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2" r:id="rId1"/>
  </p:sldMasterIdLst>
  <p:notesMasterIdLst>
    <p:notesMasterId r:id="rId11"/>
  </p:notesMasterIdLst>
  <p:sldIdLst>
    <p:sldId id="256" r:id="rId2"/>
    <p:sldId id="257" r:id="rId3"/>
    <p:sldId id="267" r:id="rId4"/>
    <p:sldId id="258" r:id="rId5"/>
    <p:sldId id="265" r:id="rId6"/>
    <p:sldId id="268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1"/>
    <p:restoredTop sz="94756"/>
  </p:normalViewPr>
  <p:slideViewPr>
    <p:cSldViewPr snapToGrid="0">
      <p:cViewPr varScale="1">
        <p:scale>
          <a:sx n="50" d="100"/>
          <a:sy n="50" d="100"/>
        </p:scale>
        <p:origin x="1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tsique/Desktop/country%20customer%20total%20Excel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/Users/tsique/Desktop/country%20customer%20total%20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Rental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Sheet1!$A$2:$A$18</c:f>
              <c:strCache>
                <c:ptCount val="17"/>
                <c:pt idx="0">
                  <c:v>Thriller</c:v>
                </c:pt>
                <c:pt idx="1">
                  <c:v>Music</c:v>
                </c:pt>
                <c:pt idx="2">
                  <c:v>Travel</c:v>
                </c:pt>
                <c:pt idx="3">
                  <c:v>Horror</c:v>
                </c:pt>
                <c:pt idx="4">
                  <c:v>Children</c:v>
                </c:pt>
                <c:pt idx="5">
                  <c:v>Classics</c:v>
                </c:pt>
                <c:pt idx="6">
                  <c:v>Comedy</c:v>
                </c:pt>
                <c:pt idx="7">
                  <c:v>New</c:v>
                </c:pt>
                <c:pt idx="8">
                  <c:v>Games</c:v>
                </c:pt>
                <c:pt idx="9">
                  <c:v>Foreign</c:v>
                </c:pt>
                <c:pt idx="10">
                  <c:v>Documentary</c:v>
                </c:pt>
                <c:pt idx="11">
                  <c:v>Drama</c:v>
                </c:pt>
                <c:pt idx="12">
                  <c:v>Sci-Fi</c:v>
                </c:pt>
                <c:pt idx="13">
                  <c:v>Family</c:v>
                </c:pt>
                <c:pt idx="14">
                  <c:v>Action</c:v>
                </c:pt>
                <c:pt idx="15">
                  <c:v>Animation</c:v>
                </c:pt>
                <c:pt idx="16">
                  <c:v>Sports</c:v>
                </c:pt>
              </c:strCache>
            </c:strRef>
          </c:cat>
          <c:val>
            <c:numRef>
              <c:f>Sheet1!$B$2:$B$18</c:f>
              <c:numCache>
                <c:formatCode>_("$"* #,##0.00_);_("$"* \(#,##0.00\);_("$"* "-"??_);_(@_)</c:formatCode>
                <c:ptCount val="17"/>
                <c:pt idx="0">
                  <c:v>1380.89</c:v>
                </c:pt>
                <c:pt idx="1">
                  <c:v>87185.39</c:v>
                </c:pt>
                <c:pt idx="2">
                  <c:v>88557.8</c:v>
                </c:pt>
                <c:pt idx="3">
                  <c:v>89445.07</c:v>
                </c:pt>
                <c:pt idx="4">
                  <c:v>99686.32</c:v>
                </c:pt>
                <c:pt idx="5">
                  <c:v>99714.6</c:v>
                </c:pt>
                <c:pt idx="6">
                  <c:v>100146.68</c:v>
                </c:pt>
                <c:pt idx="7">
                  <c:v>100529.28</c:v>
                </c:pt>
                <c:pt idx="8">
                  <c:v>104538.64</c:v>
                </c:pt>
                <c:pt idx="9">
                  <c:v>110213.86</c:v>
                </c:pt>
                <c:pt idx="10">
                  <c:v>111022.42</c:v>
                </c:pt>
                <c:pt idx="11">
                  <c:v>111073.76</c:v>
                </c:pt>
                <c:pt idx="12">
                  <c:v>116128.29</c:v>
                </c:pt>
                <c:pt idx="13">
                  <c:v>116841.98</c:v>
                </c:pt>
                <c:pt idx="14">
                  <c:v>118562.56</c:v>
                </c:pt>
                <c:pt idx="15">
                  <c:v>124971.95</c:v>
                </c:pt>
                <c:pt idx="16">
                  <c:v>125547.36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86-BD4A-A332-64AC715CA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24336911"/>
        <c:axId val="1714559183"/>
      </c:barChart>
      <c:catAx>
        <c:axId val="172433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Genre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4559183"/>
        <c:crosses val="autoZero"/>
        <c:auto val="1"/>
        <c:lblAlgn val="ctr"/>
        <c:lblOffset val="100"/>
        <c:noMultiLvlLbl val="0"/>
      </c:catAx>
      <c:valAx>
        <c:axId val="1714559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Total Rental 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4336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'Sheet 1'!$A$3:$A$110</cx:f>
        <cx:nf>'Sheet 1'!$A$2</cx:nf>
        <cx:lvl ptCount="108" name="country">
          <cx:pt idx="0">Afghanistan</cx:pt>
          <cx:pt idx="1">Algeria</cx:pt>
          <cx:pt idx="2">American Samoa</cx:pt>
          <cx:pt idx="3">Angola</cx:pt>
          <cx:pt idx="4">Anguilla</cx:pt>
          <cx:pt idx="5">Argentina</cx:pt>
          <cx:pt idx="6">Armenia</cx:pt>
          <cx:pt idx="7">Austria</cx:pt>
          <cx:pt idx="8">Azerbaijan</cx:pt>
          <cx:pt idx="9">Bahrain</cx:pt>
          <cx:pt idx="10">Bangladesh</cx:pt>
          <cx:pt idx="11">Belarus</cx:pt>
          <cx:pt idx="12">Bolivia</cx:pt>
          <cx:pt idx="13">Brazil</cx:pt>
          <cx:pt idx="14">Brunei</cx:pt>
          <cx:pt idx="15">Bulgaria</cx:pt>
          <cx:pt idx="16">Cambodia</cx:pt>
          <cx:pt idx="17">Cameroon</cx:pt>
          <cx:pt idx="18">Canada</cx:pt>
          <cx:pt idx="19">Chad</cx:pt>
          <cx:pt idx="20">Chile</cx:pt>
          <cx:pt idx="21">China</cx:pt>
          <cx:pt idx="22">Colombia</cx:pt>
          <cx:pt idx="23">The Democratic Republic of the Congo</cx:pt>
          <cx:pt idx="24">Czech Republic</cx:pt>
          <cx:pt idx="25">Dominican Republic</cx:pt>
          <cx:pt idx="26">Ecuador</cx:pt>
          <cx:pt idx="27">Egypt</cx:pt>
          <cx:pt idx="28">Estonia</cx:pt>
          <cx:pt idx="29">Ethiopia</cx:pt>
          <cx:pt idx="30">Faroe Islands</cx:pt>
          <cx:pt idx="31">Finland</cx:pt>
          <cx:pt idx="32">France</cx:pt>
          <cx:pt idx="33">French Guiana</cx:pt>
          <cx:pt idx="34">French Polynesia</cx:pt>
          <cx:pt idx="35">Gambia</cx:pt>
          <cx:pt idx="36">Germany</cx:pt>
          <cx:pt idx="37">Greece</cx:pt>
          <cx:pt idx="38">Greenland</cx:pt>
          <cx:pt idx="39">Holy See</cx:pt>
          <cx:pt idx="40">Hong Kong</cx:pt>
          <cx:pt idx="41">Hungary</cx:pt>
          <cx:pt idx="42">India</cx:pt>
          <cx:pt idx="43">Indonesia</cx:pt>
          <cx:pt idx="44">Iran</cx:pt>
          <cx:pt idx="45">Iraq</cx:pt>
          <cx:pt idx="46">Israel</cx:pt>
          <cx:pt idx="47">Italy</cx:pt>
          <cx:pt idx="48">Japan</cx:pt>
          <cx:pt idx="49">Kazakstan</cx:pt>
          <cx:pt idx="50">Kenya</cx:pt>
          <cx:pt idx="51">Kuwait</cx:pt>
          <cx:pt idx="52">Latvia</cx:pt>
          <cx:pt idx="53">Liechtenstein</cx:pt>
          <cx:pt idx="54">Lithuania</cx:pt>
          <cx:pt idx="55">Madagascar</cx:pt>
          <cx:pt idx="56">Malawi</cx:pt>
          <cx:pt idx="57">Malaysia</cx:pt>
          <cx:pt idx="58">Mexico</cx:pt>
          <cx:pt idx="59">Moldova</cx:pt>
          <cx:pt idx="60">Morocco</cx:pt>
          <cx:pt idx="61">Mozambique</cx:pt>
          <cx:pt idx="62">Myanmar</cx:pt>
          <cx:pt idx="63">Nauru</cx:pt>
          <cx:pt idx="64">Nepal</cx:pt>
          <cx:pt idx="65">Netherlands</cx:pt>
          <cx:pt idx="66">New Zealand</cx:pt>
          <cx:pt idx="67">Nigeria</cx:pt>
          <cx:pt idx="68">North Korea</cx:pt>
          <cx:pt idx="69">Oman</cx:pt>
          <cx:pt idx="70">Pakistan</cx:pt>
          <cx:pt idx="71">Paraguay</cx:pt>
          <cx:pt idx="72">Peru</cx:pt>
          <cx:pt idx="73">Philippines</cx:pt>
          <cx:pt idx="74">Poland</cx:pt>
          <cx:pt idx="75">Puerto Rico</cx:pt>
          <cx:pt idx="76">Romania</cx:pt>
          <cx:pt idx="77">Runion</cx:pt>
          <cx:pt idx="78">Russian Federation</cx:pt>
          <cx:pt idx="79">Saint Vincent</cx:pt>
          <cx:pt idx="80">Saudi Arabia</cx:pt>
          <cx:pt idx="81">Senegal</cx:pt>
          <cx:pt idx="82">Slovakia</cx:pt>
          <cx:pt idx="83">South Africa</cx:pt>
          <cx:pt idx="84">South Korea</cx:pt>
          <cx:pt idx="85">Spain</cx:pt>
          <cx:pt idx="86">Sri Lanka</cx:pt>
          <cx:pt idx="87">Sudan</cx:pt>
          <cx:pt idx="88">Sweden</cx:pt>
          <cx:pt idx="89">Switzerland</cx:pt>
          <cx:pt idx="90">Taiwan</cx:pt>
          <cx:pt idx="91">Tanzania</cx:pt>
          <cx:pt idx="92">Thailand</cx:pt>
          <cx:pt idx="93">Tonga</cx:pt>
          <cx:pt idx="94">Tunisia</cx:pt>
          <cx:pt idx="95">Turkey</cx:pt>
          <cx:pt idx="96">Turkmenistan</cx:pt>
          <cx:pt idx="97">Tuvalu</cx:pt>
          <cx:pt idx="98">Ukraine</cx:pt>
          <cx:pt idx="99">United Arab Emirates</cx:pt>
          <cx:pt idx="100">United Kingdom</cx:pt>
          <cx:pt idx="101">United States</cx:pt>
          <cx:pt idx="102">Venezuela</cx:pt>
          <cx:pt idx="103">Vietnam</cx:pt>
          <cx:pt idx="104">Virgin Islands</cx:pt>
          <cx:pt idx="105">Yemen</cx:pt>
          <cx:pt idx="106">Yugoslavia</cx:pt>
          <cx:pt idx="107">Zambia</cx:pt>
        </cx:lvl>
      </cx:strDim>
      <cx:numDim type="colorVal">
        <cx:f>'Sheet 1'!$B$3:$B$110</cx:f>
        <cx:nf>'Sheet 1'!$B$2</cx:nf>
        <cx:lvl ptCount="108" formatCode="General" name="customer_count">
          <cx:pt idx="0">1</cx:pt>
          <cx:pt idx="1">3</cx:pt>
          <cx:pt idx="2">1</cx:pt>
          <cx:pt idx="3">2</cx:pt>
          <cx:pt idx="4">1</cx:pt>
          <cx:pt idx="5">13</cx:pt>
          <cx:pt idx="6">1</cx:pt>
          <cx:pt idx="7">3</cx:pt>
          <cx:pt idx="8">2</cx:pt>
          <cx:pt idx="9">1</cx:pt>
          <cx:pt idx="10">3</cx:pt>
          <cx:pt idx="11">2</cx:pt>
          <cx:pt idx="12">2</cx:pt>
          <cx:pt idx="13">28</cx:pt>
          <cx:pt idx="14">1</cx:pt>
          <cx:pt idx="15">2</cx:pt>
          <cx:pt idx="16">2</cx:pt>
          <cx:pt idx="17">2</cx:pt>
          <cx:pt idx="18">5</cx:pt>
          <cx:pt idx="19">1</cx:pt>
          <cx:pt idx="20">3</cx:pt>
          <cx:pt idx="21">53</cx:pt>
          <cx:pt idx="22">6</cx:pt>
          <cx:pt idx="23">2</cx:pt>
          <cx:pt idx="24">1</cx:pt>
          <cx:pt idx="25">3</cx:pt>
          <cx:pt idx="26">3</cx:pt>
          <cx:pt idx="27">6</cx:pt>
          <cx:pt idx="28">1</cx:pt>
          <cx:pt idx="29">1</cx:pt>
          <cx:pt idx="30">1</cx:pt>
          <cx:pt idx="31">1</cx:pt>
          <cx:pt idx="32">4</cx:pt>
          <cx:pt idx="33">1</cx:pt>
          <cx:pt idx="34">2</cx:pt>
          <cx:pt idx="35">1</cx:pt>
          <cx:pt idx="36">7</cx:pt>
          <cx:pt idx="37">2</cx:pt>
          <cx:pt idx="38">1</cx:pt>
          <cx:pt idx="39">1</cx:pt>
          <cx:pt idx="40">1</cx:pt>
          <cx:pt idx="41">1</cx:pt>
          <cx:pt idx="42">60</cx:pt>
          <cx:pt idx="43">14</cx:pt>
          <cx:pt idx="44">8</cx:pt>
          <cx:pt idx="45">1</cx:pt>
          <cx:pt idx="46">4</cx:pt>
          <cx:pt idx="47">7</cx:pt>
          <cx:pt idx="48">31</cx:pt>
          <cx:pt idx="49">2</cx:pt>
          <cx:pt idx="50">2</cx:pt>
          <cx:pt idx="51">1</cx:pt>
          <cx:pt idx="52">2</cx:pt>
          <cx:pt idx="53">1</cx:pt>
          <cx:pt idx="54">1</cx:pt>
          <cx:pt idx="55">1</cx:pt>
          <cx:pt idx="56">1</cx:pt>
          <cx:pt idx="57">3</cx:pt>
          <cx:pt idx="58">30</cx:pt>
          <cx:pt idx="59">1</cx:pt>
          <cx:pt idx="60">3</cx:pt>
          <cx:pt idx="61">3</cx:pt>
          <cx:pt idx="62">2</cx:pt>
          <cx:pt idx="63">1</cx:pt>
          <cx:pt idx="64">1</cx:pt>
          <cx:pt idx="65">5</cx:pt>
          <cx:pt idx="66">1</cx:pt>
          <cx:pt idx="67">13</cx:pt>
          <cx:pt idx="68">1</cx:pt>
          <cx:pt idx="69">2</cx:pt>
          <cx:pt idx="70">5</cx:pt>
          <cx:pt idx="71">3</cx:pt>
          <cx:pt idx="72">4</cx:pt>
          <cx:pt idx="73">20</cx:pt>
          <cx:pt idx="74">8</cx:pt>
          <cx:pt idx="75">2</cx:pt>
          <cx:pt idx="76">2</cx:pt>
          <cx:pt idx="77">1</cx:pt>
          <cx:pt idx="78">28</cx:pt>
          <cx:pt idx="79">1</cx:pt>
          <cx:pt idx="80">5</cx:pt>
          <cx:pt idx="81">1</cx:pt>
          <cx:pt idx="82">1</cx:pt>
          <cx:pt idx="83">11</cx:pt>
          <cx:pt idx="84">5</cx:pt>
          <cx:pt idx="85">5</cx:pt>
          <cx:pt idx="86">1</cx:pt>
          <cx:pt idx="87">2</cx:pt>
          <cx:pt idx="88">1</cx:pt>
          <cx:pt idx="89">3</cx:pt>
          <cx:pt idx="90">10</cx:pt>
          <cx:pt idx="91">3</cx:pt>
          <cx:pt idx="92">3</cx:pt>
          <cx:pt idx="93">1</cx:pt>
          <cx:pt idx="94">1</cx:pt>
          <cx:pt idx="95">15</cx:pt>
          <cx:pt idx="96">1</cx:pt>
          <cx:pt idx="97">1</cx:pt>
          <cx:pt idx="98">6</cx:pt>
          <cx:pt idx="99">3</cx:pt>
          <cx:pt idx="100">9</cx:pt>
          <cx:pt idx="101">36</cx:pt>
          <cx:pt idx="102">7</cx:pt>
          <cx:pt idx="103">6</cx:pt>
          <cx:pt idx="104">1</cx:pt>
          <cx:pt idx="105">4</cx:pt>
          <cx:pt idx="106">2</cx:pt>
          <cx:pt idx="107">1</cx:pt>
        </cx:lvl>
      </cx:numDim>
    </cx:data>
  </cx:chartData>
  <cx:chart>
    <cx:plotArea>
      <cx:plotAreaRegion>
        <cx:series layoutId="regionMap" uniqueId="{9C00D2BF-52CD-6D4C-9306-07EA8AA7BC92}">
          <cx:tx>
            <cx:txData>
              <cx:f>'Sheet 1'!$B$2</cx:f>
              <cx:v>customer_count</cx:v>
            </cx:txData>
          </cx:tx>
          <cx:dataLabels>
            <cx:numFmt formatCode="#,##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00">
                    <a:solidFill>
                      <a:schemeClr val="bg1"/>
                    </a:solidFill>
                  </a:defRPr>
                </a:pPr>
                <a:endParaRPr lang="en-US" sz="900" b="0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1" value="1"/>
            <cx:separator>
</cx:separator>
            <cx:dataLabel idx="21">
              <cx:visibility seriesName="0" categoryName="1" value="1"/>
            </cx:dataLabel>
            <cx:dataLabel idx="38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700"/>
                  </a:pPr>
                  <a:r>
                    <a:rPr lang="en-US" sz="700" b="0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Greenland
1</a:t>
                  </a:r>
                </a:p>
              </cx:txPr>
              <cx:visibility seriesName="0" categoryName="1" value="1"/>
            </cx:dataLabel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7H3ZcuM4svarOOr6UE2QBEhOTE+ESUqyvJeX2m4YKlvFneC+Pdu5+1/sT1qiTKHoljrMOdZFayZ6
pgHDTn0fkJlIJBL/fqr+9eSvlslJFfhh+q+n6s9PdpZF//rjj/TJXgXLdBI4TwlN6a9s8kSDP+iv
X87T6o/nZFk6ofWHwCPpjyd7mWSr6tN//g2/zVrRS/q0zBwafs5XSX23SnM/S/+ib7Dr5InmYdYO
t+A3/fnJWAX0KYFf+3Ryt4rynz78H/rrJLNXJzoNLfrpZBVmTlY/1NHqz087gz+d/MH+id/EOfHh
V2f5M4zlhImqIEmUEK9uPp9OfPgbm35BnCiCIBBRRtvu9d++XgYw/j2Svsi5fH5OVml6svnfQ37j
zvc9ZICTUn0NsE7bL60bLyj9sUvgf/7NNABuTEuPYxbkfV0sxV9adpfhiQ40jkenhCYqL4oKEqU1
XfIOm0iYSFhQFSwT/uWDuj+9ZvNQoYaZ2x3NsLTbyTLy5fTjGblYNkvPTrNl2IHy/uUlKRPEI0HF
Ehnig5CJLCu8IiprOnjc/ek1H4eJNMxGfyzDRb+LZeLix8cz8fD//jfxnHrVgfF+HkQF1JzKq6Is
D/Eg4okkioKIkbwmQuz+9JqHQwQaZuF1JMPBawfLwMPdxzPwPbdo6i8LZ9kB8RYH/z0N+X0VrEZc
iohMRElGgtQZOmVHNUryRFERFrCwmQJC983XU2CvNMP8b4Yx5G9aWea/Tz+e+S9OYjnhyQLYD5/T
DoO32N+1oH/laCBlIgoyeBJE3DoSPT+DI9JERQQYUJRtf9/ReLw/OVy0YS4GfgXDy8BPsBx9WXw8
R4+hk62eTy7AJ32mwXgcYXECGpKXCX5dA32OhAlGCo8I2lgrnnEfDpfrDYKY78Wyw3Sz1My1o6Hm
NFn+PJkGDvjwqxEXkSBNAHpBklW8XSQ9glr+VFVSUOerg4rbWUNrAA8W7i9ZYn7LMFfMD7GMnR6B
wnv0kqUTjuhrSOqEhxWCVZHsWBgRTUSVqKIiMqblAAneYKITnQW/a2fxfjwCN/shL5Z+3k3M9xsW
Tp5IqsSDad+FG8nKhCiwEhDe+Hzd39z4dHvlGAa9k5/BvGtmIX/48vFK6R4meAbmM3wCbXACdv0l
kjBPVuHyGab+iAoKiRMBIwlDQGFIQXEETRC4WbA41LUNYZbCeyQdpmv/b2SI3D+ApfiL/vEUP0DI
Zq+vfri3xglAFAQJJAEPWhoOyXiCgEMCPvWaaWZ17ZNnmK3N12Ao2bSyuD/cHAHuy7BZhvu3SX8D
ejLBYOGRwG+WCC/tmhE8kRVZkTDZbGQYI/9wgERvgL8dyeK/7fiNgiOIFtyXTtaskna/0s3B91sV
iUzA0xVEtTXl7UfcIUGZCCKvErx1hVk9dphMwzzsfCGGip0+lg397OMXxF2epmMuB7AYhMi8QDBA
3PN1VfCyIJBJJITXBDF7kf1yDIPfjWNw75pZyO8ePx7yU5j9P5eOO2rgkgdnVSQwyTfq/bdoCSgh
AfNYGET/MJGGGeiPZVjod7FMnB6FKlo9jxmzIsIEYsNEJtLrJO+tAQhpyZLIQ7h/Q5LaKcC1i3tf
7hNnmIFuHIN+18wif38Eu7j7/HnM6Y+kCVYk+LQR+R7iggqbDXCMVHk4SrVXjDcAX0vP4r1u/Q3u
Izi9uqd5Zp9c0GQ1otMpEojCw2mj0lnVXZuLBAjRioIi8xLj8hwozRvY978Ky0C/j+Xh4u7jVf/D
0inHnPfCrq+JBMaq7v97wyB34xh8u2YW2oevHw/tvU+LpTemKwOHgRBclWR5OLyKQLcoksITHgIZ
/bDdIZIMw/46kgH+tYOF/v7iCKB/WXanvxI4Ie+geL9LzwlwCKgSUeDlXVdSwBNekZEkqDD7d4A/
UI43wN8ZzRKw08mS8OP040k4gx08aHj4x/0paLo1Lu9nQYAUBAEhBVJKtp5jz8AisLyItFtbDJa3
T8bB8gyzwQxn6GB6WT7OjmFRrMKVtfQ7UN7PBCAtyRjUjbQbOOXaDsgSARI2SQusW7lfkmEO7ruB
DPrbdhb3++uPXwfny2hMCwtODsGwacWyMBQhRaI8UeEAjgjM9N8rxjDkm2EM4JtWFu7z24+H+y4P
IQVu3yz/72Ud3EIaX0ZP7pynEbPs4PBbQDLs5GDH/PIBt6qn9DjIAxKJICARvSrFvu47UKjhKbAz
mJkIO33sdLg9AgdXt51wRB8AVh8EtNtkxsHzCcSLExmLcHgBW48+AXvFGIZ+M4wBfdPKwq0fgbK7
XSV5983fb2E4CKKCCSGqIq2nPRPK5uAQgZewgiG6t1aGjAO2T5xh1NejGNDXjSzmt9OP13i3y2Rp
5csRs0A5yNoVEWAqdvlsjL7BkJYIJ9EAPbPVOESWN0DffgsW+G3Hb+B/PwbwPWfclE8IEbUZTrKk
vIZGe7qeKBMFgYqBFN2tKehrmlvYc+4T6C0GupG/MdB1/MbAEfi1Z9SvT+5Xq/HUzj9J0IO3El5m
DXthgU1Lv6bJ+IE9iZ8gCQlYgfO09WfH/WkDe4hAmFsRBs+SD5RpeFXsDGYWxk4fuzYujsIZbg/T
wpMZxPHb6yD7HePDz5n/OVj77fYOuxgW2dIf0SxLIpzsY4z5zh3atcpwOQO1bhAkwA5ahr3SDC+A
zTBm6m9a2Um/ePh4k3xVL8NgmYxnD15yWSDoSvhNWusu7irsCcAbUuAgbY074xMdIM8w8tuBDPbb
dhb9q6uPR/8mGDPaAdC3mL4e6exCj2XoFomiKNDe94L2STEM+HoUg/a6kYX65gigfsgTbzWifvnn
ksv2BubL/Njn6+jN6ske9YBHnciiKogK/PPls5s0gfBEhB0ZhPd2J/sBcgzP9+1AZspv29lZrx9B
jsQVbZbBTyfOR/T4OTg7E3lBgBsmm0jDrp4R28slkqRCCG4X+sOEGUa/P5YhoN/FcnB1FBz4z3C6
2WHx/kgP3J4SAH8IN6wnvqruePhw8iYRCH2K6qsF7qv7K7pXnrc42Az8jYBN+2/oGx9vYm9tx3ei
aOTMazxRJZj9RH6FuBd2gJP89tyNEEho7GhfJwkdKM0w/juDGQ52+lgebs8+nofNdaX7bNxLOqI6
wbyIIWtxYwV272BzbeYiAm9TUDfXdBhzcLBYw5QwwxlSmF6Wlsf7j6flalWNevgCwVBVFLEKmA9Z
ZQ7xcK+tPeuE/+wujf2SDFPQjWOw75pZ0K++fTzoO7ceOhTebxf+uQ+yrQ/yWzGJ/2p5iVs6bj48
huCEIBE4OBsO4UHuEg+3RSCK102ejXXZK8fwEurkZ5ZQ18wuodvLj19CV0t/WY+a+y5OCFz27K6v
tcprx6tqc2UgGVJSecKgfogow7i/jmSQf+1gsb/6/vHYn+Zploy6lZMhARiy9eBe4S7mkJ4EFQQU
RXw9ye97sgcIMgz8diCD+7adhf30GEJ1MOVLp1vx7zcXXGsvCFwsgHtl2xhoz4sVW1POw+G98np8
30e/naR/Lc8w+N04BvuumYX+6gjSUy+X2QHVOQ4/DsBwVo8lHiH4x8uHyZGEHTRUxgCn9nWD10d+
vzjDyHfjGOS7Zhb5yy8fr2tequfsO6L9e1W4/ikTxFRQe5ks++J398v82Tk5hVILY2p+qLGABCLA
nRpIRunpHgmuhEBpBdA9m6sfTCjpUGmG18HuaGY17Haya+L+9OPXxCkUpfNHjCdxCE2UNlGewEb5
5QNRix4ZCMwzFIsRIKSx0UedEVq7nfvlGaahG8cQ0DWz0J8ewQ3kRZosVyOmBYs8JKgAsP37xT3k
IZSqYIg0dRXL2ouxfUOwX5xh5LtxDPJdM4v84ggc/utVNGY+NgRJBci5FlB7vamHuNI6PZASL0MM
4+XDOPt7xRgGfDOMwXvTysJ9fQTJEJA26Y95ZgD1WGSCRFHusk52d1ecDPVaECgh1NZx6U/xvYIM
A74ZxgC+aWUB149gfhs0cMKXIpVdEdIOh/d7+nBgA1eLJV7Au/srToaLx3BeDGfxryc5ffD/nlDD
TAz9DoaWoR9hOTKOQfsnYx7Xi8KEwJ0QqFf56uX3NBEGF4hIsPN9I3dxsUeYYTbWoxj8140s4osj
yEhfhM8UauaM6XJykB8HadLdecEL9jsmoI308HC0JqvstZCDpHkD99cvwoL/2vMbA0dwfjZQpW+t
IUZQS/9UKfzrHIp1geuXCbVvewb1pVZPIxpsSG8B1wiqG0MA7uWzez28PebBAlzaJxC56FuM/XIM
r49uHLM4umZ2ZcyPQDdpS7stZtd9//evB4FATiJuI/8bi7DrmmJ+gkVAHKmb7QCzGThAnmHstwMZ
8LftLPra2cdvgmfLhK7Gr5wKRUCgnDec6nd7rt15D/XvoCw9VF2DikTrDzP/DxZrmApmOEMI08vS
MjsCF2l7t3fEZfHPJebfHj04yCbcJ87J5TL0RgwVQSQIY7iwp3T3aWG31vNZFX4COzgZCocwu7iD
RBleEr2hzHLo9bBL4fII7tqc/rJsqFY3bvAaDmUgTAcFT8W3atxDRiR+KYP/4tnibh1uQnWHyTTM
xM4XYrjY6WPZOJ19vL049a3VqIeWEEFqLQDU2B7cvsFTH/CBgGqvu+8oHSDPGyx0X4RloGtn0TeO
IAfyIYeFMOYuDtaBIolQilbeNdAvqRGggrpyjjxEPPqwHyDIMOzbgQzs23YW9ocjuGEMG9YxQYdy
IiJcqgHnpwtZ7Gh/GfKCCVww2BZqZJTPXmmGkd8MY3DftLKoL44A9RnU+n2yTyB9ph47dgFHMZBz
CpXSyO55GZQRaWc+Qjy8ubE74/+ONMME/P4bGC5+/wGWltsjsAAzCJiNuUWGqqVEgD0yHNXvLIP2
2R9FhHBrd1r2GyH75HiLhvW438BfN7OQz45gi6zby+duNr5/fwxXOuAIQUJwnXu992KOKdtUX9A9
Mryq8PKB7r7q3yfMMOrrUQzm60YW8YcjCNdpSR6uRkwSgupEKoAOj/lsvJxdh7+NlRJ440qGtyp2
0d4vyDDe3TgG8a6ZxVw7Bn3vhOPmf8LzLBipcCIPFZFfPoyCIRMBbm8TSWIiQLP9ggyDvh3IoL5t
Z2GfLT7eo59mtkOjMf0bxEPloPbahgpRnd62FoKhUBEZ6qi1O6/2w2iWQyQZBv51JIP8awcL/fTh
46G/Xuajlq6ByCa8BSUy+hwKNamiACm34joGzaC+V4hhyDfDGLw3rSzY10dgRKdpRkcteg8FaSDT
h4DzsrlAxqgXDJVfwY2ENz6GZ/t+eYaR334RBvttO4v+dPrxU336lC+fadIZt/d7MRxkOsDVPNAy
XVbP7rTnXrZRL0rotaZN3485QKI38O++Cot/1/4b/vrH49+eAI1sXmXI5McEi/D21nqCM3spKGkD
5dhhkyVsEp8Z1+YgkYYp6A1lSOj1sDTMjyA95XoF7+G+PPuQjrcU4J4L3LiAIrFoVwOBny9AwqGy
jeIAQf0VcKAwwxTsDGZI2Oljabg+Ahr0JbwitOzQeL8yguMuLLclYuEFlJcPo4ugXAfkwsEbQp0t
YDzO/fIMk9CNY/Dvmlno9dOPV0RXNKFPY9aphJQ4JIMjD3UQN3urHacTjhpFqFMJL/68EUc4QKBh
8LcDGfS37Sz8V0cA/0VeLp1svJkPleMEGQwxhk3W+rODPtyxhwoGkHpLNgnooKH6Kmi/OMPYd+MY
6LtmFvmLrx8/8c9yeO0qqbvv/36lA9hCvURBEbuJvZvn0JZmhxv0CoC/ZaYP/QHyDGO/HciAv21n
0T97/Hj0tWVo+cvnVWqPR0D7znz7lok6PPdV2AZDTWR4dWP48sVhIg1z0B/L0NDvYpnQjI9n4qXQ
y8n42bkQuf+nkM2+/Dad+hQK2Yzo+kCSJ6iXtjLrjuLnZDi55aFGlgih/ZcPk8pwiCTDc/91JDPz
XzvYea8fQUrPHYUqZaMi3wYYYAcsS5tjxF3vH+6EQQ1j2KC1R7t9xX+AIMPAbwcyuG/bWdjvjgD2
B3vpjBtWhvMTKHoOah1czgFnH5z8l1opkPe87oe9QB/+QwQaxv91JEPAawfLwMPZxyv8B3t1YqwC
+tRWA33aav4T+uvlSVcdnuugHUTv94o40DsKgrdc0RtlncBoC/Cke1tPvXNY+/S8R9Jh2vb/RobO
/QNYmvUjsOttZcBgNXqiFiRDyERsj4fXi23XzOC2cDUEP+DobNvdZ/NQoYaZ2x3NsLTbyTLycAS1
GnWoWUdHzVyBcq/yy217YfdkB/FtsTqIBkIuUbeU15lyh8gwDP7rSAb41w4W9Isj0HYa9Z1RixzA
s8UTHkORGhUKPnUaq3eqxsExJzhgoNKAk/7cP0CSYeS3Axngt+0s7toR2PkvzioLl0EHwfsNCZT1
kASIbEgbxdOeVvZgRzxcfYWCaVDAkTHwB0gyjPt2IIP7tp3F/csRnNqfJlY76cZ88IRrS1+qRAI7
Pniy9jLjCcT8oATyoNY/SKZhDnpDGRZ6PSwP7Vtjf/xWK+u3hv9q8azWy5q3RUpH3Nu1SwDsKszx
1yPM3hLgwBOGQk5QbkhiUhQPE2aYgf5YhoJ+F8vB/AgM7nyVwB5vxBAfhq0EPIgivJjVHvKQYQEu
Eby23mZY9HX+ARIMo74dyEC+bWfxNo7gUPliFdZjTveJJCG40vrGTWJIX5HgsStQTJuAKhvL3ifN
MPKbL8HgvmllUb84AtT/0TL/Zp5y+7/V9Js04XkOr2yMOPvb29oi7KPaxOeequHgdPnF6yRwlPDy
Yab9weIMT39mOLMMmF52OcyPIB/62rHGvRGjwlkxUIHJZkvLPOcNby3CR4Zj/bXv075P1jcBB8gz
zMR2IMPBtp1F/3r+8W7PpZPZ+bhxVdyWvIf366GkxBrh3b1ue2ebh2Q6uD+w7mbc/4MkGmagN5Th
oNfDsnD58PEsaCt/meRpNxHfv/nC8OwM2GJ41JAJasNtMUmVINeF0UIHSDCM+XYgg/i2ncVb+/7x
eJ8GoHKe4JGl+2VAR7QB7TO6AugWePMKZnXfCkCV/PZOKoIKoozLebgswwSw4xke2G6WjtP7j6fj
elWe/FhBHc/webwlwEH+XFuvFc54NhGIXT0ESS9w/gMeK2IDPweKM0zHzmCGi50+lojrI7gf+QUe
a25yUEbj0dBeTwVbC1fC1t4Po5DaZ3DbvnZjsP5AFkbfHB8k0jAVvaEMEb0eloYvR7BD0HIfUl3G
jERIEHjG8AYlbL4GbTKewGVKHljabM0YEg4RaJiD15EMBa8dLAPaEbhF99GoJVXgMUS4QwPzHGIO
L59dVcSBtcYS3NVTu3oGDP57xRkGfzOMQX7TysI+PQJDcAVZpdYyfRrzJTgOHuKGIy64Psbv7szg
4iRofyLBFaY1KYwjepgww8j3xzLw97tYDq6OYOpD3dPc8cc0AUAAUqFcxxvVRTkiTngZ84IIIev1
Z9cEHCLRMA2vIxkSXjtYCk4XH+8PwQndKqFjPvwJ1yPhLVa4PNaVgQAF03NPIVAN7xNjBV4S2oX+
EEmGoX8dyUD/2sFCrx9BCHpq1VHWYfD+fRjU0oKJDaW02jcyeoBD2i+kPsJVvu7yDbMp2CvGMOib
YQzim1YW7ukxKJukTXkY0d0ESyvDmz5QDmWTngITuoc7FPSGkosEvKBNbALSIfre5ul+eYaR3w5k
sN+2s+ifHsFkv3TgMcRsFabZaswCcm1iNaRO85IC6PbAhzeyIN0asGeUzMFiDEPPDGcIYHpZGi6P
QN3/GPnYsY1CwEV4yGkQd/1MeHMbY0inVtoCvP1pv1+CYei7cQzmXTML9o8jmPNasmwcv/v679fw
8JQYhDvbTxvY6c12DmJwa2+/8y8ZHb9fkmHQu3EM6F0zC7p29/EODVT2jceDHIouwZ0B2M4ykX1Q
7vCAA2T0vvFOzz4phuFej2LAXjeyUC8+jwE1czj2Od9WZ4UEiPXjLsYyW04haySrD+59Y+hGDQyu
g7WGWDz/+UkBdxESNF7/+I72mK9oYr0a8W7Aaplmf36CXVZbxB6yryCnFMt8m+1Trl56eAgNQcgB
0kkhMwvOC8BFCmmS2TAINsTw4gBS4HUxDLXYZVg6Kc1fuuBIH8wIWHHILYLaWzL+1AnWVjqyaLhF
afPvJ2Ee3FInzNI/P6kY/ny0/rlWTnjdBrYeElz6h2u44BLAS0PQ/7S8c0ILfhz9j1KWnmzCQ1NT
U+Ib7kxwHPMbMknua5wvuammNmFkhIgUV01Daz3ieOtOEL1kHsMRh16lIppxSiYaOa5LLVfjfOGR
WtSiMDW1JjLxLPDQL0hQIAvSVOkcO6prxIIUzlxbzM6VUky1KsbNReFjVRPcwJpbaRHEmqRavpGF
kffYeGmgJw1HjDz2i0XaWOlUKB3/vDL5yKgTOz4vxCLSlaaW54HZlLoUWWRWpmb5EMpS8ausOVs3
PTPWAel4mjg1N4sLJ76oitI1qlIVDaFyVIPHCGsyzeRfapEmWqhwJNAcJxb1KqnJTOaLp8ZBdqi5
WI51X7Y9IzBVztaUJlQNp1R8A1cUa7Djzmax4PsLLytETajV5C4R1UiXuVKe2q6vzgPR9WZ5qNbT
QrXjecxbppZInmxQpwpmiiuXMyoK3JSQoDAaLvtG5dLXY6E0b+FrqoYSNdWMpE02KwQpmoqOHc0j
F2DDmYSvXD5pNMmK65uc5FgLKSdpSsJhLfD9cF4opLqlBQGSGlU2HEt6Ul3fnEq8X1yj0lI0iw99
w+HqyJBNRdYc3nqKitox0sT9CvdDbiTEOQsptnO9ThNfNwsl1gJR8Z+KQI5mhZilU2RGoeZgzBmO
nUYzoSHiWS5UaOqaUqXHsLRLrfRLSbe82jYoNRMD53Ex9aVGnRPB4eeiUmFdwXFhWHbZfE8pCiJN
cmLpIS3S6iqrQ+UWpxJNNSuq+KsgJTXRfFNKZgHnyLeKYFPvgvo2mkqN5iA5OY/hr1xwZu59h+fn
yjPPQvK5WirS98oNratcKPh5GmH6vRJiSdRSNyhkjdquM0dhVt9xngqNSWV+y+skjDWYVDbVCng+
EDj03VkqYvSDJqn/mXoOvkmE3DN8EpeRVqMiQJoSUum8NEt1Jjt+eS6WgnVNIw9nGvJU5YqvuOCs
znPhwops/q4MYvuK9zN+EZtFdFvHoTsraWD9asTCszUnM5Nrj3r+A2/y4YMQKIrmuiX9HpuKdenW
YnnBhXIzV806sI1QsaxrnjbVDagKj2pwZp+fRWpGYTEhyfB50VV0yQ+iGy8U8AKLcX2lSFl5GStE
PCekNu9z303nmYvC85IrnftCJNwcNUntwC+zaW2oZkiv1CAmN17Gy5Xu+3ZyGfJFmWpZKZYr0ePl
qzKUwguL8+PbqFDCeR2JgqMlbpZ/k03P/8wR2/9qNtTltNB2lKuqtqoFRU41a8y4yLXUlJ1fSmpV
n7my4W6VDCtzl+BEj4vEnsuWn6+iwBY1kxPtz3zjCo2ehlHun3FVKpzncuGbWpm63FWk5tYT4gL3
USnKbKYUqZtohRAgR0O4qC1NBpRDvfGjyNI8jPMfkWxbn1Vil/NaxiGvhY4cXqpuUN0JlYI5LRCS
xjEqz7NvS5eSWw8Wms6ZRPws+yk3S0NX/uy6drDicWbKem1n8BfNoi6/uYGqzrNSqr/5hBJJI66C
4nPJKtNnTiLZU1E63Jlje+iHZ1UwmcTYST2DeEppam5Agmkl5iXVElDTWCuSMpkRhy8izZKcYhmJ
fmbCt1GggjbJlWYqpGV0bgd8pcV1Gf0QAsGfKr4UP3tyJWpW4lCq0SgNFqrqojvLT4pn31XwLTFV
c1YWYunqMSwUT7cpDfiFb5vmlDY0LwxEbKU0ckuIpo6acrrPufY8qXl6RTwuNsKiqK5VWDkXcYzj
RcyJ0VVR1Imly5lQmZoJiN4Eli2fqVLhiLqiBMGjU2P7c46a5nPdVA7VHNAdl2EThQs5qGtl4Vk0
hqURZaFGMuykupX5C1SjeBEGVqFq7Rm8ABqdI/fwpyRfc0MSiUZAS/tLlchomWNTnNGC587USHJC
rXLs5CwofH5GCjk4j6iCbF2Oy2oBfNJzW0L4qg6UdOo3Pj/3PMXhNNmTAlfj8ozXOR6bmh1yxJom
aWjNHFUpjDSTQKU6YpGGuqmoWahnVYyuYlqYs5jU6DITE/6uCRxLL6LEuaFVaD5WSEw8DcXY/pZK
UnHRFCn5FflNvUhoU38VSoVeuDapwXJw6Nb2Cz7SYiWsfnIuLe5N1WsqLfJzOqVp7LlamfFNqPmc
5J43oPN/wBpKvkOP/5xGDSwsq1ZvY0tQNBXFFUx5h6PnrlKg27gMqQcImqUhOqkv6WqmyrVWS8RZ
+MjCoVY6FffVxS4+87jIvsxRbp5JFXXuUUCkqQlH9E8ZZ8lfcyIk/jR1qXqpeop75cS+/C3ORO8C
hab/HcWJ8i1wmyzRnFh2pygW45kd2OldbCn+KhNwM4c1gc9CJSuoZkZ5jrQ0S8NzRcgyOGyJC93P
fXrmiEozdySVThs3y/Qcu6ZhlhZS9ChyHUkXA5eccYEva6GU4jsenJUvEXaEmZMSgELCcTzjFdO8
jjgSlnqUClKiF0kREL22LKfUBA9LUwyzbMZnjXvtq4nlailC1g1fYfeLQ2HN2BmJBB0X1Cq1ohSq
WRjk3K/MU4rbLFHkS8sNbNcoEx5dlYrjwRSASsOaK0lca3FqHrRqFMqVZqKYv8ok3ppJfqXMopSo
t57aWJVux3VE9DRBJa9hNQwua7jofSllSSMaqmAF2cLjwbzPcxQEjgELxSsMT47AJQmFOJx7MD0T
LRdr9WeDEqfQYkyimzym9jnNzKKAyeMj6Qy5ghgYcRZJli4Kah7PsjrzSg2nppJpXMzlzg0JK8fR
eD8nz+AwWT9g/YIxTS3PNdTU84KLBrBKp0HeAE6opvU1h2n5tXRtq9ZTm28izUwIjqegK/hG4xJb
nIVKKYc6UjKPXgsyknJHyxVUzk3RUk0w8lUmTk3fdyWj4X0l1BoOW/dN9DM0f8EauWpCAaZ8qgnY
WjYF1SXXLzRHxpnuePFTXkkznMSGiX0dYV/jG3qdyq5epvdJ9MVVHgvrXi4CLXEussDWQ5hUUXVe
y3A3/A4JDug4VTepb3iirTXFVeGSayf5nEb3VCVnKkmebCHXS/DewfItOGkK+kLz4ZeU/H1dJHM/
rzWJi29hTS3q2P8q5vFjgPMLOUPn2I0e4gg/yok/r8NEN61mmjZPsTL3wlpDpStrPBf+oHz6LZFi
8Jiyh8Qrk7nk1uqCC6Tqu6IaXKNqvoA0PjDveccTL0gUOVTPRMe8zIT83vfMMzeJp4SLcg25VapJ
qFwJVZkYZljLj14Wx6vMd2Y+6G3FFKolTJ56WtryjWBzoaZGqXeepTV/acZOMy9tBVSGJdrFzMUZ
0YLQFSvDETw6xZH/4BDX/+lIeTArHYzmWV5grQlSC3xR84di5r4ROfKzGJS3ERhAPZfdTC+zaJbi
6qsi5rdZkPl6U/vqXe6RKNDMLGh0OanrWRMrhupY+MqnsvU54y1kZGVDdLtJPR1TX536RSNodSRL
s1SOvlgx5fUyKkCfcdjTZSe3z8xainWaccWdlZrZbUFUT/N4MDWy4k9JlgLeUWbBbiaOpzQUAz2X
6p+ZUqV6SNIU/p4Kc4FPXQuWbfxo+uSqotJnalfquSqGd5FUEr2gamWEpZpqeVl8A2f1R9aoyPCo
Nefc5rpQOVUzxUYnPK00p6lrLaYONvIErL3nSD+5AtwGX7S/ZhHogEQFi+44PqwIjvCaZIeWFlYy
aHox/9pYsKox5dKZkyeOFquuPTWrMIe9RSnqnFhkGqlEZDSl5xuJilwjD6JvOfJMjRKRPsiKZU/F
rMo0S4aNQxTIPxswxJoXVcmZbLq8UagmNaIQC3O+FDndUfllJVLRaOJKMvLMUzXsm7nucX60iAMv
1TBvetMizvA31a7wTVXFcg6bsSr9pXC5/BnbtX3BKYV4RQQTf3Wo2GQGB+7WZQ0O911lJd5PPuSJ
bjWltEylILrAPlI1cOYsonMkCS5dK/IfPUiHuVYTO/S1PDRzMk8J72om4RQXlgz4kfDycTHNGh7d
iBkHG4PcDkHxZCZ5LKlAYUYF5IxITouagM1pXphg5VVkmnqSO+rKcqh7FwnwTUvR9BYBVZWfeUzM
qygh2UPpe9ZMCSL/qxc6tcbzuXDJ12LowB6nTgyY/S74myiF0UIdBeDzyPmNrcbK14KmzT2HU2EW
VkEiL0SpkR4pnJM/pMjnLwJQHgFsMlw11SNY3zOroDS9Vn2x/JY0QlZP1ZATkBFUodvMBTCarfyC
OkOO2XgGVwblghesjJ/aHC+kGkpxgqYp75bRApwx4ZtDZCEwBLNsQkNqgnBaZQKnJ1jmfhSyKa/4
jBYz2wtgq5MQvlkoUQYuvSzT8L7h1EA0eLkMv/IRwueIFv7C9FywRRHnnKE6Ja5W5HGaarVKZV8r
0gxfVUoDy1wQXAq+g0Tjmcwp5czlJEdXBaU4E/lGmZLar7Tcss1ZaNfWJUKwjkPREXS1Ebmpq9B0
IdbRY8rXph6YSf5LoaiZm6ipdC7OmhUv2BFsFhshuPDThL9MIPfDgSVqRRcJ+OtXSMpsLVCKbCq3
2x6tLjNZQ4Li3QiBJ353SZMaQV77v2A35VwCaHhug7K7QTnv3kZBrl4EdejlWlnm9ZNSufWlVNZm
CL6fEBupEPgXDVXLmzQ35WlcStW946XSeSPbiibJQnze1Di2YD9TF18kqcar1KvlC5xUuSYCOpdE
yalhR6qt164bzWIu5mcWL0XlwpRdHGm4ltMbKy09RS/iwAk0S8m5R4fW5KHwYA9pOGJo5xo4psWv
Ilf560hJ00czqMRiCtFDy9VDM5ZnVkrFhSV5wEGZJqEhxE1p607tmZ8xbBEiPa2qYO40SXomxBCd
mmLLSq2pVSQqTFe5VsDHynP7AXmVFxg0dl0e9EbAET0LTXqXUVBgcDjIz+UyLnzdoZJreH7xGAXK
TeUKli7hBnxySheZWwuwBUCwBcFVYBCBq/TIizi9IjyBjZKQWAbkN8BK4LnomoZ2/NUucvGWp7Co
LkTRzqYSpsmVX9p0RnO5uWz3Wd9z6rsURIqVnRzYnTjaE43qxLHsbB1W2/7rfx5oAP99SeV/bWxD
hK//BoHB9hZryv5QG+Hc/tTrra42qrm9CjAY4uwifX+n87AIp4D/MsT5del1r/x0cew2fPgyah3n
hHqtUJ0VzhZFOHghbQXoLs7Z9kCFCV5q770ovEQgDWUT54QaQ/DcJJQWhbwgeC8DdmPbOCd0QfG5
de2n/8/ed2xHjmRZ/kqf2WMOtNjMwgSEKzrdqTc4JIOE1hpfPxeMrAoGgknvqtr0oteZQZgbzJ64
4gEXHzjpv4Jz4vMov+Gcy6hqWcNXm/AFXXwsCxQQFvEZ5wwltB7GoIk32lVvN+NVKJPkpFLNjVma
7v2wZgZAyWYuadA9aaggMr0/xOno+EPOpPkuDkSSajMFXmPovVeqLWtjiw26YaMwQAk7E5SlpEVH
GBX3s/JSJD+68cYouRbaYSSRui6ZX020nYGTTMQSdvoAMGQTaVzLuJRxWbD72BWBzyixJ6VkfrJ0
OiRUubVSUuq2ntnx5EnzBhhbqmzFmaH6rLbKFdKMFZLYIogf5h4AWN6TWNhkp7Fhoe/Ex9wLe5Lc
jSlNUY4mm7mjo7BHoRHd6U/CFv8y1k46r9wpusL1ZaVKpLeo82L8tpJkPdUGNqV2Vu2t4igV21R0
lZT4lgdMUBV36UbzBppiQ8lA/JeCmSGXyVK9EqGnsRMSjfZ3rTO0GC99lTomNUuavZs8fUsTpzpX
tomODjnd58NOd9WlSiBqThJmeKPh6E+qgxjiSW+ma20GZuZXzc7a6MBhC+zSbYduPSdmybBdhb7H
X3tI+eBOjk8FT0vQq21DVLpmbIsB90lAAbGxmKLTl/adv1HKQyfcTA1N9LuMJVfAfXp3up6oZM8t
lyfSGFtxoz51pRPYQ0im8DDoMjGjU/SUcImJ4pNAKup7jeGlz339Y87Oo7w5NqSZaQRczrC8zimc
tCX5NttJVOxJYVfhshC7GbZ6R6sjtssRRSKy7GZ48EmLxuQQ2Y1bCqRmqdenJun4D+EIoMR0fIKU
lZRXluyF7VaOWeA0bGAqOdUhGV3DYlrOrH0T8mRnzKRXPL1SSSCcUolmsVNoVOlZO3l57NbKVYc+
ZG7f++gm668nfQdYxAJ6bPDU3yJ9WfU5mTKK+kanqR29lVdhTCLu46GTDZzGjmeS7JpHdEgszEjh
FTSX6exKNY3fjQytIpk33at5NQCPeW9+PI41qQ2mcV05dDEXCpYkzGT9shkdETbWbUGH28QZ7EEm
6V0Xk0plgCPE2EFRHE3XJbqNoUSjKBIFnS0vnNYdbNUWsauAEHb5PVYtnNqYyj02Fzn6bAZcPcf3
+kAUifrH/AMy3GfBW9Y8Nep5MnYJuvuBl7FdjDziIUtow+IQV8Su30veuwkfDtJ2GGgREyNlRQMc
wN+PuVOnRD+buy4+xrbC1PdxPAf6Vhi2ODj+e5Oxdlce85rHNbdeircGd6IBYzBEKivMnaodrFjl
XXII0+s5I1bKE2CQNWkr2sqoJ8p3VTzkFh0VZ8IlA9za6E8K2o9yuK7Sh2C4U/2IAxsHYHajAheL
j0am2TlV9c2QezWgkrx4VtDQm8nezFnh88A669m7rpmkqqj1Wh0ASG+rEb/MBVhKIhuBRW5a2s+0
6GiK5CzR2LqZgo1/k+wAsRALm9CYt5P2KjgaTVi+137oxiEovMq6GYONaj2modsDtpx3pfAedQc/
Q6VlvakTIsT8YqnBXjF2QCKzXKJ1izX6IUmCx0lsiSJrRC5aCnsHkUzNUwzeCAompOtUkwu77ERi
diNYlONUbPw8oVa3T2NQBm4cO1PBlA51y/BDPagHNJmfaL0v2DJosr/KIoD0TYythWpyEXN/ziKm
5QdjahjiTcOrO4sAmKkiqvKYocEuIlccvGgEIBPuMuHO0K8G4U6ZXqPxRurfEtWks7afA4P13VGL
b8LIxv3Iypz1CMXmuEH5FL5IE1GedN8dc6+0bubsIXNQc6aqgVuDJtdBBpoIGhXECiOgY+gKbAhB
srliZM+F7bdEjamKQgzhkU4iTSbAB9hRRLzkXToDwAU4m4+AZh1Do3nHSqdF3GzPBlLfGL6b80me
maFTFJ4RbotB2vJURCWpy10kvcQJwRHuVYJ2D5yVUt1bNM54mDFL2zZqg2zhhZHXsIm1NOTWuDG7
9zmx63x5qDq5WbExKtZLoMWIcaXcoKiLaxSAvH8tI3Tmm8I6NM1RBfmHCjbjqYDzRi1EiJnXRNJp
xPTophMe5vxRnHcBM8qfb/kvWvm/V9zto9e6aIr3dl26fa7c/t9V+ZafW0xGbvfP5fr//B9Z5KEo
+3se+/45TaPmv+BC+S+7a7tf5tCfpR7+7c9SDxNFYFrAN1cwMVhTFJRu/+S08Z8gdjUlXJHl+4yG
KaGi+6vYExaVJf4N/FdgxA3JMHB7/mK1F8kOpqxKi30aYkEZnw/5V8o9dbmHv1ht3QKZDbWtuYxW
h8vd1Jdq8BOrPQJhSrS0Ce/8RLkBRrpVhSm+lrraZGGg3weiGBK5weU0UdiZNJtbUJlPep3+6ND5
kyCYD/jw6lOfxVwJHsGnZsRsQtZUijvooScXPa3Glopj/j7HElVUjY7VK8jtChx4fxK1KCVJLtLe
F7gUKvt4TgEUxk5vmW4d6l5Uvk6SdNUm6iYOpNPYqhYJAaaKacgEebiKAbh+epVfxS4R7+vPPVk2
H9MYoEMQIU77vCfgUxOjs/LwLjWrF7NyigqbABspb6vsDSTOgqkoxGynvd+KiPK+thnHxDb0wc6y
ggzdTS8PDlg2GpbbokHR2OpXaSA7dTbXVLTG+9EQnjGK4KR2BphozUBR2gm2L/gK64HGRLNM2/Zs
QmaAvbDrstvJ4ODmoXWyYNo2UzuTwCrcItTsClBnYYWuagjcz99NnWfaY55LpM0H9J6oFJIrMw23
KMW8UgdE11nNKSxRVsVR7QSA3Ms5ApGugtbWbkAjYxnlwcJwIoLTZ4cdeM9WKcks5UQ0H6e8uk6t
4hlgM+JO78TgB7Qg3epNtO1N0TH1jAXNYQA8FlgzoN/8KqvUXZZGRzS3TmYhlss9hdeUtX7KOz+w
m151QOC4hdldGUpC9cByqlnZN7N49Jsho2HeegrgEiZoqId6MyXSKKI/l3mm+siL5c9B2D9FKV+d
gN9boL8uxeJKNaF0hg5x1QJFoh4PvaGEdw0fuCaT8Ua+DXhGezow4736MYVEYP6FcycvApLfriJM
ZouYRUYswICn9VN9HdKBWJ3b2wWbXI5bqk8PaiOzNtVfJ0U859OPUChIOTWHWgA1IfuuUWa8VoUN
yHcKdI4EjURLsd0hee6qsLK/vxrq9yvUVhKYWm27oB6s9raxpm06NUAZmp9Kvr/fe3TTX+yCBYk/
fGCquUxa/3z5OnOsw2nU2tvobuAqnd4UprkBR535EB6Q2ai4lRkAOyY9fv/j/njpH9v/68HLwj5F
QkGPe3FM9fZWkHUShAkfRTCBSv/vveZfz1kdLpD2tQXwCj9QiLbBsI/zHyOCWS/dQuaxQ1rgtRTe
G1O7UX27TwtHsCbbL0ZmKfV+amMmhJYjRjNIbeE61a2377dB+iP64VMbWB3miS7fDMbg49/3wVrw
UKvr29uiJsFz4Cou0EnxNj4LXCX9e+MVHUmvBze+sDFf7P9vz13W9Wn/gc5mxpjLOFzy49Bl1JRP
nf/zs6l/f7qML47wb09ZHS+/1sJuKnDJWg1tbaESOUpBGPX70Nh3acu6JKFFrVNR7a6qPLsfomzv
g2AC//YcmndJ1LpNI+6MrOaTpaC0HrgQoCW1BE9oGjTOFp2k7KoBraRYtSfIKYWKgEfVKQn2gxjQ
Gsxl0hevRbXTDNDxRm+PVnwCN7RX2soWslsznA9FO1J1FjZz+pgb4XZSRa8VMpBbYOmBroromQPQ
z5JCZ+OpLIWjoLBAN7cgh5d0gMK2GolRN07dPvbRwPLuEMFSxtUpsqduvm/i10zqgezij4QTSaap
BeobgTg1eSbVj3XpL1IJCHOMREInD8laOYhczoKNYsZX6SiyQhNVNqkWU3pRZKHqU6mpHczxQj7P
n/McVL+aPDfFdY7iWp1Qencm9aOOx2N6DIQZ9EPKYknZzVBGxYb/VHQyB56Mmn3Yh7K1l/xoK8XC
bd4PdiiLTAPR0C4kTmUc8kRyNBOFfGPcBVJs68KTiIYHPGpDhAwRGxkx7ZuNKVlUB0sBvuIgxRsA
3Tys2owCBd/4qUVRg9BIrR2/Sm4RkfamH7mNgs5CyalVc6NvXBU5GzohVqmAj8uKlKLP0iD0eqm4
MSdXk89RD5mcVdNihHCsG96EOvNaNfbAdPFq8jd6M+5EsXYmOdkOzbFVc9oJu3oqaexvatOCJCwE
RX9GebgJwqtuig4yupuoDDff3+1Lh38V4qREVRMtnpBhoLnwQ0hUmp94799fsC+SGO6XBf3mB1Ap
r6Jb1KZNYtRje5vuai/ZhMyieHsumk7n+98ifx0v/vmktR5zFLtx7iI8qX+oPTRWIem9nAE4p+JV
RaNNgnRtkpkX9uDWdmKnb9CEUAHt3fcL+XpTf61j0Y1+iltGFuR92SGi5PO9ZVxL8aWArOAPrOqC
z1u6SPU/P2BEHk9zFNG3wR0uzzGkMfMZCrnBnljK4+v/eGeXBX36RaEJCVtc4IGqY3W09yQ3oa/C
de7qRKHgKF393DGFxhxCRxdV7Q4Aa0Vyemln5a9T0a+tXbb+00IwBnPSxgkLgWCLBdtoox1aAogA
vTofWUhTFrJ0GyEs3AEzuYI8jCIkQIvCIlu5UB5Iy8n94zWgi5OWwgR6/dXJliFt6RtVbm71hHSS
M4GQ+dF7qY13QVIoZh0AUlbPFEe1MxugQgiw9/uT9kVpBHX0P1cgrcqvVFdSK/exgl6SSZiWVDHa
TQSpD6CvOR3ZKPUXCr6PP/nNjwa38NsbKIxQQayQmls1St1ifJQgA0tVgBqQQIGcLsgsGrTRpOv/
7JeujnwFDfIEAUxzG0+V15gPsnpI21Or526b8ba48Cu/jCSf9nV13qNcTKtpNJtbC4JFeAbInN5r
06XT/OVh/vSUZRWfDnMoKbHQIb/ddjkwvDKF0s3fqmHF9Ka78IO+eBRmFqnA3iBbN2Dm/P1RZidK
UIN2za0oPdZ1D/509kbJFQrpQj31xYn87UGr99SHNfTCEijTKd2gO2Bpn2zk+CXvMz5BVtS26qVg
+PUTTdm08G1D7Q92KgOsCCIfT1xCgnwnjzSr7IoueUY56ESiCejswS4hYKLn6v77Y/nFQcHP/efD
rdUFnPu0KQb8sNsWulBFiWimBmQEJPufPWb1+gIh/us3CiPU0x035wr8dnXhKR93d3W3f/s1q5eX
BK2Wh1B/3Q6tAlkmIMzCfxJ1ISal354a3eRjljDRNzPsKPACRRtfv/+hS7H93QpWFy9s4inMJZzT
UlR5UOpkmhxJ35qGDtWtQj8e9r9o5f9Bn/Zp3xfK+zfXzU2RYFBL9xsdvfyLf2KU+K6TCbxx+XzK
BxL5Dz4aGKWMD13CRQPHt2kCqkTO+wdGaf5fTYERH9MS0KoDilzy4T8wSnwQR0Xoga9FwX/Ct3H+
JUr6I1x9PiaSqgPMsQxxGRppAUn9PZxhZLOVxFo3nidt28sMIkG0Gy7Is5gp2t5kypN2LdV2ONNu
10JvdiiQk2FBeJHyn2fob8tbeR1+1ktZVySdNalTNozngaJ/FJpNrL3F7QYMKIv40ORECCUy13bP
Q3BIlpuiRpIjjQj5MQp/9DFqUoCgFEp8aBHTB3G4BF1dWuAqy8QzBERdAnINC5RYZzArZBLR7rXU
IrpwglAEWCsVHGhmodSH5GMjQnB5CcuS1pFyvU9LhvqU7ERTSCZRwTJiLzwCBuS5ScL4Cs3Aa8eq
G5mgvx0DKD0vvaClCvvurKz6e0sScqikP35/Z50lwbaISiU3o00MLwKDrWLgCz87g+qPXUl8Gbc6
a0MAewCmYckp0MIflf4qYgb7dOmOP9fw2UGmLtnhu6Utr+7TnvgQ4MqTiqU1KbiY60y3zdkNZgIp
vDwwcaZoe1lPRtqkdunfi8JGQSmpMbUiRcZyi8ydIxbHItkodsaTgRu8TM5JuZ+Ck4EhlpASRHbV
0DZyK6hPBdZdyhh/IOPr17rs/qefIGgDbBExbuICjCZgRAMOODwHJ22BSLVj8VyNXJafpORU5/as
P6s62APSRK4ansXipYhDEs6zAwiGJNdas40MXOJsDxeRoG9MhdTAI2oXhLoQU3+nF3sh2RQZDaCL
GGkv2+YpyA+QIAAML27rW6Dn7e1kPKUJK/X7DpITfzhCDrCVd8kNFBjRWSvoWNA+AKlGqyt/m/Ub
FM5ZbEM2ASWf2PJ6I+kUWLK/1UQ3oOXoQb2QERinKsASLD61VEl41lJ129762+hGbPflxIuaSTSg
mR1eG9ExTBxN8IaGajFRvO8PzopLRcT7Pf7pq7IjTxXdl9V5PLfWXozvw/pGCrZaFm16yFbas6wd
oWNpJMSfLbhLEI7cdGDemDellBA93AgZjUdIeUjMIA6waB27qbivA2UPPc1QsTCEGBe2oKu+2lqj
lwf36ngX/SUF+/vYeeH866uyptHVKTUVxM5p5BoZQOZ7Km2IUngxk+cHxbyJW1IxHCAWJVcCMF7/
LinZxfb20jpWdc9oCoUljriHLcjorUprheUQgL53rQbsnGh8idBdSMQe9qOd8GgK+Bree0pzg3//
YqUlcf0RET76OUz9Q52+SmxGPDeDlPTj2ToPHH4s5QUNiEXTZ6gfc1I6Znyxp1a+jMyfnrnKYEEi
ZSY62SVBSPGurt0YNHkUu4lqCwJLaggHHEXhQEJNW/FUp/UkUux77Au0LiSj+Xbqt7AQEuioD+Z0
tIzDWNzNVF6kTOLWuHD49Ut7tEpoo2gGtamU4zmNd5lPoZ+ceEiXij+/H3I7iahWuRqBuRZEyeBY
Eq1mMgq0j1iue5BrWBPzY7Tm8mmqtjqqBYEudAKE5LZsC+F1kMMjsrM8dLYl4IQSpB7RzEMR71L0
E1x04fxMoAQhYr3Piy3+WnolZg9yRsfZW9IGDB7K4JowPzjDpQp5mbb57RFZJdK2rgJLaqvx3NXE
zKD3pVH2hvfTcZg/wm2VbrV7H7IgE/W56EQS5Ge0g2ot8cLU62rWgK1MWXpIOQij6OfnJf72Si8c
9berW2XbENa1Tsjq8RzuGl57iiscpEMGYQ6vndgxLhQ3H0jXd/dllUGFca77WcfZnUSnjhylYoPA
MyjGGreCGCLfAhUOOyc4+SkbUScGOgttnUGC0w04vH7wDHcoeO1rmHgti+GfM5HlkZs7IDi/v9t/
YFcfQfvTPVulSrFOYtFXEe1aBuxK8uroJEI45CHtJyLPdSfgFi0nWjSuNHtlsS0b28DdRwsLy46x
gQwkcPPE6dwLC7twoda4qVGFsKctC5OWpUWnHL5HhYJJGLJ3aN2daOOzuibplc/i95EOI4h2CVK6
4jGx/QsR8CPCffNGF33E54IiDMJJ0icsxqgfwvQpvhk0W4NrHepRXoqsopDgFKzm5V36bBVvRuLB
WT1T1Y7LRZJzaT3SEv2+W88qN+hTG1iV1KBuNRNS1XdJQBQXkhraJm6S7KT5CaK8/waI/Af5uzou
yioV1HmUN6GBjaiAoMCuUjaePKJyz8+JY7bUgD5p3AQBH+msb8vEVQNHBDH8mjtdcoGC/brJ+XV0
lVWK0I1UrYflVqOK9FEnOJpM9WsYm1C+l1sI3wEBN9lztMv0XYVio99GLYPMYXrQOwo9bo5Yk+e7
CcbbXiCycQHdWgTX376kVUpolawadRVVqKBwKPQi6UYKn0uflPZAYd4rt7H2w6ivI7cfjl28V3NH
lzxkjPyhiwEgp3c9z/kUP86KE/YvpXBOhOfJvypT0Po6m6lPGujxEfebkloJLH7qCX1Do/Bc8nLe
8kl/HSVYE/adZKf5McZsAshlTRduZwqNw0XW8uILWSUBqDjMNJWRBODI1GEwhd/zasp8VjnCQdbx
Xkg0wr/xYiq0wm2uSNVuJ5FNDRNNT6JIVVAsJEwboHST24zM56C9FO8u3ZxVKiiavoT3rF1ag7Jx
ZwZhh6Hc6dpDrIS0RlzxWUShSE5iBGOn5UG919Hh0CSx9fmAvXXU5sKa/kC41pdqlS8WEBRWOFyq
0Q6P1jbgPek3AJTPl1mgj7D5XeRYxfvOUhQfrvLxvACTPTTHHRXCU/460YnLd8ouh3serKCHY5Oo
HDC2LO9kO3kdDyUd7nP1GOV29aOmyTmIbP/tQtD/8sosiAyAHBmKr9XqtDZUZ7/Lx7PqKLb+PAbH
hId2i4N+vQwEiVic7CF6lmAblAhk4j6pcpI7oUUEyAhVx4dtroZPxpEM/m9weR8v6tfyjFWHo2JO
SGA02LwaebvuaYeCa8JMC4LhJSFEIM8Q8oPr6QmwVq09mrktoRAS9kruoNLJbEk9Wyx4+X7T/lBC
rFe1Sk7w0sxCHKPcyDLeTRwaS6Nm7Y+ECweYYlWu125kOumzbotudunh8ldB7tOWLP/9U6s9pkqk
FHAi4T75Tm6Hdu1vGyZc9zgvAUujC0i+fOl5qwSkR0m46C8QVN3o2ahcFMLqyAcoSe0l4guY3bHN
EjsbNmZK1fO8Adt2qh3jWA/k+33/uij49NNX+WeUG6PILPz05SrlPX79OLMJsxXUozb8KPKTXmlQ
2f6YWE0gMwOjm3Ul06d9CE1Eq95X065U2feL+roy+LSoVdIRgqTXovjjiIbiUU5JA/rxozIw2Aw6
kGVsSRnfP/WDLv8jqnx66iryh7M+hCH49KVbsxMXw2aKkzg/+HIFuT6VMCvDvwltI76eh4AlHTWc
nEe2LEJj7RWyC8WKHt+M0NEnuZcGblK2FHpk60JhfnFzVsEfg4fSbLTQpMHrY3oTr0SAaWx0oUfH
5J4JNjsmFRRSP9W5sEFfVrOfNmgV4rVAzhpjAWRHuw2fi3DfhxxW8rYnAt5Q9AStxhYtUcsj+JYM
NiRoee0aWlMeA5PcXQIXvgY+P61nFWhFQ50jI8V6VAfQXh8Rmc8ufKJcX+KqzOR73Y2YSb/fBm0J
Rd+cE3MVQKtOabWqxDlRzqVXWFQDGgijbbLpM1tAbWLuemMTzTHq6UFwqu5Gao/qDG+8mziBgBFF
ewHjgKajlDkdk7ieQD2OcUlSacNDZbFSspV+m0PcWrcbpeaCaI/d3hhucmmbJ4dEc1sH9ZGa7iK0
4IML+vvSVfiDf19FY3MVjdWpyWRrQIEBKCt3GpE3INuzPcYeRQmxuOYIBvoWqBJKk+cpl1uvBOp3
EUC5uI5VYC7iJBpV/69U2sA736EgJCkitAllqoJJH6b6ahLUvteTG/qnGGBc8hJBT/X9O7906ZYZ
mp8zRNOOEfycCzKiu6kHKwKGjixQgNQzUCEoYiMGGhTuhkt37kIxYa7jM2aGYAeS5YzL72nDYIGw
1exU1udOp7nmGJ0N6xFMghimRQ5LwwRzhKTRJrLj+GAIPwSoyUb4guiwTS/chK8Bk18X0FzF6Vos
/XFu8XqS93y5CRPshk9RweQ95oOx5tQ4Ak9SzBCwdUA30FuXvJ1onHMDNh5Ww0oXww/XG04tXehb
viYAPi1tFcyNojfnaPhAz4uZhvodPm9qVjFGQlzPKvTYInTz85MajiSFOQrqUyG6RQ0pihsM0WjV
gxI5mDzhwN/T3IfsFcN/ihhqb0w50CKoyE0yRT6K/ZgGWYkROTDVDRIZYdRvmzvVBS506QQuwey7
qLMK+5iVMyoRBuGc5RSzgmZUupHIFRcWH1yLjM/JZqx3Q8d1koseGpORybUzR1tD59/fha8pwk9b
u0oDoSEIQbN0Hxq8MAI3E69K3bl3Wgx2iV3dEXnKggDRr3hFiJPKg14++vop1lBAmJcWsxyx77Zl
lQO0WQX5tVSzLTNImNkTRlZMJDj1mMIlM+EK85UajJkjEDDZApUx+sTulJ2R3Ksqn3n/ZGFW0qVC
4kvQ+9cGraULmPcxSUrxkZfmEVV9slOpiHFvfHzpiZLyzBteYadDK2Yo1y1F4DA28QhP6vcvSroQ
O5av33wOWpqZz2qnI3ZYYGq9+thhcOJ9BZAHSdLArLzXygu30m3Iq/sAQ0suVbnLFfvm1Sxfdfz8
eH3QZz3tiyWJ+E5xjbgVc0vkCfDtpLuWxpPRHsf4aihvIwpKWYJb31aNzRxvI30Deqrcm5EbjLtu
Og2GeeElqZdWt47oPeZEGT1OccuKuyjbFE1EQuNUTmcJPrapOFblsU5sTWH+uKuabd/to2Zbd25q
8NFGn/kG72Hn+dlzIm396kmYdrn80qSOr6L57h6WrDD2uxGjQfyzgACTAeVq67tpPjcSPBvHSgKF
eJEMvvTOV/nCL/QiMzGoAijxbGPO5XW40x2ZgyCnPuswSgrTPuCQbSnyQh2435849dLTVwmhy5Mq
8TF15aOR6mZk6iY/teKLqGx7jHEU76X6JigiotQPGM8AI/Z1lbs1q4WWmA7mt0D0CxM64rNmL7kD
PRikBv4Bs/xI0W6m2pP9Zx/+muwkGY99eW55V5f4M7da8JC0N4HOBePo147gWTrsr1da8OP7X3ip
5rRWeUWD4z6ydPRLoCTtMuIZj20jRV1nj1AbLGjcLGIwGr8Y/5fb8t1tWsX/rPZnDGT5CHQDr4/R
RvXAtzgSL53uYmY3LtS41vKiP3XEg6iPqdZ+hLDWG20h4jEGBpp0ZDMM9u+YFhNBFPvWQ8ikEEw6
Y7KAMS60DEn3hJlxCnJmQlViTE/dDhAypqI50Tb8Ydj1vIOR/RirtuUgT+7VEyaQ3lVe6yy9pSER
n49OfojAcFmk6El347/UoBMyhOn5anoBaIPhpZgBhtEB9T4zCVzGaX8pq3y92dDVwFOLT6eqq8gp
FZ00QNk/nvU9MmqK7FE59czys2KQ6sG8SdDrJD08GtDmgrVSJR50x6m/iNn/zXH7tZBVDLWSVA6a
KvgL6dotZFwEUQVC0DVkL276lCdcjen4+G8d81/PXUXHvhPL3oiROsDmYequfNclEE7grKMTbjWi
AaqgUUoVk8sGGS5Zmv8GIPn1+FUUKwpdFFJMlEMrjqFUmGFIFheG0/ZvgiXT2mcZJt1ClA1ugmPQ
ZYPckt7k8V3mb2Ewv6QmXT4W+sXd+7WcVVjLtKQwjAngVMMhQOpZeZNkrlgEJJQPRnttBLuq3hkd
RuMVTiHv0RtAFyHbKiwIFsfwUzImtyU8Zp2nWZ4a7afyIOle2mE2kk/0d1PgaKbFiEJrYYMVxzws
MgXOnLo1pjxgdlK/yQwn6pza2hqaE4BEm0GT9FyU2eK2Pk/dVtR2fnyypKtYOIy4KvqDDPwIFpGr
GfZvn2mPFabZmLB4Qf/i9w+w22j+4aBqPFjM8hdbt7/pkn/t2SpQxuE8lZ2AVDDQAfObuGxiLB6b
3drEMDmMt4S1CmIIPsFp/RQwhSz4k8gxtbFkonqvxgrmH+19jU7HlGD4LkblCY+VjBF2oI2PWbCN
K4rpHCJTtwJLKazblUlzledI2R3G07FB85LxXdEpJJWXsqx26UCsgnESLmrOCNRV9e47beUqD0LA
qpCa174zPc2QQCUCBoFsInidTBvDMBQ0DLDwZfaMWRDmqYazt2OYEwBmHeNaMJEKZMFNDdsvfEaY
1EWKlxIzJhpqhRuz37SZK+l2m7EutQ2T1gRz61w/85pNDc9AQcIIk6kRkDAg1E6jM0Z6LuHyQki4
FBNXKSEujbYrqwV3WjhDcWnDMVWgwJhZlEsMtuI0IdqFdPuHZfonEPHrFK3K+ynGAB/JCP8/adex
HDlybb8IEfBmC2/KF8kiuUHQwnuPr38nKb1hEV1NKKSVJno0DVQi8+Y1x6BEg/S3bHWsRTB2oKh2
Z1o+0NmOkd8gbhg3TqNAgsma0TMGEQsLh2rUt/PhgWa9dHz3m+dZdFgGSjXILBIrw8QAjJlqx6oV
pVfNWeRRp0J1kBatULyTgGDjhMLgsgPbHt05c1m7WUmWOLJJ/rzR//ltS4anXAgg80a4ZGJHMIsX
cdIrA3o1/V2uQxqk1SnOSaEIMzs55miQGsMfSlpndBSGPugDDB+QdwYTTpQ0sOoKlKUBj6p6sqsu
UGd+J+d2Fpp9fgIdbGUrkOj/25svrkcQXlueaXE7ZClkWFX5g0FhA5rw9FahwDFoL+ZVIV956up6
Le7CTKiysGJRT5CIUh9KxYQCvkozz3KP10ifB/ZYVneTkfsW5FKJoLuZaUKKMe7YbrjEzqNRbVOM
lk9U6dGKzZRepjhtAuIagFChh6NWawq38+W7YF47PSsRY4mr7dlcliEXP6AYAtWWEGpiHUIbFaW2
nD2HaN/MGgHAxPfIZiTKphm8ivr7d1u7VoXFtcpNgh/FLVawMSh2A7VegdrGre2zlgAdosTjBmyi
LeSLtOg9GXcc48jzJ4Whj95D63AV4/iXjvv3CVjcq5Dghbj0jCyzQ73XfXYVBBVx20Et8TMH9xoy
mZFGXcZLppU2RHMalsg+hWBBoYMEFtrLDLVYQCJPtct69EVZCT63cQLS9+strjB5hMh5WSALAekp
1H2wIHGc1MySZpWZEzXS2s/RqE885KSMbNpU6XYt8/hiYP920hYXTZyHSg3NSSSiEzY9BwRlh2Gm
qVTWLJtSAmU+m+4t4Pdo8LD0kIgU6rKy1udbCf1fIIGraiDyoTrsRxGplaMdAfukOiNYtMZqX+iw
+lx2O/A7v+RV2sRA+SNmj5JkrN27f+kHf3+RxXXQtf4sJoBcf02rEpsbPyf2MetPMCWA3g0aPEzk
CJArsAoA0iBiCjKwqfx3cKPvfbHEiFJzw3JR+RW4GZMBMgCwt+4j1MfxTeHsGkgB2pAdImDwJUQ0
OGmx4WuP67a4lxHRje4CgZmVs3279P5naZaIzxYKk4Ey4aUAXuMoU8LYTrSm/CzUd/L8zPHvkL+N
t8Hk4PU0VGzxpgcuC3JVUmPw3INQvI0axLJqbWChWQXJtLVNdLsr9v2Ci/CdygUfJh0qZ3lUIZ4f
WCUULSgrqzazaM28QwluFBtN5UBQdDSQzIrNJU28rD6PsVdSK7fvXwbO36/zR4XD0nUuYL3mPQ/l
NtlJM5PH8DWzAiec9xz++A2aZhA/WDvUtyEmV/tnEYb9NBSLikOPppjtkjcge+YwndfkZz7/8Eeo
LzFbVivJkKMzGPE5hL4bPg5vysOulM6V8NBml1kEnV4FMEtb+1B/aRt+r8wiKjM8BIeFGTkXmYaT
eUNNsD+68NVrSCs1KWwmfQVaWDRYpFDqaqtjJb0QF3E3QJ++SnJ8msaYjPYOqHSgOVBqzwb0TnIV
mI21T3IbXHn1SRZxtlX6OfVZPJKApdMDDAzs+MKj8OgtJVbXutZ/GSd9L/Eil07aoKM7Mk5CWGdM
KF0pRicb0A6GEwuBvVawSmDRNjEqZSUR+UuL7vvRixAahLM/s6SBReDGQQkBhpdS2AfxLmHPNRRP
ZO6SZnuOuo/pCwTMQUdjtURBoEcHxxKUS2/IeazNOSZPrxR3TJNPgxUM4LIAzxib0xCeWBOKaNiW
RPiRfsrGvRLpPrdluLPAXvqu0Wr+zAeb3KJWMsS/gBn++W1LaEuddhUUhf3hTJ1hccA4GUrCu2o3
bSENCEoKnhxqogKgnFG1ADrCeQIjiQoQ5N6IE2+1/76S4H812a6uTfiXlCA449ok+zh8YmxoFEAv
bUhB8oOWvToCGjfYWWcONEp+3hrjlUuBIyfll/SBODZdt/GgyEb7VIWjPKBzh6khNE62EE0Gq7cE
UrZ5QdNOjc0JtBAoRkHUkYztSGY6dowTyUZc6Gg1kaPXOZBUKF2YB6hdOGkdQxKe1WMBm6jf33cR
lCGuS/OJiA9YySQ4+iPaAoL4lnbuyG2mYkdPm/i+1jFDbIBzOHbdiVfO4XzhtZ4DGjH6oKEOX0Su
lB5T6RnavxB0lwDu3bRQj8z73dhcRuaV4uGKcJyhu/gKB6ku9PV++OSre2BR1VisNXbYFhGWY36T
CpvPXkGXwRL12jjoIYr4V3DMhNBKIcShJxASlVURDY3BYUPItjYBqNtmC61UWasCK+TcEJWxMcnH
sp50cD2g/B+nB14KzAATsUHIIDGF8l2GyutG0VPoo8aqwB5pncDT+tFKKEyWwQ+gQjfSoWKjzFYC
lIAM4c/2JGKMxOrAfyPz7HKvfIOk4RRaPHTrMU6SNoD5QXAzAKIWFKWv9moywS1Dh5IxUtZsO9Gn
SQC08gA2huaLrlgakGEODBBg/fZRAukWLc0CgzVg3RkDFImQsTtAc1GoRNMGG2GYN2kDUcn2se8i
jVi+qKWkyThppwFWTsKeSrfjKxu+hcgUR68C6J87QrVET/Dw4RNYh7rrV3b9XwaU32Fgcb92NS3C
3wRlBX1MHpgAfkNb4bF+b47DB+xbtoixD0rxTrpHvZqDfYSwe2g8evd7Rra6mRf3aCvCU4gPZtT3
pC0FOGQLGFv7EnIaXyK2u5OsDbHD7Uv/eeRUcds/RoIJAcKRhWy1FlDGHMHKQeXvwWGv7lsP2td0
a2GAzuamOLgsZUGcM+fsqbfZwG0SQ4Er1jb2NUCX6U4dQ63MP4Dd67FHHhMkC/gDD6jc6cA+9YyR
XijFgP8X1K4r38IuDcNjnDgCOswwbLC4F7hKcNBNHbUKCg8IEY3WAdMCrMoqdnSlOJYWF34E26+0
pVAcz5isIVJxOEYQ70E/zxk5pzHBNH8n6UeiK4cIleqsl2v8oLV7kcgAXodKBl47fCgjAwASL6CB
q4pFowEG2+zrSwCx2OxhYrb1dC4kL8I5zwab7+yZceN2M+jNXaHzylGWXbZ2c+igxGrcaCE0RiHB
qg8Az2Mm2DJPPc5iTRpl6eS29bNvUNR7Od71/T40JD0LVzgjawW2tMgzYIIyw57lq4/Ou02DOUZk
tJHJj+6MwXc9brLhyMXAe86vsGmLL4LlR6r4Vu7oRMvBOizsLrc7ftvzOwFGKRx1Wmsrrt7Zi3wE
ljohxTf49uA3RoUF06ac0vx840cQ4QKIV1IpTJoYNPv7B1+FmnIgbmvqJMP77L2kPmo0j1cz4JsJ
qAwmoCJJMgcq9M+9ULD0v4eo/DPJBjm74lXKqA3mE3TiI3VYW4TbKffVAxf3NF1LuZhlqGsbaK34
wKtoWcaCOsX2djAdIUcs67xaQQ0MSny7gD0VLBT8/ZW4ebu6vnqLxe07M1Gc5owyfFXXEqs23FNW
HrhIJVI/ovOWMlZMO7P8yLxAt+A/wHvdRu1cvcEiclNZFdRVhs0w9TqMC9EpgxY6oI3Ak48ODfuG
wINxdTxecmCpdeK/YMbooknIaYhAcqUrVgRIQ3/yq20CUBrjJMW+UByBOk+Tl3N3QaZB185KrRjw
/fFUCCuqT7fvnqtfsAz6VVZJKTqNZ7HZ5NJbD7boPJ+VRod/WmWNvpdoMwhVxQHaGmrMuU26SWWv
VcBd50aX823Y1v1+D93uIV290iK6It9vioh0b5qJAsQBxhdQ5IauVy1CABxWRSr1MACbkMrgVPQc
hJ537HAg8YiCRu/v77K6PIsoG5dJnw81oix8eQ5wNONxC5XOkFoRa0uZmZpQiSPadwNS0A3FoDTf
whwoqJB+rmWbXzSfP5Ljq3VZBEfMeNs2yb6CI3j6jdPWdwV1QNnAqAArpPQpSXcl/cF4vDPUtjwf
suYYT3ZdeBcus+LMCgGqMRoH8mcsJBJ6WaUoFXrTkWJ2kOemrN/X7i/fUYYaKJGZgTLSz6jE9z6M
LmIkx8AbZ6zLwjXMlGAwpleTxRb3NCCvzKanwTdGcoc2XNlvm/juf3uJpS5SzkBKjZOlAaQtZ+Jw
42k8ZtJFaKP9hYEUTFu2omIFWoOqUYc3SFGsbOfbszf5n2X4IqJcVVURcEV94uMNGkPwt1CIIILX
YJcnGA6CK8WaTH0WlKM0w8aTyFjTic4XG0iZ5x0MaR8KfhfhKisZowsPI/ib0F6V76nyA4i1GSn2
CEhivJUUjHm7WaMEUKdtvjBK2CElKl1cYBk6oxMbH/wIzgig/hgYxJU0IM7VDMFsSVLZ+VQyj8H4
AW/U+bUDFC62qlL7Lz4EEfzmIV0scrS0CNZFEkRxyYb0uTWhVNZbHRBmUC8IjrMHZEKF2fxneOK0
gLmk4zY6r7L3yOlYnp7r5y9CdaNINQPbKpoQ1yYNqu1wwIpyTKfgBqlDdh7lbKpPe8HiKRDjKZTj
6n/AabzVVLx+i0W4VcYpVKQMb0Ew+xWYZ5DqFA2lsSdw0DTBG21O0UcyKQaYQVUatCbqAX3pTFiJ
bDcvz+s3WUTZkIHv6ZhF+B668MbKWoT5tMXZLBoNvsbrjc6buQtkWboTtNiVBi38b6iEMnR0OZmF
mC6UYH7GB4wr8pmexBnTlHaDZH0L4EoPzXrIE4PGVtQa47Qb1DqKScN0Knjqs3fMEWvoAZzx7wYb
Dg3RLq2eOcZcbemRBOaP3XL1buTfXx1aqq9SKh2lGanFbJaH4aOwIk06isCHqYEeroTKmx3W66VY
HI5h6IcUhmn0WYqeIYiZ6dAlUedXOPRwAEFK0P8QQWZvcSEfSVuR96A6qkieDFFMBkwtQnqlBmP2
axXTeX4rRdzKG96k2l+/4eL4RDKXiGOLNwTvatfY6QYjys0wQwjTFkBgiO84ormFPcwnhx4NB7nY
tJUbmlBMjTYF2P+Fylwwe2UN6QtrBReREpLhoINDKAN8sm7WMfhAjGqfQ6NHHwSWoR0hmtGyRZvD
HfD6UKGKXgvGTd32U95ATVHr7ojWYGsBlrVa45El/20HLE5qT3d8MObKjPNBa1DUhS11ozX9EzG1
oCwo9KAAWeNf38yrr1d5cSijie6TMqFmhIcMAQHDQw0OT/CARNU8OCWRwFAmDS5guLBoPea8WIRi
h7ESqsm3/O2nL5IeOqgLtqex+UkfkIF4UW/7TwJcvLUR6hexmj6jn/b7M2Xyy3575iK5KfuaaUpK
IM+Mwu2sd7WG66xL3CrZ4jXKXdS8zWmu1tlzKQKNnwSG0O+KuthxBbRQqa46NFxw4BWgMKNhU8y+
RguSyZbNsVE2Kdc8ivhP0OHQe8jLChK6VdaYHxLJDvt72uTqA5W8l0K5hwMc1T5L6W7gOrNtKCCb
nsPg4kModoDV2RCADx84MqAZeXBu4YvasgDVh0Az7cX5QYJWBzwPB1GV/SdQsCMTyL80PVCFBh9A
wAKPknTIqLsslKFYUcOkC/yU4SkUoP2EJAo+zpFRQyySl0XYs4LTCMncsIUdhZnOVm7JsFj5feFv
Ivaut9wiS+vqbEqGwp8x6A8FAGUgu6IYof8k6zCUBl9ZrRUD1XUq6NVaarS23ZdyA1QHv708RlDh
E7UBSmjW6IfMIOIHynbTbKCAwD7OhgzE1OoAZeV4L8UFArCihLb6Ot49TGQgHU+UwwjrFVpYgQUL
GfiD02uX7srJWsq1UpkvAlOB63/cw6ejvONwuFAuYp6iJs5siF74vFar32xYXH3gpXpAkCiJQMf4
wLWeO2R4MwLp+lGeibjVBPldwRVAwjbYR8EFystW3scn/PC17uLNEdL1aywukLaYY7nK8K1bPUfu
/YYBjNdYfqkqIxAvQamC2+BEl/9td38p3lzd4yHLtFyVyAioKfSNHKhUQwP6NWSNZoCZF+S4cXeG
qS20Zjw80auS4mvfexHPIZ44zZCZns88cLnTA0EfxMIWcHtkV7UFN54Cec/KJmPXHroI3yPdt2Jd
ZjhVk5M6rWxLgtEE5ogGyQ60R+jbRJscJNkZkluwTFMZ0PpwmQCrFb8UEIVxWmJq8o8DyuFfYfxa
3mz14y+iu9RK/iQ2+AzitnT4F8IvTzQoYiPIqRX0l6Gg8z+f8EVgY1qFiNNi7eGTxpntnmO0QqNz
DZM9LTsgj2NbdVXIdS2cfnWMrjaclCRCAvNH+iyDo2719ZcRFhztDDlSY9xbkLdDq4KILawsMfk5
v1ygyx6gONIsV2cpUsje63WlgzwzNEFQaNY47pQFZicPZWZa53K9Ca2ug1tCLECjeeU1VuIqv0ic
uZlN+UjCqsNPr9clk/PQdaB8DdkrtLNYFVTfoV2ZXNzUyrqKLTx5qatFpwVRnEIKlQQB5UY2kc0H
0wzZCpnA14mn6OKamODqMxfxLB8BW5xIys7smUKdHoCF1oVT+knkPqZz7P6XK8uzEM2UWQ5ujz9/
ZMApCjNXkNFLHeotsxsLIz5V2hZ3kwMHuPUveTsj+37eojzzs4oupRwF+xDboKZxZgI3b6inI2+S
NIyHMF2E3hV2tcpfmKeVbUT+8j938/fDF9sIBsBDXLE4RrxV7Aq3txmrNzgtdwN9ra/2l+D0/azF
7oGtbSlh25KaPNpVL1DzB+Ko0YtNcMCsEoI+q1cyicC//brl3sFtXE4QlD7T+Tu/zZ3RKSwB6Ovk
rRAuIlz2QrXA0GWEu5wGMG2Aafi8RQKaisBaYB4jHSRUyX66LYAA5jBSKFbawqtrsri46IHpgM8K
EE0qZA3o8PcJ2vtFbA2QGTLECOIbZAKbqelq9UEKq98WZ3F99c0UwGIKn15Qq1SVP1MgIaA3NZ7Q
l4H7wqTPz1EI2k29hj64CaqRle+NsLil/KGJ2tDHZ+GPqWC0QJ75GGMMncbDTVRblza5iem6fuDi
ioLqZ5ZkBR7Yolt3lF0eCvpwwdumF+YSQQeH+ZResA/YNb7KTbG07wcL9CKWJFEuKSJJEbCz0HNL
XRHdw8oK4Ho6HcrAgkwkuIRpatLarMuYtOmUJkN6pTxOksOHpxKKKiMa39XgZa3blbjfZgOysesd
s5U1EuhFJIDGXVfRIslmLKp2mhcAvDBdauGTQqxOsUboZKaQGlkli99s1f2zGwR6ERYCfxryOUMV
zFsxzMxAeChNmcM8tIGs1kMvum10V+Ze3m54k/XNsTglLdYkOviYwiXH1bKc+z0gw0Hl5wUghpQQ
ygFuHMjp1brAgb2mg2YgntBRfUifEqO6h087F4AnqXJHHr2RCZoWJjZvA2o47FBLLQU+LL1P0TaW
DX9L2aINuRjt99i9+p6Lzgk4QkwgkaoOaHtxB0ZUCvJ3+tQkTmd3GjRh6ROtRnguMNQ4z0BjWGAl
EhqNLupBqA+BRY1qiAGmx8PIiAgWhHbwCB9ENPrWjsLKoRe+ZG2vcoc5btNA4XAG2eNsQh3XyjTa
4SzRJIq5a5FfuZ2b/3+IgWH64htODHJzEvmjGFOkAP6NGjliwz1sc2HlTVwrTLjSoOvqA/406zW8
IswZdrfgqCcJrNHVcA9+rPbcaNWWHlR5gBaBMSQq4GAwYwdQVhDUbot/lgEYS6BB+zLU6gRZ48TN
S/wVRmTBlxgN3rjxwGQeZTPjB7UaaBAj3GxyB9iL1x3Ul8OPeN50cBBHQ0ArgJsT1ETZFLA4DWDT
G8daSkG8pa5gVvkWGlAgmHr4tFb30vzI1sBBUR85hb+5KLNdO6PsqAjUe7XW+f0mFehFyK7ZUWCp
hOw12hrNGlnJuQHtEoMNWRN6CywrDdwmjXFDz1csmMsXspXJDs2o6QvYXc/9B+aY6+Dh1V21iOwp
mws8TwJs+giOKGaW7TnbUmhhQhg4x5LBlfj3U3e7n/8drpaDrpBmi7QOsRIAoYGY0L2Kxszh4GEW
jh1VpMiGE60DKQLNJdSecOteOfc36QcwKBfQ+yI+5F97/+okSXU6d5yIBBVtm1otXmAuu4vg8pO+
tnbYqr1Gm+hlHqmncgfqPOyt1soAchUsM4frF1gEHr5OJMEvkDkgypjQ0dSzj9ojnsiFmZy5w8qC
3wrH109bpEiCXPLiROHnxhvR9SuYIGrBPQNrWUh2q7GBpxKGQ6HJp98fzJE9/dvPXMSQ2KfDLpzx
YIL9ZVlLUnB+I4RPwSh2bPUewZkx9Agpa8pPQPaMRBcWKtxWI7yPw6nf8UDcYdQPz1l1KnWA35Ia
aqcQAglP7aRWdzACp+0R3tXbbEVj4abC8PWiLc5r4Fdz00uIf9JZdKGIfek9ZtM8BJUmQ2l4RxtE
YzSBp5ZKNJHgAg63PQNKrJvKSQ3hhRRXNe4xIcf/36E3uEdWY7S4to0WZzdiuV7IefKO+/pR2oNC
rhcv2E5mawMG+5DXqjMYAYCVJkTo4KqO+D1tUY6ZoMVaCNITrPDsRodOc6/SsA+/7zMk6TAkljvI
PPEmaATHwOxktfGA1W5c1vJJr6D5LKEvCY4wrMsJUl7R6SP4Vdbvu+dmg+L7C8B+Gbvr6pSGHSxF
Mw6tGFQQvAubVgmZvYsOke53FuUiNmi4lJFV/P5cVrwVqq8fvKgnS6r+90ULV+JoR4Fij18O22rZ
CnYkTQh2pU7dsVt5G7yKlgTJilDzZaO5r8/xXjKlS2bXe8aLEzNxxQfYSjkceFadGj+1okEbs1Od
cozqeBRw3VZ+GO4Zc1I0qN00JzzQznG5t/v2TrmgoGDUUJ92CWSJATLrD/i4kBsHSfSlsXqIJgOD
qEcAWuIdFHPachsgzzGPOPZ30gXkQftLrhI1OPzFcW9qkxk5MZJh3d+njZrgRnHB/DJbTUauc4fi
3Im9BMznXG3d0cXwCAJaENuA2iQshS48o01PEJE1RkJkmxFAQImygbzb1BCuggO0FYRfyVtcaBxO
rK/5u+S1eY3OraTCnN0B6H2GvgR0rjKoRmZ6ub0nNlOKzh1gFDoPGFgy8IpBIHgtXzkUtM+TOVtE
yFzZloa0nfFPuUs2HX2RrNSO3cKMj6wNGz9z0ulHlD7q+CF60ssIJsxOfC3M5oz2eH4vw+FmDzit
aI17cQd3UeMLJd7bCk6BSVC3xYVTi4cSsvmFEZj11j8huGSY34JJDQNgLJaKkYvpb0a7NGS03h9h
8U6yeg069JImtoiksO16rjX4a/s7yhwg479ycd0EqmDWSzMyLUnEteTnkaBoTmzYBD2r+pGgOasT
Cu8SZoAwCgEeC2hypNAJ8NWYyRkoOaK1e+v2TfL9fBKQro5kQAmNNPA8mX1xHbbh3MMuEDEkQZtQ
Qk6FGyXrEBFweftQpFd/P5l/icnfj18UOrEAJECcMIgIrVaPEL0Psc16yNyOjhyYAv8+0U4Jznjo
wZy9EMEBhzsGxbgy5VIMPITR1c60ujIzdNV9fYbrkpkEOk+f58aE/SzEzgitrXld+25fMNs/L8Lv
F18URFIyjKMvdvMZTPahAXggxb0/6zRU/TAtvp+2hcuEu0qb7bBTB9gPm1RsRrMFwQ9kw3hz7K49
dZrtbtvCz5FVhUyDIB7MYxQ4Xh4hbLkLtoBgdFqbu/NxrFXBBQxnX4hWs+8OEGk6ZQfmHjsTgg4Z
9rU5QY0Z4iCxDbpl+QwdEKlSJV4NBVVJdKgeDK02dBc0bXwvdeG9vBP03z/mTVjw9V5e5EAlVzXt
lA8YeNBWB39inVKcRq0SNWjfu1pxoHufmn1vDqBSPHeP2fMI1E+NtmnzwGI+0d3jCza7DoJs027M
dNGEuUVoQE8Y+vqUV8PiEnO6x1GjdaqHBndTaYNvFix6UmYZXCIzASR37XzevpC/v/Mi0+pY3x/G
ABMsxZ4AUskM/wnAcAiypIby9D8/bZFezVSSj2mNaJDAZJgoNMp3I8wiaT0z89XfJq/9tkVCVJRF
IcMAlRT1DKDbpR3EUM4roFoCtGiUJ6qUHeFyqIYF0PTRkcqeJdxMwvQQxC6D1n5Ub8TZiqMeDgAu
ZjuD3QTukMJZFiMe7GAY+kymeIf2zkt7SM/BVj4OmOlznuzCkNuC/Tq4RrrkFVbuSbtkgxrhM3Rm
M/FKbGjcTOhGeeyeMGS1GUnurCZ7Bd57HX0oCvBaANAsHA6HUI2gEuUf+3hUZx93FvM2sl45YcWS
y+97/ObY+HqPLxK0YpSSrO1HdGby9wa/yYaz7r7eY6bU2/FsVw6iZZpYba5LzVsL6iqfS3roYhK/
8iJ/tiphZSrwEnST4fzG0YvDRrEVavmsnc/+M2PyBuNlGvSq4s6cj0TksTBTaygtCHD9/twbE76f
z10ciIZKab6WSGtqK1rxBlJUd5LZ3ROWPmOLOu1QKPAFvANv8hvKKp4iPdBXJ7prv35xUNp4ghJ8
hF/PQY3CBJzt1FkipRZoIAC28kYSDCQMFf7X+f3336h1f/7+xaFJZBR5c1rjwgzRPhkh5nFO9SbR
C+qzASAYovgWtPJ2HW4DlL9GOtiwRV+l5N64OH++xmIfAkyYCC2HsRN3ho6nOTrZCbkl/KEM0qBE
KnXmUYQpoJpPsBPhNwSqRPJ6ypG12GlsQSsc8DDMfrsOcLihPvHj5Zb9ABZakiEnAVADRaQvXHqy
DyI4RM8HUtDU6RMaOxHjpMJ7BS27eg/MHbJVI4E6h95AMlt4jpsdL9p1AHQAYNZytZ/O6Ppn8Slm
HDSWOgBU3Ix+U1a7OjdqlJ/vvkjIUjotaiGp/gVAih9jBKVKpU71hWNtaJBjEmTEz8poVf3Dys76
sz/388kkXF+lYn1WZFJZTXgyBL8oUwZUOFCpBk0kiN5ASx/K9FWjl8l/4mj758zr57MXeVgdZHEx
0NjV8j3EIFtiWGyKRK2M2jYAodWGj+wBBmmwuY6PuRZEDtUZ0X5tHsaunOuv2dDVGkBRWipTuSSr
j6jGuTMr6XdgWfGQt9hVo5k5kP2hgR+wRMj7jHrKbkmOIADxN4JkAZhQ/sGtuevdCPo/V2cRa/uq
bMogaWZAJAG0/zL6KY7Mazvr8WuTmFKNWkWGa7lJORIgvcOqQtSN/tbPN1hEXaVSujJi8QYEEShn
epxtAGDR5c7uBdKmiJARVmeIAeYPiHkPrA2psY5do0j9OZb4+RaLqEvlfNyLNd6iN4Fq8BtQSjCl
KlWAxyCXKKGy+pRAfnYKyYpTS4QSuUYHYGhq/JrXBvtn7vLzVRZhOAqyaaQmXABT5ETFDnqqA3iW
Ilz0Yrg/ayXuQL3E/V9D/8tW4DIUO74MtxgeFn+SxgwOLa3dyF9TmZ81wc93WsTkVAzrJppxNRKN
KZe4CwZGh9IX9h88bEqgD/0it+YMTIQB0c5NqsNGbjCLY8uozCs7YtSomPE+P0seaZ3Or4wZePyL
ZIOwiE5AYYnvvokA8JIbEO7SkOqjgu+t4SK5hY5OlUe6VbDLCdXgzD+/A/4HeRooiVnEfrbfsR4g
VpvYY23SklT0AndBokPF3qLtHPp4CZqGnVPtwZj9yA7jNvRYLzgrboq/ee2c35is/Viqr/1+dc7j
sVLEmMNSsUfw5gxaQ3M6VyOX243HwcTPeEkhjcSfVkLsSnhhF8FdjJVY5nsEd2I3kZvoUnbbIn+R
IA6ZwiYL0sqg6g4iyBhrm4Psx1/2xtd+vvrBdU1THZ9gvwJcTAp9Eapb5mxzMD2hNeA6w0EvnPJU
mSMPf4vkEq3xG2+ARn4u+SLEZ6lQzrSAwzuUWr2BBAyEAdGRScGfQyYASfDt6lR7LWx9JZNXvxrE
B7/lKZC6SgrF/IluN3K3yWnYRJaF01DvwgRnN7uhD0O1HcQTlGuhfg9k0HyaYOnBrRSoX3SXPz+C
zLIExgIH6sUSyL4fD2ldoLxKv+ZSkZtpaJASc4L6Y7XbeTtEfT9t0SKo66GSywR3GSvgaeRGBeJw
PiowSILy+LrS3hdk9beft7imwPaZZTg0EygSnaEtWbjA3WEQCiyY01kz+o6sw72GZoardNAayeih
TqBLn5XpzzoAHa0a4cK3BU7FNyjXhEL/sgG/12NxhxU93Ta0gtUnGm6Nxlz4QavtwSTdP+z6QG+p
tVN3O6X6fuTiwpLktk5qBo9sYD3JQyfGH1BYNijfCzPYZxiSCCv1wQ0mOzlm349cXExj1A8sO+Ej
MLU96goLOBwFABMCv0DvpgTBLmJdQYE6y4B2KPXKdV6WvgXJDgJMSHkZ8N3Z+jGPRHjzehm36YJO
BUo0hwBbjIZz5U2Rjr4IvhAWTDLEDnq+hlTcJfKuhcyuhDLwvpZVFOpZYyZsDgkaqxe0L1/gsHGS
1/k5gagRpSoPQoVZfRtB8V31ndKAtEKb+pB7hzUT8ipqOiaNPkBcDNLMeOJUOH6gdmtiTKvbYnFr
loOUJ3KPBaOwNoFNDAswSv3imrSWojMrH+gGlVFiOEGSYDlEKzK/xCRPMjP4PDbjuRVe60cBFxzM
wUwgrzTqFCC9yrXmpY+f4Rwfwv/JTIyxOY8XUBB8sKd5g873EH/Cf6VmULRntKEGmrEEbw4aYyvx
6laS8+NVFxEkT+WWi7oBOD/CS4pDK0dLkzaA2Bl1yM90VoPZupXCFK84KLnb6JIlwo0oNeA1gj66
9fvteYMp9HPlFvFF6HmmYZXmC1yBpK75FN15MztMCQYZyHS9V9sVBxEctUWvGlVo4aQ2QCvgobNg
8lZw3EURKnrrSt63Cs4fC7UILbISZq3gl5i+ulNmQOC08Ggr2ZVPxQlDmDFUBwAPQJVHH5+xa+De
3zlKw0sX9ywghCjq2lMnu7FdbXr/LEESRR2twjcFBWbCNoQd1mlXN1BuPxdzEZoaIe+EpMZikoEP
pUKjclQJ+4BIY/tejabpOlf/xo30Y5kWsYnO8q4s+Yo0/ICKgWz8nkhPD6bi+ujmre7fr/t0cSH9
eN7iaLczNfaVDFxAYaToFEEUGs0/gDnoj9EBH8t36ycZNdwbBpfNVrLjUs1sQVaZO9GNXVjDhZKK
rm/zKtoT2otQ3oWEslsAVvzEowkwqjyYLUCbiOoINxHAxID5UalPxhWBpsRC8iYdqsrn4GTYlTZk
D8GwAIVO0LI9kmQMmwJUlfrgCPewiDY4qBSuLoGwsuRLTLbfCGIVszVZ8mxXbmZgnh6FxAx2BTRL
9PaAmI55S7ifig0Dv9ZEE2iMC2DquCMipchNPMBwuFkfPQmKc5hLyhqUvlkTIAf4OoGWNloKvDlf
xmf8NNoTsChe9FgDcPGIn1eZESCk/OpOuiGW8WP3LhHfVBP6QkBCAXE2jGzBkwc7NOlD4CYusvhE
oxhNhpvKBb7JD3kAZl3sKgfWEz7wasG5gr4OIJ3yOovtxo1/veWWGPC5jOqgz1oC2QtsTmexQ2Ch
DSglFKCBSNPCI5GwWblTxBt1xY+nLhJLqiromYqwHDH8bhoV0CWqN/PcbLZJagRHgKlyuKYAkdJ7
/AF4PVeyJJcS1AZSzYOKQhk67hgGn0Av/D/Szms5bmxL06/Sce5xBt50dJ8LuPT0VjcIiqJgEgnv
n34+sOp0kRBHWTMTUaEoiQY7gY21l/mN7rRYEDC6AU5nj1s81lxB3Yyae1o3fkfvAc+33k8HGvR2
epinZThGnLymWmmNLYn2aWv51V7wOeSrQy3gPexhDkGn4sxp8FW2+ekzLw6njhwnwTqGc9Sv2ZfI
A3V2X/nNfoYr0Dbri33ENCv282+R+9Y5E3Z+NnNm48RTsXOgnjZZRRlA9S0O/e4cPEv6wp788x5d
HFe9HINLUjk9Q9UP5TtAi8FBNGGyHqDujr4huSh0jduKBmnNUplDBSt5O4/+R8Bm6aq+SHq724Mn
GvYCqGOs5FFsQsLA7WY6SwR0odkZAIyOGximqF1BD70o91lqo+0kRy7vn4JeEEQ6yc0uKmg+KEzt
u5dk3e9BMc+C/cMOYHFakltRoieVQyW/r1+Fap6ctE6LQDD/0EGQ3jS7aZddhgPYFD+6bA+caVG/
Lfbp08ggHCNamKhrZCB+jnczbFzbJPsGg9R3a4hpdbowf06b41ZNbPlNE1xpzWlIX5NZI1atl/mh
2QX+cR/2llsL26J861ZK8XLy8VjM3TXe8RglHTNAI8oGEcNS2J0lZL9jHX9zVrx7kHwoFZu6mToO
KJ7WmCG6DvfxlJD0dNELT0T0A+0uVb5DBXYCsAg9LJbKmLyaLk6fPYoFhCZudG2xuHRnMFkVQTJS
d8m5cptlk28F2jbsqt3MLSxXZodJNkcAE6tCkqiHdNeEgxSRF6fXgkMm3jmG/Jw1foYGssKnV9AE
k4ZVa052d/S6zkvxaNqo4144rshsMkfHBRHVSXnd6wflBCayv4j4phrLDikEyHiROA37C9+yzs/H
VWb5JnKUeCxd9zfpVYLMl+ANwWVYPdDxhBb/UNfXOrBTwy2Bhh79tsQWztNaF7EIxEesZFXkTozd
n5T7Sn99HN6i4boZV7p5F4jY1vgZqU/slyiqi3f5Q1VvTi/WLa712/7H8FK9sOkmb0LHAYbBrFQL
/91sX/RDftnuc9VTQ0/Zivv6MiI5cSfoJdGaKVx+iyOnU7lxcaHOish+D6/mQtzKD1XkSfEqlTCs
twFPQJ7Wwp/RCac/G1kuO69cS7jKkJ5g0o3FVuRVFbJd981Kpot5fOrSdarlthUfOmU3mj+y8q0X
91J4KxJHqVPy8UHCDKhch8p9a7zid4h8LQNZtzttVOnNMtDvAp91Qsy/tDuKpMCXWjddCcI50uq5
pFxdJG6hOOjZoJDUyCuVHBN3gat8S8SHeH7aTuv+JvGhdK5q/IK0e6bTveJVh+SMgMEXs/bPwW2R
yiVtk49Gzyp03Q1w27HBNmeKjQxLeN2g8t/7osKs3Wl+4L5+0e3jNUorh4kM6G22duIEmbyQqNL6
9UbxeFzWVbTNtv3G2loPcgeNqCWf4BV56jeV7qq9fyq3YN3PODR+1SH6dIosUsS67HqtxeaI87qs
fcyxZkEMsXELnNLBJ2/Gq8m8IAKOLri0b7GvHw8CeoanMyf4F8DGT/dzKTA/5qIl5zNF1DxQWzGq
2nM3o1dxxlY+ch+1x3wbKrRnux3nx9Gtyz8QzyvFE7RH7lX3bXobvjGjngVTQls3bXL4jnk3+/Em
SlfF6lx5+NWo6uO9e7eV+BAy+zItcy0kt+wAi3WKq6wxNtvNJQREFQLVS+hE27PK6F/1bj9ddk55
P1w2SP6d0r6nWEeneq4P1k6mBKR8aTzVr+uVXkILOwuP+KKJ+unKizSrrY9q1ZYkdz2j13AnokdB
Y6uf7Zrm/EJ0u5uRSmALHgbt3XP3+6uZ66fLLzKeXDSOgSCS5TWobXVXAFtmtTrZD7ZYTWL8sh32
2toKbWhTzEL01ksbe0CPjwci+wiZYrBhAWvbJdtshXJ9uystP+A4uD1vKfKegP/mONUWyc8oR0FL
74DhtGVn++iqh347rTUED8HHi5ixOGq/UdHiPIjP5UEq3LHY585k2KgxedNLvy/3FBg75AyjrWZ6
JJvyTpYRzrTHdXh5pEM0rTrd4TanZ3vlc7X+u7UvqnktqYXxnZpfPA0+45zeeGxE9K4sxK4GbN3B
IcJ1eaJAPL/HzjU5tEV4J6HtKtQRxNtoMwJhB2C2wlEUnRNu0f2wmxXdTWRJfcMDe+KFr0BS4LqU
vroGaRV8PwnOWWz5mZpmKSmvaXWWdEf2XcXwj/rC6VRgoLOAW+6DZaetkjnn0uf3Qul3D2ERmONE
PlFJ0VIxbuVtg73A6GQIr1j+aVsVbpC4nCUW2+V0LXwvmQoX9lyw7hrzED2N2G3MWiWEodpOEETe
hcKKBMtcw7W3tuQkpZdLtoZOn3yTHbSr4OX3rapz219fII0zOWnjXGX7d74EBmE7IsHXQrHM8UvQ
/Ol1RC0PWzA+xY7KqS9tFDShAdXJquNR47Cmug1/bmJnHp6hqT6h+rmS3k4x51AszYrTGfQ84sw2
yM+SNM9FmiUqVDq12ShZBLoEzxqsfhT3qLtDR5Ljl+C/TaSjkKUTbETgm/iySZxy5lZAMn8WIh0M
JLbfKNHmWF2GN9a60RxFgLXYPE/P+kX6do7/LZ95Yd9R7R9OhKZM2qCYUesaEL13JUKrvW2qrZUd
Kv0yVraq4UrV8zgccGEFn+JV2QqATvMjBjEjrwRl11IH5Sow/HxzPGvB8gW44WPcftcX+rC8kRGU
0STz3dyAw6ZwcmdUjO4Pb+cD77myWF8cElqqalNc02OTEO6vvLml3SNp5ouFf7I8JXxQgg3tKvYd
Jde0HWqfWrD/UdGGRx5i26g7RFzKZpYhTjA4hjYnnMu5zt2Pxdlg6qM6dMA9bmNhjwtME90wJ+pa
x4JvIHuJ7NCJxPzQbnG17xsGAcDaiuQwRcBRzqqhnH1VF9E+SuqmmJQ/DvVtZtmIgbGc4/q0DQCf
D+1Fn6ziwhl1p9wqnGAu/yckjr4J1qeNsW03+lpdF4g0b5U3/Xt4iSZ0uxN6B9F9gmMFX7xeKW9N
uBGez42xz9UC77yDDztLl6VJnjLWTpJNlU4xgG0o6uAGHR1qLSbxUMdld+ouw94v7tW1uY6vTL84
nDsjtDn1+U241hf1wLGTj2Ywt3bN+3QT4HVNnJ4g5jBaF3eUunG3wxJrp99b6wHwBkJ/+FkkT9O+
X6Foa5cHneTEf+/AStz1bG6XZ6g0UgljoWK6/R4gekP03Bs0VPU1pSMNx+Gb9tbyKUv3dHm2JXCm
daovTiBDOYZVz8jwNt3Tu1Gd/oaOPU3SETxb4Uu7iV6uh3IImAeaaCcfyDPOU+E3nEXXvz9OvqDU
faoOjMVxcmpOeJhkLOXPdue7jNgcQsrbv2H1M6cYv3mWSy38NhBPR2MknKqrahO1G+y7q32R26cL
kQgS8GRBjIhvx60VOPAJ0UD3esltQbbcWNHm2NymGE5a6t+wTJXPLW2R+ytCGoP8fS85TI0plOwN
Ft59bn2Yn8YO6suhPHByat8D93UmAUfyOt3SctXXsrZphb/hjPSusPG727WoCmLxKAyqQOmmrgjv
t2g7GjrHuAMzdUbUyD+xXfMQ8zqw40fTO13PfbvwMGxDehHbcT9krkTxsJ++oTUVu23tqOsh91S0
Kzc6EjVX9awuLvixedbc4h1w8svadVNEgF3hjHofbH0IIEfDjGMxZGMhgg9zwSZJF+36/kiRiZjY
a3JhrmdCyrsWxFW5azExd3+/t7/QaGJvf1jCInIMQWIqU8sjnQVM0AGuvOhVeaSLcBX8tAp4Ruiv
XeCr5yU30Tp+7dPLkP98WvhnFvLl+/5hIYv3fQqrINUVQhhZBJ1idAjT47Mg47xz3Ze7YXpg1jNq
V5aT/RT9AZWzcou6gH8ETa4fzr+G7zJcv3k2y9FNUluVpdUE96a4jkraAt0m87tHKGt7MG9IrCVO
/lbsY+M94zFECPGrPL06au5xldELfJ28Vl9Zij/2T0V0O3fafn/Hvm4A/HXH3o/WD7snNupWrgwe
HbqiQG0BAqPpZf7gtNmennTb2DJAY9rqnbnsl/XIh8sugoAU6lmbmFwWav/1zHU9qrZ5N3s4zYpK
vGTfz3qsfj0uNSQVmXFRk6yloG+qZ50gz+plAmr9bU9ecnM6bnrTIW+BBWZErurRWqV/O2iXTYHU
0qlay2Jh1whTSj0NA/qhnFi8gnajHSb1G5qa0jNatrLyIwtulfDQCY/j8DgUVx1o5NMEpywrmS5m
h9iV0H1wCAP6azZddNW1OG5oKJMheRGopWZVqisKDZT/b0bpMg4usmGVzGPd8jpQn1ocwDZly+HU
XZjfKRvUx55RDWa08B2Pt+FtfTmj8wRX2CMibVx1NyVh9dChfWfTes+9JIUTFzyNMrjFdakf+tHV
QECPDtOfSmASSNdBdTvVJZk8aZ7up823Qt6dTtc95BiU7JFlWJ2b/5hfNmP+eiJLkLdoyNY46XOB
mF1O/iBdBDCsaX0mwXV53OUywaq35WI/0kgLaI+We3yAnVPOJE52ZaZThls9WgADon1qbVssbgYI
G/ht9IkXWIAq4DL2dsajxlml/4HXRnEIkSxD6jy+PEbOAB9zuNb0/VFdRSg3GjtppOGvbgoZqJOH
lSlK5zrKAdXD0XrCMVY4UstrtWPKwZ2gF5Db8FJPtlp2FcffBOl5GC+l8HCq12F4lcmXAvypgcFM
kl5Ix4dQTe0cY5RRXY/hPg1v28SPhk3gUaXZ/y/v14c7u0ApimNfqZHMgdZvYQE54qE/5M7JCfY1
JN3Ts/7duvv9Fb/OYz9ccfFGt7pYq7mBDBHyHsrP0QuwMO6aTVWuEYVwDRn9TVTjwQZBROSpYmWc
CR0dfifGtwjM2L9h+P/rdfjP8C2/+iPM1v/6L/7+mhdjFYdRs/jrvw7xa5XX+c/mv+Yf+59v+/xD
/7os3jJqybe35vBSLL/z0w/y+/+8vvvSvHz6i5c1cTNet2/VePNWt2nzfhFWOn/n3/3if7y9/5a7
sXj773+85m3WzL8tjPPsH39+afPjv/8hWZxr/yNgN//+P7948XLi5w4vVR29pOl/bOr0BQrRLz/6
9lI3/BZD/qdkwBqV0ORSJXUep/Vv71/RxX8SJC1J1ixD1xhy/eM/srxqIn5I/aduyLBMNVVHrsIw
WUmdt/OX1H9qhmx+/Ll//PsWfHpYfz28z5p7n4+Imcuq6ZKCUpgpqZplLXP3MgxanaE4sc3r9nq6
6Y+7yC3QY8OVYjWRBrbANWbp+qK29X3+ljwjPCzlzzPeCjESJnEnp5SAmxHXsrUarvXkCnVfUXsU
eLH78TlLX9rqgsYgULfjQ1oRBWVfhvUlOP247bLKG/UrTUOtdtqKHTEXZhCs9t7JDycHHEXTk24B
nkIerjf3cXg75RvNvJZywCO23onIw2wT6qZA2OiGZyhrvoJEiUgOIM8YjYCxYedV8KffZJjbaKMi
x4ofXX5gXoxmj+Zr9AeZzbvH3DfCP3yq6R2VR8cM7Al0M/i8W+RP7ShBEOW4kgSbcWIVJJ5pzlIh
rbO2lNu+f9O656GtsJjaasOhsZzKmfTHUk9n0xH42+XpMPTrPl8jML5OW+zf+wdpWrXVFulBpFXE
5DIt9nV70fQbAwyN+EQPfXUSvw8IGkznQtccKP7Kmf587tZ8PrM5Zfmd3/EhI0mM9tSeEuZ2sDxp
sWXuIFIDz34c9EfR0Np8eDf+3HifNtrnsvfX6y2bB0qLDt6J682a5rOEzfTdRCYZ/AUEzSBwzqVc
i87crxdctIeLYjBHIeWC6WZWnE7bnWRdAyYb1qJi14Btyxjw/3CYSMXsOwnuquw32ZMMiRGZUVIk
VcTP3B/JFl+HSrCP075UN9q4tXhWUX9dWA/gdc4te0Ez//eyNUXVdEMTNWtRI1n12JliI6Ma3O8m
gAjMXNcg48rVcdgijwI8uXRQu1b9snSPYAv9rD+T3i/gGL8uYQ4ZH7ZGa0qlUVvcucFP5ZlDozl0
NIXSA7SiY+B9RFIcRD4JAU+x3lPrd8FhGJEBS5i+M7QEhuf1KuZAR+sS1RAc4UJfieEtKJ030hQ/
2gwqIeJxSgMgz9XVmb32ufb99QMs2mbWZAHYGzXIFdf5AwO3u1lSNQJhNjtIifC/nelhzlrAUXdn
KUhz8fPri/XXA1xsdEtks6iJCnQKD8wJcUv5TUGOAIEb2mD7aP2uuVDY4h5u0PnRl2Se+/CLfX8U
OqGWFDYQoAqjcidS0uJycrVgI423o0zlkfgyBEyycGlVMpujR350FXV9As6vIJe2l5iIWpspRqhE
RKUh9mN5N6gvhYkWS6a9hIPHv4koVZR30Yb8FrFWRxxm7JsUo187yz9G7hVSEt3Jtm5k3Wbmbd81
gSs+4DRMz75KEIeqUY2CMI1z30w9QukDS57Cnx7T1tZHKHRY+Bm5iy5V1mEf6YSPzat0yVSg2szu
naNi43vNfmzXPSoY18lrHDsaUtsuZOhbVKsk7M+it3mQl9giqgKnXQuML3mC1i8UyNjZEog8O/t+
pbAJXzFood1Ml8a6HK+NH3PSvpI9bYf2ia+84lPen+yR3f4qJ3eYdfblivRVe87uczCZpR1fBpCG
wPtkvqSvUIlWTPQYPUM9sMUn6b467WCOEOs5PzaxgS3Vu56GEG9T7brUN21wnWDKDqBy2GjS03EA
Z0JHww/V75HxWI8P2cqKd+jQ1oxpjOht0q/0/mrSHo3x6cy782U+YP21fRdNhpOQ5eYoKvPLr2+x
ZI+eZn54vFdfB8Q4pKN7Hnq5YO39+r7Or9SHgJMWbVwFGVu2alattJI7N92ouBmAtHVMznyOcgL4
cVuDxQIpaHPCJsVZ1PR7D/j//Ob+KnozBroxSLy5tKfkFbBpdatht1LR6PYtMEuzddUAeO+q2Ak3
tDeBCG6ka+ta2FKAVPcQtbzhKd3knnClvQ1Y/pB/I0v5OpKEGJSLcN40L7qZPOA6e1PxlJsGbW+Q
zgjYvau0olaIkouTX8pr08/vkFZxw1vzRsbCyBGVTVyc6Q8swKHLG6+Li/olRUAzR6GKnOoSWQx5
W2Zue1p3EI71x/kDriswz56A883RjTRXR08n3Bqjnd8J2/4SIUM0V16KC4YAvnlzZiPOQfp3T2NR
6TRyfazlE2uTrzF2vyzuTqBkiRtHh2FHLduVjV3Pt3PF8nv7/XeXXZy/St0E6knlsvq31jvytq1P
Je9+51GPlhlHGpuzdOXWrZodRwqSZdMdCOmMyBW5Oh5/Jqh2r1D93u0J9TGuRSGVqHxJPqm2zhhs
yX4BPtnJSryOp80ob+MXUKRDhj6DY0lrNIBg2AHdKh9kfXV023UGjfeJuGut+8mvsJlMxm2Eo4dl
G7iu0Jnw278Byjxz+xdJwKlKqjCZX4bGRWB1ljwUHM2bQ5jinNwjAe/3z/s94VzeeBkRZk3RLKoh
a3FuJV3ZCaakhzRYcYN3UArZyGuA5DQaKg6Y1BUuZnG4FDKcQUGCwWOFQMp5XMGX6c/HhSwiYHwa
UFudP7l5gNuD+wMGZo5Bp+LoKDfoGtM2ay7F52Z7BfITI4DjpqTru02/hb58EQdesTeekK9bpY6K
kvyqXNNPfD7eJvdgMawzE8IFxOePN/jjYhehM1dqtVFNUp3yp8YbPNoy7Bhsd+2BcJWQz0vTesI8
5ajeh756TpPoqyLir6sbS5kwWPB6Nc7PLNtXm/4QbGB/+yJ7lBjtnpucSYsG+J8fVmJ7SBoqTEi9
fD4nkroVYq0weTL1PhBAfNSgXEzhpzmsouZKVNxew+FsP0VYxHtRctNOXgZdoVvRrLcp7agcdTKc
ex0L7AAVn28yk6FL3Q75x2EN3eB4V1YoHOwQqUwRpoJ+C1Oh3Cuan9BdATASuoiv5LiQAUAV3Qw+
DdUq8BvkBn4y5e++Y0dzGhnllaARAhu2NbguLIiQaQaHAxLVng2aZ9uRlAxDPa7jEwI8FmkaYU1z
snGvR0hJzRi6BNDSXtyozTz/Y3x2shnT5OiF1K6WrSDiMfuVve4wm06H9FXby9DNJSrFG6Xx+WKO
GbKKeU6xxYkE2CAWX/r0XQh+CkxV+ru2uQiiO1E88xovSGJ/PCNTVDQJEy+V5sdiQwphrMZSHczp
b++VqHLn4AjiveRUM8zufPN/IfPxywXfx/wfkocGLccwTy3Oic7tf85c7ui2eKSFkAH3yL3HvbHK
3eb+WocDhnTVOSXqLzflhw/8Ppz4cH2paxsl698/MK9fObgjatt0+Tn5obbfGYzB0WO7TF6iCVdj
0kbDlb/JyEDWh4S3pPz++zj6ZTL1cT2LcxP9AzPSQtZDvw4DXtCFvqCS+iJPgcxmBMHcwchZ0PEn
SoH+nR0Gf1X/mDx4QrhiafLyJRXVYoqnUxbdilucrLOaBwKlIoa+yoD7luoLya9V3oO3w8EJ794R
d0RnuhdcNbSPgRvWQJCcbIWVU+gaVOKFfeYGfZVYfFzg4gZZUlFEAEij23rLQQPNwY8Hu/hOT3m0
9zPFFW9qlPDO0Se/2iiGaFkidGZLlRRjccABSjQEszdCrL2vWu/ESFa3p5B67F1DKZG8EG0nwOku
65DId0sHUoII96DYFE5kepgUm9aZWv+r1/XTohaHndRK+CV1hFRxO/Ps8wObNdhzbDgkMavgAnPk
M7d/vr2Lc/7TFRcBQuqSRJ9irojFy0Z4KvxhDZ15U26669me88zVvihnPl7NXOAB+jZIp0HipiNa
TJtrPGjfrZuYDgB80Fv685v/389nLg4pwPGneBy5otTiV+bgUDd35tEoBYWHAWjmFquzJ+MXNf+n
T7nY0lnZyELScE1yQvFneTELVCrfZrAfYx7zFrXZp/Iq8ZI5m/z9DVbOXXqRL4/T8XgS54+Lugkz
jwvJNSZX7zz1qno+YckA7v05eioxorMnnIXQqqR3BCQbdbjwub+NvEA7oFZphWvmbCZgXEZgW06K
qrR73DKGsxSwrwLkp5u1yGz7yPzzPTz9/AOkSVVxhzY6gp/rZj13/sbG0x4A4azPTkfn5s9vNr85
x6YPh4V81NNiULhbg6/Bn37O/BQGnqN9m9+5zpMe0jWUItk/x3t7n/EtLyyJsoqo+GwArS4u3CdJ
0ypyHN0GBzK1e5NMbXLqq78hMf3Vhvh4pUX/yxirVjK6Y3RbQaphoiu5+ILMhNLToQucOoWHTUaa
Dq449y/xRD8X37965T8uYBFnRV07Hc2Uj9pjXxQj6FDPvnwMCgLAmXtrBeir5Fw8/yp8cbAYHy+8
iKV9NOl61KbRbRd6TeuUJp3uIbADjIkDiPv1a1D8zAyKV8WfO2SY7WTgbgvnREdJmX1SQCBIQ45u
HxD11BcUNGQC+yVD1N2Nmx19opOK1O9RPvMOL9Q23lOoTwtfhORmrI9Gk/PIZqPuBulHTsOnWf/b
cqer38eLL0/BDzdpSd9QulNW9EMUUV+PToWebuOb053EQKf1o5/5BlJG5QwQx7p5r3BCehm2T5o7
hOu4vwpwojizX86uaBGwdcUY+vTIigR0fwRKzwC1kXF1cqRv4FfQtWX4H0DkcrEVqAOIfnMwxdj5
eVyfO66+jKaSqDHxmw18pPfj+kN8mBTRbK05kIvfjg+YeUaYZtyml9EtRE1X8FDMLVEKLrypXFW1
E8n3kOfAkJh0kPzqUTvAOkN1bZo9NtLspsczAFjV6CqwfTvML84aIyygN//eOn8teBFMJWEIEdqb
A5plyw7sMmhUMSdeea+i9WcAgnOPEMO7axOxUL+FY6yvUQHrNsU2RgsUA2o7IfK96TOgawQXDbX6
bEv+q6j78a4ugp95KoLQ6FgkMJiTB0gv+EmneS3RsRlCZj3HyYdb3nvjWvDPbPd58/wady0FPIyk
6eoyG2jSQh4HnQrZNBztDi+zbXGVuVk7uD00nG8BQi/T1rTxmeuxUCho7sTqS5Bvi8T9/Uq+mofx
kv+1kkWOIPVDE+vzStRVs0GKnOZ3a0vqZZVvxv46ba+M9MDIEwLVqt2n3gDJzGHk6qjoYYXryHL6
S0Vl4Orjf63hCAOQU9r238vb6BvisGck4Bc4zn/vq79Wu0grCklVkjLikc3UpfE4b6LGptcOkQLM
Tejq3u9vzwLf9+sFFxs5P9JYMExuT/c6+WHm9ivmIV17MT5L36jlR7x9UDxiTDm8Ik6NHJfsR7Jv
nsuOv6iePj2lxVZNGohLYcrnTiEa+7OtagAsHXhNxIhb6RiUOO+uNnOdknxrC8mZ1IusvI/1M+ZO
76C53+3cxTlea5OVSz03BIWi2kRwurhCmsi4hs3LqPoiCH6iD2/3KPAfi9A9TTQ7Idk6YwzAmg6L
DAwGWjON41q5Px6Z+O8z+QBaUxi3Ch+pQ668e7ZABQzdnWU+yPXsZvvY9TRJLq343OP9MgQAwcC6
BUsjU10ccb02hWVWzUWfl0YvMQRrDlyvz7G8w7h0I6FPeJPqKLSsJnmtxm6VPOY6vFxvFtlnZjkD
acAnAFQ67160UGr9c+/9tbjlmWik5lGMWxbXNSvuaeV2r92wox5T7ESy6TUj/qG6yP1ON8Kbedui
IgjhmDaTO95Wq4rJ4rlteOZ2aYszsapTUVFzViRej86Rp+kd0bnWN5Qxup1ctFfpt+z/1hvk1/uw
CFGRgaFYVnLVxh+dXjrExVWt74AFQgHyZoC7NW1QJzWfeB0TfYeUfEOScm4E8GVNLH14HIvYk9Wd
2ivC/Dh8zKSmPQpNVCJ+cEd/3nDTxm/OX/PLrPnDNRfhp6tyMTHnLSDR9Tj6zbAr6ROSOjvlG2xu
+TYMQEG7p2hF/w+RxFWYPv0+An5ZF0mSLpmcAooivyMTPuQeSZoKopyCf53oYda+9CxtONRx3Jjl
uIZ1LKzL1xALr+O6uGE06Rt3ZxYwP95fIs6HBSzyZwNFtLrQuQfqqk9tlfGzDj37dKcQRP6GA9XX
t/yvz7sICZoV9m3R1+w2dzDWUXCvB7fH6soQweemF0Z9aF+0etNZmwh38m0Pp/HoKayHrB1FosMJ
52NpU0nrvHRxnlLcIKg8Sb2OYHW0iM4i7XxCCAfLo+xCUM503r9IFA2Zw5xeuC4ZlvJL17HJky6f
mpR4FutokzQ+rBs0k+hYl8K3NJWc5rQLGJAb3ZuCiGCC8QTDE6+eqZi9sq7N5wihg3djNH3ch27h
FsWdjJNzxkHXO+ggV9Ye9mvx7cxTnt+ez0/ZmK1/ZpMPxVLVpapXZfZ6nEVdSgkcrGJgz1sELnom
FYzM4R2Ka+nczVpAkue48vmSi5crCuSpbo5csvPDNVIhEmbKQNqACTMZqbb4p+DNfSaEfvmEPn7O
xUmuB3GvtyYXReKo8uVtQp6ZoZJxIaFRUY/Pp+qiTx8609akm+F00Alz5MrGgyXeSyUZyPPgpfWP
rPiJ1QqqzNAJA09Mn1T5vpfvVfVFKPZYJqgTDiJWf3duHKd9nYHJloVguUZImCGIH1sVkVWc6rZi
siQfxG1wnV4FdCMbH3gu9FHAFnmIJyWI/gPsFsNOb8eDhOPX67tMkhMycSrt4Edwl/yUNFuLHA6N
jTLY9ZUMQ3U/Iwls5BYu8BzifctMF9zxfbjJk/uUFCdygbUer7tH/apVbO0CxzqQtaujYxyKdQd1
JF/FTv/02nxnnoOMmUpxwZ+ussIHQ1sVu2ZN5wvy7y0vgilsFGXT6FuhWKFXECdXJwQVE6en1Mzj
qz6xGcsAczRhfJte6QBNyu1ql79J3VU/iyWpG9wgGDgjLwOgRcTLILRN+JySZ2VrqcDBBYRRZDMT
6tZBfMFvk3tHTy4oz3J19lTZJbGflJ4JFVRBMOtUrEb1sUD45Ji/DOnTKd/3wc+yZSuUj0yaU2ST
d9R5Q4Ef0PDaBLtjtxGQsDA94Fe1YLf8egBpqxORK3crZV2U2K3aerwaKgfPhqZwpGIVnY4IpDgj
kAUvRo1lLyeehX+Km+3US5FSY9gek91QrlDfzQBbw5haZ8FOv+oQ+nhG6N9wAD2qP/AK1Mw7Mb5q
E68fnzomwS/6DxYQbpLSCTegfABYInj7KlgO4YORFVY6KgZS9Fm53r7hY3TuMfFqKHUCz5h77lk1
Oj12XByUdLTbNHQk1XTF4LXubiMs7/TQRG91ZcSN274mxWuqwguuSX+K00Y5VNPBNC+74rUciXfS
Q//UARlK/Vi9qRA2ArJhJP1qZgeE5UHRnk7AWQe0jGrcOaTqRtOfR/ONMK5xowwH1JOJKZBhj/p9
El3W0EUa5RLn66y9qqMfc/YtTrCm2ysBfSgd9nE6PATJuNKsO+6NgbUetLcBG5RwuK7by6A7WNFz
hObZjHadrJaOTsJYcFseHwL4BhT0KBKUqxSMvO5kCM04+URNSs+fIXfsgaU6bce3+n525ytiJ74z
CqdYV+VqRPOzeye0524x2EHs68U2ibZyXNgCA0PRussnFcWuNdjS2fY16w84QBwRINPiH4NJ7QuZ
O78xyvt6wiRrAlGkvsjfDXk3HS9661qD/dDXtzAyj5dKdIuSAELEaCYYeAOY16HykieRqyi3ivrY
CDcnyatbv+NOY4Kk4ANx2tXNSzZcZH1hh+ohHm+EOnWtOxEuh9DzNL0RxZnK72pPzrF0lJ6VznBb
AFMS1khoiq9qxHJ0lW5Lnzmg0e1KfU1DMvAeMgltsjjbNXXklgVjdUuxyzWIIfGC3DxZKT+snPr6
tNMtfF1OHnYvp+FSkoFw6Js8dXV5U1hvCSRw9Ua/KJKdclVoDi7ctlKjs5u4PWjepNvkXYyPj8SR
SqHMghhSZPv8eF0kuCQ5s3cNsOMIMUfrTdWTfctbJnc/onq2cYFZR11Tf4+up3Eb8n+inQIVGuD/
vdXH61a+b3XT7+KWN4v9TzlXaocqf2nLaVVoV0lMNAPpiSjjzQDjPXhT4chKkDOkF8mM/Kw7pI5B
/1K46dRHTaDIsmvtW9s9ACZJ0Joctnl124BSVukr2vl3xJe6bm6vK/FFFT9EwZte3Hanl6p3srT2
mnNeF+9l1OfDne3OuY7PhaFp8rv82occchQhG43JMHf3UErq3MJaSzaaDOBIEzKi6TJCdsQE5zbT
5HtAd7EtzrKKA8908iRlLwueidXUyS9aT30pDSe00EwFcrMyhpu09QcHNCl6U9jmKVcnxcvLS2GM
naL2FXq90s+wX8XpnmA9CyYJZzLUBfvizwJFm1tzAOYVsuTPZ2KWdl3fqVN0ezKdIiW6+szHgpf6
J5HGisE5muCC0BHRHBlkDpgvNp+0zWiqQp5ZW65yrpv6ZXvpw4IWmc146o6WkksR0xfs3P83aW+2
5DaWbVt+EczQN68gAPbe0xu9wNxdEvq+x9ffAc9zK10USyw7ZZYWmRaKDIIgsPfaa805JmOm8ojN
CrNV9C6in1PJjCbX3Q4rl6ZchhLpt1CsZdaSX9cc1pePDzqVli4bWBa+6qFvP70Q9FHVl9pywpa8
oj8Uy/kFp5FVkv+5C9we6YNwjwRGezI74NpXiYKXfx2DI4zMnIMuylnFpRVQZ2YIo9yMAQM0tiso
dxWG0dGBVWkmNxlUFzeTfgn621JugncTVgXzeVQXIEoCT/v571r3YndUkQidtyQJa8W5GCJT50Iv
RmG5J+V24jKodlABZGuJcDXLBjHv9bT9UlcPtrSbTNJ5Oydn/I2RFM6lvMEauJZcnXIVlYe8zaSH
hEUuuap9PIOp/OfJ/nal5yqKoWu0KtV9lnxt3+mYge3BWMbNmLhM3ekd9Cw6Y8RnlresXuWxlye3
PFgFHV6Co4SdpaN5oS782fIND01BEO+15vjFc7myaApUi2eMCfqfb19SGqMcaln0GD2rpGDTjdpQ
Ef4gaWJDxpNTXOlBKsvLc76Yff+8s/OoNFfa0PZ83gIx8teo/Jjn0kDm5R+sfauCXcDUSKTSWviU
HHOE1ezETil+mK3TUEzmNI52KoIigtmJQeHY5QjpC2vTOqSDee0FPANj/c9PqC9uDgP5rnjeau7Q
fGRKyOMPqIgMqsEJNgvKvHvz36TcZhhM41tcVFPDCQpTYBcCycL9Wz14wXAMqzX6qTI4kvrbuo1C
jpXC1xZehX5VKZs+/FkOG9HK6Ialp2u/7JlZ/e9LP2v8aGKad0MZRI/Px97hMgs8gPbEaaFzoh9t
d6MQey8/9vNRZOdMTkaB5VMm87DbZNF2to5pwr4wroW7/99XdrbiG5IeqpnPTR2Qx9azZzRu0xz0
0R27lW84QutOqIFB6KzNeK+jOXoGdSEdNWUn5WsJvFywol2eu+b+uvTpkmQST5msiwitDCQtZy9E
mPbBWKfysrzU2/pRPUUApVENrwe0FVQv0ZZbYzgFxL8VeTD1elI2GfLFeDUjVOecH9HogV95Zeih
XOoefr+usxfH16NCngu2AgMEYvqrsBw6wmt/151Cx4+c3HKs6Rjlp65F4fMSwKVNHGg5zbQzkbA5
nSOVdyIOZTTXSxMFSBg66kS0i5CsnX3YHeV8U4VwA691iZcLO3/jv1/42ZlX7KxOF6yvPQxKH7I8
ChHsbj5B6TGaaLsIPEnbhAq3bRF4ZW7o6Q4s49fqLc92EibkPiXu8Cij4uOKnWt4i4tN+W8XaJ7J
WdKiyEo54Rev3OaZWNTaOir1tjRPPUj52DU6t212vu92z8aSp95BpnwdORBQUTJCQNGtE3+F+3kD
5nFIVz1xiM89VicImIw8gJFbN9rMH26t++mQEYDqXl2mLq2q37/CeWtZ0/K81bjHo2fq+0b8MWGJ
yB/LQqTRiLoX9WPJZu0tGOAaiIJAmKs93Mr0AKKfQgHbVUJv6an5g38AqsnrpePQ04/WW2scpmt6
xq+S7u9HwlINHZ+map1PZNXYQkI0UdHOiH/Lm8k11XtKWt3ATksPifOSBVqNOVoRg6FypmqLsK1K
KFSbbbwTqVPVrZ5v69ILrPsEbSBjfAsRd2nD2DApEQX4ns0PIbrSIbw40FLV/174WWnoF/QZ2poL
rz8XH1JIS89p8HDyOBfrZi24La38QnORpabk1PQrNaHPiuamVp1/l0EXW0mYSw1TFVVEwued5d6S
qpH40mWdWkLmpc1itPmy/sFQSmwwPFc+8OIC9O0DzxagOkjNSku78FHpbLVGmORqoTsibADV4VSa
m7W7IbK77eLFkq7U5F/f5q8nhq+JuVI36audPeCG1uZ5rXPji+rTXJOgiYPphiThwf5sVDfraXOC
hi2Bo6+mzXBNf3ZRzrDc5f/78Wd7adHpYYX5kY9HH43qjKiJqOYA6MoUuLNXYl7ATWXy88vpyicE
nTVX9PLphGscb67HAVy+tiNcLM2/X9TZNsreLqpFxA/ClhO9h74NBzXvV2EMH9drHy3SxTmtaKvw
WfTijaqvo1e6F1V7lPcD3dl/Px4Xi13VUDQZIaasqOetzYlJfTnJA51/hiqETvlHCT7uxuCkEpd2
GnmagULQyteRSjwh5e6X0ZKrIlJC3UJsb7byrYUGuz1yyKcWvHJ9lwYhKhpey+LoIP7lzc31Sgzn
gJ8wSm3lVt2Z6QZiSSqs5pdAJr9yOxjbyZGEG0OHphQsHYkh3vi/sKiypl+jPCrXLmd5276d7Gap
CyJR7xdFL5uh7EaEHqelGyTPET3LXLvV51c0rHVr81e0fUWy9GT5K3+n+yW4+UYjaZEuppPLqHoC
lYO+Rj/oKV4pT/++dRda/ZyGv926s5LIRH8rBOXy0zrJjfmLZsoRkq6DGednu86JObuq8Li4n337
xLO1JvV7OcprPjHd0nbTb3TliSZh98MPthNxCbRLNUidEyrwg4qZqHV1mOqVo3S3rf9sQCONjJ2B
aSi5uabNXKqVs4WI1BQNI5su6bp2fvpsm3GOyilfHDX1AsTZdJ6wXormf9/zL1DePz7n/OxIzzCy
GjNbFL2LtZtRbXszyifpYypW/Ut0ymhAMLB9ESwnOc2zU5IpcAN9tZ+dbE24UXIK6Tf+InOJsCNR
sOsv8Lb8RmceQCsgQlIBqF4atKGbaFc/Ltbjxul6O9zgwUAyusl3iRe6HdlI6o1JWj0dW5MmLt3S
dCZX6bVfUPDG12N3dTG5MEb8fpf/msTNVlaLEXd5+fbLEG58odsZBNu5u6uyD02EyLEK63V0Uolp
fKmRdOnOknueeFl6L0aaYwi/ZO04xnvcq//+aS7tvH9c3NlmEFZ5lukpF7fIaJpVw8mP+32YSdyo
12gt/v1xl5Z5U9WhSGAA0UQGlH+uFFPYCq05aMKDoj5I3ZoAHBIydhhkMvUToSNOm/pYpMSc1mi9
IcI3jLRqLxAB/ZDwdO2nkS5txSargaybyF415et6v61c1WyIgdbDgBlWi/qbIQemZG0Ntp8Hi8cO
r7piLyOiJwO6f0ldcEt8EKdcP/0ITvFHpq3o4Dd03HXWjhc8vBXBTzdRD/fxTTKA/qx84NNQ1HjM
VJ7F/dC5SrkuRYKSmYQ0BAOCU7UNV8S0SByxLYwPxGar1oPePcE6EtA2LgJgSfV8VEUHba2sCAQ+
iqFnvaX3EVjKnF1GfKlam6cjR1NX76XH8XOWbLw7Au4I9aHCI/1J9S9aTq/gWjYAXxWOj9F61FYY
3GFODZmrH5HatlhSETEd5ltDsv1T62Uv5n1HBeo1O4towgK80iN5zG3hjRO5J9bvfz8hl3o4f/wi
54XA3IiF6POLRM8Ej+M4gMr/sLgKVQ/g/Sa7spVefgG+PQHL6v3tCWC62YpKzNqEYo0qmLY+m5e/
oeAhbf5/o1r749uddSClITYlf+bb1Y65hrnssWgtQmvJRUvLe3/lvGpd2JlNyGmmqdJf1IDF/Pnt
2sno5t73hQf4oAlTk95Yd+VnwWNJ+k6xVrO1mZE3xYHPiVPYi/jeVwjLchVFgqMzjW7XpNsUylM0
A2MhlnptNbfmD7n2tFfZXUauAcH19zqDy6VeT6vnedoU5toQ3TTZMEDThTW6XWAt5LU8D04IhA+4
QnOISBE0bioDsla0MYGSGm+1um6sJV4gJo559ALpgFgV+f+SiHHT2iqaPhsEVt3g6yXBoiPHAsAe
YK2ffmL795ZXJqv8TonWU+kiPszrTRivmXUw47gqf7qwp/9xX8+qCN3MfE2OuK8hXtSFnQg3hqHc
2kAxgRrlM3u8ZuFQL3/kQuPBH0TJd7Z0Nq0i9pwqhYcCYIUz10eVYKSDsNfXsm6jwBqeg31ybzxM
d/J8x0+QyI75Gv6uJTr7IndqyfxddEHQD29IvTA/rLdqI+6iDdOX/nEBQSxBHTTVXF/dgja71inT
ljf3vArQkFr8zxf4C+SsiNhQNJO1/zF9kg7SI/ggh6goFrcWBqZ+z46cfXQrdS0y9kQVbysOvChp
Fa3lR13wYvOx2ErH3nSbO+sYv9DAv9U91mnzrYZ0btpYHo/iB72jA9MrJC9I4Q3C7hjkw/O5VvRe
aknyCPz365yf4lJNMLXR4hEgemaVKofJDRobk0hFW/LeeLX2YMUcAw4ac/dDwFQ0tdv7HifZMrBd
QrzD0RYlYmWvbLKX/MmmpmqaRsPPUv/Kk5+FurC6WBYeeC9apGgjI9GNRGrHiokzU1TLnTmZhBjL
Qg/xhJ28CxbDkIV1lDzI7rwhUmWVBOskW4DGSwaNga86Cz58/We7KGJKpNjXrvriVvz9qs+WKrVR
J2n0ReFBjLZhSsYo2CfSczMXzMcq1jxjPk4WVAzfZhRzPYLhwpnPkJa+OKc+nMOmdVamC11AcoQW
ZOyd0XMeujP5C7b6Ltm1aZeWF6WOqsKbng27IlfQmWqAV56Ru5MAMTfwTHHFYcsYV8NmH7T2lV3x
7xoSNRde2aUTTo/pvGXQiq1Wp9aQPkbaPvePfbORXRkmQHCIl9FZkd1i6FaeBnPDkZio+nWjXZH7
Xnh9/7yEs0pxriwlCFTkSjLZ7v5OqaA3O2a2z821mbqE/z4T++6C3CpOUDlUznKVA394OML6tMrd
CO2X5EpOfhU93cUW7z+G+vIygC0YsTLiaVzrB98brAfkKYwfgh5B57I1xjuhB91ld/Gt2uwT8qg+
qpeBccWVF+fL4/TnCvWHZu78PBQAduA/3aKZMxdNqfwrLTcC729/jKN1j028xcYef/ojcvODOJ96
bdOVD8l4VMf7AjZj7NNOKg4ZpnDlfpGrZd40O5UIQUcP6RQMEOyn9iXXHzUNZ1vcY94sNpxQ8nSP
H56Wkzhdq/D/Xnb/+FJ/Hb76flQrid8NLVBHjROCt0FRp25b+qci4RGITK4c+GT1Yt1B38RkfVRk
/StO8FtVVQalL9RzLTxUGeKtgqgAv3VSPbFNaXmbgLYLFZvWq+QDg+7fW+WX8ql1K0W8k0g+11LT
VlSixh30pUlwTMTNqBwQx5kDuKKVfvI5KgCxLqqf6QTkoryPo/dIOn55mBPkYbR9pZ1FrJf83AC0
tNxlbkUXG9IRkpvPUONt6aJVXfxuqqdiIvM9n+22YbmU7okmuheNLSxze/4CstTymn9P4B/TaJtO
Lig8u+zJAuf6NqZJ1DJ1xsb0N4F8UHJSucjK8/di+DlodwIaE1XYtA0N9kedRAJiNqPQycyDvuhI
ylWL3TFeB2RJoS2JgsBO9cxOOfWNOzN/SPVjqrwLxn1R/TCqF2H6EJCRmqFBcfPSix+SuhWlvRz+
FMZPZTokwe98+FX68qqdJ9tq9iEvieCbWNsQyyV2Z6Icgq41PI+dbCvW0zCtS6aOCfSpiC/Ue7X1
pvV34eh9xSmviuK2ah05e4+0Oz2DrZxYdhk/pdqxojE34bsKG6BDz0NMFCReOuXHUsvqXrnujA4T
+V2i/zAxmEv+Qy3tVRK7rDfTfCtlyM4fBMA4OYceiQ4HIkKzlW29u6PrmXlZ6ejmfa88JkRSFO8F
qa200hVVQlyH/TLf9Mm6NA9K8CvGVio8xOKr6YOGHn8n5a5ChoR3qHmMy4PUIGYCMb/vhp+W/9OU
o1XX/h6jTz1+KtAfgh8N9B/1wM/3JIiv2FgM9SaQPkzrSVVvWygq2cecfqRkvqDbSIjWOua4U2+l
+HOh780WgIm7QVvnPqwF6RT7V14kYzkP/LkiIa1kG2ftV0RRPNeTTKoV92RDCQ/DbvYw6W9U63dJ
6EZ0Y2i7KnaKwmuNe/mtpxgmaQm11kAE+SPJt1b3rJAlKaU8UjvkSIuSkb1reKtg3TJ6YronKEch
3wlQSbqtRtQhBkNylD0r+UD/K2Y2WJsCC57CIBgJ4q7BdNTcClC/AOIO9sQTXYcrg9PiU9o9yeIp
V270bMujAk2Zsjy64UBqdRtmTuBqSDmDFouFMT9J+kF7uhY/pV5Qupg6RY8o07NlCz+rx+q51Pyk
WzrIxlZcjQxXkswONjXoMVfbGJTowQsTjtLYaSi8tFWgHyblZxK6cniyyCkNHNXCwyPb+Sno7iRi
Agdaq/6+w35crbE3abB61wt4Q0ueK2T3OdKdq/6eS1MZxLSoo1A5WSYz2z9PbHpYaJ1WZssoJOF8
tJcYYzMRQBSyyN3vOO9PLzNDJi6VbaOyS5Imh801acPFY/j3yzirhiS/E7o4xqoavNdbwCBvunaA
inJc+oPGlnSy5so46oyA/TXi/+OLn51vDH0sZlPgiw/hKpcdoVuJhtPcKBuSew+LrcC6kVzpV+Rc
UzLLy0z0r5fsv7f868+/bVaT2UyDkMf/0UgtKEhfuxlR/xi3kOqwGECscdpwO/i4Lmycpz3csesz
h2tXcfb8DmMdEZ3NHRd3CZ1ODmNoQgwn0umYltCD8PhEqHw4BFc14fPMkG01eeMJuJa4c0mo9f2X
OG+Kta1vBVPD/dDvm3cKhJPx4r/pP4Uj045+p4MgQ6G9QaSekY51jVd0ccX79mMs5cy3HyMaZXOQ
Rj58OZpq86G9mzc6E//2ubzx9ykUJT3yro3NLx4+6AHS/DcU2SL1/c9PTWtRS3Q5DB87Dfb6MmYO
vYZgjQfLnTzVQ0pLLJTHgPlqrPAlRaT5/aPPzj1VHls9XgDmx0zbpLWU4up6nv2jVryp+quPJyF6
EEx6sXstvAmHfb84v/dS/ENqNqjnAl5+ADplth/HxqWNnqqerD6Y8vOY/0rRFSX1hr8Vjz+qemuo
3oy89pg0RwkFsXqQI6e5JSjBBux9pDzTHmkf/vvsol2qBb9/wbMVjaAJubdM7m3/qY0v4rzJn9rH
6jRbXn1rId+4j9HeoQ8vbeUme2XbRVf2KD/WJXRcZzJOVeDmMP9ujVNZ290rhUaG565aZcB334l6
xvdYIM5DwE2SKEptkpJf8lc6UrP0XL7mSydUQa70YeUH8eHf3+3y0sE6rdNBFjUkAH8+N1Y3FrKv
WMFj1hwUIMcC3hn6QeRZLmCNkDDa/r0ria4xoOqAoVwJ/zk9G41p//tSLmlqTIg6nBF1DbDS+eGl
tUY/kpaR9iKv7PqDKN+Lya6vyD4bHYWc2IxlyzwgRqdqcWLpKCUcFreDfIj0TQLudoo+m+rE5CRg
n1Pc1CJ5/qCJ+1B9gSIbmoe43yTy+78v+5K18ftlnx9PgkaIfLNgdljURHqs/NxNCcf62SPa1kHi
O0oPq+oXyGZR4VVM+nWn1KSJU9NudS+IPTQLpesT2Ia869+XdnlH+u8dPR/cyFpSNKrBHSXuVbMl
c9vL6JIXBgjjX+IClcOw/f+yJHydjs43pC8ZhKgzI+H3/POp8pN0VLWiZrxLD3xMiX+pf+I9y/wb
RT5U4rYQN2hX6dNaW/NFk49RQIgljhW3Vt0aLH8kbkz5XkoOpnS0NFfKVrn+Oyp/Z9IWRmKxix2f
vQRvBly62ORItYlbbzEKoQHM6CCaH2F3mA2n1rwUHXNmg7Rjz+nKfZW7mrlme7aa7VTtm+nYMpmD
928b+V5oH7TgaOH0mV4U5cmkeSSM8iruangvpNuiTHfTaxOss8Sy/9QN32/W2frpjxlWshRTIDiR
KHdFt2jeKwAZucWeyWCQzhVKeepjaAi7OLifuh1SJqRQZBLLXo49JdypBbxtJwyv8houPkNMllRN
lUQQ6trZ4ueL05T2GecbJvU5OzZgNjd12s3wOdEchBz6NJOPIFwVe17c0b5/8FkBJ0hmaihYTh6T
eEszHSa0299mIzB2eUuMH1PIatXiH0GvGVxv5v3ddID48O1rnxVzTdZXwljhDdeX1YfBGupHW35b
xPnzj/T+esjhJanj90887y5P2tykXc331U+A6p1RRqbhtMLtLaRdntHW9CCaSRlNzdUgO+CVg3VW
osFLf1go8VfR7xlXROFdWUIu7X3f7sP5/qBKqTmhbIJ+4QXRaumtGq52Pzj1f5Co7r8/7vK78N/b
fp7eVxVCMVQjt31R+6uNx11oNA+UILL+EJz2Sj5FrhWvPsPfI/FEm1B0fSYre/+1pXCgIbKwQq8K
+i6VdN9vwllJVwmm32kayILG9de+ajc5DJUhWPkVHf6i9XwYzDSkBjdl1+GV9fVDtMrChwgaXujm
bqFth0XdTjYIgDycTvoKX0sqII3Hf0ey+bVRxSVkIJ0rmc6VuHhUzhnr0axoXa8DOJcCt7ZOkXDH
E9WvaeFpt8NgRyoqSm+y1hGRaoJTWVv1sKCKrp7CLs18vl/H8uffiuE87kS9kOEeNxAjS7RGyMez
XzVhCo5lrhQmlKxi1+r/s0Dq/1lRv337s+1nlApZn5QpeLSq7bDIE/KGrq20VokNj+NThP1b0D9K
8WapkwHx0IbAwmq6BbhfSG0IkFax6rXtYeIZfJKbdb40jdeCvO19HLWC4fjGtlW9qHWD9ok5lRLe
juptNuyteKsttRwRM8Dgh3JXZPdVerw2a/hadf/aYHFb4NOxNCq3syfSKuYomOT2C0rTmOVKFsGE
1h9+zrij2rZks/ZcW86rchgS2Z5VN85WSHrH0h5RpOluOLi+q7QrFlcr3KPdNN36deCf+tFyYIIB
C1y1c+judlv0W2ieXqMZIgaOiJ2qf6QTNOUlkOJ+Lm5Gt2ruM+15Jmo6dTsiTAnxZvzgLsKta1mw
l/ejb9/87ImK0iZRBKUB2rHTvOFXLy40NsHtOBcw/XkVgUCKTvR47Yx9SXZFJgkZIgpykwvpaENR
VGVXoh2QCKkP7+SV8BF6/YpSvg8JucYVcn3zXTbXv3/m/37o2R6YCmWVmUUFfRZmVuJJC+Uyy3ec
B15MIAqUl3cB+R4rdMwxTrvbq1C1i8v/t299tg2qRp6rulCwjhBTmzug3KAYfYlr5qPgMPC/sv5f
+cJf6vBv60Vp5aox6txlELNxsI5CLyPJS7M7TgC8VoyNySNBdQ4rcjXfGKdU3I7u8HN+Fy3ahLx3
pbrXYJQ+XYdmXDLLfH8Cvvp3366t7yp9HMMa0GK2zrqHKHOGyZ2knZLxjuE5vO3zW32B3U4cTZyw
s4sBJUY17sbkFTmBqeIefkyVp8TcypY9MzH6IcSbRDiasqPG7AK8LddQcRe7cd8e2685x7eLnuZA
lEIVeZQENzHZjK+J/9gyx3HxUN81LAKFJ2+Lgz89CplLZRnm9EYSXtxrSxZa8gsPsyWLyxQQrRKG
jj/3ArPIzX4cYky18W6KHyvfJRcYVb98TK1jUnshYSW944P21U8Z5PBsK2jUl2NiZyR+gnSSNl3w
K/dLz6dclzAdz/XiTKfyH58WhHmg7HNtyxo9c+tVu06lG4V3s1xGeaXiaCP9v7TyshwDst5skoHI
ZJqmw61i3FbRvdFumnW7YQDq5GNqN9WtIm314KZmQO762Y+wvsvTbVg8Gsy/Ma0FXoub2GblRcir
kHSm2VbuZkgxGyeKXPTvWuvFGUMYG6sHsaDSzKzQDG2dNrcPRagEohupnDzGk5E9Bulhmr2cADkO
tbL/UfU7Tbo15GOsrHXOK5rHYcfQvCJck7xDArSZvFskSyCM8LE87FuCiTB4v4yENRAV9zDnq3BY
hfrG4IUwoS/GR4kafjaeYwbC/35vLxbrMDqgl5syB/hzvbGWqcS6zA2uXfgT2kHDtWaxtXvF2kLZ
MDmK5Q6lQ6alwVnwarljXiozvn28dWYaEcIpjySDj1fXChEVcJlWdN5GUh2kVzHclItJZ6/XM0Oz
x4ZkSeO2fAsjJ33LHpiTjodGdON6N5HdMfbhcxv+aPCWEuykuBpFUUosjNMd5xeifufeQ59D2iq2
fA6phJE5abRLkJoNXm3cRCnUiOdW3NXavTCvrXFjzO9dFDsSHB91Zwk3srUFByHAwifWk/OUtYZi
d0uErZTeldiJyVUqH1oQz5pTFu/w7ZBm96WnY22yPGHYRNpG4bzqXFUEXTrxfL+HZ50gScwzA4iI
8EBw3c56LTuEZBb7qvq66IHi+/8NhMj8/oHL3vN9aQqaTFBzRqyYWd0FA/gTXe2KoSXYVL9nEbpW
x1+cCXz/xLOqqW4l4KQNj8kiZO3v4grzIFnm7N4AzyyezKvN0f+Xj4QVjRKfd+P8+DxEUySbyrA8
mbq5Wog/SBe3nQNbbUOU+9UI1asfeFYyEDNSaWUzCg8jaS0C9S6cRM/CFCKQw+WydMmoiq68/RdX
duW/X/KsSgiMEV+Zz5ckSsbzn5t7ZUOL94aJE2249sSsCTrI6sqHXtC7aDw//8+nnh+Ym6qRxlTh
my7K3678mAXEoU762d9yjrYV6ZOldX6KdVc8kWwxN6ilMfveUUGAORJJ8uugzY9I+B9huai9m7M6
Gbu420/zbgq3oYHolVe1zUF56KmdZT4Sw7eo+d3mT7L+CAami39VBGsnymu5/MMjmXAkE0Qbwb+f
sMCQHUf4b24DYCC9MGO7ySb49gehIobkszsy0WY5GU7FktW6F+ddnN6yVxkvENUDRG8Luyi/b8Ey
oTCrT4ny0bfjqhZ6z/TJZy9TO8mfhJzOkNF5VlowM8TgkrAnttti2TpJEHqnySwexhtrBjxhqzQb
uUvUis3wKg3MQgPbSO+CZm2Eu6La5U3OcsckmflMeRCGbTgehWSfR7t2HpyGLS0SnlpEEJXbzmtj
3mnpDQJH98pPe0nTai2aT6T9pITh8fpzaRDyrrPMiMH44kteBlpy6bWxN0DJUvbVKUgIrAHIk/Hf
9+Zd8Su458eroQzLiCciT9ZXOF1aRJuBxThkJInJNRUvMzwTR7dsuSJoCtE1Zk8Qbi3prhvfY5l9
QH/IhWNW3pXmxvDmfYq8eCMhVMpuhHSVEB6TuQpWA/0e2IOCEp6EKIPMX2d6L270NanYxHgQqdT8
gmbqO4if89kZQc3QrvwpSo/hs6Z6GfHht8Y6m/aGiFK8QT0CQKfdmeO+rG70Fjj6c5jr8GQOpvxQ
JxMW4UehPmWY63Ok0jkcnqFyNc2p1JMpPgjRz758b7EuJxSTGC3667b0pQN5dgxZDP4mXmAJtOB5
5SZOctSNfrho7Okgd5MNvCyg2t4oe387aSvxlt4jZViGJvDaZMu8sC/98eFnC1oax6U5i9HSQuhD
gOrmvX4UjRXq7gx9zHjbf6aRbQx7aCvNrhZsa2ORU5ox2POPE4cH4CBuuJW2msIf1dGpRJcXb6RH
8Sbi4OiZ9/462OMcU08SCwA4E3OxbSS/gALFRHT9zusPBjjKjfYQ4HLAxjWuZxhETJzG29i6UR/b
HaSf8UG+LYs7WC9+43aQdZ/bG5Way2OY87PN18XTdMhd6XRKgcNeW4AvSTm5RxB1eWGgk3xJ375t
pdHgS3FrIeUcl6J42yw1/mh38o5UO/NdkFa65kCDxTBiTwEoBlrMpHCtq3bHLK2cV9pKr9wSERzv
motE7Vo/6mvS8PcT9N8LPDu1T51a5gSvfvUrDNUNTMKQ522sIqhwK8ZljQ3UI78TetuyPEy5IuOR
B8lfBYYLCYlwsXG1dOaTLWddgo7lDbKrTnTm0Unvr4m/YAH+9bwzDtMkTRU1SSXP9Kx/5AdaIsuJ
nzz6ldeQr1c8l9UxSLZ5t5PldS3d5AZ+lje9An7CoVtd6b9QCfJuxl52FBhOwebAu+OAPotvzS1W
qJ3BYq27cHumJ+WZfpvY2zl3elU9worJbsujuvH30bzXxZtq9kxzKwl3lv8igFHKpTdLfU2Kp0F8
DlL05/pbrNNkNJ6Z3DmpyBlg6ld6DWumvZHz9xB4liWdUN6QXYy4RR+8MaN93m+BdknDz1pgU+7u
ClQ2xkEEzaPLHmiuda4d+5rkUxpEo/k0hYyIQNS0pnY3Cb+iDs3QYKdgnio/pJZNVyF2EgX1X988
ysHvJvmcfNbQ+iVt9xHo+3AnqFtz2Jbabdo8isW4stIjWS+ysA2KkxLfJ8qLoi1TMTSV+e8Z1EVh
h7+VfJcNttU7BKOGkBwUW+Q3h8wobArrmbnSygCWK2g/IvG1h/UkacHBrPXNjFSsJRBlJG083ovB
BoC0rBJds4Fo5f9Uo7W+6Ib2lrLl31ainZL7p27cNfk738l6T1RX5J/CobQa72vzUXy04tfiVRU8
hrb15DBfX2RHyJOQ3jSD3bwNn2iiLWPhaxUwmCps6dNdOXHX7Ch2ZX2jP2lH+XP6RDBKd7qFfqef
+N+owOjM2oF5qsZH4DnWjCZrp48vvnUrq4tbWTNXJIYopOkgxmcihFqhsMVSWZkWw2JXMpxycBRx
PVWvQfbW9ftY2w3YYJK4sJWEzd3a5fnPYbrTq62m7Yf4UBibCr2U+RhFJ63P0Fox4O3fM3nhkDnW
qZc3LGM/8MsKxmoKnFbeFBJNpfwmhTtm+p+B6oTjIXtNppsK3j3zhmHVCaghORy0t0P1Qwq9WDsK
PDx6v5HGYVNiBtPhRvicsEQ0hUF5KqLJG8UZ0aCBG+KXL/zOkO6VHWlbI9C51FjyEqUR/eRYbHyJ
HnHTrrr4Jxlpq7rFVsdpvk5uUw74EM1XVoYwLMXeJAIsltmBHq3pZ17tpolgQiPdlClaXjLJcyyv
Jb/+THeG/m6hI9NcRioT+OOSqmaf6+uu4NAINDHBwkWQrRfxNgdcqKMXeFF3TXIr8/+EfnAqq31U
ObPmyPW6Ewg+2kPa9+sXNE+8misV9yhDX3nf1rmjzp/s1YbsZd2+zj9C/aVNboL81Qp9znX7Rl0i
IcKIVQXW3muGLrzxn4jifSrLlfmxNBkMzBCHaDbdiIwU424yfuj+U5LcRl4vvmp4h7OjjNdg6u/y
8LfZz+vEOIJyl6YnsdpxFWVauE36VBVbMlBQPG5VyMNqk1EE3qg82en8GmlryFuyeizip8G4r6CW
y54FbswPXQyGprpGI9gP9/54kKxnxTgE3tB7OP6H6qUy7i1xPyIGaKM7lWU531nBc9adxn5fNL8l
Y1ynREhWH0Nt2AW7k9+9l8G7BK2uT+JV1Z+sdu2bj2H8ow5o2cBHn3qH0HSk2XLEQvE8YyCbzWOm
YFlTd0O2n6y7yXoR871I81PZ5f5HHK6H4L5uti1q2wmF8//h7Lx2G9eydf1EBJjDrRiU5SDnG8JV
LjPnIJJPfz564+y2VUKpsYHGQi+gVpEiJ+cc4x9/8N+V6s6y3k3g8Kh/FKr1FLgjPqdBflsT6ZyP
t6q6LU67Mrtpld+Rsi5Pi8o8JNFa1199inglf0RUJHX7ul9hFFqVm6ljLB3fdLT64cQoeTsRTKUR
vbXKk0MZbiLsPzTcPt/UEd19f8jABpQAS6oVb5V45KFTF/kb8IdSH/wK50N2rWM0PCnk2xae5GP2
Rm+AaZNcEgp5Lyp7y8TaZN2YhyI5ivHGwNEgvQ/aQx6wQWtomZI7i2NiJQg4frrGCVygXUiyB9c4
nJME2uE16bYWPvDDKlUg/gFbBA47gu2324nqVSAnegeE1MJkxv5Y2BbwQSeE4uSXgkqhkid6msE5
Ljr4Q8coPxU+Nv9Pob5J8rPQvmIdsahlDXsDR8arnwMImi/+kwIuwu5UPOb9w4SFR5FITkNJlaMW
QaqHbysYm/YWAM+cZjG+iYAYWSJAQHyYehFKqr4QjF0jbDNqb423tmD8zKmGLZ+EkTtk3fIZv7dm
+N0Zdz4xy0a3qAqGNoi15erZ6NcoqEJpWwsfo+nB84LtTBCTsIbmmRmvYtvAlaZaj27lE2O5Y8qv
tKKlodzG+JGbR5Nf392lmm2Fb0ZxV5OJpsyqQlm81sT+3TnPlYZKOjpsSZnBws9Gp5FVQKc+TI/S
sWNChrAXY122IgfngHdjsmOm22xF1+qxC1OUn9c9q8fkTm1FyJHpUd3LHLJu+gF9dligySQzjvOF
/gYY8WrTrlz7vWeV1SSGSMPUiOsuR9eCa3Ro0HJh8rIUXqhVqf8wWUxfFdHRodhnt/C+86NvuNVe
25prZRm8CukiRqnS72QCFfAesv7o+Ogw0GMj3Vx9Tn/PP34+pzNuRkgGutnO7wclUucGq/IGRIVP
YgSlYjK2QsN3pff9u9f6ecUzlFyMx5NsaQHN7QgFmim4bEMDtiR4D3xf0jJAVCii9UcH93Dl0nMn
9bNI/3nps05LnfQozRV+rKw7KmQmjLQMbe2b7hQBbi9RNaJVIPENxjtstZcYr+XIu4pD/o3l/ryL
s94/UAw9SUXuoqUiQ8ZNxDbHEP0etK+TJzareCQtRhx31+r+C0NzroyLgEnNbyH7OPv9SieeQl+P
v/yMD+Q+PzRuvtY8bZU8FnvZdP31HG1YiV51+1+Ml7743X89/m+XP/vhbXoilbxM2At+R89UJ5vg
Pv4o2Qh0t5Zv8UFcJAX8LfFYS89RSSnvzwx36i0OlPq2634HsuKq9CRD/appTxGoRIPCJERwCvMr
9je41pKytlKnla95SnhyWqKCTtil9lR6I5g1BrmFfyyFzcjAvPAPfjJhf4qB9elRtA5jb9h57QQA
IJgdk3ik2Ir85GtYQQZ7lDlisEff1Q7Hsb03Me49ya/jAEDe3SvTwVyGHdIRlA6Hlpaz3jfQhuKT
YwaYOxvKxje2cnVo1Z02AzHNXajrdjI+NtWfptxiyWrDBBufYoNpK+dI79f3ckc9j+IlVf905UfL
WD8hR/pNLaFFhb4tyTvtRLLDUm/uY+NXHe9E86iMt4q+EqViIUfPWn+M8kMRWgtL21XhzQljXKiP
VLezqPkkbWnrS21boRQwOK8pKTnQgQTt+hmrKRL1oj8VREMwumwhLIeNvMaMHK7dNv3VvU53WK3L
TrEj13lkIYNJeuLNNK3lYwMsR/n/p/adcpU/xXhnAjIs4l80BfWv8NfpNwqb9rMbvZb5ouAlBrnm
tqL2C1l+iqEzmCPjRQ2lvf/sc0fWuMg+qtcQA/tuQW3Au8ODA5qQVXuqubSSjWiuDW1Rfs47hzU4
9KI18tTiRo0fm5GDvLYr/zGFp91tkOcUt8NSpXzHTS1dnXbE0MY+yEG66cVVP7kD1JZX6dFEtrpN
Xg3BZZQ2TG5Hw/IeYj78hBko8WJJ5PQWobLI/y1bDB0ZJk+DmmLXhfg2rwRqVn9h8V+rn1Z5y+xW
Dpb8mRDzZn3Rv8sERctEVizJYk7CZd56WuaY06GI7qNkJyGpyuz+nfDh+pAWW6u4NSgs4Qb69aos
tkEek6a96qU7UXWhigH72TgIE7X9GJm/6mKbh/vGehQrZnQIjYg+idd0tGjMCmGjGytEonIESXPb
I/Cj3JVZIguq5fhZfsWcDzuF2+G+/kT+N2VOjehYLBbAsdDhkg+xnZv7U7PK0804HEMR76+eJvZD
8A+tcFTqJySDZbL2Cdpo1yUxOc1aajw4FFrjAQvWHWqm2pGUzZS7UJymdANzKJhzOkJQrWEhgyg/
qNNRw3zadBL5tqFSCYxPgRQuhQBx31opoNIxW0MlPmUMHLsywy94p/vLmj/DYFPDSVb2F7MS4t9n
yBdJ9+cmBkiIwFtXLKATcmx/FjTWEHRaWLXZEUGRnDmiy7it1kiEt7XIM/u7Pt/k06rT3KJfijDF
dQ/TuxtcJe0mtKPBAQwiBVLBizD00tTOarRlVwUTFzKFf97l2ehpkgpR6sQmOzYj6XwLxUs08Kgl
83AU8LU9ZW6pQ6sAZNKzvYYC3/n3Y7p6A2d1n1Jk9XiK++zYjfaEVYpXYUxAAeuBGM+m4CN+hpLp
0F8izgXvv1J3yvNr+NdrOqv/TmNTiaeiy45A5JNdr81w3SA3J6jsZa4z0OeItdNqnm+sehNGQMm4
m05wU9P9Pf/7WVy9l7OaMBIrVR8HlowCbhuv0OV2bsqZp2ObYCsSUWmOiFUyqhGHL3B0UCkLxpZz
D+cciI//vpsLk2xU1JgTqHggG1ixnr2ZOKvKXA7z7Cis8p3wO+KTW0lbUqw+xBsZS6xxXXhTtbBu
s1//vvIFfsnPK5+9kyIcEVE0GVfeBk9EXZv7UPCQc2iD179E78F9+NGug22LpIfQyXUKVAcAnnrg
SfJwEI+lwdawC9akUx/klXBLN6XfY4rx79u80Dr8vM2z1zWNkdq3Gg9opun3H+Mfontsa5+/W2Qh
zcJ6DDevsb7wBbuwYL+/lrNCfPKLdArSIpv145P4FFp71eqc4H9CCFPKInmHA0wdLCdghdJcn8Ql
hYSodm5BXMBJfaH+EcQdxrbmuA7pKIvGi7BV7P13K7wXT0zXZkhChdN2a+IkKvk+g6MMbyYYdcou
7XFDX6ZJQyrYM3LdKiM0Ru1mKGCVjuJSHGAVRL8n9FbTSggeNRGdGwevtOnyQ+cmqOxDJieIJ6Ak
FjhAVQ32a6OXWqunCvN3OMaGJ7HZTTd+e98lRwXvuI4hQ6cRLoxytUC5qlv5wm+Pwyh6CBvwRM/6
gNnfA0J+2ETNrO5HcqAynOnNVatJtlbcFByG5WwQz2TdXA/kJNDoFWhoMhUbxI+TcCuOsALhsuYf
c96F5KjcZK98GhJGD8IN73qRKYk7GJh/p1jXTm9y0jtBdx93GyXZxdG9z+OS+/c+fJeLQ0ixYyh/
6uwtLhs7IlE+Ch9gZGj4h5LuWC4buxge2v4QBaQoMCfJumXRqwiSmUS28kLET4pESX32iUc5MWFW
FBU7FKO+70G8DQh0K28N67koFmYACGp3Hw3i9HKVYXrkPwn9Hi/6E5RP0WE2GXnho7FTSOSEuCu+
VyTVzqb720C8icXbTFqKvqvjBiCsI9PTQT+N0z4fbDNfJVg2Fqc/DXme8JRKt4vwEKaU1u1Odq0W
ukD6ZFp3VvgZ9o5CeltNyJa5bFJ8XZJdpsxlTgGdSl7G6aYV15OxDWnnu/tpemMcZEyrenDqz0g8
jObKmlbDCLGUH81WW+4C/T6gErZrbBCkbqWmeFfA78GmhZpFedLEfcayzHSsnuRX/YRfLA6tgeub
67iIFkW3NA2E3ctqN8EBBXtcyv6+xQn1ROnctC9BfN/jokFdIS0L9Q9FaZgvJ3x9mauO8jEBkhLx
VGY2LQh8EMkMPP0JmpeE8EPqJA0UPFhiH6HIG4OWwmycbKhgp888dRIaFEw3LZBSV8mconbHSGTl
skRQhEvbVmCa/CqcnvTTXkxu+/QBl9t8hRMMGUQw2rX7k7WRrGKRJR+CvmmxwZWOFh/CqMKagZRL
cGi1VzEXd2NtEVfbWFqVTKTFdllbx3i6OSmfEY4HQgzUfY9sbJzpdXGDL5yggcc6ATKmcHZnaP/H
cIUgycxmGoCRH1GkGrp+7IJtNXQU84gexC/3Uku9RhZXsM/8vYEjbrZU85tWfpihdj9/EM3la5ba
AzfXyfZECLiONOHkZVa6GLAsGkfdNmv+wvEXnwMmmdRthDPjkv0IpjZgMY6723iUkqVMlojhXdmv
/+6nf+7XZ4CCEMCSq5G6s1+zM5hPuRdAs6FVjHbE8c6gCcN+w/33Vb8YV+cFBkpEUyJE4CuR7mcd
2GPRJUVhhBlJ9XJiC2zSRQcaq0UmJaziVMVHN62ZmEunY0C0QCt4ckxZ+MJeGjauyoZIjDqOJdOe
k1D8VDFE2GHguSm3PlwsB9YrjSqxKoEj3Y0v/D/V2giPSnHbkdLJD0wWIYOcDXV8sRg+1dMxjp9p
m+Y3UxqYFy7ST/RIUB0zu3yalvkvQn82w0HYnHaE54FZpl78NBl2hO20DqUU86eh+hUpiKorJw+9
UWCe5ODwbJEQiN3b7LMqdKtGXgW+fK1a/BuY4RUqusxgV8EvUzt7haYwWVbWcvgNrPL52NU4S2o7
mnBOIYvHKFzMbgZXVBm2fBnNcZT9uVraz1f5+5X+5y7O4JHSiItGkqoM/MHRuiUCrqR0wY47CAkr
0l4IgimImleZmYSbvsS/eoWkP8dPAV/KAOObcdye0BvMBMDeFfPVv5fc5crt21M6w09ObW0J2Vwi
NC5SlQGg7sT6sAPmZcwVGZ1RUusL+xHQsICLWF8pjC7Y0v54S/oZCbFrOPsknevnnd1B1D5NhOrJ
wJJMOGGaOqaw6GsbSRrdj0YMLNkN0L8yqEqaTWLD+lqTcYFw+/OGznoxwYq6yZDr7EtMQzjX2HpB
uJbDDZNpCWc9r2WKNJJP7QII5G5pbuN0KxhuANhPP1ujQfLm2RXn+DWU7wJ56+e9nXVgRVRVnVSx
mOblTEZaGu60CqeknsFu+LvJEYA+1/lSpaATbidXLXFPTG0t2+HFgO0GSk8m4HZt3UMj1mo37K81
svMN/GO1f3EEvlEqtGKQrbCgRQwwhC1cGArqyZEwE3YoISoGO4h2T26hOiVqf9XLIfelHtly4B2z
06lwvWm82FtD8SD9QEZSSSbezz1VKUYjlwUaBAwGdE5sUCIwouJGgcuYOnDcVBUvFFZaES+hTJTl
cUgRDjokkEkYUAEfuVL4JyscmNZBvua7nfvuK1/hxUL9202edTEAUp2OOmXuLJPZdXGQDpRdcxQw
2UxzdgQ+ezjZSEx5sBB1OjZP2dUwOruyaV5sK78/rbM+JZ0SLVaVMEPMSX1dHTiBcdLYGw32QW6F
kSkBm0RlsSugGlgy8+uRwDAbvN5S/g3ps9a/PZKz3uUkKiFcxYQ7Qay4LrFGKDkAiYCDYBbCyMZX
KXuVv6aEZnEVa7gg8f55+bPTYzrpWYawIiM1A+BTk2dxN6ZgCRMF/aNgRdvMVBiTZ6/iqvqlFDRx
PpE//14Xl1/HN3eys7uwhCnzZVFIj1qAwrzQ2VaYr+JUIO6lBQgdlP7e8PAfLdY+cjSsQn+P7Raf
HMNwr7WTFwRixCXS3yNd0iRGb2drY5THSPOnKT1OvyWv/WDKJG0z2+zWlo+pnD8C3EGcvZlkV9CX
tXZTa8v+V1KtMxp/u9WdxtEVW5szyA0GxyVSXVes3CJ9S6lzknqtbeZsBIu6elchlJVXerLX28Oq
6Q6x4fq5kyjMbK98eheU6D9/1dk6MwshVdtoYH6zV5D9/Q7jxwKJW45UCVX1YvwNXhmAIn6SEZRQ
i23GNf0UkeAfZABurrGtv6QlZzvoj4d89sZHKZ86SxzTYwywTZ1HGN0AU2XXRPt22qrtkxjWtiWv
JDnaSwLMlYmewQyWTe22b+PWhFy0SNd6tJbMnQlnYtgHmMFWxk3XbdhmJWkd5w5Aaq7RDFANgZIZ
xvJEUVh7cdcv/r2AL3BSebqmrugGUUd/B3+VhnCaZLyeENMzzX84zVPauWmY3P6trhZXOX0XDiAZ
GyBj1srgkq6erVGjbqoontdoSwXDMehYKslSbmOnbJlUFd7ptJiiNXNs0WOgbU0bxAKCBKRgi4ty
f+1+LpiqYNr57X7OVpdWTamZpeI8HctADTgIwxMCdYU4hTmie0mN3CdEQ6wZJ7D2HWk9Kjf/fgcX
jCF/3sPZkqoEPc0qZV5S62jFQ6hwguyXhrqatHCBIGscdjhQk/uxiqot5zSF6KTtzdymPZQyh0kE
Ah3s98YdkwpV2CvGiRENLQOcLWMfH2BYbcFehFUTP7QDDYR25Rs1L5wFPEVDsyzCG1BuntVkeSZJ
sWF+/YLBWqLIqhnrMOJ39KfurXkLWxxybG2rOGwiN5xcrXlT4urUH4XBU/JXeqMGi4POy3H7JZ5F
WxTxyriJDvgFKFTWoq2FzlA9yGxDTIZoaGEXKp7UH6zo1Sqc/Ll5OXU2g4pJcAcdGgR7l218pgfz
Zu4G+zuTAULt+KFzMrGG6DbxZDfkrzC4Uu7hwzaeNrjCY9ZRzYPeL4RPK/CExIE5IjMl2ZTwI2ml
sHbC5+jKw7tU4cuyQuQsYmuJpI2zCl9XmcTzcWJvmG9BhG2p3wAn2XV3EGzod8r/bAQa57h2SJfX
gOoL82FWn2JgsaNJ/MM8W311PimmGchzyK5oc5SCAc6fwSxzksndWOKABwSHUtHOWtsXMEWImmuP
4EI3/+MezpowxTCqfgiV+SsskPNlHqNYT5a8UfulLXETdCHI+LZ6LSTmUhFB5pyEu6iK+JYAxJ+1
Z4gFjpC3anoEnq9NcMo1qGiuPVXTppo3gBPISeB2sBLXaf8rF+HoLknIdf4L6+IL3fCPWzmrMPvO
l6xG1FOsGfaNq9Qcphu52zV0WxZ022E5aJsev1cTgDJlIjdb313dDS9+x9+ex9nuXMEMsbSSmyDw
hWH65InZ6qR4lrEplumw882bYq1jVbHwISpG5crIvX/vhZdGSD8ew9l+nPeGn+i+lh4xP4c7FO4z
dZOjGxGVxWxbTVkJq1tbtQjPltfO9ouH4RxBiD2vrhvaVy/8rTs6ZWWYFjNXQd9DEV6DENqaK+xn
/73/Qpp2cdFjjEfmIiwpEIifiy+eZKsu9Ww+emGn4QT4Nq1mMzEgBQeeO3juzf/tF3675tnjlfqs
SUSFa7LEQCgXqE6WxhJHGAoo17q1rtmGzZvHebUEwPO/v/FscymMUsrzCvJJui7XwgJtyB+VVN61
fIsDM66PzvSkPqsZqPgK+uG/19IF/QA727eLn+8qmkYAlAXnxmrtdF2QHt4Uu6IBKyz+WLZOtyBv
TOE3hqAyYHvvCtGaIiyiKZYXMgacxqYf1iLVMbtPdvIgnV/p5i5u/TP2ZQEfG6ZlnD0ew2wmPQ9M
iFgpFjw7aFGcX/4yd1rosoRSNw7OppG5FjB5WGbpg1ysrgJgF4am8vd7OHtKSSZPoxEZdA03k5dB
Pci8GPai3bjWb1q70a1x6cKZllhdJdnAjslmOfX1IfvFUuz7jZydg30ghX7ccCOw0iwd39bN4DTZ
Bg66nS2H0PutLyLtQ1e/nNxhCV17Gxc7jW83cB7S1ipRYlYZ1m4F8KqOL63OJGwr5HcJ2RCbTD2U
EOYxp0lsc52gY2ufUEohsNSklborEJcTZml1/wfI5vv7Oa+t4rTSGatb89nYSUuNmrnf5IGTpctB
XSEEsLRNwocE7aBLHjM0ckDG+IR7IEg+Hi6bzLq2ai9tXN+f01zjf9sm21acFDlk1aZr6CmvKZ4i
kIhxI++c7KFenGBkl+708e+v+YIhn/HjOZyd1XmiSkVYclW4w/VMEPpqs4MbZXXqV1G4agECCDdq
nZYU8YOxnXYopkLDJSg2tiViE0Jb8urbBGoEIyhv5gGC30zZ3ncU9e1EtePIcBbyLaSU5gMEx1C8
qMENfiXCXgg8tESwoa9vAvKlQ1ex0NLqyjycP2+JmpSxV++DLelQeWZ3fekhvD1BFC3ovbeWj+eh
VWP9rpMWGVCLVUx2mFTBaqISkQkJPS3uYCknw7XNW7v4or/d2dlpEeqyUWsh6Eb5O0E/yJxNT1ZB
v2vMbdltO+Qwgw0TffKS8K4QJzLB3kdyIHooZrKyEfO5Eyiqg6+8xtNxxCAte067F0LEe6eobnsm
ijrTT0ISJj55sXrqMI9OifnIb4l8r578fBuhKG9fVF4daI4OEypp76twL0Z2km4M3UW6l74RSxas
ZsubUFwo6V375e2PstVTY0hFlPloPXDHVHtbSVaWtDkVN0a8QpeYm4d+I6dvieGeqDURMt2R/Kpb
+9epPJj1Woa2nKG2XCI1g/xkLbNhKxIHhfXuI4Uwqsx4he1joTnYsM1OoMIMVHafkb4zjV1rPZjD
RhfWPQaS2EMDsS7DZC254qqMl6b2iBIBNlMC1or7zDKtd4gwLCLDMF6HLSU6gcQA+YYUYkjrqrqO
pOMQPOQJ4F79pEKCMLYw1E5HjEOIm2B1Dreh/6KVn7lbTbv8MUauUx3//RVePrG+LYmzE8scIqrP
iMXavhCTQ3wp4yK6duM+I8bclr0WET+ZQOw+Vy48f97nlcT3r+TsmDKTU9CVKcCnvJRBpW2+41vr
Xf2N7zOfAX6r4fLKFa+t/rPzaKqjRJJO/NQKXvSLTy5M7I2FJ7zPnjwtzr8LXq1wpWi5oHRnm/vP
A9bO5i1pd1IqDMPmCm1mbaaOAFN1iX4WQLd9jB+vZd9cIuhwQY1oZgWNpfHVH37bzeV00COC0LIj
C6sDVi+cunbScBlbq044BEQIb0NOFfgA/Yaga5yQgYgE9AzMHVmkUDQJcU6IdYcS6YYEw8fmC3o+
SIxKurTEG8C4/wKQv/xy/veuvzq7b3c9DqdAl8R5eCjNzrA4EOC1rSDgioDbJJewzGzRoVC59nqu
XfcM6Wigt6VlMI/j0M/Ji+FhfCyW0bJmtMvqV9z+vwnEutinfntH59a/Qes3YqaU81wJYgtzUkIo
Yc2s8ZSPGbYJDOwXX2W8ujIh4X7WvyWkqM8woP9P34SlWKYMePeXm7eS1HnX9LDamD1AyHkAsTtm
djEnb4D74Oq4sBzkNP++6qWRH0v0P1eVfxYc1MiVegr//1V9PFGfEFNpvGiUkl7BRBK0n0bZX09L
Ef85vOjKZY+pYXmP1A7r9NerteLlQ/s/t3RWjfRhKaeKySAN9ZfQuDjYN2+DtrSoAjV3Qu1BFi5i
fgduhJSinu1tknnTHWZ+yUuBcQuicshRpScgZ7X//bgu9tCqiAEHEdMK/ezZxlW3wSnJQiYz2oyy
les5q0W/nQ4IXFezzdX0VHnjNvp15bJzv3q+Q3+77PnOpaWamBcJl03XAw2li5R9YBxEGLRjoRIl
ohTWvvZ6bTb3FZb193WpRURgLJbk2ZEEfpZlgf/1cWDxS9q7VNzIkysPK1STdXoTk6NVOwS+k7Th
5B8EZ0N0Uge7As7JsKSPhIWGaMyx+qd2rq+gNkEZD5VlM+LiHd3r8q3W7QZ5mdWbLFzCaNEqdjmi
5LYRRJ/xLkpu9PQBQvVV2Yzx13ZjqvADTYL5ZMZdunX225KusUw/qpL/PQ2i6KMAH0tO7qTdFAiv
WWSyjWVEKbvdaa0YsPZ9u/vT6ks49QaoauyqMTNJ+A2EAqx0yZODTd1/EnIEqwwxVOlIp0/yyJZ5
Fq8ExKVV9U7XvEwacEhVP5AJbrctJsXja5q+ysFNNzGLOASlsTplG8QYmbJJcKiVKTvetZvgyTr2
lNefqb84TXbYv1TqA0KOO7lzUBewRafPY8nYxsd8Avc+8ovjd2j1mfpEnLFUsYM7uoocyZ10byq3
uoZOT//IBwxBwmXKFfFdnxbRC6o4u1JXqFe7G1jfEHpH/ugwPMbqa4+UKR/eDT6zTtNdrQFOjWy/
ecDEb0BNahnoS5YJ57l4T4ynXG5q4ICcCXKFoUIS39TqYQpWVrztx43Uv3bNNrWeVJTlU9EtTv0f
n3rnNTk9xaq2yNNfTlC55ulPahIS6uCokglbQI3s1+zZBXfml37ofpXJodFu2pOLa3nP2kQDBoOq
cITXCdt64PF4STpG+DYwpHuDyklZr4u29RH+IQj0yhah/dX0z+sKX2xV5H/Qgc/WldTrTZIEKhLM
DXRFK70xQj4I60UR3rXgV41Wrp7YyeuV35OOuCbjXUSiexAGYqlAKBzB1rt1UN6dFGkxtIfY32rN
baL9rv1nSm7HTx9Fo8ENzoObWN6PzIORVsl+TNjJPa5E2eC1mFrAr4uUxyl96uJXsVhjfYAtWnjV
6ePqrz2rHXOEilaYiAktdE92gRHc5la0SHOMsbilrCeD725qV1HgNag0KPf1ewRHcrZhI2/ew4eB
XR3C7C5Y5R6aYhzR9/m4MKZ10ronFp1I++Izqwmm50plQ7HRQlTdRtRcVmVtbgdpNfHRMAUpUYy4
HVrwUGHrn9/xvzdh+fKLtWbPc0kF1D8DFfvCPJ18v583DONFTN3YX1eWuEBM/JUmb8ZbYnjUJfas
Akl1xExDsIKVONrF8bo73hdg+mNr/lpm/7mbswYywhqvIzggOZJGxU7rlD7KE2W+q19B4Spzz56X
GxXRq6MEex9Da0hG/i9Tw3eofJf8HdQFWturJ+SlbVWRFEvRTI2q93xSnldku6QngacE2xI0eymY
C/xE6l+9HTFvmjzYnql7WunTlffz99nME/l+5bMnoigSI9DWTDgk2R1NREU5tg/rtHLrfDUnu3ch
+FY53YnSLwi+V0+Ueamfv5Hv1z/78KshTSVFMJJj4U6e5snv3R0YxzFBHnFyDAieTmDHbnTsVprz
76X5d6Nx9tPPvkI9Lq0q9/npJPNN7SYw0NLdCXTOOWh3n8Iuk9gwRNzA0c1aj9UcWQ35aD32d6i2
cHRNViI+Iu2LFCGmk+/q7leGEknaJ9F9Nj1r9kQsyhz49u/7vvBJaaCzoorPC6nwyvliEQfB6odm
hHeEcBU/F2sJtbNDkMiEYmAXWUSP+oPyBhmYmePd2C8ya5X5a3mVL5NrK/er0v/5/n7ezNn6iS0z
mTp5Kmfjcp/yMrOF3xAXt8ozGMGr+BF+FuDVKDvwxIFA0KQ3kJdhgF95mX+DtXw43x/K2TqSjEQd
0ngoj1q3gPMhb2Y8LdlEdzBKlsCBa2Kb8AJlYvpfNH9/L+L54nTJVLhkPZ6P7ZoqM9K21kpOr3o9
B1fjzCL5W4ROs2oD15jfwmdtj9uShKl0f3WIMtfPf7+D/1x+3l2+9Z5+Lg5kpinlESoHhlFi7gaE
WY8uQ+qJi8Oiw2/jNbJHfDI3CuPlqnVp2e7Ea8f4333h11v4z52c7fatPBBjrkols9v4YULb1y+q
9zB06t20w/fsSPehO9laHI/1wcAdY8lXdmVH+1r+/3oaZysy7E9hnDA1PArW/iTa2LBKnqhsDKAy
vLBFT0VktQzVnYixMYrXwoQ7PtnpAyiDNh1EzMeEfXI/FlszuJvlKwiAWLn6vdS6ebSs0m1QP+aU
2pi61f1B6G6F2paPoYmqamfAP30YlQOBH7uge60AIUbqt87uxRuQOy11rOBGA5OwwgdLIoREJHNA
fI9IsrcFAXfMr4l+Ht8ShMK8B+WL+jzFWw00j9EU/pbCZ+S/RtSznTygvEW2mCyG001fENf5Mk3v
wvQgQOa6JUnr37uO8vdBzho3VUAZRdU5oc4+MOoxoi9NvZyHV4NXr/PXUvsjZpvTYfwz/Opmvj0S
0DHFBcnVrYXw1ktL5QAOACR7q7gF8THNc0uCO+lyhDXFTvJ85Q4vfYVQPrBGJQgN5ofy8zNQ/TQK
45I7lHEHbt77+J5picrA5l4hl2nR6TaZ8enwEfeeeqvcQ8iFoI7YgTwv5KkhGbHvouT0nwSH0B+y
b0LSYP9fWZ1r+ECkh6nBV6RfS/Gyunbvlz7h7/d+9gknDBBksefeQ5zePEkhRMWGH0xdOzt16jWu
IhX/0i3JOxwPyKX35qt2aLy6XiBBgWui3OGcJC1PDp6pK8Ti02sg2QWhuCbMOYfJ7ZX1QM/3167D
YBoUxEKIalryeZvL8rW0rk3j43inLE62ZiyH4F4PwxfLB/ne47vygYdPSI4QkRa1tEg+qVnL0TPf
ULPgAUNzMza7/ncu7XAm1nRcWZuNKd4Np60ovebWDSi7KNVeXT10RD9WiFobkOXbrN2hsKAwFvVF
VtuhcGeUK4DAob8VT3tsynN6Rv20TtJbuDWtsaipqWLub7a05s8RJzArmCsyp6ETYod2OnSpWyLP
cJQX2aax3AtY+2yTx/ZEduACw5TnbEV9TkQc/yTj7n3O5AZldtJf+O1MWDI9GweYynhVWvKikpeK
PJdROlHxLPYOEYur0BiW3kCDZnlQiFNM1UzuBzaeEwwP2pxjLHxWHSkUE6nauDJh/uOicekUZow2
BH9MsXSStKpFQWEUrEiLjzRnTFxJdoPpruUvC2wzIjxj3PiYcIb4M2mYe3325VpEagWjEis0Epzu
buJy3RNNK4f4yOtMRPBHwn8en/MHo/eq4r4K/nTxsosx9XI0DBrrbR1jArXmDuB5KDgGPfBQiQNk
7fkDauNtO2eF2mVl+7/1cG4xENFLqOE+hQ3aXnNb3RQ3uAXb+t4kqPcJzQllrkJ5dYvhFFRg357j
heXOCz4VfVfquw4vT390hn5FFEyooyVbhvJ2kLeYAFnKUQhWyRG6xT1CI1my+zlzcR6Qt8yiCIok
pXhclwewTwYijn7fGRudD4GDuFro6roRfzeyW9PVWjsDmNSFr4V+wTFtocNpy07tassgxMEKtHTi
YcVfTx8WA5EhJWpgkUmL9tG61Qgn2SLfhwuIC/+f9G3EFih2oYu1r5G2RlMLLUUKV+OqexZ2FTip
razzPRxGlGo2qAnuX1tKypnqwNZIFrlnjrMhk3kInupgk9uZA8EOc5jxTvBo48MEM7oFV6zMhSr+
HpOb5qZedqvKPW2xuCshY+Fdke+/LGWM9VFx8fEkGaB/iSm3xpX6bG5JDWgX7V4hYOVPQigw5eLb
oGyZkJYggWoLiqRu+zvrE4HbCJa5JKT2obqVV81q8ITf2lHYnVbVsVyS3VguC++0FievpzX1kjV2
jcy7cDJGpZOuhtZjCsKrhUGF6GEneOGf9E+5kb3yc0RhHG6UW/8+uSHoenjDKVVL1mbP3RSen+6o
lWbi6WxrII5bkQAN1S5Q98c7Bly4s2C3CAWn2Pw/0s5rx3Fl27JfRIDevIqkKJtSevNCpKmk6L39
+juY3X1Ppiq7dNENHBxsbFRthoLBiBVrzTWm/4DLpC0efRDDV/U6c2N8dRk52TA+KPRTa1Bj13zm
tM/tLP5jJbX70KMScLJPK9oXHfkm8Qpv8Oo1Z1YUryZcYaVrSN8vBT6as1yWB5G1yg7YsSIQ4WzI
XptXiXbSReWdXpprPnVHfjq9whG/GlYlN4ethBbgHkDYLd0w8Vp3Ss933okIbd47JbRN51ZusA68
7o2xBHOnW0zbLCkzbTEn/I5qucLH0LUGW8keYn+XgE82OaK68m2mfE9AUXe+U9/TMr6OPuvGG1KP
dn/Mw4jtApSF0syfpL1KB0PApR4QXbkw7wyeMC7kaoUqWYSbn2OMnh7x7lhamVO+n7It5VyYHn3g
FA/tHQCESneC98JLPOGC2dvf0gbuXoYpyTJmevALzvM9Ay2PeS41EYEiPJJuI94rWLtQ0TpwbVFJ
mwt7zmD15FY37QdyyTfRdyji8xXu8YC9cJb9Etv8HM3ZTbCakiGbgjq65WSasO7Chgfu3R0GpuY9
SmcKwkPjkpxQ/6glaJIFG6VyItChvQ3f4hOgi/Ird5gsw7sEB7XAQXK9bq0Ls/Z1pP4MbX+O8yyR
zl0dKlnOrCkB3XEOjrj6JlMW5eT18nJGJGN/N7gJl07Wj+KJj5cEeV+1/3+M4Nw5AqZLG8gDM1Xh
LONBx7kFYO5gt8gSiV+L96RxlGfjrln2hjM53Yc6rCnLp3zkwF9tCNCohPUdTMfIzZ/gHFWlLUFG
yFy6P2UyQlBPnPGN45gNWXNoEr/wqv8vU2hK9CTM1Qj9bAqj0vfltsoj8lGw3T4xNgLLdt3hR3C6
omxvdy/sMHa0uTRzfzf0f634/36wcVZHFZIw6FMtjUi0QEA0F+1e2gqu6ijX1IpAwFS2PzljeuE2
9Mu9eF4y/3nsWX0w7ZSy8OtsjtLi1xltoO3yjbQqPUjeV/lO+Rx3RA3NXniWb/4dj/+Sp/j5aPln
PB6q0pDJMlOd7fLX7Kjt+Hhi4JMH/7lYadfRTXtn/Ync9jG6Vrfh+/+AK/ZriPrtx5/fCE6TlBQT
cw5/A0e1az7kifLPAqFhAF77ON2wWxKeAt/BU8IqF0Qje+GCbEWff+ff38x/XsFZbI8hpJgruFGw
5KZlmRGVbalH9clGQTHUOylUUmkjjiv/NfgiAbLVWcf2jYQ9jRjDUVsP71jCcV1VlBkjAoc5rrb5
p3UY1pn5QjQZD/BKV/Mv6hdsSsa99kJgI9EGRet+QgUdvjJe6gWXmsZryJgT9pbDY22yU2358MJs
yU4P6C15abeXMkS/ptm+r8CznIAYjPlUZazA2S+p+JiV1AHMiPGufxnv2z/lXiYLHy2wJK1rN1d2
At3EgI2euv3pRVvr+x7LkcPwzHQAZpALL9sZjniRnazOb+Ffb+ksbdAa5mmcoNB/tXGKD0ZrF0e6
lihwX8ujHTyInWPtohLb52ivHLOdie/s/Fq+qs6Jq+YAqGb39JITAuNrGhQRReeLjjwUudsQD2Zb
ZtP81Bu31F0AUOrqf+Db9NtaM7mfS5JhGdiNnk32EIxGMGpF+PUrZp976XFOQMEldbN9feE8+rv3
iD1t7tWxgBGRkNTPnpbWkomrKVfAaE2Zc2pYnuR7/M/csNU6wzY9XLQj1Unw/KtE2MFX5q4tVEvR
gSaBhfsc/JvYuc0+4RJyQt/RIod8Ccbz89pvNBsqkDrtchKvkIQLFzJIltsE+Ze25183q+8/5ez1
68X/+SnTV1KV1niwK3fNwX+wSK7eGG8nSrKP42H4JGLXcm9qdxGBtxgsLuyav77Bb3N6lmfJe7OL
w5o5JUsBIZI6oavSaxQ7EYwkzdOF1Rg+IBfr6qXfeXBFtXyphce+3qYwdGdSYPf87yH9LQE6e81n
4VFWlCdTyRhS9oQsrLN7Dz9VO9lO5NNsaX9yL2U0f63TfH8bZ6e0H8i9IrQ8cVgO6O8IYoEU4fzH
pRjUCYyWyiVnNof1DvYNNmY9MAZwcrGVDi3eQegv+qj83RT1cxLOz28avGtDHhnSXLOTO0ilDiFr
4EaEObBnTUi+0UEP1jlX1OFD755V9SofvTAnbCRCqoFDv00Ypc5q+hTiE238d5KwrsanUNiG+VoJ
NkZ/pxXCouBm3g5/Jg2a80Vnt19StD++WeMsIFDSsipHid8xWRD8HKY3pq0Nj1j4niScAB2od3Dy
4vyApwW2fIv51o0lmXspX/f7J2eIGoud0qB8XhqM8gyUbv41oz1OC246cp5t4BmE/dqEML4VRK9E
XuxKiVt5yPNVL83WpbDFMSM3lxcW+fyBn+//5rfRnG0ApIJrK04YTbKu6P97nRx8J5TcgSdMJ9iG
w3TjP8436vFiDey3MIWmC1Jpmmlq2nlMqoWiPGhSPC+t3pUA1TRuJOHIicflMDpSvOkDjw7M2aZk
rokSypzaQ6E6/54Bed5Z/p6B/x7G+Qo3TtlgNsHX+xChXnAdXsa4J00UUjITdvHSKFwZ7jClZHum
dRC3W3b8odGDBty89xqyRhLUZw9S98X9+bfj+dscnS9bGCe13srMUe02O9JlqvmEHrnXrjqu1cis
h0X7fJKfzdnoad4LEsDrayNySDfn/h3Znv+nsg+f0n/emzFv5d/qLk0YK5UoMKYTvISI3gh6roO1
JblBsImFJaKFGLxURhIqzzfoGCEw59AXvH+/N+X3lfuf93YW5bZ1kGYVnG+mxoh2gbk1Ad8s0uLm
lD2V2U3b341QNtUXfzgm403Rgf1eisLhBAor3M+dRBFJGj1GvryqSsfExyfcJj7x5HUUEhyWYCHc
E2Hk8lLR7m8d3byn0tuEBwRVb+O83aSWu7aINSGEy6y8a8v0uhM2kuzA7bIBCODqhwGAQwIbDM24
DLyWf8aDetHk9kRV4TJV4deZ/Daes4MuBSui1clpnkmE71z4oRjMWfhKXPj4xNu0O/upDZfuq3ff
unQ3/XWNf3v82akXRFnW0AsWzgQDIqkMNzTrZq7BA/ZE40E+r368VC77u92Sd2ChumEhG8h8vw7/
b4s4kQq/tTIjvAVGQsKauzr1mW3WL0vhDy1270LiGOR3P5MNhhR+vW1RmyfB+pIBzd/On2fjmCfn
2ziyamA54AUOs7p+zciu8d3Y4lolL/xlOUrOEWHL1b+/nV9Pw++//iyCDbtxmmWlIZeT9FWvl6dh
Oevm6+YA3EpdwslHUROSDYZXNrtRl+T/epsk/YVx/HYEfB/H2enT6UFQSw3jmKMLHHxPNhLAvneb
HrZ+cxDl29x8CNCplabXacuM+4SrM0S+gVj06o60d/nSxF4UbWnNbrxa2yTC6nTJRf2Xt4Q2CxEn
tt2qaipfZ/q3t6QnrdYkplp8jbNDaQu7ySUI40JHrtQGWQ2FBNbohZvGLyEozzVESRF1FulfbKbe
wKNCUihxB9B2NUS21Yf2yPHIHRnzoWTZeQFb/r9fyi+5op8PPdsOZKkqxrrmx8LLzNboCWPLOb1/
xb6LCsN7wQ25qFqeupvTVYa4vPD8efH9PJB/Pv9sP4gy4XSqJflL6JFDCcW/zAsoI3RLyPUGfSD3
AWIvsu1ejIJKXv//PV4/y1jh/VGJY87PpxteWwqQ3FASOArC/9YpZAxf1n3xLDuZF6gHKX298PS/
v4gfP14/i1NN4KmjmfHGh2VbkjlcQj426fdx4SiBaedkaEFaO6G1Uj6BrRCCaMJav8h1+/Ud0IbO
5ZZ+eFwEfm5LTRBYo16jb4nHhW84oEAnL/eKkmt1y/VjuhpehxdSV4Ln18d/T4Hy27MtRdLhe+io
p88L2mUHxmAY65yrYO+OD7mxzAxvnLyhWFVMgIiJPZIAEvbH8Qn23iBvGmYKiSm9QZ1Xho72B/4V
Ja0mPvrKquR6fayWBsWHR5Scsj+rPavO/feorV9GTcc2LaS0GiIZ+EsiPNX1oBRNcWvuATDo+dHq
t2Gwb7UC1DgJwEW9BXTvZp5pc7tzqjtkVKdVGTuUMo2tmjkhhp9OOy4EZBfIsiiEPClgrRfNITmk
yKGxczLc8F5RE1syQ6dJ95RFfeyAuAuraxW0pQJpJ30a3sxnpbmacse/gzoMSYCsOA5Nu9zR3xoa
EnBwUf6oO/MNza4cLpVx08SO+lhdT/VCXzX3arikGobRYPow+8p2VIMP0j2YzmRTH+rWlXHFHqjF
PabvwRMlSLyYLt7XlDl6O9sEfkzn2SYUG35emklXzAxjsVpo7+rngAqUdgPkXi8lga25jOAcPufv
7VMNSBj6YHXdsDehFFiij/0CH331i8swOq4qIvhwmdKT9vzvFy/9HT3piiaKpmgiwlDkr1/y7WzI
/Umv/bDCo20/G6TvAOIslO2wbd7gQu5ZlEQwy357SXT0d5e8qauqbGoyvAT0V9ZZ5CCKucUHxHNB
L7pdZ3N3moUT+HG5Q87N8VLA/fsD+RwtBZc+S/kiiH37oZnf6j5F9gHzT5R3J22XwaUoncEN4xsg
fPalX/jLzYxf+J8HKmc7sd72stYZPBAojP50ap56RHQ93sfbQl+HudeyNNO7DrGNnO8Myo2nXW9Q
0lBZMCqm5rq/1uJHxKwLTOrHa0Kp9tOSygtBzC+Z3p/DPNuyu0rsqtLiRYjkRvv98FbhwMYI5jRW
vTB1O/fmHHAPz4RAntttSZMO2nm6s+ZrCORURyNDT3F4crPcg4paEHQZl6RMvxSxGCeqV9PCZ1Ei
rvi5p4dDMZmBwHTmGpnZhXUYXYGe0fJ1ZCMfdyrJc52umQiWS3zdtoc4QAXSyosEWT6I6m4V9HQb
0WAV5fQC+B63gYIebJ+ODo7iJYR7THQ+yBApzqBcVcEfgcYTecYK44GGoivq3Dpfa+oi0S5elH+J
5/lxljJXFRRMCs/VoX3qR0pWF8NNqS7HatkgyOi8mgSiS4vPAijrZKMHjS3MJGc1JEziywtW+v0T
+TaKs3hWHdo8bpNm/ibh6eKzaezH4NbAakUaHtC5BxVSRempG9nWy02qX8FLzNEHmT4AyZA2Epo9
Aij/Y2qL9MnCQEDxbi2DZFxFCErb7E0f8kVQ7tLMsOXu0ImoU3JQVRhq3MTWvoNgW8QrrOK0Dq45
ecrERR6CLXpnPdRJaXfFfSq99aVbl1w2MT8b/4zdMiH11oSricOhqu6xVzMfM93ps6dhWM+kHTCS
OFPNPSI7A/4NEkAh2NS5g+kg9XnFnb5Sd59CcRPT6pfCMB3WWIWp+iEMOlvTH9VEdc3uqkdx39/5
b+FSi1xeAfkJBfkAIBdzcaKVhq87XyeoBdywnzuF0hK49bqhvEMBgh6V5cVk3N9pZx01MfsohrAi
xYOzJALuSYLip1hildM+ajaQVmRvTNzS1qw79YTHQX8XSNvMgJOOp720r9snDRdLy0msP6m6B7eE
8OZCBCrPG8bPs+/noM52diOro0TQWUXzbsceYpejh2Ypu+s9Cu5ob3CzAxnbOir0FYyuhFm3dFAu
xGHS/9Ky/RyIyu2MVi7TNAjHzi/JU5gJ0TAklFW6bWWslWF5WgPxtm5xeKg/C8kJtG2LHhR5484E
dg2zKMPAqKT/UEQYlpBPoCJkhusqcIejcaxOq9M+/PTDtSL/oXExI7hGiiruR22BA5m5z1+bhvWF
XmnZ5lehaadsotHsvFKRql3l4kJ90aqVaiBbOxV2hDwQfxLpuk8+cx54El78EbzfcaKaZkKPiK1b
zVhHGMJN8KKD9HTTJ3/i9j6eoO3RXmusxPwhOrWONJkvlvQg5HeatAsKFDLis1Suk9N9kPwx+HKh
YtEFkMAvbf7op0c1/qykP0ViN/IHZHGv8jdm6snpCSyAmzwpxwCOBy6y0V3wmo4HJif/9AtboqIn
bJNdVDntJ62rRIbTbYNnJdBo8zACeS7Xc7YTrTh8Z9CSbntt6mDCVXOh+ZuwUWhweYoljJkXNDWl
bA1Oa5+mI0/1rwkXAyB844F3FAjaQiif/BJYrbEWo8eWloK0ZuNXF7mi4lUP2J+CZJM9a3CH23pn
1qAHBbrqcUf/VPL9yYSOeC9O+w5fSPOqle408zBQBpqOcrWlMonMrMXKzC5JVbPf0XyMqZ5opUtF
ImtkrM1NgY8txVa7uo0L7lDzyZdc4VbZFnsL9VG7rh1/lXrjvTgs/MAuyX2hlEbrsp4+A9geiGKK
rUBDCmqj0qUH5YrCdWI5bWZblqs7VMbIlOhrmJtkzmmaaI9IvG+Fl/GYY523giNB7BXcyovXfokl
EbfHGAsXifa5G4X8P9nKqbopnaBaZdqi3Em6Iy4j7GBzyhEuAOfxiZMDiVIW4SHk6fwCGNt47oIp
OMh3tbjtNjhYUhrCdw6RM2tzqd/iiYIRJ/j1u/BofXZXbI7aZ/GQPJRPVHSSnHcDFN8GDKfkD/pO
PsILARKymFbqWsPLdyivUroxrtU3SlyEtckyrteV8IjcdXyv34eB9u5XSkGsPNLklV0/m9gcZVcB
1PoQRAZhYOvNM0nNG41iFOERO92o+grRTmY5emOnsBDQQSX+kWCp31rtvXlI74zrbjEsLE7LFXNV
fHau7GC5cIsSPFk8k5HJcSTlo4Nqlz1X9c3gk6dx8ISRUq+bVtzAqIyhoKPwLj8Pb/qRvA2xl9W8
avWutxYn6doqypUloMrqC3ySI7wCsQagrr9i7MnpYHUvc730XizX8fBUa3b2Jl1N5GDjyMnHY13S
pUuW10BXT9EkfIwx0aMB5NqXdqWBcdSiQez2rJnLKbK5osrDWmvvk9e8cVOkmdZVX63B8IfRixA+
ooGnNY6nm9KiBwxau5TiWVW87URb1rD/q6cYLdwDWlcpdxRUWPVc3y5GZKXrXnJEVG4yeAsbbyMK
3cO4wIA0jV6w/lrUkninM5On4v00rQBOGBB1BZecnkhWAfvI9jWhcQQ5U0UvyzJ/Kj5JJIkc14bT
PMS1c7ohGquz50Qz3NjEyv1a3yELNHfiofqUAGINW90xPIyqlsEdaSgrdUdmGEeKErUEiPoh2xao
Tqsn0P2S6Cn1jk9nxPKhBrBXvxuW3Y5H1goXSOVmlibxWVK3530NBnh0eg6XrYSZE+70zzjl5sNS
b/Zd4ZnBe6BcAZUEYm644iCuTpwAA4IG4YSxwkMWXxfZWlRuQ2zcroO98JrS0suuzVVSTG9QPKC2
w+G2jJwMpJ2AL3HnTrAVQHRodEkP7x0zKdRo/EFaAyaHxI/sEkKHm6A943/NlRY1+8BHUYWenWgZ
dlSoPFrKQRw8IcOoct+Zz0GIoyp9CBXXItOP7VJIXM3Cn1151Ekp9tdmD4GR0KZbl5FncRLF2Mlm
bN3dg5zeKPq1IBI67Q39miUm9htMbEPsOvE7KP3uaHRsRNMb0jScJOktz50xcjRwO/xM0ydj23J8
3KoZ/cpwWld4FtkTskozvNLDY61eSTQ5hITExSOOBNwfbVmZ3zfO8l47eMyg0n303To8ycBdWkev
MYLen5BZStMb7MhFjRVXARy6KFzx2Wr/mBmBJR1H7ZK/a7aozzyZGea8xJ02skUaYjoaUsoOD2xt
kw+bDEEs/50RWBKivdOyZbKtbWQumZNGPSBOMdI1F+yi3k4tSfFVEl8nj+JauRY6gh8ntz55cbXh
Ru1R//A7u0S1UNl5D2h3AROdkD8Pt23jGNWW3bEID7gzk8yVVDwr9vy0XrmtcDhNZvfOJ6bLHJ/8
cGsK6zJ8p17j+6to2OFgPzAX6DO7B4yVdYvAqz2W3Z4PPIKPCiAb1njhpUim3QQ0YbHoIwe2ZiAt
U9XhjwvtUgkPbbcqhYWQEZO7pnzV6jvNuCvjtynfVExqSuHcvG6yzA60K34630UyzkrRIaDzgbZY
JPUo2p99Sl3Y2JXApnub5u0xepCjYxMdtPRJEm+GZitNjvmRPPofpuqANOIN+vx11KzaulSvjOjO
z1/7Gb2WdRujauyag6CvcePTbi29wiNMPqqoaSxawbuj0l3BuFiE8Dxqr582J3GHw1Z8wokrewq4
AeSTN2FlmVAMNBsygsZBr46GuutOXqo+m8W2xp5C6LxOumqalYIjQhwsy8Vw8gbFFQgcrWXcOiN9
A/ChE+6fNvcQU9jUAqcR+jySKnpW2ymbnHbaBzXW1SZy+pONZ4YtIBmRdHJuOpdc5SGWjl3wJItX
cUEna7MehfuTCAnYQWXG/sr/T5RQ6YcQHKN1mmFlnFbTaTX060Dfw96EWuSovhMiPtftQAf0FN2p
w66kQ4jyfLrI2S0k/6aMrynIlBjWBNazhG90i6Wb3YyeaS4b4WYSbnSWXhJficJ2Gjct8nisZiW2
O8g4xYsaXHH8zGgs1NLdicxhu57Nc/v4LuNWSosTOTmMv4c+wZx5VQFrBvQv+DcSkA0GeQr+mO0n
LUlacT8Pl8wZ1rA19jDCLJPP+AP2MD0VHWm36CAzzBr+c0khLZ7IJaM97j4s4uKg2FiDZ0TbfHzP
s3U93iiarZaIKRY1nQdNRBLDLmTseDp76q6ThhByW7XpsuivS/GtMN36TequkbUb2c1EaaYinqCX
lJRMhq55p7OxyLib0zkbB5mLCJ3wCKGlvuEPS42jc1DO+b/xbZZbaHuuXBkRTNUvVJr6xftIQDRH
9AW3C1KA/BhnKzVdj4HGzvan0UZbkBS6XXrublm0PUWzCy5cgR3l+SJYjflm7D4GY8QEnrbEFc+Y
+kWj1x5rPBwbp8wghHQfHd6IfuGdSnJ67I5t7iB24q8obLfq0Uhv4nwTRV5i7KKW8BEuKhEXbajx
daqsNH1XNp/CLqFnLKi3o3FdWTkZ6QV+ginJ3/CYBHSfuHL3UCa4ub+lk2OxnwIi8wsX+ZDCHqFI
bmU+VB22SW+IK0y1XzaqoxsLSvpDv5BFV2vvhB39GSm75cl6MG/y6UZXD4DD1e5hagu7DnFVugrl
mTlQoONHLNdIS6VxtG7dqY5scPno8Vpko8LSnM0xcmPGSnBkUVIEvIXlDyZSYbo3insMEpTBq/Il
yRLxKqoPlvFQdKs0XyGSZGWM+IjUByXimyoQBXHS+tu89MLSExGMYyo3On14KAvXR6EnGs+tsp4G
LzJddIR5u6R7NlGuQJQlPD41TUcTUT5qAp1iE/F3ic5eOagsGpG23ya6gkDIoP10oWl23300KZso
TropdH85fgoS3MDRZawoDA78XjZfRIvVVq4/5Wj/7zSr8vdNnbuoQQwgUjRX/1IwN03DXih+FUqx
3sHFek190q58jK52Ssa1od2TnXXpACinJcbu8A+gU5FfU6gRskhdfA1ag0yCU6uerBwa8+FU3NOa
KlLwv1BCU//OCTNYwC/AnGag97nGRyqrOqxMKbztqGmnxVEfD0wN3HSp3nAXRka1wgF8Vvb4rmm5
aoM5qZOf7CF+sciu+u/DcsJOxtamWTRq4TRFtU+kNYm+N+Voig/aaelFRC/qjW5tmmltWFepgakY
hjItl1eH/pKoWLIn1t3Hv1/EbyK1+SdZmijplvkXJzlTU7Q8POVWObQuwH9BggjnCjg2Ae+zBTxI
FnJPMzlOqFvCC9WZ4hWkSn1JjBQ+BxMUuAvT/Vs52wIejpZCVcB2aWfVqkAUxHqQs/AWZyggEUWG
+wmpkxTJB1Sy2CVhUuKQRNNTZTrxnU+1Nj9crpz+kriBX0wb5uxNBPz/vHgnSKGsRHka3sYGZTmM
srCoSJJd3iz9kNSbk0SHsPFiYS8U9CQZx0xZ0itDFsceL/Ys/FKX+DmY+YP6lq4nLU62UWcw8+kw
m/pwqGO33CHusBsLH/UNhHv1RLI5oF9mgtR1IY/1pZw6Tx8pBuVDEaIZHftnCec0LDpghbwWRpBt
O2s9Fdwwg2OgPNFWaxt9gH6wWShEYAisuoJ/1T7EBNkj5phowTwCXDqPAHmo1cHQ7zjConu+Ai/D
rDpYTe2ByPYlQFcbuaCvtrhNPNUr+VozdqfsBhSfz45ud/rK7B6gwyg4bH914QL0o0HOQum2UPVr
CTNRVfPi0hEpp1f7AOGLiwEZgqGK85h7nqOFzr8/ol/S1XOyGpqWLIkQr79W0reXk+ZC3yUWLwf7
TXFPfy4AQjcrWKROWDmU67CEHZ2gZwjEPhxoxFyE5BeGIf+2T30fxtkaGRhhVs8LNgJ20c4CDzJS
IIvmuiNH5SlwYDRFDqjOERnIu6JBcJTJMkGBpvSDxQfNUkjMjA9kXv+eoV8ICzRIzT0c5PJl86/M
7FCJEtq3ILwVyF7gXLpMza1BS32w7amrkarFacQR9WOe3RTSRh0e4/F2RLD5iachLWSB/0yC+t9j
0uei4/mC/j4m9ecnlTd1b+E8BpZjdJt42WV25eQPxOo4d/rwNJ41/1X6qIwVLtf5aZ9PB4EG2wbT
Z2wD7DLY69lnINIjbIuDm6kofI9ptWTuejYKAqBOBJyFUTJSnE5ZxVySoqOeLfV+EwIMM9lWVrJw
rZI50su1IRwzczszmvp7pebKvIsrArJt9YpUQXOhaxJxaM5QHTFpVkhR0lbLDZfexH/Pyi9vigIk
W69miIai/KXjjLSTNZmWld9mNGx6QkBnLgZVKBZesKChqc9MbP9jwNHZEdRtuk4/VPo7MVPghp5c
KsP/suv9GMy5mvM0ZXleaQym9o+0D8OE0J0J1+aZwBBTlB0cfETB964s1LTaRWMgcy4Y/FwiP59/
VgzUwiktTycjvyXoILedGDd9cPBrzNT5voIi3yv5cCubgovUbKLxtORju++Ma4F+1qvYpcgDmsun
M5O7BHfXmlzCiXLJi3Gjue3eXy/e6bikjfNBuaLBEV+b06tF3jO+L2ZLZy/96JHIzpeCcjt2Tuw7
RrARu0+CzKIExWgt+9vwGbhND1BVBeJevLR3+snJPmf7blCt6V7hOqRylc8EGW3ynyxlHxhRW6SY
lFO+Kmm1HdYzN8kRZmnYvxfTr0orde6sV0QVCOZ5h6QYTHhQcRm4NYICmAfd6dJCzGd4XzvjNy2c
4gnm9pfL27/shby5b08+UxykBYL/eJhXjmtFXHOHx8g6xNi6lQs0oHcUn5S70R3qvWVdVzV2M+6Y
dDRWfQ76XgBcW1bXScJR0s/OPZeK7/q8tfy1rr6NbtYNfTswpgQivhiciltAaC2JHn9PWFm+4mIv
dd4orfTTdR8+gcvSSOI99Mn6hH3QyiRKDjdtOVE2uEpf/DXN+1vSwnG/UES7462ipLmhkZ6e9tPC
V9yGDWYReJVbPNCujFmTdcxeqngbwEbCAwbxs6KRLt/I2XVCssWnHTzMsOqjo98eTw5qh3adcxwH
NHD/e2X8pghR8KrRqUVpM/DxLMiLGiHV5CgqblHmEmJO65betk+ACNEz19LAWBqP9IJBBXTb0hkR
plmYUAKaJ0OBG2b9xafFTWTHTRj2SWSQfF70jxbusR//HunvK+nbSM+qwEXWhEkhf40UC+Gu2dTy
hu7800e8grW1tSicvCijG6VIUha9tJg20sbYaH/KpbXhnrI67ULxwnf1S+cxq/vbmM5isSqsh5M5
MKbuSUTUD2wLPHflAIOYtx2wJN7knUgsRxvxffr0n7horJig0wu5C+loXGgO/NuhD2LO9+GcfWwU
HRFoFAyH27FQzUkG/Z6YvYxXqeDy2Tfr3qvv9WfjBtUZWZVDs9V3XbXIsWcdttRDsBSTHZIPnnpB
G/slqT//0jSRO4zIeYZD0tk6q+vJ7+N5pmYZwdLajXAE7q6124KMb8c629avqb7UsYPZjfssWla3
5Uahh9ZY9PdWt0TASwGA/FpBW/VdPdj8u5wvZGl1pIVxG1YP2Vu2la29LD504kapr8Lejne96qq3
48eg7mfpM55TAC24OrktDeKSXYbPKi7QQ38ty68l1sU0ldZYBjc9KQ4wLyti2vgd2ua8V10Ie7S/
o0REgGzJIE9MBG5fSJRve09utYaQdimCUARO2KpN1Z1K2YeMY9bs/ZC3Vay1EhUZHc0Q6Lcap5Dp
Ra8RfT/ENvcKPEt7hD7SgTNcZrNOCTZjtpOhDOCdrN12H2DDQZdQysI1D0eTBQFosNPGTTo9TCxM
MlMbjUwhOeSa6GnsGtjxW4sche2/9RA1L/zkX/qHf/xk60x6lPq9IVsxP5nbOdf2wYlxd+LwI+Hg
+LvxowzcmjbWpb+l6lnblGgv7XcXh3AWSQxqZDV1nMya41gAQY8NAzXSxBnepAhJS+hDQQWLIJOJ
sekUzMk8X9py/xYi/JyFs+uBUZtGEbYxK5k6+wu97dzf8hAl0xLKvD56cbGLzR1iXMgo2MJIuYt3
HfcWCnd4Q+/T29TYBM2tv5XcUXYkwO62vL0koVf+jsoZJaECnZh0t/MPP49GZAvC1JV5MbP0JGek
Zo7IkqX3MdKWuSkO9b7GQU29z+IDofX0yAXz0cyW0432YpIsIHcx37VIoBKVvlnxVa6t2fmqfU6C
vN9buo3SQHDK1b9PCe23Ex3V3hdUVp85zmfD1lQ9McaigCmAboLzoZEdY1wWyVJT3Rjo6skzX8f7
5NB7wY30jvNT7Qjj54mqOUll0gmrVsa4/CbQjqfb3DMbh0t0Iy7ivbgel+2ORDS+fEbwCB478bTp
degxX/UEMmMcflAwzSUVDL6ggihYWF+6Fvx6Xs+KSEUWRVHHUvTn77PKPrHyCAXnEzRmEjOjOPdw
TxyI1IScvrsJuQZlUEzhV8v1QtlJCzxH7qxhkT9RxGwrcpIktddhSioPI+VFficvtfu51fPfb0L5
bZnTjEP3sElGSz2X7qJ27Kuq7efIDzYmVBqwOn8qxVXvrTeF1lvl3mjxRBY+G1wgqJbMG7TgQVbH
VlMuqEotR4DfyXXVr9PqMacuNYK0UVa5vlFV79+DxRCQeft5PtE5CI4MgzdR/d+inW+78amocr0P
xu6mAqqTBe7TyVwX0rFsIhYR+z8l1lh6UVP6Z6T4ocdvXKRiM0p7PXVSOMEqaX9xBNNbfObqtdnG
fBuW07SPhf8uEtPl+JlkqWYH8stgvRt+5VZHpfLvlOxFRFKWqGiJi204YnX8ZtGiE1q4wPE0DQ5U
YkpO3jUrjb9VY+Cmg19KhdQ+mTK27bWr67hxqwNL/dhqzzKXwlOpbAa4tJlBcSW+keRhWdeE/TKo
pprkvCbZ1GHJwRhs9CPmf2CUQmubNh9yTvVdf9an11C/m4J7jEdz/U4EbzBtx+qY0Mo3nN6E7knQ
/6QIpizEvxP59s5aAb1dSULrkaNdjmFyLVXXIwXvBn6ITmVLhiutNRuD9uzTdKJR+zgmW8N/zkQn
0V6L+rSmK9BXqGMtycEaha2NLhoDwbyasZ3Vf5F2Zr2NqtvW/kVI9OBbY8BdYsfpc4OSqhR93/Pr
v4d80t4plxUfnXOxtJd2aRWY5mW+c47xDIuJkzC8QiFbjFsZ14KNfKvYp+KqGCyDPi+jhcGq995y
JDSCgZwNU0T0XiODbqBTi3Ti7prEDoA5l4Eb5K4+7ELhvTJ2Iy8J+I6jfOgIzvOWaJqip/LGcMh+
WWtueszVpwFPihO+zB0xHYAPSk2sC2Xyxse2RHhxFNHk3KYbIK+u+jGAZTCfx8ZkMncMGRdLceao
ta0RMNTYBq00KKSLVWk35qYh7BMJwZ/gBsE3/JLhsS4RAT0qGVwfke5ufuhOw7tM5rKFwP7G+yAr
BFWD9j4pWzpHGgqbTceLntxOw9L/PZ+/by30ZSbTF1lOtVPQIRgRuiMkqAEzN1vgdNXwWJDr0y07
4NoSifYJ5b0NC8og7veRRpQfOYtPwNNG40gJYGqGLbYm75o74U1GHDWrPbfiMnPz5/Qe8FNxN/wR
V6MHBP22FQN0Xeu+QYuIytUqyIG3DHPXyiu795bquoVVYD4374ONGiMP7Eq4HXVb7NDoIzaC9ZQf
M2M1PAHQbpg1lB/M6N6H0U5oPN/jI04/JQ596A7J7zk8rVvqB8WADZnsm3Sd4KjFY8Xmu8VylxBG
usbByb+20cn3fk3qXQumN2/Xsw15F8Q7QNBIwoaVbo2P2cLR9ovKZqyWsd/knhY7fopQ/okS4tqo
wgj/WRnv2VMzc5e6U9KhkLaiZNWhOcZnh7TRg3/2xQFrHiWhYEtZzHNgfWnwNPwuDwwdHlH3hwFe
AAtrQPcuLrtHrpRGvqNNa1I3gfAtDRw6IAuEZT7tAtQssN2JispvOBpbYzv2HDaYmL9NLKA6c4mV
JN2IyIYR00w0L7DdwXJP1mK9ElNLaRwy/hgqI6NoCJqFeUf+W+cyVkavJnpLKogUHhyTDhCaMtar
+GUgF/TNP0JTeGzvgxRQVVhTFbHH40T8Bx5+emhQnxEruFFlKeZOCteeYHnRSWRxMJ7pjU3aihuu
L9Zlt234r7xNRLICQq60wRzqVL5DrHqVuNhuTIGCbwW5hDQ6dI4ItHB/aWD1zC1nn/KWIcWnubfk
MRFVCJh2RSumPMD9JKxkMnZxs45bxEaWQFgSzIcvtLJOQPA8c99GPIbAqn0HOR3yIvUXf50Bui/e
YzguV8TcpOiatd9J8KKzkSvVJ+YMxasQ3EwF2wHhNjfnv54jE6ST41Q7MuiG5R6nTjbwtgg3EtpH
3x5/LVSn73dMkKaiQSPyUrSffkxQNQnoA2z0JNVB84ebjn8XSDtVFGPZqYdZJTMswNkwZfeOAXPk
djHT/SLtkCU3Mioe9MYe7rQR9TPeJYAJMiE6/qbrHFna6MMytGMcdEK+Yn2L8Dq2rxUzxoBtcMOW
5q4TP8ToqYePETH10k7+nTZzzuc8Pi7QwuK7x7SEyRa6aJmJNihvSPTAzsYdcgpt04F7D14H4ZOB
agJ2RqSDDrO+tBX1OUHR7rE2BSgtyscA6IBAxm+IzvAz6DeRfz8jOhFSK++B+NLm63HxkIzbLIoQ
J9yGPG/zvFfwPvvOMUoyQiXG7+GTWd6buMXap6KFSBhbjOgh9KGxBF03xnc1w3CNv8Rti20S7Qx9
3zBC/bkquNA2AyZGp5xCS6FLdG5CGcou0KNQ77BKTE5PotIyug9dtGzzAgiu5ZntwdVUwbn8P69E
vh90rnC/VSJFVWleZ2rdaQ4t1q2E+CFv3dm6M6eeDdfkyP/Wy/zEOUlQhBWuKucz1VAdsqqSwv6k
sY/sIOu27rCeHwtec/nLMnF1CzbvHP75gd8OedbIKQu1DeUs7k/Bpn1S9rM+1bAMt3lHuQvl7+rx
5pL4p+OdlcyJOaSmmvITZyIChY66NXX2nLS1hnsWS+SznR1IB6Rf1rX8QWne0f507LOOjKlNqE58
fqu4zY7KrlnPvhR5f73RemH29feNPNv45GLcdJEc9KdxThZcxtuYFUNfIuykGxV028Lp1pRpX0h/
1s7Abtna2j+/MF8j4X9+Lo6tBdp/RjrnZpisnszKaLvulCENoS7k8w4Tmcvehth5UTgcsuiQqOtO
OwAxrSJn9r8WgZP7265g4r5SV7WynDXHCWsMMWk2yhPtaGiA3V6o8yrCckMrB/pExwLigFvPpQJy
RkybaPqc6Zj/6VbY3VUSDF7jI8v8jJv8+VdeoK/pWGJ0nSEjjsR/eqZBmutpiZgSP0rygLt8aMC8
lq5Jxjw1zVP8SyAI52qzWr303piw5tA/oNT4x8FZl2OidbI0H3a0p2bTJmuQ0j150vka0diBwWtA
GjZFFKJpaSUoFtqFsFt52MBR/2BD9KHxL7tsZt0gJ56s4SlACsgHQ92ITN1ssqPZ0Mab9FfzCZig
/BjJUACDu/n5Al7aa33/IWcrXB0VSh56Y39S3fw2A4KvuMXtTB/9+TDKJeOQ8v1AZ03HUEtTMSRd
6ZR7Npm34rGjQzsdaraiiYgbhZI8AcuoveTtuzndePh8cu++Fp4lGbu++jnQRvaKo198hsorgnyF
eMC8J0k7tMFiuQ0jQzlB3Fnd+QLdIy70gKemC0lRiTdee8ob5LrmS7sAuV1lroA5J8WUgDLLbUpq
w+F54W1H6jsNIXevz/Ng4D+zG6xuNnGbHvo6QXXXLUeBiKXaYMPfAqnNeDsY2uQEoMNZ8IfRlUjB
aWkFCspnWnxqNUJ36bh4EeVs2RFsCKLQ6mXX81/KHFU55zmyYamQYs6bMolOqFk/gVWD948sz49x
xmJJ1m4Qok+ZjYdOJqOYdGQq6ZWobqriZIq/hGpCHGsuq2FjstVc+A8kDIbVK1lFQrLNghdMTHlM
O5LCliIqGx/TCFEdm9J0u2D71byw01TsgL9glSh3I6KJerYWQMU1S+YMK1ikhovUMt/zcDJIQZce
x277KP9R7nEaUPrP3KiOsJKp2RvCXjAtg8UAgtR4LJ5YR7oPZYc5AxBosVrY5HhNs7rbfwXH+6mi
lxaXBcI5DtBsI3y94io2P3r5qYydFG6nsZJyNK18ncJZ818GK71FWzjrzpOSb4d4J4Zvi/o056wb
mxIefuV0/EHZgP5DDsn/LwjQhHMUBt7zIGCxzF8bNPz5bcqwQsKG80rdH9OfyuzWxOxiJeAHwkes
+C1W5ebFNxkPvZXBuz8+Z6RHxhR50hK1J5PGxLtVakeS3DE+mcMuCil8Z52pDPBWuBfoCMjyajZx
j7aJ/GCXiHZU3OoKN6L+iCOSghElmhvTP2XYfoz8s5PuOkJPefzZd9WazUAA3ZPELiUY0G/eZBxQ
cmVo9+lW9V0v2seEdNZseQUYzcGJYzEcF71tBalGcIrmFHSPRCayNe0ewbTxl48mqa5OET5UyE2z
k6QeWmOP/S18zJU/wVrX3ZBL7+99OvJLsWCbSH0nU8xiuNgGw9bLr3yvpItLqkw4vSqBuWPW/net
FcheFSWR2Z8kBNO1o1YOzKg3mQVTo8bLeJ4ByF1dyS/WlSa9sVmFQXvMmE/rW4kXZJKU6FrbneKn
6iFdA/ix2CBu5zBuGocWbpIrP/RrwHv+Yf5+xLMlVzHLMItSPsyMhfTKGXEk0R1d1ta0XhgPlQIm
CzkZ/ZndiGy6ewgi5iktyJJgBxmk2Jb3kSvdo/eLkFZCHm5ZF+3feLeQ0RuyU3La/ab8+HkBVy9V
bqauibJkUqDShf77OlXC4Gdqx3XykHSVAGP2MX64bfU6MnWP3ZpoQpyNyR28tJqZDqrvMti26r0e
70xGlhFvLTthEs+sGKBtwuD+qYB0zvO6ZJVibzkMNzKKgeQYC68DI5difM3V96B/9evnUbvpIlfT
kDu8JPEvSX2+Og+Zvz//3pX//r6zSQBKcGNcxNyVGdTSkDfoozxAIWrNnLAJUAxqw8VqOPx8WS/X
L98u69njN41R1xbz44e69Jes7YpN5iC957EHb4BgyxnBtzFqo4P985H1S+WwaeCVnvcc1E5n75uh
jW0VJBw50teL4VbNdj3B3IAwSMEGHB/fltDYtVu+RMG0Lyo7Ifbs6E0v8fBK3FNaO6gmLA0FxZcG
BsMhEvDws53uAsEFQzq6pAeTlGMhXjZbOnZFsqmb9eA7KuRvEhzpe9evKuFndBIbPL8Z8Rbh7wj6
C7oNtzYc71QFNw2v/8pYqdcgKBc0PRSO337+2W5gTMNGTzrudzpBON90K9VCNxg6GUrhQ8jnLBU2
gnqDtsaizSv7OyRXoOhDvkSOeW3xuzAt/vtsznYMU1JHQZNxNjELQu1gXQZBqjh8YSy6Emx2vdhV
/N3stB9VIndAZJQbWkXFwpIeJfT/uAvEDd1J8lGv4rMuYQq+XyvzbFYo6kmf9SFnZ77FdLrs5piT
6ocA9/eciTNHAE2W/zsT1xEqiwN0wUO7AwLyC2LHE19159pk6fKiTR7ILNCdnc1ni5FUelnje5wQ
DASCXSqSJ31Ahjj3gWP03ZIBwRci/+dX5sKYmLv07bBna4QSef4iHBjsMOwJRxuXL5bY8En63dr9
U9k4RbqvdLuX0MD+FtPbAi7GrqAlZTiyuTIAWuKRYn4xLbtjfZe/dR/Fs7c27or3oF5GdFQpwqAY
My1jlkAg1S/tT6LQ2Nss1FeUrDoeUXXfZoXV0Dx7ole2KJwccyGTp4g50pUFQpvfgH9WRBOKozFP
xWEP/L3iK4MyGWkydCeD1m9+yycLV+PjaOwkAnuJ21tRkOnDVpbppKtvsRXIsw8F7Tyt2YQwm5Fu
cGaJRAgUJ2LHvPg2647G9EuBp9AXgkvauOXTQiRNfZfgvFopeUL4xSPZXAt/k6T0HfGne92fImkx
O6wx2LpgyCXvKRh7uPmAtQ3iHMlRnKQXPoQwJUx7lV0NSr60RVqIIHeZwUriP2O+MKkWkzYxjsLV
IiWWaE0r0jxVglgtWIrmnbnqHU1zDNnVGJiB9mSFuNY4uWAO0BV28ojRuZ4kkJ5tn5K21fqknubP
0+KgOMq+kS31Xfgw7+ZluHYrRlS6Vfe2uSEczM1/+4Nj5DuZXg6JA7htc9IsMHOjZpJw167yqzPG
S72yBbw/kp2BcCCj+PtxiXDfVRI2PL5kcFS5OHmxryM3E3Zevl8o74Owa/ubRE2WKt7jNXNqWwyx
BNjBsGJKU7lTZ+dMT0IE9v6WuEaRGc3syltpkiP9/vlV5sb9+3SrLBwqFHFDN1T57IICxDT92JyG
k/dI6hIiKz584bpNt0PzgEFcUvc6BtoRfBH7VlukiBfV3BWLPz2JwGpHCJrJLoB/RumtaLBNOqol
qkvMsg3TioMe3/rEgPR3Sr6d6ESEBxNGk3mXm/sY5yKWXcxaGvNpKb2nrjc+Z1ULFRUOP4x/OnKa
dUIRBB5DF5fI00J/FQiIIRKbMBASYC18FrTgPfKqio2UMpFSbPa7AhIJhRSecdkv7vLKJj/Cs+LN
/w/bI9vDtKTFcqSV2a/j50WPtcfHI4e4LN2XmLYD/0Ep/7Bb0Zpf9SDhrSzWqv6HGZtXvQba3YLO
J9EpZC834hUS3KV+lSouIFToIlFP2jl8pzWH3PMEZWbhzNneryQ+F6vq2X8zSOmR9rM85QH+zHOO
0cRqD4EtHD3Le5uG3cQe5RaJvTm6pGMobFYIakiSl4It6lgdYnOT+24KgPwPlPRuPW5Ap2A8Z8U1
zCc63cng9uMvsftcSE7Y3i66u0r4kxFrQGP9SvF/AT2nq/SqJFEVJdJAz9vYUjEO9SKYf6Vh6e5Q
PRTKCusjxupa2NT5YaJZgb/L0Qg/pxjDC9c9Ff32ytN/oZj/6yzOtiBp309y08gzxcWYJQFIKRME
MFvMYkG4oTGFCH6JLqSwBuW+b2//z5fh7O2TWw97UccJiNsx2aa8/jopnWI2MTw/jPBpEwcvvooi
1WbZ4nb66V35fOUqXFjY/7oK581vWdUWmcJJqHPQYkUtMzA8tCRtHWnr0I7K+y7eCvLW9FzNXAXb
wftTaQhlrkmCL9VX6BwIXka+KBvm+d5KygqSFgVpfvRJ/+jj9dC5mULFzS3x8FD7qp1pW9SUzIcY
mL6Gr52OLQGxe07NGt16tIcKamwVpyk8Zb1e/nylLhXLf53gWeGjdlkzDfMJDk4jM9O1IJf7nJ61
oBCto9ukGpZZ6yA28jsLQ9KKdDItf1cDg9Hv62JVRfZ0f+WcLi3g3y/a2c6pLZRayzPuHkkzJAvQ
W7fQfgZMrvf4t5AoPpSNK0uQmu6A0sXLrlsr00ve3CrRkxk4P5/NF4vsrFj66wqdvVGVlLRk13GF
pgNRDn6IId2CIpQCCfctsQT+QqUsRIcJhB3JCUuT8iaf87x0Cnoy6uagl6o7BtxDA+cswsdeTOhb
xuswPuJo0nvyYwFXEKqi9w9yC/hfc0EE4nKHmkDnlNfmRX9h+pwsMIC6AtkEd9Un9sYFvvHgd9og
QMFIjvN7zZiOjOiIL1H/KUcPuDpJgc5cVAfVJ2r8rrPLnXirbRbH8Zkb6ZOHFB9TUtgiXkmPoCzx
pMg7k7OZf9dbU+vrlmg2c96U1PeK+CJ4TzkKUf/ea3k2XUgxx58v9wU/HMuoohBWzutC0tDZ+uH5
OSSa8OvV7VAtYPeenKBdjzNiJe0fwvzUJS+G8iYDjgncUN8AhEqAdSUdTdru6F1b1ufbe377v6Pq
zh7GoWt9QYggj9W2h0TjsatdRqcL1IKqwyC8PSbV6X8waLpQc6nf4U5nl2EUF33ZmXCU5vmkaknL
8K7a0Z52ExvL27WWwcVlAHuqSDitqII0PyvxilGp1S5tqZmiLU2S1Mo0kNjLAtZKYssEQvAlhkvC
zsB05ZfJRjjP2F9GQrbyvTuAF8qVhemCGQaQ1H/P6FzFSsCToQczSCrahGuaSqw96q0QPSwyBqed
PcNxIPLTPhrwwF1bty9tQ/86+tk2NK0mXRE0jm6+pcGNiNAJprTANwwtjWKFqD1sVCAJfbAr45QL
0tm/f/fZguypaVmrIXdCfdNhZKDOoWcRrOTf2bhqnTkZPX+dnhJbADaGWfTK2/evnHA+ugIoeP5a
yeetWr9QDDEdOTqNqmqpG6tGs/n19QJqzV5G4D+Tl2zFtHRHK8lZB0caC8CVqF7btXgV5Xqpe/LX
+Zz1cipN6dsy6IaTcb94CdN7/HMaGX2g5fxViEBpAXfZc3KU6r+gRfXEIsQWlhvRsNgIlcfJ1NZB
h41ZqddeFTth+Cmpa7l4HxcUy3O8Ff+bsqxZ6Uv4wEDEhDUyK5RBAeFEs2QMjIBNJA7qaDSQ2evi
r0+s9IMB5CqOD+hugy0KoIeIT4A9yRDjhoc+cviAI8AQukPd3SqP7QN2lE+WaPNjwGWDsoZCG1eb
xQZfiVlpHSQ7M5lNJdwKqdFSvJ8D337NtD+GCoxBbqMTkJvkpLJXxg7vnTT8GLx/Ieg0A3P/G1oe
mbmEE4rSElFQj/CUTKzFfgFE6T1YF+E2Q0FHuAwgixTBGxqplXHtpf2q5M8XS0OVpIU2gz3/6d6U
jd/FhjByuwSH9KPCdHvJRTvZtXSHEwIu9aOpPRfyYyuSfbJcvCUAmvgZFBlC4RT+BtmK0+EsqYod
A7jZnxleqQ0vfmC+n+PZC5YLeVVlC84R8zemiIxlTLApJsRVh58j2wh2R3ImE0PkSg/04Sy1O7bN
DkhAeG3vf/Vczj4uohqZZlCyVeUSVSu+L+heZsN83r6iIhjZ+3k87eksBLSqwvGdAlFju2rlK6vO
1+bkpxt3VuRMaiclVc5FAYynAehDlvSg4t6/rzZ5/aiVEm8GxYyAa9ZCPZrWdk8cIW4zF7WWAZaN
kQai4XyjxwcT04hCXTZ/nCOfZ61fwyuijPh5rfqqnf89ZxU9sSQbVPRnvcu6M5LI9+YN15ZtpWJu
pmAlvBTSbb+wgp4+G1EkZM1aakYCEXyUZUUjAIqJatObKveqk2BqWRnb4sSsfi08pLt+WeBwX8W/
6HPFymq6KQ9sRdMl/MRgcH8+/UtdehUi+39O/+wTkyy6BIw/hU6pLavFkjB2mmTlk25aGkoN0Mmy
LZNQTVd2WJWixYInrYc5qHIWbiCUXSKhrqzJhrLG7LRelXvjUXMVW9yxEsP6ctHo/ip/LdwG40L6
gdPN6cjLk+hu/mLSOsvsm2Tdb5Lt3D4Krv28uUD55+6wDIgKJO4F47e/m0ZVmYzpohWHkx/f05no
gZPtaZeCvo2TTaq9+iei3RJkvgmj1cVLpu1rwkmcmM4jQg9aSMY2XRVu86m8iw5D8ITMz+x5UF8r
8DLLHl3eQ/Ue70uaLahQ3OEWnX1+oDjV79HCKpaCFuYuOGmW+ax9xntY0tS7sxZU1WyZNsGJ9RsZ
wP+mXDQ0DPKwPjD7nQPAcy1uPMFTB2adSw3TzdOc6BUdDJiyS7os1VKy1fU1qcelWZNq6NAuCdHW
qVbPyjcpbNIikXgVVFcbdgvxHk8S6QeeNfa70dz4R8zZslXOX6T1tdrxYuPj28HPKzU5mQbRjPjJ
PYEkMIxhEzizZHiM3EHc6okThJYOgW8F0Mi7hSxz7QwuTTC///zF2avkyVoxxTVn0PJQLA4YtUDc
lfuWMFnIPBWJaoNk6QDV8hWEuAp67BMO09yR0GF/4jNPaNIj6yiOM6ZQIeYMsB1K0WX4LkO6+0O+
PDCyV/wFfLP4OoO6A0GUOJnszt8HOoakyAT/i/nhXz/q7Ds1BLxWyJOGU7WirUd8tnoXF24fu34H
avlWmt5iVimAwQO2a/A+V5bXa8/UuTUJUHxjjDXHp0dP0S9txsSdhXwtOJ0ScXo22ShgSC/2YVNe
e43m1eGf1cOc8z7NuTl+bmuRWRinuuCOJrjvYDO6obFLE/pp5qrtt6YCeVqnEbppqKHwt10VD8iX
CmED5QAUf0mB4XD2SBWhP1V6p81vVC6uW55sqF1rurWgkpxf9YySXow2Kgx2/foODkm2pLS7Tii4
pDik5/7fEzl7DHLBaFPF4Eqo+goWc9C5BoAyBQXHxoMxiplOXrWJA3CDgOiUkNJxb45PfCyiK/fk
Iiv8+5mcFStFmqt9qnJJhDVECx8RzJItYpTyAjD1ecJVKq1KWrqwKOXgk+lyAZMDAICBHd8ezcdJ
db29ykCRqRKCgSVaCHOvmneC8McMS1q31zyAl5Rpf127s6qmy2RDLxWunXdTPPDxd70NBG9U52gr
cDz8/EG/uIf+fn3mL+I3vUklTWEBbIKlPyMSmW4BZLFMfazjnag+j/621PfwUYrpwNJRnEQ6+kG0
K6AdiB+Tv4kI61r9fEZXn52zNmib535b5JzRLDvGM9SXt9r0ZKYfcQ8fsLw3GFreSaTSQBxqd0N3
EFYVfMcIiNuVU7lc6X57jM/KgbAfAIlp88UxNlK1DoQbOqFg/EJ77NY6oG6KcWZsrcvH2381+hXl
P62yADDzsrwW36bNL8358gIfRp/5LHysvxRL325Vl8QZeDl97jDSk/WSrW4JTeuO+PzUFMV9/ajm
H9GqzPfCp8wiB/h0vC2qr1PEWxMMRDlYcGB18aNKfgkkm2TUIazHfvMcya688gcMZAU543M0kTgT
ecsNDZOUWrhcgx2uHXHN9gsiccMex2PPeuVtvXjBv//Es2ffJzU573STrZi0bLwb4uEUd4ocTN8a
3B51BX8SNLiCJxdMteMhX0OgMm778fccWPfzg3hxX/j9ZM5ejbZXkYfLBjkT9R52trLYckV9ElDA
LmO4C1fhxHc0vcvbg6Jt22gfkRZPaM2OHEHYDZiqGShqPiiNY6+sZPp+9bMovM5X7uczvZCPqhOS
pGAXZ9RJP+zsOU30Cv1W4w2n8c58Mw5kCFkDCkPL46yx4bCg/VKe4cNW9S6AFP47Q2hqrJKnsFtW
tkr++NJ7QOtkJ9sIoYK4Gm7Y64NmvDFPCZBIQGo9OlQLrXX6ca13eiHw8u+TP+uWqL6RjFrJyQ/O
aC8c9X3MXeOFC+6vHYxN1EEtvpFo2gcxAOEd8aRqb/EzfCoayc3yXSmvymOOxqOFRmjYQ3cjEEml
s8I7cP7oKcSHnJtR5Vc1/Bd3oN8v/FkJW0+VkgT6gq8LADzyJOr1BKOJuawI69a48YIthKFCZ6di
bA1izTpScojQsHvsuC5BD3fjOuvWkb+VTUegBa9Af0pollauENypxO9MbImurbCX37L/Pi5ff/5t
IVHrqSz1mLOm4+STG4xfSd6KKIztDsuhQ7gBnOsQXe+mNz4QAJvrWd3ry1fzVy9W4d+u31dB8/1M
wiD1G3hgFCwGIl/4CxuQnLTnrLF6UagdWLNcqty5p5JVb1N7ZcG5dANJdSEc0FBF7V8n8hjAV1rM
YooaeJ2Vr9W55bPyQNq2x6h/IixpyQx3dKFRN0w9VsETPtCH5qTLy0dlYaWea4AIiJmT58GBryFT
nUWLGByN8NPPL/mXAuBs+TdxdYvI4ww2qF86zm/XqljU2ZgN6F9C2k/gCektD6SUnlBlaiW0+U1X
3av9Nu4tiruD6qQkjdh5iEnT9vy30N8L3YPR3Eyio2dXOjHGvBT+dG5n73CN5bUSOpRIYU3vn7El
VkzQ9xDvJuSDK7C0Nqu3KHz2AGtC5d6bacrhITMf2tCwFAgd3bHRDq34oqDFFqpq2aI2qFhKQXTh
BIlLmjUrXOmHWvxToYTHQBvlu0nb+eY+UzaQkQX1veifJMAltpwftPnzRc7Kh0b+Nznw8i4WP6L8
JEXHNmZTF7LRnTqn7X9T9PXbPt1lFDryu0CZFe0ieg/jvo0euugIKbbnU58Ku1S/Nve+MPElZQ6w
I90G4jDEs3o9YpCUKoU/ux1adH3CHV1gorZg5/o21QTrBsaCzwH5I99AwCtmNrN6r1ac81f17O79
dRpn1XogxEadBgLKKl5BR7Rbl2gH7zcyfzc5zePT4O0aXumSvPqvY57V5ZE35n3OM3Mq0egRGJ/Z
80SS9puVTrczXzDAJu9eeYUu7I/+OuhZeaGYNUreZtFRQbW0T4n3znhjZ7TpQJN8FZPDbkuaI6b0
zS1xLeGJpcZqVzXz0PVVN9/Fyz4TPU1CzZV/mKVlIUqjOduySNwqAFtRdg1rvsioHAgMoMKl/XWt
VLh43ZmWSbpJp1un8v+73s+LpgxSrZ2dQrNyrLbqGSHaLP0j6kDEfddjs+Y7ef50fT/iWT0f1Xou
1k03HzE80ZO0IsfcqBs6h5vhluXp9eebfGkKNqNJ/vMLz4qhyJ9iIx++fqH2grzb7jCtHnEQWzUu
lcKiDrgm37pUKi5Az8OV5MiASM+OWbbGlC0q3ETA1jH8ruq34rUStsg4amNJaY3pBV0NKd6aZAMt
Dxwm87MjjLG4pnNGe/zHURktZw2XvyobuqE/X5Wv6K7zu6DCVpr7zugnz0vEWvbV0CuTeTLJAx5u
TR9Lr91DPhdpj/zSD8af/sGEXR8UM9ceoler2l0Jo2UON1NAsq0m5Vmtj4O/FXo3GG7mTNCfT1Ke
H4V/TpILqeoLFODi+SdOYLbcl1U9z4+jek0W5DMOUIHk+RUbc5ZGFBWBgzrNJZ3Xzm6AmSe0vNm/
oDpGgPW7iJY/n9GlzfiCjtV/zujsw1bmVRDlOWc0G0SZL+BIC111uXAZEFwV/avXfv9ZOWlqgS6p
c+AbMqSnMXsmS4uIKvDYkEaa24qwlWWrfZCPQZUJr9UxV5BbGwg0rBiGO89bEhoqxBPmVuaykYPm
2lhTRjPK15ctaSojwU/OKC7/wOMQIow0qy5xvW7uu1+prC61N79fOfVs0OGlppwoWjWcMB4CwqTx
NTcyiOSAfZbI9qRve1DulvmbPBf1AVJG94CfuT0SM5Hi/R4sZp6GsdQ+WndO2aNyRsuADEwHYQKw
Hxi/kM+/tdduku4GVYnwJfQhCkY9gNkTrz2bl74d356Ec1HUqA3JIh64N53jrzWy4Zmu+wHUjDuV
cegWJORm1vy2Hy1jo4QbscaiGlJKr35+JC/goPWFRu7l3GaUIHSffTmnzgxbzW9osS6WXbGcHZ/q
U3/Lnt0Z0uVI3Ii8ToQdlsEk5GUZnRkpEiEBNR3/S1z48/lcarn+dT5nH1W2pOyUEy6M6ppbHW9/
5IRrtNc+AnjxF6uJJTHzcK4OLS7UnBzXQDOrywTanwt81Tqrml5jF9MTIm9Jc2YpU2SiEFzC7KeZ
PY0pLm0IjHIk5cpNuCT0+H7wLznvt2I8bQlCTys2LuJWrJ14sCfo21ztQHtJG3dmqsl7cV1Et0J4
ix3050t+cTGHnqTNnSAU2Od+Ay+T20bUyd6bcw2OMmZfc0WQ4MR3lQ2dVY+u3CByW5Oo4pt/5i6e
sUcekDh67KgPI/yQCIephV6/7W5VRGpRfNSrXUFr9uczvdSRXnw/07PS0tcyo+rzcr5OgXjb6ac4
hqYFkEiubiW2VsCnaZxo9TuEC8NVp+cqx8tDtqUov6fhw89no86r9fn35fvZnL06SRRXQ+6zJqHR
e5+LH6lzVGkHBxuG6BBbob5qepceGiEdaeJ2zbB8yBnJ6PcGObiS5yjRF3Hd1O2JSey0zjJbE9dQ
jPxgHyHqCxl7Ylwt1ZhEtbXvNN0mjrY+3k3gpdWO9RfbDostxJOPn3/bBSgbywJtwXnwQHjcuT1C
Nusgy2tEJ1m0XwAWKuFM6cO7MbtZ1TtpHUDiHclkCXJkWf4zLTWPtDUHQfcLX9EZydJ/CFhwUdOv
hjk2qz5GdlnaAQ/4ri7vhQfwzrW+RXhniOsaMCOr3dWZ4Fwo/XuHTGgTFCs6mmT+/Nt7pZkLwTcW
PNn9VrvXU5d4lsKZtAPWZItQEzSnbXgaV8MCJZVIWXA1ePziCZDBjKVQRs53PgrNBgbAeoS4Ye4+
87kqVGsx8ZqstHgWU+GEl50o2mJ5qZStehUgcEl7u9C+Hf9sNS18byhBh86PKATCDtRfGRE2BoMY
V2YlOpwGqrKOuSzle7auV8X7kN1rfEorV2sP07Dxs0e/f1GQxecZoHsfJ7Dz87P2Vc7+fZeISJfZ
scoSS+8/O5d2wKpmFH11EkvijPkO+4v7EbaRASS32bepbfIh1HcVqWZk9eJxvkmnt8kgVZbiu4D7
84ddF7hhQbImRi39k67cer2Lqz3Idul0JNysMiE6bNVqo+W3+3BBcQOj3V9APjL8O4JhgEGATiJR
0L+pVaoC3zU8O9CXheQSiuYrK8hedBKofcxZUD9FH6Z6Zft+QedFx4h7pRCEwLf4a1fw7WGVyy6M
E/Z2p+GFhoz5J3+nNVM/afVmYCulZzZuqdmPptwEq/ERX/sq3xi60yPkqO6M9uQ3m1CfUVjXe3wX
YId/ndvXJ+TbuUWGj8Sh8cSTdjAnRLuQzckeNPBiH7vQLk81/oVkz+sVkjVfkrOOMRKK+rwi1p8y
nDvwQCyIAF9y9icr+X58CU5B8+SL9zP4a3IjhEcGDqv9+DKArw1fqhuUrxR0z71ig+oT/kC98ojz
29Bjkd/03XWhOsraf5YLfiUfQL6CKk2x81rIk9LGK9VAPPnRekGuV+r6t/Acp/wwxPtF/Ki3e735
JbPAqQn43UW0zIDYG2WESA7FMNK6dSSsxtzq5px1SE/EFDkg9ZALkkflj84i2mCGa26957hYpeoG
RwQWRxzZ4qGkT6kJz514I9UM3JPOGvSHDrOCNm6iabN4Q5mnpDtN3fmGXQrhkjXFzY8Dyb2Bq6Jl
cQP2UKVT73V5bviMUCXTu5HEsWc2YL0wN2Gz+EYDBDZuhHrZEuogOYm4nEQaM/BqXSbJLtjKPyiD
jLd+HvWzgROPzFjJOgvJvV0pyqF//X+knddu61zWZZ+IAHO4FUnlZMn5hvDxsZnFHMSn70F3o8uW
haPqv4GqiwofRDPsvfZac44JVev0GRT2oE3U0FHulKW4tmaFU69UJ14Ugavi9GcVcUvaZ8S6IEec
9JZzavxJw98geSRFODIU6tyGp4WtFipa5LbgvsB1zSyaB8oM3tKh4U+kB84yxZmXHXwhv0uEG4DZ
9d2MLqrtE4PkzTtCiw/Fs3LHeVd468JtF6CLgfURPKqlsWxAq+lOEb22yEF0JENADulOIBUs30iC
XBcwAqU3FkD5WJDESRqpwKEIYuvMD7fijiYud38SEfhma4Zd6HM0LL0x/aKHjyCE7tnTXensRJyi
iGV+Q0aRP553E4Wsn5zckKlx5wkQEsd8ydyzS5MMma0CeTablh/FLliZz+NAVJtE0V0GV6UlvwcI
U87ABGiX6f9FihlkS+s8b6NFbkDYYlm0TWHuSYQcPnnSKlEezhEdFxHqrnComKIW7Cqxq0vPZvLY
aw/yoOGkeMvSvW+5LamcvDe+XakTTknhx2ku3Z0ezed+FtxB5ZXJL+2gXaAnnwifQ7CwOBb5izMu
8dfWn/Yz6aPjfExomQgkbYnk6CiuNYH8GLyx+ZbXucCii4UrOvBeh1hHsY752+7ee1LydUu2Q/SY
kiLd7GTkKGTAIyPtcCa/44tONpa6j2tWlH3eL1Xzvlcdv96m9X7INhH4m1h80SvspAxuw60nupJ1
iAB2pREYuF3H8+kglAbhOo7mJJ4CzzptFZGQJ5okThPsyGHs4f5mj7m1UcX7otpL0rqWPoXgQSay
xKDw35j1QyQ9agUZU+wYU1mbpLw0SuiI8TOxUPDkzcg+PfQPRTMB1RfT1aT3fHo7wRUSCK9elPXO
6pYywDx0dDRidcc37rNq25zncrriP9bCLI3mRbVuQx7Npsse5eRDL8lXs5Yn8VPQ1mn3rob3Pb3t
MXGsjamiaHBX5fFsyXj2ED84NYFixFd5c/lgyFuzJhKnuskc/90/AEiGhFUDSga44lJRVbamVyhd
JR5EMjNnuj5RPxrwgMRI2Q1HFG0hdxuRZD7fFZj8IIBwNIa7yOuoZmzNdAWckS2cxHvPJUDh30XD
V4fpZ9HAaWV0FEFHMkdL3c/STlGTutRgfx381NGeRfds7LWnclW72b06TPvCFpajW1wZ0TUEsPz7
17Xfp8Wfvz7eum/7oaYOmTekg3yotPGd0kGaIFxmO5YnJ/wCeCsRZT/X/MdhOMqYrFAzqtU0OTEj
cM94HKG8msoKW182I14xfKUt5fY2qoi4eAm1jwCt01p2hgxXcLqCEG2V2wHgXpbQuSpeIFyijEWC
XlL+MPuzyBJJJ9KHJbjANInnuNkmMK+9DN/v90VPcvCyMIwLRaaSRJLpwxsq4oUuLnwBXeZfHTin
9nEmvCBSsCKM3XAnSF9Lk/hgapMBj+Kdnu9jKMiNaVePw7P2XMEMQnbQKHdWLNondDt++VcWX8/i
q6AFk9bAMC4t4gr7EwO1raje1bLlyPKrkRCXRiyCKE5M1OXDUgRf121OmOg+kASF8eMQvPios5AO
/xX1Natj431GZDkTVFeEj5YHvlWaCgjjBBmi5PmgkZB7jv90iBw0spEZrbJVtKR1dcokMx4teSc3
92xM2p3YLJiKidZHSNopaBun5Gn2RP7xz4QOfU4LOxY7Vnu2eUIlkbRkEtOuQLXEjuXNsvPKNBd8
2jGZC7B5PqxuHnU7RZ4qyIJes24GDNSU3bbd5QNKN1uEUbgu2ErdwFrE4ryQ6OjG8yr765E9VhKr
YyNOG8J1z/7MGZgo4nLZ+k5qHiMU3ezLzbwAoMly1HvEZT/pKDZcAYKlP6/7GY6xtF97zSN9vaZc
JapDYJ9PgLv04BczVrww2Rj3KfPnaKIqCwLyesLxGKS23mdHbdTSvWoXVUhps0oYrFfqYgxPNIvZ
mRHX8C4yKq/lVcNOTOZ1B8wyCj+q6MXUd5CLunuIRNKbaB7OgK5sr51lMC/FWrGrwIWEGZkr1ZoJ
d9lac819PBrqPSf/M8x14qK999MBcxe6TgLo5/I2X47IXTBAwqu07WnYjB28F3J/d4LLkXrfbsf/
H51KclJSb+EJwFxXIGrNVJwYG0qA7AFy5ydeY/45Fo18lg1PfjtDHzRIOgyug5pBWfIMauy74MRn
LNrK8Jr3D2Qrc0qIpHnnAat8h2tGwsHgNnsk1X8JCVycD8Hy1hp07bygEXOgyKquXfF4C57ZaBKj
xxETAaC/l3nF3BhmMEsL7M/hTuj2/fmxime5NbW2vL53sjFvsHoHLqzW2t9JiIF1agiW8wCq16bB
THKjSXKltWVylZiBRR3m468cKCMoWl9JConmkgwCSFnrLM0E50x1x2Qcq9wrhM4fOOjgorrtPf3d
ovn56xfnXzljZ/OUUjq0KFkf62FblehEa76ijaSC6HHweeJIjJ4B66Im/0PZ7kik5CbHIVlCem3f
rOSpiQ9wZOkjQXcpb+wk0hUdFpeIAh65DRgKSb+Y2gbcOsvDsoK3Ev07JkQ/30rv4WPQcqGuQNoQ
RpweDa80wx8h4UqU6uUYTRS/Einfn4FkzAAtJcafAPWWRvedvN3axOYI/gtUVkRJok0MboAxAUwX
sxN5IgCm+LWqR3sl+zYEmkCaMnYi9BTr7dgJCVxuVmqBHMRrJIsbBRucdCbA+c0U4LCugL83pgPx
SCY1QPBnEcnVy4JY69OTuhMVW/V2Z39Wi5gWZ6jBSnmGt5PTHapV9aWx+KiWHRKNrn4Wo4emmQmo
gXJ5OdhgA3L5fhRkNTb9MCF10+zF4yh1GnhfN532jp2nqhZj/z44qPydVskSqfGPc5+MfC8RL8aG
CET6ToF/DI5qkkVrD0JhIC+L7EU2Z7nn4ndCylbYCTYua5PI8yC669715061TXJ2JQIQ2lnIhICM
lWIDQ0C6y1cGsAEm+lvmaqxPEMxidPRkj3sb8yi5JFzPSqrqG+iAKwrGny/IRdOztTI5PsWDNKrY
hmceoZRN0D47oyWuJiGRQeuOyHOLw9t5TkgqTOlbVK8rrU6ugRdxRHTwQn4JX77XO3okDW0Xy4f6
XaTCRwqGJdPwRx+DEb4V4s6wFlkeOyZ23cAHn9k9y70TtZJjVc5QFQzjzWiikMgL60uYFS8DnC2Y
BfG8Rlph3XnMpPzzSi03Q3MAoGzhmdEXhfTeKKTHW1NlYKfapPpDZWw63Y3ubvX/r+hh+AtNhoTo
d0DwXoonsjgWLCss5K/RnCfOrWAWp6sgOQwatOljms9EY0+lixzGE6bACCdRefCKZXuCxVisvMLV
4KrvbxVeX6CqyzoXDygDdoXe2K/mGCs88eJeyZ13CI1IpwnHZdxPh0R3ycdILdvCEOOIH7j79Tdl
mJ4tl34L4rR+nT6UO841HBdt5Z4kI4ov7VMFXEi3pmWfVeUGduARHjHGdr6UFIE3h4t8ovn7qIL3
MlVNVx9hrmdrEomLjHZFCjtR1l1DnJFiBsW+zmaJtfKHz6RcJ+GdYjyZ/rrz1/F7w4p2vvOt5Zc/
WZrQ40WIES4F3hLC1STLrdNHHTHO7VnO7+Eaz9LCsS4qukkr56JWjWOj7oyil+m6WjvwBqtgRwyz
7b/c7rBeUUD8/K2LkW4jaSllPr9F8xD7IsE3KBLoYrjnai4C2fsv5tq/m8o/f/Kiq12mUiN6+Vk+
jBUxRBm3JfFr7dMR5MM0XULeCFo8vxJ20a72rS1OjWSijZaUPx5Y/3RaP6pTkQm8csu3Pg48Lt/V
0YFjgNHjW7ocGoTaMJiqySpxeudtHU1cAG/4ZLQTp16HJBxwM0xmEey3FGdMWM25ms9RtUK7vxX2
eEW4Ad1Jlnh7JQ1D0NcB8tuSlTTnykrrdPygvZnOAtQWM5+pv3OejqPtmuB0iDHDjXOpfO2c9P1n
L96HNizElo9LPsTSrHEFOhXOCSGOuZZpi2ZOGju9Sa63Lfb36QyoBIMPTYWB4+adW/c2iFYL1lds
d9mt/vK4T/x6OtANKTIUBZHixYnZDLI87UtPOtSw991GXGjVvCuA3qGVUv4QmVdPCkd9F0vHAjSK
bdWhSpSrmVivbldmXwP731fD6yBKNFqxyv48QSNNVeTOTOSD17IezEAMU8CS91jRYDWP+qyw7GpC
HhX9wogXmYAxlhBlgiW/sdP+iJpSR+HLo+xn4pxkkOOQP8jduvIWcYcpkFgHuHYT7qjgDPigRRIW
bjxq5doygzfm//4JF8XlEArCIBlfb1jvyABNLOMuRmx1esp6pN0TeZml8+i04UOEJqvPJdzkwtgV
blTybGnw4aKqDwR346w+6Xs9Xfj9I8Gaxk1d6rUV4/uVXjz6RBPauK0iFqn3MYEieim7afWKNVTc
+CtzaTyXJKgMzMNsdu2WaElzP8LSY22fJjZ8WlI+OpMB0KR5T9B4oZEJQcM6MsS3AkXo9nx67sRD
2c7/3Wa5MpnmG7ZEBY8KHOpflO9Gjk4FkzXpYIFUJF4bchwFRph/xgOYqmHXgzmXJukSgQqd82XX
zbCAN+RcBTRch9eg2JYDYttpWLuJWz9QJNLZ7xsX5WNzdm5c7NXXwQJzg3yAptnXTvFtwSmLvjgF
bcvFkjqCLg3GkE9ug0tjMbA23ZhonW37Y7vQVsofS5kPiLdopghYE+xQs7GuD0RSUG23UE+fZSR8
m5BZ3X8RG3ztVIRE1FAsyWKBvKzmhNLvDD8S5cMgEFPl6PESqSJhMEQQqSrTe2aj4xMmBA6yMptH
fmJ1osGNMmAaTmGtz6GqA86dkx8yogjrW1Q67dq9pNwkCpwGJBTy8X//di/9s2D0OdygAx3P2vGV
u7qaJ4A/aOEOymMh7LtPiYldSsKN8jc9rZhSE1+PAYXb3Dr6JxQExK3MBpJmW+NR8aaatVcxqMF9
XiZb3foTqUtrWJrqY6of+vqAHdZwjTvykKx8j0l6sDklh5iX3kaZH1vUjb3y61h3sf6NRikVLpLM
g7hcjQ3eeMsXQ/UQf6b8QcRbELsDGrHMd3qyZERFhRRN5PPDoK7LvycF6R9RRU6YuJCfYb3UsJGU
3TkaW1RybfsbSVnAhRcmZIAY7ZhMqY2EpSlnsZ6ubIqx2K7JgZuK+aK968lxMR2NaBWmh4hqEHAU
OI0QQJ1NuvAsxBN9cDA+xILtF2MK0qnBgT1pEa7dauUqv7dMlI5g7jWDMhdO8cVWIMSNLmV5gt48
JkzcScklKe5a6BN0NJ4thXEOfAnjtX4SFzyZCiNmw6eyGsiwEfniz5Ngm+7r2XlOHUFQsCy7OgQ+
adLBI/+QJddTdoG08uu9cku4Y4xL/M+n+PPSL7aAcx1UkS6cyuNARpq5K4Hhl6DeSSGaFQmZTryv
HWuRoL/TKjUBqGC+P7P43GmYtCUsABLMourJ6h9P6ltCF8a/EyRaXcoBxjecp7NiS0uJndiaCJTc
d2C4tWVyCPzJRH4GqzbO1g7509jtIqnGs+6q4dHLQdHMBJ5n2i4b3T1Ji1P/IJcb2VpwcrXqdS5t
CmAgqsuwcEqa89ErjzIkQ+Ba6KdlbMD/72fY8T5BwEOJgdDMvPiepTgapMAoyqNerauC1G187/fN
wEfK3mif/hROWD9L6achvQx2+jebJjO6Ef9eoK8c8X5exFggfVtUck8uhqIpy6O45AhrvMfDQhL3
BfntBQnePR1Wu3oVXFrzyIcGRrXF+1mfh6T4oItzaBGjttGRFLo3rut32Txel8E4A+LrKMH6eV3n
NFWjPA3LY2GReY18HduM00HHTvEsTKgogGG1nnNqGbuigiNmZ5y1CO2f0jbiWYnhpmof/31NV6pn
HIHoe2WEMyZZmRdHKIVRU51iSDoy3fCrqcXBIZ8q6HccVV93U9h1NbFp6GWJivn3T1/pNfz86csK
2vI0vTDE8ki/Q/AdNXoqw4lZTgQU0GRwDxNLcz151hNcsNI/stfTkcC4j+a14kgRTolHyLJ1JGFn
WcaGG0W28uphoME0sjbuTm/Nopj2H6a6UClYNkyppJxB6p/o9O7HU3l1Yowu34ik/aplL1cJDFKs
bmxlOG4ubmaU1Kc0z/jI+mmi/c1HEIxvORzY8mBm0NlClmP0x1SeJaSW+bsiO3bF30pZesS7eQz6
iGbQHuvzKjrZSbWosfGO2iHDpR2tPjLXtqmVEzuiTusbousesrwiUmlbWQsxf9HNeWiGE2GZg9On
8xvhFmMGI7nj2fRWu+KKd9D6UjeTI8+06JfgqY5EWEUioDSVhfkpPc2s83QgOxQrG0JBVIJeL9sd
WQMceoyiJdlunpFkVhc76spkSzuAST8DT7vwyYlwY6WwPfrbpXqvxmc3V+68YiN1D2F5R2xAVc3D
eq56m0Y/KBhLb5+1rxBK+HsMxC1jncRWfbFwqVZiRIDvquMo4ArIsdBxuhMOJ8/MalpFiGD8fdE7
/JVVxiguXoDsomRaD+I2FHfAT8hFocta7BjUDXwyuPdDu8cXEszO+UeTPrU5UywK8eCOhz2VtszG
+9A2yZHzGPsZMShqf3uu7nNEdKfqEZKiE0h8A9621KC+cQVhdAiAmAzTvHxMvT9RvhJpS2Jyu21i
Rd1/ZcNTjdE3phnG75lwnYrEVHVKdWyWpwWNo57qhNS5koHduadEhNKqqY9gqvv5QKuoXcOQbkaU
S79q810OiWVEyQ7aWydsvXwrcJyQUVp5h4ScveBw9rZFQ3BHvYzTRV65J9h/Oum0vUHLHi4kG/yJ
wFF6iR3YtUGsCACEWNTus/g9qVMH+mwDYKSDLMro3HgADfuCLqOMx1TmYZ8QAl2Ku055TKtntXw2
EJIEqH3BXGUIQ873tCU1QlK+TMryoUg0J1T/oBwbyaFHzdz32h0znm5xooWW+Sut49menkr5ziBB
M5EADcqzszdDzgBbi4Pe3wKnIcPxYUUZTR4OWhK/XZ6SRdm/+e1zrqP2lubt3f8o+oE310RINqo4
RYBmF7tK5ktFHsbjm9uBSF4B6R5F3RYbHaIW019JsP9pDf579b4y7/n5sxcVUcluwvvBz45JA0X+
mdCSZBQ2g3lj88cajhHzYKe6v5LnNx1Z195OXB0KJ0Y8mMi5f/7NtahiXo6s6hh/DlOg1U8ibply
0jvaut5Fow392NvDmezEXSPTHoCcYXGe4dzz77twhYNgMemRJDZ1wBQU+D8vRJbqjLKQC4GgMhqj
kO4pnEcm+R51mIiT2JaPeKbhaxHl64wGtTNGgOmAVcG7cS694s8dr0XV+Zj5F52wn9dieJXUCx7X
QrAFQ+v22a8mnI9AWL9aB+UQ+7MMg8GjtKzuUebNYxMqxa1h5dV64vtFXNReaRB01D9chAEe3ZXt
dI5pyCHgjoxgohEj1zzcAhhe0TD//MMvHkJXVIY6qPwm9aaRg+1iuWStXXSxMUH3dS7m5fn91G6b
2CmBwMsLboltvqDc+ku3u5LXBu4mm7SwzE4lm+lGPDgMu5VsnbYA48cVFl2jl9xxrtSE+a299Ovc
c1k2gJAbD+l0QIxLDGgsm2chEbh+rG7JkmbqTAC5GSFcJXqViO7b2/eVlha37NtPjke1byXyEIVx
V6beuH0LBlAIpxts3EED1GbT9bAO0ceEm9CgBXBR/GhnR20g7onr8YxcZPO2dQjAlFcsnD7me2K4
P7Id7ZAbNeIVI8DP67z40Cs6LZlWcp21Y6lu+GZJBNvbSEW6V1xOdIMQW7Q0AximjoMH+j+gz9gQ
bxkgzfEd+vWMGHBzz9gRMXH8vGGZZsmqwid2xG4PpyxvZha1SL+qhyetXoKMKyZW5tTFUiRgpSTl
Jt5h3s+1mWy4qrbPCXMzuLFbXV+fUD8OC6RDJiwNXFckJyOqi+aNthJHmbN0j/J2hkJZz7epm+xS
yj6Ok/zfxG2KGo/tfmq5aJYfI9kW3MLRlka6lMR5Qq311W4Xi01W3CWfyD99sH6ZOFU05zSDGaB5
pEJz9vMZIUjRrBboXsoP6hOg+goEyRlyHbmpN/0cV9frb3fvYrMwLMPsPYu7l5OBAJcdjtk0e+vX
cOfIKspHhRNon5qP1uU94yQMOCzAHe993Fivfyt/eZ++XYj28zFqQyWUhcqFSHzQw2bwZ4SxGaSA
MIOeqN2kRlJ1CHbosN44ldfFmN6sPYKDjj5Hlk/iWosKkYXqpLvoQfl74+qu3iZALSPVjFpUu3jb
uzzFYyuOKziBHKQt24o+G6PXS2cgWJlMnfQDbWo4oeZH4VEO9OXmmm00DrNvdrf/AZmKu/Xtei5O
aI2s+qQfcz0YK+8bfdISiLAx5uN0NGfkRtsCconKmAP1959bW8kVxxocfbpEJuUn7pRLnbyoRXUd
Gh788nJuIAFA/OQERAq6pnJkiorff4UMi8ocGU/X7Du5nhAoHRuzNlspdoFf5aY8Trv2/hClilVX
VZg56Rfvj1lUbXU2zWLUXPEu54GjlI74eN52H5J5l1PiDuGLVtKcVCSkyTTVW3lyVo81gRHVTIFx
0Jwn4bZce7P+PrvLHvR9kDlqbfdncj/GfFw4hZhnYbmeBUfxAe/QwHOJTigDDlDLLrk38rc4he3/
2AJHhMRVQBV0GjRx7d5E3FSgcunuktatg3f/1rDtao1hIcUks0ajiXHZLhATQfNbFhGqvnF3rxjR
1NOh72wt4FRLl1KJN6QfexuGTViXA7CyFIGdeefhI7IU5bYz/do3Q2AHwyVEC0A5Lqse0TgL1Ukp
j8lanxnTYlbOh+WYFDHCP26+k+NCdbENyKJO19+SmDn/GjZ2XpT4gkELh9AJUDjDtMhWZfVcno/a
tFOmxWvkoLiiX70eTst+3MA5BsjptBcXajJunlO/sv+9alwruWQRLPvIApB+T9hCr4t6b2wrDenL
aWFMlf4jcAryFo3FuGZZwUKFXo6h48bmfPOHL1b1uihbtkS/ZHk4EUZNxyLZcYx3MsmfjF7GVHfT
aYHcTFn8T/5kfMKmPB58aFv9XMajsx5XhcxriM4a5A+6LezBWv6l2kgQpdoEC938+PVrD18SGXmr
HLZM1Hg/fzWphKwKc35VnflzlmYVxINPjuSyUs9uCCe/blan+EU8axx851GdOXq/SNFpwLcVbPnD
IuOElhr/XeIGxISLbMFvWJpQcxhzBXs/ZzYbHfMnI01Onx5KYbomuFHTNdI0L4+YIN8XpF+eVRuT
FtGGnbjulZWX3g3hR1fX7qlDoxW6ltZNkleFIJHcgSlGVo62Tza36u5rCzQRIP+5HxdFZNQKRn4W
LBZD1kDmYKxutL5pWkEg+tO1rlgiDceBhmkk0SfCB1kYit39TUXHw11Fwh7uh3+/GNeOArLM7jlO
XEjvuew/+5WmCKVgjHWt8SxobkLueoBPAekM5xBlYpFGQuve1l6HwckFUm1dkbG4Ryt43NLCbIeW
GIVHtJDRo5bTARsk2WndPWBq0ZyesmmX4w2OUPTeGBTJ196u75c+LnTfSnJZzoWgTE0qzGpNZnmC
Q4V8z1mMHM13rXfAOBWxAMidsfmAeiE6Ci0n0jqZnRA0I0erHOr1jW/8WgFOlDeNBUuHUqFcdhfa
ulXlsueGjgv+SbUJM72LyDskI5WJ0kOMTGoMfIc57KrhtH+4rSAwxs/qcs39fgkXy8w5Ffq+kbiE
sTVXL1RiTuenHWILEpp6OhuvHp7BL2pG703MRzhFJFEzl592A0mik+5VwPwkM61BL9ct0s6FIxDp
Gz/e1jWzozc+1xDHx5iBNP5ZaXDAzyRS0pMaaj0hNhw+IVrQml+WkT1Ge+dbbwVdx38/vXYqqm7e
sglHxizZZMmzqiiTgqZDdF7mjQNLSQF82M0L7hTUb925LYO6dpj78Ywu1qXcaP7PMypcnDqL7I6X
/F5oJoAcYrpyn8E+eDHf8CAUG2OL5sKaxPcclgitEp/NeuaTnTEpplDdF8gn1BtN8WslA6EwhohA
i2WTd+jne13nfZJlls57/YnuwEuPg7erQk5Qo8kxwvrggDjtBFxHmxRGHorLiRbt23gPc+Lm/n3l
GPfjYi7fpbAvuzDgXao+MQZMSkDBIFTi9YYGElckZ3Yw1cUV+QNYB7yd2k/DPQzYbJGHCSmq1q3B
4hW7BVFopjiiGTlcYl3+eXe0qh4d2FxQsA631jOp5jmZPenUwvv0VzKXQrEke2/sEmcjuEvx16cj
mCUzX+vEQtF1pkZEiWXn+isKA2nLlHQ4pNEKk6+Cs07cadk+NOaYoPtPPGvnezVHYcEBFL/8Pb1k
sVroz+epvAD1Wv7RF4eGiBYivLO5wUSFpmzOkGxiIC4THRjVm0qZazAqyqfgwxcBTNk1/kJU148y
zVsByLxbK08JUxzj/Jx394q2PyfWxEJ0TXyAhW/Nc/Rbb9iVufKPe3ixcnp5k0RNyj1sp4iZcWOE
Ti6uiVAh6GyCUDfbjYrjp+hvPhWQx+uT+lHBkwbUp423Y6AOVsAbG9EViyllsqhoog6lGkP6xVsv
tXHQE31WHTEVEIljmyIR9W5ANjFs1k98LMNoY/ZdpvqGNqHP8wbssWDg9a4XCw/kAtlfY/VWE2Iu
FQvzFntNHs+Sl6vq9wu8+BIU35TCXuQCT+EkkR2Zwo0IwPTpNM0e2jljU7zYzWzMTyh25wffrSey
tDZgehMyHbi+o5Bp6FRnJ76FN7taVlBaK/joRWIqf1X0VWiZYcIoRk4czr9Ae6ic5aVCe6d30auS
h+Y5fY8/FDJzJzupv2+MkNXugLyKoC0ingPr49+FxRUTBs/z20VdvGOSn0uSYnBRlatDnrHb2j7F
D0lNLceGPG2andBxMK9W5/AR3ZQVH1HYi46+Aq0jBs1ESI+aTcQpc84QKiaYsrJ5acMb8/eri+33
y7x47eLzWe7kgKfaTpkvpyQpDE94iLtDuqSn+IKrNqVbxSmzRB2agNPhkCT1y5tpJlfwnOP9ojan
TAa/cDkKFXu5EHuzrY4+/TKY3irJcITsTsTXfKG6AU2t4WAeZWWSbsbBprcmU50ZzESNVmKLv33P
XLxGiN/gjju9kgehBi/nfJ4qkwbR8XPoWDcl2FdUaD+v+aLdIZmVpw7jNY/xR1J9Z9GpSnaQuOPH
GmNXR/hOpT4V2bSle+4tc+soSPdoNhykFU7IkihPE32N3IfwiI9MMyYRHSX0Fs3TzX1s3BYuv16D
kQNeErTsCCt/bhtkvchteirHS4XlO45gmLbCbDCXfuwIWHoJSQg1tzlv/ZSVGxaXONcMN22myi3c
8ZUUH4tMiv9cy8VKMuTtWcRBOtZnmUmViPEnILHGDYP5QGzjOPcona7EB+eOIrKypj+w/vfnKV1b
zb5fw0UJ1FeDJIrnenzvFfbzaaTNe2IiZvzJ686JQ0cuN8zpoq/msFoc//3zVz87Gnbk6rJogea7
OI9aVRBGQfJ1Cxo3qV2adij2OZZB16hWKXTP094/HzuUr2tSxyU4W2ICJ0GwbxXs1+/Efy7lEjFU
yH2R8++xYJemQ+2qLIm2qqxQBrgQjnrYXuu4cnyNEB4/WwS3moZXvyIDNzFoVM6G0uWX70liq6ZJ
Xh2/4rUosAI8CYQ0aIRTZg8hgQMJXM6UFTBQZ2o9M06rHJhFEz+cG3gd+PFsb5s3C6CjVrAq1GGc
uRTyQx39CZL/gYybl1eTUMDAveeCL1quQe8ZSnyO2AYbMk9nWn53ttOtMZX+eGsDHdxISUtVLLsU
TNFE+7QIzeHM4+ObGjN7ENcjO7dvvE7jF/Pr6/52URcLkRZDuTxlXJT3URFzy0yaM2oTzGv5z8jY
BvLAVCG283GFd0CemDuzscn0ga5H3ggBAfrp1sn6+iv+7ZouXvFYHlLTEhMKVRy/YG+hyWJPmjDh
cwVt1rUbnBdoYCcp3xpzeE6EevVfHHauNp0QJOD3oCls0hz+ufLJfmJmjcd1VOgAmfjKbi4SNumG
NTkJuNVDACX/xcTs6kH4++9eNjusJKvKU8oKk+cTDzX0jubfVnWzmUY64ouHjAvk4ZK6DSvb4JrQ
MS1XpPab3Zx+j7f69+th8tKaEjDOy1mUcqYJdU6D6jjGxVUzoL77eHma0lIq6EgjGp20f1ROLac1
mQM7ypK4vDd3Y+puN1fFt5poY8OVkILStnX+/epekbvyPelMDcBayrwuF+eZ3Opyrx788doAMXK+
ngFLzc1NLsHzuQ9jWJUk3JCwtNH0pQFDLMGVylJF3Jsh25q2BCCN1S0NJwWwnoZNze2sXW04mraK
UYtwsGbyJb6iroeZcso+E4b+4o7MMT5DDkrWUc7f1fioSZ8RshJIG2fRDcsVeGVJWCgRDhni/IyJ
Ve3yM9xKddtFO8Jxbj6kKzv01wpIFYRNxrq8EYUcFnrVoIQcGycmMiKwk/qsKh6y9iWUVzChU2Z4
4wAlbVYasb8WsHpX9IiSaO/9+sZ55Jpc48flXNSvRsYhkVemPDbl1IenOh1n4F00U07z3KWGqWnV
MgA0FtotT+HXAf/idSWDTFQVnG1E6n3JNb81tuDyp1kulmAt7DA5yuEud4jOUaa++aR3fzx/quSO
hmrVTaYafn4Fc/rcdJgiTGtlxiwkqxdWOe3dTN6b/t4TMYKf0pWIfn6Psf3f7++1z5wBPHAqWSQp
/ddOXp5xIcqcX48n320xW6MuGZdc8kwtx8DN745zwr+9zdCLkGzKKubhhN3dOj9eW+a+X8flNu4r
pzyte708ZolTW5Ov0YadfYSzsRBlpUHVd7vDfe3o9eNXL77egm5CjqqXjr61K2gznBZoU+E694/I
w1XHHIN8v6iafJmDXQpbS1qEzdJMbGAnjrUIqxtn++vv7X+ex5dO7dvLE7aGVIJWKyns/HkLI4/X
lmwJvmH6jr5NluA47le6yfD3/+9NuFSrN3kiG6GsoVbnq33sk0OMxzLYiTmMlP9tylVEcnEcjS5j
P/EFajuSvDxvdnvFl8Rxx//1DcFt/CowGTtdlCkA74dQjvryWPE2gqupD1K8FsAyYA1mMw5sbxNv
zcFzktBJGhdhonVepfngdh1OmSBFQrclw4ZeuAoerlqchI2IUF3Yl1gKYVjkgZsW6EtPuzR6yj4D
tnZjIt8JR/lMwLtLcMU8vctRdsWzDrJXOSvTDfFlklJCgp4Slyr4U4gYhbFgAYtr+G3o5xAkLGs4
DZblQrSC2ySfHvLwnrLP83CYj2S+ExRMFA+DG5QfZbLgnFIx/2cPr6eEtCNnFXUfekQYtTO/2pwF
Ioc7IDVl5ZyFt2Z4SqT5uZ6bqq30i06fSTQEpD+FSQd2VT8wDdFeVEBlEj09FBkEWqCnVW6lR32p
zX49HJ0g9LHiHRt5P0uSNKkjWUpVdN2KCL/tEb/aGGKVhXY4T5lXxxsjW4qL4t0YJt0+eDTurFkF
ye5vtG2m3Bb2vkf8580UDBKGyQVEky2Dhrn+YN6KSvndK7ZE+lJIlGk6mkxILsq4um0j+PFGwcEx
xcYvA9knNvRo7tmEszflPn8eQfxSi4ytNJF6zjyaY+HeIKYOiY11mhmw5Ye7cbdNBIKcHelmrPuv
6vfnJV4ufUZ11hor5xLNlrFSucinGQpGHPCcrekVLJr7FALbtLz1w18hij+e48UPX6x+AvOXoDgp
/DCJG0F/rEKV9vAmiNtJ/784O6/lxrFsTT8RIuDNLQGCXoaUzRuEUpmC9x5PPx90Jk5LFCfZMdEd
1dVdXYVNmL3X+tdvih4CGLUVGH+6AwPisc0K6jjFI8ZchLqLwQROn1GzxhvFtkI3cuRhZYl8ihg5
wCFbmnAC7pPkucmWCGgdgRGTsg+Fgyl/NNlHD+kmFe9C83eSqnYLgad+IXNydJQ3EHqnUK8Uaj9J
Z2c/9qwgGLOkz4j6Lk/6ITx289x24z3wA55AjZXliAnt8t8bKt3U+SY2X1JC98CLx5+cb2KYYgtq
Xw3lCUQ4ydG03+D5SCNBQFKZbEXhOUzVtYKPRN4tzDFd4D/lfYTHl0B21A8DEavmubMKvrUrbdmY
a1064FMl7bV92TlE32WoK5GOEVjdu1SVGxX5BMKo1s5lx3uBY4R7go/0cTxZ0mownFxelEbq+MgD
YKIfIFOQBo490biBxDuCnmBi0mzHwHnD+2U015Jpx5UDnVMKN3m76fLnXNxFpDPjJSfl2yphgwIq
bx3dzX4198HoNPKmTfdYl4nevZ7x1QS/KBYanOt8b9d5c5R0/lwSsf1gXEFEfo4T55vNv5DhGAa6
6LMPPcmVquhrWAHmo4V4Q3U1xS7mCFi3XWXoO9R1dorJ18DxlzcP0wDTNpK1SrM5OjIEs038gSHY
NQ3YT9n092V9foNfzvNhHNkse6E8SdXLoK9Lj8ZWdQdnQoTskDMf4BUjOB1w+LCt8Cv0FxwGqRMd
M8br0lquYWBvA5jzs2u2fvz3K/oTFD9b3dkOEMmQChSwrJOFugvwvd6A1tvCUXF4Fws3MBequIvN
JSd/R3zWwlqhTZNwETKc7EgAz8zuaIS1j1zyGs3j50ThbG1nH6xVdwXG1bAtco5r7OKMjUjsjbAU
82AhYdri3UYhvfCpRFIFBphtMmUNvkqkF3h0uFclpyfAb+A4f/Xal7F96SAnL5hRXmt9pPm8+7GP
/ufVO+9P41ozmlHiGWNq6W3FmRJAEfvcLOJ+Fye2+j7r8jH1Mrz1v5/fTyjy8x5ZBFTomoTi/KxM
KvIqnzwznmV6R6nbtcsCPky4raOboFqJiAreuw/tw3hqQrsSCYm9ir59flY/f/t/VnAG3VTTkGa1
iMYx9HBUh1HZvY8TG4t/aAZpoXunHmMiX35Vkl8eD24KUem37Cmkcqa/Oj5Q09iVaEQ62JorYTwp
wu2Iwse/F5t3j+Qytfzw0ctj3NEchnYrNRtRe5W0ta+7AiNdw/biZfno3w+zZWSJmLtEM5gdJP9X
kb801n1+wCeqHrZwLU/R7xqfx3tQyUa+pZK1+HtNfKPmXAB8nh3p12CXZDJTrmG3/UT4oe0/YIiF
Iwi2n3L/rHnPnJTEDL7xrdjBvYanPMqtB5/wtei5XfnLKb5/N37Ngyx9FyxLiokh/BPEzYJqKRNf
hvZWf4b0JjrVynDKJQ6sQex48uNU7DXxhfShLPs95i/RvXrTChhOMnZXkV7UKJVzx6LundDItPhO
otipTIdEmkWuH7EGMifXMnA2ZUP55VE2hsXt7BCMoyoGkvy9wfY6U+Fn0za/foqFW6FmKAp8ie+F
YFKpQ11IdLryoXGK1I5NZzzMeQva7CxE9Dl+2Ne9r37AQWdXneupL1tq1ghiUUVctXj/DB82MNSd
jZ8/BhWO5IFarvpkTQQwKDfTrlvgaVt7B2tr+fchYbXlcGKYBv12WOMfV0kv/wVv7seI9myNZyVy
Fvi+EU+scR5VAP+s5rZ6WHuxU255b6EsLdVFQyY0ngQ2RxRymyXjZjqSLf/Bu3Flo5g3gh+f6Zcn
dYbm1SiKanV+UsxP9ujWivCtLu+QDcz9Ja45W4zdNEz36k1tHj8jff69gJ/zsbMbcrZT1YKiyvHI
AtTVIGwRFYngXPPcIMY90lyX6Vp77sx7qb1LpN85gRE9b/bUrcRhVcFzq+whJJN3adlVuMG/E3i6
nk0BDwHnkhw/GN1GTO5FdSNIuzm7MfDuZM8JAXiu3cn5nf7XnTzb8LpY83QBqS93EjME0jgcfPBt
7ZCVfPRzBtTVPfZHLzzfOgDgOcaA4vqcJR1qYhnrGbQzZOTGrYohj74CB36kaMkwD3CQ8NpWaWOk
jxUOlfvi34/uJ0gyXx8OqEJcr/iTA6sLfZNacHyRF/fZEgp5k7go5IrJrQenRqmGeDbqSHXoOXKR
bntLQ1hGxV0L1SJbYIwvLbPu4d+L+gmynS3q7DEUdVUGNX8Ed6VUydWtIWxB2zziwJo9Pd48QUBs
YJGZ1uwEkl7SnkgaeIbDLhJBZ0HyhV8UrLaPuXQqLYrhXtUPhH96Eboy3HwIcrw6xby4c325k2c1
qoh/jawR28ZHIH9wwI2jTQCy9mdy/AhucaBXcFtW/hZOygx7IcocXFInJaLgI9jQD0SKkgEPcIhQ
b8DnCuIrmUjKtQd+cfP632Uan33Nlw22HdQgC1SW+RkZEoubWGdncGlCmGmHmHPdCItP2gR8GBq9
tl7jhCdE65rEajzPbczbYxqT/0J+dvHj+7Kys3q1GSav7yKeOoiLsW4IJBe2k1MpToo+x99PgCeR
vkpXkQc77zjouyZdZsVTuclRwpt0pYQaJ/bV6f/lKv/Lus5q1XSIiLSYdzf8mOEmQjRDx20+it4J
lnBgG2RlzDTprnIN/1BaGyvaVu0jpSjp03YSbLKSUfLCu5q4pV54lLxSsHctDFEoUc/OIb03K6Ht
uGGzYaqjKU8JYBrlTOL68ipkDAm7k6GttfQF1xAPZbUhVKCtHO99ql1YgOnfNAQE2/QZvgVOUa/H
2qVrofd/xn6TwI7iofLvVexWIEXq8X5WI9VUMatGv1M9x8LP+0pb/bnksw342086O8qUeY/UmU2d
Ur4da1HrO61dydSbOmqfLYKDwUksbnqgrRPPqXAkb1e6dkzZpDB581QGwytMhSu7n/H/a8eD+vN4
+La6s3POy/xutOr5hrvq1kfw/DSfsCQjktSEvGWROqHbXbOV+Yniz15CM0Wb+RhDh3OvzUTUArGS
uWomzfhoUUGPYGeGCYOQJl5GJ//RsnELGNJlCa8Pm0h8U+xoZmzKV3e5C7XGt8WcfQy4EHftqLGY
eRKEdgzqlwRn13c4OvguzImwOYxeBH0LYpTsmtGOkbr1SObd0QR7d5pVJru1NJumPCaEDrz+++z4
Odo9u1vnZWuUe50pskCCEAZtWd1RawShUy+U58BdyX9A3+I1Jxl4Ct7y8KMxSM26K+/xTxT1bBXz
m/Rll4Uz4MsI7CoKCcP43dT3ANTk4pBgEGy9iHlD4eBmpYvFIiJRR93AAQvcMeOoP+Ga38euTrqA
NzPohaUvQzPZq27E3zlnEN9jUC8jc4w3vtLg64gh9VLsr0Aul8p/BVwLtpM5e1idqxJGtUurKm7+
50GjpmTfA7t8xJUaPeVGJ7iXAey1BJ9Le+3Xq37yMb7ct9GYrCz0uarVfNKAmFLlzSNpyFbiWu2q
egDEtIMTCVu/YAkoaNcFfaeQd6JDbMeLyG2CbaM6cnON0H5xr/3P7fiEor8sTI10Xy1UHmgCpixV
94ZxzNujWkE8Pmi4RWB2Y2u/iSxdxvi7ya9VfGIcKt3UOD8QULAy8PPCHOnpmnT9Uq307Y6dfZBm
YMWSFHDHtEVpYpOmjbsuBiA5tOEhQxUwLfLuoBIWJDIu7myvKReMKZhLa8dgTYhPdDNpDmVHwClV
z8GQgbnXctEJRlvqNyMTEP7na9vIT3vY+fv4cjvPvlKzVNM8FridDeaKePTuSvkQ+Dt1Gd8HTsjn
gR39XoGuTogYu/lQPlbj9iq2c+G4kbAbYMRv4bopMtr+/plOnOudOuniSRwPjXUw1HepeGiarYi+
lL6l2DXNpvHeo/4mTgkPKymPaDuE8amPwoUcjQth+tvBRNQe/OigvsnZCZpdKRNu5RqVU5Y2f5SV
+xr+fkFzKunv+L9hF5FEx1E4MUifpBs52HTtqTK3k/Tu01nz3xtsDWc/qAwp0jM7QZMuxJIglHXu
vc2GwQmA/YjZtxYifkUm4G1lTh9Sgkrhl1HvQYYDPIy1JZRoYaIEeS7AZuMBbdtBKPaVue8ip8dt
BTZnTCyH3ejPY7sLhdVACAJSzeqAxAvjYfy4khGVxjzc6mDD5YsELu3Efr4q+1WX7DIDsOLXYO6q
7FlInjNlK8MXC1Zi/JYiQ9GFRwRbVela/gZnrjx9aatTpZxCfavUhQ19g7TKbNgqIRbqz/8+CH4O
Wy3JNAzcXMglwvzjHD6rolLJhFHNTs1cFDU8LwB4vNaLP+NjyokZb1I0Rt0+da8meP3cLL5f+qx/
aftRHuNJycDHUHnI7VEIlhpABAAObJVFuBH9laXck/MGzs/I8srpc/Gnm7gyoaAjRPSHsLNJfKus
Ris7qUS0ILat17JtuXOhKhmLakT+YeIcB2xok5BVr/994y+0lBJeWf+5+lkNpyepLE6jkZ18Ihf8
e7l+l8pbTdtIoSsnqym+hYyw6IHGl8IqMuyBgRJDuCBd876bqT38Ym1XKrefUipeBnJBLEmSFMKq
zqeaethYJMpUyA006OkVsoDppuTlw0jQcDVxgXgGGXDG/2a5XfNBhHYd3rXYnAEsZgLaAd3W69uE
eEevsaPmrpzbzemDiHgcWOIVGg/LGXFOzAhUVmOyMZq7UXhROsONga3/fYPVn2Xo/GN4txWRf//Q
hakK2j3dyrOTuJJe4vW0E5E0P1eIJRl36dLJD5/C8F33jrLcM7iNF6pjreZt1MwxGLWVcqFkjkUX
DJlVnLf36XWqEke8N/FxW0TNqh8ParqOf5cibwfCu94JxB15f8JCcP/9W4z5ePpe8H//LWfHlyZ2
VqNoWUahJLnYmrhVCAyRHCT5zdw0TPkJvq08kszkZaxGjlJs8ak9CMGrJ/wdKIdMQSMvgsL7/zqS
6NFtaC4M5r/gJq8q5g5TuUJ3PD2OpxzW7mN52xYO+UA4hiT30iP89eI++8UoIWs1oouYL6y15lb4
0+Oocaxe6g/rVozXuBmt4mzicX8E/lbDd0fu/q4tfx1gvsFYJ1Qc4eEa/+zCWFOePdbAZYCH6O/O
+o1eSoJcTbL85EGNA4+i8KfqzxDQuz2Wg3zW3n+Rm3bhcOayaPZlFcck6UfDEQH9jkpe52BCAkWW
eKPaabjO1LUurIkMIYVQ2GrjLcx7ZQnsTwbHsC/yNxKE/v1y/DRVg2kGLCXO0aaczucC7aZveyku
q/IUqm5GG2rggoIbPpIFvKBxu4NdodjjU/QiksqhIktYeMViId9NN37iCsAE79ZBBkmsnG6bZzbT
I7N0RmkRtK4Eh4JaFqEtrA/hDQTBFZmghk7/hzNxzDdCt5yipypaZSpWoat//7ILXYoszTJvSdJx
2tDEs9Y9SQs/gprFL/uQt+QAHWi5KcyUmzZayn+SOZXIZoq87p+n3pYzbr4zXlnDxcf8dQ1n+7Qp
5q2Vaml58oV9ofzNjDVKJxWoyr83HcXb993zKNxb4qpbokthRLmKMBw0n/6/bgU+BAo6dBXjkbMa
LDFypY8jSBxCjyzhriMsDfEqHc+HuiSgKqUDIFPGjXu2Yxlf97K8n+SDuBZxo702dPvU43zfj+YH
85/VnDVuFTVnOxRBeapCEsLc1ML8epsD4beY+w/MZJxS33kI4HHKNQ3Qfz9dtyvDdKmiZgiIvAjm
XJhxiDzE8SUTV7jHsVkQT3OXtOkCXwQNR1A241L+HdMGl9UqZWxwdZJygRzDL0FHz9sFRERA4/f7
qsXSOGiNUZzCp+QhuZv8uxEglWpn3InSwUwWBhHO+WMbrUqIMbPPgLUKybFJ4E/ZwgH65t5Ufhs5
/uv07eTLMXO0w+d/P339J+j3fZVnpZJpJTpyFK04ZS+ithD6Z3Fa5+JhTJcxGe2m3XQL60VxtOe6
dXIdpdJCsGZpjZavJcwhtE2HGB1k/iUnVGAH8vUrPYRotDHAxES2996s/MYkjiRxMdkIN9a0QCD0
0u4z3Q3/YJyrJItlsFN3VPV3XXQnRDs1OZh8hnaKH4Swq39bf8Lf1/rcz+Lzx2v25eGcgcVlm02x
kfFwOPYor99my3nmiVJkkXXqMADnpZEALgy+OtKK5Ca4UkRc3oH+s4JPq/MvDW1WKEGkT6ygh7OG
/QXOLKQgzkC1W3bLme823GKpS3gLHVio30ooDW0iPa82YfMT/setOFfIkfY+Z31bxYkAPMjcKLq4
ZuBIzkzq/fRmScSDqK+HD90dcP65qlD4PEZ/roBINsBFht3nm7HaK9EoNH1xIqbdajCr2RJKEwUQ
nR88meYNnnfzO9FIgfJXYfWuBgcjtSWZ5L1VhPwfymC9g+HRQe5r2QPoD5Eq2/GEZtutboyBCEBQ
nQWZQT1Mb1+8kwXVHqtNlCCrkRe47mnBoTF2/V5aJnS50q327hNvQcYoblUn/RgGSD+bmypyxuO/
v78LJBEZ8xNR5CbrCDzPtVdBgFfk0MrFSVV3ee8UmyZ0mm5Vk7alvhXNDdsEs3/L7tWbanxSxHFR
h0+mccs+lsmv01L1NrpxiAnM8vqe6oBUm2gZX3lZL34uGupT4Cgq+B9Ev0QUUqua2uKUf0CYJJhl
kSD1w2Ef+/9I34Flz+M5gm7Zg0nTvmb5dKGhmu/S/17/nMWXdlXSeGo1f64jTc16Gu7YO+3xFeG8
9Ujizzzz70ny7ZDPX+ldLiBxXBw9piUyJcSv46xW0MJZfFvHBf3UjS/c+ZjIL/2lubG4XLowdIp7
KAC8pNfayJ8TrfnCxBHqJmANfm7fT5DKbIOg1EbejXvvvrypiaNAnGFXO3ETblT0KXMgaLLt1/Xa
v3IuXGgicSSSYNlTocBDPe/euwL5YhD3tLCrmEh5GypVVT2X+p0/3JvRnRQ/5Pkx7A5Y5VK5OSVJ
ThgKha9S9KRO7/MH04i7NrjSrlxgA7EsHKHJCuFx/Mi9yrR2yhmezaWx/iGXO5Rg8htfBy4EuOPw
Do4Tm9dWETjErnwEF0sTnHFmRSw6GQj93x9H3xZGo5hNdsq9ZQzUVy/reJ0epQc0MrXw14xWYvmo
ea8ZmtLuVg+2o48/mV0oS+E3WrVHorFkIrOZLn4KGAMJ0t8HSXWjtwhfzN/m5HTmEpaC0K2H4nGU
Hwt/HWfrfLj2OV88ezAIlBWa2Dnn5Oz0SzQxasOsxzHYFm0iHEqL2OqDGDewJg7p+AJhArIHQnIS
larVlFPXe7tK3uE0SQzglR3wQgVCyjlbC8791OLnn1emdGDd5HKegg1ceOzrPf8whMuMIdouDnct
vouzQvvWa1a4rlZPsxlTZhuSK1tuOcKnh+2zubIm+eeZCCCJJ5BKaI5JvvP3Ry3KuWApIWsqBmig
75b60an7OttO036m4m4hY5vUBaQuY6UODybb5Rs9dSEaEV+aqSfPVq+RrS+1C1/XpM2E2C8Fw2RU
VptlrCkiF/NFxzc3L8EZj8JyGtfhsKOYkrPXOUo5XFiwvsdt330IsMIX3TXWwqVP4dtaznBb2Riy
qJvHBOpqzHc9yKO/i5XtgDITkaPc27z68L80ch3vMiddVciXIeowk50tqOcc6V3rwRpbNOStOGjv
yDtEqmPzBpqVHZCzFt0U1pLzWUOB93Tds/LSifbtF8xvwJe72ZWNIoYRv6BeVsNuXPaMNMj78DFJ
jLBdPXKQFU9G/hfERuVofbpadok/USRZ5thXdN3E2kEzz/oDOVekwOyKT8dyVUL2wpVmy04Rabvx
QkRfzJ/3j2VxR9QGfffI1qA0q0RdklAMSFQhJ5Keh36rV7tpfLHwQx1XRf0Linjkn3zxWNjJWnqa
DgVmTcpicklGKCt7prZ0v6WduJS3A73GfmDOfANf1jNeag5S2qZ4Y4q/kleGZjR7saOYrnFj3KCl
8/6ABiVYw+EeX47Isc3lGK3UVylws+mIoGQqlmJ9mwFyep8qDWuhMkSmygemQPZDmZAtS3yYy3gf
hkdTh6VLGEEZoX3x0IIS6Bg/EvIXtOyg2/4PtntC4fq31/jMl78l6i1V1w0Zq92zrbxAykeMkAl5
HBPbat1BoEeEAL7GRHXkECkede+vri9n77nhTW23dfPQGDbOAfjoXTlX/h+L0fEfg4j0M+yy0Tol
rWpYnulI5CyjkNssOGLdaf6F/mRsE33b5nujvsuavewazGmQpOIg1ZOSeGUpPx2I8Y8R9f8s5az7
FvJoimMZyisZteKHqbpTualIFJ6DwRCnodFhChMvEyLFHXyiImGZKNs8WLV/QJWd/NqY6sJ8SKb0
mG1SQScgaJ1VQFkuhWkvFrNJWu0xr3lItGNb4MpC9qP14BeEW6Pk20SO3tupvy2rdUM4YHE3LQfp
NpDXmclgq3OSX9c+3wukAMxEwNiZbswY0rk3mO4Djk0lqMkkPRWNxdZbL5riFh/Wch4yLPSTQUBO
fhOk0qrRFuJGX5SbtrFbbeNxnNr/PrAu4Ossx4CfT2FiYSZ5tpk0WeFnWMrNBXKdorlpemgZJ+HZ
s/ZqdSP7p3QWn5NngGS/fPcgKxOm1zuhsp84UNmKsxVwM7BIa5feLvIyJlPlosmP2IBF2ilhTk+o
0Eqh04dSu8yyKz/gUoX/7Qec4RCUKkPumfyA+MkjiNNR9FvjGemubYiQOTVGb/5NDr0jDV61a0lX
F9jw893ToHdoMG3Ber8fBq1mpdBKvGKWrzDeJjlVctR74o3uGuwuTvJfwE1yfu/8FbydcQEhK6P2
nUukBOoOTtRzera37IDDsyvdx0+fQD5JlaKTENx5iHbu/TNp8pgMHThBiUmqtBjrfQ8FvI6hnAy3
ho7xQXGgd/RIPlXZvKNhu6P/SvbhW0wqa0qTjPdT8J6JQIpOKrs6m5y/FtmL1Qjk67HJ19awLz3i
XIkLoiDc5PgmfLSvxVrN9ohRetfYBrsqPAz4kVvkpDL8TMdnDIWwtBvR3hpOXd3DoyalulMexk14
K0Xkodjh7+AqF+dCS0QYHcHymFsj1//BipDFUolFtTgJAEbSXrwXj8Ye54ettw0NV37sD+2jQfib
O/1W8ZLa0ye9051OPNV0Cw0Ai8NDDYhyuNrIXzrOv6zsnDmR9KExqREr4/XBrtwflxbHbmvrH96H
gTwHI3cXg+RqrR2UFDdDiJG28KHxjLYhQ59ttrpmbHlBtYOTGz3rJ4Lzk7gUdb0iNUVXMOTXzJWY
Uiq77TIs7xTUxrUToKBGUEhGTGRDu893U/cm43ZfI52hn88UYruuDQIv1l1f13RWd5WlWkaewZrg
L/UcLBaJZZGbkeO8LKMlKRf5TR3vffxEDNUJuk1+zatKn2H1M7Tp2105O1MkQ+r8UgbLENbmSrW1
dT7ZYY7N5SMQpqw5JbZ+/kfTPdUtJvyx4nScs1V635ASJWI4MhuSKtkNAsK++hU2hIT6zXaIn5tl
hHlGAnnaT+xR3tPZlQr/n3taPpyvdDZZqiJGebo7e0pEdrA3j2G6zAGtq9Kp6nLhxURuks0xEbtt
PCl4SdfRA8P6LPgjdA+N8FeI0Hix+UYhoWvG/dXzdr775/eGzG2yEBAHW6Tofd8I04Rejz53fjoC
EcFKYeOyVGx0e9ScYnzyMkbYhfWKnL540LbdgBXTPtEdz3tEJOS01461i6eCDnFXlAml0FnV9/UU
kRjXvZgXpwGr5holbEhmFxG/q5AZ6gHvBu8GsUh/VLCT/HvtXf1E6H/cjS9XPxvQKEkSRVKUciwY
kDiccnhUDYRaCVFXWcGE5M0I92O0waQIv79uFxZHEDGDZJ5VpJA84oCM6dU2q2/CCG3m1ux3ugL7
w0mNFZNwEzb3lBJLAtjc2N6s/b9KTpr7sH/9grOyIAgFpc+saN4B8uJPAat3E7yjIV5JA/i+rfq4
RlDjasMtsCnGcMiGoZ0uZp84BZsAD55xyKkLcDqySyzzKw5jn1XS2fpm410Lt2UqqR8ZR1rgzVEk
GigTZujWWxzcG8NO7n4b2q3ar6XUJiEcCdJw79baTcFJpa1y7XnCEtaiNAUivTUC15Tc3FjiADKN
e79b1zKjqo2SQYUhR3ohRo5PtLS2SqGsP0TlSlaWRuXiWlSlhDTcVPrOD49qORtHZuVzYtzzbnUa
XKRbHI6gcL6Y7gC/lLGHuZQFBE2C7gjqaA+IAdJqF0fs3swNtV+Z9wT6lFtuM95bFJ71of4zZqRm
4DzvNWwawl/Lv/qWUqD/fMiWgYU0IjWmTT+M3vW2NnRPHKAjFIxY7TrFMBkfPsVcteOSeBwhhXZ2
YMUVrHHBnVlq5gqo3fAdLXw045MZrRP/Ta73nriyBgKK1rjBCsZKlYhb6p6hS1psewaC/wVDSsa/
Fn9ZZ+NCxezg0uVBJaqPMS4xVf4g8d6rSxg/7Vv2Gt+r/aIi/VFcELE13cRkcnmuTKFBKkS469Go
Q0HFuhBQh0SjzM5mw2d43As1n/8os+85if+aYRSoLtLCNQAWpfjeJH2wo1Ff5+9iS9Vywl+f1Dtr
RUXWOXHvlpgXDFuS6FNvhmZnpkFzzEMnFx6nyVZfVCpaaZFXThE/S9o8m5KQBuH5w9xLsacAzYlH
hEDvUjDdIgWzIe8Nlct8YThmqNUZ0lgL8zbcpC/TFq8CPh9UN1hkQ2tFCTxth6ewOugmNHS1pjCk
+CIRbfbMytOjSYT9S/3ajU4kLkYcXQHtlY0W3vKjI3WdBtsy3mnjXhpw24Evlt6Hg039ReDXI0pL
urJjai3y/ezbIa+TRyI11zDhj8WNvPeepXgpi1DUMD5d8I989l9wfdbeIh31N3GO6JFjZ1vfaY9K
cmf1BxVzv9wpCSnBPo+Rm4dcAruOgyoti+Z2zCFmaMScXCMpXSjksDaDDGRhOTRDzd939pQiIJej
buad8JL+MXO7/mskh/hQPDdYU6PPhejKTkRRCwfGPBAN4qQn5S/q4xvprietamW8Xjv/Lkg+yR/7
sqqz6mSKuyAJalbV22ist/rTeBjHVf7LfIUn1TuImZHcyND8HBnR/cO/m7hLdJNvVz+rTDIvCPUh
qrMTHyoiAtlW7VlKwAe5HN3ZraJbQBnUrqF5l5rHb9c96/q9cjRis22zk3GiFmqAFxcBnSoOJKHb
/Ia1oUyLJluHjxyDbjf7KOJN0qysTbttYlzoE1te8XzcklfXFlzvSO4foRe53WJJx3zgGkxxqSz4
tuCzsoDw9AkNIAuOn2bPLosY34VxFDceKJPtvc/JQBGzU4DjtyuPaP4nnx9YX1+Qs5IgM/q4qjSu
7D9Fd90tUKH3h6QxTpvgiaTZNf4DW+NVV35due6FovXbLz47yNtSseLM5LqQxBKmhFDBmc12AESe
rS3VW231P45cUnvlQyWJ4MpPPuvMjVYx/Fhk7GHNb4f5q/ERotnytJArW8KemiCdaE89uy3XMs5K
4SJck0/j0DFvgjdxQwi3cmhfEDOBEga/m8LOWrd1rftWXRqPys38qYsLlJp7aWts5VvliEUwPl7s
dmztSe/UhC4Zy1ag8BWwKl6MwkZ+NTUb0p3sr/W7guk8jMp5M2RWwYgWkoe/7aF5YqbAePJgmXvm
5lNOUJZDaJdm3mYvRjsPzU7aa3BvOeIqecB+dingCbTI3q2H5FE9eskSC+LpDxDn7tpk7xLOBtyH
yQtojQ43+KzO1vtQT6qZDtm5BA8/SQsNR5LicQoI2l1Y6qols/HDgPFmm9CBHE1Y0Rpg8RBmGwsV
1BXY74IjEIEoxB/A09Xw1aKU+L4bZ5MhCaqeEoo53pmGPXPd+pPo3ZnaS2euKm/L3DPWxQWxp614
8KY1e6MtEyVy0mIEJzOqT+tmp3wCJExps8CuUd1qXMovHp3kk/Co/umIm/XZS7Z4XuBxxJ4S71s6
MKQrNlR95j63+i1Sz13zm9DhpfkyvkPwVh3EK716V+VOq5wCwlCiDqOB/gNMa7Jcc1wZQI9bK8Ib
FERmZe76TUSHVdwY+i67aR+UmBTLlkH1Td0uGzxz9sVbuZ8FwTDJ1V0x3ceck0w3u9u4cDzIispa
CnfY/Aj+eyq+5SMTuOOVz/lCn/Xtfp9tI36IGlT2uN+UkS4oeIX5C+tchnth5Yf/jenTxQ3kyxM+
20AmUwxCbb4iQGm2KsV1bc4xUzXJ3Qxs+KTnEPEWuM10LHMJmnUF4FMuLcASVZW+ch5nn3uTC1qA
tES0UlDuWyim6r0ObZPoYkeFY0NZOC7Htw6K/jvT1ZH/slQcVCd2ULkJvrjmakgW7QNTCHt8kYAr
5PdcXWop3mXM3pfXWj9z3tTO9/mvqz0rBKxElYNYxV8eHCf/sEzo4oQA4G29kEAH98WL9zfztlN/
mqZhMeQPVM7mSG64LbSEc94b3U4eD2n4zI9TkxUcMxr53ttJzWGECZ9qWHrsmeRgIbwwrEMYbfw2
Xo4EBhh8gNG69240KGAYrtpJCc7PX8ajatVQn8JLEp4T4i4xKUCKkMb7LL9TKpJAXCwMQC4fZOU4
+Id9oL4E4YMhvpnMLtKd1NPEZNu63uqxG1YvXfanNuKFjK2EZxH4tZWyP16wFyBuWauOBrBU3e4z
Gtu86pN66UixRLQBDFihOJxvf1ZVpEEkGunJ8I9Kdls0W2dsjn38HFkbySl/dTtlhX15lKxN5Y+V
31XjIgFlHJ7nTf46KHVxO/6yHuNstBpPeLPRvuCqPWt4UOPKdrzGMV+w88JNGAWSWrwMzbUlbXun
vPOehU3zKgYumpSsv7IZa5dKDDLsFZ0ASPlnsHmnWhPWqG16go/Xz3NJ07Qh4s1cTMHWu84txt9y
+pb1+xwTMq9/GZqbLnArNrsWJPhOG/aCfl/zRev4MBKJgK+slbX4Rzsqgl2sLkNHNLOF3P7FfSrM
dinb+cBht6nDW+TvgZ0d2E0pN9WVjvYLugkJj5ZTStuhW5r6dRnQp+/ej6/ty08+K0CTSByV0eQn
W+rvYN8gtG8ZPRbGo5XeJuWL3LyJzWOn76EhN8mxUo6ZdIoLXl68Njs1otlBtiNuk/q2bv8o4V00
4Ewz3mS830K1roVnmZI2L0fGzRD0yz8x2tyRPDxwWe2PjmNIe7TUv2Lx18ChcChea/E26LeS7IS7
WVssnhA7q/W6VvZG+ZSQRawFnEPyvUBomrbUO9v6CNNfyXTL+NJnvEncS6C8mgpWNZBXsWF5z/IV
cTAas07/OPW/jOkxlJ5GY2VVxzR8lMZDyG5Wv+XKu26iKdQ3tXRSCsJXh2Nab1tlISrLdKS7ZUYY
pRtDXhcImosVqkU9vJGOeC6V8KThbeDcuxInskIcRd4RMpE9/vvsujCTU+CAMbnWDBQdP2qXNhgk
sUyqlM4tKR9EYQ/7X3GRuvUfybhv2rvSevo/nL3XbuNcGm37RASYw61IisqyLce6IVwuFzPFnJ5+
D9Y56LZV2qWNRt/8jf4bWiYXV/i+OccMpCW39BiqSoF+fQUBC6p5t9Q5pvnPTXM0h186BdCb7YG/
i/Dfxnb5IWdjmzXJuczY5aRlp9o66oHHsnepL/hAYtN9lTyK2YMcHhq3Q/jNpXerq1An8VPbVXxn
EHVaabbWrv/90Iy/P+q5iEmkGFxxEyH9xfY7jBK+sUxsT5a5h6TQmT8zsMYybfFeVRevVf9iesG2
9YafPYiohfg0wEyzS+OgE5eeB9gwXgcnbhccFOLHYJU6NDmoU4nvqFcVwlkoWVBMJ2pjpSHPbY6g
crTw0Y+e9diLu0O3omCQEcuB16T4DOsPzmiR8qxIG6veJf1Ly6TLDLeBNQyGemkpLxrg+X7cVSTA
lKt2luzT/Hlu+9eg3Z5FFWLIlricfz+lK+7TP6XeOYkXydlfLqHYIKyhCvX21FCBzGmabILxR2N6
Wf8EQIulkIbFQDmNuomCkuqRMNaakLTIo94S7tPyd9SuktlTE27MZP/vwV1p038f3MWZDY38JFal
0p5GCsCpvJPU37CZS9fs1ka91cUl1xCR0BkDBUm94KAw2KPiVl5ivmXx/b8H86eb9H3F/D6Yi/lE
t/fcDqXWnqZop5dLyno063NIkJOb17RwiMtmmUox6y/bboWk2ZptVhtNwuW4kWydHISZOE48Ti8c
GTeZLqv0tsPziozw+zgvLo95oAVKUfHQgvqhzD6D3KWHKQs7SrYPMDv5Mt2wvYs6F9idGjz36gN6
AkwggjN0zlh5UJpuTDLlyhox9xP+M8ku7l5tk44B4aZMMmf+2uWFOsEy2AzDC1VOrXT+JHIw4Y9i
bg+zSXILrbcdlvA2KVZOVCJtognh3HE9JT5T4sDAgDsPTxIDjuXlBNXtlvjw+qehzHnMNCR0Eiy/
39Aic1IKRbLaU5e/CfUqa3bpSFabh2WkkQ5VuTJ+smXGS8uurc0AJxXDP7rYOLJLYQOxEEig9NCR
wRstI+zuNx7q34kmxC2K/x2ednGCEgKzP6ut0Z6QO8Rz4Hr7Pi3BlsJzz9fQZVU7LFekpJkULNxp
+DnVDxCRJIASlQuJr9CWI9NRf8Gj3Th9ug8K999fzPXP98sILwqOvZ+c9VplbZn6bUlfK6HKBiow
rPcDKTAuDYK43p6Hg8Sy2i8rRE06fK0aB1zV33haVzzj35/Wxe1C1ItiiBWzPUmyvJBr7v6Qmp4V
vCHBnUodGXNzTo1Cegr9rVq53HQmJGCNEx4/BhubVMUirThqdY8t+IF9pJ8c7L2l4ZWTvgB3MvX3
sGv+/QCvKF6+D1r5PgNDs89kSeAV125PMRyftUHf9p6OAC5nMKUZe2ywwqs5uH538sMHHR2MFxa7
wLr/HwSa82BMUSVnwUB9c7H+BWaeDGIotGz0I9nG0mPB9RWATvGWOv56pEFRGzvJurOeZo5/Uj8m
wSHAy2Gqx4n9/cb2fqXT/n04F8schtBQsEafZIp1KM0YZN4GmwQdADTbckyKfT/eQRqSG08fl4D3
6rUs2+GGdQLvHllypXTT43997WWlkCyaa3TRLl6YWA1ic1Z4RmJ+J3JuxMyg18vWtPUeI2OuLKCj
h04We4L0NNDQNo/k1AUwZ8sHDciQU6iscqtbxaabw7o47PdREOStFHYnQXSS+qFhtVD898FRXaxE
JcA2b2zXZrsyoiN3n5Na7sHJJYSr0yOlJTIrA5wbU3tePP/aTb88qfn09kUM2hh6MRpj0J1Y/pvi
cWJeL+p3fONT6E3VvaTaVrckZMjCorEgDG0wl7zR5UB0dz9jAf54c87Ndoj3XcAahi/1luDs+vr1
ZYwXxw8/09uzOvLYhg+rWqHTIlHaojc/exG6xfhLjRydzZQmuTOuE2ryyc8bT+nqGdaUDQk3v/F3
upyRtUPaa1HHxtm7Ja3rFDvO4PzpgM8MczIQgd1Bm1YOPhxd8jRcUXeJqTLg0XBtIYul7O7OxcuN
cc3f+l9v78u4LlbTAQZsUslJd5KO4HnOoytJz2iD/HpnjguQEWLN0cL2R68DuYAQmeg0FlVuwOZp
QLu3jF4p//kSdzUnS+ey1C256RU+H8vDlxFefImCoAjy2KTdibKL84oiq32elOcM7CSr04c+rmNC
qfVV+4w5XqfPued4SzxkgbvEsDX5/OdCiBIr9vzYMw7qsXpv7luN/A2qQk5AZlS3NN6UO2CVN1Y2
ZX54/3q4l19rNRWJWfNwc/ygFPdDjceLQNbO+V7L+4iYaRQ8axAlp/TFonQMnLNch+HxnMxU9vw5
q/Zis/FbGxohPTzlToxXimzL7fLf00C9NQ0uPuLkLCXweOLupCzCRyl0lXQZgcpDaDX86GaJ99Ch
9XWRRZL77U+eKRw6Tuuy01N5gg65Ug2sv11h81cU2hYMUF29qidkJkdcY2NI5icAkQWM3v6k//RJ
QYbuZe2ConBxtFec+xI3/Dyv/v1nXTGIfZ87F999nFM3GRPmTrzDdBKVH1NnYU3cnN+TejGcwo/y
CVFKhNI6WQbjsrXAWC/NiuIZaLtFa3m9aouPaN7CAgO3m934+q64o+bxEdLCPixJf3lJ2tFPDTiv
rArKA9fQed8r7U7z5PpIOULfzvbFBn/jTSvQ/If/PTP/88OXd/1EKEfTCrOOVhxKu2KdUSBjk83m
SnqzIkAIDVuXLJBk3FqL/y9T7b8/fXGWlLMqDPuMn46Lx3P+6U9rczrOba+ei0zyMymwC+orcj8p
x9HlnyD3PsWvRvBsYjG0NgYghCzc18+Twy6sSbY0UDMq3oNhHztmtNW1XRI6bfRApfdMdHNzLw2Q
XzZnadFSFee46ozqWun29bDLxKcbE+5vOcm3F/qHGPFlM5R7uRV0jT8OZwRnKsnThpNSrQN9kTzI
rpxse2nJlI+f/NaLkh2ZnyHzz7Gcm7rcW3Pr0hypJppQZyFzC7WKklLSUZ+JjgAihjAtTRf6a7Up
PCle/PsJXN9qkdwiCKYI+5cnM1NbwfD7qjuV47pbgrxTB764lTKSGlJ7gitnu/N5R+wZtvyO3LWf
hRdihHNvDGOeRX9N8C/DuFh6G0sYjKguu5NOIjfZR8O2v9NfNft8vM3UVW792MXqGTfm2WIp61Da
ByuMHKVbRI4qrhQMWSFaH2DqCk2aBQ1U9d7cUBY/hkdaR9xdJGIUuHe05SqSDv50spK1GDljQqMX
ydSNh3L1qPbloVwsh31YNpOgN93JNE8TeTrisIYyJzl0wtVVkb7SjqxfrfYB9QqHs30Tu4Crkv+t
iACb2VIx8GiqerECZIJlJE0yzVNk4XuKo/xsgedI3pkMAvBerEWEPBNB1NoG3xA1Kvmt4GZy/nG2
YN68CE85Uu32AXpGxkn7XDhKtybrdvQpzS9uv97r9/Mv4704Iym03zpr7LmXVQ+JAAzJk6SdQuzk
sKTMrnvRakLlTeyvdDLyTZWvaAziQdZkV+qWA285W5+JRcVInVC1zZzcy24+0797biw8X8Z4cUrq
1ShLU6nrThGCKLl7wvRNUrfNMGob01FXUe3etv1PfOnUNEkwF59bZmTN7dgWaJCQyAgfjHBZ/FsS
R023f6NEQ+PMkZRlL33ocgzQ8r1rllaI3DoHTh41n/+en/+X7+i/E+Pio03TwJd9feCP0JYyWbxY
9CC+6XhAnudQUpWwd7n69MV9P2E76t8RzHB24kD1o2k/g/jQINOaC9OJbyyS815Tlpl4qqdf/Up7
/PdQr17EKLKSMYPr0vorXW2alCilkk8V4qh8RKiwHKM4xtSAWdiAaXtkNtfSUjMWKm0Fxc6cJlzp
xgOAdL3zKNDeOOlcod1D6EXXP8c8XnFhdGYZKOVUzgUG32uBsqg5WQSbvDom1jaUD4K1StRNjxn6
uTuhSwNLVOgbMdrWb+eI1I4Xk+nhrzBGWsl95XMUXQzaoq7dGN9Z75CEwkGQ4o7/ptfbihIJAUYV
15Q+e1WCcQGQSFId1Jpdv27P65zmHsEr9o2Hfu2UitcEE7EmEWCuX6yzoVzEjShJHQbmbHKLjpKN
HUieuq9jGx3KWjgaLUKv/0/is09QIXyeTS/SV8VvjtWKJyRr47e6uvXwr1Ywvo7rYl1tu7QolYkF
rQocmUSSZDNVK3XaQ1ikSGaXnmCP4jIOl0rpIdIUco7VS60iPsyrI8K8GyyHN2u113pNUJD++7Tm
p/nlLFLoyjBNsdydRhCbzU7T60VPG0Csnv0Q59VPucwXnSwu/NpBkukTSxgby54Ln6ytkDEYxc4A
CLNo2RrUUzxublUOrqgamLNfBnhR+NGjUTiPgTK/zomFPnfRiY/j0Tjfd/JBFb2QgsYgLzLlnpYy
5u61bz43w44Qq5AWflo/pNaB/Krc53/blE5ZOdb98J4556Msu771WLXHGIKxnd0qKF+BmH0f+bzR
fnm0qq7WdVqK8zEvOuTqTta3ZOjk1YoEFSS+YB7Q+XK2M+XF0G06xUXuoxiLno8KR1bkQY0f3+RH
lYpyRdLUAm823EP1GB9gVfvLLAYNPDMP5fSoF+u6XJ1JW17Xu5nUcOtAfkW3OcO9KQVSC6Rz/qfg
+uWPSfss1JNB7YjqIJThBYVLH7+YmwZZjdutCsuZBhrg8ibJloodcni8j5zw6canfW3/+jqIi6W/
CbVSDHQG0TgNiS16tDbGZTatOQcgWRrLuzjnwng/ICaem8p3wmcwo0ztJHyWsk+K9fiuwH6UO1F4
K4qftwNFrl7mv47wYvFphiiIVIXZCkbYZeu3SNz6CFHZnheoClOs49mp8D2K9nSDmgP9hPEH35VS
bZt8o3IHdooHNl6GimD6/AuCAWc9eSEk24rNzfv387zaM/062oslqQ9NJZ9Kfa54RQ8WX3HuSO3G
8BcqamiwmxoncHE2LI8aRbmnllUr53Jy75/vimFLcHLerM7Yokvl0S/uBP2XUj0mOdcUYhDdaFg1
qFNJRpO2yAsNeZ1bWwukRvwDgvNAtVRcY8VRJTJG9+SwFs/RnfRsUX7XXSWyiwPyG3aX+Jk1kFyn
oLPlbtPCJowIQCpeS9q8kaeiHUelGa5j5BQxvPSV6HvC2QP5dXutnI9Hl9eFr4/rYq1sY6vNDEHr
Tv09ysiUjW8pYvGKX/Jm06HHo9EFXYhOoK2Wq7JdZ+EDni9ApTM2o5TdW+/vapfj64Au1sZoyv1u
aJlt8bp4pCyA1asYt5K5ilIAF0c9OzWQj0obTGtMDrFbH+i6OdG+/wD1MKWOXq16eKoe/1LwPJRL
3QS4etL5fG5KUK621+DhYilURd00lIuHF7RVIZwHi+3vo3Hq7CSgaYbzMgvlRH0ZwtamtCEx81Gq
os/AAgYUrTDxxK7VZfKRp55qLW+/1D99jL9e6pdxXTzDwWxlawoZl7YgatAsfnUkrgBmXM9JvWCq
tAXegjY/isIxaP8fLg5X78JfH8zFNiERyK5n84PJxzkfsmfXGt2ccoUJFCYljWbG/v3uhLshXiv2
cKjBOlIZu3Ulv1bs+TIM9bK/qFdNFpvzc1AfCPJzq+pIduXy7D/MAR19s9KGFWe74kfg3OxtXiuB
fv3ti7veEARJ2oz0tIJnlQpcgJDZ4+xWPnMx8Ypx51MRhGR6PwfwFg+9uCuLtfSZvN1OmlGvPwYV
6TC9L1pfFwt4HpNDUGTCvGmfBdcSKfCxWPWnHq27Yq4y+L+sLuU2MHkXIHqG+2aCvD790odH33Sn
xs71fRKuyVLyuTPNHjT0t/54FyiflnwfljTJYjebOH/K65lOe29NsR2XD+dTrR/1fO8X2NgOhR78
v8jwrlWeULxxHZFlhSvAxQVwTPxCSqSgPyWo7aBg0FuxIMIsqhpVIGSRlfDZjMeielAbxMYSbJCk
WJfqzV6Ldq0Y8nUgFzt5VcTaKAwMBNq/7FjWXu9+DNJzKZwGXJ7KLiQRtVmVrFFx/NYOb2cC0+zZ
9ifex+NPGsjmsJHL92Dk3Ny94KHOCHZLnSR8N7LPEZL0s4VWrFrRmXxUKFQIb23pVZjI0n0vbPUm
tAPlKYTx4MP/tPRDo2z7VXdLbnPFCatwbJr/g97wb39wlLcxCVT8mYriKtY+aB5aHnlrt78HtKWT
jeamI8q1uFNpz8ubVCF8cAUNChiqLa2CTxPKK/TXx54sKgB6SOcIj0vvC5UDULMNM9LBDgVMWyx1
/WMpbavuV6eshZpuVSs5s58mJHbrFCuqI2puYv0sdHhrqb7wq3vhvJ3F4k/5fejWAB9tEbZuhf22
zNej9qNVjyr0WWnwitj597njWq2ES7FoUf8z4Ej/aYR/PUwa4zQMsQqCUqHu4KnVr6nem8HSkB5S
0cGCmOl3DUZE9ZDgT9Z3Q7zKKLwHLAo4Ot1CdyBzd+nhLD60ypMAGeoMP+Sg3owznqfhxeagYyGg
GUcOpvoXmCyQz1bbda3I5tAS+gBJeVqps4ttFn9q9vQJQu/G/dW89ZsXh7LQjOoqmH/T3zM3crQI
8kKJFhoiR30hvMY+nsAF+7pBW8sOH4mhUDa44KcPvunuTLHQO7+XsNLnWhJMbHXapLR6V/1T+3Te
o2/dIfSFGYOBIGq1ReifxtcYS6riNqS3Fi+yRTEqX3VkH2Gg2/iBK+UHid7OM84s13Qx3wuP8guZ
iRqw4m4tqx5MuHOHPGrdzjmpTltvG2OHtjWbHIM4h7e2Bi+9MN6I6zjni3E7kVDxdIuzfG0j//au
Lg4YbTC0ot7z3EAsOhFBw+JqToMEljlbC7PAwyeBZuyTRg1wq1uf+rVaDxgASCqIEAnrvbwgWZ2I
wUuL+fllypxdDEvRy9cTq2q5z55ycaEWi47OjbUJ1p3Lwur0oJhQEv8Sx1vf1xXDqvJtMPMc+/KB
5U2qDKqSiog3qgiAn43GEbBhzMfPATp0wBIp0uKsYfNYdO1+6hccKGKiTvhvpB66Umpn3EShDIG4
f1KkXWkeIL3XeAaC2eET7sqX4U0QHDMlTtUtCBQv11K5TmgdkO2qbelaMrnMH2Noi8QsNHtSMHvo
p5zu2FGxnXqzqqXeYFVocfAqusu/NllI9d/LeC1Q2g6U8wxBLn0c6SRO2BU9UcPeWtFOHFyl2pjZ
SmnsMl5RHwZzbvB3gU/SH7Vwq2NQxYJbIdHlRR+ncj9Zx4KOtDS+6OiUO2XHPu4LrkrgNnKue4VK
eoMR6Ec2bqTxQ1DWIRrInfApHotxAY+EGFrt/Jt/6IclhZmu/4iIawQNmO5L4UGCYkZhl6ku2giJ
w/KnT8Gmt/W7nnsosMgIrpuNT1d/5Dcp9YX09IlsNp26WBjBvfZMu6p7CMGxGJ72HG/j6uBT61Bw
8C6goLBM4xuZ3rkNVsbWJ7mtXkXZssspDC0CUhIq+dHy76R6N0ibmCfq72t8sdUauQKlrRQPh8l5
26GOq8JAUA1qXIsScfG0xjHLRiFp20oiGZkVZlViL8y5RjhFZSwG3dFBUI9uuTPB2SsiVtXFyDF4
OKbTHsI9O69BOCgtC4DO1FSXgrIYk0dSeYLzrVl95WiGVR07A4YGZEmXnoYpOTdqMNH+CMcDGvrB
0W3jZdSdodmj0dMwUNs65UU+fzt+lyuMKz7HadJ4CFL/TPENrtQXIb6pbdGvVCXgJKqaDMFbIiz5
4lBVZ0LpJ5UyneQfbQUY7s+XltnMS2k57DpSQ2fgNKpa3dwp0bJXCby4w4iM3zrN+RjCRcMmhsmT
zV0m4SsqKPudwvYwKCvrIYu3gYQH3glhNBR2XC14EwUqIwmhB0WhdC01y1qf49Tx4Fnxtsz2OVw/
TgX+Q5+vFZgfJdNgQfBJsQ9KVyHU8+3sFoFT14c8tXHkJW29QFNpqpshuIVC/HOxu9hDTQCbEB11
EVG7dbEuN0nRD3XajqzLcGf5fudESU16GLqDFrpEBulUG58MA3+ytE7EY6/Qo/WrH3xY54qJbkMc
TVf+Iom8sCocWSGzpVl33UNj91vllwx0RfnRcmONHWPsbuzG0nze/2v0EOTwEcqyxl/wfSXtVKkq
zsUI8RoFC9/L2ZvTcbP+XhG92T5N8Y686FEAmDjcMqpcoSYhZf/y4xc9pbMuR1xOO36cPCw3gEU7
/SiKHyMdm3W0UkrFIU2gvUvQlecrPdjomk1nGwWFgnNdzB8LL0FQMmpPIS3yfk1dpPL+l36hKatU
1GFxk951+VkGg59rVSSNpwLgwQc7R0Pg97q6oyefAe6IXfPXB7DEcK9g6lhHS60nw+7fB8o/YNC/
3pKholWUlblWfHGHDpJsGIImnrhO0NiobGqCyQBgOV4Krl7LhwTJPkyOkH6Loy5N0RGe5zCljKoT
sGX9iX8AumXDyElPYrnME1aJhtA9VVndKmhf3ZvpwEDilHhu1EO+z6g4FPWhTKPpFMRrA3sizeA3
/akDKTanKALRoMuGswixEkNVUg/2gHvjcV25BmJ7MjmDE3xFL+jikzQjqSyaMhhPEZoDS97J0iZA
6Ey3DGAZpX03P69Hsq+CzSC+Tdy2fOHDMh8x1wwPiGfxU9qZTsTLrvhh6WQl2MBM2nu86Pmtq8K1
IjoQKjBUc1jD316tSQjFspOEAR8voJxqiTcf4pNnLKWtcOA+R9H5RWjvKuvNbN8MbhSxxSJ4n5jP
50pdiOen0hGXGpJGYpsjQOq+owXcHF8adi6ZTV8jDjBU76Ln/re5958AwMfI6WKs9zcbU1fuvKCi
FEM0zTns4fJDCSdFEayepWQ4kzfcY78sjH3mWXBBFimytdE1Og6sJGxZfy7fo8ZJ3LsVXnPFCqaY
uqjOTRWZbvDlyw/8epBKeRhPkrnXCfYdCUrnLLGZ27hFgcP7VpnyWu/g2y9elNgCswiUUWMZY55x
9gtLLO3AMp36XtUO7IKGWzv1DlBpV5JXV9i3tMxXF/Gvf/LF8iDUem7SMR5PpZs+qu9CvByf4JWB
HalcZRPQNtFWzVN4y89y5Sb39e82L0pqJa87UOa/W9hiRyX0xdF2EvptkcQdWhENF+9bq8u1W9C3
37zYr+iHZl2qsNuqHnQxY8Ep34Y37H0ASLF5vTEdOhVhaUJZ6kYJ8Vqr7ttvX2xXdc1L9pnhJ83n
DiS6hr8eSNBkOZnTVOGyOLCdbNbi2AFxORovczWagEdSudCS4feD0TY6hNw6EObnmrm11p9M3DO3
P4L5THa5YXyZEebFma2b1P//UGKS+4AVOmfpc/11fzcHgcYjOvabb+baSeLrT17cyUKxGc/osseT
hZwfEm6EInt6nOM11cd0kWgu21JyEwd3dbvR2ZwJyUJoRdjN9+1m6o2zKgn1eMLk6CrLZCut9LfR
vEMrM0cKjQfC+xa+topdH8Xupvm8+flfO7d/HcHFHz4EmiVEDSPolsqSzTlxBTc0lyH5b06ubec6
Y0dod52+ZuqNT/BPJemv9/zlr7/YbDMNEp5SNfPnQKh68iuEo0Cdg+TytZzuaKz9Tl1IEOz8DRZL
/7kSHm69+KuVga9//0VBp9WLUNdF/n6QUWoGTYVTia2izCdexSZCmckHuXBY9XcNq0KVO+MrRBrD
uz0HrzWMEJL+dzJcbPxNmyoEm/E4uMwnEitElnIwooFGACFsp57TkSNmz/N6ZaK50roDIhULGo2E
ymrv06BI6UbOy1byHGCHu93vv/7GcHGyR1qcUcSLtTopxUJXz2dmi7CEViDbAXWH5M4/P1vqs2pX
SLecCpwTTV12Ci+vdl13JFcn8iEH3+xMXDspmWCD5y1TMbHjfv96QtbwXI71nDzcNJsxXFROSoB9
j+0htOcjiI681LflteZppS026+RX87/A0kGGGJwZgbQqJv3j76PQCpInBF2d0RIcE8xXIV325zs/
XmvL2os8hRoTFkS2MQdgqhj/AJLVISGjCgTy7tY55toB4ttoLr5nqwhkmgja/ExURD3bYAMlbCfZ
7Ton5edWYPKfY9HFJ/zt5y5ewdDXqtaH/Fz1WkMpkMmRJR+dusciMuz+gbiw+JeerGIC4M7b2az7
UZwXwXsRuu1zTBjJSoKrVLD2ZItPKHbA3H9SKJjzstaUV3J9QbYqjZjffruAQaDgcHqQfQ9aCiog
/DyqC+qBdHBkGJx/u7ODLUM8CnvhHqIa5BjTju/FcgNoo/4ZmUsj2pJUmwrrfx/Zr+l0vj2Fi0UE
3VCTRzVPAd4FDQTi8FCNtHac2cWjCc9bxQA4N3AUr5A9q+f2cudaJWCFdGEuxxWGf2jizdu/R6Vd
Wdq/jepyPYmUwcoVJmbym7alpO5K5Z7WzRn5wnSECk7UnouqVQFekzgaLFJCY1jtZKBVC7wXbe0m
gTej6wDWFxhlF8OL8ZCQYq8suoW2lw6xthz0biFaxzpfEj4VpxvQ2ANENY5u42vvCOXsCZXRopn3
vfnWt3d1eu8Pv0peZz4sLEe44dL70wj9az5SiJoZKwZk+YsTFkEKtdT5vAnMQa0rulwg1N4dz26t
0bx6bPWl1G7rcjn4TwOqnUx4bpUtmR4kpTefQwGBtYBoyWlsSt1SeSoSj4oNCbV4nlUqwoWTy1QF
xw0ETMca9pKJ4mkdDzfVH9e/Y4hEVKwhxGmXClvToMYvVCbYKVzv6/pH8tlQ6rNx3M7IF2FtKM6/
p8u1VvecUvmfX7w4IOZxE0WpSW4mrnmwFz9nBrprrOJT5Mkf+jG4o9teG0/hAUHA5has17xy//r2
6xerqBnnapir/HrPJPQUtA8s4ZAEQfH6+PwppjGe3k0Og0Mfjstj+PucbvXEGcB5fJYP+ntzEgL0
HI54fkjN+6pwGySFdOpjsuiXmebUmKCERQtOqV3FKXVKgOXkIuOMOsSEfqV2QD6ppyOr585RATrp
FlW6ilmCMpcucV4tiu24jFf4jiF/5UvTcrXqOAmelu8qMkvibZ88Zu2dpd1Z590kL4XkkNQv8Y88
/RCTI/W/W2Hj5tUvnKImDlCoQogqv289UR10demzARJ2wfGxfQACsosO1aOfrib9swPdpW8LjEAc
Y0a4nEvIVpTK6JZLuU2p0RJmSiIEyU2IRcZLf6nv5/sRtNX5gVLj5G/92FV8RDSHcgDkutUkVwSR
ndudaJ/5/0rvxuhgDC8/RO1DrdbxA+we0cmzBQclEKN1Z+cid0Zw2ffqKnBCjxZTqa1RtlqTjVw5
HpycTvf5ONB0KdDUjjXJ3t1+JNBOWAchMcw21IrbdbEr532Mof99cheTPWiSIe9aptsIOltMUOot
8hT4ouKFqwaDiQru87zU1Jsb9DWFNPE9tJtVElb+zlYJurDO85B31tv4762KQi8iwYUmO+ffQb0A
bN7C05xBQBOKb33vx3dF9xxyRKbuZD319bqplkHoFuKP9pe4as0lZBgNYj283sWt4/Efk+zlevpl
tJfG9lDqq9QfWE9TjGSyN0uoJOnngEbahZzud6sqe5XHDXwmcqBwjXnSHiqVLNyzI4TyOw0XOd+B
qqssx2+xnRNXuo7JU5WWH2k1O/Rh3hGAIib7Jv3ZdPveXCqLuN4o/qpHeU8dqO2Wk3zo82ft/JQa
uxT0c+K/3boHyfNm+NcfKhO/xpckKdYfLNGXppzqd5rqR3I+k9W5AYau+N6+RyvqL2fEHu3R7zeY
95EoxxzG/WqVdJ4V2VL5p+0qj+vcfLbz/AGiyc0CyXxk+9fQLk4XYdF0spkwNNROjv5btc+TF3Av
0Dz/NQ+WpFO+3Do7SNdWFvnL47g4O6hGL4xpz292S+uDSgVBU5PTdpwIXA3J+Fyu4JDvREhvlmLh
3diKbr2Mi5oUu3hgxT6/ru7Z/mbErofjJrEbaVZhN+JbOcNu4y2FQ9tUvCZ7vzGAW4/84p4jhlNe
i9U8AC9B8gkIiV71U0KBWttU+FdnDNctbcG1+x9hB/+ZgvpFRaoWCQYdQs5rc/2xN52WcIPhDjKC
YKzDcYuad+LEgiPEK1CgK+uo/OHDRErMlRk/KQSpP0Xtq17ewxOmpGqht7FjYQUBqW4/G8MVsxvH
XmVeJC8npiJStVIolAMjuHhKgiW3XW2I81MSPox42ZZ3YeSyhinLIVpWNLnsTLMtkv24xSvHJH4e
UmyAuAMd2FCiE72Kq6TAwnBU27tOwFMuFFwgVmlLhIJ367p4DRpjfRnu5VqWjbxS1Zzmq5HvRfH+
mGwjF9drkLi9vEytNyLjLey7jix4i5ROsJzszAbSa4IW3VZ+SWvy7lWCHYgi7T7Fm3qWK61KIsAs
QjFFdT7AXhyBRk32jcoCZB0iFLEnXP8B+zTcZS/kK+TMasvGKvg1X/ETIsHIq463ty501x/Sl0Fc
3B+VCl+pwvTnndY6d4NN/itfVqBBOqzsbvicxYeudINhJTDN0KjNDedQXCck0tDmnaW0P1tufrWd
Zw9AwaMioYdjrf6H7/Pro7q4dhpB0ySxzKOaP5X2oQpBvyR7y07Hhf5B328VbvB4/ftHrxU/vr2f
i3XYzOCtSdOYn2TPRBlrp9UmrD1Kk1FymLhc5qsxX2ZYrat70alPFM0gdRucEwWEG8dbrYKrOxb9
CkKcaFkYLA7fD395qZ3lzOxz9MWdo+BbIh9gADgAkZagMcnVyJClmgfIeFG+qgjpQrIZBuKw8k8Q
OBMpJpMz8G8mh/Llf3lSpoiW0ZREAnYvXo+pCmMeSQwtXCMi4zTInH0rNyH54eoadj1JumMDp3wx
mHNI11PQc4i5q8JNsb+1e15r01qoRf8zlou3hqtHGM4jY9GfIMh0gATr/s2oXwJ29mIHzKhdh88Q
mKR2qc6WcRE3T0DRjbQfbg4nziTW+d3o9nrh5gnipFsVmysVSJU1FPbsrFDgfc6b4ZeTxzAlldqn
zUxfnBPWOZ6HJzOz1tWIx2+4z2CoxJ4JvFV6w2Q/+8trbywcSR5dM8ULHz9LIIEJe+rcf79G4+87
GSPDA6yDuruCxc3SIE+SmkdXuyFZBGvRQ3REE/deqtexgucf3v5SKjcs/Vm4JiM4PUb3Bnh4waYI
WHSH8pNcmMVoPSetoxgZN4rHpRmGLBj8pcUALf5BjH4ptd2ULvnuDVkskKzDpbGnXgQvo5Vs8afW
uRZVRRlyP9RCbBo0qRRSEg5+RJo6RVAsNfsABmB3OOevmfFjmp1P2UJJCJ0+tS2XiPol7Y7MrRtX
5isb4PyALEOUDNIb0Jd9f3WKOPVp77MMxXT8iYpTu30FxCVZWIjLfoYIo5IegThnGILj2sbBOYbE
xzq0S1jAsFIx7cLtXyUcLNT1qIDTxLypAwzXhvsi+dBvR5xcOWQwZIM3+mfpkC8ruCEbzCQmLGLx
enzOYaz3a6PZxhzD+5Vf7Pp+fabXgktkSTIdhqfwyOvx7+amJ3ukm1MS2YomxWUvEx8moh6VVRdu
evln4Nx0ov8f0t5rx3Etibb9IgL05lU08lJ690KkqaT3nl9/BqtxL6qUha0DHKDRvXs7URS51oqI
Ocf8ff/+PmBgRyBnDEMkz5+iXyxxUY+coNHhGYrTNjXX07fxiXKAhC9zl7kV4my4FVuxO+sVdYLw
NCQJmznWhfQkGccIN0tOpCcAWWhlHazjr5HqeN+8RTuSiNgsOMdK7xMMLC8uT3njKf4pxYJcCvfg
LFUK9oyegR69z9VXEN/l43tYuDBHZt0OjZtBvIssTxI2Qf4b5Dt4TX4saWpRn4B0a1finVwwRyNz
4m0wbB+Wr7hHdyWpN1dDff7Ru+FGcacMzjeIFy5/1aDRk0hrhgzFwsSX8igvdWmrVK8DDiFqswEL
M6M7eSWrT51xZ1avynhM18W1M9Y/fJTLhWiWaIl4X36IF/xcHizLVyBQxjt9bQH/1Bjs+j2a5qfK
OqStHew+m8+8PNXzRkh2Jq/ptrXbdN9KiBvnfTH9Cq7aTv9RznBZhk7QAo519suLB4lOoaGUkpnd
V/FzZezN1qvBmSw+tHaHGhQ1unDOGX75JGxsrvvP/xExoIrE08F9Xs7J4uXRLvNjrQmC5bySeBxZ
cpeQkhLNnuVZpTMATvHSAnypgA9SeIbu0Oq3LPpIKpINgmBEjarimNg7Cy+89QFBuRA/AodSNVIp
Q9ck5Zb4doqdTwjYteTVf+ygf1/8xZEwlPxJl3OWDAI8nHHLUGp4jayDgiKuCu770q36W1/YAM/O
thVKq9v0nT7RRouepGBT9DcdYMExIJfQk00vHrai/HhtJf7nJorEaGmrIDKSLw9DTZiYQrdEIhTf
kjfljlHtCEbH2Ubx7OgSQrRzpXzVmNpyV4Z9n6GtQaoaChQg95qFjH8gCci+RvtSf5ZI3Ls/ruui
z5ROjRBNPZkWy8RfZihxP1QrLwq3XYLic2UVjnGnPqDynL6q9lWRt8g2RaZYcHrb3fQSEKmCFgHd
h3Cj3YinVHKMiJhW17RsS3Gi0jXA345rnBMGgKSrwYr/OPNy/cukD2nMkk9/8eJEvOl17RdLH2DK
9j3jrAYod0MZeiMmJ9MRHrlU5Z0AeRYXa5dH1J4L5+jajfyHTOXvC7m4kaJcymMk1Tlu/YErENVV
L0JIH6v1jNw1fh4cS3CrewPVlm+cYKtdr89+NgX+voSL3T6pCtHKs2opOvy1umgN5YVpUPBCO+C6
O4Ahkk1Wr37lHPaPk/7fH3zxAg5doBd+z4+gxzuhXYOxxg/iph6EAoiii4O+WcVIr26tj1F2C9vi
8NN5ka0aW5IjQyjZmEiKY1xxTFtd7Zz9nML+fXUXh33dEpV6MsqlPQWWDVqMrUaM/Rw4OUb0wDO+
UMMDhfHSDm6jQzJiHd6E8Vq/lhX5z2cEzJhikQelAWS6+IGKXC1My8gp0G5pdxfiRle8QANRupqf
GcW5shejYGFMTTPH2g5f1zH//xB0qAvp7P+/hIufyrS6bphkcgZYK4tVSJNQsZuG4aTdkagkvTWf
4mfIr8UvhLTkoGKE3gz7a9vwP8hBf1/GxW9SF0JPrix3AlilG8IjzVa/lQQ2xhga7/slru6qomq5
vZentT+/+0WlpWRdLdA5WDrb5NG9WuaqWiPgd0Y3yu3y7Xrp9A/p2N9f86J0smCahoHPJ9YINMsb
jDgWQ2NKhFXPqZQvW2NG3l63Af3zYPrnV71oUCbDxEEn54NBUzNbzSkrbZGYNemukfdNgWXQXaqA
1u17O3whnUOOP9rSxWUSPuPT3sqZ19Il6ezmUa1WskXKGwJpA74V06a1SVoHKebdjbC82g4MLLFc
YvVymUAAJ9XW6rbfLQA2V5YdMz4QcFU+LZEeDM5W8aElMkYW14LvEdyn+4dgPvrDWfIJNN3gAKoL
b+T8qw0bubHpTVzbi/952DLZhKlmFxmtdLFnTJVVSt0Yc3MMGPwHc6YdtCreAtdyswPQKIr+RsPf
sCLdCkf2lTbNP7fcPz/+YqewBCS8XcXHGwScTLSOpcbxmeuqNmska3bBTOqelPE5efPbO1jRWr9m
HY89yWTNXOLPiLH0YgVH4m255Jr1lZ1SdYx73zwuyPB5QwKuaG0UtJnuGNMMO/jtKU7c6Bql4h9T
UR7wP27lxYrWj6WfyV3Ie7wz7uuDwedF6MEAy8HFR/Juz7xeCrHpjoipTF5FJu6hN4omHheWerzm
/knwj3qxF4RdGZyACfmFPTzy+0NT7Ibb2HqI+XWoKngKlRulYrzv303Ksyx5si8dc5PYIDthnrnw
XDnM213o6spByO5T4X5xwGD9Dex23gVRYPcUHyp3uZA/quw2fBtgDBjdOTlLVJbtvhHvTOnDFMCI
Un9pN2QFjjrj3tXwnDV7VT3nObNEbQ0/tPu41meRrj4YF2tzIYpyPjTRUvpm8nqa3wIJ7cgBLmxY
H4v24As3VXtQpVtJSKF68P5KdBfl3MXKoq+J+lvrzZsQP+SVO1Ve9yvqXysMHiDwHD9fz8KxtDbd
Ogu2gj2Y38paEjdC+lUFpxHPmbHpUCTwGu+Fwh2NW81f3vf4RVEWvymWuK0E+yazze6ubTZeqyBE
kwXkLxZV1Hry2Uvu8mTbo9zI3Pp95oFOd8StMsYePwzOXp9mcGyMPb+2+CTg/2scpXydHZaXpcwx
EHfS0WZ6mGe7ChwpOZzW6AzGpxAcB/1xMLZWtOmxUBaOltxaKCEImRFWLFoR/9QODHg8f6Sdl3D+
4LaYW8g3VoVnL4MbtGwncvwg8rqoMHMNJpGJ8j5r1aoWX5QRexQ+msiidNEt1/I387jrxZdu5V87
Avwwr4I/IcYa2yrrDr7QS0mYH9ZxCqlVvDeMLRlyMzhOkjy+cbxhN2uJgyan6YF6i6LfTgSCy/YQ
W2W6aBWATtLcsq/kFWqi2S6JDddHPJflwOXlXWyRfa4mimpyeepazNeQUCV/NeYrEQf1gjzUTTaK
tUiO9kP8rZ+rbbopzvUjqUwAkqXqsZA+kuAwqI/Redg0e+k1fuxHMoSunh+W6/hzK/99nRqafgPx
I72Xi3UnntopVMdJXLAHEeRDZa3VR7RBnmAH4n6ZjWjSUcqd0CLK96pW+YeeimatqBMtjyJ3cW39
di390RIVY1LDMlU27yWQvgdwHc+mi9ewgVxDo61h+lm3J52Rd+ki+zJY7Z6Qiule9Kl+TCQn7q/5
V3/YyP53RbQ1EBuSEXdJHgisPJiiqDfvlXN+kM5GTsR4dRqecpKzvkpty5EjGJcYM+xkVPUMR6YR
2MAWRW2ZPdTDTV2DnEPLYteN3VX48p6NyJs1CEkuUqKctEtS4zScjiviqLNmmbKmp3CvQcdrydT+
LoJDBRluNT7Gb/qzz3rw1rHO0KO6J8FjID73vhNXmnpv9VuYn5Kwmrg6H0PafNdjDL6m3b0shn7f
EDoq/Ef7R4s/KOm4T1Vi3ecv02Rb0ylCi8BjgUv9HNxO2C1P6d4qsR87CTJmFoaXyl/JGZB7AklR
nVjRvr+GrjSuXdXF+zX0pV+NfWgh60i3CR0vMB3blGX0XA2IDtacyVUiWVIOqARMJfLaD8mGjb4D
miozODw7J/yLnN0ONDH2WU6STokhlzkg2dbjYwVJzUuJ8luVRE21LLK2qTmzYIcgzHfansxoO91L
t+MdeQ6tsajohsqBkxMRn9ytC5QzM6pQn5HCzeS/i8WrHN61yaZFnep091W5gK8Su7hP7lkqr5SR
vwcJf7/U/2uC/X8/2cVpudHrZCrkwLrvhEOk3Bo0FswNupOR1fAL1qUsrcttstdpSxOYgJcPZq4r
/JIFL8YAsqlMNPjlXoNNs1L9Y1jZgCEY/vk3xNpKg8MxSRPc5DXzupakvJXwJRzIDNPKlX5qPoJ7
kkP3kKaFbfbcMcm0iTOcOX2Oa+WK8PFH9bPIgUWNZgUeGihzv0UtfywfiZ9IZtmLAEBcYmWw19MW
Wteb6dwc4g3cLhLf7v57VAJu4HLFvPjMy8NFOciKEBnk66yN+6RB21mQuch05oDiEzrS6Frkjlmn
lAV9vDfHN/0WcriYOU1kC5/JO3wAOHgRgVXjvmH0jLq17tZkFHeY0Pi76HlbkOzXvGCAoMJ8EceJ
UP2+x7M2rERkjsmqJBU33obzKWgPfe1QjUdkzFsgv1ezSWjSN9lrgFzJwDLKhzw/4//Okk3WP0r1
pu/WyrBvABnI1r0y38zmWguoNZpVaG7R7JYENEG68rripq23Sor4trgJks2U7CR/Z6R2Ie8gjRqr
7BvmNJqzQb718WcL4V3YIhz8rl/ibYwQTS5uCs4Npp1Pz918hgKux1uJ4Cld38/BOrwRrEU7GwQv
UXfQlQeoKCAKHQ2iS70tm40UrIfwCO0ljhw/PI7TPhMyVtVbAw5qj40bE3Zl69+hapfBWjUcQNgj
3x5Yj4lu7aRZW5BGkr9Nm7XJmR2vd/ervk9H2ime1hyHymve069uzaSm2MHd0vYknZHDKKzWFAdB
eVTar15kQ1zBB1ln5/AxoXG4QaS2QVEadOv/jcMVA8t1vSN5BKBiyjFXcBLhVkq3lbUx+rsYdYdv
fljyrgyPdf0p4ckHrpKvF/VG4fWP2eC1vIm75jz0di8fQYQE1lrnRm/DjfVUMW1LYMmJjlQ9cYCR
Gwz0C7WrQtf7Hj8Zj9NLsx2PVFj92nxhxkFKqqv2G+2ueVXwiR/6W0SteE/7eYVlMPLXWsMMe92L
3Bkvgjf2CQ3FnZzK0U5LGnEXrWYXRWZFlAqTfngCoRttoXy9BurKf+BgxXzZz7yUcsJa9U/xpuDy
041ATRASa42NH9U7eS2Dk858i3miOH8QveoreUDPpt0a6/HJIkI1tE1AKiWRKSRqOI21Eo5MEYlf
u6OZtCYSxCu2iMzEwEULRJLVuPM3sQFVhcZp9DA/ze8yeA2NTBMPGAjLlyxBU7BFTzwAeX0PQTj1
++al/o4ecnGTpkzx+YHdkq2gW/HedT5+hVXCLx8R4arGj02xUt4GBKLdOh0ec6Bwmpfxek8b5Vb9
rCG7B2uDPILM1TkGEEpIE+J9fg9uJha6zwBIyBM9HyG4TU+T4JVP2UNzk9xk1O7ygVvF/pDpm2Rb
PllH6S3ZTlz9qzk+qxWVVHUrp8xBHe3IjyzUBHJzefILbAHpm4hPnjgrfrbmbcy7JltnIH/WdD70
30byXIx7AcjGYXLa2/nRoEpb617swgFZrADhr2uLoHUpYLlcdy+6Tqos6HPFD/3AcPApTQ68s20N
VWRtjKwe9ZbTuNkcls47uvzoPQKUDKF2DqHUoqwJ+V/qMsA7bE6NJdo6XFBp3SZvMaNIrXnB4R13
a3Z1+jzlV7WTNm1yK0d73nIcQ/pmeS7ET2inaKBKavYn7OpeszWh9svr9D3l9Ucqku7UycP4t2o1
r8YqE7rhO08lseLtd/6Od79/qrK3ErZGyESqQCI/u4SWdALYhg+KX9JVO9T93/rn0K+K0EmKs0/g
u7ml9y2ThucZ3zzxjGowLevlrmCW+vXfm438o4pgr5E4mTNIUiWdeRt70R/7m2IWipnWffrQetWT
tcALV+En3Yx4ZTrBMfxWl0cx/ibUBPEy0wOCJ56n5GhcUwn+wMYtP7hkKho5PaYFV+Wi09NrQuCH
Ypc+6Ml37bH4q2/poT74u2Rf3uMiSOzxTpRWs2FTXCYsSdk52c5u6lrbnlVjbQzr+crN+VHl/74m
FB+AXgBikv3y982ZAkNqY4Nr4vgCuV0nn29faSv1mFtnfA9FAUNtXBXNZ6lvYzwMhJxH97nwChMM
+6uivFngFjIUDMFxIcHkvdPDqKjSki3wNmmOmuWW1mFIDxqaSCwO4K779VC7eDat10zYX+tbmJdt
1csvdPFrl1keZSCZ0odB3I3Wee6fJdET9siHxZtmgMYX6rYlC46iaE4ZueYQOcHwkVS/goLXBqhL
yPNqGbcZa7/upGgTTr31XPvPOVHyItQ6oZGdpr0FgBZb9+bKJ3W6sMXVPVvHlB6FYZdbd/IHg7Ms
uJvkw++uqtNDDTCJNXC1JZKGzNruS8C/o+3lZsd6KaxBoMh7lbI/XsVuStOtfBzfc8DPDi5ipB10
htKltWbVT019C2rKxWCR89K///fb8sN0+7/7Z8CHwFS/pIr+/UAoWmpo9SBx/+wxPtAAQJLUQdjY
R4oXEximL/HZRb9OODwsWmTOrP99BT80F5dXcHE2lDQr0jprTh+m/DS49HlSaw0JSmUaU8+eifMw
aiM7k3cc2srMLpYZCnAcE/UYLsxs6WGcihlHOpoNShIkNs/8WK14ZLqjQSCV/y8csT+EgJcXffEe
YQk1yqAWf982rmGXFOsgfAhoiGpehFaCn1awHpkKK8pBrmxqP5X76cQR2UAV7Ur5QQzWpe4pzZdI
bGPaE+qAtbn5FSf7yrhyi3/WNqxErEOmoaGikmmZ/v0jN8JYJkmOAQPSqJ+fVE4L+K/UX/V8soxN
Ld6Y+stElswhlEpXAsHDiKh25nYAWrw2d8phqsgOtuuNkMHGdqKHDuXC2jgOAHa+Adb4u7Qiyti2
rBObbQTCA/VIQYT3xCZrlvS5NrxFY3kqZ7tik8jXI+aujK0frfQuvwN083jNM/PbHfxXQYe9y1B1
/ltU/5UpLQmzpihSdKcf821xWuimZEESPGRLBC8GzrUgH/3HUrR8oAaeEJiIZf7ogkSxGpZha0R3
6dZ6iUS3f+jesyccb5z/pfmEYBQ6tSCvCmmDdtWQPtvxpvEPEQvRLAhnS61XQb6bGZoQRhPitGet
jRfSTkJjeCtLG8X3ChBVj8Fb/Vzu5Xv1bJ45PI5U5mq41uhAjyl0QNgLdETT4U4MbhL/c5r3ZfSi
QREy6ht15vzPPwJsVr6J8K7pjVNK5/FUX0W2/5iOmxf342JpDnW/V+aS+6GczVssQaCuVHx+HEi+
VTdCRqXnHhTdGggXuYBPpE+65v56gPOPicvldVxU9sOcl6IWch0ytl8eQ1SNPZ7petufsZ7mB0ip
4tFcgf5PvGvzlp/r63ITllMIyMAFh3OxvpInOYdSHMYgsjZWu0sgBHVIj9zc8jLckJ5MEhKReKsE
IFjn9uUHaU1ADv57jf0x+/19C/64iosFYNSyOQnaKL7rq60IjNLV+HAHURsSC+kEUmtSyetlJAhK
jKopYVCvXMPM/ZhHXl7ExZoZdGlRCzq3Ah4ah11Ma/rT72Yz7UDGX/i2V5xGWxBj9rWpG1oilrgf
q4FBh9I09X9Ir5LSyuaySaM7TjtRct/S8Eh21YxT5T0DrD6a86aVZieUBXvWs2Mskb2gbxkRQn2K
J8+Pn3Vph0dMzpkQ4x+oQ0Y/h6Ysvab40tAUA4WreIxJPROI+dmRpBc2GyBQjbwjUi+rYlZeEtBo
cmX+qejuhJk4h08tF12TquqlwyuWidswNVd5dGeOpaP7z2bBicFvPfATNdegeiq7IZyfmrrZp1JQ
pFUbkIRq158xAsB52xZnkUZB9RBJx7mvVgUUtMlH88Yfa+ov08zs0eIQL90E/Yc8PqbhGopVGzmF
aKP3nzDpoK1nVsV8lhCFXDuXz+OtVtwMwk5qkASvSITPpFWk82kOAtS58ErQsclaGFwr3VIWUBLP
e63cK8ouxDcWwQkL5vteee2h0IVHU7wZKA6qh9Q/ddrdTM8nvY+LLyIGt/OxeRAmKNuHrIKVuiK1
znyIHkE9OPlJWdMs7CEd38bisXxXkwNlqFA++f5O5XYETKXiYi/qYEfpk5RfCX+iSz1VPkRQkfN1
SC8h/+aw5/Nr85faXXzSvkcL3wgysjFbegQAm+XxuTM2/IuJqXoxtBdEWxRP4S09K1NclbsqXCtM
QOjiuVHk4KQm6nJE87kWiIenTxMO75mJphIlxyP1pf9J3Df1OVI1itEF58Zg2+FsN6UeLo96IoRr
FdFAoj7F9UtsecsihQ7Bd+keYrvEW2mkzvhdnvo30trJehJoh1LiCa5vTisl+260z2wbxI+FfPAx
FlcoVh/LbM0U5avdCxmt5siGUS56i/Youq9t08OEePLPtBJA+Fo2RygkoONu8sgH1p2KCMoee6/N
/6eX+aKfx9RR9e3vWJrKPyq3tbaosOJvYzoKygsdg4Q42W/aEsaxfEroDzzU9SraEozGtLBwkwOw
7oRC7BwBX5I5Fmip62+M2wLFZeAyFstwwBSOKqzz/ssUsJ0+d8XjWDiYKpPjUHg0ZnqaxEq1Zgrd
VzSqdzUq2/SogKhL01uJIe3oOwkd5WTYKOlxSVKpkHYa6EhC5XHQek9k5get2Ua06idu9iahwb6X
XaMghpZUbRvQV3oaDspTCkvUsotX1qLRBfvJPA9YmvRYV4ekdutwqw/eApRGOUfnEOu4dYJdaEqO
+QL5UFXtqTpn5UqI7FDdj9WhaUnQXqm0VX2nUt57xn8D36u+F8wnMd9Ihhuqq+ReqQDWrpbM5Wfh
a2CqrGynpanUvk7+yGL5oMPZq8kf93McTTZ7BPmgU0ea275vnXR6oWM8cISMTv+9d/w8ny87mCkx
yzCIvPqhDg2j0FK6mpUzK59iplnCqHqLFL9mu6p2AVpttcc3C77txqB5QtP/pnR5K0eXu1FuClZR
hXd1PdBthrzPaFa5tdQH0b8lqSw9WvT+vf/HS142gz9aAMUQzUmkZtFd7YTVQ7lth3USPOe6O+Rr
SLORkwoOhrHxIRWONc8rLWOI2DYN/Nj2JcdHpfwbRZGxcIGcj1wFyLUCC8h6oKSk5vvv6/339myZ
+JqY6/2ECvd1DWhYjeM7sKQq2YMu5oGyBIV/SuJ1y4qMSH87pB5hDDYG4RbDpe3LVwxrP5Ssv/fn
P67i4q5N4zwaqsZV9ESZBYhjso9idtvUE8w1NtwpYY63bgybhrJeemOBA3ljOmG2xVfE8V7THgbt
K8x3YuUK4ktj3Zr5ViSO/YqE5Z93y8QCpkM6R3VpXJznsmjSAhUM3R0LtmJH0tkKnVY8lZ4l7Ll1
AfNp+sQGzTLtENeHEtJFei2lWVsOr5fniT8v4kLjZMa+Ck0hYau2XJ1TrVNUNwVrXfYsUgXWtHQp
R83TlGx4J5z8RiXrF8ORCeGTJ6wbT0N3TPtgJRcHdbjN4JSq6n1Ic5O4ybba4dtv0ARltvC4LJ7R
XSu4TWezz6TCc1qdpuaBnSw5F9btBPPU1DPC12IKSBwS8nvBjYCjmR7Dq997OSn+1/e+cDXWvapr
YcarVb7Q05Udsu4ZYlAmDuqDir3Z2jbShhNHQO8YBtboyLKXZR9De7YmB9szj7LmKvZAcT9CaHcK
49jDVC7sQHCydjsj+CteFesZJAHAjegm145auaV065yZmAU7P7E1W+gDHqxxW//m+jc9Fv4Joc1G
vZojuZxJf3xdbM8GtmdZFy8VvrOaGrms86zBymGMgKhkcAqcR0tUhjuDnCtPCuewZCVepS3+s27B
g0/1KppwmX+XFn+sYkGf65MZcauVM1/P+Oy3EkY+hY3yZsk16LbaU/sW3157v372Nljw//zci0d7
nkypNQy+M0/wt46fOd+3qhsfZm92SMx5Bn4QYOipVr/yDx3l/Zf+qjqh5unMUSjqb4AAL6RswwXd
fq2LjkHuX7/IH3fl4gEM/VDw84S7kn13JPgyeT7mmq3uyL78FfrOnB57XPi91/uvWXKDdXXEuyaX
B8J10CDm6bnXttV4rLq3xGBYE220fUrGkvIBbVwxdyPfCwrdZpRt5QNM451yNOm8j880LTjP1fqK
rk3Oa2zsi4xyfDUvVfuZmZFqLVWUsZvfBXmtZQ6HHcYezHHQfvf6MjoZaGBhgRdJhqRdBQ6pcs3m
Pjl3ZHznOkejR4XZFkeXqdhMZu2YPemoYJ31wqvqdXocB5txC3l36n0hEAbIiH04cjAdX+sXObST
J+mcfECG8CHmgJm6uRY3qywd6x9vwxKjhEuKPNdL/ZDQibEZd2XEDhHeQBfaBKqTSWyeIo5XML3i
8xBucj9yCVjDIoVVEESvN9TrHLzmaSwOhAGl9SMvLEAf7BrCjemqypX94WffnefXErlGTi1gPy6p
vUOZyIssI7obbEa6feaNqAYmsXBFZm/hTqjv5Zuh3xf1Zh6c0NhL/Ep2BD+MCWBwE+onKbjXKDlw
ZtrpY7H/783+t9ni8ib+eXkXr1fWT3EK0XF5vUag7oEIyYzAJVpsWfY8Wh+af07rbda9d+K6XZS7
jTNXO8RF6hv5vf10MEZyhY8So2U7LffZtA8IrUfDiNe4qI++/ktonmKIfH58F1RQYgNaDfNnr520
2J2utRaUn3oCS0ZVtmDGVE1a+hw8NH8sU1ZcKn0XmsldBRC0gr+xDeQdSKtZ2KEfYdUsh33fsZbb
4+zFmgam+xQyhPU/dGPaBJbvvYWGZJvicBJHZZUxWVWqTUffVg3403Nnh1LoxPqSETRgusNRAfS8
9zn8shBZ8YcgnurmwYrvpPQguu2D/I2wpT+MD9az0pKTaEdr80v8Um7nb2q85EH7lmn5A25svEbD
er8ZXtX6rBknud/H3WPe6E5DzlmEhiAythMNS4qXAXIAuxpWLZxFVIOuMa1Y7sq79jbjLIxdLFLO
VUNNu0IPYLZ38yd/mKGoFbH5r3Jmvp9IbnMs4Tg9Y4LRmfatpHujAwK10t8GeB/+sTTX9acKUYpz
qOUIDFjMA4dRvrucAZheaf02mw4COQ6aI1ok7jG5P5WY35kPMOYXz7rssB/9HoLilYEsMNoVM1va
te9atCO3pcEDTWYfWH3Zka3HKFyHtS03jqXsWpzbvDTzs87cjjhs5t+A9Cl5lCOIa76Wa2Wf1bBG
GTn2d/zlwlhXuRdF627ed8ZXrN5qTPkYalQbkX++P6ScfOgBaKivQZ9vDNxFOTZi5Jk1cidf+y5F
KDdUW02/rukNgH0P7xQizefic24fB3aaIaIdOjlYkDFd+l+MaUbpsY/OU7weu5tcsqP5RTcOGpJB
clQLL9HtiqW0WiEEJ4cj6DRU5M0tjrIhWUkfxPGwwPtACh8BriMvy4aj9qzEHjpDhajA/gj4uS0Z
y98kpT0PJ6OrV7l5lDQy6zeTwsz8PJg3AkKQd7nxBDQsxF3ec6Eym6BwpGIjpqQv9zVeBvHUAMcw
71Cgx/UvSTjN0ptBr2/aRtGHCMVNO1i+iVpqdtC7N7I9My1S9lG5aM8N1eExqeY71Vc8EagVAeSE
GgirUuRffhbbX5pZ2Qnhq2Td5PZUktLyrWTvKroxMX4JPqb+MyzZvSf0b7ZueFa3Da5VWsblUNvC
vwU/WzMk5ERLhsTfL//kt6kZzEJyV79U3wwVajTYLavMzs926vwoFmsVoBq3UPBa5l68BYwFSHMQ
Vmlwx4zTknE32t0uKd3y07iv5J3wKb4T3kL0+rgNX1LZxnRL/nrMEajuBlh2OGSAK1YzwOE53ETJ
RzGSr/Wt+hsY2fSITPAj8LpvJw9hx2a6T2/TZN3rtjBsffkjM9HSYO1P1hmwpcjAiAMzeS/1R19y
U9LB64AdG0+yGU620p6DiAMET4cdPP/3PqBcVhCXt+6iJ2tJQSrHcpTeKffaZ4NkTq2W/KjuNuqd
Ogdqv0IJOXORduiVGCCIENuVLr2kyinsYhc6n8nWJIrnptIObfukBbZGH+HcPRcf2bU968epiw1L
sxhiw99UJULQLhZ5LZXCUNTE+U7q963gGe06peejfpH6RezPwLkcFRelfYuYx6WZKKOU10lYt6tf
0c4y8Os5rW9PX7XLxGfpQzmGg0wU9iVAgXjzPtuLzuOgJbuA0qk6FtsO4ytF0MY6J0/GAab1LWm5
zKo2JsGs76hhJrtIvYk0kDeFSIDmBh+oMH3MxW4SNMdHdq+xIPvfafXc8+wMsSs0J7hnBY0WRdma
jtZ+G9J7gw8ScI+6YtDSPvP9SGKKlsyC0ViJoCk+FhXjdl6r5S2fOARO0QHo8mYUazNOfeZ9tvwq
bq3UDT/k+7H2phuA9pHkzTTa8pUQ36PBRaGCSEPtS7Qdv4z2y6oQf/qkkew6a7cKo63PuPBW+G5T
HIu22KMLAwwDWITwknXSkjywzakqo9CdMzflucx3knos4wdhPMzCXpb3bXKOq12SrItpDXrKoB4M
wp1RuuiAGxYEjDEF5q6bUt+lBSKq+FPw8XJnL1hTUwJQC1IJGEnTl8wDp5cfW5FO7id9Nil6mHqW
86MkITL+JYQeldiUnNrI05eR+W6uwKwuRA2V8Q5rVliuYhHmWdTZUrYSJDcpPb24q9q3Tl0Fwb0+
8FvQplvAiXxKNED/7O3ZjJzorUSBBBFx5MfFG2PTB4Ur1wYruAdd/8ogUX6oEL9lHhL9+GTeN57o
FV4O0Ke4o8e58uklNukx0E3PKFfBR1V7yr3xoPp2wWVprBP5NkwwmS9tbLYxvbd5beRwj7B0dgr1
3IirlLJUoB1JDeHWPU1eL2ZLQeKlHgNa3vpuZAkmDwIAX0m89FbAvcXOg1gdrRJMaI8nNLF1JBII
D1pHlTdoec3kNoQDph9n1QnybUoyVb9daF7xqjdcE7PPSBTEhrYfSLd2sE2aGPKjWWwi3E7ziyJs
+CSDsFI6iUH/PUCVE4RVce5uWsbhodvKR8ukVbnS6VGbbpHYYnYrJa5OK4f4cNXRsa4ALx8kl09q
pxetOwr6IUe4B0q53fssiqfo2cTVET4yqQqw/oi113GqcHX4BupnCuiLUWaPvZ9DSpL9shoaltKh
lb/QXAjjTSVvWvEp8Pdp7KK27LKvjiJEyt4VgbQL4aVvGyYLJ6QGPBTaynqQixrti9uXj/QyzTuJ
zS5/MeHhx/ui+276J5FWyP/h7Lx6HNeubf2LCDCHV1EklVPleiEqdDGJFHP69fdjG/ecblWhdWAb
MLx3b5uURK4115xjfKOLOXWr28vkR6BFMGH5Cp83e26KDzdJpd9O3KxyuiiTLqdBGtHFb4qdpjOH
ylTH04CUvl7KzbwUJ5kOQpZV6NyZjgIZlJXr3zuBdH2k/X1ZRdRFyBOAOa8F/edMiIpLxWXpLU/n
WA8ClCfhHkEmfBOx9619dn21q/OHZQ4GZmGuppDs3QOBPW8InvBw3DhTNFhkDzzITuZMiVk3Puj3
LY/vd9JDQSfSZRjJf1cLiaSfzbQYxxOwj8YbJaDqg1ORmmoTeZwuO5fZ1BR40I23u4bXjavpY0sq
1lPVMCELXndyEkXhYFhTT005G4ZJFbLS0iVaOqp15jl+xcxTV71Gu9HcRVR9dWq+vvJVX1XtAgG1
QD5yHsVuB365YDSAhMVc9ieFzJxiBvFHU5cZ3b823dJg2ar3A3K1Axl65/Hj0iCjsyFKZhxKgCJW
B1bXezIm92E/Y1CBTIj2A+sleFlW+dKJVjInB20LkU4PPi8xA4KD1X6K/O9GEBj74aWBthvfB+qO
vY9baK1puwuW0+IKlBnS6wCGrJ7r9wEnn+fsTTDtzqWhQ7M+3pFtBxSM/94oDNNWY+6J+masD32y
1ejx4W02nBicUnbwFTihzoQ2HCWn6uzwic4FQV5b8QDvBgqacRIPzPSso/IlHGMCwyn8WMZfLqBT
NLtkObSHLUP6+fhVEgOGxvMhe+fLUGJ7NGbJg6B5EdM48jCEWeCN0Odsfs8YfIbTgXTu2J9RWkSe
9WkxwrTViZDHUMKJOBcyYvlCiX1xsm1R2+MD2+Uh+NJP7AHFgiBMLIMfw0reJu+WMjurqPqBCtxV
T1K2URs3tmDjLpuEUdOx6DfsDqx7gptcVud2kRmbJDk29SGLdnnvRqykOky6eT48M6xN2mYGnkBo
FrABRdGBfyJw2M1t/ZWSCHci+8lFm5LN2LpIdAElOg+SY0a+YXhxZW/i+jX9Rmq2CUvqZROU/Vyg
uirjXV3h/L81uFeum6DXD/BVkZ+YmRTJI68Ocjk63eNcMWf3kmBDOVJREdhW4Jm/cGmF7scyIjFc
WKVQVbWd/tJOahsk28EzLRgU6b5dEFvRbUk0YSdVRfu/WGD+fMmvaupKFzK9bbnTidffL4V3CnrI
iEhNCBA40tM5Ycljd6Y+yG4NnW59S9Of/9EH0dpWDS6sbsh/IrS39vArfPZXIabFlcLLI85SGLTq
9LAaO99FmO3ku+5+AKhZzKp9cYgO1utlWnon1uuURcbEOXIb8f3mfnNrKZyW6T/uNFW0rLQs7rSz
geEwmAgGDCCtrc/SA44s21peihtNuW/ij+tn6GpoI9SjJCfm9Mt8jG52Hy0mOIQ5T59Jz3gTvDNO
uerGqeWbEvj3NembI3Ml2dBSrp7b3rJ6KUyT8QTlSsZtXeymscoRpHehAldzRzoxO3UfBTAM0SS3
u/JVHjYZcUraPrgrFjcezulyfzb+rm/n6uEUBCnzz/l5ejiZr8W2NAucKtqxdnOYeMyJ4WqS539f
85vj8/qaVw/lpZAvMgKz8SQeaYGD/Zj1nStSCO66NxiKiubUrW29A8F4iZ/MO1N1BonT58Es5gqi
c4JbPyaBr48ZV1iE0eON2/vpSVQNJInkOUH/uR7lddaQZoUeT09iCNGxn5ef1StH4ZY3loxSYh0/
a2uu3vFk3ge24mA7DpknwU9ssJ4tjKW0/Pcd/ViLMXAxEEjLmknM69/vRi37Q4dNdqQ7q7kG6XM2
/tzdpAAoUW6ss49/X+8b+2j6gf683tW7OFZaITcp15sQOIQonZGF+TQstUOpv6kj08P+03w4L1Ub
s2Tl8ejC03b8GKExQl32+pDIXeZiulsQDXZxR+MpcS3K4zeBxjItq3rWNTd+tm8TouubvnqZS1hR
Yhhz0+2wG13RCVImdODp1O3QHTExmfPorVxqm4L7HfboHkNeLzl2caja4aK5o8LDfiZukILeWGfk
n4qtP7/Pq+pWFBlQDgW3piWu7vHEn50pWm3Apj4FlCU2bWAbulkGrVxyus4d/rv19c97uGqWZIWV
+pcz9zBBFaV+rXJk3fWLrPnV4rPRyAd9J+bwFpwUsOwPCwymZM2ScXczIL8qr2tZ05pLxHXr5+n4
UnnWCWigNp6sat1a9wkBjUOFEaIjfnGTi6eKiXEaLgovS/Zi8siYZK4OTMBWucohedyk53XVL1Tj
4HekpQCwUwR6Hl1Nd2eriXMzd/3kMa0eEqx8tbkSg6UcLP3czcuVerGZT1hugpth3KjDMZeJIm3n
UoeMjS7mPf4yP/oSRUpD3dHTD3W4zKJoEUy91coNi4UF51Vp1nm+NMbNKJ1GkGQ0XwOdBp/bf+ad
x8SJvzrjqSw2lrY0kK7V6b00fI0cZ+uLSr/EOFWVBbAC/CLqmIiWO/mU29r3UNPmrU1XuyOTGfmK
W1pLGdZ65miD2+W/iIE4a+Q/9MTInuLW4y9quuIp0jFXItEYRf5SxvK3Jwon1B0gyCShkedBv+6y
NTOk0j55qPyZdE//QhbXGfaz1PGt7aVc+sX8/NWi1ZnRf/CQSdEyLiP7AgUIqBnxrijUEHkhj+Zv
IgWWveAzzqa/h/jQJKqdfn56iFr+cGb4jnCs30CmPDTGh5ISiifuxx58KMhZmtE+1kfODnNEGQMT
9nSjygeT8PSzCmCg2wnDUUgc9fLcVV7xoj4BnWgKRzIOsCQvutfHn01C2sPjqKzr6CukAyDiyLrD
46Z09Gho6+VsEt04el1QbIPznlUoBQCdx8lXFW4Cpj+ABpHl7VMkpb/kesHQNdLehtgVyWONDciC
0GAQtFUJjaPgSdIZDlH1Yx1XsTwU4kcivPTFW8YgI9jIpacl3pi9R5Un6U96ZRPMTJ5AtxY5MEXG
qvUfQxT0+KorKQFT4SnCSb/MZfrLKv9EHz+m6vLydGuo983cNa2IBGqIcPSYPOL3+XvbkK3knBTn
VjypW+YR6ZyokCjF9TxttZ7Bf013OOPdMvTosUEpaQBqoCQQl2qIf+0l4+HHjL7FHeTBS1mFn+ku
ovHrY01dyJlHIgzGgik1J8a7umytWbAjFxlEQnlotqa81phkONIc/0Z9395ri4un7ITHtPZQV6fq
ySo35/xOUZ+N5iFVPlPx4Bf3YuqW6aIVHaYUyBkRMdBJa7CZ9CsGb+dXqbfTcJO90vujtYorVdib
BE0sGcWQKS7N9Q+ew4o0b05KD/0DdTWdRfHWiOHbfPHqq7WuwN/EUFaXJoeOQlwqmmFo02BHoJeC
50Fu0D9NsNBzD7TEaYzjv3fnb5Ko/1wb/iGiYR0twlU1UAxyI4/GmdVHQi09J6vXSBC/TZKecfhE
Wdin/EoMYLTVBBAZfchEcw0jYSMyeDU0mojHrJiJuhcRi9XMZM2ja/jvm/xdJF3XlRNHTMK/Ax/7
GkeRR6Of5zReTgRJh3RdBRfncfSVYcd9Uz5UcZnppxIbSjcnBDt5E8EpBU4EJkJ9zO/PjC430ZO8
bb6ye3F08Fxnh+5U9TPzLbCeQf2HL+oboG04XVbKZKqgrYsAFTf7vNrijLUnEofAE187GjwWs12Y
1XNVpYTnbYbQABV0j+YvGtaSci9R7O+kbXN3XpS76mCuz6/i+1i+wlou6DlY8+HmiVCcNvzv346C
9QUTDFL8q00xrDOpjC6hdOpWNDb9V6athoTZmMDttYEesVoauFUTcSk1HkLtQkItNjxpEaKqy66T
X+p+LRmLMPCKYDtIqyH1wvDEtkWCd+wRyv3UrBnY5h00pQkeFRCLDHbig97sOt4weCDO2zoDftOi
GfndsfbQQv5iyY0/JH2VJcASho0c0AS/85P3BGcsI0Tr4uh31lGglUwe1KQyndMfD5VlEK1L4y4g
57pdh5mnG4uz7MEZilGDfqTEiA2exOPmL43wGNVbcocT60MP1n02p8dh0v7gMLzutXsR4XewLjEg
wXuY1Y5/77vyXjjmO/6vxEVx4yj2jRAyvUgGYj1FJLrT+pZFbEpjHTaVJJ7IIetWjMX7Z/FL/RoJ
Aa44LG/6gAHwXAxpCZvLAq0Mq+3UUa8/sg0SAh/9k1ussnaHvpsmUfFRj1scnCmt6HDeDcyBXBYj
he37y8qQeeD3tlDi0XFww0cEd8xRhmexXgmv2qviEWO+SJ5VNliaEuZAjbYqOY0SiIS6k5zfYh/t
afZTRhTvt04Y8jUR8D9fhYGkS5VFwgGuiuekNcVGLweRE0Z5L6ePBhByoMICjebWbp4vy24pPWSv
OS2/Zh2UTvsQ3T6L/nTwQtX2PzdxVSabUhDkmchN0Dj0zhz3Zn5/H7qGzWDN89ElcRvrW40Hbfpo
1+8iadQTfELBhnatH0ol/5yKWc1VDU88z3NcH+lL1LOt27I3uvoXiCdGRVhMETd652alPsqc+EC0
524M5zN24XPld8WDGNEe7S4o7u3kV/MiobgkM9nkBOlq+gzlDm2VdD+8xysEHidUH3GyMGBRdU/n
t3ChPGTRSjWZ79m8q4E4B0CAtqp/+ffC/ONZBKctvWadiQKLD1/HH32WITKCVJAhQQeTX3EpxrAx
2dJlur9w8YG9NwIGOyQasbTFtHAmZtUpezohrIe3jLLfVFHTYweUb4rLwgBI4vXfNxMwemh8Ionp
Ppgc0TB6202LoAWcSat5ycUFxTACWCVGx0ua59hH+64wg6BjIhFSUMPOgxHeHEHB/vtr+qk/jjFH
nhICkZeDg/37znpFFcUwYLZcTiHODQbKcAvLo8GTiJ4W6YwH+YLkH+bLEwC8dUQGtoz8kN1vUdEZ
gQvOgJXxdyiFapudqwTH2CE0vln8+1Z/+kX/vFXtqhYpVd/CVThMQwSAXuFkwq8BvupgYTYMwelp
gcm2wS2cQf/MdGGlc+isl6mLVu8mu/+HhWQKDZ+41vzr286mXpTR1C4QjJQ96Qb5WsRIk2xKfzmp
UxnUBhe3IlXRxfQzFth05krlNhrgrltArB++FmvSgCBT1fEKGNcViG/6hKO1PFvDUfsoetpMbmXO
z8yxYbilq8DRGarPwAOM+gz6RFPeK86Ear5Vhv/QZfz7Rq4e8sJIy7ESA/GEJBtUwrleDJpLlKS0
kOmm24q4HWUPr7YFd35+82v4/oP8ffWrajHh1K+1uTD1crrLV1htlWqp+A9avierNJ4zHVcB2nAO
vJNNFrhqmZb38cXLMBZAB7jxqP54M9O0Dd64pPPvv9+qLo/VUtIikdYahBvOs0ByoCGoNlPVwGGv
pBVoswaG3vioDbP+ber8Cp837mK6yt8rPl/JH3dxNfsqtCpFn85dTPLhDMnTDgs3iMbmrf887zlR
03QO9RmnW5ZpPANLKoDw9dbG88PM8+/buOoEp32cjkEeczzzouC5SpYRhOjasTi/2OFc/QTmYiXL
huKW5rstPt26gR86Zn/fwNWDKfRpY9X6efo1gH5Ibh2dJ7Fkd1kzPjlvKsaB/rw7yOEKgYU9qoSk
AjSvfI/g2nBqdNQOQOd2TZcYGKrlTPqZf/9Uv2Wx//qprp5eRU2aWGgzkeGsf4yXOH3KzEZ9lwPV
IbyUvD+sU9WjRH8EosboEoUue7zsGcP5KKf7YXxwMoAuTmu7s5xB33Vngm/fUk48tfIwwHRJCTAa
N8TCaM06MQ9BcTLJS0iJQ9XukmYfZ7PkF6GEgBRLUEmYwmYIdNf+PsLvZtrCKvqggzh47bAq+2XM
MZCYr/NO58i6nSZ64SwZH5V+CS+/MlfY9QrZacncEe4HinEaD4O2LKNVOqJqX0TZ/Xj2inCdKZ6V
3YnBjogoKNUGzuqGf8bVKNxXAf2O2zN4efq5//VdX3V9UzFJz4WYTN91DLli4QfPZ5AQfMz7UNqR
uBetkB2g0UTkao9fUritzbmpPqa+Z5Lr5Tu3qtIfTtnTA2qQoawp6LyuRdNDESRZXNArjJesFXnt
ZNEU7jwXGPO6lv486lOUGuryG4/d7yP096/ify98VYmmWTtcpFihWbqVS+RH3tC9tfQu8fTgGAT6
tVGXmAWRMd/7l338xrMgutOSqd2bqndrSKNMC9K/bueqGOnqdCjjSB9Pvk7XiPFdZav6mkN0OwGJ
jgHULToqtJAx8c2Uha+QHVHIRAiLLCd8TfCS6k3ymXxa2AqbVQ81TuM042LsC9zx8O93Vv5hxMXP
xsYro71WJFm/emmHemJVnhvmO9ljr4PeJRSLAC/LqTOXGBmVDzGpy5CS4FUhuPYZB34DjMa6u2SS
I6AnJ01LeKK/xBvNERUadop0LLer0/lFeO6x8CE95DV7ZW4fZC+ivtD9lZTcweUCVaUcg02+sCiv
cVAS46EvMEtgeWioR2bm3WRnuqd56sg11AM7ues97UvjAD7YOEQlHWbHCvtovgj3xgI6S9fP01W9
wA9rXu71fbjot+LTuVukgIrqL/MOTZmsOEj0wOYMqAuIKSk+oEQuRLd0UNgJb/FlXikM0FEFoisQ
71pjhm54iDwDo8EM2QDcHdSFq25XoSs4Pw2HzkVol8zjNTergb0AyeKkzwisMkSXGF6IP0O5pZIo
8SKS4BWSe94uDcQTDE21fpPUe/72+bIIqfcOl3gyQLbUXtv0QSEVALOneHmDnYHCbiTdqXC0y0Ls
qE4Q5VopsdCrznRKFvjj1EtpnTjF7UWGwX17RA3c3KW0NT8Izikgg+F3Wprj3Io9VVkgLwMenBFy
HmC56FEWumiTzN+0y7R16TrpsT1cgDuDGIodM0KL0X3KUHxg0A56vsR7KkTgVD8UIGr9xgz3We91
dKtH8zHXbAD0n+o4y6s98vUbj+20vH17ychQhmBq6kBDr7Zj0tP9yoSMcLLCmb81nvODuL0c0W0P
F7ZB+vK+06ZOdiqIUWI/ZtWe50tpg0d9dsbIziDiVhNN+/G9/+OWrjZoS9CQ6ajckkRIhnBXX140
hSgmGkQjblbs8AKuPSfCp51HM5PT+SzKD/q4LJWvKANkjh6c8CmcusnKOukbOGd+tgcIrddeW505
Crgphp49UZUIeJSZcdmJ5kOrJm7KcyuXsDlmvTGfMOWBq49MWjhuuf7JWN5aM35e6WmEWbqKoe2b
yE3pKhGsH8cGa3FeClMxJKMYMucVAUy7wO72/wcEx7Rqfv/B//eaV2UgD1/cVpE1HVWoHyBHg2Bc
Gutq2ujKRfVMekt/h/TfxqFCN/UQ3hgL/k6H/HYDQFk4L4nQr37DYv44iifdJR8HoSCUad8+ax8G
gW+MMjBzvZCW3DBS5tmjgwvxiF1HR5PkpcksZs0ePGUtPhRblrdT4AkPdDmPjOtXxmOBNNs6Zitj
VWyIbVlAytlZS3XRLGHb0JJ24lW3LpWZSdik+NSQsy7RZpw3+RxtcrLXGcbdYin9IGC0JJm8LXU6
6RNjddVxELsxDoaYBotKb3BK0snmfCwkVUiT0bnOI9VmpDVFkEz9vxuv9c2rX23lhpwpmmCUtBg+
oGiawAMemocQXWH42H9JdozW7TmaZzeTxr5ZqiAP//WxrzbtKgqbqDozIqhQwk7U6A6xgLY3k3nD
3oS7zz/69StgvA4KsjhFCGuT1zt2kqKfbM5drDB/WuMdkeOJ4v7bb10Ie3qQsjlr+sdaE51I3wbG
q49NoNR3GDRayMRt/9KMn91CPP17hfzxwPLHD2lOp7s/ntf+4otZ3PNV6lsBiTv7N4pf0GYzf67s
1KksXrCY+zO2h+IuuNkt+k2Eun5fqDYIDOKLxfh/VVe0fnOxMp9vlLHhF8NPX3MTk3nf5JO5ePUC
doSGqj/4VfDu4KT6ZZzOT+Mu+0K5/sKklhg6f13tOcRUdonc2ljFLC3dr9rc3Br5f4v3+v3rK7KO
ZkOVyWi/+vX9rqrKIGroLTO0GGyGzOaiPtR3hY0r0W6gayHnDSEeIm7l69JhlUzc3X//YupPJT3N
mP9/F9djqlEJazOoePUqJ19mn6bXu9aCoDvty2hn4XOO/3lT44kPV6100oOlVHpUTaNvZ4gqP5oP
ZEAyEEiaWA4abrsB9lDM1JThHguJiDrd2OrwVvzHINgkuqcxZn+4/Sr92Mr582NctQ1o3EpjOP3w
4TLYqcNMoyvPsGcdHOE4zPU9REi6rWR0uLqLxxXT5xaGw+bfX+aP5yPa4yTVUB3oDLX+fvz1LEj7
zmecGpZznaBeW39gLuP/UkGzMugsHsAMVicdF9hM/PRd6Vg+Go/EaDoQgW85HH9o2LO6/HEzV6VB
3oSKGBU8X5dx0VYL9fy0RTQ3S1doXj55tlWajzOALS12BQugJHNzi27TjYPSj/v2n7dx9Up2nVkl
vcJtyK89tfiUsMQtTCdly7DZcuDpHk0iFG/0PH9QRP398a/OqoogSZk0ct3zZhAcxjDeVCtoGqOj
Es30rUb1jz28Pz/n1R7WnQO5OCv89n2274y54qYEwFHA904oMbkp7jWGNhFi/H8/czeve7V7FUkk
FmXJdQt0CeWS0Z0059J7psz0E870bUAHN/ftQ/F048o/lcMKdjCZWOOpSX+12HdKboXDNBHizGn1
hDOcMLh2GkaANiaZxdXke9ymgW2aK6lb4p6+Ga79U5vuzzu4euuDhKmBNvZT3cAYVFZXQXmQjA81
J3Fwa4ibUd9L1rFBQKRhQ+u2EY++ejKrlTAsZVBaJEUqQGp628+dVNuX7T4G7xD06VykzMDEemvR
N35qb5JvSfzqxK2k5Pl7hRBk9q28qNB5kQtb7DBkdg8yebDHs+JYT8nRbx0T6o+UWjPtneDshpor
HVylXudus8NnVx1b/17goKR7cAG0TXVKpYUwe6chCPZSlubCq3CkE5SMbjLcpZ+AoC8BPw9Vo1dJ
J1N9kBrCQFC9H1R1KRolLW63IKkAQ5Xs5rI7aFtwPyWnOxo5T/oOJ0vwnnk1PhrmKf9+hH4wE1rS
dJZiskMPXvq9rP9RL6SyWYNuqcdTEBPgHd+P89Ra16EjTuUP4VbGvaQ+jPyR4jIGcwaEv0xK1Dtw
UrZyiWfke9J0bJFSCNaG+hCpebuoLFY5VH3F7NYDp04v03V9oaJZmGJ9sWRcL/C5KWVR0fW0m4jz
gy/8oTGjdXrifdHr3/XPdFiinXkERhrsjGdcz058V76H1ZpQCzX4NZ6PFhYpED4cVz16CflX06CO
WlSbgVlQi9Xc6e4tUA54zrB6Sa4AhbKbWYf8l/WSSM7NHeunD4QtEpmIRtKo+VtD/8cP0CaBrw4D
7zBx9OfyWLaeiAqyQ1e3a+JDH72YIW1K7bW2DlWGJBI9JGE6tmJAjThLs6L/TNJtoE7esXKV4I20
GzzAt/aQ6a24/tr/vMurtby5JEYem9yl6vFwoEZKSNaZn10xRqAG8m/djRMmzDWClYSUzx6VG2XS
j+2+P+/g6r1V5KLKLvHI6u62wgoOpiyiUd2cxzUPKtaRdkH25zhnYqEvNNUNjEWxbDPaAEozx7hR
gHiPPgJX/W8K7j/v62r1BxdRZGPEfflnnBmo2VyQ+MtuF6zaEnMOxxnAH6zBdIp+ES9p4CW8qVWZ
dvDrX8fAXEvVrUBSMK6qnupi5YLecQ/BRNhSvzD4u2lN5sVOcLBI2hACg3lwvr81SdR+2oAMC+cZ
J0YDANXVhcW8GvsqJSU6Sb3sbJuGXZh2JHvoIxuKv2B3SWcSIUZMqjs3xc8pLBRlgStTz2fDS0eL
9hMXEdnWElyfpHMUfkDgJLEtvkiv3QcKFn2vveLX3HSA9WEi07JvoSiryzMtLFjr79YSwyaANNOk
+4GJdKWFX+fOwbx4tm/F1fzeG66/ZzKQDKKQ+LSMTv/eO+SLEWe+wW5ntLQUT7LTPYQupWSuLuV2
mZBJ46njzg88oFZopVwx3P97uf7pDrAZ6iZNWxni1nUDrK2RCypDIfEeCoAdKfdNzJEzmq7u1PfG
eTuJzZaIN0kWX93aPH8qJf+6/FVFe/Zzc5As8vjCaBrsCM0MtxPrwDz1uoOS4j1E1nde3Rqf/3Sq
hRUCy4gkZgW55FWZMSqXssEkI3FGIiwGke7ceJbtdCGt2xnD/Vn9pWjACUuvuplR9FOP4K9ry3//
6Bc572NzkvJVMBHASFozqXsqhx3KrgAxBJWtDCbTbl4JKORLh7ID2AfRBo08oKSo/Oj55xhz5yaR
Cc+KB2uwX+VY7ygLzak41BUUE9h1WT5N30bCIYau1tyoUuUfVvC/PsbVqxr1RdNmXSydfAidXwTF
tB8tkBiWirlwmjzr1kl8GRfpa7vA074UXnEHAnGjixrME8mm0XvzgCT94DJBvsEbhfKcJ1q7fqE0
3RDkOB6kE21RIBCiMU9FYoJs2HqWNomjTfhHWDzJASlZUgq3HR9TkoLEcBkLHvPCHHEaco3z2uCZ
ZOyo1q95ojpWdddADBo+FSAOYTGPZEQO7y0e4eYQMs8mpU8iFhIVjb/ALJhf5oO+mSYP4uOgHHTZ
NtN9nP6KymVmkGE8lxtQGROOUyV0xVrpi3RPMNTCtGEux8j5lJm8Kt6IlHnsFRuRtIEa6jBCCLVm
hWM0Tim50vIy2AVUTWVnYVuKd0bxir0mIzMwGjbJ+diRQrnI0/c2+VDMDXF+IngyfRsSE4KwC84b
eI9Wu4uLjXh5proqNkqwbIZPKVlbpiMEy7pfWPpTT0cfXAzdesU7c+iKHCRNWbhURg/a6bmfGS/R
041V6Yf9By4SaCdgPgak3KvXU04LORSiFLUri269Ij8e5QQmJegxIM8AJ9+Jcxq0Ii3Nf19Z/aGa
5/RD4YRNC3Xg9fTRkENFyxt1kqO18/AF6gfwLZvsYDijNTsvWKDCvfQz/Vf4gsimmBAtPi5ppZ7F
xZ0BZ/tsG4MzRttidC/J5hy4uBTy35iJQiM6XT/6OizSjQRJtFnIOQKNG7XV7zbT1a5isIWirJo0
jt8qQJIVRGYtBN/rR/EMPbe0e//d8h9iMqzjcma5nCz0rQWLvGOmPBC0y1Sslmw109xg0rPF5Gt2
26Z6DcOQESMWV85aiqsItjgiV3MuSODJeDk/h4TFZDPQp9iYicwOf10S8oMZ8dEVmPnSTEItuVLe
wmjR0XWmpckTwyj8Uq+D2C06t2jWRdvPlHav06oTNbpOj7ro0wd/b/NNqT3BD2BuPrU+P/u3rvGI
w/G6J+3el1aiVzzFsju2RFw9WOpTSvE9NLqr6itWvci6ly6wee/j11tFivFDkWJB0sbeIk0e8utR
pyLWl647t/2JwHQtcFhnhA8mlpTZiI1ja5VgLPG7eiHWrswU8dBAHgP4liEumXFYCOq9+Zkb9Hld
603TSRs2sGd8QWKks6DKdgWXAt+y+UICZSK54FBQLZCB8TB8+oojNpOlueBpJDDxWdzA6xEiEqOI
4jkf2oSJ1Pkj0Pdmw0mU3/jUSE7m/zIjHbb5WklgHixbNOC+HXIULrDtCguNxeTilsFKyU6KMgtu
vs3fjiQsxejWLcA8Jr3cazBXFl6kSvAvMnRGxdGCx9J8a5WTYm1lTsz+IbdW0bgNICOVgGZMMtmi
RoFD/u7rz3QhVA9zdAl8TIS47E8ZWyQVVwfDP2pitx7hI6UHjRXXAvERSAxWqVILTL7tqypCyWJC
h3vO7L2SxSQlZIBQBNuYyoqRWPK1QUuF0Ol0Ljn9Nl3CFmET9bvQriZ8hKzacKCNLTQxOkzZeB+C
oSA1Q/k1aR9GJPjDixI8J/0a6butK3Y4OIQZTd36xUgSg2a3dJvVR5rRYrnsym2EeoXtInwbT7/r
+CF7ybtxppbPpQqDRCFwik1Bhq/I/0fAuHfepl7vr3nTQAaj22YwGbpSMOM4KayCVyLsTIpTt+03
ubqIu3DVx3uheAr9teVvzIFQU2aUtnBkAvOAFPxOV9/ymmGM7NSXkwprKlpgYdFktCaHWvjVNQdk
8eOdBhz8KFCHLFXZgbMdOozNSx1riMoIeK6QE13vY4n7bJf/XoK/D29+Py0WiboS6AvNuOqiX3Q1
EQOz5mlx+nld3bdwcPHyTbGWvCzZwQAb8jBNjlrtRvNCnmqWv1bO6dKGZSAU4/jxfd/xL3VO5qV8
MsKHoHLP90Chovk0wwHKsMvfAX+yTCG5BDxG3uqdD0LgUV7EXvvQsW/f+CK+7YJXd3NVKJa+3GhC
PMqnHicAiV4bFE2OkC3QA2AUW4nyTOeIYMdbJvj/vrT8e0jw7ZtgSjmZYdlHrgEZF6vMRT9T5Ekb
nu+x1aU7fGaEC9vKh/U8yUvHlmaJiXWIsg4NIeIJ0GcB2iYGyYTAQeAON2f1ffqLIIY7zr6QYIZi
lKAzWh9TNiZiOtzzUrTrA1a/mLfsvNPqWQilSaOTpU6L2fCrb2snUZ6lhny54KkxNxcsNlLuKkRq
nV/j4H1MN8zXdMv2CeCN7vTMEcCmvecHNdoO4OiUVQlmXH/0eWraenFO3gL1qORTLbGNDS/p9uzq
Ckg8EdVYCpwtL8GcvpnNprFEUBfKXGw27VymBApTl8RTpx+kGQtRyX+q81L3QjzyBl2K5l0iyS+A
BnhR70Uws7jzZFmFr+3RFsTvJ+OvoybNP63JeoGlT543b8G6ITYucBvPYqDWOk2wNsbXbkCIZucj
UWcMNnRe92Kv+Ts8kyDoSLX7VGA9hVu56RdlimkZtHVWHvI83yUBFIp8X9TOm5bgN7feS/6wqUlJ
U5pZnaB3UZh+Mu+Z1sNfImFoBZjwtmXe33pZiei9gKv1IZERAuvtjBuYGLdu+FUiedFL+psdW3Z2
h2JAo4RdDgLet2yed9bbpXyeGkpW+dbpJ3G+Sop5Zheti1WugcV5XojRPHG7d+gLPA2le0H2Oasf
aEHNpiAUmf6oG44e/hGRAu8keSTHUQCwZ9GKADw5HHXZsS62WjhVtk1CL/oU7+tdT2Jy4JA2Z+Pm
s3qndSSnlZ9zT5vLhGolq+E8H546Y4W63xU/0LjY2Sty8nRGxVug/psLy9DfWOIC3xJO4MEW7giZ
/h0w0J4Eb+J/dbP2pdqTmIGfbdKjUzB7vTA5VBAXMdu2YwvJ5rBuO5tS3/v3+/h99DEtBX+8jldL
gXDppVJpeB0nUAJl6Uv30C5KyA0jcx7v1qTl+9BVovNDgC4lpGWJLMR/H1GFvtEbSysUugJRelei
uFJAQmokWz+ch3VtLpPmlBCkYD304oF00oqNSWJKjfzSrgsHtldXLKGUyYBLQqfy94qZ23J57Mjy
EIW3M2mm/n/MQrl3q7Vo/lBtwFo1JYsPwX9ed6CrSzhYaSYqfFedI4qvJeskMwEI4iLCmHDAbPSr
K3b4OVQW8SY4KvUqa1Z4awkcMruHQncLzMLZs0+BBNQy26rgpRPtiD1Xq4/d8JZo2Glnl8SL9eVo
vVLWGcDeYszMw6rOV4PkwpuBpCa7wNiAPRL8eYI40nXhciTrqzudC7dOKB8Qoa7GNoOkuMpIDat+
/T/Gzmu3cS3bol9EgDm8ikHRlnN6IexyFXPO/Po7WOehbVkoXeCgcdDVXZIY9l57rTnHDHIvDAgU
d6rPDtd0ZU/1jnGHRvAEJvvwEMYvo1Gsq8XSqR6i9rakM2Ywc1R2GW106Zq3dbGb0qyaowsP4c+6
lwuqsy+r5Dfhjzg9G3ViqXdREKtszOFNHK5rn51P4Zw0O/q78AHVvm05md5o1Fbds0K5H8O3heQR
7oO7v2e4UBzAZO4s9VjiyKaPirqrdrEi4jrCBLKubfWD3mo8g/YkYQJv8E7H1v9ikvPB/yy5wptH
ljaQv6XnHm/a2wnFQ2E48m1RbhY9TEBD1DaPC5MoQMODbqvgXN3etU+aLYz2OF18Wf6CGE62Sry2
CD+Q8wDOP22hDVnX8FwP6l0aLdqs9rUhAnu/oKBZfN8qZtOjw7yqD12V6nuFUw7akHLbfnCerF8J
mC+NY/VYjZxvDVfDvL6vtQfAzktsQX+Fo/ohy1DyobfeIm4WeVoaVstLS8xPhyl3l4AqgFgGjcAf
aixtKFQpVXIVJXBCh0nYKdmbgQMoumJ3rfRnuI+s2XYMuDSM4ak/F5NnzJsie5NhrDscxZAJNMca
tDw2HcDLHJV7vKarfy+FPwdMy/fULEWmu2MZP0QWktrStGb8xPcU7X4bSRApBPXRZxQdalt06yWM
gYjJWecFN0yG38T+Zpx21LBNcsRNJqFsW2xWj0RTzba/KhzydPE/OtXx8gxZ/3FWlJgs0Ypa1u7F
/nBSzCqD1DTRnMt3QgVlcdURZrDWPFaPsNwO8VMBFgj4l6Ac1e7KLw70jlTlXvhgmh4/KOZDbz4I
z8U6seV7YFPEVFFj+V3mzcmDaT7xM8m6mDl/kxVEQFCxW4Sbume2K7W3SYUxQA84aXwzy14PZHa8
ndobUSrsVHzxVcrGjzD+lZkPs/psIb9tOPypqAfJQ6nvnzoVIIDnixc6LNaZqpbaWjPo8FsyA9OT
K2IKU64XQiLflcaW7YG6nhaheYuWNVvALiQDd26ump7cuSGxNQaKeuI5cFqq9wHTwo3hTl5frAfU
NB8T743pZnDFtDWnJcuOBK9X3g3IxDalFOo3Za+ojGyi15n2wDxDMB42XXlIBZoy8KpIvFnj+AiX
+UEFE5bKk5eLGs5f5d3S5jouEiesGLfIxezIeEgX08MBKBbtFV99r63JLtO1HGZLKnmgrcV2wwvv
KPAakSWV2g29uSECiRvJTk9fZWb4pmELDIfbAoWrpVlO2FEDLb0l9doIb8b8goRFO3OoQYJH5hZs
XIWzzfLnXwaCQukrRelzwUXzWlVfsAAuDJKKoTgQErJ+ChQ0SK1FRisAL3XxxVIeqxa0hXlbgohL
9kUFd15s7Gxt1LY+XNHneNVX/q/wSewWNGn0u+VNkuz+mik7aYi9lwb3EvTalAZiAbwDEjUBC4oh
caQ99MVdXD0O/dM8vuiXokP+TjdPFuNvP/ZkoNCPldxkcvzf4dEUj2xTk7rTmk2WsE5o+aolAw/H
vAb6IM63RO9kSPBSJ5fXqr/SfkuDq1duB6YCCil3T71R2+uaH2FAR71S0LlwFE7X3YVV7W/P6Mf3
XtL6FiogkKjlrflykzQpreOpTrlJO82rFK+Zd0BIWNymt+mdS48GA8sWClHjRlbWJoySxrgJ7+HH
PFWNK6Z3Atw3ASZl2bhm9tFVB7mhEC9dAmZMHtI6B3yScMyB3XNVNY9W5EHwgbII3KjiIHU90KNk
8CPOB6Yic+JKmrP0BfLhtteefTDjSVyyC69zeg3mwcjvfJDFffyUoFZXCPuI2eLykILg38v9z44+
CyhiFJmEFbDu6t9pypcLk8V1WRdytVS+6OkOZXdfKOsAaLekkgWd35rwUzgwaW5qHCHw0VUl1gr7
tWG9pNqr0lp2aN1oPOYp7hrTGYoXwbEudFytpfw+vXsmGb/LG8aXPV3ThFxtpi4YlqducjUV0cY2
oxNpM2rI8gTSFeqG4qUNntpgXxUfqbVLs0MlX8mAoWk2bVv1IFtcXlnAFgdwBHllskbpo9DSka7x
qJfEA2A693ATihxPkHiVdG72eob0zdSvmgq++J64NIDR4JcOCONI0JvRTKD6aJmRroh2B561lss7
ASJcRacK8YxZHQrwPw7BPgEBRU4puVJzw7FidnuFM2a0Gud3vVK9MP6Doo2RUnyVidc+uOGHcmQw
rcysYGh5N77wKobXbbJnKnVhwzjXlOGVkFA0iPi1KbO+vxpSHzfypMjLxQXdQzKLT3b5Gqx3G+7H
nsyuHfxKDIRtdTOG20hYF9lBKOz6dwEYId9NG67shYfy3JL69SudrDJC2AVNn0rLV0pl8hvZmFCQ
U5vDaF9MKjjGlinQs34Q4fu5tLgBmrCkRjV72s6IXW7Yv7+S8mNwsbwnBpgwmeVDM/863r+8J2aG
sXBMEvWO+L8SPUP7EQzvanED7//JOMJEukodnCErMJiUDaZ2kI1tQzBb/YTnu1pm3aa/MiVal2Q7
ra2b5BI+RT1z0RD5AwdZMjGYQZwscUYSp3Och8pdKXhLz9xYG/KT0OwwVDgE9S0r1fxBls0tmC7r
seMJdaMNmzOmgHBLDx2M00Nq7iIDND2YGC+enxB/5SB91x2nTYaLWutJbNDGu0jgd116sDIv6YV+
ivN4w4HrMK03TVn7wZkP9CIp5J5G7WKepFlvZ+l1dbsAC9gSwc+wgAZeePXvu3tuD2dIjSxEMkW6
cadyemkIgiTT0+VAHpqwx8luZBdI9lm6phNnekTPZbq28oV6pRlv0ux1mUM+MSxS2nTFGloWIjjq
3dLtxu1M+z8DsD1sk8qDqxLMdvKesTHYmmRb2hrzQZ8+oO5aRWstgrKjGC/+KgEe0orpegZOylaQ
IjqnaNw3Q+82OqlJZDJeePO15Yk4WVZNXuxFTEbFiEDh+5vvl5Y25Fqi3OHeWXUc3z+rbEd8q+xK
HznxI+obKdaW8Dx029G4BwGVTxtF/c0ZTNuo6L3VaK9h1CLidckqIvPutwpDhczdyWDir09uGNPb
u/ZdbDDGdqAkEI1f+gEkqE81uDP0XUHwsCNjOGRqGniKJG4CsElW+cbZ99+3+FwFgN7GUBDNKUum
zckyV7ZWWSpirDB5HNwZCYSiv9X0/FX9Jp6ZJXvED6jQ0ljojB2NyXnfLukBOEqPcXKsC97me2iF
crzn4N0YbtXfW4/mUX+RsVjPNu0BzNXt8Oi/VK/NPZ5UYgcSiwPFdapJq5GxcaiSCQJ6/BnoZtLd
VDT8iYKhAfksfmA2WPjgdn2oGpTPDFSybUaMYFzyX/77SvxUFiyb6JcrcbK6VlIzyLnMlZh2BQEd
h8Y1+MicGJmVDBwF5bx54ERsjy595gQiNmPGAAlwAPOLe7MymYAzkrywyf+Uypx8rZP1K5BgVkw6
Xwv71K2/m7ec4uAiWy5i0xVSObpDiLLSNX5l4UINr58pMFhwOO/qHHlV5bSnZWLASOuEzw4D4lMO
g7YvwLZZhLe5YfUq68vwkQtEaAjnHmaN0pXf7rjfRLYJ8IqNt1ybmRZ8mBF5q7dq/BkHB9yEdXbb
yx9VSjJ09NrWrdt3I/hEtIzAcQ1HkNZBb9qqsMMPn4gkPK7N7GomE6Jwuz9Js68giLhT/2eKjlr5
qI2dU4kfSrAhPWoaiTbmPvn7MrrA8DnXqjAVywTWaVpoNk+LZWEMg96Ig+VV8aVXaWlCde4CM2ET
DlzT3zA+jCZPfTBjmitM11ie3MogX5kDf7ECJVICsPfJLKGxO/ebi5Ob5Qn9sXB9+YIn6sbeNyK9
9v2laCWBgoVVHTaLcm5wks/cjW9NY6Xe/futWdbCf32k8X2tTLH113MgLAObYIP1z/1rJ73YJvpJ
zlnegi8/7USeOI1NG2kZu3gigQRYSYsL47ZHDoGiZ5umD/V96BG3+kYuMJmxXuZZMUZCPKJwzZms
1pMrKoC4r9iSqoCs4pXUXmeqM/rE6jQI76hCMSC6ynsO8HA74xAmf6iLnfp+aY9h9+A444EekJTn
2jjEMfG+GPJjpE4k9NIJ6ZVhVVxCp//UqfGr2evpeyqyqmin75/lZwx4hOWG7pCFwAeUVg/d72Q9
LEm17oTV4nhJoyafaR3xgNNsZcrM+Pz0Kc9boRetxJTvajZepzQxSRJ2t170PeSEPSBCUdR1Iqxm
3x0OwExCmAyBo6yYinAomJ4wev8/DJTnVqKv3+rk0VaG2mgk36KhtUmeTHZjQ9lOx87RPXkDTPsS
uuinUm+58l+uwslzXTaGrLQZVx7DJsKGFQRNedW8L1ph3/E3SrJBZoWTe3ZT6sTVpfPn+Tv/5fNP
nvcir/NJCHmvGG5uGlrQzIClNzrJLkXBwj8Xbf/936/y2Z1GXcQlumQhYjslpphVkWVqxJ3vPfkP
2QRuaBvPNKkWMAfKITvKbcjcFsrsCwebszX6109e7v7XU0TUzLKSGfLf5uqycFFXSPW9PzyoxTsD
YcTP1y1FCSpddmEY4STLQLKNnnNZhYZAu1V3VMtTjatAvjGGDQzCblsPO7+6L2Q8UUV7nRBkTZEB
tYgoKQRz/RP6D13eFNExQoB/aS0+W1dpC1FCRumpaacd2LxHZa5XGlN0FGTlL9iNAzg9zFsaXtuV
v6t2jF34RSD+IWDJW6KuQ+xVyIsATbXMdN7U9jUZd5ZyjEH2P1SOhc8/uqmfSKtHhEMsqOuLXkSt
fZjtcpW7uDDhed/E8Vq+Dg/NH4Yf4BhQDxMK9FiRC/U8cXJf4PoVgJKYEwygA4mIknIVChfu6Nm9
8svPN04sPbOqRX3XqMsdXRDrBBX16EywIjTICU3D7fqrwqxXnbUbdzROXORBr4DomnzTkJTQrgJo
BXGwjdRtbAuig6/Eb/aSenPhkT9X6rOsLj47DXjT6QGnSuO0qpJF63Cs8WFT21TbHD842ndHRERZ
b5eRK4y8C8WmsowyT/fNrx988n5LySgAguMon7Bx+u7ymayx0bGHp9mShKYw1Ym6dUU8uVxeLTd4
Gfvdln/M1WIST9dlfigyfCzwZ2wF4turSKqGGZgX0q9/AjYWOR96ZZ5gBPI/JgmCPyRKUIoq5ecI
UmoVA/SyDng5zWGbUo/HqCOp/YD2E8g22ItgPf4kM5sz6eVt4MxjRaqlxVAD2qzKkPWkGK7HROpr
gGl34ttk52QZNEQ7rnSU9Pgl4IYzgyR4K14JDLQIX/U3IzJ+Z6H6cw/73tFo6BcbrbBBYDGWB3J5
aeU+e8EQj2rWoiJF6n1yeszk2hCCXF3GlYZCfuGGuFyAuANpgDRTV8MrKSYkKRJvqvgIfFedI+GZ
TIQlnH0FAXS6cIBQlq3q+6OmApTAEqUw9tDNU7ycyBXT9cRQ7+TUkeSDPm3ndq2YWyjVQnBghLjc
07y4NYqtKO/n7IXbKmnrTkXcgpuhfBghua5VJBH179l0CYubxZeBcTvLEUrlCWns4I3Rn7n9LBUv
8C6xM/9WOf/4AdrJWhJrvalmta6yF5YwqZF40FSnt1XBiiqidQ2coho4fsAfxTlkxXux3AXVrh25
nPLdv1eMs0+ghUJYtZhZ8gafFAZTGxWGPJjq3WhxlHUhYJj6vtE5eNCCU4WN3G8mdCN0JzjELqLK
oCOSBToMytV14SSx1zXPQ7lRP+rUndQN78ylvefv6PfnBfvfdzxZXBI/gLBZWMusMsjXcXmEwS5m
OwnUDG6/CAul4Sb9vRLvBIkA+5War1W3ABETtTsUtDKMLtjc5otiF7IdIemMZVszDyXKqJHxFbmM
F7aLM+UWz6ihIWqVmdL9OFox3vaTVOAbC5sOZetOSe18yzjCDnYD08HWRtxg2Iv91Ee7RUJ4fOEt
OX9fTQaEioT2RPv7519KkKKYhdyXMXXqk00PXzkoI6nP4SpttyEOwe1gHbqFENr2nz12Fe5/yHnA
lm+WAgTbM2LrCd6NClPmdzyA16tWZenBjP/386eefZv/9z3/NmS/fM8umDRltAT172CiuEuGR7Ra
cv5ncjErKtjU8W6QMtS9oIbGkJSTdqE5pNMQNvegmpwKmT4mtT3c8cCOHxoelPCIxi2djqLkxNcT
OEnOizD68ysztlM4ZgDJ/OZ5mU3FR237759zpq/Jjf/yc04kP77Z502e8XNQXQbO6BX6qmWvcwVX
y3ed19A+snFKxb8vvSQXP1n+XnOWSiGVchtovCSDi7CFc6I3MfSFDG1cLbtsd08j4ZLGCRTJueXY
RN5ESrP8U84iRkKY9WOo3UF/HYgvOkYoX8H/VE8NksHWlWRHZaeVtrlDWg7ajbjZJPNq5lFM7LTa
ZfJLp93XyXEImR/3V6KwiXFYMFYRNnq/HUVEO4OM+NiOZ1uB1cWkNHdUJq+ho2+XuXKbbvJkk89b
i2Mu0kJE5BCgFdCjgTN0r7q/aQt4OBOSCghToDdAXeF+MBldglR2m3CncMwmPHE7d14K7Nn20br4
TDBfAuEOybD6gFGVvY5oPQ5M6nrSbEY2QXQzcjhMn6Q30wDQbA+/ohmR38ssuAN/PwjeYJXt8/Cz
fittpOF94hLwpBYbhOW0dfr+YKSbYNgpZbAafR7vZMsUkFCs+Q/a/ZvEgc+K3KBw1W4vbvRghag8
3tLwF2daQ6sGdlE1C+QKcaCJtiYAwvxACpOJLwFaPQBrrKcinSUCV3hbhudSOgz5TthLIRDxR0rT
sdsUyQukXOKqGsMjIJEwFtF6EBg6A9Jl+p6SSa0/JClL1bgbXfpR+yrf/PudOXNCX96Z/z1BJ8t7
Q3jRpNeRxhIgqW4l3AidDUJ6woF4VLxFrcuo/K7WFlDEVbuJnzrNNdudXnHJiv1i4cwv7zk/C9rv
X+qk7LGIFS3njMea6x3JO3M+VgiHbhobsLPRrpq70A5NZBBgZBx52kUqY7srI79mkC8/wE5HNtLa
muYIS+qzxMy+Hrmb94EnXYrzOqP0/s8krsOLpyY6LSJNmMSVkiI5guyI/kRCHOsKPEGlB+2IS8e0
lnlUb+4VfTEhX1p5zm01mNQpxhgsAgM/9X63tRiHmVmrd0Zx1Yal3Y97RfulWqljTB5ocJwXtEN3
C+ajzLeCvK0mwltGTC+wLvpiJyYeOW+K7ecMye8pHInf5OjU3Vz8psuTdFJI8E3N5QRLwPGPjsDA
Zl0XkbwUElWKz8ytM6+DMY6+mCCR2QsJjbfVjha5I3/Kw94gpMOO02ckskwQ9mTvZNiQGtzLrXqP
r/bCKeonJkXiTppUYbqqigq8oO9reIVhmaM30kCCOSH9Osp4P6sLwl+QV3g+omAbp1czJ//Jez2E
GKuBAD4WIc/Wa6bzTqwuvwiEDvy4aBp3VUZ/RfXPUPSkQpRLQ5gRRNNA83fmZGfxNlQ/rZTU3+Ka
87gab8ICbt2bqjEhIclCNJCY8/xfCf6VTCu5BL1WPajtXRqX9jju8/EeZwLHF+ChTh7sh/ajj0np
woOzyYd99DS40LwYCkzomHKSplcjVgHgbRKI2wgD7UtmOG3W2/HWqDYJ6eKjQWbgm0nRt0yNrdYj
bjwzHmPBLeE8RFsyc4lGpKVibLTmQCteyv9YBpHs0kGYjib/76524kC1fSS5wB25yy7zsCkDuCeQ
FBu4c04XULGHdtcXf0D0a/1751/p0V0WP6Lx9zphF0vrEPVHUW0VCniCXfrMMQTEpSRbZQsSENKT
tqTugrp+CgvB7tGIYSTq8ve+Ih4YwNK0Ru3XecWDAe+6YaK8JsmyWKUuOQ1T5LXDhhamwpRpSSMB
bhULdxUnZvOpxlntzTXNmHVHivIq8vf1SHakTfNBR0V8qZF75lD4/Zk4WbK1zuh7Q8SK1KmEys5O
jb4Wm0dPsLwXEG5LxCOht8iEXJ/DIuw0Pbvqhj/o0QwfHqJHOsS/NxH9Zx1Jqcs2sgwzkNVaJ+u1
3/glLAHspjFnp1lGfU/2jkU4BHrr0jqafmCH0d3sReprgSlxupaiRx44a9Vc6/ZyVhAmm7OhFQ7Q
QJ4G+bd2laZ/kuB9Uohdvy8BXsZONyz4KTW7y4St8Lsfj1O3kmpP6B0dpXLutUz8CFG+roKdGjvz
dbEdr/srwdFeRwSF4GCNAaHyVVTve3/zKWs7ooE1lhsc8sHGjG//fU20n6XZUv4rLCSLl/eHw04d
9CKT4miZn8QhL1tm7sdhS7gzGl66C/GzQpyQXu1bAwD/Ns+PQh3jHoHhMDdu0Rwy4Ybpk2qn8jX2
DKXZz+3e5Gd1/s5YCIr5fjlfEG04V78KKKLirTrsB/N9kp66pKcsJ4F18oSG3K6hI+jtQfYKJxKc
YVMiKrcD+bYyby8OGH/2wL7/6pPW+hyqYzyGPJuNS0dFpLPtCvxKoCEYZgz25JUyPmKgXhsXYRg/
95fvH32yVBZFmY15ni3ys2ieodPt8dxRaJH9ENB/s9X1XCPzTod1kHyiBHaZ3agrAImsFlRzCZHb
ikD7U9Vcudw0yvvF7M8zjXi+IjvLkv1uyT/0yYTXjWom+otlH64DZjBa8ZNTSYzrwVFQrmifuXT/
7wfxjNj4+4eenE3MpB+60OBDq2xda/YoOZMGzVl4FklJmqobLImjcMWD5rElQ659i6G/+PUmoTeY
wmzGTTswsS2emvG6/UM2FXOSaePPq0hc0VytGdXa8FJj9cIp+syh6vsXV75vyFlHuHo7B8uzBFQg
JzX6MyRfc9H8RcQqsKC4NRX2pULgjG+Mz7U0htTMyfQf/mmB+ClBFlRWs+3sQJOBQWaPXLHioKKf
FVZYlVJoHdgAqpUhomg+yCWqHbS2KQLS0i3Cz5YE94G0Gjfh8D486WNjt6HhRN0xFWm3k9Cz8DGP
Q/O26Hk1tKcDOUNA9TFK4EmDFlEe2/BqmV8jf6rwUNlTs4GHbIZOAybEXDVoKKadn17hfC3YZcZD
7/8ZChpVu4L7Yr0O5a7DXE5bHkFF+0eNMbY4HIrwahstnGLoqkhI+n47v443EeKfesdLUnVexSmG
OZj129QBF5lPLS/w3b+fyfMvwpdLfLKF9Zo5RVWrL8iOgLwf8DChE4YeKoRfuSvuYXy+lcOFbsdP
tCGpChgfYQrhq8FTfvI8ydHUdkOi8aH0XEhiv5+y+17fMlIJN6zQPnIMVEQ3FiUKGz9l52BS012i
S2nLZvi9Dv7+NZaN40vTRemT0Gp7Wbob0a6iSzQ2M6K2eb7xqYo01dWnVf4J5nB4o1zbqPKfnCCl
/JFw06R6mwBWEr+TdKnTGAdim02yikXhUyKUurbNaG/QcKE6dNLfveQNwYqE+ro9WtJeRArzCDqy
Gf5Yr1X6UgYbEroDr7xqf0fHsn6D66QFm7g70qoZALZ1Hbq/S/dgWWx+/Hi4jgsr12QacFIpdKXu
dwsEj3faXy97/9CyCP+3pMTr5tKh4+wurP7v86STdu8UBkVIXpV0N1Gr1aAhHEla/Tcgsa6H8Kka
bmXhrsFuXd93qMWqobRV8xAVd4NOKtq4mjTHgm0TvQ4zHHDtKGNEF24bJ65/xfJVCLxIvcXUZLb3
s25n8L+wPphPI9nUTMN0qGVMYrhZ2XyXmHghC0/jjPrRTuuidKA0IAG+7oT9JcGptjzLP66zAoKI
WZTGhT6ZbRhKLMdWRNIjXXejfpHBOdROrrmzAvJy1dGSuMeFnV3Vz8oVpqTWNSePqgGDQYJLEP/2
KNDFUdcWB8b+fiJos0WXwMHwVeNkoO2XjfxP4eW28epL/AeDQNorSb6JwDDkd8lH1X3K9Gl4ixVm
dNeJsK8+2DCs7uHfS8kZpRVSQsy/RAItosLTA3DShnpkViOok3an0rjMXsstW6uDIX76aPON2F0N
dA0Qff1St1HvQvBdP2JDx/AmrArGFKW7hIf7+7y9sIGd6a1wJmdsq4jsIrp02gZWSyviPFkrdykp
crzcaXWrxIC3gw3+WyjmiGx/MxihPRi9CJo3003tU4rn63YD5WXVbUlAcy4WStKZZ+Pr1zrt+sax
HJq10igcxIXj9N6txz3P7bqCkJT8Ei5mYVz8vNODNS2KVB1bRLO/outoM5Yb5mratUR7q2894msb
+9Lz/1dSf/L8f/uNyzr0ZZFVE01I9WhAbJpf+/y2bK0guP1TFH+A4QXsrO0LcUN99K7x85uNrNyG
/bpDWgU66iF7E1zpGjhagyV8nAAaLvadz9FCnMkB1e/ol8xvgkQjcC1V+7H+xIQ5YgWnuW3/+/E+
t1MilxMVUDKmrnC++v5DmrKd8whnwVLVbrp1wUnKUR9g9y9KhYWfxvTiErvmb9Pq9OqZ0rJs4KND
tXqyPftaVpnRsAiEkVEHd70zVDa9zmsZM3K4pZYna4x0tb68Fh29cRBw5q9C6/VMzXKYDNTb4fTy
7wvxM0sCIBJqZeCUBm022DDfL4QpDqNPDpq8gIkt1ZW8nvxfvJUTA2uvLncDa1G2jzPkfd1qORSu
rl8HvAVkOy/CSk4cJRaelZKsMRv0RF6SxBk+me31pfrx7GtPH4luDboXvLsnB5HMt5S4zlFrxMqy
n0v+LtZ1KsUbQbwhyclT8hUbgumK464nnL7yJiAyLyNhqk+FchCb2xrlm+UhJefQe2ED/gkHggsB
9gUBJvpUzqcnX65SJJp/RS8xgp9cin5HR9u2K0EqxutYO0aFLft/rOB1UJ2JrU5EfexJxLmLa4vH
QKKnb9MvlJ0W4LKjqQ4oSCpKn91CVNccqlMoq+hqAVZtOF8XBiEfN8klp8CZruv3X3HygErGELfS
MLDo65sOSfABVQgOQreDRNagbMZVvgCMBRicTl6XF17KMw6t7x9/8lKWljpnlsFFXKoY8z1y/Zso
+6jj49RfkUDJSRKZDWqLGUN0BuKAN2OhgYqr6SNk5+8Z2+71fEP2QnhVCisqtfR3qi2XU8Emrd8W
l3hKZwwouihTcKtLeJVJi+b72yPiPonyAirIIsDT+mtzuBXbI7lmCgcYHsa1n74LqdO7lTdspG1c
vWXW6/gqWXcgd+Jpd2mBVpYq9/sSQ4IoBcpixEaGcfocKmknyWHULpq0dsuW0MNWaNapQ5pnaXqq
6A3dQ8C4qUiwkhNi505wJpRDKL2m4BIy2MWkRtN4y1EEcX3py2GPUm+i7o9aPA8a1iKGVqJ1YUs3
ftavxGwoioRzRtLI0ju5jmAqwiEbOEzjkiFfD26GdhcqfxgxByK33gtaQB47hZeE4NGUJO/aqQRX
jreidQ34TDXvpZck2YoirKB7yeNfLXK7Nljmj6G4qp8FTJjVinGreM/CEEs70yLsLvs9ZiEgEdtU
EBCBgzKvJTpmgGUBFGT1NoJqkqgQ+a13Y95OHW1JG8Cm7FT3acIZ3x2e2SaSKUGP6ozKyi/ps5Fi
cvTljQpiQnejS0/cuRsMRBfRCk4ZBaDdSQXaC8nUTpMu3rXFrVW9jCotD8szk5v8vgp3Yunh3cix
qC5dELtxfAXwBV2JNejkVTnSehYfA/wz+EwXi9+Cx56yq0ak4EbqtRxx5feZtebCLrOcB04eS3gR
wHQlkYbmD/RvMWeLXDsB3jlTyqY0GHFPMM6mMqOjtQgJ6HOTSsuopxse0vnQLKeWPc3/2kM5ysgO
mkb9KppbSM67Ubim5+Z04evFRtuy3f38ogtvU4SQht6RP/9S4MB365JwNJYMtErfk1rDCRqazNss
rUfc4ZfbImeEILr0d/uFJG/+dGf1Qa7VPGTLmb0Urtp6M5pbyXzMyqewcRXpt5y6bM0tVjKNmPXk
NU8eSvWILlok62r0xvChJEXDSdpNRaFkjRtbkoClbXy0iJiJYZZcuJfnLhEnAjAgnPo5By1//uUS
hXHTdnUlLAy50smea68a3soAuEHSPamVN1eokQk0dNBhTHcMEFvlyHlh+ux+ofBWdrxP1SE5+Lxk
9Yqw710L3uXifrzcp9P7+PVLLuvkly850sHNEebBhpmOifTq179C29QHHIG1SIwQ73W6mWVcUCmw
M6cVmfI4huYRZq9Pe0OBq3GH7bq/g/JFgkVlPVbM05jfwpljUvYXkraFf9KbrjVsR2YEDsCy5FKZ
evbhYGVcxmcWyJJTrsaiTSjEfhLvmB0xAxV+EeRJkEWc2cO86eh8VTYX3U3G19AZtJspZjw5sTJt
cgZJu0F3hfgz8JgKZXs8GYm6CdXb6pOzwbN4ib7wE5e9JDh++a4nxUNVB/WIt49kFa96T9GvahHi
hL2lX5n+U9w8V+ODzpM8RXAGNPSIUnsnt/Zoqymlm6Nl62rAdG+Ra4Ifi7Bh+tr9hHschkTF1eXM
xlSCpcI0mKNeq+kR7UGOnPLVmHkxkDxLtGH72KVV18JX3AzRBSLuGS/vss0jCVGZaVLmnTz5YzMr
plCP4l0O9IpAea+/NzuYS0eSf4Ees+WPq4bGRughb2QRLYZ7TXJx6kp4AcFjuEbhYj7RDbcRPoNg
27BraGuMDvDZQt/JzRkpH8PZ7rqugWu6w3hvUX+Z7bot9mbrZottkdN+vFerWyNbL64teFkt50wR
l6NkF4AcNkF2xbapZqte31jyc1MwSBxhwb83tYv0zhFyOGU3g7Lt4hf6kE14DHpv0J32N04B5VHE
8zJZ+2J2hHg1PY9kICHcBHgA7+xXB25ud2nRVc/s/t+u68nLqhdl0NUC17Vxk3SnCGziK+nQ4Nr8
G0ruyTwsGPIxtqnrX+RuLaK4aTPA0iFqYaUAzLLD+yWLEMiLsiIb2ie26LHI4JyWhBcqnrD1H5vK
pmmjdx4WV/vfS6J8bnvj8LSMt/UFHHxS/Tdzp5mjBSo551nmH2Tdiz4A+cy8WzQ9ivT+l4OQgf5Z
k2ZaZZ66+X/MtZcy6XTV+/o9Tl9BsUuNtO8ooCdmUSllNIdbiIiAPSmmHXhlynwVP2WkU8jogVHZ
bwHZ/vti/D2H/fgSNAcXM68GtOCkQhkijZiINKcR600E2EP64VIgQcBxG6+jtY5uA8lYA14NUJ9y
cV61XOvTjwcCo7LU0CLiqP195SdDKw2CgYdJXdLaJ7frfg3ZToXVX7iZ/Dpb697cCPEdllaAcl6F
f6ZdgUpOd7X5Mgi7WrnqNSqNX0OzLh8vruhnHhW4eSrBZoA3cIWeXJ06k/NiKEgqyYSDma3T6QZj
WrFJ6ICsqVlDVO3pb+F+fKDMZkQ0NjzYhnYLACWByTFr4iognq3A2YjhxTWTB4lUsIsp6GeaS/q3
r3kycNQgQnSWRNDIchSTYPDvFxnCYqzMIrf7ZJG4UFacW1y/feLJfUsnrZVmi2wiGaE66QpJZavX
4oqmCCDDyBE88bZ4IuuxfYj2mRvdhvfl83hr3IaQ8YTlHfsQPubWloBapDeNsk/mXapRMy2xadXI
9Ce7yrigoKUG9TohpxAHAaGOrZ0VlMg3cekYjW1VrrUfH6SN6sM7JSOEtNP+UxjvBn9TtBO1PQij
ZuXX7jxfof0nEb0cHW104mlTNes6vZG06zTc1PJ+io+sxFq8Z0hgGrfU1XAgVqoSeFGuHmKsFjH3
O1elFRSGQtmExiEdbL250JkwzjxwC7iSxQk5k/7jiCoZyhx0EVQ2WvDBO3+/ch+DaWgc65e6G1+E
Q32Vv/EirojkRFmwldf5AzVEm9uIVptp1RQO+Ub1gnFkPatWnCH+j7Pz6m0cy7r2LyLAHG4ZlZzk
WL4h7CoXcxZJkb/+e+i56LIsWC++QQPTaMx0USTP4T57r/UsHd3T8jowbHNEVwZmdryW/YSDEiUK
CnoIoY/dr5FUE92tkLrA1jvAIHc6y7b2TUNDoQFhZfqHR3nVkSLzoDkj7KoswHf5fGE3OkMJwZH/
3+8/zbzqyqzTyq7g96erEbSazthe7h+F4T5M1mCXyfKxh/E+H7caZ+LjTaZti3625emqqYMUmbVg
S72nQKdligtBhX8L6PDZM0I7Tf0Cu6Hpd8KqXlXara666JmG4rAVm8dxWb52u4p2ZeUO7yxjdEMF
HQFH7AON+mxiYS+QGaLYI9Liow0W5oyZPl6EX8mdSf3T0P5hgE2e5PhgcfAsmU9Wzth6Qsuf5SiI
K7u1eNzqEvRMwJnbgUViBuO4lcNNPXm5tJGPPlzg+Jiyy/iVtM1opeBzX3AgnHw9s12NkVtbrtX4
XbjB3oS3iZ4fomPtXRJt+RbovlNBi3cZSIwJFQgZ4UFj+vP00jBaxF05/5KKndKv5h6GLcuNeg+i
BfYu7+dnqZz5vIE61Omzsb8r3xTo0xzmRhVG/V6zk2vgXvv6JdRsybL11zzAiwQz4mZ2y9omTXS1
UBfS/Rw7cJOZSYLIl2zxpv+9sOfIcPgzB8NiiLmaGMDsmVxuL+XjnWsOfbnckz10Klojliht9uHV
/ySfh/uIjukNneWPnDxqGq7PuGGOz+HKCuBsJH5Efploj0SoXfwqL5/+k8/il4s52V6tSWyyME5Z
Bg5hZc3oynSZPUp09GfeQV0Lh6ejvo23wDitJ6jAwl67xDE4YyFkKZr4XKQFoPt9ppQsSqe+6fft
b4vYSb/cSZ0nKEvM5aFw5NnBPgtsovyjPlJXAzVI6OZS12OrnO0+ZxCwiq70X4YTFZ/Fbh2Ysz/e
lJVT1YDyx2eQ8xK5NFBASzv5tYh+ntULZqszk4OvP+KkWI3MKB5xpPW4TtlHyVpD+L2EUEdX8gP9
tJDuEDE+F1mCnw6a7w/wv5t3UjgQdVhksrHcPOB25ewTh2yAmg1AbipWQCpEDQ8V2BvSEdDEyIgx
O2QkhHrx4DPDPjzXvziTu8oe35Uieci6Ks5K0GlyBOaMWVwzCvKGzViE81KuG1iRDQ7Po0MYFNF+
CjEcK/B99QcQA1Ip5Uvnx3OdrS9vx8lyice5z6KGH1i/WDcCwMTKTjVvjO7AI/Z7sHg+ut9+Re6J
1zjDKjsEjIYCOlgbVbYbIjUJqbeL3/Jz/857kHIawM5DPtDPm5C8LJSfnsPJQsrn4xSjslgWUrsT
XhCtpwNKeLtInBp99E33GLpSYY+3JHGk1GhPpDyty6M3JZ68WsaA3eay6e6MqOfrW3lS+auprB/i
LO8/Pf7NBoWn6CGL5iPdvCzMW23Ee1pdoC1oZ7osXx7ZSdt2zotabcQa4iskctWLHyaY0HStuiVs
mPSURlwls42tSTPt7LV5jV55GWvTLpRtmHlW6GYfHJOVvSk/G93SD6I12P/GLYDOuuRvsXP/oTLA
2oLJyYLkHNpd4jXMoEFsQ6dZJMwptPWD5rSRO6UPien//LgvLHfkFV+PEwe1yKq25nEf3N50Co4N
cEbcOTh49Vu+l+3Mv1QJn9Ge8ywtmSMMLisOMSc9yGQigE8a+COXxI8gs2NY49M1DhAr93OSx5kG
dgHdUsg15HICZmoNNwTtBHFHZujNqPAxQwExriOWBF+7NAgvVZVnvLFfr3E50v/TX5OGJFHn5Rpp
TNGUMe6BZE8xCm/28unIvMVT2FS4zJ7PCzpgFcbqG9RqPfLUzitgtMHcBSy2bUlcRxGtmV4O0unx
Um/hzNTw64We9GxUOt2JpXOhtcLV1apjAcOdHGXyxc6PlxRzVwROTIWFEwVPgQT00CZZL9E8Id9o
0KDnjyzCJGMfZT+aLww+Pg/D33YTa0ESM4P+3uATqy4e5qLk9bI24dELVd9Id93kpaqHqIbuRQz5
c5GOII9ze8hM2D53M5y6gw3sryfCWfaoOgGmw5sxYDJLvpXcZUJg7Ht6UI6GVUHfpsY2LV3FdNuj
l2eozt/MF76h3UPKIA/26M9r5twcjxf4vx91shmN1jwCj2ZbGB15k99qu3Jw2tquBtccPb5RvA/j
L5Mm5bOB3t+wj8BaMDcWDrEP98XDuKbkNT24aFRCytJJs7FPzCl5sjYyo+RZvgS1P3fc/XLFJxtZ
ceSUpGRcMTf84bBub6JN4Ux/clvb4FOFirf6+RadERLhPqabiGSLSR3t3a/rZ+gMgFljeNir4kPK
QKtqfTF3Xw4vgxuC97MXheS8km/5OyZifjfaIEG7g0sHDIQ2GPwjfjIk+cZmyq6rHMo8+6V1fEqr
9WDnxLKkq55duCaUQKC1wKA0Z85yK8KHMj0tc8cMmeIm3vTGRscchUfY+jUPDxeZrrL4/XtpAGwS
8dKJMkKC06ZpnUvQoaM6ujeTVSHiYGb++Lebr5RMtIdw0yGLUwkS7qo/UdHBlOrpFJn2lJEbrb3U
471yIDtxJepuOT6X1pUSPxYzgm73oHN4V9xD8tp01xGmBOjDU/5XC/1IFW0tAbJHHk3XXXcCzL8G
PMEqo6dAUiS95rdS2lpYs1D5ZdUqbl5rIRiMIKUczfyw3CrtErAXoj9R9D9JOnhEDtn0kERlo+MA
FG4EynidXEf+8WDs8QMSO1t3d1SHsDLfwnxLILHcOLKODcOpY6L55K0y7RDF1YypD3g9lui5VHDw
5unugrnWgH1LEPbVncqylrN9Ft+qnAWz39bwLmmL9oN/pTEjb0swA2w6Muoxp+vEpCzztJasb+Rl
efqrTNbHdJWn9wkVCnCsyY0emS7pq2OxnS3kZ8ShFrtQvgYcDfxShBKebg4yTOHrTiJC4Xqy9kcx
yPunOXkwaQKr8TbsNvxJKoGjhZcXQd37yrPg/C4Gexav5nI7Q50yHoHl54HRYkwmLnrmeIOjrIBK
Q9MfPkLY2DlvdnEIVOHVkO4IF+hd0dfvK4GptJMRblI/iPouE/7ow4NJQ39iShkKeHk9GSqr16Yv
h2klqS9kuhYLozVBTeq2NFgBBSs2wWezG4+rUHsVk5sZM3L2HmEhOi40FFzK/S3625+X8Zmdjpdb
VVjA4PcQpJ0U5WPYN1F/NKJ75UYPJm9YE/AASd46eJAeJiDD2/T3QXQly19IzOATOWzeT0+6A6Lt
2UIdJvrZ7+JPusVoDrbKJtuAMqfWiUK4WFZ877J/vdaT+noKi7mLxzC6J5s3mGUu53F+EB/13Nbf
SpEPntsTMUijDKkrrQsV4IB2F8ury5dyxkr+9VJOamhNr42xlK3oPl1jVTtiVPplQUgEBIxplTk6
imXQgs6h8SHvKnkAXOxCL+GMYIdL0FQkhBDNvytmxWN2tEYhiu+xvmIuiu8WxN8mGiE+M2rFIGL+
7Ynca24V/tZ0hdkXCr8EkeYmyQZEfSL7RnetPtBfITgLPszoC0HyW2BanRBmQANtulqqfqIpzFvJ
InDv0gM9c2D68hNORbg106hKUNKYuzg1jvaC/rGw+7v8d8MkirMSx+ZdRx7X63BT/spwa9njVanY
TR7k91GDVPBz2+GUVJhXESYE+k2Nyw3/P1zq94PCcqnM0zn3A5o2TioCNTdCHkYe3zPh0WmpBhXN
h/SlpFnb7KwaR7SvWg7SswKrZYZ+c/xVLxEc9qfXm5GZHxUPrAyjeu+IeY47WzBZI5feCu3sGvnn
Ok/qgLI/KkpXlDFrhFgdTnXMThhGyR/Ke6cCMbaJm8nocNJ5H6+m6xsCZ8rOHf4ogpPoETJHLwH5
DQd5yxDSzq4UsgwWjDvJkZMvu0btq6kfNp6K5kIPWsU/FE/A+2wnIxTnuIqZyQh3UbNKmhUppf+H
c6K41LtfC07DwHtBUSyjHpFPXxplUpRpqkxcdmIAbKREIy/j5B63uKkEDIlVTjnuJeNbHkHteKiE
W53tXXJp2OTztdau29wnVSHS7fLgVf0uFDxuEG9ceXAaXC131j5/noN5XlGQ5CgmdDu5pdUZ17fD
34L4SvzGfFk5BsDGna8LuhlIVOhf0pb3ekyXiBkYX/Z8LCa8Wz5E58jD41FbW5kaHICiSFDcog5x
+TjK93Q5+YdQ4Gih9gMrz1aTp6jBYtFtE+HjmN3Fz8odAYZOvoHUaTZE0tS7WL9VDG8sV4f0mgq7
OO4SfZNWuzkh7OpjTrdHol7KFc3O9uKAavkmnD4Buu7yMgMy5W/fjClOijq3dIEBFW11+a/5Gr21
OyAC5pOy5e6rNt7O9Pmzh1Chid3oPiQXNXQ7DvOYrS91ND4nYt8uiCxAwPswJL+Jr4phbhe5qrAf
yC1GohsFXeEOzUNe34R3h7W1HYFkzG7yKK4X8sitvhtUP9PoTvvHvf570RCNK/R37+3VtI7AXF3n
pK3f4n3BGwEm6nEOYKkw9lM8AALzVRtkqLDJI2ci+b4iRHK8OYJI3tDpu/35+3xGcWsY0n8/7fRt
r+dUH5qGn9ZtSEcIyCrCHJFtkylQR0e5XjS2cPquE2K6+Oq1ELos1QagQO5R5xwB8ueXqFtnht1c
ksURniGgJJP/8LXyNwpqOevAJZGvmfvFxHCUTldD6cvAtH4hcM9NPIxNhpLbagT2IWI7JLsuN9Cq
OKnhSq3NojLwO2Ub8BEL3o8JxuvhSnyHsheWq62aXUl/qve53GvEV5UXWiLnb+o/v+CkA5rFvTBW
ES9wh1wY1y5HfVsjZK8JVIyiJO19AKOHF5a/dttpJTzgA52eJcEOjeWuguR8+PkpEz10Zkkh1gaI
tzgAv818u87Kin4QeYMPwZQSMOAdzQBIDJW8ZMD99QwIkb2tSWAOnCqmf+xCL1DIm2LruzdfqxTe
Many9khYgbW2yPuZtx1RWIYfSmsyfcY56I6r4rhSEdgjuVBW7OkIN+aNEBAWUkXX47wtgGIkopvT
lhxpIXgIePFpRDfVDcxxBUm+RQzgbsaQ2PoDoxdOeMwd3Hh1/EBWsWp28+RVqlNRxm+q1rXmdSo/
5MiJQVU8SdJmelFbMgiBdEB5dTrVZaG6uEtGX3uNYle+GW+N467VbBT1TEZzSklIcsgiJDQ0sUeE
Y0UyhWFzbkmjFUxmfbanoydUrxeex/I1P91Q/n0cJ1/7xqTPH3ezwGmaSCrE0N21wn+ntJ8ZPC0S
0+OruMJWi9Tkwh996U04+YAfFCNitMofjaDFDBZgW57AtfPMXfSwiJf7zOnZkg4XWh7aUjyf/GQL
NwqbKH7t78gpTY/HyFDlefGkSLj283voGsX0GOsHTgNrZaBPj1Ua5UWOiFQ3kOXQxU6WnI0Mh2LT
vDLliMvVOIBG2MWkZUT8T1Vxjf/Wnlrj3kxfTdua6SEriCTJYuwVTBY3U/kiqfeF8qjCEUL1s2rJ
Bz3cFPLqmMBO8aPqeopvEnF2jPmFCqNCUtOL7wdCY95/vvVnWllAiGFQiKD68FWoJy0NaUxHSU+M
eW8saDx/DD3y/xKS45wwC1oSoBqJgTDxozvR2FrWqk79JY8Yn4gTj7fa4R6Du9k9ZghVwnDVTNe8
6seaJj+7neyH2vpo7cQJWyNYsQTY9p440FXfb6doB3KSfCgtyGHrX3iyZzTxX3/WUjL+0+kseuU4
CZ0273vCFqJA1d1W4Ezrlg+Gj8NHXknJszRifUqB0sTBzzf1TPtyITsvH2XmZpxTTg6YfZ5O9Bms
malPIq7V+jpmUAYS6G2RpjL8sbNwM5B9wzIu8RzYmONgzVOJyl7tjKErAJIJhkuezzOshK+XdXKW
hANa9HoWzqxwjLdxuGycNKGG0M/GlQVHqHLoPjSS26yHu+GRhoySuiXqOACgsteJlw095xbgvzfq
5EiZCvFhqk1u1IKKEmRXzjYoD9YJuOM0Z5rvjzJq5xD5DPGGPz+kzxbW6eI3+I9kmAR9UNh9fUX0
Rj5opfl5N0bMH9NVdx3f1uKtbDrd9fwg9VvOXlK3FEPdb1oWlMMCL/EzdwldvrkemGOhSkdAARe1
53WmSGmDy/qwc1/uBRJOq9NY0Iyn4vFjQjS7fhBnvtyLln7dIZsjzVnaRvVbIfxVw4+JVphB1Aje
USUBq6nrr6K+KeF2H24G7TqxgF3srWIvYKL5+S6ef9UtGoSQbKD3fZap/yy0vO2FPq6jRXqNFhfh
TefOMXIJm5h74LbjL2ANhN2Qq2m65N5jLF54q5Wfyr3bzTtKy6PmzuETR5kLDxhezZntnZQFGOuo
Pjk2nSzDVClhMecxqnversNtxkG2eSSemOl5vmg2IApGsO90r5gHW0w/ehqpDUA0+V3PvLzfdtMv
saa9Ud5JYTCsTTkYS6LmPd6QkDIliEtHJqKUKB/jWu5/EwxmlzJ0C6mqnSURkQY5RivXLIiCk9cG
5LvoSUr2NRAL8VoJN1m/Y5ZxoHJwCTJa5rxD5aJvw/TcoKGFjh+omq/ItsXk3BbSm9DVRAfciolN
+OiRp6fNr9OILFchA7R4HtrbonzNUe4IcGyN5IUD/Js4N/YgesrS42zWclbb/fRU6vdz85bUFrxv
YdOPt6p5NyvPFQzkprjKrLuJeOKLS+5cB8kyQQACQhbJjj61px6LOc5jiTc5b916OYMLnSNm10m0
orAH2LtI+pAlBaCFZwJFwQs/X9RUnBnU4eNbjtGEfejAjU7eCrU7moLcI1nrvA6bGZtOj89LXKFq
MHF11YQQOcu03NFu2v+h4oR9ftyptJOBlzige7qWjueSY2srUm+HNDQv9jQQPZ57eZUlK4PWCyE5
J1vjOGWG0JcoIpPQ6z3htzl7kj2Qkxr5hPTSmxYdDue+6KDav9F2x5ujL7xUiLauiI9SIBK6OSm5
3S/TGJyOsF/Ce2kaVqXs9Aqd38eO1MW0vakiiwjou2lS6eRxVEeWXK5NoMFgLIIm27XiSuYJBZg9
lySZijrogJQOS0XuIz1RVD+C/1Ckr6nmq5S1YU9Skwscapj3ZXE1IOHpzK0c37XdwyTeIMGyGhcW
IaQeMN+xq+ZrhaMlyRCLG5nkAW4++mGvjvzooXgUIPOxLlCASr+k7toSPRTWNdmJo6tmr0hu2muj
2IhRkIm3EjiPG/IMgJXs4ZiUrKGuQIto3XO8zf4QhQsni1CV2LJ7zhUJwR8Kk1plBRmWYYF83JXh
Pr2K55cEyoSh7xKTeN1qJ/e3cX8TKY8KlGWBoBWhe83ChwM5XfxdjBFcUGG/ZX5D4uDRITvr0NiE
zQrAbiKn5/x/u+BMlNvQgsC5Ei/Nwc5+IGD4azomLAzu39ygbdcW9cQxAdTjAhl9E+XguIvjoKXm
9Jo9ssGRWBnIQq/DDIrUw1+t+la+qfoXPO6Yci7tvWdsBUvoJAMkSeFoh/T+68cVCnNulnotUu45
c7cCz70ouVEMybb2QsSS0TvlEOjNRxjdhRqouPkaGDXzouVV5432FYT4lTeVnix4UFQtCxQQnlb2
QdwSXvq3x3zrZf3mKG/KkWZ4+iiXIqIFk3P1nd6TrVoQdvVqWuslzvvCR+/sh0VTMEXJ1HiE2Xz9
dZYaH2M5RA5s0Ue21iPqUGk1VSxQH6Km5Jiyw1JQ8HT3itfegbJxJ0eFxIRihwPoFkPKZ77JxR32
jKZ9MSn/d2Unh7iEwLVsMLiyztNeuGMTFrnZJu62I6VwUdy7mkH7wh88gyYEGdSbjkDJu0swTmWp
r0+Lq3+v46S4iidpiGvOdPt2mRwGOO3UzJY3hweS6uPVlG67aK2O6/R4y+Os6VyCQHMrBPbYz0kX
FjcKekp9dWj9OttoJKW5iwkiRYhKxxJQ1M8P9Iz6ndumM9SVpEWqeJqPnIk9NpEj34SRAy+iw6Cm
TGfQLTopjDtlzwfRXQyWder1NE0vchu+v1B0QHAIchRl0Xw7MEjqsc3M/ChgbGcTj/jpTp761B6G
AQTUcI6b6YYCvUrtfHvwlmsxn7WP42MmLNP2vnLn+zTgiFxcpJl9f5BcmcwnGxwfVObTKjlBfW2Y
Tb/w3bAx27nmSb0TXetoPqSP/A7d1lZZDy94AkdPcrVt8go8tcroRG6EAYhS6ONJJyXY0K5QEY14
WGX8QHdqfyMoj1r5Ehm3RNdM9RtzVk5CS2WztBoIUM5ajwC+8fAQqe95cT3MGy3eMP4uR8+s3Gje
c0Aa3+PGnljp46ayLpS2Z6qVLz/9U9v3b2lbN2XahPz0fIeiPOtsQ7anq/B4F0Gy1W/ifcqxFvOI
R+xM+5FfXVpEZ5IOuADTwJ0FyvL7vn4cQzOVuijcN9Kd0q6HFpztq1l6/DW9gmNh7PKuom/BZI7/
6OD000ZL/CxymmmTM42XtvSU+oTRBhgN64r248ZcEenzojP0OriDZluG3zCxNdZx47RvMpn2BFDW
wXzEFWcfHNHOgyPu4QNKJV/7hdynJG2McYmJw5iO/11oAkEOGmPDu1d1jkKUOg3PS93XMyrKrzdi
6R/98ySM7DCHZSNYe3FwkVcx+iNVEfVmdhW/F1cwPJXjE8cyafClEEkNUdK2cpU/ZQ/tZJMPedXt
Eie7Kno3+tATN5JcfOgtI0qsq4t4LS2Dz0x4v7cn4svLO+Ttg8DNeYrIsGi3cbiq5eeft5wzJLKv
v+mkDM2yZcGnobWnv1nvFttRtUFZgKP2D/37neqMwWR6Ue3TpG3h6hJHcQiW8p9ubWenrS+/yLFL
+tFiAHZjze5JNqVkNiZ0CMU6Aqp7qYd8pgvONVsKtgRLlWQ6ZyfPYVJFs51Ma98efUigTvF0xCPE
ZO0KpkN9Hx4Qqg4G0ygkCg9FtCEM94jO3noi0ddgloY26B51wPyGTJWAcPE5dcjCEbbtR73JfBXc
FhnFxVpW1iJ73CUEzZnR65fL/zZXODZpOY+6tR/hh4i/pFvzipm6qz4mG21fPQ7su3/ATN13e20b
3uoPhxZan6sUAP3h5ETOECS3CulZTofWqQ1GnCuX9pzlDn79bn69xNO6qavacOi4xPl+ScBSvegu
8wgQXyurYVXXCBixqQSwEeRnOt4PP7+T53e8pQ+oW7ibmfh+fb5yr5VyW2QhKhZHAQgY7pYYjIRb
AsWB2VGETDDy8HcuvmrM3L5x4fd/ohe+//7/ruCkfhETMz0O9KgYsylQtRFSKW6tuEMYRHvtRnph
4JYvDcYVyoOcGS6lJdsaAtNXie/gR3enll4jenoWVHdZQv+DytCutxVymcHtrE0abnViVod1/QxB
FStByJ8h1usm9cvH5hmey03ylvyF3YGMOifjCja4q9GJRh6c2fNTspbXHALhUe/z1fiCLaR5AR/i
RQ+qf3yN0DuD500dQuv0AxMyi2zmNVKij4Nqx3B+KgdOXX63BItceHTLFvjTjTtZmr0gas04peFe
NJzkDT+FWz0ybJD/sMtj8FmS7IjoyC6RDc5vzf+9MuaJ0vY4FCVFdxLuETseMcngNno7YD6z1jk6
+4HgQmccCVX1zOOmhTleMwixOVqygZHz1F2Fm/KBVpGLy7tXbIGLh/ikQXzQAv7/17Dn1BfVJ/X1
HaTWqF11ykqO/Q5ZHQd18jJHsgLc7hm/z8839MyhypTRv+FBYvBBjX+yPw/aGM91y4lwJExTzTi3
QF4sAzFdo2xHaQK4Rqxo/lOfldtDskYMZTW3c3IlawuyV/m7eID+Dz2U5c89edBfruukiUvt385y
X4R786runZR+9vw+h45O3rm7uH6O15ruCOtLJfKZiv7r/TjZG6ZhrAc55n40uMrEgGGc+qpfx4+6
N1KS4cy3rZsFPdNB0GInTZ+GjbQ6bCEGiMbjCABnoxF1gp7RKT8o2owLiYqf2stv90UlP0TUIG18
44uNTZzJR4xGn06LCFlK53avzSP5ibeA3JA1DDlDCFfG0u0tviNGiTj7+vdLR1/ze+OG7hIOWgpm
RsXyaUe0H/RmnmHv7K38V4Xije8Y88sBI7x50yq/ORDF9YNCYnTmH8JVVP6BFSFyRNrRYnfwZqlX
1ptIhk7vx/FN+lcUgYMg/6P19xgfrlOGmMoawUSXBHyW2vB5/MWiggyt614eLna1DohOuz+ypmT6
I4453LW1tESlkKrBeYJ/m/6g3E03bWFnMCdsaojoV166MLzD2p1zT9ZWqeHAhxJpvNMIDF1K7JAg
zNnWBEKVEF6/p+3KwtimXh1+/bzwzpgiFn3FEvNDl5Dj9cmLVk5Sawjx0dpPd9Fbsu+usbpkLkcI
BrG830PigKugYxddWPGSfGYPReyqwNRSwQNZpy23XjSnDuiJte8NGrtPc7fp+jdLgG1Q/JXqB2m+
RXujHOCwBHLoxYoj9DbTsprsUJq0w0GyiwmtvC390jNb+o1mqgI1+IvW3O/ZJwU+s4tV3V41n5zn
8r2LVsNhm33k783vDggpmH7B7SSsrSvopPSsMLnhjV8jDFaaQF/3fvvXemt5Jo8HkWbKo5Z7acok
ctOMwE7Mm08vjfiSF54g7CZIMdbisMHbGVLKL9J06H7mNapPlPIIUcV2Dep3ZKQe34zStjXu6nIV
Dk6+bQtPVryy3ebJzahcm9T/D4hONaqBBlcXDFivkuzuBmVUw5VC0Xmeel+nJpjsgiheLDzAk0IA
6A+4P17i6vHnd+RzDZ0udkWmhcwLonBiPtmcj11iaH0xWPt4uoX13xs+n73DS702fPkJARjipvIe
Tt1C8HqskOdu5IBiDSxvv6EtKGP+gl1zXHWpp/LX4KVIHBBA1Yjy+I4BaWDIjsyefcobf0vE9aHy
B5OauAshUnLiVU6uCSx0eChvx6u5dzUgi00g1sHPv/SMHZHV8M8vPdnu9SmX9PHQI+79NBPQ3ws3
2ipvmUwvwynQ4bG/RKPqK2JhMeU9GWBnrpZgPgYrDk7Y4VKOpXSmJfDlkk4WaFdPh+PhMFr7g/8/
eCgWABia9IfjVR2MlyxmnyXEt4cNXoobgQnx24i6MeblJNxYexWQnXndiwH6m/mljDxw6ll4y7MG
HhYtzZFlzgrQdkppB1xrxho9QVzZs0/9vNNW0YoJTmG3Lwia5x1YhXdVdXOC0gU7bbweE+++hsdz
U9K2iPZoN+Z0I/OqV7b12LZ+0m1ETjYErPgDAvLNROa5tjWP/sBxIWJ5+WbjDugmSidT7uN3I7zN
9+mWMwNA/vSZWpFG1oaIZsTriuR3VEPP0U0kXtjHzozkzKUtiX6fxCekSifPp6lMedJUemXpDuo8
+IzFHFHSL11JtYs7GL4Cydoc015A5h42+JAW+1E9B1LvZrCmBm/+k7zLxYXrOjNw5boYtTIklIGG
nbapD2U7C+GcLD28JyzcHOVXEfLvJ2ZrO47kmwrsvc9eM41BbzwdC0QWynPdokPHI3DT/oVGTiis
neYYoSMCZ/ZN/0G5rSEDU2+L8ffPK++zwDt97f693OVr8U/ToRDzWkuPgrmvSBE0b4Zkp+ie1ZdO
W9wM8e0gBGa7bSyXgxIIaawgsy96ORkx7KUHUrT/NEe/UJ77ylew3qe3OXPHft03LiOOXliN6RNf
5XAMQD1Lusuhiq51GAVVHKgxuw9xuR8DUNn/DxXA18dwsncOmHllY4itvbDFHVptxzvcKevDH+s9
02B67qJHPgkVBFyy/UTbOAbW6JAuJK6EPz/fYeNcKYsMH6+cpgOuOO265n0oddVomHuDKlpj3LqK
tBetWcXCeqoInXjSRMT1VGx4+q3Qp9nOZ5e1G5aBPnuD6OfNokch4T6WPfG22M1/a2lN/X0Q17jk
j4UnGkFbXqtYTLP6KkfbyAl6IhjeH8D6dLdJRK70UFAlPafW3ayuDvjzgOAL26HeYGM248XIM+UY
z5a5XykSm/kX0qiCYzX1ksZr8qtY9ictMKsVhmbO5cbwYBzYpnwJ+K/OmOkSJEv/joYAVkm3mIG7
Tuzg6TKSNTXqpKNi7vXpShvuBX1NAkqTreLbpU+QPmT2uK03aWHnG2FtekuUtuLTIFws7HzI2H5e
tcJOK7cY7RImByYtw+7gB1h2aAY54eKkkNSUy+QrGHSRtCuhIoWejhrff/5H08uy0Q8IpEGVf1Du
tBhCTOLbgHvCn3RL4cI38IyY5+svPlmJo96EgpzJ5j58XIhqXcB3+bDV1yKj/MUmK65C0EOXjtTa
me+cApeH3UpTgI59m2FF8ng41JK5l24aKegLDjXzLZyEz3QXxIQVkq6ifpvHv3oE2GUjKetG2B/h
jMMJGOz0L2/NgTyVaUnKNDZGvmnSnfCYrcPfgxzklkOSXZFwSsxGfOEbizgO64FRl7AKez8Cnc+9
ZChqIb9z1crrMA3xTC4swnPnJoX3CE4ZXX40FCeNgy7NBMUaTHPpuPiDteronjC1PDoCh0rGHRLa
ak/KXfn3AV80k66ejUmcefzj3dQEgK1+3hXOVeH/XtAp+qOZ87kYei7IFNlh7fgFpZ0wubjnlHqD
OqKmY/dHeDzOR6dvV8uwwFzx2Yo/IKuGw+8+3dC1mS4NWb/P4/l2gQ8HhabovBGnvbF4Sic165N2
b7Vebayr4uDmJU9Z/avlAg2ntdQ9oBSxgGjHsA638nGj1YFqBMaEvHYjM9dW7tGIj7/NCGpi8KvM
N1O7qnP3KK+0cHvUE6cUIH144TgEKs2RiLyeyjV39PavlaUXfxcjDUUnZXrzuDoccWlPTkUMGaJz
6XiFaCwq7+b+BsnoHP6VmLnW1R65diU/zsWbIt3//KC+L0tZlZcmsAilhq/5KdF7xl0V66HWLB0B
8rXkecUU9+jqnBwdGAYShnpPJidN95MDLKBLB+3vs87PP19F2SMiyUYE//UDjZvfVMepb+nQJNc5
XjTNtzpv8vQqoPuVXReO1v8ZQI7BPDaaXdG4cGhLRnz+zzficwb2pVL4vBCkZApDRMxJJ19UsRjK
Rh3Hlg5lqzyR5zX/NsttxXrHJvU/73JD2GBAN9LI7yzTDw0Pl0xbbbrKN5ogtfzWemBuIe21qxIb
7dNhU0778E/nW4G4QyxFswDgK71PNP3UPokeCPI2ZhZjQFL7aK+EW+uI1MjW3J9/2vfjx/LTSLbV
kMvAbzk9aI2VVJlpKbb7LPSWXrB2QH/sxfH1pDCk17IHjS5AEvSuaa4TYXMkjMoP1XUW+m1+q24Z
RyRPP1/S944jl8TknYw31iGu0pMW+ZiIiTXkcguxcPIMlE95/2wN14a+aZWV0b9M7fUhfMf/lV3n
CFrCO12914yNKApehcRpeMhp0BbqnwircjF4C+JtOXojVBHd0WQOgcmh6q9D5CFl+i6G6HNvWpUc
NnQx8mPU3cOOzOkvs7VrzSON4SRi4tJA+7vwXn3Xa8rwcghdEenFw189Ff6JlSXr4YEFVqTPvTdF
dxI6dV+rvcIkumt+b8LYVkVebr6C/4+089ptHcqy7RcRYA6vYlC2LMv5hfAJZhJz5tf34LlA1zmS
r4XufqhCJZS3yM0d1ppzTLN7pX5TTAQ5PYKmUuP9pO/G4QFo8ffP/7pXfjGqixtpPPa5OuRq+ZBI
yym1WwiQq0w5BONmNom7IKqWPE1tXQmrFARC5E2xe2MI84Z/8cH982AuvvzBlPwgSBgCRbzwvl1C
QH6Q4aIsdKoogOt023KCHzf+6FWPnsnGMRUEnKHxjV8CHohsVsRO5isXxF1IfsTozRxP8Dc8gnyZ
qHdjgyirOtQcwujRes1gB541dvb347guTMtIQRkK2Heo6pI21x//upeII0LROKmqB8LnIp17kBvk
y65y2mSNMIzAZPyE0oqU0X75M9EefBAUoQ8ieTV62jMsw3JZBm+hisDt+4Hp84u/eCtwRYDhqkxa
0gEvThK60XSE4tXVQ/7JIX1w+g8tJV7gyMYmPUITWU0l3ytdlORQtu+yfpehx4aY/hASgtwsooGW
gQcGJwC93bpxuM2P0svEN2zQCxjrnYz0Kg1OZxUE51Yu38mvSCh1AmzJtjo4qdApdVfEhpr/UEV4
tcVaTQ6jCPyuftFBDY0UCTRj0ceHUt9b+r2IaTScCCOiqIL1LA5ehsJjf4W+cdPSdOPZGBdtkkmU
xNHE781eBXiDzimUoz/7w1nYo44ngzb24ulBCl/mjD/bX1QiBi2010L+MepLCRM5xkKlv/nWroOA
uDBApaaW9ieg+bJaIFujH2HzRIIdUByHGxjaElWQgPWTxdvLmm3bPwYgxrEsVdUOA6Q8QOQs3FuC
7C/2GkYis8kApIXXennCUslLU/pzOst1yTnVo7XE5DiiyIGxEN7T0sIFxGVr2BC3wF2FHZSkvCyy
o0fZiTfp7cR58/qtzSNCgYlD4gsd/6DnoyVNCIjlpXHIay8XD2VwDMW7YjzV00EUXvAWKOjQhDts
d3n5S3KaUzrBeFlwcmUD8TdBsYxcKlUc5KJ7y7dr/b6KPLFboVGooAkKtkbg7/kxSKB+Y5O0NVD4
CFpejC2326ZYBbB2BcOZ1/k+nsF8LUVnyfFPwa8CZVd1n0EIJDkc/1IwyyH5wDAudfpdFZ4G1J41
GCkyFASNrKzXliTmwolUmHqLEe/kuKnQ/Ae78jBuwycEizI3/n4VObc8ul/sGjxKCpm0dmnPXBno
mjZodTNJRFBH/gbibmLhXV9MCElQ2K9mCGx5T0hthasGper7zb9/Xc7RJYyzQJmJIURUc7mZCrES
dYZfjscOgn66zKVNjPIVGUVQ0aHC6jBsTWqXqNDOhJataBNl6yIib/6od0eSJNGktUBeijejfyLz
t66xp803YlFxRNQjLumf5U9Kg7QnEAt1ayjoz+OBV9Z7Ke2WDMIXeCdpwd0FjrXd30ePxSfVxTZ/
CrhSV0TJzzFpGpYYNI6hPdJ3jF3FsNXorqLXLp+mfOYFjv0mPO/VPxAFKvvRkrIGAuqGGopCeqcU
0gtQDud804lP2Baphd5Nyb4wPWTh9ILV+qArmM2yuxGIE7lvnGuedEyVxC1AMfF/pfGybJbZlkQ0
ZGaCE9M/bk/heYvWR23uIQbq448RrknXrXSJbYdgtNJQ0GKGyID5Lmt5oTKY0IiWfWwbPb5fDqnU
ogN2ZZ00JbnqVzIVJSKJx9xLzvvm/GCE9726r9TQU4uXyHgERsP/G3ZiEopunGmvG0x/ZoI5I38p
jl5toNUoWUnYtONxLo1WK8nfQzh3MCk0q8q8o/gPH5SE1dO4UqJbpYyrk8vF357/+782715PA7FF
MnwczIPgb0RAbmslPcZeFXopoKXwI87dGLWjDCDr+/35+r528bcvrilCJPS+VfK3axc5bVetJU8G
OGDDEaRdGiLF2Sgf5zOyDvaZW2Wr631m/ut8/DrWXtqjl9p/dBZl0vnVSLVxmnOh23eQG9jsQzRD
BemUZNO6opeZDnxj7r3En+8E7/sncF1auBjDxdOP9cSqJqOZn0Auv9XDe0z+GGC9euNrW6RVaM6n
YzrsFd/pxNm2biZe3tIWA3oyGnRBSdlImlP8++bed1VrYmSopeeTpfknZ+jfeaGy+TVqkswjU+lB
4T4BW7rEdKSsDWSU6mqwPJN6eYeKbV8SD7gX0k3QbmVcIn7/7EsfSXVLFHtrTPPu+Ndc1frYCNWM
Mfnv42ezllaCna2Am04uxYab0uXrHeLiEVwc6utckIy0+PMIogfywfeGb+fxL9YuAmxyJ9HWGA9o
lZdLuDA3F4X5cPrP4XX+63SXNOS/gI8uy2BnPWsaqWd6dp4KzMB0QmsNDahS3Bbpzgz/qch1WNbd
Mm1d6smUwXSa6tP/oqzx70gu619KVKtpprBR0ahEOIC/WQIOhYh24lhfbMUDisXsM/6BE3gheqK/
1MoFePdf338r1+7si2FcXLNTArOHouGBNE76IdKZICjdLl5+Nq4YuriccqqD/+fXYM1z8q85F2mp
GRZn/io3O/MYahTZ7aheZPfRirv3u3Hnr/QTCGcLbQ2lUwSbq1tHhWtW5MUvv7xgtVE/hgIvoBjv
RNt4JfJzQHNuj7o3w4AOyRFU6RvtJ9wVnIlx/RKbRmugxbKd3ude/yORFj4Ro8MNjcu1Pu9iZBfr
l5KXYmPGjIwY8o4bVvPLQP/5CxfPUndod5wxwuM2sXRunvlKf7gxJW58I9bFBjIUrZ7285/HQYMW
nE1E/2z5+W4w2uNHsgmeiKmnSSLWKyh8qRd44vJm/+rrdeI/X6p1sSzl7agLRsMo1GV/3gykBqgL
FXSo0/xohwXqWOC84CJIoXSxFvrG8WZwwDz1r9cKSLiixqH2yleYn8UqSc1iPMrkdyOwqNcloDM0
FsWO87zlBtJnnKzI67ETEZuTB1iAPPYMmA+3P+K3qxs37//PvPjPgC4eSabUptIZDIiGXraOI6fh
Fo1FNfidCh5FEVjQaCXv8AXiBnEI3LgxMeb//6sHAslBx0eL9upybw9y4uoCnb8fIxAdkffBalh0
h/L4/yiSTkwoT7dEg+hBCLy5dM/T7ru/fvFVhHrb9vU4fxWoVmt30vgOABfouT2tAKaBR6M4TbhS
uTOzNbru73/8Nd96/ijVObuLf9Yxm/67ZGVlW3ZpgC0Al6m0PHfLChuLDbMuX0O4Fyna9s919jH4
TgAuU9iJ/WPfHM64vK3H0MGzgS5gdDGswcPF7XaEW6lb3hmdqG4b4c9KOUXdsx7Pcaw/660Qu4Sl
ff8Tvl7r//MTLqsTkpFJqRgIwxHvi/opOeJvJV8NC3rV88WsekDLqusb9QaU+dqJyZMjj4ggR1GH
m3p5JeMoRFdBMIejeYaOLNtF6aDDqGl9EBwScdThthsJ69pYBcK+zffEIgHAcnzqQ47mZTSiUPeh
hW8dsmYL6uIaAOIi2jbqDSLNl4dXXUPNh6FtDrC/2Awli5dsdfpwLAAxwG1NVhVwTFJT1T3aK/g6
FP209/8OLn+byJaRveym23qeypdTfT5A4wahRkLS679zbRzNLFVbaThG+R1i+2Erf1KNONdHuVqY
hJYoP3pcw9mD0H0W089kCVBSqX9IBQ+p30n9XgQqMu5qrmo3ZtBVcVTnak+dmnXZMCTcQv8OTDRS
Fek6+zaa1N41ioP6dHaqHyyHgo36TFoGoYtbM1lXywi3CKq1lxsjuH40c3EBgxIGLhz9f+7/f50c
xLSUFNn/c3zEoaRIFFsWMliKtTQ7D/zpVCt4yKhG31z9rteff//yxeornfU4U0T+snTSUa5sOSoE
ulP/Ll5w3rZ21L7KiwLn4/aWD/GLrVAmDXW+ONCh5lJ1cWT2A4scwyaczwPnbpFKhEBMzrhvUb3K
67mMkLltamMQobxz68pyvWgAnqIxxDesYpy7SowpWrXpG0k+n+Qli5yWPGkySHUQYU6HZGqWnM/7
za175HUyxMWfvXjaZhBkep4r55N+VN+DZ7CabDdU5aSzB+qz+0V2DaBxVMf77lRFboZ7WHdg0Yl3
WU1tKcXFtamDbfKmrm4atq72wT9jo0uGqkWbqwv/fgVqKllCUwNjg5qqAfttqYPnGg/CYhOw8/bp
LCyV6KluHghIVLlN0CdINjQTqsAdp9W5Xfb5nUTjdDiV4j5Udp0GSZs4nm2rLwYKTc/Czzmu/tOo
nJlrmqB4W5j3vie+atJybF6l/qkv92EGutn4oSOR7T0zhInLvyqVX0gmF8F0X1GMKYB7RMMLQRLj
8BJCQm0f6wOe5fFH/kMp8NPdKnxcnR15NCygs/Ue2MzVWj8OkxqWA4QdcQMlgvxtVJn98zi6LPzP
4ev4O3A1N/tIJy8TTiF86Zvkxeuv5c8QdJkMChWK12XjxM9LaeyVJD31tlatItPOgSvwIN2W5G/D
FhH+GQ4JQqndHKPbyc9fP4H//PmLY0qXa34niML5VG/+iOXTO4lApffpJXiiZrjji0GhPj1L+/wk
vvh3t9ozxq2/f3F6b8u2s0qV+Dsouf7GxABewsxCp+B25rLFKIcCLV1J4RMpWCQUKA2nVnFfy8fJ
U5pNQSO/Q2RjT1x57vG764XXP1SnaBYTpU+KuChQFgJsVWfCedvbpugZZ1cFzEsOJ1QhgiCGhfEQ
6SS+4YShrEgdtNtO5BwEi/Ge+qM27Or+aLXe9EBj0z+cH6aPENVHuYvTO5MAtPP5WYDFONxLeLFo
iB8K/LnFDzider1XykVGFM33u8q1S+9izlysNuO51LuxPqen9LNP3XGTJBtioNOF3jydDXeiN8WB
4Hl4LA7Sy0B9VqDXxoV1Q1hrjZsVEV81A38LAjQfqRAb2dZawvuxQxdR2dq03Fs+ja9nuYzKUoZT
TaDXxU6cB30d5RKzvHhVl6ItuqYK3JYcLbYE7QiSCZD/G2/lQVuLtw50Vzvh/LT++tsXt/fJYhcc
zzythqvhU/Ii71tX/LQi+Ka4vnO6a/KThOkCoQLY0h6MxCLfQTqeCT+SuVNZ0BJxcetooM7L7j+n
pothXSzLbVELaSnySNQlBLUUD8UC0C/Z5+Yn6Zyzb1+1deEkfooVZEf/szRm+FXJcNWDqd43eF/J
VpE2InQrgJqW03W/OmB5qpd63KeiGs7XQTvnLqr3jEyPJF/31nH4fdv9cy1+mH8KKWkamQYWTeCL
j5huaB3Lfcgahpsgjp7U+mEcD0HlYbqtkA5RUMZ/8HNwSpDVdhwveKTtO1xZXwEmzw+O38r3kkyG
AGTRSsD+668MdSPM2jJPCO1iYZJSCdMaxgc6ymIrZdg+7oJ7ieAZ5OU94OpFgVESKYvqhL+l9fcf
3JfbO0xLfhnXa04X8yr21zFu1OJiSBL/fGq1hUxrnUbyLnuTA1vIV0YDyWaR0AXj0xI4ySGZXQQY
UQx7stvdGWdkULo5N+CAqlBmuK3l+B/fD/BaFUj7n4AHi/470bhYw/4dYK8ofTdI8fmU7fpnATlM
/DscvKF5LJFWFwae4uAw5svaAln42oKWScBTjMWdFH7oDc1vkKc/6urez0/N+a31X9kNE7dbtdhf
7dZc6YjNdXGdVI+leAdFLhvXkfGZCEfmhauTUFnzikSnrejcKbyGlyrblNKLhBwnfVYLJ3wP99//
4uuquWFw2ZgVQAY3MnLc//3FcZ7I01iF8SnjbK9BIp6bm0n4aiW2/jy96pt8k1AjnRxBdKV3fdEA
oKIsVf2GraM9paf6B4kIN8Y0ryT/ftLzmEw6evD5NHLl/x3TFBrm6BdZzGY2W3gzR9qGp8yk/BMs
qcsBnU137W4GKLYvyno8ao/GLxIJbozi+rz37ygu1ru0ns6WVQFtxw8NeZdImR7t2SNPqHzmOqr+
pnEALdBwRy9e5Y98PVa4p4tgvoqvKceMDyggy1u3AmX+7d89m4v3FYjctqe+iE8lG5RDxvmHceIg
KnnRqjtlnr8WSWcAtn8XYiw69uYS7fk5304b62miZhW7m3Cvlx5GHuyiOL9uPLTrc4ihS7w0SWcN
Q/x98QGJ5zTTYbXEJxFmsp1+RupSiEhYdYNkNWHUGD2ULBRaidmiY0gfE4cjSlD5s0k2Kgkp1WJR
wRZU7Up35B/WW3mjGqLOt6bL50fBCmqYrqP7vbSJW1GrGloGkdTEBGes/GDvYytuHGHYGuMJOq2r
Ut2ZTmQK0MWmKk56LL2ZgaMKoo1xHZqI+rYcfmRsf9O6A6pce0W6EQZ0LTutmENh5fLQlocpOFbp
yQD33zwk94ENc9TphF9RthYG9h+XR4Om+vvn/0e2/N3Pu/h0wjS1otLvef7RmkSxFHMkYhnTVpMV
E1j/AIbfJq4ITVldV3g23fwj2hovkNOcwh1Hb/yJd2QcPNN4Uk8KFFa327T5Qn+Fu8T6ltuiADuB
RCp/hiiE+PZuSaCUKwk8KxLELC70OjctbC7/fv1V7BeWMUowY0+NsU41j6oDNaThlS8vI93n0wgc
68BJFakBAFOKEM8geFHhNiTHV4hxf3WbybY2wx26H/NOd79/xNfK1IvxzdWSvzYxLe61sRzk+DQf
ct28d0RoivFaeO33/r18f39Ppk4L19BCLAZ51iHz7LaXXrmqyVyM4vJDs4RAiU2e0nkd3itEcx3g
QWnDiSPr9FM+WtQdF4GHkxQTADgtDqqH8k5bJU8gPMvwqQ9csgUNkYLNSoPHhqPJ2k8Q4oKZel24
xHWZMMRvdB2/3G3+ereXhvKz0AaVnvLsGskZAM7gcS73/WegbAKENQ575VZey8a6SZcdU5eNVXfI
6133u2JTLc97yBE33uZX6+nfI7r4YOJ2nBNhGFG8Lp/9PZ4OqTxK5pqDiZfug2UKpZybJNWX1Gme
pWdEmX8iw/6Pw7jYbAy9twxAyvHJ38OCeSQjOLLVz/HZ8oJNBJEYMlvQbsCyO5i59vqDsL7VP/+i
5MN3ZyiqivYWFtCl9FanFKVnGk+C1ovmJZMLpoh8N3VRmKRMLoRqUT+qK2P9/S/H4ne9IlP0ZL+n
L0uG5KUKWamEGDiSFJ2Gyh2knVw9FOYHRtwod6RZ5eoCd/WnhY94iILLg/7cAaJ7Ph+aLS5odC+F
b4flS9QdWaAzJg36F7J4iiUTHSWZThIWSuL3UaKvajUeQpwhJfF8iUCG8OMz0sQd/lyOm/wHykMp
LGA+gCj4xf+wRrT9zmIYWYsK8nxzZ5oEsMA2WgfDsss3uoFix3qOuRv/yP0N2q10F39IxFvCT1mq
oqMkDoqsMHEEsjf7JQmcxbApDDcVH43Wra1tk+1abdMWL6bBhu3gKiLk1edC3APPdDj2W9VBz5xB
WFqMWFhOyo3V7KvzxD9P/+IOrMhdk9S1Fp0ajwUE1W+lkeQw3dXKhgtGKJFgRK6LsfGfuRxLNtmP
yJcAUKLO01InJjQOmB6iXGLhKtENS48bPbdQH8by/a0qx7U6dia6/jVVLraG0RSbPG6N6FSbxLDb
Axk+zw3JrdEDldF2N4RLsIg+GTsZKtKF8A7buy7f2smTxTt/9CbDEZacelaif2Nh0744LP4zsotN
wc+G0YhkJTr1BZMQ4AWc0IUquGioA9w9zc9UtAMEWnC0XiiJSPWpzR/CfG1JOELs4Ld8378l+3xP
Mnz5WyUe+UleZ58gxLtPMEZVBG4czlHmiZOnd8sx3IYk4RZ2eihomnBXSxYNHNLASWAkLkRgGv2z
WGClXFloG/7nXbH5PWCaAp4x04IuUUFWl0hTWpvRiQDeVp9hPhXJVg4p3pb1ZIl3vXDXmVwy6Vij
faVf3q8Smk0EXH2cHRx/LSHMOP5VJA4wCxXzFRs+gtj3eLSTeh8k84b1GFt2vEWm+nar7vPFPdsw
ZJGwb1PnBHiFPTNHtRPjuopOHYo9HXytZ46r89mLlV1x9qpmQ36tqTuWtfe5OhtOCa+ZGL8O36Yj
PYI16VwSE6PfKtsr5cXsjhxbqUJMtCTwT67WZ8I4HiUAlcrcIohh2OA5Zrpq3kSZKXgw/nRL472l
nIRf4bDBtvz9onptWuEF/fUL/zyBv84oWRE3ZSy00QkVXKHgSN356lZF8aev+G256vXa60inrdtS
8BokJDE2yalB5iSsjflc52tiu7PIb3T1XeG7fbEv4pV2Xo7BTy3bCPJ7ZB6C7DC0nubOYkJ8brjl
1YX/QhZIhfhPWPHvxnxtCItZeHmLVvXVKQxVMx0pZPsKsW0XS8Hka4la9VlEpBbCxnuoYRTl7GFl
sm0Py1rcUkn42TqTm3pd4saFJ6A5FBfmdONRS9f1Jx71XwO5/PJrQ8/PWcGahDtJtbnsgNu2a2e2
nYAK5fu7JVG4+Scvzn6FogeSOf9JwgWh1Hn5Eh7AJnqcKePE3d6sLl+bzufp9J/f+Odl/DWdGgK7
w0LLoxNvlW7Lpgc4+RK8m47wMa0mB0YYncDs01fceI7GU2wiLjmmkORixDihbP1GLVK58dAvKwTq
5ItTHqfRKaYWQW+IdUMFmdva8/G3QvXqoqmyfmhkV8EeJpSzuUubgwIKdniAzU7EDZhMCpTlTxEi
MTNVebJkTwaYqS+DGEHY7TyCa2XqxUO8OOKJVobzKeKt9Xa2ru7DnyDu7M4ePlWPtW+Jz+um3Ozr
mUJtB5Qp4swrW8u5mUIzMXPE4p7iKZEzPk2r2cWD4/K3MTdMb+k1rvVV86/86y9e/Moq1UQljIuQ
2o2/VG0U84F37uzmFzDuip1APNC6tcyF/jzupReorhg3KI953Z6A6ESrMM2itT4EN3uLqP2+OGhi
LxOxvM2ut8v+eiQIGTTzdg7nSnQvbFw8NqTOoCwIOayUK+0Aqo/SrxSR+ZEt2rmueiwiVxNfBric
+OM419HksOySY2cJTBFumkwAjxsB+k+dPiRBapHQJp2eCmuVK0sj9XpEXK2OMH8bzP+dS9rfpO7O
/o/ywfxNhyWBHr6d0O2oK3/c+G/qOlhT4xK5Q2puJb5rkMiaxymyz6I7Gg9Duql0j/1kOG+mZJUh
qeeQi8qkaZ8UEhjR57yW6+l52JfJwSCFJkbbrUFBLL1R+qkS6mDck3eVGssy89ppW40fPYMM7s/N
c2Nu8/KgmyuzXpkhibDL23Tda9LUPD9gXuK0na/5lzVusfGzpsiM8HQ2lwq7CvfQz1jmkdklUv3K
jnfiJoP0oiHX5ne56DCmF6i7jbhQH+tX4djPCiDXmlpu33uSEuesI4DV9vc76B9Q+EUhBSOwDPme
4AwGe1FnK8YW1sgkMo9fh8Bt0CJuplfcPUW9itVn3rYVupnwFG2rw/QjF19BnMn3yrtx1IgkJjAy
2WFeDIkqe5tYoqeZTlUUyOKpHnr9Stglrff9iL88HMtU1/n8+ABV8eLL09NqFGTywk76npO8AcCI
aIzJLTfnA/0hDu6QteWf8YMsL6pn86DT3jpqm9xh9YsHO8XSwEH0x/eD+qLFxnhMSm1wd030+BeP
0RplqUz0KDopJyolOkUaiknSMpWP42f0DB2fy1zeABt3OR2CNe1AgByMu/HAwQlaAYYC7bwBtEcG
XtTZubXu6kXNQSxYhqZTfMzkOwsA8/ejvjYrMUmZnqJCCiG0scursNlptexbagRHH+LEQvlp/Sxx
Bi7SxKmIgYWXtQo/lM+ycaePfJ3yuUK/LGxxFZwi6cYN7ZrLyWBUCqpYdRVgBZdBfWIaDUZoiNFp
3Jib6i1DE45Im2KeZY8YPNofrbgSsQc+q0/tPn2q6DYU2IzxnX1kd0poT9KmojD9Oo53MeKVX82n
DNhwjaV4WFfY7GsSqV0TKfq9hGF2Nqbc+pa+qLmSMyjjHdTwuaJk/LdiZmqDXjfJGJ309/w5vSsJ
lfnNuppFyxHZM/6uYMvXJD4Fx2YrP2YkUFqLMF5zLfdpAaE3JRKKdtDZVl+tjenpL1myJAR1wIOa
vp5/l/h7Mnu4IQu7lv7Nz92i7KLPzlDiRP8dtdR1qa7GPYeegQCGwIkJLEOTQRwxAl1rEdEdMV7z
h+5Qv58PGJQzy+sTztPbiGydYqOYXtjeNfFBvzcfxV8x4ScfrRdVe2KsRxIS9IUqsRq/DOdk0akv
aXz8fhJ/VSE0yBYgXGT2VJuXlzRBllJBVYXwBFTXOslEV7WzEkAhnBzexyELYWmus3uOBEQdNIsQ
YzThPZkHVriM7mXNlh7upyVvAPZUkr6L3ULQFwHnq6ekcADGQMGUV+ccNMDi+5H/ebKXa69haQjy
aHPTBLo423e4s9umaqITrY2akbHtcsbTuZMtxrtkkzyN93it4DHNiwSJvmfPMJwWr/KruZsZqiQU
SVvOcH+UUW51Y6H9qoWABg0KkygypVHqXUyMQhsKQbLC05+kHcFYxyDXJaLAnZDJETtdtku38jLb
JXfUTiYHgXlWrBEyT4BwB2a2F/WuTzZRiBgi+wx9V6RyxEXxwxo5GtmV6bS/2pP8QliQ9tso7dxf
TJT9SFSiCNqvbp3ZrtG5zHSL0AwkPJT9rr7Pvsx70ZfK8CQuE8MhZVM7Ab+jAAVro95Ez/v2M/1o
82XfeIJ+aHtXUQ+Ctmk24TMBOedkVdbrqFmXkSvDZaQ7BzIbzbY7X7z2tzo4X579/x7tXE/86zLi
D2JiaCWjDZjM7dxHHnsnA1NGlNh7gcefnAGkBu+jcqqorhDnay0E1UO0zfLHRCEawYy4kc5L5PAR
b8WtHtDWfNBETyaUgMSoW8pO/avqEOdNHjGUEbLILpYSHN11IRpkmBL3kaZuRYJOkqx6uDzneNfX
DwOinHcV+Yi/yU2bBAXRBQxMm2aR7yv8uGT/KF5a2bNQrN6Lg1ObDlxcTQDF7ITqKtSWPRR2fs8x
f6U9WvA5EPTEUVPfTuTyAHcADkRDQHZ6ymUkwFMDDdBRc8TlwkiaDQLu8g49Du7SQFspyNrJVn2w
WHW92BXW+Y1zwbVd7c+U++8n8qcJ9NdLrKdpNIs2ndNn/WUVbI3VfIU8b619vkvutWfjN+GTS+1W
sXneaf5dWcBjoRFDyE1G9BWlLBmrKOg0Aer7Wick65ex4rjkmAcjxZlWLa3bwjDx6k+asxCaHYRs
HCLYLsWzaVIIQzlV+kM6izqUTxklFhK+UCZ6q/Zi6f7cbnLhJOkPsn/CdaHqFPlcsfZIB5IBYjp6
8SBUc6q3hTpiHQCrrdYWh6EiUd0p42ULbxNuNgmneQ/iKucfIkqgYB0Kb0LhlCbpc3ySxBLuoyd2
pW5h8IVwBZQRszhoKiI4a5haknrpvyTiDqKNA3QcUjem4rWhnUKmgRK9DsM6iZZxf2hAA5rUpO9U
bVdRnFbQmcx9EmvJOV6kJkzC4fllvmT2+f4MJ9Z6DaP91D8p8hI17UKO8J8O1Mi610C6r8ytEW3E
/r7012eYs+l9HP3Kbom8r2VC82sw6I5zMDbNKyF/MJRlZ4qT/gCTvD2fwiWLN8kitrRNXK6j0Rbg
9HiXHuUeXnFpDztTWnbW8vxGCfkYKF703vyQ5JVxJFkn4HOFnNovwnQ1nkqv9pdlZ3dH/0cfLvGO
3dYXXteX5+EjB6bsygX6auKmUVgYvc8k6W0RoQ/daUA4ZHGFne3vz6prRbsJewaRb9DxRWfoiHAl
u6bUX6R0P1ETHqadH661coP9MYmfgbefcUW+Znfgv7Ycz5+avTqxDnhDsgTw0hVelO1rc9P1h3h6
rORXwm9gE2ndwZiWur88qxtfX6bFOmTbgzV7MyRJvbqu//nJHFzYm+DUXBK6jNQIDMnX+ckbA20K
H0RpU0ko1vpRjtZmaKfcyFkEs0WRLdTcTs8O0pyCGCNYmdQQggX3LRAmtIgn8oA8VsjKFZbqVmxf
5I6UPrgQ8F/s4n08dQ+j43PC9KoHEUji8mZo4FWT6+LHXFzOonOU9phD9YfapbsDJYwEYZ2zmDPl
B7q3WeYZOj4zrICrljifO+szb44jBvJq08deaKA1WOCQWH5/0sLEc7kgmtwrsGhQ3YNDc1UKH01E
TOc81/58Fm4tAJf1JMHTOFuhA7trX0DAxvtAXDQG5EIvYBsJnLr7iLUHE56E6ikERhd3iG3P/j7O
OruNqJRD7KTSPB20tfFmPfpP6D9E/z5mK0rBq/v7dHxXqVyI+jYLwV84Zut0smskc87FBDfhBLq1
U7nGLMKPtyJZidWKy34ovDTgae99RGw4+CFqjYtCW5gHQEVY9VsafEgVyp/wO6e7ci06zZEAqdG1
Km/H4gmqiw4d0RgTfHEvWas/hR6TukuTRQxwfRKMyIkA1kj8DKbcNGfB8CCRBSKeknyRJSvIzcRM
krDzaurudNRo5/xs19qwwDFKtZ/9FeJuaJ7QrY2zfWUhAYhYACvpljyzlbzNE9tCCfsm3yiHaldi
gH/f4mW5v8qiuJuEs/aA9niM1sMr3XS2A8AjdWRT2y9ags3tEnRwuFAeAf4uFWfa5R9zvAPqtDdR
fhHTj1G5Q9RClQCc8ECHD4Zn4/wsQq+Ay7YFkucUd+oWfMMs8nQ1xUH+kakzjHYEW/yz/ZWgXluh
k2udPJzR+olkF7dkWcYX+ylgMlNXkO8o18HC0ugbNag27QEM8ywL4ZV+kDEl0BRmlnVPqM4V44mu
1IiDFSkhzEtmQu5BQKE+7McbNlHSLfwYPvNyMOgALxv5V0vbjhdF6di0xcZTsxMeoP49PhHw1fNe
nQn1z+eESAkPd+AopUd6keLvBpGY15XwHH62mj0emOEhTxyVSrCMCDie84VOeQibBi86wGYT7+TL
pD0W5pbwKgBm2J78h1tXV+na0jRPCNR8tNShnF559qx6Eo1K0NWH4JOySyAhWS4JHn6v45dOBdIg
vVlMWh85UwiNYAMuIE82JdjMU1XuVfg1BV3gWn5Two9OtafG1n6wlW8t6lv5GlZMvqPYCC5SPrVv
nDmJlkXxzKLL3V1Kly1RAZJDNFACRg+ZJ48MbcpRmA8oQCLg70KqtU2N7CM0uAtEp9lkT5Nd16uI
OkB0H5Ajogw/OU3Dmuq8aWuqd7Kxa1pv5IZVnQLdlhVixeiwka8YvYDylVBKWhsfJhVzYVywXJLO
levsB89GfN+ELCAbQ3spGqpQFQk4sLy1RfMmGwujPoThCr+3oC6QNnKbbF/Pz9ShKN7Z0lP2uyFp
oVgmP4gk4uovtLcu6lflEV4Wbwl9hamblEkuJCiZ2eVJS7f1AdstvNnkOXgItvEj81GrNvqxJypE
drH96Lam7XkSdXKfBKdq3IFvBGWtK24ApAobebLqNK8j+S1csipNaJhNz4Kep94lEqZ2fVPc4s1e
C2Yvxn6xr+lWluQV6eAP7BjsZhT0AtblyUvVjVETYEPI9haVMny8rDkR3FEOcARjRGleTeTiR/jc
fJ4feNvWp2Q60+fQO/VafyH5Ki9d3pgKyPSEEbyHzW1sExI3n6dyIT0lKNTkRb0uNtTcHGFXk6TF
vlGu61ut1Ota4PwLZSqYXIxF7gzzMeWvm4rlV4OuY3ABXBRay0Raxf9F2nk0R46kafqvjPUdvdBi
bWYOEUBoBsmgzguMySShtcav3wesmiomSGN0zx7KrLOZTHc4HO6feAXcBySA7seHZAnKIFDtITi0
KMeWy0lcYxmU6wzd2vuUP1+qZ4566b219VsKM82HQuokoU+Bco6wLFJdh+li6Sf8wxCgjckGknSP
ZalVXBjjccAraCDifySYS3Yt0ifoHKRIkK61aqPIByG7NLDBXVrRiRiEXF2zZfxGNyjl7aCopBXy
knal3ZTioRVp3uePvsxRa8dSuKAgDjS7XKhodY306kUycLVPVklhOLiuaPnkfwcrAuVjceWP2xrH
9T569DqHlVKvJOnZs5JNEhxgsxeFslFSwPU30lJB8w46m7DICaunJi2i32tzaVx1+4EuDXbJ4ZJ6
v0ZTt/Un08aieNDCozgchPRUAB8TB8S/kkWd36Edt0hkfPqKOw2+dGg6beggU1cLSNb9qsisVAVE
kIB1FiRYwogeaymzv8/amB0J6C2+Vd1bjeDW23e66kj3HJfnYbyfG3PTW8SaWKfOjGTK+y33cVeZ
dW6NgjnFg+4aGONKVkFYg4gAOOJw2LQr5ZzkrTx9i592zocxZ4UTwdM9RS7YOcN6Ug2GPIeqULod
pA6jgwUmQJojvliniDC5d/DCdSLU041biaAC5NKZyPOrQ49mhYzzGWh7LvPfP6tkutsLkQXoltJK
skMklUE6TSFfPwmkYR4eX/RMSbHrfpecgevoM4yphKqphjO6xdpPgq/v3Z8Py28GTYyniBCfRPVR
V4FiUYppEDQdLxLvIpKf0N1oFz7NfDTkg7XrYvZYLuS9WDk+Cja0LJFoxN0920jGTU0/XADnEK4t
3RbKVYvmlMrhRBFs7d24AEGXESFYvJKSy6RcGaXTCps6Ij6wSST75hROoBGnwdntNcBbfVzqpPhr
COJpuzEoJwZnnn5eQZueHiMVdLmB2ErgbGdr3ylq1ghhGZ/AQDfZVaMx/tLIbrvwQUEfOkJ4MOJC
Rj0oXOl296j3q0pbFsIG/VoldupxUxQXqOfUg41MX4x1tobc2dbP32oP/Bc+ZWcLN58hCHwwNA1J
kTiHrU/HXqwUdaFFok7lhvIXOe7C1GxSPkV6EfuF9F4A+aUFRK7VjRRehs0xhraTggfBWBFfzCWh
7Sg947MYunbj/zK9X2Z2l1j3mXYlIujVvlXdlqJspNqR4cThLVpanrjvgH/iqtpC1kcafm1WTyPq
WAl5Bl4a8m0ZbunU4gm6qu8y3xmUX0N2q7Y3fnoU5aOa/9DB7OVr01xLVNxy6HbRDdaZCwlqp1qG
TkLlBO5RgY3UO2lsEVMIU7SVKT6NON8VgHIGvJfS/FoufhZhZNdkRm71HPCD1EJEeIVni46afxiQ
9BaP7ngd4oRhOGIHzDfALK9Tl8LwaGC4LikPAu3Kfqfr4yIe84WFLciwgxdaXVXA1JSF39rZCIjE
WumSkzZ2ZexU1za6pxHZX2/TFU7abbQzfZbP+hbTm6W3pWKFLE778feTQAqrJtSNhAJZQi54MG7/
8J3AugH8JecB4lV0gsxHFwuUKZM6Rzr+8iz+OIHZuWhImR6ZEhOQr1s72BRrjPoQdjNpLYc4Gp2D
n73XNufnMPQDCdgSYlmE578/sN+PrZgJVATreBkJV6P2EgvJRaDnSx+Gd7WklLEsy71AYhqp5tK8
9ZBeXwVXpuYtPErCxqV1Pz6jiJl72KUKu+IKT5CVdOa9fHbmIMcCJIc6ramiDjzXjhSqKA76SNdO
ik5n6BByMtTCipKEMyI1L23kcC2MdtE5hAAE89iVH2oROzVq6Uuj3MS3TbQJwnJClaWFXRSHJl8N
7UXq2qgjAsy50c21C9j5GVd7zksexJfXg0r2tuSjJZ0nDc2MTYEkO4D/O+s6P1K3J532XCjMdkU6
JazxTXJXynUPaD0gkl8ZCKYCUSW0P8n7CAaivzBQ1L7oKanSc18gWFode/nGbX4ZRrmoMan+9y+2
SSOBJvx0xLKAv7/dhns/HZtBxe0VTq1FHuSIz8A6scJF0/LeA7M6ZTz4vuMX93qWzzVtntnmIjic
JAPwbaM3NWtOWV2hKYLbq6e+2ARUL/S9KRyJxisUjpYNchb0VgH0tctCdTAH6Z/H1A5EG8goFtm2
1ZypuM/vGhHRbOZjqOSo3DrW/OsGW6Gk0sh8xPWw8557qr6n8qqmSlpJW0oUGN1sciS/nNoB5Qpd
Aqs1FZI8OImntl+Wr9Wv6BZyv4K4rQSZtLkCWVYssnNeuF+lzL9NdHYKtIPQFbHMROUfCKXQ/2ru
/SUWJoO3DbQHktVJFVEjJeMet10Znh6BpqPWR6u6/H4Lfe7HsWYGRV60yiD6flIakI2hQoSg0Ug5
8NJ7HCLHaHaJ+WiKW1dVF41wJfngT+yc/XXTLNv3dlHx2j7wfql8PRqIhiLXTRmTTw4lrSxwpNHJ
SkeT9yYuYme2/ByhMMUTZCSQCBVshI1PnWbZzVqrrVtcEz2nlA+I6fnmJtZe5fjBJwERnUpctvo6
QxmydXqqIMjkXPhAYTp55dtoUgKnAssfw7Dge+VNG/XBs34Kb7F63VXbVrxUfZzMkS/VmzdFtRMD
/wvTccul+9wUD+E5fLM+q6f9+UAqLDESPgKO2Ueke3VRj2kcI3YM/8ioNikQMVm6GOvdiDxZdIiL
p0DZjRS+a+3VrF5y/VWmP9tU99JY2BG1Z0HHvuZKCKhFtgtEQ6K4XLRwGItyWSVHuVrIMBh7m3PT
GG0xfAmaSx2/onSjQD4AHqAgH7/AAiCGfEFK3LBANyngOQosS5WOvowMv/yitSejXo0/DP9xZBEN
fLwawD9pUuxUDsRE9xdt0vGtR/DYXhGx2gTnLB3m19mfiwXgCJWkCWY4S5CFQrf6oqviU/RGJWmL
Mkb/s4Yu19oJl6e0Krqt6G2r+DjiBYtBybpbuYtwI2Hz0dCEOPLKXXPnJbfh3aigqLFQlYv8rI7L
VyG/Co4Gt0ccDSY37t/P5bqQBzF0u4iQf9WTglo7WX0ccf/idFqI2ZU+Xmjes5o4Sv8w4iuaUN3k
S1Omkp4wVcgE5HjKa7+4jdyjwjWlnZBH0ci+kxuNkjYBM1+kDOAuQ7qepjSJtWPurOypoDzZEf6l
jYg5G/JlzQmoIF5xsfUzo9vexqD8fkjqfTY6tG96NM4rm34HTh0JSVqFHt7SoGtHRcQZTw2iFtX2
GI8LT7F13+nUg2E8arCVT96yX+f35QkWpXg5+Z/W18oyIGLYxm8weNJ8r9E9TPwppJdJOsWNAQAn
bX4q+AfqdPwmzHJcvtTlSypddP4z2neyEC887FfB43hX/ok6unA9ypTzEEtqUZUQxyuv25uYTA9o
OBi2UZ7UYuvVu3qvXmKiBcyM/nsEeMR1oHLTmQasODyZilMR8iyDtZAdiYCRMgMhX+8AeSy0pXDd
praFpH+NWlRAKytwQvU2JdCp7tGhia8CFCqH7owC3zzH+GMn0wuhQa9KIK5mW8REksmwBJMtco3F
A1fRs+IvpMLRqEr8aPcYRbMWFkHLhhmX5rLhqd7A7i6BKNE2wY8An06sY87ka3PW3Pu8Jgwv/T9i
ZP39jv2QrRJOuKORS/FJmUh+FDvql3wbultaX4bsZGv1NnsBbG/7+9C0tSWSkUl8kA+Qj/baNjuD
R5u37v+YDYpQ76w5/Atm4StVzDSvQz0+SfQ5wg0Mg+ptXOVX1s/+51Q7UJI365r+8eocVUz96lgm
Wfhr5FmxUYGS7Y2JFp8Kx1xDM9Exg4CNYe4LYwU3W052CmAyEnfkm3GeVg7oFyaIfYooRKEuZsNm
SvSrHBtMLObTA97PCMQnPXJu2k9EYak8yKDBh5vI3MnaZYBub/QrUn9GVrWICN4S402SfwztvwCL
nUcffywqAduETph88GaHqCEJfmUUZkw9yL+aqObTkEBanELeS+JCWNJkWSmOpC9N/ESKVaRtzoO3
tSnG+RA8fprFPHZ1vVaseivGfUN6jNBpHTdiB9HFu67ush/Wzwb5w3JqtYS/MACesG9xYY9899jU
gtE1r+QnBBuesSZFtwicIu42+EWs02JRPXis5oIUskoXwlPgLzoTyZdjixR9bjcWTvWL6DKFd6Iv
/wUd/Fnp69ODzS70IG5yS02M+BS8ec/5NnHCS2IT1PuO+iZanZOKmlfa/hwO3CCRER2YeXWvrcWw
kWs3xnbJ3CUYaEx4TQAfnCUIF6IGn6CTs4wOLcUeZQnypCdj4urWtsP+XHQ2T2//mIypKIpMxUeH
r/X7xSfXellbIbWucJuciEyAoXj9Qn8ylsYaCbERwMe5FPfcmHOWfanXWubpLIC485NVcxSLReva
8KWEu2ybOqV2k16ck3blK/li+6IWgRAVjRSUO2dvWSt6odYqP8ElGO8k6t7WJpIuEeGetHKiDTQV
egen6IDWSbXCcR14wEWXL9xfBQiZtP/VJxeS9BPlC6veCMqSQGBIbKD5OSIelQo8aufFTpvjAbnG
laO+ipzoIljy7ppT82JpO1Xan0rzWvcmRWmXeAA2ZHWjUoeW2e2eD4LulRw+i5SFKdNEsLXkMQd7
kvH2lyU5K9rE9L8u+/rKqy+T9sJMNfznGKF/E9bhrsS4V0eaNiZ0ci3bVC+xDBpJwNPHQmm3EuDM
qnpQc33ZilCGY3kZqHeSmC+S7m2sf2Ad7bnMd9j1A8LgGQYdfG/eW+pvBjlayObiPANlLvky7T6N
/+AL8r5AGMx2nxd2qSBbcXJ61xqWLiwVh5sMWRSNii+creHYXWCtCvJ4iLjZL7LH4VHRF4gNlCo5
1qGpriPtFYcsdxvkW1SBz8avX5wNH2f4Ht9+uF3DTjL9WM6SkwDZ9aUlph+6Z1mEAa5hBG639SZ+
8fHh09eYOCnmbdU86QE2KxuXJjqipAA2F7HG/tn4prSIezjktlQ3iASvTBSkiwlu+32COIfGvC8q
hTKkanDIpRc+uy0aUcLXzfeiE0bdeYIMlPWTpiCaRuk7Or0VcZNYGxJaRfQ3FgUxm0FGuJA0vIy3
2Kpgc2rAdsS6zIkfgK/X9127KMB9Xk96TcEKMgB7TM/o4JA/Qoe6gowdKJeNdIc1GuZxm8o6k0S+
o2Zndw/uDcRdIPT0KfX9/ZgqjSTGP8QMTxZM7VvJJtEFrU6GUKzxxCapWHKHO25mj9Eeg9WznMk5
f+KPRf0wgVkBQKx0T6gR4TmJpM8oSIG7TZx8m6/8FTjSUr0MUUJ2b0kdBmeIAfyjgPjEJg26VUTQ
qi1lfJvpJZ81RJre5ncrM3vbWmiEphEyMaDbFugk2DE4fXgbBbjmc7EtqBYvYBp69jnU0rwQ8WlJ
ZvFA6mZqXSm8E9pR9ItCehugvqELIHBbCNFSDF7E6jI2MO1EqHnqjbjCIn2IDuHJoIeA1u1ojzjO
0pRzixsVUIk3/Jz67rjpDo5Luy0vgTY/06P7/guZk+0+zXx2FUhmESHkzJp117SvkmO/rV5dbYmt
DCe/A3/iR3GTX5yDtX6VC2uSKolU3qbSwfyupRHahZGms4mRIjnIS2OVXcfZVrGe/O6+zgDf7ev6
2PC1KadEBUniGGBz44V467q2i8tkc0FzKA/3qvkUglnRrmSLw2QpytvvF+irEGUC2It432A09qkB
qXRNrys4n50miZgtm8nEkXznAlWJuL4iWEyhulbpE+NKOWkZacux3xjdtsl3CX1nTgXJn3pm5+Y1
g/e8v7iP85p9habWRmmON+9pvBwfgRNM1P58ZfwUhD1luF4HKTpxmSTEehflM9oqA0JVhJ705PR0
C1TjnIfmlwcT7pCTMIZBUjiH+3tRbZRBxUfg/uic4qhsOBhaB5yocqwdcOU7gEb0r4cHUo7V929p
zkJ7Xw2YUwqIJ2xh4c78fijq1RTShUVyCu6hbtDjiY7lL1joeorm4kYAZwTmm6I49HnA95Yj5Ruc
8fxy7dqlvBHSY9HflNFuHLeReJXL65BfFZYwvtLm0s/eIwkkg9sO69cz5/kcN/Fp6jNedNlb7Shp
TN390doCWtgJ9l+A78H4Of6TdkA9C2s92lQTheC5Ey7B9tXoHORLHfGsO8s+t5jSlyf8x9WcxSKl
WqVN4uYJ+b28AyZ20HDh6BYRGiIIPv8K8EFFrNPfWtaKbLEhs683fBBoGAROcgdskBbIBHq61fxL
D7AcCT8NnIsRHiKFoWf1VnD3fosOogNMARRujvQEmxWswzJ1aakuRG/lK87oHcxXr9/omj0UK6+1
8aEIu4V6D5iJ0jhikxkjI46zAkaYyPTq8IUCeCSQsTrAHoEweXD6u/UgrH13X9FBj5DTvvMblIY6
x6d9B23/qmgd/ppHfckJbvHR3Se0lmCgqJvS3xD5ZSKMPyxHl7mwkdptVd6k6QnPC6zLS4XpNFc0
AsNrTChJ2dIlioD5JOopvErIVVR7D8i4UP6wlIcGPlkvnDrgS2N3XbfbLDuzmb78BulW00dQNQUU
ziw4qBV9aBqXGE2DLwpwbV1etTdUWpb6ti4Xk8LCm06Bazc1Uc8JPn2Vm0+t8r8Gnx1Jnam4YVcx
eLgtt91a2fc/jXDp7dIbAWX3BT7SkwIcjgg4DjV2Ga6hzZw5B76KUT9OYRYCuIk1en6fJifgjr51
2eHYUlG0wJpYaVdity38nezvPO2hMw8DMnnuSXAfq37F7U1ch1jdi4KKM3IhsJ1D/SoMr1SIU3jJ
6vWxTU5NZy2/n7H6RS7GooEoBnD/hRCcWvVyICVJcgIjZAfH0VZsjZ59dpCVG3988fJTSSJlOg3U
2dbxkR/DkQoxa2OqreGeC1QSqmcQ2LQJsqcRYAzlzw7O32Kggh4uM8ir+Y/WPRmBU2tLv91QNv7+
GeTpdJ0HXh+ewZie8UNmMPid5bpWmJxMvntQeP4y2uUCwP9tJO8b9ShqyKFtPdThyqUGfjhbHOt7
b5le83/e5NhGN08DOMWhWXXD/+6L+Gt9jVkVLvbr+l329JS/kF8aiHuBjsaznIxub90FpQ3zs8P6
DZ4k4kNcUWfW5ota3Mf3a0w79sPa1Fah+VFEXqdeMH7y3B3DZhGScUZ2qG5lIr7Ye+oKRP+WsbsU
b5Rr4VpfqQ8+xUlOK3cvBpd5e4Gz7UicE66ThzMTnA7z+cvj0jZg3Ey+S/NrW6j8SvPrIKGJ1trm
G3Ur2d/0xa5V70bZ0ZILI3ckHNBD8BBOPiyB5zbqxIMpvWXsbQ1kWYS98BRqDxlIsWzV9+uytvtz
vb6vvuwJyQcGH4mNT1qXOhImTZ0yzR6bv5XsDDTJNJvLQ/ZWEAfVBu7jNf6jajoh3ClZUSdQBfBH
JmV0W682BjYgSwSBUxRQumszszNzJfwq8M+F1XaOySa9V3c/Las2NXMJcck8ZxGJJUiqGzTMF+nJ
jWHsUvda9LdueZXJF5wio7+HzTVq9+abBJJE3LnxsVD31DINkdDjZpKp7en9EYMscQjt2suO1sl6
tK4tiOrm9GiTC2K/BlhkuQc6mQmxMrSWeCfL8FIXUCRLbeUNKwz4uKqoeZfuEWEnXVgl+XVcKIug
cjppMQDcgevXQ219A7vd4bXOba2vshvjNTaWibbxtK3VY2u7QTR7F17jWPqIZpHVLftuU4w2e1LW
1gF7oN20CMmE4C9+gCbXY8SLjoUOCRz30hBXv7C/VrqnFtpatuJb62tbEtbf7+YvL8CPgLXZBSiZ
UdqnAwU1dMpsfB+nbr6mbjj9ETiJ60VhAzrHrA9NDyw2w6tzVcQv84WPE5hdgpFpFVHYTRNoFuYU
NQH0ABrerNUsWaAIXhvXsvBqOY0twxj0O4dF6vAl9G4K4anOlsBHv1+SrwJMUGwwtC0IfbRqZzsR
TpwSFNEYTxmMlt+G/U0oEgvIdkCNaxvb4Q2ObkA83ozhR52+dukl6kt65ShLfUNFOl6i2n9mSl8c
ir9NaRbzulZnml0lUmambqgcIMmow4+opnbfkCOPpFkpDW+sAyQcCZeu+1LgaWLR6kI7APwppmS6
48dr9H7dmubXRiNAfhBuv5/lV3vpt1l+CoM9xSXYmKrTHpA+Wx7vRmGJW5+LVWCDw3MSOLmO0sFO
GHb/grX7F0feh/Hh5P1+dRRh4xd1zfggcRH0HEh/neLHgETT5EuDe+ZqEhACst9DEQJI+Ugt81nF
t/TsHpqr301Jig7mzKQ6aU5yo7PPyiz7onGHhtp4+qQQJ4XupdndVc0hiqFCbppsL9YH8bm58G3t
WCBAoDroXo1HZMJl+djUa328SsI7RNHT4AJKcVTuMPQNbKCdP79/a199gMhmqypIC7L1Tz0FNaIS
iLJ2eCq0RZXfp/0ez1ooF/BUwkfghNCAxRBO8x6cigdICvWYHqtFZFy28YAHBf2wxZ91/v/z0v9f
7zW7+uPcr/77P/nzS5ZP5Fi/nv3xvy+ClzKrsrf6P6df++uv/f5L/32Zv6Y3dfn6Wl885/O/+dsv
8u//Ob79XD//9geUcgP8G5vXcji9Vk1cvw/CTKe/+a/+8D9e3/+V2yF//a9/vGRNis3d6dULsvQf
f/5o++u//gHN8sP7mf79P394fE74vavn+Ln59Pdfn6uaX1XUf76rZdHHk0lWpjZy9/rHT6R/TtAw
zioDgJao82WkWVn7//UP858Y/lBlwD9XBEUzIVKqrJl+Iv+Ts82kdg4Qj181Ne0f//PYv72gv1/Y
f5DFXmVBWldMZoYPgzZggIFACopGI5xkcxY3go5wU6lpx73beA9ybq27CsC/oTwPGcxRiDW1VN/J
Oa3tUNHvs8y9+rBOf07otwnMvn4mwBOCKZx0HFVTfk/SPwSOhSV1qdaH6t4Yo6ValOs8lzsq/xgL
AamR0BCr5WhVWN6NlQ1bQYTE5qqevjgzjc/rYELGxtNLsghyPt0elZ6JXtDk6h7ddkfkKjBk/w4P
41UxKjsrtWCBVbaKSHWK1owrSJvvx58Stg9hlIK2DHo4oP+BFICAn/d7AYb6bp00xT5GvjQsE2hW
nVNWZ8/6WRrGODQhScAQBEJ/hQrS72et6gFnkCwIIl0EEzitbKVBpdMv7FxVr8bIvejcYmuIfr7I
mn97jTnlJ+YuZjkTooJN//vgQztORL163MvhUGEpUNupS0l9nz3qEmT/sjvGE40MYJpLmvBvLjA9
dJGDclpgvpx5nJp7AFQ4LcuDLomQS4EhESQmYCf+/4aZ3fhBg898kzNMbf0MwMH6IIB64www5dNm
mT3L7MK2arnqejMqD522LzEhGCVEsfoz2e68Z0t9kRWjxEiJBVrAJ9RhrfRZXxtufuhAFGJes4iu
TTugQ011dTNssjNfgDRHG/wxIMJQbBIEGdR5hpZCShYjVywOReDdjQ2EbhC5SQn9Gf8HM9QBylGx
918TQs06bq/79LEVKlJu/CAKbRXgKRyLwuWg+MdsjJcyZbS8gZVBPR1UvJZ0eNwMHWSMXFprQO+0
BJBWotMDqEdgKtygShBfalmP3by6UsHk6bTH/WKdNpAlqYpZcGLCAGxCROOsM1ZC6a6DvPtRmdDH
5XwxjqcMo/VYGgBSeQe5wcbPBBk6imizwTDIF610IXXxJqsEinxMO683MvY6gfimyQOiR8VhwHzW
F59LEXfBSnorvPHNDfNrV8qf+1K6ECkweaX7OKIfG+G43dD04bTia90q/rUSP/ceVTffWyuwXC3+
9wCFOtXuK+GpUEEc8itBg5UEsvVxg5JHQh3DzQ59+quePI+bfmuAcUpl3/bgxYaKsudgWsAyWCdj
cSG24WYMxwcfbLol3ZVGvrP8LlsESocRfR/dp6K5jxWlXAQQ+6KqyGysWC7FGB65kT8MDYIrfBRK
Xz4OYYRvOZnKiEadHzWXlfVzaI1b00zW3uSaRYwiPwX9SzZ5N0lvI2XNtjGXKVFX0TyKnrVre4xk
ag0XmWqpN3duO/lzhKtM+BEhuZ6Kd1lnblN9cHIx3n7/mc/lI973qsJBooh0XZFwmR1lYiwRRxZK
fogrynyJ3qhOJHmYNN+rllNbwqpJjpnsP3YNeD8UkcSm2aoCOeZrp9F+laKXqn7USDtUGthFGq2M
gJID/dmC9vwA7TSHuqohDuin3TqqEbTT4eRUPaazlOyK5ib1PKf1Rl6yiS7HcEqUcctpupQU5ejJ
4V4ferRyx+ZGroTT9w8vTbndb5cVJ4OC4pECUQ0+wJyw0Jd8DJ2u5YeJOR64MK29VQAYsXTQGUGY
zRcWCb7e0LW+H/iLcS2uLZOjQ9NM9Ct/vz/ysJBas8NWIaQOT0l9LP5d7sf0Xn8bYtbhRPcoiwOJ
ISaoNYce5Iv2ASotmMnMpihwZimn62C2kuh3iO9XEifeXAktibUOWEzEcIgdh5uovFN1xI8ju6W2
ZLnVmbLBtCu/G26WtOtRbaoDitmHgVGybRvAPSurhU+3OAzvv39Zc/TN+1J+fLbZ2zI6vSpaNWkO
BazLxnJvYUAhW7fsQ+Q34qcUvr5AJWYAiXpm5C/uR1aV/hyoH9Cb8/0Jx69LXL1oDhlw1spo15bW
LEtaOLWuLdNKhjJaHCM6J6qxVbkVYk2iQvokIs9eNtWvM7P5atd+nI38+67tRDNoY7lsDlPTPKhe
tUO4ItJdcJE+B9VTf3GewjSvtv+59n+vwCyPzd0c7kJYI4FudMsQgcQ6Rs3e/xH0V3iwkv0Jm6zz
eSMoayNxWvWoiShsC7k7aBC9yhq2sAJLNt3VwWvbIv0xIG2f33mDeYADxCHULfAtv0wSQDmRucks
Yy1ynxTIWOkQd80sXEpds2g5wULQ/j34naQH/j3si0b8eWaFv9zW7zAvDiQgRbPDeKgIlpMmbQ7q
2nrBWVawk7XmSO4S6WlnAAEbrYStyIWPmdQZLO68GfTHSn8YexbwuVGheWPDLs/eUs9BUiO7n+hQ
cbqoN5OfrnWtlg5lS/1FtKOVdVab8su9/mH8T7FgmXdRlDUHCaCSiTpqNTyItX8mep6OvU8Hx1+j
YEH6+x7WpbSqQW41B/hEaOv8jNDTC54rbCnPvMrvHwfYxO8DlYKg6bnEcmp0WCYlaYk7HlYF1lgO
mBK7XsfrEMbPuavlq2gXhUHQRhRNqKrMB47kZLTYtc3BvMBl42cIJBMI9ap9Bp24BFvnfP+g8qdE
jIvm43izUyGvrM4aW6HmVAgTNHAQyXHKG7SJjsREU5Rd3CJBpAJbtEGGXrrLzTn+tzYdAp9e6odH
nh0S/lCR+Zs+l4/aLZPJz4vALVdeAeg5crrXw1+R95i6zUYJ8DpX5E2rWujkXZfcTzUdcKBskuxu
MjcFLAZxum6jtd9DzeoR4TGylSU9TyHwWKLa0eIUlkGJAIHtttKigyTcFQ9RHziVkS9yS1n6ZbAw
QygMnb/SML5QK5jH0Pm6/ph7D6F4rLBfES7DfOeVKWF7vSyIe3OC2SE5l/p8eWR/WJnZPRl5aiFJ
PZsBs9aDucNXy/au1e3ExW6PdBXW5+KOcwNOn8WHIoiYFkWXqEFzSFAw1mQ4yvH19xvuyw/rwyPN
AhtfNnrarzySXyEKPx46tV6G0Rk1ii+PiQ+DzA5iguWqDX0eo0rxoU/AQ8YPQQyJWjvzhs49zezU
tTo3qBKFgQY0t2tAcGKDUtH/Is/+7Rudna3CmAutQj5/8EW8UjufTtCzjHfF92/myxjw70V7j6M+
vHszby3slaeTIIUGg9yQLKA81m6gSC/k/CmU3d33A1LK/vLLpx4iT+LQn8TvQmMwenhasOq84hCU
6CsEOHeB+Y1d1G4q2W6hPfScQ4JL3ITbDk5l0msbvcAwBjv6sw8qTDDuC8wP/SvXeyzNbQmGLUXE
3bxphLfeN3+5/a2u3SfaUXcNxw0OOVT56EHUjiIa/X41XOPdsggI0FSwTNrb4KHpDYdjKI5daWFJ
dzKSdtWhwODlEtKoCJBBb+n9gTCmJhxvNGSMBJxUbg2udU8qUOu/c7n5y2ZjpG9D4ULUl1ZZ2m19
K1+UpFZN566r7sEPkCxVF1p3aMbsSvGKRZBfDCbegli7953Cf7sYsaJWu8poW7cd3UHJuyAnWXoG
3qFNf2tii1HR01LKm7YFvI2LhDwJGUb3AbYXcfzTco+9dqWE6NKN6tqNLmSs9XQX22a9dgzNxY14
04Ie0ut9GJz8IaLJO7mivriZeJEP2y69Soz2QYiGVVlTehX7dZoC7SxQ0Q8IHicTN0CMXUMY56Gs
tMvSgucTFoIWbvMgwTOIvqUIIrO7Nvx9g59uC6e/UtJVVb8m0jFGIU1vUBNAlksTrhWj32vmuHLR
U2q66i1KBkeP0ouE/rGIc0bsRcvGOGRQfAw/d+S6XPs1rRpqF2X0VgjyXsFkKXEfAkUCIngdV/5C
SEFC9xjkqmgP+fXCVKNtkQKk7WDC1T3cTvFQ4viVxNXKU7qNVF6L1VvjGuj6njtfvz4v/trwc+RG
K6Sq241afdC5cTrpl2Y+qu7T95/V12c43HhcZOgfKbPDb/Q6pe5Vk+8YAYqY3muen74fQfn6fP17
iNmxl2t6VkvTd2tqaJiVhJnZj7C4VsXHSniUuByB23b1fRVrTuYOa4pCOpTRArhKUOGLVwtrqcjX
vvEohbjyihi16KGdZi96y44h7lfbW99XAC5bKxn9h15+9NNTInSQCpW7EU/yOONjyMSH759rjs79
I4jGg+F/lm520Kq+PoZUdOoD3VgogvlVhayz+at76exeRE3YlhdgsM/bYZx5Ze9p1IejN+9M1yp6
2MXYz+4mPA+iK66dbkAe3g845TDmcOYdnhtyFuD2apUHqsRpL3JzycpD3pyDAn291/9azHd29oeH
6jpVrXzJrQ91Bz69f6KM5kNlOPPKvg4e/x5lFjxmQTAUks5zuBf5VrLF1+TCgpjS2e2xfxXOi3J8
fWX9Pd60rh+eSlWjUBsDvq4JvjMVZtwtsiwLFFmddH1OU/rcEk4//zBYJ0Whn4o8nBXD6g82Oq2p
5myUeW4JZyFZPvqpp2s8krYYV563wt3Ct/UrZR1p4IgVNME5Cpffv7dzTzY7pISokbu8nl5bdV8g
zdOXV/pwrgkinXtZs3MKB6S8iCpGqVynB56S7DxHhfVtIxZo1xfn+HVfJ+F/nx/v9lcf3pcc9IKl
52x57dI7cUrdYMAC1NYIsIAiJQ6gjtjISEHhWmreqigdf1ecKQScOZrnkpuNhBG7109HmFsdC/lR
auVThClpmj5//wa/XlxFgkcILYY612xzygr0vaGlZlg51X2+6jfiFi9wtAl9R4AGfWa0L8+rD6PN
NqmqhEOGJSAJ+c24IutLMWKkDwTIVX5EBZPiIRzQlXZ7Ztgvd9CHYWf7NC4aqYmleKoDjKvJ8tlH
uMUZIeSmDqp6Z67uryralvZhuNmG9byxQ6ad4dR1cx8cMSHe/D/Szms3cmXJol9EgN68kmVVJe/1
QqglNb33/PpZ7DNzVcOuKw7uvBwctIAKZmZkZGbEjr1bG+jkb9Pu9vL/Qa/1rLucGJydeFwUhroz
MBgawkYw1Z0uf4btK6wESwt4NtHwbWn+vEh1KZC7kgWcynjeobrU98q22aPUvVtYsyVLs6MtdvO2
aJLJVcCkSUeEGbbRvrziqrjw+lvaAn/+frLfU9HV6iAiS9RuSsKK06gQOyNSD+F41m3+D6fP9Ol/
pUpOJnEK5ScGxayJUg4BctlraA4daaUdjLtoPxyT60UO5rMh+sTW7KRTECL0lITBTXCsyoneeKH8
Yf+/6dDFKrdKtkkvl/B8i1M6iyp1KodxOLkJ+gl0P8Qf3lvi0I0lUMsDZj21ky2dsku77g+zwMms
akoWtNaAzfRYTjrq3g72jQPRunXIREWf8C+mzhK/2LSzflrKWWQJFNOCce2P79DltJvoR3x6vheX
cSFw/qE5OxlcBRyn8br/3g3hDYytNL/fIV9MDJPWUe0AVV/9vAPJdS8MbhZWjGLMfMUnrHRw2Cde
d5S9equYv/z4lxS8e3nm5GTk4/AuVaRLoaXnpqMOlIjJURaqXUd5GOgkz2mw+LWsbkZancXoEwZM
MbyAcv6qnShmZHus0HcdEABW70uQZGHh75ImQHnikEkQ1X1SZFqH0V2aGrT2vQxN9qtL02MX4Ugg
35UAsmOe+eInzIFDlu6DqNkqUbfPIKLrYnPjIpoUGiovexocEQqtdJGOqoM68OiRbiw3WI1SDR1Y
edA7kOTQhGVV+ybTIJ3KsPQZwqtnuRsQhfSowT4OHj3wr0VdeU6r+F7qasfoyou80JA2oc1Z91Zu
TslCrA5JEhwyF1Epz4DFDPb17NPUHmSadboQDmTqIGH94FcvI/iAGI1fMJJD/x4U+zwpeNbn2xZJ
gyQaD1UfPWb9pdRCSN2na2U89HRgV8NbAAigoGPFj4ZLoSBnFb7IwhMidHbTfFbha1HexQLAFDO8
IP/hJAlP+rjYaA3XKB7+ZprR3ZAeMx2sN5U7C1CiNIChHqRd0QHzqxFNVjtv32nj57SsWpQUNJ8b
YHM/LOMu019M+bEB5FmTGHHrgPp8fjMgyWjxIjRT6SKYsghGUdud1DpDktEkD+nMQG+2ryZOhCCF
V0vXZj4evT7ilTh+9dkkRKFvYpo7NeWXBd4wU+kuK2E48yGw1B/7BIEEbVgLcCF5SrOxipyWIhPu
2Ee1lzYByHQtsS65Nr7Vhfs7QrZAHyGNzKTLSDcPCZ3pftI95wWN7D3FLC0XkSsJ85WuVEepnTrB
s3VayPQNZAibequWlIXndZue7iyJjtTI1S69TN/JdBvIPorPbW6rarfykWmQjXpbDv02hI66199G
Gp0ReULTYdjGrTqQFZqIauAI8uBGD8pDliUXaTjktoCGXjtVipXyoqnfGtDelpu+wejzJHq3qRIx
KDDvme7fNTlOXNPyH++jEjqbBI3DUXPMFppHTV8nWu4EcI17oIKtfNdaX0VBGg4K7bJ/Dv1ulZsB
pLU7+qwlcOaj/lAntzlvx6A4pND76NxVsrfC9y/jPHcUg18vVXIv0sZS3PXA415Qh+u20bZDp2wn
xFcvdbuE+2PyS7DwsujXMIKlT8x4bSElk+fVoSgIEABZJONZLB5k8cPQDQAH6Bz2pPI5BF0Wnwob
sk+ise9F7SIOblyAMZmnrfoBjeI23iaWATGXRv1L2DbNsKuUdzN71uNrM6WF5yqNd2TIwhCm8djO
y09rFDcq+YzKUPdtZ27Nstv5ZELRx4E6aHyi12AV+vljZ8FhVNzSgDpUvpMpoHLQUYoBdvX5b1OB
7bvs1iKOL8VbMbyF5Gitxs+CBj5Euk1haZBDuH7v6uBmJE9NdeMqHyetIoHmu/S6rSDrbxAbtlpb
Hny43bUb1XoUDAkY0Vq/y4/pRzEeQzXbuuHrkF2F9ccQtld1PF4YYnxZCu2L2sAZZwkQzTTDUREK
uP9V8z5GPyWBPz8cIdxUIV4j69pGLymMV1EJ2wLMKZUf4xaREwjddW7l+9RKX9uqv+rpolDj8tGS
7oKJzimNt2Px6RrFRZGVv4wG2v3KdIaBVBsUowXNf0l0m1a/O/61j3vbcBP0iAu7gF+ioAKg5yhm
5dZBSCSUs4194yNo3nNBJK8a6/VT6wOiH297Q3SEYlzLbGSpzm5ywI+hYZIVdZuDnOWOViVvvWdB
JOEdszqDUifbEggdz7+qoKOLSMPWRvQ80qNaFtvEyx/oJdlalII6hIci8PnDQ9RSbbPgLE3D61wf
2KX+IS2Q8kqgWoDwNk2eE+kuBt7k6cSsEikDzx7JlPtRTVpTdAK8YAzuI4Ui720M+xQhqJG2RfNb
1S810KQdOlSmdeEZFgzxd1V2lwn7ePwNyTMiaO5OG64V7jne4N1E3UOtbRrtKuwyWCjDlVJGa6F2
94r47prs5pbeelTlIzTggPZYBsk38D9w2jXqr9Tb18a7FgebIjNtOUVWOS+cQv4IqocmuQ0F5AEa
Wlr20LS5KrwSw6UGxaxfopZcEQ6RcAqLctPkwtqQ2MhxtW/EzaC+x63rALVA7gRphl9S+GGgAGKE
0brPLocKUncwm+y+Gtm+90y2WP+9C8AN5DhdpuhqD2/F0O8b9zVPj4G+D+t2G5b7kVMfPSF6u+1a
+qxUgk+MWDh8MHr+1LhIo3P8NeGhGJ48ERC59iQE8rrMvANKGErqrlNTRKUTmlv67wzo0ZSAEMqc
Bmb1pinQfCbdZhS1F6XOV54sOZV/7AVIbg1jJyfw1YkPQcpDsso2VVy8Ka5KH7OyRYz7IvahAqsO
ZeetJX8voBswDrQHli6OqziR9zWhVCumre73UupdxZX2IEyYUutDwbsN+SiL8Eh2hPsIKSTpJnEh
5VAvU+VdKbOVpAIH5EEJj9gALWaJoOpU02zylaTnqzjat7nBlqzgqoMLrnwAdgS/YnrUG9h5+itD
OGSiewHovzAv0qGdBLy2dfRV4tYyRGwCmoxRSpUjufIiTo3yXUUCKQup/qfoIxnUNVSyqxA4Je9K
yBWk61eg89YjEUzzvKOQQ8nDLg8DpCRMpAWrfuUHN32D3HjDJ1cDFI74i+JdWigv6Z5+MXIZoLht
y0K5bVvT9vPLvvzwu3QzAPLtvGodBeKuzLULQTD3ZnXP0SNYMlT1OaoAiAEEwVYJuW8PMKKTM1Ry
J+dE8MMY5n2I65urPht2fVxv4i66qw1ULujC8BtCbHwB/zw73Yf9JLlHjGOTg0MrGgQARLhdjeG2
BYOn+dY+S71dmIePaJYeFFNAtSqgKUE+ShKqZfQyl5XrKOpTm8nruPc/UG06hjoaoNZLVkWI3I/X
QPKofsB2mTTGtvVVmgl1dIOp1vSmcd8qrtNpvT2M8a6WeQiW/U3AsL1W2MuyC6a5g8Zcp+EHHvzM
2HZcdeTw1aPKlXbahj6BozJQ7IBoD72MjYjyuWhUt24FU1P8bBBpzPF3AAoiDp7RG3fESfDEvBio
2VpUrMf0zaQ12gzvm1ElIka08qBExOTIcUbGZBv1lPmR0yw7cemVPz1Af3jV/IEbnLw2BtONdAvZ
CNRyAxjOHGXX7yDWoURDQla0y8fF983CU0Oevfa1ugFm3mMRsoB1/Fptk+2EaUpuiuvlHqF/8zxl
xeFJBuo4T2oXXHLHUKIUixjoe75JtuMV4o+rYpM73WEp6XX+Bf5tbPba96NqUKMIYzpVO1OtVp5G
VctfTM1MT82/F+3bzuylX7oy9/hpUO4lG9wRIbJxV2NzZa5QYntAhG2VP9K+R09E/LZEnvdvHt/f
xucP/lgzGlnBOBJfPjTX0k4NVyi4D+C7MQ1bH6+CJa9ZmtlZNrGlGSRqYur2ag1SSrzo6uuq7zc/
P4MXhzZ74g9xMySUbEG/fTTv2m60oy9uVEf/St1A73ZPGnoh+Xs2p0BnA2DDqQN7TvMSARRQ3Bxw
Rbgfj9G63QX7SVhsMcN2ds9925nn8hTfVPsuwg46jNspK8omPyAZjzrDcFD2C9N4blR04039GqZJ
enQ2jVbSy+pg+tUx1b1fxC4q7Fc9wmolZPN5hkZD+6QBdq7fSY/B3lxeNhGtM9MLZKg3vRKtuzHl
/xWw381CBvCcHxk0uFnocQP5m+fAfauVBS1WSx6h+XPkXSe9+dUuwT/mTPR/ypKnVmbeqo76CHGf
VpKJg1SF121qJ1M2rs4d4RG93k1J8KkvXTjpC9tapR8/LwAt1GcChCEZqmLAdEVFebYCutzqkdfm
1ZHzz7b6FynSnNBMbCPh2metS+7JoMGng6kicmQoGUjF58TE6ldPokSxI0hZn0mtWNyMcWPaObSV
dSEOPDd5isiuIwGjzrgomC6rxUpBwZJbJvcqTvESuZ62Yno/i0G2hUq8qsnCC9Gz1gyQPIlbV+kv
lFREBvKd5MRuiKK91NfbNrpKA54atPq6e1H67fHCG2m+7vhGeNUAhEk30ThueUTfGFn2KodPHQTB
naxDecTsRvd17B1DMrl9y1teSu6UdkBdsDkaBRTufjVuAL1vId/VS/Mxoh0TRoUSmj51jO5U77nk
feJ5L3nJCS1y8KKhl06g10ZAVOPDih/FbrC7EeZUDv6gRqxQzHk+6Vu/oqlbhriL+4SQpZe1SAmg
+qpzaVdJkFhrCa/au5Jm5zrnVl3FaxUSmI4mIjN/FWTjsgf94fufPOQcs/uA33ftQtY0Ap7Q1Ssl
hkaUC4gG4te9UJCmkEhadQg/WOqlIWQotX2xvcDTGtsQ1VyNPFCcj44bIOFjleuU1AAAXQdA8Qqy
KZ4gh7gmYRYcCpivPVjzI/j3YUJcScqLFcmO2B96nSbPlISjhI6MF9m98ltTg43O1GQIrGtBcvDo
aVPhFOiA6zIhqwhWjazhxmPEa5m3QIK/Ka1lGyD7GlHZp+JLOAigN94Rw94YgvwCy7XiV4c8ehnj
B1d76JRok6BRnETZqlGzK7WcuL+UixZ2Oil+qjzVMc0AbjRv6+GPTRhyBe3IVcjcelGBAn6oVe0C
NO0swPN0L81KPHRXquS52Eu8JTbpjXGgf8L+aFbRZ3a9jMA+ewadmptlYs14DHTAFhXXI/nChW6f
itIhOk4iEgmNBGgSLF0Bzx0OBvyi9BAihAa1NcHk5ApoyUJnRqRujqh2r8U1TO9vyhW0PvtsE74t
CbCcDcAnxuahsaRlVByK6ii6V4WXrCWgYMpSz965FPrpiGbhr1MEJfDqtDrmSbiqXB3pnNufQ+xZ
5MmpiZlXtBHd+J7IpKnb5B0JWBjaggv5hq3spFfVPtl0i41uS6OaeUYcWmNNA3V11PODa1y33tfC
mM6e299rMy9Fu4Va+53B2lRradOMdn+sbwjzAZpx7S/xNdlXD9kK9pI3JTos++GCZ2izd0GvCkI2
pMyo2D028iEx+7XmFgtXvMm95jfnk2XTpr1w4uuhUBcCIZOryXjVTHxrPfA3ba8I+tKuOj8cg+2E
zpCORNf/tsRhE7ptI0+7anDa1u62RObajnjswEgC/YqtfC3r+573kW+rs/EZYxbVaj1WR18Id4YC
rzgH8oKbnJ/DbxuzV47rm+iCGFIFaKJ6QpQANkuauJx8HV65Nhza9yN8m2hWLb0BlsY2/f1k7eR4
UDPFHKojNFq2QEKs9JYArudD4ffQpkU9MRHSPCaXAYsG8Te01MPlFOs5Qa+6+2WIxNnxKBBGTIoX
qjkHn4DFNEatqKvjoF6I6PH0/lIcPH92fZuY7+h8iC1XSKrpMJm60tIN71Emb2Io/8OnHW2bhWL+
Wec4sThzezPM26FRGFQaHQMDSgkoW2rjCvXI/8QLTwzNPL0VIzDFGobqTUTS1Q43giNee9sEXQtp
XW+DjX/pXS8elmdv1idmZ86vj5qbGhUzqki0+1KUtMgmJih61YjWurLk6LK/VjLhoWkW9t0fhuO/
YteJ6Zn/+zoCmW3cTs4JIUewqpzuC2r5nXeBygS6z2BPLEeX7CM0aDsSmbv4crhLL4GIHEpQyKv/
BBJmnHzPbLNYkheUkcVxoSdbUXgK299gP5fC6DSfPw168reTHSnJaqClDYOe9Mq1DUhLiKycwDFt
hMsuUspjCw48Z7X55/F2MqzZ5UFMdKMxvG6aZu2l34hQN+fXwZvgpIfkGF95iGEAmHpdwoHNxRn+
sju7UVDyC9u0x6H18qgF75oWrRShXyVyvKqgcKzyT71+G0gmiVZ7FIonI5Upzwnruk1tj66WVuJt
oNmGcBMhqVnxMGpKXCQSt6PhL0zSQujSZleRJCv6NlDL6Vs/G+tJSJZ6jBYM/BFhOVn2NhTzeGyZ
jCC7pw7qa0vhY8nALE75hiuplTSFD+5uEw+W3KzcPywFtCIfxGfhdRFk8bMnT5wtp55cBpIvRFMs
VhE/ryCn9ru3vH+Pg9tMju2F6Hj29vHtxPosTIk5PQO6yfD8PRq6d/VNfh1eB5f6MX7Pr0roLQ16
RRbmdMnmLD41gWUEqctWNbVDEtGUpd21ydPPA1tatlnMKQNelFQ8sNHcadGtbL79/PtLY5iFG69W
e6H0pnDj97bs3XvZtbU0hqVTWZ9FGItiTubrLA4C4i/l63R5UtF45yKwKq7zxyXHW5qzWWARogh0
T9RwZAnvUfY49N6Cty0ZmEWDIexrRZ4WZXAhVKDSqxTu0uE3zckP58C8EaMJDdmLKgZRr6CEy+zm
DgYPNG/XyFqthzU8duiZfWXghcmZXE/smeWFgvLplfiAHHe+ddc/O4o0BYifPmgWQLyk9oyGlhce
gPpFd/XPItKa/VQv3qnOFjFOTlpjFjqkMFILNyV0oHCynsBu406/CRzlwkS8ZQkkubAF5vz5tSjV
pqdgjKIlnTlPaeZRkn75efomn/t79lRIsCcSMnlO2RKhK68EPe8URS8h3/iU3U9AUbddU610Vz5Y
g7WwXtPG/cngbBOErFVYWn11bKJns/wtka+sUQqXUKD+eWTnp+97ZLPNoJe1maUyhobst0A5z4oG
aGH2Pxs5y5EAedv/zN+8bBeLbZG2BvNH2W6XrpDL2w0bfSPvqoUKxflEx4mlmZ+XumZFtIpXx3hf
vVMMNy+Ajmz9lbHWtsgpJg/FKyQjC6s1TdIPq/WHw+7k+Ne0LozF4c/mAsq6nbCWE4J16UX5b+56
39M4OyYLMq3AflgsARLx5x6hvNW4R0oyXFkMD83Y8QLwv39IVv6bfPfzGp6Pmt+2p7+fjFEJElew
Ap6zctaRd/8YjP/sEvVtYXLVEwuhkgHrKjnMGkNepSRRA3epP+7fnGXfNuYHZtnKqR4wg9VaRD8k
3piC7W1hPNtMrVe0QaoL07awkf9wLZ8MSpObvu8Hpi3s3UPjFXTvUqqu8kNlPvy8QGdb7SlhwVkD
sxsgiNn8JWbZ+lafTGOj7QoVc7pCpv5+5araiC/ccAj30KEXz8XOXS/dps67x7fx+cSicdJEekSW
hR5a+hrDoFl6W50PVd8mZvcQJdPGGhwWoeoC+dyb3n6Ad+zpHy0p0EW3yzoE/2bDfZucheE6gyYn
82NGdT/APMyEFg7kWK3jPcAWdQX7z94ByLY00vOH9bfZWVAekkJy/ZaRqlttczkFFOBCmz/F6gWf
mY7ivyPXvyxZU/7gxD29sPDMipTLUb+Ea7DlFkx/IBRoa4mje1whlrihHeVCbRzor4hpV9XNMob8
/GXp+yNmMTtNu6xSNT7CyK4Ry6y1FwtEfpLvXZh2fx7wWR9SASFaIvwXFHv/93jLLpKNWMRNfZey
m3ytjMNayhdu5Wf3/ImRWajUSyEroeFhz5sISLad3ZhHIba2yBetfh7O+WvdianZnvcTaJ6EyUGN
+sLv0b4Mo70VIn8g3CU5fec9UqvydQ1pW1lKS+nHs+t2Yny259UsVIsK/dejf1Q+vNHOP61D8ZV8
6fv8t8ulNruRHkl5IIezEFSXVnEWCTyjbTXPwLAkXvX1pC/3hdTXwtSe3Rono5vv/dYF5ToytWMa
buoBwgJkyEL3lyU/8jh2QiQJhviYoucKSG6vQ+q78AGTL/61N08+YBYFSgSmG8FnlEiQ3knHYD2R
BPcOKKwJMuOtlh5ec4XLf1I63wbnWYy6UWOr4c1/VG9Lagyr9Dpzgi+REuyxfhK28Ek9+vnRdazd
zyNd2C/6bP+3lhhq4sBMK+Zj3/8ekvcEsKmoLHDOn09ZnYxvWvGTYCc2g1SoKuMbLvwb5QPgmvTh
3alOvoluk8d8B675sn4HKb2V4UCp9uUFMDdvtbSwk+P8sK7zZEfoBhCQThVaOVWdWI2f3G6rZ7AW
oBssWuM6CBcGfr5IezLwWUDKgt4wq8mT+pfmHQ7u2/7ZXA3XXK+mayqFb+F1qXC6NMhZYNKVyGrD
6bA29ZcuTzdB92plT274nljIi4//Ea8Rauv/E9j1WSyCS7iq9On+MVxU7+lnvPI3aL89BJ/ySrTh
qVwIvOcjEEy2UGnL0BbP9qYkhmZj1JizcsmBbHkldLBgp9JCDJhL9/z3lvyXnfn5DIJ+KCl3T3c6
/6Z8MA4RueTf2kfP0Tx8TW3U7sbYwqz5gr796FgXwDBUMAw2KbOFIZ9/Wqnf3zLbpq7kS7IUs6RT
N6J2RHjRlmgPTA9wo1Hu7x8zYRFId96Nvm3OtmwXBaMpJz6phKlJrpfswH0qLXFVdkcdTbru4+dI
9G9C4Le9KSafhIjRDGQzDAPO0/tund9Itrc202MTwoxo2uIqXJe0GYk2fTmL1FzTJvw7LHybnm3S
ki5gQHcsdQZAKG1vcmBEC6NbMjHblKMCxNebAq28HSnAcLFsVsZVfyE5wkX6lj6qV8nSe3zJ5Gxf
ulnReEaB00xFenlNIIBAk+aKK0hrnWb3f3DT88fm9zzOLgdjZMWRMN0mKzjsh/SYhz4io5T1NLgg
UdmN07WHmo0E340xojH+GtO19PNEnx30n0K6BeX4XyTMoiaMseiR/ROCOzn8NEHO/WzgLBMAbYGU
6v+xMO2bEz+NPTOtUpWIblGuN7f1Hk0ONuSEfkACbS1urNv4DpHuixT2yZW6kDo/n885MT8Lf34Y
eWKZccOdyhFTs3VAygORkesl+O75R+23pfmdpBoj+p+5ZvIUskg+0zpEfi9rVyFNUNQPyXoEju+h
/0GjxRjZyrukrYLN0iv+fN7g5DNmsc8SYwjH/6CqNu4W1e031Jeex6voodiotR1+LRZuF1xoXn4R
q6DulWJ6QwS2znXMOni3Tbi1nGDfr4ub4h7U8vj6s1ct2ZwFPxhV/ESbsFySFdmk6+xYXFKdPR9g
TyZy+oYTx4WOTQzTERvtxnpJIf17jdbJ1z/9yQzsU1cdoILdr6XT6+yBfWJ3FvoEmvh0g01DKXJf
kQsRkT4OCmX18wwuWZlFu7KOxarOKC148oQm/LLgA02x9LOVpe03r8gMvAp83/szieENDFs75RYO
PydYCQsM7EseMQszjS4anu/ihUoTrvxxsIVG2ywM5my8PlmZWSxxy14xhh4bI02sNBM58aqubeUq
2Hcr6yJ4ERfx5QujmhdnCikqKrGgZDB6lJcOcD79PKQFL5hrlNHe2ZE4wgtqAx1E+R4lBrsAVPuz
lfO3+u+Jm5dZQlnu2yRkGOiRrt2tvDaefRh3A7RskhuIyTp7Kc+9NHGzAAHUuqs7LtpHSf8V+YWD
bPD/0xuM6RNO4oMyWhGMcHhD8Tu7Mp/kx8KZ6tzGNvZI0SKLt1+YxQX3M2aBgRuRpEk5BifekKnn
Bm5Sp74IbuSVjPbO0hQuBUBjFiIMUdOafNpSqCo+WM/ZaBdv/a/wV/Gh3RZwsGTX9VdQbsG7Lwx0
+uG/7pcn7jK7F5WS2fljTRm3yx1g82twcCg5ImIV2tYl2gGu3d4aqi0evJVy87PtuZ7rP8+YE9uz
OKKlyDiHFrahMFqrw7bOnypUWWXoALLUqaN3K9TsLBQcX9ZtudbevZJTFXEMCXaCyryPivxpYgH0
u3GV+L/9+JAr/osPF5f2VYMRV8xqPeYfsUv/AnOyVpDji+iC1VN9XUxde8pTK8fbn0e1tM1ngStw
o8QzBaKwOe4iT19l+poOQOdnI9OP/LBq5ixBCwijEITpHjAkdE6lgmMqmt0jcJePSEJqT4GJuDQd
lz9bXfLSORxUi+LGiKcMW0W1Wkuc8rW8Dy4Ex6BaHdxI7+NlfOvDiLEwpUv3rD+MnifbvxPqUk2n
OaV39AnYLqXCCW0wdQeAn1rGr59fQw12ULjpFfXP+/vEXmChppsHRDTel7uyrh168jdjtJTy+Tfz
+W1ntus1eMnRU2YDqFsoJiB8Rg9tpJ8m2wlOtYIS9CrvYVpYQ0jxH14lv23PN37Z1GbqchxpvGkF
W02h+QWHxaTSYSLb5WV3WLS5NK+zDW/ppW9EiGoRVcdNBGPeQwDpW23X65b2/VV3jyYqLRFLMe58
MP8e6mxLjkHaZtBTkuj6oB/D0XZNtCaHSdYUggvXlkV70WPPn4n/MvlHGv3Eg6DiCMxew4P6jRzt
xg+eYhthzaOEIizkwE73kC8Xgs+P05wSTyoCMnM9hYoqaSt43GbDPSKfF/I6WvvX+l6/Ho794zKM
9PwYv83NDuWyDiDYdYGhi+GwcytppebPCwFnaUSzYzhOWtfqp0JUd9HEdqHbU+mpPKiN3a3Sq/AQ
3/6HK/c9qtmehAcjyAKFUalbEG2y020NyWl/GU527FbJ63APn0S9lKg8vzG+jc42o0JStFEyVs4b
9W2ZF3aLlh3qDuuf53PaX38fG99mZvuvGKJaGzrMuK6+7zhnNSndjBz1WZBD84JwMBePn00uOcls
77kosLnIwFTHSLDsUHrTu8+fDZy7wJiibtAkaBg4/sxFxKwyPDUp4HSUILfN3pX4voToxoIG4GdD
ZzOdp5ZmnmE1MnqvZUr66IILRTIiT56s+x0E/eVvhA42w31JNnK7lGVYGuDMN7xBtVqxxmxQhnZp
oIPTvLQhFa6n/+f4Zt6RQS3VChGGJmh2d9V6R+hSdMGGVlfyaCDo1xyEcKcnL0torbOPltOpnXlJ
FWVK6WuYng54/U//vhQ6gOBseUMDF2KctH2uFsYrn9kNSAnSK6RxCf1L4ks0cthDOjxHgYLJl44i
hCwSxW5Jfop8qBqeamjE+u425LkeBEvVlyk3NN+Lp9Zn0VNSQ7nUu6qGOCZ8jTvFMbNmBwudPcIQ
XkqcyFBWxzUcW3A6SO7XwuDPRdZT87NtA/C5QJKAwTc+LQd9iJBW/opY4jYfu1WVXbji0dBeivQy
Hm+8tLPLamECJgM/jX+2m1qkETXJzWCZ9e5ajUrpnW8sPDDOZkToHNYnETdNQ/aabzg5hSvL6vs4
DxhkDzuYUeX3HYJgWvAQRuJRD6x16Bu7SFM3tb50ck038L+H9216cr4T00FSi6WhxjXHSPfUbPvd
dLNCZHa31Ktyfh6/DU0LfWIoo7HZTM0INnuZmJ7Br+S9eMNCxuf8Bj2ZyZm3ukU6tglMNEdt9B3B
fQ/MBxFwseShPt1ra0HND4r3FaEmZ7p3dVldeXDpB/kStuC81xoiapWWpfKf/z1YtYgKMUXrk1kd
1sKveJM50bYltaE47q/g3t/+R7vkX/bmrUeakcQD+oL1cdSlo6dWO7V8jLV6Z7qPUd2upTHaVS0v
ZhlqQeNFgEOiW6LMPr++358w82EjaDu1ERP2Sb2vmm5llDdG7C3EwiUjM2+VjLxGyo3NKASiM7qv
GS3PyEUtnKDT6vy9J76HMnNViJJSDSXK+ij16YEm3pUUoLzkgrRDdJx6czhEa7cfNz8v4tliAYr3
/+M02sx3C0gfBdFkK07FJkR78hslgJ3OmaoGj1Bbb9IraJuGxBk2wyped4dmp69//oal+Z3+frJJ
+9gcjBQJ36PYIpgwhqhdC46VLe3S6Srw0wTPYurg9pbiW9MxCvdTLHVOTva0FY+FVdqTwkwRQTMq
JTtRg/5M2itxbKfcZYvqd+GS/rEUtLCWvmlhy861AjWVJnjX4JtS910Qj4mE1OmqhdVqKrpla0t6
yBPa4Y3GtqyXyowWZn5pSmaXGtmjmS8Q2D7Atx0jqS/93rTj+qlP8TcM/7zOZ5FXp742C1BZgsau
3GGu07W1VXbwnXVPirTTk0NhTnSAz0qDiob50QuLqz/58Q+rPy+KGZbb952E7YEjPethJVO+el3a
xK3m5LG7ykHQdLGNXpZTDdkz2pU7xBm3bZftf56Fsx8i40S6Ciz+LynTto8svQrU+lgWmY0oJYJp
i02hSzZm66oEoSUHmUzE2pXH9gEByrULM8VuelwXnx1sk4ss/EsmZ2ur1IKURT7D8otrvb0X/def
p+38Ifs9b3M8fBnAlimkUn0Ez5/A47gS19XWbNfqKxohNx2klk54Gy3dVP74xV9+c2J2fsI0VuRF
OWVxWETug+FSj+A7ySMn1ARH94FfPloa/GrthQEhpvaVtbQEGI4ISYdB+0oKwWY1wowB+lzk1ZoW
6rqDDrdW7hVZcHrlqYHLWDO2SDDZnSnZfT7YagylSWSukjZf+VEBO8mjGBJ9xGpl6fEqLwtHiqG9
VdtNqje7mN/OIYFx9QuBS3plgUbtvbWXWHvfl8ldaZtQ7fcBdKydAmmmalsGANxCcnohOCR+upYJ
hElTO3XMv3FxKeAUVMcYifoK8AgarAkpxe44ojtqpNT/mwj6UWrKFXd/U7o3efTDK6vJF1n8Uetf
ruw54nDDaNzKA8lEGrK7Ckd136nIvlSRk7j8QKU6o5DeZvpTLDyjPG2nAVjMqgNRC+elcdub4fNY
bERFQU/oKot2ZnOdDauoRbRWue0Kcn+SuIlpEk/gS8yqwukr6Fsh4hHBSUDfZ3VMSp1nj7KRrAs6
DcxCgEWrsmNlXFXc1Eqy3EK2LgR4MDMkilBrDdqHMBxsMcu3qfZLAO5mVIWtafcZ0rda8ZxLbwjp
1bZU3cvKax4oNoxzULwkl6lX2nILwVGWbzrRX1cTMDhWnca67Uzvl6juXehTu17eStIvOYAGM8xW
P2+Rs8gnUxFNWVUs1dDmwPm+CJo26fDVYogfouDCr6+VNHRCBfauWLdLpdym5kfS0SYWodn+maBA
LbGX/HHcdH4IOR4KyDGelI03rllfGu6XAvd2C4ks/aBwwIzZ0pFw9gA8+eRZpPJgLBWjgkjlXlbx
RbTTDgJckw4Ump1sJ5/SI+me/yLtunbsxpXtFwlQJvWquGPn4PaL4A5Wzllff5f6XEzLbM3mYMbw
m41dIlksVlyLm8VaXvpvd3ollLFVRkelISk/hU5OaD1UnuGmdnYuncmtHnrvMQfgIce927ZfX0LZ
pOcQSlNd5hA6Ib2rP6nLMKrmdLaIZrvsenifdrzcCFckY7t0NU5yY4LIsrPK/XCuOzM6JIA7NhMw
CGoAe7aAR7q7rIVcqYy7XCmiPmHmpkXnpD3bSI/spGNmESfbU3d85CPwb7qPq41dVGzlPub5XOvF
iFUSYE5G0g9fk01Ac/DOj6OpyvIArsSkKmljYxGj3E+/UXYHL69ZeHUGoAXJmjCzvePWPTff1NXK
GMdY6ymtogg7WTnKm+IC4vMoXElX0JnPxqHgmpv1WTTi281QwVAFnCBdBn7an4ucBbEsAoDEfM5g
KqdlFAbA0ofKBbEGL/+wubqVLPbqp5OhDTlkyYgRQxsc44oL2Nqjagvzrp7Azgo+EZe7xE2fdyWW
ufx6FUmdWoPvS3rrT7j3KPDoVnIozqgnnxQnsQ0b4YfAbxXn7C1rAIAm1PZ6jPUGk6kfMmcpmod4
a9x2mVLhvAXb+diV38LcwlIPShwl3KXaBp/aQ7kYOCsCNE18Fe5aD4NbV9wK1ubWrmQyN7GeZQVw
3nh/BiAgO9kd/QhwOZ5JYSfWkuEBumro1VZ7DpA6LDkXdFOdVsKXf1/dz0ifG3DyYcFyFWIcUzPz
UuZs6qalWYlg7mPaJEnja7iPPvBva7k103oy50blrIR7dkykGtcFptVSaErj9AUsTeJUhQWsatKg
GJhfgRrACkE4qnKd+O0FKmC2VFUiEnYcTkwSQWoHkMiRdk+I5AQqHDzQB15+IbbV5EsKs7xeqES/
LZYbCMRePdynOS5EU1okfRu5SKq8JTEWjWpxGk4qllSIuUkmoGdQ4hgJx5jxpDC2DCmiLNQaSDHk
J/jacf5BgvvLu7b8xDfTLH/tGmO3JjBJzn4DQrq42QWaYgkTGnJldKwC+Btg26ofOZcFbl+ovwSy
ffSRVAZkqCBQLW/6+jkzOCNfmzPv9GtFBuOeTFNaphi/XNR8cpbKc3AAZiioenJHfOVlgjfbJNbS
GIOYAP1Qa2McUeUsGHhLV3X7HHjFPrAALgjd4BgL3vYxxjBoZ7mV6bJ9FXAN0cAAV+G/HdDyBSuL
N4UipcUioaGA0++udcQ2lyVw1NpY/n0lAbVSBEUl9mwqPpTkQcifhIRwZPyNtfvSM8YczCX4QXsR
QiJRMGOaO5WR27qu7GcSHxv1bWwnpFuJmwCOKfLvCuRCQdSz0wPfzUoevvO297pSSsZepL0CoEQJ
bl5rS+64B0R7em7NBsjfZnkFeiUP/CBT6P63fWbMR6SpAfFlWMRseFXUFC1cjwSkMJeF8BSSMSD1
TGqj0iBERYJCV0Ir55GQco6SikvdZ6UvnSTmXdvhKMW6taM0NCfwVxRNZ3ZIEXQYtm9U3xvE2sxB
YJwMmZXPOwwouwb6euThv2kvZXnbm7LW9TbHgsGRcFTRtyqjMRKe5r/Z1gUHWQX5KXDe/lxzJWEQ
r5YHlNHmlwwUHTPt/5V2fElg7nnbBzKa9CChrBs7EZG6FM9SFnHW8enbf39gvsQwl30eOwDYTT00
350sFaATY2jGodkD8Cw2FcwsLfhroJ8/qG7spF5x7M/NQ+0Z9uQR24ePx+vZ3rY+Xx/EGIamKWOt
0EecH/0YImBnd4lZj7yWxL+58V9imBtfKK2foosAmcu9eBjt6Lg0mi1ToxWAD+Fq8SHrt4suX4Ed
C5APculCJktgVwP4y5QMU7Tim3G/IMHSF+JUb+S2+BFezc4IkN3rwA3+1UzBOlXEvIY+IWSOW3xB
kT+nqivM73OvmSKGOAUgzQHzdwqeezQ5VOQaXGW4x6BtKINd5L8Zvf50+QZtm43VdjBXSC6FUYsD
fEwD3Go7Ep0MPCOSm3wstI6TjWzhYICiBlyLvNLTZpPheh+Yu1UUIdAtZojuXQWzVlJuGuDVO4v7
1kGq/Ka1KLz8yvTveMHSpnKv1szctiou67ReUvRq9TZjviptW6Cm7y/vLE8Ic4PQAiwPhQEhAejc
QnJdZgsLC6dXQd2s5n9F1ArjxxVtE8p0CYtyebbjWDkYLT2PcnTrp+HzADjsqkZjeBdcGSBOrrXO
IsmvNGitIDr1IUYvQdn4JNfFM8A/AedbPoTybzEOnWjId4n/4mu7QfrtB7IziKDm0G5I+yrOrVm1
KX4I7wYy5lJTXlHxUa46D+wfO/B/oUn6Pa/yf+WrrJbKXhtVRBthhgeucYK7yZFRggAJ0WtqCrfg
70DyIPe0l8tnqPLyBsztKNF504A9C1G1RUz/oB373XQuPATYR3zFTvdAi+ZkHtnNO8FM0f27RPmg
QFkIl+80q7juHZixW1weU7LorvQALvCcW7xG0k+j9e39WO0Nc5XCPKdtLUMN6KN6kB5mMzsnFmBU
3uJrIKyD4x7icyc/5yAiR2KneeZ9wSLg+wfA61BlXTHQQP/nS5xrqtwDVwjRK9h9+/x3yoUU3Nb0
LwnM8bdiCZLuAS9SvAdut9fvUmQ1uv0/gC3ajPbUL0nMoeuoT5OqgyThCLagT9ii/kE71hgXvgf5
pqO/JbFJKou66UH4d+zndCWeOUvSkD4aS4jHDPUDPfTX5XXoqpjwr07aL/r6D4AUNk3VSiJjD0Wh
FBt9hERyH0SWfwsebySrCy+x3oYO7V94itUjd5KFpzKMgVTzJqnnHioDMqN0P9sdxid2wAwDODpB
PtLqcW14geH2c7daKuNwGIOg9En0ubnZDMTTxhPArWfKKpq9R0tHgxuSyb7kdLyAcVnNpQvChBlD
1E2yX0FwrL3r0u90isykfBgFzb5ssjbZMdbqw4QaUy+WXYvBp6XW8QOUjXi9D/vyftyNt0QDN48T
H2ljtZ6w523usncXlsjOqbVtqoS+2CLKR2EwFzprKq47/yEwHmOEH5eXqS3X/ZswTVJVEYlN9Ngy
y9RrTc9nGSnHQcrtysATWzvGPKG14J2OYFcEl58YPTR6ClcS8Y442TmwZog2vSfBsS7D5z6dJJTl
+gNVkeUDHbmoxTsDHF5tiLxfPdjz+CuhbpImKOCVNhULRxJkkxRAXc6kQ1s+1COcVOX8yZk2gU+g
msyymmwhfCxr4oCntRQeYulkzOD/EH7no2ZW6UOXH2vpjmBCVqq8y3uy7VB97Qmb5e78oafJEg41
E3LAqpWBPQh57t/5cbGVAV6A2EFynZf93U7vrOQyxh8cF1lQD5Cb7uXfMB638b1gfb6BjdmAxYGb
KFgs8IXDV5i3gFBB8vsChz8dqDfuKwuzGocCAJ8ygCTwxDqXN3bz7q7WxzwIYI7MFQGafULfCiAe
rDytHT86SQMPlWzbPK0kMbZ/0keoDkE81B0mC/HQjqB2ENvtDm+5W5rkCfAnnMVtx2ArmYz1nw2U
2km52OETVugOAfq4IRGAnzDCSNz6xx483s+Xt3T50UsnyBh/aSzErm5xgnEnmfowOaVyTpFwvyxl
u+tJU0GnJUsSCKAYcy+Fga6nVbX4bwMuRGMZgMyzDa9whT3v8LaX9CWLsfC1odPY70q44upb0/0M
jLtOjDgL2nwzV+thrF4RK1IuNVjPnABFoZecsOP52ZdFSGweSVOyKRLKTxEaZgR/aWhxuXwqmxsF
bE2wNoCXiyrMdSpprg5qibPXjHOXvhXGY5Fw4qJNJDy6ksFcJJ2k4Vj68+JE4UBetFN0CD6A345g
Id6lt+QlB54Hn2Vj2f9var0Sy9ylIARsYi5ArHhQ3A5Oau2QQ+vxYCa2La6uSXibFEUCaSa+Y5Xs
U6Oy8sMBweWC2y5boRUdfBvIwIfaRIvUnjdXv/myr8Qx9tbPjHkgPcILZQwdcXxRytaS9B9a4JtV
3VqX1WP77IimGij3qbrCsojFpVYkBfj9lpTEHlNOz80V2aX3oT3eah4YFoC26URut0P34GXJ8qJ5
345vJZmxSk2RpGqIYhKI3AanuvMpeLHPrX6dvtOn6kztxha8GSXdxtQejcQBxQiQ1BDyuv8gDNh8
dFbfwpguggmBBjYFkCn3o2ymvVW+L/A+A3EaG61YoAXfIUMFhvLI5eVHtp+ElWzGlMX5khsY5WUc
cnDA1Eo1PELG5+Qnyh3BW4tWEp7QTauwksmYtmCU6jii2HsdrWOS/xKB5F4fPi6f8PbF+ZLyOZix
ujhor+iNQlOWE+5t2cpBuG5mXgTDgFm6u/KRN0C0aU1X8piL6k+zVivzolHDs9FDdaSSo7Q8Cczd
LIeQoq+QAOQAo0iBvPCw/uJs2vITF67F56auNq2UhbbJJ1zIRR1kDI0ITm9JB8HDzOjh3xULV1vG
mO4s7zJVErFl8u1oq1Z1iG1QyXsjcira40KA+R9Xx9jsrpA7uU2xgfG+uIqOAA5BLLgQkIGl1eRK
46j5pw+/2kuwwOekLHGtW7u3oxwpb0yqY2gc0YtHI3N48I/lmQenvmm/MYMoYzKTqjoLOi5N1RjM
M8XQb//sV5I3Faotl92uLTJHnH3O+/43ZvRLHHOCsVBIdTBB3DKvB5yPIz3ED/3D9FEEVvETSTIU
MhD/apa6I57kpA5JjoLNo/z4Gyv29RnMwdYjBuSp4S94n7pHtSXFvPMfmhiHq03m+ITEb2HxguDt
+gKK3boKjk5F/Ewprg547EaJFCEszOjGNyJITkHGDTt9NT3GLppQXQNtK4dwlwJ8wQI/ZSlaJd+n
39Sy1UcwRmEiJMmjGgY8ear33ZX+sYyzN+681FWmU2bXj92RlwLkyVwe19XCRV/qdJw8TJ0xnqsS
hN2FeNJKHvqm8tkJ880crRbHqJeMlTVKgMVlge/UhlaaiV67BJWyrAq9VNStNAHSaekfC0GzWjDS
J0p8aEMvE48+ADqMTDT1XgOfS3SYNB28kv6uJYMZdRGINQuTgPJFBy5XIRWeKP/MQ9X0J+0WOm0Z
pezKaF0G67FLjSG35BnKPOtuhU6kJAcY0AgZtDLRqWyrRgye1btWe4cTZxHjUex+ljCYSeZRelQF
0RVJYWp9Zxtt6PgTmKhF4L5LIDaWz3p8FWuAsQAReJs6Vfioi6ehGSxBC80WDVyTMltxM7htUllC
P4GIXDENH0BEE6D3o9uxGqwxLpwIgOFdfZU1sqmFANT2Q6fr0T5OBLprp8L2m+laUZ5weOhM9zo6
YA+RwNUwjpN5uYSrSYedEcbOIMnWXOeYKAvQLACg5yQEdfrLMN+0/o9WaN2svU6i20RpbNpQT5J/
RHNpNhNF3Vkw66p2+kYHK2aNwvQ0OckCSZhM1oR5Kw0mHvgxDVaHDkEzKVI0d6WmZrS7RNXu8rDx
IiWwwvJaFTEMJMQYRa0Ms1RrZJqFfZBLP4EvcJ5Aj9R0x6aNrAFtC2qb2DNG4NoWQCDFIyg2dQVA
2P2PYjigg33fR/lRm1/BSIqCh6kNvSNL+MDsptXbXWG8yoZhK+XHQmev+LjG4a+o+lkbA4YHIquk
ZzECnaY2mDqB7x21XpB3+6DQT62WHGaim5Se6jF24gb9IdVooXvV8yX6IywAeFT211FquHT29109
PynCbNEkt6ISr0BxTuJ8Lye6E6mjMxcEyOhITiFZZZSCV+qiXUq1mzT1TSC4GZqqWvHYRbVpDM5Y
4g0JMVR1HeRPRLg2dPQdh/VVJxO3iFJbK2Q7bQqHDhgrrjG1MUto9jw3uArjBBwzDDVr6MNu8n0o
GPvGj92pT12tOMpIesxwc8vqjU6T5YsKHNK7GnYtDTVT0L2yQmUJZUNSYNBcq9wqQFUV7etNcjtr
2l1Cr4K8sCsqm9VYDKaPYb6oMty+A8FG6UUGUHaEawpFp3ILKG3UM0AvL6JBje508N0ZVDMD+hhL
uhcD+l7LnmiZH5XSN8Ww8OJaMePgWpDxn5KXVs7hGCM1F+E2zPVja9wJgaWJvlspr0F5LSGPVwES
Yqqsgf40As1p6Gs8nEvQyqvTvZFLBxEUskiIH9CqahW4WzOmR5qEWul8XSlgFtL2c5gBUflmgshK
PEz0l5K8JdJTPqr7OnflrnBCQMcWgqmJgCeqAaACRz334Wc21OxVXClNBymNgeFxA61kpX9dlwhp
ghqGREb3BgCDjFjFVMp1oofLfDDQVwwbjGBWJoHVdbaHEqVj4vpRjgjsoA2VJeq/fCw0prET9GgZ
zqfDwg8sq+fKD1zNCA49aexYfQu6yQYJN66NGYzVQ4rbGgX+TUaHM5lRchels5TfqcJzVBhmISOe
nEAI08qWYjxNKUX2MzMBYrQjdW1rTW5PsWTNk2aTLItx2fMdtN+tw/LcyYgS2rtpznZyTD2O27YZ
aq9eAeZ1V/VJR6IMrwC572EZYa9M8Rw59EZ6Nhxsnd1ggiG5zm4ynBgfXXbTJ16JZ0LFvEzjORDx
2i29jVo/WEGDOAmDHPm49Dp+6LqT9UgTpufQ/6VoEc9r3QxVV/KZ8FCdtEpSp/8P0ZYMgHQM0WVc
2Z8tfM+8LOH2fMtKHhMS6mUaCJ0Kec3vZW4DhFfwymePvKbXNbjOyZUP+1VYBkaeVTexl7GkV5m6
8msDPGMuONj27mvEMAyYFZVldtf8NmqN+TNFAKOzS+1hsN46O7+rUWHteKHpsrbvDsdf0tigcWgB
WzcFiBBG3EmDKHadP3SA8ailF0F9kaeM09G6HaXSL4Fs1NhMXaOHWB49G2+47F7kJI/di3+tOP1j
/sHNp2/GkCt5jLtYRfMkCQnkiQcZPCYBxh1QEEHUZemCqx2g1LPXfvAiPYW3r4zH6DdNVo8+9jVN
fCs1fkYy7PssO5USWU1QXamtYEZUNHvMgUVRt2975U7JAQie/IzBp92kb6ky7BVF8EjROilpzQlz
xICp2I1RsJ8TtGqjG0EKcVJAwMfkgRdpwK6qKkem13LwoUm3mZjhtdDcvCptfZYcAACblw3Vtlv8
dZaMt+oXGXBtlrzGJE9eppxFoGgkSu5clrKd6V4dIWMOe0CJFOiCho4mwLYWEZ+TztMlDKGqr1R4
6+hr1JZwu96QN+SscBvNYiWbsYVxmolR00J9RuNaJSrKXKk5gDEsB4hk3aEEOWDMSpdNGvFEbz8C
X5vLWEElFIekWzITRYHYWSgt4Ka5Y55bknAvYoqNSt0hae4v77W8mZpbrZexhYBHKfJOxl6n6F1u
ZxVZ+OEYNIYlC79FvEMUWthj1nOkoCEe7ysht7tWPEiCckVGoNcP5zR7MeAU5sVjPz9rUNIGKFIh
wcRGEdihWlpjx0tu8j562cpVeJbjUgnKiI8mxFPkm1xF81u8z+FZXd6d7bD7a3fYYeG4FUnd6AiA
VQ/zq7pV/fRt8YWgrcxE9vQM4LjU46KRc24Z29U3pqEiJiNumRLjtg8/lB5AlYTHPsY7eZY5y0iV
QEpxz05JChbc4seIjjV9eEjC50l6KZTO1DBQJXSSo4To3iSPCsLIBOFgpfRuL4YukLzNWcAMfmBW
wV1nxAg4lvnfZZbXydTqnPiSyzkPjpX9zNasDr6kSi2WA745Ps2u5gIYxJo1r30mTmqODvoszvlP
zcpsnZjCw2XZvFNhbJ+iyHUYzFAFZXQNIFGV5543msGxAJ9+y2p1Udq0gbI8lb0LGBJQD9Wg5+U3
BfFWwpi4uZnzcSoXE5eLjmC49VQ4qspJtHKuKDsBmBmNXqUZ3kM1MywjvR6Mpz5/H4vS/jfHYshA
MgJaDbon/jQFIRp6hUwI0HXrX+fKa1zMO99QzpeFbB/MlxDGSIKbvfLjChBHjfLil507doiuB8B7
ILuSo9dTiZCDIzXH+iwa9d1V+5LKWLk5FoSpygQQZCOxY3SPCqRdXte2JvwlgUU4TUldzkoACWny
k6qDKfsHX+W1X/+NB/glhfEAc9HIdQ2En6hT/K/Ah4l4RDU6YG/LQ3zglSm254GQKv1/lWCBTBtS
hhhQCNGA7p/1uXX9sAVnb+AZPcBJyt9Bklg+Xoy0eguSXxJCxsub+jePxpd8xhUMpSGTqxjy89Pg
DIZV32uvS0UTubHa1DD/YbWqyQcZli+rC2UMVOTHaZuL2ObG+RxFBWqe4YxLZcMNbJ415NwIdsKv
GdQqb8YlHy2OyHFQpxzfp66ySwFeBLJWBCTJAvJnl7eWp6+M5YpAQqPlEi57X52F4aaEAxJovHL7
ZnPmSn0Yi1LIfdAVA44vpoMlGbPZof+qnT8qIBdUQOePMYQVT6UrZLwRpuWXL1x4ypiZVlPCQZlx
HUXkIKP+VkW3a5a8Zrj+Zcib09gUZshgsoKmUmzcn4azo2kk+EDGPc3AGAmCazUMnMwAIAmih4Ty
ECo39WUljTk5qgHse+ohLWxlwEMlVyl9SQATUSR3Xaw7OrKFOnCqLqvLpgFdCWVO0lClCn1tMcah
atBUdOdaDazLEjYVciWBOTGFhOJcRVgWUL0mDenD/KoxuOyLi4H8phcrKcxDQNtBFOoJGql6wU4E
kAWMCZSwd8KjuMtjziXb3jWwK6HIRtAowZivzgfTqDTi5S77gyzdw3pzjmX7QTC+JCxfsPJzRs3o
u6FATU25XqqiqV14wXkGFc5CrgY3m0OZwlsQo+lpYGSTkENcq4DlS2ktdXi6rAbcFTHqrTRFnMQl
zGHeVuYgZoAdA42Hdp0Y95q6M5CiRMu3ZeTvedYcSAEOzXFwON+wyPiuJV+7ymi7EjVGOqj4BplY
mOsNwY/8sbTML8Vm5SnB/D5w7Q6Fi7lHbtJlW0O/ZDP3oNZVwfcxVvxZCQYZzk7dax5An01x1+wu
r5N3muxlyIJUm0A5BgpxydTQXzElvEh8u+75paBs2GdM0RB2PmSkpx58UBZqQPcq+mgWqOIc3Hyo
ApU7dNM4yH0AyNs/RnyYh23T8teWslEgSTs90eXlOD2gjUmuZCuvQAzKBvR210+qC6Kx/JC43OQo
Z3/ZsHDOgqnMBVx/TWz36nBbdwdFeKsR+DVDZJb+G8wDQOXeff1H317LgLMrUdCSKljYsjblubmp
iOzEA0H+vN7J9VnIMqCG3ZdTz7Ejn0Q8FzSejQY7o1ayuMIWzchbCKjAyfW7MGLkrtGs2tdMtdbN
jpRWQSJLqAo30frdLIGpqO7tgoJLsk3uWz8366B0giHYDY3oakh99JNojRPqKvNpBmVwFrSeTH+p
p+U3a+rG4EDKh/useE4qwUqm4KihEohtM9XpUBotCl1vMnKObRMBxFq/kbrAUqTUjOrci5FOydLY
nfPXIbobZ+AiSoDXrO+UVja7CrzB6WwWLdpSDPG6mX+3CLLLILEmwGpdvkfbL/KXfjFGGA2rMVKl
2DzVq/e5S/cLz62844Ik8fSYsb5D2MhKv+jT+GO0i9rqHoUrfZ8ek96UnsYr1HBR6L0pOFbibyyy
oakKJaAmpEzQ0XeFPggdfKkSvSkYXNtlB/ryluxlN/rxD0BZtm6NIeoquJ8lQ0LX5J9P2iBVNOyW
RFEF57vtrQWzerxdIH2SF3S83fJbFDbDnLVIxuYGGSgee+mzOSMVzkvnOJjqtbveEtEe0Tl8ruDN
PV1LZEzvGI1REveQCGxJu7rDu/0IlNZrHzM17WN65pUqNvPA2EyCqQgV4OOsCdQ7leZp/9lfNDhR
YGrHxOvc/lf9M7d4T9jW67mWtURXK59ETnxVLQvIMvr7oXhVg8IJ0N8jGpxrx5PDeFc+QFm0eFpS
l6Jky3Jnls2NohOHjryxdZ4k5oKrQTypQ4iLZwAehWQ65iRL09eQW+YNa3wmplhD/BnvAv6ZKioL
P5oGhZpnIgpqLSH7VHiRkIVp9eoQVs9z0Jmh6ptEUfdqRVALh1Eu0XdgqlVt+uTJD05aj+KMolqK
qOwKobwSs8mqRzS4D7+M4Shl4h6KwHk8NpQL/eAK2NpFipEbqjN2aWyTUjGyuEdvk+9lh9BVmqve
Gp0FmyGNOFWw72cBYTrB5dGAnm983qyVdvUN6HFAvdafhAbwO9296BvoXwEJ1vtlo/7dDP0phzlz
UsZtEAuQo033c49BooybzdkUQSVwK6oYzfpfR9NqKUIN9NVomvuTPbpiapbuuOvRhTbDNzJFEB6+
82gsl5v3p3JhTSuBy96uBMo+iBv6fOxhdYzret9YCH8+Ft7T8q4987zLDRv3pzTGkJMkALCPAWmT
3x/AYWSq5FR0pVsVhZsp6aGRXofUtzCfaorDYM4UyL7lbF8+xo228T+/grHtURjQkVT4igXSpg7S
T0oO5a6yZVdM7kDJg9m+yO7e/8FU4fZ2ayLVVY3qhMWhoFoih3KC811IudBwh8b/EqSWi8TE/pfb
/SWNUVi0eGpTI0z9SfTgZC9TLajFP9ROfOcDLNL+B52UywF+V6cvicy9n/OEpG2E9bV2i0SO17vq
hHHoHMwxFFxu+86VLA3xG560/7xaRpW7IsmiofjcW3RSXoXWMu1lOJVd7NWTsOdBKH53vYDvRVUM
FIKq1PjGsBQg+xEgvu9OmvLUCHcC8mbF3WVN3TJsErwrXUMnLvnGhjPHQRdlVOtOk/ggV0epARxM
/o7m939zI9aCGEXpMj9M2hKCBksNrcnRrY7cGMRcavvocY4eQvjNdkbBbXRCixB3LnD5fVZt1vIZ
tQn6AeSZKuTnpxwDvhNYSMFVh1HEYl89jOcc2CWXd3Yjjbyc3tfWMspS0E6R2ggSl9GR7Fcouo2F
tgB/X7x1sqlnbuYKgxU+csRuK82XWMYA0jErxqLWF7FlD7qsT6GxDaa3ZbX5leIAefefMIVs7bAs
abqmqOCSgDb9aeeTQcPAYBUMp/bHDO/AyW5DN0c7DjWTd/Ra3/PHNDbi/IVD3FDQ56IZFLA7f4qk
8zDUspAOJ5K4cNv31e/P7qNdUZygWoaFAN9Knek4/hrekb/ho11veiGrL/jWjhPXpKs6QOmm+2g3
PC7t+iNW3NyIu4L3kH5P0mC1YFVTEQ7hDzurJhd5OaPfcsBDOhem7ADD1eoP1Uk689MXW1qEhnGD
UgI8I0VkDzPyJX9I+uFUaich2xnRucn2lzV1S1/AHSciNBDhxLERXoimVnRLSP0pV5yozqyg6zlX
cEuCCtcQXg7WoLFPYVUJwBhEvQ9UCjdtej+qz5dXsGwCa1NUVVZlsthO8dOtXnk2tC+rSor67lSh
Ah8akZ0ZKkpTo91ks91zoeuX0OK7ODzqCpGAL8Uyl0001o1hqDq8fIEOOC2zOkiwJzYiRsA2ezIK
U7xa3PckgyQCjF8ikq4s6sCoQauntJOVsMM8SrD7X0W7+ScwF5snhYEQWVFRBRbZoZCK5vUUB2N3
Gq9HF97vKTn0r+LL7Imu4tQJ/AjehMDm2a0kLl+0OrsykqJGyGc8fGpvaph2KZH96o37Fs96qvCC
lc2jW0ljXp+5itVaEafuhGQ87u5wBZjz+/5Z+ilR4IZkboyiACdQ3Xx/gC7x154y70+ZIqjTZKxw
fhscye6vmxEze+jwxaaCXFcHQ6vEQ0feGLeBwoBAHtX8JepnJ06iSPj/Z77+ET/IVnc7J5aExFGp
mMWhP6Id3i5USyCwkT78QypZ8jF6E7i0qRvZlT8/ZHGTV+eLeQpFJile3/ikH0o3O0eW4hmflyTg
DyluOd3rZTNZAZlUcpeJkOb/XFyb6mzcwTbDtxg9tO1zzNoGg/2fa2N0l4yxkEQJpFFQZO8lMGJO
V9Iu8xo3Apu83qG3CTMAtvGeI9HC1asldmHMEOyBAqA0UQMhGFs6lgJ0GWsFmU51KjsLlwpYZ8t9
LmM2U0PLtVmAKk9SfhlVtGuU0JUxWFS1OjIY84deztdyVoPfZNiHZDjlXLbQjXdLIrKItCjgfwyD
TTk12UiDuZ3wcdLvSRAtMZicTuTQtWzYjj+EMLolj6Go1Po8neZWdtRY8Cbpp1ZPT22O2wxOiMuv
zJYqg3kNmIIENUTt2zNjNMUsNrEynVQQQfRFfpaG8Uiz8hgMOWoaqRmnAFgCPFBloNU5HZszyX9d
/oaNM4doCdRmhqQSnaWUqrXGn0gtDSdRxjxSEh0VJTfTFDSk7dkAQ0TY8YoDW6tei2RZpQQtVnxR
koeTEYLbrelaOwyJXYi1A7ZEi2byR46JhwC9dWokey3G52jBy7FvaJMC+gRDkUGlgCw041+OqFVF
jShMJ93onBmtkUJyLwYB5z5vxGDIciv4eeSxNInV2V4FtzSJ6/pEI9UmQg/C850q1+gf5WFQbEoy
FLLUhTERyDos4kD7OK7b+tRNM9gqiAPGB5NIpTlw53QXG8RYCbBPfIliX5+5mcQ+waLU2/hdOS34
aO1uwWEBrlG8i0FHXj1f1tHPfWJFgu4M87gagX/EwvCkjW/EcT/Up6Z97UGKTXLAi2v0h9+8ZsIT
aI2cuCtacwHsbgT/RhORLoAKkTlwYoxklrRyEgqgE7/DXH+PVmzBAy8ex3ZsJagAFISZYklTNUVn
Xao0khS/Sid8pbMEop3n7yVPOix4MZHNx4vZwGACMJEEuBGioVMECcw/H0KVjjUdy3yRh5Hvfenq
FsZpgLC8AAi0Vg1voDYPeWI2vHhl4/ZAMv4qqgHnkY1XUFSfglQs609gfzz6mFEALl1hjct8HYgy
AV2KBn83a7jFAHlL+9aimRdSwqB7SCcsOm7qUzTMDjH6O9HXd2iasMpYMKkw36RlaA4lJl/jcxKi
FbqO3IQAx6AUh52aFw46QyzaYToseAqButTpd0HTniMheSdB5lxW3o2+9WWnvjaLOaaMhGMkl1V9
GhWAgoDwJinV13GuDxEZ3YaCbUcRUC9fZiORMrksfMPLX8IYFGiWBiyNjdwNQxP6fuxwV1FKXODs
Blfw+KXEjUfkDzFMUrTLmjiqpb4+DfPkCRginOfDrNzRBFhVhf4zwmTj5XX9H2ff1SQ3jmz9Vybm
nXtpQfLG3X2gKdem2FZqvTBaUoveg/bXfwc9RtUofoXVbEzMhLbUnQUgM5FIc84KhBF29GRhnP+W
DWCaRRQS2+gdv6700g3iMuCq9e/PdLKhWzuYBMUCkdh3oMyT2JPGph1HEfYTI7I9mjL9GmZXuRII
xjwAyrXO8lqhp0/0pBHsLx97D0keJlECsaohB4OibyxW1B8G5Njwghrp02IJTFygODoXCIXEbMO+
x33SgTdPSvvbXKI37Zh5baZ/nePQHfQrKsTsWZcKwB6G1avZZ5gs+tLldQQPSuzZk8uHYukwbBu5
RfNYR3cFalRNK2gqXBWpIfayNY2wMvFHJwpMac0MbWytpH1tWvpoJdGXNo3cJQGJXKkGeil9nXFl
X9bfVS92IpXb3rGRqYaKUHsd9WgJqiJfX75elrAWZen6iQju4YKaVyTVC0SMbeJGhXEgS/o1Io3t
WgTkfxgv2AAc69kea29OMGhXavs5DD3Bt1jJbH34Fpy7Tm0zBTstXHVdgi3MkOi+iO4yyXgyY/0J
g9/UurVa4s9Jty0zkgncxKrdIEWEzKWM5AOfRZT1uc4W04LrlUI/jdrHHq+YhGBM3iy9MdFvhvpJ
sOC1QAwx318i+bShTSMCgB+pvS5HdduV+q4N03t1CV1a/dAwmaRhyjcuvmdFvZXHybHBjDaBKiwy
cVEj0zP8+CffR1dsBNQWXnZ8F37alBl0HN8HjfAYebePGPQrvdxrQBUjPRHbib4bmPHH8Kpo8G5V
x08kc5fCFGpJpRURWrXY2NL32BZh0qylaHXcq3+vjbsEkOixGyJhbXI67xNV9ZbuKBV3DQk3Ufaj
j22/sJ4TuXvtMcgv2FdmoWchqWGj/KkYKl6jXP5Mms3KXMwQcche/zF9V67MyEkAKQ7EEbKJcAOK
Wt/W754Tidx+ErWdWwCNsLtnQYQZsqEnN9OdwUHHfru3nHGf+p0sTDetBntI+xgant7sPx89ZBRJ
+kDbBRpkP2AMvQXQ9FzvBNspEsL5iRA0zlFow/P3qG0CwzopnHwDOiMM+gIKc/JBFYd7VZjxYN/9
7BRP1sbFZmYEfIA6wdqmTfMqv+ab0GMi0SafOoB6FqdYVo3iRCD3eJKSqFNDAoGdH27VV3pM/MKN
P7G6scTq9CXgQwSqKhLJaWqH4XpLaSCyXm6tNAKU9vJPbjO8cBF96JZK+Mc0Rk6rFBinLTAhGqcF
Q6Vq/PKYD8K9nxJ4pho119WczJCQpyXIDCdvDmevj+avFSiocwlYD6W1j3Q79i/r5apansjlooMh
M5o5VvHwTKqH0VQcvcBotjDsWZcCNjZW88IjlzuhOc5zdVmg/MtkeqjNgFJyD7QogR6sOxBgVP4l
hnMgFC/XEPchosg75SEhzuxr13ikemBLyj3FTXfWZ7oVdhmuOsoTqZyTlmilTYMJqeYDtnHXbCVA
hpevLEcszv3/f9aIqjrq6ixTzRl0UiVFg/nT9jpm/F2OAWDTbHJUCV4ywqCuwwCf260JoHXvsqas
VSyhoj8lc5YdLZGqN9SEZc9uB2B28CLCjcG6gXX9khgeen7YQyG6RpMVMtbLAYBMAjtc16OfX4HT
o2iY2rHIEO6Y9UuuH+Xk3rSfLy9zrfbwYZmcEpl0QkRnQAbAeT4vHqDF7tAo8Qpe5UdwwqLLCAzX
l0WKVsUpUK4a2lKUkDgAcWbaVclTQwTuZT118/PweEzjmNptYVSQsXxDB3Ew3yDx6cngGPCGZ+Mp
Piwvl9ck2kaeUWFowBytYjARA6UVcQCO1qER2UVqyq2aG7CCdE7qh742bgVy2fGcXXgnC2XWevKA
VZeyyZsOC50UB202qicbAHGW/QVNqgMa53sP/X95dlA31lXs/0Nn8LeG8okjYMqCYlOD+NFFT/g7
oigYSsE8D0LfbSxY7OrFd7JW9vnJWvtMqyc5RsBURgA4zi1/wHNSsJ+r75sTGZy/ybK5UACgysLr
dkPBcLmgdAJofYeUyVVdPNST6etds6kndOPX0eayeIFpaJzPqYrcApCODbXF4LuUA8zZLFydToKb
g/2aS0rD+RVQlPY5SSEmWex9ijb9DEgaWgawrVGEH6Cz33VJFudf9E6fQ7Q04ZIqtI2GPr5cK7w+
1FwNNhHJjR+bplvNr4qVHUoCTpDXXs52CT0stHeUrPLaUfWapDv0xeRM+kvV3wHEZ6uG17057kL2
IRDAlmjakknyQLvkhHniNkClGsqbHGTR9Ty5fRHvosrY9cN3abZcubq1m3vZIEdZbZHrBOv3VFz3
48CY7Nthd/lQRWrL+bt6SRQSVnANWRc7mvFFD1vBXSVwAnwWa5RSo5wwYnytp4e02cVp7utI8yyY
qEy1wq+raX95SSL/ymdZ5gJAU8BExUsNCGAoWefeAsAezZk31SMjVUHXktDXCIyDT2FpwLW1zRnm
L+1mN0IxCXyau8gH2w+6pZRXguaKnSVk/RGcnq59dDpDKim1mkKqacWuZqTH1uo/X97N9XLIT6ej
c46tXtSJjDp2M9+PC5yoXrlL4YJxmryzw+jfO3SjNhtwt8fOhM6wYiejAvGPGo5PYwF+UFVf4r5I
WCxQtQ5A9uQdEKL9MPWtFqxOCHKoq2Gy2gMO3OUNEJ0s5/aURR4GTYWP6PODoWPoHyhzSiZKHolO
kvN6wzj3KWDLWlArtE5kPvWaf3kZ6ym6k3PkfJ1tSeiMmiGBTcJMHnHLh/oK4NO+DqBS0VtXtBzO
rRgALBoWBUbfFA+9baPGm4suQ8E9wRd2l5YaRbVAL9UbdKD78226IS/h6MebcNN70fcRN74f1Z4I
eFYUexv8My1WWTYGG5nuGSB6j5KkbF01AIEdnHHT7Mf4KvcTsE0fhhvpnxBF4HVqaeDURmRz3mrb
GhmSCBbE61ttk4DmtvGrLcMoy2/JZibbOHNES15/6GA2Aq9tHURIPBVSYgw0UkKDRVKjXz+au+Kt
/Dq4+a3m7logJm6FIeuq1Z1I5ELHGdXyoTMhMaxdg7rlXvcBSd5vmtEZPune4soeAegGWO8FdrKq
VieCOZfa9ggJKhWChzpyrfa172qHQZUmoqB8NZg7EcT5VUDuaEY36LDHaxabgqrP+2ZsEZreCGc5
2WadhTknothmn8SmSFYDMiF6Pz5lg0FrJCz92Nga6pM0faMOGM9mFG/Dq3aLyWhVdkNtL9MrpQKY
60a+F/gh0bo5f5ro7YJ+yvcvM3jLNYa5MPPd78s7cQJsNbxDJh4tPKBmQOb047pTkmOEo4TrHvSv
YbMrqeXnluyT7CEH4KpgXUwxzjb5pzD+VdfRTrL0HsLCG9llAHeK7OgvrFVh8QEZO+8WUX1w1cme
SOQckSqRXjYyONnOVzYhcRi+yQsjPO4em5fEs0dHDLu9HlydCOUM047QLUWBAgZaNqX7HO2M69wD
jMtjrb4s/niMfZH2rnqCE4GcQVL032lVilUuyFmayG0A0841DGMrOD+RHM4elz6airjF+bVe+hhu
TSDFjmhzHF+sHiGc7CWfgXNamQdR6LgmF/QnukKQcyRnJOmJ3AxjvIyIL/rwWkFpNwNLQNsrd/9g
fadyOLsjU5FaSQI5jIk41ZzSA3BgjDYsL34ePUBw9E5ueI04pb/aOnIqmYttInnRiziFZPWmvF48
+j33NNmhlvMHL2rymBZO9lIfoDuRo4leA6L95eKe1rDSTiIDugWL7ew2mOR6zvwQjKwDYtnPAEPA
rB+Sg6IU3aqhnK6acz4ZpshnzBTAUG5Gf34tkePBVt9anxm6hbhqv+YMDDz+DfT1o8WOL5ykEoAf
SnOCmRAF7F4M9lsIu7YqgxiGjSlMxSJ8vpP0KS2aCq5bxZSW5NhXBqgFJDfcWMd0Rz5FD6JNFAnk
dHaZDAWpMtyRmg4Q5350jPLTZbNYu+4JSFne4W/UM5QTTc5bOS7n7lqqHzGC5qha4xDrHoR6onh1
TQ9PJXH+RSEWsHVTSBr6Wyl7lMvRH8IpIPXXIQQK1fxNApCA/UUp3rqZ3mKc6gaVMLS5+ZcX/N6F
w99Tp9+Dfc+TYGCx5sWM7YVNOH9S1NcS77gM77YFwIZh+mMihRPbGDRSVT/Sn2VAwtImBO59cWti
tjNqGhTut3KVuTV6vYz2yqpibyy2efaizBlGdXMvBEMAmRYHj35/mh+TSfXCQXUiwGoXy94CSrpJ
ngDW7ozA0ry8uFWjO10cpzBmY0hZR7HJxeiFdxRUO6k3YHioLLcyIvL/Ihxn992l7eScWwGEznYp
ZOAn3Mk/zE2zLdCwbeI1DisXz9OsvuJOF8h5szIPzWmpIY5u4sfoKjkgBecAWT5y2/9ides6i/57
oCfItsr369qIhQtbnaArFR450z6jqErZXwSHthYREvVvKfxLDi1/ukVlSAE2jbd49SZ9aHfawdpl
R+HopWBF/OOtrFujUZksfQtuv2/903QlAWG6umaoQ8PN1DjRRngFrYWGpwvkYqaoR/Y9i5jpb+Lv
umvsUo+8mF9sPL4xTRs7iuhtIVolFzMtDK60Yl5NLbbKRn0uN1W0/4PhBvDvmxaRGvqun0TgCe8X
wLkx/DxJzsellCh2lGB3lRq1r+KalEfAYW0rvXe64r5vZK+yvYEcI/QNJ1YLbu59mbMJ6utMbbZW
CQif2ow2CX1pNMMrZLA60OqqzOR9bSX7LCaHd9X7n2/T/0ZvVfDHV+v+83/487eqntskiin3x/8c
67fygbZvb/Tmtf4/9qN//9WPP/ifm+RbW3XVD8r/rQ8/hN//p3zvlb5++INfAsN7vuvf2vn+DfC3
9F0Avin7m//th7+9vf+Wx7l++/fv36q+pOy3RUlV/v7nR/vv//5dsbH3/3P6+//88Pa1wM8Fr3X/
+tvt2/jbtk/Kt9ezH3177Sh+i2H/C5xl6GcyTBmkbNCz8e39A13+FwtZ0aGB+pttsaxgWbU0/vfv
kvwvEyGCiWeXoqry+8/9/ltX9e8fKsq/CBjQbPTCGxgIMzD589eX/HBcP4/vN5AjBVVS0u7fv3PJ
SYQiBN3nGPzT8R/dxjT3x8vM7DQ6NOlSB+MBwEyd5RbGRpsBCYuS2qZhUFcAvMpvMbn+DWQVg6/4
MqBttF8cC/7re9i6aaG/AcgA3L2DjtshLTR8jzYbM7/t++uCkYqHBmYbylYxnHpC221iAvlxTjJc
uebUy/f6RKzj2EnDMVsqG7wk8ih6I8ofrqc/vhhartAh/v4KNrgodBxDVe6Mvg5MO/KtGVcTevCA
0PsIkvXdRGxvoocIrY7DYgqaOj/6oDPJhH2zkzgjVuWKFupYB4ad9V7M0il1OreOHAHE+kR3/1SL
UzVgd+xPt3MuinsIl/M8ag0624JKnb08m2+N7jGkyqcqAY5ALei8Zzt2LsxC771tqNB9zpnHRT0r
IJWoAyXDVGvvskJGXjUHu9e9tFavzRFDta2+vbxE7hH15xoxCaFhaMoEPSLnWqt0IfO8RHXA+u9l
v3MHNBlcFT4r+pvoWQIW+bRt9owtVtRbt3qSJ6LZ5ycnGaLIEAOsqg4a+7bMpQ2aPXeFMd9fXiFb
wNm+nkjhTIiGVhSBE6cONCMCuQ51ylTYlCKSwQVrmTanw2DHdUAjNFPrfuUiWgM9cu3auI1bdGH1
V1m8ubywte3DuBPcKPriDYDXfNy+1E6yWU+sKsjofSgP13aDp1Msmv4RSeH0A+Biw5ClYRVMClhp
YrKbosTTR1Gai8t+v+uhBrAcjCqzGTKV93S5lFbzlGZMD5VNPbhtUN1Jt+oRMKyfGGYGRvRBC/OU
PUjX05M4pbdygh/EcyeI0Zw+S5qkDiJgsvSt5RiZ4f/yeX0Qwd0po1wXqhVBSezpU1ne0SV30Urw
D4SA4wO3IwO1Um12nCc2FRspSaLeqIJeQuNH9IC3kBfPvXd5KWu7dSqFs6ncRhOCHUMposh2tDHy
kknkmNhucGarnYrgDsQKR3nKZWi32gYLHd0ivYlyaVuS2kF/sDuPyPNcXhT70pckcuczq7ZVaKVU
BYk5OHKme1b1tNSVK9uiAc3V7UOQA/Qb9NyeTUxaWZY3Vq5VwWjcTdPsdKmI2n5VAsDpTAWKcD6w
XmcjxuZzuQoK82GOvpezKCRfFWACgIEgKAFZIvv8RM+6pR2b2BqqQAYNGfhI3ayfvMvnseoSwIHx
twxOl/W0AZxH01dBujc2KA83kwOAEtS/mzdQd4K2SPX0rzajsHPkK/mr/rXVhQX4VaVgGBMYfZQx
lsh9B1jTbGgYFQs67S7GmLBlBDEm8qe5FYQ1IkGcScV90w5S30D7KHWo/SXUjX1SvSSWLQjdVuIM
DfHk3yviDCvt49CabYqTO4DhAIN240bfoIVie/n0Vu33RAxnTcDDbID1XuN2GvAQ60wMN95qKtix
wsmzJTRqLiKnxLWj/XGFGBjKVQnS3oAW4MK1CYDaRk1ynJWP1km3PSZ3DLsn2tvbEk30Ti7shGZ7
xbuMU4lczKZXtLLtuKiCerA9awzd1Lyy66el0zCyKirlc9XSv9Zn20TF20hTCBdzE0vJEqLA5hgC
ewz3jibMDWMeKvbaoXkc9/NDshHVLd8BWc/X+LdUk4u39RbPDH0amdRwm+3A1QiM2uFxUl0akDe8
rjEzhk7RV+OZdF7/MEwg6RTla5mVnX0HDZ7M0uExDb7Xxyw1SmsCnUULNfgHVWcZ+neMtMs6uyqG
QISq2IRYfFpK0kgJ8qqsClDYBFHZcyHd9djny0LOjtHGxcy8PjBLMM2CYjvvOunYz4M2BxgLv5Zf
QTFyNewS17gzD7KXH5JjvhW1TXD5SzynTTbPq0BnLLwszkwjqxPdsNOFyZSO4bbeMJLT2geup0/v
xG0avF3w4ji7kJtJbe1ab45lL3ftDoNBCvJvy9gsXjpGOt2WUd3W+zYc+/aP1MuHzMvpm40/QyYa
Z6dhTkoFFhE/0tLShSbjENag6qSt2+j6wZj128FSu83lc+Qd3LsgDC2jsR7tC2eFEbx950mXjfoY
t8hELRYa3lF9dq2JGk4qYe4/UaVv3UhzwbXIpWrfz1JFzEDgwTEkfzaoEEsYKMwlozqypgkGadc1
DrgU/WafH3pxme0sF4KFopCBLA1A3mSUaDh9NTHkF2VmPQdNUVjgqSSUgO9Va+5NkD/iSq6zzHAt
O63BtLqMQ+EZAERvt0uhA2vCKMM5dBazXD4XnVyBiUxLgZfQEzu8KQaJ5H419lq/IXmbFa7V5cBW
7rMaDJ/dFNNWcCmt7B3mAzD4r2KKDLbADykU86RW8VKWQd6kt3k/bWPrZsr6bTxIh14nV7GSPiS9
vu9SaaNJNlguZ4H589cvG3QHABnwkQwLqayzefclq9R2yMsAz+5tW+YHAEwf8PL18oR6oIHsgWCa
XiNHJlo6n7F5FwysYjbqZZIzF9B0Euh/y7QMui5/lBbMClXSUxUlV1I0HspK8SvMmBmRwjhUf9lU
kLnDGCdBYxHma/h+icnCDGpFrSIYQddV1XQ3RvumSm9qsGDqaBvXyd1l2+SDKbZWGIhiYZxHQR2f
+aeT6FQH82pSmFoR1IB/0bO3TFbcqrozEgH0/4ocYjE9QnLORtKGuxtNuK+oX5Q8YHBN3rBkhwjI
DWijetYadOBeXhR/cRAZ7YAYAoUjB4IEkkRczA3ww7mUig7EcdvkXrGdES3vxg5UJcBKWGYnCtrO
EcMys996evcy88fY/ft8IhPM+XJAQC8Gbcop6JoG1JnV3F11aVUL3La64k6hG+jHUIG2hgiHW9wC
GK+OVMMY2EUC3EFFMwZrO+AqO4xSJpebsqilz3kWU+UuDcfOxIxGm6XGdyuvIuSpbEWmXteGIFGh
dp9/plrfW5tyUbPOleZRtjd9mQMsAfR7auchBRQ9N2q1oNuaNmjbgWGAGjuxYBnIWRcecDoa9Pba
NT22YQyABaNLRfxLK5ckzBgpARPZZuvMIIkeqYsGMuWgU+6k5YGwvIr8HFuWk3ZUYIErt6KFd4pm
EnSDoCTMhcaaAtrsUDb7YDCe5eyrPBzG+dtl9VwTAVBpE6k2BsWjMFs5sTmU783UANlfMKn3hQ3m
7XivG0LIBJbU4rTRQsezinwlRhLAHP9RSpiXwG0x0x5vQm0zUJfFn0nkGyjD4lrBUJRnJv6vL+xU
JFv4ycK0sFTbNsn7QEOGWXP1fqRvwO8YnkieV6Kudm4cmJwZOSetNwzmLmHk6Z7uN5mfbbWtunHF
cBfcefGC+L6yGW1JhgyMkcAYZQy12yboPzXLGxtb8LIV+S1+TKgMlUbChGocZM/Ayt+bV2PvWS/p
V/vGOKie8ialnhHYgnT62vIs+CuCmAWjoRrntmy9ijo5zK2jrs5Xdph4QBwKpNG4v6wc59c5g9vW
gR4v4ybAIPVH5eirqJCqpqPQx2QHivAd9ckm24jqyytO+IMYbjVzP1ctCr00oI10rPrscbI0wYbx
mocTJuC3Qwsw0CI0FU/oj0up4FqHZm5oADiXh0Xq78Z6ulNbeT8Bsk2X0y+yVRNHqztHb4gPMAJB
hHJ+A6BLDY3Hso26PHCtuK1swrIdqCV1QTOmhyG9r7N4X1fLpk4bN+xAq9PqoiWf398ATYeKAAEf
zU24xz8ueW7CjEy23OH0BmQMci/KvLRzQQLgo7lyr39Kb0BVVQpnHN9HRT66MQjGSwVPFeCEIEz5
KDiai5wQE2QmHTEPRjn7Cml3hlW8LsV4lEICeq7OB13ArT3Rz32XOpalXoNXGdiMpenLKWjeqDTd
4ar0I7pcUUPeSTN9nECjbgOSH0B2PwA1vonSCG4RkPxJ4Xb1l7hTXICk0bFw+ix8jgbJs4dvZf00
SolbV/M12l2DBDlpOyquK1MUgnIm+a5gtiXjCWqg0QtV2o+L7g1rGij617Do1FUL2ZsHdF4VAot8
f+Fxe2uhdIviJCh28M7m9jaLu8wu27wLQlp1o982quG3Rmgh3rQzE4iOmd09ztkc7kcSY+Qsj+b0
wZqUsHOkhIK+IIjnvHGkoXKWprnR6tyvKWNCvuw5VnYD1z9mzREPaxi74sxtSGY1sgBtEtSKBjry
WVU3toIoxBjtROCBOVHvrv7UF7LPT26wZOybOAvHOEgspEyRJfMXo/qeqK1olI8Laf4QxKxJRcsp
gmJuTcmiyHPWKmCMVup+byYl8fIxtx+LBApYF0uxic1GFoDfrK7uRCgX7CPmsDvArsWBkqbgzVWW
w6Q2uYe0vajOt7Y8DHaiLqEBvv7s7TaUuAXadEZXoqwdUgoYFqi54hA7Rqd7bu6nBnOnv6Ql7zt6
KpJT5iaaldZUmzhIpXKPi2YngSxgkNtfe8gwMWisMIGMAfhe5WziXK/kGa38qnlEusOptO45R7+e
WupPoZChZOW4PojiVgTuypnadY7jyoB9GUWHvmk2YP5+/eWNQzSKYFSxgN58NlpSJ1mjd0tmHnWM
UKa57od17YajqEjB3SB/bNyJGE7js7qsjLJK4yBX9c3YTnuS1IeyV3bT2Igold9zAyee7V0Ycgcy
65vTMDDDZWJAqztmpUmiALe3FN6kdTm1+xyFRNOhfRKD48DS6eDncfdUpGMWXpdoDa+PZm6CDq5o
hhrAHBKZ6ZYu/Uwkt5T19Hs4x/ZLruYLdRNKRoCvS3KjOfYUlo0zoQkGE9RK3TWfrGyaqu1YKOi0
TPOyQTtMlFrlFvP6OjqfY7UGh5gtmfS5mebwuIDwufFM2cy+F3bbJ07VtuCytrG+L1Wn5/0eMO3J
0ZyMRjYxFKuYkkvqlEgHAOJU46ZI6fSpVzD/6Ew2ynLONClZCNyMenmKiVRFx3SMx9nPjDFZbpMS
PYRXVWylMoiic7PW9moSWxjO6Ot0+ibHIAR0mkWabK/QQgwaFiH4eDZqZVc/SAj0MScfiyS86RWr
DmMgwkpx+mx08WLtJop8yrXd94vuXdZRphwfzxOPedgbwRsQoNI292RK5CS0TSm2j3CmbhjV7pIJ
PD+H28eeE/j1AJIwCSDokfXh9FO1SzWpdODa0l46SkoDTBriUwJUQaVCT5x5rZKnmuaBlIrQwVbC
fog2beTsEX8D34gzdEwFxkkapssR/UvU0cfKlySkAqP7KVJ9NY++DRFSw+VLOnwNkTlpMjAQtJk7
St8ArCbInZw7HVYvQT0cOVPm6TjL0fVOTcpxmo+6MrkqmZ3R3lMquIjOfQGKEwyXBPi+sE++jX2k
ZZPkyjAfI6nd2L3iKIN+C3zyezkXITetrAeiADqGqBUlZB5rXWnyqo96rGeCWqdm7yZ4C0dE0EG7
op9sv5CxY/iYiFY+xg3hkKP3scaLY6oqT9bvI2XxL1vA2jqQXAatk8pa3Phzkee0NJewlI6avW3q
0qvIj74lgjuUe6MxG2DdfEDYx00KCDWWUzgJf+wJ0C2ZpUzH2PyaS18XpfXrqPMa/ZMBOBXJ6vy8
FJU/VxcG0gADZX7QQPFbl1ZWDBJ0VT0i3Akx1WsDkFitBEmzFSEwbwOFaWwf/s0tTFYlSVVpoRwz
ctWjG5HeJ5lAp5mRci6K7R4DykWtA7v3ce9ItxQWwN+MIxmSTZ9YPhLrNwtQSHVtAhJefqSxyHGs
rMpkTQtYGmNf4Mu4tOqJ1vXJcmzUG0n/Io+3sSJwi+eKjbbwnxcpn9Ncuk4mOQ3xlC7GXb10X9Q4
EiX6z70BZOBB/a7aKIRzxpM2eT0xoJBjrPyIkddLgCpFn9thf9mC3vNqH0/ooxzOw5s0rkmR6tKR
epihfYnUGtXRAHRow1XjyRvwi4BCxrxJcC/aoyvSc77ozmISCy2LMnD5kLs9y9u2VmyhZpRGwWRu
lfm23JubdGN5dPzC+Iq3KVgfxk+i7pNzi8bbAlcm/qWY6P3mFD/vcdf1gzkdc6AtZoa9B7zVto0q
gEY/jvHsLcudKgQ6P9dL9IDoYLcgCJDxrORMIYnH1grNQT8ayycrzt2wjdykHwU31bnaaKxtixUV
MRcB6pGPBmeFOMwMGCzHvLlJ8+PYKofGBqQaEQ0mrlj2B0Gc3iwh4mMpzMOjTOerHLOQTqXKW7k9
tgPxbIDq2NL09bKurohEnZR5Ezye1LNkWayFnVrj5g8WGdWL7guwn4FwnHrdEEj24qr53WV552bO
iiXo4IZQ0zyjAgAxiFqMCI2OZda+NUgA6AUVgC6dK8V7PcZGhhEJhzMOlwHFRAx3AlTFtkPYV+e0
euVguEVwha2u5CRS5BQeaPOF0bSReSyXZdMmw1FJMNx4ebdWlgKWRCTfFPwP9RL2+ck1WSUWZkkG
ez6W6JVB05hlfouWb78uA1ul2CYqWGho52TEeYfyXy7Jx5qkTl9jXBHk8yoVtDjxPSvsxmeN1ITh
0KFGwDdyqE1jZ0ZYlMcCGXsfiZZuJ8sN0NqixL4HCpexV8JU80JaqoWztCbZm8v0OCESccJ2PICZ
56Why3OEOtG2HKrGwTSauikAxnnQ8lj1ZtB57pOktB3k7URZhpWzZsyHrHsBnflQ3o/nkMcGnQZD
K45aOV3RtHmqu+7ll48BOTgYIs6AsFaJjyJq5MPDqsuKY64BmLjTRqCf6YmEAsBYeJdFrdxPuMOZ
18SzFS2UfFRc4Y3Q9wVk0W+4HKgPYiDiVls0tQM+T3tGBSXF/7OZd0TEUHqu0JDMXA0IX6ADfNm5
SWKplvIKnB7oxqhm9LNLjYNqnsBjr4gBTB+cNRInyOXxYlQNV+AYpW2AdLLTtg9TFQKGSVj5Onee
OClceKBgwETK2evCovEw22OZBlb6oOc1kFwKjK2ixyXXY3+JAZ2vJzeF+r2g1k3cTl+opbzp6YDr
N9ZldE12W7RsbqnSu92vW/XHr8a9YxVYUWMaeRqAtNuUJ2+kpgcGjJ1Ak87Tb0wMngmKgvrf2aPH
nPO4zeU4DVQAXcWNjPNEq2T1uZgj18wWgMhmwzeJarM3WhgHYzz1OQ3m7hO4d3c2CTXPmrLKkSTR
SMq5xX78YuzzE89ZWMOEMnmWBkOtOGqUeyStBGa0KgIEwpiXQvXzLJ3VmWVXUTTiB4hrsIzUwyTc
9vL+rm7viQj14yq6ouyoOWB7Fy0GiyxyBe3QeLlVfqstVEgSwXGemw027UQcd6XZlUVzuOk0qHtw
v+exG9PCj1Mhs+OKHB19E/A/sBvWefdxWXGpaiGRozQAVBBt9/IPxjlYAcAzDDf1DOpR2VMxFyLs
HBbJZfZ8ohS2EeWhNEkJJrGTnUGobxrDwYpEWHMrp/ZheZwrN6mhzk2G5UVmfmVp864lW5C4PC9K
5Hd9/MsxAp7qLPTGbB6A5vmLIwrLhUZy1QYReFLKCHxhM7ByTYGUFWVHm6Ihs5QNAgW+lSApVDlO
yqQNkLx6TYfIcHIpef5lbUcnJBhg0BGBvMBZ7q3M5qnv5SZItLl+agp5xBUxDdueLsrV0urSrdwV
6v6y0LWFMVkoxqDiiIrzR50Y6GDWcUKaAKGW9UMb9JA6czl0xL8sZ0X3GA80IFPAxXj+iJC6WQsN
c0Ala9jGWuVGWN2gJILVrGT4GHDTTzGcx7D1Rq3rCgWz0U1utQ0SuM12qP0xQI5Nc6dXDMaDMchL
fnHyCeEd5CIXoQAqAhHre7friWlZUzlqVVZhedq11UfbXJWvl4KKlJ2ZzseXNcQwOQQDp6Aq5q61
eTDqIQSOSjBlheJjrjgc3akLNQAMtlKpI5ok6veuil6lJcFdY6XD58vHeP4WhAHoeN8iXEbfJZ9B
DWmSyXGWNkFRK0GhxA9GN24yK96Wtoi9cUVjoCxIxaGjFOOufB8D7XLAphdjHcx16NTS1QjvMYsS
cWtC2HIw3wiq8jPGHQAox2WlD3UgwbJUYLOWt6NRirRybddOpTAjPNGOKAJeapVDinwoH6NXkFzf
vo8zbg2f5C7AJsY9GFa+/hqeEMu0o7sRi2JNh/iHv2c6MNsaoVnWwUB3IbW2cfm91CNBnY5dGpxK
IhHHsukgDLXPnptzidZG28SU3DLpT5lZPhuZ/GlJl80yRo+dAriNqthcVsKVDA/Dg/spk99PzHGA
TA6jcQNIbBmbX/Um3dsuOaKU7qRfDDCUC0IDvhXlfS9BDakoCOBRISfc3Sn3iZSEqYIZFXXe2oV+
LZc9aB9aknppAkZRwO/JGAUqS+M2Ne0MvRD/j7Qr221jV7Zf1EDPw2sPkjxJsuM4dl6I2DvpkT3P
X38XfYCzJYoQr3OAIC8GXCa7WCxWrVpLxt8ictXTv4DFhhMnAhWfoeUxRrRUrQznmezKsg9BeBxd
31yRr7p46GHgAP8uZgHSXLcKUGRggKSA7lj+pDuLn7QvSynbUUGagLeegw4vBIdwJXBlJX22JhSW
YGj+wE7qBXoTvrVLDhiuzDAho26W++k5fa1zPz7Imi+CWw+YD9NiMrQ6Elju1vOI3oy5ixmquiZN
Fk51DOLdTs1kSoSizfQ0F3c6BknxP5fpuTlEhUo3w1jdqvi59mpBs7tby6iBNsj1z8bpiP7nsKOX
hGI3e5LhKufcY21nDTqD1bENk2cXA75PTO843SkfapRHcYTj8W11Aw9fE+x3087eoNEg5WwUOSng
S2DZdtkQMP+0jp1eAQVIXB2NHlDydpcDAgnqKMliRZ/v1Arb9pOjsLrpqFICK65+q1JAxH9f30yR
a57+fu6zqbQsEyvBXppoLOcT9KCWKejtx1rfNtn4dN3Y5ZYBEaSjWIeqNeD/POomyQaMECkKpuyL
4raOtX05Yph0oJKy4OWenZvh/MM1CUacJxdD53oBfed66DZuZdSS0Hy5c8wKrhqTQYgv0kk6lYMH
blvcBqQcA7po9L5YW+qT0elDgGCyLdFnL5Vk54LojKQcyTmAFazxxOPQxyJdkk7HCEMOHpXSLIIx
rg6oRPhus4TEzf1FXe+q2rgtljpA1fX6F7w85exJoLFBJuRFF/Wk0syrsYgdeuzAxDqnb3k+B0kB
hFwjA2gLPyIQpNhaMItApOfc8clg9Z49geNiXLT+nng5BC06XZPkK0KPBIkmA95AvJTPMku1zgZH
QeY1G0owdIM/FCCxa/9c3zWZFe6QzTHmF5YKRCJTUtJgKrrbroAibj2R3183ZDisK4316MCRnm9a
mVZz2s4gdUDkNQN3BWSxrROIORLyet2S6PPgLQU9QAwJ4yHAvT6WNV91umJeu0zqHTKjX5pFJQ1w
ga+pBnMz6H7jHcDfXFbSZ4vae5hzH8mTWUzfiE7fSsv5A7jZ9vpqRB8IuDKMvH8mA3zKk2mxBhZq
ByOOjfs7ngAEtHXM1tfNFF43xHKn8xTSQVf1X0NcZjP1yqRqAwwlgxcO+bBZDeN2Vd5WZMbNVNy6
aiXpIYs+FETokZOjFnrZCbX1IgEik9bHPIf0nvnqrZLPJDJgYfoG1yAgERchQQEn9ECQQR3t/sNy
HuNFRgQj+jj258wB87WL3N6pKntMUIODqzmbpR1At69vyPT13p+jYpoIrW/MT2CmkLnjyU1rYn5Q
s2qkvU47b4fkcaX1RiHfqu7HdRcQ7depHS4YjGUfezWFC3j2mB8dtSlukbnV0det4H5CKx91cUxJ
sr/iZDUWGrRqZ2I1tt3dVvq4jbtR0uATfZdTE+znJybWvFwaY5oxm6ygwzOXuBAoGOLXxHr/i7Ww
7gXDikM6nkuf7caIq8rCALJtzdD5yJLhqMQxleA5RN/FObHCRbQRhJHWgsl50Gooa0iV+S4fxjG8
vhT2cfnzD3yFjvABqBIa5ed71ulxrs4jBvPjygtSp7jJ9Ge38nwb4Cxlkel2CQBoKBaioID5P4xJ
gCri3BzSK4Q2NiKfj9C2W0jmbLQ8Ge4AsFWCJMnyO9o2cVgDTxjFpVcwWqf167EVYpw6OlAMi4bm
4PnfMPQUON0Z44AkIxFeY4GD8oaXpZKdFXgjzMAKw5sydMm5mbwq0S8sMOYI/XjqY5IC42br8GCt
if0/WuL8Plk7txpzjR7RBQ2Suo08BcRkvSSsim4/JmMKV8H7Ajt3vh70lVZ96RPcFGX5mw4e9eGW
ReAalblRwTH+9UUhJVdVFJZB7wbQ7rk5DWPbRkV0TMZO37vkVlMfFhmaiX0B3vdPTXB3XwPMejwX
RnkkJTCAvTVHLWqJkvcST6mF6gVcHlMlaHGj9fjJYXcaldq8z/FXTSUKJhlAAbqv6di0OzsNtDsS
ekEbObdK+q3pb9qfaVgEuqRIJF7lv/Y57xht2mhON5ZHK51UvzPnnRYPH1+PIiifa5h9wk2FxZ5/
rIlC4WWqetjQxpfO0b83pXevTuTOUPqtRjtJZBS5IirNCI4QfkM1iruxDL1XOoLx5WPTLL7VVOGA
Z0ZDdF8ff19fGPvDeRc5tcR5IYZNKUkh1XXUp9xH68CnnekPXRKlzTe1fMVmBDr6/teNCiIH8r5/
l8ftJtXzSVdUjKXX8XA3YiK6dGu/1mTvReEuYoAYbm5YLm7l849WQz18XQ2YSeeDAvm4xdYjVW+C
SibYKvJAOAVaboB0Yhr0IuCSwcSIU3kEwukhnY3QcmViijIT7OcnV7+bZKDxzGFiWcHWRY3x3kQX
WvJdBEYwocNe1oD24NXJrQOgeh3wUET0Zkihafa6rBIgouCLnBngVjEqE7EWCI4cDfWlMektWDFC
hwwRHTfXPUzQq0FIZZ0ufHy0QfkCvwXEf28uNp7NRTgFJSRFXuxg2Lo36yPtIuVnsS+jcitjjBU4
9plV7vaPFyXXpgqPdcw3hXQYt6jNgElRRlIn/k4o+TGYL94A3PmJZy/JktakRyuhga53aM2E1/dP
uBBM3+PkoOBxAf5bDGSyUPtmd7sTlWlxn5TkcYpryVNJZAYR1UR9CvgG5CznXp1CYQ00KbjY07n3
M3DPmD1o3XvZe0a0X6dmOL+2vYnEbQozHrhnphX1c2mRiBV1uTjK7ob/roTz7Dqu9MkE/u6o5Ol3
IFegVE1vc0PfxB0IO4ENbTX00TwQac5DdP1biQ4ViF/QPwAN3mWFKHMrq0jKiR7j5qg4bWgbqW+A
HLFaZJRMglwa0/t4rmGQE+2Yi2JHBrUV00koBnKmQvtO26VU7/OlSdXDbNht+bK6dv/e9uYIEpTr
ixSYRrIJZliMWKgoQXOeUlhmSvJGpce8SB6TDrBNan+YyXyjLcUejVnZpgo80wIX2yfkFsU3Hmtu
l25aqlCMw6a+lO3Wrp4b4/v1JQlNsOIEi7bIA7lHVl/2+lxCw/JY2c9t1u4GdVOpvSST+IzZnGOy
Xw9aOR2B8IKMZLD1zKJA/h3rV+sjOxo7+qCDPSd91oLmKKeuEuQT7OpASqihiQa6nvMT3XnAofc9
7lwAeKyHVOvbW8wZpYcBE9A3KoWC5eDqbYB+goGhmOQvEBugQsFdz9pLjD+LO4d213ctSIIp4C/E
87tejzG8tap+ohjKX7gk7nyEXxDsYGSEWyoar0sOsA09YmIqWlGDD5uivRu06RkcrH8GTF/9hUE8
UADwA0OJ6zoXDoMBWi3BQUdtdpPFte6TakZEWbTb0bLuqd73kmtAEDixmf9a5E6diVmzAZMkiGoO
3dr2vIVOpeTVJToFLrDKmBnBklA+OXeYIbNAjJ/CxIrGZtuihP8yysgRBD1dB+v41wjnFYYbT1aK
ibcjE/uq9EMx+NWDG0L5fTOFoFqtX/U7Gd2vcO9QDAJrFepbkLw/X5jZVvlqxzU8cS7VhyzLm+dC
Mf/CCkN6Gaxkz4iruFSgiOsu78scQWQcUKvDyfhZo7z7dj1UCdaCVypKwi4q3WBT4taCdovdFqtb
HGcM6ftOu9wCbyxpdAgcAQAr/G5MswMMxZ9c5E2907s2KiKacl8Xc+WnZVbg4I6ywVKRJU1FMQg1
C1Rp+D3TFitTigGWEhepUwrtXMv0Z9zRX980dGYx+I8hT8BYOc/Ouoz0S68Wx677vThuVFpN+BcW
QD7DslxA1Ay20JNHAarz1JksFJHGyqr8rsx3dWW8/G82WPZxYsNcajdLbKs49onyFrvkOC2lhJdC
5F2QwzNACgT2+YtGdlPoCUZ2E3rskSsBlBZMqYxRUZA+2EBRoSaG7475U+5bGMsy5oUd4+FRv+nN
93TqdjEwRlbvK6C6//qOAYWNWx30YyiNseWe7Bgol7oRWW1xrMofUwPdvVqWnAguWdTb/rXAf3ec
ktYsl+JorP+g2BgoQxLEMdmoaxkk7hvKW7e9OvzF+Tw1yjnC0kxtOcdjcbSdb814vxjHJpYMMogc
gXWE0Apw0SLkoeVWCmo8ox+Ko7vQSCkw/Swb/BelQyBKQ10FQEiGDOEqKzF+VGdjCwqzPzVmtH9B
ZDokN1C1dWyoIXY3GEOQXaKicHNqkssT1t7OHL2CSdT6QF6S0N/tKHlHiS64s2Vx1wDatui0Ai5+
TCrf+waQ8SYJ2x9M7ClgXOI1RG2kJJvsg3OZ5YnNi24hKlRlRlZ8rfSP5dtF6G4hLgkdK2/2xwBt
8hWGKSS6ZIaFXoK7HJywSKou5LP60iqVwsVaMYwYpcuN18mw2oIhDkAlUMRnY9wMFMn5+jg23YzD
VBzNB/12DrX7zm+2yr7epTdagLs2zMPiQTblx/zgYj9PjHKuWaRrisIbjM61VfrAM9xq5fISa90S
JBNUOpMlGcNR8ezt9Xgldp4Tw5yD5nk3JiP44oBrTZ7b5/ZQbfOt/W18af0SOs/xQYbXFZ/CE4uc
uxplYdU5ZfuLfKw/ZBv96P1cA+VWBWwIPPGyWS+Ry+BjYiKHjZOAfuY8JOcayVVqkvxot6BInvCe
Q3Vasouiz4eQxQaTUbe9yCqgB2a4jenmIFfqb9JovmsP2n0Zshr4/AiV0Fsjmh9S1wcZ0CDJNES3
G+juoCWHrjO8nkOcuRmGyN1SyY+WlWB2q9qqKzQWxzcyf7MVWcIuOvZ4GiNdB3OwezGMqgK+4ZYW
GqmVt++McbOoNiYBSeDg4r6+paLACZgIXsio3yKT4vxyKCYIVoLe6Fg3Xu97eW76hp61vk4WSfwU
WwJXIBvTRJGBSw88OhfOYsOSky/xfVWUXuwvI1kKHwwj9Y+/WBZaksgNGNjms3R5kh8okB/R3SHH
Btb174QUGMnr6u+eVUjSKuGiTuxwQUwxx3hS9DQ/qkqqaeHkxe1Psq7gG5iL0Sij66sSuAVokCC2
i4kdlA15oleHoJrSYyrquNIs9icMDLdaAT5cyEv00tRa4PA4ZDpamwAqGcixz8/zAsLbFYD//Ohl
JADIaFtRxTdJFSypc+fq0+v1tYm6umf2uK00cnUx3GHNj2tJJiiq0B0Z8t2axRtSDGGW9Zg6S+7B
ABPNmWw6RBBXYBsoCcbwiooG9/aK26QHDKPNjz2TFgTh51TbL80nkRfm76YYh73YXV+v6Fu6mHI3
/nP2+O3VMpu4uNjzI1qUYFBxAqVz79K8jhJU0//CFNJkVqBilT1udc7oxesILadj2moRHTDG96xo
9raQkZUIUmYM4iI2Iq1kfGzcCccoO0iu8jU7Jt1bFs+bEU011NbvW7Xwjf6lcpTXebUlnUnBCcSD
G1R7AM0CT8N3DWPIi6/rOGZHp36cpoMHjW8rkXwrwVE4tcHz1ePSI3Omw0bXf1DiBv3yPq1QwARJ
rPQaFfjFmS3uYxlOSxAUYQsKGJGez1GOsebeTO8y2XSBKEM4M8VVnrK1A290D1PZzaz7wx5Zeojh
mm1HfN1XfbnwK8+jx9rYZxY5DzFJgvbvDIvta/Lc35RhE4zvJQkKZAu1D5RNkOzcd8yUznlk/XP9
FAgdBZ7pIJiBWJnv95LBLcwZD5OjDv6Kuuu30zrfmZgAlQRpQR6EB+m/dlisObl6vBiPyrFpsKsl
BqH7Nc1uPC+nEpcUJZQAjaEOC4IMjKXz5aLWs2sy6QOeIUVgb7021J6LDfi3SLAYQZ0GOiQ9PcX/
i0c+qkdQi2ClRCQo7KicrC4d1NieVJjNq2r2KTE+PGJ9dJ5yb2aTslFVKXeLcD9PLHL7WRM8HuKi
y47T9L7ady55vu4XosNtowsBJBFaZAgk5ysqqamWtEvSI+pH1DcrCE7GIP9q1DdMId67aip544va
pq6DCAlyb7BIWHzkN5dsjcFvnwDLQbbZRxPQKjDBWl4GmCQufrU+Sve/TXJny+a9RSfg1DB3w0I2
HI2dSk+ONqCtgUm0ZVsa3R6yjbJhBqF3npri3GTsWheTvibj51XdgPxB7STyovLPCFbDD9dX79Ud
Ub+eymJfMfACwlf2JZkjnbimooArA2OKCa6f2U9UTC4xOrax6WWgLFGIxnsVZtj8y8U9Z+TKTD75
aXTa+YOBOT0mUWq7vraO2+vOeWmKzQqCZQpKCQI4vjW3de8mKAKV1VL7iT7Q+yadlnvi0HUzxt3H
dXOXZwHoLpAyMeIBF/z63COHTEuG4ZRWOYBO9TcjuPPjGmLnJMnDRZ0Gf16Hm+sWL30SJOII+sD8
YyzygiHYidXE8NKZHPQZgIHa3GtzGjlj9+U8nZnBiCxYW1jg4h7DmI0Fy3HfkkOSPIF3PkODOtbe
ry+FBaLz2gIQiXgfopeDLssFtq2dpjgt2o4ccuK9VyDoGq08oln6RzfeW+KEntFJvENQQ4FJ5OgW
47cHNoy7Tx1kWMhnS3IYgiFaogToCyBXmFZ9jyl0ekRp4VA8NBKECS95gWv83Cx30gCIjRfiwqy5
bX55m/gWVIcQC4Wycx6WgezKEQQTmGMT6RhdtRgL7/nBzlHa01v0pg/GoUfbHQpTbojcfFaDGZU3
hjGZDXAkSB784lWemOXSo3UAN5mNBgNYsLSNHaSRfUy32nYN7E291QyJOV4T5T+bemKO+5aTmmiF
W8Mc02BhM5F4ii996Og3jgOVUH/arJG+G354WOtTmgWG5q/NDvkniPSuO7IgTTvfcO77Fr25qrH+
ufIZ2kyYPvttPEGiJZ0CyEJENFTC5GGJ/SSO+lISxQURDw0KdNkYxgu6IpztSVnmuppzcpgJiZzU
i+ae3s0T2EMX2YXxCbHmTyxKSawThrB2UYI0m6rqhtnzDqOiqPZdnvXZHECNekoiNyHKDvAB0P+W
iH+KD3zJCoo6a9F/2K2X9TtDh5yvX6ZeP/r2NJl9hLnqVo3obLVNFHd4wEfQhxiSJ6VE/hHGU9sY
gUKAyH8btVIbQxRfsyaindLEEU2MdQ6aNMXnTfrYeJ+qsTYfir4zlyBVF+1xMhFf/MRAM0KSkQhd
75P9FRM7uGgsLjHQV4ylpz0EAuxCi0Yjv+tj8pys/2SE+H2+hJWCcnM+byyzDUj2Ux+qTUKaP4YH
CoA239Y6FA2Nf4jaQLAsuVXMORgnmZSiMNahN8qoCRHCL5CGymAqY5Kv7oEWfg/2siOY4SDHlm97
fw4snEuU/iDbVzy0m+vH4fJZCxQWU2xmhjETxN0d/ZjMnptm7oEAK1rY/liTgKZVYCffCam3y6AF
qzFJwgFzc841PRTJMIqHFtQl3VTlpd6YtIZ3MAo1yEYM+42GSSQru7x8MfTNQE3obrMaIBdYq6pS
yJjW+O7EGA9tX7sgg3chWBTEtCTfrm+joMCDSj/eXTbomUATxcOLKOmyrjArEEKXqj8axFfpITeG
0IKgzkRfmubVzkt/sMovox+QX+DuAFgFeBnUHs+vD9sdNFzMHobLzTWM299lgxcT2OKuL0+wl0w4
CyIyKNGB74wL370+GUNhZ/YhB84WnVBoBI1+ISVsFpnBhDBTFwAW7qJ9B+xPkTaKZh2MJNmAOCJs
MjMCRbLkChCaQScSxUa4/kWKO0HwJm773jp0RhGmDVr31Te9zCX5y2W6+R+kAxvrA+0s/yS3Zhsl
sNqwDoPX+LX72NjvtD5M5nf4u+RaEZlCKo0cEMTBTNP93Ak0qIU1C2Cxh175uTBrmesb435om82S
N18/V3jeYUEm6JERPDhjI7RWrAU0OoeicoN4WUIrjg+j1X2/7nKCxAg6JCd2uLvSHKzETMbOOoyb
tQ3NNSg31cCKOD5uLcTDOURvcDPIqqWCFyzsguMNWSewiFBXOt9MyAGbLe1a6zB/gEq7v9cDPdJ2
JFz308cQlvvhH8iVSJJOkUee2uSyMcz+VjXU26xD07w0y5uqtn4mm065DLp4Z6HrDxEgcKFjTPd8
Xa1DSQKGYhwugBYG67e5vl//YiIvPDXAfn7yRFVTV9HXJLcOrZcEXas69wvg2b475Ylvt/MrRq0l
5VFBkQ9rQs0LPRAUi4ClOzdZOGkHdT9ifnK5mshiyY237+EgypZuiu+V5DNJ7XG+Ac4ywLNjzzyQ
n2PI9Gu8aLw1tnjzh1kUh7IZV6k9zi8AMtJwC2N93m7dxLBX/misADRSEGgttyr02aWZOtuy87v5
fEu5462SBkUItLgO0+0UKX65yRKfPiSqXw9788YCkNWHAN1OOSKXa63AMXz1XZE8aIVn//S7cmff
7TLIqLdYdwd5eOsebPnh+tTvmK45KFQeCd4Fsk/LPt21dbMjeuK9Sr+OZYkIeygtF+zro9YdMtrh
MjeUJPnVVmsVWLF6COmaZb9NZfHeJnNsJG1EAU/G+e5zh3SwFGTyicIcesTjBNI6y3Z+J4Zv1r4T
YZISgIjiQb3D5vebbLvsoBASdaqcUUYQkVgMZLcKqoYXtLpxbkMJrlzYF7Bvl1uy7QJjl4T9ro4Q
BFGB9dON/nQ9gAgepchicB/DMAPw8NiaxE50tSTgnwVvVLjilehlQbrtI3NDNwa4mCXXpuBpcG6P
q76qnTrNrHQK7TDwIAeF4rPnaY6nkV8cyFE/6s/2N/1Vue0f9bv8G+gMfMmKRdt8umIufavwIPAy
0G7gklNezdtY3aU7kE7usj9l4UMDwrtF5S3fSKsO1+1eQG/apnVXIELtgxGH7b0aAemPFd+0u+mj
fZnuuyPUUu9kPRnBBWGA4UAFoRUAh4DSnR+xBHRWjtpO9iEuV9OI3CUpswBSk8m6MbtyXXYuxvfH
nQuObBnrNzs33OnGQ4PRqjLiA7Dbn5uuCGTjp3HRD5DRKu+TbEzumoEUUdGWadR5hqy0KYpgADcw
Cn2sF5k5dxmO3WyAIJJYnwWP+QZhFHUrJ7D9JUSF5cGTgppEXxRykOj/MGg3aPTPV+hlebu0mWcd
MkxvpMUNJb/XRsbwJsgh8ET81wi3qnbGI3npsSq6mmhFWut+iF0ZSv2y1AggKnRzGPUS0BT8WDBI
iVwoq6lgoVbVp9h0f1SU3g5efa+CUNhv0rX2FcOQ6XYLnBPMGOBoxPguI6HnTmKWZnGhTS2qcEqp
3qyZp2xKN+/fm9yw76DDmtx69qr/un7+L4wCroyiNLDEmC6/fL152MasKY12P5ip5y92/UcpnIdm
np6nbPjpjuvLdXsXW/tpzwDHMypyON/cCVyVdTGGZWn3RhFnYFKcYxAydzfaWhi+Uiw3OmQYfCxT
cq1d+OanWfQuWGfSuOCbMGfartqE9E+P6eRrDn2Crhn12wrd3+sLFFqy2AwxOPNQW+AStFYfVqNW
RiywhSheZvYkIp5X7pwplfHmCfeS8TQw5AGw01xuNtuVkc1Qe9+nbcHm1oPFvbMGPShnZE1L7xND
8tQXOsuJQS4zc9Opt5a5avfeQl+gsJk/9JTeL7lT+Db4+0KQN0su5Iuoyb4bkFpwFrz1HB5+UOYq
dKybod13K54mbvehqM7OI53jQ3jw/S++HA4e3uOo6gNjdx6/IDWntp1Wt/s4riwftdFMDcZBUcCs
2xDryy9mtjLgOXAfYWAfPY1za0WFTszcle1eyUB+ks72PcniJzdej6tpPdZEebu+OtG3A68oOAgx
FAt+HM5ZdIigqVobt/vR0IJRvQee3DfTJepHFCFkT1iRZ54a47bSNuZRrb203edzHKp6avqOOr73
ZPwzt+1rNswvcUNu/maBKH0xhUYbtHnnG6pqMeB1vdPs+4poket1oRfPs78klu5DW/iZWIrk8Xdx
F+ETsvks6NpidAo0becW9d4unWmymn3XON+pEW+Xcvnyffdpg83woYpuXxCnalTR42yFjbYG2Dtd
s12fZJKXh3gd/9rg3jrd2NORjmazz8dM26CrXm806sgIAYRWMEuEYi8Y0S/IZZKxqLLcgZWa5GGO
ToBZ7657gCj0eicWOA/oFhrHw6Sz78FE4hXU1Yzabm4xQUclziaIS+D80S2mFoS2J/9OsMy6dGPq
NXvi1kZkDMoxUZTbCcOloUX6L4/h4MEL7CirB7E3CY/lhlL5YgMPiw8E7Oi7vbQWIIqeDL8gWhM+
D4riKGdgyIRFkJP3pzbPeWcaA7avg6raqD1Vnh5lafXRKJ4s/RfaYkUT5B4WhGi4aJSkS0FWs232
TpaogV4l5t2IqsYvV4/7TesUmuxaFoQ/D1B4fCowaSLX4c5q0mRxZq9Js7doXW8KL9ef3TRPZ7+n
qRkW0H6H5iqYsr9dd8nLqjwiLZLJT1wWm6HjfBKjIJ2rFCnd2zmGCVJtU4LBvHanh67rdoOC4TBj
fag1L8L9vblu+3KPAZ8ATQPLedDsU7kgDB5BhZbu2uyN2iv3s+L8VtAf2Kke2Q20khFlC62hXsny
HgFjT6e3oHdLp2Y/LqazhdLG7A9eau/HujOjmKZadH11l+EEq/tkNMfkGPBLXJ6Vl1RdoBbY7Oel
AyTx0TGPXzfwycSNLikjuOG2L6OTq43Eq/dLfKAV0CGprNJ1Ga8YXhTcw4iINgMenx8426ltE0Jd
9d5Q80Bbn+xW88tJ1oa9fAh+wlL/NcOF957oHVrBRr0fN+2NWwVQDomUQPnJpmpizfdC794Kr++d
bGWc1ytGlhVd69T7aXVDCFMHpblNbJnEttgKxhXwTGOdB+7BZMW1MXUtgojdDM9Fn+U+2L/vszb9
uL4akWtjngufCDy10GDhYseUkhH3P232WZrsUIvDxE4e6HEZ9plMSUa4pBNT3JJWEILWIGRs9lpr
v+mG8lhTbVtnMiixxAyvJJ+kWgtxioLdxdmr5hV/zHh+yHWZuLBk4z4BAic3SkHnFMMIdbM353JH
HfSFlhTiO4aR/2qmWg+ufybZorg7pcz0ORmh6LiHPuFdWyofaaM9jIOu+dftCGI6zi1uSNQJAdS8
4GOjgwr+yjpv9sti/Cj0AfNhQ/WRmPWmnPsjxsFvbMCUVmrd92suAROIwt6pbe6SRsmsIX0O2w6k
higAm3ZNJWnt5VV5vjzO3QGyihengImcYBon9tX6yUJ1rq+B3S+Mv4kUoCpj3ePP7tB5DDSMeK3m
Eh/NSKts53QVsB25VtyOnZdIavridYEOEG1dxDseaEDB+5+7WYb8xoG0tfcTlZ/A7ia/6AYMXswS
bxR/qP9a449YB7l4bTKQcDjKe9M+uvPLdS9kX+GsnsiiOmO2QRYFQgq+CQrwQjcPGY7wnP3qjG8K
dGyy+X7RIKMTf1TZ23VrwtWwhjXYuiF1xbck1aXLaDVg78w03aWLGlm0eL1uQnh8MYyFRBdpEtgo
zj2hAogIImArbkNlsLbLAl0ZlKKGG63uvei6KaEnnJhiqz2JS3SMdZUWU70nIDrcGK3dhHmfEcXv
iEsXv8hmqDDOmUy/77K7gDINKr8Y4GBCKQge53YH4F8Ke+jqfXaDInvQNb62hNCvR0F22WlmOEq+
2iWohzPIAvTJQmPVynot6+t9H6pBvvp5lD7SoC3ClkZrUANRWAfeMcZkgGy++5JymjPNBapcZyh9
pa33XcTgfdlmyXxtO0Z6WEPWShKSBe4JvkPcz9BNRq2IR+vHsTk5cVnXe11V/NW4sXIZs7TGbl7u
vEHhDd0QBiyHmCRXuDTrglBLV6q9txaTrfuzqaP1WdRUhfx1EmsKOjZEN7rdXPSGCWAqgow6dWow
TGMezLkZb1p7Hhp0TKm2/NGAfkShUxuQQpTT5IIDpVPZQI/et2gcx3ibPF53etG1hTwW4FKUR4BB
5kuvKqWkTcy43mPU0fFBIAGbbQkRnWZ+aON447jT4jdV/Dsd639Q+ZVxVghOHezjNQKIiGDqsu2n
mhKbVHunaN87D1zWo12bO2tN342yu0eBagklSxbEFKwWc+MofCFQ8s90u+30EfjEaq99WwKyhdMX
SWimma9EKA9t89ovormAsN30IJNZFeQ+oLfBeB8owZAt8PF5abtpAHCq2lfNC/BRAbLhsALJAS47
ySpFi4SoKohT8IZgAP3zQ97EdQKdlqHa27W21UYvUNSfSSZ7QAutQP4LZIQYj0TR69wKFKuWqjTL
al9m6Y1V99FSZqGReTfXP5nISQBhg8gh7mkUvbhbwCzUoR9NWqGGA8lvTHArJHT6zl9BFQSi5911
a4JFQdYGHR7wxGH3+DJEpU7qagEtus+mHsUikE4UE9j3UyN9+htDEPLQkTQykZTz3bMXt9ELj8AQ
nftwccoitLrOCEq3l6G+RGtC6gKlGSgtXbIFF+6StUMSl3vd7BDYtfGXOQ63+iwjQhTdZpjSYFM2
UNGBOBDnETGmpg2vrKr9FGibJIDoyvvom766KaP2uwwUL4jwZ8a45F4fmSkC98MsQ63/0sr36x9I
9Eo+M8A53rSWeeMQ5ngReHsAuzrmURLa4RDGIx7KbfD/QN6z38ndKbAJsBdGHD20wLmTW8cp0XGD
VJ/XM/yu2yYb0DxuqhsY/BlL1UeEnwxBCY1N8LqwzPHcDbWhSqGMoJR7y6/vq32N2QL6SiAL1AdQ
pJSFDKk57qNNs5ua4+iW+/jXHCp+EVaB/mZtNUCJ5ZwalyS+AAWhlIiBaiAmUA/gzlhcTYZDwTgL
azUcEfkVCgN+/LO/qyMIagMz9Jo9QXbsoX2w3mRAqctw7zG6ODTiMBF/OSfrgqhzGNyV7qehDOMF
sJn61VWcYGy+X3fUy+N9ZsjhVjlBEWJJoLuyt93UiVpqgUdtKqwIsz8yHSnRmvBYwgUGtjY0xDhT
iwZ9tDYjFCNsIGOwugV6IUX1SubhAcQGsk6HaGEGFAEwmgDSvYscDhoUIKyuLLpvunc6v6X2HNaJ
rOR2eb2gbA9xWcBhQVeOZ8b5AdChMJu4NpakJqOKR+D6bJHheVXcY1EbH3YveUqL1oTRGtDdaaag
J1WtRkWHzKb7vrvN42cX4oFDJbkxLyMj4BAofoGEET3gC82TrMmGlPQ63aNJpfluW4HQWZU19ESu
gN36hCdgdu3zpJ88JGbLJYZdGnSfJdZ2oFABd83x2GCw00/xxv26i6PXBUAletqM/fb8I6Xp3GL4
Gy7ughqn6bJtb02vQztIEmLhmk7McBF/HKe0wcg+zEwOjfAu27mdjcu/s38Y6yKp24gcD9V4dAKQ
ijLAxfmaiDoozah0dF/F+hN0f8qntrXutayGjKlZQQq4zGTgMnZ7nN8ujD4SuTakd2CXb0+OFRl0
pVeh8+gW0AlQHqv6ZRrf1/q21J+1iv5UMI9w/csJTGJpgOmzUTI2J3q+yjpb6hg48HRvbuOdcZdv
8xstAgpie92M4LIGZwYGKjBegRwHOfa5nSRJPTN3y/TzcanmmAwNO+jDpsFIQ4Pd1aavZeHXOX8w
M3JqlquM9TqA5hqtUmQ8U1S+DZiDBTn8HBADg/WIww9WLdnQS/wtZ5JLEaxkWFdUF9lK53B4BInM
uDP99FlFUxt3NkYtZG1AQcw6XSQf9UeLNs2g1+newZxWnEISCoUJ6XNC5ClgPWFz4ch+MCR2/gVr
C/gAxaDpfujW5sFb4xaUBJWtvqudAfV2x+3LOCz0tvyHgudKw/j2/5F2Zbtx68r2iwRoHl4l9eB2
umU7ceLkRciwo3mmSFFffxdzLs7upnRbcG4C+MWASySLxZrWqsGwgw01WlmqyAQCSY26Kgokkhpp
GK+X8alILvzUZ77+O6dBu+/OTh7QAJkKskPgofvt4W/090awpEiN2nv1nOTJxX6OD92pCaqA+Ji4
9MzDHqcaB+1GjLimRzcSpf2e7LSgBsFSRTqmOma7Jog/mRH9rPvQokP9c2NrV+zdtTxP8h2QoR40
s8AKB+5PIaB6YXIyA+EBkqPGA+HhIqADJVKovtwXvXKoyIZqmFcqJrwv+gxqgzgea5T0QrrZ8uPC
BCaezc9JMz69X5CH3h0EkAIyJwPih0ZD1riNy4tF+l+u0Z9nCy3akx5n+/uCVh4q+JXwI/AigqdX
fjuclGdTpkFQNeR+YX30Bsx90ovATd6NsgI6ETVyZGhU+BSLjjLVwBRl10qqy2THyTm2SoxijI8a
Wud+3F/SyiGBkvcPwsrC3DGZY9nVWEoMEEddQCxbHFmaf3fc4dk0smrjjv/Js0iv4LUiyjONwMBC
qk7NcMeD8kEPjLAMMaQnMP3i1L0MPvQSox+NR+NH1/lumAVAjsTgidgh3Mv98mA/pjuvDsjP/nl7
GuTGJXHFLl15VT12ISsBnr8UVZEHHuvQau2Cuuh5LMh0nLFzKeCQVf7l/uZvGgOhcFdyS0JsxXKw
J+aBfbaOTVAExrOLbLAwBsl+yxFZicxEeee/dtaTnB9E1habTGEMdmogsNfVrsaM3xTDpytAvie4
J+ggPEJ22GxkeFZS4HhBMWkMygYfGVS5t2tFib3I6ZwmFxeAGfdkf5+BJpl8cNsd0+/FJ/oZI0ny
HdMCDAC6v80rT9yNZGnVE0YcMs9JkktTEMUJOZnS4RPrm5r+Q5oRjI9j01vUL7wpjcGdputpoFuD
Xuzuf8bqaWOSGzIMCIuBR5W0jAJXgpkEOO34jLmnIgwXF2AKgLU1AgEa2ho/uuaeQda/EiX94nZd
eczBns/RtMdIhDrMdnoe6k8iO9Q9JaPPwTy2sd0rJuVGqPSYE1utc7OG0DQ9FOgF6LpI3+K929xL
6eE2S41YeoO9dF/nvfp5OOQhaolHAqjEgwCkbPVJ/cHjy+breiuldztpaovUSOchYA3mUJBBaBfM
Ah6CLiCP9bE7V0HpJ3pIP9c7foz7wPj4HwYB62FDjXRclOWX4FHAXDDkkBzpUFOSavrIY+VsP2t7
60MXKMFPIMN/40kKnQ1h62f5ryzpLLmacs5sTzkT9CdMFftnisnPgVof769p5WEFCBxugoHhOkg6
S7Zhykuwtru6cm5K59Vm2UcD3JoI0sEMMb+bQhcA6WtZkjWwtdggKBwp5zZLkONLym9al/9q3eHX
/TWtbh3yNaInVQyMM27tHYfXVRkTrE7sXQD97cip0F7ui1i/31cyREri6v0YSa5qbQ4Zlg861w/6
bjjQxy60DrFfHsXY5K3s7/q9u5Io2TBrGvLeViFRfRbsHah1gxu4BKFZeylPdbCVJlp/Na7kScoO
TFbHO0R7F35AHSKl4ENIgyIJsjM6tSxUbMuX+jQ8qcetC79SpYOeCB4G1MgwjEn2V+gEXItTQE9S
F4HXXKOM6KZgzhp1/kxUtOiUDUYhT9k55fah95y/CP8gH5lUFOowq1Wm8qFT74Fp0FTOzOR7h+GZ
EEy+2btbjrFKD82Jwp21wXdzq0E0rh0t63HzNPJMpp9k3mqvXz/BKwnSCSoNxiynnaGc3Vf7oAfz
w/ich9lr7YDOovokKPjMHwq4iP/mFboSK1ku8Mp2DbE15Vx0j1NTBGn9uZr+6qm7EiK9QnHHYl1J
sDaLnGj+dWovifl6/46L75StPejmkV6BDsJwSe9O5hWO1pQQQSdrfjRrIw80RulDm1rtSasKFegS
xd2IGtdsF9rQwSGAMrWAod5qRWIruBKEQyswYitIBszn8bQfcTO/Gw0EAAQWBTXHBIVFMg6XLxnd
gSrnuDg2/becfTfJP/f3b+1pccTAGnidK5VFmzgTNzqC/UMbGDrF4eJS9F5OdbKbPKbu7ktbyQGD
3gtxFHpnBKW4tHF5XwFsBLoRhKDIR+k1qvtbGeB1EQCD2q7Izcp4lRFTvMd47PEkg3ijV5ug7zdU
bu30MT7hvxIklWsUa7TcYVDOGYO7yJIn0pSv6ohA9/5mrcsBYRnKGhiHLjsydUoqnbY1NkvPj0Zp
fWmREi1ScIr8hRzkXm00aplg6pde/IwZ+ewNDCqQfM9J75ek8F1rQ5XlYwG3DKDRiDMEqg1Yaenk
445onFb2dKlTGjiAW7bZr/vLkDX5jwQcuQlEJOgU5WUg99glNNEm1Bd+atWnGjx1afdobE3QkE9F
iBHFJuQDkXlYYBwqeNZz3A8TEkZgqLNLv5jZQ2VuOJYLR+I/YuDroegK+JUtHUra13Ou2M10yUrf
PNlB8y05safp1FE/P4I1MSBf72/f+rr+FSjc6itfSWOWgoe2my62+hU21a/1r+68YTcXzUlYFSjT
QfKHn8iKy53Qdk3QyZ5a9ILhVM1v9WQ0vo1kWxkBGut+YD/bLnB6Pz3SQ7YXyUVtY1tXFgkoGxQR
0FW0SS+eczI5JS1qio7Y2R+o63cEbAFb7WxLKWgUBT5PJKiArZT7sJ2+0bvE7sklYcBu5i3IUbwe
wWTN4+/vPTRRdwJV4x+e2QXXIGj9gUdVTaQoDNKPAaEloDCKrgkusgSeaHhf3PKKQZigikKPI4AG
coRe8NycQDVjndnQRZzWGfgNwEDexeYQeJbWbhhAYUiv33YEbyhGAoKLJCmGhch3oMaysxrPCCBS
kRNTeEJKdqonDzVrcCu1DXj358Ocgnnz/jLX5AJciSK9gShyMZBO5IeKLB20c0Z+TAoLsiw+A6Qf
puXHJEMiJE3OudptJIBkRwY1IhBt2kBWo0yKN9+4vX+F3RcgjzPQ9Zu8JcO35ueQ1z6DS5Z9ub+6
pXYiQ4sqLHrcXECa5DYssyY9prOOLTCPmaUERT0XVdiXepyGA5rdtY3NXBOHq+6pgDUBziS3PFrD
xJIJBXNkn0/zQAIVRDd5s+XOLlo4MAtUpLcN3DloDVTmdvusdAJNKTfqi/k87519d3B23lkLDFBR
ZpsMAoumUVmaZCxbN06SmglpB/vU7umx39Gd8NUh63D/uJbKiK5pEGY7JgjakBcTD+uVXW6Am57a
bEQrTGtoxYmbxqQ/gfU2baNhrmz7NKkqn3wdLG7uzup0o3/IRi829u/9DAdj/kxUwICF08AKe/sZ
gzkblVVS3EX9d6Fm+4q7KFcMgTW2YaFwvy2NhzT7fF+otrwUAFODhAI/BSJYduZi4k60sblzNjtj
7yrjw6B4Rw4iirq2Qk1Rf+mN9tKW5d6dm2+61j0Qww47XJrBLH7yzH7CJx/H9L2ta3i5MAFUx3Qr
8YosCh19B6ugOol9hn0CIyR4mzHymNKtmsDSZ0KzMJIjaBVG8Rg1lds951mlpara2GezibHZJkKZ
rTB+eTsBSRPMNQht0c0uIzanAuP67FGzzuaQvmmpcfSmCno1bHh/K+cIvxKNi7CpK5Ycc828wWoc
60xBXDPubJVXoOTJEid9LGiVDEfa8RFYL9Xq7Q3vVt5EBGhiTgYMAwCOIha93cTC1ubGzF0t8miT
7mPVAhda2W1NZpdfRngzaDjF1RB+IbBykhSU/zOl6F0e8fZ3WjYgpDkxi+zGLXyDvJF/5GAtiDpx
YAuyoQYtVJNSpnNUG78NzgJnBMVbDUio5mEW/Fa4JmuHLE0ycx5yyHMLAH7keKCUVwbA/70PpGv+
uX/NV8WgsxXck/CWFqnAzM2U2GUtj6bOLA6KC/A4N2wMUG3Zu0en4JyAg8e1QmoY3R9if6+sqcIH
NatchUaKCrbJ+G1u06BUv7FsqyFibU24VKi3inmzi6bTSndm4pYJizqaPMQkPXAlfUVqeuNiLTn4
UDNCmlvkUdHNsgC8UMPNxonVbkT0+qG2wLk6lqmfNvOHQfs6l+Y+5aDjz7+w6aJ07qUZpshWK1S0
EB+FhbnxOfJjhTHg+BqYK7SyIzMo+xZ525Gmcgo3KiY7LMrhzOljGx8INLSwMEddc3eYOfdODwN0
4bYH84KDdUBuIGciMfYx6boJEWtZqAH65vy2ANptqzi4PFBIwdwK5C9AP4MrKGkOdb007ZkemdoU
GGQO27I6WA5//2IcJEYA+wJIBLlVyY+pxWSaFuuM8nnax3Pj6/zidVtTZxYODPYMSgPwvAhjoaPS
PXCBdsy6mmoRVvqmddYnu3X3cAqfaK7ui77yB4f7jdvzPZ6mw+Q4G+7EMjUvfYCUGuwwS7UxrFID
65OA3aDWdywOyZnsRHlXNL4qGxL/gDivowksGbyHf3xQtIIjrr49wDHjvJgmPG8dbcPUiq0DIYVC
fWfkkT3QndJl4VwU+95Kdm3i5r5btLhJo/qUe+obR+udwsxnZ8z2qoue2damGJGlZj4ttX1ZOHPQ
9OmetOnOSMoXwML29VDvsiL+NAxT2NTZg1sUgYII9P0ag2Fk8BOQjcdZyk+4bTV9x/Vqjlg9B1RD
QiKtfLaFCVtRf7R2IBEBZB0aSeR0e4H4crYLE9PHVTBussGP7Rdsy3sfAsQ+GDmOyNmBs+tIvu5U
UUNXqmKOoJ87swQQBZegLZrdfTHLxxpioPTwDBBeLvqFEeQYeluUc2QNz3WinmoDXOoZOizseWMk
uNCpW527lSTdZponM4VrOkel8cvN3jCnOGiSl1bDjOIMLT/dhq+zLCbAQb9emfRgN6pltECH4cFO
dnqgZP44Be0PBJLO5afts8wHlBBqW6Afj2wl+//4OIvFIojFU4T/i7C5sKmrKGlZYRwAeWhO2clB
Fdj9pEbmQxzSoD/2jm98I4iTxIAA96XAK3RUHzsMhq03LvtSW7EPCDaBtBHemJwLRDKrcgzu8KgA
CSelGBkA3rp4Ezu7JUba7gpYe2b3+Rx1zS8LU3ZU9cmkW/3mK6YSiwEVH+gXEECDkvrWcBljm7aq
Ms4R6dQjiFUjvFMPJh8xVKt7tEgFqvnxsSsdX0l1f1bHgBJrX9Xpq8PV4/2bs3CmhX4h/QMjAJ4f
MBvffgpagHKjAAthVGpPqVb4yvB+nkdJhGSm0Sg8uGyGOfN6J6wTzICawLjotfvRMH1lBhu/NflA
zsMyj/uiqJ/ACXTshq9DZYQ0VR/uL3iRV4Clu1mxtPnqlHGmeO0cKb370il1aIwYWIUGTLCJBYPt
hIgSd0WpHshQ7Io4DZTC2PiG1U13kTaH04rbLePBZydGGY0P8Pkb6gOYGfLaCzeWuaLJYmSJeEME
sZjsF6ceQ6mhggxF82P0TWRHQHB3+lcnYHveICM7ndPTFhZlGcwgJwQnBGGMYDKT41vAN1F4KrG3
PSImnhRB0o+7Zk7DuS39iv5zf42LJaIWJDju0UMBPgRkU251t1TVXAA35igxFZ+q3NetGqf46S+k
4GKAyhIz/RZ5ktkoOpXaBDek/WSRj4S+FuWGk726EJRqTCwIHo0tpwXioVdss54jzkdfnazAQBq9
MswNv2JxOgJCLHIDiJlRG5RPp3b72utzi0eeqQS6kwQDqgLwQEKVoKlB1zdYD/4Ak2+eD4QMQOwL
mch5wC+9PR+T5mVZWYyD0Ld+GC4sQePXYW6ORuU7genr+2bv5oHy1EXVT/AOJ0B0uL65AekQ13nx
EYC7CpIHwCBkoKWppF6pKR2sj2oHIGrb52UNzEMT1sWbR4x9DNone6zf7ivN0sqItV+JlY7UmjUQ
nJQqj9IH++Qcp6Postb3KoYfb2cvlwd7K0zYm6sYuGc1tTo7w3uiK2HdV2eFYvjqMB8ZLKtXbFHF
LENUaXFCn6/klU4B9DhP5mj4bSGeydDFGoc45t43fpuZj7GGqPZYX9WNo1yYzT9iQXqGhDqCY1N4
gVdiK4aBHU2jg6y3eXIVwNn51/untr6P/woQv78SwNysRsF85lHe5y/jqHwmLu18bwA8q/etOd7w
JRfJUNHwjMrAfxckXZBydFnpJXh8+zDmwfg5PqVB89y8ei+Az570t3zwyYv5mIXNj/sL/T9O8F/J
0iNIXRSI56mHen7ILqBAvoyvgus80B9s3zmQFwzbTL9tJb63pFpS11vGdWbP4gDNAxhQtAGNxjtc
yl1/VJ6n8SXPAiugh+1u56V9FfvsCgYC5BMWVS48kT0fEERFyMrnvjeDEmpqv/TUzfz7+7omCAwb
JipNAAAghrtVoEnp+3GKazXSsy9DhqE+/c9x3jCra7cAxXCsBP4DyhZSBJKVMyp2cVsiOTJgDKXd
fi5dU9ndX8gioIJm4rVAAhT1cA8uyu1C0INvJGprI45uybFI0yMGUpzNWQn4gNF492WtLgiCTDBF
o+Aj00WTuWtqzpwimtOchGSoHADT0naj72v1aIRHBBZSZAv+BFpXdzt3kEDKaImUpGEdGXztplV2
LH93OlJsnBjcBr4/OPhy6qoBlNuuLA0mpHue7e6xZ/woGHEd9un+rq2u50qQ+P3VembN5aWTa2Vk
qTlGCPW1n7F0X6bk1305q5qAGFDQkAEeK0MiG1QQMSSJ8ogyK2QWDUpkI9FB53dVGt4XJcyd/FQL
nKJI6mP6ouyfGO6QaoyTCjB78g30lvauSfsT65o9BwUaq/PjaMDLuy90dR/R54ySOwqa6Ga53UdF
aWsQd8ISFjOhgepiGmPDEAgVTbKhgavmD8TT/xUlmXuqlgNsA55pQfEfAnXvPOYh9WlgnKqv9elY
b7L8by1OMvN1JQw9RQCvcYytdT34/cx+xbzEjaVtyFkQvAw9NeMEaZ54/mYNHxP7xXY2GKCXCU5x
s0SyVFhwlBakg+q62s065JqjsQXTNG0U3bfHr05j+83UgMvl+zj/KGpQ28zwbI3Sfv0LPbkSLx1e
2SlxlmPCa2QaXfKhYxMN1cTtD3WGcPH/J0o6tZ515aj3cRmh4vCQpuMTt8bjrL17+LXYUFuM7EL3
E263tKJ6KpRkbOHtkPg78Hl4SrSdw50A12SXsA0zsqohsO8oFiINvqDTns0RmH6X1tEEj6oE5SlN
MDp2s4fYXDMh6ETCqlCxWCQCx8ZOta6Ki6iN9dyfh/ihdshWaXBNCBKmFtCjoD9Db8KtyRhTu+aJ
g9DaKWufOvop7eINV3dtu9D9ACQ6fBZwqkiPPII0N4tHzG7TzF9agpmQfbs3m24jIFwzuKIQreHp
RYQrt1ioFkabYXr2FBE7+0Kt9BUTg78wnlYfe73A1Fs22p/0qX0vIB16B9IbOL4gMEbFU2zv9ctl
pzkzWzpFSa5+1AdACvuOvriK/WQo1s5DL8vGMleDMZFoAT0GXG5Eo7cSsxj8WKpRcxhezNz7Op6t
F/bmormjD9pX8+X+7V17MIX2CeJd8K3J2fuYjQ2tDI8j8YIRhtT6PGbzW2Oqp2mgf6El16Ikkzgb
4GeenQmuoPrUEtDeIn42AHe6v6A1db+WItkJ1lpGYvQa0iz8tSAYhgT+ivsS1rRdUNEKdkQ4z3KR
sXRT3hjcZhEbKtsfkKd86Aq0ouReWh/+QhQYSUAtotqi4/tWFeq873vFNWlkN+7J4/Nes5XHfLD+
woQLwmz46ajrg1TkVkyDGe52y0oWlUoxHMHHD7zKlBQ7oPLs/f0VrR0PKjhYD3ql0CEtHY+l2EUc
9xqNsvFH1Y/+3GxiUsTXSo6Z8Gqxay4AS+hfvV1NmmdmNvQdrKqbPOaO+qjEXfMAMhi0s9VtmDX0
uZntvZNMUe7EG/dpRTnEO4Vkuauhe1B2QPNWKdUKs9WiDMO4Z0bD2sBgNbt/v5bDLOG+otcY1TfZ
+XTrpGdVWSIXX4yWb9v1PzPmdG6c1eparoRI2jeAOlVMq8ZaSvcrb8YXjKevQ0XpNzILKzZIZCzR
2Ima8LLmjFEmBfLcLWZE59/NdtxRz35TzOGXkut/s21XkvRb1Rhiexwr5tDI8qrfKD2jyJq55cZt
WlsOkBlgvEW3IVKk0rbNaEygiZXgbHjlU6Xx3bwPdK3HTFNyvH+bVkWh3xypQhsvu/xUzOoA0ojU
yaNRf076Y8eKc1/9nDNvQ86aJri2YEsTRewlEGRiSk1mnmPoLdSNALwTZNzgodJk/9xf0RLXBcot
9BmioQJGD2+9ZIuI03eW09I2MnkHp3Xuy8GfmAlCD5Mq2Zd60voTAMHmK/D3nYqaE7IyrW5lG4e4
XLEgCsSHOHA1wY8gPVYjM+Y5abzpidEP1DoNJcaOPN9f6poIVFNgo0DnBIJkyRRqbDBjB9wy0ZAD
W294B8p4mExs4+xW8nYoZmPQLSa1AgGxMEmzSwwvn+0Gs9OsPWYkz49GhgGdUcz8IhiR5q32Sn4o
qvPHNj2OG9KXGop+FcxREfZwhadQ18kAvzMvo2l4tklaBAV9HK32sWLel/vbuSIJbSuumCKAsBzK
enu3M8eiTBsHHlmgCqT1m2V8ta3XdCT7+3LE9b19XpBogq+ExBmCcGztrZypU1MbMy3myGbjJ0LI
K/fah/eLwFrwhoFPTF+g/vJymnutV3g0KinwCI0zcC+0Sszc/ou1YA4M4IuoFiGnIMUGrDGbOkff
csQwKYzHJPBa/u5gG23sumjYR9CGNnppu1Ba6DLgrpC7pdbXREt/drPyXKEl5f6WrXjNkIPWeJE3
RY1ajg6mlk0DaKt55PYIdgKYlnb08y4bnKBXwQz/u/CSomV+rvPUy33WVFa1G3A55r0HOkO2mzg1
k5eyRifXxretaCZa3lH0Q9yCiS5y70pW1nqlJ+381LDsWKZGoGffjNnYt6P1btcUm4Bud2CdVFBJ
yKXapCfalBB1jmaliGIV6bZ4elDM8e3+Zq8sCFsNlfHQFo64SDpTsy+MbFaNOSra+aw27BQX/GzZ
/Kin2kb+eF0UUAmCmAsPnJRdQJ/1nBcG3HnuUV9BBwklP5T0AXOTNjJra9caAZ5rQEcRxS7W5GVd
zhJ9iuaYMV+Z8l91V28Yw6XFF3EDUu7o4kPvj+yZmlVSwwGCO0+6/kmnw4e5Z+Awph/ffzzXYmQv
R1WUWassGnnVVyUGnbQTh333Gx7++xUbT5eIgZDiR3ZBeiRJP2gVQH05Yq0syNiXwjwRmgW2M27o
tfhDss29FuTe2twkscZRT+FSZYXtm1wNzDT30/Yn678O6taDqa9IQ+sszshV8WIiNX4rrY1bjnfZ
zjHcPA5Qq3lEI16DZkiiPdjmCJS02tKgcrrP1TCEBQcBNPW4b1TdD9Z7o59482d9aH+qivepV1En
JulwbIasRMf5/ERUjLxzyU6r632vmnudUhfEaKqxs41qQ9/EtkjbhuIOAMIW0E/InYnLdZW7ACcw
yvRNp8KJyfYFz8LYiE+MpLuiiYOuAVsY9zZOauUaIdWEEfSY9IEeR10SOdKeTzlGhD556kfKvs/5
RhJhxR4gIwdvCeDdtVC1QQ/g6OhFNAGZn/goI9PKtz3Mh3OBUADcRo+r9N2+IEbPIDRBRIcOGFV2
6Btt8Dh10fhEp7xOw5qXCj8YjOsk4s1E841TWy4Rzq8H0DWiSDRvW8KKXJ2aOZtaNSVefNHH0Xtw
hnT+xMcxm/Z1l+op+hKd9vW+wXBXRMIgAZOF1nRMHJdBPlCFsterqYhMZhZ6wGGLn7VuBGtlh4ZW
L/bhX6Zoh0xiMaaxo032wR4cvQ/4ZOfkMBt1ZoTMdJshaIiJgCRACNyMftx3yhiSGdMrPmiWUgJX
yXvwq4HKHRm3HyZarfQDr1jm7k0OtsIgseIM5OpDCQ31QbSJSVM+hqNOPxunV9NDDST5HKbM0L64
We8GeW0qoKQkSuOGVpMkQ2jPWl8ccyXx1EvcmiM5OrXjlOckmzmap6q5AJN5jmzfzp46bQDkoyWd
z5xuLl/zDNyTu4qDFhSUqmQcPxc6hjXtk86KPUSKmN+4M2cUhHzHJkzxDXQxIDgBss4LMTCXOmFc
kqnbT4YuKtJ2gtbHJibZY9wOs/3gqZQmZ8arsaz3IFgtgQJQtIzsNZeYdeW3YxMmg1ezT+XsFk0F
QAX57niU7M3CIskZMMfxB3p7SuVjxeuWYgwyOu0af8Yfqd+8onX1BzPlJvlUJLTT26DIidW9kZ5W
zm7Qmpp9NaZyQHdx5rHJn93GG3dKXFTmh7hXN9FDy8cOjxwyzmiARCRsy5AUPlVDxtgMnRqrNxVE
oY06Hj2v2Ei4rDh+gs8YFwWhKf4ZksVJCWpfxOG4nXtj3zn74VAc0CF/MjFHIGxf/6It4Fae9OgV
rKxSW4G8YbdnO30AT9RLA5lgeg/tGiQ/ysOWTF282LeGHDIxUgT+I97axYukeV1RpjlSWvwZMfGu
eNT8hO28n4IpMEVRzs52U6CBJT0Ura3jUSNBXey2wFri3ZO+AjUEgTBCitBblGAStCFqRK3gWcYT
YOCFV0dNTN3HxEwqf+JJ/tCBSOSQOeoeV3GrJL4lXXqVtRocKXlSY99dK7Dy8blPMKG2Nnx3xhjX
GCVe+xec98N907iixfDUBD0FWJYwX1067TF1FI/2dR5NDfuskvoXTMgnTcs3LPC6GLiEcKfRS78A
BxQjsomYBhZR9IPu0RzS7xsgZ0LPoc1Gtm0hSnTPA6CKNmlHjG2W9rG3Mg2coUUS2eTDNF7U6RF5
nfubtjiqWxF/cjxXL1icu73JhzqJ6io55Fn/AWzIoUXhI5GfzmRfkCDeJ1m34Y1uLOxPSfZKapOC
J96omyQy3bcKsyvK7AwuqY0wYfFS2kjsgT8abZxozgDm9/ZxLjQtm0G5HV8SJfnkZZWf1eYJE/Z2
Kdom3r2LN6KkKGsYi6JEtBpfpilT9i5jaRi7+sea81OXgrzMHo/KoJWB5fGNAGLhN4pFIoRGQkBE
0p6kIjGt63gsx/hS5qTaj/VHkICPrxSmYa/OWb1TnHb8gCTc9N5cwY1cdObebm7Su1NlNyy+aFrt
wqtLlGDM1JOn8X/ub+0yJwZJ8LAQlCOniV4e6dEYPconBwVXMBRPIUiRg4af4lDNLw4yYkZQhVmB
QQYmeYwDfSs/vHI7bmRLJiUHMIC1I4kvtoFxiQwliLxQPgxx98x5fBpqjBpSE9tve2trAsryrRTL
Fr0xIH1F24oc5PZVnWt9g2XbmAH4gLEGOwxv8sCM1z3Yx3rcBI8vooE/8pA1BlGRGGgjHSgtddq1
ThVfBsA9sv6hL37dP0ixVzdPkiRAuiNEc0G5n7bxpUHZNKwZ2dUqGouSPD7hrjxWOnu7L3Dt/oPW
HdUl4DogXLzU10ZmHIeKj0V8gYlugyHRj2ky7Ias/qHHJNkIplaFuYJ6xwDpBdp9boUhKzImRp4h
Esi/aEWEPNUu0V+6erPkLM5B2kYMugDFEybjIM6Rh/DYSTG6qR674BOYPhhHQZ09B+yh32Z0XjEt
N5KExlztn9k0rEs0SCo/8Bf6E0QhmCYWpHv1a/Ya783RL7/HKHQ3qT8etygu1tQf+VrHQpSAHMxi
5nyHfr7BqiCc7pPjEBTPcZgdyGkM02N7yLaYJ1ZODzVVZHkAi0WQJCt/j3rJFBtufOm7wTt2udqE
GF3e7tM4nf1UybQN67ly2eAII05FaRr8NnJ2ycI0Z7t39PiC4uAHrWwCxml4X/uXTyxyi6IxFQhz
dObLvSSGMaGXBCH2JcF19+sRyR4LMPrAsvotVO2CqwfjLW5kSZqio0+UMwpZgjzR2RuP3g9So3vK
14gf56EC7nH05Id6dW4nYA595euW273cUHwB0IYo46GjAOjeW11FplCjZjbHly7tvjj10Zj46/39
XLaJYZFANTqYxgK3ekGzNKZGT2MVDTnmgT6Mr4LevPS1oDymz+7uvqyVs4NqmBYMPyoKqF/crmbq
CrcHw0V8ydwc2aZsrDQjGM24zJEKyjGj7f3i4MiifxWKgryCcSsODu1I0qaBNgK66becnXjlXXLD
+fIXcgRcWXTZY1KPdEiYbVwOzlzHF+LqR6/pQ6v/nJhbM9lWHIb/RUX/rxhh167sFouVAhx54iUD
L7wWIuwj5tFD/gAeAwuTX3jJLRuU9A2mBRfBVuS1dnbiCdDBToAZXDJv1egacdlZRnxp3QdwGOxS
cBK3Y7zx3GxIkbnoSyMbaWWaeEw9PQSm96IDaaO1zd+cGGqegr4T+fBFrINpwN6IN+CSWIr3kNoA
syVjGe863ngb2cJlNdlGSRAwKPSCoJKLIVK3x0b6LCXwh6wLqobGoz70bnNwc33EcF2Pu/HO7KlD
9iCnt1WkrFKbHpgy9N1OMRPwmd7X1KU5QUIZHRuIoUGvjWar228xjLyaB1CMRIVqn+vK/MjIu/mA
YaugH3huQJKzbFZzZ6p2ZUetyMvj7gAHv4iAD4xDU883kYmytggOIvSLgR0OCQngB6QggcVqXI1T
jRFBJ/a9RGlZkM1mZ6RCgNlLj64LmuctDRXHde2noKsCHfHIiYrCvIjJb7dwIqREQ49VXJg3zE/1
3JtH104A03In9asTz+4zeKD6w/1zW9x9QbcjAHtIoKMeC6t/K1XvDNpm4CU6c4zYCJoY1OMUvED7
ydOPhdWcGhXcNQa4ElrL3tmt9pmNSey7Mf08KvQ5Ge051GuQvRVq7gUsb839xgfKmiU+EJhnsMTi
TFBplbalMyvaFWZnnfW2CZy0fymZ6wQ6zz8Uo9cG1WTGPrG96YgLcLK5ve/o/GDrQ3fget8BRUuy
4/1PWh4Uvkjw42J4lKDjkLZsrDNrNtvcOjtZ3weoYv+2G232VTR+6V2N7NSAcRP/P5GSZ85aDURL
VWadXRJ/cGv9XLPpaAxKGqLWUwat0m5BQZY34HaR0hNH0NtjOy0kmtjkchQvwBvDxML761p4reJ0
0W2A0ja6YkQp/Vb9uhR15SF3zXMZ/1B4/q239H3hjbqvaZXhY16HHeiE/VO3/Zuu0VdrRFtMYrYb
plT2Zv98hYHCjo6KmGvJ7/k8oCsbDoR5LgptT3PLNx3o+PgGpNLGguUQAZJQyYeDjvttCX/9dr09
riH1tN4650O509XZb+FA2NoQqmP32M6OP5KtGY3rIg3R4QQc8IKkSbcbdBxzZp2HFtxdw6++zI95
au8msz1xjNmxau31/qmuXBBgK0CljgQEsn6ys97y8n84+67dyHVo2S8SoBxeFTrYVrfD2BNehLFn
RlSOVPr6U/S9OKebEprwBjb2ywBeTYpcXKFWVYqAAx8VwOxBel/U8ZBkpYsRGb8lolianZBrt8nq
4xhrtQEB0kE9dL2jtoVJROhq6SHRFqPzylkyTdexa1kw9bA6I8gNwEAFR6niSYCC87Ud1UyzEdKe
RmhCSVZ+r8w0ANLDhbMURCorTgKE5egvYocwv40ZYR7tARBFOZsxLGVvSIoJgLFQy7AxDJN76g/F
U8wd48IzBXfg85BfbSRLCDB9ABZZMHiusD/S3FMlVmc9TB+s8+SjCU0h+L74Re7JO/jYX1QFkkvg
2Ph6EdYKnLGKSQR29VZiM4UKKO4gd3roSPOToRA/cdSHhoYSKHNmI/85JYdoFFH+r84nM8r0nrDH
QMLxXRW7V6rW7mF0igGiSumhze071MChBUx89CG/+l7AHIRHdICRwAK3gnnIUhJJYzHo4TJ9V3Io
YTStS8ufZtb4k/54++qtki62oRfGVuXp2OxpovZY2y7al3567g/0BzkUO8effgpsra4eZ4u7eoOe
xRUYofVwhhTaAlEdgioj1rSPH5gAbHIuhwDdz9tWtz4e+kTwL4gKUODknkKAc1rZ6GF0bJMDGKJ3
ldzt5iENqpF4dBZN6q9GxT43FDVFRncCBDnvsTNzVM2YndAuYDJdUJQbggH88f1h3GmoI6mHOBJO
BW/t7GeRGuuDL+BPqDVZ9lzSFos0a4gRvjWTCLe10uNh67o0wb1EcaMtSdLDxCI7r61S/jbzKqhH
DMUn1YOFkSB1GjO3iLpdm/3VJ+eJgnDPmuoA5C/elBoByucuNfQApLXPtz/x1uoRBYOGQQNYFtMi
1642BegQrIxw6RgEZLqPu7gQ9VNEJrhT1Mx1RDur1kOQA3gzCvL2/Of2IlbpGdtg9BfA1YOy9BpZ
MSSS7AADoIf20Hp6C2pE6L6DasSVndkbYpBisbxs7F2CQUeBbfbzeV+OERt0OD6HBXiYBUJFhjuH
y+l9KAaekiA6WoG1V/381+iKEpetB4sN9PyvNfZ0XtQPWn0BVgEIwxCiGIEcQC8PwnJHx3Oe1Idk
R++H107gUtdpC9vcC5Pc6e0NedG1ApsLqPteR3rrKgXUp1PfQNfqOAXVY6G4GuaZvFqo6r6q3n1+
2QvjLOK6WG8x1yM0GWE8nZAPKqpnS/IB2Pt9ArLWIXlowL4kLU/Itn0lA4vN0GFUNw8zi3iWAjBh
XxwNW/KRPvh1K+qDrBBe/K/jctc6KzGiws5dFxQn3WtfEscjXvHLiN3h2O0LkEXNuyVIg/LV8Ox3
bb8EqEmfjd+1F/uFoG67DvCvPxRfmcvbtO1G4GZCFS8BUdtgHkFzNh9VQ3qZIhl6j7/z5ImBH6fs
SCcRKbnQPudLegsCLob2eRPKI1r5zvcY7lvbjw+gV0ISH9y+eVt+Bek7uMCYggWei+ujkU96V9mo
rIaFEnmp8VPVRJ3TVTjPNhREbigxocENXY5rC6gtAS5Y4/NmBcBEGd2VOHTS0u4xnbNXnfc5lQRT
gqtUEBbB8soeInizFca+jlrUSlIEhoP2L20qP1WAlhJKP2/E11dWuIRTV6NOy2y869FcPxfl4qaW
coASja8lIlGGDVMYP2TzAmCHAKcCd3+RvycIkWAqza3kFegE+63tZOej0ur0SZoHRxCybGwgINlM
jZxxg69q7dWQZdJk4pNJKYYr/5iYtxARMG1ERSx9Zt07/H2E0tenoswwWTIoeM3N6o9CHsxa9g31
SOzSr6rFv33GN7fvwhbne1EQsPXcQUQ0y09guwljWgZKYh16VROkQpsbh0HET30gpFycpaivwfff
xnjGrL0V5w+lqTx2USEIN7bWA/wRhoxQfAY5EXdnkdcteYN/CSOHKNWhizPtw4C6kuRmmSlroN+O
ZV3wQm/cYtQbUJ8E6Teok3mbPRhlh8Zo1JAWxp0NbBOGbVtXXxTJJUiR+8F6KytLOEiwcUxgFvNo
wDQDbsXPRJClSiXNqtRQvgNa3y9eO4hhNl7kqwgzj4rXeybUyUGQdHC+iHXHqwTLoHUAYhA4K94x
OstYgbMWlkneW4dRK6Be11qPadMD46H9h9gLAwKMaAqlcQA9uH5Qo4FaNCsiJYxoLbkIkmI3tyRX
BylTobUHZwHH3WQaf8F157UQBxCc241XABAaNLdRLmCTBJwvU6eFNhH+MWxV09MiYEUVUddk0wSK
ohhQYBeE72oDz9WlFHWKcALs2nwzc5FAxMbd++xjwE8CU7WaDa/0WpUpGurhHJO7Xkn+OGBDq7JF
kERumUHXjtWlNMT8fK1oBraiJehyQGh2CAcpRkRk7wzpcNtlbe0Wg1azTiRayBb7FRcRm0lpvlAa
yWGfk7+zaWIorBFAz7Zu9KUJzgMviVoBPhhD2MKwH/sOJy7VoMuYKp5lSKc46o4Zpa9fXxaGwlAm
wowk4NvcsvRRsxdSqFrYy62rRD9K8nLbwIZrRIsJf9oEXwTGYTjXmGXojaBRrYVtZAc6CJkrVNvB
wuWUxu62pa10CbkeUEsoBKFUwn8iYinlZHWTFpaKUpdugeD+CQU9Z6csBQYwjMaCVLSZQOQCkg2h
M6PBiwK/CJWycRyRdDIhHXRiMADE7ei0YDY3gwBrODYfmHR1MzNxCyoo0mzs6pUR7qg0bWZijIsZ
ARQkwpD4kmS+kjKpg2+3d3Xj3F9Z4h7QfDJBq1m18BLR65De1dZ/WAkuFYNcomq+gpqhzy6ro7oo
YR/XL72mPpWggXZpW7Dh4yz2b69ma98wgIERWrwhkATg9g1wk1wuzVEJ4bPulB66ECRT232vgrtT
Ugtb8GRtbB66f4ykEZVJKEVxj4jSQTJ6II4SgoLUcgulnVxpzve317Rx4FiLESMYOPWYt+FiUQUK
hQtka5RQrx1vjt5Aog0ciEioYdMKQ89oYI9a0waYGu3KrreVMNfeFKK4SXOwO8FZ2IgtDMANWdkG
5Oor0ciO1KmeE1UJrUW+W+jk9iUSFPqjTiTPaAXV+A1ve2mM569bFDWGRjbki4o4RJd950yj11Li
gnXG7ScNgKfg69+JveVo9wEehDN//YLIcu7QSaY4e4XuadLkRfJjrC2CwGHrOzGZInQz0EfHQb+2
QkrSqlC8U8J6tGfPHiCQXM7Zb5J/lSwA4Rjq/HB0kJoCHJY/dnHf2JZFbTksxqI9on9KS1cfR0nw
fmysh+EIAWDBvBQISLn3w8pps4zRLIeqHh/nEvT3MQ0UOn/94wAXAPpGxq5roi17vW0ZwBaVJlVy
aHbdx2CgLjyUvzA4f7x9Bjb8D5sNgIAUSsFg+ODuqk7bWWqXREZVdjoPXeMpUvpQSMV3lDhE/IVb
9Vngp1CpYSHLmsB3kebITmuCNYX1A31LDo2X7rJ99bc9DHfzzvinef2+eDGfRSWT1UAGzgaahcys
abHkhDvqrSrnadGpC9JjLwrzI/iXUUXUvfkVMxF781F5Hh+Th+jF+aWAJdL8TjLX+XN7pzdcL34C
0jEgSdCkMbkPOo3EKjpMiod1aTzkmKz2iSqUIhMZYYf3MijUZjtv6bKEXY6gJst3dM78L68DB0WG
R9TA14c879qEXg1VGTkICgtJ86qq9tJRUJzZOJP/ZwGJDvdIJUun1bkNC00ahU3SnzAmjkgpqf4N
RlkJ3JPIGHedmwbT+oMjySGJwmXGyMjgLuZLHf27vWsbXuNqTay6ffFhZiUFHF9NlLAigz8rSWBC
CXY0mt1tM1t13Cs73EGvsrasEox1h8bL7Bk79P+y++E9qt0PhlOMvQkF0syXO08v3Bg8/4LDwT4+
V6SHeZBT2dC5ctABvV4mdJqMDlgqOVSaqA5aA9PMiG+fu9Q40lRHb777WzdZ547EFnzHzQ2G8hVg
3rhlqARcWx4dwx4Hlqs0Uv07yxOQpGY/sBlPtzd487iwYhS6ylBG4MEdSaNHQPc5ctgRyZOJHGjT
8A1kmbu60l5um/p8GVebeWGLu8ypBeCEumAz5b2FfNsbvfqo+cshwlywr7tToPrTX0moVrfhQxj7
h81GZ8EDwmdgTqe21jQYWGJf74xJhwREIYirtj4WS1zZy8MEXrmVGR3U6+hoyiGYnjxpIq4mRZ42
fv1tA9ZNA/4SBxLZHnckEqrkklF0cpiCy2Ealb+AOpzqaLqbilzQE9jaMwDU8cJAjQQQEc4pZkOf
2WNSyiF1pH07pHu1WQRXe8sEKmsIRxkCBWSp3AEvW9QopXEJDdLet4n+sSiRUDuCuQf+yDkIblBw
ZYNt/DsZE0cmSp8voflL2xFP0V6Jn3kF9aR9BXJx0rz+h+4Ca4caYG9ElIPy9fWy0rG27Toy5tAE
q3iX/FUHUf67cWWvLLCNvXC9jZEpKIXDQtTnrhUdm0T1lCj1rEKUzG18oitL3LEmhdTlZgxLafmr
RB92qgQl1o17c2WALfViKVrkqJEB+sZQNn/kM3zr8l396rwhQqUrG1x+3SyN44wgBwkbhBBpMnlG
sgR1Nwn89fqroAUDFmtUMwEdW0mu9G0DXQAFSyHzd6olD7ne3Snl8mCkf2670fWeMUNQ9oauC4bU
eQJoPUk7SSo19CjlP1Kve06muUosAv1sdG8/q8AA3zAOaJCtXH+axZyz2GmjORyT77k+ufAUe8za
u9VCjxW6P8OLhWS70VKQ3Mw7OR+h+wREkoYiNW13rd357fLj9so3HpCr38RTLEny5JhDZuM3eYPf
HtVA/4fZuX3qL4Wr47K51SNjOvNEgxifpf5rNwLDSMpRXUPPEHP/15shTcqStR27cpIJJUW5W4Im
7pfnahkttK+7mf6ZqRH/LIzejvxJleOHKpMb9PEtiDhEqOjvF9q1jxSTAY/g5SjuqmW2fkgxCMwg
5FLUT6rTVLYXg2jhpTDH6R9Z5OJbI2HQU5nQIcqbtNf3lbxA59CppvS0OOO40+U+Ia7VZ6rtgyW0
c/bgbcq6b323kJ/gCUBAVMqN4RPUj/+kfQfgZDFIKQBxRnKf2tN410tKdTfCPY8YV43Np3oErtiM
Ut0jwyR3rmTG07uB9X+DhgHdRXOR/QBpBwQ3uknKskAddavzbWegb4DDGPe9DnUI1+zt4vdoyenk
JsDlnPox0n8uI5hSVIDG3mjmYIpalpTUBZ9b4YC2wOmTULULjB8CvnI/Kss8e3lPKP6PHszJ0hvJ
dCU8SQeNWI32CFpKQ71f0m7JULhXi/Ns1Hq6i6whrnYQ65JjP4kr8MDg7S+No273w7OxLNbv3Ijk
ZzPt+h9911phYiagIVMGozjVSUQsaL51ubBuuvajOD5oNZtAeAImzY88GyCBirDCOewhRaW3Qas+
O1BkwBwkxj77xtwVxr9x3PfTcVE733D2JfkruDosNlid4P/7CTzmbJkBpUHLhV0d59yYbvycHRZ3
OsQV9hkCI0NAj/oh32OmXYYglaBMp67fYfSWwEQK58gkUPnKcRN1TkccmG8x8wP8iXOvHHLZzdKg
DZpj9JAdoXrnkV9W7ZJjO7jxTn+Q3fkgiuc3XcjlD+FeHDMlbeJk+BRgLOxyDYH7OZn+Zf1bofyM
q5D0dyY9Z4Pl9nP1NGid1w6D24Owy8pEgmFbp+Lyp3AP06BERusM2BOSavdj1LkVzXeCz74u+F3v
Oxcy1tpCjIRgudA1kt90LwnIucWsmlcfWP6kqq7qpsH4rh5EPnNrdZi0BAUH0mq8iFzSK7dZrnZm
MYXol5oBnevkPiZRKkitt9ZnocGBUNVEK4zvPo/jIDlt30yhHH1vOjDxjN8GkI7nuhsDZSTYTPaT
+TsECjULnCKMq4avlDVOiVE5OYexO9UD78aZoXS0oA5FMeTmKb20xL03QJTkHWh+JqC1hs/x8NF+
mIx9kd07AQBLyHtBOk39HGI1QtgWKxDcWiUXwGrzAEiL9v9tD0flO86/y9aZvfynM3KxoewMXYR/
wBVLugK2wXBIHJ+CwliuesEB2ehZQUHgwgYXw+JwFJPRp1NYxuVR1kCYU0P9WE3TRztDvUdO7vO4
vdMl42k28y8n15glgCaIZeC8ALfN3XApQYuxHO0xVCcJEIXSQ7odQKzDXfSvgyWvTXEXPcvjWaKF
DlOx6aqFtq/JVzl/0dRho5TqZ38WqS63miwB82Q3ZEs46I1n0saNMRdx+4ptxLaf86hMhQ3CI7wi
zJAODkT7pjm0kwVFAcOV8tErWpEW6kasjt2CUAuYFyAs6HDXy6C5ZOU5UoKUyK86mGN+SJjCS1Jl
3JugtvBvL2rDE6Lvhmid6VZrGBK9PuWg6CJVY1D44OZbDJ6YrhwF27a1Hh31BxTxgWdAB+TagmrR
FnxX4ECcZcvDIJYrqyddsgOri/e317Kuh2EUAO4c9XXGwcMP3UEEoVQrFsmkx+SQ3CX74qgE9V6k
jLd1DoDNw3wKaA6ABuCKmJXSF/EkGfB/RuSa1vcG461p9+f2WjZwh+je4D94c2A0wKlwvW1OIltd
idwGMdEYFItL91nYu8VR2mPk4E4Uemyt6dIal1BBrtGUMEU3hVoCf6NIgH72mtdlluoJ1rUR67GB
LZX1WjC4wYebsd1khc0+0rAbHtI/2oN1LyFxA6xUPWr7ovDqkxboB7V309fi+23jG0cROTBTDgKn
8HpmPRlzSZudeA6BpvBG8p22v6oGAwdJK1jlxnayZBuD6xYmv1ZoOjJEUIfRnCnsrCJxZUt6mXvp
paaK6NnfXJEBRgP0gMGnwJeAx8XWE13Cd4OQyr7u8xfwuuzSaHlJq+bH7c3bXBM+mgEWDBSP+And
fCZmjZBtCpv+3ZA/suabOYtKYiIbbLkXby5BSpmjcTWFUTr4SDBd2xi9JSmC20thjwEXRaiQZsSD
wQREV9MR/ZKSrOxhxjET0y2SaYQ6aQHKBErApF1Yj1WqfpkZGacds5QA2hggnUQF7nppi5HWdIlS
49RT1EW6WYrvaVp8WX4SVqABi5cQdRFW8r22glFcNh4Y6SdqzT8NAhHjjBrfocEumvnn3w0QUMAQ
YAco83xyrF8bKiita6eGIdSEXUk+l9Hf29+IPwrMAISj0L9DUR5U0txRsGWwaMzaqJ+mYcheh6JO
HickxO9q25nH26a21gImViSgeNoZGOp6LSgCt9mUg40B4+OA9tXIBVIRZJh/m9hyLm2w5V6c7AxE
NSDHQ1I9OQRJ/SBDUq6fW9AlAllRZTu8nnUS9IZeda4GiOrjVEVfnkrnfwS/p5pTdYWBhRLVtfeo
OLvFX8ZyXkP0uX9T3dqTfNHCVw8Zb5Q7+JC0yMg8wmjvD35yrx2S/biT9ilGK9BO2X/9UzKMBfg6
UU9ftQbkPo4tg1jOKS8esjzboQZ2uG1h61xeWOB5IGgP3sYRj9tJcxKvyLrAHKG2nAiO5GqYEruG
awWMEgPPwW1wF9mUIOYXW3l0Ai/9D/rUeMTvXdMFna6GaQvMfvi3l8U/JJ/2GLUqNg/NAT7qLEmZ
LeNiOiekzJOnDrLkg3eTfhuUmHqZKY0vt+1tbCMUjZlLBBc3sMTcfWhMVvsCJ8VJ0hFEO/clsD5z
+vu2ka1dxLgBUIEMhgBKL84KXeamhDymDc40t/4oUZRdDqbmVh/Tv+4Ijh7vqwgPbCP4w5BPAaaP
t5/vgtGiQssrti2UQNm0eWwVP0kytg8DxOnCXG3kn7dXuN5GcFpgcRrKvph24wUh6jyfbTqk5jkr
MImdmk4w9qg0aFoiuFirGS2sDPhQ3CyoMkA9kAf8AE2RZg3trZNMtV28GF7u5G5t/pMzCAgqkvKE
2OpAkgESKIVnGouXGXHv9q22x07sbq9648eA/w6k2pjBxfVwNM6nREo+K07GXh+3eques6DOvKXy
J08y3OyP6pJArgMaCzKZ9WYzq4jomLgz69hd+3AlGhekgLZ+GnrUQs8YH+1HAQh4VVxhyBndZHol
gCcy3OC1DRncv1SvYv1UPqie6ZUg9fan98JbnqVw9qd9HntRjBjFFSnybltmukOGinxj1YmmtQVB
XviHU/uBPf0d30PNxnJR3s7ciqCsk2IGOPGNn1QUw25tK74i4FDIQm0QtFwveTSgjlZ2mXZKRwVC
Zf8okb0SArK3zww7EpcxHzYWswNAfqKZi/40X+StDXAH9k6pIJ5wVGhgGE6t/HLGBQQRk+10jtdW
DgbdssEs+i/7VljUFbTFGaYffe/rBSZ6NGHttXzq6rcFE8D0d6ntG11wQ9dRDLOCG4EaCOJLPs/O
e2ee9biUT6b6ZBlnsoicKctr+R0EfgD1NawDpF/c0QTR5NQ3jbWA3TPClEc8y/Rnm5X1LwN9HBdA
/Ehy1TYdjGOnF9qD1hDD8dDcaVq/lRPn65RdzPWBOQ4MKuDR4gPEMqolVPRj89yoGLRJf0Xqa1oI
ruP6Vby2wfmZDrK5jlNJxjkiZHiWi0Oc2cVdDjqMnyOqJYJy4PoLMtYGKMKgHIOzwsMDe8BAWoop
hzPamG4BAhopmwWec20CRMDABKJQxq45H+qmCTHBAqstpwUV2qqg/giyktsXbb1nMIHLzI4gG1jj
6ldzPRizpaXLiZR0UdwhoiR38UsyA5rwCiHBkPRw17eNbrz0TIaQIWuBg16T72HIpXVyc5pPywdk
RNUgor6OY4HBXg+F1J+y7XaKJ4JBrcgS8AJBPADzM0DmIeZcDyVlklon84zYtj4WYCkHW8K4s+7G
P+rBEMB41g4MwBqIYyhAQqEexJedGilv50ot00dn+J6RJ6toXHv8oehPxdeFdCGnB14LNJUxwIBc
n6twGWMyJVNbkcd2Ht0mbv3GjtxuTgU4nvVJsdCBwXnHyJyuroSzCiItGGueyaPTW36vFl4klTtL
L4UVu/WphyHGZAYhMMCSPw/PRfKFWu3Y2X1DHtN5ZxfV92T86iANJtJgAU8nWLAYqxPnG7XKim0p
K8kjwocHHWAR4KEEV3f9TDIWAAOSFUhIcRC4VwQwJdmhS00eF1A3tXERlnL2XKaiIGfjo1yZYf9+
sVeJpUpxnWOv9Aa9ePO3VRNXnh/7QlRBEK2H8635VHZST7Eekr0q4OuX9QcDaBGBXxAthyujVjTC
eIQJK4arfXS/May4r997242OiWefm28NaHHO0P74sg4mxhhQ5VRRvEBrBYnV9TamRVaDnjMnj92w
aF7EmDgm6anO9SW4vcKNs+2glAjeVujxQnmLW6BOpWzIFCl+bEbdz9Ph3a71b7dNbHgeUCKDIYnp
C8PRcSdvmkA3Ci6z+FGqjbc5m+8oelruoFeW16tQvmhbuIjbJteHA7uGUNiCUCDoxHlY5GDofT7P
8nKamugRKibnWov3E6UCD7RRnAD+DhhalV0pwOW5kB4FpkZ2okk7WQ5SeXnSCld1hn8F2iIe6AhL
1G6tKTAzEFLImfUy5crgUUuOjtVILcFZ3fySF9vM3by00HMDEj7xY0bIr8peXo1cpLG0kTjhWCKE
+NQYBZMYd+myNE0B25XjR+2c/8je5jfpe/baHuyXmXpLYB+ynShM29jia5PcAa3LfiTFBJP6PtrP
wRgOhzoAQ+ep9eSDiONx66giQf1/gHmkE9weYmY3rkGhGT9Gee0PY3SAeWhTx7tEwmB03O9vH9ON
pOkzIf5fe9x+VihcTkpP2eK0XQ7F1tqn9a4cdvIxd519dD8hh1N3Xe3H8DmCq7/l24D7wgVBVrNu
+bdmUbRpOuFjLqVXTD+7GNM+Q+4tmqiHt3U00cUwkKGhI4kc4Nqbge6AzqaaxY+g3O+9PEl/mksq
iG82V4OhJVTuUIDC0Ma1ja5p+5aiVfyopgvI/LUU1YT4Yayrh1Y93v5sW6bAGKZDPojpS/IhqgGY
96hDag/omiLQIlCUkchtFGDRpk7gYdaODM6fCSSxhSFE4A4kmMNnag5V/FjaqCk3MQA7Sq4+l3Ys
SB62DIG/DlPrGAVAjM/FbDSGjGVuY/uW+im1QqdMXN0UpENbtwskyahQgEth3ZqeyWJ2SVrgtGf0
D4owpVfFUBwlNDuhv2zv4EpFA21bJw+0zEz49hMjze0feC+6SJlw8ox8bPbQmFK8qGlE0oDMB12n
tlBGBBUnvg+KL+ikcWcPBBt5ttiwUo3HOFe/jRYQBOWzagFJQ6DXPojcIvuLNyzyZeRJnhBp6Xi2
dUn2FDl7Uebq0Eq1r0Z7CbrfiTz4o5T8u33w1x8QjU+mQs/g30icuUNSO63hEMOQzpiEvWcEFZZS
xVgoxlOUFJyZVfnntsEVwgWoOszvoZANXnlmmNtZO4a+VDf1sDhFu6KbXWo3LonoGyRQPDOSdkYy
+fkiu3ItwmusbznyJXhH1gtg+QU7WheRLKb0iTSMtXNmXFYHw1qCqdJi19GQ1FSWqBK7ZY15RwTm
KPVgnP7aWg4ZzVKWDAfKkjWqITGm7pQIKnYRpiOdVDQCsfEhWfMchDooKyGd57bVqjQlb9jaLFDU
2iBvNSfZhfCq1znvUdUIsuuttWED8dSgFQfOEc79pwlUzmqSO+dxaZHpEnCRoYkVOHNPXANQVoG5
FbwbhwZADqwMNW1Wr+COaZ6rkWlPpn3W9/3D8AieEQgRDC/LIb/H6KJveLLsmujSuaJx97UTvTbM
1S7GKpmLvoPhVv9IMFAgGbmv9KN/+1KsfRqzgjIyvh6iaYuzYmLQVJownXlu8jLx56lyvi1zkgsm
nDetYDJMQzEZImOfocvF8R8w2Y5JsMw520NPd3peg85HtUVt7a0dw7wxhprBvm7rfEGpn+zZJIVs
nyupG7yhKfWPbgbJQuRMvaiytLUiyHCgj6PiUq/Ur6uqAjKrme1zNMh/rYp+L1JJ8Gk2l8MeatRS
AYvmHaTcxvloLg1M6CVEhZ27gpZ7jDYdvn4CANhAHVUG7Aq8QdfOolOjtiv70j7HGvSlJlJrQVPU
In7NzcWgLoFWKKBXwPpdWyE07aOZEvtMIZaTyKDwXJSDKoSebnkH1LZBAY6iMKrs3HFuyBzX6rhE
Z9oYf3VTgofojNavpOdWhYDw7Z1b0Wky3wCqJQSj4NhQVoiXxCmHTteS6IxJ8B3wDm9VZr22Mvhf
bBoO4wMlv6ZR25kZSNoUINrJWAVOqpxzYvuUfD0wZrN7GLNGrxbc4jzsUKezXM0x+zXSiw41aiP7
elZ4bYFLn8qc5AbBVMZ5TuRTTqIAwFSBv938gIz9GBIAcEv8HVbURTKHEiZ0UJ33ZRpAjfpenxrX
mfa3v95G1ANK/P+zxE7shU/CXEFj1igxnJ1Zvm/Nd0zYV/S9qKsgGyN4dfWlKUXg061bAEeLw2mA
HX9VSpgnWtgphOrO6fySWY6b9E+J/H57Xdun8sIId6GVtHb6SoGR4h94c+/IB/G7+C6DeBR5Tn4W
fgkoU+GOsXvb7kYYgDo+owuETjkjNrneT7tGV63vRvuMydHCBU/ia4JbgFzRU2rpNJiNSH51wwWD
9AvUD5aCsSsI8l0bnDqI16kl/OOUddTto6gJ6sheBHnGxoHEmlA0Q5sO7XQeK1UC0oapbcs6R8VJ
i95j0nq0S33dEDyRK44ENvOB0Vt0tRCjyijeXi+nM5NYnZXIOre7+gG1iSC5L55yQNe9ZG/szR2t
XHrM/PJv3gint7e28tI2552HvnKqGRt9nqnuuPUonbqs/rh9PrZsoAxpgijOQejGd5SMWarKeEoR
SLWK5S6MKq7CkNZtI1tfC0knyJTBvsRYCq43UddnqQBRrXVW2/dhGN04jiGCZwWSlvq3LW0uBw0/
dA0wLI284tqSgkBXnazGOuexEZZ2HmIO5vdtExveggXxqDwy/RX786JfeCgDxBFT19nGWSdg6yHy
996wvaLXj7fNbKzkygx38PQs6qSENRY7G89TZj7JJfrst2189pW5HJNRptjoOaPxvFK+SCxtqPvY
Mc5mM0KcyjXzrpi8BVPHutuMKqn2jl1hkqiHMoZ5pJHSR56NzCJMpTIxS0+O56nxk7pUycHU++7v
WKIAsMtRpPxGmrKQH/O6StMQO6Y0oHKmBXFbxUhmv1qcpnTHwsHQNIglY2Ufl8kIkfqGYshJ8Hxt
7CVafmjEofWH5hhf00wwX1ovieKcgUol87tC/0O8jgIEKMPR5YMsDw99cSJ1NjuVOmelV0G3TMvC
/kgxgy74Xhs9TMB4ISJhoaaI0JBvIkXYG3kykNTpe0aHrh2KPd1Z+9nHFKeXi7uX7Lpw5+PSHs+B
BNkmDTga2Bs981Nhi/iOZ+yVYHpNhEQHK7IMXNsra9xbRdJW64GXcyAN7Hx0uWu2uyFx7TvdM+6X
Q3ufVZC3MywfavHlMz3HvohmesNPXf0A3nuUiHHKuHHOFTgxSj3zUsfcSwp1dYzF3r56G14E3gP0
NwCdARDEJ7AqaA41PUPuNYz4jslTSyCjLX+9NsaUoxENgwMD7R++eTEg7nb6LrcRfEZQPY39vnV+
fHkhVybY3btwh4wApKkgjnY29BLKn4UNsZFoQae2jgQecSOUgSXEFvBVjIOJi3NVkIoWSyJZEPld
IFM2BJrRfDSJUXmoGGWuqdc/by9t4ziYGnI8jBojcoLl66VVdTzQsqPs/f0tdSDbLgOEA2BhEOhi
sOePu2WYMgQSAoIlprFSL65ImeotYhyETIPmz1UWduP8Q8nme0OWXlIQMCsE/YLafLq9vg23CLto
4DNBR/TtuCcmKzQtrzNkf21vDnexbZAnMLqLCLo2IBBIYzXM96Bfh8eGn0Cwm0JS+wSvPxOLxeSh
txzqe2sPDb0dEZS4N7pXsIUaFFp1SJodvnAipzlpMNyBSKNHj8BL7CJr3GgETYznJMN8lzg1FAek
UnflbIQO1ViSBxlKftJBt4u49DIiqd9nrdKVvZ6Vk6gfw47o5ZfGpIeDXQD/GlIYUPFx2Y1U5Y2e
aGp6mpY2pUEV5XMG5rqh+6jaRf0YIKT2WJfp+A3CYIroteddDjOO1I1h3NAPRgXj+jijaDUpTS6l
p7oqGBm608TVMa10+XUus4IKIvRta6hdoXaBcqfB31ZDV1vUXtOTvUyJX2kFBb4mwvj2iEzna+f4
c2FsQB3kVACl8Ehh2tWZNthaelJ6TQqGpX1ZNOFECH9ZeCPcZWlnzAMbKZM4BvUkCTol0zM89Kk8
CDZOZIiL+uV+LrrawBnJlVIG0r9/TBftz+0d413p52KQ0qAegRkkZIbXR6HpG2rIqZKeorl/6xfU
McFpUPpargLPqS9VMBXZFNy2ubkuNt3HngRMlHKv+1zNzeD0AzZwUNN/aWRIAU20XDCqz/vsz5Wh
Ag2eC3jUVf8ih06ZigkXnAWJNrsqrUcfM67RQ6IX8htGZkXaUKv2xadBgLwQQ2OscN2UVBNLBgdh
esJIaeURXSaoCpqKr2h97GtN3WM6SZXBpDHFPlWRF8+VoQiOzOZdw5wu4gkF8CEe+NOnTdvOdgVa
DV11zcx6mGplP/byf/mCF2a4KzCnjNJ2rNPT+D+kfdmSnDyz7RMRwTzcAjX0UI3d7fG7IWx3fyAQ
CMQkePqz1P/Z/65SEUW097UdnSWRSqUyV67ViF0PfqCq3Kqurm+nhPgCVib7CYqX2CxnSGmq4qnT
sz5x58yK9NnRQscZAkSRoLt3G47yvtdySNSbqCh7zez/vu2qq8fj7EcoeaBmD62ujbR4CoJ54ne1
MS1PrdRcC03wigQxIjzm9PLMzYeNULb6Jc8sKylHoHEESoIvybTvXv9ZAKSodVu9zNWTCAgXuttg
9LjqZWKK27BAWk6eZmEEL301VvdmL/jz7U18p7NRLzs5dwA9B1D+oCJ0GWSaxqWD2xfFU86n5o5W
zvSJA8b1VOOtdle73A69YbTDtOy7MZxAxQjEsEcWZ8fsOXNC01u0B+YaGYkKtDDwHBgJ1DKLRUdR
sB7KiLtm9oQQoj/VJq23bssr4IY82KDFxYyGZBLDybr8+Vk7ggvaQsAHcb+B0X6exkvdeLsSgzDx
WBlzaPMCHCTV4D1pIE9DguHrj7SxODq0JYlpL7KnTltyEo6ZY4I31nu7vcNr3/H8FypuyjAFlgHz
BTf1hglcuNMLz6uX2zbWHBKQexTaoLWH5638DWfpfTbnAonSgtDSBVMQWsSt/ENhaniqmHbN6sPH
zZ37jJI1oNtVm31AiieN0Bfc+M+d6yWscjci2doBR7IgVcyQoFwh4XuvsYRBs+JJr1t6bPRJREE7
srimTCS1bwoQ+hP/b7YSPSmoUGJqC+Oll1up+cZS63VfPoGpgb1mk+Y4O6tP2ze747kbf3wjAaiA
iC0ybhx15YYv5poQg9nFkwMuojrklHhzKAa9hQAl6bZGJ9QXzPtZwb2O5yxQLMBXXy5trhpbQ2kE
eW0/Z7vcnaZ73oAYCO2l/oD/P3+uK2LvPN47Rdj3xbBRpl2NNRjnw5HF7LEFfPzlDwj0hklUbwGY
tYitx7z6QubPIOB3IFGfRaMees+QwttlUUHug/JT4bxA9pZOd1sPkNXjcvY7lKAx69PYFh6SN83p
7/mcJoVu3+dUJLe/7trJlzIXeESApvxqBsjTaLO4dV88mWZRuuHEi7yJakxlbBUQ1taD2wBDPwDP
Q15GuY/Y5DR4nSC7KfnyGzQN4SzEfurmjRfwlhnFf8aggJt6MINOwZPu0Du/7N5ybQulcNWEkX56
vhz5O86imU7MjKFiWeDauAM5lxz3o3v3Z7CE5ktBQ8yhQDx+RzZnJ1fXhx446qwScKIi11hTDv+5
SyY+6jnEvLSGxujKwDut2t5CDq1FN5n+yqFomAuUIMpQOagrE3la0yNy+uVAXjwLhzKc597/rBkT
xBZMam6kLmuZt5Qkh8Q60O1oylzuba0b5cRGjojD+hkcbqZ55xY4bpQudeyPg7kldLu6qRDNQV8G
FWzwc10a9KuZl6WHLI1ASnDx6zAzAUQHivP2Wdsyo4Rtzn2/ampkpISXmGOn4TJV4RhsNeq2zCjZ
0lBBUElvkfmVGhLMsY/BBRDW3keFot5PAMIGeA1sHbPDipk0JSOv3A6Rg2UWA/FmZj2SjppP7pgZ
W6SSa+UO2QvEPQQShauZhyxvKrOieIz5RZDvK5rb8WxrGghMR5roVWZ85hWU61Bz+Si4Xi4ToBMb
wFfMu6EBf+kbVgcVMXvGQW8Gu0SLNfXLOeqahX5foLTkb1y2a+EYg6+ySQg6WDS6Lq1VLRMobcBF
xFxNzx6aqlHbWMPx446IdzNQJ3JgABnppRUBEkHwkOCAcWbFxVDeu2adzOOWLPdqkDy3o+zdxEzR
cDA2PkFl9QgCABHSl+oUgOrODyEg9VABp1yFRXR7dat76OHpgwkCmXAreyiIz/WldshT6S1zuLTd
A2nMt9s21s4YQCH/taEkzN3MsLe+R8BbaDxAamFfFnOc9lt11S0zyqXZLCDVFwXMwN9AWYkCJEh0
wYi6+4vVSMAkGAkBd/KUnAevphLZON5XaD5hKZ5X3QfD6IRp45R3f2MKjCHwOtTY1GGLgtq1q5Up
eerM+U+pGf+6QBJCg1P7ftvOqhMAq/g/dhQXn9pU0/s6gJ1APIMW6nVBa3rD0daCEt5zIPdDSR8c
Wop7+yUVbU9tONo8P6SWBUarMfhG7eGb5tZO6Lb9A+uteuMWWVsZGKfAVoIREh0KKZeHt4O60Fhl
LnkyGuYfuyr9bnn5FkXDlhH572fpjaFVdT06OENoLQUhssEHJHZfP/6Jzhcinf/MRuvl86gvPnni
i9NCvFcUYav/Ta3w3IjiByinURNpBkEu6BRR37U7qvsfHS+TdwTIGIAWxOgSihTK+dFpO/DctMiT
EOmBpWNo0yKiprW/vWGrhYRzO0pk83TSMVAuE8RTLQhpFTksBImeERaxH3fxnO/yetfdpQ/bozWr
DnG2RCXgFXbXaujjk6eMmw+eh7DdjaLaOFBbRhTXBhAHKgcBjCCBjwz+pwap7+0tXLcQAKcIwCWu
BuXIsnZpUiDWyVPQB27cBe53lvEtReMtI0rWbHdeQMxJ4HJwi/I7Le15R0BTvvHS2bKiZMkDBsgI
XuTkKbcqfBV+x8q53dgueTrUwpu8RqUaCDTh1XKwpuvj2AWwwTHsH6ZWGY76vKtTLV7cfOMSWs0W
pIwLSuAehhnVJum45LxoaYcF8VijEap1AmMCcbnTdm08mvcahxKwGWqbzXoZaK5X+b+G5U6fB6Iu
88C+zhFRi+ZIpnu0+0CjEP+F552tTol2o5YPtFtGAraW/l9ttl/yaotBYNUjzkwosU5oQ2GwBhsI
SQSQgIMInP1F4nj+iZTjI9rBcrmDRUA8KyJzEZmYt6dkqxWy+kHATCDpFTGd9S76c/ZBQAHsuHjf
kqfKbI8tF9Gg5/uCDRvh5goE8x63IX6J0iem6q/6mKJgi/A5Pnzzo4+t/XDIY/PnGPW74ZHF83GL
bXN9Wf81p87hdFbaD8EkzbEsmmYzKkvnMfM+33a0LSvKJWHnZj4ZDFYwl/kVooPx7FaxzrKN8LN+
GQE6ibcKStt4r1yemqpG3dEAGfRTL/buwduT+0o7MrY3npZ77dAlLKlPZhFpj91f9Kjwyf5rWAmv
y1DPnk9zdAP0kcY2AQSwrTsv4nn5N08JDC9BFAkwcAAblUPrsxS07hmqu1PtfBJVcWwE/X77c11h
lSQAEANnwDTYyL+vREWbOuNt2eN78dg/CRBItFETHJzsAHH6gxZ50WTvOvFgOHv+y5JK6NHW3ODV
DIz6E5TLnZaDbaHbgMh71/3L87hyw1bERkz3/dFOSL6j2k4H0/1df2gOwevtDbiOWlg/TiLuZNzI
SKMv/Sjz84roBiNPQ5uh3yHCIg82Hh3X19ilCcVjuoYHml/CBEGtigR8j1mbqJq7g22NG2H++vTB
FLDtPnjA5CSM4jHcsDGjslAkznOphdwHhbvohgVEx8uWTqLcmMtrC493OXaGaVnoGKrhRNMytxkG
oDD6jiXoJoLNTysau49y4dZosNDUm8LAXTYq5CsrlDBPgAYBmMYLS9nMElTBDrFQXhpMkv7bVUPg
/9A7ewStuc11/uEbxwQfLUYlUZoGy4s66tYvPkCxFvJ3Ni4mBwyHpCi8MOt5HjVM2d12xZUdlZRG
KLsAFHmNBTfqtDedxSpBTOeTH1Xgd6fCSekB0y32Y4XU52GiNtvqD8pETfmOJoRxpXanHJxRUU2Y
9XBHzcdca72gLzyly2QCOkF69MUmB1B7tG7bAGJss6kfgkkX411aj+ny4VQPPFzgqoXMCWQ3Id90
eQzBNJx54KNEv5jlz0Ew+phmob88cIKDKmX+cNcBxqRqixSKwkFRjBU9ZpWnDGWuNOfpa+9nji5n
axz69fYHXdlaTC6iaYU3OrgI1M4rpEkKH10qiU7JnTwUs6Pfp8RZgNQK2p1WuKBUzFy9CnswEn/S
7WZ5uf0DVg4LfgCkxPF5QWmhzuzkI/eyeUaDfHKqObInjIO62jiHTjHPGx9w1RR4UkGXBy5KNM8u
P2AjBqO1hok8tY7gh9F0tGiBus/BB0XgRuJ0HbJRnURzFfzXaOeiRH9pygTWLKv7HgMTmTUZcbos
s733ee9/HF8A6D0m2kG2BKgdhgsvDbULgkvdoNYBxrGJxHZlF/PBN6Zua7bqKhUEYhhwP3ikh4QT
EEblFiqMPm9bZB2AFuqRhBYSB/pYI49E5IMGcz7mxsa0/jqa8cykEkgNJ3fptNiYMACFeP1SRf9f
XSAm+49TlYIzBTR/joxrJvC7l/tYuYtlEnCYJZBfBJV8Hi7jxolWvU/uH4jEEKHRl4avK18KSEP0
n33qJR1o93HdRtNS7L3568eO07sVtAGgw4ePdUW5AQOlzTXMIAmanYZKfEs78q2qh8P/zYziDDmq
UnTShJ+YYNSu0Ksca3BMzpuyqXJTziO/XA5mC9E8AX0swoOyadloA4IkYcGQermb/yliLRqjKW7B
6LXlAWvfB/c1LlB4XHCN0LUNTgqbeEmFo70TOSk+BwZ4o7LF9fcf3r0LajkluI9+27RmZjqJM4gn
t29BSu70Lzpz540wdFUxkPsH3XOpuYobG1yBl27NHZvTHs3qBFRVBo36wsSztKtxx4JnIMheRVFW
3z29JveozmL2v2wc8jNtBzHEQTfPYG0xyqo66RB+fLC0BUTtg6HpbMOb1Gip/krFmyC5WJbV6LkJ
4VN250+s30HsRv98e9ev3mPSDPYdXUyQxK3IZntNQLk2u4llRjPw0VpYx+Ub/7k8BKBdzsZDFuko
nmw9kdYcC6NL8uEiJwNVeEhdiJ5X7egmlYWCg/2Z9XRX61sltSs03/vqkJjhsQRiMlw7l5/aLmcP
zWDuYlh6GMJ8zt/07u2tc8vHtNUPpOBO2FX5G5n8rVEZGYaVQwrZN9TbJU2qBNQpli0MymSoJCbQ
p9/jHS1d6+ga/UPKQPlnDpG+VF9uf8sVj8HAI9IxwE8cdDDknp/VP7yiyDOvFl6i00/c+5JuYk23
DCgHB42t1miBk0jm3NrzsQKwfWvGYoWLCThWPA8w3w6QOq7Vy0VMtkgbN+28pN35B7QZ93odoWu7
9/fNyX6an29v2epXOrOmPGFnnmUQGoQ1AmJV1wA7qAkJ134JifMrxaCgk73eNrg2IIARdExoAasE
PIbqFylHmz2fMCA43Nv30wFhhDyNkdg5Ub4DXURxyg8eiW8blaFC9cVzm8qeOnlLoLPXeAmUL2mo
kzSGIG5cLOzbsuiHnG/p9qwcbowUYeAHRWBk0erbvDeZaxdG6yazdZ/P9IhRgwhp0kbmKr1NXRXI
NwC8gIoj9FSkt565ezVK6BkHsbSb/8jmLiq6pzrrwsreksrYMqScqxYPYpZrpZt0+fKgOdOLMfJ4
5umRZOnHg758rWJMGiMLmIpRTFmWppe8y92k6LWoaJ/N4d/brrCWPl5YUM7wWDABcSBw0hZ31TNU
DGOZQA5x9WpvJg/v3/nqC52tRrnC8rybHQ6eGWTHy56y0PhR1TFy5H/S1+xRRPmzFZEJMOaQH7Yg
SKvfTA5cQrT2fTLj0jkgjAuafZE6iQfcxTQvYQ61zbzoI13/qAA67hgwDkOjA+8nKEGoE8yssGvR
AUwJtm09cTWUnEn98TQZrEhIXcHoDckWNRFvSx2PpBFjss0AGlJ3wiidvu+brcf8SjQEoQ3eMZIH
Gk9fJRqagZM2AdiRk6CqkAcIZn+lrLIiN9chagjN8u5nz6zm5OVB+X3DL+XfVnzlwrby1ih530/L
vCD9g2Rb9zQcUDtMwKQVmsf6tNWCX7tlLqwpsYMKe0z9EdaKu+ZLsx+P8gx49xm00Otoa6rzfbz8
1tqUU72AJakJDFhD3WDXsFB8qu+WL8OBxtpz/6WNsp0bT3sravfWvQnRCX2fH8edsxslXnSXbaIB
5equf48UR0EOLBVFLg9H4WBK3fM6J6l0fW+2c4TawtYg3Pr3RIdEx8NYDt1f2vDtbIL+OtL5DpwF
NjCxR4zb7Kc8RjPuqE2bXAWrvgusP/AoYN+5eklard2PdauDmRr0oJ+BD1hyYPp9+ysujjTxpxzw
yiorDfS9W7rZhVy37oNaC+0REPYpJwd0xBZIK7GjrlXihM4Bi4rRi4kdvDWandRz04Q68zdqqqvf
EZBHPM0djG6qDxmnstyhA2UCEOPWP5hi+BoU3cvtcyk/05WrOBKnEIB7AkHo8jOO9gSBaRcm8jTv
o2qcjdgyBicy+nLrmKyawrsW30+W+VSmC7cqrbJ0Sycpmyyc+/mVFvX90E8bBZRVM56UN4KKCJCb
yqeiWmWgJprj6Jf+sTfbOMN4MqguNsysXECoyv6vGSWeAc/M27YhTjLZflihowUgc+w2P5z0+eNf
SNZDodmEtNLWlcNstBWZsnlyEkGmr25hfXZsEQlax7fNrPnauRl5As6yrbYDv1ZTIoZ5NeChFv2F
wtdHa5HyJpXzECipgQv7at55GZzJAczLSVDYfnQWB01i1n9yawwF3l7Mmg/IFrEkqgZIQa2geHXK
SdlnuGx0AXCcH5p+GerjRxHJ7+sBXSM+tu2iVq+42iLK2slFaieoRrYhYX0ID/8FZKgLVkM3/5sv
dGZN8bhaGJgCAiFOord9bLpBnPvN8fa+rd6bqBUDriRFta4mxc2pdYJigo0+nnYGtMMFtJJs0Miy
WPu5lcOpZfj37TszplSEzK4Cg0UHY5Z/L4R4HCr9Tksx3pEJwKxJZBvtm+Ftycis+QY6YyiI4/EZ
XIXysYWYNqtMG3Rc9qkSwbPFfcSjlO1u7+X7DaiGVgRuNP4k5wNY8C5PFHdwQyw9x17uq2/pod4X
Me0iMe7Jm/fkoYJs/2F/GISdy7h4K/XQ7kLAGn5X4J2oft/+LWtrRrcB5xvXJ+KvUqwIGp9alvBd
UGDaMa+zFzysnv0s2Hh8rMUQOSMK4CPYgFFPvFzxzOBQnVV4ibY4x5yRT8XAPt1eyVrYlVh8XzLj
SPHYSxPTAN33GgcMef++Z05o1KBqWFho91vInLU9wxLA/+Sgx4BW46WlppjtaYLKUKJ1eRWWrAID
BO8OKek+Ct2U5wBJC5rdaLGhKKKEEY8IcAFpSMsH36ZhlxttiJEGa8Mf13oZ4EjCAK9sDYMvQYnw
g8C703F7ZP9AqN+3NoQAaTdUcVUa+fOkd35cA2ET5/PS7JfOQZ5cTWmMlmJ6cJnegFHHGDaGqVcc
BoVJzIhiWBSQ2SvGAPDY8GWhiNPtGNIC5C+Lf7jtMGsm0CqVQ3HvXXHlM3rO5HmIm8jRfPOtD4y3
yQZg+raNFVcBchBH3Qc1hNQAuXQVk04iHYltJ42Xvbmt+cVi6A3V2s/bZlaXgiEzDIzC98FAcWmm
cwZ/4gu1MeFtPk+z8VT7Ww+n1ZVAOMWBxCZgVmpfHT0g4XduYSeobX7treKTOWMgpSDVxoe/Dv1y
PBhYZclmhMkvJSBRwGqyEURPSWay14rbXlSXzgNDBhI6mvnT8fJjGYz3rqX9uL2H1/EDZGTAlKDH
LEnar54thobo4rZW0pBHvX0QafE4AclSWlspiAxEl9Effx18Q3gyyGqP6tp9oOEq0yozqdvProsg
7zzN+qei/s5nfcP9Vk2BHACZFV5GVyXHbprahWH8K7HSEgxrU2jS33n7Jx9+Y9p1I0O49kEs68yW
UmpMzWCZOgu27H55Fdzdi3z5cvsTrZnAZQWybckodAX4pG3q1BqxLDA0/quT33ZlxLcNrETCAIAG
eAHeITi06ihIF1Q4XtICj/tHZ+8c25P5k0TBwYxJ0n/dUgRYWxDyKUwpwQ9QvlfCwwhqBri4biXL
2BwMUXkhLwu2sajrkwuNQXQ/0afDuq5Yrpu8q9qla+3EK9idH0APqCkOaT5s3L8rawEuHlSWIEW2
0exX1kKyxcoCc7YSiAHFon4Num+3P866AQfNHFkfveqrgCfWJyCssZKKLRItz958L91w4pW9knzE
/7WhOHHL6GR3bLAS0zNjt/3HgASv72wx7Mr7VIkAsOJDcxVKRpillb/i7EUlQCc1jnNnJYVDQnPy
Q70awxEaQz0m9l23gRdsTRysRLcLk8oN0TJkodTC5vnmKEJGKJqsi/+DZCVqsM7HaU1R/cFJ1cGE
hN6bpaR7LM16oIMQSwdQ35Ykyskpc7fkc9b8wQDsGyI2oE69ultrvXKhLz2bCaW5+ZiDuuIPN6ZN
OUf5ydWPBTlhSWEKJjNgvS4/lsNznQbTaCajAR2tZi956Hw50Q3c3G5rjGbF/0DHhTWhbwlcu4rJ
cbumBx3OiCeI/QpS5LB3ncgKNq7YlbcccisQzyPkIIiiSH65JFG0qaFpeH8EL/zOOopjFQ17fY9p
9ROYYjbuoJUloSOJjjvAMAgL6tBT6ZQtHX1/SYRY8gc6LCQ2qGU8ToW3RcG5YkoS+IJOGuOXuIuU
dQ2N0UGpYBYJz5dRi8FaaRxoi5JCOLhd+fGaBXqVMAa4r9SMV3dx0GfMN+uNSFqRYcQBqfHAo9pj
+9thb+UOR3kHlN+yNoJBVvnvZ8EiYO6AIbzSTIoGBHDzN2AlwrZJ9OJnb2+E8JX9uzAl49aZqZQI
Y3bAxJRQ6xPpDxY95tOXv1iNlBrBwwWslepTA9RnIJLFTZhobLLAO8gzqwbszGhehds3Q5RnswG1
HztLyUZZ7ipcSAC4rJUCNI2M//3qP1ucx7gWpHVpJ6P12pIj9z6cbEkD7/IKyBNR2Jc/4MzA0FFD
10zcs4J5h652w5nj9ek+mwJ6VM1HiZdQwIQ1sHkA0ouEWaWbbfVmStOmQYkkcEYoK7huxJepDoMW
uMXb32zl7gC8E0SO4IpE4FAdvc2hqdBnwkggw3GnNzRK5wyomV+e+eFvBJoXBD+IxclZzytysNzN
ncb3Blga/Lu5MXc2tTeO05qPg3YFgchC2eOKNKsyimmqgGZIFqBMTwEeTCRcirZ9yExt/H1741bu
eUjuYi2SdCVA6nXpEfloFVNBOyMpqIVq8GCGHkNpMyPZybXoN8/Lf1Bu9xufa3WFyI/xjAHa6YpX
eWYQHuUTN5ImaBokMSDcA0VdHzlpvnGkTHmPK3ejrBuBVhlSY3BG83KBwTAYtbBSXTJut04szAzk
VKCvojpSmEZo+6FmjACE7bTLfoQIXBP5pIUSYe0zr74H74Y578xycNhrbnR2fyhBgPUCwHFp7T2/
Esu92w3FI15slf7gjzWbgdkCJdaRpBkLppBnfT3soKPtuNHtT3e1iTheEllgw91RGFOJ/QDKT22j
RCKYTc+LDtGiPcbzPm7ClRghTO+Dt0V9UddL5/sduFgTn1TGEc10M5qokz6kNYR9bptaO8G4qjz0
qSEhhM7f5XdqOFbY5zhXXvE1wDOwtv5Jq3/K2d7YtVU7OFS4pkD3iEv40o5lQ4I3Z72R1PVwn0G3
KtDSxykQsWOnHxzqQXqJCUMJAsGaQJUqP+BZtAU7TDsYHs6W32bhIO5b95mWW0dpBTNxaUUu+MyK
L9pK9Cms0DsB/EL3JjET3qHeFf9sAS6v9s5D/RXiVfJRAK0GtapoCtTYgqbVk9JpIKTAUivq9fLn
PJE+1Kq+3d12ias6izSHshSQnbCI0H65sjmjA0+hCpQUI7TIvdo7zR2wVvMYHNuKfyZ+9kt3LXbf
0+z5tuW1heJ0gZcNORr6toozFmTOS2I5Mwj02R8QtJ8KnR5TPJMiYja/b9taufTlRfk/ttTydonD
HaRDMCcl9x9mq35D2PyoI2IjkU1AtRhvEYwgqstp6IAhPWNO9CXR89el++Z6+9uruAYzwoaPDrds
+KL4ofqG3oxzmRc6bDSfBgqiTPeV63+sqQtTCN3PFfINDo37rWfc2pc6N6ucMWoBsgaiuTlZ0qr4
PbsEoOOp1HYiqGpczS37vLHOq1xXrhMD6/8h7AeqXnFKGzI67TTPaDJBZv2TQLkUA710Tw7ZXWnE
0w+ISelhmdC3bKtKsuYp56aV7K1sunZMBbaYLSRKi68O+wtXxFAHuiA4btdgoc51uqLzqhn9iZI+
G10d/HDMmX+/vYVrxxozCTjZEoV3hXD2cmKQxWUGHB6zf2Owx8TFEVMD947eH1iTH6nxg291d9b8
5Nyo8kTR/TTI+hFGaf6rBqOVXfhhORwd/9/bi1v7RsgPoRmBzAYNTSVmuUHbNflAjATtH/sOnAL0
rq2zj07dynCBqA+2WNRmcccor0jqVOBfX3J4vSTjE9+8PI9069ftpazkF//pt+FBgoe++ipuuzwb
uXBFYlffMDSigZihMDd8YeU0XdhQnnO10fLFoKlIoHdO6mzHhzdnJnuA4yJibwBSVlxAEnmji4Tp
O8i+KMfHBrNmTTKsZ7GCe92iMendL2QhX3WdH/5i61zblLrmJl7g8qec3ck5KcEIV9dzEnTMeuwo
Xx4Wj88vuZdtmVo5TfKdCtIUNCJk5+PS1LjYhQYGHVwf5uA8+62fP84B1Q6T3pK7nIh653jp2+SY
9UGr3f7b7YWuuDuekag6oXKPmTC1TWw04JGaNVsAWlREeqOhGkTvbptYdcMzE8pna3Qy+BAGFIAX
Oscss/aNp0Meje9um9laibKPpqBVvZTwDp/Y3+e522t02ipqbS1FcYvS56zTCuxWtxOxHbH7rIzZ
wY9FNMfAWEPEcdzUD15fF0r3GCl1ApDPXfqHXeIRPgemSPpF/HCK/l7kWxwNa3c/kgqwbqGHAzFo
NejpIDdAxu2LROjmLnXzZCD5qaDNj9YWf9I64JEn7B/DnMVuUPzVpkqcIO6tFfbAvrR8VE3gH9Cf
/hdY2jYCVW76xflsRGYIRRV0ed5IslUFvS5QomIIRMJ/zSr7mmW9G/QU/jJF/qG/G97yuA8nYCPF
23aBci1Mou2NziaWiOF9xZjGjIWDAw9nYLGquCWFFkIxqDxWZo1Riix17wPW8JfbJ+I6XkKXDayl
qIBhyspWayoSyDBjaAX3dF7FjXcPFY2QdtkOV9zGN7w+F5eWzEsfzXIyotkASzlKoq2lH6us21Vs
IwteWQ8q/RBhRo1oReG30lstaHQNr5d6OgzMf/H0BWzKzYRZrmaj7LCyogtbyookIXpPS6QB5Ug/
paXxtXPEY0q2gtbVtBh0qSSfKhaESVI5dHe5c9qke+PQmeNJq0Mt0cJmX92LB/8uQzYaHLR7/g8u
0/i2X6hrU20qztiQlFn9BJvg1gyD8Ztv8NAEgP22FflXzus271Yw9oUpWUzbXI1pVKxxnLYbx5PI
U7HHqJT2mA19v3G5qAfr3QpmftE6AbgPSJbL/WsBNa9N0sPK5MSpbT5mtvujNyDQmtmoIhLWbSQh
q8v6X4MqwQERaGv0Oh9PRhXokYd8Rxv8D9bI/7Mo6BcgXkDrU0VQ+1npTqxtx5NjitPYaXcGM4qQ
+e3GsVUP1LsdTCkCMWVB1VbtEQY8NXgHJvCTuSChdkFKzj5rHO3BxohuO8Oay0FxGY8FtL6BiJSf
8Syfov6YGg73htOidXaEBrSxw/yGFZZ6toU0WvtAKEnCEthzrin2nYYQxx5hirC8DINqrkIndzZC
67oRPBBkzRpoRyU8jKOluZ1jDSev08ooc5zld0fdZqsqvrZtoNzE+DJ6MqjiKdHB8zMxsgZr6bVx
N3T+7wL8bbijN6qEa35wbkau9uzrDMKb/ZnAzLhYzm6pUrprLNq+TWzu7mlQdR8cOJF+hycWqhlo
ZeDxo3iDUXMkUSZ2ry8ESGSy7KFjPtujgGdshIerzEY1pbxPAnDtTch6h1NWleXBrZZTmlIAL4HU
9+b5LQUZ2uexT7O4JLMe5T5EkG57/pqnQBrVRPYWgAZLZSsDXqFein4eTuAN+OWP7Z/R2CrdyBin
Rloo0bioUWJyG2f58vOVHJo6otSHE3OC9nESrHowO4uHleehlsGIFjwFdQspaafnvzBu5sS3l7gW
g7EwkPwZADxfacB2BdUpTvdwys122U1yiqgAqVgMnnicvaBfduBnmTaMrh6NM6PKh+31jqKM0yGi
QGrljqeUHca2nWO/67fEzK6mKhFLdFSMZBETwfhqgytz1EZzSuGvsYteQmT+6jBVo4OMPY8yyLdF
y1ey7/uNFV5tq2JVetbZqdTKUehQbBtOw0xDjjrcJH6ZdRYHuRHxjm+clKv9REMUARMABIAzgTxR
rHVaxkRHxv7kZSV7nFg3HpouWB7H1qZ/bvvLiimwdwNuCqcBhY6qdIanokCfgHanuXCgOGoYzSEH
VCAWheYeb5t6j5AXZwPFVvQlXdw74INGv+pyE0vBirEiWneij8ve2le7ApwW+ot3aPfm7zTaGjy/
iqSwA4SknNcD5voKbKW1Rd1iKr09+YTaY+RU2nRC/xn09QR8qCw0gxGIi9trXNlOdOJAKotcB50k
Ffdsjvo0oD/WnPquR8HAh+KW2LXZlnaFKU+UspVgcEHbGUwXIFZVuyGDxuuFL01zgsDvochiGufx
GAdh+dCenCf/E4nG3fTI9tMxf6Rvw3Awoiou42xvvECe7G5roGdlq0H2IsXykFBgzkwp1I2gQeuK
tMS8IPegIZfX3myHteM0epw3ZvfZtCc2Rbe3Wh6Cyy2QRBWywAolCJCqKjbrPi89sIHmJ+L1B9uh
j4WR/bht4vrUX5pQHBYxlthZw/KTQWpwsf8AoXO49BPg0NW+B+/RbWtXr2CZJgHLjmcw8Hu4oRRz
jZulniFsho9aPjf78qDfgf86xCTrMdukZVj9ZNg/fDM0Ga7aT76WBi34YNjJsdoWWmlLAWU6rWQl
Ae7cL/6kQnhbXLvX+6kDb4sTKWGJCOPKPdEsPdUAwWYnMEPeidI+9YI8L4VxTK3slQzaVqZ7vUag
JWTLUG4oHnbytJ5F7SnXoS1WO9Op7Kqd/HADK04LpWHabtG6rdxLsAVnRL8Vz/yr/J1khgWNmmE6
Zd/44/BEYxb5sR069803WYwi8RZAeyUGoAwEmzIIII6pzRMuNHD4U1jUHgTC6XBI40N2SF9R0UNN
PvhV4U6sQvtTWkfTFDa/2zg40B1FjRsMgUCeFqGh3fX5t9tebF5/ZJlJAsQK0A2o0tSPPDX14Pel
Bhp34r3W4/BYeP4uzRkeTTn9JXRtQOW7SsG1VZ8YZ20o3OKZVT5a/+lnh9ZDzEV3QIB9qKCwHHql
l3gAF0DZiB4Ht05qjz7noF/9yUfOksyq9BA0Gf9MGPU73F7KSoSBbN07d4mkdlRZrKq6SCExnCPC
iMyN9LFiezBZdfv/mxW5n2dOOjbV1BI3zU6tkb7aQb7zybARx66oX/AdJFAJo2nwT1xNSlbaZp7b
8xHfpPmRPdvR+Cm1Q+t782CHxS+DhsYvHtEyzN+2sIDXJRXFsJLJOHSoUwKy8JNXh91O0mAUMdfD
6af1D7Rk4izCF4ytLaTo9S2M5eJqgHyrjDMqqhsIaAe0gy4YN+o5LLkZU7+J3Cb4f6RdV4+kurr9
RUjk8AoUlbo65xfUu6cHE2yMwdjw6+9ijq7OdFWpS/tebWlL0xqN28bhCytceOxP94cN7TZwaJbc
CcZjR9dLiRo6dkdOD5MdPI+Bt6vz/EJ2dm4IBBKwNP3TOj9+EpTWrIrGgh1c+skcmnSutfq32w/e
d2jgAFW70I6O6xsKHlhkBPbm0DduEii+y+UlK9LTaxhDoHqCmG+RADvG1lhhb83GHNCD39bmiiiO
W8oL7gHnrdZFB/n4n2d0koJhz4FQAtzfghkBlPL7gao7E6Gs69KD4GTYoknVQsbJ3lIjuB3hVBVT
JkgMZzq2IrD/ujD4ubn+PfjRSQvcvmhV5dCDJYc+abX5zimvYoh9MrTRydfPUz23PRBSg0gNFi26
wEejwVLXaVA2pwfim495NNiJzI1L6ivnBsHuRtkjhIDUCb8fvnQWlKMtisoU19tGcZ0YE9z0/v1U
YKMCmh1qr6gsL1/1r2tQcHNQUd/j2TCn32wqZKwR1/6/xji2seCzKrtAC3ooOsjTqzERvN782yGW
Jw87D5RSPILHe9330FCru4oeyn6A+yyaDe2WqbK+/3mYJVL6Hvx+H2bZhn+tluKmCDpS4tRCOpZE
I3KMLobfb+zDmCgvUfQfXn4e8fRUIRlF1XCRJkEF5VitqTLbSeG81IcpenHQKFdRG4+KxDY1U3tg
28oDJr+ZLrQZToMJIF1xlWPI5aI9BsLIaqqdAZncYZDFfBU+szFQCSvct6Io8qQd7UskwdMiFUC2
iKmQUcCrIcCW/76yQGQNXlGb5NDZeXtbhdOQNCR0s3G2xHrG75oOREdr7hJrxUmNBtlE3Aub6HTW
8NNCvAHwLZKpE8yqLCvIdtgROUBrLhUUij3WO+6T2CAjjsW0/vnLnl5Z4LWCf4B3Bl2Pk+DAYlVZ
9T1mzAw3UdzGBMfUY0M8XxIwOL1JPHNxj/nTXoEb+NF1JStI9YgW5BBhO2hPVVYME5NLHNozi/dt
kOWX+OtohFPDm8jCIHZuqnQogXYzRvnUhFPK3CmANTR+8vMKnp5GfC68boj/F2jsceNDF3DHaQq0
aUfXj91ojLveXoX579q56sysvyhqcHoW/2wPfCsbz+oJ8ryw3LF1JScHBd/mTDdDMMYlCynke0J/
1QWNl3bW5C+J3KvrXRJBPo2ultEjWNWjoOvjWfi+wGA/eCKiNTkERrEhjgkn8w9LXgh8zgwC4bRF
tgH7EkX3o60S2aPyTB0i9a4l36H8FqSGTdvULoxL+h1ndiWGQvUCwF90rY5bs9MCBmlcjxwAD9r0
M/Bm1nShuXNpCPv7kgXEiWCHhiEqA71FmQe7RkyX3ArObHz0laEWCqVL/O+4up0boE17uUMOGkJ6
Rtk+8plsg1LEBq8FLHr+JaIJ1qIYDkCFxXJ38Rn9Pic1lQM14Tl7KG26wmO6jrwp68tL+t5nlw4R
Afo76JuDbfh9GDeaGbF7H7OaJ70R0ITO6mHwLnT5zpxgNOb/O8rRe1pGLjUcjg9k9d2WF+NND930
dQHRJJ57BzOC+6ziq59vjTP1Hqwg+Nto90EFBzSV71Mzyn4KGmUTpMF5Ople0pfm1i57XB03Uzfd
abmZJwh+209jS2LeXJjz2f3y1/BHF2VbIXieIuwXs9pNNoxbWb2151uvA4y79C5M9syV9W2uR59x
6rRdQRyDHEir/xGFMSd+wK5hiLa4TtNsaglEdGWQOWK41GI/u4P+QMcX9wDw8r8vsxUxGD572KjR
ENzW7XhHzUsZzvLbfw/HUCjEC7Co+ptQtTxaSsNVIxB9A85CETxZAb+zwva5Ci+BLs7N5O9hjhaR
ikD4ZS3JwZ6i6D4YHbYzfDJeQsFfms3RYcgVJ2VvCnLo/eKxbtsPblj74uLJPnfmFt4Paiw2mg/H
7QDDnaRyohGzQQ0vhRBNyt2n1soAUltVfjMkqjNWPx+5c1t+8QtFmAa3jhNDNpsUtiSdwsPJP4Vo
drR8KJi3tfkY++z157HOruKf4jQ67bAqPTrdtd1aYzV15DC18CrKp0Q6c3pZ+PbsngCmaNG0wEDH
hpAVYoSp8xALoMLzrnX3PJQivxDfnIkQkfz9d4yj58ukkoJAjA3BwimO7C6rxgE0HvbkO08/L9rZ
2fy3qO8dxRaGA5KbAe2Jw8Dta6eb36JCX3KQPvNhEO/i4oNxLeLR40xTBmM/dBqHdZJl5ozzWg5s
D+PV9c9TObNooELDoBphIQiqx4LxztRXBnIGcnBUl4RyTqRBoeYCVCe9JLd/5iRhKPTwkDqDBntc
iOo6kasxXG64iSV8KuKezTGrezQr6rgv3ovg0ohn1xBVoxA86TMaA17RUo6sAbuO+BmZKPIhN/UM
uvl5Dc8ULpGboGGw2Hug33Uca7b94KGCiGdDipgvxvZx0a6ifbf2IRQc2bvgdwSvhD9ajpc0qc4u
6qLcAZULpLvmUX/Jh9y3HDocLACqDRcmBoL/w0MaU+q+W32/hbPahWN2ZvNDIwrsYpxkaKwdly07
j4ISTLD5jfm3578LNaU/L+e5KYGn9UeoFyI1wdE5rvzSJ2REnsJQMYjmaK+gHJ0pX5UJBnuB6+sV
ShrWhY94bq/YUKKF7AUer5PyX+DX0F0mUXFQwUMvrhn95asLocy5swYVj0X03wIy4Hhi3eiGwhmw
crUQfWKDb0lw+8d5Md76tmiTn5fxzCuCNG8pUy37EtiZ7wGFCStX31jSvdyaP3pjSlENguhb2D+i
+lMmsqvbCzvj3IiLycUidoX++TF5q1FeF4TMKw6cAxmmIreP+eheD+XUJmMnXgdJs5/neKYO8p+a
Ikq3CO9PgSS2WchWoS0BN4X7qKNZBCAabuPDEDorXYu1PZN08utkYs6FbXrCwkM28aee+b9jHy1w
F7iFdHSxfM7EnLyPKRqz3mLPDqS7i2hIosZbhYOfqZDe1/OlEu6ZqSM2QPkOrwRaCMDyfP++tKtM
c0KWf8XdMs4DlnYeNHjHdtOAih+aYsXxs6K011MhHn9e9tMwGchJIJMcIGuhE3J86Rh08ovO5e2B
WsGjVzbBumZiSEQBvy2SiMZMw6CVcQPhgwsf/PQI4S7H3QPwIRCiJ0oUTa+EWfc5enLWoXWKZGrm
mIPdK+WlVunpfQCuEgg94NABRgcpuu/Ly418rllgUqC/CusRomJ9DssR6jy5Ey28CyfnzLRQQUBw
iXOKTvAxODDquA8jh5Ye4BgiNyUPRWbnnV5P0ENPlEfyh58/4OnkFqo5gDS4GBYtt+X3+av61PR2
K9HOw6tvjW8CXIsYzq9lCo/Zf0vWQ6z3baTlzvhrpD7ggUAVkxyEc9XQO5c8G+XOyL/+f/M5Ooqt
CutwAA/moPUDG/AIT9BPHi69tadfCXMJF1tPVGLck7d21v7k9QIBDLYNzOyK4JEpcwvCsZ8ApHOh
GHNmsAXqiK2OFjXKdUf7L6ymEbVzAEdAFPURzjYsbsX0zgZWxJpifj+v4LJC33LDxQgJqSG0cRBL
nOjq8hGuta3g4ZVfcwsyVr73WnuhfERV23qZENPtyzaonh2q/QvF85N4AiPDEikEDhEX6gk3UNSe
1bV9Hlxx+D3SuGio8eUKZl4Y5mTLYxgYxiDtRUwByNPRRqRaV7hOMEzNw6wXRhzyIYsqcgEYezwM
QBy4lR009nCeLZQgv+/3KTfyXrSmvsl5lEBAaQOqW2og0P35cx3vjmUYRF/LB1v4KMf1f1GL2g5m
xHxloIMvjk/a79yIlhSpglE1K1N7zSWcygkyDoOiAoQsGLkpmrHHEYUxFdRXjOkbszACCtFdNXQv
Q0UGP264pb20dPy62JZeROx46C3OVw2kT4x9r0vP3tRF39gr0y9b6xNyUlD3/NdrAuAzFgQFv4X2
fJTKst4uKK3y8QY57dpFZ4B6w36wD7X8t6AuLMTS6YGGCZTlHHBnv39kYx5F7VaRvLHLDiretjek
Y1P+24h0GQUCUhb6WMDpesdKDBOF0xFhrrwBV9wLkoC1XGbFICRPaskMeiGeOT6HYBR+468cLZ9e
bFBkC9WMcWy7g1OGcqMtR1w4hn8YAn9fNP/ZROBSQysN/+LxV5p8DjEpD8QxdoU+8HVwY2UwO3rv
1tEqsFaxsQIkD//Z6QL2SOs3gEoTtecXDRnOHFRs5v/+Hsty/PUw1YbngLYW6RubPzP66hSv4yWN
pBOQ0fFcjy4D1UQcwDyM4a6h5UwS42XeePd+AhOZJ+sF2qypt7JfvedmRe7zuM1AXfOeyC5KoQol
9xdhLsfx+X9+HTxfi8cZHCKOSoyDZBDyEFj6GQL/ay9b4JjAXtV1PGwKO15cqctbEwsfpfzSkTnB
2BwPfnRmAkiXyEpicIjI0X+GbGFDdu+oKBtx/+bHMJx5BnzxUlX13FdeXKTQJ12kSo67JrViFg9n
U93koEtbUMNSAUmmi2SVE1zdMrsFxotoBzDlkwoAvP2mYRaNwpcWY6yeu/tlcRfHqrBYi3ixu72E
rDvzBCAaBL9zcbl0T9prCsavkBvBdWdZcGIMB9vZ8qjF+lqEHaTl1dufr9fT+wE5OYp3KBIu2rd/
gH5/HRgLojmCGEzdKG0wOxmnrrfiTg1F9vM4Z+YF8rmDdhYIpAsb7PvBhOV8ULeDKWFdkjeJ5BD+
jZuahBvV9GZamIG+MOBJIoePt6jOQSYDsRbQgEc3Xyeh6j27nYS+QxAXe7kOty5gX9NWrC/JqZzZ
j9+GOrp17JaVUWlxeWNF73PFV35zNVrm+ucVPPdQfxvl6N4pdF6rsBLypni2d8Um2LdP4W1IYnLf
vSHKX5f//DzgmYvFxddC9RglxFM9YUln2CRG0XADd3gRowkBhwHeQjxSOqugCezYHgM3/XnMM9sE
zVA8j4BwIhU9JjmPRsOLSFG8joW4hbJFWtXNgdSwnDb+D5fIQqtbBLOQE0KZ+fuOrCmGQdwtbyo/
vEIV21+VcOmCew8sPX6e1JmFBJ8fHWuA9Ra8+FHQ38wwLAYuYEBY162tulwLL/iUNv1qudqq8JKw
7JkjvdQMF64YsmloTn+f2BSajEWGP9wE023Q303RpZL8H17W0Wv/9wh/ihh/XxphJ3QeYYTFj3RO
rbjK/G17N7/kaZ6FN3mstu5L9NZeYlWcnRkyCvTK4VB0Ik9IStVUOgqGG9S348kDjtfokp+/1Zmj
jPgFyu6ozgNSf9zIHiHuQJDOuDeiPZi63wj7nbfOhaN8Zh7fBllOwV/r56GP1lsC4v8hhVayI5t9
BbmbnydyUr7G/fdtkGVX/jVIGRqjLiVmYmy638andSXXxWrYo9Ur3zRUhqctfy/q5JL0zEkF6z/j
wpME8CHEt8cEIqqDCGY0M8QCvRAm41zaWd84G3MYdmY/HDQqMHHb0GsaGY+w+ryQLpxbWgCXQD9b
YmvnOLxuTG2Iemrdm27kQRiHs0s2cqbyAgDhzJEGDxM1MmyU0ANs6/viWg1qBlxgmKL9csBwi2Rs
+TLu5AuunAtb8sydCIoEsneIBgBPfHx9CI/NqFBBpVy3ZmKGTwNQ03MIxa780kV1XC5YPt3fIx2F
kr0JmRiluXNjimJOTZtU2Qwt/MypciMTdji9SzmFj3o2/7UtK0ZGBwk6OLhYlhT4+3raZUgcVkEC
T3t+XOddAlxhPF/SDjr3hEKP0UJmvQi3nij9Mzt3XTzVzs0I6pKf9Hd6728BNoNsR/k57Y1/We1Z
1hPNB3eBICMxOsY351R4+VxUzk1pBokRNklfvdP6nqKD+fNhR312ea6O7mSIueHah74Phj3e+FSE
Ss+oQd74bhOmdmf88qP+3gmAIcw9lNALhpp5UbS/XCqfVS6qlEvzmZrWM6A6Vz6UiBJIzL41Zpf2
znxvCnNKmpD8Mrh6dzn9bc/aTRzdeth3RYBaHAQzu2rfhe3akPy19Md9H033vS+ffOZc2W7/wOf8
xQqsICHNUEAYajFTIaRN5EistIjomrLhikTBnk7h0rpo/nFV9e6pSablVD6XPsS3CvyhCMwssMpH
NrQN1E07J4ZIxtZ2h00+eq9Cor9dVOrg1jlKxgQ1cmLrlLQTT0jt4eta4a7Icx0jVxFZHUCRojCc
VDHvK6R2vuJSTyktwp2FlikMlAAvJhzgx3xGPYnA9x2tzH6Oa95sG0ZfJuWqHausq16Sd8dZ1nex
au8kDfFrz+w5zEE9C3gOx8F8hE8XriR0DVsSPhnNMF3VoqtTvGRD1kK3+qVVNExKp6cqoajqPpg9
cZ5I2/8yI0VeUZLKD2APjvMmaKDal0kYCsW09qp76YWb2uBO7PjTDbFgnTfmqCKapFaJYatNSODn
3oXz3cC7HXe6PnaNAL22MrWD8d4NjRSIzLiI2hTNxoRBQgNIp1Q3UTLWj4hm1wYXsVWIWOg6JT59
YO0Muh/0qeogsf18PeXeepTvhJex6wwrWtkpQCpxbw7JWERpbnx6c5Fy/eX0XwUv0tYLf+XaX/ni
TlhkbbpG0hK4VUVBWjjTNSf+PnDAU86RJPt4F0lZcOyVg7LNd+RFGxBhriMVgGBvXDuezKbIjCvP
yPy5gplpl1pE7/LGiBEl3zksv+vy6AockFuizbU94XKG2WXQDVuq/xlrI87D99KKNpzhovHqdIR2
mUfHO9iDZXkXJZX30lbBdas8mEE4dUL8YsPKIW67x6obVzUfVgC9PUYeRM11YR24ZU8xEARZ54ki
hZ8ZSWgD3tH4Ybj9GsF0hrJJZgw801Lsm2A/2ozHQ2P+ztG3Q+61giRSOnl8p6phxWH5Ent2lYZE
3BhVfegnnfgdXxdRtBn9q4lCwsU2YmiwrXyHXvuO2ujQ4ik3r03ypvC3cWeHh8gTbZQKUlW/utqV
AKASxNVh2T/DGhnFClL3auUrI3imqlEPgvTWPYDFrpU0kKO/NtFsm5MZuwe8NdftnwfVWgU8gqJw
QzTHeRsjBnobN+Zt1HvDwehb3qZlP+ORL2vD6GCNA4qN7cO00hsbkk1h1e6h4FZ+gIsxZJZvsCdU
du3remZuVpiqeR1yYCJTzq2Pwhmv53lMqUU2HYMDuUuuS25mfmlnVl5vtOmm/szueRg1CZmmtaP7
beGKe66rnU+DlWz7XTcMHzw0b62q2IcocArurBa7784X14B2XjkNtrrrZHkLdVw1mG/C834xVfdJ
aLtPBuMvlqV/B6o8yH68Bos9hNUPoNhS8IdZgSsQOVKkrOishA1DGTcha55daNQkXtEV69oFM0L1
JotJZ0L80gufXbAt41bm9YrXYxtzb9wCIipjVrl1asADKvao+emLqNwAZkVuGjYFKcBKt05TOgks
BumqHBp4/+XST6kPhjbA7yyhtXnnWkJBp3GoYijbfbiT3cS1C7JzoG+hg65iqsNfihW/pg6tTBWJ
Yu1wQ8dea/0qCUQ/Wq9IJB0eNYOBZCmXprn94ZsVJBFktFW1G8Q0Uo9W4T44efUAubo1fIaDTW3S
D2Gyd8/wf8PqhgI4OBoIieYgrpowj+dgGJMJ2WQGndE8diwsb9Q75iESpdx0OdMwWRAk6ZwWipMB
9ALswovinM4E0wTOwiXep9VQlUUle9dN/eyP3WIZ6re3c2eJuyJX5gpBdZOa0hoSdwSnTI9zE/ue
+GztqY3Z6PixN0+fEi8hkCnlph/EdaUiFiu3GTNLlRZgJPog3XyKK18OqdSUruegHPBz9gY7zy7m
THt4JKlIJa7LIHaFMQ5Jj6DzxS6pt3UoQK+gK3jxBA54ZhWMowLqR4fZy9t0wh2Vsqmy8VbmdZKz
ge4JVJPA3pq9FUB8c9oxx0gmFOtTl+TR3qnKfMUs3V6H5mitoBD0PkrSrnJorX5yCHCv88jss6Ck
dmJEc7uu8MhkrLDLNJgget90ml6xoBoeJq3tzLBKkvEmf+kD9LVFr9gubNBpzX3rZeiZGfvWCB1M
iefhsR9Ge+uWZbOJ5uE3AG1Plsjrg/SaGkpSxpdFfCPRTBuxr4MmLgP2BGGkMqmkfGn8eoQIGhQg
PNl9gSzexmK05Mqb6+E20t0ce83sZCHIPEk5NkVCmaQxTLueucAODnQ/J5AyzGHaHqDMZkKrwmkm
mprLjo4gAfmk2RxsuK3wYkxuJFFaLQa+Bej1jrY9hxiw+TxGQ4HxbfXlK2t4hL8kjm7h5w+zW34A
Kenuy4qTVVSbItFCQsJNtfYeZCS9VRV1Uwq+LeaFgtV11GgUWLRlZXZJ7DvbG72so/armPA8DEZN
IA/dRfFkIjIua0XXpZX717Zf65U1O2RrC4G/Y4KF3ELyTvYlbo2qvZmbusvAe4rQWTFK+8otcN0G
kfqwHYJrw4SkxouSUZCJqC1xUUxj7NbBvSwHOwbU5pfrSAZptMHLKhf7FdKw9m52gz4tEbzHABe9
1VCNgZJ/b+3tkMgrayoQr8wqjwu/RwA26idpk/5htI3mYba9Lp7FiPqch3DCpgP2A/KfVzqK92L0
wxXutw/pBN3O9AYST8CZpXOTWxtuNPgMrQ+xR4KuWNtVL6p05x0NRxE7ER5nYeVRXOZduy9pf9c5
eEKJr4td27lR7A5OeesW5Wco1ZCUTceumgHPBqu8fsWjSW3QaHwpmx6xGCg57aHr+u6psISf9rlL
N83g13HDOt3EMvDXNsU8jAIPez1EIi6HwooXBwVsUW+8FwZRGQUCOO2KFk1l02wyDlX2VTG53c51
mBW3mkEQC655SQ+Tj5WBS3CbE9xqGuSwBPfdkNYtLhF0zoaMS8QhKld7KCaZT2TO21d0kczUAmcg
1qpor+YyfGfIEJLIFs/Ifx9ot9ApAURYucSga9X7eqVcB7Z8kBmKx0Vnb6A24g5PWx+wmOVJFZbY
XZ5+bYKuTyzltUkxSJzxsTTjQdFxLdxBxuAtOHiYAC8wZOCl4IlV6xm2kBuCSHjb5ROKQm105zHY
yFGRP/mqMGM4IsjYhGxC0gToP8mwdZMGdcakAqlvTf2wyKA88kvy/JP7vgLVq55Xg0bQERb/iGos
ofYeOjGaanbSwth57fdltcq1FcWq6GvgK8i7N4oPmuOUaquiMdB7b2YLU26lqjlDa7pZ+XZurTpY
w20MWXb3IfX9uKvJEA9F0yST7INnICkU6pB9SeJBLx7bTvFl5lHwKrRTP3rDiONtmqD4Q/TeqTZi
mJoUpnq4RDonn9+FnPG2gFTdIars817vmkJ0e6cDH9xVgzPHpQ1Bqv3kevedmJJRfQ2OFZs1gHix
AkD9GspINPOcljx6Tg9PupCxPerYIGkBMrwfQ4/DNgxugHPfN9d6JN7BgRTlDmYxHU1dZgCYMUY+
w5cPGp5C75NfS3sGca7T/ogka9RjErGWpFAIhFt0YBvr0CdtrHqLrnwtCE16h+EpC3oNKlrLc2en
rDlKcoXuodta/hdnqtsjb69h3bGEkFDIm7IJbxk+yFCadVxBdhghwdxmg+HQD654/0Rrf3oPBKCi
VmnjjoDh/MqZHWjpRxrHR4wfDm3rrfRqqNKZU5HhOmkOXosYT5S2TmxkBoiuXS8TbMjXnavqhBEo
vnk9vrgJDdW40QJ8b5ONmTchanS1N6a1PZW7qpPRjgsH7cDIQHNwbrrY7gArQaXiV2HkW1Tjim03
jCJ1ZuuX2zrvthEhLwNXLkXH9slzpBtbjT8ibalwlXiGEwtZyNsBYtJbODDMNIZBrnPb2rZ+g0Q3
4dAKJEFqCZ4jKCvxZkohjVdf2TIrRUCzSs/tnao8K/PBtLuum9yHdEGZb/PKVDvIDLG9ZGV+00cj
1ievPLTbgIYrb6B5PCWe2dRJTcf8tuK0TAcwflMUPrbOWN0EEPTYUkKcRNn2xreQkI1M3Vb9/Onn
bExshfo6s5sHpzHvLY9lAR9XoE6/9O2UVmGXiLH/6Jzqxq+jh9Jkz7UUT7bXvnHHQbZpBzoJZ/bA
254lvlduHL8rYyrda6f03niU77SbryHZ3CW1zg+6lVco4D12Vdmtysi+6nv07RoP1XeFz8pBXYt7
yR8AU3trQNDbhVp1eJHFvqyLT38ST03hQq6wnu7hPQWSvfB1TLsJwFxzrS35REqHxy0v33wVohNJ
zc1kaSSlXnjT58RcUWG+N9SPsqKBMEfVQ56hNCOIqdDNXHlzGkmvSvCU6RgR4RZYql+1kz+Ovqrj
kDoQZbbXBBl4qkIGl1jH+62DuYzDwkZ0bwDtaQcfkoVIM/lwWxgg1SzKOelcu7hviD2lQRGtWAe5
UVt7e3do85iMBL46DIxtvwOGU+Pdc/tUT/1XWDsapNP8WkHsWtv1h+E017ZpvApaxZ1RPqKM+94F
87UVVXnSg5fU+PZ+8NyM+/w6IM2nhbNFXFhUMNHuSNdYMTf829atb4GLIamf23aSO72dDGWObGXI
PMNdoz9nxSjkvkoEY7lufjE3AJTMO9Sc96msi/d2kF9qRhvDjj6dovmqif1PZHRjkvsaU7OmLqa+
eWOMxktfTRn01MEND6unKfC7OCzD25m1j7UlHrju3wM1Vdk4zFbcwCAFxD4jRWK7czu4F8+Q83bn
fjUpfqub9rYJ8rQM2lfqzmGCneOk/QiFKhBt/FtWW18hKpfxEAICZNvPTu9ezTm/0k0oElGpLFTw
S524OcZgOe2orj57l2y7Kvpo2LAjzoACp1P9CvzxgGwTm76VaWfjsqsq5uGQdTLN2wKZBVDDydyo
NaxjulRO0krgAnWghnBiq0e4gl49TD0hWTtoR+FBHsKYEXUI5/mWUH4XsvBzasgGse19GcG+HWcU
3XPX2bbSR5ybb80hLPGSOb8sPf8SLfskc3VVQ9Ey9argTbhllYwuD1egu713PTXimdlAdHVPs+u8
ot45ZzLqa7zI/p0LPBviERVmRVDfMjbe+BYYGu1k7nG/9IlhkLvW5DeW4+IPeaVSgzRWWkJcfTUH
FhRjAwTxcoIK4AzJxLgyGOoaenr2hN45PdKdSZQ3XYRcdKRjsXJolLII6VPBpk07N48MwGvS0qu+
618mGCfCraWusnBgbzkzP6DWjUoSgowBEbRXInuHPvmBquqmVlaZkTJwY9qKYMXtcds1atfOBXoY
0aEfTJhNd+GrnJG9wH66vpoa+jWN5T94Pwkwo6YDt/DpbmhBtbHg2odXkqBSwMBc2tmhKlBpguts
EFG4aI3Y4uh+W1CwcaW1Kly8gTnVzkbMUAvyjTFIuAJ0ra9WslZFUhX9VWsPXepAmo3IIoPm0GPX
e6/VbJIEmjDwNjMLOxGyRB7r6ruIgZtQoXaUuqqo1yiH2BmpNKJErlED4EaY1J2hEuBuaRK4tZvq
rgJZeKinZsdr6D21bLR2tivyLA+8fr53g7rSCZ39aI1udJ7MnuY3XTFR/HNOMXYrynn1Nk7SwVZC
hEFX9eRyUCWxe7e8GmDFPIaaxyhQ692kpwV8GOTWbQ095Jd5UsN2IhDeWlWK55DoNotPXbQtOqPK
f4FUTTWmpBrVDgIH+OqNLFF5CtqqBt8T0pHATntYuALRYTIEPU08iUZM3TneWz1RltjcQunEgzGM
dN08Lkd/+JLW2N4NkyZ3DFo7XWJYFXHiibnhrgePSSBqbMBcgipD8KRzhQ7qpH1QBk3/3ixKuioY
BBUjk5T3MOJxoEEkDON+ce97QQ20QMmMmPWaeZK8qA7BD7iVdhu3Ax6ECPa4et1L6ENtupIaQH8y
FaSNBn171Zh23STooTZrwVGLzIGkWgFFbmJA3bw0XTF6CdcWKqxDDylnYdj/w9F1LDeOa9EvQhUz
wC2TsiXL2RuWPd0NAiRBgBHk17+jN7sJ1WNLJHDviRE2T2WwiFYcD7RvbHf3SjEW/TL5sHPy6B/r
hZ8bY0mNgXQbjsoj65AG8Mv4yTgxv0ljE8GZ6LWz+u47f3ISv4T/PpmH3oEkPrLxy9Qq5NrUwuCN
s6vnXQc7L10aWLf/svDnyRQvmRNnrrcNV19PmdNWi3N0AjtF+L35BF1JFEBu7dPJ+lknq9hPphro
8lAvc+a70Xqmqh/ysSLVgOy/wHmbmpicFxqU72Qj2IBKL5o+aTzaWxVH1TebIOsgkH+8xUxFRzZI
ta9r2x8NQ1tSxSZZJciME6iFND6Ak26i3q4vvXGvKtJckTGvz0EsCe5KS1bA6DOJsRC5Tp/pOCK7
2pXhA4lf83bu3HzxBpbi3WRYjAOZrQJZO7XTdbvereNDKOvptERAOUAL9kgo6Zq8jm18jKmcL2bh
Ud6Ceb3IqYLkXCG3t9RhlyGOgN/6eV3SpgM4v2y9AK6AfNCPMQSRzjx87GcZlOFPI9vhdWMub1JA
dAoIj2xNAb3isNe8AXArN+JGiW6tt5tD3+w7oQZM86sBcO55c79DV5yH9mnO2HfndeIFo7o9dhPH
QgHx55INska7H3mMD1gEiXqd3YAUTE/jznGm+b2jm/Vg4KbtYTShuzPWjXJs9FImLJ62Px5iK35F
Z0cFEwGOuA2BXkn4qOuqLExGwGjSoVdxYsOpxX7lbEeABvQMzMWmXKMyXcQYmAn15ZO0jXnhga16
LP5rpxEyw+KDblxEHdUKkVF4zsfljI5yCesXYf+0OzZZD334syf09tq3dsH1KPst5ziZPsk6Rgdm
sW9++tvMndR3DDthlQWIYLof5Zc08R0E0APEtON3x9fu0HHuva8Tm58wPvFd29hqh2ofN5sBXKb4
P48K24bQT07phSLtyqrfaX9T68EjEp2TaGXkwNUtdATYEUvMxFibWIH6LXOJ6tEmTgMZf4If9xvu
xfrZrvG441ssrlsNPzT1IW4zy0KTEet6XjbWwhYYLuns0C1ZZSCKwT4iXVTM0ZAHfghldZ/w2i8k
UaT8x2t027A1YLvQLsglrJzXSvfgqsPVT0EL4R91swsnG371WmMunhvs+Y7FDyaXFvLGttpOTCsg
DWw9TRvQFBx0AOnRtAE0aQBMNWAEmVT8d23Ef1pgAeLbTM8RZTIZ6qBKAo27uq0nNHKEP1Xvb081
BCQJLSUeSUZVAZRpyBxhZSrbsn0q3dm84xeIsNP7wL5IcMAhhsWnaUxuqPfsT+K/WXeP+mUMYquo
YzjyRi+j0JUmfPDOpmr/C51hxo9V4jTflqc28LfUVgxYqxvaXdd5P6aUdwaj0RsS8iia5l0wRwH8
9YFbiqzEWopmZ0uB2BGxFz7gHt/W6y6Iep4GBmtAORqZry18tZAXHTt0rWWSr8uZDBxZf2jZQItA
zzzQKe7YFtNm1JMm4m9MSZUYUR03up2drn2TTIcHbWuISlCKugsBwe07mJD3aIITz6irCE4TCZ2f
aKn8L9MAx9XxxlNcEJCgtnY4c79SB8hJzFcJ1QgWqyWwL1ETLWnNYGQxdXQgI62wjnbL8hRyZL+l
sWWhTKDNQxv3yoK8I9gz12phWYVa1n6pdTY1U32gm8bC407kqPXWZVj8ApSHd0jdUZGLnJRqPEI7
WKdIygyTdiYkkfGiC1+PPjihGkc0boN8xX2G79CqZOWiTJcIz97cLxXFxQasSwzNgEI73HPIFHOe
O0G9XLIR82k095DADLzkO6hZRB5GPVLi5CifFcWll6ICfhoSJHhwlc9DC+vgNGyLD+7OtF/IY40Q
yGdHiU4n3jc/PQM4nbhM+mwfL2KZaTItsxp2EEbW85+xWrwvW6vqdykN6vZCJYSfIYKslZkj+cZe
kBrLnDNYy9A91HVH4AJ1dDgArHN0ofCLz5nAZjd2STzN9XMDvaZ4LoHBvTWBJ+ojHEl6BO7vDNcV
NEkqtaAFLqjlPFjD82pa7KnvgA4mchB476cpAKES+C3/D6c4/45dHp0CokdM7mDkrosW9VPd+f4R
fJNq5uqgXSV04leVe3kotfYtLTdUj3brf1KVUbrGxslRJmi+18Vinws8fpWG+Z8YMJoD0qPDk6Ih
IFyJdjRMg6bKOvTCvG7EC2/SXx2ELFfhMRAU5kanaQHHuRgTHAzzANfrWePynvjRwc1/Awfn3QNr
yjTyhvjoG6yroVNhMsTvz9BKagG7Wqy/zGnDPhmDbdaJnCSkfiSk4hqBoz9FplmfJoQLXAIyhldt
bfDk9XrFkIrN9a+n4q5wxFofV2+Ca3WWWy7At2QovO8BYSDj26KAdY+Zo8vCjg+/82rHAcjcNp11
E/B7BQ0PXnwoY98Dw+tX20T+b9hR/xwsXrlnwFGE87cL6LQgQlsj3U3j1ihJV6dmDuUTNl9+k8CE
ReagfhBAvMRfWQUtwVfVuexfvOF5zfuQVVGKSQbAOKqV5UtLkfCSeG4EoBpi0va/1fCeZEMgQHtx
v7evsRginFmlt6I3YyzJepy7Dtipp5vntSrrJmNM0LuMq/UBOVPvPAp3+UYodlunUbnKG17q4Dko
m8AAbAf4BbbAVSnvnCZELaJ0sWm2FQmTTnK5JiZ2y7mYSNx1xeq1rr0B0BVhxufhsdXIqn4CtzqX
O9Wbca+7Vb6Uuu3rkwPMOxs2LOA6qvWMLZWrNq28WasCk3XTHRr7gJFnGC8wWXUUcOcUd+vnVpbR
3wUugS3bjM+ntA+bAYDnoHCWbqt0Lk1s5hsu6vHQbIubKYMJ7AzhB0BzNgP7LcAVt/qFoINpS5BA
THA6+l3jlqnBMIhQTlVToA3SECBGcxQ6N1VaZBMJNnOglq3zD/kLjZ9KMHh3oL8YFEBM9UvWRIoj
XdSl9X81WaI2UY1AIebKw3bNMKIB9LURt/t4GlcQM5gKDnx19Af12uFlGLTemdmjdwMuJk7xKoNi
oICY+6y21H9mMtRvQgd9i0OygVagxBbwzGPC4L9ElHgR6qbiJ6+ccc50tvMy1OLE95rJqExQdSj1
cYPCpL5ZLCLTX1yuI6CmduI9pBlx0O8MvnOAhNq0/zowMJmc+c7ZAsxuCkmt1ohr/DAgesLt8hZf
7wk/RvDqj/WcB7O5G+yHz5QgDEYsimUlgmhypSdSPEi45cmfI6nTkFbTPYb0J4Orhhc61LiQ1+a/
SG3vZY0JeJPDna9lb9K2RQIESp/CI0pHSV4GYOMtiLrECywub1r7GlepX3tbGiAeP23J2F6bGShF
VEFvguKzcSlqf/ATidUPgBYb4jqTXYULZZjbHN78t9nKKR2b5XnWJe6scRzdN1yovgsxhDRpAw0q
fJ4GZIaq35YF4D00sA1o6R56CqXNqSzxJ9VCXkemrl20YUCgKjdxGxa6b560g9UhoEUVRmNuTbTH
dP6qKrcsnDHYt1v8Aupzx9btB1u/TauHYsVt/oCmx8s3f2P7A7RkRAkwA1tZ5OCJdEybz8wB7Idw
pKQdvG+0rzt45ecuDSNkRTpl5R5WrIG5JUyWoHVFf+qjHj/2SFByA+GUX/BBz7cQzeZ5FRrzFfqV
k41I4L0MRjQYBpzudZpKLCk4dhOLAgItsXazjZk8lr7JgabypCmbZj+2PEhQ/HozFlXLxBOHPq5f
TTsi0N67OiuIBrQqeRnOOfDCJXCa2FmeuI9Q+gZ/dskNnnJohCJ4/+6+dKPflYIFR+nLnlKBW8Fj
6DkuKXao5QkkFy4OOuxrIfLRbXcSU0UYjvfRjXdl5J09jPJoWU2hoH4JBeKc6ipf1giAUb0UlILu
WPqdi5joyQ5ZMyMKvwGywLGYkmHEQUr/9Do6m45gqqTPmpscweQXYNUnBznvGLpODPlQ20bO22N9
mMze9ctbGZV30sv6Ebp3W1voeUrDfodtODsb0s28+K3r66yh49PS9EVZlllkujRqdQpG40JcnrtT
/x1xLze+KgKLy6WaoaKIF3ylHxXHirBOjsqgycZvEoGqnuz1AYy583ZpqqZACL53cL0lgVaNpkIu
O7KugN+F/xRo77S0iqYx2bLIWy9ttR78cjzNfYhvsMuqEQtsHU6Q5JC0HmBpbsLxZ238IwN6CRWN
PUwNEdhxqpcBbXIQC4wTfoG2Ps5h8w6AKX9kgURRm4qlLOraSyBRflSKD4e6xJXeVGD07w9n4LAu
R4q/BWB5sfQdZHJhS5aaqvllC9ujMnyHqeCTO1FG3GbJ+hIL7yonk0UhfgPdQ3ygRF/vTOfItKzX
U1mtu3qNEFoU3UoxPfiDCwk/PYoWsB6IMr7ccalfekNvTtDypArRC8AQAY+VaoNLDqDLzTf0lVEM
tjjmeg9xjXqv2+GwiebQb/TVM22qZzkhz63Z1+sF0lr8wnxXhZhCNfCHJZh3NQC8hLL5dRP1oRYe
tA7yjDfiQ3vxng5/O4adBlQOLq2F/NDZn1O0UmMhbcYr0BUEuJjbEPfPdK329SBurAS/0NcG4o6l
PcgO3+7W7Sv9Ubt4KWOaAEUpO29v1csk56Je7J4BrsGtrDQcI+TzwZeZDcIwij+8qXLABs+VV6wa
dSwWqzX3PxHRna8EJ4DTHWCNBhIMfsElHbC7GRdPnMclKL5ySBT+vjHIY5HDM2vFAWoYoF0PrBoQ
4b6t8Bz5FdAzbAtUqQ8lFYA++0tG5Ah2SPnTsINV/YnFQ1FhNU18MedqfZQZrBpEOXR5vbcHzobs
gKloS/KOVe9YgRGJWiA34MSOsmTvnas+R+NepjG+KZzbGayIDMsa5nfIbSAdgBymx0cq1ZbWPXAp
NiTooMk8Uu1Dya5Ly5/bmv9rFgtxTM8MbogBu7E4u4NJ5g2lZiVonhnoJ4iBhPVxmDvVCoEWBpvE
00BEG9Ygabp5wjaYqZqAHt6675iHeW8hYJWl99+iAJ5oXtTR9MHKdc74oAJ8AsE7iPuvlgmbWPCr
CfoGb57f76xR+5AYcDt++WYhJASE9SV8503H4hUPxhPuWKgty1FnPfColHB+C/2Zg+Px/ptQ42Qx
RCajqJrUV/VnSclpq5ZnoJxPXrdBxiS2f3MU406snfGo16nfOdpOqb8g+KY23h1XjISeSJ8U51Uy
tb08qrZ9rwX4vzia762ccyGGrB3FByb0yzQv/dlr3D2G9A9A0DuxbS9OF71XnvOJ/JTcl1HWBO1b
rFzAM95PyORr6TgZ7n+ACA+fXfzmR84xdKGCCXoE/Yqxytoa97aJrQOVX6wAtz1UTgiHB8e723on
3xqV4affLaraCc+5K8kKyHFyzwfYruw388t8dYJ75bTXWqid0u1TDazGjetLtT2SdzCX99xeV6nf
Wx2AUqRdRr3hc6TjCTNcNi7mW3jlt6zkeQHlRAcoxnppIYwYNvCL49/awYPjD90h3JzT5vBfXelP
zGp/Sr79LB1Su9FtDFATHOug0z76A4jy14XUMBl09HdY6hvAtxTLJzj3bxj4njASZg4dC0Cb555d
ZIXPXG6Pql1IhhwQzbpfn9zVea9VvaZ6e5nYkvOtffGAKfjLd+WGeyy7QNi6XVQ2n5IsO1/+RMGp
pn3WYW2tR0AdKJ93p+a6Er2v1Qu8y28gRN/peDegu1fvZp2woLHIHdZDJPgG5OWj6d2d3yAenv9w
HYHIdz6W+jtkmP4GfFJEQfd4d210Xzsnp1ZkkFIifPigWhgqywabppx/N6A3xr9N2kk4/hwfr6Ln
Ja55eQhiNCRFckJKULDbghPzIRipniAsO0UhPIRuVdSWXVj801HMI5Xs3oC87BFTsPeJnhLsnK90
iM54xP1kmPv/SAAxi3YJQi87+eLEHFALlt8DRQrbESkqT5SLPz5DGO/Eaz8pe/XiLOR9NN6r5/Ex
E9WWzxE515E8UwhNE7eDxqPF2Se864oEgXQAS58OYFB2YIR5trXLM1xt8G+OjOVQbaM71vOPQ+TB
jhX+g/7iNXRKsfMAzTxRO8HKEm2vRLq7Woz71U4H9BzVKbPVpyBAgyM9hCkmWycfQefG00+s90hY
TOuAp83kZs58EfEP6XDeD0caPhNNUha/Y31P2zk4DFDrlOEnRC1nIerMujNWNrBJDH1ycLm6A87q
XKx/Sb+vMMQ629cW3ht9aHyI8UaeQ8HhUZIYeZgHBXjZJtz+9J76aOLgwlYQw1B3EFP4gwIz7d1h
zE5DnJIUDFwXqSdPdrkDtFxiSzR0RlIJXpOev6jwjyM/FblvdizaBelQ6jhx5zghP1cv1xEyHwcr
AI+aO0HqeAUKWjX/LKhMDx9buZ6W7m1t22O0fDwOuibOhLr3G1Aq+Z/vvDLLryIIDp3zN2i6MyUa
sfJDIVRTGPML7UYO5jhFgkMCyyjktjDgev5pdPwcgEEgoDypjj1+uzIadm7zr+/+zW60W6lzZKTe
EYrMIgZ1CL6akV/WZcs4tB5EFUuD3GF+18tHj7G7dwFkQNjyhQTjP3prBJQ0/gZu2z75wYgfrqoK
10S5y/GATRyjY1iQJa6SrbNHKJSLkk1YlVTuL+IWhSaD8idlUPq0tsPK8zqAQATrcqElPVl/faGd
eZEzfYbaIu/wX828CIfwAAzyAdWmHn3pYCzwPIw4LW425AC1HQRjsZ8SwH8gAJFZ2W5JK7Z0Kcme
LjbjgBvTBZx6ANJUbUH6UBZtRu8jr4HgDy5tag7ohsdCLDJDZggZ6dF0kJN1uWEMH+1VcY1zu4Wk
aYa+BAVC/pwwhMi3qOVTbZ9MDQrmVeqDiWbwKoTlbwgVmmR5CG0B6V74xHKfDYAWQaCt/wn+WAHH
BBrbqv0nGvIxdf9/FQowagjJgn4MH6fBSD+p6Ctm5Vu8hqeR8hOlVSa9dcl06FwrnxaTBBhVz4UK
ZWGgFdxiW+DbcwT+qI+AVnng/bF62Y1KolZ4fOnxgUYPssF+dlKeZe+cYtBdyAxMPW6eaStSKIBy
wh48K1TGVhZKjjfLbYYFHsLzRdeppG5qlFiz0mvy4XEdIRVmBxsPbCH8DqYfaZvLBEnIfKzjAZdY
jbNpAxduAA/s1whh3uQ+9fEnOJZTuaLa1p2K0pVZ5CA5FqsFGy6C/ZYajgzPnM3wswKz8iCUK/kz
ccwFnN+xHFZUS9o8wATQRAKrLuqI4OeJ/pD5LzcvPX0gix0Koi8dcph1daea35zyuXfF3rT8MpZr
QQJ+dFF7o0ixOA38C7d141DtvzfsP99773qMwWIAmjjeV/03fHy/LU2QhXCiK6LhDMKrByCdk71o
QHiSEfBRfS4CYPv9Xm8UyjlxCbH8DLAWtCM7CmdL3H7aEajPxh4YmQNljYgyOkI7Ff2jXuGth0h9
SXayEPZNYPQJ3iZOJXSx9a6RzbWNQH1HfYrirKSr68I8hiJND8MS517fYOwrWvInps+Rmi8IpcEF
vwEdXA983lKEBe0lWEkBKrcDg9WDl49pfe6mvxMuVjsckTSG2dIi5gSFAvRrtiEun780rgozgpoA
xCDm+7ICxPYkojMj6G7Ie9zM+36ZC0Rfp+PkPJfzkkK3l1YQ5Ldb/7SsTyJw/xJv2FvhAc8M9j0r
79rRR2g6YTmznyrCJNbx09h2F2abE3xNuZXseYgh743Csy/7wl3DtOPhBcaGZGFlzgf/M1Df6N74
ZlV8nmc4C+LyjYAOmFq/cOboKltkxlcOUAHEEkZearnIFKsv7TaVYIhniAq7aif9x7g85fIhbEKx
ZEbYAuoELp7ZQv85tfUh4uE+MJD1SPiwVcdSsB81BCPO+zZ1N4UCkERpB7AFgcI7iPGEhgu2O1G3
9d4T003yGCm7XvjL3RXSPQ9tVd3Q/osbWFR4CAuO7nhz60v/DUIDiufsQYwz/0/sl9jZFCrg6AAT
Dpux5EB0MortSGWVmzDMWzyqFvrQoB4fKihAjdWT4lW22eqgAoOhzj2wcDuiaum8AZ1JbKkOG+Uy
6eMx0eCH56q6euGU4ZY5bC1JCZ1xdqLgR3ZJtTr/1cvvrH+hj/uImy/YPN9KI/KZsAPpyG51cGSz
jAI7E9MX2oyzFsKdBQVAwchTC6VlQvrqk4TySCFRXWv8i8p93nD9bDXWvVonk1hypKA8axdmqg4l
lKU1NhkMTp/AfxqphZSFElBOTEtAFNhol8gF/GFXJBhEa1DEFBdhG3jfmN9lIpF7DUNG5e6linqQ
LCE5rfO8XvvGvhCoxndOjM/KC6tvuba/iP/8mgy/ea56XsHIm8k5hQp0wOIk8MgfWyc4xZgiq9I9
usuaDCO0Z73aW5jHVyc+SlFlAcAFiGP3Knybpu46wOQzgGxC0WVucCGF8ZpV0OlsipzaPr44UNX6
MOOVvN6HBrsRBAVKqZtXLsmAmX7dvJdyFknfh3vj92mkyo8S+r1tqa/z9HjRydkCrsfKdnfGKJu8
Wib1jBTAkMFiU+6mCJQcXtEK86pAhBDevLqFscjMQJBWXGdjINOAglxvZncP1/AFepsDtvgj6ghu
YwVOcA4+2m6cE38J0oC7/5C+nVIfd6VoitXVKQKWYQ1B+nzr5qp9myCCwqP3ikEHw6QCVPlHNsFb
M1tMZyqdCXx7bpXYKc78ieZydXFUPJaJh6Tc+1JdAwMRqKbgIaztCuJNX3Nksbrz/lHWia8Xw1wc
y1tJlgTyP4aFZT23LUSoQjZF49u/2HCLugVlWYE1X+jVAYUeiD4FyprWJfqcNIP37Nks06lcMBQs
bk5Ljue6OQWY/r2q/me27mBXBKo8anyA87dsxaiBnOAGQ4EenuG4gnbwF1rRS0tt5ixR2ttl3wfq
GDfDHbEiF7n2QLHUsRrlfh4xjU1werW6eveiAD4NSOskDuBS7hApcwumKdWjkza9zhrF4FP0EtmT
XQgj7Li2eNjZl4PspUBvOJ1hTjJNunQECmK0CULIVXlTOpTedxlMRxecqXZk5tbVnjvQF3d9PrSB
ToCJU68+PJS7wVKlM7ydsKmkUaCfCW78CUh+DaZANWsWRdP73Kz7ppTHRfOr9cpXPcS4mms86046
8PWECGMftGXbYCARcRGG6nVynL3vk2xeTKb5euv6ZReRMFsBTvTzTQis3eLkbh8TuH6EkGcSRwOy
Fc/L2hxQr5W2A26M5d/Dn1g54YXQ8cutGHiH4Rj32CjK8DpNbzIedrR5x/Sae80GqayThTWgPSCD
DMhivcUJgp6grAJvy+BnkUCUJqdw9X8enmqhqwySaRiNNyBeuoh7OBpEX8yOPNXhXY/yBbKPbF3g
06olsA2A310oYdrA2wv/0knW9DK4OJmIN15Hx+wwQ4GbQBzkyr19gCmvH8fDUMFya/F4E1fvkcgL
tZkPAhxgBFjTv2hJUAV8rrdBoEZxA/wZgdbTGzTJZfywQ3ldMZDoZYo3lAWx8QkCd+BrYGmu7dxW
bwZHAsgUqOQCZsBVDbQwrQu1N3itvcAflPKHC2+wgGJmrjfYnXROVoE4x5jI3KnDI6pMz2IbIHph
4JQhQu8PEP3OsGDiOmBym6GOZ20e+g09zB539sCaqoK5/geMxO+bgqEKQ0mQMmwT6doDoAI0+0FM
LBLjQjrK+6mD2mN71bSr90OA2b4ON3KFAP4TMK//FyQ1Lt8aP2Hc8j987PKu9F+H1lxt1PwZ/fKf
aOscbES2RB5+JJht2sjLEWO1JtUSgqmYj5T+hHXnZqgj2qt2wj8P7sMAPx8gZxxBu2GFAtOPl5Nn
+M9YRl988/1UxVD4j/x1m5csNFBuuQRLL9+NFjEJdffMSvVmcGhOIS4+PR5wRBSIIcN9gf9Do69B
NCMiDKp1b96ZSByU8w4p+bPdqpeV26QPwVD28IQA1JCE7hhon5AOYVLBL57ADXsB05L4hNxaveBK
w1ow68sjMzbuMKD0gKlxkmRjGT6PbEoDZfOyRJGCy2BxwmFA4mSbJwPPjXiesI8C08qg7jkaqHD9
sE9n6JYSTzUGavzq8VGgvz58QrTKDMKyeeZ1/YLIkoLFsKgpc/YmuVuX4bhs8QdS0Pa2V39sbK5s
ms64JfOl73a0DPFG4/JbGBzI4O+r0X13ywoWnsrCjVT/bfHMBdL5BEkB83R03zieYPwXGcfKAP0b
7uPOBW2h0IXYFKzrsliXiRqaVEkjUhzcz3ByANWA6o174KdWsweXfFAMvohWwfq35WW7/jCrXodp
+ZgjfSM+KxxLj1C9oEBA/jAChW0ZhbtJ41UwEB+3EHtvEHM7etiHTXnWCxj80DKR6xXgjmj/9O7k
wb9VIvBu6AuD9smEOOQdOPt923D9t218raZthUAJs0B3KRG5iIuZJJ4AdUwPyKmBLHb8svybdm8V
xSK4bGQHeHPnISQXPGVW9c2HBmEQdSKL/O53FGATfHNk8FjDOvAVWh/mHZF6Dg4HQU+TaaG4I+9i
XvAsfaxU7G17851x72oMAU7zX7eGXrJiJfDr+b650f3x9VdrWAgenh+vxgiyjePCQtRsLvvmFDJw
J2Kg//zJ/Y1HpNBE1VPYh6m75ZOLzbGGj8tVEP/Z28yYTafxEgIS6Ueym/B1o7zqAE9wIf3gt4yR
PDR6R18s0K3HEGg0O6QaHv1K4s16H6HYRzIN7Azg8Cu4z2HQfvCNY1coQ/abGDAJ94m3rQUHphgC
UGrmQ8UAPVYEONuWr5I/iRqprFC1gOec/Tofyz8DOp+qGtvO8rJEYCge/pcKWL33tGKz7TtM7GQH
0W4h4ZpWmP9mPaRIcUl1808sbtI745nh59rm+KqgaGoh60zcWvd5u5GP3rg3nNCfG5bJrlU3pgnM
d85rZ7fnJmS/D1M1i8d758AJO6qXBTcYpJ6FpVj1kcz2pxoxVUD4pZh74fCmBYvq8751cIEDp4gd
gTpKXPomLlxHHaZWH0bnL2w0WdAAImn2cL+n7ozijZ5i/LzFAcxWbkkp1IbleYGYs4lhLyfT02DV
00TmR+8VYtdMfSaOxhsijlUIBUzVlthl34alPFXz9qeZonUX14NMw25G+yYiAR8TW1mMSwOGxjEG
QQDRBnQODpaGx+3VcXVXUFUOmOY0DnY52qxtyxyzJWZGPwazsO6mUr1TwV8c0b1Bz3Tt2+4t2oZv
ISHzi53r/zg6r+VYkW2LfhERePNaVUB5J68XQtKW8DYhMV/fo/rlRNwT5/buLUGSa5qxBkvZx3yW
MYi+uumSLTzslH6tfllr6AGiJikAQAZ1WDQnDLbTwK4pIMcMPNOaVbTUMLK62pTO8iGtdJexb24j
Cu5xWaVrz3qmPqNY3tVlQAEiqXOOnWaXlGl9HfvSWpM5YMVeP+hbC3Jba0h5ID25HZdqeSkIcauy
vhfq8KvU3bROl+5nTBMJOFS/a2Wkr4TFe2hLEkO5XW1hLnDYp/XPIIrQUofjVBsk9HL1PltLv/Ja
JWLBwvxT1Cq5h/KvhP2A/EgNkyWAyDT23qjTnZEJ6mrpPyvJ401MZnuV9I+OXyvYjKzNB82y9w5y
aVc4n9heSwBfx6d24xdNUoW2Jm5kIciXzpEaNjZiM7HmjTvOhHa05KuSHgVEKr2luyXxfjR6sZEw
1vJS8YVlXxi87uzWeFG0EgqQcE8QHL7ahtWUkz/XFju3q4jPTXl8ZOSFlt4bYfjSao8KlN/S7RFn
839gY0kw4M/m5h4H70MFnBEt4jS65CZU9ZvawnrMJenlN52BuiOxQzOQSXkOkpyWxEwW6jE2RrjQ
yaE2+LAkxaZVfxPCCqsmeafC7uPihJrXYtulGy+rz5hLR0Fb05vOk0aYhV/92ui94P/tc5XKS8+E
LhzrztsQNrMWRoSqSOzwsalJ+6eACKaWp4Z6L2zvYNDMjywuL6Op3QZehRJlBcz32Gorb9xZ1tpY
7HVSFk9popHS2Zju0epDp0MFZ05WuCBbfp89j0qQTmTW2De/Gpm2uu4wWSd8lpxivp38xdwv4vGW
pMlVX+jZVN2zJ92bnJZzFFELSrhVpXuPrhfbP/gGpCaoCyaYWA6gF/jAYvrbMvLt4RrHZ9VNw6Z5
K7J3ab1X1V9jZh3TJ/t5aoXdVDiIpTWf9Sih+M40HC+7oi55VBtOvmqLw8PZi76U//V0yIxF8Tt3
OPWZ3KY15JWe+MzK6shV5COch1zsF+uFNbknN37KrD1TqiVuFboUMrkOhWhti5M6I34ARiRhSS99
TYqUS15+iCnypc3vZD9+Zzy6U7Inhr4a9IFY61fBhTEi2T2eHMsLJ8ZbGj2rEk2xc21fTKecqAoY
bu5YhcPxYF8xS1yVAvhkBGQ+Rzb2lqXtZ/V3REMFbu0ad07v8RKqlZW417yz9/P46oFUsTQzMJGO
Guu7cLotIRbajVxyvfHkRUx6L2nanhW3+2DAOk698U5ke2uy4GY1O/G1M+fPVCEcKG8aCIn4PS+n
lUYjqs9fJjULino+i1ievJxrB7OIWRnhmPzK+h0AKa7eq62DPmH4NZWM9TI2atqTalwsUGKavAFs
aasnkvgVsx+ZApP6BxGLxczvijWEpCy2Cu+twgzUinyXaOTyU+OAt3Oqo5TagbluECytNr5Q5YC1
0PCqloEz16EgyG9CvUiRIuFG3ePBfpYVlAlpjmc5jglXROKxJM91MnNwWi79UiuA/YpTPCthHd08
Pb1kmbZ2x0wP6XndWsv4U+L+PSMj12EIx66+blvtW7ZNQDaOsZcKa6qlaB2qL9OaX4XR/2ag5NdD
Zm7JtHaAsapvRYFHF/048I1NQ3mvWxvQyjz5+aLue1d7llS+lGiGHdrtDdJjKR/OsSPM4Tx2phbu
ZZbZs6ZMF1dCIaqMZpdO6XeVxhe1f68EveKl04KsnXkr8yVIl8x91qTEx9Llx+zFQZRE7jEyDbmP
ckv6ataVQem0b7SOHZgN9hJa1viias6nzPt7RtsRwBzVJDn3tDys/F+qGRt+AqFQ+JIV+fLFgLfV
NWcru37LP2RblypdVTcoKerXS/1s06ZDiEPKwbuYieweqWisc6zioY9upocPmhXZ3xjr9Z7GULJd
8FtHQucN7YgiEXfFTW1SG2TvVpPuRdcxyf/VujMDjVOJ/nP/NCOFuaDvT23OUOQ5aYgUt4r5BS/m
KILeUdq/uZlSKmAmcT0jVu8mso9aP4I4KAItdvAo37SiRV02XZZ5zr4eGZ8a/UY+0KPfq+qZVg21
CpFd9IzfDY+zkmenKXbPAC22rK8h9h5x99XvVjV8kI7ZzVUbRnm6xyXneck2jwp+xD8rf6TVK9hE
6lNt6M/ZpJ+XZDilKQuMm2RHWffc6t66N/NPm6szqzAUIiXpbhwI4BYdpee5vEQkxihC0z1RP2I1
/6oevQsrYtPtMkK3g+RElscf+38RMYlp3M2mjtJ57AgxOFWM+eC8lHp6sIROx09udRYz6joxC3q1
KccvRZFbVOQ3IarngopeDoEis0nKqeW6dppNyqoSyutnqRHsbOPndLa4s2vPPetQo9Y+48Xvkfr/
yK0R1KjCJdE3wmAWJGmf9rBEuGwNyo/CvblR2guB6EtCVSi2LM5mowizQgtGm3afVWb/GjkkW94+
Is08B6n4BwZkXud2RD0yTZ6suYcrnBKFGVC8RU84KttMRsLg0V/YVbeJPLGvrfTJhurAljlefVfF
ieIO2bWhMv6WmAuNNgUzu8XL/NBzw7PyjMEsZlFtdRI2qKO5Cx1u8UlePo3YBGn5qOeiXTfA0Odu
2PaWsevMOuw1g+QrHyaH+//cYKKJGXd64GQ5mXHxORmdr8QICMyJatGvWpt5f34dzHztOFSil2od
sT6y6+LAMw65275F/OskNOzgCih+qVk+GIXNoM1hnSR4CaQQsDxZS3Jqs7stFJIG7MpZjM2Ubmf8
F1FGeELGEipmSZM2DydPZZZxTrVUnh+WsAUciQTapk2DWGaPvyksmq9aeUTrLTLO9a2clPeJ0A+n
FY3HBAmQNxudgkHgSrL8s/Y+hoeVPmHLoh88osebLvtLTdtXst/SETu3HR9Nh4CmFTGQetV2Fjlm
EYIpJDegU+7F8M1+RY+zEyXsRrc/Wk38LFL91z2wa2+Wi8GV4YEvVFvt4V6kiPGKpXV8AFmHRf00
fkirnvuqjeZXO1grRST7PntL2o+pq3emuBdK8tb20WdCPljlHSxIu8yRHjCvbeEEHCODI5aWw52B
aK0+2odYJPmq6f+JCLGnTu6TyCHVbIvEOdpt+evU3fuMA4gK+dokxv8DIDF44lQTR9PrZGpB/iC3
0dKNrQSdhm0m1J9Oi9ntZ5gIhZjw2YvNzDuxPDQg68p1fxWTGvXoDQ3LQtsBV5rYekLtZuRoq8hh
WfN8hS+8zoALxXzU1BJWydSsJR5OiYhitc3h8TvXe5ScSjk3iLe6MA9x1LwnaryDHnM0p0fPinUS
bVGuy6Tc1saL2tP1H6ujl9bYadlzE7sbmsv/U0RW4LDetMUi4qk8UwS6CNPcZkhZaTpfdQL6GshE
nMcYbT07jZHz3qjYCVxq1BInC8ccsgXklhe9MUOjoofcO/5ilelK4YehP3zEauKa44yhBHzYxwx9
hJBycpm6EmfrHuVTMLjJWfmsHwB8w5r4oVE/bKvml46RryfdEfCOX1gVtceMv5S1VbVrrOspjcRj
4Wh/HiKSUeDXx9oRYgdpflIzI/mL0ZmBcFkf0I++mBT9cew/gfuSnoxOccqJRsf5tXXczzIad8Co
kNivXUFFcP6JeIia9pJmFOVH99g9KkLzdMw195U8obVmBdo+bdub6K922157PfZLRGctp4GVS1hD
aTT8KGgnngLNxvPIrOIINUt+1+WLmvaHYSDzXstLpI37sVBO8MCPoIipwXtrz1O2tSWeRKk9JSnB
cIWGNUaophJ1Vb2r1XxRENNW+Yjn3EEyWcP+R0tRjBvyqgwy6kv8AAHNdDl1FfhwX47gMt550nMB
oajRsSKzdiws07mk1uQEiyveSlcN+KmjsWnZparfekk2MJ5vacfXc1HV/SMN13XXPjYV/nqTBy0B
QxdsFgG0NH/zGncFyg7I4HQHAnPEPdghZbPReuZ+TlNj37ni1qnuh5dDbqAND4dmjD6Vqv9HJjlc
jOGazNO7jOWxj+OjtMUPWjAbeE3ltR0zsod1oC3eZSCoK+BFTROTaMPElEzpRVMTLgfyp1J5Gtx8
qf1BcK2FTuwSRcn8uFdO5IfhEg6fuO9EMXnT6LBRwH0Ufep3OqOPEAr1Pkc+SvdMzHlbgXdE91AX
vKwaxSALvRTvMkkIu0X4GKNzjmYP689NvtK+uqh2AsYuhTdZqvXZIH+Xa97bEs9PRj7tQCRTJ402
iZHcc+NOyyXsueraVE/1WVysmDj1Qg/Mdvd6I+8Y8y+p2TxSvm1AnviVoARC+qXlsg28wOfJRUTi
RIELE5q5gV84/Eb4E8pIyrj7Ir+5TeP8ipa5tYvh4ME/k0KAP2BmVTRzXxKh0/B8YIqMN6Ml2JYu
D7PJ1nY2rfFpxEQ1p+kyOUik6tS/eqL6zuN8Y3cgpoovwYDaktScRk9bJfZwIxNzQ906dCIJ6sq9
jlVx6wwSmaaZBxZNI5KK7dXrtb2Kc9vS1XNRVzz+u57z3I67NQLcplCh4NTZcGjm/DoT5Ss1nGkX
sZJk4LV0UgcJc1mZFgHGpVwTHQeSxDM6G1Eo7Y70mzDHXYnUnA7aPrWw183iWTULcnApxy7Zu5bb
OCKdQ6J/GBsQJsNWdX4KV9uqAwyxuQM4Fx2QRPgXLV+lFZ+1AuW715UtGwHC3ChBi3lPiQV1hrL0
xXTSAyfLlnr3q+3kv4m7hPFAta1ML1L8VOQiH8qbTpqdymugSCPkQrN1BgwwNBKV/3hU8xKp40TO
5h+gn2evbGgYcM+Slvc6xfyPHAodOr5ctNTvdkTT0ivlzjCMXRwPey+bLH+U3Ws9CfROeS4ictBi
Col77UjGXrK537qmOHp5+WEUXFgB5cyrXnJZLOrvXB/u40D2sS/wlOJ+fO1064TxW3JDN2iuTSec
uW2harcmcq66iO/LI8fJoJMK5aB25qlRamRCqC/EQZwIfaY26VMUA5HZwX3l90aOyNK4F/TYEwsZ
BLNVhc8tB4VmQDx1WUKo65/kSskh26TKvMQF1dBxLR1Eo3MFZkginVON2S5TvLjgXxNMh4dyfefy
/d4ts74dU6lN3GIy7pqsk1tTQY4/ZzyHXSu7zqeYcpMlP/VpsHDoC0F8N0GvoQhf4uaidvsmq5F/
y9FhxUUsom+hkt4MBAPKOmFV+UZyyrLPhe6iFMgfy/vUJtvKLs98NuGz5M3BAz3z6HBIcyDkPg++
iBa0rSXbMextOoK1NGAlmk91ogcQODVTZaO3L/WEcO60vC6SlRcwuujsp4P9g1sfUNzCA5GfjUaw
Voz6G3nwr1R4gblAPmRJ0N5Y4p0wcEZY5vfdkY3qODaNIn3ukoiwDss63HTgWUKYYJn125B2ezQ9
cZ8nlqGZHZfRNm7fssQ8T+AFtnbUbQ11iM9AMNONouT7TMGJlYV+YnA5GT11/sTqSPc+wm/QFG/x
kAKbZDgl7hZkQ47KNXYaFb8m9AqSPJF3mzvgeK1Skc5J6CdpmrPhrXlTp0+153fQd1+PqlwpOAhr
ROu+b64G79qqw76Ja1LTjiP+VQ2lsWppn3GZXkESFhuAfc+JWL5xcSh+y+6JdlwY1bWLS6T4jgeq
IEmPYqwd3KJZ5ws4flCeUoKlZimylqP6zBmbzLCvabPrnJKe8qrlxUsjkR5WVMM0ykP8QTbD6gpE
a8lTuTzuHBKy03yH579TB3NHjotGSBYFZYkYFJsUPWowT4Fi6e9ar1sHfSFma0yMPwtl3xX8AWBm
Yuz8kQeBKg12ozVGz3bDc092472iJUqsRLeByMbmuoa9iL0Eccr+HSz5zi4uai3MijzPLmbVMsR+
78V0O75q5nvbfqlNbwjGnC+tpkRdaFctXTjYMJXLlC5rx29nZ9zrwOWCseJLQ5aWfrlqEgJCeHR0
fnKV9cGtehvL+N0p5EtZK5dyirHaudIpmj8vaeASP+tQxVJdBnqd3SsjuVkDGGq6ZSuR/JRjfYFZ
Tc4ke4ugH1Cs+QTTsDccKvI6wZhKeXN6khOGelxs/T1VeOP7ZdPl1R4MBb4BRxwCTTI/A9GA6AIm
w46Yyx32ltZ6FeS8HW7B8kaglseu97L1rEUbtffusWGd7G5Z0UimClG+R8VrO3U0BaB9jR1BxvrD
deSrxbTXxMZOhXnHDQIcEEq+01xHAkeqa5yiRT3z3PISJ9gpHEJQ9ndiNo51G/nQSe5DIu9xtPid
ET+B+IC4260HZnsjYq7R57/WRKXoc+FuOSFe41F+LVr8Wrlgs6oa5mwdtoq1lo8wjDPswASsNULF
YuQmEHMJRmZvknpToibn1sqOl2+Tq7QKRGtQ+qeWcmtjo62NRehgS2RzepiW6ElRrCcNqvM4DrQr
pp2Oyy8QRgVHnwfFc+yck7osQLMGH/bnRlmAQ4gnb7BfbKbcZUzCRh2YEcRTnveHgj4jZiN362z0
bkhNJtwf7FEyqDtXBSGpNI/I/AdYcAz/RFwnWe6t8jGe4niocbZXo+LCGs69AH+K3002QnK5qtG7
qkNPYTaPsbW1cZM1//TiW3sUoEtfDEB0XVzfFvGPTLxX3LnBZqtlcLWVzUdl4SavDvVx0P883gbT
0Td2o0DSwGZRwXJGJstlqo05TH6ftlvTWo6Va9y9JPFTh1wkWLIhnTjIsjfFGT6NVn+EeWF/eS2m
+0TgWxz1aOAHUXMHgPQND79sSbfCqNg7ZgmYWJn5AZbvulXv7XrCShRbCqubXKYfTpmHo4UwLJVd
ltKLISuHhYqoq0buNVnI0NZW9a4W2pOWDIBO8WNqPONNL7lQaRRZp7T2O5OcvgMtWCEqkiknYjfh
I5ZUzf0hcw5xa9xt5sSGjs2M7DyOiCE4d84i1nHurvqWdyNNb95CVZNQnuHQBEJygI4dAA31nbjY
2Q7pWq4aRfYYVkUfarEX2m6+47oI4cVZnpOCB8fOyQA+Elxs0uSiB3+HMA85u7VE1da5+Vro+ZkC
YNasTx6Fu1EkR8PreCcBhNtZ+UEDl6tXJ7dkagC0p2HsksiG1kqf/DMu0607a4Ey2edmksGjA8WS
tGNejO8UAjcaJG5bH/mAF8JPG4Yjs7wNQDKaxn2r6j/Leqljh2fSo0/vWhe1UJ9to3mlNNWvJqN/
ThjlagWaoqRg2eOClvIJltNmUrU1mdY71WU/5yDql/i9e3y4bd4ekcJzJRsNMT3MCSUvrOdwvwu1
D5rqFfRX4HlvRd0ReYGzpHONJ+06DzNVNcVvYBg7ak4MRrtxPwsQLcNefxmVOUScXXfjq4sz4Qmg
DM0xX9BWHMZdgxaOR7g+V1dRMhBsUMOu7LZCfpbInxVlPGmQC+bcotqyxVr/IhD6N7sJSkYVGISq
6MK+O0p0bwG7to69U2NlU5e/Pc9wTraP1vUu6t1Qn5CVSNiyiC50u/milNC3K/mPkfe7c7XDOOtk
wPXpT3rz2eZomz3yNKqqBykya96Q8dXIzOkIByXd7GL6Htzmn2m6V8BvWBONx9MmN1lbB7G+POdJ
GQp20PeP/SOsQrXpOrqpFpZNiyfCKOKVuCFdqAtAU12ye3gCea5sDQ3skA2IK563op2ebEW7zXm2
hWx9HkV5HhVl3w/WaaSwZqVpuIzexuXtdnUImPzEkxklRRUHNwLVxPeMYRlrYvR1k6kdPiblQn9I
ebay6cOMXSYMEyX9xUuWwBqyoOlsn+WS0EHYVAs+NFncXayYPPwfRQEQjP8TIPyuTrVDhNDcVfF2
FsuRdNee4smB3u6pZnzVp/KJfzJirruZmZVncvclwTSbMwfw2SnK4+dKqNu+ESQ7BJkrMiNPFBdv
Wl1S2nXWi+n49cjKJzpbgczUg917l8VxKQlGgZDG+6CBFHW6oEZTTZpmr+MhYI+Mxu9QW4EdZ8Fk
7wq9OXGSg+cAPehZFL4ozJXTNbOSkLDOnvWP/6JE+MQSgUcDmZE8i1VXBf1S+k1hH+mFH9qqOy/N
+AMk5JaBbW7s7pAQWq4eMc/YuE604N0IF9LCH9AnqsmZb9Z50Gnx1qm0dYxJ5C3uwbJcbogsd8t+
VW04LDIPpWGtBSJGxDZ5/riDkcyX3stfE6aCjm6CRaPZGrzyujSWdeZCNm+4TJiYk0g/vWuHqsC3
BKL/OQv+vxyMzDQef5Hc1q4AHYkok9So4+XyUSnDdy+53kLFg+hxFKqAWtDgn8nofVEUn7WVz4Wh
7GU0+xEhizyfX3VudZMF8gRdN6y1KNuZNFHsMparzoCmJBpChpSFVl4zPkel4dszZSo3L42VxPYt
oNtEDj3kZLA22GxcHaKHdblx0k/dXHyvsSnsqGf5aG+bahJIIwpGbnZVnIVVhf/DdDKY4qyCt3YS
c1ss6tXK5YNGuHO0nLzDTRp8OsmFV718d/AWF1GFRZnd3KK/puJTXXLYUhXrDAz5l5c1T3l9ngwe
rhZxhqUQv1kUvzOfHlE9SB0Z2pfe99/A2H80TX8xBN0HEjrwyvhVr3oq96uce7mZcDRnFhsoyseT
1K6bcnlyFZNpZwqyYgp5SMLYma9gKzYxf31ISNFnze9jkCWk0UR/c7z5YGnet70gTav1cnc6/cj3
D5+bsC5LtDZu+y1i+vhKEeSQhxeYFn1hfBCCfde8YV0rNnffhR55FypslqZvzlmaPbN9FEZGZWzL
tNnMfX8ZzOyja+1NZoHOV/PRhxlwHk3jbtEyqMt4I7gJZXr5JxvL5WUj6JLryd7Q83eTOLCZlyGp
+x3dgBA+Fi3PZasrzneuequYBAsCLjhGlk14jpHDZUwOMcZ3s3jvopifirp+S+gBTkC+EeUpRlQE
yoxjxdeE28HVzl3/EfWD4RzORuL3488AndCdvZeiKD5Ls9ouwF0cqaxHhu5MaQIN9RfI6t6KBEFG
uhiEBMzlRy0/c/GVwWLEsoPQXTJJwqUd7gP3NCQIP+lm0MOP9miB3npnHt1YZrOXE0cnFEruKPt8
rH9omh4KUk86o51rOCG8mY2RmGHNxm5qF7ukNXYAaph5KA8RTZCiXQ9juhs0h9OIP0qQ3gUdKbvo
CBf9Mk9loHTj0XF0aoUDm0/Kh3ECAyQgoLGda+7p4EahWviLpu2sHDL19D9+q/7yMs5zt4pWqtt/
zBnSSsJXrwcLveDTgpKb0nFb0Ih1hU4cyrlyUz0WUe8DTt7LEpEOj63nPqz1eDyes5k8jBehPhzy
Mujz8tEOOvfUCBSgE/wteLp14A6WPBokKYX7uCREJzhwn3ZvwE9i34H3QWj8ZUnQmnNEPFr+1fI8
NSWCOlzy2P4p4DQBwD4o03wHFka6iYg9paJYxdadKeVrAAulQxBMtSWPKijB1qbEHP30JuTeojyY
RhZkvREoRAq1Nro0rTgrffbS1MohmhK/NrJ3BRxiwWvAwPcoUQ5B5pYvWFlcZJqVC9VtXkw/m+a3
1NRBV+Tr0WhJzBcXYi0bW6PFps+0Tuc0NC1jHz+IbqCpuZa6hHrqwG7MTWtdXednAuQce2ogqZOW
KTIpdbM0rY4ZypQDRYd7J2jvY9O98KIR6/yVraQAQiYJcIIZY8S1rwaQv0fCEh3PpYY6Lw0hCnLO
ThKM3UQpGvCazh6QHOMDhuRWEphhfft1mVSCgOWanEay4ndfrHXjCxOXNgbfyJrEoSSoVjY2dgsZ
94zbGdbg2O6yEbCYo4eeR5rsseRDQW3KrBe1PBEeoOGm/6Bor/Ok2Ao7uyjEQPtm1SafXCyAL/Zn
VvnyPEyhyraVGjaZpMkmWDBDkZCNJoxMuJIHhAL3OS8K4uez8s4m7KMH8IAkxmkGDDpEEelWiz8c
leTG0fGq2h0hWe9fZhhBVfUQVjS43Jp3mBlOuDRuXdm+FLm3tdUlnJvxAAy3XM1FAVnE4qfhcgIN
9sNJRGyTEJt0s1gXirPDg+KcnAh8NcthbAheAM2pN6pZP5klpxJxi0uaV7uG9zMv8b4z45tJfasX
yY5FYAFkTqJxRIA02kZuu1dYEAs62N4ZbEUBPEYvcjmWC7LC0my9SNnownoDh8gCTL06RXyNFYo8
5MtuSssGGPVjHEHOGUMgBLnolLZ7xDOxlNu+TsNRwpbCnbLQBJIO/5Ug0rKwMYEHwHIZSLwCCEfM
MpzlQwGNbDX9ha0YwA1LzHrHt63PQY3346RfvGLYPDbXaAak00RfYyGRvSgOdMtCYcnAtOrQUH8q
196PSedrhXJtjPFk2+5qluZt8LwjVh7LiKpwzhyKC7zbcWCoy66voFnSU5j1aOPYtuAUubG5wa+1
9Kopc+BQ9U9mhK/WRukoOSsMauE2848GdwU/+EitA2NXzrgj/abtDqhVGyud/Z6pIkk4jqmBGNF8
J1t7yAw+ffVaFdk5iuk65zlYlpE1HsSILMtkgVE6rZfZOid6dUvaxze2Dly7OJFKvmZA1WPwTnNV
Xups2VVcTfL4Y+wJlOvdWmexDMDPlUpPfzRz+DYA0qqN6I5dGQXW9NRbAFoUiYPMC15UOx5qiLPV
M6NRoOWMVsesZbtEG22JYfpqtRfx9FQXy0GhrjgPyIo23FiCGSpZENEurwSUdl2KpCK1K6vp+dHR
Oh7Gk8FwnUV7G8V8oZcmxmWLjX8fe8hEs7yUTFI0aS6DvuszG0LSZ4/TPgwgckcU+rT9N3CXFo3G
E+gePbZD4D0zjYxhQ25YI5pWU/Mca1gk2FGRUW4jczkAJ9ngQfk6MeTMfqu0BFWRp3yKdkNCWq57
XOG4YZinRC38klkiaiXP22/anx0H8dg8FDTW+uYQ0ztIuUXnDGuawf4SHscCHOcj8t2HPREqHRjk
En8UnBUuIKx4Lvx5MkNrGD9VUlqSD2ZLXP+vkgglGoWHctrq1V1p73119mJvXVTGKV7iLXuoA4va
VdMS7h2m/f8rjBYep+FmgdxtzD8AJsi8+RdAxb2etN8JInRX6hACOBro/Ah6KKxbPcbwkWLUHRq4
G00AnedD9ADyG2PO9GlsQb/ze0Ov6Ao1GGv1X6u2n8VoUy1D+kXJlEGT6xdEUHAasfJPzQog0qBo
NDNjiJavAD7Bti4aK2jS5p6K8ZMnBcHX6CN/MgZfHzrIS+It9vQf3Z4Pws7PuFev+H8uoXyBkr3w
MSoYIOhmNaYTCiqnplNsKF7xM+4ewBdCgaVGm5eDaLHdsCjoZTlT/kTF/83o9F+sI743DZYGfvPO
SuwXRP23fs48Js1ho7RE2SWrNRYUIsKWZFC7BDBomtv31sHSNzSmVPNGTMGvonMMgqvxGH4GJuEF
jvqMs59eHN4VEHGHtGVBAtHiUDXTv5qmqWG0HzM+Js9X80xhAW6LOfHziPKK9iSJH7UX+Lbdwl5A
7nNGG8HgmSlQcf585N4Cf4EdVqgqnKPwJikAQj2xHfHGL/YUlcmHZKsbBtQIXNxSirBeluTDGxhp
JasqtxK0rw/COgK2heLWOGymrNvROiLSlu/s9iAVK+lVl7V095mse1hrfF+yenFQOqJ3EbEXQKvE
a6KQgmPYZLECvU0I3qW5jdOs37NpCZ4l1+VL4QilQaty5hNrEx7vv1YNBH8G1dhC9T2Inv0UNV3+
Cs02t1CY2U0ANXYvR2YYWWYvmU1tMcu+jB7grjF4R/NxijYNikfH64P1856kPe1AZjvsZDTiReUB
0dk9tzxWt+VOqm4AtPwzKkixY2k+GUleB2YM7G42RvLvU4fL3EfjWdPUaTt3LGarMzd/qhcuhrat
ErCzlc1UTsQfCM541kI4x7Xi28gC+C2IjVXb89kw5EdUgpYojYdBg604JAPrPjrvsUg4vnu8aH1a
UbpA7CU+k5i07UGNjxAWSy06uCBPY6Xcpw1U2ArFpK23Zt9AWGW1DZ2+XHVvCMJk0nRiOeROyaHR
21fYjdfqLUO9VUabuuL4NEsQOZHd7ugI8pQrXJ4xPismTScFdkkR1pFkac0ouhVQx9Q5PUEjCdjA
vRlsgb/b7hEBftKl5GKYtAFtQrGZTIWrg85dUQ6k79yJxSJJHS0k/60dP+xhZSbqqSwfCmvjEQlu
fgjFHbSkNPDGonKbjMNTmiJCFrZCcLC8swHxmiDDpAk+vi1ZQoTp1Vt3qRpPBXuKyYrIl7kecf+r
66y7J7UtT1nTXKVIaYr3sCz6KZQdo26cPlm6PAI8pxNICH4yLqVavmggZxrqYqSKKUrME9p2HWtn
FSGtdcy1s1CRptg1OOZJ/4+089qRW8vS9Ks0+nqIoTeD6bmICIbPZHqldEOklBK993z6+Xgag46k
AkF0TV2oDuoUtGJvbrP2Wr8ZCu5FYaJ2JDWleeicaENxQbv6u1aQEPF+kgtUhxNsFwwUIFLV+i0J
aI5biobOoBSFNutd3/c4uGyQ0u3BvIBZtUoSKVjPK3wqI2z7WmMnB731VkrAG0ek1D4LNQYM3Zna
sFd0SXpMk3jL0W7Zbqd8cp6iiYOyBw2ZRy0q792Gl22bUVWHL05T1vXWWhnA1G87Ha8+QNhKuEtc
MwEDhq5QElPu8SSRcaFPLdYpUqUeF7ayq4b4JMa5PVrgo1Kwf3voh2gdDr131jJaI+CkdkZdGZuk
xVCn8U9G1DyiyQxiBz8Pg7qOYgJ6FmFKohRm0gJy+X56bGtq+uJlFVUnFMpRWImR0CpF6nggZfgK
mvaiIPZclYK2o+gYbABp0v3jibLKh/ZnAkwMIR8DDaHqm4GyDlzaDJJMDlzVmsCJTc6Luv8pjsmj
Mjb4hlWuuCo17yjXlg7zR9kYGoIgQdTuOph7FWKfeVLe1Z75UOM7UlkCPUeDjEKg+lOKwnMjqz8N
yfteRAJsMQCOsqLQQAQLUXhbMy4A5qVvXiTdJ5WAbhPl0UT6KMX6t1oh2iVPJBvg3I9UqKHSDPdh
kW5Ctd5WCejCOj0hPbZHZQvckFjeUQ5aIx0Edz6T36m27cWOiTH99Fhj9h2i+r/tvYgekVzBZAqa
R4stv6npRdiCG6j7Nm+kramo30cLXix1K1RzQxFlCxilMWvkiLUCyB4FaS6Itt0BHG5zjDGLA22s
yidEGwZAaVKjvdEpNckMxx/B9J4c5QTp3bg0aRVkR+AudzgYnSpskLo43YVmCneC/CnFRBVlZcpC
KNL8HEof0euY61zIhsdWxKMXGw9E4YZtM4EMQ+se9eeAlC95oJ8L4x62WGm2Z9ks243eYbKakfUx
Yd66LOLnthABRZnTX9oCXuoKfdqJcuUIk8S2lwefjYDGoQ4ErB3NycXkbdDrnwW1lHVngJ6jHdxY
9WcYKeuyqvStqtbneKBtwWv6W9ymQOGBf/p6egBCegA5a+6RyKVR6itng2OxbzqoLRPcUSyh0Bhq
tbWG6kWSEVHl4nxNdeMjsroHM7V+taLxjG7R1hCzc21OHq31zwgfT7RsYG1qLQBZCvOrNmDNZDBC
cx75DXKNKzQfXnpFf8Us6k6q/gQyLA1fa5/lGoWDFHEVoFw9jclqb2G4ZvkISQpdfIBL3WHQCRFb
1t+F3H9p4XdiKg2I0TB8gPYJQCyESBScRSvKUw3g44oHYdcj66UfY+bG0oMdbJNdX6vUytr7usQc
INa1aXsO73o23Emdid1oS6FgDLDKUe1cxSkS3uBqRO9BVbBR8QxITHqUfYt0SaB1CWie7tKWJOAB
sPFWH5C1k5IDFdtdnOoc6sJj3Up0J2BChnTbkvrQhDjQdbzE2mI4ekUuASPD9lQX0VZWW51mt4FF
XuY1n6bRfxYWVVStOlCmhuDfg0JXGrqQWaDh+YMoLg0JlGRowoZk1KtGFX7nAc0BDBrG1Uj9Cd0E
4ySiML0BwImYVY6UJrOwxsMNel7XdLagI6yMsdShaRD8atJqVWYl2Afv3eOtpowBst1Zik2ulf1U
G//eVHQkSzVab7w0cTjTy45qcCjZrqTnOw7oGk8A8AnAFycdlXGUbalP6m8CFscfJKndacRLVHWR
mYf3qacvLt//d6ZU2hM2deEJsGRLqcDgKocy1hxrv9VBMGUQMYug/l1HnfqeG5NeTAPVaNXFvEZr
JEM26cCrrhyzyta01nspy0YD1w5HR5/YWnzf1u/u8BylsphA4pKk6ITn5SFGMqFAm0EMVS6n7NhJ
qEYN0asoBrtYBPDWF5SBjQMNqKMXNiUKPdYhA3zJe+7kjZidl1H8AXjvxcBkFVVwCu4JLCIsELJh
gBricU1KU9oPamMnSsLPWDHwKc8lu237F8UKRXA3qKFKqsSOo1s0duoPwQRKqmRTrS6VsawZH9DF
+MS//tGs25/D1O/QAOGZMqZv0hggiNRgQdP6D3qWvQM8BmtXpy8a8gjrohIKSICuAJYa37Uihfsq
hDy4Aii8AHYjQLO40Qjqn9jLbL/ASarqjXNdWcC4p+syd2Rz2AJD35secmF1TZVRV4tjrKufopw9
42321kM3WhcojRpq2z4aBSQYKZFxLNB/g8eaFMRBIKoaRYehH0ZMpvCX1SRwJPKgR+s6ldBdrOvf
bIcHTS6f1Ew4c3chAYHX74qyxraOEYtIMAcJaBl3avyqNK6AC3Sib6WsPuToEMG5SDKKZ9VLlgq/
rJLfMMglkGXkV9SC1MzLvGNleI9AA86SIL+oQo6ZjbetNB01uaG86y3lMU4qAPK+wXXu4bYwmoBQ
sk7iZEjfafGOa1/iwROmR2qyL3AgT8PYb2RROfVxfqwsq7ElffB2XQ4uJJTo1YCVkHGEiBO3PMP/
dlexZDpeA3rVBxfeYSIWdqdWEl9G8mxsWyzKoXKORjc66L0GEIIE90O3QnDEJn1xlEJTfCKCn5FF
OdloKfcWA1j/QATzNCSIDpSDhvgtLhAbHnu53YwoM1CYecR8+sWI+g4JIN+uun6Nq+o2hJbV6nQt
3LWcyUi6psdcFY+jmNuxTOZGbQiNsdB9UFVavL239yPhXEfeM97kcM0CGluTDj5csxQ5CVzPYV7C
+lA3ZV9uVIPsipVWU2gd/Xaf1ck3jeJON/jHyIfW1Tw33PyJ5m2GMt1IBvJvMjVeIPWhMGwqiMwu
uNQVfSLsxdInZL/HU2tl74L6GpT1xveZkKGSjyYNlhIXAuajf+QtvRFJfjAU2qlJtmGLbRpQ9cou
JVvJ0ABDm4mz8A0DgFOOpyKtqvPEHezwjMrGFs3ZHEVCF9aZTCsU6EWi/TITDQ0K5EN5RlmQQUNZ
vBMbqr9kHKNWUGQunQDeH0mdLRVoIbUYvUrJaehOmTrcDVKxz1X3IEt/8CS32Q5b7Cu5/amAoQtg
+GhHw0oRkg/aZNsKqekGTa/AfMHnY9frNNrAphth/0ab96y3PYmPTOYffw8zSoyNareeuqlwlwv9
9hklqnu941Y31IOa/ip8FaaHe6c2js/UaAFkWn1T4GKWGckpL/ytThZc59pjR6fWj4FF6Ln3Xc9w
2/GLj6Zwz6YJDlYMUUi0modi/Khl814CKFuGz7741jXeIcp7zMl4t5tTuxmn24BXWDWZiOCkzaLP
YWvlbn9GUW7bAqkTvzdefxIqXAHRYwlMc92k6kM0vqLPzsleEK3ZWTRNNNp12IfIaJWNHNsQ27dS
9yAWv2WZror23cV8qSySb3L+MxT8g9xHNvCmXgZY5X8K9UESxm05PHQIEYgjhuVUciibbSfYs1/9
UOEVSNL7wMqTFfUO5fDHrqxPHk40XvYd4u4qzZ4ztI2NvNh6wIwoFAidsc5GtKq18NyLd3p1l+j9
jxZXQn1AosWklWkKhwBiS25CbRzFZ6B+O1LWLVIzKEJS62W5Krn2Db7okL2Ezc8CXFM+pN99jJRU
fBhTDd20+k8gvEiKebC4Bui48Nw9eREk+/hON595Y69iZGpa/i4UUjH/CPdya76kPYUvsXnGMBMH
7+RA9g2FOL+zVGgiGpXb9ncIunmSwGhlcS9J1aaU4kNlwjGrIojxHrVFpP0lwM7c+RSOfNQL0d6G
4V8j4IAzpTm8YXG1910f0eNk7QqvejxiSQ3RP33vUSKAQlvS5tQBfHRQfzI6dn704XUPuIW8RBkG
XEkMG9VFBih8kqo7fLDtPNQPpQ4bxYpiuonjWs/pUUyu8JDNRlFDEmxc4ZcNnJRVq4Hmpr0bhAhG
8KYLDO0ZAYof3sSldxo6uy5gNT1F1xNyWV4hG49kIs1hXvJQ92G/9mRCWVUiJGbc8QbfZA2+iRnF
0lJxJqG/NkV4UCF31QrIPqjd1ZH8LfWTX0Wp1wDGojdTK3a5RLeMugVsHFFD6SX5U9XmQ8anRuFj
J+FpYWn6nSz+rodmC+ibOgXqIiFCZIbHuRs9IDZ1zFvuLnNI3jmtV6pV2x2lh6E031SztRX8IKNg
tB7awb0PqhzxHUH9rEbxIGB70WLqokveJvY/DVk8tvC/egNIWdIiwl1tsd/kx7gPZY9AgNauhJgc
xwdEIUEE9tx9X4c8+vQHo7Z2Pu28sctsSQk2Js2riIShpiKoiSQFNRI2XPmIMRRxAXyXmoAZUZ8u
yvS9tLIfEIYoiD/JhQUMR7QcLYrvzWlK5JK3MuAB0AOVHNpGCCJPAJueqpTQoZQ1+0YJHjQs4k0h
OTWdeBjFYiMo4WOXYqecorPuhiel6ilzoS6OFyLoSNE8mBIIFym777Lw0cdRPh4RNfeR6PSqxwiX
ndii5q2pD6Dez32gnXw0yw/JJArTRgAeu+GPEiIdPpkD7PywxkzeJW3uMpPqv5+D6IaxnLnPXhC9
gI4tiNk9D5J6l4JhieXi2EbuGXGEH9CZX81+YiL2CHGXuvu76sgAUzlMT0ZDKazPygyFjvJAUROc
agUuIAcM29BJFM3iMzOw9hTGE6f9xscMnvv8ROYqUVNpadua5wGEcFMLZzGQFbtqvT9ZC8ggVcxd
mbqfbl++InR2l6kqyEdZcOTEI6cqRnaa/2HkNKaTSQfP6LQPyIEgHicMrIgMOuXDey0VH2DtvhvW
+NTi8gBwEMqrSWrCz7RWeFzy+/PgyNPho5GJkmQ/wwIvTjGDBJIM1sHHKAn8eozFjQkIyDdeI8go
ax2MmF1iwrr2yuI+BcZiIPxpqtGnmZsfASLjlNCCbTfQEnN5wiBcZLVgPfx8Da5hZ4TD7xIwR4+A
DoZq4AEi1d37kvJRdco3tAwwTav9I1KfFDkEtOtq7RsfHkvBpnxLGn1P7+swVOrBAzqS+xyIAIu5
ZBPtQ/KUb3KA76zCpQyvzVujj7QdDcTZWbyOlBWHGL9wNRuMtUc/RBmU702Roq/dOHmSH8txpCvj
lY99nDwrAvIHPq1PI+m3Fg4ViTcmSFFSm8rVcd/1jW3owjZF4xatDizmW+vVa2Wnzj08TZEIV83m
u6L2VJw160Wd0CM5miuyEjzKjfikYyvbeKMddeAq5RyAdaBrPO6V/KfYp44GThqYPlXQJPlgFh3f
HVAzNV6AxdnAgX9Jvv8bFMRZzfzfSDDsXKmBJJnxyDdRDRRoEgG7RIyAxnZfxmeQKsI6NtExDMWf
uqrnBxOxKsqcaBlSG/4QVXQg0AWCWos5e26m3QpX5mAFRU/DyiHjrDVNWIkifpPWMYtdMFF+C5ZN
tWVZ/VM32Ukcc8C2unwUcPZqvYFPob60SB8h7o9wWos6TjA5HfwIsjcvleq7wi3+hDkFWAlre6ik
TUABpIa3xPOiQJ4xLeStLjW/AlJ8rwjus8h7xRPiW6GjxCyS82KB+67XTEipgDUO4lqnMucfRHg3
CAka8E/95IfZqUeiIeNBHyKskghFmuxRjWElDRp4gX//t//5f/73r/5/eb+zB4wmvCz9NywmH/CT
q6v/+HdJ//d/y//zfz58/se/UzI3RMO0NFFH80CxFNni3//6eApSb/p//w8cqsGMRkD3hsfkI9hj
ZHqH/xJyvIjRb4Rdv5P34kllDaXrhcjy35EtkaezZqqKbkrzyOFAZRdFZMmxns0ddPAdolO290IB
ah1sjM1CNOl2NEX8Os5GbpUqq4kGjTiPoj2m1FwYPsskdMz+PcA8oMRdI0JyNKDkuRDdXIg+/bqL
WU6LyFLr1JOd4I/5OPyRzsVj9MN6Ej6iMxn8Ln9qn+rff5p9uDTJVz6vJUm8vFXZQM9GMb4Gpqcz
NhpITCd/Vx8tJ7lvD7UDicJ7VA/jURSOwwGE9IN0uD1g7cp4L8NO83ExXvTesFYdXckhCeV9Df7n
SUFc43aQa5MqqxR3NAUeCrnL1yAjqg1gu1vJ8aUHpQYnZ7wI1a+heNab5zQ43Q4mXVtAl9FmM2mW
oySnRSk5MYZIh3TrHS1MOtfDBpaNvbhc1SsTeBltNoF5aClqBznH6dbthnOdRsNBsCGzbDJ1DaZg
jc1ss709xGsf7TLm7CgwfANRQLGRHJ6ZThihrkltziy/3Y4yzdPswLFk1TRVSTY1DK9nW0EUS0Vx
xVRyvDF+yXwMiRElciG2+tmhMn7cDnZ9Gv8r2HQGXaxDkcd8YomZRBb+S3S546yFhb4UQPkawK9Z
nrJaSI6QfzcsHItRe789hKX5mn7BxRDSRIDuByPNqbnUkPTOLKCdFSU7Z7pzbsf6Z/L/+jgGX8US
pz/1aYlcBFOxqDBH1CScVLXNHQ8Hm6dougURhVnpo7v3XumB7+Stum9OUW5DpgrEVba//SumdXbr
R8z2dQKp3Ks1fkR4oNy75XVwELiGqoUw0vTx/4pj6rqiW7Tl+XM2WMEVqjBDLExxzJ26jtnSuZ1/
lKtok66XTmL52mmlYW1oqahJWLo6i1bXgSagjSk6iFnBl1qlW/+ZfIWH3n747T1Gu+AY7BrK0CtQ
bDuMIe4Bf9EOO2I7uoatvk0WNuLV8eNzBhFA5/VhzM9PFfeuMBUl0WnJRxvU6RHlxBshB0cxQsQA
v+iG66qFyIht5fAQ5en59oe+tnl00dIlWoGmyn9//QCuH41VgyGDIxd/YhQHG39YuCKka2faZYj5
ARDXdOUrQiBncATpvw43yc7iIG025f10csdrbXN7VNdSKusy5uxM0ImXlBCKHZPGzaoB6rxGMfi+
3KOCeNf9AqNcbCnE5baycBhdHaykiJqqSXRG5xlVrJodagKV6AjFIagecrqALbq6C8Obfv5827Bg
yAw5V1Vp/tVannCeoHuiU9n40K6V07iH4rtWV8Wh3eWv+v1CvGujMkRZMclfZNG0pgPy4kyi22JW
DdZaTr11H7WtcvK3wd2Ih9aptelorGLYlihDLRyFfydOkkhuLCqQcWmoGrOPCEKx6ULD5JrCZM8f
f3jRWxVO7JK728NbijM73lUanfSqdMmZNNCtDBgdTqs4bKLGb///RZrm+XIeMYRWtMjgLgy/oS8h
A7uqxrcBpbzbcf4+6KaZUzhQRJGXmTrb1RrEb0tm2Tim8ZzrxQl/7JU8AZ2VX25qPHC4L6zIv29I
AgJnN2WLJNdQ5wMLjZy9oHBplYfMuFekms7vxHaTEKJaWv5/n1mSpEEytyyTPa6Ks2N86CKj9mpD
xBxupFutr2Tzv52GfYkgzV8qcei6VuSKzkgP8ex7SPtT6vP2hTlkC0fV1cHQKzEkUzR1aT5zcSdL
Y4XZkzO9O6M3yqkLa+F6AFaCwdfhVJrtopr3HXRWQQQDBIAVnplvLHx86crXl6bb6/+FmH7CxbIW
esnS6poQOa2UQ74Flom0SocbrK3s6P6ssQX8bRyyb5BN+4fbS31peLOVN3I8CtDrOOkpfxQR/YHs
6XaEq6PTVIV1rYiSPM8aMKb3u5J82QmK+CEbArAs7Z3gRzvsQWk6J+Pr7XjTL/56uLP4SFMkzeDo
0/+Z7YvZrIIKybde4XD3y1WYQydWFDC64uZ2mGsTp1PXkIA0GboxT70qvwbDnZmkXupvq3VRoUqW
1oV8ZSS0iqbFLXM4zJeeGIoi9n/idPM3tmj7082/pvuxQwV4J/wLe1Yn0zemvFlEf+LrIlQbSTTx
gxQd9Ek3Dd4XrvZpKc+3J026Omv/FUWbnQz0qnNTGUYRPZZN8DHYqIEezQescnY9+lwP/R1yl/ZC
zKvTeBFzdpr3rYxX6EhMbdVu2kNx9GxM5VaAPe7rO2MhgbnyyJaki3nUpl9zsfxiQO55LxJtONaH
6Iik/no86lueuxt/tzCya0vd4nupJmtEsczp31/EUtzeC2NXH8ljgIRSqVhjNLKLdvIzTT/kbABa
2+FRWMh55WsTalmqRNWLopeizY7EiuoyZQtjCitt6wMMGbAwtKSpZJMBBD9IFE+l3dqIZ9Lh/AHo
06AQ92AdFmsM03KZ7XVZVC1JsyydFEedltvFBNRoixSJxATEVjUGq0ZDb1YyauXVz5A6t2jC2anv
gSUIA2qxIACOiU7X7/ZnuPIVvvyI2VfA1kaMoayMjpI6yPqj0Hxui2Z1O8iVjSPzjWXKRIaF8Nds
40Q9rTGvlEYnNVGtlZPmPhiRm7gd5OpIeN9pms6aks3ZGYCjmiujDzaSyf2UsD5Qcg901vvtIFce
bdwCmsohYxqaos9f6FWSuq4YKYPTHBF12Re7abU0Gyrxa2HjLhyiV+aNg5O3sSFLeK3Pj7XOgPTr
YSvlFBZQwEYk5THdnwsjupIvXgaZn2qIM3USvA3st7bjVrSxjQKz7a3rb3AqVsMWsYwV3qWvuK3E
r0vH25Xs26AMRQmahwVnwWwzmkKFX+eA9Vcqn7uu3WEzsu1gokAEWlgd/9w3s91GEVbhISOqXHrW
9FMudttgaCiyyRoy6nhz1JVsB+NriWNP1UDI8KC6K9GzgviMC4h96uv0vXoqI2lhu107YfkZlmkh
aSdROZW//owmSGjGodjoAOpdtUP6bqpPfSptNd7ftK7WOa14z3sfaO1LeBMtfOsr6YzBk0AmYZMt
JO9meySp/Rh4Xtg78RlTbhunHyqp4RbJVbs40HK3uZ43wXbpqLuyNSlvGAhtWaqq/bWOU79oUTLA
pEnP7oPue9kgDud9XxjbQpD5Oh4CvfHSWMFy8RfmhkfrRMJxB0jhn1rDqnJycME7c2GHLgWdXc+G
pg1ZHDEyF/GeAZRFo39qkbL03ZbCzFZNgTqlWiaEAaiNaIk7lQYfETRELWiPzNJ6fE17XuFLo7uW
8Vx+uPllGfp0gwdh7ByQw+N7ey4/8bHaBTv/HuVtNGg585YKddceFF9izq5F2Nx1VgRi52Dw+kb7
wv3T7KRvgMrCn/4bdPF74619rV/jV+tlYQVdO40ulqk2fYWLIyJy+2FoPFZQd8zuW0fbU4bbI66F
LSFJ3nq0k01KinffLn7fq5HpBFIJlaiEztP+XK39ZHD7zhEfsaCLH5odLoY4P6y9B/EBvdSnfodA
o6MtjXhaN7ND0aTOrJoavSneArMRh1ialYladE67Vba1E4Ia22NOu5mG6uMBktu3p/jK+fMl3uwQ
VjAyVuUe5Xgk7eE+S4LzjxaLAB/aygHKazKWYLdDXrlDv4ScftLFRwUHqPl+yxAT03rPY+0hoOP4
3w8xfTpZBeeoktJ9DaEM4RBludU6XmZNVu+nUCoX7o0rC8Q0FVNXVZmKDr2bryEgo1qqDx7dGVX/
Ayu3M2KxAC6Ee7NOFipi1ybsMtTsTo5GN9Fj+CdOi9KZVT3lzUJT6OpYyHgp0poidZwpIbn4Iq5o
5p05Gq1TKdbeLfq1FlY/FBXDzbJfyPavrbcpJdTBk5s6JISvofwuxVc6lfgy8SoELdT55rMAOLqr
zYPvAkm6vRD+DieL08P9P6shpjm7Dby4L73c0tGoF5X7ZhgOCH6dzRK2dA3GL9TUhXth2p5ft68s
gn4HPSCJPKDEWV7dta4RMsOdIwUgeGtwEXCAMg0DB5S8bg/tWijKVJJMOUc2DXH695cfrVNzzxr0
zlHhHgoocDR6bfP2Xwgj/Z2NypIo8fdLlCX4YrPtqg/o1pqGxC2u52hNjCXYBUiFDSx/TEokc9sJ
kgF91jQy4anQROu9Lt0PIXcPY4A8/r5vFdPfiTQ3oYbjSt3to6gbCjj/WGr2rY+wCSqr5ePt2bly
UcosMI2aik4tFITQ1+nRZBHXNtD0Dl0zmfsZiPJJPwhvQ7FJDiDfVukr3ly3g/69Ub/GnE1VVbWI
72lR4+gKurQAKCSAordDXPnqLC5kGE16xaosz796IwVp48WlA8TK7iLzwYrNoyT0P2+H+ftEkHlL
KbwDNDYq7e2vs6cGPZxy2t9O0RZ/IDo8m275Cs7cFpDX+ReGxLuNEgDsf5Ea8tdYyCPGZgfdx5ES
30nRbAPbCeS3+Lg9JGn6e2Z7UzcVdgBFavprxuzrNJHrjWJZ5Y64o/C+sxB9oQSGbKW+qTa4da/d
Eyi/O/gLzjLc5sp3I/W0qChTVp5wRV8H6Q+ehYqq31BawK+oqU9Qq05KIx4WBin/PUhJ5vARNdRy
RHqIX+MYZQEFFvVPR+lxuz3Kdrj11JVhaxHybzavmd3SU+LKopcURdfQzFMV1dJmS6WGUSI3DRH9
MrBOBdIRB08NF27bpSDTsC8OO8D4cYABQecIbo1aeam1a7FLF7KGK4tepkOjc6TSxTPE2TUoZonu
K33Y4M2HVkIf4ZURa6CCsWV80aNYWbibrrRFZZlKvaJZIg0tJGi/DopOJBxyhCkdBPnzc3s29tFR
7dZCbsO5WWUHEWbDHsNwW3y6vUquzOZl4Dn0q1RjLLLMiEeE+tvDcNEFznA7wrVb40uI2aooMBqP
Aqgzjn/QaTJ3UKBerK3wVJ7SfbetzpKNmMcpQbYAgvL3heDTZprtdGZW5yqm8WvQnfo6sV3QluBQ
Mq6sDZLR63Rb/LbsajO9y9LHf6VmIvMfC8wg7Q1Rn5/JcaJBqRNMhPGtb9hwYIzcqGd36Zi8cg/T
8jXZ2TLpjDYflNYPoiL1YosdHBrnoWWHtAmw/j6J2r6hu+dJv25P45Uji0tAMzSqhPyDOc9lkqGB
kiHDN5gsHJC1/+NnOvYvqri7HejacrwMNF8rYtYVQae2zhD/kodvtfl2+++/UiLkoiRPl6frhdHM
coE2Tcs+E3gOTNixcZPYSL9v8r22YxUuVtCmXTtffJfBZteMAfA6N323/QesU+1q4EH+XtwvFequ
ADlINqiYgzqY8rM56kDKg0xKxKbhpdjZ2dME5HA3nPl0IiYIXuEsQ3aufajLkLNTWApVsUMhvHFE
+QfC6Yh/rxa+1LU1dxlhtnOjSgAN17eNAz1Z3dVnbZ+88vzdei/Nptugi7cSNku18GvH/mXMadQX
d0supMhfRCDIo/HQxL9w6Vp1/YOFq+rtwS3N3ix186K4H/AdaRyv/tmXMlX3peTw2hFxOZLZOseI
xh+Nhu/jYxzhwv9K4WfD0qtG9L8E1a6Epea/vDR5s9XeobxLdZGQ6g42vb4znnUEeNeg9jHvEO9Q
aKJ80a6NnbDrQD0kW+UYnbUdFgEjnWjUIze3J3lpAc3ucEHvQ1OO+T2KRaFqePRUXFn1hQPrn5rw
fI9fTvTs5pbasjTakSjI6T1p52JNcehofjds2VHfUcwBJXr4tUMCbicesNhbTbgqayPfITa/QULN
tHsH72HEQm8P/trRQ8JOWRemgWTNm8h1lg7oh/zzMbx9Reeu26rbchcuDP/qQv6vMMbsYhgSr0pi
pW6cFGWHCh1KL3q8PZDrr7eLELMrocrh4fcwYugJQk5b09Qxt1h82sraPIl7d43Fy2Ip/urSuYg5
O93iRqtKwyBm9Ed9zCnEK5uYIxWba2mVvv1nHX4RcjnN1V8r6SLo7MBzBTVMlIRPFh7cnbZv96WN
tfSq3DX7hSmdfv6tSLNjLoAa68EWme4LOOWgQni/U82czlRvsWa8NJezs05odLPJQubS0p78BlWC
z174XBjQ1am7eOHPYpS5Go19yWvbNNuj5eafmlT8HsAbrHQt+KbyMF6HaJEnffIiBMnCOXPl3Pvy
npvNpiulkhWWHgMs/JNl9I/o0qx6H1CqEr/eHuj0V80+3JdQs3GKUeUbuhuwRDR/bajv6bi0267M
5JcIs3sjHHwvU/24cYpEuZM8HC4LHL3HyLbEDjebEgKRCMd0NJ/JABfOrGtbne6CzHvVJNn8K48J
AyzmO8TXHfVRPcYPxX1wimx/m+6lXfSi6av6rlp4TF5paCC8cBFyttNVQy1MV3NrB5/rQ3uWNjjo
HoFs2rkt3PW2eEbRbt/sy+3tDzl9qL8+5EXY2V4fzDRuVJkP6Xro8z1ZAi6gbrGwMKcL91aQ2cIU
Bizuy5JCQwl5Hdr8tnGDnV72O71GnNdaKg8ujWm2OEmecG7K+Hp9or2IlXHMAn8/pEvcqKVRzVZo
HfUSKhyEGTSMXIbWxvPvUIzFdoBHK1vtwiReHxUFqanVD3hp+jkXKWGoBWnFnqs5vgIgbJ958CbF
H//CapjA9lzWMn/OYjS9YKUaJCgnLB6bSewP9e8KwaXbUa5VvSCyUdaYIC3qX2XiQRGrrIj1aXv1
m/GM3tBR2qo2UkNAlKXdWK7ie3/vrbPn/G4Jfn2twkHNeCK1wfkwpHlCMpWoEZzA+rLcDOv+3O2U
/USgQO55123wEVj7x2avHW4P+dp5eRF0np40UhV4rdCjs0qJWit++cHxdoCrczrRA3Ww1zJ46Nmi
111K3lHS1Y5+N/6iYHNGsPUs3mV3vbl1P/1v7nP/1j7lj8M+vFPHhS96bXh0NFT6orryd4VPMpRO
DbS0dvw4X1fJ98Fb6AZdQUTIxkWEed++kLHRaw2EaoHrQ7UKjvqBidyBOrtbfMVOR+38uLqMNUv0
4jxVXQWpIupEmLmscidZW+tuK9np0Vt86V09+C+jzQ5+UQTcgjpZDSIhJt/yTgiV2OaDefb/VJth
0z7mPzyn2S917eXpZJ+Pkr4aFSIQv7QjZ3tdlCoXamVM3K2+Q+HLBlZ3Z+zRYMDVxhbehLvmHO7D
fbS1Nt5P9PU3VNzXt1ftlTONUr5FP5SvS1V/9mYZ3QEBSiimjlkjxGK+VN6DGuQLi/NqEAW4l07F
hZrLbGd4A8AIuumVE4oPZlthbrBLeAj+CyO5CDK7DCKlHgt6hZVjAMcdEO8p3J90yBai/FO2m300
qivQRgy4SfpfsH0Ls1svULpqKs/qO/Oor7u77Gk8SHvhXt2kf8b19LALkA1b0Td4G7ajTVfpkZ75
wm10Zcd/+SGzVeupMZYCHT9EMp6C/tlVF+reV0huMgEs0EdU8RnvbHkOxZiJOg5qPA3yA1aITvdn
ArRUu3CLfsje2Hnf23vliGcc+E9rs0Rvu1bK+hJ/9mg31RY2MNIzbA/D0Y/tIXmMVDaGsivO2lFD
rnkV79Sn26vo2in+JepsQxRShoolTnxOeu5xoV3z2Ps+7jGhWXWcBcZbaoun8A6Npcflk+jKPkF7
k+nWJdBXf7XxQsNy1bbRS0fAdU1FDFlCtWZEmnlhjFcqQnSHwVrrlkzOO2/emnWctFYwFNip1Luk
GNceYDocx9AG8NYGNqIjujiedRJwSQqRIB3iP90obz3kzcTaXatZ/pxi4buYgf/9uxSa8hN7iZ6R
bMyhxnprjdghaJmDbTHkYVRHsMCp1hlMtPANw5N37PjsYd98K35KDwtzMm2Xr/ua2JYC/YKDkLL9
LA33uN0UbDMzSlbaNrIL/OFAE3UbyRb3WmjjdLcQ8O/T/2vAaX9fZJOVAUQE48CMYsYEUQ83MQ5U
XHJ4JG/8R+Ogfd4OOJ1/fw/QkKl1a5Kk6LN4eY94tVsSzy8LhJqix877xIrsR7R4El/ZuRN4k2uN
lTxRC2Z7KJdoFFemmzvD7v+Sdl07kuPI9osEyJtXuXSVyvJV3S9CVRtZyvuvv4e1uLuZTCG5NTsD
zAAzQEeSoglGHGPUbu9FW8gf0rpXsgu3OXGXVx2175pXy1iZURkQWTRbgMySrrqpvboobSjIdEYn
V3fginWABpTTupDS8qOT+n3GnXIRj5lRKZVgfJYq5Uk7lYHqQB7ahyE1MPFAdgCYlbg5l0CxNrUX
MZmrNKznKpQUjHF0Rq/5DftvCEJ42kP2HG/Vu2YTeuMbF+q3snQQFG0zGW8GSFEw6RjghWVREbE8
idDS8sx98aM7KYfsBdTXTbmDGFZkozZ/qnkv8tUPCgkv9McppopNkEgndl1ew3Nx8I1fhk8RjZoH
j0lsym5TbLhUB/rBmC0iY4MAoQNiqAqcyOWWzDSYLcIUj8bDom1tgI+hXtD7kJmiXXKCDIyb6tK9
cBUTvBsq76GAYcDsFXROOphKlFi0eyG28x0M42ziZXsIvO1gNqgds53oU7GPylFgVfd2+1C4vnGw
hIHoBscIzwZIm1yOOOnDvNAavTg18OhMT3Pz0Mm8r7hyql/EYLZJ3hpiakaIocW2gto4Or8BOvXa
Ac5XwXwyn7rX6QPyqcRP/PjbIDlFwYrFraqb+Js9iYx6WmALLhenWTKcDk41NWx3bk/hysNIUUAJ
NfAPzKSuMXlSA132rs3LAjdHtLXeQnfAEZBuCyQI3J24ckuBngEQB9jxkqSy5AnczaM8AouJGpX8
N9tGe1xR77DbcSIHZszPnJGt7D8F7USNMt8hcsCuDnNQYxl7hQCGrm/ie0qjgNWzA+15p/6d+dy9
sHLOXMRjVko3Tz2BSRnBAY62kRW7GXQNlq1+3/oGJLZtOHaWrryN/gGBQwVeDgV3Hc103CDM2yGf
8jEtDRmVnaUiTiFF+RYuV9Xj7fm8Pl4QBbtNNkE9x7uPftyzG98Y8Ug34wF2XXIBVf6liofnUonz
hHMRXk+jikWim1BRUDAgg4lTw5A+KzSlPUG4X/egKRfoUb9XGvWYzr3KWf50dV+eX5AlokhAFAeQ
urI5m9WGmd7oSXsaqZjaJBSP0NjftmPypsCJx9J699uTiKeiDO8QsM1V1FouJ7G0QAQROsSDwPFR
jIU3fVw4Q7o+sKjSEgiKFN6IWaT//+w7lcZshGj5NKdSj1wZadNugu2lTQx1k8cEAno9/BnUlnAO
ypUHlwbBF/wloYpkquz1o0bFNBZKFeP6Se97z/wZBfG9ctdTyzVAE/Sd+kR22XPxmP2o/QEZlc+r
Bqy8fi5/ArMR4rAJSR3iJ8z74a73MjuCoYAHq8BDu4m85CjuVMit7nIP3nc+t+11fbpdRmdOUiuT
Er3WEZ2SKBfU3wHEczXPABc18bllyOvtiGiWrIDshmorgPWXnzlXBrUKzTJGGdLcLEgYYTvRnSJP
d7UNPLwrEGz+wfl9GZM54fR46OdSQUyKOSkf+83wpRMDFv4GgpCcdXx9DtBggOoo2J2AtjJpGzCZ
qamSJj71VgCYnE1k5V4HZUweKs41+8UMvDwFcKLhmpA1HYoXFlu2rnEvZsaELzfu4b+7qXYZOBkw
5/IpxFZ47KCY+zN+DX/NEPCs7KfZDr3vHguXP4DZs/pUi7VCF27XVrZcVXakceohK2XCyxDMyTOX
nRJFdHvCbG7TPNdwdwCILHQTp7wTZ39Cyr9PYjt85FV6rpM0GlgHelyH4BDStMuF2s9wK84JFo1q
wIRFKZ1Sf6Qqf7dncKUsfxmG2fuRaY2a0GB8Ku766KBttc/kwQi0I9npsPPwCei10Ibm6W2sx4Wu
HWgt4LiLLKo46mFeTNqIHnsiKkxj8AWcQBtaf688mvtmbnbi5hpru986i8pckklcRdIyxzFk9aJt
B7Ng+Pz4cL+hSCnRzfx43qOE930lBMzxWVTmzAFrULCIirHWw3gXioKf8XiiX1yJq614FoI5YjQ1
i5C6JDGSqHAjvmTb5VDvE696o0gJYS/7nZc8tzuY5Pj9ttw2d4BDvnGLd2tHOdSiZJoYgEDCHq4E
NgVqI2aAbt/J3hHSMH6ygZGMG1QbXmdndXsgSYVEE15vVyIJVVPCrmNGKGOxbKuBWv38G97BvO2x
OqL/hGEbSHAoKqpmSWPIYBU7w0/2qqufUDrD0wziu5yjmzMmgzm6C5hKjDIE/0+DtW9Lr8jeK55g
0PXDE0vxbDzMBhhhfl2NDUKoqGJTRCKFBclbHixohdBLbwRkaoqKFxIWxOXp1YHuPUZQw0YvxzpZ
77StPm0LSNz71ib31MWNX24fZCs7G+o2ompALRP/Ztk9sSCKkpk00SkSoAgmxE41P9+OsAIdRYIm
4URGuRCvMRYEG6ldOkBfOgKhxwpyI7GbCmo6Q18+ZWSBgk8Ca49PDYYAgzgEpUgNKy1OtriyQiD5
CnYwBgOSMqvbMWEC+qlKQTaEK1sJe1dwz+yZW8u7Tu8xUjSiUfRBKU82mdNEhj7lTODGCdttEAGr
1NG0kyGhC7DA6VbkSRStlLcQzpBQPTRl1IHZFNiquyYxQuxlWt5SHeJBtLrc6G7vRvdUxArsls7+
B3Ufyo0A0AQgYAUZP3Mq9/kg542oCQFwZa0nLg78sVK41DjCT2hkT8TF27PZ5C9wprq9kK73IAIj
HkrdkBVCpfRyb4SlJnaJ1QuBTg6kaqEmF+8Tc9lF5gxPQGiQwqC+0jUO2+5LGunyioAtF6oHgBmg
DYAuz2XYSuxkbYhrISCwRFm68bmuPmJ59K1F2OBh4kLG3zUzzR0TngDM2oDxIAVJieqUQRjtMjIp
DGhBLToMCJd5i1esI0PuVBV+FpbpJrDNUCYFrrC5f3uarx90mF1JpO9UEe0sllJRQZ0/bYVSCAR5
caGHCh/F6E5qo12U5C7ok3Ajab3bIa/3DXJh0EXwkkRfVf2SOTx7Q8ZZMkdpljUnSTRcYYKX8NLt
QdPaDGm3CRvefXud6iMcWid4gYPaiGf/5byOpgqTxzhpTjnJd0mUO0WCF0Y8ePAE3d4e2fXBg1B4
NmG3iJRkyCweuZyiWO7G+jQIftofNDN0R/AMvx0EKAbAQxQUfg38xYxHTKMuSYfqlMVwsxFkVylC
P0pbTpjrqwL7XYTOA2aNEtuYjb9YTWfpeVHBzoV4ih7Be6h7+P5IsNmwFCTa5WfrFV3aQn6cRPDj
kd5HWDoJ0rPe1hzsyco3wWYBjwFcMg2cOWYc0lLDCCpTy1OlwIwL3gcFFMzjifMCWtlG+B4Q2VKo
0gnKqpcfxdLjtojFoTzNo7kXYffWQwgjgV7+XMCGmvytYK18e/JW3gamCKUt/APYHcqAZ0LWYUSM
EOfF6EjvsNY2Dok3bItP5QFoEEd5hVgE5MAfeenXygl5GZdO+Nn2VVqzlkwhDIMcJvMDQPM9NN/C
5R1CKPetWMJRTrpfDMOXR87ZfP0laWBsL8ALlOvyFjwCSgGJTRiI8Agicg8WbGerAk8TeiUrQxxK
CUS3GVcBy06KQq2Dt6kWBpXaTLbYaaadJ8DXTLKrRaZnJhBsH6WdIFvbqOqdMbT8mhBIHXec0sHq
gLF4kcTgmYA20+VMz6qZjEu4hIE0960NOX1Az7r0Mw8h0nF7MV2fkRjyWSQm4VWELoa7hRQGdRm+
N0txKGLIDwlFvKmhL/NPYoEXDSIfWIPs80eY+kLuwykMGqjdpbhKreVBUJ4NOFTeDnR9gmFQGraH
hExXhKDk5fQNMimsBW4EQTJDzqRd8FIHAZyzDde+EdAIqCFBWhQXKZOmTHlLxFEfwsBspW08l8d5
uSva6n+MwqyEJVliVAgQJSMyrDfVeSvWhubkav4P9tj5cJiFYILxi7pZGwYwBXLDAYZlCFPBIvb2
p6FTf5ll4QKjoqiQm6DZJXMnF4YOvwABYVqre2tK4sQVKWANF1nQ2wx/KFBUuB1w9TOdBWTWwjhp
kzSmNGAZya5ItuliQuOgnkrORbDy/qF3s2WKEClCZ8hghhZNJsT7zCwMyKj4aQ0ZJrjAABsSbaJI
e6iS9LEoNcMZu2RXLdNOrvV9kQ7fTkTwI6DMhGsPRVywLC+Xfq3lEToSBKty0t2ybCKYR8F3K1E5
0JDVaUXqCLoj7XKYymWcaTSauQwjnBui8Cdp9WdFzZ8TQfsfwzDDqTRZgN8nwvRKhSdkoHYPA4yY
/8ESORsLHevZvSZn4DyQPsZYyPSYwddhzIVjq/DSt7VTCY9GlJ81Vb0WTLX6JumJJFhBGT2Y+Yck
/L09jNX7GThCABfRc8UmY5Z6neWWVUoJ8gKr2EJcPohAeVWyIrHzPi0ddYGPYixCraZZTKfsIIN8
+wesrYnz+DRVOpvHJRPEylzwsVTpRwq+0yi/LfX3W2u0UfifQTIFZ5I0SK6XFCuiG9+FSUaJcoaO
VFsfVB181XZybw/qOr+7iMcSwCG4mJbmkIdBYamV3QJAhicEcY15eU1hMQ8j5zd1KrP/bSoV5ti3
ogi6XAXdXkXpCCbA5+PPuO2922PjfDBWzw0iE0JV9liRtfycwtYuGZ8Urozv2omv4UVEwcTAt+vM
PVnXQgcogglpSrg3GgrsrSalxINTeBFaOFJ2y9Ryjvy1jQbWNypRqJYAw8vs5wzgCq3HgyBorBeJ
/F54WqqrS+Lsz2cO+iyOrRIGmnTaCnfS4k0uA/QTxOOpAjZwhFbw7c/EGw+zr4VYlzpxwXjEKTnE
QgsMziJ93I5BfzN7L5/PGbt3ITXULhViKHDaSg2oisrbUHuZFmV7O9DqYL6uf2CKkAXS/392SKhk
quVJMKwA5O8HM8ruYfbEGQsvBPP95cUSJLzGrECtf/XgJufh6/82BmYB5GPRtk2DyRKao6Y/SPGf
23/+SlcNh87ZJDFffOnNIRzRQwjIX/1BfK185XMS7fyNGpVCKl++q/bdi+BazzzvndWpg/ILNGbx
ALpCSZTNKINNqlnBpDfbtDOOzbT8g0QTim3/DsFkDhkBhjdpVexOCKctUJC36j9t//28QUIlDe9F
MGlUlPMuV1neT6Oo56YZhHIJUO5SqS7E6k0375Pu2zVn1Lqp/ice/yKU4pnxQFLZsupcMSEO2TsS
3OLh0owuKFerfGWHSqgzWga+C9B4bJxiAAza1HsziF4p1aR8yECKQH/HoxQQ8kQdKSCAwjl6VrAP
wFWdRWW2a1N2sSDDHjZQN8kWWoaibRE7zY/ZS2ra5CXaKHvJK/38ASVoZXhotQ0PUbpifnL5E5jt
3M3wbZNl/ITwGG7kn+p+/Gs9Te50B6FBX3psj+Y9nGOP0T1FJePdGtqhT/VLOjifFFwNHxqNOSih
308VmGE7At4Gs7LaPhVaUW/MoIib+75SNvqI1CPSOMckmkGrgVD319BiwDdgTuRIQ9k/pN8bP6Or
91lY9JlXSVCePkXZBI9iTYNNSC9Hirgfh0U/VrOQ53hKpb2yzyfLyP1mkgbyVBuxrOO/F5F+agks
W4pe18idAN0o+G53QA65Rh7H/TbqobhvNzOUJVz8IpjozBbUgm0Izwm615qD1OV2Jupzd5dkhhhu
inzoK0cQEnV2xklo/EKtYbhZdMkw+JKcjqqXVqbZ+7qZwwmIDEbcOlBaaKKHvFRbCRcnfLw7sS2g
rEwGJVbc0IDrGMzDTSH6q6WoRzRwVifbVspL0L6NCD66jTKk5XbUSKvcpegB1X5bScL4y8yNBhap
XTEI96Wp5cRXK0Ujx6qJFlCI1Faf4EgeqRL8NAtJ20ZD0ucOYO+j7AmVrMOLcaraH3Upx3BmECdh
dgCglPXtSPrZ8iuiZT+SeBS9WRnrzymtQ8npzF6dfHmKjAGgqDpKN5WZzdlWGvNBhDNz00CfXhNk
+b4Dimij60lhPOlCFP6pZrWPtjr+87KRkOw9yXIkSkfSdMTyBzJBtiyrxMZXTWkIDyZJdYiVdDF8
UdUQlt9HYhWZbFt6UZZb+CLDwkxA1WZ4KMohRqV71kBDXiLRyit3wdsHBuVDkZfyqzw3qeTkRFR6
J+2qcnC6NlSXx0ktltJTKyj+uYuWGsMGJtIqeCwweYdLCrQvAfhXk7kpPQvvGMMXlTxf9uiDCZXb
wJURtbLWamL42KvZ7FdzvrRQfW4N+pwykjywSjRy7EyDGOROQKL0OVppNTh4euW93WWLMDpVY00D
fpVc45sudaV60hzhDw4TuAVvZ/B1rX0K3O7i1mOUlvsynuv2UAwF7D3HLJI1V4sbEySY3mhwRlot
NKfhQ2QONow/1NnTDNI0gRaWmeTETZlOmwF8oUdo43fys5g0CZqFxjSIcBHPJTLltlBqdbarIZA3
egVWOAoHMdR/9gV6csIGn2roN8tSqOROl/r4k5iVbN23Q6uUH3HUJCAwFGZTe+h51IU/w+262ZIO
Ly/0WkIi24MIsXRfyqYWrXOY6UaO3jTdTzDG+hFMnoaAZ1oo0HjOiSw2HpxJI3gBl3HaeOmIauVG
ksIi8cqpSOUNgWVB7shmlI9+KuFsuF/KNlfuQ9NIXCWHobNazONyP/RK3j+0YSyWu1Q1m7+4VZDH
xgtm02+TVDbcONETnpvHSheTdi9xHQNFCPisySRN0PvLFHHWjaD0hvcWcHW/8uPa6w7ibzFy212x
Ly1w+ng4IXpMMuc1wqKVaEK6HVIfTNgIqaZcdIYRmFYFslIETb6BwIJMjLZjZbyOYQlRh37wb2dw
K7BFhKMOFRAdwuOHVexWItVK9DYzA2E7+fpf2ZMOQNPUm9aB3IhDVatbOGSKnVc+y27q5ZuMB6tb
uagufgGTQ+YRnAuyKjKDGs4f2MvwRY48VWs2t0fKC8NcU1Iia3FpYKAanMa7wrIluMCKOU98d0U9
53JCmXe/AoFQsVdpHFvctx/RoT1a5oPg6HfJsfEUkEtq6LdY98nf1LHc3Fs+hmNzTJ7abendHvHK
xUx12OFhBYcnNDOZB+0wW107CakZNFFhvbZRsfxR+4XXjFiNAkqSCbCiBEMkZt1qcQVPkDE0gtQQ
90tSPOEa4yTJa40kFAnhN4B6JUC9LMgMWyOPjck0ArSbN/VrGbRO7ZguEQD4wqlrp/ZQQ0WKtyVX
h3Z2EjATONe9Fio9TgJLuhdEOFeNvKr5ilHG5WHD1E9wuWrIXxBC/zm8SxD/Vl+Et3KyzXvdpaqm
7XP7W/WNPQVQlG61qQ+85vPavjg/7pg8cUGNuzYG/AITTf1C0j+6fLpfIEl8ezF+FfWuz7f/HKvM
80PRFjQaIe2HZqDodM+yY9jkYHrpTzAxHeCl92NgliCmAyrtwohlY74jiSufYXh/4nM1eV+W/v+z
x32yzDNuMPwYqJS6o/wK1JF9e7y8CHTazyL0khx3RoZpDc1DOqC6XdWcJw/dWFcTiiotjkdkd1eC
2FqzCCKcTYwg0t4LY9NR8Xbp2C88mMvqAsH2BrwTZgYqCwEzK2MQSvAuA2NS3LrP7oVk3MZCzDmt
VocDKBSg86g9g0F7OWHqKMhVoyw4R5agzn/11t+wfM/zz9ufZf12PwvDfBcBCMsOb24jiHfoHY25
vdxl++RI3tMP2adOwRV60jwu3OrdfhaUOSPxrBnaqcHYVH3eSLO1WQYZJpQGUvs2tdUx/9GGE082
jd6b7PpAdQRtWXSkUcZnLrxFN4Y8g6F7oBrlZ2YNd8povXVJ/Uy0Yi9X/evtmV0Np+C9D1EE0LZY
qARpdKGO8s4IBBLCh0opfkbS/NOAN7zSWw+yymNurS1L4JD+P57FHM5DmAH/QePB+/ZeDCG8BsPG
Jy1NOeNajQMKI7Xxgv43iwUiabTIowzLvT7qYXZhzYrXlLrhqGbGkwNdOTNQNIHCPdpV4LyxO002
O3PqTUsPrESwi/KvUX1faATvdB3AUUCN4EnOVpzxThpVhZh6oECyeJjbnVQQzj5eHcRZCGatF6kS
TU2i6QGWHN4l8LUZef2btU0Mkg1InjCz+QLBXp4VWgiKETqxWvAvMdjaaV/IxnQbj5ZTZDv1iheZ
wxdeGxZUnvEoQEuH4o0uQ8qhYBZVr2jBAMl0Oy6r6g5IyJyz2FYOCspiA/xTA1UA/7qMUvf12Bvm
qAV5Qz7bdvoBlMdbFOZPsZW9oGBwJCA+ce6RlQUOQR/MGGRUceyy8tJg7Cs9HttaUCUfZnIv9Y9D
ykngVicP9gBwWAIJAgXPy2ElS9RIddVqgSL2MPnQ0fJN65Ynk7UaxQRTlArqQo+b+URzJZmlEYsY
SB7C9z4U/oJsnf2T2QLbEH5iUFMHJPpyKGMaSSNBLSwgovkWhtOBiOkxzbvvv1Zg4kUxwmDn0UCX
YfQyzZs0ImogtHs1gUlLlrtJNnKSlLVPfx6FGQwcQRYlLRAFHiHW8LdqXnUuBpnOOnMNUdt6nX4Q
PDBZ+Ekci+2QAN4WpLC7xgsWAIoUl4KmC7iQdN7nWestX4RjJi6N035Z5EgNymWnjsdai0/L9Gjm
d8t8zOsXbLBtT3hSZqvzeDZGZh7rZSpqrYrVoE136vSw1J+JyrOvWYmBwwe+lYDxULNHJn+W1CzT
s76Vg7CMbIK1rb4a5bcbUjCOo28seLtBuo/lKs1FHI4ziany27gzwulegi3fd9OEL8UkyqQFShyA
3suFLSadnNXG2JzmrApGeTpZbfKcauldGCevcR1+v0GNxQegC5q6QOZhAi/jlblujuhENietBwi1
QxnKFiPF8CoQffzbQ7te6dBjk6ExDwESUbkCogt51ppK2DcnM4MNtxYZm1ipMTCNfJaR+Hw72DUW
m6pz0F416u7oTjJlBlOr5xyeqfWpgmlE2fw2oa4sRtWdEA9unuBGtBoX9clvHxh0ClUdUmWICQTR
5WzWYSrWY1M3J7ygktdlEo3HKAt/FOIkcc7ZFZQSQuFG+pe9MlwkLkNJVtjlIjzGQdjrdsInzMXh
lGc9UN1tyL1zoq19uvNgzCpROjiqlTSYMacBnoZHGIw7YW229ph8HzMJnQhUM8CXAzP/qg8H9rOq
dKWMZ61auBH5BRVnR5F5ql0rORLC/IsRD4sKoL4v52+UegN0x7oGHRceiq3dya4BOv5goyHzIAIU
KttUSHj6/p1yGZdO9dnDN5XbVE5rxC1RpVaEH7gU4Jvycnv1r1SELqPQ18hZFCKFUlQmiLKcRhjf
SlvLsLtDn9oaXEVFlNUqMD6G0eb1nb+6l5fX2WVgJpWpzTppxAWBaeqp+bkfwdmhBS0P2tcQ+OXx
nK9zmstwzDbXK/Qq+rCqT5SnFPW1PTdPnKm8zjkvQrDAIYrRGnV0MkAlG2S3ex43NZTsFsM27zpP
9mW3eWhe0hfpD198/io04K9wVlIBtcXr6mqPZxIolaKSlqewSrapPuwaHSLjZueFau2UA7pbNU+b
9uoaBewQpwqeQDihQSZhFs6itrEkl4DBi9GxiH42WmlXPQdhec3iZIIwiySXmrbvCaRvYH9bQgTL
I68dmJRdYQ9PtUMc6XGhVE4oiBu71A7Do+Rg5o/jgdsWp1nBxXJlfgmzfgpdge4vFeFpvfi+DaZd
5i1v2WZyJg+iLeLh25ItF/EUNtuLwLHujQzxcq2xLflBSb7PdKYhqLAJiP/ATrGJ0FK34QhFfEhh
3aUQ3FEdeGX8QWMt24R3Q2PLfnhQRbv+5DkXXtPkvwLjAUNVaVB2Yy4JKHMIEzoVEDhz69f0t+JK
h2hbfyxu4YMgC3fPSgfRet4ScN1cKubE2airSxcUEZT7qIQhyxNJjCnvIFcDuR9I/8NXuQ/6nzBh
Sb9iD9JR+1Kk5xXBr088OuyzsMydr0ShIiWlVYACKjqyozvWZ3hvOZNj2uNzh/icpw/dgeySRepJ
IXG0ssmyCGVC4iQ35+K0GCFAVwUeP0R56sdZ8kIl3KRZzq0n0PycDUkD0reQSEk4l7dJ2aHdFi74
staTBBBqCrmz4VB51Wv5W/kDfjDvS66ce1ByA7kVaYWhX0FkCNRWoEcMsyN1M3tAMhT28hl2bvgs
BUBQooZB3HQ/v/VvFpysLPf2Orq6UvA9z4Mz37MsykUi3VCcClxeCY75lJcCrEagElxU5IVSuy+n
U0/UBS29GrpNqn5XDJlr4Qi8PYi1VQksJv584MdhO8jm9VpmaONiKQSSVP0rTWx0eNC2d4tHKd3/
hWEq3dzMEsGDCGx4NNNgP8g+yFszTvXRlAi4raKTbfMTtWUxNpAa2vCk8K6SURN8A5RkIJoGcRM4
V11On1FNQgKtXnJqTCGoqk30WwF6ZTJCzka7xkwhEOyNcP1j2cNDh14eZ0lUkim1ADkTcoo+1D0Y
S4sPYarj7GSQNondX5Dgbkyn3kkfKlzUeG3fa5F4JjqzDqVlgkxwgeh9ts9eqx3xwp36XMy2ecp1
W3FSO3O5IjUrS/NiyPSMPRtyUSUkoT6wUDZIQ1v8MP/kEAGpPIAcJk/xgOFI97ygvJjM6RLJaTcK
dJrb6G1o7so55LzK1hYM3BBRo0aJRQfY63JQagOx5W7U89PStRvIKNqF0tiCNjwN9ePtbbdyBVHf
xX9HYlYMbiBlaVREGtv5VWrRtNM6p9R4C5MXhlkaUdZmPfSOc4iKZPleFDzZgdPNUd+Vlg0CsPZX
bN3ioeBaMa99qfPhMatDGqwJAkYGhjeiTAlFrFLkgEqvn2VY9echmMVgpFoLR17MIF5H07u+l9zu
qT12wHZshGO2+ApeLqHHq15fy9x9hbWQbKMOh+IOvXTP1v1SJIacC1qOGwdgrj9UsV2FJq7yIR94
QrDrk/ifUEzyKyktuII5Rli2v7XwPkp/3F6Da3kYpvA/AZjrRdSnGKA5BMj+6rg/5Y9xUzylT+h/
1qXTbHtXcaJf8kH4Qdz+v/EjWj25zn4AW8NSVJKk2oJlIj9Irbc0LsGBKXi1u4xu1m6/5EO56l7r
e+Lfo2ZvhQiVs2xRMGoU610l6e9GrXnOxuzz9uxev6wvV8oXYuFspXSFPpix9rVSFN+oXFV3Fpvm
twCbuY5Q2/q2eyGmzTsleeNjjhYkE5Vq1phURQTRTiHT33lMD4vFq6xfF5boAIFUQTkQJpcSq3nX
duKYhxYG2PliY1NTpW4rTPaXH7c/HngCN6vb4Swcs+HhEzn2uM7zk4XehBNbtWnDMDd2bn82XhRm
f7dzDPRYg9UBmSs7XUrAS3k+yLwQzL4GZnMAyBohYmK4YjXYSJO+fZFRl9OvBEuhZunMKIxKNxIx
VbJTh95qZfTpr3zs/EUmWQD8CK9Edr3ioIEABqJuQcbBQlv08kwEFdasTbXLTlrRvOR5+AIppI9W
Iq+3P81Xpe0ydbyIw2oPVVEt9HnUZ3iDK37d2stO20pvIV4ZP/sXy5dgSfWv/WVtyO+XISAQ6zIl
p1a3vKN5Ze3Tn2Jh8UPeGXLAzAUXVXIXgTiDCXYHl4r5lI71qLowwvLnA0+j6HrBIApMSqDshGb2
lVAJ2Nq6mWhiehKE7qkh3X2nt+7tuV37hMC3gUkIHUAdveDLTxiGyazpU5fiLdM6cvWIcrLdpX/+
tyDMDh5kY86srE9PTVY5cTzYnTL7icJjuK+NhQpg490E6c+rlt+UG/ViFVICTaDPOX7IGiTiXDDP
Sv6BFiyyRGDpoLR9hRqSF1MEJFkQgsadfgmnrLVjaG2b8Lprcjt+rOGjzdeGvaZGQG/pLCprP9IZ
CQG/BVGpuHfxgzxGWypp+JCerEcb5l69Lf8wd71P/SAJBONiWBIYip0V9ijgNcezh1wp0F3+HuaJ
Rfq007UwhOnDJpyh2Ew2nzoBWcU4hDvDKXcNGEzWRvFoLpF7yVNzVE0ADHkQHd7XYDN3pSjzVKJf
g6ZllW9BHsmNXt6SnbDpNnFmw1iQWxK8Lj5cjp25aGEtXxZRj5jQmtkiovQZQSk03gqPvybYjCre
AnHS98yFMEcMHgLniL92EWaWAj01zvKLGvhOCNd/Dblv/byFkKb+p3matrSCBl1EabbbXf+7rWzt
T7Phll7ooc4cxhcrkTkxutaSI936+vKKnwHp/LN+QebYv8DCyFH24128Nbf5npyEnTR4vMlfyV0v
J585S0K1KKGmhtHPjr4hOp4AP2UHoHZfL5x52GqQR2/s6gFwRHELmvB/IUJNP+/VBEDaAtoWUDa6
smkwhwq6ux0mIDzOEOlKPHKEXc1xdlNbPPRb7jNf5sRjRqw17YAiB+JB3y/a5j7ZVIcCrhQgg8FB
N5i5xbyVawdsOlhQQKoZ4jOsHpgW9+A8zvQLj+1rG/7UJ80FXsdtB6gAmw9p8qmI7yogppSMIcPt
UvO1Pnu+fWdc/wj4pgN9DaQQUDz4KZerPB91PWvHTgjkYsnAeNHhbBbyEpjVIAoVdgO+7xrwAnmw
MJHDSgiUIofmBgpEpAJn4x+M5CwIk5MpY9lLfYeRaPUPyIvYYc6TW1kdBriCuPLWnNn0NmksImAY
SJD3JO29FqO5PQi6yC4XPQwtkB9AKgqCVFe+10D1DdUQiVAckNLfWSEcAHreKQlIeGb163ao62uc
hkJvQsJsAEjBHDDwalKqahwhiQPXneG1qDaqwukvrY0GBUJKFaFoJ7ZCrpOyD0UNAh7aPNlp+MuM
ZmBqMnsyeTk//bjsvJ1HYjZvHxWdqROICpBIcKZ4cpLRsoENcAAB6HnDWlkHKCwpwJ7AyRHFf+aB
kcktieG6DgmZsX6Ko/kHGPm8JGttQCqc82hzAZFYJkHTCpMAlhZiGHL9kGhmvC+zZXhE06GD1GTd
uIsUTRzm7drALJxJFD2NjiMLTBOAx4CmC6QgwP+KfN0qU7jxhLykZqWcCwU5eNhBQQ7LAqJCl2dO
C0ncahBB96eS2ObHsq220gIN7smRHPhfyDatLaUOWFYtIPXcg35tVaKQDFQI1UpT2XO3LaIuy0fw
peUNrSd3O2oN+C9LWhXSrptxJ28FfkX3+j7DqM/C0sk/yydCsSLjKC101BOeNLUTaa4A0hL6qxtY
L1r3vKRtbQmdB2Q2uG5Mzdh1IsY5fUQKvT90mDz2oIcL4KQO3z9+sRcMDRrgKtS+WBgMWeqsslRo
gOvZJO9kcyLbSm0X7/ahtbJCcVFCgApdeCijsj1VAT4iLegKAG/nwpOhpqdcSThlu5Vz8SIE852i
soFXkZQbQa7oDqAAoC7eddPm9jhWSnNo66tIb+CNJRpXl7+pEH1pBkRRN6LXCG5RQ4HXobkd9YCx
IBoJpSOQKnlxVxYFTi08dr/UcnHyX67CTi/Bf2wiym6BB8y7uThpZdPWgrhb9tq+D23lo4TZ4nj4
NnQJpuUG1L0gUQjTMYsVWyy6MS3KNNQDWehdNf1lxj8x03Y4/OZM7fW7AYEg+gnxACqdy3b1hgRi
ZQkw9pjabje/kJ+SAI1VYmuP8lPnSY7kTUetfKzkgyl5ibYp327/gOs1SuWA0Z1F1xSKDyY9CM42
eprWaiYLMuj1wFRI0odQcSDe198QZlcQkKVyx2ijsJA60L3arhtAZB9F7T3udaerEk9P4VtilR9a
Ue5uj2elhYkyzBfOn4pswzbuckDLLMZ1FytGIKXGgw4wGAkte4HhdWXoDgC1tqZDM7F9LYBHS0YN
LPZDqPDoriuziioNcGLIv6AlyNqN/B9pX7Ykqa4E+UWYsS+vQK5VSa1dXX1esF5BiH2RgK8fp+7c
25lKJmV1pl/LrCNDhEJShIe7rXHMzteY7oFw5EHPGV4h2qcvX0u56a8J4cNRkmpD0cDPSnvQIb6R
mbk/KXjm1aWESXOleH1pSkgy9ljYJu6r8OY0b+2jEdYPyRNeAocuHO71e3Nfn+JIdvJdbwwYRWYG
MAQH3xVHdqGQrORt4US6ytrIIay84+lYIfd03I9rp9yN2QSiK7uQEe5cH7kf9Cdo+YGWAS8e4Sjq
qakQd0odDCXo5HeJaub3GaY2mKLvg7KpQYMsidm1cEGegZsL+7gh1kxru9XmmLdOpB7JvktfjC5g
d03IkFxpt8ufsiSoq0AKfVmeS5f3UDj616xYQnULpSnKGWazA7X9hRXfDvm2/u4dAS7cyk74lW7Z
pTlhZzZVhWEJAnPgTvzRlr+qAT3/sn3sFTvUstYvwW7j8WMR52E/OZIgXgkn6FPjKF76dEhEgvGq
VFEUavBR07KC0gCATfzb1BZBU9aJ31VzmDvZp49/RM+ZyWX5z1LrMkrozS5xoomaoWmBnIO+3w6c
69N/sYARQnxFPMJE2J3LsqxTKxwedZoEKXnQkgeiyyRT1lfur5Hl72duKOCPsJIY81OsfW91M4j5
61B8i83U78bHYvi0ovgidHnmk9A/0EDf5Srd4hPD2yHlvmN/TTMzvL1yK6fSgrZGiwJQSMMWH3vV
aBnMKG1YMYY5YNT47bUADGndAGXaKv9SxJ1ELHr1W4G6DswxENO8ugza4C+PB0g1oIDyD2hbDjZn
W69rJDG3krvgl/Mh7wb+RxFN15ZZkSbg3Ywa76vTPSmudbTbMugaWWtsNSoWCvGFbRJTrMJnYpkH
cBd0EaPWoehZcZ/ayrcEKAmlecTBPibGj3/xxf4aFJOVScuCpOA9jvL625g6YaFpLXhazPuqnndA
vu1um1tJySCs+59/jpgvijlVPBVXT93im7ixnrVYNtkgLuECmMVQCGBWoKZYxOQuN5bh5WYxdRON
KB3DPObbEpRYbfat0V84SGl4O3+57ZMYgovBpUGLV/pCwSEOXWad3it1oheQZ5jadKNPGirD4Hey
041nM102W3NVlP5ABMPYgupEL0mclVWmMVPtOc6XRyRUj6wtZ/fdLsYIPnk1diqUQkCP02zLI3mQ
wUrFfSCaFsKzMDMnbihMM+44nm/EnP0hnZPtqlYbn1HG7d9ur+0V58CHxY/X0XKZvhozRT7MHJpb
OQ7T/tBbe71aJBPIfyEhkQoQiku2qt/63X0VMjswFnYFGcztOqggZou3BE4DVGnxey6DynSIOTAM
eUQ0afWtpRvsxemQUH20Y8OCE90fmsIBiVdHK8kSXIfXoqO70KCj5AgsuHBQ1F5mx91o04hZKbqt
9kC80Oyn9tnI7UpWe1w1BriIqiL74NkiHK4lx+yenTg0ascKd2uD9t6foVO73eRpjqwheh1NOOOQ
VmEHKpNXhNyxnoLIJ4uziGjg2DK5N4NHYrQrI6z6ouenZIJowu14WvMPt3t8RJDGopW+/P3s1PU6
ZgGsxbII6I0/kEbMj4aldA7ICOy8l9gScx3mR/HJoBEMJjuMz4hqnWPPuiruaRaVQ81Y6Ngse9fa
NpOBUVbtLIoi0HY1zSv2Z3MyDW7aKeyodn0A+LPdJCCYkrCnr1rBOQuvlhqWKUTGoCWDThKHRIWV
KkdX4ex57Fi/vf191qzgdYK9jv44SkjCIFUPDVUQZhskYh1TBl9tK/WNlEVHN7ftrIWeh1kOHBBQ
4bziT2WUDG5lqiSKExqA2xL0ukaCfD2S8S5Vcxl6dS3sEHOgwEcvC7dKYQ8Tt0B3vDQXtzoMsaNA
0jU+6Lo6SL+wyjQ+752ByUUcReCnwOzvsspnUV6qfZ4qcUsjl44gund3TkcBUfmKA0Xyva5GWJdw
ODclbKiC0spBZqARYXpArX/AyxbU9GdV7gpMkICO47thY4AjayWGVwIFdk0dpQ9UWvCQvXSRKjlv
TTJQMDioz8Rqfqlu/XQ7RsTLLFxDrkckOiDxAcRZOOzMwkhHGE+jccr1EIAlzbe4Z75DVQaMabGu
BsRJY93/tFVMLALttVxfUEMSTprJqsuU8zyJOjuzAuQPcH840AMF3QK0OR2GWSet7krJ0Pv1fgA5
BSi9QHFtojIgVlZKtbV7o/eU0zynU2Cw4WhV/aaPk2GPkjU53PZx1RqqxEBGor9xNVKA4WpFUXNT
OeWlU5v+GDMAegqj/6czcu2x7hwuuXZef0pclCC6gjhZphjFcmDeTtwgwMlGaZs9e+CX00xl9vXR
TnzuTYdxHmXQgesdD4vobCD4MRfiiAdpg0Fa6OT0JGprPt6V6EmGOnerzVjMxier7hhHQ6kRhoCN
R331A7dxttv1Jusae5oImtZD95RqnBLf8mb+6QMAE/74XriFAROLc/tyx/V92SRDNZBoSpO3SkEx
dfT0n7cD43pXLywCSFroq+E+LR6ZeZ2OnRm3BFohdXKkShWfEhdMS7etrEXDuRUhGydlnOBKDysz
+UfHSLI/Ve3doL8NalP7GGiQZOM1p3AjtDwMDuq4VQknp9qMQz0aTho1tK27vaqXbozZ3VlNP50T
UefCpDOePtB8vmKuyLTCmdIWCUvBEHnk1kncgiySYWrw9vqtOYQ7KaiUF3EvVGMvI6Gq7JFXhoHE
OOjdg61o+rduLipJI/I6SXgukHiesSgvICUKGV5JbE5YZqV4KqaK7ynuhqvpvjUIprgGXRLca9sV
sAQMiaMliNEZIbhxqcZ1l2LpkgQS7jWAltBrgVRoOFZkkNhadQy5diFOMXFjE+KBGZ6jtMOcopSO
IonVJfQhA633ZrIMpQOMbiSvt7/XikFULtALcZaqApiBLr9XP4MMi05DGg2xjfFtvNp8c4BioZOy
OhxRU5Dsr5XFxEqi1Y+bDs5Odfk9ZwlpIu4wgawwjSzGEr8usm0DNacAq/pZUAlSH3IfaCZQ/Vku
VoJnFQFBqeMUiMSSTWHfJtmDFTMmOT1W4h09WwNER9CG0nEmX/pjtBpvUGZKotnus03rOoGrUzW8
/ZFkRoSoqLOiqZXZSyJu2SV74IR3bMsVzmWsI2uGPDzvQBaK6yiExy+9oWPvLlNFaVS51MXUQUOo
voWAs/bJytzybZCElscrenA4BgU7dspZ7dlJlFTRXHC/dVRfm99vr9paqKEFhgcrDr7r8bMKutOj
2g5JVJfzk9tqb6nTbh2Pffp6BF+W/YMEsVR6hDWLvXmymNsk0djTIZjrFjS/MbjQw7zr28FP+om/
/QvHziwKeyg1itmkrE0iIxuO1C1Dz+mnHe4SxfaThsClZOpojqBmC+YFEQlR2uWc2RVXTha3fHP0
lENmT6dq5LlkFy2/+Lwtgh43VG0AtoBuN1hvxBt715ZgTs65d3LU/IjOJjAPFnmxK5qAGjmRQRGW
M1ywtnDHOwb8ArRNdIuBCRN4Ge6c2GCpIcRFvvGuPrYGP8YWwwBTDkbjRJXpmlyFIypDH1hlcN5A
hlaEeI9QeCw7dYLVuWhOYAupt1z3mm1VUdkhvG4KGR2aTyi5i8tJlKxuLDI6YP/IAwbJQmjKJ6Ok
y3yVKz78+WtESEoNCI8zBra/U6b2wTSjX2Z9+3T4YcX+WhDuEthvHWiWYGHuXiGwQ+aX+bNyRwu4
ArpluB4D7wMgqWCiSPpCYzNM6KTf20Yc9p0bGkO//7wn52aWtTw79fqyGCBWADPTNPhaXvuG9lpJ
n4drn/3cipCJCo7pHC9b1mtI790BU9/qmAd4N0m8uQKn/GfVcLICsAmiIDG+WGer/UAQyjyg3zE/
eZ9rfnMiJ+u0cJZ08TbdyPDO6779NSlEW2Hlmgm+bHyo0guSjPg66YJ5/nQN8CMeMKMF9MQiiiu+
6zXTaWoUsE8QGwEHi2c82JX2HOuT9dl70GIIO3MRiEbFTHzNzA3XSOd2zgkv4DsMVblTvZnAy3g7
7q77AZhYsXACYirIRRFVHESaUh5rVl4ppx7032lQHBkgRBZILR5iHnib8ZjumxdGN13xROsQkhLQ
Drj9E67TxOUvWJLxWejPk9HjrYFfUIN1nhhG4M6xJB5XTUAXDa082EJh5NIEtGcYt2NIiBVa/Xuw
6INXyrgcVkzgNoQrOZgFYUaE1MTxVAKhYMWnivIo09Kv6Wx9//RCnZsQR0vyujYzr4KJzPnpZswf
+K9/YWCZyAHzGiaNxH782NcjaQaQtAwpqNhbfZMVk+RjX+9SHON4lS3nqomSg3CvIyhC2HVvxydW
Mt8ue1DS9H5WyJh8Pwpdlyf4pR3hi89apxhm5caneey9MKmtu4SNVaC6yjafHNDhtvmh18Cf4vTv
hlm/2iW5t5MeSjF66HkPvdbt09F5673i5+01XlsAjP4tY3joIqDxfBmKIIzRK2Sq+KROeJfaeWBP
URbL0MwyK0u0nu2pplG1pIv1+ASqSt9iv3qFh5Yz+v9/viy/4swK8TJSo6QQn7zuKTZerOTJSyUh
eQUdWwQwz9druRie2UiNTG9MsJOflEb/5bXddoxV38YgPkFlGNL2B95buwbqec5YHtOK7/s63Tqu
TD1AtqBC3E5KTcpcwYJqc7GvaLy17eYUKzJK2etr7qW3YthOCcM7FSsaj18A0ttU7GRT0+/JJMmI
a3n/Yl2Fc0wbaWcbg4HRmOPwPc59HuVhtTO/aRE5jJsaI0pv6R2F+oP7hcuGX9dy5YIHRE92qTiJ
gAilLnlZzkp8yun8mLjJvsB81O3Q/H/499eGcB0YgerqJyNRTt7eeUhAV1TfJXclQNPj3tuYIfsz
l7sOre7I/aqEMqTqqoPQ+gRQzkRpVax2uk6nNM6IoC1mFexBDGBtyifJ7lvfGugvLOVO3E3FysIM
FITRzWqMS5YacJDphMmR1xjvVnaA5I1oZMuA9+t+/bUoLOpMudnEEyxO/S/WQlCbdzKnVjcahppw
tcJwKDC4l/s9NkY6Qg0lPlk+32jMTzrf2457KzL9/M34o53q38XWOdyOlmVbiacFYCX/NSqerLxi
9RxD4O3kxd+nWPOn7MUGIVHHSj/r08dWkcFMVvf5mUGhKMRRqM6h4RWfqFM/u0N5zHXIPMTGU9Jx
yQjNyl0cOeXMlvDROjAg1UMNWxCwwdhAHo539oGC5ADC5EH+hPFTCfOHzDnhiIsJmvAQaMIR52VB
k05+nN4RD7dJ/llZyY/D4cy1JV7PDoem4Hk2ZmN86nEdMgoc64Y0kazG/JkN4ZCbYhMcu14fn9qf
QGMrvnGv7Z3n3ndOHfH7qAiVbzJUpszkssBnbmUa1xIXOtansbcfB9t4UMln1fj+s3KmAwA4wLRX
SF6dFso8UpjQqiTw1Pu6riEJ9u32tlrfy3+NCKfZAFbCJJl5fCKz4c+LiDmWbOaqJGes796/ZoSU
0edTMeAflgtqVmb1o0mrQLOeyjjS3X96Yoe3vVo3h/4cmv9AM4iQmpjUClqobXwy88Lbt6QD0qUr
75tyOBYJro3VnPo1pGIl1ZTVXbWAmPDwBHRLLETEWlFiEK6Dl1V8lwKyZd1bU3Ig1JIs53KVuUqG
Z4aETVW0uRp3E/zr+zQkjQlU3xxq1svUc59IiTCu5oQ/IvHMnLC/uEoABY0b7K/QeoBQhf5nxKR0
AmYnALXwA4Jp6+Zb9G4wgnE0/qihuZelf5nHwn5jEybWshlbPOneNFpDHAy80/Eh7yqfASZ8O3yu
INeiw8JV0ktNguFQWMvpPSp7AaU/0gJnd/1UFy+cAXNt/xx6jIfPze626dW8crbUwn6EYh+6KBwh
lIF8WqFPBflx24DUN2ErukhbPJlhYbmSVM/OXRrSwNh1r9WD7KOt3/D+eiOqGOOtPQIJsZyhb6Bz
ewOHVQdRHZf741caDD955dNffeB+LX9DcFaTASnXY8ZCKxuP/UV55DJHc0PrzDIt8S4BXW0VZbgJ
ufk/1fxS5jIpi9XHLPpU/7MlnOAs05neO2hnaw+YWXsfD/UDPRX84whnUf6sh5By2XX7QtJEXb86
nBkWTvJqbolSQh3ypO9AwxkWG3qMD3RHArA/PZZgi9AkrZIrmoj/bI6/rgrJB7DXFCDiAiWIY36o
D2aQh1npm4/FfXVI98VW3XsHeyOJ2tVz6sxNIQXRhEB5XYWb2kP3J8Y43UIUAq68ffM+vZdRs+X7
WeKozKSQcma0g7Rar/FCqCef6u9e/jsBsfNtx/4fufXvagqpJsbr3K49rGazGTbJ3gwKCoVDXz0p
786WHp0NMhymZdH8DCAo2fNDvvusNJv4QYWck2UjJWqB2O37dyW+hz7lbR/Xc9pfF4WM05WqDqVQ
/P9KVflDZ/qg5JZl7LWjF6hPcCiDQAksB4INZ5ocdZiwjN3Ges8fvW22tR/Jrj9C/zMcd/pdfeJ7
2SVwdSuAVgHPY4Dk1Cukttf1tPRqWF0YjObQ2y66GH4RgEQGX2x40b8moYy1Yy0sz20KnvZN3QJj
D5sT5tHjFsPwmG+U9ZAlRsTX1jymA8a3M7y29HpnDO537rWvGVTbJeG/9tnOnLGEFF2ps2tkdh6f
Uo/4pckDR52DpGB+bHnB7Shc/1j/wRMso5ti7y5Tzb7qqOmdDJ+BJA9t3SyMQ2O36NnNG3tPt0mo
/It3lnFmU8ghNaNd0hDdO+V6VBFQOBqjn9svmn2QOLe6kGeGhDTCOrVXoKfjIY3Uh/G+2CtIjTtv
k0CHFYfsdMg3+VM9hLLe22qF49xDIXmAqSwfCehATgOuE2MIjYLfy4XCBp/jGKl7GYHdFXnTkqyA
X8Q/NLCWIaTLQ712MfRnD7N3Upfzbqsi+H33rU/v43nnksD80sZbTvFplUB/5VsbxObcOmhf6HtW
+CT9p1YxeB20O9kPW90xZ79LOBUzIx612R29E6mGrcFTv2V44mSxJNGt5dJz95efcfbudEsXAzVM
g/t5Be2iu0baWF/fJ2eeCDHb2t7YQE7aQ1LjG5BJRsNTA0LJdmMdq1/5HuRsexnCXWpTCF+bEtPu
oRF6Sg8QYA7bR4xf/Ci+eMHyBXmJ0iAmK2WDnEumFF9RCwIDDOoLQc/H/O75WhqxW+O5i5aTNdM7
apL4uS8d9V7tLe99dNsHLTcRUtk4VN+6AQMikuS3cj/F2CreiejuuSomFi6/ZWqXwziD7PvUA8o3
P3l8qtjBSECyENVAeHcvtqlAchxIxs6WJcM129CHwfQNzsxl9O3SNqRR0x5i0N5Scar87o+xNfbK
ZiA7zfFz1CcXprHiQXms2UbZ3s5VKzsFaDXQLIFSGlJ2HxnlbNmpOaKxxCf3ZBrf2ETB4PJG7afb
NlbcA0Jt0TTB9QnwFwE3ZvLR5Ay92VNJdtRM74qp3ff5I+QHwLI0Soxd70lIgWM0UVUxvwPwkJAC
h9ZsiAXB6JNB75lb+oopAxtfZ/dLC8KZX6Y68azacU4qSwBUf2XcfbVBFFoau9vrtvKOubD0MQ5w
9nGIRosUg09oaeOQTO6ao9P71W/nuf663GkWGpMOt+5TVfrSx+L1doRpkClYi/gb8GvCXYCbJDOn
1nROOVQqHryHKrK2+pfmn+4LAx3bEMbppvwOXsBFe5ZsE1mJ6jos0V0H+BngZMj7YpRD2BHAaVaN
M2knI/miUt+uS3ACHG4v76oNpBrgsQBTgWjEpQ01boiiV1w7tdbzhOtAT18MWxYsK+G4DD9ZFmYL
FnCmcETEeqbzcqi0E2GzX7M31rzd9mLdwIJ4WBrpV/3RpOtqSGvAgOdAUDH9MjFJHe169wJbZaMD
jZo4OIREwANrtLgCcEg9xbMaavk/oL0IuN2CVEwLJ1mZ9XpvgWsG4A0DULKlFyRcKMZkaHutqtWT
06CoRdw7YFm3RqPtMbsm0/+6XrlLW8vfz3fXMA113VTqaSzGveq0T52WSQoC12uHeQQ0rsEoBYAu
0JmXJorcts0p1eFOoXiW7w0FYZiBSO04HDCtQzZ13euW72Rj8Wmwro5bGSaSTOBUPuBYl6bJ2E4d
6KQW78Co0+ZF7juDDDV+nSVgA58Lc13L8L4Itq+KBSvsqvMpV9tntYqJX9v90a3YLoGYm9+iMZtp
QDzbpfnpuzym/KDyACAqhIyBE750D6PbE3WYzU8UMy93o6bOx9Rt0Pml9XAaGqj83d5m18liGfsw
gY0HiNeBUuqlvZotyTjP2SkbXLqheWU9l7HdP9aq2bx/3pQOsVcM/wFehBGhS1Ma5nWQeDk7WT0q
u3FmxkGnQWAZB14VftoUlnAZ7DKQOa66Grj0xEMx6uxkaGhutZjgBvGkPf/4N1bARodUjgkv8a1X
anFqJ7nGTq62K+e3xvyTqM+3TXyIrF5eH6EauECGgTwEmZ/YQc5Uo/KKBjYUBSLKkHHQHudxApqO
8GyDzjYKcX3b3pVTkRzqPG8TH6GFFqlNax/pDzcfrSjIxuhn+6etgs0XGszVNu3MYlcqarO1m7bY
khbUTVRB+Wkio/mtxF00zFL7da6bPGhBl7MzQSB3iI0ZhXC7Uv1xbpVgcMsuVIy+PhLFTIDF6NWn
rq61+xbIIslSi/kTqh2A/AJujlGOhcpcONMssxmqLofErkrVF2pYfj0rO2vIg6ydJLGzagqzLypi
Axhj8ebYdxnJnAamjHbYtzFElhtvm7THpPl6+9su8X7+aT98QpiiqIMPezUQkJuN43Z0BHcHMf3S
AcFF8q8seNhvYP67ngKMNRwEHRnsCOLvwei+QJDbv+3D1WT94oSFKR4ToOyFSkq4B6h2ouR6zMD8
cKie+aa6S0A9sucBC/UgDbpTXocLv7Czs7fDu7MDMYmcvGZlIRfujqVChp8CvPZlYonHbiQq04zI
TCCIkL1hUlzykhHPO3iJiWEg4jA4j5EHEexZkoZpg9UYEc6bICOgNbM3mdEG1HF2Bf1+e03XjKGO
uUzjLQ9kcegPjGNMJ1VuRPVEioceLUR0MKZejzh3201OsvrFGC3kgNtmV+IeOFYHQY9UgxkzYRWr
slTsInX1CHrxQUF+prbpF9mLp7zdtrPytc7tiHNEADPTMkYZKUrQ2Svyewcn+G0LVw991f3PUDY4
9TA1crWz1M7LwKMZg9YM5SJ2KF/Gr/bj9EgOWWRspn2C1wbAhpL1u2qSwCpw9HhugjMEzK7i02KY
zDrHKxHUVODh4s9QsQa/hAOKZ3QOHtOn7LfU4nWkAGj6UaHSMQeLf5eBD9Vf0JtVKniTDvO2PYCW
ZGfczXftXttV99mzvc030138LFWEXLULzk1Ms2BC8Opd36IcB/JPUA6CtGljFm/x9KOg/X1W2qeU
tX88bwKE2Mz3vGd+zr9XtAmGEtWqlGJMcjb7DEdTjMEJGVeCeJnBF7BtA0kAQuKL0MUS4mc3X0XP
q9mGwFfUNo0/kybMK8PP7M9ng0szwrIrxdRQ3QNdVdPY98xCp9Ghs7Wphvp5mMd8izKpJKKv9ybu
oCC/RXoD2vyKiBB8mGnDOs2MqMl86mzLLNu2puLX5NftrbNUES7PJPD36qiZgGwCj1SRxDkza2Uo
q86Miil91BogGooiSuOXKinv1CYLWmeSbBvxqg14FwaG8AhDmQgj1eI3c6uJpCNt9KhQ2oNpzj81
xEeAWtVz17l7q+i6YLTd3M/08sttX69YBz5ML2pgILIDeE50duY5mfVJ0cDz7KV+rGv7wShPczX/
GGj3LcvrbT+SvTuRZ17PMoDbqt9nxo3LWB1aUFhWY4aKPVO+6FqxaTgFBCtTACZqy0PiWt8SW9uS
uJ13Er+X//ryI2PJLVCKYJjYRpVAqIHQPpvseXa1KB08PfCy9slWpu9FTb4nTfVszNljladHNzV3
tsOeTFy7/JiiLziy5kXyU64PA9wcFpw5BDoQ3eJD0rIGA5wjhgYWoimYPvqtydFDawu3ocDd11Kl
uatWwvLRzy0Kzjs8Y8Wcw+LIVOehyK3fDeGzz4hCA5Wj08VB01CTuvBLhkQ1MYKOQ28wYODbPyVV
ZB9jedCJH2PhulVx5uJNLcqHVgVTdK0ytSiZzce0n+LdnDVTGCs5UqVm/85BRhD0GbBEEPA55Foh
43S7zi1YELCpLg9OCwURIRAnXHh1tZi1SFEV7Dvio4e1n+P7Xvl9+2NfnxqXhpZYOMvOHXgqS7Ue
8a2L4gdT2d4gkF2gT2r+T9rLyt6rgYXLOw5GkAlfUfQoXHPLCZ7hljE9aHp+lwzp4bY/16cN/Dkz
IZw2GUE6mweiR2T8orut39pxYHIZN8rqqp1ZWf5+tmq5iXEwOqZ6ZIBVn07MR/DeG+ke3oVlIqPX
lPkkVJlb6pjNnC8+TXpgJE7oWm+DMgS3V24180KHAaS66EvgqitUOYo005q6trXIbIp7XacRlAm2
DfJ0MBuTC/LZ+ci9fNO00/s4Q5jutvnV2PCWtI9HHloEQsSDVNNqcyXWorl2vys92aLQ9fW2idVN
BWzewtoBHh6RgWipo0wDZs0jnX13cUEAyDLQIW5qPt62sxodZ3aEbEYnCvEyPGLB81IrftVWXwCB
fClS7bVI2lMP6ONte9f3A8T8mT39Mhq1tjVBjIVshRvIIx4qy9Qy+VURtfa1xnlTlbEIqiF/+zdW
oXgKZjyMPVhCVGaTw+3awYGVMGvTmNYdCGgdnzbq0Zjr3yQbwRFk6JJK3Ipy1OLrX6vig6jvCpwR
+IbW5D4PPX3UDR4Z4/C90lDuUONlonpqAuL1x2JI+LIxt+NgyUaY1rYktEpB5OgCoIvj+nLJMRHn
xUmp47Se+YFU46FS9EdquK+313htU5ybWf5+lmeITQe3nXAulmVzcBv6SkABLLnGrtvAPRbrip7o
FWKWNSVNFKwomfp77uZHDHO/33bjCuq0nO/oc/7PhvDVJqKTolr8SM3WDZN4abWw3cg0ILVL7BFI
wUyBZY2J7xjVJtVpOFrNP0nOaJCQ4VuV0x/qbPrUAvQU9KpHTx2OrKjHgI75ZwEw+K0YRQQrBAon
eDyKZWbuOWPfpLUamRUosY3kz6R5W7wg97fXZCUZXZgRIogPaqnwtFcjzC0GNbd/tKOBNRg1y89j
58enjZ2vv5j5MoBaczvFN07AQk8Kx2/sfT1UQeP9myN+0a7GDCGGFK8krDNVpTozJy2yuX5UGSQU
51z7ctub1c2HgVFwzZuY9deF09fhZFCa5c7izeVrkld2oFLgPAdD+XXb0FoiR377nyEhxQ0KKMKm
TtPAz5j5Xp8EqpNuei/S+PNsyigTZcaEPTIzp64x6aJFDktDl7aB0X33ShqiLTpPkg25agukEEvl
A3dMkWfU0bxUYymOepIVuEl72X1bphs8zOdQoRPSeSF736xbXLqSgCLhnSPcyzyvtrmqIy46Z/7e
dg4K5vSY8T60Wsy3aTEI0G5/u5X99cFz+V+Dyw86S51TMvTdbHANytVGMCo6uNCfCzyW01QGzFmi
QHwsLAcSGkPAU1xJgJNUJWDNhyWzzU9gydij8h4kLjnwob0ng7Prau/bbefWTS4fDj0OKHkJVzW1
xAMkBUN+BO4DC9lT7Xx9ip/V2fue8D72U92DpFhqSo781TWFg/81K1xs0tLSGhVsSpETJz8h+nNP
7fxnrDj7yhyeb3u4Gi/IH+DngwLCFTXqPLJ58tJeizLIqvhKNmIyGMd5yykQuYrywBy7ltxAV707
MylswI4audlbLTaFjokYB3hYdcxe41bf96OMw2Q1hYFcETUWnDIQX7iMzrgrnC5rOy0qmsnXnNe8
/t2XkiVc9+evDWEHzH2nKABvatA7yCDmxua3lnlflcI48SH77LTxxwl/5pCQKsex65rMXBzqwdpb
dRu1edU02SeSLZvwiXQtz9y2hkuTgtvWne095Ewykbe+amgtgHkIIl3i6EBj8lqxuwI5P53Cru5f
0Tn/WWktZKqLz3bsl0VbzkgQyC0EwOJIf2nqc5WZJYIczabEyENT/zWA0nqYG39KJDljbe3OjemX
IUfVqaMur7UI88o25LrYb3PsXlkxSsJu3Q5ukpCCwyNLbFm40EEtvZloUUytR3vKHxTe38daInkJ
rJpBhQo3NdzRrtCgLfAcU65i7cYBEsP6MB6ywYjUGheB25lo1ZABkl8gg1Z42xu7HRmofRFzGGLx
lG+9MYVskEX2SthBEw60pxqCTkUl8PLrKG7WcGwiNSIEBPRa++4N/H4otVcefxaKJF5whUfFVFPK
GMgE0eJEam1tchpAOZ3X9evthVur6oGrAiwzOO71RVHt0qcYJDOp2Tcq3tv2yfWUDYiuHknbOtsk
ro69We2Ipuz5IlmgTPY3UDrZPj7pwfJyyRzCyje8+CVCdmqYDrbhsVKjOv7Z5+8aROpcIkNfrX7C
M3fF5NR4CtPUUo0G7Yk5JxOv4dl6H1MZDYHEGZEZzxwGeOLBmZ69G9Pkj9P3AQ8pyceTeCNyNHZT
PvGcwht9Zx61UEPXPaR8M+6TkweVzj6oQK5ZHzGILZ34kZkWMlWueJURo4WGDhoQqvVrsS+eyDEO
zVD9OUNi8LkPyNbGI0YCoLoaWvvYGX+/oCm8yZq0GRQjhc8d8OX8edgVOz3ziy/tQ7b1gmFrwfi+
eHDrDdzWJFWjlXf4eYyawrYkXv1/jc/WfaF/pVMs+6QyC0KO8brKaaDqooJwvz0ovqOGw8k99BtO
fJv47VPxUv6WDsrIPuby97N7eDfVmjV6WNN+O0B0GQjvF8gB9V9ZHJBD+rxAOrOn7Evlbm8H8Jqz
wOUikwIzsrTsL+0y3eQxy+Asib3En1Kt8/O+/HHbyEp7Gf0aPHaBWgSRBGaOL62k6BNp6EPNUR8O
blCo+2Sv7dPQ9G0F0bJRjvkmkc7hrSQAZyEgXgCrOP5EaIXemr1mQS4ywtsnyDhk/5R+o+uyFLDy
5c7NiIBgFJzdipJijjTzV4sOmNUqm8aOfcLL3e1lXHXIQ3fetnEbuuIfTniWqmmRztFsGA+0rTaJ
hoDsYk1iZ+1zOTjKITduQMMGUXH5uWzOW9UrkynS8gC5rAgwlArR8S4s9DCP1LCFyLdsamvlGIR6
CNTuAUrHWDrgkZdGW0xoq12Lz2XEGNXm3bbGpNOs14EyxVstqd/I+OZOxUPVsLs6zfyu5CH3/kV5
//JnCGcgG5SyB6xwjlKvCGPihmX5fzj7rt7IeabZXyRAOdwqTLKtcbZ3bwR7A5Vz/vVf0TgvdkTp
DOEH2L1aYHsoNskO1VXKSVZ8C9x8IsS6NOmca/rOBIrm+u5+5fbLBHlpmXkYU0KsBOPxM54Sw44e
jV18P+yDY3mj2+3f3Dd3qDneKUeO1XWOvLDK5sh60sqxOsCqdsYrYv7NDiD+1WM7/7ReQr89kWd1
RzXeUx3DOrbx+7r5tUsvrTMXA1SetK6s8bWjpnUborpyqKH2YB2+bwYFHFSoQHkAGDPzYkUgOwBn
VzL5Q/nbMjpbT1+IxiE13lrKpQ3mYTLRakJRCDYs/aVAmKaZQDJyWhjr2xpQOAiLAvBqADHGNlyr
WumB4ykn3wzKQz1NB7GPOCa2lnFpgtmREcPLc9Dmk58puJ7T2pbayBXUh+sbwlsIE7vgKcpVrYEV
IQYQUy77Q9qDoeG6EXpjsAfqcinMrkuDPppVX0x+j56HGitem1W2WT0P9eRJHa9BsH4HsDdQpzEg
KwpyV5YQKsnaOczBMu1r4Uvb3kVmeOhUw9WSX9dXtfnpLuwwn44kTTqr0A30kzJxDS11zFjmXEUb
PoDHWqSMAOC5W7XVdXAhzxEyAd9E9NrLL1nYQYv9+fo6NozIuOxRmAOaA90h5rqrNWnIkrEY/K5+
DSz4WfQ+qZwqxaYN8GehMIax59XoQhLXRQ4Zu96fqx9NW9h6+zZGnIB0Y98xFQEULLohUHRlUc5z
bUJ1RhR7v5OfY+OvGvxR+wHUG7yWwcZaQMANzj26LbRksHwfx7mK1AmkcMjkT33y3Mp3kcCJ7Ddc
C5N+6FLqUDiAmhzzBLeSLFQtFIL8DrIsWYOnl7T767u+aQJpLtXZAE6ZRaPWrVzosRX1vqX9DsfR
oaMW1y1sfqd/FtgmjghOQk0I49438syxBOU2VG6sgncTb1nBKABlEFeoGgSzG9PUlHMeS51vRR96
d06r1zjmdU/p/8HcX8BxYyAGzXawsLHboWV6Madk6CCf9C4BBtr9lMlH2taOaDe6G0rv3/9wGAeE
whcGryggeelgGbruciCOnR+S2Q5yIPRk/O1Mzv5sBBwU9wlNA5x8CFDRf7/IdNQxr+Y8rHufOoId
ZQ2KyGZzjkThpKFuac+ilKEXDXGZ68vbOKdoQBsYF8HUCJ1nWtoFwW+Hi9Pq/CBN/aFL3Vk2ISr4
S4p4pHYb7w4uA4pERnEPAEFmhY0VZKNRYt+gNnQO8lJyZCgpOLFW3CC1vIGovcFZ28apAvIRuEcZ
AG8KkFuuTRgqtU+bqfONsLupZuMd+STn2dlweDpOZNKJVDp5Rn/CxbYFYIQqSrPp/BRawJkh2Rmm
wUSDF39veseFGWYlEGKUk7SrO5+o8QnynDfN3E87IZ49SQcdoKFHf6Bo+3jdNVZDnSIglJeLo75z
sbhcxKtqxl3ng+uwNJ1YzJT4p6405huRA/mz1kmgnqws7uJjB1CTtC+FvNCcarZ6y51jTOHtIyU0
QSYolJ3i9GOaQsA8CBIwuiVGbD6kqcQ9SFsOjcYubmqZsnix55UomVorXdRB5wSM/+JHWt2PEcQB
w/+yJ2Amo1SXaINCaGL5dXpDHRr0nlofeA7HFIGSac9l8DaNmh3ODxWPwXcDvAJjICmBABTmk1AW
XdrrsrmLI7NpkZIkILs4pLtkLz0IIYhKMjdyebWXr14Fc89CEA/0JJDMxDQUezPkSTXllhArvnIe
vOgwHyASJkf3gujNfvpaHce9eNN86tVeOcLvRcNRnjPR5k19b2zn4lcwPqgGZqjlWqj4mXVfvIbZ
uVJDhxPcb9xMOp4T3BRQBKBc8MsvW4yNEpV1IEN9vjZsIDZuu3Y3FUBABWl4LsuIE1CsuLRwsBYG
meMc6X0fmZUlf4lXind0qmB0Zqd9rPc88uqNCwpXn0aJPTFjBaG55doiqRw78PQBlFwnip1O5Z08
gbE9UZPP67fFxkdcGGI2ShDrQcwCGBrFMHdTfEmnS4IfIGs+13PxWeby3+sGN+oxxsIicwDjtkwx
1PX1FZsPE7LCT1T+M30bwWEFfn21xKng1mN4y2ReMS0KzVwZBNmXfs2RrbjpWf4hAHkEvLFTVo7m
xJ5q2OWL6Shn5cf1FW+8AhRehKKholMdOGYvZ7WykiDDPI8IIWMSAtcrvKVjbEdmZKfV6EiC6l23
uHH6Fi8A84mzAnCMXGg7X8MtriZ/JqNy0iKxA27/Y/OtvnjhmO8aQd2mmuW+83s5P5YRuUljXpC9
cRRUUM4g58EQPXRnmMVYCtTQ8jHp/HJuQSiZQzNVcASt4vX8tj7apR1mKUmU5uJEcoRU09FqH5Ls
M1D/gBWWEzFufbFLM0ysPVoY2YZkSufPqba3kuJJIBInUdxcCUInICnwEqxmNINC0QGpjzu/DR8J
BlH1qHPGLHQE9e26n21uDXYGkSjgoECbMreUNSpDK8JQXvw0i9zNgsgRuu9Ko+DaXZwfutyLeGZW
usxqBx3Xribs9DY4qfq+Dnn0gVun1MBDjRcT3QO0LpdW0OwdkkTC+AsxSGSP4C5P6pQ4qSAc5KQ6
S8GEbhgvVtv4gOaFUbath6zUbOoaRq0gepYB0DOtzDe5E4XSRvIF+DMOEJ1zwYyDslyclIN+olSJ
7Ie35LXBDM+9scs8SoilH/MDJCX8/jU8oB5+Ii5vOG7DGwEfAjQA/BF4z1jYSwaBWb3rgZvXo8RR
uxwcD6PqxkL42LcJb3Zya6UWnZ/48n0MxNIvfuEsIyFjRRpgziidEeVWNmInK5z2U8NA9hHsrKgA
1w5eGL8mB+V+zDnJy8aOYnQKSnrIlSBEy3J+lHWuJl1BgLqUT6U+2u1UeZoQe98+eAsrzF2FsaFE
amVB9EcA6Yzsp2rk3hzzmAJ5a2GORDBZQzZTK2X4OMmlHYqdPQev15ey8TJDfYIKK2MAGxqwjGuW
mLkXyloUfZJh9IuA57XyxQyKztInIGmH68Y2fBHD+8DN4zDICK+Yt6Q0hSJCNogG9wzR4+kZL7Mr
WNOuM56/bwgJMWax4QLAkDCfzsLkfRZBmcoHaPUJNQq7mUa7DAyP6JzLfmuTvlgj6AAqGlxMFAzJ
hyHOtRiWCGZpE8zB2ENQPVrVt+lMcA+Dn4KKYCuALgHpuzxaRIrQy+hTuqYzhCITldd83LilUHuE
EAkU2TCMwuJFRZUkbZtqM2Ya8rsO0QSoDMiOyMpvo5Pvh0kSgJIy3ydT/jZUxMSqcG2oVHB7RSCd
WmFdl3oo+onQnBrRKO2+VJBKkIpzO2wMRC8tsd9QhTAfdChFv/irniZPcRMPWajb7ORf5B69yH3A
JeBaBxwwCXogWv828VLLy23rRQU5YTHNfj8HtmbeaLwUgmeAOcF5bkI6YpRneKC4r4txtEOozXPC
prWbYxWUGgVTJ3il2Xu9TzEEMpgD+t+V6Vr6a6lK98akclK8TSsoCtBwE7rkrAfGRmGAw6CafbMt
PCnTf1V1/VJVFafKvlEUwGooabhEJb1RpFzuiSKHmTm3BTydjjuoRhp5oIard3LTiXdxYT4bct3c
Sdk47pqazPtAGoVdNSGVL6Yw5rSvVpcijhvADOBokSmREFv9hcZdWEiTSM7WINmd9dpi3LGzGx7z
0ronDjuogyCbBcISTQQmWkxygpTWqMm58dpb9bU9F47gqHbvhcSe7/hN+NVmQqcSJR4LxVmQAayY
sULTojPUGMqf5/pFFXJfKYb3OpI4PrOut6HxA8fE4AhVm0XdcrmZWTDMfWc1FlrdiV/59W9gBof9
8JLtS684jq+oMcU35D2/42KXNnYOEb4EtUcdDxqwl0vLUtdq1piKuh+9Ck/1UblNd+QheJ4f51Ps
d0ew0p+aN5FTdlkn8LTTgdke0Kchj1RY+iCzsxI4YWH6zYDkVRJBU4MqY67ehSUGh+Nhp+XAUuft
73bsnKGMd2P1VxB7QB9E7/oru95h2tKjPUpkhhaaxcv1W3lYFjKeBL+Vb4fpx2j8mCceSHN1u+Gy
ubTBvK8YmBjVqZpMfxpbkBc+Cvn3M0K8eSL6+Jj4xyrY71lZ2qj0iQCAygACUeRunS0n2t9vfioT
RtBIUvG6opq/inziJOykEjfbVLy29VkkOQYGv50OQrQVySvSNZBKgaeF2Q5RaYZ8UCd/AsXvMAl/
h6JzpaB8v76UdcQIM6BjocghRCIa9YqLEL8Z+8Qwwwn4h3p61msxhRQ72adVipkSYqKKoxDOs73y
ASQwlxbpObywGAXpLIFYbfLzCvy6aim9jGX3eX1VWzYodw/EVMEytYpBtCYL4goSpv7Q4hrG1Oqf
pDJ+XbexURwGmc0Xbo22+1Zto6jGaOSI4Qq/8vR94/WueVI1u4kc3SHeNNjVn/agedlx1G1tP3tp
7wrHcH/9R1AvWBaocXPgsFLyRVB1sQD4OCiTtBeEHgP+Vv0OYrXe7odEAlBY+9lKU3XX6VCfGyeR
N+G/8YXR7kGhWNZUlOHYdw5EfJpRaHBPKU8Ht1Kz4ZCFYNa+vryNEA9FBMx3AJqjIAlkm8JGZVhV
FAmtn95a59Etf1RO6Bpe640f2ok4iUu4KlCrexCPnIUXlab3mL5lDzcRM/zJ5BZ3FOBt6DBNz4bx
en1d2zYgEYibCkkNe7j1NC5AUDC3fiKatqKlB7QgbdD78F7TDTug54XGJqYkkESzn08N8rzGxGsD
8p5xFz2SQ3ucj/ku3HVwCjRNwsITjjwc7jrzwAw6DgQdnAHjNJvaAIBe6WITNb54omDOZK+AJotf
1V/fXCDRxGOF5EkEeJQNL0OSGZoqpLU/S9VuVrwITUACog9dtKtg4OS6Gx8S/kCZ98A6bK6Kc4U8
hxn4EyvgHmNnDj+tatihqXrdK7aCOmTvOFeACeFUsYcqDYAXlRIzOg+OtDN26G69UPLY0UGZZS+g
rs65ile3B/wP5F9IdkFUguyafuKLq1gBtBi14CzChIlma1Wzyxvfovqy6i8lyPdjmrv/YYVIOjCT
hlcAx5mxqOaxUFZWGp3HMfVKWT0qVmDn0JtN0/YY9qEz5B9FUB+KKHcFrZFtI2xspXjh/AyaEiyu
zS+KBMTn4N8DpMFi3qAQ9XwrsvrwnBBUlQBsGMbyCEk7tBNCxJmy/taHaJ3kkh0imwCByqkNf3/7
NyAWQqIMyA79GOwx0bOmskzwLH0V12QPSiBu5ohHY5/jTGq8JGl1X+MCoBxSso7rBvgtJrrLMcma
zQrizBzSO6B+D535JtqTo7iTd5qD5umOp1i8bREpGSXhxNgqk6H0gVyaWhyafiBYXpLfTmPI8aa1
+2JNSEgoBzeAMGz3OS7H2dAFwQCn4btclMeoh+4P2m3K8KZ1vyqFJzhCvWLpNUt79PdcHJdpJLMJ
TgQT3YbyIKSNk8iNHQ/KTuTyKK3uG2wX4PDAa4DnBUQ2rIPqei9nRWv4bZKCL0kJIZS47wFwBoW8
WQlkx3HGjc0CURWM0YF94ImYc4lQTOtDszT90k2P9W16L33JAKi2FkJGDypw369kA/UvA0tO9XhV
xGr0C1x8zCHQJ6kOLMMX+49pfsglQMehb2TyIAobXxLYO0roiIreGhov1kZiRQ3syGl21LrEjTAq
2CicG2XDNfCSW6CBpYrgK0AWIY2FSGvQ/Ry60viaTt7+BYLB7uKY8xKtXlekqHhfKTQSxEYraspp
BHuVKDS6n3WPgpTvh647tiEG3qPgJpV0N82Byw6z7z9NaObg86GYQwsbbHbYy4UwNEWtY7KnPAJR
QlztRjm0B8xN7IruIB8aXuyy4ZILi/TfLxwEd7TYaCYWGh+Dv30EnczgqENzhPyebiXv68biPIdf
IQNzwA3Mg1DWKlxYGJtemiRqEiRKImsoAUjv5ik5NC+QZ5Lvg11wTu6n29ZJdjGwz5yPu+Gil2ZZ
xZg0GqaoARWvLySoj2V21ko2KHg9zhlfBUwIpSmUxQTyGfyGbDDY153a6GYFrdGH8rb7iA7Wrhnt
Yg8ZS8tp3MlFx6y3Zbx73Ldg0zSAw6h0YNRn9d7WQ6FAYDjR/D7uQUV+I8Ypulef4Dg9dBPhFPG3
HIeOFP3PGHOXQVHFaC0x1vwasiVl+nceMp6jrOMHfMoLE+xLoOlxJVWZ5mvAqKtC5WRmg3CB3GcA
mAxJtQ/Q6k5ywZFUzIUlkd1LPBHer0oG66yXv4Fx1iIT2oIoWCYENB3VkRKnDm0R4UzpFk58Du4h
A+zVvq8RJ07s7in9aWb2eFc66R0vjtz+4igZodOLU8NmoXqfAgmmhJoflDdUhWgKLfe6837xAa1X
+88EU+QdBE1t6jbSfPPO3MuedFNUtlR60X48JHDeGRcCTQbzk3yT7gNnuBl/pPv/tk7U68AxjcI2
G7Khe0f6vqA/QnlQjIdoIvb1Za4/JPoKqOeCkgUx+QpeXzV93TS5JfkDshijfKuj9+8bACEf4KcY
E1sXObs5mEKxFjGLDUo8VfrTFo/XDazvMsrO+s8AXeHFrQ30QQomRsq7l/8IQPELAcMGIKHrRjYS
paUV+isurDRiKYaNACvNaXIUqL2lpt1mX9rQ7UPkkjMvmN2o04I8mI7kU8kbxNGMxaKFHGKqFqD5
e7fO4Y8cos3ij/FBPifPsR17A7qFb5xF0ktk6fJ4aXV0NoDIw3QSe6ryYphJTceUIXD3QW7UD5K6
IP09QDX6mEDFPLDLB6lwwJg3HSpOlLFuqmBiAZk1LaUaX2Xx5ReeUQzWpAxdPOtp8FSPnFBYcpJn
yD85fFTDhtNAmwp4dsTwCGpY4rw8aJok0jDrNVKIVfXRKL8Ki8ePt7kkRIDgC0GuAPkNNiEhutya
oFYCWYRdH6PMbnM722s/ZyewE+KWex58dMtNAeQx6VgGuChXsVoi6EWG0ZMB5ZfgRMBLJUPyVf2S
CBIgfjA6lssrvsji2mvo1YE5ENQPIBPAvH6N0XZzLGSoStZgjto1f2XUI7W3eGf4GFM8d275GLxL
NTpFgY0xcBcDUBy/XUeomN9Avw/nBZI0q5E6q26VUuuC3ievwc/Bk71qj3EB7XP6E7gWONOze+KA
Cqr3IevJnVpcB+II9tFMAeoYpRpUNZZ+C1C2Gck5Zm7MQD+QeX6rKPVUWEKfiugv11e6ZYsStOsg
fUTYzwKBdKAvVRDmdX5V6Md6TEvAw0u/U7UfqSqlnBO5cUZoU4Y6ElWAYs+I1I15PUaoOVWdZXhD
X3ZgspSqVz1veNyp64sHFw5soKwMBZmVpMWQW7lWpSi65tlskZ3SJMERQg3auCcCEB/HOJ807blF
mSy5b+R45nUI1rgjeA9FRaAqBfdBer/cRARMFhnUUkPoX32oTijZxYvxKN6DDid97T0ZF550lAaU
um0CSTUuwFVenaGlfbrxF89LBCGWOZdhv8HAPTnku6iyDSg1Uw2n7i3kFLnXj/7SGnNi+zpvZEuA
NZIYTgRQmZZxjiTPAt3wi/WkEjoE7QgLPapt5mw6BSZPrp+FNfkps2dMOBqHBSkjSLLirquP5S52
e7vbGad2zxW7ovf08l1EmxRddhxupBOo0C9XIxdtnCRmqfqR1mLa+gU8WnuM17tBMjp1E7lz/pSK
2c4SQFyr7a8vc33k8fxrokV5xFEtYYtaU1nrcwNFMx/sVnYLGY1K/hVB/mEqas6ebRzChSXqoxd7
ZgHMLGrdLIPOtXLFcHSLvr5LxqcxxAqLENyPnAuGfjbms+KdQuMU884okrMVQkEOozAwWpCkE2s/
g7upTN9rjCpnmu4F3BBu60OqIAZEMR0gMtTVlsszCel0jYBwaE40p1clr4lvs1hxo9LifEieJSYi
ldtwUuOmgaXmySChq2RP1Q8U+r3rnrFuVdGb6mJFzKVVlkUuRUWr4AAQ/2s6pdkn+4m4ERhCmmN6
ip4Ml0cNsH4V6PUImg5U7lREpcxZGAPZaAZk174Vlk6k4dRlKEli1uf64jbNIB3BACgsrUJRzGQL
BbgiFX+qfoViBeRT7ChdztmpjSAbq7kww/j8NJW9MJT4hCU0gUdXd4rRCdwWAdPkxod2Hz7wSi+b
znFhkXHDHkQ57QDaRowaJ7aSf5T94BQK8ujg+foX3LiCF0tjvFAKOqXpShjCdKgzqu8CD/28bQCE
nrib0NJh9VX6eOr6TMkUP04/UvO9ljn1uO0v9e//Z75U10d6mWD6DboJ58gofsRyvVN72bZKnub1
trP9s8R8qjoMWrHL6Ur0YysUdhs+tdnH9e3Yuuwo+cv/vhZzWOexiI24gg3IzJqepceT08kzNN9F
qzu3umJ+CkFUcOp8G1sEmIABvmdQeKLpyzyRpIp7ZYwqZK3Q7TJRhg61t+vL2vh04NpHmAhSG7C4
s4FTHOUqeGrBvQdtAjtUX1RQd2oxrw+ydU4XZqivXLxNwRTrgimkWIgX7HNUgseDeST7xpUw/ANi
AOtoccjqNj4dwnoMYWiUnX4FbCaNVDQgoQbRn/qqQ4zJTHkKfBv+DeAQYL8UNoLaOpM4CLE89qVu
YLSwRzkP6uS3YAdI3L5Q4s8szngTEpvmwD9AFW6gvW4wDiiVeVzJTdX50Kx4UwLtt9Jn5wC+kdU1
D+65tV9o7EB5CV15MDqxJEuSkNT4FWqL/VLeLZAdOCL+CLbufmmCto7Vucbg8OJoeWOREgoYyCTQ
5qEcT0s/EZqQDAMwR75qCc+lXHqQ+7PrClpZ9Yx4hryUAWSvWwVcZPdJYIFf5t7K0juT/IY2tt3K
qDWMrd8LOUbaS1cOnsepcwj5aSJ9VInogJYOGmY8pt0NXwOyCyxHEsa06ajZ8ldnpAQZ4oC7wSjK
Q07KYy6MnFhr48Og6UtZlNBKAZ8GU4oILA0iDhMGBYHt6tunLPhtdqdUGTgP6sZ1gOYacGp4tyki
lVlJCeEZdGYjxZfbyc7ThwrdvKAO/0NwgHMJD8OAFPgOmBjESLM+NwUDI0WZtu90w1VHyZZ7nrTM
mlwOARawOXT8BQ61CkLqVC5qq8F8T43YYPDrY3pr7kOn25NTfqPdpR/CPj6UD/ld+HL9Vt1yCFQ0
oHGLqi9qG8wChXA02lqsZb8K3sXkpTc5l9vWNlnIKQCxxeFcecNsKRj4i0rZTzrLsZp0l7UPGNPj
WNlaBYYLURSiLA4S28HDf4hZnhiCa0J+lw6gcWo1jiNseDX8DOAV1J6oGDETIgjNoJsF+od+o5WO
CYKgSsKULRncvuGZ2vhkNPuDt4FPAZkYc4Bo8QB9OoyxKdXzHPwIhacoe7i+6xsNFhwckNCgCy9B
FYylVTG6amoFpZEB0ECDpXLUv/KpxiAULWhlTj+5s3Mr3ip7TNra4N0w7eopcvnTtvSrMXnZ5c8w
mIdJzkQNG4ef0Xj1MdDt8mm0Myc5hofmPPwOPW6peyPzhEGa3kJmDlMwjLvPg9TFZIA7qvvJg9Sm
rtvdHg2Xve7qZ0zEkB+jXzxNN1Awjveae/2rb9V+FtaZN2OW2iAcCJZLGz2YOdsJj+1z7hKwzAGx
tuuOGTS0iWPe5P+hvUM3HCIOaI2oCAaY67KoDb2yRJgekQHEaow95kUZW5fYwgY9QxehUx/UgpGp
+LiFJ+/HXYnetvzxv+W1r/HsxI9o2HnWkVvSp/u2dqR/y2P21YpxeSsRLoDaDWsXqPLhpD/QLIsC
j9LA0TDTLDviLgdaB2qX/2lf/1ln9jWQ5rINK3zcAcSBaFfaunlb3GmPzS/jQUIxGCPc6N+N982N
RE7cSjy9D66tnQ29U3kAjw6sq3vrPTvQYQlMZjj9h3rg1qc2LtrLLWZpH6H7KwiyjueCfNChpBYD
1t68B2P0Y3iT7KJz8MjrBW8FeAuTzHUYWkoXpiOW1+8yXwUpI/q/R8MDzeqe8mcm58DjbOfWBYwg
iSJYEVys7vpulIpBbwv6QcnB+kTrOXuJ9j1oB0TXPBRP4c/uIHz/BQNS6J9N+uEvzo6UG5WmTLCZ
gjOnAiehlfNK3xsQEGVhg7kDkHcOBUTswIOxT4/Cr/FWjBztMN5YTumpv6Tco3UI8sTDcXPtMveC
VISzIlb/73sGaA6FwI8nGHrJjumj8Vo9yW/pnXTPm0rd8FXI1lDNS/SzgZVnnuwUnAZZ2Y8ICpTq
aAjzW0ms39ddZdMEcCegDZMxPsTmpPKgNsEkwYSpZDtZD526JO51ExsvFjAtNHED6Q2NEJeOYQn5
oPdaj6noSbtJcwMl4N9VMdiKWniqntrixCPg2loU4Hm0CA2TYNlZWszNypDyEds1jsqfMIACT5mR
++ur2jhiqOOgVkBzEYQfzH0dT2PRzjMEvcpgAm/6s5hkjqQ9XTeyuZALI8xCLLUA5xY4eH3AK1wp
gVpKtLtuYSMqXCyDuXojEpckMGFhGIFOkx6VTvFI/JnmPHDx1veCBi84ezFgQvtyyz2RAlUcWwGG
RCn+PYda5bR689JZUOu5viKeIWZFSt0C5pPDkGZNdpD9GqLcntSEY2XLqdHGpbMPmH5AL2y5HPAs
BuANhTyYMef7rPiUpsdRIUdZ/VlVuaPWnPreliNgZBfOjKL8mnxthN4LGWdAKoilfmi19paHIi8f
3aqRg67mnxHmy8kg30P1CkoveerMv0Y3ODU/TcEeH4SfIHHCzJG4K3bCUeCphWx04jHh9M8w+yan
REc/UcbqqHZy8YgSNvES8GeDKPg3CJtc9fG6i3C+5hf70cVTlapy3QdUxUnMTnKV29rEwyJtOiGg
6zSdQwWJRTM0EByLMYQNcZLyT1Ok9thGTiHw6OO2rGAYko4WYd4NWRXjhJA5wkQCZNqaUgLNeWRX
k+aO3c/rX2vbChoYMAVsOps4BjjTjRFBJipunkfjp46+btz/+A82UP5C/IB+ySpjLLpB62PoC/iQ
s4akIKgREgiQ1xXn1G66OJ3sB36GYj7YfdEjMEqmFXRcQvlP33jNq/SrvM/d+FzeWPNdhcxCBmuy
4PLSto3rArEYUmJKAIr+PZMm1qloDaIOgJI0vAnBsyiIZ9UKd6Z1THT9LI8d51rf2LOFPebN7SKh
SpUeaihVeR/W6U4DqoavorBpBSASYBEw67O6BAutCTD/irpvk74hhAf7I+akNImzaRun1QLRPRhn
Ec+ukVaGWsVlE4BnRKkfmrFxBkl1vu19dDAcCDJMTwPex1x8g4T3oga3hV+rtxEINJX0ppB5s69b
QSSswAnoVAv6C8xplcay7XKAx/34VjgHp/zcHtTfrd2eph0NWyM3vctuisN/WBpqBagogSVphVkk
fQSRukET/dz4laLqB/V0u1K/f0Pg6KK9SqM7cJ5SP7m4T9E8G0CjDSPJ3J+soHakXrnrI14Td8sR
AEND2UPD8V2NQVR53MziPIp+Nd0pyk9SfJ+zAp8fHLd0hgyDXqvrIWqbqC8jBWoOrrkXX60b6Ua9
N/NdtyuO4m15F6h75Z5XVFkva2lUXn69qcxGtQYyG0LrN7n4w9RnzgFaH1NqAJcqxixMVLYZ9w6k
SciCFLwzeizbFeYmleZz0r/fhYYV8D/SKTy0ONmISBZJ1Aqo3PjzFI+u2hiWU1UlhotMIfK+69TU
FDjmKI8OGAGY262S2lYZ1RncNsloz8lDK55znfdWbH41QH2Re2FKeQUnluSMhEkBX0jVW6N6G8ub
IH6+vo4NPgUsBIVQQBMQFa+SiCRXUrkrJypZEh0a5SY5jTfmsXd0W3GqH9W9BApvO32xfpfudcvb
i/tnmInGlXYC6E6HYXMW7Dl/iMefITh1rhtZ5xZYHYY/wRqMKVCd5UwLojltUYXANjWPTf8zmqFX
rZ4ynUNps3V+EDbgYQX4AfpSdK0Xt0+ty1PdwL/Bp5rvAmt0tZkXzm2tBOM1lLAHFwMK9EsTQqTD
5QodYgvDO9R3QQlbSW+Z/F+OEDJ99FDBsLGmR+jKfFJSU5v8dAq9RFMccYa1lsdYurX5l2aY1cht
1MYYZcV0eJjbdV/a8TwdukbnbP/Gg4eBJLTpaAcAidIX5PdiY6xUiro6V3qE9aMro+5VJo6ZeNne
AJXo5Gp/0gc1cIcDb7c2sMRLw0xy1rZtb5EEhvNbc7Jlbz4Y3vTee8QpT9GO10jdqO+hfYe0CU4O
vgmQ3y69Q8viWhh1bfA1e3Li+xYAu/QLYle5g6v3drvn1Wvpjb0smC4tMje6WWLiK8nVAZkaCLHA
eGhmgh0DVy0ftKKZH5sO5FK22qYYYMcg+5jZgVh2iXf9fK8PHqh0QHUHaVCETWguLdc9dYmWmKRq
fIyBgsgDbD16Xr9dt7E+edQGJV8BrAMHg3kcCcSniyyLGz+bpIORxQjNo+4ukNXbMTV4MEmeMcZv
xigv8kZPG5/UsZ1qxzYhdlI8ZN9W+EW3Es8X8LtgL8cBYd4vzcohmVJTO3JURY6qUiqivm8yOyqk
itea3VgV5lWp0ihCM1oSXm6TGZuVaGIgCpQJYu3J81Q9qMmcPYm5+lOrtIQDmF2nOmj6ISWgLIiG
gedtaS5S9XwKkm6ANMynBmSiqYXnWjxUFUawLFsRgv11D9m4zVS0tTGZICpUmZkJq2WtzcoiKwBo
t8gI5j6E2HZQRFAB6tQpffq+MQlqDl9IDWMVSlXmEPailUCYIu5ctY1fI0u9a2KdU+5ZbxnOFcYS
0HCGz6/iAj0dtXoSw94Xo+EugwKOE4lQfgTjjeQEBaTnr69qIy1e2mNusECda8nKCAQkTuRDOJun
wW+c2ba8AESFT+lj/SgeeMDq7TWCGQVUbeDIYp/tQMq6bErNzpf01lay0qsjhSqEyoLBE0teX1RY
Hqi4LEw+4auyoanYZRrKGjLEK8rCljE0yiWH2HJCDO+jxk2dApXupdPjbp0GQDnw1Gn6AJhAayi/
5bZsc3dq2np0ru/X1nqAKgUVLRQ7EWEx1jTwAs2pBSkGPQcxgjjtC4HnEhsLQk4P5ki4Oq54tr1O
SmkmXQh8jyKlnQuB6dlFFmHZdVHxahUbzzUVogXNggb4E83ulh8viQdJr5qA8qD0LogmnDS0BXR0
lBMajw8qB+e3EZbAHJ35AT0JGFDY7CHKRSiRgr4CPezeBanEeCzBTGybrnrOP4DA3+lv5QtxuYpd
9J5dPtpLu8xTFphamZS5jufyXB5VT3pD32N8kE6K0zqoEh4I5+nc6GYvDTIX/zA2cwYO5safWwtE
hZ2vNK9g+bPzqN91eGaESrXjqXJmtUYzJn5C6RxKpYZNTBAPJ8ldrBA3NYUTUJi8PaAv3LVvwYQO
QlPpkGo0sOXNQyvXB9CVOln9EcmmoypQUrWKG6TittrErqmXD9ePz//HA6hGAQB3SCSZJ6MSrTpu
Z7nx83c5dNreHtDkj58sb6o93QbCUN3pB0yzqHbBudg3Mj7sCUXb4eTibLG3nhaTTMB0e+M3evKW
ZMqukbJzW2sHy9pDJMOtW3KbGfOOCK+qlThTq7g9mU9djkdtsMCt+seoOu/691if9eVvYq6TXm36
MZBwIDo9RKlQEjO3KSaorYXcCsv65lqaYr78SKy2xrhB49dQqZt+W+Xn9aVsby2djQLiHkIu7JyE
BTZ/VQbzB5VADIyvrIN4an/oRbt8qzBznT/OozN2LjFtLo5h/aTR1f0fZ9/VHLlurftXXH6nD3O4
dXweSHZS6FEeaV5YEzQMAAgCTCB//f0o+16r2azmmf1gl7dnj5YAIiys9YX/BJ+t6jQzMrdKFSZS
hsk9zMpuaGxcew9oUu9EF5ZwdiUxjdbEET/yxbPd9Cnu7AAVvT50bT9MB+jIQ8OKrUd5w/aWHiZW
OEL7n4BQOG6K6wry15O57WQEueZztfxp/zP42SryaQvnTAOD7429b/zK8rVywrQ2Lo1ytnZcVyZa
zfv62Iw8tuBm47KHKmm2vLtyze+X19HClsCLFSxJtDxw/83b4gXc7TqvwjKi1ntXvJWChHmxBjda
CzKbMUvADoGZCALBdSGfVfPwF/ISgCI/jWM2Z5ynUBtJsN8CXaKnkkcU1r5lula4WFj4J2Fm+eMI
jZxqEAjjiCrEpbNRlMQJdSJ9TVp1cc7wfAK7Cxj6s5ZXzVpvTFMbAxrv7Op7BTx7oz1c/vgL/UjM
2qcgs+GkZWq3lYEghWx+G14eB70ZZQDXSeJAtPvbKIKQBXA1ImBYmPrWMr0rE1yIy7/G2lBnj3wm
qPTJdFbWHRJkKsKmfCyqteLwwrbFfQN4FWDuKDrNS1t2a0qmCkShDt3wLHg182xt5y4tDxhb4KkL
oQkDmetpgicDV9YQNqiPQ0m90GH6U856PbTqEVZRdOWKXZq2z4/rWZolDWQ8aLXhMMySx9z2fzUd
v0YBY40CuLhKPgeapVdEQz6XegQHXqQZscfDbOLC+m8Njatyk7FQ7ui7/Ze+FzCQoK0DYIsM5nQu
hd67budheEHpB996BZXhK06EWjMTXprGSSt50gpH+Xv+ZqqK1O/6HHFgBxGK5pvfejGHesjlNb60
+j5Hmd2YJLNbEXSYQ9eo7Xj0rG6XpNTbXo6ycHMAU41Mb6pJQMRgVm/hFTg5soN8HtTBo2QkG2tw
Q0NrHsDoCKw/bxy4J9FmC7CwLWI1GqLpydc6+x0YT/6wprFxXgCcYgD+PAkU49E0O9dTZqR146ZY
exL1owpAF/qztA5m1sYC+NAseTHXqqqLC+JTyNmh6DlwRXNdVOKSMguRktasC4O1x9likEleBXCx
SRl/Nq4aJErpcl8eIYd/Y6cqDSUjIhwYd3eX18T0686yCVAi/hNpNpxKY1ZXa4E8Fpb+RqrxCav9
znKruxz8PF1pj3rDhr9wokOhG0aGgPqfY7c9biSjcBJ51LTnygeM1/2udy+Xx7U4g6iqoIWA0Rlz
JQJZQAQIoobyaDP4MTrEMiKvNPQtFHqalc27GArdN9R+UYY4a8NJj5cAZOJjCdu8VTx5LBI3HqT/
F3IxIGkwY4D6T6rqpycehBhxRniuPCrBfng5BxkQymojAIArn2f6QWdL4lOg2ZJIrb51C4lAuarv
KWFQ2XPaN8uAo0pp3FE1ruE7lybQRaoBdXwoBJ7p51Ymwf/p2/KY8DTMLBlZ4pr2qwSzxTDwbUWx
A2fgGYOlV1llAeUpj/RVbdN98aolcQGaV4TCzgue/v0m2/B6lWC2FBYBIV09gTDP3BiQ3QqmeIu9
XHC5SUvnjvT9L5h5ivjykl+6REBUn3w7gQ8Bw/Z0gTCtzrW6xfhGAufVqGgFG7ealtrpSqdxvkBw
F2I4E0Bk6gKeeWmKkg9m20kFuwJ91xfVTVKQWzdx9lAAf1DyTxPAf4WbCA9oOaKyOLtIKlErXvUI
x0T/jffJN6cY6tAe27fL8zf/UFMcEN3QgwZ7Cwtkdj2imd63ZluqW9BTr/tGHgyShG3brgDEl2bP
Q99xKrqhqj0XFaCS5nmu3P62YqANk1s7p9HQPbK2jotk7Wyar4mPMaGWiOYj/nMmFohy+diNPOhv
kyINteZm0H/++aSBDYayMchU0H6Zct5PzU2zpokH0BBGY/u3NHnyav3G1cw/PGKnYXyOMlvatipG
j3dOf0vKa1/aUemzqNXXsol5fv4RBc0aw0R2PgnNn44FmZDWpglVt3AjQuMrI7+sge2A5b9f65Uu
LTWc42CgmaAkQh/2NFJQNHnb81zdUke7TVINBcc82Rij9Yd3BkZk6TZSCJjdQIP2o0z06euMAP/V
msnVbVrUVpQ0Qsag4Bexmdtr8Pb5kKBvjUrTRKM1UC5Hhnk6pKS2RYaSEzsKIgP4jXHfe+OjnvaQ
HfHc9z9bdVOwqR+KxB+Cqef9p4rmUjUuPQJdlXah17HGi6Cuq55RYW/E7nK0eY6EaJNqBRB+YMFO
OmenQ+OwZzMyGLgcaeeMVkRAPSv2WlXquIdHURXfW38IYMYx8hqbzLIKv1s5cefbePoN0FEHitaF
rhLMrE5/g0zkKSiXrTp2nIceusyauYY+Xvh+Dq5ZqCOi8wDlPes0hFtZRVAq9NIH1w6rPovzro+l
nx4uz+V8j00jmdz90KNEmw6r/zQMujkcEg1jf2Q2a8H+9/Ww1/ij63Qw4vSBjLgcbmHicO9C6F2H
IThwX7NP16nRyPtC74/G0P1At3cMeWE5m8tBlqYOopKToMGkaDYHeAiA0F1/suXWhKGS2FPStOMh
h3dRpLnYgytjmj96pinE1TthGaHlixfC6RQG1E6RXStyrEkFdiOs4UI/050ybEu/KaKkbssvo/CK
50arUQe1zTXti6VviGNlSt1hoIUlc/oLdDZUcZLRJEB1S9vcMNhL51HRsEDb0L5i3hbIGtdZAVcu
bUJgK6CHAfFnXJyzL+n2bu1VWUGOncGlHTs0a+pwLOqi+JrlgUgiM0ny1xGHlHHtjHpfrQi2Ls06
AOyoNCBVhcDwLCs2DaljdsVwzGWRhMDJPQ2dfW8HTQQj+BA+UmPo5PJL6tFye3l5LU33580/G7nR
p4bJWa9QhC3SL9QIaBOmrXCDvWLMbq6oN2IrXY65tm9mBw5E9VOKy6s/Zp3zBLEbAy41iRVfDrIw
sJPNOZvS2mMErCSjP6rqi+jsULr+776zn3KxBv89wyZhzwB8Bfo6Klw2SBazPYNHi44rQ07YpC4u
4YoGhrAekU22zZH+983GUDHbruGTFg4GwKAAlkOdFsT8OSJKwY4B0wbncU6DYlM7Bj9kY8Aee5O7
+z+eS+T+iIKkYhIvnh3fdCAS2tdOc2wo37ZtutWz/guOxdDI/pTzg7nEGT49eHEITOz22fZ3eg0L
Ej1xbSBfrMr9WorxHpxk2JiRF8gEoMq4Vh9b2PyfQ86ZMT361BWvh+ZodsO+C+RXvUkil0MbOpX3
Xn5bdE+Xp3Ppy30a45waU2cmHh09Aoo231r9EPJM29jD2rgWdsDJuGYnqSps0EVthMnqbMv0OkpL
FlqqeXZcf2WBLOzoCY084fsnrdS5eH4rB2kUEqEMpBBizL7nzbgyacshcCOAnoXaytz43uAw0s28
BqMJWDgMryJfay2ez9ckRgLWO1Yd0sz5hoINlJbJoJdHM1f5Tc0TDcosA7hZGsvakHma+mPTAUh0
T2mmhzwd78KzvGjsVEcrCgeXbutftbfjtXtnWyGAlFtjo++TB0sL16xEz5Ag85jTRH9K2+FOpndO
hZiTmgLAvIfuOr1VV/rWhZCkq6/kE+ebC6kLGpbglgCzY87zCc+sEnCzcnF0NPu5MvXbIKl+gov2
pqEElKZN1CqwJS7vr/OlchpztvCZcC2t61J459mApupI2dlQBCsDmy6pz4UsTCMGhpcCkJkfjZ3T
aWx47ZVlRcQRYg3awaozP85Q0UhjL7VvIDmjvwK3aa5VN+2FReqA7aZDohDiFNCuOQ0LWVL4s5hB
dTSkevdsKPf25q4wnJgO6b6DlK1R5fuqhzRHLr5Y5nec29s67+8B3r73h+wgufeF5HnswjQ0sciD
BO6NEi8c3Z9KQqdPWPFgqycTQkTYhr9pZ++S2txoPt11PqAsPY2ZnkYq4Xd9OXQPvO6SkNLuF0r+
X/Sa7HI+xsHgsivUfrujcPJx6w+NH2ZozntO/fAXPvWHFiXKD9P76XQ6YItEIVPqVkeRM7TcWYHX
S9LY8eUo5wf2lH9Pipf/ijKbdK8ZcthVOdURBjIbPth7FHiupJTby2GW1i2WCAKBwDWRpU4Hk3Sy
Ub5sq6OW6Q9Z7Q0hKpq/LsdYGsok/gwU3WSWZs2GogAE1CyXVrjsiiHUqFZuqchEnCj/T+sQ0w4B
YBSsC5j34WU5Gw4fO0rylFdHH3l0SBrrlmjJV1KuWT4vTRs0yQELR3UN7KtZOpnoadE7TVYddbv8
oQ/onJS5sbYEFoNMNQFsejD55zleV9S0Q/mcH6XWmrEFBPGmaDVrpXy3tLtxWIK3hkvUB6D/dAV4
5tBaqbQRhY0HlzWxSJJ97miRn7z9hXXwKdJsHWisReUuQySvCvxtl2XJxteSGm122ApcDrU0qKmS
Ah1lPMwBBTsdlO/VwodeMj+6qVNGrl8eae1vmZNct1X38y/EgmckclV07c4kXM1x6IkLYYxjQtyG
brLRUDIKSlo9An9lQnRFgD+18tHOH2/o6yPWdJVP3aD5R5Osy6AvUYKhmQR3mNXimSvpvxccjbyM
Dg/AAEJYxun9HHTbVH/88yGDA42e60S4xfFxOr1WrqUOfBnKY2brz0A05xFYYldVYh4dbq95CS18
S7Db9GluJ7rW/CUAdQHhAjpXHp3EybeOlPwKlDTrJUkcMzab1TNkIX04iTdbpioLko6XGFzNoKcy
+veixx1nE/Xs6+XBypo0zE22piazsNkRFRzS6YuCMzaLmlQdLvJalce8CKwgMpjXorbTpHm1ufzt
Fp6OoL59ijQd15+SMWk4CV6xbXnU770v8qa4c/baRsRKhsX3ydEj3a4xIc9kqnEsT6bkk/06qvbA
4JyGpIkQTV6wEuVNwjd5y8tNyWv9qrAHtYdPqnuFZL4ME5SmkRqMtLuinUtWwKln6wjmXqgPw4VH
B6vsDK3SESYErqnyOEkx/6K1CcHZNv0xQMBgr1OlPV2e57MPOuXWUI7HT0O2dubdhOInaaRI6FF6
7hA1A3nyXfH1coyzmxUgjg81FFixwfLt7IFSpI4uA8QoTfOd2J1X/kjGqugeRrwFV0rvC+PBhQr9
N0hVgLQ9d890zD6wRZISCH0ABwYUBCkPf2E04EdMnWcUbudv1CzL/a60FQXdGNSBsTQerca76Vra
R5cDnZ2emDYXRwrwW9D+g3PY6XKECqSqpF/QIwrfgxWy3nQohC+dLN+2qWV1Mbd9MYQSMgwq1KrC
NSNBOvLHdbDTX8OaJStiRIaX+AxfjzljXHW6h1SaBNAhSkVbfhtTW6g/vRdhE4O3Jh5c6GrAGmOW
txguDKFcX5LjoBkPhtkTAj5i3wzbzgfUKHRNGdxdnuvzt98UEgQvcIegSHNW3R0Cs8vIoBWorlg6
7qSqzR4NXdRvTIAmFfkKTtyhgZZ5G7lNQK1tAvuVV1KPyWvnpoYbWV5esj8Ek01GNp8X82wFiDTz
m4BgMctMI9ci6IOt6Wf8gY3+2nm7tG9w4gCdBIeeSTv/dLFpVYduDqS7j02TxTgzXpJgFVK4sKDx
UAAABKa9DnQwZtXAMvd9l2YaO0rl6lA+M2ruRKrxYRJcJBpjm9ZVRob3kC1/NV7VQYcDKcPKAbH4
S+B9iJYOeks4YE8HajQ8SyDQwY5MBEAfyKLb95VI4Us1Voe26ZNdYKbaTVXaLvxmXKatnO9nwrfT
R8Vam2p4ePiDrn76C5CcdBB8cNgR3tT8K9ZkHgm3T591ppshrUW/GUbtrXYB4VNNeiVLwiMwE0hY
QHtAlu5vz5RF5Ljpg0F9FZMxS8NOEhIqvbyigYfSDADKCQZnZBY7+NPbti5UE2W2tlbcWlw1UE2Z
ap9Tp3i2akpUbjgVBrqPtB5C5VItNPTiKcmBFHC4IbcDEtGrNtWSK1f6IgJGs4LoXXqVjNq+F+Oh
Nb04kNZPOboQP2EM8iRlPGb0SplJyJVTb4nRRwQTFDeD/iUjzrNpkG1N2PfONK5Qft7pTpXFppMc
cGBcNUEWVm0A9GV+22v9Nki1La35wSy6A6+1Q1oaV1TAuYi0Ooir6nD5GFm4vCcaLiCtcHyEh+1s
had9PoANKNkxz8sCXGNdG9ptXUtXhUD0oABOU6qP8eWgZ/UWLCgIBUzQIXAekYKeLiiHMuW4nWBA
pteAgDp92pRXyk4ziFS6dv04yvxlaJJ6rW9/xtvDSsYHBsUe/HekTGcVrKErsrzQybHZ0oMBxZyH
YJtfJb+sGoB/K2q/uNf6V2flpF5IJtDqQ8t0SutRCp9tHwjletJxR4ICiqPfBfD7CIMG9sSZVba7
yxO7+DXBWAXVDRLVaPydTiwzALBAfYwd8ZpvNx3WLuDeqmkit6UKV0QFIerLEZc+5VRJAVgKVWMI
P8wipt44EOHQoymS3Aq1trPGOOUp3k1GAMfhCuq5zw0r1uAkH0nLSc0OawgtDMCLoAB+LsRHaaan
TWHRY9AYP8fCNg/92AYHr62LKx6UbAtgTXCj+YnHQs/ndEf03H1Fw877+hdmYDJ//nhhoOl4OgOy
MHtGlU6PtmZ5Wkg1p3mtGs9/dVJfiTBXdp6EXuEPYvMXAnvYQpONNzA101H36b2h7CA30CDHDHRE
f01o41zRsoYchhTDtZ+hDwhVLefH5aBLKwzIqkmXB9T9M6at9HK977hGIbnArBu9reunIbWDq6pk
8jnADbwCaAimA3n+nSc046T6jSqXPbv9GrwIVcDwnZHF8n2BfnWMrvmT7Wn7AHrGsQRFKgoS6wr1
KRKOAZzQzDZttwqlrNDobBXp/phB+X6Ma6l9IW7f7gL4EoYSAB9g68X7WAdbZRkHOOuSEPQynN42
FACc1HW3Cde+QWLrXgrpRsyBFQkKPin40gbDT/GqTeo7AmIBMtiCGTjcBk7bRobfbfpSAsnMfoMj
uKvIcON2xjMKKzFu2XdKS22jdAVBTB2S8VDYSmNJjLvUDa7ttLvHdX83+U9SIu/7KvdDQ5A+rDNt
q1iqNkGNt17PZHvgfv5kGOBZ2LbTA9wiqye7aKGYyrzJytkXG9tJ35GSvWT1oO+Ai4IBDoerZlV7
dG/7vNyi8e+HuV71W6cefo6Efh01uiE6JhbNc9biiUXc9pco0zbivLpimbiWAXigg04m1foX0NPo
phnA4Lq80JYuahQm3EnL05+0rE5XN/d79M8rjRyhoDpsCpnmO/j8yJXrb9qc89UFiSwdSctEDvig
H37aQ6NdI/XzPHIsAGQd4NncdjS0BKkekAuINVWzhWgnN8G0uT5Fg+eDXeWORY5ay8qvJnF8MCi7
moY+09dOh4WNiqIjAH1TewEy5bNjyRBtp2gnMH+6dZ10YNM5zpaRBwPU3ctfamFUHwk4oMaTNM+c
+hzomdV2ATBWLWlJSJj20ur6c5apYCXQWQFpyvRxaeP8wcGF1OF0+vJa66gjRxx4eNBuZJ12u9S0
6l9wV9GiwMhRKavMdGvk3R+DkabIaGLDb9GbAEmzyRS6AbMYaK8enYL4d15O2y+g/sBLoTS6pxTU
6e3lKT0v7CDg9KB00KH3zp2QOumWohUtPTZWmYMp4+i8vC7t6Ub1vLR6MToGA3rJ7ZHsS69/SaQE
f6ytmj+thyJbApbtwyEWDLI5PXQYLKIMLSmOyjVip9evLI9HFXw2AHqMDPAoeud3x9cqkwt7H/AE
GJP5Pmpy8Ck4/dAGuJE617F2CwmRy5E5xQ2tlbUivLG0biduMWqCyCIA/z+NYiVVE+DcQpnA8tlz
Cl0kEbpNB0o1fBvqFVTSwnZEvW1SwsBFNt2dp8EGSjqpK0C/ZK/bT5BccG7BMOePTVonh77S15qL
S49GVAZgRm+hG31GU0NtV08lRynGyrN2M/Slti1MtPe4Xwe/DGTduNoGiLRxmVxVXje08eUVvPAJ
ocqEpgR6bSiizYkpFvd68MowXtGPOAi4J2F6WCnlrpSczgjM0+P0c6DZWnGhMJKZLQLZu3zP1Cb1
HvOrIFIRZNj9WNZh6kT+V6LHw/X49hfGCMEmZyoNwBp1dh6xwRF90WOOtQ5eS1q5EfqaFs1Sev35
Fpz1I8C4SXB+IwQKO6WEhL/rkSjJmmSbJcPYo5fUlE8ZsPfNyvczp9U/uxlP9uDsjUaGQh8I4diD
kFor4UXdq9B10FAOiy/apgnrWNzY2yZCslBsUV1y4X467gI7JNs1efaFjTqhlYBVRMkX5/BsEuzB
VEXrUcAIs2pr6O02U2QrqnHl0F1Ysj72y/Qp0ScA8P50i1YazWCvh4Ia3JFvHM3aNXa+km4snQIT
vGvqoKIxPMfO+jYRIigJbjDfL/TQtEYZ11CL2ul5IvCAqYvHy0t0YeqwOXDKwckcL8J5izgxChoE
4M0c4UA8sCjzveatrVruhILUJVtZNEsX9ISZA5gc5zZeRKczmBGTcl+1iKZpTQwi9V1SDw9ZkXzl
AmYMboossTHrl8tjXJxUwDWhVTOVQeeMXH1gZuPkCTmWWskIbqfBDDY+82m+4X1O4K7R1f6aZPpi
+XVSrkHbAy8w/I/TsZatnamxQy4HqSgTSuC5d5v3Qf9GszLbZwFlN5wCvJfxDBJEAan3vaa3tyBJ
t5Gvg/L653MAOXoUVKbGLHKG098mM/OgFwwzP5R1QCOWAWi+xbeAoA7rkTHEgdlYfCXo0ueeRCVx
eeKBgSTzNKhJbWQBogbStqb5tQdq084SOZ5Xro7GjN8aG9WAfwZKorsmmrW0rgOIVkzuSfgC85xz
YKrOSEkIEKHijdbJncUbLe6hgbIyxjPW8nS/fIo0Rz5oxPDzoMHhU29wZ8LM5Ge6CSJoEG/TqNVi
fb/2SFi6uQFRmYqtKBihsn86q6iHUsNXwC/nwNZeKwuiN07nboWh97GdZfAca8e2uNINmewphIZX
TsGl3fQ5/OyjCmGSglUlOQIQ3xxs6GSEOdPYtpp+Gx3Ky/vLK3c6E2b3DOZ3Sr9cuIcBKTMbruvm
LLEzciSGFnLTRHdorey3uE4/hZiG/OnZNcLruZESIQJBjTgfIBCpkOdvPVGVERguTlh56IcYvOju
Lw9ucTLBKpic743J2+k0soOZ86yhIse+ygCvzTsK3UEU+oM7m6tk55jsT7UqsVyRNOPyAuwIL9f5
6vG5JbIMIgFHNL0MLxxMX6HirgL+1gAtn6w8DxZmFgcOmKbTqwgzPMuA2iqT6Gri6PW1jDwkQ2na
+6Yca3ubeIpJ6ECM1pvGExf1Vavwni/P7kJyNKlf2fA2mhLN+W0aJKbsMtbhiduBpBe2QaUy1G6K
toCmRt4TiDbZXhtyGy5FK2WphYGDRg7tVPwXTqE5dsIV1kiTDLtk8FOUSgyjpjssp9wIh7SeCgll
DTU/o6jrCX38+/K4F4OD2eEAbgA1yflhD+qhRgKGVWVKUjyNqS9NsFWG5lrk1rh1qyT5WZUjnhrZ
mufnwrGLHYrlhVoJyufzFKlsbJg72kgK9drd1f34KqsAQuloLvz5Ux8YdYB/gDXCuTA/31FosFsv
Z+TI3KCwItPqcxFlOfDqYQbuVIdyCQG7xITvogLe4PL8LhxJqGRPjHpUGVB8miWCrVUV1Mnw6GXo
/aElb6nQTqAFcznK4uqFayJI2pYJ9MbsbMg6FuhlgXSzyH1Q0vS4G9i1a/8oy/puLJoVVsrimD5F
mx2zniJ4JNgYU+aCpq+1xRfZDkZ8eUgLVxdAIHi84tFuIi+aBemxCHEg4K5saWLhngos883DtgAU
FUr3XQplSw2K5I+y1LONB+ewleN2aXmiF4D0E80dUHNn8T3GNLvv0X0WA03GcIQcjIz9wSe/2jE3
12jUS6nBlHoA3AeOFVBjsyeSDo2WwUrcAkmXbn8XvYSGbNuk+nVS0rEPuy7zvFAf0fqJNL2A557r
DX0dZoYBrSmNoDw9mAON9dQztZUlvHREQLMP0uzYrudi3EADS7dqhuJIU8g46plbP5KSVTfu4OUP
QFIXN06f5AcGNMO/usX/9VP9n/Sd3/3r6q7/57/xzz95Ncg8BX/q9B//50v1Xj428v29uf1e/ff0
V///vzr7N2/zn5LX/Hcz/7dO/hJ+/r/jx9+b7yf/sCnBERvu23c5PLzXLW0+AuA3nf7N/+0f/u39
46c8DdX7P//+k7dlM/20NOfl3//9R4df//w7+k2ftsP08//9h8fvDH/v5XvZfm/as7/x/r1upr+s
/wPPE6S+YKZD0WI60fr3jz9x3X+guzEVMUA5AvcWL/GSyyb75981w/oHJLRRAwcKCe1DMNv//rea
tx9/ZuIHOjC/nPqHqM8FqJD/v7GffKX/fLW/lS2743nZ1Ph9pkPtUx4GaQ+8G9CdnFJOIErmOjmD
ZpJWik4995GxtWIap3b4U0Xmttlph+J2zSLsA0l5Fg8qxRPaF12d+SVW6WAiVaxWz6WWMtDbzR+2
pQ4tehuhF6iNybuDTrMDlAo2mkVujK5/4X3qRlU1/h5qJOOs/qIF/ou0tSoUXb/rKXkhlfhGNfgc
ZkkPCTvznpfs1cp82KDbvN6yVstC11BF1Ag/j4ei/d5xY1eh6hdBOTYBpJMfc5K/l5rXX0H2kKB1
2PzyDTSVKq+0dzjbml3Q6VWE4/sVw6WxrcPA2WhMsaOa/ZgE7s9RFCBXGqMTOXW+HwvFI7NuytAE
GD8cx1KFZqqjSzSmKuKkhhdbThmYmazc9raqw6RrXwaCJ82Q0FD4xkY6LRxxujYJNc6t2KzKg2vK
WKf+xvGUHw0VDcKGam2oSI/npWvc9WwkKLpxFSJ/eEmMLAZ69mdm8TtaVysX2bxYPS0dLN8P8Tf4
I5/VZ9rCMrNucPrnPDBfDGZBLrCKuAfF8gAGZgrOzEb3FtBDs+rROjvwPyKjsoG1D3bUOUTYhet5
ZVCte27pnqfQTjbulFip3M7hLwhiQ4AGhaHJ5wKaKrMHmZ2YuZv6efdc1y6sOpyERzyAkhl2C0V1
0byxZP9m1vo7l90eJlq/rZ48pjpacMz27uuh/M0D5cSoxPjAx1RZpPkKULjCBnCosn8UFh7mdTXa
WzGkaehq6o642a0z2K+fjqN/b/mTLY6DZLbFvelSxEkCZhcskGbXY5HmYK5XuXhWP/uNdZNfkSg9
DNvhBjrvuzUG1sK0TSh+fdIhtyCMO78dS5VqVUp8/jwQA02ZBB1p4EKzPMqhsbfRKDuICrqp3bhp
TRcTAGn71C+QVZpxxisWgyX2QFpx0DJ2pXx923WBmPBF98Eg+SHRsp+N8rKNo+hrp9n+vawsPfJ6
b02Wf5Y54fNjHKhkwxkymAgds2xQ8mosOjLwZ9u4Mkq6FWm5WfkwHxiB08MQ6rqAs6JSD+mAs9Jj
wH2ID1WNeGY5RBckce+YVHYILMzeqKGQnyZObPdu6A3Vo0kgYRUo7wGVkacuaNlh9Fi/0WxYFqnR
e09MpsMIIbfDvEk2tDPAfhb2JhHBnen3Gz1rHmBAf881E0oEwnoFIrvd09Hd9k1yJSofnfFcbjVR
XWdS/DYx1zUsDiGeD4lfhofc4Jc/oMDu3qYEp2naOddmkvN9PqA3pZVO3CZoC5lDfg/Ow5NW0C9F
i1QnMWtnlxRNsGm8QkL8APpyuRS3Y2nqwEC15jbxc36gNpLF3n7CaTvcjiYD11c5LNJpsMtSseOd
eYMM8kGBbADO6rOjigcno5Bp7KpHK6EyzjPMjinUi8094E4Ujew2kSHv3Hfej01MuWBhNjJIfVb+
wUlrNEaVf6fZLqCRThVClNPZy8K5GjQXeDQYUUWVxX8A85bsM4czFMCL7QBFDug6OHYI8K4X0Ybe
tonThanS2q1mcXDxisgs5LXD8Et0sKdvArN80Kz+aLba/VCJY+3pb8VAvzptKvYU38VIIOMLq84t
PECGa5CBnXdRdz8yO39JAz9O0jIOLPWLtPmLMofvbjkaoazlUdbjTa1gU65rryMKi3c9NCcEb17y
ovup0VRundZyY2EMbAMrwWunG41YCvWUmJW+80XZhECMf61T9gLPwRfcy3Ykjcw5uMK9l+AUhYAg
tBHylSwEtPedmBqJYZaaxkkerJkezh4Q014DRB5FTCQ7aJTN91quj45O3JE/F4fmwK66PbupD/q+
WOn8LSQ7U84BXTE8Ya2JPTWry/QQBWqIKJHs+Dv20O/STbM3n3DdHtgWhRr3YWWHLxwiJwFnJShg
9PVCqxDQ3MmbYUM2BrgB5h0N3XCI0TwCRn/tUHEXjnvkjtDDAmoUrdsPFdxPZa8e3ghB3brkeWSe
fosygRahl1z86JrGxW3JoCXTd+Tah5Fx7KftoUyK16RWxaayiBbqKTfipuRRMKYw6Gb+Oy/YN3c0
6WYEGOMbvERvB+7cSaapEDjZZkuaQtt1fop7n9SgvppKk3hm0AKqRdhhvX1MS/naGc11a9NnVtMn
nmVXpePFuSkfdQagskqR5JQSpRuzd7zIUhrAlr5IQ6ia3Bd2UoVeb5RXXeU3z2NXXNO0HrewTk++
1Ub2iBbHm0v19slqrAeu7O/UzI7NgISWNzdYBxvDoi8qwZL2XSR7yRAYcQBcfKT3hQjR/KEghnhB
2E3OOzoMoPZlbj7kaQJiip25+4A3MFzWxdeBayGA1WFSdDdlpnbocMZCZ4APdujioL+DAkVwV9fl
E6S1oDcooIxttcUN7/Uy1JT/KDu3+GKMyRbY9Gfq0TqEW+6NYVZQCWTbnuT/l7Lrao4TVqO/iBmK
QPBK2eZdl3jd8sLESQyIIoFAAn79PeTO3HHwTnZuJm9OLIr49JVTdJhKww+V8Lad7OeNpj5a6kQe
EeH1DmIaOCRBwYoFd5rI0ZjNWWx8QPvtgUBzK6RV/i3oZ5pAPfuxdo0iDJjxzTT4zshsN5JKmPcY
R3QbwqY5zOg0Ra3JkKey5jy7nYwRdDc0gxB/UJMXqMpsap9shID5BmRPm11TdXXozWwOW+oYO5eR
InKsxt5AoLJ/xRgLPiBmLTAE8Oe4z2l7n7v+O7P5R+WL12w5XNq6+saqznsAea3fTw4E821SPMK7
ztyy1HpWgo4Ak5RWuEDWwW6cIFUwcLzM3gSkDwjdLJyHCb5Psr61BVho//5kVxX0EopABcOIARhh
kEDWiP6qdKvMGoLiCd4/R+anGO5modA0ZOBzNhmaG9c672tI458lgS3BNAmcHtR1q0yDA/VQcU2L
p+lgR8Alhywmew0uNyLg9t93t0bCYi2EWNtD0Yc4CyfjVe9C6SxjRmlkT4vjtf4+PMHw+mTeF/s5
GW+9nb0bbvi1edGFsPvXomske51mvW7BdXmSSbqtE74tt0E0bNyttxHw/DGvANe/FCYYDf0pqFFt
I3370p7uvb5hLnCKZ2lmD5lt7qrOihUyHEVevelX7/H3ej4a0ML599NdH2N/1l18Z1E6gA2yrqXh
lTCWgyycs7bLlwb+Gb7+FjQtaiIgFI0xEpk42Wic/nvVL493WXYhDYKnANIyuuJ/n2rzrDFj5MQ6
l36kYv9QbfIN2acbiJZEIOJ022u7CHJdq5ICS7oYMmCyTBepmzVh0ZyHypVQITpzWP+AGvkhLO4A
lQCZ6brDmEW4KUCEApJlEyI7gJAHbqcR+iMFMIjjs6LT1jfcgxsMBwxv8wh0io0Y/KhraBPyyjk6
KOejnpaQcstMpLwVymWdH1Jd7JyAlRuzEukWwvtjqAbZhmUVIGapakp6yBklFR/uq4zvDQM2VmUf
j3UF5OR8Ah0+TxTOi8Q17FdWVrCcdRsO66Ky3ZVc1dghOXx06yBLhqHs4XEAbGiDiSNCK3kbe7Vp
ivTGaMqtdOwnMeUk8hpQ/1Ja7SGIcg/o587P81OdBQppfPZoOYYVObP7XAHQFXZDvXOJ8sKsJ4/o
yOZhMGDQ10ArJaMFbN94/gOGpBwWQGyr+rI5eCVSw773naWYPlXagvG4D8iLRMHfy6C/AYRoJwa3
2eUiU6fWFsjr7NkESMtudp1EwmuicREOtPuZoyGyZ8K+H7shCmghkwDqU5Ft8peaed1mLqUT+hCz
iBoMtSLuEL0NpH8/Q8AmnPtWJSa0N6UEcp+Ah+KbafECEWJwU4wCT98Zu23heIsU7fCT5VR+G9rm
eRxzCIDTAhvDTf1NR4ognFPzdw37Qxy79amk7W2NQw3GWEMQQx51OgwC5URdTtCiq7+3ZAhCu7fO
pJo3phG4xz5Nt3buPWaoLe69zLlpPJOhUgFUFfPTjdEPI9x9rSJOu4bvBCRBfqUuUwfblP2WaJ9H
0Hz1wb7gT3bjQZCytyNLm/IJMaPelyXeCNOabMWgjtjS75aXz0kh0WzRjUaemOpXqB+Z4cS8W0a8
H0I07aEpvBT/WquIW82PwfLPU1nQbTeyHxiX73VfVRhkZK92V5ghWCKnYgyCCHY4RxS43wBirB4D
s+B305ie+go1XcYKFHdyS+dlD1vRAA5d2IpKRKMjYYKpZxcz0/SoCCeI2dnBUc2rO7pZZDCc9xiw
nGqC9916J5cYVijtJbub8bGJoVBRb8rdKIqtPRTizgaC3tDOzjTR2gCTCV+Fi/ZF6/0wpvqxxnwr
8lr2hjbJ3ShdtF8rHVbC2VcpaoJSfqjaTKCOyEOzAN+AkPbYSLFv04NJbnNokDlG/sBqFXveYIa5
1w6hAKUlgh2b2Lutn8V9IM2wtP3lrCciNEk+x4V0rykAXAxbEFoioFuC/78WuCbZPMNypEHYGmhY
KSTGdrDBmO+p6F8GUl8LzOtM/E+UxAgZ8zrMStHi/TswB50mSJO4fW6O/ZEk4y47Qko2scMSpOBr
hGfrwumDUa7vui5B8/+Lv2NtIcp1urbPatPty11ebKdnyLwOkAUL0+LRufHv5Sa7T/OtWW84VFjL
zbWDYTX3XgQ2/rqEVbkjNeptWwr7nFc0ZnOPIRr9DRTXWXL+eOXUu7bWqj3nNmg/liPeZR8DoHEY
fw1unG/KyP6Zhl3Y3vEGImgwRb/WwV6XdMs9opUKwBEeNpifqwyqNMsSXhS+BXNqFxWjBfIheBO7
K3d3eRXMBUCxBtBorWlrpT1sxrRn4WU6G3UPq5Q2rOH11CXl2YlY2LbJ/ylGtrw8AOKXoRE0JC1s
o793a6WQ73sSaUTKq12jP+zB3heDfeWjWOfX61VWWyRDVWcgfbLO0MmIgq7Ygi6zoeDkuerE+28z
uebQdWGfeKYFPDz0oPDpB6uPUGnBDNOZrXMLlRlEzPZGq8YHLN7aQe/qSodheUafG3p/7u7TYktE
+FR7oyFqgXpkWWfZOOjtN9O2Kcyjyfxv/94fF9cBWGhpYwBWuE75gCnWgSpy6zzZb9IR8K/JI2Zc
42L8aRWsbwfqsGCnuxjrftEEE8PASomK+OxrxcJ+ou8eavYQE2B1mMqAg3dDo3YaIX9G08d+InfI
fzesnEhk1nUaTm5zg/AYtxA5mpwpojkINq3mYFW2ZoKBx3CFh/ylvlleAPJgmF8Dz/l1FD16Q8nn
LJjP5sFMOhWayfDbj7PvXuxujYODcv8G0K0rBceFyAtECHADgKShjbWmCWTU4RPl/nxmnUTUqTqI
vgj2qF0XhqJl0cR0EMg+2Knn1wBxF5aGuwF4uqD9QWpvnYgXRE2k4hOyo22Hzpm/50Dndlt57ble
iEeQPUZJg/0GxaJ1acM6qN1VTmWd5y4VB3/WPIYOA9hS5XAUFYfaclPlkQYpJJE2RG8M5j7pbEJ/
IifH3hvwDnz1+//+CKBDC6VTlD4ggq/nGqVZDalt4iMojaNl3A0BUrkrb9a+kDFgDfQl0VCDkOma
OVqQ2eWjXS5x2OzC4eDeV/v8zYvmXbYFJiUyI/8E01709SDA5obzof8QXljvzZglphkaV4BXF757
KCQBcwW62QX844zjn+tGzWfRveYpME4AuIKg/O/neql+xipQAbRx8nzF5k3MtzWqgvmc+c5tDhs8
uLZAVButuizUXarDMm+csEhRG2laffgBwIlXLmEJlJ8jz+KlCEwblEUAK1lQHX8HUhYoi5ZN254d
6FJD0W/nSvPk9mw7gTlHhhyFWhZOSNmA/zw245Lh5PGVa7i059EMwuELLVts/tU10Jq7mTv705nA
o0yGRaJkZETjQ3mco0Voz126dddufPmln28cAWzpQP1v0eXBfDpByhxVFxjoy6LdftiWp/YVAnFh
HcNd6XzlBi8cjUhhgA7HolCTWZNTZsssU2gtTee8qFu0WKtHGYxLV9pAY5K2TehaGBFlEGRTVr6R
5gwJMPB8Eyj63GL4+YHtmG7QHH12DXFl+nrpu/t8aUsa8ekxdJ3fW9Sg01lPI/rIXcz1iy32laJR
Zmz//RwurgWZlKVzg3H2eq8FrSP8qZmmc89hK0/JHcaKRzAPTtpKP1ASXqsLLqyHAQQQ5CYMXeFd
u9pXObeU12o1IQWy7BBwuDNtJ4wFRP+9AkwgNiW9po9/4U0DpwSmMgb2MFJeoy6yyupG0djTGYLr
PvDSNUS84AexcUV2AKDumgLspTvEqQSp6/+yApaff3p7xjA3EsPB6Yyy7gYSzCCZ+lCggWlm3Izl
u67INWnRC+cgADb4RqHBjoC9xoSart32WW6MOAd7KGL2O71ZzsFrqOU/9NPV5/nXOkvM+HRnVcAb
mmP0cU4pem1oYD8VSR25XYQOCT5T/lahVbT/9/780iDG54knuexMiD1hfr96nLNvZBCQo+PZDaG5
kXhR+7vY1ntvY79fW+vSgbfwR0FZQ1aBxt7yoD/dYDBB06YX7ngekKnHeQ4teTayLmpZj3CXW9vG
y7fCMp/QIZmiaiQnmFJ8pHUBp1bEBXQY2PtcV1mSVXwL0SAWwR932oxl30PPEooYDRnOhUwZml3z
CM3C4RZeB/aNGozyxS4k2f774V3a+Q4UP6BeGMACeP1xSzubM4u55hkbP8E47rnqzDMEsbOQednL
v9e6+KKQkS+KXKAWfjGqococWtba5rnpUjPkWfXbaTKBKZJ0Dz5VeWzQ4Bdq4U3jkRm90dxDFuU+
XbmKC0kCpC48azFaQDa61mZQSllN0EvzPPmQ8i2ZdwcXrOyGWXPuo7vT51E7BGY8oIkXmmqG7seo
rAhARaCNAkeFud+0IrKYyB+EnfrXsosLx+qiloshLEBDKMlWO0wXTi6b0p3PMnFe57iJi+91pN/G
iLx26IwYMfhtV57IlSWDlZhAB/ulTDEsqZGwcSQQybz7ScLeB1swg9eo+X6NzfGHYbUOFJ/ucl12
5tz0eZnS+azg3X2fYcOELB0Ar+vVCxHDiz3mbtgAgrbxwaLrTGlAxjFjUSuM34PJrBupQZoE8ugN
Y4XDJKYT77QOO1vx2FPOveG3MjZmT0eiNB8dkn1vsPVCjHyckHvmE2v788QAYy5mM3ZVjT6v09AN
KDsPLQ2uFdmXHzCyTxvVF3STli35KWp0dpoRQ1rzebJ2k3oZgRD59yv88xtWzxPf70I5wpjsq2oh
zQdfinoezwDA03gotY4GOdBf2TjxSM79Dq4XQwLXDwOwl0FtSOk8zTMvn3yG8XROMSptOi8IM2kM
W5MFx5bmsHRW2jw53vADMoubRjdyP48gGxpTQUOEJhU5jX0lSHy5kz+p7aLdtUgPI56vnpVHdasa
IxXncgahWnUK8ELn6GbmnfLNKpwLHcN0LRINfQBueK+hsjxYw0c1i5tJwdQrQyULofppQAe1HfSe
ZOVGeMO+kByi2saGF+Qu72hSTc3zv1/Ccs58fgfLlSO6AWoNavgi8P73W9ais21l+eJcwT/P5EGU
mtV2DMQR1xhl1zT512FsvdoqE1aDa1V1EYjzZARJbr0QMm+4+evft7Q+HpZFwGUDXA1oRtALVsGI
o/mL2X8vzkC7oBtfA5mJRBd7y74mNr3+RMD/Bn8Cf12MJZGqrB7e3NEMMCk2nluoiaQGBR78atdw
eSR/v6C/11g9sprJgvOxGs+Z6z3NUCwFWmgP0YmdkF1IONqjLfbM9JLBMruFF0DX6CsEma9bBFew
kEQguGRD7Wn1PEHbw0+Uoc+pU9zNwM9apglrCAE4Pks4GkX/fn14bhduGUNPGJ0A8/4VOsRtNRCm
bX2Wvn3qFXBdTm7AdnYAcEOjOZA4gr4L6RS4Ckz7bFr6BwioFTEkSWvoSNj+IU0HEuaT8QTFV+uW
dCkQI0ENkETNN27R3rvKNmNqZw6Kz1k/QmGGRpY1cgzVgttqbK0IQp1VpNv0tilc9GaDQuzNtG1O
0JdmiZdmflQEAcYgmc0SDe+8SATDT9PO92xQN4P2fiJVuAPKjkD6TKaJaA16K9zeCrmDRwZ0iQpL
v9rji38e0PcLDek/tY6yk8A1YMRO6uaOFtZz7wET7ZVWD5AxBMro9OywLg9n16hjpnQdqazfVbYy
o7RlHz3My3eNkxp74ZevoE8BWEHbO+HYdZgBWRT5bffD7LJf7iITCweyyRVeTIPaPoB68K6FKEK3
qx/teZ7DqepxQoEUloAk8golxmdTTeKVN2hOBp6QoWdWv5ljHAzHevMc/I8ukO92BbSw6qptrwsW
pgY8akqFrWpgphsVgO9sgrH044KOH7oTb7XdJrSHzUiTT48oRD2glbzvLkmnyDGM4ywnpC1efxqh
mgEWiH5zNDLSrhTHjMM7YRa5irSDqUBfC+jb5H08Sd5E3LUPpJzR1XJ/NYH5ZhVOsUCMxM4L6mJj
NvlL71pQPB66PetlDVTfdCJD8Qqy20cD96DE7xiELdm0BwnulhoA33nG1IdFRt0943nWhASalJGp
5F75AHXTCTbFk0E+HNX//vcX8TVqAq4KDCTaN0tZvyYCFlU+523uQ55k8DJEM/sEModcZvRXIueF
eIYkFw6dkNHBub/uPMqe5aPuZ3W284Mqof1qXnPL/tN/WIUz3AGM8NCBA7FxDdfTmEBYMnD6M3hE
c2QTnUa69k55SvCROR4G54ah3qfltdI5LRKKEWgI1KkOe9viG4gjUZBoCQCaRanvK2zRyOXTeIVi
9QV/gTMEcyDI00AhGg2rPz//lPyM2Qh1aqWGP9klFBGiNqpPNPFCJP2b/GBf6UmuJyjLclD3QAZN
UdR8Qbe4vStTzBrl2fCcG6jT8IgO6k45UIGE0tWD0mjc5IW4Etgv3uUyVVyKQ4j4rTdWSYeB25kv
UYR6W+sot8uwTUVzhGNkG8RXceRLTv73y4cQzKf1Vh0g2SGswCFPnhvfeyeifGNthT5vJsFyB8O1
GIV3sjqtYmFZfVLS4r23MAHJmFA3KeU4X33dH4Rn9TFlkF9XI8mfuHKmuGX6R+HS/GqVceGS0bJc
CLgeNAlw1v2dH00Uej3t1HTngEFtbHSQYHZVDhw24Ue3hfCDg5nFxuTjKxko20gPBbDf9k5Um+ke
ZQIUowmsZIg/PiHTbUOjHX8UgVHe9dTeSFcD02uW0JdEx9csUbzM+fDBwUYNdZl+o6Oa4tT1nt02
OzXLfYrWd2NaeuKAKjSN2nT+4OkICAvcLiLTGtwn0RRsJylRu6wUT96g3bDyQEqhdvExNVUDiH7R
PcE0pQ15mh1AcAL9U1YfTtqI2EzTVzkrK1SG9Tpo/01B2PvUy2lvNT4clILxwZmmGwNozmQesgIZ
OqQXs9RTcbXA1MfaQhaepiIpZxs1adPBaZWNeBDipcuafW6jfGF99gOdqvu0LEEfdG98NX+42Ihh
O5APmHSW0dTmLPSYfYJPyQtgJ7cmE/AU9M2zBxR9mt7h++QhMoQX8ISBain0XZXBzKLNAdYmqWeH
BCqvocXlq6PAnjGDtN76rCsSO8imaAwo5NSEgpiOMVqJTgWwII73qxTGS5FzaLDVtYPw2hdhRToo
adpQb5eoe0Mmxjvm4AzEuRY1Xtpsi2GCZkpQ+3vIAkIWvAmOQ4BA4XfQD/QMJ2wy5GxFW/vwC3Nj
DWxbOIsOcCGo6WzaxqtCa14uGA98DDSLZJZus7IcowEH+mHwU/+nKU1zb9sod/59rqyFL0BVW4RY
oEqFCLd4wazKFscZSTo7g8C8HayDUGzYxtu7SbDlG/1+7etf0sTVx49PAfQRjHVs9N9XyTLcPLUp
8OfM9unB2nU7d7u46VzDK1y8KQRviHATUNK+pP8A20g/JRXSfzQG7Ai7cLuI3NCtHaMOuDZEW77/
9V19Wm2tKVHmthZAfQmEUBUHr14EnwsATf8s5/DIiK8BEr+0K5eX9nnF1XMUMHMvB9ZAH3Crn5du
Sx7NfdikMYlVMpzhtwJV0vpKhXvp5X1edFWF2MyvUwP8Gcxgs52z628WLGu/vdaq/NJtW9/cKtw2
Q+HbA8XN+afFBWneLbwmegBx8epp9GWu/N+1sCcBm4Vk7vr0c+vRF9AME+dgQNIbz+fy0OAQOgP1
qBI36qJhZ/dhFY1vVz67P6ay600DgijAlmBMghi/+u6g/JFnxgyJx8J0jBgWf98HS7mR9sQj+DOv
bJSYyqDBGIMMCeyknb9aZt2FsJZjIDeawa727D7qa4gzB8P8oDr+6BjznASACaI3awDFbpdhlaoi
6my9L1J/W43u1hyz/diQs0FBZemmGn2JlO6UPT56VmlsWd/9JGjkgX5FjqWmT/aQQgR9+l21mGtw
TkJdUNQa+ROULa3QZsG9mAC0n1X+4dnl0xTM931jQzHIPo4Gew1K9dyPBL5d9Bsw53eBNb3qAChy
kqa/iolvqOHdEebRUKTklMK+fZfnTbPJVfpAiPcNzsxHnU9A8gfkNS3VrjHMQ9t1fdibArg8+pzl
4xuYfN+ENe/BAvnwvOlZtPCI7P3iSBqfJRg4Qjl9gCPtXMwfrEi344jElgNI7GjrEUTT0zDL22nK
Ii0nABuqH5MGd1W4N0qCuuWM70XHf45esWMFmH+yZtsgQyE12/YvX2Re4uvR2PUWHNN5PhbRKJwx
6oVzz/PKC0cOsmg3StAMFdKEMsCpJ/ntoJsgostV+xIAFrNxnipm/+rSnIbBaNwRU3xQmXmYzBp3
le5LvEbpJRXY5qFFcc4a/CbvQRZitEsm+OPFU0+2aJYhfbYqGmaANSRT7b01U6OjQOqHbrR3aZE2
oarVdxs/guZCkEd+5T6x0f2GK3x2FH4xck8V5XI+NYQ8mKrFLbDpvQ+EEXMwagHhtMAbyOx609VZ
FcOfXj4qagyxlAADVym3TwD/tKEw6LM1Bn0cjFYb9V2G013PYzgOxvPogIwLwVKU104KSSHqVgmz
8uYJly7CCgdqlHqwugdXM9/XQZnGoqNBAoXUF5ia1L+hHtJFI7GzBCqKgJs3kH6ZIUe+IxDR2Hig
vYS09elP5Y03QeNBrlxV3YGMtrqCDLrSaFrH/pa3OXdbHJ9Zx0JZ/QrA9RhQ10ND+UoeijLv6zlD
USCg4QQSEMbJS5PmU0FCGg8oQdbzs6mhR6Ch9RoZrv09S6cb24TO7dyWJzlNj/lYHZmlvsvS+qHH
afGSkj96GjxVEPOKmEB/oa4fZy/oQ5Nnc1QYug7rgj9MvHttBgdT+LT1Yuicc+yV0UJKx+/TTh8B
zSvu3FqxBDyzHx7eSGyX6HIrLsMhJeDPOUADWcwEEcXfBAakZ7UE1Iy4xc8/3JG0BmfaKkBAVO5w
b7P8oZ5Q0vb+h51pWKHPyIR6Xd3AhUjHgkJ/zx36H/PU3jh+l2/xm2kE9YP31gHUVbszeBuj+gbh
VXJsRAstBq8M0EZvsecCm0aBa2cRMYyPVEE5G4pXd0gYwsrSUHAw1L4vO++g1ORHQcuGGMTgR6C5
0VFPW7RyWsCN0cqFT/E0v+dpvYeO7y53m7tOjyBK2n69A618SqxKvGoj90G5AX/cE+Qm99ku1bxM
OI7pUNY25jHmwlLn+cFsAVUnUqdHTowfRk46SOm0xmYag8jE/HYz8AmxKQOKGjwgaMoFWQoeKDiP
Ih2BTBGkSATXvz03AyOJ9klfASPWK3aLfwntFsu5Te3hWysxkjP74p0yh6N1lr41pdOHgdmBVQ40
3UY7BAMHSX73ij60lelE/VzJHURs66Ssg6fUmzG9Ka2XwpxUhK5YfnAcw99Xmbibhrzeq0UnNLWt
s2uqYpuCaR36nfNdS+qh4VrdQ6QJMs1TGyRuAEp9V7G7FnC2jZ4gX8aCPAN90bLClmuVA3LdAX0i
SnuHMtiPMHX8Dbx2Urt5mwyFWd002urhaOy8UdWix8TQD5xpNoeq9XVIBkZDf6bwBBJDDMD9t9mb
GhALoP0pXZySSpY7ryp3cyPusx55Z81fCC2ATe+6l6af36BKzkIYFTSYc6qjmeY/x3p44oSDB6VB
l2xbjQ5cS/0d6yvQtISoI2ijHSZnTMMA1VmoZ2y/oKiA28lNmMg3wT3UTm9Fo+KB148AnSSkYxjd
lHZEVT/Cpq+cQ+aKO2q4calQghiGAelpts8Lr40cosZbLXHIACxR5vA5DsomHm3yOOWgSnVG429a
l8yw0u63Hfd/ZjAZlBhFohllgbfV3ealf0vcnOwhS2OGARSOENnr+V5pFzZNFTlgeLIblcf3revn
IZ3HMYQC1AMqYLXB+/4NW/PXWgYa3IFyikCgVeHYmD8h34pplvo+QrYFLcuySjeSCARoo78PSG2H
Pfz4NpD9mmLt+vLEvQamhDOk8h2SuDlQ+L2nUS+16U2JJDdkEPgPke1Ae6EsyL6m6a9AV1k0Z3gM
SpQk5inGJVLGuc7GYy+N7qAk/Y4U4ei4WeKk+RGIoTe366xdWdayxvnpVGEx525SjdN+HI3gVKYG
AU5xeiuMaV8Z5YNh4pty4PQQW+Pk7gINL+VglvYW/GJjS1m2A10siFggk6bQ91kgEvQIflOciYD9
3ZjKHZNqaUhWTmdhqiPZqwfi3FZTYUTVpB+8rANwsAc+ombPKaidIYxezV3Xd1XCTcz88t6pXgrf
i8zO2cxjcLAGwAxBQJmhJuA4mxKc+mxCvHLI9yZonlzcPZczZENtYxvMCCiN4cAllHP7I4PmbVyS
Fn7N1LkRbvBWozQPxWzkGBWqh4EB2u+gEN4Sb7iDTpH4wYHAixo0wGIU3zSuUkMlGCCrB9JZv+tc
iJAU+lF3ZA+ZMx67dR5Ek63ROw8mGYGgWUVFlb0hZuEQB6s0FFZmx9jV6KIH2T4n6J3blXX0QY1I
irl5UQOk1u22dmNY0OIj7lCmiAC7aVL2Y2rAKJIibYMNC48tKQ7coW0EUvKhHauz0wEoDUscxLsF
7pv64t6R07spyS/Tqo1oqpmKyWJ7XiKjj5s2ewrmKgvTVFkxaFsB3i1aTGg9c8R55EABAeqpLrx3
3xwSSL+mSRq4gMCasJE02txL7M53ksoG8wnsnDquy+5QzYD+UTq85hWOXhYMRWx07fdg9KyN69f3
pJRp3PACnz7r7nvP3WZuvZtKeQcXpz4se26jWd2zpB46NMNt+pJa9i6bwUK3+AlaQq+ySHXEvP5a
lX8hS1m0vAGoBEcQ+jOrkooJmTPQatoz6fMgdM35BwnqbRH4W2YGV7FuX1vIKLnBwwCYHiDjL1U+
Ronap6BHn+eU7HgHcqjVHAtza0sKqhR/bEm6SVUagbz0zZHwmG3L8g6KYM+Oe82E9OKNf7qUVc2a
CqiaQbgAeMOyvCmG6mUy0acHYAJKCuRKH+BCevbXba8e8jyKSRW0a89ieql0HrlzGw0I2iDUQbZl
hy9pAzDq5kohee0Ol5fxKSlsG6O1igVRWXJx384lxqrDD3co9y75nmG2mvBSj1GBmmxmQ6R72NyY
TpWQvvkuiPW9sOgzXIKu4FmvXdSquIW/EBt8ExcV6CnKBGR5MFT2trVzpUd/cactwuK2CWm3L+V7
MRS579KmPVPb3k0Gvcln9+HfD/jPAHdVqC+Ku4t4J9C5X2RWesXN0tdlC1yLTqDoMu91vuuAB39A
XzO2nmEvdObxtEtveQz9EhaSPnT3/76IS1vr8zUsz/vTSxYKzQtusfYMuQ/0TL196vscZ29wyAMk
24YLwaNheCBm++PfC3+d+7oghEK9dNGSAht1ubBPC+eWAQC86YlzZwbPgsANibJ3AAkwBFMUpf81
Fb2vY66/1luXU9XAfIz8AA74UzegNfLL7Pp94FTX+Cr2ha3zVzG1mkNopDBwOpD87OQg4MBetRKY
lJYAWIwFuRE9PbGqeBiK+hFaGRH8rZZeytZqcS6ifN/MLQApUL8Z+bb2PQTwn8heo7KYvzUMIZY6
5A5D1Csl4KW+Ji4aIzMAl4EdXDMS2qFGC7htOfp+xk+nCa138hZEBTipKoSjCQ7iK7v/UqeRQpbM
BSsKdGQSrGtOuHu5ygWQgqk8YQzImQz9MEdurAoSWSpNegf5J4QEcHKGi4LMmBtLpwJmstb233vx
0qiKQgEXrkQAr1uI6n9vRug75FbfZ0CO6CLpYBJhoTrrbLrvjBS6EgJGRXDfAiM3HKQdiubQEBbP
gl/5Ji5eB+Q/0DGE2TesrdcfhW3UjaVnfu4m6Pggw/ZaAUeaLklHgUkCjLZnL9KTEYuiAJy+3bGS
odK2ruyGC0F20TSAUCs+TESH1XkTtDrP6BhU+Fb4lrUycobnQs77SV6JPhc+SuBUoW8OdJC5qBr9
/dyb1Oqz3uT1mav+2DgygTdcqNHtuvJ+vxAUQN2EYQ7GwpgQQJyLrO6Id7XWHOky8mYQhx1pVQAy
8mQwD4XdbKwOkmhdVr9LBSZO5WJsUnAHbVqj7pAYVx91M/th3+pvtM6RqM2+vwPQAq/AAJ98qnuA
eOlPuDSkmyadyZss2E9SM1RfHsjLijX+Vv2HtPNajhw50/atKOYc+uHNxmoPgLL0ZNGfINgkG967
BK7+fzCrXZFVFSxJezITHWx2Aok0n3lNKDRvbJ0bIzJKT0pIpxzlDCzKdVZjkGMlWMnbkYXFG9po
q2hoCMb1fp1L01USsvg1OXoQpX8Z6NMmklRahLGxS8ZauMTY2wnUGGAB1DQyS39VhyxYyAYQKzNp
e9cQKBkJygauqP1+FhWfdoaaZNtSyhJSpkpdxFKL8BNdci+3uuAdUm6FaAk1zuu5a4UNn+MV2XCn
TTJuaG0MIlUfrqm8Gu7Y5QJkSXemZsbF0KrUtdHbjxTqxqF1IXTxpCj+ld5X9bI2/Zqanlp6WtyT
fGSTsVIj+ZPWzaPpTHC6g1XQaoi4Qsx2WZ+vYSnfCepI63Z2EbEH/9rS/HPHvIjVi4pCa9R4fbsG
rTJuorJ5hcgVuVMhboHYvGR68uvEKjq8srCPnNG6ANqwatkv6eMkNlHyLFPuSmT9XOu9vAcn4SWX
PdUyt4pcxXC1M21ZrlNPu/958MMePmOjLYZAP0cDdf3vO6WAJl2HQ8iWVHTXCX4FmgXz+VbPKAja
d4E/rH4e7+iO+Trg3i2W25IaQIxL7xNxPfa/HLM9q4JgKZFa0bBEBIHsNZjg7I7Ln0c+PBPmNyUm
mol5M5Hw+5v2/pTUieQk9wHgHXD7rF/hTXVzYpgjWJHv4+xFPmMXJBVSawnwOtM1I6Cz+ouc3Pi4
H6UdlXfkorsh/LAqY1xmIasSTatRRbwLd81zevZuKpDpw//q59c/usi+vP7ehw5iq9Kcjtd36tu5
9m7IrVv3byi70ROpT0zCsbm2VKia/92s3ccfIDnoTw31onsoysh3jYusLFCY6E+dv4c4B5N0DbUa
1LrgWO7frwbIsRRd7uReGfJlO41brUtpDQhPAriQ3qp00cf4SU77j58n88iFysDo4+sIGs5jz7Ha
lyhzKqfEaQsluceGTHdLk8IFkUYVj+uMumAt+qcYJ4jCCremUm1xhgPg1z+lcrn5+UGObV+MqNFa
Ab576Cc5jKitmGpBDmUpJY7G8lKUCJGDmtdQL0vD105X1z8PeSTAAvGDMhFCaYBVDwIsag1Zr9P+
u1fGeqm0COn00UIJ5EVQ9a+TlrwoMUJ8YrgQrX+BeOXb5OS3wWQAm+hOrLMjnVeehVrnDGFG83nf
GdZUesmZlAH/VL/YBkZP5Vhkl8MwLIvaoB5WvIMOpLoTbqRCc63u5V+fC25/08YDkkfAVun7OvCz
oZWsYEjuw22/GJf5IjhzMhdunme7yJA+pA+n8PxzqPY9ucNp+MuIe/WBNJBboFh9QkDdbpu1uW2X
4eafACTYR5aWrnJQ2thqkjDt7+E80JQ6Gdlbxhjs7EzcWnVyl/UWVgLWFjPY2nXSFLii/mZHPhAz
qMG0K6u12fnLunXOUkAzRoOabKViIhG9iqRMXQlpeLTZvHAoz0wj/4iA7AAbRZYos7JV3DUh6OBi
k+vQwvTut5okv5NICzwn9G8adboA77vNpGqZGtp1q6CSNvsmn2v90C9Hs76t1OIlsye0Fmz7FWTV
rpebtd5z+FREnLliPGW9vQ5btIJ6Nbkuyv53MjSXWLpteit6rehVuBBZQqRV0CvKpGhY1QUhsYTk
5QodlF0zUunS83yjTpjDSiK6Q69wcm0hUbq2whsBqsftJPt60LtZPyj/JVTKi0jcle4Q48iYO77X
Ir9L1KcTBqMoOg1o+PiIHlZZdS+p2W0Zd89G2t3iuPzUi+xOaOjfIeOzyZLwKqmxm0vsV13KXqpI
kYjiC/vWTrMdij/Gos/TdBlUgt7iSPl8oPZbRLS9KzP/oD15T65abYzUKGiBhVd66LzWSrMTSv/b
CUvo8c8iMt5qMzHwWgQZOhXa4FVTI68yJ1sZFdpcU3oxjVr9rKuo/5rDRNRgR+dyKG27LkxRtkwN
r6ztBoHx8TyJIBUMjjqeFyDCV75kU05Oan8pOeF7nqBrV8MIwd8ju5Ilene0bWGT2cpzhPkixe9Y
R2rOjj3LpwFf6unvJJZ2ZLajRxLTYXUQX/W58jpN8cUgxxNTnF2OIcQT5EevqNC/N22yNYW41FoL
HJSjxFsi2jcY8PZKjtGDHUMUmAz/Qbfrja4NVJqG4reqRc9p2FacG7VYRdZ0XuCvsQhU7Vk1qe73
hpSsNMm4Dp3gKh6JNAfzulad99wW2SpqbdWlRPEhUt05ceEd2/waGCEo/rM8xj6oPR3Rlwja6B+b
/59EI83H1v4hw3FKrgjvDrLf/BxfrreoQXcpB9cKxGrmFkJP2TjLYaUsi+tTRMZjr8TBSWo6a0Qe
QGu7jCw+ksKYE3TGzoBCXzXb9qRS2Hwh770Rt6QKGlkHj6zuMxdTGUfpJHecHcRb16zprpxiHh1B
5uCpNdNoyLIJSvYnrZbBRMK4CO/b1bRSl9W6fqLvNQsc66sZmBMt4kskiE7cQIfzh+8UOjDo3RAB
8cm+f6oE1cO2bH1nV6vCAF0DHCUdm5XaqNRW8n6npxUhpR9dhSrU6kour+MAQTgLE/llo5DYySUp
kE7kkka5ttFnoliFnGQ+b4mfn/XwUWcxDGpzxiwxfFBlN3Kzj6picnaSiR5FEhOx6CM1qEFjJ+aA
cuam284IwMrItW2fmqnDYBFBYhP6vAnbEzf5vZkSRtmMRltZu9DvX0YFJzfOEYFqjkaBwM4y6JFz
A6hpz3Jx//Ob01c7WH/UgP67CISAw8GOyhINjbjUN3a6GscLVs9jooE4ydOiRN83uFasEL+u+Dxv
xMZXIiz9Yr2/iia9ocs8OSiUWrqn16QtmQgMqn71LHWZunHDEW7NrWY/vxqIuxeB42/GwXwsBmEv
SlU+zyNk5vCDQFgrO6csfGdPiQls2YEqJQXbyiou2lhBrV3XXh3NfxdVuSzVXkXMXPVaE9sKXCbg
FSfcq2Ml926padnGEXFP5YpuE9Clj5aCwkIBq4nH8UjPRPZfowxYQK+OdyKhySf55lVpYd87d4gb
O/jU0Yummxwoy1guM7eJ7TeFAoML0l9zISg1HsQCzZ1M6xGSxQNSENcOGcUizpvWkyv72c/aZSMR
ahGFopS5DvyZhmb0phdE1Woq1fRBpMGrYmdXGhLFRoMeuhWZF+bUv+exry2bOn7pBnREx1C+mkVT
9LJ8whNl3cYOMqWyioibeZ8PxZs1ajewCgECK6wY7lP6mEa4GOUWpEiObOyJ1XK4WGZG/owGdSjg
H+g9zKiKYnQMfxenHlo11W1zRSd901LKLx9zVyyLhXr+cQqucySYZlhEVaiaUdOiEPH9KGlEF2DV
rKCf47AhbR3Ijo1JwKJ0NOwO9Q7Orlp+wuDMZ1unTZZbMWwe5+7E2x9ePvNjWFypBJ8KJZHvjzHx
ITv0AP1dfhHflCtxTkPaE4/UR71TsNujEw2Tk9SRG+ig8mLX7Zgj/ebvkqFcVeUvJ52Wmaaf+J6n
Rpkj7S+3qWzVaSarmb9rFG3bVcr5FKW3XXuKXHyY4TNvX15m73wzZikjk1reDpb52sBmJcN1Gn27
2naHVHnhpD1xnh/eqd8G3HdGL82KJr+R+7uq+ZjG10J7+HklnJi3/eweHYmhqEFd7EDCLFTAD+aw
U+BT/N9GUb9/HbgJhKZx7e9S+1cJElVGLH5CqPLnUY7dfRxYgCYg3JKw7i3qKrSov7fEH7LaXwaG
vsNBGo1nW7oBXfQr0WFmDWZ7ZVsnJTCO5OuQcwxaXA6sT2qMe5WfJi7BmJjk69bOvPXX+ULKt9Wn
s9TWw0JeOMmya05urMNKPw6jdOB4WZJysH/fJzWrC6R01Ci+FyDKPNsIN4owt5CEW+AGwykD8KOv
SMGfIwN9DROHm+/D1Z0Yo74R0f0wjasAt2bRGgtNl+97G5VJvypdZRg2WZfDi3NuhRJsNZDJQGBu
gu5Uk0ObF8z3UBPDXAPMIz3IIzauRBhZA/c2QOJEogofLK2iuDIV0d5lllZtraCpV+Ew3ZWN3J8H
pgWBSfIrhES1fNPWugpxscrXgsrNIpTM5mVI+/bNsB0o2jZU/bE1igu7jOIz0ZSF12pldmVNVbEs
Qql7Fj0ovkTNuysglNVlF88+NH4mP5dKYzwbrMPyxMo+/NTz65Jm02BSDonLGK2WapWG4X1iiS3B
TbKg/PVuFblY9oQH//JZOrsRK6we7in0+fcWsyIsfwhlJlcFQejCA9+IUKWx3J6s4x6Gi99H2ju1
6cSNvLAd3PuX9pnxZG+jLXCIp2BxSmLq8JibBzIg+AJ3Qe9k/vmX6yHLolaYRGL3EjGU2huu3N7L
+Ymz+tQge1VpjVKFwIgiuK/EuCiAN5qptDDVt59PuSN10e/vsvd58mlKlGEMwvt0awOpu0Fy2rOW
iOA/lhhF/BNCn0cazN9H3PtMqh8LLStZELM+pWW7CaUkr3VHklUpWUoL/99ZgOBLwGfMXIj9honS
C6scAY7dt+rNUFzUReH1mKOcmMfDq5VsVbNIV0mLD2UVJScO1WnIg3tl0iIgpi1TaaX3E/YJCwPU
FhDNvvZaWzxi+z2d9SPGjz23yLlNsx2qWBYu9Ko+JUR2bKtbMD5xI6IqyFXyfaUG2lAIK42D+8KM
8LxqgsRN/DbwjE5se+WkhOIcb+4fpKjHyHMJ0rIOwmAzKPrYqS1pNxAFwxvwYvTEUZW+GBekAOfV
CTTUgW4tYSBF/X+MtxcJGEPX2Tm8gF2/mp6h0eXoli+iJQi5TbdwzsD/t8txNS3li/ps3Jwa/k8R
3p9ed56OL+dAnUcJoYgt7WJ26oWUOlSaNDCbegtQQguQHsMg1gIA2z/VtX9TdB1akjYRi90NxSVW
0J+tVedeNg76MhjDmzoE4K8HjrZSMXrZqCy4gHopmgFj0xWtWynZuI3b5NJs7Cu0EhaDz7vVVbZw
CpS/U7Oun4Mikk6t7aOr6Ms0z2v/y3uOcuiHdBWY5nd7rXvO+bRB50LKF72XP5Zue8UDSC7+NcXy
5111auC9g1bqW6WFqsV6QqUSOjqQSMohmXbKO/TIOBQAwF9RaJijvb1tMmKrGdWlL+2CLHlruuYx
MuQMmYFw00vN/c/vdBj024yFEhdhD2Cn/aKT2YRZlVKQ3OF9CVNCx7SuqO7tsUXzNBt3hXBO7JIj
F4lCGCmjVIIN64E3aTs6fdJbQtqFduJirqRTaw79x5/f6khAR+ZHMVMno7EMREW/r5GumLo0dvAO
GbzsTVtBX4gXGTdJuwRFBoThAUT+iYP92E2C0thsXEzueQjWCfLBgAwdSDvjWvV00AIugNMZMOch
CVGupRNf7tgqoZA7Nyjm/+xrCjRGgzfSZJJ7RuWVksNzmQqcpzNZuhgBkpzYdfOm2jtclK+jzU/z
ZdNB2UWJRSK319IQRerxOVL+VT1qjk+GQPPW0fHSPigfBI0eNGql+QhiiAu9tFZFYp76RkcnDZYF
hnsaBj/2Xl4xRhMGq+ro78bb5newyc6owiDgZtGhgbwano8b5wJ+0fWpW//o9P1j3H3dLh8dlIHp
Jbfu9XuzlTcq1MUTgfSxnYXS6P+8275QV4aVa+ZM1D3A5vjidmyfZfv239hXX8fYu+KsYTKSIGcZ
ALOAZqN6XKoLygWOiRw8MJ8W7m8G+uLUd5v368Hy+/Ju88+/LD8Zpojq+3y32e9q5mwTpLj5+eSV
rliX61Po01NTOX/OL8P15ZynNAwn0dAL4Ddp+ULx736ezCNrEfdT1aZnQfcddtv3QZq0cwRtIn8H
YHyldeeTVlIh9D2Bg9O/M5I5CwzP6v370JUpqIq8qxlJ5DlcEUSuXKvmMtdD+UwJTwm3HGlk2MCB
4PTTV5cp1e/dX+UYc2zhjbjzL8MLcy0vGxd+uASogkJccKMskxVWfifERA4LJMDnKHli1jj3nPer
FAo4MM0ae3Z2FT4PoviE8hLQQDavtUmKl9hZfnYh/dsIVuzPs3tksaBmSSqJhy3KKfsHcRXpgWW0
kb+zjHehPqTai36ScH90DCq5gBVm0Mi+pH1UBAPSGZR/BF1LT6jurM2CJ2rsJWAFZPTLl1Plns4t
EaA63HkqYu8oYM0wFYTxvq/SzCztaaLNt3NYrUu4rsS1SfEb6RFrITnOE2Vo3QOxp3hN24WrqknF
eZUr2xRhD3dWCkNTqstpfie9ZyQo8KZKsDDG5IVB7+LJoGoeJ2u7N4clyq71ipZ9tSxx3rwUmcrt
PWThMnHGc9mUHmoUwuHotMtcS+7iJv/dd5rvjXn4yn180wTpuakNz/aof5RwjkWYX4/odoxxdZ5a
iWdE0BubEUuFInzsW/UiA4mYjfZS9/Ev0/LmWo/oGKD0VNH/N8+bUTw7U6V6kQygtSkQh0tvBy3y
CJd0j3WooXUhxJktldKlNqJ4JwvltZXFReBbvyMhh1sD0Uz0adVkMenBpVX3/aLKackEQ6++0HkO
fmEP36yhUoH8QE7lrYwbLEtC/W1MbWoxOYzECoVR3MGMB7sYUPdSxVtrhKNbN1DaZad01RZhllhI
H/TvgmWawunB4X4TFAac5TzcttGwNGsQ2jlqeOtC73sMehtp2Qfhu1zLD1Gs35Q+vPgssC7yVkIL
J7XReynNsyaP//QvbhKEiZqAazJz6BBNcnUmlDJwxWCt/bQkQTfRshoVDktpUj+cqgrPOryFLlWM
6bZF6NCVNVSsnev+ta6qM6kl6+DUw3BCy4EgNNULLQOIcWMDw8AQk6fgmX2pBl2xsHH5Wk21/Ta1
uAwpdkIpVx9xv1SacJkX6bBFI0pbd7L44DGxsXEum7Bob9M+ugK1+CLqFNTsaFNJy84UOVy3Vgkp
tWtpI5HbvIxFtaj7dNcX0T3UNDyeYIx4KMGPLkSphVPXv4SAojSg+GWPD8k0Bau6mu40ZAzdUAA6
aCrlHRInKt5CvZ5Mga9o/KLUWH9WJt8gK0S5GVDfXpkFvm+2Rj29r4psmTZMetrBlTfG8cIC+IXR
Hi25vBqhgdWG4gZyDEFrGj7DpNZdyzcUSNdm52IjnZ2H+byUkXVbhVl5JVL2SEPxL21a6jJxtSIB
zFdCMYCjxn4AsiTWXC1qLR/BGDk7AwCRXA6i//ARoHFzO+9cPen7ddYCIXRGW6wrIzZWIbvebfsp
XOTgaFDJz9ahkfhvgTnUN1HdiKWTItwUVqmyajUWuROP8QaWgemqeuWcAcilFww3280U0Bi6GOM1
gpKtm/X0In0fH61aGM1mCBXy40L4toe8nVhnDkQy6H3dpolVjOc1fVh2NDu3hZNPCzNkTGlgEK0K
jedJ9vNFOmLAi+10c93JUbzCZfXDlxxqOXQAkCirVWZSpfUV4V2Md2ez8EcezRoCFYRK0aM1ilRm
odusdE1o7iCbD86gfMZy9KpOQe7pwUjCgjCu5wsVrq3S29sJkt4KLrEM5bHBUnEK0X0z24cRDq07
KI8YDD5GXfCQKihGCHAhK9QOsE/K7CvZ73ZpFL0VWruSHMBAwrHDRTS0r72Pmg4warce/De7ws2V
afEkx/8UOf7NNcIIYw3+3vTD+ybsELSY5A7gjNlCJY/P4KeDtUDiYszqR4ipdOcTeKW2AMAWWkW/
bHXapKNG777GE1aPJXrpvjGuIg6QhQoG4bJvU6yCh/JTRqX1MpG7aRPbRvUSSO3oplFjrxXUgR5C
x9kGNCVutEw4D+bgRAhEhDfxiPGmIiVYRVo4SrwrjtnBBQuGLSbUD/FMO20csAQmjG03zplaNe5u
8lBa1UZ0LXeIHAX2cA9QokcPKivWcpBWjw6QseXgxOhh1GdtJ5k31ugnV2OW2Hd6qaJeoRf1Km0E
2KlKAsKuh2cs5eJNqizqHBm1ps73KXZI6DfL0uhcIkcx9XC1erEZcji9Y1KkXtUH0ZMeW9m6kjXc
t/QmWzaDDufbmlwNW2d3BAYM2gypiYqPOqTYgvsx+IOwfeySSse9HLR3mAzQICXOVJwjhDQMtzCH
Vo0s3Ti13QHIZmEqlGlW9MBMGsbyeRvIycLKawSt8vKUAunRkAyh1hnnAcmA4Oz7LZ4GNjefKtm7
dA7IPPlRXTbreAWbB+Xrxawc/E8kxMdCh6+D7kXRlWMWbTkyqH6bvJln3dpf1Of5rt9gIY79m9tf
5mvpQn865f+jHIusvw68F7NgN2xMpFz2rlkmb/KMqlyauSeQ1eGDLWp3ehjPcYA4pfV0rOoAOmSO
k5CrsA+QrXRuIqsH60WWMiwBB6z7Dcf2rVjWrupGC+vmVOn/SM0BXhAAS5gqwK0O7HNKqQn9pimo
+dmdsYZZKi2coBYv+B9zFyPeAqJnhA8iRmyikxaxBXQWVsY0mkRW5sfPgfARbD55tao6FJSog/Bc
31dZUDuVLSEMsSOKuEiqSXhma7/YUh+iMJHieZe/NVZtuLoMpiIaTwn7HQbJDE9rlEicXiVeSd+H
l0dMu8yos3bN7GUfms8Kyh3eqA+Pddl9lD02P7HjO+tMGcuLKEwQvu9AnuYBgiGJmTs7FSzZOwBZ
7VT6epj+A2VXqPiDiENObx8ZYWV2CCuqt3bDbb7NqVMuiks485zCyA4WC/HA4lj8/DFODTn//EsK
a6Elg7Nla+0mbbyArb4Z9ehEynVsvr++1d7nxliDQl8wWmCSqKiXJo3HfgNsd/3zmxzZVvPssaaQ
WUdxeB/QMeDRMrSghndd6IFzDT0AvERIi+IZwE6LC10lLQCHnvpohw2878Pu1TrsqOu6QWmsXatx
f0Ion+n/CP+NJRq8TTDdpJIKKbYVb6Nm3Git+fDzex+eYoyv4oYENYHjZB9yOOplW5OLWDtjcAj0
3AwZ1MGcZp/5E2vl6Ic0cUOiKgs6dB+qLVd6VancHbvW/pVylzXWnZief36bY19RJXWFUMxbUbDc
u4JMya7NJkmtHTnFJtBWxRrLtFf/erhALONh3DRPqDb9POaR90Jzj5kDLqtQithboGmlyeNUa+YO
syHEziSvQb9jPI23OrLX5qoDFQ88ScDW7lVyxKSF9qS06i7jdvlTwE3CFbgEitovNRx21PN/XTKO
aiFlbUodc1XgAI+KKLwsqnxUdrMCH9A5t/hENmSrLaPVqULz4SWjKrwahHD+b8ON3TtX7ajRC8OY
tN2o1KXXC8wt4cJCArUnQjlJelLGZSxhtMrxN5yLzhq3chPrC9lqb37+oAdbgidASVVzAApQaNnv
jADBQjJ3yhHP8O0bTDqu9VSFFOAYK20CCPrvDGbb7Af1SGskoH9vC5Fru6q/iOlXpgl4y2CFpM+J
A+74W/3vQNp8EH05qseqQEe6z7SdX6aXQd/eJzFCz1J/LezsFDbwoEw2z6BF9RI1KNAl++KXdi2y
GjSvtpuJ7jiHinWDcw4m0zjTV0qzCELwNooFxzvt73+ez4NdwtCAz1lIc+vnoN6p6wlKXtqg7nTT
p6WYbNr+lImcdmwqweUgj8DOYKXs7USUdbCykGJ1Z/YTOnS2p5YD7VYcWDeyT3mizawWmeymdU0t
8tH60qy1CN/6LB49s5k+JkOA+7d+SXI/UlFLe1eNuocqFdtJi+GY9mgrOX6IZXGl/xpM/3EsfHPh
D9lb36XYEWdkbXWOIpAKUrvMc2PZyG2wMfGLuZT0bOlr1F4HaPc/T+3BQTdP7WxShMyodchZRz0o
VrM+VXdoIe6GVnuPlBbhQlQPfx5HOXADgTuk6TAoOAmUGWW5d4pPZSclVaWpnAUIvrbI0XhgHD6G
QRMrK0DceqoqY1n3tuRazbDt574UQkS/aixD3D7Nt92gmZhX9reSXc6MKo3i3xgi8J9jROTkzb1S
qOkmHNpzJRGbOlSeQj9/GPLRXoi+ntyiCR6ADSZeWYY+ONoAk+emurJCBSffodM8WW5Wg6ObHqgx
/kJg3qj+iN5j8WBV0dbME6QVJZOxSudWo5Az5am9pSjTuOjq4YVcGe+Q0xCrD+UBJq90nifiNZsg
s2cJUstgpYXXy9WFlegI55vZi8Mr1mb/qKTRzRCXt1XTnzWd+oSyNTKsavfLKgbDayr5otSddaKX
d3k3fBoS2ItU3/ipuemHEaEN009W9TCu+xT9LVu270K9XKlT+TvO2wvfkrZZVTzEafNs+NE7xZTF
pKnlJsoVevb5+BbI/YsdOIiCyAYy8dmqrZwbcvVNO2Xk69pjZXU3ozMzyvEmiofwZmjz7WCWympK
kf8ZIuprdV3tgtrIYIBbAWmqtFE4MgjjrYXwy2eHZH8i91l0EkJcLSr4sY4646RbVyH8gMtEKRLU
76tiM6alfDMhV+h2UWycCZn6F3XkAcOTioIuboSUJfR+kSu217bqWTe1/fLUYuXc/NY0gudm6CYW
9sDoaA3s3VvYoRd2NhYTaWC9dc6NX4Jtv60W0jpFRNEVlXsy85xjwp+G3IsZx8rEBVwwJG44a2UB
hxLdkLV2q6/0zfhkfZx4w/kNfhpubzdCysU40mI4fukxqB/k6n3A+mNqb3JQ9FloeYkgwdHHlRaf
MrI5cpx/m935519uLbPCrzvwGTtQL2txbQ6PP7/cIZ4FgQdVRx0FBhEJ9X4bSUqSqEXxd9qNna95
GgVmvCe8VgqCOz+KPppG1KgEWBcKGqO2pE1w35tyLUwQnIG8KjMtcnsnQKhONotFWwMdTYczYevS
1o6iy1yY/UXXOpzneCOuh3zCULX1aw/beHOttv5v2ODRo4xi26VIqFJrYXEifzoyg7hbES7iL2dq
B1ZvPravOfbIyk5uO6+0btPolArWkRFmIP6cOgFuPcg7A9ko5SF15J2SQVnUYjlAVhYd15+/1LFR
iK810CoWaLP9fVbEtiMM35R3SfkoG1QI/43IAVjAPwbY21UVhBFL6RmgnIyt3oQre/JP4BtPvcPe
TkLOWvZLgvtdOsIDjGWYI7mW/x8nan6IL1tmQrnS6k1f3lnRmxE5Hu4gJ0Y4Egh8m6m9jKcY4hbh
JGbKHIaLJlFh+oj8PCJJPRFx/JnT7B09jITBtgMZykEs5fu7qL4R4rdoyByu9nrahVv1t+6li3BR
PqGt6LwhjboqVqHw/BPH+pEQ7+vA+4JJUWHCRIArtxvHpTxmr32QPhEMevJ0QtLrSKis0yEip1Op
r1HU+v6GVWy3Ef4uMMrCh6bVVln0KQetS5SY0y8cp/O2Xf28kY5MqmYAkISbCQgGgtte+DrlQ6Do
TdHtzHK4UKETdVXVw3ISLUJLONH3uJwSSVgx9Cm6P2MhMLSh+n3hVzRgLTRJCHiLFVKe3ZllxO2q
Dop08fNDqocfACUgAngFM0dqyfuQMbgofTJQkdlJVndbWIidJHCnkXmRzrveqcGRQwCr+vJVrgsf
Pla7dqJKuGpubMNAvVXS+FfRxJsi7C7GKfuFEG3AFeX7GxRTz+xyegDrfhYF3U2FUxo4Y1Rv6ESd
pPMd7ngdV2DKSeD9Qcjug1HbtrCFPWXtLoqMX7XcIIhTBsvKqJCgRDhxjDGFjpTslm7PjtaCQtOC
RmkT4+fTaReZb3z8PK9Hn4d1Blmek/QAGFzE6Pa1mFPu/DxbiuqmG7ITX+4QoKryyl+G2MM6+2Fu
dgVZGABVMHH38XO6KNbNa7B0PHwjvOktX+LBgeTrWb4+VU77E1n//cBgcPDpQHHh0GKH/H07pQS+
Ve/IzS4ecW5NGyteY47xVEY0QDNFCtY2esuBVqK0H/Uberler8btWp77vIrUzOaTyqNRthoVnPDR
MJpLLV2Xmb6h+IKiUFkjGEvU44lOVTwsC8NFUlZXopA/9aS8VosWY2BF/8TPvIDYGqxDs+zdppR2
zphkngjkeqGqvtiU4yk3s8NDWZ81RqjS6ORO6v5KMzNZoSVcNbvKt8/RtVqC6VxPibj7eQEdVtj4
vF/H2bsmpSBJlSlnnNkDIr9XFjNERPL8lXJmneHPu3Hufx7xz62+/02/jrh3a9pdGMdyWDZcAuMy
2aTX13D+V8oiWRJuhgtYpfRbjOXc85luk7WxxgL7rEyW4WsGR3ct3dgn7r8jJ+j3OZh32ZcrNuuD
Xs4y5mA299DX5pn8lnMp4RK3kG6BcCxQJrjO16eq7Yd3BcMCYHQQq6MBso/lGic/LKspbnZ+FDvL
aTKfpBCFOpq2oKxEKrnjoMWYwiBhU8SYzP/8Hf7sHxx8B2rFoIYBQB0grgpk/cYpsWuil7C8jFEF
o7WB61ozBtFWRAGQD8x0PDqXy1EuXwofDALbcWeXxVmPQaCWBBdhnq6cME7d1JbfORqvuZ4epaQx
ln6vaWtjGNRzw8/rNTzPq76uI5dGPaZkVFCMtLzSszZddLK9Ao1xCyQg8oJmuJN77WwspMuk6Dbo
nF0aXbB1JudCV+IbJW4f9cz6xYSGrpGO12mtiFVW1+/TAO+nrDmL1KydNvqYa1s56jZa6YeUwa3g
xPwd2zmUhxH8Y/fZaGjtnU2tnctt5Ss1BDcLKyA3AbQfcSaGd8mNfNGDMDy1YI4OiVgXRwJIaIq5
e8mpjpRZT+xf7+R1s2wvsPGduS6Op7vIx3db+oWrv4/5/97FfwSfxc1/L4jmv/6TP78XmKFFQdju
/fG/LqP3umiK3+1/zr/2v3/t+y/913X5me/a+vOzvXwr9//mt1/k3//7+Iu39u3bH5Z5C0rntvus
x7vPpkvbPwfhSee/+c/+8C+ff/4r92P5+bc/3osub+d/LYiK/I+//2j78bc/UNH7smPmf//vP7x6
y/i9y7eujjBfbg5+5/Otaf/2h6n9FQkzNGpkMItIY5icnMPn/BPD/CudF3B9CpkNlB2TYCgv0L/8
2x+SIv91zjvQMqLOCJbY1P74C7HZnz9T5b8aHPdIKqFdCTaA5PV/3v7bd/rHd/tL3gGAivK2+dsf
/5+5M1tyVFnW9Kv0C6ibSQy3GrIqKwdJgBh0gwGSQEhIzNPT90ftc6zXqjbb65y7YztX7UwNEER4
uHv48P/KbJj/3/6eNQr5L1qZYdwUCb2pf2i1V1/SyPHQhrXYl86t6ff4D6bCiRQY8fotmW4a1QhQ
TjwLI1sBkvAuP8uDWpaPH68KQH5pkV0N9YfaymBNQbWtE8IyKL4Q03TbgLQFu6ZC2QFIKlKh75Ig
FMfyZ5IPX2oD4nslb1K2nK7nZlHTdAr5lADMbxpm6XRfq2m5IaSD2ujorm/VB7Vbnb5pGwUy1/S+
HWr1Z03j5VYuQQ1opQk8P7lcvfrgH04kf4Qm/zVJKu1OMiCViiYLf4TRH4vXcshSArnD21iJKnGo
BxEAomPPst89gZlOASR5UdPVLttNOiUfrah+i9O9AEJHfK/a7EMeb1/jUnp9L/XgS3hW77VC6VZe
WrdpUDfqs/jBVCcUpQxWAN8LsBjBr9uNsudAe34WNxUk9ds36Ahx/oBQJ63/6XgwG/C/igG6gu4p
Whpm8BaEa/bM/2LcAioYSxmSp00S6O7NqL8BLIEaR6XXRgOJ8b55VO2b3ASR/Gx+FGlu9UP8l33z
H5L5V0n8o8d/RqhE2GdUJ4kz35J84d+HAP2aPgDCWWzgfSED8/hZw6u9LNTwIr3qNfwDP2Wpo+at
2kp6/Q/MI3+4G/+6OTFYnRSGwURofzz/UwSf6SYDe5oF6ls6iSvh9iVMJ+kBSJ4GAOt4zANKJJ8l
BCw6yMXVelqUgElUb/XjbcpTaKLmZmIKtaChoyRopRXF2xL0zHKEoJQCIfFlzXU+d1IHUK/AAPHv
Z+93JuePBQQM6zfGC7sZHJO/z14yqlkt1AmIGHVcifRs38f+O1Eo09C65bS+J4ArSSPF2dOPkQBe
W8d6AXC4VNFLpn9Ql7aSqPIKgmHzJPU8vZJfSfxa6o7Qv/WL/ldbT/uXNldVgWe3GkFWmyQLAh+n
pCHq3z/KH7UerAUdQ3OHMovBZuMk9fdHeQbL4jZSvbiBpOVL0hbHZ0PT2W3pNolIQlz6uWiFsNWS
a60q/xCr+SMhOd+b6hI0KwcJSm2oxf/7vcHOeolil1Cd+bgvV5Ig++kdOnSZnEs1ezGwCDzePrW0
/0G7dkmgd9H9g8dAToV7/G0pGcO/WOTYDqTT/nAZpnQxKGg0tMlNBIike15R0tDYqrFxf3tpEjQB
sr9ou37V9ereKGkzoS6xWLcLY66vlDdGIM1VkEDOSQUcEiJh8XbxCVPiW7us8JNz+HQKGXjS6Ymy
VuNJDig7aLIoEQNYdCuQqBc3rgqP60/AV5dNKqxTyHjWzwqJ7tN8JT/uH2JdvvXDKaNqW9C/cmm+
sqDGipEV61Gv1wtpovL30ZoUKtfUwq44fE/rzngblpS2Vu1yu+wUH2zoRTJ8jbnszmB1Ynf74CT8
kb8kvxmVn7Us/yQTFKE50+m76fSvRSH6tVp/KtB9vIzGvHVGTLGIqzdqnBk3aJ2zX7RX6LXsDkFn
JknSruu2/Ck/koxMQ0itzLUupnpNIxk0b/pz3yx+qF21NvLeKblwURHMJwvuB1r9KUutWUpyqPX3
j0XSbis8bLBW3qZAoiZKn9bQd2GSnuqmoV3fGJdxUhjvhMWhU3wtwvIOdm01Q5iykkrVmN3y+S7D
NFOAj7jKl7pVFueU8MuzBPYcRDtarj9oIj+m0PUkj2R7r5ZfnUD1/0ulzlbdU7LqD4/lzySR/UcA
MxP7lWJvqgFl16iVxzpPmLikjLrJzCreVwE6W93n2azXg7zw+i6H6UWlNkh4ZbAX3K76dNOpqB23
vXz/rnTtmLVLt77DkKi0H3etYpwC33l0+fnZ2GrQmNWdvZGXDUY7AWf3JgMN3K4o5qS8clncf95E
0W+1bVsovwqaut/LQv+RqN0eNFlmIU+u3RKDMsBeQvu/D06kT/GvTq5HoYVEVr6fi3WWo2s6CQ6K
KZXDkaN2TXsAqSVK7KTO1HTgeOrbc3VLuenvZyQmtQHH+kMvpB9L9faRp3SGgHf3ruh3uxiWLnDI
+5f6jcC7gZq914XwBg/0L7UVGlDwmJGmXcZZ3a/vOemqUko/HjR8gAvIXpfAX6Mg7opmv+qD6E8q
GKXJEvw9uYdPt3912AgpverEqMHZIz3zEmauS+smcS0oM3Vqr5+7V5l/3McGMrjMTZKfy7Zot1Q6
vYMW122qJ4hFwfTYLmQo7JcJLEuv4fWZpIuVnhkcdxWQgsSfSs5G7EWlWFNuvmoaIRw4mVGkS7fA
7iEEG7ku3gnazQ/P6XChBo+VHAw2R69KA58p7WFVe8i0UBj09BHhC/WW0dfF41dftdQzc/Rep/KP
5KGV5EWL4Ad8WBvYYl4Uov6ifLsCKTr9aITFYxUkxrFPYMUbNWCJhsO9UONBaT5ftxeWsBd+QDkX
qnrzBQDET0ZCx+LYQzUMqOJNMX7J6X3aajkHehmwtXWurOFL3qhic0qFoaUWSwmD6kbKOxO+O9kn
F3GspeECR8gPmeLclaK8Ooo9H5kMr2pSbfJgeKwJTX+/gh/qQ4uxEZSC1tqx6nVQwyjWXFafQZYd
mlAS88XqudSOQ62Er/b+Y+qEwy1Q/PLBRiO79azpzRqQ+2lx+3hWMUAIZjkxWUP6RoAVf0iJYR2c
+bjan48Zxho6TgS6bUzGadGg3wGrdvuiUPJbJQKYCOoe6tsVJS60Oks5iEFZis7O1G3ZB3ituvIe
ALF8FyqzqGSiZc2n2mL3FgrMc9pGrRZfRC3XFGxfxWSxbrJbAvvKo34LpOxEyTUYpzlboQDtUFK+
5BmPA/jmat3fyEoHREpExqkv1vkQdkWz7h/Tp/rU18tmTqGCTlBISmxUrwngr7Kcw5PRQ+fxgyDL
4SkUm1VB9xUEXLKf54qfdHKwqR/lucnNZeP3kvjOFXeAxJDZ7nuYmxZLFwSpr5doq3n7KWnPXXnX
j8ONScoayV2qw8dIo2c3GKZIn81KzuF6qCuSv0uIwJROlDfJA5Tc8hV4xmxztJdxfNYMSV62lpJl
b09Y7Nd91Qyw6Lw2VfZ8rUR6gTYatFPD1FAl8cicm2ZYSvHYw3u00e/GPpCeO/FebKQZiKi1/sF1
+Xs87rf7gO8MQha5C/Juv5FL/+JGAyPfGjkl+ZsZt7qC1AakSAXjK709QbuVOvULJqZ9JrDTDZhv
lekbjrr3u5LZD9Rpqsnhvx+QNDvNf/gSYDKCrMMZE9qB3/XMfxnQeG9vRR5Ql042FxqjkfJx+adm
4NoBPUYh7xSIdDqiHSewoPVCf6wkY5XrAJIFwVNeBxPreR+fRGyes9kg7vN4EFSlDeefvD51dmv+
NlROoDNKlAguMAU2xh8erLoka5+2irHpacigl8d5iN1WkrNfjcK4b/obJy8onfrbz3zMrXYxfmn3
BGhSaZfXhSuCoNM/IMrLs2+lMighuMnbZaFA/5bt4JffQnyO3m2cpd5tlUT4Sl/VL6mfttVd30Cb
tjZ6YVvqOU0Q8F5mIoJZmWOf0I4yHCXZVtJ6XHVt+qm92l9CT7dCVy/9KcOqGT8WIBwsB5RR6rf0
aq+WlKyk8vDdysZKLAj/67+aRTRWKfN9SMBgrYJ8g834CMB4SzlrBwXH5lbfvtTko5KGa0e0K5Go
JLirqr8obqdCyvNto1Nn9EzXypBYXdrGj+75JhjPzU2/vXeNsgZNLwNehC74jdEn7xRpB6uZxmww
xI++RMaq8qfRFGHBiUa8qzulpOetMY71Y3xbDPq6b2MjAJtaXXzCrPdZ9EdBkXdq8cCe6Ku8sZvm
9mYUYOPen4e2fJoKaKytony1oogtEDbydEQn/wwWYV1160Ab3sqXsNFykfy4+g7P3fMqPCUgbLNP
dbn4EuQR2FkA+idZ/mwfa5Umika/E1KslrQjYfyzTgf2th6+s148yCV9wRXrT8iEqmY9+ZKxtCW9
M20D1Ww1rh858KvG8l2/n6UEcpF8bFeTMZYr6d5Gulz8KpvpR/eihkFpN8I0rhaL9msos09jaL7r
funTg3WQctwFtJRYVuBUjoa2CvrufVn2/8HP8t8Kmtkz00P+Zxzsb/Gz/1pc7cflNUek6j8v9T8x
pCajNv/Pfwat/r+Q2jqlaK7Jw/p/vdeP8Hn+W2Rt/uq/ImtgS/xv8qeUFYMwzj9zEce/ImvzOzR6
UVI/h81BuuKdv0TWoDIgMEovO93K0tzO8p+RNaJuS7J1mkETi0C8W/vvRdaIDv1No6nE5wioSXNp
MhhYCOUfBznqSZr7spLEn4K2TsLnbRWchp1y6vwkEq0mDsL6Cq9UqJyEU+4IB05Swvew187Ct2ED
yzHtB08y+czXzWnh2l1Rr23VxfoZD960W9hd3HlLWrxX5GsR1dG8u5PXeYs4d25O7xpnzZ52wrUO
b6FmJaFwGHY0ub6i3Jlwc1YkpX48PcEcr5OVh6LFS40nW/pRXa4Me/Bgh3UFE24Ns7328HzRRxbz
/dadn2EZC9c2lEJtB68stxjsPnyc1aviaB5c88KxPtzCu/5BKtBvrDEkIqKE3X44DzYcpXhAjuKA
b1qa2bk1F556HS9dVJ+ko3ApDwDNGe4yqi9LstT8iicsF5vAqU+iy8VOXAVNatcnPlhf+mNKtnE8
Jtq6saivjLpd6iucza3US2M9lJyaZ8TWdTYj694VZ/zO/Kffmt2eD1u1+ZA3g52rMFZLxpaXd50t
OAuPeJzg0EWoOvplIunk3SBFPdPqUZsUADH651m88ST1gbstPw13sMfv5kzAs/2G3tjXQ8UBsnbP
LcpVZ7Un3cG+jt+v08KtD40lHSs/iyUe1qM3U7+mNC6/4coX5xtWwdev+mKbnnUOmvmvhy8xvwWT
lfkLzLZd2eJtS+XNfM9uV81PY0lhSWWdrd43QE0tmKrOrs0+HI/MyjzFj5XitAcWxJ5RxneEb5mV
9jq/l/mVRVlesyP5onl3hwbazGdcDk8oXYVrdlarVe4Khw4+ARorceJpDT4/zmK3Ig9GJQGsKzTd
evcaTlooMef54ffiXJvNuT2kNwh8VsqVe+YXvL3BUq7znZneqqGVSov5FqNRrqMjehqwaThzsTEL
5d2VDsHp/n3/fnC/V0jDF1+sLIXWZztwyOHnz61wuZ9a5nsZ3S/iYTBBcMXatgfBEcIefO1zGSLD
hk2p6M2562yWJAyu3J2RZvkbhiUNVkzVlefLwzYUrqKybvY5TxPTfp2Hj7i+UHHXRCnw+c2qB7D4
pEWvk+xSgHA/AXCu+4GtwjQbQQXc7NqT5grHymIU/aW/5Kcnx8TjeDSKzcJFboVjf3wA6n3faq6B
OPSmdGQNbdXpj3LURYNdV+vxm63yZAqRzGOzq03JQfKe5+Xn+C0cG06pB4SULbWvT1mMIRxgMlix
L8z2oDi6cy/WVE2yk04pS9mcOa0jgSDfc1k+cVSO+Xb5s72MR3ZatZa7VWNr3jJm/TnZvlZcvNsh
yNUqGLntwpNmTVCGcszELLwnHTMsyCKuw4WHfjA8w1PHFfM1k4yr0MXworR8owlqJgrcyVx4rtWt
Nl18jxSUXsX5qSKCgMUnMLpCn9n1lQomoicmO6EO8QH4Y97R9WERtUcjGpj08sBgcH/mW0nOiyj5
uKIyOURueLjUZ5LokXtuaUgXPQQVcZ3X9Qkd2YrzFNl5w2oQfU6waE+uAVUydyHY4OXhNO+BxYcw
rjO0Jc218UJaczh0BrTjtF+ciQydpv09RB30YWPP24Prpv4DpSKFT7+zYZ2YbP3CNm72THWz73YG
WwRQaSc9d5/yW3Adhw0S/8zf5nWB8rkOac8f5wspswzWYXbmqMMc8IgMlUmYf6rNIlaI4nq3/Bez
Haunee4eKxYWkOBrs9zOegNA/ass0ZLNB+vQiFk/2v2Zroe0eeHxSng0m1p4z9lL7FseXcRucKVE
2/DZxGHe4MaA3cfT7IVvELRxUzAgwjJMfeGau72rmDcm6uYERyRl2jfe09MslsCBASlOnNc1caZd
4hA8ok43OBGuGc3Slb5Gc2EHJ17TOJ5dEsew+2tjp/49zCOsjz/txBhjFN+Z2Kfff7M9bw4ff15e
luYr5tLmvlC0OarDQi4+SjfjKecnlD0ekIFr6XYRs7ICGKaQMbOkGrU3UeVRY4xwDTGzq9njYYoV
Uzgkrn4qI7Tdy707tYqksTvZpponx9p7sGY05LDOiAnQzF5Ok+dhXo34ha55+Cwmk/Ri14zZpnKn
iN0mY7kUO01Xks1JqTQRJuF7soRvDUCATR91sQJYMhKWrFQ/8MsLiqFx6SGWowQbmA+rLgIFPTmi
ZfTPW8nr++SriFT/fpFd3b9dDHYl28DI6czRhLWWr1ovOVaRKPDCED2CNVfjXS6VnLAEuk8dTOXy
ihj1FxQEOmnc3y/JCUUszreuD7WJVcHQORpk0LOBzsPBqk+PaNxJu8wZrPIAc1b/o/2R1QDebu7h
xKoZluZ1duXDci58Ff5wNtzeDByMfYs6Ey6VVV9I3XXW6zQwrVqUn7Dl42XeEMKRC7YHPguN1Qk0
+JAOKkHfNOkPbl+az3N6bq/NLJv8w0KKUE+scaIm/JtJf++v6jjvZzYzAiHPG9cfvOpcXx4+kpCe
4QFTjnrYh1hsxbmf+tnudOi3zFeOC68NdaexSLfhxzR71I0vXWdLlUFe7aB9D8NvpYHhQ2Oajb1w
jag+YGwB355tXmC/LoUllTxDZTUWupxpfZ1Qyu2lhzmbqe4v/JWfmOD7aRktI+5/O8F/nrIkvMjC
czTBIvan/sh7r/XkIkA17gFTc+NbwPpZLdA2xKk5dM+ydX98U+DvzhGaU3kRSxhJAcbY8C+fGMot
NxyP9Wn81mgCjQMHDd6b8xxjEVQnvb9hVaQjbw6WcHyepVAklATPn684+ankfyhZwP2QtimSKOk4
trMEcXlkueArDx+D3+yxWVHLOAhUKUcJ6zF7NAMezeukv9b3kxGNoXQNrs1evYh4fMJ1mm0DmznB
bvShfsU0H2/8/1NmbGk8WO08xx6+RMEiqSwJUpCepdlx68OK68z2VHFKk2W43LCutuZKR4Kvg9Xg
x7Xz6uJnvS73Y9Jv7xdmWf4COgOTrAPSc9SzlQSC/6rfP9yAPqiNYGVh4YJcdFiexl1JK/NF/rpd
am9xNE6qdTvTd+HgSwBF7Kmf05UAI+dlYd8yoL1q9Z4SE5LWTg2ieUhDIZ6+p4NiT9fJrOfXR/aN
tHuEtFzIZh1nSIz8VbiTWTkw3F10SzT1OHWEeDDFX/m7YOXSKg2N0+IoeIo1eoJVOVvdmswW58Tl
hrHgTebiJMXDFVzZwE5D+QtMGkv1tWSVhaZuPxzJVqwZfiljAJIl7QtMnK1aSzNz5VMWPSKRPMqG
xzmozfoZvS6qLx9g5P4cPdlkdvgpXP7hjc/ef0aaSXIhuaBjpmg5q5B8rb/rZ+1Ib0bjAoXElnIV
X7FnBA9wSo6DK+zVWEb/7olcQDiE+QOx0Xk64z4NRbP1xO/R070pHC3DyX24m3+R5n6ERZj4L3QL
O9pRveAD3JrhuzkZzpK3Sn9wwL1ozOR89yGA7O16X5i3dnvj79ou/d6CiTucnM5ZHlt7xC2PA49o
SWNSL0UWJGppjTb5lNUgy7hfxWYZLq8V12YRb1hdZrz2iLyEud/vakuNChoSw8YUQXNYBVHQrCR3
OFaX6UjKX1g3oe4JLPOVPA4RlZAV0fmJ4Rys51fkqx5P6/JTipUYEKXMaRzJypwsHHeTiciRQGa6
9hIIF+j6gl4OzggCu36LoA7u0mT2mJYnwouOvp9K6U0X3xRAeXAxD7eLmm1rT7KEuAgrVzYHh9wf
0cSDhED0zPT9HHiyMxwHajHC2mtC2NVl535eHkeLVtwTHECJr/PoXrtrd12y7o7T5eY35j2Gjr7f
dsecHV+u+uiGm4lWQa/Zi3LNioWskez05+m4nFkeVpMDOTgQn5feGlmGxNfYEV+VOaOCTFsRE4yD
cg7iymwu6anePxz5SzwUVxZUj6uQVRrC+tzvlM92PzlNyOpJHtViqVM3W8V7XLOwc2ZwqBDhOQje
AJBN+Ajl79QpwuE6XIHhUeIOTw1XKQy8xFc8NX6EuiXFbFZAnVSPVWIsDGS66rzJarXpFrLwIKZu
rnOSszau+GHLX/kKI6ADK8/BK1qxlwkUZSo4LFBdbJ6h5D0XkAJueY8nULze42ppiBrQY/nQ4Vlh
b7zqqtdbLtU5ixODtuTDGIuHFy7mAwG/+YXJLD4dPoGKYdVQHR7P2HK5irP5km2YhRNbpf58vTMY
KZ6ulG+R40TTyDh0KJGn8wj7+VuSN5iCx315o5ZWA/PS71vvOe/CzBl36AJP/hI8PS6cjAFN3/xu
cW9h310Xx8d13OW473BWWfeKBMyGJ/lSPCJxDTfoQj1WveSMmDvVYtuE6Mqy42nHaqORccbRikeU
kmoln3sVqt6VapWezEUZEQ+jx63HvVBFyOG4BvruOByaK+9AG8Ew/Gf4jB6Ogp5aOGg6FA9EmK4U
a6hh4zTGfLO5itfp8AxVS/6aHxq3xC7CzJ3v2npoTvGAujur8eiPXoJ35TBm+xHyKZ5X8vrYODI5
jLxwMM4/Suai4YpsYWGnexkimYVMFe6GKXmoqmt6ba5PlyWL06j3npFqMdEqOniWAMVG1gSLjS0e
7uwGFCar6dYobtXidV/CZNSeanUOQoqICjvB0s+o7nFNNWK6RrMeU8Y4+rNinMykREWMe9wydsNj
s3Bm7lL0eEzT5V48ZCGSc5sldXESPGGnxFlEjttWbMkaKqSm4lno/5R24gGh2S2OuqVw8xFd/HSn
b4yVz3A+l6Y8K/Tg3LiFiybhR/HR21I///AL1hJtFGFQXqT7cTcD+8bfWZRGT/iBp80QQUG2G/d8
dv4xxz0ckjvFC873C8g7uCrYHpL9yTGwuWTyifbHDMgml3xEQbHSz2BIngO7iWYLIc2LW7kPR9gn
mF/1Uz/PduLh6mfBekZVNFsv0WRYL3xcxUJvViwF0nGWtZX6KewB0YrKSxMVbu8LvvqJ1GHBhd2T
/aPbOXIuf8nm6E3fzDEimm24dJwcWeWdsGv5TS1W/LpfmqStxMPTxZM+4P8chmINPYxkowHkr9HH
Bf9MjiAuRQwfk8JQm+i3d8HbmEhAj1zVb35PQOfi+Nqo7kDZqH6Otp71eAV6M4TPFsl0Mtf6tono
+x7mye5mp7Bd/KxIs+HeTN/kRPFNzqOPs6/bhVsq2HFF2eAVGsIa97FkIo2jYicXYa/bEoeDunsP
OFAo+KXzJBKseHwE/uLIpfo9tkQ7Tq6ASzAblG/8mwvBeD84cwPm2B/3bIfvF6ghrmLzXbwAs8YJ
4CiCfOIxTREmfz5N2FWkdFtcAVzYYj5YwEqhs9KgZuIDu/PtyLqQ6o2C2cvF4aeeggceFXxWfOZy
O0SNvlL92YMlI9ofGZzsPgBIn08H+LGGwMGFOmK13TQWkbcBJyNdcYjBG+bkLxHS09C8znDW3PIw
1wYe5TlIWCGvQ3Q7Mqv3C//klwbTyPMi7VEjMMtM329J5KGFvWh2kW4PSE7gI9n3yyNafKcb1pbH
5F/RFPwRujoefp4zYY1Rnm0zM8B/XP/JiY2lOMrm7dj7OGP74TDLiHqW0W8YBDbfbHECb3D4S4or
p5Y2KPPbWcQUVyFo6Xgy5xuqFR+oqnljea3tGybsfk58Um53r7cK08ATnRyqcDSntZZOkK/Lc29r
jmDLeDt3YmvhzQ9mb0eCF8nUnJ5Uev7z5mOP7btfmYLNW7+N+PPEl5x2X5lBVFuJ19uPfNUdplNx
6kyBiT5oTnPC34nunhpVh+EiDiv5WFrFqeV4cbl5UCqduh/VWo90pvSouNXxeXleBFeKFmfg+7NT
dSS/CS1eDc8gZwtyuKzeRcV9mvzuCDyS4Y9ucdHsPspKLC3QALzEKb93h31BzJuPKNErel46P7sQ
//sy/OKy6LYLWyObvBLM7FK6z0uQr7KBDh4iCdynulAm5HIrSh9UiHnQqCeKJL6CqGP497g5Bm4Q
FZypTtUlcGkc5+GGC46QfCmt6iRf+p3erPg7YKTzbwBgHvlTvDRMFg5QZcrHPFuVvnycjkAQBW6/
C7zq1O6UqGV2rQEPlOk5FId6P4X5eQH6jy/jU+ADfHfXAGdNtaqrEj9DfBT5WtrYRRV1hbYvcHLw
IDvzYaznqQpi3TOuk7G+n3UcxyDB9cB3CLzbOT83oD/Pnu9+CCscaYihWyv3b80az2X0OFRwPX1T
mfW+O8jHGk9bva1IiuEN+UmsRtOxc/DSQ/HrhpyV+yRudziDvN/bSqTZNDBXoeDhcHQgBOIkDqEU
3YieE44lYITffPMVd+EzyULUWtNXu5cd3WP8xbVzcKnQmQWOB1KfOYqHZUr86rmtQoob8CKe/DfS
TFtt5AN5vdNwwJT5ij8bHBS0hPsgxJIXeCnu3JP43SHxcEj9jgUozDbbNOHAIQEji1uyzPlTDA2c
Ti5/84rTcOkOPEpynl00QolxhQspebNHiM52Kzc/KWxXtvXsAwVcB2KpaMkB6hULvnYMUGHx49p7
dwCAWBIWDKfmt7PG7483PS7t2WWdl4i9RZxhXsXfC+g1znAVZ0dSJT+g41+yIvI1OacT2qAKGdGw
ve0NXsExFpbbm8+2HpzpKnhVyIeeHHG4HPdLwydr1HAsml2v6bq8An/wDJV4axz63TwDVdgY68Tv
Zi+G4+qVVVc9I6VuF/8cmYW40ycJTfphO3zXthiWrFJvyWFrcbhprVHY0AghuPcnAT541Sleri5j
lEFNHKX9Nr38lH25X5URwTrDX4hvKnEhl8ohifzEsWZfviKR9zm2RFTo+Hd33rw3skaq2Xi3CJD/
/nCPSJPve5JPnZe7sk3876iQB9POw64/LK2nJz02QzzFJRGDzpZjAnLh4I1XjWYfcgGDlxM8SJFr
kggr/Vhel5YYl9qmvspxec0d4qZyPMwhU6Jq/FEgx1/6SSMqXROMeoUEBwnVTl4ZEgcWRsLUDR8h
aUWIejF/U+PgtthCpuYN0kbG35eIKk+ETvm8ftViGceaH/Qr3vocFZ1Do6TVl1v9KiB2rP7v8PV4
Fcm+8Uodps22DAkOGkQyCZnzG/fpuefkvcKEkPndIXA5xNTfinFwkq3B5zPqaYpbno+w7S+HMOnX
0yvd/gCwguhV7C3C4/pRMgdfMtGk/m9VOEfELOlLZPbRhHdt1fh1NFnU0Qw7wy7d4MhyYKydeb3U
k3LS/D6a9sFJMSm3E/fLM1+TzOConVlernZzjLgNB2r5wuA0pyIJ1js8Aw9A7HUvHIRvsoSn/jCa
dYSmDj6awxi1UfEAyHL1uFAZp/lLq73OQVhtM/YbzXpdA74ANAwTb6rH/Joep50krEVyAtJXHjbe
ZC3taU9HPiPpyRcQqL25WIfJ5/guHBpvHvpEaFmz7s7jMvmYjWlHeH48/I7l3527W0aNsqqj3G28
xBXjr6XNEypmHsyxb5HIcuKQdzW748Impj3tFZO4MEmmiYkadqPZCyvRX5y1c8WpwKQq0b5Fss+s
LM6kAHh+XduwdjYakZNxbbX7uSwQv+4COTDHZO0sn/N5SrBntWv4dbNa2iyLX114hV2mtfOGY38V
F+Lpj8uzZKdRq43FEiLDx4hG2YlriiGvVNwielxaQgPkdFz2ID8BtGm4W9hAt51P5ullzkdo9out
Nz937pYu96LatGavVXF/aDGk9BbLtmDerhO7a84zHIIQaAWvQLl5LJNGAphKF2dJ6rk/SCa7i4Ar
Eve6CgdQTdhSokUChG2MlZYIIZJrlk6vq/xb8rTzaCqHD7KA/RVpZmlHMx1W2SVx22vnUee5sOct
OeySMHclk9FhsZa+YRtnFfG8OeOhyzYQf1DRyEMq5kB6G7E9IqPkn40zi3jtDzz23Nz3bfiiL5iy
1XmzIindhV15TWygUHT2jGjNdxvVjfQ17HN8kinb9qzG0p6Vz5wlF06Jg2K6Sl9BiMimSBOZAKRd
tPoDWSD25ulxYR01u/MDhpxna6aKkPj+cZFclKJ/c5d2duldtlq2HeYNJJkvN70gcFzfZIru8/I0
l8elumj/l7ovW24cSbL9lf4BtEUAgQDwOMRCipRICtSS4gtMW2Lf18DXz0F29xQFcQSre5/Gyqys
sjJTgdjcPdyPn/NSYlumWwk1x9/FL/oSPPpvPX7Qh/GQg0lm8rEIZsDt8a49pJPBkN75bw2uGtmS
c4BqE2ABuLbyG/PM6HN4J/f9vYZSvf/UvlGkgVfSC1aUveFY47gGZ5TREMJPPzY4IzTC/0DWaDoT
gMEgOY/W7peBWdEZPgAXAqFN8dm/4SgCgCosCealJSsJGsRv3Wf+jLPYPRb37Wl4bB4bvFgOqJj8
CeoQ2mFY7RY/vUH01R6Qrfuk8k6efAj6E4tP/PHmMz3EFnnGeW4ecbjJw3BGfNF9do/hr/AdoRoW
ihEAC7JzLSP26RCV+e8VnByXLP25fCkRvWKOHS4E/gspvbfxCehTXCVcoXN1X7mSbtYPbAqN4PC0
J4Fp6c90Sn5NoQlisNFUnhAA457SRwnB06k/dWf2TCRTnPrpx78CSf5r+CzOiHQ/SxRucKOnAPgs
8D3lSX7Tn71nNGFOy4oFyYZVccZ3k7cpr4ZepE/MLPyFkHIAk7SN3Bmmj0j43NyXL+Oj/gayb+Wx
mi43Rzxanb3CQsj1jF/H+FsxWIEPUA8dxpWMxGT90R4RsIELYLxjz8m5OVNkDqcQoAUAG1Rhq/ag
+ia9a1yEPew2brGc9LE/9YfiPD429wg+6BNc/7G5Hwf8aBg9fEt+wsfqbz0SgMXwJzSfNgI7mHwm
Z/2NPjZn/AIHBEdGf25P3T19bJELHR758xQsY034s4Ky+6PRAuG4it8F/gx/y3wTCcVpLgJvCyzn
Z/TZYWc0mO/XCn9gxCUYP4PO8jCI99YXVvKJkWQsrfZUvuAwAftZnOu3KfzARZDfgnM2/Yn8GbYv
QdYQ/81GqwIKGr+Vv/Vv+MT6gOFxO2AWhiP+lvGANR8eu/s/08jfgnVkemftAQZ247kCfiE4h8+w
7y9kr59xT3DpkQae3J7xgUImmiE+cMdcqEzgGk+13vE0HIirvUxmpb8Pp1qk8QDXhtfFC8aiL39w
Tn8LEPZfbd1Ur0n4mv1j1Vafr+0/8t//ODWvDTBR4fv/DXgXuhX/d3jXLqzCN0znK6wLf+VfsC6J
quSfFEI3UBgDuRL0btCx+G9cFzfQ+jiBQ6GWLKt/EF//xnWxf6JPBvIuugIhAZDRTAol/wProv9k
4G5VDA2aEQzIXPnvNEzK+LILmCqHxgWFTDc6xdApRw0ypynjrAULbo3OvUbEJrg2nNwoQQVboImi
JiB+1ZNMckrg8s0sBc1zVAXPlY+nJI+aT9Iqr/GQHHSASDQDyKnELx2SCXkd1n1il1kWWaIhmdWM
cWaDnoDdXCz18V9o2ssmuxkeePp6WZUVkECrhKFZbE4YICpPMeqERqeKgL07K+5yAxjw3NDOtT+8
5EaIVPdI9hxWRq+rY5szO+OK2Q0SnqLQ6+oGPIirYABIOBRHo2UHP+XAhD7+/J1sAvv+BQaevhPw
OxnMBuADgdLSXE0nhkRnTTUiuXoMYY+h3MRZaBZjA9BRUX4EMt6KU/tC26KoOebcCf2crSD5+tyT
JHZUnoi9QvITVcM9NTIQ84XknEko+al9sxcMdRTQd656DodnUNvjEtLxje50ZTA+hkn9u+F5sa5S
ArJ7Lj6LNtUdIbeFWWnhmzSoyqoc4q0U0NQE5X+Vn0LJA3U8IoV8kQ5HvrIWULMF8TAWAvdizrAN
Bjd/5Eaju34GOOAIpz4Ktq6hfbHq+uE28QtpJ4WbtgSNuVbG0ipUZFPI1a73VTwBjTz8iEb+muVP
hAFT0qLLA7D/FrKeemtz33PaHKQckF7NInQsjOON0oexVZfhNvVSt4q6nWzwDdg00Er9PvBkq/TC
zHXErgQqAGce7NIk2SWoIfURmsuHu6A6RTKxuuq5bYN1zslNkILDzxgtAlSadsspjLqWOWVxzLvf
sixWUhUd9OhONKhGj77Z5vJd4pOVikaoHoBH5mbTMwK0A6n+EJTC4VG5hs41Yml0/agD3fmtdsN5
sfXS1KVZt4GmD1jLslvPgMhH0kJOvde1TRJ7gCIzfS2qeK2U9FBpslUgOyHGhzBdE2jUqYzYhFTH
uiPSyvc+06Q8x/mj50fr2qj2tabf52G5ZfWZjXyb9P2WGzihUKSPRH404nobJfmRBMNazwdLVtDa
JYOoFRrqSYwfdBLyTYFTIzV4ZI4ZXuyJoEBDR+nx5xsEHtVvV4jpMgWSHgwAClHnjKahknGvD0vD
lZXC1KopoVkio6VAsrAYdRQbDcdP0BBQZOug7QDpAM1krNfIqktJY2q9kTu8SRAgVexVUoeziHCs
4ohJq05PbeKTM9eqe0VGrATQF/h8AiceSw2vFaBdQ6R883MP2v8IEeWIvqIeYhsC6iagtHdS5PIY
GKracHjpdSyPVJy9EAmr2FU7eOPgmeBXSoYMgKbeJemZA7AoA7mSRoqT6TddiJQyCDdbC72se56J
96oBgFWWbE1/7nqBulWjbaKkezBE+1Sqya1UZ+c+ZeCRYuD6rxSxUuiZaFDuHpHgU2Pb7yPQTZZI
gTIrbRDv830t+fhySJxAMm8F8fEHJayPWprvQQkgrFjJUDFBNVkqAVrRQ5tLtRsb433H0ESQprek
wbuyQf4pLDFcU7SlpZCUr2CUKzOXdoLEjl+Gx2xUPiJa7yLWv6gETeZov0BIBoiDGh981m47j9hd
3QenTq0LK4ZMoJNQAArq1Iz0N0bGuxFJqcFH5U8Z2x1vsltupPehkqI9IgSgvUwg5wNrp9aHXhE3
CQtu6goBrKL+Xjh0X9kEJrM9cQChZ0WH9CkQz0BXX7aRlzlV9UDJ8cbXBxe+xgpJbyV4Pg2gj0GX
gwvnhHSLWDF5kmkQ6kuRhRsCuABTOZTZShM65/A2HoAigf3/+XGz3t4aDARcMVLZLUq6Kv3iTiQQ
dkGE6Em7QUlMDdUpw8+cvjnlhGGfxhUaPYD2LFc02ZWgFcjVah3I+nrhw74beBWXlEw9OljBbxwr
mdqGTCsC2fV19dXT9z1IwWupt3CyzilUVeKmtuo+/ZCl0FJj6pTqEncv/R7VoNtZB7H+pGkoy/Js
43SQTMt+QnW3czor+eiOoS2Z70hx/0Jt/3/4Qr7QhVzGIfT7lJkOdDzmC10rIpOpB/qiL0mNEUMl
ia65tR086NsaBCXZW23pK3SXrpe4M6eP/xpMfBmMzpgFNODzIWVgaG6e/04aeaXKd0p1/nkTr8SF
KiRNwcgBFgFNU/6s8MWM2jGvWAdGC1et+1Xkf7Sd4pRdaUIhxw6EtwFl741H8JJR9j6vLdVP3iNQ
yY6xdBMnR5DvrguugchHjbcsAp4zLRQoHalbJQltdOUsXYbva/L1c2dN9q2spCBYKhVsePbQukpp
T1xdja1qlmImm+ScIdHQ3/+8SH/azb7uBEZFXxyFnhrkQv7QiF0sUpLmEFPTsEgTjxSSsoHRmy0B
a3u5RheWQ4ZdHj9GZMP0jbxpF5r7/zTv/zD6n+D4YvQUFrcJpEJxRwVAFsQ1qpQwp+u0tdLWz2N5
Cvz0F6lVR9bSbVNC2lzjdoWmS9nP+IrW8a+B3cUpksh6sjUG8g4+qJNKPGQDJbuggFXzzkVj5DsR
p0JRVkZEHQMuVkW8QwBSkcLMQeuvw/R22KjlAyRSVzwKH5is3IT6C2iOHBnm0KjBKju5pUHak8w4
G6xyVAo7OpbrPL4tR/pakOY5URqAKXqIrQTFvSExB8x+C4qq38RdJnt+sV/yFGNcrFgMIuQePaaK
G6FKkcbVamwbs4q1Q4sar9/LtkI8pweKsaO7EFzpLXhRApHvSUV2UbXEBrr4OZNVufgctWrqjHbT
8UntMNtlN8yexFcVkLTxDQUl8k1mF2vDkpyfz+3kGeYHB2ooxICwu4yzO7NWUZ6ocskV2SXFR6n8
MugLDX4Z+QIr5LUreTHK3Ez1Klq7NSgcuFKUosdvG9R3IRLoP0+FzZqS/uWi/5oLnW9p2MlQhiOy
26P2rsu6CYWmFdhoQPng+VC+CrYdi8wMrJTJ2Fk6FODGGvjJZHCDBhT1oGvuGbXaAQy5eIkptQL5
j8KOqbTO2mzvd9RVBmnFtB5qVxwHNH0JRmEn/YlU2xr/bnor6KBOlqCzp0MFIKnfuwZxcBTox6wk
ZylcElf+Rk74Jyq5mPLs2AieEYE+b9lV6Ueat2aAFBySPrWcuJkMbK0P0IZmAFKZa7dRojk0Br0o
lKdjGSknWX5Mg9AMm2KdheHBwyPv5x25eqov933yzRenOqpAzgIZBNmNbhhKRXivHFOca2CYqx0e
tevc6dWDb8WrhXEnE//9VIOZbCL8gUmezuPFuIYqpLAlrexmeg8eC5QVEEDn7U7NrL7X1yHelwXP
bKblTqxBCCIqf/k9dzTQii98ydX7hacK/ObEwPOHEeXiSyqFtSmp8CXeIxo4UbR167Vv6w/80NnR
BtKsVm4FNuhAfx53YVh1Fhd4TaVlTYRh8/RYtC6DomSbuDkvlrIuV8Piv+anzu6cGg1CygwMlMbD
MUsoyuPhXa6CLJDC1UIDMO1aKwVsrZE9lDi6tQ/5Hqk7Q55pFRA0osSx2fTjW6ESpx2C21rHcy1F
m1d2DCHaZwBA0uVW3gOnHaWFBar3/4dw4UuIOrtCo65mtc9i2a36ddinjs80UPtpR5pkdpMFR15l
e0EiBD+SlWmfnkZuPCRZkiY8NFxaWM9rF/rL18xuTJJxNSceAmZF4Fmj4BHW9reSd2zpe129aZ1y
1NGbNHoV6D1vPZ4fBIvOGfT06lu9oqD2hPUaKhBGqIefT9SVK4XufwZecXSSgkxr1vGpgA+xbMCT
5OYN2uXJuR1+/zzAlUAdb4WLEaajdnFVGihHSCHn1CXb9rV3S1Oy2Uq6M9bDXl6hXPI3icRhOr8M
N/N8MaMx8nCYUKmh3es1Q8SyMKHp7M+s0OUIc9ovn6tj6rcqdSu/tkt5MBXk85tBPmkomfhSCiBE
uBk6zUk89c5YPEpXbMCX4WdX08tKMFXqHrBgoNUfLbEfHkJQNDY4HyAYpXZqpafgvOSFl7aRz+5T
kEONahywrtKG/AYTiTVuNFu9761oU4E3ZHG8pVWe3ZgYrciFUeLYBI32nlR2jKaxFO0I6B/KK2nD
ADmR9daM45OE7MnCFl8JbL6s8fytkcSplhEM3ljpa3A7OujscRNHMkOTMxu1KtUkG3XJSCzt7My9
jeUoVUFlUFds9XWNmwJdTzPuV3qxUta9BYqVNS1WFA+QhflesfZfpjt92MUVbfVg7EHVQt2UFrdK
C3qfbpOOz0b8i8oSmnSSBfK6pfFmRicuYI5Ah0PdQnUN/mqoQC0lTx6rV43AMx5cdT/v59XxQNDO
mUr/NMt/nR8bRg2aCAQmiOCxMiSnekg3LdoS5RboZplaVWhsfh7yql29GHJ2gvKxC9S6ogACB90N
ss3bDliNn4dYmtXsuKiGV4Yayk8uH7nrcd/SYki9RunaJmNxotCv/Xm8aVe+2j2uMhSRiEE4h3zf
zPCEZa2rTSdwPJv20LTczosHSqHdq0vrWOqdn0f7Rq0OemgVjKKgeJy0fFBV+bpp3diD7M6oqDtq
YBqrqC00sOyEiYnz6PSFfKqz8WbKcitiWA+opg4ZOI1l9LMdNCGbWiG7Ij0EFRLGHBzMMTpLjAHc
Jb2Vju85GUBmBkxfiiL/zx8+fdd8mS6+ex6jhWNMtcBrYbg65VdnWEEybtsW/Td9uiobPEhpaysp
/9tu78tqzQO2aIxAMuVj1DAKzFg3gMkPrZ8ndm3/Lycmf90QVW0HJEJ76qrkSZPzQ1MGlqzlv8AW
aYbFAj0k/X66MSGZUoqCJdy1OrP/TUzloa5TuDm0SvfBs5F3QJ0HpVOQp8rnEw0+FGlRhG/wbFOf
h6FMoYON3o1OM5lS3BlFd8cGzQriJer471f765fNrnYWRrEvkggbPKr73hvXBuB4Py/11TN0MfnZ
1Q4kHyU0GlKwAqAbxAP23ogtzwdAIxmOg5/bGt8nyM/8POqfl/S3o4tqMeJAHcs+L8AkEmtFpvmI
bEAtRHLf6WR5TdGFUiiPvnfXV5IN2V7QNiJUraSnn0e/UunFuqoyQQRHIA/KZ5NWOsTrLfGAY4Pm
N4/rG9FgKw1tV6joyjM6iIZBb8CHlDjoHhXtPuCPiQc8Tz3AuDaOVr6FnjBLkCyS5KlvhoUbdnVP
Lj5v5iQbHbJeWawDyj02v5okcoZsn/rIh1HkZ0X5O+6g9SVF9wurMp3zb3tyMezMV4osCYoQSVy3
Z8VWJIi1Ugmv3GAdsDc/Ku2+8O9qWdlGTWfFUXbUaLpOITeVIT/qKRuJ7QMtcShkfYxBw4ZGjmh/
C0mCXNiCy5v25/uXQtaAgyEUCrwz/9BlftUgQUJcfTgoHFDFUl0nQbLgF64EotMx+WuYmRnSWIJ3
KQipXa/P12PwTnOItOdoW+jbuw61vlECFWDUomjkW7yvrQwcJEW1cFWu2oCLj5hZp6JCUkDII3HH
sgM3E7Fyean6M52nb8vJZYXJyKZqcHVfzS2P2aCQAEN0LVoVQXNdR7dRhB7dyF8w7PTabCDaaSjQ
eoeznd+8YRBZDrpkgtoG3piyKdsl9Kk7c4DvdIWFM7eoKHvtsFwOObtNNIdQvCJ3wCrR3ySVd/WQ
2ZCFsn++PVcyVTBlFzOb3R4FFfUW9Js4LACxjyZboxprRZaBPkkr7VcAir4qNjBmSwWca8bictzJ
u11E1Lzq0qzzauJWTQE65YMmAZ7Sg6MtRUclvFTZr5Xk9efJXvOYl2PODkwSVWmbxZhrFEUmlLe3
kRY+VyOz/Kh2WdeCGbdbOjnXDunFmN8EiCBAP3AgD9zRAEC9Okpv+d2kdRHfIg0LvN+n7Mir+D/s
/f97NW5p3JmtaZtEVfQe40LVfK8a63AHqtwVwAImdYFvNwuMbmDgaP3zGv9Jac9v5eWEZ9aHtI2X
MjIAMNt0OzY+NJIEEEGPsocTCAUsu7/kWrLHXLgLA1+dMRBQqFIb0FOfW9cSlQSpziuYgzp7ZkW9
C1mFpPW+AA9t36o3maSuh86/Y0nyTPN2TTVkyZErcJQ/uWu0kUlL2cjrduPim+aLAW1UXYO4oQtt
GlTG4wFaNjhnnohucC1RevnV+qh7oP2lqsHdnRWbnER3XbKAHLlqvibYCJB4OlBis4MfBnXog6AU
hxAcgBEVm2xc8MILI8xjelmLZV5ECcjF+kM0AMtePP+8vVfN4V9TmIfvoA1GzgopZRcC32YaFvu4
EaBSWRIeumoiLoaZbVjWxJ7c5hFxB8CCCfgBuY8SalI4AiD2vInNtlmKlq8G8tDz/c/uzAN5QwYU
DXzCmJrpy9scvhpHAxRGgQlw1JpZQzMBo0+9bPlHdCaYvrWU3piM/Lc7e/EF0+5eGGPR6gnJOGYt
lyEqtuB+dkfgAbWar3t1oSS2dFKmjb4Yi0qdFKQ6NrKl0DEsjn5BVz8flasB0OWCzlynoob9gNLu
ZPuiB80ZNuEawY812hC1sVAEX0ieyEtTmvnQstKVJqIhcZtC2hh9d6x96FENPlRj0dcmf1B2mwCd
LQdiVXjKNosNY5WUIOwUfmaVLZQDcaBNCa0xSsjuVDHeirR7T2QVfS4tSK9aYlVtOzoLyzSd5e+7
zomiIabRdTr7bNTyBwOM2/hsAESaB9ihe25pmqmtZYtsQDC7MN5VA21wvF4guwG478wlcUXE0D5X
R5ceiDlaWbuaECkAXgfmaHor4Awt5Ygi8/rnca9ajothZ1daRCmIVUFC7KZcR0//VkuBy8qWztyV
IixXQTQOxlu8zBhUAL+e69TgDR18DFPGNwwEMRI6/6Q2sEYQGecVXqZeMtgSKmGhDyiQrGwa4dll
rKa2zCTbT5NtCjhZ1iA5YaBuR6JtoEJ7TIIoGTM2BSRbY9Ay6GqNgmwDsZQ3rXnkFXCHefMUpCjb
ltkt80Bl0kG+1gB35CDugB91/PSGAwgZlzteF+mq8COHSwq6M/ie+UA4Q7ELiiW6JTelApGmIUOT
bL4bDbCrVOg5A+UABZAnaJA8E/ey0dl1NJhqDfboEPpnApzYbdgjuqnNgelAC2QfJDzVqlgHiW+G
9JP12bFFQ3JVVSt5LDcJOQZgw6lGs0dDpyFSuw7fNe0ThPBWV5JNjOZkIdhWgOuqlRQrygd86I2X
easoLD8SQPQyLkY7LLptQsVNqg2bMgdFDNqLO+1+KOVdmCZ2pTNIXnSbHkwFKHuuWRUcqiZZG1Qi
ZtyiNIxyFJjdUXoBJhXM3AnyygD5jHu5rn95UoV2AS8dLFEO+67juNbSLuxQOghqK1JBOkFHWjtS
CoIxSkHXh7wzamU+mAPHHkDvvotDk0nRqejkZ79rX3RpQJP/4G8gf+BZOuuem75FD+bYvnWVumCR
voNypoSQDvk4IOQplC9mV7vPyhDqQWrlanFtJhqe4qDmaJHDJSjm5XpgZfzcgNXYUDesQonGhfs2
dRabwIACw0T+7hWcPsdA8AGkv8EBEvt6N0ZI4mZEEpVbQXaIhFClDFSzK+SFS/jtTTEbZubG1Cjl
4UjGytX9/uQrtQ1pNyQx1ZWUqPdd9zLkxc4oxoVRvwPfZsPOPJrQCqUIlB6t2ba37sGZIKPa1Jkg
mbKG2BIQkbH/pkWbDTjzb8AMMi9rsZyj367aRkAQE0JgYFn4eZg/DuCLg5iNMztFkMDQ6qJSKjdQ
fzPe7QuR2GP10mNFRaPiDMkjaG2efa+7kyvP6ieqBwFqAabaCkCyhRJuRPl3ZXGR9eYE7RrI+EBQ
Fr0PX88SA1I39P1odHmrrDgMmNItFF+uvYmh1yID+8fQraLNURQgUZcAsq2Eq04EkqHrb6oXdQdO
tW5X2YON1FJ6lDdLL+Jrj4Uvw862NQI00AiQjncrqBGGm8KhG3BxpSiptQDwGeCHOyk3P28xuxK6
6NxQZJQQoFDN5q0vecJJNHi8dcMgV1dEaSFBwXfjODhsJKcadBAc1ICCg/MFjE+Qf4CKClqj+b7K
o5Pa4/8nnhOW7Yqw/pGzzhE19DiYZxVevxEROuU9BSypsYTvf47zzkl8tgHHUjmQXd/HkMgCP6U4
piGQ+aD9A7X9ZujjfenXUDZobBHSlWF4D9SQTnAvh1TiS1GJJn8Pg7AEHLUvvI2Q35mFJeijiNUx
Vls3l/Z+26wrhbgQeEa/cNjZQzsiGq7RMtMRm2cU+jQ6LrgBlQeJocUtj1Z4V3YgllLghkQKMY4g
c2stO7G0+k29kNioCt8rFUozkvCFSQz90LAQ3DmdGyi+I1L5ReEfqneUK6zBlK9V1eJGaqWVmtZ0
b2gCffEx5LqqWniO0QRbqtzpPhoV8XTMTCEMV1Q3TO5BQSmeRBf6625UTZaig4lnN5Hy7tFDP1ZO
FUBwASrEIy9uOegCsxa6KMZN58mWHsV2gdiVDe9Cfa2k9ywurd6rt8T4qHOA0ENNnNBDsEp6/4mM
IH+LwqOI/b2aAN+Ye3abvkGU5l5h29rAAxtSNfpmyDOTtPlgBplYeYOBbhE77MC+46FXpVV2nUof
4pHdhPBDOZhk1ARohzqHyovu9PQt4cO66didHAI2mqGDmGdWEbBVFQ03Ixr3dVK8q7R57Rq0XEuF
/jby/CHL/IeWjXaTtyi+pb9zFfWPQdgGiQAR63doQHsoxXCmiQaJ2JLYPTBSXaevocPmIRgB7QpI
ZaAF9qxzcPwhQGmpBolZowF0LjAHPd+GHPw2cbofkvxm0ptsY/rQ4FIwiBnX6W8vaW8j/VVkfEfR
lDMQ3Sz1CJoGum5TI2pMuQTTR8yDRyOuDDPxhWGrVaw4NBxfWYLAtCvRlAHfvS/LyDAHGV1Qoa/s
pEGpV4penlJgyLJM2Y9dsZObyE6JtpSn/hYyzwz/LDnXQNU8GAsKtYQSsigBfchViL+gwqj6hpOH
oQTB0NiUg2Ydcrx02tDOkWsJQaCQJY3VUJRf8nfdl1YGE9a05xr1zUrseYSm3gEUw96N7P0e6biG
6vOK8rsgBO9LdS610k6hxVtVtVW0WLXOlXIN/L4g456kQHTQz0m5KZoYuXodIkSJI9TuJhGaE9HC
JOouD7p1rklOBKvDM9C1On78VuvjLlK6hffTt+cMFgmGA12DAAYxdA5+dUR90dWBIWuVOwhxq3Po
2DX5toeGuawuOKTJz879sA7MLtrFkNn/1i1GDFQj6gFxDWQm5I6uPaQ/RrU7Fa3vtPLbzy7hz3d/
Gc2gMpna0mRUstFCMAvWNCWuiqTJ+3vfCPAAqZp7GU2FaJjZohXzsUx00FCMur6KkCuIk3yrlOCH
0jz5sRJooUk6PAj8ci8pxVrRY6vooueu8d2QQTTK5wtF0Fm6xgDCUYO6H2oJVJ0URmbBAO4NagM9
FQc/fC5QBqUqemASY1UqAaivgQ7xf/+8OrNN/zbg9PsX2Ys0RT03LjBgBGrj/FeFw6z1yqoQ7YJf
msWy3waaxV5UQZ2xywlY/OgAXSGwNyog6hpba4D8Gql6QKhAf829hWFnCwooMf/iDCdneTG/hpBS
EBXOsNRUB0qiD5NiGYUPDDtT6dmRjaXz84p+f6tgSA1K31BwkKfk7WymaaePCRcUZLGKWdyCHRw4
ptqETJHFVvIvYIvb28aUttV6KTFwLfZBQxOQshO4T583pBYsqkIWsBbQcw7P9rtv+dI77NtywkYg
htSBB0GH7rfzmShZWsZKXbthMqxYdhtHn2P0OLQvufQ0ZdiYf0r4R+KDG0gMe71E+qjyoBgGAoK8
uvGJdjf0SynOq2E9g6fD5cENV+Z1sziLZWR+itpF/HsSoXBq8ZgyHw+zVjODtvBMTa3trH/PgKvK
JQ3ggs4Ckvyx1YbfHsKekraPRGh/O7KfvA66hwg2REN/9+wgMCmOEeegFKMbz4qB6vUSaOD6S+1i
hJlfM0o5Tnu05btsDb4fZufIrua31Iw2ZAU5oYW7NFMgRevcNCE+HWmcLxjVmYcwlKFWOurXrjGK
IwkDs0dOI5Y9p0BqBMCNQEExlu3zGDQFIrpDJ8sKSLM7uQcjYlzZQQuGQvLql81aUZnj56CEQCDi
RXvD4zdex5y0hDJkPNynQb5t/Y96SWvqmuO5nMDMGiDilAqhepWrDshRcsmOIu2E3i8rqfynJohW
C6ZgWpAvrme2YDPXE+AtC2yVhAd8Jm9x0rYy8k8k9PCO/mWAH69VrSAbrNJPn/hQrxdG/9ZGMY2O
a2GggW1qZ5pl8KTaQB5J4njHU+OmUoJdhv4T2SiARAZfmgD7BnSNYB4fIwTfC2PPbJFB0DqH1CFj
uJQ6/pmd/WIoFVYChnXEuwKpw6GwG5Y8FTVYOXVQVJGiDS1fuY0l8thL9LlEalDw2rtPkOKCtuBC
gmFexPvjfShywkgfGbATE/fCpRsQ0GgeAcuSDjlUaEKjA8SROSqePU0HnbUsR3yV213hW4Y6bH5e
ijnK5V+eb3qJwZ9DZ0ef+fQ8ibjKg2A8ZP6rMNAmoYIuOqvMRORr2r/3fmjlNbEM0UO/lZ4ook20
W1qacm57aHt0b0YDucIGgpxe7ao54DA/f+B8q/7EHBffNwsBBEAufZR54sC80xhRkEAZCyPMwfD/
XgIF9hccAXAcs3vA+koZqadiCIXfQdzUCBOrVRwNSpb68BR6gcXFc16dSHHf97XpoVuLDfWqU25y
bnvDx6hDcztrFsLQqyEJWkr/81XTwlzEBgqabdOoZOJQVIHDsmeeGHceeGGbcOKzf9WQXW4MY8GI
Lg06Ow1FEojIiA1EePFgVxTPYKNHpRbJCJR1xODkVWSmbb9wCOee4tsOzDZZAtK4NlQMW9vCDszQ
1kABdocsG/DjFZS7lwKFaUcvLN+38Wb33yNEb3TwhxwaizqBmVhcWnFrMIUFrcxPz5YXsFrXD/Ff
eznzhB0bJJq1mjhwFt4k0e9oWApg52HGtynNzGnEASqiEoaQo482UKwqUI44KqYo2aoJNm2/riEI
i67yXQS+xSTa1PVzAA5mo0YSKvpUw2LhKM3rgvMvmvcloMMkUcIW12pAP68fQTPVOHDwu0RBbjNw
9+UkW0VacK8okNgGZh6u0SL94tla2Os5iLAZdR+IYBiQyoJijBXaChj+VmjMXkH06y5BDn7Jnsw8
27eJy19vblMCcJu1OF0eaLVzIVuNUa/Ukt2OHpAYrWkQsfFhxoi+qPw9/egfDjafmbLKyxDfUww9
IYuUTeBw7Ls1HWuy0o5pu/CaWDjXfPr9CxsVBl0mobMXNoq6ESLYUFu4qdPF/2k+M3tESav1Wq2I
g8IiJ4ylnYd3GYlaS6rDhUr5khHiMyOktzQqEP+Lg4rOFS9CmxlSjnj2ERmJrqmvO4AGKOhHvO04
BOfErxYWc56R/nZuZlYJmppCIyM2TzAHgARmTk39kunVa2T1XMUOLaDKl8JmNv3Ub0v816NenRmO
smRxOsRCIPhooZsWNybT4n3hVZau8jOpQLtaQtoLvd8m5FbBut3a9L9JO6+muLG2Xf8iVSmH05bU
CZqGBoPNiQrbeCnn/Ov31Z732wOCTde7v6OZmuDVSys94Q5qhO4uAmKWpj4TDd+kJZ6adewFPA9G
g0xNF+rrVmk8q7d8Ve6oQ+duK/3p218ybmUdVdPERAlCknxHQmY6b9BXeR3QbDPQyOx/B8YRkuRR
oOUR2kAK6GGRKu/n8k804+HeY+5rrkaUMf4/Yo1/P8XyxrKUMq9MofL6lY99mrsqSOf/3QiLSM80
esy6Oz52beLyUt4F4pIuwd+OzBfruSRGFb2tFnFG3DC1vwYt9s7Ow3J5I1e5l9QYX8/HbNiF1nUk
IeRecZqkmJIDPfDx6exUHNM7V6oAcZjfdfgnC14j5Uakd3X5S9bLC8/ip4Hv24LS4rrqqnTG6ZWy
i4a0DTW9UJ2unTn3Z2FtkkIgwV0eRqt3i6a4EHKcX9yvvtLi5mrLPlC0nqWO0j9hOq41PXTtUHgS
SbhOVbEq20tR/qd385vdtQgCzDQKLblh7RtfI+jIj9PgAsdwpU29QYvVvnB1nq/Gr2a4ONeOPpe0
WZihPD4E6k3V/6mqzde7+dNoEUo/+Zt25uAsbucK/YQEC1oeuvF5wBYDCVLJgnOo89xYjpunN2o1
XJjWp0/OmzEXt7Q2SzHBes8tjSRt07TrIbl0JS4RRv9cxG/GWFzEdqM2QJoYg3h7OyRPNStlB74S
/5CRyg1+jOY26meURnAz6mjxTKcoOeSoG3Yqdrk5uu32MZHHTRJIHDacSCxEAjA3tvMLOcLna/zv
Aiy2VClKI0zDkY+h/DTRXGqsg2OGF27Fz46Kdi4Y0q1TkbdZHNJGr9U0NJvpOHQKti21P9xGyfPE
YvMWuLF54R3WPuwqAxo7EoGk6BQIPmSkllDVPqQbfXTS+BYrcLwG7XhrWHnvtnJwO8lBsxWjc7Tl
9Da1U9SewisjCZGPsyzc6+VyW1swv/P2OT7bh9cI5UYmslTUe+a62La9cQ/3aZPk5pPRpUjN5FG1
NZWyXo9Iuja1jCxbQHbXXZGX76do4F3rsIAMykdrCKd1NEDnijoQO209pxe291+D83fHlsNE5wF1
QVXVwDUt9l7VCOqnUYRZX9y4SVi5dlPcOI700gJSs4ZU91ETUVdTTHe467LAD+XGYeOFSGbhUBMZ
N0LpkGTA/cHuMcA0dk69l2cMGCXkyKTUk8/CxKm8sytzVffyuspiv8joy+GS5QzGtg8eJRvrAxgl
SHm5llKs5WJ+TFCWOys6wC1WjAr5CiBWZXAXWN3jrNK5n5ObTupOdpk9IRnH54uulBiJD2nGlxsZ
DJH4dTC65AEE4Gh9OdNrXiq7IlHdPmz3AeiFcXxycmVTd/33yFDcyAS3Z2JkAKmlyaMN2oWhKzkz
YkB0s/mHs4l4YDy7ip7tBxU58QQzzsG8Ccpkl8TiWOURaaQBrt5uzHVtVu1KksPERUOh9m0k2L6+
DT8EUrREVFQy4QlYyH4sYb+is0Q4B452on1yLRzo0LO6gVhK5/g+TKYLyjLah9D4/XBLDLBoHEku
0lQ/OcF8ivPZQNiRC6luooygqd9RbXoRYYYcINZTmbKCIbnpI/UqVFDHlNOtlc9XfTNv026+chR7
NSbRc4ZUY1sNJci5/qE37cOk4GihVBOg3B805rZW1gA+McxV57S80jnfXrtv5bYggx5Df5DA7hYK
ZZqvP+2HK+E8V0M/M9Actv+yQkND2BB5KKGig4yGGKZNVL9qeuBPTnswrCu9/aEO0oV76MPduhhz
ESF0WjVPWRjqpwmDwZIPKtofou0v6B38ZSQszvu7qS3eUFtMrZ0OmnZqmxhD09857gtB+K2Ex9fb
NV5DnbIywjZ3C4FuMUoXZmXt6UY9TDKHNVD+DIO87WvLHcf+ez5ipKTU05PSKgeUZzj74xrBwa0u
aW5nWyg6vNilteIfuXE7YRWJNaHJfzarN1M3Ywx3X0WGJwVYz7ZXhv6qATyK42QdAClUZVgF5MtR
gcaluqpN1MrncC0URAZ74v725xDqV7H6o6aNDSnLjxB1QrjQM1Sxi8dTEJ2ys9pE1PjAm6719FRl
IaIdf7ryaEiIIdeaFw7phdfrfbwAbZDXhJKqZWvo1xhoZhEmvUlRyyiibRnOKcSe0A3neNU14tKd
/S7S+jjE4oEMp06Yco4WTl3KUBySXVacsrPl6nDUZHkTp5ceiUtzWmxNpRBjloVyemptuKjKvVVe
uFze7/2PM1psSitNOxS7GAD+h5uhKV2qayO5ED2+vy8/DrKI5Oww7vNoZGXAxfrqvDPFdojDq0n6
IcAhfX2BfDqhs96w7aCjSRv7/S4wTRCXlaGkpxhIJDpbK7SiN+YU/C+HWcRj3IyD01bshHC+LQFZ
1PnsqtaFLvz7i/8/3+3NXBaBvRLOY5XrZ+mltFpDr7xKlcBtlJcgyXdff7VFs/jDUMuEWO3CWqS6
lp7KQTqWuO/WGajL9LqRH5Lup1A7ryFzDHA1jFBFnZtHOXou4TrF4Yj+638HxPz4axbJM8JSsmIh
T3wapNuc8FMMlReZl1jHF7bKMn+uWsWuWpmt0hT6NkiwI0ipTiSXBCNRDPh4bdg0HODKgqs8S36+
35NRCmRHiuTipIbAJ4TlmvXvvniwDWPwVXN+0pFyqei3gDvYJ8jhKumLBJ7Ysfedse+m1HN0PC7k
P1Fseb1JLya5DeJ9qmJDkyPRf0rMBhCBg3Jqa4yebTXtqk/g+p0JvCvJjpDD+5lP5ioqXsEDvGhK
eASQ4AI1PJj6aG7A12HnhMCrSa2lj5+rMd6LgXALj4SgtlaN8rMYxF5JxodMWCWVHGtl9PW1hJ9j
hN5rXGPhkyEon+ivOcrPVmpxJaow4QIZciUbpuhjSsCxem1N3bU1KCtZqTaljUi9gYNJ4TSntMTm
syj4QyJi8nQU8PieRpFRLH6U1JeBZqlieilHLUG0I1YJl/G2q38FFTA9ZWPW3yXsTuXcLbFMNayN
BOKrZD+34n7ijwY5uDWHm9L4lYniwQIzbpij20eFK5d4FMyJic6aaVO6qta5Bn5SPAFObwS0ghmf
4eJOFt8refyudjJahLQrc2WltvkhVfw5svYAFvmhyRp0gd/ZCYrfr4o9gMC8DiOEaTHIwABQ3obI
a3d6sVZFcdUk4zEO0psqwc4g/gWV5DpJ1fXciT/kOs98sOtMTCgpa54dSX4m1J0mkl2pYrQjR3dx
XaG0VkqeIRN/5+EpkH5l8jqReCSI9x3e7HnKvRDDgCDrbzrV+GY6jQL3KL3RYtOLQImr8ugFDrbA
RQDi99HqIQ7Bfk/sDt/borhuzfYUCvleEBb2vSek5L7LXizrSiCfrUkwpwCsIRTgTWl8yvVh8DOq
qB3CFgJLITN4zJXhEDiStLJDjD9qZ8QKw36IKuNew5AK9gDoLP/rm+zjncn1Ae3GsQHpgw1Y3P8I
BoPFEdAkkWxzhdjk1rAys5+TdUnaZVFFPl9S55EMDWiPrDofadKy3tZK20IkxrusDU7pAM8IR8cR
mw5bxHRe8DU9xurBChxfmy61thYyJX8vyXPLkOwRDUJTWYL/B1LHKAI0CjxeOqpu6BIx55KLnaBj
HCLzFrmEtek1HnCGtRNvnB9gPdf1xpFO6besgRZ1Efijvi8g/M9POjfaQf1Cz1zc26pZl7ox85MU
CTOwydb59oOV+2m6rSw0Faz8O3DPtYVx9Wxj+BqZ/pTZL43zWpuPWnhT4IVWteM+6MBxTMoNxIPf
HZYBSaSiCa6ts1aUPiqx+M4o1ZM0pcW6LDDd+XoLLcDb/zMNh3ollZCP+Z1eAQas+qg8dZTAB6zC
KzAmdQKWpQ/2QVRvswCkQp4Uf8SUPIDiwb3JRCU6xz9XTSmLYXpTY0BLSDU7kRc3KqL6lZ+gyC4F
3UZObshqyP29OW3hUtzZxfeosf0kRXNa3JdF5meD5Cl4p1Mf8UF3uWFvrwtckDvgK3wkd+KvbYEt
HKKX9nz6ev6fBQNgBNDRpThh6cDY379XArG/ym6n4jSuxzOBTTmW636LJMYKs1tXsb0QTThqmZeA
Y4u+yH8+PFh9iF6GQUK5UBksDLOumrorwBFpa6o4sRdn3zHhPiP1zXVyLPUnvXHl7MKCL+RHzuMC
KQIqQm0T5dKPWWemILxtJdXJuYdIRC8mOgAT2vYb6SIl9JNrQ7MQzyZT0TXtI2enEHGvlUlZner1
vMZKE/545nY/tH21Du/CC2XDBeLhn5nZtgVGSjVIipZYPD1FK8I2GM2pPIzWtMzNMlCA8b3pJTv7
V7zK1i1yX9CuXJrFNDHvmwsZxuc/gRqr7Cjn37HcTboZKWkf1RUyfNE2t1fyQbsSvn4rNt1a2rSb
4ezX1brhNvbTjXyp8XDeq/9m3f/5AG9GX2RQY4FKPmFrhaBa7+kunuGg82HrS5tpl3jd1fjj68Pz
8QrUiNtYYiJU/Sxq8f7saE7UpYFeAPEuInqX6be8Hq6SEkv19FGeykNgXHrxPvvANv03DivoKrRz
Fk9eBLwwhwqHTelh9EK3w0EKil+5xrmAxyBxqS/4cJyVlTlznlYAvYkXzcn7euIfo2mQRYCs0Lxg
qa1l990wqyJXsgRoUAjnVg7X+fQ8KvGFROWc8iyW890o6vvPO3GkqiIAy+icoSpD4YblWQA+vddD
qOXFGsCg30nqhRtxgZ36u4sYFtQ59FrWdElCtQLsPZoxwrUAV88bnP8MvL8x7CxX4865mrcSdyPe
FeovgLXoKpNNr8rNpW7FZ1uLTuwZyWbxK5ag7Fgq+4TA+IzjFJsgKF1FHrZDEXtz9KoqUOjzu6+X
9GPewpK+GXCRt5illvRTHzancbD9VFFRYL9I8vt021gm++UMUkX76f2Cdjb1k7Ki/jXrLQlmbx6E
0e+VjGoUkGiZ1zQfAJXkP3Nn8oc6wqJSXiURuucdln25sf2vp4ygM9JfYOSQo1ku9FRkliFJUnXq
ynYbm/lWvuQr9NkDwBCWA0Aaq6UP2GU8atp6QFCDuK0itVkl2P89kV9fgzRL1lTdL0WKn3xiStWK
BggczWBzSTzocxKtPBT1SVV/GNYM9PjbUN9//d0+ht3ncvi/Yyyu2UYdmihNGAOyNp5oijs0g68M
kecM8vrroT5eASjzcQZoUFHn+8Da4NqtRJx1MzKk9e4cmHTratdurAs3zccZvR9mMaOhDYzMoe9z
EsXs2oWy05p2r+awlC8hMz8es/cjndfvTeHSqcNgnPSekeRwq43PHQN9/cms86vz/tp8P8TiJGdx
2IPeYYhymvGNHIpgDRrkmwZV0KerNrpdO8cu5JT4uss0BSEV7NzBKJPFTNCGhn05w3KLivKU6MmB
LUzzs1lZZDlWWT7MY/fgpDcgeNz+Vg1ukAWAUpFek6tCfSPeKK5zOdiQgneiu3IafRspmAJLdeQD
o7+XZGBjGVp+Uk+o20/SvCsyjF/MLKLcFTnP1YSRuymPASpGI78XS91ORlhRegpb7a6hTD1Hk982
HSH3rsF4PEtkTxlOGe3pwD4ZYjzFk/DkvHJnFemRoFzbQjmpRQ+p7XWEBVViBqz07oWvfuGjL95l
PRr4qnk7n1oSxFGV1iZ0zU5OMI/q1kgIXBju4zF/v8bn5+PNNtLPDBqKCfNJR9ekgDpaYFtN8+zr
SV3arOfT+WaUsTIlq5E4fcpw6wRPaf7y9Z//N1pZblXUPrmtyKsNgNuLAeLKVkpjmkg+7JoFdc/o
KOHTm6Wq5efNGuwgihbGLXjVSy+s8ve5+TA6CSzqHXRkP5ipofzb0WhPp5NpYoAap3eWjJpThNyD
E962Uv4QIiqQZTf6RJEnxF0yFxmMx1g9pZWBvVNjX0WK8kffy1QW6cnSVBul4MlEMXUjN9o6kJ/L
ASXq7MEJb849z9pM3Rnnxjo7dnRTnRAGyGvWGBYJp+qH7TyRTsK2nMcSdMFJ7b6NLK2YXtJQ8geH
v02Tb6kOxxh5DG3wqlql2zNRa0ppgJqjeayCaiunATUZ4enyY2D4fX7diFMaGVtHVF5hxi8SBly1
9C3SinWWt+iG1TDPkJnIujsAEqvC0qk/kweLZD2AaB1UkjMN92bTIMO3Dw4Az362/HYsPb1IDlWT
bLVa8wOhgq8GJUEnaxZ3ou62ZklnxtHMraB3hXmRcM6Ols94qvkGztF1iw1xMm6BQt8UvXZV6nsT
G7Wo6G5GG2diRT1UnZUCiO4Pcf/Ig3dvlqlvJ5IvweRGt0731P6qskK3HbVrk8KpjVRDpjuuUkZe
D/61x8zEsTclJsWlOAYYglQaPlXtruZuwETR65Uan7fJy7jPVNRUpN72IumVgv9qqMxtZ7100kul
0YZVkULIda+VhF/azSrKatdA7K3ILdphN/EI4G2WV6pC8U9/oW6xLuEGt+YD/jpNWHoz6ZiRPVqt
fTer+jFv690c3dtFcyYUm9d1On7TnNgzgiRa0dvyh0TTXQcFgK+P3Gcv3ZtC1lJKrXHMuQAFKJ+m
JNyQMK5EUeyFdJf3F+LJSwMtjnYXAfyO7Ab9IAoI4UCxeeronOyT6dfXM/okoSdm/7c295eb/uaW
arRYBchSySehpptkiNaNuNO621S+0/rTUH4TPVid7mzCcqn/9OnQXMSUL3RUZD+wXcpYnpM6QaRV
S6J9TfNJG4xdUMoJe/ZBtnEYRmCmnDPZtcynNL0YUL/HJJ9TFRu+/T+ulWfC1+LVUcKmFVNZIF87
PtnThHTtuRVgaAaSFnAOy7nHY1qSEhx4ACpl/SXY1meLTBWFMgp8H4iHi0We6E477ThMp0I5NHbs
qeGzhMd0bvoX1vizl8iEK4Dip63BrF0MlGnSAJKgZ6DyKqjtX/SLNl2MxaShQN7CJHnaQBivINNE
ugrRSMw7YTsb9B6jCwfos5f37S9R3z9ZLMJE1YopZ+VNRhklTnVXLi697+eFWz5Nb0fR3o/SaklA
5MsojrhRh7tCvCRTB0sdup1oLxRtPv+2VKgM+MofqYytpvRFPAB3azAmnrLn8JJr6SdFC7YqYkgm
lira+ay+n40J7sRJkSanaFHdoCkEeEuTV+uAWp+JpljfrJx9tjtDoUNqf/4lgY7Pdunb4c///s0F
QY49zKNgeLPPPbX8YdEvadSXMrr9epd+9iHhXCp0CNCw+sA4GsOpqeKOK28OWh/eryf3Fypcn22+
sy0bqbpzxkAsjoHUUCmwAmYSkpukROQRDUNrMDdfT+TzD/bvMIs9nmt6CSyHbocBGGVQ+3Vmjgz1
VF3aepfms9jmhlFqWUmb7TQqIYp9DznW3mCRvp7NJwWd8/b7dzrndXuz/iHScsY0IuPZgRAAELxB
6WDtuHiSTr+RUTokG/P+r4KoJ45IpgyucSmQ/iyNffsLFgcgredEROdfkOSegQZArSHl5cv9k8jk
VT9t+vz09ZwX8jv/vAxvR1zs+RkEnZAQ2D5VMGb/hOpq9KTV8C1co6il+3rqKi6An4uCuwuc+sdx
Fy+SyKRJbTVmOuS/h3oFilf5FWxMt9g4BMJX6o525Ub+1Xi3yYHq3Tp8GUKEeWpX8i5JCn7S2ni/
7oskCVV/pGpD2oMVGqYGnc9Vf+2s07VzIza/jE0j7RHUcJF/uPBELJyJP36ERd6kiUYzqrNeLTmy
l12FO30zemw6r9+eC4iWX+yeoo3OJYTFR70hb7uY3JyP6PIBebP+y+5KZs5SKYMmPamb9tpai33p
ZzsbsdwSG5WLX/pjtfI8aQSlgLnSolxCxoPaTLKSRvupLFaaspJDQKX383eSAXfeig0a8j2+PPF1
EK6mYqV607YvL3z0z64SWz4DLnT8zrnT3x/ycSxxq5F75ZRbv22I+M6MrlZ0qRG8UCj8Z2lxYVc0
Ukb8jJa8f2MoWi0NsKfopAmyXbvN0rb2gnMfuC9Ba+rVfG3WeO9SqaZZb6rFt1KgRQXOGufDttHu
5Da+V8GFWKmxLSbhj/notiRGVdw/V+Z1qbUbpHrgzNU3epU90v5+TRqUD0I9RDksRieot92/nW4r
O3Vds5LoxcuTft2q6fe6Kx/t9NJu+uz6ejPpZdKQDZMkeL+xb4r0DfaYm0DdqdWrMgdHLCiAF1i3
sz1cWNAFjeTDp/5b53pzbesdeo2Jzafu1+O1tqW8tMpX0j5bXxIN+2TrgEC16M/RAyaOXRzXuRUh
XE7KHJNZ/Eim1qWj7Yn5kqfSJ+HB22GWRzI2QE/HKiUiUyjbubrFjPjCu/0XjLw49e+GWMQHuTnL
aiM3M0V849pJS28cNRfDa8AnlYI/tSa2eoWJeN9Ht3Mj/6ravqaoMCluWM+PKS3Mdak7OD4L9J5F
/WyMqeU69SNojhUAPLZeu8KPYqsak58FhyBK/KETXj2DEv+eTMhKouB6J2d0TJwZT/V4qDZzkX7H
qeR73aCzmVfkumlsx75kSJCC62k9pJB1ResBRt1Efe8DcJ5MZycc1XUK0/v6XfxsDWA7ABgBOvoR
hz9IRje0swG1o8l2jd6syd4u7dtPoifl7RiLZwdYbxb1tjr9bWx346pKvPg+2zTrs5ih8dLepftp
m9LquFATXFBz/x4YGDsWCBWTjgYt4PdXYKGPSt7YzoQumkeyoPLs5vcR79y68yosCkgDL7e4P7kb
3g26CDTkMBtmowqmU0chRbljv8HgEbM/qlAdlRXVHcj090gJdY0/B7fyunUvd8s+W9a3M19EHXms
OlVeMfPUaNbWIHsWtaqvd85n19G7iS6XdU70LjZtvm6waxJE7XTu5EhFzeebZf3AGdLvTesqCKxL
QORPJ4dDDb1m8l+6v4tlLSTkBA1xbk6g9Tp/E5f6YJ/df9qbAc4/4M1FO/ad0veDNCFRKR3mcdoo
Ezg95b+H0UIoezPMYnsi+JrZMV4Tpzx+KapvU0MtVf329SpdmspiN+qyblQpGC2MeWkQVM+x/T3W
778e47yZlpfs23ksNpuWylYG6w8tZGlGk9qEfjIhk/tYtjHklerSvjsv74fhdMBxOheW8kHxWShV
phshWp1VQRURBwT05JDcVfepsCmptsKrov5Zc5xNxZHPHXv0NDMBFHbJmYlL5P1PQXPaAVuiUHVS
QdshtfJ+owRFZ2uRVtZHRU5/ar0DrFPtcn+Kg2sZo1u8YQ91lt8pmDm7rTZEm7Lsp62jZ82qduzH
VMosIJ8q2b9p7EWTv0p2E7tSXVNGKZAjVtWY/xkMq1Ykv6KK6rsuASurhfRrhK7sJQ1MhDR9RQbe
cKVCcWBRDzwlQVZtW1V9NsFfrEZheYguIQrZbGeNN6hO9oNB17UW4RaDCr+d+2MUJVAsBJACLH5X
TlFR3NdAyxSWc9eH+UkW2k1YVFezKE6lNNEGmA3Fd+aG/m2bx+7g9Dm+boUv1dbvWKaQrXbGkdjQ
L5PpXlOkO9mQ9rpkIh9dHAwJoGUboyetjPYqRQM6Lh5V2Bl9n/yU750xxtU1z2kfnEnqc2fH5Kmq
QhydO4AeuGis0hJ+21LNKvR+9Et0TpG0B0OMzelUQ6S20vpFiOJglsgqF0Gnr4a21D20IBAUCQpl
FaGEuZVH57EJzJ8BjmEiiJ/xsYPUZYqTbSG6rNezgmkdFj9DTg+hi45hLvuAYMcELYex36SZdacK
1TW1FuczZ6Vou1YFTKsNr1Wd8n+pfmtoK0UdNsRUa+zwrhIAbnU/z76lTrvRlO6aBNpxX61HLbqT
gwjKtP44KHQmk+DQJOJKlmWPhqBnm8q6M3p/zlWvKRGGNltvtH+o2IyPRoTiQnaYutKvSsWVymbv
yLDiaFviUexOovkz0hUsCZTHrtvOIyLTxXQfJ/1qCiJa1UdcCU4aqmDCdHy14wh3UF1FDtr2Z5pi
SeOMCKy2186EtjdmgVUKzRpZmM6x8KGFJ2fyiunlj/mvP3RB4/uQobTaJ4jHAO6Tld+ifQBM7MUd
X4kkoRm6VYkcNo53qxp5Uho2vl723SrW0tUE6AJNSNPmhezTjSk/TXONYGN9cALdz8r20La/G93a
KEX0A1Vd2DbAT5uec1RoiNSU0W5uAlj5bOf06ryFtOxnW+meEfa+zcLM0FwDCQR5agGzBOctwb4k
I1ameF/HB+pMNEXllSyu67JaO3jEwhRxVR2hmFFxjWn46aCk1rJL1XS8IordIDm+aiVqr7axoUh0
lU3xumyNta3/odW20gv2PRzBrgi9Qv5ZZsIdKKoIx3Er4xgWgwsQexOIp1HdNcqtrab46oF113Y5
7MZKei1Slmhy0yxBPdhcJTOrWKITId/P6kMTa252Bhpzuu1uL+V7zpgUKGjYXKlNSEQZHoooWVl2
dD8FsBiU3JcjNFvPQrrbqJa3Ad9IKcVVqqveoKReQ1M6tKOnIaAF2cCxjIZ93iqocM4of6+VPAM1
jqZUfUqyq6pHMmJ+qpxT3R1ztJ0KeN6Ndp8XqAcZ2qZnXzlQ2HKR8pLeVIg2lnl5BcTzXhrs45CW
q6Syd6M8+/AsriMn3kbBiVvQVQrJpWZxNxrXQgZ6X9PH1tK9Bg901faPvQbVq+9vCj3fUez32ohM
WqOjkm7ncFeE9iHUf3TpnT7+nLqTEbw2wYBLHa+FpDP7YC11+s/abDdzcqc1D60z7Atph7/6Lk+j
Y2Mm7tQU66hFwyT7NnX4HSJt4oAlE5a9mrUWIBT4xeGuhwWmJ86m1W6CaK90O3mcPPTxr9S08Nrq
YCAea6azP4+37Zll4aCTO23jydxEEgqnsEji6l5OY3ea9oE5uOPwg/a1IjkoAEtbM5SuGjMEUg0m
ngSmum6BzcZOsJq65xFFxbjU0RcuNhAeXD0p3dmCGEdBTY83U/k8Y1Xd9fdJaz46meZN4W0i2bus
I/eYVS9k55fR76S+G8rcHUVAkxZsQwtKktNmHDJlr1HAMKaXwODY2i8dIi/VtBPR3Rg+TsqwI1Ra
ieyJmmuQSj5Mwk2UyX6td6smfTay7imHh1TRla/7HzKeaHpReWSeq0AW92rS/M76/MGZy6soQhBN
r59zQPu1Pd93tR87L0G8NoS1LbgAi7LcGu3z1N2GhboOVBS7Al6zufawLqWFLO0ju39MtPGePv1K
jbCewIF87oCnyXhOBaCY44Glh16Zln5dxXcOF09tQXtMXob+R5hmrhyCSRqVg0CFyqz6o0En1I6D
46ikuzg7FUjtRsWwqUrg5O2dzNOCWu+NXdS0U4MgXvVtIMEa0WPP6g6qIlHVZKdAJI2dx648X0f2
rojKO/TeZgo/hQW6uIlvSrvbWG2C8i5yfGrebs3e9Dq72vR1D3pimHdGhL5N+htthZUjunVdi3XA
zgJR7Yt24pDonGrlJlJqcegTqVnlTg1aeQYDbxoPUzbddEI/Vqn0pMB+XaFYV7ASiuUaeEXIWrUf
Wj3YjrXmUGyRWc2AvnV/VYa87SMuCuga22g4xDG/4uiEv/r6ULJn7QIXJB6frvAG0buijzcSMLko
Ve+cvLO9ZtSob9YxkyjT7mB1qL7F+fQbZMiTKRJphavTBFZeC7btVEErTCIUycoOrcJoxm1SSqYt
pl6/HF2VOQDmDaTbPY5bM0pd7NckzBA0T8BckmbzU/Bd8Ps4LFdDbOB6XkfabWFaIWSV7E+SxZqn
ql26LZtOu1WgYMIPeSAIkjdGENne10HxogL4NzS0AMKqBKhgJ5e85dzR6PW3eXeUTefQmdM6iW77
oF2LydoncnsVdM3z1yMuEs8PIy6CUbye6rAwghZRJLHN9vZuWDv7y84ny0r6P+MAZ7bOMb9Km/d9
0BuadRu3FeP0a+voHGevXKc5wqpixyOtrlNfhpd/0Q9niRz8MKz6fliyahjyltQe4129k1bNpr1C
8gugekLZ/r8F438YbZFj2mpd5prBaGfkNPgQ1Rf7dtWAe3XzG65NP369VDRepGr/GdIgj5DRi/+A
VleKyRYZVG9EoH63tekmWPi0l3K1ZU1kOYqzYBnMTgscdWL12nZAPiFHJqDeVnWytat5pUPQaOvR
lWkQyJGfqBV16iOyYhcOx/9jMf/vXJdSkIT16HS3ojuSV3lOgzEAm6aqbkRQebX+QChcIGQrKzAw
uFo7tXC/PiuffWvuDMcAKuCAzV8sr2Hh7DpqVXe0I1KLehtU+6q8/9+NsagiBFUQQucJu2MfXSvi
ui9b1xaX5G+WPZ2/6/l2JueZvqlV2HrYmGNA4BWjZW5UENQl+jqM7c1Zs+uJL1p9coO+dTOEvixj
3NkzMIwUrqF6SI17IcSF9vmnWwxKmEltBggbVZrFT5K1TFXKtjsmhHDjVK37em9LqVun2aFO4H0U
1iGUj3I7rwsBX44oVQ8vQVE+uw0d3M80cnNbtZZ6X4hp4l07Td0xis8KXD/LdtiL7LtIno3qKQp+
wa7afr3e5/V8U5f4ZyX+HXHJIi4bG+FuY+6OzST2TR0irTpeqH04H2YFVIVEj546cHwDCeD3n3Ya
E/wmC5HcWlLzvYNY6elRI/x0QPtXKM7PRO/1m9ayDBc1hmOtayE5c/dL1VQc7ENKkHPQPxXBb90O
9i2pl4gy4lsbM28OP3F4LV4zJXfT+aHOjWfFkWE7ybsS9HuC50r4f0g7r+W6lWRNPxEi4M0tzLI0
ixRJibpByMJ7j6efD+w5s0mQh+ievpAJKYIFFLKqsjJ/A8POAEMtZfU+Hc56BDBO+Jo3gRtYHXZy
kfJUtPlZzcXWk8QDHT/XQHuRKqJT6E+5+Kzn2n5GdWsSWsfKJK/1+10AIXaWpP0YBJ4o/OxkxTbp
/oRj5jQWP3T+JeMUGvXKPgqmmzi67bv7YMp+TXr6O57KM9ZZB3mWMEtqOdDLjhsvVLGAIG8DDBXq
zLMKLmdKzVIoyvZrkgZ3hg6dLLW4g2pDey0Xw6FHUlLLk30q9r9xGkb4Q0bIRbnBagERbWs+VHkj
YPkTKzs5jJKDlDSXJA4fE7J3WKj/meIRTJLlOxuaBJlQJoNYi6zEQ51Cr0Gdr63u5vlPDkc66Daw
E2vC2XqQdYpSdb7WT6EQX1Cl0Pf6U4OHaPwzfJJ/ocN/EA/dodsimxnvNt63L6atkgdhhJnKIkku
+HSd+7HdawWaYDlKP/JXMmGqZBXhBvRVrA5Jq17m9IEG68kMS3xVJaQdSSpDDfHiQsycubT+xKV0
Iw3Fbu61Yxaj86YFFAVRvcz8pz4P0XVbYNXCeKMXkGZaw/qbq1Tfkvx6MIo7a1BvuUT41U8dtmOV
KTR5pNPUq3ezcSeJX3u/cMvoiSKSswgdaMPzwgzUcZNomxvZ+lmhOCOokjsUzV025n+G9lZUg+uS
Ko+LFW17IYFi29fNP37SXw29+S0S4xs55ucU/THS6lsqaPeSgbJMbaCyVCkpvcsi/VOoyJhI/v3n
W9Qa+fHuk6+SKCkSlMyQiCttQn+WwokWWu5i7w4XFMMU6zANSIfI9FTrDAL3b836o03ck05WeFeL
5xbLM9Rye+o0WXv3+bNtRcb6SJYgdfvU4C6ZdaMBzFNi1YGGsJF5GO9KtqsAXJ3Kmdyos9QT9Lqm
HAVZcRtZ3Amtuk+brwObFcYnO4GWhaXVZLPqLy2DNwbPH1dFJ9LMYD8rU+0UdR8czVQ37LSjHIOw
8o+qwZHRNOOvav4gU5SIxeS6UbK9oBleWA2ulJVnIf6mgClr/b855YApA4MQ/OyL04wxcYstkzz2
Xh3O+6FKfyYEzgItzuTSiaf73rjOBtMpTe26VU23GIxrYZI0u5UR8BqiS6z6D3lXfO2N0CsD9SI1
049CS54BuXnTNBxSOTzXMejkEVbeJB9ixTz6FpZiZnsOzA7yNN5b6nSTAiTG2sQeRqCpKdWq0dpo
yq7RIO+CcJUfyEmk97Fmsbnt9L3o4W8yOvCAqI86vafAs7KF6385NwbucKrO6jl3tiApH0SbjpOd
oeDVQA1/DRSdfKMFAMdB6kt3NGOdQUycgAzt85iWl6B9kxOgJ/d6mFWPbBhlre6NiO3OkaDn2ZkX
eNZNjzWl7gC5uqlcCYXe/LSAfcT94Ok+1Lktiac1q2CZ8DdPscoaUM4qh25OlqdAFS06pDv/ucII
CeHpRR64fYxVO8alO77bQhKsAcHroc3VdcNPGqnx5Ti5WJJdH5t9eEvtRdmDLjsgyLl1hXqXgr19
UXN1uuAXOfedxWiSfzKnxk0yaeOLvr+5vAwBYQ/Ai0x+uwpeYI7pqEmIkLRuciPDzmgKJ7te/E0h
4iAYf/w8gtZd1n9NoKEvvEtyaX2dCZSDFXAy6MlF7pHjiyk++lNw0GbqhYU7Gpk7GN/L6k6qxo03
/XAu/xl4nR2o1kBBrjaTS9H9MtII5ZEt7NDHcflqiNXnmvx5DtWcdwPsUO8kPOJv0cEb7ix+d2cH
SqlJImAvroCbfNL3ZYzlQ74afHUUinWsz71kMLH79AEgpL8vd+PXRZEdX9/gYlROetouY3y477wa
ddkwXl3XAmmcfCFaRg1HL8XJUar+xqmycU/YGmV1yAmpGtBSWkapYjvp7vTgHBa7zyPzg4P0zfyt
FkI6jmMdh8RHqvyuG2bwkud/M+3x81HeXyZXn2l5jFcTliRqPmUGr6LukWcWPagEdDISwILKSe1t
6ECC+5+y9teLbq2jNcmKkQFeSC743P8gv8+c6bFwCEs6VtFjRWxCERpt/3ZyGxQsbd/aWHyb0bk6
OPwg7xq95QnSY3tUuah5Ebz9kd9RJnJALe6F/z44V+eEluOSCVAouUTVU9jfIOkjZg8b33NjW1nf
kptUVCI9IWzUvXnKFa9x+sN4V092ekOoujQ4E7qO3uejLg/+7hg2rEWDQTKRYVghFPpUDY2Rks/F
v26P0iG4Hnb6Tj5vDfO/bNb/jLP6aqGBAFRgMI6BJg3tu4N8mXaSl9xu1Se3Xmj1pUIuukVlMdBS
65UO7UHbM8wmEHDlIv9yD2WR/78XerlPvFp9Kb3TTM4Yp/GkHR3l/LigdpHsKB4jp3xKuSVivueN
gl1e6/8f99M3g6+Oh6SNpC4QGVw8gSRBc+BknMNdj4uNXXvWPj5TM/Q3IuWjS/GbQVfHgoCKw4j+
AAsvdcqj4lYOd73+d7+kpt50qPzz8HWLo/6/rPZ/pnl1Kkz0OUUjf9lvih/aVQouOnHiJ3+n2yBa
nPx7sAu+fr4ktmL1RR361acNCKBGVJnd7GkRzohO+Vca6l52u5XCKMt3erv6VANtg4W3ruHDtUbJ
SEYWjn3R9hfJpLc4GOVV2JdfYrO6tuLqF4ZDKEYVTixkx3KxYUH0M5r6q0qXelsUB7xOFfrHmnah
NHRRhGZCNEDIkWtNQaRYTj8OOzlCB6IBaJyPeKWawY0q/qwjbjGpUrBjo1/hTWoybMXK21VIqrfS
Tl2dTVLu6+i1RSqA3OAgYAo6X2EIOZRXvgwzX/iBwNsJS2rNjZovvnDWsR3ahJprbyb3/TOstrYo
jvwqXZ7BUH4nVCFqxKDTxNxg8rw97N+PstrYxFKVVQgU6n0EGiUPbgzRP2LhdcTd6r/Uo13tbIIJ
arzESx69hmQXW9MRqPXZz5ONYVZL7t0brc+hvFOkuAETi931DA+BDrGedA+COZz7vNqZhjfWN3Wk
40ldnWOrO2Y4tQYJ+oizIe2zPtuY4NVF6f3zrDY7cRbSVOz4jkKlOKPwPMAUjtoORQDxevL1XT+X
JCD8l1Y6aBh/+Xw32IiitRpkn4QoKOaoAKvadI0AYixnO0z6NrKaJRb/2Qj+5x3JftE9R2d93Tns
IyEyxd5S7rElcmuTJn1cU/Ebj0HXgPbZSDVWdYb3w622ciMzhQS8tnJflo07tJ0ndHvdkk/Yj4Au
q8EoYI2XRugWgrASAvyDe0eNdFeHtB1UcCjzH7k87XLJOiCc5XW6K0ijh2TiBh/r48X1z7Ssdn+h
D5Uaw2TlPkc7OEGrOElZZ6pDV/r4+Wde3V7fT8nqYlD5vtAMGVE/NS2GV1RaQu2Q0KMPrWK3YEGS
JMQUJt77eu+pwrA3Kmtr13x7HLx/hiUWXx08bTqKjTqoyr2R33Yhsi/VSQn+1rl1I2kUHoXfKiiR
MeiPXVXuP3//rZlebdhBVSgZEDLlPhUv4WydDWApcZA6erzlMLbKnP7vW1r0v2RUhMx3fpjFPNeq
jiv0fQTE165Lf29Z6uOIgGjalN1DX/Y/gaK4XSJ/wTP3Vp7mGdG38qbS22MSWA+pj8imViYXxRhu
tT7eWosr4s7ygBa8IMjD6A4hx/NOgV+ScUHWZSrQ6XTlB3FFSRtAGASxPbxmDNNrpER041GthH2R
m2dDFM9h2Fs3CEHQctfqa6mRjlmvPoK/B5OaGfEOuUv6nM2NOGl//cq4HZkgL4VQa0dC81dpIhfE
477U42MiCeja4XKE77MrptapQwjAqxDOwe0Z0cMA/wtnCNtzoZS/eysWHYCMG43K98c35GmkGtFK
hoML0eVtICLLLKeK0pf3YmYgLGHspqo4Q+nKbU1ChXDKXCGhNTKow0YYfjAw4HxRx1FkUfpYX0cy
VS/GXFLa+znT9iGQOH1UfnfUq/xIBMbzO8sTYHbthgb7B4vfejPs6hAnGhKlDEf/Htl0AJ7N3hRE
JywmxwLVEPsGrgPqqUMiziqiXZ8Pl94Ktxb/+yPAWuT/ZEmXQGDDT3s7502VyPwryuFSZ9RubpXo
79bgMWnFybIcuykblBPA2KKR053jZjjUY/LD0JLHWlYNp5DAkwtWnXoCCL3E3AImvH28hTECY27R
ptKRWEKHf/V4fgMfB1hSee+P0TmfTEdqL9qQ2VnxXUjqjTD4V5X57YFo6RrgIPTREWt9J14nq0ES
C4WOZJpQ7StfdEwhOo+z9jUT9ciL06J10C36AwAdCF3gW7tQKb4M7fQbqZaTIYwXvxgs9nDgbNhJ
OLIGn3CWlRL3+TYjI4V/xCfIz2CNb7XBOmDsUHnlqN0OiQpNTvIaU/XdSkucssm/hKIFZ2k+a5NK
WQp/2W9lZjpDC8S7Vt1yfsDV7TYoxi+6mT4KccQiBsAbfJ1rHNPn3u4M6xZgt0m7lua1PUz8fAMT
vnK0cRlpWuzoqnlvaD6mDfGpkzRHn7FSV/TrMfo5FMDGZsWJOfhICTz4F4cYUbCiFG/SSfWsLkTJ
ub9KihEGkdiceqMGsyt6w6B5fjQ/9WHixYF4p6JqIee5Z03hwZQFpB3ldgKH9yP1AxwBmCVdRmKt
8GQjt6eo/6UAQ5vmCTaYcND04mCVECX9e5nEADBt285XwMjiMViQwk8orO8lWtPjjDFlNNH7SdE8
idobpC2vc+Bw6fBs1Gzjkg+qNancMRbpqPnDqRS7ypYAEJaoE6aij65rtpvK4Vz4QF+fixRvCp7M
1y+h8qchLSmnaRcidZpLOS5A2BWE2XUn4SxYNFhGtsml6ufGrVOYI3XZ4B3CDSRM/8xBnfMnjXCt
lp9Uo9kvBiJC7h+qarxmtg5+0+/rPJpdKT9pdXs9pvLebMK9MRiHtv9Bs+paUYJLaiS5J+nBjQ5+
3BVjSd+ZPnz0lGsGIPgQnYIamWfUH2rw4Ki5qWHsovIUIYqzRVP74Dh9u1JWexeyP7poRawUdDRN
d/62lFfAkuJZ07oGAqncSk7YtM+P6s/8OtxaqG+LVi9npa6LS7uIY/M9NEsDD+uralTdl7hI4iW+
J2w9HVqJi4yLx2bkqoeta/OKOf5u0DVSS5jrrjHzsLpPr8KLskMh+15yyy/TdXjbY+2I/8I38Tm9
9V1/NzoL7k4YwPns0DOzNi5L79ImmmSSYqjLpq0tugFvN+20z/u5r3gSiQ2lRBe9DCcHpIsXgBP7
PEN7dzSuhlolqKZkRCKmOxVcweAANn3feotu81b9bN0IR/5gMb6yECkFXMHfl4PgVRJqtLLV1UJc
3BvGbzGL7KG0jk05e7XSXWEE7NT+9DNT530nJ9/NLPXSTnn22Vm00X/w0799WKAt/1gWVz1Js55v
6SRqSzz/czJwEK2ebxXvE1T1XDU5J2UoClkbXrQWL9GoHwHLiDM25kDrW1PGUbTexX15tQhOmeDK
Bx8rJ4TJh9STIOIhWncUgx71W0A9/jWIN1eSVCc3CRKa1wb4eh2zEiyHyPjZB7UaxXBN3MlF6y4y
FIX+WA6ak5ZPsFrl9Goe7irjLm9/CkYCdanuyOFMx8Sexx+kG+529hBcKoxxpPJe7oJrjK9PVftU
RjCExqukLlDE8q8F0TrFyUY295I1vZmyl7Pb5CjVdFlUzVWUNqUSWnpD6PRacjuOfwsdqlUZPk5D
eGgb5V4dsSYLTTuT0Kiv5OCqVId7qE96MNiJ3x6C4Vc8m1tbx9u1s2QUy69/lABWGUVejQqUlklE
i9/LQieZbHKsm+F7cMoPkEBjcPHzgQkHxLrFUl8lfO/GXhOswy5WMwHxoPuwUJ96UowQcpphlFjX
pbugucmS+5DWxVTd9hlaRYP6H7/8EsXwx2VRlhWUrVdXPc0a0shoW6IY66zMQdOkLe3MvPi6TVAG
nuBgr+T5OZ6bJ5RuttrB6+bRv1bRq/FX973MwNpDtRgfQ0ivu+GGEnmW13qTm2PUQCbpbpVy333u
1Ruv9pWS+8RYR4h4a1F20GvRDdSncbnK6hsFo2Xq3kT7y0C6QjnVopzyUt96tYFBCAkzK+vZwPJv
QDX89MGMN+oSH+5Bxj9DrGavl9vAhDkH4Q/GQIaUZZk9avkpbGKKtAj6NJn7+eb/cpC8eymupDJ6
FWzN62a3iM6/Li7xMvT3Wv+MCe0fqACyYN2mPbCZKiUvhTlFnmIqix07CknTdZZDlgruZ+VHGIFX
RvQrgDjvQ1nIUicg6dOBdQ2j4eUBFKl8OlVigDxrL32Rgqcs6hyjh3KCEeJBSTRHqYdj07edbcjQ
QbpbQXgwJjSzdcmZ1Xw3WNelBb2o1gFKz8TQz2REodcK9XMgSN2V6GMygM4scD3k6qTZ+v35FL3N
RP51LiwCugBXJDR619znsh5qoamt/H6GdgBe+9Q34Lg/H+PDZYOrwsJoRc6bC+rbw7FL81EYKwYR
U3PHdruknZfC+oGFxkGILLuO629WAOXFvK+NYx32pMKbV7H3+zkRDjJbfFHt5e60Wkr9FNd+lZj5
vXo9f8OLZHgqd7jf+Q5fOf3auKOHiwJQLLgHwbZezEfr6/XoqwN4FMdGkgNGb93BQ5M/tRV3pCtT
h3RgjVN1iRF4tLcU21/wMKsVgICJquGYg9PoO3c9tFy0MRrV4r7twO7q4Zc2S3eS8VtS/uj9Uxg+
hEmBTU3mJqVsh8hKFC0iKBq4xSxzY2UEqwZ8H7no3YSJnINErGxHZftQxka2H3QUL7umkF1YNIPR
DqgDJuLBilPpKBixgNdwhb72ZPuSeYyaqXL6VPpezTwJLNcZMxtoYcFvgavPKAWeJrUA2IQjfcjd
LAVOK2o4VMIdnaBUtT/V7jpNAZjFAvXy9rrrQrtCE7lFtnMOHss0uElqSOmqiSxSbHTaPq1kWkGT
gC6kFP7AwO86LgLVnhHocJWKeENH1DXq+Wi1gyvTVfLCqEO8Rxpa2kr+1B78FqWdQh+hB4kKQuzI
cWjYsE/V+O3zJbKqLb+sQxQWEe2mYEwNZ13C4Uo/q3xDwkP/2aNtyTlrU7Nt8dGp92JrfPH1nGUj
olsqdvdCbJ7aSLiJZO0QdAu+GtEWbT5Jenw3CeKPvunp84GsZNV5aRj//fxpX3aFN1GlsUqRZDRA
EAEqXi/ouJUSuZWD9D6LRriyMtoisp2mD0Y5H2soZ2rYuimCDYPW27nwFJVfLEVwahJjBPXTO72I
m7M1+cO5mzkGxkDocO6Wm508+aotzSAgIhk1ZCwZW/V3B/pWrFGIbQW7h+QqYuVh5M9Gb4KqNuyq
0OGR4SBS6a5U/jUh18D+hD59FYnlFR4nsNX6vYkzptIv0aOS15ZUwxTcc2q7muMbBf8nHHy4q3ZU
Glr9Lmq6O/ojT3Bdb/tBJ44pKh1mrX/xhKQq2XuxMeyx3sG+j4SrVQCjcz/WStusp5swr79NkMM4
AmwgkBtNj3cZwdsE8KU7+uqghnY2ZmNAAoiXLpTnfD9F4sVM/bOo6lsVvq2xVh0PRQtDTRtI+JQv
9CE9yc1OzR7EIdCR4iG4/HtiV+/ShOUFQdmb+IFyCV9bXIDgUpQ5Z9AYOw1NdkzM06Y5u2tU/8b3
F6jqFjrmpVH0Np4Zkn3yf3yOVgfUAOV8rATEvFp0XSqMtDWPFk9PbSfYGYfgVLkYawPrRWu42amh
10cLZAZJtS0Y6dvrKg+xvPurB1lNOLq0ujaZXJRyJAqA4SIe/NDnRKWA6q05nXKSzBS24ufr+f2M
o2jDlXw5n7m9rouoWBNkCiIS6X0xwzadHij2nbQedKmR78MsP9BHevp8xFV7cnnRN0O+oAleRfEw
JRLJIEMumbT81O37Q+8MrvIEknjj1vB+b13G4q2Wgx/dnvWtoQ7bXuwR2ELgQ/3Jmm48I9kZ5nyw
pv4o6ENpC8lDklkHhf0TRQekKiBgZy1SyGLFBa/FfESaonNdSntRqq5HcfAaMeFLLMQSNVGKDYX5
VanmX7NDPV9eHG3w7ll3Euh2jpEWjZjpoQelJTFSAcVe1J+luPOoWqfAVxo864THCh7OIJ/g9nv5
wiz3b4ALHcRk9DTzu4zG8qQVt1FVuXkzOr6ouTRpaFF13fHz7/kuu2GKXz/wKrvRJh9tOFhD93Bz
HeSdFT1wEv/580E+uH8uo1gGeTtl9Xf6SxZ9sQCmH9PiNQvueD6YDw3gudlDf2Azbt6lxss7sRY1
HVYfp/Lq/i8YmdVNRZ3ea7HpFAA5M/XHxgttDbH8/+tVUORVYFHuflGyMoPbUHARYXGyK3JR9EG6
M/DcbQ3J95nw6s1W12gxkYUq0CvezKYPhlVhCVjB1YdD9sfwOhetgZzryhmDOdiM5X4L1qYsu9jb
7VbkTsZ1A60bZJfW4a3GoTqUZpncR/J0Hrtvw0gB2kjPQYfLTt9ilDBiN7vXYpwcC+5aSu90EtXI
JHtW/RTwfpA/i/pXQRLdxGw626yafaOoS3PiUoeWA2qIhKNu7VYSo1MkJ+4sRsimRFw7/QSfvN89
+i3iKG+UjNbw/GVXU8jSVFGTRBguL7veq++Zo4FnSlOX3Jvz9aTAPur7236u6P9JP3q1/63PFEsa
PTv18XNegy2yUEnAkLI/hkaHFVcXe0GHMkqJMoZgpABF1dYTzQj78bzcqyBwbWTFN/bij/ZH+obU
LalGYzyyvgOqiPdUNTj0ZVk9qfvuFO5btzwu3IJkr9xX+FMAYR49tCceYy9xt4Gi8nL3WkXEm0dY
LQQ1FgBVxXgbD/q3TJuwVZruChQWsmK8UyNgBGYJOf/rVCE1MAm2riI+EoxommCRLrVf5mjYd2Vn
w8OxJbDXIf70eIoftbI/FEqHGpZ6rDPdncpfKgYXn6/i90mSyLPTdqP7TUa8ToaNSK7ELtPT+6QS
zlP3HBuyi1Sf3UHH+Xyk91VmXKnwU2DpKMayOa0WrjVUiTb7OrKUinqhoWzrrJxWHK6lwfJC66wX
CqCiyB26Z2m+7bKjMKl2hgCsn8muEE9ebzYoSV6mPrCLxHz8/PFWGKiXY+vN4y0z9Sr8k5mfK6Rm
htPsFfQ5c/xVpcfO6GyxOgdy7yiCinK46cgpaUZxG0c3+F4CCtl4jA+2l+VziIAR0Fditt4+Ri+F
VmYGanZfWmJkT4Z1LJLaztAuLxZtDGuxhq290qCqrN1NVMCDMd19/gwfxQQwBcXS+QVhZ/Wh4Ghp
s1zwoWbxwl+dASnpoV+k+/7jAiEh8Xqk1ZxbY56obWRlJDdnEALckHCOAFumDBvVuw+WKK3sf8rh
qyXa0N+e1ZGmjaLej5iBV5wNMhXYfjLsBBT95xP40Rn1ZrjVDLZFMhry0iJT99UPTnvjW1JjOIeO
l4tXyh3MuuFhfKx+A+rbip/lYF9tRnhmcK+VVRThlJfN6lUYK50PLdpSy5fcFIldmzzjqNrTjnYO
QPkt2MiqF/mybBgPGja4EQ35jlW8hqORp60MSEA3+pNfKs95+BMk0S7BFQPpMkQQVacP5UvnRyiB
mV5mFSddbp3ElCFhUzxRs+wr9a4dOelGHH+gLC8C5kENxTJl9HjNJSpezQVOQ4M4t1gVNZ71S9/3
3yaPfrpJK9oFtybg/mfsqZrGO7VGzcgOva2mwxJW64/x+gFWmeWEIl4dqTyAPC6susDpse3+PNa2
hli1VFoMclpDScv7FF0asQMv0swbZ8TGEOveq9iZ0dzj1AoKYLRNxBTCYcsy8KPdl60Gr1EJct7i
hvn2UxmlbxRo5CzNifBhJGzxsUbB7sWgEfecL1SUd+nG1H1wU5HglS+S1Bh9gkpbxYeWxcEkdDTJ
ImTXI+NhmO5k4aLKBxAjdt4Xtq5XSMzVh1LBOTtpRbdFqqgpvsRZc+6gNtdK7ajziUqTpwihKxTF
V9WXqcdl/S9L1p+iTXf298fD8sikOgtRU8Q39O08JUmhBW3BRjaGvjNLmhuK4/ew/911EZtK/j3t
RFstgHKKiu0PySmVwsPnAffB5sYjcCpgk4qvJeW+1SNEpT8VIbNW+MhllZlbqVRVEsQPAxAoSoGp
D0p8FXJSpLFOroP4C4v5WuYCpynlAdzKvhmUR9XYkqD8IIgkjk1uysgEgGZ7EYx4td657Re9sDwZ
eBuPFttCWMj+WD9Q+lMc80zhzEla29gABKxVR0icXw9riStap4FpfOXjyUjN5xkTxt+JzK4mV94Q
PCyrRZABSTQoq1tizxbY7oX5FOV/Ytx76uYYRu3G6bMslbebztvHWX2fSR4TPamZhWQ2IBI8xMpz
hgbWRhQsL/XZKEugvprrvFBMYxD88t5EdjLtub8bAkCah5GeQJSFZxnZzrYadrGQbhQY3m9Hb99v
tQS0cQjrZmltN81PX/qOiPrGfvc+/3k7wPIAr14tqYB0pbhq3us4P6oBd2crsgVZdotpI3S2XmW1
68UY5AhyTuQIU3Wdp+lNryobm9ya2vIuOlc5FgY/LYxnxpjGYu9LHYbwEPiT0hW1X1N6bi0wVwgd
BcUGY+l9Xe7tLK42VxqRejsLFqeGXyHEiIgZgilZn4J1B9w1Ps9BufHdPiixMKTKNRYciw60chUZ
bZ4EkwWq+F6zrmt0USf0Ba3qiw8wjQehLVc5lS49FcKdkcgPajtvXKE/3oDo1XK/IYMX11ujIkjz
0BeEZmrZuuESNqpTBLhIC4AtbN02EUfwUPnbdVub8oeR9Grk1XLUu2TS45yRO+lUZw4KTo4P0MXO
42P4d6mKVACHmq073eYLr2Ycqxs5z3qCK9RyFBdu8LWh4nhKQuGhF1RXSYOdEs6nSQ5suVpMzDtn
zGTPz4JDrNUbEbf5NKuFGw5VZgTDsjN4ZugI6W5JI4AShi+24a14pEe64NOIhY3dcHnPd7shygIL
lpfPvy4K1VKhys2yG5agp55mQEXuYqbSepp4kOnL/qdUpyXvJtZfjbhKLc24C6RWZebV+pc+XFsI
pJrpxq3pw6P+9SCr5DLhhpHENQsqiq5H09zV41lb9CGCU5c8Fsi3DlHk4AHqVrO0t/Rkz63nJqTc
EUXi86DO507cOm1f2DefTPULlP/V7tx17cC0sK9kAvAZeqrSdEkK8avVKcgQs8WouwlGXDnhvmy2
h9nSdqgwPmpxdDID7mAo10TJcCvMwWkIFS8NxEPamUdLrE6JdDsibh7kXxvg/fqPFiccH8NyW+p1
u0s6tx0MvBAixojdQP42gr+wxn2JTmoe6Ce9OlqAyKvA2M2oBRfhM1AoO9EPMUmZPiV7QXmOIgX0
qG/YLfrVZsUAU/fkSzda8yMUv5tauA8RC9UHeamOHCkQPG5E6ofZwT9xsy74ZHXaakFH3MQopEku
bqqmM7sKhpWPlmdcizNEL6e24QNvrc5lC/rsw622KGUEG6u0fLj4KNSu4ganyJl2OjJL/9YC+eD2
92aFqKu9KZmjRPR9xqOu0DmhgFTmdU+3N99LjUvv3rWc2pusPbFk99UTqsFu9GXrBvhxcvhqvld7
UgBaRJmWHVL+jpatS8Ea3dUYHVUbFTwvodNd2hSxKRD+p0Tv9Raxbh3B7knCeGRTimppjyDaVVP9
TacZI90CWVHGMwU7ELSf/2WErRIO0JW9qUYvbww8ePKae+VgZXZ6Xo6h/m95wzxvexp90AZ9+7lX
+YbYWr4WGnzuEDQlGvPHLJBBQRe7tvtuGV9kkOdyQ9slyI9KkF5L1KRH4y/OQG45+Fd6C5pG+BEN
2s1Ujq7IA2tbglPvoURv92x1vWcbmESWBh+kdnGcFCNKQoWju3guW/vxKXDEw2b4bRxMaxBZmw59
lxTMSqA2yFwr14LRA5G/JMnjhArhDMrXR/O1R9NkFP6mUXrgnr8REMvMf7Lw1+IpkzXUSdLy2tNU
eL1K49m/EfFYrqbrTjZvMxkTsnByRePLFP7JOEH7Rdo5O83tbSCACg230OQvx/H6idA/oGfOpR9N
jdUVKRj9qA4Unkgaz0giOn0wOsIQwCetzm23M8JuJ4hfw8k6x2GDRrEBH6fYy+Mt8uB3aZQ/zIuV
gxT6l1SADN+rzggse7TcMJocNQMOjZuN2RQnrfiqp8exAmVZxK6g37S5/z1QgC2Jk/qgxTMKxlVz
abViY9I/2uZfv+Fqsx11MUmTZdvpWoS16TTgg/kl2bIC/KD7why+msjVHkuFgubLkvekRx+V1L+h
6oQO8pXFPWCm7BB5oduzyVP7Y5+n4odCXHYxD/9G3VP9KANGBxKcHCBQ4CKr9d9axRxrM5WRpDR3
WUlXakp+4ciCu03v/5lL5TYyo31UJ7sIVw5wGXbTaLs+Vv7Wor8zq+81VjitDDwnUHf9hINwP4KM
fep9QlP4q5v8i3YS1NxOmtYJQVTN6qFoFvNneEbRbI8hh+h8J6hEi2WcUy35VY/zuQfzWo072Zx/
moUBgwthfiTjpkJ48GXzDkEs2HzdIcosp9Hu+gaNPTV2+jm7hNxsy8ULMP2pqYMbJL47qlipy7bS
+hf0ynZirP4uLPU2WRLsqs92qZrs1CbbiWQYUjpcxFi8bnpslsbvArw2eXqUZ4g+BZKNpVOrX1Pp
OSx+inF73RugM7Ig39dqz4Hc/aFBcCUj7a0R0n04HMvYspXc8lDOmpJHZGR3lHHdMIjPjZIktinT
JZhT7fcI3M6KfUT/m2OGyKkmgYJTgkByyqmjkSBqxwIWlYJCs9NU6Ol18Y+KdD1IJCLkKotuh0Vd
EpMpFlV5KzCVJn+oqHgH6VEEOFawV2Yh1rXYUcewxUqvK5sfndBewlF67DHfNn1zVwBF7WQDqN0p
UeDFBHdxTMIhGkdrxMWxF9s/dfD7863u/arDYQ4SGebT4vLnKgatZCC3Srv6vkqOepGg6PrT8AX3
vxtkdYqMdI61Hofo+6HCVo4+bF4OUJpk5/NhPsif3r7MKvmX6yLDyZtxgqf8akIG6lBfyBPL2wio
+gx53C693pN3MMQiyZ4O2deNB3h/biwPgG440EIQ0P+HvDPrbSPJ0vZfKdR9enJfBtMNTC7ctFCi
ZEvWTUKS5dz3PX/996Tt6pIol9l1McAMPqALDZsmg5nMiDhxznue9/g4PwIByzSpqQ/idedh8uaG
+kV6Y7qoIB2N1lB7weXepBenHaNOjXwUtA1JXwi0oNYHjgOOKA2cMxpaSUy7GDQb4MbjiStdVuO3
+xFXyllZ4j8U38d5gyBnGa1Lxmu8wVPc3GWv8MqNshvX+cdTDVzvF0pSc5KEZRBaeeWdYMoY9cQw
KZofKCI6wcL5P6l1eZ9BezPEsUBKCyHXl37JPPDy7fDY3sCsXopf3cq/GT/FZ/pZvGORO9nicGrc
o309wk1ujFouzbiJqSKM23IfOqlLVyc2SHZxG561F9PZSez0+yDr7eUebbZJnDetYdbLzze60+X0
gt2K4+8VdD0qdYtTNb6frTKvfsBvYearE3BTSSqVEu5u1x3GCLGAuE/BgP36mTw1yNEUALKXzz5P
5WGsb5swsqXF1aE/kWA48Sh+S+i8upJOaEohlPm9/EJgsb6qhedfX8U30crxzHp9r44OI3NdhW0I
wZ0nQt8pm3hPO5hj2hJSvVN4x58IHJbHwERKBkxAfCfVMwMt9hu5qA+K/xinpAzayvSk0jwLUyju
o0gDKa4ug0xNtp4kDMjqM00kIZb06I3lu4HW4HwILnPiYTkQn/TBn528Davtr+/JT/QqS/rozy6s
o3vi099l0oQlHmjBgnbtorRjU7cOhrPY73Yu8Wuwrs7NFb1RrnFefA3X00YV7fCi2Seu5Z7C0P6k
hvz2Cx1vmwSYcbS0hckPcNuHrxF7/VXoULzBF5E4QAZKcdM8L9AphEQnyYvvSxlvhz/aUAtdzxKl
nsVDnT5E/YswVO5kiV42tw7ABc/UthKuhRrntRM/xPs5RvSs4IuhLaor1PNsC68e/6DVkrGJkiVf
qc8baaXsgdpOjxKzjX5e2cN0YK09SKC6eyTLPuZuoXf5cUfoc7JVi73m3R7E7kPqEhdBVYXcfvQj
tEqpt3XL0ytU0tOoWTshi2+RAYW21Qj5ptViu21BiKYSjsScka/lwQ9p7+EGRb3gdCPNkn7kQ5KJ
lJ2CPdOYZNelUNh4nMX2Yqow1n657ou022kcvz4K7XhpKoaBmEXHkCwoPjVxWdulIVyHUfq5yZKV
1OHRW2XWI7qcZD0MeGQWuYt/C+f0QyX2Kx/LOVyAegzVm09M9o+9VecboUMbn+euoKQovhtB8agB
L4cy8RIzSGSl9b4MWifN1a+xT6RqRh2CJ44qHVghchNl3m+iUkF0ZJCaSYYrs5tXfT+4wnhRghkF
CiNv0ry6V+vwJsMKURB6gah++ChFWOVM0UGTET+OZrFrxmlbi80XKRo1T+7jmc56DWsXRf+U1mHs
mMDmPTotnwfskNr8iyoVm0CtXvJKagnq8g0Gb75jWmlyC5SocHN0gKu6mh/lqb+qNAMmfNs90Xao
eFCcei9IhnkdVByiBYQJmMBgToXv3U5SaRpSu34t+uYXHbiS3ar43JfNbYHsSrfYJr9ZIkd2OwO/
NpBkCWUUeb9+4n8y0yWEekD0RFFHDXa8dY1qGydjrHeU+QOdU5MtP1aYQINc8My9tcZJb1V+UlfZ
/rRMT3+/2bwd+2hHm2oKUjxp3UE3yT3At8o6/WEI2stQUQ6JGbq1lq2tqhNWpqg/J8PksbH2bXPl
y/jw5ckWi8XE7vAVHOE7yHPIHXocWmlZ0Z05O8RKvQWyTgP0RTZjyjdVG4ECaAneqZmFCylM1jId
OXULU8RINh2Mh3Eet20pfNH9+aqX/ac4kR4LudmkxUBnhlWtZEH1Jr+70Efjzs+G80rDjs6X0n2M
Rq/oAe76Kv/5KEsa84rO/M/0V3wWg+hWVLsvgw5JTpyuTLM17FD4Go+Ys/36F31/U1k7X2n+l9Do
1RLm635C7qYXD6P+PCFiFcP+RCByaoSjn43bpFe5RXuDED5pwv2cnjzovF+G317D8vqra4gmxRqT
ehTBKSydbfhIzLNsV+vlpGHaxq64GhI6JuQO/dRJxOKpwY8247BSolzpuDx1ra1y1IYjBtOfwxV6
T/qga8Ql1nn7kq5PnQJ+Vix9MxWPrroqomKUR6Zifl5c5it/+zw66QHJtHN67v0s82nRrccuZ+FU
+84mScijoMskqQMOOHk6fEX6koKP+dkCBIWaeRhOVSaXrfNt3Ce9GfAoJA855Ej09nWHrDkk9Zc8
xiUhbdWzydc8gDmR/lQGm19PhZ8IqN+OeTQXyKJUuEVqy+JW2A80D659R7HnFQK4Kww0STWubfwc
79X72euvfbhqJ1twfvqrvr7Rx7MlGFLDr/kO6jq/pQ9kvRQhh3PZFv8de+f3D+/bKz56hsCgZFXe
M9oiuFn43xZ+m55KpVtxCn5aujKvT6UFTv2yRxNmSJMxGEOlO1SLo5y486etkWi0fipuPD/oTbwG
qXsiUvv5bYW5RDJC4zE+ZiBbcZ0nWcPzmw93TVCv1OihDiZwEYie5PBGmUSb9k2sooaNMl+G1Sno
iLk8r++eZzRXElp3bfnv7RpVjfjoNLnVHboyvBJrH4/fkijQLwButMV132vZY1CqgeO38SMBmS2P
6X7QUNIVxAimDDwxy2kDiY2COERXzw0xOhdzfTdM2eMgWINDjv4F3dBGatn+O9/xtdiZZdxElWzV
Ey/k4n1XWatIv7Eay46TwQ07342Utd9Gm6L4NECYYH/d5ab4MRuybajkqzTbglFeVZgeDjqwCY0Q
1hTXcka3cG0NG3OKNqWouJnOp1FfLQtlo8nyxsioFZnDaqSt0qRnotHkB3K/klMUKBzTBted4kWe
lI2cr4vk02I834X0XBpI/8cv5jTeB0JwrlnEiljfTZCW7LKCGTnyN/QLA1FVThAI3u9SzARcnqC6
wgyRj8uqXaphdghA6VCGJLw18mHpSe3fzyL012McrWlxkiMwjBljoUVXO0CdkG9mp7hq16cqJD9f
sF9dz9Fa1g1dPqUiY1FHI1s+2dS0N4a3nEVkV3Niz3JPOjMsn/nuGX815tHaZQ0+DIuAMYvJ7jzi
K8mNPH2bKCCNKtJUbrwTbn+9Zv90AXs15NG0KvsmSLoq7MmlNhxUyFynC42jOxEl/TTu5WwFsUdd
LNaO2/erXJtLowz6g1E0bmwRPwaNv6VbcZoDR6A0GRHsmfInI7pqpKtQH1E3pJ6xWGrG8lY2P2vw
rHrllDjs/VPLpCENaCqISdHiHx1AEwzhxCigeUYkg9+1PeKD4ETZ/8QQx+Jho2prWZrEFPHwhtQ4
9DTt1OKsvz/Av7mMYw26X9TZAPUMa1cFMkYoFg/dJA5uVIBH7tOQZuluynelFWX7NMHdVZJpdoZm
GmNqXENwyH0AVlAp8aRFnx0hbuW8Gt5GZZWjac1vjDZ7bCl2BApKgcjHz8ufcjqyTS+c9kWOZVIm
39aafDaPwyYq9pkm7qtA+DQJCTWA8DkJio+1+FEUacPlZHRZWPl1YeDZlMrFZQo4KxTVJzU1XMpI
blzh3dsnh1kzVlH/5CORD6z6Yo4OKv6rUMvk8UZpunMzHm0auZzKAggwAhtDV5BZoh2Pt2WyNB/R
65Qa3hz1XtmuGxL4U3unZvSbh6a75J0kOtSguDlq19ht3qx9Jf2YkVVP48QZ0Ajqzfgg5oprmvmq
iaXLoTQvwmBfyfo+pIAlThdyVrB0d4d4mKIdshJ4Cji5293USs6oAsKIRf+iCrWLYjAv2NUoHuTz
U6kBuAeZGT5UpdzsUNLNl5lf46qWUlQ1RLqm676L6UDH8rUr7LxRV3KMHVsq0tv3FFlX+VKQ7Ucb
L+VHv8RNqAH5kNfXFX8Xo7LXggt5+hSSGk2Hfe6nrqVNGwMZriQVjjLlrjifTe3i6XSnTzqKnhuh
P1dpSljeQicBP20KNo/mPeL+HDqAWav0rMJSKaXryFA/il2yCXFKjIX7wYi2lY67t38uFyZy8MY4
fFuj/uN5/M/gpbj6vgI2//wv/vxclPixB2F79Md/XkTPddEUX9v/Wt72r3/29k3/3Jcv+U1bv7y0
F4/l8b9880Y+/8f47mP7+OYPXt5G7XTdvdTT4aXp0vbbIHzT5V/+uy/+9vLtU26n8uUfvz8XHeUo
Pi2Iivz3Hy9tv/zjd2lprvyP15//48XLx4z3nUV5kD3mvx1eXr6+e9vLY9P+43cBrfcHRaEjSSWt
AINiCYyGlz9fshTIOboIPYfiyu+/5UXdhv/4Xf+Acl4xoOjRjatZGDn8/ltTdN9fWggWLNEUZEw4
7arx+x9f8M1P9edP91veZVdFlLfNP3433u7ZGvwtQjZZZ+My8NCiYvU2blPKuGD989PrZg6uOzO7
iefoGnGYn5GdMcT0c5WkmyxIdm1vrK0BtQNEcYpOPXa8gHInuuSsVHUMGHN1uZPn0q6++Wwn2kMd
W4Uzm+G1gc+l3GwFIVo1YusEBG0xDyvETI+2Ld2WqmER6fvMxyg9qxIDr+Ak3kxnkdTfWTXMmBZN
gx3GL0vSax6oWPTDSqC9Ve6k5zpp7FEpPmrZmVBfhgkcS41avkZJpTduxDn/GBsmaIoKN0Sq4YlF
nW6gy1E+b4S9NeJe/lmOmlWUS1+juTtE6HFnjFhmbdwIgvb9DPY/MFf+ckb9b5wnSwr/r+fJrggp
MBX5b//dFmn6ZqYsb/zXTLE+qGBaLMyaTFM3lunwr5lifdA0hBzqQtsxxAXL8WOmSPoH0jvLVLFo
Xf/+0o+ZsrxEhxmdihCdiaEs+e/MFOXtuY4ghLQzY1PnpQtVB4v+dqb4XTUKhh4pt2r1ZIXlJp4v
6V93qi4GyZeLLqnxYnCHDKoPeBO3a4tNoZ1ZRXKvj7eD2GwyQd7WGHAYwirJcXBQEPwRZxUrpXqR
fYyL58aBKW0mIV5yAeQiCZZzOF1CwPMMcY1V1gbK1CcSwwKKDtwTm/qEPvxIo/L+Go8qDaqAu6VB
seFWrFaaTmkNT0lFrpxJZ9PLhLpZaSFTXN2JgQVdqVcN3EzxqU/9/SAN5/m2GoqnrNdwGInozE7M
9iCL5eNojTeV6MXlxsKvL/+S9v1ZX8iHUjVvJvjFmMqCeMta6RkThtS326m+0Uv9jsY5CP80O2Bo
rp1XeBp4HVAb+OdjDgj3azHXz32puq8ezh9r5Os18agj4cddgDUJQZRO4Hdc4TJsE+LMVLlNs9Qd
h9FWa99pFAJw5BLF02yNaF7Oc6Rfvx5YeRvtvxv4WwHvVaJviFrNb6RQufXjTV5t/V1ieTncezGO
Npaw6edds0EqKo2rFKGwdVlEF614WeLuEB8yzZlwhETtJa4Xo47tIGyl/AzXrlWpPOj6eUIFQEcb
tA2stQyKCuP1X3/9JbHx5/Hox7dfNjlNXtqoj799PMlNCcdcvo27ioAs8UYC2FyzNrr+owv5//dl
VPzlMrohqf6Yf/lt2yz/92YZXd74xzJq6B9AP7BUgW0GOLDo0/9YRpeXZEVH5M46S56IX/DHMip+
IEe+1NZokQV0jqk5n/hjHRU/sLoCBCFWAI/Pv1P0v7OQvrdFpryiqIpIIyXLBpTztwupCmqnbvzB
PPTwN5Id7VmB4AXllaC+jNa2Zfq7kzdI22F0/fKs1T0B6+kF8roOtOssup51j94ZdXRCpAWC20PU
VZ6K3p3mXThcRjmZpEjxmozKdQ9+6rZVH6W7bqSnhhPTeaLToH8RqttWu5gWjVC0txboGHzklTE5
VHOXKYJCrdvNo9t7vj3cmk9NyBLkJtrGkO6LYZW18CSuZdlb7Lu7uFopowOsexpWswZVmVae1lGC
u0L7ON204AqjmxJgRYSP8RQho1WpVrLwrWYKYLI3J26sIfL1htnNnjJlT1eyeDA/CmfB3bcZ+j8w
bf7PReoia+lfRyCbl8f6j4nz2zKHLp7dIn9M//i75u1s4rO+zyZD+bBQJ4BIf4tI6Gz9YzLxCrMI
RwQDYunb4F3Q5A8Y1dMTvkilvof8P6aSoCkfJF7jQ9FfSFSx/9ZUUparfLXmLo6Wy0gqUwl7cQqW
TPbXpaE2sHTBB4KPZfv5XOWkMK0yR3cWrkqjum7yWqEvRJhts6UoHyLCRPmuuEkgXhgBWehJ4Hip
tyW7HH7zlsSRMhMHyW7j86kE4Bk1WeTmdbaB5LbzrXnCNXMw7Fgg+ogbQBNxoXYe2QpKjp2ORNJa
c94cvHTG5rvuqED2EtPRjxfmpJisFI3N3uctqZ7qXkb+zm50sfBgLIBikjVkkFqK3lTr91ZeFGts
ws8qc06cSFQ0d2nrhSsH6jPNe8XWkLwJ4+dEKFZlN90Kcr8ThjB0rMHaqmZd0OCSxbZqTd1Kyc7E
LKh3Rqtvm9bMnTrLfKcafJ8atpU6ltVfmlkYnPXKNhL7zotzHfpvEtl5Oiw8ReUpRqm+UQXx0JSQ
08VRtewUGDDioMwuFrJeIa+4stz1+3If08/oYELsu3F2TVwXevUQ2EM8Di4/6U4zCSoqCblAA4VA
0uGUFnn7Mk9VCYAfA7G6OZf0QrLD/DKv5sH1qx50nzSsB1n6PAjBBECe9IweUD0XBL5B07HcWXPj
Aau4BNpCYTDAWV21fDCRPfWeUn7ELFlbi1U6IycnZ1kj4UFqAQVQH+6FPt9FKGv8YmX5t3EWblA0
NqAkybLSglRf0NK9MZSkQpxQueYMw2jqQQYKKsHQYA23aggfH95Q2diqHjqqhFWMDlh1PO9ayJuZ
vur4KmX5KY7bTebP61yT7uUFElhH4nOk3BVILjBOVNNGdyn9Cd8vKTSQt4epE6WEX/WIt6ORA/SP
zciBer9KMhJIWe6NOclH1UnjmkVU8JpG/JwYiSPq81Zs+8uqFta9Wp0lhboGfIM8pG0OWtHYgKlu
zO4yF1DUZCqZnPN5EtZSemdKde5GtV5j7yN6qSys50J9DkreK5YT4Nku8ZoyHXFf1nf+iPmpEHh9
oW+o0OBLYMd5txq1+X5Q2kvTx/ZSmu+tkd8o6EqcD1RgSUlmXioovidtuNACON0WwMxYDnmsCg39
NrUE6hhoaC+rbgCodOi1QPbKJH1O6U1QUv9SSYU1x1ncXIJNg2qrm5sVzixngphxV4S1AWEujukj
0j2r+ZxojYNIxk3GyYE9utUEL02lldRz7wqDDtjADqlRRHp8U+XBWdOVMgealDYCU1tNeZE4rSDl
2D5ITy0/q1E3HzUqlUEyXyTZTF7Kh1fSNSB6Bbjzs0jrvdW7YkdXrVrLG3We1xYsyAIPo0ZQgX7K
fWL38RfUwVfSHD/6ItnLsUXlTS5ZduLxmmts3ApBKp0MGU6TGMPFPS/JCE4M8ZyEC7tyCy94yjPB
EZtqpyWsc6VpzPacB5EjlP1as+avTTV8D9X/1k56W2T87ziN9Sb99ZeH+Df/av1SLAml5vij/hee
9BfF+F9vs+vuMXu9ky7/+vtGKqkqeyIOOovBkkEX6r8O98srC5xFVlT6Imgw+jMolZQPOnkzHRod
FSu8d/6MSXmJN4gSRbVFrWOZfyciPe7L5VBi6aq8NGXQG2u+q370Uy1A506zvfScXGqral3f0Xh+
lp7NO8RPxKKO74wnCnL6UUIBCsQyqgoLglwHrIpjQVuplJQjJyvd96a+Ggt1lTC95sE8H1TZZV2l
usn5SRA/93LpBUVtd3Xgcq82o2J6RXrb48cDUNiOGn0jZIEtjc22Mgsyz9LezMptoJnI0YJVl+NP
pBRuP+i2ar50qkgNeHAaOXdVnba+wBdsFflkEmZuVtWOUuZXYwEvj3BB1A27KUg1jIARB1qGtcSr
MbtLBJYeEXLGQkRsiMVH7VHWCXUr/Aj6It82k7TOMSHBnNepq+5CizQI7oV+FkXzuq9b1p7Zm5RD
F24CA1V5c/9NWxesfAR0Ey3YKhkTGbWSYuG44tOqKqpeiyYBeZaT0tcq4nvGL+qRI7gY5dwprH6V
aO2+smq821FudZO0Ef1+U+XKR7k3PyvZdRCat5PyuZcEpxwtTBUeYTXYQXufSOY6gIRahDeDkVPe
LcAWG9dYG52VQs0F9jTRDjR+dKsqKq/mznRGNkcrFlzZn7eRWazMLNiOirGfVOEsG/BfCAcnBrYm
Ft3dRBttUoCG1uStINYbsxku06S+zGJwvlUTXgmYu6mZb08+KzuectSTb61KXlU482RIM9pU8CRj
HyoH/7L6OoDXTbPhMIipSy2D9IR8sPL8Im8Nt602WrnOhMs4btYsxbru5WRMauFQUCPX0mzTiqU3
kcZxysZa6Zl0BZJkm8/qocuv2kq/U6Rx1wJozfWMzVkRLjSyoEB/d6ZZ7nhebsUxckwgl23T07Fp
OR3WNy052yHpVmmqE9nQbJVWG1PQN8D110J/F1H7Kb+lfjmsUTNP5HrFtN+ovbVPgLvl6rhTOhom
jNaJW7ioLaZiMhvThKhbDWyFWChI5X2k6VtzjhyjBt6kKm5TfkmmyJW7/KamAtPHk4tQloRa49BZ
a4NwwV4IkGHsb7HocKZC3Uyp5aRo8MGTiZOTDRrp6YfJUu26v4un6VwQZrfDeGhYhImKdhWVxX40
gNuRmroe49mtCgythZfSd+JLgoXkNvhYBZ6iTIeaJLg2phsYhNe0mxei4QV+s5aL+b5u9VUTYZxq
QtB2w6UIZCXzQS67ZJ00Kqq7Aju9OlRvdb/dZgMPF9LSZ6hyqhNMFVwIi8pfwQwEM2vPiKOBOItn
ha7QGgw8lYe/VaWNPmeuAjojG00uTbLjMFjJoRERpmBYFwMubURI/DhbzJUr6SWuhecEDEVgeUXZ
7IGMr2L1riTMiklhDmXsNOPLzGNqz722Swd9LZS0hg+fw/HRbPKzkBWpiswvQaVcSynarKHaRJzJ
acx/joCVVlp7GQ8gtVHe9bOGr/nT4lFYgpVMg+oOcwJGqOSbsgC3rFjVpkgBxVb5ee2PBQ+U8TyF
NfGsft1iuJblwmpSw90sRR6QoV0vSCmRPO1g+kLySizmslpRSmwcQVafinFVhduh3aa9dJ/51oNa
zhmp2tID9+OWFUZ/QYOvIq5xWUMEpzS5nefGw1gXm8SS7L6HlKO5at6vU1P9QuniLEvEQ9JUtGlX
Hr1ohO4cbCJUjx+jYJcJ1bVYCl5VZJ6M2odImwpeuvI1jv0l/INIuwkzkgeqdNHihkBFBd86lAqo
NL+5mtQrOSO60e6xwXSYmW7TVjs5j78EaX/XEqfJYrZJq3GfKHy6MpArIb4pfE/B6acmQNOmT6Iw
rmLjMWgqe4yf26K9BCZOofWLn4zko59FeT4o1q4Ikk8q1ZxWAhhYSpfYw7umReugTsivw+6ztIsQ
mnecmE5d13Y60fs/XqgILfzavKdnLGxS3gFuQAcgqcvc06/42dm1+hC1luh2LEElWY4UiBW7TrYx
motaR4msthzvJntWPpXJuO7n/SDfT8LHhsMQmjhPGxO8cLZCwulm2Khji72qss4H2lUlnKvUaqeH
rAt+ecGR577qLDtspeuG5sd4INjvrxW5oU3jMsEFYyhFisc0C+QPpppdJL6g4ClWO4Z84Emnregx
FcGyLlkk7TrXJneCOIxUikx8fCZVpEw187YVBt2RJeExxnYQmkQumXYQUAUzKcxzAiLi2U2zdjOI
j5a+kqb7xeiiVOkj7ZHIo4pQNbZUToDFONlyTdtj1WzA3+9qCUM2Y+62qX5mmIIbzeFiEZF1q1KC
SVxDAKDtwLZakAtGvDP1j0oen+fNiw7Dm2yTzjFO8hTmZUi5ypJAOOSksh5b6aFO2FvTatWxpCvW
TLdmJdPKAaQ47yNby7u7zkfqKI1fYqN3xPKLzB6Tm9NjjvFGMQ27gfZMfa6/zHl6ZuWA2/s4cpVo
9uRccwKNZsi2cJUhOq/hE7b1RY0IoJERpwtfSZ3v8/5hli+DgAbbnkYqI7cVDk6pmbhdj6tLl21K
obLBjaMgaV2cmd0i8W8EBWsftuWIG5rJ54RGZ2Wlurks7OgmQkDc3mmpdIjG7rOQiG4/347JU8sX
iBVl06FdCfihETqo4AtlXDKV64hawjAGG7GjkYx6eqaXV0OuNzbY3MquO+MxDQ07T2S6XzUHXX+p
v5RthdHbvAKUD+QfiZjOcgZHfx4Q5gsarTEkUeiVfhUn/6zmsNRZ/0yevw8GjyovhYTfZuUTDGIL
pvFQuThVFQ/+1oDbjTWEgrtDAy34VP/925z9+2GXoterikMshLoo5iYx6HAj9q0dhF9zSXWF7m/C
7n8Eu1SyZR19EUfGtwP1tRiHpSws1zd4RHFeSK5qvbDumU6OvinXWCptpe2J2/q2aPfH9f057HL9
r66vU4JYaUaGFa9bWCLip7i34ysZijHm9PETcjHJoV95/pp89p/orDgln/5W9Hj3u2oKhMelZAhn
4+0XaCpxiAVdS/fzvnWjQ7QhMhkcRd1TksYHbtrONK46iF9X4C8kJ3zAHeTX9+AoRfj9zr/6BsuT
9+oWiL1YTUWg8w3ij0bEcq9/KetTkPuf3WfDoGVCBJOnvmst8yO21nZu0n1VoaIJTLJrMceEbHjq
ojMwNTy+IZGWL514rpZpcXx7l4IsPf5Y/nEgfHtxIZ3dE44n2V7PBqwT11L+SVNvGz9FHbQ2pvu/
fytfj3aUbYVQjOAg8bmVJWeJrdrfBdn1r4c4VuItPxfJZgC7KsoPTqRHE8VXZrGsCUV4XCSMOu1y
O6af5d0ib5SvGv2juFf3i4MitN+UJOz618P/5H6+Gf1ovkRG4qtt0Ob7OoY2H7oywq3BuFJFYKj5
83yy5Hnc//jucjniv346E2kwu1pmwMbz18M6XhXFCl65u3TSjeOJq/vJVFhuLc/JktA3v9VfX00F
ghvNKqo5349NaTcS3IPLuft7LaPLBWE7uRS3kApI2jFpC6ZPJjZBke1HZC4m+3/zN6F870Y42ioS
It6mM/IMRBTEyhwCApH3rx+Dn0znNxexvP7qRlV1rGemyEV8N3bEbGsdburTKt5lwhxNX8ZRRRPP
OcmyvpU3Xo2TxKVIiNRl7Aq9K4PmSPf1hky3k27ETbX59UX95NdnmVAVuJvqUs48uihVC1WxENps
D3/YQVi2xiOHEuGpfiBpWdKPLwq6HqQPePQAAo7GCeSgAilhZTzSyaXkpquMo8zgtHQd0Dm2iqxV
cvfrK/vJLr4Quf8Y8VjDGula2ND4uzxzo6vMnwrza79olM0TZMvjNoNvj97rgY6W28ZMetWHPbQH
WeX2W7PDZStytDV1IVQZ5C1O/WQ/vTKFojX6NJwijxELGrTWSJzGbF9Y53CALtuJrhFdnjnGzdtR
VbDqmPB50z633SYx9kpM8QsjGWNGmj3Pl2aeOGF41uSX5nBVI+oXgifFvFCpiPhK7+q9tTK7+Kkm
F470jLbJ+qbQsq3ahRgajSTd24wQd/Q6rI+lOF7V/nXdD3h04TgXJfRjJpS56m2YII/B4ooW/gxX
BdV60aJtjTtBegMGTzwj37DxFay6eq2/1wXhok7XaX/77SH4Wynpfy/f/H+tuLsEi3+ddF7VL/lz
+NvNIo98qfNv5d3/ztvH+rmNnn87p9r7prq7fNiP4q7xgeAWQdmCVl4Sz6xO35USmviBjCwZYRkQ
jqJzhPuXUEJQDARnS+kWrxsRh0ODd/1R3VUtFGegmpdsMvpNrOr/Tlr6W8/Mq4WEsIa0OP08Os5l
bCjILt6swnXlK0kkNtMmkT9rZTnd9yVpI2HeCBMp36y3hnWaaOWm7TrtLDAE/6yoaxIWwSDczb6H
qtQrenm8spr4KQzxIQkDEf+uXBU2oSF9UmVYQ12Ie0OrI/ofjR3BR3xiaTpu5gd2uoT8SGBpPOFm
HV8EtWnFkKugpIQkPJjWfBP3o3Y2UOtqIj39FKQkGWfrUi2QhkH2ma7QFp0hSCnPxVk9G7Kg2lBD
pvkZu3DRGwMl3vd1Za1z2cqciAB/3SozvbIzwVChWZx7xQINVKx5o59Im7AWt6+erqvv9/+1PGyp
Orxe33HGYTVSFBkyCfbS8jcR3atNi6QHlWJT6oEZ5Xh5monhafugNWavMnrlzghSV47JybWUFtPi
KpfqtVIW1gqjwAS8UGatiym31rXYzsC5TerCy98plTpeCZlxETZUX8Mekk0WjMpG8bsnImsNTinF
fDoxe1TfFQJy0lFabCRXmt7s4vZpyuL6k5VK2poQlWSIJZyXYtB6UYukRYgDH0VZ7a84Qbdbi+eA
dKTKJcj66JSzKYlOPsodwhbt+cTtOtoOuV0s3TSwqlifopX45lfz6nbVUUgLXl2Pq5x6RWD6ByXJ
8rvRbf2KrvbYzK6mOPmUdOQsigTU4SjRBJXEg77BXCJxBe0h6ILuQR/aR2VSlO2gXuXt6F+WcS1d
kppK5qDZm900bHo1Tj8RUiONjzpOtMJOzHnWpt50ep3kmmTEV6Xenwv1YuxOOhbOt0oeTtL70Onp
/aJw2u2VnMaytlexRm8iWVl1UfMQpYV56sR//BgRhOqUfRa6G+cG2irezu5WSMdZDCkZm7q2Qi/Q
HZJwtC3K+dsq/zoMVkCt+qWEJH0e0TnnJpilerPgF1dKW1rr/8fcee3GjW5p+4q4wRxOSRYrJ0ml
dEJYtsScM69+Hpbnx7a9MW38BwNMoy24W1JVMX3fWu96QzNrHJpfz64hkBPMn3++bn/u9WhhsYgi
sEziH2gm5h9lplaxs0XqrG+InjJdoykfe03MnVxjpI17z2Abap6ttBpSU56Z5nGQDGzU8ryLr74e
/MWI+s+1kE9DYoTFbaTBmKev/6OLRQilE8UCmRDXTHWnq5A25LYJ7NQYZc/SwuyWGCD0Sd7bURqS
e1udqyydT4nRPIsoC7fTFEieX2GcKot9DPiXRns97Y5B0w87mDOkGEYmHIZSaFejGOc8RviMdIYg
/e3ELiful2V9ORQqXbh290P6D8o9w58x0kXF32TIgsgLo1Gmx+q0WyuCOePNi0YApgeYqlSLDCEQ
PTpWm/CIhmIKv0Se51WwhD/6dUEcSSBP66aImfHQjvyFEPxnLfvzs2IAwsMLv9r48yYd+2RQFF/1
N1aC68scp+geyybftUqXPQWfo5ICgHfwZpISJLaXNMRpmriXEkj7PSrDf74n/2Mzoc8EX1AgPS0W
2twIvz8zjRVoVhDowdZKrXntG6DnBCR8Ns2QrQTcyp0iaSBfIJ8Jyjhape2c7CZD2UoiVNTaTJlo
YRjsSJPZOGpYBTttbuVbl6n//Z+Kr0lnVuJmB9iZOqUA4wL9VGMTTop5XWnVh1ELP/5yVEvV/PsN
wRT7HvQgsblBsf79qHJZNX/e26MVWesWZwcQaRi+gjyQmTE35Vs7T+bJwMOxyh7yIIR8LNXaPu4h
anf9eLZqCeYiaVeO0BqDW8cFi7o6jZfSaJ78aRYPspUKzj9/bEn8T/aZSH1058SzUmCB9scHn4JJ
wYSpFTY/dxDTz+PdOGOYgbj3Warm0RPVcSCyWZfdUamlg2UM+8KyxovmT1Dko0g6+FF4WXpqOMza
s05QMsyniKjgMey3TYIpyISnIrFeZeBVevFdkVNrHc8MgcxU3GVtKzqldQ3TZHrV4c93i1NmZ9TU
En566DJ49oPZnFpl+K4u++ewnGFVEWanFWdlVQvPftuq67YSBFfpJoJeQ4hj+rwYwSxVRqHn+lZC
L7stLERc0xhjRjg9CPoYP0qm4KkzZo5ybnq4w2n7UWy+IoFIpCxVmNiX5qrMsY+Rk8GZkG95nU6z
okwZN+UAT0YKoFGpgy+v5C7QXBYD9TKTI0h666c6Bf0uxmm5nU+KIur7e20kdPFLOVWxN8LymyYd
3FsVqlVrDcNJbkw4flrQXEWm320QCvtozDRXlJAYd3DwjpBnvnFP2bNaRw+FrH5vAig79+W9C6dn
jQA0OaY9ut86hhZa9Duk5RoWdoiR0kApl5h6CgWDP3nEHiVPe+S2ulyv8klQ9lOTesug5n6Bx5QH
JkDGtPULnxm8ORyJ+tgnpZI+qyMqSFKjzMP9vUUrjjdDJ31jQhzaP28PLShh2DbjzveTa50oEbVV
MB3xk/lh+pPp5lUUrSU/Pw8ou+/nbKbsWavAvZtQ65V1MODqWMZ+uu7S5nYvuPQmQH4+rQ2BuZQ/
SOy3yytlU+oy0pjcaDBgRYS66k5Gp14mgtoFFffCSmQyE8rY3pEOg+U1nsihz/5XNDLU5dCM9kGS
j14Zh/5B8APLU5PoYpWDBncANpOs5Zhoc9HWDVfNneXuy59LvN+nONuEreWU4SPjwLVRqdGV+bqb
xUqJ33ZTunXyPFo9iUw9qPD9/tXiTjvqA6yFaeJz1BpkZeoVDFyoBv5d5ZUxY6QGQs5RS3sWvSYR
o2PnB/Mu79VzZTZ7vSuNXWJm0RZ97bdADPOLnKkZuvWKGkon/lmoS/0tDdbSqG24KSuG3crk+KOG
hZKhDumzuVCsiACezxLpcWNlxicV/UEaMGCpsMvq3LwPvmVSk1+ieAn/tap5X+X4iUNOM9d6QCZh
2fsPgimtjbRlUZD6ZKMTiWTHftxsJEVoHoZAdUtDu9QIgY9BKimn+y+XA0FjrdHlh6o5a/lGV7rw
UWzJ/8sNyVPzDuFE3zdeP5bQAyrIg2qZ+g7MMu0xyJVtkDe0EFNksG3gnz4xg1OJiXqVIy+oB3jo
2XMnjIy8MdhCbEqt3VswEUt+VqzUYVVno79Ww5TMelgO93V7HMnHSywVaUVhrrSpk1+IUlymcrmw
uz9S9xJ/zIb9OAdfYZAVu3rKxMfJN0n8zZMnRFQnsxPks6JxYuW5eBGk1h59qThE3SCtm6puzjXe
vJY48nzEUzh9q7ThUa2yejtK0+ylvs6OURPmfBIyldFWFD2HMtxcV1zaIjUjbqFYaEUkYG07a5y3
gTrXh2xGqLdUeYJ6yiOzJgZiKTEhCZjL1C91RKMuTsokt+uyZ/yKj0/385AWyda2GQsDVQlWbSU6
E1lCop71o+RUY90+NMTWEY4K+aNPxxFYHopsMZL+ambq+PO6B6j9dkEiBF6dThosTZ8vo67t8ykb
cUXBfHw2wrNmJs59IQnF4RZXnenePyCRCjPzvk49BT43iwmbOWjF3r03Y/XIjt3J276RlVuvSi+9
NpU2c9HuPd3CmljNcydep67qH42YCRt3g+hM8wAXxzTrq9nP7T4UBN3RoCyRAdWtJaawbiRp2YXN
xcmX/rqOAyebteKERriRfRyW/bQ5s62zOjaFtQun9HbfsDsinyGqNtl6HLi6ZQQcsRzxvXFpmopl
sPcVtyUsA0xrVB5C6+SjpzwMYn+zIgHIy6/Jjmg6CCM6nKG2S4UNKV6JqxZ94mEpT6IzDnUyXBkp
IiY2LGssbYNtnSVMNzvBWEttFe5z1BbA415TN/H2/jCX/jivmAw3Hoj8kxZozPx7a3pnbOPGRPx+
zKGoewE7kqzG0zr3scv4+bGVqTiJjclYq412WYSGLfarNyMVP+87qD+L8aEUMGGN+3I+lPiG/bxu
9zMyCkXvQcFQj/ed2aeX9sW52ZoBJM/SyJhEt+EHRBCP6LZ1Vxf7gTTct8HQyUFPwk0adg/yEPqf
qtCvcCnPK9O/WlEs7bquiWEs8wD2Q6Dt34OhsNbz/cqOvpC4flSkxw4buVxrakx+mxO5Uco+m1Vz
TZr6SpVmTNrgijPHFumwS2mbZNpCiaqpILsMPy5ZxnMyDbN5G/eWctFzIXNCQxY/YrVJ9qbcPw6l
ER6EYJTXWdjc9NLy96k/+/vO8Ndlbk3bQZzMn6VFrUNImXFuFliHLnIE96ZK/PdhMso3lLN42Irx
Z659L41OekLELT01bb+XyQ93S7jpEAHohQsjttb3DfK+oDZRLexa9kpHGFPiVUQRJD+Uo92It/H9
J4JMirhtCuVLFeO12KOrM8yoeBwi3JTvewHY0sf98Qdw8fdCQgPSpMXx/sUUapJ57q1yQStgR1lV
4ph0li9lq4r7phXX8DkYtedtQF494TeuHpCFW+pBZ/tBMRzUo3yJppBHpwaSlcx8n+ZlviIrXvVQ
U0ZqbGyEliCNOcnzizCnb/fNXjDDp9wg4EyrIDAqAk5mclN5gppMF78MS3dulMwt9DE9TjBuFgYc
BZe1DnBJF+kAtoVYFqu8yveDXxwKqY2ItR8jD8gPLhACn0qhQ6QSw5VpgCV9jMlctvMOxEbQzpTl
5irPSsrJgBNMzNh4zQdI3XZ5qrtRPEQYKtgxKR+HooP23iQNNHXR+Lo/EKKa1XuVlE60orAP7gtA
OhuwAbNAw/7+HfIX6qCZ2mogFDlvenVlcge42YyTwqxJl2rOqmNm6andI/5fTUncb/OheylkgwbW
hIlf5Wl4sKQMi5JoUneyWECxlIPpEhtwV9iS0os15w9CP1RvKAS11fTVBUm4k4au3OaNdEz5uUON
VMK93yb34jMdVKYXGPjZsh5lJG42zWHkDHLCuJipdDGHMly1GcwbdLw5NJusOFVGOMK/aHIK7vbW
c3UfRaV9nzp+SUY+fknjGZhGzVyDjfUYL/VhJdb5ldoYoN3QipVvQSOqprU2Za9Go1ZbFZZNWnfS
dmHYx2mLD3iba27d5bSfjIqhCMb6tm7hMUUl3VGvhZdYREUrD1KzUpoCrYnWhcc8Dp8FkBP8f2Jh
HbWIEcp0aldJlWZrsbj9vGXqBKal3xYUNuZbu/iK09+boIuESEYZOpSU6AKP8E5r1/t8FmyfXG1K
zeP9zOVSZR6rNFihB9L2pnoNRCU4xjlqBVWQMLFQ4nBnEnMA4cMP3uJQpFrLiXGpAiia/Txb53BQ
zJNcQisN+/hKQYKOoi+YXO4tUozLuvoizSYmAocvMz5KQixuikQNLjON8AGLch5y0UO8W27ywdQY
kMsbTUq/j2FsnmoRS4r7TaHWxNsKrLDszrEbm8jxkZBE27ALhq1aa7CT6qE8yZWMNub+FIZZ19ml
PwfH+5dRgTJD6RzA7DGw4Ani7HvewlVWGx/Pwh7/VDhGuwSHk9M44e/AhrGv5qk9qFn5aOoN5o/A
EPWKwPkB8/usX49R3dBXyMk+lOXSqxhq1YKKTK9vouhWT4iJfeafQp8dq1YU90M/Ucl0lcutKm9q
MB+e0ybcQX5jYWut6LXK2jdBy7F6FirsSxfs8P6FTWQ8ZpqWPk8y/LNB0z77To89yJdUtQWRAZUF
i0gdBd9tZaREguabVDOsw77QiU4jcrz2XBjAhj4Vv1sNUwyWy0wowp11K2RVj7JDqa5KXcOYa7V2
U8b6t1rs0900Keca8S+MS5zlSzHL1pRqhn2/g4ykfFA1YTjquEfdt9xMouXCIx6ntjBm9e7CfWii
NRfS4sa619hyqIi2T92yT0SkQJbf7xIsqw65Igyuolb4+bb16xjEBhqS9DQGw7u6wM9lx2RNyCfl
0uC3MmkZ1XySjHsSkzdBnH9hRDReYmhfUtLaFW98HmqaZHVhDA5JNFFbjqvYz3bNADGymQ31sR3a
g9aXoZMHRrhP62R1R6+DARJqGSgUWyaZDD0pkSvKOrqlqJs2pYHNbqfExaHScTHpfKu+ilayX/5U
KeYUZQ1Ru3pjpBu5ZqKq16Y2rg1Wxi4PKBMBoZ5XofBj7Mua6j+c96FRXzSmAgxFBwIAhQ6SlZpL
BjUhmPHPNz1C9TKeAiWVPnQxKFHpWMExXb4EVlQSlq5abnW/+4J4uZW7rwArZHuaqehREM4eLFLx
wUARtBUNnIT0Th42HfRjh0yBzh66rN8MAkL3WWhJQyXfSfTbZKW3S39YNcvjpuk7YSgE6vABkrOa
GNtImsXtWybyzOgDPPt2ylhKGxmlVCaQAVP4wxUvsZL5ganeypxTaAGix3qpHZqwXYYrdIax3NV2
36jawVz60iQ6p/E4uXmsZit/2TSDOt8ZQgUJNFK6VSRwndWfj3ajdKk7TV1GWICarNvUB3PUffHh
3jDkyySjWKAmHz2rzjTqtQjn5Hkqe90pUVhJPMIbskKTjW9C2tZ0cXZTq8SJr86Z6RjhpgiF2JsS
fWcUvrlWUfxzlxiHDL5259NdcEKKV6EgeDtd+hFMoow9VnOnSUPIPlP8/gWYX8wk/oDjkP6TG6pq
KDOWvPnf4biC2wiT7CDZKpnQbeVxgKHbWHQFabcViSE0Z7V81NLXeFjGwXmxqRd0Qx+M/X2QU1UW
1J2BpPkKpbI+9siJOxCZaR6t41C0R0Hpi6M8x3QIGJX4cxvA2Taw7msGtxim+krUxhvyiGA/ZiZ2
xX+HdbUFmPsdcVQxLtZMSBcY+5NJ+Pshdko7qoHWpVuhD4h8Fjoso+oSk7oySdZQWNoHIzX297li
U+sWCk6iPsRknOHojvwtJTvvZ5MzVi+VVPu7VjLQQ0x1TLpfdCG9gzoiRF52r/KDzvxMdDU6zcNw
KP0EQxlBOeZmMOxVoT73+CEf5Fhu1uE0NCgMe/lQFXOPlxVhZxXbNS2Fsk8MXzlhI4sXmTFvxi6H
Y4sf9NoKUbL+uyj1dcOyO4Q3riChSBT7cuJIkJVHwSwxKhCmFe8VY7E5/SSj/S9M4NGN8e+feq/f
RGH/4yj//6AqTAOH/58H9AgVk/82LfhtEr/81s9JvCBpxr8UGb6brBPnhwyLb/0/0wJd+xeQOM+j
ZaIVw6Po37N481+wh3QmQhqzZUyW1F9m8bK0iLBR/5CvjSnlMqf///BJwvb8t0cG0ircTcYgkIeg
2SjGn5FMilXXWa6JzaNmyzu/scPDsNNaJ8MqLAOWj+wE49hj8CGu2fIxGdaeZsvug1WbeLJmF5od
faE3abTle/43TAr0myR4PUs/jkVlsyvmTbhFAYHqmpQY1ySUVAV62pnX2k38FZT6xHxkAq5iJ6An
tqSsejI805XM6nxNXkjpFSS72+Wty0+o7/o1PqT6Jj0sLephphLGwuRrIiuliXdpvbGUVTU50eDy
EmRrDVfYmt2EuTAHYYEqY2u/rjR7wqbpwAEp38tXMz4q6DYYvOW7OXcklNJrAxW3xi9C4mYySFoH
oMAKHtA+vuFKL6yHa96vMEbYjZ5+JOX4zTyK6+ijjl0DPyi72suEzXvCBvXRB0om/UG6wBaXMGpD
5UXgnb+PXPQN3UoB2MARbhV8aNhxQtvF9w2LRy9RvdobNtInxqZ81Do/zG+VSAm9SURClGzrgJKW
lKC08BBkgTNVhdu+MZkgAXW4glRGz8Ijm6N6pKuvuVyv+SHOHGrh3N/l2/gSPFjBty7eqjvrHD/h
/G+u2SVXzUo1XIAnn+gX9VTiArcdOdMoz3HJC7Gz2PfaSkw3Jgct21bN2G5dNkfZKd9krp6Mag8F
E0Rgp2qI/1tVrTc/qfNtho+vgtSgbnfHZp3rq9b8YY5bqVmndDGciEOPE92ESchaSDCZeLZiT/Dt
udzKxotAWJzohq5+IaDlo0QN/RlcNQzFV7PxbpkR9nx2VzihR4FtlLsSjE72uuO8rc/42SkMVz0Q
N99VL9hVxHTWHyjwfJjKybqWHKwrBigliFdsNaaccGpztq0P65Tg9Mdg4BRdef2A6u8pPsffsaX5
SM/ZUdeQctgQoxCtOP2+gDT2AjjcflC68/PVMaSlhA4+f3REWG2mI0+Am7/4iKAfk9FB8XXQt/0+
r1bjJvem0/Lt4JgdZ8lJbkQE8mrhTjiZT/VLBXUUg0XBIfiMCtj1VZeIi/mF07AS0DeXbnwuH2dC
L3fiAH9syyfXNZf6cDHVZ5LpNsO21vBsddvG4ZtGiyHsKm1quGH7GFxgjfSocMZqBVbfr9r5exY4
Qe9mVy3yImWfa2c12ef+kyy+GpYntjmjQ68jo9kQH0h65X2hjX2EZzPYRtf0TLofQ4n0kRc0Ik/Z
lJfcVabDwAEZ75rg5t78kuyWTJBxH6yqK/Jtrh7XCvESboWDp7T2cFPc+glU1YlU3iDbJdfiKJzC
gZQGfv6YP+aWp+2jq7UH31obR4LH982puvrEEQhOU9kcSfooqRszXlXrZI9kSfKi5JId6xd/m6BC
mAab4bQqeZ0KJXhtqWtfWIuP3F94vBJhsApfks/ypXkjUHaXbf2N8ZAdrVOwjkPyAy3LXSZ638i9
civANShyh4BlAVz5eyK7ExkGq+gTfdc2/sACmFFYvemd+hlAi7yFcRdZtnwmTCvfYAx5Co4WHeZh
zFb9LsN/C5b5K1+ka3qad+UqfUmxjlt+I7FsrILz2gvovFKbHgSxrHWUWdYS65g2B7pXDR1hYs8n
qJmvmJmOu9y/6DWJEW54klKbh0b1yuagBw+6a5w412SiS7ukdhsDM66dEu8yhdWxdHB5nPMf9ONT
vUkCUBuD8vmipS6dqlMADWnNg9pMDkKqNjhWWW+jXWXXQNi5dBnkITTTS11+ytGD0n3I1kefbgrj
RxxefTgOolvRLqpXMC87JzfoK/xW4ZNzYg40EO36pIhnHwSg3Q7GwxScYmmT54+kIwgpYkzW09mp
5fUwY+75bsooO70Sbw153fi2TrfEOwF3E5YLomxqn5H4kvbQHm86SYetV4CNRZwRwK3kNQ3sRHFH
0yWE1fhE+sV7Tvxyv443steciWe0HEX3dOSGyGyemKjO78MTwuAG2H0bi6zp5bV4Gw7zLVuCRXcM
htprtQ2YJDm07LvkzP+RjuG7rm76Y7oJZAdqF1Y708ZvUcAk30H8eD3xZbzNt/xd34Obxu9twuvK
L+Y+OuesRrwcCk/cKvblVdgOj+1t2pgvAQt37ohwRAsmCTYUtBfiEDaMUo7omv2TvMlv8of6UN/y
GwFu2Jh1JprP5167lMJDnD/U/J9NXKCj2tQIy9gFdUyoL4Eb7jocRuwJt9LpoXsJFwvFIblqP2Ly
po+CGzvCRtA4xg1a7iVZat0wqIz37FDodq9LBlPyks1Alrv40+c1GemVO0S1o0oGyXZoHPZLLz4C
yiwuQdlrP9hVd2KnK4+Btp7jNeCExjyl8Lq9cjEfSEOxLvpLebMIyMkrR/C/lLdK33VOfkjOhlvB
r4cPCzPqe70WXOsg00zivJR4gVt75kklhyp6CW+4vYH8BOJfmBzqvYv6dwtyr6d0FTtMiE+4AhjG
Um/9QguLytIIlDYWWY0pGtrYK6tt5y8JRGBPpDRiTDOEug0T0FPXSt4AWUyODM9jYgriQqt2gyvO
dExkuuFbXdp+9eDnpCeTHuuA7VUsCUwKnIiYTv8jxIBGUQ91SgAKQ5Od4p8r5cnUXwUs0Sb1yUTU
ZQSHQWGdHS4ly6eCo3TpJpvqxPMdIL0a97RnPdyAyYZHhP57K+3bTY8EP2bltTx5Halr4BN/tOVr
9oxQclrFbKujp36C1KqjK1PA4C8OjvyafPWvohMTyxnZGAHP3+ez2eBXA3/jODizN+n4cHCIC505
twn2MckkoCjozeoQLvEdBfIFQHHktUGeEAHjpKCBSJkgkPm8l9P0ZzN9bgUnzJ6aonTFmyY8YX3L
yamAaJSPVvTEhLvTVUCVEsWLaLdQ1avq49x7obwytYtlUmgs/r3jJtXeVZ5iJKYo57Bg2SaE7TWP
DOcxBTGcePjy23NTfAsiYoOZNhWb8kX/oS/KWihKESM3qWNEw0HgQpdIHZroeIU3ON5f+B/bvTPX
qd3K6KVDMnOoEdDUclt08Q1eF/uF7JHiGLrSGiWcM67n3h1Z3RtigrVdnFwT3ggcxMeDNzn2O/FV
3LI/pepaVPAXcua9lR7nEI93D0dFz3gzm6uu87zEGO2tygtKymLbo0cjZPV8Zt2wjYKMCTdYcTet
wyf/3dpQXMvNicfSwqDY5fJ7CgWlDVuF9PbgRgSKSEaFCEaxXQ67ZGAWP4m1shGrYltVW6FcI4wa
F0Hqxrpp17o55cMh618SnO5X4RdbiNR/y3XscNCCY0HzFQUPWnQ1J9Rx0ZrZaOCTIxlxu530Q07X
EWUAaKA6pUNcTEuIHCrtDHv8eFPma8gXcnYrkJFH4uUtKM+W7HtxDNRtxID1mJdDgkJPXDlBpQF0
lLeSbC1EkONAIkRDL8CC32gH0XqP64fIOAfKh4HttCwD7u+1on1Q9XNdHcrsWRxehwR2KxXjgLf8
oDCWXNTTpmTn3KO9vO+bdxG9tMaAkWKscDQsXkJ2xGQ94lA9bjvDsMfU9+aKGzcAXCzdcNqF1N7R
WUyuEZTWyMMDCMRQc5rWXgp1rCuo48e3EOHvLl5D3EhtPGMF8bnu93FzLotbGF2C/jkOfzACTcv3
uF9N4bnAHpb6iLw/Ibz0kico2lrWd0TT5+qLwSM+pUfT9IKqtqFXM+sJ6xUGYK46fkT4UPfQdTER
6nPHVw0nlyW6Li9joLfsdphlqpU3i14wxMvDbHR4a7AYeb4MfCq5sQq3A6tcO6E4yA+pXFFP7Ex2
LParan4o51d9Uc/1X9YF7+uxOIzpB0xzO5oeig6rHoh1TCWsv5D8Fjb7L2jQz6UY4G2hwQMJ8Zff
l+KpT6XaKMz5McXBM/7RPwkCKkFHYyaBYuI5xNn9I7hStzWOdoq24woHa/ymBaedd6rvTh/p5zww
C7P/5pFyTyX4c5P49ZP9gVPNRp7OYavPjxLRyw4hZ+Sjq8GrNnsR6DhlMYwAbMcKp1NtuhITVddb
oOIz4lqrzuX6v42oyJwSuhEilZf4HQPucV1+08QtN/P0GLwRu0Ud4r9kFKeGje36L0jH5edH/ZUs
ftd3/tMRoD74dZubhUGOqlHlCCpy636E0W207EJY6YabN1fcMWgNUuPL6Hc4adxD3x96e6TdUAhh
2mfEwVeIo73M+mG8VwfrK121x3Ra67Rgps19dyHU8UmkgQeAMLd6sIq/9HNwGZ+ri/khfqgf+SdQ
PE4u0cv08M/Hdqfu/9Ox/aFP6NII4LzQ5keVgUL44BPiLpzYZoP0Rxi/pQYRmiesqYj+Gsvvg8vs
iPCe4DF1MI6DVDIeJYwkUFu3MDEc4V38AX2UJGrN6Qi2E12TrcCZyr8IEnDQ/o/bfQnVNogyRV2J
9mz5/i+VR5VqVpxGpfWgv2fI8eEDrbnusWCLu2Flfpq38jN2ph3Z8EAhihPKn3HynvvnWGO0Exxn
V3EHAkJVB4DHx4RVfqOjaPIvv3RC/2yOM4NiqKO7EMMzpuFYVKifbB8m9tKOkHj11tgwJ62whqlt
xTPoGVfxAcs5wJhC93odv6GjVl/zEM8ZdPSuWO4HvBukDW9eUNys0xK6h1O/ybODbYPs4IA5NV7p
yTdc9ALc9PodAnIiixVPVaHi4C1JkfSgf4Xf5QDto4v7CM6aQVtDmHOUzBmfosBunIysaMx3brXq
4OKi06f/CL9rH+0PBXIksCtovqt9UJNE1wYcwXJq2CBUKuU6rDbKnoDtaD9DxbJ5V6m3Wa7PwTsK
SL9aSouRlb3bT7Mjr0RmgjfebUpcU+eNmVbh+1++NZ8F2Qe29MRGUD9WYE+dTe+5whfJ2INoONoq
P09fjMg8aZ856hNV8i3FEKncxkRRUSK+pNaVQHF0EDTsz8tO7EdrfdyxcjB8MGxEs8/6W871jdf+
D+kBaZ5m8WA65D2x69WmZ+Cj1rlp71WSp4H2aNjqsZ3jwYsropO9zh/+uJbf2mYvb9sXPnZKHXOt
P+CdwjFW3pP35CZvE9UeH3psmWwcJLRjMNpmbI886o8jOZUf2vtUAExtxMHRjlA6H2nSZH78W9w4
xWv3mg2rqt+O+VY6TZInbwdMqC6TYOMYQVYhLwH+YtzUJ9pNPvobBk5545Qv33GdMb3whQUx9fcK
kMyzcByCTfiiGyti9SD14ZVekNTNBdk0A0zp5ZA17NJ89lR7Fh35e2rhpwOz0MaqkXrElFzfxCyV
1h+vD6+hMU93PK8hAz4Me7gn2MUARaIVxgl0aBgK0qRm4akRbuO7Oe0ZomZ4uIrvk7/NH8Z3y3BD
ivLctWBo0AZbW6z2RAC0lbCt1/6ZXlmIt9LokkSySOYSiEgPsq2/1OKZj2Ta3yC6KS1kDz4hntKX
GUzUSd/1djvrjvFsfodxQX45dg08opVHdrnwVVVYrrrY+sDAHMxd8WbSS2KmMrlIquRD8YSwqrLF
DwREGbPy2TEiJ3FpE2vu0g/juf0WOByoDgKUUBSv0ner9HjPHmaNI5Vei2nlIuQvYo/eVOP0WBDc
nAqA91SHW/R+IiCaGz0OhKPjuEFLTWYpgzo1fisDWkRePPKKD+tZeq5HR8R6T3CMYZMmrtKf8eas
WZqKjd84kYxN0GQL4zUqt428oluG+wDHToJk3DwWj/7iI1tU1FoHbSIPjpppsa71NO5nzSk/g/pF
D98UYVMP29A8+HANI9oQ3Ydjyy6SNU4/rmNksTC/VGmVBzvliVpsPk6bAV8SzrMMOxuXHVe46H/Z
UtRlO/xtS9ElyaAM0VWNMQ3Ksd/X5qmU8rkoteSxVRxgWsnlJP3onFjGQ9cWV2ByV2oSHjT1s2HB
m9cF1GR6aBxzZS+4QduaPMV0QiKlnjqvO4w6bbJNPh3kR6TYFOaYSX0rv5EnqQBFWG/VC1h++zfP
hf8sXP44jkX888seMxtmaMFYSx5rr8P5BYN0hlkPtDsNRoazM3CDaXh17kmK6jDasSMwPqwwzjwQ
BdZXqgPQpKeOAlQV2fGLtm5PIw+tCfbvDGdqF5hI2LqROhTXDvjB34PaFpXyP12JpWj85QjaWR30
yZCTx/474JS+szwF5kPpNqqt7Pu9tgJT+gaTcF4KEZlNEUT5L6KfPyRIFKbLWTQUEeWBKiGR+KN4
GrPANCP/vwg7s+ZGsW0J/yJFMAu9MoNmyZKHF8IjIOZRQr/+ftS9caPK1VF+OH26XWULw2bvtTJz
ZQ7psf3q/HKffEof+LtOliEFcJCa/FQIS//1O//2ed9W3zxdaN1s4POgVgYr8tJgcYzO2GX+b9jv
CfsoBi3699toT7GAHYeOmVjlD5cx8WB/3/rfLuPb4kF3gPThfk357Px8IWyXVOPCzJfde0vbdpQ2
xYq6ZO5MradmVW+Fpb3cn6B6/HEtepejtgs5H28r1SOCywNhCeSgOM86Zxy8NgqAcHszfMfHrF3d
zvPRHlftx2U/6g7+TVRCAk7V2/4xevt3uTg5iP/z1/q2ooZSuDRYgk6/FsMDZbghxqoX1rjvTYnC
TeZMGXCjkesm7j5odsyZIwT8yU1wep75M+o3ZWHfmMOhRNKZq2RKxuw6P4ZbSj7VbqmFIB7LUlqC
e8zM+kkqneKxvsKjGSyb7gaYgq++/uvdegpLQxhAE+vn4YRsHLJoAextolBEzFPZJeBae4y1Rxy5
BNUnyQQYhD2cNpqQpFZ4VBaoXZz7eXxqIyunaDEli2lFS+md+Ura13OD4vLfd1D+z93xt4XxzVmg
xhIzWgx5dkwFt8zdCokEbW8zHouRkVnqHBOMBN0sZfPHJLmh5s6sbv6cdtZNsKd8ucLjD3u+7b3u
zZLkxdgNY+ox48ruCExUenXihA1KhtO/r/1vvO/Pd/m7RwEyNR3JcUoBtDBU4ueo7DdqDPYVnkiN
M7LQn7qfTsPwbNVhO2wrXTCIbibS0/uX1NfY2O3hMwIOCo89uIIhbqb4U7KTl8T+dTA/idNQeOIT
TCx4GDv//gW+OZX8tRl9D/GS9WuoDxrL90IwA3Mcyw6DqNV0Vfgt/jgk+MOjXkxb1W/bb5P1N0Vf
cLvuDY5cQI6/Qkn9+Ylu/L6Zre9kjXfrn+xfpL96I00ivAFfcnx8NJwevu2AtarWUZ+EwhE2O039
KdDEbjUnyWh5pnVDvTOaOGlJ9Z44MIT+spnhBXFChmVX2g/7/zfzJG45UQNkwEpT4hH5Et8591uh
VIlc1gSFRBbyYHcYTBof5CIgS5MRtdHeBgPrQgy8wfUKYlKAleQINBNNOTDRDyvgLwnAt8v59kxa
LqZI77l06Czk27vW1ahFlN2EKkpLmdGJ0f3pgUy+uH9umtNnKvjMo3LQFGQMf66DxTibX6Mklsg5
zHb6q/yIZ0m37BDiiACoeMTakORQ2ieooCq1FlY82D/82j9dwvd9O+7isJwuQXET70IjK0GeO8Lg
d0ZnY4y9xolc8XBu5T2orEIhO8r4yafs78Jwug8qE8B4BAvM3n/DqHCtTxbxrJfIOTFuTvlKcKgp
fMZW6urDOkqJkXPEypbo49N1G/lyazG6nStH2ihxhNbqaUVzhcpxV18D2b2gA6fPUB01f1zoy0vs
MyaEm14iLmvgvexVLQ4aXqnW/F04oH3qf9jK//u5/vb7fEO2lOSeR9WCIbTBqbAKMUrdVJihSOlO
7NhhEg/6X3XuhGPhGUCJnxqFO/N/uq2ioPwpBZvAP5wumNLB10rTsWf4dqYMiNSutwXGtyJaWRR5
khXVkwVd9SCd6ME4j8/NSt7OtkSxBm1uDU+FX/m4nd8wgIEMSdE+71Wrtee9mX1Is115HlbhXs/t
OYgnWJZVHti93NDNpr9+k83rzM5f5SMhocy5lsZtRX4QpKRk4Ho5ODgdzLcwCZNjmK243H/RHd3Z
sfEFu3DoMp/E98K/mjDUXnLI/GtQoh3HgHU2WAzOxq03lh8jIozoNWNz3hZdkKLgPFwit/FDe3AA
e/eJhzLTHM3Kz0VXWpNd5ndOZ118Ugiv+/ILBcyXbnbO7R1thyUFlx2RZ/zpnqB6VDeLx3zJLfFZ
7X55wDjmtu2/rrayr5dczpKRmtXtCTlMH8xvDiOQiG3KM6wexLaVvz4NjEjoE000X1XvStDTflu9
DVAk9kb6inAfVTWqiM6+r9qzQivDJAAxAU9FY10LV8gMZlUOd2fmQBXp/vR7XG3V0V0paHkqYBuM
JQGL+7q2zHxMxCbxTRD70z8Tb/HEYGSs2jyNQHJ5jTbp5uLHuZlvYK0C/GRJeWSeyhDgIgZjvu3A
Thqs6+bvsWRgpnrEK2F1eSC/OSRD3mH80ho3SGZaOPSAHwJ+cr48gHKFRhFZ9weVIR3j8rRYeN0H
Hr2tMek35AOKWoQwzX01akdiltLMLZGXfFKk4XyRBj1MLU8YeSpBDNTAlHlmbTJ0WwfpQbQoCFFx
IB+3uVwrNlWRzzfVzkjX0X6+nG3qQF6VgTzVFAgwhmPr3r3UjYLyBfUA0NPVbT5AvFys9tN1f0Je
mG2VK0qM2WHhtOgWjPyl31+O/NFzti3eEILkrrjUNBMEHlIMCuMC8WInp/JT2Qm/NqDbwPrkz8zQ
mkMckRtgTRm4F0gMew6r5szt+QaliJeW5ngChNH8HHVGz/bEJ89MwCRZNEkRzj/54dWx/gRxLwan
4SulKb6h1dF2Nz+xoVq06/Q1KD8YOupcEDRAoC41UddAi+G+r77J/a44Aomn+/pzTiMfG7epXoY2
A7Gwx5OuABOACE2sYQeB85i/YNhpN3xvwQCWJx8WoXl/xHnZ7qH1VgwIoR26c9DgNwZx9EJIwHTj
2XordTuqlqiu9Q602soDyLMTtJTC/9/MwwUi8VR5w1upoLEhya+y8MStFF/FewZH5cs5HqA/U2hS
meyQQ2JWX5XspYMniUsVamaAjATjSvd6fKaGL/XznXedhyDM4CageiFcoijg8ftRZIfP0wAX7GV7
NeM3HuX4wdTzItoCKIGsO3c8ZA0ZS09tKovnxQbMD1fg+ulyHnfZa3y+Esy5bL6iGUg9M9CmKthq
7hFboh2FijsBuPclx2b/DA8nIJSeyqB2u0DF4s7d2Vc12+lopkqfPFCrtxBZWHASbu6ka44op3Yu
x9ydaM2bTaOxwpuUI13yewvTKXu0bm5NPPZqCBY2cKXGBRNTVO6GNZBbYiLgJ7qcTJDuLDwwoGpc
rYuXYxrhjKu7SRdipE524ruM7oD46PC/RAhaKjt9RmIR6m+iKcT2tYPS9IvOgUBNTGaNBIcq4nN8
kCRE2oww2LT1MlkvbXpoCU1hLLnzk8EV19WBbtSV2WhsRvL9iF8Zk96TrAFYOOVzqZghO8Y6Ow1S
QMpI7mkDNr9MbBhZoO4AxdSvaDf6yQcTWNUNW2hjnvrYvtYfFyMOhsKWX2PNooxvdaOjT20f0ndE
LmcYefVr2FQbZTmz5hab6DpezoleHi3qUWw16ZAFY/GSvc6DDNTLKo9pb+gOhGoKn6mYzKM75NZc
H3CjZFDLDQ8LVyKz+X5KC0OryG0yZ41Bk7lkxMijP8y8hqEf7qyemf0q5JmgGt72x9trR9ufuYWt
ulT/ZnwzvNIqVwgIrIjo6cjRHqP37gDSa8ef8KH1CsWNWSCf5C6aCEdaP6dkk7D9ZPqXSVODWnb4
zA7asjJnz0hTxsfRv8xN/bHaaMuucigt5701IPd8LJ2ZpR1YDQydOt2hMVMdqYdq5jvdK4/tQ+7A
XZvhWjslbAoHwYsgYgkMhi6yY1/adHyWhtVz/caocLG+rQny7Pm3vXhq1gtLfVChbHjuoUWwDtOP
JmYqew5O2Yg/8y0jpTaiKy/ZxsF0F/gG6/qYbG8bLIrReQJpYjftK4f6bTj1Pk4hnwu/DcKNZlfr
SjMxFi6PZJb04oTGkaQ4cIt6ycbkPaaWu1sTv5ty3UyYdJpJHm677APu8P2c2Zc9QhhsOazoPQcD
2mdudJ771RpXEprX9qHfSst+mT426+qk7pr11ZNP3alW3bS2Z1ePbxafsQr1Lnb5hqpUYSMymxMy
mDbI1tX6stGdBbOtfIT2khyboN2ieJg9ww0C6lZrZSl0BsYmC/rnh4EDPLT4vEdmBoFipdkyBpGO
0R75/R3k1KwrQ3+b7WYe3ix8f/Y5AkowD/7Im5WwE3P6pTZyAqDdQnLQK0HNj28sXJbr7RWHUWQG
4nsVlMfCBQrkYK63zVqfLSHa90O5ugvLH90rxb9AmqkcxI5EmnzPVIzO/uw3hEsqS2N5iY8Ndrmq
Q99nd37vpmvM8JxpLUz7j+T91Ofo86mz/ANvnD4Yix8sRbBzxRDpzw8WlfJSpFBzh8aaHeWbM6fb
h/On9eWBA21lrCl9c8VmHtTT0vbhWti3Z81VXgCT9FP9Ojco9h5uTuxrjNCNNtY6GJz3UzkGWvI6
Mh1bm/oLPlT+OLNn3s0Z7cGHibdGc/4UIyEoYhuEVn3PViCeox0t2fZls/6a74iSY1xxL1Ex9Zx8
54sPHB8IrGbzeu7t9KwF6lZ9kvaVP9/eRyehVKFa5BgN7RwREfpixFVPw+joi0f+EDowa22Gkzoy
mhvr0vjtF5dc5ygOlBcFzwqk3NFmmoIy+Yd8lHvqP7wDXdHv7dGNDpIr+8mGwohzcIZXttkBc+MM
4CG9CF/jh+jMdFyUW3GDrPz+xL2iVH9lnJXCel5uMTmBjaSEf6DUl0lKyKjzBTNa6gEe7g76Gmvu
SCazWygpzbtfG9FSxsagfu7ArdGBBP1GMIcn1j3TuoMBOmEzvDX91vY9NITTzblZ2LbsZ8b4VTBY
ZqQHOSSLzGgehFcVcJvmfXM9C5HDfxRWBQJFdymgazmoDgHinmQWnb0A/QNgzQ2yrHAFR5/ugLzA
NTLCpoJFDFNNjwbGxy+JnekdPUBhdR/ordTBpQBt9ySatc0GdIm/fn0JOQvu/PW7XwbVDvoy0hhm
IYrJoObFeUlu1klpw6tS9Ba7+IlCR/X6dQHhihYYEnCdLCUK8i951b6oDpOLyMSd4iOnVuGGJTpd
ab3eQiXbmuzouoURMZStcLp8COuGjkp7zfeMQ/uDL3u4a1iayzQKtszYEhlv5IAY42fnaxMQ9ojm
8kwEU7+RvbduRWTDS0+AkqGYNFWdLxolhB90v2zcjiJWwbRTrmRjGgTBscyDSWSuG/M3SJIMJrZ1
4YIRQmEW6LFx2cwE2/RSb2FQ8XF8wxqwmAd+eaAVcXXoVD5TMYmqOoIyo5CqkR1Xb7VZUh4z90p/
avSvoNFvPQ4N7xTeN769cpKXYpvc1tl7ZOsWZTaShJLaD7q4dLtlYqsrAMk3WN7HRfaUI6OXnJiz
drAnrXVjCpw4/Kgc4hzx01YbyFs8ZYlzm8Rb7NMYot3ZisJDVT1WOJxcyJixZ3On6R3GVPkJy4J5
0YsxSw0Eu0zWD7Za2bfHhlQIFD+b8IGiNK5w57BmyHI+oFQHDOyh7qr6sVrOEFGLV2OsXobGpOZN
kJqVVkzC1zVYvIYId64GpjWFGa3SFXUk+TjbC1171OK+hD3aUmwcodiG0OIykWWCQaUhyJBPS4qX
4noSZgFRalmK5b8D7Jo8ixRNML+r2dcFNn3DMZ2RgyFuc9mo5thIGPKp3qlfmZcR1XEO+YEVJSKH
D+E1n1ROSGQ/Nc2tmwBDjRQhS0EMJvWihgSWmA15LaDd7nxBOF7RiLOF8s5Uy5TatIUEPlS8oyrh
e2Yaukm+IlilwVl1DhVqIgcO4d20X+bs8RJS9nJgUNLJ7OZz9BUK6EhdKep5Jq3r65N8J2LHhJEV
10Vpw1SNms3MPbUNJUtqkSVkNJvhE3ODu43zBzSn5CHgJf4SpN9eWJc9LKxzMS52Rpncr0qLh59P
apHnwr4Es4diXVrFpoNCDc30WO2VN3FNmYTcNzak5X2dgLyXy8LEP+ihtPKjDmOM3DgoAtmmSPGp
042GWmnGNMkX62zFw3ViN3J0Jznq3vTlynztQQ9NwSDcYt1wxDSB5ED/07MwrUJIJ3EfRmZjjcOJ
36eAzNJmfyo2dJCkiRhXr3zgAp3CFZ/RKj/GnkT9N/dPNzc5crLz/RB1OwlqY7bKdxIlY2xf1k1A
UWWBb1IrXR9nASEkgiE5DXUWGGa/hbbMYD+W8cviPM3CMD56ogDcANjj+rFKHe0Q79XnZh0+RsfG
vawlr3P5phsBC4/hgXKFQnGucn9qMLrYnuqKi3vE+2oiPaild/DNhalyi+5rbrhz34LSuMy7Nm6B
0vmRKrGhTsZDailCsy7RqtFhuOVbdSImgCmUB6JaUDi78V7rDJ7laj795a2APSWr28+ZC4QoBrmj
3N1CpazU7bneXpeqBXKSby8nXh+4ktmDtJntYCfMSW+p+uEhQTXtq9a/4cxfyPn3QkMj5kvCnnkh
Ejf+Z6ExR7gnXXF2O14gIoiv4aBXnUhyZ9lLyP5Gpt/QMdAOG7Ws1aMqHIiBpJPES8TD9cW4sc9E
tyBL1yWxisWqWDY2DpuL03ytuvFB2Y6AHrwq2AvzjuUmIwhd+YHgMw1KKGeflz4QXQgMPKp2NFtZ
bt3FoCiWfF83WvOFKWwxHlSSE/P/Svg6yqvshlbMuL8O+4SJBcIqyOqqrMUV/BIt7iorVwN68utg
MXiakVjbSMYl2XVUkZgTXIOCA6Po2Yjh9xGbYvnqNDkn3syNFPffN1f+C03UMEAg52UKXBcl4oT/
vLmVXMc4bynxsQ9u72lhc/iVh7lzXctUzp+avkpIukUR9IA44SXezAPJUpHkfRYM3Ez9LWExl0Nz
pm80x2ktgaERe+T9+yqhNL4Xm98u8xvNUZQZhkTKPD5KWMwqTxkeSvpmQMifHQv49xv/Awi99W4V
oenEbGfV+d02Xd7UVdda8PVl8d7f3cuTSJmBzIOpiPrA+A/LpAOIBrzJjRC6kdpsn+dsMsqSFq1j
I6TpkHj75YBxmEOe2HdMl3RzRsBUbOEVayvLiLiq2qgChrWmeQcCOSlHdGv0qyB8vMnLPrFUyH88
XRBY5RNK3LNehJZENaMJ7bnwIN4wLTR7Hr6yjsE50FrLmzk/NNOdEQyKxJRJ/GxGEfMntw9RYXJu
2NVwKeSYlaObFYSjhM9laeIjqNHUQL4yIKWm67vX7q+kyd7tAfPdDbWuOGniKRYRaOgwEHM3H5+b
0GnBrFMavOR+IsOg0NfR3LgSttTZl2hX5lczakw1dmdskQQ+ra6u/Kh0vR3t008KgMbDsKuKnYiZ
LBJgAG9mCKl8eUMaDeOPoxU6UQ/g56XYdijkbp5TvyXwxVRQTWaWDMiDDcbdTyVaAEvFERFvb9Hg
Vgk82RnzN/IqnAXMt0SUh5hwxG6zeGplK0T4mu+7T5iUG21yqa1x5zPHGJ1Oj3gx+rpIjqC6+Zyw
CQQwKkBFE3829CcR6NrUskYolm77mC0VDRZp0/d3UroIB+JCqNG7bZO9IZ4pbyASVB2lvL3H5zZI
1Z+c2v8Wnn5b4t+2uavajHLe3ONjSWMOAlsKfpWGJKfh6UBOcIMPASFweA58wZ83mo8LkicjcqsQ
X4rpyJgAfUeIHk6PnCpBIotAXqOOJ0gb7wIHnwBsJiDs5ww7XlxWEg/iqgHhsFXd6m6ViLWZdl4T
FexiJ2I67GKBu6EVCxAMBtHD9F8Y89iE2xDMc2XMyFnMKPIszheUr1DCZOWCqhWfDdVmmQEd9E50
X8ndVicHh723d2bgQ7IrqUGiIr/3Cga/pWQ738mcZ+kuo6bktE0/rkTMOGKxGhlla13o+r56aIR1
LO7Ly1KQNzo2g5fNTMWSzuRjmNtwMaV6yg8NLGOJpM4gXm1mM6UAUpcuAlS2AKfKucUZbkfLMW8t
7BqS0VIoaEm3QUVgwox91epKA4rAaa0zm5svqduiPkXbPgNe5O7m90PDwkCBbszqlzGnhDBui7Ou
7cXLsok/hst71aOm64A6aO0q/PW78UlnwiE+/3tD/JuN+rVY0NhINP2i/J1oBVzVirwXYkgZ3Dg6
0MTE08/Mj9kEqVC6hV2QMO6EZqoKrpU1H2z549+X8Mvk9I9j+dslfCNXs0S9VXrJJWTJKs8ttTfp
eeF96VQZDAbywPXCywT6v9C/7m4YecxQ457BcGegQ/kOMMphpuqHq/oLDvl2Vd9ox1DQL0WjiPGR
ZOW7qaV+2uxaJUClad6H2JjbA/GKAHjBVTrrQDgdcsDZ9UwoooVRd1eSHipyXAig9KK4inFIlH66
xL/o2W+XOB3JvykFtPoyx+eLG3ctPxatjcqX/ucRj7rPa+F0whuGj8DhYpDoHmmA+jvhuJf3KBiR
6fKKCZaoBLQiiq/EjphsVP3z37fwm9fE/+kmmMRXCUBC1id+u4WzROlDrVeQ9GFVY4qNxQqLeKc6
BYd3cyZsyG3m7cJEdJOuM8y6UMJVXvOMhLcHfOWeLlGVvocA20+3s/aAZhUSI+QdQokJ9o4ul8Ee
sNPBUOh79GhZNR9xA7pvQrnB3WbwFh3aTjqQNdJIUMWf0CtRmlbnn6sXpdpvusVvniGJEMvhtRVp
TYCn2pUCLkT6yws4EkwaoU/u9eIzRMyftm/D8/yIptnii/gP+rfaujnhCBy6hy+roBvP/NdIfvbU
FHNCymgcEOT615f2E309FSsz6EAWw1b2ytfr+fYgpEYyZ/g+MepqbiQIvvPVRTupRCDxKoNMtFZ3
5CxtgV+eyaLqgVFUb9G40XwHBaOWVgvmWj3KeNlGXo8u+Ov6dLPpkhZ2tliJNFl5vGuysxo9SlgZ
NC2sYswkV7y8zI8CwozoaY490G2pL7ZK43V3j8xwQxb2RJcbzctlI6LSubj16GucDvKjxCUuiNAg
vsaMT/EecLrE0oiWZaMfbs9SY/57Ef4Na37TY37bXRZZ3GHbz/O5mgBmOZ0ewxZ35olvOGgx+fir
wblwTJmC92MG2E+L49sbkAyzopwlcnq8i8ijMUgyGqaeb9CW0G60WFbzOCmeAKPecr+ZEIGLDaEB
/B7WPya+/S2q+XYrvu0Xgzx0aaELvI8MI4KdJUavGV1lXBWmxSteLiDREVgRmzPEbNOJZ80J5hOB
Uq1qZvz7wfz37vDbi/OtYVB6tYyKEpkpjARxtmXjsOGjCpi9gwvOnpTzFVHbFthqCcupJzt4z+ZR
2MV03RAtECHPlddeLHGBZ5I7o94VMSig5m3xIZrGn0v0fEa8B5qf2ArqnxXazivdzwWAwlUqu5qG
h7xGMxGuJOIP605Xphf/+8ZAesKkZWbWRJC/lWHzRJCbvmb3u5QP2QLPghVKgrGfCFDbmitw/F0Q
vozDq54G9BsLprZBY44XeQVuHJZnsZsGUZAlJK9S855MkxCMfKhOVW07hoN0s2VPfZIYKMqM7AFQ
zo1wcaBcXd0YgufIjJAaP1wum84JXdkqXYJKBWxwnHKDQ8+K4TWbgY5i6mnEFpeJtYjtcF2Yuuyw
xdSbm59jTcKMRnbs3treSoPJDqLYzt7ufrZdLO9wqkvxMdrru2qJm35kOqojvl031XZiqplruMqu
8CpeDmW1ZO9a9yhBLqvbFXNmhDyMPpqRLc1gZ407LcKFMh/T0VWCcqE34/XMD5cV7Ef+pmwkEE4R
C4lon5yY+ioYpywt0YMyH09oB0ozOqUBtlfFTvYSN3y+P84fSfq7vOtB/Ky9Dg+LjiFg83oz1BWe
F49tuSIOcg2nnZsQ5+7irTsyeHI9JcHkQtFGJl5u1UPq6fNlwnAItzWS1jM8GKFnuev0Pagmpq9M
Qod+nXjAoPWpumynkftlu4fJZzpjp7LTvNEu4efpzt+EEzhxMAl15RVemMWzFkzgOXrW4YmQiTr1
Z8eCE1Jzsh36i/S1yk18Rtoz7Rl+Wp1jzVadtV4YAHqw2CvBZHLFpAYhFniY3pwFviO1ebuzyb71
B+k83J3y0G+AKO3+UG+utTkW9nWjLu/L0Z4ktuwASDmizmlfrzAC4i57Xsgr5psmCkjE3g0YH439
bTyiyMlyJ24eqoVfQGdX2CqnvgCTVY85bysz2TanMMOcRujnr/UdM9ol6RaS4OF1IpwQU4AyPRQ7
5j+Wi00m8SzTAIRYjo3iAzV8YiomxCBz+yc4cpsLBWI2cNKyoMSjAJ+TNKAbxP1hKfjyoXfRVMDC
MA4gLrmtTPF5yZk+G74G8Uhqt5+3R8Q/e+V5/qIh2yWuFYiVsodUcq0iW9WRMIWZr5gTZvCyQ4l0
ceabYQV3pL5byr57F/HQoPR8n8H94hSwBtNSHzor3imv6wpSaoCY8ZNXFK3YAKUQT0B4knc6Tagm
xl4CF8gsyh7JIhSKp1EP0iWvxTNE+wNAtUhzTIn9hE+byaZQnJRl+Zw6If4yNzpXxa6/MKWJV7db
AC8MNo8FoTfz2dMqSGH6S6v3Lql7xcS1AwbFdaCoDpkHsnq7MR44s3D6zvejJz0uptbOikaNfd0E
PGS6I9l2n6CZuDS2nzLh0TGDzRDB3QsCAFQeKnA+iTNZkLf+oDoFArTZqvWVJeQ0Oq1pRBq52rDD
NZwJ23L0KHAoDsJXRl8zyZjBP2HmlXpZa7WvQ73trk/Fc8z02fp6vhLz6uEBDluS73X8tPGh1zaY
s+OUSLWPd4cNS2ZWKVaOh4vm6jvVQ8nHtBK2ChavviY5ckXYwIpaMVqs8FmJ9nwterle7V5ySkoe
PAncMUntydKGojJJrTs01/X6PLTHKUWIvSGtXhtejIrtlJ9lJZiMcBJ/scRmG0xDsDFntivB9kQ2
gP7k9ewldGbr4bq6hDvwnTw66DematCKMKyRSGSOObIUcPLM9+VDOH8LWy4GDs4cNg1N7A6IAT8z
I5+dJKQBePpS8hSMrQst4y7Q/FV4TO6F3TcIt4+iqTmdiD2HMdDhjOHrfLabw4M8qQfRhe1/BEAg
5BwpSMZk9YUuE6k7bxJiDv1pFogaba/+puY2dVk9jAwyurNqc8+wf8Kya71Q8cbhhtraVPUZ/Vuc
WipxJMzJ8eC3WfnIZFC5g3mR4PZ2JW4d1h3ZJMnhY7vu9rMvelUEg5OOZnIPmVVsR1QS/WpQofZm
r/OvxV52ZTQRaJAWnvbe6t5iI7sIKSB1SS1kRgex1mHcKR8LCJxtZS9cLNStq2h2NMV4OIqgb7Sd
6GunL3t4AJarMPSmaZkhGGz2V6c4qVeMzY38GJ90Jl3fsgAaZY4rz30p3HSvOIfceLlf8aGpJfJW
kC5IWF0LlAEPRk9kathp0y1MEdGVlb1Usde/NfCTx0sglR5jqBTKVutJWWWjToB2wO87YfIYC2oU
FptCu1g5oN1yuHEcmE3iMY1FycywWCcEyXuCncaUUR6aMV/td+1R4vXb34B0QeZfk/dym+iTeDcS
D7dsCQEwvsmje0emobqIM+raVioLkYiCRc59iahl0GgyeWJXLkhxrwtL7O1/12Xzn+qWb6Jf3GfF
Prv1FMy4YJOnHJvjF8dQfgdUNCPBpNOqb74qTi/bfKM/C6lbr3FVReOUuKAckzFTtbxsoY5Tq/x0
ExCRqyXaObA7/5q9CVvGITuFwA3mTy5LPI8erkemm1LZgEaILMQrOkg79MW+3cqsSBTm0REHkw71
E7pcbuhBJ1mb8nSyV/n3r6/8pUagSP69bPumRrhFYlf2Lb9+A6SEwdlXTqS6oewh5jMICpt98V0y
QdF/2TUhwsQDSXke30OnXKOCop4Iveti2tvrpwYRvaU4t0BwgCc/sYPxGVExke5Q2qZWtlZ/wFJ+
iTT+UXT+Kkp/gwSqvEnjkMigIwdS8soDo4VMDlDTzIcAVGUu7PuwzaEvEZ3oTuWlKwlt/xtWV9eL
m19caasfk4/oaiBeyl4YRVQv7ohQEPXKPODwYKDOTh2s28e3vPupJZiW1t9Xj6+BJElE7QnfWgKs
mYe4ntVMfdm6e2fCrTCh5vv9UBj3SVW6kNAXXD+xJ2hSU4RUeoFaMVl1pQGsbaKgsgDehR3zxmwi
Fy+7WkiumAZGVMK4Kj0phntuJBjzZ9B4iLyp96WyhU70ODyD5hPgnalA/CbCyXrfTCjnGAZ7/Pca
+2/QAE/D//9Fv7EQaS0sylnUpMeEeTJfrf2w2KDCTr/4x826vs7f9Gnagdl6I6lxQIe7tZiEVIJf
RWwdmf1BgQnASp0p5PsqP3CcAoUha6LP5GHj9cX5ukC9TinbYZyDxJKd0Wg/7+rpyq1YZu/yY31C
NortnxWfSYuDggDLZcnebHpUjzEmorNw/RvN1oL93GSH9AHoNt9U9BAkEdqYhlrVq/BUW9GD/jQt
8RSVnbXYlTtkmZJd9FvOGG6xXJJYAcdRSsZwvr3GHA3sIcVauDrkU5CPN0o2XCsMkA53eweTdmp+
BJQkNn9Mng5I3ARD9v/9FLRpNf1rtX1r0Jr8omX3sUqP86MWUL7EGXyK0SoO746Angfgzos1WzjP
Hcpgb/JQq/cDwDNbVUBezfUzeZlG8dJ9+Ny8UVwoGNiYwnP4ERLHYYr7OgyYp07pRhELDl/dWSSz
jhA/ZwQcWgmExHgaj2hcoezqdQN57Ow5POimtkbhE1o/jab+53ShLil0o8zUTGgvN+S3zaEW1JnS
j2UKRaf2uD0b6Tm5g2I6Nd1j5t9R49e0JcJ5eE7PCkjU+f5AeXU5piyBm1078/1sz2T8nfYQJ5pi
B7+SZy8ilnzQn+8aHgH39TB3yqeR+Uj0rNoyOsa3gA5BZ1IRvWLstFBJFbqlujURDC5CT8T6h8Gm
HzbC/xwg/f13/YZ1iHVBvBK6sqO2LlZMvLucUu/3X0MzkPzuv5fSf4KAv3/at40r1uc1rvV8GuxB
YxW7BYKXSYm9xDUQG6P5XjR/lTdU4w14BDmFFoT9T1fxnwv6t+f7bVdpqSPv5NVOo8d3evGMDC5r
EkbL3mJuoMwNEg7j3lKDaYYW08vy8eL/GmNFK//DMSpPa+nPlwvuVWZgh0xe0rB/mar+ttbaWVaN
3VUQkU2biNF6mM4RQbWrwlSPLyX4Zjwclex8wSKH4vXynnDEv0BBJnAtIsUwEgW2InFNnYW9i7Dq
QKmyO7uEZKpoA0s0Q1rIrvjj0NPfBcCfV/5t5VzUWL2S4yziPJP5mAdLrXMZJgdLd26T9AUTxH/Z
JEUwLvnDXdP+xgv//Oxv6yiVZrVadaN4bBO/Dpn9v6zkySlBpdhYeBBobeSkkjuJ2exq4SDNLvHs
5pmSCh+hX4kAlkZTy525xp4NPFI8SNd1C/TFIIajqEDCa+RG7QqJvI53AAVy7I/6ihx2oya1KHlJ
+nULNp09jVHQlw5qEhMxa8yRUHEKz3V8nxh6qVMEDHSv4qEWVvENkfC/Xyjxvx+CoswF8ic19Tst
xe3XoyivuRE2DTdIwDjR0OEdRECxhP8h7byW40baNH1FiIA3pwVXhrZIihRPEBQlAQVTAKrgr36f
5L87IkEuMTET0X3S6hBQyMwvP/MasDmled0M6zOZJPm6vfR4scafd++/x4t1erd7CwnkRDf0imga
+1YJ9GJVbof1iJIhUH0Gm5QCgGkWll8VN853jxWH6v1jk1S2DsdBuUPu36vu6z3ib2V4ArX2mD2g
hArZccAIG60RK5x8mk8DShxu/Av9GWlNFpM/6FcLC7H0SrPT0OV6XZ4NvgROHPdgGM8r84Ukg8Gs
g+wvI0JFIMfq2qMgQkZp6ZPoX5+IfysxOxE2dl2RapQK3NsqWgGqpNuJ+u3ZgDnm83lk8riOCtQ7
PMMFzEBTS1R1noIsAfA+1MUGUIJuvVFodB49+hlNuVN1H1cUAWq22N1hFu1M61Z37jsQNMWmNLgd
L9s6XBp0fjFrFaf732+ZxeejM40Sg3mWt1FDM7QC2pJJ0I1eHXsAvZwVeqOqs1IsIUqaB3qQolmJ
0uTCki6dLbHk73bZQZL1qsUF7y5xVvRa6dTQM4o8kCFt6oNxuRJUEgrUIwMA2Kb9//b5swLzWGe5
UpzY5TaIjjaku9lf1SG9ztBu8X9za2ttr4wf6MkTf34u/Pil/Twr7/QEc55OrxTm3SWb18v8Ay8w
OK2LVi24Akitg7pLGHdEB1xHNlTYS8pgX8xhPuyDtwr83QKcmjI6tAf2gWWFGqMW4FtowuzVdE1P
56K9FcVaycxjZEW8yX4bxAhmx8Kn+Fzo8xrsRss2VFmoqX/cB9moR6k2phztFZ2zKzro6zFgiHJt
LWTaypfh9N2TZhvfGo5mWSaJcjcges7s7Rgef55DMfk9mHsLf+ZAzPAXKa6fy8mPP3C20bspq/XB
htIO/t7T4PZNPXNS7THrbjW+ddjtD8Avj/Hv2ALyRJ8lWPrGXySGH19htteV9mB3xikWER2IymmT
IQnD0KGKubopTUfAWmhJc8kOPwSCVLEumngDHJD+Ar4Yk/T6/Zp/vfXercRs+5tloRmFJskkqjHO
vpSKdvELpvQAYuuUP7XdbQO436W9ptM2S/w2Q0R0LXZoYq6/f5cvBoAfvs38GGjtZHR9SrJjmQ9D
E0JfQLC9xb8VEPGJgoT6gzFMhijVAanPwEpC84+O5fPwt2Q2lYdR66lE+nLNfBDBrOhev88u0nwb
6a/Sc/KrYr4XI+ZeeilFNlKaq+Eqz0M9CmGtW7fFbx0+F9pL2BWnldfoj3YdNvGWzhJDwqIOv/+1
qvbV3f7vy1tzek2h1UN0Fl/e2cqCf1wevSMs0bxcy6jlo80rrY02iDS/HYOJbgbdLTiU7RWaf+fU
pSbtF6FiS+80S3NyJwZ7UxMBMovzUfi9cYW8a+0JtBOays0ulhYRE19UoR+XXbzU++hXRkrk9HyI
OtueaXHrNh2YHI4K5iA/unbbHm7VEgIOJGDjqqBvUQyCTtvdxMZNQ+PQ1/5CnKs2PejuPw2a03+V
0U8KT0FdTA1TZpGoWPrnnzkXKYrqvuyhGxO22zrIR3/AMuC8xfOEX3hHxtKEo8JfieWcuaF7sbTo
X4dYW1UgNokZ8Oy3Tjj2YWBBBEphdXr9wHQKFgLnfH1aHxjxtU9atnGytd7vmEyx5OkznbZ24aTZ
XyZRUKz+32vMkjjlmGpZdOKTG42gjNdAJV0I3BgU8EgETcEG+vYI4gYdPCErCOrxbNGQMAL9RPED
Sb0h99RFyaCofgRMr/+bUkYXtwcrIKTR31FcSQtPHF5oFV7DFHI90r6l+j2A3kNpfQ214+zhEC0z
3MJw8a0jGT8A4Dl53SB63HYcZuVz0fqNemnj4AwKF8EHK7CAwd/ZHlydTb05X089xhe3jkBbSvuT
8ZhP4GVtd+G0irvvUyb+7ovN78ZcmwbaJfJdi1sUkJHChNij3DNsnhBBhOFyRNCdFm90bcLC92iN
IPp6ix7dDsogffwBpP6ScoT5Ze7y7qVm1+g41FJ3angpedu+2H9qCjlX3nR/mYgDy6xu7O7inK8h
tiS/pi7Uhb/wKn6IN0B5HSYuCPq7iDy7yMiP5itjKEMGbQtjfD28xPfZZeEzRraZNDvGb37N47C2
fyNOPGn31jkYyr9mA6sX6onKsQFWiXnJaMFSk11Bw0cfuflTnxiyQH2zMIxztfuFNVk6TLPrPC/r
zFJLDpMoyiZEmOQNw/BTtGE0yLDV7fw4f2AdyoHDVDKBXYOt7rzv3+ILPJEIX//O0uxGP56yjKSJ
twC65VzhQfF7avwj42+C975Z+Y8tBTtk7jXugguP/nJTvpPomV0hfZ5ishrx6HHwk7oCG7KNuRn8
Ijz5GvMpQ/B5PTPIAnu4WEpllKWnzy4LnHvG3ML97y4roJqBDQA5pFHAwKx3aw9NadkJDWxJaMKj
I/b9T9eW1IlmgbSI20MqJzwcg61gPOJmgkhkkNAa0QM0Kojy+VV008EFt301WcNzADoIj1+7MMGG
IxYDfgCkg0zr1dMGF41l+byDdrwU8XWRQH0KHO/WaBZqjQy0dCU2acuFDdSPmTayZInG2UJaMSyv
EkzByl0VhyN0zG7F4PuIpNHQQb4fX8cUdg+emhF56jn3Bmwi4M+3F9q0reMrWUL83Mf40x1ypI8u
kgmcrBH0cuLar4I4AeUH2I/DXBONr7zxiuPmCGVZHqEEHu+L7vf3q/L1WXj3Y2dR8oS3MiMbfiwi
3OlmIGF0c6/4k3HFbBrrVjSmRo8W3jpBy34pHGqf6tiZMNDs6VXLuqjGpCCQRGugqTYa1krHKwbx
J6joGPMwxTEfEyb/A/8eJ4/wtxqYAbkpZkpADGCAZb6d3USeg8tz0EFjwttjupbIJjTk9mny/VUZ
9lvRvj3Hq+8/3ueEcPb6s2jeqrKcOlqn7lGC1f2mDWW3uVfGK0W9sHSiiau+YN1Ct5gS1EFGYtQY
St1O/QMz/1JDq+C8kCZ8Xs7ZG80DrCVFuSShTNR4ZANMPSdPfaiFvIpOYoAbqxCGlcKIefSvHA26
hS/yuek3e/4stOqHUTsph0HZGwrQTABBkAFc7IPFuoGySI/+5Nu7cW391OWFAPO5MJo9e1YYdfVR
jXPst/bgqBmdojUJLmNzQBR2uIXtefYihQTN3sHXOaIotMKAJMSYYzHGL2xqQ1yC77Jj007Oet6y
K86+NDwqSSiUZFKm5xJ06R8t7wBPyrxK/MjVmsvvt+TnEP/xIxizC6Y6lrU92G/SVDCu25qbHU+v
beHmuwilNXCqlAXLM/fP/YHZc2dXS5smeB4KSSz1tnti8HTeI1mj7a1LUDjRU3sjECBLkfpt2vUh
Us8eOrtSzqUySpP4sbjhgEkpV9n67NqwQ12NRpTboiKx1AixxA7+9ExHtizLJItQ7VnIMoakSeuB
XXZqceFGdvtRyi6YrmPMdS0BWbcuashmzbUDJk0xt8QsuA7aJZJHf0e6VATUm3QLWgqRoQgslGcm
nkz7DGBZiMbUCpJ/AvkoxPDNp2/9CtAyuW1/o4oocv30AvMvXA5QHIMRawcTSoJ0HcSYNXXlbXO6
NMAt3APSd66xISDRM3wATABwVFcDskP8AUpL5v74/bb73OMVK/Huq8wioRHbU3dO+SrHp4mwJ4NO
jXYwiMWb5S6Se7fAgckv/PLZAvCOWUiGbUiggGe8gBZ9aoKcGiC57ALEUY/3x2pVvuCtkgjkUv5y
xpHvL9Qk8erSQk76diK+W9BZyEyM0qrPlabs5a2GaBkoRmRL0ETLmXoDYPEOKKOkV0d8xXo/DQZj
Dbq26C6ksocBFpQZitGnO0IducrgKy8JPWvEIzpPV/cZ5n3nHzaEUNFjX7GUA6AMSNiCMSk/qRjR
CpUUsBh/J2WXGWvA+7QLl6bGX58TR1gpGo6pmfOgoBWMkoujruwdWC/XYiwuFAGAmqLj7zeQlZf6
dp+Tvbf98O+Js3BgaINSqIdc3Ixj72Vc4yh7kvfJL4IWAhNNQlVAlxBl5dD2OLRDPvbb+ukcXeIR
k29wFrDiO6RQGdI73dpM75UJz+NtAdqhuFzm4XwqTGbvO4skwgsB2/pR4X3Re8b3Kr2w0QA7C4M1
ZA6UJEDEFKImmWiABLnoq98BG164Pt9mYp/34r/PNks9x9ipDoXFXkRHt9qM0ImnlYF/WNidTSRp
QR3uR7xxVjR5YZvipzyBqdUI9AO6WwRYa6uk10V21Si+QxF4iQVFA2BhY6+AuKFYQ6/U+g07PnEB
ydKeU+4OdwgKxCfPCVEkoo9CoKhKAlZ/Dx9Lxk4FFhTOJxLMceYIK+UhA2qAEPtePy6wHj+PzmZr
MIuszek4RHHMGohmNuhswPHZ4J1+5xhK/DCB/iIGkIRDUDUwZL3CB7SFkjnvGhr5VmPkLPnadE8Y
Db8PbtrXIf/fqsyCm17pWltnrEoPsEQNESEJ8GF4a4CkkivHW4wAo8zXHoHNFU/aCYHTTesg2OYD
JhVdQCPe1lgQEZrhZjD7TFCKegPJIZLTWnjQE92lPoRa+P2bfx5X2ZolCy9kxVAsG9+Mj6lIq5Rp
2USqstcvU2b3r3IVAjms32wjENmDLOKf/jrInKtee9roAXhR0hL/+7f4Kk3+8BazpBC2tnw69bxF
/Ne+lFDn3jjpT9rADWZYoYQL5QPj6h+WGQyHtSm5NtcGOqQuorGw3QC5ed+/j/LFen54n1miqMnn
TtIaqo4GS/Cbgih/imGjFKix7GJg2eH5vG29BHJ3g8uhd6ygWOOxYKoPS1tL/VQUf1wgc5YrsmQn
ucW0fn8UouWye0LWQl13aFY8TV5sXSlo6fzM/5YbGHRj8VCfve7ZwBjC034ufBRxumah5/1HmY/r
9SRSFBnYERGwNQBqoy795AxQj7EZKX29vHXCgkNYBikYSus40HL8/g0+k55tA4deTOVMxVDRkJpt
VqcaWqXVNGM/UKgUO9XYYaur2Q/0aKzTRq1uIuBGOVqmaqh3FwqyhDnYeXBY1UWDzUed/ahOYWlf
EEMwXdoaQ4SZ6E4F9QrQRFI3Rh6mzqMO1s257serOgU3eR23YYNhtvrTOIbOMbxCRiV7QrytQAy8
XGsR1oVavzVqZY/LFLqyJ1wwDkua8fNvr3BCUQnWLIV/bNS7Ph7T2JrMaCgrHT1ZhFh1V3+wakFG
Hn6bBr94hX5sHqBQ5Z5MjCRcyM7jMRy7BxllNjJAjMuMzanaAnHOcriLawqdo+VJxe/ytOlQrDhf
OPGllK1JrXIMJL1q2JwR/XXgYF+jrkak1+5h9dOQkXxID0rq4Qc1HgJQKPqvxRp1fvzmv3Z2yeXj
kDptXur77K+dh+CTqZojnFbRoULLKERVkfbJ8RqNRlLW0ut36lKR9KlMnb/C7Koxz4c+Bguv78sG
TagCZ6fnaZo8pwI81yCeU/44SzeT/sfWbrNifWI/YnVf7VERd3OMTRU8URqDRO8wugpohcGw1g3e
InXxK+7X6Nf/MXWvN1wgOoAFFURwUtOF0/GfTB2z5u4h2jm3Erifkmb9NXiQMxPFwpMhZJGcmZct
gvh4TFbCSskYtx1wYwQpQrvZ5flrPm5l6BoH4xoLtoI5SIaYKXhzP4quMwkHNKZv1q/SWmdnf7Sv
M3nXJUENMqLzHdgZ2Q1tEy33JeX+dNypw9VRDxVMYdOrtNygtwrXVMPr57CO0deUPetXEuje8YeD
8LKy7abrw7QzyNeney3/UXPwWhQnuvhvk7Vu06OKhcib2r1+HxyUxSWbXcKDNiWn5MCuaVC1E/jX
KUgBSWFRg+Ee1Y29Hcxr/IKVMwbL20jdFQPWeLdS/iRrd2XG54An7Sm4XnPNoTbEtKp6qMFBpxeV
jmjn5RivEZpuSvx6dhX63HSTsm0dXZanywRZJNi8MBCRLJbX5rTRHZxh/NOrgRbYuGVBJO1xxFkR
mZkm1BAp7DFicUecYBiSd5ca8kGczGndo+vkOfq6xjlLwmQmPJCe2XgPYkkXNocbuw3kOowhqky+
pN0K8Ri/34EnrVw5XWNSakH6Q1cDtX993WAlcszDLAl1iF3Y1iB2CicyvoBcLQFeZOLo8Z8rRC79
ulz30Cm1sJZXtE4Bi41gqJduVhGo3l8i83M1C+EWvbChTzhX+YXonI6XBFgqPeOy3NhrVB+X7s/F
XTFLLZxSsxv18BY58xtokJlfoyuu/lYR0mvCeoMAy01JAxMQzs3Cjlz6rbMsQk5SJ1NLNiQ165PM
QqERjObLX2ObYe75UIX1wjXxqcfC19XwUnFU1XYQeXzzRnvXWFIkR2J8ctT30R9MygZPWp3ukiBn
iEMpAlc7XxdBVQYLv/OLcP3hqbNSLquVus/A4u5b5MusdZdeGNaGMX/v5zcVbAn8qiRcSS2ZESRC
Wd0lgIiFPNYS+2a2rz68w+yCLIcpVdB00ff6s/C7/1sexcNvNM7J4yH3jz1MQsE8BC4/oQVd1duz
7Tv144j6toSZRxWQmtMBVX+bYDTsEES8ne9HKwRQS3ssD5ThucJwQ9lalRvlOE0hfBXVa6KEetcV
iBKsbPj4l8UGKdmd4PpRACKlYfnD8cUuNmOxaYq90ricUDgVqNDbGoCAbZ0KNEQth9jDnY7u4ZeS
/ir0S6fd2Gfw9Zti/KWoj+lhAfKnLX2v2RU7FWU/lUrB/Ya6dnVbHq+GoF0n0K/heGLRuza4GaIb
HcVHN2lDJYBcDKZFepGe7btE3hyaLRP5w2FvQ96ENBkyfnFjC1nK6+qFGni31Fb76iB/WOHZjRz1
5mREmarvR7djfI3Y6y+wsjD/bHnXPk3u4Sf4TXyxon20pC/wCeEzP1ezqyXu2wxAQ67vERWTag8r
VuVJYvSQBhKeYKsMWm69Q7aiwN4NORdaqIUHjzVeSUumGYY4TN9t9FkArTXHSFuNw8b60C5zMQ7s
qUNyWLhhAuvdwHlFuLBOQhMO/riv4F7mV9aaTtnL5BlrhNKFKR5W70p+q5E9GW6Xe5KMKa1n97sK
L+oHrrg30LgeuccHa8BKB16dV6NZJ8SWoXEd3TFy09RfiCQiIn7342bBeszVqlCsVN9r5OA4XwhL
EAl+HHIrIJUNt39N9kgJpgGtvlRDXez43K+daLPwGl8E7g9bbRa4qz7TjkaR6Xv8HA9IOV9UQbdT
nhGTsJ7TfQfhVt8vPHJhWZVZmZdMY3owK3aYSF6QTMHZCeUDeGVC1lpZ+IH6wg9UZjMArdStZjzy
NAqphj7k1pQ3pRY6ZwDgoW6iwjN0V/JwqR5uj3B8ImQuGf66MpzwFQ7vlE6o5WCMjMQe0z/V65CF
/au5gk42hg7wECZZSNhpgbOFNms+Ga7yp8J8KVGW7p55W+4/J5Nbz7YtxTLm/hbGOVemrEg4mZvu
og2LsA3QxkPkeWk6/WlwNnvSHMkWDc75eGgkbR9bng4p9yeyq+zL1IvUqy4CT+fcIu4OrwxWNpxQ
GXL8/+x4/NePncPLpMpU9FPOK5ATMnpG2ra5yXwTr3jGiyhv0/4jmofZjbDjRA9DR1VT9ygP/0eb
9d97iM38Ls1Iy6JVlCIWMQjfPtWf1o7bBt2PmPE03kzuwuO+vqv+PW52t8tZ6RxMi5+dbISniAfT
EZEHjTLqtdwgAMS0oPSGFwzOAIN8/+yvA9K/R8+uyb5LnSrN2F7k3oJi4/dBsl5m9bxtns+B799z
ZpebYQxGa54ijd4K851sbN1O5T49v57sXxJi6gVelfyBltEWRGVZjQwA8L9O2IIW3S/d9uzBPTgX
mLg7zZXT/ZaT5ywGcYdklUT9qCeo6x3SixMDlRTpPRE5zxh8Px9i0IfT76m/L8Z1ARBBFWYjkPjR
88Oqw/4zvmivJVBJ81ne28j5m89VfXt4jNUHJdma1dpEGJCmKsy630fpakxC7Djtdic5F9nxPk+2
FCNyudAG/kT7mp/E2W2cHmr1oOnsB8Gg6F9wiN6OP9+2AvyEpQLi09B4/rTZhWtWRZs1Kpu9A6yN
Z4prIQHBlpfgy7UQ5JNL+673UFCFKZQ/DWjVLoUeVaz+d7tjdi1G0tmMc3EA+sjH91fGFQpRI+Sh
jSQoEAkF+VG5fYDtQFCThPxSH9XX419tCyv5Ae3/8lfSLJyLt7bjd680uyJ16aTWhc3BQOhpdNFR
56tM9jprghhLVzxvjvKPtF2jThUjbP+MrW61qg33hPOQEqKgJWgPl9nd8Jz9NJ9QBvAH0hL8PQMN
8SpkAZAncRlr3uUISpV+eXO4ia4Hv92M9xKWxBBggxThgC0oKEjaWywObwSVngbNEq5yabfZs5tZ
rrTBthLWHyM0zGjOoB6FcwdSdQL/tXCfqWLvzr6rqVC7abJpaZY5v8/a5HSyisJQb98UQg7RXaCV
oCZdvqVe7YYojIptcwcpKkjLXRdfWrB3x8RvELAR048G0u86R7GDcNHdfx8LP4kdcRLev9v8Bkxz
Rc7Okq7eDmADi/PF4XxxTre5sT/oDL5QQE/gNXMBEVn0ddmv6yE0GMlG/rHcGuTClZ94bb+WgUp5
cu0Zh42W3pnlz8IJEZCQEX0CxFi4x2d6qkW9zm/pB0yoZC3cJ1/VPh9+xyz7iXSp72tZVW/l487O
PfW0Kv7SBqVWNfCX7P0IFr0gDgkMmenRz97jsIyl+QpJ2DRYKWlQYQoHn5J6/uBaIVfQcDn2wSlH
blldqNQ+Db3mX3122WY5GqVFzI4QiMiK72iHWCK01ht6Boxq61tm2DB3Xlvu8UeBIRGyNccQJVQj
31g1Uhir4+kH3k5h4ndLGfun8cT87WZ3M36frdwcNfX2xN+PjxT+326LFkFjbQ2MMxBaZTTrJWhp
Bv2Fgrf9urKEXnV8twjn/SIV/LCss7u6bYfhIAHJuNWfTxcAeRA0tS/OD0gMoka056lhHbT48iBY
gcBMs1L+8JWWOjBf5PEfXmJ2kfcJRna6xhkR0aLS3Yp1ERz6AneEa4Y2C3H4k66m+P6qZghlT9tw
GA98TMWiRjk0qiSrt5q1YVwbr8HJZlVQPNt/ACIMCKBQlxuCSIhtOhpV11kaZE8YCsEkRYlkt/RC
X5XpH15otgpn65wmQ8EHIIB59dFT8Cz18iDSeY9hz0DZRW1Wya9Er/T7+PQJ2TT/FrNv7xzZiJbO
t0DwZSBUo6YmLMxdG6E7lgATJ6R4aNIu6sB9dUd8+NGzjKStTbPtT2LrhSJcTy7azdfDWnuuuKyO
roSd+8LCa1/t9vcLP0tLynMh6bE8EIzhk0GrGi13Qm+tfOZu+Cm37uFhSN0Un3bEI0s/RmXtpr1s
KCklxnVX/W/J2o0Z2o/o7Dlebd5+vxZvfi7ze+z9681SloOitdXZqNVb5S7et93Fs8XyI+b/omIU
9fOEDxg4JaYIgfIY3acvVE51kGiXhny9as/EXCHzcSi3uAQcF8uXL9KpD6s1y10cy5pKvZ+IWcxT
gUpR4aI98kuIQ9GR96hi7Udns9Si/Ko5+/6xb4nmu6qpztREjXpWTH9mMoE7SClcwvYT5lMC15td
LzKcv6hePjxxdtHJk5PofdOJRRAKP0KUdNggiIf4N+JpBKVbIRhjoY6JWSU2COmfpW361kn4Zh+8
ddbe/Wit6SM9VRVxMohN10I6R5RQoge8lCYvnf83lMG7Z0mZhLm8zrMa1nXycu98mTLnIE+38Utz
/rDTN9HL9xv9E3JqFnTeAvS7h3aHus6PCg/tAuC8WicM3+EpUEsh+d5cFYHjyUuw4sWtNIt0VVlN
uVYQb1SoGwHUleYaNWf3dYDe4dqUcavxcQmkoS8cm7fU9d0v7SPt2Nct4RUXXuVGv6Vzrr3aOIoE
vQ/grVi1f2QcboTiojAuF0dpuoQmo8orZPRDk+WQhMXJxvxzHlx9DJNrx4UNHK2Q6V51OEI+M1av
zc3wQBa4XMt/mVu/i0lvmda7H2Cc6ilRbI5DDy6TqWuAjtmf3F5hKBspTxWi5blfnx9y6VZBOnYC
mg936igpgPsR4AFAqq/0LnRURCHkpYD5VXvpw1mdBUy1UZujUpHm0Wmg21pdOU/HDgU9ks3dGBQ3
hySsTv/dDou4lL87pbOIaFVNOWRSr96mm2Kv9vtsvOwvE0/I2OiBXvK7MV9ZPK+fYD+zs/N2x71b
kMIe7aob+c3CU06UViVTkVUPyR+sXzMysl2XAy3JlfxDSHJznlbJVXMOVNCeh81Y+iPsbicEGyCU
HR0sF3W8zDpwOKtpAqVGgDPwFkUbCQtHwq2wa4Qh0mAn8BNF0u5emF+a3sTsJvVM/R4Xpq34D9ie
tk9VLYgOzLDpxZxgTjbNZUuJtRX6ZkdCthAP3KopoH0jZJyKhGaM6qF2mdX7aS2ehDOEka3hzBj2
k5FutdMuA60mWET2hRjG6SrbLYIRDqLARUb16HW7DtsWopVzDgo5oN9iKTvUCoZTDL7vvG7167a5
SquHfGyBFkL6qB+XVkUVG+2bvfAG3Hy3KJMhmVVdigp0awp9LmiEWv7MIMiSggSBPeDiP/jKYefi
355GVwVyTq9yehEfr4H84HBDvylQzivcC/HGW8jxvqyG3p1hbVYNRXrTDV3BJYrkjJZ4ujs+j9ip
Bu0eacR8+ss+IcsRxtWGkBkWQi7bw/3p8T/6KUUgSWvs/x4WLoGF0DingFpGUiTJmYwCy4QJaVLd
J4KA/g0lUL89jrtuf01PeOFjLF0Db3Yt75bqUKWRVll8DITQDkK/xP5BreUNt6joANURndFlIP9X
DbH3kUqbXT5pGzVpoY4iw1eCbpMHnZgvb4+H+4lugOTXF5MP0zwOblNzbTMrIajbQfE/aQN+eI9Z
0m02J1KLho+eitiBZDzgawcLHpCtPa2QxVTmq9bM+603y7jBgOe5kpq4ACqehVXCveId/Dcxow4t
dVQwHQtLC8T2FxuAn1Ca80A5uxwaqsrD8fB2c8HcpxGNZhyF3kQ8hBZpbITKgsBpd84FypW0UZCN
XWr5Lb7E7JLoG7VXbREYSvnnNDzm5p+8uKeadCvwiG5jkL//HGpXna4wQvLMci0h6UiYWjhrImn9
Jj7N1Q8npauj4kyByWj6B9WESHzw9PHHDsPUxe7fws34psX47ohZnTkcm5wvL+p5SNNCX1rIpZHi
YT/uWxV2rUuFrL700FmQMy01q5L+LBKVc+HZ0zPKyWccdYxNRiip0qDrbjT9IbeuY/0WprZlXSZA
sq6YB/2dThc6b4Z20o+D9JDQw4Iqa4A2cvI1mkanEN35LN0q0nrUN7mLPEyCxpC6cn5rjPLaHeKn
AAO1m4VVE32I71ZN/Pm77zicB6VzKpJHPcwbHxyO0D9B2KkAKhqWwGex1e0W0c1LH1L8+bun5llX
SapMiGheRe9WfkC6W6J5i+jYVXGj7wBXL2zPt+j33Q+dRcehVpraVPmhFhILATaMDOGzHw5i7Ruh
n40/t1cgzwUYnUYpkvyZWzy0l1TH8p+YnYxuoGcyhgW270mb8vq/kXYtfZRZ3JymLkf79K1DY56C
ZApEfwYgAEAGkZYH0ROmfIZnLzQyl24rfRY/06Ko0+xA/Mw3CJJLrxpIHOaGnmW71vbNWHnxJC0+
cxY4i2FqHeNIofR/m/crZDVFzUveCM2KkfTPpTLpk0faLFa/kYff7blSn2yjcVr1tvgLyxegyhVG
EMkK+ftce5gQaPtrgIe6geATe8oG7etc5Kb1qsav1Cq3R+knvXuauG8ThraZAlPfHA9rxMiO4WFJ
jXWp7JhTEctc7Z1BpBDZXyGfk7dg7+F8H+hHQDknx/NPyiaRfXndrpfOylLbzJj1J1JJLTpJhPIz
8FlXtETQjfBlHdmuo38I4qVfu9QtfQPXvFubTooGs2m4wlLmofsjvLLI3GVAYzFDEBWG5KI9puNN
bu5TiA8gH646oJWYVUXXkDKxMHmQnfvFLbNwpb3h3t+9Fu3b/pCKHkKRbhwFk9Lb/0yatF/d+rX1
sDK7NvQ1Qg/REDaqa8FyDl+TF7T7EcEGg7RFaxRERvaKknVQPC6E7oV4YcyCqKwdK72I3zocyOSi
DDwiy4atiXk/BtVVXJPgwcxbyvSXujnGLJDaSZd1ecZjS1RACN4oyBy2GZyejEVqPew+LXTdFrO8
hVTemEXHPlXHLj3yWBxLREM17YWM8rDOfymGmAHhb/aKTrnCLbnwneWlDz0LkFLZpkPbisoLYmeH
jJThVJsiPPuNjrrvOsEONN8OoG0OmAuJlE8vrwvz4iwiKBcGVmt9vJP0a6EE3axjjBc31uP40mBj
gRjpiNrAajivhRyaCIHjk4XPSO2a9kbX3PGnAUL4Bv0qyqbTT1o1ruWnL/3hpRkvFOzbDw4NNf5X
CtvJH+/SDqnsyjOjK1wcdIJF5Fk+YleKW3G5YWjcw+bemsJlGAX+ZxqdyGmjx7Ae41Bqg0b8jQi9
616cQHt+UbCRhdIzlqZrI1ltp8IdIVn06lm6D950i96dNKuMpskauZ3PPkX9EbJMFHSVSKdtT35V
AwkqZupL3pIk3VLRZMySZ+gwMZ5JrK0engwfNkAX4ziQBxUw3Qtw/LQ2TtWr3j8O1u48MXxEswfj
h9W42DtcaArPCUXHuE0nWbxJGV9O9X0vb+rxwUjwCdgJExHI8E8IJiqnID7SZiHoIfd8wnZ6cb8v
nLQ5nyhSEtnSDLLc6OF0EW2dx+I2unEQJ8zuT/v+WkCJ/rdp6Js267v1lw95CYXyP+ufeKhz6P75
EmAravaFd0Yp1cONOl062QuVozlLfs9nOo95QxYCzbX1O9rtu9MNutOC8y8MEDi52g9gE/+NYv0r
qN/7KtmcRW/NkLS4o6K4HQRQdz1oe2wV8aU/4dQDffrgE01q2U0pIJ0A11AknE7MCvLA+itfmIy4
17gBYgK9wiNwI+UoJbpH7Jqwz45RxLFfzs9wwTBHHJpNFgdtfYX1Z3V/WKsPxgXkBvh5RYBcMnKA
EsTB0tVjt4E59SIhQQlK9QUNH2h1SiakW/AOOJt+CbrDXnVTiGI4Fgm4EZ6GLRTf7NG5i8o/qMLo
P7q7+jJ7GFOSBa/Nrmo4uJwWw4vS3xn8cF1HZTyIsvB0XSNVbbklXgNreiSnjRNUd9oFtFhZue6V
jU3pU3BpntzjjfpyMG5l2+t0N5EDc3tY93VwxoZ7i9AoeB/4IX6N2+bqdIF9kp/cGWvehExi9VQ+
Nt7gaR7TtmyHv4+Je0wMsvw1fYq2Z2XjPMG4539kNIguf4u0T3GBQaolXZ8OzAeConKRvrdxsnoq
ZRdpBI324Wo0IBftHHuPWaMGC23dKVfZ0Tsc77CiV3F2Ap/g2wNGy5u+2sXdr76MMLa3aBSuprOL
qrx5o//urQc1vRixVq1IIRra833+oHW/zvYrsbqSXeNPN2B9cY+770pynsrmduj3HSI6Y7LLLTeP
uPOKh7jMPQeJlRJRm+s2xuzTXily5EXRr/zwVJ3+xKoFFhJ8z7SqnCf+Xvm+rNdyu9NhcEbVuoou
1MeEmwzDsdvzI7ksgPeFO3QppsySBjOyrAMUIBHfz6dX7ETXWUiT5CXNNi1QtR9CcH65pFrKK81Z
0uCMpllqonl/9onpaRT28q12o62iwn9z19K6G0TmhRIgXo2+sR0EYEYdhA6+kOFHgXUpt/4SmPGu
W2XOkolmNLLcOIlpY8hwhtJzPT6I3Al1HF97QcZth8ge2goGk5b1+VEzlpZCBLXPhbCjiOjj2LI9
+yZlGnedMZ6YxtNeDxNyFrd+oE9OV1ZYv+JnHixhZf4/08Z/z5z96CyvkypP67chyqa//E+u2DOG
k3EcX9hqX2dr/541Ky1V2VQOzok2aP7U0BmKdwj9liFug6K2BCVPRAkXf+DX+/vfQ2dpRBnXUiXr
tKOOr6B8ulAwWMn2ADm0AXTIyUcrkapmWeXw/5M5/deTnRkMri26tm+rhp87Mu9TUevGMfiNugXc
jxuNhAXa2RL6cvGxsxKxc6ReH5GAupW30hNKeNgyhLGEmqP9JNDG8q//BULg34+dNeDiSiriQSE1
SemQxaEAh4HIV0CSNBNSCdj2imPj/Fzs6C+s71xR/xQ3jh7l5CfSukOGkcvkbUR1w0zLWalBvk6h
BMJ8X9jLX898/v3eWZIQZ1rb1jl9MsLmD2lV4v1AD3/VXwrw0mGjFFCF/w9p57UcN5Kt6ydCBLy5
hStLsuhF3iBESoK3hYJ7+vOBO+YMieYWJvbcdbS6lYVEYuUyvyFaqKidgBZh5ruy/vxd/iVWWIuw
XYzyuS0qghWs0V2wmSBcxHvIctvKE65kchB6ljeXg7aWmK1t9yJG9eEM8J77g72T4c5oS1wYwwEt
TIMhHwZeMx0X7dj/+lQv4hQNokgzDF6zDmoHxak9boug9X2uRCDGhQePimsK266VfV573kXMMoY4
D8OIOW/vlCYQCdIibgamJb/nAm3wEOZEauc/cdBdecGLuBXU53TsL1TVAabd++iCbkrEXRgxHN0k
pbeOqP9fBoX/OtKSuIhXuSrI+iXjKhD3EwJCNvewzlAf0XEk9G/M3aQhwrEpJqcm76QPPQufPIxO
XjvBVR644Q9sxsIf/3UglZYcTaybpLKvLvJtHHhw+WecCqpQJqBEB3MVROyvECferva+vomkHChD
0g1LE4EXi4uY1oTyZInK2TiZg91LG+R0C0fZTjXuyZsJrAZZuIZO4fqY/58F59eF50ThU83VDmKS
ZGlmnC5Qv5HMsaofmjbflUPBrMoDf3He9cM9pw/p/meUulUZzJq6+z9Eua8/ZBHlNIYBomnkxqmZ
TpgTyi/y5a6cJXysEi9WP4YKXL918gNMTOkGPNqYPtyP8c3KN/jPWPv1VyxinWAZQZElbAf+VzAo
q8O5PmFCarpjvxNLPxJ+XBC4uBwvJxUZYa9snov+Vo/8lZ/xz/Tl689YhL4wuOR9OTTGKUy29CSk
E0oFmT8O+4lBoheYO5THEq8DQbv9+8qa+ffMUFqeRHHMjWEK+TSTXa3b9VOyUzP0PLYH+CIudnzY
rUnAc93wTkQUur7iOoq95pC4r1BgJjf5YT0jBOELABN8qirk/Gzzj+xV6MsDO9pFL8O9bLqYoFHl
BQOZyrQ9v+JEqcwVIXVhQfF4jilgx42ePHXPZmVDpNHENyjA5rBBoIH73Wu2DIu0C+RwxKYsaTNB
pS7AnlhP2Xg0zIcpK90aqxrSoLS2scobNcnOrIciBjHjFxfsHYQ7FbvesEbgDS2r8mer0dSofqbB
06BtFOWniY6SpL/SRyuopS7XujiC0z2NItXiT63/nfdejWp/j0Qh2r5YGCidr4o/svOzCa4KDAjI
nIvmyiFaHOUdRXD5qJ+YMd0nN03lSiT76L4zTWA2iCkoO4F/r8KFfhtHe4TVu2YzIkahbcBiNUh9
0PqovUpGMthGAZrhcg6gY0ocSXpT+5dAux7ghfI3PEtvYbqR3gLMb5EP158Be4ftq6FfSYgsGcGF
SeUmA/iiv7BBY21fTE+A9syAHhmkBi8p21J2eW3fVYfID+Bd/2oPaek0zxSKLbKupB/vpeRO1nM4
PBd2Ne1gEcriSU6PAX7K0D7ObpbtUMdtsTF3u021UVR60BmetqMz5b65Oe+zTV577W9V2yEBehN1
LnY221TdiQetnwXh6WdC4W1c4330UPW4vEa/5l5lvnlAetUfXEzXaIjOGKCaKys8ZEfrx3kfX88+
bOUTspEwpmnP/pRJDye/35uYuiK9sC1tWjzYfLjolkw3k2Vrs/ReI6FMJe71q8HYhHgdT756rScO
on7XrTPgsXal7WbTvcSxtpjdtJsE7OJH/oEXL6/hWqptLubiduS1hMeSsTNuSzsQHpwEE55Pdzs8
VnvIaY7wIra2Dg8EpXEUv9BVbDZK6ka3uG544wy180LnfI9QmgHwbss+YGcbEASPAuyz34FTevWN
4MpvUBpCybZOzV7c8g+CW28Bv2FG25ZOmTq4qQ+/sSZCyYBfWjoYdZItoWKF14AP5LklQQ+d2TJG
w47PxVwYqFT0u7f8ll/Gl5jcmBAUN13p1KKd32SWp5e74VXeJtFeDdyx2o+HZO8EAQ2qDwmsmc1Y
XMmy1+9kW+44OqCElR4gVJyAtdpo4bbN39g3/U2AK+EEd1CJELPcGTtF2MY3E6dxO4IPOWUpwk4f
DUbcIVpHJar87gN3oDdyw/ajzIFtKnot/HMvIotmX0RcXJ2u9MMZQa+btzlKKJic6ZIjCgcrcS9n
mlPuvCe4No2bYIJ+feYPET/XNqZ2pWIEndt954sYG86bhdtwMm40wS6uhn5nITN6DG/4w7SDx05Q
0K6FzosGp2VcfT4ktHSQ3JaHY+ZoL1JyKMo7AUBruFeL3WVCO3NQr7vqUaNTi3HjUD1G/QMuotbO
hHb7qkoeajFT5+UZZs8/crhsw5F/eYbFLdzxI/k3pbrDjEDqtqLpt/3DUPoMXjbIEeO8AEbNGTbY
ETP36B0OrobrWP/A35lUfkrEYxx0Oc0Wd0juvgb6zRAc1djL/QZiInNNqAAXWzT3QnZIOnqsq3f7
nL387xWEJC6SDEFP+7ORk1G3P/gYr2eYXvQ0y9qhruavSmH98/KcWRf/Ti4XmUQfN0FWKeTRWDle
aFL65u/Mx97FvNHtYJbQ5BRtwjV7CWm+k//2kIvUoagKcVA1imH1qsU+xEnQQdO9eZzDTIzA5ySg
QyoHhbR1UMo3+ePXZ14kDOeszbOypUYz7uUcmhfy/28zqk7bo1qK4AEWrqszwG/3GVcFUhVTUqSl
lKqgNIE2mdTho3YwG19E+Qpp/hC95NGtwitMLEnemYtrq92rbyvSTysvnjY1xURMU7L0aEfU3len
cj9tg12M+JSyie6SLUrft5fDmsng9/P4T+suKsNCjMViTFi383VUN+Jt4aP7CXK18Tqv3ik4jDP0
3K02Hr79fj6tu6gMMTG91HI64wBGD0FxHVMYMnQx3qRImTuyOQeI1QnQ2utdVIWpKIRCc6abdTEc
AeDtvpkhAL4ElzzHvcMCw7u5vK3Fiu9Lw38/67KVJQulmV7mZwVhDHvVCxCkrRAFViEMjZe3rkcm
xp+MfU2zKQGxo8tPoeplwnNReLhWT9Upg26phqdYf0y13aAiQ1qtOmh9myV/+pWLzpdWj8MliPiV
YudmO1Tc4DPggoeNNM2Yjei2r5VjrpYFK+feWlSJY5bHbVrwSlqftHxf3vUbaRvuGSdv9JvzEdNW
P7/vD/VKUfB9dPn0tIv4LUuhHE8qX3qLzKJn2eEh3ZuudiVnTvVT95O95RrHlULkm2eFMCdr2LNo
M9l2scMZzkR1XQ7irYXVt+YrN8iXnltbOEQPgxvsc7DgxnX+2F91R0S+EMpg8kQ6GLm9QAvhfAvZ
AwlYnDliT+qeGghnCOKdFDi5jgyMCs0gzsuMQU6YqZ2RGXLP0/WZ1AWquNcglXoh23dDhvc/knAb
vv398b5jjX95vMWrvEyIapqRLN7qsy0wIIGNTFZIwY26+S8GVRYIB4qVEXsL7JdqVw890myxcXtw
/5Sehg2KV+2w+2VS5w+rNKzv8A5ffuDindeGWGZpKYq3DZYjqNHbOoA4YdOJro5t5YkBGL4fZXOd
Gz7Ie+T/sofhBxZfDp125WjljqQeLyHlwlH/3b9q4ntYzdM1HS0gKoiQL9Qp49sM7xucuAvHQj8Q
Ydyfiiv+vpAFzW3OFJb5D1pgSCrE11CB6QZ54TWzkitzf/4jIpsru0nspe178sLNA+ZWfozlV+7e
FLOYBgc/6gf5yTigZU5BM+AfiijuVewp4Eawno5uVNq2pkWXR8OfoEK5eeAoJOjbx053xiwYLv/8
w7SnULHT80aP/V67qtPbRjpowbZYRfF+E+i/bPoidSmTOk9Lg0M/04ln4AZYkCvKWp/U1l+TtfkO
DflltWXGUlahVAq84qndIKYD2a49xYh3IF9QPOEnJCGNpt2I+bvU7KEpGgK09RP+pXm3m5LbBOUJ
uqPZEVGAQZtNpEtqAdQCFIjGbjAe85a6OrsV9b1w2WXC5u9f0HdB6cuvXyQBURy1yLexV8Gj/Kc6
pXv5BQW95llF4kn1GzQBfTW3/77oPxwvwA9+WXSRAViSmEvYpou3A+5t4m+xdHQGhT+HmzGnLKfu
U+yzF2456OJA9xZfpv4l7W3tLiPte8YIPD1cHs0Xy1FujX1mHfJm30x7nQQ9X3XuVNZO0yJtMPVB
tHqTHTIfW2CkF5Qmt+rrkNjKsE+fkZ+MmUcPvy6P1l1n2FO1oZ1QSZTodvTHAE8kuVBVRctW72e/
V3VLJTKW7moo/AZg92VPF4mG2gut0aajyO0yqw5mbuCqld09W3jJgO9CatjRXvPj4JUM/8FJOW3i
iiOOjd7fX+7H9bnI4D//kKWEQhYEbSgqxGQZM7TMuhKQiQsBuEWcq1F6EbP7MrgHkxhc7kwJUci7
WPTMnmFAyH3MPmXWewFsZVaqs/BJy86HlIIvbN2LsVWKDWSXIvnDNL+OUfRCnPY6HO8r+aWqnroE
GOc2rm5KYY9B2gU0SEM5PGzQra/7nVJsOxQ+0Qzq7k0dW/DxhHBDVV7HxpuCJ4V0bEZk4Xz5l1X7
AV2eQ7f9gK78SQ7SHs7NAUN6xwIUL7ZeFd2aYAQuXnlBfPNH23taggKlDY5D41oxYwSUZVBeOqZh
l+0Qr3y3382+v+zy4mJPOl1sw0wRGWdJ/tQ6+p/x5+VuFmvrnOTa2nATJ+iDU6FbrvYQeeu44w/G
z/JFy6YoY4ytMABfVi79WRGrIAUGEE87uLdkt6XmT+/KQ6ptrG3yIP6EUQbqPnJVAc3iPCDVpCVw
Rmr98q6J96G416R3ZYrtuLvhA7PDvrTzQvNljCP4H5Uh8MozHTXzQaTCD4M/VkwuWz4m0qMpX9eX
2zx6lPtnBZa/FV3J9F9y2mNW58slKi12cPGL7iVRr+VrvLq93BNlH20OM9kkjIUeUat9wCgsBvaF
JicNEm6rlv9mbwhX3XmHd02GFBxqwuquRo1UODTxE6LAeEI18r0ygH+woz1e91EN4x6odWwnSE/G
92Llifxa0+mx6PllJDYNiIFzom4MK/EaUELIkBYq6vK29bAVUMd9G+vNGLim9XChy0if7gzV/a6S
boCptNEPfJjsCx2GId1F6oMmMbwMHiXlVg0P+BWHtLEynAZdcc1L5rtCzfj8ghd3QxOD1pzMTrxF
/n4Xneq76gZpVSPHzc5WYRDO/rrFbfGbxlP0+Pco8h0T58vaiysiGIQm0EcOV+unP9M7dEtAX74V
yMLEm2DbeOfjiAil+kwDtHhcs8P4pgtBOa6bHGz0qnB+X9zpImZQYTsMxqkIPXk/G/hgxFw9jycE
LZHhkm39Ob1ZN87+hmn9dd3FjkfWqHTJhXVRPvQQX0Nysnh7h7KARl7/tlYdKN9IHH1db7HLitSV
RVdNxqnfhz/HP0Jpxwfw8UW17Rk+4GX4pBDqdgGwYDc+qL9Lssyb8waxHp2+/SPDhNQBC5U6HUIo
5THnYtEdSzjUSWKjQRyVUOfE3/WjCiZwdteDbHoYSBTBwmnPMvr2kH6cG+l5Go/lYMev1h2ODeFj
kNiTaPfjZtTccXYBQxxsdiQBw6pj/8dIICcvkAB72RgGuMCA66sGZtzztEPoHPhCeugYgBihPbxd
+qsUexJq3XRiCvDQACpTt0j+icWbRqgwPYwLipuEOgC6Nnxg9Ybrhib53WyuIJ/SR/hnVKX5q3Fg
yuoH6OFxrYbRVt+JN5jZvCnP/WPyrviXP/MjmuZxyK9mfR0cCq/Fm+aNp6mM/XS+hyKh0qpGWAl9
9sqv5yFMa8vv4838Vx7SR4Ys9UwcD/ewzPV4k/jnK+RFXH0fvJbmdXyt+P1dXJBk13uGGIw6JCg2
op3eRokvpqcx2lv5lYGo9uTicq+zwZrbBn59RfbPldrcnO9Q1EvvIBNu0qvytXDPZ1sRCHOz4HVU
3OJvVmtcgq8lJF+bTemelbf8tjpvxN5Lb5niTtu4/hn0uxQB6tKRqQxRjPsN4i5N39nnGk5Pd5ra
Q0/afZ4VY1/P4g8L+9dyNztUW3WLORFmKFthxBcGgtBelA5D5WXRC4fIVBHSeQ6Y+oBztBkZ5RvD
E98z5UXgbtGZFmiOVh/15+bRSN7b5F14oQ1ftwdZOAjlT9rvuvaadlRIqH6CxhLvmvTaUmtbSZ4S
gEtNeJ/hqjFkhh3BfpdD8GEVSzKkyg3biP7Uibate19CQ1l8JxcVjb2KAKrOeOEwoZGp2iGfBTJo
AIhp/jP46TCMcE3lZyNnOylFn4D5qm+Srk7521n2LBHWJELcmD0khisazYbZxiW/og+f68rc4s/v
kxhIxFDaWfZUMi5RGXj80JVHWvZpfgVbjeXjHs8BjnG/LcW7AXa15dPgH/D3Bj/a4/psyAf+Bd3t
YDjqXgaf47ZZk0L6YAZ8vfK/xotFLqyatZm3ZyaqkzTPfMLr8bZBjkn+E4x28iuLvcLa4Xg7f7Tt
jeFL7PQuBXg5eLC/jLdUtWc2FJZMUUh16hTRVZu7xq1225ZPk3kv471i2NqV1NjhKT+VJ3NrHrJo
d9lxPXNWXorSKTwkx5V7BezIXYeulrty8fyzYff1ERd5dFIJta40hODLXtynd/BgQaycnTtwu4gT
/uQA6Hdr7Ji1+2apEmCkmiB35/m+kZ/MPZEtAraMqO1N8nb+0T3NZ97uXqULo6RmWEklvxG9+PLE
Sza8WGRxozWjcVJ1Vwv2afPEQ4NipOnvVI09KD9T44QWGBFAwbAKhDEidxQZ0UuAe2aa/sIUYEbJ
oX7mmBCbXLiOmnJgLFJe7InDMEOMKtNjhFa8GtkubfZJhVJXqV+tDd6/SVm+PsuiIQQ0Ni/Mko0c
b9Mn7Z1gxxdYe8hfh90OqyX8PmlWlL6KzUzAB792euYL8y8fyJIlr6k0XdOyZi8351knDCVD7X54
gHWAYJXzjtXu5GB6aE7HmC975U1+gw39+vSLxocyyF3RJK1xkm6Szq5+pXtCFwSLi0O89uXV2cWc
Bv3taRdpUq4algDOxThB6qp2rcKl80rYh6LeeUn9a7jcIdzPC3CD80oL4Zv88OujLjKlYRjN0ozI
XNI/F9MpNA+FaCSX0mFnqbuqOwW/gnvM0nOHS6MOT70CqPBK67xutcf37Sb8C3QkW0s846i2ca3F
bEITuufwioFGfKU6KOgN5Ta5+JxA5SkNcMdGD+z/9gY+Lb5443VrGYWggPdB5bjD68I8NJhc4b5O
RWPL9TbSfMwrQibHXgRbwFkJlmvPvjgAVjqhGNDz7Hjd42+3MX/OWE6NITFYOwgOiAzaCLSuCqWv
rbt4+4ZYG9o55LFnoXTET+Age2gv5s4o4DmPtwWGEqgSXYq1Hv78F//jxH/a70XCHAlVE00tF2Dv
JO3eFK8wmamhRLC0UbhWgWOzlG212TnHwO9ybb+/DS+fll/cv4iN9TramfPyPRUC9sX62TfQ31Ou
36VpKzmZ6OnPOTV/ufbkc6f6b0++uBfVThQNuemMk8gtAajkQfRq8Lvbs+TL8hGEynj1HyAJ//rA
IPqWEEejimKrBNGn9M9R+WIEN6a0zdy4fY3K7aicJnJnN7XeQvkaSOH4C/OPYO3Jv80I/rXp/IZF
q8WaDL2RjYoPnLIcAvEsR+3QRurgtzfsBDR2y10fjv31qLHs4qiFZwnxD7RPTmXjl9l+9ABpka9T
pFBm0LXHzGijmLR41HJnJOss0X/2PYmwnx57cday3MisziiMkyzte+mqxf8n3BaanSS75HIElSRR
Xnj1xf9vYgrPvThoXduMlpTw3IKxuXDIq4m+G4Ju4w9kODS0A4b6MBPLs2FNdHllx5cC9UbWj4Yk
8XGrm5xWbhcedMewfGoSTXQsDFzJt6/rwm/rx2Lah25neCvPvnLUPi74TzhSvU2TqVXLuf6/tEec
h8DMzVIKmeV2NKKOsn0W3fFgCbv/cuFF3lS3Rd7q44VHFzdn8UouZxlYYHWmP7abDq/u7VRiGoSA
nrI6rvlrMFfEj6bIp4eWhLq7jClri+b93CbA9mI6lo6CShh4oB10W1vIrgFRrV7dK9HlYzjyaWVZ
nepIubDdRHNhH6B7RuGvU5az8pBsZwUrYD2N01ZHTEnXgvnac89//mn1prRqUQrJFfsZIE8Y9VR9
ruZxxFI9ALo23T0osht5dFfe9tpBn//808rd1ArnMfs4Zqm4a3YF3Rq7jPYIG7UbTHq9PvZk3nWU
Xq9myCth5SOD/7S2FfTlTBM2TnGyC7I9fG3BkaWDwXQUBXd8Ok7ZZlxtZa7t9SKYDeYZGbaevW7d
qt2X7Vto+KBCcc8EPOUIxamdboxygyREirXX2n6vfdaLkKYULcoXFWnSrOY+xrTBpOd2myOjijIg
KF0gs760ang7P9P/emMr4lKM0+gvQhycCeDqRpxuTOXBTHcxQAvwb/6lY/DxpIw3oo87ckpM09wa
BB/Q5FX/ipXT9jHK+PTG81E/a+f84+lx3DlPWxPhQ1yPvVB3osTJWzpzsMELy5MrQH647q0c9+9e
viICsdJkWdLEpcBRJcZdMhYcdzT4zF0Q3KtOEuJoid1PLR6C/jB4aovb7tHarX9ra4svImuRxhex
1MARE2NoLjr961zdZy1KrMjKBTYt9FfAhmvkyG8r4c8PPedzn3adI3ceAhEMvjl4sXgldheH908j
L6Ov4A/t6ay+N5qfVIcS5Et3aNJNAFJyLch99/I//4z50/j0MwShy2tNj6jTgIkEfln+lvzm/HCe
9i0AzSi1jxhaNfm94oTRq0T7cTXgfPfxff4FizAb6nh5mOacT5z3E03tLa1PmjhuGezBKTui7LQA
OFdz9W/kEAzx87qLIHuW5XgsJlJXOCEtcosCplOTC2YDOc7L7/YZSbEmRxqHzuvM3rS7mnTqnDjr
XiZrR3CRSdZBJkztGBon5B7B4zgYB182dYoUU+32ihP/T7AH2vtf7/0i7E5RUorn87z3+q4LN5ML
S3eqPjjCebDNFeqGaHToYK42gr4rVz7v/iLkZkorXbqJZ67goGxUOPgIP+jyhyqSKfPViZKz1n/5
kNZYRtxPiy6VhrpLIOupaOinCah3s6uBczKMsK7l5r0136IQlDAwbVBAhQoNPX1Vq+t8fJTjbduf
1Mq/NJFdd4pdMeCIjRNfDpqHAKYxJipP1VbEg6x0L76wyckKFKyDI4znXBNqS/N4Ll8vReVo0c7K
ntL2SgsRVRrgpL9IxqEuBC/DrkeXIztGFhYtBkZ3Ed+ghB6Ctxp7VjZ/KXokaXHXTtpHXtV7xQn3
Es3NGUxbt5IzRoBZx9U4s7bkIsxKYZxHepXMyZToSOnRCKAbCt4A9yn6OXhpQ9u4rO9XbpbvkpnP
L3z+VZ+im1HEY6u1rNq6CQ4PyM8h2KPN2WO+0fU7fKSwKFvD7KxFlqVaUdQPdRrqXOyXEdTERky3
dXCdRBsBBWisUEzPSBx0I2LaEHimtfsMlOsZWu9+VLfMRf7rvV9EWNwYtXMsWfMVV+Ebu8Hds0Hz
bZPPyftobqXf47bP10qWlai2VDHK5TBrzwV7bzZv6j7Pt13+MB1S8ohnBKKb2wYdBBlX1v/ArWnl
StEWAdW8KHEjddytKP1Bnxl/c6HT6MJjXvbPWHOVoj28/P2ofYPo/XKdLGV9YiER1HYgoI233CYi
IiY0l2fel0B9IjkMKS0vZb8Zl2Jb66f32h8akLNgsOSgmnkV6NB3/v6bvm3Cfj7+iyDb1ZlUT7i5
nIrzDzl+rpQ/mfY7Nq4Z+hZ3aXJCCULDGfel7R+FBjJac9Ohb0XtXnQrp+EbMMqX7VlK/oyKISCk
xaACMKdwJYDVypzWjQVAJxe8KOUdJ5JxLpgimFs/Rn6XKT5N2dWkPErWQ4jqF3wm2nkYUrkhkkD1
ETbIsI+Dl0p/LpH1b6C+rfZPvytAP23gP+C5kWpZ4lwMDakfRWDFMNm+Uqxd1Xi5BhPFB5HUlCcY
vOK1ke8ny7sAg3BXXuPKl7RUDEqCrE+rmBytHJ0zHRbvYrqQ4KIIA0LErDwVbWg8mj1K0267ugdr
qy9jaNzlViBzsHtHuEl+6T8zNzc98eUMV53TPD2eUYFNNqt0gLV1F5lpHRrSJbfopZ7BvVP8A58V
wQ0A+Wqm3eBZBWRdrP9gGq1u+Er80Oef9unamOosC4a5xdU7CPaw9DxbQwvALkbvvCM3SP3QbVYb
LSt35FLCJZIErRUiCrEZM8b8mPtRumvQkW4h4Vpu+rxyrtYecxEmu7ZNRG0kAw6sU98it3NoFE+Z
4R+OHvh8bUJ5KC3YmfTKvbVb6aOq+0sypi9zzzzN9Szq56ed9d6Oo4jMEZSeGeMR4iSPgPqF+SVj
ZWWrQnMDxoA0GJQ3ZTuBXL4MD6EXMmInrl8yRzr75XgInSzeh376Bj7gktyF2c2lf9JChCPALgj/
AbF87ZUtIuy56uqpT+iNlQEsLCZLMxJfp43AYPWABvmwjbzV4/ltVJJkS5IkS1PUZQf2ch6Uc1Fw
PM9Mb1VMgIvm6oy0PEZLBFFh28g3ff8ca+8Y3UQ5pEGa0KEfraXT35ew//4dy35sGwV6ZaTkOQEw
R4wgcOmFIYLhUuTWrRsVB7wp1T8iuPOPac95tU/2bYj49AMWnf9ELvOzIJn6qf4IjBLccXcis/n9
/+Mi5E+BBiFxcfUtfJtbflp8kdGagamfq5HzO896gDWdX2fxzgbSEKcT8uxm5Wtde9hFHG6yqq3O
8+i8blCFLILNLPVFqQZEEqswdMvgKoHbilfDoSyuLb0IxXKM/6LZM8zVx11U3iQqJLhOJhy7gVba
Rrc5OxneToComucGSkdT72vQBVfppviDc29vX1BbFiHFRpi3XsIA66vXIf8RZ+8mmt2cXGHTZ29m
coiHF1Hxy8EL0JNscGlK2vuxu+ogQmXXU7WDil5DCgudDg8XOAzhTH8fDc+yHsrsvQl8uTqO6QZ5
6gjUkLbLw12puVNkj78T8PIvFg6lpBi0sFLkZbXWNioEJZWNBovVTqP9iIYlJMNTbQJkTd+77jrV
r2M8ZA+xRutZ43/sdP7H2Bcugys0jW1ht1oPL2nnBqrPOznGtwKIWCr3/LXAGbU9O+er+rGZQJQ5
MiCVTXJT35ohAkba/WwRMz/DxnSF56B2pNLWBU9v7MKyrRBwkZudtC0Cd08z8SfdKodwLx36yo9a
J9ipha9daZv8aB7NDMuVo9L4wqvBnO8oXJWyzT7Xkx91d4ilidoxDd0BPc7Ma6eN2R5G3NHQSLfU
ezl4icJdreo3Os0/K/419Ntz/FK2h445llX9zNiVpIajA/AujUFtC+p2EtOHODwWcWznarsPpcFD
uBKaCXKCIFCFQj8WOZsbke9CyG2mdBv2gjMgKNEpTEZdEZAwXUZkdvu1OdFKfPyQdf10ffdqE4VT
Ta4pipuUbDvb87ILV5Z9dbYAKzOSpV2NDKnMzTpWW0SQV8mb3zV3lU/RYdFdss4tzqca0cF8rH9K
LmqAMLNU9hDOROFXhttHWNOMW+uhAVlIr4MJmvP3iPGNjQY596ffsLjf6y5Gz8hQ9FOKpDCGIFBs
mMNXMEawhOv8qvIwhUCovTwoMDqj32Bu5OOseam9gB9jT2rAeMhqZftVTftv246fftri8pfqqBe7
iVdU55tUgwqAoT1QPfdycbk9388QpvE3ZlJvedVAQ6JaE8T8vl779AsWN7fY9RNDLWJaZOwmyR1G
H51rwObdr/OmoVS81fN7I3PCLcytCS0YG2hSDJe7PvTTiekPvQQMR590HCX7nVmtRfuV22U5HGjP
XV1lCu+ud5CHRHt7o+8QbpdtnCIhDaxlY98i3D6dleUQoDDF/iLK5J65/KAqL6ojoo0L74N6TEUM
U/1dy0+V4GE4SgW/yeOHv5/Vb5HVn9df3KaXMq7kISUXVcetmmyNcIOiSumMnXeBlGY+prMgDNIJ
Z8lbWfnbLPjfB0Fe3KuKbOZDO/eBq/iIxDE+PblHgYMYDlKTmLc451l3AmbBahtubeXFtcqaSa5J
jB4igcB5LfkXaWfIXoetp3HbGztEiTB/Co6TcLeavczH+x/Z96ennq/8zzEyKxSz08gmhC3uXaY7
QOt2hTvpYLozp2Z6SqC3X0dIdcjP4/Pq8ivf/9LISxoFRQ9VHh10rnIcwFAH6K15g13Fu1m8UNJ9
pHRcEzKju/K+V5KZj8Dw6cmzFJ5/EJOyd1TSeYhUNYW9Yr+3niTv4fKPFFv0pAx/Zd1vS4VPO74I
eelondO80OdHFt51p7oPPdR0XiekGozfWNLe/X29jyL1b294EeAKXTKshm0+iXtw3Ul+BIScsaYb
ypsYjM5olLQvfufRtpIdS99gjIbftoSxmtvrzxVKyEAwX5qDWJBD++gTYWD1M0SX/xebhO/waNgw
+gKmk5Gbp48S4rTWtsiOZEomswvPeOTbzelkG3xMrVdbr4Xhw3UdXmLxLsrhzw4ozERgPeHf9DtB
aOxssyZ6/Q1/8ssduETuCnpU18acpSdHfW+1PMZsB/swQwcm+NB/kv4OsZe16P1Pst/XVReFSZPE
lRlIrCpvqh0035mW0EE40GcP3DW03Uds/sub/mBIfjrRg17nnaoTwUSg3OHVLD0rXcVw95qd4o/X
FKQvEQ4PwqkTTmJ8TLJ7DR+H3m7mieLq97US1ZYQ29KsIinI6TbP2D8dcff0g7ahDZ5uQ9sa0G+s
OP5r3ZPVXVhE034sp1Ax6ZLJql8lr5HJGxaI4Omj3N2pygEKtXlM6g0g9lL1DFy9KxjoRf00XN7E
6DB0N/p/EG1W8sAPdvKnd5OpkyqZAb+qyRx8FZChTjFDhnTmoIplkoHTvlOcC5YTszwNlSo02t5Z
a6atZTsfjN9PP0OI9aIJSnUOPuXP/+H6YNN1X/Q+1J6xf4jkzO4Nzwz3qI5ldrRNMhDgoStcvN7A
62dXwmED+jNhI7v7e6BaayN8eGV/+m0hKFXDCPlYWhcVDNzyEF/ArLk6Nm+jYqt290dyBIav1R6+
h+Uqv1bWXwnMyiIwV32cCubl40Jom1vdGWeCT+wg+6CXN7ObFszRtRfyjbXE1wixiM5tHraydmEU
iYoOKg2uAS2UGdyQ77h+EYJAWHainwCKbi02rWSWS/MqKTi3VtnxuMmuyZ3LZnoWELxvM+jkuQth
Zi0YfkPA//KoS3hH2ODe2IacvRr+gWbD7GXILoa73vQy/aocbinNYXpRNaruJG0kVDeovulZWQxU
Y/dSnlIyP9ltY5Ix5XcQ2tIvyC0wvRsY31cValP1rCL192NhrHy56iIjnc6XutAnaBeodO6Sl2gn
/OqJaAaEOQU9LlTepHDDwJoE0Wlxy4HaC31mozwV6r7ytENQbpR2C2nfHfzcnCf6j+C33JlW83Q+
hg5QcN23sj08ImMvwtrAvTG1A7fYFpET3s5EYfm9RRQtgV1f/oCcRPmt/k6iw/lV/1k7Hz5SFQW6
gU/os/n/SDuvHbmVaw0/EQHmcMvU3dOTpRmFG0JpM+fMpz8f2+dYbZ7xcGMLMAxbAlRNsmrVCn+I
vPYBck/jMEe2+iejm3cS5TfEPP7zO24S5VII6Dni1POY3dL10a372dO/Eccmp/gO4hb1msHO/tL5
dP1j7odI/0E6pG+rsbPCH9m+se9OEnnxMLsKHEppCUsRsbEKLvf6ddWDirVPNB9drYjt8pRL9B3l
4oi+/75Ly5tcq6uK5ULbuVq9SFOhtNbXgXQLMV3DaP1hOMankBK7PuRfk58DHGmkLeg9+AXyaKPN
10cZbFjtcdXR6ck/Srv6Iv6Caoayf+9Kfy3fsKo34GClEErbgybddEgBHg0cyurBqTJbOJCu/Cra
0k6/I4OWYcpmD4qjYxgEQVvaOQRv+NX+5zdfP8HVQ6pNWaXSyEN2rmCCD+mfh5AMz12rhOR5gnaM
jHtj41q7Nj8RmsN0D87cOtoVbetL5kw0/KI9/dKdiK1uGhtpEwk41XA0V61oNFpaJ6X5uto6E8NC
tN32khr5zaCJApVE0103tS0GNurmSKwFgmbrMc6X5MbWGZgO6dfJFfNP6uiVB1r+6jmKEWTxs+JH
aAKf+StunuaFsBpTP2b2+wHq7enu1W/aJDyBFatV2pP2tfCnJrdFLgsMJU5ei3q0PKp2/ObHbwD3
DIQ3+yOQEhkrFdqKxc4Nfrkh/18CevVLNsWkNk6anMoMAjKgPMmngWF7skAAbDN7AEVZl62t1q93
atXCeZ2cpkycAcsGGLYn5MyLm4JOmN+ET5rwwTQiB7NaC1loxcAHwrMMtOTJ4+b6o4io6vQprB4W
T4V6Cy34H+Lhrh5ls+FNfIaqSQcaIxl4e3yqMioYl+mfXjg0Ipoei+lEvBh0GctD3tvVoa4/xZG0
93HfzKKvfsdmi0/yokQtGP9HJcbW1ouPMIXJpU+oYOD9C5BgFawGSeK+v6nexq5crbtJhmQrK2sR
XgG33oAH420jPjJtQu/ubsa9HQEkLIJjH/nUWjM9bjsdfc77i11RsvMK3o49Vz9lkyIJbV6PakIB
q34VnepjfyP5tMK604xKEuRjCKuZm/xlniBCh3f6Y4+AUOY1dw1GUN8zGMXVzg96O2f7/YO2Pbkw
tiZTzgApD/JtcJBbW1TOJc6R97L8czId0U39ar7R1PvMCZK7nQ/zZkl5tfimpKxUtQtSi0ICE53G
D9pbaAAc+tC3IMy7sG2Akkg30yqsMhSHQjoBW8QJhRtil3Ej732aS7i8uhZEo+gTLAL0x/aGTCwR
H5NH2VPOsnxOTLsCt4geY2PcdORlJdD9tfU+dXYoI4iBlN25ls8WuuPT+Cp1uq8PnmTY3adgOAJp
qO90FUacDWxm+r6KDmj3EaIl6klBdyl4hTo4BS5SwSK87TY6SmQYoulJycMcwaY7VUghIzcwH/CZ
QXarekif1v2BHMEDClip4uv1i9GtfmqNeSOCM+3dVrWrD/M3avTH/tAvtnWuPmB19oAGn6Yfxrv+
BX56CEXatCcI74D2HnUoDyiavXzq+6OKIZlxYLCFZln60fiqzbB0HcORH4yXVMKG2mFy7dcnfutd
fxq+VsmvEI59iu3OUSnRarXhbWB7Y0qrbitgiuorPkx69rHIHmOcFmaeSPH0o4HKkmmjclrRXYFI
fqjRn8p4Ww9o5paCI5YnBi1q/hQrnmz5zUhCqK8MDbsYP6a8PIgaurNmCdrdaCIQ7YIoleCO1Hbc
3w+YsV7+kLmO9SVUH8TusW4dRbEXyYdPX+iOvrjdL/TYNCqUuyC2o9bunidM6T8kX7PUS36p97jp
yHcrsgdBXChPEGlTGw0/Cjrk9F5llCg+rRJQv+bv0nhC4Vb6VVcYu7dnLlPhFqUAhtl5AvbcLgs7
N+0MsyblWK9//f5xervovDpOm2S2b3SzGCNm6FVw03skkYw0sbpbHRh115x8ST93KfCPFYkK5mC/
4b4T4C9+PldHqDamSuktoEXVhPyN2N1KjOlRQpMSJ8nwZ7IOyL6tMr579dheiN+Kp2RKOXRaQYhH
+xw5Jvkg5jeFeA/2f5WlosiQ2cu+1vzQce11ssxT+lv573hvrnfYO2nDtgk8G32+5G14mdMZ47no
bzSKIxcTsMucbqocuGx4zi/rnK6amNMFe8QTa+8zbO7ZfBGGVMCn4VF/abpDjO5eaw8Pw/wz7b4q
GkM5BAVQy7fNx+a4HMIIxKif6Lb2FJb2/KXzZoJsgygx27W3pTv5Nv2BmYRJQf08n9bOovmCIXbs
58WpUWz0tyWv/j5+Lz9YRHHjAS3v+3Fkd62JWX5usKFNam6S9f/yh7fy7Jw/KDchldU3bNCewkdy
AbSi4vUvxcb+K6cjUrnV7U/czqkFAIKtfMe/kRi92Ta/OjCbxIDbZ7EUBI7BVDKto5N1pOhdfTAX
MDfO2q8oEPO2dxsl6y3/3ibZZAFJr5nVnJF5B+pZveHzALAxSrcCWnmesY8ovf6ziUSf9BLWHiGl
/b47p9n5CdseciGEmTgIIL57HUH4h6Q9La6B9CPIlnWnWh6s5rw5if1hFGgYpd3at1k/0Z/FLGWT
AsRpNvRqyYyucSU/U9ysPTYrFCP2YjSQDUj9JgwZ2Na0WGmq//F7kP+zGNSLhd5RfZlJTkjmsXL1
EBId/M48YthC+wp8g6tmMOsx67Uw79x7AzubUNlE7SawWqXSAfbOzS2BO6m+YB2YeqXsh6ormrgZ
fFk8K2YzWuFxF067/uvvbMWL7fJVyG5GTayYWemPGfOQU4hX5ToicZvGZzTCBkz9vSWNnRC5bR/n
cSamhUDKqUNSKR+a9pQMB4VQNPlq7/eUJug/lznmC9lNYLg6orHo/oR+LDNQuSnTY3XqaaJO8nMQ
+l3wELVHxU8UTwVOYoDXQjfrVRAeQsOmjJ5XkKNxPziq+RIPTjG5cvEUCF+U+qUlY8n8pjygcJbJ
T1/G8KA4An0Ly+c/jf5hWaBjhlTHfiWdWog7NInkQxs+W90t5n15fTebJ7N+QsGvZINWDlL3ezfb
20Pk3zFq2+WeJKOTk/ACoMTMebVV0da8uEDmiA+EddTfmSfuJObb9nViFGptWRfqovL5ArAQ7f7H
4uCDcBj3upJvz7OuHnEThsfY6GthXW1ZHuP6PumPwXwjhzel8QqXgnzWPDXISUR/CdONsTdNextR
crX6Jhjn7dL0Sq7pj5X82oivcu+L8SftA+T/YAGrcVApRSgPLW9yRu1ZiEEVeXX5IurHqPwJRMig
W+QtXq248jFz5u7x/Qj5NsHn9+/b9rYB4acwcrikrLmxFZlqdX4U5yOCllgODxdeE85tpkAT7hwL
p1zA6+asu7J1V4uPqvzLLO96AVX54bHWXfTIBvFTbJy7lRcov2RQT5HFgrNyEzafjRErBYgEuFU2
q/cDEr+OVD0FCJ8qh7q6WfR7vX1q8ce7bw5rW8ZOBdwJbsvhZ4Mpu7pXIP6XnaHrGt5Kom6a29uh
jAS5Vfg2S+jh6YgKv53eRKbfcUNPHOXVN23cp++92SaXfy+7uRS6KtBpEq4bsrwbqRHwj2Cg7GI6
b7dI8h/Mj5L2WSoeuRYWTwtJpXfPxNu3wu+fsL0VEBTOFuRV6VlA4Ry9jr6v1/WPw2qhpjgtpiv4
TKDTta9V/vaV8HvpNb28uhKCvo8UqePpcelTD8MtmoChEx/ajBau6Fqv+33n/9KF+L3kptkWNFOS
CYMEMkizUfl2xhiiCXuWIZlTWnZiugnUcMLrXm9od4dtemP1ijrWCk5X0NyqwidU+v3wK5i++ViU
j9ZBJx84aMk+C2Nvi21zdLFpRcPgJcNA4Oh6ItJUpF55et8dJ0do/CW9WakIzXSqDlCrrPP7YWX3
lW+CblqqwRJlPHiPysdqKCzZyYqSR13QKfI153bANv6NInFvZ2/i7RKp3b/IyZ2baxhN9UhNrP0K
Y6Ztep41XHQYRTGv9Ks9Ftve17Y20i6CUYeF2FOdMeryLMy5gcEF02EERuoIhwBlMR9edGA5779s
Y+eZrU0cE8chjuVARMWeAWzr54zfGmj5iys3v4Lpbkx+SdlD0X7RDboy+eskfaqdZFXbe8iCddBm
9Zig0OoA6jhlT9Jc3NKWmqvnqjqWDLVdYXbnCdkn/UcPkEW3rYzJiwIHy0QBEf4Dhl6tK+fsJzqc
cfoFTPXEsGM6Cjo/ZUZ8GzdIFASnX2p2N1ZHtXIFnITaC1KLf4nLr3tF5MzGrud7kXoZApyDxXcS
XKbn77+st2F7v6OvtYm+RhyGot5fSDKt8Jjl7BEJ5DLTGMtJEaYETPBttZ/JsZfb+VC7a2/CbiJK
gZjPdCTNGbX4T0r8TQnvaTqaCF8yPzf0AIy2Z0lPMFwNcNnxQ51+3nn+t8v3fwfDS3l/FX/DNjYU
YeJkMndZMdI1tw77FG1qplK6vXhYKP55DLY2MTis5zkaVj/BHH8i7rqkIiREnEzgxfkJE3f6FYcW
ieO9d753ODYhWDGJ/arG9zZUMuvPQ3AQJyfxM0bQTKRmxoQhBVF/apxaPU39aed1r5/0/1dAv1/3
JhJTf4Vz0fPcluLFhYenZQSf00cCFIvxzmOnuQnQqp2nvpR17y27ib9hirx1pHLlZafkZy8CRqHe
LPKPEkrzVBMFmpQFhgeMTmUG0oj7C84Ps7czhue6u0K9Zsi31W0cfs2gmWOLZtwo9W0dM6fcba9J
65F778duYrbWZJKxDHSUgDY+YueyDkaF18khZJyDZB9vtf57/309ayvBVYhioGfT2p0w76v2FB/T
4bZJHwbtEBS3ORZ2/Tdh5p6M57NSMAjvleMxl7/NuxDede+990M2gbuIhkKE/bHSgQ4mvja+MkB3
QCsW8lgCsT8X8IaTiwt5bh9e+X4ksMRNJBwUuWylidUtyUYT6OOaE6F3nH+W/grs0u0wTNifFu4t
ugmBi2klSRvQEel6LPeQoGYmQQfZLDiOi8NAAEJ/tDuk28lHrIuryVXUk9X8fwlgHZYpdB8Mt0Ls
DDoQMUiQj/FyD3i3o4f9N3IS+f0YYF3IQleLlxojuUUjBkwQQOu7QMZSj7ZL8LDQuT0GSO2lh768
jQLgMH1zyjAaFB7H+DlsP6rRIdBg+sIw3m1OvR8ZqYDYnVc/qzU0rZDW5FSzhQ/4nAw/AWFwC8I1
/9F9m0/dIdxtz/yXhsP/xUNL3MTDtIcdXCbUXBmuoD5oDuQzjjr5gJ2fBhTvxH3k9Nsdod9LbmKh
ZDVFM6yc7o4moIL6t48U96IerMEuEAdi4ymH1XKuij+EfrtrHbt3yDfRTZZHC4koWP2J6nUYzjUr
XA7keHkDFXqe7/uIiguu/SrZUtIga+93rqCdI7clHcLrURqrB/QD6kGF13mofElyAjfvDitwXMhu
Mg/g0az82d0HDuQ/N5hWGaWkzUDWq9bTb2aEj30EQExocGgW2XWPLVoGc8Tded6d8H65bq72dZ+0
cRJLF62OyDqMyamPT7GA+wq8FKWzrWeUgIObOr2V1+ZaC2gMlgTo6p2fsXO8tgAYmEy5blbcalLt
rm4NaNRgzutKpi9iiED+HBZUQZm5H+z2XsC6Ia5ewBAj4qH0VH9BxQPf6eWr0H7u++fSRP6vXG5w
urXUQ9p/jIO7sf4YBg9jf6Mjij8xLPbefw3y+5e7dYnMVz9GjoViqVdKVZh8yKWnJngQX5Pu1C6e
4lbWU4FvkvlqEQiAtLTdzRLdSd86wynbw9jfg+1NU0rHnfRo7zq4JOpXPyoyDaNvxcuRMFpP8wuU
ARmkGfY6nLFQs/EwBQO4srcn9o7iJvqVoyWMaUj0i6mBMZByUDehDQgV1h05/LScUnctEf/0eTch
UA5ac2iKVUsCTNPqqRUzNy2+j190CkLkNLB/+I437bL3vDs33wWQdfWe80aPO5iwkL1pcZ2gq3PT
C7BvyxZnFXx7Io8x++5b3jl5W9RJkQ8aHSYCgIVGTuRS2wI6dSLZmUcnRvbycfE6dPF8JGb2XvTO
B75A7q8eWLfEKDNKhuQ5PvHmYWLq5euOhPe005qH8lQPN1b6N+B2Ozm0dTmGVwvHVt00csoxa73k
Y3iUVtHiZ3rKLhKb/3Su8+8r9ZLxXK1GYCuyMGE/Tcvj7Cmoz8nM1BbsiIDM3UbYHnkddfxeMNnL
HrYQgL7OUIxZZZjizMZX1wEWnfjxXYy6iWMdTD/1U3FnD78N4v13w8DaDv+Hdox7LAL+BZ0Ez3lQ
vsd0dm7RLQgRJbq3pltMPuheYlwxPCdkrxnyj9/o9C+qK+3dqTvZxBYBEEya0s4lXBGg4WglCXcK
2ElHOkoSevVRC9Rt8VIMQN3Q8nenRXu7exO+WrEtFH283KyXcaZgK8c89cbujiHmZzT9VVs4ac0/
Aq9efYFN9FJEs1M1gUNV6EfFZJRcuJp6srwsx3IewTW4VdhK71xcl8nHO8WZvN6yV3s8VIR0ElDN
5URVXFpPWEHTN5iN2wHk+WhX0w0a8OpByfwWx5EjmClz+Khgf2RXPRgQOjlnncDupfc04lAZSCGQ
3xpIG5H5HNQGn7BTnDxjeWQp5+ww7PKpd6LgdgY/itZiCuXlY8nFWXLRuuhpwgqOBB1/OYouCIqZ
sbz7/oW/d0a3M3dpkMVpGikrV8efBm6wOB0GZ/7M8fgGvAN/kT1Iyk5fzdrSubK6HyqpJBzx2rXZ
XyCiOukNcrtATnq3e1VMB3YE/tinXVr2zpG4NGKudkk+1os1o6f9uGQO9YzNHAwujO520QpA/7nK
iCw7Mztp3e/v7MztVD0fozZNVGJ9k9wKUKs9TcNaKbc8A2/wxEPPoFtOQAQLj55qlXmFU5i3+W56
v/fo6wa8enSp1S1N0kkzI4A9QF2Hnysh8giTI3Iw5fvCkC/an57trbqpWpNiDJRmJhhMPn1ngIvU
rFihEnmekmNMT5F8Wmj3NvXeqpvIJzeyFnbzZaDSsMH8dh2Vhx4SDwncZ8yWW8k2/6no4+/Qt2Va
SXmGXEvHYUKf/QkpJad4iNz+y0qBXe6KX7vYob2gsQl6qZbn0VJStKwSLeUznFcYOh4a6UAVvoQ0
K4UvgZfvpk07eeJ2Ct1XgpWUq9Yh8nOMGEa2kWbBSinaC68LmyBGRf9Im1z5/XLVTX2K22BZFzXZ
aQg8ODkpkScyimT8gAPtQSnODEJJaqADHIrdtXeaEluulGr1MTR6KpCmOWn9ceVJybBcYEYlvl58
EyxUcfTqC/4fNIel3bb0zn5W1w9ydXZjsZsysyFsqQM4qGNZYnFxhA5SX7jkS3YUgPgelL9h+LCz
w7YUpDzASrdW2dF9+oHLPA99Aa0/d4k/kq2WD4FNy0uM4X9kzr6P7t7im5A1GHMjhuZl+APcZTWz
kX/hs+EIC5pPHs70a/aGuOduM2DdStuQrRqqKiIaqenGtgUYG2LSLKtosF4hkKEcIxdFTXQWXTj7
/t4pfrPheL3aJkZOyKH/n0KzZtkr7EwBLY0omfQjnY8D2kcJBGvoZ/lokzC+5pNfFh+1HPi5H+R3
IUz3nSxaemu/X/+kTQC1GqubZ31c65PgIOF6d6N6/V1wEpzgaDylH9EFQlNzRYfsGIa/Wetfr7zJ
HuVFM6o84JtnKqPoAvDfkbYfyHa6rUHI57Z1H/JV6/wjmu71yptgOsI2spaUtIQWQ/20SjZE8Nm8
AbvcCuWAs2lH2VG2S5AnBxj9hf8PMrGr9beNv35chEg2mXOgIGvdp0ckoCK3iXxgwsYhKG3aQOXt
bv731hm7XnUTVcchNORwmvRHWbOV0tYCBn3lXXZOIDpiL7LYxrdqRb7ufee37pDrdeX/DGl1VMmC
XDF9x9oRE2ZMHxNId+OPBkIXOGUXYP7O+30riF6vuAmikphYYikRRKGrLo6wDpJDT4T/nLurCsoq
4obwzG5L7c0M+3rd9XddBe+ka4JoikBVqli2nuT8ZrW3T4qTqj4zvs2QEPCwZN2Vp9173E3wnBYZ
q0Pxsp3yb63uMy8C3OWoH/PTqF0mmbpw3pW93lt1E8uysQn1ueP4XtTmRxQhuCGjlsOL71gAhLth
ePnPyAbX73gTr4w5s3QxZRdTRBzFF3OCMEmH8LgOR4YFADuIoWW3ZtuJkpfM/+rLql3dJ31Cx1yr
ntCMi8GP6E7THKr+HvJW9LEQAdBrpqP7IHdMWCnLdyv4Jy2G60ffhK06CsivNeHSuJ78FIBszW0x
Dp7FSLLtDwCHlIukkm7sj+t3TvG2dxf2eg8jlFnZmoAqg90CFHGLGSwtGH8IA+Kxt4NiT/9sJ2Zt
23ZdpJSLsoprrbiZQMTlzM5fuJoK4EqSUyw8rjYe/8Y4dG/hbdBKzLaBGbYurM/eelNHn2OvHLzO
a1osJIIz7CNf/0cV89U33jbw5HCU0nBeU9/Vc4uFJ46SZtdOSxvD7VM/E1HrMnHzoMz549O17eMJ
0Gmsgl7S42iAREITgNhp0pRmKmc2R8kzzzIWh3++7iaEaYDiSm1tFFzc3UZvCJDOwLNVRuIQXSGL
Abibprsy+nsRe9u167Ogmhpc1B9b7oTJXUVbs8rVwEmB+vW6FQQCYMrZuZ/2NtcmhuXz0KSTxI2o
Msx1l/CAmA8wz+wuVBDRLsSTCtcfYHn7NwSB987xJuuqVmBDEnE3jo6c3ogLTKl4tSmu1EOxPNSx
164f2MyPO8+8E0G3XbuIxkgwqwicanZYHMrOZ+Zm2s/PmnxCo8tZsBlYh60aBYax66u289DbllvW
5lEwATgnIQgOBfhlbzi2io1NAPavfOQZ7Yfdr7zzxNt+WzBaslQZvOnGFTEyi5/TEhFgPIwxU0bw
sld/TPrZJAVd2Qep5fftWdG9nde+3sLv1DfbDpylZuayrAFUszWUNW+GR8mGyCqAr48p7qBYITqy
ohi0Ym+X7yQI2w6cVVVDYpiEUGnyk8U3NBR1W3AcTi2szk+of9P5I0c41aW789RvNeKuoui2EddZ
lpYHEQcsMO7z9IMV3IxoeZ6bwo/m1yR50LPn1Hrol8ci+4DLenXWu7M0fAnNjzs/ZO8dbOLa3EVa
HYPwoNJoIgz92PSoq3gNqjGSuxLu2tQRa4qMnXX3NvwmOWvCKEqUhmtE60H1rY7qEhlh/0Vr7LUt
X7zsVhd7K25i2ozPSNAJPGlhHKHbAx5KRl+m74rbjiesCufA5Xdlk1fk7nvbexPNONihbhm0xeSn
DMrz8GkFKwWfs5s/rRmVTfIVipkyxjKnufXy6jGoHwt/pA9XkXxZK4YcVvitBtHIm9L7SbkPOr/a
29U7r3jbjNP7CuRgRhIKea/nEX2M6HFDHk6BcepdOLY123tXZfByB77zjrfduDQeqliYZtAi1kOt
nUuCtSvDQu+BpUYfoupUvtBlfx5/rJaJ5kPvGjMUJfkIibFI3QEm1oKsfoYryp9uum2zrhX7alRM
ur/JSaLswX7mV4rY0FrPih/TD+oeYmfn4t5257KiTKo6Xigsf4izbcCZdCwfFv69dUdvPc1XORzz
XB3KPdj+ThzZNuc0aRwntSD7XvWBKC1pR45Eba9S8XC4F8Rj4+gdooP73id7m24TwcJqtHqF2flj
0jvVxc2Ma5tZFRM0HF98eXAQSHKbYS9f2HviTQSrdcmCrEofdsCp3VXFE3IGILKFI4rkuTfgf0KC
1IynfzRLvbo71E0gU1o5wieCPugg+GF1DznAC6tb3RWl24nuPi3QLoK/vQuOWAPIe8dsE8rq3pSF
oCFBSvNfCm3BXvlC+h0fy/QsqHdG8cPSPivFT0NC8VFcmbEpvMcbI0ZKt9v1sdvJXdRNtNMCZdIL
lbdvImNgHhr50dAP0gIvtqT+C9YoG1Xn+GfpWqjM4ZbqlOaXnTts57BpG9ZGO4hqL7VU+uu8Mvoy
PJQvlgfZjR6Z6eufir/VXljrune+grZpkinzEOSZysVJC0fwOtVBob2REDI/BvZKFHEbnrdx/vBR
N9WmpsiD1qikSnX1iklcd2J2hYjo0j+2xUtmxxcusHQs208LHcpB3Asve696DQJX7Y2mi3UlUlf+
w2Trhzj0M2w6GTuAfMXTXAYTh+h9TQTf64jvNYG3BlPxNP1veEFvqfdUnOsA/d+sEvbrzKP+PLom
cnlOU93uNrB2Ipu2iWxmmGdKnJCxcJ0i6rG6wdYOVoFwD8AD/Rwj2ld/mphtraTGLijTZPWBBfOa
gDq408gH60OMKEr1iuEwGtXNIXTLvUxU2fvEm7DWiJoVSTqnSX0a3Bj1qlf1F+Lp47fplNVHNGH6
zJs+tHTQ0Es/Dt/p0PoIoAWwEFHy8NBwHI8DmBaLKaPdFracOg2pT43Gi7AfDHei/9aCCnxEkUkl
BVtHauN11qFsAOCH8yFEwzlA21iMDr3g4CSzy8PZCX3aJvSFcjkHcsS2SEkoGkDodv41eIWHdBBx
7Jn8+tQ9Y6GIb1ANcWRXY/JNstrV/bO1l2qFHsUwg9oF+RnXasDUAFwonR5dbfQIu/We/xsNmJ2K
aWsP1acMBxBr4ZrP/Gz6MJaAIKtHED2+Ot8oWFuR3dA57xHfdYIFdaq0/YA81J/evluDKFXJcimt
uH1r67FeHmbhnoIZ70E0faKXzuuMc45I1w0aP3vJ5KWX+E7o1zdBUJtmqWpXxjX4n6OM10biY5E8
or8UuMt5lcTMT/rngsRe8QXBrkXbQI5gtAUc+fYuhJ39r69/fxWQ86lNmi6i1Zth2nmaYldDIYnR
ZJLerKqUjaNiFv43FI932gX6JiZmVdgg03Bp6uOvJwLe89OQO/DIpkNMCJS6Mz4kXo6tL7ZA/vvX
4EXU4L0vsM35ZjWKtGG9huIjcElab5nxgytYw2XkIe1+TPOHhX2JFh87UPtLYkoJmM433QVVySyy
H0fllzV/XQp6KmN5SrtjA4Og+6yp56n4pYuQ1u/m6F4gfInL9/d//F4rUd8E2FxW/vfHi4CM3ITx
LXIetUrXNm2OwiEGVL7P0NrbJ5ukcZKzXGt1gpUCQ/Jm+rkOutSR5sKqmOhkDUD22Nd2B2w7MVLf
xMgiDxTIQiw7q75WPqjp0TRc2TM+hb8MR0V9aTkW0lMe2IpHn1r9G2a/O5e3sUkOQ1nqe9UgW17H
EZipU2IOx452OYTey3wv8JrE+7NPbGySQxmRyqXpIO8pqV+cZC/CZfgwwA0N6aThbouXmr/srrrz
jY1NcpjpFCN1Q9kvIXZS3jenFMq4W4c3kOSLL7NburH0/A+tJ68uImMTD3Vwy1McEws60hGHCkz0
pCMdnQwhBm9cGXDNAd7wXhzeO0jGJvaVpRZJhcS6yeybh+Cvlf6W0PtH5a31ajrldCun8Q8j7oXL
fRVxVW1eFlGg4kHFuj8EhwW8EX46tHeiAJMUSuzSn+TzFB/e31SXHsU7Qc/YBD2jU8ywRajzMbpd
ab/tff06rxDiyZ0+6mufdJUHmsW70RPaOxmHxJ+6fMhrf7WXgy2CEw5vBbFv2osOThetcjtbBw+F
aTVFK/5Wa33UXe9CBNI9ZT7s4ix3QsFF9ufqvbVxUIplSEvkIqa1QoCT6rgAu+Uohu0xeZZdxqS/
IE+0i2sNe59tLw5sAmBdqxFupWyW5cPyeVXqyL82RxNFLaaSSNA/7t7MO3m0sQl9lSnEyTjSUJfa
m5UZCo8gw909kl8sh3XxYoqO2oTUetzvwUt3ntXcxLwiyIxQCld4KaylrnWlY/gLtJLTomjgg2hI
bLwF39+d/6U+M0zFsBSLMdzmMOq6mWbCauySxAxnvDr3wAGqyEA34nMneTMWWrI9fozrY5A8/MNs
8Pfqm3SkatIiaEoAFRK+U+U5Rhbzm4mun5+f0uT5ouhXOUP3sPuV306Hfy+8OZR5rZhWty4cds9u
W+JlXf/sumOBW52rcaNpDgDIBm7SqUDUfIjvcN86xu1eXf526P/9MzY5haZp7Zj+q+kcHNoBtQcU
tGk5F+cIJRwPw5HvKCR1OwKtb+KYVeP3sptDZaAbHcgCve6+uK+zD5Pm8cUVO/kxrnLZMQLa7W1U
HgwETyWgoEgExP4k7G29tyPL71+xOWlmNlVqsiqkVRLOtPY6PEGue9XWx1hgyt26REKcM+6S32T7
I5T1Wv3/cfnfy29PW6PO8aSG7PzJR/0cr1i/OwpYznnRUT9XiNTsZL9vguWv3vpW9Wg2i1iqVm0+
VEcrfI2lQ156zReuegRL3QBVD+FG021D8ET24z4/4MK1fu+JN4nGqOVLVq1j6S56ESNmU0ju9k4X
eQk+OoatoPOOl9+LNd2jKG0uR3M5FUyPW2f6MTA61ymLwEyin5s9N+3tUGFJ0j5Xwm2gPOfx7YKe
vPEylT8S9SBPq5ee8UHH+rRHkCUNbxDSNcyPfT/SYzSAhKlxaquY7gTDU9nfzTqabAjwF55IITbF
iNi29l9L8FqmcCYcHZhCds4FzOozC+6H/peIx5Y33msPJt58tiB/aDS09JuvA+J67VmF4yscs+Fj
Vr5Iw2lR7A7AOKqUld/nn7v6JTIsW5M/zD3mUX4hwMv91IvfasiiAKGFU1+cp8QugzNsMqX0d7tE
b18yv/feehNcXaryoLSa0jFyKYGikglEX3LkyJbiBB52Nd9BsI5E1x3KvT24t/Am3IuWKfbxylaL
4eIfhPQWfxfpSEXR9X5t2YNX9jc47DlF/8fB3twE+7kBVD+UcDBHJ2SCAz3PQmj5Jk9cvP1IbizK
wd7d0yX8L+nm73e9ibFK3adS2FNJZCcSJhhb+R0z2R8VxPN/qd3vxDX1Tebt9UHfhFcpzBUtBHX8
OHwuae5aHwApIvIWNLaEgXBzlJe76FY6gcaYPYwzyxq3av1QYkiAIKrpKI/ag9LbEd7C4gmMEJsx
/JYbboho4teKWQzKWaCWvgqT35in+NvygBtiN9oc4Tr2u+RQ/NKgG92a90Vqt9+jwwj02XR6J/2G
tpo3/so987UpbGrXgv9WzgrCWFCzn/jBAMt6b24equqHJdy20ituTKr+cqhpmvbWXWAc8ojz279U
zdowmAE+9i9rJIiwErA+dTg8xJ/6+nPdDrZR+9Izllxo9CKmN+R2JOLs9Fnq/ipLX2rOcXKvJI48
eNX3/KUAboXrql7k6NfOyRndVKQpUvpiyUEdBnu17OgQXP5hBn8l5seyvJ0TZKyPSHqWySEJ3AxT
+v6uH46ULzP/ilZ/sMrO6fPJsXJ7WtzhHJivumAv4ZdBtHPUilkSiqhhVx3+Sk44Hq3nPnH13rSt
3qdF3SjfJLRZUOS2DHsSben7cI4+8D8UGrqhI6kPAbxW1aaDAglN8IJTEtG8h+jefZ++p3dSjvo+
66Y8gnrPdEWWzjPHXEEg3JEKIDkPknKShp+p4XWQGdHhQZUncSvlpFZ2+KsIiEJPZnfX6E9ieQen
qphhjDut8prEjmacUYUyXvMf3ZN6jh8YFJX0D9sbK7LV5+KXfIe8SPQxaU5TfZLvI8suv1sI0t6K
eJ76whFAzPJFwiRJOI2i01cevOvlwRgPUW0v2GuKSFrdz7zIj/n3QDmZ+g0iCV14HAaA1A+WcBpe
ijvTSw1bpYf3BRgwyfEZGUnQmeazYtyGiGJjN6yjum0i9TCexnNy1wze0rn90RJsWMBIA1ReaPr8
aTactMfkrlRPCEljnLPgD5842Ht+sXpPekTMqkU+3PAG8XN/JiPooVxhK2IjW1XjDlYf0M1LOzsa
Hau4rT9ZyT1SxtrP5fF/2Puy3riRNcu/UqinGWDoDsZCBgd9LzDMPVNK7VLZL4Rsy9zXiOD26/uQ
cllSVpV1q/vpAgMYgpNbkIyF33K+c6DHGX4L1UF8LDFkwCuI2vYs2hfgoUWg+3P5gOfFawiRBDqC
da+DTv0Drlg8sWRjXF95YK73G0QAvoIaESzf7KOwAHHyo2oNJdRcLfCOwE1eFruw2lPvYLYwlVjl
l9spddd/GfQRYicMhYvnaCmE54Q8xJafm33X+NEZ6g/BtVWyLb6JKVjOuw3/JG7a3wJnWWd+cdZd
xQ94T4hKnvEr62Cth3JPzy2QnV/i1cfg366+dFcKCncwJnqg+BYp4obNHi8iRJ6+2xTvudJ/UeXw
sqKeGG5xq/q6Q70FEncaGCPnywhH3lnmPRSJh2RNFlY0QVdrjIRzaFPaFCLBN11w0ZT2CqpJUJVR
zR76mPK9r9s75vQfeODKnnttgxsD7QPUmcZ1f2NvQTglsaYN61gDWRkEwKkw8j9t+SRy5IgkGLmC
MalWRuKDDhgUzKYJPJI8gvIj9sUdHrha/dx7m0F1P7HovBOLTlei0X0HQ96508us9YXaSrkA/14b
nLf2N97QRRPs4cSCIlc9qHaXZp/r7DqoboncoFIStFJOdN24LXKfq3iS1lrth+zqPT9vTif/7D5P
7J3QhXhoOEX9VbAK4VmtrQBKAeuIrLlcWLDoYkD4W2gwe2cUxL2LtN9CSLsXzUaJ41juaHuR1Xu7
uGLj/dDvQlQOmW4RgaoJcqR+gOe+I8GuLK9gPXowY4OPAeDSDqoF16WqF7w7EmhbNUAriSNLJ3eC
vUc4+xd5nR+z4pTfTdl5lMWTaKaG6vQlDI14NXEvpuqCRNcw6VahDaveju9/PgbecytOCd7GJDRl
D1FF0JYui2yuzVxG4Llx2I21CMfLyZoUDPGDHuvr4ueNz6jwn3Ws89aQDeq67+VErKdWGZi8ixWr
4b4vwdEMcvwJWAxAAVbLcBXrPVkSDV3yleuAV+td/NY7Hr13YuYVjW7czJoQxhu2JuGFhjxDv2gJ
1qeNRkV4t2HxLnvkUxitLs5d69rBt73o30G0z6jHn72RE+OvoMrlYYZwn152AB9Cp7XaQJEiWCEh
LDeI0Yn72H0QKejIYXQM8aZEUVY/nFcAYljDJxlsBueCJmBUsKydXETi2imPHV3ZGcxymHfvUju8
t2ierOZhEhf9GMAsB3Hno95hEEE5ZDHxhZLSb64nhn6YA++Mm2k9/Ou3ZJ8ywaXw/VsxsfPxTf1I
V9Isc3Ah9Uj7wjJYuPE6WscLCbXzdEsRGlh0zqbKDqG7TyFJa95ZRt8JgtnkdPUO7UDSHlOonLqJ
rb18AgWt6uI6B1eujwJ6MJhASWj/3vx5xzmxT6ng6nygNYvnTylNt8EICG20hiHYAgK1yskaEufr
4l3s1dSlP3v7J8txlpKaJxzZR1ade8O6rlDngpA4dOEgzAULRx81vRgkNN02oVnVk+KnAOvGOmCb
eRz8x5f+/4ZP5eVzm+qf/4nfX8pqAKF1pE9+/vM8/tKUqvym/3M67cdhb0/650X1VNzo5ulJnz9W
p0e+ORHX/97+8lE/vvmxKnSshyvz1AzXT8pkem4Edzod+a/u/OVpvsrtUD3949cvpSn0dLUwLotf
v+/aff3Hrxzz/j9eX/77vuNjjtMW5ZdS/fK/Dk9P+CSE//uXncoei6/q9AJPj0r/41fP/WAz7gmH
CU86EPnG8Oye5j3OB8e2hetJT6DAVUwQ9KJE4vgfv1q2/cGhtnA8hzEumZRYEFVpnvfRD9y2pYsz
PC49lzu//n6rb/rspQ9/KUx+WcaFVv/4dc58vh5OhHk2B+TaZYQJQk4DW0XPIoIUltiErR73dRQG
gd8a6B8sRl0kV4PjmNuyqO3fKpOBhc1ueQUSLo8goxuSiQrLyqyDqRpx3fA2RB1Q1siPA+C4cCFk
ZZ/h97gfe4EwZE/oo0VIB/b4noR7FJUED2NqOJRYBSCLbtr390lnwbLv8sDNfDvrx4c4GJtoYWhj
IcBJnAdPtEgzxaHx7vqAwrNktdXc8daGABwxPIKpXtAGXlTStE8JHZvBj2WnB1B3cqgfWTx04B2n
YjOQvrxvsgruiiyq9mywiP0pDYP+YKRVIZimpb4keROPmyY0wde2yiExaSWC1lBBGMtHQgfra0wH
BW3RHNkFuycIt7rcCz6GCpXZuCBgcK5syNEmvbhVUYB05N+fg//PKN08ZvFj8QuIDp8ezS/lt19u
9KOOlY6/qH+D+TZhDf56vvmlaZ/092n2epZNpz3PMvFBUM5tz5VccCE9ie/k8yyzP0gBqnrP82zJ
HMGnlNDvs0zwD4RjzHuOjcHv2gT7fp9lwvnAXIFLOrbjeCgG8f7OLEMu5s2qjQyNI13BmGAOxRqA
ANNbW2uMirKyFeZWGSAkkXuDtedDbRWQL3Ot/fxn3jiINDzM/5u3PR/z8nveiLqV76cQWqJ8YAzB
RPxysZfrvFz29GKvDn+5ZE85avdefp+c7tUJqDdr1CI/H/jSzsv9vWx7PubkcV52z/9z5pueH+e0
7dryhufGXs45uZ8/PW8+5uXAuf3na7+8tfmK8zEnt2fKERl7D2Dmkx2vXtfL7cz/+9PHPD18buuk
/bmFCvX9yxir1POI+LPj5m3PF/zL+z65p5PLzD9PDjlpeL4Z1iSoZTSp2GkNSCds8uqs9qIKKQLQ
TjeVtZ+3z5tshyJeM3ikOnv+77wVuTiQtGonXc0nS6fKwNs0XWL+8/x73jV0TrDmxHt8dcxLg/N1
51NetlU1aix1iIH/475eDns59vl6rPOYz37cyMt9t6U7Imcz3dJ8HRs4rvk+np+is8eBIBwy3fe8
f2o161iwP73Pk1c0X7EAJP651ZcG5v89n/zcxHzi/PiiCD8/7yFOgrcpbDESBPJxb1R+f9j516ub
nn+/PPf8wufnfNnhJMi+1Fnabptag591sMDQW7Pwav5TisxZ2botl6EdR8/btGU1W4S8ESSdjpt3
YMlsD6M33ryc6jh2epHH8vmol+2QNltEEXePwOd9b6VLyV1IOQi0fjRsS4yNLhyybVbECLrGeMfL
Ro3ArUzHjNOfNB7HddTW9uLlPGKB3Fc6Q/GqWRIJcqZYevZyWA43+jJX8NN/f6p5Xy3HTeKOw/nL
dqszTzRJsv18wLydN4h068ErISSER5i3BR2NV2CN85YvjZgGkYnYLtJX92dqovZMxF/ms57PB/jp
3MvhdPx4nfP/eohppm52+XIvFeg7ZanU2fM7GQLoiTp9A9nVH++tEFQstBr+pU7kRQBqzB/nvu3E
uVk5dWKFiONLC/P2qRPjTrvHefv8GD/txJdneOnIl20MHfuqI+cdc0dWtP1XOrIYnjtSeASx+qkT
c+kN5y/3/KMTX9qUoFdcRBjZm/mw+S38rU4cTPbFDA30W8KpA1XUQnP2zWj6SQfObc6Hz52YkDHd
vcyHl058bmCehWVPEDL+0VnzLJw7cL7MfPLbDixokYB8Pi5BttRGW9IItWS2LO7ajrm7eEAuav45
lEgvsBF1//PPNKuTY1a4H+dfhDjdpUbR5fyLtnZ24zrgHJmuMwRtcZdXWzW67W2sq/KOoxbWaUZ+
Ne/iY3Al6FBczEfXGoUIPMm9s3mnqLE0lIaK5yurenQXeVrJ7bw3UTxaUW4heDe1ZMvarKM+pqt5
b5exaNsPwffnCZP2+/PMewevka+ep/eseH4eMV1pfp6gDQ/zdV1dPT/PvG/e9PvzzD+m55HT88y/
rF5esbfP40zPM++cn8cbtNjPb0LxCjI/cS+3897AHkB8NT0PFW76DC35W571bZnj36nx/sbJ/tec
781TOfmt/w5+wBSh/Ikf8NTk5uvjaw9gOuHZA7Ac/sHhYET2mOQYsM7EOPrsAky74EFzCWSMx+Fn
T7u++wCMfoD/SxxXEC4lLHME4b+7ANhFgbCESwEddmCrkCn+7/vZQjDiErDaOJMbYjtizju/Qg3U
JrecqtfNurfTXSTSTYUIZheAvb6IfIo6Z3ENLNGyTYdjKCH9nqtN1Atfj6iDj+zzxE03JejF6uG+
HfH9QWC8QD1KlHoL0KxuQVW8lFDiq8Js6bGvXH/y4ED3tdnKKHyo0ubOmGId1JDRjpKt3ZAFMktu
AtRkBbVdJ15YASK9id5EOnoIIUzTO81yLMF+meR+AN5Yy2GbpGdn6S5h3rZxoEomHaTr4iH0RR7G
PtamW0bEb4HXXo8R8tYgD089fXDEZgra6xzipbiO3TXLV4Pge0TjTQTjjWf1xxd7Eg+TxGmdPFDN
GuTF+2pI/Q7RdJOs2lqsf97S22DrH1ua9r/qwqqu0qiv0IUevbTox9Z+B1GGyM3r0N7UgJSoN7dt
G1EdDMiTBmrXKhRNumYtw/OYJItc3owg57VR6IVENblF+QvEgzvIC6bHKjqwMl+n1EHV+oWGLlCD
0kuGbH6DBKmyxNJpHwxTKI287zFwItD+KA2+EpyfaBRt4Fq6Hs48EfoOahRddmUNUBQsofiqCz8Y
ytVQlWDGVL7h4aphhT9aKRS4Up8BmlDEB6behdb88Q3jBdjUwxzxmPusB/7qDRPbcYOqaxsoPYa4
43jTf0lCsvDMgynbbWrDSgPCzO3xjIFf4KVkNFgHuL2fd/Sf9sOr2zhx1nPiMGcI0Q+JF/iIDoDl
HxoUSLQJQd8ZU1h6XkVzv3f5q6ZOMg5lxVsvCiGm3rMJYkD8AOGvlrz3RCe5nt/bcaaABhY75zRm
70UN7O0Ub1bR26gSu4QEcGyghp1XGyt6aLwzxx4Xmu8bYq5H61iCTUeNDxQipyPHu64IIherIPgc
tOqdfMLbgPYfb+0kgM+V6VuVmGZNXLCA9e4yjZSfGuIXdYiEY71pHWtlteH1f6eTX94IVv7Xs9lD
1XxQtejkGpqnogSxGwUMumrXGaoift7Unw/rl6ZOlqhCxHEVGjQ19IUP6iLQx3/6n7VwsnJEpiGp
16CFbvjUuLfKvLM0/fmM8KQQeApgjaf9ryamQ5gE0SgWWWNf6OGLcTE6wHzkBV9+/hx/Oh0QJkNA
mjn45p5Mh9jVXp8rtFMjvuxBdMPck/Hm523wk4z29xEnpXAFAuk2m2kXXz2NEiEhJMeIy5sUK1y3
rgZ86WK5oyNZ6pQgixb4oGbxDZy42DkolJqNyLVhkbzvwxxrqPuNCqB2OuPLpkp8Y/V3rTYo3Iwb
5dtQ0vBl3AHM0QKVKs7y/i5JyZZnoDix00URRRdWBhl2A7b3SmxI9TXU3Zqgfs9441G7X0j91eI4
3632VkX2dnRsZeZLQJ2F7hZQnenGlcW+Kn5nl4ux2Wmh/ISnS9Aq76COtCxczO4as8bywMoK+cQx
WHd5giV80qsAAJ64ywBQ4Wa8ry17z9pkmxGz1d2mqqB6qLIjLZ7IHnogn+PG/SZ4e++I8UYG/bV2
N5oeu7i/QgbwW2K8ZWSBh9VuVkFCbiJwQ8kkOmi8OBW5h7Fslqgb82MDnEBOVrICDq67bIB8sbpP
TYqAOmcb0YlNWY1+laOSMTzS2kOm1bvMdXpMFaTO668GJsQIyktdf4FcaoBv4/QIXSHWATIHg3Vt
ysfC+RKOnwx/aFJvX5ePIs4vgx4CfINZcpAdp924HKtmWXbg2fegpt07604l52MvD6anmy6662qU
bqTl3gG7Vi6RT4BG+picJ0ggUl2eTcPFir/WMb67EhRr1LpC9ywlvpkGX4p8EMuwFGdDRL9KA+Vk
Gdx0fQiJbuIqYJTSM0YpQFLc8a2wO7K2u6nqbmtctenrmwBoPW845FQtQWOxMhQcUMQ55DL0OYR+
pLMl0Cjsps8DKoSTvvGRQFkw8EWaoFn2xMLY+GwBkDlEWMetBUDxPQ6Kc4R0i2EpP2vPWjlht4o9
e1drvnPDQ4lZJtxolySPjAFM2pE13nkRwg7V55w8WwSgdk0ss3XDZNGk4PyMQz+v2Cov86Vuvdu8
vVCiW8IO8Qa1VDD7tPlMI1R4gZ2UHkuz7sgl4RHiEtYiUdF1iQJFpL3A7APaGdb+loQcXz/uwx/2
xwlSaSbIVrGmEFkNDBQXA6DhohaIKop6tuzYuPwxJcmnmI8XBfLr5dhdqw5c3TBlCf9iB0gtCeG7
MEK1+WK4BzxDc8+sbBm4d22NJGkETGX5WQ9PHYd8MzSteJ9sG7eAITRA51PdMFKuQjCuZyjxjS4N
RP9U8tUOpugevodQDYhx++5U7htueIeSwrYCYgWWtBcfewsEHGnp0wEqtZChti2gK8azKku3DdWH
vJ7qUarzPiw+VbiaociglxclyDMa108AZpOhvihThffQrWRS+o7TrmOgsobkPhPwHep8a6wcA1Ks
0+pTMIDwxrBV5PB12aH6NKzAUZCcSwn8QrkKwKxpEXfTgqpuEHSlwFwwGZNgbnXC7KrJxa4DKhHS
N7sUdeYxWJgyx1oIEtwz3mydBIWlGP2ga/eLaJUP8YrXQDsO7kUGGFAE6llR5ZVfAQbX5mrnuSOA
EPl2LMHAmI2L6QlTqW8cBTp7+qntwlVS3IjMT9E5VXdUZQFVl3gXFfkn2VhXsW72vQrO6GAvkrDb
9NaZ5UCxAthMNX5KaLpk6AWB5VoPzaoV3QJzDIGKtY2G7Kpa87zb8QAS4opvWWBQnQtJzLFdcwN6
CmAB09JbSXIJQ3PJ6hG+wujHFjRO8mQbQjgz7M5AWbOSnG+C1D1ETfjgYYGyUn2W028EUmSKXEae
OQxttLAcZALDMxGHVy5tj6z+JGh43Zh+17bnlUQwY/BWVpr5A0VJTpb5pNgVANSWWbphWO66pD9a
SXLfBOBItKND47QXtpufg/12awRdBCJeUSvbxeqmCd/FEUyf0pfELz6CcGpd/HOIkEBNyJNPusL6
n4PsACbDWO0TCi8AxPOCTmQhYD+mUJ0q4BLSZNkPoIk3kNgh3orL6JC25LyHrdTI9tKK7pvE2f78
A/0Hg/Dkzk7MbzeFTgoMMoDcIbPKJu2jYPBpMgIpdp+hLz0FbjKdLX/e6h9Mj5NWT0wPZsAQO6iq
WVvAU3v8Xk/gZZq9Z+xOtt4fXrvNAQUQVDreqbhP5CpbEppOanqV7xhnKyxY20ZfGtKsSstdlj1Y
zLvuYjIAkgj0KhC+80ZzaGv5W4iuyADxp/WiBbGLaw5UVwshotlHJ5jYgDKiMoPf8ZrBadQ+h1sB
xoJlTb6KCOGEwdl1zr2+1vGttlEh7wH+rGyE/0C6B2nDRSvBmQ+piyj1SZmubP5bhSoKDuskBDqy
4j6l6ADGNsoZjg3Tl9wd15I9IaR/GVnqcppzjt3eizD/zVIpSuPDy0xBdcTLzxFdBDK7u48ccFV6
wL1W9FMRghvWvnbCETjvBpTAw3ijLLKMWrOFCO49MiW/ZTq8HuGaENpsLEoXGbyxyk2+9cDYGiOX
YQ5qkDJdgkjQj/EhYdDVGSK2+Pn4OIH7fJ8wLz03u1ivrEYsgaB4Jdk0LI8Ea2LU3IBZbArjyFGe
tXjH473ZG1VusPYG3juW8dsE8tQ6RXxrCkY5wub489YCV7UEopKj9RJZitiAeCA6xrk408V3sqP/
H318B/VDp3jMX4cf7xoTmsfhTfhxOuN7/FGwD/BPheu4kiJwgQDkj/ijkB84whkeIDYUjZAJXfo7
BoGRD0ROsASELid00BSb/B2DwPgHbJYUu2DpERz1dyKQb9d7jB1CKPBCQgIOgaXHm1bdV8N3ICRm
MVQNV27hqmUaOPFl1VmI+IUuiNQxrm9qQ/UC9/OeoNlb9/d7y54DYIYgdII0vW25dHTLeWdRCCkO
HkTNuV3fETOy+p0Z+naKPLcjCGNsQnUgRHPyhHZbqqHyoK09tEmCshCYzYhL8swAHFfnt15eWpc5
QEC3r4bBnwUgZ9aXlzV97nFErCjCdgxQE3r6agOmkypKEvhkTSRQ0IKUAHCqJm5h52QkSO4g7ENQ
Fle78T7sy+ozV1qFq1wCknQNXpNAIfVa2eDsSzqFT47LlbuQPSqMvLR1Vp0csh1P6wK88KHl6bVr
50TvYeIMPPcLDkiS38m2P69E0flt2sNE6UR1y9rG3Zc658uxMXIVpIP5LU5GlDLBx3XCQxLG0jwq
xM7TVVqjbLayTHRtorQ81sA2fU5aMNEj0mz9ppSeAiRNFD4qT9s3mcYzHvOyzYMtV7W9rLh2jmkj
v1qdCw8lg691V3fm2oQoGclAfAFUaAA1eSsaIFc7aN+mQcTWjHO9j50uhinceHdxwNg+drt8ZWw3
27gdqnwXTVtzuey5pbNtPP3dVGmsvK2qc2XuiqaDL4OIaF16S6sqvPugNkFwQWvTQFxMeHyRdW32
0PRhUwPYZqP+I43qPnnkiXazRdkmfYgCOh3sjKPJVSwdyleucPEOsrH6lJKi/kQzLm5oW6LQGoyG
KKSs00PhtOivvhnFNzfvWehnCdeHtK9Q+s37YklKL7pkw4Agf4TSCYt14ixT1DnTlSO2DddlDnbX
YkJvSkhh9UlkhaCtGTF6c03OEgRfd30Tglaal/Y2SVu2ccap3NOM3tew6ItjaGXFt6rKnX2BoMm2
oKgEKkvkcZlA/bkwIFMp3SJFlZWMd61Jwc4Cq4Bta0uZZV210XoYMqjWA/yEIMjQsQUfiFx7gxkO
U4n1Uuka1BLhAL5QldYbyyL1rWZFsgs61OWMXticuSMFK1WUdKjNIqU1XCR5Omxyl9HFSMO2Qmlb
WT6NLaNLJFmSfhXFNmjCi7ZFOU/vmnCpIqshD22da1S6WaOMzy1ZI8hkNew8DtruMLCW+V3ljEfP
joarOraR9jCByBdZPrj9Ku119sgSJgxyxqG60Q1rVnHa2BhJurpLWKiu8XklV3ZH6U5pG5EU5KeD
JcaN9QBWJdSukgBuOOltEGZppfZtlZiv8F+tK1J76tKwpj/SOEu/DbU2Z5lXu/esq0pIBnT5tdVG
dosiokwebMq9DXxHsYZfYcMNx0d7I+0ahWGq1h/zIHS+IbBu8yW4LModSwd+54RWcQi6EgjzhkJy
1ZbtonUkirHGxLojFDYUktDdFkqFEP/sUOMWlZWz7SuandGWJ+dgxHN3Y10Va9cCjD/L8+ACyzxK
3HDIF+XS7qztaAPJuSD6GtY1AvduDU3XQHuX3jhi7oQs3pMwwxjmDiqP0rqVS6rbyQuj7Fi4MQpR
xmjc9ZxGV2PrRIcKa/3F0FbkU2gqlPJC9O1YikH5Q0tQGtw0RQshsRiVbU6qboeeIe+AEOLSsN4C
QXouCeKgWFL9gUT1hVSj2TglaWEVDiM8p6qDD0Sb2LcHofFCB+SdMNIOFOqwm56lfNcNVfEwIGZV
IhgXhhcxYxbK96TM9kqFcmuMKB8qq7C3punsbAEPPDuvEpVv0yAFPqapGNa21DPFo6qp/uzUjrvo
Cyiw+VjvGljZDqLiinNxyNvG8UcgQdZ1aYcrBy9lNXYyWpXEuIvOisbzbnAwM2I7gisaa/CT11Kf
BVbbr5CYijcZRuOtq41ZtMnI9oGo2FdPK7oHasZeJ1WTn/eNNseirtNLL9UCKFg5XGKw0UNWYb4N
w1hB9FhimXawZqUmRPreTYu9p7pi7w6h6f2g9Kb6G1DkdSxxdgZY7qWUVvCN6Ax4WaahIlInFdKN
dnjLlbxRdl9uQ2aDxIzW+dILQ36Z0AzUSEkr9zmpvFXTiOzRs1D64GLh3g31aJ8ZXQ2xbxWG3+q6
hnc4WsEZYi79RZbH0Znn9e6O8cSclQVKEDjh9iZOUvpxaMJsBYTzgOrxCAWogwgocvZjvynqCNh1
QBk3HPq721qihiIzEFtCwskJNpGyzUM7lPkuGLoY0fr6MiMosS29HLwr+fAZqYJmR+qyWNlt1a9N
aVMEHXRtbcOId9s4LNkFfFXroqcM+hsa+kyu5s6FACr0JqYBRH3TEUGTnoAuNeohqmsH5EsnkZvV
Hc+XBXJsC4UAzVcns6qjSsvuwgPM/I4jmbkLaxjkxKOYocKGWHFBvM2QoWAWVCQckAuOYvs4RSQk
L8udJk22EgOqcBvR5ouEC70TlLVrxaIOVYJiFBtr1PqKeSaNllGfT1/Zpu19JIrCuzpKTOc3eTza
i67y0h0itSBf4Elf4OPQSb/BJwL4LIy1a8tN8os00M5HpBWtraSNd8x1Ru7zAuUbi0qYaQiMiPrB
sCnvFMtMuQRhqfcps8GAbWFCNajv59mtFcIimFAgLqpyhtKB0EM41GZheyX/pjLJulUvG5GsvLp3
wHSSCZ6v6mGgUI02BDWNCawAlIXZOUKRheuMWC0JU09dPDKzHGJLPhDRjQZ1ImF9CaHzcl+Oil7m
ZTKMCxHEabzIW1I/WjoI5aZNhVOjut5u7bVntwUMG5JKRJvH5qvOlHgiuQQTqJ15fD+6IXDXaQOh
ZugKXaRN3fKFCllU+Hnstsvc4Y6L8ExY70Msg6D27KKAoXbYcRK/gtI7Yni6R6E1a0yE9b2x3Hs3
rMkAoFHRXAFGI/YNAlSlr2gd3iLwi5iXVxgwAfAB6/kShr29dosOGmVBxspq2zE2lSRTN8ZqULdZ
sui4Gq6p03rAtPCELbMmNeOq9jAzEVVW4a1IqAVO/IqjvLwpCKiCMrDgXoVJkO1YPkISGDHOIQKO
NFEQhO8DN8Ts8nrgM6EZBg4QUhBUqEeqDhdjWQHqhoTaKNcJkfl5IzUKHFtNUTbDYYqii9u+QI1e
KfnHCjYMdAKLrkDwsHFQ5q0Non1rSGQWG0QV6xGlx5ZBgZQLCLzf51lxq5KAQQNaJ6E4OE0VkwU4
Uhq9KBsvWw+8rg4wMCvrC4ejDPVD6tLtYOX4Kpgh6S5h3hURqu8A1/DHJHENCPxGd+VEPNl18SDX
zCvjI+2EtffAhXeHmLDzWztCIapF+cN41luDQNgZw/TQN417AViIOqB0GEXoSYMC/rp1HORbEBQs
q7bqFhVVZl+USvR+XAUeKsPHXKzspifuiugxxeLYlEW/VoX0jlOdx2qwbFTCJVL3T/iwjxM4FlFX
piTKwEapMG4E0hn2VltFCVLWBK/bYrVaWJo13ToMpeWicIyhj7TdjBZitVb7MYPD4F1jtUugc4+p
U6+FU2Lwc3C9dIjzxy3WBeq2ewIW94MTFcXRjnsaLpkW4A5AkkQjHe6YxE9gOtwnMIcsn5ZZeBM1
BWj8u7QONqgCuUKlR76Dul+8tcMYJFWB6y2HGnx4qqvpNiVtshgsq1jbaSZuPCwHlj8kVD8AyVF8
HlM72SJ8harlwSAAXbrZA7dj0AgU2ahbkJNatdlZSHIqn3il165qE8bnbuOZi6xKIZQdZZ3WGIoO
Vfsy6+17HjGIaSBsGlfTCNMfmZegvMQNuocxE8mFlZMaeuZNvKhFos89lY3d0mAG2lsHAXisJzxp
r/GRARMuU0g0ofvtL4Eqx2JhrLK+jgxQaf/HHUY4HIVxV26OIudKj3JXdcKgmLB+jyLtbRzRcQEx
sm04uUIyzjx5ysxWMisgFivgZ4dDDztNBOdwGu3FoHi7nj3PvxWp+ddAYP9uFVhIy75ywqcKrzcl
WDemiQuA2l4HY+ZTXoIxKIyiDkquHMTnkSx8HYwBEgtBFcBr8IGX067vwRjnA8GHx/OkLTnFmJkK
+r7HYlBGggCcizISYJhcCubpv4MFE28jFcKxXdtDCAZxANzgVHryNiISUto4CeBqfu/UyPBUVYUs
mXIc5QtoegL7XYSoiE5YcAXLpLkaSoRoeMFICyqcGlxDdlZdlMDAYpC3MqxAzuH2ZzaF5BIcNeeQ
ZRHd8aQ2F+CoShY9y9olKOr7Xc3ycJtmo/uZJ3Z4X8PU+8jhCOzG3AuPUlO9K4MANqOX2kuaDenB
7u18rWQdrWvDYYc0Zeyd5zZ0tOu4Gs+tuutAQEjlVdJGSE+iRAopWVcV4N2S1XhwjalAg+4kn2DO
h6gK/S/2zqM5bqDLsn9lYvbogDdbmHKsIqvoxQ2CpCh47/Hr+0Cfo4ps1fR+VloopCwAiUTme/ee
2xfVIu4wm3UVWNBKQ71ySlPF+i1Z3Xgb1qrsBVEmO5YZAqcYuxzGcYogTRl9mDNpk+4VNiIcIave
eArNofOoonBKHEOpdMUsGDdxrzb2rP3+EMR+CMAg6rhdbMrvw7FRr9TSr67jShQsNy5GYBEdC4wd
RCwyaiiFD9gx2gpRnNFD8xEyw3AI/VTfzL4fsQUXcyitOl1Pyi042g5Xujil1J/zfE5Oqh/Nlt0G
2pR5atD6mT3ISkWO4SxmbHGN4k6R6ISVTda/S2ksg+/WSeyMjNwbYr93laxQCM6Shk1cq/W6a1vx
ptbZboh9Tlou6CU3ncqWj0YS7wYRyXwXh9G67sTgqaBZuWWkmOYpTvu009S3qO9oHUtdqXtT0gxX
Ige3Q0gNjA9Tjq6KPc+Tomb51hoqZGF1qpF5qGKZm2TJ3PBRN20hHOJdlUuDmytBtkmHCiu83Fud
E1qidaDiJN6KHNsLuw8mi+6RMGa0WM0Zu4iR0G1MBFFbx/gq4FHH5vUcJ9m6kIEm88W0nEoqO5zv
xXwVpkq+a7Ikf6krv/o1jHCjQkQ6u5FTwsmKg4QTvNI4yHSUg9jTHZl7doZ5pgcUTgY1OiIAbOnE
6exkTJXNq1HTk+d0YdpNNuaeHLUzdyBOtrlSKSiA2+TRN+cSUlmBjldoReUl9Vtg0p3S2wWhfbsu
I/onNdthHyqZfhcUSblLZNg7YmcJOVAfaTpyhoz2ajnre9Wcx59JyhZwFOrJy9p5vGkQrW3bYIbG
lZrGpozHTETi30DtseJ2i1AxfU6VGRrPEMAQshQOa2JbBFfNQPNQz5Jmr1lDeZOHFhE5gkwUVm1l
2U4wjOBAWbN+Cg0RMZw45dPV3OnqU6Xn1U85H9NbIbeabY2J8o6ve/EWJ2zjrRhke6XoTc8x0lcQ
PvWCJ7dLgICRk6QgptJmLs1EgsFjaqvG8KfHTsmUbO9n4vQYSeJ05wtjfBNWEueBwMK/aVsW1kmJ
E82xjkzxZzsExsEPo2H02B2SSTA2afDMfsgv3ExLeCtUVkZXkHotd4eKtYU6YnujjXV8RQVPzRyF
anhhR3oKa6oTep2aQa8SBa9yPopEIbhO4yCI19RbtNAbOgsbKCW9Yts0jfgjCMT2JpK75IaFCR66
EMwGSr4QMFuilKx1iipUuE0rQ16ZSaDvyiSTVsiO0pAoC92AnJREPygJBuuhIMBO9Em/pdtTdKZt
+EL9OPW5ei9Qxa5dHH1dslFlyQh2kxVO845ZrJ/qMSyFuyAtS2HV66l1qozSOski1lix6SLJDUa2
WRQFg9ClA5Y37sD596GLrOyli+NIoHGe1CSsKUaELLCX1PJ9bNWYN2WmEecU+tjVd5lsCSu/r08i
ZRs0ZVX2Q1YzsGy1VZV3ePl0nYqOlulOKc3hfYkk97UY9WAtJkg3ZxO3kjgFPG7rpRpLqp6W/Kp2
wu3gQ0Tqsas+9blEIWlslNITc10G5SHVH4U4JFdRGHZX4ei/5pnpTanPj5yPk56sWyQMV0Par3BW
KddBrB9CQbiaW73cTnFAJnVeRgKdT6Gl6W1RPmsFQL1x+ypXOpnZ6tRsolh4jIP4h9SllWtxDFhN
dSNBesuhuTX5cBJyqM2EpRq3mUxZqG+V286gL1pLubrHCIwkuUz0VayUKjikPJaQO1eycN2pwrRm
+oTXZWGy4GVqEVJlKGpCnihnhjb2r+Goh/6LntaL6HZAoGVJ0Uoum3IjTALyiqp4T+hBoFVCI6AH
9bCu6WlezyrzYKwBL0lq2LPDn4eVX2AjFnWTt5cD8N6ipr0J2AYnNnvHbZuQHwxQLB3hyo7ZIzLL
gzQXHKyiZK8zMcYRcnKapHttlh6UKT3IxXAI+BLcSlPNt04321WDcWwfK9PG75pDWvTjNrSIFw2y
K2PS9l0HNW8yDpOAyqIqmQ1mp68is70KqPEbNZU8CcWHLfKZRnw6T6ibOBpZ9FKLmhyw2AyuqIMc
Q7n+lYXDseAUZpIUZ/fSODkpyP0gK/fg0tYqK8ZL1k6Cm0hJh9RLKB0l4FbbkZjX8qNapIbK7JVH
FpYx6tlYtFL21EetmHuzX1E0TjlBUw7uU0O0y1EU11Eapj1v92wqmLdnZaSxLS4YmNSUaaZEWpBv
oioK9nVSEbyRybRmnHHs6auDyy/fUOb193nfTTpCsaYZ9uM88OoZogbGV4PlSDxKbj5Hmap5VNmo
TjZ8+e1ST/PKjcUkQWVF1X49qGbktbrJT9fjPj4OUoNwFhkM9f86lmp0HVWOqoR67c3YaiOrot6Z
h1yhWT+E1njbWwK+LloiyrUVj/O92s75ScjSmOMzeQJPGsJ/J8eiANksQy8/6Gq9CqJW9urSz6i4
FeFeSerxSGEmeNJLw3+04jQBjmXUwTpVzGGnyJFGq0cpQpogbXMcMdRsmX7zD72QlfUwzfFHmdIn
8Pgcxz9mtFh3iZghyq/qMtcPWs0KhVRQ5tdoMvpbwxRxgzKXo8CbrGyJZMsGFOOpNRZvkjKRAS1V
WrM3koiatmgq9B5ijkYHhXrOfT0IEKEb9rIt77YPGS3TxCRdjtTRgg3TE+s+TIYi45U1KomykhG/
zGEwx7d5WwwV2qR8LBy5FqebgM4FNEUBaz+bE7Ha+606vCcs2k8jBBu4fEMqcUxVmgTsRRRtfZk5
7aJqsXKwl5n4NIQZQkP2Z8VTM9LYyeWuQMgDY/VJ6Wcuc0b7cSMHfrahGlJsZ8iXEPKMCKSXHMtU
GUVNeJml1tr3fh++6gNaPidqAkq9vZ9bh4rjJodiLvdeHdRgLRsdxddW169VpVAOStiFr7IUji49
qfZmEeXkBK8JEjPH763jKGTJTd2H0XZusoFIbWrZW6VNYbarerk2ao3vGZrTTSTJ/PMoLZ7akeoz
FARNLb1BW3SURVMXT/PEv1Sp1AScLIrkpplSHVRoGhYkEoV96YV1Zj3ysW2wfyocHNqQxye3knwz
F1PwLqdGsc0UKdScyExhSgnJMhnKwJ+fciNrclcYitJ69WOUjF6fKqm+rto5RGaoDPNTn1rla5AZ
dCUlvQ/v50aY6HcpuqtTQ3IKBBw0GQf5g3cfFVwZBj8b0RwB6Wmtv1c5u6BHn8pboauEXaLBpEaD
lh9Ldtibop5bb6QIstaTaSAR3F82aZPK5zuqIW8rlbatVZ9YKGk27nCuJtY/pDv//7T9fxd87v8s
fFh9/PyoX9uPn/9ngUp8NAte4nfVIf9ooj/sWMv/848TOAWQ/xIVRBBUMv8lefgnkEEx/ktl32Ih
POOILpnoFP55/pbQQlgi7XMyERRZkRca+7/P36KMpQtZtgpJgQPz/wp6AnKBA/Z/OvamiByDbj2E
FTgqnMPPI7SoxVIgLYToZGjd3tSYSnRU4w248s0s3iWW6GgNx65piPeFiRMhuxmEp0oBbxbl1XL2
dJL42aqiV6mgf5hFpZtl850FxlCJrVMX7uXgVeI0VBHkjnkZ46CXz28GzRuK/3dSoVMaK1di9atL
j6l/JYs3etCxb4uwSP+k1014wLuSvjSNTC7jbFeABgGpu3RlEBUKq6KC820SFqroW1MUWUxI1hs/
smmREKfQR+mzvnYzKskYcbp1CJOfmmQ4Db97aIQ79AqONqV3s1QdJPU2HQIusTZfLT+/sSRpmw89
4Tb6Td7y88nVkykCwhsd/EWy+IEWNUNhfJDN6ZeiGY4sKy+JH7wVaNkg9sWAFqdTL0GwfDBqXnPT
U5vUQRWKweyhjm7yivOldJT9PUlmuJbANw53Znoz5Ntophg43ZXqsSRZjo7GzjTAL2odrVafTjko
vtrf+w3WsgLRg45YHfqTY4H5LtLYVUwDxcSxUT6aObD73FpTWXQ4+TuxTrKmmCCeYm+mjgdNKg6j
CD+5jikH00KRiHKhEhl0hivxVTSGW5m4W33mi6E+tAH1u6KL1kb/GJjzKpLBdPrVD/SnzIURcaJR
7fq4eNTad18HHWOBvaqTO8xcG8oWmSsnwltZ8Ddt9lao0nM1h6eRs4QT1ep1Imh0Sobkxse2YZn9
L3M51LCb7baJ8RDG1VGJngy//xiVwqkqf1P6w5XWl8+GL9tqnZJEXO1b0qC00s6hsyoiDHScXhaI
Mt1HqDzkXtk9q1A4gd9wNgaAwA58kl9Lfp+REgAC0ifkHEfDGIV1D6IfFGwI4wyHX6exObiWxZRv
f71jwx6B9s60Bbu58WuU/l3O1kZw5fCtTHElcpCB0Nvqz1puIMRRDikHkk/LzzeCm0XHc/7yYvW0
FJwdCK3O9UQRRxitmlRaIPmTaLQrs/ddbLx0v6aroM29Dskhqvu/D/pnWfcfK8bnQReR0yf5lJrk
YSvKSnRi22nH/VVZoeuvLgDozuDuX0dZfsWnUcqYipYSc2l+O616k72JSimJo6S6JAlEdjhL9kBJ
zBjeTKlch/q9nr/4vUJ3WGIqvsVTgBnkki/v22s3RayUqrqs3WflSksbZUKxpejUNW99eyfheImN
49/v7xmC8Z+X/mkQFv/Pl66ZcjPltG5PXKIJWRtAuHLlu4NiCy/y8+zlUFrtSwkZi8j5y1T6NOiZ
NE0XAosaC09Vz9ZWfKOaBxTuonFBIXYmHf3HtRka4j8+XQbT9myYGv0Vu/8pPmm/A38bRFqO71qE
JfKaB07uXHpi306kzyOeTdcpAVHVILI5mbG07subybBObUFdAUG3IeduR5ur5qwXDZMnS4Jj6unO
kutVJGKX4EhvpbR5ciRTRav/o2vxBzbus2H32yf9+bedT/J6qpS2nuNTu4IOvNJW1HeUq36j31lr
sJ8dsF3zfxcO+/UJLBPh04tFxcA0ep8x/Q8wCdbzcJuuknU22NoBnLlJIEm2EIEvRiiyA/oywT5f
65mWXUsDijTLuONK33XrbN2tQMra7foSQ/O7d/TzQGfy9ag0MkMceeCJfF9bfH93Vnl74RX97m35
PMaZwLIxCvT/BmNUXmEbdv7DeKPWutV4avGJmcxEdi61077bqX0aU1tu8KcHl8ZaadKDj0/hMO56
ThElqdxmkkNR3oTzaWIxvHCVy0JzviZ8HvFstYuTQZ8KixHVNdkSqhfslhyXQYZkuaQbXcJIfvc1
+zzc2bpX1YYol9Lv4YJNTo7FsFJXl9PILswP7WwJGtRqliufYYJoxEzxM9ZB1GPEuXDz/uxs/es9
Y1+tKou5ckGqfX5cfWBWoi+L8Snelpmj3eXbbFOcFgcgkUMy0TDms/TYn2DIuhdG/v4C/z2ydDZR
1BZNsNEzsrymVniU7jX82lfCLZEUtrgSZTtOXeGH7/192G+uF222pJo62m42I2eTBd+mDo9Ej05Z
ygQZng3lQ4P1Hsk1XNRy/ffBpG+uURaXnqGGTZ6u2NlopaVatUoL40Sw2i+J9D9bHMEU01sCjX+t
TLA+g/dpU18C4363ZP8x8NkkVaLUnEatiE95Px0HvQzwJsKXGD+SYN4FuuL0oe8VxE1ts0Zy0jE+
SGODTe00oW29cBOWT9fZ+/nHbzmbyeKk+nR7uAnBI7egIXh6JtAKzRK2WLc51o74dnFyfbMK/THm
2eeUNmU/KSnX33gIKaA6GrvA6+1mZTxwGzxfI+4nWJmTi49qero4/HJJXy6ZY6oI4dCA/Xl2ybkW
l0AT2BYuw0ep2yQeRzC72I8eeXomWwlXvPTF/GZdkkXsAiqeBlrh58nypTyzlcHwd4KGhsxxWkkR
uG8xoVtWOEL2klJDCyufcANlK87PFNVsqyYSLS13QVq9qbiUw+RJCRRSLd7/PgXOIPasKtryAgBT
0aCkotM7+6pOilnXE/3/44TQjrK4k6GxnS1O1WFuOLOiP01U2GVL9ISpfOPouUtTTtIRnRC13BRF
tZ2p5VOC3kRLpkOCdTIar6ix9U4tgEJNhUt7nuXN/OMJLr9YFsVlUbQArS5v9qfPWOlPWsApXl/I
0l6wWVLJ/vHhFK8uAdu/zNWzoc62OrQuallrVKJa5uxGVA4DDkSDGYM21KbgbZeKdumV/LIunQ15
9jxyVAwRGiXimLpnk5STdA69vHitwmxr9O1rrCuoCeK1L6NbHZI3yuwO+gtnjFHyGubj32fH172v
rooLaIfiDhFo8mKp+XyvDfhOVo2z5ugnv0wrOUWy8JLkUup28a98/DkIPxt2vFaHI5MI0tz6Nfba
RsJfCCXDsfSIfM7MxMYfqpfW7y/v8dkvO3s0BrqOVBwV5SgK5snI6h1iV4Te/bWBGrkSK3dCVm2a
WyWVTrpJj6vEQWLmlx7XlxUUiAM1L0Qu1Ocs6XwvMPmqWWTA8I+SsR06NOLJraZS8caYnjSzI5iZ
TReWZudgR7OImR8EvBA9F9EllPjXD9qiz9EtkUMRpjbt/EUuizjPlaQdjmGvrtRgpGIViqgd3hrk
sQliuh5poI2pZl+Go01XA8Ofto87gEIjKfeJemkXsczUP97Tsx90to32S1GQ9bEcYJsHG+2pOkVX
qdtv+iXzvHExsMxOsQL6dYuu9e/T9ss7dDby2c6pDnEQ+X41HE3tuRvJNyop0o2nvw/y9UP+5yjq
2S5pSEV1TOR/XR9dDNIYMrDp68n1ESQTcuB7Y+1dGPXL6nc26tm+RRLNeA5VRoUpsZk+mE5E10uO
9RjuLq20X+f2HzPqd6Lnp4U2V7pujDpu40CiST2+mdmFW7i8o3+ZIedn+QbZglUazXDsiiPwaCp1
SKiTGymsLt21CzNCPdt0iJIW4Q3krmEC9vRinbLRqwTCg32yojxcGI6TYo2/MA+/vT4kbtTITVOx
zr9UQ4uyNFHR4qop4YFqCg5EcKvhuTOMC+vQt9f3aaSz1bCvIcrIeTocZQ0NSUzZR/tZUfK6MPm+
fA+XyfdpmLOPk1EYoZ9wqjsu5QYYDcc+spe3OnQTh4Cs5+lZcrotJ723S2fyb75Efw59tprk/ZzO
Wc8VghNoI1dVSSFQf6kltkQvXZnHyImC9cy20S+indG/hrOn9gRsXNoSfPtSfLoFZ2tLCI686ZZn
mow1fftXdRgvLZzyd6+FgZ9OwwkpMy///OjqoZ5Eefh7YRHey5W/TXjFlV+yjavr4plZ+X7q/Ge0
s1ejb6aM1l82HHtdtiWl9QzDgJfHJwKfZVl3dgzBxx8RHMbFRgvjVadFK8WYd73mu8aIm2b4kWcq
jROEeuNdqvAkZp8v39s0PQjU1EWo9MkkgsAtHrNOccqxQRPfb8Qum+xC54OV0VHoCCaaL86ab1fL
T7dyufhPS9jU/usbBFfHbe+7dbtBDe+Ut/Lm0sRY+IZfV7NPY529gxXN6CTWimWNGUzHWEWn5bxc
Z25AOvl0dekkc+m5nb2LuaC2MEN4IbJWBrOq37dJSmLIxc/4pcs6e/HqYtCLWeQrAD1jY0K/I4c+
26orGDcq37iLZb5L13X2gg291ipSwny0OhtcyW1zKl7GK+W2oRGU2kioDpG76It+XFjbLlzn0oD9
PFXSGe2p7+fL41sSpFbRDokwiTTkI8Ye3/IL3wbpwtRcVNqfx1OtxAwyk+eXbtttd2CP5iyZq+0B
MdelsS5d2/L3n16DtNfmUlYYq18t1tXfdTgcg0h/qMP9P4x36drOVjBTDFNd7X4v1tKKFLiNvsUc
aUMGWl967Zbp8GUP8Z+37hz0GAc9jiCf6YLb+LFHQ8GiwjHbFsrIqYfyyRQmu8mb1d9ny4VJep7h
mVXagCKSd11IpEPd6W6JAt20Lozy/Rbz08WdLSmdQAFr/D1HeGo7ybVkb9xYXrKdU6YlbpTxIPxv
k0IpCfz+yv/7i2CerSx+mKttXnJLq1/ZdeZl8io4EDTy3B3FpSJzlI5/v5m/IXF/e4ZnSww4h7rB
yw/MjGD49GiF5MZVDhKpJbQO79UKBpbklWsLi+eFV+O7HQ2gA4wNFEAsxKV/vhmlibq17Nr+CI/U
lUtk5BEoF3B2o26DzLYnitV/v1r2ft9MWY0hCaWBTsqwf47JaTkSUKb3xzyDbRD6h7qcRzucKkee
jMeyfRJi3UvU25LDYxI3x7SS8UYqax+qkIkjuqLJMuj1Zkag3saPYXHjh+K1Lu5pU9HknDayUN5b
YJ96Cyx2g5i/0nsnziKkCY106FSFBj1NlDpZYcva6PWtNqO0YytlAu4Ka3kVswLOTeuMFLjBwtjy
8DuTuBqRpmW8ydyUfiR1cfxo5Lu4f/OFLWBG5JbK1ZIGSp7t0FvuCB9fnUqnhoQ0lGQoDYYdhvt6
Ch4HAp6DWrR5j+yyIhxtDjfMmHVmiRsFZYAQrasJQzK9Z3yI5JCDTED23uq3fo/IoUe1mLfJmlKb
3Vofne47I/arTO0euvaXiVAsagAFGC8lvo5InO6xoj0U4WQnpNIQgBzDkiIIrdUJ2rrtkRnqzWQH
ibItaxOh9XrW+708+1vgEJ5fEGCgCp6R/oAudQDL/ZIYEfq5emPyZ2IRqaMqZNyAjZ0RlEoao1A2
x7wtMlCRWWz59VOOvmsEAZYaKLxKlVDEyZFbxabU4w3Tkqs6EDotOjNmPhthsysGuUPjH3EqPO8m
ZH8V06x5ETJ5E8gDSs+SY2YJauFHSNSinCmeUN3No/gUFP0hTW4puYSxz5kKYyiHgskYsM5DglSi
o0KV0s5l4QZe3EYEboC3cOXDPBjRejTcU5PM0kzaiOTzNNljVjcPRZUhak7s1H+vhtOozivVD4lF
Jcg3htUICb/S2kObgXQI9OdwqVAZr9LUOWJX27PcrlO0uun0khvTuiFkVUhR+8rvnSbZhsLfxPdm
aq0rQdxkRr+vA8lFmYANtoOuTB+enIBS+ZEJw01uqCvKTU6mKU5mJU7VFxiCyZnEqaJGz0HmA/Fb
jLs4Es16XfTwoJPboJOuUmIUc+ykdQxBTxv9dZFGkPCEtaEEq2GsP/Da75Au2aHwkBCLl9KQMx7B
MzsiGYZN0zkp3iExlLY6vmeJ0FkBqqpgxtt0URspefsjD4WdP2qPM7QUVbmpYUHOp1F66Mx3kaja
KU0O6Ljeg64jEwORnSKt+mhcS6bsFOous/q9lAv7UTJsTcyfs+hxzDss2tKqJZG4wlJS6s1jaJC6
MMFtEibKgjyILIZib6wQG25nA9hkna9btcFKP2xlMGvqAvlt1Y015WsfvUEtRPxfnqXtBu3JDA+y
1BIE+zoEH5L6EcY/LOBWptBt00J0SkOx/b5ayyaLUybfQ4dfJxWbwKh+kjFr4sF1wp7o80gQ3Iyp
ppLdHKfKsz69gVuxlHepCdZFAR3Eb29HVMmDbHgKQO1GTz2BRTZWXjNBtjPYV6N6ammFlHnhaotc
PZc401Gch6EALYoe/2yW9/Dg4nBYDVrutX54xQ8Pw13cGJ5JhkVYEh4eID0KbVG7NQt0u4XTJBxg
6iS0u55Y0PnaZwkwgFZkmejE+U/i33JOyiHYCEubD7p6U62G7CXoV5340ZbiFn+5XRnpSogPanWl
A+UajzoRylS4Z4t8OsJ3454T6bCTlHGdjRkEmM7xzWQlD6esPAb1Q4u5YDRXrXKD6Fa3WFwBiUY/
R+t1DK7Jf46TF8lHOpU/5ulrC2LaJ/i4k5+jueOCrkL1wxL3hvSqmw+1f5/gKmoGXELyTSQW2ygg
yBMrm9yZaPdr22xGJ4BrkRmPvo4+AnfSUHW2wYZIU8iwi7q7hFcuywp8SPdWgG3tEAuVC5Yhn0U7
aXOQRirIPIygGqCBBEXSopDFLDWIe1XkqI+XtWDEqEsdvcgw0fmrXI7XViG6hnCqhHvD5Mw6FBup
i/cxb2uOBV/F7hIjLxXSa476W0NOniQASRW3t4Cm3k0GWuXOW+Atg7UjyNIRcONYhYKeH+9B/YDR
Y2cq/dboHqaGnsMkXwWT6cwkhA9QQWUj3Mgm7NKdXzz64zPedVuY3wfSzIR0n7bHdAJ9aMVosTw/
DF6UNHE0PnRq84hL47mpJxebqd1WzVqKfyTVi5U19N7aR73a56XCeyaxEYFc291mo7ieh/bRAmQt
smZGDa439WVQZgdB4jXK5R9QeT3S1iGonYrpae5I7+EsjZz5LpMaNwq1fQ5ndBzS9QzHsOxCR69A
3ZDrmJTjppysrS8pO9FsscFsNaxtPkZBeQi9yQhu6upWqMxdn6CaTp+D+a5DnFdWrBHg43EAAZWI
gAUxz8X0WqDQZcaH1KD6bOBIGJy6wv09GStLPIQhCFKxwj4xEGrtu4V8UMZdgvorfw59oqzVrdXs
BvWm5JNhySBhrktxdBAZs/pNPKhTESiuwWajKeHnK8p27k9jEG5wCuKl3AH94ZbcqmawjqXCZYIM
4F174K1WzJRucBv53b7D6BDBs9JzjdhPyVnQ6Gq3ghQCRzR0MqSk8/1Yizs113aJNbIuyZtQQycJ
fmFWtyLBmQqqTwH13ST7Ho1NFyOcHeJZsqIn7BF49hyle5tnULRC6/qNtpWJ4CkorlTJowmreh4L
Wly7IYZc0+AcE1TwtvqBMEcPRg7+FHSn4c+QYgaAL08yHtCNg+V/S6RbueN1AYpadGgBDTxZCx2z
nOwsuJLKB10Y4QbutRSJkGlsOxn9H797TDO+tTgx+kPYAJHP95kaPvi1bItZtBPk53FUr+JO9Roq
KqVSbpIwcIzmTQ0x2PWkFXePmkITM4I4EeqbLhK2Pm2Pzpi9wh/hj8wrrY8JCkl2ffbWPSnvEJs8
dC1OkmYrHKNrcXieSYiXy8YWmD+TfFLb4KojHsFP0y3s+LeATo65hLCK7+qQej1bktEvdrlk8uSX
qkO56Wv/eow4a8lr6Fm2htULqJQNXtUhIMpOo4/SYjOhbuLpTqszOyVLpWAbpz5U+bxmS7Fu5w9R
2IshsYWTcU2XxasGgNHGAmwq3oOQdBMj3DfytJMWU5QeXo/hDND5rahQsHftNZrbp0wxbXBFG3HJ
XodUrLL1yqfayYKEOBcZUC2M4xTabIExGApFKkKckrPFkWgXNLwJ7yV3gYhXlP15Ynl+Tqg3r3AZ
vszT6M3kVk1x68pT6UZwoYah3dSlxtloo9TmVlDeBHpdSqiuyEpgmcRmw5Yx7UktZcWYhxe8847B
IgA/11GwXjbxjcYmq5g+TPFVEu7MxVgXHiaVVqaiMTHR+JMXwWY+6q5ECJTGsvmXsWLiwg2VYzXj
X4pt1rsRF7CgipscLjTsmGsgGJ6g42hEdJ0Pu7R/G/rHsNPYTANGPoxxYrfmTzIoGvHOLyTiiYlH
rixbiK4yCQGqIa3xIDpdYWxiozygUF6h7XPEgUT2tttGCbYhxF6mONmWxvoTvlfckLB/mMLX2rgu
iLazZ5GM4TnjI2j+isrQkXs2PF23gQ6zIgwSMnXwZFYyBxQTOLC6iRDBNmLpgDYA6U1Jws+8tjQ5
yLduKEMR8VvWcJ7oWPBtKt0EeQj/ryspT83c2Lhi9kXQO0B6HHlM1hifkCoL7HVZaibVy0CBmdpd
R4Yk7l74JbxTi9Hnfk7fU+tVbO9zMuJrtVgV2QfLlCcqN5hLt8QBu0neuoG2i7OaScwDAYy5ADSx
HNstrkf2r3l04Tz8XXGB/h0ewSXBgVzSP8+HqA2zuiyN/ojnxC6Cjy7PCBi5pC/6rpCtqaquL6mo
X1GCYqPhpelETqEgXHzuWE+Oyd+Pul/FmlQSPo9xVlvOxqY1qpoxgHl69ba/gZMBGdie11isVohQ
lQu37tsi7OcRl3v7qdIVpm3WqTMjYpV1g43iIjnbtHZ4Xe+iG2V74fq+q6shmqBOvyiJvqh59Tbq
xsmgH9IgIVKd8mYRuHXu0Nv9+rK87bfu6rxO8nm4szKeleh+0FaU1cItEn4aA8HWWrdrwf0nt/R/
1JXK306OTxd2VsDDSx/6WI1p9KCxkL3q4O+yyGHtHNbSJrwLDtYhuZ+BoLtLLLTiiFSCyc+M9Yui
xW9/CfIDJCooI5DR/PlA1Qo2oSXn8JEhbsE4B8tySZ6zVHa/3Nb/DHEud5sWIgupN/1x4S3WnGZm
InZzH+8nCGEJNLmP9I5qQMDW4MIE+rYU9GnosyIwDzNAUlPwqnvpfZVu2tqrHgmp98JVs+pcYa05
PcEdbq7u5I3pXRh9WUi+XLiB7gdDEPL/8yTVsAP7FjdNf9QPrRvd1sfpAeBAuCo34nu1B8XjtS+R
mz9Y938f+NsFzgLYhAYeBO+5aKIyfUsIk3E4TkrgBsGvXhPpIkWXbu53VWgCopg0LKK8o2c316yl
Isf3Ohzj0Meko7lxXjod/iFd6ih+G6DWC8+IRlgX6V3QXMj5+FaQwTXKmi5jrDDOy3wmwX0d3pul
oTC6qpOvYrB3jskbQzSAE+/SF5rBT3+/s0tB+PyJfhpTWab6p+Uv9S3fj5c7G0rWCocplGq2/BzX
GuPH30f67hkiwTGZPljMMIH9OdKUjy1FAXVYhC+StpeMO3/8b9KubDduXdl+kQBN1PCqoWd3t+14
iF8EJ7E1z7O+/i5mH2yr2ULzJhvnZQM5cHWRRapYtWqtj9smtCUbOPgqFL9BL4NR8EsbmQIqv0qC
NyJyZ8EIkEPkJyXO8FHHGzH/JdX6OsccZB2D1S2W7bQ6pOaxhyAD3mogDCx2GiBooGxc6VO7GvM7
I/XxHhh3JkQFmg4c3uDnFnXTKjPP0UBZiRlTi2BCX5vqfYi6I1SUdr3eAe1qrrTwgLlSazIhcSO9
aig3yRpAo+p7ID9CkIAIz6Xy6I97oc0cT8W7tg6wA72NAV+QoymWCP33TRXKO/CiQi8IGl7tYwgg
raYMeHeA48JQrDirTub4ensZF7sIOjiDNbqWRDLoMs+CQgHnQRRgwOqcI3fss2A9JE9QWt+CvxZi
DNIeDJMmFFzG+KFuh7UsC07h11Y4Zg3vRC5u6OyXMP2MZqJcaEQH4ENdldA1AcHBChBxCH5iXkwA
c2/U7KFjYCWD8ATgHSjMjYNeqhuP6NBMkja3F2bp06KDvAjj4BRzbDCflpiYlKLQQAgnBXgdvnfp
820Di9kI0jjwTQNmKUvsFQC1RbTWh7Y/D9IB5V673EXonnrdPjoSm98LUxY9QsYFuhggMlU2cwy7
dFTiXgQ4QWrW02hsA1TqTbNzBAhRgC4DrLDPcveulBsMiDuqDMK+EKX80tv3Ip65GdQKol1oimvQ
pmA3utQFm9F6RJsCVIIWePocMRA3k+9Dtg7zbXjy4rnggIhlq9XZNgLsCTPn+6g3Xc5CLjlmiCCV
lAFE1GX2JjDjpJGSEo6pb/FRdsFWBrkVvC++UST89I45hn7Paw0tXuBzo/RHzc4N+JVI7mWgsSBG
vAUXiRuC0rlWtgHKAyCjswSxcaYaFLhAwRhZt84wLCrheQQ+qPWUjg5nDZbu9vnPYY6xVHkyYOMT
4Fi2SIWLVFvfS/tuL9jxIThKNlrjdJ7W4gENeHaZQxuIXpZDzhvdufJbignZYgzvtFjZ5TkP+XJt
iTKNAWWKxpgG+Trmm1L0kxABoI1cD9d8vfe11AUb9rouNM7D5DrtooZgBode1PFflzsbllVPdIKk
UkThFsNkUGp3Joz9tRU4geRtgg28vXnX8XtpkFnDKE/wfath0GsnG0wXVg461dsm6OJcfvphAsCk
3+85VWQHGkpVnCrQgnZnokX484KldyDnrSBIA7YIIgy8u5zejlf2sEcq6PB1YNuZ7AocD+AVBtMY
xWlACakBl7el/xwc6VDjkRcD+oKJa+VNQWPNlpDSrnjp6/XHBA6DuxOzlIYEAC5zfRNBNrzJCOBw
eV/HaNJJbzpPRxLD8Atefhlh3wbFpIcinnkdkBPRWcC0aG6ZSOQEgAUt82nC/JkEeHPsmo60vb2f
C6896h/Q1/TlAxYn5jSAVAKcJERrz+AntjplevDz2tVL0ZG6ZlOHmZXrFaaTDUvBICLH9lK8QtWG
kkNh1gdfkssDopFRE1An6c4Y2rfuoIe1IRuMKmBT0UX8zgdPLQXvzB47mma2QqL6nY9nO1Q3jfbH
WGDA3AysxI9tVKVWt91bihxFx0lRRRTTAI+/9A7EQ0NZCFJ7NnJ0gx5DYdfxBvyW4mZuQr40oXWG
0AkeTAjD3jSLY5OuIR4H/lPe4/X6kUNPIJI6ScERUCBscfGRar0owwSo0Z1BsWCP79kqXUtr0KGk
DpqbnCfNUlTMbdFrdfZB1FoTFPQtbMkY+fDAWN3132/vzELF6NIdJvCyvjEMAwoMZ/F+tCcnsCcr
vwO1q4Wc+UHd8IaW6Z9jLzHVwAsYE0EyKMiZ1QOfdxt70EkFqrTaKhs6MRj8P0BKi9cI9GaIiSwQ
OQwLMxFTNJ3N6Tc2EG1lWpsyV9OLCVwn9GInW/kct6hFg2qbd0svxeHcMLNlgl6PMukwFYBUBRwN
ILGTNbvZ1utwPZ40Cxh9CEr8pAjF/we09Lqwgs2cec1sZlxOyT9AVu8OxFwWqhqBVUgWhfYgg7FH
ZQXlDuztiLVAyoTLtNihYRti9G4lr/Lv4KkC8O7IvVmXPv/QbxEVSUIpG1NEl3E8JpIKpghUt4BN
QG6Muj2a4kAbQWZdvwczB92LdbAFy67+HrhchOPSZTczbzKPdLWool4fw/4MFZJUcI2dsodysPDQ
gePy57gCbbw7HNHs+1HciT4vIBYjHtFOH4NQHyVM6lNMxgRRD4C7UBwYEYfwXnD+QXDLEub+JBu6
FWvZClfoyfFjYvkkzOzTgJ3dIQU4+gKozCGL3UGbrXO6rfICOibMTqByKh86l7ZNrWSdc9Kj5Ztl
Zpg56vog5n4+4aiDtKPaphRIZ3e7bD/YoGe7+39M0S5u88wgc/QmMW8gVACD+SfIRoXMUu+RHTnR
yoPEpN1pjvSASUC3fOTXb7nOMhHeFD4UrkqssnICtMipzphyvJO/gxDtAI6Ewap5q7v0SVW/nNWY
mMaUlSd5CZxFzwzt1bW5N3+STbqm42rfK1dYp77DTwEXHti4YWZmmS950fSTPnQwS+c6ZDd08bpe
TTs69e3Z+oHzcVraUQxzUHkk4AVR9LqMXROk9WDcw8GlE02QQtrkd6abHoyDeQ/Co53uJAd0Vp3x
gWN36RLH951Sv4ka2J4YLxvwKGPqEHanE5r3gCXZumprH52BWu34vV8pn8BqAJFfrLl3Fc1T2A8k
QZqEHB+GQeh36TIh2Ng2Lrqzoeb3AlHXOghC/SzbTKkEKQHi1BQPqGcrEuPj2WlQFMx5V9ZS2gHF
LvClAC0Jyg/GfbCgl2nkxd0Z1WLU49YAiIDzvf2uPtJHb+Im95Cb/It5OlibWaUrM7uoYujDyKUO
qyV6O+VD/hYgkoOX4JmOuExPsQNWD/T5OVvN85UJsaLufVXOYbW3iWlV2xYCgrXdbYJP4AxFp9p5
oiVEmCy7bXcxwmbO0p81c3aqpTqFuhbMJkCyAHGi6utWBPc8wBW3LfEcZAKqJc2Y6KjKnyXl0AzP
QsuR716odl7uG/OBySc/buoWBtDAPxif4OXdC0AUWAAl0HDJ3oTvscjZNp5TzLfF8GMv6jPY1MxH
pP6g9OGF4+IGoU5Jh9bBV8A+dn1oGxlpWuIMkIMAFZ3WewqKg4Ja6e3tWbxRCVEVCbOkiiixr840
gVJUOfZ0+TB1fGzX4ROK5UhR7ekjsf+iX4vdmpljPpIeCJG6WIY5MLau4o2/8w/pVrIbG7xdlsaJ
chpbV5fZzBjzVYQqRiFoBfUNMsRm+YOYbp07nAVcSnpnHrFzJG3vyULXwUi3MnY1aGqGnbCm06CE
c5IWP/KQSUT5WsNwNlGZo9Q1khAXKtp3lAqp2xaPtOwy2JD7xTxjyK23LEys0L36ssecLJA/93Ve
4FugpWcFaJNKOeuNBB3gvVY+iSh8ZhpZCeJbi1yHs6jLO/dlmjlgmUygFTL8dlVba9AqfZM2vmva
lTs64sF8jh2Qe3LWV14+c19GmdjUhaJskxF9Ye8N8qj+Hjhx0VZW4bFbSSs6oTC8mA+NBVLgleIC
Fokvn/xaHBO3ePIdwosr3hIwwVt1qSYDwtyh+d85ops55To4FS+Qa3GhR7UDOu/7cOYsu7x4YP5d
AbYsM/qVEWoBpiNoC7PbZg4lSGl25cFYjXveXbB4iWp4jgGSgjTnd7jPvkF6LZmRKnZ4+heffQQ4
l/fAcYd+PK/O/8wC/QUzC4bvY0RWhDt4jx40O72PIYD90NnlVroDggGlppfbFpcSRjrkgeaziros
W9AGZyOplUxsziAQhFpSg3nHYJcUyRHcFgVk7D3OObkm49TAYzszyISs1ECMAMlrc5Z98BHXaN7L
GLrA4QEoWS0ya2zq/TACfRhLphsNwDLisT2VFSh4x/upyTZS1t9BYHiXhENnyYMKDfUghFT0TkmH
e+jM7P20PoRo8AxA0hNBXItAx0UmL9qXgp1KjsgomUBxhu33SE2pFoLYw48ByjJ174zCU6HydIjp
kWHjYW6FiYdOE5RpIENz1kIQjHpxZfXdlvheZ0uTeCTFsQgwaABBhdtRsWRWl9DMMhESRGJz6qDW
Cwh4hu25B9tvCrL1NlKOWgzC8RLaXvVdRcidjFo+Jzh+62Gz7iKHV1RCZVugv3IZ/marFI2vJs25
wa0NlcqtmOtQUMj6ATUA6UcKNYoJjfbA7957KY9twZdPBDLzUx2uxhC1qVQFUDIAelmi2mS6W3n6
/e2lofF59RPx1oCMOqqaV5CNodXlnKh1cx7l4A4cI734qelgCFcx5ub9CCCfeNve0hWvz+zRC3B2
I8hCA5bctG3OZfGzjZAhpoD7YBhK8XiZ/dLtNrfELL7Rhl5iFPDM1B7S/kWcOJfb0lWDZjYm2CBA
D10d5vNQFnEE9DM8MWKwZ3mDBa63ldxWjhoBBC0D7H975ZZOKNh8UTTF+TQkNpiaYoyAypiaM+kA
zq8fDW8XFT9u21hogUCjG91s6hdFCzFOBYWkglWybs9N+KZVkDn1m8cSQ0lDIqHD6p0aZR819UY3
B16+fR2IsKyZ4FP53QFhC8NFMvggdOras69HtqfJDoQtTnII2DrK+G1UbQTD+Hnb2+tYvDTJ3N0E
YrJ117XoSkyoIUAvRpyQzo3vffPnPQNY0qkMOkU9AKF0GfU1OLj0thgwz7kzX9t1fAflBrv8lu34
mMXrMLk0xeSM5dh6IZlgqpLODRivpDG1cozn3F66hVfLpRkmP+xUrwsNyAichcfkW23hxbw37X6V
b9szEmHOpcHzidmoqRuqQdX79lyDzTfcx+qBtN9vO8QzwQT+4JEwgWJCe5YRbiMmGUSAOMzQ4Bzi
hcfyxbqxeDGxnioAjbFu/X11mFQkRfla+waaJADs0xXmzQAhd3kj24tn6yv8FKaeI46dKkPqsj1n
pr5WQ9+SE28VgrlA9ZDZl2QtK9LH36wnNMdoFYuysF1GfIm5zlhTG/gJ7pA4/tC92jYrjpHrKx6L
ia6CCH4yEOGyqIJOLJS8H2BkGD6TYt+Yz7ed4P195ixBoy+KxggXhNcmUOd7kUseYefizsw8YI5R
KA7mFArwICzPFYaZihQKl+FLm79BdwPCLyIv/hbjfGaQOUrGlCkyyeASkHUj0i8XWQ9GixJn2oOG
fQc2xHZaFfchl/ZkoQ9xuVnMCfMj34MyJVzF6FaOWZCV9+nvu1OC6rz8DXbTxgXPpetzsdXLd9WX
zzpTKg/GVjLDED5H21qDwKad7tK1+o2sa2+NRHw1cO6SBRwTEgJ0egwTsBAT/30Z/J0pxZHpFe05
bzBGJgOfXhYY7+mOoRxspPFjRBkzg9haIIA2h0IEBTDtK2hJ6UOMunLAoxRhNh1YDUDiUMxFQZss
nJNaFgUQtenkiB6YrcaTFadvGY/YkGeEOSxeZaRm6hvkOA2ZHSQ+YASPo8ej4+JZYZZWAbQ7oxyj
xxGCxW39E9R4doLm+B8d/KsFY05JkIhegPUkRxlTTgJ0d9vm5c8tSKBeNTRsikbYbK6WpA5S0iM5
FlBFz1vTiY32z76av52Ym6C32yzV9kVxBPhzIsdGedYxddI9Gf3nf/OC7tbMRGiqANTnMCGGj1Hy
Ura8eggNmtnz5MoHJqg6ovVkLEVybHdQRHaGxzG3Jc+hvUtclu9AxliDAWl5i4tFZKqKV5aZQBtJ
nhumIJGj3ph0sh0c/aLnvUr9aCk92RkJeUogbGB5vfFRd7xBnqUwn+8dE4CoS2cxZAfJ0Ze+yclZ
UwD1ijlZKfN1u/KQuZBDiMn3HdgTjpCxD8xvVc4bePoNsmB3D/EtGzgmqqSzQT55opLXukmOeOiT
R/JaW+0aygw/IHsV2e1PaQdqCCt9RF+n5b696UPylm0m+uVEBR3b6JEjbiG72marwKn27evopE7g
8hCbS0s5d5Q5BxC9qqMmhLE0fsHjykox4X/7pLG159+7NTfBnITQz0RopQnkCLIrtzI3KFzcdxvK
rZV2a0DxzTNvJonnFHMCKuDbAXvGha41gGnAq7Fe33aKZ4GJclEwGxGIQiybX+F0hRDs5IhSLN0f
81VjYjxPG61IPGyMCjGuoLSSRnO7ANAmzeT1qpeO7JcpQ2SyDAM421aRqak1yFMmp7bBzpttddeX
LR8wCxFx14artl3dXkSeXSbT7lKFZND4IkczBmVwGq3SQLUSQXT/mxl63mZXfTBCoA/yWeRIkDZ6
IAyvJeiSRc1ffLTmq6hcmukkHX3vHKsYGT1k51vLB4ncwNmr5bjD9CCSKgMjJcySNZpnQCcy0I51
k0Pi/SOo3m8vFg2r68vnywCzWHUDzdnR9LWjDi51jMXYY6Nt4I1bB4kjD51TpdGuEzjHaTnYv6wy
a+fphZr0NazW+RlPMvAIpiBz7yFuG25u+0eP/i3/6ALPgqFXiAyFOiyg2JH7sLjvxNid/M7xkdu3
8um2MfbN/L+r78sv5natxYwkhQlrFTiGIZq7QltkJaUW+giBK1eO7GRvIBHn9bXpcrFO6kB4UuJy
gBXZLL6svDpKFSynIFmjq7rRCsV5P7agQYr2ky9AT4F35bIvh9+uzm0yN2JQIXRKGTYJnmaGYatu
DCUnwdIc+TV48CzwtpAtWG45S7wUr3OzzDUZVqD0aCBYeyz7d7UwNxnYbgLsZZxkx6APnbBVndCo
t3+xseiuQ1IcLRLzqvg8DVUp+KAvgrf+saq+QfCLAuNUxztl1TOumb3g8D7VS6E7t8kcTT33VXS9
cF3m6AVIHdXG+h5UMYSn0U8EJe5tF68uZ+CDgSgHZzWKftCVYI5kOWRjOgVteYpymuYPv8pBtRVd
5DQ4Fs3ooqhrqLhouNIuzyOmO4VA7Uh5aipxnxv7pAsfJOgt3naGBt/FgaDOzKwwSwfOAuibBlJ5
UqvQ6ZXXUkktFBQsAVwqbad+dpLAWT6eRWb5GsEgIDSdylNXaY95/iFpEyTGG8gvaw+tCQ4qobRv
+3h9AhknmastHwErmWq5PAlQLQ+oICzUYzdCp9ihhBlsytcTYMIzDtaqV611TX7IpMHOfGlbNsN6
AK3H7R90dan//j0QJJHB+k4kjTmaPZpytVJq5UkUzg2prEIHl4V+aiNeAX45hv41xFZJ2ik1cgxg
l6cpCDb+uAUNkTsFr7e9Wd7QLyNMoA5tBL6wHt7IOe5tU7QGECNlzafWR64kntROs24b5HnFxGyp
5j5EqeGVCWoWNdwpZbHSy6fbRtjalqRebhJLIDxmtd4OJt2knRFvoNA0WdJL/ERB9NVko42KeT7M
H9r9Rvl22zTPPyZcyxEtB8gBlycNpR0jPoLn0PZVTjpD/8j1wf/aNfojZp/7aCS9CglAHPzO2BWl
54hZ5t724/qtyCwhPQczG37V+VVNww+XiWrYEGrOflXndk1HfxIr7CwldSJ5rYAb1nvgccNefRQY
4/TfZ8ZNCLnXgUr3jyoLBaU91gjNAJQwBbhzOIkFb8voGZkZK/1okDFqhC2LQNwdbopGt3zv/vZ6
8jxirg0ZA8UaSEiwnIoM8IrY3yvyvabAM56wD8cdFn4Vemon+NSduvBXefc2JeoGBA6cc8wJQZa8
N4paQahEukMdogF0OYLw8/aKcS5ag7kpwMqYY/IZFkqz2JVJY3kgTtJkyVHy7k9fpZfhZjCftVyL
IkICLJnRg88Do986qLBU/9j3PMEhus03Tq7BXA91OXahSq8HtQE1k4w3gSQ5QfLdk38B3miLoDCF
hvrthWSZ4/93G/4GWwBScCWMgQSyABlfD6OQn4CYtT1g/EUABZwl/2pcyPXuQB5mg1XpXuBTIS8H
ypdx5nRNJIurRoHxIXqXBlAv9QXni7ycIph0nE1HVwEQvcsD3AMcEYOiswQ23PPAyh/v67XhgPUC
YqqghEKSjrlgcKJx7o2FAEVVQYKOMLgFZImFa5W+Fleaj/SrCvHAr5Cd+2jtOuXwfHv/Fq4OdGpA
MoH2P+SMWQwVqKsFM6xxEEKldPswt/v0uwAKxUA4E6njLObC7XFhjNmuRJ1qP5BhTK1wDLINAald
hEi57dKyFRQg4ZOOVidz4NQ4GUBjq+LKHd9icKLpEWiqeY+3pf1Bl/9fI8xZM8LU0zP6lQzB3d/X
EPwcXuTpwzc4VzvPGSb8ghoNwzhAsl9Cw73OfvRgV81wX91esoVzhI358oZ6O/tKKVLrg/oYVlTz
sR/u/KbgGOC5wXxzo7DXxTzEcjXiS9Yea/ILG/QfbbDRZeSBMHQK/a6LYMrD+J1XWIr/cXuprgsU
CobuZmvFfGx7KHQYagAzjTOiqZnWViCBLIE86G+dW2QOCIRjm9fU56yfytQbIXIaiRhUKU8ZxA+q
5L5CNGgiD+DIs8Ik7BLBeGip4+SEuMDzwdaqbxWwTrcXkGdEvoy1xsxTWQTM6BTm0lrJekhsBzbG
Op3/Zoa5BXLPNMKkhy+Csc50Hax6YB8vXv6bEeYWELrUVKsS22KC8DCOI2sKK0sP/2PIsd8go2ol
QN5hpoIwjPFp7qn4RbtK3uVVZXcff/VdRfMYs6UynmXK1Qg3maZ8BH0yKhnA8JbdYz5xPjvXaQMd
B6ZDkuDGEhUIal1GgWKmcTw0UX3qJ5zWvNMekkz/IQkjWAYCN1E9KORVoCUk0a8pKAGoVFf9ZDpy
02/7dDyEKTiBCghu9dtID9e3d/XqNsRvA+YOwt2YfQOYk0bw7DZsc7+XDb+sTyIgxeB3QXN7cm+b
uE4rqA2Vek7nvq7g2GEuKIkZwgaowY71Md4MG+8gvahO65DP9Gdm+87Au4QX/VIVnfLig8KGTatJ
3DdxlsCmjxadUPw0eMkEzwBztMsMoICSOiWXnz06PEmsczIIngUmbPIakvKKBgtRkYOK+bsBkqXb
O8OzQP99tvl9O3mZ0cJCl30j46nxP//b32eCa/DGLho6ugl48MY/El36jw4w3/K6V7O0kukmDKFb
AThRg7XmL3zA3CIyRk1WFZbyqjWmqo5MmDAh/yEkH5XEC1WZfmou3jL0fNB8FA0bDJH//vfZNmhi
1aR9VNWnGi08Zzi8yZ+kxSBOdgbTm2P80p9AGJY65biCRrUNAAq4z/W/cXP2G+TLUOggXZD1FX7D
BMiOmIF9OCYcE9edXsZPJqDHMYxSPaipn94ak/Kx222a1Krc5CGCIlU5cQebaIBdryzIOUAro1CM
/KVXXj+VCobE61M6vRkx8JW/CK9EtniGKP/HPybYEXzIX2ClVDilS8ACpB9C/vAXATgzwCQqkF4c
iKbAwORPVgq8fZ3wjhEr3SoBeo1PIAjTKK4LLDjMQU0Nf6hkb2pORhy/4/10Ftvg7HX1XoiTU9E0
mPToHOiVbX2pcUWvc1LQq0FsxR71xinK+APaoq+ALz2FU/8sygm6Dhl4CiGTUU8mCIc7XvH46vlP
fzCmF0HGiDGVq/ZD73WZ100KfrAKnr3WB+P4sCozaYc6lytnb0YQb2Uh4DxQWBT573UCNAB7Ta+C
Kz01PSnLQSJVc8IogY4KQ7MdG3FloK6sKMOzH0dQKi0cVPtiVwUX1O1AoJcZG8xg8cVAD6D5tPNy
GczylFep4qH5MQmJpdU4ppqxUSt/XxBOqrcU01AghUAfJkQJkH6Xlsy89SZhypuTJDa2b0xbdeSN
CXNMsGxIvhapg9aUzUkt9kJ1TIdftxeL9/eZxRoBUDRrNWtOQr1V/cgaQTJ92wKLvvwnGL5W6fe/
z67tqGzUMcmwSmiDT4dkNeWbMnLBDun02wRTEy26xpyUYDkE/t0YtlKCZqOOUSvEn9lldqvQuue5
11sMGfEua9760X+fOSeISSinWYEDhhZi2db2YJicBVy6nE3El2JAMtq8Gl7KsgrysQCynMi4T5p+
M8XPSsXl++NZYVKE3KtMzVNhpQKXBOpK2Uoyv5tug3FP3y4fPQijxy6GrFNO53JxAWfeMVWAtpcU
YOvi5pRBfwEMsRDA4ASDfIXkwyU4X0CmCGAOvgC1CphQ78v38b1dDz/SyDFRdLdKTLY81I6EYiQm
nUD4LlDZJSj/cDn9lo/BzFHmsiBxGI2Fh18x7mQ7gECI5TkUxDg61X144nW5OcvK3ht1RgYo5eJc
a8o3JceIlcBLu5c+LSZ02xGQYIu9YqMjspGXnhY1pyE3WzsdEqdM8+exhIqG9tJDdcpQyw9VKTjf
loWjjSEhVJUprSqqlEy8aGaf5bXZVKdST23ZrL4L5DXX141Hnm7fWwq9+pjvyIUlJmz61JQbM+yq
k9r74MevqnWY9p7t11FlBXLyE1x4GEkmRDwrcvYZy/LzmL5kYpijeqHeyYaourJuuFlYPEM4+6HN
kAf0owAVmSx+T6Db5FXpsKbiU1r3OoXNRpRSJ0tJYkHdBYUq2SUgxC28gHMelt6Z4DRRZVmXFEVG
ff7yzhK9PE580G+fKpjehQVwahRPq1nGKwQKPUvbQ+/RyTkHfcksRXlg/BIvfLDdMskT5i8h/iEh
yWxe2/fwPTrnu/itAFP8p2ZakBdD5g6hG+iq//n9eWGXudkKpYNqhw67cn4eyFbqnrqY5xtdMiZW
LmwwUWlWfSKYNWxE2+GQOJC7CKCeRO4p/4Xx4nMnDBZOgY65Q1FHJwCTgOzsoeaFsoI6dnUKWsny
wEZY+w9Z+Qk4JWfxFu4RoORAcqkjn5Ku0AeNLMXJ5MExVX81042m390+ZYtRMTPAog78Wg+mooUB
SqkQbsg+jx3fzV4gWLYGrhWci7FtOuOaY5YeXnbD5maZvKcBp3VpNDBbu9KKHGI3/MihCKhuQBhu
IjmRV4nrjQdMWmaG21o1pwG48LWdL6suXx5Bry2KVBFgPvTvhg7jwQel33JcXLSBWW4ZssYGGlXs
eRMjtTfSf1x8rbYxVKN9Vz+qVoYZdBzzyK2eeOx+S29XJMNfRpnDJqslhD1GvMK6VbMVNTs6pfZ0
pIxf1S52RMnl4fSXvUQvDiwjQNiyyIsGxCKKT2DQ8M4aeTQVaPnx2POXg5Q2/P5nhMnyMg/zm6qA
V79+ojIQ+V14t5XP8i9Kzim5wS43QCV4e/sWD97MJLN7rVDUQp3Ar8K7N8eNApmp2wZYchGal2Or
vpxitiruexNNMVggVrL1NzU4As3jtKOCuDyysqXrSpYM/A8zM6BlYE5bGMoxPmwoDpXoQueEUgMd
TP+1LjLOql13Ymh/b2aJOVi5HyUZKbBTfQD9abBrQ4INrRfMZFsQVLUAUAsh28gFFS5GyNwu803N
ozZqGgV2Qf87OPEG83Q/lE1qV/sJ2UINRt5op/RcneGl6J+bZQIzR2qrEJ2Wo7xdm57L4QWy0Zw4
4dlgIjGZprTWR9iggwd5BoZQyFN9DA/6GmgStJ/RfLQ9u/l+2+xS/NPcRMMUDPRy2GKfFybETyAj
fCqhgSKHB4PHCcEzwESKF5Bq8lQYEL2DIvSWp/H6wUspP5jTv3xggkJTh7BLvIIW9DunOLd3VAu9
d0qo+oYrXjuQ5w8TCmnYhfKkwdhQ5oCu5FbPwy1do9zo4Zr5w0RCg1xV9Ucc424FnSTBCqHl8EQJ
alTwWIBLtIGGwU8gQ194r5nFEJwZZq6qiISVaNbwTYQ+XZ6/j6pkmxl3vxavqZkZJotT01zNEtoM
oeBryYndIXAIpGGG2hbP/WqUkalbQ45o5xId8jxkHhtCJICxvIFpaMh6QJunwAreTWCaL9waEhsb
vE+dZM37yPCsMm9SoagqIclxBnq/tELhoegacIjzxsA4VtiRd+iBtyQS8voUI9kZwL6bfya8WbZr
+OBlbP5+zc0KMSUUYuvegCvhJ8R5lW/EKrYp5M/wyq5B4YgW7Fr6VCG5YWdcxSRO3CjMVTJqDbTn
JIRn5oMMbPwpRC9qCFFCpeJ83ngryVwoiiAOkddiJQPp2czuOvVV5iXk8qIN4IxkAy9U/arcFGqJ
Hia+XJ+0vln38fgkx6IIQWHjru4xH140D6o22ia07ppQ2QVta+seRAkDCaLKaHYriVPHuA7K3G2M
6UeX+IdCTh70Pj15pWebXvwR6elg+enk3P5iLO4CGseQBkMiCGruy5w6yT2t60SjPklILpoNfqHV
aj+1lNcFWFygLztsaYX4Q9OQDHbKScboseIqyU4RO84LhWeFSZmmQE+aJIKVITOgMviT+K8Q++bk
gDwjTODGlWpkCZhOT1ntQ6cUOtn1dyV7uL0vy7kR9Ip0GS9Wypx6uTGVEpe15pnIjQD6i7ZAEP8K
7HKtoXuCZr6Vyk5SW8Ze3KicAddl974MM5fq2ECbSYtgeETBwThH5U/uceGZYILOm9oyMCuYMEDs
hMQTYha7yuSVgJdD+19HWIitVNcNRllhJcZk4TD2UJPOXQL9y8Qbvv233WJzdQw4DBWahAhv0DS8
V79obxUKyOEheh5cApZIAeqQGIjmjR8sNY1AovTlJBOMoVq3DfBL6IKXsSXXpavF47qA0kukgJFs
IN9S4Zuq5XtRK7a3fV4qBihoVkmYw0cLmyU9gj6mb5apUJ2MtjikQXCXg/EoxWckhWw2OiTPesXl
4VioLoKO4V+bLNFfH7e+144BYjN7zqty03QDPoyGa2rNofST/QSN2L7KwXkbbQop4BSs6JFjyx9Q
fwA5PpVkwWj25ZH0GrUJJjnG11ISt2L3rgnPYk1AWB/aQf5ye3WXgnduiz2FcYFOpwRYT1LjuxCA
ZrTfi+AwLnhJ1KJTUJcQ0XNEi56dNo+HWq6qRK5OUkEOjX9QTcyVJ7VtmDU0DHmAhyW4kq5grp0i
dmCMHSLVgQPQ1NZE1DypEFK1FUtbQz8hA01ljhzxV/A5rvrGJR8y6qm8jHgxZMHNDFI7oIGvMLp1
U4JVQleqUxjLu0Cv1mOIKO1XCUboBvM1HXkYGJ5BZhdFoSYiirrVqUZK4EOXpR/Bi5wIdjDErlBO
blr88WABUjqUif/1kblbyzBqtTiGj1VXOjr0zGsFLLUYirwdn0tXOMQCkfJgmP0a2NaMraIPnlSf
2kRdl+VbNygrjJyubluhP5Y9cShPiRgYQHKCMsjliYNoe2nkUUX7Fq9amrzrcrZKguJZ0KIdyXU7
0kfba/TNbatLR2JulZ7NWVY8mIJWmRW6JYHwFkJXt1BU14eQPYgGd3n3Nxs2t8bcKrUP+fiuRMck
NKKdVOmYsh/QNuQUJJb2CxPiqmlIigaQBZsZocKYRMFUnYRp2LUmqopGY/fdx+2V41lhvkYZGBzi
XBuqUxx5bjAd0IMHCR7vAbb4bMFYKLploJtHoZZZsmg0xqZIsWQp8UaMPMl+NbltXJpyvcqBC5Hz
LoD+V08m16c6u26A3k332Jh+AnbysFoJmKEDXzEOSTyM+D9ByHtyy5SAEiUAF+GfLgq4vLDkCGDo
FIGQ/zKc/GAyzL4yo/MkfbbloTIgNBXxktLrmL00whQyNHEaK3mK4rMggvA3/h61ECXxVatLfmpD
5972iP6xy2N5aYyGweyASAJF9OQwRkB6GUZvqc+hGlhIay4tMEcw6U0p6EQ/PqskfJSi4FHrW9f0
CIStcxyQZu2hyqB45l1RhTzb10F8aZuJLikkTZ9pYQwdShvUs8ohv29Lq9uUDiTB1VNybOwBHOMg
Gr29qotbiCMKTKmuK9CVu1xVFbVroUmVCDKi4JqDglcqxLZGIgf0mBuRx+aw5CUq82hOSbQtrDBe
inVVdxG+FOcuhNCIn1t+mGDOqf+LUKFMdiI6mCbSDCZUCsWIim5I43Ncm7YK+YPByP/4IwHAEk1B
RaqQdIWArvqwHYUWnlTmCDQJxs+wZnmdb71csfGvThZq9sidFVyKUVAcAPuHrxNyp981gdkpiKZ2
mNRMCM8SrY8U+v9xdl1NkuJc9hcRAcKJV2zaonx39QvR5fAgnDC/fg/1bexWkmyxMxHz1jGllJCu
ru49prCA9k7NbCx2LeSAg77zglhx0U/6bAP598+b5fp9qMKul8KkFB0JLOyS4VzDAKTvKzW+jU4i
HKgaqxus3JI7d3b2Nj5raCKOlae//zzsVUKDUYG2RqHDgK6otGxHF70hxpoRRLdd3t6mJbMT+PNo
Xeb0qnjoCaxqktefR7yeKOAKqGYTJGYgjRnLmjYnqS4LOjLhsJFNlfdmKQPknRbO0H5kWmi3IvhW
rbzr8bhqGIFDEU5mIICvNER4mAfGxna7Ojhfv2fWXgB/BQqQi2PaBlHahypqZsEomGL2HOWjqWj/
/I67HOYa+ql2SROjajX2mEmO4iaXbmkg7kgU2JR251CnZ5ozq8al1aRAiMmNXY76vpIVL2eKU2oM
bZunn7/G6uQh4Q+MIgQooM5wGaMmTTAobE7QOslKMx3OevvX2BQCvHrlYeoQf4a4uqggV1l2J6HZ
pFYcZDo/SxR8xMxsJ/RLUjrdNoNs16JfUwmuxsL9JJA9KTctmK7HJzL6ongMwQ/3+o0CI5dRCJqg
88ve2AO3bNMxddQQnu5ZaY/BYGuV4LO6P9Wx4NEx20g/rzsGGvoFsyoFuAUicvlFaB5zJQ9qXe98
Fj3VemRKceV0/XgcKJhrzVNRaOcsE1yaVg6EmqBV+yjrMAMFfGI869Fm1//qtp9/DmAMOPnoUSPi
XX5zgA00MkS0QysL1yGb3MhqIzM8aMRSRgASw99QIYAq6kYdauXgY1wceAiVAvJjLCtgapOUzZBx
7g+xkFh4cLihjp54B4+2UPxTKLE9JeQgcn7PhFuIw5s4IWaBn0gabk3l3593/nW4n5fh28+ZQ+O3
cB+zdBCatOe+rkAEtM+sqjQsim5Ox3+puWZGMYhyUm6F6WaRZ21DqjpgYxpETgBMXnyBvhHTTNI6
7rdQnq3Av4JHMqg9td10o6mKqd1nf2U98+VK3Pfdx8bE56T9ItvDxDUguBF/kSxA5/py4tmkya0A
tXU//Es9g5hoZrqzgUcIAdQQPbmtV/p1BxDWg0AfYp4AWl0DoVkpcTnKU+53teYVqmSN47zh8nGw
emUEHCxyBoXZcqK2Jrg4d+kYeZtmVnNWfjlrGRBnzBqzN65tTVUpEftA1WqAk9hj8ZLZ5Vm9KTIT
TDGTDWb2tOX6ct2Fx/sMdSW83JFPiHjWXK5zrKsTDERQ3Jr99p5n8T2658yKnkcMiWU/Z1b4a+Pb
XqE8MaaOLFCdoW3SVRYhD9BGBzYfdu54OhWwyhSrzCMlekFl5qYNWnqosJX8MyRb5cOrpz3cM6Dk
ibACUjbUd+Y9/+04aaXQxB1D4XJKC88Y8h2XKttoYfMNfQetegzhbx/R1vt5wtexDKNClwoYDnVu
eixGDUMh76Ner31WvWj1nxFB/ecBVjavIqKPgnQFlJ6Z2nM5LzEmtV5SGV1XvYxMo1Mzu2XGTRpP
Vtf3TiiqhcnL+s8kyXuAY85yxPZyvIGUukrTsLhfSMWvS/oqTZvkZIQQ59D4QsJN1dCOpEJFWDhm
fXJoBd0ps8eNac+b8/K4YEQkaApMRCSdLINEKioZvjTwDlwczE6/GVjk6kpWWiqnYD6S2u31W5JB
0yWBpiDJoEaUK1acNXZI2r1e/POsEb9HgT8UeAaGDL3Fy89QKhGfijxD+hT1N2mEGyFX8RomeDWq
odNFqJArQQ/VJ/HeyPijRKZDTqobVRd2HTQwTZFt2XmurhDKxjjg0vzf4laXBol3edcAUJ3DniK7
lQLAJ5otUvD8V66+A1Jz1UApE3t8MW+x6DujVAAwDqErok+fagWShZHu0+yeARj781dfO03k22CL
V3rdlGOmVjEYA4qGKky/G2S6cWCvAVfzVgZ/FHPRYLixTAbTDkBNbgBiTxkMg6fBbSmBVKRkl6Qx
tTKwskqaq3MnGAtm4qbD9NpJQjJooEJH4F+1zMXiLp2CqlJbX5yhlpPNXDhJpTaKK1Y2mgFMUewJ
DR642LSmLJvFv1ni7+Mvso56kHO9lxUscRVavfSuiW8/f8O1bfl9gEW8mtK4VaEe2fo8czNWWUX7
3CUb0WFtU0K8BccQCiPq1atBo1lGoxGLyEIEv/ksgjQzFB8wXIAucbgVglenhJexDnkBSFsvCWdx
Ds1NvdQwJbd4DEWnsYBo4DtuKW/UlP6G4GO4oatsiueuXWkyTJNnyTqC1uXi7HVJV4ghav5+5TQO
43DhgkyRX1amYNFT8tnOyQMk5E1lF9uGHW+BOlevntkrF4EY4sFXnni9kmod2NCtr4dzpq678WAF
cPOOHHYP3RgHeK1yc9C1GDCToBUU6FGGWAb+tuNTRTnuOyTgxX7KUXUwE3dkqMRYuHRAErHLB9Ro
t2qQc2xZBjpUr+DDhfIA0sTFYgOPLxp5EyIulDB/ggpzOUlWahzyfw6FRwQCXhxmebhIkS0t6rfo
rgYxvI5wtUnQ0p4VrQ2I86RbMJXrqvY8DnQC/uP1fMXUbWjDhgxvDAjkkNoE5eYGSadl3Mv3+rmz
09vhRjRB/TJsYaOi8X+MjAo1emIwL12WNKKU1qKgtq3fHSBTmz3SQ9eYxrF4qF9RTfqdP3bc7B7b
P+xji6m3umfBsCRwovia/eIzNrijO1UHFcx4mGDzdY4eEFgzM3gjZmqryaZC+eq2AdhFnrNPcqUg
L4oxozFkO30F78kxiUwVLjYxfHn6f5USzVggdOdRNbsCWbMeMspR3oMluKN3Ug1QnGxXH/VRMdvP
9rk/Rcfiz5YZ4MqjGcuoQz0TVrgQnFimn1BxggxRifn1h+Aj2hf7WYFV2w939FExRVc8ibutb7gW
blEnQU3wS9ZpSatIh0CuZjqCHysvipA50gDR61TbyDVWRgF/XZwr1nNtaBlntEbho5wNnT8MULGF
S7X4UQf/GDIyS45qRATkGk3+q+cQNEKZqqYUqwflpp6XZlz4jPwRNzFp15D/eSTgQsEzRr3/qsal
qRqVEzHASNZojc/6MTykUCIJb2HpYUd3W1jy1dWjBAwmwBcAJlokn12dZwwwr9YnLDZbXA5p+lQp
W5jFlWRJgmMb1g1oAnCJF5Gy7oZOjUqx84OImLXaWmp4mwN00xHFjTmKMvWGuNfK5YPzZeCRPrtd
o2x4meVLcoFpBRK2XjiYvVFZUrQlgrXyLMeX+jbGIgMDmkwo4gljKHfpDVQT7MkE4LN8m7G7+l/m
acBLbGQwK0HqYshFToY6jN5rvdL5EcrZlRzvUC49DFrpdUW/gWlZ2xizZxlUTNB1uirudVUmx5oQ
dVD3eVUEsNmU90bZ8tRYi0p46KOOAmNg3NlLkIk0jhyKcvlcQlTfBlux0gM+mGbr596GnY5fe93r
VmaytjewB0V1bnlDsHyxiFojBXQkKFtKfLQyvLmafKNTuJLWoiiKfjradWi3LLf70KWc9LLQ+cAp
7IfKgEyL5nRt5cZjZIG15/2cqa8OBzkdyK9jFa/yg6JvpiKJUYeLUWlU9Q+N945RaWYLv/Gw24K0
rm0MGOAQQ5r17Miy6tu2mdz1kHvz0wmAQ8MVYXWqCBu7b3VjwOoCUCCUn6QrSl5TTXUrDhiFu9Vf
YjUm6m128I5QaAdmd6u15rZc+HWaPm91PCdhRkwxv0WUqvSKxUDbyn5RNF4wlh7qU24yRodUvg/L
7EGRB7cZyMaZvo6Nl6PO2/V7vasmMQshYeon9YuoJAdSoZqZQxosOCtK5XZp5vy8XVYCFza9SMBW
+jLPW97LZa7m+VQEsp/tZ+50eheo9nDUIIwEOdgR/UFBMLf4FNf4LtyRs4gF/Eqhj0SWb69BGNoh
NTCo4oW71EkehNw0LGlXs4NhtY7i1l7FDqot7nppE1K+0jm5HH0OrN8WWW7h0h3oGL23esevZhEY
dsCJaXcT3K2Nj4C7ono29lsl67Ut9X3Wi3uoRFdUDeh/z1rapd48U7KjW5/0+mLA/JCbwLpNgkzH
UpExn3S5oJEgf3Fj4NRrqRDWpk5uNYWlmHjcOuKuDg/dv13ab0Mv9q8aKOo0zksLOwHQPGK0X81m
8IraC8Qjt3pbc9sz6BaFgAruxtlZCROX856D1bfvGgnQoQxGDD4bPEt25rbqOQjeGntwShfy0MGu
6M5laW+m0wR/+PKViYFllOSBclVQBlnUi0HgChjgYLKff45WuCvc3NObW/0suoXT70Be2Dizqxvp
23jz7/k2URUat4QyjDeKh0R1ODeV5h4FYlg3GFbMcF0GvxVU5vX9YE0O3TFvS9R5LWzM0jconCIc
i3RZmJ/PtJRJE/GpWv0JcvXYhZmFH3ZS2LSfhMTLW6jiBNFdQI5leKRBb2mQI6/bbSrY9RVOUUkH
egSU+9n0a/HZp0TjgdE2kk/PkkucadckHlFudWu2kpjAMvZieS9uWcOsvEkvh11EkUboeNHptYQo
IrmKlaFUbbLjTMfNXU3/F0/SeThj1skTQRpfHuppVPQgj4jkJ0S1m/xVkZD0Ca8p23pCrdRSMdIX
BFBS8ey43s0hyRVtIF/hcQ4f+RkWzm6JathmE33l5BBI/s0ACZTgr+pCHRy7+1ZriV83ztzLKi0Y
dUumzCzdK5zCg17lxtlZGxEpBAF6a61tKFbj1I+pQvzprd43d+2vzo1vA7Nw0n9DAtNQYfs22CIc
sgyqbXpGiW+0sdeVuimgF97wLfm2tROA7BUVLgWOoFewzVDQpiKsAuI3k2CSRDg0w3T387pdp5Xz
TP53iEXIgWQtQ+IfIjEh76N+rOTE5npvE+VpRKX057HWAjmZ6y7o7wKjDNrCZXwTQiYKQV/Jvpy6
o2a3J77XodjIFewHW4gs425yEif2t9q5XyihRSDHwDASnkt52PuLUELgiywnPJVRjMlquzb27Qiu
ff0AFQ+ndtJbrXG63CpP9I2NuEhnw7Pk7t/c3xe/YhFZdGUIqRRmc34SoaRWWUl+KmDlyZwQv8Au
GhMWAeFsZ7tJel7dSd8WYLHyAKFqQThhaA2Cn+CciSTd+rhz4vzTGi9eykKql0VIscatrYwOyPHe
rJCSnvhn+RhatbeZbK6kQ7iYgdSZeXd44y0+apGEapmKKfHl0DGgTht5kRU71KanWZ0oju0mOM/1
lNzfHHot2IBfjSKRSCFjvHxEyMjmiVbijpjbQukucdvXWHe4JVlgyu/zcqOhu4I+gR0geBMyIEkz
d2LxaBlDYQwE6LdC7ZLacZB46ZS7TGr2pGPg+qC2RyqL190+opH786GdV3H5WWUAf1A6Ag4HQgGX
ZzaGX2PLAwwticFerP6Ede3I0Gf+eZS1MPR9lEUYCmlTV7Rnko895EZh5Iz8VwKWRJPfxeBs/TzY
6k2oaKjwoTqAx+cSPRlDejBnFaBk3TCg1F1zq8XN3muxV4bg7E+N3WmCoySqpSvMn0a+saar3/Pb
D1gquEw94SO0D0V/onCWFQ3hERcIPF2AISpqK62S2zZJTkOo75mxxd24SjIhxKhAkRibV6E4OYsP
qnQkCrsOrBSmjWamj7dcK45xmngcQsFSZXiAx7kcZjYbi34VH+ZxkcVRAPfRSr0CXxDG8IGB5FT9
Oa8SP6ZXwSLQidnPMieCHW8p2q1O9NuAiz0V0UqFuxKAhKHOTCUJTY1pO6oIO7htWIFc2v0IkhNt
Hn+eKLkKDpgoJoj1RbYMhPUi1qpE7JMq1cDdTItzAl0jrXpT0UPRhMo0wrYya2P4m0jjXU4okJRS
DxAXfaza+JSrbAdmtNXr+q4W9IMYVl4rdu+qDKiVIt7rvMw2Dt7VxbD4scuozSNYPUpob+nqfRiG
Zi++/7wc16/yxQjzZ/r2qIn7PGFSoDS+7PMTuvaZKzihB1xnYE5/m33mhG5itfb0sjHuvI8vAtc8
Lg43cE3oGVwlG5NcT3gw98CAQDCLdcSB6LUHQuhrMtHWhJO72RXRToyCh0SW7oOu28isrg85fgB0
d+HVOuc66MheTryTqkqYOPTkmKg9KIGxm/TSztuTyEW3A1cGFry9bdDJK6vW+XnyqJ6tzB7kYWlG
kCIhXobtSeFSV0IewW+izoVapRmMhQnx+wStLsnj5D1J3/t8XwrWJNZmo7RumL/lUbsLDcUcgyOv
9zlHQoLHiPEoVXdCyjxWnCfxtot2xgxLlUeTD7+gjypSa6wttcV29Q19FwidJSTHXDcL8XZ8raM7
1u+y0JWS0mRovXc3bX4w3iX1PYekX3oLjUk1yczJeCWTDVUrs6qdRDAl5ob9a1L/Tov9EP6tJXfo
ehPanhYhpddIwJ72rxmN7W7IrQwPC1IcK9FS4ECmUJMDIPua1a9CfSTavYBdF504zp/0V6y8hjyX
xB2AdqjMlt2IqTkOh6TwWGmT4EyyI4T5xPFgMFD2/6T9YzC4E9uVupPNJqVsl6cu6c8NROzSux7V
iMjNaosWdh5bU2oDAKqzm4nByHQXkk8dhRLBY/qhFmtI4tl9e9DSe+Whih5p/inlL72IPwXK103S
VnZA9hJ7bMpdIXgaS0E6+wvfONo+ldqxwUFpDxJLbMbB8gEVpmmpK8PXp6e/BRJ5eqefogCQlEmx
awhhyHD7rjOnho5tlgKRhnkiy40yZqLsbyn6DW3+xMI5poI9ainQ9dCDf5UNx4BHnVJ8FvQOdglm
J/idccqFN3U6E35QQmgwCrmrFmBvJzogXeVDymT8nl+o0LTiIeB3BXmRZdlNwcgY+B/WU1PX32uj
8KZONgWRmeI47WsVT/iwtyA054jKO+CWZhMQU6ejldP7n8/D9aMeZxEWJpoEzgSou8tqqA6F7UIK
REhDyelpYAlKrir51dXiZ04jJ6/2Ug9cvSydAIF95i16Yyz+/Pk3XKWr809ANQOvYmDnAWu+DAcc
HJQOLUxAJdrY0sLQVdPAlEbA+0Fu+nkode30f7FDILyPzG351Dd6OhrgK2O6hV+06jObIOYRvIvV
DZdqoPOIO8YfvIFSqYRmAlzUeTRYClx/aiKeovq1Hp4452cjqnfVeB6k1lSmxFLCyDCBoZwg00Gs
EXArzp/KqT6QXP7NJg1qlspZpoC+GLU1SdJOh+XtkBcPEynMkOi7WCtAa9Jkk+bdRy89lW1liTnk
ZlPhnCQpyvC/YqW9NQbqoWlqddLrz+vylZcv74Tv67JICfQ64tU04RtkmuDq9V6LByeR812Q9pCl
+NPr1BIkaoZl6QJBuVOr8jlX/278iKtcd74XvoXmxY8YRT1MaYJ7QTXTvwzV+dxJbIjJzDpHocU9
asqWCMDOVhcYrkdrlwJ2HliTKO4B0H+5BQWd5r0U4SoeEDTKSvwt9/lHYeQ4l4/N/I10iIzIv8VE
N1totRt6Z7bKvZ7ehdpRUM+1npyrYbTlsNnxdrqPgwe106ypCs9Ead7haOZJle7mAwwv8twVQ9nV
StEuCEpOFaDxgW6Xyhvcim1Q0kCpOIfTQUPRRBF/S/Jpog8lQkIpo28A1FRc1Wdh+JMJLxLZx6KL
igJUQKtDUSQvcd5Yel86sRBbVR+DtXmft8wJqv4Dgt1/SnrTjfAQekknJH1CdpfqL8WU2ehM2FIq
wok5tdTsRh51l7Gj1PZ2LypA7tM/Yt1Ycg60uZw4dLyH2buZF9GnIIx22UM/35BMdQydWGyxML+7
4m4CyjdQJlOtX7nhJMPjoNwr/Q3pn3r6liibD4er19i8d2QZEnQzLhLdzcsvWCXTQCYD6drc4mic
0RHQ5RiOhiV7w3OL0kFob3VS5z+5PDPfhtTmTfUtfwsCwPr6COmseIjxqE+93kXK7v3zYvs8NQjd
QXZY0xV5+SgT+Kg2pAPkvnHa0CseYVgMjVXtpKJJjM6gt1mOWXuQfBtw+QhjvUYr3qk11hJYj8nW
XRl4p8Qkv4t7qL6fQ1vdyIVXv97/TlGfw/a3pWy6INfqMADZO3tgwaNOb6JqK7qshX508sXZZg0Y
9GXjW20zneJx+R9Bri9HdaCcnLnqyj62lnDt8YA2H4iIMx3wituclVI1Bh34A0P7Wxcks4Vx9kaw
XJvOXPuY4TJkxtRfLpnK+ZShBNH4bUV3kzbtyojdpUJnEx7vKJeOSqPbbZF9SkGKRgWEcX7+AStT
lIAiAPoYuBmgJBafjLednqsRdqUIx9pk+CPVG9T8leM1syBwUStwG7iq8ZJI1ThCzjwAvZVnRl+s
/a065gzy3aiVlqLUllbkG9Na2YkXoy7uIDicUxiJJbVP0shkCeRNBTjoqLufF+/ribOIHehU4g2C
NESUAMW//HqcQIEOb5Paz04wOtdc4zc60U7uqbkZIYR+8ucY9uCdKb6iB7GFLli5Z4EPnRMghEtg
8BZbZ5zIECYJTht+AhDAofTGMUMjfpSUpyZ6C6Rz0P/WNGHXUqgqJUnpqbx6SHTqFwmxKyMGD5uK
G6iR/yD9l2sC8q4EdXpwqq5S0ZFlfVplHZZ+VJ0qlu6Ikv2JJw3PBq77PHjPM1hONsSLJ/3EYYiR
lWAE8bLAKy35zLLB5YnolqFupip4oWmOzL3WXNAWQPokbqImsHiir5pR7bgxWqqePaitYDZx4WAj
o4FV567C3mGzYdXQH6nqyOzYXzmBUDHA7QGexXJ6Ju1HWx1CQ7U0fCFJ+BDYnTymdicgO2kqUzNy
+H0GaPimb3IJm0zlkAzwdVT4foxPddCZ1EgtzjRHF+LdlBhHdI/B5HxRqidpYocOcFKGOgAoaxAd
24c8sUR+34zc1Ntn3si3NZzTEyF2aQYhtaIA8Y8dItLdo8J8CqsqBDM0QvEmssNgMmUDFlfBaDVG
70pqaOtB45GiOha42ste24vKUyE/6uDI6WjmxTLQdrJhBeFfFdar6GcKhvwuYD0UJuyKQbErERdO
eWz7txJS3yIp7rVqdoFVTmPKjiXsyHW6o9V71d70YEDrApzf9cJmtbjP6tRpjcweODjYRlBjd0Ok
BI7YXBFtFe+mRn5NM3BiIm4xFVIffXBj5Ki8/XzyvlopV7sMIIyv5vXMgbk8efJUNQaXq9ovoXBD
4kOlkae+uZ1SIADTRN/lxVtdcqtTDgQsM/i27KHUbqXC6MC5eJfLmh1RzCBhVgtJgj51Rk36U1CY
1fbmBC2rQL2Jh2MGhRmhQilHfY5r5Ejd4GZ0MmMVbn7haEUYG3bgbhJC1DuGDvxwg+eDmfFTrhMH
/Byb96Ej5Mzl2blNBhNec5AIYObUY9OBYN2LKRRveYitHtlMMM6FQOyG052ei79pcoZupzvKgidP
4Kxp/RNpBkcsb/U0xnevDsE4WZPSmGKomhor3TgxXD1ST4NUPBqR7GlJsQ8glvPz2n+xQq7WHpS6
Wf8bDZ+vwtC3a74WooJxiH74eV1bzVRaoMr4GjZKrWZuzPgeFIsO3R45glF6joqM8UuZQONvMEf2
tyWRJVSqNeg7Er9Xyh1USsB4Fw887rwwRndKfR5LJCcw9c3ze4MhZRXvk3gvQqSmUwMzxvNJjejT
NMQ3Bg2srgQVAVXFuut+BUy4U6fsXOEBMA0qXmmfynTMgEQqawGqgxoQBwm087idIGboIkA0jaer
wrEl+kE1Pn5eqbVnOciOQB7KMx3vqo8CrLA01tAURwqmATGkv4YON9M9dBEfhM1E9tqKCARmWfrC
COGBcYUXBX+bkbEBJJu7gt/XJn3CN1EOMhAlEWBnwWl8QT1addCoVsF9xGOstsZddhbHjdtXWrv0
kdNQ4BqA5gFo9vJ0BppUlBDhRnUO+sDJS+NB9bG7NSw0HrrDLBjXQQ9WNZMZAGL+f/A8K7kvUBX/
8wOW+gLFWI5BMf8A7g6hF+8qL7dmhK4rWaKNanyybebx1aRaHgs0saDnBDIzaJiLeuiUF12cSvDl
AbnW0qWTqPqNECJngypnrj5GkmyjmOvGWuUMQWvW4aMm4Oor5eSQJ2c2aC5FIa/ATuaRbldxs4+r
1768J9V7rIaWhnJKD+f4gQYmhE09lXIfFD8tPkY4HmP5O+ndCng/yC26IlP2mjY9UGO4K4Nbphaf
QGGYifEkGy9kLI8puhE0uc1xQgewj2vUTPMG7BYVRMpcuw+ZbxixLfHmIWCPDHXEUEgem6hyijSz
KZ/MWnyuNdgcQ6xRqChO13sFX8sqqCwypH5kjwZBQWU4d/WxYccpeglYYEbRS9cltqq9pEluhtoB
Hfmx3ffhWyHAtCN81iCfUssnpvg9A51zwqS5XQ/3GWQ1iX7K6pceZUEeUqvlpRc1KLDGd6nkxtK5
TKG8Kfengedma4xQ946fm2kwi/pUarg/BwV+cEp+GOEfMJGbNimdSU5vm/SxlfB/iH+HyqXtR8cS
q8rvw+QQ8VdeYDmQMbBUcArcx7SZQDV8pKj0VjnbaQVz0JI/RoRbtD43MvS0HqcetY36nReaPde/
IxSD60CEkibft/L0m0HIZK4SUgiMhBt48ZUKHPlqeWkoxEG4ZXHqkrhJgDiNoYKFhFdClUAtNVOE
fzgH9uDnyLZywOcGEMr/Bir/qMFfHnBpqPQuodLo1wS+OEqyK0Kcq864LyI0v+DfVGXM6afa+xfD
4pEE+SAghUFkuBxWjgaWtcE0+jlE41WhcNNENUnwUHdgLwL50ICeazRPPw+61ugADBr6bLPbEog8
i1GlXpviogGbQW6Tx0krD0qhQfhruGkMxRmrCjma5qh5YE+RshVJV0pakN9BfwX1H2Qpy+euXPZp
bkR5B9RB7wSH8kD3w2E8FXeb9YnVkAkjRQRNFfyh5drSLmRyyyRwQQ+620HWffT4r9Srndn3olF2
EfDY7xsrq+B7LUMmeGfgR8392iv1mwJPQ0pjo/WhojZlVvEFBaS3cenSytbQOiVHqd8G0s6782pY
AB+hdAk2zBW7ThUCKWhr2MEhl+4dYvU33Tmxi9diB7t25Q2BVtkVnipvfcy1JQbHDm27+XpGsfxy
++L6NopeBn15rm4xkC2ih+JXYyPlOWm/wC/eeHqvPRCRc+DPQloDQID553zL02ZA+kQg2ey3qlOI
rV1Egs2j6b4fPyuyaeq2tqiQMgHsHNqXYBMvQkKdwlA00FvousBokRWG2Se5JcUbW2Z1FGCvYXAD
xPmV+UwGREMWpA0g9Qg4EJIxUwkjKe3Gp1rbmIDPazhwCqqQS0BKS6tEMTIg9wM8H9FC7YePf7H1
4cMIERDIcMziM5cfpykZ480AGRxUOdMdsQxX2nETgKLMRXvvb2nH7j9WXcVO+DbkMilqY5pKgwLO
SE0MO9LxUoxPEbKRnPYbAJCVm+hipEXE1HopNWBI1/kimCmVHlpy9KJpzMvrbGOktf2AQ6ygCQ7c
hbiMzXVHGtAsQCaSg8nSh34XltyceL5x360OY2gAeCCbR9FxcXLrLotLRZqwdLw25eI5mu4ksIA3
9sRclVrGJXC9/meUBVhhUIhuNCoYZuIBqrFWo1mzH1zwAKccr4P99a+fx1u5xNEqRLTHxYZy6rKL
VuuVHDQEZ6mHDKgq5k9yArhKSmypB/BYKz6rDqznQtz4ZGtdKoyLzAHVq5kfuNj6UdXLKpQAZ1pM
8VhLprRT79EcKs32pj5A2O3Yb5Lm187ztyGXT1Y4AVSgpGDI/gCVHzAK4GwTfoCy/iZZqC3tcmpu
tqPWoj2efngkQ8MOZKPFNOW6IHiAw78BuiRnMD+t3ECLh8PMLSmh/quqhzQnLo/oM6ejCT/MU53W
RyRTG7Fsbe/iZ8xZBKBgOCeXkYZMcofmI7TWCEwWAAbg9UcSbiD4Vtf32xhzQPh21dRSLFI0GtG3
Aa4cVokZqPI/b9a1WQBvNCsSQmXkmqee0SrLc0jy5uVHLh7SuDDr8e7nMa7ZAfMVDENG4AHRwLzC
0TZywY2IIDGIn3sHbkEPEzUjl+zhbHIX7fLWEl62yDVr+CEA5KEwADwVasnLpKBpA2i25jEOvTe5
rbEfwTZgZukZNwC2dN7k6M89So2hJdibbIiVOH0x9iLglEHb0oCCH9naolXdVGjcW8avuS/FUVN5
hHS9lScuiOpbI6/sFwyMFAwfEgzyZWpCIHqqRODQ+lkqWgmeWcOm+NNK9nMxxPwTvm1JI4cqbQaN
pa/aS+BVupXdgu7gpl5li/rOyO3MMezhVvLlLUbPvGyLOI49CrUg4LJEiDgsEq9IzmDVJauVX8HK
GQbRptxqdpqegOKRucPT55+37crRINACktFdQWeMLsnjuhyNDTjfFWw3X6r+pZUfp2HrZKyt5iyC
oUN3iMws18vVRB9RMspGr9DUB14JAVQzZXvaaXYQAlAPPDJBwhJYKorFprz/eX7XtDv0878Pvujm
8B7gCynE4OVoTq6sOvKJn9A/dTWbaDv+2ZzgpeU0x0awwoet/vDKAYV7yOzvDWl8sC+Wb105MyJD
SHvtpmbEkdRkB4eHx4HEqduEybFBtCjhSlBO+ctAwgOW7yEOemJWFByeqMt2KYdUKiUb8fCrM3i5
ycCTxQ/SgTaFL8sy82F1E0GrTzFuGB69hVSd4Ua3L3Q0oKreFeMW4nUljFgyVLDj7lRmqN9nBO6e
NDmNcNWUhGiXoh2njyjLhYHFIsCmgNlv2EtW1bEpaIWtDc9N02xkOdc7Cb97Ru3hZGDDyvO/fzuX
OdEKacKT8Gbu+7T1QzECJhvD1xE2QP9F2nc1R45j6f6VjX6+nAU9ubEzD3RpJKZ8SaoXRpVKoidI
ArS//n6oNS2ReZPTcx8mNnqru04ChDk45zNFutUkW2/Fr9EWJ1wXo2IK2A6iafT7DJ+KqtADLQ0Z
aja9Br2jcfTn0rjiFNIOLbSPrHbyZ1LtczA4aZ7edQYaO2pv/Uzjdn95Xa/3rfhtKBYCp03QAV5c
zFEpFaSuDPtEtNxHjeEQ1aVbqebGHJyf8D/DLO5mTvSUxh3CGJ3pWpPqMOhzywRks4RC13FL2PJc
OEFawAtNdOiX2V2UjP0s8SK+kSsVnu5Q6jFNV5P059QS3RNUoGk23qSQ6+ozvp90w2/mb/lUBS0d
d1rUXuld96H3W67m66sOBEcLrxKAS1So0Cwmu57yVqqBnrxpMiMwkl+5hQsAuNGUbpkOnakXiVAW
ljgqGmtaU5Fk1tx3SnwzaUD/8KRHYbHYMys90F4L226KnSzPDoXyqEnl1lm5fkMIIQw8v2WoFqHW
sBgnRK8hxKeR+QZtOfkouGmRl7tzCTcIR3eVfbOxutY3+W/hDUFKExnT8hFhtrGmFW033+Qlc7Qa
HlvS/V/dJl8jLE7/zCB1q7Vsvon06WgU6o7TW47W4uUoa/IWilC4sEWdDzosq2pJZRmV0uklgRl3
SNz+gD6+BqSca0MMNL+t72gaQNJuK+p6WYqo+F5QEMMTYXmv5jKfRnlA1D7oPc1FSciz7+kxPiIF
A+1Y8brKmZ6VrU26FXYxp/as9tC0Rlj5xth1J0AZq72S7abX/EC8DI4CjgWZmyut9uVfG/Mskp+v
9xZGDA1U4LxMZCxLQuiQWdJoqnRG4UPuXAVtqN+oK3nHlaMScHdbcvXcEhV6lYgFTesVxoUOHEoZ
JJpuZtTFiwktsH7jJD/T6BOD+jPEYj5HdSr4TOwJQk/VwQyaXbtPfsxwes7gLKp7l6dwfcJ+DSZm
+NMNSkpUwKY2mW9ag+5JBLiD1B1GqgVmnz/1sv5yOZyyrkEjnoXCHoruKIAvT3SdzXOtMWOC8tv8
kj6bN4Bl+BC8F7xty2NedqpSty0cnDCCj/ZPdDbP/QLBdBH/E43nxYjjJJG0CKDqm9l2WLWTjTeh
+QA5+hIUPPIGFMQtDMPt7zwJNdWVfe3K9rYULs/kgUiuP/0Iscw+TbssMSyiWp5vcG1OhSN7yrsK
HS8/8do9e0G3urXcAhWMPAC66fIn2Iy9ONUNwjiqDON8Q9H34kBbeIDVlnglal7vp+ae1pabwDHa
hSlksMWoOnNYqKBUA6Em3sXAOX0duN4kSpSN8XxTtLqTooqXQSSouzb1jXr1GTgVIOifAi2StboH
exYy+xNUibNfSDxNgVZFTbT/yG+nQ71Lnop74ZMKecHnyxMs5m9xKCEypLeQHiBtWXItUy2WcoOm
842G9mGuP3aT7CXlloLUuWMCYUwb0q1YSKsiRiTDEdIwcZWhLZ06wy7DcQ+cmA+r+wyKcJslqDP7
RrMhZC/+p6zPWhZDZEPRo+FmTErHkiQ/LywgH06cwE8CLbTcArrHepG5vbVgz0zol8iLzWLkpLMq
Lg03ycF8M6HK9UDvUlxq040Umsf4ZQQS+2HzNhWv0MVn/BJ1sU0SyTS5DOfeG4XoPunrE5PI3pTU
oE5KTzUmP5IhJ66glDrZ4Nfku8urSFT0PoeH3RUkJSD3jDWEkv6yhZZmho5nIBC3ugLhsw5Yn8hw
ikL3uhRf2Eit0JDH71w1Xi/HXfG/RWAbJVw8U1FJQrnx6w4tqSqNMA8R2GI5aI71bd87dgAXhbt8
Z/sR9GHUo33MrpS9/opiknTYmvnlFbv4AUvrOlG2k8cBP4BbpTNPBwn+uJfHuKoa/w4BcWuUx6HY
BF3Mr2PUpmpMWhtgXCBbhF5GeYxBhuYO8OokULx6x7fUacVxs/icArkKhSEk8ejWLSL2mkR6I4Lq
8wSXhFjOb6MMGvwknR17KAOkG0ABquHGMJeHLYaJoODt4nmsQG16cdXBawZSmTmoLUBte+lVDTsI
J3vIqQvktrqTdgIp7BTvw+ypvy6HXm7ZZeTFlm0yhgsgYsJssXCG4W4uniN53vqMIhNaT+qf41ts
UTBjSNRSjM+GyuGxDkrDhStY68NrYi/g/WSrfnN2QnHMiatbCOYuKlc28FltJWNYdPbzUg+SOaQq
B1dwq85+Zg9ABe7PQIsccIgkpeFi/mhuukl5W0Qflz/QmeMFREgc2WB5oYy0rBTrjNrWJNZjWaTw
sS2PA0R0KHQB1ZneJQA6l6ALZiTeeCyIZb74YqoO6VawukDtWjlVkKntQbODqSGolj9n4DoLFQIS
6fTQmR9zITmXB7l6PWMZ4nKE1i4MeFCcWTI7e9o3RcqBiC/K+UDl+NjOCVrXxOlnfgfC81XeN2Bd
zRC/4u+XYytnFqewOcZRCbQ6iFSLtRLVBeM8nkAqS6yQpMMeXixA7qbqCZJBfkorfafqAP3MxIvB
83PxJIZDJxDCswt7i4dRH8yd1RFowczdCRQG10ighmGqLxotn8e/fsuKfEXI8+HlIdrIy7ZkNOis
s2MynirVgrcySZ2Gdo88MZ4bqwPK7JBb5i0Ya++mFrlKpIE+2t6mLQc8KCkCpdwywFyvUAugIOh3
iRe0MLnHUvqUIsN9gA5xTPWTpZduHceuNVJoKO0pvBfmqEfujhcD2xKfO3M1QOdORW0aBzV8RJbT
kJWNOiRN152yogqnObtu2+4WJ6yfRkgzpiYwOkDVYMQ9aKDgAuFlmHWIJ/AG9n19X0BO0ACMHHVN
Gy/NxS2Mo82a0nzsTkYTw7AItWp19qFE5SmlDvUB9tTNf7WYCmFGQL6E3wNYAND8XZymfM67ppui
+dRF7MRVT+b3ADGBgXwrFaZ/eXcsD1IDPUxwOOBDJnwxV8fPqETtFGlpd7LS52lCK3WEilc3Q5Z6
SyF01Yf7HQqSQII2Yq4FXVvaMivHXXQi4JJCJUBzWKHth4FCyGI66Oy+ocoOHdO7WbGe+1b1hx6E
7RdlU/V8eaaLH6KjiAf/EOG3sMKBSHNS2lXOT4XUe1g9uzKqvcvTutwzv0PoBgDCIq3B//m6Z9pC
J2kWz/xEgU6sOwEWNY4DGzCmMch7+wQNqtuYVofLYcXK+Hyq/1dYWBcIn1pjBWojcYemLaSpQZKe
n2MC14Ex9XL+fDnKcksgCtJR1AaFH+4aFJTakdTHdsJBWNSDuG89dFMcPbN3LK5OXWrcRWyLtHVm
YMDKQaYX/TC85pYF0GYcYlJwnZ1GoPTj2NjRlAdKfnd5YKuiCIR5UNvFd9Oga7ZmXCctHynU4dNT
DKUnkmOzk+pl1rtvZS1dURnO2Op4XU0QPZbx/BoVl5CH3FC/JUy7k0q+q4zyusb10dmpU6Xd4EL5
8C+eR79/InI27CMdmlTLxj/vG0okWASe4so8zXkfKMnJHgG5LwJ9Lq/j8mVjTlZTL+bkU0Bxgnw6
/uUZINmsQEDuscKJCxiBeOCOCC222DcO8r0aMttJr63beNcFQmUQIkbPmd+8VrvNvrq4a74scFwI
uISEWw1MSYCK//pj0hlkaKvL45Pd6BCFBkw3iWtXY+D8Ns96BdZC2z+MZf/DLuwdgWbU5clYbeuv
4X+nOZ/mwqjIMCZ1FZ+S2AzauQEitgBhqPVnG89Rowcwmd1C1C24HHZVYsBHx7CR7EKI2EStZvlo
YaXemyWNT7lOvDFV96oJJQggwANkp0GW14e0M980LYE818SvUgt9cd3Yeq2tzk38CnRL0d4XxoZg
gn2d/LomTc06C+ILMkQaIuCdo93lgZ6bX3TXoRSKJiL6Z2ItfppfRR21AsZ58cmCcZY9p89FMufO
IDfOPKsnrd3VGbsem2HjtF7lGmJ+P8ddrHE7NceUUMTltgPYTh3oHBARTlCsT5hDPYhaDNAB3FhN
q3P0d1R0wbGXgZddFkDlQqu1YcBibiaw6bv0We/g9UubXaYwP4ayogXJh8sTLD7Rcv/gw+EMxWGK
4tEil4vkoW9pGsenqQ1si3syKlZl+1LB9iIe8w380JmTQxh1QYsY8up4Zyw2a54no5lpkhRayquh
gexAbS/rtY1elfg2qyH9GWW5J6cGsxuPiDLId0ZfOZbyMTQ3Et8gSK2eML/XyKc4i6mzkmEaCUcc
qbedWTfcOEmvlKh8TRvrejR03yAxVo3Edj3eCpc/29YYxRPn077gZEI3v0NsGX3rBDp8efq9b36V
1V9WGfuvUQKKi5ItRMKXuWeWtsDi60QKuz45xVCTgS1NMANnDMNvt2JG0Oqqz3Tq2QMPuq58vDzQ
s+sTbU4T+His0GXJFjrMilRSTQonPT5qw095hAgQhBUIitSyvHWgnV2gn6Ittn1HjajksSKFBAX4
ro7vtUoDN0TaOl7E51kt0U9xFgfnCEi8XkeqFBYHfsibaxj7gGPnSTtoWmfAK1ntxp7YmkZx8nxa
Lxq0nQmDznsIoImjamCN4Ypu4DCeNLdptrUzzk+jBa8rnCpQjloku7CDT3IJPquhJdFbanQJuJTk
VmpCO3sFmMrVKIf87+ib5RyqID4mnF/H2eSZKZ62bKOwsfVjxCX2aejDqLC0VXQpzOlD3V5Nym2X
b5Xz1lmIgIHJSBNhRIdixuJ7WoUcqQxKdCddcHJk8A4hT9QU17JC3Vq6kXNIN1HFrWdkQxCeubxF
1u8oMNNhlwJLY9yU6ooibgw5Q9cK0ZU7clSDykMa9tru82t7B10rNJaTjfGuVxNyTbSxcfgB87p6
L81FpWpj1jSnQSgfDTaqbWhmj+AHT8ASx3zr6b/OAr7GW3xCzGIamyZrTpmOgqjWHqcZDbksdquq
cRsrhpPAeD+Dg3x5Ys8ME16lIPkhwQIPaplkWWZUp6WBsHgPg9tb+XAj9DgpfTMBiCka7v9qOKwd
AErAykFdBbXvrwvV7odUHWMJ2XMMd9rozooi4MHz65KN3lzmG4Nbb4uv0RY3yJBPpJYootXjVTkc
Mvsh24J0rOcPb13YcqIoKzoWv7Ftn3ZeNDU2nCV0NeQ66D0NsqZEd8BKgveo6lA79i/P32qVAGhg
qsC4A1sPk9nlTVWnPejhJh3DQrY9MAgzoNrNyU0TaVc1yMq5RP2kjmVwMjcOPLH+vhzni8jLawPQ
1kiH81VYQkJNraSAJcZG13R14YsQQNFimwMzvroHYy0bCuhqjJjL92jEGR4Xe7uGL+dW9rROaxaR
FoPBQTPrvYJIMsSTUjxzx6YImPxeTS98aHYV6w4WUA/S/vLXOxsXVhYoLEI8Z22mWgwTcNNRMYbD
AMp+Mwed9V6CqVqRo9Z+S1nvF0C0zcPGtzs3sWBRonxhCYnv5dGdDXQAu0qEnWenHGBslYyOJj+N
2ce/MkDR10L1EM27JRq6IVKjRF06hq360fVI2xTAt6ZrdQ4KygKzkPdRBkWoMd1oxqwY47jTgakA
4+83Wg0tha8HCzUrW2+ZaoQgO32P5gru8uDXZmOG5nSRf4u1u8kkOz2Ob4gxI58zXYWZN/pU3hCr
3hXde4e0RJfUZ9a8pNbsxXm/A5jRo8g7uTkcLs/T6mCC8RdODPTjhHnxylWK8aYEVYkoIcEvJem7
bj/E6sZRezaG4MLgqwM9t3z15COTkbqqStjFYVI9DfXjoP68PIz1urINFace5h1N2xUfYy6ZVEIj
RAnN6AnQVC+SiqDrT2qtOZcDrR6NKMOj9oFVBaIj1JUX1waVc9pXVauFA1N9jbZwqdIcoCCcEuD3
Cu5wAExthFwd7CKkMLgXpseCpvt1QSVdPAKa2GlhXDAHCh37kVxzBtippezlrYPh3PjwLkYpGkZ0
AFwuxpeTBspNFi6qAdhAgGLkTn+YJH6QtTxIbOvQlnirXp7S1bfD+D6HVL6Oryw7wyjLWAtJ8cDS
99J+GvMX7JmNZ8DZMNASANYJkKuVkgPU83I+92gu1+0jl/mJ0fhWNgGw16f0/zPUIv83aZFlCVCz
YTykVzGbvJE+d40SWOrGMb5qrsE7B1QzOJ8jEVUAJFocNj3Qt0D7mrj0QbodHwOjcLoTc8c9C7Vb
6OUKQYoqd5I7iG+6gnqS3W0Km5+dWCSmuEmgwbby27UrPaM9AMIh86Wb+lFyxofhPXlQ7+WdvRse
zffEt6ELsjHH66IRhg6eG9YoNM7Bml88ewZpSCq1gnqkxVO/g3YqxCDe5cfMSHaqFoW9Op8wc06u
3FtDcrR7oZnDHy8v3VUShN+AripgXIZoFy5LSISwnCS80EID1tQmh8dv0zywqXkAqT6Ek1gwIA+D
0MIWUeHckYD+CZqCuMPX1oZZYxhpBWxZKHPVNRQejImy42j70/khomAcXh7m6gDHMEU1ApNNcHEv
b+1Y2ChS1VJCmtLei1hxrXfpe9vJW4S0c6cP1K0InliQOwWJ6etR0NDSGsuWqmFmF5g75qQzcYwI
hTJlhDVg5U5qu7WOzi1foNdVdFTg/b26nSJl1OJ4FHkzRBpP1gckvBIXlmIee9VLyNa7yT1UqFyy
3zyRVvBosXuFJ5Ngk8ORcDmvuaFNRTTjM9bGj6mrr4us2A1xc99D9xa2552jkNoZ0PZW5ObKBsep
MHjujHJ7aOl0zLY6zeun7eL3LM4tVNDkuW3xe8ixujX3+THXHOW18YTl3hzmAQr8W3IF55YWNg+y
DyB0hLT+1y9eMTYXcH5XQymX9ow/2TArYBAf+usLGJQIVLWAQRCGk1+j9B1tGjR1lXCQHmrUXGez
d7Km+he2CVgKqLSifrd2Rpyk1hgLtOJDc6rccnrNDCwec+srnVuvFqrWeOtpcGxd3tCkSSDpXsW4
x/iAZtAvAG/8prqrt5Ax5+Pg7YPXOBwrlp13m4HNAak2NZRJ5SY1BKay56EK22rrdNEw+V/ec1h1
IHb8T6Alzq1mNVOyEUsgozecP1Dj4/LH3xjIb+HjTw/jKlWl2MgLNVSy5wybSmNR7kAI5wQ1o437
+HwocA5U8e5Y4enKptHSFNdSOBDJmbLWs6PSpyQLKO83rp6zs4aGFMhzOLkADPm6pK20wykhl2oo
jEzHDE3PaiPCuh0rPowBmS0cj8IwZbFrZGOSY1JRLYxAaXvofPl6CuO9uk93OR7dsCCAqZkWkH22
a4PccqTK3UJJr1iK4oQUSEGIySLbNpbwLMmoJbNgyA2Zb+AMihzmDJCjkUHiJ6ozvfXwvpFHB56q
pgPZ4H+Bzvv7FyA8KqVCfnH5juSlybS4qzEJyR3k7bwkqn+1Fff1ST5ktAAaaQrMur+BGMgxI9De
rOEIUuowltU6GXodBJYF0xY09PfNsNwzuKsEKwnoxRUjiXCq9Y2OxCP6bsJfD0o90DaQfwKc5LIA
Ev2/4CrzT/jnnLufP4cV6//TVopyTYfYSY58R0nfWtWA9KSxGybVS4Y6qC1IdPXp4fLu/X8M1cQY
8ZjHcBcLPe/TqCgIloD80L+YU6AGEL8PrUOCE+mp/pbdJ3s47T4PV5sm5+dH+2dksQU/jTYb566x
WaTiYQIVpJ0hNM8E/Pe93UMXv/1IH7tr8kK89p+gkZ/LLGGIKcq+SKpXmiy2XphQMcATYgIwMEKy
lWcBCm4+rzLHmLLv0/ye8nbjpDx3GX8KulQ3BvuQSjp66eFoae4EgeOsL6FO9vPyFz0bBcAqA7cY
lAGWXebZTLIoSRQ1pOAiWPZHWqCwscV7OHM8GkBUocik4nWwan6WNW9bAkpWaEMNFU9oB33Kjet+
I8Sy81k0cj5oZq+GRlMH0MjcjfJGH2mFQcfhg1HAel64zq61EyIltRI1YWrYw3qMHrun5Ca/S7zU
lb4TPOhyD8ZHvuLAdMKrvei+2bjOznypL+EX251LykhnQMHCquqDGPCpUYNanbTFvdoKs8j6aTnK
WQlyfzhXzJXp6LTJi2VuNW7OvJlApsS6A4YSzfclJkyXNXWwLKQBc594JUQoRqLta0N3o7pxMNKN
uTtzeECLBeQB8LJxeS2p5MNECrkjeMrQNrkf+LeMtQ5qrEqSHgalgnLt++VdtXJvgb2guA900SMC
xGCJTGKVXuH9kPCwAV+hPzS7+tn+DgdmXNDRFkRSWa99AZFERg0yMlCyy9HRbI7ryqoYFiYEJ1tP
ulbumm9COrwM8110baIV7/G99DS7WurU94pX3ZGryt26CNfH5NffoXw9ooehVKWsxO8A9i4wWvhh
jb8gKuwkuu7GZeTmaLrqnGztfHJu/MjwQDkC4hhJ2KJMVliQJ5BNtQ1xNfmq1nhaUdyW2l6DHCYu
f7+N2U+rKI+KisqHecjt64imjkJ/Ws2bVrxlqAiX/DsHeErWDzFYQ3gnuL3+a0YHXC3AiYXYu3HT
Tic4nOHoqu6aMYQhulMm37R42Kf16DQdSAzzbRV/I5UgemZ7YHeAmsPxMM5O3j2Tme8rJQumBB5G
FnEsanh6DceG+ReHuGwM2Zqu/1npqD3bAZhLjtX+hGuLwWIHsWvzKak6j9b3EJ5nECiOT+286/gE
II5+mMxil7G7nl5nsfhxpjPOkAFBKtaqxFWne1l+M2hYZpqnQYlEUp+M5kFT3nSIWVZGEQBcHGRW
Bi8xmLuoDbRmAYEfJxB81J1K7T2HsmXZjA+kJvuuV59I2zt0gPAHhaJXD0WMNMc4AGsp3VzR/S4q
Drncwa9kdir9Pumvigl/ASFui4R/QOqoSj+1CbQllON5GkDx0B/wbEo+lOHZTqA6PD/Dn8+TCjgi
TyX0RK9GePdIM3eL/nXujpWdeNYA6d0Ur+G49k1eear1lA23ESSHLZ49SdWvhvhCwTgDIFs2M6fX
nyGV2zDm1H26Ix1MK0AC6azvMfj6QPy51CCOOXy3AaS2IGjecQ2p4sdoQbhUJaeEVd8Hnu6p0brE
ftAgYmZKgF7nDyZsIpDvljgpc1geTVDstvE+K3toIps/5gwGF115W8aKLyW3PMaUTJMjl2SX1wNm
2obAZuWM8ByarI+27/1Bn/dQ7mYGD1S0ICSgChMQgPofkpoEEWn8pHi1C3hd5rlPGFRHUZeh0k4n
9bXcPHc27CFbKJjq8XUn6Uc1SwIJzwEgWB4hUg8TkCKwMTzUOvBcjY86nDTgBXPd4TMaXeHrEBZV
O+oXdn1kwJKj6e/UcxpkdbNH8c8ZpVcdtqKJCr1RXhxseihgZ6TAMqZr2gdJrtx5SJ5Mrd8TyJCy
HpblOHaizs3Z21jeWXHrGNAkhAaRG1kATUaGV+SS1yXGAX5poNdDVBm1Sg6Pp6uh8OJ+diJDg+K3
fIfdoFfg14GvQLMp0AfdzyNYWA2JM5S9A6euUKrfCw5CGiiOLG/vCuUlFXmT+poQ8XdAm5qjCtCq
5im3+9fB7LF/Mn5HNdXryFOdlb7dQHB6LP2IX3ENOr6D7E9wHiN2KJEZS6vxTLPzugw2b0kZyLPp
mGPpNIDC18q+7+BJYvOAa8auL0q/tqQdwC5Olkhu2siQooOWLGjEcvxcGopjT+SQxYaf1q9R/qOh
YFTjFBntHxEcUWDq5lbxR0ygTJvmLygJuLnaHOzRs4xDLX+n7UvbFrcp0Z24Yo96ccWaFDLaaZCa
38fm1u7fbdhNYbi/XRAj2+EDkOb6rwkrWCul6wKILVkF0wNegflbN1zp9VPOYV5q3jZcP8jp4PT5
FS8PbfuuzG8me1fS13YODUj/E/tjxilDq8dSPPUgA2SNXp+dhk7yqHmkyCGlGOTlQr+dIObbGO99
C/OFPPIhTI2zdtdAPdEaoitb+hhUSBxq2i5qHkyd7kzrIcm5K8etm0ZbXhBnytQw4kX1FEADwUJb
XsuQ088la4KUrX4zB2Yw77H6vQ7iPqjH492wxczajLfI2fTUyBuYIUE6F2mA5nY7+RlLwaUQyMY5
8nOTDnv2Jvw0vkXypqdxRFCKbtGB6D3YkJ3oMTrAh8mrTtq1sU/8zcL/Ol38OqMi8/r0LIOfjWpP
KiIKxU890FGRKG74XoibRs64A5NpuNqa1q1RLkohplIMgDYhZqs1AYEuEN9qT63o6CJ/+7RQVo8v
GzSwUcKHyw7GMb2yr9hT5Gke3AncyCn21TG7sw9b41JFgvS1kPA16iKRiVmUklosTzGZ6vV0HHwZ
WZx1lK9HoSbuJkd4pXgw1/JzH8clZE92Bo4kYJ0mmEDgBZzt82DYbzpxrPNn/DCkzQCYoPGAIvnX
ryxZRZ1wQO1Dbae/wKlWtfYt9/N9esxd9LVShz6CxzIlfma7yVVx7Dbyd3Dw11Oja6CCCf6IEGsQ
6/DTOmuTtCy0lKCTRu7sTndKrb611W8M/nn6HMwjmJXqYeyOBIX4DsBwwMdRlJgdPJROs/HTtGZf
hcp3Kf2ak6eODR6kDlxLSpyRhePwTnC6F8hHrNj0wKV6ko2fdXFqum8KKB2F2bqtNjqZ0QUjkCHT
SB0hP2WIhID1XqUBmE3SdDdlhT9Tcy9uEtxh8Cz8afahXMC+j2ZwXBApRqSFOVcDq+OOnuo7JWvh
ivW9Nu9amzkzyH9VfzDUKdSl2UV/nmQnDmp7Y9wOwqUD/e26vkv5d1O7jYormoFEK7/XUn4N8+Yw
Z5PgZjrK9CS114JSaMHBqtfGO4n1GW7X4b5JyJ41it+SpxTTaLd8F3Wa38AG0ux/9FmG3jmEL9r3
eHznxks5vRQcUu6N5NvJ4DCz9KL6qUkfSxlgVJivVXDoiocqyJToowIwgsuTVwHBEpMdn7ibjODf
gy+Wy4cIXE5ZYd8telLByyOw/jGM4pjYD3mBlT0GSv2Ym9hf5lGi8bPUZtelTF5TDna5DNV1GB5I
vHoYpMIxYBlEpsQzqipM2vrKbnG9g/0G/qLbZNeqrHml9qtAxyiPer/J0HjNKq/tIegGNX4iX3cc
YpXkZ4N81KoOMu6rSpUdOBK5MH2YyuiqiA0358qtDdxNnD1baeRnQGm2RXQUCX1VPM356EZgwA/y
o6K/9ZMJ0Pgz0PkBM/eyccqtfW+Bmg/Rdmpafj7BKw7CxM1LZepI+zS/wntFmq9S+OaiKWsO0DPP
/AkPbdbxDez5b3rg4lxBW1rsYNhKCbDE183Tlcys6tnGSq+gwjslQZr0h4wDKgZI7DS9tY3tRF3Q
0Qgf6xYKFe5Iv2vJY1wehWmm+oG6jmPtbek5/gXLlGx8BqIjh99KlYH2YfUPU8x3hYoFjxnTuM+a
66q7kYvnanyM7Q95fGx5slMG2FSy5jZJQFlqIDUJ7LhBR78v3G6AHIZ8B2TCrtM7H5s9qLrhCUgV
uILmfhznR8j7X1G4ZtikKhway/48v5qZ6kmwkjJGAaiP3yQ89hjVrztaCzUqJ7Xu5vmpKGaojxpC
bva7SvltlTK4WqYw6CWBwXKYb0AUFvme+ZA0V6yNdhlwSH1cHdU4PigtCww4qNgDg7aC5vYSLjUD
FsB94f0fVkIjPqYZD3XqRxKHU0fiVlsoEJEkrL6ewDChyYQCxvJ5azdjOg1sYmHETRDzR3yj0k9Y
6VT10+WyxZnLXIe35f9GWjzgswidFKojklFNTtf+6mB0W+lb0hlb41lcJjKzqIaHEKJIMIuQJK9s
Qxqr7oA6xeXxnLvGMSAAdiAkCECEurhQVStprBTKsCGOYAv+JCIBKyFd1Hjpwd4BzbcHyGu3dV2e
yU9E4QdgRRsooRWMizbdnDdzxMI2xkeiz5X8cnlc6pn7WGxnQGcsGwXVJfBJl5IuG6KCh0nBHgue
eSPoXXXMH8zxTdavZSp75mB7efujKCafZwwEZXrFJMtN5xrsepzyyfhNbbNXPZNBWJ7czvgogCoC
FT4oZMVTxnfaREcOUeZRk/xI0faMBCMsgtLorVef454FRUaDpoctGEl3qYSX9eVBnvl4QJSD+f37
2oew7yKZVSc8fir0NkK8+K9HKLiqAY7NB7w/xmNyilBCgalg5HuXw64rk4gK+BpUbKCOjmrh17NS
kssmrpI5RXcaHpbwjRzI5MsM7sU4c+JO210Od+aJ8DWeWEyfEhsm2wDMyxhl82EccZ/Ee3nP98W3
aoaRi+JsN9HWm1wEFAr9aFivxcLUGVT6TtFTNFL4fihBvhjIFTO+XR7XOgqEERV093FoEXslcqDN
Rp/rkZqGCdypDdzPufRjGrc4iGdAEl/DLE4sHJglaU2EIcfmB4e7QuFBWNg1XRKUtdPvtouc680t
DEFwRkLaUpdXqJi877lKsj4HKqbeEVCQTFJurPz17kYIMHvR4kGTdVU8BqAAluhNlYcNQ0FOqf1O
tVFfqR02yij4Pf2Pevi/v43/Eb+DZlJMoE+zf/wn/vmN1lObxglf/OM/bur36oG37+88/FH/p/hP
//df/fof/iNEN5Ey+sGX/9aX/wh//3/H937wH1/+wa94yqe77r2d7t9ZV/DfAfBLxb/5z/7hv73/
/lsep/r973+80a7i4m+LkeL98d9/dPj19z9k8ZD4989//3//4elHif9u100/qh+r/+D9B+N//0PS
jb8BNwCcFTDS4EDgDvnj34b3339kyH8TzxCUEZBRYRmIjn9FkcX8/Q/rbxDXAM8Pfwa5IoCJ8AsY
7cQfyX8DmQv/b7BVoP2BE039439+2peP9OdH+7cKxUGaVpyJsSwq33gvCC0GBTI66Ejhn2yxkj4d
HpkGJoppgympkoYDG6LDkkivlKNNpwE0+z4POK+L69aIjT3LqYbiV4NUB2L/0FabJ+Q7RQnHuH6G
o2I7WcYeYiv5dWXZKFuqvVoJd7tSQZef9w+aNbFjNrSgu0Kszs/rBm+WuKtOLLHS2y6TiyclF967
Uz6rv2rW5ihwczD7lQEG0dOEF2qqRcrDUMRZDnviEZIGEErNb9qOoR0Tq318n7KxgbWZnn/LdMqR
y+eS20BZ9mTPk+ZJ1ZyDWq7npyqf8iM+D3wXxh5eV0PdoGqfp3gTxnF/i8sk81rNHG7quaICmFMP
umtqE2zBi1xmFUzdYvIQT2mEEzBnJ8i/xS+MdPyUJun/Ze7KlhvHseyvzA+wgyDB7ZWLJEqyJO92
vjDsdCYXEAQIkiDIr5+jqo6ZSmdNeeZtHrojOqo6lbZI4N6z1m5qsFBmRWGqjyH0mrNUUb+hkOCc
esfX78EQVC+04By/8aCAHqvsyCMRk7pAF4rNeNVD7Bg7eFN0Km9Dec1KRrMq4muEKfPQRyzwMHvl
pUPl427wdLcR1VIivZ5hZu0tMsZh73oX0hB+LLp5xF7pR9ul77xvA4GA1UJ5h4hLbLCHyvKi1yEq
1SkSK6BGVzvrgfpDBE9SMGzCptJHIifvmwVDyKFhi39XBB4aOfrOPAUsnJ/arvBznEbkTrbcR9pU
P+u3VU3ice3IBDqEtc891vLcKUyPwtZuSuDLtnaowChfx6GcbuagQmx1SVcvXV3Z3o1o6oQ9coq+
t2ibzIheBhoHfu9vFm/m2dq1086v5mGP3MVl6wN2vuumwD4Dq41OiwXPL596diANRUnYMpAAa+fY
oMuzjzqNYEJL51HYWBfIHervg+yjtFS8LbHCtSCbptoKvpfFAn1tj+Qs7P+De3WfOZAMSgHOwkPs
PR/FrnNXfVmAqBcgESpUQKMQBTVWrnDStmQUESO2n1HPICqaREtzE/F+SYxL+BQXA4uqvJhYcAlD
kCR4KKqHigdI51htI19mqpdvalwrhdp1pwvgp+ReAIxZyOhttGmVr5Q5LOnRfflctg581U3Y1kNa
o2O+BLvTwmTtjsQ5T1Xt/6T0ml3dFSOSKFGliZ/UEUEytpVw4nFpASVXqFfMg4kaGduLVeWiKrpn
4ykG0Kj0EHJqIKzArlu34rnHzn9uSol2QuQQ5SHYlJvAKCejPUexmXNVSw0azOhi4X+TQkfY2CzS
wo2yhpDSNQi1d0ll0mC1UMDpglVdVpwFXK8DCsx69qDEir8k8sOjGdHp18ZDkALVm03G6IgDvERX
qWPfkKkvTxw5tyq2/Qn/PSxc5m5Z8F3HpxFBhSu6r0ZAQs+BoQCM7c6Ik1iZeEbYH36yXnrXYA+D
v5Tl1DiXlsCv8paM4tlRYWfwKPf4Y/G75M/EatWz3cjhXsmlnpNqYquVuspezkGJPzex1zb04xVC
rscqspW86ZagwesW9CQePMatlCDJZXi0xqWp99fM8j7BotyqbLSiBvZfPml0ZA7l+DErXOs3/Br9
kpC5wfc8KkToY7lv6vVbyQCExH9+xQ6t6jKTOPXglTQTfmnSWhgqJuYW1ZCVS8C5GbxjyJhwrHsb
PNtrVDBXZjJS6rX0enKYTWeDdqw8tNHaZE8KWS6p49Teng7WmtGSYlFsJqUZaiV78xAWNs87EMn4
LHssn2lthgdWkmnfy4IfrWp0Mq+LrJ3tldFuQHrvyUGi2b3j9fK5QUnemsx+0d1i6FsfwA6xI1sD
HLHlOKh30wqakQaUPu1rPIuexcwHwI7RiWndgMoMArM2sSWNejLYzeCgwPtxaF2Df8aRd+CmXDYr
uKV17VJir0FKA978GKiHnINu6Oh5VZBhpHRGoMixDFVNUt0z7yl0GvneBlWI9+Taw5WYCb6fxOsH
4h/QVuD+gECEdQkSK7iFy2rBeI2ZgiKkA/3X03cpLBBu3QzTJ54zXTbJquky5Svv34YFzMkUXG8t
v1ew0zlQrGIwa9cAOG09DEg+dOa6P6LRfg2vz3E7yIsvNJpvraHGIRJ24PpGv7TEAXlixErU1OAB
FtVKkChbyuZYCxA9TLGe3A2WWFFc2TGnTjW6EOebJjCRdy7hBX0gy9iECZehbvd6CBeRoPW1DVJD
x4jsg5W34c+QsMnOAtOqbd20U94T3iBymUKSD+AkcPmmCowV3FNofWnilzOYuqk33rIBqOGZS6BN
R+oklEqX7sYCHvtcTmHxgGQIncsI53c2LODLqKjwynj1Yu342lkqVRAowGwYFsR79WiB4rqwXNQT
4qjH9scQNdYMQ3mjkA4QXjtrTWBDsodDAsF/zVwCPurqoH+behfGbMoakbqz3cwxC/FllUWFRvQy
XEUcdMb5WIu2/+hkg0YPYVncSSBrnu4rNfhpOfb9rmxKZ19fiypdqqE5mNoBUVlROAwmvjoo4WKN
ZvliaXxbsWhF+z5VQ7vhUa8uriHrExoAQdiEK7htXzTWBmGp9m7U9gBCbph1FvZ9dykHyzq4/SRQ
edPZTY7YRH/neDLKrEGBACNor47XspHfeoKUdK1DdrN6HPlVNuvzZdF9zuD8e+206k/Gcpp95wt3
1xClwbOq4rFrWo37RkWgyBkvXqS39NDfz+aj8iLxeBVcAcJ2KnvLg3G5yG7sXjS6zzbuUFhPrh7h
N2Hh4ucFLtxck3B4VAOY11jAzvFKA9lsCmqCh9ZrG6y5qq7PFQqUH0Xr+zcWXazNzKjeM92EN56J
4GVFPtmmLtH4W6gijoLu5Ek4rzGtPZeEA5eCFoUAB5z9V0nrLneWIti2BZR78UoC/mLzeTpwa623
5SzVLlw65wwIpcpxugVodhjdKvZ5r3aRL8e8GGW0880QgDJnIQxQ8yRfS3+A5kALiu5Hoc0LInk8
KyEVqhYaG/3IsVs7cMCGQ1ig9VhJaBNLUTNQ5qMdHXDOOuMe1yGg4DEQHN+PP+FuHJ1J3K8e0XcB
2trf0faGGgXtyoeys9sfTtsNL62S5nUYbJDU01oaVFaPxvvg2iLvzCze7eot3g1zLL2f6wJaHKec
Mwmu+LgM7nS36j66Naj6OLVcFLdlUE1A4c2azbYX7poqQLWwy1DG04z+ho+Ru+Vl2KRsQHNyCeoh
g82gzNCuB20NrFNpgQUSBXFVm5SdB0oKHpuYMddOi4IE58YEbA/zMRpGawtsY0XW+4AjLNZbAiC9
NTJbdce7LQeMu7Oh6tjZToMMJ1SNIXERWo0iGusUcW8/XSwUqb1OaNidQg+RMPW6H6CZaeO1nZCJ
ISaE33QiiLvAGd77RetHQlByPvRoUqWMhbftGvrPllf4hwGn2k03jNcQQR+EkaQ8nRUoLFq15DaY
h4jEgSzkDTpl+kMNr+RRuoizM60VZSEvQHhLq/lea9k+TsVanQZGrFcYC3FzOSw6KfDpCe+Z/2gI
KW/s2a62XcTlK5/7aQ9Yrj456By/5XVXj2br0zpqoYTisngascrdeyuy9GTXhdu2Ltedyzx+IOG0
blfc8j+Z4MtPD/DQRg0oeksGeBN3moBKCbns8nZ2ipNyUaO6FGbZyGIRN4PvfVidLZ76EkoL4epm
Z+trqLZPzbdmHv2zK/2BIEc3Wt8nSpzchVIJqtLWFjtkbXI7LsYygrwXgwJ3iJV3RaiOSDvEhGBZ
RPcpb/sZt6ADP6eLx26M58JtUo0N8AdRxLkMZeTf+7q2zn0VFjcUWJaIXdpAxoGfZS62Svu2iIuA
mQ2n/pK4peUcRgn5w1rV8lBoD2XeGNmcByeq9IPGVSW22BrQM40k1/meSFxWSGKRw5l6U7nFyaww
1lfmoBdp4WBc8O41zjzlE9KKL7MdqU2jSIBmcQ9p/K2r8ppV4cZwHLMLnLUZAoTVs9WvIAg86qy5
anqM1orw4F4b1PjGVdeiJJSNNLE8Q3ZdoavMYnUP69k63pJeNJcB/2bWO5F1YnbZbEtbkZ3pyfpM
RICDBNnIh1q2zYlMLjB7V7VbJHsh1suORIqhO0p0ZC1vIQ6ObdCj6E8zsHc41wroOSLUoQpl++C1
JIitoaanoFfQxHBvsZMp6pBFtQbuw1z03Zbhzt2YAsYQZx37OWlXGW2dcVS4SxFUhpyAJQ0r7yq2
4bUHcitS8mNahQFJWGFDiqFcRNTltESnELN+KmY03gy19CHzR/aEJHWxkegbT9kK9d9Y+s/IUhj2
fIbHN2y9Ne7VYPZgfcL9aKY25fOgES+6dLs1WuhLE4Rys+I7zOg0tzmEwsEG//H3WDUZVGIFybW2
UdOAbSu3VFQc8RgFyTyU5FAFloNJJeqy0oc8zau4uytHEcEegE1t8JVMB9LCsIKV98njJa6H0RGQ
6bj1pSl5sPNgbNkBl1jeARJgrK3CYVehHmVXN/Wyx5/OstUUdirY9QyWsw+Wmxf2SUjEsmITKJO5
MfazGM18LxnAOIWSC5Teh+qHz/CeL2MHt4Q1I5QMAf+58ZoAFz8Q3u/+AmlcVSnzjuOBZbB1kBdb
Bn622BVNeM3UNfKCIYF+7aBXscbhAev4DG0LeF63IpaFFZ/pJ+Ay/CLN2lMIlTyQXhOSCbQXyTsw
NDUw8r5Ng8bQu45NiEiC7zszGro5t/Ql0jtLPE6MriCmhWnxwisE3kfVdHCRe7btugbCSVWizMYH
Lk/skWRFVPNDbQLsBJJg80LMTAUpo1Fv1tLwB1o5HCTRiFdhnCBljAvjLAdVe1Y2KpfeRYjv3SHK
iL3RwOj7MWTYaRUZDq7AFgSKkqrNzLl1/fbc5b1iA7vtewcnlGSzna8BIk+HNly+lRNKbUVAx5OB
x0ZAftWW+VS7ro6RlF2mlUFOCbyi8pkNvcg5Qswwcwzl3vh1FOMbz3zM8DIO6BocnR4Kxq51fDex
MVchdqGcUQbszdNlVejcw4jeZKYb3COmtXknWe2+QhlvbQREXQ890i+uUyLFbYYerctsOLsHHgqt
nSwV6PACFpCkawGpTF07oCUqIEXso3CrTBzhd1lBl+HsYlY91SsKpf1BOli/sWIxZNit0R2WBTTa
CMgzzhougMTF4vDT9uuaxr0ezcnVU7cXnVM9dxZO3TBo2hIk+Njt7R6pUaoa5g0malFmTFj1gVFe
3QLDAeyhrOaiSBvmNVlothbLcue0RXkiGFwfqnKFvdyyusyXrf4YGwJOPSiXgx7QDbgudb+dpdXd
Wr09/5j1ZB1CWUVQoJnqmUkBXeTkqBd2fbEm7eD9LnC6YCmp10SvxkatdVhbPFGLWRBlI0v3tRGW
SAcKgCVUvnqBAhxFW0FRH/74ubAuNodZLQvmDHfs7zs6V88Bh8F27opI4ah29QXdVyxzOuP/DBtI
G7y5mm8Enqf7SAbRn26Uf8PGvyCi/4VFf4at/0cw+hcA+x/B7f+HsLUHpPl/Rq1PV6D5h+r+4+ZN
1cCv/yMf2rfuY/grjn39E/6EsQE0/8u+5vUCoPiD+v8Twkabxr8QjYHQmAB5E6C7QNP+G8F2bEDY
LgTzIN8Af8Nr9d8INv0XIfCggdqBVwQUkv9/QbAR9/6J20aAI9KMr9EuNjB0+7OrjbVW6LFycc4a
HYUVgaApbHa01/mkvruj2Mj5p7YBJ7Q1Wg0GXOXBCfbBy7BywBfiKCpxs/RVBn//xvPGnV78zYgL
BxE/O91OEMr4j+3sbUOfbez5wWBhn1xrHw3bCrbWenYRVjnCx4yXMqru3N7JFWYW6Baj2BVD4qMo
mzgKs/q8mYf6oVEYZxxIVqOf1G93bmHlbHASpvcFqK3CCbLIzieoYfDTbEjtpEvpYF2FhAJXLnSv
FzqqVOouKfuLhyQ33HzJ2NMNvDmpGpEhhdKmDSCjQ9+813WzlWzfUKggTlSSvWQFxBV067v1zgDo
HCaIXbr+2+Du12LeDNhKfP5OfIgbQmR/MuBW4ybA4ug23hYpdVsKCS4EMsYlqQ9fdV0p7EV6r6Zp
23Fx5Agf9luazHxPUW4QRDtUV6YS01HpTdgERNZ1ty1rEWOECj51LNYynfRwwAEF2CpKLAk1k0Ei
bWGephHCEl86KBWg0Ayf3Qmyz9KPFQ6OOKwQikoQhwQ3Xsferkp6n0Jnh8I2lwsktxZIJS8yfqzN
nSjqPg4nc5xwQ4TzAM3DnNbhjAY7oN1LX3x3Bz8LfNQIDxVy9jVYgsZ5afs6q3qOkNb1NGg7HulL
WEOYtsBpUq4SDZXThycgC3eHahsQa2sBuolX016ggTkw1d1yM8AVoPsN4XCk+LOTtWx5shaKHFvf
pNKyc+Nkztg7wHsg3sEXH0TkoHSDhC6MpfMaC2zuwPMOOP4y1r9Z/FAiktGdoCMOynuOZXDhx5k7
OzpPu0q0DyPgKF0NEB69Rx2CItVOlRWK4utbC2O9CZ+h1N545FSwFxt+xz7H4pjUrpMPcrrpPFji
IEmIkcuYdT0iLRERiJVkjzvc7FYorRNQwk2McAKROZ46G1+DGAnSucVVW6MsoJuliIVDswlyrRi+
2u+eGjd9SG4l67NWszutC+Sr8GVjcw4Fm7xhLb03SK8fQ/V9uhouqxlht4a8FKPJyk5uC2t96HDV
Iflh+fP0/4Wz/IX+CnCkyb8KY3B4IJgRzhfgqdeel0860Aq6OyznkX1m+LpDdyagWfwS6f0Y6JFF
HIqbvsD3zeD6VWBkIvkWeQME43hwQnLGkhBLzEk9SHfEZmYkeCfzZalAV89nAFFpYaOnvBVjPFhR
XkuJsNkJiedvxDQPzuRutI8lt5PHALMucsqxjjmXoONJZeGFqgqWW375EcxNCiHaFrd8HLFpZ0p2
ZgBLnKoH4G5weg27qW44Zjg/51A9N42Vtpwci2UCnYK6Rss5doFIkVkGHt3Lag/IKHvFuwlMdVfi
OfPJ+HitEViEAaOmTTIBIUXwRKaXPlGyfR9puBMclB6d5W2LlJKYOnpKqgikUmVeTUgRmR9aKWaI
vW2NWYPkXpg6QD77gh1mVhxC7j3O3DtibcO6bNDYMdkfUkwAAn24Ju6MqTP4n/PKt/aN7+c6Wk+y
xQLtf9NR0SYtzBtg+FjKMYdUvX2SYrgtqlfiLJhFhicbTXTwZmy5rS8uA65j0RvdP1aWjFUrU9fY
26Hdr1U+IFYD8xL8xiWAK1QmDG3OiXd2+yJpa2CK6KWZiPsY4t91pzpxZI6PTDpMbbqorvL/XRuI
V7upMoNOTF5nomozpIcjiJ0lZg7jgkDZufo/mXzWejiCP+zBaDZZab1ryM8AKKc2FIVJVcMo0p7R
uY05isS0edQ9FIHVsAtc747AEaFFnQCwxHlw383R0dXB5i+3/r/Hn7++AZ+lKtfn34W/DKH8QRj9
lkVE7XlVvajIGYn/OE3vG7RjLNbtciWEmuULocpnQcf1w6ClQiAIGBdEN3x62XzGZoT2tO65IUXm
Wh4KjZcYWbdfyG/+7mN8G/4/9B3Az/VZod95Elsxj9wzJH8ruyvYu9Aq/uff229OzuvPggnGAUmB
owMWvV9p8xLghSIhc8/+zbJfN8VWfggetymEkYkf84/u1PYJOy4fJllSKBu3dfXFV3f9bX0+uv76
N/ik+pEFHVfh4Ld5Ta2ctnrnbofcgXn/n3/S3yz7f/6kUDHAmw6H+uf5KvA6BeBbuujjWrBBxeLk
Jzgr8xC21WXTnpaXa6Pa+DgfTJd88dl/93giABFRIiHaBX6LC/CHOjINxW/Z4LOx+m/mYgc9UBez
rX9094BZMgFn/OvCYyqyf/7wv/1sF09siD5EggCtX79hGXWUa965Z0BmMcQNPXTQo3079c2GUvXF
M4vkkt+/TnyKjwkWkCQ8iJ9ejsWG2gF0MmrV1/Fu9oZ9uYgYcHcqr9cuQLzGw51A3MsIh8840Udj
oqzXBpp0+zBHwGNCPHDhklIU3fQFhip+TfrUB424Cpvw2F/KGmOD3ofVwwRbI8p9vrk23bpusSNC
A2EuUwdYgmzVXlzZJwmA3h2/QwqwX8y89arrHlqmbmPfWbX91IfDzdiP6LF3v7u1lVsLBhk8lVjk
LWujox46dJEx/egh8K4L18NUBXmovX3vWSQOG+dsO/JcOpDU2z156gsv77U6kTB4dFtxP5eR2g6y
u/Mj61jP3gl9rRzQTdVl2EmLXdu2P8MVbqNofYvK9rSOzbtqarKRTKS1hkAXapTL0JtdhP5M2olj
uxAOQ1178ARLJ+M9QYzSGmDfLQx3C7fvJhgWhdfHUPalypH7vhsTF0JdgG5wg9V+ouvpYejPyi7T
slrSJYRmvzJJCZTaoJPJ88ftBIpBd/dt+NTJdt9EJpuNf+c5IsTQhzO2d+SzQAUlONTtErUXAx+B
DGEg7lY4W63iaa7Umw+VsN8P6ewFd4FjXQ2PiR+C1aBeqgrgb26XRRKXeMR3//zQf5am4WW/psXj
dEZGDFqfPj30zlCAL6kM6HlAHzUqU9YvRH1XwdPnYyu81u4iCQEhcb8FIUD9MetCQj8Q3uijm5Z7
mV2VmHBwpV3ylR2G/s1dgLIbbKHofUOf3R///C/qJk9pERRuuEKEQHPlgu0pjr5Q9yWB1N/bzc14
1LCwrohSJ6EQW4tXO8fZkmUfzkfQj/Me2++Z+xM2BhQ6FVbWuPMOiNwTZq2mQerrssegt5nLi0/c
QzDMEI3IcjM3cFy4tsnNnPqD+VGFc7pW5VOBTYVSCiJGpnJxdwYwD4nAg1S5j/nm//xl/vLDYz3/
q7QLAkSBSEpvPXcO2s+b+6i6/+cP+E15ilxBiqEBQZCYb34vSAGIJWdwjhEa77FPpSh6eo+S7yLH
wbz/X5ibfn864SFCHiTihSCog1jt1x9IULKaGuPFuYf+qPTDw6r9LBqttCINFmUYaqsm6REtxtqn
Jvjw6qM9PnVMXyQa9zr00kERiYXlnlLvRguRcBtUDXwlLbIygd2hIKA6dH64lURcXZfJel0F5LpH
PI47u3FbPqjyixcOL9dvL8S1Mwj6O8AYKC37HInDpFXYPhfReSwAKRavLrRdpP6wOyd2iiODwrZ2
eTKjOFa6Ji602pSAP9vqRwlRGAUPq8xDBDIaawTIGCTGFQCc69QVc86X4Aj9RRp5YxJcKaLGgQan
I99RGxZPYZO4hcxQUwQt2c86gLNIsZ2Al9Tl8/ehGM8MMbmu+zwPZBvWO27mU28YJtu7KJrivvcu
0nvqqxbXx00D6ZYpuy3F4rDM4AOLHwVF6lp3hlWDVBOc4UMike2tGrllroYzHOntFYQIEbBEGeRN
52dzCaFWFOQjLMjOONx5E4HCpu0Bv7I6LsI3Rw7vsyi3APlRl27f0WC6jDK403w+edGUDoF3HKcD
igWQzXqekRYKhcjBG+psmAELoCcatAz6IEDmLygWMAZu2DD16pNfo7qsw3RffxuDakcDtV2L526p
Ey94Gwsc5vVZTKD06Its5F5P8tQ00FLJu39+o7zfDyxMx1BhEiQT4Wj5HKbisHVSLmnLi2huiAy3
a92mYBqvU8HRnpenxUJfslWkFXw/y2lFJCRTdgpZ0bENeFzMcKLyGcCWFUsKXy183yMPYzxFMC8j
U4jBeAdcxZQ//OGWdWdqLQCgH3znp2JVUjSIIIBvwwo2Ab5r1qWjf6pMmUGsN+MLJhrJPPyaDsTA
CtBt2I5ILf021Lldv/ouP1QCRC7s9xBs3gS2unWX9otByfvtDEAiLKzKV2PEtWn5Dzjwryf6ADBa
0IZdVueu43eNOya0dH66M0qF9bhrPCcugCkXDx06fWr4gtZ3bT00Xol6lQ7yRS/lUFUUItw01qFs
76vwrgM2J9ZbMz16Zj1UANCuio5wOHdYHicx7RrY1J03VMPZ4U8nvAuiAw1uFukdVykPM6RLOHNw
kNRJByaF1efrg7aYKtWMpqpC7fSloFEydBxOMLYiro59pWL/u1+L61G4K5EoS9C39GkfwVOD1nfL
aS8yenS4/eFh8rA69R0iM5IEsE3Zy/Te+1C4FS9QLGJ8eF1QVZayok8Fn7Jmprm1wrDUeSltnhbn
WLnvJWKRTDAhlHvBWQSxIdhU3r0FCOiM6jNHWn8weNmqvnP/wrpvdvjGp0Ng09Qe57SAwmUE0D+v
dyMGPjXLH6qHcCwaTlwEOK6XbxUKsgFOHDR30iIkL8rok1rInlP3q7Hjt1OWIJIO+wtCha+i+8/v
VVjCZdBwW1zodrYyJ+u3VtItgCjRzW1+Ouhz908WhX0bKs5/fqV/n3g+ffSnazicEII16FVcrvX1
dtam644n9D7aik25oV8E0/9+JePTfGBamOOQ9IbD5Nc7EvCHI9c5FJd1ius3gxgx/m3c9S9Yt9cM
xeP5l5lufyT5/7KJ4iPDP4LrsKVdPUW/fmSjIgYdAe0u4M/nxPHY7Vp+zNqFqG1AgrK/+unQ7IUN
w7EDAFccwSQfkbIat1CLj0+zpW8c61K5yI+4hmqXRbrCoOqclSUSnCKxzUF7Bfh/4UasFVR34fQG
+j7ah7r4GFXz4I94Chf/fsLz1cgSoJyDDcQFMBSGOecvEWRXYI6hw//mdSZvlyAVLqYBeRgaPMqA
fS0Iuiv/bhzpxinupYQyk+RUQajc6GPTvjYAegXUSsC3oBcgaTfdUHYJohuBfAIAz81JtCCbsR0r
gCjrxVbfAGghkWA8eoPYUIPYTeK92e6pFu+NumWQH+K3s+JuASK48F3D/Y8yzG0I9IYGEG2N51BW
NLP0mqEZJ64769aPhnOwXo2WPGhjGcgE6s16rjZS3qlmza5BseG89/pHhQyKwfyc1QMP4OV2fiIr
GXonMAcTwjlqeJ7r2MbfoPGqDNtAUlEgJBWssZGE6oRPG3hz8zUiWdBWUErgvZCPuGKc4VnQc09u
xu5xDcJk7JAe6wHt1Fu2hNB++PYe1bxJUbyaKtiNlsr9lr8vs5uGFJGrwRO1+lu/m8+FcPIZSV6N
E24sHu5Dz9k44oxuuBhKEJALdjxjZSvykGEqcpHypO2t0BtXQ38voWmC3vrecjug/++WKtNhmvYe
ojQGCfax1vjVzTtH0ztfIx8eoTVfvNLXJ/rXJx5UU4hcW+j8/uYlC5lDMEBQdbH33iZ4Bnode1uS
9ffllwEQv8E8V2dIhPKu8FrQBuv6ry+XHttAds2qcHCpHLQQYB5rq7Zf2eNhqfq7n+kvH3S9eP9y
sVqwBVjYgBV8qtVGcDzry3cGKNtDBvWoUEbex6M2qWWqo+c/ecx6xl8XlBoyZGeSLP6Uu1W0Y96y
axVuw4hBKilAjFn70S9ipBxtoBHDK48rWZYY8w6RhBQ/8mIK2aaUCP6R4Wtth5e+6hISPE42TxBk
EPewFC/FXVMdp7l/qB2dSNUkHQWpZD11DeJ2cKHOF4qnFkzX0H8IYFKQv4owPHPa75DYgav/w4ZM
jy0vuoAyKnhr+jCDYwFPqpO584JMIrivK6zbVD15ZtzLKIgt+gJxdbw6D1R9g0E9MYvOYQ24gSoR
qrQg6RfsBNHr7G8GkHMMzkaH2ZBtThvlFhvoPOHg/z7O37r2SVov9nKsVv9mGGDYwLBSw/E96CUh
64srDv3ysbh+hkqvJ+MC6yFOQh1wEPKKdkWIA8LsAWs85T9MWact6LxiK9xu42FDCVGxxpWPE7DM
lpI+dhPUgww9pxU8xvDX23SJx2491jXWMlFXcQlX/zwWOzbyE6YdoDrdvurVTQQ6EPKHHRmfEATl
y9NqPVFgIBU6q2r/AwRQ7K2YAoKNp0DztME2Wr5KjP7qcf8EQEzUWqFRw1NI//Dasq27rXZq+yWq
+fs8gGQ1kNnEd/B2kc/J1J3v9U2DZqGLew/ZnYzrrMzAgqWgJXKWEyCaTdZu/eyfD46/++mwMF/x
PYSP/gbyTSMQPhRUq0ubX02aUTZmdPP1T/f7u+zYYMOBSmPigQrlc/eOCZYCnCXRl/4/2TuzJUex
LU2/SltfdV/oGIMQcMs8aHLJJZf7DeYjIEAgxCSevj4i89SJ45GVUXXZZm1pllNEuBBs9l7rX/+Q
6maNYOe+FKJ9oT1XmbKslA4eGaznlhkGDMze1sZxSZvVGkKMOkqNj+lddW6SvB3Pt7Bl2IU15SG6
owFR6K0nCOO2j6MPVeFgEB+u/VfcF56mv1xItCzuN172Y5e/nYdDf83cuOvpvV+SC6ZB3ejOyuNQ
b5m8P47xptJkEq4+R+XpdnsfJQlHgPh3GPIv95x7gSO3KkE5IN78O447cDLCwWYq1DnDMt4rVm8u
AtUbPMFvbCxmdwxtTMkprXjzO2sb6Rew69tnfyv9rsWsxqOIz54sXZl7PMYelrs2+uMq7MzZitvx
MJnBTHYnjVOG/w3/oF9wZbAFeUo+nhKQSYH7Vg9C60rOSclY8oaurtIaW40W5K2KC8i2slUO5wN7
/qaV9t24GcrevMXdsheu1rlfeHmpu7Moci4XiAHsiH//MvxaGE+Xhs2+jI5RJuHo26XFIvO9KJL7
bQrFSRzbZc5gmkSUNEr2qGiIfx1fW0hNzeL8IDUJjlvpb97HH2OafzvIJToCxl/40qjItX9U0z8d
ermG+bYCeWl7rXKzxBdZRHh3xWVUxetZZvdXrptMDHNh4QB1rUYh+jqrFRM+HEX0zp6T3DfARdBy
OPTpFe3JCOtgLKxrV60wX//NWpZ+2bUk3GMFYkMYRyAqFb/dseSO9IKta9gyG+bZla4AQiHWyBPj
qzEvPkoi4GY9bLcci/tEDhbSw6zZLvKn6JwHUo64p2JkmShG3j7F8sxEkH+N6k/efz+LgVi6Ll0O
TfLxmwf9F2vw3y57+vWf7nKsFYgMxMWwPfulNzh6aVyss1XgkGEMJpaWFq6SDkOyVer8+Qr+f4LX
/4a/KbA+/muO1/4V0e9E8GrSy//6P079enn//L8/E7z+/Al/SpUX0j9AnlSN/lzjjQBj+ZdUWf4H
Y2Lgehhg/2Rz/Un0ErV/MAQFxmezZ3IlswP+U6ms/YPDh+kZrhmT2bOq/U94XuI3YEwmYxzol1MT
Mprwa7YC0CQ5qxesqSdjqxjpmSN7iTUzKYcf9K/CunuRLfo/3a+/mI7/qAJ+2h5++dBvCxeBcT22
BR96Xs4DcQNE4M0246nzu2XlJE7sdsFio9raNn/Td9PgN/LGALM0p6aBLGm4JSO1lK3gCrv0dfpn
+fb3V/gdL/zlCqfT76dXC33ogEyMK1SH9UVGcWWWR+2LkUWIQtdemGenQSuDeavsiVZqy9bV1FwR
j4PEUs1yed+m7vCE1uhsirvpXWyMzoNz8KgGmgeV1qEFDOQDrM/SiVCxFpYAVBI7NWwBv3/4+y/z
HUj488sQHaDOZYR/3x265je0atVFwIJhiezHxGLKJwLlUNgEFhEBnsGgXffrCAU2JKTSSG5WFMyR
mTvXVxK3gM1PCIYLp35Wn24PDP5MLbbG2kj921KtHegzvQPTrbBwc1cpK0ezWt+WbWQITutrp9lD
8aGdJGvAah3XDDf3hhXKQkhImKadbc2RPCYNLl6G9AZYqK1Tpw/13+SRw4T89z7sl5vwrWboF+Lt
PLtI00JfjL5EtJi+0U/D4+0l2fcuihqZnv00gkNcLQjDhjb6OlQUnINGYyZg/jG3b26znyzkKycO
pydNuK6tfWB6tCBX04o/Y38MEBC8qwEbbwl6acxzPAVxPq3CeespyQYGY+0NITxccsmHp/ypfouc
u4Njind5Fe18PXuQsGzbYk96uFJXBGgPkE0V2+6oSsEEp6FVxlcS6Y95/vQu2Zoh9cXoDr2lfl0d
3ELnDGqM7PnMC5Iffjf3++5n/OMmsj+S2qGxbfxCCs2razn2d25iklh5+ircDCbkMkyuYGHVNrDB
+q4bYoWEwOARe+eHWSCFvdWYlXn3Evfv1/X3KeQfVwPKRxWK2QOw3L+/pEI366p7qcjWzb4dF8Hk
4pgFxapfKYCPBPyYytOAgWRkRh9ZZwvbBeOazpI2YpA9IuxWzHYJIUd39YfiEXaqi7ufYEBXYuoj
oMTyMOpfrHs4EFiHPYFUKY9//wUoFL9VHr98hW/ogCoOiHkhEuGg09bGvX6Ly60gPkpKiFGxzJQn
dy76podiuWBwpmIucCdCSa/64yw39Rkmg1qBAljDIe0tLd1Mcvur2bQuDf5sE19s+STganrzwATQ
FjHfehQdwaz9yN2MvuoxoOtXzIFczOBEMPZd1ZnDslyD0ycU0I91YTbLZqluEr8108YoWwfrYJn8
H/taBrcojGpznJzdTLQN0SeXV9W4tWUs3VPxVX4Np8tSPN2u5sKFkWcvXs7+eIpWsWZif9qcogNE
zHELzUQFUTPo10Pcdr3iZrYhbr/qNqa5/5wPSwYGhf4sldY4t2J+4Wz3BrGPJcqcWyhda+SOtnpe
X+cIMpIPnL1jT5hvZikO8I01h8uiqYCgZm8MzhitLudDJHM1btMEBfzktJFe0LpBzbrhrze86os0
kHu3bT/uR8R05SsmzYG+6d5bG20ef7/aUG79W3gsbflZ90v7bgIA2zNPe1Ce068FFqJTy3G1L6v5
Gh9Aa2FDyAsyR7fG7TmYWdlTR386oVo33ugYTzSkaRwKhBIrplKyU+Z2ZkVmZaH6uiT2pG4x1BNT
8EVuSwxdD9e3G4O/tfLZmOedbDejCdzuSDB3RpuS7yVf1YdFaS2QydgdKiTjaiPKEIwiVEQwBgNE
UN8s7kbuVz7nlnPZ0mAOkjFa98xQJSwdwJmMjjURNhdDd9KX+hnzXb8YIAml9uDhdjbbi87CrPbx
w23FiCvZ6+vrQa04C/lXpmYovq305cdheQuZaoA6hOMT7nxNCBoSzkp/DJVl+aC83Q/5hk9kJ+n2
LdZZpoDYw6weE3PEo10/3QPBzJh5SAH+yh3gjxHZwnqybr0ssx26SLd6Tj4Ee/Fab7UgLVjJ7e6K
x2rslQ/lYKohiSODMTw14fVFDC9OYmUvkHjZOj31cG/hmFi6PTGSbURmUEMS/rNY4vOIl+S+Odb2
8CWIVpFY9JgR0W3l9CUdIKXYWwCmG/Jbt7+/9uuMea7kNDCF8eudmcWh86S5BXO48+AhcCXZIeFO
WegPXe4I4m/uc+ndszDKQmy0BYiKgzm3oxwNmNeyvyoYyllatUVHR+4oTwiCuWDOTvNAvXnS1+Qa
Ha1AYxMbtR7Zl4kENdas3kfm9GthrX/M/Mq9vIiHiL3jEaXxul12L3fcqjND2eJNgcIcyqSVyFgA
ct/EDsNGHv9aQGhehkm+7Doj+mqW9SO71En6irudEFSNXc2CQWanrFJDdbiKHYK26qvX3BrGTUAZ
oJnXxOqpdjY3mF4pvEG7RjQH4UcrnVm7RdtUjcyalzf9KHQobiERzNdFEgyjNUvvZq5sWggiilWK
EP/xaujWQr+qN7pgJIIlj8sch8biveJY1l8a2QYWHZc6e1xpSBN4DjZQrAv7vGczHQxhJdjsK9Ap
olV/hKi/H6zLVsKuFW3t69XV7c4vX3KeCTq0TY9/jcUXz+yzo4bSUZYM9kImFdwVtZzusISJ/sdd
Z5GyLoLzhrdEfmNpxAfxrcXpFFcHO3URB9TUgZFffspetM3Myi7Zwgin6KgC85kp5OuM6yyMwhNW
WKHeX7OderPHZbtWJldOK4aJ0JyG2rpTajUBvfRkX7+eaCAwPR0yC9SP2Or94bDwhvXcKSzdbxz4
3WblqtaFuuriKvT+5vDMvhpj27gTPwaGWMfhhAX39ciQZz7a+vttYdyObJ6jiacbGnJDW4mnuz29
Nr7iVXuWq5RR+1R+73bLLKz3hYtTiT3hbTY2MrvRU+3Oixzs2c3ocWHQgW5VczRhEtqtJXB+2vPe
0Lmj856ZuNtDIxCNNCiD8oW8olft2PRIfKlHzaGy2hcJR/jp5Z5O9X6dYtodXACWnvL3Llmr1UlM
Udp5jWDdXzq/9mPJRVeQ3/xxOXdpJ6DNnGlkFC9/To/ZWjJxfl3K+3gdBdUGTgJHmzGnDGMIRmcx
e5hK9JvD5docFwB4u/n+ftIsOBrL6EPyEWrKHg8zLk3cI6TOVjhSbhuUZurc1YdlxLrpsDq6hML7
gNlFU9iattIHQ6zZ75JN7XVegRjXyUzRlQNEi3a8EefGxebNPd4t5Q7UbZGjJy4sVWd6Ztw/z5Zm
jY+yN7PHMCbNJ7OJAHALPzUjH5oa/1/YQGfMQ/CJaH95Pau8geUSfiwfFx+KpW6nbFONd7Nuy8ue
RzDHkjhz79v4UyIw2egBpnQjfbysYTK+42v3XD8toP2YOcF+kHls0S42F8564+pz5jL74cw8inbz
mqwV93rS9nOndMiTqOycJm1i6WY+lBrBmmhnbSjaOKcsqE5QQcPyMAc+4nGOiKYyYpxADgOmuS96
5ma9gy4v9pLBiOOlfHcFfuABMlcsWCmSoJfWK2dmvpq60Swz9eXYG5yQz7fNlVdyiaOMSDjJs0Sl
PA9b1af7Cmpvsb+i/YF9YqOlQXYRW2puktHqRF9F6SbQbeXSYvPOSgR5wcW6raMjy26ON4h5PTAk
s3h8uEyIu8WzyIa3rVgW3B/VVY/tY7bli0asu471XmuMZMyzvi6j4Brb4ssl7Jh8bPKNuiN/4CxY
+Z59K0uDjqqAgjn9kJ0/0JrywE/cnY+qqdqFX7H6EN8gbzSS9QiF7utHf5WHWnmYVzg1cNXjWxa0
brVFg7Rh5G1AKfSuMJUlFsW0mnGXYvw+95X1hAbBd7SwhZ1+n3n26ESeB2Q3BnKR9cjkwlFNXCSf
01XxcnsBQ93F/OzYjh5bC3Ui3WzhzqjtHM6wCtHqnoddXB/wu18Y/X6aoTBIXoq5e00t/it+VgPF
vC8J+XW7Q27DwZOo6MbnLjavDuySIN3Sutj68+UBzlPx3jfUleY5xJzqKLNvvHOJ0ArNdntWkHdY
eDWXpbcIZ0GiOkW8zVIr2y5aE4Ml8WH+rgStjx89R4SpfiT+PMDHaH8PLw/di4xS9DXtAlS2A2Wx
YiuBkgx2ho55xm544/jL9+35kM+e0INdOK3Qec6hGJYQZ62bvFOLdTzza6wc5tumDtX1NSUzdmr2
MzvZN/hsG3heOld3sR08lXvNOn6JD9NTneFzeEYxZIxery6ryCqZyidG+aB94s4tfLVrYkyeBt2a
x3b7nr+SahJ1hv6VX2xMZOS1tJcfFs+8LyDockApUZlwX9Rj1kFoNa4ohEy+3pm9v0aitosxiLl7
nLLwk7QZLWbmV+tpZZzXi83AnJFYTlTghJYIxs2bgYvPLIWubMb7ZSiKFYXVrlsxZzPuYfF029y2
gznaZ7ijxTa320cekIcX0Tb27w7/tpT462LzwHmbY9FYeONBfRVfxWAebaobTtx2Eu1RaV2+JOz7
R0vxzps5NNSv8xNk6UoKzkeseShX6bKtO6PC15Yat2TYK0Gs+qovLkO+5mvWHuLHfK0HTeH1j+Nr
erp9VDpmIdguLlPdXcAnpjxnvJSt2L05UCENu5QMZmPrZuo3b505f2ebNN/ZcfU1ult3xJwhWC7P
Dr4krrYBnJ0WcGvqvIUYa3F14DWM8O9L3SVHmheEAv3izpyFswh7SqmrByt/XRAppZn5oTqU+9gU
jMtnt06398diQ6syC9iVfkBUEXEda6QKMsfghH5kThuel/D5ij3+OoZI78OnE6JiyrcXJrg4oxld
7HefWGunG40VR5aNBIfmfDWSB/68Nfso97nbuOnp+iF+Smj23i4r0k7Ts9GsdKzURVBqequWkJM8
6PEHcbi3nQLGUFoXqFSJmReW3EFRqv0maHIowrXZv52N8Sv+QBnl8vVc5XgpjPgdC2aCdlS/soQn
2psKwaDXFEEG89rk1DKjUFhGtXVWwyJb8vzwlTp21ZrJcYSYIJbNy5e2uS31oN9gb2IWVlOu42W5
vC0ZP8Q2ysu9nAUMuGrjjG/4ZsYzSCx2mBRL5y7k2JEyB7CJxI6535naBm6GGFz9y0NzM6CBH8ow
tcYVl9Kb+ApG+GmtIlsxRCIddGtQtrNH5TEedxCUYeF9ai7lHm3LegxptG1NtdvSnJqfwuBtsASy
LSibZl7n/th3iNG12Mc+tbdeR+5qn1etOXfF1pRqRyg57ZdTFewMoeio/txNc2/Oucn717NeKNUp
xMheNPPmJNgXfvplYd68G1YKVJxoD7Cg6ve9jaUBJlFW6ulwb8OuRfD4uIhdAvx+BF9otKn3cOrp
ZDe9+VisX/3CAv1ElZJC4TBn7mCz3EjgWVc71ofFEJqwgXgrLWtvTrL19ZEt9aGz19ODvlMjCt5c
os08B+r2kBzhyeO0z8qautHO+YrODswx9+7FZnqa1iwROfxaY9brRONnlxsMkWJtJ3ekVzmC7qO3
FDQPT/w2CXks4FCNiRzrzJms2xBiitPIRSq5PdTm9XNB9GJrQVgAPxvXMdkNVah9yJyVNH7Fip1j
3x+qjGRhzrBVii90HFAQRvK+fkL+xfuKF9R8j+9U8TyjDuqMeVhsEeJzuDQmn88ZYkw7l2gvQkSy
OGLhwmDNPRwf7JrFzVfwmlUG6Azed3ZvHrCGgFlxg4ggnIXFl4QAd1M80Tn3D1P3DgMbb/Orhdvg
zCuPncPfPeEhd8ctbmbqcxtEJnRpvwAi4hZKZ7M1iSpgLQbnVe3y3jwLXpJRESUv+aFJvMKhlunc
yszd2W+S8MRvDJofeBJ+++hqGMAzOvjGGRvPlzhO4wXIOkBvYl6JOFdtOcDizvtd6t33OeMvnzVN
aX/CyHuMm3Q95bMaa3QUkICrWa4Wvuqmz0mQHP4eK/s+8/3j08T5DxYew4/v8rN+lshDdgbEvgFq
aTRy94d4NzdhX3uKHbuUM8wsNKPn6Lr6paNvf/t9/wpBhk3+n1fwDUE+Z2epqhbjdAWCGXt/nPOM
+x3dxWbFWfyOcviNOfTLN/42ldQL9NtjwjfunGLduoUb+2rQgBr9LllY/N0nfZvHJJKeJvKcb3ZZ
3mmSR+8SKnyne6j9ZjDMhPwvYPhpZbI8MUn/Jaa0GLJbM8DHsirUGgvczuOVmjBhKFHY3Wz69olN
t21vjmSr4aJ2FFIBzz5DCLCqhnZzdTteyW96l597UoIA9zj6LmEcbcuegCMmHKXgxkqYz3cqLNu2
ZyhhqTOnecd3523StL43zzrCUKs3lVODradB6OVFs/HD+fqYPY8rTvg3YvrcaWdWw8sWXyo7tSMr
5XjbVH4aYogIivlOisf2DmRltUF27G2659ZtwsWXuJmCNKGyGx0NwUezJN3A7XfpDmUKCvUX7W6D
UYgO0md34EeBCpnJdm5enMhaWHeKAByf3usQGMyBIqI7UqAFszfVYeT0pnBBFyfmNCxeFtvIKQAp
MTall2Ve/eRjogp+sebp7VD//hhGhag3+IEP0posFiteE1BpZZxKwD6viZkFg2fkyCzLdW2JjvJY
HPNH4fUOoAnusxTc5LG0qXrtedA4nH37PhQxxzNkh+gHu3qa/qh0nD0ljs6uXr1qknmPvNgG8XCu
h/gB/jI17Jqn4Hb05oZ6GJhegCdtMnSGkCZc7R4kDtL8/n18nMpq3PIXm/RRpXilCfDTRxD866pw
M2Ck6fQ3ayYLw9ft5hUslMRsG2tBBQpFaxv5mEPW9PkY/nyAtNwZFOpHpSaNDqc/6sPBVsxy3xCF
YlaIox8WTn04H1JHC3vMvPALp3u9hxVuPzeY7AYrmH88FgRiUdhUJplk06BmpoQpmXew8pVTTZpg
T0zVGUEHkgGf46ifSr/E1ocA1wiK9Ly0ldHWxG3/WD6XROMxgMPg5VWsmLgRSWGfRzLfnIkpk1rn
1XmncFckerZqzWHlqWYKnQV07EdBmbt5AGfvN/wH+a92NhkOhK4Sx4C1/rdT43zDAWfRs5NPiCpj
Qqd+TGTjsuQdsIu1zrCr/MxWbLOB4F+XE8bEGUotIRiiPRwSr2POwzE783+XW7mYzpDvk+Kfr+z7
GRPHGG1dYdQ0Vm/369jrbShUXGWxS0MATXKY6No8ccdolW5V5m6l1Nrtkp6ADkz/MagV6QnmzB/f
44O2HBhV9c7VapdTMCwloxDqNEPdqQTWZ1t4mO/qk7Qm+W5PYNPb77hL+HH9xVea67K4ELABxEDx
27Z+g/OsX8+6bFmzU0MH5NaXDczO/AZlE+xB7cCOLs718nRRR/MqBGfoL8dkK1r9SncU3dXczCMW
R1vVnS2jC6FlhTMJGoh5CfR/o3mPG9yYoFa+ItpoD2CSGPq1C7Yqal6LfM3+s/CchgbMvFjRdmjo
aq87mR1JeY8381X9kDLvwlDSSEjZpJZy1G0LEI+o6Ng/YGNhpjfjZTwpJ3mpKF9a0ILJ+JH+JF4f
bmcfX08g0+K1tlCKeHO38Ql0s+gSQLKx17ajQAyLXc0WO9tq5nwlvreBZrI1umz0lWTIxKRqbqta
GJowjk1qSwXJW4o+xKDyLa6sEgCdrR3z7xgUT4WdXJSWkNMeJXbr3Yn3vQPrnC2FviyKyWnQpuLP
lI3bW/N8DePaBb1debOzTTv2drZLq3YR9XTYhzrC09nUvfKt7s25YCpbfXl9O79cvXw1wV+EKLae
QJ8MwQYjHHP+0Nq0AxjL4ZBmqY/RuvcWsdE+zbZnqvazi44aZQ+9tBCtJMw5oHcuh5ujuKML9PbH
jpQ50W6huDryopW6zZ4WfDeQXa5RMe69JVKDSwGyUQ6Ovrew6eaQZFM+8kEkRwGEmSTKl5EpvUWm
4FKAvk2XfbMHq/GrJXDXdNOv3nkl0Cyu757O0Zf7yQEWVunJewjx5K7PnrMn7l3IkwZ/MktPylay
MckPOx5ftFKXbGn8wcGRQQSa1eDWZrXqQwwHOEwil4wRzZX9fCk6PU+89MQThm2h5OXugMp8IfBy
Ldz5V0U9DIvxVCeW5Gq8aTJLSwqAZH3hxyoQnWnmA3xt96YQ3L9G60J1OTAHY/Y2OCWFECRP1uKE
TevOBbr79PaiYwfLXV0Pvc34imnX2w9q4JLh2iZiEIfZCptTbU0lY+siodAe9Nastlc1TD3SLAOd
nn/U2DDuQMRBo0FDudT77o0kaYCC3lpP3W6y0zS3UGww1wbh8Z4Elyqy0/SQMrFBBKdt5uLTwNki
5Tsh8mRE2aqdqA+i7NeVnR3Epw4AjqEJ/c7V0uS1bvMfd9EpP3WzdxbYtEmmlr2NHPtXd+5L4Iex
nY+W7mASNAG2mPXMn2QZx/RdlT7PteVtYQ708ok3m/u3zBoVP8vdiNClo7RAsIjI2uxH1kL7RQ3V
sY1Gn3cTrVTDA8gCpoAf5VtlwaJBeZgb8rv+rp7yLdV84yTv6UN/SKJn5QbrxrwORqcZSNPgQ1Bu
YPbz3L2itvG7L+kdAHqxHGpw4Ozz6irh3Ib8K9J7IH3E7XFADnd3GP4kR07/+WZhjUG0kdcTJtkz
ZqvCCRcH/Q8ruLvg2W4a0k2ATLbPi21ndmjw/bkTgzpIVuYwlRsDGQ3/6/z9flLthS+7ANH78iOe
87YASC5a47IwADad/DXdxub0kulBW1v9EshIDTBGsnlMPPOdGPQ+pm3r2UoJniSfyLV4K6+kk1i4
6VJ9KE/qar4p/cvX/XRWwsqbUfw01h3HuuWgGrV6wYyIlLLKrjEcgWywoChVl2n3rKXHs0iGqxE9
33FkrPfi1U2SZ4Y+xYDU0sgO8pqkWug02xvgIWFZvmqLjJJ1S9hGIIotcx32xeWtAYq9O/S+IFtv
laeulF3zdXOwKPabcA7PBpMlAzzWQuPPA7k52WFiIU2VCHF6fFfSNGmjgYJHO//qHYIR4OxIe+FZ
XjU2mGhqJK8FNCfoOXKA1P7myLvk+D4pqhrg8x/VE2ymykScgzu2Dzs+hK4gGfj0GcX+bg1MS2e7
6SKAJ3wN5koSnsm4NSAfvhGYqjySLLDug9yVM5sSqKgpzcqtVOOLaM/6V8T5sllskS2QYzbAlnHZ
K+UAi3CKtzRbXpXd5avuLZA0AQhA3M6I0hD8JH+q1nd/GMzkgaad1GLKR+Z3hxZTG4LISB8r77vF
C1ZSVouP6cXMeECFodVmFOOYy1lF4gRgOAbozyOMs9rUt+XTLITOP2NCNpBAhcb5phoye4qX0hsB
Y0kH/Zmvxk5JPi2CUD5PesJvoc5ckCKCFSZdoHOdFuGUZs1231uXr+5ik/HdduZ1j8+5h3idEndb
vOHoC53UV6y/b5i/8bN/dI+IxmDDy9jawNX+9+5clWrUBLomW5PAhREa+NF/S+DyV73jz5/zjcGi
3e8yXumUM9NJL4cNmJPuirbgyb9hDWp/XTj96xtNVMaf8IYuwR+qxQHnRz9ckHB50mxmmxZJ0Td4
APpJPtV+vcw/sI1iyzxVjFha7H2N2qf08dSw8mcTIwGiUOUUqzSIP4Ut468xyNf5F/F7ocZUlunS
S/61MM67qc5NcaQwarc2wLZ9qiGGb5JVbLCmLkCYSghuWBiBwDXmwrvuiYUKx5fZRFy5Aa43x9YH
lvd+PNj/EfX2/zXXRBlyNXXu35Bq/+DUQqr9/LeUoD//4E9cWpasODHPRIIZJNCFf8b+wKWVNU0i
+gcfA0yX6GH+xaUVFjBveRMwvfmDEP8TmRZLI8z7yElRRP7k/4hM+1fdCgFCsgoEt4CV9u2di9Rz
kaFPmvqoYo0sHESsYHysP+At/fS7LLvvktQfb/jPn/btzVNxua3uGJhbcU4NBiAFq0W1Iw/6KR3u
f3K+/0tbt8mo8pdmbOII07NMqUbStzZRmlUZzjANZFe7WmL7gCh1R0HhXvzIxvpZBR5pQBEQL7q8
ZvYk34MZCnGyJNiPg50x9GVd8BpNx1V+hGuzpjGB+sqMtqOMggLFla+neZ5q3YLepJv5aVH9BfNY
/as9hIXDUsA0XFa+PyFkdB1pLe30hHTocLBD6CZL2Fn3hw4Ufual67DY6NYdmI1Ccq8/ygY0CHY2
C4rI2khhLmmW7IoPnwy7+Yo3ZqVnbrwMn9BtoDiRcuCXjHGnjXDi389PiKONwaaIsQmPCAjymbhh
jTN7Dj/AmIPcZJf5rXqYtv0vnpY42c38IakUvm2XQj/HD/7eyRZy21ZyaaWuBebgweK+0ipbgm3a
WNgDy06/7gRr/oq2IX5FaHo356Sg+Kgz/GluUa76/AdPIl0TEBJlhhSk3s2t0XL53WP5unjBOeei
EERI8uzqNrM1+gG8DgysJHqv1j09XiLETT4GdBCAKi9CaWHmxiEsG5hfUUlfGUU52HIMM7f4Ssmt
+OAChDBxh5tdw3HS8Gqz5mZyYhQ//5wCgt2EBDmoiy/96A8N/sTmneZI8O9ygCHAPTYV0eTXYTFi
qEEb50AsQ2pzQ6Cz6rO92ofzF3TSsNsN+jlcoQlyum9k+JAAL2tgKEtZNwHDMGJQEFFuBUhalJxP
eG10sF2yQwaFZFx22yi4mRTSdgappD9c+W12Zc/W/P7i0H4utqMrYpCAh2+D87NxX5exI/LDQZRS
P3qgx+2uDwyUqkcM8Xo3esYt/tQGEmy3+xEvjPjydT1mu+sOn8r2bvRftVV67RcUHexAClgHjCUv
lqK59y8NSuVroTw1KqHY3LgoC3DqrONXnns2WAPLLzMp5OGbQV6j3tRa6P52N3fwrCrg72breuFW
FUEZTlZ4C0hitGSU3Qx/LvYwcZ/eIEGBwnYfNKMoBe6r5GxIQEHcXoxbcyeujkliL3DVFi0VtjS+
VqID1bPDO8Ocv0Jz4sf0d26pKZij1e+KB3hcZFJo48SpwokMrike2Be3gRUpbIfkB40nIciWGkow
oBRiNwEPYU4okI4zPLFNNgosrV/FxbrBrrvhQXv5bXVTw1yaYAOaapltSn3nrquaX1ZrmXiuEaYm
HY+PfuAHQXCalIzhhFRCWYyXECn2EmkpkEQMCBCry3Gwe+e8n35D/ipDTVB6S6e32Ne24OirWjUa
byA6nhF3OqGPMKWG/fWhXLWr+yc4L74YcKbgVFjtAQmWPWllmRTO1hH0G1P0+lVxqDbDVKTbM/u6
Eg5nCHUdQ/PCvQ6uBKC8utogXXTGvJIObI0FxMOu/ZizaCCr1kr72pCzNkBiPUNmvUBqVbLg7mDp
ZSO07YSpzDdUsA3VUOBKxC3BFUDG840UE7kqJR81lax2Ridmy1fEyRM1zxqu7sD/JDnEwnwCrsxF
f0YQpQzL9DO5L7VtN1pdSBLw6A1GHVbhRTW0R+zEhO0ZvHKfHIGzS+r65eUowxa6Wc3UxhRmdaTm
Ovbv7buOHjnGyZdhKKj0Bz8AEbJAbBSkqSisy0CnaF7PYBYiQ8ZshV586tOUgFF2sssXBhP7ngGz
zkrdYpwtEm3jvMJluMBK0LxAcmYMhQY72THlZDuAVZN7dBD1sSQSfU2TUV3csjC1FidB+uY3QiiM
+zzbK9LdVSfrsOaI3aY5G9hOcGojT9yt79hekae+LoCp+jCrHmOotNory2W0E4HB+fbSHgoffvme
zYkWIrHroH28vF48aYuJp+gP6QnXf3N+te/NUycjUKzmVr66esXT5R1PgfOkzT2U+KlDsil0b75s
9+cHjDV30jreoDjs33qVv50HX3iaoK3zIya8vGnZug9bMmWtnEUH8Xd2XZVNqI5QuWhcINAB7tSn
KlBcGEm6LUALUtwKuT08AJTln7ficea3ATPVJdMLQ4Ma3zwNL5LXL4F9XudnFiHOObAjd71TA3V1
vrS9Xkz96o7jO20GWHHmVh7Jbf/B3ZnlNo51eX4rhXpngaQ4Al39wFmzNdiS/SJ4JEWKFEVx1I5q
Hb2x/l3HV0iHMzqNfi0gkZmR6QhS1OW955z/NECp7AK9GEu2I3jONbZkNzpEbwhibi4kW8+axWvZ
Z6dOgyrCe+72JE7X4nDHy+EOy5v1JDiU1z1p0IGyWgumYX71re15lvCCWF66id9Py+z+Mkk/KU/k
Wjg1py7NNccw5lzB7eoeKOoL3iTM5Ka5X98N79LC8EgUg7KWBAy1t9YeIsjsCiCVImmR2H+YF6Rh
7WXPGGdcBg/+vMviGnZQZZ765YXmMsH0Sszyi/sErLyaD5nbomnBnbqdMRs6upjfHWyng6nEsAmU
snTTw90oNE2vfmbqr5FmBSRswmNbXYoVJEaP1wOjPHrr8gmEIJnCnZJCY4f38gbu5odJ2kBlPeSX
UKa9urqDHaSWn0IpXsYBLw3A/9GzPTvU6clLV3exliXWuwusYo6WhOTGbGMzhz2NWyYkU9MjKGtz
UFdahw2uD22YjCBEBk6a8jIarFIDj+RQb6KTcvUU6a1PMZGZXDaY7AgTWnM6oHNNFpcO30ZXAe3v
/IvijLBkhr5LK31zdHz+FO98cVNr3F4jMWhXF9rqwHCnAaDfnhf12dHmx0XbhpwfB54+PJXBlUmQ
OxExFYqBCuqCKjQt/3ScWBAzj0EsecbFP1gBnhlWtdscwNsR0/s28/xHQBTCSwK2TCjv0iEq70d3
kHWZs8fPwG6pcleMK+uFRHcvbcIKjmC11vIoKyKMBkGNYWzEz8rmynNkfLwb+TC8vQYvQ2cEK8NR
Hk1OCDQ5HMPDbOBajmYHHfsOaY0YKDrdUnk3nxlNwV0RUxbcHcT9wdiB+kkGIWmPEJ0xjJF5yAyC
XVQAgdVje+wML5AQKJ5vHjz7CaHoVEHkh+qvqtuOc3wrvRF8LcsrYXByDL5ZRoCJVSu59jFQG6Sx
XkISFHyvEtvqqFlZD4r20KiTkTUmFBTepNORRspI4uaqocn5UQRKIMHvv0GIm5dxaE26w+KMbOGK
u9nqkiFsX8QEuYxqEpf3qrE6jXZm8iqfJyoE4JrZyB2EEjL4sC+u2Ykzeg4gLyQgKBcqD2fqLGYO
5rQPbdi92Awg2ofqIdG2lQKH7hxaUEGIzglfIVwKlQ6ObG7xIN2LNGvAP9ROKxMUKrxMmeUeXxnW
pLZ3XlLCbcuJBfUFJ1+YK6SR2YOXLhnh+ObuzHsGtYQzrXgkm4w97DTpoUDjgiZ2byCWdQdMVIXF
jUFF9i4HkjkFZuNI5WMwDYTdIU3l/Y1taUdv7yZz8gt1srrGN79olLvkwYI8E0OgpoofQbe8zg6w
6kqvhnpUP/5zv6KKIv07/qXohAFA6VAAHL8V8WWDQ2AuIbjSUWKQEeEVWxyzMg5jRhxdeJuWjxAZ
83eDbC3qrSKMgYwZs1JA4iX90u0ANvCy++e7+p7t/Nl54qlH1jJ9tj2SvzWCNplhRGl84oW25qMw
ElxayU1edDSjdlgv6tD8YfojWvu/P4kv1xTN6ZfpT9zaVk/jjQYBq2f4H9jboVoZNljuyY3XVssL
i6kle/XjVj6w51LkQKCyDw+axXwm96pyLd4vYmsJLPqJQfHH70mYNSl8H59a3t/vjluLpTIHp+SN
1QDZkUvKH0Lk18xHsyIosUagdsRsLt9CiUL0uTh6fSgY+qfZz12ukAf/7WFhz4nk2EB+D9b4++3E
ln7rTgeNZcOSSd7EmQ21d4GiR/YZ/nfIL0FwA8E7SF6tBwvODHAv3hlQ5hmmR91amQq5RB5SdMm9
o30IQdkG5G+aP52hRU6Qitq5q0OtzgPBd7uO+eCaA+2weyAdNuPdQ4kQY/76lHRwHg9P9oh67cVs
pzowDvKdE5CB8M9nGs4KNh8B8ZqcFu7pNnLq1C/OAXmzx5QKvqPCjCO1GA9IRErm5G1wsRzlvaRo
8WFeixcSSnMDMabDnwbGFgYyMxzTKzp45AqJe/atEBUUSsuwuqvSoOmwXOakmuiRWYwh396BxJzm
xD8uFWmK1iSF4EAlb7CvcHEPAKR85szCq/6TGAJLjyDDARQJ2aE/4BZjZ671fJhwhg1+8gpcIt/f
ppJfotWClED0JNDfGEKpsW/xwENzmE8leZIxhYREggzCjBqALgociDe9x1gdvqSM/kR1xaG5gVna
uTc6XUcRIeoM5XcNgCbqkKUgSnRj/YK51Rg3PHtuunE3HQJpko8ba0lEBxWZho7GHdGJ3CqAgRi4
QfPsddbBjc1mElqGIM0icIZDMpXPdXidIzAgqmbFMZYY8zMM+RjthgUQ3UR2yV8e3lpoBGzFJeDU
XEsL9mCLn6DdksBmHa32Ys2DzrfjH1Ao4E+k6Tje3sJspmGF5xhbeXmbYqD42SOrWzQOmMaR3zZT
y5VotQp5rOtBQ0DZtAoJeX1D8ai8ljAtR1BRwEevkbE6TykhYoQod+CzXhG1/uWOk9UDinSJAy5W
IMXp+w16qBIMWnS4TEYozp8F5iTYkT1wkhoJ5qMMKIynGrQR9C5zCkBYhBThceHofKTBE1AroRSE
+DppuTyN1RDekJzN22KW3MvTS+kkvBdy5Rn6+ngKyhcx2bqOU7isrDqAMNWcVcy9croLTx2BO/FE
kCfUSDYE/tLQn0TFJrsE9VscpVwd+TEgP+t2LL2MQP5nvG/GBReN6YVbhFrOqdnd1VNpDYZ4COhY
bRdCFZJzDNICDlIOUf+6KSewYMJSD8ooWZaBzsJ4RX5xeGAuY2DZUs3o6Qk7RSup7IWOAG7Ru37w
ZNQYzd2RqRz1u8aMS24eC5QfDjJfBQh8o+7te4gwjeLFEnBiEL8Pb/B+7mx6tCEgnu+U7vJ+Whw2
6WkPznV5MkI9qDeoVDm5p2k1gVcpHn2Mafb9L6I1XYI0Fy6CWrxqisCCC9ElmqPDixhdaO4XMh/A
uT0cEyRCDnB8BrL/uSEY0/MyfYfxHF1joQeRXwxgbNkR6tSXeFPeo55d0dL4pzmnPTRZxkBewvTe
CvJNGiJTDXgq1R4zJ8DqI5okwrqOixKuwoG/sPRg9X8yb+2xTQ0ouRDfW2i8Z1Rc6OX4GAmlnjFH
MzzRt7jvK4+5/HKEt9TQDjIhI3sMntCUuPe341btnCvvAFBdPiOeFs1EsiJqBNKAvLyM4Y7XbjeV
tsNUgJ4lEIPgfp9clmDFCyvWFvx8P94Imun4vHjrIG2LwtztouzFprEACERlwgnYTVm6dUitpMGA
5c1InQ9BcKYrHYsf1D/6uc4lhD7dqQPltXilIz/vDmvaDY9aLn6REki3yE/V8PgC0yEhc6YYZ9ly
IsXj+IIROHzx6wbqxPvZxwT9Rf8wKLkvLlba1WqILJcpHKneqddEQIu+McmeYYII6fAGggLNCkSz
ZooKcmUuB2Ytx2WZvp668YHCdlrOh6N3HImSJnsjBR6aBFVclAp6FSWndoD18cn5fs13wwwOyOT6
i1T7PxpwwYrzS03nPdfP//Ze1EcyoZ/z9//8918eJg5wS/J//uv0ng9f/Us+f+9fiAtYCg4kn0N/
LELsvxAXjE34UdvG6MvUhZ3eX4iLiecJviV4gVG26oYol/4bcTH/AysUrMoxHcE4ysIK/X//r98g
iF85YvH7+Q/z/D/VXfxpBGLBeSaL6bsNU2PejklD2jfz/HqWPevLA7outFCzwhtNmbO99rD+zp70
hA6E/q6L8k3P4v+JQfcnLAZ7YU3WVVkYaNvfkB9ZuzZHqalVz/7URF+e+mn6IpB5WnWnRAL9g/fB
n+jQv13wG/hzbU7qqSOz0UPriZtHtuJIVe8SSKYbImy2FAr2c+1LIWrmHaL5OvVizBRpIl6+rJs/
fAO4A/+91vztTr61KAXomqqfuBNByzuirY4nedhP9UU2YXjOqEd4s6K795qVqBjO4WWOtHsZTwGL
hUEcbZ/TjuGTTijNETqOpjlEt8zX0cfFvoG2JwmqF/uZHvGlBCbHQdMzo2rWgzZbYx3WXzzGFtfp
3wH8PyUbmbcwHNQG1Fy02JNqcV5207N/e0bNMT+skTII6XOGt80VpQO6aiYhHL+CD3j0jAUhCbsy
ZJuf4CsQyns1iF9Jzn3EQKBEDmSPGUsU7gmhCDP3nxCqPzH4f3uc30p3ucwHlSwuJAthvB6E+PVe
jLTyN/QuPywi3hKxTL71lyZwKk7pMmZ9wHq/NwrdodZPEllULCN7WYKsCI33gYGiFg4+5Gd0oHT4
mN0tG4aouQsKQQXmnp9upGa8o9OHjmg83BKnfyugs22u90TrZMhgaSySEBBgbkbGxJonT5aPKwSw
ns9nQoTNK+GJb7B/E6ZDdK9InMdFNSZ22smxptiOIGdyuIfxjshs5BJCreFJyYIJL3Ri8RW275zt
O+MFY1pT2YO6p4Ak7miYxK/Jk/ZiBWY4wn2WUX0kIw/EKG5kO5dnGwCfcR5ESU+bHD505JuQDj1q
6hFpvkcfL/dhAZ50HrzTGURgYuwEIbdGcgcXErMXKso+FPN4xaMukZVld3q7ESzGZPIdA0dscyaX
yXEtln28ypT5DbZmZm+u0NYhDtYQ0T/0ys/QxmJicfZw+0POp6OKB4BDOEis4OAhv8oYk7oR3Lzb
8gYbHmMXwzluxIBF3xOhgGMHfycjD1vb0bv5QeT3Q+WewL5YLLFXPl3H0LGISGdSmDj4eXoycIo6
Z3hcoUO5Ts75KvbktUGdg1HD+8h28439mH0yJaF4W5YrTaWx4bfe9fmEQ8I+A1/ioR3CZk3Ga5NF
ggwK5HunvOLDxMzHwoegW5yCM/uRaFY2F9QywpvZnmofw0AMBYixDoQxiuy18S40xkdXWgyL5pkO
9RCMKWkXEqEVrMOComXLurr22PW4I8xRD6wLB54rvMABxc7gYoeAEc2G7potlgGnjc+aU79JL9TH
9ebwcErCnJkO1DPTy7EmMqMkDhVh2vtkdB6KsI5Jdjo+QqokDpsJSo2s7oY5wV15mRN3naJiFUcF
JVDhs0z0iAixDrsV0B/snu0NrQfRPcSn38EW5WFvLZABKh/bGVbFvoPJ1QeXYZnloYGRwxstyCh/
0XVqFq/KvMuj+VE5xVP3ok9yYmGohdXFEZWzC5aOocPd6PGyqTWH8YDwaWgK3ACgqDsYD2C1faDd
Pjk9zofSroMDmMxicHc6VBOZrp/li6ryTdiCPGSQkld+BItRADseUYyIXIyS9EAC/IZaiSKQXF1M
W/3hI5kAbUD85jW+yYv+TXq1nsthegXKRqAeO5bKAWvuUGhh9sE7XEbtmO19By7UvvUSQKPToG8j
gxcOIo0FFrWI++CNFndPBq4MLhs72rbgys5fTZlFQNtskaGGSpQkzujF4hhjdoBsod01CwE/kwuM
L4vYAzv6YuVdx62nhbSKyy2tX4opCN7XUwzTD6OPlC4S/+Q8VJFs0fYLnqOrjUmadulk6+eYYHMv
nRZP8d40XGiE1221zrb8HNqCEVrnZgyn70Q83827nVZN5iPeVhC9p2ub34+ZLs0UZDnK0ZFn4+Ur
pLmOBSbWgVtnPJjLO0ixDd7xftvVO3MtNLjP/fN5CFqoII1jDoTAOectImnLYT6vGiFz4UoZ36D6
Ai2ebv4Vl6w8bNGQLZNF+tDdGdsaaR4c53TRc1PntWz5IMqkUqj3qc0LCNh5fhZs7rSB3uzIOLnk
wXF9sD2aVLNxktllevF7aLRstrSOeTyGgUoXiqKOqDzxXO3OVxHZ2CQ7QI1bg7jBd0hdbQs3g/fv
o4Pi+ECfik4aMiYDbmYZCoMgbaYr0Wl9pPD+MHF67bAPdobHXltmEPYbT8X3/p2DQ/toReoCeywb
JLPsFla0SkTPOIXQaZBp6NQHsbvyTgH4i4kLBITEIfwQWTOwkXZ3oXww4fC9FY8dWCG/5+icXhlp
aO/kFYwFPApsxBh5ij/GHt8njJDIFOxdGd4zs6bKA77etS9gyCp0rS1KEwi1KEcUXSiWZbxvuPwH
OKR8FxtuIzlIfuTY1x7P792aRam56Io4IwuI2+0HYG91dVNGRYpTKJ9qmtG0bF2VeYbqiB6WBIxA
cHKO7ulRSOqFnPu0OE6PzLyPYwVUyjuMDwEQM6A6iW0MsmjDqWUEKiB0DMDMCQxe2jIm40w3FvJY
IUqzCobEi+eMviDOYjrqjuBwdEGCvt5c2r1rXfEid48t42Coll5HgYMzJRWRHOUIOzk4+EUNeRJz
C/6Es0+wDi9UaXnWbXGCrwu/XJ2RUhRTVCuhgurmxnpf9tjOJLsyJb9lUp0jjFnSpcyxhYH1m71J
77oPaaOGxZY5Te8pHnNp6r888wdSX0mpZq8THhGGENSckLE24bVxrZE77HWgkzv1lZFRv6JTZpTE
KQ4f31UeoHvi88MzvGwTy+3PC4XXQsVi3slkr0U2Lb2f4TU8IIXX+umo8wgGagsc2NmjyX0Uc3ED
uvtj2YqvREzKrfFtwVPE4iIqJlhmPOhPOHRIEnhNP9HaMfNd8j5c1l7Bd5sGZ855OzhYvmr7cfWQ
TwkYxCLnis5iD2llFNhByxFAmkOgucPcBG6cvrI48Y+5zpvwVo8FPl5ty+UFM5r8HU8iX6K0eNHX
h7E2xnZeflU4TVaHyNpkgB4PDWc87BhCyLOQ5wtpAzNwNWPN99uiC8gMZZ8v2YJat7uIg6feS0Gy
Os3LPTHzJqlhzOPx9IFkJV4RL58P8zaqJ9fQWl3WzdMNuyI+2muJVRLhb6jODMYHrDx7epzAWDa2
yUP5YEMj19bxYX4Bg7m6hb2lZXslGxPnao6S8hJhcXN6vEyqBMmZ/DyCv46bx5t6m+SEv/eO/pJ9
mh7ggpB69oLlcPRTY0LgD1Nesh+dnsg01B6OCpbCkOd4f8C+zs+2yPl4CQxMkphf34RiPzH2Nl/I
tQ7VS3Ruxh1Rl+eJXkT2bZ0WrvmCm4yCiKWnnkJjXGDOVDH/78V3z4gAKwtjD0J1HHn9U/+OeDp1
ZEHbJr/WadiZiylORWxuKjXAruEkg2+vBrB4ZG13sgOk2lQiNsnraHg5yfQZXwhDn+FzcxIzt8pt
tfkhnhS4ajF1hDxCkSn7WOtAYlEKWOKTi8FezxjSb1JBAOnBOz90rDapUF7bCIeEgD8l3RkXPPhh
C7Mtsw7amPeEojtgF8aG3EKAdtjx9ppAgydRFi9AproT8LiBqiVsXLhYnen1DXhucD15TTHGgBeP
II0TSXH7LDRxkwCUTKFaSdua+S8ueb2X7dPKNTEyYBCJwUUzu8RTvFp6cBZIUWC8iPZ8ZngyOcrQ
9I0Akgcv9JGSC16BmDrxPQnhNeg2jh9IqcHsk6m6ZyScbih3cgJP8KYRFTlzs1NYcuJ4mKiF6SRe
1g8CsJZGTr/UoOGBJw25d4ZMt8uAkgv3dn9cUg0z3m+D6wf+7QS+3XC/bjylgxIUVY0niN7M9mGn
YcoBtkEglX12SYtk4g7/A4BVcgkewjtCnGDcBAi//GIxsFufP0hHCSGO09bx9/zltqzh4XNUUxbj
57S5AakV66Pl5JJLNZ06VwZ08RZ4Xos05OQ7CBs1cp3ks8AlkvJRm9qPt0d9gr+7d9mJm1exRwQB
9dUpOPgEwPCwyJfmuJoL4wGVvlKLco+G5sKgLHPwGsUxz1jwjgNzkrX9ZC3MTbeRoyYCwvHOXjqR
X2z4e/PzVDwZbj0Z5yxT9zouGPIRUxgNNcTlkw8my4HCR0NSWLv5souOOyg5eHccBGhOQ8140aVo
8jqHU0Ce6o/aPHsW7NXjoockADdygh4uQkLhZx+XT7POEeVj6REuEqpPtITV+PyAS2qLv91om3N8
b5AnCUk0DJQCo6oL2h3Mp5jIil6Mu4d9ggYzEz52d6WAOzi+ovNG2BwMO5MCAj2kDg0U8sEMnJXZ
J5pdayHgcazEUmdYY5M6JYHpsDjN9TFrBOeDu5SOHGQ8CwtcZHHxkNwGXghckA2Qb6hAkWjRsNx8
nbp/YsLdGmaCn4NkalWdFlTgh/XpXdomOq0k5tnb64UX1ri7zEZ+T5jwWF11NeKNsewxhN0kUPNQ
qeJmclszaRgX0CUVJ38S9rBNMhmVk8MK7S/MMonqFbekISzNiVwDs2X+rb0zabNzR6hcyFRNRgQ9
Rsot0gKRRoaiInZzrF9kD3DM5HEVK4nJp7FT1GlDlc13Cn32HOTpMiEkmh7xuBOcFBYcxAWpvFcL
p86mTEvY1dip0FglHCVeOcsW0AnpHI536ii6YPbbYygmpK82Mqettlf8csI0+K6+sCuz1pgyo/px
KzRZwxLRCHatvLkQYuCSBJfoAgix5Zu0FF+aVKHQiF12QHvJe3cGfnKyPc5MV3OS4ZeouCS4cCht
7VAMtW3AOgLt9DuuY25vmLnADHaRX0FpKIPL9vAqPo45RnBNk1repxQE6Arw7kGi0bnVbIgGPh0z
7I4T7Z5k7GOQziGRYt05laleIXjCvgL6G3bWVGCtcpizrq0ZuQy+DrDIssH8jahNzbF6vCy9wicB
rVwIwRfwWVAy4SB8RsgARnfSOP6ono642VsMkcSWQs0qJvNAfHsaquwFsYBwNM6d4x3PjaS+0mMe
ICzorQXys9xJ2F5rPuMPI7j/xxTHNIkZIcOSKOBvU5xSkpqyZYqjhea+JaILh9jS9JGrxMtsh5kb
cjrh/6g7xThfxxBA6MSYml8nwLKRvj9P+S3d7vgipjPY8QTXFc6MTDhUxHIapSyRqHT39GkRIbUT
HZu3V2vTjlGI+f30uB7BD4RgS1/5nhJx6WiCzq065D4iOYL5xz9PDmUPr8uwxwjLp9PCBMakIBYg
BTFCbhnPz1bUAmwYAcWcsb/eGegAZbdedZChfNP754c2+gOzgrGxYamjkUiM+Pz/X/gEo7N10i+t
LMaWeEwGxkTI3wJpafK0SLKO8gmU7ydGkKJe5wUW1kKC2T1irzInNcri6e2e/VqfsMeyo/3z7f3J
l/u32/v2lRaDfKqlKy2SvTm9CZKxvWYCEQpJl3Blq9D6Knc/XPMPjPHfrikoGF8eiaG1mm5deSQN
W3mBLejl6bSpIcYKJ7jYhUQ4L8Js98NVxSf52wjyyxfxbQQ5Mm55lgx80s4txzC+xzmjYOyxonbS
+lfvlzBeWPv88Np8d/0XLBaR3WCAXOBDYXzn1pjXUWd0sG68YWLcp7N23/kDzGozoIW+4HNHE+0A
HOyxrFID81m1gYtHfhLBnQDIPVP0/Egj+eM3YJOXoIC4YGn8DUboL0e1sQ8jFSECGTIuE7q16p/u
4H/RMyKLHBvLZla7p8npnoKQmkLQoBgXjG8/rIVP4ORv38qXO/mGLxwSW85ivOvRnivBbYsDgDvC
z5oWG2kqnoKaJz8ICwu0p5PzXNXdFoDUQzDpdq/6B7MMLOIGIkutgLILm4w3KLs+acaUCJdA2MPA
e8E2R9jfYuHqjMb4VbPFXDaCVvXDCvsDG4Yv+q+n+g2hIHG+S5VEEyss2aJsoB8pX+y5zTmXgf3+
cLU/bixfrvZtgJ+f6+pMgjoTY7QwoozCa1JUAGY4zFKnhGcgSo4fLvonEEYsZHIsgNQIufz91S2s
OI7Tglf3tM8epNfqsaHC5ZVFbLJgsB3CqoMBjzNCQh130jajH9aLBrz4t7f46w18Wy9ZIyWHROYG
1CdR0KaPKtaWbwnETBo9BiFwd/cNRgMZDo+r8iX9SB5uLuYBS/l18M5Bf2+9tgbuqkJRGtGfIZIU
LQCIlTImJO2H3f/zRPy+vL/e7rclUZQ6KaAXcbth63WMWiJzL6NofSjv4Gzd18t8Pcyv73bwOVJi
1mf65ymVHl+noQYlrBrDwwY0m1n7dEHbqN1VqJvUvTFD8DFa8ZGwzxyt5D0CoOiiRebZPdKOIiLt
MB7BD2Bb36dnNx6NARVQmGaox69Ta63BFReNzj8vD1UV3//3z4tJuqrYBLOoynecx6jKIlf4754G
LTlhe6/EQKSniK9nxqqfyfcMaxkOVmOkBQw5KxH36TI1H+FniQM6Y3dq1Q9hpxCcn5njoQaaJXei
JrBrcD9AkWSMNcA8wekL1wqHiL9X6BdCea/Nk3k9F5ou8UZgBjCBTKYHx8ktOEZinp9iw6tHR2qL
mv1sxunjteN6JsxZ000eCRqaNu7RTzE3c2Gf0NFzEs4Oy+MMI1j+e43t/gjV+fm+mjIjm93EbOLs
tlMDBpIoRgS9WuRIDPQSqH6mmBeiLReOgUxO78son+uLaikQR2ip+NTE227WLYXbQ4JdMgaEbrki
fwLiqOow7EQk3WLBisIf73jRoGFb5Ft7UW6SB4kCj6lDF0DLooaFutBH8RwDuLPbQ6aLI+sN358r
RG0shzHvpnfAe+CThsL9nfz8zoSulY/jcfGM3yqDivMjM1UsTALwnVWTuumTRHcTJTMZ6xmwIj/b
sMW2IWU70oGfthZTsDn/tnZMk/xTTP/JFfr2rlTmsT5eBxVvcSCnUky/NByBgCFi6HDERj5YTPo+
YmaKFMQ9GYdbykugkr6fgiGC5eA65J0eky0DvIAJ6YCbST0GxolIk/TsV8ovbKsBBg7IB6oWsMdv
jgLtKt/OaFoAHSOG1x4DeJHBzJncinFxuwEvYPaUXYR2f9GmLoqSWcm+Uovjx0dgBQtYVG4m07DO
L1scBq4xVACdruo24MRRLNKFxdA70kP8mIV9D1Jtg4KV8SRHPaxyTH2AHypGIE2QsSbSiN8BP7Kf
6VE7xemS6UfNWmrAn4dxusCPn284lCbyFHMWdjKGNkwzkeCrjHGwdyQrg94I/RQ97TFM1sozFkEW
ZfLRhxUHQpG/jp7rFTIqjLCh/xMEfPCu6NrZE86kHGhU2cxxNO+Ka0n9w65o/mkTJ9oBKgXftkLK
6e+niKKfY70zDXbFVUKfbTvCtUpdY62VzO2NRSuQP2XzAU8lCg5iI29v7V5GaiAwqXyNCgM7GQyE
aS0ewVDSF2MjdNQWwPp7upMQomMY9EJhxaRreMSDHk4pQ5Td5UV+KRbVunSPG+wsHxQGv0dSayER
8sFVDECVlZguYfjg5j+UnyNxMP1tdf/1mUfimXwpei/F8XbtLnxmdIj0xRYuPC4qFgQjcM74hS+2
H9Ho9/71Tb0bnnAnex4WyFzujY29Nu/1eB4/Hl7YwSFjmceQydQ/794kUf3hHtEnqza2dzJs3m/f
S6P3CP0LgGtBsRCaWyM83XU+bJcVuse1EaruEsLLrJgBPq/qu3KZ07C1Ubxu2UWRRs3z5+MU82Gm
8tRu8DcXWJGMs4fjC6jsNg210Ji0S8GsuDqjqbI3A/MRjao3CrDxIMQcvxWduuEpuT88lwTCvF13
IFLFUqC+V6zBsNd+OAXS4jRuonyKFn+p+sx9j2sFl2p0dwsZSODq5JPyDjuaktE/jnlCykZ4dj6v
p4XuSJB3gXCKQPxdn4pAzjwS0xFEAvBBNUdfI7S77g/0pMQjbICf7wUEr9BY2v4r3iEPt7CHRwL+
VjJru6A9/LS8wMd1iXevp0/4PyASDLN1HORBLiGtupjyeOUD8M8zAGTA6cx8At8db+QXD9zDTugx
hEf4MTSWMGLxgyYqkiwJaJxOs0o20AayuQZzcIcNCZbnyC/naXAM24k0b14H4VmG5bsQ9TB17P2K
swoACn/GQPTG7PIuVQRn/kpPXecwaxMcn82nFm4c2mGIzTTTmyp1pSc1AN/xpHGG8TE7U0kDCLFP
nn4a/PYTrEqDFuAGO2yOyg5SIUk7jOAO79UT8h0GnjWf4LKFWhjkgKkP4mZHvrmqFgqed/GySv38
QX+VxjlzvnynnXzkwqdxtRWkQcbaEX6imPd0kPfEE7m9wsNA6vZMdYAtkCcwr2cQZINXhmm4iGhA
ekD4ns8AcJZs7RkDJUYjlpuOmbuIFMgGO0+uRbApxv34smcLGH0vpyf1ho1CU7vKs03JgK3JXgzA
rOkNcAhygIMG048fRam4by+O8iEcYdJ3iL5nrMnYP+BK4l/CJl8j085wqIE/CMnjoXg+8OlfNYxJ
ygvTxHME/wK+oLVmCPWGuhGffBnbQ57pYrRp9xYTdQbCP9Weoz81vIStm+TzqRoBYOL/f9lxsltp
1G3O26zOz3BCZspMm5OEHokBI3GGgaCQS1MjPEbmjvQB0wFAEwE7RQRotIrnWOgJD1QqgoSp3cVV
p5z+xNbkP5iJfm7337dGUr0N2aBRxljhW1MxSg7GWW0OdKObEvs1GDSONmnx6HKviEnXo0X8dNhe
YM3fMFBfcTbf9ZR5VrUR7gMw/Ffx8vzL/OI3AuC/FU1+d8YQ4vqf//7HPuPrPX3rMwzr2F+vLeh7
LWTUzJ5Rd5Wo80W1p26AomGOCS8hbVlM+61AwQzKgMP2igut7hp7cALsBRuYvEWoMfePN/KT/nj6
qWj6w45tEQ3JM2PHVvBM+P07vp0U+3YuuU2R/nJjckPNEqQIk47uIPYYM+zGQBXtfcrsK5n8tMbU
P9Rsv11ftMRf1ljbXO2kvHJ9dcBdUsGxHGHx6ui3U0IAVCjGMUOEdpVEKQCBGP7/2Ab/YZTx2x18
WzypbEvGrfr8opKtIJlgqs/5rxEFS2G8VHxh12aZP75eyh9er98u/G2FFF2VZ4X46GJbimEeqX6x
OaMQRdjyhIOQd5pke6Ccnz7xn97r3y78rU7O20M7Mi9cuNxXMzMg7CH2z/OLN5pkYR+hvRVEJZnA
EbJo7kYK/bmgLYkKtfoA7bQ5I6iJgGYgARnr7DqlMpzHa6As9s3PkuJ/NKWZoMN/MJAJjunxK4lZ
/PS/OMyklf2HOsIBiVmvqqmI1v6bw8yLCRtZ120dBqTJhsxa+ZdpjKSo/6HhUEvAK4ReFVshXqF/
cZglVSGDUfxBhqZRrSn/X64x+u/vqkE7jhEkE6ERM0hNN74P/W5ll2OJm6k7qzUO3aD4uNgwOq8b
nDTyTsknknntq+nnv+ZqXAkK0iGf9Iqe59GX//oPP/vrp46Frb3++lfxx+Z//dqyjrjl/voD/rru
r4v9+g1/XTe+6u2/7ubzPn79+tctjXoGAZ+/ob/1Vb35841+/9kvV/91SfPy08v5+1BOPGNo7BrT
D43ny4Ds25mb5NXpmmVphz/GzTvgJtaksIpVNfiy5u5+nY1fj6dvY9PP68CWl22T4a0qy/K3ff90
kHS7vkjtDv9j3BRUoJSCdu8kN5PbQO5HoqvwYSjU0np0hch42RRNPDnVyibvYSz3R5r8tnoYCrbK
rJbDUaNY+GNAeVGK/F4e9dvm0E0SosQvo4Qkw5GOH508G6GDac7VxJY6bBLQicTZzjqg3c2r69FV
GywIYbFVvfKiZsomjpun4mDmRFJQHHbW62AaC7Uto+qmvZ4OJprnXNrpShV2w0BKxOFoOsa5e6xI
TVRsvCqyfnwa5bNSUh67w2l/llAa/vAgf+t4fj1HxVQVnVhvoRb4dnoUCoHebdy3u2tX4m4In+N6
mMX98YfWSuwKX7o/cR2L4FOTAGcNKyVO6t/PyTLtURUMKSYM5+TKAIxi1ybGvkuxxMyu73lavxmp
/iaZcOqk/ATqbZAyUlSap9qtFuam9pEVMhrnAVIqrkPs5yz762DPcgNvG7ANzC1z4qeOA4yC1jzD
1z3cojrTQBOMtPdULJz43enBt6U2djobP4O4OEOWxsSAf5key+qtM5p5l19p5RSNWCQT/+lLsi8G
kn/7HEZffYVmKXGkNNkFfWCHVb16wN7HsLltw6xWN+X8eoRXOFJP01IyHg/JMK9PFZY0ch9c2xsZ
UzIRxdrhzrBF31YbL7pEmI1srG75ZdM37eQyGpZtcuicW5Yvk1j9OLXP+qVZ1v31tT8Ug3+5ZHv7
jI7NumF8aCX3hd58/POq+NwK/6pI+bow1iJKV5TOJm/y56jqS1lTS01mHE7qASZiCUNdGraX9kzz
VSXYUd6OK3u4xNuDaqAelA5Y5ZZ5x7thTBPNijrYW4hOOYL127ZvRF7YjUCb80nHaVYNDQzJm6QP
M+iola4Ra8oUSzrxqg43OEuJaXiK2S4s4/Kst+nMLIebd1TjNtIGKf9h9YsS5fvHhKtvK5ouTq3P
ecCXjznUx0tp6MPhQerJwcmr8P9ydl7LcStZFv0iRMAlEngtb+gpVlF8QZCiBO9dAl8/C+qYGanE
IGMm+qnN7WQBSHfO3muLqLj+/FEa8wnwrzE40eMP1h3bm5lol2MUpZdrkTE1Z/3wm39zzpY/5qAA
+vL7r46jFx6R39MMYww2PUzJhs0v+3uaGUZZyTHUoQofUuATBKws28dpV+5GEqO0l349zNa6O2yX
K+/7l6N/+FP/d3RxUeKJmVkFWe3NOQeHa1GPUAcd2eTMGePy8MW7+/C3WpJfaoJFlP8Ua1RvG3aS
pPODHV6tK4uyNkrUObyi3kV7d9Ht7WOK7olaurxzHj5/rf/OEF7rH6P/LvH98enoTu+Yecvo8+lX
X8/eIHdbPcCm380Ue2q3C/u5gn09Qw1bYpVnnSpxqWtw/7uZsJtTwifQ4asilvvvS8AeRQ1rbk7Z
pnv5CYShz+fm5+nZcnr6OqIHf9o18OKjmDgcWkeLeuxvp656SmOA546PrHSoTlqB5L0MdKRtvXuM
/RIOlxMJPBvZW15p2Tpy0GDJsN8Kw3ypJdZz20Co751MmvuH3ASdFdoJPVvdeYjlCF83pI49DBZ1
pDbJV1KBjRp0pQ6mCqFAR0PFjDdKKCvp4xhKsZnyoFgWMUqXXENwUmXqnY/tpxlW21Lr72uTh9Vq
csBWgoI0odyZ2bztVk9I+oK7nyFXG2v3dRoKwj015JllHQLcCKgZN9ND1SBIbFCx6tporNrScYFu
jd+1rB9xUrTjOkoHeyXqGDtwnD9oFoEGYo436B4hv73U7tQe44kgpTo0yRMkDRWuSfetyRDHjY7l
vPu+Ge0//8wu/G7zhPZsU5+B8ZbHxL6838Y+/dQm7ZIzpDHkErOWn/rf2nv6LU7YlvYXs+ri3v+f
AaXpcBjgxE1T/mIFgWgQJIEu43NHLqYd8h5Sr9e2lQ3QtUzDX4GMacRo/jc/pjifFKQF+fWxJT99
MyTZY9hTqCtr+iZJTF5mGipwEX1yW9ZENE0qWgdhRivK9dgDjGfTKn9FWQJkjozKTHqnZJxgetXN
myNCWgIs/U4V3099+coefuiqftw2wqQqJqf7JMmeXK1873Pc5J8/9r/v1DwEtj+eASdMLJUmx5W/
l9HGN5qwcoR/cvP4exhlT7lUEoNHDuzHUvefD/bvDjFvtpK7iY6yyCRu/u/R0n6QU9f5/mkClEhd
eI6we+Dj2+IFUC85UUmfD/jPWez35m5T5ZYAPv89O9uybM3S8E+iV7TZMkAJnWU8mY4erVrLfHIr
becPrbX4fNiPHqrklPffw84L1x8rphlkbtaZOn4hUZ+cOkMjirrVFT7+bbJYPx/sn52deQOXgyo+
2+7suPt7sMocA35hEZ97irotT7UEDPX5EP/8nosh5sf8x+/x06LyeieLz2kSL92JFNtJ7Y0yWbn0
Jz4fyv5gUXcsk2XANEmPcC6Pz31WDSpKu/AcJdaVHurEubuTte+NGPa/GHDOW+Z3U1IjblVLFHHg
e2BbyqR+dhpjMXpyafqqO46xFa2LDDzfoOUW1D6sKIHiPwuK1l8mYamesJmCQEofmyhUBxVOQKul
69z2CYyFHikuy1W9ojJ4T3I5CzhJgVYyoPY0HGvhsBzvOpmAwmznqkyqUY3qgmgZ68I6RB6JxL4y
1VdL1rwk/X3CYnkUOqcrwLKsWBfvuqzqpCvtIjibmCx3aTmRaRmiaC4QijfaHCc1H89LqQDZmz2C
ZV3QQwrql1xHRBAVttpUFQr2usaqMupo1ZMY+qEeF+zjaXutJa2/Go0aSY4eXhUOdXdfaP3Grgeg
xlOCxUp4aEW5pm4Gs3q3Pb9Yjc5EDniijIWoYFIZacqMpn6rtx0w+4Q+e4ankE9nbzoOi6wRhod2
oh8R2+bNkPMpafpA27UcDbXi+DrtE0WKWmUZmy++rcunx2rAag+6Gi4vBeiLpxdMRlaO5NSdOqn2
XIRuhf3Vbf03BuevNzSPAciWr9cRlvV7l/tjqlRi0v1JNv6pXWWvZH1DDseTOCsKum/qdc4nnLXR
X3XUP1rnXEGph+I/S8DlVlYEnTY4rvJPI0l3MXCb0cIz4MIIm17yCT9F+8U0veA1/Wff8CxYTVKY
FiWmi31jQByqpyW/c+4fSvIODGA4b90GIsQuWWEg9W+++pFfjnmxrHIXdrukrecxTW4YEpcFaZga
12r8u8Q3/9RwSHzxQ50PlleUV4LV3AZNwEv9e+0TSe7wgetAZ4S/0SMUZeE5x2KiAa+0CgfOjfaQ
lPI8YYyJ22bDbX5RUt3wKmtbcuajuLLqxoErO07XHlt4zweQvQaqvq/Af6iqY9L2dwo0nR3vjCAO
NpHwXyKCETS08UV7a2AAjVLiPmO9XWmK/PFcbMYx/KGF8NXktHdVcuu5xamR4cm35U+3N9cQvg7a
mK79aCfY2he+8u8bPVuJAhN0Q3PPf/ecZ660G8upj4NGfLIWrBsHBKNG36qu8cL428npHj+fgx+9
RHYq+lTCAUHmXl4SrTS1OzHqGi8RORB9HwoFqHE3Ro/yZDYYt2oBUavZfT7uheTk9wf757gzzOLP
PSxQue6VEeNKTJaabA9p7uN06ngy5aIwkIBL5DxGeVf4qNoNY+MBzslM5MMVIrcSP6yhbiZYLnkN
a0Dl12njLpsqWCFSW8bZjMzGihwXdyQfbe0abFKLRwI/Y8553PQxKwz3I0VYW4i9CT9RKytKLdPG
dRqcFL13b0viomgijH5+XdpYLuNkU4W8OgFBdZrQ+TtyrzfIY+o0wO8BBSucDXFNcgjUcK1F+osl
4fEY5oaz4sqzcbZ2KRhcPJwCUU/rnFWQU76jvZejbDdUsTERrUhYZ5pB4Fecrj9/5v9USFkLDc57
lLyl8x/Qx5+PvPWNHA90EDB12A0Ssc7Go0iiL3qK/xxO5lFsKBlScDcWwvr7xfqhW4ui4cV6GJfE
7ODOwDGUbDTm/2MkNl7LAU8H2MC9WPOasg8as7MZqUiOKiAPipCUYDZl9ekXO/1Hj+7PoS6Wum4I
PS2pGMoezGVRPJbULJ3p/f/+fkwhWNzYMbx/tTl1Z9upp3E6ntRWzwR3Q6I6WDE+H+Z3U/dyT/xz
r7h4Q5En/M6e2HdT+C6LyU39vW7LjV1I3JqkSizs3sSVJDRcOoNyV0HZnwEXenC8h+9upTpW+AoC
dpzfBrF7V1XqXjrAN9MAF4Jo3rqUwkc6RTehEZ1C0zwGdrxPArHpG+dNs/23oiBI1R6WmeGcioT8
cKNoHidRoBD0NfT4ip68Xvm/KpfTkyinH5VePgcOnro09Y4U12kVOXgGtf46c3CmcFl87JvmrgvK
54ycWm5tPpEjZL9oUXwqC4mLyKm8VZw0yPB0dw7I9e6Gyq3h87Z7vwgeYze+54K1b2NEJTVaNz94
p7wbEHolXlXbI07pyZJSs6Mwq45FN50+fysffWF/vpR53/vzoFJndW6lrX+ytO9W3yw6Z+9b9RcX
hw8vfJ4n+bZ0zs5U3f8eRY1pamjWxHUXexcYu2X301/9GGd34dtXS7wxz7+L7wy9qaEjgbC41l9u
1eGYGG0Wme4p0SrWz7AKIS/AC3WwXZbC2fcaR3XVcB5KxLGxuxsjgTP4+WP9aH/764+Yl6s/nivU
Hl1L6O+d0r0N7wJsN2aPn1z/4Gv9otSUbOjFftWL+mhUSwiqGUj8dQFD8+9RsybQM6cp3FNYkaeV
NhwabFxYtnGdpY9mnTwYEs6ZhoOycY+tZr+3YbYd9HMYfDHZP/isLNqbXEVdW3iszH//IUGcUuW3
KufUVvfDeB+5b3r2RZ35wmXxeyv/a4zLxbGzZTWJ1jkpjTx1z8NeTg+khQE/PXtxuM48IsgRsORc
O3yr+BZg+aX0vagSbeH3BCzg/g5l8UOgpGrQfU4yPTZRvHQ0MHLQ3XRj2KWhd10ZWbX+4vP44Bvl
b2e1Be3JvLi8gzhNzl9Sds5p1sfNUjPY/TfzfChuv5oPF9rL/zwnfEiCIBIHIs9lfZTbnuF7puOd
mupmaNNvtigXlRutG31a5HazaUqq43ayrnV1KCFB6P3LJBwCEp7r4ZveUVJFHasJBUnQJgUTJKCP
4Lz7YU7WlWzOHl7DCIzjMDTXmf4aVFBE6C9LiSI1tbahb28SpMoWG2UUASAOnvqCY5WLORIZd0sr
UVooaMLp6PQC1iH+QHOR56RuJpxMBJyUNLtzx8dARHeaILQ97Ahu5TU1GQBhfA9ZuC1YuduSG6kz
LhOjA5KK5rcSOOacZZZXJ9Gq72ZZr4uZg1B/lT37wbULPc7cUWRCU5a/uFCmU9xFgUjSMz3qrR9x
AR4fJ0SmEiu9DX7aNJIvriMfTC86i2Q9OrqwKTFdTK+pdtxc04bknCXnskJ2GAGqy94+/0g/HMSj
tWJRbTA9e/7v/1jCiPiIGlbG5Ox5t5Nz3Zrfkv7u8yE+uidTB/zfMS6WSSewDaetGQOld3WKjvKo
zpKY2QZPMc6f2de8SG6/Wic/+GV0i+j/SkrNFCAvHl+SmI2mu358tmtrn0iYA5q3N5X31SYwXyYu
diKeHWugoBPGAevixOMVhuZSgAGfVMPNQDhFzFyPcT3t4qugFN/EKN5jq1hEldyWQ/L/WIP/HP1i
a6/9NE8Ha5z7FcGdrPkWQQh7iXH4/B3OX/fFj7Qposi5o8hC7158JpnK2InRwJy8PL0Sw7SLoUuF
Aue17SxN9aVO79/hqHx5UueIz73xsjBYuE1QaIYSJ2fchUg1J2IRPv9BH3wdXOxQWVBCodd26Upo
8ow0qKQRp76+hoW3GJr7tnr5fIyPdmpaHdbcuHI9Vt/Lp+b1TO5J2idpLPQDMSr7BqtAvXMxehPG
DUcTR9vnY37wu/766i/2S3tKx6K0tficRwBiu5wAYTSo8fjF4/t9hb74IFy6cY7kF7jOP28oTfuU
ec3sUpSGWNAzD111JRdakb4NDuZplVJsTKxhzy548q0sXH/+Q1FJ/fNJUgbDssaXwr8uH65RpPWk
tCI521sSanTOm+oMFzU/z6wnf9E+zJLc9N7bR6BaPx/bnJ/iP79+HtP2bI8Ox8WLDQLdGlXjxmff
Ha4KEX5zXGQ6rSOu4ngYuF9Y2zYv3jW9PxstCFKf605jZvswr11uFC10LBcVYc6ZpACEkFa3nY58
ozExK8ui2Q2u9fT5n/zRt8gKhRBtPowY0r7YvzI3dDw3nF8YXJUI7XdR/zKifZ0NC0W0iPXWYrtX
iXnvpNpdnyc7GfqQy75Yrr78M+a3+sd+gySOCtU0r8rX3m3+bSbNgMVaRljbVzNu8uvcsY+2n79+
+cV5eSy0ftIULysaF7OWFEjMYY79wAz2C78VCGoI/uJOfbHtzbva5TcC454TmZxLFpdrmKz1LGwi
Lz6zg7vg2CyORyUFMOl9NRc/mvMO/FIBPJTO6uUOZJVDXJeVwdd4jV2O2PkZlIlQt1pRP8LYRcLm
LvziYD7vK//8OpqIlElZ3f5RHXrdiN/b5z0ODeyShu3uq4rSv01i0sc42P7PEBdbmy6Nrlbzp0Lo
/C7ZtSGCWGxWxRxrcvRvyqev1s5/Oi6/B0RVjzTod5v4728zzyc9xbTMt4l43iBFdk5rTDZi/8VU
/GAz5drkCFoOIBeMy9XDE4hRTWEzFTekcAEus67Uo/UGn3uFYaNZxQ9ptmtfsFVsvtpYP5wMf459
cRYbyyaJOpIGz8Xav+6jBW0e/VWcuZk8pL+mZfLNeJWv2e1XwpIPJ8MfP/li9RmSypmCjjmYJ+BA
umKVUXUuxX03xF/Mhg8/TBRe9Ljxqv5zao7cXvcQUcTnsBX7tMJd2pZfHIY+/jIRLnDVMkxC7y+O
fKk7pIXm5THyheZUEq48U41cbD8zZvtr/+3vpeKfyYb+hYPsLCe+vNxN9eglEW28s/ni3gc76ygJ
D9Tw1d41G3kf3KW7/hryzt1XmakXGInft0ousP8z8KX0yUnHWgWtis+gvPeEwMldfjsD2GfFTz8t
pmt7N4NRvpofs3D6cnWZpZvophFB0c+/2F9FijrKiH37FLcyWzZ1ZG6NoSOG2qcpHRPM47WFtpMd
soqwMk7VBJMqrYW70kR+tIt3UaK3KKFxeO6m1+HD1Yhs6jIt6VHW70UBZhDP+6LIJwqHk/bKM/Ao
3k1QDVXR0bMJqc0bxX6S+vdIeu9mNMH5n+Q301QYjptpb8fWtImp1vXBGK4rEwmLMLPDVKDayA0c
ln4HYDHMbcyXUttUltw4Y3sYwxgyTzKD1uLwLfTio+zaZ71NyPU1p0cVqDc95947ZTRttdRtN21P
0TQUzoFEjhXl1YayBqLcQKXWcjJQ4XL++l6R6x5rclcaEXRdLyUlywS725v9sdO5d/f5lk7ipoSh
WwclOL6RO7KyqYQQh2IPzn2tk+OV+HLpiOam911QidVT3amd4/hgFnFo6x1l/ZTQiw50UC9B91fG
CAISYS8nsV1lziz2aNMIO9kAIL5NiwwHuOreYjRRy86FhDk2olhN9lyRGKvvTZuSyJdnb7E/u1uT
tCP8L39rLU8tGsRIIAgH4rU0XJxClKtmrhNT1AgNlwy48sXOY7Cbqvk+1PLNmrWYuaOYfbW6zcvh
ZDjmdgQOGee5v7eG9hhWeEElWqqqATnYcexH4EWMhxYty6ZcB1b7o4zh7eQi0JdBEj8aTUA5wjSu
iMerFy6dXroz0xKVFfW9MHpJRZdC+Yx+ZbGLDAD52QalwPdeGm+674LNHyBvVe7bIAUgUzs/Tp57
Y1P33dbBoI6mN34PCvpB/QRmKWjKhV4oexG0Pv3GrMmXdkkmQ94DQlCh8JCVuN4xQHK2occnH+rO
rL6lEdlPg6VfW7H3LA2gInFiv5KtA1PIqa+bySYLqbiZ5p/tdXifCz3aFHWxHcJxb2HPWsjU/eZZ
HdGCbXQ3BnawaU2DVApiydNBUxRy8nMeWieek78uOqCQOjNp7IJbt2je9Jgl0BDf9R5wsGH1LU0x
/nInbJxtNfTyKvF7WpNuTuPYTMXCqfX0KQ5ILquEiYrT/j46/rQeMphcJoToIRhAOQ8QTvUJAHCW
v1ZjPGv43lI32jKhietod5rTHUPRPPiT9jOVbn2TkzBWN+OmldWySb2l5gQbNxv3Q0RJPm0dgIg9
SfQJcX301DGE1zV/bht8E3rx4hjqfqK9vxTe8GQW3lVZNHd2gy4aT0M0uxHWQUMUptXsfMc9SNWu
JayrvCAcROLuTpTH/HTMcxARYKk4Yw5WsY4LSv8mGfLeANAglP7Rs5Or2quJ0wzDX6UePMpxfB0t
EtCCfmHwzYVj+egF3B6q2F6HqXtdDOW2aOpqX+XFztHSp9KB4kkCS9P493YKPnQkjcRX8pu088M0
YGg3rQRAqpF/syL8Yno4bdEiG1szt81D3zAh7dCqNr5fPxZD9spf86vos6ua6JvqhzGQaA/41q/q
R5lCV3QwXvOtu+6p8Yt60QX3gcUZxS62QYFRuFI3g4OT1dabdQ9Jny8MS5pI3rIghLlb+KdSq89o
atZNY2/dSayrFm4fz2Abl9Y6Bdw2xASJVRChJ9JDElJyHKjewY9I/zb5P0EJrCoz+2ZrYql0m6gM
ergz7LFFd87Kk4Mx7bvguzXdhLH/s3Sh4Pn4wQvcx2m17p10HYL7DOfVF/hi6V/LRl/awXNbg4As
wEoCOSOGYGtVOHan94jqjR/3P+oMPGAmHiikkHaXTAsfKiwa/FsULVdC++Ehs3Q70gOJgCTwjlic
aqUV3aLUgaxJDe6ZSQeKuaWF5SHzaDIRhFkD3wxgzbXpjzBRD25fH0ZVHQKLKBq9eKgM58oJQVYq
Qir4R8kZRssfX+X6L79895PpuhP+W9XHx75lrTIB99Ln8CKQV+Vt1NwI4zbq6tsifGnjcNsEwByM
Y+05G920rnDk7Fie9l6QLftmPGj5eMoJIE2QksquIvGNpTki2Md/LyWu7w5tXpQ8+qm9dhH6yLi4
UcSZOPFza+TrgnYLgphFHoDkAPMcKuJHWhzPInjsu2szJBJ2qFcsLMxiMR5RX2218LV2IJkW2HmH
ZlvIu6l0YaTqWz3w7+gYrzoX2bAm9lZUHTwXPZYPOyRJ1p0X71kMN0VEip8AiAOMEo3nnUpeNZPK
fZ+sbDc8NiPJlTlwRhOn5JTnuCFuaw1pV7by+3Ije2+FthL2J3Rq6O1S+HdhQg5PDuUMgkLaptsU
5VgPXjmowboFJATYP6TjrbKYsOMx3MesG0PiAXjLDwIUQ5aTlzj5+6SrDq78EUJkiDM80DUpP9K9
mXIu2fBhpIPhmCATp/YOvdsuzPrdbez7uju33pOu0tvQ8demyYKRa3satMuxRcMe+Ycwqu5ydBKs
t2vLmxYKJ0GmGbejnQEgbJG2QaEgjVewNrkZGcuim9j8yCiasc1Ad63xLcCUXQfEotjPqmDW2YgU
PLUfaYMY4c/RAciE8mT0Xt341UJ84IXWLlYE1Rdvg9scXHUYRL5qG3eXJLgMdW8ri/62zLiu24RW
69W2q8crRXBMXr67olhKo95EbvvMW4Sky1y3zK0/osMctrNZRdbeTWeSq1MahH+qTUgkgtX/9D2d
R6CWUitvJN2Bkk+4aJmx2RgCc3MOGv83RQsg10rvUr7IOqvY07TnMk62BKY+qKHehqm1SppwTXcW
OGu7SZ1u3UQEPaqEJYv2cicf+tAA/esuy9bY2zp8iDmNRhGTG2dvTSGujbJY1rzvLIoeo+jO8rOV
UXVHM3K/JxxaEju89o1xFzvOxnfSY9e7jyIOrsu8WWkaCIuAxd2CDRzxZ/r61QhgPIMy2mtXBRCw
kqjiiJ+X69858t6Fnr/062LpqAcZFWunPekc+eImWKpup4GjneKjV94HI0ujs9PSk55JXqGx0Ibi
eQDrkhB/2kazSWcV6uyWwU2J/T818mMZFGeDopuPMn3u7Ji4RsdTllwbkJFUgZG21w+a91AggxZa
vmkjmDkTZmemrGtRj7e7nVNkx0xLr3DD3WAyebOdO0xGhXXdV4Sp9r+0AlUvEpOYH2hbpJmV5AZk
v/QKlrBXbSqb64GJ7s+oyF4IifiuIRUxS+5tu3s1yWuu4vcYQnFvAC7W6S4lDrOKf+zQTOnSibC0
EmydbVz4487gbLn/QBBK03s8NunoHQYbpm0XGNvMiwCfcJscAmOlNfHOi3TE/BRbB7UNJbJctjVJ
vklDKlj2fSgeWwDDETwKPRtvW8y2s+2qzPsn1xmefD18SQt9LfTxNTWyp3ZygyWre7DsZUYgdNgA
18/A0kdmdq01kbZw0vanTQzoRBpk6qCy97sBI1bgvkZVdl2mnkc5HomP35UgIyOdFVNDaxoNHZDi
bsDBrA/B+1RwwuM7GvT0LU/VHVr117hzD75ojzoKBNlW4D3BnaEdWCRG8B6U1n1qSOIF0u5NJWqd
ZrXCACivSm4Hg8W3ZoY6p3WETUR99qU4xhw9k3JcttY9xqZNlehbOag7sJAbWG0732IoAwq2M27R
Qd1z3zhYer5S6Dw7JKgrOCfkJppbU97WdnrUxikhbtmFiw2onSyflRqTnVMyvwGfDmW+btX05g/x
uo3f87a8UY35QO7MpkJe4dYmJ83xyR6sY97jTOvUVlbOg9b1q9gH99GCAbPeIxCgNWresSR+bGg3
kRFyIbJRZ4jVmNZ7odV7HxdGPwxXUuO0T0aaTKZjoYL3KOd4705gOh9T505DLGlY6bFX2qFMW1Li
qlUortMpJHqsGKCHhtOZr7faJnnVshe2IKgyPdloDTxiW/hcdSaMeH1pvmSJe51SKe0ba0MYC3i6
PDj6vb0equg0mum4NX0vWMdsgUs3QN8n26M7yCO1BGS6mfHgu8FLZCTftab/nlrqOkjDalEMlIDQ
AUNt7m4NKLJhVt1KN39INJDPOrSkHofGdrCDbh/pxjkbdXth6upHprv304g6u7enXeVHbzIVpA3o
GKS68bnS9Xt2To5oYmUmLvR3GupLGlQdlxLXJmfRevMticGl5zxjBadM6f0m5pTmtVw7bB9nn+5l
RK6L/KGJDKjBVfSrUuOKasVt6EXXvUtgSFENr9KddtHYnVXdk3wW3RtJtLe6+qHIk3XZFC9K055z
z33QI3FPwOQ+DuN7Yef3FvkceW5cDbislo2USM+ZcJGb3nS6/yCt6kmW8m1y5U9Vkgs0iUfPU1vH
I7G0CaNtqo+btBVveiF++jWApNKUb44e3jSFP3s9sO653+skeMi4Ay+CIZWLwozeq7Ifl5HfXHuh
3hIgHD4mLfekzFa3WpC/2yOmJ8++FnFzS7ETnnv3C1PNqbKZD45b7Ie4ewgc996Y1A+voQXdyF+j
K14jjcZHjhX7Rnj+dtTBxnRGcG4HRDFOSTB5R/5A3CXdavDYDqSTqW0+ZrBpe7iwtcteoKUPWtif
JiPsnhxbgj3wMfSaORReRTCGSOKdcrgITRkMmKo8mVzOs4yLYwbej8nSkxuAtQW8v/3LGZtj5OVP
iRJ3ZoEGMKsi/xr3B+tanN7G6Md3bYUytUbY2lvhmbbYq6IJwfFyvCuy+NH1xUMZ9vrOtPh/r3zj
urUrjpz+bkjyq6pMYaohslwmXj8sW1GzJwlyPMzSwrgWwMmqpjePJIEgsR6CAuGeF3HYoBnd7Wyj
+1lzo7Insgz7WOxjS236gJZVlw4vlgtt2hmxbRiQCPMm2SaSW0TK7VekJ3Z3lI6j5ywsPTO5bya/
3LCo17ka3nvR37WCxM/E38Z1nXViUfQRikSNJ25XiL3GydExb4GiH6TurGqW7gWuUXpHGcGJ0iJ8
O6zI2eF/xqe8iAzeWrOLlElxgzmaBQr+DcvRYqizVWDI56qlOBG7zYMMxlMcq2f88fc1MSqV292b
tfphcyD19GFrWwowsgbuqnDdfeS6kJgHTiax11XLNHLI57WenZYgYUFRI5jUNzdzj92ko5vIWrXP
e2OfTuJ5SKHaFGT3WAiV2Xh2IisPllFiFbQUKtVk2+rmKbXZEYZCW3hu+WAiZiR2Q99ONRcwQ9+2
5rAJqGZRniV3hvNcFNyjfX2d+u6p0V0SuLqbscJcYEY5t9zCEIS4+Ec7Y4nTWMZZi46OkqCu0BCg
wSGpuSp/BUb37kTFTRnHHboPH3xbr365MbWrIUk3cYESVwecxSlUXvPvIDuZ5rMp+yunCEdcz9Z9
EzdPkdKuwkwcgyq/tly2/1DXz96Qb7RO3Q9Gda/y9KgELy53ykMyFfEuteTCHrA0aDEXMVVAFzMd
2Guc85vcP9DZvkm6+qetcTx3BqzKmIKMhTMam2EytiX246XsYQYlvQbTuc43eg3GmfrUdow4gJu1
/qDr0Yues8VnnC9YyG8mBb2rl9vcM3b+iNd89GHypbg2lkhi41VlJPuM2h8iNQ+AiwUXSC9fk3i6
81tMYxNqukXBsS/LrEM4cSMOrXjfSS6DhE91pn0daNgOTcATqyZCWF4oKFQSmU9XJd+Cvnp2Og8s
UjBx+AuKu2zMHw2fcAc3MviRkqpAE/UbXW+2UVTCZZQE/ZjJdaP8s96PBDKJ7CmtbISSafCIO8Mn
TBstVMHyT0oL93pLpT+HOnGA8nHt12v+GIsgBDN69Hr/h0OzcTGNIPQCgl+b7MeUVhjaAx/eXkdh
bZIOBpWGY7ihV9/yyrmrsKPnPS46M701FIdm5BIRUT96s/JzC9NRJAC9Gf4rZcSNL7Unf3L53KBs
Z57NhMuHa5ybj2YDB7KLlEXGmH8HWOBKm8JHL0zOtQWOLLTvjKjMIVCOpIAU0FJUYmHJowa6xFK0
UVlOMnrYvLhWFK+szLypXEW+5Jg+WWWEB0g0Yuu5Q7XyHK3cNGRLNNVwmiyu512dZQtjwi06WeNR
inLfw91wnOo+s5vmWIjiMBk+jkZEn3lrn8u+L9ciGH7pqDQWpue/jU59m3j2L8/nzlEmSUc4SPKc
JkW+6CbiGVpZPlhTRYVqaDnVEXuTK/BTItQO0URMywiYkqxTVLGsTVnwaPbjc1LDBrLznrO03V75
XXor1PDT8TlDVaAkuFsU+lyixAZLMINJUlqpDy81lQJQCkTs1JO2NOapGyd3GjiIZYmsnELJdIdW
VS211oV/1WUzklBbmmw3q0QWivwHbVt7FmeGonordNEdRAhVEXMXSKfAcPatNr2lJlqRCsWtGiC8
R4LEvaFDasuUINs44BrXrDORmreqtghEyN+aUqBZ9K6KNOdc1eWALTM+88mooy2iw2s2S2Kw8S8Q
uqBWUzcdk0YO/0XaeS03rlxr+IlQhRxuSYJRpDIpzQ1KI80g54ynPx9m294SRJO2z43LVWOrCaB7
9Qp/eBgk5eAN2CbHsgdCV5CfqoT8MeZqmqVZvdHrPp7LkTrnAt4y3VAeBsWjZJOSfk6qTqnqRqi8
Swe98O+d1qCy85SHRsXFQwpQCmjCd0qCeZlF6Ff6/OW8B2NRqtrG6Lx96A7V3KWtNpNy/5DHaKnR
1Z/pqHZyzbpoW+E7kKg7OpynNK5/uJaGZUJHbPAq4pAQIhjZMrOwwTVYM1dp9n5YcpNK3nMdl1TG
6hDYQyIjDlkE70nTvDSBcnRK3LfEssZFKKkx8a19jCOsUFgULZdtCg5jw8d+UMvhd54pP0Szo3sc
v0itc7AySZ+lUnIfVeULDb/XnlqzNyMapREZSRCrT5EB5tIL36wAOX1xuAua8sXvtL0aqQ9SwKhC
y9i0fW+Kq8ysnpzMu40tPHqMRhHwEiqFdSuSXvoy/sNx4g6zNCztdPBjTLJia+nRnAh0KVgFAO4X
uhSFM0dpjBmh+jm3LDT4PGttDOJDk1TrTKF80unIGlmrLXKt0+F/6wdDCMC6CNK+drU9dwFOKz2y
hJr7XDuosAvUDqGz9532wS+7o+a5WGb7/u9Ux/vWTJN9meCxkmbjwVaczFYa4FRFX+o49+BtbaY3
YZpvpNx4rBsZXzbjvkkthOs4r36wTRN90SawC/Ph2cnzW0GTD40avwkVLjNmuKN7TW8MsTotF59M
o8E2I07ucz0l9pHMtMOuDRGM4xiuXZcWZNIn78ZgWKvGMU5+FO/FuN66eofYlbvrS8MW6mg/VLTO
u+GmU/JdN05lyrStZrEBUtLxg/tOtD5yA/37JjXtzAjVm0aTX71E4XrToaJkPaZ0bNaFqCZMVITu
2XW43/ukalZpFCdgOVtstgainEl+bvnR2isjZ46eC7J9KQoIcgFNva8PapPCe27bh6zRF1lMQyrO
5V+9DKDTGbDpzR9HvhU92/zG0jhoeY0+BiQSrtjE2JdeD1p7pKZbHX/eMF3jJpJRh6vhsc+lBoON
WD/CA+HLOm+K21hz12QoHtTcY02Mh1/VspKLx5BVKC99pttmX93nLdaGeYm3nVs8B46bzYY0JSwY
tudC3q+cfmVExErNHTZ+KRwUV7zLEiw2agnP8N5lJFMcSit7FfNuVxXCizeYMLZNgTlctyt08XcE
42Dm9uWyCXVazRln2xfcR8XBYdmsZIOGWP+s+MrJb6x+lrQ1hQiSdXMXNY51OqT47SSQNcklGKrh
2iSE+GJF4oAqvOxzUyE2nqkJJnIWHRuCLJKPJU0un0XoRnjWUsjJBBQF0/dKd68Bl8/gScC3gjrV
JAwOvo2b3aRUYBG10alGYCwB1xoyXhWb35fHvFdWmc6WDYgaKjVYdOplFavMcJWnkY0kzBU8AGD3
r8Nk5vQyk3pdH/FqhgL46SusI8sEY8hb3zpmXbfyC+yo6f5kxzjuzTsVnbTACeu5yp20z4YEBmeB
Rn7abnwwvkk0MGjUEdyTpZPoO0uzFg9B5fu3sdE8llnnLYYQud80EO8c3aGT7EakozQqFyXBYZbp
9c/Ua3WA0vqTBcw8yvUNeYjOUFh8LmVIMV2ndjPLTZYqGPuFYTVrBGWVGXPkjVokPz2EqfgG3b6t
s5euw4w+R6xGaED0qJS8YbtmsL7O1Bar+y5bwH94CLXiVs7KlQt6S49yZSE5SMx0lvqa0Cme1ab4
rHQ4dmRFsegkRWFe5xwbuDVB0O8LEzxz4w+LRlR/SAWeN4q10RtrR9m9HtTKbi1UYI3sTWAXm1K+
lMPmVjTpbWkRt5c00hbRzwnCRFr0IChmpaa956G6KnNlWbk01tHWy9eyRlEfYzRcSC9IJ/xs24gR
G6hypeY+FQvx1tfDx76r3uBqSi/go0mTquzNVGLkgV2JYKVTRpumgwFArqFKbtXH2i1WsqUcxbI7
ha3+dnm/TkQR6aNO9tEICvwEXWukWgvIVK2j8mjd0lq1na21azbyr3zl/oIMehRW8izYYoqHpeSK
UfgV7NwENvRnfeBWiO6MQH+MR76urwhdT62qmke11zdtH0NTZ+YpS6tuSNZDnV573glm5x/rMcwE
/YC43FQuItK8NO3pvNDyQL4+7p918ZXh+DILbjoXcreJ6qAjaL+lMjrkXb5TStqUsa0bwY8mpGXu
dHt61SSC5EvxvUWjOcKqJx/SvdIirz3ykKwfUfN0+TNNEU5//WxkbGR1BBN+w44MhWMx3w3ck7gC
sjDPnupyBlFgUc1oFm+Sg/I2ogwd+8qy49v/hNH5tuwEWJU6mSgFYW4e42NrF3d/jJnm/ka4H6Vz
/2uHl792I0Dsfz3mBFFF8ll2Ii4ER2Cbra3/blf53EIyd1e/Uj/gkPkw+lvZenklnp7dFZ/WnQA4
ez/q+6KM3FPPje+Jv3KmWp5AKy48Xn6j1xaawDYtJ3SGrvTMYxFECzmXd7obvoiYYlW3lxeaopym
n25KF6Y0tiTP51WiVNLjpFljIBotRwNEOVziJvtBGfTIhHB+ed3JBfjXsrIEoMukcQal9et5NpQ+
gQaesVHHzPVR4arQrqA0J4jGb0tMNqUqxg2ZYe6elOBHR7/GYtThGcXcNH8NhE9Jfg2q+n86CZ+e
a7IzkbJDd0H13VN0g7TuDYawyNZSJ25H0dbr+F757Mn7tN5kR7oN/Hevlr2ThlGsmVfMVvxlngyn
XtVsSyue6SdukZ6we7qYqKyL8ly3mCC24k1MeZIzGHIV40eluKscbIHrU0V73g/Z1+22cPeKew0+
eHZnf/rBk51tRnIitVFBT/iFKxgh9mU5SiLjHfGEAeyLioH1Uj1Zd9cUcv6I0X+LUX8vbE548WRI
plN3lXuKM4Ztlp78DkCRlUr1XCKi3Vjxrz6XdmTPC0CIP/IotSMr8OdGW20N0V+3Mn3nvF6mXrfJ
nNY2Wxz6SmxIuuLG07wOxyP8TSrTdo3sp+EpPzM/3hrlaOnumNtoEB4vH6DzB/fT80wyuypwawCK
bG9ycBinWHiC4JiFv5wnY5/fpHfedsA+Q7gSAafch+mpMieJQNJHseZaxItxSFRDQGxpg8gppGER
v8M0WNTishssu+2tKyHjXCoL6/WfIWMKPKWbJ/lGy90WARsIAOdU1lU0+dk049Ma42/4lOYgvJwa
ocHxNetnEmeELoZlaWY//E79RYWmAwzTMLhA4ipKl2GZLtXcBIKA1a0LIdAv9VkdK7u0iMwrD3/u
hzFOg3GrcLGL03xESyWpDX1uWN948VLn0YufPOrqQEp3rtZcAWmfC84GalmqqcDhhID+9S3Uagz5
3wjMY6q8RumLiDEfQJHL+3eqtvdnI31axJicxwC8hN9nnXHMgnhuxJTiKjy4gO5LqT7GzF6BiVmo
IskBbo/l0KPoIcwbmprkWYz1+5UEHM4EIVBCQMzdn5H2HnnAYsENOndp/1q6dt/WW1mDogPmauZI
2Ll2NOUdFZ/C9DHxjGuPdO7G+fxIkyMZR5qmV0nCra1jDashXx2jYyrtTO8BAZk8L7d5Bbi9vqua
ZympbhOGmDHoKQ3FJXzU5bbfd0AITYxsQ9r49ToRHyTrFm2/Mk9WroIQQ3s3lJbtYMQa9U9RfeiK
Y91me7F91jSAM4A+B+1exbq5jLz/364wJic/s5TBlWvNOBZyvnSZyIhwUts0v7LTz5asn9+i8nX3
sS/FMnegeNdWulKafEHPAj/NYOXAak+4IFrTOwaislbdQ0qlJQNlNRuMFcGHXN6j5yLO518yiQaN
nIiJKxPrgtqa+aCZzHZ5eYUrJ22aBlW9A5qgisxjlT15Cjij6mcp/ry8xvkXKkO3GGs4STUmL9RL
Sl+rZF5oipxQbysLBZclRmUzY4U8wek/sFQ7d8mja/avFScvLle0GBAojyWudDD7oGx23U/zRr8b
rWSR7cduiT5RekW2ZEpN+CukfFp2klSKft9zw7NsclO+aSRfAgYi0SG+6WzcUu1r9OGzRfHnx5xk
mKXuliK6SaMEwuDZgW9TbelH0HtMPx4wureLQ63ZwZrZAZN5hkJgz0A5Ywt0+QsrY5Y3zW0+/5BJ
1il3riJ3Y/2lM8R3NYE+MzJt+T4Yylsdw1vgIAwoMbY3nWVLv0Nm8tvs+woUvZHRrUbfMfxZwMdJ
mfUXnsh03qXFd1+lt51urI2+nrvA2ox+I7RQWAQQVu7CzX7o+nsS5Tehp8xDInbS49hC1mE27ZXy
/+oenuS5QRmoRlSOoZVcp8NTEYe+ZmdRZOKV+BRA9Z9ZH5ffqjwhN3/bTpNrsIzDIU7HNYMNgGag
ifjPLt67bbzRDt0us9GdsJ1d8iPASeXDD+fXyuqzd/7f23masWpK4qnDGAiletvQX2rKm9z/8Iv7
Evnsy886lRSZPqs5ubqkUsoMLifz6B5AFq2b9Tt8qDuaeHPjyjVyJTZME0g9i0u/6Dik5bDXu3Vb
tgvLegm7qyzd8T66cCim+WLrCWUkOTySei8tMabaCofRWk5dlv+BUebZQP7pW00iHrNvVyx0CvY6
+90HEV28bey9Xv5I19aYhDcP58U0JLU8poZhF83I5sjA4d5cXuVsYfEpmJiTqDZIvpw3CcsgnwiF
4KlDUHJd4kPsg6udw0+wtipO5tc6fNeitzkJYoYvkpk1HDe8uVbDplsDXsUbUMDwOsRy/ZrK3rV9
OIkoHeLhmdkp+rEC3tmoSOggpETzdVcxPL38SpXx61/aitNIUuSiUqW8UnWP+SOGLlC00lV6kFfC
rlnIqOcoa2kJZWjrLcm331sE4vw76b68wTlwax5yu10Pb6MD6rW3fuWXWZMsPI4KT2gllxjjbIbs
Hejg5Ue/smen8wd0Q1qAHqJ+BDE9L0CRGmBla+laijOmMBdesDXGgk91m+uVHdwrXnCFRaYwE/c5
hHj9BmCKDe3i+uaZ6j1N46U1yanyrK0jSwnHQ2KuRmtTCatKddMvARs+X/tIZ9u6n46kNYku6SC6
YVcSytr5gC1Ys/DX4XZ0v4k3I88Zz1Fco64dkLO9pc+rTuKNkYtm7pa8VMhm3pNC8jILf+iv+d5Z
SfQIzUW9JBpIR2en/QB+ixB9tXIOXmNf3kJXDqo1iUdhoAmOCwzsqA7dvIY0ltd4mnc/Rynzyytd
OwyTCFTXoZlaPheuFcf3ejXCkvQrOao8HvXvOxXpb4xmFes7RbdKVXDJbBwwvn/cAwD0/FKCJSNR
sNzQ10F272FEgZMLFkxepT+CDhSJlrd1X9xF/rNYlQ7qm3O4aJcf/98kWX//tskpykoYyagdm0dZ
w5NSWgSLlM7YTDimGxkkBvOdP8Z5l1f9ozZy6Y1MjlIkC1mfRoN+bJawolDe1Wd7PE5tUJiw9kY6
v8FOb+z8zjRno5MsECv/gzFTOMMxbX7515y/hXQVG09LRVdgKjDWSQV3gedaHLUGFPIyXvvbcVFB
W2o4B45+fpdXPLu9/15wGoF9Tcn6UvGso+UYH6YUrL3MQuRLXkjC++WVzm7vTytNcryo05MWXoRw
bM2Xst0F+uHy3z8b61Hm1nFAxSboz9b/FIQtX+q6TC6M46B9hMl7yH5GBvzK6zqbFP+9yNRzNGXC
lQkKi1QoYHoqhB2RYKQ281D42aBwevmRzp1WS7aYqzN0UhDk+XqvmOTFOV7X8SnTc3mulZK+GFw8
6cRwgG7rDA9MoaD7ZJRVDBMWlxc/970+Lz7++6f3mVqunKcOjxqgrzICVhmvX15h6uHz5xpjn4/a
Vzh5ffM+B6weDomOzrZpBQVQ30j13GXXVlDrLOi+JcBHy0R/aHRLqHrA4AokyURt3YXmQS9IHfXR
V40e3J7SzCov2njWMCDyn94qintjJN66Gwb11CkgWOu2ehoa7TXt6qeCnwIwRoKMjKJaaZW7LtYU
/H9pXplJspAkgKp97CzalBFfSo8E29/mqRZHJ4fBAZXVQ+BzHQ0aZv9DimFywx4FORVIp0rnt6RF
coCJ+zwEJWA1M10jXwnwoMJFOK3q8rkUkhRgNPXyrQQ/ca1opTob3KhbFOCAZMe3gKnDsvEN/SYF
xgOe1khWeR8+BbK0FZwWUkX46kbD/ZAUt4UsINVWG3sYWQ7cvnyZmmG4Ll3fldG8KfRA5y80Mqyu
j8tf8PtYYxSmQsyJia+qm+jbTDaJKev+ICTO0dOcENIUNrJlbmvlEM8xXUI3OuoBiQfWItH1naW4
71qUANKE4us2RbcKOni6EZn3FtTtrrKwlS21rdlWP1RwpjOUM3EnN9M3PeJs9UOPD5KaDQtpIEWV
lS18mxvRHWG2sXCtDvnW1EDOjyk2pkUaQijKn3vj0/ZHNS3HE7DzT6pTBYs2ay07kk1vE9P/XqDQ
B9o9t6qNKQz3jaj526zy3L2GaRcYRkHYtook4vox2lakxZOYgmjRh6yYFX5mbS5/BGN8ydMr7PMx
mpxUz5Ch+UZM4VQY/vN0cKSlpAbRQ1sqkBy8FNw3F5wNIrq6q0s4DYUGdquos7XZ4Z0cqgipJqL2
nLaQxT3/WPgu43ulBElT7Jx+E+q1tKo6iCFGWa+Vxs3ot+gOSBMJyQOFPxE5kOzB0t5FynCMXPVW
i4xD74E5iFz5pPGK7ThtqKcUVKFTVai3odB2iyoUpaUZUHxTn8Dc6tr7rCHds4TuJrGaRewK22qk
11QJDRc96ayFXijt3FfqU6sLzUo3HUhV8VAtVTmwVm2FXcCArddDxZho11YpBplDT6/GU+uVpQYt
Zh9pf8hCyUCdyzwBnYTw3ck1e7Ow5QLsrN5Exct/+4H+XEmY2CHhjkLk9JQAimkCMPbNSfP1k6E0
D9AgI4i/orgQBmITrQLYZDJeYIXnYw+fRR1CBD05mGi4IBArYaGXxbLt0w/Qi8BtO9I1N9iFufAm
QaXzew+LcYfZECi3d72STmFcZCgtpKC3pQjJF6XAsL4z4Y2U5SF3dObsQX8DJvK+wE18BmXmB6g+
GJJOdAdA6R6Fofsc47nBcU8qE2wGkscyJbg6g3qvZS2i2EOBjjajBdHYurV29LJ2Vxr5axJpPFAE
4xLtdNkGPSjODRloe1RCpMmaYR/V5VbNtddG1fAgV9pF5cPRlIVhZ2rxMS/Q7YA6ry481FYXeaoe
++haHvwtVyBsSbJmYoEj8R9TU8EGXjbBPtWOrQ/BGV8FwxR2IuyDyx/+e19rXAf9RZNLHGGjqQq7
SpBzKilG/RdUn2003rOchyjRy8Gb3AYHOUbHvBDvIAnZXozMPi2w6MpvkL/d419/wxRi0TaaCcmf
xkanN8fA6ZbwedeZhVW7p97GWvpkejD7VR+nI23RuAaR1bKLqpijtwLzKlu45b0c3otDY/shPMoo
Hdn8M0wLAMYTlbN0cfmtnb1UUP6GrI18PYFtkvaUqhsk7Wiriey5t4+doaweO6PDPvPyf3LX1//8
X37+f/27//7XX/v8r+DGy2ur/OM3ACCJ7dB38pF/cPkFfK+Exk/G9SOpGqrOjEG/3qph1StdKkts
z7lzLzJcT1Fq05/gxcycWbIVFsrdlRW/XSGTFSdXiC4D04Vc6BydffyQb+nGrJJDvynwKr8GhTh7
9j493Pjvny7W3Nc7tW1685hJ3qJnB1nVuxJem4Z+r6QmTzSp24ukUZTOlTUgg7Wt/i5xuhpbFkKP
mzuOdYtr/YrvPZnJgpPyvVWSEllEPpq6N+/HDon/HM4t/M5svKoX16ZN30qDyWqT/mEN86AOW1bD
bnE28raFuoQzhPuSJC8g7i3q9CAkP69sE3maaYyrUo8g2gkWAFvWr9/OlxsldlLHOPpvaAqgvmXY
5uOoJMt4YnFN9lf+VmxNVht/zaedUhpuXLt5BdjDcO918gIRC8Ko/gigBXcNlIVksHtcd1Jkv1N/
rZSh3RS67VUGSZC7cpGbcOPE7jw0lBIOEEBWWWjsgbdUjgh9a+9EMCM8Z45s0/ryqzq7y8e6Bhmt
0UJo/H6ffnsdF72WWy5SAHDCFfBfhtvCHv34/6yiiJP+qRiWILgjoz7JPfoeuGaMPXmzu1aonb1C
/vUwqNB+fZiuT+Iq8/nsiZMfOhxYxNA5Xn6S7+0+PjbScQrGTQYMkz///umFOUmLhoLs1Cdv0x5V
MjZ6L83PyEW724WRvIroNqaMhCA7eg8K3uekhd3YgxGvneRvLRF+yeeaZrLtLL3FwaXvGGdKTxXK
N3LtLwAd2HIpXgn0UzFT+IXjUqoKDhGXTdRjv77YHlepNE5K9VjGRm6rZnrfxCEKb4nW/exDns3z
mJA6XnISkrpFl0aBXozb2UwzpfvEQXhd85vdYOrDXPG9bIOcejtvczm6E3p9LbrNR4Y01wGlTHd2
5Xud2RMAgWSRLwU5F6jy15/uw/TQHSRij72rbZNaWEhVfyhpRaC4OsdN+Tmje5d749SmWag1EgBN
vJajzlazdpkKv3RBhCmYLN3WROksfWwhLlUyTsYOxXb7oRhXWp/nLoQvP3jyWYM+Dz2jDJwjvLcC
5P1WW6cr5ybTkH3EAfIj2F6Twf4+yzIoIj+9o8k9TlqvK63iM95Q/PuiaZZWgMCXOk8CHH7hEfrm
cy0by0GlaYEAjeontmiCQxSLVR4Gy8tf7ExE4seQOFPMop6oTm6MvItVPgmwqlq1NqW3ziJ45kK/
uLzKmcODaLSGScxo2I5RwtdtURtGG/cDvnKO4C3wFFkYZTdP6xgq67Xu2LnsGhA29xEbkHb2tOOH
W7CXinEmHyl0OuR4/OcogvTroL3hl7fYhp3aqFwltXcnJrotIqx2+VnPHQFuQozOdJq133TpfX0Y
EnOgd9qnkKL8O0L+/PIKZ25AnvDvFSbfjPFIohu9qBxVDndjFre9Qlu6Me6dzpw70tvl1c680FFY
2fyzY0cRz8nHy9NeaHSrEECwjDPQYIFB1DLfODvhahY41ZkcjUq+rDU5jojS+16e45oQ+xiI1ANm
VLBpZ6J/L1j+GrUe+LJ3ranvB8TGHAVLDTp+RYe1lsTbFh1nZUbiRkq9jRRjrpDQORTlcIXCAEbX
RgQgA3lnLDxmqo4daAbqzjCcbVPcVQa8YkOFeGpg3PoqIRVGTVv1IiJH6cw0MvhfzRIVkmXh5M+V
chj0x66rdnEdXTmR37/u11cwCQ91B4/I7ErhqLf+Tkm9edb+Rk+NpuRzXhRXNiu4do7epzbR6EGK
Uj5dZNnU9LEV8fVoanVShOhTIMZccqNi3Phcu+VdpJcHNC7uDLQfZr1RlXZlGBqah6U0z0YTXGS2
Zmqg/kgF5TmK830lpS8hxuMruXaPXqDqswwRkaHV38u+OakqTRTZcKOZLgYWglIUm2IkPEci0i5Y
1EAPDgtpZpbOIjSdZNY2Q20nGPiO5OsUDLmXArc0Ga0gwuT6ycJTm70qRktJMW9RYlgYwBXjxChW
ihOsSisM4boLvR0ObbJFbDLbNl2uL7rSEhDJb7fQb59z3XlOMuVZQypA1Dpp7pdONfeTxLejEiNi
OidLLcG1JA6UG8S6t3Xm/qZAu+3C/lDjLjTrghT9USOa9+1I7xeHg4DcROlZ96hOvVDGP8pGd+sW
MSJsHQqgYTuqZeqjgBuTWXhUs8ZRfueeFc9aQUa1pkVDzkhF+IZBtlRohRVy/OEGgjyrg5rYKd/o
ETaXTtLden3w4HTxSh/p5ZEh7KsSCSvMOHQ5QLvRah/rut3lYXwnquXBz4eVRC9LaMyD38VwgvKB
MxNHv6yuXNV9jcxKkbzg9Q0VOli5pY6SkIGmldN2YHyAD/ut+dPIJRcoefjueRpYavNxUDTb073b
yqN9YRDzyL2KjTW0TyXmaqkWoaogFrMhH1ykEPJ8JgzVm5C0N43jH/UYOc0ga9AMCL0bpqneova5
Aq10VJZAkpnnLJ8kLbw38mgZScq7WIF+9rP4IHY+tnGic9NE8Cck1A/nFVI3UZCHCIR1e01ACakr
rDdPRfxEbeslREIbhqlmyyGanlbJHK/LzBv4rkiSqAe48R8twpO2lw3ApTH6gDVa3w8yEpEoDAq0
UWdh1a6MEAZuWWbHQNJe44hcDLHPg6cUGEuoq9jMtLWmOk+Rlu9Vvbst2hb1IN+7V61MWZL+7IOG
eUknGrdqXq86CUc6yRx9uISdVUH4JZLt8cl7l6Pk3QwRJwf8vaHHetMNxl0R9jSJCmS3tUa9k7Xh
psgF3BjifpH10asHmnKG/g5P1lvg7sXhURaC+9bQdwltOVLB5nko61WrcwyrMIoXwajp1icZMjgI
E0bCTq/Ce1iSp1CrOsQlMFPxBesAxrZFUsyFIlalT3lW8sozJZu5kmcnVkQjr6ktfLtHgY/YOmWC
sIp75RaxgHtG9a9Uv4jYPYRDuU6Scm+WSJtgGofswh91H135UDKHFzq8ClZ6myTCDaWmLUbNshG9
bepWb3pcvut6vFC64rcmW+tSd3YK4O8+8JSZrCIlGJnMu4hMagTVvLRuXPwW9EFeFqZkM8m8dYny
dpag7pa5wkHArXVW1yoIXiF85K5em3p/NwgUim7HyxDWauU/p4Q2utLDMsqEVVKZr0lB2eEi/5A0
7oahxrHsk595RHtb1pZ5LdtSABhgiIV2IaXZvmmHl6JXbgozgmtuxCunCaCUpx0Ck9Z9rSQrI3FO
dc1MC7X8X6LePimMPGDrrStdukd05jHAqnzpFSORI0i4ca2+t5NR73WoTWeu5yXCwdSZO1MPPxSs
X9NZmVfAPXXzl2zld6XbQjPtYZyViPEsVMNKNmED2b5Jisg2KdtxZY5M6jYUj3BADBdwcZEdyYtR
Smd46GLkRQfLPUkqIxoSJ0vtCnDrCDhaTc7bykV3m2ZWuuZyNtcVHFLcaT13q4q5ugxyGv0I7+LY
JqqHvuhfFFd4LhpWGM29ZzE6H0tXatDvBNgZyv6dILi3AzJl9ZAZmxihV7RRvN4WULszQtGc1WX8
1IfFk6bXzZV7cNqnGa9Bur7ok+NNS8E5xSODDHYMi9vvZP5oFihjrsJVf4trmJ1QVF4T1J4k3X8W
k0RcYlSL21czxjv5U1UbVJInpSKaE6h33MpasfOqdAV058q0atIN+rMMLWaea3ykbwOGKkdMmkY7
hhwDrdkuqqnIhqNXOndgSB99QYQ8XDnBPNcRm7mcNE6S4D9LK/TSJfq15KNTxIKWlHGuBl50wnVj
G6fme9mKp8tLTAFIf61BQqoj0waRfFpUZIgT17EcR9gRZBvzl2+Hq+Ehv0H5YQ6yeKVsnPl1GPkf
FvwkXyJLEqmZJB0b9WkXNtBdwXczJ8TPJQDDVXHe1DD9aYVMpMvIOMad8hToNfwr9D/iFtptHr2Z
dXcbecV9ELUYcGkUPmkKOV2R9He1VNaIawdI6jrCTK2Sj7hhaOwHWr/oTPmHkoXonw4COYR4V3YZ
ZYwTvOSWWthYDd0rKTPnqMOtUJHuzcrYO5pBnEakLgjAmg8OLiiNK/HXlUcUM06JLPzIIWjbtaki
/KW4D6Vh3bWCtJTRpgtT4eeVrzQWI9/el0ZepKEqIonTg4XZbJKGBpvQu3HfxHn7hggY1jDpvS6Q
WMzKl+DQvbWP4okt+l82lf/aIZ/WHnfpp3NWK41EaJNCxu/uz8pFkV82w3lduFe6COfOM/0pPK0w
8sSRaZJDD4iXa4FUhKdcLm16kx8MPVdl1ndXTtX5dVTYViNIguHR1+fphsrLQjq8J9l11hKyMUOJ
jY10jQBy9vCa2Hzg1YWf+tRbSopTQe5hYZ4E9T2jDEuYpV/eFeciE1ZgukFZafA8kz4oo0o6tGYe
nsDQH9yqf/eFau6JxZ0TFNucy8OrkDKVgmuuWedeILtiNMY1iRrTCV8ndlKOzwAvEGvMm8TUwZQU
yrYq1JfLD3hu16NugQyCgWjHN0cRXeN2swo/PCEb5ocfDDbnEsOT5Ln1boLm9fJi577X58XG7sun
ba5KutR4GU9VWugBIpWRoC9VP/8vi5iWCYjKtL4RdlDxyfxIs/C0aSLUbeKZlVybzpz/On8vMTmu
gyb6XZbiL2Oa2XwAWNDiRehXw+J/eBJueohvBv480/GrpSjVYDAtOAlG81p0Fkiga1IN07bin8ij
jx01xiEqV8XkpMaI3SDuoxJ5ltISIeStFtA00Wf5kzgT18JHeYXCfG4L6IqG8yfqbqY55RWkqDfr
paaE9Lbg9Ug3SnxtFjj+4mkcJxZw941LkFV/3WS12OKO5bY80aJZKDexLe28BeJWM2ne3lbP17qk
3/cCCRL1pqHjOgfsffz3T3s6RKkOz5g6ONW5OveGvYsRD7DEK3HozCr4QJkSHk1cE7Stv67SGsaQ
gbBzjtzqh6rz74Yu23p5dCUaTNqfY8T5soz8dRm30MOQ/4VzDAcDuqhwA7zNBqkHN/laQ+dP1vP1
O/GX8H+VcRSDJzt1amldoVJ94GjHqguxgNNG2ed0WBT0zLrMuI1CXMoV/0WL63UsW5u+oDSshhhb
KkvZohMFflvH8CNCH19qzF+KkFcQKtVH8gzbSuKeMirNbsFX7YXeercy8UYP+mxR+Do6/i0Svj5i
M3V+gvT21Bhk/z16dr0e2m48PFWj44vZIJ8EdGpjyMgY+TG+vKmnmTBurAiNqeDd7AzIFUF+kuUB
qdf4TnLkdCn1FGyG5Md0JvQHWkiviQwExhrynrIMTznFf/Oaflt7UFO77M1Xi1svCJ/+2+DBmFPC
JErDu5XLfnIMsgCvRfCPznEQPzJroUTXtuS5vcL1jo2fhP8nu//rXiHsZV4cYg3d6f0sCB8Cy5h7
zqkzlPnlJzkTo8ZOPJ1/k2ENcJfJSlLLs0Raax0TJdngTQEoKFsOqbnHwWINLUJCcy49pQM6/P9H
2nksN64s7faJEAFvpjD0lBdlJgipJcF7j6f/F3tyJDZDvOfcyZ7sDhWrUJWVlfkZyNerOqV82gGn
teMA2Ybff8xpV/fvEcGAiz4yTyJVOQW1IidaoIdRWEAN6h3v2Lf0I4GV4jvCirLzRlmhTO7kB3Vh
edLtjX9f7do3aV++Bpdb9v/e3RJ5CabZugqCkXL0zy8g+5M1UR+D2LApd+oGMwiwD+X9uPqDJP5k
W0ukdsYroLaLavX7Kpx5hf4c+uQmzwrUr4uEoRGCcseHZtmuKL954aq6F9xLbPdTDNBxzX9M9OQZ
aiSBJesFmItuEnCY0DZKZmJ2VmT+flSjyTWOpQMRRWdnyKhtKrn0UVvR/FIaqAgVeful6HG/M5Vg
9HIpeIRuJjuFWs3XRo2DAGqC5gYYlI71dSCs9FBBFtIULlzm5yZh8bYgJZZoOYIL+vm1mjaiyFd0
AtyF3u2TXX4T63f+hk4/8uOdR8HEjdk0kKW1ozroi5CsFdPJG/vI4BouPjnOHF/sJ9k7NG6PW/nk
RhGkbhBFXxcOanKPZt6mARHuF8BL1P+SGHL8ej9GOrlUwkrB312XhYPot3ecnGsAtMsL+/HM/Wig
uCAxFTrwonayQ+qGBmTHqYUGgSnMMlumT+JHtpMXhTuslPtqNS3DS2OeWcEfYx6P57ebv6H0H/kj
Y9YL/bZeA/4FQq050022xsACjWw7XYp38V73fp+sfPw0Jzfnj4FP4qHZD2IjpbqBO7iyyDbV3rpS
b6BGe8HjvETh0xHtaYsU6DVIK/Sqt5cQBmdP/7fV1k9wGxZC2mPC+/2g2WgyLtJr66rADNSxlrI7
rfL4woQvfNzT+gno3zKh4gg1Irg6uhggLbwMSml9YVn/TRxB7cnA9oCMWqDST1LhGspFFBXzcQ+F
N8FbKdsGmynzhoO1rYAKodaXvw2KcwQMtXvZDletM2H/+fvPOO1i/g1233/GMYP+tq1yKa2xeeBn
tK7oHKNCsBHXxrJaTKtLYfzMwkJAAAeFaaWpU5H+OZTZWXqnJGHwNJg4m4W19BnU3QYhzAvcljMX
1fdxTmkndRIWaiIHwVNg9dCBpvm+MxBP1fq7SVY+NSQMp1m9kDWcOZ0WT2fzWFEE3m+dRIQjf0yp
8JN6goW+RQLaEwNhjb72QqwucezOLqNkUds7Yn/000qbFAv9WCeGcEippIX0usL6cUznC5nHvy8n
iQn9Z5STfWFh1z2KtSAcMJ25Dmb0TZAQ/33vXRriONFvW0/PZauMciai8CwHZCbfjoN4IXU4uxeA
eh0BDxQmT5v0iRqoEsVc4aDlHKUg8Jo2cHUFHA7a3xBBuu7SpM6ca4oB/xnx5P7prUFr84FZiSaO
s0CiXIT6PwxDXIg+WrRdjJOqnq8RwXzXu2M/U5A3IDDoKARp5KjajP1EsioUZQ3YHTMfRW5dCSsW
pByST7nXQlsVQker2j9pkEduhDSuJ1dp7wZmuuLZSH84ErdqqN8OIuVWVJ/EeF6GtMUmNBEjVVoL
I25Kkk61NTTr2Vbl/ivwy1s9CgfHKILn37/y8VSfXB8/1uMkznHpF9DU+QLiBv+WTbQcFnTVVpce
xufSdiiaoqLyzlMwGT7JMExVC+O6IsPoG0/fHLMbf3AEr3dmAIs0q/8fFN3OHnqVSj5lXAMcyElA
q8dGD+NKEg5zh7so5uwZPgt1bjhjcQkheXYfq6i3Uvs+0xrRZATQGnMQDjXGTYlYrSClOH1r2B1v
RdK8tTy///7dzp7Obwnkyem0AswAR6Bqh5Y7wo59a19Xl8g4yvEwnG4OS+K5iOwtDk2nBU9/KJq5
r1lBvU8eJeoeOKMFjyZy722foGwLySJQaCd3ky/vYJQ9ouroaYN4VUzjIgnlp6kx8ZuxUrzNxk09
J48Z7qJNF3imGe4sBFEAt7YbDUcgpP9RQc9VLA8U847upmeIPSCOPsOtQ3hUrfzrv1/Ab3M7Fc1S
qlyW8oZENOxQzAJqAH4DUejfBzl3GUBPhnlD4U7WT9sILWAEXzF74UBGWrlo3Td2O/b3hXZxJOl4
hf3zrY5AJ/SWMYM+PWBlq02KkkFJFWLcBH0UsTU5w7+1wgxN3essuBsUwXoSxQlLECwWZxX7WKjw
mzkWrzE+/TNjxENytZ075f73ZZDORRkqlEBh2bIcyJOjqEtKGLRCIhwSmviFDUtHXs6LI/VdCWx9
hwGLm3rzV7aWnOyFT+/+Pv65SPBt+FP5ly5sm86oU+EwDW+RmTmTcVDmeDkgN/PfDoREFtVTHa4D
BfR/+CmxkmZy3lHGIg5o8h2y8HYc5wt/nC9kNP/urJ8jncbTSRnqpqTgMkB4E4HXhMb9WD7+Pp1/
gwyDmBSdIRaRCJ/Wg/u6SkWlRnBNA7liaqs4vnAd//thfg5w/AHfcwyrD0JJoy6FJQxVii1OK3aJ
nn1avv0+k3MDKYgd0ywHLfrPQQzlLLASCTNRtU/3ipHUtpSNdpaiMZFpr7+PdabFeywG8XAwIUxJ
kKV+zqoC4qnVVcWy2fg6wcmyUzfwUOlH7Qjey5/Wya4NTPr+hy2hWzIcZArdNC1ProS+UiIjN6mM
xXJyXQX6vpJltK2BLP8+v38jDR2Cb+Mc1/rbRysTA/u2crQORlRS5MMvRnxXrJt5xjn1ItL335v1
OJhGe0WnYPJPA2cOa6AmVoeTwpAs8XTGmmhez3J6G8CawIa1d0pohBeO8dkvqFuEjL9o3H+ylYD+
Wp92lXU4un/8EexxTbmJEuIieMQszSI9s6vr+RGzhEuh6vzi/mfk45X8bXF1HZn5oa+tQ9k/TSLI
qWq0wyZaqIKrBeWFL3kuiHyf5knyN8laHkgy08yKzzZ7zllZcC6/75ZzJ4/siwwaYPERr/JzQmmL
VbpWpNahr3ukTbrYpf3k5ZOquezVC0fgVGiM97IsHvHTR81utujfW/Lb8pUVYd6CPnsYF9mVdn1U
q1K2ybTU1yBCcUlpFhP5LfofDR7TTvMUv4YXtJLPzvfbLzhu6G+/IElKIcZugTXtami+Mu42yc6v
IIUri99X9txW+T7Xk5U1B7mZOiuxDk0A3li7Dwxk8vTNEL7rQuH9PtaZ/P3Hwv5d+G/TEkcgbroG
PvyomyM7oaOg5nEUshq/9EVyPb/8Pt6FVfxb9fo2XNvOfl8JDJcUn0GG6VXcIwn8IInxhSNw9qh/
W8W/tJZvI0lB6Hd9y0hgOK+b2qaI5hVOUexSe64Xvac51fW0kukcRxeGPnf6vo98cvoUn+6TiJvX
oUB/Je11G3C3owf/nyup/tyPQVUPQQ6X5qDiFFsN71H4GSrBWv/vu4VHUBj8YAWSmIhUyMk4IDP6
ObJQ/Jm3crvvU2ujRMEGyOmFgHJu2UCf0dRFpQHg28m2pzDVgcrETtyQ+0dQR7d6lgm8Q+oLseTc
8aJ+rNLSEqHunpK4rKS2TBixaMTVCzW9mrt4m+JjVAl2Gaj/w1awRCIWLTRd/Qd4FmljLVFpQ8qo
NdyhnTaBZr41GMr9D2v3bZxThZwYtY26KGrGoSBtmQ8DcIV4ulBSOKUKHYMwZjpQc445I6TBk60g
q34y0qGzDp0TvU1fwSrbZPtqb5ZUheFMZZwo/+5S9nPmAfRz1JObM8wDjOWOo5qvooOj6mpe9TdH
1XiESw/pVXqXeuU+uK4uoKjO1L9/jntyjJNA0H2M662DULn1OvMCT11Hu+ABpSc3WVwikp7Jh36s
7clxznj0qwHm3AcLFDgo7Xwl9iU4eLNdinNlOHMx3OSafyF9PnPmON0GB+4oj/IPMCSGQFGlOsJh
UqIt9TJwAVutA9wLf4/6Z46cQqEBSJrCu+MfBRagxrKuT7kGnVpwZ+ldkfcIlGV9CVvw4fehzsV9
ShoKLXH1WOI/lZ1TZsSvtVDRDjGVx8nVl6ChX9f0E4ZbyzOWsuzCrCb/usgWOvMFVShWBgrCKJCD
VfsZKBNVUKRC0OXDABQpG4VXMexuwdZ6aB9BpDD1O6Orlr/P9rgrfhYHIDnrGqA1YLXHnuPPMQVF
DCoxVxTEnq90jPz8KrkQLaUz0/oxxMnGLGKrrIZKUg7RjL18TiG00jOYBp1w1eSFB0K68vQU6aUh
Xxdycw9kakYYt17Vo27Znd6tTKl4NfJ2tgdNPkzmcP/7GpzppbAIgEs0GFHs4dOcQlAGIKyYUpHC
iI58QIzsSltK3viITvil1TgGm38W/NtYJ8FobscxHEvG0u5LkmobV3RXdXsvKG3MK9xu9fvczhwc
Gp3gDyxKKTr/+fl9zbLX6yzu4dbNK8XErCBtvVG6HbptGlwCbZ0p5tDbILcGJwgWDa7gz8Ei7ItF
C+GNQ2zlyLgVVe7KadI7UhV8mIKwqiXjNhflTdKlsmvoibEs2uzDkIMXIRZ7zN/buyHpbhP8GqfW
/wrL4o42SnHpExznfPoJFGDxPMKBFfGC/PkzWRNNE5Lq+LkHD56qK6Eqma3NRXh76dF2Ljum3UOB
9FiR/Rf+8reDCA5QOQRDeIdmzdYfrdt2wBC6lP0VzWE6r/osOtUo1NjHR5ETV7NXtlnmCoOcXIDV
nYnWTFvm40A+t5j8z5nPyRzCgOLXdN2ua3PUjg07wQn89z137ppnw1HkIEUCCHDaMBzCeJarSCCQ
1ba6KR8M/EeOQovSEmmw7EFxCrqUl5b67NwQEjnmfpQTT2EuoYQBeS6bMv2b7d/Kd4DP56Wu67lw
qR3vOos6HoIHJwsoZFLcdOIkHxI8kZDoouyd2NlyeEFXaZEB882RHr+oW3JuajqFGw4w4EFgVD8/
m4U2uORrDetJfOrXIUB8RGxBw7noTLm5B43s8nqem+rRBkwVdfLcf24GeayrOeJDHiZpeukC2lux
ceEknnnLaVQAjsVfg3z9FHw2TZkMrpQhcEjH8G58UmPxq9CsDdQBy/t9U54LhEAi4Y1okNW533+u
oZAOQzBmvXyQ5MFJqishluySvkVUvkDE/32sc98LlgjAYtjhSKud7hJ8+yRV7DDHnrJPxHbeZ6n9
M6bl1+/DgI8585GOSpCobZEeaf/Ac0aJUQwKQ4fExN2UBvOfRBlVBy0/LJGVP3htriPdf7Ny/bGO
xKWlDde5Kq/qdn5OuvYTE9wWo0xpUenpkyqgiCqKdmUoT0Ir7/Je3oKgWsCVXqYSlspkkbgbyVvM
AFdDLb3qPq4hydBdZ4l4owjZrdm1EV6C1dbo0QjuMvx5uNot+vhlvx8KxfOTYCmaycvUlakdiZLv
EfLecDMEvoQ0ROa3pj1G/UptwtrNreaBzYNHUDwUTgS4CwW8+j4oq0PfIfwWI+zlaUooUcbRfK/T
1aXe8QdQxDKXiZIZbojqMvYtLQ4XGG+Ww8Dg5UOShJmt9z2uiJL+rkb0mHp5XrZ1vcGD9IYe8RVy
YrInapW8G6dGdYSp+ZTJxxBCmRd+mC6MOlimJgr1hgbnU5yXXU/Km8XTUxOED2aZVu6EUXDfVSkd
X3WrDtZCafP1iOGsJx8f2UtcrlVvLKzJKapgGc2dkxvWRp4VIojfIfZXTwvNoHMcCggsRo/a0PyR
kmAfKvkOCg7zMuiNAv+/Q41uU/vaYRTC2taL8slXkr2ZZWu9zx4Sqb0LBOs+Howr7qeFZSK4Joby
JlPSO/Ql74Spesv8vrbR5hidiR4zZtudYFcDwXuqzBu2XQHxJnzidfhYgqanWwWCboZEaTYtL40Q
dLsYSiB7Mt10i64AXdRpTi9mj0bh8+ixJt/GFOqAh+8C2RZ4c8G1Ekh3fiCMrhRH73mN+4gSiTFN
WNlr2+RBMdq3UYYHi9jfS15g8TIH7fNQdW6ujKOTJeGL3oWbGs/ywlfwJqnS2s5r2GDQU50JwT3s
hRW3Jt9boCGHgHNpJl4a1O9jgu+alSduE7deK+n3VRvvJqpHExsWb2WrdKQGf6q4sNxan6ctPpG9
k9btSoLCGY0jhF4xgcEvBo4fwr0uKnp3fuAb67ApydUrCRo4nGdFyjo7i7TWwUiPA6OiwaFHsGPl
QPsrFodsUlk5SqsdGjVcdrWP62EOs6kT/iRi8aKh2GkPmXQrm1XslWXwMSXV7JrVrCNadtQ9yhpb
EfkTSKscrdklRLjlUVsoInDjBvyEp/SUpoJBRI8zUJdFZd7GGFFjYTUjhVhNV4KWvyad8RDKIkVJ
YRkL1mCXeVJBT9YagNMB9FdV23D/8BWV0BVGPXACaWJMGLfLdFYep0ktXLLnyRUy0O2age2I1n2l
sJ7pZub4cQTVfdy027BsECztof8Glj1ryJTjAooZ0SwtZgGxgzkgJhRCiH+AnmMwiAh1iGq8hSND
O2bvXbGsNBHgB3IqyFAUZM6isU31KrT1BtXQzHSzRr87qhHZUh0e8rLbFLx9Sx2plbKc5NVUIrrZ
E+SqVt7WibAv2j5zpCL5k/TmC184dAilq1AHKaz0BYd8CI9r8GQEkehYHSy2KTCgux/xJ2FZ8gRM
Jwdx1zU+TtfQ6D7UXkare9Ku5Em8F/HShhMsm646YfxmQABqrRbUfz8I3mw0NhV1BzsiF9Ra4tRm
suxUaxcZyQqn6Zsukda4d6/7qN+NUnPfjamrau1rNmaLgtejU4f6jaBOmBDNxuQO88ThUcSNHKiG
W8XddaIZi06UdmyBEQZtfR9bwZbLyrf52teqPBJwlKa3lXx+FEzdznMeI4IuTk52NJbFTXgL0Ogz
MRR6bvOrPmbXYit1blDz87VIC900E2sY8MkO7UkLOQkADdIUIbRvALOVZrHeiVWHX4vfoV8L5V0w
u3Ql1CXeYjC2MakdXSVob/xZX86C3LuW3L2Y5nxTjqrkKnoWOLMa7VXe4jabHkJ+JGP9XmMHOQqE
iqAwn7skR4ZRHGXHb5pHY7LerTi7kluaq0B/kbrwt5U0dJ6ZJneGMf0xY4jIA2YxabDmAK+Z74ck
WB9KXD7qcXk3WeFL3bWoZ/SGm+bKxsJpJa2V5yIJ7oQqdoqQIxjlUJbFQdr2oGP6mVdVklaZl2vD
svIzzxrF/Wzos61o4YGL8yow1UPKofJNiv6hpEZLaTYfMgI4alYTxAltXatwNTIDA0W1fjND9WM8
GnMb2kqakQsJtab0ilG8jsvoAHXaHYvpKz8yNOWA+NBC2TZaGVPB9Lk0oR9kqt7hX00omyNzsuGe
3UpRci20RYSoq3WntkKwmjCd9kK5EpZda1yXpWUuUwowOzjRL1XVv0HLbBEcq28tOYnsFilop4Ed
jownra9YxB42Nuct5feVLliuz49J4/mG98AuN/LnVB/WaAhvSuwswnDZ193S97v90LO3YmPCZ1O8
0fwGG5v+SrWw626kwkYx1SgiTLiCBTwOyuzYiyyavr+zuno79hzkBjEGu69uW4GMoTDfY0N7MIzw
rffL2Z77cslRfNbmVPD0eLQWstQc/Nl0siB9Hgt/FQqmi4jrba0GO4KyF8jZwrDI4NvSUcx5A1T3
VrKChQapXEAfRAYfrzavhYVauDZtK1613AAbzLHWczw4nTJdxYHwR24srLOrnYIfQhVdaYq+NRrF
CfXcK/poZWSPjRS7nDtX6eoFspxXvqXaJUyIUu1WqVS9FIgixyIZveHbvj45ejPY1rSre9zlWzdP
SOlKgZvxOiyu+urLVK6z4Xmsakcq18Cc3d43F7BMvIkfbPBi7sWHBE2SKphWqT57eoF+ST/igI3F
uC47XYwQc33XxfUiUOsXi4JAeKVFVWPnfYXNYP9YFVRC1A+97vYx6LvZMp0xalEx1Bbz0Dh52a46
4bak2qiSf+XCKtW69TDLSy2OV4mhuamEoojWp47Sx2tQMCulfW2J2jUk2RiPr0gG0dHAl7HqO2zU
6gbED1LWUlvaUg9i1kgRboWQUj8IwjaNrjWLxlwlOGLg9fNGEKmFwVS2/JVsJRQYkMQAi5giXV2P
tZPhFFQHJhzFl5hDPOzaKbgh/bHj8S3rVbue3/1WJZeaVlM6eFHTLNopYn0hMosWUmT+BrPdwPab
5y5/bnH0DhTfLs3CUZFoMILEUZWOG150I2jPUrHw00XZPRqiK2nPnb8Yi6eGFKg7prIg+1rxfcz3
+EfZlbUStMH149JtM8RJc8zbu10eSo4Vf0yadKUnW6PwYoyqSy2z58ZVzKcg/MRza2ngG2UgAdX7
GQgyoAIBruIqaJ7Ksk0cxqtJW4zy+NU25R6qvF1nO6v7aozMPSpyDwNt1XRykeHy/LK8HgFUySbS
l6l2yHLNmftDhxgx7zRMrbCXisIt0dktK2mVILeWm+11jFzqxM6ftRtJkB/Uut7yzvKEIrlHUOlJ
lQj7arZLBXGFAzn20X62lFAvxNN518XQv9Voa4F2iloy8ih10opsJ2OmZb5S084dO8ZXC28oOwdB
Afv4WjCipQH4CFqSSi5hSq2LuIvXGrcaWCYl7RxR/Ki0vZIDsGuXx4L3TJ2wk24sQlV1fAohRCOM
DzOm2eVdatxWvYbQD4Rt7rK6vRKK7Tg++LIbI9/dieVKkDbj/NaGr0q70dUrTncnt55RLKdx9HrF
d9r8Xi+BQRP2G0Xxan5SXQ+cT6wsgucqXAc+XhMrq7xJ+kU97tviS2o+yK66bqNoW3lE0a9aDdFz
3JT2jLeeKoWr2CcloA0SR0Zg18OiVBSA1oEX1saXNUVu2hpe3z9o3UGZ9AUA9zJAOLq2vH7KbZWn
TF2bt5V+F5hfsq7c5J12bXFu+IKOr7erSh0PreFfSWa16ifVLqo7eVi2uf9OzrrJ/OQageVFXXzW
5rvSCou8qzd+kXldGm0qANE5NrJTT+oXUnCIUxRLQq+dV7V+VSVw5YLBFoLnBoHqYWxYdcQwyI78
ogTyaix9aM/ixA7n9Ks0M9HIXmhztZD4t2oPUy/MIbGHHQmFTppFauA/BkniiW21NdNNqL/6001n
PNfpvMzGeyo/RKnY1tp4W5TjYgAo1giFK1bhrsnx8LDuM9wDJmFeG3rxiGzBsszLm3qW3TQllZAX
gpQ6hfkm88X8sUN9ZynU+VPTJp5Vq3YrrPkiV5livcW1f1t6caDwOEhsiFR2PBnQD3Mn0h9H4UuQ
HqWJWrVE5ZZSAmtpD/PjFP8x2l3KmdOAlVJXV+Zx1TYj/X4SQpAbYVbZpb8P9ZYnC87J0jqN/jTC
n0LUvbn4MCSCdL6t6oWUYC8eP4pttEg0XOuN2G2s0KvRkRq1rzlU8YZpPA0tMJl8pe93Qvwija9K
2C1rUmL/j6WTmyhsVrSli3xTWlshyhR7krpbWelvBpHXbmIXlvAmB8glN9zuuBWSYA9o5Sj6VSpc
FSJqLYiVFOqT2t8jxLnPRez+tPXYoJ9l+l6kzk4Fp6VtUD0Zb1VsIsa69EJOXCy9S/M+GQ1XSFDn
vsbmd8zvOv26QNe0s0jQdBTKzMHriKoNRr9xezv2izQnikvxsvWdrhBBydZIAGW2iMWhDAhbLmzJ
jJ1ej7b1EdDYC27Mh4399FZFYbedJeL7h1l9tqXppYNgAzt0wiT2MvAdPEWzWnRMFUxn5839VWot
O/+TN/ky1uMFfuORLNi10CMtS7Qryj9qPFOc94EmSk4fETQrdROkekxUqZdFhNpQazmYXAmOyilW
CJC1VG3qmhshbxxdTBZilrgaSWGPRrnYYrJqEsjT7CUq/IVaVMtxrjyrDO3JFBZdhkbUGGyyYVyQ
14Ki8Lmec2c2c/JJ+l0Ccli4p3sUOxda2uEc0CIOpiI9qOQAgeb9rEvLoUNV6ahCX3fKRlUih56g
54+P/ezb8hTxXm0Rk6/S5XwUYkvT+yZBxz8L9omPxXUyGC7FgLsCV4Oh/2qKwo61Zq0k8Y4S1Uqa
DK8ZqUGK2mqMJK8uOBcIuvu+kDhKgN6iaF7LQb2rSxynp9FDVdCr0dmyxb5aQ+lYz/CfghY5LyoX
nSQ5U28SAW+G4q5UkbKb+Q7aS636rpRbW3mo91kbP7aquKtqjUeGin1ZPD9Wib4LrGoxsDxl6vMk
TxZ9kN1iPgC2Mu2WUqPvM0Vx57qfkQYpn0qxuUo63Dkz9Wgg4bRpeuOPomci1GNE82HS85vZGLyG
B0ji14c2bNGkigNnUg0BT/NHoeDNYk5PUgBWMJ6OolyQ8lB4rsyMWPecylhU6NPSkNJ9K6NzZE6W
KymN14s18liiK3KldemDrFf7yacEJptOgyVvbsTrsRB2bb3TI3wXyUlKrDRiCbJUku7NGYzXpHk5
YludMdt6le+7bkJQjAJ0jqGP+i4X/lIYARR2JS/xNsUjkmNCF6GsYjbOmzoLjoaDh4InqCiqVKM+
s/6qld/yST7ix7a1EH+GpFQTVQdTvtbCZzokzmi9VO1DE7/r+P5qyR8NRF0ptB+BPyIGKYbXgEDB
S5lrs1OW/VQsMfYx9qWYbaaofBXa8Dkyc3S2s07b+L6+mdtpa0TTWuYyWMt12XoYTdjt1L5PPB8F
PBL6TgUHRiiJkqWu761a87TxtdBTXtohpwFDt8Cwtaj7kLrOXxtB7WUxz1fr+D/xchJUJ+ivxonE
N9sKVWI3huSoCQsCxpM95CS97Ali4E5gKKAj3UjRWlHfwvJAmVvktZJI6Us6fGThDk26jdbOSwtp
5ZGTltXPoT46dS/afUrw3ETdbRWaJPJYOQkiVQOdtI5MXrW65VylD21o7PJ0O0Q3ihE7sQ62QVXd
wX8TlHXFrqkl3J+JMrxGpELyVN/38qTxwLqDfl6YpbyOgKPlyj7vH2PjIYg/yA/WjYiUa/pqpILT
YgKamein+xZC9yWCijDWw+lWzkuEoiHNmInbGc2ySApv0vplNEhLWStXlg5tJfkShninCOb1EKXX
lb+V4rucfyzX9aopCwTlglUxxo4KmLELtoW8TSR08/vAzlN8FqT9nOYv1DxXTQH6ZbgWBHktBuKm
aKxFR05c6pPbA1DsldtE9L+MqFjmce2m8/ov6K/V3br6NKl5coHE1N7wq7QT6VOmBC1Epo1au6P7
9y3ilcZ7Bv6qD28n9NAk0d/ogitwfKb2vglufRYij3LUgqOl1ldbTdSWhUiHvh3FhS5wCwoHv1PX
MvoBppk6UU+VWsrSLa/Au0HTXD+glDVRsa5g2Efo9saP2WAsauUm6XTcabZyYrpD/VoaxwTb/9QL
zmA3tcvQp7RiUK3jk+vhTm97r1XVZ6oNlOLiwpE60Uk13dULclEpWmhJtW4i3W2023LeA1a60nNx
3Tb7suRFs4cektpdy/XD6axLZTmFJle6sBSK1zjp9zVqx1ofPLZi5vVydZ1UxSY/nqvqJdAVJBTF
0qmyWrO1EFk7mbe14vRFTIVoqRcfFr4ycUym1l9pnez6xyBpSgsjR7kuN9FQ24RTQLEjulGzZJXy
PBhyl+Z7U4Qo1w27MNQdSvJ3g9KumgmgJMoFRh45JvwZf/RvrXrdZxuMt+Oyu6lgaIhUGesSSb5G
WGAMsksiVAEF5jtdg2vbmlG/TKikWoiWzumTJcSbvDaXRf7ciPdTiR5fJS6MaVpEieb5rGZJRqXQ
PQ3H6cOsHzqU50G3J62GcbXmRRaCWSU+RBI+ffJDlZNtYh94E4W6rXV7fwhJQAV7ZjZNWOKpcjUT
s4dSc1Ly0CSp7izfJPLf0ibgqcDsm/ojT1Zh/dQFGPGMulOwyejPeVA6SMu4iGYyz4Ak+aqsJ6/K
30oVyUPrZah1LrFVOT7E/MkMXcyqI38IMJarPgrjI0CqdYx2jfxKg7fIZ3cKHmZ0X9WaiwRNxDKh
dhREi7S/ny1inR6+pYGxnY5vgHB0U2T/qKuvkoTWREOZjXa2k/b5Kp+Tqx6NtOO98WIe5YjpT30E
6vFfiXccdqdPo60wlJ/BSNrT6/Jj7kfXiezzCn+JKBdl9CuQLXAqFWXZIV+2k3pHKey9iI11Mqvo
d+rU4vZtehMpfH3S7CjD2kjW76dYuJJac2O0WE9G0SYyJK6hjlIdqcqsrgI9x1g9cMz4scz29Dmd
JNYPEpmekXcLhDBXmQ9pdhxgeqhsniDM3vHD4S6qxs80myIbhh3g4McsWFXzE6YeSvZYQ3ACqAZg
rWgdJebxnyX5m9hqS6P/rJLXtHsdqYuiWmcPwZOM2btc/h9p57UbOZas6yciQG9uk+mU8i6rSjeE
VKWi955Pfz7W3mc6xSSS07WBAXqARityLS4TK+I3+suQSuveee4qfdPp4ruEgKuCgGlraldtXzx2
WvaSKw8SV0TUHp0keMA+BOI/GSOgU4V8Soxvx4aOqUs2wqubOvyZh6Xdqdq9QDm3UMLNkAwrIaFM
1vngrp6E7Njn+ibKf5rep9IiwUg/Sm+eS7nYWO29C9d9AHgn32pDXZP6+htNey6p4blWe6sjQyo3
MqKa1UZA7LNxC8SEFH4NTxFB3avBd4c66ShMGFCZU6k/JYMtRtSeEGCTxGhXIk0GX7KLn3XSeqnP
9q2Lzo35s0YY1yzYBOlacyKSxHKf0V0QUESCSoAivWMPRbBK5Wijgs9o6Jog0lVFGxFBTr8w7RBJ
MEVWVhrG1GpAgocvhGqiPEvvJMIJvaFfY43+Y/lHM4QbQyq2Bb0OE8WlZsyFH3Ssi9JHMunbvClu
cr3bxFXIL21fW8RZSOmGo+yNbaCg6m/EhgJp5/WACazK37ha9qzl9VWZVFvXwEwoLdt2BYik23ZW
JdOiqkokJ4uI6UKdNPbaeoUkx484rPmDMq16i4LmSlH9Z1Gy/AN6qeu4Tm94lLxYZYuLEPeaKfq/
mhQ3JibyrkaHZlVpOJU0uNUJgsNLqoCPWiefYli/uByjshncaC6dObo8aGRVMf8BejIHRQ7drZuS
Lup+cJur8UFWovcCoKqOp5g9GOpd1/a3Spns4UOKq8g3WdaxlqxrXm2ehrdCKmE1VucZbdxYenWr
7D1oXfQr5dpuhiyz60y/NpP6Wy5ASFBbuXqi0fPqKjWywRG+juqDHGgGT1fjJuMq9DzOP8QmuCM9
3BApoN/KZV2tyNdKW0z6iFJd8gKp5HuewhqpoRsYWfErrL27vKxDO0zo1aHv3tgV+i4ccRKqxbK/
txQWbsCD2W6s3CdvTUCSejBXUU6D71JXjEtFeFfO6N/p9EHExL0OcB3QvRzhjUbhtRjz8OEVWOxq
q6VFk+vPaktlTCu6DyCma0Vt3J2nyA9uUhLGhzvW0wdfV3qT7BJBfOlQ2Fn7XY7lERn6KG6K/q8U
vPOWW6dh3WyiThuxULQ91azd5yzhhdb8DAQArg2EIoToeZBMzbCqtqsCNfb1o4pde2TrO2ML8c5/
c344N/pz8p4ybW+04hYQFUthJ0gRadCTwjIIa6KSiahZnb9EzpIm0x+y2gRANUI+UdLDXVU6l4Q3
K7NP0cQFlIxXGWUfP0DeJRn2JP8IN9KFxnkkZbyy7i7AOBZjj2jDE1R+7DhxqXaKckQpYG2G7W2A
vR4uY95d3Snkyua1GmnoAcfPcuo/LXzVcfomAx+ljOCjmzrU9Ck0VAgT9noJCLEr5Y0WSc9DClgF
tdkid+6y+OAyXsf7YQ7f5Jw7h/7h5R8wA6VEpEmBR/gHwzIFKmoi6uZdHAAEUpTdEB4jWiJNe8c1
ek1zFOEJc4nwNAMwsRQcWkd+pqZrfyB/J9OtdHAtJM2VjpDSQap9ZNEC0W/ug1KGQtkLeiTarlMa
kDjEvdP5Mh3o4uk20H8P1Ky0kCOZTU1BzRNuSnUBFDmHyuNph/IVhxHKNsa4jU5G5bSqGSp+LB7L
jQPUcKvshU2xkWzOq26n/zdGADMLB9wduHdqMxY6sl8DtkMg039xhqMAA88RjGup094vr405nK1l
jsxCRElQApwynBwE0TtBN4djpth4I0Kkb64Lj4x1xQtk5T7o25wa4jcX3RcqZgsHzxzI/kv06b4E
saH6gjHAr5KA+/WvSOZHxSbAwloDHrMi50UUekUK0V7/xan3JfYE0JmbimfUEiO3Bm4KRXtSfOmh
gXl+eYZnIGQoIsBfGFnU/JlpGM/s6Er74lHv90P3U8pfjAFBuRbMR7++HGpu252EmkrnyKBrUsN1
xaMviVc9HV8sIBfOkqUQkyWplJWpZZUwHA0aTX2Vr2JNXloUc+fV6TDG8/Rkn+HJFw2twTCarbLt
71rYTJgWkPqvTZ7nh2ZjAgQV7xJjk2nr5UU5/8EsSDqiYQLHmwwx7KED9hEfLOkEUB/ptybYR+2T
qJiwvJulwY5/bXo58KACwS9qMmKzk+Wh5Ab1Qp8JdVF64r53D8pdLgHtRrN9t4R2Hf/YhWBTvo6G
naga1syskwMjJ2EcBH0nd+FGwSHA5fElQkZtOUMvr8upad/I4EGt4z+DtCZTquhdq/Uhgyw36bv3
S7f7T+cqx1pIwcX4UODevYRgl+bmFTCxwo3LoY0czNdFlCVSjdGqKh57Qf7RhaG7UvMR5CDTzzbM
WxmdGwcBCSPP3pNB+SlF5s/Lg56BqSJ99s8PmKxi7JzKzEr4Ad4QSSu5Q8RP6H9ZloAfRb27HGvu
u57GUr4OVq3i2mgR8jtWDXL/YXVLUQdEXo7Sfdn86EzpN/2ua19dQjbPJI4wXSRyGwVRFAghX+OG
sRI01PLEYzH4u9TxtqGavrnaUpjz4SlUlxGSojHMO2qqgWTUWWE1ljUcU/GRpJF2mbrSaF5kOFRU
OVr98Z3efF6e0vPPN8bkNW6pKEOSrn4dWhTUneTG3ExyXtB1p7nFC7qg3R8ES2fqzFolFncvVGND
AWM/+XxVqOkiDI8BpLaxyu/Cwyh4ONjeXr5eFM45/2RfY40H/MnhWiY0s1SNWNW63QirdjdoO3Mt
XmkoS5or4SDuMbfpqoWbaSZ3GsNamgrTY8YMu/W9RM7aTkQXqILUFq29dWjj/LdTt5Syl4c5u2RO
4k13X6yVUWIST92ZB9ga95S1bWC+fotAfrkWt+m2Vfflh3wDmGG7yGU4vyYZLhk/KwcFH5Lvr7Ms
1QOIW8kTjwIdrzvd5pX8GqwdODvGYwCIDyLAvlxgDs6Q1b8GnXxaN28DEeFokWXUrIuH9OBvsm1+
G9tmfE/39AWl0B1wBRu3yOK7XNjar8tbZm7Q6InDy0cyXTuTKrOEvAxqSx6OZjesJOW9wm3sLyIA
kCFhxaxNnHLd2rzLc6Fg8VqZdeek6qfYNwuDmKGhsAXhnyAfLLPzpxtfTyUnHwQOm5E24V6Hh5L0
o9lbKEtJtr7Pn9v9Yho8O3P/xDQmmoeBUBskb2PMw0j59LbRtpI2aOrY/UgbTFYmN9e3v5hLzjZq
cjKSLFNWbcV5lApDMxx951ss+KusXVAumD3WUHFCaIPHPhSKyRFKVTWt2rQaULOVttm225fb6K5Y
oRm7rv9mYfwT6s9z8eRUa3sf5EZMKM96pYW1CsoFEZa5YxOGGgsDihrEk8lN1xhS7klGSQaDaOqg
gv5yb4xqaSGMf+Vrfsbas8Z8RRmFXqa8u0gavEFqJB58vIP8+ChJr6by07Pw8wHjffn7z8WSIZkR
jRv1zH87a5o+R/iEi4C6qynfQnuH1ZWsuvrDW5LLmY01Th427yanw+Q4rFLdGIIkZN/yYghAMPdm
vtahWejAJkVACpeHNpNvUhg4iTfut5PlkBmBX3QGY9NoM6ykrefsPM5gd6PfdMDddwIdoEUq9VzG
cBp0XEInQZswcPoa7/fjAHpWye+NoVrHVCpTHNsuj29uOkm4dBH2NGyy6TIJhrrrIf1Lx7yp7SyJ
1roDcEPjnQxiU0Rb6XK4uYFBntZ4n8BKgpj4dWBuG5RtbaTSsRTBLWTlpsTfvoA6oYfWX4RCSVdS
Wfszapddr9SJC/TrqEfytTXw/I+yApaJEjxUIeXfywObPet1yh6sSdTmzmTiEw00tatr4405cjpp
x/hbfB1JD+KH7ICdzHX0fYlxPzebo80oLH9qLmdWMHGU0xfrK/EoK+1DX2Q3lL+fDT04WL6yuzy+
uXUyKkD8saMeT8evH64Qcqdkp/GQ9utryxB/lYJ208XODV53NwFOkAtHyvnDXRkpjhI2HKM3y/Qt
G2dapjWVKB6xKnwzA+fdLaUHpbCKbdl21xS5NKgNvy+PcUYvAQyVAUFvFBTDFH5ytiSR6QL/1odj
og17HIIVINCRBVxcH30Sn1KjvvMcCGu8QJsR+b4VQxqzxlLVYuYK//IzJkdOrA+NC7KTCwJTtxJ9
eIE2/18MlU2vqeORLZ4N1fHDUkt9ozs2P53dqHlpPOk3gy3sUpSRpQXW6tyAMO+AQIo7jYZyydfF
08mK4Hqt3x9jvfQg22i97SJ7d395TDN5OhYCeOwo1KfpCkye6b6k+xVpfAfWwlghF7x2Iafkzqvi
/NZ1ukLXcqkvTePMXU7+iJwT2pr4gU1XjNmqRSw4TnuUfoLTvdOuA2srxSv3xrqtb/S9RFELepBj
i0+XxzqzHblox5cyMhFj5K8zaipxVumd2xwxUoVtAT7B/I05WFw2Ns3hy7FmxkgsarqcpJquTkmy
Em6MfQWJ5lgGe007JiX4fOn7/ymGNsla5cJo/UI162PQYESeYHKBRLELPvVymD/Z7yQrYnVQGiNZ
FampTOYt8Qy/AYVRH2sZEKERZO0KDMc1Lho1jf74oShhPsZp/GaK9TVGtw+xq+7DzrvKdWFnVdn9
ENRbzAxhZNZ7/g4PTknZ8CS96vX44Pv9byia1xpNXLMIAFRYgCXjLIdTEaSfsWweHHoN+8Evv5Wp
hcV6jvUqMn/rQGnxMy3DxyH0OWKB3nUDPVzse++zIvFwVTZ/wAW5Ln33sY9d+k2ydyX6xi9FUW46
h16TodVwWYdvotNgYQwOj/7ZyyASv4JgpWID5XrmA8nt997pn4d2uINiB1dK19AhcwLMAHWIMxHY
5rrDAx0+Nk6Hwg9QigufesZggB81ll6woefRMD3aTawqaVrzDcy37ApkBJgnBf6Y3b+TWCGJH9rW
W71Wt+5Pmj7fm3dJB9z9x1tAWKinz9yfp79kWsNUykgwY5GVXecp7eRjKEKuS1C7Ch4vr7uZA/BL
oMmyo1MdpqVBIE/4cI2blv74XwTgNYHjOF0e6OVfzwMpNCr6WEZ9rHBqaBzw6Ut9uLlEWOHA+U+I
8cY+yUljKRuKsiWE8qy/ZlfKGvsa6va/Bls7yGuk/BeVmWc/D8sUDvtYApgerq2VY+EqiQxKeEuk
YNPJV2pn4di61NWcC0RWKiHdhVjEme4Nr6SAUyCHgFJBTRts5LPtuEZXdMn6e+4oPQ0kf51DFFix
7q0JFMk4qZu/yFvtTF5KspXxtJyechTK0SETR63PaSPON2KNrgeEGsgqv52Dd4sj7g4Y1MbbQaSB
mkABC0vS2K5W6k9ph8/rXX5Tv0Bj2lVIgXa7ZZXtP++ys99EKo6gkYxm89muHyTMc42sgT9SY0xY
k0Y1MgykMAEF4hhRy3zo3yTNe0+7+GWUxN1ZpoD+TZpQOwl6tM2k2MOtAqYFBYLHsmoRnej6XaG0
L3qOA5hEryNpi43fKjtHcB/1on8JjNpWku4XsurXUgr9J2oMda1Gwb1gORA+SuvX0CCGLqicgOi9
HxpL2gqoCqAk/e7XwYvYeR85JofAmvwbWcVeClrfbwHqIrAaZOtKp3gOfQsgFu6kdlDq9xJ+UaDR
2ldngBDWDNWN5ADwS6P8WUy0mxz2FDe2+gNbk+tOGUTAxwokU7OytUj8lQjuQ9mpuwo0GaBX+VOC
kpD4wpvDm2rF1HzWQ3tvGdXPMiruIUkBhhWcXRVEMJDz+9ivrnH/fq4LiIb/8oghTZRQ6MGsDLc/
VR030cn+F7uAXH0swbTFMfTfJOH35b8vn22OSYDJGdZpST6UejHwFJXAz3bFhi/3HcbFsIkQedjC
46OqnIuKTTPm4Ifdu9xR3KoCINVSdMxi/Q+1GFhkLDxZ9PP9RMWF2T+0Fi67RVuwmEz/ugvrQx90
HfQgPNQvj2HuINE4sFRxlAjDcurrHDlwxQehKdh4XYRL6+9A/vAc5wmU2uZyoJnnkXIaaPJEgB2e
GaFcNsey/pB8yM/mUwYuOsQcR9ZuzCb5i5vyNN747U4+fqagI9CaxMtBuIKMB8iZbXI9Xbvukuzl
2TKgYHUaarLOEkXWfFEjlF7d4Bq7SptREmCxj7g0g5PVpgxhpBZtNZ6RY4U7WkvfnLWzzV/HU7He
9msX8xSs2ixh0dJoRqZqHCLekbqJKCxOHF9nM0KDDMEJrgF1V1wBVchXGHU+ynb37G6Mu8Chm2Ht
8FcP11a7FxYrnLOrlFKFyg+wOIknQ8eJi9xMIryIuAqPwJUEQMzwnx114eWwFGiSMnSO40piRyAM
8lZNce9E4jof7grPX9gOs2uGrvD4QKF5Pi1AK2IuNIkAObFx7wL51Q2eDOfz8o6bUeUjhRtr0PRg
0KnTJh9Nj5O2j2ueXAkdzJUVgnwKg3QjCAOm4Xn5vWiqZ2TcXpA19baZ25vrZFA9CHbmoyWVOL0J
A0wDHw9lM31a+G3jF5terqe/bXIc5EOIilHhN8fgStn6kKYQwF7hELgB5Xzl/fZju3wooKBRMF/s
Ao7jPo/NIxhQmAnAcpLbKk2bW94QcBRtqI7aULI+hkfvyaUTD7Bx7y2sqblUmiT3P+EmKRTNdhif
GeFC9SVOX7NFK93ZAGxLZdRPQqlnUukK26Iqy5jnCejNQxxk96hZLtRD5lqY1Cj+E2P68CgF01f0
hBgBxHA0i/19vRMFnnsrC5nfI5/qsIRikOc242nMyXfyjELzfYcnNtUlPE1y+dDoEezFOMe/PkuN
teqN1Oe4gSoCSwl08T3P052UAeuTOrgwpYk7jBhslIhnbJrg6l6zrEMQdXYfKJ/BQEJmiNF1mXvk
lcCYeHnK31QH8ZjLy10Zf+rZkqMTipSvRbdhes0C/Sw81GCaoxeXqJsIMC1w6rlqm+CHG8o/siJ8
4wO+o7W/jUmTN7mq/tJk46A6/jaGGoe1h/+hqO2t5Ybvoabeqz2PbcSrXrWel3NR85bxbpS0yzHd
8+5CpEzRtSk2EfDBddtaCBhVusRgxYWRzR8y6AD8eSRQoZgczd2Qllg3KPXRPwJgfQoROtk2+9BO
sUqUt9UuRHrmSf/IPy7P6J8m8tmMnsSdnNSq2UFTdwYW5JWzU21Q9TJ0E9pr7ZW16Q7CY/nQfWZQ
z96i2+At3o7AYf+39WOpazV3kI8yhf9//JPN1w9a7nE71kfB0l2IO85VVXCklvrjwoDnnkg4x8BF
R8Ef7Odkog0HFZTY78fXbIc2bn6IQ4i7cAhW9S2K8/tiI+zMa1DmRb/DMxmp1W7hEJg9s09+wWTK
WblD5UKEPgaZ2WxNeLirLB62apM8FYhY7x0TSa7Lo56pkCqj8iLIQTT1zoxYUqHrCrXrqHcA2x+M
pwByjoOVIrD+oUIaC0Vbr16oys5+UTw6jBHvCn53cm26cRkavtDWR0wVTdJ5aS/K+8vDOgvBwwH9
OZWSr4LS6PRmLjypSKsMsEKlYSkjGXt8lbd1I2z/IgxYPhAJBm3V6cWgyG5T1iPAFBDRKixq0iZs
t+qFZXHe6v7zDEKpnGqEQctlMmGOCt84HlE1432qUJk3E7u/77fKpt/r1vrymM7bVpNH1yRap3fm
MHjjqw6Igr+P1uJrB0AB9Vlb35b3o6OntfCWOL/9JjEn2Urg0isuXBrgxn1xBa013dEo+17wLL6C
HL8W90m3WxjmmBV8Od8mIccldPJ+4WTL/bZlmMXae1BJUuLb6Fu9xXdzW3zK/zodm0SbbG0DUolr
uPUIjIIvCkHHoxHxlu7EHz+54mt/lT8Mn+o3/95dL8KFzq75MbZKFZDHBUjhKVIizFvISyFYDCMp
46sgdT8tN3HXrhdcWYl8MBUUXxoFYZ2kfjA841EK5SeHu74Kw9cqyp/0vHwJ5H7h5DlLqvhVlKLw
X8b0jHreJPmoxDQSI3T4jmEsr2oLtY8FFP/ZafonAE4eAFBmQBVdkzmGFyn90UO4qE43BZhiTfxh
mA/u0g6dDYWNDlBsSq2WOllLidDD7ok0xmKEGGT7D4VZf0TlmF2rpmp3xlJWMHe+0eX9T8Dxk58s
3qqFjdQ7TJ6r5ZuienaUYe3G3sJRMPuJDEqGFgcc4SafCLfG1s8hFB89J74NQrxJSuPnwjY8u3X5
SqOmOc9OMJ6mOZk6yiO67kLtOhYGYFZX0TaVpHxzc5WDVC72fe/T1kVBDEkh53UQBmVhjOdcj/EH
cE0YfDqEZafwT9/tap+ssju2mfcQ4qC88tLmVyV2e6EbEBnzcogCEThQLUSorWmWPHHHnT89h4Ce
UkCTVMOA0fL1U6IHY9CVLLtjpJs3cYzD2RA9GxrEQOxntLUrtXaucWBcnve5T0tGZY0fVwM7Pfm0
heYIfm703dE1+32l9felmS192vGiOBsZhnL0/kEHUEf/OjJX7D2KX/m4fBSKcz2lui57qQWImiHV
0BUaPVsnc+ExauZ9pbZHV7J+eA61O+iAfzFcC+1U0wJAeNYclbikBWTruqNpPfvVW27+uvz3z7P0
cRWdBBhvm5MNOYS5KCghAcZLM+I+idbWdjTS8nfhlVCsNLvYQc9eSo5nF89J2PETnIR14rrztDTs
jl3loAqYOS9hqnw0abxDxv4tjmITNni5uTzYufvkdKzj2joJOuSe0tR6xHeNk/dIjRCPkquPMBK3
+AktYe9mZ5b2lc5hRxnnrNccpnrnhYM/zmy7kWgx+fDz3dUQ2DyAuniUm95Gu7C3O82+PM65PXIS
edqB9ppMU5WEyJV4V1k/ojBY2IRzaY9B+Ry2F3sfYOvkbaMJ6FICMGlJ7DBuf2l3yJnanS1u65fo
EO2WOEkzH+403LTG0IlV6LgW4YToLYUa3fZ3eYWw8RIGYtzYk40P6ElHcp9Pdu4qXPlKJzh6g/t0
i5ew1zQ/ydI7uw6zcGkGx301DWWBV0HKXhMxqJieY1XtpmWQtGDx/sfpKb8Nd7495sbityVw1fmb
mFfhabTJLs98uYmH9E80FHnutGfRHtblY/etfHM3oU1L5mf0u10Xq9E2Acuu6E24WmLZzKzK8Q0w
TvCoHD7FXviVb9WyHLdHWoeon5Uu9A9NXQJbzWQ0p1Gmax/xakcuBaL4/vCzoOYMMOjOc2tklcvk
O+y2JarS7LBQXZdxLwKANG1QKo1bW2obUqYs2hd4YL/w1V5ICOfeUZBJSIOps2kAnCbbrdCSTMLa
g3VZly/eUOyZ53Whdd9EIB1Nb3z2qOfu6wzreRAY6EXqNPcunyl/xnG2YP/5DeqYD50cnmFQ5kUm
+e3/vq7aV7WzR938Dvw3FafobvShjz+WadhnL/1x7Z4EnuwU8PuewcubdXNVXSXbcCftvH10KBde
3kthJlskKgwI7zLj6w/+XtoX11jwbLPdUpj5eYTPQm4hA3ScJjD6IAippRKnhDeLfo71U7fardzH
V2ku5XYsqgjH5eGh1zJq7P0t6gvoMOqIHdcupqpBV1e2FyCWLAo1JXA/+H35Q8+cgVQEyOrwRpiB
gdU+9B6jqZujL751xkta3PZL1p3KbAwU9i1q7BpH4PjvT9aSqTAeakbNUWr89yDLkdvNXGGNxtB9
m9BSp6bZrrss2BTw59DNre+DLrzK9P5+SAPk+wRkXvTuSRz8H4UpBDYKSS4CsignWLwZ7V4r2k1U
NurGjVH+EzGsWgn8cVstrX5LXzlFwCA9plHy2CObBKDo3SsDddO2tKn6OMePXEGs59/OK2krZkS8
RqjTnqFOtcysZV8VtKMu3pYdXQwUSBvXX9qm57krOCQeJEQgKVf/dKZPplYW9KDwhv5/HATRlKl3
wh0K8+v4Idgnh8ReSuTOG4Aj8Okk4ORFFyBEg8AhActNdtWatu7ZYyPQ35gKxfeVua4O5kqxNUQL
G1tehVvj6t9P7OkPGG+EkxF7CPBLOdpwqK4HV7LQ/khkJEHrpTDnoKHJQMeU9iROCCdOEurBgn+r
HlAVAv/wx24ovamO/RW63Nu/uDFNujYSD3MVAMy03tjlsYv4IC14R7jLtFsToe7LUzeXx32JMMmI
wRHAPzDoarZwk4YByVhdRfgPTfCVqaS/hMq99or4rS77334j3Oet8C2UR9igqy+46cykeDTCAGby
qDYMMK9fZ7duvUGuxv5qNaoM9fje2WkMT7vTUVoL5cfLA5857IlGFUIarcnOzFIMTRAjwDLNUUvv
UQq9rc3kIxL7K0SUr/TA2LZZpCBgsIRmmrvIiUtT16C9y+N8slZRlekbAecUOAPpT7PkzvbUq7Qq
951lvoZe+ell4DssRCX95lnM/ZfLw56Lz3hHQMdoc3LGFDPSump10a3+XOLlXblr9qS36/oqOmgL
23Lmhfcl1OQ+dcxWqlrTKY9lf69kexAeCIloK6d9zsze1irxL9byl4CTJyUOOwiBJ2F1zDBPsNss
VzaoOaOvVCV0BWESVJRAWtx3DQUxRtFRke9LdB8Nb+vRHJR4+3+c68ne0mpVw3lFKI/RjX6wYLBX
K31VHeXVf0Hrntk91Ai4SumEmCpX99fdE6qI4PNI4a/vpC28yh0rKVm9hLfFpgX9gVYFwpuJvejK
OJP8gqEi9x1l5XkKTuZcigy5li2/IjfTf8eU3IM1etpwAsFyyevCXpYh+FPWmuShhKT6o1sciuf0
udovHGswS9p76qF5QVQw3CvX1UMMD/klf1MhlJprZHM3+jY6KJvk3RtW+Q8RLZJ36dCvpVekA9eA
2ZcT1XPOBTyPk582pdsFXWOZYcpP01bNOnvQ9s1e2aVXrl3Y8If/dT5BMNxZRza2Bi9uMvW66bhF
5bK88iLcOHmPF1GuYNvRLoGYZi4+IsGjBwnGaXn2VI3rpPJM/3+H5e+DbbwLts4a+Sttxym9bvfy
khHy7Lo6CTk5PEQvt1o1YnCVgRsLYsZSsNCbOo+g6lwikGYhyPB2m+wYK46DmlebcOzQpXel7Ll0
5AXm8XwIznkVEQuq+ZMs141CDAuEWjjmKD7WgoJWbLK5fMjMhcC9eOzjQcs/67EbUSlYntsJtAsB
AcI3yItvlyPMfH0VWR8oExhmwc6Ylpm5RHvBdWLhCMNttGlLtv7Bu7egg2GVIK4r218vlSvmRmWo
UMTB1xrwQiYTNygFKhVAQfHR1DAbAtClL6EblfPrCcqqztZhaNzHU1s9lN9dD5iVc2zSTqYO2Cgr
HZsLWzDF+K4UpbfKDR48SfZQ/WtfIhXXj1b4iejcm6uaSHt6DqJ4Lv+vcc2bplEQCIkAU0h59iq4
HWLRUfsop6DDzELeeW1vbEFOklV1qm6rlfIei4ize64Vb6rQw0CNi1jt9xqH6SqPLJiSPeqvioqA
MNLQ936pKPblDzs7yfRIRsgA7JHpdx2UXmqavHIgjd+iPL2ShCWf2ZmGLKVB3jtAtymOnGVZsexZ
uKdEzPG2N213j6R1iv3VplyD4kqe8HZybXWf2Eul1/PbUB09Ig26zqhwnDHuJUwpa6CxDgJRRzk2
EJNGd7HF7IHy6+VJPNeJgk1E64VXHf8wOVK+XrwjDr+Je9cB/ugOqwQ/FuQMyu/xjbYbhVzENeN7
La+zdbJbenmNf/rrRfg19DgLJ++RHEHbaOg85ziASAzl+wqXhy78tTDAmbk06HeaY77Kdpmqe0lD
UmRebFlH+TF+RwfrOwqs3QeOOzeSbfxunjKgeKhQ/cUn/BJ2MrhMTlUX0wULElVAGlfatQHLQJUR
fB7+5htSiYF0St13bOd9nUhEmOOqcxKDF2zjr3rj2tgO+1pZSY+eb+Oaa9IECdd4cJh7bxPZ4dIJ
OzfFMDVVHj9/OCmTNVQnuh5ybhjjGtrzwHpUf5g3ANUOiIDsyg/xTr1elgaYqUPRtTuJOpnhvAp4
jAyMOrhxdn6/Dn4irBy/hrb8XCLpbFufqLsEt422/i+KBvNDRvNQUlVtJNp/nfJebWAUsDWPurpt
YI2NihKb/NNAlHbV8D9tK64zRFciW1783GPuMN03ELZHqQy4jvzza+xYL3QzQx+bnDV6SICkVYex
8j3maO5fSLlxQNAe5i5DIwHxjPElerJLdYdnUO/45nG0vtmiI49h0JP2LbX1K9SkeXwVa6VfpQ8A
sxbrB3N3Nx4zPAhoQ4GPtiZDxVtPjLMwNP+0oIRVuSpf3Q1K5yhoKHb26G+XEK1j1jSZWzIRgMtc
qBZpw2S0ZupA5E5YVIUi3YQYDohBedXq/WcqiKjt4qK0cDzN3GKnAacpd9NqQREpBGyhnNiyLW/w
H8YcjhGmL5rdfbJzFi7OmTSfROifQf55ZJ98UnMIEXfqiamAm/yJPkSursRfyO1LtviC0V63WgIm
z04rGRiW7WNldprrp1Yktl7kMUpDvvVV5cav40/H24VxvRZkaelAHA+8s68IZJgqAcCGs84lMhFe
kVLyY1KbtXud2+nO2pDrb6rbvxoZ2gni6G5MxXly9rp6jmOX2ulHp4Aag0GV1uMslmvfvUbaWEO0
UJSYOXdMIDWj4ChvGXW6GzOOBBzeWv2oqoNkRyFq7K541ytpuQZsly2tlLlwMtbQ1HvJgrSp3pFb
NnEbBZV11O4RlntJEnB2+JSucd2zGe6m/iCBrMBKrLu/KO1Rlz2JPe6ck1UqVNmQ+TWx8f7a6XZ7
i1GOddfYzaa+ap+TW1w1F/bieGhPlw1CLeAy+Jo8d8ZVfBIxjRRgMKMdgUoRYlgXiEvhYbLrNhQg
nv+LG2wmAcI/9p94Y4p/Es8SB3wxhNA6Dj/1V32XurhMrnU7QKsC/pASXNXD1hTxkF7KvOYS2y+R
J8dcXhZWbJGmH1WHN1Hwa0RN4Azp7hRthWmEZfPk3zl3S23w8c9emOCpkGXS1VJjxoQdqREK1YV2
K+zkf89VpdA9Mi15G8NvPMtpQ+xPqjZhXp36I0TWLRRyW2zoF1t/keV9iTTJQSTHUNH9IJKA1mid
OVt0D/ZIFLzKeHEsrM7Z1XIyqsnqjPzKdK3CZz9cZS8izlp2B2oS8Em2wbXoQf6mfLZ7s1zaFLPf
bBT9HQVHWDSTK1j0y0gVFGe8ghEbEL4jp/JYf7pv4kN4Yz3muFXZ4jrYhOaqXUV2tTTDcykAb/Z/
4k+mODfirk96jyl21+1RtTnMb5vAxhkB1XrWafaWfYYfC3M9d+6dBp3MdROIuZ4EBMXNuN7gaTFc
5bvwFRfaXlpH181GoSRW4RcO5+Lb5dizn1nVaJXjr8lBNLlQPMlp274jdCdEuAyEyPX2Qr3KLX+B
vDM/s6h4SaoGFPRMItjqygFYnmweu/tuGzS2ehhehg/fxllAPowvBvSjli6U2dGZZHIqWH96JZOJ
TZNISf085mvi6tiv2nfjOv/M7l2m0h4w5dhhGFbiR7zY5pvLsyg0AnllqFyhkxOPyrqJ67SFNzqc
mlbWVpz1m8tfbm6naCDe0TkC1X92N7cwqstuUHmQXGnbemeivVheLbO3Z9O3kzhTMFHu1JagkrVz
Tfl7+XO8pKRD+Gusy2MNtlBmHD/I9MgG7sLmJ3ujhDqZN80txagJdPMoUvlQBISiakQ6KUSH74kn
ry/P4B9+2nk0MJkyPS3pjCyfSKYj5Mi2c9gI9xgwbORH6ae0jTfhIz5Lzo0W7/xm1W3MfQZGS36j
1b7Us5xboSPlZSwXAw6bFj0lNRNEwejZFbgjZ2m2yyP4qP5SEj63Hk/DTI61li+o1dVg4kJ1TMSX
wv91eSpn/z6NMrTU5bG+PjlGwjBt6XEWJioXB7PHKnBRGUmW55bGSYjx35+kL26Xyhg4l//zOONY
xILyLTwY++wXhpp0lsd2EYVA83oUMpK/Gc1Vn64Xqx8zdVDG989Ax6Tu5FeA1BXCoavNI35h2Hmp
K7yMdqmAE3RF49V9pDG7cCXOrpCTiOPUn0TEI9XF9jI3j+Wg3NWJsMsCy7a6JV36c+UI0hiwfAqy
mP+PtOtsbhy5tr8IVcjhKwLBpEiJlOYLSqNZIedG/PXvtNb2kE08tnfsLbtcO1Vz2Y3u2zecew6c
FpQsL+0ktd6mkM40j10EaCtcCujp0ZIBNiHcprv8B5S3vXYfguBVcgLbfMgfwQTqZD5thkLbbcOv
2C0eqrNfxBzaGczqZhqL5rEZoauuvyUdh45xqahzsWbmfdDJKKR1hjVnm3lPVqYPsRp/3I2hbR6G
PWWeSXxIOrkax80tOlUdXTnMzIKB76oBOUFu25rDxESpdwZdvrIOt9o90uJV4eUHhWNtcR/PjDGB
P4Tj81yrK/MIfkZJfZsQYNy+/YtH9MwA47WTXJ0xU1+awIHqkMqDtLwMsWSVh6lbMgOubdMC0BzD
UWzyW2O0BhTcKM9oWeFnmuVMVfeWBML77dUsvUHnZhhHo8lh25Q5zHQadFXF/KVq70X9I9L6fZpw
bC19GgOjOiAnQ5RyNXkRl2mijJlgHCuUwwUCwS3reHs1dO/ZN86k3ECY64B3ZifkxkggiaGMxtGI
0t0kokKbFJu+1vyUqH8BUusVofzQK/Hmttmlb3VulvFamJE1hbSdUbGcBTs3cJVk9H7qyr1tZgE1
DoGbs+UxXgulpTGFsg6NTtJnYI+bF91RTtEBskZPkF0uMdlpq5ITqbbMQZkuPkjohgJhCmoAuE26
82eOuVKkFi2VFlWm7eAVoKOPnzBDivhoC6Ku13hL2+riSjmCGBeMMX7lm4HDCx8WPdjZj2Cjs0lW
OlMd8COENXUkqM9CIWo7qXZ6V+2wHR+UKbe2VpC75qX1C2cXRSjUaFEWF/FyMM4zjaZM6gsTslvQ
j+1z3QsJj5F+ITG6MMF4Lr0ShRqhk3asW0h10zVI20puIaDKq/8sXHpLAbpSBCIEETv7+llaTiJ9
nrQjiXNIpxbhY2EWUAyed1k9f7RDkXu3T+7i7n2DkwFrQqmLCSSyxBTkCuxXRwOz83LyIzY4CRfP
AP3zs+NpkWCWi3LWjlCe/qiqwW9S+eX2GpZOH3aNIqz/XgRz+0wIqIYxmnoIoCu0RbJf/QaEkm60
Cv1xS0DMvh39bIsA6fQ/GmZCgyjJC6i7w3ANaqtmozqpV/rBxnLAXLuaPYJ8OfL+ixFL6vsZb4oF
W4pB52LAJsjEuSrEmQUtxaaK236j7WoMctAhBH3V//VfAGQWnKj1TWgJ9A7kj1jmVXS6h7YVRu3Y
qepjO2b3mTmiI1L1H+OICmjai0czFBq3AblBqGrvaQBqgqQi74NZuuC2Cv0wA8b99t5fs0mgjQ7p
IjSD6HdHFfryYMki+F9ntdS+YTv9i7xVwP0BiUxitx/VisKJhDvhSFsmGMBCECViRqLbhQ/KwB2L
WoqjLn4L4yBIXQ4xGQh2aGv60h5Cei8jBAigSbmNVzyHt+SNMMBKRxfQCMT/Xi68UUA9IZmFdkSA
4EK3dWoe5slrWl7Ev4QRRiX6tyHmdDeTFAdziB2Gup5rhD5mJCF1sCJ2dBQ31h2wnsZ22KjrZBuu
hBeNd6uXDjmwYijGAEULiSpmnSGd1tUCrDMBlaWtraS16dZuVuOLJl7IlTlY3FaMLdOmuQLkLuMJ
x0qCPOmUaccAD2TTotDYjF4VQiUwKDgFoYXsDdhg8H3ACkCz7PU1q9bKBjnVjiDCnGw6iYrB8EMR
1sdZgIRsQI5aW5ucC7P0tMCmpIKaFrP97H3RSyGo2ijSjhFS/F7Z9+aqTnvHKA5VzUtolpw+7AAV
DLJGFUWNyyMah1NaaEGsHc07wHSKd6qQYaBeAyHpJxGuw422M09vcMmmTpn9sLN4Qi3mDmbJPBoG
qFSOek5cQ9GcPH+67XIWcNd/Iw0A2oK2ia4zLmeUpCLQMlXFDD+uOWYDA3d6p01L2vK3Njx+jgXc
76U9ZknQiVE6OdfVb0Gx6DPeVms6aYaxNr6XX94+nAso64BiU6F/fvZOF6pc9ANmd4/QKHbaqrIr
EAPe3r9r3lW4bDS1LWg0YPIYdi5taEmSY9JhVI9GnhFfL/SPrLZex658znr1KdLUZi2BHcctsvpn
UZN9PyduCcl0CXN9njr2BAikPrfbNDYc06pFG937BJB3GXLaw3Mk5ZgmgVhmUyhHqeO1cZZewfMf
T93V2QZ1SlhhSho/XhwMR4RYd9Ugk+VNGC55IQSyIL6FdCb+yzi9OVDEIo4TvGognRP74SnNjZXe
yOivHG9/jcX1ULEMOgciXjX9R9C/QShbUI+TFm4zHWRMTeT3defdNrPk6zA3hSloIJ0pu+nltqVF
nQayFGJBIbDkRZZ/FK26x2Tjcyehv9D1p6KeeHIQixEhFJZwlnGS8RoyVtEibuMssdSjajh65aDy
bfqql7jg1Qz/Mhwh8LJdvonfc7cCZZR7e8mLO3tmnHk3e4kIijHAeF1/zqD/jKXHsPmDKgTmsIB+
ApAUpGdsQp1rA+lQTMYKoV0gB7qTj6dMF9a3l7KQtlsmBVtCsBGAVTbWiI05F8sB1dq+NdF4l9eK
qIOmSEGMW0SgqG1qp9XqN6rFxtnE6+eKymPBHeGFBBaQrbKkUV5rIF01jnVInB6zAApIA6AlA7Ht
pn69vcoFx35pjLnbCfIHtYlhjGK5qhVNJCGwtKtdeTVtEFhFpaM+37Z5vbN0bXRxGDK/phY2pymS
GxEC4Hp9lLTAS3SEp+lrgTHeJFNswdjI46/bJqkLv8waIFaLDhSV4NRoA+zyKgZK1teZAJP90N3P
uglibknmjbIt1CMwpv5N/oLqFbqnzCOpaUXcTyEeLbAHlXYEGcwh3NJKCFC6fvwWuXT4NLDbx9Tt
1o2bCLaZcEWAl77oxa9gns50nOcSmkoqUkIqBBp7pP+eehV84oO8vBW5ScDCtPblwplCzDSVrZYX
WLj6ozzKTvGee+Zmfirvc9AgqhvoyYFW3HRHjPVBDnpr6U4IoRPON15IReiv0JEZoI+DoSXmI+fV
PEv9pOBX4ChbWKbbAqTmiG90LLYq97xsZOEcAwsIhRrIS1IECfO56zEmidxryrGyNlI7uhkGDMyu
2cnw9tUwuEFuvVvAy/zjo3xhlfm8TRyoRg2GsSNptfs+Cx4KLufNwm25MMF8Ti0vY8HCi3Y0s+At
NEU3hdQhZxkLTg42ECGDZ8s0r8o9GIutA4riPSbt5BD9aFSjDe45T5Ie9GbgZB3XoQVaz+DWQd0a
0nxXpZ6hm01zhBLGsVWq0VX6zocYvWsMUmJrRD3d/kBLxwIqOxiXhnsD7wtzDEPVSAUlRyA2AFu0
i3ICjHWe30k4L+CByDq3SqvEbmuhtmtDHtzb1peWClg30EwyHkeAGi89HZ6MHEO9uQI21rmyQ9Kv
1anYCFb6Whnl6rYtuhLGq6p4IlH8pcT3KEBe2lIKMbbMjNqqmqdWSb4mrd6oPSokf2DHUpEvUvHR
K3hfXlESuyrFeYzIVu2aDUD0iV1D+OG2naVzjwGlf9thqRgiYIiIOGQKlJ8wItGCZLOtOPQ4S06K
+gq067FfmGlkvk9XkSzqy0g+ghRhdiFnqqwtr5X2nYtSOc0OBcG/vSqeSRZymvRFU1SpICGXysUN
YFFOEmHMuX4D5Zvm8eFYCyGodr5GFm866PncgBEbQumrYPLMAoz3IaYa3WbycujchE7/o3KSV3DP
Zz94+MwFlikYx95CdAMiF1cAhlruk9RUYDwQcc3Ax/4OcM9fw6x/9YN8kLAX9qQbratHGAyY+vZw
e7cX7p+mAzxNaZzBQs7iTuTK0CFoMuH7pmh9mJGtjpmvDHtVHzlHaeH2wZKFAJVOc1yNUvVyVmR9
OMrHofmYpSddW0cqp2+5aAJYUNDbY+zmClgXJmVilipM5NlBMiLbMMDnUHPWsXDrNIDN/2OE7uhZ
dtkqUjbH4SAfG610Fat1BNAi/POPAnEisFQiLVCuLh0pqjlv41ymTvGrqvpdHMcHjYh7vKWc1SyU
DlGO/23r6raNcQABHNgKwOX7FUWeskqRfqVO/ZmcGq/c5I+zQyF8sh15Oqcltnj1LCCuDYDJ0JUy
mJiEJESXgyyREYJC2/4eCi/KmiIz8n1n2RSgQfGXYeqohs170Ze+I+aZZXTicCYNNsbuetS+ui7G
wqM3Xd8gl+d8xaXI9luV7N8W2JNiiEBcTbBQg51Thrq8lDj6y9+0J5h20TYWJwdcOv9AsIt45FD8
x32+PJpIPcVIEFNcMV21Lfnn0GkQtZo561pyGUhOKPEu/gMg66UVUDjVs5Gb0OWbQ08GolKW6o2k
H6SRN86/+InwoxEZ0JF+lrtZMCqQtASWdFQwY0w0w57bdPUHV+3MBP0JZ7fZUnK0SwDIO8YK8cdq
Xuth/IqCxDpRNc5Vk2moy8QfGtr2iAhoB/9KdCwFP5pWYqFgfjFVaFYnGz2YQQ+vYwhSC1PfVBPR
1lsVeXNQTk4jVps+6TdSqu+h6uvkBardU+6GZbkaBeuhDCCQglH/ppxX6NhvgphgBKWOSrsTDcDe
U2FL1AoysgpmV7W2iv/x+C08BxJjwFEwrHElDRCTeqoiBKXHzOg9UGk65jBwjtpCbAoTGIrDeA2y
YTZiawEvJRBAlY5kpW/Rqt51AGQTn/cIL94bzCtgihI6BxgmvjwEamRVrRbhoobZrksyW5e/soDH
J7l4bUwUo01UDDGJxnQtai2I0lGDqwtJ5gjjFyBVdjO/y3/yzlrw6CICT/1a3yCWB0tPa1yaokQb
v8rGBjMYhm4rvSxy8pSFfUNNC70DOrduXI3Im3FKZrQ3YSp5TapNOx6SmENbsoACptNOiNvBuAMx
BbZIMbRBG2W9LB1zABM+QFDlUjUpVXMGBSMeVKqg8Of3205hwe9Q5QbAX5AoAGLJvEpTllRqGI/S
0UIQYeo/W4X3wl+LZitYFuC+0K3EaCv6w5dHzoTUSy8MmXSMFMd8HUOvAomFeKTNcIzuGnb5aRhO
uY+eA4TZQM4KfKzz0ioR0aMiCewsvBHzE6SpTSpx7uWjccCotOyUogeiA3R/ktzFTMlgI+z1NU7O
snALILGKPBPsf8j22GwTwDYJ/EkI0SD4YcvjXYTkObTW4LDybn/DJUP4ggiiTJAIX4FNRrPSRojj
IRYMdbuw1mh1bC0BYyTwlrctfWOMGb+OKs5vU0yJwzCIEKQmEpY2rTbQnDyNQ7mvZukOKmutnQTm
S1k9QITHqybr5yDnx7TxFWJBREGz1clwCbgxaxkalArChB6VJnUPRSsxg6q0gNm3pzYnnml1jjQ3
m1L9goDqhnTP6bwFnZ3dJoZTE6iIlI0nR63dj4aLqh6ECdOVqLjQzvN6CUPhKngPJ8M2IZUV938J
aeOKLXFMI484QcjCjQVjJW4O5t5l4MDZeveo5zWJ4xaCfFASU53+sfVLP7xrMa4NcXFHFW2eBP21
H0IHARMg8EEQCr6i/opzS5h0oZOOJUp4zZfUd0CQNf/Y2cEI0grTAoILI/fMI5GBtE1Kgxo3tjSd
IR6cUfzQ9cq/fZgWwBLQ2vnWzgNgRL6KroIKJy0XBREVpmYfK+EmtpTMLsvIITIAM30IacgyXhXG
oD/rLcBqYWgGXqeOJ2KKj4NRJy4EBA+5bG3DeAg8KM1nENIx4k3aWVtZnHaWGCbQLAtGV5hFdA/T
8aHMIp7fvr5/dCxGg5Q9IoPr7ZolKLeC1aY7hh/zilQ2cuonwVF/KU8oqr7LdvYEia3QNl5u79/1
UaBm0QOBvgxkqtlXNrLod5pNSAjUwZ2qxRsZMhE2wBPcwSP6Xl/e+ktLbOSIqlWbW0Z31O/0bf9I
eQkqL/uYXNme7GnHG01ZWhhIqNElQyUGcCLm+BWWViWaBhGKZJRsMd3p8auY8gLu7y7R5aJw+lAf
o1gH/MPWiIHmRvtoVABzAKQ73Bm77BDfBQXm1i1PRfvcwFF8zF3BNVxhbXq9O7qqL98Pu4hzD77f
WOaXgPoaFXL4b0rpxxSegDlupSnFL9Hm4iUNjJMQN0/5VJ+mfADNE0SuHROC8SrElm21lgJI45mK
m0bxowJF1U41vbaz7oRWecoya6Xmde6gB9nblTGsNIncgRTMG0rVljq5sPE3vYSaZcs9bhGaAFIK
tKtwL2bynalnpRMU02Or6V6GCrE9N2mEf2PtazG9a2XpPqZ04IJRHvVG/AWV7be5ICAEDx4yvX9W
GhNAXR0JDHpkvVNWwARorRh5g9T6c99UbtVbvS02BPk3QDyO0iicN3eh0QOvSHGXyCtQF2G/atAQ
wehSCTTqsd3sR9fYWTv5CMFoyGxtvskL36mS5TbZ3pP70DlUfNjpdbCBn4A5XchzIzW9qp/ncdUp
sSCKxwkIJRni0fAAQCh1K8oZ1VhOtuZPIi3b1PD8I8C6RkxKehvMSQBxP32IXSXfFS3PCdBDeHVI
VbDoAMyCeTjW24RjYxlZNIpHjNE65gyqdk3L7DHJ13nUfEpdu1ErtQB5iHW47eYWACfYRzg5lH9B
qnHVNh8kdHszMvXHKdmQHI4HokxKXx2EKnWCQAdP0bAJauxpHqx6qeOkfgsDulCjQ4/CFMHxhNYo
czvnDDqWiSB2R+ugTnbwRSumAqTooFdhQM1aA+0Mn+B4IbK4sPo9kXKWrAPkD1IdC1Yp43fzQqDE
VzrhHcYfHeHrG2vD65n9PybBowHSavgh9uoQJIZhF0kd8Juy02Le0RMVDJeXG7TybRn8wLbxXnMi
qO8KyuWxwrMJdi7AzrC9VxHUFI9xE+cdXae0UinVZ+J3iOH6VXoHPD5GoEs3PhBHPgGPkf2IC7vk
o7UXHpyLH8G+b7JujbpK8L5pgte3P0eIdNUd7wYtVADpWqnYh4pg50pl2+yAO5GMtjtWOobou6MU
dA4BT28mA64YQXwFnVF1As+q8lRFgisk0HXNiBuNILCf6kd5MO8x1ejdvl409bn+AMDPgv4NlLIs
Uj+IQHEtSXl3VIrQaSO87OK7muDDp6M9WRLnrVtIBpFmIhWDA6FtALbOZTQKilxaBsnnTfjcecpG
3tLxfhVcG0B4uVP5zVVT7yWPPr1cGRh5YbXn5pkvXbVVlrcJVtvgOW8Qrqe+/iBgjgmP1JpXdl1g
dLpcLBPI6GEz6GMDa/1b/jGCTyD2ct9yDL+3Y0SIn4YvgthQR9eHs80Lpe5LyzRkPXMfqYCILRpg
ufXIJryP1/VoU8ZrcqIyRlQ0rZVQcK5XyTa7Uzi9icWDfr7L9MydWRfiGZTsJawTF+wNG3MbYeXC
veWogD+PHlUzijwkfDwew4WzDPE7aKijxk15p2kce2ZXVloMvIQ69ru07Ez0tWDfNVsBk50BF4d8
XeFEvn1miz1JQp2VcgRbwY/oTvYnL3KSzeSBMPOuX9efvYjTLPj5ylIRQN6+sgttQ2qbykoCTgHS
RqYsjYRfBnscbFsHsAB485qSgLS9nYB56E9AmLCGuJRCkJHjsnUM6Hp2Up3iXSBJZ8/pQYAE858s
6MwEc1xlqUk1YvzrtZPpwMIrEPMuHfkTXP35trUFbw8QF8SgNHhhFPWY3SNKjSoDQbpmgDabdMhh
FN2RQt5Y8eIBOTNDXdHZYYzIIE21iaSplNvQG7vQj2TxlWj9uhyS2tESA+GoOHLaTPTYMe78YnHM
FRD1PDGlkeaipARRNigiMs7szJJvgQmUKZGpIGkxmP0z5DYu0GeFGOOHsC6P8TrdItt9qf0A3awO
WiTTJn0BINgJ3Ynz6Rb6TDiLZ7aZTVWGTq2jEbYpgeRwL8GP9j/hVyAMnHl9x5VxXd7O32tltrPM
C1WcSrU7qiXQYXPpVt37n5xGU0bqB6D41bRrPKRdm+CKHQ1SQ69626CGJ4q/bhtZdIzgT/y3EXpW
z85iGXQ98H7YNknaE2jkzF895u5qcPeICieeWHrh8Yl+22Li5TQTolCLYQvw1gnBq7GqClv0yB4O
0hU8MH63n0pj66uUDt5h8lEWbS6Z8HW2Qs/Jf34EqzBh1LUSTKpMX6AmtulhkT0SAXcGTroH4z7c
U94QMbKpZGe35jE1gAF76RqC5glVLVXBHzMvfzcZZFapcKiSaJQwOQA7SoWHvtbNR6i+PWdyfR9k
Frq9Wj2u5zzzkcwSG/W+VdJNB1I1h17JareJ+ndTBUOHUQp3VhDVThO1jaNV6N7o1U8LUg+kGh60
OnNJqm+JIMY2HkeA+CRbkWsALAqwUkvxqzFG+2zsdo02v5pp95CWlpepw04tWsVpiaJiEFJEuh7L
gWMNxWaO4lVpmQdRGradoL+2Qyvbug5qpEB66HTFS+dg2jV9gBGYOF2HppGtgHP/EqPxqbWMN4sU
eyWI7+VK/amk5j2ENz7LJABqFgyYKNuFnR1G1W7QstOktLGjRfmDUBmR14az5pK5+4V+34sVm6Wd
jDHGY1sLA/UR6CnLpAud0irXXRk9qHleQmt3mkFtGn52SXtEye9Z7syNLE25IzRDtbKqZDOO+UaZ
q+chMyU7nCaK3rVmzGHH2P1pcPVEIWtLwoGUug6QyKp8SfRxtKupXtWt+FVGnealdWx6iamve6tc
lZNQAnFhjM7tq3rlcSigAxM/SLUtIC++E6azqzqNVqxoVdi9Btr4XDTBg6TyosOrBxAmUMVHjQS9
LOWqMZGaiQA0r0VeS+mdWJE/T6mXobZ+eyHXvhpmACBEARk9F0yiMe9ED+JUMG6q7evU5Taap6Co
BQWcaoKMH0cJmCojfdaSp1oF7in5qMcBc9D/WMKH9rvpIC40q6VrdLEcqaTOTKt9jQr1WW76zdjG
j22oPdeyhrKz+tc/XTNtjZzdeyaQAU/z1EkEsVLrYfrtXdrpm86Fl4OjkV1xx/uSSxkG7GHIGtkk
SMzZqowiWKSJZOSSlF7PhNoMZOV+UJlecfVe3FPmoALP8JPEi/Dpu3cVZpzZpaf47JQqoFUOeh3+
TfTHN2Wlrc0B2oDI1gFigS6H4Mq5/UdbC8kD2pGgIAnGJNo3qHwhSSfftBDDHUiGid14dJiyv8v+
4tVDlqr6aLX8xx4TasCxdKjFwp6e9a5G2q9uykq71A3BrhRulenq2n8fnN/WmEADTGxEF0RYE33z
SVsNdzP4Lu3egdtymidQ7NzzquzX9/O7jYceC6gZMRfH4h0hGVxYYo9yhOrPkRfvwi1GhB9A2Dp6
Gri8aOH79idcXCOlD4NFKCKydX2pqxuN1Dg0XVy5vbpVa57o2tU3g8uho4RArIFMXGS72UWkyIna
tN1rOW8KAE9QIgTOMPVUwrN0XRb8NoX6LoqSaJuzhYw5KWWdcsK8okDzEoa2+tre5b52F75ITvyu
r9WT5VocWM31dadGgT6QoeaKAUbWpQ7ToJNqDMhr66lbTaZNR2R/k+bohWOrGO8dveaZ+IWTgoeG
E9hd5TOMbeY+jHORJKWEVyOcZ/vHOD+r5YOu7bXUt6AJcfukLO4uQKJop1HMxRWx7mj14A6CsuOr
/tTso95JvrtqXrWDylFh4+2QPpqn5EngbPDS+Tk3y7jvUqrnTChg1lDHg5BG3hQIJysN93JXcLqG
35DlCxeK/Ty3xRRJEKNk6TAm3WvWINZSa2E/CYC+D6N+J3bBfs7AFyNHycOs66qrygr0HeN+L5YN
cZTWjKEkOB/MMVO8Nm40xzKh2KC21WATo8JT0PZQVRCs5yKYP5KyKp3Yap4KUQAzs3iQp7B10Gs1
3ZwMIQKssXFyQFw8aDGObjQbGGWe5SeLjNs2SU+GSr6KZtoHTfopJ+Vd2MVOk8s6+PQhfqGYcebk
ugHwhpk94YbvmknQ1wC6I59pyo/bJ+PKh9AHHXASOqqJ0Q62XJmPcx+0uda+GtpXVHwV5fPtv//6
BFz8/SxniJWOhdr0+Pv1vl5LkL5Lg94rcoR8X7cNseV2eCcd9VZ0vlWUkdD/Zt4zIOeLdkIYeGqy
eNtqMyC8xE1C09HCF2FO3VHpfzWN4JQDCKXn0jNm64kY4yeplAPnp1BTZ0fx758CzlyMzIBu54ou
Ly/lLs2JKZ0krV3FYeEUlboaJ+KOWuQP/Y5U2i4JVFuxypfeKHyOecazfJvHBiBMRMZGK9GXL3sj
hkWM3uN8ktLuTjGLHw1Om5OYCXI20ypsEEAiqEji0M3AO9Kl6ttQioOTD33sWHlE3GJUgR4hJXg/
1dIjlQmOLiXgXdiFTfr9K9GAufyViP2nMUmE6WQigHaqBBxfo/E6Rz3vazCx1d/bQSUHUB5Hb5d9
JoewQeZWBNOJKt0DJbVSR380wAhrgDa58IGcGQnnZV78AmcmGb+Hn6HUspjOp6qHihEIAO7iINvN
WlnaYiDcVYm0VoKMs6FMUeJqnYwD7LUJwzfY1VOqaB+BrGEkoIZonkAG2RPaunestMg53TwWc/Iv
oxSUBTSIeFUinrIsSNW8n07j2/ClfjUP8Xpe11tK01+tKIE7Gmz3wVvpNj6CynvtVdnKroz+/+0z
z9Qnrn4GdXNn8bOQ9iAcrfAzxG3gd5DO6lbD/r+Y92BSvb/t6IBHWjL+/xWLI7RGykw2uumk+uO+
eajvaQ9C8NQHaxs8iG5b2JbL22O2+HFllKk2GVNfADRNplOyqTZ0cbQsKK+Iz9XRWzy3Z8tjPEcq
QncnJlje4ARP5VoHy6ANlhcMNdLvmD4qPyaw/6er4PkfZgfsGr+rYGcfsMRkbBCMdGPHYD9GoRsl
0TFWMfk/1fOf3M7fq2Rfig7qlVFdTtOp0qIjSk4/Ysg/j6K1HkbVS3tyGHgKeotX88wiG+sRi8xx
jC9IJKRXGSQyp8YuTIBL9LsWdbTbl4HtZ1xtJpP8hI2lZ5M8wJwrgni/dWawqkCsc1PA3/HgNlxr
zN1LDUvqeqGlx3N0QZa5ElQ05XpP8kC0ndsxd+6fcwm/kUhnZyVXoliNVJyVydH92YWopeDQWvmw
Qit7Ld2lbnDPK0HybDIePU6VODM6ejMMEOyOxcrogI1TeA8Hm0RefTrGiSu53JVZOdJP17vdPQjW
wO8vf0pOYyfo3cic8IwFg8CegQlavI1o3oDGhU1aAYCpEcUq1Sk0pXLTdcO4nw3jJ9G1z4riisCR
09uF2Olub2GIoIjLzgayg/NGX+8ufgXSEsA+QQ4LsMSl+1ZRegyHCYJHRfhTgrQjAfKl7jitHLaN
Ckl0iKUhvVQgvAEINQvIaHTUWNDryE/hUQaNnu50d8aKCoVqnn4AgR9oAHRwR/FcGzszfmWX8d+i
3lRFIQ35SSml1kaefeh0VXampPtJMtRA6vp10teYJQk9LZV3hgD1kTaP7mUh2vQNKjJBvkXn3y0V
zdXS5GC2jT+A5jDLyV5M5sadRZ1XNr2+1cxmMU+Bgs4vqQg2i8L5kl+5N65rV7fHj+S/EUm8OgDU
GpRfQJuNHBWdy8sDIKFCm0xRnSNGU95m11rlgLTVdu6kkMAEpaLoRD+Ce67rYrKTv7/MmVnGL2PU
FyWHts1P9Zdh2Yn2K1xru8hVK1uEtlDj1p2vNfbsNU4PBpENx03zFs24acxnQkAN6TEWPbpkk63G
n8XPcBt/63bLdiDaVmVzo4mr5ITZasZdz0OTzFlU5afgTnYAJNimPrGVrbmKtrr3P66Q7sCZpxaS
rsirEPtLP6u2gQYwLGYHzCtFtLP5SXXJeYrsLATq6qMyrnpCyd8k9KNq9vwGkKkzvJKTfmwhiZ4C
Zza4xpO2bZ5FW3DLXTFyURN0Ay+yP2aDGReOEsJkJRrOcgN8VZzZbcTD2rJMpFdLZDxKTZRuFmSY
IJ+Yv5A2xA38alX6xU9FXdWbElCfwOGT0vEOLOMTjEK2iBmT/NThvBhQp9tN8sP/dmS+g+GzI6Pq
c6+JSZMjochjR3KnEXIQkSsXzufoaODcXpVQ9/vJ0ya4fngvv9r3Q3lmF5NPc9+3sDtsoQTVoFKM
gZbiNIKBWnypAbHhimNfx/WMScb7xEDIVQUkA5C0aKt0S9bCnbqix5KH4uV8t++1n62taOppkkUY
yuTGDsJ1K3x0KefDLduAE8dELtQdWP7IXAiAY0lLXPWa9lPfc8hJdAPvCedYMZhAIZUCtaV57ndk
izvtSyca+U2rbk/uMy/yjA0v8rsuLH1/pv+sjMVnqKBn1tM+y0/9KlxDq+cpqlwVEiEy0DQFFCNP
oCl8+aNb8NsmczTMOu4sq4KTVn1z290HtZ2tgsfYCQ4YfbKrJwWK1DYviV5+8yFm/q9vyHa/zN4a
ktxKqbumyCtpXZ2CdedGkCTI/PgnZ43LD9Fva8xDpJFwqin7NY5/vC4OkfuZb5J1Rf2Wf9sU9UvX
Hvm3JXqqzs6/jhRyygCtPpkhZm+EwB7HyMFoky1GmE0wnrJBsUPepWNr7v9y0r+tMu9QOFSGGhCs
L+sE026s8MtoyVtXl0+hWBbOoEfrchw2ohjsSTKablXV0KHVA2hOdfI67qZnPSCtc3sreBeIeZwK
IxoMMuIwIx+wlfItR2hlDO+3jej0eN7acOZ9CnWxNWU9L06Y9k7WJqgcV30XDE6jV6tC6e/BbYoK
pCqsizwKURLO9nmmbicZIASp8YwocQFr9TBJ7mhleJDC7EkfRV+ZpUOqDq9hXK9B/eTOyrgyhnSr
9lXm1QK67n0NDTYS5XY6FyXwGNauV9uHOdTXZohXMpi3YJJWnURo232nBA9hPh9lJVcQa9Yv4As9
JpS1fOzrp2kMRCe3IAvb90ljZ4n0Vida6mj4e9tYe8nHOF8ncwXiN12HoGjUN25hgcVsmJNq21dI
6i2tOWhmkLpTizaBCWT97V1e+pTgTAPYWwcHFHCLl6dayvqsSLq4ALfeyzCLTlpAUEsMOFaWQuRz
K8zdacO8DgY5zk+J+Ro2z7M1usVUelYpcwwtvsDnlpj7klWxIit9lJ/KzDa3OooW+V2xk3yamXUP
0ZPIe0yWTum5QeYuJANIS1B2yuCAug8CSbTe/uzc/qN94Gujsyi/b29wboy5ElEAFYZJw9caHIRs
WGLyaK0ytyd27QNYk9oBKNyBZP4YfTRZTcPmUVuyzc6rX8BEb3KsCwVm1embMnjxOnpJ78tnaE45
umv8iGG7sadDtKt8Xp+a92XZmC4jJAjH4vvV7l1lr60xqez/zWVd/fjn2prsStlYTkyscqom7DV9
WeonBSmd5YhvqAiDG5+Gxjx+fnpSWH939nG/H9azB2butJQQUchORTzbnYShiu5BVr4SOBOLq+fB
ufdsNNcZYTKEclSg/KV8giGqsJWfZAfxQk85ii8FgKLdjnt4aC56a4WMs1EKyEyFErYUHVXwvFSP
A2DZ2l35Mm0aP/w/0q5kuXHlyv6K4+3RDSCBBNDR9gIjSVEzRUq1QahUKszzjK/vk/JQJApm2u54
ixcKlXiZ053vOTY3Nmafd03eQu1EzZiV7Qh59NH3GnSXmcDX+CIPxdCXjFYnx3dajtniyVwooHoQ
StX3A1itrHoTovi+z2aOzlkNTs9vykLnSCC3DXMdNwVshJMphICoCm1y5x+jR3A47KRdf0TCAY1y
ln/XbWsM7/Oa+n9P+cGfPf8KC02k0TaORJld1uBOjQdT6VNTGXQzu63qbU4fKvqjRujV+j+v26v1
/NuZe7lQQIIIYGpcguwkP86ujABr3PheDkgGpG9dgMBY1UMOFz7jISb8k3D5H56YvogaUkENpzqF
YMa3ibbZjyzArleM45fxC9ZWh4rKjfDAU3xrL1X6teDlXIFKQCNRBhlztsjOKIF7zErA3FTd2ts8
F8Ps3Jn26WetHTINbjubbRvuyhYTdRhKAXWy0qN5LNC5kcJyLHTp2+qL1FWpdrQIe2h0VlMVj/M2
hVoYHLTHm8mjv60dxGOPoYkzRf2zukelmePH/pPg+deZLhSS1maovwJpGNYMtxaVxmgreDHg/3nv
ZU0rnO/uQhPlQdGHoALKTrkCaITobkg5kTNPwELtEGEaaZ6x26l9pPldmj5cf3dfqN5LXXq+goXO
8SNx8BUW1pViYlhyFAECOpYk09fgvmptDcaODD9NTWIWoV9ZeZHvaYfW6Aj9o0oe/JABiJ0TqbOh
F7xObfUNWlEz06faQ9u2J9VAv00g3dGavFaa4YABOTQlSQD07DhuWmN+BMTPB53VrYrSlJn5yU7q
Uk+MNF41es2jO1/pQrXFWS0roY9rGWCUFk2xyG6mbrsFuLid34cuBS7r+LN+l/fZfb5DBdXiOzu8
N79QcklOY3UEu9lJk9CwvdWLw0w4y+Qp0mVTDWb941RHqH6S4cnJx9xNEk97ivZoaECyar4Fxa01
bLLY+o8S5r9sx2/jhiJAX8u6h1nu3T7C8C4GwVEG6+zEyaweRG3RQ0SASmVhrpSbnbjuZIEi+lLN
DQlIhQHLwNQcA+Zn+Vxyp33/0nWoTY/foMc3zU5+uv58OJ47ekgu5U66keUhoKqh62htBj8xAQBK
0eqdWoySBYXxyZo9HfhFFpUZJSCf03hNQ5zv+kJDBJUQGHOrIqOMPG+EthwvAzUeYHcBqxfamT0I
8BN4ZatVq3kudaE22jbETJ6PdQ+WvAPh1WRGG0yVOq2peTlCNDN/QqzCjRbWHtC52MUbFofJ6BQa
ZKck2co9WNGaozx8cs6Ut6OLVwoYi1LTR4R+vcumKVX0eYd2vfnAEDpLsAlvPHCR1dzar2UBsv7y
FqWhEklZQdNTuu0oRp/MYpd5FUbyJOoylKb/xGydy1tU1BIpH0lX4qU2KtmORrkdU39zfRevbyIm
RC+XlJdpHmiTkZ0mWZBMde7eq1jkNDVx923haQTANNE6AD1+OTfhW2ixk6IH/5664WjymnI5S/rS
BWeulEZatNogaXUCMhTjguVOjq1mBc/OZVnqntjIesg0qPwYHvJDezBcVuRXtkDs0u14U/8LNmnV
YJwLXVyGrgk1pegR2QALiHqjb2obozAZYljkiRJYlFqT9WsIo5U/8kI5Xsjz5Uue7Skwu0QZKTCm
R5D5SLeSSzGib83IeLCuovRJfmbZAOFxsqHDPzU752EBcjd9cYnGvOuRI0TIjDokK7ZqbgusC3s0
7PyntFNBCd0iIlCQPjOvPxGmmZeu1/nGs/t2tnYjLLRBHViKacqcKAKQTPvaKJ59XQrn1i4bYkBe
KqdaDpWZqqEZhYkpNzwmCp6IhQnSGqlU5xQux1AGZkEAkCtw7Ox1vQ/glcutGuKOdqKMOzpUN5P/
U2634EvmHMdqLef8PBbGJdFyIc3bJEck6Nemkju0MlXRzLzhobOJlZbejJ4Xrk1b4ncuM1JL0BOA
VKhlNuACxlsjRHXRBG5PfKi3yADOJ30reYjVXNktUcmaPfFhtGaLuukOR9l7qIggZXX9xnA2ewmH
IodtFUwGNrvJotsQ/r5SkJ0WcAG5eXIWikedxSmMcqwbdXDtQ0Lqj5HcxyfJ85+zA3ocviN39OP6
2jhXlSzM0gzoJL/Q8BqMnO1zY6LxhHeP2GdceddLHrEobTBtUONd5/vsTkEiQ99TE91nZr6LuHM+
PPW1pG2qEjkfwxinFe7718ERnfBj3tQ3DH4pfsp+oKmeWzLj5WwJO9kzzRXmVVy2BCcne+Q1uZk3
jNsj2w77GmgTwF/jXEjeyyQLBVMVYCZHdxDzsptjeMjQWTu8zBskUG/Vn/VsYmTLuX5PeIZpCaQZ
hVqLqVUscdhVyMfXNpHMDvge6ilMrcarN4D70sESZ3aFGXmpWaemH2GvuZENx0qQhVbCzI6oCiky
co1TB4C+0FRHec/d7FOxx8GeZNOYne6hfUktbofO9aAKSB+Xx1y2SiBoeKIn/bZEQTC0pQPS1yA8
R+cVzvuA3CA51jtMBvC7qb98nSuvaDlVTsOq96MeB8Dag5LZDB8Q1nk+nISHEDmsGT0sQCQGAgJF
HgtjOjBs30MO/AJn75WFhkoxhSDmMWKruerQHBEHmHDTiQP25x9DGmaca87RTcpCN6ltrWEMGi85
CR9DzJTTYPp/SiCXB9pXMYlKwFacdDl8QAZ9Mys8HJ7VLUOSAVOOQD/X6OK6Nm0RYbKSOXQYXMIs
re3r4kHT36X0+/UXumo9zgQtLqeQFrWkDCgjj93oGvkratdWWv28LmQ9wvglZdlT0jZCF1GW9q+c
yfpCnPEKS3yA878Pd7zutNW8JcBm/r55y24SPYcvoAMH4yT5md3WgEsAgATtv2tp7hDiu8BZ2ChB
YRqgw+QslG3Xb8/tTPTi8g2a0LSdgXOrHN1LbsKPAFxtD4CKMlEfc0Di0NkojsumeINqQMRHDV7V
NWfyF1dzzv0y6wWfqfhqttot0Jsqcw7R3zWeIg8UHSYgBsRDk1gblUccuR4CnQlnL/PcnvWjVE4F
Tnl0wwcFvNXls3FXsfGGEUYm2g52FpuCDs5R7pFz3ou2MKVlQao81SFaeJYt2VGBjBl2ZuFR9NNO
NrAjbDIi6uMl63hi2e/PVlz2vsRIorKTpCf7so4eJh1zAJFgapHBUaLrHsrZ7i6c96LVtFn2mZ93
HN5l3KjgMbNaEw1tr4DXxNh8c+K5sOseypnMhRqqE6CSBDGus/ase/EbK6RJT/QZ+NNW85x7gst5
PswSXHs+C20UTmjmpCPWqJrAXbhhWGeD22zBOc2lO1/3hn6tbVmxqiOpxwAM1la+5tvxIKEH3w4c
eVvhkcJMW2hReOO5YBxtu6xWtXkkdAFRkGWMAZHePysi7GHLbfNgWubKNuoLLZTGtKlJgG2cdu0W
zXQgtS7QS4d+IHswC06qfLX3/kzdLgtVWtx2lKKB/kRvUS53I7Ablya5n12gpQFarPBIDbSjGXMj
yil6LR6mV1Rd/12WgL+Gf2fHuVA+rRSEsY502UmqHmP1vc62mcDj1uBo1yWsWFcbwN2qIEPLbo3G
NrqHIgAI4RNYNjgPgXeCC8UyYpxEEyacYIuin2J1XnzfbjBe6I13uWccrkvjaDF9oVmGJCBiK0FY
OcXOPByp9oNieKpMU86yVl2zszNaqJMeMAg9meEI5uWQmNKEvgpBSJ6ur2b1kEDaBPgURULj1sIU
pGIbTb2ho5uqgfMnTe5Y7uAHukaKZoCBs3XrGvJM2uKgADreKkqNBC1DMxl7VC8tA22koORREawK
kZW4vJL3arUEWHqAC/4ikv8Kus6sjgQYvykEKiXgqsAqBry+xpEtdP2xfFvpRIcg9LptmQIssbWQ
3zFs+nJ9i9fU2PkXYLf37AtUfSgUuaL4x7ie7uZSb4ExUu/7CK3P1wWtGr1zSQt/JknqNI5I3qMs
o3sZq4RFo5lKQLsWbieQ0cffEt3lYxOvxq3nchfapI9GMgAgqDgZswGYmDx9LhS9BD5/gU7kbhQ3
UIgfIkmO4qgMjj42AoCVgEsNbGrw8uX56IWNKt0Yc907tSiNdi/3kikG8uAhFsxNiTQfXVbom+v7
tXb3z7/24u4HeSpq0aihpUcPRrMO03vU2lIzktGDYuQoYg4hN/H7u80GIDnDWFRkgCz/RutVNAFa
34Xsr9WD7k69aTcKJkDqp9rjMQn8rj8uRS0emzyD6bUeYuBvAbunDQ1bjrgwbKxIdGk7L2UslKE/
Sm2m+Ul6yurUItpnnLwBycgaagwppC91dqPMH5l4un5uK4XAS6kLzVgLRBkmKU1PUlAcxgoUI3QS
N1PMIAOaJ23ILKUbMTWB6U8/3dBWgZMioNZekNeoSZ/lOYmhbALn+tfi7ffCHZODMZvSAN/KN+4S
1BP6nIc4+RX5/b7dbNQbrHPgq1o8cL/2aVGgJewYS/FGM+oQROWlYKqkIHZVCR8xw93JAa9cRSIK
K+1D12kgYxWV1k7G4TEjwLFpy7myqlL5GMLkh0KSH6SuNDzakNolbZ1OUdD6GXelA1CcHJkm+inI
xqFGtc3BsORDp6E3SWyKPSY4HvxSaax8qr0yaLegevg0prI00zbb68oQW2Mmf5AePYezFD34ujyA
ATf/AXsDNvWhtPRYeRWFFvPcdB6tvtTR8lWzUcOpue8k4Oe1yl6Tq42fye+BgK8GThC3mdPHSYgA
sDv7973aYZ447Ac7yaXURHChW3of7kV4qiaGHHHuvgJiEqX5VrS8MOp3R4Ddwl+HsdB6UjyDB6XF
U46m+I1ENq3pQZz124jyaPpWYvRLUQtNZaB/BaCfeGbxNtgUO8BnW8QLN/mOVxtbsdCXkhZKA+MB
fS8pkOTf6l5ww2qbCYBu5Vf5a9yXV9P/PQNwKW6hP8BPSwG6pSentI1ipw+0cNPPwzsV6tGcY2gR
vZC+q1Hwglblf38qnZFDnB3gQo2MbdSUsQ9zqXXm4AQ38b3mNAa0seSgSc3mOY7s4357vJQB3TPy
gN9oksQ6UEoMOqQnAEqKbttJG4AS7pWg3gIZf7Q6KTrEhrC9rpRWdaUuicBdAQcGm2W+9D6EKTPU
qiaIbpDB3CCZaQvv8b1vd2+skZ3BUwfodrRqHuSvvKYOzwUvdleeyOSDDA3uf1nZwthRiwzjZ5wC
LjMUM7TjqPXkhaoR25oMrP8htgMA8YDdYKS+LRX0KfTVGylBylvMDXsM5++G0jgJ1OzO71VU92XG
avqWEG4n3+8OGwgmzrZsocj1NFK7OsCW5c1On5zZzsHuYFjhUQitjpj5hNo0+kJ3vPz/+o59ETyB
G+A3IgLQeEsIyfr0FOShWc6GR6fc/Y+uwz9kLOtsERDqq1avU6TcwF1hIVhCKqR0dbsroT7Ra9Ja
I7XK3vH59Ogr6XW2sb+EL1LbRqB3Y4sDO/Ufkqu+lkCiswVkEkB1b9OtcfsFTSfbUmUKNXIKm9jh
DV7pa0r7/CssnHGwEQBXjjTpqQDjiUUi8cWXCg+4osBQkD2FbNRc9fq2eJJpdFMbsqcb4fM464iL
1GfAFllG2oI2Qdz46mApRNhSOTxKAya40k8Q6FgzFpXRYoO0/badNUeMSzsDY7KPcXmdZDZoQwH4
VL2JY7QtjQmOWQxgEzLfD5l0a/QJGp/BcxRIVg4qZzGlpz6mtjHGLu7kfZA2bjsCFS4BrmyjoSPa
k4z8PfE7e+5Es8yOFP1vSQViqgzAtLMZ69GuUoZdK2s3ndjufBCgBg+KMVnlLLi5FN+Ok75Pwx8p
6PX0zjeJdmry+l3TE9MAD00cypYPhq95ItagH0iXmFqGYUOiboZBeKTFA41Kjhu1ZhLOT2jh40xy
iceXjKySqbrkhuW0FFSeuw3nJay/8l+XcWG+i6aokrouWeN7i612WD4LGYTvqgPanWNmG9thJxw4
QtmXX9qA88UtDHmQitGstHgBQq1v5LYxayUygxxh9zB6gMNwQjRLi4C8zVMMpyXfQfjkTGDBvP41
OIpmWdpMVX2Q47hLT3PR7Wa9uGljTpqLJ2FhdXSfpGBDaqHKgAHcxTd6VfP6sNYiqfOtXNiXIE5b
TZ0r1jFHd8T2t42r7ljjGj/7yVvNwiC0SQ8uIBn7RVPDMkS05fBoUlZqPheqcVl5bHugYikadP+I
md7ECXal5PTArCHOtJFiR+K4BZwVLYuMQtgGRjdCXBfcqw0md6G6rt+xVZ/17HyWlcUWukPpM5yP
4rXbxhNQv20d6iLO5b1kjk5XFhpDCSW59fEM0RnAWrkqT8dTTqz5sYc8caPZ6Z4PPbAyvXZ5YmyL
z9M6ZB7jfIYlCdEuA2abKrFL4FbMtn6g6EUd75A+lixodBAZqlbtca8M5wEoC13iRyVSdwVu5Vdi
69AAh4sljosHecMLC9adOZAkAb4epG1wJi8XS8OQ1EIA31W672106sk/Q4sVqsgdEFhSM7xX72Lw
F7WmAnDZYVu4w0bbi/8C7wmzz78p0F9fZOm/tCNohwsfQXb7CtBet/GCFwI/VkHrPH9ub+1iMWA1
1EaBrAZYlstVCwTGtqIqHMEs/NToDCRNuf1IYt3Ts+aV815WVgaoXkabIxEC0tvFcWZT22eIq+Ov
3Ki0B94MK1hNgJXG+CWqsv++DbgQx9Z+dn3raGhHQ8jjk6rkmdnRNAHh1cTtS1pRNBdiFlsY53Ea
FUbGVqV7874CcyLrXBnsygUGscdrnuCJWxgFaawkOZixiVETuHoa2zEuIeegVmz4xZIWb6GcW0ry
HDuH0X1b2k+f8bPmaN6wrT+VG77xWcnqAn/o18X4UrRnJ9UhHUnKAWtqbbCG2/AZBjd0NXTkQb18
QzpZvAls3vVYU98XUhe+upDFbQQM5Bgphx4NSKz9RgU8pXLiueQr43+X62MP42x9wlwRo5Ygiemx
aMNkfQEvxI//b1ELS1HHMfggK4hihBHKy3wjOGzOmDgFMl0cs7TiX2IDgeGMUBIac1lkV5ra6Gd2
TToV49QteE3Du6r95FzG9Qv/S8riGWszYgJBypOTX4qvVc+gyrTqLhLKJzkFpIQBLC5w0dC42IEc
ejOLuWL5YT9acaG6QkcEjlbhLXrx3BG0BGkRVglC2Nnyld6dlAa4t4V7fdkr4364M4x8niHsgiR1
cTtlqhhCKKR4g31G7gPgG5vxHB2yukK/LBDMog7YK0pv0yl+jSiwDybJrelwp6KspYLc0O7U4Xs5
xx8a0T9SrUQA0AowI1X6Ivjp/UxaHlvC2s6Awlw3gPuJ/M7SWleDFtExG5NTpZQnQgGgMkj1MSql
5+tb80VJvLCQsg70PMqKDMgjsC9y9pziYaI50rHhKR+7DWoNL5WgPOiIGhXlVMsPmdDvEnA8CUe/
OAmdeKMNlZXJmKEZ1APNf+TT5EzBY0/LR0EEmXMPQjpMO+xkw1HVx6ILAQnXufVItjFmoJtMNGdy
HyWZCRiNTajc52Vl+mDx8OdT0t5p864D+ZKigRSMzmhw1hMvI/0LTswz5kODbrNWC3ozNGRnDF+j
rr8JBtCWhaAIAUbJ9a1ZMefYGV0H0xWrdC4R3ScMOYwo9IenrsOsYPio95VlFPiqzc//QBCrqAI5
EIM1y6KqD8gNrZ5VcizL2EYe31LTABUlxVLAbXhd1Nq1AtStpmmMj+03prBIbqg/C2F0mtr4LdcM
S8ckrJfFJeWos7XNOxe00NIsH6bRJI1Q4/MjOy8BRjLmyIdVxmTOzcAtfv8uD0lSSaHssMAjuPQ4
pzSTOrBQYGFha+yyIkbGCBNnKD30N31TYStL0S5mXwVsqb9BzmDf5sRuQ4z++QamKhPymrb1Rh3p
odWaTSvriqnlpLTaobqX/ey+mYx9oGNipwndryxzmZVWnFc3oxG+IDoOb0davBSaAPYiSW/dSAhV
L9F0aZe3qbaPBEBYN2P/gFaA3gun9p4GVNqRNsJ3xHDFbgq62KK0fyvE9NOvqXv94H9X/NgfyujH
kG1BZnfhhVRdHzVUIuGpDfVbIxNS06h5dARrZ6DqVARAJRDZlSUIoqj0JKwpznxMhdM40sehzbdy
Mj82zWhfX85KDRnrkYE1CfYihNDL0taoVRgBkNUQ4WJ1BxqOTWsXaGQfbscWjjDrLCeWfpO+QxuZ
yolPgsc8w0u1eSmf7feZ2mymEgymwN89zbWwhclAAvRBF08GXq4W7lJt5CijlYj/UuBCT0tRn1EF
+Otfbk93h3Kzhwkvb9qLaHXk8R6sOJGX0thRny2vynpKylgPT9nPr57SY+f5MdKuCpKM8CONFE30
kdtovFWuXaHzY104BP2Mue3cUMKTqJT7BKUAM4qpZbThMdAjTyKRK0mAQpFKFH/yHYm721yr3VkE
amAI2peguy/i8cf1u8aexrWjXgQJeTXNKTh3QmSOgFayYRlGtHttuN4mb+2LJzqDQCfSK8jRv5GP
0ZadageWzvFEtyBOOHZ76lLBmjY8nK/fTcLFUS9TSfD5Wr3rxfDkB8g31zdS31kElvz6JvKkLDyw
FnRFQ6HiYIvxm149SKiK0Ni9LoOzgcsU0jRMMwLzGTJ84SbUhp1q4P/N4Exdw9E/68sBtxNMtsxc
hMv3QfxW7KNgCgHvUmiSKXfPusyxoP/kDf6SsTChHW3bICmHv774dht+SN+B1G6L94CuqsBEH7nd
xjc4DsK6XvsldBHyiL4fCzPg5U5TP5tKg3J5mjlJe0jzxmwqzFRg/Ov6qTFN+fvz+iVxoUmHdijK
OYDEeRKsucEkJ0oY10XwTov9/kybZfHYACIPO5lgFW0KQ6wjvzh+Xpey0vTKXtKvlbD7eSamRgG6
g88OVxqsdEeC3OIXE6Y5vQYPrF0M6I6chXHvyEJflrVediK7I9pzrKL0yMaLe/wPWFyiq6H8Y6W7
YcNLofKObKERaU+mupSw0DAFVFT1GP37kCIIRM48icXVH4sybUBvZhxR2wF69zf/P8DSvpSwuOfj
aFR1lhfRqe+GxkZMjLwFehttMQ9GS5H1bR/pgRWQ7qFEEWYTKY20m2dwIxaRJnhiZ4w3wOhNgMCI
cL2j8pvQthx1tnZrzzdh8TBEDcyqgRD5R0EgT7oWus1YOz0GmjjXlt2R5QNU0TMA5GpABGpL5FNt
9sGiJscRshy+B1aXiZpAFBBh7VHxvO2dQLGIMyNbS8EhVfC03JrCoSLA2wlFzwG4wC8fjRJRQIhX
lQ6GPBEJMggv3RHduOnRQRcJLnBix7epNZg8i7TS6YmIwYBFAPuYgZhh8XaUfEB6B+Qtx/o1MScr
fcic0C1v9NhMvrG1K0D/yZ/KxwLdD1yQ5ZW4G7qCsZIpAI2nAFC6XHetGeCY9339iJLvgzqASRbz
NECY2s01GAAUtAcXZfikTrlXzJPjD8kmnKYtDsqmM30OI+PRT3FYRiu4vpo/RprokAxMPVX+TGUQ
YkLTIc7zBNI5gD1zUzm+qwdPmtqd4WNQfY42pUwsko9bmqCjXCJORPWnQPreqb0NNPuNT0YnnpOn
LqO7PpGdPDVuATth9fIxAR0R6DTNenoURcz6DYGdz+Q983lntPIEsDlI2QD6HjkadaG4myaO+14O
hGOoJYDzMcy5+2jC3Ln+AtakIBymCIpRgdLo4ijyDmRDwTwZx7Hsbv1Z2cU1OfSyzCETW6mKyCDO
VnDjECDp8hJvQo+7uDOKxj82ov6cT+hko0K0TXxpP4sxgBuHDOj6aqphPp3e5VNiDYHke33Yb8Gq
uSdh5wJB9BOESxuto+5QxbeARZowlp8GNthzSmtsxtGeFQXp3rIfObu00uuFr09V3FVUL3WMzl3e
2FwPRzFOMx/ckl9IWVanmDVeqrorXFk0U6vkWLcVM6MyAihksynMwTJmNXotFQu1M46B9GaA/TAG
psX1k1+zn/hggnUZjLPvqx3qzGSPVAlreKb6kRrlZ98X+yAfH/Vg2hS0so0UU+wq2luaAaSx5AjE
30eJYAyDeXxpaI4hp0j9dZ8XqhgJJziVgEQljEvwcovHrEGfhFoIRzSjepEubUCd7CVydB91xNX8
qrAldKWasFGHXCdPBMoTrbryqyj/lPvDHDc/Z1+7GTQMvcahlSmG2QTdbFbFp5KqZlDsVCl0Ev2l
RFsJ3pbZ5CA5CVKrzpHQEytTwuBcrn/2AyYUqqp2q1TwFCN0w6bdYWLilkr6Pspje1ADuJ7oyW/I
iyp2h5SKWyQp3amQf5BmihyJoC20HsHmbCRA2hLKkSBpl73RGrwPnDP8valYpsiZG4zwFNgIy2eV
5hPgIlADPJKh8TopeKk7YZN1QmGWYWKVAyB4BJcq5S0wAznWayU0vBC90BygZuykzC/hogvfYgVQ
/OObQDKThsDDgWvUxG9903Pu7Iq2urgjC+cryYNpTJVROrbd+D63xmgaQe/KCU8rrhjmCzmL514S
jJBEQS8do3H4GQTZviLANVaj2ZsHQBwOQ48hc7bo68e5EsSdi11ig3VDlcV+DLHVEDgTOWioR7TB
PSheOIJW2sugVAwdrgeI1UCtvDg8IaN9VwOfGePzHfCATVTKQnO+QczNULEUE5w1d9NWcaWfqgUC
xPuaV/1YKUvIyJYhw68i048nwY76TPtkQhklUUz0ozbnxFTS8BDWA9odjRfwnSElrqCWO/7wRzT9
0Ji+tpGy8zsghU1kP8ia5w9IRUbhm9JXt6OvHetqBIxRGcdW2yD+QHP39aNZ0ccwwyw9w4IcgKxf
ft20lsW+xPTPUREHJ5Mf0irgSFhxRS8kLO72YIQEM9PYEDn9jNBSCO1sJWASV+SnpP+8vpo1e3Yh
bHHBJ7X3lcmAB8YYYgT4vFVl9oxC+BhYgIjwxrfrAhXO6r4u5NlxJ1HZ1imJjWMkb2p5X06P1Uz2
tf+zRH+roGRmD4QAKXmdKaBEu/gY6z86wBlWiMB1gL5r4X0I4DYKYrw5yay6K1w1GeCuw3s1grsR
jfa4PtbYZo6WGJ6YHQT/afCBlaykJvJKVhGKdp8M1pzvR2nTMQtmhEh59x6hAIRTwHsw3NOpP6QS
Qh/BcAhu5fU9+LojCwt3vunL8SqjNBo1bWT9CECVCdxeIGhrLKHYMIe7/An4Mj0ypdv0MVYAIC1z
xnw5F/jrPZ4dQN2D2bxQI+NI4OTXdWgR7g3miVgoFVo1cpUUkn7MQAGlNd+L6cf1HfzCEbq2g+wb
nC1ikJJ6akhoHI3JKB5DjYBiLp6eBmlEgQO7VkmmlOo3TZdt6Di8RTCcZhYOki0N/YmU42ZI6CMq
vLEp9+iXnIObuQpftFLeVUH9Xs3+c6RFd2Lub4e+/xH7uqNP+bfri1hLlVxcg4XmG6URKJ41FtG7
4rfWzqhJbGnTb5o35UOMzBo419z8qoyN+X3jKNVVjKKAAn7x3rs4rrqyCIxjuu/3DPOmdLK9ZDFS
dIMPFsA+7Yq0pR2L5cSvZR3SGOYhyJlQ8ioPTWMO3nwTeOmx2BeH5kFESt2NnfKW1+61pmvOnaLF
LfGDFBw0AAA5RaQwSRdggMmwgyA2VRrvMOCyvX6gK1b7whFanOccNWEmzk1wMtQZsUh8J2jEm+J+
nyAm/RL13x/j/wSfxcNf97D5y//i54+inOooCNvFj3+5Lz/z57b+/Gxv38v/ZX/6j3/6l8sf8Zd/
+2T7vX2/+MHJW1AWPnaf9fT02XRp+yUT34H9y3/1l3/6/PqUw1R+/vmPj6LLW/ZpQVTkf/ztV9sf
f/4DtaCz/WSf/7df3r1n+Lvn9+/vv/3zz/em/fMfAiX/JSMoZTEwhlLRIoIEyfD5j18helE1SQek
iwag5j/+lBd1G/75D0n7L6qKXyOD+BMU9qCHmqL7+6/QVK+Cp8zQFVDWkT/+vvCLzf91GH/Ku+yh
iPK2wQezi/TrnuvEYIk61rOCMA01v9/yGC0d02ASZDve+qpbzSB6SW4rO9tG2wxJNEv9jJ55aU84
hKtSNZa0wqCupi3ULDz+eQwLQ7ZV47avtlP3w39Juhc5tMLJTarEjLvKpHpxF3VPMLVqn1shAoD8
rirutLdEN+Wb4Sa9LZzorpM9RmhwnHb+i/TA0Jvyt9kFwUH0U3yaSqd28724CzZo+H6ct9MO+DqD
WbskfBLgmGTPDINDNIendtv2proHFcw2OdZbNDO6DBhtMsyn/rt6IntMh+qyF6f7BCM0evc9gEow
iKUaJgbPiL4FY7YBeKa7THV9j3UopzdRx0Bi7WL6NtqMqbW9uVfd4kiBmHWcHMGUP6e78iCh4OnE
hkupVdwxVPJMc6qXGUBQ9a0m2bFv6qWVzHZVP8upU8RbJbOnbp8e0tisbgNUFG10poH4Msd/inVr
mNTJt4zSSTKJCY4SU/kCO6/MeAu2FVerb3O7uE26ezjMaPkfv89PPuI7cKK9dEe0n9PUDp7SbWZW
x/IAHqptvune8oKRJtyAB8j23U52/W38Hezt7QZGS9oAAXs7zCDtKTzNQXsOwGgfEgt9IOO0ydpd
gkHsBLnt9vv41OoWCUw4LNtet0odMzbPvvBU0tsk2vSypaVWa5i+p38SN39Nt2lki+QwvOfPys9k
g2Ox48YavHKvudjQUzOaGSgkcFqCVTrVbeYwhDcBI46oweFsSWcNj609MVCndFtNVv9h7H0n/CZv
qu812Bi0g/8E5EIvNUwFiKgUfpqZhvbkEJvuqDUhqYkT9AqgR74nN/fGa+7We8EFAS/mTn+ivwrj
l17uxs/SxrcVe7qtblM3+Ja7ZA+AGau9Z4YKfXz44pmVYvQG8fwuv2cngKHpSDHplqROeZLvpTsV
3pQdHLTb4R3uLJg31ckK9tm2c5u9j4lb5AAegNDntB41TAxbSm+UmDGY5ksT05bKYcwcObCj/yPv
vJYkN5Nk/Sr7AuCBFrfQqbOydN3ASnRBayAhnn6/JGdsm805Q5vLtTUbGyPZLFYmxB8R7h7u0t64
GB4LNixZzba+L9/U1/hO/hIuVyciZqR20UVhPy8sbhXhvhn56jkz7figYsETO2ao+vnG8oZQPukP
Fo/PRjjqG7Q6XKQH2s5osnFgdvAjUzsXczL1Hpifdmxll45IkSpMH5WLBfjp1i/0KXXmqa+yYOuT
o13Exk7ub/xvqNXb+FALoSZ5Q4kWiM/qqMVHRVq0Yzw2GuiGE9evneDpEtH0Tpu4bE73dtP7ixla
2WatgoJXf17shOdqclce1fhCcmKTh1J0VrtQVb1a9RTDuXZOKdhS5ow/BM1DjWUgO0TcvzhV7yul
d+VjZxupCqL1d2nxRPZhdi6rg9a+J/JpLbdlsRdMR1ccXfDzCJTXzi7pZMeSvaz3V/Oll8+Tuq+G
1U6tz1V8k5vXlHFuZkHIkA5DvqnUO71/yEFpEgt/7Oag7ky/uUQv6j4t4OU8lcOnDZMiaIrAwKL3
nA5hpfvL6oP9qDnsuCPpTmnaQu1b1zCbvBqbpMZVDA/0cSTbvo5fMyEscm/NdlW6671hT8RR5lkJ
rNxR9KcNc7CfOenkDvreXFyzCpU56PvzMOLZcVJnLzdsJfdXjOgMv0OyS9yqxMShXLpxg/tVX8O1
vPxfaAjoTv/fP+vuXxoCu67e046B9o/u4o8Wgp/4Z09g/iZZGlisaFL1b+Do//QE5m+qLFpAzLKm
mwoEw//0BPJvisQfkN4usa6oWBTVf/YE8m+iDFplwUSoKq2x9p/0BL93Nz83BWCXJkn1EBzIpFTM
Qn4hdRpVFTpBK3ntYtmyxa5pOUfl0cliTlRt2i0SAUHtPNcOz/iuN2eLgVfPbHbY71uDSK0h7eyZ
12wgPla6vqMRtWWKRRIn+xGHB3NoECCarq5+tuQYS92KM076kmezrWaqk/YkaE2EZMqr3ymJI/fz
3aQLj4aUXYY6I6lMcAls3eKuEXSl7EbzbjVbV2WpcSwI92jf1TbdpMXVZ3/A7SwhiLvASjLHyLUN
oiPwgaR5rDtgsLUQOQO69Ztuyx6V4rvDI5ssgvm67dWoZ08y2xbz1RWFe2Xgk42pr3eyK6Z1kOmo
O5omuMqTX9GyyPHjUMV2mue7ScIUQez8he8kKQG+E16SmrYaE2xwbVnVX9S7q9X7dXZIx/Hhukav
6RLtzUo6R2JKOndJTNw7U5YryaPfVNNoJwoHtqEhaKvu8IMHzXtqlPcUoVLZS5/aJB6nqqWeSvL3
qjVPspAOjlxy3S1zPDUmt0rRtHMlSX4yrZfYGHe1gh64zSvXmtTjoLAfrA6ml025N66GnWJEaBQP
qgU3FRMWvMp7WkzswpaUJUjDV+b0xZDhkHrZsJflNc2G50hH7F/HNwVdYisKcMC2N7XMMWM9qJeX
SFddpe7CQZC3c25t9b5wzYZthAkSBEZf7Erb6ErDHlrTYzmC0F29cepyZFmTtsgUgmQl+X1q/Hid
/REBbzVfd0Lb23FT2ZPceSQTnax4dqOSRci8CAjpdoZ2uSSa7mamxbrOauPb4DaK4i+6uc+4lc2c
7vNrdO7zRzOBNRXqnd4U28zEnjrPv0ezZfDivttCBCocXx2JoBaj9sai/WwS8dyVVutEvCuZiLxj
IhpZSPdmPyhO0orbpbsXk+hl6a64uhfjUW+E2c7N4ph2cahO0kabk90SL3dR3ATaLO+tcn6oJfQ7
1rzqdi2qAfHYnprwbZti4SlLl28laSWvWDWTqbS6TKhqU9J6ktReeQKiNbLjiR2yeXiXrPElR3Bp
T3kWI/0qTvp12Rt0T020E/o3s7jakkJfKLxkhgawJDijXD0oVvYjqpJTvvYN+gD5y4yNbT4nm3Hp
35Yu4mLP/Qsp6AWLrx2eLpPxoqYcDVatv+iFfjYSblpsWs9RNmdc8QS/nb4l5g4XZ7sqy3tTWB9E
ofR+OmT/Mdz8PMzcptSfZpk/ji2LOHEVpaQGKcyf/wStxJOk1MbcSW4qv0bpEBRp65jFH+XqT+Pr
z7/kl4Hp91/CTCbzOzin/zIw1dK1U5OGX5IgIK3rq6NOT//+a8i36efX78FYSHnQATo40//8PdYi
NntEGpKLeuku04XDPGdHrdX22WqGtWZ5RZvf94m16ZZOpQezLt1cP1mDdZMd5+/GLSkG2IiYKmib
tNDCRbC+tAbgUTDqbVU038oi/HHt/6Ox/pB+dizSfg9/nuH/jAX87xv+NRirf1PruxTniOS/nnhj
0+q/Nn3xXn31fyr9t//AP0u/+tttqpeo+ZYB+fhz6Vd/MzVR0kHoRVNkieQnOMD8DZmsZorgBMo/
/uifpd/8DXpVMhDR8pOiqVn/SemnuP/52aOFsOhLoOMsw6Ix+HWfgEjUomLLwnI1iVEoGmhnj9Ot
mndu8TL7A1vi0hwAGtj4niRZ7GCXHhVHST915jbvV3vqZkc0nnXtvu0eY7S0zVYUvo0Wcw8LPlN6
kU2vzRW7u+IGIH0Y6mnSzxmbKx1guLR8whc36imXidaMQzFJvXmgmcUSwlrteX4ClrPVKPE1ddMp
DH5ZoF1/lPPrwkbbMmpOkXHCgMW3MomRxyLbSto2FS7jsl2tu264l7ITcjLq3uiYC75ApWVL1Yvp
ap7en6pyY8pOVQbjEJTyfiwcwXKG/LBcwwnA70f6o14C7Gyyk0UXzdLCrj1Yx/Qt8QuMFD4UyUGl
Lq377iRl/iY5tZqrC+z4259CD3jgMPy07rpVDmkAfDO4o4DtiZM+kkQaEbwu/NATpq2ytEvjqZ/Y
3+evpB0dhd2Qdbf2rrqQrWM2rtDE4aDjY4KifTJPszNOz6o12I1J6M4kO0P9Y+zvVONjSmjiTZEs
iYr2I9CLt345tiZ20zWjhajgzDW74qs6yc/GMR8i8gIjJ9KYwKrvxmjsvnBinFnFVQiZ66IUv0Jr
p1Nqxom8nfwj6XZy+9YK2KuxVt+2b5bo6O3kVSXtx3x1ZPEpUw9dfshhovHoyWyJBBfzqFn3aa7a
zbiv8SfSe2izlmdtamzgKjennuvx41KgUbi0+VslPIvWqWCWrIZzHYEe0MKUOAAxtCuEKADniNvK
9MsYeGQ/Lvcazjm922A1QVlPrUC+BlG/IQssHrdafWxfbm7p3UV9qTzk3wR3eddlK3cYTqqnpr6Y
8WuRnZv4h2n6U+PlaJZrYRdduYnrYs/pl9i4BQ+cpd0L0ZMBgNBsG4KY08TNahIY9UNTfWijmxqH
hrckvZemu9x6WPNjrG0s06PkCpvG7ZnD1vNUBkoqeHJ9LgAItE8r2solXrTyQ9UeZO2lUy9jFsaR
l9auorgYqU7DmeFt2VlwAGQTlh80ctVL+Z2XQRZ7uuiliMpFvkvQrq7Iwrx5Nwmvy7qXm7DALtlj
ovNhbnKv5tXxahGwCDvRd+s1tzHVKradFSj3Imibde6rJ3N4TLqNJWyb6R4+inngMlg/KhrEcqKk
DG56PdbWQ6Id5yIsPGPZmulJlU+RdYZMsfN0c00wdFCUi6rtyumtNF61+lHOTvr8qW0W9W1qg0E7
S6AYQvRlVJc+O43Zw/X6UIvvw/VuIhMhk3aack6GIM82LK8vbOWb5bGJwnp8XFuwgmxLu+Uk0Vd3
3bSKV3Kd5wDdGV2lz/pP/9Fe36vpXswPhnqOh2OMYd5SPa3WRTCe4uvXpL4U0zaJLrX+NjePkdNb
7rSSTXCS9Tu2URb1FE8/lm4nVrMdd8+p9HjNZ6cf/YhHvWlmR27AAjQWk9EXhrP1VAkU32Fy8kJi
cyR3hRXTsjjf6216HtfyIkm7WngAw3DSzGluW1C6Z02BBvinHXKJpyv/nDhsBiy/5FvalZjb6bKw
2/ZuqNjodKO36rIvQni38+WnEvYvOikqzr+oA0DMmgxmDTz9q65vGuKskRLLdGcSiq7R+7SemiQo
QWBkOwFmJKzVEwuyABggxEddA7FD4zL1/urCdRLHxyhxMl35XjhOB8pCxeSwLbJXSTdY8LA656oF
xuJGV2eMPXYA1PaukgJ8zhLAOU6M9n5Mn7CSSJOwnEJcV3C105R3GYSR7KLeRxZTFXus+jcr9HJg
ZHvR6+8q2cardgzMOORfUMIu5AzRsydBC9Vxj/+wct0N6BIcc17tawQKtmCMg+AWnFTA8r3OdnMm
2eL1oSw/Out1zI5VFcbZvoqca+qXSKc4zwdXz72+uaSAg2DGHMPbZj3e1Lud4JQ6j+lu4RECFIyc
anLTh9WbZzJZ7ToCvHGG2RG+1nNhegurGMtditbGbDal/rRYG4uZ6KUV/Vo6WuX93D5JMbK9oHzt
O4/lu/YxdumjOagWRxW97OoZhpcA8qlhqZFQaq86K7v591SF+uJOg50Xd8q81ZWN2e+W1I9HW3wY
vNVLPyk1kRV0GMHz+jC2YLzC6FuMb3F1qPRjOD13d4nXh8WGwVdnW3J6Hzpm9dCKXQFyVHHVKtQi
TiaqGG5z2anB/SbC3ZOywRUo7+K/zQ35hfS/0RWWDjiBXZKEMwGyxj+3xqOuFPIwm6Y7ESTEkidk
KS4Mx3Kj++Upl2x0j86/fxV+cX7466+8DQQ/TRXtgF6GnVTCkfbwnKtbhjKxvoNpX0VbcNQvLeB3
k3uDceXsFtu/E2v/nu/20zTwl6/8yzRQEUamlJZhussWMHt18fwBqvTN9yy55Tiri22+aefh0/ps
j6YzuMJnuxM0x/oyH+unG2ZdHqsv1AN3GlX7rp7p6uzuBDR80O+Xm7kJWpnVUZ4Mr3wsSViLXKRz
gQgt4bUsYdntg4aNGAml7upVu25yhcnFwFVz5oOKEzQrxyz4R2gXnGyXu7HPaOxpfrap3qyN8DBu
hVN7Up+JPfZQ5rpZAAVzksO/tzi4MWk/j01/uVA3kvOnGxXBbhU3pY47dn7xsLoWFm/L0y2E0bjQ
NWKGWLmKaAOZp/sZnsHGrQNeqbW7rbHY00t0oupuSjd7M7nEf/MY/RLB89fH6NfhlAT1rO34dML9
5IFpPdbAYzvtI/6Rk/3E2fAj2ueql7IcItvLvj8hKqmQvzny21i7chj75a780LS/+VyS/vtezV8f
MNNg6jAMUMdfHrAWuLFYGo56WdrW9Xnut3iFsXKJdHlxQD/UNshFe/A5+XtjV/L5m51OZtey60pH
IkMOoWHltcfb8kJ9INQXUQuojsMaRXJnEQxo3TeojL0b+TH61wcAGktCqb/Loq1Uvk46S7N+3e9G
yePn5MaRDbqco1puqKZiZ1NHNVifzAUqHFTPCo00kOFUBDu+vx7Gh/mQ+kmQI6U0NxhYbQsXATq+
XBQVg4DzQEhYvvYGf0SgTb9H02n3yNS5x3Ql2r0OanZWL4sDrWM3itt/o+MVv9d7Su8RmY8jPpMf
+yK4o0PFTW3l6pQVnrWoLrFEueVeFyEkSZ67azjD1syb+mZ+gwb/6lMhcPZQYcvOcIbUunYDsp94
zWKrtX+NXDptqXioVLQ/5tvaIOZ+ItF0AnvCHOq6RU7fFmHfHvsEJf3UOVjsNo29lvtcCaxb/5fd
mMXEF+h9/Mh6GXhqyABnnGoHpoZzd59XH+V23SgNMbxPpYHf2wZRUhbh/UZfn26yzdDeJYMn0Gxr
tjXe5YstWseFAmlE27b0YoIXiaGZdyKUZexmqhcnfpofRjFQCG8YaQjzUKY9Lb0CQ+fTvO9kp79Y
9RVSyjUNB2vQZKP4bA/XjvzeEuVSfQvTrokO1bW1axjA/F7TQ3V47CVPYZBajovhYAIvKUezl+1x
3lvyEbvXmXz62V8RyOWJM1eolh0cFDn3X7ItpU6PWTJIn9TvYj9XcIxufmyPPLSFONsYDGcwlC3R
Wi39tvkYSwEJqR3jmOb0SlhHhpN2O0N6xkk1e80tYqFxU27WXeHCeF0fIGKVEXlqKKmPPTIdVDmT
5jIDqpJfRE6WheWeXQvFLvGSLBwmpDr1LSGUaud6BzmVK84gOpN27qeN2j1W5QPtUrkGRn8A+YvW
oDZ2jbWRq6BZULv61PcouPGdpeYyja2IhAK/ue7k7pxLb0V8bHg5JOk8JQdJ2Nbydso2eR5aQ2Ao
Xnv1KwXDkoF45NiLKjcazkp2ZBOgii/0mFkw432Jgw4jim8IX4pyXMyHKt/JxcOoBUXjT4Ijs3ab
OYSOgldf3SI66BCE8mut1Zg4e4J+iXM2TRJvWuiM3wW8AwQ/kfBFdfoeGNHTrQfd2Iqp38y29hr9
GFHKTE6L0vzRcKNDipamd9IPDFvr1SPppjDfzY5B2YN+1kuYa1HYr50r4nDEBCFJNk7D/FF3+Moc
PB94m2PD1X7EpwJ7C7vhfBHISwxpEO/ycd99VW6PhiBzBZ4MjohkU1SOkXhm82UW9waOwWrn5+vG
uNHJjTNZR7Fxisku4HMJuhoxKHDF0lsle2UVS/Gq6FDn29XYVILPkSWIO2bwvLqpCWQ1wFFE/BBx
JmYFADQb+bXkyalfybumcdYfqTuGjH0nrh3kPw2UmG+idYPd5BiiEZCxy7enD927WrZgYZAb0bcR
0rlBKcZAHMTN2YrfzX5vQacoZ/IEAfocjGB8YXCGV/nZ3N0y2iYnfU/6cH0lS8qEymaoo2tGSVET
i007zsinwHKwA+IKL0wmPR6hFQHaAxtUv9PTn9ni0VVc04vhr2FJBJzLsVHeuFMl5N7mGnZlWiiW
dlL4ZRaa9NhYc55F0lTaxpHMgLuandcx0PGLMl8xNdS3jR+9IqCaP28OlGwhHnhY134jEpGxafhg
7i07FrMbxSlf6R9Y1knQWjgpGs5+M9J3Or0TbXJgGU+BssSM80N/6mnWwf6d9lO3u9YRr7bxtl7d
CRbIy72E5maY3HjxMyng50bglx6LLoJfCn9FPXENytFrEdbBYucbZbFjeqLFG7JQVtw8ZbDcDRKP
it3V7tB6krYZLzf+/nN2lG8pcqQmqK4j1LOL3zowQeWATuWxFxuhxD3VPI6tARLrETddcrzk41od
r8vsJMcapWS8G4owHT1T8/IcQsxTCZuqvzoxsIR9buHp4poqTlvxQVyPSftklEFOcHwNX+sQtTzo
hwnmrYSFDJCCJI7QuM3XqjhjFfCaFCnGOj2rWDLLMJshufSan5Q+RSTdCQTczI5WHlblscFu6vWq
b8HlLZ5/82QSjk3Hh7SgTC7KQT5rh+qp6DjFA1RgPInYt6PXsA6GvMFfGzfnGwuOymKD4zbEvPE+
NH4LMG3nRgCb4XZv+UvJlkx8phbBXWcA5lTG3IaG0WUYGwqNPZ2FN3OEocclSnTFcNQ3uVuxyxCH
zdw7kuaI2vbmQSIgNtFrW7tbj5roiP3rvNAdbOoU2xEUAMxhPjIEwzyuR5lj+HoAEFoXtxQ2a7e7
6nci23eanT6QUW2F61PZubHirCWMYyCNPpPep3HQC1+rPHEI8ygQkOqIfPJtuxxRw3VV2Mbba3Gn
Xg9wWo3pD3Ybba9EIetuNAXLKxv24iYz3Lp90cRgzpC1+DX3rXRhOrjE/NsNh/QGqnJ87XYVII0O
NxYqkmc45eKXss03Td22saFPJIw2MicGYD3k+JDKiH03jKYDJ07vYgEqyV7ydZt/zNCkqNW7Kt5J
yFGW0xVREqexa7wYpZOt/swCoOzKmo+OWH1MPcjaHzMGoK9GmN7EPbsxYjrVw7xzsfiI97BgJjsi
ulOhX3iwTjelUr7V3wWTclT4KTKR1Ulogbx1mz4ajwv2e91mKGyZ8ZD/Z//cIcyIOyq/8lqU11C8
tzo/RcLKfecRnmzoikrzq2KbV5e1woCcUfXUoQqBkZW90dz3d/ExDglnUvY99jGYCqHqcHpwGAF1
DmfOvvRoZjjY2hYZsrIHfNGeZ3XDmGbYAm0mN0UP208yVlsDcM03JJCtIB0eVZ3NWtSqHdpRT1a9
Qdl2zMOyO4IrudluorYQHS95q+V+Go0Ta14D2vHCy4LRPGtsDoil+tm/NKHlXJ/jiRDPt6V/TTtG
93usZbW37nt+0j/Ml0zktLVTxcG1Fd3L0dBvEpZj9a2OG3V4ZROMEyQBUTSd6ptLydIv+un6RfA+
Rze5zJcc/+/Mm0avQ7qSfmLBM49Hw6s3XIbG44SjyQ6xjHzF0Ue7/OEfp7uDt2D0TCc4e9Q+kE64
x9y7kmR37M/djyQoNpHkxP5o2L23eNrD+AGYSWvnKPdZ7XxjZNulO0hrAEXl5ia0R8sv5R7+BYPs
K+C4qTP2G4F+oA/b3i1oPuml9aCqnahxK9FpEA4iQOtd4thV2RvAfEncAgYR3wTDnYnfVJwYbjEJ
DNPJct5QO96brzcNubB4LYq3ED9Fvtf0kb1ZpHTxRSnmF/mgnIu3ha1lyvIjvLRAhFXDi3xOs3c1
sqVv1GdE+t7OG3lXcA5K9rV2pnvA1acMzkJyecswHpZah0RDy+mHkFOYMjCv9CxUZps0YBlj5ApT
8PEDn2zWRuaTQY2VVLhQT1zd9H7gWoh21d+gF0eaQhCUWPT1cbvIbiUd0BRlzTEaA+E7qT1Anz4O
WjR4Lq7xl46DSbXz+/URpqKuDl2Mpb09XLT4TuH+8B37TSUxn04uj0U+eFnvI3GKO9dYThwKXbGl
nRQax6qOubAVVH+ansUvHPBrcCWGrd/v+bSHobluq8zBN3t61U/FzKPX0lDZ6x3bYqD8Y3wfJ99W
TVACw4LLaZlYPjuBgicFc844wU3mRMYucEpsafXa1JWkQ8cAS+J75ybriQXUBhhKos7VLz2h8MnT
lUeP+hpq7vVuwCJzRF1gl6LbFLuy9BUatvo4xAegvtvdUC5wGIvqJaazMrWJjnIZJT/C7kWw61sV
2C4gBq8jkm9OfOqlLbww/nAGRldvIN9rcYUn3U7P7Xo0ORtpDzoPbh6x2VyFwqPC8FgiSLvJxlZx
MxJu+bJ86p+cUhPPAFfV3Iixxxkfr+d2dCx6/xSvIT6Zk+zyU3EY2OHBikixY16u4ZxS10v6RWFX
Tz46rCremDcvLfgkRhE7x6h/OjSTZ7lJEB2kTfbWvPUkKSzBTOTB3XBcHQgcAnW1R+QfV/E0HGuw
mEsPIRHZtVu9Eblb49Y9eVGf2emlfFfv5pPYPN/n8dnIZ1bxgptrjOWMR2QH7HM9zFtlG/cHluMm
ZDWTcGqUOym6Z4UEA3NteudBSt5HBu5PRAx0GuPLehEnm/+WdcRYk5MtPRNw2m4mf3EVz9yVZDpQ
Fj/G58LyhK3Knthec66HiH+46y5zMIL+LXdaa1PefZ4MU3Uq6yUhsUi/Tw8341cYFVv/6FlKJnmt
IBDNCFDG8b9JcXI0B079ikiUVT9v/cZRin/IHOUgZsP2v6EMEvDKYCL7qB7GL/AmhW6YtoSQrshG
DoytTGV3F4yfCAxsZdekIoCzBhTGl/RFRpGoOHuCxeGoBodFXBlO6wZLoIkBV8eh1ejsvXmPDJUN
wxGDGicKdYZmG8fvOnZ5cAvZV/mhxsseAYj0R7zlvpe7hGEuPxsUvuwP+vz/qyoAvfxX6BUr0lC/
ssYe/S/4kDlrQjSmoDBMohFaPryUUQVima6uzlK5Bl0dt4/doNiDIetoGjnCOqd6EA2XWLFUsxFv
V1cnzn6HYQhZb4DEscFKRF8IyZUdPAzEaRWLxjWOhJ5tytcOe7yb9bcDq2N52ZNKnx/c8l7f8efX
Jeqyp7tceC7u8oCOkOe8B3ambdvQp8QPka0mHIN2dILAg4fI325AoW6LvrWtPF5jr8dp8UvAxYmA
NXl1uQfXnMHItZCzwC/TD9hLavdXR4hxtxSqgE4eBA7oAoPNzP33UK785xWS3zE4g8urauSGytZf
VgbL2LL6bACDA5nRbWjSh5EkIGRiq6ua3sCLXTk1r+LwXrsr8BwfVd0oV68Gnslt/fjvPw6ZSH+9
53/6PL9Ay2OvmOU1AtpF8axisYt2t0IrnKd3AGFEdaPgSNy1tm9hcUYdFuqp0E559K0Pr2yTq+wY
a8eV9d7GlWMfGE5ebMvgWU2+kIOTYlDVNK9nBNpN52GXtoinTLaZaA2wtA+ay8XOSw/Vc/TDkvwY
mE8Jx/wQA6nr5abYL6SrrYiVI7/vHKmnz3SATTLhgDRF3N5iLJkq2bmE85o8IT+UP1rAlCOQHVKA
eTPfYzXoLOPGSJ/H9ZzK+y7dGOqOcSjn1w2uOSOcYyY/9f0210NYID1/y+A+JzcqRHCyyyoF7QPY
1vh5CygfM69F0SueTR47akkSmh9i7KL/VmkB8/s62tISvfJUGaovSHeY7hctPR1YVzzuAAnngMAW
7BCzMUisU4Ty0I930w8wh+qQhDJOXLcteHAxsMU28hDMMMQ0d9p0TzKxeLOR9FcFq7AD9OQo7Nb5
Lq0Os3mu1B2BS0A98MVRdpfnL3PrUq2ayF7PiOQWIEOfrQU0Vq2nFQ6zbkvx4byEoFFuzYzgSoJt
OuxsK3Rew98szv3ilfGPB19VUJTiE2lp+i+7U8vK7md85cFP9tU+CjRfSt3G12j0N0rQwpjJdgXW
eT0I5/FZ/RsyUfpl5+0fv541WU1jawyVyi8IM26CehV1t7NtCTOQAx7y0UFwWSmOJP5owBy7j1bz
TemBq97NvgZeAly4hi2Nt9OnoKne9UvPd3NxV9XhrdOVT4JmF9/MKlcTUzFn4QR7Z9pixEPoHpFB
5Klke9nLzF6F10WOhu0CtG9+rExmjA8eej9GiTIdqgl/y7MiOIIWDPcT+/dBj4QltweqebOVs+AK
3vFkfhq9D89BjilDq7Vl3KyYZmPtnI8H6ebZE++1xTYazliHv2CWtUG+KsVHU16sNjjkjRCrwjXe
ggwRAGEXuJcDydW+qQZgYXkTxsi0U7+d/DX3zMgZSOYbXEBSQ/EVzW1lr9FQvsJx7gvDv7W/ql0C
n8xO7NYfVhqMy98cmfqft/P/eut+IVUKc1SS+laWGNHd8R1ArtvrAhJRZ/zW3yhJ2JzexEEGE2fi
icTY9nYNBC8cR9Se+WHecZqUjnYU77OPAZC98/uXPtvLoGjsbF/toqeiz9+L4AsocSGiiHQOs8pd
H+UPEN06jAteDJZAUDs+3yaAghnspc0YMLg99t8dyf+yRLBQTnUwkVQZtyP7ZxJpjSJhnCLTlU7w
F+JiS/58OxG0l+gNSCp9uukd33PRMwZYnAJUm3OBEp2AJGlMrs4ib5fWSaGkT5znArgz60cgWg8w
1ZTXk+l1vyNeHUs7SFfzS8pUTQTxBnfSyy2UN/NL/j5De23XdPOoGb2bZBp24UpksYVG9jjvLG/x
b2vu5R4+wec4JwSTR7Z+VF3hUO6jUNpqdwSyaW/Go5L4+gO6kHO6ST7ON/3p5ECJH1QE23t8e/Gj
IN4+CWA67OpCDg3zz2d1Ac3YjR9JmDxbh/IBS5qN4jDt3LbqH8pN7ypHhEENMy+gOw6Om5g4x+W5
CbLDYte+sJF3sTMEoGghPKl7W9OETWRZsvwsz1nHUWmTFDjbAydv4Y271mNWCYxNdMwT2zg3jr6b
Qh6K060hJniFBJ4siBMYDwfdNgNpGy7Pf5dZjHPQvyrJBklRkqqihPuVYBbGKx5LYmyB9tvTNxwY
aIqF4JUseM6NV7CyxZ8Z2DTtcrXe21B4hayiGg4AfhtWV0wbSUCHeUTHdhKLYLeAgu4L2dwyP8qC
1yQ3okX4BBAtzvo7crHmbHxyerBSw94RIzE2Bic2y25qBlFzga+dga2f2IHbB7EYeNduHdP6PsdO
+9B9R6qbcFC0gcI67OBy7BW8GsJeCNZD1vhGjQIhjF/njEUQRxxhcVVOqltTvDzQROev2ccCiARW
k3hAcoC/79Y7ECCDlDC8g27F3YvEfr1Bg6jdWXfXbfQgb5bmsP43Y+e52zi6rOsrIsAc/opZWZbz
H8J22xRzJkVd/X7Y5wB7xt1nfICFwcyaacti+KrqTbXAIHXlds26j89q98TLmr3DNZRxMKr72PKs
aSd2toXD6oeX9Hcv/I2x5P7oBjk2hkq20Ldydol6RMA5JE26TSF6r6FX7TVSFqo3ndUx0g59SN6v
VcQkDA2DV5X7djg1Pa5WN7LF16rg5XKLJdCVaSD+JdGiNGBfToHgPvKTHKsL4zsXn+kYhYoO6Qhl
kAbkydKMIEbvkn0X3V26jaH6pRp0cRjhgn5OCuK2KepOq4ZV6tOalY3LyiX0gahexpAzokG07uDj
nWQvf4cQvLipyIsTOzKjx5k6DHaGbW8EXeNkxLbgTAjikUui8bi42IRunJeTh+6/vUtLn03t9QbU
ghnnvoDfp10sHFYbaW/dIXlRn3WPYQ1Kw7o3tl1QvtbZKt/9JJGQlz71j/uBdtUi/AZHi/FtdrlZ
lanpQo5odBk67lLMaevIV21GW8qqXW6WUyYLp5dl+SXDH6yT9igG2g8u5r83GtI/fpFF1fSP09uY
zU7MTR4M2RdgEd3aSz0LzGaBxtuLE71WaF1AS3lyNbfMttJH/Ihm6Obc+gDrHzMScUGsS+u55u6C
EryCSGLigwqebXIbTbivF+aEBCR7HYViGNOne4IL1mm2jqYtXET3QjqB/hm/AmyahaMjr/cMlNkP
qMVwjtBljiv12L/Pu9RDEMr2EBB/ZmD0PiteUDLqLm8QxiAMnCNcL3qH5CO90ze5Ly1JX0yxKxXt
TmfXe/MwOwTkbi6u8gvGsFXAB1b1eiZ8oXGVZygKEiWyxk3qQGMSjEmsslGDjkAVv//kvGnOnPMY
fez+TWFtyRD897sq/9tZ/n/6h3/ekW+vaj41NVG7PBqdG4vB9IZhT/8yRgYaxFgQtrTYd52X3Ovn
0bVIosp95pxA+Oog+97/P9Yr/K2+M/jpBKDIkvFHZss4CGLc9jwh5fbm0IJ5nHC+4ZPfZgvhj0bn
pbH988X430/71j1pfV2woZdPU32Thh8sihBJ3K3r9mUZn6a7a8nTwZ4V0C9KKw4/dTX6vVv5TNMw
C9hkQW9osNbWvvsE9HFMhDflKaf8a9SCTWGP9uyxwAr11jZ15w0sPuJOLawoUWDwLz/czp8u37c3
vW3iKBmEdPlCxZ11Hh6nO/jF+n7aF5kjH2lU5Bf5jDyI51x7wLVIT9j4l8z96dJ+W476fx8sNCvU
AVKkpe+qlZR8mUmZebByxWbZ4YiCT0I2srKeI9WrF+Gfo0N0X6wdwSj1tOqd9H7hH3MW14DLz9IZ
V0qpr1TeC6d+72+ODkBOE/ZBEl+5KuIQf03+In5JDmtMdHtExTCvcjAM2M7IMbgDIkYTO/qQ6HgZ
hT/Uj5trkbwC5PzFemudHoF8SVci2I1ALzvHPmSdxNr9MfSVQIG/PGeybogyvsIl2+fbW9YYvSSa
sWA6VU7Bcha0quAhapem3eJwYD1ShWCT3wyVGtIYC3oW83ec2Etux+/NfKBgkYMipUwcAaPbNZyy
PbgIE07I83ivbvQPtiWzP5LTLHUAxdI35TH/Qho//+J6Gq+15sf5Uc0fQSHVz8szdOec+7K5sdrd
LVkEA+pwlzWPKAivvV+lXFFX9tveNYkeuAVa/JaBE9m56OGeyzlUza38YR7nw6S6guJpjdeMQWJL
a5XeZi/EK8THPazhi3GHHOaTwEeuu5HSiQVgCwMAceRACLK/L0E/aw8W7nK/4+2iucZCjBCSQYIu
Bl3a1WkNR/i8cjOxGxYW27TpuYOJSHeC3KJ7hOE6rLzXAhb6Ksc3dBo17PIg3uWZo92f68yXaGJv
3u1N7V258No96/VU0aGy45d3Y4gz8yHyay9DrXNPWClh9tjydQBqT/dlm40KgAUTSuVPSjTIgIDo
9z2y4/fBdgZXaR0VydiNUoXeLlrP804cHpthL1V3sfpWZh9Rd75eA+2yru6hrOMQHK23jdoT1SBh
BqltGmog1atPcc5wWPwwJ6rmXx9BiyAJBREZu+u+zfhx1KSDofIIItNAJmzFLiKkybLVzMEG0Y8A
3KB/enWn6chLUeRUKxxwcJFXwhN+iXDL/Q3oGXPCJpGfa6g/KSO7XBTpmVxzDG6jncp7fRD3g7G3
kBBegyGh4rHF/VfvQBbzLwtjlTeSE7tCy/WGTavhIeXYV6SB5fPkMMB+XDwOW+a1OwDHHR6MKt1X
wt0Ea1h254YbVOOgWNGwR9KadtBJ1kt0YQ02j6IQjuiR3qBe+gE3lpyFacvd2DFCFKBLjTMY8V4a
oqBeM49/XqPoEVB+22Jw+WyOoNdQwUQQSnNww00NZkGjcVmJHZ6BFesWIfWFKsxovcFFYZfIoMj3
sJULsCoua+uLewwrcbqJTCTAJitKX0DfVI7XAdXxQqUQKCmPC6IEatAAM/AGi07cLI9ECQZio4pP
BPYl+EkdptUdByhBpe4gPpitjVC4/yxz7ANe1J5u1UamUGFAKI9R85wu8aYukzsoXIp8DVQYeDn+
Faeoi4iZtnFn9BIY5ioJby6S/RkdFLALHFznXtdXvDZlkGWuAs5veBEQ+3LaQPeI0oYoCosZKAL/
I5jME5WVBDcG/HfbkU06tWHMzFK/RlxP1mXyB8ePRPCu4onRF1dvAeu+GgevQYpQwXyiIakcUVxl
ZDZX9hW2wCFNnK9p/EpYDQcDQ7ihYcOYjFxR0x9wSPizEWbUaB6OVry/1OdpWpfnzNd2kEJN+RCP
QUsexHU9k9/41W1xm0qiXzW7rNnVnEnjeTS8pYYv5Rn3AaPGaLhc6gbtRIyCDWnYoB7YCCJfPJUk
R0akxq20Q1Ts9JvTM++jKIPz62kQUOgtcDoPR5xtTM1Relfttzp6ENWzEgdxd3+DT0Z0v9C4Kpqj
60EVOVBXRs+b91lU6B6dDqII2XrNi+QlZdjxuxGpsb59xlUooVZM1omDeqn/BOHySISDPgCI1AIw
Z4mgCIAFKWAbL5KCV+t2JBlgLoNURwq+apdQkqT35uYYx4io7Gnx7Lj91V8QL39RIkWn+lfKnleo
inRVojPLTya1s16Ja/ENjRMfcrHRMQ0nVPhd4ZjSiVWoRuJgXGHLjIwionJ4m0iuVTIHnDT3L9uU
vrFwQWMgg+F0VPp8eFDWRiCqKDcoMn+NMlI/pwZtwKj9SnYSAMws2qS793RHkp3njwIKMQZflHXJ
YREVcsNGl/WgtqGegd0m5qaGRBek+RiTyOTq7+d2rdaQt3k3O0zIiYGpzcNlniFVojl/KRzoPzSs
N9TUhJ5Ej8r1RFBXTO5g5WvCUWyDNCHDgxkIEc3goxhlUCqO0ICVN8xfne5TdO9JXrnRVCxNg1de
11Pk1A9j7uI3UcZQF+1OPJH/wnVmBHPq5Pjfrd3vtMLvvapsqdr/YyWHzJpgFds4OLbiygh/EfdV
qxxhN/ds17BbgIPn6wLWKcE0YT310o7gRYZZmF2CtKcdc6+1cFQJznE5ABOKzs29wcoJ1uUinGeZ
Ox7C8WGZBTlrkDV+aSDCcH7XF2X4jYn99zdS/oZd4gLmO/015f+qmZWapHTfozfgVNE26ryCIhHO
/X19n7kNBwMKmHFze0qWHevcvRHxtXPDWE53AXN1zLwcJdIv6/iTHJxf4S8tGylmGk5llhOJ3zGM
W6XE+SWlf41ekfXTu3J9tX6dMLHXN9uQt8hNFVT+pALFN3bMhNJtXxQLU0SsiNkhb171PLoWqYO2
0j2nEBlkJcXH4fKcoibfLWK01fwZ0fhJ7PbthZdR+khUUKPrCyKyvH3SBYbVMSySepv2aLInjPTT
i6W8CWU4DI6cEuyisGyVDKUytKYtCrDL7AL3XV0oYgQQklt45rv8pOGygkpdm250F0OVrTlk0P28
lGiu250wPUzXDcK7UWKt1Coa7GL0q9Yh/acxffHDIgon8zpeWSGIt+Mmb8+qdtTGrwUigbkJtO0t
SBh4IeldmFFk7EBtxqYvn/unyxd7R3FHJgdZAxyjyYiC6fb8e0eQR+IEapK4vTdBLvMzeJXS4Ph0
pVs4TZumCdNsVyphIWCQDmJ5U7b457Zi7bXDqke9zAxFYOMNaWp2NykeJaq8PiLK0idflT8vSNCt
YyF5iKY6DryrV13cKHsQrliUPgdUk3y8zxhA/yXpnqR4EERsXzkKjLaI3Bu2JTiyZRtUFlQ1l6Dl
oM+wNpK94BiFw9syUM9R3z5b+A+BnR2sGEgPt0OQfOm+MNgdTR0z9BmESfZ0qsKLzJITOCuODJx5
/MeN05qIBN2KE4OKhFSFqyWsrBH1I9LEdenr+9q5eSjFWKl0wURONpDfIQQ5TBtOHrldt/aUeNDe
lK60uDPUmSw6B5Gh5GW9R643BjDtg/QtF+XPtve4pW61nh8nl3VwoNfZmr/2wZUEKKJwEAoex63O
bkj5q96igH6sXMwrHrLuiXpjJ2eZDIY4hJx8VxRUvYtuEHPS8/gInQCnE6LzmIA5dpFHq8Hy7rfE
N4+LDffmWzt46i0dwMKmqBuE4Yw4ZyYu/vFqbI37y9Y4yF+VWz5cdsJm/GgeL9usIlDKJQvZMbjk
K9I4p8X/YCMFwd97vUMAKeyGLccDreCy+ZHobge35Od41H04yNAKL2HzeHWW5C6L5cTIT5D/biip
pA+cpENyp53rcMH/B1wRuExX2qFipwNGRlhMfift47J77EmUgoSkEi/Kb4QshDSd+i/pDbVbu/m4
2Vd3aVib2pnxMiDHcBZGgt9WP7EECwUydb4jw4kqYzdf6KOj5jxBvfT4lmV3pNwT7ZY78nuM2Gc/
w/zdPqRpXCm8JKz81mYipbzkhfpddX6uAC5hV9DLXV/fCaCVP51/f2Uk2X2KzRyyZZkZ/o3UyUlt
3QYi4AASarZNcsK9mW/9QQpuAQpXYOoepsXmhm9BOxlcfphXyJX+2/nL7hdSpwGRpT+Afqs3jaKo
l6Zd61wVh4PnsCg920byS6yh+CZPll7N1hf5ptcU6wj9l4G3Evd6GEd7NuwxpWbIO11MGjKVH6np
opiDJ6DlpE8ltiM5iVjTEB8TjoVV2fSNc67Z8RsMUWl99PFGJ7aqJlMEA1B/8+iHSqZBfPJy+5Dj
NQE9hcwmju1CG2Vng0M8I+hkscofQQ3TdoW3FF/2beRl2HZJ0IpeXx8SgsfzN/J1tD5Ql+Dxd50m
7NLv8is1ZrCF6CDdUEi6ab1Cgp5H65Ktn43fpHsJfqe329FGMZxSlhwTq4anMNKLDToPLEGXXRXv
Fm28m60Ln3VHiK1aIA7boCIwp2XafvyVOwoD7C3fqiRW+SO6ouw5TvDOWMmiwpR6N5N54M61tZqj
jQER3nowKJJTOqgQqGdcB6y/q/RD3F85Rixm7lPkcxXN1aLDTtMT/BfrnsO4Bim4lCk8IlwWml35
4nSXI/LJRddt31ziy/sv2bM0R8OkY+scsO41C9mDxWK7hL2RzjxR+klay9AS6Q7IB3YbXn6WNR0M
9ImOlPEd4AfyNWKZpcVHdNTbgoMnXlDvdeujtWcgVkeHTUYv7yrXXZfZAJmMPAspdlX3KT6RjgmS
Ps+SsATgiQiNepMgPawOWrRXrbcrKBMEXFtjdsHjc8wrN5v3yEWBpUHRCm5xfkUxHOJS4OuwLP6z
IJenO5MxkK5HctSEu8Q4jbWnX16Q243gJRHs8GG6SfSxjy2xhNjnPWAoXDoqemC3twlcilxhCG64
LiQX1X2bQaZvJT1IQKR7QFEobjQOfbKuY2Lkvc7Ruq3aP2fiWbV85om4RQ2CseZ+AaInwUl0l42O
KvRftZyZZ8vnEtCwDG6JSl1yiRHEKk2IXb5OJh51T9YPdYaK5TwE8GwgHwXuCPhkyiwqePcScHaZ
ZVhimpvxT6McRYzW+pcpxKVX6vYiBkscs7AvHLAA2Ju58Xv88AZq6eUULcofIG3pr2ib8o+jY4FC
/sEyWFLBBsGJowOXwn4xx9rGO1wRY2TqXN+bm59mXnOnPuLUZFt4mkAqpF7iG7RGgp1/QI67wtsF
BSvCbHTYpDsn6KmxOWidrb8kdobObavQ5WBTcJfHfcF41ZdcwbK8KvAl2QZIlLPQgKz1QO3oKJ+Q
RXRmOmYsaAXTUXYLYIWmsD+h0OFpROY3WLzhABd39GFwZU5PZ+mY/deNOADmntoZqADoMYEPBhuI
AxBF2w1ORzwlCAiDB+YMZdgtJqqQmjPwWnBjYTtRJTpz/NJyrf3khoCVx8gxjj9tE/mtUvk+obDq
gch1ZemZte/cvCYNemaU0H4EiXxl7A2MA/2Tkxr3jOnXxwkAZWXlO06fTeyC6ZJAfl9rO7U/NNle
lDdtdzYmogo59yRYkmrbpT6X/q2BahFX6kv5vmggc5dxE5ma2G+WxLxyx5CcY2Jn9Lt9Vjj0P4ni
I1BLLTCDQOZEHwn5i2iSRRq2wLAebxiDTC9PwZEPvEcDAVLaD4oe+S9mV9iL/70W355BktQ6Ue54
BkEG1+aDdahDrHfM1KxAcThkt+0b+0b2+ATs6b71zR/0iupvzc4fN4OsGtkigN9g+ca/X4L+ZlRC
ZzIucjN6J9O92KBdBz7zYoQ5mO9oRQonEl9K073iYkX+6TD31xdgOBs8NMPjWuwG61TPAAa9B3ft
DLSSxk69PFei3XBudMRYhCWbxLu1aizyrXLcdUpuazqmQo9GtU3dgWMCi5VXYJBGNUKqBiFZFUpD
v062IG0D9gCRR6K42r3gkEeHPUiwJ8MVRx50MONyl7jMOvR5KC4a2TMRkIOKc05OIB3MrrNHJmkE
6l9tVdXPnhblBvJ7VG+ie+nDGGsHgaFj7ICqwnSg84JoQ+ysOqQx8kujtgC0RULiodgECZF3Rbtn
XsuAvxYo0Ot0FH6AtFDHBRZYV+sxqq4uqExBWiY00zJdfIBtNo53S69KiiNm/qe6srGgtSXaT68E
7qn4dAetNWgfSP1lerMEt3iGe5Dc7gDeZs+Q+Ho4uMPb5ZkdyPz4mtRNDq4TFRDIFhKj9M0Sfa+v
XL1RCKeSOd+ftaBmaQROcVvpF/iHuEn8gfkNux0xbzi/ncmF6eQkFPAsXgMKTj/aJfF++0nD5bor
lPWN+cOXL2f58slHSx5pYbHIfwMiiGx7SZ65IPMWtjEa7XY3ojCK3VZhESjq8hBxPvWZv02tFwrD
VSs4O3dDcZiH+6l6IKhhHMFf7Q6L+lTtDJJI4nUKCM4OHsJbL37T7tJ8XUQ74lGV1r4lByJpKpTf
g5cK7g0kime2dhkDr92TIX7U8xYuRX8XMMfcuD+ucrPN5nTTNsK8k6Yt+sU5/bhKwK1qOFbrW7lO
ix3HOpXYtK+qz5YNvHObK2vbUc4chBSLJ6L7QO72t2qrXU9SvpGmN6wPsK4kuz2ieNPWgsQT4c6E
1Gr2DISp75a4TgRPl5QUd4ci35XhZXRF0e0bR7+6OjqayDah1JnKG49hUVPWjXCgZZQVV7v7sDTm
aQy8wLNmYGRPVrWvot3YeqbiCoxeROaOuxb7ggpjEhaZPzau8W5QRxkVm3UdOZeRl3ckgjZ/k1yh
9pQpwNExL5Xe77HDEUScMzDi8+hD1QpVzM1IeGJf66gkrkD6Ej2XmnsN2S2x3+drFNyL0JIOH/ii
3mqx11Ia2Y3wMfVsQSDvyacVTDunGh1OgMy0TaJ+ZbcFm6fOoHnnBeV/WEJsWflBQvA3mz7TiCiJ
SIBgh78vIh5u14TQbQjObkb/04bTzjpcdrwfpxxd9DMdeurFnxPI39syj99ekZo8KSfzgxWmB8JZ
h81Po5LyNxJZQYxGgDj7xpbA73+1G3Aq7YBFHyPTl/Fscrqt6T8PMBRwbI9QlZgBL2TyqYyBIDD4
jSYbSAKZfdI5ae8tFhmsUxB5uE/IhHgXXtoHTsipCnDpQhL/VKd/j05/lIZ//MLfapNS91MjpGSI
gQvZSTDtmEcgEjVfcUHeF4fnfwN90t+ukCprhJgbLEH/Qzsfd/pg6XlvOYhwSGcbfOnJoH95TO5F
utLy09w38Oz+D5+6fI3vX/Ofn/pNbCKWk6pNKp8aP/bbkcTwBUuMffyVX4g914ut9YdPXH7in59I
Niv5J2QDfqd5pUJMRzWhn6BkvnKG3hmHCWBzfkhegSpOuBrgOmOA61Vy+GliZtX0909XDFbtkFuL
dILPt76RzMV1sKS01ZeWo8Tn1GE6xOym3bVmmGTnSGTFMF7GFZi6fGUI8mDjMNcDulOlhOEU4++k
UP2C28Dzjsnrrn6PUr+t1gPQGU4D4VeTHluct9mzTMTcsBP640AqCdFIE0iQT4s2XIEK1r/hOTiH
VY2VhKBJFE8OqjuYsCXPxGXO4xW4SLhG7Wr2yr0aCJjmlyVA9tPM8+6Rb/0xB0NNog5GKaLLHP70
Hi3VNG6SloMPiJLeWXusX6vsfgrah+ZgfcEokvwcNUFf28bwWEYbmmR9le9pQBMoNRdeXINlkAPl
Xr1Dr5poWzKc++5DLDx98mrZuwqrwUZ3npH3hXsVq17qC9c1k2QEEkLgxcIEO6ADiESGyB3W06bN
fKYcUlhld1J9THn//UzJv/dr/euh+n1bySEGOJX+TJtssli/yb0El/JKY4bYdSDs3EHAPix5BSvd
X7pKLUjuGI9thEwm9H6KSHMNHkpq9zC5eC9rrH7FmhgQ1HcJc3iHEsKZ76x7BXcwbTlSi9YB5ZGi
Q94FHUUOErYlbXZNgp2e7hSSr01fit9UVLdxB3P/fMOWxFOBgW5mtnMA7hvS8cmvISf8gmXlmJHc
pCGJ1ZW9Qh2H9kUzAwh88eSwCis/xuta2dCVSxWevEVeUzxI+3xFZHm5Z4fAM4MjoDAGlpu2YkUf
PGZ2O17EnVDs227bOQXsWO5o5vl6C+QYIcHrNftKodms8aO8wUmRj+C0j8YrXl6Ji4c/AYCF7Au/
O/LDbrTfgq8f8OYR6oX8zELC+aKSuI9JOHmocdpVR8B+i4wM7cN02FmAPHQOreg4slynX/9OLvd6
mrI2BM+YDUp4kEGEr8ZPxJtstsRcQDgZhLO6wZOjrWVlZ2CgJsEwcnUwqOu5HGy1tpViKxPiAN2F
zQB0hR6atXG9HzWDjXMf3Tj8LwEsE2co/lL5Td0gNOzAOb3ifX5X2EzZYzZz/vvhQ1b9tzNFk3Vi
pi2dBOtvMOBQpEnVTJwpl7DoiGJjkwO630l2QDCzyZn6dxnYBTk8RgFurhricMwP7UHNN4QsBuaL
7jTO9Dx7WP3SL5IWsxgHWePmZDITxYgIYnHvEv/vTEUIvqAqzxEkZNSTDODV6j4aPQvbBuD6Ge8d
5Ih1X4PoWdU2n7AaPFTqrscgedDgxMoN3sRmAYZlfNnhRXGn3Ndpbm4ISd+W9XqJzYyfq4Hy1BTM
j7I3XdnjtC0YX6an2nAKzOycQhPDNvzIJRCvLO0JJJm3g9HkRS7OJWI0DGjiI0cogf+rgVZ/JbFf
wkNq7olkBnDGjJ723h9kPK5PluSiIY6wc1XutIsmCOBjp+4r2WvBotEd4Ba9bvRHw4IuX43jr5bm
Ug4JTRxZuKDbGAETX7+/WhvaYk3d4AWV9aNKaCRyJ4THaHiua5iOi8HrSvz7g3ZiMpHC6+zqmSdM
B4OX++rLvW3yBHPYknTCQzaTyc8h29Kv2u1wYdmAazLgzY+pE/IRl6cBwStPorG1+LficeibVblR
jBOufix6QWOGg+RUJZHYFJN72CxOaeToky8qtuCjfjWyffZcF8smA63dFskrYJly212/bu7o32Y/
paddFnvjpBvcSx7qoLARAjHQ2vqUmD7G64SZyZEHFEf2dSDlJbiSXhmOPG3ocJRuKw0PTfpaAmwl
+4mvknmLbYl+nQUHBLtcPNK4b9xUFLvCbllisBequ4GD5sqqS69vHieEuRf2CTLAQPZcMF+9TcgO
IVSGkBhNLffnbq2Jpwylg7zY769ubQG23A1kFABgyH78QXqBBgx9ILfJloGD2ZASXCf8tcyIDXMn
SyC1NYekOACgMnqHMP4lb7kXdBePk7NvKUBr03JjQnoYBqLPy8gPYCOHH1/JbPUtg4A9FGPDaKzS
/EHWN1bkifq9EXlmd5w5WOejAg+jDC/i9EsYQ8Xcpielx+IHrYat2eQMlm3ZQcmM51VAXxGacNSk
LlVcqBTHBy53kqEYbe3ZveosOnAM1B4yedOr8lfdnZSt/plcXYPRQ9+RAgMgVpzbo7Kh7oGuDbxT
99fn8eMGXCXafNnRWku/JtKwpaV8+unrNWEneDDcx9Yqad1Zg9REq1JKzpzWbqI8VFfs1yis6yaM
jP6UNOcfnQP6H00odVQnFBpSl5BeFgJy1P0DFawyYShZBBs5eRsMv4NjiogFvVvdWE5Y9vjODPXs
nCF9ZgBZMIgviQLlsByrKxq2FRWM5h2S7BLW4U1BmvEooQ24nfRqW9YBlVcUkBlnboSyA+5wU5Ag
hXKkcev+rF/OyiKqFdnsKxEVEGQkKJHEiJiNfR8B8nAEfyaV1gULbFejGubLhA5UGBKBhGMelpcV
va5IJhQKmqlx5wuvzWp0da//ZE8GVQt6M05fezg20I521S6Zrw4L7dkrMSLAvAUzLcyiZfc6A7Pn
ynxuV8QnAEOTJbYS4aasXz0pY/ztIBHdsagreHvThfUsH2WPSRCuBTkduLXMn6RzTMjhhAjTFiC3
Tzek21L2EPojMB0spFJHBU0xug9cDixXtnA0bmRHMV2ClxomNb5IjygRwk7uAwPQaNOQr0utl1Eg
JM5seokSEJk6c7TOP9Q26Q/l87fnYZHS/uN5KFTx0kcVIM8VItouCSdwrohHVJKckAat8g1We3TH
Qob3bEVN+u/SKv8und/7Oh12izlB1C22Pv778029K9Vo5PPVHV/56pA+sl1Iq8xNsAPjvpPOERxt
agNyrhIvggADjfJU4vs4Ex/wvy2qOu+2nfx+SxwRgj0KUbKhS143b+I6Ik3EtQ4a1NTFzZE8coi0
x+jEs0erWHpZgNYvqHw2gT0hWvBgvW1iRNZaQGInYHfqIO682WPYhgSR0GywO0jb4Dt2kB3ssT/c
Xe27ZD3tk5Pxft1QyvEVm94gONWZhJSQlmoJK9BOdVCEMd7vm6u4tT+8L+j5FTOLr9xl24/bBjTc
Vz3SVhBtAozR1yBB8RBHFSATYGVPJlsXnDikSVz+H8GdHhLK0eGCoIyoCJFFWATIPGmuhnKHDfKe
dcKPPmKefTFDyy6fMDL7sNNr9bD8WGMNOkyXKjqX1WdKfuK0mrzqWID0YIeyMZmf8p1MeOW83yEN
qP0XfWvtshDHebDY35bdlSU2jU9+4xcxEH71JWST4Uzr+JC9N262J/3JKU9WiE4KSoAxs/LmAAVG
TCbNZM93t5f/fpYk669oL4YoSTZZV6bD2v77YSrUes6lZLScjH1a0pYEOJFjrfDNJCyRqmDntsTH
sTyMrUPWTCqyoKMPYiY0azXVPsqlFKBBFprV0L3fBrZSyI/tYGu9j+pFaE4G5WxylaXrK+81NlnJ
LGAif3JfPZJvIpBzigPLYfPXCs0cq7MWQqV5hRpH4cWTDXkYghOeljVLNH/V64DAII83AJnX54n1
CF85iBGKB7F9Aqki5QsYhc/nrypiT4HEQ9BG83BDUiC0a34nRgvJsfpFUpeerCXvNOLXeSveii8k
XovADalW1uyhMXMRhcDsJZi2YCy7RwY47Krd3fwKmndzyb7tfILKnQ7zn9XsjMtdts9/tVvtLLPX
Z16N2yJIOXmJYNhLHUlnRxV1dh9OvoDwOXZVfSOu2WK1GRq32441qYtEJ/DKao+qGSC9fO/eTVvf
CSGX+How79Q7YOfj7bBk8kpA4L/ov16WeKXrSf1g5Tyb5aklRJE/EPWJRtFGDHJPy43uSSscWtQg
9Zm2ARoJLsHXgjF1XRyaAKUBSdosWcoQ2zrITxaC/Es3NvJX/4tpPPLhPdzbExjZxcFqvKw840je
9EdLBxZGpbdK1mbIdrP03GtvbeSjgeFOI7CxatDM4Ao7KkN4NUR7Z52nseBL5NSB+4VAd6pPzBJA
/bQ96BTRuTsIwDFbri/+8LRoWObHpaBB6dA0lF5FYDqSOd4QGnj0x5DHw85ctPGXI2p+hH1oCF2i
tAhvS8KZLgxjFIQRmu2ttc4Wi9Lxlpxp59zZXNXob5Z3FzqIeZzkixf8dws4i1hjj/ptLe9LSNPp
oxz8sXOZvkQRMeRThUqLu4IqGGPmloYEIl7h0uNgfL9AOXvY48gJ7tyEmQ/VyfUM11DNK/R/jGmz
sSh4Ip5VhumLh6axFQI2wpTk3KNy5E9DPKGlIxX8A+EOlibE5+Rswtih1XFmR3qb9MDaj1hNpHVv
sfvOQ3QEL0N4p/kwbVhdGXvEV+M2dq/eIAaRtIsl2CuGDG2Fv9WJ1xiTTszXxPwAi0A9JhAV1NMj
gwynUkdUCSiih0sXTZ1y3xNcFgedT84TCW8lKlXFlu+WZLrlXbDJxuy7DVLh3xFaiJR9JgTsy0e4
tiNBF5DtK9pYOz/p6FKcAGuz6HUdyusO6wtoXjBUbNrDXvhozGe+MeXqk0j/GvkNJzZ+E8ivitQZ
tEEsAbBh6Y5LXFVGTqTdPJghm0h2fINfuM0/535YkqR6koovQVe9kVDNONfsrV8yoAeyDH3NsOeh
LMO1pJxn21IeE4xknF9U1Cw/N1mQc1KhIl9C7pSlnbIeicy2BegIc1GH3/b0SBnf0Iz9W8IwUhKw
UXsdOmdkqEQYkvHnktXR8Kx+GeclumGRQERslFvSFxj+ZilUEEqxhtSd3y/QM4vLzy6GOwTrySvN
T+0XyxJShLDQMYAAaGV06xg3ASfGumcLCnvA4NamJBDMNRGcI0V9QQ3FfMPciGk4ee8wZbMz6D0r
dtE1WV3fAE0xbuKaGRVYPebQ4lETSErytRYnC0m/9ZaMS9qWlUgicSwHPKYGdvRFY4+8ewEh6fxA
KCjqvEkjAWO4UjlVKQ6j8NBxGmJzp1VzdZRgzg0Bm7KJnjnMMPVKOKKlvUxEHJj/trdcuXYwF5Wh
3K+qd0Lq4KrAlEZpo4PpOOzA+f2jWckEozWhjBrqLwQh2ZP0yQJFJA4NLSkRl5azIN62woUfvwQV
JUZNrM9meaXGz1vyEakbZiZIMswt6NCYhe2KDQ/yQ8lKJLSUZBfg+2azVNmGLR7ptWzT/ngCWrNm
iQ/XolOmrdKXSlkPwhEqb1iIl1VthPjwijnInvLxHiSTLVLom9eJfCdLdwl1n5wci99yCwjzhMuZ
3gHN+0YvIRRd0bRfuyIYxrsLo5BhZ8iAOr7DUUqhKNgw4GRoMhknOAl87Xl+pQITptkSZAc2zHmj
uNf4SBwgLz1h5920HR/GO3YHgOLmSJEHwnrlF2FJKu+cmdvkEW84wOZgR9jq1WFStr9ly0K2lhF4
IMwo/ErZXAPmWpKPui2aM/uSO+QmxV3Qly5ZLn3lRtVKPiafSL/ohbaX0YszX1dXch6ON9Y3uVCW
SF65X+bA1sPgkvqir74u6HFIjd0siyoJEuByU3V3F05Zthjsl6P8f9g7j+XIuSvrvopCcyhw4THQ
JL1PJpNksjhB0BW893j6Xij98YtfkkGG1NOedKijJCJh77nn7L12eCjuql1yUwHE450X22aVboo1
41VXvSO8c1G+k2DLucHL2aGuTFjuUXsv3Y3JGnHpViZaiuQQEARFd+VcPePzXJpzzDjPUrHnx6zg
2m9QPvfgKa2DR3hWe+qV9WgfUz3eFwZ40iTm1aT3zE6CsE164UBYH2Lc72xQoRvShAYZRYec7uUN
TmPBNT6hRZrh8hn0OUi+VsYavSi8pYolQ3CjtGm9lH2SPy8Z+6MUsqfOd+UgFnhc0BH6vxVGyqRZ
HAdlTzsT4W0NfHTBEAyVjvOMgFPjXof3nbsE0zu8cmVN2h9MJOHp5AtQtV0zquwQbum0kkIEag20
gnnLIK2esz6oDLql6ej/GsiwQGa8LaVFnx5RiVJZIc+fuzwX4B7UWRev+2YdckosfDA35+EtIiz+
NzTDg1twHAzhg7eY5sgqe+mVJ9/ZOSpT8JZlIueO8KQ2t3J+0HU0clMiuHLKP2kDZ3aABeUbW2bJ
rQruobxtKMXQ570ipQopel70ZjX2xIDSGXsIl4S+qndwa/ga6Gv32NH1yhZNB3OZidi5yMC0Z0Sc
Yo+NlsWrUT+7ybuGOa7dtQjrOJNGTNJ0adOkR9CWvyvmo+PtqQq6X6OIBkGNR/MF2jWt+mksP0IL
sanemcNjoGfQwZ5FvQzYGnqKGHw0wF9u4mwhKHd8eHjTptxKAMeHpYIUaBQV+HMLDEI+d6WHPtgS
JuMxR0UV+gxVQG+pRNE7py/BcVihgOB98cMJ/YSt8loRLLAsf9Uzc2O8hUCJC2dWiXHPxOSeT8yv
ag5SD7goDehabLHwB8u4f+xCtllZBLFRrSm3xT0XJj2QEsBSXp8wsovyucYh2V1CEmsbQgAucNns
5UDEBEIf8g1Yku380Ptg1Vj00RGBkcaqNZXC5eC+6xLd999NuMEeze+gDa7PhYWqfKqwxas2iQ0K
uLIXTa/TjvnlwSrKl4x1NKhyufTesvVMHwPIXaCAqM4Zn7xnwH7n+KwblDMMsrDReQkG0jWMPiR0
WrbyhwWRMBI1hAPJqF9H8pLrT+3YW/Ooe6gDdqEkm0xdfC4TBOcIAs2AmBF4kWvL3xrmkTVNJxsF
UG37EA1vMuVCCeGHbFscN6W/7bJz+uq7bKgw6ZnJk2mtEn9eso/05+ApBY6+GbpwdnLd7o9BF0Uz
0z5Eir1HTisSzIdKobN7GHG27CB09PzVLsbGlOEVmop0Jro5eIFwHTZI5QAAqaTLYr5KklGaEDL8
UuehNxt9ABizk7lFQCiTVLGQcurbEaPUKUdLOXjoNi2UL8zMIbutpHQjOTObNzmcSgd+O3XCE865
ZTcNxNqg529Ne8Qar3iLEGoC5sMrbDF7IPtobtGe6JFZrAd72zorPTgNMo245k5L7iSsPhXEP37R
jE13MEIV1/HSHMFMAz3zNWQ2F2GKCe/gUr2U5X1LWkDFJp/1tDmRwpRYkPUW9nSQlw2aPqncQiqg
oczMBt9SulL1TbP2pjzvOkwwGiTonYth4jAiooNI5XUwb2lHIYN+cOu5ViwbC/YieF7SNFbuY8wY
BpO/uhNcrGFB89eh6Z+Qx0Jnv19UsNHhjk6N4+jXaeZFhdty1kUzu9sN+pKgKQyyLAyIgqg2PcqO
BwSLLZUSB/fXLZsiBsi8WkqCDLzjt+HD4S36xf4iTTc+dvzEWVHV4KTVH7UToBJkk5ckuTXNeVtt
QwZJBh/FbGrRh4oOGfZP6zZFu2/KT4F0SCDI69sUcAYOq4Du9zLnScApXK/9jKEhFaGnP/H2wFc6
9BBcXIQqHDSI55IzT9WZGd1Qw3vNkXW34K60i3ZchpdWs7SkDfFJmXMWyq8kuDg6KJLFnzZcJh5V
tPnQQUMdC8IWNXgrbkDvMLlKp7K0gVT9UNZbs/3lxicQAgM1EZXO+yi9oEgvikm5ykYnOG34nbez
R+858vbRNRk++fBbZT45E+ekndwLpYtyqDfGiVKQX04DkGQRpks16WGnTj9r7aLI+bqY71mzs+SD
QTpUKW0aYxvC2zP4WFdKMrPKxz4/Ycy0z0htDGNdlAcXMDDsZsJ99b259L2lId+o1a1R7DVpLxU3
OZZdf0EAT50+Zui9EHXR+4OTYN7AYATvRMQX8qUn9FwLcgJcvseKc6wx60L5zhYIHG2ZDe+yHdHR
CF8WOaRleoo8JsYiHkObT669rmhd9seqXKjZIULGZpPUu+IOOK/N73o0oPjDAcZs4hxS9beT/mKY
TLZWn/xqGX20NUT7GeWEduaz1qJvxWOKBYsxDLSXxeA+yux/S96FE4Va7vOCUipb74l9ieSTG2Lo
CB7jYFm7m7jdB86dR1N4pOlSy6O4cPRbq78QDz1V0y0wtGLqWeRu7WzObrxtq8rl7541c12Vt4G4
i8OFUs9jJqrtvO/uLExquEn2wJdpqtJGTbnJfbDzg53dSqhvJyE9XERw1W6cc8CsiBZmcsOQBeMb
FEujWvKRuEsqjd3viiXMnPHgInKVltwJjDEU7S395CUKF2BtOBCSAzAWti4UU031KzB2BiwOV9xn
jN9WFSL3FG3jBOacP8uW4sa9mGcZWUEUPCEuQZdJcw2OB+KducuOdlPSNsdBQ5KrevCQGHC/yN+K
tzxeRInR0kvi7YB4HgYSWDiXneQOw4b+wKYMbVuiv5jpaQw4kOalvFdQ+MvI7IBSMZVudvqCTLYw
e8A5YXNwZz92p+o9tb/tP/XykhyWinIOMCseHdNcus/0WKcKs+jgUrSXBERowb29dXKUOvNi/Mav
q+zEjt9Fo8AIZZQbYuAKpEnD2txum9vkFnXJTbCnGD/iYcfbcc9Vh7lL6UhOCN3baJHO6xcK0eFe
wOS2nkgiG+ff0ZM/a7N5ikoSOD1wRmRYeohxuFlk7Z0H/cl/xUtSuz90o4U1drv/0o3GiMeM19Q0
TWimIl9NR3xlaGpHw+8BQKzaSMVakPOOVbtEN7r1jceuntJCYPDWpjOb1gJyDYwS1OLmNDHIcyB7
Z6NbDx3b+frNK4/MomUkgQw9cntmZGf8laq1L2nTxCn9jlmGn4ykwN/9mFwlwWsxS+ok59l1H/uU
aG025LxoE/VRmTvSgztPUF8TSTGhlWIcSWSR5rKg+nvUN2DG2C6PshE3xgwGPMl8t1z0G4uBAAFq
LfDdTHPVNw8rC6s7/7mejbay5BZufqEtBI11VCr1Xl/6b1GNLmbuLx12F+04LqbwTo7hkqOZtN/n
4j6nPQH88JU+inyQw100oOu2jwTgZfoCwA+eUqXeeOM4kzYgFlJkn9Bo6M0r8/xUXTqscsANkinK
JGmYIaWRPHzHC6x+jTIPjQM/WCY+De7F2eBFmRVzlGwwX/HisxlqZ4k5S1COkr2MLZdCjKjjbGnz
2uNtRT+OZX5kM44IVh6lnH0v1F9mTucen/ecKvGlXMcLOH4LnbOdDdoMyej3DWn1K/POx6dpfNo+
zlZ6o5LkjqepmuXG1mAfhuVqmGsPPY2aXXQutvFOPwTn5AKjzNnle5SHhOjOkt9DP2H/MWnu6QQg
41acmfpDt1w1vnzWIYwijpZ1HvdxUvjh19lV6Ab5KEdr8hliV/WNLfkNKuT79AmZEvplBq6sgeHF
Qr0x9R/Y5eE4ES/Rr0Sfo/cl5CaHXsKlvI32xKMwsMG7yjhvdJOv2PmyQUIOgxPPYjP3K31SwaJp
vwgbpzA424R+lMjQYeus6T26AZGlE5eBA2PGW6QGBHriGrWoJxlSejckL1hroLJm8SgLvHtBu1RZ
881Npy/t7lUrDqI6i3Lm6aDCWYbJo+E4w8psHhjxhQ/BuFOK8EnRH61oLfeTugYpSa/UYQugTzVr
KRHC0M2C36NFk9EsKqA/pFgXeSi62ZmibCktWWf+9O+ZguLBmTKBcdKF0q15wrWjnCyQgx1pt806
CgKMVw1z3WAGT4rOOMahPW+NNQG0oL7Tw0ZfY0Coa6mL+EE0pKCUr+jjBgsNcSl+fv4/b3QZBdYi
pDIc4EwmZPVQmeNScdGzqo9a9JpFv7Kyoq/xNICfZh1Ntya54PzX1s2KUwNvwLffg8qIrXuuq6vY
vwFWmaBEQikQACylYJ7X6mxArxAxVhpVkFFAx6ca7kP/NpAutU9QzoGvN/0dGDn021MPAPW8QH2C
fXyNOR6vaDsyuyJnZeE0ZUDFGLmeZEyFzDkacFyawL2bpbylb9W8JxtiTtbJyTpol+DdfdW2GQLp
KVKnglGB7k+dFwE1H3XbtLhnQ4jGZjKcKYyoIcMM/QwzKj5x2EQPMDlwxjfjVECl0YBKZS57o5bX
k39hEcGVShwE+7LgGbEvf4AgJeUELhpf1irFHDEtnvo7mudsLVQJ8Z0B5jeY5NwnnuyePl14KrD1
0BRpxxNxsWAwJ2CALaaqtCiT30FJCYnILxp5jwWVt7vxcHEo26A+Ksp93e8iD7kzTZdplsx6ibrO
4EK5U0tbJeBmQDxMQKLEBQkbTJbCG5dCMN9B7VbIpTbEPcYiMnDYq9bZemT4jOTrZU8sBAOVsYkZ
L7KlNZVW9Nm//4KZX02HdYHIUkVrrKnKtajX78j2VkgngGCCwDtm7wPqC35Si204YQ6Vebdy9oCf
nl2YzwyGNj8lsaNPhldss+xvrVnDVPPNqw4++w3t0IdwUtKFduMu0ap1GRulqZW4jAIU3qW1xAUa
OV/aIl3rS9p1FWqlZU+aRwN7G8MlZ31v5DPaIVPBF2O06RtbLdsbcJsddxaP1u1Jn4IgoRjZCoOd
FwmzDM/Yey9dS11UoAQ19wd94ufCYZQnUk9YYwCykI2rwsGIO6P0o2H0aTrmgZ5zYW96ecMgyBuj
nW6sfgqcl6SkPRjksceX8kPX5m1LeEuCtfAmlFiBqdWmHTL/LeDLd/MggwqRJsF5tFalu2r1mjz0
OxIs/LX16Jbrtny062eJqpBNIWq/ab6vzulybB02D3TU9yOiEpkTXmFquKn6ZhzqCyP8EQiEfB2A
gp/clFhj9uYuok6evhHxxOYo2WnlDxDpz4vNeH0Yy9qwEG1DXF8fWQ163az0UWwN4IqcP6YolOfj
fnvivTEBmHW76DXAIYLFZWG+jlC8jhE99LNVgeXmub2PbzuKcfiC8Han5TLT1v34QFBzs9VMUWyj
V5tgUqPVST2+YOx0Q8TCnM4QDpRDcwI1o9KNxrz41J7xijHVHuIXXsv/WP98da5Xy34LD1IXMeda
b/wDH4qdRVUSzdULshPSxeBkYmzj5BPsW7ipjR+u9Wfj33h89d8K6KspuFy0jT8gtuD45GoVjNm2
gK0OXB22hTFc56UyQxeb7L7/WGifCoqr414pzb0wrOxCQrQH/QE5VS/uIsjJI0B4RXspWpuLMfNI
XusvypzUDkyRECGfmou1UVeKtGL1lG6xghcLOkpiqRsnitQOUPJj90x3l+TPHMM/Cx8GNzK43/78
+v9Lhv873rcPN3L2XD3/7T2p/Ko/PMfv//z7XV2E5d/wG/xt+uy/puWX2fDjn3h/Lqt//l0yxT9k
Cyy98Tkb3lT+gejeEhbyMh1giEJJmaRF5f3z74r4h20omvIhAP5v/y8bnn8SJpBUW4OTx0fU1v+T
bHjlyu+gaSoTRCD2MjJe9nHXWzgnz1tJ9ZEHSyO4cbhzqTGbupo6zbjmlogZaYkVdwOTR4rEhGQK
ht1Fi2wPr5LU3KvqXV06ax97pEPz0WHoXw7vefOgMv75cKHx2PdumvwtqeOb1E+q8p9/v7agfPqt
V18KqRaqJVICWsANRRNY2ZtxCBscbMQ5zPZ/tmaM6/WH/e2nA16v5xgo0yjngCjfX1uW2XnA1qqe
NWxwR0nP9Cc/hnJlx/jXEXVT5mbIaKev9V0aCOsmLluT6S7yGPl39ejdFetyCbOW8ero+1y3x2ET
HJxXOnwzLvhPn+Mvz/nfv0Afd2kf9jlWY8h5boO5imMa43CCKleatKiJyzvNWVWVwQYIqEgBXvjd
pEiJ5fS/+gk83RqAB874z0X68BO6Mg0LV5fNuV5s9BJnApuDdMhQk3UM26vywU2ry1BIE0mzb0Nj
3/cZITJt+fD98zZ++K/vvlAVw4YjwZ2+3vHJBUZZ2yA3SQJfmFvyXCPjJwnYfdFNDNvuJ23hT8e7
4orKkiJpvcLxqsWwgGy0apkVPfnLbsPWZEmRTYtt0ux/DmC+Ern+eeiEZlumkGWKVutqa9sXjqt6
kW7Otfytj19a/Xehnb+/lnwAP1/LD4e4OjfJV8I4dQ1zblOFpfIyTnB+yGRzjKzk8l0LYuZL0eL7
gxpXHYV/nZiOcJcelSkDJfnrszyISA6HmnZ90dSrqKScySGjqH31FGkM8VM6MGXxlA/4EzE0hx6+
5OhYYv0r8qXigzpGLFHqPvgVGsvpndPedZ32IA14d1kyiDipB4QFKVO4sorg4Zfxq9YXa4kKptW0
+6Z6HYSzGJQMtpmNg3RhjagjUYDzjtdyf6mMS9t2G9GyVY0sa1s0LjZKod62fXEjD7SA6bAdB0l6
ks1un0jZs+R5pxaFmKYN85BNV9OGpHu455bUJ18nvLbSrOP3V/HLb5IwZIE1TdHMTxxSv62GNM0V
pJnWcGjz0QyNgB5vrQUtHw1OOwC59DQCJ7xj5o9spnLVtPExyN11UIBi7dw7069OYWDPc+U2VCrQ
i/EP93pcYj89YTRnVFVTudGKuCrjgspwhWnwrc4VUvkqClxml6VSrgzclBodozq8sV0EeU56yIqS
0LPfgr6Rq77G8FNj8aQVhN6jy++Kc8pZiKrflOBbOqXAxdJtI7++b0b0Xk7GBEo6iArfX+evXn/F
lNk7yhawzT9S9A9fPc/WQqkUeOOc8CzaN1HtDYsfVMxrtDDfH+q65v3zYnw81tXrGDVaXOo1x2pe
ZYQW5IAixqKfae6bOTjrFZ3Nlx8OOf7J66+pJvjCQPLWLPX6XQxaP2RvzFOk1gjWWsSIRCwwTIwh
IBsMq2glIOXf/1Q06Fdl9p9TxTxqmXiRcJN+sleKrqs8sufnblcw8jjm4CEV9jMuw4G69xem/1rg
Xmnge4fZvQhudZsIYc1AqvfkMEzXMff4hQB/T2JH2e9awmIGGTCY3BLCANQS5wqyCL8HJoiUcmit
lYMToKRLV5tImtFWGvK9OshbpScffSjZMZbseBOfvmsrp5BdlL2VZYRuRr8H5uM+XxIvJc+8Zq8G
MmNcarZGnOWzbqhfKln8hD75ogRUZBqe8F1Vao7rN6cxHGmoW4xlemgv0oEsk4wZfwa2yDePnkVT
IVe2tb/VxTpz/a3mvsil9uDyzfr+EbluAI+3ih9CQINhsOKa1+uQ3yPdCAqBRRJcrqKesoRc1rA+
sT4zog4wP8vMwUtBDqdFinW1t+o7oyBZrawuQnG3TYc4vOpuRaPcNC7GBe2cpeCJe5sUbpuL6Wa3
ZGn/KuMEdEqF0a93NQzgCluttI9/OJ0/1+3qif/L6Vy9ZGVteF3bcTrK3jw7UF9cGusrOK2MmtW5
+D0WrXQlXeKEvr+Q4ot1TxkrJ0PTVRbd62c+d1lW1RoIskE/KFSNZcam3idQjBSfM7PAICPD3ay3
kt78tKv9/JYrQrZUuFA24OrrmskpkHBUvsakwbgL5Kfe2Hx/al+UKn/5+1fXVJIj1wxC/j4Mnia+
K4ajEf6w3okvvhiKYFdmsRsS5mePhZt6bIt0fBSDPhswnqjau0ubs0FQAZ0c2i4CkqCc1PJFjV+E
/f79KX6xDvAq0kU0VQtCgHXVG1P9TEuFMdhzr4REx0wyhsuT2799H3jWD+/+V5fz47HGS/FhzRFa
6OpxAaM1TMWyGKfLmkPP4z/18v95s3kiwZiruvl5W9NmrdK4VoOsgdgl/+Ko+mOpIwCGZKzBsIrS
d7nOMRVi9yHir8Oe1myz+rXzzR9eyq9P+P//kOvdTWqHIqskLm5Fr7N23mSPcIZ8+f0d/GqjCj/H
EPQSSJuxr5O5DF0SvV7z5FQaaWjiZcjpgsP7bXJvCrKkr42FMQJUfaqNEujDoWRq+sNv+Oop/vAb
zKt9XJabZhLFqT2vY9gomjH3ozdLZQYTvpamNA28RWtt/A6bV3yInXbx/eG//JYrpsEzzCNMNXZV
jiVpJJww5PCdQ1KJMON8L7r2oqX1XePeRPDENZNMl7p+CtRunYnoKZPFo53Ay1Haup3VJtpS7Nca
3U9pyO+UIl/blg/2ykZOZJCqpff3sArOIq7usiB40OoObpV28NSGMBXU7N+f0FdvpToWKDCqLCwz
V2+lVaauOTScj9Pe5jSV05IZpINePaaP+hOI6YtaSfl4sKvXEn+Zoto14xWK1LQD0vVUeKdE+uHl
V+SvTooVgn22pelska5uUphrheKXgpvky/eBlO37JnwfGkYCUqrf24F6aoehWhTwc9jzoNocZOso
q8yPB9fbJipYyiKv2KXWNIUC2IQCmKA1BCjZjLNpoES1n9IkvNds7xC1EM8ZxwQKkj4tLMEm1giq
3AiaHzbiNk/e3GgdFmJbyil58K5xJl/Qba21YzkIfIjMaMAC9GSrJ9V7KbqzVdGJMVvoVOFCJh4n
MtpZqvsPXcLcKE/FpiW2XQ5eUmddIn4wnJNSWSsjwbDXCbjstTPoCDTHUQvJ035I6hFcyCZiAK7F
GH/CRl2lJr8a73hD0qIrMdiRmBKoCPhCY5c0T93oi3Lw6xsIawLTmCllssxgyAeok5QhX/gOF8Ec
NpHS4vktJx4a5aEosPvUUxmXUtbJU1NhzK4OoHtcmN8uTKaQpMOy2PtAZdv8GOgvbe2s3VLd+hih
esZ61vAcQGjrcnWiMESyIbO3MoIYa2QbnLLRoVP2EyfUbpS8hQxADiDjFaMp1YUUF7A3NPNG68Oz
5PqvMelok0qGaERrzgRuHtjkcEXNQ5sCqMiKi2MAjUztY1dbl2pAoMefZKZmJmif6oc+RlRQSXAl
3LZ/1G2YWm6ovAlW/9RizlAM6kumOxg+a/2gyaTf9AZeLSEzIgSjvC0cNM21MB4bEZOWXj5lEUrF
0nTmbd4c5Ta4y9NoYZQR9CsZBXQFCjcvWibMUQfJ0HQQsKej36SGawdsNouCY0xaiOmV6wj6vJs0
t1rXP1ZmdxpU76BpuBo6lKqVtW+jYufU9kEW8TLxMUaivtZQspSGv28MdddJRTbLE3sbqOUitQE8
ifpUpMWDZ4hfoo1ufDiapdrhAjMVMAV9F6NNrzdD6DG4j7CzVe4P1clXxfrHV/ZqamAEVSNrbklU
nEsroSpxpaQ/rJHi2hj4Z7lG44DhGQQcK9hV36RWorT1+8Jm4sXwX98PaFaM5my7uGNa95TbSAIZ
Ylf6JYc61ckpsa4Dbig8yAYiuhicHldZ9EhFA7LkBshQqdhngCGHWhDa8BjpI1s1v5ggmxs9McFS
YtOy1eSSxWRuB405lZt26ZREO+VVdeprNZ+4pvVqCHmqBEQVGxdV5Ecf/bok0H+2Y0+JuL62Ikkx
6oZd0wl8CMQJyq6AjCGvbW+4qHIMIxAsG6CyrEHcjl89UFH/ZO62sEeewKtMmHSbovTPxm2fdDbN
cGHp2KZd5TGPyRF1inxiJclMMqVlX0dzSbjDhM/OpkED0vgCiArC0gypHXIhKWy2OfJKuSfBufMO
OioL3Xd3QyaWUqmtajtZFKlBRx2Bk9qRsBLmK3rDs5aED+1dcl4tvFMuHkAxikw8JFC8LUkVrTWF
zYP5087hiybKWDPQ5zFUwzCvVzknyUqKT5XaEyOwXrmIKAhTa9/cjM/bsGzty9D8+n5h/aoiG1Hu
qkJMMiPh8d8/lKAezd5SNj1nnpivvnkB6e3Rj/n+GGJ8K663YrrJvtKiNcS44+ogYNmZVWSUfb4c
8MpIOjRgRo0V0RDEZqmhgHwezXoSaDtACarb34WElPdZPomN35XYmMmLn2E79IL/Yj+jmySsaCSp
jtz4v559z55CsuOGKk002COfSumFrNcfTt8Y39fr04djwBx13FB8avA2Vl6JppQpXkz0d7Rek8i+
LV2EJyl+b6UE95fnr0oubqKYf0iYAeU5Ue1su9UcpqFYqRFi7OBZQoQdK2KfVNnCdl8tkn4dDUk9
rgUh+7NYgBTC/JLY9jxpMHyqbY3bFZ9toc/9PDuVPSlAVroUsrOrW7TkaDVzP7rX7ez3gJHCr481
/9XGP8bocCx74xgkdiTA10t15mvJXEMUyBtOq3YiFycpyzYF9KQqjm66lr5MjK8u1lbEO5Q6Lmqf
TIgfnqSvHtdxTqYKmkkyVf5fb5iixlVrN7XNSGjMGcbElU6HCyIVcERkVq3Vew3pTfDDYb96L02T
fCyZ3Tz/9+qoNXgKI3N7G1oUQjcbBEcq3Q/y3aCW097QbrvBWANnPn9/supXzw1bNj4FpAubn3Cg
SR34QWmw2DTaaCM61dQbETNobeUEJG2VlwDnRpwm0zzkKdAiVC75IJWTym+PxbpJGhKSik6adLW/
MFLohCL/XcoeiwdkILfe1pgCJGTRen0rEmQYSb2wipZb6z3VbHxbPIelr06/P6uv7iCRyRaJ7BS+
n7QVktrnatl1Dr6SYK+1qOp4KSIUQ//FYTR5HKcI8zNz0AtUO1Pllmvn3WpInNv2INSftAtfbRQY
H1vjmcifSUttnal+bpQOpoJ7SYpxiqEERdMlgfzQGzj7+UFrAqTB6RPJuCDowQaCl/T9kLcZFXLz
01l/9aB+/EFX5UnhFJnmyPS8XJwC4abYjlZrLJg/bF2+OG+VNpOC8Jg9Jk3/v76FRWWRlVQSnCkX
I+EanahaEN5L3lb306G+OCOVKSA7eQVCsSWP//5hfXKTLmLkTItEAspajplBNc970vxKuuQ+0Z2N
Dk1MqVD7ff/8fFHocVzd5NAGPj/z6krqaSzUKCHBXmlUtgy7sr58f4CvT+zfB7g6sdCwzCqIOYCG
xV8F0N+C0IMR+sOt+vNFvFp8Pp6IddWIiLOu62PPpeUyk6escqPmmLnWlM7LyGMf00Or23Rdbf1p
9kBY3ArNkf9WTbGdBXjRvz/pH67qdXOttGJ/yDvTmsfoIGv9lnLuf3ff/kjfPjwvTtdllqHKfF6C
2yR51KOf1oJrBs1Ynf/lgl49/EaQS20cShacF6Kf2HgHi+aIHDCFV9LMY2dSF/PiPh5zN35UB3z5
4v37qbTG6/vh7KrCjjst9Wy4Tis6M0D8IRyx6VnhcwyjRf1KJtAcMd1Suf3+xn3x1f7LSV+tgJqo
MrXzEp4iCOaweEvbmBTS7+8Pch1g8enSjqf/4fQ4ghWnMjdPMdi79PFMqMm8s+ul0hM+B7xPEtpK
8xqyohTktmd5jCG0JPxixGG3KZF+uMCdAUpcRwbJT22hPzOy716lq35NFauxaBOuft0HG82Obs0h
QQgBsdP2m5Pd/45D85fVVXdOnR4KLyWOIFhFnr92umfkHEQdU5tR7NYV3YxeXnQ4gi2YFk6UrEim
AM1vEjsBNqcE/4WWt+fLavv9woiO5PatB3S0daSBhlTnnpa+9doYNwlTW2qQsKrIia0Ug6JlZXuv
UFdORcxP1WziIFrq7NX9yNw4ECOj4japH1rpaJTLDs/oD/dQ4R59vkgorlgeKNKuRxC9ZOmdEvG9
cfbV2t6GJxgbI2p/QbLXz/jWP3/u0+E0heVXIRLXvt4r+5ka1cHYQhcpY/6MIAYrOQ+6mJWWvCK6
yR/qfEKBCjeenaOomOeiF9C1eOsP4U1MH0pvnKMvka1nsK2mk+HF1UlGDO5U6WM8BCel1Y6GfxtC
ZAgBJogiWrlOcLRaaNPdJbfJRLTCG60LX4PBBKVS4zTxgrNeuzeFGZE8oU9s0kd84vxgR0FLN2dm
3v1QVX01NVERkbAeo3Wjx3+1nHha29OyZOUf+cDoUEfy+Yh3ssFhhdCWv7/LX37HAbPhjVQFAOXx
IfjwovZdlmqtx8zS8bNTbr238Lq/P8K/qNCf7qw1CuOYAI7r/1+PoWq9NZStyhwonZQlZW0fm3eD
InZqZjFGBoqUlEvP158kFwJNtPWBoWS1vdNhH1kABIJBHMrO2Ee9ds9mf+uq+iJQrHVSqUcBC8a1
wRE43cxAaTL0w9E3/DPU1r1Qw2NemVM9BFIBE7CV1hEd+x76gUmrTldhJg6gHZrmThmqnRTdlf5w
bv3qoMKTNhrGx6X+OjTJU2Pf9KF2MlWA5VVEsoYdY/TOwIKy/DY0qwpfg02V3dmttjENPGNJWL2F
SIM72B++DeimicmxNEIOrwJvSsgmcoqSpp1Y1U65lKL+1FTdwS+iR68ySK3oF45m9JM4AyVh6uLF
0YtFnmNoIOM0qLVz2L/KuJpqvdsXRrlSyODsdar9EVeab8rUgXOdwUhQKqIamlnuazz0UJuIEsle
JSxMPPpLXS52Q48iFi1B2xDDEgcnQVy7suk4+9YeYxzRCoNDcsP4NNgSUST6Gbj1IUvzc1xW44gZ
10lwE40gKcldJlWxD+HxAaXvvWJqepDUdP7JGjbIo45y1Z+cYHyPifaUkNQ2jj3QESR3Ign51GmO
twrzHqQK+WIglJx55WJ1jYmURSru7wIMhlIV30RlerYhAdnWLxXIPDjt3wXWn5ocwyDWz55FhKAM
O0Hub8pU3FdBD/ti6ObdcG8pNZWRtmCwdLJM9wWR4DaxrGWYeAuQdPUkz/g13hAcIzWXlq1gipfW
5qaUAnlWCetctXGwSVMY2lklv+hBMqc1yoP3Isfuo/C7jETCZOcF69Zx93H4Finvfd3Oa6VDCL32
CZExI2OeDNCD/Rupf899dHjpPAc7YDhjvupbCAyKlYc3f5s10ibNg1UM5MGIkNuXSX4eavi9uof6
J1gGJRlFCndIUbOxqQiaK5i1pXXofOwyhnPT6kAjs7ts5GKJcGP+4bOC9hEwSfq3AtN8noE/bLwn
KVvyYG9j9ZIFLLvENjrhc16ckNMtUWpMJB+1hb51MjLMFGDiKW6J4DmmpvZjSLJJrj+aXvXLdrtD
VGG+NmgaerDuQdlAuCWrrF5LwAMgYOXaaxsWmyjMtrTaLw20A5qb95LXoljvd1nxkCnkAynGzMYr
kPv8sDIB5zvc66G2Tlz3jlnB3NCr15BPhhQGN4LL6VHnRmRIBITo+jKbmM7A9BHpyxIz00Dfuxqh
rOqmxB4hUmQgaXdUkzs5Qu5VK9m91+Kdxf6TBVtNdRYZ3cLagShpAcjR7wbS2tk/lMqkt71l3xnn
Th/Ohdvf9v/D3nnsSLJl2fVXGj23oqlrgiA4cC3CRWgxMYQ0rbV9PZcli1URno5wNHrKQeGhkO/l
dVNXnLP32nhrqgQHcpfjPnJNjOCOvg4NTJgaJmjuYx4+taXy0gt7J3rc+4J6WDIcBwdTuWYTNESF
J7CP6ArXFTkE+RDM0WHMVRFs2965llX3iqMvzw+bfIUZmjfwqq6qZ5x0N5pDg8/DHa/k4LaD8CmX
4Hm4yiYAYhIG+nKc3WNp4DBAcVDzkqPwi+s4J1Choihpl+mhsvT7Tnpvy3ALSXX0M+WbvFceowJr
ehHsA8m9VmptaY0s1EAcW905aCBTPNiGsWLfhsVbH/fY9ds7I5I+G187Bro+V8KXlCp0hDV68A0y
UWtBr8/cVW7wkBJB4mrpXnjDkWrmojCALUK4aSQ87Xb6YUT2svDKlW3ed1GNdLVBylJJ5loidppu
WJy371aE/CSkb8XGINMA5JozV8PV2w7rYeys5Gwc+xyspVuvjMpZGeRy9LW8G4T34ajYYHwEdCWh
5yl6xTaBeWdOupRkz67fUqAs8HdoyFoayDBO7s90u1iQqT53ewrfUFUzGkW2VSEZjAnHvVNdbFFE
MtZdQdl65IBhcBvBokV2KysJac5PQe5sVWsU9unXkhs8+eV7YhbXFZi3ulHWonxrYuCribQeYTox
rCO2OjMpgOSYus9NxMoTJAZMNHkmNWwdwaa6pHj0UUAFHaBtQG+ggwOUfCg0yKlnTAZKGnmscxso
r7X5s6OFV0oX3o8NrwILYVm90oDYeM49CQE4dfNZL5Md1liczHs+eDAimj/JjNskYPqAFKERm6Kb
DlQr7bEmJ7fOejJlIKiQmMyEPvPbfOcn92H2VBL15oFhHnoQAkM5j3I+i13j6rO4B/YiZ7xKwybR
rNs07D75UodYW/m2tnBi7SYwE+nSfvaMJFxTdV5glI1j6frkyCWpVm1X6ui1S9Jp7hqHmLB6IegT
wkhXh26VD+lBz3sitHeFLW9/3wad22h9H/3k3NUOphn3DqMH1ptU35ZQjH8f4Fxt/sf1nZy5+Apa
NY0ZoWmwOubm1pUxwUoQQcLRyw4MslYAabfuXBi8wQYBkmzuM/fFIMozrlE1xOpt0RoPukRK5+8/
7s+u9cceUFfI5zCtURs3ahlOdrVJqViKCTVmgdZpUmXk11cvUgK4nCmI3Iad7mtLu47pTddXVNmo
dGvoE9KoIgI6IvWwwjFZYk+VKHLA07QiGtG2V83zylmnbodRFTad/SG7e98dbixBdq7oNwGQC2SL
sKiDZcZuPjcNwmJfs+al9V5r66us4u1I6ghJ+XKT8CEkP1jtAI8oxHMX1tYllbnjjdVN9wUlyoW9
9x8u6C83xT6p6LBn1DudjgoTQvoe1MGdkNto7rCHBfmUSquoIai00Mo7v8UczIYoM7t7p+Fqic1O
FTg0EVJCJ9uhrgexL3Nk3siov5Wg2YoSJLYB+CCwEFvjsBhePJKIa3nMKTpUxBlFFn9pdjXkYuKD
YIk54QzPRrivIDvErrvzPSjhw20QjvdDYOnLd03H0ces6QfCW4AeU9jlq53DELLHM6H2pUlrVwLv
2pge1u3wzlPXZbsZ+5Je5S4yDfs89ZWqeGjZcgxtvdI5wuXqUTY+VHilEsm1DSkLzDpdM2ftmA9l
St6COWuQ2+XyQjUzcMk+2bQDPL0yA1ETLim74/8H8tO2JLkQtDVI+kItu70G6CMotaUDM2iA3+JF
hMYXML16NiKKPL/wip8el3++4fZJB8pOwyyR9Eqi1/tpKQdVUy58Q2dPhjTdZIVEMU5rp2qoKok7
WdBF52SYW9ORI8nKf9vioZ+OiYuXalTnKkXfhjsVPtWNPBjNwHBhxGZeklYFq5uq1Ivf79v5eQvp
qarhEMHHdfIVJFau2m1NKTH/8u440jibdtmSgUKgwaSaB/v4ub1yDv2sIlnv96HPzsnfRj55ZLki
NSJFiz5n70TmVjtPL2kgxzn3xxdOiZEZzRT2eMRGE/zz6BsrhWzxJxyvlZeoIJHSLjYS7BUDTtfv
13JOJftjqJNTtlUXPdOEbc3FYcwChRu2U2YxyL7RV+/XJHNCXs4ncH4vJu+cfVO+XaX28ypFJDdm
0XMfCYomwWvMZYA1CAhs0R/iK/OLhLaLz+7SmCereSNcz/ZMLlcpSsowwFvzRz3sL3xz6njXfnuA
48/4Vh9JWq2IDZkH6LK/vQXaMzcfmzXoIHOS7vW5vxlN0kk8S++AOBQPMGYgaV+8wWe3Lt9u8MnS
blLxy5wA0RxJ0uifu1U1IUhpg9J+dqlNc/5zpCdLWhRGJjpuJ1ccG0YWOzxMihbigLpsAcWFA/Ft
X1OghnKyVDlow/tGde3gqZ///h6f/WIoRWkkWJJWdaowMKWkq2rOrfMB0NFAG0WXFnbz3CnxhUd7
9uP/th08eWnlvNeViA0CHYxbS9z1Sv5fHYCqqaxA9sGBbuA+P9ny2ELqw1piPyaEhCQnmwrv8/d7
9dclMAKGIpPCHa6iv9rKXaX1hUBxtgjyiqjXK73++H0AZZx7f7z+iJeoQqI9RUcp23/MQt9e/zLS
skjrHZfoU+jWcjuz8DQ0HdyDQV9WAp677l9V0ntEvf73oce7czLyWAjWNQW5iQJY/edrmIq0N1rh
ewtop/OalW7E1BNBv/x9mD9l5d/GOWkPtr3II7tGxasd5KlEahwIRhYeUpq+kg3ArAuXdeaR/bis
k5fCjESt2g3DWS5UQ3Uf2m//vQv64+X79sjCQLK6rGIEfWmQhdfcJgcInnN9US3z5xGV//t443P4
5f6dCm9gdyLQCxnOBhhNvYdgxbRdiN59xKMys+Pi0jo3fpe/DTjO2N+uzzTr0Gij0FuYLNiud2hQ
x9nk+YSj6CF9Hhxt3pEq5Iq57MAvdvpFBB3o94se58C/fgNSK5kwRHQJfzb2336DXNSoHl0uGpfp
RFgktSSPXiMuTCDnvj4i9GhcAwcb1Son036e2hT1LIapGnGVjMkeGUzTtNyWrj+XjVuvyDELVpwW
WvfCbf7b8gma6fvYJ99frbZ1F2p8f3pvvwd5Tu5PR9h2Dqa4cK50dVfXx4YguCJD5KcgBfZUgCsW
maU6sAR4YoehF/I75Sxv5hZ1tNRIRtcyecspe6rptxhGVqEdL0SxkkhnQNmCYRMhzv4GuE4dLE0F
iUxm3tXIUXWnW9rQjlqO5VM1FslEUaW7nhCdsgX/WCevmFkm6fBhSdUkNDcxvuI2IlMlpHk1GCGW
NVOeRUrwoSi+v+piO5zKMsXUCOoDPmj6dRSao8ffX5K/m6DcQtzVGD15hjRdT29hU6huq3vuwjSa
ey+Ul7ldLTJyJ2WTfgBFx6R6aCB6qlGzKOQY6m+yjuqDIloOegLaqLSsOKOZwZteSBee77k3WHAk
RywINQbN3M+vqLEskXmdwuJEyXwApNPq4domiuf3e/A3FmG8B6oy2klpZmFm+jmOi1I4tJrOZTYK
ffJVaAGBdL8zPsn53ue02UeXpICqhE4BKhEE9X7GFvm/fpj5+Tv+fGrfvtjc0z2/LFgqlQrNVTRx
SEh2vn6/2LP3FA6FLEbnrHa6c7K91A8U1eda0UAOOJCDKJs51efvo2j2uCSdzj5Abf41zsm0UIu+
rSODjQWuXJou6g5L/0NdeC8DtPOwSK5MeNN5fcMncOWaEpG7XXBT0lTJ4dNoOnrcoEOjf1sO6Uoy
8Kz27rtnVVAZb8zws0WaKPcQlGoD3r2ziHwA5ZKs3vpwDOLEf04KoqANv5amjhZtDZS5RR/fmAC4
qzZZdEKeNapOTc3fREo2GQjlasDpVRWNsGqfxQAkMRXbpbGspWDhpUCFAeEnOT0G29n3TbxgrzOV
SwqOalARSIa3mH8pl6CTl2YyzeyARGR171vKLio09M8obUHHysW6VoZ0jusCjphr5UutJwShrLZ6
BEkwNIp2kkcUtt3so+x8DAvBrEHFMrM1AoELl4LosLD8nomKvzRNXXLroCVlgefdmVJ1pyjVdVzT
lx5s/NA1fUXbzB6iwEMRfZ1VxtLLs1d+EFzdoSGNxzHfQsuUZvGQrNvUPNhVtE/z5thJPcZWoEuh
Buq4N1ay3C3DoLnCabRq3E+k5PPYUz+FCZFSAjBnSxst4i6Z8cwf3jIEE4gbZzpGh7QOKRRBaIuV
RyURzwFpBm4EJlyhGqIHKehKvZhreAaEEV0FpKalvgGhGZRRlq7cWP7U6beXNXIXh15l9Zr5/lva
GosOB78UGDPPi57s4m20Cww+/Sj1OTCVpR6JFz0jGlvNqFrFkzLQJkIn0RlhYt3lRE/fxDztklk7
rmrUDhbBfD3WknZNbw2oPTkvjphXYbMzJeTtaJlaFbJS/h7b4jrmp1SJD6XH23QgkDXK70Ixjl2a
3YaJtvB0ZSI6gYRMImy7a31CIOwlW6qJWZG7HRTzLsrfYof85+pWR05mxE/SiH1sPnoHllggLR2A
YirJvwoGHUMn5Kszj0pOluaIxeikA7vureqRZV3A2O4zkr0QiBtDuYordxl6FMSETJJXqN04aIYo
gd+W6LDkHHyc2b8nzUDrqe7ubFTtHMvJi4PEbOQmQEt5WjrulwqIuQukB10a3imxPFsUwwv8FwYt
ywESupDeVLvfmDmc/56Y9xrSmiFt21RdqVawQM62oIhAygkpjSA47WnoBysH8kJfpLeaJl31rXEQ
dj7txigikc1625rkLCl57M+c1Jlkar/ODHWRwQWuSkIBE3UTe2TAh8kqK6VJpOQTOR1mcbXLW3QI
YbcfKIXGMQxEPYDQiCqr/6pxF2QeoCsIi8JyV7FnbHXaVqV2l2nFndmkT+UYrRkb98jWnko7vpXy
eu3laPVJtEtFvIrYyIQRZeBsIIeZKjUi5DikMl3Crm6Tp7B8UoivM8gJgemwjnKia1udlHi2swTc
KKU0NUkty3FDYPpfDBDxM0Ib1Oor0z98ksPVCOKlW25kqpwQSiZGA8yah1dzJhsqGjx1h0a/ndR+
Su8rWFqW8R5YPCr6yzGOqqG8MUmfbSICAl15Mtjdmy4CdyZxhyrDmzgJPh8ibx1JmdewwgPv09Si
TQh61cujhQ7WUCGMAfeSnAFhl9LrpivmTWzt7IwCbxXsBSqFLL+uKatWroa+1TaXdmLheB88eZrS
Wg4MYL1k9DQSHnYw5nnQLJqmh85cXnuhTWasvIu6g5nipY1yMR9gb3kGwbSlhYCNeQgt8U2H8GuC
5uyqlge8PdWF/cS5c41NeV8xqfLbQpysSW1hCLbaPel2AfkeFH9b+8Kee/wbTle97yOc7KaCQLGk
aBjcRWOYS+VO05/wxxmJdeGAdnbT/X2ckwOh10hRbTsNnQoaCK1qkYoJLdbRSf+AD6qxppYFPcre
39BWXv++tv9dxGOb8n3wk+1SL0Wh8BvFXQzBcB1k9aaxPnW/2+tk0uas7gq8sqx/aPr3VopBHZC1
kCjmVaBgvjDTeSfQZ5nahVvytwdVZ4c4kksQsP/5589NnKShJ7A7Hm5mk4vRfIF0WaZSs/LJ5gPt
QRAEbfLBo6Oe7O2om0gmuhvsJ+ZG9cKZiVXZNa7RSIPYf7CJ6BFTqYWsDsGhJblDc5COW9ax1kIk
NPRUMRQprnPhBT17a7/vmk7en6RXMmWQ6UAxEWxMj4wffvPWvTc57Qf75gGPxGNw3a7SC7rdv8v2
f7ae/96unbxQihclmdYzMDECy+IDCqM7l4hcZv0GKHm4VNS+ON7JOxRXtuE2STCm+ohV1ZJ6H/Y7
v4nWdYnCJPkUHMZkCT6OwdTrXAdG+t+81afmcIMzTit3kbuwaoS1afoV+Bx+wvjJ7K1dPijLDE4f
BTOoo/FX3DxVKstq3LLsq9uMKOUgxA7ahne/f1zqmWLWH46DiRZ8hMOcFOMbuw8sOTA580zonyho
Ytb1Es9YSuzbNJvHV25MjRx68FVKUAw1a2kWXTgPnZ1d8CmN1n1aHdYpnCbIS8e0Az6lPqjvEjeZ
cTbauMC9u/QhaN8jdihOj/BGbS80G7Vz8+f3kcc//3YCYvvb950+ztAJc2gbv+mJd0y1Z7dywpkh
N3vHxZgm50TtEm5LAkDgSkcJeVlAqq8sf/oRWVC6gqAhfDC04FjLxYeOBrYkM6bJo2thwTqNtYdW
FvuOdBav3bWc750KMZxDeF5Vb6sAOYBDTlWqXjemuIDM+BvGM35o3+7tyRcuWqP2spozHgK/mOI8
6YAkYGvXI71Vnagr96Bcmq//KswzpKVqApwcVV7bHotV325qWOphJzoWi3LezyFMPWYrLO1rYwU3
+FKl7dwDHCvysko7CfbPyZG9y8KK8zyVng7/84CPOgivE5Ir4ktT5ThBnK603wc6eVNKsymzVOFN
CQmWGcppaVxF0XuLw1pWPytjL8nehTlynAL/HnF01fFpju66n7exxu7Cpmp8N8fsWlOGFCI9WcqH
mZLqKLRdUNgXPodz+xULNQLMXEsWf7FJfBGzjnbczLQ4Jo45dRAH/j7dnLuL35fyk2tKA5Umu0zl
Q5Ojd6lRZlK5Ky1/WfmPVu0/Nko27ZT/qsjkZPswXvW311GralXLTa7KJNUMbJcV5Bd2YX/jwU6G
OHkLJeHnUVeyDTPLaq25dPTjZOu3+jtN6yfKfjCPBSiM4RrDD1qodMbOP7HEJsTor4CbdjZNq7wi
15hWHB8Sp79L82Tc2k67OD70uf+KWcmeDdDFugBcoUxUTWUsfn824488ed9+bGhOasgdtFg7LHg2
KcEVBV8TUtJUfft9EPXMW/1jlJM3QLQhqnqXW+V42X2bSx+FQfw2wQRZobw2RrwZkKJ2BArEqeaj
/Xchx3tgbLNqX6B1GdxgpeWc4f32wRgQWBQVKULB0VH6Ra/CIRLpsR2ShRZbE63YoMba+Mr779eg
nJngflzDyRuVuo1cuOPjzlGZzoZ1SkjWsEQEaT9ky0sz3MXRTl6uCiu6jYJ23KM1M3eb76wZ8yjc
YFp0Fz7PMxPAjws7meQaPTArd5xy+qGblt5Df7ERc2a78WOEk+WoLvvCTSoupt3wpayCRbVqF9Im
2pQXvvpzC9+PkU52mH3YqUnuMZJzz+6abJ4Fipy5dC/NKYbM1atwcalLfGYtYkSbL9HQ+FZOe5tp
FY/NT0bUtAcZf7LNkUVJyNWhWPP7G6iOX8nf3+q/hjqVoYjAj9IuYE6TN9JTu09fkoX/opFn9EYe
Wbgk2ZpNW3nrbItp/yhbC/UtuZYu9u3Ozxj//hUne0cZ01ShVrwuoIanunSTZB8Ocdm/X+u53aEx
AkQtIat4207lIl6TBdXAqWo+kMmSOAaHKgD4FGQN/AKxIM9DDxYj285AI/X72Pr4Op7c5x9jqz/X
jsJVvcTMeY4ykmrHTHccyVyD0FTtMGRPRcy2uZNXdk7wEdE+hqJseyoyeU5YUkPkSf6VUZaQjYNO
ElttklmgJfe+i+qkwNItZ/NavqeEBjEd5FB8rWXXZmDSWBJEI6MvnpkOmQJm6hEdmooHJ2pBs9d1
vEmdag7q7io38Eg1CrQYqDm6lB9ljHtWZk0cwj5CZZj+fjvOPO8fd+Nk7q6BX7q412l8eztJP0AO
9Jvj70Oc+2x/jHEytwq0spE2Hqt7o9x0abQWPXbD4MsI+0Xs2U8CVHvnk61WOs+eCk4hTK9lPVrJ
7CQu/JRLlzv++beNg6fbjqSlPHx92ZMaLd2OYdGZOUFUeRUUe5K7Rq3J5Xb4+XtAs0QFaMme9rQ/
FKBnk6OM9QV7ghMvO0ioU2WFPPQqM2d+uQ5WBeHel6Rtytnr/fewp+0gu1S1ThuH9R+cZXenfhrJ
mAy9bKayCeCW1PWJ92LPtI/f7/OZHQHNtn9d7Z/179ttthJTmEU6rqaDO9MlcoJ7e+b1iMVzVqG+
L5bo0S4Z+c6sdAyKnAf0AJGyp3CqNAhQeNiqi6zbWSUmEWvK/PfLOjuCYcrUypFVW6cH674zIRvB
BlmYOWxfokx0/8LnSKHp3PT0bYyT6SmA7dujLOZQYgiClQxzlocEC0rFPNbJ0bEJ6Xap08mvKUoh
z+w+m4KO1DB0OxvkBpVJzhWL3KR9HdyWjXQjEZQgsnvXezFDewe+i3g2exoRfGEMXxHS/6i5UaQP
n2BLHG1UzD9Lxz+4lnzM+gzgaTCBrzS1MmOha+1VRHeG0Nv6k1/34URPKOLwCfoHK7APZixth5SA
zsJdDQmhbcCRhqRcucarUpDirProlLtdHFtkcWZ+fGghPM0GP46IzvX4zw9aaxPc6CwErCA90e7y
AFi8hZhV+2jcCEtYxE0gay7N1jpUiN70ti1hKaaaweMkE4RQdMt/k7OrPsewIRd7UT3KhT4Ji9dA
mBOaMDc6SUiciaZN0cxRxOyFo3yVEdHu2jBpQHyCayPV2MAPFGjVpNSCp0ayrgGarR3bW0d2qKLX
FcHcccRjF6YYufR52LvGLLZIA2bu90uwZ3H12qcDpUwtfFGKK7UlhbdR913ppfPINp5qPyC+hb/s
uRu6L1nLjLmnNgYplY5HB9Bao3h40Er3IPxqm9jSTStUYuF5uL71bkISzkwCCSHIVtat2rS0lRi0
qI9moRzNmJRVkHYhhhszaFd2161zAT9JsvCMgmEb+Ru9lcdzDxKYHMsrHY9p4OWvTkxeRxhcdYa2
ViP1urOOYApeRJ9NS0td6mZzZ2E36Sms14q1EmOed49GuUmW9LpWjjD2WJhmaVHOpTC6yrPboHRe
ohBDUvPmWt1MdkGZOvYklhVShR/cEhCToK0jTFzH2dhh6w8l+LGwvLLDg+2RV8JD6OtybvrNsu78
easO24iy+0DYMl3oWaFbPH6auJDWXfLhula+7glIyrV8a6T3WkxYmxet9KFqJqYL9sGjJZtus578
7swm0LhfiMElWslfSxgPvcHZO+1jzBeWDTeu7GwHeefpA6mrx9rUl1Zw6LG8GDDW2uq5i4ABdDB7
0y4j9gVZUFISuAm/pIQRJgZrW7lXdrUuQq4iSXeFRjK6gRkwkI1dpdM8E69a+hgozlIOi+su90nP
IWfddLZln09KpBKIfbZqmh9aOSzJYJOViWYQuJl4T75KNF5mdCtEKbMS10uFQ6ZJ7uChzDNB/BJy
fiGJY1Hjj/MB7znWaPoXR4k8Rb0gny6GlqJk76gx6Bh5tLoFWkvMe6a3N6U32jP0s3O6VOIxk+RJ
0m4CGrmZXL70NgZBU96jZ5uqtIYx/3RtvNAV58p0H0pXInT1WAl9XbjvFf5KUZakTvtsngTOYvlx
7E/JVT4pyAVw3EnltZtUX2UEMwct0UvFxJdBPMcJ/xLbJK999FJ63g3fjlqWC9Scs7xdqt4dIMq8
u5F9gnBb2hbsM8ghupJL2mxeNVFt8Ra65lKWm01QlyRlZmvUEJDjYBDWsJuljeSJBTFtTFXcI4P0
YoMAZC1AzO9lk9Ze6bHxEmoZOMJ9XndThRa/CLXFgDf994XlXC0bG/S/V5aTbZhVoKz0KA8vnF34
6q/ypb8k6JYfPwtIrfaWvw93aR0b//zb8kxChdpZA2sM9BdhPYatc2GTfXbbYULuRvWNMPxU1JgE
qV4rvu4uMLKVCPfL+MUJL+zlzl4EC/3IosQk8KcP8v0ihkAtgxTJ5ghui5S7TmkuPJVzRzL+3n8P
cXLebBpJStqMIaJ1tc7WyqzeeQvjzp17hC7OQUrVCwiSM+rYGHnihXtbE9ZWP14qF1y60pNGB8IA
WS10foYpw9eqk41GdOfvb8TZXYeNjByVPvvT0/puPmi15/u8f20fLKuhWmWtOQ0ysgWNlz8j/f8g
oP9UR4n5//jf/+u9+5/uZ/pXENDtKyk1/3FVv/uvhP38SQhaf4zJPfxX/8z+MeR/UBimOoyGzPyT
S/Cf/9F+/okFMogF4vHg7bRtGfrduG/8Z/aPov8DTD7cbkOQCkTvkhPvP7N/FO0fxFiMlHYbNa5m
8Uf/7/cd/++ZuDz5/9/zdCz95DUZy9akYgCO0mWZH2ieTFNhF7AHDspoNrquKI8/6EY9T/VN+BJY
ytqL+UKKeNGK6CAScjoICo8tMY8KHKSpwPwrhcaxwsqkymO8I6mYZew+KrRR3UhZDLmF2DJea8qX
mmPK9IaVsKxZOwrAXCKv8nolF9XKyKXNwMlcV59ULUS2SYy3Jc00SKcBnbYmFLhOpEWl2k/GmG4e
yXstIDpbl6aZ/54PnxoTvm7E/C+blMBLCvbZiUK8G3uvqgEyDWKhA72vmKiXUxeQPPBHsjiimqpu
pkJRZF5m52+x0LUKyb/F3mx1kp6PZM5MCLOYdFY3CdF2Co76CQmZw0MeR0vwZjdVzO3h3NXoryFM
Sanm4Kk/D51ATqph2QNsOdLRMHGFaHdGYUQU3uSoAKq7qH2xjMfQ1G9F7N7qBXogH+FGIVF52Ic1
ddSAvRJol9GinJs+HhwSmYikVzFas+C5yKMKzPxYpKcmCRFGdkN9fqkAVyqDYImla1qk5Dkkzcgq
XnYKJAEhrsKQgHXxautwX3FwD8ZUoeCu+oRc8ou1Nl8XCrmZGAoHg7xwx9qV8CCquqDqS3TKKJly
Q3LnuhnE/Hmk1bs4Ozp6vU1DiiHGLpAwd1Vsbln7O2dZKQ9p8iZIlDaJO4ZH22gATxCHZO7DADDF
NN9LK5+IEK8PLxHIKwC13bZXtzkABTdW11Lv0mYn/I0SoWZdSwnhkYQ2Q2lYsQd9yEF69rwBWraS
Ocv4XYIrklSJFmMfq75E5nUV3oERe3XKZ5ghE8eKKeWjTpKreVH2T11eEG/0HObVO1hyMkzcYybp
JBDGz5iD57hDD7bbHqSGQmi17gmzl9Ji6gb+bJCjeVXZC6D393XrTWv8/p7hT/3giXMWuPj31K/m
AxqfyIFQinMvwlynpWu7LK4MfxOaYm1yO4bGWkWRvzQQBsfxe23nB0/EJA1FO3N4iOG2hR6aIfHp
5uY8K/nU8Cq5BfxVS8VO6U1SV0MqLLaV5K1d0B4+vfpCz7cl8jtHpFeUm67z/L4YbJB6hOCIYUcz
5FipNYcAxAwNkuUS13OczxDELHMtWaXsyjps1a43po3veKMmUqyhe5BnCPxIod1idO9rxD3p09Af
0prYc+p7Md3hOD8KpZoYwSdv08RMFIKo33z30+dJSdGu1D6CKJ+FZTsbvFeJ6/fzd9K0aa03UT9X
7ZugJyXdfylC5+jI8TTWu3Wff8oReEhXHCMPo5abzuX6piy3SeBvPP3V8N/yRkcnWcz8XNyEsFlN
9VZhjogbiDhGv8XFC2jFm0KKzNxiVSurOH/pXci9FfoTr5nk3QapxaKgNTzwJBaRhbC4LrgAaW54
G01c12gkh54YdLef1lI3V3piWYlAy5NH1aI7rBLP7Y3ok/dMjmcYgI4Dq0d6Z7pPEZG/6NPMhjki
PtoBL6b+5cXdKpbxbPT8996sIIbaE/BGONtUOkXHOUJ3alohM7KGWxSKMqJR3gSruReddq1pK7e/
9811xwFJZ6oqSiSdJqZ1WEMx4hb/VTKfBbHAQIu4yTdtgmn22evipdHJix75ohXKfJPwGZVubpv7
GCqQDwRGzeNpjVpdSpJp2Nzi4Dp6EVmqnDftMp4FRDB7d/Yg5kXfTfPu2PjdzGVGjXkvwxAP36jf
6nvmPp49JMJgyCFSwIKs4l3CKc+1nsqGo6P32nLiCngAIZu90EdEpmIM0NOJGd+b0a5lC49XJ9WD
VW9+pBaxGUp8UycJAkqnugsiMq0pNneqMrUrRG4SHB2PfFiXIJtBmxraXVpiPkYZJ9aDC2i7HmZZ
+FSW9USx7zHfXVXET6nOh4NLruk5d1fyqiVTc+g5wqCqCEnzdjptEyXQzZJwJuUbW9STjv0UvVct
8aDp7O0M0ywRnfqjV7ASwU7V3Ix5rlp5HJo9f6HUyovN00rsZlU4YsqbAW+SZO+RQ+C86UyDtpUt
6Imn5F6SSaWIRxUgjiXzsKsKPHGDP5rps5JjdO/3tQQnKi0Q4XpMmN3MJ82HOZ3vQqfkrmvdXonU
r5KKtxIOU5tFwPGKo5xGBxk4S2Oz1LGMNFn74nb9LNftyaChK7bVOQqPkWAzS3RwZg1H1x77OrY5
PS3mmWncGI1/5CwAHyy4Rsu4do1gYUvFpFBUmEPKPKy7V18iSxyqCQ/9QBTIrCqsWdh4COzK10SV
j2WXcfftZVaGm5ZU3pa4G7ITZyXEob4D2iBpMzt60DD3y/pLjig6hQ6juvbGEk8FwU2Ebi0xwc2z
gRrTW+IoU0jmc6lSeF85gw8S0tdun/hILpsezswwjbq7SALsUmbvCsuxnAcQRv0FtZKZVhazvDro
8YOJbLIIiNzkIfaFPFEUMdcCOkVRtlTMfJLoz64FOTe1j6DTdpYPHJmqjZbcePGjIMrMIm0+48Y5
xk7B5h0apPeaEsQhnhaW9NIeU5aJrqlGUfjWAmqb2WLKgkuG5FMW3ffRC2xUIk8FYCP/dhieOi3a
N+kik0eTOl/n2lCHpQxqzsI57eVTHQNGWgRTz7E/q5oY8pYGCypY9SmTm6ldBpNefXCbg+viOq+Y
oarnunwpehQuSjQvajHlQVMVeBqIvipdyuX2tSaVK7/Qpp3qXDWJhQK730JBOoxc966wlxBNUakP
ZBM7R8pe125UbwTFuKZPUUXvkXdPZQ0nvVVCBq5mVdXOBRHWcmytC3Vd2Y+ewQpUulNiKZmxIsz+
yJJ1e93r1da1v3qLBUf6MvwSs/hNLLcbaaTNFIKac7/iXAMSCjFPZBS3kt3sYJ/c67r7DhVqYcbo
9qNcgd8cH/zUmiRMTxlXqaVi57pU36BcOXEyb8JwW/4f7s5jOXIkW9Ovcm32KIMWZjOzCCCAUNQi
SW5gzEwmtNZ4+vnAqu4OBnkzuvruZlNWlVmkwx2O48fP+UVLZtXAeW2tpwUE64MTVtHIF3AHDlhm
pULXxiB1naZDY7WXSRldq4PsUOd2SkucnD4MPXWKL2STCbSAi5qCU9nHkHxAmgOhZDfVEJTKZBpi
6vc4i/YhSnolXgVq27nQJLw+ALfb6zfBkN3Gi7wSPgOC1TgqiuMZ0ZTViEDM5wj1aYP8LSQjzUa0
oMp92oteKDffrbm+UfTGwUwZNZXsPuM0j7vcGXVrF4KVTYPh2uI4KIRiq0T1Ftm0ixIPsxYZ5oS3
NIw/R1O49oNDzZ+YaeWq/kGKVadVHuWOHGmcXfy8OytF2pkDrxJ3uPShgNDbfpii9kW8Q3aCxtpj
FChOFk4WrnD189TIdhfma8RD9sJizKB5o9j8aKuf9MntVAycCVBW1odOJJno3WWOKUibBluAvq53
LS7Motg6jVr+OLqh/XUDOr7xnNJ6lguPRDlKEeE+U545bVRKcC5UxUSwtVmPuI/lTrpVrhf9U22f
guLe+/ftPkO2xkZvw21t81tPLZJin2f9TdDX+5MgYQvlxuB2iPvGSc1mTrQuSYflSbJXECguAvLY
rYs/ovvyMqVIdBbztXQajhqlpyO+M+eOCiyRFYuSVL2POK1J+zf9Jt+MWIe3nuVY979f6VN+6p+j
yXh4LvIBi6b8x/mJbE+zkqTUoTTqLLT60NFuZ0/zZJfKiiuda0ouV9VPszsa76TPIsUwOi0c05zB
HtazkzotxfzW7n9ZXmsvh7yt6GfaRyed5z+niKA6XDRYU596gKKuZUaw3J4zadrEgmCTuSNJt3CI
kHMLw79XhDsd7rT3V1DpNI2G4UQK3343rTrllxielRv6cptoJpoPmHipn5hv1FAniE09w+zy64XA
DBNnB5JyVdoQts+U5L7cJpBESS40zN8+KdOLc6f7CYrVTu9GuJc36D/kEmx9oBle4YLC9v+Dl3Y8
4FISOfoKpgikJTgqSh5SYi9mLkOU2j4pt6lfNbisnPkMvlpN1ZDFd3TgZwdSuYhmEfUTvAV2nMEr
WCJv3ANUsJamG95kxZm632nh+X2TLMhORUeEB0OBZc8eTa8H658qIDwIK9WjvK68+lv+bbTzV90l
9J/dLCcwq0/DnVRULVOYSlAhqYPlj4OdgLeIdmhevIl356qmJzXoT0OdBMxOa8oSP7DUiTARSoEY
+PFtIT/8J+/rX+t3GiSrYfQzCMBsj9WEimmDRHWwM9aGh2zZTju3O5ZnPg1aKi8Jkzki5SczAbEQ
jI7PcBkNMPK9tCpeKKKh7uWWbvXARZ8Uz9affFSw3Nw7h/D/akV1je9c40wkRp/slUJQzbCg3ezI
0r0/cjGn0kU368yKfrVFwP7ybRuQMD5FyaycDPwA9SUw9854aFbSXryGBOSo386KInw1IxQ4sPh4
7+eLJ9sx8iclNxOuqGmxGp8WGVpjX7wlNtiUVXegy/USnQ1hp1Iry7ysRfBBUzSThTyFguhwRSS/
LmA5PvoXdbHKXvuDus7vQqfcRwdy93EXhQ4X7kO6jtxuleJb7STnlvmkqXD6FKenAwZcdE+CKns/
/+LnCSD7+6cYXZsuXjJ3qX0OifhFrFmEj7BOpXQMfl0+OeJrQe1wAiIfTg/LUit7fwvIcoe65lVw
Xkvmc63642hLpD2KbAOGUlrYM5r/sqRuxp7U4hnhLFYWgQ172qS7/LxE0Of4vYwKqlxB20WXT/Xf
mkSs57zvMr7QYY3MBudTv1/iQb4Ob6rN+7fyt3opV+VbftfWb2/txWv5v5cf/VGUUx0FYft/P/4n
pf6/fvPSm/jwH1CRIxRpu7d6un1rupQf/VcX49/9y7+aGvdT+fZ//tePokMCl98W4Jnyod+xmMqd
65Lso7Zt/us1//lfl6hoNp9+/h/9EvkPsgBdt0SagLomK2zyf/RL5D+WlETkr5bsnX/9V7/E+EOV
0O7lnOF/IYzx1f+jX2L8QX0WxTGasfpiJG/9nX6JdKqMQIaCuDKyGZKoEmPozXzcg0EDxSEyMa2U
9Rb7RI1+qHVpRhSxjPilgQPW9NVmnhIkAfO9ouAQPlUVUAh5a/atV9eyp/jZxkz7vSxlh3aOXYky
7ai3dorsw5hNNj6c17n1YpazTcv1us0pRIQIrMvheoCNK2GJ11TNGpcsO47JNKmP+kKzC0Vzbeni
90DvLzndnsteJrNJFFhqY+4JleDm83QJh0iy+3S8g8vnQPSVRro+FKF8Ib2bzEVgNEJDdVy10y2y
2JtcpTaCcPhYUpr1Ja8xpZVfBrf53G9zTABWYA2vIUxqtFy0vQACp1J+zGH8Iwy4taY1SIDRqS2U
DwNpK4IsEZTsSjMmGyvFnRl/74f7rEA3frnrz6oFkKyMuvXcTrNd1z5VffnSxKeoBy8i4HosDMGu
i6q9RaMlMHCiKppdT3cmlZGaJ8Jyns2roBdAbOa2KVCaQUvFEmDW1qKrFAg2UAIA2b+xcBUdCZBi
069H41292I1rbdXiSZgU47mU7PSQf980iKAoKhFE+2RwhRbR3Mctrd4WOBcoZ9Astu/88LdQzQ/Y
6mAcVK+gtTlWfJZ7c3ogLmNLMqkFXUYTD+yTDVuOXVHGdB8cSd+O6WGKLovg7968TsdYTqajwJwj
ZanXlsVZexdea+6iQ5RvcjJcac2s3HMYSPldkfA4a3ofEBwRdu6WpaK/+XFAaMtUSfyA4l2c3jVY
HlKLsAdcjtF8PWRYnFpBuClxnxwLypvU0Xv461Feb6o6tZOktX0rceuyx7P7u17+MmJhU3TFGigg
+t7TBiLfrIMlauhvwlgqDWyqciRNfN2p/GrdUrsq/PG2TaPHpLituyfBfBYrMHviAz6CyO8Xe1zo
7GYy1qLxUEQ/M017GIIuXukGJbkCyzpJqh0ZdZ9QraCUZ68JNdYWEFUp++hhqlv6RpTucGQRu30E
Oifxuzsc4u5ys3uIFz3NCl28omIHP3eBivdjXL2EDbBrkeJ9Cgzb4qJBmLD82kvqgYJrp9wKen3Q
MDfscmM9JNR4QutelMNrvYsOdZz2K78xaU9EZrDu1e6hHfuf4pTcprjNgXIW+Y4a9ZDqj0VGl0B+
52KSMOrZfRH7bjMKawOeMTJod2itg2AbnbaPXips9Aqdu3AVIh8gXiEt82oG81vad2hbjFjTjo1E
6whyqd4fYtAKclteFbV5lYfPqXRH48lWk+Eay7p7skzH7yqkEJh9K99U/MQMM5yV3jUq0ggDHg8o
fnZIS+Q56p+w7gGb2FU1bNH9deZmFpFmDa6liGAGaz+cBnwCWwe3+stpIF8yEjuPdejm8rrTBSBG
oNehK+vClT8mNvrqxJMCrZvarrvQW0JamPQoPZT7trMw//OdUlMQgRnUraHDWzf84SGq5M1ELayY
iIh9UbtWnrsGhfayLDDDCTXHFPOXSq4OPrgwdI3jDLG6CXuaPFTp/M6+dhmoNNsC8b4ykJHPUTEe
aEQUS9/bML3MGEqcVekAm7q9lMBV2q+Dyg1CAS4aCBuFGFe1g20lhj3l5ataxdLKJBaJbDd/SBBn
Tvl3hPNp6Vg+akmJsvWT7qqn7dGFxCvK0WKJs0v8UBrIk16GcKRE1ARUS0DNlgJwD8Of/0HspSdf
k+2yN3kKVzQuW2qeTRp48TQ4dbmQyjIgY27lAztVYJHGCPINAN+ix7Q/ZFP3MCCzFE0yarkUOdDO
HtEbUmtaDiJ63YqyopSAQWnKngePWYrXQnQd0JCckGBXNdBnYYoLZBXJljPJ43rGqaTVFNugQUGa
sELUxynEx7YX3zpkODpcOCwl8CSro7UkbSa5vUNQyEvLZiV2hifEybVoGCurxqCWwY0s4+AK75IY
GCcwAkS7VtOY/Hli/H+dBkpLqfW/TwN3r9lr9OP1OPF7/4m/Ej9D+8MyRLRhkVim8r1YSP2V9xnm
H+SCZHaKAkiFjJBh/oGTMf/QZK6umCGR0oBk4af+kffpf1g4WILNV3GvA0kj/Z28bznAjs6bxWKM
Z+AYlcGn6J9MMVO9q3ytwRQoY+fWtY7TcXemDnZyufk0xMnlpkyDMZpNxCvjMt3NmblDmWjsr3qp
+XNv/ZndX//51McV8JOE4H0gLCC59OuLpLVycnYOYCSELGEuPXbSPWrFbWzZpp+doXadG+bkIg60
3FcaaWY+wXVPB3qEUJOof0LP/tu5nBYPl8mQAqBVxtYRRRD8HxOBsYmNsA7E0BX2+bb+Wdmhk+/1
Ffowl4F9nub3mYjPeAZ0aVp/XHtN8eTCqyu9jzSUFbq9OzwaHYpgGD2TPUPDR13oelFf7B/pYNc2
tVIHiEJw5pYvf7FPTGo13EcJ5guH7eOMBVmoehosi7pk6yhUibL1vKm/z6vc1R+xfHAsnI6qrfGq
ILMKknFTbcD/IQggn3Ee/OIFf3iQ5Zs5SvqyQTaN0axCF59QSqgXIEwMMq+jGPHFZv3MssEj/Hi6
y1Mcj8JdBf0vpru0aJJdhqqPXa/pMDpAJW7Mtf4gnOvLnJvYSX1Y6M0hj0WG1C+GtWoPNMkuC0/f
4qVot7f6frgL1+dKm6eVlGUjE/eWGyUKNOjlnr5WI0IGq8Sm4E/vpOWG0G8Q84FBWnrnaJenBatl
NG4DusinAwmSmPZxVQVBUxD2ySLI/8mlbDeXqVN48XV3gx3fbWIrHoeeg/url1x19+bmfAr/RUBF
RFN/p8xj0qWfvNbGAKcfFlLkltV9N9y0yhko8RfvkF6CYuIFIJrc/0+iaVYkU9/FZuQmZBvRgI78
qw7x5feb88tBVGj4HAs6RKWTQVCTk0sBMIWrDf1zIggIJcHoy0z5jA/V58WiO0jgYWdw2n3y1bKG
2mjTpI5dEdQA2HxPzVGw//1cvhiDg3TBgvIykOY9CWwlN1dTGeUY1qC1l5MM2IlmjGcG+WKXY/jE
rQ27Ln4hDJeP+65IU8QSZB8A1RVwETt1Qrfecw13lTUmNt7vp/T59SyDAX/mBVG4Oy1uz3qaWEI0
otRn/ajbRXHzsujffj/G52jMacDNw5SRf6BXtjzDUXgawRWMsgbyoBpfImgxZXtnKr+SVj+zcsuh
/DEBYRwN5K+J36n5qew0JnI05/oQu0EZr2j7VyNaZvFLXNyZ58RmvjhTGYuWNBkXxXqK2h/n1LSt
GSo1Y0nYJXjqGpesVTfY4PlW4a3uThurPDO7L6I8spOSybV+Ifp90hu1orap5gwo0WCPDvHIjtb+
dmmGW55i1zb1q3NB/qv9fjziSQTU5MnI65gR6crtFs+bZ+zqUAnvbSVbi06++zdi/EkZiKj7cZbL
3x9tFnVW9FJPDfQ7RVjggqZ/M4zQK+fSCc1xXrWzim1FW+wnQ3eNGlcheQFp4OfliAtQJ8EcEFG1
+zSQvDRRb/3BuLWaEDuR3+/pM0ujLuoAR48Zhl1UWyNL44OS6tH80K5+P8BnDuuyEPSDsJlf1mRJ
249HQCnGCq2cheDiDXAR1UdH+J7sIBGui0NzqO5bVI3OCmZ/9a1CYKUMTOL0uUsT6VNTVSPfql8b
dogJGfEBX4FxPQSh8/sZfnHAMkOTi6ECH97CEPHjDENLLzjMUQltnfKg3EWXreu/GE8whFeh6x9G
lEE9dUWCBtRpHdjxOrfPVsm+ihnHz/Ap2Kqhn0bMN94GG8ExbVbbk+GArKBIO4tfeXMYDtYjVDAD
jYflc+O5jB3CbDfCNYDR36/Jl3Hl+HlO4krQZl2M/iJr8mTeLB4gwjrd9+/ZKiw071xz6sttfPQK
lr8/2sZ6q04qnl6EzCpFehoqIrC5M1NalvA0LB9P6WQjLwrs0Ty9L7G5wzdiG2wlG6sRGOd0287l
wudGO0lM5UCqFLXIk79yxNzBhQiSg6Pt9E0CgPHM7M4t4MlFUVaxLrLMKHEr6aIIH4X6zOXti6uM
AQRLhwi3KFBx4Hx8Q5kVB1Itsnrp1qqBKxSbwZ7s/lBvVRu2JNAwlJdxIUNbc5VtD9I6XlOx+mby
KkEmn+0vfhUfjh/nZHktjPsKa3mZikWM0BC8bqqdmKc7hGrPpKdfHnjHY52sbYYIp2mGy7fwY7lC
VjaVPHNr2BLtgVW8Cncgbde/36zLap7u1eMhT068Lmng2+gMaWSxLUooI1OBawPjzC794oq8vFWK
OUR4LsvGydT6qsjVRGUcLL53cFytzh4P3WXppgDA0F/WPAjGvMItGG7TTXdoFZzZuKcYv/eD9vgR
TqYKSNoos5lH2CNxfDU6AGIdcb1kMpCMnMbxV+DrwtVKuBgceaH5ERx/v9hfHHHI3pOvidjF00s7
PQBKuJJlB4H3/Vttt7qdjSvfAVduS7bu9l7m5rZ6e2bQz18sfR6dso5EmohE12mCEeKc6auAR2tn
diUQcPHVUg9pnMVBp7hLvXNFHsppS9Q+3VbHIfBkrSWhQnYrVsiAGzhOitnDLcjkZJ/nGNUm5XBQ
Yu1BFgFBTCG0ymFWd+o4su4dtBVziPOVspgltuNk12OExr7v6EPnaDJ6vj7oF7V4spIAe0WF0nvO
/uk1dV3nOmQB2MGFPCKzlM5vXRvsSj2/yNtmnWuoIVtCt23FqKfoK13LFnyEPq6vcqWPnMiAERWa
w0U16V5emC+oe012HMHFkOu71Jgx7yzjb2I2Xg6z9TKG4402jpLdZBbdQsxWg4zOS5fXWwpcG7FB
FLSONrMUKrCVY2dGr7xQ8X7Vkmuj1KtV4odO38JpCGuR1mdo+jZk6RAJiOZJq5WHupLu4i5gc8T1
90ztwZ4q6WOrZbaV6Y9mVbqiMD8loS84giWnTpVnARbbJp9W8AtWd4kRWSFusOlDe9JqbiBfQQ7T
snLbLxDezlQ3fSgv7hZXcjhIkMBSFo1+CZS27DIZtF2VliEctxBmtwkSNC3swBoONIMx9QxuZFgW
hSFDbGup+lcJLJVYNdezP7/ESV7bkZJt0yL8ziVswJlvEh1/xJ3YagxH1DBuSnrUc9JBoDLnB3f0
Ix6GMnyTAvlHE4k6TpEQkAQjXcm5v1cywyvzaT310uNE03+lSOHlIAmO2KQwoAr/AvNchMPaLfJK
YBPjQrbBQu8kQ27AYOuhp5SBN1nSVaO13xPM0lcpKgJzJl6llkmGb4w3fgkVIIQsSE5NIh77NMFH
oelXE6B4NBkq64A48UMjQ0OWCxDmSvWsaRGEexQ4zTCGTlN2N2PW/srF8FmPfKz6gnGDHIzqFKHl
u2phNPaYUCFE0mNvTXnq1oV6XwPAdQrVdzMZyLMUeXFeHAp6NU6nhZdSGM/uGCqvIUiBCxyP935h
fC/jOUQmvL/L5hZiIlKDMKH6+jDm6lPSJo/IS0jrLPLxmdXKZGOFwwZV9F+9VddOZlnFOvJHAYcd
HalYI7oSpx6fu9krE2U3zeKzWJS/ZiSZUKuD99LxEjIrKLZyLnpDoxj7OigvBf4cIZ/BbprEKZTp
WpXHH3pc0OpTlRLtm8oTTa4KNQ7mmzBArL6N+3ttTn4ioOQKowyhoYE3WZSNTmMnvm0n4SkUU0S+
reQhNlUn9TVPmLSHIUnMFVfBLTOsPF4Jmiet+AOmENKUppx7HcY6q0TWt3Mhzg+AC97SwkCPG5Gr
ACklQbcNA1WCNIpq6IB64vJdiFdZS22mkzq+k4h/dGEtb/pJI/2cRB47TcDstvhvRPqIvkknCQ9Y
w0yrGh1xd5pac6Xnw7PUdvI2nZNkU7bGLo8V4R5hrcqeRrmCySKinBEUjdelhozogCB5vq7trDGr
UJuAMFGIwmsbRFicxnASp5AEXMKn1G+lcJOn2U4U48u6S25b2X8eSoKDMncPaApusnrYmbX6PNXt
cxYCn07IEdQZ01ctn8q7UFrE1823UEmTbWdod01Qoa8eCHejPt3JYd/uMA0OEHDH6ERVl8AgRBej
lpJfWfHoAtiLdrUUim4wV4Hjl3FpF6bvHyYTBvygWptCVh6RASzYRNxPaRQiOucLsaMM7YwQhpZt
owkjmzls5HUz9hktacNEEr2c3cQayk2Voh4nJhfDgA92bm3MbnSLFIPtCpiYPDtiWb3o6K9o+fCK
7cCvcihfcTtYC3J8EflL3UZRtsJghlB2q7c+jA/GJHzTCgTU/AYOEu9nNnLNznSfO00cHKpM+a7O
YwYXkK6/nJjrJtYDoL7EFejJtRek44NIx1Zq5itzNq98db5aiLIxgpuQftqLcKrW0mhwK9Wi2wKR
nVjqNtYQ3Yp6d1MtVsY9yl1C8D2dxesxTe6IRVu1mC6MoNmIeAxzVEyFa5XFs9YFV5k5XuqgI8rZ
vOyrZloNIYylTruNkgKibYBMipDghzMq0AuVRH8qaVza2hx5dS+9DJn/YJbZs1YPGz3NN5aQ4k0R
JIEtIWaD0hQ9XVHTLnPR38ll9lDXiYEhTYLh+fDcWPV9Kmk3vllfWwGm8iE+omnQ3qnlgPbG+KCO
sP2EdNlTVXNA6QNPxmBhzjYJzzkK2zmJv+dps4OOtlJpzKsdCRv+4ijbj53TsqhOPDTbPtV2QR7e
xZN2pdXUiDrBssEUDIiPJBgo+2Mhc+a0z6Ey3uoWimhNFjb3jQq/ckjE+WpWhHSvQozZIciB9Agm
CutSB68cNPV1GxbPVjTR3K+56JBZ7ELNRHO7G79bvnk9lFrvDHhO46TTDK5UkHOGpdGswj5/iWWs
oyL5JhTHy7aEa5MEDXCDEN/4MZJgsevAAKz+oZikx2Eo3UgHWI/C3YRCPRsG93GnhBxnNOM60zWc
hhHazs3ekbnPgkIaPb4styuKb4AaYBikF1WIvNLC6J0E+Qmne5iL/Rqjnd6bWuiwdTvsVDPeocnz
UE7h94kQtUa9jiaKWtwmLcJwZmqmq9gcH+RGxS+vho7jtxQrgnjOV7iabkIZaaXSWscansRCuhbq
9FduNNeDMIoO3M1yHVbj6JmSa81654U+VOG8I4ynM43+MR1j5CDy1h5M8V6Lrf1k5ve95ftO3Bnb
1tQv5si/koTpB5/8eOEbnSfNjRMKkycF6UZWy40Mj83nir3qpBJ1FpG3G9YoC1YCQBs5+5lqFVz8
KNmXqRptg0h+DM3KK2QdukmuPU5ps1UreNaIKkEnFzvofYuw2FKSyS3zUdT917pvLmnF9Oum4BrI
b8fnuilcZSYghs1rF813lDcOVkMNCWOBm3pWKjiL8kurzVyJUZa3DatWvBFIFiJ1nBCqUN/WSnut
iv496Ixu27TlU2bouzo37i0D6Gwl+9900Drw66Rvo2RR0W2QOS0m/J4rlcOuM7urqlcspxhoavaZ
dVP0+r0YqD8TIdVWmp9wrOSWl+k1xZ3hqphBk1ilgqVkgEH7JGedI+XjsMYr+nul4xYi9lMJWhCX
OiXK+DhlwDpNgGl8axTBJq71zKOUhNFsfyMP8nrQreswCDMEwjhNMCD2pGXj+arC6S9zgFNXPOR6
9KSjpb6SheCtiYqbQAnMgzClnlE2P2cq2isTQmiDvAP6tW+anjR4zqAfsyrihcESp5dSmWm2qcI3
nUYEXuH9WxEyTlPz0CagTcwEmImVI1xlDPJDq/sXnHLlTtSjx2IJUMFi+V2JAccUNf+DOPfiJhSG
6DIYa2nhKN7JrWGn2byvx/j5fR1LlH4S89VPwLKg1gC/HRyJaDLtREpdP062URTeN3l2MybBAxbi
EfaVoIW0Yq0m4nfUUAH/STpaY7mIwFjb2Jjf3AbGlNroHLUuQha4AM7+NRn2DUZH340Ji1i/LK6S
3JxXSpReI9p0id0PZGJjtiC24WjiV8ltKER3vpgD65mFnB0/pLaR1i9ihAeMWDevU4BkRV+npZ0O
/sVkyXtJw9VFFYt7v+qu2rm+6szkIVMghdYlKYhuAAytIjKBzkoOUay7flM/1ip8EJQiqOyPd3mA
GFdOwktPQWmhMCfwpIVeX00TeYXQBrZS6WQa+LJLxg6lzZtoUjZzyxESxICXphowZ3ERjyH82vqi
mJRdMKuHUEi++4bYrMwR0kHVGNcwYTAwg9/OPiQo1RdYOm8nYXYxSnyplQ5YG/HZnmbAiWKaXAaz
QSlRREiXuH8xNoYNX7hf9THKXKYgvyrhfAVkaN+MmJOoUkK2MzeA9NRt2Y4qx52Il1Y5HpQqPrS5
fpVE1s+hF9gyk/WQc4XxM8Gw57R4LDtFdXCFzlctYgTUx2k8aNAkUWUfaR+JvKcp6MutEOWbQUNe
dK4PQ9vhMw1hLwnl2kYZ623GYaKUin3SIR8hBS2iGM0oP8wW7OVm0u+ILti8V0pmC1P9wiPuyy7a
1Ir/MLflfduTGPpodtHpVm3VVxSECxQZgJEhY1grFsS2iZxnmMh52nheGVp6kQBjXs7T3plM40UX
FhPrTuSbnywaX7oxHxBfeOnMCR8VZb7OSmymp7iCF2fUAVLl5rc61KxvsoC7gJHEXGx7itTGCymX
sR79qLVjHMgP2OLEuh+5QZzodlU39Tb3+9quejlZhXF5IWcgIjuQp0h9JRsti+9wZ9YIz3J6ACfo
4sx6mKZ5r5eqrYQi+TQHF35Zw6JxsEUfqwe2ViLfMk0PsdU5eE5d6b4srqPMFFZVhktCVD9HffYa
hjM4CLOueHnyrRQUBXIElbgRfUB4Sdr90KeMS28+Q07V1beujNZdWl7EWfGUy9a6KkElz7iANMIQ
YtMxq4iFTaPX65HoBVOO5nhrjU5lzLUtB0GJYIm1ERSKDlnGW4l9VfayXAftWFFZKosKlLLKsdMV
WfrY6eKdUA83Yi0aXqCp6kZUhk1pRVeKVIN2TIr0QpY6EzQ1FYBqEq9JcWIstOSIOpWOkjPWWCtF
q587AH0IAFgm6Z0QrYLcTx1Ly2SOTsV3Zy017ou0VDdFqe8LicMoMGOQkqIYdJe9HrSXeZkMdlZx
oEjFZPyo41HZ8NWSY8eD/siJNXHf4bpUU8HyEpFflfVJ54aEOE+u4s7VRy1xuLArgKvb22aMUa5r
BeDbia9wygu/alW8GutMg6seXNRBZC63hIsOVQwgjdXrBAf8II9om5+pPC1Vns9VIBXWzQJkAJH1
sZSLH3wQqwIVN/x9KLehhfBQ7RoveFiaDPkaZPNz4SLDep5787nmtXRa/jnyuwPMUZl/RqKpgbVH
t/LOQvHiWnHldbQGoAOoejiAj98mu36jXUZb5cW/Wjz7uKBSQj7H5PqyuXf0HCcdn5pKhi8uFd0F
qLL4mw8LKeVsE+vrLgqIJ4BydOTBOHxcaYX7qOBzdVt6Z7X73ka51Na4Wz1V98P2/IBfrS9UBzSs
kKRaXGg+jger3gw7zmiXnvCmiXm3mXymXvtlNfx4DPnjGL4ZhtygaGzE2zl0/JRyLTLgdrtejOOu
AXLZ/4Yz9fJLT7fsUT38tFjahIHOhZsXthhg6DZ1cRj9bBqgCF7WrrT7338iX63j0XCn7CzqjjHM
D4YrGzQaosvZePqfDXDyojKBK0u0tC4M+TYVb2LTOvOazjQQ3sEdR1/a0FGbCJb+SBuTR+kkJuFT
G/34n83iZHv3xDthXroUOQKc+FitBu1c7+WrivXxm1je1NE8xA6XsUxZhjhEt9IBDD51ebANDX07
nFfPCrCf6Su9twqOxpvh4MRqRSNSi15U+ZuRP1mlQZXknDXEKTfpr7bHP/tp0kkDK7esYJQkJqYI
rnale/0htJFFuaz3K7D+MNbmwbHwoqbbfLbb+tkAgUb+8aqetH2QbCXjiphlfphwvc68zuVWwpLC
g9j8z/bIScshmDFoigeGGrL44PsU/PLarM/sdnl54N/Eh/fVPnptpSWTadV8T8LGupKTDf6vivsS
+ysFPrDvfPs208gZHMWzLhNbT23LQ97dV2yEWWzE637+fs5nNtF71+3oadR2bLVoWV61HVw9pt4m
Bc6MoIx4BtZ5bqCTMEINs+z9noH66knm7pqqV6NG5XQ4M86XEImjDXOKBWuEyvfNgt2aqmtqYj50
63XO0qIuSKMQbSUPsSeQnnO90jv6Zsj6AQQ6Jz9w9jFOAo6fqZFJOsfXCQE7/Il1hx2sowvYNzhe
LHTWfreItrYeXpqucTAvziUOZ8LqezPz6M2mRqBKdck69Hq6UcenPtvkpXQGQvh5MyOpqoKrAf9i
gUk5+WQonUW1qYWpS/F7FXebzHpM5MPU3HfK6+836uc8iN4jhskgbEBE0v/8GF1jk/ZQpDYYSHrt
NnV7nEPCzfm05KsGK6BL8B3ACQGpnaLUTAP9cOriqZseyqd4a2IdQuC7RTXPArD7nnvRZ/uLn/t3
AOcmYU61NEmCcfqJDSxlwWj2cNnp6w5r6hwKiv8q40m2tJ7f/gP3DgNxABW6qa6B9wbk/nE5O5lr
Os1RcJk9PrdovI9j6eDMbf/+rX21nBhfkOQhGQvD9d0R6GgXzqKeZO0SU0e3epzW9RX0MRBCs93c
y2797qBw7tP7nBGZCyOS0UQVLNhpZjmix2QYCTLTGcFVfa3y+9/P6fNOtJZlgyAo6nirnf7+xgiV
ZKgwdhZ3i/pM4kleuMncs66FS0T8eFBQVxNNBQcBAG3wAj6+ogGBMlpCPiM8LrT06sK4XaKH7srf
zskbfDGlBZnJ/mPR+JRPhip0vTSrrotdvSGDkOhTq+1lb1BIy+9GGdkuHdnR9On36/j5RGB+oBlA
MvDCPq+jmYk0CHoCdX1P0Zl+Ks2ZKEP76cxAn4PUMpDxztYWZVFdZn+0BwvDLCpAjrGLsYCHtjbe
mwfu5CtDp7YunUGAfgq7i2rPIjWt43vD5eMkC6xzuQ0DVSjcwhDxl0i8qo1vO8F3fr94XwyjYEG6
IGkBI1unbButEHKY4GHlWgqecIWT6rnjS+fsdz7tC8jYx6OcBN1CiKl5TFr5z8tnvV62+t9OvDCc
YxhUwEG8IxV1clbKY5nGqiYjeCt7tZC8iYr56/fL9TkOLZ52hAWFL1b6DNpO/h9357HlOJKs6SdC
H2ixBUiQwdC6Mjc4GSmgtcbTz4esFgyQTdy8s5qpRVed7q40usOFudkvqJ1HlRGhVLs1D8kV+iu8
zLzMgZa4g81yjbT9/0Dj4eQomqNSzJ4xm+opjDuUxDEDHoG782bewrUTmCiAca5v8odul+zyrXL1
vxnoUch51x0t9ipv1bJIuvl00n8FDxQtDtad8DYTPvBvuNZBbK4hQk/2F6OcKUOI0uuayOR+DimG
9NSibEIAJZLTrT6GEWqtDdqNhtnanpTe6lP5fnmYZyYWaWt8VVSstpBGWKyYSqcW3w4BTNT2Rm5f
ivTj8p//+9n86fAlA+D2h+vHncUtsjgzpAbaPSBoLv8rb5e5w76G/NTs/FX/0zMb+TjQ0swLY9ha
ROYBwHh5l00fdXpTNys8+tPJkmRZUmHmiVAWT1iGsDvQpcMbz9VibYN0doPU8h9PF6RLcPYWhTq0
75awNH9qy5ouBGA89O+1a/NKvTdt36l25cqHOZ0uOJwQMsEAwotA3+jzWtORp2Ahcu55xVsmPtWU
3vS/H/L/X5NkZyWD/86R3VU/s28/SLj/IyY//wv/0kaR/qHAi4IlKynkAEju/Jsji5Y81xleoLC6
KAN80pKfFVUwC+V7IyaPSxN3w784stI/LJNUwtJmoswsE/EnHNnfogtHWxH9IfhDqI6x06Hinngp
9crgC7FQRJtC4s42DIQ1oy09sKsyoOcCkZzb3x461Lk1HZWOeh/JwWYQEAoX3v2ife70cVdIxf5o
Bh/+jn9Md11sqpNfJX9eiGYspKZV86sG/ZsBakbx1uzdfxe+TgfO5a5xddA2WpxBXlV7XhpVhHC7
m7n67AHQeGq2c/0X8sZa3rwstfxzSP+Opy3eBMgzjKMO4mpTGx4tqXZLbxgEk7ePMZDh5t7F1r0O
7i6UP6w4/HJ5PpfF2r+jawYMWLhoEuy6zxM6aB3iAQYTarR0OFQfGyW08akUdNn0lCDVXhnhtrJA
0PjNvk1Uu/HCw2SKWyPwVxLGOdTJxKPjqWFlTJp/wvCqWlUOBCa+Kr7U+UdiPFptvTHMF9izjtkC
RuxE9/LwF+fa36M/CrnItGq8AWmbgfJUprsi+JKLd032dDnE7zrdpWEtZrjMAp/OehMh5NVSm6bl
utduWjwxDafdpHxqJ79fzw4wVjs3naZEZg1NBhGmRX4wirDCU5O4qlIfBHBVtaTsx6n5kmmJhJHC
sDN6yQkGcadP8iYUv00t4uEyCirRNcsQDXHqjRg01B2KD9pjUIQgkyrjrsyk/VRpLwP+TKEW3gog
NAu9outV32aq4QrC11JuNtYAVHn6yKLXFpKbrof71uwRhBYfClT4W/RGhjp7bDqQJqq3G9XnIa+f
tES8F8WD5RvXjZXvOyCDHrjP+LbqPRrDgm0CM0fyx6Hz9z0czI0AkJeqnp221VUjy/j2QjzA3SGN
wmejT29h7myGobbLqn8GY7RrpRpFEHkvNhxoGVRrPCOmutjmsfaalKiQoZiR0BwVmhDh3fK+U3A2
ECdb9QKk/ZVnK9UeQtVAU6Zy62pAbGLq7VH/WnTSVkBaf1LlTZQkdqX2+JChPDtl3g+jV+5ijKXs
0qp3XmBe1XW01xEzFYPsNgZZBT7yEAXWzsNSgOv3JkQ4OPDCjdg0oE1MPJdKG3liZ4zLTZeo+0CV
b0xNfVKrVLFLUK6kTY5pRYBw3swW9cE0d3uwTDKufrlR2bJYOjlt9UoW3FQztr4JsG14CwoUL8Kf
MRiozHwvabgBLHMEPKj03tr0bbKNPMoUibyNu/GvsRRf1bjb1RwKkdg6TV24fUYWX2R/WEz8e1sC
tJfIoIDmLJ9Zqt9nQjjrnZtJTOqUuiBibaPdy5l8b2lwCVnAY04z0myv+yi/5r/fTmMJDWEUHjOl
dboaZfZZtKp6DGHUWd74rfB5HAbRyn10dnfPhyc1g1lTbmmGbgqYjNUNh5ZmBy/qr+xhFs300K6y
SwxhPVt3ldf0Gejx5VPl3MF1HHbx3sjbYTRGoGQ4bc2AYVZBh0ErIkCXw5zNAo7jLBI/cG/JIAYc
kCDuXsSt+Vbe6U6OHPh+JioB+k3uhle9pkSurYU+dx3AfYACQaUTg+rF+RVQ+myqpOf82jVIMIRb
/TC4bHV9m12Ba9Qd5d3stuGN+Z1zwPSvm91aLWjxwvq9DGWZ0gVp72x2v3judCZrauyGaDPyzI/w
OYCMcTWUTwP0h0nPdpfn+tx5fRxtTn2On5BYBqS6wnhnk1pBm/ZgqCnSFK60xqU7N7Mq/V/UlWWa
+0szqV6SKyrLjAcUnj0VwSaNxl3b5OinD/ZoYkM+kuZFL5fHN//+5T14HHUxvrjIa2Wkx7MxAwwI
wtyW+u3lCGdXK3LfFDSofp6WZwTc+DRBUMONdh9/m54jPMFACz2jZm+8jt9lKBt7rMgQ7TRWxvb7
sX0yON7gOosFdZtlLWXogDspJv6B6IAhDDwXHWbk55viAp7wnfBVgNvXbhSnvtcRt8T9snHUD3iF
r2tlgXMnA28GU0fkivz99xwdLaNRgugSq3q48brxNhyDfajgO2KsysCeW64qhzOMP0PisTDXUY/i
dJlo9q3CCSTvgoecu81JHfUq3TV2s83epu0s0l1SelnZJXNGtpxohGHQV0dnHb3+xZ6MmjbqSPzJ
pippr9UvPpAcHWBnrANZap4if83x9ex7AKkGmck0qJItC8JeGvhtH8Vk/vSwPaxNC7ylrPa6KuNt
WshQd0RYQAcDXwWvFyG0rKmmKOemWqNjgJSmyvNueQ5JrOpGMXLuGHxXtbj4mqKJC6XAt1MEwnLU
xQKEx4DxKhK0jkraGlHOvv6mgvaa5Hon9T9SWd0Gdbi1Cu9qyG4r670SMHAes6sOaGNbNvg8YZnT
DXsrxTTJ18wbSJ5XWfs9UTpXNYq3Zs6sYEOM5pq6hzx/s+U3Rb2ENJ5E9dTEncdxD+SffKflhO/g
9ml7TbTx8Bu3DCx9Svf4Q9xXe2XnP1TfQK5XlRN/jx71tVT93BGlk25QQDZQ6Fgy2btBKEph5Ijq
nfgOl67qKt1210BXKju4k12QT+6qVMy5w/g45uImN8spz410vsnxDZjJjfGWtPIDuWH3N2E2vmre
aEI/RfgKYx6zuXxknjstOCNoJaJFolF8+7yLy9rsZC/DSsnPalzPryTvPRjXIBprQRYnf6LJahMm
BFF31veUc3DAnTHclX+pf40b7Q37E0gLX9Zm9uzEynOhnquA7t78vx8dUBlslXgQmdi2VTeZn7pi
M1uEageNdwh+S/aQg6CvjbVL6NwJpf8n7hIa1ERGkkjJvFsLzRZ0fLZ4e3mgZyvUB+vupo6vzcR3
fPHAo8I25cmuyzf2BUj6Jw2fK58niwQF5/KHPru0FREZHWlWy19mU4Kk4lI5vylidF5BYjo9vZ/L
Ic7WElDo+XeMxVK2KA1IEso2XL/eI8rgTu7McqjGY32jofuxzvE+O9VHARfZ6TjbENRJgsWAd9vA
F+qx9QlBsuNF65bjLxVe6eUhKvOtdnJUHUWcf9HRourEQZpGiSGat94u7zYSeT9OFIANIH5TC3tE
MXJrHMCd3VEq2SqObOfP/KeLKagz7KJDux/3wcoGW/u2i5VeFWKjgXZGuUxDbF5BhKJ8vTzuZSPn
dyp89GmXRSoDH0l4bYRAS9U1d5R/9t31fNWPm+puRgWtt3GWvO/fMec7Xp0bRxSfF1+3mrRx8jFK
JKfiZLxpHrBW067rx/JW2XNpaU+zoBb8esgTt8GhfrauyvvqFheiNYuJc/M7KylJKHrB/l7my37S
CEA6SKli/z4sXqViWtk5S5b930M9irA4Ia0I/HlFjWRT+o+xjFd1jFue6YTq96YfMMbSbanGL2AW
1gSaPNwP1kZq/a3cNdtgNDeqDuEhta7MQNqMkrqy6M/ua0Oj3cRDjELwss2ASvcIR5pfh1vQXfgE
tqe7Cg/h7fSoAET+4V2nz2u9yfMxUS5SaGyY6AHOd8rRRssbDyfDljxPg0PzG0uEYJZgZ+hLUQ95
yjc4fWg/Lq9yECdntrfBowhNcNr/xrLw0KQefFXDCjdYJEYJnEPjThy+Cs0+Kntb0n+MvOtzqNpV
oCNg+jUO7g0stXCThwb2BKfrJeYt6vUJvD8sBSlayLieYt+8wZIathFM67jAwYrHQThtIku/wvoF
8D65mdzgCI45d59ui+DNEH9Awdv5vYJW03zvV6pbI54aSN0uRx1V0r6P03SdztK+w2Oe32el5ort
GyQst29wriwGJIKLK72Ai441GKLhjpbQITTxHfXSHSR4IP3JxgMaT1mHGu/XIIt3mVwcyuypEI1b
VRMoASubvBU/epZZ1Ac3XUdC5sUQQ+JqXwjYUsX6VZ4amI4bkItwF1U6O0uDjdIhUAg1zax+YCPI
0/k7qagttzem/Cz6nj1Zk0v+5egDpmBYANgJVNesfxP6Ed9wtJ8Ru801cdMnOKdBHPVL/JzTvwSP
VAEPMiF9hlWCU9vOM6hBVf21Xvf4dvW3Ul/ZQP/H4ZCG5IjBa2dUjmI0D31eOrKOj7tYPscJrpGQ
T7wmfQk9C/cwHxEBHMM0PEEkaaPCIwDlT31wPCQ+4gVmsE2onfaoAMf0HFp5hOH3NcZ7NEUTuiix
ZZkau9ZTO08xLm2FK1MtnC7iug/Nr6KGCLEm7rrkayUOW7PSDgr84hBajGF8ZJW+rdISen1yGIt4
OzY4OcX6TUwGPPCINT4CI9vpuAv6AcJdgndIIdUkyWsmy1tBRWwoLfGTnJFE70KR7AqUe5PRQJDY
guiYXkfaYE8yKyICyxnw/oWHFJFCQztKpnepL5DSnV3ia8g95S7G9V2qsWSUYWpGgttJDzESDJBY
Df+H1ah4814rRe12qmy3oWbjcie0qPBiVlkIb4FyJ+Cba/gbVgo8othNVYg+RnRPLWLbdZIddvhS
lhEPw3LnBy8kSnx6FMJEuFZ670RVv+mD9/nj5JOxr2A7tX11jZjC1oxkWxB4vVvXVPT2rYxezoDa
Mc2oUcQDs93Qw3Jg8MMS8jYwpjd997W0jK3QI+g80937bj+ltdP39DiUXQFpz0wAKvaY/bIbagq+
hvUrqx+bMH6WTAR//GaXtNJGUX74InX7arba3Q7UvCp/2LXqQxch76+3mwh2VZkITmMgy86JZU4Z
piFS+xF08nMc6ve+ZPxSWCVKgBdaMh4y8xtTqdfmdVE+NZH42MKuS1r/Nhh+JG3Iy7K7FzTxnTgv
SBEcwCR9F/nEXeDvkq6DyjV9pG38s1DyTWNi3de3W2iuGDXrWyiWX6puetBq5XFqcGTUUQ5VptfO
LA/IKf/yRv9FLtR3Ka8eW4WmgID0XINzsYg+v7kZqctUubyvqmFbd6wKRZ9+mnjJqp3lDjg7I2a9
SauEZUy9se0PgWzcSELhqGLDCSN9E/LmtkFmyC5x9tMH1nkq2rR8Hqo63CdRaYNMc3tRukmL3M2s
FI2E2Akq/UmaJs6i2Nx7U3mdI/+gT5kjCBZcRXpUtuVP10acuapAw34U4F7iAapKoIbN8qEbzXe9
SwP47MXPMY/+CmsY4nE57Ic23ark/k1DMVaPrrUu/VrH+Qt1e3aqpyR47kaHqcEePpa3RTK+cgps
yDyw5PtIefeV5kEBqzd21SEkY5ZMiGX9fSv0Ti6bLxpuBH418/kGx4yMjZdNFAtRNZn6bVFxJgQ5
rqKQuHzMEPr2rleF+35E4Vy07EbKd7xCNwp1a6nDsRdZ6yJBc7uCkEd5yIPx3EKSFmWUwAUsm6cX
ZZZTRxMb9QNK4vd5A5NYF74l6nAdee1fnjVrjeB8mteIjXvvma8j2Y0jY5m4oehfyw1+rkUcOuCt
t5MJ0SgTsY7ATzr27dD42pfmVWh1V8GgOwMHbEHzo6ElaCmNm+fIqE9sZMkNccMWe+UxwX13pBFs
KqjXacm+0XW+QKiPELXV2tZYHbUE46v+q2Lbx77lalW9ZyMcJDpCcEJBRlAJ1O6bTtnWhel42q80
q34k1nBvjBZMYkHfD/m7Vb+3sngghDtq0sbInpDmcPT6Wx29GGwLDfE3eVT36Gco5geDtbXaOJRD
B1H8ryb9kqQjSgiw2vKrXPtLaoO9VlVXqJXbGtdFAwZJplYnlaGtiShL1MXOV3SOMCzNOR5bPm2Y
vlXyYOtdZE98UXRu8DdE6wPiqBRvNUwv2+6nIOWbCQp1pQRYhpZ4tw6b2kNFgMmWoG7JYmyLeA8k
Sr2XwsTOrJkOgWqSBeCv4Q7u7CTCTtqIXdzCHa1tbmqkz0cVkom20mE5W9TizQ84BcAt+kLy5/QK
VkZoJa0QboT9BMUKMw6ndkk4eKatOyqdbZKAWAaUwFPfUPRFlaENh7IPBpMqA4P0pdAZMAIOMQzI
arYn3YvKi6/GUbStvHGyvHfDHm/5AhG2dkIcHvkMiHCXc70l1Oh3yg0YV7dAYIrgPRe/ydTKodR7
ZsC4h726h6HnxFf9VcIL7XKk+ZmyfDIeB1o8YyxrkJoI6VK6BznPfZXzNXWq/mdWf6BYcHU52Jmn
ClKsM7QTGdtZh+3zd+3lMizTiUuohIKri9dRtmpMdaaacxxiiWGOe8q+aTfXN57FX/NDcLruseZ9
R93FzSEzYLK5zu9aAvvnz/Up6qLcXFZKOqbq7/cARgfGxr9Hqd8Zt91Lj0ddKezFq8FRDoUt3ky3
GDR8JI7gXp7bMx/y009Y7BkrtppU6CmhBNr3zPiRIWVXtK2jpi9lvybguzbJi9Wp+mGV+xOTHGk/
sgHfX+1n0D1eHs+5N9anAS1enQiqqkFZjAiSPmY3xQO5uKM+zPNY30xbdNSe17AuS43A319RBpJA
N43FefK+KlBnqJBJiDYSl7wvYSGhB3gWezYW7FwYOD4HHz7/WMWviGbwgnoyIu06wLl5qjO3FH5O
GTydNMP9/D2AZoK+mB3SL5/p6zG/H4kxsfknofGPkGm34fcqr/NfzWfLrt82XP/x8/p/zetrxoz8
d/ya0358Owavzf/vf/k7qP+gVj+j8SUey+CgWb//NHgw1X9Ap1ARTwZ2Ao55bpX90+BBVv4BlQRI
mYpKLCp68x/4L/Ca9Y9ZGB7vB8rueBgqf4JdW2weIHMgR01A/KRPmgYwcnEIIkhXIuQdwzo0nXhS
7ZSOqtm+H03Gw98n+DEUjR97fK6fRFkcB6aYS1YQR7E7CIcJFtluahLbn54uR1lu0r/DzDrKMEbo
Py0Lt15biTDDS8SvRsfbWW5CJoGQ2cvkDG/1fbBFJmcdPbS4RuagxMIQ4Tef40Q0mrqDFGtoEblV
YDwEAH6CqtxeHtiidnsSYnH4yK0URgh7xa5Sg+xCdSYS4q3fz+5e/TYlL9VXjru1Mc2r5qiiJPdh
luneHDBQqSl19tSu5BS/e55HV/3JmOYlcxQCJGdg1Boh0OCIn3Snf/UOSrDxrzNXuPNvvOe+2foI
gtxke57f236v3iF1dXlel6Xakx+xyDdGER/HrOfblVtzl4BH0VBvtOMDLRfUeYEp9dtguwYpWLbe
/446w53Z2vMxv5jdvGnb0i+J2juZbGNqXHW2YNMC2HkCubbTb9qriBH3P0J3DZZ+ZidiFYVfIDBr
NC+WGMbO81SxQ1vBLcX0pgi7V7FABDnP6XbKf+yDwsbQqIWSjoDQFRdHS6oYGTplbewGxl5qr3Pr
W5Sv7PizozkKsThXmMMgkLOGc0UMNnqj7FLhVxSnN6b15fJKObsDjwItcgyrAxo2KnyytNW/VtjG
tiXIPjN0KoEekaCUe8UvNpdjnt2ERzEXu34AC+lZ8+BixNCz/oHe4P9lhMVC1KJaTKWYUY11gyjP
1yRcyefXhrDY5B7qW1amM4SOilt/V5LBXJ6j83tpJn7TtuSGXVahw1wyVF9lPSPod2jv2mk7Yukx
E/isWyO2aQY4zR3SIRQ8yv/N+j4KPa+ZoxNMy5p+wt6Qgx8XwC0MRiB03dcxkla5C/N3ODkr8dmQ
wB2TPywL/Ai8iIJajbFrCd0mjgUnn146Oacyi9jG9F1OfiiK4EjJg8Uw1T5Ag4rSC5gLIKC7lQmf
d+2l37L4pGaaDmOCI5wrlRv1wF2+FRxfwog22/r3a33ptYEvzmcj6opJFQim1pWDku1Gi3Qb0+2V
VbQWZvElO2OwhKJmfhuLWqZoOlWqbmL6Apfn7txumG25IDGKZPZLdMwYwTCXxp7t1tcPEZUyXU1X
DsRz59RxiMXXkeUCM5WCECgLzyaLWtpBHEvtzpO3Mpj5IY9Xtvi5uTuOuPhETRcG+tDwiSzjoxVQ
mgNGKq6Mav4zlmtOwh2NdFea1VIWp29fanJd93wfsesG9PDCqyRQB7vS6o1cRC9WIKxBts5dLMcR
F2dv0lg+YmBEjAVKst51EBEuvMuSPyU+kTwex5ln9+gM8endpYpPnMQsr3I92tf+GsH57Ac6mrzF
kpgQEDP1mA/kRQ1i63BL6y8N6/vy2l6LslgGftC2ZoqfIgy7lvpghfnvl2lViGVJAJlTJ4xcwQ5S
GwPXttxCsidZMf0MuO9GtSdF3Yslso9p/qAVz2ET7njz2rIpOFGsPuZeuAIeOB0kWYw052wIEAFk
XqyKLpZLPSkTnvsx9Vy/GrlpUK17bKBhr63A87FIDsFmgj1dJmqcFIVWeQWxAo52YMSK+jLXoy9/
ttMjiRHBrYIdxczSsP+8/rKqCIFll6DGBSBkEsLYU4gVxuUgZ4fCpyPjlFFGONm+eayHaVKnblIj
B67/LJOPEn7B5SCnJx/wJbCO/Pm8HZRlIlDnQHZQU8qQKKdibpnJOzqXW8s0EVQ3b61O/2qqxs/L
Mc8NTEcneObsGrPd4ufZ8xqq24UWZm5BkyGdSzLjY2jG28tRTs8iaPwznhI5BPQQlkTPMh8zarr0
c7pc+6L04msrp69aJD0X1ZoEyrnlcBRqSfUUqjH0Qi1hErX8LcmpdFn+ih7HmTlDvBxQlUyJW4fR
93nOrK5vdWsMKrdqko/RKLa4MW1FM/l2edLOPO2gkyIFjwMWqgEn9NgWgYwAU9QSbQLtr2lDpxwJ
9FcTDwQVcKZnpxthMwl2+n457rxhPl9VKtAP1OBQRFBYhYsNNfXznlXhU8tt8JQ3KSLASDcOGN8U
b56+Msgzc/kp2CJv8fzZ2cKHSR0hzwmhqA/cRA48dwyktXLk+VC4iaF1RONqiSVumyHR0K/OOHg/
YCsG05Xc/fnKYDT/CbE4XcU4LNCMJUQUCvgKt4+pplw3zRqPbdnNmA+iT3HmoR7duWULVUItJ1wj
xQA39bT+movRTihCy5l0vCVD5amRhTcxREO4b/+6vD7O3GCfoy+uY3KzNog1Gnqe7G96xIOROscf
+Vse3olJDvDyi45HQ11FzuD/vBz7zO7+NPDF2uyLPuG2Ym1q048Yl2JTbN3LEc4cVdrvtz5lMIDn
J8IjA/4TpiKy+nUUeKcQQuxHOw2uHJWby5HO7rO5qvDPSPLnj4iiqZ9PKpHyxLs1BKAt/fjT18KH
vtdvM71deeuduV20Gc4G0Qqc5Ampu5WRo017la8WdC3Noh7R+Bj+Z35bW2mFr7m2kVUvW7k4z30w
arIY+c1cfshdnwdZ0XOTwoCoWd99h4GGL8UaSfjcF4MDMuveUKg5kTgxx1AOdI8QairtG0R2w1HC
ljy2C2Ml1T1TnVWRiKHUrcuz0/GSLMzjfYoKRYgRuBggCABbcQrXP8TOgC6tWz6INkCy3eVlcj7o
zEgwuXROJWoGKckMSWNjeV81pJ8Pw1V6iDb6Jr6JX7QUcat1MObvz7K8A+ay3kwSBpG5TN2sFLmJ
wstzNDWM7xJt+1dKtvGuc4Ztk22snzh+raRx574inQXWJyFPhWoMPOssJa9yV5B7zHcj70qvPRlF
2/GlqeOVLPhMMLIQ3nzox1D+WA5P9QNDbPMSPXJZr2wxiK4ztfwSqNPWyrs10uCZe8eY728LYRSW
6DLFksK40jtDwey3R6oQ1qjApd2K/7Qd/6/qVufCkIyYs1oAT7IlbDUbstY0hBgCmaU6aZQ7CWxK
JVwzGDyXlSAoBIQLoL3KX4uecxR46AAJCoqwIy3ZmTMBd81J7OmAJPMmulO2wlW+cnadG9vcdgJL
wPzRXv98inSW7KMQXhRuLYub1oCDq8JWDtaAuWfCgPmlxTUrJZnScgqFYBDK3oCDV3f5TgmuKXfY
cFZXzv0zRyL7mIoyxwhI1+WROApVow8BGSrCxbiTvFbh2mvl3Pb9FGL+CUf5ASrjfV2mZKiz0Bns
SVG3UXW8LVDkS1XHUm1wECujOndMfYo5T+5RzDJMI7now8otNogaOOJ2XhholFDAnLbSVr1eAw2f
fi30MLjNIODxllaWlDQ5gLqDo03hCnF4kCOgoEJ/nXprTnrnwiCfZfJi5pLRlmGSMEkEzULUaDCn
fTAOwF3jTeE1K8f86ZGk8ST/T5hFNpDLIuDVkk8mNU6uPRY9MOD2Btr4yoW8xAKppDTIiVhQrZFo
wm9s8Z2iWiiQ4R4qV71tt5pb75BbtoWvI57c/wMs0Hy/f7pIiMaT2RLBkkvIEyzuf3+aTWN9jZef
CxloP9MGEdy0i2/yrAi56pt58rF+o7m5mGdqJof34jnhgxmcIOyBNTQi2xvR4SazaVZOo9MjcI5C
x5uXhAaaaPkABBkop50mz7ej+Zg9hNf9z9zRH7z9APWjfZjVO1bryNJJ/rYIulggU0cehbJ8Tu4R
67iMwNqzZ9NbbDi3s1Sr+G5otvWrQW7Ze6rclSTk7MQeDXnxHbEDQFk0n+WNIL9gOY6gZ4vSs79N
QCxjUYe6AYhXf79mi7cWd3GSVXoNjTjWc7fM36YSd3O4p91aD+707GJuEXkjuQKnwN8X98ugt4B2
B6Kw+ZRnKL3b+BBiYPwN4KboNo6MoNfac/TcB52vaQR+DJyhT26b+WNansSOH39TiMELUiIb7OJj
/CECZ7oFHIjW74yBehAyZ631c3ILAcBAMI3tSXgqGYsh522lhFE+tq6gpt/Gur6W4iZZyenOfLzZ
y1Dm4gYBdJL5ZAnEZDOzKreFvTtIYIx5Fse5urI4z4axELajwAQKZZmRtKnS91MkV27aWXudzARO
OB5E5Yro4Dwjn4+yOeP/d5glKcocc1ZIETWuZtV41fjKfSLWGErU+WFsIRCUfvh+ededH5iCuyr4
FvLVRaqlJp2sTGmBqmcAoj1Pro2+vPHxkFq5E07uHt4ysGPAEVIGRJpq/h1HV3cf62Xq5f3g9sO9
gEnbgMVeMQwO4tf/izk8jjT/kqNIUpll+LHEDeDyZIvwP5oSvmsBtNWhEMirTq2nt8/ngS0Weak3
AFFjwpW/kh+QD569l3oTv3h2tq2c8XqNmXfue2kGe4n6uqaytz6Pzgp9MwsLtXIFDUz99AO7QLsz
xu3lVbEER3KDMypuVNypKUJay4wE9762rXN9zu4mt32rNv6dypGVPes7JCRQRDc3w8EYMSvNnvr7
4us6PvPsQI9+weIuQqipLQtNq4B4g40uW6DVvDvEtXt21sJa7rjjgS4unRrryczMGGh01fHoxYrO
lV04MIc/Vwb+PaUK3DbyIjQdFjsNGfIk4LtWrrgbXHFLkWSjXslgIwXMXn1X+uNCwud41jzyo32g
pLVghiUjy27Mg3WdO94mRDBimq1ekXhfv23ObnEW5iw5gr7J8gVlpZ1qoDHPF+uHW6HUXcFHZtEr
nrRoDfQxz9Xyq/GwoVKCWgTvxMVpUoj9hKmhSagiPwRhdWP6yRVWUPexVs+0tLnM5GrwRS5vi3Nr
8jjs4mgRQ7NQ+4QRTvKbHt/pceSMxcqBfCYHgxrzn6EtzpNBTf3WKonRtNmuLF/9Ca9aaxeUuzbF
rVCaVi7Q00Iv6+Q44CKfjaJIT9r5BqURiAL41hPvrQ77vuCq074mOMnCbr8Z827liFmby8V2qAZs
10eJsAlkC6OA5WJ91+hL/vEXQ+SZHiS9Lurxy3MsE8jK9FyAX1bEO9XAD701d3AYVsKcWfqEMS0U
RkXu0uXeLhQ1qKLRb9wgeJWrh2jCRBcjxa79Qy2W+Vw+DrTc1BG2TZIZJYNr+rcmhMoAysPs4/bn
s0bHU1Sp9YjUOxffBvB5r+BYOLhxX1+DPsxt/GFdn37ASqBTSwrGAx8XUyC0dU+BSb6vml7oBw16
o/2b6gihWzzH1+Vrd02teFbYnXX99Y9Ku4P4BfNg7YF/7p3FDwAXxZlFkiout7Tgxy2E0MateD7q
uLLiSpTeKpUT/WpHFye1A8JniIe4l2f4TGr8Kexil4va1ExDFRIWN10z63G0NVYKkKegr3luWd6o
37IsUbf5fAHoSGeavoGxXe8UN7Lj76fQNtxprz6EpP7hw/At3xSIF68iN8/cqQQ2geODL0ZRZ/Gg
oj9l5aGeNK6QT4Cthm+jjn62ksuh0wDsxuINoqcMV/KxmzAN1NK1FPC0ffR76P/5BYv7oVO9UAeK
OH9TxXU/kk28q7bCTt6vVc7PfsejoS6Wj1lQwg6GcgA2gijcKLl62q7ks6eVtnkwvOEsi/LGaTV0
CKw+UiOmU+/rQxmMiS1qOQgsows2ddDfWLr/YYSz8WBeSPbkifJGNqFsx1l5ZZje2tI9c3AjpTk7
TOnzw3J591ZyU7VtonD3isVO8IynPKzf6fGu7JB5dS6u+E9hFjM7DHIVtiIvrszL772iuVel7DBI
3nbqfRcZ66c/3ZDImOCXpZK6IIO73CxojJT0n6PepTCd73RPwqs+ttI/vvSYMhnlGBgLNHmWB2un
VL6YjQYFluQ95zjrDcGZ8j/td1NCRPJaAwmmzCI8i5RWDSiS6oXUuAU2MLw293Uc/qpDdWVdnq6D
WVd7hifMCg5I6n0+XvqcZ6yUaI1bN+g3KGMIkTKXNYe8xbz644+DVpXBwxtFfohoi/tIHDxBDlqc
7qyAYhvU1y9dVf/5C3Vuk1JKUPVZvWipiRWSjXSl2rWulMqtQ2ciA5WAuEGpjU+F9fNPRwQOBzwu
MB8aAXyvz5NHzbSqIQx2bltgQ0c3RUg+Lkc4U4T9HGJxCicG4o0+XvBo/isu+qLPIKTCHVhAOHVZ
4eorG+jMmfs53rxejt4bXivUYeGHJfGih37X7Vu3e5uFXMCUrOWsp4fD51iLw2EMRL1qZcYW3KgH
rHCVeiu0driX9uYDEkiBiX02mg+O9Ari8mEt/OnK/ztjsFDnpOW8XI4murRFY1adi+GBYyKIV4TN
3pO8lS94erd8CrPM9are6oBsEiZqrFfdHG/EMVk5ZM+NhAIdzTwZKZoTcqdl4e6bV03n4gn6GiWo
U7f9j6lMd5fX4rmRUJiHRSpZ9JiXhUDRT2JtqAkjj+02LNp9J0gvfx6CwipHH4QvkI+L06iJkQko
jbpzxciqndhMUHbJxJVz6Mx0zSnVLHFpiJTpFhlVMyOTY6xZ4Q0++M2I0WtlG+Fq++TMdH0Ks3iR
VWHXD3I8J/m3zQ3iBG7gIhaIgzDaSPmmek0cbe0Bc2ZDfQq5OGETP+zNqi8aV+4/tE62cWbfjOqE
JM1PT6vWtq98crfTOJk9DCDVYRSyTCHKLklU7KmxXO5QyS5RsWpMcaMBhk1Gz2kKZC3Hfj8U04fU
ptZ2ws3Vy4fnyyvm9KE9N/RoxZpAR+cywufzygog/0rWXGuFXq8JYDnoMojie1J8EzOf9KpdG7Zy
btjAVGdSEUZKy9s/mwYrMkxKhb0juarT7rQPk5pMdOc76aYo7bXk9MxyVYDDUNmF5EfWsRhhN2H9
2tVkarzngUzBwaXRXGXd/vJEUsQ9zfgZ0txv5sXIW2OZCxQT6tWDZNVuPaXK/+HovJZkxYEg+kVE
IDyvmKZ9j3cvxNwxSBghATLw9Zuzz7txZ6YbpKqsrJNkH2/W3Q12bHCvdTSlu7UxzQ9nqP7LyPh4
jptuwNwb7eWr1CzY8nga+iPwSWI/IOMK4IfePybh2OzY/BdmG3ZqnyLsutjQRGZg8wBsAY/nTmPs
UCxhZEv0du0+UQS0ARoPd6En+id4Jz2R13AIhxkWuNyD4mu9b9TSCzACYEnd4QllvEw7YX5qTJbT
jCuYRPIUVv1lv+HY2mPFXkT5xOB23jn91pUdiepce057QHazPAFC4gKRo8lnIsCMlrFh+1jPbr5Z
/GoukCMFCRNotM1MAajhNWh9FANkigAnmW98QvIubUeUgpoBndSRWJZiVp7egbmjq9Z67aPTDUjZ
tqB4zT1LLttogYZp3C9vCb5MAuhPo/a0pXuTIn1wBfI39+Ft0Rb8fQyw+1InbD7M1vZgnpAXHY1X
VIZvSpC3qAdpWbQ6dwZbcYc/idp9RKpmmRL7F0HZPk8Bu+OmB6+bVEmMuC9HgvY3TM8jItzmKXhA
bmlFaZ0ixlm/NQuAY6u5enz8Ic12XSZyXp3ublPOKx+6x7oNq6jZPs2AdJHWkZkRtruakdwag+xx
ET0OnXuN9HhpQqDSN07zNJV1pmavCuUwFq6VkEw164qVB3hzZ6zjov3ohu7QL8EvESkQW2N9t7Td
qQ+GK0LkfwOQs0biHvDx8BzkiGqqmw9u19uWOofIkXcRa24bUwhGH52PuW/d4xb1TTEBizTEDh7e
tkgdSrOURtHZc5ux3JzlpAVoptB9Dq5a/AwkqS0jYIcoNj0OLgcDwmniomMDIt3ToM9qtw7K2lHJ
oQUTLgNJEKSYhYiCEyA+0r+lAHDSwXSMxnNttmczbO9rEoF61NK16PGdtNGCIcYwwU20LtcpBRUJ
MQCAByXR+yCI3HtmRSBh0Dx72kyAl/Dvth6XjPUOK/UyYGN5oe0OhsAQxPsJjAxXIngjWeDvRemL
Z1+QUvFmN6bNp4r0p3Xmfw1Z0QkNmEZh2fVRdGI4ygZxQO4GXNoyoeoKJvu7RkFJanxEZqhL4+KN
CUQAV2+iX3yIi9kSzkCoE4hVqQxOCfznkveIp4x1HnSwqKyLeCeqPvEV/BbMvkW+9sGTEaStAGqH
qtbeSYO9png6jil2bU3ygZ0/ZD6JzsFQTMQHuqn2QKQFm8brL2JSiN0b9EeULC86BM07GV48FQGv
A+b3VD+km7yLhXPYnPiet+NhGOWNWXy0sD2JLJEpx9LpGJXE7RBUD6LTumk3b2qynnsR+4eRphL9
NqY+9VyIYTxuwXBovPDqL9hI7dk3LJ7/E3TxGjqFHodLsKU/+Ih+6WQ5AuP1pYsGUHjUizFyzLAj
9xtpc1wH+9CgOscLsuuF/jKhfRg75+Lxdb+Z8HFMvDdscEQ7qqIrDjocHkP3SrRP883DXhF49J9s
Wyp/SZ5XG/nZPP4x4xTwSdqLXgPsGeadAPtrcs0Rs86LWoFAGObHdhmOI+Vt1kbdPXURauAN7lSQ
Wh8Q1/DeSf6+WP8HoWgKTPy0P6azYpmoPVp6ahgrV804PWX9OA302Y27JUuUNyPffhRZ2ifqWCtR
V7Hsk12UDA8bmDVFkMz7oZP/ImvwQKULwxcrhgIkJZJHpkF2qdMMuUvEY4NzY26if0LzxyDs8V8M
BbcOIJu5J1WzRfdKDy8ACSP0Tj8gnf7O9fQ9utYHLPAi5IBV3p9p04XTHLXdi2/Fawca8BwMhU3p
nsi6zQx1LxtNH4VqTqu3gmsUBG9zC3rwvFUMuCUV8P06DJcNwvxKaeEKb1ertfK1vxMpfbKpuA1x
UyoCnYmCowdZKFn4XrjBbli9coKHyHfIqYm6ApcUyGNdXbGAHZ1RXjeVPKSpuOKLB4WRa4QNN/Qu
Uu5738uzS7yTitd9M5LP2jAw1rdNZWqI7xCF1+IxYsi8B4sV3CWgwJvwUyb93eQDAgZ9ao9i9hGx
kK8og3bcmw7htr2HBAxM1uSu9vd1COam452SsH1QiPhAQgQp/RadRzd4ZbhhXBSFD2JKzq0nSztt
5yaMT9QCmOaIa02SA4xNryy2Wc/qfQ0xPCdz/Y2J8mHt9eHPyJdYUsggzcPIKeyw5csS49qNTobP
xTDatw3xOH8nzHWJ2QByFFZsOg32KHQH8E69FsSF1rmtNDlvtHscHPWwjermLPEPX0UxEL7zW3sX
L+QgG17ZcQN/r/m3hHU5+onIFmcAWm+Z67x26JA5FiStzvFvzeR86YSwbPWaA4JW37wR6eIymA/G
rE91yz9kiqR6yRBco0kxNXBJtI7aCiwViIx7oIMEDWAqwtV3tVleOuKkcPZFVZTKOMPm08MGpFPr
JT/h5O9RhOZNTyXScPhxpTDPT/oVE/8LQfZVmkCNjaeT1+NdHQJ1i7z5JxbpdWI4vdv1sefD0U/Y
LYyBQ+Tzadv8Dz9eq3gV+zpacmhac45BDkxJ8eDuOnzZE+Gy4On8tMQjvnrplCPtRBHNoJQ1s/PT
JOMhbWcYjOZuevTo0hVBk7zSNDl6dcIzMyIiZMKHlIcDGiqQto+etGcZum/rJC6tmo5bn3p53bfO
ydahzmlg/BK8YOSW6NmWegBLfJkaPFLDtrMdUikdsZRDkpzQw18QsHFgOszbOdy3OuQ4pm2EA9Zp
cO0DMxj202VIx3/xGL26qHoyn5h35vObcaJqMv17UifRAxtsk8Mj8tgPrM+3QWMEmJJ/rpAE4cBb
ks8dmGJqRKoJc/WrHV1y8qBXXf9+Rp8h2e9roHhStonRCxKdh8e03gxYdEGXGye+NqLZjt4yDk9L
0icPau4cdjCQWCUQe0o+xLUNnjZCWQTgnU4vjteEpylSW3KoO9d9j1qaVKnSCnQZb7bxTrY1jK1t
xzVM5P7mPupk8MAE91wUlbVG3DH2zZ8bn63HYNrGow4oLu+lmYNqY9q9ydBxkUvjpRnuDlnZEPID
cqzEvxjnRol15xc1KVKBK3DranKNQQkdlLlSPjylyge6OgRM32n+qdh+wa6/62h8NgDgjY6HE0RN
+Jwa/uq25m0Q7m8ftTtP8mMNphol7HNUHGdisFyi3kG7PUA8qJFvYxdc+O0ovrxpvCHD5gp9v5gM
O/aQ20rlUhe0Rf4eqOHDaWHsauQUFhOdnIrGHu6UFHcPb/2TUBGOWQ7jW0MvMZlPNlAHVzbXnk0g
PXJauhrkK+zvRF7zweL5wEd3v7XGHACBqWQaPi9eYnP4ec+hXJ5FEH+jesMikw3ayo2ZV47RAiA2
WZ5D7K5m0wYoIbKPjy7vxlJE7nKkvKnGES/Bgm4DRsZ7YoaKb1u1rabN3ERib54vp1gjSDB0KoYf
jIIOB2fUjZWW4Bdv7AHgXyR9dZZlrUNF1daI52G2n3ChhX3uT+EHM9NllGwsglQ2WRT3mM1P85o3
tLmf3OjSdssz9sOe+QbljvPvseXyIdT82EzhWff+LfK9tyQGq7GdmSwWD2cNgEhPcd0SOFV5DQYo
jDxe+wczSrsFp27kV6aNDk6QrDmeMp5FzB5iRbdHYP7if0ui3QIbgkWk6bDr+qU/N11zFE5f4SJ9
tPGCdCmydZ92MD9NK57b2N57CBdC6Sxu4B2zQlssH7cEhPSlwVmqGvbPrc0T0cTNw7DJ/Xo8MA84
SiWiLCYQhGAk/m6npajRvWV1IMo2CPaweV7dTZ2005zbOn5mwCZSg0SRcVAHzdjzNDd7oAj/gcX+
Nq3uC/W2z7GNebYZVpdWzbdwsluZpKgWUC+iJErwz+sR899Y6aeIY+cRe76lNwQTKKLIWMAGMM/I
El8kKhdUwxMDCpLogzuDEtsyClSyVEfpOLumRdfGXX3yjEWxDkNmH9ui5xjNxHPXZniTD3AoVB26
KmXUhYD3K1T8KzzQ6pQlDxJ1TTC657HFfm4rEcpiiiaKn/yVPrcjffd4ugOxHV2DDv5aQ3WdUw9X
BTiWM93rFhf7miRPU9LiqsU8xC5AsDTesZOoXZh8RIqGgMVq/UKHxIvtDyvKxJ2USDhKOXD5qXlf
NWjQzvzkpziLhnbGp6Ju3LDPwG3+pkxYdREXT6fv8A9ex5S9L8Z9sDPDqJKoyjeMPksFnGIbzNgr
7yb/00v475RucSZ080LsGO3QRCAOGLuMd1O/NGcUT6YgCcqXebCvchmeHewG9+v4hYFhUyy+c0mx
/Tdoc/JGseN+hOczbt9spME/DttnNFPl1ugSFQQIMFOFUD2bBZjSRJ14biCAFFs/3jFaV3Dvfk/G
fCdDdD9222WL44dQBvfRyiu2Jb/egHAKhn9SrymWP6IHO+gLhaU5Wxiq/cZbT05d593Y4TJg/g6d
/1RsdH1WsXde8F81IQf0rVXfyaulQI/QoUlziX2QPE7s3STjpz7k7t6uOBZ4vGJU19fPdDEf69w9
OFQhzMuv6om8xHhPQ4Ji2u83AiQ00p34dEdaUXZ2Q3kD5P0a7XqTfnSCggGN0zxouxckRJ0TDjQq
yL1R7x0C25QWv5SgcHkGjvkhxB4hsl0JSyvGxNNq3E/cP9+1gBeuXreLY/gxaSFfIqi9GMf0meB0
ysKt32MZqAcRmpy7TZy6IESOR4uqNIr2My4iX8b3KeIZhwVbDLGEbmUs4Kbs2s8MFf5YUZ/vBjwy
mU/pcSBp3jdNBUDkUcn47G3xAU6oj0HouJA22YmkS15SMfkPovMBzFgQF0iWrcmNtzzKQN0jP6Qr
PAlKaby01QQaeSSxOt+y5CeJcDj5NfTK2B5WSF25iTiA8uAdA0jsN9/Kdt9J3X1txPkhPHp06+4V
qsVuHsAZnpOLXpqCt1uSqQ4U21BepBZh1gX4gkElzsSyoKjV7Mzn9TUZA3At6XBGZ1/w2Jw7k9gC
/Lk467h/wbtxt0wTwPWzu9cqXcvNxe8zqg7qYlhnJuH7ugtLFsAHH3qvCxSAYlzmr6Gbb5vrglkl
keoVNvJuS43MrEhuLraVMhhC3TxYsNi+eFfHgNgSsqoffOBM1/ipXuprXUfZMjpXR46vZO3u8Vnf
SC+qWQ//UJxcwuZvpYUDoDz2WY8YRgo5pGlIabj/OFr7DVZ8RRn4h318Bo/YK0wDKSLu/FOAwh3D
5xOiWrFJwuKDEOw1GMnX6HVPPsMJ72rEPqXT0YmW93SFXyjx1Q34Wvw9Uf2FSPJy8qTKhfD8ks3m
5MbNI+DkHaBAYqdBKp+TdKdS8uJhSRD4CP0y1PjMpL88B/0C03cdP6H/O7VT/8J4W2k04kkj7idm
9gqYldxoeVvCMZfKv6VtWFAfHNQ1EPfOgnNy0CDf0nXFoYNPCJ1yRZ3gsIXdwxgNu2l1zr4Or2Lw
LgHbSrboPqeyqXMI4qeor9HZddXq41IQXoUX/uDgujXJ+G5Z/SgGp7Rc/BorUdT16AhW/dxqbPVs
8sh7qEum78sBKjfi/sBeCpr4yv9+qcQ2x3gePomt3xeygr5Wg/AsB+Xl/ehAZRPC+VmpsLnLDK/6
gJw07bq8XoGB5UEXAllovmfOvL1xbHwcRIwyI1R37lrjyfHJcTLxNQzgZh9kfFer9J9K/efJd59U
7d3CJfx06HY/D/IZYOvrPPIcu/N4JCyOfv1BJvKRcO+zRZGZYRflaHAWLq7Aw2ayxm32iSavzsS/
oCtcx0BhLEHVERzmi+tgfmrWF0HFAfuSOUIech82aVCAIChYEO1YuQoHPf6MLg48szTY6bW/SO6U
i0AWQ8f3jfeD/q4O7qKBonnoTijTHjuRXvy0zhwFvoM+h4hnE8gOxaZalznxn4D2YCJ9TFRybPRW
NnTK5nguccAgj55UMwK7wz8oOlW7dXrz7d2wnJN5LrfYVAkm8Yt7Ny3DfRsuv8tK04PvbjAcGQqC
nIZ/fiHagHIi97UWXo68MYa4BPkxYWWde83RNc41SdpfuMKXbDD+k3IC3Hyp9xDppC6dXjSYKAPj
Bn4YECN1X2dUxOXG51sLmTTmHc8SPVeoksuB+/cWLplaQjlp58y25mNYoTbJNQ8cJCUKBotjurcQ
HHENn9FKP8uoq5yo2SWh3eN5R98DiRFpAFezjXsO2LIl3cvYdDfu0Tsn1GDimyLiYE0w5Gtt9443
H1tiH8QM9coV0ELuAuTMoFw9bqOXqzDKl1U8TBOyx9BjJYAxK6h9rMf+slnLCDi4Zk0fCOSNvPbe
RjOf6TpWi9Nfo/BbhVD8I7/JpUMfx3Tba5jnt7A98y24+hsY+Ch/N2+o1KpzDuwa/m6yh4Z5J23z
FqFiC9GKpfHHkob/Os73Lh7cinqfltHdBqDEIsiVWgGoPojZPnrelLEDmV4TMX6kSt6pMHm3+ltM
PE8ScLQb/i+N6hfI9L+RsXsc8LseQqBF4qGKh1xQvOpbcDPcHjQsNXbFw/TXnXbO3q9tXuvoSUNX
t5aveHCWRxLhV57tkzDJPkjb+zGcLuHG/Vx6A94durcMrHzHZK19HOVvi+pv8e7czs98VP/K4OT1
EMPB5VPby0ySBJm4UzHhnREtOf9p0cpCWA+j/TTDxyTeudcV2m3LEEk1ATHHBZ87XGTXabRVZJYi
RBgpS5b7sDX5FJCLRroEtMsijeFr6Q3kP8x4N6JPfitOc31QncxX2MPcBY5y1DrZiN3RJVDnEHVx
H7tV4k8FckPzFB76lERoaabjvLUHrLW8E6FLR1cweWUq+BBLd0eDEpCvbAQvrdnuWbQWLvpAH381
ocW6buWMBI6kuyTIUvhjwvDpQzM3Z8k7WUk2/P2Nf8hyhL3NMclaEMo8pSoW+ScJS0szxeUad4dh
8HGOIFXBoGOXAaQsRAGED3b9TRpg/vuxIiz4Gx1kDBwanKMZURrSa3NVLC4CWKgsVPXRCX5xQhTe
hG+6Nu0Bvfdutl9T6N+g5OWuuUT6pPUC/S+Awtkd6OgcvB6JlQZw+voNEn+pJDAZ+GgY1msokpai
BdOTieBK2rLOYrECaQ4MkEZUUrqHMNQGFTI+cyx7HIcYZEPB7pVixTITLOj8a1ueURcEfjMW2r8I
qfegEuHLvguHh9GqrIumBsqB82rS4aY6MPAbTxRolW6IYcyWwL90/F+k7NO8TvlUf7iRe7a4qlFf
ZQNNoTKvGaxIuV5hB9HQrIeSp34VYyMQ758DMVW9puF+TfFtYUjTAo01tfQoV1I06i0c0wKxvYfW
4Rc+zu/CNWXn8ANvEbHWfrcpP0QQWoN5y4FB2IfmrgEkzEQJWLwOpH6/CExwjIBlH5yqdu8n4e5H
+k2ZvPoNClvoabxJwAsMTn2sD52HsCtcLWPT7yFSjvZhaJvXzWuBSV1yOd4ndoFV2aBDcHEJImNW
GDcLfPcVjMOyxTIqS8Y83UaA9Un4OKOfwEGc9Je5fXUGVL8LdlYjJIbIr82/T5HHAgJENrvyyV/2
szA7Q3GUd1+wBRTxxvYznT/rOCyWMc0nG129aMEz2TrnqEsK4a7QXwcscW6IHAj2IZ0rsl1VdFw6
lqVxBQr+3db8OH2baXJrBX6fppo6hbfK5sb9BvK1cOE81aF1IT2Q87whGbfrure0MZgu6X4+pZC2
UOhSj8L7i6wHndD9Gugg8xeJwAUxPKKjCTLasCd/pIc+xhQJ0yIGESr+gH/Qxx2+3RzkTiRjWo6g
eOWz1w552gf/YrI9YQZ3qEWDvije46U/+vNSyIQfALlHpBg5rsh5Uaw+QOTOvVTmXNTfWoI7j2yO
P0nU8VJItU8eop43EoOmNj93jdzxcM0563cE2gPunPmv24bY64kvGbLSDSmuN+dc958Ut6EHOQel
jBqxLdHVhb9A6Y52C+W4SbbKiaFWQcuITVv6I3RqxjKN6JoJ3XKj7VeNcIbB8TLkGOwsxE7Wq4J6
9dnzp9LgosiCntxPYKcqZBWsifOrOD0Bqn6IoQptE71L/p4hhzN0xuQ5qcejLxokVFAsfSKzWgVH
msiKUPcTIv/D2DyAKpj4Fhk3SE0egh2t/QMAbIWut0JLPMuRQbuZSOwjwZ7k9rhLWvuQMnsybrfv
MNpqLMdS1MLuHLkce6r/Labfw4RdJt5UQ0HGhYmcu85/SHq9H0n3JNELU88/BF57BCEvX1Jo3kTc
dwl6Bx/ZUtla07fNp2dYHm/wYpRuDZL68p0SmdvVe+VjdK23btfUQRH26iAIIIVORZDFQCLz5EXI
Ew8R8uOvDzH3H6gyQ26T+GNd2UGO8O1D0W43euq8bs668SrHsRjAA/CcEMyU5dkkOFUmzC9x/ENx
brK2MXvIWLmZddFbwN2DDe/4kPvdV+zhFjbBxfPYFQSvaMUujhFF4jyiqfD6/TTg48O1FChWOki2
XrAyMF2w+/HXb/j2PqXB/cbGylmgUYLZ8peOMGikGvG6oPE7Hp2iZrToPIHcDljNEWvS66CwNNqh
y0SHp/ajc1qodxinx4TQA+VYXvYrTDnLbUDguKZH9NGHeV2KVTk7R6OzM0ve/cXA9O6z6c1BJevP
irEdZqm7SDIEA23HupWHxdyDvpKJGaE48gtxTNUEyXtozQMkcDTiZk8ifhAK8n8TFGk/lpQ5RwQZ
ZfCZYRgRkts60WswwF2B7tukK/5ZWzbLkuRjqga8u9zd+c2IYzL4W1HnPywdkWi9vsEAgkQOU4U+
e8ZWXNnHHQrPya2USHOgfConWN4geiS5T5tLSPq57Hv6ju4KOCZfpFiJdeurjcSAIGyCXqf/ka52
f0hMu32cti81EB6515p/UrjllCJMpvUe6lk/TxMMNTM6Awi7tnKd9ITEAvRIMDr4A+YtRLt4nfTv
4GCN3yDYjvfQHoTPYDvoWOg92E6q2+gTVnH8u/tezZiS+0ZBvu1n4h3NGJAS8Rkmj1ipGsRojCfA
dvKxR65R7+aGvUfwi6TTckrZjU/vFj/jiG2kXcqDfEy+HLRhzqazwNoynFDLDiFq1p/B0+e/kXcr
v6yHaYKP4TjsGzV4fdN4beW/Lb5ATSk4da8yDJFnGhSDSRHvjnH5mDHcFXr0dgkLcj9Sx8ZPXmGM
yXhyD1p0FUmYUiCPzvDj4FAVYXdIHew5eyukILXnmJZID2ksdkBW/AtPn+WCAqKbdz0GvDiekfhH
lbsjk5MU8Jdivh3X8y4REnFasPldOJkwkXJGmBbm+ddtNvFYpzPitRAeVAQswqC5n+RucVDF2pEf
wVLKgiX9obpOL00cpkUbx9uh3qi9jM6AJKKmxpIJmP454Voc+5b1hQP4366eMe+lA0NeDOrIDL/W
Uvi2T+5GPWx30TS5515ZcLER19XmGF2rvdGBqbxkSM6wEyBfnIWfZOg+GiZ+JHM/fAVytdrAbQ22
cS1ZE3n5KLt7+L7no51ddEIhDmRMVNa93oauYnabDz14sPeDi1vIr1HsJLNnztPSNWW7Dr8MksD9
jMOtErz7GtU9NKcMqTlIcsJzt642zTmCUYbEvMcdrfxJvsp5PkcLCt6FnaE5oQ9Af9Hbej/FDVKg
JvcVoMA6C7lfas87RY23i8R0wIJy6fsQk9rOJ4Um4tq2EP5AlfjdmOfsp552WZ1+pe5Orj+xQeot
stNW7YAirxHkld4csiFpavDdArrVBWpnDpTtkA1+dEQGJrwHMMfATHcwk6zM2sPwMFVJDThQHRUb
9kHDEWDRBYc+uNw1vwsUJHGcwN4IEgckcM/SbBIe5CVbyMUcAKIo+rnZOcl4L+PlQjeUiIGu5OKW
MExhHAHRuIXHwxFusZD4lK7zHqV7zuIb/BtoufxD2ODExf/6p7ulDElq/hMbvzDhgmwNEXz291F0
C1W8Swiiouwp6SRwRj9yaX59V505HUuPIZyM4F2bm4qMeg8V8+yHdO/1qFsC9RbTdMks4tI6NCR4
0M5yEJXBiybxKMBlhtAm+FXwooNoX/zNDkzgfLYuqVSzFnO0HhBEvhfNdIJpoDRDCKNriCuNHpEE
eXJStk8Vv0lldwFEbYVEOjF7Nz2RKoIM6FLozn/BSoF8g2xdw99TP+AJO4y+qvrUl9mkg8dR2atD
og+la5xt36Cl4YfPr7RD0yjNwU5/vqYcwsIOh91xStadRdCicTDmHsVURJTjGq0PSOCKt5P01Elg
LC/nFBXR/OTp4BTI/i3t0ezJG9VpITeEywXRIaLmg4zy1LbTfUu6d9WrZyxnVk3/N3ZJwjfc+4VA
HM6YnJ2FvaDROOLuB04XPofg1Mpk5/kwpo0YWyE/xuMIy3JSHJzuLjb6B0OySx1/ga6VLQ0aq+1+
cxHlldbYaabNnjciwwQPvjqMVhFbDWtPEGDmYMMp2/wFrC/SZF34o50zxwsr8anEW1D0xpzZML/6
um2zee6RQAnB3HXe7AhResJz1QUIIOC4HLo976aShegcBWZCSQDXbX+c2TG1c9UnG1hm4qGHx8Ig
AQf51a/hpvad3L49lpT96KLTgdSiX6PV3UfIp0My0NlFBUfwUE+JkyWCnhdUrNaH3Oln6TJlBmFv
SyIwXQRCBBSlXry5eG9d8an0fYrc0LYlBdKPcG9+Gl4SXO4MSV4TP4paXSxqzRZCwF/6lvH2TFxn
CHgUSS4CdkUHk4r2fpk/PD+EDIUdHbt9JiusSMjGwlYUlFbnlEIRZV/+hgmNQvmJLOM/54P2igRD
ibbxDq1mB86cexHXpyCETMpFima4zWepC4XUtBSyDfHvNieFUuesVY/4wQFDNvRKcJSYa7rButyI
U4jcqCVAFl2MVcXxM+G26j3MfnjmNvTar/MvTvNjk0Bb3EQhJ9hYAlTD/NiO7Nik7TPqT6SjzCob
4+Am0HYmf5Lq2tyN7IwX6zagroJyn7utD4XjarE2ji4UWEHMj/y8s0B51BhaCfS2/3F0XktuIlEY
fiKqaDK3EsqjMHnsG2qChybTpAaefj/t3W7Zlj0S6j7nj86wbQeedxtMokiOfUzEAgWlTTW/BdVX
MCdrmAXgwb0xnzKT9ohuB0p0r3jaeV3LGthEc1vfcpt3TrNKxhervoLNr7r+kHU2120Z6YmWBPtf
cf80rH7HDUyNWr5OQKfE1yI/pqAHkrKjsakZO+EzkfY37oed0dJpmSvLzX5pbI1QpSEQjCxfYntx
Iy/lROnDyDOWx1aO33VuH1pb71p3WCllP9ug0LZHL5jHDdqkqK0UsMZ8CBGq1GVLNtihLcoD/kTc
tzk1fJUbdb3hRVMW7uuKidW2UbKg6QnogsfT5cvsYMRhNHbZBjEKgi+opwmELLV/dXlm07vkSnAn
TzzIqE9IOmdG30sRHDO/i7j335Ke5gQHX3/3TzJfpjH6NCM8JBOsr+B6DJZVYZpgJb++/0FXfVQ2
/VpTDT+26YoQsvXI5BIy5DZVuMdRA8Hs/yyt+Z2UGCbjZxHWQBAM8AX1SSHHtFSXvA2PE6qzfkRR
S/df0ww732bKAlCclRvwpUmBGMJ1KePISwA4O/EcwKXM0mnXce0cqS6KskDsXU895CDJK4d2vaGa
/thJd8Y7hBKLriE7v1DpGAkw250tfPiB+hVFyskfPOacIZr57xGyvly8NdQDUJK9iT1uhOYjy6ZT
CcEziw9HWkcco5Gh/Cij1ruucDDCcc7pqYfdLTj454BxhD7SysuOwvE35lzuF7zvCHjZbFBprLuW
L10xV6spKVZScJGqYReaVcR+uvH7GqlMya99IF4B7IFlyk8O8KHlILpb2qjoh+29/EIuIdsPCEVX
R+RgP9hdTCKf9TxaC413WbOXA5cbc0Q8IMwxPVYPuZ4cugSy4lL67YaSiwgMIYKW35Ug4w6fIifK
KjQ5jSlpNcDO52mfon1sE3NPyR0jRvhHVF+2QwxfE14dG2IouZla0YNKa2D43vBEz+NbXjwJUz9k
4Ac5yR6N3jsNY79RtgftO5HOsz+9h3RSIZFo+BOGhVaQHIIMoiz/SXhZmag94vXV4C0bjxHXbdF0
F8/B9DBN2Sa/Q2P9GN25WjCqbdrPL8b0qGp7HYdeZFgOna/BJnG5EIHz03Zi2QvKQ2Bar8oxb4aZ
vZjOeC4JQhtzqPept/811DEelA6urutgSBkMezMH1c4EwrUmPxodzAeJvUpDY9vfa2oS1+KRxYzs
O/rmSgOlDDdRBUjeWZ61mkbjs3XNg5/nP1y4tyUza2ZllW5RnB/pUPwKRHUZs/Iy92ytSVs1K6es
QEOS9lOC/lKtEgF9barCvHnqivrmSCjupkj6vQgQcGZ6+fJKsQE03vot4auUCE+mOvWM2VznexXq
jQWiYfl6C5NK2maxdsIeoKZUq+Ueh+AyD6g8uVRO+yx7eTMzuRl8dU4y60t23arnrpHhuzM7TwJm
u0nKa6aIjmvavRny8TXVzslSKLMGij5Hc2bdvP6S2eOz0YQnvww2hvdByvhRhpSkjOVazDdZn0lG
OVKABdQCssSyjebkNHAb0aaxb7n1K4RwHTxzn81A0tR29npndN6PmLj+KPctWLn6+0JUvce53s0Z
iQ5DQIuCd5iUPBXaimbJkxkch8R4rpxhNY4SWmLcQuCsx4puwPAjnIanwO/+1OBgDfLGic8gRcg0
JOM6bVE5Uk6Sd0sEP7Iu2r+azSa9Ez+dQauNjLQRM1WOJ/Jw1sDNq7AlBGsJN16q3sJkRIyoV6ko
19Iv9oNNg+dYnAvDWSvGgkYB49JXekT4bq/yYdrXaRZph1m1AlyCCVtXFZUQnKhxld1mXx1yH9eL
R8a4ShwywNPmFBMPqIl/ThU5lYqI82nZIwOKEqeLFuYqynOQ/rcPaCwjnV2oorzESaxXVS1fOQAP
RelQHfk4lunRKucdnD5awv6hIioyRu1UyRsCkV2dsQzYhKa1abhy++ylKoNzWrZXPwb1Lb9r39j3
9A0yz/4CTjzIpXiPVXilf7lXmUeQT3rLIeu8sB7WqB6oZJyyozsgdA1Nuigqui3Dkb0yJMS0uWIK
OhLRs89DpNbmhMBY/bPzCsIBxoTiK5RjaLTkLoCymZuNYtit3eJk8iBK8MQxcB+8EC95I96modgZ
KlibvnvVsfNVVv1NzuO1hOfvzWFfjtnz4HSX1h4jzEjPYZd+knx+jYvuESNuvDJNFLN6ETDe4z5l
isuQbvW+f+45DLwMsiZltokLq9zTafo34SRg3vwlXP1htCCxhd2CestpWZn1oPY9hgD0hpa5llOP
shUk2RDxeXLko9s3T9K9s40BJfMCYWzvw3tYKT9JcrVsok/ze7Fwc8QLswoXa934tD41bgwIb6yV
nqLOfRsrIPCGo1O3GMFk9VGxVdra5YJsX7xUv8V59anN8iUwllWZZI/hlO5r7VOAtcOUYGcpDC9k
mjmv7s5FxbgoS70ZY/nm2oIF9AyGtOsw6sR4E8LRfqrHOwuGFFK36yKe3ykXiM9Vkn2TJ3zLCJRH
QVkBpgePYFs8PjbcRl+86L47zP5ysfKp/OMNfBeSYqHaVevdENBNvgzWRczJt80Cl47Bn8QHkKGZ
3KL9eGAQ6JLD2PJc3nEgcwoyIKpYHfOw9s1V7dC8aiHSXhuVoFl2Mft3r0vcS88Zt3PKmRgJw4mf
UxpGiNM3zQe6za+JUZ58K97aVPoWdv9QBOYQxVPWgyuJJ+EakZGh4GpluOes6tYFEBrgWv0QLpiz
YDf4Nxic+3XMAy6r5thnwZHnlWXHc6qNOWUpa+kYcJ8oj2Umq7dwFgvC+zQ/+LzQqmNlWftd/DVY
0wPABV+WujqMXvCvCuzt4o81g58dwEuBWVvLHewOHDop2b8IqtUrqx82IU3mbWXfYifErRAjslUK
1Vs2OqQINQOjYpz+zCUuCcjY44KB7sVbRLk3dVMcfd3xVIT5X6webyMt7Cut8iiZOYrdxT5Lkezj
ZHibWUsGi4kgs7MPVPQf44SWoVBXu/Sf56GpaUohw19xr4YGQRnQsWs/Xdju7xWsLl3X+GFQ0Bth
oLZayKtNzNdR4HlC5dY9GFnBVYUYmvI+BMEpIRRBe6pyichVzGk0u/LDCO4qiPTPAp6Dnexq421h
I1BHRkumoTr5JR7ffMhH33gzksDFdoTS16jNbo+NBpMDYYZbfLqcQADbz77R65tfB8MG/Z5aDy1r
ua64nmmXt7NhU+bC5PWFqX46M82o2HUGvpvA2X2OaDEL8SkhpEzBWRTqXn/hdw8LufnQ2u2jVzng
YuCg9lr0Az/9pBKZ0rGQxyPjTnGccsdayNx04AWLsUoOecK6jWXNfkN4xE5iaYUxII4bbEMO8DjB
WD+VyzxpZP7w2Kk4+GbqFbs6D8yvkFnu1EnX3WU1Ymee5e58T/Fi3xHxg+5dipUp0GlXQ+VwWoxT
Nx6Far1jEIPN45fqkGJrE73mGO68u0Y8mazpB8da9reX6Mi0P4fXoezNCF0m/2suYl854Phl48pd
2TIA3ztGfgvR9ugOc4jfsi2fUJZmmzbFmKXjuvuXOwbOTowF7CNymC9d1rICZJJQp7WkP+Nkqgmh
p6ZauZqEgenCoKAbFi3JIw+b7aV2S+dxzHP3WZna3yeNEBejsv0Ewrhoy7W+r58mQvZ9gLaHiXsO
nxddePGGyWlB058ZawyeYcb1fhdpxraxVUsYb/OZRlBzaeuoLsp4O+C6QckWcOOQuva0aAevG/+4
KI1Fv7nHG2BHaunM6lSzmY0Ua3GHIa+FCF7ZyOghxNNjrJV9G4OmPZZuEm/68i4GdQN1ywjuO9hT
Xu/rHrWTrViy+mD290Gf8MRPjK5roppj8EiNtiLVenyeOn7OiCk12Xuqppl2nIJnn5EPDhMaUHMb
OPpD0h97nXyverZKf2rXY2ws/2TlzOfYheTxVSpRS7XZLQvc7qExPL2Jw3JOdgpF8dbRi39hPLYO
jSn1zR5UQhW4hRhUB/eidQ72BCPQPqNrg+0EIB2byT97tm/pnC+PyNchiGSbPPkBGugWzuZlHMdg
JC+qh4vIrfCuhzQQIftt9idtJpQ6KBiFgALHhtlnhrER3eI8esizn2UjfrIZYDGt2uWpxMy9oSQF
mBxX04Enh+oBg55By68UG8hcra0h/0RyJdYcDCc+HcHigNhF++P3rDq8gQqfKcTVpUpqKwrD7hOj
KW9/GE8bwUOxK8t2uXom/epJxQSBCdD8Y3Wj3Jelg9mn0fWxJ6WB4QzlSmsJAojGMvc4RZrpg0RG
IKTYNOQfx5D1lx1UVDCTmrcTtntrAn/GbkQXXsJMVb9oOXBflY7P1O9D5E9LusnbUa8Qw8x7kMV4
F6dGfFS+B905lTBufEHWRehRu+4PBG4r3fhPXFOIbsgNQSebh+ZT4VnFps8GB7rBSt61pY097qj6
KTWWAFYjM9naDUQ2d6ZjgA71lS8/9JJnZxQrBLoauY2APTaPCaLjHWQ44UBVlx0CLRDjDIMGJUSz
s8nCWrFy4f5bOf4UX81YzdvYn5orguV+WrMNKRnVee+8Lc7AjAw0UX5xbdV8xDpuN6ZpvOm+35oV
lfQ+FhIOkv8N32Vk2dB4FXKps4DOfFjU2H3mbkXwRtkjibAylCemX1qbrpXexnCsKSKQzFz1dpfq
lelk3XffNE8lIc5P8FbOudZOcLZxHax67Wu5KtNQId4f9bIKxzT5VJ1pfbpDi1IIqcG+IPCFnP15
/DMrr7tUynP/dB5wotNM1YNR6+BWNf7IlruEa5JdJ5qCXfEox6rHMZIHj44sMDuHc7hrCkPsrCL4
UYVlkN/scb3eaRLivu1oXoZwVTalvmJGB0Lug/pkub256iqVcDLHJa01ucWI4Tpc+0mz15ZXb7pp
FlaU2P70tCQie3UH2XtIhbHuqWnmoJT8BRjsGB/0rO8bWRY1g+53ukNQYJThuOs8Fp1kBA+TSi+7
aQn0UfSd9WopHW5bw3Ujv5ucTa4MvMS9Jy5UHbBw1eFFhCABINO0qop1XpQ9rFNYf+Ya62S45DMm
h6pF0ZNYVwTLDKqtQBKdTtVRYbS9DS2ulIg/6z7ZeDseRVt1v9rxhyfst3IimVylb4Wj+5c2dgQO
k1kVqyzozVcMmBJ4QgfPFRbIE+Fqej1PHQyJRbw6QtbA3Uw0TW14XPu9RYDjzjH8/Nq6wt4npeOc
S/xjSHQq5pFgdAASFoEfKBbl8kO/widuNitbk0pRtavCMMKXoUutg8cxh9gZ2nFdqDHc4p2ColWx
fR5ibZ/FLCHOEKO6/Q6JWQLJ3OjlrTFjtDRBOHJqDO5a2l66tpcwuzjxIBBY6Gz6Rg6f3RKN/bGf
RJaegtmrDy2yg22Rm/SpLq6RruIkQ2jXYGfyyJrdlGNVPaQVBkWWDGCNpI3HD7X4CIgtE56GHpjl
rvvV29lOtdgssnb+Ng6RYpFvdDQP2ilrb3X/re3kdy9+W/Yffr90uAdo5/FWkw+svpLT6GIPNT3v
ayB/roNKXapLyWCCg3fSamMuJKl6bZhjim0AJn1TkT06FIDFQ9p/uX3BU4ysX6/NCWZ4NZio2EgG
FkQqxDnWOWxsuE0yY5vOgEDcfqZjQYaDeLp3qCoNEgbmeZyzl7DVxTENnTiLaICBvom1dyrt0di5
koAhzy2zk18DzbuLZ3MQ5M6hN6fpMVtq5KvZvaqm7OwYFUKVlp+WN4DTtTmSq7JZWiT3PTKVFHXC
LulikPUYMQ8sBdLoYuxr5IPC+UwMW/ydC07aClZ6DRg3vLKuyQc3pqkNL31+aJO4O5ouy9001eqT
fKTyManH+nU2sZQ7hBMBDE71OjGlE9mtnVwLpJHHHF/4wTbGn5JkglfZmflnN1l2dZ7d3LxaYba3
mSjuTtxwdn+sxylv3ZvsGPFaYUqY9HQry+zJ7sf6NJQV4y65C+uMOufTXLAXDlPfHF2aViuDzMih
f7Ky8OJW4hbazSmp67OZjfUd7nj2nQmjgHVLMwCYzJcPwlw2baMBHKD5iKn61y4gEF2bX1zMlCvC
h0GK3fzax+ahTuWhZBZYzV7Kotq5Gzm4P07BhOcOv3Vtv3m9eyjuj6V2XwI1HNJwgHrx6khOzsXT
7keI2Wgt0vqnyNQJ2P3oEzbIAkd82nzwF7dcLa1zlwc1pJ4s7kvPfMPi1L1CUV79iWCDThkzkBI3
UkeZFEEOcQqZiPNZzg768Nh67GSRH0mfgNtMy/vlbH7m81yuF21d69Y9cIchUjMBdNNp2CFieXBF
d0eDxqfZh7xQTR2jsipOOYv9YdEs9hqmnedyGg52D62ZuuW+9PNlFTc8r31Z7XWD0rAxgFLcoNkN
qroQBbuZzfzowy0PvXguJ0kHWvmq6/gRTweOm/ZgDz4vHT6rOjg1HGLOGL4HEuEd3efpSlv+Kff8
XTBlL3WXIEuyONl8n6xM7dl7G2nc3Bh7ftrfJQ+2xeAfHMlfOObGKrXVgbH6MOfFzi31L9DQIRuG
x3kCDZ0njmXPf7Ty+jvwoZjjBrYd5/PacP93o18yMjMKkeESTpc3Jw2f+4qBHzz4YS48QESLS8ov
N2LQV39s1YrwCzQ6cQHl6oDDNP6/HjHVOvfE1kVjGxfJUxbGt0AW4Jmlc7dIM+IlAQ4otxnZrM3g
k20dkSZb/kc3O+0pKLLtIrlvSdtYAU0GUe0H43FMwtNilclp0uKYFwV2GAxEmPDX3UCQSB+cMjZ9
p09OnXA2sEof1ZJ/QdkeMR9ey8XeQxhfUlTJ6Da9BPUUFgovbP9ZOKfvZsQnY2JLzdDhEmwRv2oK
FJWFiUBM5VPRtk9AWtWqWRIsyqP/lWb6u1bewZRFsqVlhsclC9kC+0ugE2c1+97ZF+ELZRIh6mJk
cXFwslP5UQwQht0y/WRGco49nDFzjhpFgXYC8YR2/7y4xV/BcrVSXAOqNPZxzFCUdC/oQF7jxjyw
pa0xaDy4Jnok22I4MA2M4KLn81GIJEo+PSnWM7eZ4y2nIhSoiTujORgMFji9x00aIylNB54IBKD3
nJi9rdQNPbexc7Dgrdoh4EKicywaGHo3hWv+JCSEgyGhHU+T10Q3V4JMSCcf051Orb++aF7cvGCW
gEsZkx8H9QcREOaBcJgn9sNtWMh0ndoZBMxgKsAErP/Cn4k/mZIndY+hYudOcpMfgXYTFi3zxQmq
yxwua69pdk4cHsXkPfb4+0puhFVsTe/1aL43Kt4Ts7+2uuxGJ+6fmgylzF42RYByemlPAm7Iroso
k+2OEwcaTj559XDQtvsyduFH6oO89Z17nEfE96odr7Mjt/e4lQnOq/DTb076M33o77WB7Tnt4DeR
YR8qI3a2c61vi+tfUQfCDY0e/GLIpoq+xEN3EMOdxyWK/fpn6FhMkGTE2akMviyUDw1JCTL9p9qP
PhzPrfd3yg4WZjAnCTdl63Gx45aZYiapX68xT2p8rHmX0aLF3nsePGuPaQ39LgP4w1CDMKCUMyvj
EcXoqi2IFnWjIf61FJttTELAvBk8Phw0Uyr7hCeOFiTYSQxQcL8LxAawyKMktE78tayGddk+J2az
GUt62KnHUV65n2NQUHQhVQH5HN4vyhTymS2j/8y5+qW/pf943XvkNiBKI1thBmQeoVMHY76pQgGl
ILULg8dZoxbw/1p1sAtaa0NX2l83d08eXJ4cf4v4QeR5hNHfbW/DCKrsvpVKHH3rxRh/KxNFdojH
jAqDEiEQyH5FekiN2HXISujor77VW9y4KN6+G6Jf8M/LLNi61kuFi8ZtEeSQrGIDeU+oQO8bdg3F
3UlYeFSEFlmeNtYZ23xJOkRu8VeTstILG1cyw6eu6wcfVWaoodbaBdT/QxrN6d43zdbxmkB85Ea8
CpK0iryBNA3IwjsbklrV7wA/H5QUiUJn1hSKmv06tL9yWGflITVD+g665pIek5EyFKbMXjmtH4CD
VvbpI3ROjeFK7isaEgIH/tVFcWqbd7cfMAmbkVOKc2ZfK2QcUm6t8KF3P8SIesz+mDF9IBq+K9qA
3FiN8gClxN0rjawyCA3OvUOKK3GWCEjCbNOJG87utel4yBWdY9bo3aKvefGoRHJQk7Fagrd6dqOM
h7lJcMPf4RgyAlI5PDvMbXK0X3wb5jQh2GHKrktyh0VjXvA9tsIN38LPZjTOhEFt8jI5dnZwTbt+
6/B+NBZGtfHJwBDlWYgziw5ZNR0/yVWDf3ncoQ06b1FuB8eFuqhRuPWgoUio83mXqu5WOcjq5LJP
pbz2weMwfDTWJ1DKA84HLCJ6y1FMlMK73f5d5FkaP9703ohlY3tkZuJnLu7aoi6+6VxhWqrXrk/G
QIeMfRIMLmDQc5axCegoQLcbx1MUDic1POapTST4H1lexsE9D9CzcwJTFJ8D043K6TIWLyRJrbkw
gXzeAjPGKiA2Qf0UMvXFrXtBZoVSVlrXzLEvI8EcfRwgK6pIAHJXSl5U7LNbPCflR4xjabwODiw6
99Li/wjxCky1dWBVTHVEsE069E9Hp6ALgphfPfHp8Ut99Z64bdRkvxn627gtttrblFqjlXa3oDRE
SLwHOt/b6UtJvF0ZfqaSNHCzOMSzszK0QFp4SCcal3iazZEKY/T6RklDo3ctS48h7B2R4NoueZJJ
U/WqNa0cSLVwPUzVymlfA/86pD/AUOuOZ6adfmR9qgMcgAzNcHxmcR1nLFNkOJbTro7hk53mF5x8
rRwUs3hILewUvG8V+mh49mQh6HTEXaYUYrabw9uUYPaq3P67T/hLc2fVtcyGqtowIq164r0EgGtF
Uk1XRBXCcSUwP5Y/jf1dKqK+qkthD2/aR2fyPJGn0PK9tI2QS/xQh8xxNWnQSAKJTQGtnMvH2f8O
rO/lzoxxQ87tg+g8yEzjobxfbawMvvq3iB4pR7ELF0bVdIGhzIigsLZTIi7CdlYaWGHhIKqk2Ndz
sAci3fqAOymi/rZ+wzGOkBtQ98VrzhVsRsYpDaqj0uBxKruPdiCCRM2Y8D9iUtEmb1kbCQoU88Nw
MRta80Yy3nTQHfWM2pnrQbUYH+ZHMc93GUNU5c8GqHFFMEFLnoxt3WR/mT1scFMS3T15c/hRuN/o
LjYoHtbmTLCM/jNisGvNF0scMBVuslqTBwNJaMVRn3IbCPTmju6a4xxSpM1cjobKXB7asHvqod33
dZt9Nf9nT1Z7CLSo8/NH3Tovhmd9Lm2Q4kuuf1wz/kRbipYn1l+m2f0tpnzTFoJ7Oz+4lbcv3D9t
TKYpn+lSvDbFW2xjNCZCcOzsTYs1g+r1Vef9sykCqT7S6k+M6Ne0wHX9JyTbiCPPNa4kWI5IjK+l
OZLP4BMhdBnai8aBVabjRjRne3md5o9pwlvmohS0FuwvxYPOuofOIfrZJyNoykkBNYKtQu/Zp/mR
0Ik6mnOeAiAxQBqAwbnliljUtDJQuDbQOmke7gdudpWoTT2V73Nh3CwZXmAQf+sYGlvFD7Pt8XQs
FvlMGlGge168eCuBxSozuaVVffPt+DLK4CNvHIwuytkXZnoQvhnhLdnabfCFr4DWweAKM8bjPHyX
bfIMMwTwO+7aqbsYZX2qkipyzPRsFsl6mIKNv+hXy8a6UA1mt/ZFCTaUcokB+KSRjpebLzg00m5g
RHU3CcMxp8D4r9flSchm4R1xLongbND2+C6BEVa9pVGuGgCjBOeRpSXbTW/InaAuHvHyxnU0SxTT
TjPax37gSeum/dDWKBh8+7tJpNyh71k7fnjTFtuKcn0koTM5b5b9mks2Tvy9QYfxc+7ka9l7b0ko
nsnJ+gFRZcjVu9zMaPC2ttLJjnY5A48FeoymOH+Yh/GQzd25zNCOZcZj1tc3udiXbK5fnGw5qIqV
0x4dBtYpfSlEdTCKlCkvARLhSd2lOj+IWj6qEddgKq9EneH9YE0rR/fJqf3HNukeayf5JpDtc0my
Z8WX38GhnST5Ja/LX0TUyEx9calSdQ171Jx4U9MhjzemUf1mIv7W45QSZQBp77rzl9/QXTyGXbFh
lbsttgVnpLCxuuSpLDQV0cGHQkC4MmIBxmNkH3iL97l51z2VpApY4rssyldUG3BPVd+ttCA6sY6d
F9VPP7jSgTkdhX7eEn/Lu3aYgIe936bkSGHSTnyWgbbx+PaknocCkFXTHvAe5HJMUZB2V2HIi7YH
TTnHHTpGzrUSxfA1pcYL2TQIwosE8jMgzrsh2eKzrZk2I2PAIwXN+5EWCSQPNmz3LwS1dW5o2LwO
PXdAihBiDw4qT7EtkMY1GSAfYsfNorAEcmLk4iqzod5lgHpo+ylJ603SFnX/nHTT51KmmCnq42Dn
/4jGf+SVEIKyKeql+jB1d5VBf0JCPeLssHmh+pxlBR7PyngxWTu3mB+sh5YKuE0bTF+daT9QhtKu
bIvYO2H4ARrY8Z/ngi0HfR7QSiKszZi7h6ycAsbi8h16auJdQgJqZrneCN8R67oNhq2rEROpgKEq
tXSk5/pRjN6qbbvvEfFLF3RPRmElZ2lROuv5FtHGtU1szdifEMr/SafyMtkkLlQ28j2RkgMpgIZi
F4XqMn1MDvoz6QyvLkWhUQ8Itg4UN/Ioa5CEBP2PyJs5qpwFPXDhvBW98crX4k+KnTiLXTK9LYhr
1WKbdP0JClFnxtnVefpQJ+Qk4OcbikgYwroS64cSIkjgkbvAj6Sh/3qmb2woVEb11or2W7oKjjYx
hDtdK6oCnHM3V4yjrJtYgGpnJ7XdH8G6qi/LWwaCL9r82NpleFZtnb5wWhiRbDC29zJ1wPU7VDsd
YTXNoNCROR1luSYGE4Pz7TLYKaNknyAfk9b84vRZUvEDmj9UsQ53eDR1f+2inyhZaTI0KULet4UY
HHyLcZwDol8CV90Mh0YbiqZHwhj6puCE0aKbt6Hb6eaQB2jakGE2A1cwWoOIzle1EKu1ZAM+K/zk
ulaI2FtOvZ/CnCTKrWlAwVaRCoDvuzo5eV+dEUaXT/BHcAxtV+9TFAhrsOhmj7iTkCJUfO9+L5fb
XHvNX9VV9hYAGdMvah+sKwl22jjpvsq5/w7LjPodiZLR7sntjO8UNIfE3swrPDBDwxYe/1PLdNZB
Su5SDlpmhO8y9ffdCLiWOXur1K/muOwHlx0xhnqImqbsNz0H/qGLUeYDObarJCXwxE39I6g4wiK+
ydZyla3/EKNLspyOk58vBwOXc7ZZlPKlfJmNbCtadFt8fzuhD740drZlnS2/oHavcXEzeIG+pGb6
6eeYFeJleYfU3Llj+RTf7/HKlqAUIQotyLsHlDVHOULljnGHXymbiveAu/IYwyDPK1GGAbZW58WC
umaF6t+qMSTzxqoio0AKNVoPg8swEw/yLyp0rMzOkXJbgpXSTVOkD23wEShWuCH40YIK0HD2WOct
GWGciwwk0BHHP87nuuEIdafXeHK/FTCxrJbnPknfbBcoyETNgMw4GMr3hswEiK1TZUxXzk4k8b61
TRM1b+zFM/ah8BN8x1iXbNx1+4XImFXrTEWEOv45G8anzos/6hzVSTydbSO+FYXOV0Hbo9+UKMWX
NvzkTnpO7PwP+gmnLrdZZe3Kftqj5NZEv7bb1qvStTDMs5tqYCb+vKqmW4AexnEtANimPHhTIa6d
MfxH2nntyI0s6/qFDgGapLstw6r2Tq1u9Q0hS+89n35/HOyzVhWbKGK0LwYYQJCiMpkmMuI3qRNw
ykLkgLToN7EC8rmjOwhjoq8huQ/BrU1uVSK6a0fxr7KPtkioHXyvvBc5hESj0uAhDfsh9b81ivYb
LSaqJMGNO0IXNfDwDehGoG7RBIfe/5oA7jXbmMNFPnSt9W706UOlI8CfyUkF6U+C+Fx/l5DMUiuX
p4tyIyviIPUuLT11cGge7aRyPE6FBS2XnmOBiXQO37dQuTYKYBNJIvEs/6UC59OLIriruc7VVns1
BNDUqdZTy9FdUETIfUigvbkLXws/fy06HstVnD/WBl1QICQPegBmJkHVY+Na4e0oJ44KMpkzNLzt
8vJeoYS6SWN1R4vXAtblfkRSe48EdbFHBCzdtcltM8mimdod+k03Smk7Xpod84FWgtDH20i2buyR
3DKwndhMnCwxXusg+9DAnm2oPzzi6L4NIU0pw/g+uu0m1+iE2sNNhJailLfXdLIPCpq1SWbQZ9Wg
uIxXlWxMiELpzhvMg4k6l0YlvJDhY7ATCv1GNhAMLumy2zQtoZ0n0bjLtcGpi/IKe1IIzRbMjiBS
PKcW4bPixS9p6w+bLqs0kBjVQ5VAX8bDgBnlqaS6+7SoDlrUUHnEEIA1NEgbmtFAF9TH0jSu1BRk
eIO7eNfcwoe+L5VujzbnpkUCTtfbmzoPv3iuue8rS7syi3G6VQ5FGyXbQEFhd1S5u0v43qX2uxik
ewFuXAIvDWSd94s3gFWtKvM11IvvqWl/b8vxKVO6Jznz0QlKkh99anwjlRbbHODvJoFwuzdRrGAb
lhAKwmrY0OrqtiBQKPcE4+1oF/cSBT10FYc7s4pbculSBYrfUWqDWLcFt3GnD6gKxWMzbn052wvX
+tp4OE413VWdVNdGHNHPlrPXlCdv6k2caS+iWJS/5Ep1LHUDWY8CJg3is0+KFL/Uro9IWpztYl+7
cRv3oY9AudRyp9+XVGsPhgkxvkOdCu4NLVNpiB5sr35WzOYoeUH3HaayQSkDI9OusL+JsdDQYQo0
wI1JRB9F/XDtAS3BsN2MXf6tLaIvkZuChdKVL745SNtkbMyNrnbPNd3ERxFJ5iHsXFgcqK7aPeoz
airdpVZCmco10gPqFMpbr1ZoZiOJ4W+GQJ+6c8kIio4afNhvc08SD5WbFNe9VXBpypL9qI6enlOg
TBTpuisCjWeFKac//HZq0ukI0/Zf5WxkgbuhoDjfdkC70HFO0EOzpyIvrDkV/VQsBxCzhGD0rum9
1t/3yqiAvHMV/lKJ2ty3JI5tCJtebezkpDEQnEOc8dc4Su0xpr3/LXTBJCFUZyY/ZC2ETMSRLoc0
1UP3vfRT+U+lF3Z+HSmTFgK+TTJ9AxfkqG7Gr7LXwziRIDDFuPRA/CLhG9N02tqo57Z1iLjy0MuN
e0czv0iOETojV1VZQDI0fGWDpjk5tAk1eOyRXkIRKj2mZAvIRsHOh4Ab75JoAMVR0QA/+EH8TLPS
OiABY914uSrveaggozlhvym1xoceJYs3DzrZh4p4s2PXFMRLKAx3/SiAXrUIH5hBgqSGpoZXYFb0
H8nYiykRl7dZ3f72/HpraS5PVgU7oltdpVdYmnL+Ww8HSBpenhxFmNc3pDRoacaHaOzeW3IplIyN
/otLpYCndfQzqqPXqrbvTRNiVaEGCBxkGjIqrXeXh8mXsHd/hl4t9p7aoa845NQYQNqSh76CQLbu
ZL+m1Zul3RZ6MflxjfEdOoLyLvGSZo9Z78QgAesBbZ1mrJca32OZi7xgtneChXyEWhPDGkHUAdV6
tLbjNLs3AAhSMY1GmgwIoGRBxtvJ17AnkahPqVL5I0+Kh7Lgkg96Noanwq7hrf4LnWP5CgrRkwpr
/qqo1a/UgxH1lukjZZR3BMKzdVIDR0OmFoR8Xh1sG6c5s7cDaP5FtMdmg+aLZd8NGoJhraSg78zm
deIBspxeBvBc7QrBJcna6kP6FfC1hg6loFKTh+gWBMHXoEM5pNLaG+F3PsyeIoAzPJkUWGjY5tzu
Q4D2Y5AnH0Hv/+hSGuTNaCdHq49gygiYtHkE37SSM0RASv9Ni6lTt3ULD0QD9LipYF7vkb5PjxC4
tdeSbQLuK9ObLTagGonxhHm0h/jdx3tu2MciHK79Cp5OrpjZ0QgycMpmXD7TsKVIKEbrcTCkO8ET
/Tjk4xuS8OkxUtr2kdTO/lmpNk1qtcC2NO/UAsUXBMzoB/XDT48KieGAEAKdgK9vjh4rDNu+mvBs
aSTHyb5QujK5CRAP+Ii7AX6NKQpyICVWo2tKOyyourNQQbWotqrJ5AUyKDwAw4aqf0A66tbXSGZB
x0Y+FogOqu7GhOMglzuQ5dLDBPOOUAii5SKHB6IkgUE+ZPwANRvSK+x/FukknlV1TBp9W9XkUODQ
o0Clpoi81Vp5DXKS7wpCa9M0YcAlCODK6nhpR5qf33slgva2G6c3beVh/kMTWCRG4dCPpw/pIz/u
Gfm7UEPqPJV0xUeislJl+B7VdgEHFvX2FHDGpChGq0VCgyNPoi868glQnKYLmMNp23qCrCUDL1y1
gqPYNH6hU4NYvtK/RjX/Yq2bL0oVGijbZ0hiWX31YBaRvCkEcAMu7He/S8qtJ8pftqmzrUZQN7Eh
5dCYxncypYhXhwF7vhJ/eimGFNeP9xSq3kIN7rWuiscqU3lRR/BewJU6kZJ7Pzo30kA8UyR2FdCp
Cn3FneKbXwJJ5+wvqj/0bzWHtmD2207ZLuipe3dI3IeHMYc+24Zyv03SzNyzZXX+XRHc+pb3jsoZ
RgKy+tsdbIuXGAJAyoCWJO8gVMvQoNppiQFkNRTosiOslu2pm4zk2ZBC5R5hirTtsS9Qyuqjy60S
0T1AoxNst9yZVEy4qmtOjT5KBjiYfWM4bkHt1dcRDjAmnHhoyD50Z/DfCNx06mPWtcN1JIMn8SqT
LpOXUyBETwaZbDuy7iLaJB9AQZubUM9lpLZMoHrCrI9Zm8d3CuJtX3VF6SnVSsYXD0+ybzo2FlTD
mhDAQx0fR0uoTpnl1ps3aOmx9UH6KCHdZzGk0r0mJyk6/Fb1uy298dYa+R65W5V3VWRDnTMq+1n0
KCsFfgzfynNtMtmy+NIZmXnNq7O4zmAlP5clXmk4KBku4BEJ/TMEFCfVqN58LuO4vk4Gd7yzmxJS
s5xSWh+ykt5iPDTJJILbYHUh2ZrhBL4G4ixD9wf2Vqpp/UGlgfLh4uZC7bzotEOrGCXcC7v+Gqgg
sbd5BXKSkiPcA1cKKXZT/umoQBlbaYJAIpuOrEdSq1NbjU7HvfCkihsCiXGhsnx9g8QGHXXqmF7j
5JGABRsDg1VMFEFcZdI6EVmdmcgexQp/Vubmsaz99zaRpI9IofzexqChKL3hgIPOmeH9qn3qkHLt
FnsxmOYuM0r3SdFASeJekG8rX6sOvQRoX1Cte627Ud13Dc9zt0+CrZoPzaEudBuW7xi864OLoIti
p7QbA6OFGuZyEKKs4H4o+TD+busuQuDIDzqSd5QuOldPgbNH8nOQFupLKLrhaJhD/EeEegWRTmPl
bbsyMG5sX4uum1EJjgBz1FspKjrElFL7KTOLHIJZJWA6IzRGRRqlwS6l8U7yiMsQnf0BRmDA6203
VP2wbRsrBOkykNuD6XptTUU8ISSof+8BdaOvn3k5nb7czLT7Ps6r91hUaL0gWqhyU0njo15b6rFO
c5pLwLO8miJzrDx2CCvuVbUWL4rakkMOOi0E1kaeQzb13DcRpqmL90s27XXLeGotg5QmQFBBKlT/
vh6TcmchabmXK9G+a/KkVG22cv0U6Ip5xwR6O0/KjGivyJ52XTae7KLrWQDtjAYOGwplqX7d+TGs
c7XgiuZV33bEVoICDYhYJYcEBK5cJ3TnnCBTeHKTdTy6HNY/ZSkpSmjjhaRvEdnLfycJ+dM+z9J0
cDyj17JN7CvAX1St1ibIiLavwth0IJ8MH1IEkM/E+H4zJhOi2kvFPRzF8kro/QSNRLRmbNz8rvNG
tO+gVHjA48bAaZMmBZbaK4+BiRCWGwTxseKdACpwMMqvtiQybff/KGApsR8jVmOpTlpqW8lFQTLk
tY8oqYaom4RsBs8E/Ad2WS+uxMS3NaEXQ06djm8XrVhXI5vilRcEzyHScYr6xaoQkFI5Q/rdZaeg
BStLyvO6ZWrYBamGps0MtICfekHCfe2UO/GkPLgHuCz0xq/EAw3iu+DFXAmoLjhNmbZlUGjixYHz
4swCiR6F8BIF5DFl4h0tpk2EuNKm/2Gbm6J74uwXG/OAXOS2PtSIrdCB3NnhAdMUNdmsjH3B1csC
hKxY6OTqsjK3ZTTHQqRqzU+p9v1ObGNyw3tUat0X8g39Ot3DQR2QX1lxaZyMu85tNDGaxHoNP24D
MrY1eUSduPKpgx3KdMTwnJLQ1W283FFj5achD1dBXn2JRHWV5YOT9u395eEuGIqdxZ059Gk+vr4+
UoSOWqYvvM50+sVwSpp/kLLmtZFG15cDTv/gp4FaJtvdtoRpzL80VvGSi14aXzp2v0ap/UDnYBel
9XuJmtDlUAvOYRaL+D+hpkV3MqdBCkemCtXaGYo+QK2pv1IqemFpmz5MzF86jpMEcxGuOLov2Hmd
hZ3sxU7CutZgy5JE2DR4jZCksB6GzltZpUuL9HRo05+fxEAYSKgB3VFnTIeXoG6ORhWtmOithZit
yCzx0PmN+FCNbv/gjf0rC/Td5Q+0NlOzxccbckBmF9lTdClucFf5KsFioi2w6tS3uBIw57VsG+tY
oczOMztGYBu5VzArdyW8fTQ7/V2DJPI+dawr7QmlBaxEE/MY34ebaIf28dqpsjiZtonwD0aUKsCj
8+/Vx5mtamSFDryPg+/mWzyA95cnc/EEOQkxm8wsF7le1gaZXpRwxSsIeQJ2C4O3iuoET52HAnZD
GGY3l8Mqy3P736HN5rbTQmkoW/L+6eiGOFZt3K+UTMTreLR27dbaeN/Gu+IlN7eRs+actzat0287
2QZjlaQIJBE7RNe4CeWDSM3D5fEtrtGTaZ05LlaJ0bhmY9aOpX3TKngf7kfbrViAL56J/41hT7Z9
J8Po3VLuyQSQ/y2VX+rIIwLBU99qtmWi/bw8nJUZs2cXbVY1qiTJLESPdsjQ3UVghy5HWLpRDMWa
dhkmvWy488F0hWqkbmyz1GPj96gLuP5myyPOupcCHvea/ReTx6WpaqYwFP2Tp2FpWgO5g8Q5pWqH
ST0iClV6fq854nuXR7Y0d6eRZvdJDKG2zzsi6Xk+IQxhY4TgQi4HUaZ/5fyC1BVZNoTQdGM64qdf
cbIYagx2qsY20edGtTkK+9s2i9DBMbDQutXxGGqy4Io26dNIG8zDm6hfc4H95zS89Atmh1WBVABr
3m4cNbFegqrFO6K71uT2aoxwqwnQcjBR3BuM1wScWgb5KRsfcl4oooFSXoxIvGDwIIuVxOHzRjyf
l9n55gMWz6uUX0WjGWVdpAeA6JcgXS7P/+ePfB5mdpwpYDj0rCUMI4DveRuC/L4c4fNuP48wO7R6
H0rTkPeDow39+AZF6tXXk4exdMcbw6pWjufPu3EKZmPspWuoRqvz/d7WfgEboXVSGSzPP1pQ6RZv
AHhE8qZt3e3lsa2Fm20RH9lUii5oe1igunjYYGiUbzOY0mb6WFApvRxNm86S+UpVTUVmr0EYw7H4
fK9Utm67XoG10WCDU41vAWKDAZqKX28U7o4JitOt1lyrWge/EqU+MQlKgLkB4xmaN506XE3gnxxL
zuEhil4xIlEFBlzl7xBBgkSuEa01trJqbQvZ3LllvaUSR9cRQxy8EBT6cJfHoy6tcdU0LQt/c2vy
3D0fz6jCwMJvsHWCBL7BhJuI0K6/ys1XQ0G0qX5JGyCNTXRTYi2A8j9NaxTZ0We0o6sAhQ2F1mXh
oT/TUFCLNkpeIzePpkQsHygv3tey93z5F6/94NmmRH231/QkRUl1BPz9ouUomq2EUKYlOvvIKiIL
MnwVHgy42p5Piqh12iOD1zlj0CEHitKZFFApbhXKP/j10cijPWUhsJAMVDF15ZdQkpVdtLBl+Qlo
Sen4OPEzZt/FTewE5wQbHaL21a7hkMk7i7apFegrK3phPs8CzeYzCFqbCZVQSlaqR+SmoJkroFuq
lUtmLczskEOlbBDSFKZ3SYObfPguRzDMrFH7+q/Xx9l4ZmedZEA/jwsCuZa8d92ftfEtwtv03wch
/6ScKmu2zml3vkBw1vRjs8rgxCTY8h1sRdyDjlt5KC8tAdPWFGHbBgfOvCyg2h6atnHdASRodx5A
bxCMSOJS14uVv1gElswq4yBQdXX+WsEYL/E8QHlOb2vPtYvvR5R+8XTtXydOk9n0f8PMvo1uZ7nd
yD31u+bH0HyAccaK41eEY+blz7M0c5ZQVF3TbUE5abZ5LASkEMsYOicPb5viOdLMlyxB3NaqDpcD
LVw+LIL/Bpp+yEnm1KVpXyQINTvt6ONr+Cgocvsj9w8kBWgHl4Mt5AmqZVgA/zROa3W+6KRci9tM
QZrMgJQisKTux/fLERbnDdNz3VQZ1qdHK5rVlOAq0Iy9eps3vKTCR9Mddl385XKcxZGcxJmtA4B6
YY+2dOso0C9BBKDMvrJ3Fj8M0ro8vmV14fVbIjYUTcdnVdKpK3PoS3eJaWEY/zRkK2ni4qyxRw19
2qrsnvNFYJEaJ2hGd+g+Pg+gODJALIauQjHv9n8xbyeR1PNIZVujqiBxtrXWD1n6U41/Lv/7S4c0
BYv/jGT2kBrtoRVNxUiA8V/JGVXoEGT6sFJ4XJuvaXWcbBrQtZaGXEXnTN0iHE10cOGkDkX0N1fb
6XBmxwDCxVrSlwSy0BPNrV9lpqPk/uvynClLk2ZDXjI1mY6HMc+gZD/HLqwKcYPY2g/y1+HD/+nv
jG/+m/3BBUf19gmtoFFbOQwWo0IAkVFjJEWYv3l7MvmSyg48GkXZ2sNtKsHz/Pc1JP7pkyCzLxXR
8ENaFkpUZ1T3Asp32UhfL0/f0ka1BXm0YXFYo+p0vhgM1TWiFICTY4eR+gu2iH/Xhjoe8DUI38gS
EQAQ8NKXgy6dP+S6CloQKje4PlvnnS/GQUoidmyPIa8p36RVsBJiOsLmKSQJtSzLwsBFef5OwC87
HCCXw3S3oj9hhMNjV8ET9n+g73QHBOk5RkLqb9bEf2POizr16CooOvC5Bg9M4Ihs+12evv7N1P1n
XPNqTkjFTyiCGFVawep0dOnlcoDFhX0yiNkZR1kvaQNQd1gCiG0aftOsbtcaKwXzxQyfs9oCD6+Y
2qdnD6BIwGV51TmSVj50mLUF1gSBwIeuDF67Mb5ip19Bp78a6uxFaxFPuzzKpTPwNP705ydnYCBZ
BijOiVTdu06h36PXsOulR2mtXLm4vU7GOdteyEqVhW8xTt3EmuMeCcXMh/Ji2Fvv5+URLXw3TVaA
NdDFkoX8z8P5ZERIaqetZ5CtAn1x030E6IRPt7LClSmxnm2rsyizE0nUgYbgBYlq8kf7GT33t95N
tK+PwZV3Fb4VMNa3/XbctwdcT/Vwo62c9QuzSXTbVoWqCVXIs5te8xMvxs8Av7cOLw54aO7wnuOP
kLk4YiNsf3lGF04pjXk06FjxBqQ1er5GwJJgoAjRzBl7qaFlXr4XqbuSuyy0QXVNJpu0qNXw4ebN
MUqz6RBZBAFWilXkbpIy3KjX2q4qMCXaID7+ggDLDk6A4zrjdthBHHCyt78Y6cmPmO15D6BWjsMb
+bqGZmMdYdKb/c1knoSYTWZqAlfLho5PlwQ7xGeeqhJpgcvDWEoFziZztjojrw1FjVqtY750++K+
u2MS0a+8C67Ud+GUW/ARHSodK1fN4jo5Gdq0M092XlNYHZAfomLakFUClcV25bRSFo6rs4HNjqsq
MrNINglhfcRfmvvhtf3h/vLfzLtmJx3ya3ETvBQ/QDldns/FzU4dRtdtsnhr/iqtCvCfaj1ypNCZ
L0BSZeDoYPlu0vwhHQpcg+NdB7D7ctTFgwxpL15Bli0MfXZkJoGkqbEneNOVuJx7eHNA0SlX3idL
30yRYUmi22Zo6vy0BKwJZtGT2VQDzpFW9odOxdqSXzqtFFm3sA3A4NiYn1ZuI8psAN/ueH39K8rN
WxmcDgap/buNSaUWrN01SxOnqJrMA1/Y/Dc7HWtMisWgEa/Spd+lH6FbhHK558krH2hpMZ7GmZ0W
geQLs8+mufNQNBfQkjcA574bffBaoP28sggXEjn4goYpgKaQys2rMEaZZCLPGRUPZkAi6F1NzsCi
saFtc9eIDl0F4Vxegsri8hCaATqDLi1wtfMtHYjcb/HY7RxQN453E0NMvcLtZAu2HRbgFnDkt/bb
5ZiLIQ0uNsraOgWG2bKPeU6UQQO2qlCuFByEEyVb+W5rEWavflEZMbBlndNRxD81uTq49FJXvtbi
EazCBqKdpVo27//zmcvQ83TRaukddCzbHYjB5jCZsG5AWUGZRsBhh+fvPt4a+38/fVPNxBaqYrNa
ZovSRsMPpCVaVbGYzEOaq7EY/uauPo0xG1unYqHSyJMe1t49GAccmoZ9fyU5vYPizBEA9BZ+PRzQ
K+yhocvuEZB8XhvnwuYzESdVNJVjWfmUlHAkm5AwWJkavQFcA+5zA5NLLfzwc31tFywcKGexpgV1
crFJcF06feAk1jfdftz522I7KmiE7IIt4PcjsDDYVAd95W2wOEJwWPR1uXQ+Ff9DVRboUjBCU6K4
X6FyoUkoHHoPLgJclxfN4gANVo0s02awzfmeaxQdtwZ2hFr+BGp7gFYMH2btWfjPETVLmunw6Jwm
ttCRnJuFscn/07SyqO46wz7Z+w7SD7gvQ4XbI0MADWTnvV0e2OIcnkScbfU80BpNZEREPuRWbrRN
yYLMPe+18X5cjrQ4hSTktjLVE/X5U14pe5QDfQ81J3xY0/wtyd8HjEH+b0FmCzH1tWFMWmTrPHiE
ogLIjC1Har5cjrJwPkI6IdcxLcPU4M/Pljuqcph/Io1SN29a/SsFnXs5wFKjnwjAq7WpaM35eB4B
frKQwzTA0+rQfS2/4Z/0I1A3ytbjSEyzrVhJcpa+DY4aRLSASXzKpFzgGGmm+z3CSt4vDUTjmIuj
Uad/8XWoitu6PkEZubrORxWhRdwPWtQ7WlJttc4A53cYgKtfnrylr3MaZVryJ4fR4CP+C/KIiyXR
wZYgKRbnf1Fvg3VExY5KoqF+6vj0cmtqo8TlVY+w2OGqJ4CFLw9j2uvzs4COlS44bzjiPr33/HHU
xiFlCWiZ9cc1sVs20Ts+5FgKw3UB5h2icv4X59yEBpgArpoF1vV87rxYoIHZMq5MjUBAP8ZQzjp9
3F8e2tJys7n2bXJegs2PApWrP8rKqncKCX3dCJ80NZMfx7ioVvbR9HM/zeFJoGmpnCyFok8rLytL
rl1UVDyv/JPk1mPZFJDEEeOsB/NmjCDGKGsNwaUleDrA2UKH3C5wNcPXTDTuLYgKzGbWMs+FELwV
wAQbyNqYnBLnQyvrxggCU+mdBupvWj2i23L5Iy3MHUeCit2cIsAlzptYgVo0NkJk5EmICEeufofD
r4kzafmzs5FebMyDjzNNNVprj8mlkh+Rbd2k2myp3ITnQyvUtEFlkZUffDWu013wFB1QYd4pX9Xj
2ktoKX8/izU7LPKGhkFZEut/weUwCzfSFqdvpK828gYDmp27MrFLt7wlU3oD1UeXlRz4fHw+/Lgu
MXBb6rbdvnzMX/wHY9fs+j0qeB/eQ7hy6i5c8YTTbI3qqWF8anv0clRJpjz5I6aPHoSwxEILrKn3
iXZ1ecUsBuLo4HonK6MMcT4uww2lvIYgBMYEO9Ggw7hMlrEd7PV94rUrJ5W68NyzAC/9J9rsy2Wy
KGTVJVq9I+e8rR/jXX9jHvFzwZz84B5Mp7gTj/LPbtff+8fwOTwCpPoNTfXYvalvawtpbeyzb1qZ
XtqGIwIMqZbsQi3+3ZrhEZVILKOMYuWDTvM4O9XORj7L2VLLrUK7YeR21m64uVEoOpTm6gNtaUia
ApVJp8jPQT0bkkYtKTUH3Le7rXcvJ7v4MdnHO+/a3tZ7FGJoCKOpv5V2zcrLcOngOY07G16VwNGG
fTjlPvVVdaiPnSMc9biGc1kLM/35yd1QJhhpgOObwoSP+rE9Nk7yWB+a4+VNsRLGmON3VYw/IkGY
+Kq+Uo71EfFdBw/MlTCL2+Fk1ozZfUCWapqUZ3undTy05zZKdcju0dZ9QbUAEXDlWPCU+FB+GF+o
IB/zLXqIBXILKmqvmKpucY77wH8D27DD5fEvvfPhGZJVUqnjsJu/8xHfaZLCNXonwUyVxyHIyVde
hnK4t3kcFl+Quty7Jo48K7tkWp7zXXIad3b3+1oGj9zWSTJqrNmrdN909q2cvvL2mkiO7yvD1JbC
CZ3m6NQF4Go+X06GB0BNNCG+8SXyQVt5H/F8g/XfOLJ3wFyPi2RtoyjT2vk0RF3lMWXwRNDnLVnP
Vn1ZC3ThSMmIxG4PgzlC8TiVEKNHkObaqHJ4x36O/6f2VtbSapNncY5PfsBsqybWkKFr6aGjhMCy
gwyu++QOeKnVvpU+Zz66RpVdHqGtU8nv2h9Kh32r0H82fjViHjV0102KZZNeR9LBQgf9gV6evV/5
MJ9PS1ASU1maZMI2qHmef5iwF0LEgE/Y55oThxsLLb8DPS+MObfJlXSd/FRhHFubf7/xycugq3F8
KmTw8yec1ZRa3+IM7uTJtwCnDgu0Udm+NuGD7z4GlY6+8MqVuJA4EZIn3IRFs61PLaIapYwGOqqC
aqz+OohhL0P3xJCv+ZoUXIfNiJC+C+MfJ68bMAkYzrprx9DnJUkXDJvyf/q1nEezHMAOvXxAnlDh
0ihBdG31eg/CCr0o+pkHe6s+jKh1ofy/RV7QaCiS5tt0++8znqkVR3I81b6ofs0+Oe4gRtDL/IgS
WXPq5+2P0XWRKGjKazeWf15eYJ+vyfNgs3MG/1K1gw+uOJL/qmj05XBHgGeO2vYa/Hyhp3oeaj65
wyiNCJsqjnrAXhRFG8SDXprf0nN5413Zh3qLpJp6KyMIgVbExnP+4sA5/wGznEtJDCRz41oBdiSh
IMjbUMVR3Psttd/dxtpX/ocJVd9cI0AubeHT7znLRNDwRUGiZtwFHsJQqJwRWavAXGsgfL6qz0c3
O83yUZbz0OVLioN1jd3osdx3t/Vh7apeeHOcx5llHsJoRJUJ4rQOEnA4ODpY3Y876dV/xjzRKfuN
7l2v0WgX7uGzqPNExNATya2wFIG3qzjIDGL+ELc0LKIDiss7tqPf3VYv65vxn6Ll+S01BZ5YBpRK
gOLOhltD5xfVtGq1l/QWzcmr7r58CK6zrbnXzS3qGbvoW3sX3/Vr19PnJ/JZ4DnKpnHpSiouqxWP
oHoT4kD6woFgrdQ1P9+BRIGcrFEF4nk1T5PLvsG0yu9ZnEYtoa+KoKKFGGVU/er6SnNaof7NgaNr
CjwAsMa2MZtPvYA9PmIn60SQ/sMWrxejxK623xm9+nH5bFt4qjK4/8YyZ9lrITWNkVa5AsONp6qY
XKH8GyN8xQBooxj3nft1RIuvw8Wp8bStVaPGEX65/BumXfdp+Zz8hFliVceVJ5SYS2201WMTm8hN
8T+RZlwXWoIWGa6oSA1djrlAXDwf96xJpBvdgN4n4xZPRXqIf6EQsrP36R/9Ho97pNXHp8EJj+G1
n221dfTK4nl3MuT5/YV/Rx2KlGN2/BLUEFKRfVursvxTpP48r6RGMkQy0CuzQ1UykFwZ4gJbD7iZ
0sbf4vth5E7w5O8wXPujP8FyAchOFX3r7iHtbJHYCd4uz/PiDrUEuqvTxvlE7Y8ox+FmjMvjiATt
kH5r4rWUaPF2Pokw+5B5p2u+7BGh2qMW02zdJ++oHKcKT/nnNvhiX5f38tHa/+thTWUzyOVTX1ie
vwVyUk6rHVk9impibs/LyES5xvP7w+U4SzfJWaDZ6CQpqDTFJFD9M/k69d2qu+A1fMOtxJEOmaP+
WL275IVPRl0OsCmVb51Eb3b6qHWGXa41KHiyhh+mN+gbJQy7CIlWrTzUDYKWu76Rw3cPXVgUpES3
rzNsCtDYQM9S1HtPxOUW4gFun5rm7gILtac4Fw0iOv3PNq8QybdQxB9u/FLv9kNob8tSNJP4mQ/0
D9lJ+vCCv4GGbqpG5d6QkUInvXuX5PGxLxouzyJ+ks1JrUscJ2sqXIN+ol2GU5sOCdQYnrOcu88U
AWwvNfqDy6zTVPxEnyO10fyXoDRclHs8Y5ua/VFXMAcYhoBKS6W8yor1PTMp8XR9cC+P+Xc3St6y
DAOyrMIHQ/Mxr4qT5o8iEIXRUZ7WE8xtBy/c51iGbsUIyB2X4hE30hpfqqr7gQvrlRRZ7T7BcgF5
XQuRqBEzFhfB5lqJbwu7fM79/FZGqHSr6N47elmoM3UNp248OIWPi7WOQqOQ8sIhy8VFPraQcuyu
S33st4VlJ/suRImuMfJvo5b/oueOUGXX4Dtn9t8KHCD9dtD2eoEZt6JiA3Z5jS6cZaBzeIuA77ZZ
NdOfn5RZUq3UvU4bVGeIiu++1P62UvdLpET+SpyFjX4WZ5aaWtJgNQEVQZ54KGbJ2jB8Gf26UTe6
DzRZrkAKOv9+ZLCYVYEoB2tp3qztShvXOx9fpCbBTbdEDWOQJmVRuXv5vwWa5aVeY1u+bpiK0yNJ
igYNGpCS+qWJYmtlDpf2Nlgq5Mc0iz73fESSa+agD0vV0c3fZmZe1Ya8ch4vrQYa2wTQpt7CvHOq
DnohWXWtOrnqbwwsXFzUnL2s+IuBgHig6A3z8zOtCGuCHrfMBr9YEw1UfwyQDrTWntvqwluXk9vE
lxwC4qRNc760c6Xw4V+3iNGD5YbhXHX4asH2GQaUz+XIerS7vj/g3/vW8j8IbuIGE0BrKSHxl8Zu
rMTWlI1444XDQ0zbDRNDzZy8pUzshqLt5UW0kEad/djp25/sQ1Qcm6Is+bH9GP8SiMnIboSAuQ2m
mUtw4ooWOs5Jl4MubkqWjDBl8PvaPFWNqzShVdqr6NDq4T4pggeR2U6JEdQmyNUfl4MtrS3EEv9/
sHmuWg6163oDwfLqTtGvg/YakeHLIZbyYYh3/40xS0azyMflJiaGOORXYgsySt9GW3i/W1TXX+Pf
/x4xSnJwEk89/2qoQP5vPLXFq/67gbj75REtvF44Nk0KVMyb/qmNaIxD2VE1Royui+ufclaaey9V
i/taqq1bMVQI4BXpv6fEUKbiCrYt65/AszthTEO1GENVdSoMXXHs4Yr/KuXfL49s6TA7DTK7EEbk
+tH8J0iSKXijed7TEONhdjnIUhZ9NpRZFm2Phhg89M/pQlFva2/R6iofUyd98a4D1kX1JXhEe/IW
34YX/vuGD+9KDrj0AW1FEdMVRC/snxV7uq+btLSot3G/4phQFZ2juMNe+LhljtLOyFewFUt77DTa
7BTxurKXFQwUQHRWN0ndfUh+eOxV3KUvz+tanNkKARVTunS3VUfJVEcazVsU8cONoKy3EmjphIL0
a0H8UYzPklN2V+S6J/6HtOvqkRtpkr+IAF3RvNJ29/iRZkbSC6GRoS96++svar67Fbua13XaW2ix
CwjoZLmsrMzICCh5GPXwJoPIee6JD3XlB+jJev9mTJaGSgiIflD+PT/LtK1pB3UO3K7t05T+yIfG
qRQRJnqnTQA/r/xjhXAv9ojSAd3oGFAB/liIz3iqC+GphzrQbougetExiw7aOL+C27w7QnIB4kQh
dUXnYn9X/vkKzk/mdg5BjJjgArYgJosILIQQW2DV0eSMbXpvFgoRLOTujkE/tA5BTWT0+diliFMb
Msug46/1X52NPweoAl1fwL0rFGCvf0xwcdjclW1dDTCRKPYrVUHnS5rxW0Wim0S1Dp08/4ICqSAD
s+vFbJBToQkOjHM8FoJAr2W1ZksFwYHt25FGHRuhrmDudowABIFmZZRHgMjlM3SF2sdGmSQa3kHQ
O0BTAvhI/etzt1OrQhKQoJiMvhyMhO+RqRHk9NROkfBcrTdpIG+6pEVQAB+/d3kEOUjt0FTkDUpY
h9k2Xq8b39kbKIqAPpCRZwBywe3GdZ3i1IhzLWjiGYumpd9q2Zgg/Ju+Xze0cx3gPS7D39souCKE
5s44tj2kaRIdnJKyvTrNsnhNVQUa9FgjxtreLi4yd24lDSdjnu+a1Qw0YzjOgBJqIAyldutlfW17
S1PdoSp/SDKIGUL/uYGWnmAz70AMTYb/Z9wZCjYYn7eUc2IkkG1FPjhYA9m3bwDkUT+RE0FRv74r
367PzE7kdG6OOzwSnrejWsIcSPoDsNa+1VD19juPlfabN/rLEsS7l2t+bo9biTGH2ABJpCUYyY+u
/EF0Gc0oq+Dg7CTVYYXICKBUdJ9eFLfzrJaiPsshqHeafNW1foHfF0WuJZi87FAFtWsD9S2YycvT
em6T/f3mxiey2irQ0tED+aQbEFYJgCp47x0Q0qiqtw7PKD950bOopra/gJuhsgnfmF2R8VgnRJAA
MkA68BsJaCBlLsRDg7hMvxM387NfIqOioXIxnDYndT93mN6ye2/0+9J8vj6Xot9n19hmTAVgrqRW
Wd5HHhyN3kMc8LqB3V24mTRu16/QmtcSNLAGCbivSrMFtT7F61oUxQj3Ibfb6WwlYCjHnoCIIvLi
0NxjuwKJQPRSVOsb1Z7YrhjeRCALgWHcH+czWOWR0WoVDANyNdhPdpvfkGAIQcKehkugrwMkFu0X
2ct881G0O/Yml4D5B9klhoTk06x9KSURGZD9lPP29zpVn6gxfStG/en6Gl6GiOxkA9cBRCzSFvzt
2EEJby4rmwSaBZ0mq4B0Y+2CANfNoKJx3dTudG5s8SUr9DDjkrRmELr5i6++aqObDU7s5256a4aR
Y75GEjj0HWFal6UqzosBZ2Pkm8VNSNuvVbUY2D+mA9okV3sHisOxHloH9Y5TI7gNdlZOIRogngoQ
iYhWOV/Sk8VWkBqAub4KaYdERKo/g5T7eH061Z3zDeQRkk0K+IMBxuCORVJU0RK1YPJmNQ5ojjrQ
UHxe34c78zB/7r41bvmCaN9tIVSQ4WgyDohQe5xqf60FN8XOJtp+icadEzqDVXaoKi1I529t+WKp
P6HzlMuP1we8d6mzi0glCOUMxmh6fhwLaiQFFLLwssb+YZIboXWENKmnj8ivO2kgOoJ7E7y1x/5+
40DVtM0js7fVYJyr3JVyCHvXkihdIDLC7ZaurMfSLJkRLUIS6euQa971eRNZ4O6ZiRo2dEkgQaoP
lpfaiWdDfOy6iZ0tj5XBQZIJYlCT34p5W+h6hiJpkKFHNox75RPEvw6ykv/909kEaNtC4wDiOkR3
XLCrzL2p9AUkMlWT3M3jK7j6Z9kS5HH3JmxrRD1f9zmhva5OMFKuuoeigZ+J8hq7FvCOBe834OcX
Dx8NKm1RqyBmt8EcucydAxVmgbfdWxKkoIGYAsRdRzfl+SDaypq1mcnwgTH+DXQ9N2nWPo1xLIoB
2NnmnKuKRyPYNvC6AssVtyLE7jNTnZkXUqf2ONZ2/wL1TRRe+7J8KmsZmpu2Drgg8PQOKN6GAB1Z
kr92vXKjylBkkyJqemmVp0fSqpMDZg/U2zM5hjTNBLixY69y/rOkUNrzJJR0emOePKOMNE/uzQZa
AekM+Lxat5/Lqkzc2FiAvoLukgPJCxt6VRkFW/qqNp/num5fKqWU78ExtrhFD76fxRzj57osCyaZ
3Sce2sP04zBPhldIpGGKMeURWpH9c1xRw7XBtQa1GFrfGjJJ7mV5sKG8ZIAN7fph2gtGVRu8rgq7
k9G4xC2dlRZFRWJLC+b6mCn1jzyGNkRBhzAZmIbwY1LEXm2SMJ9+VFBSLgB1LWwwk17/jL09uv0K
9vcb77cY9bTUPb5CX+pfKdgF+5L89fsfbEXgEdM11GUwTi5CjWdI/aV2jGAfYnbgJOghWlSKnjF7
lxMAe0AOshZ3RALn4+gNiD5IcaMF4Ip00gUp7XbyujiDeIGos419L38W0EqP/IysgZyTXzhDp0UU
pYMWtKY8fSmLHAol9kLdyqSWCx7KyoNDiILr67R30JFqBoUMwJgoa3GTmEfQDxylGeOri1MSxTCu
hareCw763nbYmuGC/QQiQdoywozNSFRRN3Kwd1+uD2V3qTZD4SIaE3LH5VjBhrYGtqk8RuMNLYjf
J6Ke3l1D4EMCghXR9UXORMvWEZA8WYMKG+RlUFxxjC65JQuST7VVH66Pai/uBaQA+wLbEDyKfIyt
yw2UcdE7gvizep38rnPQaeAjNjtNXgWQODoNQtENszfCjU0+1k7UqhqKEjY7UDeiKt9DmQgaIHcA
Fqb+0o8idYP9QeL2xz9o3L+AawMlMYyDbrBB1kfWCq67DCSOhMGRYfKtd8kTxWc7fCA41xub3J6k
EOUDHpdgkD7whg+oTTwAdOEOgeXkj5qv30geFTZm7523rVFuk87TakWtCqOzaYZWo59y6FflaDIW
7Brm5XlnsrGjc0F1pzR9oRuwQ29B3R/fQG0lQDsmeOrQY4HsSxj5AossrrlmkbvKZ0B7op5NJ3ko
73W0uZd3EMsO2vsqiD3R9bKD9z1bPJ6qoB/kGBkXbJj6h3qSX4vjjEFqoM5f0DA2noiPlpVjdzQO
IIIV4UX3nNl2brkbto8WtPRjEwfV8n02P+dUxGQq2po6d3vOdqe3aCRD1vk0oC8kBvAFtAjG7Qzu
Is03QyksPTQH/Ly+hGzvXVtBtnc3d7YGvWzJ6DCn1Epe5CafHFACe1AGOshGHOaaDS1W8qCt1fN1
uztYLXaTQzQHYmtQc+Ev2SGXq6WQ0SDCTmLpx74FJOPN6FZHI2DdIen7KnoNssPNjfXMJPOAm7Gu
YJhD82sCQqM5V9+sNdZ84CVlzzAiDUqDs/VbXSLkRQu5C+qlAUGPNJTVTU+mJejsxPhl6lHuyJLW
QVwx7yCD3kCQq5XXF3mWRRO0s+FQGkOBABEVKpl8pWNRqBQtgIgFVvzUQ5u1ikVksztLj4ARWEdW
UUePM7f0CV54RpPYeIId0wOQciEJFT8Tt2LtxPtndrhpT1vIui8p7Pwn1U0fKii9e9IKnUZgnqHb
7oAA4Uk6dgU0+ZwOLljk9vcWfjtSLuAp0zpJyYwvINVnCNy487r6EqkdOt2Ntu4blegw7y3e1iB3
zUwqRfqsg8E4BbK8f04ByhOcn53r+mxWuUslQov4Alk/DWlvlsnpEyd7KO/iEKQjdyA/cyzwqMg3
Ev1rzi5za5aPEnKdrkARmFrQq+ri6XMMfVxJ9BLddQ6Kyd7rAOkAscTdKy2Ag3pkYHD9l+53i65H
aN2EERRC/cVTHTTSmkcR58Pukm1Mck/4CHp8ZdVGiEaW9NfS9zeVnQou6J04APDTP6Pi7hAIXndz
muHxMiD1hfdk8ZjN6s2aNLHgXhaNhf39xtFJ1dpJEdBTQRaD/66Vg4VBPK9vwN3BIKMGv2GaIIHh
vEdX06guslwPjHJ5zWLladJfB1FidHcgGyOc68iTLiKJCiN2SxyzetNlAdOHyADnGeJak1KwL+A9
iX7oFqAvTQQ027vXkXn6M1GcLwAyXzfrBSYmV4bCtl8Pjql6NGBxJ0EPHPVV6tAG7ViO2PPtniRA
zXS4eXDCIelyvhXGGmLuSoFt3QCOA8V7t/Szhw+xocFN0YbmsqBC5G//F6uoLxto/wQglHNOc5ZG
0F6G1d4bPaRWaFCGqau0jhSyFrfIr+9EAdreflTVf0wqXPDbWkUCfBNzueAWBi7IUTvFgfTE9V2/
d5NsrXDTideKHtnAkwR6OSSBaQyS7c6jZhzxchqfhmHM7qpe0k4DVFMFz+m9JA9Kln9GyHmoubHk
VpFhG3zNUEY+FHgqKauTvedHxZcP6+Q2Inwf+0k+Ytqa5DxWLGcktheYXE5WqPvzoXcarzqy/l2o
UbvX53b3pGytcW7Lzleo6w4fuyZ+1vEUZA2SxbtdOv1Bd0a/CdIHdBQancCV7ZUJoHWGtg8V3DWg
luG8gF5rNgB46Ue5sHVUXzmUbu13oCL7Px2P3U20Mcd5hDYmU9mtMFcYtQFYvHYEIMNXJFJ4BAhH
x5z6oIrHVDC/e/HedpTcoTQYUr7tbBABjYWvkO4GGvJou+1IUBn0xYT6DWL/VnWA5BkEx4b56Yt9
BKYjRr+MDDPfjd8D+1jJeJwGTUnkR1tuek+rJNb4KpVu3iRvgp206wzAJgIePcBsLf5ywuAgwS5h
hlndR/GOmTdJH0x6mps5bvqA4/N+3eTu5G4scjcVMae2jmZZZ2okAJbVKrS5qTdo9VelIE+1mmrA
dhe3JZG+XDcsGiq3d+1FK0vNxlATWbmdmgw56Dt0gIlmdO+iZKzj/zOj3J41Cr2n2oTnGjTuwUKD
btDal6hny/6IjkXi4tmkOyU9XB/cDqbcRLXSRjcUmFpQw+GijHyMehNseuxkghTRzw9x5qbRly6U
gJWZvCT+3LvqAXXK3Bk+md8TX3St7I0bZPWIaFE4BbSd84AJnQ27VjFuiAC7oF115fnfRFJgQ0BN
B2As8yLZt+AZLI0FDkcG8VYZnaBZ506yYH+ybcCfQGSYFRvwf7T98ydizuxuTJVGD+KuyV5nPVNQ
UYkLL09zMGdVk3w01GUSeJzdyTPBtsNggpckEF0Nas7I6LB6Zv08Ks1baooAgWzf8eNiLPzgG0VP
zQXzGLS0zWLNFz2YaX7TF9SJmndiH9ToeQWYumy1p+s7cu+46QCIQToHTYIYFr5nE1pDtL2toSiF
xeqJo+mHCh1CmSa4d/fcJThbAXU3IDGg8O5yXrsJ225F2Bvp952dDj5QorfKWqQuCoGfr49ob2cg
boGOAXo2LrvzKsVucMakGT0ov1SlfdJUcD1pfimhpd7qBc/HnZHpkLYBzTqSaZewxwE9uuBasvWA
LvN3GWim7+AfraFBrUz3s0EEvnFn/8GaifQGtsclsS/uALWp0H4TFK11lJf+aFT/wkGdmWAR1GY/
4CZHQ2UEEwxSUQ/rkSA8sRuoOOK/y6sCiEX/3nho6zZSJ2/htIrxSfHbECzvorB7ZyXPvoXzVZBO
jysTWshBPi/h2kPuOh2ggL762pACSCmqXe3Fa4jtUYZD0ywgJXyUn1VRTSARD6qHg/Vkf9FBh7S+
t29wJU52r71WHvhqXyTBdt1b041RPs5f47U04xkQsnb9ZUJMsRQ4StHvcxF+mqdjVuAiCGS0VmdQ
PbYVQQ1TNG8f4ehmz5gznVFlxrypT+V3kjrNqfAYacUKGgtnfNXcwgfRWuJoX6+f9L3DB/Y/do1Z
aNTjBV/Q8DmQAunKwMjWU9/Yv2MTXZU18PdjL1LG3CFggsiogR5HFHbQ6MhDf+fEKOM6jhgSrk47
yyMTpA77VPrE9uUUeWsqH2hFv9fREKqu4Ta/bB8CIPYM8JEkBdFkBwVYbNVP0SKPjkrLClB5tfO6
5ZPqJL4VC4/P7vSALBuPQ3zzRT0KnQ9JXKnjgoxGmJHSmevkaK2RDzpywb24ZwkICNYwjIQ0+o3O
nYYVJ1WjRPCCPYm+ZnL/Yjk0fuoW7/p6721lKBLpqPHiaYPKz7mZmpC6m5SFBCQns2Pk+WOD1fpX
RljjpwJkChCB50ZKkOdYbTSTIEP/ZRbdDMbv66PYofFBUKT9scCGuTkubR2P/aRFaO71rVDxiqB+
i25JiJzNIRW15+49ssHNhe2KGxGZTj7z2BlZnVkLoHjMn4NZJXfBPfLR0aYwdQ5djDXciShgEZcv
xggpSx54ruaLuVrY9jgo7RHwxhWPTwWMA4MXOQx6Ht1LgSTC34mMsrBqM6d9rMR6yoZZLBO6x/0W
FGzCktbOfXQ2Mu7BmVcpxP9i2YDInO2UVnJQEKqrT13xFX3hguzIzpFi6Ek8T/DGvGSgHcfZIpKV
rAGghUfJfjNVFJGm3q3lWJAy3Ik4gY0CCAXKJvolEW0q69NYAc8TdFL+mMYALw3jfZlNk1PPOWQz
4uxpsIo6+PtTcGaWCzTyBUrDCbjHkIpp7suPVIzhVJ9ZoVUUR+wegu0QuTM99UTSK6oRvLrWYL6l
XvNi3i+PxW8I8fo12L7D64Pb241be/wJL/p6lGv4kNTuDmiGgpjzCA6Frq8FhnZe6ZhEPEWggYkX
CR+9p0SK1TIp1qBdGqCgDGfK4VTQB6FmyJ4lgydX6sEqBoHZj6CEe6Wg1we5LTwlQYzDFzvlLG+W
bFCMQDGfUefMcZcZD7R/jGOvpaduvdMjwV2/l4I9M8kOzOaEQ02ghqIoIMyk8axwPIIDjzras/wJ
DPTPim+9tS+iZdzLo53ZZA5hY7MpgO2PJ53tURTpa4dlKHsHVK6Gg5MfihKGuydxM6ucE0v1OY20
nhC0U8euUgIaQ9579ds0/0DS0qGloH68c50S8OYRgFZxmV4wAGfqlKHhzSBBlPxOMsVR2+LfHPKN
CT64bWxtRVwyr8HQow9+yY4llKgk85scPamg2VGS8ThbE0g4TlVMBY/O3dXDqIDGARPBZcW5S0lR
03g1sHr5fR1Ud9FhCVi9rXang6gjcu9Wx2z+scbtTxR0Ggh7I85ezCiYu1F1DBN9YFFuyH6nmIAg
zK6aZo0zdvp0nKLstYpkwWt0LxI/+whuw7Yd2jXkAtcgAyEkLtR5qNNNB+uRNbEvSGut4FbBEwC5
57frLo/9Mu8RmI4fEpS6oVz0KdNBiwe6YDN19U/QRjXSbWK8QFjHnRJNEG3uuoKtLc69AopupjNY
siCVpZ6Kn7m/3pBn8w5lA9cI+jB+EMli7c/rZnRc5GmDBnuUZWyl7Db+bpzSw/QCIpk77d6+G/0C
8AlPPkT3IizL3jWyHSe3pYasloFHwhWpr92jCd1hlBM+A4kvotMQ2eF2TVSCyLhCzjLIbcsxqOSA
hNCZbOpc3yIiM5x7Q9nOLjXSGlCeXsAnljil2TnT+uO6lb0rkbG1WWDu/wCinvvsKe2WrF3xGEVv
pDOr69e10Y9t9rMtSgdcFf5okDtVSL+xG2JszfKDsyGp3WbYIdNJP623YI7w6IcsV3dsw+nNFpz0
Xd+9GSUXiiZGsyS6BImFtuo8Iuc/6rb5cn0i9/CMjNXjf2byI5e9uf1Acd/L8oJjpoN89lZ6gAqk
l30CQQ30j4DGKJzxWT0k4f/TKpevUNfMRroCLgwllS96AT7B0o8eYRQiD/ltcT+Gsw7uS1E/6f5o
kQYl4D9g3GxcjFjJSqq2CUbLWBun5+VlqNz+xgR+SzppL+MdtEnvZkFQw58I5K2hKIi+bBD8g1Cd
R0tr4zKBz1U3gnW5T9qTZT3UhiC6/3jgbR0zs4FhmXj+wTlfJLWkuZghP6Eagf2peFRue4hL3E/h
/PbfBfuw/Y4ydvoINvPH3MNV4duH6yvKvNSVD+BjgEWTpCgHwVGgV7GzDkctvm1BL9rWz9ftsBN2
YQf1QORm8Iq5UB9R7VKSIKtiBFELag7zrUmJH5P3JI79aVqcflJF9xAPBPuY2o1Fzj83Q58uJTD3
eOn2x/qhdEfHfEoO8kETRGoXNx5vifPQU7cUbZNWBiQT6iN01CEexGrXvZ+AZhd6hpInikUvHBoz
aTF9BlzmYPDjOxOWYZqYVDCIJm6Nk32zQjbhx+ymj6x/HKIJgrlU93aJjScF4w5AcxvPnoHEWywn
KY7CGEg/oic9hwTmClbh/AkdhA+ojoXSM9okj/lje6pfLMhwnrJD69qP4hLZ3qncfApPsUEjRYsj
2zKCxpxUP5dby6WjaQb5Uop0xPnLik0yC/jBMAXK+wtWi7GsTYgKaHB2kLaydLyeUsXRJERNeeqM
0Z1Mb8Gx518/KB+9aPxJ2Vrl7ioKeQplAr0WXCw9tkfZdhWA7bJHzVsPpp/+SiwnDhEiPmZ+AZpB
xY/e1EPbAD2Q+bFneq2QRf8iwOIngrvPimaVoYyKT1p/RHjcRa8QUXuJvNGVg8J2s5veTT3bqwQz
8fE+vjIT/BWngS4aPc8wW9xW4PtzpLcmLMPh6+BBu/abFegH9SZ+oKEoI8Ff3x/DtXVUEoFjuqT9
qLUREtFmZwZzZrWuXEUvlrII8fPsqrwYHbrf0JsG6hskCs5DIR2UQUNbgLq2q8ImHdx2KkP04Dg1
/W1Gs9PlgFlKNlgM8kXUDqmy375mm4vRmyaH+pXNWIEfQHn4RUo8AslQ4B4ZJbCjgVLr1XxKwwzq
Fq6JVS4zNLADNZb3gqhzf6r/TAI77ZsophpRjrT1DJAfCQj0XHaAU/SuHyjed2FqDeTOcHxx7SD9
zZ2nlRSVihaxPJTpeqeqiwsWYm/Uv62jKJ17Ma0fppgAAW5zZHX57LRE274GsicPmbaM7q5H4wSW
uRvlpkJqNVBubD+/zUu3/DJ5TL2jzj2c27KGKsr1IfOz+p/vAKcSRLvRondRDcmADBtSNuSleVim
6kuiE0EkuDertgXtTSRAkQnlg6NZbaMsMbo8VKqHpVLdJSucSHmMlb8F82AsJkhrkLFG7GBf0CLS
VWtBXGPnoZYu3+VyQLiANsxYs1IPBIDHv544GEMbFPgLkZPnw0wyzHUFmrkiHEzjYIIptM9EbBE7
awN0B/gSLPbvxVVarCmV5LooQpIW3pB2T00zCFADAhP8FQnSjq7DyhdhamQ00CJUlLqs0QWPHP4i
ZgsDKUHgSBSTsJ7C86OrLGXWyRMGkmWoliUgoE3H+tNEhbQMvKNkhnQQS8noTYDcG4/KGcDwCSmN
tQgjU5/u7LFegjTKW0ePeyh86GvulSqF5so42H5sSdQ1pMH+tNaJSCn4cl7xGgDkkTFeWJAf5JxV
utJlkAopDWvy09S/Ze3367uPzdjWK1sMPQCRFjRca6hA8Z2SUjwb7ZKZWWgv6nczVj8Xmonm4GX1
QHfaeG20CGiILg8xgyuwq1sDmAWZxvMlbBuK3JcWZeG4VCdwCD+rVPbNRfZbgwjif5EpNrcbRz+b
ZJmVNsvDrJBMT7Oz1ukHDWJNy6EvJxGk/3Jvng+MWyk7LqUClItZmAPzjKYLr4X+Rf5+fbl2tsPZ
7LEhb4ZUL00zow06C8s+9Zai8hegnq+b2NkRuBuhooGCKqsAcQukxtEkt5Kah5UEiSTJ9snYAb2d
g1c3cZViFpi7SMpiB57Z41apLaySoGW7+bjAGC159QLBKUTz1AefoWBL7CwSNNEY1g5M1viXnfvN
/JlSX3YZSaswbzOHKu9gjHLzv23h/hjRxoh6bkSqCm2N0wQhlty9dNngmVYuQFiIxsEt0iBPpNNI
VoVQnPEktBlN3VMhIj/d3QmbcXAr0xullkZLXIVZe6CK7cTEcuGs3Cz9MlaiUv7uiADdww8AA36B
UFa7MTbLiFYhuqqJC21SHxTcqYN6kyDFcvGO/VgeuHbUNvHYuuCiyRF/r2gPL0KZZMcFBI1OQtbU
Qbk4hN4mxHA77ZAZ9ueylY59vPxUaP156bKjYUUCX7g7wZsv4U6zOtIq042+COM2iaBaOz8kWvQw
KksHEWArUI2idq8f7ou8AT949kmbA1CNNhksDTcobSvZkedcv2Fa0m4uq6Csm+bKKQZ1dvsFbOXJ
kv3OpbJ06Dw/RzZAm21U915MFdHrZ3/x/ywJFy9HWtLARw9FmOeK4hZL8Tou+ffWKFr/+vjZD3HX
HW7RP4a4V2XcyGOsKbQIS9Svo0z2AHz1wIfrkq5z9ZGAy11yrpvcHRvaRKCrB8sXaihTG89zRkkT
6nR4oCP4lmbjbpxkwcoKzPBta0kV6zNp1yosKeqSiT3dkS7/blfFv/E8f4bDE0cteraajY7hyHYT
0uawFF2YJ4I4b/dgbIxwHnRVWk0HPTEORkf8uYIU9njTxw8qlHK6RKTbtXOnMpEauBzIqwBDxB2J
PMlgwUIAnsRj4upLWtzIKNkJbp6dYARhDxoDNPbngnIDhU8iz9UC/2aBRW9oF9wOiuRYhXljNKbA
sYiMcY6lBhAO3AptESIuT44QA+hvIIpBA3xh5GtF1giOlcgeN4Xd3CSoKk9VqI5N4tISCq55Xbiz
tHzKIyqgItrbHNuZ5JxFR1nD14o7fI6gE0ugZECLLJj12i3ryB2BcRM8bZlT4J0GMPp4NyEcuoT0
jhl0Ts1mrEIt0hjnzKdZhQecCCRawGx/G4GTsczrb0ZCBU/DvTO9NcxdwHrctqpUa01I5E8F3vN2
cWM3lsA/7a4d8hUG+KOQc+RDInnVs7KOpSq0FgLg5GDeQzpWdYayk92VpL/+3hvqAJ8hKYL3BpoO
zu8fWkHFYBmjKhyyePCKnIJVL15nn869KIO8t0+2prjZq/RRimtdxsDs7iTbigMavwPoAG7SJgnQ
J/T7X4wMqEo0OzJCYn4esfpLWS0SHtnW+5I96nLiLrhYrxvZGROI24EtR90GvCIf/Heb69toGsTL
bZ+HBdWrB7vQ5wc7o6sjR43pjEraeJ2d1YJiw46DPDPKtunGqLR0czmtMEr03K0+GIMEu2LnhJ1Z
4PyVVE8kikyLhrTSiK/bWfElRxeplOaeRA0t7DNCg6VsJmSXbFtQENsbngYeU3B1Ye1Q6zsfXr5I
xMpTDbJocvwjHufPg10K9sauCVwvKipRJkCXnH+0GjUtywTh+hRJYaSRuzGWv1zfGTvH2AYO+R8T
nFdEthhaLwsCu3hY5XujoJCpKieqe3pEi7dmHEXvRDYtnFdkLMI4x+hzYJN3Pm1qP7T5tCJgJ2vr
qyqqAuBqT0CreH1cezser1FwOEGSmIESz81M01Tnci8X4ShDMsfqb1b1LYfWDjyuo/V/f2+Ch+KP
MS7uqCppidVRrUKJZm40P4157nXWN0MT2NnbD1s7nBfM1AJ1HmVi2TIKWJAmDfctqIkEF+UFAgnB
PkTVkdlBdgc5Hh7qa2g4TuOMHH+5pEoQQaXJp3Y53A8QzoHyEXin27jM/GpIYq9ZFRA9NQkN5rT4
F64YH4LlQypLZu/v80WMIlIXSlGWoaWlPyeleYjy9LZolq+6TsNGKB95waPDBg6AKhQIwWWF/+M3
Ta3WSM/D3hxEITTqutC8H0/6kTXagiHXclQneku96b2XHDFqb2/LInPIgBIE1Wc+Fd6CcI/KeEqC
x29xZok6qzw46vDUFzdRJ9Kw3NtKG2O8CIqhVnZEe1qGbalCezx7rKouuH4E917MSBCCuRWpQkTl
fOU3GUuj7UcT2dC75FH6Mh7TU/E2BHYo36Zf0kCkprbnWQx0hUHlGH1oFxFJ1K2zVULKOES57Iu5
GMdJa587sxPBAdku4D3Y1g532he7oBE47MuwTpa7pLFe4sR6p6NeBrQsn6ekuafdcGO3Su+Wmjq6
q9J/vz6ze057+wWcHwDwpFYyG19QLK0PLVLHtlMPd7mbDpIgltzLs9kGeMhsBazlisHX01sqlT20
wbArob/nquAAhNhfF2TRerPqqR/ltXIEHOrzBAEOs4+/A86OirPePv2bIf/zGXyhwOpQgkyUGpO+
Uj8x9cMk6W7bkMBsBe5v92T8GTDhnICMjr8RAVMZNrQPlxpJ2agVXE4XOxW1YNZ9AoonRA4mXyZA
4W2qahOPOtDJBsraH1dJ+lypfxt/cVbYLtrEXxNERCStUXDTApUBfTite7XMsReElpcbBGawQdBg
hx4DVNdYkLYxE7VZlmqRVYbGKBtM3pMEazOMxzFX0dqtFuCkmUow2BV9A/GCbHSkSv2aGYbupKmW
+de3ycXifXwMGI0JGnZwI3OLF/fZCIQQ3FpDlwJpe4jBGOUgSDPsGAEYR2UkhJD1uqidkq6O+wTE
VuGqdt/aGqWdWStX769HApIf5LjRpI93D//isTJ1HIo4Bj1IClgVUqjgDxUsHYvtzhwZbritCTbO
zcqtmTYlSYSnhxZ9R3tfsEyj08uaozSrGxMgnTJF0IxyEbAzi8gWGOirBTyHj8pWKDusZqVXYatM
74kymk5saZ/KVa681phBqbaiCaBO0dc2SPX79QndHe3GNue2s6yr5FJHMF2iGOuVU5l6BnQTB9Lc
d+v0ihdz44IC8XDd6sWlzo2Yc9WqtnbKtOawakVK6li6tDy24zIHzRD1T8McmY+GVImq6sDl7a0t
ElMaoibI6PEFOoVkpV5QrG08RQa4NDr6ZqXq8jmFjsHXpCODV+t27S1SBlL1qsFqZySyHuwEXM0o
kpphqreWYyZm5xn5VD2VefRzlcjsaRGraY8L3v3mt5Em9KtarCCesuxi8FHYvJObWPKmRfpKhvK1
kZcTGjofjUjydKO9NZXldgWRCXie1NOQtncgAIIpZLTquH1IbKPzC326GSTp6wim7SCVJ+q0Ywok
AtTyoABYQbAqrk8xTR7SLvHWqu+cKulcuCZwgQI1X0FXBewv3eC1+XBI21Ry1iX9VmmQxlTmz6pS
+XpOD0YFcjfZgCYvKU7wja0zR0nYrVkA+s0DkkFvUO+8hVBNYCekciixw8TIgmaickCAhJ/j+mCX
eWguaJIBD0IgU3oyluFzH1vHZtWCXCenQooPHRTYJYqcp50+liv0cRXtJBV5SIfsmNE6nIzuPskb
01vlHriSuKqdpu8PRWS/6Z0tu3ptvGTjcE+MyE3q6Rd6MKij99pDlsK12m351Uya2beJ/KM3NLTM
gCRXW4sTVn8OKKl+ZcoKwmVtiZy4y5/TZWi8ZKXGm9np0aGT6DFX67BLEsut9AxcEoVlo4irf1rX
8o5G0XGq5mMNHtw5taIQCkOorzXWYSAgDdfIQbW6p3kazUek1wC/qeLeH9NlcRc0DwB4BvnOEm20
Uithr2Tghrb69gVJ+mAcIOwYSzl11RLH3a4MPDmr7HmcJSRrTROiOOvae9U6YGtAcS4BkMWzOiXz
qqJHH6CttKGpS+QmQrMtlBRRhhhyKfNq0EWGuBvigPZK+1CUKjrM/4u062pyHGeSv4gR9OaVVlKr
vZ8XRk9PD703IPHrL9l79w0F8YSbvbfdmIguASgUC1VZmSamBwspE70sGSxfS+vELaIIS6ya0I0T
8KzYeJF+9XmCNF8QrnQxO0zSAFB5PfrAjryWWu6NIbnCa/w9l7J9i2+pZjaSG+H23TUlqD4STLhJ
8TX89aj3U2CpwsOcmBEA6mo4tk6D8bwXLW2X6lVM1dt2BKeIr9UxBQkUxL5eSFSihW6MJWa8QFNm
V2RG33ls9k1lXJWSPtitMbqSJrtg9PYFsxVcmZizXSXpU0uEEeMg3XWOqp+TkTYGHqoHBkoaiNuE
beNU5vyjywrNxVflqSuyzkW/Q/VAldfa+LB/mPGkOEsR8weC5KdFh6dkJkBmd1lUox6Aod+MgKlF
l7sAnMWWIwog+lYTS0O0pleWNpfXYjFGB0h0mvZkmnswouzBLLgn2Vi6oRo1kqMJrWVDfsS8DQ3U
QI2m/1DmSfRyacAIa4n31mTEqUvNnFybcpXZ4ywbeHkl800LXn+3Fq1HK5MjT69DY48MIvOa1DKc
nhDNI11a36ixau5GWrxVBkQrB4wGPOEFcpznwbAJBkz30SjUjtL31UHKRjysQIplSg+knG+kIiT3
mAdp95FCgV1sFc2JGq138so8KEYUpEr8S84r9Uja+UWj0ePQZSrnm3/+8sbLxcQk+qIThCLnN+By
9UUeIcEoFiUE+sTDdGzQMvUFrziCl9NwYo9LUnv+bcJIFQRJoX4I3Yszuus0A6ZtKosyUA3HDGQv
8bLr0bS7CRBdFacBftXhFxj1U2+QHN5r7ewNg0ExwDmQBaN+bJ7N3BdzSbQkLsvA6OcbtcAUk9Qe
sxLcGkb9fvkbvGEK9wKsqktauMDrTvMc08rMGaP/TUCnMt2Dg4O6pREWKHHFPYbJEo1TpjkbAYCI
CHD/6BSrqFZrZ1D5IcmsJqd6EzS4nx/yS3bIrvMr/bHcjV75UB7aIA+Mp8uLXJK102QONqHShVI8
+EMAtj5dJMhCUtOiWKSg9J41fEWKzkkXNzL9UxNMvqhTvZxBBtQEFj73GDhHB+9ar20D7Kj6q+Dy
JuE23PNkRcsranUZANpLFqm4JlA0SJKkv8ImR77iami/mubD5d07f5EtS0P5HUB1UECwVXjRHA0h
XNqTMwh5gMm5NmnuNXrEeTlseiKILgEkAUDwzOmtyaxH8JAAiS4112l+HSpPVJ32pOfVXjb3bmWI
efuldMgV0uOJkk7NPrNkt56hEpdrh6GhO0HiDX5trgsBFExUkorK1fJzVkeVZgJRMPKCAmj1Hs6H
MXwUk5te5Zk5E61cLpaOQwc8FvSnIN06tZPXuVhGmIgOSlDQvfeu5NPbco/IdSi+QJGOHAqgYMWR
7cSVj6IvAmHOi5pnzFvfvwEzYUukFs0zjoqx1MS4jNFdk271QIGSmr/MMzXPfW+3O+uHEWQYbUi9
5DZ5k3colnAeFOdPKGzByvzyzFltdRzqaazlML/MikC7a0d88EL7xv7vL8QyTQTRJRGAVhYfnCWA
scQdrQOaj3aDBCnrccPDfxG0cJxAOKBECFwNE5kpyDBndYAVUc2ulVLdz/XEY3TYjMYghwQBAj4B
5wMoWkzHaCr7PsjSGINDquUoUW6bPT0mMb1rGvG9zDu/qe9FNXlt+3eq/zbbnwCu3Eaiyiv9nCNp
Fhde/Rrm/Gpg53VCFJAFHK1b2UFhxsGYhPje28L9+NB+5c/cibTzt6AMZzXAEb8Itp9Rtem5EYYI
Rn1QhOMh6SLQc0W2XD9MRn9Mm2SH95/dTrNndq+XnWhZC/tNssCuimIXyrLo3Z76qhmnRExmAcdb
lWRyq0TWgKeswgC8UCV0kKMCQ/AmxUuw72hw2fZWSFrZZoEteq/VaTMui646KbKJ1uiHHrpLjinP
IzBKmuFfNrj1CVn6qwpGnLDNbLMC86hR05hxE0zzEFRWeV828kGY48/LZjbWBTS2trA0QIvoLNRC
b6KFpnIKM/1bHiIvzA6QIbaj4fdlOxvLgU+oyCYw1YCyLxPSZQwU1vIUNkFvPeO9Ms0/8Pa5bGIr
oTixwdyFZKgtuaewQT9F04l20k5wwDUcF+6w78HvInEqorw1Mf6oEgR0PMeQlwGmRvEybBLihTOn
0LSRia1WpbFSh0NNzUQlsKJOH3F9EPWPy9t2eRUQ+z29VUlfyaIuAEZlZvFTPJeHWcv2hPJA88sB
M5cXy0DUkBCvkKYvP2P1oTGl0qi1KkKuOj92RW6L5F4Yntv8l5TxdIW2HQH8H0vXUVZk9mtDc00Z
xga2AIQ3Hut97ae37S6H0o+H1CXgcVeed6ZQvUWf7T/2mExWC3MtmyfYU4PiRvzonMoxHsLH8qHx
QQ3vau7lE9v0iJU5Ziu1sMazFbAcAN9Sd5TexYZzk3gGlqCxOiuiDZY6RgLS1wJGpMwnZstZw0Ys
P9kyJh5EiDtlR2GixjcT5BsJlLNmaBVYSUCq21KI7Mt7tunlqz1jYoNahVBjbmCPpJmrowyppaBH
6HjITt7OMSEhG+ZJyRMcDdr2rVo4ZFA5zyaOBXX5Oq/OpqdAE5k6FpJkX2IY2xLmiC9v1f9yfdCB
wX5hmIuNCHGayVKD/l9QeQN4fXUndWOf3BV7xUt83gzxZlzQMBa0vKaRHTI7JlBwMysmdkzsWlet
dzMqS+GXTnJP5AHZtu/pH1vsyHczCp2uT8UQYIx3dCfXfElAse3kvxeqbaVZ6O44p8U1yUTXKZUt
q7CwvM6LHqQjeCoPhTPd41uxV4/lNe+TxNnN76NdeQecu6SFVQ2B0heWnYKrp8Xbx55U7Taf0eXM
ea/4zXu12lLl1B0nK1fMooMCXpgg3A7lQerTn1ZtcR7UixecfT1WZpZbsVrXIKHkW0o4ucQoDkr1
Bh1XkFr/GssZ+smqW9a/G2V3+Rpsrwz1pKXqIp6Vs+JMiFFkTwcEwc4WtUezvs/N18s2tl6g+qKa
+j9GmLAUGxGSXQr36N32GL4Yr9JV6GYon6XvdGd5OuRFyLF3xCvNbfZS948kx+XfsPWEWOT3oI+g
QlH8jI9R0YDDyXJxwOhLXL3jvr90Qb+bG1dfJFWgyucDxMWrxnzfNfZEF1ljjDGb6MOzVF1hExbd
NMFTu5H+Imq3i9rkUE7U0VTo1FLraFn0w5CH21rMOS35zUu54D4VDDouA3aM00J4zUj7oh6C0ccQ
snmFbkzh0V15NfvicBAkUKPwOLu2LubaJOPA89RqbVjBZCma14ZYX+di7Q5C4Y1KfUA5nbPELedd
m1v+fXVfBKDuTVHAtQT9RGTnwFsDfj0Cqtby4Cs8S0yuYI1aP3eLBGbn4UlWuiBjb2zU2SG68SMJ
MZvfopMCx3KkXxy/3Xi6oJDw5xSXLV+tEcx1uV7E2FI1oKjVuDG+U2q0y5xwp8Pu/CTaCmhDXGnP
Mby4x7nr/jHMXFolK3JFJnDdqv0l1PKOdk9JBYyV+S7NjacasT3hiRgOd3Wpu0L1RSjnScB1YOaj
mSjgTiniFrqjlT14ya72E09wwFodO9RDuYpLQ6NwNttk0o5ironYTDjmchbQM83lK2NIXUt6JlAl
6pqHQjeCNArflLRxQSoIyibJRn0ZAnm6gw6PPZHbKdXsWBpuQ1KjQSc7YVg6bTGDqC/bD6Me5GDL
VcEZ2Hea2xn6PupuSGpcoRsVgOXK7gbdMePRBX+ak0sd50N9RvSBOhyqRiCLBTBWB+aL2VK0r/W4
0swBkZh4MUijf2EwVN2jCfkJ3v0cGt0LvwhkZn3JiRyAs6DLQRy0oJ+SR14zY+t81z+GhdOpBbrW
dYgf00LXpX8q3SoYIc0BddSn1pl3vOC09QmAQBywFBawFDIA+KdXKcKw24Se9HKJq48J7cdn+tO6
6e3OnV2cr1aByYX3atoIHLCJRjrIXyXrDFIbJxMmnupiDExwQqLd5lJMpJi1xDnYjcwBzPgSaIaA
g8SwHXOuKArVhoAqb9DmqVPOb2b6G+PE9tjUUHx7LubGDisOLIV3V5icLx+AKwCsD6cXBXGR7qjo
Ke1XXGY+JxBtrG3BQUJhFvMZODnGkDbqcqHrZEA3UXcUY3hG7/vKmElkzwoN9A6iEUX/O2r6gCb6
lVVNu6YC0VFuvpf4AklT4uZ1tM8KAjiA+BZmI089jfcD5VO/Mmci1Hk34QcChzCJX8nwgE6/rZof
TVM7KRmcUEncy7uy4VcYxwT5J4C+mgT9gFObcjR2Umf2SGcUaScZwD9Ujdu3nAG0JcaffQP+WGGf
En04Ia0w8fEJF0GiOFGiA16YjWsQ67WOo2e5r2+B6C+9y4tb0oRLZpkTl4DRJtClH4AVy277XHvV
Ce9Btum9q5UxZ6ZBKwbMrgNWJo+Hvi/ua8wctUV9kJvpX6TYq6P6DoOrL3gWQlClFvAZm8jsJEZr
k+a9Akzg8p5tRdO1R3xHv5WZOKFzRBePaCubeLK3fC372sPjefQkCNUAx19XnLvJOygmoprTUJul
ioPK6n5XTLruxCjVc1x9O4lendVylquV1Upam7KCAnGZpE4kVxMwMtWdlElHYcjuRwWyj1rmjiTx
UWXjNB+3Phon28rkX30OqV2xwOUmTrkPg6Z1ct90e6Qg6JkVbldD8Yz3bOBcbolJvRJZbdJygMeI
SrPTc/O+a4CAKaM3jsvwjo8JIkoBvRalwSXIB6jJTW4KoVTPemjcaYbOu229tA4oU3kDChyr373C
1XFiuK4xu7rD7QaviIS3rTRybtxmbWd15dhhjAnfvq6juAtzfyQVtcesBK4VkhoEcBzyWMePjZjb
6qjYQz0CQcNrWHEO8PtBvFpinUHQNa3hsYLyWUbHSn2Qck6M3IC9LATQoGfB0w6DQSxYUSP4Aisl
YrM8Acyu9qndtNpTa2o7lOTciUCzmZSPoymhOpymtyJpOAnA/3I1/vwCxk3luq0aZXmaJLPdyrbq
AICV2ZWjvoMCEDnWnX5VBpTTjtj0Hg2AA8wQo9HCQuurhpIkK0QEbgS0TnoRdI6B7Y0FsgeUHJgs
PKP1rsAsI9c1HQKJmAB7lb6ktB6mop7JhD7LIBZuqVROYk7UzqXoIMQV77XJrlHFqBe4GUQAxIF4
OBtv1OaZRp2qTr4xatB3bDHeC2Tzz3wM0XNM8vtaAFWb1Ga2DkYeGhaiM1d0H0dTamOu+rcyhZyj
3vpBC4MD5prQBABS/DQCo3RUJbFuTr6AicR8ejHTgvP5Yr/Hy5LBfy9aGuoVwMMwYTYBv9QgGtAN
Aum3ExnqQZ1jt9GmACNUl6Meezf/sYQKEI5WxMN6+ffV3VSSKGmKKYII87wT9CC1Xq2U40KL46/z
l28TmDFHwg/o9hk/l1apUlqjWeLPwNI7VVg9FVp5MELQ9zWa19bmTQNUK2cHzwaxGKvsc6pKQoyZ
9fn8rW5W78PDcC+IEICAJgMNRL/0EiCQroA67iG4uDAJXt5XNgtmzTNJW6QpkWE0WHQvgS/WAKFH
J42tbcnah6AIN1JSvCPrOlLgI/7y8fOPZQC20XDFeAE7MtXM+aCNUjH701Q6BTFKe0yU2yofb6y6
vtYJJBwwLq9STE9cXvJZzsVaZiJgatCUFphE9vV7oGpckXiG5Mn7CSJ2QIZWjhi6EuEZ3fauP8tl
LqOazNmggIEbBNxmMC9cjY5KbFmxo+fPhWc8chb9up/GE2QYOWe8eUvBsvffO822ZSoN0wdCXcKx
MSkGiZsfdaz4eib7QBBzvm+bpgC9gAoHIF9noxxdpidxa8KdovYmiyrwDdxL9UOb/O2U9/cRruws
oW8VDuZqFCtlWu5qqH6aoJ8Zp9ALe+sQpuRBK3B5OD4jbwWHlUEm/kh9TvpUxTXtvDAAI9Ihw8ck
yPbUU3cDAC2/Lttbfv9ZLMKtWNhQ0GJiX8/gVOuSdrkchtzbE1hvBl4+t3nxVxaWBa92sJwlZaY6
dhDPbsxeahb4fRpyF+vEs8IwULUotYVZBod0y+PCYOvN/xzen8UtNcyVaUWI0lJJsDjVTJ0usfYV
dPSsprC16AU1Cd7Rbd681UoZXxlyq9VHE0enPc5OD+EoMKR6HYj+tZ+VEz1HR4i8ppE/3OECkl2z
u3yS2zfiz2IZx4HoPZSucPS+UqXX0B15BmDSHecR01qm9K9u3x9by29ZbWwf9gWUkrCxiQjdb0y5
qkUNTVnR6brHy6s6I59lz5D58tOBjs1sLJ+twzg42NJil7sYDGgLW8cUig3i0AGtivIaHEp/+9Bi
bTPxe1BiSZxjLLNpXqYOhAsTWpcyrz60HMzZFQT4yFrwlzJkKk43swVSVcWnafbpfNeoVwXK5rry
zNnGzbDyxwhbqgm13ADrCLYRIzq7rvEXlGPvQRTMAA+pHf31G/V761b2mM89BYkPMGLYOpE8Syr4
Z4afyxTK5VVtuvzKCBNaDGWIIfKInctVHWORmVfOv7p2p4stJ8HlGWICiSZTg/QyDCV5fTVhQqbt
Swd6ascq1zlXazMgr9bEBBErtWhkzti4tNBHe6bCa9eG+8v7xrOxeOTq+lbanCSyiOVMSNQbCMHq
JOYczWboXS2DiRDW2Iemvlwd2hI7Kx+Lnjh689U00DypeLXm7SCBfgVGH9C/PZvMS9EmNaMJ3t1A
dz7aoVXwokBiJbvXoNwHKRsHwMwJXq5yHgtnb9x/3PyPYSZCFOPQWJTAcAyyXz1xjF3q63fK0vkr
9v2NAVL22OZJj2wf3x+jTMDAnHXcA08/Q3qzv+2laS9PwG7/Gxf5jw221TWBOMEQl0+nbryROHWM
kUc0t32n/lhgIkSd5sncVLCQJ52TD3stluzGepbVj//fSpggQSMloYaII5JEkFhiYA0SXO5lE1sp
DijiFdA2yRj+ZV8YZQaizkpd7lMn+5P0lLa3Yf2MUR07SnMnoopLhr8dmF48DwM4C80MsKRn3aok
LQQpJnhbxABea+NnSXndwK3v0toCc4UbrUgVScCqtBiiHvpNrY12m/OKGdt792cdzPc9qv5nHYsG
IoaIXO3Nuu0+ugfjZ+pGX9mxfTHALV041aNwxxs82HwUa2BVRMtTQjmHnVHpu1jSaAnF7XT2ZcMG
GgHC2weAvVDErQaHPszKPzQlA0rky7P436QY0E8AOcoypIb5i9NQLGSzWaTL+6JOj2F+FUWJNys8
Eu3vijCbYqytMEeZmniGkqXiIIQfUnwHShSXyFcKBL7EGwXE7vF0W6uY04TAARVzNIoqh9AvMbtJ
qtHJmsyxyMh5lW9u/fo3MQcPhoNMzVXse6jpx8por2ThI2lL8GcVYBYkbhmrnqEJjl4VdpuBk5M+
pF1vK8ltD9ly5becaTbIZwIQ2nA+j2fTDcvdWv80JqpjAFiPUUacoXehB/XolD61sy/D0x8RD/3i
E1RYrsgrcW1FdUO08AzD7OC5FoylSn3TzjDadRjkTGvEDt6eb93olQk2CVTkTiplFSYi7d3qBGdM
3kBwyjnY7wI962xrK0xgN9RBlLMSAdd4NAPNLzztNbovF0SXaoe3FqRBzNfottn1PgaKAy6VzJKL
XTLPxHuNmjO1IHSKT3IYzDe5nzxrXudrQQy9iPyLV3Dm7SmTGnYA9AsytA99ST0aobproPpCk9b/
+y8MJsFkiOcg3J9NIlZGbcXS98khWxesXan/SEB3iLwqvclqkAqkn5cNbuVv6KiDEQfTF+fEP0My
dY0V4RDB3tQ7Ut9qTqOk6s+pjvJb2qnDAkfhwXrPWnnLxcNAEcRVjaVrfUbOJrZ4bg2wKtPEm+bJ
ltrWrpq32ZTsSo5sY+ocKAD7ycApyW58hUDsgH1VNdSUIOB+GobR5frvL3iba9dRlh6sEYK4+m2i
/hpFDISE6e8cdAuX93jDddZGFfHUKDUbMYkifGCljAyuDjyTRywp9MURTJqXTZ11LbCzJ7aYSym1
SR9XYLD3h+itsgRPq/sEhCBPg/4MDg97llLAO+VDqBremIm8gLoETOZOLmRjS4sAWATwW56uNOpF
vZAzJCsQEZI9sx2uqo6ACQMIo34XgXdhmBwUonahdm+QW2ok+zn8QdSf2iT6FYarkulrjPu/hAd+
bwlcG4CnZWKaRXiLiUzBGtIhUCQPc/dRytIV7U2OkbNeI2uFCUe0Q45hUFhRg1h1Fp1SN3Stj0Vw
uQFrhMeFTW18R8BK+WdZTECikMbo+hEGJ9/6XFSakh9gxtgN7vgC6LprYc+Dy86lbDryyuTyk1bv
yRYzpPqoNAgW+i8gJxK7nHsPxRIvCVH7HUGtK8jO0Df4aOITIP4c2tEO8ewU0SdXihHMu7VTj++S
uGvoGIymYcfDISsxplKjmS8CNQNO7th6NChYKsqbtnzr+2cQ+2Z2G7eOFD+QgtiYe/8393O1LMZr
gR4oSrPosZMqDbISB1alN6bIsbKVCJ0cGJOcjdGQSuEIM0Np3VINFB9UC6oUarYkOmbGjdFEnhRD
QFN7i+LoXlJ/VLHm6MbHkKt2Mb4l+owXoPU4Tf+ic7IQnIKjYpFDgZbx6bmKOSBEpCYo4pT1vhQ7
2+iqXVYrrtpck8iww1m3LUPmxKrNYLGyymRfodEB+Wx+W72KiObrQvYmdqMzQOpjUYxtI67U1EbO
APAdSAJ1BQIw6C+eLnQWax1fvGlx4MJFPXwfJddmol9DDga05OFNWt/iGw+qnObKiqzXSkQrgFNi
2srRT34D4wZlIw4ZZH+Ro1M5sGrRbvL5gAEnYrcC8cvastVaXCYLbNLfFBXISeRXbSxtSb3LozDQ
SnEvpbphJ4P5fPl+b32W8dN0jK4pqoKpVyakiGrf16BNn32rgiBU2X40yuzkYngECmU/xUtG8qnO
+5zwxg82shAQ76FPiu4vBnzZ70Y8dEqBaXHUCEbQ4giPxLIcK743otY2TU6KtZwx+41a22L23xhB
2mmUsNUbt7k6ON30lWm8qTyeEeZGSS1p1KGAkUy8ViVqq9YBCKm/r91Ykmxhxhwz7eLZmzKDQkgk
VvPsm6hKVc8Yb+IY2PTVtQVmrzo6AlIf4r4AdQ7IuXyAczqAgoMUKXVUF4gyD/SNkQO+nP+DYvzy
189OarU+ZhPL1hKIOGB96v1SMlBc6013miC8E2+LffoA/inw4HEb2Ju+uLLKhKUqnPJwwEi33xah
k+DiifStBVVHKD7SVt9xrtzWV3y9w0xCCj2KvDQprBEAr9QXEu80UFSZHnrnCRTZkI0b18p84Iop
c+yyT0QqWSF0x5e9DcZj7LS3YrwL3cTpPdEtBruvfT6ebdOmtYiJydLy/GXOc9TjrhjbmPoF5C7A
joYmPW/ycSu/x3SdBL1McPCC9Pw0wAvjRGOIqFA/nxtHBORWqSVsZ7kf9MwuRepZ5FY2uEOEWyvD
UxitFbzaMKvPrEzJp0jUIpwilWy9taPdeIsZhYf5DiTyL8UTeZx/8pCrWxFmbZJxU0EDbD4Z8RmJ
QXiFlo8dgtQzQ/512UG1rUu4tsPs6NAaCJJNqPqdMca/M3nIH5RKL6+sPu79ujcxzmDJtMEUiIEf
kY2q4LZWmwRTJkpPCQ0nL2sqNboqBt26rsAqeWUkZHJqsDUdCzppu8GoZcmGHBWA6tbUZp5ohEbj
EMNsSgd0K+NNOjfyS4hv90eoEYjp4T1p2uoUgvrBmqlXkiK+sWZVdkHBatjmaMa7dGgqp2tV/SHN
jemL6qQ+6K2JOYxKRVLezRA2rqqF1k2YvoyKDNbRFNr0KBAw2VFdQA4IYA91x6EYNZsUfXYHyO7k
oTmUPLaxMKPSqzX2nHzqSt1+Xt7zc2/CGCq4j/CQ0kT5jKlFthJ0VECi5QP7iXJYuQt1iRN3OCbY
J+kwY35AlnAVc4M4ipLZxRT7l1exgYpZyCsA3FjYQ4AYWzx49VqwOj0dEzWjCG2ikz1ovmRnB3Mv
BfCgr8TlTp8uz+jTz8WpPeZjNRhSW1Ql7BldY6ul5aDibM+GZetSF4jSbyGHP7XPlsA5ro2u1Klh
5vYP5VQZ07LQ6vfoEgooQPGjBDtWQHwLszS6LX+i8OxFfsTDXGxkbKemmSjQgy9jSkW4Spi31LHm
/LPrtdROQEfoy1Lp5ZC0RY3lARL2Ry1rePiA8yAE85jKkIAoEc+JVlOwj9IkrKifCphVyj8nDTR/
PJmdjf0F9dh/oivAdKeOhFxtTkDfiPrJZ3EDpc1d8kNFl9FFkfgAbvP9eD3bxnvY8bKfJd09dahT
u0wtxVDiSBc72FVuidfvlR0gidfjoQKpXB+k17xRu/M7eWqOqSCA1tUsgUOeffB7AtCxHxKVcyXP
jwsWQAKFkQY0QnBupxsZ9yDsAVc13nkt5KoXMUXMS+rC5F6++Twzy0JXF79JlUFUZuQWnXVjRr+V
9jPK7y+b2Nyr1UqY2IKncjt3MUX3vE2ngEiTn2GK//+5XUxAaTS1F1V4uF8VFuhOQHRJ303Md15e
yrZ7I0xCnUBXQALNhA9oXKZzN4gLEgyMqYmNj5vVBq1+3b6OzuRITvUrj/dT/ZFjCu+y7eVPsx5u
4hMDrC1Y+yEQeXpSwFBDI7WWkLdAk5diOimOUy/WQCRYyfd6//uyta3kbG2N8YtEaqNQIDK69/KT
AXLU7FgU3bHTRseqsbn4nuJhxuncL2d0aYWsowxRmJglbBrdPqX7Jloocm6k+e3y0r4r1ud2LJTR
wZ0NRRomTSrFUq3LKZP84RA/Ic04FDexk7ttb4e+/Emdbt8703P+zDvBLWSCheEvkFEqC6M2i/+X
FbOrcIiqr9nAf4dgUcX3B4wilofcHkx5opv5cWPzaFm2emewCww4xul1uC7jOrMsTyCONfFwySwn
iho7RzJfQcCowuegmDRXACOpnVKSuln9s7VujNywhU6p8L/9wWg7TkazfOnODkBdehjLZpx1eMW5
bKq5nDQ/lebfUg7q1T5qboxh3NVKOIIuNzqmg8KJEBt39/QDyLi0XnVTqUAN2p8Pmnxs96VfBDQY
fzfEBu8rhNQcAeLt6ujzFNQ29v/UMuvYyVCkegLLOabOZRt11xvtVXAML0TCE6MBJ3ndo+ByH47L
V+h0n0/tMkHRSEMRpmHXvG73hdd9SbVn3BBfCED7UR+4Ze7zC3xqj4mOYPkF8dSSYizRsYrAJg3O
hqW23tvmo96i1IyOPTj2+PWH83B1apnJrcCHKwloOlNfSvHSmJ+tMXGIcC/S1LHCm0x4n0CBygkj
5158apMJI2MXEmWUYXP6NGNHIFctsjniNQ/Nj3EHD6Y7WUYTfUeznepXaE/z2qrfclYXzpcFBJGm
JlVTNst+hyCKgEoF5mdRkrTtfkevUIqXdvlPwVs0XaiHpFYPCCigXifBjnhC69s+vih1gwkaI+ss
YrLDeKuJMiSm5N3spn/KPHAeaI4EYm+XuKILbt3etko8FXnHsGR2Z5vwxzBbHemsLFZM8m0Y02K/
tKtxlx2FYAaXKrfetNEXwJmvjDFpZldX+ijr2HEDqIw38lK+41EcOVVQe7JlZ9cNFqsndnNXH9qv
eWf94vjcEqkvLZbJO0OrlAUZ3KaAjMpO7BgJiJM1L/4AdXJQAbL1xXupbV6s1YKZT4ep1rWpJz1C
Vz763TOU20zNy8lRBy93eFVkkstZIc8gE6XB0FaMhvjt05KvO8ZrsUsgsHxXeOFegUCSIya26ude
7cz4Xt/kDsf+eZp1esJMrC4gT0xGaXEny9ZkZ/xsfi9MU7k//ZR/AS2bE5f+Fl39iu9dy9IuHS4T
rsEfmsuNAtO18Dxlr0bEaWfwtpYJz23ZzE0CEVR/sj7EhCS2lFUuxmxMcjXTY5mNAEqoT5z93FwU
qm0QpgcKD3TRWPTqgTE1oF5X1HKpLBAP84ZOFu96fPPcxkWi9zsD33vlyNx36Nanb8H9gThZBO02
O5ymQm6w01r4LVq8v2p/2vWApscPslsgEPNgk1trxMQLivZoVaGZzmzsjC56WiYixSRc7URm6UCU
nueXyz6xzgEScySNsqRAg5nxy5ZYSSTTkfqYRXPKCEImE2i03mb1I21uqt5wwUpkHtHORbN2ert8
iFt3ArUtsGN+9y7YgZSxg0a5RgkFj/+9rNp9eUimHc13icbpzG8lEGtDTHhT2oyabQtDZCrw4EWi
Or2HEZCO5vvlFW1AAPSlXPefJTFu2fZGk6eTpqEjP7m6k3hmj4o6dZZAKocObwpr6+qtzS0etLoF
VZzFMpj3KUA0okviX2HnJuGHZgo25lPBg8aXwtz0SRBYgQ0XhhX23hk6CUsjhr/o/bwzJOIrNQcm
unjcmUeuLDBrUrsOlAjxgJwrv5ViyS31mzyW3csHxVsG4/aQNhib0cI9jvuDhup8woP4ba4CnVS0
ArBVIJo5PRmlMapKz3Eyk6FDR4QEfTK6pv7j8jK2HBtE+bqsYgIa2neMlT5JQohomrhB4D8BoPCh
KLsXycieefu1ASrSRTRURDQZoWQGhYXT9QhSpzWmgpb8UsnFWAkoP6NAC3Q/5uf7WzFpbYvJuhOt
R9e3mXU/UUqXAGNSC7eqgtm/62ZQbROwFtN8n/uDruxm4YcKeerLu7pZtl7/AGZb5dHMMPo86UiA
s5uFqD/1jYdojyqg0/jCXfF62d6WM/4x948Y0eoWK0NUUwuCBz6Ueg5Q3jqGaIxcNrFRI1jOD59K
DG0r+E8mMFl51w6qjCUJO/3QOX7mjVcIuZ4QYHjN+1v6c4CsTqwxd7jt5EFpRFUDluFJh4hY2Xym
8W/OkracH6wHItZjYSCEnf/vkl6xpA41RuMxaxwK2bzQ1r/Kx/DO8Iyg7X0qgBtMxLPwX1RcdPx6
yCTCLKoNJhM+krRpwbaD7CPfl4WjOgrxwUUSu6OtBQj1oytistrnga82/XJtdtmRlaP0Vp3lBv1O
esx7PIEcaZc9g4LEi3f0OeHmH1sbrOlgPF9Iz1HmYe58LeXSWGYyVlkId7OB2uCCHwxbiic4UT45
x7mVWq2tMbe+7ZM06kJo2fTgAFPxCoEwjqeCskbx6sDk1AS3wvPaGHPDO6LWoQIKa8zVPI9i5lYQ
F6OUk99s7R+yawBaTFTmIEJ/elx5gl1qqIE6ifUamw+A2ztq9txrPIzGVvxY22HSG5EYujULOhJ8
UH7J1fXYvnDOZisig1gHoGRwbYDAjNkuomCi1iL4zhiP7REBuXNi13QHN4Lrg0KA38lb/iCbBCCG
mKCmk5FssyXN/yLtunYkx5XlFwmgvPgqV77au3kRpme65SiJ8ubrb3AW2K1WC6Wze4EF9qGBySJF
JtNERox6GQU6CSbA8q19DTI4FZjudZbKxRt1aWd26KY2iVtFgx3xrE1uDdUj1JU6aNVCrDOCSq2+
qqcg/slrS5vtJRkIhFZTCW82qjoic2n1s9afssGG7KI7gLFb5YiubGNy+UcOObnNysdcOvsXa56X
d1BgMiZIpiMVfYWP9GU33ff9NkI1DdGcRySnv1knBv7GNyiehEurs8vQA+0+hRNFmdRwVdkuGLSs
7OoG5JnTC7uhXgNqqv5RnKXWNjwGEZLRbbijMKd5Br3SevV0yd+AJUIBKwfUMtU5MxDh0C2Tg94Q
qdxtuFVdkcyZp2I3naTd2ouxcEVlGSVpSAIA1fCtNC3pMiIaVSY+atBFfAajwFrMIpzx7FgB7wJo
DVo4oDOZB5whNMC59ddyoDO3U57KFOOXjgD0CABy/cD2KUYz/wdiw4XGh3Fpms6as7HMoCYrIbYA
O2dxKD6NDWocx+JkuRCle9BBawCRI8Udt2uV4YWTLMuIr1XwxQDqM2+bmbISFXKfgNMW/O3g+oMM
upnS37wLg+3KpVnwgGiXgoEHbTLBrzh7C8cGRQ4Z9FA4LeiNKd50SB3lJn+WncBuH/LTWoFsKZME
xT4G9wVa6nvhc8hNK9WzWDyH4OdUXVGo0lBxxcxJ/zv91+rPWBiyOV0zoECEY6rPvNLUAWxiBmgD
MjNuHb15bsL43ojhA1c2cuEmYNaEIlvBNwO10sxQAhn4Fiy2ArOeD8z7gV4V3DtkrSOnhkrdiErK
urb1wuWA3AeEqwFtxdyJMvt6TTYGVk6C1k861I/H0Os4elLQLqjz29ri3vU1Li1RA+DFRJCI/837
YlVRJ1ZA48nHi5964UgkP8y1ZCVPXoguFKC1FRmzQqCIms8zam3d99QEficNldQvQc2wB7hcdYoI
UtrVVK+BeZb2EBk/Ns9C8gMOka/RTGlKbGqRpvidNvlBQUEAEXmNKdkFplIluhJy/ElIZv4MBQYT
zGbAlWCMZPbJ2pJDkiFE00djIWDHESpvuyTsSlcj7e+gg+xQV466LbdDeu7iXHZKOR47V4qmJnKL
bgT7M6W0BaxcUrfxVKNXIHHdRqHdOEupNe1pIct+hzlDD6Ch5FyYdevEiZ78sICoYWDX4mTLeNt/
KEVMoQ1OaHNTtVFzVAjPUY2XLbuRE7yUMvBu1w/Qgl/T8VLg6yLkwpTSbO0GIHNjJ9J60mCinWCM
o59sPVVX7uKiGYOi8QAxte8vIKhiqZFWGfGbOIXET17fNamEYgtZiYMX7ZjABkEeTqXfeLYsOgSp
FUL5tdVHMAu+MRDMm+HD9T1bOJ7YKJRL4ZtFuiJ+xEVulPVDqZtRRVAszW3JhGSocd/3Hxl0MVcx
TwshnK6jZgrhLcAJv+mtpGOYx20n4TU3mG9yCWKZoIM2QBA9yL5UGM+ttkaECqTk9wce/JIoA8Oi
gZa7eKEuFlgHul4nWkj8wKhDT43BOKOOHxIdPiFY6uvSKHsFbegmT6unQVG3A6MaVGfoe99Cn3og
u3wcgrsiaDNHrcij1XWh25hDYFNd3oA/9ymtzRTMYNlBJ5lpyyXYFKIuFfg58pEP1Q21+JG35DZP
jNDRVOZ3Mfc1Ndj3NPqUhgGIcEl5G4r+aHYx5P+ScZNm0t00DEIN9aYe+WsqN69yMGIkKB4Sp+K4
2AAAb7XW2lJWQTB2kp/LKXmuQNnbaxX4r4N9oEw3ipbLrlFYb0WsEScsejy6atf6iHokOw/BLhgY
N5HS1btJQTcYxL7TjdXWuW2aUM01aKW4ehSBA7KXnaHrj21TEZcoSedFXeRYaZIDkJIYbpSBGqmI
+JNpqrWDucUONNzRforVW62AqqESHyASSR2mqsYGHGamU3J5sHul/eRAYfgUwswuYPrsAGZLbk91
Ai/ENShl96rTy9bvEgT/SqxGKNOWjqIZ51wBKXhjgjZRDY5Wkp+zSANnYgYm02TAA2K6LIGIqa58
VnJ4DiLFngwds3vd0TCgZxvGut3U2Wc8We+EdL+bCZRHaVl5lOuJwysM/sXhbxUyGFFtsnOaF5ot
peTBkFu/aqp9g4GBLCGbSjYhv5wLJszCL6PqHiMafp5KjsrGDSeFrWP0OugeIqvAIMPnlDenXv2A
cPEvaF/cjX0TOm2PgjoB2qHU31qt3kvKNNlKemtFpkcKlvpwwu9KHZylAIPmvGQ2Cpbb1iKwQXcy
T54nGbiJhL03zbRR5I9QYccuOsplvoEAjAuorAeKPbvo6JGVYe7GgFkDibAZWeRXNflFFQ0y17e9
kWxJyPbqgGQGe4kRIAz2gJE9Yq6WS74UA4QTFEeVhfsKgtWcY4WsAm3aOWgLp9J/gEDAYdVDVENl
TpU/rNDctwWGtcAIw+10ijGmZO6UXnek2nQUxXLKQD/preWF5bAZhvLYxZETJLg5I0iEAvZecfrL
KId9g6HHSf41GoBsQ0XEbzvop0Oq27IeC4LZirDZ8U59gQtFhzvAdU4dWQGWXDunlXqgkeGlydOU
Zi4brU2GAbvJkDc6ZT/BJOO1qrrpOrBRZW1uM/5Ydvhb/zHSZpdq6CXno1tF8pvRFh+Aqo9OPWl3
2dBsJW68kBBnWoEsN6R9B9nyoHBw4rx1C+OMMNSLFPMeM8IUKLi6tmWArdHji3ZakWJQiiBFz4rT
ZPLIKQcDG6xJeytAAWyKz3BYe2WiTqJOJ2swX0Grkdttr+6ZTFscqFB3ecQ1TJpZR6KrQOcmPSo+
ujLYY2bdpyAWd9JGQYFe9mg6CSJ9NBhDTQ+cLER/ukm9QNEelKhGJ5UGN0wZUqeKjFut02pbGghq
t0MOxaV6o/L6oGtglZJYXTuJxe4Y4B3OpE2Hzmjue6aeakrPVR09t2Mx7rksB0gnIHMIxYzEzCAn
PaSVW2kxZMstCjbcWCd2ZHIw0lEDkwXWPagOyaZJlPtCaX7KjECv2USxLIQGHGQD0JvsC7+2JMmW
xwriBbHymlTsyMTEm9y3x7KBY80H4NOorH1KgMNDZpDvmFR4GbEmO49AxVsz6ZV12n0b5y/hOLlV
gcl+uRiP2jjcdODdQVX0KIdKa0uR+aYp6HaZjQUGLRMShROiUi9gTNtUk245atlkfi9DYVetHvpC
Tr061hBpEHIvme1Jy+o7YtWOHEc/pUwHoxlTCJSgK83LIWJuK6P5lFn8tSIl6Hu12usa7Qyw/evY
qek2JSq3FaYc4z6IMdJpZp46xB8Wg0idkLnugKBJ9OnRkvtHkybHUOGngEIsPsLHMovxRUmmj7rC
b4XoOlISM3+R1L50zJIf45QN9lQYn7IGTcpeCT54RPdjMv7CJ60wu9g+xW2969v4A4JPvyK5Eh4P
y8vb2A5y3ZlC2eNNeDtI6CYgXkcDd5h20sTejTzd8VQ3HLRRXEmOj4Y63nQTHqe4M0HYgLTakphD
zOSeTDXDVQxwQzHTUJTDO4g9I48TS7PlBjIJA7FcSwXAlrd6gvgzvDPQ1Qhigzk6S6jXg27HVdO+
2RhISsDLVyRPaS4rDmQhOvhlStxSzjKIhBWSDX3Y1w6Ar+eGRAcocljQnMDzEqv83PPuuWH5r5GZ
km9UCIBko31EQldvozK8K9X4lCE+gLeEg+XQnCGSCZfCmB0iS5HD7sQt9W5UjVOtxrKTT1Bmj0p9
a4zsLpIwGpCYHSLiStsjFPbBUwMakcQ6DCOIRDoSQBMyfpawctqNz5R3JyMuf0O60WdwarzLAZlp
0VXuqlc+EuTq+WvPaweTNDfjBOIXZcztrA4eSpR/wfVWvzVZ7yBWv+vqamOY8X2bGoFnNqgLB/gZ
LKxRQUr13k4G4A2zonyielvhlZ9wscyotblpDHaZGb9jqtwYESaNCA0dSMP7DCNAOsbSIyI9yLV2
UNIETdqAyi5J2fMwmb5kBpgSCW5jo9kDOqkAk9K28XbS5Icx7o9x+aHr73B8zogJZa8IgcrRTPO+
0VWHjeewwh1UVe4007AhIRhlRmKAknns/QzuhxQ9BsiS20rhGyA2HSOl7gS1+b5lETC/XHUGijPW
4ithGkWNzcnJ9GZbdsadSsneItpeQuHaibXIAtGvbDmBHHparG4oWORj6C+HTewH2uMYk92o6W41
IkLBxdWzxoun8MWIQij/qqUdG90LC/UTxewHBgz9oYCMclS7Q1Z6A4L4e6nvbwMli5y+igPoSMTb
TqO7OAFBD7SEjhJeDzsOTQceeEfgZ9F/GR/Bo3yjx4Udx8Nr2yKaqLlRA4jBUxda9GDHGjqIiMub
MgXXD3Cimqoe5WYs952UH1mEOIlyD/nrSQLGwoPSqwfH7hbSS4Uh8xE8EUWXoqM+2fBGvmJYLkdp
qa4tNAqbbWfUx0irTwMjd0n9HLfPmvIeZG80rPdaS105M45dY2xa+Bki1Tsl0M4THmqQg+8M670I
lB9UNcBZxqBgKEkuCJ5yRMr8GNHxDcMdh5J0N51JtyStzsF0MILoII31Pm/KbZREO8A1npSKP5MS
d5j4YUgwgqRhR0WiaA1HqkejrUU4L6ka2UZWvY9l9Z7mHYDlw22n53huMWnlabX8gYt6Hrl+kKMY
UiHlb1ayEKku/dRp9Fwl3V5Li21UdKDs6PcqDw5jNx4a0LwEimRHZf6RxJUJBwnXVBpjYdNOakD6
QMBSpUOZYuzZOa4SzQZSwDGq9NT39UmdyFYvh6eQN3dSkD9jcGfyOqu+Gcscx5QXB5pZH505gAp+
iG+ioncaM5dsUpcv11O5pXxRh0o1mnvA2XyTyOsHvc410DUhPgrcrLbACVHaXfd23cpS7V/IiCMn
BSET+luzinRnZkSCHoqMAYLg0BqdkyS5XVjTqzzkGNBPd1kKPctWxTGF2JHeHwv+S+lX6hyLv0I3
ZII6EXJXdNm+pnVt0w6gpZoI2PM8jO6hLj56CKQ2FCjqR8y7eOt9xIVMUvB3i24OsNvfZKNDwLbZ
CJ4x39Ajya57Buki8h/AS1+MiPL7Rbo65YGi1qhd+ZrecluKZVfpQA55/RsurORLTiz+fmEkh2gB
r3W0MsIejiFqXTldqbItncXLrHteVsjSVpZFs6RKogxzA+0tjbWtnMT/viGJlQBPg+xQiMTNDmMl
+PvrCNl9R08afy+MX9oaBmBxKWLABG4VXeQ5dCcNkMLqnBNfRrfQKSe52Sk1VT2gXNcYyBeLMbqO
tUDxDtH6bDVlm4HFQhRjMmqiEFC7vGkcpXkN0KXXab65fgqWyjGoXf9tbXbU0o4WNfDoxFdYYPNR
dtTpYZJax0wwqR78NKbSvW5wcScvak2z5bXBCJpaVmM2O0Upo5rsRq29CtTb/z8zs3WZyPQCrmEX
jTDbMMbAs6KfM0L/yyW6WM2ssCTHhEVTDzNlqvrMSm97CYy715civNismvulOje7qFmUy6M1wEZQ
SecqoJ5eFWC/UE8GYQ+qnu86fdi2crTyob6xFxgErROQTMnQxtDA2zjzrllRFGGL/jiAGtWutiH0
eND25jbyU4y5Yy7DzTdC3qx5WgPRiwVdLnhmWJ/1xHqdMStMwGmUIy6W1T2la2ub37E/FgDnAY+w
0DOns8+GHkvQ0Sg3/bIC2XY+NbLdkwyhD6RbJoKXxGpXDsr82P9lEcgevM3g6ZjjGYqy1dNGsgzf
jNOtSRANJ7qLPGvlrCwv7B8zs2MvszjuCi0yfTWTe6/lxYmAg4zp2UPToaYb1ivYqPnZnC9rtpFk
KJN4YKHpa0ro5r/a7Bhn7DGLzG2oW78IUhNHyH38uwsxNzq7ECELSB1i4sHvSHMgoBeW4uhTTqqz
4D0y2YaNP00DAd11q9/GKeZmZ8/ZVComClKxia5i+UzB5FEKEUk3AmMfalJb4yV31gKBb9AzYRMN
aZxQA9xC3xpHtLCaukiJ4SdHaPD8AKeOY5q2+YRihrGdvNRNIdi71tv4Npb1xyoAYNCGgdYewPdf
Q4OwqOJhJC0BmThYNZweCYy+1Si6jQJrMLpWsEnLrQbSx3V99KXLjztpCaQMxbs0O1ExYA5SwFQB
LZB9+QiT9+q9dmNuUHTYqLfSTr69/l2XjvClwdlpQhqDBkStYIvh5nK/28obJDiruonzluOfPb1Y
1+z0VBrvOzWX4QBasH2BvC9DU8GNwyByoDhWe9cXpYqLPvehl6sSP+ciuitTyeQGWj04rMRRHNVF
SoeJieANhEhO7ia+QOpkm8HO/cg3nWIHWQMgraFVWdrFS+WkDxRC6+4auHH5aF1sg3BgF78rjFNZ
DbNW9tmrVt1P1JZBQM18PGo/yu4F1Emb0CEw/K+RO3/2H+xcaJ/jRn1DRWEQvQ8gha76KbPVX9Kr
EHZTqWs8NqPNzv2OHNgTfRzXfNU38O8fu+AGw92FSDpGsb4uOMgCvQwEkHkqpgE61OZdlcUgsCfu
VHeoelMXPb6TGap+oypeK6M+fP0oLB68ix8gIsCLHVeRDTZ8wL8fZoHN1NuygTAA6LIKo95dt7R4
dS8szQIGkJmMUxHizBWArI7PQ7c237f0iMr/GDBmgUFQo2TJWxyeTAOXZxVmTmsZXphGa4a+ZZaz
rzZ/rkG6reGV6WQMppY/Neg9pw56GI9CFoYDBrRGb7xqb/ZuRxFqntoEe7UHxAo4ogJXvedeci8Q
xtQNX65/qcW37HInZ16Wgy6MpFoj+8GTeSN8fL2JfLJjL+ERuBwP1YzfxkqWNs805ls687OSlBW9
xLBE3ul2qz0UbQPuaBDvFBpG93RPA7/IyipXjv68r62zrKFIQpFHb9DFRPvCzJzuoQQAU3OLXSfv
iOJWNnfW4b/Lfu7iqM78L162JkgZk2E62CdunLp4RYnl/YUpo/sCkWYJwF7J93QlJlv9uDOXA1rq
bkp0fNzuFZ1WaotnLfI127ipPq0HxQdS6LA2TbNoFNNdohhkAUE3vzEg/eIgVCpNXw9doHdc2Qaq
O9vUiYeu6al3FTQ/ACc31z7yktO5tDu7OWo6tGrdYrHKoDhE4XZRSSuP6eLtvLQxuy1So4/UmnoZ
j6m4K7kf9I6gae7hDqAfF/rT28rJFRHW/Pm+tDi7LIBA5VIGLTffvOE71Q33QAO+VqBWF1LS120t
XZJLU7PAZGBWhEpQrKK5kL2i1rZRp3I7VJEXq937dVNr32p2KdS8oGpVwH+nhouxZUcNVvUc11Yz
O/ttTRLoxOANEvPXucClvpDeHg5kJyJIDNyEdiPZbLOGOVxb2uyVnRjvJguNbl/gIWrzWTGale+0
FKcqFqT2hFYx/putzBgplhagcDLGwbHXit9gidkWDd+0pbLrwwkOhU+3BrhIVwKIxRDm0vJsbXQK
UAev4LmjYwsiH3QYz+x5gsZ57K8mPOIqfTv4F6ucxRCh2UZaixKYD5zz6FS76sZIXL22md0qNm6b
E/qV5l4/ln8gjFeMzuOKKuwNOdVwv6ETyXbtc3eMt2xXHPgp2ij71gHbmZ+7oaf0Niv26bHctQ/t
Lo+dyoaM5aZcqZsuZn0XGz73pb0VtLmViPwLyPoRE5DesIXAqgM2U0DrXQWDzqsbv3iA/9l4Y+ZH
R7RjulK8lcEPHfJfAHVvJQ+KnenWKk+VAJc2+N5rzmfJqipQiirydcHh8zU4TeNY0sCXYPqF/COB
1OnwfP3TfoMCi6jj0sDM5dCxjzC9i36I9oMdrY3YSb6tKnvwdOd/yF6XItRLc7NL2qSgnqMT1iPi
uO42vWs3kUud4KF3k219I2LH+D84VSicorGIEQHocc4eJ87yTuUSQwlGeukpIEby2tu++JEuLIi/
X2QQIZGLuojFoswEGIvEU43odP07iX2Z38DLRczOAZumlhl6avpBmB0GhR76MHrIh9ZrTdPj05ru
+9IrcWludipYFmvQRseeKe09AQpiZw3UltZEAxcPw8W+zQ5DN2QAU8gZinGQttF6gBT0+BBaH9e3
btkK4L5Qu8XDNm/FNWmXoytdoJYZK3s5h9ytBN/JouI/1EnQ+/jbzsxBUI72nqTATrIrztAq37Q+
P4PIbXN9OcrSC3BpZ3aeh6aTBibDTu90ruIoXnUE9+GWevTA/hTbBkfxK7ty8nN0AKfHhrrjym9Y
PPAWxfQAhkKAJJydRotMRW3WiGVJpgC4A2xlvDrKtPTZNAwEwzuJrtKcPABaj6UGUVXT737Vn9Fv
wXZlZqjNqHv9U98MntDRWSusL+6tjnMiqooASc+nEgHYNqS+xonUNhAI5oHd7AS8DTOJbn0WrECx
03lT7pW3OiCWSD2re77vTv2qevnSBbz8IbOQQqmCKquE3x8na9/2LxXEXBhYsKp+JZJe+pRoY6Bj
Z2pgtZ1309IhkLhS4FNyM37R6PBo9umaTvmajdnNGClvBznBibVK8Id1+cYEfPf6rVg6LZfLmF2K
rAexeBZhGWXFfT1WXtQWCJpKWtmtxUzn0s7M1WsaKIPCUhJpq+pDWGQ4BEfwy4GEK3eoy6CIu72+
sLW9m101Sa8BdQVHgd/xtzQG0KJX7OsWluJmMZ+DGVxZDOjMIkqAQPNy6LkJgLGp+npHXoBM37dR
vlF7fWshywLFZ7lrLMX/t4ZNMOUbKsp+qiGD4PPrs2maYaxoDBVfKKkBaAxwNLmRjCdZee+BWYZm
pl3I5spiFz7gF6Nz6qWyqpsYyB7BNQDixXuOerbgmup+Cn/CnLXC1fd7/NXcrFOAwEONUcoGZEfH
LM0DswKX62+TEXnX93KxngJYhQbIIdogGFX4upkxRg61wSKi+dJ78jF3rTfuh154ql3LxuDOQ3IH
5M7KrfvGLSWiR9B9quIDYh5pHoiHJGNhXpqmL8Yu69FOP5uj6k5bfoCC+4TxtWpbvrY+akmbdS6H
xatxYXzmVjKwJodtqph+qqf3ss5SJwSvyMrGfv+AmN/EawCAN0CD30jFDTNvDQnTp74sFfxHUgE3
C+RTclZUprgmxoic6x9yYVFf7M0cv1pnioE+muVrJQrxiRZvUxBKXrfx55DPokkYocQQnWtM58y8
Zd2XlQ5wqub3XfZqGBKgY5LDktGxgmgnBRnwfcCv5fxc6ytx7IKzwbg6wEgE4TiwKLP7oMRxKrVm
b4EbhXikr12ZlGImBGSGQRI5iZZz21DQp8zRQ/svqwZLhZjpBIfmfPIpaYgq9TGD0vBuxHC0vK0O
4LD0k/2azza/Beu49DAhwiM8qfNF5oy0Rt6OKCQO71lGtw1GJVj8u63fjNpYc2jfD8xXY7NbYMmc
NcUILxqcxKqghI0UjoLYNYkRoSRe4K216hdKmV9Nzo5PR6UWIH6qwKS1UTOobtqJD4RK6tR+tgMn
dakgdwQr6Fo2LJzY13MrDGOoDFKV4OWYs6BmwdSXZYdWpJRyR5MUuyTnjNH/tqV/mzFnbRTJyHo5
ER1P3Y5/ap/lPeJqH7wfd6gvSHsE1qe1DHL5xPxjcXYtwiShJstywAV7E+Dsbjo2KaC1dVQ8kjQ4
JLKxJq/33a9hK0EmJetQuhWX4ut7YY6VoSRapfqlARaT5HUy3obyWQL55MqtE+fv2zfTkXnLmiwE
RmcOzYxracw6nE+hQCHK3tDE3GluiScBEcbuurXFA3JhbBZSSKNm9pWBVfHgJq8fBlCL0MfrJhY/
1T8m5gGEagxhU/RYTxK9ZxQc4dI+a28KK7VpzTbXbS1/pL/37k/h8aKwUBStic2DIwnK39z8YWYF
ZgNMuyVs5civ7NufKtGFoZEbEtSBwBI08LdpuufaW2+sMPktR14XGzfzGlFZ075VRW9/37iiSppu
QE7x0LrRlm+YswbBXfSLOgVFFkpnGrj8vh7w0oTIUJ7UKNtjiKYklsMxwX/986yZEH+/2DVMFrKm
4jgKpI7tin8U3UpJYc2A+GwXBjotRM8BGThmo6INZSBHyQroR11fxbI7v9gpcQovrNQTG/qoQ2k+
OQpyHKW0C0dyWr93oZiGzAb8gP+lnAr/Y4DoDaEjyF/m/Hx5otdw8JPyJ16FykbkxPEetHkGmF9A
l5kbLk09hvki9/pqF6/vP0nH/KQPkdybgXhCLO0QqbfxJDsVWGcpz2x44JWtXby/F8ZmZzDGpxvr
gQg4S+SE8WBbE5IOoEeDQl7zs987YmJD/86m/tTML74iCU2SlRUOo7ax9uSUAIXY+jUK8evckd9I
OQRR26Wt2bmsshxKK5g++fPxzF0DHp3MC71qyxD0hyfMxIDtNPLWiqBr2zk7qFzAEsHvjomSNHMC
/aFvqJebhT2Eq4nN4s0DQYaBWBVx/3w3FQTfY4YAGnVqQaVabsBodlvibGo+2dJd4ekrV33hXCpg
rAAfJwHnHv739RJydWRF2jHwrKu/c/W2SWo7MW5K6U4Bgv5fX4EvppSvpjANomm8CVBAVKafY6i5
CkkdUmB2Uk93HbqB180tdGuwroulzW4B2gESCA8sUbA07fxRduUtVLExhAD+Aae+VV5Wv97aZs4c
M0vbHGh0jDuN++Q2+1k+NwUaNvVG8qYzehs1poh+yye+6Q9r4c7CQwoyEIiWYIoejf55ZZRzUyq7
Bu1VpbnX9d2QPiTj4/X9/CaMjNv3xcbsGpBe18s+EpR+7uhJtr4FreoAnb9T+0FfJK90ZYe43Z1x
UF4UDBtr9loItLZIsf0XriZvaa1nEnxozDSM0Ud2oWIIEwNA1xcqIsNZ5Ih1glAQoldY8jxLtdq2
L3RoLPnyNJymjOxHCfJhWeWrvDlmuuYRNdpcN7lw7b+YnB0cNTJwOxo40Tq6m4p9rf+8/u8vBUFf
DMw8J5Wkro4kDjAbYIcCv5ntu61mc7CcgCwRsqqrdfTvGbc4Lf/s4uy0tB2h9TgB1yfatOAe4Y/6
L+U59wuHv0vP5Wvyk5+tbbSnb/ndmmjCUmjxxfjspIxJVkl4YoFE9mW/x3zlrb4d3o2jvhld/UM5
uukq3/ny4fxnvbN8Y9RzMwMPi+KHbKsM+zhXHbli7v/zO84SDZYQPc5EiqhtCmgGFXuApm6UXf5c
ndEW+GH+XrEnfPKVu6DNUtKhYFZrTX9SUowL7Qwn3IcnDdRXuZc+rH22hXcWXw3zNRZmwRGxz96i
asStSzhis26sMBSf76QG2jB0sokV/5c7rpsqqJPwycx5lyeUS61vC6yLYIAxLE9AvnqkLexxMN2I
HoCPX8kQF6Y2cB8uLM7uA7iq9ZrJOJLRjt6gzu2wXbCHDDlaO8lZdnREL+YeksHryO2lV+nS8uwy
YC4fE7ARYgr9AVHgudkBZuyCBQMWMRe9FfN4icDfrL1Jq0ueXYmpby2uUDid2pNuxsGtbuVtdwB5
QOdAO+YT1WGX7Y1tdYIYxLAS1yy7gIv9nt2UMlG0rg+Q9sk34b3i1Ha7SW4yZ7hvvMDud83pP1VT
0JQE1k7BfCf9BpEvMe42ZeIT9/EDRExtKLVjlvgE6XC358OKK1DFm/Dtal5YE3+/eA2LVklYmWG6
bqz0nxa4NmywhdmsOVjapwKBWxIBgZScRlrjPUlfugE1cdSslQRDiyEmvjlkDeVfA4OQelpXu9As
TuXIvdx6a4KfffY8DY0TBjoEa8HiUSdOSwbbaMdzH0x2pdD7umNbABrXbuZymHGxrtlTNaRSMWXC
d4OMYw/dKARQTugB27fjXrlLIR/RupPXR3YP7j1tu4aEX9vW2T3Ve4VpPELuZNXM7ikGvKOVisSi
m7tY4Ow+JiSPyiwV2TUFirkKzpSyQ04zTw+Np+v++08b9dohmV3BJi2sRGim4Qqq4Jvw0+1fAk7D
u+Tkn9kmdTBtTkFkCCBR7UCunDlrtbHlDYURcAyi2TvPuMFqRktQ1aP8rYd2GUQgu16TJV6MNYx/
TIhX7OIqcDUHU4TIC7VNuBWjIupG6PasHY0F0BJ8uAmsBcTZdUWfo6KSEaMxUw6cZLSDfsotiHA8
Y9eBCr++XQdcLAYU4ONCpwvsE/RPSHexKNoUZZdjjtlHawbX+syV3B74ygFZPIuWLDBKIKVV5iCV
NMuUQBIU6MDdBAfQKWS3lnauEMKQeFx7AkXCNTuMGE4XdGaYmUKGO3vfC65DZinDZxqd8MxukWm6
1UvpGrb8XKFwr6/YWzgVooGGOhyOHvgmZ47EUoLyryAwlUM3s8gniBcGp5eajz4m27pNWkerrdfQ
VIuV6GLh06EZCpFTTLUQkJPPzmM0QTNtUIVqGpHsFEQSGEq3p0paMbNws76YmSW4lQY2jUAMC5Dh
R6rdhSBKWnEf4ofOv9jlQmZvDGG8sgR1G1Lo3lN+dmiylkCZJm6wEQA6wxUhxLDJMQ5hvIDfd71g
t7bG2UesVDJkZEBiG8g/ujq1jWalKbkQHX3ZxJm/t+pOJkNjQNAgekK84EhaBao9dcNK1Fb7lSO5
nIeBOxuBJ671N353tQxYa8WAAVSiXe4K4FR1ENsYbTOfbVZHDkR8PvuAYOcFvyVEDvDfN4pXPpRc
ymFPeEZEm7vexyi5g+O/vX5Uln3jhaXZS5P3mgKqKHyov+BhYKPC2gJfZAr5Zi1fXn7XQOIH4kWQ
LKOp+tXjq7RgiGtFqAX19nC0EcSYrwIBkKIDqeyGxxIxA3XMH7SyVcNuI3t9OGjJd+KOQwxYwwjZ
NwBLiIJqCmomw6fKJ1yMU48nDUw9bbE2SrG4t3h0QBmKtq5F5p6szIYSQ2lwnN0voRhfO/lN+qRu
ikf5BGmplUu/4LxAUopBGLC8gRx4Xv7oNZqUdS2Q+uDwszVSP4MnGAweQ7L2bC/cbcEECoZecNyh
NS8c+MULp/KkxivbEz9RPhlv7MZcmbhZXArIVoGcwqMD9fSvBmq09hPQnsEP6wd0tGyV3mL0+t97
YdRqMY4LXCIe0fkV65NIyRMxYcD7/yPtu3rj2JVuf1EDncNrx5lRlmVL1gvh2Jmd46+/izo4xz2c
/obb+/pFBgSommRVsVhhLfq46PGdmiSC9M3OTQb0YmCNgjDOMS7ARjNbBUjQ5EDEXD3Is9G7SQcA
xQxMVHb1ndrDzaIZh0kFMNG/sGrUAWUUakGUArU438EYbbKjXo3A1+h7HVCypHdprhxWOX1UNOI1
Gf0e68pznHTP5ZxiZisxFqCullMk+JC9owQlJwPPgRfT+bJaZU6g4TIBZvWfUR9wUX9mz4Ieod6E
DvgqcZ2/J4VEkI42oz9CuetPM6osRQeyGZp3azjcpycStsGEXHzrgV/Ev77E3RUyLw0mGqRBeD1y
OiSPY5CahSl5HeJXAAQOlaALZvdRbG5kcE5aIl1aDoamwm3idbP6+WH4Fb+bxz5Qw+WleSgfxFWb
PSvfyuRUaEntHsiJWNdKRp8AZk1K3q7v3G6mfyPi40m5cSTOsKZDxTzxhPKMy7qSSw9UpbpbHmWf
weyL3/q7N/lWJhfMjrG1DOtiAC8FlAcAqPLG6siY2lbP8LrEBeaYqLwg2EiVBWubVcpaLE9xjMOb
TeRTFT0uvxhK1r8INpM5RT5k2C6Mc5rTIqdVz56MzoEe1aAOC7/0MAb6hq38B6wYArX/IO7crGoi
c7Xg9tTQmTUdrdF6Hso4ypJaYF1CHWHfsZFDpHwgM+KJMP4CqO/fLD7Rj9kX3R8D9TYLJF8SXD47
41nwHn+M7YM9YiPRBBQGVWaAI7aoJ9x19Qg8HbRohd2SZbe6hfoasPIG30kHqGfsdEC0y2oAIIJW
9/qRikJcLuHgGGSRsi7RwtICrGYG/L4RUK6fafMMSlbBPu+0soO6a/P24VzMmGZZ1aeIp5eTEqYA
WTOAxuov9917GuR3SP6ZrvoWfwWRG+AuFdA1AWo0c0d0MH/K3kUmIzwDbukLOhHzpIEy518wPvZp
vmFwCmPj9RgXN5+vb7PIPvmVGy0Mp0rNUHPKO1Waf7SzLAgE9kLOrUpxvnTO5DmzJyQ14zp3G+3O
QEeOZr5pnYCDbTfiRBXa0RUVVcULXC1VJbYyrqiB0dv6pTqR4xACajdYQT4FNvXP1zdu3wX8EcY2
dmsojjmsBeBJQ6opXj7dKukr8giiUEYkhXMAE9CzGoNV8REBYhxrfDBeE79+nU/ZN8WTTvEbsrSv
qkAnLihiEEJgqsNgLxW0otl89kse9AmUFyZmEN7ro+I3AbKWngPSJJBBpblb/0y+snnYOEgjK3Lk
Ix4r6ifMerCNDkUhxo4j0HQdOQl8E2jv+Jb7JCVzrYytHcqNnQBgUq28vkOaN9PMIlowrOY1wD+P
/vp0QfWJtDewckAdwWd9Bm2o5gH0cyE+7Kiaee+mpda7eO/8i0hcs/GoljG2iLcSv7zJRKimaitA
ZG10FvSZ9mLVqoB2cy+E2grhiWGsspPrmKGKDW2YKyd61EHfTHxwk0vljQ3cFEBv1Z4YcmjHu6Au
ho10WDIL/zs3knHIGiQDsbhSbn3b+m5kROC690KaMxGcA8uBAi0vE0RMHpvt6iKM0xv3WqSG+oEC
EOJZWCFiIQsXawDkldX7bFC1XuD/l1bWrOaAzZw8elyRDiFHesPmyIogDoUXskga52eGJO8kaYK0
OTQXF2MKJyOobhUvOxSB2Nj2yl9ni+McTtKmS0OGjPV9A8OP/qQ+sLUxcVgDKj5g1XfQr6uu1odj
EShf5AMJrhvenhM/+wAutdV0OM5cxgd0gW5jYG9Ff7aO9h6UvzIX/HOCxMFOez9wqRjonm5oMHY+
TVEbqd5LgK9k+4vSZh51oRQVp1gMy7LzINYBZoFGd/wASiK3tfpidcpQQpLyada8xQj7+IPWnRzl
n2WKjc2+OEsAbjrAQvsthntFmqsyW+A09yy5zO1tpZQ00WtckOhFPyGgjIAK/VDdAwk+PdAHhj2m
ACsm94yovkcrY2R4PXoPUCWIXfXG+SpK2ux4h7PP4byDM0nErC1cblpTu0P5FfjD15VpJ/I4E8D5
BqMsSFr2jFfF+baCtWloIsyCugZovq8L2tPaM0lcjKNTnaCxFsku8wnPnPGYnhzWUQhL8Ur/H/Be
7niFrTy+656utVPVhLISGcbrUCjO8N4pbkA6gkeBqJVw7/o4k8Y9G80ZMPKOBGlyVBzz++kLe4jY
fufHLwxwHsi4ji+Fgi3dedKdCWVbsAmwEhrHZYOAIFQjhtzA2mwBef0E3BcAN1BPFPTs6gqbdIFj
d4wLriipMFGOQzYTjg1Y7uYLXZTjTE1XLzLRynby2yayb/8Txbn0qrLRFMq64ikoDVwGyEIPyXP+
VdxGIVoU53LSEnhI1sC63xLlLl++JQ38aCEdpOLL9dPaNeXNktiHbA5r7fqsjxd4bYxQhE5Z3itp
JRDBvvXCeW1EcN5izTUimwUabbR+Qm78YJZfu+rt+jI+8lXXhHAeo+41StL+Q+nsp/oIxgD4xRCD
C0AnNcMhVMPkBpdDKNJ29vEXci0wVDEiREBCcxaWq4tOClYMpgr1VqcK9PGe1CYemvdNIUio7Z7V
RhZnWFOuarU2lshtmc/jkoEcRzTIKZLAZWPGXpLbYcFRJfZxQMujObwKzontx7X94kzIrA1Y68T2
65ZEzDkwBCWAhj+KsRb3fftmvzgjcmiidi0rZBB0axdvyPxgjP+WnIru1QDvTAfoP+1eL97j6cf1
VYq2kTOqrJB7PZ4BTWpLwK6wq5PVEEEhcT/zsVkcZ1Vau2oI3mc1pGAYNNrOJ4but8PqqyvKpC3x
rGTBk8F6HlMw88rFeLTB4JZMuHOs7K1VUMUa+lsABnt06lwbWYpl6Y+DVQdga/EmRxXA2bA1Xzt4
zkCnJh5sg/Wat8XigWDPXaTc7cmNOVuH67u/FxkiKQTce9wG6NPgX2Zgu66IY6JS3QUpZp/LiByc
yL4Rl4v3Ej7b9BOPxmQvc5f1CVo0MPiMNxpoGEvJZYkLCsaSSBhi794/f7JdBreHVVHEGpjNGUhp
f9Ru7CN6hjBYBHx7gafZN52NJC4sMouhBVYxttBwR8BvgLrlvT1YUXHAmEwoqq/u+tA/wnjgJWLl
cTIyUNSGTNVpAXmoL83a4ictIJ9Bu9mHhSPEBNq9lTZCOcedZh046i0kt2ojAaATuHW9Eiho4ahU
pUD1d94PWy3hBzpB0eSMcYWyeHa0TxT6OITDbS9sGBKsiA8trQ4JZ5mVUlMp8wATcTCLyR9H6gvM
azeE/bNzFrdzBuhH52QBQQfRjV9DKt9YmMrxQK3u90ZzAh2c6lK9jt1FSYHXVcRRhZewi/TkEF3/
EtGCufvQmJ3YbDrozVpo6k3cLqZrYxDJbaSFhNdFfSALXLivzaK5m3FpR1QhZbhb0GEEa/+kJsM3
8KP9pin15QpP3kr38yk7ymMdxKCy6boRI/TdEcPTT9IAirll9FCdBvFM7pUygANNRMXgQVDl14aa
aHnUG3QGi9Cqdy+izVdzt60CrlgQ9KCrS1t/TWXllsa/GP7a6rbF3bF0wMAXII600OmTwBynR7CH
ootyLlevnmYhCN2eB0QLtQkQF8zZXnRiUAkN4kuCIn45fG/a8aSW1K/IcZ3vFyKBq7Dz0wzEWJ3u
Xj//PRelmZaOvURS76L7QrOHskk7tBVKnR5ozfhkVcp9X86626TtbafHAn3bO7iNPD7v1/RTpTY2
uJ4WZ3gZ4rKLPaO0qAhNkF0YvFZvxXCmTPVFLpYE1ClxAXiyuPFI5wOSKEDv+MnIfjaWLXIee/Hf
ViJns/Y0zoNOgDNZSuatmRRgaY9rAG+BXXvKbxQ9K93KyZ7qZAHaH0DbQNq6frt+lntuY/sJnClX
UtuB44OViJMlAFri/dKlUWWn/+YO3crhjC/LEaFNHVDx0wxZoiSuTo5aBuOaHOTevCuc+PeYm+/T
MlAvYdSdijG8L2Xx/fpq9+IuzAZj4A6EA5gd5OLEEQnesmvRVbAa7fc+nxjfHhgOy8gZelG2eldr
N7K4+KRQzbhtqcT6v4oX1jkE0t+75k0ONYA0pD65F0UOu0e5EciFKVIfg+QIWUK8V5IvKXIdfich
tJyz4Xh9F/eu8D+7CIIZGNLmmQwkCCDftYjogdQ+hQmagMJRXVo/VFKzdqcKbH2N4lQHIBuLapy7
4exWNmekejKlZFUJXrGtckgS60Ef68cuL47pWmeuMtq/R2L9VobWXytZUJrbdRD/22BL5swVdIsF
aIgGuHdyksvBy+cpzOz3UtLvMv1mzizv+j6L5HG2mWcOmcHviKqmtIISGPycAONUByDZaTdd8zJT
Qdn8unVYMmejoLk3QLUDeaCx9gaFeDIZg7x9IKLGz73SHHrD/muHFzNAvapOAKHQQU8ULoEG6H2b
fhtld3mEC4zfNTDrGVHyIFuB7i8hOuQxkG699JlfoPwq+3EO8p/7ggpc4W7aZPtVbH82et0aU0uV
CV81YcTRo2gyj4McwzraMxtyBuN3AGxsQIEIW0V374HNdnBuaTWqLjEoLJc1cAJM2U8+sVdaBep6
7fG6Tu15JXRFOyDPBs6ewoOAtOacLigCWmHZ/rL11HXWt+sC9rwQqteIDSzDYQWz800EUGqbJBUg
mrT5NbUtnzq38BKCCGRPU8EfoAFgRANQ80URAjwOur2gtNumhqd/ye1v5UtcCAcp987FQnEcw6gy
6NT4oQOqVfOaxrmNSgOoddHC25+GWxWoYbFvB9e3bdexbWVxykebqunkjr25OpRVcstLY5D/vkxA
2cqaR2K0QBD41dT/4rS2UjnNi9vSassYG9nM4PrAzTyPqd9Xz9cXt3NhWI6taozg3EDfB3czddo0
yC3AMkMpxmh90n3KGwPYMOgdQ5+3Cs7FaoxdeZAOpDV/Xhe9o44Q7aggVlc0Dfg35+qItlEb7Nas
BL7Ad8afTJAlrtbfG9WZEO7sRmD4G+iDs0M0F97ohL72Clh5ry9kZw9t+aOZHKlVqD5nV2ZOxm6R
ZiwEhQRW4UuPqNWeRM3kO/t1Joa7A/ASazNZBgdmC/jXBLxFK+ssXQSL2ZUCIBAdKmHrF9B11QDu
+QGvF0ByNAGh4zvqFO86JU/X92zH2WEc0MAkD2ZBkJDm9qyizmJMaAYLaTcY31e5XjGDYrSC7OPO
c4gNHYI2Cx0Q8gUiXjWCinaYoWKq9bYuqovw3VHunPVZU0Sns5foxK2pAp4CoFgOphjP1dksRisF
+SbTAlQpcq+5M4FimLvkZ+H2SLVNH22QawAe5lfpRfvZfC8/OUdRZnwnMMHgkozZJXR8AJuO21cV
bEiFAYZy5BqmB7meDrQF5ZoKpukCLPO1pT5blRZdP8s9/d/K5BSz6ay20Fbsci6n4IhpglTRgzi5
HedXYzoWa+3LopavvYoh1sk6aAzQel50yY9qpWS6AZkMYTE7skpz4znP8ifG+FQE8o1zFFW39ywD
QTpmsUEcDNmcQ86MJFPkXrLwQvmRDU/xSsFsLHBXO8iRFvCRgJvvQJcw5sZpUYW3ntFVgMXrAvl3
98zGRUAMCxAJ1R18gtJkHv4DOPU9O2Ej5uh/MmT8h3PF5TprbW+jx8V8z5zI0jw0nnrlKT2VXnuY
3kbzxvidAMHCEurrTrjgAOLXMExMJcMNcJtqmmvmZAbBOWqxOwA+RsssX0eLzWxn/nU13Qttz2Qx
29kEkRmtm1xlsoBsnfjNoq7FQc865ZiUZhP7RTpI2UFeDUqPhmHMnw2pwbXb9Xn3MiiVflPVTjy4
jpykP2Y8/p9T1ZR+TLPWfO6lem5dY6RZ7aKbDC9lGffpezbVvZ+WCwEtb64TV5lLO5injLzaqt4L
4oW9Xt6z5XGqk1SgRm2aCsyO6POS+tIHm29IpW45KCkBUfiChGcyvduZVAaNbX9p6PjaxvM3EJT/
XkdV8GLZs9Dt5/AgCf1SVeNiY7dLF0WUoFDunRvWRNCAzAYbXxioPPz8ef2I94WCuIpFMgZAUFnY
eHbEfasUbQMsTYzmycXBSKI8kIIexuOccuLmeAS3aCcQ9RDuXGcfhFn/lauey61tUhhOCiRN22zv
WicNB70RUWPtxaFnQjjfjpKkbDeg4w7nBTVcCXyuZuOtI8CswGBOc7fK13CJ3xtNkC/ZYZywzgRz
Dn6SickA6J1QT6o8pO3aAIEib7CZRS3NN7pMlaDQS+JVpFeiWgVu4VRX1ieyAHnTXfK69hUzmd/w
7smCeIklz5DG+kBHtT/kYz8e5XJmkF9IQoeTk8r+oqc0nK2WPjZJQ7y2zJz7utCSANYmAkHdqyGd
rY5zfvawKPFSTFo41mPv1rZzQw0A1C0YV1CIc5PQtvBoYWK4gI5yCXT13HhTNH3KPNPuZ++6Bu8p
EtA3FLzPgP6MmOVckeBXGtDVG0j6Yci/MeH1LUHkdXmNAegVIG+4yEDbfNGHYtjm0jhkkHBb1142
dG6T3LbtEFxfx+WNglgVvN4O4mHgTPLraFIwJHRNK4Vlp6ePhlR0Yb6M/WMlmSbI3HPlbmznWJDK
vLxMzoR+GNDG+oumyRpp6qWwMroAbSl+A/hTA2gN8yJqLROJ4hzN4kzgfoyxvhbdPFr8PbV0r03e
yChCfrhUiPM18Z5FrynVtU4KtfR5VL4ZiOSun9TuSjCoKWsKBukuxgGHta41h05SSJ3xSydp9d3a
gbaG1LmfmJUI6XR3ORtpnCvRZiBylSq0T9E6K+iGmfh4hBBBX96ejgOn6n9r4kwa8bmDsGKWQrKU
p3wYTwZNvFab/vp5gbPZiGFbu9E3hfZUMWpsXd0e6zj2MDOIgXZcNmbqrdMocA2ig+JCpawkqdm1
C7ZOR5iCSNG17OUGc8wgGJwF+dR9WSwvgAqWiXnd85Vpaa2t8MxYWVNiprKU0sM6rt0jKYF/bWjT
KHBK+2rxRx6n5YZaVInU4cDssfXWGU0vIje/IwGVOLw2MfaK4+cDazDryIstQYKaVlHc0BtrEOVS
drRuK4IvbPejTi3VgYiilYNkeMydNayH+u/V4EwKdzSGgo7tWGYLyddAVtubNu8PYye75ryGf+0a
zkRxp0LBq5skhQUzUpogB+GFBHjnGIF6pmuC+0K0d1xsI8UE6PHwDuFMH3TEAnnzYmrfri9n505S
MCOLxxX4h2yNf2tUqZOvKhsYzkHi3qnxMZ0p0JbvCDhGzVzouXeXtBHHPTc6w+41BVi+oby0YZKp
j+2a/6Kl9C8G4RErbARxMUMsmWmW6DauvTn2+6KIMknVH5rG/tWRWXXroW+BJll8bme0+wy5tLpZ
NT4PmSE6xB2vsf0QPuS3+pToGByGatII+MtAfEq9qe3CDD+vHyVb0nlB+GzJfJyfxunYazMkyf0P
o8qjRI9UEtJRcueJeKn1JqUiUpNdB/Jnl3XOGDSnS8ik6RA5ZLfSPB2qbny+viqRCM4I7HjOm1aH
vcn149C8F/T79b9/mRzCrqG8qmLqCm99PoPRJqNap2WL3DyqSFQa3H79bgPqKFlVz+4eq0Ugb289
hoKQAgP6jOWdWcjmfrSkSapotUrhUvVfa9J6bYwB6+tr2rMypGMw9yAjE3QB1brUajK1C9aUQ7k7
empn3RtQYL0uZScvg7+9EaOeLyWHdsoLBS9LD8A/u3GHu/lg3LO+XaAAYIqhfCwC8iwkN9/B/TqX
y6nELOvzkJWQy3isyF17mwDf8JmVv9BYKw9oSU2+9V+QYegeGOcN+SZYuGh72RFvjrCMi2LMO7AF
SYvi184PFSw043QQ7C7bPd6ct7vLKcrsgAlssHGIXTD7ip8G4C+wgFkCTIEo+yXC3tq7B7bSmBvb
rCmX4qmcB+zpUt+U9ieNoLFD++LIpRfPf49Kfn5+XNCmlqZZGVZvhXFVRpaKzv/KEBzRni/cLoe7
Z0i9FJoyY/Pk9bNTvaJxwx2yz+YC3O6JuJomB1kuMOz/wxyQn0S/BsJDvlujaZtJStoRA5x3KqY2
q3e0UJn0GT0GNWCnnSfDK8PSfJ9BCfks0BWm8Ze68kc0t1wlGerMHrGj0wmD277xkVT6MXtoZsdd
59kCefsG8Eccd7n2UrlW0wpxhdJ4kwFinflm6XLBfXZdisP3bYDRtkizBkiEY54eSbXeakVzaySt
IKATieFiR4zYTH2T4tgKApgLtPKNxU2Vi0be9sIAYPKgBAFWGQ0VkXP7aiwQLZGYWXP+qdEw6KbX
fga+40KSIoEy7DqOjSjOlK02TcbKwek45XvZ237c3CrVlwaQj/YSIRUQUeN+XSd3QjckEWJ373Rb
wro34jnrdqjlpJkC8a3/gco4AcvD9CTZlZ7lo/2Q3S8+Zgo/5l7BIn7TN+F4p74q/4iMdgf9CR9j
AHkJjFMIcvnST6oBDMbRB+ZEMbL1eYjSp84jxxho2y/9ye4jRgHF8LTQjdNTz37vTqIWhl392nwC
d1vEKJLmqIvEkd3Y3dM69Iq/qER7tG3hnSESxSkZqIQzdORhtXEq3RMMEE7NdMxjURfxri5vVsQp
2Ch3XZXXsJgp6Z8mSu4n1ThkcYW8P8blBdq869o2wjh10jAftqwVkD7ANyjdJbFUvdlo1zoqMwgO
uz5Wn2laZ6mbgnO0dTMDWH3DtNbH0RqmuyGuzFMnkVUEd7S/0zbGCy0LRSk+lSdXxGyaHrRiGdE9
U2ncCtOURJRk3plRsBXAOCFWxA6gSYVbfKf1FC9A9DuQcrpNG/LeFfXBHkx3rqQgUXoUL+VvtFcL
d16zQ+Kkx+u7f7FMwG05FnqbdeARyOhAPPdaWbeU5mzXaZRpCkVjv264uQ78EVotmuigL9zWhyw2
uM6yvBb/Ep0Tp5HUgSTRf2ByYKYoFWP6sDlSDAZLL9dXxqzu7MbkpHE3Zj50KpqC0TxqO52ns0KU
05kiLr8LQ0G1BTTfyFujNnpJs1VUKm4wB9tnY77HSQH0ayvAGLeJZrlmZYvaFHbFgaeQ8eLukE81
jVL36YA1UfXXRGpXmmdPGp5lKghN9+XgjMAiIF8yM2GAIO571UgjJ5dSr6bgK7dH46uUwADHvvp7
HQRMsmXaKsIqvNI4HbTaXs9HmeSRNidhns8PmZSHUqYK8uSX4RveSxs5fKLciFGIRUNTHmW3i4cx
/KHx8m9y0EX61+atKsLmBeOPN9m7CHx0RxPP5HLxR5naa5E5Th4pgNjBg70nokCKeQlO11E9UfBO
xyUI0GnuWhhrOyeJnhYR4hLXId9NVHB74zAsdbTESXjdsETCmPJsHhIgxsxUJ4WwplY/t7Lymlnq
b8kY7okNCJqukEWu+LK+iYODlwImhAK0C3jJc4mmRKZi7OUiMh5iNTLC9NQenGdyqzz14Ll2qyMN
lgOyINfXuXdsALwBCBsAW1Cs5x6hGrWlpk2Rl4h7xyunxkU/s0DEjvfF+LoO0AJgolyi4KLEmGD0
ZAXgCpkf2iT2Skf6jhydIAV4ieaBDUT+z0SPjo3BO57ZJVtpAew1JOVYkDSn/jQf0OLq90H8WMdo
EzqJMUp2XMiZSHYZbLTE1kZjqVucGdgzvMbUD9oC7M81fbD6Lrh+UMw/cNqPcoSGnkgHAJwX3T9S
nU/dEse4w46sE41NcFmnPhJRKl6GmoA9lKGDhgmWWvzgFMJZJ8cuUzONgBo0+oxv5AdmuWiHKdnB
N29nb/ExtI9ezOwme9IQ7gLLvhU9rT+g3c5Xy74CRUwVtqAAZPJ8Ywt1TEF1ja/4T29uhy4DycXc
2q/2Vo/6I0D1wBp9AyyoFpUST/uS+1LmksW/vuc7NonPAL0kw19QtAseRHO0jXEYlxKfIXv1I2MT
mMBQZHmkj/ovBQwSUKyiSPvSJM+E8rWGZu0dYtE1jUbbBPgkpjImWfAm3bEVhd16uCgALYn+UO42
omU61qBfSaPllLyoAWgKXCMwAHwDJlmgh4hKqpf8tdCqjTx+TXlTL/pYQB7m0JoaaDsYVojMR61l
cOypGkpeC6x7nKbm4Sgnd5ZcMbbnpSM6/whOqdBQOVRoosHGotMBSH+MPretT9nrypT6c/eYBM7k
inqML/N8WDtaFU3bREkRSXJOrDTpGckB2B7Jcdp8c6ScemNbNrd52o33oDGYbwck9X30KWQeGQyA
LcwqifAHi5eiarS3Cc+fDI0gKNJkdLJeAN8h+eOAJhSEESvKhVXyMI+WaLz7o7eVt8Htd3POzSjS
PEfbI3pendgp3UytOtmbjXX9FKfL4PeLYt8CPLp/Wkdc+TK6JjA/lPe+vua14YIccjwOdln7rJZ+
GPRx/tnnGTkmS4JZXjrGkTFTx82AGnSr01j2hsXoD0azAtCyWfrABOLx40IIMBhLffRLiZVxyEwx
P5RKhhPUkmwdLLQiAEVkUunTddPfM0IbzxVwW8AFXYCTpnK2OsSZiogs4NIaercsXq5L2NMLEKwC
4FVRHfTH8YUOSrUeTx2riHo/R4ts0CYBoyIFPApC0rsm8eUf4ED26/uvgAu8+wetgewAuQNm/bm4
k0GEhvuSe5b1ZY8pogQfUBzx4FW/AY0KHYnxCzor1s9iCKHLG0w5E8e9Vcq66xIQChSRRIfH2fyR
qxPwEJ8M/UYrEHEPimvEuqDpcucYz2Ryfs5amwnEvXh2U2BOjcAQlI2f14/xMgQ4W9XHKW9CAHD4
fFCjFNEgpV9L2f6qjXLsW1l9s0pgm7oubCe6P5fG+RKlsQxbWvIyqt/U1kXDSOelT6M7fTUHzOFr
Qe0Bbu8mFZI9CQVzzkBeEHw4GkF0iqiAYfkpr+XThA68MgKv3RswFRDWhaLO6x2PvT2+j8bszeaW
szGinl8n0WodpjjFkGJENEE/xGVzJQxwYwY8IOts5U1vV9hT+z1+ZnNA2SegLH+QBc2RfrMcRB2F
olWx329WNXSznRQEU+lOmTtooh5Rfcdkra+qwXV1EWj/R9fsRpCqtXq6KFkZZQoa0+3s52p1z/9/
IjgfkrelPS9ThV5Me71bx/6kr7NwIkjgqD6wyTbrIHEm55kM5ZsYlZvfeONrfNcHjPJEelQFnT8C
N8U3+ydxSzHVAp0rrPpmAWmQliX+Kkd9N7jSVLsKSSOZlv71fRS4EU0+14l6mM1Vm9l905dvOm0e
plIC+A2Jb9Re+hdJKqg88Orw3pQxEMIH+f1cVFWNruKoYq8JUA3B7wM8DnxgCjiqxFDfe/Em0PXx
osA/GBv/NiN20dQzBvWjrnUZrxoNnefx1N4wHO75brkRmdiu5m/kce4KYUFljZqURNP60Dr6YRrW
v84eYQs3Erh3UkybWJdqSOh19ZAQy8v1xJtMx5/TQgDesfcMUVUUwdlLCH2jvEoOiZS2NMfu0bfF
01tX8WkIik39Do30wIrzh2Mbac4X0Sb+H3J1TCuwtjqML54rpRXr6N+vIVc1wA/c+zXOLbHx9FJG
PKuN3whOPLSkTILXye7hYfrvv2K5QKHVcqpUPcTKFrju7cPaikZphCvj4gJzkRajziCi95lHycKx
v4/R0Nz4atg+y3D5reYaVUhUEVrF9cWhffZ8T6dltDKrg+TaOiR27NF+dK+7kj0J+LvIIWGeBb0Z
nGY2Es3Qro5KDZESPaAr2JSsfPl6XcievwKbtKaBnQF8IDx1YVVm3bpUyHwsIBPCbvoEkb5V6V5N
GsEttueQt6I4W5baqjX0Hs5KGbMmpGXplRJsAOw8MuaRZMT/XVEmSNlSwUZeto8jMtBUNm6ASUYQ
3XFaspJpzeIGr9YumEBODPIaiiI4CBhui1PhzaL52ss6yYc8NLCBhNWGuXH2pmgFaewWujGdHFf3
MIMKyHYQ2ICuUGTbu0oC7lwFU5o4RX5Ib80NPR30JI006UEun2W0FFxXkL0gB5WW/wlgH7C5s6Hi
rVHGJdbSPRtADE2QzZSL43Uh+ye0kcKFUnVZ1WWLd3W0RHPIEHzb78oTgBfDErCSoshgV+c3wtjv
N0tK2t5sUZfAkuYgdpw3Kvc+GS0/1YS5CtHucZrgtF2lkyEtoxWQOU1yksbPcyMY42FulH/+bU+I
c7OAQVH6McZyHDV2jdl0Ae7ntY+rVnl2+zUTTmPsrglA3BgSxwQEnpzn2yflxaROM2A/ivrOAEi+
1Lh4+gsUgm3MxaIYz5QMI0K9nDNZPL7M0bKzNGIDuw1ji/VpHeSKbz8sPmsiGW6qxMstl8SuMMsl
EM4HcWtGFmQ1cyCbL1nvyk17sxhr7yrOmnraqr83JSgATD353i6q6qGa8DqQ8lOdLY8zXe4bPfXj
uvxhZpI7SqIBil2Dx0yIzPK6uBQ4jdK0pAeCBzamV55NK3dTWYiMtGcfyE/jRgAjN8pqnDH2wOnv
qA6TX2pPXtz1tgH/oVc1qH9qd40RSO/LgwXqxTrKqlBw7nvKpbMSBkbLcSPxrtPpqVMrSoHlDW4N
iPL5MFpurL8CfL0Ce6+GVK1BDmN8Eo2O7rqgrWTOjPJeq0AlxNBsPtUviVd55lctGm5bFyN5JxEj
494pboVx6m0XVqVKDV50pE89G4hjjij4EmykzcUnc44BgUqB56Hr7Cb1scg/WZogubarKJj4QjpU
ZVcdpyh5IZlEQltUBBIm4oFX1Z/W4d50iqBel88CzWDhAe8RGLsQ0vgIYxU+/YrMF8gJcwjTI4Cg
60EFDlD1k3YyvPGzGF15z6lupXHBioEZe3kZZjC6zMA86HXtYVR0Vy3oY0Ijq+lv20b0OmDx3LUF
cvGe3scTrcqW1UoY/DAS6+ACcKvb7hbu3EvDf6XxuAZRn2GVkYvXo0XoHKPXnYVFGI5RkbAcXfUF
yClhCwaiB1ESiOk0v76tOC6SiNl0x9rjAFE8nWd3SdflvsAQ4m97BSNXSchPWR60Q53M0wPyw3/f
PKIwAAggrwP1TQOvND5vc+u3zWKNsYnuB9O6b+QHFd5Zin8JlHTvDLdCOCdS9K0JQlKcofzU++2L
6XW/Er/KUPUdXhgxRil01rsSgUuF1g7gxaCP+3xZ2gxOhzKr2AtI9uSgQM8g/DSjt5QBDIki+8v1
Je75FUaGiwsCzN8XCPZ5pjlTqfRphOfdUe/Ur3bV/wbCtCCbt1c5xLvxjxwuSMOMBCYIjIFZAybO
HZeU7hcpBEK/6qHNKQv7g/qpnG7GQA/lQy67dun+FlmItqey24/gNldpJZR0siaNknhFs1G9Gpgg
m9cxmNVsDTAwjsFpY1JONgAKXdqlil86PdJaZmd6aT3OHmWzvxax9FBvWsPPVNo8guZkfiQLeFss
Swtg8S+ySYAAThMpMCdTDijtsk+daimRXhWmK6lz7AKfV/Y0gHK1eFG7a90MbgE+IxR0hyYoJMvE
QOUwBkbXYE5ALfXFG7Rl/mwS2/x0XQEugZ6AA4MmM/RUogwH1gTONdIkLjSi4TUlR+Su+zK/lE+J
rx6r2/Ekh6y5gfFt/T/SvmxJbhxZ9otoRnAFX0lmMmvVUipJVS80tRZw3/evPw7d2y0mEjdxVWfG
xnpmZKZIgIFAICLcXVNy/Fw6HjcLwUKowKD6JF42bmfQEW2ODPT9Fki16m9Ox0oc4b8Gkfxe3h87
guOlWquhl5VlUZOMB31cg5lYwfUtvLw3sRTTBOwWQpVcs/L8zHqbUQKbOmZRHhehsdwMOrYsvmnb
L9ftSLfsjx0xjyUx1fJ2HLJo6DCmqA+gnGx+NJ32+boZfgrOAzsabAQwRIy4I2UTlzM5I+1Hbcmi
OdYDK2W+NQ/HbDySHgxFI1Hck7JFQRQTVTTcEwh7/M93cXzE8E3VzC7cD51TK/3ual9is1B8IZUR
wQkyqyibcWJZhDbzhCFDnOLOyH7qCX1+w97tViNEGINShoIHVpPmt8s6hfZIgq3O/YTOPgRAb65b
kyS5+FSYfwB6HeUCV0yvJ6sbMRtXZYje4z3gt2bQMvZhmOpjVX8xh0L3Yw+Y7Kw79JAlIAk7GDRX
Ve0uNxc38S60C5dkB91rPSW4JMGd6edV8pBvy0O/bApHkRar93aEY2Y707qCHA57+3lBr6uPUv6E
6b/aH5YDF/fVVeMYsqx+Z1Cc2as7K+9IN2HAEkCnArr1OgYj/voLnm3e79rTzv09Ws8dyK35vTgf
sKgg/4m+IUQJCqh+1IoAolqQEOrbfKRZjWgYGcYDxgQCe5gPivVITSCwYx4V/zbE7vlsr6NpVchf
/i89eJByZFHmYk1rWEF1zG18+vdaLajQuTurwsJSy24bMK5gYR/WgN46wRSHGpRvvKi77epAJed3
GSFhDiRqNi/9XwqL1G3Wuw3ljrFFTvNUT2nQTUAA2PfEYG/ykJ0xvuM7D9lAtQtKWhjrwhVS3emh
KT54Aee3yg55fZOq+AIub7PzxfHjvrOXL61nZGCji0DKFBSt9q3Y7GBdusM0dLn/FncBFz8GOiBw
C/KKc2NxZ8Rg94Kxf92f5Y9uMM1h/A4tr+N8asIpVXQSpZ1lDNb/a9QW3tJVSpIyZgt/enpmYI+B
1fL28m/5mxmKCF3YLaFadUJ6NHZmhUIban7d3Fs46oS1IVCt1GOq08f9/PzqxrdzwUQNsDWfdBeu
H4+klZEZFJdp71Kwu9RlMI3OMyaFTmOTvhhsfLDM5qg502Opk9Na969JlqkCtXyhf36FcCEsSW2O
Q4v91U5r0PWn6hPn+80jDYIBY8Be6rCKVKFN9sB3QeTFWVx0yLgJXktaYtbjqKMXNyN7LWnUtLdu
BY3R/Hmrk0OFCPQm1/1jUcgp2opZzujhXPIhRFAa+yW0Q3HTH1O0/vSwJj5mH1VzoHwZFx+Y2ijA
YKLkUlSmGlYMkS8eZuVIHepJ5tv2BJ4pXbE46RdEsVDHkwXFIFEnwxsdB8ho+FGdujdO6YGYy1K8
CKVdFcxvctiUia8mdnGstWBOxrs4nEtuC80TvQGpL565hlKBThbSqOOiJgLSvEtueMtIx41UBhwS
5fSkap+bFAJNSFSaRJWR8YB1/oHOXlPiCcwsjenFggSw++p0fvvYf3S//p/YYr+SV/MDuItvatRl
Qv2UPGOG7bpTXn63c+vCyUOppERrGHs6bkY4EUwPUMVnU1kQAvY2k5osqBJGzNDxGsh9a/l8fQ2S
JvDZIsTRrdps5tLpsYV8YBzz29HS3/F2OoRfg7Ly7ZsZIPD3KmHmSx85typE52Rz0xSP/SSCSMx9
Rh4pyaOZgaZiUfRCLiMVn190bWC7HNe8ABR4LNO8jpRZtE6oMqTDiiHGOHExXour3euhuDoyI2im
MVTs6+8etuibe8tCxAKb82iBeD6JQEg43NuDU0VsbbPD2rVpMC2bi5qTObJfOrP68bD1Q1H6IPmu
XjODDOGkgSSkjLvipjW65LTSqkJwJ5+magQ/NEWQXTZj8Y1kKIK6gNTDUhLwu1c13gXtr3pun+ja
fSlLUPtZ03vbmPQgZyb1oYL0rvc63TfL/FjO+t3omke9TNKw1RPzk83W6gBJn9Pae/jNW2Al4PMw
NtcFPa82BmaZ1D6QPZ8MSJOGmT3Zvpc3gz/PACnWKUb/l8MyFac+mUnIkvWuLOz7kodOr9FJsELz
N9ChknTaAC0Nx7p8XjcMXvYNPY4elAXHpU0OEL86GDFeUV7z0QPnXLVgLsxOvBetdR87xt45U/HF
s+f+HalKK0zGbj4AufUCyuTuJh7pj1jDXwUgenXfzc+ELQd9mA5m9X3p2Z3Vm5lvdR1XtMkheBpD
nm6sva/GWoQ129qj25DygQxokBlTfm/EQ9ANKqbqy5QWXgn2MIJeFNiqxXK8Xmid4RmoLehZdRxB
P542L/hE/oCH61Kp4C2X19i5NZ7H7HLMztSy0Yw3DBASEg4D4FDOx0lZveVH9sLfd2syz61AfKV2
5tTJcMPon6sjlzodMUhC79RDtLKwuN8+/ue7BYGEbAKlJ0wZyDm6couY3SnOryxAodQN/lXgvMEP
JeR2i91mGbjfYKKtg8mOQSkz++2iv1RarTAleWojx4ByMXhef89SCTsH/oSZss7MIhsA9g1JRukE
nbcaD3rscXadjBzAU1SHcQM+2DGtktvM7ruox5PpONN4/mbQelLETem9sP9Rwh5PiC6D3QPCiXgz
hVuoAQTDn5dW6Pb4sCWYFw5FHrZgA1NcqzJ3xfQHAEweJ3ERW+TMiyuN9VYWxekXu8L8B+oBU6oa
zZAvcGdGOBUJHSw61SDQnAPTOuhu2K8+n8lLjtVJbz7kVmAHSBt+qpbHN048J/vlCV87Lasx26Yy
j7z4XdJ9Kcrv128e6fZBJBcvkt8puuC5+pKStVnw9/c1wBEs9bP+c6xiG5MFMJyL/4wIqc9skQ08
WRrqvJ7RHGs48MH2ypuYGFFTghJgUkoOSQ/kzqKQCnU2xvTzHK37HiMTU86CYfnRsm9akR7+N/uH
6uJ5cDHHpMOFhfkFr/E0nzqYTqvZr76d3l+3I9tClLB/d+sxgipWEz3Xy4xMBxBHq+v7FWI/BelB
vnF0OgCQhkr1DOduJbod3jGmjSoRFBLER0bTaoXGSJejsAGFCfMIRWqKQqnvAfFEDnV8TA4qngyZ
p+9MiuJJm1WTebCKHIWbcgiYMW3Bkhqfrm+j1AjqQ7wtiXAtznBp1tgPSdnCCIYeLAo1zk6RhMs8
j8PD/rXAf8HutjGa3G4co8+jrbdPgzWi29RUkVV0H1sb7aTry5Gd3r0x/uc7Y02jma5mYDl58aXN
PsfaQzMq6G5V6+F/vjPhxkNcuB1MrDY00zbqQxfWZ5OHR7QKqqFajRCLGB2GvLZZHln2neZ4T32+
+X08KiKeygWEYNTTBKC2GQtqNwyvJuCVbVVPdNkzYv9ZhOgDOtsBNyJMmHqF4bClAAojDuJmBkex
c3DLwQo1NgbXfeH6hwJk/vxDORhH01AgTCOUIPwO1fAFRACW/c7tS4UlaQryZ32YGRNMoeVfjSA1
iMraiYPFsW4GskVjnb6sunMy5/LVarfjuLYHZsQfPD03/cUgEWgXwutrlmBsQI3x32lDVfv8lwxr
1gI7N+L6grb7ljyaYQ/FJYhO8HIFcIEQjmmPIA9Sw3tkzgpiAjzKAD93LqbmcqNuLWLP2IP+mGxW
kNMHJCJvON87I2JXceRls6JfwRAQA1I3f0/7hykpD9c3UboSsAOYHnq9mN7ld8HuhGckcZOS6Xmk
F48z/Vwn97H7ct2E7EAAiI3CGB4yGIMRHIZYy5QUGsHkxDAF+pg/lOBQmwCaa70x8JL2mAFrft2k
7DjsTQqeYeLB25Qr6koWmSGT1OV3MWHvLWd4cidLWSuXW0P2iQeaRKjArle9Q8cGJ17T8BKf7H+m
Pu2CKV+QVUFb3V/BxlF7J0vX3g1udmsa+Xu3Wws/zcmXrdfuVos8TrZ2ur4J0k8L/hYLkGUHfipE
1Kpj4LesVkzO690Pd9XmLzEzxvu1TQvFSZREVajUYVgMuG/UMS7yk77sNi93kafqHZ7fU52/ZKRw
FZeRyooQuwfaObNeocKVpH3ie279nED78PqeyRq3WAoKknjIOSBV4Zu6Ow9OCRYLa0KB1arsZvaN
yrNT1CK6+qXMYxtDms7Wf2Ek9RzfXWe8WouJHQtWoOBmQiQR7TS9YApvllRkQeyy+1HCNbzhdZUX
lNf2bBvU7Kav9XU4ay31SWo8unQ20QW1vw99zw6dm/2cJtUwAL+0hJQQhMGcpQccA87FCBv4lSCn
UoFPlZAO0t/6tPn6Mvd3ZT0Gbb6VvkcKUA+s4ChyUOhXRELJl4d+H3SZwFMBEVFxpCyGmgQ6e6yI
end4bpb2l4EHxPUPLzksZyYE5yrNdHHjGuQ2Ttff1fryVHCtiFXxJaVW0AnCGmw8Wn+TqO28K+k3
M8803FiNBbo+vNPTsTp0bacgtZEEJEwTgz8EGjwuuVA3q7Nq3aYZUxUx7o/buO/mEKojpa9P83py
VmtTLEtmj2DSARAMrpUkXiKJkc8TolAeDelznd5qWXPQ+p+11ygaWLLt29vhfrLbvkUrwGmTgDMH
w6uf2yzp0U72SOBmKu1gmcMBw8LpD9BIvmDIrowGmPwS5EOoqkej2UdDo5KnlK7F8NAxAq4QiBIh
OoOYR/diI0Ulh6EnbpW4L8Al7q8TYtt115YuBjwKqMWCt+minwP5kzWjmo3nnNcukGkbR39KLBVA
RnLLw63hblD4tYCNF9ZTOTqIqNocM1C0fNASvLx7GmPcdHbedSMDNDPPnzxwE19fm9TzoMGISG2A
yVxsUwNUNcY1zQpMgvzIXPhfE9nVP2jnKrJe6ddC8xYODvJelJrOPQ8wlhpsPIh/yZJ9TbruYzmC
wWZhf8+xBRgGhSahgSWBzIX/jr2HF2xYJn0E90UBakIwOiz+0NJfo+69DI738frm8R8tBPUzY8K1
Qjw2E8CRgUnTzJsaI5MQhPFuLGt4yFNSB7obf79uUFZIw9gaoGFAwCETFFNBE6oLyBO7JkoLv0N/
NGyO/bMG7mDvFZwi9/bP8pgeVbUFmY/sjQrJYBJnTourMYtKvT545upnme1X9tfSihWXiOyk7S0J
yXQ1xN7aMzA3mXqbnibLA1uMs9aH67so80VEWjCjYpgAnUN+V+98BKMKdLFmQJ9LcwWhQTzdM7f6
tWSmSkFbZghAQheQA/CIYSb03FCKZsZI5w5Heh4eUJ96D73626pWUrDJ/BD1bAN8XjpULEW2Tk4f
uWp9izFN19re6ZkNZHBlpuzj0E3rU+Hk7K5hmhmUbbkGNWTH3memDvW4ON4aH2kTue1Gu/PBm+xi
BriOw80ze3AljqppRUkW5O5/qHD/dHSdjdTDD/WqavKLFRRgva6/uKnxXJL0w7zkp2GCakMzaqr5
c+ke4X0BShxgmi/o8Gy87dOlRRsoNWm40j4oiv5Qb9/s1bmv00HhyNIvz+dz0Z9zkG8J4Q7M9tro
ZQC1eFCHL35Zfbgw1YpkxxLkPuiMoFyBUyN410TcuPRadGZY0U9BP6O6tHVm6OrNLfcIxWNIdj3t
rYmxrm6dzSriLGqtKXs/AU4agF3FOVYMeNzUrr6jP0jDqW7tX9dPqywmgOifK/a60IH9XU7ZnVbN
a1DW0jG06zhT5XcLvVlatDevG5Hv5R8jgmPW2ty5zJ2zaCws47it9AQF6NQfG+tOA7WKwprUO3ZL
Er/c4nnTlJpFtHVOkFTvNaAtwG7/hrRlv3HCF7M22tiFi1ZXQ6skqjSwrcaQjlBYUa1F8HRn07w8
HjAi3mJEfFh+FpTcZUQFt5N+HxNnCeOXhCLInUfSeJi8rEN3LiJz/eo5cUg18rrq9H7NFtUdK/V0
sLfiZjCgXygOejbgw4WnT2gYp1b51S5JE8RFAcwKKtDvSrddHsyRgCvY5GJQY6aFDdoxPp/P8cFT
5Tx0uLvvzGEo7yjSxGgcHesWHVbtVu+8+HDdb6WHY/dbhavZzBrLSlsPh6MAdNdeXlnzlmYzqlt/
9kO4lNN03tbV0bOosn601a0O5t56nA9QaA9NDPpVDCLtyY2ZOiGIQ8Lr65OVE86MCwfT6DN9cpB/
RxgS6G4nWj5ajCSBXXWcGgxXd0HtJgAhrfPYzdp2AyVn62OTMHpapo0oYqD0DtnthHBu6Qw0xFBR
eAZxQhCMHOrhnU7/6dly26hmDWXnCiSWqIKiRHs5AJ/2WuK2LpriWWUGXH6KMv20tCqNONnB2pvh
h2EXXVMXnb4K6OFoAqjHpWVY4p+ljgEvW9Hllrnq3pJwhMvNcMomRRw34vSlSez80I9KKl/Frolg
0nqw3M3IkzIys+5x0wiq2uZDr81P191SsWuipBWgCEXLTFwXVAM5nAky37w6uH0clvnLdUuy0hWe
TP/5ARVO+GIUXW2XcxmlYBUD17pJgs5mt4xlX+dKP/Yd1FfAp7Ba/T1Kq7OPbMFRHEL5pqJ2RGwL
yBkx0WjGZNRjsDlFpAUMwz0u6MTlXqK4FOX+8ceKcF0ltFuzOkbYpbS5tbXmfdwnz9c3UxbZIasN
dTocq8sBtXjkzaMMN+JA9PlgTjF0PcduCUw7TsM872awta3l+4lgUui6ZenigGUBDh4KhhdDSCZr
3YkrVkYt1HFDCOIt4biOCiPS77QzIrhKbribhXQaSQweAWsZDChrtsuP6yuRGrEMA7gEatkXFThI
+5rNumEl0/qlIetN3jc+knlFpFVZEZxBm0sLqsywMuvlfVU6mIUxb9PMfotnO9A4cFFTRM9ZuNrA
6Di2GGQrIi8FAkFLPmh41gKJpppe5T9XLBTg6Pxnh7vHLsrabKZDUeMFzaYpOTjpNN+QwXMDE2WR
A4rf299X+l0LiD3oSYC794IsJ6kSTzN71JLWqQha+rwB63bdDeQr+mNB8LVV25y6oznqLGhWhnmH
AcO4fi1a+uS5f88qR/FY54vBkM0lcjh37I42HFBJm9VfExDxDor9ktZVANX3kOfgLXUB7umovVld
USBXdu3trnVrKF1YXVb+WnpSRm1S60HZFfRQdZPpI0f1gq7R27skbfr3TWsnh8l7BA7E98YpVzwl
ZUFr/9OEnW5J7vR2jdnWSkOnOOnD2NQe9ZziweV9npbpLnWNt1Q8PVAt4V+oe16AV5YFSu/5aCZR
6pSOP7mQi8rmL9c9yJBlUyDdQsMLSNlLYMNWNONqWhiVbH/RCDRmDcQggvwzMX3r1fw+3XOWLEzM
vBo/ul9277sPkKHGIMW7MdSiguOtFMHg92kXT6mHEVH0rogMG9DVWWZlY4LqhHEDCpUPq/M0Jfif
S+8D+RXoMzllkMfamvJrgdZkPDdhNW1HTPz6Uwwx9Qq6wzpKtbhegjL/ZelttFE38Izkvqm7L1O3
BkbvPTB9fCJe7qDVNesQmVtPYEf+aC8uJBgRtV2m8CAeXa6sS5wNKsEnoMfxlETNYFc+zdonfR4U
nQWVDaFHPQAxko9dg8pOkp9irQzB9qMIObI7Yfd5POEgzC0dY1phvNyyh2cLjfx2bJ4GVit6P6qV
iHdCM6Q4EditlHoPdKu/ta39fN31pStBIMO8AA6YJdLcFUWyQZ9PT6LFrF47I4koByOPmmry/3dV
/eLL7wwJ2b2dQjiSZSgRccCBdxqAs1tumAcV8+QLfUfBGNOC2TlKjypmIukm7gwLyX639n3LRpJE
q5cF+doGnqqhKg2LnCzZNJDPXbTMKsda8y3jIUojt3H7nSYjyoZpmBSAdQ+z35Qf3/LR/hjkS97d
4RCGMlC3Qc6PNvZxJsTHzJDvZp//d1a46+ysxBiSBgLASiLLS1mQ1vV2SAoguzdTV2HqpPGXyzx5
GPy9HCvBS3bsVjB9RznkiKYYmHvMGa+jb6LsWyUqkRWpR2AYEtx2CLEXHUF37sfNYvB1c7L6wJ5B
EmgXniLSEalX/LHiCmNc9qgzyBDD73ToFTh3Zvyw0JPFifSOKG2DawJ81/WLURw1kBcHDchq3jBy
7AL68u86XSEQ6p1eMrpindYGJMWcjIi4taOq7cnSr70VMRZq/chWCivzpk0+0/UucAd6C9qa1Cdj
5yhCr2xS7GxVQlCsW5zAEoWXKAcb82b46+bnt9ohDUCG2B24GBjar3Y4n1TMJlIn9YgHAgUPolFi
C6WvwBdnaygv2h17HOfxmzGPn7QOfGrGoj9vffXjDecP0lE6f6Xxsa7z81e6G/pvBIdidkByanlf
oDB+Cx0BRcNfcgNQMEOAHc3zwCIg9ge2uGisMtl4Nb09uAzNQm8cTiQGq/b19UgcBd1WlE25qgVv
YZ+vZ4aE19BBijJyxv5Rc2iEaTz0XOiPKi5VF7Tk8FGIwUKGCgBkGBOCvm3Ey9SZ/JEbs6jvv9Px
XUoL0L+UwUKo35hmcH1xEufYGxQH/BpglNa2cZOIJHbUs+EfA5Ny4ei1H/rNeCXGoLrW+AqE+xQG
QSekY0fROOQ/aBed51VrYnvGblIQTfqZ6bQR6cqC10ShMbBqmhVpBNKAI5h07oizTMfrC5Z+TQfZ
qYHpF06Gem4/0zW9anK88OumuUnNO8jIBslcQPJL8SCSRGtAZOGcyE4wkiC2SMcUc29ah2KMY7Qr
gGzd5yV7wxsfNvBwR4dUtzHHcb4Ygrd2A5JtQKWgQuA1uEznb3RUPWWkW0ZRfeez+MaFjA1ipEM0
DVb05TV1j2XxzzgQtDpVgUpuB71X0LoY0DEVDloP+hqWWQyzs/P0lc8FAI774JGHVFeqlvLgfuGF
v9thXLAGc13nGzfVNSAMNlAT9gpmyal8B5WRV+i2YVopO8wGeyy9MlqduvSNqXxOK8jGGJYKtPWb
I+TiV3gQSUbZxIPsnPD57HTUoazhIh13oGHMZshAW+ZyEztdMFAr0sHpF0Ja0obaik5xEeav18+C
NITu7Au5bbmtsW03eQ5KccfBKGhtG+8a0sfv3THxvr3Flo0xGfQfwbgkZGV1GQ/a3IJ7G+NTyPue
nK4N19xTxGrpocML518r3MV20cXJCHS/Yt5omX/iXenbaxa+ZR3UwkEAGgtwu3MLbmHFZAHJdtRv
+hK4jcn8jDQv1aKx43VL0uOAG/tfS3yt+7UYuVlZHKG4rP2vckCa4Jj565jV92Xl9gpjso0DqbwH
VidLB7RPWNY6peCL8mqMtZnOQfPWd4TkCkyPzARIi8HkpJtwdhEo1xna0ltDlgNETUBan4Nfra2T
L9c3TebSMIH4ztP8i6n4pHO7suXdPDfTfUSzwOqLQ1W4h+tmZLcY8DtIp3gKefH8dKvKGzUdAAQM
UwYaQVfB/IcsxCfTGGhIJ9PROTDVjcLDgRgu9kaF44q55tgibQrgSONB8tNof7E8Jn5OlsyHX2oB
qNoUp1ZCh8J1tP4sVAiU2ey6seFiofot5COXeysob9ktZ7EAlsLwdb8KVBmCDN2xs3kBaZutEpRz
E2xyovf5Y1VBvxdPj6g6NA995bOjqmx1fWNtcSRsAP85VOhAgrvo4BkF+azeAw1sgQm3/ODGqi6N
3He4ch+EhCjIb8/PtTVzAacciMc4LU6zCflhuwJgZqvekWU8zGQBvI2dtHX5dN1n/x/7+sewEBxH
1lOrsoCp01hYeH4Fyt06mrMQOghexCDipf6WsjPP65P/rlW44dpmzjfSVHmEvhHejWX7ddJSTZHD
ys783ohwLszOGVzwlmO4tM/roJr1b9vSP869psKHqVYjHIZ+61CotrGBGFoK1v6lGT4rPhF/XF8c
cbQHOYxB54rd575RMGs2zRFH3OhTMGDHjznRPi1jWfqs277j80H1oLVCp4/fVXb887p16fLwqXA9
u7ihxfwL+WWWby32Ua/Za+OhGtvXT9dNSE8ab0JgEAneL+ZdW7HEUHNrYCIpwPVMs9XXnfyLOaOZ
pxs5wujgKEK11DuAIwVdjcERQIILJvrYa24LF2w4ZCNFwyqArPFn0hrkDcmHjUIQf5KCLVVcHCtK
8LBbiFt1nYc2S4LeUbwpZGvB6xCM2XjygodRWEtbZcXQ8mun2N47aX0wUkAh0+50/SPJGuaA+P8x
Ixwo7FiPy3VCIu50x9Q2QpSevuL/OkBI+IYO9icyrCH1uu86oMfBlCjBJrL0HB0EEI6ibWNe8H82
eTdRfQPYGI1eA6Tk6a0T1vdL4QPj7qehajpXuq0Wqmo8HGMaUEh+bLNON4OLDAJDfizWn85U31aT
CrUoy+cAP0NZBEcMwoLC2SaTZc4aJ5FJmk8b2rEEnZEHo1DU3qU39s6M2KoYvKwvWg9AHV6wHtJD
3fv2iR3AbHk/HdopyBnI3FU3qGzIiIKoFT1GFzP+mBA4D1y0r9GgdTk8SB8PpHTJfZqWtzUdPups
O/W0CvS8vOfKC2RIRtBTgBCLeJP1UeG63DXFAArMFIi+MIrvWOLlWoNaDEgDFFBIfixuyLF5b973
D2UAJqkMdJD6V+vYfaif1lMVqDrhsvDJcRQQCMTI20UKnXhVbjLDA0mQQ+9mzYIwpUrfUeZCexP8
J+yeBNRGUUGjeN60dfMT0rlQAC1j5NLa8JlWjSoRkwVrzvOBOQ+UGC5Qtt5qpm5WYtYjnoyw775b
NQ2GESQa+b1ubYrgKTVG+QABKg1IqYXH/zhsbmwyGOuayXdw+FLL873lpk8/eSAcuu4mcmOexRFt
LoD4wlHM7VQzCkwzR1qD1zddt59QqizAuZM24Qx19nBp+x/XTUq9g/5nUuQL9fIRCIcV5UrWLO/n
MXslfaO4HaSHEHHl32X9jus79xjMDFh5Ao4Q0FrcNMcSpPJ96EUQs0dqp6rWyILm3hiP4TtjxDS2
puLTzCyf7nQQCNaT+7WcVMyuik8lvrcb4raTWeAVPLOHQU/9GYCeLQNr6MZuqFlG17+S1BrAhTjE
cMKLOa254qDdFG/UYgKTy/wKGVSfEx5tG/7zFuAzbvI/1oSEXKNesjUMk4PmUL0f2YAHQP+YcWbC
66uSfSoPj3oPnSNgF8XgvGLidkwYGFCLlviJdj81mD4DpvQNVsBLz8WXgRoSa9cM6POmXcHu6qxI
VyEtNUwfIbAZXrciOUcQ08ZNDRQEoRfIk0Ibam9OQO0/DrlvODdZqkhRJTF2b0Dsf0ELJwPEAssY
6595+ThYaWDgZR/Xg2K/JFcVDHmgBkep30FF5PwAlSXFK7DjK4Fe9FA8l3MMKlXQyufPXcJ8p1AZ
lLiBBwQNWNwxgmh7okHWrLGVbsgeXbASVOPig60sHFXD35IjdGZFSB7NgSzexAk+CSp8zHyYUM0k
Y3pcnRuoqCk8W+YNROcCMjY6Tvg253vIJ7isPltAp5J8yOgnWqpyeumeYYAYfzWYFi6upSHWLPBK
48kHPePTtNaBYaBgrEKGSJeBthHKlkhAoV52voy2LB1Dm5CAxnp7AlP34S3UjB7+eotvknsJnnYB
k3AGCxZm27xZQAZSMPPz9ZN5uVWYzQS4kwB7CRU70b2a6l8T9QSN+cn7hW7ni17+/WAezOD5AZQW
GgUXiDBDA6NSquEizWdWP/de0R4dOlQ31xdzGQXOrQihOUvN0rBKC1yqix2mBKBYqIqiNuOXFjle
NyXdN0yCYnQOofMChKShDTBXHgF1A61uO51+Kqr6c1V1ihVd+hhWBDolrl1t4b8ICVaeTa6VVYDg
JuUGyis+qF4xJcmodN849TVvNqOIIXiybbEas4b89dEA45vZQ+nn6xraznZPu0Y1Vn0Za/iaoMSN
nQP3igjK1wq8k6fYQUW0QgzdKvLUUKMPGNX6YDG1u6VQcbLLPhYCga3j+Q0BYpFKeBobzMa7GKRs
nPQDWgQgwTV+xHmm8AnZx8JoMN4w6JaAW1HYRjcBSKfpwDaAh/BhMu0gcZe/HjeDOimODy/6o74r
xpyi1h3SgjYwclsaJN0/8frXFynUO9D4BGkDH4AUixWJ7qGqOuAppsfDP3ryywAxyVQN4UKc6PoJ
ku0WKMlQsADeCABs4SaNBzw46wQTDmweojgevpcoLChumsvbGkMveLmjOgBteZyi8xCN0RAr0wys
BkL2KO+Dznn6UJmYc2yihgG1XKkMSjwN/QvMtnEMFSR4BBfw6AwaD2jPREyLA8aeJrb4YzkrliU5
QQbvx3Fggu2AAvl8WfY4m5vBbDy77Oyhnuygaj7X9nJwXECxzNNffyckHohzAA/ggSzWWYpsTsEZ
D2NVv3yD4MChMDXFVAjflfP3P1pYOJd4R0Jt5YI3bsyRB09NAfLaPntnLH0W1p15p3U99Vlh320s
fXIydpNWvYq2VLqTfyyLdZelSAwbyRXi683ofoVK0EOavzZdf2NmKgyw1DV2pgRfdJqRAuQNU3kP
fuCChiCw9mda/3WCeraX4rRoPU5pn4P3LyrM5pAMye1aQJ2oIPXor9kWYCwgYK3x4bqPSOpXsOpy
JlPciZcMeelQNxXiEo/pVmiXFKKA5JHVUJ0ujfeQKkx8u2qPefba6sY9M4evekV/lmlyLPvt4/Xf
IjnzZz+Fx53dEzdO+zFumwQT08b2gzR26S/FcMsHx5NsbnwQ2dd+ZbiKPqlyB/jn35nFWw3cOgY+
bxeWn8nRLDF8xw6c5bqrDmgX/X/ow0mPzW7ThXSn7YuuTFqKUs/qBgBEB1r/qSg/ZhZmgdbu3sWI
Va//uL67kvGH8y8thG1Hc/TNxXRrtOV9iFN+sDL7FfSSj1sLgh83o3dgTD80Tg19bqZwM+kR2i1Y
eKVANaOj7oLqxZI6zO+aurpZMvZr7vTqLRFpZ0mI444xrta4ocyEeduP7qgHbUciktFXzQaXeAa5
7Kpx/S31FIVgaTz6z+4FHV/rDrlWMQ2ot8F6QupUgsqjepiY9R604odmVfGdXd/Ri2rhkrapg/sZ
0Kkpw8DmyD5lqVsHc9M+X/cblSHj/HgkWWOwasWn68BHflezyThULV0+mANVFSUlw7B7F0Xt/twW
nlPuVvNzMR2bm344om6PwddDee91RzBRBtZp7APy3L4Uh/SoEg6V5NKYzebVVwigXKI7Ci/Ry65E
o3g0tFtwX0GodKXP7RAfGnNQJJxSW8CkOShEoP0ovg4S4rLCtQb03Jv0tsgxVWA+AMNxa7iqMpHc
ku2iU4C080I+QkOGvtidWUUG0aewB2Qj9dybBVov/mxaL9d9RWFMvJTtfLAHo3OraHG7BMe8fe43
YAQqNjzSth/D69akEQ3cGGieOjamusRCm5MOy8wIdlHDVKHR3ieaEdiJc5jpazZnwTg92YAfZ9W3
63Yl+S8eI3/M8l3YXRhrsjQu7qocwh+Z31ff2lTV35Gdub0FIVRnpGzoWnoVqm7pMZmaU7WkD8Pc
Kz6XZEQBDF67lQhhGc2rrYonbOB667ondspvoQV9l0NPO/XZCwakn6nitlWtTAjP5mrHrsmwd/by
3kRNdBq/53OsyLKlbvhnWRdTtoXbto6OZXWldio5vqLo84//Q9p3LcmtK8t+ESNoQPdK2z1WI43M
0gtDlg4Evf36m9Q9e4mNxmkcaT8qJkLVAKsKhUJWptaPPkv+fNTvYgsNrjhs6h6MFR0+ldvSB7NO
TwvIqCXr2TeFr7IPn8ngUjDDQH1Gdj9v5ypU1xKyFK3fuqUHFJwHLGHQNd+Z4kb/lZvzGLW6VEe1
XHbn6HO/Xd6XpRLetiAA6V9uHlfxrdY2A0qLdp+lr2vkUnVM/Xk1FgwBNzSsDXM90VnJ78FnR/2V
0gbAXsc45WOuQFioy8PcROtW3zqG9pS+nhl4LSRVuehch6yfClVw0I0BUHcZ7KzCfc7SsQuDvUVQ
0Q3SfvUtvMcNmeURY5OYE+eW3+a4HVFNx9qK/WCgq3myCv0xHSxJhSQOwd8m9r8f0lfj1AC97yE4
1k9O80UZKIbIJVBX2TK4FIn3aXfJLCyjZKOfEeZVMgFOcYz/XgWXIhM8EIxrlbB4mxxfYeekSf2u
egOK0Ns+KrPDpcjSwIAOujmQNDRUjMFbz62GooTkJ5pQSTgIP4yFFhSe9jEDzfdVKrZPJm9pHWf2
t82+U81vUyM5usRHJvgH0bex9esRqtHYErYOYBguprl6JHU3nxcMQQQOXg4cRQkNV+neK0rZBM3W
dUFR1TLiItEqCVaH8Q4M0YKk9tL9ND2rZ93ZANux1nibf7KMRRslwe3PJgpbqEsBloC2tXpV9hSo
CxrcUDEnTwpvSbsT3i18aEz5Fns0nVIStaKb68EaX/e4E/gBGx3WtKQ/W639ubftcKPpKSmqO2jE
vbDN6SSHgijEjja5g4e2dCjoQmpgr/ugrMl9Wpgfb2+i6FMdTXDnjpU165IAlh/r47Z6qbX9xHvK
B3emEqIVmR3OJRjL5gxPNXXcpoPja4ti4ZJmLqdssu349pJE4XxcEpdfWVoWY1+lTVxQ/d2oOvfw
oTfK0j6b2SZxQZmpfdWHPOtAsaiG9l8dJxC7952KKPEGIE5MDDAFJuBqljihqEo4Lm3/PQd7Rl63
jTnTOlYn1fWV2grxkvYuq+r3g9P33ry1T91CH22tzKP/blO5XLzWpTJuBTbVNmkCCTyXeMQe23jC
i45XLXibvm1P5vpcTtbHYrKM2axj6hjPw5Tfb8Ug8RORS9qg0jUwtASgFd8OVlk+FsmIVyK7VGOq
vjTQX3byRhLDQiu7jA3ADy5a9tzGmWXRJW1v4AJT69XTkoOuy9C2PAJbz/r2z/dsf8P/jyluzwYF
hdQEGvJ4BJg96+47Q9IAEbn7zvvjgNgPxM18xz4D2lhPdOxYNRe1ty3bF0XBDYI5UakS2eCeQMMe
3NAHa1xqMkpCgcgFif3s4ybL0Pb9VmRBRT+yN3NMS798HCOVRphDriq/muK5P+eTn+4DtMGfQ3Pw
W/YRYbyM462Pf6QywMSh9gm21raViA1PGoJgyF5ufz8B2ujSChfeEEDDizJa3iCfmIL8pJ0UPzll
X3ZF+DTKJO4v/JiHJXGOuTHocEwVygTVeUcnEMxYp1FVgh4MMLeXJYwAsAhDChJP/nhbvExaU1aw
0jKKOs5TcqrW7FWvyQh4BpWx/glXdDDEJX7azmXTDXDPTpnSV7veOrzyobx8dMBqHrWYMZKU2fsW
8Zc2vMf9uzIu/ZfjNBTzCP5gx4KHglzg0wx5LPAOZp5u1g+kdmUAQmFxdzTJuYg66eOMZgQaE9A5
ieeFGU8JM7dgzlv6ukCo5nFI069sm+r7ktZOvMyTFd3+nuJtJug0WTbeUfmpo8wYWkvDsvGcUNh3
LVUh7VNlIGczsj4sBwy0/4090BQBlPLr7fbSfxyza6fMGDFYYVnnzTG/0Tl5qGblYQRy8rYpsav+
a4rvKthjCp5/q4arEvp2nobIJvVju3QSWKHocAPHwQ7rwpKuphTzLO3rulHr2GqbKCPpQ9XK0BbC
PuvRBncYTM48WptJWqguG5EeKsDp++P7LLDfGo/6p8KF3LNyLmLlwWW+bL5btj6uA7QBO1A7GjwE
z4knd9H9rZYlFZET7o9ZoHN3drpZLqk0mUuLZF5prGAmZSpnPBfru4hVr/w5MTNOOmD3wcG0y4jy
Hcg8V5xxHLMmxrtyGxRsavzFqY2wwKiAJCWL8snRFBfcJB10p8lQ7xtWiddHx+sG4iu75LAREVU2
eyPMJUdz3AmQQqTNpQbI1beSoYeaoDx2lEX3ur61PBVcA96a29lpTrs+LIwuxeRAOv1FcB9/A+em
ZuOYVcUmCq7QPAAQybe6F2MroR8qiTlRaAMMbZMd1aJjQvgyi+jJ5gItQ5u4hqd4eIN9VtUBMheY
jfuLig+DrGQXjFbNq9uv4qoZ2QaLguuDBeXygmEur0lkYAZhAOzAbqRFR79CbQ6sSkHgre584bXX
kxfbZR6Z73vgUW/nxF8PFfwph8Hu/1ji4ZtZTywGJD6i2RvD7tVJo4X4kATRPpVvbXiH377v7vOH
7kM7nJwp3txwhKpcIBsGEH7Aw8/gPuC6GaMJDYwmXkBS6E2KeUcW+3nKIHJ4e8HC7HUwxNWddUfq
SQN4PYZmfZAom2/MMq5l8cfDqKuBUxR8HlzkKQ50jOYKW8qW9mlQ8ALfdTQiNcCWkFI8/c16MPMM
+BhgZDyi00gGg2qFCWPDRqOWWsrZctNMcnQKdw2T7xYcEtPCPEfJYg6LZSQQ1lgd5b7M16jO/wbs
4gBwjRsO8JbQFLgM4SqbCr1KcCfMOsieQC3mK7a2lnx90RXbAQoNp7KxJwvu7DKqutios1/p3eJD
W6tnyNY9NWQKZgM8L/b0QlScAGgzyXBDghkxVFO4JMIukBpX9Oy4e5iARoO9Q71TILWqfa184tnx
Emd3meQiJ/pYmAPDDc4CVNriL3KVTZMNUpDIushPg5mfSkvmdeLlaDvBC+7W12C1wR6IUlMspzgv
D90zcJ5YjuPVb+hdITk3ReGEVuO/prhDpFZnNEJLDXU4HrWsxfStQvUTBVqAueQUEW/cb0ucd2gg
m3cxOkHjMl88bbhvXEfif5K18HLsHQBxSZ9jLWRwAm39UC930IsDw61kJaJ0ur/MIKBQ1IDh9jKY
Fr1TrA18mXE+l+Fs19HmzE8JrWWcnMIHoKOhfcGHnlVa4faHtx2KazzmU8eH7Pv4tr0rwySA2IJH
PrXKc/89C2Xvq6I4PprlUqzZakbt7F9qHAkqxBqqzbQdH1lZfB/XKR62tvIciP15bCWSe7zQSQ5b
y7ljkhlGUekwrbHl3t40qOLKeKuFqwNz0p5pkXB5UHCy5koxuTj9183KvEorf4K8rIEuT3EqR/YC
CRHXTzto/67aJqP5EvCSIlH9Ns63wgvNHsvZ2LPHS/+lDrcIqlen4rk7deFMIz2AkGzqySZKhQ/Z
R6tc9mdDaVKngFXyqH1awzHOSw+iIC87z5fdenL12v9lnWDXcAnmnAF+vPTcZM7TCZSYFFCVKdD9
zN80v8C4T2AF1bk/z89kC5In2UKF3rMPBwKmgrTFt0tYsmB4YrIBVB4+Ad7gyDgvhAnm8P/v9g/x
qLVKl08TyoHafcqXR02b7xrFjGv66XbZIUwwBzvc7jF9rQZ1ISijykbz0y25G/r285KUsraPwJCB
EAByCL0IgGE5x+iKWk3AWdoAhq+ERdudDCV/Hqls6l2wbxdmuLLQKdvOshuY0cw+qhW8Tisvi0m8
Kf1zAWpMEh0WxN1tCRlZW0MFB82b4jFPHLxFD/eWvoS3P5DA0Qhm1yBNhRxiXeGvqWkWfdbinrIo
TjBYT6tuSM4y0dXhwgS3Z4VDOkcx0gqT0+it3xGfNNFsBmQ+T3lUorm5+WqAYcrILYKqPg9lkIPy
MZAJUuwJl7vBXPwMbkOnqbTnBTkZhSOYkjeTPhsWjdyRRsXW3CeW8rCuiuR8le0uF2YKrTIQILZV
rGO8Lqghs3gyymr+82e1i5VxQTat+sqGHhs81EoI6kyPbXXYQv7jtqsIOFvxdoHhwF9jDWj9cXXP
1O4z5hjXxB3wkxOzfyCG7aDBCWZdzMPq0RBbuH6qTZAH97JmkiC8j6ZNjj3TZW4HqmuoFqVb+aZb
tJA4yb1TTN9vL1H8vf5docllEb3czGkuHRpjftlbNIiX6bKnIEEGAe25gYEkyKkCZ8JtIjFTraIN
oHOZ1ZK37uAUd3afg6e5bdSNeoWCWenbixI4PtR50WNEkQd7PPmJObLecWc8WpeF+8a2mw2UrQAC
M9K/STX9HdHLF8tYZKM2gnXumsDQJDFRWF6JIPaGOmb2foJVm+0P2eCVauKbihuCEkjSPhJ8tQtT
XKmlrtBmS1YFRQEamfSVDd9ub6Ds/+c+WWFojW2syJHGZp5nRT+XVfbztgmBf2PYCne+vcqAjBBn
wjUwA1cyncZD8baaTqb63C1/fj86mvjVCDwc+Utat4ldIkvk+ktvLX7KHpyq9pRE1qrX9h/LZdp9
cgwVCooX3NO5qptslrpOOkSk8B6hvN/VqQOiZ+sbXLXVqIM8e9B1Jgn6zSUnNe9cz2wsEixm2oV6
b3ws7Nz+mFuoyE17ruNFb6lPyywHBVFfPmDak5xvb76oxrv4wZwDWUrmAAVnt/HqTwEoHzO/e4ep
hC31vimP7St4LZrwb5TGd6oeEBKheMeH51syNGd6Naw7p8YM9vWqD8Gc6ycQeL+9OpH3wggQOIAG
o2fCnXs6FD0w9wFyi6QgoH/odOPZVVLn020rIgdGtYL8AunHa/lHVpjZ2tU7qYW2BgkewKBqF0GQ
TZLLRK4F7j50S3cafDzbc3Vrso1zaW0s7sZiPie2+yPp2ORnulJ4k9tA98N+a7fdO9vJpDeevU7h
3Rpz+ECNo3N8rb7l5gVjigWSpSFSnu1oO01eH7UPBhi+UK1IvpqoL2/uoCYgBiyCPhQXRAWCY1c6
AIA27TPc5xBCvdc42hvdHjw8ED+nFns23PHHVOcyYoP9/+ZWik8IsDXccyfv4Y5BkCI22wDSNrDA
t/eW8sHuDA+Pfb6tPNFZ1msT+OeFMa48ZKae5xODMdtmr5WhPdWlDHAnNKH9GnuClM3VgJxVq7W5
7lA0aCOEjan6E5VJHoqmiwC2Q7MB8YzZUn4scxzZ1lMDz/YkbsAfE42PWVD6yx15XfxdFWLUfFlF
K/pM+x0cZIk75yp/STQM6CSnFE2VTofmQ66ured26IWq3fKJgKzIW0r9z6dbkUfQzNvFhkFTwnnl
ai2joSn4WGOvhWU+BgP4xm5nEuFOHm1w2XhQQLVR2rCx3tHXyvWrMMM1wYIcRVC9Yk4rpu/dP6+g
L5bFHb8LRo9BZZ8BALc8r8O3sYT4hcyG6JTZx47Ra7MhC3ClkLttmzMkEE2Jk880C1Uzap9YlAUQ
WCw91T4pSWhFeGBMvUry0UQH8oVlLsRATt7lGoNl5URx5Xku39YbDrkcagtz5Do+fepC5cfwk0RV
xPz6o+SDCs4GmLehNAvsh3r1SqW2rFVAnQHes5cpqJr7tg7JEvSflbdj47UP3ZO9ePn8ST+ZkoNd
FPdgBgPgBE994F/l8pg69+mqrnsXBScsg4TsVpQSb5WZ4La2Ks1pIxNqTxiKSTOHjMhuDLu/89kY
wrCQjAYBHhbBxZyh9KsLvDuud2aNXt64fqabUwdsnxHQmxgnUqjm/RxIvto1Z6KLOwM+F8bYwRfH
94YHjLI169wAx1jW3yAreW+ore4t3XDfzQbgVmr+c0vQnSYOBLcKic/sa7pa88H4frs4FKsYz+9w
t6gb4LlyX0vflGA6s3qwnC3nFgplkqXuVcMta9wOp7q1EJOhYMXVRGUxVCQhvuzXYDdrqnAMGnru
YtlzhSgodtgHZqrBUoNS+XKF6WBizoLAppHeZ/ary0JCJOB8EZTsF7TkPzZ25z3s4jLUU700YxWr
zIhGMhYeK6ApN4AMR20MiGUnvVcOeqh3CzgIm0ejyyNQdJ1ub69spfvfD7+imSaMHicTaLOWzTPK
LRrTD7MmazMJ7psgiSN42QT5GHiSuG/YKIsFtMJQxZrW/pPpfaww7cc8knO9zpKujmhBGOiDegGi
A8BRbkG63qtK2u1M5gZExTblS0KT+3ntJZ9PFANwDh01Nd4irzvPuV4zK0UANmaBWVqMAc3Z971X
lbnL81DKtLpFmcwBxQyoJSBSf0XJk7C5y0wbqyIZeKQ7Y/taj7KhXVEqw0UEyFEAFiDixTm9szoj
GTQbqWyLpnY75a4a44UChNWm1y3goBwSifOJXgzwkmq7mN5B9tR4JgbcU1GimEBzacbQeWD2P+lL
+sMm6Z2+OV/QzI1ndzpDc+LJqQrM4OXnTQGqzHYlBb3g5gKQIKaW8LILGS/+HcElkIlz866JaW53
Xkkg6ZioUI2b1+bbzKZvi5G9Appyr46y9CZwV/DC6ngfwiUTpNPcKWjYGcudScNCt8LxQE3fYsw2
gURKUwxf/jjUYQofGEy9aGTwraZm6MEUnsOUmYNcQ51zD0PLzwpkDG/bEYQGpC7w2IsrinNNR9kP
67AzbDRxuTn3WjfeEX15HRzjYZzaR6oU4W1zoh3EIyna8WApuWZsVICSnVe8+ENcw3hsVuulXcDr
D6aIVHISidf12xBXTSjNWrGiX+AkKjT8cjYA39IQ9xEkU6pvbZAradO5+ZvNxFkPFArgSlcsWdrs
dtDDgtF6rT+U2xhWhoGRQ0yNLVkR6eogAcwKMvU+kvQfe3wvt9Qqpkx0ZTErkuRNkQ72e9dqEBQ9
6dSQKnUjK9JEMIQLk1wIUOiyjXSbOpCIdGfF8UACHRtxfx41D/Plko8o9JbD+riP2Kpq2tEMCJW8
TD9uYGT1ydYMQIuMMg1qUU4xVMhCQhgS0cZXhni4HqBGCgipsVTQOXKMn71qnMqUfKIYZvMSi5y3
Pv1I9U52oxA5Ksp51NbQRwSee//74UzXoHY3NIB4xvMddJ2WgH0fWeC0PguWE/CRXyCI6HjKEmAi
sIxkpZPQOJRMkNFR3lwJvQ6lY004v2pwfmbpmyQ121PXapUPOF4ZZHleY9pYKiEk+qoI/X+NchWp
pm0pY8nI4spuvL6HCLD2wVmlRLuCUhQXJRWNHxz5Dp7YLze2H9INjyw6cM4+3Z7G8qyHmH5Fhe1P
+kt2Wha8ccscVnhGHozyiOeqdPql7RAe4L9uzgZYUTCZa4IW4al4Sjy2K1rmkiARJQFoWeHzoYDC
SyfnQMQZzdLq9impzHY8kg8/8tGNwJx45xSDBOgk+nRHW3tVcnBWGzL0K2MopFJ231Z6UOqtp5mN
rNIQFFC7FD3QGAaqqCspFoJbGaYDUdwAOfbJJPnnsktOcKiAFGUApMn3yYBYa7/ZcWv1n5PJPG0M
cyssS5jXDtKCWPhzgK3eNVvAE8Zffqcuo7WVACoJdjqosaZg+U6tn7cPRkE9twPHiIa7vaOjYXi5
s0qy5YYOcdG4x0ecqq/OdlrLLlLdZ6aoXj9KSAVEgW+jUkJv0iTA8XLBsW0LU43NQkXspj+mpAWE
UfkGVp9XaygAz6ui26sT3Z/2Kt/C4zjwwiDwuFwe4J9l3aF8iqulabw0mdVQKZPpPFsreG0Wan7L
zbqJDC1f303TkkfYJjOa1HH7MFnpX7Ad4CENNMSgGgS0km/39XaW5CA3xfPrVLzJ812+j6J9lDdP
VTH+c3vpVyGDaXecKCp4quHJgNhfrnyztZwmVg+UZWnpHi6q52xqnxd7ltGWXHf7flmCthDw9bvU
NfdNFcacjZiwlK6f09y3/D5O0DgFhk9Von6M5zOuBZFslOu6vb6bxXCyBjw/3if5h4Sut9d5rGDW
SXTT28Zs9vvSKcOOmF82iKwFVd+cwGEUYe3v2dKHt/f3Kv3t5jF1pIGBBgyVfPrr6nzAcAZet7ZW
b0Mo7D0SpVu8zaV3OuulfDtXuYAzx2XAtWFzOduYngFNYKBj6jYwvoKW3/bRDfA7byuBtqhkjdyr
5MAZ5b6s1eZNrpowWqxmMCr2Pe6XH/UFbA51k3zqS/1za7nx7X0V+u3vfXU4nMBau9vS5CgNuup5
2O4Vu78HiamkgL1KQ5cL4zOrMRUOzaGMGCd2RsJh6TrPbRuEozLHqjI9p3X+9vayxFFyWBdXUyJ0
IIAxZuhqwCk9/cO4+VXvGQ/bKXlofhYsdLK4ix2Jl14XBtxKuft62+SFba8wO/uq3yWe9aGIyliL
61fzQ3cn1zuQhIWz+/HhpNaSMmsw24oBcVu7M6fuDvN7947JXm3FktzHZZ6y//1gihDME5sgpI5N
u9ZicwSL5rZQ5a5ql1F2jkjCz9mXfbDFNHNKoUqEtkcwh22OF430DgyDD2OQeGowv5PfQa6PLu7L
cfXVmvdNRyiCb/bnsKAPTVTHtq+ZXn2eu7CUXnpkX47LMG5utwaZ+jZOaYaH8zerqns9fahMSS13
fZXjFsZlFTWzWZKXK1YzNIMHQd0oU9ePLTO+4vyOSte6I3Nzb9LiHWHDPdoskh8g8Rse99qX5phm
9b7Q5COGL5f582RJypxf8O6LfvSvNYLgdVdrdPGcyPnLrEIGrcSw7B52zs/qxfLzU+9DdN6nHtAT
4BD1i9CF4MgQp8EfY60461wQDka2Wh1eFGKd5qfMMKFPpjl3kyK7doij4vcquQikWTEl/VT28aSC
iarrjTMIpyUPezIbXORVtIXa31pgLTX1nLTBEOIa3M7NwtMAcABwvIE//+qRadSAm2cL7UEnV3t2
bZ6JM+G4+7JiqrrWZAfc9Ugnvo6B9qGDuyi4MvgauB/rPEkh+xUzOr/d2HLXltVzk+SDt6n2p8Iv
aH7WgOVkEFjLlfJJz4zIpAqIydHYAc8eBLBrv1HT92gWFufbWyGKjcNv+1V0HfJc5biNpvZOFSv6
z8k8FxhpavuP/50NrjIlmmJNZpkyEDZ8GUrmk/lNbY+Sw0FYHh5Xwp23XTIsY1Pgo1ra3YxKO1++
ODn1lRYPlvoMXgVQ5tRl1FSOxJuEiftomYt91VL6vNurfC1/v6uNoAQPNjua+9C+mz7PqhRTL8rc
R4N7CB0+WsHszC0ZPprF7lWz9TaMfHb6OSMymJ7MO7h4V8s1HVBjwzvme6dtgBD6iCMqvu0eooA/
roYL+KKv585pOxRKreFjXjxsEhknhbAYO9rgzlZSjQ10P/BSMvv1hznElBbzagQVKgiMIWiu3/nK
mUiL+P3L86fC0Sx3xC42M9sxwf5p5OdivMmGF2uuIqfRoi6noaK/srTzuzmN2nSJHFqgH/buv9tc
7uxNWzvp3Am/gJk/3brAa4qszt3j6sYa+cEnRx1nXa1gYfk2hwQEveXiDac50kL7Rx7JQFai1I2Z
Dgie4F0EkB3uQ6o5VCjY/uRVQjGsVbykt6Pc+qInmIsYZDIh1zNQvzL3b2vc9+t2pBWtkt1t1NUz
ojIsAgtz90/53QIKd38DbcnkotlGZRza4hD/bZn7bpOpp8uqY1cL+7TidtmshadqpY+XLln6kpji
L2B1DmWK/NcrYswqX/f190Wg+Poz/Ug8F5T1ng6hOeo7vXfbNYVXlR1VjUYfoB5oSV+mMSgIKCtJ
cxbThy73tNwjvualpQeKmIfq3Lm+vA/9vySC3za5ZEOLLMsXC/2hISBgkbW8EhNQCiYc68kDXA5T
DaH7Rua0Uquc1+p2CyLZBCtln6xYDcfPBfolgGEtPl73POOHGyz/3N5c8Uf9vU7OcyERUGYqbkhx
Zd3PGJmrk8/m8HmT8a1e45R+RchvO5yfoosHWTQN+8m61c8NA9x74wtYH586YtyBTKWJhoL90M3s
PjP1D71mnNpJnTzAWe8za/7HaEvqrcDFeAad7lK3C5tS1rgRny///kT+8cpumiabMmw+WgD+Zr7M
9svtvRZ/XuDZgW/BQyDerS8dGV/W7IsSm4221Ccb6q5+W3q1r/ja6mvgpvIqDFhAuuK2WeHhfLDK
VQFat1YKpugZROneK/MPAwgfLZeVVcLNOxjhYrQ2jYlOMzZvw7rI6HrlJJvbF9fHBxtcTOJ5miqs
Q5YdApf6S5BBZsprfbSoDe8bxiQXbGIGIXhcnFgRbJJIEaehg3kuOJepxWywg69nPa5+rcd2VDy7
/gAy5nMCvTg5KZXUIhec1d691h1s6ojZxEgNSboD+xIwhOOqaPgJGvNlKOPQlrkLF6nUhk4CpIdZ
3CRAv9w7+rd2tmQpXeIufDFggb4PuhPwydlfV0+LUhMfEuQ1flYF5p3uOV8xYirtDAvLrN9fkJ8k
xEPHVCQDlpY9rH6V++ap/bGjNPOzC1gDjhFpl022zr0oOlTguq5Odj0X+zqh17tgjnY57XPym08A
5tUR8EqQf70d79do1D3Xgs7GAs0BtOV4KE6+a2YZOoyS1e9trzinp3EKKACp3zAjN4Qb5N2D/8OZ
KdzeXQXQxJgV6Ae4+1vTaEbu1BXO6dHXoio0oCuU+pn6qwBC9UxD9ywtgMRBcrDKb3GtqVupwuo2
vbO9NaTf8rDyAT8ttvMKpU8wzstCRHhoHkxyeXxUXBc5tcRhplrgVqPvWab8g0f8O+pkMgKd/+Vr
/t5VLn13rU5n08T6bA2BYvkmkhyWmATq9z0JFCsI8UCpL2vhCNPAYY1cQnfryt0cprdxrn5egPYp
rQ8kkWANZDa4hD4lRZqku41KeTfWlUe3L44UzyAMwcNCuLTt9Flj9zP2b4kWGqlQbg9osAP49TQA
yY1vmSdcP8LbMSgzymVu2qUu7UCMF8M5Uv2BqG9v//9Sr+ey9FYxZ5h1uCBpfCc2iY9YC0u/ADsu
SDgc4qsfpclMEt9XWAJl3fAgjEVZjZ/ERvD/41s3EN+7skOiBPP9fx3fPDt7YdSuARG2/7FahX39
P1kl92c02X9llUp6VOxecXVb/e01PF+7VY6bu85QRco/AOqC2+po+a3q7zcedfQsVON9Huoei01N
eneVhfzVXJdml91oYKMLSGeg5x7t5ASWBdhyEkD5ZCpPVrQq/v+BEkH0iaHVBTqE/ckfJDmX55UD
o0AE1TghDX8I0tP6RIMkcF7ROFpC40sTywJFlAIA83Mg/r5PT/B3O2VOxg7yU0ilZuopwKJM5gIh
YxlnlzBejna4VJNDW08pSqCa7C5c/cQOlNqr7rqPA1RzTqAvyMMhlh0T11PVOIiPRrndhI5FqvYp
drOh2E1j9KdnGlSxw7z+B0YmMHgVgHECTHBeCi58T5Ii9hTAu/DROpeDyiKjczrBujZ6uuODfn+B
IykeVFJbONIAdZsIA7wjfoPuKWMgf6oSZcHjL+CSFC5vmBDO8XF7emdnoBezZA/RwnvlwQR/aQPD
+QRZBYY49NAbyBoUADUiFvCmd9Z31fUaFpo+Tsj1lDwNj7IpFOGNDpUO+AltiNJeDU1hjnytTQ3m
LRrsHCJmH+Mp5+3gTWFVRXkVDT4GGue/+bRHs9yndRqmAvOPMy2x8Yz0aQsaDfVz7dth2oFlz4Pw
ZqAHK/OQIxK/Y77EtURRe7TPfdi2X6ahmrBsYnqqD5aU2i9LbzpRFLZpFYHG31+BpJMqaIuy8m+7
mEe9TE8TmTV3VeHSYzPdVwvWClQ5KdVnDB34DhTPbq9T5L9Hc1xB21lETde99MLrNUYq/gFFu+RL
3t5IV9UvF9QZNl6eGBZUj4O3ph9L823jyNxFZoQrVwEQySurwtcal9Eflg+JW+GLSZATwteN42bt
m3m46hCFmJmGuQZwgRif0pOWgUgnf98HOKQrv7jrJbWjJPSuRjXmiXZms2BVk+tNwRZg3uXzDyQ1
EFej22qd5GBKwT5aEMwESyhmhAHV4tK57qTd2iY4Q9S+RN3xmNhfVff1tssJPBw2bF0Dyp6YV6NZ
LtCvCCzSx2rbBY7+eR0ek+GlNHJvK77fNiW4xVyY4o7Ewcq2ftuBvllFA8VUPJxmp9Gx3rB95Pq2
LdmyuK1rWrcnBnjC4n4Ggnj9upmOpzlZOG7kXLp/0RS/WBmXHuveHRnDjHWcqliV+ZR1b4z1PCwS
vIAgPVyY4bJgv7AUNRQ2cEo/JB20HmWBK0JEHC3wiARHTaupSrGQdf7c2D+V/DNpH7bsmZJ/rPZ9
an7Vu1eATIPbH0uyLpdLexkKtclYsC4HvFuz9jDMquQAEbmeoQJQq0E/Fbpme6QdcsUKis+alh2E
LxaCwRxwrdvkNOhlCJVqyWIEVRDmf3+b4rzcclYwJzCYGgsArJ2XeYOEVMVCdXxU1HcQJfPJmr/e
3kCRtx9tct4OFZim6Lu2jifg5Nf05zAVngNJJFpt3jRIZsmETnK0xnn7mFC2mDasJY/l2yZaTg2I
WPAYo6KqlN2LRK5xtMW5PC0tZRopKG70vAo17bmWclqIkuzBAn/JHKBOrWYNvpdR23nm9XrthBQk
d6E7LWyVpCXRIXL0Dv5y2XWYv8UINabDX/Zrnnlfvk/Tk/rdQgFl+l1sADtK4tveIXF+/mq5TKya
jQI2d2ZfQCVtvCdN/c9hlU0Xy7aSO/cXy1wp2beyUt4wjKH307tES/8chnOxg7vHHEKZkmww2s1C
e6V9GVMrWDUZabvE5wwuWdDJbbdE3aPJ/lonDxl6HLc/iMgLfomv43kRbVMIIV+uoSk05tIUDwvO
+72IbyLtI2oXvC6CsswfHhVpGImKpQuL3K4ZzB7zIdsnMsHeTlovOa9v+mAJtS9VNJ+k6nMCl8Po
CcoJw8L8wtWEYl+0jI0MYTt23+vi84iyvdVWb1y+SXZyPxq4O+eFIS7bDinRnHqEIW2IKXnv4H7J
+tlbmo96fyIF/gVCVVs5j5Ub3DYt8BIbJRNBkaLttACcl5iTO9kLgBQYIMh8NTP9fEol2UIQTxcm
uMUZrJkdY19c2ZWebj9U9le3/vNwurDBHR1uqtoAQWHuiyqrl2XE7/7mqe7CBHdeNI1qZnaKZTg6
MGXb5uVSFdhfrX7eD6CNvlOYgAHpSklGGVarGHE3BgFS8VpT4x9Vm/xqoOfMtT1j+rFVYwDqFg8S
Tt861w0xgPE2NTLItWMYMocazOA+LhBR8Cq9OiWThmHT2m/7WRL5org4/kzu+pUMdYGxaYCSG2pH
C1pC06wHTfdQWk502z1FPT37aIrLMSCsyIDTAPf/7CvPrmf5DXhdXpLg2xqZP9d3ecD86R+JTVE0
Hm1yWcYtOnsyNx2TEEPxPWF2SLs+ssaHzbaCzNqeFht5wEq/0BWNqFKXRKRsc7mIBDckmk8drI8N
IHU29WvQOYGHwOtkQSOoty72lgvMOd3qfNLwGbVU9QcbN8HyW7EAKKksftbIcALXwkXAE4GQAGOn
/4+061iOG1m2X4QIeLOF7Sa7m0502iAoUYL3QMF8/TvFeXfYrMagruZuZjGMUHYWMrOy0pwDQDcg
azJJkKbmY6ZR2jY1kFrXQBXYnRbXeKaM45rhyAPdvABJUe4UrR1JjmDiQYqKyDVvW3Ktqnn+S9jq
V0KyZkDErwJUiQcv/K16qY8C9QNCoOKAVOiBO6GyGgMppBmA5kG2wAITt1GRSVj6gMf8LNB61+3k
OvdDt/MlR/s9dN4MLqP/AjJrNbp/imUfQrnYiAoBWUsgB5JvPmVXZJc588/ZjdC1Db35masoTyLz
CFpMJZGKBooKHVr91hAM+e/CiIIoycFtdDLTQym+yCEmrbIxSKrvo0HRr3lDVzQWX8TRM72ZAFWH
YREtBHoXZMA/T66lWPZqOXfwhzc9PugRl1iGBqItkUygQjkKZdsIihM/DjHka2dX6Dp4wuzMrvHU
op5Z8Uo5q/57piUTp4wqMzJACULLLr6tILJSFWfsCFq4EVDYUdfVY1SxQWiM4RKlLLBY+U0hol3n
qY0ZrX2ov7cDBwlkNXqBVAHARtjAvmC1EsrGKCoN+Olj6y/qo5WEGP06dVyWljU7Q5EPa5xY50br
nLnwxRarpFMOXAWxB3YuOEOljAciu3a85yKYC7+VJQ38NkA2tlI04+OmeUREXuzcsG4Hs/gWtzKP
emZtzQHP6k+tmBA5tXqJ8Nn1QaZU3iRKbqm9jZhsCsfxlM/xfaLKXtcpQWqdCLgeIrq9AnRGArYM
PLkyabKHMMYcuIwQg5pe0XrbV+Pa1zVMrOiJMsBKgCnDZPzFZET9oNRBA+rcoUQ6F/0Uxke1bjgZ
xurnPRPEXE1DV8cmcBlx9k3nFlFpD+L7tirrZ30mgrEgoR2XWZnVOmjdMMhfxcfcna4zb/6eeGTX
+Ytz0MHOih2yxEcdYlv4alpzfpCMbeV9PptYwawDXLOLP3uKW0228KMJLA9rC1cYcYlnLLPwphNW
TfpMZ8a+4r4xzcgc+qAorCBGh0kRIj8SBNAo4b6Na39bTc5XZClymm6Q46jQoEedPAMl5EVoNI5F
rs0QY9ryb5M0mAtHyPtRwOsGMHFBcU8IlkXdUg+wu2Y5yZ5edH1mdyZAmF/4x7l2q5/LZq4ZIdR7
sJlCtjQjpC5SjR1EPcR7XuYh1vBOkrld6qyOBl2AvQwCwdbOG7F4xEk8CfTvZwUJCzQ1gjpBwpKX
gN3Bsmi9cB5pq3nX+Xkx4SMPMSqbhtTqo6AvG1vEOkxFwCstYCwgts3itZdu1eq+6IRdvFS2Xlbu
tkXyvhgTVwCVNcxhh18gLjem9VsNj0LB6yCvB0kNgC4ygI0u4GXJOA1TVUJGFqW/BiPbo4XuLmp+
GjGut63OWp4DDB5DwYW7AqDYKiqQaQoV/qxi5SE6dRh1BHGHE83DrmoKUOHysvh/iFyfIhmb10JF
LE00cAO9TUC/crJ6wDMajTfNP6MRo+X54C5l6kRgTqmrn4IQAU8NNPbJWy/UPN+/AOSjGwpn6jNe
AfrMtrS0pceILrCQm8dFbGzQYQWyYJ36pneqxgiAzen26dP2ua8Wos4lM96yLDNRdWICluhQ71UP
WZ+tHZUrjO15kcujJKVRmUktsdWmAhvPBI7bxWCiZIyAANJx5ItOvDLBUo0AhrZu2DXTrYG0Tosn
W+cV49c+9BepjIoAuy/10kwAAX03eNoL3msxneNJncLpMYjtgOB4xBpY5nAHplY+6xfJTJiQVfAm
z0rcBIs0Bbl0nxov1XylL7GL7Ws7Um6TurML4E1tf9SV2AAcCeyNg19E0y8IPFHyDUkTpU1QS6oX
T78UAdMANW8IYCU6mNi7VQBlDJiFC4SiuYh1eA6kaJlxV1X5DjRN8KCmeAWOrP/nGp3LYrIMa8i0
uVYgS2wB3TghHoiqO3MnzFeyCqhkGsDcxPQTpme/Xh1GocxFpEJMO2LLZGjIhBd87dWDue/j0QeG
1fu2Xith74tAesZnd1WozyhkJhmGLOEUQBmch72S4k1DHuastBVenYRaOut/yHZRtQBzIfCnmTBT
R1Y4L1HeoB6EHfXlthh22/rwBDCuNmdxGy0xBKQpsr4l8xbh17aEVas7U4H5RFKEdoAErpYgG5sX
LN4HupngcTwf2jH+uS2KpwzzcTQga/ZzQpWpX40pssGYzXFUnjJM5t6q6aJaEpTpLCCrFwJo31GV
DRd7IO/buvAkMQ4UVqWWllQXsf6lzZFNSsk1+soZtZxjAmvB59zGmMwcIFtakSjQqVd/pZNuz0vj
1JribOuz/m00CtUJkBWMS3x1nM6sw6hokC90yqQc4kawbpJR4UlZ1QXVa0A+6Qg/LKdoO3SGVSlG
HxBJd5QFNmY4mfHnUwSYKfkUwuQh4qL0eTLh0+CJsUu1ep8pvNWV1dM6E8H4vTmCsUE2IcJsBSux
jW5Scc9mcsKx57VG2hdd6A85i2fSDH6HxcKB1c2MsicuN61wNMxW9m+S/mZh1QMgnJr0PetPg/bb
nMAeoTxuWwbvm9G/n/2EKtV7FFRaPECFyimM0zwrjo5e17aUVX86O1EmNkgjCBYtHSfajo1LpLcq
vLHQb9ItydsWtK4OhkCQgdOCM+NOoSRFhQAYvCCertN+CeZZchRB+lc2+LcUtumedvJStobQB1o/
gbYdWGjLQzO2vBmx1fvV+BTDeK2UzaADKXvEO0AUj2HnSGNng2fZCcVbYvCmZzhHx/bZo6wAsO5A
qT8UYscEGzil4GCLK9j+QuvO9akU41yVXpalZoEHU4mB8P5eYQF4W8BqknB2aoxTaaSKiQzYgsCq
jm1DnNoknhX2O4yI+0knep3wui2Qd3D072cutHQWatrgMAoaArhgsRxzOxnyd9JWb9uC1t4DmHD8
j3ErjBfJSTUXhAw4OhNvnwGQ5XuCvHWyASfVXc9dqbvikCtXWZgp19VYRSrnGuFpylzAhdnJoyTC
IIH/iMr+6CcWsLPk/HZbz7VXFhz4U1Hm+gWOCLBWS5hi/bOv7ArkAIlqqw/J++xjzp47eM5Tiwka
YxjpSVrjA+JKwaIsGBYUy0n12N1Wi2OYKjONm2VJniwDDJPE2N2RUDPSRDyh0e7XND+tc5TrI39b
5KWzAboOQxq6gcqtBUb2r6Y5WmUfL5o8BFET2YPSIZH5F2AMkIEHqgVeeMoUzBiFhoF1xcrFIcj3
IHJIdskVwWqpnB6w5OKF4HRwpZETQy4d4atIxj5SMSkxcgq1wjyxK/1hNn7MFUiCUVaairs4fhlk
nsjVkzzTkrERHSBtWalLQ9AAZixu7TB92f5UHJ10xjrqzsjqUV2GoEy6yQ5l+sAZvGYW3HYo/ZpU
jmTlnmGq79tyP4YHv75yUK7CBAiAwTUQILNEJgvoGobagGajMhG71YRjR1ogL7TArY7E30ZbJKem
L3V7qJEHZREqkKkcErsSgCnQTAk2sSMDvy5UTno1DPj/5CB3RPdiKQL9sCpIrjAu5HqZqtFpCy1/
CktZ+lkUFe8GW/tGKE+AGRr1PLSaGWvvgJu6iBYZgsmQA+BE7wYheto+rctQIQNvE9RHWL6h+JOM
GfQVppCAb0+CXPk9gVG5z46NvnDC7IopnAthu7e10k79LEDIMj0Pky8NV40R7yLxqRaDnPwQNV6Y
WKn5fFHLYq4wY07bLhEbnFzkDR62XgoHmYZrupPuLg6+PShu3Lpy/kVH/qtg5krrM8CV9xIESxH6
IShganZyNWhY+R3d1p7If7N3u/INQSEAO5GwP3W575vOMS7SsiVBWdmj153Gx5L4We1b3nQ1eeQ0
ZW7WeMPzwrnW1uQCW1gDCi2gLi9II2U9N8tKbUhA0sJu6+fQ2mMJgJP9cISwIw5tNEim1UO5bHlM
FaSK2etU8HDRVhwNDzzRNCgNi4Vtnq/XSj6FRS4pJQkS4Vkqe+yw8LoSq2qcSaC/4CynyiVA3ygJ
JJhWdNV0licng61ECaeVTs2LiX1fFKE/40zMKGqNWX+ISUO7Dh8LcHq1cncFGgp3O3BcXv7onJ4p
xBg6EAKKTkdYDPICrSlFf15y9Wko0tsoXXbaHL6NhnC/LXLNq7/IZG7mrNAsTUgqElSxgxnJco/k
F14NFK3mofaAzBI5op2CaY83r877esz9LAkziDblHrTiNVC6JCxbGaBNSzjggDwpTCxeCr1T8hTk
5a32O0x+5taLpDxsH+FKJD4/QfZStqIuH8wB3qQVYaCLHWozeXcET8cuFsQ94H2O5jJ5fWLweknr
ggE4DOYfE9DDjG5kipesBCYgGu4aeL0XCVAzSxh0c3irkOh2HBUXGL27uCi8bY1X2uO0xa+CJQqw
6xRki3EJqe61RoXnYQHSPEYn2cl26FFjM6Q37N7LQqwvGw7xJC+9AtRe4kYub6lnZRH0629gnKXU
RjO0amif7pNdKzuLaGuGPdZ2/zve6bv6RKGTQoeUjqU52fP2CawsCHyRrjCxR5qkqpoIIYGc9a+l
2A72LAjP2GTywir6merzw5wkgJ7GODrAxK9ygNRxEoC1nOz8I7Az3DVGxBUCuqBAs2XAKXV+saDW
5QmK05yMl8YjbrtXdoIX7lCqmd/Fl6XzZeX3UGGvvHCxtcuJXisvMnom4OAB1x14TFnEbbLEWh/N
uLvm2Il2XUABRxeYg+pXfobJvYG3ObFSG4NEWCFgoRE3wVr21Q77uagSs4fEzlNb2/BRwn60HGUG
OBhonT1xFzodb2J5pVFNhargLrREAwwgjNuhzr+MhgKhAjaMHczcBALoo9H00n/C3tHi47EcrF5A
nwLZSpKS1SSJBETKOlxcC7W3FEPuwtg8Z7LOAwZbvYLOZDGejSdMJ7blhKhs3iygGSqzb0iX3Xls
HKkDndoY77c9iTrKxe16JpBx43Apl1jKILA0dbsZ0RwWePW+y1ChoWcnohEuYp+YmuZXMwkXZRFq
fSSAq5B88k3ACB4We+sfGRa1NflK/7BODEQPP7gjjzKr3lfRH5H0LHmoYzGZI8HCQ+2KuLhandgP
31XXCuAlz8qfniWEfRTvkTpKlsZW8IVIVsA3jrOsammX1+V+aefH7c8l07P68r0YGVThM4XA+lQ3
bbkg6coR8RvSebIgAubMulUpM4NoLTu5Xe4lYxr2Yd4/zx0eeEk43ckEk1rSoOwAcYtBubRvbKyM
AXwRwPEYYQAjoJ9pki1GJ0HWsUchNyelKTHwpJFjMol/nH4wejDpaTM2ZSZYsIlRyd1SvCvK2bGS
p+3TugxQX6WwrjsMOoq/WouKwAzICcqCdEenX23rO0G2asuu/sNyE87lRH104xOxC1iG2Y6S0UOo
MaVeqy92F07uBBxWjnL0iLbkMKZQZ+3SNCpIB9J9v58xXHITusqJoO5hYyoRSR2Q5d63ZV5EC8wV
UthCQD0bBsXv+Wp9CcjWGrWp4clRvNMSEztz8o9tESun90UEk5camVrkiCVDIKoAcJAT6yWfWsnJ
TB527aog0O+hHAZG2gt6jlYYclGekTcmPQZhG1kMMlW/7kSeEXLkfFzbZx47S6IgJKY2BCYwSIse
OZp2jM0/3kygE5+IOmDgk+jAEeNPaQdDl0pkIwQDIIag4vH6QprYruOck/hcXFGMJObGEMbBKiRw
wAV9eOzRetN1rH4IN92U2lVmoj3GWQZdszlMSuOOAvuFprETDKFqFKkRIVJ0zeL03X0avmxb3FqU
wFLzpwRGIwkVsXDpcMGXhvKSje29JlezAzKVq7lR7uc+O8AZ/GWcgt7Kd22bAf+0Wx7mbmzBba3w
mFNWQvz5z2F3lU3Smq2kwTBjPAh77cZsRbsClLOFVF7jrrFT5Zgo8kUaE0UsePBsZcjj+xGhSulk
ywWtq+r3ZvbUWoDm2T7sdXH4F8D1IykXZQmil4sS0gTHVKJ9Nu3zlLiSPACyhlM2kNft5lMS81Wj
uLbKeRkI6up54eUkWTAA1yqukPQ68EPmg1bILWr7gK7BnGD9EAGrG7TU0dHQr6cSlckx1ogLlJ3a
rXJ1tq2pSNy+yvu91BQCpoKaHvgsbXYox2nBBlDWdm5ckd7fPrC18KGhFiaDKxTsmmxSIabdEgIu
FvlK+csYrmXjMQzvtkWsGtyZCPr38whVIzXAfDoJLDO1++ilsK6N7lTFJ9N83Za0+k1M0ErjtQwm
NDZ3J4YV1XmPb2JE2q4FVTaAJrclXD4PaHj6FMFe+ZHayHPZIFzAcQDolbuVY4INCYP4XroDJ+Kp
5w2Mr5r0mUTmFdT1htSHOUJv1/Z21uLWFVRXrYktd7xR40ukd0Y75nbUjHxJLQHpX6WF9yAKIK1f
iw9FKngk/R0DxKwjVylvQGk14p8paH21jyaRW6FoRBxpXt7m6VTbhYR3HSDl91ExFK7VyadGKznb
KmvPhvMvyfbi0pGQsqshlpKCRNfFyfC1HRZqHAtrUt1Bc6YgvrNeua/aVY/7VFdlvmefaxoiIuSa
3wewSbjSAQxsOagBjx9cgW9ibKNllviau226q3LRFxFNU9XAn03/fuaGkhFFmVnDcmuljmxlqo+a
Oe2LrvnTGje1oTM5TGBMQVljGCLsFeRDXjZiuBszm9+agSfnsiDxVRA7/j9qQ5d01G50IBHEAJyb
dmSXOGgQe/Izb05v/Rb/VMtgLrLJQP3WyCTE+ylxkvZHER6s7EWbbs3wucWsm4L1PuPGEDpn6gRb
Bw+4ykn8V6Pb2S9gcrAcmBiSQJ0TEAVB0wquknGi24qJUBwdjDpKEoqOLA9YnFlh1KaI1CHWqStF
vZZH1SOVyrGQtS/3RQ5jIlNTZelUIgkfAdJrmqiyRFfS/f+DEfOZm2gAYXIQMMQZqg7eeOMSMU8D
bVPZyTSCkhr9HqW71Y04xTZ18VxIsi/I2VGPgM9OdM7lyhGsMa6ejuAwTgtkfoVBdgVACEUMwltE
djpMGoizjG09ATzWr9uOztoJZotpqi7TXVMRS3L0V505+qIUiY6UVvPrnDhpWWBxmfMB2RudTi+D
FhugI7qpgyOFkVCjZjd2aSL5WYXH7vBNjYg3g7NWzjs3redgW58L14M4sFZjKxdDQaB6YYEKhH5E
+iI1up9ExuDIo67WtiRm3S86BXgARZXsakLRuni8ZI6BKuVNOo/1TrQ6zRkREIMS7T7AT/XdT84v
oy53blkfv0wFupVloEp/QeFdaklbFmqn+/QOUZ3Mm0DXF1AEL80hv4SSC+d2ARPwIVGjeA1g2cFH
ZkyqECRzHoxe9yl5HUXZXBZXuKcw+9EVXf2k3AkU5BOsG7eoDyiCPfS2wvn+KxZmYFr+7x/BxELN
GFLNiPAjgP7+bNSzb/Y8mjA26/lLT3AR0jV184LBXlTb1lSmSfdBBW7LaW+n2uiLcuaqecZ5ca6K
omTWGhZKUUlkjlSIzUYxRkkHCbtkpyXQQ9s3JXwcENS3zWX12M4EMceWTG0+Kf2i+9H4KCqip2HW
aFsCG8A/Tg3MGYBlkTChxDpmr01IlLJB94shfhHCBgSk433X8kAgVvwfu8eYikdYFWUgZ3+NMAm6
sWodQkyIYdVEVl20Czxdfc/bg5r9aR/4Q6czYUxOOsNvDXNAbO7qCIgT6i7P6lOdi+720V3kvn/J
QRXAgkKo/TPXa9zko6SJsLhcu1cyzdanU67EbqwUdmb9qPPEm9MHZI0co7ho0bJyqdWchetoqPtE
bGfdV27CAF+tsudfAOzFIxLwn2723mAwzA9DLlz1+kf81JfNB7UOgLbpCFzcpnfzXHMzgpHtHoQH
b0pXc3xs1fStT2HMjW8JZOpQNNb9Qdq16lGd3re/Hu/fZywS5LT5oFMjGYnqTop4NMSRUyjinRdj
h9moWRPBfL7f9fe4/FDLyG1LzB1dzNz5j5fcWatgrtjFVBsArSBWSAMIJ8EZOjWcCsZq2Pv8JCw5
jVUmeiJiM9dvlNdUwgrNgEq51dgZl956NSqdSWICLDG0epkkSDJmMLD9CoE9wcO25Hx/kwmtudqq
cpFkoEUoFDQZNG8JS87EN08LJj6IUWnMUoVLr8DsX5ei9hnetljJ3TZk3lehip5FAzQ8c43I9KuI
xwxb9kWEBebyLuGG1YvtacbC2MKnJZi5IsywZ3CD3IAW72BhFBWmXAMLN04+8Fd00c5qdNnDt20l
LyYMWNlMOMC6SzRWVir5nUdpD/Ibms10YHeJ3Zw20TLkM4CYdqQG0DdO9/yn00usfCZcpEPaNYUK
3YsF1GtZbBc5D0puPWs9s3omXoC9OBLNStego+hQtPlhcAWPTrUpzgDrcYxX7vokz0aZqFGjp4v+
Lqxn1mzMlUX3AnqhILCXPCzldm54ozgAqLRGJxE5druqrgxcSuw3SpiqY8saSYKqa5UgYKUH/W75
SE0jLzmGeIWA1jX10kfuRMKar5yLZJweND2k1STcYJQZFEhJ+u/8FbisnuZNjv6yPJHT8p3PULIW
as6lMnFgSiuj7DVITUfJFuS3iHBNh/5w9lkBaBMQcoMHHCMXzGeMx6GT1KiSfAWrMi/1HhARQIdY
xED0Kze54R3kmtWcifvIjM5iDuh45ViaLM3vc1hl8yz2I4aAeWOJq4nOuRjmGkCeXxaDBKfDxLaA
b0YJHcEqEWAImNK7RM505AOqr4a5c6mMkcxjNfayApfQbqL7LLKru+7RfK2v86fFkXJ7/EYe0ckE
VNDzdozjqsvYyVwh3+9ojBF2k5/dFztjRwl7EqdzFdPBNK1fOlxcII7lfHjp2aeUwTM+ijP1wn18
S5mVDUcJqj1Y6zGkxQ03bOWWhtHzs6WGdSatEsUqjUScbfuiDfaIJsbP2Cn9GNHtWfk+ADg/t4XA
vJZFTJrYo82bv+DJZ66R1BwNc+4MzY+NnwPAjuSh8OPSANr0HSVerTEMxfmoPInMxSEAkVnJqQ3T
kEMRtBuHPA+NjfZ7Av542hoXwSlyhcE5T8040tcjz99h4YPt6/y4044oZa5o/kTG91nVsGLNwyZd
D6mYL8EePP0vo1+DwKPUKr5obRW2Gv5u24Npnqq+5aiyGnJodFPwfKSXxlfLsepoLnpLXvDY6hIn
1brXPK7elj7j8WbRH3wRSs8EsSYil60VEig0iibmm64tcjLUxDFRK4n0frdtHqsf6EwYc3qiOf/n
idBYb3WpOqpYv26LuKidfvjcmQxqoWdGsAAFvV9mKEReRq/fJ1eWN/jCneii4vPnqKusNOYmioDu
mMoTbqKGcoAEYHTBDB442/eKV9yknAx71fg+VWMH13NZGKeoBYVr1g3OglJfq2euIKcA9TA479H1
a+FMFnMZRURQlc7AMcp3Jdi+lEMBAlLM3b11rnA3PfWgv+ieLQ4KDsfqNRq9z75dTHo5IbQA1CZv
uvU0KIdqfufYB/3hGwbPDuZ35YLRsAgyetBrtLdQ6hgFRlB6+Z35h9PXjHFo1B3O1DHCKu7jDGfY
F98ThHpVfGiW+219OC6lMYGitWbZGgoEXALSAj3+KRTP2wJ434QJEMs05umCjQ0/Mq7z4hhnlbtM
UbAthGtuTGSIExWwmOHHvREG8pt26I7JEfgYfoNGo4hun/oMHAOOkdN/dMsUmFBhdG2uTkB38qP2
hGW8QgC5C5Bi1QXPnoZDZsH7TkygmEu9H+cGsgYhd8XaBGCC1nP5LDkRgh3GFxrstqY04SDYu/oo
gBd3dCZ4ABB052uBEGBC1xd8ztfj+BQ7iCyolZCpfSP5OSlqWKFSOFm97EoBkVfMh31mGuHeUoVr
Lcv2TZXnrqFjJGD7V6yW/jF99Z87U2eiR6ID+KC18PXCqvg+T83RbMzJLZXsGqv1rtI+1yrZ10X4
lA/koLr68lj8QKv2pqsrbON1N/2k/1ok41mzwtZW2pdWnyN3+zdynElnc966H+RBxXWR5FdR+z2v
cicyeGQLPCNgwg5ZQl2XUwNzvVi87y2QuMnvTeJV8p8CczDxje2YG0s0Y14J1tZW3/pKAutU4/Sz
5W2f2QVJKyuGiUAR9sZVnYZR89g9icfiCqRlex1Y+tfiPjoSpJXVXvKAW9ZdY4B6WzjvgzFxKQk7
vNs/it4L0EqX2jYbgMxNvLnzi7EZVkcmFCkpEVMxh45qEAZjoFybr/p+QqdKcaqH8jF+/N/UYqIR
GYYFVh5iGdka9mmb+mU8Al6l2m+L4QQ9FuQwISaZRw1BbxFDr+0Ge0BhZ1sEx9jZIQe0KZpspPff
WJ/iAUNGxTuKkLaQ8PofHEu4mG9I1SoWJ3yhTjqmw6npdln3sK0LL4KxLZaiCoH5S4ubajB600E5
aNfVsfq+7KI7Or9BH8eokeHBqPb2MPoC/8XK+2JM7GiJQrI4Q69PujFumgQkgamPzv8eo0avxV4I
AI/DeRPwTN+gB3+WJXWCAMyGWqRPxnIP3FjVWzClApysEMt3NUCveT7N05GJJ5LQLXGcq0ht00bA
DOGMu3j6431hxqPZl6LQSFXe0W9JS7gxKPnulWvhJNzrLuVYnb6Lslc6vAc/9zCZOGLOGQGwBqQS
H6Qjx+ExusufG/TbI2f5JdxaCsf9aKDYSKEMJpCoAvB/RuCa+1amelYRXRNdvzFzYa9od2EjHIpw
OUqp/q/eCQC/wCQOSC8+TuHMZLQ2FBVsF2LgIXyJp/chvMLskbvtjOvJ4acMxhPCRkmskRZP6+jJ
WF4S8iZaqTfnjwXQObdFrRvkpyjGA/pMEeTQhChtKZ6GUcSsm5G9b8v4h3fxpxDG6jEPDOyHEe8e
4it+7BR3gmHTNsJwwNNncHnHx9OJuTgrzVoA0K+Ifir6UWYdi7LgDFmsR/5PhRhTV9JenVFRwKk1
RzpFlxnCbliQ8fR5wDm79fz2UxRj5YmWy31Fq4Z0jGXBLF10ZR6MQPHm64YXDtfvmb9lsStTHTLp
bqEVJuWmOMlghbueBXwo6604lPfkPnPju/gx4hHW8KQyz30kyr3RxWjG9H3jgirWlgXiFtOv7YNc
jxafujEZei/EmlZqOEc1iHalnwWt1+3bgAuZwDENmUmzMftnaITWgOJDfRCd6TAfJclJHtV3U7LL
J8oo0P6KgGjwvK3fepNH+lSQCRpxNWDCeoGCjZe9zZ7ujJlrRMBbprN7UWoDbZnfnrhYSvvrqvmU
ysaPMO5ITxNkDbSFlNhX2YWvSm+PAS2og8ETwDbY0ix3S4tycx/IYHB3Sm96KnxcCEVpq/ecc6AH
fHktfP4iJtjkfa0UYYZziJ6sG/Fp2ecP7Q8BHQX1pb3PJ2Cjc0Ioz7KYcBNKuaIaII36yJ+HgOwG
v9nLXJp27gdmgo5lTovQ0fq2edReJFc7UGZ447HYZ7epnXrxd14c5TkmE3qGpK2kwZIWP9Z+52Fl
G9ahJ984n4v63cbnYof2J1nQe5kOILTu4E2ujlwTyCbfjEB2iweud4ocaUysKeK8T1QVt3cjV7aa
5Y5WgtQkBoAAqOj7wba60Y4q026WnmMlnEuJxW8rBd2sStqDpdu2lfUoF5yT5JghS/uVjKMlFxoO
kqZfyi4LkKQDJp+XM3PiG7t+n8CzCmvE5donwD6qIy8tI7dqMttKeQtDvCNjYssUN3o/GMhN0NMF
mKh6nViEFzU5Ns6Ctg3Z3GbmAKcCP2mQ7UDy61rAxnZy2wjwzHfqx/DEm3DgyWQCRptreqa08Ctz
vLHknSUdreTntlvxRDCxYpylsp46+jRdRozJgaUqv1YVXhGGF5IUJkLEkhk1YwmjTvf6VXkbO4mX
YSxkJwGpZ9jnXv1Led1W7B9eGX+Hd3Y1pCxTTQ0JROrH/Nt8SjzBEx+IJwSNL+4E9083M5j7jR2d
wHZconUdbLBqTo2JO6y4isb3bZ1WR27kz6tbpTHy7E2BXhvOkRqheKX5wxHtvcyrQCCPKE/1K3cA
nnWjl+nJeOp/KSmmfrZ/ADW4jRjM4tCpdW/0Km2Ht0pkd819MvT+aOwUrH5XQPbYFsZ7DajU7c+0
NZJ06XU6rDc6gyd6hg/isEN1CG3syN7wqk2ccMU2M/EeFaxGR1SsqlOf3WQ9sQvhmxE/bSvFCVUq
k3QYwN6o5BRAgYpUPOfqYgutzls243mbysQNXa6N2ozpMLRvBj0QRqadue/8bF+eKh/49o+6979p
xUSRMJSSCZVtJHcROiOGdSWqNadPxTs4JoIQIZu6QaD+pXeu1d6OwMvcVuIfarh/Rwy2dVnntTXq
Mr15cyd7oo8o7Xp5Nl9VcFQC5fHWuOswhAE4umteoF+fM/l0bHbJJGu1Kp1odpzuR0/DDtv0HB2l
oNjTATq86K+HHQ/GjOdebCMT3ABz1NFbE0sXDn0H0Cmz+rrYoyh/w8sGeDbJtjSnQa/wfoMzLz+F
G7Kfj+Eeu+7dywLKtt5Rr4dn7kOHk+CzrU05NtNOoWXXv7pMmdfKoAYaQA0EIISr1vR4SnIuU7bP
GRkT8CpaCMzTV8t4TdEXxFogx0ppjN+IwRoTQbDAMjXpX9k9pa5YdhaGkdJTRInvuGVITlRkQUEl
rOSoLZ1/TNV3ImJPaE7tUphdhbc/yrVGJoSkaYYSXQfno+WL+HUIigD1Y7d4R2r153iFzG2tMdFE
ma0yBhs3LXzqmLACEpLgLYESWHf9EyVA5r4nOLbINj2nVMQaWdfTt18vuxlIjjAOaDxKV9mtSuwy
svkbc5yIyTY8u8nIpSLHiYrR4gglUMkrHs3XP7TE/w6ZbDuTaCoBExbOEZOAh/GtO2m73A1d+VsG
dhHXutKvY8965bX7uWLpaZ9lBksI2F2Z9mzyQ3ybiB5yLS/8tpz0h/Jtdiu/eKi/W6ktcXJKTvqj
MwkJKB6mBkVczdebyanFm3gu7Tk6WFjysEBFue3o1AQ3/JxtXGKsS0pT+t6VA/Oq9Mm1EnT7f93a
+PyETDwxgAoiAQ+augJdfyt9fbQJhjklDMJVN1hQ5RwiJ0jqTHLSTBMx0P3V/AzuNgFVpSJOZ2ac
jOQC/Y3xcJ2JJ7UlSUAMxwPePKJj4yVXUZC+UT5S/oAV70vRv59Zo55p4jIt+FK0YqjsLE8JJO+/
iCGcCi/bqVSnqCpKEw5NwXxKZPz9jk6fkCN/RXF1kerspcG2LJNY7ie0zqlOE8p1QKbZJ3ukP9xq
Fe9Nw/Yse6WURPljGvOKTqep3nisZa/4VV8Pir0EC/g3cy/xw3v1B1b5exedsG1H470U2Y6mBQ5t
y6JritQD6EsqvlFfM5RDqb4YgtE5qSxXIBNHUC9ThIRWYNODeoVnDcb/ao/mekBBxCX+Pz5N2eal
AvSJELQDyM6tzM5CgF0UxyX9sX2KnNvGYMIIWGpJbgCZzm/qXx1aiULBK4zxUki2W2lI/0fadS3X
jSvbL2IVCeZXxp2VZdkvLFtjM+fMr78L8pwRDdEbd8YOT6pSE0Cju9FhrVruuhY6Ge3FH+0ldSNH
2Zvnxa73oa3szD3vucsxVTpjQ1o5nKUkgMCg1S0tnLGo46j/W94qxlJ9KE+GjVwKEdQvCr+W3XLq
zNZeZoUzKcYxUuykWJIrJjB1sJZkH/g0+Sz5xFO415mzZQaTNwVpTaKPIcxuhkuczZlXShLgVDLO
anjmnZ0Vi1pQHRq0HCkeZhfppIOBvgOaCxaPvKieK4uJNsBj2qRmja3LTrRw0Z8FFzxSp2gn7nhZ
CJ6OG4xpGMQuMxZafaIBVf61v8BxubotfDFeVDtHNwV3dZz3BDtCls8RQQH8zf9LnvCp/S7YoJ7d
Gzty5D8DORGUwViJfImSzpghbJg/dX0PaNbUU7UHzQDaBnCzrpsk3qvaYEINktYhQeL2Z8FlvM9B
n22ekXeUfMWTzrlhZf544LH9/eYlQ0noJEz9EPYK9FpntIrx5k7aZ8Wd8EBrXPlA0NzNH9/YNrvv
wujprmIPUZvRsgRUA2/uRq+T+tQqwazF8ZA8IcwF0Mu5VbMBo+JLf5jj6hAWHec+/6ar6H0drN6j
ByspaK5v8gK/qazxPO2QYwST7znymuNgm36KxrZdeZOdgST0TU0w7sNRl20T+f4N1Lat9tIAvUFm
UnXRvvQ/0P64U3dI8l9myQr9ypUOMDbHnyM/kT/fXxf+mzDoXThzM8aqM8w5gvDqRb0Z3iqkGEvZ
1bUVOIHn94CDqO6JpXwSnL84m/+beORdNnNPTLkGFqUMo1O/PQFaZOfRxoU1q4faK3yJ0xTB22fG
reZNkPQdtadwRQdagJL9HpHWf3xzvy+LicuDPgOfCZ1Xp4Uu9KY9xE8BkqCyjat4lm91TsMPbxtN
WlP8RX+IUbQl1qU+kAPNKQSoawtn3Q8sRLAOrzP8N77in/WxIICRlMioBcCYKr7saXb/9L+4VfBz
Ly6s7Duv0MuzbSZjbqIWJJclfRZodw2ST9OuO3Qu8bo33tQ/XiBjd9ppSZWS4ABHe3DKCx1LSzBr
qDgYXbHRRPP9T1XGZMxQK3fFOBq59NalgNEwu+6+5L5ui55qG41fKzuu/+UYV5azowZpc9DRcmzn
AXnjK6BaHXjgQ/0i2Ytb34QP+bfrpuY3b7t3vWFMjSKbCxkjLDJcmmOXP5ZG7WVEftIqTPiS6DiE
5GzohtN2Mefm86wcS1JTZqZZAgqRXv3iMbulj62SziPVl+5mOdLkc7TLMZxvZaJbnfU9b7aSt9mM
6THbPgahOa5MNra+SPRjaOYcS86xbiZjdSRt0I1OhAizukMSOF8Ce0pkJzS+yFVrxUCbz6XCu36k
9MQ+5or+d6Iot/1qecpamuSZpvoi7ZuytHZej9YcR07PDW6urw4wcL9K6lK0R1XDsnjSAyaA1dcw
t7Tv8aE7Vu5iiw7ZAbUIqVSXdsXyW0fp8VxbJ2N+8k6fR32CdNUs7a4B2bmi7ooRzKExpRYBnHxa
769v7W+CyPe9ZYyQIoMOc+5wP1s3eszvu4fSj/3hUJ4kW/FESzzGD7yZ3OtaCoSuXzd5Cs0oBSUh
6jDLkxCZVirwMIY48RbYbH4V0Y8FiNno6Fz2ooAfur7kSNyqpUPHA1FKttu3oabE1Z+X5xzj6lwo
Prpt146SMUKkaXo1pTdR2LXPszufl28qqLAv6cl4WZ4i5B+5ZVGqHddEMmGOmiYZcGXxNh28xZvd
HO6r2FErC1RfLsgX7wwZS0OGecolataX4TApL2bKSxtwFZMxNEqsDrlJfTF6f03LOGTeo7EHcM4B
YCNe/ohcJ7+Msfl+A5GyBqJtRQfe8q9qo8nT3yEOTZVhQMmtDCu5oR6y3JeYYEVpA7QVUW3xsGG2
I493yWxxtgHrLQDFcXidQ5N0SP54+oXmMIDbf+RFqJv2dCWMsXLt3GZjldHXSGZYXQ5DBqwNbfrR
tzwULu66WJMWV4CVpm2gil/tqUqGINwLLAJsEZMbMnKOjy3CZkZSFDLt38ikW6G/6NouNE5jcMYM
gHXdbG7mgVY7yJgwNPz83a2XLMOjqQHxNp+W55KMvFvNOyrGkOVi1TRtjmm1ACDMXdXZfQk+F8BU
F9JgX1/T5pVerYkxWdmYKGJP3y2hiMQBSay647U4f0CkfksGrmSwNqoAH4FCzQZ4Wx3pVNwkhQWG
BRFgiXfhbXdJPfqQ+Bu4wK13wSUDYjEf3Ye3VsZ8gegXE/caNEUZTqIwWUIUO3+2m4wpCQOlMdSJ
XmhxtuPZtNqJV0Lb7uh430226io1OWnnN30/lfBwRg+s5xmu5ZP4Odyj32033KXO9CTPfoKswvX1
cRSTLb/GraA1HUATvFYBAlOM8isoM6putoKUM3LPsyFsFbbq2qgCkA5Vmp8IluWT4WRI4tWe+Zn7
Btz03KtNZQIivdORb6Itg8E5QgQPeu19tdMeogtyF37+rfGu7+O2n1vJY0xJXTRRnchvxtgWHmSP
tga0ijUgKYSZWE9y1cmKXO4yOTeArb9WktCneYJ5Ye1udGUsMyqB+eLF4Myi096iZLeV232+vliq
9B9ClNVaGRMTN1AbvYDSxIO579NPcYqKzXifkcZJyascaVYxcQMJ3koZmwOogUySetzEt2f2vXoM
HFoARm3b6feNHXu8N+/2M3C1TMa6ZHWfVgEdAacV0/kc32H+QNyr9/QRQX1f5BawaeScPc27wOXN
1nG8IAuwKU3iMoYBQk+067htm8ZOS4inlnJmdRkSjNnMUWHOqbKF26kBh3RZQYOlHKYgfZ0bV6q+
GuOdlpcuwDlBNZByRHLOlK3fmmIqyHKCHTakL4WJ6Yk8cq6r6nb6icKE65hn36BsSpNC6kwgfcg3
/Y/60vpvuEilRdt2aE+XsOfdyc3n30oiozY5SJbFWaWKGtxWow9uaSsxHgXtoQPRVpy51xdI79qH
uyhroEvBX0l6e0Kt0nmJrDQC4N+AL2e8IG6xgaMf5OcJBEjX5Wwe1UoOEwEOI4xbUkJOMMtuTIRb
waherovY9hArGYzNHpaqzwoNMjr0+tG8Vg6MSAzWqQeEgDcKx/VtXrCVNLri1c6ZclL0oJrBOekv
S+KLy4GAY3hqbtPmgbOwzau1EsWEf5Ws1nNCeyIQEs1gcLTArTeY/hAAhxCJNBetcZqFEY6SWFK6
G56zxSI77mOWHtE1VWHMtiFMo2lQVfnpgKno4ag45b5A54J2z1kzT2EYe43Wp0VAlRD261U7KPb4
FB7ANbAnL8i/WKkn7HkNBNuZ7dUuMxdPyIW8LUMcaOUke/013Em7wFHP3Y/FpSA7vHu+3d+1kkdP
faVAohQNWkcfezElV+geh8RbdoLdexGoz38UF9nWdmgsS/41edVb+P0umB0y6sI4xNgAmpPKNHVi
8CwkgAzmHN9m/LSSwTwuMyWc1Zre9+IU+HjJosAb+ymaaxo0AY5Hnrfb1BZFlBW00cjgK2b2Ej2+
qEkEBG++tjjGg57ZYtLzkCM3hai6SkQDjN0yS9pSCPmCFBz2LTJmS1IPRvSVs2ubNuVdwoeTaep0
aTM0UNJRdVBKTQ/K85xZlZf7KUyzpbwWl1zCkDziFd4WbuvjSjhzZEXT/D0q2JhW8Qr+AVqMmCoH
rEu5XVGo9iC2khamZdzxuLQ+cJy86eRKOOMfJFMoghhsa14n28ohuVVcBQzeTm4rjnxQPPlrSUMm
2jjEXTe1nh/smoaCADHAeSyyMfBiBqouLwhc6KYbz6aHWU2v2lGMHrQqPfx/Os82fbymG8QwJAWi
GU/Vg1ZiChOYmrhvnMRQ/LqvrNhMHBnYgH2LIf5avLuuW6yjNxTdkHRJA+GUIoKrl/Eho2h2RWFA
ZJAlpzK8iWfRNUzdGgCme13Sh7cMK4pxFHEhlzPiKSAsHaJH6VRfCgBmoHVlXxzlBlyDyqfQ4QH9
c4Uy/mJeFH0We1gA5Qtl1xRwaVBGe6L+P/u6uLRHl2vBWSP3c6EqqCtUHOMHrjm9qJKWVJA5vMzo
Ko0P2i3tqMsuCpg8C5uXsPtQ02LlMSHHkottNFOjSnsjKaFTBy2l3Mb/ukTISmK0RZWyEgBJkEST
MGABsYB54sVAZwPpq1X56v66yrD3gRXHaExA9FrT6kb2RAOsNFVi11lgTelN2as7YwTGq/5vuz1Y
iYy6xCP5OzGzmLGjZU8GkmnX18SaFVYCE05IbUb7qWoZILK91UZ/hcE3wgOT/2CzWSGM30tHjNej
0okX0JfFE15GPwOtqzy5YKBw5CcRQUtxajzCY/x+exasbSYj9+3tu4pdRlOOo1aB3MZBncpL3WCP
QZ5dfIh9cEPdvyV29w205+fEBq9nkS7rmnjGVal1JISdvhBvKNX9XOifBYzRN/WPOFThogDiurTf
6poXhnNOlDA+qk3Bhvhm19Ln4nE5mUfqn5qd8DUnAMjRdrHTdxa5/yM1IoyryARhkORBIF6GhiGz
vyyqYbUDtz142z38Y8reUrarA9WXah5l2q07a0BjzC9LZ7dPAqBH/dK0KGaCOFhLSnMW33mFwA+B
N6tMjLExurAwxxKyfxqbwqkiK3I6zBwb3vB9BETC9S1l4zhWHmNtTEEtgSENeTU5t/nXRBk5V/9D
1oCVwFiXUhR0Cm9MV0QO+b3sTMfOMs+GZR5+BjHcxwvHghLG2vTKsvRiDYmtq78gctQ/gagNrcNo
Mvs8oLu8dGgf57yvCwvMmX+qpIwZ0jD2gzkOhXhT0dpZc1S02KoUzv3jXHo2OAbJSyOUEpaoYFak
9VO/x1xA5+v769rBuQksa3E7SUI99+bimdLk5RkYuPw+rP0chdvrgjhqyGIgxPWiN3FhEk9bHhUp
siD3zxT9Q5gJYiYxWuCC+ilH5H7fB971Jfwm6vrHbLD4B4HUJnNOk1XEN2+GU7obz9kNOBht1e9P
iDWPyR0vD8E7H8ZaSKRMxVLDomRBsFH5sPvkZlAeA0TO1xf3GydnKIaogIlQYXtcpdqo9CJCeKda
IojQLOJWXu13R/zfpTZA2W3dDm4Ef/KbMxC99hOv7PchhfzTjrx/Afk1RRBoWZAMBb6gPwTn3l28
4q8UI+LSTpFhmRt3BAZde4tMkJ865l54vL4BvzHM7+IZ36O1STnJJgJ5mjOnWFX9U3jWgICfoUXV
5L7Etk/2XRwT3sp1qZJel4k3mxKoPgpBcBZZr31SGooTFiCGuL6+N9/5MYx4F8ioUt1qgxSrE/H0
MXN7MN9hmHYnVr5u3jX9eRgvnTlZSfN5ikobxD1WQ1pn1tF1NOS2YSr+MLfWQvIbUYytAk5LT6JH
IsVWlHMSA9uRx/uH0p1beWcMbINIXcVBdNNst8LOLC/ZwoWM3zZI71IYr6UlaoUES4CJCV947R4z
J3Tnz9MBmJ52ib7u+RM3yUf199oBMF4rkmtQHnZUwQ6UeaTwJiTAZDy8lSO/WYV7nxkvJaoF2hAW
GCtdRcpyIp9Irjla2LiGILliVDl93N9GcbwfmvHYGpU9KhjNyoPbPta9LpQjO12Q/4gXoP8YqviM
N1JoVbUIoBzR4HghzomzbbaypohtI+Nboym8EZvQ7+T0NtcqzhX4zZPynzNn22sTomSBQeEAxEO8
q24ChF0zqo3DmdvbwlsRY8uUuNEjqcOKRltCA7zhR2CaKc+m3bnqj//fzOJvnkfvq2MMWDur0v/g
4rrSym6nh8ILXTW0wDz/nD/iMXtISlvk97tyTBnbYkuiuekymgIZvMGZXcw6oQM8uqHshxTmL/QM
V+T3gtNnz5XrxHbZCklm1AZw9zE7ll8Ut/TJXscUCFrbuKiCPN9gMibJGJRoDqmsDuUW8hzZEjht
Q8iT7eaL4HDnFrYD3PejZI3TIBGtezMVUJ8OLXw4yS+aU55kFFTpAyXZzTt1n5y4LXUcs2gyRmrp
RlCyhnDCcmrg3p+mkONneTeDsUtNJwZZS7ujFjBI5rDrev91QT/MdW/3m1jtfzuosv2z8qwmIFXG
Vcflgz+nvYHoarPn28GmzVjFof/Ey5C9PTt+r5GoMP7quMIxrIKY4oO2Lp16rf3BGTzgNwOII/EC
p32ajua9jpyZ4BMUBiZfPkhu7qAtbF+L/3745dd4ShUZGxQXeSZV9CgbJ3ukgBmIpSzAcmN2Cekt
QPq2ewPEKIkr7Hkkdte1SBUZUzQRsE4N40y8PH8dQxclvT89X/oFqyCh7Eeli1MsLngaYkt5Lm5K
G970HJ5BHuQsX0HPeFd+4igV1c1rB0x1eyW0yEeDzALMgPzQATbGLZAPklB6XY7k83IHXLTWqnby
Af4FU5jxN450umnXpDNGaBzmbpjQyOkFXwx/OdGIBXWSA3lBad4vfF7i4EOFmdUfxghFfdsuVYAr
RPEdw6MEFvYJrQDJBSOZ33h5ketmAbCwv26t2YE/YKJdcpnWWVEV7dtxcJVMcjibSJX+2iYy5kcg
fRssqI4gBKBYKxh3sUbvJxNT9u9xkZktfAtIVgqzmH0b5go9MjRWmV55H7t09lM+ZK3VHAQumteH
yhIrkDFBXTaocd7iWnQvyWN+UT1gYHrGbbDT9sMhfCwfo2N5034T769vK+f03lRpvc5WTBqV1lvM
6SFJRgsU6PPw47oMjk1589ErGWRehizQIGNO9tLymvac2309ikGN41cNVOJED5QEadaInNS0BmNV
YnWlbI11Z19fCeFtF2NHxhmg+xGwGuAoBLRqdGhIC+6gjgDAnL6F/nJY3NmTAUSYfVLQ+S25tH8q
Q//U9e/4MAbNagtjUVJpqrJoxnfQXKR0At/jjmJFkSMfUeMt/XLl4r1p7ur41L4vF0Ji0WuRnonn
R81UHXS7W6M6W32YPwxBdifRqVfgKYvd7MzSqRK9oUoPRpE4cYyetbACKnbmRwmxAJu3E5TWVSbl
1AbCZQwQrQC7JeoV0+pM007VzO4qww9GPFhC6RjklW+IJWcH37Lg11bFmK10rNCLShVf+4IdhCsI
XWUf3Gp7xULqwD0BfuuTdkInvTMfA2By+SM3mX09VlQlxqLV3SBEUkQ/4UyfsuRZPYYuMtknmlWm
nOf9Y7ZrfMHhOXlq/6+snS2LlCQK56TDhdGlUyo8t/QIdGOfV4MVd80NR1d50hjLVrVKIagJjWa8
3h0cAYD98i50TRdsAV9pSNfZqafvucDYnO1l6yARkqNZEb/dkeBuAgh35lFOqvhMwWpV3NNkF3zK
b2KPt708W84WQ9A2LuAPJBO/OdVHStGB9nG0rer3AzKcz9LBiK3skPkDNxXHsYVsgUTp8nipUkSy
Zo9uHeLKNyCcq+2UgvQuu9yuHfWuP9HCV2al/mAvP7rn7F7+2tzxWzV438IYyzQc1CJqkSgzxM91
kNhLndp1BYKSWObcZo5ZJow5FNJaMEeK0yvN852mnsKiekCRjUeyt/2aNCTkEhWNoA+DubGCEtST
oCEGaRCU09a9cELr3mDHt5QurvDVv67fnc0dfJfHDtoUCZqtxUTCYA2J76L5dRhqsJZOdqFyugQ3
N3AliLmjaFZqzD5BTk3I0cfdS8+1LtlzG3FIrTZNwUoMjfFWrsSMhSwJVA2NI834uPTNbUhCxZJl
AAsIwq5SOx7DI29d8q8CZTNuxtwwiEfKbtcH5r0iIAVdm5xz2nxerNbFRCApSWSgwYoEzPKPSngz
AVMulv1A7I+CPrpmltlSGjrXdeNNqT9Y8ZVQ5nrp0ZiVBTqWaUPQXgpBOk3uEK36qmXcoRcCbUmB
IwJk/Nviz5Ijn/O9+IppdEfY9zveLCpvn5kLOBixqMg0BIuLH0tAbKJGtgI22OtLfvOI15ZM9Wul
P3WTjGmUw7pJr8ahPmDgAavUL6B0cqPLYNEMwduz+HN/5E0rb+clVtvNBAxmLQ96Rx9xQA3cYxbo
ZirhpkGM7DXAiorcwMYsUMk5ZJ4BYAxOps0TSFlxL+tmvKhd46KB6Es/Nc9lKXB0mHM32fmcuc3j
QayxvgUmus9RRK8qL15Ok3lT8ACQNl3z+16y8zh6MQIPLpUxcJplpzSU3aCadlIA8rWpsNQIUx3x
8sDRne31qbJKFFlDBzmjO11d6nkqoCDXurFm5fcgOzjH37NP4JWjULyFn96MaEQBC6fPkby92nfJ
jObI8hCGZQxGxOJEIYCVQ/S5u5WsHINBMdAM+v04WNMXwER43HfCtv68i2b0R880MOjRWkI9u4Yv
WPqO8g+QWzUDiq4E3IbKB7Ec0rzXl0zt3cd7+o9YNsCUUwJ44BymKV1yq9N7q+x4T7HtJxC4+/4+
z7cyysoWDGWhwbxjV1WLHGifWeSEZ9WnjyBerX3bur2LYtxWoZMRKY4Rbr9vgttwDgS3RLPdQ9vr
0sv1ndvO3ayWxXisWUnUaKbXkA4dCm+d88NRdU0fI70Ot7LFOyj689UmBgUpK5XGyPkPzS8v/V0W
AeOmRusFIC+6++4JboVjZ35jxN93k/FbfWiaRU0TvLVb7ScgYtMZYoCTfc9tChsmuXgxP6mH5Ehf
Bdd3l3eQjJuKhbkpAjA1eaXQ2qrRW4oG/PKWp5s8MYypGfpJGPoYL56qrwGHcAA1lGUoT3+2Fsaq
aCnGiAYB27gA9yFDpCEdSvH5ugyO+WBbybNcKZVlRrwrZODXKEPgdomDF1fSwyxP3nVZvAvNNs50
piROoViKnpJIYP5To0uYdQehH4mlGwCbr+LDWNc3mj4+ZKW5j6ZkcTmfQC/yR7uFty5arE1TZfHX
DKOIc4WgQWgAKsHbYPuDYM+vtH+HD9S+HTS+C2OUMc+UrtJNIHmJyiLvq170p6n11aQZLKnWInuY
zdKKynnfihJnr7ev/btoRkGr0owlo4XtLM3KAuOqFXLLUdtvJdMUTU2W0Xb8YdYhzscyop3O9Y/w
ngLfC7buguTtBkNBSHrzajibS3oXx1ai9cUoCZSVeCU6IEh0Ear768qxeVwrAcwTqTBkqVpoFlOc
5ZOQgEy7KtxhDO6RQrVLBahSQborQx6N5LZDWMllnI+iK2RpE7jwJogBhZ+Ss1BNFiBzlHkvTDdj
4xLjs6oeSVFwXtXbIe9KNOOLQGUqtyj70fLwjEm1COUSWhADyLmnIW8zInfCQyTmymQ8UiqFiVnX
UJvpJboF5aGXeM2OAqtrqA7FlZXcmXseuNV2A9NqodSgr9xgZAZ6N9H+MPkmQJSUOemZHNKdJFoA
ZUI+cHIBZ2MBttvw4Jzsltdjx7ssbJlaLfs6TjqsegDkXnzsfRQb7osdBfLovpu3vArRZkS6Wi97
/5WsNVQKyDxggCV9HdsOOAqYJ2lzewAlCyb2rt8d3uVkfJWRjXkazZAnaIM7GZUj6t+vS+DuIBPp
AvU5ymu6JPmBQuikB5RtMQpQxkjmNn7oEI454AjU2Tq1pKtLZzQ4MuOs+dUjfW+rF/WOciigx9rj
2Teqgh9c0z9HprMlapIUdS20WF9U3yjDY5/cj9ITZw+3ZBCRqDIBCBH+MWqRxdVsLCCIf+t9iSqr
cCT9ILjaI0UgFwxQwGnKPrPBanxd8BsJCru4tWBGP1RUiAY5L+nbunoMXPGoO6OtNFa62PH9dIoB
yR9bwdl8MXyUWk7jXfeSwUu+JmAvopR1qR0+Tof+c35qMiu5D5HmDIlTo4lZsYlsi68j0P8kDKZ5
iWs6Jg9skJr+j5+vmpoBPhVJIXRfV+YjENq0LRU8d4LiOWy/9lHqSulLbPqKNFtzcZizxyw6k4yD
NbF9XKYiQiIxdZM1z0YhjxHBK7okj/HSOFHf2FrAs02bxpGI72IYiyyHZTIoVIziZ7fdX/Iu8san
yHmV74KX1jEsCfcrBn6rXTn8HDJvjczWCnMmKIKcyJ4KOrEhCL+mY3CskuHLdQ3cFAPOF10jIkbr
2EC3qrq4L2k1KFsKO+2+VI03L7zh8s0+L4L5NiLrOC+JhfwZwX4L5tZOwstncGgTAhxMhNJd64ge
MhB2ZucPMT//QCOED+q5EsscoJKAYKPTcYDps15a81PtC7a4jy7EWwAmw/WmW4ESkHZVgBEAfERl
H+aZIldAzogk6Euzpw3wDYi++JCiWz5lLYauenXpgMqtplo0YBYywXQPXgz1wnNbm4UcYgIfCXoB
989ebCXR5lxOBh1LodND0c2iHUCDK452/j040QpScpekrrg4zbCX/7quk5vjGbJoigjxTLw62InP
sslzrauEn6mA9h7N/X6MMAj8uGh0rUCeIO+vS9y6BWuBzItk6spBhRPF8zjo3ap7iBETxNHAsfY8
KYyX0WszzvoqQLc4aV2SNp7YCjeIRvw/WwzjU0iA9nvJ6GRP0vYaOQSLaOl64fyZECbqMEJDDuok
1L1EAwZqSyx5uTFaHhIVZ8dYzBJoRl5oOqSYpLMJUEh7FW6F403o4bJWYnX4LEqJ2kRDt2gRWoiN
vyLhMg1oXWgjSzW//9GWsRwTYpql/TRhMQS81UNxZwIUwkw5MMpbxmG9GMY1NmjeiXMZOoaBnzN4
k56nTHy5vo7NPu21DPoNKwMURh0MRoOFNEDBC792JwLwe3DfgEyIfKYmnQ7ZhrcyyKCKM0buuK+W
rbBj/QFUbVYfUIviOEcTTgylM/AtIGP/WO2HPQ2JALYBai0626LsZX92Okzi85LLPK1krAVoPqsx
GbH+eiz9gPizmiLZNXJuGO8kGWuR1kY9KgGk5FHuRMueonZdP0ieBMZQCHQwaBhhZkVheJj75Esz
6Zy6J08EYybSKCqTgG7V0NXSYVZIbCtha3CUfvNJslIIllci02slUQpMAST7yVFs+Zj600FEPxKA
o9CxVv2Xo5FUUzIVRTIJ+yTJ06UYwBWme7AzN3EefSt12b1+Nps6thLBOHmRAAi+KxRsnALQGKW3
o/wAZG+OBvCkMNYiA2SvKUgJ2F8m4E9Ff+Vh6E+18odSqJKsrmsp1EQdNEiJgPeKxF5tZ312iVWT
owabDVvyatPocleCIs2c+7TFuXSAkrZm1Qrva1fzo73mSx5xx+fppHvIcTyh7IT5sOqivCgeseqT
bo/eiGfzoDu0RwT59z/UGMZkgOs81bUAW1B3U2OBVOug5cPTdZXZzCOvl89YjFk0JnWRcAswU76X
rBg8gxlyOPOJH4Nu+szVTjOmQxUTZWpmqGccPAwVYHGMyxRHlqybnI3bzAKuF8VYEFFX1bkPVBFP
c82nnSelr+3p7HGBconB6Qahv+xDKPC+LLb5VZL1clFSHBMFcJAwEkKprRqfNyLJE8NkVMlYknQq
Cxpd/4/8+v8jhrd3bz9f34cA/K6VotLlDA4tNXWf5EvnZvdAyHaHzxz1o/je1zaPMSZtoEqqSHV8
8rRD5VGSSwpKw2fr4q6LMSijFAw6sGp+7l/qhncRnpPP9HkgWtkTeICvr2zbSpp40ikSfi0L1Tfp
SRkNKcINkhwIUjIDyoTpwFG97Rv1jxA21MVDtRTkGULyKC38OQ+jvR5Wsz/3IAydqlj2ri9q+5Gl
yniNA0VZImxLV4PXl27GeEbS0Y8CTXMCYjjdRhevO2rovfwvUROa5GVZNnVA64jsRSZKjFaETPYm
KQCfSE68vk3tYlZ/XF8YPXxWDVdy2Dusp8ogJ9Gie2GW3QKZIbOU0eCY2s3U0FoIc4OXBoToVWIi
j/xC26ApS0tzSm5z4GwMluoKd4Gn+/pzcVFOyYHXZrmljyrBAKuJThJDZBs64nJMTCgIwg+AjpKs
/qq3LTDnsv4/6P1aDmPk82mUp2wwEB8ChywHIGWofq+MhGfhqVv6cGCyaqAzRdMVnU0ORUIS4I2n
gd0CjAt746ADBL7b6V8AuaQVdvdNR6tI4SZfJMESeve6smzeAlTk/xHOmJK0bKtJziA82Vf7xalu
FIw70IYq8PN+btEYw7sGm7GqinENFSBPkvwB0RE40Uad6zKsCTroqfnHlPw+PrUl8okixPFIfbac
zVoeE0n2kCe3NcwyJaABhedOpiOHXDjVrWsHiCW6JOSNPnSIonmDJGEOn5YWxucoVtwhrr5dP6wt
RVmJ+NAUuuRyr7clwrvlGJmNNbRnlchWR+6EmNdPvDl4uxbG3PCukrWx1TLdE5PckUBkg+4suyhA
gKR2djXrtt6/pnruJMPI00nqKNkLsRbNnBhgpCYSqHQrn0Esixpgtws8TFjYmJHxQ48H7rSpkWt5
jOPuI1lPwyjX4Qkmp28tgKjiCa+g7Fje9pEVc4EENmuda4nMrTNCs0OLOlb4hqOHkBzTfbVF0bk6
0HaQXXzTAuqe42E5GsoSY/diHrbDjPRsViJQyEM7JJyT27pq62VRH7+Kt7RezQP02sJcNbMtJ9JX
PetDNMA0qaU0sSMH7QlNaTep2Sz+9auxGfuvRTOxf93GrSrMOMOpEj4ViI5npzZEiyiXAeMkSKTt
FPUwd62Th5wKAu9WMl4iHEjR1/QsEwoNGKPuI3/voy+ldJqS+D94pPUqmRgiEKeq7EQ88HQhtdT5
L6MCHNmwv76XW+51JYTtBx0BvolcMG5+k2DwPSt2ckYISMdFjrZwNk5jLIwEN4ARkVnC9FbwuR2B
4SjeiZLpiUttT7xSHW9RjE1pCljsRDZQbmlAGRBED0a37yKFQ63EuWIaY0lmMamXscEF0LWvpXwy
ltfrR0N16Ypl/MB9bep6Vi04GinK9lo1W2N8MeeHNLjpzQ6IlLzIf7Nlb60LdFtXNzqpqqgjCjWN
jRV/1V/by3wRz8tOc1QQwgNHMAe/uLKr32BTef2zvN1kzEmYG21CMgiPSiVyiDBSjuqGYzl4isEY
jrAasrTooYWjgtngMrMj82gKHCGbc+brfWSMRD8u4qBHcN3NS7bvXmkRcNnTPv3YDpz5O9i3UMxW
0c9OodcbG81MXnkS/MytQjCQ/JdszPprGDNS6KMWtBVMltAkmdXrEYyWyINM5Wws+6CbisEYRUR6
XjPOthmVllgPdjbyUnibEexqMWz5Qh8mY4qo5U/25Md4SdAOHCOdVZ8mwCJ3Z/5cJO9SsIUMWTWL
OdSxfepDQzBqpe6yByq0d+bBGvd0KAGwgl7IfUJShb9y/VmObHmp0Cu0YKkkKzxjIHZYPsyq7peE
B7vOOzwmQEmn2BSQboWkPvR6xJptLPpqxwv1ODecJcWegmYZhxb2TDCAyCaYPQYp0MV33WhupkvW
GsLakTFTkiqFlJ9T8SMw8geg3Ql+Q6FVOElYrjTGoAxtVCh98qaP1SPlEqrc4AY91eBi47OK82JX
lh0bvNiqnE2QFsVW+0wZNqVPZosBeRByP9Ze/MB7fPOOjLEdRiunGUY4aO5fEC1piCNbzSZOnMPb
RLag0fdFo1f/R9p1LcmNK8svYgQ9wVeaNuzu8U7zwhiNRvTe8+tvovceDQVRDYX0shu7ilA1QFSh
UJWVaWBZNCUv7kDQi36Wem0iIgahxZta4Jx2lkhtaOpEEWd62gl5xmvgaJhmYMVF8W+ZFauXnc+y
mssBDqKvt1tfvcurxJnI7eXjzlsMk4MEfuqnNcEHUsuPqrvu/Ecp4aQ5PBNMdDC7qZzaFkWDTJed
PlJ6G+/8L60AKsLLa+GFWhaX3RgaKbQU92YPQibRbY/NXbATZyu7zUDkanhJ7TTHeFffyiCFaC3u
03B9pSqSQ0nXjF9mh1JdySZ9gn1KlBndRYfKzmxKCdUcG+jdx27AZRJadzBQb2uSYmoaq5fd5VGk
a0UA2sW63id6YaPa9XcR8dMGk47k+TAFogEbdJxVciTLyDDOCgZB+sC+5qFLeCtiQobv56EujiGm
zsE0LGkHSX7hHBP6VPj1YvyxHhYDLiptHythAHxVhtGSEhxaEEOqnNEtnNDjRQvOclhKMpL6YqpE
FUAZXQnmmrnbBUH2dHlF9JK4tCDmuZKkkyEaoi9tZlS/JfFpjEtHUxOnbYttpUmccLt+yj+3jwkZ
ZBwzMiuwVivHbvI08pwOPNZ1da09AtzN/841SzmWx5miRUNpbACgd4DqDL+pb0BWAcJJ2ZWGB3ws
O7idHaqmgRaeE1ntYcTcOlgDJGvGzDrQZLeDDyT2/JhdB5hUsspTegpd3rPjNxnl5y+l27V49JDJ
LwwpwAdWrqXNBOz9/37l7fgEZVyAHXlHahVvttwcNkUJMujOiNicFvxEiupi0BRcBS1yh+QBXNmb
0Wv2LbIV3lrXH5SfS2WSlWKedCkWaEmRTDdTWj5Ns+AEKmr4XX41FYLu5CkPPbCKhlwulok+Y10V
skqwv3TSrX4Yv9XfckiLGFeNE9wIeIvs68D2A4tbeqZec8mrmECkpZGZKRHCBKX4o/1A80reU5Ze
eVc9C5vLLsxZps7ixPuiHUethFdVZuPmY+lmM/S8lNQ2hC8zOu3EBzmwUWyhrr0PRXFbQWa+NVJH
0irXLJ/9VueE/VU3xx0mS5ACwN3CuHkg6OMY9tj3YjZMW+j6+8L0j2Pn8wBK6x60sMQkCFqYiJWu
nb9wdKXMm/ZbBHgUbWQY3RGQJCfFzPTl7aYe8su3XZhknNas1aJoGniQUOcmGieg5R5CR5jlF2jm
dLxvuxrMFtYYf41nnehEEOCYcv490tqtVKYYn0whTZLO2jUx5cRq6t7ANFv0XSQYhr282lW/Xdhn
/DbOJi3yWwGnWCtsowGd2AhdJ21TNtrGUMD61Zec/V2vsC5MMl5bldHkzyU2WAarSblBow8VeUDs
UR//u7RrYYtxVFWKAynHAwAvtsGlpZIytAoMdtBhIOjh3QxonNrcIEzP/4UjxBY+Q4VERFdxajHo
31uUNmbc0Ve92NO7BiBtHmkk58yyFdCMxFrQUjeJ8J6vgntVBjQoP0wTjyqa7tellTHpRFgCoDUq
MERZVKttvaMcquKOt4OrWcvnZ2PLn1KQlB2gwwjsve7IfXE1J+W+bdXcmrVpF/kC753I20AmzkDC
YoxTjEJsYhXyEmVvq4WAGlPvqGHzcNnjeGtj4osGhxvVc/BsEqsW30vti0+OSvsWccnG1ntvi31k
osuAaaD/MkyhKTYEx0M+ie0rMJ+OosT2WOw1TGhD/ODyCjnXg87ElKme6tqMkAuIkuY20S6XhW2U
cmcheGaYOOK3Q25UPny7ceOb6bv8pB3l0U5uqUycuAlRZwYr45andskLXyyIZSBSoxTUuYezYkxo
R7dUL0ZyE+7cxeoD4fPzsZXPQUtzrZGoW/syyJZC/0qacBdd/lqco8+WPf1BMyYTVZKNVA9WIOJV
KudWFl3FAOhctsQ7jmy9s8lEXy86mBI9JObXNHoM+3Jrcp++q7ASyhX+/xkKW+BsVR2VnxCWcDYe
5Dc6+JDY4CZAoVx1phfoUX3TUEcbnrOvfIwib0eZYCJUGnproNTfkKJ1EvQ3DD+20kg8Vsb3yzvK
Ccds2VOLjNoHIJiWrImnPLc7ML8dYo/37l5vMy+2k4kjoOYhRfXflW2alvmugZlfsCl4sOrs9I3O
b8XbjFMA5fi3wYSRuEAbFs9VLK7sgT/P0k0dlrdzlL5d3sT1Y6lgetCErh4EQhlD+aBOSl9QD8ge
EjHaqCaknecPIt9kyZWofm9bzFn5u8tWV1enEFMUTQIICzt6V+qdHDaTCBhthY5G8KEXohXUI8/l
VlORhRnmLJoNuED8HmYw72FTgcIcTMgRqNsGZ9rz9bRWlQb0hT267MWTt2r6rMkC+b8EodkKLtUL
ax6l2E6/zpj7M9CYCnfyQS8c4QGThgG8MN3y8qHVrFYFoBz7C6k7k/miqt9LOXA0aOIH840eFIAq
V+2eCNFs6SF0haoWTTGz4bXD1u+GhV3mSjLkEmNY5oS67Kl+6LbJqXaLByjSWPzmEV3CL5nYwhST
2epjM4W52QEI3auQ0RSzqwiSkHYwdJt6LlyxDjl5+2WDOLc/f1lozrZKX42oVvnal3mWjnGEDmPe
OYNZP6uywak+r959P9ZnsqMBjZnPYV/CHICNeMkiWpvuZQ/kWWBy2awxQ7AxSHjoVTE2rWh0S9f1
j8tG1gsyi3VQB104hFFC1AryNPQmUj3pnkpONbRJu9HcHoi87EjA179L7qX9ZcO8z8U4fhbKk08q
2DXb2pIDw9KaLYneA/HJnwfOcMoqFaq+WCTj9ZKQa3EXAEds7jpXJyi7xc5oRdsGI4+BG36lZPmU
Kcq31QNlOxMcHn3cepFk8ROYK2pMxnaWqMt3NsGUceVROqcUOg/mmRGoPiXvKLdxfELm7TL988XX
DSeS1pUGh4e0LUiXJ8sE+zdxO696Eiw8xWgz3lVvVEjJCB8VVNRaK00BuLEo26PA7cev5gOLTWDi
j5LVs1F0+DnxHlpIW4ocr/Z83Pjl8AqClp9XXbdhpNctHWrtaXsryTaJMV31Erk3zNKOJNnTWx7I
h+Ot50t8sdPBFJEgUnTEO2T2Q3eqeO8yhR7S30dU8xzcFxaiqCRl4gPvTKX+UNRDRyN/aV+q1Kp2
8THfmzjUvqMfdad0FS/B8G7tRq5g47/uGsfcxgdaz42cPyL35i2fCVZh0Ym5PAzn1nMBfR4r2jXb
aBvtzVucJhBU/MFp4nzmc8t4sSFjJMeiFCOEkOBFieTdWCVIY3cVxGAk4SpuuWXV1WTl8/ieq4EL
g2kil3M94fiqWwWF+/SafIv2upXfxeDA9u2KV/zibSoTtmRJkEsQpeEpp9wS6bvR/9sddo5Zi/UM
bewnBr3D/KIswWCnOP4UPV6O87yPxESgWOlJPHcIvUmNyBJC8CfOQMsr63uw19q5OKhWNmpf/80o
E2cEA1IhUoWrMzJzJ0jm0Bon89iEpVdmvhPEKHrVMeetw/tYTNARY73uFOoBoZ+g3jxtU6Xj5Y2r
IUCDdDDEgwGiP8/FLT5YRORITRRAyjXpqA6nXLrtCY/qY7Xiu7BB17mwIUK0u2kbeNXkSZtyg8FX
kPRQsUQeVd3qhi0MMae7bNWu01KaedQf9fCYmZzTvX7lLgwwVy762ZIxFjDQv5vHEMyU9Nr390CN
gHw8Qn2VFjtzbrFzHaqysMsc+bkyiQmyFNrL96m40gmXkLpvnGqfoXZnhR6P7Gj1ll8YZI47RjvS
FoB9+LEiNm4XFG+dDCnrvPuipfNWFlMenIm7ROawg11NiQMRS2whUqodgZPEuF6Cq6bYk12pWn/3
cvlc4rnpujiVGgkpPpMOU5yL8uOu98wt/X5/oEO+GuYXtqSfPYAokyoRASGrckW7fqCi762VHak9
8MBw9d45X09lrs6+6CIF5BAYCNMh8J4klp568yg7yaBbcc5xb3rmf0kiFmtj0n1wgBiGKMOYicdY
mNSuLr4nwnNXJ9vLIXj9YbGwxMQRhPw87BKaEGEyV7TBzHpAmal8Fvfma3VUXPVrbptH877gxH5O
WGH11f1WlA2jh92yuRWyGMyKPJL01Sx2sTImruSCKJZVCQuTF9As5zRQGQxuy5q7g0wcMfwxyYYe
5zA+mtfBne7ptmTFG0qbhpNxNRyLDQg4uRrgZxrKX8+ICRlDVH7QzmXOvzpghnmucEZEL3gq3mpH
9uTv2nWgW2AdQ3uzfAhBBUb2oGoxwSzsX09HYLJBdmLNXv9EZ/H/spygff4mxkmUfI4TmTJB9MKr
LKqOIgl3GRChwIB5o8bDDa275Kc1xksEea6Mij69oxAg+uyQtvY8fu2bVzN8uuwmZ4KdS5vNuEkD
nKugNDBlXFdvqjt5NUZ4qVBd8Aothd2I+SNKjLtvdqYTQq+u2jS4jSGN6Vz+IeeS86UfwlzHsRxN
SWcguU36x6I/it1uCLwyPLbGXgcff7DVcxfyjMaExrPbECsxLH9y/dGe8qNuPOoJjgT5Po1f50iE
ZHwPuPUmTraJYnWhU6DTL34HL5T+3Bk7M90RyQLypjb2s7Grp8OUHQLBHfD/O7c2NwrU5oXXrN9L
7aEY75XhOKiVRSSMDsXvpeRWpmojN7ab/NpPjn3yoSUHBUjyYLIF/abA26feJrKlfQj9Mzgr8+q1
6h7V+avJy5bWg83nQWFCQT0VfjpKyKDRUEIHREu/ZFW9u/xl1kEGi7PPxAE5qGSFZDAy2OVRu5de
5t5SnHgD7dNjJVsxgKN/xSOsL2wyKYWuzCKaOjgNRSa5RfitViavkAfeJUH/mkuHjskjxCpMRWPG
6U+P+payQUs7I7Aqr9qamL2zg73mKW65jUA58yxzxsTWw/iPb8e+2CNEcNCVYYl9XFhZ8KLKV8kI
cfUGKW91P4QHIM7ty5+Sc1zYJ7zq6/I0CFju2OfemN+kpONwHP0mM/tcFRMo5VbIY3NEnak5l7a1
Qxha/425+pa+KyuLV9laf5N8GmRipSzkaZ1GMDiEt5okHxRQf0w5d+6NE5LZt3c4N42fJzAzd1br
GC9U0CiDrmYMGmHgMygFZrotDqCK4HwzzhE9954Wmafi10MTJbgNB4hDgavMqoAFzptq1ynX0fDc
RLxXP8/f2We5AjWNofdhkXI0+9+N3bjTXON0bkxY7Sm45r0f1rsin95+zkQWa8wis04MBa7gvzap
5W9RUxK38mSHR/znjFITlfOLJKd7CR5MFHUAwKETUbiN/jHWSWzc0chcyDT3oJz31RWwKShKxs/m
rW8VTgKL0s2/uSQTgaCrZsZBTKOAfCMBDxj7H/9k4NwKXuxtIwhV0wDmim7rZKnla9fyXJ7jgTKT
rxESqtBfgIXJS64EFDsPw0dxqne1O7pqaFWNoz+XHzxE5frowuehYdWnTL1suqGGR9Lmbg6cVASA
q2+hkr7jP8pW3y26bGrgHzUhb8F8Jl9XJEimInL2Qb7XlXE/jaDyzcfoizwKL5e/2PmQ/XIrfRpj
cQ2qJCSKSkNaCrqAyLRG+WuTmFDwAYJDfTM7zzQFJ4XCFfFfk6j83soPZVJbYt3agjHugsawipyH
XV7HDCx+FfOZRTHPcZjIGTNw00E4tgdhlCPtoq3yNagAa9e21QOwEYKXAAw+HP4qEC7sMzdLN5vG
DH4RfAID80QdMAuFYE3BTVre9eIrZmX+xjMX9piLBXTAEMIxUVAjke8OxlvDpStdvY4XFuifL1zT
CFK/GGkzWBOTbaCGOdT+/PvLh2k1y1jYYNLqIS5lsaU2TPkYTh+CKlpqcpASHQ3Dya7zLwGROTcW
x1cMJilNahD4Cik2LumLb5HaXfsh4rpf6laQ6e7l5a2DExbrY5LTQB2jqKFPJdGDJBPyN3U/nZ+l
PGDT6j28MMTcDFBhDXzfhCGtug2DYxvjyNe602lk3yfEkYd3zsp428iEnHHSs6QQEVZB2byHAiUY
NUZAWED4cgs/AxrU3MfbwbAum+WcF3YgrK6NXihRuPx/yqh2N+Cq/QMgBGd17ChYFHRDX9GWaLjv
vhNPdWdwsofOsDUbNAWVuxvNBSDU6bfTocCTEwO62/y2PO14okzr2c7nd2VnxQodTOBCAwepHdEW
XbRF74EPF6A5J2yVx/SkfeGlO5yTRJjAAnV2s6lpeK/bkxqj0NZrdlSAXFLyyhTKvsTn3dA8i0yg
EapoFjKQjkGExniX3fo+AsY3PwhXIB4vLWVbAmeiftVjOx4t8+HygeJ9aCYABekw60aCD91KV21g
OrW4RbgWSM55y3GCKWGijlIMwZjIiDq1qlst1JGhJ8EJbLwrkB0Zm1qtq9vcACSiHYKnAKRXti9r
E4oSCVg+0iS0hXqOIX9XlccMXCfEhv/GOlgWCtkx27TDP3TdBkmfsE9iKbLiaEye+nhEvaMtIa8k
FYoL7iqdpxBKj9SFjIIwwUuZdOJXFWLJ4M0vgMLtIFx3M96aJ8rQM+xmLqvNak648ComeJFMquYg
6BGWt8I9AbdzXbnZI8Klk9zou2mvfzVu/qo79WmTHU5L4imcuxknoJk70CrrKFsBb2VnpOQg7zhH
jR1Mq9HAA/oOMTIdq9qOJdMdWoVH2b8+krlYDpPvFJWUl0ENKzJIJYODBn6eAYwQ/k2+EzeiU1zn
H609nVUxeYBGziXAgu9SiK/IM00aQqTWwMVgdsf0KIbxcmjg7SP980X+A7YvXwkSFJYgFuQ7RA9S
O5jm/WUj6xWJxT4yAUiUZimD0ijtFQ2uAFGDQ3CiUifxoT314J/jhXdOwGOVRnK1GfSJJgpTFG67
KQYHfXZopQGMOPHm8tpWixKLpTHJTydJadFpLUA9SfaCgfjr0vBPPZlHG3oJr6macvZy9R4xFFkX
DapXwMKGx5rEYyxg0ir0dS8y4udsNre5BLnhVDnWQ/0aieTp8hLXn3mmQgxdg9wcBKN/PiSDEBpR
ItD6h5c/JLvAgziO47+jF/YHvbfzW/WXQLmwxjgdIHWdX9D3v/9IWUBzp3ksrNJp3PIY7aQDFasx
NUuHygW0NynnJM8nuOtlsoMmr0q1GnBX1y/5kao6tTvzsXOELSB+3Kr7eo96sV7GBZuxFohmwhol
yMoCK3Gzbf4sQB1OBRcemu43xn3o8Yr9XLOMT/qDXApjiBZWA9FE6T7eh98oNUt2Ur9op/iJvPgH
8ZmXwXO3lkkRjBl8jSq1WriTjZzaqU7GXWu1LvjOHnncq6s34GJnGd+UAkMqiFajD4jMVomh/+2l
7ZfLzrEaQBc2mGudoNURkBRxWtOggQJprqnpv102wVsGvSoWMToAB0sUZw1t2O4Ko7bS7D5O5r95
dHyug725pz6uhECB11Ge2v8ELeisKNe3OPvFXtxDo9b9LNDM+0WerPhbaFMVo6R3W6vY+5EVvIee
zBvrWL0PFotjQsqQ5I3ZRdhBQwYlblVbY/smgi00CDmnYX0MYWGJCR14hhoo9OF8i6FNAGh34VOP
SmbNhl1+F1FHcvutudcnx3/7p0PCjpzP7SjGKcpOm4gMR1ARXfvm7BaiurtsZv2ttlggEzZyXIUY
10e00u6zK8kZTlRrdb4b7WI/PCA6cmW86Om+cB2wd7nWCUoqSjiYcobcPu/Q7yXWLDWOIm+NCBQp
b43x8I+LZALH2LQguiZ4MKXH4C7ZbeaDacvXxf7LeSIHwk2X7fF8gokhYhRpipqWGMDPo+sa+B1Z
CzjHYzVNWXw2JoaUZh1MYYrHQD+QI8IUxIGDUneGMHsXjO7GqOLHf1nTL8ph06CKmpjCEVTTTYv3
Iho4AetyVPxFK6wzq6SVcpwLrS2tTr4f628xd07w8rYBFvNz6O3HsY3GFkakHsDhCDjFU9Xf5xnG
0Mi0v7xj61nyj28EXaGfjamtb9Y9uErOBDAjxH6Bp9qmhwaJx5kKSOAAgTiXMSD+PxssZBnQ/xS+
PHg6lMZB7Q7wtwCyqHabn3i14/XJk8XymMhRRoMaRnR5+VG2qX5HYdeHbE/xKzxiqvUqwcIWk2ZE
sxGVAY1S8TG56vfpN9mt7MDTb/bkoXavoPrmGin+gYnu++zrP35HJnoYZTjJGMbHawfNO9DYbwMv
2PYY56btV6hJ8s4NTb9/HyENkQkfmZIJoTIjzRG9ft/chpveSvbdfnzMbR7+eZ3cb7GxTBzB2Cxo
Eik0VAgts7MSHf0H2oVNpM1oRw/D1gebR+BqV+YrQUUL2gd3w0Ha967kxu70HDjZM2e3LwdPg+3h
69DZiWsaaIx7HXKWKbhEyP49ifC81KgqzZaHLuP5KdvC781CKXIKLwueDMwZUlFEwVYfOgzJOZRT
iOc5l7MX4+zGi/yvbGp9iHpMfk/ZYPtAP6WkvYsyYrUal2GQnpULZ+m89oUtM5IbcaKPr+iJshGk
G932MadS2FNsNQ4Eq3fzCYjLTbLhZoarqOPPo8W29/tSncdKw3CDVGb2IPdXvXgnDAIYTDdm7QUp
NGhvVSF7+Mfzw4QlXeilIstBLzFft46m3UGybkO5Kod63wogN6QaZLwyGSeLMtj+/ixoRZpFKFCI
t8nb6ChOfh/et1ZyDGdLwaREsNGcy+vkXJdsf79W4lg0CCIiuJitpDuB0lrI7i7b+M3T3QADGuqu
RGR1BsoaTGkkxbKG2+yJeN0d9Y0ICpGQmAXtFjhCajd7UKDmcW4Qn1D0jLkc8+vn6MePYKnDy2Iw
yihDOCz9rnAVaYL8emDElhjqFYrB3WCboJU6CH0AILYeQSNdUnhx8jfvgM8fwZRMMqlXwYeDDFLc
TiDgoYrCZF9hHEa3mmMAfGRyrXLATL85VJ82mWQFJKepVFHQSONq7xN0uhAJb3qvd31E4tzjyzys
h95Pg0zCAnq/QJEzBMJ5vimCFmwGvKt0/dR+WqC/YBGOhqlHzBvPS4KD7kU3cZOP6UbZUkXO3Ety
8CPyxhLXoTDmp1EmItRCEpcT/Xbqdqrs5m44xdcxCPfcLHQgBzLaxNLsZCOdwlvD0U9jZ5s7iMjx
w8R69vn5Q5gsZu4xJ9dS3oOsT0+F0m2BgUDQH7ww07ysKb9cdl96d/8a+z/NMXmL4OuhGbUNXTc4
uTbJVtlSTUteDUjmHRsmXwnEMug7oNA30XfIQCRP0rt/63vartgGJ3LEVNC2ezFu84N0G95NR3qF
h1v/ite2Xr9VP1fLZDJG/L9YlYgnuX+QYqBWtMqWh4/Lu/qbLPuHIZZqxy+VWsZ8Ex4q1zOUqeYd
2j62ZFPaXH7lm2uNCTyDFirRRJ+uxffBxRZ7RAEupHbbFBcLKGB5pXaOh+pM0IkTM4sCzFZvjOZF
9Z+E6bqVXv5xB5k4UzR1ChJOHJgJbfh5H3iqUx0lO/6j+vNv0rvP78XEnFr8303Zb5RNc9fex8Cf
6Q8zvll7myW273KWx3FznYk3pG96WRgRRgfQywLf2x/p6wiYBm++q90JDXhKsswHAKyDnD4Dnc7E
lwmqJWFCtZVwJV7LtozO+4gmF6UMLo40YU8RAFLMi3KvR84dzfLv5HMFWraYJgpgqGlxMVKQwx9N
UHDcXGeCTaia5RSDQGYzvnfflXvKmFnYgk0Fv6ArkL4lN8M1HzHK8womuKSgkx5HH8+kLBytpums
zE8hK5DZl48OJ5KyKDWBtgghl45iap59lLq6a3Lt6bIJzkpY7h1E6iCLAckDDf9bIx50wQuK3b+Z
YEJIGRLdT+lIoxFpgROKfmOrlZRulULhdet4eRnbPgNnRD60LWxRktvuaTpRDH25k6/xkLWLTZZb
fOAi7ysxAaXwm6SaTOi0KqWSgGykr/UckH21Dq3LG/mbsseP0MWS7cziVCg+HRcaX0xLtdsNRike
wK65MSEWX7+F+HfjzDY615v4lfeA46QPLOZsCnIpH2nNRfS0jXKItmePPvDMrMPNPqMWS7oTESkR
JYi3bQwJvDf7OsYgRPhaN4c27Z25dkv9SzkHHE/juQETRmq1EkPIV6MKLXkkvSp8b5xu//HrMUHD
bFRJDSssrH+hdSPjQPtjqB49didKiKNfD874JJ1KL7kmVzwn/E1l58fZYVFnSpwkEIeHo5s70at2
AzgqVDC6d4IVeIDZ7orC+og886oBRWsK1Z4YxwskOXeKlR75Vf/ze/RCMsr2nONak9pUwc+RX4On
yY6/TVeRa96pD/p+9vK3yYl3/aPg8ISDftMW/dwGJhhBua5WFDqzWL9AVLSGuiZ9dGQnvbSMxJLA
OW/XlnqI/2DAlf7Vl5bMpDm92htyQE03GDqlrLjQ6LtTQduQumHCn6fl3IyECUuoUA46uI+pv1Km
hgQIIQl3P3F6yOnOLi2O5qdR4MQojiOxLOeCOqIhq8GRxIaAnBVFOuJvsknmmOEEIxaKlqhS0TXg
0dpAgmSfeDS9oJxOvLcMzwzzZJKjIe8KOhlCn0wpnvjJHnkTl4Z79VSih2KoGPqXdMxx//wOnmeR
ENzvgOmcKDc8ZWk27awCf43gdhv6mCBf84/o6+WItPatllaZoKeBXaMPKDJBF9RbRFz06fPI1at0
c9nOakhfGmIjn9IaWkUzAAj8TEXgqD2xhPrOTLqjmb5nnb4JjXstlzikQJz1na/TRXXB6Icw7WJg
CUUfdb6gcoRxtkKfNyy8dv8vVscOZ8xQ9vYlTJJt5vKhVR67/uXy9ilrgWNpgP75Yh26UgihKaKE
2YAaritHqx9rT25VJ9cwJzWXwMYNjmR8g5C7HTSqI+pXdVueMMUMFQjTmeTkWsj7fQSVFb+UPRI9
g8rFizDz2RmDq0r1Mc9AloBhdACO7LiEJKqIoeci384BBpJNHiXc2oNouR4mEMp9IEDti1L2F4PV
0fHROLNGrEubb5Uo4Zy+1fnbpTkmEOpCWQLnB+dqN/GDdJweI2/cNR/JFjTWd7SKhivnij7/yCH/
UKx+I3ha4gg3wsPl78g7J/S4Lj7joI1GLtD63TjciP0hk1tOUFy9VJcrpVfCwkLfd/WcCIBnavfz
RnwqN1ZlC3f+g3qfPkm2p9nFffOsfLu8rLUYuTTKxK6q6LsI0BLMIvjBVlKNO7kcAqtIdKevZpA5
13ZTpY9QQuTkU+vbCZ4GFVFTNdibZgDxS9hCbnTTti8o8Ii8z7V2f6Jn+uPvZzazVhvRT0q8YaP5
WteupNa3qvrar3hX2Wpdd2mI2cByyKRZB2MhBpGsqLEAHgdD9HZoHfmeYNZKehxVFB8TnorBaiFk
aZcJ/0keqwkiF1Ihh2wVJ/PIANqU2oVcqp3fQpuGRyO//sUMHdP7ALxJGuP3eo7hc6IKwLxmwbfR
TCerF6b7y6fxN6v6NEJ/xMIHZLnXh76El7UYNpihBxI7/c44d2cVN9/yNIRWC3JAxPxYFOPVPSFJ
FDewJ+yKK+1AabYnQHnBgwHwJLextH6lfVpjDmWhRHWF/IrqOageRR8hegkoAJZu/UQ1XKBkV3FT
ydWK+XKNzAk1fTEcOoKT0rjgo37CHDym8F+aN8mpr2k7lhy12/E22o+uX1jdTX4rf035AIP1QPO5
dua8kjSoB1HOpI0Rgxae+OJ0p0dmCvq3UUjNGyg8VIY3DpV8r84S8eLBzO5IFgtIQU9z2c/fEnMg
PcSV46zbq0KRZ1ZUF/UGJZDW7ttm9hRTCYbd5QPJ+2JM7iPFZdD6Gc5HjndU/dwbuRXlvGI37xSy
RegR4jvJFOM5lSf1TSpoD52Q1baUVk+xLDutREYrmFCgHsH4PQMJPpf1vZTPHMTJesj88YVYEvhR
92t5oExgnR54Mxg9LEOM7Vka70052l/e19+EzU9jTFZUqcEgdrTH2m8aYodQbzp2SJfzgxi46vvk
KE8yF9/KWyATwVDqT2dSooedQNqtCyYrrVorNkA2JuTu5fWtmpJUcNGpom4SwpybUurSSkUbdpOL
/Z3hS9uyF3Y95IRtDM8WzmVj65v5aY2Fh1Zm1so1vcQHe3DpOPi8yx7BFGnR16l44E+SrN4FsqTo
qqKpun5O2hZhumvqQR07uEWmJY+kG09CHP9N+r8wwcTKIIgNqaI3QRDUVpgdS0y6E4nTlV3tiRvQ
eBFFBSMOJjvIIc0pFMSof0cTgqNsx/vJLTfz+SxGdniFttPD6M3b9Gk6kq/DjtfOXL/wFj+AufAG
Xxb6egwIsFDl3vckK3CJU6GDggexFW14YMbVIqQhE1nRFVFWFNbJ5byOuiqICNLpdF+5bWQBI7PF
KFBvqQ6lGQVmH5df5KiH6Z5PMLoaTxVQIsqyoYNenfELbYgrxc/g9kbb7YySuLiZ7JnH+rK+q4om
iSBIEsGQzVx5PjHmFCR9dPRd29DepbKj1KkFxJ528k7NuCQbqw6hIJNVZXC9QMX557wFEPAk0+jr
IIdiAqhyy2c95BVn6I9mK1DGwgbjERqEMzQ1wjRQCXSKbYSya2jKSS1SNDGU4Doy1WdOXKHtyEsW
mW1MkjCrRYoYSVL9NR17Z5hKyRoL0B+1YW9VMsSyOpAoVg2Qxlm0j/OJ9xN4i2bShkZPBlURsejW
kTb9vr1uHqEEQWvl9M2nRHZ2HV23j/xkjWeYOalwy8AIKCBSbshBS2+nWXcLQ3BId59LPLjs+itX
lUwCXWlDJyxxpElUhch9TFCq0r3+RkEIkh4kNKTjLxkmTmgoyh5wSYJDoLwq7zKnwgAuZrO4vb9V
B138ECYeKVFsTOmMqyTFc2aGLFaAsWPypVMsDcR398I2eU8c3QCvAOf5u+pBC8OMB8U15kHUAuwJ
ylRt0v6bPPKQevSL/XKaFxYY/xnBJNBmM/Y4P/qY8FT3w2Y61lx6tt98S02VEOAkTWbp2boiIxK8
gZxvY5DX2wE42dDSPBVI7q/iZ8GlcRYjNdvICU/DAQWdXfja7XgPttUcRP38HUyKRdCla9IxIRBI
La2qcME7ZHXRm1I+Xg4T6/tKiCZLSGk0lvojkooaz0W6rzNG/sNHNcE7NI8sRXzpkvuh3Y0Rj6dp
tTluaDJkUCXJlFDl/DnetiRE+yFKqb8UV+StJFboQHhzU78VzrSbnMBOPQqwHWxeUXm9HLowzUSk
cuh0SRdCQu/PK2VH9sq22WPY1P4b8MZyjUwECrPOFIaJqgUbd1OWQrDyizC/XP52q2dEg6aoKOpQ
CmM7rkJYyKaslDirc+WqJRq8zVexKa1Ie7tsaNW9kSiaOgQVaN3i5w8mheCgitHD2ogQi4/iV0nZ
XDawntksLDDHvY0mZQb/FLYLUl0mVc0Cq3DpgBoQFZk4t0QAOFzomTuB7OothhLsAihpgTvPv35A
Fj+EeWaYmNotyhj+QHl3/o+06+qRG+eWv0iAcnhV7jx5xn4Rxkk5Z/36Wxzv3dbSctPw97AwFgZ8
mhRZ5/CEKpLBiKEYGfmNx5qg2/x4K0MUVjdRw5WGgUswCIIVQ7uvfpHbi2p8vb2zm/d7ZYZC5krh
gnCusZ5FUB0tETCccs/Hh6gpranozaG4axZGdnD7RbyySZa+emAMrZCXTQ+bozXDCcmYQ9OB16ON
Abs9i+h4s+8AT9F/DyeFJoEw5eo0wxrvNcekMtGFgqLufKljjIRBL9vTdvmFCSTkQP7ij1ZWKSBR
+BJRVI7Pl+LAhof2mUAYYWgSj5XHKp1uv3RW1ig0UVLN0Ouq0N3wvTvKkJQjrdSJ27yOXnyvghuq
t8HRdi+CNkz8EoUWa5M3A4urfbrxlxtGVU6GXIdkPLKk46XNBrPQGO85aTNiVVW85ng4I5lWFuBB
QjwPDZKUrUOonfvnEAT72WPljy+RtRxJC5Vsh/ctVMn/mT9wFat7IfPKeOx843bSyNRu3hSc1a4/
6gMw1odZFcsEs/vEWRFa+vrUHcK9ePc1dJoOhRtzvqAZwxqPxjm1xq8dmsrAU2X3B1AqeuOP8kBy
oY2bfQ6cxsaDTfajvXJXO8xRlW08+Xfz6NEJmUdJNpRwDTDjdirwckLd2Yfiud348D77cheBYO/v
RqzX20MBt4x2kVLgYBajnzK6U0Bhu4us6hGs3LqtP5a7+Til2A5W2m3bJV2XS+H0ssxDkESIONtZ
MpfwhDSKeRs5t0s6qiGruFxo36e7YVpFrJD0waUj0+OCHUPCRXZIx2LoxcfBMX4UyPlmFioutw1v
X7arXQpasr6YkBLCicsztLRnOGUL9EAzhmPY9nR4xPPgHRBJ9PdflJ7qUMy5ENGDej8hZWKcR7c4
Fx+B1+31bHJ9aCtLlD9QBQ7lqAhpkgbcu2QjxdGMEGa+Tt8MHrFfamn3s60G5hBaYg5KYAwR24zf
QM7DL3i9+g2Ul4iqru+zuNFBboPheIl0Y571YxzjahANy8CZH25b3HyCrgxSX3FI8mEUUwTw7ZQ6
ZXAU4we1QOayr80k0xnL2362rKxRDqIVw45XFHxMclYVuwc9qQoSO84kD1DjdQGPHaHI79BcL6LI
qu1zF3zHTHaQzVt5/Rm0nxg0DeQOIhB80kZrmCSrTXoGPc12dLGyQQWjcRkqSx3gevT7ArQVhRt7
4bGHSnsOCmdmym3TJ62sUfimziHIrBpYw3rsCCGFXZ9BoXzIP+ceuunhioiWeP145u7JOWLVuDax
YGWegrk6a9PGIOYr7UtWIM2JAJzTCsbx2Y6hVmbId105uSXsuyzg4N8bNz4v9vIUO/pu8dHT6PJv
4jFLTf2B9ULaLm0RnQ1kblUeo0D/NZrOTTAGCTL6P8uFqYMiaKKbYuQPvuAJ8PFzYY6obKX4T0GF
LXhQH+TGWlhkRJtjE9rql1DLD9Lxn3TRbC1uhdtDvCc68yrHSM350+AbjpyYgsfjAQLFyrsc/Vt4
kETYFdYw2fYNMjRNgbKSjhfyfzelAa2W0HPYlFkM99IYHnNB3t1Gpo9Q4FcsvNqgznRstEKX96hY
kZpif473AnowRPAKzr7BKEttJ3O1qy3qIzcpt/BtQvy0078kgyXZ4D134qd8QKn7TwYAN3FXl6D9
SZy2SA/KFZPCNWkGg0EwQwReax9mPrSMoXf0SDglXMZa4eYXuxqkMU8c5VBsZIOkqzk8XDnBmic0
ERC+Vskan8ARm0amxjqzm8CwskqdE1luy6muAhRx6vmw9Om3JVBO+ix+vn1WWIujjkqeKVBSVSf0
cfXjfa2BQK8qvt42sR1nrZZCHZFxiNooMVC6DCBKCda4p8VOEjO/n8BTWODJaEKxuOwhIpfbsc3K
K7IWSP5+hXx4bxQBGuTgsUCNAu4XS5kYWRqWBSrOSrIhHaYSGcUgvwtznwQAtzdwU4APA6b/f+QV
Kr5a6mSEVDAsIG9hzkJii8voqdrblEZ2O3wJ4CbFhzAr/GzJUa3tbHQymIpyZxSfC4F3BzkH3Qdn
YgahEWJ3CnBcC54BOqzzSsVfOqdpE3gr0IcYdE4jPGQRiKZkFrSx9poKumIh4scZFSUXyWgXXdem
Pv2V8vR6t6lQa8xR8pM57HaZmeU59eP76sA9ECUJ40dnRfvoDxgetj3U9RPTTQZ8oaF7J8L2aY/1
7CwSVIUvfLY3BrPFgI/iJQ/iYE61pYEY51vnQBVOjdFV7YsumYgN/7LUsPpBFP5AsBb6oyQfP1qg
gXBVtDhLHyQXaGZfrBaRZszkL98+QyqacTFlpyBB/9+7qnDpgLoguUmjbPIiDlALjkCdNam/+ZLW
r2aoQyTOYaAaE3LEkIbYp2FvtY0/qpKtcbV1++Zux10rU9RZQpN2ZYQa6Y98UyCT0JrTLsYI3rKX
OaTLlhdMaFooeC6PDLvbTvLfJdLtuZVQdkJDdlK4fEj0niJrPNXPHIjoo/d6p4AvNb4UJxYB/fb1
vJqlDk3C1ZJaiTg0qAqYaYeIruic20sjH+eX2Oa6ozRvepeAMQyvIR09AbJdqb3ZhrE9Jfuyf+T1
T0nwN2I22soe5bxkORAwQAl7qTTbEw5/Xz1MYKWSU8WTksq+vTrG0fyAiZW3avsUwtFgG3B1DbFU
Lrf2pA77TK5Ks+BYoSjLGOW4sqXkMvRdiNB6ekKCzF5QFqox2TfEzOkqEkbc+mqUBysDWe/aFAej
sxvkN0nVLT4Nl9LKMU6o79Az7LbHxBdO2b2xK53qu/J0e2PJRbv1AyhoKSROXWYFUeO8R9rf7w4p
2HPYnKAia08pbGmkrAgLDg5qxEtDe0M4gKyiQtLWYMBGj0NqGuDsS3f8UfPau+Re2amv4aPuL62Z
Ql/09qJ/Ezhc7yMFP60uZIMiAOkI4T1hDsIIwk44GOjkyr3GJwNtqiuavD/6KBkvf1Am234fXO/P
h1zW6kQLnVajOI/Cz4CxumVXQBCO6ITrl7Q+aWCFbDzWqhmf+iMLvbKojNlUqiXOWiVwdpE85sVL
EU/mAg2kof9cBecleLi9z5t+C/OPuqRLgmTQ7dJ6UUHcYAQ/cT3OT0k+uaokfql77sttM5voaqiG
omiaAQ5TCl3lSjDGUIIzEefcLEIUX2TGa2Bz61YWyDVebV2h6KMmAWKRCydMhpwjefIf3JJN77Qy
Q2FqkstJrWm4jKNwny7vWfkigVAkK0NkQxvGHdg+gCtjZFdXaxInkceRwJpIgqd/l2wi2xy9Eh6B
6Rzd/1VCZ2WOAlUuV1NZIdFjM2DELtDgoyCLUogMR7FdMVrZoRB1yUD5M5P4rN9nmLMr98pjtosB
N4RRaQCflIFnOHfC8AryZjOTd4+5rRSgxnyN8CIjzuMtrkHTstj5fWRrDldZI7oLrM5jleQ2Pf9q
xRS0zkaRGwlYIt2e39XRd7EtzbA5L3Jm9xORqA0YPY6sU0qB51jEUbXw2OGwaM1xqK1ieamMQyUN
1mJ8v321t5Oe18XRMNmodaSiLk1OKWiezdYqv3POYBlQr5tflR3DGgNJaIgc1TzOwdWA2rSL4tVO
hZKGGZ5+dvJPXpWaIVNMfdMxrhZIQYskGDMGWJDP0MXZzbTGa9P+MMhn/u+apFaWKHQZFy5VcgMu
mDSlzbHVetFjCfZsIrrkjmbrY1J97Jid/KwbIVFA03JNlpcRzufgNpATz+Dn0FvgT/iImRMkbEK5
LSYIbbVQCmqUSUWXLyn9y16zQyuDW90NHSIrzhpRtbLzb9J7Y1WnwEJjwKU5sWrG243NK/sUBDXJ
PKILhmTinhewQyDzF1qp9TXIkDL/+SplpZS3O4tWJinUmRD5i02MgIZUkAt0UmP+5FRAYrZGKLMg
P595DYSuCmv5dPvKsG4MBT5GlU/GksFwJNTWLERmmDIsMM8PhTdRkrXJSLoqBpf0ibcWqFMd2dY8
jBNjXay9JP/cLxHxdStpTeApqv95InJJZXXFW6geQ+Uo13i09XcSOHi1gbFCch5vWaTil6kI5Gio
4TLKqTOBrbaY9JhPrJzbn2q712i1MgpqCm7OGyGDCw5f0K75OKJS1lwmnzDtpncNuqfLI1GvBjfL
md3DzfAaMo0+YRuFHCkLKtmzEL4jd2yJoJCQQ7NJS8ZKtxP9q5VSkDNyg95AEB4r5c6c9l4t34Lp
tVYTZ9Hv+wJ3ULNKIfIE6O7d3mPGdaBry62uRGUkY4vFUjXlkjeH8uG2he3UyWptFLqM0lxUWYy1
kflw1Zsd6YgE1Jlr0ejKu53VV/boiwyrjBhDpvBFGeJJ1CEA5bZ4HfLxWQxbS+ILs5j3RVc4sTAy
ggzWrZcpYJkMYxp50p9JFCdVOCsQKJ4Kv7dJ4K2fBcYdZAUadPmET1ROiBt8uVizm12O5lfVhvpC
Y4pu5hg7FlHuduH6+hnp6gmyX0rahR/rCzwuNheQ85Ie23wn4PG/+LqdEc5IqECPx85K7sdDiBs6
JTaL449xMRUKfTIogvRRibBAGDQ7CqDCKKL6IJkBd4hz5tAPueY3sE6hMEjhpLKs849lq3vZUvzp
UB1ks0c4Dq77A2txjHNLj38ahjr3CZdiHqcAri4jX5u5wi/o9O1OGQemzH76PocaA39YSKtQ+ANV
plBIOtxRImTfn4m6vEz4t+7AsLATBSw3fyowGarY0xvvs7rmWNGAQhzO6mnXC52IlzcexLKXPhgu
KkpP/XfuLEOnp90lB1Qf78rH7j62WV0DrO2msEkZgLqahEsU5YJZCrk5jgHK1j867rui1WbT6wy8
FVmnlwKmMUqT3vgZHEDTxsnPhmjmePmF/rQDsaMv+SSrAs2xY/U+H4NXlNW9/Im3ZahJMidlGbG8
QmHWnHB9Xcz47JMbeN0b+iY+EZFT9U7+1rrGffUAqdxn4xvDIZALeutKUfGRpPABH0NpBU8k3or9
7DH2ymNgYhrYUxlugIXKdDkmKFtJjsj1xcgZJp0rlyQNljNeLn4ElGTFYqxQmh78GjNBDWvy/AND
wmU6crUTXUCMfBH2xoKyaPoIEta/mkC4IjNNPxi1dcHrAw5xvWDYIQvtMkA3b9qYqlK4jG/HgEOV
ioqmQZo79ENgenU/2GizBJEcpIVIQ62ISYsWhITWbYuMI6pSyJRVHWScFzQqGUr3ozfC0NT0AOWX
uD6WsvJ42xjzuFBAFA9GMOUJtlI/EbGrBF2Z8hNpFsaDyI4vLPgh/9yNm6BS8CMGacRVyBC6QaJi
DBhpZe49BKXN7VWx0J1mGjTKZkB31IcPawAyy2H40vm5E7nhM2lInu3cNj6lF/EQQkCd1V7H+oAU
xkj6OOqFAOMcxkdqzbDzCVSLKrTuWdKwjFiWnpAxGnUQDLLMKIy+hzLnF0N1d3srWVEXzTY4gKBH
XzriMKAYwQcGaHOML4qsHNKWd6NROkRt79aD4c7KeJrTyB+7hqWiR0KOG6eGpiPkcqkqeh3r7NwC
VI6TL+5ABWwh/f8HxH2sw6ORX7PyzQXqgGFMsvCcv7ixXz21ZuykXusOBw6MeguEsARQovMHPTSl
HRPAWYulAKcO4oFvU4QGdVWeOL0RUTlf7kdwaJlZUr71MqiSWmkQrFYAUdu8uK1R3c0VOBZuf3nG
K1ujcEiPpVqZW5QPJ5fIPA/+T2Lgv8rF6DzGENGHq2qyQsUHfRY1aiYA72ar2HEl+pSkL+Knr0RM
dvje3bNnhTfbi9cWqQs663UjlTWCAMUc7G4n+CpGQAQn27PyvltotzZE+X3A0FguKgzV3VEowPce
1lbCGrXahPCVlV88/qgoXM+hEXO2VDw4dZQmPd2esaLO46M/GPZmWqQeJEKuoBAiov2cFCZAIGeT
cTUIxlv5XW5XFkvYg2mPupERprziPMOVIFKxIhr16skM4IMJknefEWLYt4/+ZnZivaXUHYxVMe0N
AVtKqknlvkRyMMarD2kJPGxv2/oYTafBbW2LumfIgdSqXOD8S5f+5bO0OxwGt0JimzRGkymvGbOG
SI1GX/Jd5s8HHTOymOOYHDAh/4Eew5ZLWf8aKh4oKqPsywRHVkRmFhofWHvPmdpHNYb3uaOxY+Un
NxuI1iapmGBconjIBZwm3uudYF9Aky4+jCfBB8UnKkIgaLvn7fZR/Tph1SIWze3Y5e/NYZr1r6Bg
SDSyIK7Vf7qp9R+YsfPUEzozf+RO+QO8WU5xiazoTsbpS1zyqzBOgiOomvVONNXX2UepJXOkxVx+
oMoCttXurDxXHos3etM7rX8nBV4ofUSgdYA/xrQx+JlQ/ogeEW+bg6NZ7Wk4iLvO6Xe5PbbW3JmB
07NmQDabIte/gEK1oKq7viURf+ucptIUf2TfZJTngzvyM8qjfgFZZmHzh8i7fVO2HBK4FURVArGY
AgaG//rlLk6yhS9xNH+WeH+yO6bu34H21Qx1HKUs1HvUYUDdEb5JRWEVXYe+EpZW+7ZruFqhjhvH
w3PrNY6bUt9zxn0Qvi/py+39+g1sXm1QR0VVErlBJAMbF6L0NB1yfCAV6bLIz92CmZZn2qMOhs5V
Ycz1+EBE8DX2x+8RFFVUE3Rl7yRQKxnjFmSLfgXOf5dHFx7DiJsxI4SbEIbzwxhoYBU1skuvgrx1
Et8nfri/vZ+/uXpXg5Tba1tNStMBlRTJNC7VV/mhdbQSTcGKO54IfTqoYkfJilSzOJMG8j9IX5Av
dmvJlCOUAy1TMgPJss5e3OgTpmQV3kyfs8rmzqSOFJjad0m1Sh1sUubIJD7dTFutriBNJyF3acrN
C75wb2FwfMAs6zMUtE/lZFZfCARFup1+Gk6x2z6y346bT5G1dcpTGlofJmWDURCoIwP6yBDIAAVC
stcxc17oN375+rUpuEFrzDioJP0re6PTPCm7bIcpO6vcoyUZVudnAWLehFr7p1MirmAEP8BwiqD2
GLJjkq1n5Xr1FC5hZEBWCkK7kL+kZ9lSv6f7yOYJOZ/UmISxv/IU/N8zk3p760GyNkxBlc4J4hhk
MExSBHiNvGoPpP2qvmu80Wdl6Da7Q9bWKNAaFV4C6sJa62AszQs/+LAzO8B4q3gXQG9MN9u75pTt
IWyBQhgL/Vm7TGFYw8VypZKRbbE46DEmadESEiuJiacLYzqDAV90FbNLm0GZZCxUGmpU9XuzqO4S
uTIF/ZM6sJw2w93QNAllx8mtRtyNIH+XI0SOyo+gfr2NjywbFDiprZiWMWlXqvU3sYPYaVdbYfI3
uYDV+aCrlFGsF7mMKZqPdhNSa07s9ET4smsIqyh/k/1YW6MgR6kSrUc3MHzMeTgWyDwsXr4jVFap
za5rsxwoXZscpiw0igJPbpInrp6gk4zcrXBWvMWBZhaTu59pj4IUoS90rqg+bra6nx5rDJb1Xwm7
KDL0j5mXMTKb22+LfxGVLlHqScwLdQNzcvs8q60p9U+3T+Dm3N76c1HgYQTxP5+LqBH0XuTWH2Jk
w2tx16FlV99VfgxZwvk4fO5Ous+/SqMVnW7/CEaYSpcpp2aexzhE1JXsFhyZ1Jsw08p+NzI2k65O
SjIPzk+OEN2Ok4uuy2/SojFOP8sEFe/kulKGC0GoRJAO/KK9xZrAMMHADLrYGI9lkDYkFTNll1H0
x7owpZnJacvwYHSNUeDQec/XCBxSBC32sKtP+hPx1tWZcOGxnmisKImuLYbNPEYaibuHtxyemvC2
F3Z2CTHCQJIkPFSMJAtPRnZrI+uLUTGLmC8S1xKmhRj6glAtAOufdO4ckP6hecRlchaxvh6FH9xQ
BoEYwJw0Q+S6Gpxlem8Dybl9obbjPgF8lwbygyDaorMxRRn0LcnGIBPpidYEbSYO47+cV39id8Fs
rmlljGzxKvubzIExojMTkzwzDkskgITuVAasqfjtHOTKDPWl6lhpF1nA0D/RYdC+REglGPcZkspM
F7YZZ6wsUR8pqvM+HCfM38v3IlARUes3fhfuBLQsvxno0Br9RTKbr3/wHtxEwpVlKnDkZ1HQsgpr
bEpzfsmdpTN1MIaNpmFgApUoxeZu8jx/qQ9cYmaW+Jln5NZYP4ByB4q4ZK0441sm0IPA6ISf7mQX
cmj+/3hAqaCxK1JZlhVceDI68f8xyeKhBRYydswPuolm/26ryPP/PaFKyi9BoiBKUC6jQ6TlNIyh
E3puFOyYz6BNRFkZo3yAouZa1/IA6LzpzSRw9II1aXb7wom02nbYgo51JM/4UjxJy0OwvKoywyXf
vgIirbGtRK0AmCIcRZKO7nkBfVlLtQPDCJohC9TgeVZhbvMVsdo1CkSaKPtn14puNNP2Wx88T/ET
P77dPni3zzemAf57EiS4tWg0CA3MoJlygoiqKTwZbPGQwT60bfPFyOeHuPFuW2UtjgKUrB+Lwohg
tVFBMzDqJlRPrUIBo3rxfNvSdoC62kcKQboKQY1MSqnRkST+p2+xM/gk7w/F3OGUeazX57brXhmk
EKMcoyjsCWfQjA4VtKsg/y475KGNhq/7DLS9pAkTREnQAL29VNY9oyBED7SG00nL/sIDmcuoIkzS
xe62EcY9+HBKK98mD22gIUZGZbMUBlMVw/PCZftEyzw9lcHxpjKiO8b5/CizrOzlYVe0OpkvJ3o8
BH8VjwjlMDMUrHVRL8885oscmi54tKudxwm9n/fjUx6nTiXhXRPpljxKdiAPVjGmz2rCvcZ9t++5
warT3cCZIvRNgmn6i4kk/XqUPs72avG1UGlRTx5XyS70pUOH+ikh62MWxxju4KNBZ2WnaOOJC1sS
sIz1ZZz8Kd81+V07fpqDypy4pyl7HPC1xb7wWhb74mb3z3qRFAJBrqEKWvJEIHyZFdIxIIDDcxyx
9RBbmd9eZp91Uxihk0jLaM9BN+k9CQdJiQryuLvG6Y+kKZp5rhiXkp7qLgNQrhYzkK5zh4+W0+ij
HgVtayTRS+QbWOoiLIMU/MzKLClSj1pgOoDFh1d8MTOc2xiwXb5ZnUsKaTJIY4s6j+0bvkZ303EB
2+jolZ6K1sPFmUHuYiY+pN6YFOGMS/qRXV+dU1Vsxi6YcElLsYSocmDL0ku8jNYUnI3igbFIEgP9
kii/LpIeOExBVI5u9o9zGfrQ3wBfR7rrd6LPGkjaLgqsLFHYU0aJqjeE4YLQg5JBVT7ccbkJblDC
HmY8c59nG1JuqoXOQkuV/OSZOTZE3j+3Fku9j8Ig0NXpJ7+e4JLyJELuAW1OhJZk/KJBw+7p9vYy
jik9641GpnBMCP2cCAmtNpmsimdENow3n0gX+wY56BPFwAcc3sAKbsV7/QmaCucG6r+zz+pBZh1N
KqJRFyHOeoJic7zT5ae+n21BOfDBFxkDELe3jgDirW9FfsrqFhidUJdjilREMoeXJc1eZJ570CeV
UatixGgfuo8rM2WXBOJU41Tmy0UsnDq7q/rUbHjGarYPgiyAnVlGQZZu/pw1tLpNZHBM4AUTz1kz
nL7f3q/tlJ5wNUHdryaTsqTqsWGEwZx7yz4F9/UZjelQqYytWrKyHyOJBqdzCoLmwNIe1UNoszKX
2wfk+iOoG6ZneiXIIUnMJmVhKcHoqk1j9xn/olYYBMh5FsPj9jG5GiQbv/p+QcDJP5nkNOO9kZ5n
8YdRvt/e2e0jcjVBfsLKRLakIUSR8O2aBO5MuCzj9wbMxcEYMQ4Jay3U7VKSKOMnbCGkW0GvVXwZ
hcnkA9aObReOVgeFullqKvBcXcC/SJf0HB2jp2FXfo7Bg8e7zaF8E0Beol90MwCCjIdRM1mSG6y7
QPnuoFbHOS2wzCmtkDi611hO7aOg/St2XL8Y5bllaY6FtgPskjSDfCZirSTLDWVrp3KSyGx2kEvd
G05rY0Dc0UGJgSQ+eoXeP0YaXRbPKeMA0Z2hkhEnuUIWXBeGpeXIAJbfWuHccCwpxc0RAswu/T/M
0P2f8iIrQ0C8eetILnccrT4z81dt16NjEORmdlSYuaVZ0sE4d6HZoz0HLRuOsTdegi/jgcXLtd2w
tPo5FCSJSi0kCvG3RAWk9YZDC7724K73MMJhSWiVIoktlIfACp452miWILTUzyyyiM0xs/WuUKC0
JM0/fcaIoWyizhNgQIlIhGIgiRDVf8682buNGdsPuuuHoGGpTdsw1EjRIc/B7zS1qjkERXgc1TKy
DA36JKaitu1rX4ii03NKL5u3fwDLHdBi18HQywk/kmymYoLpeXKVt/g98Hov/o5vjmNPdGxRngYB
lqtfSG9WZbEp9H8Tnlw3gsI0HoP1ZWbgCJC9RzHeKlGpI6aJmhyTQJmBoDTdrxGP49SCmtU1HtuX
7C5DXxy6TZxwp3iTI7upnV5Ybx/Wl6bRbJ5adOqTlKZYe3qo7EYjOEuc5Mz98EnsF3co8cRWM//2
9/3N4+66sRTG5XHZNBH3UT0L/f5EmrxItQRJW0b30CbDzOr60NLXcSp3+VwhRNJJF5t2SR+qo/FI
hEmIqE9sxThdoPg7Dy/cPZwGKr5/cI4YGEpzakKHVuEgKIkf8TyAZeshPZCuS6jn2a0boYBoNefy
En1njShsSguvF09BWAAGYEkZYDfa5e9yZqrfldcWgpLwHZODmdvxKB6Lz39QoSL54hs+TKdAq4Rc
vDIs2PXmLfBUK9xnXzAEshPt+ZWZKGB4ZFrruilLDrReWGTtLG+Si0t6Cr4pJ97FOCxCRLYwNAuS
aTqdqdeCOCPlzOgo7yOrecz92CmtBTM8HlF/7ECpwEzR/yZp+e+doWWv9XLgtZjMG0OCsd13b8G9
TEp/990XkAdVhxjHqDiXd+gFh2abzbiwrE2mwq6Ml/gwJERN6MpszbJ05nfCjx/s0LeLx3C/TxwI
OnDfbptlWaXgaVAqOQOrAYI95atUQBIbdPe3LTC/JYVEQbRE3UiURUSv9oudiC5sMqo4fpJN0gk+
oc+LFVmwbNKCe32q/dPSOLiSK0LKs7VqLz3F4MQgqefiLDKLVywcNKgKjwzp6zwT4VHB1EbeVaUX
7NND5hISl8kKP5FxvtZO76Yfka/6/WG+D1kSxYznlUGhkVhCDrAT8cYTw9Ti+pdea01uuq9yF1Sg
tz/rbwIIiKEKoJbnjY+2v9WzZxDmUdZBZeyCMg6QS7x35IBo5ERGytHa52C8G1T6ui1C3QGI6PFP
bHqz3+RN//0VdO9qZgRVqcSYCNVPwf14RqOU04BZmnSTq+B64Zh9bb95PFwtUp95zNSOSxSABKHp
GXbSYfQmf4CzmTD+Eluhn6OxsbYHhwzChC5JtKBN2IZyhYMWCSu+iIzi7G8ebNdfRH11fa6HoCPF
ndopfe0SeBUYg834OXbwR3foXcObd5Dc3tUXdHZ9gnIF44pvxzjXH0D5Ii4V9a7Q8ANIQ7nkp95P
oh3mhNO2k7/aIWC2OnIa1EH5mbQ0EjLS+lwgfEtrM3A1T0TFtvio3HI7JjKTn/+rq72apR74Qqw3
tQblIjeIlX1scIFZJcqnGtLwJq9MurlwgzsgzWYOKrcPW+Wta+vaDhMJb+Mu+sq4d6xNoCLmqM0K
qSbttCMebZPdmrXHYX7ukPu1J++6PZL4iiVeJKJHfpm/tL50kXbcLn4NC5PVesk8epTT4qQ2VvoY
gEM61QewOp7ae6L9h/ZtpP5OIRL8ZIRD9Gsew8uyZzDJnX+Thr9+HcqDpcGs9FwEVqkFjEcgzRHM
5csAFV6rxFAVmiN4DFLlFYIF8bPw6fa3+E1Z9Wqbcm36aHD5MpH3RB/ZUFrtMEWSlZ8KbLsGxu5z
pqbuOL0rkSuloikqjM7X7efMv+bpzlcMcRRBR8oqfR6YSlCYqUSk4Vk85L8Jcq92KMirGzGJVDIe
K3rDcVxQy43s/hOZIiK4grlc8C2NyBn+b7srU7gGDVtBazVERCR1LdmDbpanBrQos01yQ5j5Z3Uc
snwa3RMraoqciIS5j/CGQen5K94y30joIN+hX/XYH3msFSrn7nQmrHpQAdoprN1m3G+ZArm6HnmO
IyAXaZ2VJ5qzoBs9mV6TrGdtMNnAG8BGt8mGEwaEEg3nJzsmd2QOALUrN30iTbmh/ZdpluspooBr
LHtJCwihQmcXOzyVNJ9knhXPkcFs65A+4Jd7xgnarl5dTVLwFGp9pSsf733gzzAi3Sd+NQY7VMB1
x0XmOD2it8ocC/nltmGCObc2lsKkaairfhKBSWk+g3dV7N0BE6tGHGLGeMlNgS9OIGXa3TbKQgMK
jLKEG0VxBBZHs1tGAALuvexZUd/2e+HfHaW7ZYOh5biIDK4QEZrpW7rnVdNwBRe8snug/afEVe34
KTKg7FFNJigroM2KfirDTl9vr/Y3j7XrL6FASWqgV/+hQ0OGj7U30UnvC9EK7lSbAJP0THpSCf0L
hE1YOR2W26O7bTN+GGKB3FHi9nhnQgIVAckCzsYEXErx98aZnPGSXt5nt3oo7pmBEONT/9KHGwho
zMjgd0jAlQIbx2eoGD53+/Jp8KpnUDEcmDZZX57CpVbJ43YkUWZxHFDsJrzNGBvak1kpuLZDf/gf
o0qa2kdY8mLmyQQt6ewkjMUoFrnsdxvjrtLKCqnKdWlBlH3VdJ/OA5HeMRWQhdTJywB6wZIlxMPa
RwqTZCHkxz7ENW3y6DImwaGMRO/23WCZoOAnDaepLqFj7CYBBkr5xZ41BrKyDiCFNVrBZYZM2rsq
zZ9xw4JmN4pfbq/igy3zBoqqBN1X4X5VK0tbEl60CWyaDeilJLdCmQDtAE7/nCNVXXvdgTRcEBLp
xIkvidO76sfUxYfgtBXdQwwLCSqWKyOru/XDKOjpZD3qY+I3oW/oB8aPTnzQua+69MwbEcQ57pJ4
ZrywWGhHM/UMTRMrJYlMhjdSrJIOWm62oLsyzrFVog9eNGv0YNryA/SpWEjLeP/8wtwDotiYGz7Q
pnqq75GEQvu9aqbfIABBAoX/MSyhiXsmzOYlAXnhEG4r+XvkpuAKJyoX4ChyWTQhjLuikpO+OmRc
lik11OER2/aNXRiNPQZM6iNGSKdSkQ/IoIdCb3HllcfuOCE1DnlPDOKJT+CWsEQQWIlm88xqpmYd
Ugpn4j6GqiUZwJv35N4MPtppvA5KqbdvKSsDo1Jgs4R8JWrkawWn6Rib1YW065REmPX8jqSDzaI5
YK2L/P3qg0183nNFhM0kvg8CmB/JBtFn3XHGN6OLsgX6ckUwAUHUStb3dVc/8mN8V3GKq4Ea8vYW
/iZz+G8oQ5dlp3SMuDjCFsYv6fvggiXfmn/Me0JCUrjdIXBnV7lvjxhfU8z0LnOSe9bL5zd1uOtP
oN5agdr3UUq4I35yUAo++YrqhZyYzDP82wtmWiOIs/qGS43pFI4kjNr6Li5zUxr8hT8jf2piNNls
g10++1n22MelyUkKA0tZX5YKZHKuBekCqTrz2Q9D/txNoTnGYNMfGT5ym/xEuO4pDS0R10wAbc1V
+cnixskqshOvHXSAZ9FbQvJjar4OXe5MBZMWkQHZGoU4QjqhjYIkZ8e97glHMv6Ibm83viPDDX8w
T8+yR4FNHfdZPZHGYd4jurT5HkxhvuLEO2Vf7Lk7VnsnAwM0CnOkXs2WmqjL12hg6DC9L4pP6Gww
wV9QBS4HNvqyYQ2/MUIejcKdjl+iUpJxQ+I8NKO+MYUgsJhpdVauha6mjl00Q6rxA97yQ/KU3eU+
RJH96qBe2rd8l/ipXT1LjGcdY2109TQLwP8gECcoy08hVziz2li8xOjjZhmhIGbuYxDBkhJtULfm
IPmGVJj/R9p1LUluY8svYgQN6F5py3a17+l5YYyl955ffxOlvepqFFWY1Sp2NhRShE4BPEgcHJO5
DJwJFV46kK2L9vhE9UCDFcgePRo+8Bvp+WqfpuDRpoOKDZSb21P1wmt95MQRbI00EoI6SujzaJow
NkIeVN4MB88AgyYtOOpyMUSlox6/zunPUE45cRfv+zCYEUIJuTZqvBrU8mRqu6hDb1D/m4P89GTe
CJ0NBihy3RxKkYKvdqREsc0TeMA7tPgWSCoKSFuLX2gsmz8lmt2VdvmdY5762C3zDHAMwSRmoACm
T4rJkd3MwyiFmx8kt0FgxGtk420ogxgjfbxEAhxe1xJrDlGOaY1Nrf3Lsc6/7xm22KmWJCgMqgMi
+tW2v6ueuje0PfQoOyW7+nvO20P6iW7sIVvnNOdcLLoEeyj6lIWWcnPLqK9C2ijbk9PoFI+11x3H
zb+iLfq4Ttni5qDX6hTSIURqsfVjBH70u/GSOzwEYadks6hOxKQ6h0LVNqosOnaco7RCG2hGxNDQ
h0UnVLvhtQHyqgkmE5gIZNZCEKbRd0/9TcIrlw7aE4fO+ki/+Pp+nEvUZAAFAnitGlIFECOttq1c
fJ/iwZljeZPPs21Igz/VyVbWUo7/cHDMZGBmkjPoptG7W8yetPkBpMYW55BzghGTwRixzsy/2vgp
JXV9F+GxFXlkSwmUpFdwUD/etkd/8K3zwGDKpMudrtGmSmn6LXePWXLSITliJJxwkrdvDJrExliK
DR2DGnU0VKHoTnLe3XkTnCWRHYhN4krMVRWen22HrebSGfEInUV0TGdyQR3nUEqLxP0DJsmbewjL
TEZlIoh59BxRD31+BJlFB+4xiin+aA+aV0EfbPLQdX80n29/utshOuzK+LYXD5FArfAYoM4IJS3M
RWLw863bSDvxQCn6OLZuuiVs0X9/YQt9/6TPaGSnPRjgP6LiHs3eeKLj26mTfOW9/3lbyqCJripy
KNHOSrIc+/oAjnQrW97zlLOFN90Sq2JQZAGtfBzJ2MFB/xGSnz1P7pX7iRi8yKJymicFBnrhUEo9
XohbrfyiFtDnrlJbb9FeMaeWlr6UBhdJqNv949HG4hgk6UBwKmu0yQ6P8R10GbZ0ZFbwwTdu8/Io
vH1kUKRd+qEoaLbbmE96Xttjynv33gxHsBgGQPoceD5U1P+EQ2g2YDzblITDKnTzTsGsCpOyndUq
GMIWq0ib1KrlUz9GVje/alCV7tQ3giFuNea8XW6nRmGTwY6QlF1EQFsH7AAV/b3+hlL8o5pboLms
txhjdZTCRqBg/0ETJoWHG/5xznNcHOlWr+CHNMeWbCt0PdF6JtV6ooWnP3hkc1zkHD9cWCPlMi+E
xnmtOznaN4hM5+BThZz1DiwoeBcWv3ix0PpQnkw9XzVV9HgxBwBjaWivoCQeqPw7ootB4GfNH1+j
bbFNN8kph0wZGKMUAFgVojbDOxTrr+EL+8ypwJs0nXuaaQ++LmBVr3clMgvmXYgGr9HRPGMzpBYI
N3wOVK8elQuzzFExkzITEjy2vFyHxCuIAIcFPBtZZFqagoJfHEvWUAV2IY33htrfjS1YSvV4r0G3
eRrDzk0b+V8FNTIUEU2VKJqoMDiblqVuChTOW7dyejfcUNa8CkQcAtyNP2S6vgMf5hjUBRu6Ggwi
wKJPn2JkxuOpsPMw462K4sGnA6SBhRQqzzKRiCHJ57N94dJil1ZTBQ0zX0uk+7BWY9Ah6jslqx1R
D+4LZXIko3Yzrdz18cTR3bl2bsY485VVUFzVKq4Uf/iS/ex3EGsFqYv2WzhH/KhtEjSWhbZomVud
MoLw+squtvizeXaOd2jEBbTzWHseuPnc2P18n0g551F/FdIxRhhwVNp60sJK7P0xRdaF6BCeVTsH
Itsumb4KM8pViuRxTs9VoMPYZIIqcwqETGmW3s8gzu5LA0IdCAZ0qMtLtpHTWdpNr/M86SrcYYwy
0VUd9klahviYYnE39G/DcgftprTeVxNE8SbTmquDVCbWFD4Hxqtalna7wMmm+0J4vL183o5TFL9w
6VAKamWKseN92u7HJX4n3Xw/mSH4TCGSmU4OZuF5i6c7en2MVAkEK7Jkqmy7fFS0erwUsBnmTr3Y
xF6e053uiiHYy3GGyiceMK/ttgrRcugTyJooEsatynlUpwR9LX6qOZjh8STQEjXzgaAd8/ZuXpcK
8F0vLdGlX2xnA33DWGtgqc9/68m7IsOLyVOao2TWd7aUPQU5Gkw0sDb3P4KEZ37tjF5aZ7xKLac0
LhVYN4r9pCpg2jtMvITKVczErJBxmE4DW1dswHPN8iTk/WbQcitJnsx0tkOlsfK8v5dC3vj0VSzB
GGWukygvQzk3sbACM5wjsUyDJ3uw6iKmihYyRTNFAPznDydhKkiMS1iQpQdR+irqhxDtQFMc8zxk
dSkXhhgPSeSl1UmrQGW7xsWompiGgb6YrZrOLEFdJtq0qBJyhbWvw066gxdmGdcQimHWhQXrS2cL
iguyk9+F+wJCZsn3HgUJwXsj3jkqs9F4K/G6BNcWjb57QzUk1dQl9sQXja5jShYnHgwCblRDrjXg
buwajl/aoF/44ujFyRylZQYbdFoU2NIgR4vx0NRSG+QB0FiBtIDwb77mpVEm4qyMQp/VCEaTbarv
0dULeTglQ/WK6jCkjpZiyoB3E19n3vAtL40yYWZaL6Mp1jCa0fEUC+9KXFjBTn6nzabaHtLoLe/V
snY8EPpooiyqqgiI+7y5ozkoY1nDfWgjXVVZ5SMCAR+nQ3V7J7Ag2Py2YGqC26u/ahen0pBMmciE
jei1DLmWWgbaCIXgjGK7iVX0HxSQuJrqp9vYvWZKB+OEKBG8Ng12iXWhk0VOscQ6h8zEckQBw05l
cHhUvIf6GkxfWmK+X17LaZ3XZesXYegLSf2SJapglca0uLeXtOopl5aYmBGd/ZFc6ViTKPoLBDuM
HkMIWe23ThlhghR08LLXb24bXYsoLmyyfVABSRpTpaGNmjyq5JRgAEGJFWeSdNvsByuXU84hXAMX
nZimYUqmpBlsNi5D4YKI9NYjTalacRdgtIHMvGwj9XA2aLm0wuD2EEJ+2ix0hKYg6S3QSqpuKLMn
pA+2M6VcAbM+fb3zZMF4i2Nwu+jiRqkNLC5VjP0IgYW4CjkTOauOf7F/9CdcAKcQF3ncSDBRGvEp
Kgs3UY2nUio9dQlebvvGqilVITKCPxV/GH/UStJgOdjEZYycZEACs/hZh3fiwvOJ6z4fYCSShv9v
iW2IWaK0V4mJa5b224Z7jVgtxAkMF6nucw5zWHwBbRw/b69v9WRDqEJRREMXZZ35Wr3ZjZF63ko9
9cqqfFCi4Hsum5wX/8oR0/GXQlRFMwyD5eMPirYSSWf0/lwDjRd0TSbHYvoRSIIjpplblv91sVWD
TNOFQcZFhhAluyobWn9pvuj1zkQ+fza923u39sk+GaGbe+GHxSBFYqFjVXRUjWacoyeaNPIbV90Z
ewTLfPq9FX/UdTBHGxI8RZdZ6BhrOW6l2MTpIvrvspVdrej8MmnezbTgwOJ1cgh7CHBSzvEP6AuZ
ZCPuHVUIRdgi6Pn2ui35hRIrmpKz35pV5vZuBsEgL6vONcqEtZMa5LVhwii9t3WvDKFplkCHckIn
tGIXrgEdidMfDLivBGOfFsugZUKIXEb1ApYMcPcqHu00hwrJlg73neVVefHJCkzqhiIrGO1Uce7O
LfAXvlOWi9oaWTH40WG2FVCghJb4knjxMbNU1RIHq48sc7R4oRjPLLNMVakFeagSmNV/CfM2iqP/
/m77tC4GUDKpFtvJyAdfrDK7qSJbHjnovxYj6Iam4eIElmiEPQOZohqzgZ5yP38N/AACuATZB7xE
zNmafMp+0AhcuYd1ozqy3zAsE529CGRZGZdWwMaJu3RTgbilwfhFgYR0jzxp5Q/oldRim5sppd+D
ucSRJPzbLHsrBEZriLIWDX4yGFs1SuxGvit6ydFJ/UjKxDO68pQakp9li2Ma2AjZeOag3Eoc8ekn
MCeyaTqDgOFs8EGdMkFXwxysZEDhciisSUSKPEaKPO+RQMT8bf/Gm1JbA7zLDWAcdmqVelBi7HsK
Nq3kbuyOemPV3PtiHXd0RUW+RdEUSWHeC2IAgiBxgB2C00+ibTy/ZycVwlR4GtH5V3ljpm5SdNYf
PI/Wd/jDNr09L7CgiokWdwr9yOjtS/B1x7F1w66sLPkldPHU9ok3FHVr60Ztlc2u+foHALjmaSYe
vLIBtmuEAsxlVtXDIosTgHfwRDv4LW3SY2rnh/lQetWRR2qyFg9cGqNf/WLFrTrNi0RvzijS9/Lw
XVFAmlfshaB3i0LySPnGcWLe6pjPO+p1t2i91OLzQihPA/eg4QyYoZ2RPcWwGjcKXo0NLlfIfNOC
FFM9TDBIm+zzCjOOJkJvw8K80p0Kmpj+O++kXDfW4L6+NMnEquMQxB3GUujVObr1nXgEbfR0AJ35
mwnibWHX/Gqf1V/RA09HYCWGvLTLcgRo1dzUIZ66fiXsFn1xx06xF1WxOZ9w7eq6WJ7C4FBnYNp3
MmBG3ImvoQ7wOX/F1ukKf/mm7QfDDdyFc0+vwA/oZwyiiCgLyarO+I2kd0qp9RmOZrPJzQA0hfeV
UroqeeKsjgZTDNB/MsT4i6D3SMpIQNlukSvPLNJtltamnXRgkzYrV4vFl6xofBKqO6kKOK2jK1v7
yTjjOXOpKGWVwLgUt7kzLc1XaQ54lFgrboJkmoSbW5V00WSnYdH1RQplhBGUTGZrnPHqXVooU48x
J0Cgv/ZqKy8MMeASSGmlTB1CkFQ4KOOd0N5j6tgKQVcdRtsGfxssvCOwFh5gcaqCRCxEtnF/fAa0
viOqgbZYfD4w8MamXXnBvfy02JUlZKC3+wOAWYHQTxbpN72AUPQUZ1XdYpXIlPpDPH5bStJZ1Zj9
yrQYpYneXST1R6S0h0mO7zBDYlqmkMbInLaulsebNG6/kLHy56T4IrW6y/Fn3s9jrpNIHdGcqeJr
x6+aP4P+v/U1kD27HdjPrDmz8+cOcmhGDmJ7TF/bvCmW8+Pk2gk+PgjjBCkEdhqSYXsaI34zUtVp
VGmbjU8hODGpMnFQBF7VjV4qyz9vL30VMi5cgYEMfBUtkGq4gqA+lo8DYgjRjK1U9G6bWYP7Tw7A
IEZhaqU+a7ATa/2vsF2ecyhPWjOpwPkJ/uCwfI4l7a4V9cWCNOQvLaowOrugzJ9ND2QO3IaorpwW
TptxOy1X8UQ1dMUgGmJltt/dbE3DqHsEU1pq9eg4G4+1reoYkIBIGZ3GwljbiZd3Wt/2D5tMoDiK
hRSUDWy2jdcM8a5Jc4B2i9kTTg8Ob3HMUUcRrNCnDPs+z6U1Vic9/MX5sutI+bEU5mhrfSzq84Bj
DaYjEQMYz5pdIdje6DYmMTMLizprynm8yUCeXebMDk1GDCGEXUUTwO8fbPQFPT9myOnU420gczSj
JJjLcSoHv0hydKYHlmC8cnaQZ4I5g5CfzEWZmuic8hssaLZOtoYzPQyuKFulk0IMond4Ue3qxaOB
XRgFWxkjVozVfAzlKhfoDWdUdlYhSI++S9AL1x/BPW8Nbe+2tWTdXurqN7uwyaBAJeTdAqDDFZA0
D5UZ7aHV91yrbfI/2mFCBJI3E3hxKNoMGFFvjKdKFDYkSza3l7N6ij+Wc9W0MbejFtJ4Sxcbq1ok
q+17d4gwcc9rrFyL0A0kdf//a7EZmCjWxmXG69Ifd/Xr4oCzIjkFeBQMbmViRiL1/qDFjGLD1a1k
oBSmyapK8H+fL+1hboQUDQxY3lMERpDqKZQ97UB+hD+NfeQmGHB2bu/nqntcGGTOmrYUhZAmDXIl
Aljd8doZMBqXcEfxeOtiPJ9oZpJMUYW9VAH4whd1U9sKZv5+IzXw3OwgXfN4e12rAZeMBBBBAs0g
VxnlqhyyUqBXTISW6cjBDCmIkUB3kruDim7qEiTbvNzZdY6A6AZex//p1lNEJiEKMZJyKBUMHHbO
/LueMZWPSdLmPXGCd0JpBLV9+wyunieJ8whZJ/K9MMw8fWY0vwVQz9DPnGgEwWXrK60tHuUahJgh
CKN7Bx1ySFQiA+MQL9q3J+2tRSbT5ez6lTsxO8BcsnoZx5pQoG0NuSBxlz0LFuV4TW3la3BID+1h
uJs3PPnkKyxnbDL37RCJgSEs4PIlIv6AvrkeuKX4q9cXY4P+hotg2kiUCtxOmLkBp5UDNoxNQ/lc
/0AC5vxK/YQAjCUGAUoNZR7IcGElfhjbG2MfowTdOPJOfDCfRLQWYdqy9E13spM7PzulPrSLAoi7
bckG85fPyDWi9RVCaLc/LO+7MjARNUHRzw0asZME8llGJhKnKvNdXIo/bhu67jdi1s8gxSw2mN6I
0PHaui1S3egIrPaLPzoiVUbhanlcB8mMOeZ6lHqz0jU5088cFxm0eVFRy78mJ43qEU9IAHV2C1Fq
wZKIw8Uonlcxd+YQKPM0dPDczBh/Kq1+J6UYkVTJRhx0G90JCIaTFlLYc+MhJc+r/15FI5+XzpZv
YlPJxDjHTo928hzs0PPebCO7tutfxruIpymYMo/aW/KoeeKeCxQUCG64Ods0bnaFVA1UYp1KYEsO
JUiuv2gWreD3ex5CcLyXbRMXhnCuFUrekQ1UPql2GvGo8wZQea7EPvG7ahLaKsB+0oweWvK+d5vO
pX+IR4k6TEf0wXxqc+daeFvJYFOlFKkuUwIIcTdgpjJ2ddARQiyToCG87iyVEzGsD4R8XDZn7tcL
LBT7umoVyqaRbAOfNt0vvrr7q+We92Zbd1FoDkKXw9SRGPoMu3FJ0jKQ0X5Os7JUgrb36Kq4VRR6
P15744cdBt6GvCDlTAmWpfgxaZ6EZhdHD6YSemF+r4+9bWomSOLvO/Tb34Y73gIZtIsa8O8vlMz0
r5lKyhJOF8itmvIWyMBcstShkVGaVjqSh6EBawGsntmquWOiVxH6GVY+9pIBtSBt+3agI75D2tpm
E2703rDrRv8ZKD3vsli/+v+2xVa/qgYk+sgTUs2ibGscF6+4TzEuV6AAbXwBA5rPm4G97jr8vDqd
ibTUGPynCWU/GW2y0x6Ek3IonhBeHvrSSn4XADAd40lU26dS7du+cn5w3PBSnQLBxcEjXZ0HDWW7
1M8UNqkLno5d6fchatHxS3CgU4KhrRAqBfwGvaR7Ho6u8zPi5fqf88h2g4xmv8w51QcNjsIp30z7
1JYeNOg1gPBzF74o/gy9hsQF4xOYGQXskbTlja9eB/bMF2DgrtA6aRY0/IYG5QxLEgpnNtWvS6rs
ggb81jN5i+dgo8XKk5YFrqCLXtTJlTXqMifP8w+hysduMOhUjHqmhpSL7y/FrBa07Kb9Qz+H2VyC
mPVY4cMYA1GJJiclREwx2QUdrNJU7ND8oembQPaX0g2rk5Jtl+HhtsdxV8jAkzqSZoHgDR3taiAo
ZSnfU/+vcqeegnqel1/6hyv0Y5EMTJljnGXyCLynPU6USlZ5kyQ7R7grvGAQyE7QMdN+j0/DyDlb
PCBhQKtLdWOUqP6TUf9ALlScXjk7qazeMB/zPPTfX5zdXh/qSAcIY5KxBle3vqf8fQQsXsUjBigt
HuCvg/CHOeaQjCRYjDkBF7pUoFNkypw4edHjJxL/q6HGi7EoxkOWHAkStcPGBRq4wdTfqi7aYd64
nO1bj+A+1sM4Rid3cpbQcLH+jc3zoKK2NY9xCa0cGqPLltbagd391zmtM9R8WGW8QgwqeQxU+qwe
XjTwu82ZDuHnmbO4dVWgjz1kaYTlYBnDGAxlXgWu0hKPPSoRmz3jqedFTrWfj6U/WMSqvpkuhfjO
jh4HEOmrtlqjQZmLNBzfYQcHNGMx6pT6TodHkWhLjrqJHyLI8Sj+4NIHUXPMjjxhMp5R5m5DQS5Y
ygV7kIbQe5CG10AKXg1NPw5FuuE403ow9PdnZVmGIyNZxLqgqDaOD+aSPAnp8kgaIM3SL0dpblNL
FpMvpE8bx0xlN4iCt9s/YTXsUwzJ0AmKnVfNJDkKgXm61CCI3MbnuLZxW2g68uLatWSCaaIREA0r
kimqrEbAYiJQ1wrsautG9yUeeH6/mR/zV8MdPLLDuASSM4ZTbKK7aYfiz06wo7dpV1hQvlp8yI1Z
mVscefM213N/RL/8VWw/gJnGQSMZ+FX57+mUbPFoQWuk/tb/EhOLnIrNspMVTAxXvv6zQTKDJ/q4
dqt9ss/EcF3VotgtIoJQTr0bb2JEjPmBdg9STWRuUnDlefbJGuPZMjqRyRLTeAWc1inynlTzaAGd
HOobPk8ofu1xZprQaNdRYxBVjW2k1UqcH7UFZzdtj5R/gdTnEXNoUHMaMHHHOUhrwPXJGHPL9Dpk
YqSBvgQhQeGUd7QpUt6V7jhbsq049Ytgi9v2UPzWERjSB6noyaAqL2x5w8+d05uGiY7xYwwkXzHv
gIEH5qsmUdk18Ywfoy6TlWmYPKx3i5j4BgFRfzP99wHDJ2vMVwXN86AsBr6qVj+27UmqeC/DFUD8
ZIAJGJZYq0uNIGAYRMM1taMY+gpmrSXDvw1F9Oa82jYVOyaj5ipjVOxzYFLMjdoKNdBeqIztVEmo
WEJnVRTRe4HDEG/mjpOsvq6r0OOPmWNVRCcEZhiZlYHwV0+kDs8Y2ikZu9p7tel/0Jmbwn0QnIz3
bLqu9J/t0RoHRmBoOeDzCpNxTMfxLCEq1Oh8CmPyPE3Dr9nQF0dOQtEWkirfamqzWHlVaRu02ogc
ja51yEE7toredum6TYhQ0ZJOgZyt7Od3xU9KiBMeosd+C0m9HTeMXolmTfPCGhMtNV029KDOwGX6
O0Nmr8cQXmEZzuhNGeQYpKOI+40bcq49jT9ZZfZZV40xEuka8VhAnkHxCmcYrAiY0IlWfKix1vKd
vlBFLlnouk99rJhl7TPQ/VrMC2xPHq3V0TRmegw2I7xKcXPv38L6hUUGbmS1HDozhEXl1Bym7bIZ
rGKTfaNk65Sc6vYhXQWDC2MM2jQSms/OaSIxRmYvTr9k5bKXe2FrLhgouG2L4zwsgV+XztM8SgAE
pPjuNa1xFTnjFPhXofpiOcy9IaJNtg37GaJBYeQrwrdB0NB+g4dDfcq7joPU/3D2MBuDywGYw/aV
SYNszAL1DZr7olMY5VFzMHGLd3ro8aLn9S9lmIqIMYzrPq9ZzdpRHqgjxhG4G3K36g45pVPgkoyv
PIlw3D4sMZvY5FUhT22PZZWJjUECK0wflZQ717/uDh9m6M+4eLhmZl8vkUaz2ocKM9/PBWRK5fsQ
hPuQFISwkmduB65k2eqlRG8jTDzJ1/1BgmaMeQoM89Br/DC6kkNSdzjVkHgSt/TBp3yrT5CnfOFT
yqzu6oVl9qQNVWdWXYeELBHtUcNESR/bRP12+4yt++SFGeYOBCvhsKQVOiVoUEiRcoFU41+KfsUL
LwRdD7gvrDGuohnQnG1KWNOOvYuGIQ2YjJclxv1A00NVCwd8TeI1qMKj6c7nBfzrQemFfcaHoiru
6z5o6c1Qbc/c2+/ak4npwoLPMLmSJ8Pg5Ifr0AN64a9p2PWFOcJ15l0HcbBuk0EBKdnwCarX75wL
SxTlLizNUj9LKSglvaF1RXuBElSOZ7LhBBAwfg1t9QUPGOe236wexguTzMU+hYqY5AWwWSu/gxvB
0jTJvW2B+62YW3wIk7wB4QyNzrrteKQ01LTSPR0LZFhu26L/qavQ82M1LG+mMkZdIxf0rP2HSTyF
Yl0DsrnbZv7hQ5mygjkR8brtKsiztm4plw7VMKCUeqOPlgxHt+lIe4WYk1e2Wv9MHwaZz5QWepMl
KLd4IjoAy65wmyDnRARraXA6IPz3otjvpJpxTEBlglsNyl8o3CYQOgzdEM92xZXBk8YzuI6Mfxs8
g8yFuxMxCsupxMtytnt3XOyxtboK7R1UbA/9NJiTaJ0Wjcw8L1Eo5F67yYdhJtKCUHObSZR3tPy9
3LcutIsg7WiAgRR0cLsAkbT8JP8ssPoOJ73eJtYu2jToHe43yn1wVznkznS4dSDej2LuCSIskZrR
zIr2AEhzp73+skDsjOpdmFueB69Vfi4/9rkuc7H3GLQEy0eA12aAp+22/E37QKYIKrcquFFBKYQu
TE//quwiNImZEKGQHyTeq20dVz++AnOHjJpciUqIBY9Ij6nKvgKZyCzv8/pnI/5C7xEebpVdgrf6
9uFdjac+3JxtiAMHWCTI9FVfTOFgmalkYmiwA8NcuOjg3ujrx9v2OEdXZq4PTHilZkCXCQy022gj
ZyJnRWvaqJ8+JnNvBMiXJ+OAjzmrVrGt3hUQ5qV252Z74Ti50rF4GLnctrzDyyDSUDcThO1pcmR6
W5IQo5CyXRNeVMPbPAaThFHol96AlRJNyYfhOXlvbUz9vaAJ4YGgmSWwZm65ef3Z+eEhbDbRENRp
UanQtt5jCq5LMa+lubmOURzVtLtBcFFkt+u59kW53MSN0FkGJuXKMvLEskUnONqZmuRbm2UHTJa9
3Pam621HPkrUCPhhwCKEps7PIUJSLLOyVLivdS2zwuTV0DM74/F9rV+jf5/McxL4AhyILgUxZMFQ
FZkJ5tXau3gavTKJtu2oGiAWUh9rOS+sIuHqqnAw4YzcF5bDmhADlLX0As8fMXKO9ozs8U9ye2ud
lZdnhk1rKnMmTnKLWCt+zZNt+EjwwI+8GWGk8bTMKI1QDlf+RS7x9pZBPejRmNpsgttSO5av8ytN
ZuR2tZke5K0B9dF79RjeQ0p+L8+Oeq/+vO09XNem7nWxv5lZZHknYH9bN72THAzQbYUvy5aqSdRg
Fps0C43CO23PT6auVWI/bTiDg8kk91V9hnt78WjILrrtA6UHgQgYOitoI1Pnhx5PEpGDIAqDjbPe
5HMr4K4f28UWZgSDWs1JPvAiJ4XBQmhy5UbaUFlLL33Mv8nustHdBhNnID1J3PTEq8KsZjsuAIpB
xWCeqrLMAAJV9FhWv2T13hLSztFmnkjVNdogsfphiK0jRtAAoUI2FAllXy+Bdsk3JeQN8POCEbY+
uIxGHNUU1MjD4JiHMxmqTd91qC9JtnlnDLZ5RC+qTb5DfvlFSbgkBbyFMrCq5drQhRHdUfIaKqMV
GI8zb4qHE3iwRcJ2AvVwQW30y2nIF69G+NGF33remAHPDoMwixBOalQAvSsjsMoEMspFtZkjEYyc
nXcbT3iRNJsJk/MlWaSWni5btwKfqgbEO0wi4p0nou9zl3i5PYG3MEVIHz9LdpNZtLgeueMeIzHo
rbbmPT6nvOcdEd6ZJAzcLIEcp4Z45hCmWpbKPrinxW5alOuO/FForg8zOIPpP13qaA+jdIpQb8fh
h4wkbajSj1QHg6CTmiL9sEse5yfBR1Mq7znFQTrCoNA8TKJsNGdsn93Ibk6JM+1poz7xII9iJ0fe
I4IDQ4SBIfRRootxAuw1kBfoxtCCDIxLSAMukWjLIwQ7x+U3Hm2sTmlbLpG+6P+ZSBCgNQtW129U
By2AWEVtB9v2XAwU9xKaCijJa/pOq6//RiH6EhNV5vEoQ1wygFoRnuLCIUKiFMSZtjf8mGS3HHdF
9hZhCFeVnSk/NfqX28ftH5J8fwdmKgNTirroeh0DQih7eeVNmxBV5r8O1B+o9nGCMVaTFIMneTAO
sFaGEfGCYS4xBlCkTqORbyQXMWiZjC1ksHSkp5RR8msx4o1JcFxMZbAsW4IExW74dCy95zOIVq14
3sW9ZGX/zpQJRiyC/6F3hgmN8E8SPR5rXOKy4ihR5GIy3dLin70wW1KsOZxPubq5F+YYfDLrXNYF
eucNyNaO0NvcitsSBa0ExHrubVurwID6qIR3gyFJV98xzeoqpgXZUqisuQOZSqZznqDKalh7YYP5
UKRbsnDQYaN25d3kgC5mH+7nu/5Y7tR9/iId5qPwvdF8/O1ed1U/v5ctIoI9J9nFp9qbc1vw0x9U
ZEaE7LjgIQv1NT6p97d3YvWav/iVzDeOCrnGkAB+pRzndBQi762eSIcFBSnrf7PEfN5SGIdEEWGJ
DBifVV7K8hTMLcfI+sP/Yj3MpaNnfd3OOnw2n9EukT5GdrrLTtNb5ZoPVWsBme3Y42WqeO7E3DMD
KkhNqWBpUfDSk/ugfbu9detX98WqmHtFDOIlXQqsKjsE/rRFQhCk+JNdfftrJICXDlx/kn3YY9kY
y0GrMGIHeyM0n7NDfjebNtSIdumxcqk4UAO96Q1GZyjQVjavvsdbrsZcKNGSKMtMgac4GDvhjQ63
EUv1ow2VOIi9mtM5sB6pXCyXuUQwtV5hThT25l2EWr6+r18KR38rTuGDsYUyjJOALqaziWTPT90x
hnbylvOBqfNfXeUXv0D5/AotZVkW+wi/ACBunMl9pQE0uz9UjH0ApTx5L27MrcIzu3qZXJhlMKrr
0dQmtyhE0B45mmZuj/lxsAKPsh1hkhEs5uKdsOU1T9DzcGu1LOgIaLJe0AvjRdP8VDfRPtdldJgP
TqeJvtERrw8qDs6tZzculsrAT6Im5liDFBO5/OBBACcHTasfKXXY4kJZ+a66A1c8vzONfrhbS2Xw
SIhTswgXahYC8njf++FOvyMnw1Lt7KHflBuOI61fon/fbKxSbS+Uabm0sIdZDai5CFCLxhvD4mvi
ci4OtqcpmWZ1kSCm56npiyDn4NfYqMn326tZb377+GhXsyeKtAxmAiOyH91TnmTyc9rVoHC6D0Y7
9oVflG6fjn7RhpDANjf1XnuMeqfeED878hRHOTc6O5cyaUYaDeZ5b//qaFTBSfYHc3uc64SdQanF
RipqCXboREDupg8d1t24BsrHQIHn0OMxc63NNpu0X+w/8RDbLob0Wy709CGunjBPLbqFo3yfQEqt
Q4RbeMze5OfibfRmJ3NN4jRf9W11TPzqV83x3nMe+cZp0Rk8EoRSKLMevyP4Sp+o40sjWigkev1o
5y/h1wbV9PiF0Mejo1ntWVQ6PpVIgSzvAWb/NmJnIf7mVYR5352Bq4rOr0Yh3jdVhN7wNPP1cXns
ovBYJGNulXWyDytTtBK5dG/7PweeWYVbY5EWTZuRdk+hTjIEmqP1pq2Xy0aSa7cZWk7Wjud3DFYp
opRmiUl3X82OoSScpDH0b6+IZ4KJlKIiS2M5pY6mPs7Ztzj/cvu/z4tcWAXbGJQ7WUPxVnnq0Y/d
36V3tBqdePpjth/c5i7f1tsekkkFd26N87XY/jhwUjWkDLC2Zaz3ZtTcmRl5FxRlP9btC3KuPHkD
3pV2xfAD1thAlGFw3IFo6kAbzbX34DCgRipCsYi++McNPPT2FnM+ocEES2Mnq3HVYYcr8jvo3gPe
dPqaUvglGLHNcUY5SlpGc7nQqXelp+KADLIbvEMFCgyflgFB3Z0BBiOo926oAGfrGnf/I9KzQrdy
32sVoT0g0TbcgI1x03v6jj87wAt02Rd2H8+zKFZnpEeq8Ff8kNtgIrEEP3OF98qv325/uvWKwwfO
G0wQFA+RkugZ4r3uy/IF5Y6Dvqlf8toi2+x39Wru8soim9gzfwqcEHu9P+T/SLuy5chtZflFjOC+
vHLtTepu7dILY0aa4b7v/PqbaJ9jURCn4evjJ0fYoWoQhUKhKitzYZmKLRxgwVJcw3K4DR9GW3aE
/V9vmKa/aAOy2yuMBEWnQo0xyEEpX76tf6vUz2l52zNBV+s3A9SqwEcLTZrLw2LRPCrFsgeHHoox
7UvbWaWN94oHOPcvgpPonXaPaH0OTh3Kuxt5H7PIBdZX+GmdOonBKPpCpFzKm6M9HtVzcjdAX2F4
Vd5U+FB7TlxW4YRlknqnTH3LDalEEArywzwcgnZT1PcMJ2XZoJIAOdRiH/yOpA5Ub4VDincQ6iN3
nct58t5AbsfvWTf8H2LO56ckv2mxkU1eCk1LuuqtXWIPUy95BhNICmR1ecw8/oSc/b5/qh3Di29R
qrZDJ2GcTel7XP3Sx6aVJKYkk6U0wQlJfsdbUi8aQYZ0kh3uOCK0C/v8UNwBVHhfnIN9CYCoD3wt
RhvB/BtYwWu8bx8LQDYqSzTTs3/HgluthKqvP486Tn6De1sWLwe4t30vd4NdYvluBG02gk9lvsmJ
835NBb/aI0dvsSNTGctGriI0ZlBKBXPkXQlEP8SCbcxOgRY32iq34Q/drG/ln92e21SQGAWJy3VX
ZGwJXQbp63YQBg4Fdj2RLSUvrCQ7/28WqEpHE5WNmIT4qtUcbCFTsevqeXPdxEqJ/MuXVKkzi3Ie
aBfIzsln30OAuGnNaMuTZyGeTUyGDsa+qdTp5Qe1w1gs9q13tXeCIiuhNQtR4kvlhuWVK6hbrE2Q
RAzeQWAPM2BfvUQf5VoMC1gbX4zNCL3zZAMuY6dToW+HB8wBioamcBM35hSZ/IFNlf89Vn21T61W
KNMy0lrybWu3itDlUn5xhsFww+/Foa9GqOAUqLECuVHAbQ2xMXMJs6m9aOXghs3Dj+u+sr4cVRNV
2cDI5LfCWxYAiu3jc2LOy0r6Yw7RJbkbGetZwVyQBX2aIT60ONtt2PijnsJM8AMR/qH8aM7/HdUO
72Kidyma2RZjHi6zCfq9PvLVNOUwUTkpuuhjw3JR3Kh+dhxV7hQaBqZXiu45FZObetCdQeduODlm
Av3Xd/Jz4ZS7NNoUgA4IC+/qqHgUp7A2dXDieqVSgDQwH2TT5wdty41iYXK9n5tT0ygbiU+lXd0l
kCQpakCryhQAkb4BN0Y/h+51D1iP84u9oZxNEZtMxoDFX6XfElzow41+wrPabh7mG7ZUE1nxtzC/
MEdlpCChVOohwn6kkGtUeVDh5iODinjlTYg9h0wHNAPg1wgTX91tniDN2ZF5A+XYbqu3Bh0YH9OT
TnZOvN7CsHeDGVz9Xe1Ngm9iTlqsLvHTPA2emwNhrJIExzepf2XaIWxZ19RKcv1lgTQ6bZJiyNlH
WKARckdIOb8kc3tU0iw0RWPuTYzmuBA62wwBd+74PDUHFRgDzt/LYb8LZVbVbv3CWSyYOt6Vb3AC
RrdQTj/LXr2F5hdhsY8ujIBsejHW56VOtDIPPWplEqqDXXWj99W7HPOMTPt7mv/1+9LHNm7DWBax
g2MQeQU3OtIgnQIjvxUm45xo7Qnszod6KhhncSUr/WqXOoulUcxx0eBDxtvaHV3/0hgYW9NAu/BX
bgeOjhyQvIXnm4E3eYBIWPGStXLqeFYKlCfIoOOlnEwewvMOj9MdS2pzBcrwdaXU81Dg6pmrAnhw
CJHp+V5/863aTh8wXbzRDDu5MRpTOKNedIJmlo0O0LOxyeyLALX1b+LfwnmpPDdJRVnPyDev7Rn5
RAhwLcH8a45/VN1pw3qSk4V9i38Lc1RsGsaw43IRjx2f661MOfXjYIb8bKY1xHLTF8biVm+/T2s0
eq0HYnVuByyO3/k7aZN4M3D8/8RvVhOJhSEqrx3SRG17cAC4XHVTT+9pcORlj7EY4ntXPp1MhRk9
8gEJJhQDqlzcCF24yxt/h5rpoZLFwMSBtTVlHIH3mk1hjn9A9GujR4IrVMHJSJEScpq6DRqDVelg
7CgNavMLacYEB56Sozs54PMRnelH45EZKeMsgMUI7E21Z9gcpuad61+E9dGpMDVEeRm3ZOAN4jQm
kf0Z0101vV83wgi3NL4tnLsCxGOICEX9kQzouWSsqjdrX6mYU2hziR7ggNtMFvD+9gNblPxnvzFc
sAcxUlHWJ6PizpSXEHwjrZZJLe86H7xW4hCgxC5J9vXPttJj/hLhaCxa3YmD3JFLsX8pt/1WIDqj
N9MxhVwA6AvjDelkTVsOPd50qzxwNqvXy3JLKtCMY1kldYoIW8811CnR5gW5KF4Ttd0lwo1QTwNj
xYxPS6PTxjERfXD/oxIfnNT8IHD3AotinGWCijJKrM3gMkWUqSE75VePYx6ac/p0fedWiqZfdo6G
mLVjqipSj/YPBmUJEbxcmUQMrXa03Qzp4gflqfUGsHemBxaLCuP2pWFKBh/IYzFgz1AQOggbfUuY
C9MdEydJIuWVSEpjyupmMoKEAPgIJVi/vZH2iSd53XYjb1g3PSN8KGRLF0+/GVpSuQ81KzcP47M+
NE9dHbxe3zCRXNHXlkMFEF7huqn/79he/pE5KJZt82f/tT72D7Iz/BKe9VcCQB3R+S8t7rW+6e4J
8ccZdM3JkRWW159Un5chXdkTK8PPCxKXCXpn3hYYLXgfwclNsDPsiU/WoaASmFIzOo3rkQ/7rW8P
zSPPzZ7GEoBfwVl9PRRUOJnKuU4VBdcA6LTAIgcyCI/MIdV7TEVCT3j0pmcmLIjhpnQ5rkWpPUhi
FJ+lezyFNxhOtMUtSUiRErKRG4xriK6FZOUkhSIJmIo5v+RgCiMjIcqdZnFW/bvZViCBNrbRz+u+
y3BdepgpTKDG3egw6vvFSepBetM2AC5zY2NWfJ9afBmc8jFiNH5ZS6WeUJ0Inp1wRMoy5w9BrDhy
kpuJXNvc+HB9eSs8McRtJAV08ZKug5rm6/H3odiXZTLchqh1tqdgJ241T3KSe9bD5Q+H7tMSdQz4
IIBacoI1xbhQK9AmzZvwSEZrZHd8Y+vH/eGt9mmPOhCaqPuTQmbiQQP2QJwzPELhzE4eUf8ksAUr
2s4O6oTP3T52DLzngJn5nz4uKPK/flxBmPkiJmguMuutbEJwYBHQHLtvKa4nE/9drEDzQI2SArof
/rLYwZHsZEco2ydHQKMigNTMvA3eCBUO6UGDDu05OekbDDi4zbYFbuT6qtcvlM+fQoLG4kIZ/HLO
+1rUXC7ubKEvgU10rlv4QwKA6V/MtaMyqlJ3Vg4Ro1gf8F0b9NmNF1D7WhlKlK9kJlu0awyUkmVi
UIu1oauhXJIMHnKI0KKmP7PfoPA9j2BkrF/ChxLz58Vu/Kk+aG/RtkF5tL3RXuU7xmJXbYKpSpBF
cOdBcu3r96xVyeAyBYvVb3wPgDUTaqx7wOTc5lBDtIUHqxhTqmg1/ixsUhc2l/KVGqq4IHF2MB1j
56/t/XiR9Zzs3ElOyUN/FzGVdladeGGVikVDEgdBWOP9qIME39BCqxGegvyR0++FYXP9q6466cIU
FYy4ZsxR+MVHzcoIMWjAgI+cpu51I+tlwIUVKgSB6h6S8BEeM4SugIsutFCZFdz8JU1R7gCkZ50+
xs7R/PZizYuBPmPnhKh3Uy1w2tKpS1xRJasuw/DLC6fG4pwnbcfFCen0EG3Q6hzt501ioTW4azGM
YElOedMF5r/gfcd99flJL6XOhVVN6eJYGPAWlaGfhpmE/J609jtMMcqgKt1wrPtx9f5f2KNuYui3
tHVjXDJ+36tP6HjeRL9kMztoHg+sdeyAqhHnr/RY7FfEN77lzAvDxIMXC+26SpKjAAtNCohvRLs8
dxTwEMsb+XXk3+RaZewn40Rc8suFPR8o1b/Ic6faQD8rM/1kYpi4uMS1NVFhpYpBHja0uKVkbwQp
lbAhOrKtg4oXe7iO9f2oYCLGJRSX0dW6PNX0G90j+eL4s970mPUbLUK8h5o7ipf/gEyWEcgu7bbl
twSFf8t3WKdwHz0JqTs9KVgqkQRun6A4NHQQ2SBdeu7E7PaSF/a3T6wIPGH+g4a2TL3A4yQThIDk
q9rR96RNv8ejCoDcfPcPxHGJ71+zRd30suwLY0sqKINFuDlCS9hzGIPIQGgTm6XHPPurn3WxNvos
ilwc96QOFR7882x3d61uFo8AIIAXON3k5/xHfRs7uRU9M+I4Wci1hVJn0fCLKZdB8oBxhHpLpvkA
fHOIZF+I489qoa/fGotlUhd+CG2fSi1hrbVHyYowMRM5+jbfDy/RqdvKe/YLlWmSOphF7idiSIDU
hJ2yA4NpAlG92QH1OKY7uj0rj1qNNYsVUmfTiCMtHmPcvlOa/OareaukE6uQuI5EWBihr/guqdSE
bJpeFFbszyY416AGDiVX/0FRAlduQgz3+m4fp6cu+OkPH/KQ7cSg245KvcvUyG7lyJbRiA5a2cmN
xrvuVav3pyIrZJJEkmSaobOKQj1KBdTKxMxBw8HiUU2qwn8Vcj+t0PlAM/JEIxs5FdHakPDueQex
FeYPambev56VL0xRoSeJqrDiSQXCkBzBMNPeFMDxRiaK28xMf1edFapojcXoi7FJKxhfk84LJEPR
0K+C8VIIzVIczdqvvCE5X9+z9UfsYo1UCAqFMlF7gkNtnFS0iVATh5xH8viX5MTbtcdK59ZPyt9O
cjm4i5ukQjIX+R0pPwB8ZuS9U0kslavVjHGxJCrcaPJMeMJgAo167kFrsn2t+ZDamjBQm2p1aV//
hKvmMOQJ8Doad8oFG7BYEcY1BLEgVRxd7ze1FtykSfhYtOJrOwBYdt3WelHs09glRiyMtUPk+y0H
r8hfRgz7EOiwWViRZYA2iozKQTOEceBW047F16QiaSL3UxLMUDKLlH6TiiAXGBOrCD+A1cMc53ss
enH2fn2VLB+hoqneSqhIXxjl5vgjNgxH5KvH6ybWP+RiWVQwDQoxBK4dfj++x5mV3ZFihl+aY2zJ
D+ANOA1bH11wMCx8XDfMOtbUCyop4EiiCrtDgtqFLO9qrbpTjWpmeQrjI9KeUkxDVksyefH+FkD9
ku2CHakQGZ6ImUooWTFHVBkro5HKlT/+56GWZc8t/87ha4bD6/WvR3b+e97yd/S4lMgW7t/LmL1o
fCyKk3/o1bbqz/L8rkA+NHm5bmhl8gHPsk//oLna1ErL4pzQQopeD3JP1TJmm0fqiUJFdajA1mpV
9/4zx+TJYxom+7pYYhSIGAIjAZnfKQgpzlhsQmWboRkE/KlVv81vfGJBKKMCVSXrrLN8hoqcER8k
paGRzytBdVIBfC2aGXI7616iGYougJxD06izHcuRWMw+AlgXjpDDqAbeSoQUl48hs1KF9Yao8mmL
OuMGqs4gwcRyZM+Pt/rbCJ1l0IPUgP7N5vRWedAuBUUKCEIqS0arJLL8zsoDZPos9PcfdvXzp1DH
XpWKWAoqZPqNE9zKO2B9n+fEIkxMskkmQwUwAmI4lJV6M742PTCkdtAl61oCYGgPBf9iSOfgX8xd
kJPy99LoGSE9lMJqIgWaFnCW/iDYKfROghvMCB0JfVD8xiogrnvpp0HqlSby+TyWZAA1rgxTajAH
IfSMS+8P18OnDSotGoykEZX4sl/1obkF7cdeupS7GzvbGjv5wBMKHUbMIX/0e3T7NEod/VpvIr2R
8CUJwW7+Eb4TEpva6Q5gZzyzq5N/yG8/7VHHHYxzaR51iHHSsfgxv0tu5oRu/DONrcRrbMEiMAVr
2FSOwegGsXaQyimEQFIl8Nag6lwMZhM/Jr3K+pYsE1Sc0RO/6YUcG0jaQJpbPwAj6DUvYGZ0ei9x
hw3rqF1uhGu7R0UbZUwMIS9gUTkOT9IGXXwnba1gHzkoCu2I4taMFI0wy4e81d6lu+mnestUDllP
1z73lAo0UyAnOBz4FYQmffgxH0H/cdeD0xVoEF3G06Vz47skNpPOVEX7HzRuGCGHpgNucq3n1Zpk
qIU5ef65dXUPJX5Q7nEgbW9uQwsQCiL5BLhm9FqeBQ8yNQLY/QObVV9h/RTq/aYbTZ92ITLzNs6d
OB/NsRucUKtZvraKefuMgAYVkPpZ9I2mQ5RNt+22POpbxStv0cZg5uIX3tIrPkYPI0xymtchaW42
TnsIP4YfyosQmfWpeZtu0wf9d+IUAMJKnjCZwKQBbhydlNTsPsrzcEyYsrvEo6/9GipeZU2dQMcF
3fJcj6Zj3yMipmM8W30rYYwqNySv0ubIBNHGaDNC5erWLt5B1Na2fOiPY44IgsxBcUAaVJ4EM3AM
p3Uwr5S1gF38k0f5+nN5YZfaaq4MBXQJ4FJo2bvBRoACZ+L594RsgRAEsALleoF5YY+6h8KWL4eS
FF6nHZmIGjfvrSO6BNbBepivN84XpqjdhIxN3UPAjNSX0VzGeU080ttllwDWL9eFJere0Ru9HMQE
H/GpdXMMoolOausnUE+7yu5CSnnDCs7r9cCFSerGiQI1QgESOQOp7EL5G6P/mPo7GYQI0x3AwcxO
5Fdv84VJ6gYCXr7u8gDfcygtKbWSu/rov3aDqYemkOyUXYFLiAkCZIR/g/q0mPTt1VTUNLdLI3QE
sjSE7EF3H2jdqa9iV5aG12hSZ1MvatYMBHH9b9FAxUS4LKBIKdCwzUGHtrpO6E8IxIsUz1NAPCw8
osHmE781LBDs6gW/MEftaKyKWdCOOBmD1UZm/FqdIVQFAm0QPPov8gGn8VH4uB511h8UC5vUlo5i
Uss5OSKtbbeH1p1PxTNGcream5yLGwUCHt58i47hGULDGEe7mVkqSOso9sUvoJKMtBJrXyUNp/xg
oPua7LIbdM/vm9E09qmLujABnZVPkx2b7VsfgIWgchNbv632LAwtWeu17aYSDQ5KSwnuUzScfUCH
ZEnacH18BMLBEcP4gZfylnXNMhyMhnvWjZSlJY+wQXgvCeWC8Bx5RJMM4dBjzecz3ItmHGyGcehU
Eca0rDBldSvpDAcm/nnl+9GYTy7IKk0jeVLU5WZVtjaqh704ubowO9fddn1a5tNpaJBnLxthO04w
1Tg9GIAJmkY8qcAmppvkyGrzstZFXSOR0hZpEaB+UTfFZBYjKLPzMnkQy2Graiyi4fXBq8XSqHjH
+UWgVgQCTFKv1OVuuwTHAuiZG2SZ5CwQ7ahSI5RePwE5YwIGWW5CRaGmLmWNJ2QglTO73EuNUBDs
WnQo9c4Ccw/qscyrjHHwaKynHktDLQ9IfUaQGBpufgyP0S+i4UzQpqIpoHppK9vuJ6uGwVoqFXqm
2s/1uET/Oag1U8hba1K3/6OjUjEl1TupT0ijcABdNQZQ7QrxjMcksQTuWhZolrEeGuuJcbb/sCcq
Bec0c5qYUaQw3wYkEb1yzGmMZ1VB3BEM9QS+kptt3JlZGG3Ept9oUuOIKiiP5NHJ5smKe80MWdO2
4gpHJKoznweEhnvycdIIQ4tdg6TbRocaUtinTiNoZqRmVlSf9MQs533ya9bvBx4NnxCJbL4DmwUf
3pcqdIWSYxs5QfHETbdVdYq7+8I4x9mzEdzwQmDmgOMNbjJgvrH4mQ6vUqZZVfScNL6dczsOwnHz
zxbaq1MA2EdjGsZZhLqIcNtEd3pyTOvbdNyo8R1Sk6ZDXpQeZgNTMwc9h0b0aEaiZyQWJ9jCCUoH
vGZyzUs43AtcYmo5Ppl/I8SiJcabSDxq7ctkPHEgF/nRCVY4bqPJDKZNE+5En7cyYE44zsK8bV8E
ZiPZc/U+pIcKgPvKNobUVLKbUbN8lDxqK1N9l285s5e3fv0RtD9b6aNE9NDlXTKBBdf4OeoeN4jm
AC2A0A5nm5sPmB/jANFDUXNq7TA4SCKmak2/tXz/15CcVA7zZUg09W4j654SHTv9t843bhwMJijV
LBRiPGlAhBpsPn7UtQbwWAxX8q2FS8hq2m1QbSpIPEWzFaAi3N2k6h0/OnWwKZKdPtlZuw/0QxPc
TZj8gGqKiI6odC+LvanFutlPL1X4VBiPcrGL9NvkIw0Iv/hvcfZitTNrDorvkZmrr3Eimfm4VUPZ
iZSdWIRmW5yb6Zy2GwHpo+LN0o5v9/i/Kt8c86cWNVPDBXeBHD6F+b4bjrn6xnGiNbe3seAVwWzy
Qmxy/C5onaZ5rSOE5fbn0FsFUrXai1qH0514ysxaRdCUfiSFXc2Ak0yV1Si7YfgYishMtcc2eeOg
jgIVwrsq2PRg1vOPQvcoTJ1ZRJoZQHA5FFwufFDAkVvFhzJwx+Inl0euOPwe4J8h/7tIcsbVuppu
L3J8KibWCie1ImEqShKQekTJjmuqX60Evr9C3JZchTHOsDOnpM7c66GS3GvXwgr9LhxzlGQvoy8q
WEiH2656SerX6zZYAZL890UnAhKc0uQXADWE/o9avC0UlqYfywB1eWM23iijCbGJk1GkqDeDzGoF
sz4TdT3n/RhAyxIWjLKx9LaxwLJjRiOLs+YPL9q/3z4q9TAQC36uBwkXF6+YxlHfZbv+p3zKXowb
orWtWPk5fWTRuaz3FBahnXK+JE8ShVeQaYk+hCUUVG9JqVGztLfwh/xS3xJ1B99S7OtesZ7ffba7
Kc8TujaC7jaPjMsHSRf4NEehsWQjNh5aqQ/NSAv5zXWL65v4aZHyQ4xFN7PS4ZA11ZPPI3JMgsn5
79eNrPvipxHKF41s4OaY9IP1MXEyhbPa2btuYR2/8xksLvu5OE/qwIegr8KTQk+UcwsWf1MbQ0yt
pgc97J0oEk9jbdi5oh16HzIhUXcLbudbOWhyOzQ6gBim3Ez9ZF934Rv6E7d5r96A48K6/jNZJa5L
12DxMyHqLf/FBQJ6lRdoYm1as7GlnQDan8T+B4znjBhKYwvjTMxKicCGSD47QS/gaXhDJQ8olOpA
4Izii+CkjvwzwkDjG+u1wiwMUSlnq5aKEYR4QKg3IhquBMGpWfEPE2N3Ns4PK4n+Q6T4289oqgYh
m/RgIoP+sWHO74PzF9MSBByL2GwKjNo32wKTu0yxDZb30QwOTVBwkaSiSD3syNR5sIlhZAP5MVKY
JxoNzTY6hRt9g8bEPZtDYZ2R5dP7aZUhv5P+M6KGZiwGuWJbOeRueBRjM0KzifS28zN4VfPdvyRZ
Arm8JhOODkglfb3IsqKKmpagBqY+N33pd9kXjNrEalBcWKDuGb2bJa6SkFM1alma4IO/lfXh2NXg
/SiaZMc4oauFEF3keZAYyrxEv+f5uMmMRJ5QhnJnV3ET0MCNZ7R4tuLGd/5df3dhjQq/iuZzaTvD
WrxVd6FlPIduvVHv01vEAzd/9B3msAa5uL4lNwuL1H5JwdwHonCxOHkA/Yvm6A6O6MRHXDBhaKoA
yJYJODZVcFaznoXrk0cL69ReptoQt20L64rJW01k5Vu+NsENbJgt1AozS7pNn2JXBWNNZxuVpexk
d7DB0+vqP7vNtGExWa+XOBa/h8otqmqSS73H7yFdYcJQnGJUVwX2O3qcveSA94KdudWpOAYuf3fd
01YvxYVpKsPg8hD7oODgKM2LlieWkLIStPXa1MIEFX91tCvnLL88+YmqJ9injqELUkNPcIp7VrRf
PaafxugnP67YGIOOWI8hClbKQ/qwflGyn3r84/p3W81YFnao7hSU41tRI431OnXLFrOj6ofQZoyL
mrE59MsejPKTOEnklKSNFWCOs/p1fRXrd9ViGVSqJ0qQodIq7E30hGkfzE84EVgvINGZHXrMOIze
wNlsrMx6lX1hlgo4apYEndRil/Cit+KT4XY3FUjj1dd50/3CyCEI1aeDfBgTu9yFTrP/H72eHsYL
BRFECqTGLmaR1Zf3CZQIr3/Z1RLeYoVUiJlzvWr1Bls3Kb7blJ7Av4PVd5OEGP6H7vD/ZoyKH9D5
igWOjI228pMqveV14/rGRotfhNi3r5taD9yKLCuGqunaZWcXqWPHteEckp3TB18x5Vh61mS8QKoq
N8VMtEsedRVJYzwP1lM4/dMquS4XVucs6AUBmQcGxbMnwY32wVsADcO/hsRrL3RYIXk1Y10YpM6F
UfMVyjX4ojHIy4g4tYJoVXssIoN1L/lcF3UOpChTxz4jG5fo5jjfpRiz6fQbw7iRWZf8emD8NEXd
uJrR+AOn4p0c82lhasHgRJmwbxIZkbhktVbWO82L70e5f6XmailAdPIC4c+PaOKcVXSpBrNg9Fj+
cLt8rovy/XAYjbiIcdAICki2iOp94gXQ/MmJGBrD2npA/jRG3ZZp049ZQKaHQJGml286qn3Xj9f6
00zHPwKarBqvU5dl2WXCBHWov5Yz24R2grQ8NS93UPLbs+Cgf7gA/rZHY3k61W9m8Ofh/j8OTiFg
UqjwIvQXkf4Fp6jdqhCb7zZlzrjZ/nCiP+1S96cyxm0aEyBcuAVu8S63ZxPxvzTJwJlk+c/is/R6
/dOuP48+Py2N4RGjcZL9YcZhw2Rrfcru5m3kjM/qKd+0v0kr3Zk2tYsJNzt65rb/7lkIjTFBMwQF
sGPKd/JhrBORoLXT7fQEDk5+BKE8EeDhXf5BfW6O2lPiMlPdVY/FIIkCpgRD0i/d5kXkbNshnwbu
4k+CO9yW23qb7MtTco5uCq97JMOMKp6kot0/NSedN/PAEjGtxWppraZLi59BxQO9DPOkIG0fDFHt
uaiywc/+rGgh43ZaB9Ms7FDRIE+HTFTIpMZFMhSVDRmzmg2kxhObiaZZjagLW9SG6iKUDkoQPmOw
XjtODlQCDBuqCoFJntrFR1ha2m/ygGIZZm0pFSJavhhDTSYojKZ0BL9z8pilO8bYrm8ljEHToorc
8jU0Q+KHfj52rPtovVrw+fnoasWoRao2kV6/kELsz+atGUTyCN43fzE0t06bbLMHHgR9bMLQ9RfX
wjiVUGTcf2HwaQScQbSpoOKJxx9Gv1wVgr1Qg/GMbX4LUpF/gCNdR+UurFPZRa9wTdjMWDrB0UAj
TYlMFRzh82Z6BV0rubrCsx6YyiP77cs6IRcG8UVAyHWIDpZGLgFaDZFByFyHLUhNOMmJ+bMANdpQ
3Qqd7pWlbGssHerVdGexbioHEeVGbWsFBSppUM0pey6L3aS8d8UNMhNGJGAcTokKOJGWSIkADjg3
VN+N4rEJdDvWX9hcNMRRvhUyFkuiAo4GnXJdkLGV/k17EK3BA6u4NblEhy+xmRxbrA9IhZw8npMI
BAYkOyieWnisK++ky7giUGelA2AU+oUXAlrW+Cvre1JBh88bwWgSRIQmxJBpNJhD+npfxLVz/ZJe
T+cMQ9ANXZUgh0AdDU3Vq1El9Yj8MB7wMAO3ruh2LkCKCAOsZ+B6mrqwRkLt4jBkmi4rGo/sJ95e
0Eb7epNtQQPBZEZYzesEHsLyClhkeYUGCXQanyczKUITkpsKGuxEDoSMluINakZAc1z/jmsBHDpM
gAXomKs3aLZizZDk1CjgluLwOCdHafgxJoxceH1JAlhlDE0SUaSktkrUSilSStiIu6E15Tb61Qj1
fawDnzOIsiVN0yYQtIMWZ3t/jPdZ1d2GUfwUBiwaiNVkEu+/v38JtY1zkv9n1l32uJfgVgL0k6jY
VKjZpXfaL/Zcxdo5lFBrVjHdBEpoeumNKFXy2EEF2Qjz88RJJvgm7Ux5jvSPAc3p//9eLo1Rq+v0
IBKnGC+3Rm6sCdp+Q3MOm8S9boX8FTqQLa1QsbmLZ10fexyFyg92ZVdsZKm4v25i1WOWNuigLELS
Wg7IShwyb6ft0yO6cGBpL+wmB6Ypta4bXDsFEkjCNEU1QA8uUcF5DrlR5yCD7oY18Ju9dF/PkdtH
zb/ZIRlnAMdKvCTaX8NI3QTjLAhYl4pEfA9G/NDW5LB7yCVDYmzTatq0sEU/2Kq2E9soTCS3cDqw
ZGGeJwSVcwrKLKLDDSSumwJbXd3nFqsmsub0S8vUky1qlLKvGzh91Ezc1jcCW8JQgB0XauQFOi5Y
0U9K1n1A/ijtlkujVKIGrRi9HgFZQSFhcqBc4vKDGRwmwMVKb2Rhb9dXqOB9BhUIETXcr/vYZ2o8
pDooLI28HR79TsgscZrm46CmPSQ1MWty0oeoZTR7yNVJL1HhdV7jNRDLf+tdjQAwcLyPdymhOyAk
vwO57thX0NqnVMDGpemqJkjfSgs63gzc1MQSTt9ojw+NR/g5p0N5jphDiatLkkVZ4mVUMtRv9dVM
U7iAhylBe5fm0akAkhJLkFZpL4nqSJjNxBATI0yuBDBoJ+mawYMTEEoeVAAbhwHiMgGHUnbrv/ND
cZyL/u16PCHpFbVTX0xQ8UvOcy4KZgMmqgLQtSwvzZTDdZc1vhd10ZnL+tcwZQEM19pVX8xSbqn1
VSX3Ib7mBOEGf0qeihofUFDsbn7iGwj4tG8p7038QcEh5IHJ7zjVUtQbxT8JWotgPlg5pwCW+KHX
+cfYt2bQj3bW7VQZ/yob90I6vtY+C0ay+rVAeEecQFO/5QdTlvnCoKSSyzfQm4AOiNDaQZK+zcAM
pmJwh9anfX1/1vAyimRAahzzCYYCnYavBzgKu1TQQklyk6qP3ZYbZRfo3dGKBkEBoBXYyGnO5A0P
3g13zqA9rAyp6IBuJCbaOeVOB7fkLeZ487eg5I1XgJYmlm7JmpvijpAkVZZV/dudpEp8JoekGzbV
vFGa3NhKtdlUfukxvsXK5afouoKkSOdl0P9R56EQlYnLYlVypfvyUM2O8a6A5NwMc5M/cTdTecyd
HrOfJrOkSE4BfUqQcoqoXyoitNGpe8KQs54vJtx8pJs57GJomkGAtPDi1hRuIW9D7ihuG9wzK2wk
4aQNQ/pdxWSKgSXTvYlmCBrfFxEBSNNc/k00P0M3hFXPf6/P0ybiGSFnbaUGeHA0CUSkAuB4X92N
C3JRnwesVBM/hui+l1HyGTdaxJq7WfOZpR3q2Qdawcr3gdXDFx0ul6D/IXizpYI9djI7k8kdtXZy
l/aoY1SW7eiremygigbxxBnpdOSENsdbYBwmsxjippOBFSKVmYD1TVfXipRNF0DHqQr0Q4lXxsbP
Zl1ylfBOAm37mI2MrHB1dSqOhCbiQYbz8XXXAl5tskaoDKAOQs3KC54zS25o3FxJtL3QF/NtW3Uq
6iJjxLBM/OGbg2oYF1DAIyPAbb5a9jW4aN/yiluDeWRA5c7nErtG1TUbdpp/xwgAK/e9glj4tzXy
pReP21kWq7jmBcUVS2XXDMVTkgehpfmgPwCD7naU2tIs9WZf9+2GH+JNoZT/f8kTVREhXI/0Gzcz
fSBHKShycBFLbgBEdhsn+wKTm1oX7ePoZho/AhCuC/E7Y9kro7qqgsiH0KOp35+lpT7nY1BGqltx
wk7r/o+0K1uOW0eyv9Jx3zlDkOA2Md0PJKtYpX2xbFkvDFmSwRXc16+fQ3VPuwrFKIw990bcCF9Z
lZVAIpHIPHky2uQh4ODGE1oP3BQkDLQqvZZwSJYiHVZW/Ei0sOJ9RurCyiDacCdv9pfWUbr/Z6wq
m3K8dtUdyRLce6lamFALVnAknqzn/MHZxi94ddyM99HN5Mff6a78MG/IXrK4y9kQLPhIqhABaXnV
JLSsHXii5G7y+sTVgvoqu0Mk1LyM38pL5brLPaKgBx/Y1EB6tyzh/jn5gsfVuizP6xYr3FOMtebb
PKCl63hLpxPt3Vo6DWPlxB7pK3heTrp4pmEEYyonF81pVwVFJ2ITuSG4TMpCZkErrulInOCa4tRE
xFSPzjZvpq96Y22bvAgylBk8JQMwikX8xigbVeKWViIF0wD3ooFAXUUmR7iwDac1+5bTcJtYO5J+
CeEAld15w1ldxwMRy74e+KJOs3nW8zDc1pW2aRaMXty6VYUZWv2dNT6fFybTR3CzpGrNrsQIOhDQ
4LWoqmgvmAp+Z7Rl8/sBAFYO2QUk9qhqiVcJ6GeaUavQtaBXlRt1H3PzQ61SL0p+/IlG/5YjjrCv
TSfPe0T821i5UyLda3rFp0zKdbq+S7/ECIbACzvMM54oSFLWV07hppfJbf5h6+5UusY98fob9hZt
sg/yZ3yVh0spzquPs0TVcgNgmc+BzX4TjJgCUPkNmJjYltydX8+VIONImGAhSq4WRj1jPafS9GeM
XI9BkH9exLoR/lpL4S4ghlWmxIRp1F1tbouKomsqyntX0cZq8/8TtXyVg8NlMFNXBjUJt9SaRr/t
k+92Ujz34Sh7Yq+6JzzlPmmzDDxejgWFDk/CusKyjU6OMgOL7jTePdRKnfoqw1z0FJ0wWmRK8iOr
K3kgVVjJrKO2wuoCPjjrP/RSfaoowNSmmn87v4xrRmEi8KRIxXzO+DvWblRmPXeyStn2luWq6cNA
ns4LWANbmIcSlvU92KjJHOyR90zZts0mvwGjxW2ieCDXDoorbrrkdbyOUTPKJYn6Vb1AOo/WPwrl
xGRMO1tjYVa1gv7ALwi+3HqUxexrRUUTD71/ixDCgphPjdGOENFs8MTeoIx6y3fFHu2xl7LKxlrN
5kjW4sQOFjFte43nRQYnVdHwOXU0umcjaXdh2jffuyJHSaVAo2FfGMClmd0YhBo3g/M7ufLww6Pa
RHiNxx/e8MJ3iDOtq7sMHAwjWj651bqafTuC5CYuZLDztZy5rRoq0id40ALfLhxuvVV7u0M9Hj55
efs1XlTsbb/dLNxN6JfAwIDCP6/cir3YOjUQuKsWQTpFOOWY56jRKZsZHuzao1KagaGom/MiVtbv
aA+Fg2DUiqKWNo5a2BubIn0fwjEoitwrMRbpvKTVOPnQNIWQqtbsMlSiVtkWP+1A92vulrjIui24
msAxnW3CxGu+JBehJyXqWFlHKGkD7OMsD1kxrAqVWh3aEIeimCd/YHPq603SSVZyLSA3kex0CB5Z
kCOoxyp7tnsOIXWToitSrZPtELMbR3fek0G5IJk9eaOhPXTKICMzW9Xvl2gxKLHKGSnlEt7MmjBa
234bxvfze7eqGyqYjmMjJa+K103b6jqaLUtlq1mPefNQ6ZeR9pM01zV4peww28rS/2vXmwmIFI4Z
7B+TK449y9TWppWWg7Il5X0Y7XIbjEvKnQZ+IyfXPYBuJCHCqn4H8oSguC143lYa9Mty662gwGOl
5E2b8q8qym+4joLYsPzQIBLntXgM8Q11qKZwvnuDUAz+7XAL2ft+fG9BY93EsuTv6glfEGeo2IMs
WmwxS9rEIH2FtSw6zMVATtoKn0dMKm5KWTfbqjqL5RvIMVtETDLkbTokGl3unhxwcfSXdvZe00KJ
H5FJEfaqqvq4jyt4rDz8xtSAVLrbSNGfKydqKc7gNQHk55JAPTZAdQgZkEEFxtAo8Tc8O/ehLSPb
X9kXwLYxlRsco8iQiAzeeV4trXCZtQUw8G4arQtNDW/aFhRt+iBbs+UWFAwNsmxNp6a23JTLmh7c
1BGam2a8vqytboTuVEXoJp93TfgUgS4pkkU5q4rBC6JFS0M1TTS4Ic172jWo86J71W/TNMiVa24h
EdN9nPdKazcyUlqY6Ejp4pjEXjOtGiwljcrlRlZu4126KUECEowXmAHt1RVuZJlqa6AY1AUxSQcM
dHBPookXWj/o4ZSwoE0762piifLOdbW/zu2su1Kzzr7ggONvVJT37rSYagGxs/rBnHLVjxuqSvzH
WrRnq0v61KB4Cpwk+FEWxUL3EQvqhM4/Iw3wNZWm0yazdbbTqxS8AE3h7IaoYdeJZYFct9L7e4Nx
h0lO5YrHPvomwqkstRQ3qqbg9ovT5luZpJnvcI4RTjTud3bRqk/U0bkbh6qUPXglzXgUJS1n+cC4
k1LRjCJFXLZAhzTQNMWopv6f6rYrrgeSkERFIc3QLTF+51Npp2YdsiCGJ32b/QW2HD3yH6DIiL/M
G3OX39q5Kxv1uQY0OBK7HLgDBTW9zIxJRzF8gUujM89viVcldyCh2deZ299EF7aXXCWedmOn97JE
3xpY29aRxtWp40BvccZbzK2msQosb+u46k8Cmph+5zy1hQ8KLr4DCReCt4V9Z7oEg8n4HbN6/wDr
f/QNhBgV6AC7SVV8g9Tc5mjtskxZvmV1Yw90FGI3MNYxuy8AqLCU+bYd2dWoxlt1ks2NWoNHHWiC
t8TxThodH7WGORZGR5oXvQ723hAtVrM3vrYv6Z0B5iQZRFkqUrjJsq4sdQXBwSdHaarcqI0L5oJ9
ueGVpzn7FkwNLvdkzX9rBK1Hmgr+oHUU3XHwfN/aYE/8ojyX6AbB4LGg2XbP/UV5Se8WbPYyzyHH
0xS4LeULk44EW7nFj76EEF8lpjqOhjKxYHDoe9EmW4T+kif9uuU4eKE5pmmfPOkd0MjkPe7erQq6
FF7eFc6LFb1J7jmZEMEB9Iju8hQDKgLM4A6MlIHxBS51a89N6ZucoWO2ZTfFGO95REC7rSAzbs6K
6XYmCWpdv010vXENPct9yRdbFlCIK7DAv7QXXt8A40Rtk0QLllL1VHaPWp2K4ay9128S7doYPflk
xrWL5lCk4Aw6Vjdd2zIMrC7M1tUjHpQ882IWbUMwm2sDOAya5lWip2wDBP8wgmmvyjEGfKuYO/Ni
3ldgE3cotgLkYw1YUDc80EuXPcqaNdYN+N/rKz7s6nxKKn1ZX406t6qKsayoRJzXbXU9TdivifZ2
SxMBlFXNY5oaCZph+nFL+1tq/3Rq0NwoV3MWTKmkDrm6kAfShLs6bng+Fww36GShQt+brqZdhY6s
eLMSgdq6aWLmoQNqzJP3flqzBT5msYDFibFDMzXdUg2XBicRyE+NKd+cX0OZPMHZZfFQRgqL0UDR
jLsxUS7jvrxMnWyTcfrtvKhVizhQTXBpVqPq7Qx6+4A1dnWlYDxJ5KqTYkmADjIxwj6ZMZsK2qmI
dICrfzcLRh/HknYS21u3hl/7tPz8ILDROV46UYV143F2NQGVkvTJ1dhLbO4zKD/xUgdrtmzfgRjS
YjbMmIM6WQvQmJi54x4DAbhrqK7xLfJTNAmgyyR1+yD+Pu3nJ/BwLaR+f7BvFsbWIO2r4ZQJnnIe
+ZBGJIoCU3mM8+8jhrWfF7Bqg3iyohgAaCtm8R4riRGueq0ULApmcM61DWbPE6RkH41URg26fNDJ
av4S9JkVPljNNs+SlIU4wjQHQQQaHSJ0KY7O7HKAqBKjc+fC2KTzw3n1Vk3lQKoYxrQhbXoD6oWt
6cfz86Q123EsJYu4ltK29QMxwkkmfT+obQflorhTNx1u2jSEwVjtvdGoGxJZVzkrX9io+UNJJdM6
pMKFsz3GfVuUyxbaamd4ZkWA0A9jN8QwsYokOwqG+7JorsdqvC4G6/+5wMKJJ6zJDMqTKGiNj3r8
SdsLZZZWJ1bdysHyCgc+s8OhztD3FKDxefKGr8uAL+dhvlFB1Yi5f9qO5q6M1lsmUzj9I58SfWoh
s+zCr2E97opRxn0vOxLC4S4ZmBybCPdN0imxrxP1su3Kh9IGDyPt35MpQdvH/A2DO7zzh0KmmhAL
0TKuEQ9Btdrursjo3NWluTsvQnbuBLeS221X9X0cYXBAj6GJmR692hofgrFKlOC8qFUP5mAaBfDX
yByJSSoDKIsmH+Aixz6cbibH1C4xV3DyIgbYbB/NtUS11dU7kCcYhs01o4czi8DK+M6TCzLdn9dn
/TwfCBDMIrXRYturBgsMF9PR99ljHHxOt7yXPfLWYjjUwJCxRInD1sT0fMfzONIxEjCoCjPaIF1m
Y77cmLnMjGYPWDq+6+ZZu+dKo+4lOq7ZB7U1PH5UJPvIZ4ru4DbIc6NpajWD29h2P3VM7Cu1TU28
cjd6I+LiRttoQDb7sia41cwXMjHA0CP7Zdoivngao7ycbMhdJjdl/vyN3hn3SETskg9Z0m9NRdQ8
kDm3KbFNkQhgrFv8KMWjHTQipVt1aM2e1I8kSiTV9dVMy4EgsaGk7RXMKsP9vi2flzxP9+Qsr3UG
plRw5zeghQtrzM+O7slr9RiDZ7weJNff2okwyNKf/plWFVvUCZrDzdjC7WeFT01z24yyLOG6ADSp
GRZatdCkcxykqIhdqlKDADQOgO7pophl0OPlTInRiYEENxr7IOWkH6wgYxUPKY5CbilB0b5X9rdu
oJsuM7x+kk2xXlXnQNjy8wPjnzBlqk9NeKwhB05n+lrGsy85X8uKnNNHuDH1RJ0JMMcsCDO/+7pM
Ic5sNzcw7wm8u5cz+ox8GfpiLckNtPqvNRQcY0hJMikG1Kr9+qrdgwrQ1+4w+HMzXsv5CD7LAec0
FLxkP5nApI3YMTSA518NzAi7UYFbiLbGDWiH68mjULV2s3vbkhL1rR1tFIRRssJYcBMu9HgDG0yq
ZmiMiIIuZo6n5GWH6lgMetvZkDxCZJKENTXt3ohnpBCCqL7tSRTQLvJsQ0bRvipFUwEvwQkG76Fw
vroxo9kcmmDkiZs9sfIgtdKgmGbJTb26Z+aBHMHwFa3EmOF58foLWwDgtekU1I8YqJwqO+0u3dOt
CgrjS0Z3HWZSfJGcieXTRYs5lC7sWsutyImSHPa5zG33MpAjg44+hJHq4cYafP6wzOU23s+LXbtk
kbnAnF9UBQngZMe2QuK4rEcdOlPtgrTPCaaA2laA4vBVk9GN6mzPiztN3OIqQA8jANsqSlwneffS
rqdGWbTsQdVpMy8f3YUPGyQl8+tUuNGO7pw9kQVhn1MdjxZ3EYtm2iV3oiEUE0xoxGxAFkcQS4P4
wXi0bqP3BrPWuQMqMuUDzz26rS9SH9V45tavIL728Fj+XVDg8h0cis4VNB9QRwwqdKcCHVOB70AA
Gk+Wub+y0V0nJgQJOqLMJdbU1ZOieGMU2aw5KRbXaHsXBDg7tGgTyXV6YjGCkOXnB9eD2lRsiAgs
ZpjxjixnfyCo8GOqLHrGTCvfDnnpmf38/bzhyFQT7DRmWZqqGsJas2NbpZi/gmBWRo60ptkyeQaF
UISdJ/e4blW8DmtoZoL6u0hgCejkpeZV2jBPx1Tj6fn3dVpiL4Rg+korih6N01DpCrJe5vSt0OcX
XslGrJxG69gtA8YGv0mXkrLgVfK2HFsHM3yC2LQx0AuNmRg5ym5yrffycPDy4d1Ep2RlyFqj1/YL
mG9HA0YHwGWxXN7k+RCPHHKtxr7WotArs97//eUDkkZDThTJp5Puj7wByX47LSIceMZB88byd4cM
LotnmSZicTRVn3S09jFKLTGFhDLkX8YRQMAw+XJeiTWbs8CkgBbyBX0nQjLMoTY5wONR4CjtYxwp
ABYSElCn3BS0v1DH9KKKjd9Ng0KtQ5lCOgg9ul1CU9zabXZF4zc1k0Xcy2EUva1FKCHEAJDhJGun
5IXZF20JT8d6/YaZ/J2kozVu5mg2XmuHACo6jz9KMKq/1ujs/t2cz6d6sHqsqY4mQSH0Ypk+D2E8
LPmDCdPkGncKX9vs6/l9O4lJBCGCF3S4bYMKCkLsMnZZmbtafd8TWebuky3nZCU1mIVjENyY4p1R
lJVVhZYWBQZT56t0bmu/ZM74aM5dhWlRnXqXcHDSj6RRMDRqcELV12FPFyXhOqCHjO4xU2v0MGNg
3JOasrcqK4ernNMysJsx79yqr6dtk3JU2FApNgOWZfV3vSb8qsnp6KpJj/q40Rk/0RgzoSxPif6z
M/S09sKKoL2TkdrLcnXEMOo43g5ZZ0mum9WF1slnzQNgL/FJ3GcUc7rCMg60bCjdnGPqZGKEl+00
/8Fht9BmCZsB5kQXYTeJGhnZYFbYUSUmW+RTmV+EbSsLgE5wHTAcW0VRVbNtcLWJDrkfojmdyyEO
ElyiWx3jNfxeTQsXubV9H2kE406aK1S0NkOhPiFb+gdOcwFmAQK2IJlEvxxmulMMRR+jVKVyt8kw
ZdTkEv9y+tRadDRsCoiZg5hHfICMGAIddyOcWtqNaYBe3vadcRL6ilGqd8CHqUE+VMYuaeLEc7ha
+2GUsm1pDsbtHEfGt/NH9RQWL3wd4ZVSZcwxoqpHViWY0CscYzRhfLGMF1a3xZd8mbm4l2Vylo8U
zy0u9mURTNTqxCdL3lFe97yDizVb4kdtCg9INvZUB+NUpjuJgkuZ4FQaSCUo7BaYKaGMMLXFWGsW
nJF6Ee+y23q36Tf6Rr30ZXmIVbVQlwfgDvhtxEjHsZ+dUEXPTLijkF23hn2tkO+8exvMUKLR2qEH
IAl0C2ihdXTR7eVzya2sqOOAUwTmVul3yhP43CRnYVUbIDsRF1no5RTxuCl6PjKkS6OAzcVwy9LO
DChqubuad4OfZVa9Pb9Py+qcbNOBPOHeTYZR47HdwsNY1c/S4s+jGb9lrfXES3D4DsaP8+JWYz8H
DwEHTbiAYp64zhpvhY5AnqFH9f2cmeNTmXNcDvOU3qoh47s+GcOdwapwg/JxnrlFJFF5bYkdFU26
JjqScY0JBhOxhDVDAm/nRNOzaQ84a135OlDthob0T66KQ2HCndyEfdMYdgFhmnlplN9MknhT5Ui8
25ptHkoRXiKdXZuUGR04aRQ8C9r7LL4tskximqvv5AMpn1nVg1fW7GRdqpfK8mBt9/plDBrrre1j
h/b2bbRTSz/7kMEyluURzdMBZhZJCAfpdvECLKK6UCcVhw7D2J/R2OxlWXsVVu1VrcY3Ic9BJkEK
Sfi7upg44xacFpI7YhZ64DMzmgp+khbwXOZ419Wqm/YypPCqGaKTBsUEgialE3ecOC2LsxAnvUSQ
nYAKGXhKpm24EUk816ok8FJ8AjQQewoG32RTiCfkiPvVUO/aqMd0ec2zMtw6kSReWZFkq+DZQcRF
9FPmVSfsHTTRtHFgF6E/17a3QKUyU3UjzOY+70lWHNeRqOWrHBhji6dPmZsGCj2thu7rNKy9ejZv
GcaubOyeABgrc5UrtngkUVjGGD6tqicop7dGkNaWP8Tp4DqdObi5E17rGf3plK3EGFfUBGs/buvl
PwuV3rGanE2lwzISB4TfDlZ8ObUvdfiNONNlMfw8v6Irm4fGMZ0QjN9YOgsEJzKHMYYIxFUcAKSU
uAVPAoMMuH1aCga2+et5YSvPMXg83dJh/o5zYpM9yptOxLB9lC+AkHF4G3sLVd1um5toQ+T8Ds/4
N12rZR6FnnqUpdeA4F8TkbUY6yYzKrlpBMGK/s7wOCJM1n61to66jlcmrhfVQH3keMvMRtFyOkFC
Q4rAnNlzpGU3U6NepJRJVnFNmUNRy1c5OARNVDe6hSHQwWRe1nnlggBUcsxkEgSjn/vWNCsD7dGa
wtyhf5wrWQfSirsF78qv5RJuyDylIbiJsFwdty/0HK5WM++oJlNEJkaw7kTlNI6yDm824uzaDgP6
eI3Yotift+v19QInHnI/CHzFpK49Onqi6dAGzp37qZ5hTmTx/byMtYsYS/ZLyPIlDrY9DxUnbRNs
u3qxzBYZtQ3bfBjX0cPCgxo/YlCkbBQcXdXL0k0bnkGzDHE4T1mEUYN+ixj9Dxb3RjO5HImJHog6
u4+y9LGc526bVWOxLzpzU/Q0ccNI535b0cu2DsHaWuXv9dyg6jOC0VGnzFOT5NKyqtc4s3TXJMrk
xnVd+grn1r3K88G3hza/yoc+8rt+ZpsWLaku6TsStHbf+ENUMY845DFqtMhjbdpjCOV4n5vRj84Y
ANSNUDnQYn3b1+NdlmQ3Yz/ecmrfqgx43fMbsnrikb7SkFtEg6zYq5KiCcOKlQmLo8z2Pi2gSwUc
ABhYnBuagK3svLjVvUB61gHHGNCUIgVTAtqZMY9SZTuy6VGdu+cmlKWSVkWAVQ5I64WQViwfZ6oS
q3hIosWnTe4Yry+nkP1+rIAP/iVCMOJkrFlWajH6YQla6EN9ujfS9Mom0ZPDOlm0sHb6kUTB081B
HgU5huMT09hKRCdSKFvO44t2zK97DFp3Gevfzm+NTI52LGdGz35HajRq4xD5c1Rtx+7DrukfuP1D
bYTKEakjhmQ5GvO0JHaL6bIeJB5GpoawN7amOGqYw8EQJ7zrJ+KGoDCZiCrBYZxWN41lP1AWXkpg
gLUIt8vUmJEe2kYSLI3eS8NLBapXZVOj07t27R/Ga7Lh1wwzLhHTeed3as3CD0UL106fWFNPCjMJ
2JQxN2vfu1zGybLmFg5FCFcORvJqjdnHaYAof2/OwaxaG738qebP51VZ3a1fqyjOf0qVDJGvYyeI
EUNvhPFFRrGZQB5xXsxpW/nxbok0ZcitF8i2OEtc6IJE3Y48AzCk0Cd8RzG7jN1FjYsKVepPO+X9
vGzJbolToaasJglLSBLgML1llf40FUwGCl1OjfDWBLgKhUpgY4yF6eD47PK+6UfQZCzGiKnKmLdu
NV7oxx7uNL//iG9liavTbrNlPUH5bYJFj4C9T3BK4chC0tExCbQXs8Ro8NnnfvwyoKMXLPXesJ0x
9zx/tF5nEyxPMiTb2sPiULjgqYowiyN1TJKg7h3FBfLlxzzqN/bC5qD06atVo+PlD/bwQF3Ba2mm
gpIVR94FI75aj6Vgmm1tZkgux9XDcCBlsaSD2IhFDSnNLkuCzi5dzVQ3KQBJxvwnR+5AimArCC6y
qEsgpbQL052Ta6bED+YQ3p9fssVDnJgk4jwArFBtOXklTUAm5BjCmyC3qaqbvGiiLdPiZJM2aAZ2
o5x1FwMPQc01DR25B26U7M5/gc+s5rlvILhJVk0kZRkOxYI/oQg22wWeUPnaNsIUdW+4ZETimFc3
8EBnwWvadT7MqROlwZiRa62pNhrhe43KvNnn6TqjmS10CGbZPDSFGUKzbuwVrwkj66GpO+W6Skmx
6/B0xMj0hoDhxATZ9fc4mTO/SnKQkaQhaGzKBrzMs1K/aAXeep49meFTFRYz2nJruq+aKN8WA46X
UalGs2srpfWMuB/v8j6lF0NVNNUeMHPlYhomrKgypg98IFfdMIYvBRp3tgat6heOj9mB3dPcMKtI
8IBsuxdAHDR/JE7tF05JUt8G2Y3HoE3lqmHxJ88m89duiPloXQeGgsPUgyEhuFQQ+7qhUoDJ0Y5k
c7PXjB1d+guaCnmOE07ouMVMq6JTkmCZP/ZPTmjMz5L2aa7Z16GY5dY+dBDg85sUBRZNqjFoW/JI
9PyWOVRyctZurEMxQmhjpYwzW8vSYJiUlzgvf7YxGojOn85VGRqqWSqQ7qdogyhhHaDceRqoM0Zx
TMRG1ob+9vQ73FLAO4ONB/SkSJsIbrskimrly7ZYWRNw1geg9PwRNuRazatdrDtbtcwla7e2RaBQ
sBy8NZfub+FiJE4X6p0CkU1VeHr4xXaoN8SyQvbiukQHYOuAOSyspAuO79gQhnnKa04hxQEUZJqa
q6LmP40q+6oVypUWl9wFUiU4v2OrmgEAALYtMCGfNLEC0lyWLCrTQJtf6o4G4/yl4jIoq0yIYOGO
Gk26XrA0cPLvSviU5t/T/Om8HmuWhz71f+shrJ3KiqaoigJ60Ogmy6p7fS4lIlYqtsjOaVQjBDwa
4FJd1Dw4qElsOHq/XAQDZohdVqOGkRNDzVxgRV6svkrdiMLgRwsjY4dqk3eD5kaO8kVRe8mmLcoc
G8rxFxHWE9Mse97GdRoovHBp/qOJrgk84kRfGa398wt72kIHKppDrYWVjWPqUCvGo2HhBOShWzXu
MLrFE5YBZWrfChwgdDEZBnO3Bre5sPblvXzswakFLV8CyAaM+rCck2yPzZMqMnOYaZr/zJWvZvxS
Vq/nFZWJWCzsYHfbQWk7Z1xEfOaDbiuWb0Ndtpynd8qxIoINgfMXG51UKPiHzgaxVIA2yNd+0vbK
YDwq4XBnJ3XiGrXzcF67lbcSBMMr4y5DKHaSEtJDQnlowXhpYF9kids/grfswriZAO6m39oXcxmB
s5U+KVb1BaAczFgG6gVi7Qp0deFgLmLHtwyjba9HMFZ/zwDxXmYMTj4HWqYMlud162Uv2cf823BS
aG3gPQ/HDRYwcQSP0SkYcN03aWDU/MGxEY0MVSfhAVhO28lphBAdEEIb2BvhgFjjMJVJgdNI5mTT
4lYgEXEn8g00vdvzm7h67g8kCbHvOLAJNGcJtBm62Ms4yOPtaXbnFPAqjRSZ15QtC/5AJqqdnxcE
An/htm27KiL1iBWsmrcILfZdnnkpQiKSb8aZSpby9AbEduFqR8rS1MkJJg45pFJzqg6zQ5tYvW9t
BVnxJhx3MSmTHU6JcTm04w9kfvnjeS3X9hDgRYDxMAMEgYVwLI0RMYQZATEPfBPIFQI0jyNhoexY
/3Fe0NoWHgoSXLeeES0eChvnoal8tFp4dZe7jQYajrZynVgWLcv0EmxTzQ0nDVsF12LTeYOpeyoF
CYeafbFz8w/8J5IVmDfrLIMuxdSZqg2VmmZtGiSW6eLgeQ39wBZvzq/fCl4DzGi455E7xfxjjL06
dtMjctuYcmWkaFbtACYML5usqNwxyfcD616SIgIez659ew4fhhQB6Hnxp2EGpIOgGXnopXddrKbA
lc11wRwQW9X9JUtD33ZqiadeOwMIAQEJBTEYUcVu7rnuWgfDaDAXps1Kt3YiV2fMS5pL7iSjRwd2
2TmF5Im7UsCBXr+Efq76weWnxXCdbc+zoKUP+jP1Ftb0+IlfMpD82UHyYHjyd8/KUx4If7DDA00I
lN3J3cAmLbW7LoRxXpsAcLS3Q+fH19TvN9UX9lwWnizFtHYaMDEbkQRoRAC4EWwnwRCjGAxyWRBp
SfuW05zdlmau7SpnMP2oZJokdlq8hngzOGCRA4hR1xykk49ttY5LcFMpUJA3ho98m5c45DKOHYlR
rqq19EMCPwTFxDp5nM3TYDTYPIOC+CWLN1N/SccBO1dL7GRVoV+SRFISNeutqQEVehAa5cNMoYxZ
b2A8f7JuB2KE59aYaPVYkTwLUjO5MM0KAOV0Qy1ZD/XaSQOt5f+um8h2PY2l7RQWzMHJbAS1M9Lu
QMjf1RPfMrX5WZD4W0YjWTV+zYOhXVZDfUEFreYJmj21jazKK0vZ2llymzTa3uahjxvdjVW8JaIH
FNAuGhQYBhCK/bb3gmQD/2CyFgC2QiZLY3woUlPNgMqqx1fb5OgrKtNIRpe7Yo+GioIzaugm4j4R
UldP+AdgCRDC1ftsUh/IRP1ZSbdOJVNoxR4hCY0TmKgFCL2InKNguExprGUBpfc5hsz0GP9pxBJr
XHOOR1KEsGtKMYsoqaFPv1WaDQPWC0MPLNQVPM16mvz8PffT0pdNjV65apD0Rx4AbNggOD4pcJep
pnVAkgZdMz0odnHZtTLygpVgZEHoU3UpQGJEnxDbTbM2sigbYQ9mEQAishkdYDoL7ZIa415pZTNf
VnfrQNyi8cElo3M+KnYMPxWP5GdNw73do2Kv9WnwB2Z+IEdwu+AdLMGZB/cRVfa1NeJxHGqb8yLW
VEGwCMQOMvZICAgr58QknUM7zgPFULZKnnr28JhbsnTaWsZhCamsBYmO9nPRvpuQ4npMcWD/iavQ
MN/gc1r55Fffy2sZUc2KUhC0VIAAkYZ/EtzDYBR9q4NDJkgrglab4YfOhgutbL6dX7u1ex/dlMuM
jaXcfpJzYpXWc6XMctS1lhZSoC9wcne91/mqXz0O3yKJPZwyBuAFeChwcVgHhjfqTR0NKoGbCPor
vu139WbwQ1cD+123kyi34vyOZC1n7lBWPyYVeo4RSfnNVza7aXPXOB7fImAF650J8hO0HHeb2fHU
nSy+WV9ZB0gyiocaugoEs9SmKlXBBr0giUGykj/wbeEZzI0xm8V2lZ/yot2qRIArgZjTYTSG+HAq
Fbs1+vRzL5EdesckzC3SYhiJ7vGHAkMjUCs/v8DL+gkxFSa2LShpdJeABkJYX4x5niaqI6GAKsmz
mrLWNRVj8JN82hnpcMsrO/7nrfmfb+N/sY/i7p8f3vzjv/Hnt6KcahDGtcIf/3FbfvDHtv74aK9f
y/9efvXff/X4F/9xHb/VyDX+bMW/dfRL+Px/yfdf29ejP2yQumun++6jnh4+mi5rPwXgmy5/8//6
w799fH7Kl6n8+Ptfb0XH2+XTWFzwv/71o/373/+iWLz/PPz4f/3s5jXHr3mvU/7K/7Zvslf+3oi/
9/HatH//S7Gc/7CAMlrw88CyoAUJTmX4+PyRTf6DAkOBMvJSPcF5x1HhRd1Gf/+L4LfwdsOtuhBr
WJ8ha1N0//oRUKUAOYMsC3h8NKj99b/f8Girfm3d33iX3xUxWrj+/tdnSH9oLvDOYD/GixuPNRX2
IoSS5pRE5RTV6nZQp0tUNH2u15EbNyh9kCm6tQb+JS6GHD1c2V1N2hd7Si7yCBD8ouDqBlzT09YJ
wWkNeg72SOb5ls108JpmuAI9tL7BlNn6VmEd0GNldt3W2n6yQbBb28mN3qeRqznjxayB/Za2GBus
qNcNfPhShPd4p2EMFmb84n87X+cpYptCsbnXmv/D3pU0R45b6f8yd3aQBNfjgEvuUqak1HZhqEol
LiAI7gt+/XxUd3tUlKy0fZrDRNiOdktVjwSxPLz3LWbi6YMG72Y37b2CqzZtm9wKLb0btmbTns3B
aDc9Y4RmUVKvzfbIxnYjoTqsu3e6jRKNbsFUfloVCJNn9ebDJPhriH8b0sUCxIiCnQ2fXTBpUFFb
nkmKCzK8pjhqaJaZX+bEH+vaU9s8/D6MtVzo73Fgmwh41EyGXx6xsd1ziF8oath3CvwdHMnpYMmX
DJaZ+EDeMEQHJ028trUhCztkjwbhoOimh0HrgrizN2Iq/AG191Bo5i8Y2EpaD8UGsP29Kol7VZZD
46eOcVIsxR+NASyIQnm22HRvJOBaifJk60VIBlZRBWsNmunQ4EyaHQ7IR5SFb6K8ADsNCmFOCmyh
0+SvuoEKHBCFv/q44KHaRp0Hk2DIQPepz3qH0UlXrtUObohAGtI4ItJLgS7tKpjrQJTD06W1hSb5
HeDjACJofQn7DOZz/efIzAAGChsr1Sw6dHyLA4jKcSNyyHl/P+r4kp8+7yzhjlwDSgCwvFgWbHVT
sQYFHdFQI8lABZOrCbVGUtgvaWc+DsmAoY95eorSFOILTJ5ySaAXVq6iXq/9Ue1vgJ96ATg30HT+
RCJDh6BkqlOnYmfS4x+MxHrR1WGNLt7tNBzdqfecSoa5yFcNXPESdqVCPBxlsRD9v1tl1B+kCcSi
XUarpLee4kTC6EmoAPyYLSiyuktLor/AtSiMxu46Z9pdkdcIamVHJE8ggxTObVwIVCvhJSrLg41K
bZfmj2ns0HZMKCuLXd71G26NV0iViwBsoZUUeWjl9Q7CbHgncSBD0we4EAL/UmngaUv4mmTwr1Od
McxNKCDzUZu3jHSVG0ihFdgIdOy6kXUwDXlQR83aYkoAoaagGY2E5lNVQjgvajw3tiG12bTeaMtt
O0zCF7j5IkmYsEHZdhBz29e4oKZ+m/RocbIoKAqxat32npWnspTrskK/oGFXfVHed5l9wsjtJMNE
Kdm2j3Ovi8fAiHqvGkbYVYH20KM+J6Z1ZSnPMm72uXtWzdpXqyeCkpaMAivbWzlZqZFLC75JyBBA
4/K6y1zaWtlVx1GcvZVKcsX7VybTNTcOuhw2Zlft3Xaf1wbtix+xso9s12PGoRwVX5V2MHRWaI9q
qMJvzBEnLTvFLYe6A1QRf7l25jlZGrAKBrnWWw7xSZSId2j+eoR1P1pIr7oWuyVKuxNoF0xRddNo
HdLGAu2+gk41oalxtnKolLmpn8SHTp08Mxu8KM6oLRx/4JglJg8hlxXmXKGjZfhKDs6JJAGkBbdd
aW6MuPSG5BeQviun6oKcw0vJ4p5UBGZEFAy58Mqi8HDibWqFh5lVBamurwtjWpniIUqiUCtggicd
L1W7XYrbVNK+NErl2bXtdWrlK4ria5PjQ5/0AU4lG1dkq6KHK68qPKXVw5EB3tUPnjbednA16Kea
mhbf1lZ928EwVocEQZdfpRn8QEkwwVfKgQgtH1ZCzWnJ3tx8LZB6EYxqjmoWbsMO4zRlYYqNsTcx
32C32wiYvmE2kVDmnDIUHGxtk2kDtbHFde1maqER7WBTc9cKfjeDUxHhWxX/toMcYRphlXQ0h+Ng
HG2iVKOicoPoPi4f7HyfTz+mKzH9UKYdKsxUbnDe07jaCbum4OhDWWcnI0GJllLZYvOSdISYutmu
mTtSDf8IC0yznqWLC+pASQK/a+GpanfN8YBgZ9CUrMgcFH/ZQFYpjtIS/xa/wBBiAOpIQqyoUAA+
ejCdfqeNIMFouadHEJudHskEP0gbH92pt0NU/pLg5EjLhwDpoU2hQh13fqy/5EkbJMPZaBrPhDFD
lGMrhn3duZk4LWcd9PQgpj6MSeU1YOtKiIomAgtB8dzy2Cs8KIxN1p5klvsNOAN2h78Aip+Wga+W
Qpi/pkasek6kXbkaj6k7iLOoxf1gvhLzCjBXHTrKjy4WQlLcV11Pp3HXTaekWMOkmEL/2NOGOzkF
lXyNoh2p7mEDmYxwhFVa+IieQI4Iaj07quSoaWuZNJvIdNeNlW0qt/TS0vRE92jH7g6+GQFwW/Pm
QJxi58YgDjUuTaprV/5MXLy881CKYe1UFqjkJTUYWTPFiSmgcrTtinXZ44PJp8m4rmPAZLu70TbX
OLDpwFHMrazV0DehlQFfj807mZ5YLJ8T9hBFryrUnhq2SaafpvKzjM4i/2ENP5MEprZp50lX9eCV
BZ19G/baBc1SOMM221Ldwy12DdUEmjTC12vH74vnNKu3WsRXevSc9+66qlYSSqS9Xh3b8V4D3D8b
byLyhp58Sqs68+0CobvbrFglSuqloxXYbFz1uvCV1PDzyPVkdKptFqS97jv5bVNPO81EPjHwdVL8
MvIrNv3Q40ed/7A1CIOk7aq0sPogh1rU3SqLFNozdKowqStwDOIxCZwMB0gRRN1zmsZ+4uyGxKSl
EGj4SE8Hza4sXVpbbdCjym/p98B/ceVBMSGHGeeQyGxzHzVXzzE3In5pTeE5yFdQKdhV9s6tHIrs
N2ROcR9Pm6r8pWNs816jlnUr8aE6dz+ouyTfkAilg/bBBMUEYgmhVh+VyjkPdu/BlsGDKhAtSuwx
6JB6tVOveykA3DW8aEpwKU+EVxiVx+RjL45ZDhGFJPeUYfLQ3XGBf6jVHfzUAPbiNNP2AsfXAH1u
je8FYPOJ5kO9gmpo1nCDZljQevM2VgItG3zY3o+znFYD3pkHFRu2g6xv1epNQSrFzH3rwOdlm4wT
ddlDyu5SU9JEPTgQZ80J+gMoYJJZVgICO6oZ5H15GKqBjiMspkIfeWLTUo4jAPjLAJxeqpZhEV0z
8gRxbb8qTnm+m8ZTUXXhNNzMurxzPSqrH0vbWQ/IRUAGeOH15LdK+wTZoNduVp+54eodx9liZjbN
i2sAnaZWwUn5Ona7lmde6fwqi57azAgUTakCp7WDssiw7wGhYZXhFO/SBo5zCcTc2EuC14+xNEl2
BOwrmPMNnd0JZqxbYm3U/KSB/9YaymoUNwnU7JRqCPP4FmSLwCJ1YBI9aGdvX9V4dEYeuBmuMkq3
16M7NVGQKuSAnEIjkee72I7XSq+vxHhnw/CLSdxs3LsUc37suJ/ZqExIgs9BvLpR/KZe8SYJBHy6
iIAjafujbSXlvEG+y7wS2VBa4AKSQym3PwxOj41w7fZlwOpjAxibCjCDJdeajbuSeeS2fixJRKWm
r3VNDTUHQjFAD6rGtmHt3gWeOKshilS9FVh7eh3RxL7ThhfN2BuZ7WlaTHt+L5COEUhexw9Whc2O
jB4b75VsgHKAn4w3Jb5JoQ9IkLeCb1C2oiU+PSRSPdIPforVZrVXzQRuJB7TmmKqWgOkfLeOAeXK
iFDTKA99craRIQ288BjaDakJLd76qnQMUGeQIpCmoBWBe8Fke1D+D6XyKOYKZo6VNtwm5MDAGYn2
Rfpo2s/KeD1JTJOKBAQgIAfSaOYtvKeRuce3tsyuUobrQtV5+tjB6fBVKU1kP+kRiMO7FvghKHla
OtynIh+FOUhBHgssXiRQnZ0G8N4F3Hwoz7np+FN1bPBbiXVP2i6MSoYLSxfo7pVIbiXA9xa/nUBr
wh/3LfHkWrdjDh1L4kLbOKKiC90aNhCp3MjUeGzs58JNnhQHWvqZOHQ2npebc4oubQ6gAbK7dHrs
DLPzO5Rn/LaprlPRPlrDuNIaYdJW4dcNiCBOHa2J1f/U1PqJ26iMVlC8M+b81jI4DL6z+yyBxuQk
cDoUTftjSMFnTl372hqSp4H3+5Fx30ytQ1Vs1AlZY+JJCSlV+VjWVyqHAkj8KC2TxmzyVXLNlEPW
nKEw7w22htuoJ4kGa1tfUzq/apx1ZlRvOutTr004/B5jimTAr63Hun225RB2U7V1Gm2TwPrOziR1
co4g7N6olF/SgmJxjOoX7fQZ6hT3pzi7m7ph7/Kbqd0zHUnMAN1C5BCtKna2UE8Why9MTFps3TAI
dMRRLY+5OpxJB8CUkwdjZmzNeGhoXnUbjZuhnFSKq3tgbAuhbzQBPeFcBNwebvGRLoAslhVKFFWg
cwByGHT/YQq2pFJVjuIapE+M0KrjcKpGzwFVTROGB67+hTL5pVCLij9EdgCh1RBKJsUJTFdaVkjV
lRcdWOULF9evrq2gtsI+2UIVconQJIWaVmWdGWHUdZ4iXyflNSE1mgvYiU2HmiPOMKRN3wf9RJh4
H8oPUefL9Mdib5lbSlogqrp1cbwcZnNIcwesjF9B01qEERDp4tiu/gUV3GWx/s/QKLwCKYP62bJY
TzhIl7oGe4OBgGg4RPtImkBdZ9cpUykMzI7ErJHwFciJ4cJUWTtNyzaZnfgmRx40XPIK+upLg26I
WaVplvGpl+9obBba5kY4CtTCyKobmBf324tSYMuu2PzaH+IshXLdyM4YM3Ij1HLuJd1LMT19/02/
GtePARYFQ+KWSqTkeBGF3AzVPtHuxvyCOMaFsXIXswZVJKXLWryDTe7HNF1JbNnICAHBvfn+XeaG
ze/Fz98Ha9EOQDIAcf4Wc2RSQP2VMtBchgQKXpUoWKg+70wsEDXA7eb7uJ+6AsuvtFj3sVSlBfwk
ZGn84S1dVyvHB0sWTQHVr2EMc4lCf+mbzT//sAy1ESsEtQkjbJrUG6JuR8zYT4dLfICvvxtwP+ic
q59priWfhNMYqRG6xbWOnr1sbpCn+01xocL6yUHpffgIUYEQmJWSlzt0NrnOoJUYPmCR1qL4mbY3
DYRnsqymWlOuOtEEWb6dmpG62ja2Xlxu+uk4QQce90XgyQx37xZzNfQGJNlK2Wf6Se0vTOLP5VnM
LbSMdcBxAWJY9mH4kOckrfCMHQ7dpGceUfaK9myWE8S5LtAyv/y+H2ItGvDgl+AKRBArr+5Kfirh
Ja/rF+bsl2vlQ4z55x/mUBG1HQT55vexSgq0uu/yQyQOOTp2hDxWxV1zaXVqX4eEqBK+MNE/9UFV
ztFSg9lKWOzN2xEGp4JqPlmjyOKpt/1W7AUA5OssmC1JjIeLzcKlyNr7LDNnf2Fg9v7swXx84yyN
sVyA+Q+NVX7kQb/+aVF2NNaXDME+AV7eA+F/oHeGt/xkgKL2MuMkbnFUeVrYX6dbqIyvuk19vhTp
y+I10GTIXxwVHYolwCWJUfS3HESKX3rfDNkWsJ5g8JANF2Dz2uvqHG1SmL60MrDvSxSgri63RL/c
Jf73GZZQul6RBclGPIPABdy25AOMsSnqpXOz5/77ffbLdfEh1OKsQgtBlFHWY0OSP63hMYIPNrQG
/e+DfHnifgiyOK06IxNTpM3vA10UxTxx8+X7AF9vdx8iLI4poelVnFuIgCo08ACwujrwAy6/G7YH
jXdnB3w/3ueQagPAeWud3HWq0ktaOu9tq09n5YeHWBxZuLy0Cm5j8ySNTs36XVFqnfg9bL76oN2R
lbLqV5c9zbRL33D++Yd9p4FiRFzaeHlgE3Qf9SBY9Pl2YK6azfjmPAqfQcXqEtf80hydf/4xKDSR
HC3Gy+ryEJtVYGoRmGe4irL8Eol5nh7fjeuiXy+cJMlb8T6uKPbsgMCPfINaFJIgu/rQXLjbfMJq
/bnX/GMHeM/YP7zZqBjAcY6NETJygvMKUJftVWE9Tv1V1Fe06HC7J4ZCOxUOhH18r0WoXMRpWHWv
30/qr0YYighQxQWySkNW/PsIi3YwpsJFrtDaGxQPByGpKDMvyk7fx/ky1bJB0XFR6sG9hyzGN0kI
GdHqQI63TW/iXeUl/k+D6riyesz/F+4dX33Pj/EWZ7Erc1Y47ogX862a2mG1snyIn6BPgHiK/5+k
dh/DLY5lgDKnZBATcuUk3RJ2xwVft9Pd94P41Rb3IYixYN4mQ1bapYJ3kobiJSaMkd3g+wjzqCxX
wccIi+nAJLESS0MERu766K2tkzAnNrWGJ5GWa828BDL9alf5GG+xaTOZTXUMRbLQUrRtkp+GollZ
wwVyzZfX349RFht33Y6mxhScP+Y1eotec9J+tGvtBOu4jdiofh6kt5GnrmBO8/D9cF56vcVmPYzG
WMsWs8Lqp7WtT5S15ppplxTxvswnPr7gYnOGIxEMgSMMo3PowZ8I8I5ev0N9aKtQ8K5x7uJ40Dzd
jx+bfXVkfrH6d0F584Y2i5MDAIGU5pNsqSyTvE7mV7WdTUbOTbMpjdv30fy3AE7/FLb0G9TpWxjU
/0GA0zxj/znAib7UP15eRfMR2jT/ib+gTaY745dQJtOJCyUYICL+AW3Cj2YSCDBokAh3iY158Tey
ifwB7TAQzmaKHSQO57vb38gm8odqoO6Gag3qb7PFwb+DbFpu/LCqgwolUH4gnc5/4xL1P0CKVAIi
hw0LmGca3/QwwhAsmCB0dWuE6KyAzbf5MDxfQH9wuft9H/szKFYEiClgKuO/vx9rrQWBkEyaiqen
CaOaJdYDm4vOBB6wEjAYrcbl+KAMlZ93rQoYIoj5+dYhbSgdXF5hYIN2CDpJN3rzs5kZXuBGVN3W
7BxPKw9GujWraKXq/YjWULe2GmgoFoeRHAcogEzpANkfqIvlfTjaTtC40Y1GYKYcOy+uwVBDKXsv
bka/Gx2f9MdkNILMwkWui1ZWg6txVJSbSVYBUEK7GNQrmfVUqA7u8Q2ayaWfSGXTG2h1F+1aSG1V
9bbn1Oo+R/8B3o4TxTdfax2kvKrWI1XlFVG1yVHFrdGtGjoHiA53RSbFk3q7tYERgGsIHQw11JOr
LI0Clqjn2L6K3euC5OtJ2cgBbXJVBsb0EoObxTPDL2t0+YlJR+gMmv3gsfwh68EQs45Q9NqlSR+W
hPSeZefXTRE61WNdwTuHOx6v1cBIzU1csTXTx7u+TM5mWexTp/HrJL1LKzcUkeJXE3w8InvrAFQU
xaWfRdjWHOnBwtHvYwt1THQZmOkbUbOqyzVam2dzKp4zozyNhXGnDOUORF2FtjoqrCN/k6zyLW16
aXvUzgtlOEDOIDlh6rDV1NQbvbLeaqa5tHdkgKKlF4nUKyEXRTMbMCuuY1JMHks4Jq7wrD7fDEL3
NfN11GXooHmeN3nYCAitpR0mRkddFcwIeYK0+VOJ2pzsN1A9pKn10MIipZWFZ2ESjT9a+VqM6Pwl
/Q3IPS+xtMNB5JTZa9c9QZYCF6VQ68Zn2Iygy/mcRQVomyP6TieTxC+yeStlsrUacPLU6kZwG3AM
SYEcpQSYM2nYUIs3aNO0od7IjUauoeND4w6GBEgdUgRLonGjx/tkajYVOiAs2k2DRkVK1m39A8Z9
B5xYdxJNN0VtYgz4eNJMvjdEr/i600iqonteqvUhaYcT7F63ncUiFAgAfGndZwXwFQHDm4LYVxGr
NhA1XRFhbQC2vE7H4RpJbwg8dJCBlmDWELV3HSjbES9346PRyxsZ22gmtnvZAVJgmn7LrI1ZsMCJ
+QtQjee8oVGd3EbEeul1axWl6Ja23YoR+4ch+XHEkxJTbBqh/0yEuil1bVtFTthMKFmYxpUxCw3W
zdvUynt9ah4NVa7hwHQcojiEQ8nOSuqbWt3m7Q3XpoM1kV2mChSqwfhqCXhLqDIHMS5DwK5E6Ar1
UH2rHecVbSVUmMhPU6h7W8aQ8oNDWsUA/qsDDuVO2tomth13P8q8AxjiJUFPcQScvezqq8GFUzUa
pUPJfZ5cGU4cZCN7dqGX3bro0isxXEwM8UsrRi9Syx+wyLqSJpYUOpe5HcCF4VQz9TgxZ1VFaPQx
q6Hfb66LatD71grdUXQwZul7CJ7+vrV2E+CBHVFjf9Yn51vw0DdIsg+Xyj76ouwDNoGqIqeA6DqO
L+iHL3Katna7ropF7M9XXC3eGycA62AuhntDupGo0GYBWnJU2RZyC1N67/u3XKTa79GBBobKhQXS
iWUsrg913LV9kuixr6HEZtY/euhzvUf4/2zmv3Bp+OfJzH/X3Y+X3zKZfyQylvsHiotISrAJ/Q3E
/gujbat/qGBfImMx4BwGL0fMur8zGf0PcE+QYFgmvItBb0cu8Hcmo/8x61/os+Cjob8nOf8GRpu8
0wY/3o5AATVsMDJn+0Hwr5c8pEjaDH6OQDqW0aGBVvOkUmlIv4ewpyJntGV3UoBXmlxx7jLIBcgK
Som3rB5gqBEBJnoTAb0DAQcdgE7nSk0h1VeZgdZJ36mfYRvRAGDWQOe8mJrrvppO2G5DKawggtZZ
oNmpx2XstZ2y7oZuw/u10hYewdU2bn3WyCvCqhMgJGcDkkmF7HCku4ABxFdGEp9g3oImfuKh++sV
o7bhBWQU0jhAcZeic+wlzU0OkCkkdwzHAexpZ6lvqv5sqONdS0wP/l/UzW6h0Aj0qubZaBlnDo4t
7KaTvnKAB9e6B+QqfsNe2wz/b8bZdAFa8xbAcGX7UME/N+lHHwIdtFK3WhXyMqYFS/yxBT5Mafdt
UQcEjiN1AZYSeoSk6gMWNzjqMLLKU4eCfSkes1jbWw0QsZnrK8BT9iz2cgu2Jd19lcZQwwSqCdA7
g710RTgWh6GvNlF83+T3ZXVMxV2T3qbuW+k2kERxAK1/gCaVP6F4ztOfBWCUenm2p+syfh6BdRvP
LZrmijgyviPMBYzkwTLuDLQ1gGntgZpTp5G2xn6cZs193K6SNZ97H+lT6ip+jgI9bKhhOl2/jXaJ
UxgpL15fAV6ZdDk1xLMSJ+dI9le2Av1WBV680xQ4tRlqErqvCr79lZQYgemHnH4x8dSb9yCneZwQ
L8KRrzavInPX0CZPbfRwDeJN5SEnx1F7qYG8T/XHGZsYzdgaNAjiqaKZI2muEJ0OWbMlJt+JChUR
4TKv61ygA9qctqINjG4KUrV0qNGle10p1zbRAgXgEo3UKwW42xL4mmyovbLCSRk9OunZ6Iin9DOQ
Mk1PU0G2wNIecCkIxt708lkvelspEmCWuFn1deFzi9yYrnzN4jinNrkrChn0kTjZZh3OM3sE5rbo
V65+IjnqjEUUlHFV0DY1epoijRi1amWXyEvtaoD+qXZDzMyPzF8FDLcZYBcAe5sOdBFc94FYUBzX
dUBsNsxsvNZ8MJAjAy3+HLvHCFCJqREewMwrVlqe6HGs5PU6cYA54TCwJNFZauyK6W7IMvQhnats
OPPU8copv46HAZjMGLNxLRlOpAKYQ5Aa4MOgQyzbK+3kunA16sa4iHQoMZT4Hbt7nJruiWjseWJu
WJk2Te1rQ8+udXUjZ2AizLWgvYD5cuPEbFMhT+cehJwm586ARrtkBiDFDnkx+NlRmW80IwgaYxEa
wHIkSMkVYKjaiEaOjjppfZe7eWC2zyowPrU9nKW0H6qof4GMfQbVUNdzh2sbxA4j3+rWgc1YGbfy
G3e4gtg5Nad8r+VrMyl9oRa7qHArT6/4BD1hrAynVsKpB9CambuU2TdAfSM9VQovsQdqArGltWEb
3egY7lYBIqvZ6I4WsCgNpEy8wSiv2hZaPGjyl3mY4+ZT6WvF3Gij/gCRJGB+VVx8RtzRxLhJuqcP
x84Xl8RlbeZ9M7fQfcGVCEoNn3owFtR5Ab3E3GhCW2tp2u/q9ELl6b18+unEgAwcNKvAeYdoyO/J
UmrDrhxsJ9tvAi00zvyUOZT8iAD2WSkethI6+KbXYdDO/BrszOKXE3mXIA+LVAYHJk6tD8+wKKIr
aVQIoyqBz4epbT8FTUSC74dyecf/FGJR3OV5J+OhRAhlPf6MViWcLuMVsOxopQf1KvfUmwsBF/f7
TwEX6VnemVy4Nsb1Xf/WRMGrDOMAXGdnb64GXxxBZjhov8Ci8C9ERjHltwrpPJqQXgFLC2ZyMARa
jOYAQjlXY4gUA/bOX6b7xMt8i1AX0OKVFYJeol7IRJeJ8Pu7Qj4VMh7QBkJJYzGHptLqQd9o8f0q
v9wYkCyHQKcbWPtWpUDod2H5I4X7kT6rxxJg5amW+U154RN/OZM/PsXivVVHjlpbd7bfQl5LoTnw
cf740J3BoyyptYelz2p+Atx6yaZb54DxHtpLYtSfeMZ/Dv7/DsVinrlkqDmgp/NDgFnkN7TyxrUd
2CsSlKtLPZpP/b5ltMUk63hmSXAkbN+k6L6A/9ucp3NaUe0B6Dgvv23fHcQ7dMMDdV09cOmXv4Yd
uArfT7mv1i+SW1iqgOwM6Z9FLSsfapMbKhYXDC3u+0o+2YLZFybZVyML5UjQ5UxMa/uTpG4ZafaY
FhhZUAZgqcVOBtyoQced1y/w0khfvn+pfxLQxL44Oz18MhOKGvD8Icc+r+DeL48FGjTzeGreeKXv
Ll0mvxjCWRfzH8EWX1IYOXQYa9X23fGBSRBTkku4vi8joPwKU2oM46eNPjJ6kZm5ZgPhO/ooIFDD
bjYXhmzZq8N8nAUx/hFjsQTNOmpRgDKwEWi03PAgC9Nzu05CvpIrcpp83A1+AYPxn32qD3EXqw46
q7KOEsStAhs4hQSGa/1uhicQbLKXPtUnFMbyLRffCqjntnJTYv9576dx4KLJbMGt+ZJwxaXhXBQy
tImAXCIQyFZ83kDlLin3WZwcuHqR2P/FofHxy5mLxh1PJ8fkMULNOwmYM57czf5PEzbty/vWPECL
nOO3YIsenlmbgzJNmIq6G8SOet3q5rE09B0UZo6ZNdxoqXKhm/3F5IdFOVSgYPKG/yx9kjg4kQ16
Q7bvwImpau5zdzhfmPuXQixmBQOdg2sNeNFVUbymlnvDIgfZcv7CcSuY8qwBLehqMmVQwBcdZGKv
73uDQp+Ko9TWX9q85i13McR4YZguzg6T8KtZbMkjBISVBnLoPmhds+RF4rHn+DwLJ8SvgA6uLi2K
L9Kd3+LNo/MBLTAVEx8yE/EGbasm6zgfr22+4+5WSucSEOJSrEW60XNbVhAEsv1sw3dNMDdMcUvx
wPrRdpGPTqJxrYd5oJfbS14p89/8aVRnMxAINaDMu3Q+rAmSnDpTELlbN73qxeJQZumFk25e1d8F
mZfqh6FMIII4xINrv5cv0229tlfanDys/5MJ++FlFlNEtEYnME9xav+0ViCsQVpDwng+3Ti02xfB
vyBh+cV+NisM/T18ZHE8qKyKIWWC4Zvha+qLAk90hmqpnvnFzqKgBfvzVRLlY+mz9s8V8f/FzP96
18775+VMr6tffr6IjwXN9z/xV2/Wcv4AVstxoD0LSyN4I2A6/lXSRLUTmyU6omh+Ql4COm8fS5pz
KxfXDAhZ4no6Fxr/Lmlqf0BUmsz9Xqj6vFc7/42S5icYEp5tLrNDyQJkepgpLGZpWcGyGvRk3Wdo
KtmyvG3ztgQVvX+E2sRRs8sw11PQsbGVgieYMwsUZehSGJK8mT2wgt8vGpjFLlbn/DwEjwH9XHi2
G+8yGR9Wp+NWgHtKS/f7lJws5G2UwPc5FuKny91z5hgBQ6lQi8HkkeDlZemuBAuYwzSP19VWU8db
g4GEFUeeI7JnDYRTW6DoCNUCScrArhp0RZwV2P/7plDCNr9y+wo0ALQReOIrxq6Rqidg1iRq1woH
JUv9HprnAWyQEqp04lY3jvCkBOF5ptl2LGyH9NgPKMAQeNqBQidFqKb9M9Tfn3sFBZGKhaLia3Uc
NkqnbEvi7h1eUGEclPocZ+1OgWqci3Jblr3F3QCm4k/QBsCJP6XRPksTn6mKN45vMDykKn+Oxhs3
RQOpZcFcmayNt9J4geQIBmKLHpvWE6+BeFnhPPUqgUrWMREH3oDZW6ASDSEOS7UgQ4PGqbuLQdKL
2OT1NQnhvk5NsLsN86HJIYU2UhSO0NazA9A5uyT3uxzBUJ8s4vsqesiLO8kBOBxQsLEyr562vLoS
isDdE5zmDKWf6SFKtxFYn4WJTo3Cdg1JUd57gcSIZ6JuCttZICM51BvGNPJhXhrAkYkypfEt+HCC
VvQIO3hPsyZQq0fdq8FdbdJ4q2n1dZNO6yK+Kq1pI1iMylfWUlO8Ks7rkCkrRaI2NSjmvi4SZASn
OsP2Xt3r8uSO86Bx9NBguQ2b5joOTCXbJLhLExhyWvC2StBPlOm9SDEHyOS1EkU0Uz8lsMZOIIEw
mXemsbKqBkl+3SDhqMub0sgfakcM/8PeeW23rW1b9otQDcBCfCUABlFUsoLtFzTJspHzQvz626Fz
6l6L3mXWqed68Y4SSAArzTlGH56r6LmPMfG1EtFJbXDb1UbHtmu6z7vsW0K8leeaaR0QJMzzS7Jr
d7SjgGxc4RkG1S5j3kBhMOFn8jJl4+RsRn0iTaGfF1+k2ReJ3ZV3GdJFq35f6mIM9CjcLm3+OKo3
/DuPe4mr0Evy/rY2CUShwr0oy5UROreybgnH/NX036RpUXZ+tFczeN/4pJLepMtDGGOazd/SbtzU
Y78bteIQdsZGcV77mc8BX2v+EZu4TKjIOdh9qbqqct5OYU3tzEQZgHhCTsfBpJQKkCEMeWHGbGNi
UNMAZlD4rJXcc51X2Z2apaMvK/1aLtuK55Vds617LorxXi9+ECN76LPQK7ADieVZTPpuslw/4eZP
5XKb2VW3HXsqIV1sXVeuduqwABuWFsTJYUxeMzr7df9FYFdvlbcx555C3I/aB73UrrrwynEA6aA4
NIzHVLi7lr9d2+pRkW0FxdViZlA8hu6XSbP3mfWj7B5n92TLe1xI3O31JbgzxJVd1Ltl/VHrV8Jb
3jSPi/pid+6x1+P3Ub9Wwh0NWiAL8SbUvicKm+5e/66W12OtUhBdTv2sB26X+NXsnERp7LP6JOND
SCXU6DRPsbQ1OEN5y6OWb917gwg9aTtfBmH4KVkZyaC8YSjGv1vhjlRpXjjXofMgjNQX85MaiaMV
hVfSEFsjNZ4GmhVqmHhh/cXqu8dWH75LFDGSkbOkYiuL6ZtbD6c4JS5k7jfFcuPM5mZ2hJ+3z9nC
eUUfeLrhLs9wTS7acOMoMEHaVL6Z+NTCYQlMF/lx9SYH8aUSFFKdNH6yrPk9nn9F2XCw4syfwnG3
Tk6F82oO8ca0313rKUWCoETTVs1eIoNUFN2zNKJwodS0C3MJZlJbey+c+aDLhDQ4FRtwdwyXFr+5
G3Sy9M3utTLeCu6XpjL4DEgDTCuJOJXixkXTMRhrc6OWnuEkBJL3R6cej7hYudF18h2+sa/VULjs
bHnssPDqdo/NSLudW/dYJ8mxlPOmitpXxYgOaun6U14Nm3gCT5DAsu7U6wWpAIiH3LpheQXLUz73
Xb/Le3AMbXQk8/QVTkuA562h/F2eQLvtI7t+c0b3oGbQ1ZJS9wp33s/LcOqc6QHiyhHw65uDXXxK
1Pu8da9xx/+05uQG39quymoQA9clr1LR+EapeqKSLG47pX3vbPW6VpnPE9U4gAGwfFoC9gYL2r5N
s3tKMFxq/5Hkh4Ao1tvNMFo3eEk2Nu7aQgfAABCGIJ7AjOoHpEhPDu95Xai0U/iNk0yucqc+6oW1
oWvjjD0dN/cqEZQa1au6fTTEsqmVDBzJYziC3qCtwkzNmglEIJp3U/8jNzoWU0Q14UPVJ343G7tO
FvsmV3eKgSZEPiT2dG2mJSbaxgMQvnVETA/1Pmre1F6pPVAXidfKbWXrvxCCdHb2M0eQapfqNqNa
hSyBvl/pfjGaV3eAzltn3rrOFU95j4G3IR0K6EBYkXlrVN6UjVthx15cDIQhJkHONqPQ6+1obafc
8uK69QyFJmXb3UvzIRavddr7dU0vIuk3MLx8AhwDbXkihSFwpfCYOP2FLq1p05Iyr6EvB+rsYPU/
VdlLO5qHyei2TYXZd248Q7j+OCjXTQJOwUJKj6PGgADBnARZoqyaQxmLnSP4VwlFHQVEi6J6DKmk
ZcVCHjQx+iLx1XUVL9e1n0P3oFfVpuJ4LNVl5zB9DmCZUsbMnOaeCTHBZGBOceIN0zfAqkyT/ZWe
kRESEwN5cPTXdiq8SdGfZnqXS3irVabXDPDu5Tf6tMRAUW9evUZpuImUNwkDyZ2furrYaipKnoL8
2RTG0MEy5puSlmDPq0mTzxQp+IhfjfOwCuxM8Mn1iOfzpXDircaNSgrXqwyURNr33AWQhzZuToAA
tvTvXD5zsZPFc5Z+F2qKoYyKyZokhCJ+NJ/M4UVkQDLWeD3Igblj3ITJteR4WqNga4bbEuIvMKog
Ru7Hz6GDMreU1h6rqX2qmKHy0fIG9oX1xBSqKIeMecdQ4qBT22s9eupV+PEQNr5O017Rr3vtoVLu
CpRaS6TA7KmflOauGp4SZwthZkqf5uibXqkvRpSX3KHJU1L1kNjvS6WCORMrSm1vJnezpb7P3P7O
YmiS4JUvyq/UeNejehPXiZdZygNhPqwysNncBY/XmPjwLz3LBAnTX0Wa3KvZ7WqEV3Rc/blXi/am
jZbtNPJE7JchmTb9xA5mYUMa7aLE3bK8HgAxwnmSG3Uc9mFuw0RRiMPCuq/H+2QNp2GBZW+/tdja
tAPAlAaVUaLfKdQS+yG7gUXIjpAXaB2Aeu41GVxZkfiKfSpJT5KJfnJHhcYh+IHlqZlvHUXZtGuZ
Pj5OSn7bOpCnYttPYnhXMwayjiI6WW2TAnbFenM7PCvsAiSWeIPShiumbSmB66yMlIrwEr25MrJp
YyVJYBqo0ObnELFmhrDRKf0GRGWT6Ned8V1lWsryb828d5Vbpcq8on/rmi/IuVS39HI135bLcij4
QbUWfg2tZ4kJ49LmzSBVr2RT2gyAxHN9P5F/GvbqyShUL0RWaWmRt1hYFYYvdvlmiR+ZKLfmiCyx
l9s+4Tuv0sxnS08C2BNXdp34KZHCBbSchcRXGBLgP1RaA33FV8+nA14zCBeK17ru3uWnXAVBZZij
1mriCOxBT0Mn19B+yvJgGv2piKkz0cHX6VGXabqeiaLA6EJgFrPnzgkmB+dp7ubA1YuHRineQ+W7
KZVfTq19yUDvoQKovaKj9Y8b8os0L6ayn9dVPk5ulMPQhSG3wXP5ua4CoqlOBknCVnqI9mIPRAwn
kr6/VAk7rxGtl8H9SBdMqJxcnbPL6B18MlvLhG+xMkHCsBFg8Bz/fg69dJH1lPrbKXQoJGEgMxcR
NZ02A98qcTLmf1poO/8qZ2dvTdqGVpWACc3N+Mv51dwn310v3KvuBrENp5IAywBwmPinfSFA9ryW
en7hs2ripCmRVbP396f6PpwfXWaGv9+/P5o7H1egHKzC6NURZ511DHpHut2SRIK291o/zP3EgELN
rLiDnvIiLnTZ/zConl/urDhcorQsdU5gfutrW8vDmQbiAhYRuahrp673jW16Fe8yn+mg8y5lt/xh
jTu//FkjIektxZhsLq/s7ds1jrW6r4yN42eH4QosDROHF13Ebl+66rkZSKUT3WU593i86gOT9lm1
0Ij1e39t2VndUY+IQPIU/5Kc4NLDPU/frApj6UfJhf/VFtU2CG8OaxO2DObjJVvJH9KC9eYCg3fR
MFAmg6f7eSzaiboMS54Kn4BbwcNN/Zb2pNdvq0MeyJ/9sb/w8q4k2E8V4vMrno3+MZrycCgYHrjX
H+NdfDC/Isp+NrwiEG/Rk3GAMrNp7kSABu8gdvkD1Vw/2lYXmip/JCGdf46z+UGX1uC4Hd+8C/Ju
P/nhVewNBHftTLBfG/3WybfZt3bXvyzv/w/D9/d7fjZBhCR+D6AfhK8c+0Bs+x1RtTfAp3zprXPS
3692XrY+/5rr4/htso3dKWG252LTeHTY5uYo3sL0zbQupZH9Y7Hz9691ViCnr9jnoubBpgd5cF8g
yrClDa8nb+1nZJmXX6VOYF74ehevejYXWkBxp25dsZza027rA+wqzoQbRxD0TsNIIO0i0Er7j7US
5/f1bFIcVGOsoLmKD8GG5sOKw85K2vA6B5tEXHl/f4z/OAmTjsK6zGmXBLSzWdAwM0I2lYL5CAOa
CmCmOtnH4j66t4PqkB7dXeGzKdoVX8b9xf7qOhQ+N3VQB4MJIj5r7VOfa7nKKhJpO7bg1L5SY/HF
Mf7iBu6pORAktA8fLk0Rf4Da8bf9fr1z73yY9dR1NK43bOfnIuCcgr9uZRL8XxhZz6ejj2uR7mlr
pqGuzZ3P40OXQJvcZlingTmoQKXHfv1SvvxA/79pb+TO9QEGXniWZ9p7JEd8P5AeLN2AF9AzfL6m
U+SJzNSZkXJtXY277NRt0xWTftE2+8foWK9koMywca/p/O3Z6FeseOoBJDD6t2G7aR+pO7lb+Rbu
8T0Do/TEk3KYzAvv6vrqn78uqGnwyiE2R8t9NiTTxWjnLhwRMA3gwDgp43Pa0Hpkh/7TVfdWmf6r
G/j/22MQ0lke/8/tsbvX8rV4/b079vED/+6O2fb/0sBzkzu07hU10+J3/W8oOyZEsOuC8AoTb/rv
UHY8jajweXFcwosdnZ7nf3fH+H2uDdQJsMZKbUef959YFz9MHv/znqwnGbQMYv0DcJWwzLOdQGna
bmfgIQ8Mi9LRHDn9RpoqZ2Gjvmpce9yPkfXLQAmwW+AI+Z05x36TKF4kOoEe0LnFfal41mj9HHqR
HtuBglBqRhQyMbN1wrjigP3NErPwNHtgCVJCfUu8G4DOuQ43czhkGyuqXppFnvq4Bg7bd2QzyaQJ
EPrJqdcPxpszNVPAbAR6vEiAJhuV4i+Ofshz1P/xMMZUWEoMidT84NICuMNhAQZyth6VqhwvThzG
p6H1cctWJLdBCYyIJ27a55lDyxW0KaErggjmx6Zw64c5gSJeSvNb362KYXPrCnmjwHR1jIIwx5mP
RlgtQOdu1ykT5jE5LvtJHwX9GKh+YWSonlke0FajDRONSXxhPXpNaARtfVX0K4S6qxHJO85dU6U+
S8HPSNUeK6eY9rPQnrVK/6lTJ+CdIqfprlIGImqgSqVOfU9wbYcrEUSn4oxUOucI9MGa7d5Y8kdj
2V+01PQde9nOeFYjLQcY2n83TKX3qqjGu+YkfuMoXyFJ3ixFDGgdOX5aDKhRBwdfeWv9dLXlrUuU
dJc4rq86113WfNepv+wrMJx4rUbY62sRP9VfwmxK/STCcijc9EW6YRaMmyxcgW027bZZEVeJ8mY+
Ewai1qVvy26NXTNOZJpve1V5pOu0KSPFoLTYPKhDkVDriU2yAR5NyvXbbnJib1rLySoyoPimsg9R
lwdxYVIrjuLXTGtdz9S+/Dbc7/41WH6n8J/tptcXAt0z5S1IfmjXSPX8/EKYrVpUfZ7xQtA3BV9r
Df4YxfdOjKCkLhtk7Xn2YsXLF8Wuj3gep3J0oATnMUzEDErpKKpNS5fRkE7tT5TAvcrRNyDUY3+U
CT5RlU5TGVFITe+MTOuvQ/7Fhe+wjvPP88Aqb8KUtFL7bKw/n79DmZcFY7/TsN+ZeGS6lLqUZexb
h0pzJQDJk/yIs8+XJJyBzY7u65H2WN78SiYj8idgmzXdnWxOKddasT8L82qYyi6oyp/hOLwAPdj+
/ROfndHWu87ERR4PiUzcde3cqVTFtcyGyZHBPGNOtNTvSrr86uwapHbCsFSpYSlTvykBFwu1CpqK
3o8bU+b7++f4vHf5+BhrziKOLSZw1TzPYMDbG/aysSUbXtXydMv5WjTtQ+fQA/37hc6wOP++EnkC
HwYytr5nu8+yJszAXMATp1WNZad0Iq+EZ+2RBR+vYQt5OfuLuVQ7R29uksrg02gy8To9PsxiZNoI
Qz9zaNC6Yzp7SltaF/YcZzudf31CgjsYDia3gyCSzy9RyAsU1XUvgwWW/9x9Q3o40elsYNEmbeEZ
GT3cLrKDXG0ZsMuvWJbQ45fnUsw/leTS4fLzDu/fn4b9D0gvdl9/PJmOElAWDq0MaC4FfVMf8Bq/
To31dZEFS50V7lmQpON6RMayvv/3DuAfpoTPu6+PS7tw6VbpHDIP8ASfb0SijKNa9rQ+MrG4m0TC
mOYV5iQU6ctmcGUTLKEJwF2c/n7ds137emEHiiiLOgAaNHvnjtKeFkxX2i59Ab3bV2OzG/rmmciF
W1vDsRBXt2gDrPFq6PJbYXWPF66+TnSfJxGuTmLVuuFFanl+ZrCtkYyOzqSnkla3GPge69G5broI
u6BzR4boe5zQinfLZ03RT/SRUUDcEQrz3KTaya5bzGDNhY/0wd48+0gcKNYET4or3JSzJ9EZi2Pz
urbBpKkPDu3OrgMCDFlAndrvtiq/i6jfx7Ig1H26tZT+pMzpqdfv3WWB2Y5MIfT6VEdqWT+KFTev
H9wcQbLs3+ZufCiN/DZXprelareSO44y05NOc2Gq+3OKWVXr//MdzoaV7Ip4CCO+A8bNK71071xD
vvGk9xce33om+ONecUpZzykgTtat6u9lCkspHPIeCcpwo/bZqeYHJ19QfkpD7ketfDYb94rdxrsx
FGtyBaxf9Cx0CmXmVdrwli/uVRapl97of/xQrEegm4ifwW/++UMlqaRd1E9tYLi49qd+tyjiNK9M
coaX1KeHNMOLEZdf58zGUW95Xdw/zgP/rW7BRnjzVN4pQ/317/fqH950InzYM2NW0FGXrf/9t4qO
WqV5Map0D5dUfUAS9bUXSDWG6pZ85uDvl/qnMc0m03XwLbA+2+cLXWrkgA/Mvg2SrKaz0naPtVk6
mzrHDLfYoboZExs3CqCOsInExrDimDQddp0XPsef86mjCwwa2BnEGvt79nq4LbjZKe2wsLrhnTZv
sYJG06NrnRRnfgAk8CYN+2qIxfvfr3tmDvqY07gukbjATuDufFiWf7vXDfRyPZzbNiBy+92uy++F
Ql3LBj5f9M1XpSpuiQ+9RYLgp/5iz75hpN+ZlbVNroecLhpH26hxDB5oSn91iUmbtX3WJ/OiYnod
hufDB9ghdwcrNjyWs2Haj6GiNrJpYXm4d5oxvEVaTXTuIVtwyBZdi9NS1d97zbqL1KjdhKP61KpK
tOrBgkV2P+ZJJxKLsGHXvtOy/i0ZWuXSM1yf0flnxHTCcqiyLMLL+fzeZm5UNXqMDXkOqyco5JBP
H2ZNP82afKy1+lk3eG96pfreFrMfJqi/rfjCNCP+aTozsFhzLLbWpLL1PfvteTJ7FH3URYxotfrR
Ev+BFnCmM9gsPKzufhwwgTnk83hV2R2lWW7DpbiN9Ogqd4vEM5bhvsxpLNfqQHU+1baNZm1QXuT0
WrVfTonyYUjv2QihV+Eu0EELaZS2kJiz3aLWO93r7Zo6CJIGv41sr0U+AOGkIn0mFP7f390/Jy9S
s1Cdsjfke2ribMioTmnHC/XaoB4JxdGI8qwQAaaus7Md8PfLoIyX9mDrE/z8hFl50e3zloC80857
Jt2oW71Mcy2Q1ep5r/WApIbXSMxbpRQjexFw+4QE3Re6Ofk6ppCto8fXS90olIea3d+/v/nns2be
4gOpgLN0U9PP5sk0DbVsypAI5fFwbZNkEWbJTdZx4Eteyjm6mcuOk5q+mZDqILkdNuU03WQ3hSHA
yhKCkqjJ1zly74vJuTWHn3GNcrRKxxLykPliRezmW7u/zlRUlmm0k137ljcmzcYSlagV694ICq+I
fxTDcnAS+TXup7sBAksJjUWzu8CYhgdY2TBeFgRkFF+fYnKoO24RRIMM+aeDQazJnuMRRWctZ1/J
2tOCcqC3pT9k7SEt0ue8ie7+ftvOOkL409ArU5Thtfk4V54vektKx7GKmyWIcxjCeUlZfVKfI8gz
HuqAbaGgCG5qp0FPEr0XVmPuVSW/p+GJCH68BMz7YwH616dxcCxgCNUd1fg8YONCpoNat0sQIW30
qHS91jXSP8IGCEpO0qtRk7q31GhUNFg0/jL202Zw5M+/35R1p/b7i71+ihV1AfGZ8cQx6POnyI1E
KxK1WAI9RCMDjO3NNvBlT83OFdUzzHyzbZYL4/cMq/fxIIgToNjPZlZwMF4H+G9z1VSPMQXWbA60
vHyyW1ILLJQpYqLKUTjPCBp3lpbsZ8v+oRTzA8+MQfRDk86jmNzc03JELW6tPNqRuM8055LRQz8f
7NyT9agl1nMGXLpzhIuZOjKVjjOhyECRQiBZ4kZALr7YLQ5lEru9UXVI01MgWLWV8DMXONUst6Fi
7FoVs34/3KYz0VV582YtAIdU+SIrUFwk0qab1Oiu21oc/v4Yz1dJPjInWKZ9hIGEoJ+LKCbqGGTL
tXi0M0WgUcv9cIqMg7PMX2EjvTjJbQY3rJxj98Iu+o99BFd2TPXjoE6rVdhnk3E2K73MlWQipYUs
tnYpI2/Ui6/1eyqK+7lgPp6crN1bi/YKH2DnNNO2kMlbUY5fjaH3FcspN6R7lMAZDM7Xzk2M2xyd
yoX18Y9z/sfnhOXNZ6QtIT7eyd/eub4xYnOkUha4gnNIN9zqi7pNx+Q+6jlAV+KoJOoVcXG+aPBA
LzT08kmcuron7M46cO4nFaUmK71knb2wf9DXof55EGLPZfdg4TUlrvrc5UdFuq2AeY3B3GW/plml
Z0oL15eG+jzNuXE19iky/DDbWlr4yno4EkXU4jXoigRZuZnua1K/xrKvjq3YDV3EwCrItVHivL43
qH6mWhodTau+DevwpQC4eOnmij+nETaRJGwzFaksTOdvQZ83Yoh6ZQi6oO8GbRt2dAoHtwQugaRp
p4vsVx4zNvKwTcHfzKqfLPjs20Z7DPNwCxIlDxZYPV5H+OZejSS0kWw8VqQzAbiY/XIYxj164fsE
ilfX1gv2g4LkJu22ZFU7DKJ+L+PJPTQS0ko227ulKPCaZwoS72hko9CQBjZpuwmZ2LWRVyiksxoR
VZscVMKz/KSgbq42s2CR4zaSTeL4agMOS41dMCdjH7hJuXgEi6m7ROiEKFEK8EKjcnd93PcEsiXX
TYljyshi6TkRuixYHhRXr/JF65Blmw+qiaDQnsmHqo3smyq1U67qXqXEv0ylel5cAlvNvHw3zbuK
ADdP04utradvmhak6pRva2N5jFfOiT18LeAAilRo1xLTN5S/nFp471n9CBND8E7IxL2rpzRmYFUK
LQLdz2dt9Jd8dPwpHosgqt0blxQIb5SYusyhhJA2uEExYfQSo4HmUQ2vUNOl7GjVN6GuEuOCn81Z
kkyDwDZXVw6WiK8KsCb1wLtqZToBL2HV3prQBWo2Ehs9osoaqhrpjErMx8ssrGSGbLZ6F0PxiwoS
ppATNwW5hRQ/Kq+3qoRQzfm1X7j94WxUx4+3R/bk8+RDBGMvacttH6MmHDRz53bmSEx92X/9+2T6
D0szLzKHDiobcP//WACUuZlTs3fHICrFoxkZT1Nrv1V2/d1UJ2+yjPeuXR7sFMOmsolm5ceFy58f
J3DRW7aBv4tL4/M6b4gvDXalLG+HQMlJJi0mwQZuNpu9HfmFfVekeHHa2KyO+YApb5a1tq01o/U4
sF5Qmn3UcT5PTHwSYG0009S1mXY2uRfJUjqxlQ9I9edkV8wBYr1DOAxrxiAzexcBlzQXeJFDmd5b
+fhdnWH2OeKgzfz/BBzJTDmYYZs9DPxf+fp69WPb3VYy2TZ1V90kbdZsGhdoTTMlJNJVGi+Pq1i+
bdZKkIjMBFan/CTfj1bQxy8GaHGj999iA4/Hx1gdC8nULGIQAG1c7dwp6LO8vyaFzivbxdqKMb4r
B9HfWP0uipKGvNBhl4zqtEuQl9IUyK1AsfrDMqni3l1dRKNzbNbcx9qtm11kM36Nrk8ubOL/YUHC
1AeYQ6WXh4fPOjuwsYmZ3XYchyDUmjAwWumXtnlTWRWvv4lHX3d+uWmc7ZHqe+moA9Uy7cDoMW1k
SwP/E3WyY0wHZSQ2sRz78UKhV1Dw/2NZYvfjsBPjU7o0vc+efqyFMgpDCkKN0uDO6UZtp4S5vu7C
yv0iwAIp1n2dj/GNaPeuHelX0rXG3TDP45O55nLKXr3VQ4HnmM2U0U75aVqAQqdattN7NGaTuhTH
qM3hHFVsEdgDalPjPo5kbHmuaLtdGgFVnag57SuycC23r7dwN1tgSobYz6TLJcsy7Cg+krjZozxf
/6oVGD86gY0gm0lPBstUS80Nylgyp7iwizjTvM3LFaec2Y37mw73wWYMyXcuFVpo6dLuix5Y1scS
PPRp4UVp7wbp7JC1tzDp9Hdxpu7Is2lO+sS2rojzeUvxKNyG2cJLkym+rdbjjWUhzo5FfGetidrQ
sMgVhDYnvaQk4m59hpoybVS9soPFVVI/rtgfjW6+M8ckvGlIyItsge3Qda51gaVszkeGfBrgo8w4
rk3NqaowO9fTUZdqDe29QLFYO8+xxW4sm6se1hfemLoe5NFM9Pel81Ur167Lwnmfw0lsh6Xwl6bk
++opRZMfTesWj6ael1/cgY5f5vqki2s3nWuepjoxbs2+TsjrrZ5IbhEH0CKB3cp808cOOS0scYfO
bOGZRnkeRHoqva7MR5rIUXGYw3DYZtj+Pi6Xtpw3S1d9j81W2cVS1XZzlHxb4m8yM+d7RTexUHWz
b0+kqfVyJniYx+yVTYLKSqpI2oyIM3cEesFYD0lVky43kZG+aEnzRqGufMoHuA95dxers/ye1dnd
sJ/YDByKPJ94E9TulM6QVDFN5H4BezUylhmU6Xs91937GBFhp4XAQhlUzqL/sAeSd+I4Oi6OMd4V
+tRh8RhvdWvhrGuV6M3tpDokRlTeS04jBFaiu1fzZ+1oigIMlrBa4gbdxWc+fZ3X7WY3CvM1120c
UnYqA5HV4OuWWCcCVI9o1IfHrovca8KsusRKr2DEYz7UHS/VeZYcmngD4/i4mO7zSFN2MQ3lEKvY
a3Olsb2YyMNniLrzaJFzbD2klaHvsrAKUrctD/xCgUzfGoNCymkHkxBTbb8xMzN5LEanP7al+pA2
9n1lzvJbuTRcz71xrITrVM74QDGb/UXtpb0lHpUsMu6zKj/FkAU2qijCa0UvxTHU8X6ETTg9tmSo
yyabcN7Z1insi+nYrnOrE5nYaltr8GSRj37pQBKmmVAcswbgl7XL5kz5tjjh3ZBkPCirq2kDEJds
9fM3bRHOpu2VZR+j9ri1GuXK6MkWV2eakqmIr5tKfxjJJvjGGNdHl2JWmK1Bz3Pjc3yLD6U1fCuU
et6belkeJ+jIC1sSaLCF75LUXZTD1gVNdt/M01ZbT248pfhewfE52bFyY470+ZXsSwLQyZ/dodtk
FdGh7Cce+lHlhGc8NlM1HMawuB2WLgmUUT8Q6tqS7sprlqcI2VTt2hjR7nV8DVILZ3c9P7UHE+zE
xz9pXfHSpbN2JeDXklK+UcKI+Eeb8oo70v+TIesjAwTU9JzfjVqPv1OxHpAEHBzCWonEGY8pJ4lN
SJv+oOrMUEV/iGO79uyaSTVZd7h1B4aiiqc7pSJ9sWiqnTWDsJOCJ1DP800+W14jIzLhnWr/sRWb
OfiOKVtBx2icoKVysBHGoO31cjcbOqeROG73kYi/twoGiRxK9BSGp6gjtTML1Qp+8dT6cUMKry2K
JwMO9TLwRdQlr/YyHpttooZI4fpXF1osnKq5ZylOfPzX9bW5/mFgbx7cqdzHjWYeUaKRLFhNUTA4
xV4rI+vEAdQ66alunt7ZaJjqGgBiy+kmtPgjoiVwFWbqqZNED0Wlph0aJowvVqaJ67lYntuwiO8M
FwEFCc8PEVZJP8rHfvvxj70qVz9YUUPnLnu/zKL6W1tNXqJ0h7Fz+xv2k4VnTZ26NVjfthEwDGxM
RzmeZMQGLWVbuVtqthhyNFRqpRPLShYrnsIvGaHwBz1cRMQ64DDTEJw1T0fkFFezcrorSIfcVENn
UVCr7xs7enbMiDT2NjUOBG+Pm2hBrcPOp/Z6J4XPvKAdMVSJd05v1Ru9Vl5Zx3YTJ8zFqsxgdEju
6/PwNKVH2+Is5CRus1HGodpyLv8WOiOt5bS/bnTKGjVhlZsmxV/imECq22GrpOFyLMnsymkiUeL8
ZkpAU0ZTXlUg6WYbrvng5F6ybvNn0/3CCgXSmUZlSnZQQO0euLoop8OUrOjHvnl3LO3wcUDRh+Ee
xw1HmtYdbgstf6rM3cfxJE+bp34uNZ96jHGoJVXJYthJizsok1jbdKp1nzcz/jd2a0mHE3mqI47B
CtKWmUw64pYhi2dW0+6XysAdnFXXWRceJ6mM4MDZlXQLG5q+W+HPGK0HGJZu8yDtTtuOZth4ufbe
FNFRa0tmAlPZW86sfUnWJOMB0vQuH3GpjxIfdpg6FhocEtrEgztk+3ngdNXWobHO0J4Z2trOTaDL
pCYcU5o7feBk47Uaj7/0rgMHWhie0ZjHOrTMTdfa8S6l4S3wWspq2deJ9V4LycJcF9mGyE5li8M6
9tWEk9vSLeG2sWeo0XIT6nl9qovy+b9oOq/lxo0sDD8RqpDDLUGCUTnrBiWNNN3IQKMRn34/zu7e
2a6xLYpA9zl/1GIht7FaKdtugtgN0J8WdbDz6paSVJdunNyLPNQwoB1tOlrYeN1021sN6lRrvVbe
byejinhNzewyjx0eRjTB42h2F+WqtzIVZ2khQ6uQ51hoVVzzGudYpT0QwBoPRn8x8oZ9oAzrpG1s
CllbufMba18oZiJVBLvcpdC86u/+7ZJhkhV0Cq+VQtXmrsSkuz8D0ZxM0dExDbpfex0WkOhqTJg/
ILCGLzkKebYDRklztjg0yaLoiVo4B1567KUm+04y7PQVXUM1aieEZqR9Z/SrD4tDa2S+XsYyiMkW
zh9laL+R+OVj6SKet+ua8EDZabSZTPFOoZh133qFvbdSf94paz5PfeGjAVfB7ZR+NEXnHmy28v3g
vPi1U5+favDl5+7qrx0KxtF2qXhyV3XnOgUNbNrAS/fdu9dTRhwYP7i+eyPbULo5PhBLrhMaiGmp
NZqnJbSepeF7W7qT+TxFtRyojfnt7Ywy4EKNJAkXWexN5KnKkZCJf9tWEBEySpoIHciKjGDLxwAQ
XoftqisIWJjdi8xTOCOqomteK/N18ox2t/hTs2sZBzFBp8Y+alwMstTYG1l3+fcm2otHAPnjUvTN
eRmzPQ02IMVOThzGlOd8wKs0RPZPjfuWG/gxjUae/mERARm/xKNOequm4XEW61Mj3SKprfKuo92L
k99ObNu6hvWvl0B0uBLJCj3O0l/OofJ5eYv0VA/lXo9LC9IKKdvS7po4Onr3U/Lm0qHPL4PhO0e7
dMONqXzaI1wbhnOY7uamZV/Cidw40r/Hts7NXUtyH6Zl2YP9RTf0Y0eXTrV3Xpg5Zyswflul+XwV
ejOVoRNo3YEY+DzAYyj7gwNjrESRHXIEDWlxJ8zUOXD/hhheF3WovY82KCHVC8JpJ2lSlTtFH8ZU
2AiF3Oo+9D87dwjoaCD9YI3EaSiGs91FOeEVcuHQa15n0xWX1ViCjSdWdIjhYG6CcTktvJA70lLT
DTMhUEBn4OgL1UedYajlbWPraNtdb7vuXWOUh66qd/zu/Av60PCGEIGPuZN5LO3U3+cBPmUYrqMx
wnSwSnINGADFCpAcW6a/JOuaWUDw2Bh1MTz+ewI6tz6ki371Df1NRPRnnUmFLxqsr3T9Jyd7HEaO
CBrV5rihcDieBD5pCEb74vj37H4KSLWkX6b6Fo7wHxYXW4PD3mK1KRHGc/HqZHlzrtqDjMzoSbq5
Te7ycOej2UjWngbhOX3p8qbZOg1xXf9+pKgVxhYi9qdY+Q3WmdUdA885vLZZ791IR6dxtoCaTJqX
w8hbgcySuzOsS+vorFW6Hbr9SlbJcfHrLp46nPjZOnwYjbMmYw2cYdYVSdXQZ/6Y5rHVr+La2VTF
ZT6qpFHBvs1A3Bjn0G14SITyJ8PidymFMx/wmZ2CZZzORhpkiP21dNSpHarhHNEMIUwXP4AfcE4a
0t7N2kzSZWrfqc9eUoVpPzO33jw1MRnor2UVnGUeRg/LVB27XFo7L6sJ1evknks7uMmBah5qWkWw
+S67qes4qfuMMZ0w9Ie+RuZRLvV2clLW7kYeeKvMB2EK7xQa6fvS5pjdpPOKmJUpcs3VsWuAvsck
CFzvZLTiT2qwH9nKqZh7cgH1OuOajrozmq2vtCqKPb6DL9ckw2VWfUGrT8Cn9wAkjTzcg/ziZ/Fu
R0/nF8oZeaGt+tmw1/NzmIdEx0QVGXe0y6tK3LhonXQZNclat5+jUua0qc1+b4fXkTnKngB+vnOi
o+OIZ7rq7U/fuTPdpjxaldVtqqHMQZuKPz7q4NPc8ujV2fxSXlsLfTEFD4T4HXkG54RcW0DQeQ4e
5xdQVftUS+bVwKeDu/b/wiXqE1Rln4y6bkgWnxODgzaw3fUm8Kppa2icvM5Xn/Mt5c5yPw62G6eZ
eZtG+lGtiokzr7o4bH87SL/YFe9DQVVxlPWPoSJZffBFkHSlvl/9dj+1Od6/ZiVlA6Rj42v1Llq3
3+neiXZF/1rbrdwLujzhdR84G6hhaUws4WSp0jFB82w5xrns7Xhen5w6IjA8QKG5NOZ0LUZpN6bl
S7ToSNm6ftk79nCwUqTMGvI/nqV9DAyTndvPftpKf7lykXsb2iS2LP3E5tpvHIsMltITXLbmZ1gX
pKkO3m0UjkTKSrLLu3H8LC2mKN+3iFUqEFpXqApUYxzCwX0YI88/ZRGD0NA2t/M13kjM31XeP/Vj
YSX5R7Y03gZREjO/H3RxWuqHMeOWsRatNk1n7YPcOPAlfZc65LdSVYcc/IDBOf/wZQdYFFQYoyyL
K5RMj7bj03CNhptyuQd2nZLaBYgkc6tG5Rm9Lp250G4fDrHqsKw7K9kCqieDhX5aokuN4RiSQt7Y
hJ50Qekn9G6810s+M4jjAMvN8sUOCWHWyGgG/0MP83vYDPV9njgtKdSRGIZ9QA5Y31nLjhiUJUbM
GR2LUbxU85S0BsnNTJmk+M/WaW3N7CxDualqp9nBmvfb1Qw+BYDn1cgOzuIpa5tr9RGkBqJHTWaS
nxblOaMApcj7D92w4Ig+Ozjt3G0mZSKKnO1gYwPabWZD7eyx5AxUw8ZRYbszmm1p5f5FNcKMR5d5
XDl4r6ZdngHgjO6BO7dOFIBk4rf2lgvx0RktvXcEMFbuBadULs/l+otWPHvQNlktiNp5P5sEMSpn
UcpFHSIMQnNr8hwjX57K3t+kqTegLycCrCSJv9b6psgc0o9rgkaMYHlcB7XPpPvIOvxZ++vFY/1T
Wt52s3kgPAjCkL3FbPatVdx5Krxhz78r7fBCWe+LPYqZuRCADdP8NaUzaWa4CTvyOM/H6bV280dh
Q9sioeUt6jSAcybuIU4/DH2NjcnaT7906ECK9lYzwffgk92OHqdCCufm6h/D1We5chJ2zIQb9pxX
VTAn5NcCAMQYAJAT8C34RroURaKy7n6SOto1E2KD3six7zv+b+ou7VmdPdwHD5hi30nI2eZ9Op/S
cA0w3Ad8+wV6wU6Gu2b202TWJBZkmkEVxowIHlPFHNhpDB1yaSTVVFg+kWCQW1D3Fd7zznjTs09x
4fS8dKt1UB1Tg9GlGv8nASgVGfjbxl3m+wJqh6trvRgm+VYVMPuhs+xboy3EriUewV7IrOiHttj2
PlETYj4FVno2qyCIc8hma9/7nTxW14j6plQAqOvJSxszLlxl78co206BOexdw9i6Yw1dYhk/rkh/
Xaset8NqRrEug5+2np1NHhRPy7hsZ/FihuKd7mUoH2zKO0s1f11pffbp/Uzb5dhFFxEU5o7Mxz7O
G/8TaIZugqF40al7cCMNVlx1u7nvHP5iKbeh0yx7eykOruJWkHqsnm3h/AkIXrK83n7QPjtIdR1k
/cL8PuZEv1jNcFd0ILKyzw8+bDIeimm/Tkw3QdG+lnQdklLf3AyDxTZXoFVorChKnCJP6B7ZpWUz
va4pvmMY7zcwruhOtuXv7A9jHGkuI225HCFpqHbcjCEp+EOAHjQXsTCr4s6dq4Q1sd14KpIvY7FM
O9VNvx4MHSVH5pJItwah9MGPM0gQKJq3vKAOzaUGiPyK7G/qZ/uhXW6CGucH2Vd/jREZxbovRzYt
7RJWZpSEjoF+ThudemfAOvq7PGvnBqJ9Y019KOkHoOtqgU6p133T+eOthx+nzvbWYn4P/wJUqCHd
BmXjnsfpB2S+ORN0ZbvUnPXcwKNdGfGoZ55kWkeygVAxWjkaj2idVAfoBBT9ZlCUKxF8xj50W30K
Lboir4y2EYFBRXIlE7Uztv8m8hbUfQ9uhR2pSG8jFtVTNRJSY/rTp+MSWhLJt9QGvZcVQUFl0Lex
4AXcSOU9RAvhIrWxI9gt21hTU23nath75fg9G4Qh15x8Y9ez+AJE+JIduUGsS3ogHIR8jILEh4ym
kLvk9zvhRC1Me8NRRdgGrBM6aNjcjn889fEEErVDBMdX+xm2Qm3XzD4FCiairdoGrZZ4scjqqF22
1GbhmlI8MKBARbyWc6KGp1xpY4ukX8JzWiTwuT8CzNpGzu140mGOdlFoBXSo+PCfHZ9GFF0bE7u1
51v8wqNQsZhPH3Z04B28ltEtiFFqEuEaQl7yQtxVeGhKiUzbMF210ZoiFum3Ly5ihZNjot2shuKZ
2+Je5WYGnUYj1+IYO07seYcSj01SC+i82d+PtMb1rLe6JDlf6L913/EbVNSIUVpwLrwR8cwE1YNW
MRmKoqGExiHHpPMPjBx0nVXhBolbz9Xqpjh0KLlCD4RRjtg4NQAll5nNRqU/DaXNrTQJiHOaweDi
Cr4tpw92QjxTGYEfORpxRPvemW6VLik9Bh5zwKjiKEfuyhZcJdMX39x3O1UhrM6bok/q3sPRVpaH
fsWXJwd715dklVUM4qPHD2ALl3F6HPejnN/9rJ93eVU+VsE1wyfNKWvjGCGEZiFIirwyxHN7w3bL
80BHjOqaG2RUgf5aPNu4NFlxdqdxPJH+WHrJSMKJ0v2LmhkZhkzSKeYR+R2pB4pN0GGOLBplCMsd
8O2w37bH1VG8Yxr0r2ZYDTnXBttIrvzwdnSs81wan1Zmegeknl/5KiqYAqh1spmCjBghxxti7Yjl
qAZl7qaGf5tKF906lzBDeiOm8KeayNryRCr3YdB4X5i0i8O0Cmqgm/eumFyuOIAdIysZmprUhhsl
iMrqR4Q+4jWt2ruiTgm+YuCl5PlsGlOI8CEnzk9HztFf740AbZtoynIb2Y2gDmR9mR2YjatdOR5G
fcymwT6IJsq3BXa6LTf4D7n1TKYccRObKdi5IiFN38qmanZX0GDB8nxZrfcBQD0pSp8jxBqCi51S
9Rbq5jz+NSeuDTSQT3TpEubYzmSI2I594/XIaDpX/Lj83LlqqCoyDjY32L4YO6qVsspBfs1/x21W
sbMa57mNBqgTyh4ZAOS+G1yZqCAtk6z/LKLiLDw/rrKJSxp75SDKJ0tPXUwQI0VHwXB0eCpCNBlq
QbVmaNCs1s9fbB9RDLmXGfNlvFY/QzaHDKPooi7CjNrDqpvbUnbUJwY/btX8nU0sYJqNt2rX7TA3
fUyeO+tJcww5h7dLN9WJI5vHpszZ1MUVPU+/teJ1Got02goCR2MfBukYPVT5laXJmvHGtjObGcKE
irLQ1ps1S4JR1sDCfUqfzczoDQLRMwPXiJHg+0AOs4muo6E+zj57AB4BLlqLL7bGWrdtmyiKXSx9
VNcE0zFHxHiQ7VTHRfTlrlP6IO0iGVozOmojYFyV8q4xCf60M+2AJQNNRWFjJGNVFwB3lnvShoW7
uiG6I2puLcNkJhOU4CAnGWJZ2OIeXxYhjU549g0qfkaiyZGq3HiptRuN5a3s+AHUjK3Wy/F21Sro
djJEzdwNRrYfZ+1z1lFv2cz3MzrHNpLGaUYdcC2NGnZVXiCCNvyDudrms22Pr2z4vRi8h4GnPa0s
HsAGOD7tpmIXySXFNpDqQ6QHd2dSchnbpqOS3GNE5PyyYv5ThFG5dkS03TVhRpI855AbRoAppY9e
ltHj2SJlwZNBLC0g+zTL23JkbHctaumtoXlZJsA41dOQ0zWcNVn5BB+fX8IlI7oTSsU15VPniY9/
p0Vp++xPaVjExpAdzAC/q6g++j5QT6Ly6BiMjqVq5/tMooObQxLg/IIoz3FRy7UIKJkCacNdCshx
qCCgLMKpBFKInrYo06q+MjenvNHAq8hH/opI0j1l/XC4tnTfDUrujLrBWBth19yTfSW2/3QaVK8Q
hcWjU3eEwvZOoBNzyR9G84t+5XbxHFBEAeEazAfbq6O9bOSbztdXGTXNkdHty7UmychvHdslRYON
YzgGj76px1oe8eBbG8uivQrsMSmtLLhfluqFb9Sn/31g46ZtcTKLD3LBr997hxHXpu7ExkO981fS
EPuFCJE6L/Nz+l8Iba129SjdOwRpBKB52ttwMZVHw/9suQLvHCFYsr3OuzVEVl/1uxt2nOWnXKq/
Bf1uvtORoD+34Y1HdREoMWVaQ5Ru/+0DUk1xMBNyZtbuV+gKUt8GUrdrBh8qN0OMrqO1rXu6QgRz
lA/EH98V9tQdXH9972fu/MDeGHNv3eIOy/a1Dh70wsNhydqIuUX36cKHMzvZbHLlXoqWztMoD19q
ULm9ouB2k/bAf07qkNnMfbcZfE3jp6ZSo7qOoXNNbl6+DLuyEEnmUFDTLSYINteSaNat3pt+rRNL
hXvYifrOaHOe3rq9Ha51lkbqbx2j+K07dFrhlBHpqx4DOT4t2iR215g+yj67L2paX4uUvLdSAR6n
Q/7WtcWbdr3zUof2drazJBtnLNz+EpOpJRMpOmvnZ/Cz00LcbvGML6nb4rz9O7e+sZmG+uSo/EW4
3WdHXddaZm8mKCAXKL71ivo31+fj9mJ+shqXyUZcvS3C/Rpb993tgpu5c751WZ7XFn16PkySpQy6
I7eu5W7yaM6+l3CSOxuit57aYPWIHu3/cE8jCykkT0dn7mtPwZ2WjIZmcE6j4LGqvL8qyMKN9DZZ
4ckL4ufbYYSYLRGLaHaSndGquyZgMgTLtsrswL0bbaXXH4t6IMcCxIzQvuNUWY+tKJ7qiRvVrIMf
De1dj8gs7YA0xLJARqARWawpmdI+21OLuHwjHIjKa1pfpwjkCTriUdP6WVjuTs/B386Xb6biz47O
LPlj7UBW58wbyvNt8l1Nfr93UjFv1766k5VP/qlXfodEiUY2ZgPZn01bD6d+4lICgIL1Km9whT1m
wzX1jjCBva/eaazzb3TNFqqltaV5F1QrKofEbCNziyxqPzPaOHBxG3TBdBeHcJmgWHcGkhwC/5RL
4a1AXLbsRZnFTmtTYqvzu96OHmXW+EhqrE3l8F1W+VCjyh7Vpl4PTqa7reWiTGnb/M7F/7T95543
DcKu2o4aQogOOAvofqCvu9l7kdojdthFkeA55pngZQogMOJ1Di+px3zjogNfl+wQ1cvFsrZhlx+H
skYFYs1cVNV2yrH+Ogo1jySMwBq7U0sjSWI0AFcCiNuCzo8rg2HEnKp5G1iwozdEJm8WKho2ruIU
d3r4nxZIqhTE0/E6dLt0KN8GxZwa2WBM/P9YgLdROqS7YeBNNVPUUGLp3ycmL8IhjY0nsViIUUqO
k9TcipBPuYZ+MpgQvxavOlOMtR1SfmqYBm9zTRuci3hxnsGSAqAs+J/cnSi1n6JLxsJuUOFGEj1h
7vM6xLMAhpYraaqjpquJMFJgm4meVbt+VERxbfJajLwBhrkNMoGsD6T0dpz0sitrChjLV8+xOOkE
kgZikJXx2BEBgKRzAT/udFKr8jdyHH/jPM66pss4LN8NTLkb9gukBkLfCp9ZS5AiliyXgrUrMVTz
UVtzLD3nyfDjss73hRh2fbbaiRlhym3PFqx6W5q/mY3BAg12vkHrgM+7Gh+z1f8N5gHcoT6MVkCC
ctj/8W1K5tSxZRMHpeJInT1OjhVRkVt2oEd+ThqEH7vEpbJao3aZXjBmPXmyu60xn9EegsxML9mN
8n3GsKU+rXVj77xC3WdDg5anmkCJr0jNut4HrOWEOm1Dy/1cdB4joW1zfauG9ja/Rt/6FStSyhpm
rQXuUHmQVXtTpywsI19VuNBltjbyJvTW4TgDRuadxWrtQeUENYdZ+N4MKLMar9i7JWuXDeQxtOiK
oDGau1z6/WapZcdJP53ypbzJV2feLK3zVfSjOA45jgcHQX6LQd6HBLPymu5S06aj0FsgA/uDUbq8
MjWPelmPP337ElbwWySZZAcy2Iiz8xaC/Aazju1VLkdJmHqIRC4yCP4sovW2sIx0mzHpLSM7M9cP
MviW1jvfvEUfWRwMQjJ4iT1W4yF7spnydn1FKEDZ4cSiiTkpbIZ0/IMBECv9gpJZlUYQkqY5PWFQ
SelXn2VPOCkHDhf1pN6rbvz6Nz+00LUNvF1notqOSkw+DdkxvLwlzWDatw9ey+ZTWMF6tDUcXBYs
ExnGMVRO8YAejVHC6X59Spvfg56UDE/L8Rlz37otg2W9b6/NpD3jiZojAm2DDlNV033UXdBeleBt
ogp960nv3svWm7pnbUlRScVoU1AteIz99mQgAnb/hL7+RH3/zVpPY6k3xu4iyRRZ2IYDkpg5xy+a
6LOyIdHVJ6cgN2lcEvA27YCuGl74wFnyaE7zIfT7Z13kDKsWv9bR34ar3omerzeAhZ6m9k4X7mfd
5Qc9r+do6A52OJ9EGlAPGXn3gdscWnTh1w2+T6LBZPpsgcayr8wO/0iHCyZCSmX2FsKFoPUoiWz2
qTD1eVH0yNs9osa22tduB7SS+mwLCxkPg36zSb9pA2ubFv1J8OYixoEozj/HInqYuvq1Iz7bN997
y39WV/ZfuP2jEyGNIk6GOlW74lZAL46HP437Zrn4UMuDqq9oPrqNyn+YenWjBo+7QkAlt+m3K4pd
ENDTUHFyDgxk7cIpwr22dSf1kpvsimtn3hp24R9mCFCk+uhxoH5PRl+i3rGHl8qt7ztjee/HIfFl
kvN73IRG+9O4Jmue/2UAFlKClXg0fF/jaSBWW/smrdJhAzFl4rtmnm/na1On1OnXXOlDNlbbpX2y
OhMRvv6UvfWSiei1XYybeoW1XZzLmvfFIYzEoSJn0GRxYaPvbzt6Yy78tuI8JFu7LK+p3ta+dnp0
grP9tyunfudMTrjGbmWlmPAiXBWggJpIm8OobcimIEurk1+X//9LRv36f38P7NeQxUGZhb1UOQn+
lEjYjUWajoX4rDotfsvAZVXPpiAFovCbX2fF7qDCSG9pLHmzJTlkbp3SgOBcJ9PpB0l29zHOEr1E
ZrCcyUOEdOORzXjD9M6eblVkMQMIwo8Z4SmEa/EytCsegvExVNXJGIlUGRnsYyV9anYpHw1areNV
dDlKnyGKldl8O2R1RJpzLVoGI+6Bu8OOToeU21epjrnJRakYsMmE1NNznfXj3ru6gDKZZ3Dhng2b
Vj5UroCAd9DBWBLRCDngTCvXf8a/6Hg2x1arx0tOiRQpVhucGwvo58zXpVu9R+WrN1FR35HSS+o4
IgpmT6PhiwI1z4ICAabm7h8r/nZGimljBG+a6FYbzQpD751zG9GEpas9lLEanPtZ/F1mmjekJkO8
Xgq6e/eN62xWPabEAxV/ggrlqMcHWMPxkja01Pbhmm3tQb6hZyYDU2bzVuQsMHgmd6zFxTb1K9yj
CMrjnMXHJKLKqRtmCPQjZAzNz50189Bl2Z5Ahb3Z9GT19dGyc0rr3ml/bVSmmEjWqO0xK/nnbFjz
pIyWBP0XEcwJuplnibbtoqsBYY0cCSlGCL3qCKRErUiR1bdU/t6j+PZc9+KES+6jEEwrLWI07JDm
tjUww9QYfzDLH53GZeTxcFXb9vzreFZ6pyJHbJwWh25adM9w1i/D1BAmnIMolHP6CGDBmjU0f2Sh
/ubz8h2MJF/podibvJ1k3CuKGsMBQyqa6rHHXN5rqR8wAkLk2e7vmPtAsd65aHj7XI/W0HoJb+v1
3e/TdRdG2bss8A3Ms7ctPPi5bPU2xWp3eGWyv+zi4zW7Jd2R52jzBkYnz50gbzGbTkhhMW2V7102
8VCGLSXGtRneNC23GgKG0zTZ991I3HMvp2WLbSSPIzibrSqaKRld64cnkIjzf+YKoPO9CzMBsnWy
1wWJZyQROqZQU4agBMQeCW8IPHLGTSJFtmQmbeAJsWtjN0IAIU4LbM9e4jTTwDTjnPvsVeWwW0eL
nPySEjHr6IXzuJPwEnvHhKeONDHuKHfBJ8RN1fg+9drebeZZ9kFm4e9i12SK9zLbVgDgLj98bll/
GAUmfvFb6lK9Oy+6yZo+vR1bG4y6Ptsl47QnG548RisqYGAsHOKgmILKB/AZj+XNKu3jkrvPLQRd
O431U47h8WHW/KGJWZWp3E/yPv9rt3Vx9Ias2rgyXU6d5PeqX1EELts2R9tfeeXfEnTUW8w1MYm+
Ilu94cF1m3bXquVPGrTfdh+SnW1J5ABWiD4L1S/JwUiAelSRZTQwFXcz3wDmwnb0vnoEI1nmLXSz
g+zhLLDAKRb6zGkTGFHpbqow+3JE/VnSaGBbuNYiozZYzFT+pCJOx1nbX1bAQL90LmI5dynjPJC/
aLZtil/kA6UVcjsw9g59fxjXSMM2ag2RD5GVCSUT11CJh6kHfcp4Yf/YBiQp1bM4QH7fdNqhCdzi
8F7dKA509714fCyjoD0cHRkNy9CY/mM7qZ8mnUrgZIbZDMRNQX/M41kwh8Z5gau/gVyevPC1GCu9
U8oM0WkPl8FBdV1nAI6awZPK7e2YU3/gmLrem/MXVDiodMNguViAQbn/Z+K3bDl82ZNn7aFANBwC
NvRiGFC5reTKCHnVrz+jnC12TaAHOnPmR+kluCHZdChPJRJsmy9S7QObb8QrmxzoHdvM1PvcM64d
Z3pY9yjpcRShj21d/ugi5XRaVmvZyxH+HzgEx99EqPYcmIBSaGHX6z6UeTYh+d0bSgjUe07SY6Aw
1/qWsos/gdkhw3DP2p/y3WBRdWCV6qZYa14aDCQT0c4cc9NNCbS9bVYC/vuQTxCJF3g+ShZkvmn4
QmbRHZv6CphVwW/Y85xdtZaaCx1EtdCoTrvbsbEJ1u9yYHKKRdJBnjDRlRSO8/8B/GXeJKJhZ/bR
fmZoasVOJeZq0E6hjbtlQDxwTX3vqhLRjtff8zlxLHpnAu3Bg0mnYxwfwIpmFxQCAnRXzNQREprK
DzxufTP761vt0ePXGjA6Y6xZKe7pJ0gZN/rS4Gtg5JgTwKu6CReCGGDiTL/4HUK/3dbVNUJ/WpEQ
dvdL4cFWV6LcTdN816fLn7bxjGMXUXAxDghRcs90E5WPfTzKcBMgXgrgSGORLi9GWXY34dRRyTJm
5VlNAXevmE6TN9/nDQYTV6jLsP5IQd2K2XiCO79nvvGKy1QQdK+qlY0jtUys9ayAVk0xCAx8KgJi
C+qJJx+09BhVnHsLazlQ77r3aDxPKpn1DD/qrzcGZz2P1gkl8m5RwnwynAGbSgEHZdL7Lr1oflR+
Rk1OZUYPQ49TV6yOONULBUQ9kYD/hGpZmk5PHV1pJwQQFadG1tbiZuIEXT2Y50XhH08JpnOzfkyQ
F3/kePATJ0U3vZQ/I7LyuAChReIh8VAO+sH20JEo1D2UPbHWm0j7qVm/HUX4sBoexgoXCXBK/eX4
BFVDcCHROhrgbkPHBcDVHFmbkGGyX8pvp5+PJTSIQS3C/GEHT+jQ3kD1xq2srDfDvaLmfo8SzPX4
ZrAtXDWS/3Tb7kLGtDmfrZCwOJBFRVwdJB5iFzIa8S4stlscjebqHur6jeLK7TFI+bnzMNVXuXDZ
X8YB0IX9Je6FYW6a3kMqw3ufF397ozt4it4OmaKkkLP4M0BuBl31UVnitDKxptNPFJh308nyq5vC
V9hJu/FhjhrKUhh0MiP7zvL5EcvXGbfkqx8abwV2HKKVhOnjAhjPReUlhrCelaF+t22HsWjq1p+G
2zLuz0QsqsSoOtC/uf+eWZXc4q8IiZyGQRLfhgU45k1IXFDK9cbzEH1ksvsOLP1nEeqPOZsn15Kx
68w8G9SCVS2ZASOFLNlo7z0bm9a/rIwKady6gv2MGV+k3xgvBfmhdWht0JTtx9I8j3LJ0dAUf1yb
krFh+PUpWyty/BQ2pJcoT2Jan21XvxOCCqUDf9S4bRLabhWbV/svcwQr3SKXrefdh95PBhgUVO2L
abd6gy3hwRIBvxjzmzgRzoZW/Ye2M9uNHMm27K9c1DsLnAegqx/c6bPLJdcY0guhKUjjTDPOX9+L
URfdmZFAZfdDA5lCBCJCcsmNZsfO2XvtH6Nw7m1aD+3sz2HCWRgmBh4gRTvwQsTWwHVHuMUuschv
64om3Xkse/pE47x2xv5+zmHULT99redgiXmncaWkZNWkDvEh2H9B+0DCaENT0i7G8Sa2pctxRM2y
p5aIJfV5jCpxJ8rpGWbEhaA/ubdcxH0uqn/uvijLhzy9nfXOPjlyuM+Axl5GVR57E/2D8LRDL82v
QvbJ1hlqZmlWRaE+jIR2OAyxHLRKRUxY2shq9X33noMHf1LpPzRTWeyTnGZV0qpb0+oaRi01auVZ
7X6ZN7R0gWZWzoMqffeAgYvenySDKetnEu0LkHzt2D7YsbXep0RJ0WBqazrY90ZEE/OXAGfUgm+j
0XoimhRRETHSC7xym3EoY84rmizLqCPt+RZ9BpCVoYx9mQU4z0vs7UIncPjJEIm/bxclfzkK/vLk
5aGJzG8b+LG90QLxYdKvW6s0IvbZydPVONNCsSv032PE4MM3xf1UJ/2+rIholTrZWn2qbQJ6V2GN
2DRsMMn/2mqG2p/3Lu/lqnO46AuuTSfqRZPKTpjbo2MylEil8rZep+Fc0QbFWvC3jeatRcZ9aGo+
sz7f+mnxHmkgR9qYSkIfZ22jaKuvfYMju7PFcDBy9G2DHNe2DCae8oy+TBZzQCZBumlK29y0g/WY
M7Rb+Z2ouI6CPK21kZkVNjfT66ydp5WbAI8hu7N6iix6eIJp6MYY7dMcI535z5Zt+68EhwUhhrzF
9Vx9gUD9mWgyaETtwaFqNoOb9rTnzaM1VA85x/OKuL63iOwy4XjnyPAfiqJMwsIV32NhY0uVuBjp
ED6leXahbbJd/o80dpN8fqk16d7IAcFm3HNrE9E9LaeDTOibI3jf9Epf+pTio5M1Np8q03CfcI1r
3djd0P9wl9mQbYue5/8ODYVD0lL5ZAxpdVRMuFeZKAkTY/PmMxHabqJY+88/ll9wrj/7xx3PxvdG
x9bCamX89mOxUWlHg7Vo2Xpf2+dVKZdsHu4/1U4heyhq/efsDESPowYI5uJC05v6t2iLbe/lL7Vb
sTIqWv0VmF43WxghCWE0wyHJxVV65tugVbCKEd3Rw4TxhfQCoB94LXTdVumRUiXdn1ltf9qOjqIn
zbmfffkL96DEZqlVqjxFNYDcXv6NuXsB2Pz+fUNQRYkQ2Hzbv5D3f4CNWHrZxDP2hU1nuxdjJoqI
a+R7l/uYq1AwrRrFa/jPP2sc+X/9otCEQFgvfn3yUxZGxx++qOfMmukvI5S4uy9k/d3rmCan5old
fVgXeA8gLRCi1d/LyCxpDJunPKdoGcvC3I4FJgOaAhoQ4pVt+myNBTFNjmDyWRx7vV0Q52ElzW+t
cVXolekNBCecDbYEJk8qKtUiCVq5dSvyeJNHXr9tPWLIqmTetTNbMIGmoYqzjzird07AjJjqWG29
6QeeqVezYJo4UdmtdM8sWQncqPW2LWjoygb0L173SBoYiEZjDJ02IsWpPo9+UJzj5gmombdqfOsB
niBmqmALzWpekRbYMcKv75k1BassO2eldW1879TBKVvLF/QxahMFaJqmkaYHJUjCgvhKmeHiRsF2
jduKirSNw2TU3ugGpGbNgLKiN+JGt01hnYIUZAjtlH6D+evWG7TLIrUC1ZodKnN0kJO43vkSzV7w
7MobRgodvhoVb1WV7gthcIOpylfNwZVNZpN/0uyXMVfcr2leBv5IklzOD96eYLpM7TsCUvUk5d/k
+fyFsew5QOvoXgQGY1Lcib8tmWCqgEAOTcUxgYx+LO2bmNQ5f1AVE76EREZiDdnniZ63pyu9nOxA
tWzCwGmeppRQSQtRRzTuU4lap1D4i3LVvnqZ9dmLYjMPo31wmSCvE40ctWkeN3qdVH8DcvwLeQZo
jmkGJiApc4l6+e1b6PmTWtDl3jjLNUVHydjYzWmoKY8waD84WgO9I6n+zVv6/8Dl331Xl/fiW/2P
5XN/VjWRZ3HS/ope/j+/e6wK/vv9r/zpX6j/+euP4+8qfG/f//SbTdkCmLt233K6/1Zd/u/P/t9/
8//2D//r+9dneZzq73/94xOVert8NtR65Z8g/D4QiP/N7F1eyX//u+V7/Nc/LuLzXb7H3Z/B/cu/
+W9wv2/+k3PSo61oBDqClz/EWvvePyGewMPgAGVZBgtjCLVsm/zrH4bzT+gWGH2AcoGbNZZ1rKru
1x/p//R0umC0+hn0Qsh1/l/A/eaCtPjjxu04ro+NkF2UFwCg7DcymQeSJ2DGp5hOuzu7luwnQG4j
LrYaRg0xnSIMS7HgMoRML2vuDGM8Dz4tC933Gd4Mr8IriWhzjojlTnlRXSb0S0iNCLfEbPaHH+3d
v1/Vf5VdcUcOc6v+9Y/f8Ry81gDYFyNp2/VNeId/3u8r1Az0eAOcZWjBmoJeJVJEi4mEHd8OjbOz
57vW0/b/+Yv+hd220NugswKmgVyCRnNhE/7hlMlqHfKLwM9mBt1GMzARLFB76xwTJ0cU4FG13cZU
b61RhnV2NLubDLUEAY8WV9RZbFrdXRJwqYv+5nX9fvr9el0L+9JdIF+u/9vr6iXwiQmLxNIV2k4d
EckxO7KgT4EYvAcNLfqDhqFt8O2/gen+WhR/XjSebsJMdw1WIh9/q3Ic1DVp6U9IxJiP1HULEtth
uipuO6YW6yliIgn4gKlmhOl1gjEYoU1AQ7VzxkWfOCTf/jSidCSsMpPq6k/NbToM98Y4PdBhfa2+
Z6d76l2gFQHJQ7G4I5kbrqRlPlo6N+mJ29IYbUpXX2Ps25S6cXJxK+lputYLEr6QmOnBkyDtNmNE
6SIdiKI65Iry9Es6jJbfZ5cv3QaZxHwiPQ/Qj7urNXIpKoehS3fPZTUCBKEkocdO5XzhXDhMDFBX
lT/smxHHlkf/ptSH8+TKW4P6gxf3bLftwTWjg9OiwPbd6TNWXHv6utl2AWRSH17JqiYje9W+/c1a
cP+yGFyOM8A6rFIiOLAF/3mRpiZFWR7E+bZ376fssGQCxPeyPznIOhGY0xAF2o4km6OMwVy3Uk90
96Znd+nOIaM5khyB6ptA+OnJmMM5eyRugRqUtNNgNb2g5vEq2iYUDCv0O7Gg9Qo+nvlKGNi38JqT
fV4A14RRuyOADBu9wCCuVnHTbNIy35AWOxY/InB3mHN11P20QaZbA5Gdu9bIbTXFQyZucvjYzq1e
fKJNb8FkkKg5ruWwbWlHkDtVHvC44LlsvIPtHaLgGFBClWcTZJe+zenIS0RlwDV2bsxlNxzTfVLd
dT6RowcMt5p+pQODqqmrbksGN/rCTcIIHKht1LDxYYffNojYcA/5jzURvtbOlEe91hEEnwiwBU5Q
LQIX2q7MlgQ73AZf48j3U8f7yT6lw1qL7kkPjcR1BH6DZKnZNeKWRSfqC62KMcAa96MYn8fkIRYI
ndd2H68EqtWWYPeZ8q7CJAuRv6dV6omjMVz1YJv1RIqeXPy+NqrltfriOoCc/G+Wz19CEHiIsUSb
JkeRzRGlL6fEH/a4MU46s2IMutWZ9wQv3vAQNPHaZyINIVRY+K7mmYdpGencOEUeKpMGE6AJJ1b3
yaTdzma26/EuuBP7DmOnhuFc1z65SDu18aHU+nBszK3B5HvZEVFTG8OLa5hkPHw3+M1MS98H3R2o
ARCA1TojCnZSuFkoLzWccw0XZov1Oubfeo3YoU03Qf7tNeCJQBTNGcM8vPLMVyaE6n2OBhfHHjqZ
bEOvqSAjILrLp1C3GTMl5H4w4oK0vtNhRJTXsXjQvLsg347+3sxvuBHSS+7kGosDDSmgrsjcUIKN
K29Elr8mdW9dTU5oluZ2wERpBXdWcOmjO19BbNoX+XVunnRaINOLnd3KCJk/LVHPebHEJ4pnYpZT
LEI1IIL5WLnNutU3jXD2iaZ2Dp0nSIt1FP/N22v9flfn3fUCH3+iQz4PhcNvZ7zwkzRxvKKgMTEz
cwe97dWmtxGlBS2ldBzuhE1+tBEkaMRY3+pse0sOOaLeQqArn85mUl31drwJuuDDi/oGgsHwM3LM
bu9a3dFR0Sfa3bNjQhm0JM5POKaDWCJ87Bl2TqL8jW/t8QVwDU2neNeVxofma2GhtOTyn5cyRdLv
9TE1lUV97FAfLQ2KXxXPH9ZyytZsCxGIrY9eiwOC+12Hw4ag+xa6kD3MtOu/CpMRm+hRnnkjSpw+
6kCcuFzW3ZrAkRRMVMXWXztffkvcXdXYH1pi3OhqOAeR9zEOuVx7BbNADdk1Ems6iVp2SGLvTrMH
3B5ozfJSOwSpi47NmjFKVwbxxwG0Un87ma9lbHs7x61IdigvjVtCajCx3+Qp3f+cpO8Uj3Ojzu4l
zym1EI7Ckou1fR9UiJvjR+A9AlNxs+nrGa2WhQA7sM/1yBOVEaK3NfqFdVCxZ+sR09y4KM5MUnk/
CnmBc49Ftn/EeAVyjat5nS2N/CVIuOGvtCV3z7Kha1nVgziohuBmeapATB89l6WpocVnfh9oF2nv
M1IXPiqwAqGmaj8scnpygZElD3o5XE007EcfJf1aBlp+aivCg31hOI+TGHlNnVaePPOjcCfnzgQv
e++kmNknmZx98LKmTahylDvmHaPeJ9o72b4JkvqM4qrfeAVzk86u2xBCNY59TXJc/xq0ag4/Vmc4
tLrmHtmEtpDI/GuqFd3d0E3PHdCbckboNjnSIo0eJRDUZbh3ln4bWziTC56OqyfVi1Uo+oYw9Oi7
1du6qdp7b27aNXfEYNdgoCizNLtNTP0pRhHwEU3KOfMOrWIv7khgxihgyUMEW3ydpLSqfv1qxMrC
ZH9IgIMo6pJWfMNA7RBMRvoHEqXpkBOkvJKzI7ZmZthn/OEN6yhmFN+l66wWEkkwxksPYfQZIQpA
HBltEVIv5ojkffInvO4FbosceSF4JVfbtmCL1j6OqyIonmTg+UdbDuigS4kmSQZfUdN7h0BW1ZbN
X9UpNtBIX+hAR3Qpij6nio4GWIsp38nMlDzj5CI7Y3JElah4u3JOX+djzm0EwEW6t9rkydaniY45
hV45lfdOn/WhR8N8lXky2CHIwRjgxAendOAX4rLeFEF1ZTCMmhzsFvOtD2KFUGgNJr1VUH8h52Gw
Aw8yb5dSsk/AduQUHkh2YdJEVxt9qUEbaCXs7kVFwQFfbY4KoH+GwNCQQ8TwVzouJgmMrL5xHnLO
zwjEFhPddp1MjQwjB7I7TZIyVgMp6Bgbuwq1mZZ+e36HTCpKm7AcrG2KoZ2GPwrSEiMHjF8Bfy1E
JPBz0ntjl/bMgoulrMjHeaMqy9jkLLajqBx5zEfzzswha0xGV5wM0yqww1o8G77NZoP99Jb2EJOG
uuI0Mx0qeb34kLxP8BLm8ZhnPegOmsgPVbUbuCleME/Rd5cJj6RdOEiGp6/RTjO8rkDW2BaOoPLQ
bszGJmuJVtMn7xpV2nNhDlhMAF+EDmrBPuXwRFqJZC3q7xn/e4B0Q9R6VELVdrIE/q15ZlyAQCDu
ODKKATmmZaJ1iVS7FRPTNLhU1OQyG3c4PDayy1JsqH1DA6558R0tOtI3PLFfGxug3DxUGHbLOOfY
tB5TIH911Lz0mU5lHN+k1Tc4WQc0d/QqC6UTPWOf4C50MdMcbe7itSshNVSDQzE9Jjue0mnrZIzW
h/Y+E5mLN5SIOLeF+dPiMdx5fGQEg6w4H9kkB4XDB/TwbZnWjEC1rTO35NNhqNiaUR6mjEPBsyPi
ywmbYrTFOCnLj0mq8zYZiMDqOl7Z3CnCtKEpkIMlrRu0Cq7JV2Eou27Qt+5shVYKOB0urqbVKbYB
4DrqNGMeC02QBKGOnGQ1BejHEwmxRbjqy085YOP2MehRNBhe67CPU42mLtQQDxVDoL2SRYLjHATX
Cl0hVTL9dVEfUvHrMzBo6iRQpgEOCOf4U5k8jbjrgdOMPpq/4YVtmzy7hKgGYRkWqAHy5Pp22uPQ
plUrG9ClyUFgOoCE3j1RkqAiHSEraLagFdnWFQ14+IFIbkkna+id29W0H0rvZBGnF5tQBOaZlno3
gZr201ADN8VcHe1LETQHBTZtJU3PC13bfBi74Uc+Tc6exD84xSo6ANXb6DwL7P7g+sidRVNN+nTR
wkru0TRrfcLa/HIQkYXKgwIB+GbDXahYD7Z8neZg3LaNffHGey1JPme93EUOpWOCfAQnElfIAcVu
yI8MRb6LkbtH35PjUdiUotDxlNLuKypawIo5amFGp5x6W5fAazpPF5s6VtHW49AIhgiuMPAVKNMl
uAlE+CvT8NyzkBFaA7+5OB25bZpQ65zndQ2sysG++FQMQXvoCxtcjF/vAJczEdTa6JD0vXuDqTVS
unWDSxyMeWo4y/ymWw3x4kHh/OXiiU/aPRtFNW+73PBWiebrGIijN9nTYoj0IUD7b1CjfSNs0B5S
jcsD2scIdZJ2zLgv3qKf9W5dN3BPUy5OyCXRbDaQyHLfOEZyNo5FOhvroqwGoMNGcmr9r2CyszNi
lOjUfqFtb8+aVXWo2fkVdXY6J9qdcgS8EL312PWRxQX6TeTW6dGpASn3es2Mx50Wzuc9YAR5Kiv9
ERubfgBF7V1+fcgoVy9xg9PMMGCVTXk10mNhcCHNtrhplw+/fvXrQ5NOj+My/rPm58ZG3IwNb/rp
Tr2h48zX3U0rc/M0SOaaQeOTZpZB12h15i/UQXsdCNAhmlJxLuXrQE7lxRRgx2wUbRARPBS0talv
yelhO2MGekxwHS5Dzeg4kyeyMZsiOwRAqFA6VDe1BMLnJDk4hNIDk5By5N5gFinhWwNryeLqnBTS
xGQNd9cdGthJbn2q9J4baVD56zhO5S3f6G2UBv2+j9sAOFJAwprtzHtv0vA6F+k1t5eonsoLHso2
1si1Sk6pNq1Gvcreu8CN1jWAyRWzarlPBwOxB4+nQLD6WGZqXg3k4L76cX01LCTzY2neVXHpn4Ct
nvx4kRnqDeziuJfXGOMN7t7BuAE82V7YjRZVoQZPVU+vFTXPY83a5Tsoh6PVeR85P4ObugmY2Wps
1cEwH0SUxseinEZ6Ys7XiGpvv+j1br2i8/FNAgYxFRguPfOaU2ZF62CKM6qlfGHK5cFZRVwyNTAs
ayiDaeiA9bvMk3bmRgcSqwbMluQllbKcL8VkyyPqqBGEXbbzpCGvmROc/caj/Bq0j4Jgh31H/OhN
USvvJvP0cp+m1hsMTWdmVMTVkkVS1yR3KPteaqlzj5NCARnhiFQdEATHlo8QWFnjEaI2B5N3MdX9
Q9dYj6rEmYMkZ+O1dEw64ja3KUeBSEg1n0VwKS15D30iPpS0xCj7UXunSsFStsWz5Q3gl9MABBoW
u9UERWnsuPWOOntLFOPBb/TnJTtibydvWdbEh1mKvTbdaj5tRghvO1A805oabOcwqzBz7ykOpiAE
EvIOQf6c69PLPKK+B82u6cMdqTTBXo+my1AZ8caKToMt/HD2rS1TloM0LbgwaBE0oCzGgI6U1MF6
Rfk5MAJyVzzsazdObsBdK/qIyy2JIe3MpH0L7Q8bqFt8Z76oNuWS5XEFEZcEtFAkGVNUor6HH2mA
s6a2k1edp6Z5NaF3r5oBlFuFSpRL6svcEzqQm41czxWugujVD+C/1fhPyJDE7VaQXFpNyBpEGw69
hfwvx/yh+pr90m5/jv3WUYa/snscea3/Ycnp1TN/wEAgIJX8QGoocQ10bpzIO757OIH2AprVMhLa
8EsNUy5DQGh7ZfFXLAMUYav285Sg8/T7Y5v3P2oQ3Yob5trMhufaAEMHUPkOdtdK1hN5MWb3sQz/
ew5FvX2l5DuyUHycIv0RHia2oJe8zI7s1Ytk1/wsu/Y5NqdzCckhKa2PxTAjGJpNi6h6chuoDQE9
r1E/OwKnDucQl4ptwQByY47LnDLWH7p0uHZD8zAbFWVDFn0LhXytHjiCYUJssr4///rS3gQc0SuQ
BDCwY8qJfrtcXhFeTx7C8pVK+Wz0Njobs/45fyNQz9d6GnCJbZzjQJU/IwxyCxTYOo1lVjDD26u7
DJ2L/Cmexx/pZJOaAzIK+zkdTfZG3w+FQz2Vat8dkp91UbxT/15sw38ayuKSkn0XRNETuaF7v57W
iO/DbBirvYV4xzKiH8LPP9sZkls0+xvL0b6jNiICdJFRpfMnEq6QGcuHHOyH0amRgmLXLGr5bDnZ
tXYMTOlO8jDkFRqrfviw9fLc1ajNsHbDeOMGnYovMGRXVJd3ObIUCzwType559LwaRu5gVZizvdu
ol6EUMlqQH/OyFf7dvDGBJZbrZvY2XDp3pM78qFn0f3gKVqfzkdq8VWYQ6+1oj+4DS/kYcyyK9QN
ohMjf+Vq5bUKUKl4oHxWesptnI7Ffm7mj3wix6gzHoKgurHpCQeULHnRDlsE5ydSh7B3FAffV7fz
fE9WMB0uvh6Q2lvfp1QzCY3IJoPbk/tZFdrVqZ6bgUzetsedOgWoceJ068nhjLyaFdgGT44rbjXX
vnPi5NFBEkvFBnVh9qB/EbSDZueCzQKLGDpyxWNYA8IHMJowMx/FRq/Mh5LTOykSOyzT/lEm4moI
qFKW2zJ39C6GxK9Wm/lz7dZb06VsNheoA3eKFR6WU93aoYUWnHYa5U1iu89N7n7afgsuD0tl2GW3
UGUJ5Mmbs25qTFf14R1HUkjQVEgEUzjM4J3IOC77jYD3NoriB1113F/qw1CUlr7PtjEprAZ6M20z
l0EB5+mO2raDIjfxPsL00CuinrMq8de1NRyDgnH/ZJGrkC3SFfHIsQZ7LUKlapv3g8F4PtC9c18k
L/HYP1PO/2yZK4dRP/D9t/FmGIaFefxE/Iy1EirdZvyfahhp8ym7I+yAW75dbvXEvbg5DoJCZWe0
HgoHcPrugfk3hKnCGMPTSg86d40JGhBmtotS0Cx4yDddQrmZJkWxMpPijMQc0xbQI0VQJHiKMB5b
6P2RvvaQirLWUKHGnXkZZtkwIUkwoKFZZ0vcjJNJnwZlFRHC0FEqABAK/zPZQwWStF1ezR+/fuiR
1RxSVaOTQ6nXZfGNQirNMOXAzTnHO1Fhjo7dYJs26sQdyoaoMGYh/uuLbs76etE2+sa0eD7ydGea
PhwKj2GJQ4qEI5xjqccZuyzG0rKRt9OEpc8rvydlvxdsTaWvIajQti5hxpnm/XCH6c0Lui/ihHZW
oL+Vtnhz+gur/ljM+oMNZhHJ8Zso9YcUeGhWilvbwwjV++9OqeGOzxDsMtwxepy0WQNbTcKBnl1K
bivPLxm6UKQUn52Vs28lXD9SBTwoesFMKxUuepsFTauWy2qJsSH5amGm4AGkWgvq5y4S3yCsylVH
zagydcZRRvswSn76ZfWDxxRPcvPez3yPyVD+MBMIVkmKncV+A8/3E17rnTOg2PB6kTDkmNutp1l7
8he+C6hwZnLU5uANMbK92pZC0ijikbBqoDxxMH6Ac7g4UPhXxMyUSNQVtFNUj6hszBuroWe2DGDi
Am5PpIMdS4B4yOKl2VV0C8w22TQdRhJa/k8x9PfUy59SozkK4IRRL8JMxGcMbA/eCLtITW6ypn//
gnnxXJNAlas5JBmRyZtn71299Dez7r67PccZ6lLuTZG/brxNnZVvCkQEuiObLU9YH8OSJWTlS9BB
rLaO17wJGYRyNOtbu9FPIyEtJMyB3Mobn2tItJERk8Rx40f2sxR84xkNWLPFUZZSSA9kWOJJYFsQ
TGr81LqbBiIICy6Itnhsh+g8lkm8yWqXVmMgLa5ehAUE6aGAfV6RJtMkCO1yn8pLNj2wvWTp743b
HiYQG4C/j/wPeyrIWrRAXJB+cnC7+efgl7e5O7zWGnB2VwholQ1ycY+6hjYihclAUGhsc9NW84Nt
ejdtjmUL/xVhyp5zl4rpI6jLvTSrQ6IAPsO8oyOoOfm67tWNznIg8OZ+nMYvl5stJ098D9qq2xFT
Ezb2M34L8xbVsREauDl0T75Ag5mAYk1PJpx5lGYgSaJo7/a5hsrReIw58tdaPryrznQ3QYuEdDJJ
OnDkadQIuO8j7BS2l2wbMX6XaXJv6xib2U96gI+rNm3opZSauZqJNVJdiVy7uTTNUSGnRegVnAYN
x7peIU+KaW2i5CEBfoBTxFXXUQOOKc96i1kBSHv4XabZAXOF+FiLur9zVAtmKj/yEMTrvp/ildsM
z1WnXsAW4ueDuhmaY7nTBtTVLg6b1UwFsqk0uc/kcNvX+h1EwAoyn0Qv+1IviGpXT14qx7/xuX8z
o+gfvLl6Wd6wqKdZqMpmFQhtEzvbdDQ+PS/dSHoVRVzeC1I0eZ88WonIXW2IAHGDWc1AeO6U6Xsw
1D8Re/e7VGeOHPXtsbCo4IOZRctqfI3iT5tEPxyXTthAzNua7a4dFWnhMcZqBraMPLb0sIBui/i+
9GTMDumpIzLXTQaNetXWSBm9WTstfNuuA+UEbgVD1tgcRi/72UejWDXSwiRU4A4rvubefsmCXVFh
o8aUwWiMXEstSx4BxH7ozV6kxQO+xpV0sy8vao5OnAIIsyHUm4jDhMASJ9xui7C2Wg05Eyrb/tYU
6SF+0aAyV9MTltcUvb0PtQN4rOuLKyytr6ztIbrVwUMTUdwE9fSUIGjOIPNQj8ihof3vLXbBgGWv
M/1mhgz3mApAEDoQ/ywRpIJQfnec+JxGgD7S8gtK1Z3pgS7rM1zPnWq5N3e3kjxGUKnV2fbUI34s
EO4lfvz0sautj6SHx86PM4YQRh9scs95Zz0R8cmkDRDj4EtKOe0OMCZgbJwBmnqdlBdaKF22icOp
1UGgoWUpaNqZh3zoaWlr1odWtDeEWKH7C96BIdQhcQX0V6hJAgilrvEz5TJ2KKyz6w3gO7iWjRhf
4jQ01tk05xs510CDzVfoH9ZNO0/bIReH3G4hoEXxVZeo9pyKg2HoRwdPQXvv+0TbGPrJtdyvHhsv
ipc3Z+xxkWr1YxIwbM4hK2+EZnB5Hm3Kb939iEd57hPoZzIdwKDReNcFZmxde0oDQ7IfOsY6NhUs
L5roeCNx8dOPbGieosnw552a5F3WTQ/FXNNLIjkFWHPx6ftyR0LyT4S1JcPNXoaBcA+q1W8Chier
yAp6bEk8+hOdfM0UAa1FDj/yNtdRrDAjYDZpN52Lw2du7K/ejq8NWSGOLMNIK+OwoipckWLAIx8D
K5swZ1q2eZx07zSjRNzYADdFP+PIz6S7mhWsHCIhC6R42GQc8GGlpQ+MSPuHIYteXQpEmKeYG5T8
ws0B48BuURPuUPK8zaJoWfhREtI6vZF+BIKT5RVY9JOH0s9DSy4Rk9zRt3SmGIrOhbWBp3FEj0Xe
D/jyu3TSA5ZSUd34lmrWZhpfHR9VslNwdRmA2wg+qa6wscNou8S++eRKgyOhZwZosl+C5nxzIsxt
afSj1DA0dBVJD2xdnLAwoH3Hspepz1mVvPQuQSE699ahjqMbnOtkQ1ZuFJY2QCeINyQ9LELNBpsX
HfhtggAV13pytKP83ZX1azwPLVtMfwGPcmGLfYKBeyXz7I3rgc+95skS9Z0O9joMHMGlQgf4RoPi
jtTBF4n/sivBuU/x/KPRR54lzfjq2oV+5fNGkxAgToO/m536SJm1aZo0OGWqfiCML94yxln5WdMd
06g+up3KD56ZqN2kmw81aNx1UZV3OJ3v4nki+SQbr6lVnPUcOxr4R8bCHECu4kAnD2naKJsEaii2
W33wxE3qpBImSvpp6HJLt8K/KWOOAZPRljDHUE/0q4LwjRG64l0uQSzGOl1yav4G8AbZeuW59F4L
kYgt8/DTlCGmaAOMihGM2R7sVpB9lBPDLsw02xFtRRsAsWNMFHopdUKZ8BAaKTe2eYI5MkiHvLf8
oy2hu7aRpYdcn4oNY7hdRbO1qaknKsh5+mBRbHg/gp3QSY4tMBVAgfjpwJA7yMHgDmuKr0ykT24X
TzimwQVKN75CyEhDNUOB6XsEEzRqWZSu5p1IEnY5ZHjG9BlzpsATQt/iy3aCn761KR3GINPMyALX
4gATBYSb7+8nw7ihhsoPnI7ZZlyEqr7kuJ3zC+GuqF2Mu6K5nTzC16tEL+4dYS9e6hABCI9Nb9wP
pvajjmDBdmZyxcMfTq5JTiR8gzhFkznqN0gG1DaLG+tO1lIex0pD9gyPz5SAEPPhZMyQjswEmzmy
dQKW6Z+DbvHPwqJlNNct5DkTiUfPNSVE4x8z4ql5KsWDZ7Q0W8eFW7jqbS6LxTAQjEj+zyHW3lOJ
tdLToKcMpG1UrDqKRfVW9ZFGlOL46AQtVjunsm7MzD972NE5H3ASFXYv2FKoQwsjCCt7fNcBgQDK
6G/7LgpRYU7HqbrNRyiTjUdBa9jvqkl/xjlnQor5A26o+TGnsI7RqxV1eteNDACFDZ2ndwR4FFjM
BhE7aL4RNeBlnZBI+D0jTQzLxj4qaUcKead4A4litK56WnJRp6Ya9P6DKKWLH7hxGOtFRUVK3mWs
z4SqjHyxKTrJuKFY/bCmqtwLvZ/X2mSuJ0FjwmnMcHI0tZbfQTqiek/FRnjeTRWJR6X5G8NCrVDa
xFqoHxVK+FR+zd7/Yu48livH1iv9Kh2a4wY2PAatwfH+kIeeEwRNEsCG9+bp9W1Kiq5bUoeiZz24
vJkZlVXJPMA261/rW+4j6B4HQ2L7lMjxoRgLygECihpmx33QJu/Tk8aradK9F2HkwDJBm7aBHVRI
t91q2nQQLl4/Ax8fM6DH2UH5DUYYA9r8FBFmLKebryNBzl68HvNmT7Z2a2jxY6RLFfj9ca321oZx
AyJXMrmcghtDXyJeBeaaCWBtX0Dud+9BT60tCmlQnhrV39BeXQR1U0z7JKXJO861Zj3aEkSNV3MN
F0l7EDOmw2FODy2BStC2NbV4DRJzb7T9scQd/R8/BAc98xoVMGccIKE6kdymSdq3Uj8DJPgGJBRf
4WE121zWPyXlPXzM/tYIQfsIOPqRC6XE5zudo+Ikc/ed+rRmPzSluKPLNF7gAUQ7LuI7A7OEX5nj
xZ9bZx904QCtviXIU2U/3GrHS5fQD5MQfsevIlZJjlgQwKI6TeyhXh1pjy2bHBfp8OjlwXOfGmI1
dGGyhEwUHtqMmb6VaFeK5IaT9P0PLxzyXRjhVvAb/QRRMuXhTJ4tUxq3pzijd86P/RzMZVptZdv+
aYYq++pE+jQDEztCPIbkEYfWIQgjJsBOBV58yKaFP49gyTTPwweX+I8NlpUpz+vXGBkinUEc26md
3TzhL2cjb1dOZ89rEhvgs61dr0eH1qcYxiooZbeEne+B2EJctqhULDhwDDZrXvwDsLBfeunNJ0lv
T5D79GMwRVSxuPpOmOleRIRZWlwVUJUg58VOvLZoS1o6sPF2XWZDzTNoHPBZFbxSwMz3KkHDEzeS
sNpUWWk9zU0Lx2p8HMYKQi/b8t5NGfg3ZX03aaG5GAfz2wblD8kiSshT++CWJfFuk/rHXV+RA6xQ
WJ77bCTNn7WPhSzt3Rhq7iOG0AcwhdU2r0yPkgpcDzjanhgJcrIujFfPlvqFBfrskepcevYRPV9h
zAtu8nn1macTBzCGPmvbcpW9sXpn0HqbZj4OUncsLe5L0TnWUXSMBpu85G/NmS8lZA1QkohZCsmk
xH5YHMmq7K3hyMOF1stwcaknRyoUxcIZ2h7nav/sxZmxT2qbsZ8D2gqnz9jv6IXLHxHOKE+ac9BK
FPfIDGyISb/a1vUS45SFIB6wRU6i196tEtWa6gJ51RQXX3CKUZNtwuBwA9IzY/nxmRqEcz+b1Im2
hrMN57J/aTWfI37TQQ1gwAtfzfRvjdbei0zr3+AwmGuh+eEWkjpZPt14omTlVnjcwuH+Yj0VLY6s
YcIfMg6XSus41TbADCOaPiJ2sEcJZR2rnX1LSy9fV66oQP9Bh46YJqzMEKuQxad+9OLqvjGhvAeT
0XGXjPVTKrGFmrJamuZYXy1aRsjlmz+u01vPJBvrhEJ4t6K7ZoqcfOGSm3mm4WVZ2F337nJGRUZ1
HivOlU9a7ELGcypx1Srif5rWPeimX1+hmiMPz+WV4g7OW0V2wf2hrnsTQT7HlhBac5C8pIh3s8sK
gdgBX7tTxVd2G8Lje45GO/tKOqo9Z/N7Go3kPY7na0PF7WIe05mOYGyko9YArOcZpnfGBcCQFTc4
Xz9E6+JDH5anNo3t/Vwo8iOp/V0HR4EXc5XocfPqROPrUHUmQTIWpChIUcPqkSc4z/WjBosXO629
zuy+WYmG720qeFd7ti4I6RGAHrxqA8rGsqrzeF9CF+s10746cC+BB1PllhUTC4vCQnIGJhhYfpWi
Dg4/QwvzIW7nXZbxJYZUSKToS7NwHekdx8vexUDndfU1sXRT8U4l/IY5WA/EhFYZVrwLTxR+ML4p
vzf7u06XZHjpMCy0C9YBWuY1OAt1q7uXPNzHcYBV3faCLSA07NsV7qmcaeFGszQdC1D+TU/CZ5v1
/WPpwOhjPr5IBkcs9F4XmzQSBKgwxLk2SjQIePmk22W+1jJUCGA1MNnLOniYiiE7UqNSMz70KaEw
dT/d+2D5AQY2+SltzaVeczLUBHKJYQebtmk7PIAIlvC6xdsQ4B/AqbXl4/KXk5jegLQgwXTht6l3
94zXrhrJwTO29JZRp/9ipPPOLuaTadpyiRJWXpDMYAwpjjRKHbdQE5kxnblo0II1xPJGpl3epqDA
ECu4bf3+WpbmwS4P0j8aIcSD5cflAb/Di3CLdut41SPlmNrTLNzkMtTJt3cjsZY/9m7YPHBfgmSe
LZPOa/ZV/wdiWPVAgmQVDNZFcwhEWFN4sp0AvrQx/cmb2N7i0yiXmpv799Uw+/ezo1eYoJDK2ySn
zmwOYP4mmn/vQUhc+HnQHSrABPcpYIXRtcZLyiPW5G2PqIEhbOlgXgmIZgV6YuD5FcFL24CdjYIg
PP/+NLyI1HkJa6e9m2K/pMa0fGmo4yKgaL46knqVqB0cMhum9eqncCHC/NzIsL+3rQzTm+wK0rz5
2izMXR3IeMXYMFz7We29ND1z6zoIgCbWnrMqMki3pGHT+9Q4+R0Wo2iiInSuknPV0wqUapoBzjeq
t8Y0zne691ggES3GKnX3XIi+TG8q94MorZMuDGczHaOcX8jo+chZrFBvyg8NkNTCOIRTzBVDz04d
EV+QGfmPH+KnEdI65A6qZ9eFnNgtQo0ulMtGzAcgKZDZa3vT+Ti3fD4s07wfquGW2zxgdGZRIRNl
z0Wjhm5Sv7cSV9vOxECQbVt8K0ppQc6uOoiAOh0wC0POEG8MTtiVYHhI5fZycukH16vngnh6IO+F
5E8yNzHtWOXLMCK0eCPkUHB4+OO7cGfHlEtAx5ch2Lp4wFBD8fBdnFjn0g1wdmEdGq5BNl8JgjxG
qZkuAj38qoKnNGs4S4wPRA4/Kp2bXCmKfOHc9Cn8CAObESxhgWqqXrDs7gbNpmBPviQWGGm8TM9D
SwSf6fLSTLxX1/MfNcq2gX/Kr1YB+zVt3FgT7ABXJrvUBKjguk89ICdolsN9av6Z5HXiz1I27whX
AhxiWy6picHDUgQfg5acJwndU5oq2tk332xo34GV42MDfQPqhXABbSwj+hX6g7EYveSBlqXbrHk7
SQAKhGSa0bLFhql7VD5U8G7riIFQDegUhZx7xK4aWaPQJEDB9D+y0B5tK8Uq5gYLMwF+UlTmT9fr
n1U1Vgudp6kV9UVDEG9ByXsBR2UpFYSXw+qygubFVLhFbZcP6HuLxgJa2RrnmbMLCDqcyMCEfm3a
Kr9HCu8/olwE+P6aAPzbT//1v48A/vV3/Os5/qqBdf20fw8K/tM/9X8LHP7/mCbUnb/42f9LmnDH
FqPacf4pgKh+y3+GCc1/CFqlTFvoJH0EM4N/+V/Dn6b93/+ief4/CJy7nmXqgrQhkcH/EyZ0/2Fh
QxMgEEivubpJbu4/w4TGP3yP2ZlKkUEZtX3r/yVM+F/6s23sblgHfQPrvUXj798avi0P9G2U4C30
03zbtcnaqiBT2UzAxm0z+rs8hOlFpTIaC90AxUkZw3o/2FnZkenCtcVxVDII7kR8jePpOcqaJa6I
c5/f4+kC/bewWWwNT95lCUzROX7phv7NrsubydEswNXnZcF7KeY3CxdultSfhdfhEprXM/p7Q75Z
5M+xgvfQxkj3+MYmr+GzOCEUb9roTz3+D0E5778kFk2kPJfQsWU5DtGLvycv3GYwWnI+2xhC5zKq
3fQ09/Qu6eUlDnXjOwxSRVGxblOrh4h/eQ62gOU16ZqLJgVVxVYYP1C44u9HNAv8m8+jMWlvUrff
0rmwl/wbWXS5pqMiSW8x8d5u9aifjzBHrm4wpjvETneRWFV9Ewmw/xQXFzdXU/yY2dTvPSHuUtDP
Ry4THDYa6zBO/uPoWMGhTqbxApDeuFmHtIVXWGr7gJDfkrO73NYIPQuMszagisFc5f6kHVJSh6VU
FxIbHB9jXkvFETr26FyyPaJUtZ0jbqAgcMRKzT9Xge6fTbwcdulEF/4sJ8h83EuwxB0q3ZwPAdbR
VV2Vmw6vAgZPNBa8ZmxEbl9R0kTeqwMYfp3F/AGyiNpwB6kRL13CwLcX176fv23S7KYTiA9q0F7D
V1/lXbTqpFlW/e8R6X9a0/4aT7VU/vSfYpEmSRuD5ngefQEa42+JzCZiQhOFY7ChQ6Ncjsl7ETHc
pSYRczPGtM2It3oqSAHBd3jzDKbTicze0QI2bTqUN1on9T0ASM7uQ3j0c+0hw+bVpF1zFzWWpL4k
J/dfz3+oZaNCMfbai0DZmozGf8C/ZWHdBuJFKz0I3pBm5CDUthwQSTUa7bqMonRTzmDDKw/1qYmz
TZHVIHLhRkG6EWyeOdf9v6xe/01g1/h7Fsc2bdcWguXn9//UyvPXXFnkVQZksTjaovbwdg5wJgF0
hlsNARFNgREKosS296f2FOMSWTCh+SKPGV+gBG4kk+lt0VFzq+XNKinhjrejHdFZYjQvVtSKU2eJ
S5DVT7VGHjHIMn8/eF/epKPl1zzJyOP/A/bEsNXq+88fsmXC7+S64eP9cE3vb2tc3hS+5dTQmLOQ
C7eZPLRJlG3juLo6PIZb/DSMk7l/oE2pH0KeKnlcx3E9xoF1zCCGH6KSguu6bQ/aSJHzoHSsSCla
UmlbBiKXg9jlInrp7dAj7HLU8IAexYV/b2lGsUsRu0l4FCs7h4IUPgxOBrEnLWGXu/1NBj+hUtuM
NH3Ukd980e5lHct1CSUsb/QbYgB2nifDnIj8KPRk+hRQpojLEMl/BtxUwhfYVoMEbxdybzBrvBNS
NjsfaTCcvU8dqbBUmmGp1MMUGTGSw1Md0zOrxcFjT1svcmOL7BggP0bddPLigHUifZSue+6UThkg
WDbEfDkHOsiYsUtQueZqVGVonzJDyoqHTwDZyyQPT/zt0dtD9xBj8uiTVAd4T5fxsM+DMiKh0jS+
8TJazorcpuQQkw0wsbsuCs5ebIkdvs+AmWe9CDTrQ69C0tEKuWOm1K1nclk5ZYzxDkVXKm3XlSBv
R9iUaL6BUn+1xPyskYP7wv1wiHBFeoBOPF9LrnyHutNWk2v216QhTVzpH4HO6IbBExdEXIIgLzny
KiWak6YqWTbPjlKpdeTqUunWEQJ2qZTsUYlXStsGmAt5vP1kooVcBqwYUR6cCllc6RKgUgo56PQH
C82lV9q5Mvso8V5f6UpZl0pj75XaXind3VMKvIkUbyhNPlXqPDGeozXrH20TPeTBXB8S8B93cx1C
OEfcjxD5daX2z8j+AfJ/zxigUvOAkcFAw4CgV5OCwrRWbUPm3tKyGzBcnHv6lTpknXJ5SjLyi1eN
d20Gh9xSc4hITSSmzjx7yX7ISSXzqzBsRubamc0cI+H50KnZrLz2G6JLsvUAOo8S2jLwS6jJahwC
HSDbdGpEUqthCQRIueqdmGpwl8mqGqlIZiuyTb9zE2QLmD6xJ3j+A+xqM5WNuSz3RR282mpMk4+v
pRrb5MxvHOY4VDtla+6MOtdKhjx2+tmroc+kxj/67yAonCREnYrhkM8sDQDvym/sBR2a4Sbj/tEx
UZqYLNW/IyZmTTDy7jF5HwOmRpvMfRNqKFUynbJAuRK7LPRdruqWmWDVapQ1M9OioHmEzLfBZVOg
fUT+WU1a8Id85TFO9qZOJb8iN16D9R63wbSOxVCRgmKMWKmhmmINmfiDNUQhq7Ngb/nNnZGVd0JL
feQk66F3C0Z0o06vR8dHT1fmAWfOggcoZPRWPxDm8Y8TVNm+wmmd7DLRxsfJYGTQpbAJ2f6+4xFT
UdWJ116NDjXuNWkoX9y8vhMDKYqIXkAGH4m7qqP6zhme9MDwgMNP73Uw3SeF+1Rm0dVjYhn9ji7r
8s1mljky00wrn8Gzq7uQTNtsQaqmzifQjr3odrEPNd3MMujGtnYmFrzvkrrc6gkdNnUYnkFmWJug
jIlpDzVPjVFtXMoOF+YYvlncbBJmsqEazmZMaSv8V7ti1p9aQzI1bc07i0szoW44Ycx4LTXsFUx9
XTX+ddQgOJ4YCQdqOMyYUWxT5sWlGhzjas1gZzBMNtRYuVcDZobG5JlR4vCQ0C/MFLpS4+i8wxaO
1++dMJ3DvNro+KNXsvuO7Plmq5H2oIfvYhgfMjXs7tTYO0K+jdQgnMM/1QolhgNOd5zhmJdPanA+
MkEnBHsw1Ei9YLaO2Z/E6O+4XQ3eB2/IKUJdz1Z8r0WUaKgRfcWs3l/hw0owIzDBV6N8qYC2DZA7
toD6EAC3WxM36zh1EOzAC2AqU0Cv7AEdPgGal7eJXXylVT4uu67liIklLxnbO02ZDGplN2DKVtAs
RbGelN0aLOwWPgpN19LFex1Ez/pgv0YmHkEcg8O21t2PMG9PRuF/zsrsECnbA7EkCrbSvl/BxH1M
R15Cn7/BAbeEi2uC2MYx0QMGIP0No5G9xKbB0FZZLWqC+CCHOQrN9HPb8yZIhXnWkve8aJH1OL+u
cVVT2KhMHAbg6QoYOnqRlqXDnhHSj9aNBx/3R69cIMoOQn3jh4c/JMAnQvbrM1HGEQ4j+54ZIHxw
xFBlLqkHwLIcRgnY9W91vO7pzTk4UXQfFu3OwZ/SKKNKgmNldE6kSyPcpoTtQ2VqAWz+aZnpoypb
RWv4MXG/SFwwtJ7Q2JoPuM96NgTKFAMXzHNn6He98Q3FnAp6PDWIbR91SAcyXps6PlY4b4YRuZcc
lO1g5x0TeNxm2/FBx+2uQlniTjRO+lPl4ugYe+0hVQYfRpnfMivkfQ+G26JrBZ8TA1mhP/nKHjQz
GF4O9HQp45AX45Mn5szai6mIGNAChCvW8RJqpYPzqMKBZONEinAkNdPOdGFEVvJRZPEhN4hY43Wy
kB92muu8BD/+rLp7W49IpEd8jfqCH10jrqvMUK2yRTn4o+hWP40pXWIwYgLyBnLdqwEgjnwskvir
NBOjVZtvHHxXcYx/sVFWrIBOPC5Km16ZtCC0nf3wy/RTiOVGhos6y6CnW+0hV1Y7A2tNgOfLwfvF
NZwKKsxgNq4wA3eYr2xiLAc6KIH81uAg83CS9e70VUybUvOJUGNSVIYzgJFvSNEvDU60JCuShTUF
ZxePGjI5R74XX1nX2AjR2XGz0eXACaLdmSaVtLHdswMbbAMMtLe2m0RKSJar0OleYjE9uxWQxjCe
sMEw+rSYkgNg7e9EFx/0KfBXQmfrBPVA7qFx3luPn3k9kGQ9nh/1iSBiyE1An8OXUVn4erx8rTL1
1dVB0y9kF2ErcqjCAm9A/MIGiKjFnU3BD2S/Zxu6Oc78R2JWwQrcIbC50cLCVKjMhcTu5bJWhkMu
tx9ajAXRxYtYJbVGN1u4b+hxFcquWNb6kz5oE1tu9xIBUyhCamZKzTWuEx0wZOmMsOq2AS5IV9kh
J3yRMf5IjwGzyLuzk2BoJrJFSbtf4DHDVRngrkyUyxK3pa9sl50yYNo4MQ0cmZOPq97IBU+4smty
dVn1LktL7bGrVHg61Qc24vF0CuOncfS98LhVDVktsA4jzdboc0x/tYKBt63LG3a249gl8yKeIwrf
KSYz9HYbMfUWNeB+MZmkqn28Rl4WQnwIzy3e1BmPqjMbN+C4dwUl11uJ+WIou2pVC0PuspBboWOc
K2V51Uv3mV6HNS8dXNi1lmCNZbNQ9yCSN5o4mhSZMGYJOIq17x6+2rmR+bL/tdriuc2U+bZWNtwC
P27prmfcuVLZdG1l2J1w7trKwuvh5TWVqReXOh+D9hjg9mUw96IPvOqeMgIH7viQtMExmKNVhFM4
Vo5hnMMwBb+5Lj1VoTMRFCVTice43Fb4jRN8xx4Y6UUxikXrstkZeJNLPMqDMitTPeAvhTIwW8rK
3OFp1rzx01Am50zZnfFM/FnWygI9x+57jCc6FRsPhzTwxl3O0HijDdgQWh+iQd3UOEq1n9TBAIbP
WuC3ZiD+2ikDNo2H3P6nRSKq1wSKLTynmsFec2o5N8XKxN3i5g5wdadc+3jbyfTh9wbazK2Y3mgT
I7iZemfp7rw8es3xiVvKMB642SZp26+EvjRXyy54pVmzakzmYQc61bbmLWHospupHvVjTIY4000c
6hKneg6+Co3rAXg1PhNysljyJM52q79k+Nwher7PPhFQ/O+OKgNuVUaGGw7++AyffKqwpvjmU/zz
I98iEwL89BjrM2WxB/h1yGG94kuMl13PIKDXGgi2AXyUKrXvqUjSkeqpoqGlcDXbgLdNn8YSL2Qc
lfXhRkRUzSTZofFCYxu40Vl36XA1q/ouQ3gXKp9RelSS/4YHvGdOa+4yjMLtVIbeYhj4zW0wf46q
BjWhm01FEZTbB8HZuEwx+0NPP/DvejJwBV56nIFVpMHDVBDZhByESjuo2AP1MhaHqm7tq0hEgLBj
SW5UYiYsYcKCGUuCOFob/3D9+8hVtCLn+lcJZTf23QsFshukSsAO5DGS32CGSmjwv9blUjXAAS60
cW8anDINY3q0M81ZUUf2U7jjc0fug3v3qVdBkFDoNxMoZOsYBSWc8aNHZmQkO+KpEElBmkSqWAm5
Z5+B5Yj1kchJUxM+CaXYJvQaLRDj6YfQqkXTEYqxmYfS7f2Z0dFE/w7to1Ny76t4C8YoBow2mZey
I1/YupSMDx+/f+m9W5+kisn0ybU0iM3YKkBTk6SJSdR0E+bgueEb42a2YrE4SrebiGezeAoSOQXJ
nIKEzliQFc80+2KQ3dFViIduXboy+8dWZNaKIO3ea62HCFDuuiYBVKgoUFbyFmSkg2JSQiZpoYzU
0ER6aEKa45JHoEhkEkeQc+cbyTUwtCfd5aXL44nruGTiTiipIZ1UqpiSL55Jodyy2f9qsL+ssXvs
sCDseU2viNifiQo8TfPNJf/EEGvv8RHYXXBkTjwwvyIqBR03MqpzKx4SFaQyA/FZSGs3SyJWjo51
L/eJXdnkr2AOsdiPJdZjOoweXFJasxiQPi06S4rxoP57PY/RrHJd5LuINu1K8l74OzBkccmj7/Cn
V5GwCQ49x5PuZSLgRAdtRR9M/t3UJmuMipSRiaRmyLzLvIS73HeIP56lJdv3KozGSnsiaP3Zq5ga
29JDoYJrFKnfZ3P73OGthGNBbYBwHgyyboLMWzx/JSoC56swnDvFP/iq1p2KycVj8QWA980gPwcl
o9hR67DSGTB2mbvD1oq5i7JGkne2SuBN5iXNPloVzPO96KeiphLv8aogueeS4MMdjtOWTB+kiddg
fHKyDGg0mb9Zhf8MUoBYU3QygUPTQiF1DskQsgV75Bb0PwUZwqjDCVB1wwkF+40NXy5Kabm8t8Ay
cpJ8C40hsgolpgW/LMkpwndZFyq4GKkIY0SWEbMSYWFGxy0pR5kZD6aKPRJFIwBpbxrH+nRUMDIq
jFMERAWnXnOPTYbwJFcWD18UOKNPWgUOA/an2uqfBanLQMUvE3KY8cvvf1ojppmqmGZnTgdfDm9J
TYCThEtFqCYXvMgQopj73hWCwCce7+fWIwJaccbtyIS27XiYVEh0bpudbKgDU/FRvI+7UQVKTZKl
YZphvnJgB5A51cmeeiqEmpnJfaRiqRFpLM6tr9LV3+rW+zR7D2AEQdah3xjT8INejlsYtQSBBM5E
GnaroTUvk4rDMqInyQdaceGSlfXfJhWcTQwitHmN7J0XDqqoiSe0J6KWewXTgOZtJIEbksSdy+lk
JqzOZgqsQUQA8fTwvqjFvbUmEsn5GE5mr8K9k4r5OuR9JxX8hfnfrIkMngMywR3Z4ESFhF0VFy4b
NdwFHEQ8h74Sz9qQx9tPZIzJlnorQAq9Ch/PpJA9HEo7qU93dDXCmK2BKoiXmtyyE4wfgHz8FVmx
pxR/cEXCuVFR54HMc93p0LD9a87BqEmmcB9ia/4NSesG5hxOXoLGCb/Q9F0FF4d7BnAGFbI2VNya
TOxzrALYdRtmVAkm+DGdsdy0MIGWuUWPU2+Yh7mmps8GLKCPnnXfuY5PQ5h79GHWrGq7056HVHDV
mN0HlkNzU4dF9zhjok3E9OG1OPjjsGtvGVaRcfwpQXTDu54nXsq71Er5VIKEfaCh7an3TUSdUciX
wrKIX+W+ZEgv5Kmc+HYh0swrlJpuZ3Y+UVTPVHesmLtn2mnfc660gCJCjdOVFy/So/wulFv6tvIV
B37OIZVZPVZ6Va28NqKW06uqx7LItR3UpDWMq2zZmpX2wb67wOAnv0N2H9FZljLChUeX0Csr5LkO
A3nC7zjdMnxDp96TD94qSJk2Zbbtr0FkCWQT2z5J5QRwy+wSBuPwJ5n6bWBII8SxikHOa2GDhEIe
Jjo4YwdjmM8lHYWh1W8oDN5mZC07RjHZ/36a0DPTIXryDBRYasfMk+kA6I6ulWR6M4gBJ34xzPdV
L6ZdpvrZKJHX7tPfPobGcL4D9htt+vd/UtT2cCfmWxiNGU0sukaaU+ueY0+/srRkXzpQbn2sgoNT
T0g0rgi3YVXcIJmnRz0YWM4rRyztKS9PFmCBQ4NWjtSSnoX68vujqKo1jJ0uRCFUxyEsL4OnI7w2
QTRfLIFJSzfdGZbIDWJGdkmyIb3+fnEtmhOroTv6dZPtes3oFk42iFvZzvWxobmH9kjjlpjaG86N
/NSPPesa1Wf72ox5qFgfzyISD78/+/0y2dHV78Mfc1AGaP4meU86CAud8qLouoCur75g169DL9np
g9c8Up71YQBA2NhCm/f4QMlJuSnOmm6Kdm6iHm2+l8C2CcQ2lBJNhBYxuhjyTO8i8dHcD9eaR8FR
11KvZuNPgEw28VsGOVOdZBHp82RiXOukG9bYiUsKvwjUJ+HN0bZkiOs8GS5ZMpAlSMx6GWGXZ+43
1ytvcMc1tBnyjUZ2p3nckGYdX/mMMw9et79JiyJ9daXzHdcRbUUaJ87Z5jFqQIuvwaLEwdzcKq02
j1iF35m9LJldiDN7o371kLNNvZlxGoNtcY1R7jzSp1A8zWLtpK1/IrMD6AqR201K70ilqL9PfJvj
VZRuUaQgY+dVdOnspeu11WlqkF9LAvM51FsAIgjUvNg3eOIgJryMhr80LpgjsGS2kF4O7ZwthTs0
BG1Zm6MKIXq0mzuezYDeRHdNU0Zy8KPOu0AA8Qv9tfRC5+CEln3ooGHxMEX+ynRYL7lWe7u6mvYV
wijlf6a3JRD/KOrcfOLUQddnM16MWXNpYNWCZeoa2qW3p6MszHw3ALDZScPmYdG93ezRRalbFkaR
CKblSFYCili07Wd0tC4cCyKm1Q/1DvTwGG6/RTzliCcrWrD8+KSXREPGJNsPZos0X7WXgETABepd
tnLD1FpnnJPLKhG30L77feVoCuvOVU1RHCKas3LYKQ+sUnsI7AA0GGMszCyl5UhU26jq5qMbVS1t
GxKOUh6N59SvtpM3T7vCs/xDmI/oYINWbjQDNPvI6HJCwTyGdXfAZR28IWYdiDBNC1q7XSzLrrYK
mhKTi673F79on38t1s1Q/+HvujjOQ/HcOo69p/PVvTPZSfamx65fwjQpwbPR3/s2u3VxGd0gw+ya
T0smCtqhoW6RpwQN3CvQIQP1hfjJdIy4znQTUVDyU9puwvp///slwclJ144LpegQmaa8J01HeJ4H
uCj9+oQHaR2Olk5ZssO+NdoHSFoWbp8l3TZvGTlhIidPNBYZTPi1qyQEBuDVPdnBYJ4aaUDSAA8A
n5wpCXggd/vrTMd9f83G+sJbwaI+FN7Z8PV2WWa+xQGUJXdEc8F/p/KRZnfH0+Fz3qtQ8Cy81jnW
4mtDmGDoswErgLAoC45Tssz+cpj7eGOP8IEypq660LDfWZDTJ/Rc6zIYGYjyq2M1+T5JNLHmugbl
xQ4PAAbBBNX9SnD/2oL3f4ysuWb356QZyMBZV0NEC7VRii3zGu6LwWzvtFb8dKL6KhGNNpZJ2Jab
tHOQtfVgkGqsM+OmV7225Z6/b1LtzODhClA/WmmBXP9y+GATgpHbM8B1tj4m7mXbeFTajqV5IByJ
mYAJqMXjtnENUNYwCDdV42NEZjO2JpNX0BQnE+reMi7oVemZKXB7MGtwAyWmEjhog0Yeyix4ifxx
jzuSXo7aZqVq4k07YOWfHXHHe1czneooIYjM9Fw28XuBXkEtlzS2hNDvAhveo64N1krCNRNBck9n
xeHQ8vhTuiye04ncKTs1rYruA57Fa91WbOuyhX7KIVvi8xyzihxfi5hkMYDivy/3VXXuNc5VvJtD
lqDIdOUh07otPRwHE7vr2tQZI/fxdD/nkFtKbOCNC9Qebb8BJTfoHc2WfaOatbi/mUjDlf0nNRCr
Iw/udZieDNwaJy7Kz45GdKMuemQ3wzFPsDUY8VpYHMYseydns4Jb5/9pavkI28p/8Wt9oqB5ZOgd
JBP0QkpqwsZbEv7pt7PhRLcKoiEmwRZ8Qg/DrLIkueWhJnSvd5vGVM1uwlg4HbERp0P9rMJ0JdI2
2bVaRhyvt7IXcsYaQBcAEWng2VcZ6peM4oQ/YzktYtS3oqBxLU9H8yhLctSyQDWp56Y5W1ZI7a63
7TgOM82j93CeoTa5sGktkdAOl/+UEu9CXDqkIaqBpHRf/uHbfZmBOOI1tG4lT8qC8wHAXCtAOkU3
EqVP26GhB2AiIvRFcxiRouczMmuV5jDvvDENl1lAf2wcQvL2afQi8dMO9y0z6FZUjM9GXKWDpp2C
bJrPjkvU05sOVp2BK2Ap40raL5i65OuGwryW6M9K67RhFVfNzXRp7dS9vlsxVIBzI10gG0iOnGG9
L6Ilf5K05ZQpU3gB1rTPjNDegs3q19MYHKeIfa3PuKj0srcOLszFlGsGept272R0r9C9V1b9sGHx
DlZdN1XwLx3EAtN/8kai2367VfleAhkBbCeDI6lr6tuwBQNeRIFcalwuRD32W1N6MDv6gchzYsX7
aUKrFp3/UZJt1THRH8lctEQqmUeDRlu4o/ktGOjaqJu7BBSf72ZfMAo2dTru9bl48JzmY61RncaV
KKJknjxP0M3jzsXMvWhKtiDs/8MmYhVGFwwpZdGAd8VlmW6qcAyP/eSNy5DzFS8RvC4RehT2NPLe
rSnUI9LCczISJp9Ymeqo/zf2zmQ7jiPLtr+SP+C53Lw1n0Z4tEAEugABcOKLAEjv+96/vrZB+apE
SEm+nNWgBtJakiAiwhuza/fuc063pxXKK6irpCff8sYnoytp81qx2C2ReQoS2jt0/zEkc1iyBeVW
XIVoDMw7ZzLT68rTJIIWlO/YS9lbk0ZAxzCkFi7mUabH0gY55QS7JRn1Y28hLkUfdOqnrNgmclNJ
MqvE4EV75j1ok5d8Z+XTxGGfXjdiykOtNz+kZxd7WthfDddoryK8ZVfwA1T2Tf3gWMS6ubbarTc9
pNyX1G4PQK7dKgrp6Y8VB+OQdiQbdogt2fhITsMZPw/GIbn0U2wsWJGr+8IEni56BnYS24n7XJ+3
aJmiXTxp0i9a7xkvyvnBjXDpjlL9uqVnQpzIfTq+C6881ime6fZIIBaiDa7OFZS+0hrTarCsfps5
FgxRBI5LO25Ve2V7NhfcxNKxW84JvtpuVEAGycI5unG5D/ul5k/bV3XxNlk0XHX9xqJRLIeKi+Ng
ZpNJAoCHtkP0KH8MNYJZIzGPNTYNbhXeMmKyGPJhSWWwjpdGj8amlPNqUBNd3QqPEf7eP7oMtLay
DNu3Kq+kPYC321jxY8JjhGykLENVu05fSnxJmJv0ZYf1ODMqxKbYFmCnzaxrziP4K2hH11p6ErsK
D8UJwixJDhDgOtOOqs/80p7qdYPwndfY/goo/GLHKFxpHQbXplt8wTkFfId+NM0b0uU4f6a6fiC/
CJltrm2DdsFHd3R/NKgFcCiycY7hoEyzIKDz3YXfWYeGAxWo61tu0PluDLBO23qgGWEGxWPYDiY0
YcyyCrCci/pCZ51WuZG/txQ0SQfAOM4tCaa66kDTu+qIoICq9vYBjYqNOzCEKg2K48Sp7qNg2OMa
Z9PIocVBIgw9vpDpgU6WiWT5d5NQUPcnzkblHfqpNTAnLkEwHmfivjC/2Hal5ouJsdUYXEKI0GGC
IBh4o301/01ro/PrzLcHElTrEgIvmb7m6cmMmxdMSA08kAHra5P4NcI6bxxz16TBV3qYT7HeVVA+
D8QeTaAcxEjqFTmYVMUPddbgB+vg40RRIKZ+PAZ5f5kmrBq8qX6x0eqskiDbjvhR4VxitvsGmftu
6j0Ye2ZJTFmjvenRdQ05PmWiih6DDq2TOWHWZxjDts8r3EGV32TRlXuu33MjkcQOBBQXWboWeYA/
uh37XhBHmEmWFo6F1oEGcn5FsnZybDw0TMrwT062tqOoa9bq0HrdVDykKJOJaTVk9IDn3p0TvGh6
NJ5KcoqzhAVigMzKlegFp/VMxxmIwF6+DRmqjupEaexiZfg+yfBBizvO20oS0AeHMVKG0m72goLz
ABxYMI2M3mWx7zJc57rpZrDePT2/Gzvl6pLKpzpAxKKjZ2xrGxlYcIcPKf3dkFFbEuHk2njXLoN9
zGiY6lj6dJsu4pbZZrIpMmBQNHqHojUfymGwbmN1Q7KiNPxUCMQ5Urz0djvzAFsvaRmSeZkwBKEY
/KHbIQHm3sEMkW2FbQLO1hPyDUIbrjLPIuUpm3yHTJIrqLKwB25j/ZRMUHEwjhwuK6U8Iw68XFl2
joO9AANYsM5aeG/qEwhKWgRojK760LyNKwx5HDekX5Ko8Z0RLDhl0M4ERlmueEAOidlPh6ga0BBL
bUdHcYnbQ9sz17Qbtz6vw7lhZOMM9+Rqp3TaA+RXEftVTxloUsK4Vf+atWCccQuRgXqTKQb6RWS+
4LZ0+fP64C79c51bFxfnMyz+3nQagBrHuw2jtROQ5vfYRNrbpJxH6foxw0LzVLswg3ZxRq2XeXnG
SqQ/lw4EUoJI22y6btMmNUxugwO50M1tBeAGkrOq9eSMdnekTiASqaAijhbjWITDPY7c27Gan+cW
N5LEfZ5LBB0Ll4dEjR+0kL6OvTA27pxlV96tDoxml47xPElNGednNeSVgVEA2vlTrLdHMp0xBV4s
0j/SnpllUZ1xTwz81km3aYTMajHtvTo+XwtreWxHLEazXqfbnTF/xomkchL9pnY1XhJJfmOPwQmn
O5IH2yp/lxWZpsQIYlhB2vFs0QwC0Qx2uqm99TrlObb7KvBWB9hrBbCzEO/uaNxXGX5o0ipppJSE
W00UWjj/slkQXp+uu2QZTxHS3aEJ7MNM2kidDZh6e6DOQhlia8A3q2rpmlPY0/KKvDuWf3MfW3r0
YHsDituGTqgGV2oSMDrGunJ/ayvW2ym5qZrueynqlxT3vRQN8gnjkA1mg+2t1lpvAl30upMNB+sX
skqnCxN0HGTznSxiz8fNqPUrHUWibMW0IU7EPBajbvps8Q8cceLbvjCeWwfXM3PANxvDUPdm8dL7
xi7rmyw+9gzG1npOil0UtM6q020gsKp7LaNm2ZWj9zS7uriujGrZjgbKFA8WadE7lRonsXMS+THp
zNc4YkYWag1e+Eycj0NfXpEXq63N2XtOeX+2INgP5DMb28VNly2j3FHKY8WJ10Zc+wTNRYh8ufs1
yvyRYPcT3G2ZwuLgq7MPErGlf4K7nXJyMkoq6rByIPdnutIMbgPZ28smhYXMvdnc41BEaaAxeukn
fTem037KlPFOksqNkbAzzd78TLdfXAsGoZ7eDytRA3z/n7jm/yuqSxB88e+jurBp6DBv/MeB2N9v
xT9u3r7z98v3hn9dNvNPkhv1B/0huXGNf1r4LWJgaLC78wCAg/+huHHFPw0TANyzHQN7S0PCtv8r
vUuz/ykcXXfJ1HLIqyKQgoflX4obDTGOhYTHk8zHXINAqf9EcSN+lhwAOBmuNODRlcaESCb5SWCS
ZsE8ZkHa+sY6Z6Y/MGzQkhdzYUMAGPVak/Lp1dQoj7LnP108ass5LIs/qx0+RV3+9Vcr9v9PORt2
r2twMgmgrYmPPi6CwYSob6TOn+lUB/U1Rtd7zjHrMDW3+JBgh/5VmmogQYg5DFYU5od2Kg5c803Y
AMlr9dmz6j3t4B1jdJ/Y9XWbMw0bqm22ePiliKtWNw/egkGisQ/pFXuSNUB5vJBJPk31zs2MUyft
XRTf/vrLfnr7//Vl1ZNg2+iruN8/f9nebQNOxMgQJLSWxqpp6AQAceSuo2fXfLUzBAuesw4ictkt
+Fzr1MTyqFFZANiWTEHsmKNij51q/ZtIw79/BGyTgCfLtR0kKD9/NNwpW/SEhEz0wLelOe80ulVt
8j7xmWZSN6my/UXgOZC+SFJZf3Nh/u4BtHjWGUihlQCI+vm353GCYo2Wgm+TLNlE98nMQEAVtvOd
QbyMaWEGgsWGw2af1drvfrtadP9nUf7jtli6ZeiWaViWbX26LXlMwEHVc7ouiZ6pyH1tqnjntO7F
TfV1bquZGTJsJ9q0FaJvDs/9LK+LcPLTnrRxqOtfXw3nbz4P6g+Pm0D0q6Ry/vlqjOSLSj3kMdFt
9NxzqwGv3FSR5azsDmqnM/A0zatNbek7a0ChGtnk0YvAdOCAkZt+7MHx7bg432M1c3YBpxwPXXPV
v2NhT750FWiY4+MbbZc3Xl8xWW57A6vH+dGFqCHOAmuxpj4UifEtZXvSl+kgSs6s5CHX4+j3ur2r
+wDgYza+jxnEb6jNP/B9PuhzQ5+uwVSjVPbhlnDX5Whsotn94lbdS7RwVCsGnp/Q7c82q44/pVSb
3fRCXYG8QB1Js6lbJ558zeZmXIkFjmcYgESWdjjGmqGBeC1Xv77gQq1vnx4Akn7YMdWryaX/9Phl
YVUxeCT1Pgm/BeG0GrtXreFIt4moD6tHO7rUhJc19Vt4Mdw30T4SBxM/0ET4zZNoGX/3QTzPM0xD
eETiqf/+p9UQdgWDDaHzJBbRLQm89hr90Bvr2hFnZcZlYVGss7lnpE1pjR39m97nz/gWAIk+Gc38
PjXiG3TCQ0z/ytVi3LMPnRO/TSPT76yFZhmdPa2g/TLK68Z0MKK+GQU+L3141TvMGhdnnw3VmU7U
bWZ2F2IuV5U3ksQ1WMM6DoQvG/GimePXshvvLWkcf3Mjfs6Y+ngTPcdwLSF06nxORT9//1J0M8NX
s/XH2kVJ7WGhOp8tIJ3eDHesH9iMz7uhj/0AV7K2uSlK2LBwWYdNu/31RzFU+uDnZ8LVHQviQJeO
bnx6JoyFs1QxoQCJPSxEC8jMsH8dHPMm77Iz4RpYjHekNOrAEV1/q0NgaIpxzufDAmq0bkrWqaUC
/cG1FhCw8ruaFo8Z3beRsQnpyfz689o/i0T/uHQS7S7CQd1zLffTpYsypuoJ0QF+5zRPoR5NEDLe
OTNU3W5vtdhhdC8R/LivDGYeUm9Bhk4vs9Y0IPe5wYm1UI3tj6QpMmAtd6JDN69xuAdnCdGvWDzu
TMDwqcUqZHEeHclu1IXzycODnRGNPxTmFaUTA9pwxzR6LSP8F+rqti6NV7IWtktTnZ1cfs0M1iyO
dV91id8xByoGti/Z7H1jdP5QZtlG1xnEAdfeTm22a+No8mtWGVRh5MTnM2RZSshg2UHeudFFI824
LG5+fTV52P5y+6FyhcUhQBdERRnqcv/pTaw4RDdOM9DrmbCUJdsUfN32px6dTMgSmhUMRRoyuTxc
pJ3iC2oS9sm87/lCRDOeaq8gfqPHG8IZrznl3PZm+ihMvh8m4npmpauZiiPFTwBLwZqUndl3meBg
1/gGBoD/vdDQy8xfk3Lc4Wq+LmgVOUOxFw3zN9t5oTp6n7oJsEisqtB8iozuMuxcK9tF+bF2zSvb
rPyq5FekNoKQCZek4LkS1UWrFuxewvaEgmM9Uc91ukddp3Y5182u2sW9GR3mLrzxJ4aAB9Q1V7mo
biFeHzu3eTJl9l7FiLTuk0G/t0rzS8ER0QWJFvgFI0IgkKLFnyZk6t6EPvYg9CKze9GOP7Tq1pHo
RArzu4XOFhA0JH7AfunmlKBzQZLLdNMm3jkNwpf6kKcQcBaD0wTgm7+qwvo28G3jPEe3M9z1hfOb
V97+m3suMMs1ddMwzb9uA1a4tFUmbVx++m6XLwMS5CgkZhbStMmw1DMH4O8HOVnvKA4vtTM/JVqN
11FbHglo/hEm1s6plxjDutxcly2p1K53HYUNeEy19zSaqF0B799kuAOn9ctolgfCmGiMBY8MDy94
SXzRB7y7u3u7d4KVoKmf5N5rZnnXQNJr1Gs0tIGvLBsktrWZNs5oKuec0VxW6ecgym6MYdpXHepD
g6xt8miaOx48YEMNh0b7abRI6fj1m2KqdfCndZLzBw+udEzXdIls+7TuBH0g9LpkyG7jWTjEWNtW
7YFCd8SQqN5ovU1D0kq+DgEpF5Gqsep3hCpHrzjYJv4l8NydCE6WEd64o+9pxinErpf34Vlm4ERG
0O+KZWCMnygB7NvQjz+QQ/LExtlN5rm3v/426oj2N9/G5kTlCpZRR/33P732poZ9UxPT2YB6w9jc
ZoI3w4YDcWXJFl/JWWzt5CgDMr5N5DOYp0QkkWrD6P/6g/xlNeeqWrTQkKnxINqfP4cOYVYGjt75
DVPEnMgQj7lmiBisGt4aZjSJTvwYwqFf/1ahbtbnm4nOkZMqB0uLw+DPX79IYgaN0upQZ2H3iU36
yLcb5FcL36ZRemgMg0OtOVtHo/fS4KDqYi5bXRyhv+fac1HI3/VL/lIKq9PtR1XuUBRwcv75A2F/
Wgss2TBmSq51/UQyD+zijP8u9qXT0ZDxUYTOJmuJX0MV7naKsWZv1a4ztPO/uTh/qRJtsD2T87uH
Z4awvE/FWaLTIRo67kmtZmjC2njkY2j5zhbDJk1qFJATaZjVsYJoZWawsjTnoanD67oKHzy0G3lx
6UFNfv2pnL+5ZaxYDtp4wX7pfr5lKeOXxpm93s/aGtcuByUYFnZiZU13eZthdwhgi3XGtlLg4CTl
j9kTvj0yyhldUA0nkNekZpGw7G3hgH5gCn/Mdb2mHy590qhRLg+gp7GI3jPo4JXuPE418SWDIKxA
K+W5S/I7eyF+IPKRyvvRFOzr1H51Zv17uBjrWhqgJ0zb8tOiVb5MiytnafaBwOLOoKE+ye+2ZTwG
LtGwAJsmmroNVprgtGTvrBthn4RVmStzsH/YhhJihtgmeaei6AsadehvzOFQaWgt2mgmgLUmJtgu
sYfTDhnNsV9f6795PaRgtsTywNtpic9vpZmbVCWd6H0U4eu8yg89TVsdcSXI4nAwzGnPvd6Z5inO
5S6T7qYRo6+l1h3+SIQGWYfffB51EPzpdXXIErdYfbFfcQ3pfDooMkIsXDTJRC3DH3OZtgZVyIRR
FAxXyMybxTXWGDhcF8k+cy+ynWEBslWeoAR5FvWVGb7/5hP9Zf38+EQcpAQmMvjBfF4/I5wIHdEs
/uQ+RsEjnVlv2Fkxtm17WZ4iKO00vGqYJKMOJ8Xm/je//q8nOWLEHR3vNLpZQtjGp9+Px2vGww/h
onNSxLH2MAH9CU7ZEMfV2gqRiwep85xO+q0zzY9BDbHaa3tnme4xgrrDceNIdC7QfrRlMTreGIBq
WWbjmYosRY9fCjvfs4nvRuYqpYVSDxeMIF58KYZthKtJhFFJW8x+kuJr4iyQ51CBRGWiyYbYI6Nh
aG46/DjqvD/0hXY34+qidfkdY7gfWY+zlq3F+xrPhmmXVM67HrQ3TsevTgifKKYdPgbPtS4elSVx
YRZf5yQBOnsORXRvTsFuEIR1yNmvo/6LbWwcd9mNmn5KE9Jl68s0upd6RLzbVd+Y+3KmpW1eEy+M
N4aBMrNMt2VR+pYk2VvC1PFvGAsyG7ob0/QBb7lF5X1dAdRLorj0t1jTn7ReJTLVxygjEyOIcRbB
YscoAY6rDsFM54hVYwhCNCPI8yghapUwISBxfW0i2XOdkhddY9DfDP3NgihVtP19SeSiPX0rgvzY
iGqd31rEnsOO/Haz+8vmoh4W0/J4WAXb3ee4c6dJKaewBfVtszBXjU4uOd0cLLzidW5MWElU/SkM
69lX9S2CzPiHkoKPcjpUTVSjDh9KX+9Qv4QuzBOHFk4yYGLoOUavf5jKgSMyxg5l+0XUXKoqzFdE
EcpY9ZNupOYeI83eu27zmsBri/bSz4E/LeJJpmG/TnrjAVuwW1l0tx3XkkkdFm+9gSOJF5+Tgn+w
HGNDG+ZcegD3tUQwWqJ0Ig4B3xsLrEKTBxkCH2SB99AyAFmZQcNoL2NCNE/PNFv9phmvTMFJKqPX
i42rSmY95X27FkXKlFvxrvF+hDOPQ/LZ03i/aID1rHahQxSvSfSJyM/1QI+4895li6FM0E1kjQ+v
AOEszafGKS8pZhz93A2byp5IsgzwnTRaEpUwXW02dZZe49aHNznZTi494FlLd402X8ip9VYdsa+x
TaA3m5YiLO4ZailQoD4Jk4wo76AKkQilfk22FwM3QMBTNjxoHodI2Fcvne4NLARqWPjQWdjLKLdn
Ngo3RFEwWPt6mK5iB3V97N26PXhVJDgeMclc49gZwdDwT05kfbWlt09Dl6ZkO39h3dv0pefHYtoN
A1+51x/PjKT2iE5fyEIloamIQX/m0+yOGlCLdu301bVthvsZVZVJriWj0JQwTALyMH3bx1WwjpPg
xZxmfp3nfiey9xQU3qVxh7VLenYi++cotp4/Vsv/yD7t37me/WSN9m8N1P4XeqO5VGX/fnqzyf7x
8C0bvr2XzZ9HNep/+n/maO4/Sa536b4BLbOHqB79v8zRPP2fwrDxN6MKNG2PqLD/ntUIi3kMnWvK
Q1OnA6Mqh3+NagRua7w1UDk6WjBD9/6jSY3xsYP9z55PHrmyN7AxQ7INTEal/LTDQfJMM3060keG
4NJZGWNRloL2SWrOucxlvJ5tUqmla5y7KTgMgXVGiqk2KVcoA3jMorIcFj7beEzxCYTAfCLNvF07
uussIr+k12o49QSTiSwKt/hZFMCnEUqTEU+trMkhGhb2Ey/uj6PjapskNjjCQneLEif+BKAhs99t
4bYrzlfnScPmpjLxRpTBS+G8M2OHkWuYKAWDe1FfwSzFW6HAx7gg7Bcv9DI9SlHzAxV/E6l7wI4a
qqkwf1T9GXeDXkSvH//NoH/AnkZwJAViSTLbKk3TbW+P3rpzMSvFIsjPAH3ylmDbOpu8dYhtFO7i
wsdTwh8y70KGboLZDa5a4CEXbeyP2F59Ux9r6jCjSQVet4u8ZEON7wmF7BTNWFjIi1Gmr4mgZHV1
CF7Qkfd+ib7qwUIHsMe0QbDU1ykNV3C7TRKhoQWDe436Yh1i97FqPdGutAbdfZ1/dXCSRj4RveYV
CzELHEXHcMECbNvo+IaU9vIWFBO57KTzoosY/M5qLtSZTzhrY1qSYd5VUNFpsfXj49/UXvymlS/1
QNuiNPXnmmclB5mgGj/OdYCaHZiiUVRF3WfneWDD6yJCZ11zqykCg8Ceg6WYDCkA38cg3TrgGngb
ZHvLuy/BOCasigh+4iisCI8W1KP2IEXxrX2fA+06bKFBdMWkliSCQIk04CISbESAjxhZTpBegtGT
IksaCBPZTMwfmAKY3vjqevxKsizYZeFSDACVKuNYM3vTfZiN+npLc6w5S64d0SHdIZ73QpEumNQf
TM2Y6KdkBwI0lqtAcTE2nSpcLMlIntMGZTW+L8q+6bZZrgykGsit2VViUBsaI6tRsTcBEI4363hb
tdVrpp57IFgajbEltyUW2sAE9w6WYldDMjOth+9B9wyoopifSNE/BDHyjgEECcCgWAFCihTKFDNk
Aw8NiiIKPfGSKa6IsFzDTxRrVCnqCLbuQUf81lTI/SukMCR/i1sbVKlTzBL3Q6x7MKYGj1gqTcim
mnGZ7ck7WzFPOa/o2hmfyAF4QkKS+ZOe3iXVO/ZT002kbbxib4BQMQEsyC9YDl2bvEyKsjLBrWKn
5XKgxBCwxbj3veVuth0qNjMz9jA4CrjjeYU/LlLOhW07AsbWFd+FGoIaajy5wYsO/sUxJXpwFBHW
KjbMUZQY953+siLHWsWQtVBPceDhJ73U+RU+tFgqQ5wFij1rgNC469ReikujJL8UrERTpT+LJSv3
kvMjiGz+jk3CsNXaUl71I3rI0Asfxw7sqMcHJLcIux5sqAiitNaoMJad2w3tnvQTHjIb741xgZBM
ypdumHO/D1usCnE0xH+2IS0IITQ3xFZcXqEIPSwer2ixTtt6eHCGEsXjMGLGEXx1zV0F4hebINYe
kqFVVxbA50v5UqQnshS+znb2QkotnGDo66h6cMibt4oNpncBU6icwCWQoQHSMZVESHiMoWEQiU0C
SKJrNrwi5oLUUbSiVNyiB8CoD5ViL5GxK7YRNXgOQ6gGRdW0B9Kk5AT7NnEFW2mKjpRgkr3iJUdF
TkrFUFpTfVe4g8vx3l1ZYJb6oKYZor50isCkN8ujDJNpAWcmitIU4Joyvg11WqOD4jjLD6Iz/I5v
lnLMxOY2w0/PPLeKAMUu4oemmFABHGqNvWpzLwd0Lvhb03WwJPJW/MdWFmgpkYzBtaNo0xTstAU/
bRWHSqFYrzvFpnaKUvXAVSvFrTqKYK28od9XimrtFd8aK9JVV8zrHPU8nOxQW+17mU87/VvKx9EU
Kku/j4cIeLZSGK2tgNpaobW9gmxDesrTF1eHvB1BcIlF5ecMQCsTPBdfeKzOFbErFboLwmuC8o6K
6V2Ae11F+VqK97UV+Uvsa7WD4QSQvZlBg2sQYQfrYMPAzIVKD9Gbc5SKJk7BijPFF1uKNG4Uc8yp
nUvkpTd2Q6oc5QmiBBDlsKJ7kgAtR4pedkZKU2hmA6w5G98r475TrLOtqGfJuC+E8H8oAaITRUa7
+RDteqwh0x4HzmWGq0gGjO+c2UGvGGIyXUUS0UTObtidZ/BrR3HYEUA2ahZzHStG21G0dga2PSh+
G9x+Q1/UVVy3BPC2FOkdfzDfiv6ewcAhWoinAwxvFCHusKnbihlvFT3eg5EbiievFVkO0TQo0jyQ
9UuTtIga10OgP9iVtkWmUxxHa9q3Gotc38vdQFgVuTbx9aVx4nNbprdznpz0mI441t0vnSvrzQKy
ZSP6PfZRfGgr7c4gJWTW8BLUu3T9USS0lq9NS7+eqhH1OOFEKp2iXcWXYWMl2FhatQzPNOkBz8CQ
Y429aELZRr9vCMRRiPpGR601a74V3c6FvEkxRbZxGF+T4jJsgsl8yCzwhdazEXaDNEx9eJjtHnEV
2T1DQzAzidRrnEeHJPb2XtVsF8PbzIjmroOo2GWGsa7gJUPM8623qR2xCUP0Wp0HMHg8SCq2Y0eQ
Aq0A93xdIo72GwDfViPrCq8L+oH+OIRXoTNgVR0tGMJ4z0tDt7q6J2GCTZj8m8yYTwW2iqtwbEdk
3p73aKcUcQNbMekhvjti8jwMV7WB0E4cpd4sUJZ2RJBh2R3I9WnWWogxi6vhNYCT37h2W0vDeicn
ZyV/MTpCoLJOwzu+gsjVm6DYw6ykO/SKpIjG26wr3R8ACE4bkUU6tvXt6JDcFFA2+jF0Hv2AucVc
wtGxTXf3ffAotXG6ynXW1648jUmE9aLLQLWj59XL9yThNqGgxvDiPFXzJSwsXGHwaI0H/Yce41fD
yrQihC84BkVkI2MT5z5ZDrxo930V4H09PBEv8LJMtFAT+34aR5KjhsJdx5nxvthir1Gc+UFDyWE3
3zGixLKHmXOfTQygLcsfbcx/QsrYoWf816VJSdDufG+gGfI1sJmYzWmM81dPDqzsZjzuaouucVdf
kf30hKaLhmvrsahX8r5BATI1fH/ikSxrpLVqfrWy7K3RL4037AMDUYOkXJdBCds8MnrTxYM727dR
lF+S3NoNiJ3WMuYeYAyJwZPIOcM/KrHjGus7xC/YnBB3b6zHhAyMPgYZzRpzMw/eFhnxKQ2N7176
ZSivysn1K8fAkFPjyU8tTNQs/sDABTuPqsgP8zLcIKsfVriJnAmt+IK7wGrhp1deKJ/6m6qPX1wN
STaSiIdlSl4tmV6Pgbv3snMVzjeuJ+JD9NV28BWXww22E+ehKuUhkeljI7MD7sSrTCsZF4e9RbAA
Hz4k/ifo7hu925cVpVXZBt6qrRl75pl+cntnOE+CfkjIVn0UZFH7iRiuRTTgobLU10bWp8e0dr6J
LMpP3Ey/d7I7JInNhXg6nABtJRVxqmfvtnBR84bokHhwppk/QtsNTfulaiPnNJkWnUSn1HfYZ7Rh
i6mgNTBJx7TkqA3NlRP1d4NrbDVBVsnEPV7HLRVWFbsHsnMvgcUpAI9MD4jBuwDY0UnRWd204TQG
I9KWed97+VVOfpp60ZK1NZpPJVnc6qxgkL6wlub8ZoUO9bmipiJOWZIc340M9VcRRtw2ojBWmRNR
aozoaFyJPR0hRwSc0NxytYHpv3mpA03uJIEDQC+QTl3ubXhpHkss53dW2Z0t4mdY40s6xuZAKCgf
kwceFVLnsg+O7rYZMbMZKktDoH/UiYj1jT59Rc6srGKGG7qhHhttPPHFor1lIfVsMnzjGo/VlS+e
CJzjLAyPV3onL6mnzEtqGzlM7V1RpX6X55ZySAvxdpvrb1P05eNnyTFNVh9XYqg7wCckPVr8ugTN
y1iOV1UUv4YhxzqnYgt3g3smQUSAqf+HQFPuAz+bO8xBwzlnbwPIr8J0ItVsWsfA50fy5d+q4j4r
3OWuEXgAp6Z5jAW8M65ki4YoV3TaTPVi6BtHpK82OejrAs+cTTRgd9HRLbtC1r6O1JEgYFxw3/PH
D/psYh5npX4mtdtssvJNVqHW1PpTk6fGmvCojJu3PFqFlHdjbl3nHjdBNxpui/YNe9ThZtFs37A7
87EaaKMRFqAjET71RbepVQ6S1hXC76ls9VB747xQo//JXj/Om710D4s6VHnGj/++7s4svyBnBCUX
0X7ukPQQq7WwgDUdcwscTFxcKKpm9qt6Ho/tXF9XRYGebNr1EcFTs32M9Qj1f0/WbLEeZ3pWI6VD
0XnXsOUnc+TonuAG7YcB3qvWbJTHxjUOTc97MovARRbQOOhoYjbT0ZzP5ZhyxvCcdLc4YbgPkV0J
5NlREj4zTAqOrnNto3WnQYDm3kmW47SwYFa6PHgxFyec7wjv6T1SoZUcw3IOxGNj6WVM2MYmr3FL
sw6yMKNlUXrehSSuU2m072PyLgjt2FSqdTIYxo09ul/LnEeGw1uLXuc66hwSGTi6s28P60rn0Wnx
rcDvUs+x/dXw10ECQoxRXMbeijibQx7yqqvrLPW+XqX0R9ct98KPgim9DlOLn3Q3pYxuKNEu9GRp
TBDUlXH6oO1yXgo6D9aoOtIhn4nJO39L5NlIiLjtvhT9t0A0DPmi/tYOcnB1BEHsVcHF7tXOrVaI
RPBPBmpmXdof3hUr1bRIYueME3ETTKeP10E3WEdIN3t1W+dg1OygMd5JccHS1E8VH2rmayglVq7b
a/W91LWW/GweOW8ajlpjU3u7dKJ7IknHW2cyeoum8tAHWAy7wnjSE7xqRss6zwtueZFrH/LikM3J
U0bhoh5O9VzqBt+0w2mZlAysELdqQdSS5RymybYu42UbBhwyDE6BNvKalY3HErIg+4A5My6bvGO6
nr7qFDh/fJxgcTiGqFWJ9k41aDgIUCQphFl1X/CSmHzcKVV4K3ldLqewxKI7VKkFoSEVr6DqaJjp
DHgR4YKUvc6uxp7TLnuJ4VNUlGw4kVz2xH2xms/PuSAlSV0b7N28tWE916QSrPWMNffjdsCuEUke
X6ze/IYrMSobbkTdOhcxamsnDTd1SehZqYapAxxw57rPHy2zJOeP+7i+s+qYLSPOX4mVbnNSfiZ7
uk/Q1GZ5frRSC2X9k1en38ylucviKfMNx1j2qAzIS/UWd2OPdN1HC4a3k1QreoojiE4g3mbRZkyx
eYidiZih1tMu+cyzphbIj4V7CmtKsuHNcWkGNRNOmqhyuf0fW8DkoBP3CEH++FEQd3Yw2d5Sju4t
o3UPsxnOKObH9Ih1JEFXehIAB6U1irsi3LOcA1sK+pLqNZkiUlrKxl5bES0zy/Ud81Cz1KIZGkj+
nbyLHgzfqqp9TCv2oT81gG//6Jz+RKD/F3lnsiQ3kmXZX+kfQAoABRTA1ubR3Xx25wZCOknM84yv
76OWmdWkB8tDclNSIr0JkRgYMIPp+N6951Lr/aWJqgqqAmEB7XPE9qqEq/79L5IPWTsNmakWGjn0
S/1EKniXHbGEKJq0jfpC5u07ZHGYDs5NCCphcS0apqX/qD6ZlpfUHYNXtQio39by0u9ueyCpasyr
SxXbGODYHTtGJdV+Vc70Sr1fDsx8O7BuSHe5N/3F51/pd/HIv74R4g2TJqi00Zn//o3QHXhea+s2
eYryJhsAZOhUxuzoW+sY22LsXiV+s+VgOn/Tj76K4n6vTQsq5KiaWFwQuAslsPrlVZo5mDYuQbzK
mqBaP2BJsG9UGbhVUVWtvCHg4rqKlLN3Y6gtv8Mync3RN9vFoVd6b4Ljw0SWcdQ8hx1+bDNDK8bh
pmM2h0G0c+sChbqzx+nxTZ0ZpopNppB/0+gXv4sq/vkGkXhI2GkuVXvjwxcRMWL1cMIuPZhMPPXJ
1RzHinMHJka68TfUgbeM+X0VMX2dhCUM+B2iB4SMBkcPi9Uh4mM1lHWdsd7ExY1a4hNW4I5OHxVw
jxy899lmzyzoCTkTf0D8+yCE9YMlif9fg2JTSU/V61O/ZcjUvA6V/6gH9P9jhI5N2+S/bxMhzmu/
/p/76P3rr10i9Wf+3SUy/6FMOTptFKaZgzPkv7pErvMPXU07WssOOqFfekRYfRhOBqoyYeBzICXn
3z0iG3uQKxB70R4ypIMB4Rp69DEE6f/9/a8Lmvlx8OIystFO06NSLjPD/uDmISSw05HTJqo+6p00
6vd9Zhx1S54E+jtpimmNzJE2J0BG0nRt1ZCRj6HWBKd+Gs7+GFh706kuJkGtOxHBKaxmoK5uqfz4
d6ONwCCfiKqcBv2Y6+5tgKr/1fn+ywv/w7JMC/4v3wNbE1YUwdzHG4Wq+ffVRBYVCsCKKMMS0BOg
SwoJjYG4oUv93TiYl5y0mUMQGNuw9d1zW2bWGvp2DLc6fY313t62NKbTsgiozXkHMkbMpTGS3duM
MgEKk/5MkMscU+DqKAH0ZRSCu0ReffSAc2hxZKz0HNbtFPTnLJxPcdEkOzJbjnrwYKDvwa8LvzSW
WX4bdexdVa8vXQeBS0wc3LKTJLQVbUcEATLS3KOUm9Q/K7t9D4VBYyINvluN/drJjvQGUJbQbZPy
ntb0rZsad44ItFs2P0GAdvFNof5fuR4/2a+e1ORXbdZ2kWFFIAappgNUQiZpDeuqc6uTa5XLWn4T
iRSbMEqN1bmyDH1jc5ZDZzkHoIGSp6gSz1AbeXKsb+JujjeBJOzW9+p11hWg4l1t6eEB80luGxtv
WifWwIVmcLbEHG2Jx0h2VTVTNIcMb+UFtYa+3yWY/iWlfaS/XBi9Jk1W0tEBzBBp6BbUfPpYob27
8KUFpcn9NETtMcqvNecKUZjhqhyTd0vroePuuxYmKx/n7AykPVZD+xKCC3W9KbkXJ7OligiimTa9
few0mOukeNwKzwcLCMnbKCf6dN5UoxqG30Iw4L4oS2PhalG1MDuybdB239ozuwsZgy2XGcIC6o78
0eQJUg32lbVP5MpJopxZCfArAzUS0wJCr2eWhSNJxBBVC7iUGTs/7nNrkSpZSGkpxplRTRsfFMuC
euFitFrS0dLeI6HNgCHQijuf7gB2VOpUpZueJahRLclJUee0J4DrUmRuW4jb1cpAS76PMsBgwQB8
Ouz17GDbCWeuXC4TPzo0HFxPhlchsDG4HEYTGYx2BikzxWHbjNmm0ZDSRWEJ66kX1ZtUAE5Txis7
952VCHtBo6UmCT7LN9Y8c2mQxQ9QS08JMfHP7U87DDnMiAv9WTLdOGd3GfxVXJCMtkkv1k6eulSA
ocZTE83ywxxW/bzWiz4/dF2m70DEcq/zJkxV0O7tdsRxUKfg3kRt/4wMPzwiZIJJbpxcfuUV0OLJ
cy26RqK5qeuALb4hiKu69QdwvdMkTsUcvaHKPFeGfI4a48kX7Rdp3gDGoqadEX0sHmWdnicJ03/a
D/2xxtTHOV923CGtc2nO3IhHMLt0tzZOVz9T//xaWvpTU+bfdWzsi67Ep93votZ4Nc3y0nTNU9Ai
/C5TpbD292meGyhvG7kTKQ92eNt1ODwh7uPMODMNPGIQuowwUulQ5aKmXjMGvDsdqkwdgQTuwNFa
SXtOMnk3Rkm1ZDvYOma0R/p9amEWLCOrOOq0WlmpzBeCP8DGiua+mbsJSU7+7gSUPMHmVPlznWl3
w/ilqgH/FrbYeElzKBxjleX+skOpSJXR1JejHpO6bRREq6dbZ+ZwHjALx9w39tipt/oEjI5bvLP0
s9dAMHFD030Psi9hSZaCX4JLMt8i0NZ6MIEIM7Er2PgxZ4TXUvU7zBouCjDFMTWOWaXwmtaXfihv
M272IaC0tV8rvKRAG0ZtoEnidudI2m0aBW4q8KNDMhONHMn6s5DTcMppVZSsGJsiLb/VMjyFZo1q
dXK+DaMqT08DDJS8RuRmfUOO+4Ucufcii4H10f9pCtOgf8elKrdrbanrJiYH+6L53Y1Al0ukB63Z
SDRvle7Qnu8yfx2ExMDGrELFpIkjaV8VjqPWXcl4O1slbq8mv0ee5q2JYsLjrnZGJfbYpxYdg8IF
DxCXUbsdZwt2FFhXgH20UvB0L3rZjrtQUDwsXHjrQaIFm6JMjyTnzjxx6B8c1BosQQgEE49rJxG4
7KkB/AhYlkZPFTIqOmddlshMg3DSsb+k4RdzsF5butYPRYInThYsJLU2f0/iidW0TsKHCCrelkas
tpsdq7gzExRIReWLjaT3urc645CB6rpLzHQfNOW4d/U02zh8G3Tc4W0+Z5diUpiCMgp2hicgALeP
QLppmZPQm/jzHlwixowg3EF2M+5KF8B+x8q+UIGiBxy5HPR9IV4cifC5nqODEA2W2tY6hb7WfoWa
hXGN08lj6BETzWUhoSeCvr5JyuHWKttukcDv/hLUNJ403FRnjLtiFVk0/noIVusgL6dbm97UhjHc
n9O0T3dOG81HCq3OMk7AoRqun9wHScDqVKIVaS1EngSI9BAV9Blxc9OuA4fknTkptEPkmzcdsU/3
OfRDZqr2OHug9wd/fp58ygNzqrs3o0UvrQmqctukF82u20s0CHrUli13hoyrs8yi27YvgkscudQc
M+PeocK1GocZbUz8fQbrh2eqMu91i8NAHa9HLfTpG5bNbVZNpIZ04bweqjA81G50jylCcdSiYYWW
tb5z1MmLJmBIRPGdlc7WMVfB3oXrFrcksgMzETq1Lat+1stgpU3O3iorazVabruvB4QDRHJK2jcw
zJLmLh2iVejWx7p6yumAkQrL9G5ywQZA3Mi6HYdNkSAKiMwEcUOWrKE2ooyh/IJ9i4HqrjXgxEQA
QO0tHHZF1BZAaJp007oDrav+1Iaa4J90TEGyg/IOArFr+A/1lO/CGYBvFteLLKWn6NxIIp9loK81
mezCjjJwD5VqsiIQRe7ZcKN2DebC2U7FG+GTm0HSgKhCdCcdOPiYhR1lEa1PzKFe41BEsi/2CKKO
WgQNVaqyuGEWONtr9l/nG03cU1zO58A0vtHLBWJdfs/hcWJt9iHIVMXBGAVdH7vd5DoxLPibcKGZ
KeWm7ntrDZRGVc/DdyVSDy0iVSZBBArvDA6jvqbSRsxpi3Oc3NOO/FOCax8MFYhak4xKawoBuApL
9VRsakd+ahAF647WoVFap7oCY9H3+jckTz8pkhAKq0JYJWmsjNHHinTWyiamFZrZY0tuq4WOayTH
FSphiD4DDnfcLHPNpgeuYZFOVPwrhN8dCYj3pEU8kEhGptcYAZTSsmUwiIMZuntNhckKnVRZ0mUT
av5LwuWRwELCnAwHqEmJhgB94tJFh3qsmi8zEXJzfDvmPzK/u6u7Eq2E4zxlZNuCa92hcXFXwJaQ
YBH1MJKD6xAMh1PAeQQG+gqFxliOUJs7snNTFaKbkaY7kqqLOWxXk7I7gUshbtk+GOTvOvc4P3Ac
Qv7dRq3/NSend9TbfVU/m2X8HqkY38Qb8f+RYU7oCbO2jYJtTOqv3XSXWMUA00kkEFhFA8uIBSIg
TomoOG8EDDSOuGf6kmRfkjvDQqDfJWm4jG97vXqeHaK4VBBxriKJIxVOLEgpNki6XYAji5ezAhcX
UIMsMo25JXL0SjgsJ7F+V6LLWeZh9lzGxOTQx4Rq20730rLv6PfQRPc2FenJtopR5kR+EFZz4ISH
7AWJMqOGT2IgOTqAD0QxlPz0gfctTT85ocsGz7B3Bkqd0K6+qtx5lT7OPY4IHhZAg6jnUQ0nS8U/
R074PqlA6FJFQxsUmlVUdKRCozMVH12rIGkd9h8nR7Y2FTI9NifdqdI72sf6xlBB1I2KpG57tmgC
Et2XVgVWNyq62iLDeoYfaThlsfRyrzoheejujCI9hzq/ml9ar2lQSOqAmEO6phOviTZvsyx/idK5
PA95315Km6bWyUkK/yVNjOBMdY5SiPpbsqSMNRbcjUMmd6jCudtrTndGYvfkEN2dkeFdqzBvCKDd
waP9DpmAqG9PhX7DTJq2ugoC1yWR4LUKBw/cnL9wHObuT3T4QIa4VGHiNqnigWN2Z0CZNxNrNvCx
6qHuf6QqiNwziCSn0D6oiHLkffmjdz+SXE7xK7mZEsLMER3gCSfevARBFVSkntNx4C9Z/CNXYeiD
ikoPTA7ns4pKt1Vo+vWf9fA1XXIRRxWsHqmIdbAvOgQui4REUd5YKoidDf4kSGbvSWiXKqo9IEPq
7JLe7szNHYE7701GymOVDW9lrrNFznIb0AnjSjTrbzLBLzkGcXdjcuStp6FYuSENEnsCLYN051TK
hhbZaKSUW7GwiWaTafVrMVQSp5Uipw7aC4lw3RoZEJcN6OuIyFVTvs7bcWP0DmY/AmbJq+B0ZEiT
hRjEItmAMbuzTY/IAvYcdiRP+829xjACK8IUT1oHztZ0knKIthZ1RMYoklSr3zchMos4Dx/jcl1k
SbSBuX7jpO14mfw+WaQdMqlqiofV9Y/mOdzyuPtpVmHAPnZfAPrY6o4mVFPhjNSn21xPa3Toevr2
W8c335l32B5gK22aLuw3QZKfXSKBJxWaO5l0lwyKfKydwA3mBIBpqpCgzpyNWDqc7FFEz0lAJymP
MxTa5IXGWe0v/cJtvlcl8netmUjSoI59JDkWu72S2up3vAxSOhpKGSIcQUpJ+OZdb2bbXqPU3Q8u
QvvAEDe1pd/qhnnrqYNmOxbcoKb6NmP0nY0uRXpbCQW2p8BLJ5mQos6H7OVCsQI/PQSrPjZeYczw
X+T0DfvY9bZuFdIYmbJveVl/Lyr7GGpMRXVfzQjFWDY99OaWtziWkX9qouAWaInxaGQZT4k3nbDm
w9QFPbkblzTwLr2JKMS3/HEzYzwN2xrGCj/9MOXAde1yWrlV/T2fo3KThYm3Be4AjbINOUr6dbSN
WAFma5KbrgVol5R893/+joLDQDY6yTG2B2CWabfEIcCZh5NwAGxUoRWjTVA7l+s/diEBL5NZuwOk
hzFSML5cD6OAoRSvcLbGVZTaw7acAKwYNVzejOCy2Ik3UuQ/J/RGy3yWzTIY4XX52QjoGoR8llfv
DbjVla491vYjnj42ysrjWkJI21oEVfjPMdcQ2LtvlUZAWD5tjXZecThM12UHZFTC29oNKTmjHBWo
PVVj+DDUCJvnibpUFvbPGvT3c1ulr1ZmchpM7VUUW2R9olQ7xhOdZGFUzrmvJrwhc7XtRIu2a+7R
0qqrwZjl75QjjZMOsX8rODorg5AnOTDYlAPU77V3epjhs2pAVZ54LovQOQxGuus5pC8DH3oa8Q2v
U1rvUNoZj5OHdsfA2FAMyDP9TKkmO13cONep6ZA2lpFUSk8stvbXJSELzfhY+9UyaNv0QWY/K99z
T9dJjnQAqESWkC2DKpVI9ktleS9lTdlMK7sHpEDFokaotqxHUkCmIezPI0GxXMmACnhWW7I6GHKv
afmP6+dXgqk7LULYmr0S/lQrqgWBIVb3QKaldurU3CEkwaQtx7JUjGCoRz/kcyLA0wqDq7M2asfS
L1W9HVRx5M2POHW1Q12QN20K/RwLHe1AG59G+RCQedALQX8axTKkMdr1qi6R6Riwm/GQjLHqvtfe
LUs4PdG4s46F9pAEpJA6OmySyu/WvWM1u8FNuW2Xd8IPO+IAJvxWln4qgzUXD3dZIv+Al16U29aY
nKXZBPdtpUdbe5YPWBKy3agWXgxsmZYa+8Yv36/vnnH20kymuEvnSt3OMFHNMrqYRB7SBl+58DBW
KTmo2z6bbtAX/wwtt9hc+5BWl4mdruU6H4/GXOVmO9er8Mlo6VbnEH0n5nmd5+bGZaNdm1DJt3Y6
Q2IfE3TuUMaLaOpWTVnG66jKtkbX0EcNMKXNhgLB1iZiNkw8Ydx6Fy7Q3ESKndNFlBvUum2FxRGW
ONc1dNKr0UfWFnldTRwq3fo5QJ+BlQyH0uwfhYmWMs78fUKKw7JVSQultXfFjQDne/J0TK0TCDrK
MazworLJxoopklXpNzcby9sC7eaUQm8px2E6ViVJT6lqF+YFIp/rKsEBq3xLeutoT3a+Zwf0Tun8
E+mTfkpsjHUQh3bcveIjamy0k1NRAGZF2Bem2CvzYSiWQ5v43JbFV+GnRAqNVGNqMzgJYiAAKtd3
ZFe4pTZerut62mIA1dOZFPG8XOVu1G8jMSCQVZPpOmM0ztXxkNwjkPO2Ux+nW6HHT0KnPhnU+RGK
R34x2IdWpZpkduedAs8ClpBxIKXuCqETZbedNIyDvrsjswpBQmzubC9nH/TJnkGzlFMCUwR3X28X
AhIxPXiFxIwEaQlZ2K3tVNZ4nKIGCoy9DlsdkHJDrPFyjnR3XaE7Xl1nY9b17OOYJldanO+oEaKP
jXNaAkb2zZ3GZG2kXbWOkqF8MZ2DDwloYaEwf1ABzEQudpBDUFh9NVrbXYyx0ewHab05Q9kcWjbS
Bc6KnU+9i4WdAR6NgvWrc+ptH5Tfkrk3zsqwTlOfUqxH/UW9QnN2yIfm7v/PN6p1A32BdugIQuBI
oZFHvw0mGPSjG7oMCrs5XL+Im6bhlsl5i0KpeQvbkXqqZ4L0tCaCTtPCAAUPaaSkaXCsNApvV2Ri
xfhn+KEpG4cgx72mxQtdofxJOKo24ExBpgltP8aze0Q6j7I6rSXBTIj+CMIwf9p5Np6r3AWM6g3p
Zs7Qo/XS6rCVdWJJiWyb1k5yq7FW3GtlfSZOednX4PLrQN3wud6j2NPNHcOI3ydqXsC1jY/e3ldr
VkAMTYWjBTH/TeiwmFCQuUXA7hymYL4XuGKuh5fRkm9c1LsjNX+xQvrbk5401XcsCcgpzO4SDo9B
KfRnSmaSic4MIurZX6RNPL0nw4+5xq4QVaV+yfF1aoGnPSfYFBbLCc/9fTgJqu/Ea+1SvfyCDnkV
af14MeOKm7OkwNxk83y4bvhGUW1jA7l/9E14XX4zg/7lXE/HX7Oq7JDrKhe5I1vQt7QcPDNrtic4
GYBpIZnAn76UyNV8u4R271P/l8aUAmfw0tVcDfkNrsLEqIyTbeffQUQYG99JKCGFPslQUKmuc1M4
IL4cwuxTIiRT/Ej86LVcyn7GAFuHz3UN+lU7E51T3rVa+ZjBDQZqOuggrkoH6KfBQxB9ZvhcRUGt
neJyVITH3IrqXdt0t9eD5xR7zZEGCieBmXOe1JC3Y9ekpry6DnNSDr2Tpw6PaA/qvRZQX3W18jkm
oWKdBD5qU6L/tHGq3uOUbd0xzRM1fv+pIDOHBS671woub0JzVpNI/FeK71T0cWaIvkbr0wx3OTWp
jPL+cZ7H93DwtH2ke1yHgSrcsqpy3gjwBoSVYR/Zd+tFNWfhrrHJYutdOe8jq3WwkCQUE+lm9+Kl
9+r2zi+S78FAe6Yh3Xh5PWIYXiCebJA9GQWAy7WG2mo5yizs39qQk5yWGA7Oo3KFsoK6sS76tePn
95k3nDTbzjbkwN0aKFNsJHMv16W5rbAeJCKA70Phb1HaTcAvua5MpzlrZmlTQ0I4Tyo6eafWeBnH
DFGtlk/rDNq6KVLrTD+hpy4e6ysyEVH8l4CMVXW3RHnxjOr4IRiCS0BR8xjFMEbdZG11wK6uR6XE
w8FvecG53VhqrFhf6L2dxmb2jmkJWL4Mp2Pi0QyZnbK8AOA9pFJklyGh79XioMgrWDw4xPHuRIAM
GpvOS1ZV9jYD9MpGWm4pK5/JbPueyNlBzshVaCjk2tGq6AYJ1kDkDVfXJj9y0xMbRLArq2/8bYZC
AtHnscPQtIG44wBiJucvQKi9sAyvoWAZljt3eJZ6iTIYQv+66AhhHVLP3jVOQdHEXgeY2jG7nK6H
d4dG92Z01zGi761tTwRI+dmxbkIlwml+imI2d53l3EcWSLgKhcfKIld2O0bRkuBG/+gghByizt1A
vCWhWzRPjUY5g+WDNqg6o2k4A+GZhj7lBhlsr2d4mniYrApSLU+TbLt9HYf90tbStewN+1lwXyZ8
oq13nf2Fao6SpNKbqBPqambvVPuey9A2NYJ073LY65C+7r0s6c6WXllLW00ClZbLbV/sjWq4s4rp
Tku98m2wucb35IQOlWPuopjEMvb6cNfFoCO5PV2PuGFLQbafbkRJakphQvO4LloFOQRHhI7Ng5Cg
rD9vd5u/Y3Rs+lx4Ii1EATAIARG6yqv+i3RmDjxpJYhM1gYRJSMK5ktN28AmmD6UEyFy6iwaKFy/
TgJDNlgcANSGjAPHO10/o66uaaZWB9uR/hXVSHGQMxnsbXav0rn/Z2Uj/wuNw8po+98rQhY/0mj+
8asaRP33/1aDQGP1dEiNsOtA+0qTH+9fnmHX+4dpKm4MeElP/iYHcflD/DEPbgcIAsRa/yUHMex/
wGCll+kaaKlA4cn/RA+iRs6voiz+557LY0wlMMHa/EEN1pkRvgShN9tWCyEND9xSu0NQzZtf3scf
BBsfRWfXx6ChA6Fo2TaclN8H8DRXYA3nqdl2mnYkJm/hWuFGwZgrZ2dRkTJn+GjWf6o4uz6VHHUk
Wy7ILu/DUxO+muGbc7N1bKxZaU9CT9O9es3IGR+oACZDCT+DsLrqgBCfw80WzclN0IcXfgGdwNtp
6cXdk9lrt2Zmfo16El+86EvXabf+pN/35bthJC9eGzyyAu1JAFqi+jq0jfb8+dsTjJ6//kquRYYY
81+wFPz++oxB+Obojc12cOMfpkMmq8cXas1x04Zc6ki/FClEdAkbYlGoBaETdwanLxTT0clC2lo2
7Wbu5COUgvsK55lpbUpnQ5jpcS7E0tIGQnmOXTmh5LTvzPhepBv1GsyaBJZ2xnEji61MdMJySSz7
my+nfoWPQ1Bhk+CySB0u4AdFUmjZxUxofLOVKVrAYrj1C8rx9UbI+LFMxZ1bxN8T17kRvGMFAMzi
4dy3Dqtbu+itcp+5clM73joiXdtMO/KwpeJ8nyzyu+ey3A/ugZr5TS+VKtau3qLR2rrAtYfJvonI
igm9+E3nZPj51/qLQEkNPk+oScXshxWpqLa/rNma7QgwF/xmJr7PKfapejScodjQUfIa3Y1mA0a0
6c8LMuWdVJzNTFxajpp+eCMsHU8BR3N0mP368w/2p7Gk+AU6UjLEYPKDcErv3JJU85KgOIpuufT3
bqi9ff4ItWj8+ovaOoBOU806iQtSWB8fwcm2SETcbCNczDou3KnZmeVjw56VptMm0Y2/2SDFx2Xs
+kRh0stkprv6R+6BbI1sojLcYO/jkebjTIHbsZMHKu33A3lcxqS/BcYdpcVlCJ5+ju9E6h0F526t
SJ9kFD3g3toV2K9xqd27fXGLRfpip8aSRvzK9+N7L7P3XnFKJmtrk781uMHGCzCiaNNz0qKSA7u3
6u3u1Y+q98/fJpr9P7xP1II6W4JOHJql/v0vQ8nOcidNE437rkvxjHTLktbj/GUS1ktOnWgPhecU
+QAVM7dN14Pl7VHwuZtQAphp6+I0ZA/aeCwiXVxCq6eFFGOz9EMMe3O1n3Ti1oF6f/HnKDoRrIso
Ia5VcTmIdzmnRFo2YpkbHZExNbcbWuHfW+x9C4P5mLuo02Te3WM3fuPGjCq79t11XXNtoxIJ+Ifx
rNr59rDChk8bNgwgBLTHAjXOIi4i6kTul35yf6R+sSOeC5iiXW1C4T6Vtrf0eoLRck7Afk5RK2u+
xmQtrEE8ca2LiePT4XzBZ322w2pVGsnKkiTjyg36359UkWoCQpaEVyDYz+SXRAPX2ueNhl1oJNCo
/5qgMluK9n5wsoaMRNrBZD0pNpZmb/I6+6LTsyO8JZfmyi4asri68eIODeTryHm3KQLR85kXZuFT
MXGteIUyg5GzMGA/VzH/JiQYlqSi6Hvcxa8teYb90C3SCAyAx0m7Mp7HWPtSxN65oTGUc/jjwsKa
lo7lE1Fpphy+U0KTpf8ga7FpUsxSIn3qbAoxtOtvk4sMi3IdlTwpdmqK3mWJeiKxyWzAURJTjNMe
rArMFHEmDIZkOFcjnV6jD8TSjLpj1mE7tDg0h4CiFqIJ74jkeZaIGXzEJ+j+kZ20t+ZAd4NInHw5
DlSSZ73dxnF5pKCFBcEp9mMJZTIR0t305VOuvXhxbW5MBpisaZsh+gbXjL+TnBw6ugnmK2woOMsY
aIhs7N1EEHBWFF/H3ntPMu9MzXzvUSw1zGQzmsZtKGey2521iF6EHO/nwsc8xl16qYYXKKF8MZjV
vaEZ588nnfc7dJy1izXMtjiwWI5hSPvjGlZknUtkRlNzF0JbUQz5j2SQBwFkfVGkTJHUugTlPaUG
0lRsHalOdJ+n3B1cP044BgDgprGB5R9memIt66l4NRwNIVA4E9LjLfI4P2cpC7yyP445ZnNXxwPZ
XXySwBed5b41DTHvbRefAs5nUHbxMYv0bYy7DcgjYzXr8KVwsuVLHKzHvDWfhk7gdbTCr2Y4UNRu
2Fb0nmCRkaxsaKI7J4rfcq3dSK16NzWDW2gBmCFIfnQx8quu5HqmmW/1wDud0hkZ67yLkuinN9u3
0zASdoak5b6TMKLzZZT4t8aI0SXaaR5QVgnMafDfqIoRXh5uZOcEuFTpP5U15lUPf+pMpzOJmHhR
cN/Z5ricyu6JooVGDdlKze3ANj03MzVwyevM6u7p8x/0A/ztXz+oY5OwAYuHA/UHWCRVqNGem7TG
W1u+ZMN0T8QvAMKj0eRkriQaXqkB607nHhretemdB+QO+L7A7Q72IUD/AkXL3iEw/vH5J7s++eN2
aXswg3RolmDmPxyABhDDdUFi9bZz28faRTtW63K5t0FOrXBTUCptsMBwFuh1xY40TIJc9kTUMjTR
2OJImpZijg+5lZ5JcNr1Irv1wNhhyCz4jZOVkZORO5OjBh7itbPo8TZwS1g4E8Dh6AXI9PlbZv+f
NmTE4ha0fuiDbMm/b1m6IPa7bKnB0acnh6FE8knQ3rIbEoQNabrVgF20wbzyOSQtUgfSm0TYpXmv
lY8zpCMxkwz0v+E2/47ovI4AEEs6uRgWp5K/fCbCe22Ka365nXPnYncIv8rUegi4/FgzqU5++f3z
H9b4eG1nnEmKVVzfTfBOnrr5/bpvo7/VspYkzi0V0PfCEsDJhHPQG+2OjN1DCvTZL42zlRj0KfPt
5w//w5fl2Y4Orco11cD6/dla0cTpGA0MKnT6reyfNH4DT8Yna4BbYxIi+DdnMOMPP7k0TX5xB1+B
ybHv9yfauJZwmlX85E75o0F3pTfhpSY8NplbufZsqHWYpDgwIGAa55sZercATinsH63BH8iSvzk3
/fENYL7g4ueYDkEqv38eWbm9U0NQ2PawlnOkwAqp45AA5t3ExDt//rqv8P0Pk1iC/cTw4XoWA//D
t/e6VLa+n9fb0tbfEg9VxFCc8HwRmEm2up2h+UtfhiF7oa/yrR2jHbYyd/n5h7haqP7yIRy8CmRv
oiuyPw44A1HlWGvVNqmHnIOMiSuv678n2Kuxw4Msabtlkpr7SloPsZPuuiZ+duL8a05AIvVzsPp9
TMleH7nJTvq+NEpvVfXGQ+KmLxbOJNP24oNFwQiDrL6oCXaba8RsaXsR0eRsxwCdHxpa4kXpnguN
bcXlZ//8S/55nHmkB0vbdP56q8cUUbr0u5lVpUWzl41szI2HSiBI6mlTJSnt6ginYBm+W3p34Wzw
KCeGPOTOlvz0wqj+LpND3Wf+8to9YJHY20CbSvP3keaA5bLrwau4fcT3rTdsici+VL65RzH3NrRQ
V3HWjhLezOev4uNVTq0vQH1dLj0ssfDlfn/uJOkJ0FevtmTXHMyqeCHP/m8e8YernMQoyPmHMpUJ
AP33RwQSw4o/D9VWT7QbV+FEiChD/hJCXca6ue8ipnOaif3ffLM/LZ2/PNf5sH8EXpiT5zNVgE2T
r4GF9Ctwixe399ulPZ9AMyWrBhfeIpLGbRR377W0b5qItr6jcgeEiaS5oNk3hNFtLxpMtNTHkTqn
gLZcjLKlQFPSaXc1NSlUIdWqydJ4yQ6617LgS+MgIaRVsbBoUq6kf9vZ2bPZcvRD7ki1ODHcAA1+
c66UlQGZzcYK07fP38CfVlPLgBVoE/RBde5D+WBqjFzP+46prDFH0/E8iOrGjsO7zx/zp6H762M+
DN2k60IpOxrzlGbuszyuaOg/jDMi1XQdjfkaFhA+lg6R4OfP/dO4+vW5H4ZukSLr5rjLlOn7C6rt
NeCgfqJ9XsZ7gHYbRMh/80L/uG5c93/HpjxGiMjvQ3lwdDO04GBviWFmJcMQ0YaPw8QN190axzzo
uO3mt03dnwNZvI6D2CZJuetdDAqOHdx//v3NP9wvpOQgAo7YQg1kf3gBAx2SQceNtM2cErlXAFQe
X7w2nEnTJNHEneiH+UdNlkvSJcDt1nR6OLJxmp7ECDGQla1NuP62c/6jjIkHN4kqZvqXTfP0+Uf9
0yrz6yf9sLOhcRjNMNCr7eQS8xIY64kc7s8f8VdvMCuZS/YVSyh5wMZHN18uO3OcS6fc9pa9y8t+
0fxf0s5sOU5s26JfRASwaV8zIVv1smTLL4QlW/Sw6ZuvvwOdG6fsdF5l3HNeqsqWy2TCZjdrzTkm
fCVPS6sb3DX3+Noe2jrY2fRYxCB+RSbHmgnMUAOBTjrXVRL6shq9MrLopwPBQvoFcqV6NOv5cWp4
kevIuJkr42tegaMiKWB5kciPPNbG3eff5K+y3zInswPSWAkETsuPn/9Wq0nGiSrGmPNcpfadCeer
CdVd6sUmCrWrfK52nRK9FQ06S0JQUnP6PrnAOEJBYaey1SuB3iJq9Av3918V4pMlihqkawhyg6iz
WieDv4wZisjCyCCW3Kwht24j0t050zf2Wmns2zqfsFrRwQ/d+Q4dGnNAMwLw5TDqOMM7ogeVgGd3
Y/YDm8daIn7uey+KBPqKapP2KkdgOpCryKAcoJVUikdbPoeNlSDmqcjJrengBeV3pWseiwSfNvgC
diiGuo911VN76iZji9zLFWAsUuMHXdUfeK/fEr3wSZHcDWAaRXuoau07DWGoCSV/WNoQpQomqMQg
ezjMfCSgezuFA9QrclVNyqasrRYdHv7E0NzTv6eIlJAzk1DySutNns3XWTjpCFudY9KigWIZ8BoF
1jXwDAgjxbGIc90bArfcui1MwS5/CYj/kF3xJUpmk3bpgMrE4k5WZTLgelHv5lFeqxbVuT7bjz2a
ob56lIa7iDXZHIFqJsIq5+SxMU304oF+JcDs1Da39ANBqAidvI7mPTRN38RXCKrlZ4MeskhuoOeA
drZebU1u1KjnWXW7TIkeioF0d5dJehV33/LZQqUX8QVj3KerDkfieu6zgZvVAT4xEfjzhbOEkg/S
0m5Fmh6KQCjf4Dr2VszPREeaW/GA2OU9mMUti4KHj+zVNhVIyxVqz0yaT04Hwrx51mZC3nO7egnj
gsdp5c99kN4oqn1sBzIWbCNy/YFwilnYR9FgSIWfdpPTXWgC5TXsrddxwEIXGOFqChkUpdO9pHz5
tC7ewya80XOimpv0RiDvpbaJ3+wbcbEllRBD9fO0f6lM/JOxVXoNKkE7+qkZSUW0UHKjYYm9sGSd
xH98nB8dVfD60JUD8KuerJWjSxZLQ3jzFt7nSpa6PyUK2z2CpMeZDJvkTs37a9E9Uxd+pMV696NN
czo1vEIX5pjlQicv85I/5Gi2TqwD//nnShYkBXHOSE22pUafPbftI8fAI3EusjaPQRcdtP6lJPNz
6sieGVFOjt8ufIJlujj9BBRSgIWy513O039+AtuxR3KT0Snog3kfOcn3EiyebI0vWl/5EAw3aew8
iFj+HNriwknLOHOuc3SHEB5TsP03PzIvfpthEeBkU0rJdFvimfJG7Cdrikz1quvVO7UbX0Ih30sQ
PbXevOPOWGvwojKLIljzY1IRAeMANl70pk23Vp+6fhYha+0NkG6lET5MvfWeqMg0RrMGZ4srilIG
KebaU6ZXV9qku2Tjdu/ocB7VORPHwBIPgdrXB6Mh36JILAArIZYdSquaYu4ZSNsYiWygByDz5LSt
MJsCt0edkdAEXaqiF57MubuDd5Od40IL+CskbnLydHLdEDOazK9QRP6sVXTr+CxWSVN+t6r6W25W
j7pJL3Cav81w0JVQklad+648oqwD8ZJFrxk37cJJ4twHM1W2sjb1AVX7qM/9/tiGCr9jZ5doXHIs
7pyKIDYnA2Yb9XYIiXr+/Eac2T87aFNYgEnSpYJ7suAJJKkdUczlVgmd/axlfl1ZG9sVl9p8yz7t
9E1gSeXs7xiYGE7Pfm3kVuhD+nKrQlYNu/hYaim+yAQ8v3LIm/BpnvvrDs7sKp2N67ze27V+NNKL
K/y5N9Ja9k+qaYq/eQgF5G5XjGq5lbUGWix2NvVY38FAMJv8bkIqOpWT39ct03bSXyiWnyt0ORxU
ADJwJLcs+6TUkjq1Q2NAK7dJQzpYFI5H3SpvKjP3e027hVCwEm72Xij5oxEMFy5+5gSzJCEJupko
LP6qnnYTnaPRAc6XmdYduk4y3rt86UgcpV0eFcN+FJX1mETq988H2NkvjWLCIg9JIxvXOBlhJmzF
UjE0ubUhFZEH8hxnOD66aGXFAkAe4FNZaYudBiFamn79/OofLf+TcUc3kGgBPBu0KU6zolO2Ko1Z
RHLrDuYzRTAY6XhfKX/eIQxVKRmbr8g6nqzm0Q2/hXq3a2S/MWegEYgwKUgABle6+0mOoHXst4ZE
dSjoje71InsGG5j5YzXfudZgrsUOs4y+IViHOjnM80rqyMFRx0KEO1RGBFXAtF8jKu4rCkw5ZoMA
C5y+jqX2NQf+5gKirednkA072cJBSvsfWlM/2uQAuWn7AjMN0JMzvT/qtsLkdCvSzlzFA5BjmSel
52HfZG80MYHrfSFRwzqHvnsKbWOvqnAhSBO02OwBdMSuaJp09/hAxeh6ouu+9m3w01SFH0/WSJZ4
9fj5UzgJKP7YEizVPnQzVF+IplxW6t8mNTMzLAnzlknNDrGXZ+1zUxkKArNo0UiGFKEyiSQ638xp
QDo5ulGZmXtsTv1aU5qXloLdCs3MUZUtCO9a2ZstEU2aar7WKO1nBZypTicXOwWeza7jbEBYJ1zK
nYUcmPPSj1EuW1mptxuHFk9svIYTQEwFwiHq0ykjCLMvGBJaa68RTNsX5vRzpx13yaB1BBVPwjBP
Co6YauMorWW5FeBLu1g/pAa8z6p+ovME4qOl2YtiUTUQ5TqpSg3MepBqcBVBtWMqRsgHOzeH0XDh
sfw9GWpoSRDMuJZlkZJ2UjzJstHU69lkPsptdryNuOnACawDtufYSDVYrMZrhVJ7rZk5xApGYzEQ
ue7QIPLzKXifU3Ft5uVzDy1mNX2J+ONQgB8TQ9tYDvLjsuNWqqmz1ZvhZVaN7ND37YtmUSoYn6up
I0wIkqX3+bc6U8BYdnsCdBDakSUo/M/BhoYnrOzOKKjukkBoYqGOyxIEJICGtI6TTTokX60MCF3P
PdcyTtFRz2hCbPK1zcRzbOREreTBhZt9Zh6EkMYu1OVuo+M5PbvDva9a1xmKLXFG60wPtlrMhgLy
0LqNNAa/ug9LhALTms36pTLS32V3oaqOaht0dQjkYCT+eU/QckXmQoncOoesA7nSTJMPp3MA2KFF
nDtaa99U5lVuiqd2KQw4w4Wm0l+FrJMPsCxPv80AFUXHKFezclunHSRQBYBMt2pGJn8ceRAm9ikx
AJ8PhL+2Nn9e8rST6fR6FtlVygbY7a8T1ExpwYJbXgq5PQkkZ3JbrqMZOrnvPFlhnRwzQjW3OhJ1
ym0bVHvU0pQ80blrancwldHPDQtn0fjVGcwvSTs9E9P9A3biznBsL6m2rjL4QPmfzAwlsPLQG/ml
et7ZOw9hC2YW+kVW4T/vvD47HUCthJ1XphwAoF01dbdIVLYNHqmMLB81Vvzede9mXNBasmMq8Gqx
NLehpaflxmjw9TUbt3n9/PH8/Z4u9409GBYKjSPKh1jptyEhs75FbRGW20oqh6IT97K1NzOIl2gk
PENImuKHqTDXWhN/qdpq7zbJS9ncA556qqmIXvg0y1P6Y6Nw8mlOblOiKHEU0a/ZhjHSAbKPamu8
poDuRwEgQssjBOuJSsEdssWDpEYRxeWuiuW2upCj/dc+bfkcmGuQhNGaotf95+MKC3ucB2AmiJhe
I3zvXSN2reaX4U2mSYwNdLURPHz+5Zfv9td3/+2a4s9rAonP7aG3i23l9msislZW30Hj1gkY7v7L
S528LIEa4KjER75tcLiXWHsxaKC1edAvNsAW7e+Zb2USGsT5zqCK/Oe3Iu9eVhYimO08snqNDr64
ejzULfLW6oeItVujnK+XQDvAK0l0peTVW1xhSAAF1gUWVa/8Re3Dn6NtbsT8wuZ6jX8F8+N0bFrs
OJ8/Av2vc9/y3JedEtMI0YjOyVqcY1wyER0WW4Qku1GXWBIBouKelo16XCaRoQIga6mYj7fkTuxl
FPgT4WIaxlwJTmh5bbMouEuK/ivJZ4J3agLDS9dROWQDGYIgbjdKEPiio9DWdRdW3bOzzG8f/2TY
2nCH4UwyhCyT3iHl5gYyq3bsiVsu1NQP20t582cuuIiPkHtR3BHidO8SJbFaNCVPt2+6A3Iuv9E3
KfTXmBPzNDYbU7uknjw3YXFJ9m8qNjkQgydrmFFaQ9LaXJIU880SFxfghloi4ZSw2kaNtZaztcGR
fkc4xQq/wENcOpAZRp8otxlg4Ocj5uxEwZJjLBHvSMVP3iQ4GLqWJQE5vxPOLgTZ0jFu6qA5SCGu
kEh7OQ2SEgDw55fV/urILAOVvjkdU+Iz/srLbBCrIWrjScdQdYmSyH3yEbSwA2ejrktRetly3jC/
UeFfx120v3D5ZSCdzFW/P4RTxUwJKqCIW5Yzdu1HWXHqqqjCp8VNG8h9h6+bsEzWOtX2elfFSLp1
ZbP7/DOcH3r/Hgenr2qDI7rOh4hxMFS3IriNkhdn5mwLo7TSqT+T/vr5Bc/Mz3xn5gQqKA7KnJO6
wTib6SgL1qbFmZW14MJ4jzG3rikEX9innb0UlBMTZQqj/PS8HGJWxmbId6saC+EmOOFO7DAC+ali
X+q2nNmgmXT1LHIjqRKrp315g5KbCnWy2E4d/mAjWrFhx4hHpAxKLMzJ7Kiq3O+UeV0URFURwVpF
FdnE2eQXrf2Y9fWFKtWlD3TySnWGNAZ1ZO2tYov6nsUmrdmgEX74/HGe240zVVIKo1+NLuHDx/Tb
zidDbWrFI69Qn4IrdHG3qqWZeLGa3sRAkumpExlAD8XRy29zfqNXhd/QCrvwKc68yIvbRuBssVl5
jJMVB52llZMiyo6nD65qmFsZmT2l81JPQBKq9pDiNZhQ34fGsCvc5NLlqf39/SrTy3Q4gnIq1igO
/rlA9xRVCiWhKjA2OV9YR+pclPDc6fG1ZschBQEVMm5tKwjZmzX+QRrErmEzJitzFxrVF0U8Bn0d
b4ap/6pJ+CB1Q5tLauKIncVYrCqzp2iwprQKq7R+21bOrT4HnkriM/yfhvAv4h3gUaLX6DCX2tGT
ksEAGc1r+JHlLsXVB+ge6yGCyHZ6LIhpUwVZO6Q7HDSzvkW19hRFxCRloANEciM7feG0HWMR3Jf5
F+rsLLxSOzQVCZRhl12DVXNWRWqQyoq9J63ZZ9SQzXM0yYCxbnJD/QHU4nmMymirL3xSIOl7a4Rq
lRxHOlpgvIjFEZ2zV2VzU3b6czAhz+8mIMeIgX2pFlfDAD9lgCy9DcfrLCmm67SJruehlccohEHZ
ZdGBO/6zHhLE+dEj7Kl5pUwi3mWdpV5n8/gL57KefBeKGd331X1mpgDQql+21bob5vRyPcXYhpXs
zTEBgmqwNZGAsGUuyBEDKQmvCqJ6kP+w08FvFQpp9lgmm7oWdzIyHE9k9Ws1aroHWIUI2Mo5gIPb
m42m3OZK+TUORl556CZOg5DGGom1kzUBIAHAi/RrNRivGDceBc7FXSWIXxuHNcIsbd1wul65U/M+
c5pfAAual2gYh3tIg1ieB9IHoHoTXue3iVH5Y+f+ajvzveoebMXxO0hkK+Jd+pXVjaU3j2QVlRZi
9zI2vTYYd9087nrDem2156Dic7dptg1Gzuqd497EhKyv4rmf1nKoVg3pNCA5gtdiWKN9fA+Ucbxu
hPrq5tZTwvmrmIwD2NVfMg1u2j4B6Ve9Kjtt6u/qljCE0vpux/ELVnJiG3HEFFwujFnPbHviHtgH
G/ZkZ6eMFS4L3L6CTNZ8SSzzS1zyCxU4l1K0j7ES3JhxbnhS9i9QrZwlqGbyyJdK11NqHpiAkZUj
hxDYcRXJM3IDZI9C1MywRoq2YqLlmKIxyGcyr1EdUCsY6ECGRvQwVcZjGly1lor0PCSku3W1/Tio
0P/L1jioVOEQ6K7Msr1L6/SNE3KyyTXGC6Slran2GlNs/BKYkFiaGJEuXGVSNNFeNzTFwQuC86M4
gepYJRNBLh6CPjPXSmXcWjkalHAdF0NNUrAhViZdZ9hV4rELQKP0tS9cpGSIZ9AfKcVXi0xG7ObD
c1t0d5M2+eqUfilimDQ2PuppZPgPbgOdL88GaOTBVdk6j4MYHwqhPU6G9eLedP2Id50BZbrwPEsc
SoNt3sLRfCtsKkiKHby6wCFaJ30rivJgVSSFTJRXvLlonkpLbFvzDfqQL+hyaRURU2M3XH8oD0VA
Ex4iY8VRb3FwpG9RXZA1baL41drhG/JfBMFVrq2t+r4Pv0lE9quwGndm6Byouz/FzYPRwg7JbAeK
CzHPYcYQGPOUCN9+C06PoagpN5xp0A1kcIFAXN6WmnOwbXsne7W4hux51NhPeEBpRwzJ3V1X39RW
ji9dJ8ehs1WPWXwn84lhiaTMyYWzgQPBrU6cFd9yuib5QqxcNaCejeAEmtsGeK9CnATsAqNd91/E
zuoqsSYX+Rg6jW+nVyRD/MgAQXijAwQ2BWu0JGHi2dA2dpbfk1U9ovn2KKppq1LfR6QelQMvseb2
d2qiE9tTKjeDyRCqfo3ALXj7itVYsQDgoyRCa5k89DD9UTKBBgQpqLP8yr+/KkyfMPlq4sFG8UqL
cKfFzMWifuk9mAyv9N5vrQlEvSHdvR5oz6Id0+vB9e1K/QJnINtIChS2a73VrvOQU9jitCOYYSYe
DL4tO8Ynk1oux3fDt1GNeXCYck8iCF01TX8n48bdpFO8G8Hp+q2tw6GCjato7orQzpfUXuKnTUJa
e1LIJBDsAwCOq570c3QQy5MdjWpF6DfcGJdDICgQMPdbktueGkJmPEcjD0hfkglbEx9+uFIqIjXD
kj9XyfI42920k8N4E2uwyQRhyUKkb2EYkvHU1D5SlmE7kMjBX250ntIZoPcENAi9JPyng6UDkVvT
KMq46oG41GGF1RH4dM72rZna9HrKYWKnme0yb4TOLazoYDXMvOABKgly4yN9cdNVG4uGzzpL4tGv
xKDTXEmuNVaVgxPAvaym91mrhy3RfSAKJpPkEB3dRivsn7WSsfzYvFnU2mng9M9JYHwHoPW1TBFr
C3MqVoRDUgNt/JbhF3L/orB4y8PuSVr8iYy5SM95+YT8ZUP9GRcLlDreloO1Fu54LZcg3Sasn2Sg
ou8tyAB1ptjdAK3idfO60SILvrlrtOk6KZMrnZALVSvuXXPK/cBluqp1m/3cdA2s3fEtJfIdrKUr
3bK9EC8ILgm4YSTGrLvmR+kakV/QfKP19aCkxrOkMbBLQL2kvfyluqxIvcaErHW+1Lpu3er6khzi
9YF+H3cM8pC1kq1z/A6rzlxFQjLDlAELXU6fvk1/YM6BPzILbaOJ5Nrqsby7TprtsEWsBrBzu8HV
vo9idI5x2zCm31DpR7iNXIUdJ9TOzm2mLRqa195e0i6yuvckeMX9ACwW5w34OZhJbaBS3XfUDV1t
lNR1fZ9E7UYkGJZBDBSgLxeSs9hzPH+appaKXu38ivJ4L0TEtmdY4XpdVlg/JM6+MJ9L0p2soVk7
zhJON3HhFL5GatEyqYX6ApyZ4Euk055tpbdWxSvRZfJebZIUggc56fPQfK3b+rmFBBWHxVUf5M9K
zCzSlPlRG5ovYcPmKh0rfyIsPhvMHZm2vE0zgLQ6IN7KtZMvdle+D7wsa9Wc6itINd02V2XJGh/7
xczEipDpKlCyK9vM1cPcHUl7miDPGvuCfif8BPeXlYGz5kFgZiq9oEWYU089CRy5i5xzi4+VhdrI
rY2aEcDFVngRzRpro5CIwgVRWnZUvrv5+JjNQcdbQDgesTY3hsx3HLXFOuKotoZgvGlmSZYhNli/
tuXVrC3LiDWRUzbXv3IO6OtBAOwY323ZtjeY+JCfBWm6M2LeO1CVB/xac8Sz7uK9MrGI2dpsoXbr
1tacvdTyLWtShexrIjZ0fTxqWY88jGZK2Wd3hoMjnDn3mz5kLbuMlIJT2BxNp2p8N2JrHek9uwzr
3opzAa8l++lWvaS+Fr1DliGHWj22rG0eOXZ3ZtLwdtqQV1Lc70gv4rVhjd0hMJP3sSGFNlDfTXgc
N1mRX7eqvc4RranYnPdzB8+HEvEqyaQGKdTqUOO5oPw+up4G3C1gY5Sb2XaRfq17pNW16xmpKInY
4P1H98nmnUM61R/KZJQ3JBN0q7mpuWQm7+AltjuHDW87g+ND/HqM0b+tXKiHVhTQFrPfAec/Sgib
vpX8VIeGmICQ4noYjcBvrYNbp4ch7w86qdqrMFSeELeQQ8WPOspHv8L4rt6pxp3s3xX7PkiOeerN
s2eGK8FE3q3G8q6SX4rg68ScKn4KXsvAhUNVPk8uXMPH0HqFsriy82mVyDd9rEHcEOJFY1ESX6Rh
uwyBM4rhexBf4aa0xOgVM75xYo2I2L52umI/FVBy7GgfWvY2U/dJ01xjDgVwX6Nec8hpBt884Ojj
JFO69rHR9StlLG5H/Smd5W2mtwcrUPYRkPnMgkMymrdhxlTXopZBxTLej+lAczbaJEZCU0S/1kR0
rWXarknKK5Idt4LBhhiEXqG+15S7DoYaNQHgZ/WWyiIHY/tA2uYexNWcqAepuUdotYfSUHDkvrOc
cmwlJre2PYUV1WkHdoWjT7jqRhalp5izX5f4O4PwmItkx4YODZP1GPeYu4vWy9nnUFLakQXM4cXY
dGDV3Waja+YuncgTDZsvrftod9W70gcYw8QtvLrHtp+vAQBx8gvWwu6PzpwdjCp6TO3kxlbz5djj
T8GwJi+b2di8dqfpgWbIVaszexFfvJ4V/UmI/tjV+k+3bV/It3hka3ONS1j2zTW8NjLCMkR0QJbj
7sGwqiM6hk1k6DexWa5luG95ycw0vO/NZkdWyi60nIdUVNcJoOCihXLryENoBC9znX8D8X2n5eGT
4oivKpZn/SlvrlNQzTHOI2jlhyBSdhlrZqCrz3iwDqo6fEGGZDPxGL6bkCJpv7uBuq9Nsa3SGX6R
sjCamDVNqPMls5GzTh0Kz/RFglh/kyqMoET4ne7cTO7sTXF4PXXRcY6je+rWLGUBkrzbseS4TSa5
pSgbAUYK9BdpkAJolfT7HJuQmFcVc+FoIarO7GOV06yCIOzYNlIi+LVYJHW79xcgU01EPPPZWjV+
mfqhhG2HCGePnIHeb7LLZiLOAT3hHPSN1ti4hvKkdmvDkSSEL/KzxU/HZO0IfwBXGujVMQVQxJa5
eIwc466X9g3xHBXypC5S9sMgETYSwJfNB8Al3jhNXwyXhtW4DVzp55260m3UdphNlyg3x3oNK7II
x/FQ8dHzTvfJlthHeHjbhSlekhQSY1C0Fa+gMERr2zMVPiQoJaO3mEYhcbNokIFOAKBN1i+kZhaE
mkaEESlsHD03LuAN2zealhwsWBa6KEh10o91ShRIfXBBfjdKvaPjtw3s4kEIiNKcrGvT3Q+NsnOm
hSQ/+m1Igo2C1t4gBAa7tCiyHbyiW0uylWSxRWdC+KqmUm/HbMIsFrBGVlCsp7jdW2m3IztvLbVi
Z0JcmrBVy4nKhxZ5XX/oYN927drB7gXXkWbWD3X+1eWUADhUYGtY14O5QTgMsJz0EztHoK57aEm9
gZKUU+s7MPEbNU38JaZ5OcYqnhgMjy7iNkfZtDaj+VDXHGwMeaAphPFZ8XDOQgV/i9gcpFyXG+3H
wDlU5CetwrlWvjQDtWIn9Oc29M149mnM3fG3bHTRbUeyQ4iq95Qhv0qMl4aXPeChx6rOFjvc2bZY
OwuGNZj9kk+Ux54SXUcZ8GoWdz18mRzCJOyd3VjbWg7EMsh1AOHNaZV1TppJqT9kHQSurlH2Dry8
Sc+fgz4gmmVJOkFN0U8ksk5oWloeCPMGjQUjNYluUNaKA3QtwTfNBnWuxCatHMJsLIQipHHHsQf9
IEq+mGW4mYEMzoceIyfYYSJu/ACvUFuA+XY9DTBiH6deIXUOsRUsV33JHgD6p/9AyuYXTufXOUxC
194i33vJ8/qOvJuJlo56w0RDzaf16nxGRmTCJ9T3/MVgSVIPUyfbHYgrJfmHiC06AlhZbrYYV4Ct
QwJAYQcyvlE1Dwei17nF0cFM43ItyaKnVARGjmBOSxLfwVEnZOLFstw4SrbpGBRz5eHkWtWzvjbQ
npJAH7xNol3GA8sddT085sH0oBU/nFEDXeP1IQZhAt215NgLl4/qeuoHCOMBR3nGUbWH6Z/+zLto
Q/7ariZNoiupugCIVeN8E42S4CaxVm0OoHw1tLWrIhqQuxteBfQgS6XPKNiqZOpg9PNtJO2kWYCb
ijd6RarRaBwkuWel2q2CsX7ImoKtMhmKTUrAcw42APkt+e1XaTjfx5W+1aHodAZs7TQGJTzvhK7t
W4tTgxxfZse6HZDNEiSzkkOyDIONgmi/Mdjaxmh91W1FYJGqSjrZGJc7FjzankEbb2ugisSMooko
PG1ij8T3WwDZ2ZztiNxaVYAq7Mrv5nytIfLPjJSNFbAGN1gvEyi7zCutV9YG+UudmwJ8CHAnINZH
Rg5efa7IDZmmzWgLkDsbokYOavBrdLoHRic7C2czBZpnjNJnqwiBi1ezi73ehqbGvO5LJ/aV3ro3
lRfMaActT3aSnLqmnq+aND7mtN7CjvneWPgQ07rr8aIpsUege0IlY642OmECCenB4FMfh5FTV5qq
WF7gcE7Oe2ZTME6IkbX1Y1WqMIo4KSrjThgxgv3vhLjfpN3gRVTaSVvdJ2qxywpnE8TokwfDz/T7
aIaxABq0nH34k9eVGh3lrB8549wljbZ3oML27XuO9Ej2+a2SmvdsdPcx5ei+j32Z8lZ0xS5ooDPL
TcAeI7XJzkqnvUzUG+stqYYbldsWshYOEl0IDaXAjm45ZKvuyGZp2kS3AFnIk/ST8Jra/mtTDV/m
dgT02vlFM2w7I/PJCvENZ97WmYGOeslYlT6MQZRvD8rUrQZO9F3XbHsR+3pbbtpWbhJsoqIcbpKJ
c3sydA9NLetNM9Ty8M8/yPeSpCCmj71WVhtMh80hdiP6jct//fNLArRHCvn/148/fnDyv3z8NWT0
/e9fOOnqgJ7s37/++PE//9+FH3/8QRuwAuBAa0+BrD+6YTocP/7rn3+c/J4MYjxjHz+uW4oOWlLP
3j9/xiDBSq7++fX/+fec/BFDn/cOJrrdye//drmTv+pfV/r4zY//J84qdT8hUPzntz7+619/jjp4
W4YtEpqM1Y6sn8own7XB7MAPK+2V3tX3jcBrXsl0XMmg/TUp/Rd9oEL/eTPpXOdswe4Az0Tcjb75
z1aOoUYVcCG6soNp7R2CakNAgkvW8ueXOdc5c0BfLYA4tHT0z/68jgoxQydJqtwGde6jwF9Zag+2
KvsK9HxjF/Nz3C1I5Bo9X2RjbmgcXnLLvmTiP9N75+oYKxxDuHycpbP1WwOvYB9UFPBYtsT/uhw4
OfFVlftDrbOrpCseOzNbCWf+lqlReeFG/22IFKqDYwFhEIRDzAsnIoRJNn08Eie+zcbM78x2qyvu
wmbTyHaztIXu6aUlNjORgaqEZZyKQV1pqUMPZTkh95N8nOeWXRXH+dxI7rrCwGVVoKLN02QVtNEF
PdPSMz3p1//2eTX1VI2pFOg3bG6V3Tj7RXIeOMYF7daZnvUig2BUuC5kgdNBQXRilcFNKcmhaI+F
xVnoRiiGRyzihQud0ehgu8QWqKFmJu32pD+cW24dEaWGijKtqcPDkEqN+5LeEREtR/Z4F7QOZy8H
DNBCOwyN41RnMLPDq1MDzSRwrfVIKltZeO70xC46RM34+Zt15h66S9QtFBLDQKx/8gLXBIpMekTf
v5xZuueAMx48/O5XbRr3n1/pzIBwddSS6BFBeCE1//PdGbNiViUvBvBTwAg5pX+dDNr/7honneVQ
HyFyuQgmEpxxGRVhLGb+55dYPubJuOZrIMgwcc4gQjqZAjB8sUT3SrFtXfWZLIifvTR2kTqpF174
sw+GNvniUrIAOZzcrp7myKhaXKew5+c+J4S9dG4Wvh8gkf/oK/1zqZO7ZhthX5kS+QPJpspqJg1i
cAjazsP//5TALfvnOsu4/232VIZJjDaU4a1qmPeqLe6VPLokaTw7ykwYcAKGDVHKJ7etm6zacoNF
MmMHfhfoO7yZ/8mTwdXnomGwmXxOVJPSIQedUi9qEWKt2Gx4QWFutOmNXf0FwdGZ5QbRNn4hwJYm
X+lkDlV7t8iYIJB6zdl7NPXejIHbiI5QOnPbeqwassTcS6aNswPPRs4s0Klof8matTrILMZDAYNI
PlYzDb/FnCUycmz6C96kc5fCkiUswhgRoyxU2N8HxJTpQHhSi4FHpLULFn8VaigcoTtdjqU+I95y
FwUf0EUb8I99+t4ObWa6pVpsh+w577Tjygkf7Dm8S8ML8qZzEwQJ16wS5uKF/UuoptWlFZr9os/L
r4pReSs5IOV2fMFfde4yuJuA3+Jy5VmdjA3q5bkTUpzfChu6YjmuqzpcW6K+ZF84NwaZgzRciWy+
MNX++YyqYmSyK7hO0ywWHGpMXMsKHstsuMEZAiIsI2sh3gTU0aymoiZi/eLs1htiq3ekZVQY1jX7
OJi9Bwflwqv44V84nY1dw0YOihoS6O/JlDI37ewEGYO1o7wIJt8Kpa9A1rQlOerUbxAsgng00ZhY
FL3BqDUvKY1iJTHp0CIlydZp66yMKl/NurtNS+khNDx0CfmzIjwUHPgUO93VNI6XshcRGJvPV5O/
3SFEM//+BU42tk3UmE6z4K3CHqsKG1u6V/rW0H+OAqOQoNxk1L6h1xeW/eW+/HXfSLEXqsBji6zz
z6eq6HlnlRVvniDewZmpu4DXUGg7juW7jTr78295bqyyf/r31U4WmHwC7kSiW7E1Op1XGzttt1Db
Hz+/yvnvJCjwsUnGAH0yUosobRtn5FaO5rRa6FGjGm1D4wquw7q07AtD79zcBZDj31c7mU96dCGJ
LLmaab5PNPzIzd2aynOkX/hW5+8dDh59sY6CmfnzSQUQ20kXpbTgKJOvkLLplrAZqv/o2/xzlZP3
KOtntbEtvUB79oIDcmUQ0YdLzNeM//LrnIx3id2/n4hLpAxBoFr+lukvZqVfGG9nRwIGN8ERW8Xb
eXJWYtH+H/bOZLltNNvWr5JRc2Sgb26cqoiLhj0pkpIlWROEOqPvezz9+eDME2krXenKM7qDO6iK
ckkiCBL4sf+91/qW2bPGLwVNQ4LCF0WHakPOgyCN6Iisnyz4P7wS/jjaRxYT5pGoawaOFqiNNwYW
0h/Yq6bMVW7+5Gv68YlRD+DqQUL68WLQK7FURH1iuVM+dyGMjYfwfrmXMuJb//pm+uFlt1Qevx/p
wwUBHdMUe2Z968kgtmTYmUXnItr7yfn88KMDIEo9zUMZAMv3F3eTK+Qjd1wNbXFZni+wUDylug+b
7H91IBWLhcR//ckFHaiTkesGT/80GNyyIICeoMmJuE81+8kW5M9fEWxniR7BYvtkWP1hZW1iNnTQ
HfK1LxirhcndwBZvsUr6bm3kf7tA5GDQx0SWu6+AzO8/v14uST+XWViXg6GauO/Tch1K4UlIQtIu
DnKzzwEW/91Lg4PS9NFFUZNBWXxYkZLZSjFE4b8tiHsXjQdovaes+T0l4XX8P8F7cf7tWfRL3hGJ
HOVt889//KDlw2E0nk66SA3MVuv7c7MkdIBGxldm2KPWelmBzAYAdfQkHpj6+9Z2pMRImDQYafMT
3f2fL/7l0LoCKEIUuTbl7w9dwRTTgorbrBUWPCjeedx62TB6/4sPUucgmDNNjBwf1sJBLYQgYAy/
Dnw0Ngw/ZuYBAnTlvz7MDz9JDRSJpdA4gqD64ZNMEtm3/D7lYS+36DkY+AhY3OdrUR9zZS32oTvT
NzO+iA9F9fdPUcI5w1KFZQd37odDx3KRJmE8ZRTDoMULgdhKEje7/CdL8Ffl/Pf1DDpyhqMqoFg8
hR+3feKsCk2UmNm6CjKC2yEJp33J+G4sbgSRaTTmpyNJPuUGBwfhwxodMTVqQpQNSITlWEb1iY+c
OKzXSMGjn5g3itU+pA2fS6P+zML051WPN0vlaSG0hNL40cIU5H0atZaarbtYvqoXVStdWrdn2Y9+
4mtYPt2Pnwoie5mZrrpYdj4sr8z4CPo1lAwkNUJuU+OEI0H7yRP9zxsE0leQGeAaAbVAOfn9zdKa
5JuO7ZytZYv4oOJhqjQm+E9k/x36qfLkJcZazV/++ppeXvTDmX130A9nRrsFYRlyC/bgAPNhHyja
gFaQ8T3bEKuK3LpoPv/1IX+wsOMp5F7leobf/5GYgrpLlHu955Bl7RAXsva1eR3mjNkiBrBz85MH
8A/8VsRcqTxHdPgsdE0+lLPEHYdDLRImOswZoXLGCqWBLYL71ubKw7TqGOQzTNOmmwxA0z/b9/3o
bL89+oclsNPLZKbvCCWdNKUyQpHdj17E8D5AWJ9k+m/rxBJV88dy3/zrv/j3a4FNNgrC9sM//7V+
L07P2XvzX98F3Hz/N/86Rq98dcWX9i9/6w6PRZF9/JXvXpej//7u3Of2+bt/oHGP2ulCk3O6vjdd
2n59D5zH8pv/6Q9/ef/6KndT+f7Pf7wWXd4urxZERf5dEM5Swv375JzbZx6Ov5yj97p+/+U5f/vl
GFXde/qD1/g9TUfTf8VFjEWNm94C+bLQBn5P0+FHxCPQeeVWxZPDMy8v6jb85z9U41dJ5UeWjjKV
KYPG3zQAtZcf6b8SO2IsjWG63/yO/HfCdBgIfX/bKjKNniXGhPsIwhGZ29+vFSr5uWGU9+EaJT3x
HkwejSF64LirpZdlLB5OVZlB52qNPRdoE6EFHLMpQlnSR7pt1CKMlbE64oGZV6qe7nVpupsZhHhC
2fa2NvBLncgYFPmCLUcZqiP5hDASBXORPmU4FO0iIDkVD+eoKW4w5qLb08OxozF+YzXeDpZ6b4aw
aRS0uUiYOpRhka3WxY0VzvcWwN9lvHgrTW4ckGjRxGRiq2Pw0pYYDkOR1PH5LYVgbTPGGu1eMV44
+ntG2LUXzOnJjwG+QBdfUg0FV04iFDywkCVVuvDRkGuSPyXIfH35jXAGeCBGcYwBfruNFjWofGvC
gs3XUWluaaYjcBsU0RvxNNnzNM+bOE2O9YgeW4flizynJfG3pNf1VpjaSuxmSNo10h2tekzL7Mka
t0JaE1zh79oOwSEBXbupN1akXgIvaJOXUE/ffCO4aH5AZL0CFTEJsKhE4AuRmfJLc4e0FPOU9m7i
ACXmE4l4HHyyhJuxVM7zTCRcbxZPIERPg4FaORC+NG30RpTgXaV0+pqZ3o5ADlD9nHKuM7AbBnmN
mN7jloTypy4yP+ieaoXdVlCJSh4HE2Uk+T6lpB1G1XB9NuFOkbzUWYCovTXIJNapb0g428IZe6Fc
uKDtbBp84FGCp2cCLo24dzubcelUKM7JAk5dFPGaPURfGl8/NUi9aln2yA5Gp5anZ8GaH+YBdIes
cVkYC7ojZ0DSXfoGTVQleolYIVOZOHt/wPxBJXzqu5kPpMzeeTBywSCk2BY9ZiKTeAEhx6Mzm4Nb
B8cqQTo6iNbE+0hCt0ZnYAzY0KU0DxHQRC8tKSSeGk6gJoW09Gblgi6i9cbQwlzcVE9hAfq0qTM+
eRUc7/yuGcWqFpGz4fxQdlyJn5Q2f2vTKLdjU6hPvt5v1VhpV/kISBHdtKz3u9Sfjm2TFK7R1Kqb
hProTTP6ZZqXsIvjW2TB62lu+P2ct4qT6Kwp/EiuLbcreoROVYe0FC69P/EZ55XSeIcgQU9dT+lV
t7JLo6tYHcl39HdpkLzIcuotk6wwrk/FWK56i74XEt5btrJEClsXKwzOtVgSOalWdorixQ5n6Asj
q0JQgmJ4V2JrK3EdqFL+NJekr+eavoKDuQtza9Myi0nj+myIMDCrZLgfCdGQq+QnDdgPVdzSN2MH
RDIZ5icwxNLy82+mGXouAsTrjGBtplwURqGtp1jfaBF+GEH9GQH2YzXw29GAWGuqzFEl68PR+k6S
BFIAg7VhFi2ykDNI6juFj5UIk1MXvc5Df2zE5CY2ikuUNI/fPHX+g83Yb4eHFPTV/01d8GHhzjNJ
KQpNDtjzJS95jeMoaA/+qDlrgeWZEOzlu8gax/LTg5lnB2E2Vn/9Fj4UJF/fAVNkquVFBfAn7yz9
XzWrNClYJ4whVJlgy1DfVhUUJ6QvS4v9rw/3tU3/TYW5HA9RA08/iWnBYtr9/uvNFRHUMevfWgFN
gqggg2Bz05asJPXQEl+b14vscKsmkABDbbg3GumSK51bySFpaU9TQxASkrjivqsiHA3aU9YtAGJG
hiZCNmK9y+okCOpaTVKWIkT0xoRchxRIsgmVSz6ZoPEHY1up8UsjRbugfCrm4EUzfDwDYjQ4DFQ8
apenMRUwAimkvVTAjqJpPuVlxqw4PfgmMu4wHJ4rxbrLAjhrTR21zAowDBA5CTo0apxM9hE9Iv2q
H+MGsYA6Kw38VumC+8at6/SoSsgNLbKw0oDAtGKa7+XKvAtM+T6ZzDtWGqvV7qYqwiFRmydZA2Qk
JWi3/Hkl8AhLcdmgOcPwQCry16/ob9WMPy70vq0y/8OK8d8Vn/8v1ozLBv8vasa06N/z6Pm7MnP5
k99KREn/Vaee0xcRzcLRWGCEv1WIkvLrQkbUUVPI3Oiq8keFqP/KpJMwRXgq+OIYoP1RIWq/AuKg
PFTptNLHANT9P9Xy7+vKb2X+H7uA75o+2leYxh/3HTwA+iE06bgjGDj9ebpqjZqEHwRKfWKQWOVL
qh2Lko/yNKhXapqTJz71DvBgQqViIH3cZ7B547a+qQWkTn6LWSKDWEo0j4JRFChZ7ROqbCX7BA8M
PJSD2kors25wocpa6NRGR5Rx/lzLZEWlUrrFGN2iLrRmdArkxnZ9x80ioJGvCaYl8JjnbV4ILnlW
eQA7thFon3ShNoFCTg56W5xRBZa20UnEaikdYtdwpPiIRXU/IIEHps//p2foz5uygaJKHmuehxsk
yuiic7NxEKgSTCSMN7Qr0VYrGuUJzpkC968t+QriWaCVhqbEdoyW3K9MmPBoUFUi0NCV5iR/pUyN
2vyZRgnxbKL0EDZkSsWskkHfbqJQeyc3PPNGTQf5anWrSVRDfNRZjD2bgKRhVOxqUDZZJEeI3qHl
yUqleorOwlMnhI/loY47K96GuBs9ME65LZVemGB+MwND4v1Xj03vn+ayI4JRHBe/mw+rkAaMZdVk
LpeaM+YT5dp8AxkPMZLS6rau8F3MUKgsgxXQpznbtpLvEIfT2Gk4Q5IWZhJaS71glNPhngx7ktCH
UEb0X9izqqNRJ/fJzoj49oogppbUNf5e0XP8n42npMQD66P2iCdybeH7tKsxY09bf27FCJNCWd2N
ZjTYXWIWlKHCuywED0KbvwOPxh2OicslSMIlrwshZaGHDsHxd3VhrQbipsmz4jQlrOdYfLH9NaWE
vVCYgSD3px4MJfi/hCtFnl0yhNl2BP7gprlg2HmabTjF1CUXRrHbtiP7pe2LVancS4DRiRspHXEK
eMtT/UBZVvaYgwm9qJyIdXaQIsUuFMKvw7rNmU7m0AwsniZ5sVZTDScr406rdC0aDXYx6qEXRwjB
pdbEo8jnN7VNZPudzI3iP7blYBLjNBr7OTUabqkaBbAqzm6UPuQ82UcSlZkkolnX8E8k/jGVYEsn
MojwFl8rl3nrWKV5IlCUAjw01gxPtWveTcMq6wqqdHyQccNYCRzlSuCbKab1GBOqIAcolzWVzYII
o5NrMXVbaTZcnloJn9L01EljsQuncs3lfy8Qzt6JQ8Y9pAb2POoNTsnE7uakXk2jfN8GrUTgSc7V
LmQ7ti3Qz8csdiLBQ2TxNOYVl5aZfYL4xNyT77YtGHcRsY4VrS02sjSGTgumFV12SjQlK4nU5ta6
AVNVCVzwspl/Nvugs8t5xE/T9Gsm3Vy6JRpxfxidqMWwFmezhiUJE0OsF6Uz1eWKIf5rPUmhI1ti
6TTYrZXZPKSptmaM1biSMbUYPmCpB9bF5GWdROq5UbLkLpHlajcm3YSvbR7tphd2UTTXXhUh78ZB
KXsjrO1AgxLmm6SzRujBKxgLo8z1qNY8tEsj7jdB6Ex+gjC8gtKUButckl4H2gDrVscckuEzIbEy
xJGB5UCuIjwu3LXIGDjtWnHbif2wORidPenmpRSS2pVSHJy5JO7FUH9UwwRyXA4GoTFxgg8gBHzm
vIk1iezm3KQpVbuYt0FjGtzPfDCJQd5QP6U4YXTLAYAqu2Kb0eo35C3yK1bX2LC1FERXGX+N25Ex
t6q+DFYglWwzextF3NaqMaFxZdxmZjhR0hrlJ/pLbPXK0DpTMxmowkn7A0+KB5RlBpfnxQiiB7ih
jIogRZrNazsLj0UU3/cGSgA/E/apJovXIJdMR8jnzZyJr7E13xWBRRYkl2cZxRrnzblByEPerQyL
Psbsb+eMCB1c4b5dWu0ek4Xo5OZLR7DqWtXb1aBj/Q78B72e2lUahmBjARb4WbBqFd4eWd2xZ8Si
6fiE7vFwi16UvnkLTAVXqC82ditY2J6Qde8qSPOylF66GV1CZ1BYBeTr0fpMFVsdQ9HFq3quJXFt
NnsYDq3DnXpnmIMCm9vBbuAnzS07S6dUEc8GcYINTRxJysCSVdca1H0cP6I6rHUgB4Re2prcHxgZ
sIpZGP2E5iHjElq6dHYiq/l2KMvPXRr0mxFcqUF5ToIZz7yh01UnCrkBa0LFYNuuVUwajl+Kb8tr
yNM1aNStJRWKU4qtvBpaoTxlAuOqxU9YKTl2Vb28aFkXX8NgivZah4u7tKSzIWEPXKLcZylQHblG
49dNwR3Wq4KbXeVUpMZ0G98CxSAXd9g3vDZnyDzPKbCLPCG2UlgGBSiEfVatiqLVJXRVc3BhH6vW
fBGjRD2HQEQ6kum7QuTOTG/MyAyI0MiqQ+XfUyTgvLfiVQEFgQoFnuwgk9a5dLDiWbhwl2LSrk+d
1FzmeogcYeDe99tDKeHewkP4pEdD6ZI4+Vko9X2RAWuQw3oV5MW+Snr2kSN4gXSma8Co8ZYMtN4d
deFqWiSL5hTamd4XXucmzLX9CWdE8ZzGo0Z0JFmrMy1lx89KkA5RcBOEcWPnZXCa0mGDaK62x2S6
DdP4MWvx0YchD4gxO0lKquCbIw6hw9LoBoQNG0Tg8eCmDacVOoHzSaF5dDllrsccRkXSta6Y7Nlu
Z+4EJgHugr6OUpbmiX6QD963I5V9VU3TMS/TCjsPtUnZ7/2hd/Je7txYDtjKTvhK567dd9i8zdGf
4EMETmp0nhpDIolT1vrKLLmylHlw9YZo0CgVUXfW+JoyffjcKuHo0r3kuU1IqZ0Fk6fquHhGlmO8
7rjJYtSmZwBLug0wmETJ2YtLM4ZL0W1ki5u5iZTXsA8ox4oIcoRkrnu5vcw6oEKjwYTDEIjJk2Tj
zy41HApCu7RvwNZ4w0xmsjhaRByUwYqcGadTStM1yjSGRAAqBhn6asRO7ZgqNl0lKUhEiAEURQI9
oyG1PvuFK8kzUAMsWJGdgIhypxnne2+RdTwZQe9AK4IRQfTSNNbhShixxZEFU2PAzA3Px+QeSV5k
NJPjz/HD0LXSpzzVWP1M60lL0t4ZZfTdkjIOK1Wtz/1caKu5L0Kb6El1NTawIuKqcOoRUxQx0opH
YgBTm1aatpaevJeKCZQgy7l45QovvgI5QYCCsnTQ2XYqwUad/Z0l59bK8NWLksOGA1BHi45kBEcN
VNpEmxa7+EYc1JLq3TZDYMtwvK6Tb101I7ibwnk81VoETaWjK0qqEJtUOi9AYLbKFFOmzQKXEd7X
JUJc7M2NgTF9E0/atG6GzrK1SJMdrSS7QDbnDX+JfiXLeQv6+MlIu3lbg8tjZdxlQjN7TY0jrY/K
hBKzQg8ChHdOqH7jKNYdEWIElinT7UO4BFUkSCzxOrCLJNFceezQiUXWaOut8IVNDS0/67WaNcmd
gukwiJnEjH+4CDW1uDgLsaPG1JSlaa7jIQ8OnRyITmIZsxtjbpa7CHojv6m0EeE2fUiTkFepA6lx
jQFXlz7olhsu/EkcTbVXBgV0opaqsik7d56UypV6GX+I1B3o4ll04PyXNKhoCydMrkWs5FJxGzFH
pz+hrSjHM7wkLOcpHD938c/CMa8wFD1iwGeRn8NHWY38tdUn9yzbJxI0jm05XyOjrY5a5dGKBOGD
Hor+A4FK9YTXG5GQMERXImuDT4HUKXYocS2kOMaNNsQHZ1GTlLjyyhTUDqGbGLYhWJk4x5buoXiq
uQ0066TMarNt+qF1q976kmRzTSlTP4BLW8Ui0zZLuWuWXgmh04nT1UTCxoXGK4y6nbSVdl4nLSWe
JZSzPfXJkzLkOutxidc/GJ7TqDsE5C870wzuizXloinBpcOhxaydjkbUroqKL9ayZjxj8ogKhVyZ
bo7v1E68B45gusOgXoPYvEGVvw3TLIJ8RZmYd0XnWB3qy9TMdwWvN7MvW8NBeOosxc0HeCIsr9U6
6iBNhNzUEsD9kf5u40/TVhpFRngPpFB6g2oN+0nI4Db2VHhZmK2oJVj3kqZyerHYdKVKKRNUxPgU
yICn2goPtGDHZZHLHMCwUBH9va9QJMrmdcZ16kdR7BWIb+06yo4pJfhZN0KvqwzuJ4Xdb1Xy2mFN
oQAGoWM6YFXiUe5Z3rKU0F2MsYEb5Gl/HPxa24htdTIbPeOj4pkw5ZLgjQrWk2IeYiesKGAKZXzz
wxgXLLeRMvmvYRebG5lv+ABGbFPytz3LyCZpsBWy6sg7GTCpbgXVvqoKwRPqbvKaHpSkRduW7Z1F
LksxHdqYcBsieGEKjXG+oUfONTuWKsyWAuellhwSYQCYqmO9DfEFx9qlqbedn8t3ivS5ruBO9aQr
bDroQX0Cg8XqKnkzEgJhJn1+Dftc2kkCwLVCeJvy3NplmuB204jttBjRPM0hudMEKOyjqoc4hDiA
Nj6GvhmBlynmg5e2wa7Rk3oXycUqrYYKjnoheYIoEuJsWWt8vBVXbrQBZh/YhC3BpC1BqRUjqelM
aOw6mEw7xEvXW9F2LEuITmAH4gArnCg/h0OSbMc2z3hcLs+//Ihki1GI4YShzxjKykWHRR2OkYzN
U5TGvWbkYEnNlAbGmB6UiAzX2DdXZjYxVGgs1jZ6yLZszZNTCOJd0lJQd3DYAjnpzkk/gQASQ9yI
ZHbaBiRAgFXaZFC3V5K6LxnyF93Yb6muHX0scLsvK3DTv/uzJK2FdDhMAXZT0ijsVA7FvcF4SlrG
LVJ3hcnebGD2fRKGOdnmA5yQSbP22rjhIzB2QijKrkXk8gI/cIMmbt2hL8yNMBWxTeeKjV0mIi5o
pre5gwwH1Z2RCIWdWgL9y0b/2Ydb5ghi7vm18Fw1uKSN4cpGiJ5tYex5uFlG5W91saZISYnkTiVc
U6wnoO0iL1UgAWUCnLRcNV8H8bWLVNJalfAi9Q25NspVVOBURLACBsTCWsnyUylsBX1IIZ6MhZ5J
/RqWEdNGSwTeUxrdag4Y99SJz95j6vQ9VA6CmSj+aC3FTSccciZmMeh1G50X1hiyaYiGWoZsMXib
BBCkI9Am8+BMdcfAr69kWhBx3/FYodPBAybXKDgzMrVr2NgOYAKKNWoMwEZ7OWA4ZvFuxkFmd2X2
5V5Jhy9kIEPsGxNtL4TssZoozZeuD5lE6WOmAosqgKpWdYW/M9xocwxdePLKJYLeyPxVGJMW5k9p
sZU7vlRN9IuVUN+YUP92vGe3mqhPBHnIXLmtXzNrvNT+u9/2r+aiy6ljGlx4ir0QvfqYs1Krj11d
fxpqhZ6eP5x9PPk8cDwzKVhcssT3CEsDz1VJG0YLE8kEr0nHLjhuBYLPAsFy1Tr6pFn9ZsjTt5od
II/2eKlHCq8iEG0Y+sabxO4kC/Rj5kRFPmEJ7qzJKymxsMNl4EYEK3EipRO3hZgoG0MizKMVHhuG
oJ6x5QKyMM85gxbWe5zHM33D5zyUP0tiFrpjbyRr+t1cCTrG0cnXLkFZauvSip4zIT2PojyvlAUM
kAZRsBmoyA4mgpyQoM4pKyOk3SVCOmFkrjaxMliDRW2ujoAuLMGeBKBDnVZqXloLA4+PwdgUwLo0
HM5sKd0xgMQ2pbCurGolELSzQvrsJpJIqghIoZuHxPQf5qCLccn31YoMmnFd5MsNzpolTH6/ycps
ZfFFH+pWv0mKMNoxQz+RGXVlu4qEvnphBm5il8YXPQbbUS53iTQ+QALUyhAuFA8KuXumjrKcLFDZ
6qvFPrKGIwXOWR0ZTvodpAJZ3AuReF/qyqbLqQJ1OIEOsXCrdul1RvkTMlTWppYCOAeKGpqPZVUJ
tJ8m1gOCDceASzBcQvC6wbgJhYUumNOB1WgzzWWgU36T7z2O9yTzHg18UkMdio5U3qvGfK5gRNp+
zERZaEaXDJeRGpK9X1SNTGvBzHDrjdc57GbgQZdAHW4mI9tM5qeQ5D1t3s60jICITs4c1ZtGSg9Z
LKAsq4PHpOSuSnYQoxgKm8ur1XPCfIVIvTit7bqTBztiCWROv8mlwBtVKn9luOq18mhOAIMz5QsS
UlYWwcsVbmstOqlVcCub3LNJeKnTAPCNmTwakSA6QZ/hTkijs9hH5k21R4bpdUDjz3qXUEX5ueSM
U/GUs2AdtEz9wqZfW6XtQGEjK3AO9XpXld2ziOvdSFquWm44nvWskXzOL4Dp92jzKE+1N4aazyFB
6ptI764Wt9A6DPrOMcVYWmqHtaQl4Krk0d8aEgtXgLqae5M9rtEeAVvRo8mNS6fMwMtCyAtZodwN
efspLBeXfdJ55lgSTwfzAmZYi18bmik4g+JLPRqPJIfd9KzuRyvIt/UU3RVJ9DpECpAZyGjz4jhh
hydskh56VIIATJqz6C7FcVwbGqPkyrxoCZPjZKTbmktK6+Vc37baclOGBPOAzIN90sbPOpFn4CQ+
TUJHn92IbvuqUZ1pF2LGcIHLCjwr6Q6qKelkRtDtxgoIHPb6mkcOqDbrE13VwDVyWipAPOFE1Gwv
tZIAnmBCjlt+nrpsz08Ep/WHwY1JJqHWHMMVfaGBzySgepnaaV1W8RUgW+cM84zsIIPeMfCv1ufV
R8X0SnJ+nUoSpDWYzjup5wNTu4NQKYUzp6nlxP4NSXCWW+Z0EM3ynJvi5yLtXrqWjphSyqHTLJth
UZrh5zR37IBaJxtV9AlLm8uKwk1Pne4EGi1JyyoruuezFxUS+ob6LcW24QLCAa+KtwdPzPCWpDsj
jEmQQDO6TtJuFRgxnCUhO+tyVpxM0JsJ8yW3iaB0xU3yUEr6p4av1db8NLCHZNCZKHyiMQidwWLX
bhT9Jo4jR0MNjkEEWbbUulIn3CVh6vWjdVA6o72DQzwKGwHnJVwKg34NbU72eC1UV6u/0GjfBTmP
OpOgITvWk5WgdqVrVCq7gmFYMUkt2MN5mdR9Rq//ihLSrfT+1jc0JA6FRBAT7SSgoPRxxhK4UUPj
AgEMl5fMfR0KypVUxw3hRK09mMj/ekrDyBg5Z+6JSESZRzlw54v0RQS9pWtSaE/TrNLcbRrCXchV
Bv5pd6X4qMopwLuAfMmiy4CzdPUxDRV6vtyfNZMrruOacQdPgAzEoNdJcm1P7A9cZldcG0UD1wpG
coYic53ofBB03l1JmRQvrtVHEXTIKhUU1Ut4mmRj8EwLm+lP0WwI+a4dCQDgimTXr4sr3UKBVZwo
MrGTbwZRjoH7NDGJuiSTByNnpgXFcVRnvpyoFR0u244GfqDV+laI9mk8ia5lZj18Q5l1p3mDwJ4c
6OcaNGCrB+Txv7vg///I9ycywWV8++8nvv+3a9qafex3I9/lT/5n4mv8CutbJOuPBD7QAUgZfpv4
Wsx1CQAkHQh0hIQtG5nt76JAwUIUKEskSOLiB/741ej8uypQUJVfsQppKLoXibwiISb8G0PfD4Ed
SGdkPBGmBosc7aKmfrRmTuMoByV0/wd2th6txwuSrH3jhC4JTk5CvvbnyoVl5Izr+kiLunVXeLti
+5uP7EcSl+8FJr+/C4uPiJwDYqc/2sd0K0wEtc4YDhz8XfmmesGu3bNRUJ6aQ7sWN+kxeIlu5P3P
UgUk5urfaJn/fGC+uG+FRCrCuMnU4+ghug8/i+/+eYht4T04DIGXQK9DjS7aNEF/crqLfPiPOfuf
j7q8q2/kS21plJYvcLrJKWetOXJQf6Ws2Seeqk36M+r7V7nMXx3ug5ymFLKutwq+43E1HkaXyd7R
d6DO7bCFusIpe/fd+EXcdq7k+Da79dvI9Z3+JxLuD5FNfz7pRZ/6zUkHYVf5FtDPh/wgrstVvZnX
+ltxFJ6FU7DzV7lXHqfANk/pUYOL/RMF01c0wF99Bh80XACKIoGs8Ogh3j5S3EAYW1uvwUYCZATr
wTOYknvhveh2N9oXhnAPX/LfFDPfiay/lVcoy6X08R1wO9P2MQ0kTV/z+r45fzqW+mjSsXvQbnFZ
fU7uqxcARBfRya7ZU3grC7a/tU5Xy1NOgNyO0qVbqW67m53kjK4wWUPOPQt35m/i73/7tvC0/+h9
4QNHa4wKGWX/998LOb0BFyPvizG5p7wW9MleqxOli03VjL3tGK+MverUW+tmgI30tJDnichZhAjb
0Cl2gcfEX9prGwDLG7D/0PFmN9mEcLGJ+LGLHaC4TXMFlLdHqJ8drSvoqlXoKKvO026C6+wuR/JZ
cNhQ7Thl2zqFq9Qd1rnbrMNbbT8fjEfaShfJ7Z5RIJ6polSHavqLvFZs0WGovx9pIdulC7fsVbuJ
Hf3aOTDOnGoN7cwGqeU2p8GD3OjGawqc83wjrSYvuqLL6k7KCsnAl5qXvF+OpDqMtI6RF64Mh/d0
NBxa/Wfd9V22BsM7M1VHXvfb4pTegT5j8uFBawNBZw/O8j/kk3LWH4IV+kyndvvV5Gj03E6JNz90
RxmItGM9ZtfB8y+NV+x9B5vsSr7Wu/6IgPBCw4L6yZVXFkuCI+yZqd5EVwDDN8KeKfiDtqMnX+7E
Tf2efhLOtWpr2zJ1tJtyO903jZ3szW1x7U7pmQ/qZtwa2/FG9J1WsLVzw1LWMJuyN4hm1RVjCNHO
vdjjbqcx7ckv0a3lVg/SNntQH8SDdRF2xuf0Qll2jj3hbbhYtzD2XpUbdRflbvEc3um75BoEtnxk
MCRYdnnInrNrfcjumZrskeyYGm9fk2zxZF4p4I8gAQ/+03Cf0Wg9Ts+SnX2Sz8qp3fQ7BBnlxl8B
9d8Jp3GXHLmCPrO1W2Wb7rl2Tcc4Wy7MRjdwu03s+CecWyvhoB4Nt/Foelf3XE+ncpXfVp+KT+OD
fmZlJdSCPfxpXG72W6Dke2QL8XF4iZ/Ua2Jbt53X3E9HlnoIfozo7IH7Uke/e23fCGMr74iLo7GT
XectzhPDazfJJ/IAAk/+3L3KW+bkK9ETPaBhy9U2eJy12/Ifw0Uqba4K8G1EEZzGm+R+XCUnid+W
3IaLEkIGZlWIYHbi0C8gIn2mB+4Ur4K4k29MvpibedfSkWWQ6ybX/FyuyhsmYaOdfGqKVb6PQWSS
FE1iinhWP4tH/wK93rpt7seteegBe7vBVjulN76rn1uKyr1yCe7a1IYZfCC1x1OOtEPlG+QOmM6d
zk1PmOBc3y5cxfls2sDKXP3Nuiaq3XnKCvbtenbr7bzisuLeRfHv5HuKg94DEX3wbxj3wJOEUu3M
nvTfnJ3nkuPIsqSfiGaEIAD+TWhJUIs/NIoqCAqAoObT74fetb3TNW3TZtfOTE93n6oiRGZkhIe7
x3fplGuLpD3UotrWIg0jABtWJcT7cX/F55DanoNsqcfa5AOxIV2nl68SlzUj1UenaRaAiUnzcnBx
M+z+DuZrfoxyn6FoxxOPyVRt1X20K57DzMIy2XxCIWkEL4inE1C4mMoAF2kgAyf3jSGrdWXE9ROs
zTwvn6NsdQ5R4uUn98HidPVhh+bdeD0uk3OCXjLtzTaNmYedmKZzhMltz87nvZE0KiaquDGF4NsY
F2mfpmuk8wtozjCLLpY+upivCbFjePSfM2VbDQ9DcIpRN6V5103hbE6BwBjHjqWpaLzCNSIGq9gP
W4adaRXpzcbIwV1PiDDFsPoqphLWdCD4dO9ENci906QtOyaf2S2hUjGPw/cEh3WvG0EUKkcQ7gdZ
1E01v5qeB89RFRM1t137PKkn1+RqHscnVx/1RvSXe1ySPO4NNaYqJF3rFSNqD4vxfZutrcNAGr73
KquiBgN92zvjbK6jV6AtLuMXyR+R4zDeNDNWqLVeKiPaOmyZM78AX026kRaesaQNLmPeLjy7sBoU
1nUupYA8I8ys9VQdVV63ENqYxltm5jaYvlk4bGkaOzzIu8WkbbBBe40X/wh4ffRcMFUi+NgXR/li
HML4EqkOhvzW1bt6oN+ZkwcHR/9qKRuHkNGn43p4m6K/yL+ysdIRdMDaigoEyj7HfWsNsUTI7NAm
Oc+Os1fMbIbHCB0GT3jaONKg4/TSg7MGaTTr4DRQ0meA1dRm7Z7Tg3ebZKOs6xMeiBumnFSelJ4M
IaWVZBqjW6xGAPSrenqelgTm9bzi+/lwr4k7PpmNf/Ux4yCNzj1t97Q+G4k/nSwAhUIg57Cll5WP
XvQvRBmqoRwaW4zCVe9xEc3Xk0pbJ3B1IhykmSPpVGF/f/eyQf31AIkAKTmwZSnwpbhxuSc8HpAC
qOL8fAj5itKA34OU/CWhaYuafyc0MkQEpOrwRaUfCV0hw797nq7FfP3VfdPhgzEIuiMwD77uat4w
zTnO8udfkudftcC/8qh/fOyPTK57oFlZ0zWdA+S5pxHOrsRuAnmLi0yqpAgZvbE6TWlka1FxMrXF
KeXRNEE5fMQd9zTpfMveYVw42ui/s3pd+13y+X8z3Ha2EjOQ0XnJP4n6NZhF96KS4S78gS4KsRjH
25lTJDQTbE82CRFhJbZ+vNVFSKdeMIHWtGVhj9NavEU6IvMwB7AqTVqWIjz7K3qS7smdCEnkzsg+
mF7UMQcHAURh+3NBF8p6iMFJmH1rfBKDtX+0umZIlUbOo4g44yOuIg5j1Q4rdzU8iMFHMANbOLrQ
iKJdMQSTjV5OPMB1yiY1sPB19VLF3H056XK045ggZEFZcAphbbksIZuVCB+WFgz4oStQU5Kep2AA
oIhnMZ86mTGQR+wa620O+HzNJ9moxOQonHABh0ksnLV/cF/h9iQWzCvmBgZgxfzYj/garEg2xbCy
Zl7wFvt49eEWrLCwbN8Rm+gp4KT5lrMPZuRcIuZ2vjdvL/D2mUNcY4HXwpvCp7FmC/5dvTzaimba
Ex8ns7wZblHmQOAtO2xz0K24mplgcok48vcd4ffEMB5bDyv2b2LinsxV31uF5v5lKfzV6sX9QEQy
b9bqFh64askbrGDCWTxi0zmZbmVKziO8iZFu4+GaaH7Bq1Qt/2U6/PybsB88WdBIYad2z7ZdQ5iv
YFmKsR0k9NFdf+e8xNKbrs2xYroXy7+KtOAFP2x3nozDp0hEGn34/sgL+px5tW0GUWCPIkMEfWtx
EaF3F+PG9nt2xBeZPZ/T1s7M741h5eaoMD88HbcWN3G1xHhHuu0ZYno247tIzsL2esLgzcrm3UzG
svDs6f7j9HicSrDLLfdmvyMlIDRvRDJ9t3FKrEjvHY3nZn+5mqjFOOO1lWKGT6p5FqQ0Yi3cL920
g9r9xHYgmVyX/VWZDksUN3GzEydREghzbdZmzBuyv23PdL9SkEXH3seKCO52X0wT2lXiNeIEcF8C
J1jnYsf3YPg24wd538OSnKdpHYQXH0Qom3Iwi+EaULrELNmHRfL9JiWfzmJ+t/BouPGXhntzEioF
XczicFiLILetUtg1152L8G4PZgeLdPhbEePFMC6EnZusTIpC25vOTDtlcR7NxF1OM+skvkNv8RQ8
Xo6rZBM1gheyzMwldry8Wil+W0hJOOc77pEbKUPCO0+Ld8FJJI6ux8M2vFxkVnA2259359eexYoW
9tSecnU3Ozia4+Fi+xQzmaK9zzZoayfaqv4g7PLGNJfk2BqS8o1rzps6KQkBwd+QklaB8O9o/4/g
9gOzUDuGVuDVVMxP7PmFHC8+1jY+WhVPsbbYraPctCSLSxQfsZ2wZk7+Lro7F39uiGhNqfFoj3HW
91/Og94foy7iCJUKFqdIvcWW/lFXv5tG6rygXMxnWaIG+RLmvJtbmv8aPcSkCkorC0BqyVKMsCGG
slWFHkriFlxjGu3xa3jezoMdftR24RzN0qR4uduXeX4RMIBe4h5Wc32i+08Y0oNn+NfZvH8svzXc
3oDfcE/SfniJ5RfUtXrD5Z8ETX3XeAsy/mqkbm41obS0DOsLtvxlaiyLgLQ61pbGvmN/toaPKX5X
cppQSuRx16Jssd5zsjQbeI4ciOu2jWk3UbDjFeuv0uws7/SLhNE2KW2PWVqT+74c0SoT8F8EkgWR
pZsngeC/j8U/4j79f9zgDy09+PznrErrfN73yugdMHHpOnv4d9fwb7gQsSmYo+JLQZPkgTrqRO/u
Xy5A+V34/P+O5X9cQJvH/GOBnHN8uW95J5+3L5bS3brHLFICxAWWBxXZc9TBrTXMhhrB//LGup0B
I9bJuX29yJ3yVUmySlNwWlh3lsT9L5f35zQK3KXfVVt3g59OJLWU629a1fk8m6GpgX8DC5d8VjSb
fHXaQt73/vuF/PqB/0qgEPFp+NZgZdT9kbfdqudDu12kfE6TZpe7Vy/3D4V59I/Rx2HryKYS9XD8
J8mQvOMvfOzp5DwZi2FDO4OuaHB3dPLysy1bb6ecvR1tUY8yB0kw+YBnkFqAYroIbi4HU/f/++p/
STv/6+p/pH9q59T0MvWTzzXcBBHqCsVpqI9PNrMObd29zW4bhOL0rv8iSpSNX8Or//3RmE4iPO2z
rn7gqKigyhMgWj4Ps7coNg16SGXyoZuF+ueT4t3KRKTHri+Nb0u5DI4orVGWk7fc4YEJqbHADj7M
t8TFneIP2sPRPoQ5znb4PIlTV2iY9T/NS4jiCIpMDplCMNDm/qa1LUBGb6VFGSuN3z3R5R/VYT7D
EdON3DyM2u7U0XyymE92na7NNrdkBBotVUXQtetTieTT4xQnvbD06Bt/9kgwGHmWUbDxhc9GdMJy
euaIOttdclHVY+w5R9XJwU2LtLpc1GnXzH2G2flwTiyNiIF9H7nk2c88iJWjLggKXH5AXHa0UMzG
fLj16uBkCLD4hnvYRYUsCEVQ2LorBV9vHkwtaHY1oGrwoisBHbwnHk/ROPTNJ8/gsSBgkUv02quP
S05GHJbJY57W26J84p960/DQRUWeBYuSwT9aen2KtXciL5KdzMTMwO1YZXzx+hC6nygymADDU43h
suqUcuYJjM1Bdwbo155bN1SilpIAzdTbIyRiYQRXGx7PBHdD3XoxFijtjnAReBBJuFbYPxaTC+j4
M4BJoJtimo7sNxUm+kJmxqz5TJ88xz1Qb5tC6JoNHlSsQ33/akHI3nFUMPFipOdJ/jRfSzV5MaaL
bKFyGJjQaQ+fPOjKdnd+jsu4P8m2fU8ZMGr0KF6825d/G2RuZ34Ku6Nq3tkjce2552l3DmZA4XU7
WDfXCC/pa9N363A90e0igIWa3i9WRkbeXXLZ8HDJqpiNQXVYOTnJNsdHhxEjppxerOOsAnFb9NO7
x4bugaq+Hh4qVnweVeLT0Sy+q3OiYxfQM0+VJb/tJ0MXGnj5yNmc9cPqX+28tDSQVgrch6k97Bv4
GDDs1cZpgL9EedJ/Wy+drx9XjIixu9B73B7dp0Vzs5kI8yFKf2wGXFnF6I6+DhTxTQ7X51VS3dws
WLBarPgd602hgkZM1AuqEXj0LFv0vRi17EofbovqMv3ROvpMih3cgGmwqXDhBZH3cyp1GIBoQ2Jl
pKuARgW2UNtIwj60ISa6IvCGQpwWwuux8tiwj4uCmaA+E4WarMUlfb2FfhkMxaY05Rjhjujt0WjT
UQM+WlBnmTfSVkWAYtpkxvHd48nRg+mJItECdPNpW13U0Y1ZhKgfqXIaB11Uf/AOelR3XbfvsdOW
wB5h6b6cCzqmEbupjN9s577PDruDhzAZaNj3udLz7h28/CJ4zDO+Oe7PmbvVTx4E93X8NNUV9FiK
NvsW9QfXgJhtQ56P14CXWNyCTqpmZ9BMW+waNQzJedstQnh908w1WyGz1PA+gGhBncW9t9UboGBH
QTgG/noVlxGcmBjLuiHTZHhlG5WyN7PxVwjrEFOCGY7ptJxouYQv/20zCKoR8lBOGms9hDMd8a8D
y2jCd1MUgu+VFsYa4XPJ9A/nEan8rENMVwH6LP0Fs9fhv88N29CqQ2g/193V0nbdtIiLaecEUstk
EDQWRnokkIzvT//YHxbDV4dZFCYTv1p/VHhfoTpFvshMyOfRI/dCI9KzoZLWD6EGMJG5woAhdDd1
pKAVgKtiFeX48XLU+Dw1QPtvwFiZUwz6lsK0tiSz0DZZqFSTyi6SbAwabD75AjXpRDqPDSX79Bwc
vdzOrNq629q3ap4t0EKGhMSPVLIYwW0xFgzJgn+L4RDhQuF5SG75Of2ooVJvnwyKMpsIEN2A1ZmP
A5SEZ4QnmchPWVxQVyiP+oPS/YxJB4e8+Of30/zVuq0J+DC6zAbyBH0diHM0MK7ulaji9AZajLkL
sUVzK1j2wAja9B7wnUM0MPRZnnaWdLy28kLpYRbDDMrnKItV8d7dgu4S+N5uG0FNqplZyPJ3bhH7
zyFcZNuLDbe5y9nUd9qFdkmeZkPGjVZl3LFoCfqXRLafcYd1A9mdCWa3+Yc1I7kn8jImj6Yn05g8
45u/vX4xXiYEUIjIT3KxvQJPH/0zP6BtGSlWQfepHl8FJ594Jpl3i+htUSy9Q+RaSVvJo6f1mLcO
Y2z6ibo8BE4FvqHwDmHWfp8EgdZ6RPwo8YneLHdjXo3VoRyo5vOrCrBk4i5OwypQwMXZSkK2P+Ll
9e3CfDs1JyDtgwETd7fMzZweB9wTnQjFU82cwxHmvsXTh/nLtbGO0/e3Lt7BMyABWF6gH9ova3YY
qUfI5swpRaYj0PrDUK/39xV0trN43MRBcsoB1GPmr15lB63eZZXRc0E2LJ6r5xernwbItbSR9Nlv
W54RCmGqbZ+xCmXPuQzL3dF6gZQp85d3CC7Tm9fIbKYsPKZdWz0K1ZYizkSGCTGNm5SwUwmezNHP
Rmcg2FEdGW6RME8HD7VYRnokeoND0q7kCy0/fYKAsgvkxSydHrPCTM0YN1e/1OOPHpyvSFDM6uh1
KmLvQtU94zy8D+AZ51uaAwYg1zkk4ZSXHMR0RRiKw0424paC3QipQBnJLdIlKOJDR1Q77ChKcYie
tK8raiZ612jDMwcjjGE5ulu6yewXcd+pNDQQttRjlmioJwzvGv3qHDqv9OWwqWA/MGTAIkjZt+Bl
8sMGFweUlpZky4XQfFKLLPpSx9rgGPbbMDQuUHuKz5YhlyxYVRzo7qUfYCqgsjZFbqNeJ+l2RM4F
ZKrQEznl0OV2DL8Jb2GB03F4GyOLOovL13qJ+LYrbt4p1tIsbjXscICERsLzcnvXJN/27XdK36bZ
PkJ8mgz/srsSZFm53/SDMJJAOijT6IArBpCwfOhC3Y+a2r62zxFgVt3zOdddH6FGKS7FjBFzRKOH
x30hKtKi/OxRSJJzoR8mlB5NBtccWxbGeU4Wu2MklhZ+hqgVVauvCoXnutTPAZkPBctDsg2U979u
Tnu5yIlvF5cxpmhM1rCxsWRKsqlcJDqUfQQqNsoAhhCc21l5YxWJDwUYEZrHwI68iDfOMxhrQLSF
oc9SR1XYsU4w0tgbqFqgqX2BNUvUJFQpOAs97f5WuTH8VmDV9MLDp3CYtVrC3WShHOg+RYi2PS04
+9cZQxdJ23ST9hoMr9FxwHXcl5cdj7pbOYgJz+F1tx5cT2Yx3VW8A4Bk5pQJOn2mtGP1rzkV2Lru
xVUaNBbinBr4AZBHJa3ckpIyuixbVQcRRkvllGUN6ODe3eMEkYqAh2wj4jBJvknuH9GTzfmKZPvC
On94tcf7Xbcyd8HoaXFOko/ZMOmM1WUqs6O9pjdwSiXo4RBG0MNs3XreHxEdl2xl+zI90qRentgx
HrPCIPPuHzQD2y7QpknpLfg7yX06huiiNhzKAxQdHnoqn/O0HYi8X38rNNGpU3bnAY9a9l+kBUta
k/CBGWlLpD2ArUBKHBlkCx/rBMjJ4kGUBHammH1XtbYH8zqFO2BqGxSAkAstzZq3UoZ8dJlIdmW9
RbVkH4uuf94y9dTmNtLKNPx8fDEV8nuiMpMjZk+28wsGOc2i9vFv1ww0tfMUVUSLMLEeEOOIGtDS
r2fXCO6hOOw1sesl5L6+sYfaTL9s9fB6ieF3l3qi+kzzELxMYKm+y+A4/x6dxd05hkZ083SgInqp
+cM50YRji9KsO9CJhEynMBL3aWLXQHzcklSYay7XV+aHqbrsJWw35AO0iHl7xpJh6YK59Yy1JT2x
rlNCvMfCC/rbs8VR5ND4DC9TAkEv0dKdxDnE0mD/4j0zquku38Iauvfw5bGw/fdE/0IrICoHwRY6
9vDlvuyndfCLqPyW+2InD2oPTwm3CR9iDjKUMFE1ziAAx3TX3XLAM9AT5gLeKGaIJLbi7ogRzNf6
zreZn8GxHd2CzpWN301RM32GSnK1usuvx7YcG0GfCupltrvIukzB0hkPgD+cuJ2Qj5oa0bCxUaPk
o4PfX9F/lEX7cilonWajUexO6QLyScbiE4BvR+dQWUmuNLo6Xz1EEujZuPPavivc+7nHAHbWA/NY
fVV8Hbf12tRHUsaL5NXHNZoaUX2xP2B2jqXwYD9dZV5VvE7G1N1rfhBnj410iv+2IxgRFVt9Uxrh
hgar3M9cuq0+7mGjneFLTFSYr9OT+5nr86upO1fzOTqDAGkzRubVHwdKfndGHWPXzgR/OA7wZ0sh
oYPzxWw7SxpBBUa5aljNvl7K096cqUglM+yxj22j7ll1dT5bs87fD1gkFexV+7gBIqEaTJ6wBjrx
h1D9Lbk9G/XR7jzPLcjnO80n6jj4HVBGftFsjolIYAS39gC4L2mXyoz73pzt1xca59b5go7gqe1v
AugBDRw4cwRFs3f3vtc3sg/9CKyneS1iVYAmTy8+KqdEMsl+16LRBJKB/kzheBalp9AJeS8fdv/Y
tg0BaftBPStHhnMECjCcLq+WhrgeSPZtcwGoI/rMVDbchYPYPn7zn2xZ7M4wdadcTR7dfYWBplAJ
mFnvPeLSw5TrlvRwQJr0zBzEW/XkMIeJI6x1eHMfrkZQuw/OQRkcdo+jl3GOFCjMGDi5vrPBJfsx
e1q6e0pplgKMU60KeSGRZykBgmpl+Em+3nuW07zPsGE29ZKT6vjdchcZO0mCQsm5kSl60sfbBL5S
EB0DNnzXCXjEnMdIJxlcIsPy7y6UMeXVedHeCAcM9RqTcjjU9msWHzfKiMD4HlIIiN6ksqGKa/Y9
uHvvEOlgE2jOxXkkYN2OYh/tq3c3S5dp5HHj9CODDsURfrrHPMW3CrwWqOu0+MSH2wiGT3KObnSx
OHK31/lj2JytZkRE5vGvW0QGGnyI01+4Yb41P1sxeyZvuE31NadvmLiwNIls1QHbO7gNi92vV+bR
LhEkXwQPnBedYn98WXf/s4L54xsL2umiSvWAaeRRFy3N7O4jAkZeyaI1yJJP5kUW2Z6OxQiYhlJY
mbw1S6d7QY+5Gmi0NTYKmPqu56qcAKylFKWzfQb5iJohyV/0tiSbz5rUCe5o4zOEhjsIYjEhdhmL
9YCb4zcCtsWZ/8FTugP1nKiPiAlPUfpGrMZH/p8uq/hk0fcvxLS076wYjROsipZtS6sU31oi+fT+
TNl7Dqrla4Ndz15bXP2Lr0IlMATR6NWxjUE+kneQT0gMSOl6dm33zSIyxgx4bzaNWFb+WkzVUPeV
fd9ixKHL71QmWor6C18Vav3Lr9che5XFKTVlfD3g2Mvd0MWhz9awOwA0rGL8pLjPLMCtzrKJm2FF
rax6xhxD+uAOr8drVm9Y7JC8HsO7D/Ll16Zkb+rReUT+81XaNbSmanzpWJsPW+ficPqnULlxUujZ
pwmrYdNscP6O7qliq5HmPDaoKeGhEFbwiJ30An5vUIot3gsUM7xk+gILwjMKv28ws1pIs+cAW7Ga
XGkgb88Ui/UUKsWAqdnU+qRiyEQtzC6mDAAlVEHT6B/sd1gGvPj4bN7inKGKAkQA3oF8MOWcF362
L+ON4WFP1kaevqsEJLuo1sdK0HDVjxl/yNKLz/q04UNMDvNm1131o8/YAN06jd8hKKEhHrFkX/zb
7GNj+jZXVgdz7ZCGvmivXSNCj01yxorQku7oCp7C5HcH2OfpXcKej06Vhb55xbwRrJe+EYDyZ7gf
eH2I9eCQdi3G2IrjqgstzF8nhtl8zN53tVc22eL19faQIzPg5654in0Z1C4eTzBbXDUB3cEYcyi7
xlQegnmOlYN7DvSvRyxzPFlv7zRgQO5hd0ueUS+4+FUKohAwa3lTb9TdNeo2fneBinSWj66+6vHQ
vWnjEpnDA8GsTp5WJ2bNRl1edS9oNwcAuwGqaYirP5fMHUd6FvXjRwBBWBT+8Ru3IXoTjFhiSDQb
FjfQEuuiWcOp+0Jwe7fepMkAi9ztwW2PicndfOyecGuoIzESEeer1aTViMLVOc2vHmOu6H5e6DKX
Q9Z7bIwqeIcZ2D8nvn0RvSgLWzQI8Ijn8Roofh5h6tOKsMEFNBeEyz1Cme3yYEsy7BwnHXt7nVGS
shkaaFgN+JcOrgv4LZh6jIYjzb+OmEWj/CdGZqAlRqIvX4N6R76yq3ijl+1h+0mrrVK4OFC6ANag
FA+npPc/lPb9PSD2e9583ZBSCWhD0Iqa4L3tAHcvoX5x8KYXoJ9hf9kDuwN1Nu/e09QjKW0RL9xk
AFTgasKrBE8NyMTiYgbi0hIX8uhNh1hJrx69DEpVswyw9WCTcxptrv70PdetI7RNkDSv4ez3M0AM
NsZX4ZzGMHximUMVMszkbLORXBZVvgJqGqveG60raI7GSZMRlyXszMZnwJ0NfYH4tuoEHZdiIX2i
k2agaNKZXRZvR/ruf5cc8TvlqxpreHZQy0Kr2StjWI/g/10AsHPYsoLaM6RxOil6yX03ejEPVLxM
PZZWn+Blt+c3wyR20JJWEirajfIFT+g85fJ6dJlZ/CsYtLksWk5SRYrnkPC7veXVO05h+hKVblM9
ze2jedo+CeOO/PlLI1f6Eyu+9b9D7iBL7dSj3/t03bzEValp+1K0D6JPeIgvO22MhD24hn/jg0tt
0+9HL6ffZbiBbkhMx6H19vuHYQJ7POnKgzZSI6CwqhuSB4o/dhJPpz1QiY8dXOT+dpN/aEb+9rk/
uqFFbpyPennL59LuTL5HZF/Rg5nrGOqMKBX7ccn4Z/tK5rf/S+PsD33y3z75Rxu0Ufrt8IhnPm8W
0q5fieOS/Lmt2Kn1J8/0NT1sr1vC3n9/rPyHt4oPFm3GPmNK6QP/6Daue41xfx3f+fweMI9btqjJ
r0OM4aZXt/rq23fnZpPNAT5urqkcNm7tlq//RYv1t2v40TN8vZprzoBqOsBBNqK2cRQvW60dfXaZ
aCDo/33Hf2p4//ZpP9axJuEcr+vc8TE6eIXXTE7eByaauK7O40MsBTJ1M5T+tUG2VgbZ4L8//k/t
7t8+/gefv75e392z8srnHe+UZLRsxAVeuIfD9EdoLyET1H0l6AUAW35nVEVQHfcySbVz8GvvEj/C
u88BXzKuPXyGFRlRPz385Rr/1MSFL9jFhqaL5SXMh993H5arSu/eu+RzY/XpiyZlnndyAfmwnhzr
Kfn7aaLDqeHoRUzwt43QPoCfW/+fH/5jNcjH+3st9/nw91BbPYfdUU18n+i76ps67r6AkpDPOit1
392/NoTav7yef326gZOu2mMqBANGdV37ceufx/r67B8P0rTl0RReYZcpMpz0NNTscs+E6iADNlGt
uRStrYdZ8tulSnouBWoEh9ObDsd3v0uhd4xlb23/98WhR/v5bH5c3Y9ng0vL8SnheDX9OINreP/u
eGcf4jI08PWqt7v5d/tjyd8A5fbbnEnOB/QLtAlthO4wkn5ymmFFZJ3RhTxgWPWgE9A3gRYEIoFb
i2m4LSIfczy3X/42V3QDHG0IKs7XtKzyW4DvEyhAfxWMP6rTPK2+K826CyCx63lAwwJw1p4/qPSv
0SmSSMIxDhs9gJMKcWvMm6sC2zoIKrY9K/dKN8xpmFXbu70qA8j2QvrLXpf/FVR5XnJfY1YNlp6t
Q/TvC7nBbaFXr2tpSoFYzHBXkZwKqcslPqhivddJjVKG3j/wbOJW4mtkeHgr0AsqOUYPKEyKv7zB
X3N3f1vcXBD++K1EEE4URv+/X9BHehpFvla7U1gHp4N32tyiaqR4oOUMGfcVqzOvzCKudrJ1x+Ng
cF1gvWqCuKxR7YbqxSKhPPkd9wP4aL+368akXv3gqo2TwN2Zqde/bQflDwsOGgoSdzizMoLH36/3
UZ3W5YOxA9MH48hENitmh7Dw6Pz5p69P0EeroCe90doDIWbikNthPiAFBg5z0dEtR6To0wMDpZav
pbSX0v/eDb+Opn89S54iQx16cJx7P55l59G7SJ/22rSjtVYdTHAxtDjRFi3wD3OUwinyQC6TR/Di
+ZVWESO1uFMV2XRrIItC6wv0a3jrmLJ93VxxO6HoiBb6CfMrs6FcIQ/EBubtYM2uQIjsYHoYjLLG
r8MPG0Sf48Rg44xwwjiiFVU7L6TstOEM3DStBnbOM14YB7NzcA6GdQqLxs5qTzqEpRzKkNo3pSvF
97V4Ti7bY2X2lh2/99X1+pMXZBHN1Jd0Zv77gal/ih7Mfv3/D+zH0fPC8PqOr2F3epmdnfUQuQsq
jb44TxTnhacN/fau+w7qiE55cAqUnRJep9clhHer7/TCVvvRknJPUdd/zFTrSklOLYmjp1CxT/VO
1oaibHVJH4k2+u8rl/64DP9x5T+WYdG/P/Tu/d2dGtMDPeuqZ/VPYi05fb1Nhm93CxfV/l79y8fK
bTj9jxX2k/ynV5navdy73Wk200qPdvq33OEYyCnTvQrxheRmuZVFxcPTj7bkVhAp+7SiII+GXYhi
095E/VsaLst/uaYfGarx6EiXs8GqV3bFpotZLjbvZgEwOeyMaLe52EcMC5cmA0boa3Af53jwNaYo
oUXqW//9Wv6tmWyj2f+8Fq291n9Q98p3/1Ld3ryWjqcN37P1jPkPDQG0J1Tc3oMu9u8nBwPWoZZq
E5DIfPSUrfWiACWkUESbRJeA4VdKxUh2LCFdOQEqvZR/WfcMUvnTOaDoSLZlRqK3Y4N/v9AMjqNU
vzkHmsVLQngh0GloMISoO2mbAYV8K20TjQrD2DfUxjGvmJi3Xx/FbdHdHMfNpBycRtVU/l6f7Orb
cFmEQ3nWoGJiXlhv9LLQr/RnBmjhee+8gyshYEKP+n1Jupt3yKfAP+uMP95RHdFtB2MZd5bRO+rt
u0P5mz5Zd/OcrWM5eId81WLN7As4KvSxF1cUSuuW0NPfX+F+ma1n0qKY8elfqv3wz0iIbqnB6/YU
h/HXT+g4C9ZEE72/5Y/3oBG2YcaJ3tncsLCVcaDdXGaPyS3KTsFz08sSAActqOiRzChYmQCYJUZQ
hP1tuaiGNawYGN96iKDwDAERx03kjdiOf7VxE8TgM+6OPjB2YIcsagSj9fazpbu/hxs31sfX4BZ1
BjB6ovt3salm5aTVZT5nZL2Q/5FB5ul5oAHPIUOFWOBUqC81KP0YRwqhUX7fHJnK4xcTFIbH/ZvA
DVvpPTshF0gaHM4pq9fD2kL/Fmou+iCxPUJCyR3jwe3u7xu67YMyxWztcBWQ8BTV7N6cHKLY/hTQ
6jM/FNCNpQ33dwg2TXRMtUCGv6HaxnB7ge5bpupM93qNm0OxgXRx9crA+ixrUJH+fsHjGEFox5fC
qkJ5qE0vHrQwygZA/bHmlV8H5+7p1tvN7U50XBnw9/S0Ba4UYH+8xMuDbQFaIaPo+MExruwWvlQQ
Ud7Nt7c4RovKa0x1RMs86bUShxqEBb4c7Ck5SSi6PUfx1eErwtrVQrEYitv8FaKp7YrUGMg0kQX9
6V8YIx5Q1is8Dto/P/wTPOtMrEonc6HQuj2I1shS0cHQ+7RfcCqy4cnslebHa8DrNfQuNdkvsztZ
fh8/t77uTuFGRfzy0rZ///KusaaKa+1ck6Ov+OtYdx7W1u07L28Nk4TckqYgbn3IZB7kkgQEu5MY
+/dgPbgsoH05xRBmHpBu18RjJcTELj5Hq9MKwq9Px6D2ioRFgb74OGapmvhu+P+HsDPdURxb2vUV
IeHZ/PU8YIzNzB+UzGDMjAFf/XlWfjraVXSqUru7d7eUlZ7WihUR7xDXEMAY8sbJfnbwp27XC8Ss
NyyxemWMRz2SAxzObbVTp08XmmtjUvHexzVaxCR6RzN3ltAxOwDvNt1rGxoDWYGy2CNqxrGjhMN/
8eWBCe2i6a7o2ZFPwxJI5VmAZjLYZM+B4sDBkCMKZUicqpsDVtlVuHE3QhUpWVUID4LWRasn+0f7
1TVp0Gg0v5xTcKClHO/twdY3WFK1178jeoaM+7XrNeN3sETDG+LH7oMGRLDNICXRZiOl8npnRwNn
xJiL9QMLaChafhAb3EvM2JPz4A50sHGe4c4B7XW10L76WOLbl4AyFt0fAc/VaQxtQ9hJaK350/Gj
t3+gZ9gNH6XDBmaPv9ANkCanR6RLu/YzrCDAQPrCQZmOLgzkEHNrb2NpEDcunYfbhAvVWMDg6kDM
vzoJVFsA+Hrc0IOHIf5YK215m5h8257LXfWMbTuadLSwrL9Xu/l2+UsZy0OEEv7FLRFDPqK3O9/2
pIiczjFle5NACJi2WJqXtax5m5qSZN8tIr1L0FTYFfwwGniyu8mILDohRKCvtHf+ttMeoc61T+2d
jXzEurqXfmU3nR7Ywivaxq3oDc1yL2TtTA9646xla1cAO+f8RtmDKigkwFxKRB+0UKFVqeD/Nxtu
Ho1dPh1GpbwiE4gcpNZp9NJtWo1asbGA9QVRTwlMOHRK8BgoaFsUbD59zPrCAysacCskTw10+rLH
MHktSvg6Q0hMYygZUISxuuNmUVb6u/bcSKVe7Z0iYvO5K6XX3h1iD140fA0oYP9X2vFPDP/yC/Zt
rFz0ZUBr/ixrIUrepg+2NPsY6SlTG1jJBHheD0xyq45f1ojuA9Wagbp4RzpXAbkjjJHylg/l2HkG
Rag6+/VhyNmNHNkedTr39QApy83ZdlounW4iDUFGtXpQevjjQmvUsit7fsvVZiDTNYs1n83DNS4h
RgUdayLFx7hJSjCaTc5otKseLli8wWNvFtL9plJFgK1wcNn3gzW40UN11VCQhZ/B26OaBHTHdFIg
7r4CNfIwBJzKDBe00e2uarRXe8dalCFy1dBFgQfuptMdvvtAM8i1ZhwZty4xlE6eku1HTFprpIRP
+9i9ZGp3FhVfRSBHDRB6In4OoULp4IEbKM6+d8rHsl15UvsALL3zZ6DYx64SUC6w7/VoM9WyzsHj
/LJfgFfM5gpLGuUU4aEDOuHP905ec3d6dE/DEiEejWG77Oy9m8fYGhiwT/i1W+/Ov+NA78hJHGNe
7aOAiGceEAXtIMmB1xMUGcwSwZLKyzE4KKIJFg+IaAzG7JKlEI+7h1Tt7j2lo2XXIFRtcTASvzvn
9B6/MNWonHNYxVjfeWTOY/z2O7vQ5EXpThnmDKLiB8j/A/iEEcw3F5GeAwZKpHhjvlBiHoAjA3fP
wLGISfcR3DXioC6UXdyN5BjjZJbsfQJWkY6Fck1xbhjXnOjYN+HIMqyjK0cE5ENIrz/V+Rv8wi82
DFhjOAnNjEu25d7qeNPef58Y9540Oox2g5u9yGcOrrF+ZwEvOYDl5wKihYCiAKIWWQj+KVXKu7dz
zAliwQN48Aofqy2syTpATuRvoJjIoZkW9jM5TopoNsG4/esYNDKGn/JOwPghcMJAq1ywKgps+253
4Z1xAJI5pi8IDeZE4dBkwpJ1y4WBBcK1794J89rar6DihORGN1HBWUwU5cNpuW6NNL8uMIvCgso5
DcrosZIFVBa9vx4uOamxUP1T0EgLDBru3pvGzAue7XmM+KOzAbRLld47aqWQ/lyO76COL7bBuSvd
bIXzakqX9mhLV7sxbYjgV7lMTjrnmg8D3d3QMGADK/4TlfMBrgT7SE9Vft6+Dzb2cY3V861zIYzs
U91CpxFAN6TQEwHOSDjEphd4I+tth9qez6Mvca7g1bZo0da4pHefq1YHoqka7r8Kf34PtGwGPQj3
AJho2JVbq9YX1sQeowy6u+w9uAzUcNcn8ADZkIy8gtF5NFviw05ZzbWBFaAL480N8wmIyNn4EiGa
e2NrbfgREXYeiwJrA9pcBH6dDtesD0HrTngu8ax5VaAuuo1p2bPl3iFCXGClDc47DL3tS9HlPylO
DD4/XS9MEXrbq3tA1feOIdEukD/Rck83a5XYbFCdg7nW/mHBrudt1JTGsruSWA2wnAjy5+7Rg9Ha
hrHmkYL7E3jDYLmFh/gf5j45R3S3kYyuygEDMOgilhCoUNVeoFnf71DQXrBqSp+5AgmejaQO2yLl
XNu8XBn+DKfi4BJJC9HPKwP8J72to3IEuVRN7s6VCOIH6neO0vDEahBaYETm7f7NSvGUxgPS2wtP
ixgBKnTpbrKJEYnYhrUdbyQq1vbr7rYeFF2w5qAWy+zDU4RRCRMX7H16COc19DOowMmMlBAFBlYr
9AisXfcc1NZxrmUJPHGeEf5vsO0RmHzr6BE2DVuKr8GEPMB+j/W+5M/aDRZiSXW8QVr6DiswFA4L
ofY3MvamU2YYSllflUuint7pJZxCQF6rSWyl3SBYfjcHkSb/3/IfjuwsIPugPcF0HXbMoLYUCFuC
NEiC2i7tVvS0XlEjMVx9ArNnpo5gK9LmEQZ+mA1oJOsHXC04gV01uiRnqIBldmjYZfakFUfCWTBj
ARPWadXbeIAiKVb7KZbLHVqckBd5AvsUF29eycy5BwwV81R4x6/5g2Be49w0kd0z6OxmwNiN/pnj
oo6PKdFpa1+Jc9GO1gG0PGPa+pLTZkKeZ+lZDXseeSbxezshO6SY4ZPNIDJvfETdhDDiLUXJliar
7OLNJMTN4azPEoOW9IKGg8tAjHjbVqI97U38H4KpDAscIgQ2sKDFdUjsiktUnrAx3rjsw5axtqQ6
vmYXwKlbd6D4uoMFkE5WSUHOb9NDzDN4w91WdBxqbOenLU92QstDTCv7I3UMbTh/8dWuuFVbL9pq
PcxE9kR1dCLYmrygm5Cz7nmdkdpgSArD4iJJsivYvE1nP/N2GoObIFw4lJkwCLGgVrgeDkGyTXJA
5pm0WPtM8gyaCMjelA34GFyXKOBILUWdonk7jLLQiJPmcCq7EA/tk+LNCvfIl+PL3gOMY8ysmWkw
UmBr0H2+wew3szfL+jGg4T2OdfccwgSfYuxOVUjiHhLPeY9wnGwlXu0gN9T2ov3FLLj8bK2q6Gx1
j1a3fXJOcESCBpWA5uJlAC20AamhGlwNZyFOUyPROJ/UruJL/Lpn9+qSgHHEo+wKRbec/BPXlXsm
wRl6kZzoCDWIw1FjWj5Hwpf/6TcvgUL2jM8KNUkzPbEF395odbdWTeZAQsCDVew1uy+r8UW+QzmH
SRN5kHkHWm7Zkw2xRXcgAxI1Czs1XCQIEPXVfkUAAbhgS6FSqgIXhxNoQvBZDzE6HnabYe+Qj+87
BbuqitBPfx2gFMRnakfIkPFlDD/DvaNxlzhpHh5890pJ391XBOJvGuEO7xWo7nS54XfXnUZ+pUbZ
22b3GmNtXTQ8lXEKggK5xz4/BFo9zgvIWBOZ2pgvgMYOq5x9Bw4UqSikOZnTsrDLhsOMM5gXSkQV
YbbrURmV+HNY1J7YF/OsJ46JbWrcLGINHf2JaZmy9UpwrvU2dG4ZPEBew1ZqYGKD4O966xn0zqJy
eo1nqTl2W5neK8L6ZkkdMoFiijr5EeiAJ66cvvv0PpwYr9k3jBbdP19xHyWj3IC6p42n8GZz4GNf
Fk+v4eOyW4Rdg1u2ClRr/qFDOJNl5wCC2nS5zdETMUfhb4R2C/ZmAGEH9uAWh2+nQsbE6QQhCd+W
XXczqfIZGz05MtYpYVgoejM5p0+sdTWhR5KTK0JPWCSQcK7u6+lfF3LTL4baAoiHXMj06wUg42z4
QnJIyftlVNZ72OgxKOAOQYVkt6J9jyvYarOqeWjMdd6DXXBU26WU1BCOeb4iOL69rRG8tRg8bj+A
YfTgAGM6RsJEcafpHETKQh420mky1DiRdiGmPeYmvO+9h9K+v7dpu7kwfGhnPMMHnCLBvfp6zl9U
/q5s4cqSVxkuUpCQl1d/femVPfhNg0EjBJyFsb5bVo9Uv8Vv/ppXKzZyTIfJQZ+BGgUvr/bp6DD/
7EKFfWg3L/axZO5HsGdbNRgGZyNLaA4RU0KTQRPX3DOcy5lR/uP5so8hGepYI0C5eLpQnXaTO1FV
YXdUbkfQNCnP4tJ7YHJlZG+yE/cNFY4eJvnuXJicVR7aBngJarvoPZnIYJsjY1h0dz3VOwdFX/dI
pywcxKxWFhUOBud+ena25Px6p8KQ6uWsz7R1Wj1ojo3wGJ0pd3H8CXXvDYXpFu881F2EiTdlFJqN
nkwV2oggxLBY9HxvTVAGAARiV4XZE9Hd0yHnqdlthHV0F9MqFSaWfyGz6e734nGvp3Z1+ip0Mrv+
mzRQt4u6Xd7jWxPVUNU5zSZN8C/rdBvV29WsHG9faCbOVGpPUmK8Yj0AvW18SVVMyfYn+3KLSzik
jeCJtZl2cw4aSRZsoGJRw9rRT4HxyrRtcGNwjdNfvKKv9YB5RIMmDDiMcGHkuntYczhXg71dvT1h
JTrbm77pVa5mR5uwpDZVruyv5rgMv3Z9bOiHsnfBz2Fr6Yua2PaCBHSICritUPFCE2GIyQtnszik
eLCwiz55bKbHnUOA0TEFJDxX7+Rx2PTQtWQHhLiqi2YMpZ9BZoeOsAl5DoY/Cl470+ftFg26i6fG
guzZgzNNvKY4hkiEwjWADxcgSIektZatG6RQmIyhHtNPeMJlO4S0ch3p7T8uuD4H18K5IooAPA8I
J42j3XtzbHjS2TNlXMLT59LAbOjkNrbZll+gBVX+wO4OrvvXMT8rEAW1r6oMoCkUZMloYoIrbmQM
er35emWXd7vZf236lwkMODAITmc44Rj4Dh9t6ekw5nh+6c4WTURCO+eyc1rD4uIwHCXTzxGJksW6
ZnYSib6jLfWbfc10sjaKel/G++MYaUNdcxuHCLswaF2Pln96xVCZmEQAP5n5RvfpA3XotIC/QsmP
T6fPUBNF8x77QY1A4siLfY7sne4XaM/3vjw68oUV9xZq0MhKhC1eTRaxeLa3MQZ4jUgeM+Kb+VW7
HNZrgf1G11hXTLGIZFZgvbEVzXkUdl24JyMyJbucQGRWkWle8CJzd2+PuucqZzifFV0ghz0K03qk
Vn6lRAc5qWqLN2wiUoSFWccAWYJ5yaTYxeZubyk3Gg4xGP/s7Tbck24xVhyuLQxHeAgwz9QONtLV
6pnyB59bX8bJZufwYqubxxlVTk5giFPc1I+rZt6MLl+qjxUgIK+wgjuOAYAR8F0aXRPjqMfVv5ou
lDjmehJZr5t14WDb7pudRncfnL9GNUMDwN4ZCpFvfuM8mJ/oiK5Ikmo0hdVtS8PP9gMX3L7kx73Y
K7KAcW64cMX07sp1Q3HvHupWRoENtlVwR4XVJJs8DVuy00jNpF7WdLoUmKTfuHBzrUYJQrr4Tf0S
SUQv3cHsngmHTplskh015y7eJCga6md794zuCNeJsa+IQSJfTzOUoV/rjoZdOAJy+n03V7BScWAn
v4UU2EO6w1DBuJ6yeQhNqOUDDpgTLfHxC1VFTwrhwiX7TB0tL8G/ca5vj80/ccDvF4RLsGKCITUZ
9vo3fHTfMOppX1XyQHD6kAcSjZz7yOzr7SKcpVp0C0FJ90TnR/D6hYvzHwxSV5rCnkORVTHYSf1m
FPyBseFLepCukq4OWhR4sZEiGrYTyoDQr/MuG5ZhIdC77cgOnOVvdDjzE3f9vnhLzNRWVFOStA+w
8XSTKgbXcPGhxqJ0T1s7Hk+nddjf6344v1iNMSZYmLXQt7EwTjglLZNu1j59sCFtFC40a5QeDv7z
luF1n1312zmjskcQRvi6Eya1UwOy3mnlnuw1yQzetqSTmY3VJSYA2TLAPsi5Dg6UUmxDN3uMWs5T
creDJWIA64ZZCsp/Ds3lv7+4LADBv784b/2PB/9ANh+bmfl8H2R1QBeBTpdGjye5WVW3389Df+Fa
7fuFV7611j0nG/772sonJe/zpYuP8scXV4xqc59tuLboAAIJCv3rdErPAOdGZ9b1c9/c0QkUxgog
Sk0rWLfwWbKWZfzvG/kPN5Bl34QVKDcFZKoTGf6+kfNOPe7k6qLBhXI88Z29MPe7vt0ZDHjs4Jfn
Vv/73FLTbDJ92YBx1sRy++/Lya/6oEvnUuOdNw9IrJF78dpNP01xYzOtlDZraHRyNVwgTfJUelXu
+WJPtjm0eXtAxCYVPyYsDGwC4DX/+2Vo5icZQLwNU1IMZsq0ZEy/PzgITcYj3O6PszagA2cl31mn
GZm1vR0//IaE2Lq/s9JdMJ0CGbB0WyHUZOTXQMqMSo6VbjZ82jFOIhizVltXRjQRXduGVXkayMww
a4TQ7LGZaoUE33jDhpPCejLUxQqMUNh23o3uHahSULSX/P711Y+Ugg3jBbEIDeS1rJRzKyR5oBfq
HdK0dJO3Ox1fXEcJuR9eiz/Eh2BccibSK759kUZyUFY0clUsMFpWnMTYtwYx5xsEsquzXB7RFFDS
rjSaxfP1eUCRkyyXyLUj2efXoM0WavACGiD9rPBJcKfEmPZhzSYgDvQw6HBcEGdOkQOG45gxOhqf
B4cG8CLeYmKazvzEb1B3Nu0uQI5UwciJTNqe66vpLKJ4ik9ZH21jX+epptv+k3SsM1QsJ/HOHv2u
Vr73+kInP5WRaV+dOHtayDTt9TKLx+NdjuXZjXkFrkoHw3vTSos3wDwrOj4eLcKGEVFwF/b77NGd
faAFRzxJ64xmHrgfBQamhNTUhY2+7LqufT9vPilpt72aHngqr1vWxUppAe4iRMRzekiM/bEvKKog
cjo6MnWre9lbef6iS9fHcKIJ6DgFhi1XuQYOd4VG55d2P9S8aZLEBp6TFiiDNxc/Yuf+hjnRFk1k
HhOHmWDB70IobO2HkOt6Tqv7nANcWV9UJK7KPDsrn9GPnDy7mu7IqGLtov90JkZ0tS5eFKxNDNGy
CD+R9kRCqlXSjGMYtNMxUQTyb+6hdFFdGpp3/tY9GA7l6pd6tCJ9TlLSw1FogJ4PzPe08VGkMQso
7Lx79+nd/lIOFp3OC+cA4fx9ce+DrduTEkVHBPVM6ZpR0KRqe6B6Ln9ycl1DePMnzO5lrDSijb17
taMO0gq7fRrjDuN22DaIg7yOOZ5sd+A4DwdJ7d06jLquW3Q727gYk55HvfUzWA634TjZ7cjc42G8
bIX7rCddrF5BYr3WUE/bGIvuVyx+FF82mof1daViD4DUY1bB2nIfQGV2Jfxo9KDTRohGBdv26WF3
OifHfuOe11s+Tk7G7+oJ8ZTIWM82DhFHP8OHjD2RbXnDGN5AGgvfYwMC/8HqPMKve0Y/eJtR0Joo
BWloQnKcff07Mn2zcf8+q0RgMiDKG0RpU/44q47bp67f1a02aGAzhmNkjJvx1zTxgJOYfipcd1k7
c5pOLPC91QXzHzWSyUYI4fgKCR+eF35yBgh9UOuAWS3r7m+ZhPJDjsm0ZpXwqTMygXE5fwf3S2PX
ep9KbvKEqwhCP4QpYLmHcJx688egH+arvBl21d5x3Z7sWLVfkj24eDg74CI7+OWFiWv954VBBELF
wClP2vv3veiNx1lXawNbEUuj3S+MYJL02vT6B6dPypKv1L5bRbu2bvkuxc0ZFZwVBb13cGQx3JM1
3tbOmincMW7iv9zaj2cgXnmMKNEMGa/Sv2+tKqrtmUSThOvmXjEGvWPcKE7BypnOfLpDaOqW0+KK
NJY9awHird7d7n74HCObfFHzNuvOpHaRog6we7V7jfDf9/fzZ/zj/j4/4/N8eJg3RR04w8QQNpOP
TAdpw+yB//WxQRXxajJLZ6AgiCyVDZrBLco7NHcO8iyRtP37jmRByP7Px9Ql2NqqrKv6d1bxR7ak
75jwp5pvkanFXsVJwIQMN6Sd2N34I7+2kTqSG9OkwKGx9Vth8H3o/+vqH+/jwb47npo13wt1cZh6
lyz1dnmSHBcPewyvmbFJ0/l0ChUEa1nFudh9IO6+d8v6N7/f718lzBgtcTgo+QrsZo4nPnSbrWbX
AFf2BZPWgoa2na9Oe8f320TD9s3BshFwHLMIx3WvtV22/H0Hq+cF67WFPB+H8TbIfOfrNGHVognF
NdDlVCx7vdbex59pdTo7+hxtYe8pNHKHQUalSgK5NPPl07CWAaGN1JYvlt2iXz7XJwf1O4vSGZYr
KPaSqojP+cfnYqKKXBwOvLCY9UNKrQLqanEf8IuKRnObEAnYb5we72B9X4l0yIHg9ctNiEzyv1/t
fzchUr0/bqJpPPBF3jbFmnHGxmLK/DOrdNOD1++abQtpcntS9jsdzryjH8SIGH/LrH9etP+7gY/M
+maUcnm+8BZObpyk076wlwCbwrog77roFDsDmYizF2fLL5f+D2v68wN8ZNnqrSxNWVyak2hKttFc
CzRxej1b84ZVV9a0r41EbHmB/1kviKNs7Nfd5j9Oz7AQS5XFWlr5QnXa3Qb43z4s220ff3bMEahF
Oxss6h8chcC7MW08qE07h7au1s16CFd62cYhgeOfbEkUxabonzO6wV4yW43HxWUvW+ruLx/8x/dN
1k793mq2WurH+z49ZxUTe47qoOk74xPrzu5vnbw7w2CCXq4VEdeDzAgpoH/z1zTEYfKftfbHpT/e
d30puauKS0s9fG5T6HAgOXYIbu7nMPH6BXvcBzMdtWEsoRwE8qw7p3HL9nOLsgbx75ouXfdpQZgY
wo1rTscJaOLUcYKIRULFsH4CBGy8JbXwv1+b9t/yHwkK52MLBQBaIO3jNNo8Xg1O8506GDuwuKbj
GDswzRpTlRL5JaaesxZWuyTvP/0+LiVbbwU61e3eXXKntyPUHwguffrUgL5b/oFJ28E2nnzmdRD/
drf6b3f7EYulsyS1pHep4o4mZqXcx3Gzgw05tcph494fAXtNzu7j8ZjuSbpP+fxtzoc2epUR4dK/
8h3qqNsu8OhRrEUuuB4WI8H4NPQk24CHnYjGNyuYTflLv0H9KT1qNXVN1Ji6orQ+UpJH89l4nI4z
ZQCtCUlO5TlM2JBtyiZwNHo+CuS6qer2w1OSh9v5QspGbbfFLXVoPkYd0k3X7nHEHfzsl4Bh/JSS
MBhHTMLiH5L2EbG192ZTF6yDAQ19DOv9+0IYWSJWg1wHvRbnFkxCUD5jaE+/HJYDoImFGwwOaLqP
A9VrgbkCBE6IF1tPZ9/tSAr8cOe3cJeh9wqPqrJPDlk+WABGetQz25yeordEtWvXX9BhY61/iZvz
Q0JVDBPV/vcy/6m9R1Pvf0/4cRww+GrDpEaekMYDFKbN9D2AOWL5RvRMo94jeFjB8rfU4TvJ/IwL
ENVJWwzkSdpn05UMsDwfTPYWmQOJSxekO1U4061puaPSTbV2fwRI292/nC/qfAqMXkFvzPntLPxx
5WEcbSD1Uzh+P1beuSroNjGclAMZ3mfat8JV17dG7sS2g2AdZ78mbGIb/ufBeTzD1CVNeOp+HL5m
eZopu++3HY/Ja5NUXnHVZogptTGMoo0HG3j470/8YytLtFH//0XFW/jjxCcVuT4eb03hKdlYHGak
GzieU2p27mwcUtPlL/vm+0z5eE6khOikVUU29OZ3uPrjkg/tMGsolZjnSHeGjgr0VWsGbJdCSPCm
krMdk2/UMXS6Dr5QmOdBdbp58GtCbDsebXGAVtN98Bpehzbl8BEgciJbvR6KSLnzy83+lNdLTV1l
0ByjB4Xb9d/vp57d9tr++lAG27Z2TA1GpixgQpGRBqZTBYde4b/TC5aFX1q+yepjgjYAD/mG9cIQ
YGM94Zv2cG1yXnSwzu0Nc5qg2DIeZvWbJOenvSo1gShYqywd9fNIatZV867MjsqAGHkZslldTIXg
jgF8toX9renuRs47/2WXSD/skr8u+3G2PGV9c2opJ5xFvMfwYiWXCOciXDR8PEyQ4s9+C0k/nGVc
z1TklkGdigj+7++xm232b3nHY94g5IsUjIGy9ujtgEnyjL9d7Yf06M+ryR8x4Hp6HVRd5mp1Ghfr
p3t00lyaqjDAT+Fg/evD/Xg5U+hrURcbzc+QsynlutocLspgrLS3M2+TbUeVUJjjzGC16DcOnsHW
f/v/DgE/tNUlDtf/XfUjmVGe1yfCoLOChkzMJjL9ZtT0X10VlOLGCKxHtA+n74QuO3JY05FwusF4
CTaKX1Tue3kcwu5hT45Jyo/7X+5N/qEg+evePpdXVTK03eCNaNbpC0KG/Uguvha8XfgZaZFhMwUl
q+XCaKNFpuJjhPQbooS0euF8B9cCiO7fb+tbiPqf6PXH2/qI0jUD5I/XC3fUZHqsu4OoeAe9a4mt
VqNOxxoFwcHG+834Qf5xo/1x3Y9Afb9t5be+uSrYmpI9TGo8Po+M8BA5wix9Eh5pvkLMetkuvipI
ZW5znr4x+eXpf/oeQoNuarIYB/iNBfwZu9/VYVOqbIiX986BmO2xh7bO1peIUUi1Zilp929pyPcu
+3zlf170o0g5N5T3c2ZyUdElrBx6PRV+H8HZw7iS2VPtxpeaImcd4tI3Z+YvA85/M7v/9RY+joHW
sWU+9jq3cPfEaLf65FyAlrpIIo4YCG16GgpRFd2ci9+WU0K2G53cf7/6H29BRsInATwJ84GPW1Bf
G/l8qA7yYFP6j6v1OFiJbO/i69GadZvLrkSlaRUgLtnMijBBu1j/vv6PBwzwjmQ2hcW8YXws/PPl
xtikgvSk6eN67KN3kiCEWqWK9Rv+hVD+7hk+PjoQRkbsaPX/fX3tp6Uno6tk5XG8aZ+Ka0Wu9nKj
VSuA8cMhqkoYRnAimTZ09tJp5STkEleGemBS6jNiBBAizOXuBuHniUISnCEvyMDR6Qtxxi38ch+9
DtRCRGyR7HWoGO3e0c6cf9/0f2TtNBWkP276s3ypto37af8i14nHhvUsnXG9MIRAhb4quZYU9KV+
CJ/VydHLtK1RBxqFC5SAGiygRqytr8D5JeP7CU3865Y+wv1uXzSqzaVJogB4NhybGbCXTs9pnHg0
ThlzJECYMDfbbeajuSxvyrtg5/REUR1AyVr++xX9VEtLSotaX+OzguR/nOibg8pocQaLD5wkuS4v
1HVlZ+pt7fQb10zn8lcfIre1wtN1JBrywG5Yeg2onZXB3vqy/fYs8NtuZxD08ATnBn8bdfJjwvrH
HWofWQCIt9JqbVoyKz+OKUemfb1wUnDNVYt1BRMfLcM3LIV6a+8u/E7E3fHGcFQ7Bdn6PmAo67p3
oNxH6LGcUYT/+xX+AMrDUwHqIC0C6ICy8ndS1Hi2dvdj/ZIZIzV2kmubGVR9D85ziUpsUVntth3N
YhAyvyfy+V8u/lNG9ufFP+KSIRfP007h4jJdsyTxQq+8AOxB3W+32y/Xvdssm0z5JRwoP15Wlmgg
YblE8iJyqT9OouJx1J6vDdQTplcytZzewB3y8ssxLByf6SiH/gq4sVu0u20Y94ebGBg1squEXR7/
ykz4KXFT/7iZj0LZkO8nRs09ZE4oVQQiUOmT5aX9HGkErqxoSY+SvVI6C2DEou9OHv2O3esF8U04
fLUq+9+fRJG/p3B/FpM0kQmVDBdSFGrYv1+PglXNzNiaykBNYqSk3tFhF0m00Kx3gg7nRfrWZDoq
3rpbp1/ApxezhSojPYBExELET3v91gikY2j1Z06IsqvlNQTh81ZisoY0Cf0cJKPDeAzbMwVSz1IE
xSDeomUdelBgTohHx1vmLKECAivCDjwSoJLJkWEl5zCZn4FqTkQbCPoUnRc/LYOUhityqQ7pZmFR
A+Z0TIB2kTfAdIfjS314bo+3pB30ZuF5WOM9YmAulCZ0DLHItiBZ9q+CdfMCW6WfuPVqsAMJL2pL
oGlbRmThO5uHoefJNpJMPtNcZ8Smk0pzOLtqyHlhH3pQFmg4ONOnPab3kWePII7rdDzWI4buakEI
5SIXAPYKuVt+Q21jjCT+hGhSoOilZ8505jA/NokO9K5TpHQkycJTRvxLkh5Ea33aWiSImSHXhZkD
FAptmFkoFuSxZbCmz285QcIRn+J9jhaRZyujPvaxWPOaDcj21o5BnLwYJC59z5s+3WSsWcntQLez
uQ80mLnl19gYo8u7WP33aocn4+TVp3tyozuF5MvNfZ2+amiF83R6ql2wPhF0lThkADKT1vauZpBU
In3kai+rDwf0BEbiKdDznOE4adpTofDss3pg2Ob+VtD381kYbsfnNEQAhT6V5LB1D5R2KoKk37D9
sEwE+eHxso4PSCGia+6lDcaexUzm4ksyDyekcZZvTW/1BnuA3R8WrhyNh83pcnemxYV0dxED5hrA
Sh7LOs9lpKcoo7icgkZhflRQ+SAbo3/SHCCRPXVoa/bxfWDu7RGHZCfcen5OU5Oxd0BLNRNT4LtD
mOBLtuwc6WWI4zU9nyP0avG/x9kevqPxNJnvLGPeD1v56hosFhNGr7J20edYIY72zIBTHTq8Ix+4
VrwwtDWs7ZW65CJb0+r32RMJWUB9xOlvGJsviwYX7rtjzmFEM2OkhwltpmqU84ZIWbaImlLv1YNb
BOEe43a/1XmR64lCrBasj+n0ovP25v0Zg0C8XYTsf5WqqD42wXiMqZ7DqMJpcuRxwMmu3Hjaiuct
1kWBO0C8hA4U9AJcBueZ6WIyBNJg4KN5u1vrJUyR5on/OIKKcZDxQ6NlZiK7YnqHwRE7JBQMtf/j
uyQMh9zkCXy3PvbSruCiLDdBheBQ8qDYIAyjMf8m9cFJ9mHH2P4ucQPIYo574VFcA2/lUidnk5T5
dL61Q4mdLnI2IgKGTLBvvvnzTJ/08KhhbkeS8Dng2Lw6+zZjs63TmtTKtBFk2sO7R0fQh4fztIe7
zp3ecD9s2JZgIAlgQ/id531WyiWa4p6HBlvAs6yxHAyxCC1/kROK+ri2t7z59N4mNTry93iKvf8K
M2+MGPibDzbUHAfb0QHIN6qkGORB9CLE9hxxrSKYXjrzVswlqZj5RoiZhpJkJY7n9XfuzgobJj+u
jGgZWaEuFptY4voA5r0Y0EPUQUTHp92P528xref0ZPYMCKjQ8szHTZtlNMSnshxlcXLtJ04Sz1aK
ELq+0WCJURWkl3MCQx4Cl4SW56k3L1Xta+pNp1u6idZ4XHkb1h9bjomfXyIwH8ZD7JgVVKkI3jMQ
iSyTuoFJEwuCBjFfTM6bNtDK9LU5WJe74b6EXTkKaHeeVDCeDCxzwmY0oxvdG+qu5iwRFzE5Rvbg
T4zWRboOWg59DJNxmTTB3hasRQF31Ev0UwBmmA2LJ7iOeQuMkhGklQzgi5/O5MT5/ugKszksozdk
XDJeb/aT3UlNWAMEsEiYw2Iq3gtdLyUimw0+KNE7zrJekfYEAPAgyRXiwKbr8XF4PXmd+yAHLIin
DyVszJXjxEvE+AzGt6OwonLQBLBHjE2nCS+NOHSBcY7hcpxMU2UrQr7GW9SYGJ6cSHRaznpHF4In
hlW2XJ7c4cXdHbgw8TJ9M5+euTPipY8Tk54rq5kvxVonRqN1ZvecSuSMWEu0dbtfohL1mqo49/KN
vxJrUwlQMapuigVZ4lxcWvBamFHpk2KqDa6KO6lcO5XssWmF26eMnbFiLbN33INYH1+TNetVFEmE
uOm7gyLyxZk0lv3YtJ1M+OfitxoPHv+PpnNrUhVZovAvMgK8+1pFcQdFvL8Y2oqKdxFQf/35ak+c
mJiZ3r27VaAqK3PlyrVMgHXd6vaSdszD/yYLMiuzpHL5/XF+a3qX5jS35eqrrAgsQFtQ9p1Fy14c
H0OutdmnAtNw8rhPWISb9cj+Cvsz5sCxt9tyY8h1jVTCAcdxZ2HqAX2dMRVsjRg9jNSDzsjZauud
cjEFVe4FpF/aVTqZXPHjfEYE6a1+xJAXdCxF5kvz+NYqYwCxkNllutsFd3fGkhqYYnH9ssSt1cGN
atX7a0IfVSt6R/AB/ztVg/F41JycILS93PGYsJDDxhMED1IFds1wEVV4wb6XZxK2c9++mnJ3jII6
IaKRbjbpq3E/VuUMloOY9NzhMNK/8ZUayCevedEJHLLihkNDbaE4EKcHINt7piHFnYeO6oAupjlH
36bkTKQDOiU+bYf4r/+XJMw+owAeHC5PSfAZcbsvFEqUkotb4XJOA48jIy/vSBV/Yp6XIbFxh7AA
WwACAzwGRo+S3QEZAa+NTEUHHqZFwxE/BlRC5JHjStJdIBNxXT+Vy3hDzWcnfIsthnAHFnoRamo4
nTEkLQJjNesrN71aqQ7lvHqB1w7FrQ3tmSdLNfnRX/5TTiE0E4/oLDJJPyZRucZr5gVbM+DCinHG
DjIzPnSQI2MMpMqc1zoIrWBA9NuC1ACaJgmPpokQiE8Z95NXK+IVRqq6AxisYEtwFq4d1uds0aBA
+9nRU5z4YTY1zi/61N9+oxVMQvQdPLACdGEIUVbgHixGF8jDf3nQH2e0k6s9o1dERrv4WdnB2jEG
dVlAqdTxsTUhlhRZEARZ203TCwTQ75xtt+uMODgT11cDR0n3AUV7lJUg30EpZ62GPSgZ+yOoX7yn
6Vw8yEEASMNHOjEQEn5DkkS0iBtmyCvTM+MBDnhvRFRQLSK1QoVj0oOKgiQeC4UkzDu1iUW5df3Q
qE8nwxMrjNqHK6KHwqXiivzjcECzvSVPM4Oe9IJpr8YfGlR+Ww69CZAZiUB0oj6hZZi8rTNi1Pry
WEM0WTzGwDTpFj0fJ0C74DjSgUJHqPt0Yg97NvO+es+9TItYeWfWnhzfMw8Wyk4K0Q4Gqsc4MxHv
FnwuGsswZojzLh8I0R4WVzF0ZfIZJm6btQmzhhM7wkOLoDyw4ZlcrOseGMK2g4jQlhPkgSUi70b2
W57FFsPniB3HqQAxocON8Ju8Cmzi21RKGUIBEkr5uUphF2sZ7DoI3NbETb78lDV7/M3+FQukKn18
hg9ye7MnLe5dxewiAtRAdwl0LAhteK7idGUqqa0FX5H/Wx2kJFnCh2kwcQ/2wGMO5SHlJ5aJm0cu
PCp3LSR1BxCkm3S8we4iXRSLODUXQ9Lq60ew5UnSCaMpBqeApLiliLxLwn+RJlZXDye7qOl99HFS
gAJjniLF4jOlLNMzxiLRUfi9rj3ts/JuUcPy2XoQSY/ix6iOIBNJDrbUvIe0BOFSZnSQ33Bzq6wp
8wNcwgd0S6WcCc954vM+fgyXRt7tYnjCdLcdIGXOTGFHTmPckpvivHAb59HZknc8qNkm0J0WL4uF
1eIGWubQhTedNckReF9r1ryTEqJ0MdYstnYE1bgnoMVH0XMGlbFZW/3zfLGg/FksOiXHliszhQGC
Ce/T8p8lF8CM2AFFd6703Ob2ukG1nGnnd9CKjqZppeyqnba5099ax1liuNlFS1TzXAGCpqaaTvV2
hIPIk6815Zab2PCyas81w1Jl9jJLHwnDkh/YrDdUU/gu9BvuPNkotz9p57iRUX2R97ChA9ISloS9
mF0Dl2vMEsJuHiIo0hMcUvb4HHk2++g8XtUx5UYxW1g47pEYuggc+PgmTyW5NZTxlx2hAhbNAgJN
LvwfIYKww2XAKEciiRJgA6WBpd5/ySYXBE3Yf8fHq5ieFrCEmnNmehie4zZ9Im1x+WCstJ5z3U3X
b6l40PSX0xiVoifO0/CJ3UfEqmG1qvfsJqYvwX2qgaN1ZXmL9GI7byG9AZP/4xgxOEVKULtJ7mQN
iDO5iEU4qCyngtmxLIArfmp61PJbndmB8UCfDfdwUh5B2gyyrDuGEicQd3TPdnPuZkky43RA14dl
Uvzo1pNpwR7tE7OYB55uCe4mEbyP1upkVcZg6VS4CS7e5BVg+Rlxe4wPQE1ox02J44PR3zCfcMIa
BTSs+XpGuhWdSVwNZ7ZYobJukRyQzmsC/GrV3wMgRAQeOEB0f9KznTIkZ++e24PFPtI5DfEdpgqV
TwL/j2XE0oeZDSv+KDp7/j2rNDvY3JA+kwMiYfU8Kzu77LnhWeOjyyGsEtbUGjoK6D8zdqNjPUeu
U/pB0vz3Z+WyJTXVawfn9IlefuIGJriueLVE3fR43GgaON8vEzTMiYXXOdnwRwV81pS7y/tyRs9c
rpGh6Qwybg8RqEV03ywo7kuhQbyvsyhNVg9nLhnYqibiflqScvJl/Wy085kjwtNALoJAFzBkbOje
PSkNIv5GV8eNvwYPpwCpeErCITZrulwgVCEmdh6vnbxyTJvnNBDb2oGubyOts9/fsGglPaFWW5EC
MrCnc5AXe3r13oF24bk+KOL9eMw0uVPWekr4IKC9vMiujsPJKx3I9g1xtQFaOfgU6ZznzstpQn83
ZAZKQwZUsavtxDuI/nJibsd8Mapg1QG0kh4aajjR6fjbVMiwoRmAXwUo52lfuYeDv9d/BebGmzfi
/frktI8zKvovHRt0Tnm3k7oMqc4U7xzkWpcEH7kO8NCHmcuHZQ/PHZz0yqs/YOpRtJijHDjtG7PI
1cG539TBXbWhqDHb1Z6tziegmSe5TtFBno8pcFRgCx5VTzyZLWcmouC2M9JxdUjJZvkAVzD5pvSh
0ianTtH7Be6BL5VzElzniIgtKcijYDazCNewDQTpx7/Cq+EGpDqrfwM0JN92FOgtB/QA9YEZXIal
CQpoyWZ4Z+s5FMIV0XPgMjhDRXh3AYUWvzTQScbiwk5aO8l0KvsBIfWhZxH00TLAGOC8xcCEkPS2
FwHahOLz19ND8JQp/uoxKm6+ceYII2szIv2QPAAVEgk0ddwt0Bt3k+c5BuJ0gOG8yfhRSO1ENCzJ
/IiXK1126epHJ7wH0WASKP0ImyjKHxl0tEibcTXi6TFdvPv7mgKW3x19mHMHjm/fG1NVF9LzxmMm
R1CTiUPlPFzHA60CY33WAHEaYmrI8c19Q/T1L5AFxyOAk1NkjkFjHj/+GrxxRcF9xWkKDrHDp9+u
2D/20PYQPAa9Gtsen2H7aDHRhTqLzv257AdGpKjoksFy2IL0/H+ID7GAhhgh3vDCSZVKoiuH7Ar2
Ha4GtNHJSfUN11IffJMa/3eVoJuTyQc+XbwfneE5ThjGFQ0DjHU2sfcoLhg9Vb+tPTlfCGO5c2T8
ZP5QjkeCTqAFperm3D/b88hkUTR1ucFUj7hTofHxdPB7AcUCr6X1NdZG8m1v9HdzRw4I1TEV+1cw
+AmmxLQSdRPchRoeqg3XrB/phD023ndB1NjhyMKwS9wq4IF8R81SlaWAgYuI0hKRgk3cyuIGTxQp
jtBXy+JoLePuXcSGTXMN+ynn2vf6hQpL+9AMzbXC3Kttt1Eph8wJX4B5Xnlqy+7i7lUqXFY0sduT
v2uVMA8LTEh7tTew2MdIEOeixFo1/mF8E7fv9hi6rexQBYPD9QQPxDudFd8klDAnLGudHp8f9ieY
PJ1rhDgpyJi6H9Kn9L6lBZ+4RMDfDI65Xe5PmFBGbyT9nkSbY4osndUJz3n0OKkzAoYq/6U3c3SP
T33rByBA3BItaCb8o883zgDksVEEa0DfV1Sw55uK8mWOi1WZPoUufjR0taA046ffYe8FpUtrV5JA
Y2MACbCvsRatlfDIV7O6I8guGim77qVxCEaNWUkFmPmTHAc9DYf3gWfIzqRqBVKN9FjXmvIHcZUe
7nwLja83E0LQ2jY/Nloczg6G9h3e+g5X8+HB/q8qmc3eVs0IEEjRYoWajtDjbgPMAaPFx+6lNAQp
j6IbqbiWpGJZROBLpzmCkfo3ug5jriHneMVmEquz2xAvLwJQ6CAVxdxbYyDKeqq140iNfjxi7VV/
mSCgaVD6DIjh3Gw+NMoQjJ2jQGLXLxFUFuacVy6zTTLA6aWvaUGlQUIQPcerf+A2uyr3Fpw5iwWl
L1D3vzpPT8LRtsyZC/OARXhflIgZ3/PpRMurW+gR3DdPHyh2bIwEAjag0sPBi4ONJMLXdy9a1ZFe
P6thTVn50rf4m/W//8Sk9DgJqkFA0tBdYCB/d86Y2ZI65wTTAQeweIsT287U1s8Eee9UIPGpYcIP
sDvRkaNBcLIePto3cr30JjerwMGGSlnrtn7lOhoc6FzpW6PbJ7QiDgiEHwCgJro3su9P2I3D76rT
YOWCJ/IqRyS/LsPJWZVOkWwNAg9ZFIzjGWn3W2OxZFD+9sVBYzfmtEFuVhfc+Gzpc+8eaVzBM+kl
wGNffUgsQRmqYQfxGqTBadrxj11dIwb5rmJ0vUiHqr2/1CGLkQv5i8W8K5bh9EzpnyHHTQIpkf1Z
XxCP8G83dM06U//tfLCEml7/4ucVxZcu5r/WCb2bExu/EWF3j5RZcbAgGCu80PryiFbSfTK9LqcP
3EtJ4Z1eQ1DpDEa3/dky3JSpzLRApLJDgHzTIIfWi6oIcgYCprLz5zQ9ZsqOTQdpLJI5/m7zyZC9
vAgEKMbXq40sPIoRqZ82TZnvya8ud7vm+GWqK6WMRKwNqlowmE1VzJVUCq2GsEBU4WWFpdXSvo+n
I+qhzAyuF/H0DEw2htc/cHrvsP21l3XhDnpWy2f0D0aCUF2gvH9SPjhWWjUQKrZ1WA9yOl2d3PY4
K0B1CdmEa0PLqT9x0ISsw7Dl9Ixf9Wi81zf/7yRD57uYj/6au8P+5JjV7O2WH8Tl7zSEhjz3vs8D
vDNwOj4hwvV2jb5l/OTwFGyfPtDB2MCCocSWjiny1Sc5SQYmNbt4fPgtaIcd3PvBbbL2xsh0I35m
jc27v7bgXN7b8/EnqO+bL7Ik654a7xtYcUhOu8OeEYe847QB/7jE/Qn21TpoqN5asjK1DnoPVTq/
JEcAbJls0Qn2I2SaF4v8Su4JrA2eRVwTqw/VJLi9Inb1D9Gb+bwm+7/R816Ap1RZRDsgCXE8sjda
BVO3R09nRzw7XWKsGkPmGjlcZ20kXI7AK9VFFpijI8RrD2iCJLguLRb9yFrU6lKwLQXYn0Z+njOG
XwlKMuo7EX3iycR0PQZt+OS55AR8BWiFGZLccdW2WPwj2kX60ogybHYwWDW52Tb60Ibq2B2aiGBX
2HvTqgPvKQHVwjP1j6iZI0UTISSmkgAgA+t1huUV5L1/C9oOytp6kLiBsApElu6NK+78fex+0hvO
TllQAdnBdsd9SqfuBMoTjIiLdbGARlb2D6lw591ETLXDXHDpP5ilAvu2IqC0JjeNCr36l3wiY/RU
R10VfPn3FIOi0RzTnU3P1qnSIRHAymdW5uivExk2FoAY2ly9+fUuQkZNSw+tx/CtRjTS28ifPGuo
dgOSBTlAhDAc9a3btv8Q45O+Pd6aIIFY3O9HS8ec2094OTQ5kbp9eQwaX7rqA9VdrP0HOdFzo/Oi
W/h8MY8AzPQhwSWLJFY+CZmflqIQoCGXa1CcXmHhQJKhFemKERJvjiItCsM5SmrMbJIQ8Z+xmUuS
pib2niW4H8lkz8rjkKICxZnpMDIIGB7nNlnoAtvnBdnZmcPB2OOeCZhvmWsHGbYn5yA7akA2N3vT
uTW8TqH6a/X7u60BOIE2EJa+yNbSNWh2kqR/kYPEkWBA7t5DfVEGlZacna1b9qxVUgg7wbPlMdRh
MFRGvdnkLL7ty+BKwOGBvEVCmcjkLBGgL8ojit4gOhrHuMlyXqNQ1LN01XhzB4ZFfchUtv3U9JFW
l69ftTRi9sICcRF90PwCexiUDP1yDnUz1sKwFU7uCak6llS4elj8gdSTgyiiL402JDmkQAYSbT6h
NU9Z/owgPCiLzM6wR1e0eZCTH4p63bbuiNqTgvEG2iIgl5Px2xA/U16nBI1/fd8uXlxunywVTG54
8hmAoRMoaQgitoj8pEFLZcL59WNcHTFH2AbzYtXGp5DLYLhZ/OZol0xHnfHfz1B/+09pc/bxlk/5
5UPotJ+9GP6yeYj420gtl4+xFjJaD1WIug4TFweHVF8LzTE48cKGdv9zSR3opPkLKoy3mJf2aD8p
VxUSayT/WCkZXZ6yzWegPpkW+4apvGbb2jdUmaNSm3ObWewvPtfxSIeypYubg8pvYnJOLgzAUN/A
eqNxWbSg5vpryGjxsbQfAYvx7HpDDmim8KncFgvdZ6MuWBETdZOZUlVMyEqYJQsILBU5dhX06JL0
G86A4ocLJ7GARU6/fSD7GVMPjb8rdpL15hRHjz/Q2s/L7Q7maEGY6eNPuzKbpS797Xa0QwRn95yf
11aCcJZ8oEJ2LkVaB1muQOq7Y3DCtKmLxs8KCBHPxrV1I2cGOOIvgFzJZXsSGQW3nn+pMz9TTmFW
8GCCTkICLIZmFtV+7dQoAuhSypncP4JbjJbJHNaYp7ubE+jvbLYS3J6fBjzA2LYvts84H0Fn0CyP
D3yGX1DNqct3eBa/3Is+/tZIR+Ps5HiUABjrzjVRj4MYgqN903R7PTyDX4Ove4+Y++pS6MPiQQOB
DzAeX7Yn5xN4Z0o8kraEDuHXasINhhRw9Wmu8DNHvD71TON7ggt0jAJCQkLbKBEZ7l4dPCO6a9Ud
xC2iAAYR96B+jKj7jb78tMJP07qaHhC94a4G4q2ZI1qlwioMpybxjgC/h3CgxgFC5GRhSEyq1XpG
PvpsqHe4wj6swcLoBe09iXPyNqyCO4NVOAmXvoizz31iKfJN7Xr1Gj0mL6/GUITMhOoBwgNiK0gG
cNK1k0FB4vpBdg7/aaCJuYEcY4q6vPVdUKChve1vmtZ0vU3LNxit36SpJZqV/OdwrDOnNyOwNq41
SKEFr4/IyiBZSzq2ejoM7OJjAyKlei0MkJyrOlYP0OO+XZMBmnAHEML+dMUGy/rJfBDVFnRjJAXQ
1zogcSHylR5q7pC/nVAF0/BuBcIAO5eW7FGh3iZMNA5aLOLaQvM89Af4z7ZDcEjkEsjsYEOKLp8N
upq8g6pV8rSoVmCjrEZsMV+ROfVb/Azz58rn5vgIVVRQFKuofsBMBz1hmPIK9+JhIfgOSu/Upswq
zNLZ+haS96eUocqB9ZimjxVQi54gekfpA2zUbLgJgR1ZEmRkXP+9maK+QInSFleEv35PDHCZx6qH
PdRLSqvoeO0HTYD8oykSb5T1v+LVZmaTrPjRGV3v4LzoYF0Onos6FsaWu+P0Ij9cF4twl3dd80mb
WzRphnEsh71C3Tt2XzfA+7jNkB/kk95xU4WDFq11assBO0o10rf1RB3ev27WCZ3Mi/2hMv1C2ycd
BA3M3+p3H/aT2nRuYcUK4mToUl7hbYl0NdajHdMaIG1A0x71SEbR0DgXbQyxO7tGuqCPg8p+aH7t
EkLKo3A/yN/WeA9cv7JqOOdy3y5tIMCw+3DKoIXc+rbYHobg5y4KFxfVBQ642t+WyvtBB3umg5he
7cHBe12CNAO1LBnUJAUkLmua9N1dfzl1RG/67Ejz4tLjszo1t3wdvDB63LSP1uYlchgn+9dHgdon
2EXgBvQVU57aWhx//MdUV8s/4rFgdX9sX57HmlFQUSVxr7DPy9xtru1maHS9yyts6nhWN2SBVYGJ
Iw9OIwe9RJB4fSdXVjGdKqAwgNEvDJcAtx8K3vMGBA2G4YxqXyN6A3pZV4SWnKp2KlQHeuqCgpeh
vt/ohfeutmdVg6dUKn/KOVoj3/4Q7S4AlPc/k8aj7Ir2QDRNSxVHtdTE9eXtp3AdIaW5LhxUe2oq
jXnXFHPwH26EDJEMRfHTzJq2iU7/ORdSS3X/FdppeR1UK1WEG1Ul77gcQTgTuWLVRxjhcXH0GU7z
HZ3NS4LBJ9DhWt1NRZ+fHplLz9OtHNfdmd7i5oEW4vXJLyT3ueXmSR6BKNa6LRTHXxu0sUtvE4LB
/ibXbcdND3+oqiqVfiJ/qp8Di4AVvzN3O/fJwNHIpXmGCM/ss3y6Jc0VHuxg5qfIjHR2GtlMdZ8k
DIGEQg0dbaZdoHg7Y6/QV3C5FCD7CwC77k+IpGEHByv90OXhD5o89TMFrDlKN0PE1xEO3cIA2Nci
LjFtLO0IK8uR6ydGLjPZ/tnxNGXXy9RoSo3wl26S6j7hyEfgg02siCRt6M76lhOQ/FdX+JWDElem
/G7gx0hK4XX1FfHzZvuov7Kjr0xlpsmztBMaPTliv9Prbpp9DUJAZ5m+pZseneQhM9dcDk66c2gd
hogSPd2ONfWRtLtaMn5sNvGL/KeLQDNaf05tf0tBuu2cI+YaZkCAb0ZbdI5u/Y04CeE/G9YUAnRK
mKekXk57m5iSU9z/GC0O9bj02bvCOpVTnztNM38jSYiXNz4w/4+lz3LhYvTEbjGkTWTY83pJaiUf
TxkXnu93XcsqgKwTN42hROFwb+u2orxvEwRflpdZDxmLoMnDzqPErydHQXushIDCDZRfS81vgSIy
Y/DVFAkUAqhPGs6x6EQgeYGW2TI5pz7iXDRhkhRKsgvlpsF4lQgQwb/TwrocQBJIrmkL/tGP+lrO
H4SP8TwM/VZXTH0t7KTpSOUM+Gw2S0DKXw4Wtl3J+vUl5lMcUNF0mY/RPIx7M14Ke075cGgvcjbA
5NQZmcV5kn7gaj+9sELJKeP+rYdaKsScnTBdkssyVDQRr3aKFnw5eTFh6NJGTOptVvCrAyibjoEx
BbC6TgY6wspuU1IookimGzQvGbh0oPT2KXilux3ffnLJDvKn92HbpT8nfQ5WP1a1jZxKF0g0lmy/
63zHjXg4dwthz4t3azlfr6vtc56pPy08TMFjPE+SklpCymXP6aNsesRJ0H4IRDxZ9o1Rj16fNIIP
OANfMJiVUHFkrs/Sfm+0C3u9+3L0dWWfsGlYpz/siCP0MdnGnNXaRhtgJLgx8EV7lF43m9BBQsUW
YTEQThxPeQ9OevWLphzV1IxrBtSIrgek9ekep8cknfpII2t9mI/DhnipW2IE6J3YeHGvClrUPjxs
mmdL2rmqQ3kJfGERFhocvRe/DYqsUeK+XLIdl68N0rjiDDpL6Ba569cMgeZ6UAKyEhpErt8P5BPx
094NOwvdFnGfpqQD2OAGcD12tadvOu3OOXvHWGTwTYW8pc0HuA5s32wL7kwOA1JskGECmzad12yg
3xghcCLux0HPmEd+L+lV8OR5VRzsC+fh9+7aSHyzIR1RtLnFZfNWqGQsQ600o4VM6ZTqWHfdtuDg
zFP0RkkXXs4lmf4iVlHn6B8VsskNDJdv8k7KcJbZfUh7HjF5wb7z9epOkNRxjXhA2iQe35hjHkik
RaUPaug2YDxmD+IkCyzufQnE7Poi2B3mcBo+drRqaYwPC6cJAo1dh9mTPgQ8lQO4tGTrSdi/UNGa
KS0qoILD1XriZDH72SC2P7UCSKzH23LqVRAncQEb636dva28FdrJ4B3qzlb6/AW/9L00mUfrsA8u
L7ds25X9eLmLzxDFC3I3gzhCmsXWqOfMQDy35tIcnTi8qLpV2Scc62evaRr9rev26JD2ZSlbsNng
zhw9MPQ2QruT1nFkHkcPbNyOsr36ovl2pLFUh++eutVQMXysG7RnDc4nBIEpJB1eNkzuCnlOFqzX
SwGX3VlwsB9t3Taz0qlU8Kbs62KufLK/g9ihYpSmpEsbv68pKrTTergbfP7gmenPmH72iJ988XYh
bI+Cmpch8iEfzgAKoiyuXCrjD2H0teBkIX5I91+4qSyjZwEG6VPWjeP+n5Iys3TUWzSGluEHwSzz
CVk8dX1GOkcHfgifBhcsiLo86mVGkfbl/XKnL+F+oi5CDAayucQxWUcikzMMteQwL+VprZpojPLB
d2eTiDIbaOI+lI0EcVmWIGwvIm1tmzpbLh9We95po2hi37FtbHvYGNMuYf+kPu4xMZ8fYwB117Rh
GA498ctFMd+lrwOEGJg8VKHr/S7XXl3LLLm7tz/yphMN7fKgqZds0LulOlkMteAdkXjsvj0BGzHj
9EiMyoL3oHbQh4gmb7ZZrrKsg5AslcYSEi8KN4zdSuPqvI7jqpTdl/2g6mOegCGvkNR3ZagmFefT
8dbYSc11S1nzbH4IR983JsXds0db4lHKXzO8U3D89S9WBxbRi4qM+QyTovBNX9HGvy3uGn7dnyP9
rGBS5WEbZ9Rth8Sv/xl20OemwQNiR3hazDBIplfzWpS+LpKIuS9pbjgQ5Y5fQhaTdwQ3igr/Hhwj
CNUEOsytDkNuPCbnTfX7yMdH9HAeDF5PwpzSnMv0GMSnihLo7hl9Lz66UyLpAyFjCVcWnrGJ3UNE
SE9Zug1qcWyZwEEXeujABm8B0oc9arNAoDggb30m10Aqez1um6oOWOl9EmzQ66475UWOyYmgo7dH
azSj4k8sMqnN0S1f0ZLan5MrrkPiPMfAl5PuJt2mrviqTKcJCgYRSt5+7pJVLOe6cfqaQzSOSekI
tBGrKlbdvynEClgm78RHMakWEBhrzU+ETufKaQN+FV+za1pTlzyPVniTfZq40kfvv2RiiXrh9xCs
jMztVeq4uhFGPlOk6AKTChnPOmTI+4vjOEcC7+OjZ6UpjTpq6ICEYwG17Ix3QmuHhLUH/QdO16ZH
RvX9I5mVbmYlbTiNbOq0s0+vxHc/Nz1195avl5j3BVsLGlGaZrvAQHskcH2Xovolofw9YQeS7yDv
FxsWbQDOM7AOcdwsz6gjVQ68nTOkD/Ks5byzCr8IXx84TFCWu4E36lzvcbA3TZDGbJoimJY1xXTJ
gac4M14QVfgsZapT/45D8vd3osschpVSBxk3EtVK5m9fGwMMrBEtjrlxJ3VgbWNPcpXkBuSdCk6K
gqb/Gd5V++ueGRcVM9odEIQPKNKvbk5mNUIL6up9BrGrJHQ+U9wZ5HdCHTS9JZxUrA+3Q5skMDUn
ZkBfGhSIriJBfzHEwoe+Xj07job5AmJh0GcOSxNs7R7NqAX68zPMocH+ZzfKp1yjvbM75Yd7UZvL
T1xOktWtuVvrtWxW2ryPbqnVHkOXgvA3COgUaWgECJmGOhB+TfT5R0UvDiygpFVLkk7g0JfdTKxF
MSsND8i7C9+Q4+bjNMkSPjEMMAzYoKna0G84NU06sItC6eqzEQKMpOSYL0E50Fu6SVJ/xxjZBoF9
9oddadOh5YI44tDRzSOzbR3boj9mM1NMwb6LGw5sLoqRmlfrKhSrQWIbgSb1HWxNzqoxp2LbOhkH
Py9Es1HWMwjyCElBH/lYHRiSNXcpY6m8Vj7sMjlbMPnYsQ8uP+bR6r3GdZfMkj4pBtV11iO0gBrP
O2xQVq1LeZazbzKWyy3C1o9DAaYZzUtVhb8KoodGoaIgwx7B75K+ifa8GLK8YLjxfK5wSWi8rC47
uslHVPRwt9hsbzuOWe7kf4BTd9qAA1zPk7dWiQMAJFMbWMVWF2G7AVr9NTdnhs51A3o2VPsWVZEq
ng6fj5t+oSYFyOb+MLtTYYfDM8CLkCW4YUSgMnmQeqzGHlYQrJlp0MPTXZUAn5yAYy77B20FO5uR
PQlGHgZkMR3ah3PMw0j+Ec/RnWIixpsZI7Clhyq4Kbr8yijeOXQ1bZ2jE1Jzw9Ef7hKaf1oNlg9O
/86BnxXfm4yT9tkU/+iEu1mFPmSwMDFYMdYSCIsMIU1Bm76WFtJNNUGuKeJzm6hFagmMs9l0ssuN
RPQbxuSgsBSZcwD4L/8BdeuE67zo/E8XvEFzC95gd++MRdTcp3/kVt3rBtUlwszuSGoyHIrrJSXQ
vseckyyD7Dpkl1AJWRTB1sMK+hFQDNYOH6tCb3t0LH1sPGFP7w7QGC7edzZgt5BsSKjREHlBWK7z
95IH+octIlq62QPfALK+jUHlVkVUKi5ti+jF0ET/beMkQx+rO012tXsaknCAJ/TkL6rf8tRSvT3c
StDY2h50pQkyLjiTXiswAYmGr08j4mWBSznRw24FT9jKNN2OI8b/FM6VEB4pBXUg0BS2I0fQFObT
Goc0riw9W+jb1Lzidcha3n3HCwYGm7l3ZvLNu4COsSJPpJo1Kd952whzVHFZijfHcP2DRHsB8zHs
WGSokEai6j1BoEK+bwd7M2D6I+P9amHccDY6362ZhhVSuWkCnfkNOouzn1+GVdtuPSSBX7p91QDP
h0RVI0sPZeplH+JaQpJyKet9cKfPBlrKbnqg3ywYAgA0o8kFw2edfDS9Q6/WetNihAPBCucNq5Xh
rFNALFs75O60H+Ei7yB89iUIPkT0FFKPvI+mungk33cRZCXOgsH9DhbUIXaoDVEJQ4wh0+O5dwNd
b2bkPlExiwKqdea5MA9JFouzFntF5vTnvu1aXtZgDR9SB6/UPtskn+SbiKLxbtaM8nWxZt8ZSHcC
DRoPeZ1Zi86E5HzQIWvUj+YeMEjA/Ixr/iui/+W/GTHwOd/hVkCq6xRLpTYAcBzxpStPXm2/Zst1
ymGlwE8AdM6cRi6h499t0hMRRhaZ2pTO1BSalpixN94k4yc7xdqFMgs62r4qBMXvQDKFwOpI+Hgd
AUNkkPIFuijb7plv6Az4eJUIIeD0BxILq7YbY7E0Ao80AtjEdtslMYv8S9+KOzPquY5/JHnpuyr8
XvRSISclsfpXcutEL/e+8tAlaOqGKblrBn+U9U6s4IC6tPV9a3iyG3QBv7RW3wOGpOqMzJyQmOs8
G7+Zht1+jXnACy1Pjk8xqkYMQHGli87iq+xvzFAqo62dyi6mmmtRjvWk7Ay33GMEQJSehrWb7a7b
3YBFJXcFLRnqPi3kSxNJz9gxUKhljz06mQYUO+hZbET4YNHK0rzYrhMxO4+/2Ud02Gr7HFfAiWb5
6GpxMWtWjG6aB87TIEHC0TdCl6jZjdmRIb+tTyk4OngCLxpttwJ9GkV6uAAuEVMesEPQC35wvDVw
lyEBWDME4+QSsxlmYzjs+UWP1Bk4FmIIKkc2HAdNzx2uzuRj+iGSR5HvM/31L0N5Ulq8bPxcifBY
oGAFQZt1zE2B30BX5EAlojuUk4KWzYvekebVUEMFxxCn35fsTum1LCAp6gYJK4l08QGAnYfne9yC
Ztzt2BC1dNTg0Vzopd84Sj10+un9bvWQ5WAt+/ALG71/42yIjw6Nm9WYl6t3xyv3MM0wgDrRaHqs
g55C1/HtG4X/tN7i7x+DFcphbtFY+kF8aIzpNMFIRYsAOaiH6lojrKfGHn+Nol6DP69tpwDZfeG/
g5TVaPQK9h01//6NMDGUl+1A8gW2ZSdkF+d7Pbt/lgg7+z0ai0/8qEJdG16XcewoCLXbTvy3tlVI
Ao7IXSQVoomMdoxPK/77mO9HlRRhexHySQxTsF6o37u0Z4+2OR+PR3+h4ys0nWNao86hLdod2fta
BYO+/RDCCMNE3FIomPSNoQ7tTl2YeBBto7chMIU0FTIHbW98TDWF9pkw2FOJN+9BB/ZQu82G6PTt
RuwNa4fucyVGhwYtWigte5rPzhpnw7GecMMAdPiPDNkN9Z3DZ8qi1cxwLn5EqROGnS86ZNzr/b2N
Cth52hlY3eVA1dgF02auKPbM7cE/qT5pEdZBEg7Lmxu/1D3uO9yaq1+lkB2QIKft6u2vtdyPWVSa
YkBvmukbpmjpfs4BFydreJk12EYC5/RcuQ1l0haxTuELdIB53jGv3TuI4rmCajz3/kfSmXUpqgRB
+Bd5jgKCvrKvojauLxy1bURFFFCBX3+/mvtyl5keR4qqrMzIiMhYNmMaMxSh2onwuYVACpFio0Wn
+XKJPEBzjzz4uUZn7CXHuCFcv9e0cFv4GXDaxff51+K1YfWwvnNIYd9Z9WF2OrO0jQ/TbNnT0W3F
kOiRfYZtLahhwlhyMqH12Qe9O2HUlOl110AuaShD6xEN/tdjib6V51SpoMFqFNZ++MOlaBgT9ooD
9/PhhjjWhPTE9A21hVzhlVvgqfmEE8quXkm02tuNJjRo7WZ5cnJvo5gMK2LJ09qU5ucp+RRn598X
SSaettR4rbx9nfC4cBT+Yw5GlNC2l7mgEWybFzoplGSl+dwwyA5bNJTh9u08MJ7B9IAskECvC00+
hJQW34EkIR9EpQ4lJyk4e2eFNBHbydOY0hl6srUZnOe54yDlp8+LST1e3lb1j75xvhJcM4MGv5K5
CbxQmHNCUonMP/1D/CWYy4IuO0BHDZbFC3XuT8hNU01fQpU1HwTxTYN6CmoMIBfCIwoFmBeEpw/D
JW08BlCELkqHZj37lT9eGN5xoNvT034v+LNTpIsOx7I32rUVzvHRlLwzPBI23IgC/X6q0XPeoUzY
QtJNOIXpS/GMRP9CpkATW/W+wKJXXv51AluXPeiNZym/MVSIpvSHSZrxhmSWZZzIwfsfeYG+MvVC
KrT2QmSnzvlSPc/pLRksZzkEzyTTeUssRgyVs/wrdOobzKDBNzj5dD5M4iCMfWycPlZpFOdMFF9s
4xgxH5O7rKMN1yNhoLxQZXwdBpZj2HBWvz4pnjhiOXPmXuxrfqd2vnysXrPShSvYNsqYnPL9oCRp
wqp2mxBuplPPpJyeOtXYBTIQtxqnr8w4hXCP00SzsGBI4LdljH2Fz3jgfHFUeR0BJpsmOWTj7VkK
Jvae4TeDnTO1NeRPwatovddSs9FhClhEsIObAPEB9hWsEQTefXe4/XsuNA/whBeQIRdIs6D/clwm
pqcynfUDm9T0amaGcrwh2L4s6KakLWM76s33EoM/2+4ZOgTsdDldDL7hc2yR2f3tywPZmdNuHz1J
7+UjBItU3kG0ZW309+w5r0I6uExanCGTNtKJsX+wn6j2ci2AaCxnjiotpvClYBcIrlLWIpORGEHL
xcTOdvLF/edqvp1pIDjIpJLRlkYYRDGBBYtsSvmjn8ugUs18MiFKM8XVXXCNkYXQKhnH4l/vA04R
t/UbU4XoxUM8LDLJvSBJyJtEDMj4JwjGhP7Qbu/ebU1JCXUvhab2CGG05Z1Fy6P7K2baxRpCuIb4
QTjWg9e65TeuCR4G8F3VLzp7VDn/ilAozr2nOhq0ihz28oO53XoqCTx6BAtWcIFLke2DETNW/PuA
yiPmev7RbC8ttnsGs2dZH+7z+sDMOj5MZTknGNWVzvUhyBzepONtq+v9+zDQlQO0D+HBodyptA8R
AmNcSdw9rXIYGdcdSTiyxTvfs/RjvCH4RkJGwluHUQuveUsiIZxNhZvNNrrPkRvxWmUbzgd6TAj4
8ZGiBtcFODobLjRhjSImm/z/Jk4o/hCS228HQjKeEAPjO9exDGnmMvQ9CgdoUlh2xKxAdsBbfwcr
aHZba/qgttCFsqL68dgLrghbfklQZUi7B2c0X8QPbK5YKX14MSjxtvH9g6C8NtrjFQMXSygPIBr2
NNr+ZWLEjPPkVxfHKCLt2b5UlObY+AuSIyJcCB1o5vOLgXXBkEucb5ssVXGz8h8cWxI2WSg4aYZv
twPS7spEU4U2aQXFf0fajPnhFaAZ1Fmgg6B7D5LLBbXK9LRFoolIaTB3f5+APxAPpgh6mZTtCkuC
KXcBeQJmXEJR4Inl7DgJHCQo+kiif7m8nQRpho1YCVNi0ya05oIkCFDFXpF8weInk0FeDoRbMibQ
JHd907TQsIcwtxdmD1Ia3g3MQJl+gVZCOEknyTHarkdfZ5wA5whpLrkugR1Yl9EYIyTy0AAbUKbF
75sS6QWeEiBq+0EBLVSNQwfeDbRBgTlsyXYRyIJaWhTP+pii3XWNoW6Ao8my9WAH/U5mpsiKJUco
grQT23wC7VWcRxTN4pSxEh6aHuxmEsUaf3gF3Yr/YY4Pb4675OPyiEhkeIkiPxFIt6hNQHcgaovk
F1CBNvbfP8BshFENO6AmlTW8Ze57y+eQVcbwg924rk5QGaaY19QALM/WHnDl8z7BVCidmvCrBfv4
7WR7j6QMyi7QG+Ry4bGMVH6LM4BQr7yEw7YpbMBWiN5sGcgztH4WZNsB54OalmktLJPEjbltSNFp
E/BT7MRrYRdTdi0if/UJYi3grHdvCAAHwEyErbiaJxgcRGKMQ91zkEF5Wo99q0HNF/IYTg2UOb4c
W/nfMBNWsudPv6yFKXrzuQ00snhZ/5TfDPQ1oZLiQoM882K0hLT76cHZe/ygYcNBcgZYQlGeUF8I
HRC80YLEFmpfLFRt7DlQzMB0JVAh6CCL9T/339cqAcyI7SibCf0xExuiBcDWceE+YCQIruYrAH6L
+GbsVkblXMX+FNc06ZqbYMMyPUUjrmhLTZwlNH7SwynCUMJMRP17VWifO3cF45/L/udXYwgojRPg
lydzPr7Bb/dZw9tbAEdDb2D4hzhwL7DGxVqJUHNsuUFyQIdtIHi/vDik1F/mfS6PZnT11mvRVaR8
M4KAF8rXBG9QN0PBJKDXBNhkraqlzxSPvysCT7rc5q/YVVyzgnuNkH+7b8M9FiM8oPDZ4Jc7g9mB
3iPhePMOs+W+XipGIbRd+PDMT3NQ9A3+R8u4GsH4fS/ZVExb4VK1ackUGJW8CFOC3rlcNoj72PRe
pCA99BKkCfhsiFaTFl4cAEG+LqeUhq2Ajhr7rbJ5MX0qDjAqCZgoDrDRY4K5l0y55fdv+ug5N8qn
Zgezg0g34BXhCmQSUJ8DJPBEGrTJL3GJjEJEfEqnM4di3ZvkUNKd/RdT0RCESIGZKxarXzykWoq4
fKHObytvPkkopaCdtn5xhZExvJgzMAOjYm5PfbFGvjV7AvIfrPB0Pc71HfS1g2VR/4ytOVUcMP7h
H3Z42EHTEAO/DdjWTm6QToJheawAw9S824oR365GWceUQfi8zKEyNxYAhuijAeE6TAUKqfnaDXGk
E1zbz4TC5moXzrOhFMAbqiG1f6w/VJNyBPPRThgCEmPv50ClVeNbGms393CBrKFLCfWsCpGbzSpa
acIDMKKgcHGBp4YkP/e8euElrauQJvHCRkvUmVAy6ijuWK8k9cjV8WAnKXYnyenE4nTgKz5fFKKK
FUqtLXwXSy+EP0e7jIFe4G+W5tCtaImiO7qnFYiPwBt/hkeasiH92428UCi+HA/GsHc6j3rd4ZcN
H5KSHlYFrNDbMyoWCSoEnQPdN1CIC2P+fWPvhWlC+SKOcqfwVPpcJML4VOEjfYE3GI7+wlMGZ8MS
s3+IlWen0S9r8chPF+FcsCQ0x955eliei0hodmiEc2WiNGQvyQKzFrZpTClgBwsztWPmssWvwlMs
wtBgqnPVkn0WLBFEjAeFJ61GojFC8DjxrsfRjJt9ugh1RxRFH11G5VogYiQUiWDEjwb08yDmc10j
vblANqZO5M64Ps0EoxLvbNt1DaSYIG31lGRA2TRg1NgxaQMi2nh5ns/l6GltlriZUMoFHv5GL6ZR
aAZZsvjqsI8v4hKaUg5Z2ixNMoEeGMPK+nTGXGcLecdbYPMTkJJrW14QlB8U5U/BTvus4SEhA7ij
OExZAWG1NjnsJ38jE3+iMd2bTMgVxd90M0ZTAJM83HgkI57npe4Ziu+ym/M+3w3b24Ah05X6ZWrM
4HNT/C8RIJEYCFEg7h2eJyhw87GlyQh9ysrbHaCk+UwR/xHnkJ2b/hZXp8HJ7DTfvU32/WXDM2f6
8WIkZPSCk1yyikwJa/w5jkwavDXh3QVAA75RGN2Opb/rI2c+WM/DwuOMGvV2sA93nTm7uqotRkLB
NfnC9BiMohaGyI5J2MZzzVrMGMckW/4roQV3YUeLibtoc5m6Z+FGwWj1WeWPVkZe00L4B/18t5Ct
So8JYUrIg285GMuZoLmIKVnt4ZD1tmTLfAY8Ei5Zvy/pZjG2qJjPHpgCjI0DVLQ0oDt5lRyovhcj
VGGF6E1h1acCXFi2bt9gLDthazDi9yV+W2H27m1KNYiYo/3bbNCWTq08c5uHC7Q17pY35wr35Czo
7hoTB8x+Q1R9ObTGsXdVPtaEOkpOjRGs+FU9+BN1H6V6xwxwxWT6JbepaNWR1CI/3+IhZ46DmLFz
QxFq8S+j/veEaU/C/2bBfYeI2y9QG8QDip0oyfbscQ5ePdWvUHNv+ilfKTSbdQlgejXgXTLjnj8t
oMT34uORnqq+qjH7URg1yUfueLyXhMyZ3J3pFnucqqonSgMwBYGTThxuhthW/83SARE4cnGBA9Ie
k3TaKZQtGrXxE28eg0xVyDaPHX4dIlObPzwqpYuRHxSnUqx7eA1TuIf4riC1FFzdq6fuC6StQ641
VoAYSRpB0pWu1iRYTxCuDAsEm9w1EjfQ8SizSkLYNI75AoI6hi9Xw4wZBOc1WSCww5tOCs52lHz4
8umXhAsvPeNrM8Qth/jje5zZpXfEjYuBSLn9OP7DarIVB9ZFsNFsiNZIWkQ8itX1MSmj5L044qYI
N+K9JHQBVTKLxHc83X75Mfkmwys72zrNif7GmwSGnyAiIHVC7HRDAcJPwCTYVUFFtEpNJBHGnA02
6tihQD60KgQoeh/5oQotqLKZczJDIwavhplxgBqfDc6TmIfTMUs5iewtFqG26i/cjIkDht+aKU04
4wO9/2J9UAoKi33iJbkiLo+iB1Rb7akxpzDgF2OzuEUwkMdm16wgPtBzxesGU0j552W1UJZHIf9s
7PTqZ/ChfrqPedOSN8N6BAuGTly/hKS96q6GBMEGRgdjLBjwhGj762PmAycHoj3aqbFMJwaFPL1O
fg0U/uKR7rS8NTFsowx+H9QOUUT2M7S2kJ4+OEPyaisAHx3vHaYsSjfIM9RZmm4DbFskU2+0YsLa
RzjZvUQ5TCUmrWmnHz2t5kQIXGjpRfSB91j4C10V7HI/QcqjrOMjQlb9/vsPZ6CrVlipmGz3RkNa
W80p2lKxQVTZRtFzfplvIzk29+AWBpvffhlHdjflc1TCfZK5x94HtOj3h3Gc6qPa+0dhjIQ7EY9a
klr+/mvIC9qg39T6KiWq6vCNibz0/IRTxhfLa11Mr2FaOeYry8zwf677H392m0MP8f/cX9Ljt7ue
Qmmw+UB4uPgSLCazgFS9OaGeoPK238wjhSmJyzwpvGBp1nBIKOp3i98P6w5ZjL7d2FtHH09khaJ1
mHKsBnrwl8WLNXOj0R2TdHekg5EZZBc+8TIyVSTLcVFQyuL/ySIegU9gJRmxs8R9Q8j8vL1k2YmA
iWlJ4VpLCU1TpfuKVEcgcSnW0R4vh7jyRfDCtRZBduN4kqYpXH1iw4OKEieJfcJyUtQpBAARozx9
zggNqL1Xl+yL6+y1wJVz8Xau5hKKhc3vgtiu+AviPnwv4psPZIyzaTLxU+cNlgQI4+FsDppu4Z2y
PA/jpcdQPq7uueo5imScuZ4pSMDB4OGJMIi1HH7g0P3w32UAssO0no9uOXgYkD6ReccYMAiNt2AV
IChn1ODgh0ZPDNJF7jlH5coPAzx2lN/gA0+6nrRNBONdeNsAeOlefhYWgukaJ9lWPLstI4il5uzp
I8c1myknGpnpH4SQ/G4NI4DRTiWW5sjsDKwUVfQKfNg/OvCBOkW0giBH8koNEvxwK5/E8KQ4Edhh
DHBkrxm6wGBXB3Hgd0lRIDpYvOV0RZllixiOXJx3Zz/n8R56PeEUQWx8s+zUS4Fa0NYsAfM+Ghf9
8i7I93OetNqIi6cmZUzXvADlS0ukcHILY7lpcFRUUZ/j2fQYmQAErKkY9wF2IhnvGbwWYTvKL25F
tVur5rYSyBtAWnQFjKnwXR5asvkwx5vjsf0ATSGsv7PuA12k3md5OZ8zyKbUN40OyOpVsQfI/gGU
3xB+VdOx7aGlifadNzqyraiC3053phTGUoQLFkQo9Wj4SU8yRWeZhiShHzDT8Uzno4RuCp8xa2wB
qruOVmC4WoucXnhpqr+k7uJvYuduweiRrs3Die60C9lBbHfix8aYdwoAdhIyPLthO3DP4Y8iBGsD
rnjQ7vqr51OdhpUI5p4HSM852cVEr0cc2+CRoo9cHgQqBWTjI4AT4Wt5vhQe7FGiWcr7oF7ZE3O2
5mSv6U+aKDHIlvggqoc0+aLo9MPwlozJbSb6JnWV3AwdWOpO94vTxkcHLgKVUPEUZV8gDZQ50Q56
CDgYpmgXLc85g9XJo2la/GtF4C9LqaisjznXGzeggzXvsqDjRvoXnTkpdNZI/5jgMOHck7gSL+m1
pPr+iRUAGw5D4+X5saFvRXHEFS7/T2iHLKk3A04InUZhQYw3zXvhTYeUo7Q+eKKr/eHvoDE0tvJQ
ijdKbXEnsgu4Dykof6rKqalR/EfcickiWIFxUg5T3A/RzbFC1FlvUV4LYCQSBUFH9Ld77OlYVT5p
s5F96pZ/vUus+Km/ckdfxnvZJuV6jixqPiJfbA/i68U0gw9kuiFA2w6GxxpsDGRuRGbS/iCW3Yj6
IGQq4j9SlIXatuSeXjrO7qlbjSEMAyjPAYaWS8fS61CfnyU4LPMsEtvgYuyFuPZ7iI+4+hJzf7Cz
N5xw7IgKo+jowNGT2zClGgRlKy0KgJL46C3VnTp/UBvwOtheSXyMyAJEEOixZhb5C/MN9BJ2O5Y0
WvILEAk2vW/mvKbJjk9bki1+9LPQZBOfpoCH62on6kD2as7f3/6FOiYu2IBENlJwATZFR5GQ0us5
T+boN9njSxokb+ftgH5zHCiPHI7AFQBdFF7nkQNOQN00tpwmoG4CM97fVJIWXgkON0svtTebwmMm
rkwlwSkS5rVZZySFuLvZbpf5HqyY1hqtLow8UXIANCuG/V4hU+ZTYFw1Xu4+crMNqejoA3Hs33xN
0gNRczackGltqZW+Rfv3IsOYugv4meCO+ij+nIiBDn5ENgZjsIryWFiyBdOfmmuVWbIM2sxcxZAO
7xlutgCgrgmz8AedDlwF0UghngWQbcTSAJRPJUItA695NxN6ntb7q88JTmKoJjVRTm2GOXNrfMR8
M/qtbDFKRmtn4S5vzUJuG1v1zmcE9Zw0IDVxvYn+0HtiPSf0K8Vr406LRLuwPJVbggnlveilkfQU
Fihkb9CJEBe2uvOyUPlhA0EobLhc70zkBZ4Q5bBQgTIqLaVbTVA7fwAbzBGI5jEVjazSUOq9JNl1
lLymVnc/jYPakM2LUVTGnRjo/aPXFQa9mGyRuzdXdl/RYNa414erkeYW0WhkjI4VQ0RUI/vEpYIU
IXzEE1PDxKEN8kUpB6VqXH8ydTbh36eRLXgNF6exVefmfom2mrF58r6LVeH3nrL+RqMcrt1Pjr59
kNs1VMZDsSwPovbgin3MZfzJuRsxLMldUaxqVG4EZ2tATnKjDEYGPEclvCmc16qvnIctWanzQeWP
8td82HQglT/gUbzB8+hCP6LyIMtwWb+YpiUZko9rqD+Z5ZR4PQzZ0sKqN5DD6qe96GWHlYAAj0SE
n5hqCPZj5b64KmCWuDdH8drgDlWcmKPSacWbTTZLPymc+zHbY9xA5wMnSg2hNw5KEFbvy4EzXmhP
43G4B5fUrEYrspg38Y5oaoycjGYZDGU2w4hH3d8WE5gQFYdGdHRhKUxnN2cspAaQVFqg2ieAXe5j
nxFSZKAj6Y3KUsybo5IZwr5Il23p36CjxBP4mRe3pLqf6O1Q12Yf4bwvNMjMOo+p4bqKwVh32A0y
TSjpbrbxBJpcHY+e2Jfys/GNhyR93I3szh8EN1JHGgl6n9S5f1MxtZzlAanzOJCsEvvMaYx55qy3
X0LAqeIQJfI7EcYxs+v0b+dqQDi8ZyqYaGjRlgomzpe+wVNQ5+Bde/22XJJePp7J0zt64xsrLBlf
6/6K8nI27Cy5s5WBhbNbjU8RgSUHHjxXPx+XWEPiKsSjJHU2Hfl6P/EU7zsH0urIW8kmqUzXlwGh
fxqkX11tfWUneVKssk5aUENcGS+vR4xBubXAP+F/5pk+RYeu/jLGyJn8PK1zFSMWmJryLLOOPYA+
Y1+Q1jhYNVs34q1KHp0P9KdAA9sUKwAoR3QN28ierIdWTwqmgl8Hg2XNnXlz30uKnaxZFtON2hyH
FgOJrQ5dKSxUOXyYwpdGdJWnFnYC96tfdUR9zFvnrxlrgUbgboGCGC+4iZW6ak7yFnQXTfh4+C9t
Rxf7wOwOnpOhWf82E3a8I13LLRhdbK2Pm/oawRVw80rzgISMFK6ZCkKQ4sd1dMaU40fjR7voE9zc
h9fYPeJyLBI5ogOrmmNF8cbJmrc79O+NU/59rSHJbVD2gNhXkzUeLCssehhGYcVfSvUe8p88EvBa
xnLlVkv2Bdnkp9VPtdla91kjXKvwR0n9DzkJhCmqY5nFnAK+pCNBgnm6+chMzWO2/NCJjtsLDvGo
0D/zbD81Kt76yBb7m5GT9ujndotKHrbHW/bS4AcivMirIPNkpCukjMVKJeKVf4N4bNMfxQYBaydg
IWSIN5ryl8ocxEDhqw4GAO6yCJyXGexqCnxqdJhUerWW7KH5WbbOVbY/i/EAuYRZxh06elj+xAJW
FdaCeTtz7NSfHn56nmOrs7q0eyge5fBv/nQ39QAnHST/bDWSP+2tP7CFna6vVB4s4fVjj+/R7TYH
zKtkF7ym0gSxqgIThZLSB+OHR+nBOn+h/HOh3Ev3dpvVX+918b9UswNTRtZ2caQVVIn315vwAklk
bsg27Ey26/04fIlS6wEWRHete9pvDRob9rEfukF+lrvlZN7XzmtIrw5uAFwGqXQuU+CUV6yRM9YI
yL1LHaly0n+cKQhyZ2Nl3GQOZtbjt/G5rvJDSXR4ruveo8GtiZfGNdeEz4l3I/aivz1IRvP7xn1A
k42nRAIJX5P6BG81Pc0hbCJCukRv976aKHExdhBDPS0SzcHYaAcIcPjOsK5hSU8b85m5wR364dO5
QF+BG0EXuvyjp/9ekwZKmS0rx+tUuF7ggIDjB55oiAGMjNRkhjPXJxzZl1Q3MT/A5lcb+FX4pNMC
LXZEi0ct10MFKWk/T4fOgKh211+9+/a/i2yoyx8PBi68kbB82w0G0KmAXmTVe3MZxjwPjzxCfDx7
r5s5yUxEvviB9UBQzEVVCPvhvmNtN60rHbhsK5gRxiRs/lL8MLKgEuRmyA9+T/m1Zs+CtCvz1mXq
V/KeGgNslsgrKIv+tAeroc3RdhJW6ZwZWvzcaWgS+AuZRLHJILBMIGXgezwxn+KmEamaw/Jh79o5
U7d6GA+0Jcs16Tx1nmQ8QUuQ12EZkzrPwr5l9li0bcculz/uh90he/jQeGDxpWG9J8/fPHmKwrq5
qj+NIf+dLg4Ex9QCqfouOn9a7rQg85/xA16qRRhU+uhZj3QJmSPUXSaA3F04FPkMEyDz/cOIP1x7
5tiJbaW/51wO1IH++JGv9vfGAPcMHDv/chOQJQVdb3zmr2i4690B2hKzdvDCeK1IZjGZH29b4srY
vibc2W+8H4x2bD1TJ3WK2QhWB8oo3OtOt9xDRDi0Gcx+dbXTPRlO+OkvzkYRO0ttVsXbfuRr7e2l
Y3+i7UbybJow+MUTtgTBRTq/LkY2naHQGzplUNrptsDGFLwshl0i+XDuIazDUdnlmqm0YGCQf1vs
JcqJ/eaMy+4lGs2zTb6+SzAEKs98rzlIA4nAPHA16KFBbQ3/WhMfRtznjdHmaj/GzpPGUYDtExOg
ZRNLfjbdT37IrsbxAxG43FwjuQzfRxlEg8g0ol8sb5+oNMOR+fJro1sJE7XLCSGYrXJhurQZe7vJ
TbJfXMnFO+qQfBqNcC3ulq1MPArHlct9MdlTSF0+1h/6byW8xQNvOGOT4vv2nLh9+PwQciy2OCkJ
rSKEU0xZTsaSyTWLAI0VkArnW+Cy5VDsdH+jOANsq8xrtWjZ82jKt00g/RTwAUg9Zq3be9QHjPBc
k7DF5arJaUbmfuHinBU08LTBsf1sn84BMVY3Z2CUkbhs0vlnZIGcXzGFOX8YCMB60RVsrRduZzXt
GmiiU2CeHj5Jxea2P7nOZryH/a+y1EyYzrgejY3Bw6hhT9iPaNIgQQSIA/1grRPM5dMDMaMsMEh/
4gvlkkDdEWuakwjzK4ZNLRD9cjGcJ9bk6Sh3a5CgZOWU3jCdSa1ik9+2Egmw1tlAvuOxVXmvoTvF
y/+sBczIgCaSepPdF9BgXrP9uGIu32BQ+dzaHZ6s9Gvp3yYYTslhceAF4COGV1hRmMr0p0c61grj
9Xx2TV6HiV9gcXt47fsA6tRtjzOxehi2BtV3cXMkGhnPsBus5ZelQgoL8t4Spp/JE+sSyaLjhq8R
hpSSN50NEVZvpETJTHEGacNnbk3YrhTnlTvP4Ak9NiqcHo8kdQ0cRa8bLSq6DfY/wd27YPQEF0yd
3awSmwtaxj+ES2SFo18y89HVyamGeQsdOpQchMkYby42PL0+GMymiNtISaArwIxwYTUklT0EBwfo
Ol2TLBC3mtxwC4saOW2tlgEsD2+c4EVOzi9FQ1/QrkahpOoUHASvu5MtBrPSaX7IZcSyoulg9tO0
Jg2o6aJvs1n3p9nHybyLJfWYJ4xrePvlTg26H7okdMAb/+OS/cQX+zYQeu3VfTaJUbfF1I3SmEqs
K+28ZH5vG4wjut2V1c8KXOPlZf8NFe8Z9EDjs/LqVO85K0ynffhZtBObKuAS9y5KzaCR5xPiMHkI
ndq1cneQo18sgRo+TsMFnsYR1zZxUVTKVCn2Lbijb4P+Dq8PL5ZobHXbzsRR4Kc5ZzZqAKM3ckOd
w/4V3lTssu5qiaf4zAeC3UgJwBARwvDqtp9ALYNP/Evt5XIlQgag2w+DBO4MsLv0suUfZXEjQ1+D
qbOixXm8bMj3VvB2JvpUi/hLtM3LSXfgMnJL1Zr54ChjE4Si3fDpw7FBCTxetFadaA6FMExmDVc3
jMkmzgTrkq9JMwFGi7BDTia7lyPrPbKZnOBSMQlkMIPK7JakVO4DwFMjE9KL6PhaD7TVnY5c5uTL
Soi0yTImf3TExtid/iq+Sp4IEHfgoq8ZzjCwr/0M4z2uU5ly5De9M8hVr2neSUYbZiQKXBSvdSE5
08FdHxCH2mBYWN9/lxTEWGPoNIIhRSE0wXDqYn7pD70oscaUjU4FeRDCZ8Z8TFVQe9i5ZrEADPha
L798OK9DT2MPSEGxWFtLpqqiEnNv7Np/BccfF6Qy8poLtYWZ39288Cfi2sstGRRNYeL6c55PAZhh
VEaYFz08TjAWUZI1mBLvH0XIY5mSMCQrUbHh5OVcduJoU93YCtPTLdlOx/Zjd1sw9woVMVaG3eqa
fP+K3gDQ7iERFOZYseqHk0E9AWRxO4bLruDI9qp/negfTr1/z0gNMceDVFp9QMBGvUn39NUaAo6C
040I+PzKvAHkjE8sf4wmNcn21VBedJKeJV/0rKXfutQZvZsvmFKV3+dNERU3q8LpjM4wtdHUylbC
Hws0oT3W9FMLXuXiYWsVeni/vca3G7da8z2/qDXf8ehjp88V305RzF52xy/nq1BP0OmVSLkRabTG
FCsCEhHkt9qc2e4q9t0mZTlzmdjAx9aDPIq76QV/cEhc17cvQ8pTC/zbg2FrXrfZqt3U2JsLz8jn
z4BRYaveK/ErY/PFGVVupKzk3q6h5MIReLqDw6WzruQdlpF510ofC8hB1K8rZBiApuBuMnhpow9j
2clSF2AngwSc7b5vsM1qQ3yFBIEVIZ5AVSDJ5iQB8Ph5z+4KOPznbbz8i00tcddQWGgFLKSDbBSo
QthElEHwxLGIG9sM7d2MrZOEKtzgJQEUV/iOksz7KrdgrCRpOCHV6l3xyvQP9Rqba9v5Cpaz5YES
g/oXz0tR7pCK00ehsqUPuT8rVktd0jMuGb8iX7CGI3Xk8QfyRYWSyu5udooNq5ZZ2nMxpdv9m65H
wYNZbGzT257y8ldg7Ko7iK7Bx1IBBZFPh3Poks7lb+zf4QDumkORKHEealOjfADKjZeA8W+m9S1b
vk5rNj+Zzp0BYYIF9q/2EH9AwdXiQZmp/k+m0HRx7w/tAzGaiGJI26/d4LyAV/7vp8M5i7Zuqxky
c+eZluBJD2xfuxPl/LgjlIu+SWFo+8GhJUR/LS5+LOUPFSfSWQJxGvnvB4SGMODcLJyTnZSR7lAU
1leg1K0C2je1IAQQd+m8gMwNgaOwm0BUtB3uBuvrzR13mFgFX7PA9nXb+90v90TjYuP+PGZcJ2An
T5ADP1/MH+z8zuFcNbC0Ac1fVp8uqof9nYKP5LJTTSmqL1bDEJJKpHSy6haiXaMwLWU1bZKpq2o2
KEHdmRN4whRfUFonOCSEF6+s9PyPgkbdE3CVRVWZ6sPBR+tbnqf9rOxddYVVD66PbmUjzwLJwxCj
sf06QA378DTeagOGRpnFprAbUhL7kqRPQ0U3jQvUFJNZY4JHj/HE/mHijLds4nJZGswxMnPjWMzg
o5GESCbxO3kxoZF8g76EjQ2zI5HU/n6NfPmIB7MsKim0pnrmwSzu3cu2/XnTQCfLs4d/VZitPw/7
KunyqYX103IYUhsZBja3P8iQM3K4P7FtiJG7B72q/uu0dDGRkFxiyiElovGtNbSGe+8NRDUwR9Ax
+6WqF5QZvPC1LJk3QO83qgWumoHbCJQIdTFNBPCkJ/BQFj7WMr5BqZsUoF9mjatZOnLErVU4pA4U
BGLYlitMdDofc0W7CUr/OjbWGiyT9phHQPvhPZBOI7Tds9QuB7B1HssyxjBMgM7QO+lE9uAxL2dq
vLeXHhjIu8+fovOBFe7PJBk5t8J4ssnj/rDLUVaNl8U590fkqwpVRjye1VvkVjpkMeppWpBEJMLR
OCzW2fEOT++kOHALMwjAS5WyiqtqWJ36sCBMnC6Hz2Bem5nDaK6/aUxS/ag97ZT6tH2N7260eG9h
OPHE8Gszi7zH+RAAp1FF/MH7UtEBWk48aagFJPc8kRZRAGhkx05XmbCvAsWsyvkk9fEZ0HCX0McO
H6hucdPrQBhEwwnMGX7RLazh92LqoT8nBmrpwlJ1qxw4l97SwLckOtekuOJQK9a3cqewNaBaQK4M
GuzO9YI6hcoDO2Nn4JAiWcOLrtEgrLeUXIePat9Lq7273/CVfHCkg10BqmoOT0WYhQScZcoO61ak
IsuryQVs5Qam0jgv29Srzhjy3ezNVpVgAkr6dfW36+Lc6wD3mfGgK6RJ6tCG1cfUWMC+6OoUeDld
L8ZlVtTW2/zMXKTs+s0jWl83THfYgc1nGhKj6xNHTZ8QJvswq+YXa/E7YPKN8SS53tMTZSj2h7vh
fThezUkoO7vBoiuweT457z3w8w7aJMabF82809qxr87oC9vL/E4j58KcHPZ/lIMNTs4Xc/gzjXCI
Oqt6yJWN6+ebTMJIf0YoIUIuGRrG5JfX08CgTONCvDPEsV3WU+fldRhIeij9ghps/x2OaDWTTY1g
89hSTbnqjDq9KHHj0eVFhahppE9Xj9z7YMgw1wpXeicPMGPq54d7ffNtYFsPfuXRqmR4FRuiDaUv
bRnmzI6f1l2J/yPpvJYb1bIw/ERUkcOtyCigHHxDWW4bAQIhIRDw9PNx5mLO1Kma6bYl2HutP75P
dGv0mA0AWcSr+Y4/7xgEBM+EALriQSbIcxYKKIZi5QvjVhaChCvnoiU2pjrxjHwyme7eGWcsmb7V
ffNmoar7Y0VLRLHW+n+W5isAcF8UIvwOEOmdGhhkPUln4cl7KkyVGg/ALRw/etS62g9xgxjUx5D1
noPrhs5B/9bRXPqkNvONk3n4X2q1zH3QXVJWj/RryvzFqcSCKnko9WmO8dM5FwAPejC5c3B8Ij2P
iBk9oDCawFbuZsAPzlKngpcVl+IvP7Uc1Z655ne5CfyBXEBblqiYBZgr2i9rDq0JweeH54T7ABsh
HH+upigX1zNROXLiXRULJmWK4YVOqS5AkVt6TVdWP2vAhNZTI+fH5yidMSA9jrL/3LJNXzM+zxRx
R/d0Mrov0o0iB4I1ocVqi7AR5op2W/7cGFSs5RSucYUyTMu8FdklDVMF7me65oVZzh758trGHSW/
WTSUCZDTXIaNkxFRjHXy+Zggze6apiGSl3zX/KJARQPGKDD9JLqwUCiWlJ2UCeI1G8hZnmiCbg/O
9vlDtCeTdPqtA0m4uRCl+txKItJwoheAIjWwIW2M/3K/RUyE2oO7InXUCPpHDQ3kRT0spxlTNkM+
sDPx1E+fa/p+pR6X2xpiwvouDtIcG2lYLi7jH7DzLN3Eqn9fVOhM6sbR/+7/+n9J+BPnDwcLly+q
jgq53Gjkw4bP1TCZvTW6BT829Xc7cUE6KAb1rbTOrg/CBbQdiUDqt4BP2GXeTaOh4n1VVC45fW24
dYDAUziqBTLWUYqy1F91g1vXaxmE5o/5O4GjxzjFudk4tGzVJaJPfIRrzLjvo9lOV0fjqGWsYgg1
dkJy5s//4Dpdlr8VXKjAC48PC7nhyru+0A/1AV8Zr2z08YcPV5iKYdHAWUzhCSjQDDbSA1MOOZDx
C/48fUy6ZzkUuxCpHEXwss7kMM4ldI0IMJgShln/L48RBP3eE++53P481ko0xJxeSSiGJgsEkiIx
zCAvaE5G4D3EEgpPfiZHNpxuRyGHZENdo1eDl7OF4PmtLQAwrzWdCT2aPpncbCUq/yFMQi0+EnGA
yFWjc/kGTGqcR3J+h6eDdLoIp7NrbLxn578iEa1W9LwMqGxG+0mgiwdZShPUnvnu9giTsP54o+lV
V66kqssnRiOfqFrmSOkWr43up9UXTC5WHlmHobwgCS7QJKCnfuGf7+LUZV6/fzPO8wn+pmgeegJT
W7sIISTIgIpRv9ZQmVGbIaWnGGAMRB5Sz0Rmh7mMrNplySj72et4v31hXT281HlwMl3MVbkrf972
eyT407P4ijjFpTVJAZq8yYvQ2igRb7YZP7LZq/zTuQJawdPf9ohN0EAeKTPlMKr/ssK827/qBGFl
2b8T/frwpzqi+grDAdfUCFOqxMvlckpD8m6liDkofoTFOlub54YbgqGAERF6RYukP+WPZ67+1s/Z
Gvvz65iux78ESyCIdIQKudwT9tO7EnRY6dV+5ojkE76W3VJGnKeQsPki/gIfcfDwSJVZlrtbJJ6K
mI4fNHnmqY4ecUZYYuENJwVUGWSv8DiIQ8PRXZpO5uQnrIzQWlvr+9Lc0oeWEwKBe4Q8sgMROC3z
EQWSGcl62URJSA+vlr26cBoTgNS7q/MKhtHAVrySCPf2epdPlYgxT0GfHA3cuGQFPsFk0HasCq58
1dVbuBWvI4ARK/KlvUiY3dOFvLv9SRtlwyWIs8J9ucJXFyEMvs9fAfduc0G4HMi8VchR9/Ll3tjy
RXjZxlYPXydjpV7Udf1wOsAcYPKFvqAgQv7XkF4CC2rYYizHalwsjC+NQlvECMKhjyZvvuXXq3rF
ukmzzyJBf1SG4tnaNIv/xhw02gppkcRp7W+BChs2usNidFmiiCwUQi0kZgOmkmhh/+Y28dsvIchu
7sN7bdLze9PGry91rs7fyyJO43opzuVTuas2r0hddCvpu7zYry2gbSRE43ezH48vCN+zea71WV86
fGTFHgZ6/bpH8pnPEzwONR0D/TDLv4ezDCz6cztmjGGWnSzYPJbGFoShZnqW1wKQV3HghkiZmH7l
NYfNjqQQpurqZABDrOHb1fB+yq+3a8e/o3XoonGD+x2N+8hzxbPm8SPPOsIoH47oCBEHpuxl/8r9
bdsu9LMZQ4zBYh1NMuKX97nuvCY5xV5ZyeFUw4G3M9Q907vN3yvds5jTrE3+raH2kgg95VsYNwXq
dAbi42OfcbzdVvmKRE5cIW/c64Oj2HlwENDCExPnv5b1r7XOfxPesYPw7+4LhJ5r/6yFFN7P0u5+
zv6qc30WffMAPFufk4Po60vw4ebvxsHwUxwz3IrpUdqh82XB0UC62tnr3P3U/N/u52cwXox/j+uA
4pCoyeXtILPp4/QiJV37TB3Z6e7+m+4qdQrTy+LhmpIrdhWQPM6tSzYFvVWATdf2dD8YayNkX9Mc
mULYcp5SjqzFQ0QFBwPqovgW4mqv/8lPVBv0wtDq0MBAPTZTU1Hm1vSxw441S0JDmkNtMs9WO5R6
iMawyiEWUslRQO6xh61So/dCO7PwTZID06/Czx8tFbxWf3mYHdPjsLmfK5ya4lZtpslJBQ6tZzJf
9/aB0D9xPsRVTQkkaZz72uV5shyNXA1Iq5w77r+0HSHMHDJAyriMUQSXO3EuAC93Bl3PuW+FGYfJ
ELTX6Y/gyACoDkn3XItITufyVoCmrs6vM9uvzJH40zaLrOLECEot0oRQIguUc1p9OGoV8nEakJ21
q4nzZ7My7dFwjQy3CTJC/8MIxVw7zJLSZbpTS8JuYJdMyz2/2Yp8wvk2k4GTKGHK+8x2xWPCN8mB
ZVULwcuuZhkI/EBN8E9Eit9MjZLkz4wcT7DWVyJvEhfFgS9c3sRRtw6fjpUErYiNmZQdIXfhrVnD
7BKsEcERuaMgJg+72pAuXkDTEbkd4vLm8zRt5aC/mURmwwdg6OndrLnQO522aTv0fnGhXp+kevBy
eHc+dbB8CaCchQXoQ9g8AdSAUVqGj9fd4SYqwuLmCPpc8JuQ/UFy+6fXhK0jn+/YcptFmbCQtWED
buO+V5/MoQWDsDy4GxZljpHRZUVpnfEPLn+hEABy+2o4OnuUQp1H5G5qE6Jrme5riNpHOJizTx1Y
UO2/b9KuCItEj+NSF3+4H17lFXZNPZGy3qYp4cGgb0C6Hv8cZoTsdsWc5Sz7AiTl8R1ugSTZ2cdN
NZotNz3C8d4HjyTgpbvSeJPHzScYrzck+/S4LO/NPIExgeH5LMcg3VAQh1ahg4PB5U2oe0ClMPoP
OIctf8nkJ+BkQwpGc8MAjohiEojolNCmJMbvmo0gNyK0kyJ0z7J8AC6w+W/0llok+3l3s2LNSsOT
lABPh7/FEgtVFXadd98haGluEXSA1K5uMeEjVKS603mV/BSowffKhtCpYd0jPptD/NjvudgFL3ai
W0AiCb+g1f/QYpakR5Hk99fsyTlgbDIjyI8F9/gQlKSjop9gMfCHKV8GiWD5vmirnGcSgv2AtKHX
l5YawwETf5Jlq+69kiWPY7yRaINeKa/djUf8IokzfyRwQ3axEbTLfjfwdYf0LEw9d2CvbHX1e4aK
K0tdlEY668iV6cQo5+yb5QIwoarcQVzJTh3VrdOSd7kl/RPShlzh3inFk5kQwTorhHl9yF1yuFGu
cmJyIZTxsz/2h/e2RtNihhaIx7J/BALMXKBRJ4Q1jODawS6NoHVOGi//WeicO8IV0J64DpLF7QQq
aGek+gcdEhr/k62Um8dSO+nkxxl1Q4VfvVei4YLIgLQybxN5t+Nbg8HTJPfRhaW+mD6zcNKNTbIR
r8aImECSfzH21nGPtMn8p4YCi7vsPf89IKOKHW+hk7W+2s5Kwe9U34D147oBabeFFfQRbDuykEP1
YOwDIpNcrlLr76nZKnC0hoqCgOm/zmYy7hmatXmHvE24+/0QPpUf4yDkEUP/qwTvlGq/7HaAYVNJ
jvnw6EyahEE3x+wCnte4q12P9b1jeUdPx35L+q7PergVf26sd+D8iq1Ca72OzLd8X0XjPvFXf5xa
DLgkbw4vNe0Vs18WFlZMbVqAXsYMHiYD8Nr0qEFhU4aZfrcHyXkN4M+2CCzLVsVJDNRxbnPkunpc
LowlN78vhvo+2atrNTT/6Wv9AtkOqaZcXzeyn8D1QbxZ7tBsX9+48C4yMS8OcDDySUyLw3pAaj+J
/cCZmCGoPYImzvDketKxYXKEPsEymNrNv1fvNLIjvWbVXxqOWwNP4AWgWd7rL0TTI1GykiMsjc2b
SZKFONS+NG4UbOS0Q1lQBvzTkbb5nxoT4rbpog5wzEXIyfr5mmfLtgNsh1lxoGCEFU9PyWnOZ4VR
JHiqs1wA5Bynk+rx29BgDWC9Z0kaXN1XKXCDv+Iy1oIiQvcdwMQdkjU6Q4JsT5YxMeg8i4+DhH40
47rm//3V1pwaKSSECfD3QrH3M27SxTuqmIdql13jzFdifaPTm5myfUecJmCA5Wx2wMWmUdgXlm/X
+hojXAL58c69FwnU6pmkhfiGT16hSYvClILzXNwq/nEvIVMkwpB/DF8mZvT1na5N0EFO6iNnCZ7P
56JdpPY3Ph1IVJY/a62tc7CdlYFC4XA76MyzgRC+DmXMZAmmNMVnMnfJHqA90t4d/bhTRtrNz05g
XWy9RLDi3rgYIVcgWwT3p7FWDDdZNSdz+7w28/w3P2iX/Pe+5IQDcWFI+rIeHmICmZFlohE2H4bu
fU2ngO4IJMM9oQK0mYwujuquuztESKdIxLjtS7QIJH0asDi8RIhs9a3VhQ07PicAD/fs9diitbG6
ZWZ8VY8tt9TDiGrdfnOB32X7dVAtT2IHB+KLWcFi1FRXa284MlcUKXHEvnaDb0o2cGPhqJByhdsR
6h2kWEK3sgdyimAoVEAJcSjjzWQob4D9UZodTLYYlkGipDJHl903MO4tKIwlv6BKpaHPR2nWEZfv
8D71r+8CzcFtlj42U3tFx618lj321s8PrBDJXwdzxoOvxoK4xO4gjEGf2cNODKpfjSC/PrLWD2+q
3WxDOSMhV9hIDIGa92l9VgRolu4qRG9aK4medD5eD/gC3wKTojzm2d5EBuNW2nxcpQeOF00NW+5D
2SsAoHhMYHkgfHNfxnXvWt/mGznWt3FQw4FClo1R+gaZg2xGRNL7uY9WZnOLjCESH8FY+FPwH6GK
nyuB8weL5xUeO+N3cUcRk6woo3bk37VDl/IlOlaoMgtztP+a/HeofqmlD5TuC3MyM3IemAedAG8f
Zc3l83arlYlAZSFa/ne1Kv6JC/afyuXcUxckRb83CTgxLoAle8jNubv5L9/nB9VFbFwak/pi4h3c
Bib2txWd+vdNpN5PivDs5fRgKtA1smk3xtyQWaQgEEenkP2eP7KziZeZ1MAhsrRuLZMultrDsg5R
A90/JzQbTdR/pvavKQxxCkrsYytIcAChJ4X2kGc3hUONtCAJj4X5hQ1R3Frt3hDnr2SL3gGeU961
1+rQMwHpq5dOXhf4A08hzzUwlXuR75Ti1DeqU1b8NYoyM7MN6iNwLrSzTIgttyQWAcww2BFkbXZL
3aRZ1W+HCR+1jUhYFi+UjwwA2d4AWw9xQf7z15spcmvgaXv5kpuc799sjfwZIfpaWsKCj/5VIbLP
Nw+Wfn0FIg1szlu2GXblOsWmt4dQm0BSTyYc0CY9V4VTvG/f3UL10jbSQVQVm+vkkvxDjI8XnZMS
xEfeG0vFXDFscKpEcAdMFrwvd+79PqKujdFX6bbPd/AJed0pSPP/MTEtJfuN6mRRaK4MzLoX1rmd
Gg6fuRh0PXE0OkVmBIY28/9LdSHqisbrIRCmyBmKs8Q/BYGFQiCa/9WFUoelgppBvg7mdj6u/OE1
Jwb8PHo/twrECPIp9BccLHzkoQ5i9wzupl+o3n3RDnH+2RloiuTo+bTfqL/gG4xw+GuOj9XI7fDd
qB7fRFJEBvopRXI+BEomLi1RmM02SRYiAX0boblhbUHyKUXNUSBBrYH0D1+qTYTxk6+0ciWey5dX
hbf1cBwX423FS9wy8rjCKxwioOL6rG7aIhC51dsDSy2aza9OdkRpw7GpnN9myL+9R68tnf7ceTnt
iUgLe4/zlmD2sCaQy2Ff4DidCf/KJzUltPAU5kzoo7dG7DM//YssFryfxpFK+M3dF+eSZaeF16MN
XIBHVQgOCT9gY32Sh6nWLu/Amu6sLed6C4O64oGtfjBMN26yVPDuEtU9YNIVAV+gQqfTy7S5zbi5
XkdSM/TUL/9JS+szS7aJEg8EZ31+hIXpNifEY8iYeF6LuQaWTo4xO7I6M3q/4pRfPmM+sOMDCpFz
97bJh4j8evPpVz7j6dTN18w5BgjyWSW7NOUXBzoBWRJBSSo50GiHIhN5/juNTJwO/PRppCD4y22F
Wf/Bzkmi66lgIgP0QrGgg31PyRJpBINA/hgJDZDjGBqYSQzYpptjvbxMOXJNA24ByqS36ZbGJyHv
R+YvSroQQ4cAz08qZdEc6OWXIgYS9Nx3uTM+s8c1NWd/q3pLqAD/2hC4OYT53b0fPt1RSaOk2Aig
4E+IBwzCJscRCP6p/i3i7lCcBSUav1QGNJbwD0vv9gnltCBE1Gt/MmZ8jbTHZHu/fiovgdUY4zKs
+DaIbMsAaYSwbj1jq1a2ttIddV8kXN/UVdlyRcPCfpJBaxt1zy0xeXYU1TdRHwCwpa6C1Vo+tj+i
EULo7MxxfRMD+D66X8+dC0drhNIQ3wX3iVpPPbY0VqL4M+aUHfFTPZkp1hkjOTi3zSB0ejqysMkW
acZA1DoAy+XoKcKpIiXsjnYPK/cEBuqLtAuH+I3Rib4ucvOkubLN/M96Gjht5m5lhUDi88N8OyBN
9vkfWqgyzpOOBpg7C/ttLkNlw2E0KsZH1szqqgL3qN5QL/vaRtOnOxPO72M30gJDO6CNgZ5A6U4T
EqWB9SPI3nEpzmEh33M2to4IWj4fTvegwaWza34IA4XKNWGe1vyqjGPheBx26st/tm7UFvbj46vX
x7AoZLfTVvKp6pnHQ0U8V0sjdzIjetSRfqe471547WsueMQ58/2L09ffcJ2CaSphmnmduiIxdtBi
kcoEdIJPW17cfz+JM5y6wi1i/crTx0ASJKfCKb2nuEhggOSgRXeX2E3m3Q/UP1Br7DEXjVkkUr1N
Y5WLWtNaJ3Lw4peDOTBiLhJ07JoRVFS5MJYLkVLwyC1ERpXn5cUAXhTh+/6VbCy6jWPK6pjCvAJt
GM4EBHoP1IjDDa3t+jkfP5SuzrizyxY3EPVA7Ym/586UytTGj1P9MpQVcYtqbLAHMyK7fsqkDnqG
O0omY+BUlt83kGABL/XeiFB0R93LV2pskT7OgwGjPRuPxRm1E+I90minJgHzCkxNfwW9AFvE7AAW
JLEjd0Tcwfn9ctCEAyYgYSBAvApEdFnkft6XCXvF84uY+Ee/yJq5pq7lrVr7SQKn2i6TF5ANZndm
1b7wjNvq9faVO6aLJF2iQijIhERcsStVv8gj/SCvxHMrOQpV6Yxs8O7iDzteD9HAbJ7MRPYozSUT
pc7sbP1x2AKbJshXMrr055Kp/9mSYtJSBoP1f8B3sEur2PrCrQFnHkG5N4vXtOq2oXKoImgQkhF+
AYA9EkNtjiU1bs4GpKt06sp/ieLWiEklHEW8eMsROfqq+pbPLOiFZg/qmnPjTT8ikHFt7MW19ZrX
VShR+QWksOJT+eIRh9V/c9/AGzUhMirp+Kbtl4MFZ1kdWTDLlsPgqJlxOQbFsfsRAp7Yf9blQy0Q
zWC/o06P7+xNG1vhUMQH7GqFtAF5NZh/pNKCxUn4JdAURBRITL/CLi/8EeznDOj894FD2nRuel/w
M8gpOt49o0YDJwIvHysQk8tX1O7fYmxU5DNRdCX4yc/4l8OeMW9UXm9fXjao0SfiDuKJEoY9P8ns
MzfWJJc3edBIEQS0inGlWoAi3vv/KmhU7xNVPyUXzHXkpnEUVvsLq4emOrRivfL58yrn9u1Q09Qp
+iNtDIgamFlAapBuDz4vQAPkuSWQnCPCzXHYBYTmI5xW1p+ASxgsVZwxjTCvgB1ljkQAzAcrLuIL
BiMueoQQxddrjKW/D+OhwR0y2g2dt6FxNL7pXyTe67fhRqYyIwOkQ1xSMbc7xbUQfbRO7bgcnw7B
dwmQMCpPOGigNNRF/3UUSo76mlfIxyZoYtbpARfG3GRU21MJ+JeBXC36WF4Jewu4AaLn9YnuqLSe
5459kWHHSbF4PdYf8+6IAA3ac9kkKzVd8l40Lxwv/TPIwyRx69ZG5Flg5BgY6lJS+5mqB+cF3AzV
1EdDHlNlUgtBlcCPHV8fjGCSZsuqb5VbDSLrE3QfEFFbvppIsP7TKMrwIuEtFDfy09Mca9ESXHth
crx9ldoBhDJZaRrRTGFz6nM0404vhOV7xTIzZ9j4nPhmppZI0GYLOZkSl1msFksKDpIHj7JrKa5y
W5ESIE+9OA93zjOgWf8m4wHzpHUJpiIrAxb8gKgEtwveiDwimiT+4F4NyzmVcBc+s+UDGBP2jUAO
lyG9fHmoAps/CAjJHXz1a7LbAWlL5uH5R11TttJGkO6ZcZ3SgaeKW/4Hm/5C4hPtXVxvqaOEFPwQ
gM4EcCqx0p1R6L8vbwGhjwu3Qfze1PCEIA0U3jBwmnRlXIxLZkRE8xymh3wxwpvoLmK4PcTnAY8k
86iP13E2d+A1iHJ/nN5Yj5wbAs2WQ9JFYSYvXpQQKdtnQgc3S9LaRNKmY/djy0KX4ZR59KTwkIy4
mRGD0TDN3+zkS8aK9yGmwMFTp5broVo1kfzVl1taE1hhqp9es4HtRdGVut1grp7vbxXQpPF4CYPp
u6LQqGFtAhmZGmmYC1uWtNdCGO3xW/85KbpjglIiB6tcMGDiZKzZm9GmdVNouZN++bXcD5cPmlF5
DYCYLdV/JPBO8975hai3/9KoHkKNzApii9hoNRvxEehb48mhYEtbbamUPrFSgFssx4FlqyTDnGli
WYi4nDlDlY2+a54OhAw9p4tMde5Xg7qp3OnkMM+Y7GbIfjpXYOdnVQa8+cwfpOAMeFAmS6h6Wz3O
xhLQThvsj+Rgy0XLMG6791qEdOB1JXHhTkHSZcwDCW+FGVal4/d/KofVj9642V6yy31/zP5l+3Zc
a1/Q7Z+1hgcMNNzvd89VudIJysYig7eajxQhMqBwH78Ydp/OGNG6/Lx/1X+pSjhpUC4s5CP/QdUs
cCRNM4PNkqfz6VeYQaV8Mw2DS63le9Ud8TMfE5ffRbk7DX/tsMbC+8BCMUcRyLzJx9i41qEEXirO
huIb2zsaYMr3UEKU+bHpqKNyLNRAOdyBXQ2s1FuWVRnpx465Wlf/AZawOmRk/WduW2y5PvPe+Sxk
Uv8IKZPocfsWopKZULWLN8P/NG1+N9ytXkMcl757UJ/nISaBDRnBTZIGhbDTMpVbjGyDw9KZrlXj
2tfHrJ8D1isbpmhCram1q6LWg5IBUa3Ruf17etNpPRFg8hx9GwBaugaSRJqIeEA9j7A1zWx4RRlb
l+kkLFk2CJbPhfY+9KtEsd/bYWbBH7LQCg8byDlBv5AfOJEFp9lLS1p4ki2ryHOnr6pfdnC+cmFF
jxBFdK8t9HAGquF+qwE9csR3ezcenvnbB2XF6kjBHckiiNu0Y15jagtepDOPLtKWsvRIAlze/jTf
fvsZetUrzimWQfE6rVbGsUJbuU/t1G47/I/0sgIy9WhbtOCOyGNerybhwsi6haWeGF7mKvRQ9/mH
LjlsLA3v8biGyiLSA7EiR9jlHjycx455d0fl10Z2vr8V+/4tfBEaJW14nGscXsQ5eKi5Cr+0JWBs
Yhj5z/U+R06PwOF22yEJJQaqJx/u0SO30ZEX8p8Aa3d10fkqe6dXjwRB3sOERJ3Rs3ZdggEGcCf5
0xJgR27R2Zv8rMIG49eugD1EIJFeUddBDcjl9NSKRT14fL5vUnr+nHseQ7IMxJF7XRflyN3Q/+9z
zaX6g9Gv7J3RvL4AZh+8VZg7sk3KEhLj+6Gm9jMlt4CU9+hzuv3HbyEDM2f4ghJTZY8gEHJ4NM1/
/D7wfcyULVtVI4RqtuIwEpMAAxT7TTY5RC4llBiZMqi5TcTwTGJI1wg7Bc+DSEMG/trh78JBMLH4
18emQ94oXB+RkYSlgS/YvpP5A3T/Gp3BcH9VNF6fhZAFBukGtf2+49ePbqg10L1HSsQlPTML+7mW
p7AG/qqGgOX68GYmmSKNwMYU9DE3txo87lsEzIN60c44SkQc8EDi3wUXgIl/iQj0COAdzRG0nAbM
jCkaSHYpzT9bUr86kJkbWnBmBnY7UFFUOB2JkLBGLKNbDGy/LW6dzyIljxFE33R8dd/ipGYB/mYQ
WKB88ScQ++ZG1i8YLbN0sgMAfZJY9PNcCI815xSzaY8co/B4z0QB1STJbvR/BVhqfKh7LhqK/ehR
FPeqagsCciLUCJn6i8S2hS5NY26jB+UnRHKi2xHDnuq/FYO4CJnXjWENKnSsEOA/V0hFKvatGJQe
URmnKLGtO9Fx4cvI34FBBN1n3yHOkv5iKrZAklyENJTA8Iv8WvUW/ltQHLQ33r1wRLIF9KWQBukj
NC7t1Wy9nnSjTvIaUKoV1YBkZhOT4t5qj2VOwitcLQASb/DDMx2G+fwxlnrmyXUkK0E+OQBtK9vl
CHReq8qwq6/XwQJP4d1/XB6dT+H2tDAwjWayq54+scQH5Wa8NsQdYU9T9gYmsAdS/zEqaEdCJDlD
w8QZh2ap7x0UK5+w3vLrhOh/PHXmqh1lbReJ7gzrMKE/RgTgN3WhPW3gwq50BGA7dzqdodI/KAnX
w9vJVV96r3+TdTEt3XZIsBHpX6i9Z4ivnmlAwD/qOOhcGMd1/p0unqS/2mPIqmVBrxFAIPgT0zu5
Ij9ryD0RYkr5GWKu8Lvody97UaMk0F10RFUzB/DhegcBJK8ghDVUMJIh0sRJhBR+d0fnx4GtouDm
JVOp4MNO5OEfk6Zkk0R1PpzIU6LQEK/6t3dwrei5yPAop1sjOyFsATGIi95GbYPM/K/CDkVunfNe
mehRXAD/gxibe3Xfb0DfE9A1AvRSjkQUYiIQP0wht+W5pFaOuXYMP+dymh34u4M2VNl4AUWeC83O
tVn3PfWLkDf0mcrgqYu1UHf9WF/GVyotnj9kCsj7llVn9YSDZ61E3A0VbuejN4xuj5hs/5Djd3y/
x5+7i94f2AHtIPmLZojGHwp++Mz6a7nBvDtRdQOT277sAtjZabAx3J58trn68HCaEt7oEmcaqb83
vhemP8ifPvHJztdJE8FvOBfqSIFVJvkC/W0dPZecl5XXCU5yJE54ROQMLT9ldpAGur5DMiIkR8t9
F5cftKnnlCF7tJX/6DFexA+2OVYLNC8oAY2vp0U/kA81u0JOusdBZfC0EGSBKpKNdwgmlRI6xOEi
oPggU4NOEiMqcLQg8cErdo+fIw7HSUQVTJ4c1MctmnseW7DvtA6Nz/LBGXxNQHEUR0ChwOdosgAW
ceExZV/Qv9IVp3rIRxMsMrftQlE9JN46w9XV7ECaoNKYK4FdT2zT3UlAfOGxpglb+P5iKWwV1Bm0
bx64oyxMX3Mc7vScEajEc94vLAN5Vc6AcNBjYcPko7TXpj3DkgDg6ntGnEG43gMLzR1ZOqBxNkcn
UUtutlEp8CNDZCssHzdXhVxGxqDqyMbKpXzAzvjZNvxdVIp8VbhMGS42PZ0jvG8Azg546RDjt484
fUcX0MDyoWlManysn7pbmHjHZK/80d9YJJb59pLtZxBgWGChcG9HGqQlXn/CHu2CuGC+72rtCtPd
AyqBTQPJgoJz9vnHuI3QO+XTl3wOqbnlypdu/pJd6RG0Sw7AvYWbTXaRNyCWvVI8JNsi2BzzCTDM
Ch35lHBQc2ZExgtd1Wv3JE/8SRqkPmGFYrfkTpk42KW5NqmR/eWGQfLSs/RyvCxxnBo8e+iLuPHZ
G8lnnbQq2oskLbdqkI7i+HN6Y/ncqNCtjc+GvHuQ8DRGCouXU8Xix+WipwipBkiSgo5seImkts/H
7epQ0g6YYUYUYrd5dg/1X/J4DUgzRMvvUL+HGcQtpwxBTIR9BExVKt5R8KhYMFctTnTkdz/Vd4IT
ec/wd69XPXWR9bxhqwDl22AbERY0+5KHsNdXKFU9oIb16rYFfFbsxYDwBBzOCICKoMQZKKipAjnA
cQWDc0Z5hGeWwmQVnTU1ZR5SNSxcq6HaP5DzcfOypjqnZvEG9av/kEyjf9/f5jxy0rLbvBj38H7a
41GyEc2gbs0D61d2BqdYjDw1U6AuOx8Z8VC4KF/gFjYYQHmQ5V31ZxBcrG1na2hjtClvX088dh0D
kHJeFXQ24SG7XZ80E7CG42rZ62FehbqCLISEsh26khNGXUMJZNVhCqJpS1exrU2RVNLs/fHS2VZw
dWJAD1Pxi3LCNPbg9Zq3bG0wHej0inW7HL5oSUhIXg5pXfuRI9Z8zLbJaiD5A+yZ5AVzktjfdrn2
hYKj+OwNxAvEpjLw9hEuRR//ZNBBZNi/N0/R4sZ0q7jxGxvWAhxn/6bKQ5vzpPJDKyAs/vsf5cZI
CXSgRwxzDOsca5FMqsNX8UWMieGmlJz088eBYF6KjwhneNhvaebEQhNW2l8xCf7BKUM6rEzZU05j
gExGCQyPgFmqErQgfxMQnjvN70h1Cg08eEeUHXQwB8E143qUvXdhc+Gx1xGgh2KfYe9XPqYFD6ub
mfPXRZpGWeykxa8uBLmFDZWMq8JpexZ7l6ecUBQytgigKSIBwV1QorXt0X6AzjUL2ZPMM3RF2YQD
CU8cOmeEbOsmTAbP4nedfSP4zHGurbU/uqsuJ1BF8e3jF4UkJXUJWI9TJ12vKL3CYVc6M/eHL50g
Q/fb9OiJN2f9HwdtNxHErHI8xKjPekcjbWGFvAlKVeQywx/o8jhhs7Fv+AptlADDMkrRD3OdFkgf
cnSoJx69k7zrbKLdPw6JzYsLnCzSRbdZJCoyVcie9O7BUM9y0lZQ+Ti8QZ/GBTN9ZSd15tNHS6vk
cBoCcDHeoTXa5CH3sTX4U+6OQ2JJnLff/HbEoTSENWchY6T2P5LOq0lVpQvDv8gqc7jtAEhSREHm
xnJGMSsmEH/9eXqf+kLts8+MoelevcIbRim7q5EMMQJ2qsaYMf4KdGBL/VVt/+AiA1cqpn80vlr0
cJ6aDm0OmaMnAMUjIzDmxBvfCbiLFQjl52z1w0TAvRuvYGY4aoWLBTk1MzpYE2jRPHW3abcmzZuu
ZDIMHqouJEoQ5AK49CGRfBKJU5s5dzRQnteMMMH5LOlH8b8XjXUfDxVrjIZene2205dIHxoYlqVt
v6umI739pOM5JQd0j1r9FpMW5O/X9Ks6pX1qmTHKZ/7/5hwVk6Z+vVgATW9zT0dDw6dftY3jEXiy
EzDYOWhBl6TO4KfMUf/8EzWf1dPpoOduGQEI4QOjpwgBbv6Cu7B9OFSSLblSZcrZl9XiKSHfYYvC
psym35u2kY4DZAYyjBe1b8ivo52FAv8MohAGZjOKf+BAJ++LPt+jRASWGwEhmFgtP2rCfFRYcxQ5
x2OQh1yrixmI3FEKw+z0M58cj+IXHTwIKb9zlJjg79s2MHSjAsWfx2ikWiO6ZHjC6iMoTz2KBzH7
h4RQMSqgK9pa3hOKhCkJvPyd96g6uAlvi1VPjlcbBDjN9E3BFORiJcEuEVRDuXDL+BGSE650XO4f
Z/754j0FghEQIJfQkI85Sucdf9IQXIRYU0BCJxnQrXTel5PzFBmw/bTStVwGd938MVbWS6Sor4aq
5PCx7zYao7tg1pqBrmsDVdPXNWdOI7zpMnNCn2i95prIeKO5D5ob2AJclPTrEsu6OvXT998xLzl1
NrF9RE9I+WWeEh8QklX+OcHHSfTOCvlSDRaS3MxIeyIzhm5PC0bMaDbqsNleVVJ6YCBhUuMyaKCA
hDDD/KI/zkyWW6GrMpgOV7HoOyBl/NXE97ti+symxKGgO6FavyEgccp3CVrJteYq4z/zyc2e84qs
n2UcB150A0+85u1nDgJvg9jjGKArOgzzEpVtMe4zbtC4NTRu6toPvvQQEPsjT7rz58kEtdjecvlZ
8kzlHa4W71h+POSrGEnAqgUbwM9inVd3kZwg4znH3RqrrpHPX7psrvIRfdD7GANQgSmHWPL4GVI4
+wz9ZL098U41ApJU17+vrkTVu5yiqyReQLP1HqniWu9mQ7tda1KZgPdkYr8BOzvihry45OHO5DZr
6lo3/sB2ruIHHL2fLxxICGzoipj1af0hsLT8mGBCPPIO6VFGm8G08vIXZSHaOSIHAi+LUjNNiOib
KIZ8KGQvaUfAk9grDH9+0ZD46UOGY3l7DTWZD16CSSrOANwzrCoUV1DB3JeyD5rUfPp+bfNPgKKa
uoGg4vRyVTWYMMlh2VMKwBVEEP3klw+UTI2G+Gv+M8JvyLgvaSOzjfIV3XEBy5peM4ObpDd+/gLq
zt8pQ8ZJHgF/x34kGCx/4GW3nxZ1BfwzyzAMX7QQZzunP5T7F0uDTNb3ySOPXs3pPXnmjD3uMHIs
MA4Rj7M5bji7SYIIrHuUDcDexc9gil0Vs0TaYiD0wJXaMMSBzscXdGiMfq8BUNIBGf9W6yJr5uR4
IXkg9EaucqPO2wjtkosdAh1JjHV/SHRhwUqbbUi/aDzEEQuFo7tEkPZu/0xQRal+7l89ajPbQbaI
CI8AH0fooVbufvqdNDbwoNAxXzZpmCMMbPyeTnnn6Fse2ACU7J7Jrq9Gv6cferhTI6JqOGq0wkBt
E4VpFUAEP0SgUo/WA3L4PrYvwcndKwOsBTCNMjT45j0IPYYVrQKwuizOVuctf5c8nw6up1QFWJJp
ouFn3LEuawahfEAGVVAN3WbexMUBQhegIFSTgVXOB8uCzBMxh7+mRAILjDRonRFNIPROjPXGIWQa
griYuf3+OuzqriEAlLiXHrFG1szaQD3sbYZlQI56jBJA+3wBdNogzqpaYfJaP/06v+GyAO+xLYf5
HWxnyzkxJyB2/GLV0eEu3GlKxxbMlS3WlqeFaXQj7D+jMPELVqFnZAg+AvyHUVECsjqwLx1IBkmv
65GH0sHjiiLp3CE4tBpTsfs8+pIIUv7Cu52TdU5Y06KtR3TeJyUKutwQ3EX4Hb7bHsgu+zVv5t/b
BL32NnzNaT+5f4kZzfxGtAL9gI95wOqHEAmng/g4L0u7fI6x2vuitg+wBrOCZQDdlvAPAm1koXB3
c+lQdhefMdd76+HsZkCklq9xC3mwsiM7S4xwuL9AavU05d6XGS3b8iFQXhiFjArGVCINOVmNx2Si
jZsDn7BfWCsMCM2OYYNfST5blXV+OwZ0fgJxwa4m2cQPAQGnLeZlq6zCPWaIL0kNTgWW6sAa/QEm
fiBAsrPu7iAFwI5C6pfSQ6HBR8MBxCBYTDrYFtPnDDz0RTRjpubMZzAqpSNJk+1CP2MUtCeNrisG
PysQWPLBPQdXrNZ7BIAimvTNEZiF8Q0pnI4pcYYju0TqbUm7mUrvY9WHnw5qCYDGPRrOlwAvRMIz
wkK69bv/Pfh0aniFHRwbCYbHwDn+mCd9maLZRXBFoUWefxqqQJ056iIHc6eN2E6PWkqo20A83tMy
2ffFCQDnFfkFqrO1oTnAijeemSSSfMLdfkZBxNlqRdxSb2vfYDyzX5wqt70PRxeIAsHKQnPOIX8A
RSNHv6MWWdFOD7Oed7Oril45hTkjnFk/biS4Hv4y5ZgiGlUhXrTto6OOpmQLpF2Z9l/m6mc7Wmzf
42SQViEq5VcSg3u436nmR/VdhSfbPUF7NSOUt8kfHmRhdPzooCKBN9zS/UcsSq2QS5t33S/ObGCl
9wCruRlfbYRpkJDE+vYFqBVFU+u0+CARgd4rT0aw8yygqGLGkz9pfD6PfzXxP0Jn5qDRlZ1Ud7Ss
Ts7RlG/vALEVfhfqxWgGzJWCquU/EYMFn8tgaSBotT8asv8R2Gs97c7DPrCg2zl/bYGlp2iCJmIN
/64OTcMyxTwR0WMOldOD9eV8naor5r+I8YaTWSfoeGQQVN0XIh8sggkF3AMg9XmtKXYHdMURVyfB
KtJ6Qr/tSP4M03bAwehOESI94H8u21NUVUcIhhctCQHfGiMuJAtwv0aTtgETcm9hVgVg6RBwLhZk
tFOLjGLEQxYNFs/0JujfEsVoi/FUqcRKuudkjpdFdzrsA6ZqoWhQqxnNIzTLuVH9O8ICNliXh7ab
m85sgJIimgiTC7eHmNHId2CHE5QuC9rrKDcSFehVSlIVm6B3tWhkVNvewFxAfBGI/J+rA+PH5k6C
1zJYiNSgNelbtVzDOB/uPbgmNUIGHMdOrfpvp7EFnEKZ9cCWzj/n37BqYO1HUozxFBI9khFRDnG1
Q/QKGmgpFFhL80w56nRM3eH0aX2l3m0YOTZxbaAR0J0ASb4Jf58MHyoT72XP/eRfmaIqWhgJx8aP
pE8x/Bg3pwEovYibHFAljQiqOEZshycDuDLZAQuM4FSzSwAAMeNdPvL+H0fvysUDbu4iewCGdvTk
N6u/T9j0uw+1Bj4e0g1lNtVgVAk9cwU+cl3Ui8u0ydG3cH5x4hoAlpHyH5/dW1y1Jfikw9/jJu9A
Ksc9pF+r8ZuMw2Q6onC5qIF2+22f6vcRAckI8MQVK8CQdtJffI5i1BFg8kF1tUrn/RJJb+AfQKbT
OlkMj5I/HrfmD5J+jNsp9WJQCXcFp3kRH7cuv7k428znLIkiqoRdqurfymuD6Wp7oOHBZO4syURB
Qlc8xG1sYW2k9BpoiZFpOVCEGVu6suoHktEySgkHq+l1kdLBlRdApXxv4BnJPRE+YQD4+oJDFau/
Y1+kWCbRGH2A/H264H+ab3l7OFS04aGtBtGKO/vo3yGGoGnTOWssr5p/9PppV9E1BPC6sz9JtWmi
p7F3DPSToTRrljbhHdOrZaIt6rQwf3fTGNt5naymBumMd/mbMvZsX9KdBRzMMC77IbJw0XnLkAxs
UGGDgQDOrIwc+ijzMGjPvWjEYInjbpfoEzoE69qTwEE8h19vD2hzvR0wzzwxFgaKOCOiDgRTM0VN
9+45At0Ee3f3d5jQ8z1Hh0k+HNDU0+ejBuiz5Rm8Rfx2gO8xuq3iy04Rn8lcDqqgpLZbW6z8pq9s
oGg8EXkY8m3BnKC/AdwGYx9ohAUqLPKggGfabwcwTDMCzny7YJ3yTFugMd4aYdhOJdBpNWzGI4RR
RhwZIXAAn2ZMUxzGyG7aFmc0DUfWKS6L2WFldQ7OwuVRHuHEmE/SZlxcByeEVlB8Gakhk/GR01St
HbqyM5BDI/p8oqlG+Yn+NLOQoYKQWNzDgdspcm5OUJsuMp4XVYT9k2Ecvuh/rJAZcyj7HvPd6Pdz
djt55zsZFJtjWLYZJJ3dd/9O15J30wOsYMldmJwb4CfkRhQtLvsmzninnf3SABg69rWVNUwThVkH
MbCnURZnkoe01is1lbZJLQhrbGsEbhgGKfjfQwTCcMagcKvfUS8cqtmrpZEfn9Hbv3xsGoXh9kFF
+gHJGl3ktp31R3QC+LdMZhn+UgJQa5wZTMC+nd+2FOkl7SuMqpjhRJiq0FgQaaVwNdCQ0pA8RNlp
hljPseCfL3IUEmnR6NYtfpyrsCNeTet3kJIp41X+awr/1k0VEEgZYWwBNdDz/NjPIz1tOhoNvoo9
9FNqZSbv96Daz5oAcdyqvSXFsW3GsSN5R64Vh7ouokwCaCzTH4YKpnV//gaHMfNAkAZvBBfpnFI6
T4eqzxfDJib6HdPRYH34qJ2QMgGj5iN2I0akgLDP28+NLE2zo/72v5A1ITZwfeCkMf2GA47up4k3
hN9qYl/PSaZ5fGOA6/eaY4QWoDRyKyIa9qLJ11h8TVE/xIy5r/y/DwXMJOXe2Pc9oLVsK9j/K5Hx
7K8i3dFq3unGAs7j3vvMtiUPT00HBkDTuDifWTv+GLwuTKbT/01pa7VD4gEVCuDwDfplTVoXEDfU
5xTTH6xF+kZpuw2C+MRaEPlXf2//GA5J1nytb/65HfFL/9iOjxkdB/MfmhTAjbsiu40RTGIg29NY
EWKpZGjnbG1+TGP98NeQdA94/lLGVwm12JGyEACNIZ/WMg2HS4hTbo4PbMPf7AkIvyDYaFiD33kV
8k/7hXAXsTPC0uCPdsZrJbfQA6d+jSsi873sq0PS+1pkYbhoe+4VBIUAd8vOn0YHBU7EdVld44H3
9+JmFnZ6XZdIszFTYYLch0dUlyIcerFzUOet42rpNxa+bxD+oS6kExNQSRxJHQ/SpkWXYerhuk1P
Cj0IWIR5tja9eaPIoNN9Yme3ucZlctOdRZWT81mODh/QT1tHh49hvOl8XsXPmPaCvaIbWx5kxmCY
twOdcQFefFIr8Hois5sTHG86bsYFQlRBxovHgeyxODsX5aJaxHZfCVYvppdwUFGHvgxmQGPvIhIi
He/7YmXkmli0WrrU8ZXwaETE4Zqr0RjmrcPFe8LSKnx66bx7D3n0XMaY9uJKyI4BbIgcZfie8P4Z
dxkH3AedCu7gtgivIeiX+3zNR8mBtZ1lFqK3R56hK8pGfZ3hdevGeWNusIBNFSJvMvGhVrtAvXgq
Rn8Dj6po9+L/GipydcYJ7jC9GAR+yLvvlNeZem4brA84rFC6TmVABmAjF5XgMWW0jHWp72NqYN/V
u7bKIJmhAAnwR1NQBHE4/AvXhRtf+QXY6mXmOG744YBovX4INy5kVBz1WToy1LoxoE0uNM3tkDWJ
m0123ZnxcNvnjPJ58et2PmT8BmLMP8GOAAJeixhlWs9xcJMdLjoiaFkBtlLX8YOyCf2fi7h4XpR/
Fv88OzWd77fl81Xig+XIRXgfS9dtKOCtR7nJK0yRHzxL6SVJD3M7IHCqR/cIVtVwTOaODMBZ3iy3
g7bO3XIdWtegJ+yTkNxR4Tc/TL8yO02HuF7PKYowmWwFUODyc8DHa1gevW+EoPGSMj63hUocx2Gf
4hoZgkVyNRBa8NPRKBoKZuAjdy3POnYi45T7gQYuMDMeqBswRk+6rbUxu0mSpYJSBSryqnt/F7E0
rYlgwJadH6Ee0WuUpxbJnMhr4bBa++hQgEkmnW/Rl2BVR2zPr4TbCuEeq0VGaKQ/d+RxaeWvNLUd
IGzKTrIhZgqHOYHp5frgW8wMw88yMwHJDELr8reA4YbShmlaxuyCPRLKR5y1jbvwe4jPc2Ocs8vR
JgWBGUtW7z4Or3y9A7AYWDMXsj3pbZ5uwsrAfWLlzYJHDuiyhR6OoHKSZiau9qH++pVqSQOkEvSw
NgMF8RThdlY4itlSkoXEq3YGz/3bE2lWqfVLxhHv7qA59pCd6ebekmfJkXuTkYwrEcFckfnirMPQ
91eOb2t2SH48mfOKDxzjAycGQVZtFg7JZUzmHN+t9XMT6pGdDYxTJbqR9s4vAKdAnL39GSE1n6mL
CWEdlJkMSFKH69J2czzIu78IEOOZaadpeutDbrEBz4Q7uTipOFqFvNfQ4rkfA2SI09jRGk/PrBMR
zIlEn8QE9/WAceR9E5KcvVCdAC26+Kxd5lZ3dRTr71c27ijXKHfvwaXjqvfi1wLXXbhH9ADRO+C5
kNR7L2aUujE9cNSBoY6yQdcgAGgTUJ2abWN+CnUHd/cW7mkSRyohsqFmBIYS50jGKw3Hi6JNFN8w
dWavUFUSXJlaidCNpbPBI61vX/0lez0h1rBj45Dw2yNE4w8hGHtx9Fn/iJ9EJgP7u8/kiXJ/aG4P
evMs0boWxpUQIQ8xBBZ4RPA1GNA3HyHNlxWJdsMYqYyR8m7ExuO4kv/+0Jm+2T3Iq7M7HCZY36Dt
N+eP2VGwOXycedPs6UPZh365Rp+Wgms8ZAKzR8eQFgGXcbqnpd+D3ZB9aP8D527/8z6WuEnFSIyc
I3OvnKyc/f3C+g+pDhyNxmXWrvxOzLic9cOlqBZHEOxDh5jWaNmhbjNKM9h/2OtgpfBezcwoLvpK
GbpDZ/Ecc9+fOfvcjDrbz2RIm3o0jV3uEAxfe8hDLQd2pvfeOtMpwRztjXnG3Nw2CgXsuP4klRit
ZkBp7Ns4I+bzucgDzqgo/jsvb9Iz4Q4tl/dFu5frNzxsCuwrWQge2mCN/v4EXZUAVpqmXETFR3St
8it4Ia7OYMpmnIdleMjW3F5vlSFPbKdEjbBzURWz/HTY4nO8EoK4uXxqoTh02H9WIl4sGD5q8zkc
LhKW5gd1eWDZb4y9yyWQ6qSSGw+2Hs/LCY3Uh14cBZsOrDbxktnfxWw/JoWCu845klvke7EIQ+o5
LMBdLsGp4/XU81/g2GvHleGbJUIBSJIasKrGqLmXkz7UljjnabYPpb7yc5iQSie5oeHHRUJE1iGE
luMsBObK9y6gXHSt9XvCTi1g6ZlbVfsGZQvWT5v7n0s2ac82Ec9W4pqLxHxwdab9OWNUnemQV3Rq
JyI7wIT+DpVxcsRJghQBCKVYED2eKlwgT+KE3ORUZi6nicgSasymY+5g4f3sZm1pqaWqbRVhpX6V
xUfEpADaT3tRxq+6kjUlEPZ1lHe9NRxH0lRcEfVO4thjrjX9tjSiUBgBA1ImrAxnTuzqMOvY2uff
UuFLma0XjtOYyq4Tmoy3Zacaltd0gWCly9vKXLqFGz790C1tmX2YKoeEZYckJT8uCL4YW/fJtbkU
8L/WuzGhgBdwnYjoQhJygpzpEEjJUt3MZ+ljSt3F/sfpe66ZdPmFZvE5N3FMyug/l1obv3BWlfSk
M62Q+CVV8ZLOxFy6PTIMkJ1WM+6yNzlhlPUM2L85Wf34Nl3vNlTmupiFZ03t6/M6ogFmhN3w3isS
umpCi+KklPRqm5EKMtdEtQH5m/d2kUMeb5xX4EqwbZnL5ooiivrIcUqbM1mTx/CQlDLJxQGiDZFd
C0D56JMexj6z/JCnflPEXLR4ooeMNY2v7HMWkt+LmykpQd5knzNbdxdNZXavc7IU9kpRgqcoWQcf
pKGXT52QoKlcklPtoYE6Dlufssnb5MUijwypAZnIEZw/iS2eR6wDewHimpdRh4T8PfMiPoNLispn
Ooc6Q66CE9xFa6EtFmzKyGs4JmlFG5oXmpiESYycJIEZNtQwdzi5xy231lnG5WJRTUjv1llhiuy7
D0agcmQMBQ+5wct0zTYXfLMGH+EhF+Co+oWKy7Pe8SDJG8gO3Jgrh8N2sV7oNBBC8MMik0gv7Jqm
xcd6zNakqNKXxE3qGLXZNNEeSfthFK1W3FpvR8XOP66sqH+dTaH4msZDDhbOwzdDE7HsTDz4+NZR
8tFpTPSmj5vV5UspJJ2EM5rm3AmjJtO+D0wOs0hJgip/XHtXO0q8vb9kdF36I7wMzcgGk5ufkWBM
13WXL5hOPur5hPSHT4smMsM63BEkprPN0PB/Whi/AgFdkUC5MMCrQmOMALtopE5NBjtD3UKiwH+O
FOScubliORbNlqYRU91tfmRVzzZ9BoAr2Bpgnq7bfP9Wm6jmQkF+QsaOs5rRcgG4OyTDLk8hooB2
i/J4pLjT+X4EBfr10SLkOZu7yqTJDnZ7EsgDfirLJUJTA5/i5BxsDtZrSwD6EM930kWQLzCtNrXp
bW6/m+q32HKttxZ96zYNbb89Jsy/Eny7wwXH9vgZH7VDPgcKlHnia8S2AXnFCMda9nWCyiVpRs1X
iJzkeNRIaEXP3/w0IcdG3Nbr/zibQeYcJg1V33VeBIatRlxt2AvujBNdMdH9NWE5jowV7lMwEl56
yYCp3hilrmmDSAIxsG/pFi0pSjVwMmuE7GRMGTuL2k3hUEqJq3bPs+d8sfLgwqWsDvZPbBLhtAqL
xfbcMGwhJqVdlC0WLYDF3I73DMBhWLh8eieURLCwYUtaoCeiZY9K0PSYXFqvi/eU2abKYYCSCMTe
jVSol/GgrSYqa6PxZqiP+Pz2JqvF8jrGt/K3nJqhdzWzghv+oZ8JRzOG6bQhbfvjs+XcfM4VcFjQ
1515CyeekbN5OuytDsYmSbT5mN3yTqnZ4MiKdrjBRIkncNMk/rjxmWzsTSSO29QVigatp0xqnCxf
PhP5xxvxAPy432DSmHN/JgiyOU8qT/CeQ1Fzciv6keRoCRxdisyB8S3CCsnAbZ4JLT42O1oWcnVy
urnVTn6WIIPNcJLT0idLXDNGKXYorHbz25O3Agvdplip+VVGdgjdoEEOccrMMIsVEWdvDpB9fsuk
JpafudQNu95otLzNCJSoEyDrwjOks8tFF/YIYv3fnO5vXi7iPI9w1vECXJ0EJoFqaSpvVSov6SlF
78EhfKzv06ZasxKlWtkfFXCRsuat6WazCs9QECkBBlOiMBF5TRJodC2J2s5iSM3JZeG63hLZ/HYE
JID04zMxkfGAee6SIFMxP/BrY+LEV8wfYLBUjegI+IPjQ5VP/NzqW7j6SfpB/2d0V237xBHG+3vk
33kq0z5IQqSl5Oe2qFG2wiKDsPoO7t4Oiu8Ryblv6bQaiKsXdG+xVqMzA5n0zD28e3nDm6qf8kIj
Bgdx8P+F00Q+mXUiRTRArAtuyFcEKu9jGhRIfoNMQ9YiO9MDqS282QT/vkz0w9yLW2qG3oIBR5YB
iOdSdKt4HdKcCGVbvacnPKVkdJh5zIDEurd2uCd+lsrj0pg6kbf6kJNvai+G4C+jJWFy9xATpUzw
jaIeJkMNROQqD7vynzh+2etwRzuF3gvOBpKMhS2K/0b+b30TFdHuOHL8kK7iIzcBC5hjJ1VU2xtF
un3W6+eY7HERH9ROcUV5vGOVnMIPyb9gJw2Qrb+vj1NATmxbHsTHAlLxtFbR8kRZeRwDJ2CbgYRo
z+hHeDTq77+cKCApYEWhPHoO4ZfdEXnRjY7JjsUVjnyQghwd007bkQBdaQ5g28oZQSFjP6aqjxo+
RuEwfc1n070c6hStEkoqmj1ldnc20Bvyh+22UDldHzKgbRtiyMLIt7rnUEpK4JgiizHBhL23blvm
axMJ9WLoEXtMgqXqiGYBySp5Pz2qiIxqowKQnbyDxRn/4BzobA6pEy+ow4YTIKouFSQCGzPPO/vB
5yCCwFDDG05EaJbuc0xOg3GSxPQA8l/qo1lOaF9wFpzIGFqX6vNJl4pyipxHUlBozl+kDmmC2dhA
nVIiRxzHyH1yRAleEciU1vgBCMLymN53kC3561fAKLggLZqGW9rLE85qgCV28ZcEBigBU9sCDFie
eT8CAoNO6QVNGShqPdAyc1I85ikEKzRvCEIoAatVdILwh1nOmEt5PzWYwHfP85aVVuRK5gp6J2yn
5AaYcMKpLeneXpD1J4gyQRk78HEj+j7/yCr0pkhInI23JIUaukHSZYlMiAP5xOPtgTUSxiib8oN8
yjm6sXI8dlphkYkj9p2XVrI3j55nzz1biSXcA2sZDLGFKoySjiwyCyAQu3TIy7zQLpO1HgPJoKv9
M8G1SLJM1+mINx2IYIn46oKl6YnEhDbHycO1ae3FNdcJk9TfyBSUTfFicitpp5gerecdSXr6XMAU
WWsToED5YsgmWEFW1I5yBkB0XjY0Vlj4TsN66z2MDCibascsrOMH7bwpmwkuMj5qPKUfHNas8pbL
QrNedUqobIMOqo2QbkIBDjjxOUF0D1zYsFT4fo3EpgaZovYjbppVXyW0cOgQBsDWEVr1RtDAo88X
FKz8YCf0ETEiu1HO/Co2Vz48QGaMtsEcyEPMNIwk9+/K6eHg0SntbC7pZsMN68QsAo2GU0quupfJ
ICZDNoTf7wuK8Tsncd8pHiMpDpfS33eSYF6XD8Yqom1mWknQwknsgd544Ey5+nSB8IBaAt8JvjgX
KiRRiPEbZNbEbfa778lfpImglgL+fmOCLvtRMIhpvf7tWypB0su85tHgKTtcdDDF2WebIEhqilSx
CpbeLvVMJHF4lsEK9gnXxkt5+FxymOnBbxKlgir8gazBLfhQnTlkdtBeO4uSNn5Prk1NGzgkmlPu
r2OZs4GvT9PPzE0DBhI0XDYYBmxXWoJ3ubwQBYPJBSeoE9zwMZPylAET4xxnjgqJmlgd65+SkDk8
3YRpH03mg1Ebauc//ScQ6x2zSfCafFBz95/teK/jlUfnFcLMHIppuV6/kqYFDoTxxL8O4Jp0yzXP
jPyBXn+FpiyPK+ovks9Z8tESjoB7ml2nIJMOSKAQChoxn7XFDdnxjyP7szfusHgemcXEDct6uj1F
m06eXZJSUzVHEaqzhnYtrn+dTY1/1F0vl7W2LCCPIFppRDXeAJnFqTnvACXnwoZ9gr8YkHF1IdLi
pnhE8EeOiIqyP9vQPmeM/mOKcDEM8H0zhy8AKlwid8wffg68VUf8kMbeDAyvBoxUAe0FO/LZqyeM
Mdgi3DTf8EWHAH/HYdSu1JvW06VHK0KgewKg1ISVM3U6fUKH67v5RJ7b4iScqDhJbT0yrYlDGzKn
0nV2hD8VH7GjErcY7iLx1DkxTmC4S9kln5sFdwdxdUa788YVWYnBzoybK7FfNNS7KTbUg1dniIaR
6RiWR4LdAN4WrYCCO0gOf9CpfFDHRcnp9wNxyvT2oDVPN62YWcW/+AG6U3WHEjq/e/HqNs0id5SY
g3kCUs8xvYAQoPfx3JMfAxF62NXE1W8/S0vp/3VCFGMlzQb+BWMcqxUs2BNXkTNUbmSgd9u6LhRU
IRyrXMapFwsZ84dbo4smVulwD/mxpH5iFsj1/3w5tFzo/NGSoFrmFv1mRGxWiMqH2rd7Ga+MhN8O
W1ctUeWL924h3c+P27/rE9xFcJ2UDRtWtzE2WS0SS5XljriS2dFm1SgOZGn+ABVyUHLDU3MTamr0
CWmYrV+z/kEAcPpwOcjdhu72HhcJyX/v1io9MqFpbQ+sIqipEg1spMh5k+OWSi7CQhRTIPuKHgMK
TIoXr4FSuS8bDhUSjoj7HyfzJqdM7aIZIqFDVTWggjIDJ25LUUAQR7cIBfkGfkkfceqKWbchUGMX
6LKfYJggV9Kfw0sv4MZ2x7NZs4EblzOz75U0M9zTlrEwMlDml2FYrVRDPivJxWu8sR8xOO7L1hjQ
4tDl3n52EYCrr2qX4wdUPYFj1t2eF/FXzN/BE5DU708DUQu5p2sC6OmNQP4dC6DuXj717V8QarsB
hDwxrxbz8ewSFGl//PfXN/iyIofpQ/KqC+h8zLid5/H3dpmBTuwevC1qnGKEEJqL0jx9lhbq0J3f
K9A7fJ4NjJbt5l6NjZchG92CsmU0MIeEFwFj8gKgOpp01PEfQB2aJGGrWMyOQwtw8Axi/xudMN1s
Wl217YVbiCyo847tgQZdXy37pNyyHz8e4gTsbjKtRzTxqnvwyFdVfOYgL68t90XLUzAnbj+cl16h
Zmev7uNjDViqL85J+qpJl1C+QsQmm/qtG0w8aZ9BwKn0AS7NTQs0EXCn0pKxg6tproEvoOld3SOY
EhGzgKGkhDbVvKbBog/TtNCZCRurJWIDjFW6lpQL0tEITKg0ueYScOwuRSKcEU5D5e1UMmU5ivA0
zWhsAjeiA3Z9MFfNXBi+Vp+MjZTTzAirOCZnoYNIM4Kmwv2rnPw2yckkoos3mLSsn4M3+Vmiar30
aqq4kzMQiJau+Mi6tF5Du9tD4V9gS8m1ShNhEAOjAvNgPbgobjk/apeUmM2wN/dWEiHtyLzZnf3h
1bMkYihn0uB9lKvNATTmdBNFTHpwXa5+293xtYDMTI0AJMU1PR0GI5RtBSMCbRaIznoeg4Mv7IYa
dRUpJtUx86xjcOWYP5iW7FD9QaOk+8tBkyMmOckl5cbd7eWePG15r+nttOKE1MXMmI4BRQm14jIA
c06+pbnnDJJ+0CYjSCggnvxN74+LulgmTwpgZ7Pfksu8Uc2mN7MZSlzVxdv+WkRUaXLUpL7QkGxi
WCMHNys3A5PDw+Y+XGFueiJ67jVSLfcR89r9Z/w2s7d49/a6fZT/DmLfdhYoKLLX1Lmw28gLQA20
r7TOjjj4MajCeNZtF5P1u7TRTWogJ9gmSznNi/Wn7UJee1qDiu5HvzltAE0Df4iVYlvcQZf/XYr5
sYUk/aeihOt56WH8oq0GwRPew1fNDwzt4LWDShFDzKG6RAQgFtBY6S3h17OrpyX4QJyWUHZtWR9x
bQrIGXu+xgS2lZjvRC8FyL1KQOMK45B+RAELKMZtMTsBLb7YHDuFkiR1KEg+sIgtYICXbvjyYJON
MEkRc7KUD/ofDhq2TdjI2x3iteBtxQPSCXqeoFKAnAysD5AQuUOpY7cAXIGaG6q0z8vEfy85r3gt
gIhVmKKMgg9CJnSAH/qJdIi4nMlV5fQEY8YfdJc1np3236cJYEbjgIqvtqwPSTkQ08EiPSCwCKk1
BTJ8ogV9hN9xBdXNXz6XXWFwJY0Ff3NFkWQ14dZjNhukxc3rMiuCr+UjBuIeW8GQ8v9rnfcB6fD/
SlLf/IlyVpdDW653MIMkCubPMTkLVNG26CXVU7XojjK9q1GhzLIWrNvxGmjZdaiuTIdA0Vhf1FtA
RTO8+LhfKJHmS99aCj0rE9BKQz4pNU32Ni1n1LM6idkRHw0ug9fsMqmFLvZN0KiogAmW0sXBvAka
6alI7NaHKV5Z2SjKXppZGhsCLkzB3+PX2NDmQzG+zNkffOGryHDcq9WR6wQGkgWf+2UsukA7wZO/
qy5q52BGuhusG0BsXn3wI1iD9hXDUOJeAGgRCDLuCF2wFoTDLIU+ozVTln/QgpjDc96a6IHPjzDp
vbeJ3mlOMdqZJ1H09hpYiEmIEINpBBqe0TKNwliRc56JkXc6SsPFiGSKIpcMPOIQ35ibAwFhdktB
4ZiOBFFvoA5DCyKIKbrpEZ0dE2j/4+zMelb3rib/VaJct9XYxlOr377wjCcwM9wgZjMaYwOGT9+/
fXLzJv1XIrWSKEfneQ6Dvb33WlW1qiivEH4uHBDxdyqO/kn4poapHuxdgMKX2S4/g5Si6HjZtw06
FTOGtsYz2jaF0kX07h4yr4CyaXTsQw5MFNcBLERCTQkQXnkjENsleA7biCi/znuwAfpOcP5vgDcm
tUMWs9nP548kpc3aweUIaF+0stDvAmSl4iEV5QPf8HDjdtsFjivGIADAUh+uWGc5rV9+yPUBhqxp
ZaiBaDiZtob/x3nBd1k7yLSAWJwyPPxIh8t24Cgsa+c84WQAX0EFGnFd9NqJfmmEnRGTcG2kpsI+
TTx43ZG1TBhQf0JuA0W8hM0yZbp6dylLaVOBvgWIE6K8AUJhsteE2eWgB0y2wxMF4aX/q+xPf0Jc
EDCGkgiK1N0RXU7N9oHvgOahsD260Dwsh9Gbs3ojJDAUkyFRJPYRb5hdBgmON1rt6Rg4UCYm3uwd
AWq+kBCS6McZXTkzA81XB0sbdA0AVxSzzCEy/7sGSWShL/C37/HilOuZx1130AIEiOSDhp09pEQ4
9mRIGxpnMJEIVaoDIEVR79BWC74lBqgInciIhL004goDiB7pCaD+y3bTij8h8EzjsN2TK/1EsC3A
lxgUQZlx2BHIzDi2d3Bg1HIYFtN7YnxAxKq7oyRFYPKIDuBBJukqBzOm4d8ft3iZckjec6pkd7IC
bgwWXAQ5T+BzqbfsyYQxRyBTsB0w7yJMHiiLaCRIvpkC97tpamyXbkwbFDMqAf8ByeVMz0GTj8Jr
cHAaoGeD1c4yYGXmWk/gHeIe3MGor0F+64ccv8CrnKZwrxc3837R4g27CZmblwKuKCnRDzuAITcs
uDj8OwyAokyfo6UYHcJzGAFmZBTZOtIsNA5cdpeVDlgiDlUnRnwaYYaAtwL0bJJoy9lMSsU9Lnve
gUcJxnqRILlL+EOWtRmv6TGpySw49TrGHsieFui8s2hCDCakHB/IU5CxYGVi/yJjeaJ3SGb1dkb2
XZ1w9VA50WgseDjlIGCPe05ngsF7HhZIU8B0RPFWJoLgfKMsdrOF4+ywmRNaEDqkNTl8g0G5nfHy
4kk3w3IRRdCyRYRTNAP8MGXrV49hQivn/ZjcTdZK0rCgFvhiWAEGJ+7PcJNuf+Gxd7NMFwMjnXUb
Z4b3hUD6vu4aURxMxsXe7Q5QuNA73GXwuXBXhfLO5Q7GkSDbARHZzhhxFTNsAhV03a4vc2vAedJD
iGBM92InXHf9KHvmWYY0XeivFNGmOjk7FPtfO637k2iEYA7FhGBfS3bnaAUJ86UpY1ly20dPB/5+
7eR3tgdus81rg44JFm0aI69BQEO9y+HGQylY3y6D+2TzIsDzwkMsdGbhbnT3OD08nqWQzSg22b5w
8WW1aDjA2NG39+lpFuXvKM5fhn0gHIeH6rIRcg6osyeDvqv1VEqOQld454wSOpIr5I+FKw2bLikQ
HG4OfbDsE5w3DP9gvixPyGnVo5/0ReEMoxOG8WP7dKcFDz5w8p8POfEIKHIyXjk/QAXy6N63JufG
H57eWaNWTMma8J9Tzn3nwKYnFqU3cUYfil/wm9gYsW0fTiP8TusZKFdKOkHA+smh1dkDYXvWDipC
8jFYebibZAg8QDlcwe6JQtS+itlFRA7WU3C/Bsl/c1BM5DMulId4ZCBS0UV4bZZlt/EaJR8V85ct
E9hkSg3Ogyu8GuFCADlpybmHBxYMoBMMMCI58Sk6iEKDt703HJ4eby2Q6gNXGWxE7t3nU8rjnzvn
kbTxXdwRkTM6sO1uNKavsS38AV5BL4lPgqaEB8WuEBmIht9/MBTbOwi/xTeVgKv87KkAZJakES5h
WsFhu5G0tey0s2akDURFB6ubFwn9w4H9Bx8kByGrqBYAo4uhgNH5ekjI2NvurCJ31zbun8sIlcqx
RSsff+Dk8VKsXIRwpB2mt5Dtl65GYgbGBxFjKAXWkOsL/pnOZbAe9wu5P4Ung4OGJZ+6Sz8dn7x+
f/OHGxO4zxzGRkDJwpdahKq3sHcAYwI9/BBLgcaI5A6Bed6+4pA9YIVGgY+8LXRxUuR8IB2YVFog
pcb/dvJX9I/5U5ZzFTZvegUE/Zzm4TNYzZq8wQfXFgZDJ2eNELUkxoUgrddOb3JqtV/lP4421xfO
NbyC79wpRCj02RcqlGiW351hlhIxlTq8DJADCZ1L0j1S65+wRIzYd2oGxuwPGyPbNZLsMpllQvaT
Rc5hp+7iPzKEjn3HQB34RfZgwnBKksiPu/XkqIuotOPj78egWS/rJpGQ7U3uGO2CB7XOaFL6WG+7
YttjO+niUSvGA6ijIhQgi6jLnkcJur7ehICoAI2xkbK/UDOa4BjSdIBsA4qWnQSqmFd0Rlc2HQop
oYnL1lA9yH8ED3MQsgb2lsE9TGxlmwS1H1CwHRdrmFro10i+8wtOV8xbcFgiQ8CvmE0LiJwuDddG
1DZXFjVAPlQMmztakhtrgE54dBBfZp1F0Cqehxiz7iUEvwa9Nh7i25JQojpr1eM5uyOCyJUMcjWq
B3DxPOWcefIE+ojK8sxQygGjBDQ1f7RBs1klGhGUQvga1SOe3NZBgL/w0N9MKEXBnNz5EdCeei50
BWd8DWpKVtgkh/MVLzw9ROMZHKhZMUc6Y4yg2m8fYgPLKhBRvheaFPsQjc5vdgHv5EuLc16AcJYO
kXcUGOBvh+s5fsVVsXjB9WLRb7Ap/s70rJDxHPDACFHG98M6ws8W+pZ6HBYee9k1XHz4TKGkcxnl
q4BLEZfwLfMizaHWIxmQc0LpkHN4z2MzSH0ePQiemBYLLgS5wXSZPlYgR5L9ykCAgvH54Y4Z1IcN
YcTTnguknJONr1DkHBCjL6WLk8dW6EKXp3gXMYYOZHX8YGLQ9ZaY4SiAu/IYLltA7tDdsmBoUiY/
0zJiMg9WHVDca7fQ4cVAP3S8FRO6DBQEoFwibEDCRUdQ0eqXnCcHdHcuM/dscSURAL2RlyZUq04X
l077FRLTgZRlh59+Bz2Gc245J9CmwT06MPvImKgo597kHYwI2YL8Cz5CxZ0XTNRi3s+/IEGD2o3m
Tud2snjwRttjRImNCuOWbfvnUEHF8Udsudt1f/ZOsN4rmhchBZcSQIsnGiKOrl0X9muz20EOI2n5
8D9tAAiK1JQRMuCa1dIY3a9/3DTueJ++iQgThhmw1Lm5FOq6U+3seHUVWzqHcRaVH1IQ5DwBqDO6
NW9CB4JC9Y9BiQVOg81T70MiwuTby3CRy4SOBGj15HcaNl5rQHPBYr9ySjN2syH5YvcbTK0nC1Tt
3/BqEGYQEnaM1N8M2WIg5eJMqSStf2I44AmQoHm4GtLeTCmoqSYdwGQ0KEd2A44pSOMZAkqett1O
oXK+HaaYFGqCPyM9gFsOwQsIyaok1H6e0s7kjoMoG6ke5SIeAski0S5ICIFx6ccoaM9Yi8BVlYIQ
AA9xTWRCwJnLJTqG1r1kc6NvjX5EhfK2CU5a4EfJ+w1ds4s/IcoO1jgQuRQJ1d4qbRdChBUfTi5i
JiVkBoYd+Gk795/dMKQMQuYg5CbWbDs7kW1n67JLGfhnqg87PdIyfJLtiZFor9QGEwpXPIxOrpKs
FNe6RtU1WcMCtKl2nWKaSSF7eMElsURjlLTVH6eT1s53531e5BAAQqAVTI8siNk0lrCQCuQFhZQ0
KPLPM8AtM7hiWxVdsT1gqoHxOobk1I8QDNEWursvGbYd6DGutuWSDXf0/8T9dQlOf3lsn0UyFWJs
FeTUP0Ey4ZmuOL/kMehw0jZjv6MGm6YIOt6R8BbYoZOY5JdGtN8MGjL445G45aK6RpjI9nGbUV2e
J2B7nIVwvGH1tfn5J2+YVzt7OyrYmEutHKh66I2hJdGhs3Gp9rMTMyqg9sTo2nVCp3l2QisUrS90
M/Rpeox5VJnIWiuYkiDW+joUptx5hGy/wcv55qcDBTPCKkavSGV2QPOUjLaLy+egXqTIYfLOwbCI
URhsvSlielIb5NcX2oOVi5Pg0V85wPo0qo9INPBFF4qjheIQE4sFaVLOQ+Sz/mmhtIe9O6cWvggO
7L84iaoSYc8fmTVHD3u4fdqgR3nB/0nhw5jcP1R9CpvaVB4QK3O06dtxdQQwPPbvAVCnQlwCrkDx
fU8nze0bwLVNn28OjN+C7Wl/OIhfss2YwIsDBbt4TxCFpw+AwoR6ysVOpjt9mEsLUUC8l5Bb9gi5
0m+ITK7COPIkuMeba8aTpkXyfYXwf+s0z21q7anNlHB02Y6UDTiI0D01LE2AVtgsJI5wkiJEUBSH
VDcGm9qO/ZQvOaWZN3DeHhC+SWHhXpdCK/mwKGW5HnZF1euf/DMUC7opNhlj7bgO8YujEVD3gb9C
uQ52IR5A6ioURRwbnHC+6M4/3uT3sxGjMdW0599aAY99mtCDoNfgdSEwuXG4VPMsRZEWBLOVD/e9
GKzc50wQB+Nnf7xy9yusG5+I85fZn2aV0ZkUXfAisZw780JBVo6RlwFbRPjHuaPr5FDHNR8oLnqa
3c5h4P9hTMFeiubdu0951h26A5crQSRkfkfwH1v7CYZk2Ph6bAMoSTKoAUZQRuJKX5GZ3W2K8uEz
3N/DgAaKUu2xXl/DiNKKRXAN1AUNIOdyFnFiewtJY9jK4c+jLtOwfENxjiNOS2qSuc60BgMY26PT
FZq69eol+mW2mj8hAuDDfsclX+HLjCRAOzdFCG2YThUNHi0NNSLN8HEQic+IdSTXcs0MA1JjaULr
waUAEaAkh9YyDutukul/Ckw3SZDK8q1YA7sdLB87LAzwfXwdlxCzpjMNYcJCRvXtdSkDDGSdwkX/
z9GyPOgPLi2q1QnFU1L7311gY7cl6G9QtCyh04AQoE+9p/nLplHpfLkBmIuGKpQfS1fieQWzoi+g
lGNT3MVyr0U15yCaNHogX4R49Jo3BAHb9sWdoPinFsaIMfEYJAH+4RiDObV37j045xfOyPzwEr71
h/yKNCE9oyqXHEhIaiuhbR2h123vXlmzL7KxR1y2UBOyTH4aCZUukuJ5a3FWIUHqeshL0KlZr4CY
1puDw2oiUSrR5f05zXwtWf6RN/K46H+qNmaa4Qro3ldeCGwkOmxIoGeBBFJoUSairAeNQLsrwE5E
AG+4/+NTCFVxAV5u+gV22DYflVkU8hPHN8/vi+ydFwCx4TYMUSAb1UimuPQ7s3pmwUkNrnM8UWcc
vBsnGZIwApRmBAV5Rk1wz+FbjEGRyoPVnhGo9PBg1TwgXEyPvQUOhZmjpLYrnI5IVokxOhqu3B8D
qXqA1+OM8PYBXu4oXNEpwUq7x5mZ3dNOyDZlMHzyYgtZq+mxt4ob55oLtBRzVIemmt1zSrMg4VTa
9MlJE/TuOa9B4pF2V2xWjKSyjVFD7pDDOPOPU6xEwWCjTJvWFOg1QK0wxUVgMjrOWdgmjXHp/2k1
6Iap95hEOLKlVEwzD1gBNNBHCgVxbf/+t//5f/73tv1fx305KK/fY3n/2/11G5Sne1P/198V4+9/
e/zjr3u7//q7rumqLHdVRVG1jqmqRkf8fLseUvHw2/L/kOTPd/W9fJRJTH1b2v6m6/QgHOBdiv4R
9nZrO5NJNVInI77Nf3hz1fqrNzc7qmoastGxZPmf39ySVse6sFplgttW8JsjAjXmhWrPX+tnck30
oRSq/QIux78v7q7lzJj/kpdv24IPGwbESayveFGSxDaIiJnYNCnabvTGzNv9/1yk//Y5lX/+nOXj
e3mb37cyUfvYZGEKVRMnUuIF1toBrNDgyFCA4GBU1OiEgn9tg8MLJQ6Z1Jjoh//+08h/dcs0xex2
xU0zLMv850+jSuWz+HxuyuTxtpekkmI2q3m9X6yQEoSesvSVkgGj5N+/q9n5i3ulqbJpmKrS1VXj
X66B0TnWF+1S4GP6ta96bVss3g9xyoyVIMuaVGjSvhjY2DJRqNCCP+czvOI3+g0eeGswf0O0GRbj
Dnbv0N1WDs6IH+6R5tx5SaF5T1SKiA2G9DUlzM+9kptNTmnh/x4eHqHn2Ydwu68jJo3JPUIFT1bd
k0GCvDnmuv/OHykn85sAuJ2qexWcLwnYMEROSC38PftYD0jEFT7c+zcgiPCav3EI6x+A9QGQfovf
6N9fLFkRV+NfHytNs1Rdl2VNVWVxNf/bY3XWzIeqql2ZtciEt9cwz9av+eyE0Zxsy5rQ9GEx1jZO
2fbuiqea/hZv3HYk35wb+r7SERmvrjm97yT0X693H6dkpffFAGnxuOCi7VjCjrPloqfHh6/Sd3cQ
WFwmq8Wj7Em47+8NcjQgbvG0avqGGb53t+hycU1Si5h3abIjs4Ft8tKcCm+hyn35VvptIroEPP9N
4KXCe3/cC0rsp32l5Li7t23xy+XTqIsnGcYSRfTDSJDNDqbA8C96hNTENP0XYZWrjJrN2J/v7mcn
04rE3V/yRAqA6R7+rtWkOvmyRobYAw1SWHgWIuMBrh1dBuVuQ4RsuI6hukSbX78G7ec/PMu62FP+
nzujW7rR7ai62VX+5c7IL7U8Vt83dwbDuP57fm4iWr+KmhS7+RPWsQ4GVtGvdosFd01lXlbz77t2
zH3T/FNYbNVOcl48+oV7cqS9uqzd7+C7uMff/gttl2viJyssMIl76+GppAXmVirSJyJnPLdUgjDt
5/AGwepgnjlURMT9gqv4u+CDfmqy/7QM/+K76oqsyKre7aqW9i87RXEyv6+O1soTskBxiRTWC0Rl
xK2zKBAF/Ycrq3XVv9gjlK7JIWJ1NFnRu9o/r3q5vGj3jm7KEzO6pd2FnpvRuW8Nf+EXaZeUrBgh
MIhpMUanrOuVEf6ypNwcM8R0cUXhSngiFuG3tB4e40v03hyXxeiSlUO1fz97xIuOLocVTMJCG7Tb
E3Euq6djJMbAGj/QwwNxVJjn/QaXjeU3/jUiVhEdXBdRDfRQfaQdJcO3141EyEk3xSk8N/p6quTI
KYOnb0KVddzViDl0uXeaWkjtvsOih20CclGVGe8fhJO5VLwSgcpTQZhFZSUNHhMkFfNq3Sb30co/
pnqkk6/aJEbv7ROesmbr4YTA8S1u4y76R6rzsZR0A9Km+gad62rSDpTU6KshNh2RGbFiCNolcget
EbanruZfe5+gzC7rcvo6gBj++moPfV90G8pz/mL4mXZyatlMybU5LxxxbKbkxKJvyAFEkjNfTPMr
79FTiK5ve/x5+IGqefq//nWix016zqVQA4ZQSgfvcAW//4rSiFrDzC341V4LHd1TtxfPTPAsm4AR
z34La9wwefSOHxw619kqUQCTu+llIwTGZtRJz27pXFI5+4Uq4TdyT3OvI65E09ej+EiqRQsiU8e3
WI++EUd9T8PFC3/V4TuundJ0lOGvz8y41V+Rb2Pgtdt8/RNUPfYcCl048ldu62NnzBmnf22YPRrr
E2ynNkwcFT4BSINTbNQkztqlkqOl7OKwijvNOTmFZfqZFIPbWtqiNpbmGA7+OgOFKuLNMeY02MVZ
o9UvVEwGRvSD8mVzcyUjXD0R0jJPIpIgi7VCRhClytUHtyNgAdSHF+N3pS1vqR9Oa5WUHhJuUCRZ
mLQiTGsgy3kTbCrnBIfy1VRkZcvTwRp/8+e8htFhZIMQUpKlpw/IvhMyWnD9Dgjo0za2/IMP8gPC
m2lzAa4OOsMCBPMK21kALbAsfsyrhd+8WShDzBRDKXrmJA8zIvGevnq/dTV+p/X4GmGdi+cvm3LV
72z0DU3zfc9O3t1UIyoWZXicrg5WrM2/U2sEWIMhyEzaqf4lJzkz0SgrtBGzYyqYr4BGUCuSc0MJ
vjAzPbvmUu+Ty6MTaME54TxI9ZQpmxs6nN0rlTdV/kpV1ZG2P8z5Pjyvk3pyyjH/HlAvWbzeQhpc
UN3s7vtmgVkNR/4eKQPtfLEE7mwXABCX0XNPgV5M3vuyLy9YFeVaR8ItMvw2OnDLG+c+Obnw7PLv
oOjZWrvJe6ityxHfWx/eJ13M4pZ3kpmRGVznVC8fXC/myrQm1byKzljpSkOZxAxfRWJIOh/8Rf+O
52+VMRUAftB79H5QCqAifOxTZ9NIIQI0MMOzx8+CNxlol525qeIajnItzbv72wTn5n4xon5dhdac
NaPN+OLEG7D+q+Fj1Lm5JFACr+x/PE2c8O0MxHbXjW5RlZtTjnr9TD1waYVT9JEdkdE6woCmVEWr
3YrPNFZniCrJu2NaSsPJwv7xBm9a61zdkLUylWaXfaW5p4iP0zOiyjfjL17qyv62xJbyRjnrSytH
+LRNqqVY5aNq1ux/g9tGW3DES+Nzz5q9Y21oZe3sOloNbpPz6DR59psTjKFoVtoFUwzEfvW5U/JA
GneX3ylpjq3N1jNESrSpPVwhDyvIIjNiqCjCLo1v/Jm8gtOey92Mf9vSMwkttT8bej82FKSVDYiJ
POimGLrvz2kne+yBh0Fw5L4MFlbhZG032YslarbJN+fvtHdYEtYBogoijG9oSvc21UOdWugcGLsX
xC7yLnrgYTW9zDg0+O/q4TX0cuMndlgdpNXm4RIqAFZmSNZYkdRrombNvZ7e+u3+Tn3dYT11gA8x
8g/L9Sq6bsn5ePJhAMP6pa8eqhGNYkm24frN+tk19ATHeWt4CCmY5thexexHvXI7edl/9el0GTr8
kNJQJAxdWv0WIYVv7MqQFQqmFZ+mx43E/n1Nf33OsuQ9KyPN7xBkYXNqMf09AYlXx6s9/tScEJ2D
gUwbN08m7D4vnCgJcwub5LElKDbD/KKyGdXS7sJN4UIYDJOZ03e/mb+mzHzAp++eO5ktHxPBpbL7
9Vr0uhgZhM32tX6M2LhxEUpwmDw7N81ngatz9r7XATk7vhlG77LWcYggfyM746HJvXpiNIgr2OZH
4DZ13nX+wMBU7Bsovp2f4TUfu902fYiScgPUyiNqLTjkb0PVv8Z18BijKdgeQzO1CNSlmOde6VmX
TZnR4RwfxfgWabsacV7SCSrG3W+cUasF5tF1aoQUAJnFw8WUi/9K+ctyb/1cWQueI3nznF37v+Q8
qCFDNuqs6cvz74FGE1mZYd/hX+Y/FJC7e/JQHMx1Rc0nZbgn+p1MidpRzVn/HFPVY/nDtDjW8P2C
jLNWxNfL4X3QjD7gCNjBneML3QeWeOwjUgw8q6TVUJ49Rs85htQjZu+918lfTepMnn0nFbcHTy4x
iPeKtM1v5Qoj7PCTrgIrvCcos6O7TwrSpJ2xFZw4WJMfA3Xxe/N+H1rZKWe3Df9W7cmbRy3i0444
ORL6x6J/eLi7n4daxvZgbH4JlcxYAijB6JbIVjGCyVQxkzs/p5uvUql33jPsdOBuc8cATjRGWs4v
V2KGB3SPor1fZXMO74G8NYfUTESx437YkezLRP8It0Zi5/zHqOu+V04X65H+KddwxjnjFoDzd4eB
48vmlGHvfBl32mC1ePYfvTJ7DPjF8HVg77oP6jWaev6kZHqOLVtB0mraATufkOGXM/45VBdMPE8f
46ZxHpJTaZB65rjdfOSeNJNnNwTTmTpjd1Mw+8VQf3/thiaD5d/IGn5IO773+GNdTV5H4TlLj9pZ
nJLVAOvGm/is91iKzNhK67STHpkSxeGiHGghvpP3xZMziOefcmj4fERdViiRvSSEDZs5F3FfJGpY
slqjdqa3UZHwtT/v3uPtk0gic6QZwmwOdkE84HhwcpvefaudGopI0jCaqL0Ilepl/SP+DayYuoRm
d0Siwgv5AWXa2X0tn10HL7vjw1VRsC/ZCJTsCQw4+42NBPc7RAi/fksygua8yCag7dORqyDAPDom
GygPoPmn7MAxbvmaFYsHk9uS06ohTSNr7tm71VjwYAjnmlfsoSk07Obeu5F/nuPIWaLSvXqXyWd/
yVnxhRZgUoYnqeGsds+ZFp4mdIWlc6cB4mDMCIwJuB7N5hcUwzYyk8+crIUMAcARU1PABFshXCzm
6ty8NyMFbhURjrWkEQsxfkLp54G0od0HIrs4l5fbwXMRv3D8RHw5sCYnzNopvdAhwCKA0dRpwUMr
Ut2x5sU42y3WZv9Du9UNlHFb+HymelIGF/FDnoZyix5rdUok8hQ5jhDvPH1yXDWKqstEbZJ7nRiW
Q2xB3S9FpXidHz+h2UZvM783sfFNZCPqtrnacgwaqfJdtIqjfyn0jtN37dacetX+0YRcx+tPYv/h
W7DrvKa6ghhDJUqwE65Io8V6umJwqfOhSccIsiOk0y2e7RdGQcsdo7sP4t/wA0Wp+RFEawG5z1aO
ed1XcFkETtbgjmhlid5jyHB7WasX/9f6Z8kW8hf2Hwb6hfLxx/iAnBh49E/UMewr5yFl0G3K/3/w
0AOiBh0A3um4FYYIjNNuWGUydkS2BkdPttfj2SvvgU6GBDLRKxobTyH4tHZUzWkat8XSdoCzJIZJ
Ic7cl9b5HIrJd9PF4etNCrBXwg5TCz4J+0Fuwy3qMRgkQX6n1xya+zx4+JxLGrVpIiXPnvnBzc7R
/Ce5o9T+94FiOE9iurAqY+nkt/E7Z14ZDQtsljlpOD7JcRsZO3NJh0gngXIFXImxcT0k5nSs5F2D
ppCZL2sOYGXOzPzXq4bfCC3QeUxfrJLbBD0uHkFnlVk7QIBzYo1vWRmpuBeDxM4v2S8mtoeI9vxX
O+3DU3159P44PIqXmdq3+sYc6jtr51QiOCPoG7iEuo67s+caoXz02DNsRYm55QzYI5y0GIIx/aoK
qLWASo4dF2Ltt25JlPPPN8bFqsz02pRyFriZKuecvKnA4QIoZ2gFiE35Obcp8sy6T+G/xCC5Y8tY
nF1G3U2tMMNY5OVGyWTk5wfCK8imZQW75VpDnMDN2raMq20MEiAW5+V5WCDfHLUHYtf1/nGAkPEx
1ecIvFDcPtbmXEWjNzrPzgesJ620wB2Z+WNO/3ckpVLUjctEzggUV/r3abHuJN+Lg9EPfL3uG8E5
Qxp3S+7Dk2nj+nMHi0NH+opRMJ6yFx/xMlX7+qTagBMgCZ6hzV2U3FXiUiMyMjyqulWquo9NZ7B8
fRkJtSj7zj3A/hUAe1pNzmMVw3iWZ4Xq3/CthNpIX34j6oKYKdMxBvUnWLawah38khN21BqWmEm7
RRN0YljSdnGfmzkbNxchYCIbeTPGSikDHqshR/jTLwavaRkS+jm4+dZUYePwbvhfVfAXJPYE+swa
/yYVYmjmMaVQH2p9JXr03z7D2Bg19hCdhBaGVPi72yuk2pEcsuVEK9aO3/YeZH9I2XF/3zQxFPXd
kXdQ//4n+PUa+v4iuMWNLyW3dXmgvGIIEhVM8EikeQdcg/SP2Rkq5DblTG8SYij3POJplVn+eSRD
gHQHxF8RecNG6x7Dew9HmY08KBLA9awKlEPR6+CLBQbgAy0bln2eE7s44DIE6Jh8s9eO74urexpe
3XfHvmXEQKbfyrkOHujvKdEY1sXozhp9s0uGFi2q4kcCjsNSxO7dynBrGFI6VPG715ncYoFicHag
0Ro/qfHPg0tkwc0zTuqXItMhBv7pdUFCvrRnIxy4ZlZPO7ldTPgFt+OxLSOG2wIbasIMjTat3MDk
kIsZGkzIdKqg8/bfCi6O/gc6SfXaPdCv/PHeE21A2+XxdD3yq6DKsQC6UWX49wgwki/PMN+vi0+r
U8ZFKvldYgoLRlOoIJiZTKlRV0PFlgKDS6NnVZ9zJX3kpr8iBpFnHCwH1dOLuq6Cv9QNrOsdEcn8
A4slOnLMecekGDjYdcJLPr/R6Y1KpgiUDHk8e/d9a4203t2zeirx1phiLDpemRMFVMYgX2cXLIsd
lm39xC567vHqYN9SovV/SBTWD+Zg9wQLoRVnjqwNtVCelTmZWdzrImFVPInvKjGs8rRxN1CZ82tD
I7wsiUNDMZQe09UYzcLiJrKab1hc5kWAEKfHyU7JPznSLaFEYc/BTb+dSaguvoE8LhysDfkd/M85
xgclB1ZAmEBj6xOglzauMuVAV8nDJ8en+J280mZmDqocNiH4elXKyagpLkBBFZ5A/omGgSs8Lr+p
xAO5MVl0RSDtYOzQXL32x+Upp2DfGIbNW9TpfbyK9LyOrDG/AxzIqd9H1EmjyLW8xXV0BxqTBjwc
CQN9fSrngb4whmdwMRPBRbFrw9VgRTQAzU2TfDH2uaZn6nQgQgFQEYrSu5E5VP6pv0+R4gB83HjK
Tt4xl4afAGs4B/IUAu2SsSWGmMEkP5BMq8/c91ZO7rsjRBbxapEypKPV3DOx1HaZStknlcNO1pK2
+Bifcisuhw//PT5TYkdqeNnUKQVP12vDX/ISydXZasjRJfer5UkgUN9cEmE2r+F1BFqYaeFtfQlx
BPaK9Eq/qGRY6fVaX8dteQmU1F55mEgmpu8F1vjhXEeAiIwfpb4ksCrjjzCxH8NV/XLKEPl53MmP
M+VAn5y1I21UBTWRQUB9FyCMxi9IeLu7MJp1rgdk6/SfO6bAmt7LW0Us7lk9aXo/phcyvird2/aW
4WbNFKLznHezU/ZMaFFPUyWDrEFQdg40rAOU9Oafw3OsxJc+kZyoNkMpJNscYCov19+UCGdhrOTV
tjqrgveGRoGnjEdGHjBiUzjPMe0DYCOC4rDLTCxYiCv7ml3NyGWaPl0eVhp7ZSgKmR4bhjGmZeiS
0/DCZ4jCypfGD9ym9OCKk1gHZ1ba9W4KLx0qU7GFMwne51Zutf7NA/trExOTmDoEbcaHgLdZvw7c
f153YXr0vppvDuqAEdnJiQgKn1qatt6VxpLPf/rP8XNgxcwack+qqI1Pkzt9m38i7N1ZDbqLX4As
hFHRFQmNunv3Ld4wrP0ibONHWLsdn63UZcq5Z0XEWffOwydu0oYD8C4MCEKh3zqzV8uhnByDt3cm
OYY5dE/3WveY1j4+xeQCCvsxvWcMcY/fvEdm/+09Z9KQRL/wPrIQgW46/MZU9bQHzr/m7rp5hCsC
HSRudBOqOIo9UM4+vTd/C4WUmb1VgqqGZILHuKxxwb8yXNhC4MKvUEUZIWjyjW5h1IyOOU0XDUQT
NVRSKpsYGbKY8WsZKQF0SMHLNzKViA/dLTJ8kL2fJ0fUItuCNhxzGegXmpJfsK77WOXWeEzacFpG
mzxnavDB/w9T+Bic7H12lPHTozSnTTkujxMNUXzvFZANMCzYoNzPAkdoPAXzsod7NBvSe2ZlxrD2
2/BG5Bx7BZ7VxGGnFKwUo4XfhG8Rew5Sj191YqFnLimw43tM2wYO7NYJH6SJf/GV2iAp8yPq0iF3
d3OcfBjx8SCPK3wqda8OFWyPGWL3DbSdlICkURw5eL1LxBgkiTE1nzi7olbQIyMs+g2sEfuB+Eic
Em4z04aX5Nw/7T90lw5J1gs5LPZAO/KimiEoM8lg6eLkxZnmcYcJjAg6oLKLS8Re/kxM4oudAupB
RAfNLsvVAO4N6MRjh9eG6pDdfvIkCuPqm8tPpLoENdG2S4b9WRd9fXDvV3RdsT5goJxsFj4XP4Uv
oaNjjI+yCn7MuWIyhCtQ2sTysOuuEnIXPebFMxrttAxuuOsyQ+3oi5JsrHOK+A4R1GNGF4ykEbu0
8aN3HhVIt5mv8ImsnZSTd9y6/5ew82paFF3D9X/Z51ZJhlMyCmJOJ5bhExQUDID46/dFr6q9Z3qm
pmumZq3uL4Dwhue9nzvABRwVEdpfvEGtS2QACw9KZKh8uDnV7vJjv6zHqLYLX/QUV3aySfEDNgd+
K3oUJYSqvDyRv9WGu+h76uBE+40/3aqGhXID4oIE0apWjSGYwjO5MAzZks7JucBn7xLDznCEQzNg
DXbAw+Fbkaox4yoQXzechLxidRl9OeOBP/vtMh8/eUW1NhE1h35rEqAX/+Bz05uQTTe5LPQQgtUt
eMRZeFsLI8ax7LymTVQfeJ71jPBDNmmW1XaqTmSHx035wfjNFrzXl9UfSLE2VyM6B6Rv4HXbDLNA
xCDYbyPawvWhnL1xR+AMvqKbtBbiZNq5wQ70zTuWF7sB1XMohK9IHNAN2+hzxgIHfaFmmNCFZl8u
fm5EToOw0vWJXyNxr/lJN+CUabHgesFleiM2FTX8UJ4C4CXTb3Cf0aUG2OB2H/TeQCNAsV9TznO7
LXcaCwBCCKj2IBQynnMhiben5OcVXU8SzTVaI92uQoZw6bECC5tPLG3KsREXK7C5Ftc8F27cQWDz
p+ddO7sTCR+YsMvObp5DSCW6uespOvUwi4qewxY86jptwgxhxwtE5g7zSudTV96LaxYjWBr0rUhu
XdzBRMCcUXMP+452MgC9YaXvFpVDpM9QD0T2zxSjZ4c2Ic/oZiIAfrd4HtC9HVCz72VfGffGxOIC
2f3wJOEyXA8aFrzZgjyyfuMQNJVCa7qY/KANusZAYV4tOCTXwWdccWSmrL7Ctp+Jo1cfQCcd6xE7
Na2XGKcPWAPJUgvu1KS3UTPIA6qF2WOwGz8PeSytCEOnPRZp86uMQQndNVrt1mPyRexDp6O0v8Ez
pMUR7d52TqxnaTbs5eWsHbCDyjQiEbJIJxmPu+U1QAoUsA4INoh5BzYLLmgaUYnjzwrIbpivNLDQ
5zA97/BDWAH4fR0NmuBunEKyw+XhpGx7Wy23pcVzyeiNvrQ/1VkWYkyjcJOUkUt9LAxUjjXJlrmM
5bBFJUdV2Lv7BUtCqGWRCDswZiLanC0CrFiVgA3XSQM8cIa9WCFnCUwppuwgudHXB6TrvFTzwe3x
btTCLSnjJy8ir0EC7cvi8BgAXF1rVxo9z/KRoD2JRfqboDwOiqv3PGQTMFhKposvDesxMXGDF/Ub
OJw+Zu2rQ3D15GJVKvguouyShR8UkClOMvZI8Eq3PD3weHywOwleP9rRbC1GUpj+vElAwXJOXr5G
WWmpFyYtm7lGtUSi6igL5THJV1nwPeOQE76OjSuQMD25cBraiBOAkJ7DAqt6De0kqHV00l0yC54B
TD5MD4pRA3eNTDoH2p5FsgzUXasgAv6xaBb5nGhtKHftdVRA/CwtdpR6+J10uUgfX3Z0AHzgkvnO
12cVyyHvsSDiUY+lCUnyPG2+n7MGc3sjdUUo8dScKEMJZMYvl9A66wFaciLoMdRx9bv1WmDV0MXH
vEHACQbFj6K7t29ouDiAsE6L43qwW1ZoM7GeWXMWvnAMB0X00tOdevO2f4yKLelLkKfG14hzIWKF
ARs3Q7e2mg+AUL650seWnfuwHsj219v56TIhjVCK+OTSi3BXsHLGM7tkFqp+Y9c+x1vXcG9ONWr2
GY2FN/5XAjz9J8eBHSvPxWHZN7cvM3NeFiCWTbceyyIB/yEdbcewiMh8GPQciZITrzqO64QnkSBk
yuOPf5lcXagD1t2F/48Ii8Ud24KKjn83T8ju9qTVZXjrluNAoaPBLgGud9lSXfFQp+/V3dei3lah
4LiFTKIIf6QwHVVuY2sctFMKqEW5ysilvEXCVB/LY9HmqBu9/SQQj2rMVjLEKWVisGNz/JJtIkXg
JsAx9al5JH5Gm6qnDFj+Orr7sn1fUViyNJZcuNuFS/87wGkpYD/ZCKNypQcYEfvPFQttAr8SFPyQ
Hvqn/IyJn7MxvJsnI2nWZ+Ixnb496DsUf8rIGN2HKTyJ0rzOckLjCaw5YH7g4frQxgkUhPdRJaBI
nxEhdh1e8Lw5tieDSz4PlcTLorc56jkUl+NLUNiC8zr2nMZRVq+EjUabZkG+UKhUTWHKVKY0wZKB
b4P9JAZalELyRJeHfMv9RB9HZ3fEtuWRgEXSciFqDVIOsz07vS+WNvgMSmrKt/UIxdnnaaphG+to
T8huJT3FIASJxIurZiepQ3Lsh8RuV69wU4HF74+N2lYBZSVbW9RtF9z+YHW5BDmJL0gcqA2VkJqS
7bdg5SJKJGA33/HALgF5s3LQi0RbGFRQuph7r1HBV5KQch+UvKsO72SSv7t84DsE0nKgPbxc8X7a
zwD8vnRqasQNe6gKCKWbxARXrWcARNGMqd3dh4HlvOFmna49+8toT0jvsnZAtSzi8+v4NqFPxxJK
2UhVEOinpna6vVSgc9TRnlhlbm596o2MKFlg/8LQXz9O+ejpw3IME7+i39JLnfaF8TTrkjS6hTKk
8cxjupJDl9y6XkIJU4oGVi/WMRD1SkTGHfhhP1lBQwlovzCT6DkU59czIAMHiKLhyxTlZWnTqeL3
laTLlHaH41NAfgaAQ9XHYvMy8knBeIwotpk2/aE6l6IPq9ka3F4/Ir8G6xfXZAZ/Wt8QA4O4455n
qLZ0XbVPn2gqA2XGEIK/mjqP01O3NXzBpfCiHttXAGuXJvFPL/OS9W2sITl4r2vIhRXtyj22OPeR
6MMykT16d8bb7p0byP8PxzgSFEyGrL3DpOBjYZByhfFuBJdNqrpy4hF2VcKP/KJkk9fCJBW8R+vm
1P2Zq9dD+gmvI7sIn2JXBX2aNyfuvaBJrgXlfUg2cUn3YV7rFvnglUVPQkWcgHnf8vWY93UCPYeM
V6mxlfPr5l6ghsAiBDlGME7DJnWrPKoKdkT30bMSco5Utw1A8tPSuu28rEHK9d2+OdqnmA5+vLY0
7+ed5pF51CLdGEFBJ0u+YgeiA5ZZ2va77NdWxlbhdX2m1Hm+wzQbKACBZ6NHQIzd0pqw6szRiqEO
8pMSfQMAk02UCQqD+yDFxCVMPXDr8LWUp0Rm1SxFAGonvlJgQULo9pb4v2LNpvKJILQ06N8VpkIk
USnjxPVe0IMQSWc79VQHzEs9SKRC0aL6WG3wkGGVuv2n3XyGFYWatNzRTBzLxASSw0GTgBE1SRVS
nhILG9/yO9iB6Q+EZTkSj4JmkbFD32nZBv31Fa8xYy6gYFtkY+0snG/4FclE6gjgXzSdQ4MKObwD
EHwxaWLMAzxM+UG4SWnEQdnKwvTuJC8/7fMu0AifWfLSxu5tddak1LmmEXYo9bLg167pyDXrcv8s
R41LMMJ9T2yTjicSjojH/uyxZn3qo1UZw7vYvt9h9gqSbNEZoODP8hzUPzngDSUIBAxq/JWIac1C
XynLHV47RN4annYNSnHwhkOve5oyxDZKproGdZ5T5VbHhBeKPwPTY5Gv7oeHYjG97gemZb5KV1nw
CFTUveVImXDAxyz+HfEdHjTQiWj3xsgGByKi3SwsAmCeQb3ZTevosv7sFXA+WPDz3TEdcbhGml4v
P169L5dfLrdnU/K6ZoEaG16+bEHA+pM0vP7Ih/fiFX+5oESw+YX0OIUfu27l6QNy98dTj8AciD/o
kfjQKfff5XtUR+/9e5LJVr6/Yo8CBgJFChxU9y6dyY1DV0/FAmi6C9Qxm8kzt5v1Z9kbZKcm6B/S
BRjyZZ/sL0vl9DiQrXGlF9o7lUCwgEM9i2WAk9q5XatzzPVggY1eM42msBRAHYzyroddHm/nhFYN
PAr+05+8WfqxuqX/QAHf2lBjlPhBPeqUax0S1xE2WoeJQQcpuV5TDnplFTyKQGp8ZoHMmQ8FW2Ih
J2AQ7g4avJJ5xlK7weCGLD46NYL9IrQXn0miuZfvn+JQ0WzXnHrzPQGldfyr17miL1DjJncQOJAz
BzQ6RyZmHVKmmSKN8ya4gSKpHrpoHDAbDiDd9KXxN7y2Qdkf6C/7QVxkxUx3H7UlIg3BQoel48Q4
VRqMg5a3ciPphElFWr3fPSaX3mBHAjP87oRFfKmqPiuYNi0P+RJYkZ1H9KSXW9HNgimXrfKXK2gs
whbRWqIAlylnCM+1Le3hPa62rR489OALGtk6n2zQ9twcx5VufDbIITCT/LjJZ3gX51o2S+tFDiUv
nT7pkqSWsX+mbi17sKN3jVdtrprZMxxp+4CA03RppxzPAKVS2vhDg85hrCPjhKClDNuGDvS8x8kt
V4ZNf8imXQRt+Ijvla3RRu9bKs0ewUt0q2otHRfVi3e7B/jZ5PKo1SZ0/0D/OLjRTdihSd3SR2Xp
acEeIIJiZAQIiLsohcriAjZUOJfVm7CPY645r09YHHZ7bUOZ89koc05nl1WCscaU4x+gcSH5Brmj
u++BHhVrHu+tYSGbfPdySNMveB2MeQq7PLElSqaZcFRmYlSuc5io4qSbXlr45kFDMnP4c2sW5HR/
j88wHT/hG3aeZO3N+aWMxf4W9Nf4uP2bI2NPqdnquWJJgWgHQl4sccs8gydzyuYeQZkUCowNjRdI
mJ0g+LXifx5D5cQlY5iNmNfM5RHfJ71tmIM0auHvjMStMfuESng91vFrXz5t2I/V8nuz8o1yBHMe
aGuImNvbPie7e+f2Yw4Cab9Dad6zPmvzoV1Uk3JDiO8ZYadw5ObhQoKvEroj2CrwbPeR9G12xhwN
fdENngYOmtnwenxN249dx0ppfwAJ+DcuxwrD8wTosn2VIcx74wBDcZ1h+XKGElU+IoiZ+oTZTdIy
DKueEKbz78vH0I3PJSLdPu0MS6ocSbIfov/seUrjfapAkeyCUxy9+NvhqTkPSUMlRgurvjOKWVwM
ys3vnU/V1JBJEPOVlXfH0/aujMrW06GLqtJCv0V5O0+3meiUdHG+oUhv6DJ4XtF03Zu4x4NTS78E
7Coi4+up7+AqBncMz2/u57Yq8jB7+23Kst4bfaRJ3d9iEm+01EfxOx8kzwk71TXz1Z6r3DwCihsj
FrLZvRg3kEPvsa7HAm2X2zDhrAeg3kxAozKWrqqLzb0DftjJ2wbnKA/vA0cazmA0w2vQ/8f2Rt6i
LVISyAFFKs2DegVM0ysccv4MME/qAk53sJJKhwr7Szb1oVjDmUdzFbZrQkOJO2mpnHrLGuOKdb4y
pmxD4XcqzlCRlEjG2FUx8J3ch9L0hUXAxNhLW74kC/a3sZOxyIB/UiCJYTkSlq9xFezWOZsYHIui
22YoTSyiJZlNzE3W3ob/bnVO5kwPfJlwvUjtvmQRlqbDDaZdwcYLW2bf+wbsY/XyofsyT29arWs6
410dQK6qcbMpDKoYB+C4j+ERP0TZ1oZNjIh61iusaqbizSOb0MP6q/vEYLWffhy+TXLE4TOqYSwS
jsOO1jLYkIPszM4W7W5jYyH27F2PcsdQQbzNbLNbZ4QtempMsktKw53aPXWq9XdHmexQSPUm2bH2
inkVcsLpM09QCund/2H3vFNyIDkbpANojbjLmW3ALgPt5K1bbJ3v1tFn6qw6UrfMypstUt/tCCjF
gU2jJv0i/LDK6X36cHlqzbCOmrDbSh4mtIknjDp4cDN5pXQnSAsbeAUDrCnyTiSiRaiuCYfVNPs2
pm6jULgYHnUob430ze85G8uELIP01dY3eg4+e6LA3iPMdNha7o19bTCqsuT5HUwC0H3JzxCGWnOH
694W2GKebNqwQLmR2+/zg3RrBzfCXmPzsSAAJZvvvpxqzGGO8y83o8eKU2HiPHeOqO0B7OWLbXyc
hAA12SGOV9sWZK/fnGs/kB8R8+N5pqaTjwD9+vHdc65YhGEwGwFUihEmtxrWly75GkrhkhzLttH1
oDP7A1VJmnzyVWt4RTXYid0LfYyVMwRTA+CLpFBEiqmTP5fsiyLcdaXrBOT3Thp4O/HG5OFuqgqW
sEiBGibSXkqsCyQjHnnj502XopZPyunn54l3s2iRj60sH3PYOwXLS2YbRAeS3Sia+OTdTrf5c9nF
CdA3iQA4scTpA4/ej5/N9Qf3/gRiqOFjd0QM2y2kFKngUikYPZvF+D1NWfEX3PYHTseIqj+bcxB2
73t1+FyUACjs4jRdNlf6Z9WKxey/JS3Gv0lMFEWUVFFRZEFVf5O0vD/X3e6mpsJCmV2hH9zDbH9F
zNs7Nkv9DOGGPQWPDlrs/chARPJa0B+ZgAc9V+IYwBwg9udCl2l3ApI/0FugRUvUuN8jgO9Cjyc/
9JC2TWuCYQqWHgxV78vn8nPeHWEZ7YsxRPpxTbnfzMtpE16HyHJnlFe9cXV4rKphV4kf0IQA1436
0y+I3PCr4PKgzYFY2dlfK2UsBffjnzSBkvx//qFqElVNROyjSrqsyL+p87JPKb3K+1NY0Ahau9vr
Oi5nOMwGP3jFrJ5nHeikNNFmd9F3iUvojEVQhz9ph3+SdEr/ciOaIep6XxNFTf4ljDv+fz3p517u
cj17C4suvUfrXDVqe6v5X9MN6OmhgQBsGvdPY4KYuoTGxNpjgviDmQx+e/89VH6pjX5Teom62Km8
FEGSZfU3NdI7VTLlXZTCYr2mWWuYwLogenHzM6fX9j/7YRiKU0aFlw9XDlVgyLn3PsTKOOg82DBd
wQIIcT2WThcaS1IwJCPmv29S+hcx599uUuV5/uV55apUpE3Bi6MgtDGDwuhVHWyr6cOaFxFyFjvw
xsfyZq60CHm16O4Ta3FzUURMzp2z7J/en6B3T+W/ntpvguDiWRtJfuOG0iBqHEjUaMJhXvH8dmfR
2nmX0RrDj+1jtC0DzA+2Uaxnw5cFzYQ2z5ZchK4DtiYwYd13UPxZ85dHDxdRJ0sVUBw1Agd+zFj7
vanYM/FlTSLQj9QuC3/u8R2wVocBooIDfFpz+gE1S66kF9IKUAob02mYovMj8WKdpYq83uXufoTh
AFqV82Bgkao48rBcw+URy2bOGSlGaJgB7Ovl3gIvgGds6vjjzGwdw6SZevDp2GDNC3LcZQdIGJhU
K85teYIVx7Wz/0dgACtTsFrJx/eoIWEExtCke/S/6l1cczK8N6oVyVbUkyZWQw9nePUmPjmjGJkg
mv7TkPnjuP5tCRSf94vSvzOulyn1eM6oobV+uPkxvavJzWtrRxAWH3XQs8SNV1tml19l4rhAquh+
MduNsFFeWTOR1KlZAnPpps8Bx6w/zD7pXxYCSdYk5h+rkcwk/PvAvn4uiSjLrbhYy9YzKA4faHD6
wMAJDHx5RBNRRdDCoChXx1KD1g9ULXY7as97sh/ZgCfZL4ogons7XWCPWtp/mHp/usNOnf6XqdfT
+o+XrHzRUdv39duGxPpy6MxgsU2iq10HqeXiFOTT+HdVzS/hSGnWF8uJdKqGCIDuPvUl1mgX3Jqw
UPlu/vv2fi1Pv03Evz5A7TehavsUpCavuL38M1LWsMS/c0pozGyp0XYhANu4YTntYboMyz23bwtp
pIa1ZqVneOcc/6l8KVIpm2wwcqKGZgXW6sitmXon2k0DitkhiMb77t2xUAOOAl+AUUukUXWxs3VX
OdYR/goeZDDKW8PUZg1hLe6yz/YhuH/4tP+ygfFpVRWVqqCKqv7by0geH7nZFW9xoS/g2iKb07oO
UHCha5O/THXSP0fyEkRRQVTQdJ7Oki2ecdOjM8ZB/mWSrasOsuGXgEEvicBRgmbMUQDDYYPD8gGw
LdhRt4G4Fq8ApTy9cxeEBVtTjOLunXccW2TfXnWm+sza5Pw93fp/UMiK/z7i/t+H/FXc/GXEqbqY
tLeGD9mF3iBM8YhmGyNlivtnHi9uZLSfwTagnvfXuJbsdZ+2xx+G/b/dhKxoiIE1QdB0/deO9Jeb
yMVcv76/QosvcR9AthnA0MC2itXjQ2ubQ8kM4f1AJrNwMzp3hkT//ablf9nxZEWX+qKE44P2vw3o
L9cXrqlY7iSu/4bwtTV8jDdI5JlgzjXQZlq824rwQLcX82eqgaVKE6hHZNUHZAuYNxD3iRQ9jsSs
m0nXhPNK/43LthFpEbm2JpRFaHrJwaj/cNeC8i+F599u+7eN2riIvS+ycSzQQzzaSA2bfWefMStw
f4KDF3LibQu7REZli58j7HanRYvbDN7HtrUaPtll/zgDtSixFH/deFy57fEOH1gw+2R0Qz/CO1Bz
FOdhd8hoDSJduQjKgf2PSVDTT82sIyB/UK0f63T56BxN/J2NsJgt9jIUnc9c6XqcUKoesPHIMPBw
RzXovd4DSN73Hew4naD53SyZ9yYCzUzU+VS+ip9ah3f4JY0qG10JD2GBiZN9ttxtX2ckiE53qHx1
J6QiJEmbQ3CzBrNT4/fZ2KYshfcpJ9Fi/HBF+l7I+ztOLanPgJTmYucolHU99+UT4m7AoJeC/x5L
gtDtIr8tkn97K79VKw+dwlfIpHbB+YXUpTsxRsLoM01CaGWDjN0bFomZ0hU+JQT0cXRCM7dJ4+sM
ARutp2KBlwelDczXpTgBHRsipir81ktWbzdZXiAamJfGxoS/MKe0dM6vToMCOUE+yZvLz278QImX
B0acjEDXLnt41yls/hmmJRAS34b5PGKh+uAnCHcxk6UefVyXcS3Gr8ThnAnAqKdm1XM7oP9If3nA
mEjpSaDUSlWTHkzXu0otkpMnGkv+vkuORWbpXxHNdspF6i3cAxoLNRHIWlsMICfDke9OdU+r33f+
+3n/Mkf4/XGr/b7YFw21j8j/t5Jab4qHcsm+7QL+invFL4YeLUalnodJ8IfAXyLCcTr6k2fDvy5Z
f73sb3Pv8mzTvMm5rOiBpT2I84vmBAP8KNE4xBtzg3UV7kfW5A9L5S8nlf/6uL+NLlV+SdIu5brL
daS5WK5iavQkYC9ZttZ6WzB04vmP4exsggNeZDN1z0O0SAFDmc0LxX4gwjISt6OPOZ3+HLsZPp2y
XV3jj5+xnEEhYGqbUPPMLyyyQDy+ECpC8plf5n2yUHewCZ+YGmGIxlwiYvI1fA21AMNVsEdQF/Q3
UGcpXJNRZy+EN/1udMr/sPRJ/5xjotE3VEXjX11StG7r/suCreRa9eqp789CYLGCste64s0uNZ+J
oZXzG/0lvAsAa9hfyWbVQ+UKyv6dXttQh6zAQnQdfOD0Vx45BM3FLkSsNtwLuCx68Q8qVkuH2aS4
t4sDrkXPA5hDhOVc/WHw/hqcf3+boiFwDtT7WGJwPP2toMquz7rU7mqzSJYftw6hw/nwvyI8Jrwf
zoeuBJ+yXAlYQa6SKMfZgNXhkMZiQGDAQBiALXkZ6TDG6OcnC4qA4oFmvP/21OFtJg4Tl6akDgyj
OSKGCFMSlpoVpHP/v6cgd/qPJY+PoQiAIIJiaLL6m2lS/6JoYlEqzQJmmAuJWvcA1qdf107H6x6s
7Yu/8wqiYsvgPv6EzdQICkf2iJGGm9cf1EE+7oJkcSgYRLB2kIQLwzxGMMeZMtbHHYPfl3yNQ16P
8R18V7eFDJf/BZkeM4kAANd7WzcPqtL87uPC7+uEUxjR13liGacO787T640xinPkgNycoOM+PJfi
+rmU1xqM5GnDUW/fBFdftNVhiprsMuuvGtw/ciKY+kOLTQRMkoDySf9wX5QeTpmHPDL+tHP0/+kD
IwkMBVnUDSAC0ehqtb+M6rSVlaQvqN8FZEPRowShtojvoQJdwKb+jLYpNrEPdgP0a7b+sHDrmYFn
z9V93/nakYEYDe/JloMACxLfu91K4ZyzKUB5jryMJHiiSRIHyuLX1NxtJHsUAuvInQfmz334HaEF
pMj1V72bpz4moMcbQR0WQSWar17Eki+37gtn2JvTP1Z2Ynhi5TW2dJaYesxCmu274SI1Z8/INzYT
9C+4ab80k9q8nYp/8pH59TD+PnUkQROVbhVQMZ36/WHtevXj+d3l/YVYWvc5hkOHHcXBc0Lv5YJi
gnYvImKyVh8gFixbsHHrTvNbnrIB6xxkZqH0q75jrBRElDxL3DtyN+/FAh48Zawv6es838PnwyN3
KVWsPiccDu8Y5UkOcuQGJvHOzMc9lGTwAkTG1Z12nVMnnjjRR5jhapAqY94a0gR6bXcbBdLH/Cjb
8uFdq7He6acRZxcR/YdWo6VpvmQT/4H3uBJRrygKOuD5VR80mMmm/q23bBsfSvkVK8n+8ErlxEGe
9e6LUazLAoVp7sNFcsnbdViHoYU83kO230aOkLa3h/tEWeB+BKFBD4u4P08ooI4VHCPVfmZ+jZxJ
tXUjIvTmLeJMYMqcU+IC1StNDZPfa2LHq8KR1d1r6/W8C116HRW+Qwc1zwey7j00PCaj3hPTRvdN
BwTyKnz3KqbzpkB1Ijy3oMWQ2TUhcRQrSlS9nV7miCDS9HqBXHSz/vlAhl0hNnzhLjsh3pWYjeug
vvgA+LLsN9KiMSb1d5AZ7jPS3fRr5Yu8Jm/hzbqGpWb+hK/xhwOSpGn/nJYCeJjExMRISMQU7u/T
sicV+rvXu3X4IZoN82u7LyuYf1dfE4wDUX5lbWMsEUwNYRCvx5T8C3ACPZQwYsni7IT8CU9RDPPw
UqAreTrxN0Mby5SFf8pxrawOuaUEpHb2vNtr1EyoySBi4lvTM5F2Ewqki253sfl6qDowcU+nykRx
a5N6d1YL+/z8uUeA/my7XbpLf4uMJiItotpHEa3vp7W8H7MukPdtt9Zj6aKqOBBhCRzWxQmKhUMJ
8XX5ieg+mzOQkXWuoGps42pCqJr/6NabUUE65JoC8pepMO40XVCHYp6eAE2YI1+9UwetdskDa/6A
RSxcGXwyS7uH2BgPCL64uzlcUMFgnvhGmJ9XG3ksnejOJTEix9UZkXVPuweHSIz+l82g73EULYGr
SvKm/ZnBD2HiSjiwhXMAaXxrA8dhPBGiYZfRvAYQ3G5f1lZYr+MLgzaao23D+MB8xxWGOPbzmKwy
M3KlcLttZK9iUA7XX3eImSRuWOBt4mDYeaZO/PP9h/wr3DMN35hVgyUC5eEXF/NL3H0u7mIC4eYL
YxHLIFwlG2iBOtbZGRI0i+f+YlElz7UbKV2UMpkf+DKI/Pl/z+9mutsS6BkVCC4s6MsiyOyZGe88
LTxJm8mZEGPSrAGruR38GH75ng+77jrNdR4Uxhzm920TG5MXnSkoAQNw9UDSrS5E2ERrccb6ARz2
tI7i3oqjkMkwOKNZSsyT0Q2gycX1YRoQNjKZfMaTSeZOlhmSdMKCqsMM1gII8wUv1QZmU0NNZwSd
u6n6shhvk2X3RiYEng9GNND4BzNs19m8z4I1cn6h0y4twRH258McO/fSWnZDfMm4HESX6fYAW0/g
Ur7yNud64QYI9fpUiDK52xib1lAy4QabeGWfaE5AxY+wVn66nX3xGoFSICBm6fudsJ7B/D32S0vc
QtVDjs1uljAFIIwYZuEkHJ66nFuNjy9a8jLdxIfSnb8Wu4CcT/GnWhjUAYP0bWHmmJLFLEfIvtTF
EKPsbQNMjOCDnNrl0Mc8mmUG3j/AJJnsymfwxreLaT6mec9o7uYBUzWWjlFEB3RIUQ5cLth4iTYR
l1rANQzIu4NFY85RufDGve+Kv3hZ+Htjq8tXLj8fpEHYbXkw9czQ/KlQxJq7zc+0D8VUMs1jbY0d
oqvIGUJT3AmCVNKvCxubCHn8ujo0pC3SqlcZDUmzCsNVt5tvaMWuUDbTZ5EsgeyrtDW9gAQxuecl
+P1Z43xIqz7BgtDyHNnd3wgRd2BxuBvqImdFRB9cqtVKoZgKj7JtaC6tdgxj7B2PdP4znXarEieO
CF3uzdoiwOODInOec2TIzM4yuKW3E3UNH/jjK09xvB+1S3Kc7rQQWP2HwpZ544GIfc0pz6BYZBNp
iGfioaD+DVwcAXxqtoaovg6Qv3ZeqfHXBH34aDzOdBb0cJOQTYLXuqBEkx3cfuoDTmJ0/TmOxZ2B
hxkf4m4PBkyav0ybAaVAiaPBSMDddptacU7uIZxhM7hBo77D6CFXMZvAnOUOa0ge9pTKSdqOV/my
AhZxaPyGm8c6dD5OFYzCzVsxx54eEEYpmyZuDl7m4YMN87ELYxQVItTSWYGUALMaEiYpVMZzwXRj
hqkJXroFMJnPqWC26DAAme4xpF+LFsdbNLfoWMy2DCGXu9udF8XzYGd3faIgxg1uawalP9btYBo0
CzjhyK5FBw/bg/uxeQmKH6MbZvgv+Yzdp9/Zwd0+sGS1k2gdB/yNJ33N8bRgDpSzJjLcyNXQQlg4
bKNkcqPD+/ScxT3djDXRPLzHW0DQ6frjDrU3S7GDvfwWS3MzP2qr76HTAEFbx0LA/GoE2wWg1SQ8
0bBh/l5SnjgxwrilQkpHq6gMD25tE4jQRhVYRHdW1L1tpFqpxW+cSzapwthZJQdWJSZb18xO2EZV
NuE1Bk9d80fj8qrVsnTGddhdhFM+PkLI8TvTB/TsBLwKHWMHYTFOMmTSdhrBg/oxY8o3RFmqaX8T
B1iMtfmTeKrO/aI9iB843aHDwALBrq68SgBe1lWUAW/7B443la5qTZMI926mT4dKGo3trEw0N3Ml
dJHgYlWbDQ+Yc5GWwoxImHHBBzcM6OYkwnVsceysosowVzwlBVuFrhVVD3uWR9LHy4bSPkqHkK6c
68gbG5Y3/fj/KyuqqbiMkZpSYSjlgBMi4SYM7PcBcO3YxmMO7QN4IKvP4DP1fugp2z24/7x7n9t4
Chbv+spdUwkLpkdqn40I52GF4VV2ewt4FsQtbfZ74o5u8azx+4I1I7rYAbe7sXMDVflj1dxgRxjJ
PtwPDkVdxsGZc79uYtKd6IRsDDZk/vgr5kZ4ROViJT8ECnorRAq1OVbHx9WKwvhm7y/rp4XdCpwa
MvVI1ats3Cf3e304q/EuJk8b7IjQ2Nob3Ef8Srx2+jS4uknuGYATnjIJ0XKwCxCBdewHYzjFFNAW
TgVogiBtsMpWiv1AOnHY3qZbqW+3iCyiAxO4+weP9cGl67l2Pb3Pqkth7JYyJl6AMQ7+PAgpKZoc
CXUkdTjWVeu1EEidQQ4sEWyUqG7o0i2jefdwXULKbV4MFpy5y3Ijn7esgRdWx+ux8iSfWYtgZ8Dc
DApcaQAXHJYi6oCgGx/yhp4qspjoO+sKlHocTN8QFlh8mEvBnC3TXu8WHNQOwbxfuBhUzOD1T3Om
XGGxxm3v8y0XC4Jmw2AxR4RuMWaC72HXjdUIl9uf3pJ+xDd13M+c5eVFyYGjRrd6b+lSRJ0T56HF
YIXfR2g44DG13GiN/KQi4HZPtq0FKMl/7yw+MSLJBU0xYnOzyXMcz7W3GcOvDg+vCWtaN7/puqLH
byxsrftWGWxh/kTzeKsw/QlSnm+3wb3Tl1I+FxSWcst07mZh/XIuPUdwJb4N/YTJnVZUcU3Agvyx
vmyT5NzWG8IJkhEO1j13qfxfws6rSXFkXdf/5dwrQhZJt/IW4d0NAVUFCCsECMSvP0/23rGju7pj
alasmZ6JrkakMr/8zGt6j2npce4/MQlsNzOEgMVhLowI0jJZ+Hi9tbFtfU7of4Pzj6HOOJc+3LZL
//YF3wYDp9eIICWEHRd5mdIlQy1S3OjvAu58faOiXvaRDPOE3QwibpKDiSpWShbtxtYVCQ18RFL9
3shIoeDwvka/bqqrmakvZDZtH6j6WB/22GUSlag3KMOOd3oyzvjgYmOXbl2sXha5SMUnLQYMhkgo
iWwkELKrNM5agcMQ/9r4+ivEuxhSsZhRAxCQForADtPq5Ook/PZimGkUwTPMetUESp9NBVEF60t/
gPRj+qWOLlK4HHFSEMl1l1FP6dvuRxV1RgDCnBzhLX6SHKaI98GgE7+QUTk5PXn4oRbvJHOC0YGV
mY62/7t3VS6ZN0n2CxF8vvgAQsXF74VbZwSQyLl0FwEBcecJn9SP60f4pKc926FiyZirx0bbe+I+
jJm+H/JT/iKQoZCFgBKlsViY03jwcYcX4pQ52Cs8Z5bu6eGVT/8FYgY1iemyyODJhF8IJ2lL2plM
4i5fo9NChfsxYolK0orb3Mg5ubxTXjHpCf/9Tup1UgLJFbc7koHcjFYvvu79WIwtIMHEewAOr0FJ
F83JEI2ZfwykwQELux5BLNSdmGenFpPJ7SCgEVyp/NKjNxiYtTsYHSZ1vH55pwGoSCjDCDpAcsbf
NSoW19WC3AUCCVlBvf7SuiHWfZhAiw9Rd17WUz+p0RIqe8rrKRh6947tqhUPRqN1ENBgRjKG7cmp
QGCD+BQeXF5pSH53Xs2zbED+woXJmyD1iNE+OBCXLu4IBcUti/ZE9c55rclig7U+5qILrNYJAk4z
bQnbs/3B6JQMHB1/17dbjsLpFx8BRZvoDMCw5WJBYPLhnm7x23XYcJBw3tEN2rEMp9/Alpp7jrd1
X7pGFX5Va3bqF5w5rKzbXohVQrbHNKJy3Kbv+73XYCDPyWvJDB1SzJWd4FhF9kuns8cS85kqo4fw
sfV60zmqzI764DcyI/Wm/mPnWU63a6AZ4B7fjh50Zcam6sPpoesm4BlsBPZg3YN8lKpzJuMAe1qc
XvGXxpOuu4v8uzPQ4PNzHMFyHPA2eGSHns8HD4iXTkhzPPpAWoxPtAHdnFeufxEmfofh+OR1tY3U
N5Kls7qVXgIIbXzPD0MYOhJ1l3MK6kSNCGh1uD07ZYFB4HgXPTIFV6up9OVkc1gQzRuXzMt1jkFn
dkI9xNOSrrJazc8rXiXzV+RJmCJupm0b0ISzbPpwLp0Y2jrORnu6G1hTL35NKRr2P5EiknFAjkUx
1n7uaIZCPz+MmdoiB8cDfV3B7OAs1xFxsWae7lHjH6cgWPbrB7Qv3nJ8SGAeuyXsHmePyxpHeDkf
SH7I2XeoHm5BNtW93sm1eiWLlE2PK94HzP8BFUlC/teHInArut335uG9AdOjmJ7qZWYfPWw3M7z3
Emuq5ElH9UCtHrv8MJ6YOwxwBk9UIzzFhY0Ra9kJoYzgtqJQXuZkl1btLOhH6e7z7cs+2sSjveiu
YK6HjPr0wcQLavI+7XBhwC2EH0aCS/Dde8t5XAuFY0IloYJc7Au4DgBQ6gXKLJIZ0PL+iFggDTjr
FCRf3LRtbxq2R6IT0+7L3VMewYd2c+56cG6Lm/dxeALmxeX5E9U5/4G/LCQ+/7wkpwPLDz6SlhlW
R97R0fog42fP3rv1ABUz59uTxz/aWSlFynauHPr/AxuyXsno4jbrbfKrcCHsEeJe2XKkSuiYrVQ5
hSYofRkXf4fUKEzx7aTyFabwzRALYZyNEa2FynzyWczGJxOCKuQ9QezKMb29fenujxFNvNMhe0L3
6shOth3Z/ZfdvXkovN0eriAgwjkEdi337uimnMPpmYzwFtUnGFRTYoDqyIqnb8Wn6dhJIpNCJBCT
VshKcQmWQ8pgIb3eUQOosRo9Wo5h45PeXRryMrkdrhTm+Oi8v7wjln314NRTVsB+wIuBXKTOZHOf
V4eqwOZTp8cEGFpF7sw5fUhKhBHey3Zr2a0v/v2G/LC7wjVKAxBxd+syge27UKctACy3cq+Wg4y2
QDYxkHLf50CLbXwDhesBPUQ6/Iw9XWAxhvss+HU4FHmr+XQxpBrL3urBcJvnwiIHTLrO7FMOJCUG
aUob8jZ8FGNE0u0vGtvC1a3BhPGW4kkmGihIJeW4q/Z/KXH1X1/7Pp4YGpkk2vh0T0Br0TMFeclM
NFLXwisYSadpZO5DZDfvz/mOLOmqR7DIzi+AXVcsTIdIK+JfyE9b/oTGHIp1ZLku/cDgEuHUsUFt
TYrtmIBjOeTIv9zRHhE2jTgo/Xqsqo8fbRpxNuBWpGqeUjlb/iOiJ3xLX038vgQkr2pwsuBKupYR
HpCpRNmVh3CVbfKgx6aCzafjgtgxMniOrqw6aBldElhgroWPO8o4HrpQEzuaoB5ZR53KPVgUWnD4
ITiZXouWHkK9rJ7ioyCvzNHT8WgA5qi5pVBMyKG1Ocr89Kjo4r2yTgKPI8DGEzAPblRCnxlW9dNV
hggEfDJCQCTw3cQSHAUE9ujzhsPlALsvrfGFzBZMphrNUWG+B6eJFh49MwB3bmPz59SgFx4jYY4m
FvG887errUkX8h1IdXQ6RDWKgKLkbZECO0VoKdO317vp6+HsyR/d26Z12xPjrP2WciIgP4In0WKb
F0+OM4gdoPEISXSBnu5Rc/kGoLq92zsyxUfBbRW2hTZmwXRRb7QHqfavGAq5hu5D2iBb5fsH1NXq
hi99EYN6ZOnHEr6hdV9PAfF6G6yp0jwXwMUrUZpKnu4UJS2QvggQ6KFo15s+NfJO4rE/L01Q68hH
vOFWI4603kDFq7RAqzC39CO7V4dY9fWZbLAR+9ZgOGxjAd30ha/QPtw2wf4Lcz5Kv/1X6cmCwJdw
BI8Id+vp0IU3NHSvvSUyRjeswhO8qHD420AZA7gnCy/Z29Sqqbz7QzYXTeATxk3V14bkeYv2tNBD
jEnUhakLYQ29UIfjAu/ypeORApmEzuU+xGbryhZ8D9FJoXlCKi539cFnDbUVPT2G+8fAuCeVgaAe
SxvZGV7SNBlF4+96xN20g9GdHCKHRzvvcxtwzPvcGLRTH0m6RyD/qpDP7zKh3OVE7AO02PMJ7YGZ
UHfR9n4NTN5pUbem8QMWmPhw+mA8MsGAtgZDqXOUx0nX4mqeQKljf7mZS8U8HJ7HmxqHJHl2Zkzk
KbXzmOEdBDhOAtfS4yvSRZsayQqvUiw+4VCsONoecPkV/A7K4ZPHmfZuU+7TcIPiMIdtQlWz6+Xp
RIs/jfnkE92g/HgPqxf9UAsokoC+mSMs05AXZQ4/JYToJB/0hTfoMkrefvyJdVpBt/qOWhshhHza
Q73BHopWtIHUOKjrjYxPU/e+soJhtHQxvT36bjebkvKhDW6Ep1gMdU5uWwrUpoLPmbE6+7SiF8Lw
yvc11AE0MzBlF9QyOBIsz0l2qEH3DvMJzPQOSPHpTsRnACNxumJZ2TibJRvugcQSMxzS4cbvM6gm
+G0L8K5uTuQ7DKjILHf2cFMcY1OWwnaK494pSOevm1lQUfIysGjHWsRWpwkJzcB5drzJg+Y/4hsd
+ueFSdUrCnv0PsckN4ygkGUSxRIdOGoNOjy7AG4d9kL+o0yeL1dLR6IdXLT+rtd4ywVtpdr7pP/N
V2ZXEPX7MkscmU20QSKZ7N/jb300jnmXrQcjK2iIBeyFHDaUBAfccYflUBjeTq7I4XtptFsssXtW
+Sk2jPDs4irmKqTpw4WFIXBPRS9jdFH8/qYFie4fhn0+4ulE+nrYt3tgs9BUMB1NonXrPKfJsEsG
Sx9eDjDYWpIbV848a4Rswdm5n9ijsGnJw8hZqYLJQHerLHkWjzhJNtiEab1P+tpOwlvHzRQnM7Ad
ELWjFCQZJ2wBUl6AeK9uEcyENulsJiAnKGnhEhzjWscC4amlTuiWi5kHZSzyh5MdoosZF0/HfTW+
yr7tMszYTgh3dZZXIxUiE7IyeUMkNklEyK2Bm7gQGi2ymGhzR+mVCxEtqHC75rjGv5ygFC+fWHAF
uFdbZ1uwxJut96iHm23wYDgBy3/v9+Echifbe2tdgiD5mfIDZkMV474/B8+MAzsGE3rFxEbnF1r9
tym9tbf15a3zlMd3vjibbrFmI4raHwQr2H1nShNN2FUfAhmcsGiQpT8ALjr/wCv+8QjfwEcvfJ86
yyePgLneTDimdTZYOFcqt6cfUP2SWE5Ho0N0MVGaEg9HrnuibdY4GcQjahic4sHylc4UbzcSMcU9
9BCNZO42491u2aQEgmG1YBIEH61iyHTA+px48//+0+lL++f3MBVbthRVtoGQ/DlZbc3j8rmtX/I4
nzx9Ot4j+kCI1iyTgIZ+/EUB7FgZs8ivZMoMg1Z1HVrTvRtdULfbYuP+E67oX6guFRDq/z3Qt4U9
3t7vs6K38jjN100xetOJAAoVsmpuQt7YMpBiIjb5/O91MASw468tZRowQmRbt1TjG5ypbiT5dH8q
8piEXXTMF7/wHGdvFDd0TanZeH2oXzlf3OY+WnLLoRlS74vm5dsZDfwQGs2mTZn0A/P3ttOJ3uXS
E0oE7g/kEF08yl+PaqmQesCpGLLybRheW8vdpXnxyjwyNcgW1zcdJ1p1BW0h0Qph94ErG9Cg8qf+
9OZlWjJPgCA6uwTXUICCqGH7mDW6/f5/L6Im+ET/8WTfsVT3w8nGDYx3xyZyK8zaTNHXu61YzJur
+oh3sn/ITBEqXC0/cAUc40gL0hokG2aCPzzM3wA1goRtAx23FTA92jdg104ud9VbWoo3SvZGZzh4
ir7di+aT7Q4OR2ZCTF8Icl3uf64IF2P6mDxl/Ym5Y4Q0q4vU8A+Ry/jHCmmmIquWYfJPnKb+PG6X
+gykveGhrj5JKgnAwz0gNGAtjmFNQylUkNS8IeL7YmpWzZrgsgEmamMcISBDFNAMKbQthbKKRDZ6
zpLgvdtgOpnNfL4Hl+xCpUJYv9CvQNlWXVI93b+WQOciDdIl86fuDwdH/UcA0UzL1hT+B6fjF6Lq
t1i8r66nB0aC8rikv83oab0jub4lL1AJ/zvHutHfeJ+jLbfQM9Q7caj5bYpngNDENMBC/2jM9w+0
yB+PJF7Cb490aarT7VrySEB/+vep1L2Oqbk88i2ga2UT6wxjaSoHnfSKrtM2AimL04fxE5jsn+/6
t5X5hiU7a7umsSse4x4U7Ta6p2e8vWndLVMXHYi79gMe61+hXINkZ+q2ItuqoXzb8K/dtqxvN1Ue
z3CKeIR0OWmtKM51cGb6CWoKKHIkTa/jFy05tv8VpaQSWMZEJkHFXE0h1CPhlL7GdwuuUKCqYxKH
67RdpuYPtoG/zt63QKFrInjptsq++U552Nfb+0GtrTdsAwMcC1ll8chPfW7NwcD5CP1tr3KuGMje
XdK2zoCC/4fg8I8Yquu6YVi6ohHtvxNL9udL20id13s8WxQXd02Sij40I5c1//ZyPnqIZfmNQ8s5
pJlSM2Zztt4W62QQRD+RV9V/7JPfn+X7YlhmrdyuNs9C4nZ1GDUhtYC4MBxJB1CJ+PgaPA56s/GW
S/eHhfjpw8VZ+u2sXC+N3J727/d44uULjgbl8ZrW+iV0UOYMp45PMkuLkWLDTd4w5GgY/PAE4kL/
vhd+exX2t9NqHpr73tDaN9RCYygnr4BinVvsRePQiu9onH3YYCswYZ8b/ocAk799GhDAryjAMG9G
ZIBaDc8dVOKd/360f5JSfn+0byf4pGxt6aLzaMpQKXAQC8yC65bhzOBDd44TO9cL3fn4EPmBGOTh
wOGfoE7EjAQZVXRrp8lFaxXcK7fvkNlpdo124Q8L+K9s+I/98+1O2Z3uxvZc8pQTerXYy9E9Lhk5
v1Pkq0FEhH5Cz/wQ1GGNL4Yob7g7KPQl74fr/58b2eAvzdBk7jjtWy75MKxL5/wy2nENbNbLGUgo
COYx/wjD+fzpPVAv3/Q/f6IO/fix3zLG08n+349NA7F3CXYCzxLZDNWzHemOQIzd0NenjfPf+0P5
dV1/37sg4AFeAyEHnPgtFVte3pdnU0M02WUvIfVzXdnMcU2y/BdTvw5anAy8k20Hs7kX4gE1Jp8F
qiH06O51XBkDlDcxteXXclKjMktzZWPM7lT6/gXFVCa6cFfwnBJ2yC4akmCRPa2A3w5YBMzUxzLH
AeMt0FUqJisNIKwKzFMTN8W+ODIOLqNzgbLLXBmQ6wjl/OLGkME+MWRbUr5FSFGjn22kXBWd+ekL
qcZOvBc6Srtp+4Du7xiwfBB6oNeM28/iIWS4KhwiMjCggJWqQ3xfMZ9dOgqaQ2GbaegfzMredqQW
09fmjYzkztUSur9+Fb6AFn2+UG7SI4ClOcoMU/T+AMrvohuZ9axF6FAemrnd11FUGWhXVy2h3l2D
R/EeP4bocL/cU7DthCUYNUBpIRnGlW4JPEsa1jR4UeqvJ6sag3GJzvNPgVL/RzoJQe7/XvUvJthv
gXJ7ut31vaW3tAbl0CAO2LBrSWmVKY4huDriNAieACMeJo7eBVwhcwkQyl/KIOxlDNhewDEqQgIu
LI5cBqeiDqtFE443QPw8mcj/Q4X6L8zsH4y+b8die790Om0rt+MLjtwvtACdiu47hNGhNb7Uzg7+
F16SnehEl4ktCUCdUcPiHkDJzS8YAzz7WKSYuAaBm8XWG/Vn4jIE0RDTOaEqeHeYG1vz/fCCiwPk
yqd7oB0C/ChRC2mhF49gGb27pdtRnKWdM3q+I3f6ofUZt9Ybhh6vE/7zduvqH+oMqY9g6/1wOlX1
73emkg8plqJAKoZy/O1yW9bK5XzcHp/jm7C6dLUCndxCyB8xakchxxyK9ygnu9jCLvyWALfCHQAS
lvOUgTYg2Y8Jzsd+1NYQ9A5dtPThly7wKxXty3CLxEQ9uq4ufidFfH+D2wB/gjSsxpd0aABmlEZ1
phSXFJTKa/4u0GjNpaFEooOgeSgPjrNdRt6fnYZw4dK969mf7aCZKd6SKkDrtRup2A6b8S3RPujt
FbyjNtoGZWDP9RyeyvrhXqc6PLqoHdhDvV9O2xDWZlLFkDzg63286S/hqPwpWuWjPa4TS7Au5+zF
x9YUiaN70Omq2AKce1QgaZNq2WUARwT9caY2mRW1Uz29Da/pdqAUJVajJerTj7y5M5isYjPGhQX2
dtODFLPGVTjeripcBYxCTg4TASWbLfvIFGP7dkZNSu+/MS5rMtDm/h6Y7RvtX9TPoddck3uEEUgX
lJwPcSWCp9kVXhsnpMUxHcHWY8uTqYnsmsE24NiX3Qao9wWo9AOyihUukyoru+fwkd7WF+xGGzYw
VoxpB8MIszh1T10l0kJajI7zorsb1tNXXwFrYgZVZs7QIWJM223h81R4VbxjqVtPb0IGHxmRGqNU
huclex4KSPGaLZPdEBYMmqpogmT6otO/x3ZXizCFS0mnU2OKmvpgP+zMm0gREJhLfkjQ4EYaGAiA
Nb9+YaGOStm8JLvpX7HH5h+yjwFwhCi+p89b/5ZGD5c36VfTZQDuwm+hA0spHSYc7uRBldkg0W6o
Ee5H26TEtVSj3X5DlfaeAYdzLczS8M5CMrnJML4BY2p2pQlTezqt2+iUWyOk+FGD66po8isItB5C
abWMOj3kW/GQ6SC+rs9lXEIGaJq6esJ3RZCUWjR6o5iNTfAEU6rB/guvC6UHvi8c6yACngj+CyNY
E+n/J0+9hT3U8ST3DiiDlq534fuwDbwTsl3gXhLLq0kMEH5l2Fyh+IlVRoj6aIj0Ke111T19AXOF
NfsMsb8IjkMU99nbUoZ3oosxdX+HY65UnHvarwXGeyE7QJPmgOENv+V9o1mGZQnyqmJjZduBkDHH
4cXzTC5i3Gj5SqifsuOqDItejPOkAZLPtL1erMSdzfWaGt0txrzGgDeXS2Cn7pHuoveI6iy2nSF7
NqrXOhI3h7Be3yNp8Eob3C6EaPUpRBYAY51qiDEGtgCocnlvD5otmNziIl78svdKj0OyfIH8iCqM
G66oFMnw9TqhFuyCtncLdt6EWd3Vrz0Azn5AJqBEUIS51YXq8gChbl6ikuxSKjcowY3DfwnVwMAg
AQXfuEX8CXXrWPNN9O470AQZNTI9riI13gotjCDRu7cIZ0s6D8gu+VBGYGctg0t2DB/RNT2G10hP
EEgPSs9wkVClZufn26DjIJbrzpkYSCNUHjHpjcwYSz/nQYOpjz4dB3u7eEeH8S44px8ALodm99k7
d81YYOMPHrpfoRqrgYmFzbvHWN09Znhl4IZp9+TIjq2uRZtTYkDxiD6RmRvsx48pc1mpt+9fvWVg
FW3BisW2f0FNWyiIW70D2IsOGR/Owz2U1cNn3OTb4gx3DPOAoBweE22u46hhFjoQ/zo89Z7Bvoti
LLDW+QO0QNDkMHLZ4tux9Vlvdn3F3U9URIxOQ6i0Ha5nKEj8AvAjpSA3+9BGFukQZB1USPAqkJiQ
ftGcIZrIKEy/Q4YJC6uwikOvM9MD9BMXMm+avdS/59hmoRK+LKQx1uv4IMPLZYRZBqBS80vGccra
tBPc3e20FBZFc+NT7e6/9gncr+DlX6MnKk1IruO0YWVXpLjw8g3Yf8mNYefIzC8j+YNXmaAoXiy5
Q14J4W3EjVuO9tG5W6+k/hE+ntVdrlj/Tw0zt8LoXf3XzM7uYNcddJZlFt8GNIOabA2x7U412imy
JZN77IOddloj2PWYqt4FdoAW7qdHLIXNsByiwRVg7NrrRMxi2IPNxA5rfyoHGJL07MzqHrAis6I6
PMIYLGO0Fz0tPONFzH4ApGr2pd4KbZd4ObwylbEX7eyIf8lxdZ/sc3VQ5R3+IJzieF0Xsj3D73xC
jttRZ129Eo67kcOS45KgTAzaUCssvmWbnvvnpCxYWdYNq9NxlerAYI2BNTz1EC+e7aM26wQJNsNo
n51D7fMwVaB/ALnrawslCZHdnB599kasjl7JJWa8y6u/898bpO/viZngO1Kwl27eFntrO3yFMlbj
3EiekSscKtAMcdt/ksRf+OqGW2bHiZG8/SXb+Mq1hn0scNYejNhEHhJwP5rEzM/dsqeEjKD7T45x
iVCOX3pKoedoAxcwgRnnGXPuhKkc6ekDR14Up1Ope16X2Xl8mS6hYUqLZyZSy6kxR6i1kCbVxsgP
Gd+aqLbN9zD1oRB6WBaGR9RrpLAaY6cb6cjUlASJBlHw4xqsMlonKrFiOYCQNuzE9qAtuAJ7atqJ
xPRb4ldNdADsTCvpPbDzJeKT8hQHLZCQ8TMwusCosdfSejqX7ZzZmtrFFVMfHDaIoK6xEf6hMLP+
0SP/M/P71lTYV1JjHR87fIQThNRcIcKAgw+iFggxkKagHjptsXS/+bhjJ4dpJ+z0FQ979azTfaQ7
8o0tViKQtaY3/u3Y6yQkq9xd4WkgeCbYAY0Mb3LG2+oW2ilmQp4U62uYvZk2vGfaDNeMRU2fU+u9
exCwsrN/HNdsiW2BywR13KGoOSbS6BYt/QbqeBPiKBeds0f4CG2aTKjFhcuwyoEzLMP7zCjasEaO
4RXvC1wJ+iWSM9nNv+fP+D5W0zYyey2SAwaWXbf85j8QUAzl9JLCeAK2cPasUCePwPMk3uaNSZ36
SFAX8QU5AEP75B4jOxDgbB3AhQwszwBLfPXPwT7HPSytST7ITriem9QOaEmvUauYVdjVM8s2gUzs
s10sHr70sWlw5HgZYxIcYrhHhrhD7MLChgT76kDmJaxLZNUOmTVkczrlAMrnEtKwNN4iu972sMsq
0K3v7kZtqNueCZYZbehI7qHjSolLXY+Mu9rjguvZAwWPVHFNRFVGyTUFLIvVkMwA2gCbg6MnnSS5
LznkAT6ZIMA0ULafS0y4+AmNGw8EA/kObAdsX+58xx1/TCfWhN+oZ8U3EJsMvxKgNbipyWT2LXtC
/D4y5TD7KsPd+t01xx2yRpNKnxeDltx9ygVQkixg4rWRogZLpwat/30ArwXTZar56+rUPWfnGOYF
LVpS3jO+4qevmpn8UKSigyYRADaut/yU7ZAGaElGBzibgWCtMjiIW4QFtqHAeTbQfTWC0hvAtxkA
VqawqNDb6CFej2QRNQZVD+JA+ELY6SPE8A1/NTgq42VkDM7pMjqje3XypNDtSgm6IZ/GYDkCu5Zt
YyU5obZ18L8+CFNJ43cilhoE53l8D9F5jKv8GuygBljFxav61+CCVD87t1sF19xM6vAcHadKVwrV
7FQ8px1uYapDxC/JFMgWSo+dSxop8ftAeDIQh2ASIUMSGaHJnShRC8qeFdT+MpNY804GvC6qoxqs
mPMay1ynu+QylFMu4hvLR47lsyRgc5bZI6hyM9bw3mgiFDW8Dk1cbAw9FpRYD+4qNDE6RCN4SA6G
a/c+AScZ7L7Iu9wnwBsUFoOTd+zf0oNnJA/M+U79A2LVr5AxkR7InpBHNHnplrtBmNxfdm/p2cXn
pE7v+DrsKNGe67HQL9Nj+pVK+CY/u7DB0OwUuVn3QQqjJef8nHOhQyYDUhhe8pLeBgAcfgTDXAbF
8M1908WdIK9JazpUWcJi68aSAJN0D3Dx1UKNRJpCNkcwf0E6PmVSAGPDO45bxly9J2EW0vcTLjQG
z11T0BDm767BJ3YZGsW7/MAJFyI0mO1Q/kbVRA/wB+iamTnck2tjf4iPFf4E1A8EcR/soruND1wM
MNV90gkR2EgT6WqmJpCBikYnmR3vCXaL6XbYpk+y2Sa5g4sAkxo6Wij2ryxeb2DnCoCHPXIsoGa7
bCP+pDOy8xWJeO3fuIxUZAOu2TU4DF+hmYgLy6QGkCK8lsgB7qGSVESZbVeL2ymOuWQuSHTm1Exx
RcPTwoVJaBhZ7nm8HJB8wWUBTjmzY2J3rEcYMk2MotOtcmTcvEeqemp0zNWQVkAMiAiQG3vunNfc
j5dMDa6xglJtySPcCCTbHpLivFo5PXT1xCaOnMMaxTk2CI3GU1pjbbLvUapkLwzaf+hraH/DH1Tm
mrqN1KWtM7L+1nVs79ayadqS+UxRrh4TPMhpz1fetQogIykHSoNF/oKrcoarJxrpSzxDBMVRcn8h
8nvLwGGhNRdB2VXl+A6B6RZWd/c+BG/3dVgIGHnvyNgb4O4gOBeCr4WZkkdB9FVBkXT8jB4dP5mA
lgFHRGK86bNmPgre4Bnuk8pZvboARN0+DYwhkOltMRSaURoowRIeqgHDdzusECkQCLehgNntX3g1
g0BzQU0BgM3A0etfjAsTafSEtnnwMIw9Dc8LTNV/WM+/V1OTRetWpm9tav8j8fRbY6+UrtVr+ayV
MSrRF2y8PQMDVaht/da7/tSq/3tYymchY2aYiqmjnfCtJ3eS73ddrixkFMFKFuoKeRjZdkePhTEN
fWTWLO85Os1rgLjJymV14GjHPwxsFUVMLf5sWvMQpmEhGKLS0rbEQ/72hWtdOryX16Uyhkr1UQH1
Rq8BsQbBCx4xgTt9cUivTn3xBpcwCExnpmx9E9ifJ2hL3DxEKwdi4SgWA3RwERame9AEMjirt8zt
YnnrgGVbIYsIYB8Y22vwQS4voFGIjYJuij4/ZyltKk/I63mTT0/gEZLzlkHTLe6Or0EUgWiCZMhz
0UdSQ8CYkjdUDg4/av0wkf9Hpvjnaoge4m+roW93UudRsRo0XXARnuXtidYurJ83WvcOhHI8rybw
S9ba+hcmH/vF+OME0VdMdRJj8hjtW09UazXN3UcPTgDqTVECUnnzU1qr/vvN2SrQJ9v4G9Lw1rTm
3R5s8eZmZRf+f9SO469RVl3duZuMh1SGn58/7Bft72k6C2Tzf8AUTHXMb9tFrl72rXwiHmkttA/8
gZ+TkrvpkuyN0LgkT0QNBpIKe8c5nQv09zvPtGzgPzfdy7B8e5dO37x6HVQ+dplyd2XuZDSiVbYY
8vg/SUL9A4AinrXDOIy/WSjn/fkyq+Z+0HfWSwFeAYoHJtVaALFSaItQEwbMU+/UaHMxVCX0qd6Q
4GWCgb0boNzq4L/jtGaKedf3g6YqGrqFHDdgat+2Vinfz+b+XqnjiVI0gFsXOUnV6DEIRgLMVxUL
DhcKBm3o5UER4MZYmB/Cd1ugcxe3AQIReuvgzomrA0IGe91F6QK8z/vD6s+KUZkwZgxuzvqxkpwF
yvgwzZqRQAIpO3Zuu1qQqzJCwclWeqWLTpUGNn6M7vFBb1JZU80Iwlcz1FFyzhvsOeP4BZN771HH
HtKRuAaWTydu6VGK8G+u0QCipQXoU745TY/mLZMPwXYuidTAP4hnSNKgYjUaSIBPFAZ/CgIdwciY
/pJTCzhLQo+U11D54RSNdkhrjTO/2SFS6jaMBhd5dhdxnZU/b4M28BG9GY7FbAc18zdepLy2sgd/
SIB+5aAL8fvYXcK1zLodAavE8wD1EpXvE+/eTnfcLLr+tAaLy3115jeO3TOAWffWSw4jmC9QMgRO
E0QmnIQxQgdhV0FlPekCsxUZUnJeuNG4GZTzFUndZtigqZEPt3eXRzJKZBWcuwumOX0FeR/U/+ur
CuH63BlGCYpD5Flu5LrJcua6/QfsUaQtsC9z03PegmJOHkX3mSWaPyZGbh7TrTc8BckeXDjB8+U7
WRn3uBBYAhDoLMD4GUPwELhgfS2nKElssa3du2cg2YRIhoTuczWbXMUn7ELAngBgP7FKn4Du3qhT
8ScM4Uk1A4AEP8yZ/nnmVKQjxe1pKLb57cxdK8lW5edTGdsglBywkLDGYZvChYX8A7X2ltM8AkwA
/rW5MugjTAJ6h8Lgvuc/QX+Uvyc+moysbEfuaKYugFZ/BoBGOd7KyjLk8ZMZjUHu8nz2MYKUP7Fe
c6sE8QhaeAkdP3punPofTrwm7u/vJ55JE7g8TbcMlEv//PjbWyqf6s6Ux0wHSIl3OXBKMLkc3cPg
8nZ3uxDljObuH7oNiNHkQnVC57+eyytYz9cwtoPtrr9rUxhXjH+dziuyLArxJ57K9bCa7+YMTsY1
O49eK9EAiiMg/M+Drz9dXOW4m8/7wIzupb/HjjZ+QSRzX+uSd6A7LeC3qxNIkOfDDvGOdifO3ScO
OVL74NA/m8+9x59Tw8aEjQI7ByZjbNvuclT65dfJYKh9Cm9U02sTpzzwdNsElEqgHHPa2vSxodEu
n24F9wjud+lLfkf32i97uve+aGnCUlNIpnfkif50G8IR7+P26zdahI2d7mjr19rUQwO79MjOLY7W
vIOpLWg2fJMXrn8aER7aT9DfncDGJvU1gfaPcEivoxEXHtwojN8/K9FSQ38pBQCH+5C3HB677xVl
a0tGpfm3TFYgwMrBI3vEFuUfuGyEcRCIdM6Dh9f2qL/RHDBd+pX7m1MK6I0e9ZvQ3rQxIzonu/HD
t1GYWB/bGY5erXuMOOxUcw/HxMKqHNAyCkFPUa8yRl+06yfodnCXCKzTzdHXl/lNcL6czaYeLw8u
rb3omKAl83T4bWoKjzBCHvoRqbkNdQcJDe9Z+QCrsY2BCXUpLDBJtLW1ZNyOToW6VsZSr87PJmqA
O/4cOqHQK97zZ39Xe1Zf+eDGfXAOOhmp5CUzhB2LcS+EwRBf/ZddDDY/xhd0ElIXKqg+keI6vY8B
b++dY86UB7v7Gxj2BTwt0QQ4oiVo+ctncY3upv8e/vcBUox/ZThMrVX+Ukyy8W8HyDrUnLc3sGqC
JYFt8im0hXOyTxe5nXQBmnRWFIxp0OtxiyJPvXPY74NrbzwY9EKzsxjt/j9h57GkuLZt0S8iQt50
5REgrHAdAiuE8CAE+vo3dt7Gq5OVUdm455xbJhHS1t7LzDVmwKyuGCVBLo8LRNilE9flUAwo3wsX
R7EnCaGsgAM06ZAxQnzpDKCX+Cd30Ehe2GD1oDj0chr4YgJ1wlkjBnCT5RCxQTRMGUiJeaIn/HUk
ToZycqYkK0UKhJcF03f0UZxEqKbSYb9FK7QfRclsduCXmHCjgEHD/+huOB5wJHd+k+D8lGAYpqTo
ik6EKNvf7t/HuB3OmvaS0my5n+nOIW10i/41em3UyZuR+zclhsXs1VxsJNXfJzbd+eRCU2xQ8l2X
2g1BxmL572f604785xV9Cx8t5SXptyNqZSDaeKOjGcA3Cj7FL3vvT1ncnx/zLdYyq2NV5w8+RnT6
cPGRB2+Xr3dMf0sYZCGn+r7Hm6xOW4FiLhvat1ssvReN4qOxx1t9hsmexDbpfVIPsIU0wwb4TnzU
BnjRZc6/76MsS38/XFNCgSLbuqqoKhLP/54uRnYsK/l8pkWV1g//fI/qMsQdnMOfhv5i915f23Xu
7GeH2WOprhF43FWcwh8N/0hjaHcQYuuUcB3+VLRnswbQJCHRoW168h4bYG7xhS4tOqZi+WrKEXMj
ErndcXxLVca5fQty8WLeaJb0flCRffg50tEzh7jNlgzabvDBzSkHdItjVOOyXjo4M8mo5UFpD6rw
EfLToE4F+5dLy1p3LPp8Lw+U351WCmaf+DOqnnENL5f4cvX3WXy5hfarf7202ahukxvg4jnbauvW
siMkKjktoBOq50iaUHhBUg4CGSTiPc4WNFiYuQPj285kZz/ft6oV82PuZ6VNziHPpYDI6doCInJo
w9+96EHFeNXOCKfYF84K307gLoMW3Pcqp09JKEHSMGAogt5A3s3HqGR8PK9p9B1cjRAsPCZ2ypW1
q8nFf00brQxukRUbpK3oEQiI5zjudWjMjvaxjFMe8CV8X0CdVUmxbcAmY97GbFOCg3ZA5SG0N+ez
W+AWxtjd0cNbyurwYbbRtMBJMwe5FvqUhb/4AEZBBab06+6emfnkubZSugvJeVt0F8lpVWuIIuWu
OlRHMMvP6aePGk1hpvWcKoNsQseRi/vE/LRFeqOZJE0vvXNISZV5HRn6HwcqLEuGYAWLa37s5p1X
E6PabYP/x+zRfY+J+6l1mWjxG1b5salOj817YEiujenDHuGbwbQluytBmIa+2jnt1A0zqF26yra7
H70ghzZrZAvXqRRLYwrhPKGSDPw60sbUrltPC4I+ZUx+BFOvKAoKuqXhC8oHXlPAU1KO2IX/pJYY
H3ovLIPahenq7Cx9xkaV+Z6pQsn/2N4jYijssmIA7rwVfoH1UhFg5QYKpOT5JlNV/fPRvw6KQCf6
2V4O7nNdB4qbxXfm9aJD8ISBEsvEIXeq6pcBZFj3E9QYp/OyWa5oEF23xsDAQlsa05xY5VEJOu+g
utZbzPvhiI1rcjsfEIdJnSelYQQv+uQwvW5KH70/zV8TEN51ynSwOsJ6nrQHIdngSXr0hjwl1lIn
a91oPLxX+8qBtpRlNBYUeomoJFRwRuPH4IXT96HLyDMl3HdKnrep1qYP0F5OsI6UyKc47z7BZYoH
rVq1j5d40QhvmidjWLAYyNZo33D3wjr+Ocnn19YH4UTXDvaM/ETmHHJtyu8/r/EeWEPW1EBi6JE1
WwQV093dxbjorAxwXn69Aq0kW8FxpUKBwrBXE3CmibziR5/8J6bCSs9uWTPoJAePNiLeG21m/2yQ
b2qQFZQhF8DncwbP94DI9lhjdmCZXSc2MFpjBEsh296bRJkHZrs6MgKKa9ekQjO9tg5do9cY3OHJ
3VsGeSgzhxeXE841J4/EmhGRD686gx/U/aPz8E522oGTgRTGaN6AyDWCnAtKK6TwVK43Eshc6Lck
MLSWZiw2mYL2c3c/Qa0FPNu3pvtG77wz55XsSev03AIw01V6D7uDleR5pw/2uztPu4LTBlchlGDQ
i//GGc0afohNRw08Mzkparafpka6yHwvXYcTiIwG0xN1UmPdrXAP7tOnzVatrg/S7HwYnoGi5Ikt
zNKI/pEP2ezD+m14v+CqhvmnA2W+YMuZ3nNfG9dhiUdsEzLByYMPPWigzNNmF16oaQ3fzdAEdg+F
zQosTjHnautJw6H40MLuLrpRAuye+jVtPf7O1h6UZACT/dRmeNhEh3JEuUMpYHqqmCQA5gCvbWC4
BsHNwz11UJwFPJn3ADhATx1Ku9eQyU+yGo80oYiOgWX6OXobpus9zpfkEzR271hlT3JMzoYp1ofh
taSVZnVvm8rLcS7PQz3W6P1RuugshgUOiRS5iVdffVop4W2oDvbLRvjo0lUoKGh6z1rYmOKA3CWW
rbxqTUfU2yfwEh4qJCOseUkK9C1GsbwR85peZmhjNzh8YbNeeftljncrRhhMBpgsUHPQuIYSeZNH
WoPvQNCYfaIa2etOp8iO3faqpEXLzn1oUKsxL96NT66QesGQOEZZ7jQYxxgcVqiKeiAxT31yEm4Q
q4SmDhAGRqiZuMZRY4BfHGX4lWy4rBRkkd3rmIn2Tj2zrkxvOzLN6dvk7H+Gz06jTR/EZ0bYDksP
5QsKTQxu+reJ4b870CKMKT4pK45ObDzfoaXg8nVfyp3rEjs6vusVe+6yo2MrUc1kCb8QwokUi9W2
DsfEoX/E3bVaNtTrYmhJbrWSt+XVs6DN6I7WUqFpvCnIIBMu2LKQAQeXDZFdKbtodpQh2xnzl239
42KNEmUzZWWsXnHROw2FExx4j7N73V7noC6WGO1JllMwfXIT1no22gd4DbybQ3tntc5zYZcWHndv
EzIOprqTy+o5qzaWCYnCkTUPdfvoAK4I+7r42qnQqgH+6x0EE71NNbIUHbt52UMVFdSpWjmMQjGA
Ay9FbL4YK5M5DJnEPLQ+zFEfvtySEV21BPj/qZEGetd5BawYsJOE/SZHfO/EcHrC+caAjLQgBHh2
HpEW8qPv6Sc+96DBLw+wUt8YYU+u7UWYEfvwZkDWJACoXEIbaXBAKg7B+tp5gIjbVEzN6s3GUG8e
0gP105YyUUfyIjrRBuUpPJzHxcO/UEzi9ym0LISR1st2bisu+IXXphnyT7UHhhQm51FItHsPfEz5
p5Bc/DsU/Qo0/xsCm0yLmmJMkzzNUr7paq/mqyyNqoZjBeFKeoF4qN7BS6u9135lNbZFPn5yK6vX
2dcIZHSOs3Nug2R5SX3jsfflDD1I3bfePGE597Rnmp8TW19Zz/GnXv37WmVKUX8F7ATNuGZKuq2q
ivx9Qk06qicb6fYxvfgtsLX0tY+xxJBag6Tdyezkfmifzq0GxTvnS9mLe52YzL9Y1Gs8PEJpWLWY
fs923PGgw8NBfjvvmq0mJ9dIgDef7TnYhjbZkxSryKWGxWTzof7kPdvV0j4MHgNk8AjzdZiBzx6G
AfTnG+vbUjI9WLVCLmu2+31W/GYzFo2h4oSlBpLfClwvUpJjs3NkoABmAMhB1jge08TXzUOPBVS0
haHIc305DLMdiLR80kCzPBUD3U65OwHyIXhz6na3FpTVR+G8G65FSu+q7dUdE0gnY4r8qjjcGLxn
FPeG25GJ6yXZ83nExFinRN3uZJEB294xUON90ExaFQQDZMowznBdeATz24M9rzGVAy5McSV8FAHa
YLxxF8YIqDwgF7jGkkS8TJsUmDlPAQLUgvK4YkB8d62DzOZxhI8lffWwxIkTXS8//oFq0iNBIQSg
3qy2SCeaXcpP3cY6HxyewH+cxrqsXbxMVCqlhn98eGXShSPCmLDq5kx/06j2591n6aMsHWtnshhQ
OKPOFOjI1FxPK+SssYmR4hIA3+YLIoxc4r3mdrR5u/B/xZsKGYrxwUtIdbjcz7j29qIUT0nhCw1H
IYxo0nmAm16ZLXpkgywm34L+QWMESGU86r5xbnHOPK9XW1QpuleGmAgs3y0mxFM7c4ze4NViaghk
KYlWHr/wLkJt+noRHt2btrgaTwrfPRKHRsDEfhA8OpzPD7fs01CAZQsAkf+1aPvzb84jDAm4zeHR
AkHaAm5H7Y/55YgBTRw0k2D+8pDFmkzp0CIRoNLHYEXqsV0plPEH4bWFgpPLi/CZYe9pol0GNUit
JDAnXCX6WvC3R6DYJz4+u7pHb8QZSYe4u2dy7RRi7Mk3fxM9E/McxjUzIH6KTZrTJ51ASufasx1n
mQuDSJRFJiHnLEV6i/o+ZqzMu8OUcph+p4HIcEQvok2DFdM9wfnTpbgCAg620gp5Y7POm5N2oftf
JXvdjd1iCB4lSG0lpLDnKc4TBMQtQEnH55fgo4OI4qHsL+sdtDN5ThGRTAcoJqPci1nmNJ0nBmQO
tDUiBiVAXiuT6bhCTbUjgbitzuEwSgQzrXdCXoud/dqeiz9Lv4DKnuQh/puB9MWAJElOzF7S9ORs
C9roQOKZT2+TP8DuXcKAgB2EoMQKktlkP37TDGnrcfIOXWrjSDOTD0dw3aHuv5zZd6pJV9cFAt2J
D2ZwHyRJ5WkylZQKdp2Y1UHPqt0j0RaZufqSzgjNDcCcHqQ1gWaj6mn3ZzePG70Gdpb4x4iR4I/j
0Zowm0MsRv17X/FAYWg8tFMRrHHy5bBtZz0qWchmTgG/F8q3gNH3Ge4z0FaVtur6lVeb3qJrIL2I
k3NMUZ1+v0CSNvnJcm8TPd1lIu+Suyvr3h55dYsnqS81BpjEzwBeTYkVQwhf3bUB7x1WvcdsTRjk
Q6q7g0tm8HIfC9qLg2U3Jmd79xE8PIIetK4+vEPvPegZTu2C3wOoPIOhEDPK3Re7ueVSrAOeinxp
xne5ecrRbX88+kC4yPlJG8nQtjadLc/yAMyUvGUQcv/8ZXF2U3ovsOqQIrQTaBfUZsU1+Bm77/i8
rDxqe2d3WC48OOWb06QG2w23bIUH7Iq1wmNnYwqzEaa0zoyvQJWQ2ODYiRivxQKgbNKLWL4QUjl3
4J5eNcRDlKlgqtRdlBK7ISroYZS6s7YJVwbMM/HhToIg6F6adC2XsyfEmzgeYigvVgkspr3gYPGW
suLjbJbc+8sl7Ra6SG5ItbO5H7IzOOEWRivfyY+FeQzqDH8/EEQ+VFgfoJQvd/tshetzBHjsoVD6
hjvLbAmQmG2Eh6J4Y96MIqCTNtazZKnsQxLpGehDC7pfG1dmVvTJg7cR8ejt3Bsbg81nMuRxJMSH
rw8lVGOaLJ/MCMxefrtN6tS4t2+oT6lK7r0FKN7J89QqMh8ckevPHph5uY2b6zpXIE3tWT7iV861
2346a6FQIRvktGkK+GL7MGgX7SvmzTsDe+NEeBE7MwyAK092LSem7iq8cKMkZhFLVKbGiyKAkWcA
Dj4mNAF1174Rb0a7xSAaRzyrvsRpLKr2tPPcR5u7Jhbla0wRN2OfAazUh5hCM+0WDDeUc2Wptbl8
XID1O7aIk7dDzzmhKxilkGFUgLBpiiIgRvJcc2nK3WtwkAo30UuQ8gT5aZvIkxwfryeZWJ7X2I9P
HguBoN6ljf6EuF+OGsHn7eNmsIF+O+RzMjcWoLd2ElutWGyX438HT3/NaQMpsBVNooctfGRl/VtV
Vc5L6345FdfBtRHcbae+KAQ9ZtDI82ZDl93607KtyL5Ajqey9ESuoyICe3a0R+U1nuW21F9+lmfr
/WJykJEuU/PJc/9V8hWgpKtyS4EUp5nwma5afFgQF5yu3X9/BevvJrxpKLImWToOP7TmRMfhD33H
9ZCXh7vRENHfmFbccdSVQiL6RlMX/o70CaY4hNCIozdWhSOAw3RdTGexGQjK92kuDlWmht56TMw1
4SQkAfTAuLg98sNJ+zwG9MwGZjttFwkeu8IOSwV2PzF4KlrFkctuKFRSwwgwNvE7cCklihvNXcSW
8cvIm/JTqKtosujEotiAffHfL6ueTnflcTswokLHREbYwEi5SlmTgLVMRmITQNml+8hxhGyerhqO
AQx1//uWa6LJ+i09MP64Cu0biCDPTyccWbiKaemrAC6IjK4jssTk3n6r7oHjmgyIX54HREvM6w4Y
PuEMOI4fi1gPLzja4kFhuxALr4QXDg7oTixOqs/g3xf6xSP5+0JRj+MaTWX9eyn/+jio9kuzj7Ar
aLeujrPbHDtPsB9EsgMSUZHfh2QyC1Pw+GB8ovyni/QLuEH+cYmSnxiwCABXmN+e2tl+vPTbm8uo
EOlymLYXPVR8+fzc4uQvN2ZPG1QrXQr+/e2/dF7fvr2JkNBC90a3mo71fxfL4YpKXiqKUwpCENE4
FhoiK5ID0LlJFmWRFS9iMVssUgGcb3uaK/nH3oHti0ymAcedbjWzt9NyfumbtHkHYchWKvuf0RPO
owpuEntNiSNpKXm1TxWL/TxzoRnwZ+4D0VydQbIMKpSVqr9g+619FJUefzo+DwyktLhBESMRAYAS
+fd316Qf7rmpSmxquqD9SLJYw39sC5JSvKyHwhrdoxXX4pfHiDVTsG0U6VRju09KzWJ2EAENv0IF
WJ+Sg92Wt/EVfuHghG5+AUdTcZjfPrnkTdwnBrGBuWKuSOfdu7ezCIcGl98ljarG1fLcO85UJg8u
CZ7IxCwL593MqC7xpAUwliraqb3AN4tEi8ReiY0+s+I+FkXTolWJEL81QjLP+BhhJdeo4tT42bKV
4urI87jMT32VqTSicI+w/5TCi0HBTkwgejcCQZ/Pi+1+2Eh0dMEEI7WnMa7bszwLRbNJvfhMW16f
F8h2YC5NRqtmD+U3PVCBwdBmFkXSUKZBzazTgOovF55gv9J5teRbeJccc8DeWE+YCrbQuvO5+67J
/kkNiJZBkZ46/M4Cu87ZktLZLiNc7mltK3gNdF7ywptuMNilWgRanQhNJzlIUUJ6d47Iz7AimGst
JkjOOZfD/vBO/Ke6b3rSx44Zsh6ZnSKzyINjy+IjEit6d8reK/zABky11X2OtYmyum4P8+P8uRXW
wbziSKaInQhhyBO9Y+fsaq2PsyDcsVwGMOMK1u+F+IlJC2CX963UejPzc04rBnWahOjU0hCw0vlN
wYIgv0216NW5dvZhQYelRA9d7JjjDS7Mh8WUmkH6iYXBEIEZStDdQrpvwScC7uVTMrsiogxmh2Wi
OLByCrcKLMdoPYnUF1QlSQX4oekDu5mS+NzwhLNgDhBLd2+tK/HNyYUIDIKZXo07I0sBAKyK6h5j
erxv4Z3an4IaE5QYAoEceWbMV9BaGZqgdD8/I8nQyQaAoHb5JNTvV/feec3F/RWe4jbz9ty7jt0D
jjRh/9t3MibmqDE+onwi/bIZ6n+3V+n7//Fifjuvi5f6eZfXPdIUmvp0FJjJPUVXmfbBB39oaylx
LzLX2koU/OCNJp8EyHd8oWXgYL0nvEhr0ASfth0fogaDgAqasjts5xc9lc27k69VKEp+EcjbZwFB
8dNCLs8Oc8Yh57ddxvjtu3zbYY+6vc+sMj8xhcTmIjGbnUWPwXlTRDmjNIvxs1eFl7jw5Yna0mlL
oOO+hIte3ToMa6ZQTx2o5ykUD88keDb7OSatWvBKyNyQWgWE/K7MHJx4XCcSSTyyY8YY56xFYg+6
vTxLy8mGC0YGr96/N1D97/0TAhnwHigforb2PdIANlSU9vtWpJWrhEpIW1kSI8q+GP0u/TfExot/
46BHshiwZHoohi643wFd2iOw2cKqD3sTAcxe03BBHxTUsTFU6f4yJHBqEmanYuWRWD3A6FqpPvrl
+v9WtXLiwXOQEEuglfiKfP/Y/7PaemaNt3ogUnp6BkPBNf2MO/aIi/BG8YtzEHg8jimtK+p4McHT
8G1mLRisT8SWSIoS12wNMggzti+kM/6+ZUUKG9jTLcC55qRmUPsEBevfV278eOVIXIFuce3Gd43Z
6XhU7LwhH74QYpRePXZkHLY8KjCBwD9SNnNWXzJQCjsahSfDXSHVxnCEu/12e3yHNf9udCYwKe2U
zIbag+GU5Kp3TugDuRKiwWEhsOIk8h4C2V+0GtRk/4oQLUUzNFnIfBABad8KyHhuSnpxbOSAGTie
ks9OcH+szm2M5HvRt4e0yKhw8n2YyLuN5Sldrs8uWz6nn77g/CouHm0hDpXoUalP/m+4KX0zQ9Ut
UsESnRf9cxdU7/oUmYGKaVHuL5h7fsYMDYcXDIdEVCNIQwNkWuTVemgMKaXoYgR6eEjOFMqITCRa
w6JapDEdSk+GooVGngrYQp2LSh21CFYC9PTADonapjkqv56IYcrRPdFT8Nmf5pGp0orT0Xt3abkP
7LbZM+HKMsbCqA7q498k4l9xy3+DOu6spZl45ekirP2mTrkfwFqdVSlPdYKRQ7cBP6lH/rxEIbcA
AfrvtfiV/33/NJSftqkbBJJ/rUUltw6PV/XIWYt4f7l4d3BvBYCIWq4r/EPmU9VpHYXWn99CDjoK
e2uavoQ7TIYj6eBFEovSouAmHLJ0N02W71DQXHj/ryROJNcXX27++7pl6W9VkqX8eeHfVElm9bxd
9IILJxVk1pExy47Wp4APV0pANlGUPQH8YlqEDwh13Ryy6IhS6wA2GMXHcMtkTJOSadBBdOvDq/Bw
siOVpCPFjgeOx+WvYLzRYPir4RNjUSvsTQQGRpSERFViJqpWFm8dpTN3sga02XvhGDNAOy+wqxzE
HvRqd5gSJYsXVHZjgW6C/v3Ly2j8nTNaKlkHtuuoxgClfHsX97r6LM7vc56CUoXMEeD6JBwHb7yC
YjNp4CxD8HIjLmwgpcdBKPTdvrvpR0N2P77IhJYtu8vk7KB0HvbHEXVFUMwuO8iHb7J3hnESM9Lx
70eo/XDZEJcsmaxJx3ja+rbQLzy849Vc7FOPlUUfm1BaMoJX83h23w3ezlMMDrPJtF84sYZnZ4Z5
Ki92QsJLJ9Bxr2HNseRo7RQBeOYuuWZQ7JQuUco6DDTpzV9qKYoIXL69K6Qhmi1utWmjbfxvxlHJ
+lvOJWNPYANpDVe12mkOtnXi+GboU9ZL++wH49/iqR+Gxaz/fOy3RKd4mNrtrfOxwLeFqdDbMzCY
pyLhrAx3NMKLLkScveYwWJdXJ6QwnShBEhvRYf4Fst4ef0eY/gDm4aJMnXPXhrf61+l7V063p/ys
9+wbdSAH3fNG9V5dfYWrp9MDXm3G5ctZClQSvV1PUMs+jJj9soR+KA2Jq7BZPThAW+p3kOrrJply
485VaHNBpleAzaAipeGjuMceUlOQSCVdImFeC7xeUNCxphSNTUL8zaGNoxFNoilJGb5irW4WE9Tg
6Icjhe3aZ+/RcFArrN/ICdz3x+3Jp9an0e/dfa2L7IPY51I5beowydlP0Y9KTnztD3f7+bOzo1Yp
yMv0Ti1aZyOABA7u0f9+gf6nhf9rQf7/1/+qjvwRAr3rffa+nT97QqCS0qnSzosY8Qkcdsph4tU/
EjO4OjvCHKUTytup6CXOJcILGomP8ObWuGE1rRmWF4OXg7DoEWTUCf37CWbfEmsc2qfoa3HbFael
NxDlZxUczKIk51vgvKjGl1HM0fSFIwdUj9xY1HxjX7qzL+p90c+4NPMeOeOnSUm6zwmPfra1MXzG
LqYYKxwvwcaw/X/fGkW8E3/dGdsAiGyyQqjK/PdVNV/G63w8l3vwlMzqO9PbeN5dNUM5mdgY2mPP
NnR/K7XKf+cKsCh5F3TV4GCiYf3fz1Q+Bg9DOu3Tl4flMAfoJVXQIB+WSJU8+0By8tvW8NWm//41
//jI7wvg/Kp1u95f9qkhUAe7bFDm7qfB6MYxoFVQAIkimWLOt4f3Aw3cqPBQRPz7VsvqT/u44PMq
uoGxr6p/25/eC7N8KRfuNRYGRGDOmxeOCogYXFKxSutQZjmPOI4e7FwXB6WjFULFE4I/xGnSOJe6
5p65+pIBRlQpMXUJ9B53foUG+LnFfCFF52fwWp/bWp8/REFUH2ohevHuzR09sPtyrLILlMlO6oMr
miWQAWxP3gfGaHvJ6fRh09VEOAbL3SkWDpqcT7DHJSg7cSpjATMz1ji/Gt0J7GOO9CPtzrcezG7N
U48CUZJGNxoQZN49ZoaWNXsa3HfqEjEmDcK2RxyRhz5v/43OLKpZagMMzlYbyPU2POIN2qX+rzJ7
5cfFppA9wJCWcFQWv//Hq1/JT/Olf47ipiPJxAp5/HEZ9OwAfujW3iKGFEYJqymM5PCvIkSj1eLM
cI0RdT0msKg2eE5bmHAVuC7DWWrKHCiK+6Lq1eUMsZztqKv4Tcy2Gsjqm9sXXd6H5xRtsg8KvuyU
6xo/JmF0ePJOgTIBq9+sohaK+ANsyvTjxcMNXpP+hj/1CSp2Fd336ewJCzgciH9JquSvZfbXu6BK
xLE6tGLL+BZOZJX8ycus2KetCjbGg1LNokNS+0RdCn3DfXnzIOO7UN7yDOzrB0WnQdrahlzgDEZU
J9jzQ5F48acOoAWYb4TTIKys6JCz94myHAK4ipHNW79gyP9AWomBF38RQQYtrR5L7w0kgAo9KUrY
7DmL7oz5Nc6JGY01/JnIzmgqtKRVgyMxCxhEGNKGoncbJ0xxMzU33FBPiodxTP+X5lKSiilHhdw0
QetN2x1kEy0HRBLuYiBksQcmVTCAcFqQ2WYXH/XIL3dVNX6KeeQ/7uq3MPteyVlDy1lnrUBzg9am
v+nMabmI0g5QkeZ+JA5ZCpjgJzJncPSKdJC7g0CJ0Uczjlv6TOlzEL14a0t3g+cDJGD8ou9ByXIV
q2o7mpPEsZxGQUhjXQx1cPua7bY/EbTxwUCMjgisLkZ4aPD2KIZx9fD7eCCG6NYdZOAVEb+4JAwZ
B0xIWTOjCZJrtb2tOatNFxuBKGmj4uM8G7zd7dYmkU4ESF00HvknJ1zAfAlsvWZA/O6ucUBDd1uE
PH1Cgm34OTBt8sbi7izzeJHRRrwT6YuHj6LXCe4rq4n6hRotXGqBjRC0BwHkerHgQBzRd2rRHnFD
Bh8DjLDARLXVgVg94svuWXBrXziI5B7iM2eIjMjmHKV7KIrpMqwgqzu7xmwvWN0Ph8Inrd8izOGl
Hc2Bi22G0YmaH/EVN5ncBUnIi1oCRrGimFChBmpNW8LfWvRtoVegB0DsEA2ZTRfv4YlXVjDKBIiX
RUkatPDxK0oEPx0Ck9hehvhUOWOvv4vG5FWe17dFM6cBFMTwwU+J+VciXya7MXrlZwrfbbYjLqDj
0kkd0pR16TvzeccQjCteSqdguMMNmiK2W60qgKbNyvnlXAIB/UMMoDOzq2q6odva93BdtvcXvcxv
WVoP980ypkgUAodkmwvqboOaFNePUosWh9twEMVkqJQ5KWbAb0I8jDFMRLoc1hGjuOkxOL0djfI4
amLEsUiRaudJX7HsvKmbG80BWDMEq+k5fLGGRY+ucEkU6X9z7mRhO0VueN2e0DxzGyg2M/HV2RmJ
MlB7B3dnNhx7JpCne0qYqB98bKfF9bD9pA3/ACEEHpMBXBAtz2VLKUs0NlUJustxmGXuOWAOEG15
BuuPQT6xQhFqQ84DhmPTmSM3QLiLKGaffEZofTosE7qLrADhx3Km6Vk2H707xeIDytsc0Eru9S9s
LonIb/HCdd9x0TbTFzkiwpg8fPLt1vbgPjF695YosKuhDbeQL+1/OiCDiRXxoRz0emLXw0OVkS1P
gzbgtFGbzCZtPFrIKT+tFNIG8qCmqN5ik8SP7ZarDyPwCwr6i8Tu3SaWew/gZw6lvtp9rfHgodlD
+ZhKcfPqXVrm6HFgaQnYHfJbF+rXL3UGGkm/rKJv0Y1pvfP7u35kqYT0WaOguLq4ZxJqmme8W4v+
6oUeUKN/w5A3+b1vQD3cj6iJcfQEhOL7kb4+KlRUFVpUbziCICgZ0aSPHhdvJPJoscTTo36X8+QW
PTC+QAuY7NviehesrPFjfu0azL21dCT00H9T8MicymCAXFFaFlUsWsLQfD30TGxlBsxoihGos2HW
FJxqSo85I359o/UKdr7a9p4tPYMRfH4SagUwg99R0dH4UypdDO9uOgP95Gxz1vjFHVwnew8nZfrf
B+eKUBtHk9cNKyQcTZi5SA+dGwwdoyMUrWqYw1kd3aJ69j54DRIg2RcwkAZj22filNSS3ZMnjcAM
s7e5hk1vSAle49pPWXvJK2kfWClCQY7sW2eilUbIO94ycOTYkCrb+tqEpPjg6z65XQgUrswHnGiF
2/0SvSPJHOIU/8AQIWRYUIpFr+oCu2sV3XzICKZEHTB5TMzRS3fl3rtXrKxweg+YsXNZ56gPQ2le
xVr/4lt3V7FZXkc3trpLsU2aHvhSNsuSyuo1/HcE/dVN/x65/LlRiTP4j1jukmdP6VVdsrRD5Eya
ymZcse4vbKOdToBEivOouaL5vx2s7zwiAIOItD1EbdHRPYTj0uU18v59UT8m+H9e1LcA83TU6ws4
8CwFVCDcakcjsZttCZaaWIEyhS4m2KvWLvr356rGj9s2GmDJ0GWyKO3bB1tV2ZC1/JSlxFd4Z4nw
dW51RI2vAsdORfwQjOxJhVMZ5DGh2ET6yh0rOefkrhDDbUQ9TyE44FaiVIzEnKYOc6m1+185/Eh5
8E45l3CJv0N/3CdYVmA+v53PLO+swCY0XPBNTnN+2wFrIMKrHfEJHKk0NwIEGQTaEvRa5EJ0HiEg
ig4CdpbO+M062bDBH9x5EdvOGFZhvyUaLPc265l3JvNktN5NnpnerVyVs3KMMMgxyDTYNoUDktm6
pYwNXcJBhokqsnEXIm+H5rxBNIrlLLdkPoIXyzy5HqwEmuoWMp7E8HkWsxPFGjQ4UGKU1eUJlXSm
zBnYMp1jWyhoNV9uoRMlkqIFPBq925q7IrSJilBPROgqkwKUcFaFOHb0Juw1fTOtQ6ON8wbD2Le2
tmYS1nkhzix6x0Q0Gxhk8G7tB4Sl86Bmg5djeJC8nQeGHirequhC9il6oMSxoqBYQSdG1HcHxzW+
OzvT2zdbNIl409endOGFyrSG0ITSkcMD2d8hoVVMHQFHwfZXlNzAQODUVvuEmezEHhXdaIDy9JCg
24YDJUHsIpxcAOlCAGTCVH27T19o+KjHZF6qBXqsomI4gkMdqmDN727/7kALg6XmE63sEI3t9K9Y
RSfiISADyICSblc5jebCx46N2g7/Pfpl3f94zmgGOi1VN4y/smj5rj1vz3OWpRh6RB1rWdIGJuKN
uwsoXp2rRMsf0bUzyuD0TkT/HMXsp8m2albuy3BNLfmYjoUA/pdSyk/9CNoQ1NY0AWaQrG8HYGFZ
+m1/aTTATZ+RBm/psTBcQ7u1xF7nl5vwU7ah8+Xp6BHPMaDw353QulWW+WA8d3RsIgq/DMpj054e
Xm4OfvHuUVK49UG1ouJiRZbozqJ9HZ2aR0YfPUayXj77NhPTZevakfToSqCQ/BoQiDTyr836j0v8
VlmqKcIXF5NLtIcW+EVclT/+8eQ+m+eXe21LV7dDDXTLcJySRc8InrPTsFyZVa7NaGArNKuzyb/v
mvbTXTOwYKHoxJ1T5W93rbFfCE46l6RCy1ZxtQ3eIC+H0CdchgOyfd9wB69JmZ6iN3r3t3NsqX0Z
OGi8ABI7rd3ko4iLvDQthhSYaBqAdwUdXbj3FPPB7efcvL6YyHaq/r8v/OvCvt/LPy/8270sF7Vp
5g+7MfI+7qFXB+bw4QxKsgLKMMIVOT7HvwGGaE7+8AANjao1IjsYXl8Z7x+nbabetbqBd8yo5bGd
d+htC5KV6HgTuXboB0nsli1gmqY4fdHII70Hqz71PHyoXQbU/GijO49xpzOfMynWpOVfdrqiwMR2
maGToVUU2r7Ws+mRtf1w9vG0wPfbE7y83DNn0TBeRpE7RA8fHnyUMR/gaZwYRCBptLyjJn4mydB1
I++XjIgx85++uk7T2dZslV7Rt1c5z03jc7yXLBQCjHMThqrHPENC0++L994aPwFu6l8zNNMxCbsz
Jr7o6AgBKncKvNSbdwMBXdD81S1hKo7NFx6d6bJVxxga+w+vR5JKVCf6XQR4RGlEwQ75tJ5gdn5L
izkEoRV3e5fBE8O1Z1ue0YOvqZGc2qa/JkeG/IsvG30pjtU3hMU8EBacOfYnn+beR/RMTwGk4AG2
37CkHvFbN+0HBaalwXvi/qiqKGh+0z4iJpQ+lXZpjLrHAH2cAz99gBDbcEAyzzhB9uiLhNEHLoo5
Dpy/bIE/uFTQ+1UsDecz0ZHVv5Wx5KdeXd6ZnP0faefVpDiWrdFfRIS8eUUW712+KCANMoCQAST9
+rtU83CzqIwkJqY7Oma6qyoF0tE523x7faABTz3opv1sf+nZ20Bj1l272w/DCmXrwsKdDFBmtowZ
ShXg4onQLfzDEK+fgBoHPhMNTItuDXFY4z69DUAw9c11+XnyrMcgPUjzV85o4g/CHzz/uHEyXRds
+Mx2n/r2Zt1v1a1sOrq2zNuQPewBrlVB4zedfr6Mab0QaBT+dVo7NR2EVV2M6znp+HVkYmYjugbm
iUf7PCgOUMX06c2SkE5aKcMMGBXr0PsZj7vVCKaOXwFmsK0LMopOChU3aAIxzMemcuMPmaFm8PQq
lRtpD8gXjR41Gw7wNwOA5bvkXBc3UiIiMoZnEHjFi8RrmJnvGsxla9ZtzegyR0xjdE/Q0Sg1C5b4
ltNRnjFiezlkI+1hMbiD8k7qRZ+nTYwMjAroFq2pYuvJIn0PmOqgOOWeAPJT2WgLBYV7WVfedZ1N
cR6d3aiEkB9qTocO/+fdMVzQiYaPcX3/Bpk6svX1MWKcQrnOAvnLMD20dqd5Ojnj89s/fd69MLVw
Nn+XNSvvh7PzqyX4zwYJ+MgETEm/yaA3+w+cMtCb4iRoylJ5u7hHL57/vuv/c4D+/eP/JNzfVolY
nq+pcubHF18RsVuKAtP9/Qr/dmKeLvHUqC3LWheOBpdAs8DoL13/z08MRRfEcL9f6Z8N9c+FkL9o
qFAVpEh/r/jjSUYEE4nKsiSt1ygEy4ydHK2v36/S/pS/jsmnqzwdk2ctL8NzICnLaK7690G6pNrR
//0Sr75I++vfHsoZqzelgyR8Ge3PPp3crvqmf+lT9UVW+eKbiE97a6RGVRZ3BJZWH6rCBAk7AJ7/
6ZuIT88+Fk/B/RzzSJKWWkIWlID2RUr44sn/Gxb//VD+/Pq3OyaLdzWoE65zmV6W13Yb5qRrKKYF
oKheUtF49Z4XgWwi01MwujMQjUFG/PsJXaPHXT/ppgZ2ww4onzfWm1z06tBS3/N6YcASOVl6tTiF
e43IwvTUkFNWQfz6GJAFR4IjGE75gfsJZAkwydsLip3plWootXUv05lTlK6uUlkxlh1ATCNLxrrJ
cJrCu3+Y6J/qT0AWZ8AcIB9CbCMGwAAzNjYkpNS973ZZTGL2T22WMildUSiJW5MaeSHee0e0Cu8p
RclFQ86AHEyVULpJqBopPcY9DjOwM9HFO9MolL704zy+TC4oZSLfDKf8uJCwVQ79y8pQJ9dkLUZ9
g+IfxvEPp/OVz5BIRnR10I6OG3RJmSOQlEtuhxn1i0Oc8HbBK1r9OC46lBZTxNrjO+0cE+uacIqB
/DUZlsu7cdAx64q8O33akh6hTVG2Aa+6A/POrPdYauxHx9Ju42AQjjLKapVXFDafmMYMfT/qbVzT
Pt3sK3wumHDHvcBQ1OdVGhMf5rgpA4xcqS5teNFcQSaD0xIxH9F9iL0jbUIYMWvl0b12rCuraPD4
knbkd3FjV5lXy930XYHDgfwSkWzZHkPAAtadfdWeqJaKlFxybseZsGeiSuS3LC+90vD4QicbRIay
vDOxkoInsBVK22eKjjrqZBoz1SpcRowzSXa0hxYDaAYKUe6WPUlFMrG/SEMh2OhFP6SNwBA65mLF
QKQUuWIcHySF6sY3K4RErjEKzafPkcszaAhatBvsc31Vf4H+AFahH/Rza6a2D6hfx6DuOPH7UV9b
n9gAjlb0yXkJ+lhL2nVY5ysRhsnEwGhrYsh2HZdd9drPA5tC+F2eaGy1gq1TuZAWkkLryIQNo6D2
1LuV4cqI1hL7DoeoYegKw6pRzikKkTtwOjA7Fi2MR/AERhbJzIRl3qGGg+P9g/82p3nN61Sph/Ts
FBDhBe8SDYJVhHAXCaYxRsIoSuvTh7G6od6tr04MBAPfFOTt16lZOjma6n6wZlI6pH8ijDQrrd2M
aeBVOykgD28rgA4KY/70Dd5w9DTMRTKQdUswGabqZhFqAeXTGMoGLejq6sBjlQMnUa0abwzJBWBi
JGNMbnpCAU60JTR1mKs2HEl1b6scc9SqW8DhuNJDJyBMLf58BXtt01rJ1ddueHdB1gT2Kbauhys1
sRF0F/57sgIGGxYu47gzFWchx6AODeBfnoVit+G9yuy7bqUnV0RAsD0lPYmiUO3AjNDfGCOFi0H4
xGu9v+0kpqx3GVxLw5MpuGVbnmuwrE4jFSopsncyT+oGyOMYE4sgKJqUkTrAmm11q3xqGq4s9mVS
UqVlvm/Tjjcce+IScmqQdW/Uoqh5mtYDQlPv+hEgf51XBq4EAVJ5v0T3OjQ+qWonuA2E7zHv4+EC
bPRoPRJbbuxidpwZpU3WIrdWuwR7wh63FEYwcivA0QfaOANkqxR6Cy0bAjqvmgsTYNiiNngsVfr6
BTlOZ3WPLSHyjEXVmV5DKya4GJdf2BPsGL7Mz04wqUZHHkzkGqRH+1zwja0idTPJbvoZxm0DKuyP
4WVEzEPdfl4ymlx3b5/pSJxn7SjkfY/+gEagc+Q0Waom+3D3sbuE7cR/ZboiFKiBbrQ2yMbRUR8r
GW7W1Za4lsvWFXbLL3H/H6DK/tp068gmyjRy75H2joELL0m9OGbj32hzyVahOULjPupBRxiltgq9
Oc3ts96rL7j+VIxWnOYxDat0f+wXAuvWPpqWgBByz7owjS5UWWGfnRz54Zp3V9/UTo570vCBGQNl
xo+O5pUfxSxGYMsGfhvIkavsHsxjfmm53zk7AjMrhYu1yhZZn/l1WTNMqlBGoXJX23gerapZss3h
27pBurtCc6gdVfR07DlIAwu3xcUankTiehyV4+PZvQt+nDo6va9RmDrhm7k22SMjpzB9lRVCH0no
qWtAK3o5v5wWXBQlsPbuZCQiCyOY3EkH8tGxsGvD1yrkAPlIkq0ysqR4ZX6xnE93O90dJ+K2mD++
YPfADoN+AZ1/od7skgLcTlh2dp3EQXpIiTf22TQulO5i1zDcqLQ4eDocKSPtYCKMopw6ueLN4uvU
rumnJIqTdECWWacLU/4BVrahmyNhZXa341yYvC0cte6pRffKG1wM0tLGceOTd72oXb4ICymZEhc2
VmzYR4kfaeXKIKOsOgCQkrpBYRnjm2SZCadX4avvEZtUnzdavNgBQ40T7IrAEdkXauPuncpxxhqm
2ZymtjiKZzwb9FwN1V66yXiy1UY3w/ht0UCjQCO8iL2rbGFK5wnVAIXNZS5QqetMmJ3ftiAKT1ac
26RkyqB1q2jetcRvhirjQnK/mJMpSl8yjkRJ/85+ygRPP8nWwhc6oSZsGWngPjSqfPRD1gGNQYBA
VxB9llo4CoY2Om1cs3KRCKmVl+50mEccI43NmU8bPLLKESXSE8QOWC60rZCFQhq6jc8btKJq74Tn
EZ6v29SGKpftDGKmxXlhsrSHbXvj2q9Dz8Q6wC2iuUEtm47Y1b9NioebSrayyMc87NxDSMTbxtzK
dV5AD2a3snKGEh6jK4zx2eNQLDIGfDpWgshjfUmdqGOpR0s5yLvYvx0UTxsfabPPQkDRga11bA1b
PmxBjdW1r8D2o3mIawm3bqJQk+kLKItbnL4wPC6UrbjmIbACUsGFEXdaGi2BP0J+vT3Bu+J0uFgM
brNng9cREEIyd83aJbs99cIVkRe7RXB287f7LGDOZlve7GR7NexWbFB72sW+YwYJ8wxvPMVpYuJA
7uPNyVNXSe17Zav7KrGbsA+eKMcqLXMve97B5HDqxV69AUB0Izib6DSVmcpb6Iqj2/LN1j9exPx/
Sgt/pUhtdGyqbceISUjReEosNLWS1aCTa8vTVjS7HNmy2E2wK1iwenLqBl8ZDNlhIHqh2Ytp9DGs
R1aQj7KmazbT9AtdSUn/EFdixY0ZtTC8jivHdj3j3wkfEmy7jk6BiQ1kE6mf57P0jMlODLyFcCez
k84QDZYg+Z3ToXP3T0e2A9QNYb/Dqbag739rWWG3wxlk3iqDYlZ5KjQ7LyD0/tBj57ZgUDXRvCqd
y3/QRg3SZtPRd/gGckD0xW17bqmMb3eZ6QSWel22NQ1eprRFrPDx8sYFp6IG/bPUx/mToQiXr466
4fguBiNgQ6gNvKrcxh+nW1cdHtkm6NmLdG37WYmfXqX7+jLdXxSLCyZCz6CCWU/EapBh2IWfyWOV
AmK50M+19cALLfHuKmt+1A1OOYGs3I2IQodSY3XildY4Mc5JyqQAiKva9ep663IeGh8BsERKHXR5
D5VBJGsdT9PMdAQU9CBxbp5xslVaG+CDK1KCQ/HAApNAnS469pxZC8IFo6QhtV2bB4HX7NPkGIgJ
Fq70h6YKjjvm6pjOmWsPidCZ/+2qm3PiCbFzV0fxgj/SLNNT/1KAruqea088j46VJX12oq5+s+7N
WFNdIdmoGRU+0TY7bgLHg6mzTcjsnwCyaRRtoAIGn/c70/N81a400ic3Iq65zB7IwHblFg1DturZ
gqsUDTio20blPM584bwumOf4EwDhHiwBP7FgvWU0qczZieE1TDW89JOwjuA8IJjeYd3L+fcpwRqk
K3juFtchXORRoC6ihxNZ+QlB0tV0o4cf4eWxqT/RJ4G78gm49Lt7qYcc0TcMfpflRwR9GsIXNgej
ZJ+Ny9DOifsYkiGmvRnWBUuVwonjlV4NbuMo8q+4n0H/ALnofToK5NBdSMjm5Q+XdLFS1wRLEo/o
k1q9tFI3upUQ9PQrfatMwIEkDJBCyKZf3Od31bc+W1iwJYiSIOJg0YRzvYxm5HQldroobkv3JsZI
rYlEqXmVDLQpo68nthwUJxTGF8KEVXYuW1KCiIuMfO9GxL8baZIyDivPM5KQhbBQ6PWeHXkvEuY4
xRvmetQPscl5u3acaHi8O6LHR1CdAPPFI4Md8EQ/wolW2UeHmDhEmPEAnta+Vh5BN4KCvGWzEPje
6c1CQf3SQvuK2dLbfXOVutcFzkfQlJitdR+Fne+j5f3tRlC3EYYiOurFA/GY1eD3vscdvRu9q1f3
GgCsKGw4Vkk+y5Y1qpHKEd7Dr/PdiTSLR0fiQIhs8ipd7ZKAv9eZm5uSKmJg5cUghw0GfLKVHOU0
a+wGCMmClX73Dc0xM+uoWHJlE1FogKKaabIE8NI3V6SACSIuZBGjABB0QDTkQvtRh81ppHzw45rx
EbktxpmdVTApDVsGYNHTyn6YWcqtfVbm17ljFVfgVI7BETyWtSGvAbzIUy9y7hyRE3EaDo9nW/7Q
OEf5XagUqq6MsmRSsgG7Kt68HPTk8kYbkODDOr6kVvkpxQz9Xkl/fMAkBCnZpFN5FwyCRMfIXE23
HwlEtc6QU0TYNPT36ExPtaLLLKtP8pzglEMwUNNK0NAGUIIlmzvbKXVVefOg3bvgnA2Bjnasal3O
De4rkQDIGScGbTS+rOTGuj22OEPylvOnjmPTrt5u/pkdmiQB48zzhpP8PlM19+bjN2wu6Xbzwspd
ExIj61HfYzBknztOs7g1trBhbpOqR3LguhIM/x2DBxyC2RUVytV0yvFZcu4jJXJDdDjrTu4yKYVr
FsXypBtj4cZe1gYv50NY2je5d8OMdQBevLA12ec3whAcRY3LehI22i0H8zPEPpFS9IJ0osGV1Gi5
8d0Oj5oevNzrcF+Q9OZdchXiO4GOIEgE8jisM3Xn8lWduuebZUy5+XVpy96DGf52OlgbaOAPBzFT
kuqIw4xuYCHYCS5dPWIdHlhQYFtHDB71QkyNiXb3KbN4MyWG3h6861YxK/sN6O7SYqlpgyvSbx5S
MkyWykIQbTJg9nj69X2YPW8pnwy9AVP5hX8XLN6Eh/cw4AOR2MU8uWWFpA7DOGGv+xF1nQNoU5ks
1i/UA69pUGBDgtLAfgDxnTPCV2+LJa9CxEuqdUNaDR9F3hOOrc2YznsbgNR49NhRqlm8uPc4mPD/
C+zwXTyYlH0OgCXFcepRVSHUw68V3RXtgcLNyOOwnFRps2xMx1jye0fxxYODSLyovGcuITJExPBP
TDrUGIXU2+2DJ5qQojXdU2W1SkfQMCR469g7PrwOqH1ed5I4lPpgKXwyBHXPSaMgz+oXd9boaSQM
NdKRJe8eYn6aFeOmX2ldMlyR5dNYGRWlufaefFBrYF28C6TncABa7sQu6en8bJMNuTVJZjPEERWz
O5qtTL5mzEwakLxz+o3Q8B8W+RU5topZZTGUye0X2seD1/896Ljglc6rGAYpc888lbxXDYote15o
y5CNyJw5yLaPm2fOs7cH3RsUbow8rBq6mUQs/kVj1fVx1khkWzhkLrKQ8w7veHgUB5IoPHLdE76D
jG6iK8boHJjVA0j0ZXU8MPOI4HWmIVkMLY4qk9Y+1QRel6prDukiqvZ50XyKH/GKdyjZEJAne1i0
W36U/P6n4reBWDzPPWN+/cwmp9Xvoaf4U+gpQaUx1dYugoGop8IsY5xnQa1ldYk8CWfIwg0/qgeW
xx2+5DoHp4HO6Eub35FJO7LRI7aSvq5BVzZxt8jW+S5cUNhq1BYpRrqykW1O56bHeS8OKCXgqEft
rGaC4eiT5gxjxDc3i1aDTikAWgOy8knkMIpGWXd2n9JaXUHvq9e8Mxgp9NWZYmPEjYjdj21jqOM5
6Heob75dbNR/rOsH2/8BcOl1r9jF26VXbcwGBG43ONwGZ8zR/bTuHu14oDJxawtz+f1GC/S2DN4B
GJ0+4z5PnqGzY+isyMk4Wvq0vwiu2Y7WeEUImCNIo5ufzxC44ssn4iGYbcRVtpMOHCv45Gq7Cm5D
uD/TVkXpPblg/kZF0Q/IMzyhcJgbGtDaw+oM97cTQ3ZxH2byW7OKSe+23E8ohS7Hjey0cvAMXVXY
D+fqisYxa5nt9diVqDYbVrEsBlAk6DwfQMq7N4mLsapyGokd+NQvBT2S0nbTn3ISHYsuJgUlxpAE
+UnIdo5JScRLIi1ZuRIMVUSLfQCNodHLnNuac9F4qwzyxNbEq4YgCbj3tA24xadJwmt7soWv8sYJ
KtFOfeeI6fhM2iH9X+lEl2ig4HVgFcOpF41DsQuVN0rsbG+QuncsXEFyCvwM0iwocR/fHp7+HlNW
gnMYW/m7vn3Io5Piq1tBsKg6mEJXg5dJVp35xYEPeSiPHvkTbG7zuM/A+JwhmjaTZHNc33AJH9C/
kfqKgWgu/DAJvGTrfLHTPV3eO0w8akXiREJnhus0cs3MylGL48BAyN6ZEnAwnZajwAP/pfYxJu24
IgwIRM5vj5alKH1kK+k0zx5w39JeTMFzQfxCoVFCPEfw//Du+MBAn5keiJS0Zcq8BU/TFmqbRVF+
yqTOG/1uq8aYgA9OWN74AUzNLlWNDAJGbiPTZ4UWu7r1a+a9Kw5t0S5nVMrHv9gzmRmBmq/jKq5u
teP8sUxwB+rLSJ1JfPoKUd6b2PiwGlg2l0+G4cy4xxBqGCyEIXmeiBD2jvY0mwqhk0P67vGRGBEy
KZU+KLHnhIH4yjMs4mrv+ptIlZYAaHbZZPUiwBv2PXz4icjTs2GgwAGWJTc/2zda5VTHPqubFwl2
nFvXbI4KrOiZTKEYGHwWRteE0n3XHaGwCwlJmK2XtlgaFN1fqBT+FdE8db+eWv1JUapCeKb7tT53
394mCEOn011rJvgis/+xYYhQBUStwGiz/KSGOEVRpSuXWlnikTNgpAK1pm+8mIF/dY3217918lT9
epQbmWvcHF6bk92ZqftXqpIf+6vfvsfTIXGJL1XeqBXXWMshGyS441urtQr79eHVgfS87WCbJhha
y2UwRMb62/b+t6+TP2KhSfS07UnnSO/ztmDB+StaWN2Dihb7yULcnfDnPGIg5Jq73y//T5vy6epP
D6wyRLmQmysPDOw47SkIGzkTSr9f5KcG/1/f8emR3e464K97piw7UHylPnglheaHCMQBUNVnPBBA
Fb1YJT+oIjTB1FQ8F5G4GH9EeN9uq1CishPMgku+h25I/vvi50vtnfnruGjv3LcLPB0X6jmtRT0q
eaVaMZaOf1yXPiEjJ0wgMWjEKDIaWLAqexRjTAI9uh/r3++q8S+YpLXdQ88pG2jHdD7O30vnEmVS
oHZy9GH0Sq/Dh0P7FXZH3BobUO/x7m5GZEDJw4A5qzgaJQwsLm++YbUWxdcW1JnvBQRtkWtO1Skh
2arZmcvjQZzgOP0OFYTQhJbpzHjL2JmpRRzn6V6hPbzQ+sEsHVMFH13p1sCSYaukjbWlCeNkM9xM
oCk3SME1NuK7n1+6917CSMCpF/QfI5h/oHEZgRFnHdxUbg7UrfFjFE8gwvbPoKK3uIDAiMObqxt+
itiY1xBv4F3M7raIafZ1Ql0moIcPHg3TgdRjngs2VmFFftVL+0c84ilQWBwuNqcBoAzBCryzn87o
iPsl3lkUL4pVNovejn1jF7v55nqIVsnqNmpBEtladIO+4cWc+3QRfcJ8vG0xq5ydB2BElp0hFe1s
8+jTte1FPllcrwIl1NhRP/JwqbYlCMgFqcw0wxK54OLqBOKK0xAm0lEYZIhPyY3cdqSkGkSjzlif
6/MHnvW4POJkXR3wR+pHTBMUPufomNl4LABpFasDcWNa+qiaScySIWYd0ar0siHeKeMKvvDDAb4y
qFdwr+cQxKa0KnuNp/RoNCK9/wNDwtH75AYgSBtb69dwb73j4DJpB5+L7RmhIM8M24x5vb5OH033
MilacxZqVv7ZVwfntwR2c+ohbVswBTeSx1Hv5paDcNIOr7JreZ1tvLu31R8+GvbaQU+fXzYPAqbB
AdcB+pRBrxmU/oXEVHCNwebuEz/c+Z/Afox0/7Q8Yywd9NQxWqw+9hjo34vRdYHyZKX7GLfhoYVd
OQsteWMocEqG5tLIwEQd54i+iIjcI+cdJ2MdNxEKZKyso3/HZAz9sc1u4wY2hkzyIPAUhv+wn/Ky
VcbYtzrAj130W/k2hf+2tNK7+tl74wuY05De4tHeSoPDdYknwsNlVt+i54J8lFkc3vceRBz+bjyp
h96MuG7WwUe73GAPjpVc4YW4tjGe2m+dtU2sMejxDuBMeaqTYPAbMgkA+nkDSG163fAqge0jnHFu
KJMW8hSXMzTIAUY49O4woOdlneD07mCf6aV2M1JX19mpn04egwJf6BR3dqNN4j2aPCevxuA566XQ
b5Wh4p4YH4MfamdIMy/8KCDE/dTF3gymWstWw/qgZT+W+EDnkNWuo5goRXYAAQzI+toBL+yfrbpX
D4J57D0G58l9jpWLU/sJbNS4f7Th6SMQyvGGqHudvgbEOGFYEW2o5ALyBXkmDA1f3uv4couoMSGj
9XGgHhh+sit62raYILEFAJl+nIMuDVbz7bard8kqnLRZ//y46qxpF+7rbTKsKAdO9LfjsKY84VzW
xrv4lfQytiIKhzBeafL39K94oCCNYlSLVBrzdEbW9uUX6DVci/IZWchppgwwNbdLN3+Xp8kCTwU0
e9Xo1F+xbes9w8mZeDImpnemsSb45Y4Gn0Ofkf++YIwVyMlIm4ieaNETGHwU/QKAYs2s8IXp4fsY
uTDsbRhzqFA9DL83oIl69/Wjh1ULVnjZMJp2PLSFudPOF2e45CXTfJ5QRELHPdPoHo9q33DPWHO3
0LFsII1oVWqj05ApO+KqKIRmd5pHvfMw6Z2XyIt6VK7Iw6NJuNKX+jA6yAupdedJB+qCD0ELwa1G
Zy5wg7MgIZjoFqHVLJRxOMKEfKj2xPbpkrqctjItoWbEo6MZoovdfMvcJQPR9A+nkdsi68J+hghb
Yao4x6ao6H5Qlbapk7iGwwL1o4M0NnvUQzDgPFnhKHVugPNPbIEKiB9q9Oj+a69yQ7bZyxBTpXea
OsFoHZDbaihlHaTDXjZoXkSoWnsu/31uK6qgA/2UFRlD7z/CrW+Bwb0sgKzlWrDE3MkrmZSdhENg
lAycZ195T0IXjbW4aR8nei/zb9ajz4zGukRO9OiVrIOjRVWqpkDDFk2LmW4k1WIIRboX4ngqoHxy
4Dio4KFPYKxBUzG0TEtmyo3L99c9RSdW9yIc5fR5fQNtMkYug7Q5dJYvg/5/YzsMOZGEGqYi6Zr2
h0P07Ztey/JY1ddLsKSexXbFFsbwsnzIOC4xgJfasmo7zRnQWP09MvkjTH+6x39d+Sl8TvVQOndK
rqx4jACyASJiAKt59ENX9OAs8VKlONyThU4iFqO5S/0Xn+CHpwxpVEMRa6jMpTwn80Fa3B71mU/A
GDGDnHwKjjGCErbuo8c87NXnnQV9Uq6ZQGn3W49M3fn9Q/ybqCgowwUsMDSeAcyuv8Oz061jBJJ4
M5fmBAvIRXhoPs3/XtH69zWe7nQnvepilNyxMqHu0I0/1LE+EyhuSq+GEX68od++zJPiNH0cTeBP
fJn6swDuyRQGx3I1Bs0wVWkNvFEClej3vTTha2PY56X0/zeRwt3fN/F4eTRmp3yYNAK7+El80qJj
pAqBW9iF7fGqOvjT1fCNFiWjjanlZ/y2cTya+l3LzKUyunzog86+8xbPMVVB0P772vg3e4AYJxu6
okgtuNl8yvpu0KrK5nzhdvazlbZAcDT9/QI/vfzfL/CU2MmX+B7GFy6gjcIewsv5aSC4yotVof6b
ZfE1FNJ9gQTEZALi76dzP9W5moexucy3BGgDcrrJGTGBfpDWWZ8wv529Y+o9/Yze1AP/nk5Lrzpk
n8buusz6xHNIWpwM5QlymInmn5wOjbZyzyD0SHOvfW0bDm6LbHKa6cPOIv2q+ONUjMvRyfv9bv2R
GT8vs29fRH9aZmWSY/RYh+YyGWQZIkgLKVp4SD4kjlhK1DTChFc1mX/qjRAlNWDIbfqmi6yDv++d
oWdRelJrY1kOm16+0/onO3cyG8HhXCDvGb34hj/tRhpDekAsGT0z/gyyfDsNLqSXevZ4GMy6X3qA
19xkBqJ4lQ/k0cVvDb51Bl0fXXmXbn6/crsGnm/t9ws/rZHykjT65VQZy7wX22j/BhiO+LX/6tB5
cZnnOQWt0o/V9chlSDu9xE9XGZ5hDGfsfv82/xpetyBQJrJ0iVE4Q1CeVkp6V05x5xwby2gdrSHJ
UuaHueVdBsjsAFuKxM902f3UfXme/7QFf7/yk1Q+CopQyeXIYNrSID88j1sKzmdrmpH1MleB0/Pi
q/60ZL5f8GmFJnEdmdGZC2KtNaVvRhZpukjBXN3ZITxa4iYzwETvxWyD/NOmAitWEjVA6SJjGn+/
GIpUdYT0rusU+JhuHgVTc27yTFOLFvogeUM8Bb8m8+TNsbc3BqkbMpBH0kLeEY6CeY5grib30afE
X6+2iR8/msy0LwR7Iirp6REYWWnc6iDQl2FP6rcTddjy2O3A/2YIQhuayNH9/Rn8+Ai+XfDpEaSi
dFWS6mgsKV3AiMA21ZV7v1/ih+IwK/rbNZ6Kw+ejqASXY0dfSjBgaouUmapEuRGYA7978hTYy+DV
0vpT1XzeFDj9qHey8zG093RNQ8xq6XgqgDvYGVQeNKWYGpGn4MjUYT5xX5Lc7trH3D+52ajG374F
pLTsHdOjnmFJTluuxBbHRb/inictkYTOP2jeR3fVAsfpyDCS3g6xU87Hxucx4P+BIe/4hcPoGDLE
l0Mf7cP/7Tu17++3Hba5qPdraOT6kg8BfAQF/OJzI3Xvo6P9+xOTfzg6gEHDzAK3oBuG/hT1Gc25
vidCqS1lV/ksew+GDk/L2xdekchqANZfl/clBBwNr68h6uzqC+nDcXt+7/Qv43Js9jG+bT3Hd/Es
mP/+0aT2wT3dBN7ddhhS1tqh3ac35HTTy0KTC41xMeBvIed8saYE4+NnsCBVUnb1CGxbsk0xOn1D
2DDIvVMPHHv9KgP44Wn89UGe3pyT8rjepYoPEowwju1RrvRawLc8xkGQcs51XW93d8oqgUU7r9+8
Csx/eqsAA9NqZtxMlhS5fbO/rYY0jcxEqFJtCXtx12bq04tgyxt52IyDbeyHg5JwCB787/ff+PFr
f7vs09IoM8GskjDTlvZ2i92HO5m0vu0tlRpk1gH7j57b++z1lrxJLRrE+3xnWtZxxg7HiGONrb5v
4Z/u+0xgWSsVOnA72Ty78O7YTDizEdgfLz7xDwf3Xzeq/fVvN0q5Zsojl7hR28GIv/jEkyUfc/Lm
2hQObHsw2o7e3LezM5osDxO+AT52vW63tSGCB7bD94tiQZ9cls8O9tb3rb7lTPlSntM6L1l+f/bo
+rPB7PfP/eoBPwcCxu14P8vpVVsiYvKaXtY3N8VKoRqwDAfZ0BwVVKBJMYtXp/JPbxi2JSRFbJyM
MT4dj6qcxVFqnrSluAin92W8yA9lvzMLiKLrDUXAFyfQj5uNIuoauZdgmP+ZUv/2fGDS5+VZV9Tl
AO861hAU2wNrSbPe3tmA/zyF3Zi/WDEroGYtl+xVA+mHZguIbUlRuTodMpQbf6+R+FxcOqHUqGQz
LTmuhTZJkIWCXu4DGR/c3MAVpmfoX0Yv9M8TDcYRqShChZX56rT8abm2wZ+IdkSQheeZSI6yWK5v
DPb9MbSI2eoBMs4rWme65W0w9/lav1ho7QN93lJJFQRVVCG4o5z++8vLYaxH+Y057ctQWJ/9xr9b
D0bqmcZ5sbR+2LyhMWqSxki4IKjkCX9fyTh1pMQAFb+833A1Zk7pNje+sImsvbp2zqUrnreddYS3
LJLixolKh4LxHXopYC2rY2Cozjz4719e+Xc/Y6xeYXlRxWlv99M23skTwt7QaJal7hVUOFDEvEs4
cTD8hbkBfJ3cS2CKpnaUWmdaTS05a2fQ2Lo6BjIobKKZFkjRp9JxREbCcDkK6EX0wYRA8mH4p9kR
/AEsIdUqDvEb72wgOL9/hX8JBTw8HcysgrWXLijPmVeQm0UYHfX7klmq/G4dPxGGIYOu8T52bl9G
v8HiWVmEk5rjccFJHa4basQdcB/dGAXMQZpTjfh88aHa/P/vRaVrpsYWomi6iNHY0/H00G7ivYny
+zK3T4AUYWoMjf5laUAj0sD0MCOKwJCx1L5MadP0kikS07aIz5b8+yf5l5fN7TH5EArhjMFfT4su
rA0pOYV8Egb6Iiea49SM6lrsVov6E6EMvcOMEQVGVHmCnyq+48pHRRi4wgl7eR+Xs+ubyK8wtfl5
ntAjFw4Iy0JaQ2hkrk5nWvirl5Feu938c/MMXWfCGm4wn/zv9+R2PmmPSxDdl6VsAYsDLFNBeVtI
8HGRv7M0OfP36rrz8aqqI/5QqOBumWBQ2PgBJj9vP9esOetCZtwIK+7uFWtqDRcQmsvn7jYHGUUE
/Oef1lYD43YPwoJ79FVXoo+lQUJM+FsIFso8Uw2kTM4jnancXSvyEksCw8lXaDkoDK2iHNRsYQpQ
io2NsoSFSIUqQfu3QPdGZA/iH1vtG10RjtN+vO+vVntq4PAHLQZprM0UzzZ1htc1ElifEarTKDqO
w08cBhMkjNTVgXKswXK07gwtZr/95+Wj+jeBau+X0W4ekCX/oSN0msos62t2X0q0w7WROLzsKDsd
+8x5foZj3kQ0bQdGiKvVq4LEnzz1aZUY7KcKV1XxGPuTA307OKuqUcXqeK+WqXP5P9LOtDlRaFvD
v8gqRtGvzALOGocvlhpFASdEEX79fXb6VJ1uO9WpOrftpNOZgD2uvdY7dE74Z1AW3l+jphf7bfy/
sGpxH56CJ7xt+GiCBbeoOT6HW1JhndWE0ihVUNCJlVkNknUyo1rUeaKoH09AY3VVcMmiTNceNBbX
aXuQuzcQmHL/Eio9HXSZfwtvP0TUXxHr38/DccMgoEX56m3JSNL0tZKzG8+DyBZS7XgrQ2eBRkXN
qzKNtjBwvgxPI2q6GYAOlGK2RN+TbE+VpAludqpNqsVpruYmJ4Cyk42KIXKDFE2w1eUvfuhHV7r8
dFb6ewOh1qM128K4QOh0vS0v+fX1uB214jXJVEsGe9yGJgUInsrsc1PGfk6uVx+UiZOjZkTJU3PP
AG/SjTxMRuW4hh8tO3eSPYisTy+nrhz7auJcn/7pOCkeP7Sw/u29Gl+AFQI86Wsz/G3EGPmqbOQG
LdxaakMpaPjA+8LCTn2W5I6ONr3CGDo5T7PVR/2Nqa67EAIBP8TT1gQVGRyIrw60SwqUL+cJgihx
4HGiz3nugsD1QGP6yBMjeVAgp/LvZVz+W7+Vo6jx282/7dRZu1noSYOG1pb5Ewi7E2NrCq3Tep6s
qttiJZ+1PsuFSvls2bqa0EjgF913GB8jQQSQmpIheJHSfK1MiDSrhWBLDnHPPkJFBoMFF2Wft+Bl
2Q/kAgmzd4QnHoWIHNHdSRuONEIJKAFghynGHgBquJkQH2pTG3CFugeuFOO2az/dXebFR47m0Qeo
Qn2vT589qgkHB7sudaqvT4t0oe9PuLk3YNH00sQskKXb3z8p4T2HxZLAEq5ArplIbFEYJSg544cG
06QQEL5XwzyJ9aS1BDX5JO4YQw5KNbPcveY6yNVJOnvxjJN8ACTYmClTFSBiF3QxgonPqbw9Qlwe
tPuXkdxfrVs9BfODwpQXqxFe9jWEqC7MM4Nb2l6nAAhRNjiDaBhoksWWd9nAA5TRykXSUJw9Xpr5
705ufj9AkU4BdUQoo7yd1fKzapTGIXtN9LHNU4PnrgH+Do6wSHZF/7EGxnzE5OtkJrNrHyZA2LSv
YRoU49csGxh9tEpmJegSLMUIgB5w5bcgqU8DaXKcc0S+Iw5nBLdxKzS8+kPfxZ+r8N6BpZNO9Gm6
hXdLw9IiqmpqGKBvMQvY/PsBgfv+vbXzbJJEaNRi3X6vNx1a2qWqXy9pwvKmwjDRt/RjYwxIG9i2
dRHq+KuOMj52gYP62Ivt8ygOweze7laZm02cwBBwvDg64q4zZX9DWZ7QFN4IZm67rJO7tVsBbK8/
E2BW2jCb49VJ6VkvbGXZoH3y6B4gyI/ZHu6Mbhze6V1bnesP6ih61Bqq5uuIEgZuS9BsIYp83veX
0bUP9RZEeREdP6od+KxylH1e+3J0HB6n577qKt249xjVgHAawLAHqNZGmEHguYXTl3e5WgRcr89n
RNUdgNR92kLAaHy+2RrCSdiFNPCRFC7qilDHLXlwBJku4NtS6/UpWY+eHILNGGpOPlHD5ybXQf80
rVX3MND90w4XNu8G3x397UCG31JC6Ur6d5Nhfx/qCZQrkB1Hq9FTZ8+NvCyaQesxlLFyJtVpQ2fG
SNpVg6tPXPxcZ+tHBAsRgbPMK3FkQ82yW8/P7Ia1pYylOXwpkMG3uRTV1jgP0bJl4KD3sRodt6Xd
XmtbgQ+pWCpfYbZBtzJqBFf0vf0zlHoZJpJ97ib++e6iqSADRTkMIeB75QBOBulGbIJZTS52NlyF
SezGMN4AVs0hWYIhBlqRWMmyGmuzln+PEh/4RhunxFm9qyZoZHQZ2LAuOufhqXODlrRylCUucgPF
h5e6fLrM8oKgsR1A/Kl3ea/4KEBTMww5BiBCh1Lvv0d6SyzHf+7mLZlpLIsDADujIVLdv+01z/Px
Kt9uyoNS5+Nsxxx+iqaPBjgaTDh1gRjArwaaFSomz0nahZWYbip4CLd2cMKgrOK2qMBWfaDe4wx6
/HbTPoUn5aNtWNtfJlNC8hd9T141tABhLqo6NzETYC/sHgTO/tE1yjAnlVCGB4QOiBdgsz1lcOiw
o3rrcYGirP2KGZYREr9PVlmQBJ2Pcljf7ScYvPjHk/ZXleitVajIcUxr6kQ5AET+bJVTO7/jsVcj
R9RLfaO/mqb7Yp5+XPbyNsbjGkV71FgxXQjKII9UP+4CMeudnLPNASo8z+pRu9ccrqZKF+kbKH+l
U0SGCwAyjD3o/OSeKRcMFHhJ8fQ6Kx1pWA21LkLnhOd4oEaEqNM8anWkQRGoPTmGVHLq5fPjHhjh
IOmfokaPwlaAcWH/ta0/b74+OEzQrOncRmU368f4hq4ivXedrRatRaOX7o6O3L9C/AoRS8cK4TCI
e/LgtNFG8iL9eEbSWu3X8yRSkS6Pu+3+eZAMHl46fUWoIvZ43KMPtyU8j+VR3I2nWacKWt0nmh15
iMXoFP9TMEllgGsktm9XW16cQnQ2B02wd0UkR7IfL1eIGD2GnOKM0TMowiaFkyRCG6Bb91dLFMIr
rxE+561lgdlNMZF9DK9DZUtJoH/baYHaP3fKETgs13B5apRy2z0FWKHWedhxtxycBmX0mOvBoXd1
9EDyFRTQCIeCK+5AWodS7tFpYx0BZLAKLv4dMkodXfsnAUIdPsMivALQuXjQpjvQRDcCrphtzhsk
lHej0cgbgRG0TLz8IG2R+BI67MBmr1QZnq7IQ1GLQiYCwxKIPxELFJp+VOT64mQDZ8RCcBV+v/mx
XC6FTYX4th3eBTdTyPwLqbM5fxsMKeSBhToj+Gs0m2tzktj9/hyagY1jAr8CMf6JYdeLg3fwmlg+
oq3A23lO04H3I/uPnRrRA2eK5vDO8Q+OCMs1oQm/9sjaW/P+aMJDQOf9QhEFMrkjrEQ2G/QVXGEj
0kbOWNgQSOxFhf1Bgp6nm7dJtF4sVB4JKHk0fDM6KTr7wg2VIpwVgyZFHxKfIiG+Cae5I335Ooif
lka6beDRxonAV83zFiAVG8EXVHq+XIpM9ORuTiY8a4wp19HagZBc9g0eWZwBS3MezmkAw7x9ALIy
MU9A2FE0dtzlzZwXtsA3CwdlgatFwMS6o5ws88w3ayfamXoHDQm8zdxAYmdFE94KS9J0KLfza4T/
tegtYLRj3mx096k7/bJVanw9GKBxdNfF5zCK4+yKtnnuiH8h0PG6YkpDboTDL0LH7uJszmD/8Stn
GMDiSgn4T7JzM4rNyd2acOBFP0lYBV/Ai9Iv9ITQ/Re+luIKqD2AjqVn7J2HjjvrJ95guxEq3tA0
toOZR557tljjMCLYVyb6ul+AU9RfzdGvhxRJ8d1uu91dfZDn0QD956ZZkNLnzoRVieJi6+xfzcVs
sBtEvXVGulzcICYmlQ0bk5dsrVeg1UFKIo4NW8WKADPT5faRJj+RCwDV/utGaeKt0AoVdgM9rObQ
aq4In6/eF87db3fQHOnonZUlL25ofQs99orkfK+3wHZFvLYQMHlEYcQnjDBRtDIho4wD/wz0Thgr
7McHc3qxp1Nhh7teL1rmkx1eWGaKn9E9zZwNOhPZRPJatKPoVdNjnF6dwahhLhm3oqkxw+LGMd/k
ijNx0BSOLrcBT45+69n6FDcGbGnltO2jjWCzmfixJfFV8QLf6JwpI8fQGxNOS8YEDDgTu4NES+fh
Czdh8cUGBhFHV4ie/vq/+NzZOwqnYRoEwwagndlQeIXwC801Atn6UvSgeEOHIoJ3C0525ddB3Dn7
rX6TofvRGKadR5QMs109NIZt0L2cOdRJm2ChgSQlqtHKSCK9DQD2ssWXGHAugc8RtZLLQAvPI2gi
gTLJemWUr8uJBAhYC+EbIZVyWApgrhLK3ds47bd6BELBc8R+mw1RR2A7WVz6lRt3qigZHUZJ2Oqn
AxRlApSFR2j+o2mSU2g4fOTBeaoQpRfw1jgYV5D7pTF0v0juFrv2gIaCq3efgaT1wfCDoLkGB8QR
NnyWu5cXxMnDp5dghMLv7ia76241AtgDFhGp1sEBJ2HDY/SMFV+AUu8zdZFusPKMVrNH6NcDZVQs
/h0OfVUQ/rXxv6X0ysJYxedWKXQIT+bHHAwTi8YFqIz4lwQ/S4eYaxSdxSq9ZVTxJjwckBr4Whdk
j/DYFA5Bw5W1p+TEy99XFOz3+4f5mf4Qv8kiEnm/4bYM6EoCzUp98e2Gs9fpktYZFCUVesdxjcm5
AJxPTwhtKwzGRnAbNH6ofSg/XfMtA6TnZUN+iGte9s+53D/2XnMoIAG+9LlzDdWQ2u7yNGn6OEzZ
WU9FsvoWkZL9CVip/Z1/bWnYRqmwX6iJUBn4M0o7H6XGsbgnGlimkxmezG7tEraGlcXHUEoxDZxP
JglbLpuUqM2woqLu13lZnAsWi+hryRrvh8N/jyHt2+b57bbeaq+lLseJXnJb8yVFTMEEEmv7yWI/
F8NGrEYtxst2wGru9AL8pIbCa+fzA9ctYe0j3CGGePX8+7bUvwuGf7bW26E9iVvX10vhtj6ESjQG
YxsRDky+3t9ZPsWAJjLBbgnO0lQgKaZ4XbOEHbHM/eFe/j5e/3Ev7+nre3aNk9eTexGS1oI4RSzQ
x6RFbN1iEzvYhF2DxeyJFfuCsiK3Mx7v9xhpff6Ep2r+ncz4817E1387Ad3LUiqUK/eC8QQv0jG8
0JnkBUNyNBJ91pkcLDaaDLMrooBpIFZx4SKPBRjOOIMBmyLfRxgzYZO+mgF//PFQX4i95fPfbfc3
c50a6G+j/r0Ult6fx9v5JPqxIEgTwZow82oTN4mWYxv00dPzRkcTgfCl+CI+M2K7HYhAQYzFExgq
ujuIh1CPL564b+JRMSzFNtlkaHoe5XRqmNRxaXXooZ8MzA+xlrFDgqpBEM6CGl5y7iZfw0b9a6/u
TTHUxNzkfxq51CN1HOqpUiliHfith5KkTpX2paVO5sLATITfTPeSJ5vsdrvBlhV3NEqtURvXomBP
jhC833j4Q7N/v9j8dhPvR8J7Jks37GUnfWJV0ZDwib7+3Q0omng7DgkK+3qETxJF8N54yp18+sTQ
oQh/P0X8+xq0f0gVf5WY/lr+f7urt+U/vyfn7JjSNKx4qIsv+5tadCd22+xWYuSOmNJEtbsR0ZLn
KePFmomE7RdzqWSlyUD9Y6qK1Yr9Y7VeLCh/3xvsSDoNoQX1rdvUOL9Wz5VKt0GLBM1Ri5sp/JMV
RcxpYZw3/ByG+FRjZfbTxcVzv10bzV02RKrYksBo/jlkSFk+HqvXUZ9UB6uxzUMJ9QX33xPxu0uw
6zYNobtNmuCt6bPbMzWar4ZGSamOpM4NG8X/3wXetje9Uakv6cEFtODZWXHOaAz+fYFvqojc+2+P
8LZTxXlTjRVJPALHGU5i6vDSafYv0RFe0U8WHN+Mhj+u9bb96KdVVsXXgw7Ur3Sgb9qniKOH9WNC
65uO/+2R3vG/cX7LHlXNI1VBtU/Gx8k2CWrnh3YTxaL30dXG74RaoqrgyfBWTCqy10t/6bo2IZlv
G/NLcNnlcM9a/k+h1nfhHWbNeAvg4QJ64GtV+m3pAx0rN24MPkEv1s3NSCw8HqcYDlvjjx+e6ptN
+Y9rva1wWV7dZAAmIpxagrBi19tx4lxP9/ufQFPq9w3438d6mzt19dKfabLisUSSBNtZ0g6YiPCH
o6838yJHnCmnwRi81k8bvvJNyvOP53ybV1JePxrFjYuTXGBHEdv9ciN2em+2WHC6Xk9/mMhf9ZC/
x8t/H/dtnt3Sdqqcz1xR8+afbAki/AJDxYb9tWezQRNyOXg/8JcHH49/2EG/AMn/uoG3yVfnlxVL
CV0rAgWkRngD9TfyMB1fc+Te/w9gJVaW/47b92lYPMt70Ujb2iSLEMTq5uRFDIvjqP0TAf8bIP6f
V3oL36o4PSkl6W1wgyIO6k9GTBBSM87VxPb0hynyTWj/x2OJofXbdJSaz6dyLrkY1+riPwnJ/4nx
Y0B9x/zhWt+dsv641tsW1r6UYMwqcS1S8ExGhNiIOIg0dxHGfuN9+BEuiIt/esZvtzXtvz4Sb2O1
XV3Oz5eGC4PaR+jwPGlUVmv+72ZUv6oKb+PRaLeaqgw1kXVUfpv/zyxpXRPpKIv5L16i58hC4nI+
J7AL50vOccBW72Z/o1gisJ3cuhMSYQIQCoR1SXaHiFtkkDqTfp/vfTh0/GhHCnE72DEKtkSGIkAT
Jz+xZhL3msOTyDdODm6HUOT1Kyj2gJHHfJpjI4a8v26lD2s9Nj1+nq9wMJmQdZxgpvzChclFe5Vf
O6LbRZaPhN/o69TEd2KdKSLQIzH0CHfrzPa8yANZyzdMdl8fEqHuCMW2DzsaMCHYcEWwxiLAA46I
ZW/20RoN+P4dtHluvDB3DWJyPHhGv2JzlJZNMg4e2cAMYGtE5IuSYacaaOMn0d3W285+5SVZxpjX
DA7MEElDoGkYBPAiRDrLDKaqNeVr+/3+4Bz7WKOVeLszjlAYtT8+95+EhwSIPp97cGZ/mEN8ez8/
h0B0VEJvlRef+4zdoTi07sdiKxoP92T77EdodPA41uFQttGF5qcRGeqIW/hkfnCE+BAJ89LEK3mc
OBTbxYU5XHD18dXakzRp2yX1XwEe/dwPf1qVvjuZC3oaKivCCgz38z+n7x0QSFoqbWlSb5FgbSCs
hzQzBpnwtOeNrRohpCYQZiCyL4BE0GzElt08kbaixE4RFCgLKj26UOe7Y84ACZ4mC6oOPPcwGZ7I
J1M+LC3yXGTRKjJCyETtZAJtIVtMc5Cs+/dEUr6ZrC0wmpKO6gf1avltjajiR5HKTR4oBkUYVKDA
mqjGPLw7KhrHbmvyGranx6jRHUjuvZMFh0DQW9uDNhz1f9/Jd9mFP+7kLdiXq6ax0k7cyXV+35cf
Ve++NAohb/UAkBlbV/w87hb6f1VprdBglawcz2H03D8RctLm+fCqmThClHcLdUjt6pS6d0gd5FmB
YtKkCMj+cL/frOQgp4mpoPDI4LPeWq7O2/KltcJMoKa0dBwdJo152dNDNPR38ZCS02J1Nc+SqXZ1
hJo/kWdE4J1C3Nl/UcWUd+k4u1hohVPvF6KLG4VkLIEEONjFv2+U4+3fwaagL7cB4iJVR632z0H7
0g9a43aW5clh0p7L0aNbevnkNKrWADY9BHtJQauT5xbnBZxsAU+2/SZC2aAsNq1RvdB6+aQc3Zeo
duAlsZMxvE9tjVE9ffn1Ju4eo2Zf2676CjgHCg53kDDHSbO/8skSBHCAKPsx9PNQHt23hw9c+0aI
k1rtEIIkGhj3CATioLnB3RETgNJTkRFp2RquflWkoLmwP/i5k2Ajf4/AcnivPSpcDZTN5mR5qQYF
lddaPqju3Z2Wk/mYhXQbPlInXqtnLO6b+0czSDqtXqNTbWhadfLvpv0GckrhW5Gw3qP/0aB+G7NH
Q12lt/tZFoZD4iU2oA2log3FmslkJEpS3gBk+2Kxnk4Lls5fr8ocij//vpkvvP7blsjNsFWqMMo4
ub6tTc+8jtWnwc1QSON+5oo3F7T5zeRimaz3HrvKSBQ7UsxG2XkQw5sC5BKJOszofwoC5JZ49r9u
hzMH7HmArTDd/hx1WXW4c7zNaZtN6jdMOeJEMNl0JSs02ATEC+tmNgwwLqQ3Mms/RqeHmo3IeIVE
1YTWy2VXlPhk/DVShy2O3Z3/L1EltfCRgLlFIoV3/6nObUQBMuZSwE2ODCOwXejExcsLjpqIRlJV
6wNpeXFWwF4MRUkuRL2KZQ+kcE6hBmH/3DrKNirAaIEiOgdsS9IsH03XLJAZ+wCLPuWPpGnKlXXd
F4jAAXzZS0/zxKxF7rl/3VGkiG3hem7wTOwCDpazrv6VohRWtHRLV4TPBrVbHNsplwp74TM+hOSj
hrQAkgZUrBB0d47Azfngi49mV3DTxviTkjbzGMt02BXB/iNbHTufcMH991BS9G/O2ih2adiA6S0o
vtLbSe7wbOexkt7lyekD86n5Ab8QYLyEFDeLFit79Yb1ONWRicdF6NK9bo7dEzi6Y6+1PALk3B5n
7c6pn8Cxn6WAOkQmseaE1lfgs9GDqlvbm1VAj1E87hNJ3ewBVXKmjmgXuvzrLx0LcEPYve5GgwEB
C+l3jxpeL/LA2TKwK7x4N0R0qdMBxUS+ijCvhkXBP49uZp9tvtgXwR8+YKOaX0YVWsxJclmEOp4T
eVHhzL4KMpSNbxbDScSAg51heaYIjQlM6A5RlqzER0FOqB6RfJqS2gzGoryn8CJXm1t8ObdALvcW
Cw6BvYACKD84HU/5UNQ2OYriu74fr0WNVBRSFbftAcxxhW8iquSdeCAKrIRduTm9Da5DhHOFHC92
2iD2stSM4d/F1vNlojqzvP9I+JK/YLd/Tdgm9BgZVC6wPLGN/HY0ORhGI4v1l1g/wAfaEp7nSJFR
DMdqKMz7KXpcfWJnhRK4sDtGYDgSHwn8wa8X8svkKEWdSwAHvqhiTE26BUamA06at2SMbTHqkQkF
/1G0QBOHZ6cCTtL7KxbeikK2qIAfLW9AlqJl3hEdglkBQhw9w4749jWHF7FmMR+QJMXqgpCR9WMF
not8Mp8Ws4PWMzUfLqedo0+U2oiy4smAcLtNrxAzipT0vyeN/l1AILjGuA/BsWEF/rP9pMPlVibN
lUR5RBySOY8wnmLH5WjQZTm+sPxSNpp5gw6je+JFs0gc1SOKSetgz/wv7HA8HK8dfyiWwR/uDsjh
N+sxYasgfCGq+NeUznTlUt0z4hVbZ+0FMLIkgTAn9gYE0a2srkixgs2j7wBwRLJbOaIiwJo9YcK8
THoeUXtnw5T6OiWLU9FsFkUyyRbyAOLAIo47AjXAZ6k723SfNP+qvfQQKcoo8P6qaFIOYDaJDo8W
hOiiejUc99JOb7gfsvRzoBPb6MeQPWBJw62soYrm25AJFkXbiN/qjPc/tM7fLmsajfJb47ztndnh
luX1ypDIXImeCz9onSWPTjbJEwcioWtAVYZyxhA9tX8PHFkSGYb3mcfF8VbUm0KC722rjMvr4ybd
MtDH2PPsk3k+yworg0LUtPBLAIScAA5J7StGY7ArWDywO3ebTNLClD5iOBL0BThuXxwkv2AKv9Al
HC4XX3nyFZgFgdtY3zvwKmIOcznvkQR3rr3aWZ9HuYnHFggOgUFZC6RdMOV9hJg5E4gX6jqST27S
+EItCDBGi11bvBd7ncpGC46FDwdyw9RRADxKJo49nR/a6esw8kc7IbNkkDZVESQhAf/O3ivOVAMy
+nFipK6hROxEav9BNsywEdZWBDMWiK9holMl4bkE13+J5Qx2YIb/3EhWPLt8SM4Lz6oBGnTwxPvI
MWtN905BV7MS1ZQovKPeD1ZxisHEa6tuswmw+GHTsPJJjg7tR9M7dGDH4CgaZbtyVixue24irfwL
IQc6sGahWU1QUQG0I2zae+e1Zqqh4uDQ3ZFLbHbIYRWGDW1BKMqi18RCMa2UCJej9goMa9KBC4dv
EWFHmuOuZyo8ytFcFUHZXucfxxL7NrsdPGKvenpa26tvPYSgiLmz0pcN57TRsX6a/bvZv8m1CHUr
CYUKGh55Fukt96c2Jel+0FVlAo7v9TBP2fgudUocq0DgHsBVgmmBFZ27VzSVn44K9gXc5cerTxsj
JzmMPyDZnfh/OdNqUx/zoOc54USC8sXqjHwVARXWEHIHFC+t0uYatDfSipLcleveHWmXh3XvrbqJ
7lSGVQJJv3YNN69cAj3ccqPnRE8i+AFYglUnH79XLR9Qj8A5hE5rNUNtjSjpPrn7BqC2CBoE1h4o
zaNNbh50B6J7fLXidUOy44bzwNclw4wOYckm5q8qOHTNLIj81kJ5PTYT/L8QFPZOQ8S5lUV9cbCH
qC9hzmQ4mCcD0a4oBWuysgg7L7WHJ17ahVgoE/dg1oTuq2Ye206puvpM+TCKDiEpiEfmLZp/7czN
kfZF7AuU+F7BLiksaPJQmWD8Bz0Bg8ZHZV6IwXJhGYQV1QM1wclqrWS2sn9uV9ilwxR+2ScJozb7
poQckLPchcOIl9SLsPJgNokjUIJvgnBjNzScBPk/3aYFylbUkJFmGxezFMnps5mv7Jw994CZh116
/PQrAmmvTbUBnhjIYb087Ov0Xiu20hsnR/dambcJ1Vx55VzXjVN4U6BgOFrbpK5BYmpCJHPQe0ls
iTDmYBWn/VlYTWS1o5NBiW2JQtsNN0VTR78tseTuQ7HxbbiDMMc2V7Evg+zsGIwbME/dfH/nq6C1
T1ZSWaRKZGLwvRRVmxPDq3to2swQhar1/oG3Upg76rRYtFBfY07Fdj1CDRpiQ4HtjvXAIeUTC6hb
w61zt4298wFdgfpkFxS2K6c1eF5CJIcOM74xztxUd9TbwFhgpNRFjF6uUcFG2tkj7kV2+ZZYmq+y
5BzQRAcjtlPQRcVIBAMgQrgTZnE2QPFSDCsL6X/8o0pC44/zY9NCvg7POhbSFuPEyl5evMC/R19g
eFaqFj9y3V0e3JHVDA8vuwByeXLypbI9Gh1Jc4S0P4w5qatLnUwdPh+2XgrSOI0pt/pFM2KVLlBG
NEhXjl/Y/dVcxTwiBj9ukpzSrBXotZaZkFXDCn5ftU36Rq7MNssW2L2UofbDvvcVUL4t56jnwQVH
MYgVpvm2riRJ69muqStMpACXN1fQRWV0Th+7xFV9IXiZuWcX6UskZ0+8zvbdu+I4hyVhePfOruxn
fA9OSnwsdFzE/y4Idwq66dkpW5TxUzdZpq7kowW+uwGx9MCwLU+ugkBU4oh/ARi5q5n4HwKIwpg9
uHoP/4cFVP5rf9c1EFYGITX4A4rJb/u7+lqd88NZLyfNaeEiuhgx7R0k7OGc16iJXv0j76sF1hzg
oQVhL+0KLdoXLHQhdSpeyLlC2D7b6KjitCl/Nc8pQD4dZdKWh5ln3DP6bazDW14RrTzZVpGPlRzZ
lu0ianksKOcILPVc8grc2RQAv/K4ucSr2wOJjaYrAq69FgkDPrhC4m15GrK0rPfg87lnLEX4qdwV
8rlVgA5u8HQxDr3OL4g/VkHhXnyEKWGlCD3Rg4fbN5KhUOE8Fg8fwzBkL6FX0x20OFwypDq6bZCd
B26m8sQtZZH4PVWg/PpfBykPjA9U+0HfXv8zEuRQ9RVn5cECpbrcdOQOToaIfpAI2Kn4uvi5n21y
2jJHdxW6qVN/fYSynG1AutDQYq2FYChvycfDFS9movsKHu7VOXawZ4X9/3A1u4b8hvHX8M7nDfjL
yvjqxPwWfAs9lZccqF6FmqbA72pbOdBJS+le2pG9Y+cylz3xfVA/0LQVV7vM7674qVPn1EH3saNx
7ksHNVKmHG14XzsaZ8ELX5NcdS++p/o6G74cvmonDmM4OKOSevWUGQo1LnYaF9oRUOjuhkDRLQQk
7wmkLFKqvsif38NbePCqEQY0+uTfQxkG4Xuo+jaU3xID8qW5KpNYKiei3yrvgenYg/6XIA8rHoGX
8p/OPKtWq5tfGD9N7xqhGRyJAYXEZyS4xnmUMtoK1J1vowxJplbnioYtLLq0QzFim6LpeInE26mj
enUgmvgSqZ5OAz9ozGdwzqH/5MyPJ/Pi4smIUV4QOTemV0fC/CC4OjR4hJp0ULopwrU3ml1wGKGd
e+LAiCKo34b2UGNPceDexVj6oamM72a9IWPaDCsG8m7rrakupXJ51WcN1o5sP+AdyKYxxv+3gb9g
EdygvuZ2mvrPh3eTOtqy2TMoXviYKeED8mx0L3KXOKWJ9jAKwzg74sCJIvbywVa7KO4h+eTjw1Iv
fq3jYi8Mx27DR+o0cNDQ8M71mldTGudYG2zgyN2Wq6tLSNqe4XL6TGFRGj14jaelQmp62k7x93Ru
L+tV209oU7qljqTPCmfrh1msM8oT8VSb0DmrUPFvc22bLg4jObHQepZ5FNTKyoU+PPvV5wuOR2oi
q4shlSwwvSvDaWzi3aEwk/09ah4cFc7u7jU96hbmXmTiTpigyZUjswvj+IUPrKNWppa5OtqyBJEQ
pdpODuD3YCK9cKAwxE1B5LROT68cy+scCzpHb5oNSgTn7mtZvMwzpQLgIanHlqUnbILYY3UuV0cZ
lTLRkX2HVlV2araFWPeIowrqMGsZkxJykMjJnky8ITMs/KIzOrWPTola+OisW/8eHAYYD1XkU962
P0TXSSBzokHf812O43RU7w1VbsBz7SrAe0cFB6prbDUANEmwOghoWKop2Nmt4X1IBrNqmpWMi7CI
Ac+ld9Wd57WPn7C+rSx9rAsqdRNy0HlwWOBoAMk3vQQZFECnYmmFQ9swW/sVnHEOk3nTaVx9RGvj
ix0ee4LX0EQIO/WyAbzE1sf9hCsqLl+vatzGy0lgGu+kKLDexOAL/WBiaIbW+ALwijyAiheTaLl0
JhxPLjssQYQbyMcpt05HRMr7F4h+FolXyCoOA185OaFx8+Xtfd2eN8mHAXXXnYdKtWA1TILC8msC
qA+dSG8YY3lir0ItqlVMOZfEdflSBJB4bhWaycpIHlQZfV7Cww7jL2nUTK2AoaRtZJJMN3McZt1U
tsj9f9CeBG3IQb6sU5TfGELWZYJNEd7tBKEfJwJD24ECjLept0rJEJtGad4MYmbngEf2QF34n0xR
KLv12Fi5sGkOodZlqJy3z0Uj0vJQU7sldkvmuYFgPEL5OLPRqW3ZbLDWufBAz5Fu+PFHgeXqOu0d
X/YLd0ec+Np8I56ccuWqcH/J87mXkuyz2Q3P5GIK70EwSeQnI520XHWfbcRKnMurn9t8O8kY4l9v
+FTNQ2LPH8E96FfeMpHtsLxar4ffODocD/AQyu3+AU10ElE6pjq1Uxs+fdbjJKYEV07FOQ6CyBRz
sZYUEO9Sw843R3gXqsW5OoniNfRUfUw+12YcQh/t5ye3xar/eSgotE1FElAY9mBaNIUCSOy6Wjep
32pdDob+/HUY1HRB3ue0SITp6nJI5bRwC5yFaivkAT8afjtKug+zveAo0TKrDcdaA/T5vbYr9j/4
z4vVEfL1RHEHWS8dHBcE/vi8tkU4voMpAddzkq2N4IXXq3DuncYZ2cCAEaqQnGoI1wKEsE8Qpam8
nTZyZ6ilODpQSNxUoQqrenA7mY2wqGDu+yq3rpvNYnT4vPVe2fSV00wh21UQYyy+fGBF/XSTG77m
0H9KxgqZf1hjOAZ0MfnQU6u5lpwKE0JEybqXQJ09ZHdQIxduIzVkdlZffDFKxUXpxs6p+7jAp1qp
5nPWAImKjAAnDt25BJzEsm1HavSg3J6pbJ+sO3G+hnLdKohDBRH5Ee/K9Sl2NQ5qa4W52+OEYceq
13xGR5FO01feMXwW3WvbPyxYMlTiwLZf95m98bFTbE+mNjSMzvM1e6wcBtWTlJOlHFyMnxbY3qMD
f0DvvQrPTfs+TqZ3cry9VU9fPGZ1H3+/890J5yiIwNdE49SZUBtgo6FSmAnn+RRwW+FnM8O54naz
Mh+RQSI9Ga3cegagXWxp9QxTZnyfLq6MsA5y7mgNrHwjhyqGqI61+nx1NurKNDAF86jpqFDB79g0
gjeEsoW8DQmGgvyPLaNfQYrg5j9hHgOCv7DxiPnftveqSEoBZtCLLmPhHqpYedq67LKi5YkjLavR
a3DoVNKwjZH5yXlI3QNUSypXnF9L+9Wmmjwqy9H16DAY7nYCtuGAR8TBwkougHunRhlsnBI4dWXd
R0XDcsGIwKWWyJoi809BHTvZADvVYSKbT7gsCVbLpFt199LCsIU+PQxagfbBEzWMzzMQ6c9WYDAH
IR/guC032U3xtoetw69XC/8y6pbXUD6hyqK6kiMIl1Vmki54OJdDbtqvuVhwYHy2rlajIFjLkQYo
29YzcSkBwqspOLViYHy0lbOtRh0ptRMXsAgSTBM2dwjXBwFZgKBLQLCaXBIHfTeJUBqPDdI5qi1D
oXJemDFAwJo/nXbQpvt91t/nMh+mn3hRNs1Whs3EYf/ERrWP2ySuUZK56xynR051tc0YWQ04xQrZ
GLqAGelhdn5sRS+s7Emq2MnTTXekIVYdDFshtl4drTF6Xp0mq74nPSCSpt4pCbNZ+fSLFYdUW9Fs
vO47/8fSmTU3qiVB+BcRIQkQ8MoO2ndbL4Rt2SwCsW/69fPRd2Kmo297kRCcU6cqKyuzguXybz8J
3XQHcfboGNoc8Fg3l5Je7XbDzOzrL+miMA6K96s1X9dvBQxGUVFyqB0tk/Qx85/1NUy9sPlJ9mK4
Cv5E27zPqmsjW8X5idsrE658RuO9G0djAEaPvwiUwk+9xdP8qsgu275cgZUBXomHNxhPjSOUmUpG
M9/LACZrzOGe1/ceNkzERABmymAS5VWrTEG9jEb2JTkquDxzsYWBvn40rBqwix3+tDfhk442biiS
FQao5xN7P0bV6P+I2uzG7Fo0DsTEaWQGRarh+d0qZ80TSDHO5Wi+PkQbFKkBewO93WWqUREht1lm
coRoOMAwFfDBOTBeX+fY7e+xovPxe0sd3P4L9LN71C9z/CqRSaWArifJFuGkAAy6y785hgipC375
xrJ46XNMQAJj8ukYkOsCphIuAm0rQn1BiqSRf7gFLy+oOZEPFbpZFsdLmzkvbVdVHrc1wbx5NCsb
8HZFINgivwX+E9tLrL6dxXexWZTWTCfvU49Zbh4wXX6hhoifl9nfWnwSIomGrNJjMjC6s1VWWswc
jLfY7C5BZ0Oy6d3o993zEBcbiSH8e3ylPjlcw9vMLe6ItQQLa8o8EYZaScfAYoD2PV8tj4AlKkDP
CTdo+V/SRieztHq3dzVvFYW+Ri1PRyqSTCg7SWpAFsK1Td3UfvM53wnTyVcYi29ka5bfzK35bjDH
7OD5/f5kfl+Y2wfsol3h8UBO/qLWRnqvGzoAyEJMy4CqfDRyqybeYU6Sr1vq6UO1acGNdv13ghUH
LbNtxsiZRxx8iI+qJNJhdUxuaykMCs+nDew3nT4uaLDslo6K+QK5ipG0ZnEhfcpPq8SnXjo1KAbY
mKzpNXu0cP9e95QZ6k2mu31gYu1Bg/cUj+tHDeA/YVfqaMa1kankZDW5emaS9c385Pw2bdzkyGBf
sTOWdpxASO+lVfUpwaw7JdGqO8+MmpT1S9bw6gO0irxVUBjIFaQfameySkYWbI3YREDlqVrCCTta
M7P6yKVLsoD7c5daU4EnpQ+3940DFf0qd0ZD9TptaQrHRWspte7ACuCbVAd6+HaW5bpboCVhvG/i
t9ysFJuVzM2J3ehlzN4GyzSvjLw1GU+n1yEw2xLd4sx4MZam6/PDO1sVf1Qk9brmzv5hDuf06+dD
cDBDHfGfEBaYO+hSZeFBAvTNNrLgITSxqTLRzkByv9PwrLIJLrPUTxu3Zjp7LQJaO5u0MqO9Nlnp
LWV9AI3bc2IsHdLFN2mihqfgd2ojsDFbImhgvJrp5s6oLlPbtLNt8hhpCuzGyyjaPfYcVvLZbxeR
Z87oGFypljZtsiUJkVD6UrcF09WjvdyNPzIYBuIe/qwmFBrPfXqcmc2XkPoITkyCZNnHcEQ1yAwx
nVZ7jGj34b3YpQsjVSeBNWx+KFSq72dj/iz3kRnERt789DMrVIxsMNqN8jbp6ke44nAGOx07xFR7
I74f38P6+Bv6mNaFv/3clgNT5I1kK/2qvp6c/A5jgKRKTuoiOhaamdeUhnDQ+8p7njEinQ9URSs8
pTfjT+gMxxpvWrLRbbiRUdnJbXhLoP3JazODTwYvg2XMxer5gcNB2Z454tAMalWLZdRQFgJEAdap
VryiYeRFnzPL7taFdBV2Y/GABtFaUYSboNGlxuKAt0r//SYJBFGVUet+rLKaeLO8Vf546hy8/W7A
qGxEqpBubjefI+fNKSMFMogMGRwS2m5gRTSJjMU26g2YV4szTSfpsLzAxbqUvdl8wFihzMNmBOOb
ioRhh5CpCLwLBWHfUdV3dnAWrCVHGAEHi6gJ60/GtYZ4KJNDt2pOuDfA++lhDIhhuKq5fLAm698G
Yt0tyO2ldAv9ATwY0EHvlXX4W71NZsufOhhs6Sv00yAFGEuHI3V5eZ9KtwndOdY+b1KOHTAG81SB
dYyLbXttZYw2D93CZEu/0LCjZIk8Ukth9Ub3goiMIQ0iHDqu0gR0vI4l3UxhNqyMCkTiFts+1Tt0
IJoQuVHkdPMjf7JrJJF/TtWOlJ5UemjnHcF/4c+ugaxTKfUjij6WFNkSUe25tWVXFZBGwuQX3aZu
z2Ye1imetmfWHsbih26mK9Zxth8HB0ACrkGiO/OvYMGbWot1uX+CW9Ym7SQYv/kvh31/EBhllLZC
eeNGvQNzvriUm6Qwl4tVQvfnXm7YFFLizHNTxUxSvQ6w+j6hfQrWQO6q/b5W8swXD+OO1pgVBWbd
nxEwaqLPCuu00vm2eGrUvqt4sDAgh7z2rXawtxrSTHB/joTfW5ifF7X/zI6zmb3Es9BKOMExEUPl
ajKrdJ5r4VIMx/6z4dPXL0NdQ5R8Cl6HMW6CyqA1fFe5q2T6fv5Cobu6gRlJS6urt6Ooy0dJseRa
z4A/Jv7T+0tj60sfYkoyZGafEiwXrJasSnRQS3cF5JXi/XzmYvMOn1g0jqcCIbzZWqjt0J/SNizs
51uxtYeZiK/ybI7NNH6o5vu5kQJ3BraB0hResPp9HXP2tNsnXTeUYtAFxEKht8rfZ/IoFlRD9xQO
4PDJ5p0UHWex27xRa+fPq3RfwqE/BuqqVVci+DKKLogWcGqNVro+7NSlyT4dAv85P8hzjDqNykwE
O5dX/v012I3gULBnCgkQqAiySZo7PO20cYTOKChC6Lsgi1u6VISJd13e22Zdp6de2N8rJvvRu8FX
SjLyrZnuURwLw/PiqwOA/MwKhyKhRnYFzzi8mV6HHv/HwaTR3OxzH4919GegTxnN+5d6oN3UT1MD
hdICc5S3nBbSLvYRHSP1uNA9pMMsfDePZB+Lvkgq+eB3s9+XfE9HpLlNWdkohPzSYVFXN4UE3mHn
TuawB4y1aeI9D6G2JmDQW1ktnw5mwBydHB4V/aGb2ruE7hhRGUk269CQhEHPwd0xUr8RqePcEiDQ
NpEj4FQ/V8mHlTk2Uws282BO59ZXk9k1DE6BYA47t/Hkhlf5W5QG2oWGiD7qPnlI4aGv4QrIvySH
8rgaX6cEbbV+Gdj1Vz65rFqUkG+CgSQewnI7IhjzvODgunzUwklSSQ7hmxGUZttQw8v61gTT+dhq
maFxtIeznVy7AeasFcpJQEiYyIvPdbnMdQkhgXbhlNmpIzH/ICmVh9Wr/XiKB4DVN+kGrVWVdnNk
hgTGNyrx8aA3qqsGp4ZKps9XaUeFryJaQmO6T6jyJiac/3xbaWNRetU27hvUkhkmYW8reO+G8QY1
IJ+5Cb/4nEMhEc8SfwXp6a1d0uASH0O36TAUbL/Jc3axDXVZoMYedSF0WzCWY/FRQmQ6Dottun4J
dpPrZOhqadDbrrzyCtre0N2psFW3YjrXR55uhZQJa6Y165SSUNiBJWvQeIrgqxgnE2HkdzXFGzB5
q2wKQ8bvFS8crfgKh/Y0g674LXonSIxBbOciLiuTkVnqvg4EevZHmZrB6DaSNSt/sqtEdl67cnmW
wo/0wQmflhZU9+DRQEsBysG/jEzrwhMuvjl1nu1GoubdYr+wpxCortHLzmsILMGBrtUhwYDPW94z
1Mo4YIZ1cBW+y+KrTUEXVat3FiSKj+Khjaso+KbHP8ZGJRzafpfJh+cKebGzbD+RG6l2CbomW/JO
Rn3tfgT5is7tnYb8i4Iysjke3+44GFS9MlyLqQTPcT2E/Nwll3xL4/XE2rplDumMqprE+SXybZ1J
j7tULNjdS9JQo4CKHu1m0p6oOvOWtfX6Sl8r0c/O+K93qP11CIM2u3QvROZsw/G8eram+inR+6KI
FZmv3WaX6PRCMxehCjOnpJg/MFc+LkK70O59shFDWnbyWlxnpNT9OolNoXLb17a1hB1L7tWvRlSq
wR++RdLoKXHFujl6BH5AhWRqiDc8TRye57f4kOyiwoegyZGzELwCasLLCL0BhbCd+vNGtkzTKwT3
WkEPD5xf/ExNaR4BDuXLdR1ZuYhQTHrjRFt8CqKtEdHwqOSkIrkAvCmfjlj41dPoQwPAQ7pMj0F1
yUczhfBDNLrT8Xrgw6dkW4F5ELtkQFSCF4FyIYeoB+YzkTN5KVW18rcvusJ7vXyuMnFVkPTV4kah
0HhVVsZ2AF0o3X4rcmzGITN/1e9YAUoXb3/8eiOKByo2pq68/JXoidIn7QhGPIQ3ZASFDDknVLPo
ym2RfOXQQ9DwJIpA2xmjp0FcXUjnnim7t5Erkh74r31YP0oVXwm+FOC73XpDZ2s3wNoH5TPaqIFm
PUuDnH1hNXg320Vhhgu7TLYCrorwGkFRYDo3t6j0Z+Iqkr0msG3OdlgJcCTpw3vvF7RUErD+aTUv
ej+SRDb9q9iz8KzIFgddoOeZH1EIvq1kaRXpRSCbjKMPFu+yvsbBR+DUU38XmgxEXSGxM18rrGoF
oKtLn/ml3iwGL7iGK/bSGynf8BoOqNpEq0q45MDrXdJbSnKs1MqKwfX7r3d2T0LcJMHAeYrJHAEm
RG3oKkejiV+EPW8OEWbZY/79li4ROrR+fYmXvZ4IhogIV45cHyjdIkGDDTqQXrm7VD/LFtLqDc0k
winUa1iwuQfVaQ5qsU50dcXR0TAcExjwON+k5h46YoZ8TNv9MLcKRgtwUmpHB9Hdp3wSmZcD4l2C
N/bPn8xP3w+64b8UIlqVm/KE9XjzmyhOvqCqKTw3rWKNyTR/0dPeKpxs3CNveukAuBfXuVMBGA1G
Q1WuMtJz4vQDz03AorDCtbtkx+Zv8E0MjWYFOdV/jWSuG6KHrLfz9eI87rOnHd1EWDc0mAb/TYRO
kKFlSDnDM9LJ6TGFHJG/cme2nxoG6WgjhX6kHrJfktEc9t6dxfESjLY3hmiXD44aPtRku0TgbSo5
C/I/H/PhPIKHGGNxWR4UFH6gZ2RecCrZn5qOAGLSoNuAl+iIb2UMU+pTM5o/6ae7xo9q24W7CnGu
zKrn63yt4QjvZFCBaJPoY2dY/clYwIl5OzV+ocpBPSYb0u+3pM/kder3kpsCWEABnCngJ9lp6cr+
NOqtbUQHZWazX6uNF8rWBe6tPwMNwDYTCjTovJdAD5jr7So+kf1JSA+nNGTjM5Tej669zGUacUas
+gzvSAzJ/BbT+NOb1q+5Kg48S2MyYbeaxUZp128yAvGQwjS4ltSCYPRODN27cvflBy3hotJz+Pva
LoQyYy+DTYbeFBTk8zuwuEPizDhTtreS2SLaW+mjfNRe6CB324XkasrNRym0PcRTBhuSEjSyrmkr
1sL8Xv/UZo9cULzuprrFGvLVmG/i+fWJ+iSd7l1vhvttchQv70uPSaroKfv8G7iNlmYWrkOcfEnL
Ngt32Lwv4pKKcJFS9Cm7ZJXHViXbc0gIN22TZI4I2OG/MgsqUnzWnPo8lHbUHeECvuPDvNoPb4cM
od+M5wAGCR1MR6ER4Y/rmXKsXubrKEEWPD9tQgSg3kt8KAvyFYj7SEiJg6femju91VPff/Sdr9GW
jRy9OGKZ5nOyOolxfSfTJN/3C4hYdXPlt91RmY166sPz2re2ZlE60LyFUB3dY7o0SsKmag5l0loD
DDfRrPdidgtQB04vs/lWm+3SHlBmuyx34fPIP/v68NKMJVIhnAZQV+dep5oFsXiY3bNHVu60P6Sn
aHA0VvZA3JnE8G+mOdg5sWTTjEBO3kVG+cUB86GuKSYMGtIJQnU4+zGUl++HP+UQe+8D9ow3dqC2
pdwTVZ0zLrssmKYjm0Dqyhuw7NwJx2BfXuZu0hjQi3IvQmO8M8YPGbvZ1bDqVrmjsJwttmCE+g9s
KB29zw+5eQhTaGap0mWLvTQlTaZEKvtTQ52f04ZOoOr9tK1L3T0PmMJEVsVieJQ+bGTQoZZwK90A
GNBDt7mlJd6lj0W2zikgH+/kvDg7FHSqtivV75nqSXNa23Vvx2wTsSWOV4Xdt3QwiFx1TwaRw0HT
0yI1KuxD7NIUN+mq32sJRLYEgNZoP2en0Jl5MV4+LlyWz8LShulERu8Q3gTes3dgbRhI5c/ckeG7
QACYk0N/djBnHXKn0Elv70zPkNvRzAoD48qlppP5bQCT1tCgbvozuC0cfnD1vNHUsGVHhxc6S4Sc
IngNZy/jMvxI6aGLzHdkqDQ9a19k0OaE7hUMOidCw7U3AX3ogRhQ0YLKDD7wD/jrvtQPOg8ib1Kv
/6PczDQII9MXZBRYlX8Mm3I98NKQSGzU3TSd6JD+iTB+YvId0UmuOYHSURhakzeIpTkBMpH0ofBd
JYmIbjCGKn0i62Aoz/ZjX4OKoTcLPUvyxs/+M+tR6ZooKDGS6gFnxaS91tpU0LCL6P1Bf7Zibt/0
htVfx6XMCZOT8QFdL2hF6apwo++psddO7+phLACDL/P+ow9Nl50vdOruGubLRBZ6/6VfFDSKw20k
xbBn3NXaC4BRJ+lchaT17+3Pfrq/EXfh+Ix/Gx6/Cm+ZEWPx8vW0DWrvaMKhRc5HbuE78V98lYW2
nvsjt3K6wJGUbBoD5p88QCYAHQld9q36MVwlu9uW+7klG+0+9SXZg3jsRqlT7i6CavJjL2DSCsns
VVht5PxRKxdZdDgh591XCbMSjsE5+ZqIUs3L6UarshbhsTa1DZvpEDSb9zZewxyF3oMp8DZk77IM
1tHXLL60Fa+/G7CErnUN8su5bQodBurMrJsJKMprR3iaMj6w5Du2GoDbmijsAjk07jGdTJsDMPpU
NSO4kUY1Wu1HLB0T2dZGaxzsxQ5As0OZt4XaKuiti+r201SYQPqVVVOboThnDUyN3CEN3f3KmTGB
MpA8GMOf8HTxi9ZqG/XvUDLKzqjnejF4WHR9AB/5KreZINLR62y9vjN4GRANGiCU9/k+YWGn3qLx
lcPIbih0FIPH5qP0WgpZR6Gfpjnhg3OI0Bh3TiMd2rM/ywi/0+cgK+BRyc0XCDM0hnJNFhAdRSNc
WqA0Cyy7F62RhqQng3oayMt9yLaz0OzqSB/pEIee0pnJle2/KXPWDGsr8eTDcifj3/jejvtJvLQF
WO5OkfoJrSdejyUcDcqAYwDTUjguzxM/rv+Y2enMhZ6uOGzgHNFXFhMEQGbBAJFQX57YeAWoE9zi
6Ng+bfIUDf/0zqylPfkV87FUgq1Nv3b+m7CEWk+UnPiXfnp0miUrITE6F054nds/L5Bi4L0nkcOq
Ua1aReMxyI7Hl/iVPfW2d0e6U8vtUFoa9K54l9hybEc9qZXZggzgVT1w/OtJaKIx1zocBi/hXCCp
DueB+igxUROHjnEuODJ3JQkUHjApum/nUDbpguYbL7HbjWjKiNFOufQI6FkZ8lrr/O4h4mQoUN2o
UGbpfEVLi3LCKo/UQWK5q48IE1/F9feTkwpAk7k5f9yI6znbEt2CuastdL4rLfWwsaXog96gWl4j
5UjJ0sRHCX449qcbWoGRIS/W+dfcTlt/yHeC+Ktpl+bcNS5O2Ioxu9DbjZ4cPvC59fIX2JucPO49
bXbkJnEG9gi9Sh6wWvg0qZ+GFS368jfaPf3BLTchoKv+BnJhdmKiOZshPRIf2juwMEz0fPN2I3bA
RLdzQ/8J1/bNtDP6ppyIbvkLcs5d5ebmvsIF9f+0iIdTwVfqe2ovUByd5I3tJfKatshdLIDDdyQ6
54nci7D35POa35/3dsk7AiJxKHawOXEU2YROtWogaW60bfFN2rOCFLB80Pf9xJfnXEDSuVXu+Clb
i4c4mpQc6XfsaJXx3KiYGgQerAHEEFbCVhIoxWkWr+CtLRM6RMO0wp5OSCPrt5tQUcR8XQDwhr/4
OTeZG/xruo7gETvsKld9TExdrsoJvBgY2WHu5t+PAoPRBXQmrul01eMn1cbkIuTFTgE3VYGvSFeQ
MTW++T5SdpuqpxZ6Sr7NfDTXxKtVk47e2FkTdEpb6t8VqbzAxJ2IHRTmeBGGBGDHMt0w+2NJLPz+
Gn2CfVjKjUa+CzPafMGf7i8vPB0m5vScNlntkPzAHvZzrnr6NMmt4R0xHPVrR7kVNm3eL1pPpozD
S3uYngj+LkDsyCxpt/Je37tTt88s4QOyMSxciQc2cbQlyu1mN70vxVHpwBl4czcmqjKLhXWxyn+h
azNKIZpTox08ULp2Xsz6WFgaTTFOMrbexOWe1tL/FxqXWDrALB6QLT/JFdjFJ+1/V7mV/7/b+Gb4
FNwY08zt8Lj4EzE/2E+k5Ya9WNIZ7PZAYzuW13DSbvDkd0BvmVXY1ell95dpvc2/BxdDP3dazG/+
4JzC9+dmyMdDyZlH2rHUc/zBFFuKjdgd1ktftKM92BTvjXY+YtXTr008a+nagD9R/7mMZWHlyu/C
QCRFGhKj4T+nFxt4NtMbSNPTcLlVmQX5Y9usC0/4UR3hp/CWfnMWzZBjfVed2gukVif5x3FnK07X
EnhsUm7KxPkAxGR+aQ7NG27nP5I0Dx7ad8vGe8ERZ7fZT38OpeMe36c7+99mmiizlJ8TaR7+F/CC
6iM57kG2Z+qBC9ImIo/zWsdbWGL/SPmT6TpGuD1SvTD06DqxAqGiT48aWgvcW67JEkGoc8Dl8RfT
XIsIy9stvblb2MmDdvPEKnSmqvgxsxbkLixK0RzRAnFF93lH3uHNvY5Zi//R+Of/gkzs/39JX2re
pzlFP7AeucnANOn0Ovxv+rgKhZb+nKKHuJpeRlxBcfl+Er8LFnMG+HYmHB2jj2krdHvFrg/TrPDS
mD7/7ML9XpWH6c5Nq56PZ+K28eK2inybSyR8HcDAl0Z51FjvNAHpS7ItZNZzd178F9NY39OiSB/M
gL289i/eznwaUz7Re+I/c9r7r/ULWn23ZvLHFu0K+57J+AYuO1Ye4z/vyJmfetOfiYS/QHzsuWVZ
99dpXfVbPjZHuDntpOnuNWdJMRlr2qZe/zfyfirgX8zCiD6nD/ky28NsM7kKl2zxaUdOzz37JZb8
gnzT4b9P1HqcE9zZZgoS4vqJu9P0R7pOG3yaI3LffDyJNSFxmInmdMex7OXiqfRpjL7X1LAdb/rv
0rwXjHxTnFb1FHC4wyjtn0O+yZ2ctj6/G/j1MXYZ10JYlhXcfkF4YlWxzKRrxYNhR8M3gQUKS3W+
0EEzUSMpvJwPN/7Rvlv8uzEFNHL++VOs3z+Jx1CD3fzMnGkWoeJe5hYeBCKjBdOIwERKn+7nyF6Y
9jQRFvw3hm8eMygS2EuPE8QS7+jvnqeYLluU+wxkWIEt3p//cn18rBgMmAYAZKuHmnlU+KZi1fA+
FV5JtqiJYmfxGTvp9xTqARc+J2L6dAz8Gx44TwUW6VLppSAU1uIEQZ220qXzYyYGwGlT5KYpfmhe
OlSYI5KKf3On/gipMFpbAPL8aWC7O2RPGeWPw7wCdY0HbS8ylHvxN/3yNGlABk9Z6mh3kfne9ZSh
hZ54X5xkq+S1phmGqeSYaryK+sJucU/gwoo/rUDMIK7MmCJEuC8hnP7l1CrzqRCSfvJ1rno1ox5/
i7kp3LmCkQzbKaYBIf6y0t6cKV7Um/K9Jq/PyEo2o3gcZ79Bt5rPD+SeQ+Iual529hm/LvOFK9JS
a/FWC1ts7NTP8GmlPD4uqhjXxXB9j4+A4Jig81JHoT5T10QmKfzN0UTQaDatqiWndOGPMunURsDE
IDiEhMOlU4+fQnPDU9t6TlIlZP11dhX7vZjY3cwM1H219IJ0O89kXdYOFetybhTEx8OwOLYHMqiM
xHjpZW9H+4ZRQnNsVpBQ2SR7JE8aPTxm6n6e8Gc0U4nIaHw1gXRmCewxZd9e5HC9+H0OVsQs27CR
BWMGLalcRz/KtyK59RJnj5VE6d1Zg+Qk0U6ZA21oKwVCVmAuQl8cfyRpG/burPPC3yBeVcVtMXSG
uJ3TloZn2OuzpzXA9sGtR7Nfnd0KDzoR5Kiy7Ch0+BkhW+6SdvWWvZjRB77+vezd5L2utIOs+PgV
0BV4Mbk/Ww+NMXhwXbTaWwQncrFsU63E4cjgQClMbDpabWTM43Bubh0rZVhH8u6t2VruJYE9H/bQ
bsL60qnQLlNTvg2F+Vo6Tbiejc7QrHLmr5KTeKtpRV1eJIYm10dO3l/6pXFuCg5e+Vt0p9+jxXpQ
o0nUHmb2RkuMItlpOWL6rAANBu1HslXdYWDiZZG7QUFBxtociuwI4/ocQyTqvKbaSNFmJvrvDObr
TZjviStPOr3EKioNJfwugp869ZaA+gUjupAtH11jRSIXrwqM6r6qQ/alaboiWfSkN5DQ+L+K4BxN
Bz3BbSOGhSlN1IcK0YP2qo54mM/I8ndMrxL/fqLz/Kc3xFOvGIvRXB5r0gl4Bw4M00i6wd7iC02H
59ekW+6mYHgJEPzhaUu3N75RmDGBWuDM7ffM917ml9el/J4Uzw/9TtUXP2CDvXC/cU0n0bm1H4Px
Hu/ii7bKLNDlywv2YIaoblQcQ7vLUQkp3yaM0QdYMOmt/sYhCT2tY5NRk7s5TS7vhUcIpLyRsyzX
G2qeHmEGJeZk56NCxWC0lqlX0jXZpqdZqN40rhLsmbYuIL9OGG1sF073K63iH4hJTNuVZmFINyRU
TIn2onN57pixEMznaf3CUH15gTQegy8KnrDvIQyFxvKoeCKTIHBaaZwGK/m1fowvL/nFB1QesD/I
PkfmCGwy+sleL0ndQl+GjuBjMIBpDPInjT4esHeAXbeEho7J+xe9kIWhOgk04xKCIfPcUOWu0Nvf
2S67Mtrbt5zAcOFTD8K3zdiYyUjzoP6+T9J9AYfiPteP37nDtkJ68Pu16jX/J12VE0HIrma6StFA
RkE2tK5UPN1s+eg4IW2r5R4ewA7eaKi/TrkBS5zuEePzKFMuN7DK596wj7/LgOkUQ3zQZhHnerA0
5dSAiZmeGfSIOfdej5klT2VUeZ+vIMlS6bjz73N5X5I2I4rAAWAvDLKp5zY5A/mRkvLrvQWFj5zW
qyoTqqhg0pxZbAU3uKTn8cp0EFkkvLNJEaX6pALCX6MvcejYSNRTtMwdRhXaI+IPqNXsxBstE04x
BmeY3pH8pJoOEkdn5/xJu0Q1dGepd3SZUyZBaiv6ugUnXQp8kHF1l9LVdRorBexbx0jA0mUooXOo
cKs8ZbSe1aGvzHX/I1wR8Fpil7qaF5AcZr/40jPXjamK8FF+5fAI9QCoNWC3mJCgv2fTDHnlQWYP
4cX3IKisz8ag11kalEz/yGfQIfWBJVuqCI0I1HadW0S2TM8alpbdr5GUMqPV84OuR0RzypZJs5Hf
sSDovYyjE15CFK2ZOqfTDTjxWtMCXpWddWSwEAN7uDiNfgx6v8NDBLuUimFmJ81d+BaxD5/stPxS
r9LkURfi9XR6pfbSkZkbWZjgClDkAyAsf1qcrNVKX/glKDzCFsIeQHfBrqmhKP2GtsvG0rxJfwtu
2POrheva4FJntvcKk82SoTFHhmcHCEAPfYpH8XZyg/Wq/exCWtcfWR1O0aHi8Y8Vfp5RJN3zrfYx
GbKOZGL3NyNFATMBVbjftFdBcemHJjW+Q+JHMEJnw19lNIh3bA2Kqkf7JXzc52gcYYzy0GDyou2y
m9RW2z8IAMqplfXZPae17vy1KwRZovvCRa0mk73kgJUv+N00UPNGmuKeo90n+4ttjvnCSUDqKLEW
q7+A8Qv5M7pQGHP9uktrEjU9KPNQ0Zp9TByFEUuq6nNsq5faYqplJtnhF6TnFpEosWbvAZF0a8bI
JIMQbs/X3CfRpBc6rAezhh0orquFSYaseRq9PKOX9QNoGbIxKnw1k1FKPSN4vLigJypUhfOH47Mf
2x1N6hfNFni18S7c9SvhM0JJyhT2p/Z2aOnp6kwYwFF9f6AdUXUGgE5IfvkyMa/kihDHWVLj7pQP
RhVUeujTLnzt4okmkePTonoIfzPza5G7LWwRs7BJ54YW7iGq7Zxc0lP3gtWAW4Ev2aWhfWvCJyFg
VZ0YK6DocqF4glwgkJacGKU4UHTb2RPSBWkGLAyJo4/HOKfXCwERNhMeLMG5Wi3XOcinBaJMtcLs
yPpfhEXl+P0FK9EtEa6jx3OerbP958wOzyJbepDpg9FBezqSbKjNbqruIeOsIEgI244asIOH/3yt
lw86m7zrZOlzfLsT+iXsYnoylDIjxGWri9dvdZPTZ8aY6EM5Ffyk6gnKdylAWGFlpfakOR8f+7/n
Feay+HiFIDD4vZ1TJHKuFUOe2uOtODBG7sJgw2D9OCh6VRwagR7Q6V2aEQJf1y7fiR8QOxa+svzh
CFtWP4jJLD9ew6p479UlYQP2ZfPVTDjollBdXoWPp6xHz90G7g+LYWn11c+sgjsGxwbmW7hwqhEc
aiKkgJEwO5M7L5zvXt+AK+0BdMIAXIDdPOjccGAjYCfNzHK6MW98rUZXEn+L6QhXUASz09GCP7Ou
W7eud+SAu0JydrCLdOivvbSXcLNbuurC8McdLXOJMfbwi7aFlaQbKd6+GQsIINUYs0dy3WsYJbUW
PAmcdin1CGxUALUvn6p1BcvbyvlJbgPoT4W80uO5cIaFEXFXz+pXWNidCioH/gL+SC4D0s+k5OhU
m+WKaThGMi8LyagKJrCEdrOQNyHYw6pOPhbRVLlyIYcXs4fN06ZpWkf2nCM9WFXwAveMlVJ0zOzg
SZe7XodPf8cIwvIbRp2UYTWlHu5JechpY5P9o1wii6wFZuxe/vwB/2U62mKjVOClr2oDBDHS7k8S
wV1Ms147wzHY9P0B5dQQS+JNdIJUIg2+wizxJXey3+PzIP06Hy+GsRrnDcvUbU+g+gXEH24TwzSS
/T+ezms5dabbok9EFVHArUESIhrn7RvKiZwzPP0ZQ/r+Uy68vQlCanWvMNdcs/dN+hqpQNNaOS4w
6UAPfs6rwZTW1GWjQJoNIe6hRBzz3l11CowRrqHaLc57O9ozLjTUIT9xfqDFA5eMmsfHkRCOogeg
FvWkMioEb9iAr1mfvhxCyzM0EeRLJl+btzW1lqBzvnZKXaoYMHtKA1QwyqAhhFdtCjsLuntxsNFi
HlW/zm+H7gZkFeIvGpyUZ3ZJbd+rfZSQilk1NueYftnjtbn4PS7RuvpF8mQfH+NFiVTvvUxP8eBK
CXYTxGxszebcRJ2r6L56q+UfwuE/OkUJo9g0Nbpybc3jiR7uHfk/2HZjW4hyL4f3+aSdq9RROe3e
67/VbmH1letWHoulwXXWL0LlK4XzUwOwg8SzDx8t91yrPMywK2NS9NGA+LJabKJAQIMK9wJbFa1e
gxdKXd3RD7nQuNA4MTzsB/S46bbpCl5UcdyN2pT2+iIEm+669UIdOaz3N3FARzAlt/sDOpafndyh
By2Hxpp9GVw+HhUwH0/zx06ZCPD0dVnBwG3s3rbJlWJ0Md7CvGjGZDq5j/0PW70/op9yo6L7MN1C
a0FclN7k5Ln/hmUYVZ/rux5y6UzrJpFG/jE/JlDiGkrcNzhGwwA9lW6Oc22t/9FD1dk83Y+NE+DB
JazDLCQMKXSgu1ErWXWDl/wzadW9AAn6HtWGxeGepnO3Yxv1yYNxMTjM4vcRpuc8yr/QGrNqLLkt
0/iImtDDcVjEJ9TbwyqU3PYCWkR7jthIa31KRn+Tc72x2j4f3qrQ3+kVZhu+E6JsdS5rhEu6d0iW
Tx0q0vl6Ew7fJJrnWs/LXGveq2DHCOIujWBPQkRG/RDQIBFPjg+/leYyznVvT/wNdeCCWX9gd9jc
yxIu2uI4WgF95Jq4iPmVhqwGpW7aQl5RMzmtW6ivlIh190F3hLBjsq5fktIj0kT1NU5+W+1ucGbx
hdakKQJLBbz1snG4NEe9xRsbCm4GaDvQiZqcWRCAFAAc1whG6aG77u6BTekLqn3RFzu7J9MDwj0E
8fyPdqFdob1lh9Lu/tZ3j8UKJatReChHbAxza+QApk7hGlU4zqF5apSLCZTKeTVhuztKKrAEGc1p
F5bflUVeXz8cb31M7TpG/gI1miKF7VPrsqdJvn+qfNgpe4NXiIjx4FQYHo/QpNDRaeSDZpk9sVr3
CTuwqrCxnoQfpV0yqH0W2/SYfB3vsF+QJ6IScx3USvHz57nSWH3P3k/0K+YqXVp1R3+HKySOBukC
ItbV5wtyNAVmYH0RXcJLnubkxFlTujRuncP7Cc+bsKEXnavzJpYD+0FCRCiFkEqDm5T7N4nG+c6M
ymUHqcJW8fxA7fCHWKM6pG/v6/a8pQ2mEYxo6EYwIMxFFTQ5WHBk4q0KgghByJRdfohQyrGOZ1+E
hWQY8bz6tiDaL8XbgD6gsEp5cDgtPbGD/HgCuPu6eQ1ycbnUPN4a7/37EKjp9kj6BM8PWJGWmEuz
HI96ddIXeXPlh9zT/PsJ5I167G40YB8M4mYSiGsDIYjm8u0Q1V/rXxt2wkV2i02ZmamYykeaEff3
p0IhrPYhElJDmUZB5bHefzA0gQhdwCe87CbJsola5eMpHPW29Dl17805nrkcsOdG8FY49Dr3ZEcG
0qicP4J5O3d+xlEVENckQ+8O8gil1GdN2sAZleucLjBC3dn3qA5Z+eFe79GO81H4WfRpFKTYY7Pn
5vWIF+wRlkUFODe3P9gjy9HPmpPmAh82S4SCmnwhbgLDVYt30GtRdMRp3EJ69S9sY/uCbM8a5dxN
NGa5jOe9Wi2av5462x56kMgZHZEkKffmMbpDQX9DwvPOB27bEF022vim0YnuXJYz+3kV2sVV8eH0
9rl6mvHduXAy6VUHxRtEOhoSuBE0YuP13lZvzLNzCVorYgGbUSM4v+3Wye77OhoT4PI9R2qJT0yw
0iOK3L3d+whyb3P6N33dvE/LfUJ19hWmByUkkd994yPW9P1A9G6cOpNoQzM9BgSOCmF27eGwbd7e
acV7xqQc/3a88kfZ+vjQor2YwGk4m3SftxX05ujAuzagkvEfAIRwx6A0Lp3ghALKI3HKptiqo0e+
btwfl8Tx9GuBsOBSFsPF7ef0XoOAWIs4MwzM96lTArL9Xp8Tbt9u8QEy3Bp93fZIHsCmQVczHO2j
Ua35PZ/2i43oSusVTzeDeEb20qsQtHOaBYCeRbUz6V8pG9Xps69AxpyH2NZR/0Yl95v5wQT9uAzt
7QGW3gPuB+Hsm0GBX09Gsf3L0yHIGCxDGgcb5ej6VoKDUYHoUWqvvyaPsmdUheEkU5mcS+eCWEkQ
HlroWCOxU0k2LY7G7p1P7PXNvsK9MoIVsTslMuz8vkjUziXsHkiUcI2ZI0k9gSpMWyLPDeoIPl86
6sjs4228ZKNwBASaxSZ9HKnsXw6iSgCXh39WSJMW2sEPVD2SP2gsUGmuQNYyV0bRHAYLyw8iEbVM
rHkYoFAkCG6p0rfQhNUGk+RARSgO9/Dat6Fw/Tf/47RPXA4mlZ/135pTBKL8vLSWvWn7Qhhya9FQ
1bp0FG6af6LZ9H18naI87v/3r/t4H5ffYXASJqkqtInUcOI2IY4YoprIyEJ9p/scaZ0CEjr5JpnV
mzxCOSzbp0pjcuHFJS8VkICatn0LIoAv9zdkucN7ePldh9fekdDrMNgOFYUyXNoBZikRtYnOr8XW
EVgnLneP/XIXYhRttE0oThTjOMTpZfJv/wVRjc6561u9XY6mawQVD4+cwle5teN0txyRRbFkDFTu
maJWNfsnzIXRjDYkX3xPRZEfOIioVcF0Cd69/G28/iy+IxJmUxQ7XOY73E0PQbM7qjaHFmz8pAS9
7M8hRV7cfyaDG2nrzUZXQo1o/XfcsOyggcd5KJ0cEyCOcUVc6Hh9WLf53xG6y4qtKIudfKv8vuHC
i53a9xwwFN22/u0OLzxYvO6OVwosZAzxZUmLJ73wrRPq2+XvbcwBuF3H3roNLMBNIiaNWMdF7hpx
RTIZjPoQNlp1msZ/sVkJK0jVKIiHVXSm7usGczjon1oAmNd/ZP+sKzR6WLClF7KSqN66PQXsel16
QW+qtY/O/4AR0Z66sl06ygRBuGvtWiArvLj8wG0tETsoxuX9UwCVliZAViYRBvV9FKKeUPELqIb9
oPkEHQy9hQ/ZYoco/6wyF31LwxNMuRm1MspXSmN1d4hrJoTI4wLVp/qgiLTRFkmvMoWmeZJ75pv4
Nlq2EVjYo4ukKtauQkx9QwOk3kKAIZ583+DqXhqLd7ak5JZhKkkCGb7NdzU5deBh/tX6uWieKmnR
rfGvDJGEaRLQoHT9V/1lPFAv6nq/dxxu3SPOAlR8gZCe79P71tr+lO8POeyPdEC+dNrFun3lOrd4
15q95yK0Qjze5nunYNRvEJ6I2pIlsfg/7NX7vMvGyhyEtusCb6uhCNE0MLhD90sww4cOYkW/13+F
ZESbEFkjV2ixrVN6oQvPkuYxmia13mo8Q9iuQXR1/WGLK4aLsbu1aWZBS+SGMPs0GX0yXsM8GBLN
KBTrip+L8Wa8RP9rQmVz+kI5tGh7eRmMhZJtu9C8fN7+Ji1wFVQ8KR4f4stToWsJsRSR2rxsk1Wf
vvIucMOSu1MfVAe02bNJOJQJ6tzc8y0/VHg+r9D6SnFtkOsV2gsoevnoTm9t+zomNae3tDc5k6QT
V/rkonv7WaBOhQZV7fncxup1FQuDrv4Lr/xX0TFKaR0oHh34sf0p5JLtA2zLx23nyCYW3Ro5zKgr
kwX2RQe+QadATd06Pcl3YuFzXW6AwFFdXT5OKMmj10EddEY5dvq4TxCd7NLPhmAmXW6Ncg2I79os
RNST9wDfq6/5S3Ww6E9f1ohsIQFElZRu4Zfp42i4Z6dddCSkXACj0gwxaa0frfmfE8pfzSu1E6q9
X5TkK2CvyHLzAEzsjoZlCtG0HReHzIaEZZNjf/ljVH2uFB5qvXlCeaQ6AOnkjWi1fAWIe53ewNsf
KWsnqPhQyA62jcWbBWraTIY0Iu3RoSu3K6Q3y4dCtPlac6uC8aS1TZDDG5+7tOF0p4/ikNtujc3A
b+1plzAGs7DMPbicXFbLLqDoGzyJpNCdsNcHdWnYvJSb1/8czjwl5WMXFQZ2GEfzQlk6TOK6cWrR
5E/HKhEcporkfZ6UWY8VFK6iG4J2xXbueZ4cIKFx+kjaJGy+3oORG4/mLYXz5jxZeKZwMhkbEs67
aEUV4+oz0o6+m/FRwQ6tKDe19+3+UGZkul+Y6PVnXoCdHN9dH+yjfovLn+QN027lGYmcbvmz+owi
X1IYXFLZpQ/ekn0pskCcBOwvnpn02WIdJsEcKzTrb5H5q7s5fJzjN5iya6YW17hz+fbE3eN7J3Z0
6M2LoOmUHlvBsDJwa4Ty8NauDmyJPLR3bGTMJ1mRQNbdUQ8ztWIZQv/QqFOlJAGOgt7SiHiaEBPf
n29uHd4jCei6aXg+5u825G3JDS5BNw+RULMlq4XWM4GGAWOlvQprqbQgaqu3r/m/48uS4j60uY8Z
i1jdR8ktkKuSLaTB4CX4RbCvWQ2PrCzUX1pzIl6qIiX0D5WFhJNBSaOE6lvGVJK1IfEIigM0NhlO
Cknmw72MGk3+pV3+RDWQ7SJ2LQ3eNCZEzaFrWAsPnRxRGnMrNWT5WE3E1RiFxIjXSXzA+jC0aIyj
dIoXvXROBFOnzonWlt9LFQ+1a20gGuiZCjhB9OQSxxHwvD7A16B/QQM07kEfqVBe8dOYUPh518Gi
SlRAC2vdwPTTXsEO0DhtqsUFmK5GLEY3BaKePCzXeYiqIrFf5ZEWqMnD9uf8c6FdFX/Ggll2L40V
881bPOoF7dsbWrfIqQ+K46sNdUyNMUkH9aNw/munU7giYXk7fUFZgSOB00L+Bik8vVTpJfdbJ0RA
XrTJxs9oFBohLp8OSR2U+NY1fipHbHsQEBrlwcMXgyMdWgvGR5XHwNjd8DI23Ck2y2kIyPaDMU1g
G5jJIBnXkOgorn0Q7Cb1ISkXm6DnI9jhw/LHsr/uQ2MlZguITAzAjBuIofEy3LuuN0wRFH/TXYNT
zV7x7tZ6LOuBNJp1Vz1JZi2Qa89Y/IaaSnYPTu3FGEfEoq694nSwBOwSws4h02TZPbFij9H6Rx92
auvCiW24vVqgPDfZ46Dnm2zBkEavSgeyI+G/2TeYDiuilGxRiQgZQMKPHF739nRqe57MEuaJYYmx
ikqZ+HDewbNclf5Th81MImrwPYcOddHZ9xVpMYLlDlXTJqNKcQK5AZJ6Anh31iUOZrzJLFLl0nlI
YHoY0NJGWMzUiSrQBZaXZK8SY26A9kAC66qfo75Ju3F8b1H3mzwt3spDxmgKeDF61XBj+MBCmbkU
zOOMyYQp1MCc0N3YdoHBGF0MEc+tmTnThJ4gLKrjmGecEPIcYhjrP/sXWtsobe+jAylIiTuISih9
KbmHejcINejBzfCg9iogdqBPghH/AOSMDmMESfreonLs9hmpwwESOv/QgN0+Fwg7cp19tBiTai2p
AI2dvwYUtzY2fY4tniaLMXOFKV3klErIRGvIfNOF7WLkCnkjF++kU0HfPGlOtjSNAYDgwXnKWsHC
87KrzKUB1Lw7jVH3VVvTpQrcReT9WOTjIddU/81z9ay+9+IwH8/Gx2jVwWU+76MToeBhi2K4f1ZQ
aEVXFSrYDV6U6kNwB0MpDIXmrLUnFJi10MRjCw1YS4jlMN9yCHyiEHFj+jnvjbO2aNjE+LICs8ln
wN1BjZykzjACxXDxrfmqo4tnjJ7Nq2nXWJTZ+HpoO9ULP5P+7KlElXdyeLQP5QxZV2XZPBU4YmLy
gnJqww/2wi4jOZlq7FZa2+dCNx/mq/sIcz4jTJGK5+/dUOsM6xD7u4P0C5wdnv6gMSLpm/qBT/Rr
3yXmSUml9bxE4UjKH7+HMoXZsamzjeRWyt2rRBDmFviyseS5OjJLlDvvkJGIGPbJ5etcJp65fNH8
mmh2aFY7v55ReVIykv+4OOYhtBGMyK0VsCKKzUK4fyKze6w0zpjUDZkfmRYm6hrSMKUlxi+kQqpw
NEyLzk/UP9iwaR3S+nB9rSMGTma2IRUtv5NAYQdJnUhmFLbdRKXXIFr8K2H4ik1TutPLITkl2yGy
w0wa5xdmW1tQcr8toob6DnXH3XhRwD1siTOC4VSVdXDrw5cUuem/CXHgcQA9miEuhheiJlZdOUY2
6qfWQ2XVtVGMmbHzBL16KHE4nmKbIqfTTBbhlql2TLZEfUbAWyizkvJQg2F4Z32jDAMgNJhkyol5
rln1RzKa/FihVkrMunbX+T66cB0o0EbXnpq19pIYNxfBMVSxLTNK89Dk/PZtCj/9vLVQAOoz7mTW
OjK20lF32QTYt2m3BCICQOFP79Xp+fRLq0Tv3D8kSGjQEkGtsfiQb26fyhxCyASfEN3fFr+T39FP
JaZclv9RkdcIvooOL13uYxr+cVNvow+hB08PNhvRhOlcjhNHnoDvnA24vSDri9/VBBhhFR1fFYT2
1DzB/Z/JOSY6qf5CoWGZ7zqoZk9jVOSqicuKe0mzOpAY/zN9NRXb0RB8/XepN0u/+nWfzkUHLLz3
HLZJZ15AU+/6D7ho9g09gvW46XgwIgDW7fmfvmDTqfBpLCTdV8BKVWwd+guU/yhhon0ShHzaqaQl
QjHKrNkvG+7AmHYdyhmv0I6wDJ7QprPy5Hp8+xmYGblPUs8j29BRnSJRrHZLv5P39ORmaGIAASLt
4ldUXswby6Pu6EtpX2JE8E7E/D8IgY10tKXBZ/CJBWdHQCagc+jM/As+jaz1k2lMPGV6waQgS6HR
ndyCDC4qw4zVe2y7hzEJIYQfZuqBpC+/fzjglmtDMwWkghMDSMwJVE0zLHj5yYQ8C7WIfzAxJwm5
O2kVpEZjxc2HPOs77z/SVl+vtIqv1YjeD5iwWJV7i7wMWEpUCxg9BX/oUwx3zxkQdnp2kl44lsLR
UkHtc0C6hW+ky81AlNbfFvscEY6icADMQJBJgWcGx9sThFsKe/nWu/UlzR5ZQms86b5LNJamZJnZ
FyaQ5c2rAN84DCMBAxDXcHMXbj+MRBxPHdQJM51PgbIUD2oeG5XGOl1HoFwRrEoCJJ9ZEqFe0uyI
tIIUuYhLQYIV8nuVFgBjY40pLB8mo+5CfCSFioD7FeF2kjrxnAdBuPp2FhOdMm13HR48hzRaGuWi
N22sm0uRDQOj2qduj2SA8Ml0iWRHh0ncpVlZdrOfGn7X1C3Pbz0znowUymgNMIRQW3+Nv8fe7TE1
aeLTnvUDsuA9ObF58T4xwYc1w7cDWnD66GEwcgQpGb96jZZ0kdIbfPTWnIwjI84jtATTeMsMM4vF
TJKRGdehNAGmeiJY3TK+Qs3zzzU+It9xh8vMMBlizUHd9A60uDprNk3tlqwVzAUIpDCXNgzE8nud
InCobwPoCNY6zEZyQUieMXk3qyjG+w/2iyB3yjInbv+HQ+dg5Yk5ieAZJOIPx+/W3n9kwT2TBt69
JGtCdtoy7uyspyQ8nSB0vUzSRpRdXCJ+QAaS3L3YxmbX4hHpWPGNbgYSYpiN7HQBoEJ86/AaHt9Z
iAyf1n4vqOWik+CvfyhFuR/UupmtUy5oG197NcbhNBC1ZtHQDujPPdz85ptlEGu7zvCgsc/deQVL
zq0lZuK7AuYdFDJGEyiTQcMr0mRoUyQ6ZsDMosS2gW660DQSOjxxFpT+WaiVsf2M1fgC0CKxH3oW
wYJ9BdCpMet+zxL/zo5oKHARIYMTgiALivqTA+wW8BYC38YbWqNznKBehBPXDtAIqb74nBbYMzL7
CL+39ReZK8supMjNN0gQ570Mzk8b7nv970xuI/68bIs/Hwm00wXJojw2UgSaq2SKrJolvqwQEjvg
BzN0mq51ztn/bTjwOnRcay1Pq5x+sRi0f9dp4g6iZev2YgIFhSSiRf3P0XfieWwjDkf01lp+pkTM
1KEC7PZ4/AH6JhSPKFkC8c17xQJ3ZNQ/dKqPZLJhAXUDtkg8dHx92lsABJJz/KvD/WVpgS/yV4WK
wa0Djsz4nkCal+oBkPfiZXCNCKlRDFt8ZyXDzfe0N+2dWrV+ncSFSAdIct5DFPnpQP487QFV8qyp
d72LChHvcfV5MJcykXcP7/pPKXbtTvrznw3ivZyaz+P1dLIaLA2TfpI3+mCq5Vg85H3Rlc4hA00b
UwTXbHDZ4mtGQ7NBkpIsJSziuAiQyXc0ZxgvzE8JXoI50RXMYvV374wSO1IKNFDY5+LcE7fbGc3y
FTY4AVxgX41ys40oFp++G92MgZ/ReWVbVPg+e3SOAzG34yDPBpy0SvAT0Aq3alVah6FtTpf4RudS
GTCr/OY7sWckCPZmGfz5uu93zwf6a3hflYYKmzGqaUMGLBb6mcAS37JODsNFfwBknuzj8QhVxADx
B/jG9PgUTYizcZPDCz16uAp2XEg7X5rlt0LTng07zYS9R5gTQMNu9ePc9bmgDUqY+He2X8QIxJFt
DDEhs/70sUzTBmI2uD7IVyDkKcJGBLDsGg+YJoH+4g2OuDizs2OkX+CH3xgMLOcUs4xBZtrdWqwx
bC/afgTsoAKEmSWWlMvHdZeuP5ZTkRBcA47R9jlqKmceazATFgyBnYvOT5kcu3jKvN+NQUQq3CRk
G2//rImsWOsUkCgK+Y07urDrceX20NbEnb+MQpHJDLEznBuFl3oCCyubxiPWkmVz5ieuVLjf6w6G
JyaYprQ6AE8jq/XvzDueU3DBOMCHYINoAHEgwm0cygAyrfxRns9Wy6VFXZ+FSCyWiBUhdpr6n075
3fDZZOT8qqGZkYTMW+7kFRDvHElHGCFGzHESQ0hNJlgW+qI97APryjyR9tDWMVm17V+hafE761tb
0fjpirKpzOaeY8LWgP+cESUYyKgfI+9IkpInjTWldbuOwvuBoMtWRBK6tBvIfjyBpzOoJekb6VwA
eokXAmJ234g0wTd9z2aDEeaRYkSGomTo2oxySS3UuORKjDscd+LigNMgFSWXMeqZNlhi12fyJBaI
bYx02zGTj7+eNcogxL5M5QKYOHTibXIix8JRcgEmryyw1+u3BiAgnGQFp6t/eBqy3lhzrtzNkK4p
loghJdIztqtlvY70L8LTZtl3Vp8eYcWW2zMeWd8fHatpkGhTaaqHw16jsDubwcsk3l0eiCb14oSY
BJirtFeQyJKPQv4+0qVoH+KdNjmtim1tji0jC0WT62NHX2DRMn/ZFkbGjAs3VjJmgqiEtKtbbfgo
t09kdDe2brH2UoxnbymWEgUgo65KSyQaDNtls5jbllWvwAZW6r1sWk0K5YYahTY93zyq8aG7/Mqz
NLZfZoIrJAQUdvBf37H+srZNGYVKC51ObCnRdLuVCyVvH5vk0N0RPOSjGzr845LkrwsH8Av8XaM9
ff1wbVyi3CeVGarPbrKy6KYHQpzi2B61dk3VGXJpOcc2KGUebJKqsG9IuYkwAxVqW3kXMRF7hxlN
06sA8SpGGdSmOCrXFG7QbiCSp8GYS6Zv124uc478v4BOLgQyqHZP+B43hDEHcVOXUcuNXlR68Htn
RBKIUcTBAAErzqDey/UWyb0dDDzvAtdLO9UA1ZlVd5KgshOd0KYNj22Ki13zDfuInTmCJ9DJaQDg
JrPbkUCJrsAmvTL9pfTPwXTWvm6TWZ/yCjG2CcMUXKvWqwxyxOh1EjXDXENOgky643KkB8cIzMHb
LwZq6vG/KJSSwGfwuv8gPf3UiFgsx0yClqAET6pMJZaFmMeAB+1L2gTpyr6hcp26BQ6cLdAc6xHV
X12qSWOGaOq8fdyesC5pPCzYLmR9aVvx239o+Z2RWkns49c8uf9kFcA0Lq0hD+eLTln4RwLdlcGZ
GSvMTUj/ZjhbTsuL0Io8EH0QHGiJw7cK6eHNMAG7lJ2+k0U42+v/D/f7XdSlaMHd8tdlbN5hWUXI
g/z2k3Fs+6ksa/U3IS3Z62VcYI2VCAC4a6wYyQ/ULsgY7e6ucG+LL8wR5FScD/TrtbescASa1BIY
AriRDfs9gjLmx6bNWSqNd2CEOtCHuEgrSMfo+nOjg9T+0DS/Jn4XvSbL5lIET5cAKSYl2/j4etOl
4ebYJBEfQqDErdCpOvzeDHMfIzJpX/y/S3yW/lV5cRscd3ly9IRJRbqPfGrxrkuGwgI0UKLYLsi4
awGKgEC8H8C3D3hupB8AwEn7HXc/hZxQT0pKRjaYqvB0a7HpWB42gyQP3TVuN/0ReRF7mbdF1bZD
XTbO7I/4FrAbgQ9UqviAfgt6y98S+sPag3dGfeEPUI6XERsK5bFf7hqWIoo9syIDL/cOK+IkNv3c
z5GWGS3kaIyto/+OyCjr+tWqm14ZNB5iu2PpCv7vw/owe4+h1ofm+VpilimmetELcJVlHioCzDAy
mpjzN/rCvMEDpAk47oNyrXNHLyuCQuGMSKECZ8eItvIC+ZKA2+xFdPlE4C0XQMd/wEtTGvo1aIYW
USVGv/+jiMCmA2nabsguBOVQZxHNCk9v2lr5uuP13WLqHpaIYEyZrl8jai7L8N4zLiKVIKctpnt1
zUmn9pxBBoJ5M0DJiI8gH5Lfbv/cgopbRmYFpAr4eXzNt6ZkQMZQ6FICf2o8pMkcBsf48KwhMRYz
2RFEzafpkFFIBsRmsZznRG2Lrdtlv/i4kzT5rnJ33iLdaRyHh4E1MHeqn7J3TxEyDQ05T5Dlfg+P
xHhpNCguyL4+6NUckntYbUPI8QjEO8dXQeA9aCNz7wYq6UzzRCt/xRapHOisPR+ivV50kcuctyWr
VDELJaLq8+/laVFtHIZsesA8onGcu2oI7uPIxshsEgrzPDw/O93SCLtZ+zPCF2PVNVvh11n7v9OT
z9T+7Bxfpci57tvXiWHotjONV0ygxF+IeyRsCdEUrU27vh+N41ehfecium7vZmRi9AO37cn3eJI4
CpyHWHz13b9Mh/yf83k3zOFUDI2qXJu5Pl3WmB+yf0yR328twCjH85T1IvBiWFZku6/gUygebJl8
iT46FhzQjF1phy8tpvZ7skN/sxy7B5GWAKFRLVBbh0U5CEsEBa5pkl0h3TbhRgeQyakw1K0p+02/
A//q2SnsdAKDwbJ5E80htUGei2ZfjFvsUKuoM6H8QVfdKyYPs+fPHmNXSupwZTRY/4FfrCeNkybR
NUNmgJ8mQPkxNrFN+oSvzgNGGMrkI8WV1EZaJdO+UUsByp7ghQGOv0c/dWatcxZwLl0L+7j8Lc5N
ha5zdOaxssq1h8tAyphQtuwuNH9Y7KYMFZrWtdJL0SE87Z3AN3jNLiKzvJoKbXT992Dx+R0zQYaf
QU976g9Y+8YBSINUhbDnSlCxJWApxFt6wytI4T8YaZabxTSW8QqNVg60hRfiXVNBqBKhXD7acYgi
t8XfiBQdkvWTaMSG5baJ7j0X1Kop+LFhvWg6vCsmHiZRPjQZpGuAqodnjYl3bx/DYfdWGul5i6UD
evuFL++hAA+o7A+7uabQB1TBL/aP6OIKOKxlHcA5DiLUITC3p7FhPzw2no1PrDlA7xuLJvk4JBqb
cuQNo1Wd7fi6NyZWMTpiCaUiKovlxwphrl1OkWDv2ol9HMwltXzTdh7bZulCGuWMlrSOxMo0z8vQ
JAhrvOLvEwgw1BKxjRyQvdMLNhd3kvkJ2yH/ZgjO/rXyIozE9fRHttYmHU/z53TpYWJcYkod/O+v
w9cZzM/cWvBO6HgNOwuojurMnardRtTcFbs3qcFbgTy/CRPWKNy4ikWfxZ3dc29JoW/6QuBPJyyk
HF6RL5KFOHYHrkJ7t9LwmDDZ4JjgvyPajTwNsbE+TeUaf8pNuZ0WUwDKX+FRPQmDG7ZW2I1Av7j6
m7UJZfmU8gcGQgbJzsPis7y6Cdv7TZIRofUZrARbxUht2Q3Q8IpmEv4OCLYMwXTTeRIYQl1iIOI6
AB7XPNEqgGVukBvM+v/tI8g1Wy5GkhO3qpWy/gAclG6HuQWoKAAis90LV58NJuAyn5Di5GhZFzcr
VLdCnz+ngjlPPb8WXNetRouhmlGXZD/N3Flah0+wP4MhpXi/bCeOyNPc7LSIYe1Muyc5xpRMKQyQ
eK7CQMDzdNbkPw0I8rGxuZFumWvMtw9j4zBjwF24/+AV/l5jI/T+8vREB/wBfTOY4FNwPFL0VmzJ
rVOV/jh+HwGJR9GueUO7m1WvjYPuGBqjHoBWJzGKpOyb8x28GMWgi5GsiG+IcN53cQEeTTHl0Zhy
rEk5BC8oN57JKkwjNMSeMPQmoz5tszB/FsoSdyeqOVX5omxHTC2TX40WxuG/rTap50RoYjCz/lnM
QTZR00W9rqXqxiTZsx1y404JD8G87rGtGIcvM6taa67M7gAPZW7qax7Ouacy4T2+/OQBds3sTGSz
dF2MbhfPSNRh4b0aoOnrUt/ISlLCKgsXvVMjFFtcQ5Y6jMNxKVjTEPQzx8XDI+mTfuNHZSZROacH
5lXYr0Dhm12qQqQuuRWoxuCkddT+sGFHmmcriDSj5p9VOKyNiaz5v4CNczLM7Uiut6cyck68nasU
I7CSKQBewdi7sYkJOWqX+C4zDf9N89FUAmQbVj59XvWSlLHNwnRTWac35F/iGGFDpzaWhntp7c/7
mrFZIaN5i2t1nqtTzbAikaI1q3GudcG3m+gd/60/dLS0wRL0kwJShAJR0JU5uYufEiE0idJl6i1R
rhwpS4rthIVfY2EH1sUgDlgYWJ4h7yJJYfMk/LZJiseSxUBtKZ115pKCwjpG05qcaU5n+xG8WjKr
QUkTYcuwNrNDOAQsXsseVtmlYGUoo8WvCiSvygtnTILk89RdqYwmx3lT8NlyWNYMExxghbhOvTiL
XJ5u8Alkxhhpb9wO1cuW8GMC3KlBj/UyqKZZkhVJN8hGoRE4wJqHG50KH+ix7zGCGz1VX/JQTNVp
OWEtsZo/gg7OZ0Qom/nUhWdQhMVPF3O2olzO5/Tmiy9406voPfoaTZM4eCdL5uSnrWMDWjwh9jn1
0BKJwPhpIMiATDF5aDFCj6WE+rIxV8rBtua865j8eVHeE8d+8j773oRwcsATGIfRq2vfhxm4/8qA
bFoNtLTpvXUIxSeYcZ/+dg9Z82xfI6OXy2B67+/7D6r17MQHdO9hrDOavcNs1FLCnIzlPEgWNoHW
U3hX5MPxJhqMowIEyzMBlfNEkpb3WBf9340k/EL4kSA1D91nz2oTwrz0VXoySDZ/uwhl/qXYDOaR
yvDwxI3QqWk9V2q+qaQmRmeMjQ9MIbz5+5ayNSCTDvJAavlfLhhB3OQaLPx5kc5/q+1u9eIKzA8z
wGI3doyEMxyVaaK91WmMXvkN8S/dq9G3smMj10w6ybgLIDsTuRw8igNqgdaP+1FXbD6+nxgVECG6
vRyTOutl/SEek6IxfDidzh9O62wqm6+6/oGIojJ3yQPCw4JK52Fdb/SMFp61Bt7a7J67AL2xE8SK
qfaWOR1W7o+3zKtKrQgsu9S7wcJLeXnOFPrKnBFaEo8tIszLnzBnPe1i3Nk2vcDskjVCHCkNDKRs
bnGSXmg6s/i0c87LBtp6A5ewvj4Z1z5v7Ssnks0wQKRtyqARd/Ln2ASNRb0r5RDr6zQamelwRnpD
/FJBfLEZr9gT9VQd3zp/eRs9Eae52Br/I/nI6uyukPVHhtuI72g1UtMG8O+FeScdcFge3BxfkcC2
//GdUK+9odkX+QV+DQGC5OPzDyuEj0NbvMWOhZfn8LoogIq4CEMUdgmiTp+GUwlRpPS+ILZPN4s5
siGA22zh1yPcfwwZdXJ7Uj1TUhPTbZIfo5/arrN1mEPje2QfZ6zLgNCHvnPq0MSw6WbPBKqEdTC2
3mA0wfstUHr2x7My8MtTJYIuPfiPMZDeB49Ln0AfzhexmjtIWySo0E7peXl9+fboM1v03iD1wPxf
iVtbAEn05jgZnSOcIbcCKrX3g9gNzT2jspEtgKhSlsMbCx4WPK4WmYtRvHhaPhbSMI20dXzE/5Li
6ij9cQCsYmTlLotgi/4oXgGwGy1kgN6eMF99uJEROoPmkfdcKtET8yfLWksMrTG6J2/ca3QlzcHc
nRpdhzjk1UeWtxMrd+gpJPVPCylaqVlr0oHWH10AFASoUm/+7huzkqQWJy1R4udR9oNlTSySFijP
AN4BvQwnEqUdCLw5mD9ks8Pp1wlkW5dTfESUksAf0UukHVJOzOShiGLaEstW6ZfxRMvv/K/anDXo
CDXrpQjMTeBezNoIu1BKEXcg1GAHEHoi4416f14OsVH6L1FS278WXLIXbSAmXWUNKEcY/pNqh1Ia
5cx5Jh0WXk+vFNFcAirF5C79XTuNZWilSMfmvxjrpf7hLTYlsvZhQkF4nGK75ls+k04CRNm4wbsn
j5eFaFnp89Jnb8UF3f2lHwXkVOET8Ca9aG3pQBMZw22u0VqSbHCjWcquOjL6b6A7WnFxqb60jvfs
iRot4ZdYnLx1SGs7ZsopVCBckCa2Jrdk0uCiemMKfCBt77yd7zKxFvuc/2VNgPJK+AEQli7yPzuw
GZse4BcD6P0uSW2Tj8wqW5Kkkk4eu+mMQpkDcCYAGWW5ZTCkRUBdoVsYzolU0pPvAbPyd3YxdKtD
r/B0ckmGPaxjm8GtRxo7+Bn71Eij2fznXVhiGkKSMOYhvSZ1v/7tGQUSesRVPAqorvitCK4NRpY8
iazlBTCiDJ1dbg4Cu+IwqkKi8x4wJGdV/hYYoKn0gmE1PqMqyNczfAOzeIYXnJlWKt9r36PH8zgS
dhzUWRNH055S+PV7fG7/6g0VsslQDOGb9XA+HO85BQkWe5CH/y4lZP9C7+oxZmfy3UB4ytPx0rlA
bymlde70flju7AA6akAN26cdrFMK2S0L0Jxg2uLqWeVgr3pOYJOMkWCHpemMXepBPSvvAQIiQBNi
KncgTb9UXoiMMEq+oDLz8NpjpC1zA55cedVyNzT8oWxw/3/tr8PbCy35AKnTpxtwq1ycYrR8mvwq
UK5uuIyceq+IHrsw0bUtCAbNMoc69DbMI3M+Iu0ir0gTrUOETn21IWBWjQV0881Ke9ufPGZpCWon
9HQfkjLP+9opsRzN42UNyOtZbQBzLbYX03i0AMR7Hta4Jt+f0Td3nBdMXa5aEEnEJ0fVMY+pyqV6
5iVUC0uYrgXFwVO0H1tvrFCKA56L82y8wZPbcIW1K5FClgi8t+F1uPkgOXwCE6MyC7mvI4Bv0gi9
j5Da4FvZdKp4nySULTe5UObdh694JN9ljmr+PMMETsjNUuCkNfq1eoqFJe0sUw0q0DJh5d3JbLpe
AyTyX3+z6FLknq77Bikw89ioWh9uFFMhTic6GNYax0jqmmvd8GIOMd2ij0SaUaMDHvBinH0Iq2nk
DLvt1SBLd5yiQGAJ86Q6yBqZTIeMWbQOBllmKlZ4bk+0upOe8b/MwBAq7yPb/w0zjEwoIL75tyEp
dE5R3yrFEvV5EYlLiY4GfbD5egvSY3lwFJ0eJTxth2s7OIkg83zhFQCD4j0rd/Lu9e5a26YVDmA0
+gIM8wrP2ddWyQZHPc1YmtvxTnISGoiBcDPGvohwxkHykLQXMIQEhyh+pYaPUJjcgT81mQ6rgQDJ
6M8mvKYxFZ2g9lQxrGjiGGKa0RiNG9d6trf2DmqqTI7qoMaZmMv6PJkFHFv2AXkyl73/o+mdFiFK
alCZvLt0BTxvP250n5qp2kCUYdCSeQ35BErMaHPA41qwKQ39tT7NavJ55z3x3jzsX5r6eaTBI5fK
kR1TC3ByoE4PeFRsp8eHHmUxiX5Om5Ow7YfvZQ+b2UG9HoVNhkvDroH359A6yjHxwESaEz7KlsIp
/RP7mybFHJauUBo9m0OUQgRA55wh3U8MvT1QmfvQMUzbuUfM7N/yDyoauCjdEFxqj60sqS1CZYb9
lVEizYFXx4eNdSyuqZAUng2ZyTMI8MzMBeeATccomhmuMk+NadNuDG9IdktSrIsj2a+RXicnIxGa
m8HicWgF/50NzPI0wmKmwksClpy0EfuW2QUuRH4sximR8oow+Aj2IHLbMDeowwubKRO+YJ0jtU+m
Z4lv/Y18qG9v3elauHcmw01vBZB0RTlJskilY1WoQmMnYsmxytiUgx5nLRaHtRYqMzyWj1mMaLSX
XrZRrT829AW08tXiHT2M/8N/shjFWNs1QC/MANEzVy7pH9FyFtHSF2OqneVWNi25spx1TnnTFLKA
NlK7bVTSmkTlaRoDM4lCpjGVIbAh6qS1eJI9smgRDLOq0/CVxCCDTI3oidn3D71TuOh7nuuEvOCD
XgGH9/+IOtfmZJWmC/8iqhRE8auA50M8hJB8sYy5BUVFPKH8+vda8Ox6K3vnTozCMNPT0726e7Ww
1cqgVxAdfhzm3iFyrxWQhVsBL2TrTJQSpt8eOxrgUs8B8KQewXLcqdArEwIzPDdtSiXtSp+wK/sU
+lTFPEJ35SVpRxslnCQYyKH56pf2AZFTBKL6rmjxe2T+gulDccTpenf88qDF8Hn329+g+/qVaOAP
AQYMBj7XpLUaaoCy5m9Qnjm3ZwhyqORSKI1G5rZ47OGEpn5nJDLuK/DGEb9hj41NwzZ/HdQ2ysRJ
cQz4GkYjspIG5gbKMEXqIKslZ6+yXxWD0x2EmfKgoT2zKLOVtsYtwndmqlj7N8W2ctvQ4ybu0Hqi
tHJFBZxem4j2dcwakPTL9wJ4gboP0s7alKI/cZTfGLoZqL5TWuhKHk4nyo8mv3EizB4XAaNaVZP1
3xL7RKXLXVC4U6jmaSjzG8p+hFvRcbka+yEFQkp21AVKrBO888yj3D6Rf4qAFAqwf69LMZ5rT5y7
15ki8cqWsEW7PRHIqs/iKijrxa9SJUne9lZHuJph6CfzSckSot8nPKE9qYQsZcZYsMJX/oI8Gzq7
grBqk8nlEhgrKRbcTvhgqLAqgdLueyNfSfzVe+5vkWOT+IJsdN2YDA5d/TmSla930AxzuKK5BoMs
yaj5mGKrelytvm5Dpn2XCbcVWgDllV+iCVMynPBbibyCktSy/U/9GePXdyW01eELMoHpqZzE6FtB
z5ImAQ1qg0bpGIY7AFCFeohypynRTRT3iiC9qY5TrFXXUd2x9g7lPwwuZb4VNIG8hap7ygil+Ekf
4FSQ/azSVVT6ACVPYJH03doPx7/MajFKKJyvtArl/OInAJLJHGGnhRqOlAkgDNR9wBZk7HHKskNK
8LV7AdHQe6EyovVwOygImbbJCWuGjW5Vd5V9HEZ1n/odZdE/Psz/ZSZWpmHcv63p7aTwo6zR6n/l
iCs+nA5yqHJ8JZmJHIWfvAYp5DbpZyahY/F8GBBlPXtlvJWHNP7qYFRCPuRqc54MnwI0pGRLEKQE
oI6kqpCV/mX9UVxendhlrgVTpEkir4QmEsyCVAlZLEZHbpD0idwi5aXidwwPQ02a7P0LPoJM89iv
kgmUZlDmqUygjWRM8g7E7EDuBOekXEGVFpCVClumnDG5RDg6nTOsIFowZYLkcHe0B+RZ9C5z3uWR
3vOpkCrOQZmOLddNpo90JqXJ7YGGdeHj8FRq3DwG5oIsCUyF8qxkXc//ELqJLAMyukU1epy0B1AS
334PvKpn/Ys8RTb/sxYeI7FSUOqIQVChvrI/hLYLmdfdZblUehu7AutAts6ht57iqvVb0FgheTId
9Af9j3mg/HElfeuqskUEOMsS1nX4GinRSMi7rARZC8pwwU0l30d3UKaL/lVAXJ8sP8GnoAvB71bm
jN4tW1JXKe3s8hrNKebIqhw7OXLOpzHSrhEIE6ERyqYN6BkFQv/7ErBxx1yQLbD+SCdtCr760Q8N
5okl0bum/1KW+ITu0nr5yS9KKJRRgVYhG9SiL6k0kcSOnRpKKitMrcoFqo5GoWeY6iq5r8BLGZsV
0qgoYPWlEEYVYxQWxqHAGagwtPzFo9/+p4QfOuyQDq+ZllDKCW4jHrJ2AW/ZqZoOyUWV8KsdK3RR
VqOMw0ra4XgqE5rRFaWZpjMXSgGMTk5ALBbSRmlFcPwjW/5PAWtUHkqVxFH+IsTS4if5GYLiVDqs
R7uGSvaW4awQgNg5KvWMKhO0RpEnMVpAmioxSxQUUqJkvwwa5XmTEydWYnoL0wruQNSsVL3eIyUv
00XQjLJhEh3AfNU9NSzQK3oPoxtKoPH3mTUVoumzplpD6GOqva0+pFOEYO/HAyWvgKAaWZzJ8KFJ
Are4kncor0S4i2DEJ0ctxy2mjMKuCvLKtKvidkaoARqhJkdmnw4Piq8BBBXn07v5Xy0gGJqcM00Z
TDpYwzIGFLNAVthf2gHylGT7SRgglIDKRFILDA1sSzkZx31lQVaJnZwXPzh1iJDC5AqsU/utWDew
K7zKTID2j0JRF8RBakDwgaqbRJ4Uk5wjP+W+lbrnvYxGT0wLeoNSe7kIMt7lUWmIpbXNvwqeqWAQ
T6IqrBKao31LGEnype36IHBUbm22vRSANv6ZmhFt4yqkVKPUcWR9l/oXcZQGAk4bHSeojS/lwOmt
0k0STWkZlWcqJQaviTJ5aQaJIKI+gpsDq1GepNZK56OeOvWjWlk0LdlvwKajfVFHwuXIyaJESrvx
mOfgiZSgp/ARH+WI1e94iRijIP3kRqI6SuhNlweAJ/ROTEcRKukUjDccTSU/af6MPigdfcVhhyAv
SVHGNgwGpF+yFfU8WgUOmt8G3jtjkE2rWjAV1N0HFPCPrqNzmaF8IZm5ASkG+clgFn2Fl5Sj3IJ5
hq4IYA0NEIdr3ySEyGvgEhe+C6NQuoY1qc1uJXqh4DmVsIHwX8WN5Qo9AHBu3feMxn9GxxIwwn2O
IxF9mQOT4LFw3nVXP9Fp2yw1ZNtXyySlieh/0dtQDkz6dILtp8QOsZAoHUG+BB1+vCuujxSI5Epy
rQC67PxKB1ciqn2hvBftGmXny6rTZhfwrmSXdc8I6cQyP5Kkge3ol52q8GNUEqNUmIQindNk32tP
FanT8+srAcYirxzAonTneFRvXEXM+RtxckXylD6gTKg83A8EKDmDOl6cdqzGM5Euk5NS+TJCVbD9
DHgmqnHjp3GKKJav92uHywaUPsix1eTutHjvgdADcSWlLStSeQ3f2FVY9QhP6cohSPICdEhUJqLu
ac/KcCHHlFQFzlipKgT8KuaUljDFkeBd5UNoeqFu5S9CaZ7wLpVKhSTxCsWRkAp2aOAJEpNDwEFY
tMdT31GPsYnqMjH0PnTB9YS2rL6seSVElE7A+FIawspUUFSnxsGg7E9lUcV9wZsKK5PcBvSow17R
Re29KtYouEF6QZoBUIG0S2G2mB3l8SRERPYumSRSdVKOOkfEm6Lw/gPtLc2jgK0uWB3tRvdE8Fkq
sgJl9Ei5jU+tI1TSduVIwj5S3QgWhj5UJS9rJ2oihNFoa5ebH78Tt3WYEwpKOGxUMKVIy2Vm4xqZ
UNjAb8SKK1xDNQ+R2jdJ0qwoIryRr6QD49W/jkwgQm2vCkqUKF1ISQYmIKoj85xoFmCHM78orqXz
cAGNOweIFDqLAH2SDhhlfIuUR7Og87QKtcm7U2isNrS2rdmedvBcDPSg3DmcWT9c+FPnipKQ5GzW
Au0/xVaUKqbyWJHkgHXi+cCuTqiGbk6ErVXDsscNlIuoBJnKtyNag6ck/+zsKZyjXl36rr8e+a73
0RUQh/JF3yW6ytHzC98ShwpY5FnW0qndFd0MuJ34JVLKcgjv4PzpdC8zcaALUoUdaoM8GhW6KvO0
GPxK5nS46yTWyHEM59U4lVirvab9B60XwTad4Ip7KRYGRwW/y3GTyQIvFlwRCq05vdfYJLlW+1KQ
hTJtCNtN8GYE8WkbwHGySXHer5yYihPKlSJLLoJGnZh6FU7VuacIrXS1oisKeEoj8G+ZvvMSU5ly
/mTI3AfPFSlQlNXqrs0efhm0taAvpYiTFsaqSEMKf4n6glFU/UDaLPCk1IQ2sBx/acLn7PiNNLK2
QnFINzsyqireDELBRxEFjBAZHHq7tq6qZrUOfI2SsrqlCSR9IxtMyj8dF+D7ShpKBgeKbsdNeDxL
1P/BoWCVMPdt++jSkpOKlxAsvKx64ZSgXSz1x5TDl8UyomnCRS+PgztdczkSZDbzqg4hQeOidhL7
Gr3VOYx4lWNCLreqKU9kDSrfTKMUiK5D7b//j1/rflyW4qjUWfmJDtlpgud4MiqiUpxiYzaYnWdp
jza+I7hVXQt+una/5cUPD7qNlifDwHFBdmDDu5PU0/zMGt2EVZwTm792Ri3RyzWGxoy1ecBBgxUL
3/LK+zu6jWN4SlxBR0LTUl8nt5SPqhOhM70Qs6nSU48/VMvyJa0LTi5TXio+3ckcli5qLbW1WU92
qzb0evLclgLHFhcfzMty4c++ek0qVV/bZm/UnLQy7xxObLj3IHU0f5+Txlj2WoW8qjhXMUL+VehK
4bBflVff8K1PhBT3XVAvQlkKC1WpuAoKkXidMWp95XC6lHWOkDrhSYuqU010VbClQIrY7SQCOjIb
ociExMyJK4dWr0pJ4KnAjmQMCnTBSiRnuYpNioVGlo2cClKJAIKluiuLMJ9jmXkjUY4pO1AbVdDR
odQEQqTUGCHhSJeGEGgkiKcCi078W4WIFQKW8hGTzHV58tN5vX+F70CKSsZHVaFxX6KalMmO8pMn
IJVRY7Nph9y5s+6tDSof4Q5zIDF68AUv62Cq/6SLtx/mm8PHengEdjkt6t0JrYOg/P7ZQ55B0cjN
XXWzCfxe9Dp4UYvp0vnl5tKyfbqwF//+tQmgn3q0rW356Q8nezFb/+NQpedA5+DWFtHs3CC3+Oy2
D73im5r9MY0q1vOCa/El1j8Y/5rDFjTwsIxPxTluHF1UR22YBDSt2YLvHT0Y6FzYEwmPgP4du2vo
Dbyn56mtTc0FTGxALhPSZMH5oX0DkcQ5lkJtntaHVqchyPHh0zeVfAwxEWVuHYo1J4CULQ9Qjn/P
wQ/o9XXdmTSSPnTNh4+aOylj6XPoFSlrtf5FU5gHN7l/GYdFdz3HlZ5SoAoqRvPoWTTFkvXoJoJ+
tTujeJzQXqrmP95ecGstj1fv8YSN+YfOeRmalkYFsBTA0/ziRdoPyTW7BdCgz+kAPcldhbYnj1MP
Lu9aL0luHcCoJr3RBwZNVbeNeRszGz5vgZ7Q959OPT5ACzG/cSFCRmyNtkBk+sPbXUf+SCvbwuRd
Jps5k7A9q7m/NTDaJ9NG1KUYwF7+hkSTtDeY0CA4EytEbbSEwbhLA2Aqkm347QfXovMe5CuLMv4m
hYoQtY5oX++74D2vh7df5r85lOvpL70EPghxda5NMqEYTPTc1LftuxjJIZcBuMj5Si9+/AOIhFpx
/AcJBv3rZGj2XVCfprsjAX26hMO3S6exLwJAHQiw8uGIhB5xfXuwu+dQHTenF3p61dKvDO+u6UHO
f6aWL3cNWO8hvKt329/rKVH30r2/uUd33pw2qMxcQJy2iH4TJLPXmGg64Wyh10OHSWp17pbbmrEw
WLxhzb18rDN3rQNpbHSoWae3rk9lp3/q08SB9iQN6mOuH8ePCWvYfdGu3bPR3E+EWfbxD5/xWyaF
uFlndl2Zfrszu6/q3iybdt9wVJNP4JGOjLVy/S4Gg7wHXkzjIlhdSIG90Nj30SPVXGTbqIIISSeo
8XCTHTXTOJu725fVQW9DJWZ1XGqlRuap34o7YVA3uhOvHt4CeBQX9LP5+Tn1UYXdovNIXfq8fzmv
YeouTo1O2ugcaPYxPyzBduLuYbn+2z7f3vuj7UY+3OKnzz2NVqwvyPO9/cWd/R688yzq0MJq0r74
T/iB2AIzpcFAJtcB/3qRljJL+q0tXX6W+df6NkWsLp7tCa4hnNPqGnvvKVjMxi77pgfOzqB0tQGW
RWEfFzi4o+f3KHrNTJJEIH7y7h6UX0ZtDKG5+OuNPj12Zg5cr+SonkZ3L3gPb+/ONfKv26Bd68aT
QKTxdM9zc9rXBEcXkKw9duB7PYwvIdT1tekFIr0vr39wY/TVenS3OqPbOYBkbO16tCLzjJUF62Ab
dmwo9+/exTP6IwTv0fecKc0G6h8B4MDbg7iKBpvXhbV8s2U8iINqc/TTT2t8eK6IrKzP3uhOh3Hz
aLjm0Rchr9yY93CCUptgSpNNnx36+13mBw6wBHzLExpJ/mNfLGnrrBKuwwvK+/HegAx8umN61Lr7
0Z8feqcvJrH28r23MkalA20A9GR3HGf+I/c86SZaHHk4GNR50mVhZHXWP4dx1PLSKZ2WsaqE4sjY
Fn4iz5TU+52Ia6NN5ZLI3hQeT7sxHDGhdgKU4JcgDiPPQN4rAbAPdWFSTanwIAuFStBkyO7c3TZx
7AE4TwlS9GDNVFRPdoUyjXVKmug70gOEU8ETGkaBUqmFO7wXSlNWGqveWrJSEuYSrlK2Lq/ism0+
uP+CbIYr6U0qSwH46qwh/8AXg/fyvYBrL5SJUic8JKxEHpGQ7GtPVUTgiSdv7y0FHgqzPvhRiMaD
BjtfqobvTSpH3Y++TdIwsoGfe62h8jQEwYv7xehZfI/7InwUem/TW/5IR4CyArFOygdpKNCB2S6E
OvD2Y3KogIqiHBxfEqKVwhFhjirBn2ZxRF5PA/JH9oNsLOKm5ENFfcpogQgTML1K+Ll+Nn41buXJ
iDIC2HwpCKnEnSlarDJnylAgapmQ34V0H32Rj0G5s6IGtTKEjAeIzySzH2dADHwy2JX2WFkOshdk
V6u0lASPztOlmH1BQ2ZS6lVgruJ92djxTD8DQSit5Jt0+w8y4yhFldt0o660BvOi/BvFSbUEArpa
H1oG1YIpoiLXm6C3/BPlrslzUW2rykdUqFLFscSAd6eOQK+ohEW+hWgeQf3C5EvImZK1Ktpw2W1g
fkrmwk5TelM83J+JfVJbO4OQW7wu8o8lePZK+Q8CyECq8N4FF0he1tBj5mQ/SDAbABgapGRXGQ6S
IroULFofSjATOtcmWwA3neBDcyr51hXbOEvU4oHXCQC0BmcD7wWbGedGCcU0+yGjsyRHki9eWZCH
yY3ogyanMU1HJGgIb1PxdnVJWdwaSpUlK/hAKIdAJeEf8qGFm4uBWFv6WiYYyH1X8qlcv5R9SNdb
P5+06IOrBEo5wnJuZV8SG8U25YhwaJcsw7KkdPl6f4okUctJGJQ3yDgVUnD/MynCpMmNI7dRWqJ0
6VmXCsKXnlCBkDSCtIQGonfp9aq0m1aF/0MusHBEwKvn0PMKAZGnV5UwKoEdTQckwrwkFP8IjNWK
KUO7xFtYL+UHCSjJRo1FYypMB4Yx3UyQNM2sj6w/c0ctMR1GgBsFN2jySLevCvCFUQjC08xV+IMq
OqvXKkRi/VPl0DR+cjfQZJdEwCVDOjFrijKlQwsgKF25Qq0VbZEPpFIp6VKF/2m8KVNxB4+8EBBh
Hop1VzXvUrPKlYDe+iPDKhXBjBQzHrctcuOywF9D1VzXaPiKhfzY4chp0PAeYxer1MukqEz5C5p7
YXX/RYnhUEAAFLG948LTk4SMZqXiKhQh7ESYXvyt9VTduJiytFbC3HWVisxEeB8nwrUDL6rB5zVI
JQPrbg4ZHTiXSpXWuDQl+v4fZK/6Bckr9rt4UOrL8szhai2i+nqiKkIkMdAuUsinLBhVho22pxa1
Wota6kMGo1CiMgMd2Keo7piK75IScJS1qmzl2CXk8uCQK8NNFQwRmLHQ36o1sJoEr/sVdCWuc0i5
ID0fiFWxyg1s98i762XKvuspTsvPaPmMQ8H0+J9XlIcn3EAfLiDhgBvSf8DiqDD3fX7sK4dPZD4a
T52/691KsVENcLt3aHZUffoids1ZoqCEAa8YLSgGj1BdmgVrQ6ZBqEIuLiwB2AcqJ8+gBBLblsLK
Gkd1/hymxylZgMNsbJfjyrvOTFUwouLgjjygQGA9rmpmhdddfH7mVb22HyjJUTVlHEQXVx8RL0kB
gwe5hfaw0X1O9TTKajQ5FDXwjGxKzRFMaPwWfbR60Qe9rQ7TxrZNcyzOsdZ8PyiZ5XkkLpyMRUOf
jJOx8ak76DWh0LSr4+3iJ9NgVSakiZV3rupjJWnm3SY1syJh0SnZ6jntTp0nfXhnYJzy2KTB1qCx
1d+vsLQy9OuuetaceqMISDziVrAoAn5TezQ80/8AOBw/hNxIBRqqfMjHtzlQqnfUc/4eaOwyLcoh
bTIatlXbQsQ0daHuhtpGJ2G1Qv/JQLW2xtt97W5E7LUwoi28zYQSy9wQB4FIQ4VNlImxCPD90+zr
OH/mfg3bFteIJTPc9c2F07UGzn7cmB2cnq7ZHvhW/lm35sfL9Eyls02T0ifNhdLOFNa9+fM4pPUn
XSbm2cNt1sdksbbaU7JeiwHOGV7lq8sx76f0JPprFx3lgIrtRS3BYXohx1VToym7+F8vOrKVayGh
LoZ3PCPeZC6dcyciKHIDL1FdHo/fV/Slgq8Eeik1/j6im6rIlJKJw03oMCqASyWL2n9ETdhSEhxt
KFX0aT9q+yRsLsToD/NqXq25KFdVCqm/p2NiGoOnf6I2HRmQnSQZ1oArUap1OxJFroowWjuRtLZ7
1s4gUVfm2QuRlemm62tDPjemZ44zCqvv0MzZ/Mar5f8x2xbiXFxudEk1yFI5IGel5Jewf52Ly957
BbiD7HbtDS2zLlYRUqjXjIKNAqSU0CAT84rlBjNISRKRlTm+5CtPnW7cL7gKHXJ8OQvcVNiUCuae
Phbhu9wOdfdbJmQ6uNNvpcWtNVti9iv3BBGeEzOkCdFM0sicv0tZyQ7VwCwYyNmyAxmVTyzc/x8c
LZ5oB7p8Fj37M6cjUDQaDp14fHe02eG2ODTdOV1QWuNo9+ze6Yt+70W1Pr1kxfXOMQajeky95TYN
QPWKm0/4eWe1+u9dgzJo17Z2VDj3TtdtRtgp/3xevSzILn91GkM10ZwhrfNI5gLtuR67+Ah28ZG3
vPy5aeKUJdPno0cbVhq67OiLkdEbYfgTzI4OPd8sWkKHM1o8B2eio9l8TTlzJz1TtjiutTyOobrl
3vGVLwJtkOytmQM0OXYnWi+xvqJiloJNPOzuzXHtrdrKxqQLTgCVYoxTEkRnh3YvtsY0FX53DHqo
d+5Rz271Sa+hgTENMp/pN1ExcKuzw2wcrSBp0hoV/0yH6+TpFeHvAYtlczaGDeLnHo+VGD7klMaM
8nZIxGuTdew2Wl44Mt1TFtigsXRu7j44vgHQHj1O2Fr+GdUG9dC8K+nNoGLH8G/n3n7xoDXascaM
nMnHaG3pyWX473OvSflKMZ2TTpe7MwLMUFjSSCMnCDqc0JWCLnINdzI50/OU6TKy+eynQcO3Li0/
W+sJo+ItoRU2ze/01uXJDrZfD3M8ge6k3p03W97ZGjPmWxa0tulleirc5huAASuHo/O8yjJaEe7X
06PtB7NJvDpNc8dt047k1l+9ixldBAnKZ8fhkY5/QkjW87RwDUInXYMOu5QIsBAiwW5/ZoXbnRee
5jcm25GmVVfLjU4N9017+nU0Yaq5SPimGXTIB81mGNP18LhEUpi78A745tEO4F1WFI//VvRes1zw
ztzHYqWNpdnyELoTaUqFmwJA8peTtwqZSHpMghGauyuLz9Te1QzxuGJNkD9G2yqmzbrtWyFF8LQb
2HIVVrrLUtFz97qeGRa6t8fTsUqHuw8qfu5Nao2G2iDv4cHG7HmNosWLMBT9WdHdPIZpzp3D4BX1
cp/2IlY4P00fftE9QUt5Nr3iiiGLRK+fG+it9wstlDV+X7ea+peaPloEG2i+MgCmzAJ6gdP5bK3t
wB1qO6bjdBzmEO3EhHrYKvVH74lX/lpy5+d+QS+246p9xfo6bZ4evFDzFfns8I930o69nSD7D/b2
C3nHHm0dPptJ33TcfeFPGOgv65tsZhOn6KMIXh4GKTEepJH5vdq0KCeDg1TRGEJlLD6MSsraOZyk
P3ho5iOoudGi6Grb2tyieV+szTlTN/uhYzQ9zREGb551mjTIRB28j0MLdn+zEz3QDYV7APynHfrT
LV7L9bz97tJXHCGt6xVOvw44R5OuQDf3Pk6jOQMuukfTiy5TlitvjiI6xKURCwdem25QFGitVquv
ztB+FnAFPBiO65NLG8wn4PqtXxwJshyXxR3DCHm8wHa6sg+frAer+qQbJIt0C55WkCf9t/bgab1s
P2A3R54tK4C2of5yLycEZ2ln85c1zoI3yo6pePya98W98e+5nrEYyaa1xUCnBfQVdRY3t45GxKzl
jJwHf72W2MxPuj06PXRve1snTmT4cE6/Yu8BQ/+4HoKlM93IBG1XEV9TvJ/79VKK9kqMsvbBRraJ
y5DPXPTRfRnFeEOnmFk0sVb7GnubmZnPhkINIrwG2en10IgX1uvr1AL+r08iOn637O36+Xls0w4M
Z7/4KfJX93z5joyvmjtqpbP8dfIP1/l+f+xbLAS+Rr7vNsx393AlwYwejfHmiXNOR2N6Ay8Ozq+x
nvHQzoXQau3DKSZgFNRE4mY6LvuJ/XCGU3CNMKS0PcOzZR/Wpsl62rxePdStg6QUffsORpcT8OH8
P7oZrhTo+Hl3oEb6wFBbReIyqXG751z+7tbuiZavUSjDAt7az2GL0EIudW23Bm/75q+zbfz+KrO8
o0nOefW4/z5uRxdVjmC2GtTaIr8Gmc/TGCb8qWN3OWBIIiLc9oSCfG7hSocFzYKN/fOjTWNI+i+/
DhA6FNNWtMlqkwLqFHNlQvhff/dftdS7PtYUqpopGQZvzFCSisMsyJ2H71BrdbUXlhnkZs3LGpch
QnvhCEPHGvRAja7bkI2tYxEBzoI6uSMr9Fa00NctcxGXU4ba9uMVzWsPqwsLjejEK4QcyJt30N1x
wYFwWNVDZ86DxCuuxJ/MdJQsiNmERYPGGBytaXBYWWDMaCi6SYP6WxxjpUXwkfu0xsyC9fyERigG
5wdx6XjF2c/eRgPoc9EiC5BOVDwynW4OK7QsUOUqC44rjhxmlosuX3ozTQN4Ea114K83rkqrp6jH
HdMAXX5eRYsameZq/JLfurVdsmkvW5HXmOMO3zhDHZdjh/fknkGT7EdgkVhHH2EDLR4tOMN4XJ5u
V8NuQ8FbLnPGqzG3bUEuNT9f6VpghXHDNXe6dRrUw0ytdrn2jabOaZAG6jzFMIxZtDis7JBRnW5d
tUvmRT25sWRm1vOI+bsF7GTexWEZLXhi7hNzsxrcOTuKlONVGmhcxpZImLF9+PSS4kaoQ74zbOb1
sNovON80gRgj1BPQ/4CHYyZj5idaNHYmX/p+WGm4zpw2R5gCacBbeIaWZ+72CxQzApwFDIytw525
hJ4ZtYDEBPHH7TJdz4+r2JhYD04KAg/KAmJ8mcu6HbRavHpcsfyMi/YdKy4Cpo0RRxPoRc4U/jV2
Dx9TJQu4MmQJc8brzOshA7YkRJoYTQ8zjnWmWTldpocVlzt8PL3Wtj3jcNcjxCs+wuG2wlyJdWdm
JQvaMwYSLZ6xX8oOExSvmuV6rOflMqw4lTgANe2AJJJdPaGx1IQGLDpzcHqBTZZXoY9C5Df1RqZ0
Pb97rN96zr1YqT2bJ14dVrdSDn1tEY0GESQlBUOHwdHYhSvraRo5Y2OdHryjGjzzdjVU+VFYLhKN
bMerfaHdcli1Z/zEi7V6j8eD3lOCr3NHj8nz8TtmISvLAxy9+o2DQBaHzBF2AmOrCUtib2vDc0WE
vr49KrQOSeA83RgzbFv2jsRnxTcWyuYafGM7HlYMjX/X87cGXe521o8RsVKIBTdtr4esK2Pn52pD
MaJocUYUmRQJOJeQqsgC9BRCxOd1ZwaFpL1PHpO0nrN87CPeiSDzKe0MHu8W1GU6IW/mUJ/hcV9s
PhrSMbEblOkvB9wvxlG8X7zuw7w2sRsmV/91crobYt+9G97V+33Hr86e/XhfaBVuv3XCcwWEgSSX
kW5ozn85CJOzz38YTO3OuzlqFgOTIya5fDTV3FqxebNGigB3vFjj2OlzkB+LKfdMmtjqlkwNbDCL
1s3JV0pRMUEXSzLMixgE19rH8XLwinTWbvUZw6/z/mFz/WL337C4T8HN/MYNIGbN8/CErJRONR5n
20YkZUad7GcnoYEFTOvtHlaArL+mcyG06yXpv2bR/wVD3OEjpFD8YC3iKbT6KG5umLxOHZpLs4Ps
K6bZxln7jdrkmUIaZVBPgvknJ8j6B10A4hdv2vQGpt9Gv9FjF7HkXBkb6GF8FN3accm2qNGrcfv7
ylYMqGmueAUVGTKXaf55ob439w7XlYUy3zCeDI6v1u+DEplz3qYLLn5z/UVz7Daun+s0wz0//SLc
Rh7rKOBM5Jxo33Cw+zkbCzUZ9Ti4eeoi9m2Hdfkwo8nNR9YOzgBHDE26bo6OEOHWuHdC2IiTHwlq
vbszJjLJiNqd/91qkzuGRO2xd19tjNbLn9kcyS1pW7GbF6DmGlWLNfrGTOcQZ+Vq5iox56/kZ/aE
8uBU/KDGI+bdiSbOfWFxOS6DP4Nz1jDlBloPTC4aMJXOKX6ehKPZXp7qtAfeL/aY+S/uQq1M+s3J
Yvj2fYhVSj5B/bXE543J2MeEthrNTv0+vCPKr3SGsXnYL5igAsPeGO5rg2u8ueL1YBY4g5bTK7oG
yZ562TcRdKyEd+viZrUBzmjLSfDkmHKsmjagx+Hzgm1KLzx2VWp3nx6Wmx0v0BpH7o3Ltq9PUE/7
pI86Rtlw6LdmN+PDTr9NA3Orz0PJoG6wlfLPdTOMmBQ82/WUm6G88Ic5alOg83ZPBo/ho9eM+5Dr
HK9zts95PcOydtK/iBFIfrnblcmtO4+e8yKMnX9yW3Zgevk7WOMHpSUQ5l3wfYoZK1JPftoQVOwy
4+tyD98sNHrpgiDSe/Ht319fCKh5XL53GKIcDexExM8CDIQcOXZJJ6lRz0cx4skHDeejWL0I7AmP
+uoxfwmNjLAjGWbsR/BmIqCQzb/9qzNAH/I608xD4Pyipoxr/xD753RWp7wHByn2L1Ab6rRG+HAd
s2YHp3OP10PfSllfQ+vma//St5LNRYSF7EsYvGzBGlhoT+/BY2/sq8fGaFAp1Ry9immtOcJAt3A5
8Y4dcnLIIpc9ePeofbwF3AoTHJlb1ybGu+ugepoj4qrUKJFsk3tYknUu2Pjj9iiEYxuOAv9c+0gv
H+Ach9eIkwR1UaetJmEeZ8DM3/kIV7LlcYPxAynh+dz8ur1ge9hEANYdAIMUhBF7bi8M5UJuDtla
bE/ZzPmFtAs8o16rwyogFLMbwL0xRFpngA9Pe5Hkn0wCrqqBDKCr6BXfyY0PMxmidR47dhljwEq+
tz+brBEFnVEPG4OZBaj55QHe6fTZnjWSYXIcMumGM8DFQq9yMrBmuYzNI6lDxy5HFw493lUWsPJC
Rs6kzGA9YPHlPsJPaBz9zu6qtZecByc2bAGelvSv4Ct0AcWMbPiH+5A9yuXOUY8zmv+yyYwKY7iN
mX8k+HYcIvbYnBc8IxL+Iv35fJ1zgxkn2wnWBeLFyQ/ywqU5FjhYGCgoBfAFxiyyloHPsNNPCKmP
mcmz8QpnArDBPWEHPDus8KOB07lDsHCkL7j0sWdlE8teRLfO3vFugdU9dX67SDQLEBXu7byz81Hr
5se0N3n7gCj4nQgvLoEAo1i7HyeaNeNKCBrdZR87RDyyVqdixj46mJ0MJ7c2WNfl4zGVafqPrcLa
YDUzMx7uo7a2B6LBi2z20rhlu+MhcTpijrHPWfXyJAle2il9wLv4vXybcwwzJISZy6EUHHPGH2j+
QUQZ+IiPnnzMgQNznM5Q7jwUE10D2jH8FzFkuBYo2jv3cFE5dcG1+JnDIr3DRO2cR5yYxWt0w3J6
dmqFWy9w9TsovjWPxB5CBpDDB2fXa7nHpGTVWR1LrWGavIMFPLc/0WoFSNg+/zQvwfOE7WEv2tTz
o3Xut/7aXBUhO4xJw0fnzGMvn9v0s+8jbqwgCrRWn59jL7luZXZlK5SAzgwmGBf9WkyTW1KePjEr
Scd7xzVj6FeSn1o6ReGgx1liu1Au89vF+16jq5gwvH9pxOTHQfw52TFzuDYAAJ4oa5hHkztIDgN4
UhibBdf7EJsCwcPFNcwxSBi7gBMk3WD4MKm8wEPv0xGCiUZIgve1qyMs/5Q4oT7yO/ESaiWsAJTA
tv61XssXw0CnhpbRPQEdksucTXJ8/lp7esWqWA+b7WmUjh4yuwz/tGmufbbve2dtmSlcx9MGOxMw
ON9xcullY8l2xTQEX9swY8KKj7Fv8U8CrSp2OO9p8XVcnfEMTwBdxrIIFdCMPcAWfJecQ2vDO61t
9fYQvyNsL+thdZsln8m9hxzK/cYjRw+YRG/nUMh3eCn21grrIT0AMzcJSCoKk80pOG1qO8KxWyT/
pDczZTuNwuH3gI8Dim7JoNqcmEyN2z8FepT6FheYLz7BNQJcwXJQaPYtrnSAQsx31V955YqC4jcN
P3N12xSASF8IkS3oUpcvQnYeQ9xyemB3W1uemSeph5xIl6v3ghNil+/2mz2HR8lEoXkGs+ZA4xZp
QDYP+U/FlIHzBnvLTDOzgXPB8mzOra0d2uHh4xac5UMXYSojsQgjohOoiDlXJbGKldHT64L6Y76z
wvJp1pP9Bu81uIElodE2F/Y6OHnCe5INIw7euxN7UbPBChRhk4q1kBmVxtGCa/L0vUHRIH55xGe0
1vvysRnqjkOvFAqelanMd2mg+5a+KscN1A0sDPOuOS1CbFzgReQj3bAj2S4Jk8LgKIWLPS3aK+SZ
jo8eANsWSBfkUmLEaymLbmtirRA7Q49bhMx1i1lEsjiXuA//MVnb9w6znO6U/Igc67dSPHBHmLug
zss5y3FCJvY8DWKiFa6HGkg9LMPxpbzTupmPJrxNE8XkYAa8dwjESZ8i1MwU2Fsdzsw2f37vuFTB
BV7cRbP7BslACTDqcnb1ZwSEWUWKyrXjsfUYGguD436lE6/Bacj8hoRjLe6YWlSqpT2DJRIIMuby
pyDfYeYwuBvGkMtAOIw5OtJqeNhBrReRQNIILd2fWeOKyCb0cizGepKRSLbhmdjCBuuKvY4lHLzK
vUGCKqqGto3lmy2wamwHWl0TYimRNSw83bkU1dMGLaGnQCRZP4wQ7gZexnK18KlbW/ACRAiFoRc1
KXy2fEu5LBKLl67MjmFumBPJGIGYJS8kjIe3ap2061kmNjA/b/gbd5XEkLqB48RL2E5aEM6fJDCl
2Mud3ZxzAN6ACN320p61lwwLj4vx5DuEAzgJKHn3ZudwG81pqXYSQM0OA+YdcsfLSSiFAzCBtk3h
+qc5Z+Y0KORBG4w1lLRCk4ZYX5kaBqiF5/JAufyg7c4b6tt6qy8RZU2RzJA7VFsRS5crFCG4gLXl
2sCX5RRrRIyBLf7YtWfAka4QKz02obeF8AzJpx6cNbK2HAgoMGv7QN2w3ShUCBkhz6YxoKvYiYia
xJrVocoT25OZ0AV5G4uAHcRrbHgUDxuPjrc5+AXPxWCAyYhhLbVtECssBt7JlRnabcfgmNryckVY
bo9yPrFbkw1PXO3P8wqPsdSyupvag58w+pL++j1zOP7fL6otWv19DNWGogVZCgl0dPl44W8Vjb97
vHb3p3XnTjjbwimEw2+R04zz/lrWYzqd4p9mBL4samAbhfe4Ly7mLj44HXSGjc0HvQEH6314dI5d
hwJyZ2As33aNWATnJz5obq7s5ot0y6VVgIIq9sDqJd4BvDplKPF6lpCi+2oYLpBz7Kw7jfTjgoVs
H8ZJRCAw23IP3FMioHcMGWyCAmPivLsghzzuCXzi5Xziktu0osAOMp+fTfzb6+sLCxAn/0HXBvKa
6r0TBmdtkjLgwsX4BNU6v0Y4HA9i/+x157TDegKUX79/OA/rZJzRt7SYPmA+x+In3JjN75cVplgz
/Wg+P1vQA8hL6sRw6WJUXfceBi964f9YOrMlxZUcDD+RI7xgG996Yd8piuXGUVCFF8CAN2w//Xzq
MzE93X2qwc5UKpXKX9IvvCUo9x1QEyAZG8Sm3MRG7N7bAeNo/qHJ3OjykTjpKYnrRy1ks4CJU6Jr
040ZJDucn9kppIeK8/ItUHpsXLmt9p4LdgES/Fj/wnzoZkNZ9XPxBBV902JegeDw+MItwVpyc8Kq
AOlI2I2T4Hl805E9nBf5AFvIxYvH6vfQbcM996x+sWEvOIus2QpgjnPMv+bumRsMr7jhDdX9nYiw
79GFnmuSeUkBNQRZooQ66qceeo+jq76+w4jJsA9A2BxxvnI4qbJlG3tWCQrBw75x3ijOJW13C8rP
xZRLG5EkRAtzfy8v3RQfjut7zW32uUpZ16goXZvySMsi9Rzf9ZsBcFu/cZss3z4ji24j3K04LSSI
wJmvdCvrtjWfX2o6CosZ1XTczbiWAyy8wlmplV7/nXtGsiucxY3gwTMjoajyzN6m/5A6ivM9XPLf
tgarXTlk4RwaudujmIja8/d9336cBWYKGLVy3EdL7kAHBFFsoqzzMsSPuNTb9vb6hmAiH7+Zt9Yu
GsNyOUjw8PVu3odqxrTOiL0Cli8+rh4GXdQDx/DqdtFHJ9tsWj1/7XCSgWboqEVym4TJGB3hlOHS
9NK/Nbt1+zfHe2Z/yrOddTS1eq3fxcywQ/dmTTtWvr1RfZGOHGsX2h5w2Ltb1tiuf6q1hdOQVN4o
4CaDh/RCuxmVblPAUiTACobfOD/l6+Xqj2vTLmpahtk/pNxZ1rQi8lZsMoJ45Yxs5mc3Z5Vx3Llj
g6on7TIqyMm38fQ1XL8yEHedDRA8X99pb/Nsl4C9d5p0Pf5UaYrQq93m8ujGXbyL28UzmmvoFp78
8zap412Zj9Xnb1vMcu2PoSdR42Y4YCgj19Nkx6PmSiRcXmTuFbfArjhPNQhanJ73DiPPLjS3IkPa
CKNRqjRcvgAqyOMoEPKLlNh2YVqjZzdqn78ZTU7Rgay/a7t5Cg9CrnRe4mytgloZ7Zg5QAx4cEUy
MJ8vim3g4yfdICnOIU7Cq3epqelGhDftNem3EJlnSzUiHZsdEmpfik5GF2Wdb8IoHyICrxuU+c8P
BIgp9yLL00xKy3vqV0zX7R4d3w2q6GjufFOIgRgPr+lDm6X1YLC1o77bmne/Ux5uZNRuzF0U+c7O
6fj8uYJoNEQ7PpX7zHVPsbC6yb6hDb055ZTl4ii+SHWbKADOuouRLAL5Ik/IQUr45S3bMhkk3xHp
1zp9N2LL1cm61cj+zo5mbrqKUbjpvfYqK/VYSmwAMCWRAFC/aqdTO1nvQEt64QpfumFjpPqfpjhe
2DSeUblvsrlyFFfvqa7TWl4XfqZdBcGvSrsHliyOpXgn8py3M2ihUWasj3GvtL0EmT3Fu1iWFBze
WcUMSrmMBWY8N57afyV+BHzOlZ3TldqqzQ3FYpcqUTLR147Tea1JnmusD24PMpw+npEuPq+AU9E6
fdplmp4ARl5UVfdNEKKpQb1EacMUXty52147Bs3hAw+DgQpHjyG1ellS+Y92qTt7wyCmN68foITO
PpNS7vecaABZPQGhDUg9ab5Me2Tsxf2R+rYyUCdYbLuY2PGu//yuKSpJvhPk7KByEWdc061SR4zQ
pzmZiC/i5GH5HV13w2qn5Yd7z1oVbG/l+aWhjRUq3929go3XZiR8VFmglHIMoXx3EpVomHhhk3Y6
HddvnDUlvetIJGSDpIw2x93IkUNv0KesiigTVN5bBzlj1UqN8DFc1frspq2x6QVSTX5eNLshfS7Q
WRpzWSU9z7LoHdqcaiLOQY8hktrnwDZhUt6Cx+EsNGamaG59J2fFN5YUatV+ae/g5K0JHF3bdFT7
nLtKAtiwKp05e5LSowJ0/O475HV8IC2tfrpL3tvU+cfFdjnWqLtI/3QaUGNsmFGsM/j4s48JA5jk
H3UrxinK0V14H+OQUjSoft3eC968YvLuHfLeRdavv+RBejK2TncCG+mJIxmLmzuoT7xTnchrq52p
zZCCLG4+srKFCj8EdBGUQmo0KG+9MHt6CVaFarxHfu69vO41f7bBjQ53j78n+m7nQUzPznjHkbiN
HkGcVyNmU2KhMGT1a42p/yizJPttlm+LxIBk3LZLVtUGdvPVbHVXBlrxdpUEDrvIbx5HRVmbzYBz
oeEZLFpdDkPwbWelwBcau13/x6ncXvnzke+ejHhn8FWr6sDGMSfE//F83zZNxrFHhpdxAtWPY/Gx
xkoFpyMEX5FvtivY5bCRjOPJxto+wpXTEBz51dUeaV4/n3fJ4+YpGJc51dpVZo/JTaL2h2rDfhMg
paYw/RzQA3lRo9VGqHD5IHR+YRIdfQ7bdxQY9f5GdWfv0H8PUlYbKTHcsMlI8KKSsHDcVq/5kzoB
Z9K3F+lnmkc+9Xy8QmsGlddr5+pj6vTndj212nFKA6Mo+FCIqKYFcRwTIOtsOhNdxQWfKwlXHZqH
5+QCll6jwVE6vuUgnz5fLfqLXgvpGIVUGRkXmpugj8npZY0e2erGj/qW/6YswtlX6TaNNgydE1Az
Nqr6pb9pKGb/9CjRbJZpvEvQM/1NIPP+R9UhEm0eyzadmPCiNIH9XFvsNT5OW8p4ViVjO5k9W++m
j/rqRHnO6xeeVv4m2EouiDbTHynJfgOrnUet6tf1VOnPX/X2YDHL7rGs3me7oP07A0/rfWhHXsMU
nRjCk/sxeV6K5z5nedpVweet4mcaWWtKtThz5M365WYfnfhkyR6FghLtSBVtnPaXn3YcMUD1dm3f
Z/7DNmsfOasLXR8nJbTOj6mabzodP7XExI2i1z6pwLEnMZwJ/eWNqp7HMFZcSx+rsOjaw+pzqu5/
mvZb9kK3TxVyHV6e7ah+j5Wp8QATVd34Hg+cZlUjm3xTxjtb++1z0kR3jHBduXGc4r6dFcVvKQfL
672FQr1B7yd1vdVNFTP2lzuWF/KdJzwTWh7kNu2p65yQSenmzA+BNOqfZR3jkkUvXcs4veNBFA/e
6aSXfUcdXtY8TNZv5VB/hrwCmVogjk70rVD1ZsSLWukNFDpOU4hXaWR2JFB3vXpkm+ierVKkloJW
Va4y034f+KuhFJ/2Mx/FpFFC2LhUWsJo2JC0Y7txFDz5TDwwaC1L/S4aX3ocGSbn1Nt/U0d3p4bT
Ff+EtFQys3IXgg/M62PBXtO2UPHPipfnjBxavUZ+lnl8orxoS36ohOM7ZeydW5M6dzG/eM/gQ0aN
5t5ICcdscKEiuQgP82pv1TXvaOCixckiqf7uM/dkT39Q+k5XAZJnmPePW8Aed+bZdPzooeAb7fhw
ADkDxMdbut/6+Ip8xk9bAI4VJkW1c4uiuMlZPEPYInKXH/DeN8RjtkuVqhShcFR0VPIq0/rD89kt
ojWd6zeMPBypucerrcJ1KERdMTaC1U+EaE6SM4c4lbRRKFKqDSJqs/IYnR9ws0q9hDPTFzV11tCB
vaHrI0sgwGr7ih+dP+v84kAKJslR6Am/xuqpWSGx8K93om60PlDhFwUmZR3GhWwURDVPSWiQpAmD
aHI0SnRKDVekdU3jdbRMd5AO9BeUwX9w1ijXg/xU2yIwe9abt2t1o61gJyWtUVH9ZqVMofGkOcUN
hCGIrj3L5zxJrsyCVxtfUrRDBJRql/rYm7P1193yM/kuJtFZn6eOW8+ibxay3RQTqqmoFXmNe3Ok
wNIguojSBZSCOlHuMeSTkah+BR7IUQOkLYvJdQOXzJR/rWyv5Vft9+AffM5bhO24r2ZAGbEe77G1
VuY79tLIg/TuqTY+7Dea1jZ0wR3ocGDAIPUkW9+/R0H99jXDx5jyYY4MCj4/60rGcfvGuZukgGKZ
S12orXuf3Ovv4FK6aCuq3kyZdX3UN9bGoGaWUlMwgIa8z622uu1v+2jPnNEsDrEbocx18o1KYYnX
KAkKghTRNmSnnh62bDFmbCc+Gipf4ECHxuKAfqN8jIkJR08//GGdzK92Ux6blT3TT90vKqmfoiva
xfe73/6Op8MiYe1I+L7bAYJNTQ/OQNRVUQesLFv0BY916kVn2WOHaXZhXrwC5l/KPsWQuuy//JId
eEQu5F47PfeorO3Tb3tcOYRLpq+L8xmGf+qpPhq/xld9VFtfmZJAkaa+ejK+YFSW4lbUv9u2GzrS
/Dq/jIqd0pR+Sat36mLONde9Df5RNlOo+rTd7thjz6ku9eUWM7RncS20O+bqpro3bF41oNxUY1Mt
zN8exXum4Sac5sc8DbRj+mHbakeYIj84DRBdEP2jduj3udeoA453ClIzfQrRV6QETlscWOrQpPIP
1kJj/JhC8/fYm6tw062MFY2bN7CHzaBIZnWFaVAK0KEg1uft5gOfWncIceECaSFhboU/AFwR5705
gKQ3B3ik5txJOFXc3HHxMPmn8GRue6eESuf+vDvi+jeH+kKAODypa2utLuIxoPEIKxyeWAMcOkg1
brhmNK76rOUorlx721zCncGeSvb9HQMoD+T18HZ7hj/0IEusP0fIzysZb7MXHu3hiZHUlrdva65S
+81OlB7KzaUF280P2SHGObxoDOuz1k/ZQWCPE2qOItTcSV5F0BIF8LulkF/A2DsUnrJwng98KrvX
vbW5NZZY+8e1uvsEZgnUrPV1u25Wr4MJU3Jv2CxvNpADNxZ9Hu6IV661pXA8GNvXBQ2Pvg2YtOVv
GPbkqm05QF4HZ1RHZOT41om/WVIMn18QS3bondiFGAdefoLmjBvY023X2vZObepFPUXIpNtSWbnm
HMPeGlsUaCwVySnlDo9hgpvGgQoDAyfdlseqJ978uoQ/mQwhv6CzQFHNsjwg7ue1PMKl8s/kJ7Cv
yJFTNwMMKvtRvCz+xWS/sSzsrIZegfOnbMLsghxYOP6dL5dHkrx3L1y7tboWdmDpPkt6NBr0oox3
3W2xh9nlfvjviYk8gRex78oLPqlMqV0bX0XrofnGGBIsa0f3Km5UAS9ADO8RnXVWsKIKkURfEndc
aBtPBZWYFupN3X73EtXJm4HQTjC77rf7Ta5YHmUa/n3Wt71Yeqz7h4QUqsa4hePhVDzl5bN78QU4
w/uNHMcOBEqhnMROEvA73gG12ZzdIQpD+8ebiwnG4mUXDPY2Onfb0BiEf9hEnsMTsET4HgamdstR
sWlWqComjRlHZ0xUBL4klo+FkUcd1IUD99S6PPKN3jMwfQguNvKVc37AFsF40zp+ck72HJXqBsek
t0nOzqhZMWc2vvPFIctJfNtD3yFWlGPG8fFMmyOmj5OzW2Vz82uK+cSjsXIvUvH1QY/csHO14wdD
VLrm72PfQtGO2cJIQW/OuRuVrvNLhhH2xVpo8FVC5VfB/cm/2pjVffEeKu3hdsYizd97zHUMrcRR
2EHto/0LNliceUmhkeIthu4GqYWxFUuVutAS4BTz6BSqACqTfS7jG5w/Z2X6FL1DzdruzTHfe565
KBvQBZBicuQh9uq+u++UYzrJTn3q01rf+YkocswpO6Ssyc0DqvP4swsopaOaCB97l3k4pnOKD12y
ECjCm0TeT+tuQUkC6woXC7F0fy21iqp/p//W49g/WHDjQhfifajZMCG6EtoAsv+piaLYCnpY/P0A
QfpFkHn6SCoN64D9wndyKq7IgYGFwSBRnAi+V0DGT5wUdod8uJDqpoaGELdB5CV+GDi+Sn39KyAZ
bNCOFzWEeNGYmqhkeCl86s3qQPNmZO4vrMFOSCLuXuz2XXXsMJP3mDRUr/QYTpAPnRUe/jIOEuhA
pDq2ZnDYXI9WFP4LCbCIMFKE3nNrejlkJbdtPvxQPUaJ6BQDCjfKzYfxzdPPnwW+bNAG/o2HAD4E
qILfwlqKc84/nchW4XlXGFe4MLrtAZhuoPu7MDA583VPm0m3XZ3iIDhpNEpkWhCJ0mevj3Lv2xwr
0M/BrCt/kHJJRS65yl4nHXB84d8hNW+SuqObn7vbm4sjNBsQNJmUXwYxKJbCGLy+iDfFK+JJC5K1
IGyYhtIFRniuqcrBFg8sr+/bXsoAsGKfieNCRU1xrR0oXjfipBrYkD5alAKfhTkNDlnKI2kIdird
BwVG2IwDZFSDbAUh3KSZ1WOytQZkNcHgLGx7pX8gxT+g3dMQqhBSd4RcHDYyH9Jqf0AWysczKWzo
fDJn/T7/S/mbHMgKOW4nmK5HRFVgSdG9elCMDtpWdiacMUjII/3EIwXJI3MWppUp2T38B7dIvw2E
7L3npb4SvAC7kp9sNtdc8nkmpLUElC971Fd99VFKKfH7TvwUzCzZkMFMpi3F9OEYqMctPIAgCgvm
hMGhO5W+Rv2hiB3aK4qx1Ql43USbwaaADmNu9pSrMRci+WNpcUVtykLIE2G8C5RrxO6A0WwWTYUC
ofXIZXJJ4mAXsOUIZyWbB7IQJncK+JY5qkfH1mV/Eh+j0WPR+258ezmFnGiubm7nCPqcf311qGR5
/5Am1KPbQU70vpuVS3ore0IiV0MsCWHrgGjfkGzOaTxHcSftiH1IiTlBMiiYw4UC506OqoRDMsLn
kFvBL0CJAunvHfkJUN8ANkFH0WPjytexl7BhKUdYyFAJ6lg8A4oj+MnZ2hzTtGjpj/SpMcvoGNDB
nunwP+5c/jvoe+vPCFPoc3NjVOkqnzUELUmwFAoLNmXpWfvX8IN8U8qDlL2wF1ie5Z2kU1FDhe36
7hHmoICqoXDqtsyG4mt9kLfQ1Kfb5xyMzTX9aKtDa2WMHpPzi11KEdmZ6x3dKml45du+l2CZFKif
Sx8wg2ZLsCuNqG0ZO4MogDoQGoFvDNDAnLa4TV41h9XLh/vN/cc+j96+h+rKggsxmcRbKYrNqTgu
Blx6YO164jiy3gMqi12CGjAvEBX2LQgRCIpO+n4yjH0CPOOXDy4KKYa0KlADh86stOtaNBTnv3+g
FEJzybINMtxB6mJrgjQTXulIQ9mJPYixLdP3ov0mCYYYZT57Lx4L2PhnRJDo5ClU/nSDhybevkgM
blNGFGkki9tPvCK72F4SDCRTRNrVwow5l4HEX9FPSWn2d0UhGi6oTUmf95a/S+Sf+CNhy38N1/Ch
RuFanRBPWPfvfnOA3yE8FVdrbi7TGdf42/WDFUIzllwQ12CEFZ4qHWxneODatoJnEsevUwYVoS6a
vlX9RSpXyiFnt4YHC9AKdOnHECMk/2BwfDtxGl+AmZNwbt4GxpLP4DhL06hUPhSLDwqbAUHB3rz7
ja4wcYgh42e4hzPos+4z8ut59r/eAxCARGRyuvhCswqHq2972QyAMZNnARVWk5QkTuQiPCHO6M1O
5QmU882YKlOGCXz7xHddSwSL5hW41GCtM3xUa457zidlHiSoE60Z80hBNSpIc2njN8zISJQB8RqH
TDaQIDcVKBbvlS/Q8eIzwTuUcTFthDMhDlBNuINSrqV+4YHhnGHm4aDGx9XX2GueoC2rSQv7PTOU
QTMUgMsJvirPoHGh4E2QtiEuYp7zf29URjxFX8NGOk9ojQMVcAuE7zrgeSTf858VsoX2F7v/mSgj
Y9mbN1yd59GV68J9xuglPgHJ6ith1NZcphjPGDkC0xED7+Zl0MzS64IkPho78hh401jZDMLRd8vc
wII/EzxQeQ2TAfZFIsvoKmAT78ftlG6aMq9qotue9PTBA8ZH55ZDjPvpvmC7XvKnQbs9ftxOkitL
KfPnqtIOcRb5bc4bgGgs5FKxmPHsdeEibdNlnCFBJPKRjp2Mn9EIHbawFcvawbwCX+ln8gbeZq+A
L8vTcLfboYxJXscayABFRWRlcUtH0ZX2HsyN9RyxNMiYD8oq4kjzoYJvMjguGGseshatkNHSTpZb
xJxrCJpHpYroER/Cvc4TCHCBHmR79OYVIBj+wlK4YnoL1o0yZxYQvQv/2iHrCm7Gf7dDgCpnhPx6
8/+WT5EONWOkIDAZq8y4WaooDGzerY1BIoBM0K3PxBbaXIkcyD9gl2fEsrnVesRpDJZDHscOZ3W5
OVUTZAIl9EHnNWwSHinzwZXnzmzAD7jh/S+PpoUnuSAiEQ5tEcJ/gigmzHpaTATaQc2eI1je+P70
Ab3lcypj5BwSnZNbNboVBmzooTBWi35qS7Rhjrz+6Sp8Mq3Hi4XvGvCc6YKeYFGaAW+b/rdkvfm9
WfzbPVw3UeTwD/TmyRf+zQIcBpREPvkiEMU+FMGIoBHkv9VLrvJZXiR63/0K6S4K5oy+u99iwlUK
/EQ9yS4X1u14xmD4IV9XfQZNtIn41Z+sQviHJkxBNjU6bMp42RiKT5+bGV2l/v1bxUE6d6hzREWf
I25BlWh3NQn/7pyd0AcBtYDgQGQ5fQK7PB2u2FzQ1EV0rWQTU+noMAbeDB+ZwhC5PslwnVH4I6/k
0YDdZN8PrWdQceN4sGB8DzX8e114H9RGI3vGk0fIUn7Oh1mcGBxlwVKBtAgqQvs9e+bMcm4hzIKP
kIY6BGvhNX8iqp7KMr6n5COejTGfUmbAmAi1kUmEBfCrBxLKsv/blYjmF1Wfdr+tyiM06Qs1he6P
8T2n2m+c+i/cArTxXvp9BISrSks4XBNG83tvhtzQuJY5yrCfewBG8gto/Wh+0fopqwMqhnob2ibQ
svjLPqY7ZdZuuCX2d31pGKGeCSNWj3n5pxyrffynHZ0va6EvRClYx6164jq+BLUyVt2qtxGLcja2
/blOWyBa6ky1VTX9J3Kocfpgl/DzDP+1Fo++n1ch61E5IknoetBt6IZDmGzEKYw2969oQcKMta6g
Zit9UlJIojKjQIX/85sgJrTpB34oraT785wMOrn5g+scWAOiFSguNkNu5W+/d3pd0AqOkaIds2gW
yCae1be9LclIS77tJQeRQs7JLWLYQlRkbyVFcvu43ii4ADAyyRCZaBd7m0PUSXBzAaLLXoc/Eejz
B/MY/dCZcdw7mV/akm/wi2yHKzARQIcjhq651FFAPIh/eQctAHvl8VfOIky7xCFNwEFUj1/s/PKC
aPn1vAIGX26xBOW65TQhceWABYQxFlOYX/ILMAGdetfNhbw9UFNCAD2ASUAONFU/iYklYPOUUAJB
3deB0WDliODkF/gs9FNlUVck6AfmjldE38SswDiwLNldcP0aJjURALsfYfLVFjwMx488k3+QcnMb
CHRCmrUcLjgAlAnxiE8DzK2eXuQou/86r2QHwKJrckVkBKNU0KdwZ2553jsAH39dss8E9Epf0zmO
g/sEXgsuG8s7dbDqk05KOPg3cJNgbs2Sl3NGcVIBSAjR7PPum2CnoCucUMQkt/SbLmn9Yc8EaQ1/
Qi5Vh/CPJ2pLAcxykBYV5K77NQz3zbWZlhUHkTxp3d/8ae0+6+zyDyvUxt1v+IOlgNf1B1UKd9F3
clWxKCDSBj0IwNv32BBmeIj2zfKz7jtewl2cgEsrGBcGBxAI0KuSQIrF1lZcgihWLaGT52NKZIN5
PVJi2RInAdPGOhu/PBdIo8/sbTLsx6BGTu09YA7jJhQv+R2hh38EZMoEZjYEJWAsK6W3Y/6FdWUa
b5IqYDT4iDLwPAwt/4kkwz8CtWBN3715csZk3PblsdvKlIFUwOhaF+1CJnyTdUDGoEa9jb5pjt3K
GRnbHq2UZySpfaNfkGUrEqDB5pSZoN3MgfngAIU76YwncwcAMgTHAiFHWxgYw7hdkRB/CldaDe75
oMt54WLGMCT8DqJfTITqg2FFe+xXcxSA6he7GO1fFx7TP/WIe3LlOgA6RYKa10d+c0ZsZbSUA4L3
JsCR5ldyttUB60nkAGgXA4U8sG8Ozll9UAgN41TTb4eb09ZAKu0aWHqEze4y7yZgP64FMSmB6YgB
kRslOWz82VUBtI1HOhY6AascXcHzTu2akFqj+XydiAIq9IM3NmuWMdfxL3WDAX7BO/0vJkIAEHWQ
w46xtj5hGCUJPpaPCvB0hE/ohfghsiMWxq4kluEYftn/E4tWuJwPBCBQIhQYgPHj+JxYnA8Ad0RT
UJhn6xO04DNOQnDBAkifsmv6RI4PCaVc1MxwPXU8ojvals3PLDGKGCQc8OeVpWWWeEUcbEwOWTJ5
vCaCP+xUOQcJYsIwgBmFXUuCFPng8Rg3EIbd4X0lKDvgDSgvj2UGYLnhPWAXKAVbFefIliwNzIo4
YngKVKCy9C8X4I+5A3/3HrDhbIkpszKc+axd1YpPwWd4FxuhtfwnuQb8pFozBQSF1eHAQ1cQ9Ik4
s7hokJcTCKSEC1HuY2fDwNVWtpoF5vb2I3OKkHHeu2ZAbI4EgdChVu74UYc4mLKR2H2Zh5G/PSHe
8cE8jV+Ex1HD5Fk3ZsekGFR9fMceFyqEB7nekuXnnGH3EJfJocJlWTiUIehUhzxSHA/V56kgxsTg
mD13KmLGGESE9i/GCfr5z8KpmFoj6PcmmBIWXSdsie2+i0OKiX5dUCKsifhQBBMUwc8xYowHf7M8
EmM8ID9+iKSJuuIvvEhmRLkcMU0sE3/HKspPLveD3ATAwlc6AG23TKkkqkbqhj4mQOAO8QPSC5Mr
02V/Wzt+4xEEHACh0VW5ye2Sq/OF68Waoi9sLITM7+y8Aj+EYxmBEnXAeH2yCdg526AhaARgR6Dy
TZKVWDc5YbjTlh7C4LjgFxeGeMaU+CDzRGTMjbcjUAacvqV9KjaF9UBnGV2CPmqkswXor4RZWhE3
QmEjNG+fj9x9dIeFYx3/79jmoon2Y8bW5bPJUzYNwWHWC/+bFWHbYGmwrm07BmtHXCgzL/+wOG8f
W8XNgwG+ixXvlz3TrhhgdhvIKUrIABjy7nFYcAzzF5SHpefkZnTIid9ZTATPFkeQbGtUojyKNcRs
qwPOC/EqX/KfTFJmFbAdiGUgfObVrul9yjgRLrNgW2J3HtA7F//Coiw6URECLApsJy7ONNZFx2qJ
lmiC4TfZgLDl63CDjUyFfU1ek/SLOevIMZh77ByeiZnh52KNKtzPmA6GzBQlx2iaiS/rz5oAUWcS
skCvGBrTZ935FokxBFxRFrm+4RrR0SvZ80mkyngYBQaA6UOf/IsssC7V45f0B05z0xpjFpA4T0cd
eC4hM4YSO3O+ry01VNVaABbM0P4HvLCZaIJKF6eTiIKMDsiwawnjIrhHPGALENvgjRLNIfSKtWwy
jygGgVqiIHnA7g1P2CZqfgx0b9uhzK2vQc52xqCq67dEcJIzIuVL6A9v45dshePrIv/vflEXREy+
+z0NumrE+3gFZo1VeYPb4f3Apmy7nEjImg3J+IihQGPNgzoD35m/PvoD4iV48oQ2WuDOwguR7ZiA
6i4dlrTNMGigAYg6uENVkvxoOIKkLqylkIT6kitmiPM3AnlOrqhl+Gf+ckZy4yKwjXITfXu56oYL
J+4RftGOO9jwRZB284RENP5LOv+5T87tmof01smVasS9PTYJnQvpvADKb5DY1IOUGXvuQgBDO0pY
ZVfpGLQt+8rGUF+45a4kKHHzSREBIcl9Tr1VO+KuPgGtvdKLnYo6oggf6VdCf0bNlwYwGcX9y8e3
Q5UFtArscfL/ZEGHbCp2Pa1sLuhdRhL0DMcWvxhrwAxz4hISF2UfMQ/Z8aVsYaTLecS/o4ccFCXJ
vbIXo2u0x6yyA/g8/o5gEQ3mds4SCvxBRgUbm++zqXgFu10MXSwmgJOER8vG4R14vY8xxlr8jH/m
SM8m7Dp2Lwdmt4rOkrdiiznBBhQcxsY/fxCOGwLwgEGqfK5tfSwNRzh60FTC0npXp4pSuKExhC5c
0Sk5lp2LvuMjMAusDbrNxuWg42SpFTEN7G4S8ZgOsT4TrCenwA5vKUJPZKlRUNzeXwbH2YnfTW6B
xAldwmEkA3Ad/E/92B4SOSaVmi4Cv4ySGCF5O0T2eCNDxSM6NtC8UZzEpWHbHQnw6Vy2LBlXdvHs
X6yqdGgl7XBvbZCr9vt8Dx3oUSjJIaORQrBpDOZtQGERsLHajX5yvmQK/4KPOEe9k6SA0OaQk7wi
QtrjZuuZicRotSMVCCGssnIjx0o8Olgp8IVOUf3XT5bP0uXynOiwCrlFuYhqLns039LA328+9TFZ
M8mbiQMTvxbU9qzDe8fNnDU27HFjeuFZpUujRJkOZ/yTIgvSPEcGlOuap9N0kHQRmh6e+EH+F9KD
r++m7RBW5RXMhp5+UQ/PmTPXvJ02v/mqK8yEtDZ3ac8MoPOc4n0MOOEDGjZOyVqG87UkSimM6M6y
G+he6UdLfUob+ZHqS+dLInolZM3tuad5N/81KWbV052ZRJWhPuRmN7POyfI1fC/jqT3RD8Yw5GI1
u/9ok+oSbjuvXGQLY6ItzAW3snExzj3KfUyvC4BNlg3p1MDC9UYlN/z7AQ3bQZmrWxhKr31ulZbb
XFVwQ+LvhKA9JfWfGrlArrW4T+oTh96oJg5XLAhJTe5EFGk/6OezbtbMnGULk7jqE5oe0EOb5iPx
2vYNrINCp7TXTto0mAeLn+m+4elTkkW4ml7BQE2/Zb57ItOE7rUt699bW6HXEiqx9sYkvU/iRTVT
Js5fYQW3JQ7oMN3MuqBPihfhXZdAE/dga90MCBzAfzJOeRVtu7xy0N8kyzun5D7a9qXrXSCcvXgg
ZyGrRXhT5ch3Cd4QQ30HkBMQD6H2mCjxsoTpBV/4p500x/sfDwkX5QFkjvZ56UZ3ldVnT6vJFTVT
jjY1V+oaxhiqvTO/XfQm3yrBWM7yNRXK3bjPTt2+f/LVe16fo+F9WS2IZtL876vkQNnQNWhNIWCQ
wscKLyitc4L+mNxgD5/Sr/6eu2xpjCLo80hEBUZhkn4chO59obr9jUneTT4grjOiQoLQXDyggS7B
uQM+LTHGZEJXJ186CCYLarMmlFZQ6Eb4A4AeHp3yQqyjhcZnkpaejiu+pGCVH1HJCuxB5A9QuueD
BNnf5bxPU9e91g9u5P7v88pPe5DOk+tD7HhQkhHHxh/nyJT9lJzhpfoqQ9ckJPtt0ZnxvdRBEj6Q
s3mlB63YTjtQlUsXTG6ka4IyLMAo7Qg4Vaec2yru86xdFBK6NMnp8bMj0SZLyK5P3GJtKjk/83yv
089g52x6qwfL/mcubmvV8tTOTY/KxYkDR8dcTbMHgUUjliQxOT+bFScu1TKPQLyFiS0MhtE037aJ
R7Q5o3mAq/6Rkk5P5M/mRn+HZFMPal2q/TsFM0Gc+JtaLwp0iJsIC4I2jCDepKw/J0PrW2vJt+GS
KaA74Z1eb9AlO4U8e0wzie/dklPu0xtQ0tEtm4PTojg5+NENuloSy0uilc4SB5GDj3sN/jr17W1I
hNjWqPQbkv2dEYwnid/yQ04haHc0+CYL7qMlVIfiAHL30vv7foX7CKHslbR3217esx3ZsHazysjh
Xr8pC9AmNhmpUOBR0Xb3+uRYQJwSlRvz7bfiGhPNGfJ6ABWKr34kmWadH4xkRp7YsCyHb2g7tu9u
XJwpg5Oz+kqmS+9kmVN9zYGJK9UvZlyt5TLcLMlgB5Qo0lEEQ0iIA7G2cPQZwj8/kOlAzXNBMFQb
0NKCq8Q3zjowGe4n4xFvjvLpZnDrDQghlPWUC0kH2oUHfA+aKGD6uHgCctaeMuWSSoY8xdvuOwxS
avnVYci1F6DPgkicq5f5XJOortfZ6IW1yTdPZ4Wj6Xx1xupujbhpAmUhSy7DXA/zZEjyHukTCKnc
3ZxVRFsvNYifAx/whNtXki1qrNyRR/AFiMzvAS5nf44UinRdTDn6fpPnBKSHI+0GMyYhStrW2mBP
yQBiRaLTuNL8GynHrx2o8L+zr73NS3zzeRi8UPp0bJLhofjEmonpY6DomPmhsYV0JqUX4aw+9E94
Me+rdcINIMRG8pU+esH6H07V2+EVjegNoy7Sv3SurfKBsyx+IJY74D8VE/OLdwb4LFDkS1T6PiNj
i5Dpa6ZtMxw9aVYgrO+wVf3cFvZFyOFrfCRY5agV8B+jhPgw0yUz76N+3aiVoeCZE3+ILqjpBKee
ugzHGmceFyxy75N0lClD/J/ifyTd125qWbMF4CdCIodbMixytH2DjAPJ5MzT9zd3S+e0uvfvbeMV
ZlWNGgFvaSUHIwwYFuY3aBo6u5UVctk5QGjh1s+qxg4NyrM+i6gDblogMc1fzyYHt/rxJ1XmIJIt
EZ+WLXdfJXuPejBcs5tnD3pMvtN/EpFZjfzSbGC6e2/uUlQ+4JRZ4obTo7PjXN5w0wDJle1pkLmG
rKF0uMa57yCcWI5Ob7lTE3tJ/xfkDAihU7OGDn+NU3Ov5QcYTthWhW/3Uau9RXzcNWK5yprtqpFI
+gONGeKSb4svNdoM3WJDHQ6SE+g8YK3QdfetJnZ6l6Iea/az+nRpkoHSpGH83Fk/4B1sQwC9Ls3e
+R0fs2baxNJhHoDLE+7UrHQv+hnFH/T3iuLwPXH3rIO20Qo7AYW9mFIpQ4ZArCzLSw712VLU3Lyd
nt5c48dFAhOZ2LYua2IIIwNCFL59GJioHFUPtPHOwfQqrrjFcrlrctGi3e3aHqBs1YIJXutAadzF
sAR6QbxOtfV4O7XNy5fmp2kiypYODTA6YLib+0rdaN8qyWOJqNew0Ul0b2wMT43XFPs6oOwgNqVx
NxIZFMP6wmZ4tnejrcSoe+XGWVtXswrHxPP31Nv2U0xYYw2eB4aWz3xz33yFM9hHRtXumsV6wfKl
tO0UcNRUgFKh6z1PqgAg+KB6osaAtz+qp0LTy65aJNfNvTMZeKeF9YV+0go0NEySHGx+d9tu/N4y
w55u9UeYqHUAOE/iscKIlEmUzv07x4Ab/occ5TROaKFr9/rjgb0NGc9ByUlhPpyRFuamAHPO+vim
BT985W+FujEn8a0PdsIA5lx7POHAJ0fXNupC1E0gmx51y/rWh3Bf4JDRefttotjXV/P99NAO1LVX
5XOBGZRoKOU4Vn+lq25r8tfw9qKAif2ux7p7WTpIL2fcBLNgI/ctU07XnB+cLaCQ9cr7aD02t2Z6
xwp+Y+1RlkdQSsleuWLIILaM71O5V01jTn3XLi/7nN7Ln1vkktArbcrH+lOkr6SbsiXXeY6JqkIa
20yNz2mhJ9Ap1krnZBNV/sZ7PLPBuZntx6r3+bm72pS8d+vW7d1qAZimEiQ7hV7O+zb/8+1lJvfZ
6n6KGInOLX2FDwSQN5KVj7373CX7G4v0aiXzxcVaIkl6vpmVn/PLOsofhzCOx5cDR+to4vkXwVao
crkNKQ9h32QwS+AmGj5VFuiDKeD6m7AL4fDIpcCrWzeOMoeuTVA+TMLJyY2lInGPeB8JcpvK/Fh8
ItLo/BomGHlRMS8HnpSqjh4n7JghSaa+HY8wzdH8PArJvsS18i66iO588TxKf3Bi6Vz8deBZaTee
laJz5aHd27yFhJfj9D4DzWhcsVhe37vG7Vjb1phIYhW+ieGo7McnGZ2Ft8ecO1i/UMze6mKvtnX+
i/XjDMaT73u3tsX0rvSKDg1zo46PG3ITm6a81SuLWBnddedoK+d0McMlrbj+Yv5ldUfJpk5G3KI3
UYIPNu3Wl8ell58aClAgP558dUpXNgux6HqxovC5HS5Nh8zuK13Dky2tZ1h0SWeCShJ4bFzfZPOE
axWaWWZTCN60HOHcuNULOHCiNQVkaEYw2SxTqrTL+SYsqoK1UhJWXZH9d60cKwY2fKNFRbNWDEf5
oRz4X7d/MANDwZyOLw24QLZ6kOmWjIuvSzH9KCVGry3mnL9UIvcp7aoYfUVRlBiQTPuklj0RQ/5A
vCRvjUx0a9HlL6BVo2uHdXxZNGXr1Lq3F30vSSUX/Q1v8yeBaEBK0J/aB+InTCk2Ae8Q/coKj3BR
mWuPeRg/cAxfkksXggpNMlioZ5mLNKfjgyj1wtsCTukbLp3kpY149lvefTyPMy0WhOlxqp7/TMwL
VXqUjsVg5z44t++TZ5uvXeMx1VG/zARPBf5cu7cDh8whUsvjnJ4kdUM9yr+mt5oAL17hmSoSFpwJ
Tk7aGtdxuXbucKGKzFw9TQudVOdQ3779RY/SbkLS1Q/JFa9mopTp03kXNwaQ1bG4Gb/qGuZM/SHG
4FbOf66BoUhHDb4WNYrpM0tXRuur4vU+zq2gF4ceT6wNB8pcnVQUEeb5LPITpRE3O7JyXbRnL6U1
2i0JuG1kNRixXE2H6mC2/Zhly4kCYpOthP8LoHk4K0sk26driR+YXp13gOEmOEYc2DSGeR9uyhuq
MYtS49mluLSa8k9PBvgDTA86/NmvqrqB3HdYIx/eUu9MsTrxTr6/6KwpxImDYl/JSfxYYj9syOAP
NluWTulS+oduzjD20BMWD0lbHBNVcEB1DhsaJvC/zM72OCyHee+6uhSmr6L5ZZPmIlDcvRiiRHma
gidBWelxKT5DJiXx4V/jVL5UnUm2H0TGd1QxzUQl5MiHh4oHcZ3v2IyqsrzphPf1O8ZLBvGMhHJR
nnXWNcgPolb3XzaRiL+sJ+qIjrdoJupx5NA/cWpQxJjou8XHtiaSo3yvyJY/QEqdfsVXI9XyUVgH
/7tFnCCYQv8LMjCSUP5uXKJtjbPvipN5f8Mlj4z+0kSsu3mc9LFDnYI9usILxyuQysVaGwZ2jidL
AJaZm6qvxc73E8+sPZQLyjELOGGSW7uwkvIMnbz/Q4nhTLYM8FqDjB9/3UWWuMMrwdOMRDBsJkwU
C30K9/FLzTgGBMtZsIbjfMeloZg1QsdGsQCSriU3QqPH2r7Ezq6sdEP/1X7ykLpz3n/fx0u3czn7
m/09D/a1QqcQBfdWnjBvmyjnTrnhPcyt6DRO1m+11dssuvYSbT1rPNKxIcI0A24J4Fz3Ym/H5kl9
89FYsxX/hsdBnp/MGWwL49eYL+bGVCukvCSxW3R/f+Ajf29+DvRobHQ+cG7sWTOazWJ8cv1YDi+0
PrD7fgZxMfwhipz7r1HhEygWDzfPK/Siav4rmz1JcMM/s2GdBzvMZevaj9WTj2OFSNZIZdvjKlsM
wt+vYLeA/gnRc7G/UjBuZkwY1//Yf7eq6QhZ+Bn6Yzg9O93OrveseNbJulE2AqppvPqHn1IPAhIX
07D86e0n989j/zVPjzNv4Q5dZWGU7AV2JDdseU9VvZN4Q4uY7auN5mbv7kcmrIDynUKuFhfOG2BZ
FUuLZkIF6+JAoHfoncIYazxnCqmzguQyV7S+LPRMdKZr3xXej463zM7XjDef9WvcPn983rHw55ZT
26araA4OkOQrHBE6OAMhvet23Uweq+BMeDREFqhpoWQPD+m9IO94Vr7tr3mT2EuwYamI75STtzDr
O1mKhdZ6DFrSMxQap5onrHMw1sVvzXgdPoYrE6QZgWmUG8rnVOVReoeY9KbCWCMeJf4PVZFjd5xe
I74nRSduKTk1JAPYTYrEDiF9eC1sZVHNdqCYu7aQvyHRhmDRnaHxiefs4a4qMWohRnXtHh1qOeqt
66HizuBCa1jwuDsBlKLTqqKeKHvb5q66fMspjCesMhS4PuIJ5vhDvHGhrscPsgk5TQhrVBeh2uKv
QvkvDjWny2jTnvWORbbAlYMCE4phop6ob9urWqoT0+ls63fM3FykXtekBPtLehKc8uU3d5XO9ROE
VTkoS5bmpRPu+r4kfa8oYCXkOW7Elz1Qic+lmxi+WT023rQEOklzGz1YRtvpKeePKZ6yoPuPv4a3
pvjh1HlfNG/RuWR6BcZKXMQcIxQmIzgQft6x7q3M5P8BUUszvORzCTMdoxRj22Wp/oSkbbNLOf+B
K+qDzGq0moPcG9YG1vJRxQ1NzLKKrfAbrqjd5+DRkoE74lna4NVWlLuGDlWQirptvvQ4WI0ajVM5
y1ty9MCXCrqBHNL9q5id3Af7fn6yoTCgIa4eKG+/058rK2/tUuvwfbbl+Nk4zrLF3fdh9Nd7TpDp
u4rQ5mPfx7Nu3Sd/ryrc7Hd3Cv6p51/npial/gANBr9uR0a2zWaJlb8jTpiZh766BzmGCDIuB0HZ
WctS22b0qiClaowuIjRYH2xZ/t0RsnxHUFvbK4G4ssQUvVaCIONa6YckoPISVHvvH2R0PvG43VNh
gDlD37KXZD9UxjQuzmXzlc4C60Uv63lFuRs1t+3tGNdd2gbbb032th7S5TFPbLqqPjYRICkDzwpx
CKEOOOMI+KDcLI7651/HIUQOTsWY0dAzae9XFs0hAEMd4tYVINAtG3D2sA4t5dtXhzz5B11A+Mv/
fsIiG6C415dS9LL7iVVW2zK7JC3v10x7Z2DUwzop8Bp8bK6u3LZ83eTyBWxAF4Op82ALMr7thIcF
jjXYDYilzDmZAF+nAmXXtznUH6J4mbOdaqwoyRHBNLYpQ18BaVMjfe90GFnCXkgVTH5AZuqztpVo
l5gvCP90GyA4hDgbL0pXNNkP1wNGPDCa89zwTz84q8t8FlXZA7dF9B+7dlwcDJpM4Jn7r7By27OJ
w8x1t57h82bHZTsSO18bRQOLgoxF/ltA6dp9HdySul1ldVvfyUIwMcMlTjXjbSOpZ1UxokM5mI4/
WplW+nemgj0JnK0AgBBsipgOMRcCqyr2SRxnb8k9ADzbT0Hr7aRX6dsfn+U4/LsMAXzNBxQwtwn6
xCAXX4BwqgekT/UHNn0ooQpu1BIXWS06ls9G0lMjcEPoNH2rcPOHgbeN3kIaDaP075TpzsghwEhv
8vrSQmCrkIwz3P5RpJRzr8FufJyuPoHFDDv/3Q40vtngLx22WfpKMk1AhEF0VbrOrZaI8od6KuPC
8hv0PsBs2PzOxu6yexgwO/rC0KvgCLwBCf8Q1pIf8d/Ym0f02Q/Kta57mvG37mU33i2whtaoWsct
fIPmtszoqPVvAyszI9rPsLdjEfv6XS/9S8a+qLAZ5sWa6Po19nPNDiDbM63uAjQ6xHGdEHloRPuK
UwmH34Bq42M7f/TcG9/n/ul28UVGYP/e+X3k3+YnrxH50MVjku4DMW7vQeFoGssWPV8LqllL3sM3
mCfHytBdjhlZ13CC/STWff6yrvvrnQdsbN1ITxZ37QauggLVuM+t1YqL0r4xK6LySDbLVo2VXRN8
ZzZ2zNZ5FlQWzQzND/546yRrcy+LedF8RLNeIrJTFJoYHwjCrL/qGHO1oLya2azsb8V961zm6DqM
j/EcupvmulvNtHTBj/KRCvxj+3HEXd21LOKZVLSv+u11r6DD2xuKE6Pjv9SMftkzUDu310ON0fQu
Of7Q0KA1N4NFdO4kJ+e+VYt2+tR9UU6pmRH+NtQ1nP+LzvFz/Z0Y3aXIpurp8WF46/1RtH7fWgZq
SFkaejaKtxPzXT0kMq5KVh29y8jsNPtNj02sRviD8NkDXWAU6xzbx+ayu9iXUlGhmntbf4vu+rVd
WRXTv5Ruj9HufbFlmVCO/+aG/B+CvcGNbBooipjd54wUsV2mojiQcoWszE1HvmxrazRdVxMWT8fm
w1Ruv49se59ACaZP7GUISS8ghTz1uVWoi62veDdFCZQupzqjS48rTyUVrSr72rL6qG8N7zxz3TXZ
RlULeiu6rbu0878d6hlZepqVhufsr3GrZpSedTkrIi/dvctmdGPpaui9xvIKKs+JTcCExKRvrIr/
BitFB2O+5BhenYvL91NvXwtXDhntLVZaVrft1PTSCGu2vAz6W0PSQvsGZ03w8ihvH6Xrx8Ugx7yJ
plNWL7JCN8fXNNf1wyiK/no3u83UF3f5CrSpza4BfnqvY/ZJN0u9hUl/b59nA2qB0ecL+xvIBb1Z
ZVWNfR8rc0zszlWgL3M0FFFiFbHR1wp5ECCdrL2LG5L4Xkxt5lsvhW1ZPvTEn/YEaugUo8a6PGuc
NQvrAE1sVeuFi26WqzwpuBr7znkiPrZvYgiMf+bfpeTEva1tpmttVKf9/4viipTvP5t+pv78iI9j
mp7puhrrBInW+Uc/7Hdc9pwpFY+1/F4b8l5cmuqiLjgCwKX/bGXK1mDoTtAeX2g/faTY29RfjWM7
F70sCGLVfHNV4YjVzlS3g11r1l91TIM0JJK99h0Aq9pmYGWYIZhbuQwa0qBei0+5Z9X/2ppie/HQ
AG0AZC9pu1kVhIN92Q6lCN4s7ZspwrWzNoogjAo0OzC59dIAp5CNnUFPoYk8lKn84ESWGhCOjNn1
DsZY1wjzKEZlioBvOK7ZXazLkIDaoeeZo7rUrUV0yAPdRpNqrvJXvbcTurWgW/0bZySNHZtOy2jb
3y5Ky64o6CjkqhInMxxZ4a+nuiErnN0ntufb08Scpe0AwU8DjHKzqjFHT2xdm6pwJYYWCoooofno
GkNU+d7m4hilIFjGnt6xE5YxGjoow6ymCeRYOtiSasZrcCGjw9Iq2nyr3oKH8eFpHTWqyZFzQfhv
+vNcO9dekfCaXnJsQzgRI3WTtYHih6f4Cg2JcvCm26HqfDj04bCnO/3CrE2EVE9HaVdU3jRvuMm5
kh1coxDOnG8vGerSF0b38aqfm8fhT3ko+udRF7otmZL9DN4l3WXLT1r4sQswnbwrAki7jAoTuR4v
yvZM6MtN0C05w9t9EpuCg1D9DVHVAOugBSRhb8fOTq9pL9DADSmMCt/JwcXcktC3kUdm3pyXnWPt
NE33Mo6SaG8/jrYM8C00CgrTy2W4dM8ft03pOb6MxPGWmAnVz6TIEvoq6+9Tb/0OjtkOWB/2aFXB
bqkGUNRs8kCxMgHVMtVU62Zd//edRFCS1WBdgbcUTrC4oJnN4DLafZ87yjTSAR2orZw9SHiS9eib
6NnhqvRqxT8P7+u36zg+zpMUF3C1zTCVY98e8iNfC2Cigyi60G0yxYxNC9Gu52LuVZAlANGeq7PP
l08jINHsV6fsYYhPFImCgzHbKwzCXc60kp/5X7FsoCGTo/dldC4VonSF+ebg2X41bF0P1WMTBtU2
+DWl4dUlIDV2PVEfg8CfeARtHl1wDYhYyrdmrUOUqKssvQtddTs3BNiE+pb/LTAbH5g69upbUMae
WgCLem6w+dgNPQ3+hgiESJBS5Rol5y5Fe416gbM1AqBDGsWF9bhsOarhgQwsS/vO30jiuQ977PCv
owVZiyCqmQBq6+5mvFBLc2ZHIHotoXAsf571oyhyllHmyXsIR29uIhc6PXl+2ki3l+/arDQ5njPz
NEpPkmbEWW3f97R8ekLFE4S2zXP6Gf9kNt+M/1zFgrMfU+of5U0kY6qz/XV8rkUCalyobFfNAJKt
qL4LIQu+ErZNp+7D2YL1catiyb5nZ+XY+1IUdPDle9uonev5uX0tp4e5SqGyg7KpiItiYrT/2IFZ
V52UsyXuaUP1bu/6i7dceDN+Nc4O9ByJT9BK36qpoV60HDSvV1f6WfnQyTU87+vyub3weXKVxGBT
W6NLRuxP5c1ujGKEtbHSs3eIMCxg2ZrreiZXVEYrwOIjXFZVtBQ3hh9wI5ZCt6E4U4MTaDooLfNc
jTTIJS7pndBHkN9N8s3HKBclpgFIFv92gw4uq1kDty7GSqG/ITAOmnZTawMz0aFifgDMolOUbEBG
2eZ9zANRfXLHspNDj5d5P12aVePic13V+rJ8b688r+d6H9/DThMtroXqtlZ+Tux43q5NshW6d6y8
0qoWRu/lexpmziGxfoSKxCT5KfITBnyRNr47a+Q6sivqp+gR7brb5rGZmdm37gen0fIZPSTCdXw6
IQaexSA67qe0OQwGqt+ov7oT3fStl6DDpqk7VW5fWydioYFHhOdjS9l41cEC1TSR863+ihbNY3tb
f7VSLREbbYVFUOOMD/bnU1pDktQBbUoAzqoorsWpS2EkGY72WAgNokInWJ99hlknaySt7PcGA1gG
pn6mwiV4MRA/U0q+U2eQLWBUrXsLgvx4jdKxd6smqumJmcjQo4dOVC/Dc+fmIWY+bdWBznFu/mn4
rnNbYkun4A6wKg8/1xVUh+LJJcXvaoaB/NpRGyq4upVdDSO36zFFJ2NSZDZoOH3Ktue9VU0ES+3Y
TJVvDQhgEcW8fGZy4/yMeyiOQFCFrvYq7uEDZ83rP1hHIdY0gANIksr58rG80iZ4wO0e98VRwXuF
/oTckA9vWvkUrbuPFvuJt1NjEe1ruulgyYAJVejcSucqDDcSfItY39kPbqMjP4eQ7i7osnH8TTYh
i5XrJIjLn6W+d7LKFFSA+92Pfyxr8Z/QRL4M4UzAc7IODq3zL0fVpiKpboQFW4CU8HeG/GA4YRKC
s8C0JrYWZZ3loDiI7XBDbcFBUrPy14FJyKnCqdgjsazOyo964GwdqttdMx4CyoKCHWKhQMND/Z7L
VSW7E7cKhgj3WHsIQRUGGPdbhnZi4XDe1/KNRS2tAXyUV/yuOkGLXvgKWaXGUR/2MJKBw4j1iVJn
ZCjHrXdS7DK0MvVM6x7UPtO/NvsQ8monFISA2VFfs1wQG2KJuWXBKq5W0w3XNxasnMOrAKfJFlI7
9dNm2z4P2deXPbQYg6s1fEWnDQCRXrPNyQ3SDnNQsJG6CDX6QV/KDcP1ChMeEsfZKjr5YdKEeEgn
k3qSdI5X2Tyhl6xbgRlsTGteyH3SH2nkrGwt2czyWMjWEl8CHkQJsIDvLniCBhAEjNG3DXi9elTq
heFfK1mDVqwmUJHbV2EILIDcxIbrRqoLzOC/5PciCfpnH3XLafuQpELxQ/X4SPaxZfD7Ob3ey/4F
A8l+T7JZJ9kMTuxwCuSDXSfA5AAJZZMEWBOMjl3Q29/BWgAbe8Zj8TLsHoaPer63aMcGqUTpNb/u
S9tH8c+uGMJ5mAo6mp9RJ6o3mB7wS21gIlIKKeLL6Xa8HGLlHccHxN6P3IUPdzE1jy8aT+f49D7e
sis4fmTm15+tDPZe+CnxwHe7zR/To7qVCtS/iLnBH0P4IubG26zP9zl5rrw5fm86UwUa7rdJuNdP
ksKkOhL8FBzsyWaIc3jAR5XFT+eRoW5Zto/K9uEOELNYl889J2qP/M0luLwh/1dDVMUpCc8CiAHM
Ml2HpRV4SHTQsLtjrqQrv6MSw8M0cmbRD6E2iwL2BYQBFYL+Mc/07l9YxXkSeB4cZWvhox5aNqQV
eE+N4DP8Z3D1uLx5gf1bthn/ffJludsaO29Wdsc75x2OSBKL0J/rhD16w+tkJf66MAzaMlsjtA6m
+QlYddABL53yLglDFBhBvh/zWq2Kd2rRbq4LcdODJhJ2G34n1b/jF1l0iMO+7iW/SpfyM2kmkQwU
YsmQVGLQbjruprVUcJz/B70dfy9vfmueEAfO5NI/OlDy7v9PNUJcYXjw6O882JpUoKDLBYbZE6Sm
usz+UOC9kkA8MtSvtMeUFbYB3Wf8vfkhQy90IBH6A69bUIBnKwFGoqQwLw7lCQj/YDgWRqlwqenv
8D+Dh3cOGA7Z81xzkMg1TKIhTWnWtqZpLz7DbWRl3ET9C1t3/uMNF4gvxKITHCoIWyOrqyvKJNA6
AKyZoUPrxoNxMQHDZT/8NFfnfPfxrjxTtrUUctnQn1oqYRLSfHZ9wizg0qLv47DrstJqunjB8INn
/P5FMMwPFGewuv0FDCYWg1Niwi33hDVM29D0Taxs9r+E8eHfoUXBDTq/9j6n21sWCmei8GfTrXIq
8wweWyf5QZiBrHoMV5wYQWhcjx4VJpiMup+qfYF8GfueoL76+rq9Uca/P/s3jLd0TeMF/zs2fBsH
TRAgLHXC5pTCNMhtuJwMEag0Nd3EsfEaZrQynpQl3lyiywXYFsqX0ZnhN76Gx0rgDrvE6/qzTzNo
L7UH4NxeMZTFGDyFdV41jICOwo6wRUp4Wj5i6tGZ8WOywyEk1yJy2+SrKUQCpWjKtuudSyD6WqJX
aD2JPL6vO3w+ZDJ4IY26PSxyTVm8VSWrDnwLDFXW8QrzpsBALgouf2c69P/lnotDhfJ/KSmtE+SI
0R3jM61Z1VTISMRSZc19aIOFoZTpbaB7eU5RUNNAgza0lHPGGKhEb0ZV97WahOWGF8LJei1JD+pS
S3hQndhAcnWom8qNSQ3HFpl4PSA9DedtxWQiZPNw38TYBU6lg2UyKw1bOxX49QUo9JRBqH2awNwK
dg2Egrb8C30zxD9WTyKTvrou9xjF9PRmy7lNNAuZuR+EfIgjAEYloovXLhB0+ObYNyQFHXo427xN
tgIDLPdUuSY6KIY0mHoTTOb8fKtOQDJjuGSBRi+j/IGynm0S/WsdboxSxK33BWGN+L0ymyUHmf3Q
mfEfZXCA+mntT240+8T/u5+CjBDUbLVIstTCz7xTL6+mNCPbQ6Vwbfjn4z1hEGYFCUAekcH2NvN7
sCTy9zH20vHSCeukt5/mvv29TZsDQm89LgQmIrHsJtXw8Ek3KB3nYFqeAdwe2SzkRrNPm9gCNr19
KmXOwNuTLqeTjdipSdPVyJUpR2afzz7DQMYxFlyJoXOB1oMmWWRxw14PVokLkK4krCFNuItdOWyq
OjGxS8fPxYCY/1nU2sI7Xx9yLzeg4+Z9gmzt+uLeh/RlpHQdcXU3iv9eP3PLMlhCh0Ma0Q2eXEs8
uk+jh7+Sl4Q1QfD8NLWFY9WJ0ZClsj43fArznL5ZkyyEvuBoSRuPN/XMH6VJCSnJOkZymIoVwpCu
thXMIzt0LX14zsRSAt5xCsOvbt/RqDIUvnZoXMikomS1eR6vT1EbL6XBWR03QAmceVhk2qJx4of5
bSvArJBuk+o+qqi4dmnHyVPuWVMBlgCiDF1dvN8LazoopoNbhZU6BQ43W9UAjUmBWgG+sydhsoFZ
IYyCI+ySXULYzHHn9qe3dCWpe7A5+pu1X7LMTGW+7Z3+gG193evoeH3YOUEmn1Wvmc5NY+PLfMHi
E8dcjDdyiHdfR4mj66kl5uNP2d9M9IasrDiIWEKE+hCr54ax4HcQaN+XN6SQFivOGSv98O7lMbbj
gW/OS90tLssbgu2pbEaHVbhDb9wZh/G+U9zPFlhgETD78CL9239JYlCGWlsmAcG9AQn9CAJwmrxt
w7pNp4en4EekOWNakjm63s7pamqDLV1ituBIybbD4U2Grl/LFG22/POwe+dS1FEwUXmzTOacTazB
+9YX1mmLiY2LsIXQFf5vZcPZhvmDT/7F3ZPtCViSWOlsSnpmapKcO2LwJOTGWngYNFXVYNBhHp2f
7d7zlULjb5wCYmMLMfH7Q3Ts/9WSq+7CMDQek2sWP/XUKLZmo2lyxrolhxjyBH9k6YeMAUgB0Hab
exGtSnXMKez8YO7mYKIIiJfMOI9iUHRwKmuvbo0ZqhtlLzR9Vv5DCCpu+ld7UgIdo3CqnqTrmWJe
1U/DsBy9h40HnXb5Zay72JgmRimAWrxyGJ0EQQTe2l0wWvr3hYrj382o7p6gkUrhTVTnedPY5qLM
mx6rY8/hTdXBi6hyg+V9PUvnCHcJXbRQjBAja6YJHhKpoiKVL9mGwbfV+dA8oHBsbQfjtrUUEhZ/
OHgg3kVHYKLomUPqN3kjt7P38G6Gtwejxgse7DT4yAXHOX7DYS+gGyyITfMWG6cyb4GFHoLYc8YE
CVEKt+fgc9FJOi/O9STYebLPV1+xpimGM37vyIoux8aM+5YB4zjg8WercRlJkTfq2CihI3ZuI9RJ
QGoOzscjocwPpJdhnbjoZykdO9vKdhxQ30Td61kFp9avUAb/H2Xf8eVgwQgGzVkL8RzIkWY3R6/a
2Y7XsZIo4/dlvrjR51sfIjxkarkSrmZ7/28JtWjk2vE6R/reqr0zTGwqMwZ1l7UnHmq378Mcs67Q
zD2Kt+J2YQbbJBlGZZ+totFJDFcV7U8r9npWaInhug97qy8d5osBPS564aa5qu0HOZyLEErvwHp1
sYKh1qIfejHkhDQwBmNmcmathkxkVzDd/yzLhfmpd6oXwGOH7rqbiG7TReQp0nuvq7vhph/rpA3h
u2HChUTHgUthdhRXtddUP4ImkYexw7i5vD0iCa8IZpinoKjE9DSljGqcr0pUMTaYmc8BVD+Z6V/3
MS0MCjoXKGln1jnjj3NlZQ/9qF5Ghbd77YgrEj5Dkra+vanNmqy+I2udyiE62CgZcKoWa41kIwvN
M0qEecsYLd625iAjE4E2Ny6VDFToilG1ct9QmluuSbQvnYYrtA4AfP08j9f3zPiAcFrNF6TsHPk+
jVtjTiZRztVTEaPJTgpDJFaEU1T83pVTd99fjM+Q41s9UTp03LxmXsRcQEM4RJ66q+ZpepjGoX5T
T8Szsx3M8iXzlw37/0cWQ+Oxw62hOBw7r2g53PzEK6cWPK6GgDM4sM/bscS7wZniQPjwJviMDBXB
gHOElg/5BQVYfOfkjIRDdqGbYY5Cl01WrnjqbZls3+homN5o+xgb2+Lpe0l50br+CLn8vE+u/XUv
zm0TjDT6t0kYr7t5BfjRcnvJVwK/5Fi7IK0te0AOYEmy8qICTLSO4/s4739jwddcfVz7bneXLm6Y
m57bAfC+/mzq2/p1IOCs82g8P84fuc6VQ4RNuTCg4rWGh7u6Ny7z888pOtmd3St/81R0GMbmy25i
cONCOj1ZDWEVHepLD/liuiJRWjZmG1Psrvm66YhEd1TmK7zJy+hvCRmuXo89v19MevC+ZocN0G4G
BkTYeRS6Og2Fssn9hA5LF7D51KXGRkaEpsi7+qkX+7pPtBf3pon51QBvdzaILeIXvZsHO4BDt1CN
DTLT9RAAdtkwRTTIDl/TRwhx+1r089/nkNUNQinGkKkoizx/3ym7tXXVSq8UG+zbaEQdSiB7EoiT
rmXzGZ/kJcsVY/PdcNUuDBZ1v3KXvWvVgrv+18039mP7qLGGd7ju5joYVToTgV0Dq43WwWauEMGQ
66kKxEL1sNS6ImEl2Qj04mLbOLEO4OlgE1fm/hmew4yn/5AvPqhEL83lpRj/WiNnxebKRnvWP3ey
ZlHJXPZ5OpvKeeJ7cYzunmup+aolFa2KSL79idni2NTJGWkdB4jVu64/AVVxSPh8zTf9x9y4HW//
jdAT3lZRZmqWBe2HhaCcsyhOyL6A5xGV5HqLKDc/UweGTZCwxT531Z9ZI/+Oytzc2obxIe2sUYxR
ClHty/HROtr0ViW0ykT9vi8tfpLV11HoQhGvD12FdBnm+fkHYt83L96LGQ5W62+4txtBUGevvjF8
anSx6MR/7QT/lhA4dJCLaZQSQILSOAGb//VyYWiHIIOb37Mh7bu4xfzINB/9vTMJy+nmGxc+Nu9J
VCJNGtqRcRy6Jm2hvF1UNjdsu7psoXTsZ7P8Ae4HpmlxexCuUN4dyiLVLWkJBgpVPDDEi4rDZ7KY
XBM1mUO5kCW3Vqyuod5Zes7tFDu3+uLjEVlGtwPPbdU8sO/dVmLO/0RU6B8qf91jcybpspgeJjqr
vm1E+xYYFOzJfmbvN7P+A+b9lS47rA4aZHvP9wDQrofJ3qyVHe262casvJ4eosvwxJ6peK7NvpUG
Osrqi+NYVV0mzn7mqHLwfJIgCAACV3fnkFXOhTLbxsZoPUxFj0txNlK2o4z2goe4STRVvbY92NWr
0xhwvxrnHL6zD5lsXTsmbVKM3+uZ6HOQGti72wwqJJNNxdtWP45z2yK1XjEj7gnJvPLkiBa4b7lp
ZhqLF6HzH3441kj63UO66j9G2/bzPdGZ/fMj2ESraPf9dNjmQ0n8+uttOpan3GiBIv2/r1DpUPqj
/Ue+dcQd+v3M0ZLOk7x5HCDqHMX6+9n1YlMSxaY59+zunUlX8rqCZTWcu3/0FAWwcsGvv0WfGaS/
dzgI/d301L3/PJSKhOY9Eldb8wHP7QOOdWj+rdCjZTeJPzvfjVaD3TAfbs+qv+jvLeOeGr90KQXk
yZbTlAw4ql3Vbkj0OqI9bcoW/EJ8XndlKr1dGpYi5d30bGmovtw0gFgdOqPM1KntFUDPC5arqIoE
It1s64mXe2blmyjbINQWtUR/U/rjXHuociV1hN4aFH7jl9Ju2ux6hxnEzt5jnT1jwy6/11pquhin
3/O9NMYm51XNRrbJQ/YfdofsYYGSbWxqy+FRH5vSK1yiyzxbk0gi4aaYG6yaqc6DtdLHkx2RW7RG
nEy+azMa8s7esx+7aq6DcLjFkLan1ZhulDz+ya2lXTuErx561/ivlUT70n0MNV+5aaySiM4/V0Km
2CCNWvGe5FFKn2b/lOjsXcKKl+A1jbfP7Qzv4r1uiRdmkzSj7n/VZO/e05+XLv/d97hDcxNlWt4+
Ek4c1pdV+fXTYnY3OnBYXk0pvFtnkM5eZwsPLx8aJJaQDkFSlh5rTaTPFmhJ2BxhjeC/7aBj+ijD
WTkMVoZ37/DLen9RlxNhJx33DovIKya1j6w6kA8kDLslVkC8dzOWwTHi/FUtXVz9rIdhHfOYBya/
06G5c6vu7d1QJlu072v5ajFLKH7GzXQzLO8evseVBd+r/BFIDy9E3D36b7z0MQqrzhtexszhE5Qq
RJhGCx+oRyZf2xhBQssMy3AuzKo03raE98qjYfqzTuamZBN0tkrKVj48F9HDOnRP4W634ZPjSbgq
SRsgMr9j3Vfg52QbaxcDCzOSGd//e3ehTGEOxaqLEKDLSr6X8AToxrEO051z+zaNN1CjEFrUJJD4
z64857Td/RtuJGp1OUtoOojc6vhYtjPJdqq6aismi+KtcfyJv9+i44/v2raci3jRtY4//p4nUQKg
/j8DZU/bm+9L15/UPPtzGGmdCmHaLViAP+Yp56iqlooSYLzQZ7/m3Nrrm8F1vP3MTQOnWHmx0kqX
sp8bEbShpO2qi9que+zPcJay/YWR4dxOtl9ff1UCmvT726ORm66QkC7aO8fte+AMmW9he0ScRR1A
e0tslurlO/6kFLQasQ4aJMgvid0dawVms41m3S1qY7TgnrmE1kMuK//owHE+t+f64OpmjMtaDaup
NEYBbi+t6LkJ4/JYKtceNtLNltpW2Xt0AWH+u1AR71pNlwtjlbMv4H6gv1YHzD++IvjKJ3BQZiMD
B+WjPpzbm0HS1c1UP3RTXLjV6A5Dif84OrMlRZEoDD+RESgIeMsOguK+3BhuJYio7OrT95cdMzE9
3V1lKZCZ5/zbsQ8TQawiZFlmYymST5SbO4JuLKEEJiJmXOxlvE8ElE+LSFrREhnaSZwjnJlPsZ+S
b73SuD0PMqKrCZajxXDc/ZGqBDULDWWoyFFRjfNq3VzQLzJKn3YMTUbUO/Q4QxMwY02fMTqmVc5a
OBDuz+xynlHRfNF2QeGLDpZCDVVOs8pcvCsmjjcRfI2UC+6tZ5xg1THTmjXsM5IIS7AvQDMkyOvM
U6InSPnMp8Kk6aQnY/uUebQbNA3leBTR7uG63HOOIZ/lwnIzPKph0YVC6jVsw7AirJe7L/GAMsMA
wR6ROSAe6BJmyQIRzOTBEw7l6vSoEmFmgYsQSXJSWT+v9c4Hh8PmxNO4v83Yh0hOqMdUB0i+4F8Q
Tn54gjC4RaopGgtKW8IY1DXE8vqz/BFtYKboWeq4mddxHUvpVpemGkN7fhqZO6k14Pi4q2h61xI1
j6ysmzJ+D9dc0nM2EyEfY/X4pDjPTVjwsjUBG5hNK6RBF8DE/19A/X8QRhvt5spDOhWr3xrNZ3Uj
XaJ1n9r8hgxMCfv6Ocs3d2q+XMVVmwNDMLeoezwJo3zabSaZA7zU7D39zEyrs/RCJwuThNh6x7AH
2G9gySWkP2wNDhnAECCmMtb/4FjoovWvoTLYu7JbRpeZdGYQXOLP1jKFcSsAb6hWuD3kNAOF6R7m
j/gmojlaJFFAWLhkwwZOHclRQYCO+Eq2NF2x5invdSEjd+E9UvJvO93q6d47Fz/geYaYAOnkL2hF
6AJfcMJhjTgHpdocQXF+QqtPknj0jV4T5ToMR5v0yk/WeO3w8TSVdbmgcd4hj3m5b1K+wU0GqFYA
kCozI6adt7rJOrvSoYj7i99UWeNKG22G5/ZEsDu4fviuTF6Nkr7AmUeQ/MeAbuxwAvAAFTM67cG1
m0t/bVwuBn/odahxr1Qqz6XMhKUOATc3zGwLu8Dn+N/AxtLALEu5OUJdwJxpTBR7tKuUzwpKBnJt
kIIzaQVnHJwVICWaHy7nvWcNQATwe0rGmxkLsDVUowSCnMWvcSu28vRPYgoYB8hxcOxAwqjRerg/
6bpAyznrwELwsV9g7qBQhftuW3KybPSdrDtdY6UDtL7mMDPpQ9QVl32wAjl+AqAXTCYOfwt6wPLy
WZQLhrXcLZ1gS/IZiOgidVG2lUtHr0bBijCAGabbPnfhxaBncD0nu9IFvKfdWac8XmV80bzh7WZW
O611QLfeVgEji3tHvKdEmzRzjmgSpDKLKXqKx1UckkHTM/PrZ9yqgXJn4K4xWNKJ9V7MEDSk3eiE
Xnr9QNsjapVUNalrBkA1B/H5+H4uQ0JcGEoK9u9ZvaEC5ut69D3oRzeDNtL7zu1jjshFkoTnl4dS
x4lN3cytP//+Dgu602b2iuS5NpfdwYJzmLvVO5g5Z8Xb5ru4IvyUPiCmgl0GCblZcgv6TC81i4d5
1jjsW7PLzUY8IDmDNBT/iRf3E3FzWRY8j6hilHWGH2SCmqBNSFEwQe7YvTEXLentebv9MVA2KXN/
LCp8wRK6t3JX7UfnL/lkxk8HVbZ5sce5oKZDcToyb3z9wFaRxWT24OWIM3vI4DGagYPpSGigPgav
LxOSQMqfLhaONNXBHfh85B+/hV/1qTufvn14HVuI7neQU1WhqqKRIbkp9x8vj8+h46siCuitzTX6
MLWdD2jt+63QzyW9VduH9b6dPoSX9G65U+Niu49qu4MGSX5ODYaXo8F5kmhXl0xay61Uz02F2ezD
5PjQvQ6VCFpblAnvSUmu8OE4eF+yd5wfFg8pxjxQBznJ0oeAjB5BT4B50/2zjnEW8uRiSJCXODW2
9xikkofPQf2tgL+A/YB9al6z6pAfsgDvpJo4Eok9PLU7GAxww8di+Fmk6EU+i1cd1rrf092i75a8
KoqMLKjx5I4m6mHz0cgIsyAYitFEB0TS+0BVYsh25jHLm2nB0BTMwv7hqsvtO3FLX485wwPU5AUj
0xwMO7g1mFYMdM9oVaLdEW6TyYmvs2+hboIuZogiRgwIOBwZsGNDQG/JKDZkc/sg6PP8pM6/UJsj
qhLdfLrEKNoEq5Ca9bOHQeX/ok9URvn0EShMKqutE6oR9JXiC9ew1xgzySfASYdZLXgEP/NtXkgG
Nhl0hS+P1J3w5UjIX3VQS6E2BLAXLmlgfs1/rtAy7gcgVE7fltCoZZaMvyV12AfdylcdT/L0SemS
FBW1qwH4P5mQfuPfvQ9pYR3TiEjpHXNBzDu6GWmizjsSvodMc0l8wQ7r8LPVOEE3qZC3IST5JOcy
UW3AoLNvUAtzNwJ9pnmgBkb7QuiC3SInLaadP0CnTWgKRQkBSEDwbFd8HJIBIvHnlL8ezhejtmGz
UH/BB/NnBJJbyT51NOsATZFOEaF5QrJR8oNbS6SF4CyMmb4JkgYTaOib9pp45J+B7s94AUfxqkXF
5yGYBubsExaEbCQBbweLPJUwK7x2SGyiuqcPmzDDDoE3UZXBw3sw1aTxmv/qUdTNlF+Cc7sV1gPR
kYO4EPFmhZIJbvFj1EhntqjomMDGJBefAzjZ13t9/AxSMq5y5HzQgsnleyx3iKVfYJKw/e5ncthg
Y+mfizUmhS3JdPkYY+8D+zOnByi8RWCchWLGHFg/ctvSaRJcHi6SOGf1nDe+bP8xCgnT68A8wV7Z
f6sfVw/AlIFNgtjpuKKCwWE8IY2MGK3TM9aNqMyM9XD5guq/sCFbM1Rv/79rd7cJF1qIWU9Czp4B
Rvy4XcydQJb8Nq0Z4Sw8yGs6DUdo8Sg3jdnAgMmg6YJBpgoVuQdixBFrhB8/ZCDTnXwN3Gt2Pr5H
vR3T0cYjvKckxyO3w6SBGqK3+CCdEd9NwWVCTBEXQ6NuAR6Z4sbn09dCH+sbhbABksHtkhxcI/cl
dP70ERf2vuAbtkfZ/m7wqHrEmdm6R7DQlDCn7Q976cFe486gQ+7v3u57NdyRKwC5bRCNF8Gc+WgC
XXXFOrGV8BO9SQdBRRmX0cPuwvtYzNr62WJ5aD4Z0xPentePHysxeZy2a94jR590Sb8X99EgZH8I
PSaA7QgccRQsbqhE8N3UyyH9sYR2BzOB8YvYWCHW+tNyiy1MzNBjrMlUW64lPMPo1Wh0GluzahJk
NmCu3406/zBILH6eGyaOYR8g045Ly8v1wiQgh2FDUWI9+TQlfyYLXwi3DVUCv+vjlahJw0AvxufN
pof5SKxM3g7S6CDDJzUg/08MkxD5EFBwLOu/j4gkcbASizQzp2CAlTRnZJ1fbV6LZJZcWUV+vQU8
425/QL6QwO8Ok++YrQYTRsdjVzH2KhV2THq/HPEjBhj7YBM45zXMCWBqkn0P7vYoRtEqOt7gww6T
uIP50H9yqaXxa/qJmBDkqON30LPQ17LkwZiwEbMvmeBszFTqbcWsshHtNp5ghzrF+eBZRtHlHNVx
viN5aMKwoOjrvxwWio+ZlD2YICDOXL/whgvtrM7a7WjBqQbMJAVYysyee0G5gUpWKI3ZLrhjIKES
BnkWZADQygisebOu2QDWTcXplQYPutKDjasMrAt0MLp5zUQ6puMyvC8L+hH9Kofo+VFJ3aGJ7tEL
G7KGgPoZMWpORKJwAbEmo7BJFyDBoxhRrCdSRIY+ak4xtmzKFfC4SoiAWgAHdiKbmM3dlikN9KsQ
OyD1NA2r1IHTZGgUufp2NRU3LsG3MgL3IiUlkk6opxi11Ft0fxSV7yUydp/htCG53xNlznRvRpzV
bhJx+Ajby+q5IgVnyK7w/0gjMVMy5JjBmasvbm+C7ZDMp3NAfwNslTdHjhAb5cvYlisYVnNNdYOp
lsismKA2l40DgGbZTRC5z/pixBjRjOr4cGog6ceSd5+xMbPdvvBpYKgZ8fmw8hIK9PX/yKRzlc2A
EMPqxPwJ9+1jwuR0USds0Wa6FiLcat5MhGgbDQdMNdJ+NMJ8enpfNvfJcKlGZCuy2YMBY+dFK+5w
So/7AAT2m6eW+Fps6ZWn8/Rw9jtIqZb0N7gt2ugN9Z6tH8vhGeG5+Y7u4+/m48p2seAMhDG+0ekB
YrDekEBhpyQDiH0L6Y7/nhR+7ijzkfUOhLi4YEYU2SZGO3mz9EgqQrvdGQPvdn7vv2M+jp2OsVPg
TDUOmzsOLhXxhRIg8VBcEBOr5FV0dknCusiP5W/FpikZvCFU0nyXSEPh09dmi8OeYb5mQ94hbl2r
nVHG7l/TwmErhatTXIlVPwoPczHEBLjNURnIMrJuWwQV3KvCUb2Ou1f5iqd4bMEOs1Agf4ZIBbWQ
+U88YSOWJPM+IIDxUQ+Nv3ICEsWHYxgY7w2/+zk9PjB8wX8zeA2PpiPQOdnHbJpvoDMhKnGbnMW0
wQz8EZVtmOE6E0JDzFSoC24u7SaiHFApqv5DjIkJIETeyJ5mv+048+Wg7w6jx/gGGFrMy2k7BY6C
Ba1DrJPQwx+vshgODJCZGtANWOyq48GVgU1lwESgPZN8tMnTU6afgGA/fJznEUASalgTfUrQHVuQ
EJAyTF3vHU6nHIhh/97QSdBz5BAicFSK8eNDEYdMMCk5PRcFO0hryy59Fb4eFLY4Dtdy8HWQz+O4
T+1lAvyhA+Dw6IFLL+fLiCwm4pfd1Dj1EURU7CSIrMVFqWlRYACQ+aOAwEvlVrtkDY739r6C3qRe
8iSnPR4cdUfnMJyDNtF1UGM8drylthJ9tX4k5bIFyv3NRjMd8eICQtN5giXp/o+cYcJ5tuq2CCW/
Wb1A9lcC9M2D2+wORFOxXmC39l+QF9g7wKCMv/mM6/g9/RGHcIPVBnoyNcgZBAkQBLmtAV69tuWJ
nPodvAHAwYQwENKJQILB2W8AdgTdWII4loRM3ED14yTrYVhNRqeHbkB23cIbhcCkPGU0f+sPm+KJ
zbbZtyeGqWU7mqNmf3P5vighMDl8Aele1ItyHaxGJGHNtVW9UZY6cuWzfDCHEJuEDFxV7ohuCMFC
5/R0AX68JhhDYOuD3kohLOi7Il1zCLT3mT+Ogg5DQ6aYRwUnPFu6mpoD1ZBz86eYmDEfKYpXC0qT
NwO39xgruL4wSlJvsez26FXyH2lNg56NhH5whYdR/N8EpQWvU+pGQuNMvga6PmTHHDtg62huwJnA
5Q7Gj+KCgQMgytxiTHagBQez/7D0y3uTUHYzWOHrML2A7gMUJSE9vLUwywEaPSRLwbXHIMMf7lHC
hOjXcfhUYBfMw2ysA2Zd5k0WpiITqUOSAf9oeCRThv6luCQzRAcZ3kNk+qCbfSuz1bfzmVWZpdxM
6UhrzMdJhZWpXMjRwUv+tOiJOHIlz7tditsAzAKpMtXxS+jFP1xQ7K88A4CRC0x0dJqkBLT0yYc/
rCYFKjtgZCYA8rhehN8KMAwmHi8loGBt1HFGICAISYsHweDK0gbDd67ukpHDbyIZbATEyVrs0Uqu
6cwhdLXMVK/FjI6aFQn1AaQHrjPATPkypaHJXzcQmsBC4CMNAIBuvDcSgMfHBIUANxuhqG5FN56s
NWI5B06bOrfGAklo+zb3qCLH/W9Evr9CXr5xJwcJcoymg6cAvGhDv579DB5kfhCXlaBYnjRC/o7K
StBkKPKhPtiULjdj7s+X0+npZywRZ5DYk0cfw59fE8k6aLaC6wABMTlHpSH/TGVgySLq2vr2mZ7m
3hL7lTMGgNR7q24cIJ5mTmzAjw0HDh5uQwtv7L2gIqR7QZW3tsbxR5onlcXALhlrzgdg5sBJ7fFG
iYs2FESx9GU4Dfj8uUWbTAIDwun39kVJhPaEqYYFqmLjRSPA9oQumPBr8sbBfMG6egznsAYjEU2N
npPWGG0xukAU4XgeyqeZyCbuKLTPmlUpBnAIqYFk9xSFqQ2MGzcuFzk4yoQXVeYJfVhqaGj0ssSh
KdKRYTPmASwcIOeIRB0f5MhSEJp2RnPsroBdCPx653bJw/hFioRN8TS4FsDUPA//bwU6HhCe5toe
mL5ijMDjwM1O3fw5zlaDVbJjM3/SzfF8Xka7asqECR7POS8kYy7A0r5VVvfdCBH733sKqcdyFeji
mnS5wfUDkgfdfAWX/J1ePgwdoBzKgP8AbL34zaUjOziQB2JE9MHkbgAmIsBMgz6nyur1MkcgT0T4
XsCE3+JyGTX7Algdv/1r/0Y4/zacMCmjF8hO5vnhIhPfQFYAsXvolXcsUAQE7CQQ3QptFHfpWm31
GJIU4SPYEzks1B2VWSgGuzxAd8PLkVmJ3JfZGBzJNnz+MzOR2xFrDubLv6h3KzKmUr7PJq8LvWyP
Z08Rq/teYWUxUb5mG0IseEo+SE9afCGwvKyCEh8lZwuHI8gIzuGb2WHZy+zfEmsO91ucBS2s9w/R
DJBuxQTbJ54lk3Xygq3Fkhuz2O90kv+xO9jtyiTqAb1gj3ALEHLUzq3DChcYKpABWpkJ7wDsjQ3m
t33sgG35XMqVbUH/U64EcYCvZRYOdbYw1IB4RLs1BygfF4RdP7JRcTXaC6grJDr0OxolBeMLyxXl
zJ6dS78+L8mZ03+ZYJMiBJvk9Z7A50ar/gZ9xWfOE8Sm9LrIiK5pD17EDfS2vW3FQwisRww+AcnM
sN682UGv3FkQVoQutysYsvQx3zuN1FbjflbOvagnMs75V1+M1igQIZuR5lyrqw7pBlZCv30Ev082
t/CNTvB2lTka603KkmESFQUvxD8E5c38Es0PYE8q0fG3ZR2OEKqKukSZHfDVpOvyks8BsvMrZzJP
25azl5VBWgBe3xCNh07Ix5PPUMdt3xxNen88cr+Ad11vqnNyLlZCWLICXYUWSq+AnV9FPEzw4fWl
PBB3DGNUrESysMExysfrneArQWb5+Agqj8C3ybYeiZXHnsV39BHrMe4Kn/+lS2wJ5gMfGCsfAwRK
bGZMfUztYxfABYgVGbyLtOVuA6QKrrwhnjJzasQejfPCrMlFOIzLdyB/SZtbFnRKSwWMihTHm0kK
q8RA6T6CJ+f1sN+bdC9duys8S0xhgNQu5r0Px48NN4f0vOvvpCXz26kvdLjze8jwbv917G3fBFvt
snmPzoAUDsBGmD5kVofVIXju5DOHCXcA8SarXEVkY8Ak5czu/lr4RcXgDdrLsxINUcLzY+bYEFLN
ksDyFJOVJh2MF8F0uIGF+RKSB9kV22X//D1ytNann/2NPyf0V1P18py2m6GHtx0OrDNIBYh/IYRX
u2j27Cevq7Li5nBe/ubNjDX/uqKz6w1EEYQ0HRYCDB/on2TP/0GThz9o6gNZvoIPgCbw3zH/bY4D
HAhXjS0Bbcax2ePAOKoMYUQ5CF9IASoeGda9CsT3Mlskd5gNKehOACZL7KDBY/G96stExoeR9W2q
l9GCrY4v6ZCBo07PiGqZXNgqv8ehzpAck91kAJ8daT2TNyxw9lYgxwN2LZqC+v9uxqiY5WOR+q9r
gcAKrhUdhb6jsdzqu+H8MU7DgyfF9UY74Yjddkds+PbP5Qo2x3zyxW/2JP0Lgpnsk27SLkZjnmEs
yPQQ3ZWCWtnxFtnYiyuhcYE+K2dk6kfsG8X8h8tfWsNHcTSgToSwoZnhmz9mHg3/3vNm8ZzwHib3
OdmTx9K7b4n0CouwNyk35Sln39k+bgaqldkwep4qRrNC4kO+7AYr6fqd1pPcZ8C1k8cIb33NvfmD
JZLR+MUTH5bNH7j8Z9WfdFfVr0Ip5nrrGpOmLAo8GWDV6W21DUFGKLfDr5POCDgU8pFK9ARDpoVb
t2s16Tdx6udRP8jPbQDhQlH6wFlyyvdwX4qlnwfT90Rf3je5ewuV5RObqgbGwXI/gFQh7xdbrvPY
VCEH4mjyPP08WEYUBMy9Qyd/IECMJB5hZlNN2K23/Z5w6E60DYV75VSYvf3Hvj4ykZ3d2z6QtU19
NwDyKD9Gd06DfD+0vxMUlL+NDk210RdFHwj86+ubDzSmW9uq33NfRAh/AX/r63Nfzt6BguC9nT9n
93FxSc/lJB3CtgbJ35OZHQueInatYUSl7GdB6RWxRtRBuWhPvKG4B7fmDd0G+zgVNOrErw+Q4n+C
HpF1+JPo6N8bZPoBULX3cofE99yCyiI9AuVTZz2JMDRyJ+H8RbU4TjwsS7tqVVk3//9W2cYjJxma
LJIRkrP7Els/Auda4E1AZDQCi2bCscRKVcPEA851OCUoelvzhZChuWobhQl0XjIy30E7IWM/gJR+
QEKi+LeZD+YBoi8kL/HmtUe+vYEdBT0OKkGEschfe+Ny3KA0oK6kfXUPRzU3cIRtk8UQHS6n789V
xoWovNFPzp5ApMT/MsJJI61ayDwoXeWx5H9hBJ0fX5jvM6Q9FEIlwuINWwzFZ5PR3H60oDXZ9Mdw
cnD75dunIMZf7/Azemz6J/kqLXpQk3Zx5UXMPAYAovtkwtRSC4oL+9LBlACPZtrs6by9zs9Cxjpo
EfpPXvJYJ5TuvFuA32O64ibSabbIXWua+3TCuM4AWn348nF28lIkDyQE8BIvQZ11eJkfH6EUOXXz
oT06sSZfZoZXyXm2Ex3II7+2U3WnOPXxsDuw+h6nmpAudA8fZJoaIT7nZvs4ctI+NOtDr3Ozu76R
avaABEnKE9Rvrv5x+bwJvTgj1CLEiPzKf9FixiUhQ3mk7rIV506H1vd6B3A/Ag4RUIlu/CGisF00
MTGHcR+J1mDCtbY49VE0UTyB5n9XWHmEx2gguiuC8Tx8pFuOIf+A68IbIh+hX0JPStu7HyI3ZyI1
eYmYLySjWSEh+UsJgeqfFQwWHCtohL52cawvWIVcWmANlLqekYbiUcal6ztZmfKY5LGrApqCWhAG
dioH5B2PQQzQvaDFsLspjEUiyqHa64/RRpJBcYjbk+rQo6HLT710j6GSDUC2VQKwEsL8UfyTb0Uu
SkTXYLUBJKdbRKU9sOD77b9fdGRg/Xh4/OwZpWyjAURJNWf9jkube2owP8JEtIzSuvd32MqrOtId
3cn98u+7pZdRp8PosCOZWYF/HhyfMZdKg4DrHKSEsvUZs+ymQrDwmDyRO4MopDbFfOr1TpSmqJEc
ISPpUKxWLqWe84t6bkUOE/RzPdXjw1JyiK72EFJYQ7c3Sc1+BDFxY5H0tkPkib+gnqPEsJsZirYp
4wB9wtGjKpaP6vY5/0ImXeAwsLdOG/8XEOke2AlU4NNCmQZwSGYxmH7P3D3W3NPxB5lbP8x4kH+T
npvGPVN4VSRf/PiX1bc7Xz/3Xeh6VP3ZLPdwx07BEr4rkr/HaPpxjHYMMKlmpSOCz3sgtyL7oAxP
ZzyKTJFPbQCAINm2C1YrN+zg50GKsvljyiTYYH8JG7BA1asnXH12i5+deI9J36VA6E149p3OV1Bl
MwLW6eZNxKG9f+84pDl1THZrI90LgOsGTMpZiygU5SJyD26nhjAEtdNE9+vFw/mfSiyfSPaCxEPr
L3SdcxSp7nnCDA8n8zunADkDoog0k/EhhKO1fs/sm2xaZu6n9nPaoenCVWCNWOGZ+5ktRWw/ejKC
pnnqzA8+k5vbYbSdPUQKR3hYwZhwPgVsdS5ywGnljNwEUJBEUFeyb+PfOEVMpkeAJr56GUakOywz
V4rfa+VSXAkbWZ5y+4zJ70gPPP5t3h5OC6c9J6CkSKduV9Hz0xOdhphfvAwa9jnr2xWDxTJXs+mX
plxm76yQJYfIE+jxZpNeHY5c6Oo4WR+cM/0mKSFEL7SokItZcVVQBBGW7HXz9qKich2d7rGQ4BF8
SiYnhnLSODWv9huQFHS6HGFwpV61PxDrXp2SZSeySOxyR7D5krPnWE7RxyID5TvhHMVcKB0TPrM7
go8lhyNni3cMNQNUB3AqqcsovlAT0r/qfukdPGLwyNrgxEaHloAaCS0omVvLdnNizhuxOATHuMhY
RcwraughB+eI4/7JKKBkKs1+PInwKnwDWR/+x0ceBrGjIjylhESbDOrojuxTIwLbkCvTSBD9nphX
3Sist8HSNCWLep6H7g2FsWEqHoSp6nQC4MXJQ6aK9WXras2ntxk4A+PYQq8z+cHe9W3S+9wP0e34
Zn1wWxsJBHq455Q2iSlZoiBDUGeHIt+GEVmeEhZcA84dHjhekb3qZyNADHRInc0bUbHMGCvgzLEI
diPXxewcED3eEPi52JsmaczoUIefc/4FrfshsuctcHpnwN8Pg7unLnhAuJykOogEBt56b9Zfv0Lc
3T5IQVCZbxbbjhhk7F2VhZ6Dqr35T3MgBMPAI4+v5NgRcsbsVEtDb4B7zRHrtQY2H5k8dNQ8JB6a
twAhMFnoOZWDIL66EEobsXPDtT7HzCexdaPHQmh5VFGcRarRiw7+yxWlS5x49bqj7OzPABkdeaY7
SnhwKOqyGY3PXIV7EtpyuDcecwUGTpvdTDnIl1SqVuvmYTF9+TG4+njk1owB+040Fms6IwnKI/sL
gFzb1Ej3K8LlMN3aRLtHZORhfOIj8F8E7XZ/ebMppUjoIdcAU1SFzvDcF5i+W1j1OMeYKBJgZaLl
KCw9tkOamHxPRM9itKGNJgMXjSNT53kgmxkFjK04Z0KtyBXk9kZ4gghDQYMmDigTh6T5WZy5ZGgB
2rD2vtx5NJd8/od9FWGwJJxwLwGI2MMZoWHSZUUDZIwYirkKIAKcE0LmmrKREKLuUXWd31OFnNqc
5KKH8NMxON7QsCuBjI1lKmyRs5J5a5FCeN9iqp+23qZxZe/aLAE3nO+CJuXOSYqWfUbwnMuwdFvi
4TpXoWbXVF49nufNGdZ6SpFCXIvIYAKL8Tud6htQn4mjTGQbTCk1+XPa60A1oHtnFXf5G9ZH2q8p
WmmMOFeQ4JA7ZacEn43Y4TMCGAFb823lP+3XbngsePhegTamVTEP3tdBX2tq8z1RSOHD41JG0BTb
124QKmE8op+QmPz2c/UYxXKkxjLFBAvJzZAruRDuUbMdssaHFJmDsJt+ULYK9Wffq230KuOOBaqG
nTOalOgURmLZ4UVlisZ54Nz83CdZag6DzaDC8WGbwLuIeo7Nhj759AG/WbG/7u8THPT215HCyYET
Wj/nPMMvn6EpgYbeVI87BMDLW81QO2oG6vfsWzgyJSrhR/IDPfIoLAPdS9CExzpnefRbZWcRP3z7
+x9yDdTGeB3iGBEUubXbjQ9zxghkKHdPw4vwP8o27UYlQpjM2wVQnkk66zfbqPeAbT6BCSQRY8Lj
Nw1Ot+wf+Tgt1UNltZNBWFIivBlkUq4aIXegjb4KEz8ldQxkLihN/hHhRytuLHya2wd+QLuag+S7
OTjEwJigC7vn1lD4tJ072atkbgGgENRNXg5UYrHN5Ln0FnSEOLXhxcg2Kr030j+/3hx2IN6U/8v3
BWQDj+4Nu2K5aaw8zC6/v/e6WCZrZVr53xhf5pwhfjuwn3yrh9qkAHgu12r4myk+0BakVTHrzelT
WSM8txRpqpORFJgFelxhvCBjanqLv9N8JflaMHK/l8cJyypCem1Mb566Qx7cBK06RQBLPsPup+82
qd0GI7uzdAMYlRKPfd6FnZyMQDbWz+MAdImwDzxFSFkA8RJIQZE2XUy+mDaRxfnAwHbMLhgkbEq9
qCPaRqZQKdz36XTwR2aDgPxG8QFM81qKiKjEE1qdYvpFTRlRVkrkiXkFooteeMBoTLAW1Rbmtrst
I9UgZyHs2mUjb/rZLMPpgr6eANaX9aH3IRhZab1nuXgAR3Ma/cjK8MBeGgJCifdLHbW28oFTIzog
81Txh8OI3x5uwYuIkPv0dvNvXfRFqoqZhwkj0xej/crFZwGqzO+fDvuI9VhK6+qIj8kcRRn1G0sW
rYbQn78CEXtasM+RbHV9YEGtx+/p9wo/U8E4cfJm8W9g92BLgeb3UDnv+LaigX3EEknYnf8u3ewK
3dgDTfh59c/j/wcP59mPSjQNqGqG9vNny097wKMYF7TbJNzerPqvA5WibgZL/gPFZlG8iM5hztsW
DqtFDfczW9QSCByQhJRW+acS6cv0UQb54vju3K8atkr0lP2bFo7K8aGa9mX/ReAmAhjyTiG+75PH
N8w6Lxs4/QHi7cR4VItWXtFod9iuEu9ZbYreWq7HyWub4ushi56YQUYgMgyJCZX492timiSsukDI
SzE25eNoISbc7eDYzN4bQKNilk0igJB7/NtQ4UAUwY3TkKHBEubwal1SlIFuMIoJPxWDMAtXv2iA
mNyoz0ZQbylhvllA6zFu9g/ZfiLPIGQdcyy6SR6qY/cTwepUjs+YRL91ElMqrz4bVNKgeZhfuZWp
SfaWAPvW7Q4YzxgVSKtvf0iOiA9ct5jVb2Keg3Cw6xS6lQj7IqARfz8Trs/1Mp/3PQ10MKKPhGcb
rHmt0Taf30iY1U2NaCzMSlS4iVX9mHeIYrbHEB+0CqgkmdWSRApynjdGN8wzIHfo5GiCZRGDy2wG
FOR9zsp99fc7HxSnFLEH2LAJnBFq8h+ays1jNdrpi5t2bJwy6Ld2oDtPG0xwoZbBTiHqipFJNXU/
ZBAT9Fx9JVO7JES9c7aibBcIQJIKNz7oE4zccKsTzYW2kIN6JFhIOIR0TfoOA6bVFRpVbuok3XSQ
y4sUnYVktHuRcrfsApK7h/Fz24ISfsmNvi8/YcK8tAsABXjja/+aE5BGfCNXK/N0Hlna3qFNVgHj
OiVmHPJd6CT6sogyJTYGy6bSIXE15DMTZJo/eK/X34+zGJoHSR7WJuir1lTn6ry/Q6fkw34QmiLk
00wVNpT5c8uTVF4EJR8VrGsqmHk7hcD4cs8r60XKKd5FIHBbZ5QPwQToLmkm+4LX0YgbeTj3hBwH
eTqaoghkpI6JgQ1xBkcGRnIJJ8pHyJmwUjMS1qyO0DWPC0gBbgiMECrQK94v8oEQ+MJ4LhjBy5jF
fQ6PcWp04w7SjA4StITClhBjiApsNGAgSDmLhQiTIEY/Mbd/JdMh0OmEFH1E8z6WD6RfSSQTblDh
iAkQkQAn99DS/JaYuzH2pg4BGw4OgWn+x9PznXP0oW1rAkJymP+qywheOWGRp9KGPhanYi0ajh5C
GhklE/jCgtD2TbpmlOLuAyFjIm9bFOCVlKuHfPu0yRZaJxPoVYhdiQuFlObLcDpVoxxGKdQZa9R3
5itkpK0hOb2I7thMjkB+X+u7HQ4N/q3EuFon8e7Be6XtKqgq7jPpUlCrI5Foy724qeJKitl0kMl/
hNZO3iuAuNHl64pg4TdWeg24J8OFUzpJdL9yuncb0BVDocVqEGoFs5KeQgiCeMamTxt5DxqyhFxM
IlnMgYHwdTO8VIHkEZyDbK+bYVvGvTTp+UKIIwL4yESaEPCzUiboMzYlgB51JNIjlk/GvCoIXh4B
4CwEARg6meoa8gli8qtm6nyAKOiAj7siCoSdFpFCdFs8V4PTI5o1HvgfJjzFBAkgI3V7YYO1nzOS
hHi62KPn7y1MIjKw4BB/Zv35k/XbJ047cylvEIsKlZCQYtU0kmossh9lJJEEbqPaevoX3aZ1XzLZ
0hLWvXIszzEk8BBVyJ8eoApA1M6Xu0b+Kgm72ZxShkI4n7FYUvvE/sILibAZJvu6QzAk/x50Hjc2
XTCpjNRbCNUZjkp+7fYCfoAGxVAmAj+RXAr7dTXGwkH0chNhD/SFmvnj4/mkcx6G3ysDiQDCyMvf
DE9widYQG4R5IHDjRYGDrwkJDV5pD3ONrdK83hij9USqRRlIJMoDZKRPtAVoK/w/+lUAcgbfX/UY
XQdAFsnVYYFSaMmOZR2YbyHyPSuCHZmN4sgmsWHWhgRoBDhA+mMlTkMQ0AUDfdkJkHWxKFBAxMyk
FHcmoBWx8fjCvVqAL2N8cjRAiiXAKJVndl3EP3q8z0QKUcdMdHptruXIyO8WMN+N1BoHFxAVE9NC
UEl9fPLkxyU3JT4Qldib3ghFSHGtsXeOa0zSOXU+uiKyRZixiiSYAba2eMjrkLgDV2iNvijCUSuw
QSgunb/RA8UR4zU6E1UzmjiFmZHiqEVQSxgH+Ov/bYszhvNLdiwy5C3EkAabOy7bWgyjVGy2KADh
dE40Lm0jWegoY5lsyr4hgmBAOdjwSOwjWYSEezRhvEuuKu28CZBGr90G2L1r7s8BwFExzpx0dJg0
2myPCtmabKXk3Yy4mczyA1NpQDqo8VDCiJ8IAA/k+OAkVzHTAZ+M6f4wVDLHbwpUSHymjAKcgWov
WqXc3KUm75IzXwwPET5FknQouxFLYanlOtgfTNIIANZY61yyAZGtlqEQsudYa4lvNRMOQ+JSxEQc
lUv8EMgA9ZzuEhEIContG3ZFng0kr873v3784TapjkTyYsJUPkGa32Za5XXswo7Wly0MGirBn+Om
/4+lu1puLEnCAPxEihDDrZiZ7BuFZRAz6+n3q55db89Md1vy0YGqzPyplbVDpmxMidMQZLiOkOpU
YrcKFsOb2WC8yOtqcynvBSp+2dQscRnE9jtO97OxPXRmHqNXKXMpJe8j5lCo3dS9Mo/kXrxEKgX1
ATa1D9B6d9ef288lINVzZSLVylF0ywtjQB1vnCaXzo12fzFgoa2kueBi50T6LQa7zoPv0WOS+YgM
EafXXv97HO0Glqe5oq+f4e+bGOa6x9/bnAtSWFW4s8/A+/tC5GP/K6dXbzs4kGSof91Qh0auuRzl
unwcOe4g6p9b6fmLZqz0mMdGV7TNHmP2bmJ4EE2Vt8nd5o85O7vLX7J3VxnOWgnJQBJGa6LPmlSa
4/jnrWGo5ECuVnWejFJe+slqioPIr1tbQkHtPLyrGLVTz4d7czmSfTvJFbdYvAd8zODyggYNiNr2
tr+nwb19KuORNeyB8soDE5QfDIo9uQrGbLQYbySrx17YIU52xCslxpHFPMZG+xB+zTf445mhiKjy
Y7LAlN4KpyW17F8aDAbQVzUiiKr31rV1Ha1YhwWeMVudAlSnt+/JfbL+xYxDeguNpjwk2oJ9YRCX
sr6VkVH9iZeKWOD0KXhk5hnhMJ+t1SDdyFm9mRzZ4Q8BU6unGxHaqt5rcOkE7UtQwfiy9g2sjp/x
6gxWRY3f5OPzES/JybLBXVuy+DDFl71o41rxEjKbYy2CY4iSUN4I74yR+r4sEeFRwuZ0Q0U9/Et5
uDzNBAdJbyGL8UrTJYY1AxQfylrYpcVEvwKpC36vgg+byYKEF1Y11zLbifpzirgpBSpSmhmZvfsz
PQA/CynD7hMD6FU9Xpsvm9FPLPte3NKPUSEH9MGu99CPjx/jB4nwNwchp4zLznzVluowWHfReWv3
SaRNwIZrzn4UWzq4EGwnGYrhaIEdAnBS7pJ57wTkZb+xi9IZkFUH/i9HrRODAaWocaQRWWlRMVfs
ZPP7hj7Tgr8SA4UFMYgYCKxqAb8wryR60btbikfB3vzYffRPoIEuq1rr9K0cCrHgI6171ug6TbVD
j5mLASjWcD475P/RjfdMd+U5wf+yteP88bFU7v8c6pa5h176QQV+gXgtfh2y5APO6ZyJFpVc3/5U
jBVSrUy7zLd7fvqMTZ6Yv/WEjPpNn3Szk8XtBwOMigIJ2zRTrLbpf7ign3j/H0ob4zD7Lu7ETRLD
iUjnan/e4qaHzJVjjeMNhtEFRZmhl8Ik2Y8ZDdDD/pLHVoKCgj0MG4OU1YUgAy09bVp4YpdquhNu
UvqZuLUcI8HyaYPWaaLt0sDTMe/1xnFDrkVvJ9CLc5Zl+Gwa7F5AGkKiqo0YZDZNBMz9RDfpXrJO
9HFgomx0e7VrLzu+8YOoZU5Rab/hmT9KtJQA2e7u09YAdR/JlftImRvGmKIDGKrazTDz2CifLg7K
ZaWjPtYuVUyWoLxWkgSb2WX3WQuK9OM8MVjWEmqCRfXOV4Cvndomxp7p3F1xWg9YFdW5KAbrkHCV
F/tfMvt+5uOp6AqUcqqvbwRrJk6ui8EUy4l95xBwgIdtgjVcGXOjD6hsPafBiv9uypb9EMLIwAha
6rhWjXQL/hLiOWzaC1oP7qPd8H3bOT5w9zi4Gwh1lkUTSyOIYDOBeFmHCGBDUzTYkRllVrOcdbaD
ULwg7drtYMkcaNqzKtJlad09tBf9B6ueaxN7rO++6RtUmYeDnRQA5rzcm3hVfqH+S7dYNt/8urcd
DmD5Z91Wb/OWAFQ6zu1ubNECm2vEu6TYmZuXGcWu3fuLNp58n/n3INAfeF6plJOlt71oaWGzAmNB
H4w8QaDE/uR6tRfP9VXvTD30gn9lPzaf/CorqQbugWWR33UhGOwTRlX+6eOgHbnya7Klpnirf4GJ
g+Xw2XioNdNyLzI39eu180k796+2iTTwggnTyEPC/UvV9WxFGrGOjysqiPEY8t5rfCAt2PVX2Drs
+ioMF4Y+B6uaRSn+sS32lyz5n/NjA5GLPdmJQsNdwNGBCV3ZhMVjwJXcIyLEqPiWD3NpbQc3BoMU
o9wMcqydGcliCoedTjVTBFK0Iu2NGF0szuY/pZMsAu6NnWhrXQyxSKx4Rpv60vT2ymp4aWyMpT5A
HIvNjf0Hj2fgfD0FA9/N3iUkIaNZ9jmvbpunv2BUe2lIU/lBHRbxEvq/A8kR6a9Cfdmy/y3yq/nB
bUOfRD8j+VyJ+HT0kTzLKykqjoyEIVjLbkuZbuh+dUKldQvQXU7UgkaJhXbhNTGmqPKoUj2p34Hg
8EO3HVssOiOTuNKWewU3dsMa+z7RyaOOpEX7WAymEAelPl1qGfU+4Fb/9gif+p2/NjCKjgCcDf0E
c3/1okllgWKznGHoEEZzuGeMH1aedgZW7TSYmLjJcP8J28Bb4et3wora9IiSYTQ3Yq0AIssHMimN
Q8FXzSRUNPRvdx9ab0UgumimZGos+ZOsyxnLVPh3uNUJuGBeRo2IAqYKBuwBgwphxomKo6xdig/o
1OTeqFwL9IwBY9ODBvgj2FUwZQCzMZQtbkl6rigzV2PRRzkzWln5PtgvhUIaeeRc3ef3bAOhhT5k
pDDX8KjtZeLagCFe3U3zVlZkV01GGrmCj+K5LCiruU1wiKoCtCRbzJor91a6uK9+wUQ5ubzFKDmb
VS4vCAUYJACiVete+IUm1WkE/ayA6866ubZup4bdyt+RM4nnfcv4JejXgvYiom+6VVxJfwMnAooJ
HrLQbRztVoOAa2Jvs3q4WIE3z1DFMhXcA1G9rfhHkFuWf9G6OLV+FeFHBqaLgFI3uG1YgpBgYZln
97A1BQMt5tGhoeITc2Z+KQlgamEen/GAyLo1s08fW2Eic0Txw70zKEGlyHEQR8r1Ky7scVE8t5Z1
6qpWw3AZ7P22mXNsqduwWunhsnOz8wLyea5ESilfdgrLCwIXgDxj+0Y6gSZpW0K4bkU8B9DM7MMC
q4MTKKd9sAN52YU5i5UPx4f3QxgND7p37h/PEJ8l6WABLHMLNWi+yxnKqHUdKlFkVzNaTq6lSOWO
exXvzAabZnSwaL7ryF6J+mwQddeuapHxpYZVfyIRThUi9fWXSbHO5+NC2/ybMVh5FNIfN6sWAgFb
qEMthecRqa4epRxAjavDcHXs7569yGy4N6dV2ufK8Ucpsyq/to3bs/oa7bP1Q2qQfrbW8f6Jgpbt
X8dik/5dPbHi63j6iAo6V9qdTH4R3NNLJ3ogOaoQvbLRqz+emWVtEUSE/qE4ljdaq31xgcUOW3oV
98xoaHYo57KtRPPQRy9+fgtp4+dzHyIBD8RkfrP3bybmTMTaeNqGxJnJI4xWV+Yyj8omU34DO1eF
nauufjWyJ9zKBq7qiokyaA73e2Uyx6LjANI8Yj0e3vlZOk+MYhhpLpyb5R/UNIrsOO0oU3FDu5nR
86qIxb7jLd9PTB9sDTBR2/6R4g9glJ8IfPmjCvlVOy/n693odW9icF9PnSQ9WzKYhVyG54uPWFze
6+fVrrzlH3d/htiWJ1orNiGxQK52ezvkA7+nxTS6neRY53EMOrZ3WKipQ+dKf/3+VgXY0KENZlAh
Qe1JsGiMbMlTmr7yu7GxjOo/pIDo9/Jmo2qzkL/x4O9vsqB8eDFsftTn/b2X3vy5+SZX4luVT60w
yeqN/O9Civ/igRWS1kJvkPmo7j+hblTz8F6AUSG4qkvUai2IezP1fSUh8/VQX2oyQywpt6cis+JE
F9+lzVWZUZeRSo0k0TB3KkGadHbb3FZGpLzdJcNY+vqBbc5b7mX9BRUj8yZcigcr/9XXc/rspDo5
gli9KhhgpBDQx0io+rz0Dqmimmaeah9qKITE+dx54QA/sd6tlp7qNiGnN1agCBAN2rMqNXD3ZEtU
r7S37ev4blSvGBg9BQXhKdeO4+M4XosJbkBuMb/nQPGLzwq8Hcw6K4Zm3CfgaolibiJcuPwrK2Wc
6yWnh+Ghu6vRB5W5qFq+0QUCKbp0H6zQpPaCVxa/VzzHJWjG0pkep3vL+QNc6q8BsiD7KoaayVc1
q7S9lE3G5WSPxI1UVg3+QtBxGFbVtHxd5nQm5d3ww3Q6/5xQARTeAujsKrVrVYWk1jXOZr96Fawa
sHIzp0IUK+RKFpzN37VXmcrRz11zVmwf4cWm1ZW7TBMFYnfVyxUAXAwf6ymKtytWpKT51mmEs1yb
OBHIuXLtpQFjgGCELeq8HAJdIR//WHe4/9RORb5Hvy9l/8L3HeUq8sTNUBnZu9+icy4VAgxgX2pC
QBS4Rpi5l/KNi5VUrkl8gyO3HFwwXDiwlHPDtWGogqcAfSTePGlmN3l0K+fBpIqzWn4cnCKc9bBh
hHkNLs3kOcliweFr+x5vpNw1FBwZDSAV6DcAr3Y9RilGi6GEzRX2nf/mZcvyBOO6+PEt1nDAppev
mqsIG31x5+x69NpqQG+91YscinTjZrdfXRuX3iIbGFajDWbVppCqfPOmocE8VtM2HvkOPvO1HqBU
PI/qsX9CYxFFbWdD/7jUcvwlcr1EHcOhGas7eiJ9fVC2mNM2kgLnUyVwjFksD8NitButLZpG6Pn2
u4L8WYkUwJXdg9P4ttQWf9sXvMHLdD+OY9ms+4EMc5Htg4Q0H1aGw4UzM5mMTLzdV6vCsb/s3zoo
KOXc76OG0ePibsrJybWy6z4/dzSEnDYG6x5OeG1zz2ewlmf5G13aq2CkeZkex+svhNKN6d03DDIZ
yx+mdGkWtIiRdOHyHVlN0gkWPIfq6ppSx+r8kTVmzbtjhX4p1vHDnNR3yYywtgAkPnqz3DjHQe3+
t1nUUsFt7sYXIFAYECN14S1RIXbjWHP/EwuZccogVnaV9TgZqCKdZ34uV6RCIFma9zMF5ypIWY/t
ePnpF0uVf1mA7ImPuKGalWLT5StOXL/Cx674cS9MkIDcqUpLA95Aqk5Q0DwLh00xk6q8DRKetp4H
aVn2YdJSTazK6PSxc2W75r+2e1ZPZLVu8XuX5c82W88+SqttKX7sz9x42dYGrL6qJnnr4OC3EhEb
aGmhALS1N17bIC+LyPRmYH8q3wQSbQoxJJ2nPvK8KuW2nXX2932trR9BTpmoRreVt3ZqVnvs6jaf
o5EEO0b7KpsAhKNsI3avRI9GHMtKxhKTjAyya/Tf49/y9LEWbro1m0iOZ6fx+9jZYWJEum+c8u3n
/viRNlAOdro7bBcBeXwKrcqRbmL5dTwNb8f2KtGLXSsb1RF5SlK1XtxJ+TY5YavLEQKrBDxoNKzB
EWiS43BD0GZqJvBAepCHQtugNivvicczkgB5wtZyklmNUCXtZXlyVPl6dXocgEsmFow0Et0IYi3+
JaeFmAEUS4Pig4qdkUopyM9f1Nf2v1Zv23JhGsGGfdujgjfspNgOe2MUaHCsbHuoH/lI173M/ORY
WebbSHBaSV4n/0xnwrdWV8XermheGM2PSihka4AQ9ITXxsWGOl3yA1Fohh6Px1r+54XBW6//LJSa
YzkxxSqOQmHUS3lHEwUb8r7QXhcafwxXwjcA0/7O2oF2u/3DV8x2nMqP/5qz0nTcuxb+GoCfQW8s
K41nhr9sZPJ/dY6EPu620jODNzDEef9XDoQX/1yEff3BA62PQsEmTlr9zxtx6XASnSk977XY+5tU
Js1/zJjCbtJ2Z1fSnpiPZoqnxKKQtt/fR3vYY+UBR+ppjT0BVO3gThHKvkLRkOZkMys5p5oWH2VZ
qY6CYD/L+ODlSmFwMx4IR/LDgkrbApYLmPZPCP585HuRsj4vIOp/jVdhXEVc1jPllQO3/GcGTMCP
J1VMKPmVKwGb0ium8uZM1oD8D12Xgmbce7Fgh+X4b++hrKRr29kKigtHOs4WNPap4h+XElXHT9hK
jBgKnZwfmvW9fyPn1kkfbws/m6AePxf/fsad1viWH/0ci0ODNi/BFHcuvwaJPKvbsQNn96EhfEKD
NKneJnxTJj8MYfbmOBJzw4Am5XVTGL2/4UKSb7gnPKj+at8cx/P1wSCdr6Tchc5NuPlMaZ047gZe
SCVjAuBiOtdjkVz5z1thLKUP1ffNFkQWnh84/VypR1z3fKezyM/NCFs4nbDEftjRbmXohajDEmet
4sIgkwnKvy4rvO80vCqq4Z52wjZCcJPv2xEd263kvdCcdNPPfIfhDcfQ+TypjV2E34YpNcQ5juAW
OrxvzjZ9PeI7P1XPaWlo8+/5X6/ECjRGbHVoQKzxmQqpOEgGlmYKGywlSfIq3GzAOUiTXgWo/3dl
gqUR15a2CsFW9kIyVZgMBtdC++P7o68+cRey0y38epHyoXkvla55Pz+ckFy+272WYsC3eDnVEzzX
ZMo7TthMV7Usr1j58hAJAsIrTQWmlAFkyun6fXP+T/I8dnzmL3g2Zc6IvvNdEfpnWybmdA4FAZr1
aTBJCDDiy0dVBjkk88tIa9O6INWrh/OXFhdX0z+5EtCozlARcSqeSyQwPhDLHR2tn54fztkEh55X
D2xvV205O/MhN0p+DUji5ZOpJ2Wanxt2tDRjx1AOPV0ohptmgQATiKHEVv6wISSFw2n9MlpqaBNF
pCUaAVlmZA6+C6tz0ZJYp7TctVgm1ILD84NU+Tv+tf62e2nJ4k8mdecjESEyTHDrqyEdd7U7/OXj
Dr0pt/r+w6HsHOgwnNju9yB8zn2f/g5/oiM5ZeKR8pTBhoHzOns16Sv0Ev9Q8t4NGCGlHZoc72WM
k4N3UnDmydWMmEz7Cq9xZGDsag4V0r84Dw/jnjkduoc6aSi7/GCD2760991dm55atK671+1qCF7n
XDqUEF72nDAvNGDkS1ZcNBaNWX1mSLDsMhDYDzN5bfebqw5vZfbCrC2geVHAy67NabfOpmuTnxsV
8dFO8wNNGSRdyt1rY8b7NlozVsX+xSz2DchnqnUqnOKt/A2V9rCg33USvWdv0UTCCxoTBpIWVMod
Y5oPTFJra5jpL8er2rUebENV2BiNSUy7s+UOEX9R0AUiMavLjcqPze21sNhW1kK4t40sD59FMZsu
r+RP7JqpnJCPV9v+/hzM/qJfS4Bikwjx2j3nOO4nmg9Sxz9htpH8tRY66AtQsfh+l5+ejn8t7UJD
6nsqh1Vhsy+ef8qfaXAJC49rNclOkIj0XonwrDBhPuYFUCy3zbU5JZzzUuNc9462F8dGfFuHbyaX
rZckd+VArJVTX9b35178AFTITLUbm5oQzGuiCd28QvZ5muL1OOeRwOi5bKqKQZfdzLHnZiiumd4G
esPTMmZ03spK236UuDCWRNdr0Ozbl6bqYamW/1nWc6EN3IOvBIfyq+IRxzxt15i1o42VPvEpTulV
3bufsKbgjtgbE1vwaP07M9fssOGvICyICYaUjh6FZzkrQ+Ntps5VmWV6tgucmSjoK7O+t9dIR5ox
broJSrNTSS5tPdGJM8ZZt1aCS3Tdx+GCqxrXID2N+f3WantsZKpCWDy/HCWA29Ti06MBoVXaQOhS
PDWNBeFf9z/Fs2xDzHLlqXbpXZxnLRvLNnyEC1o5SEMuWgdxk4Izg6bAgFXjf9KdjeAltes4VUmi
Z5vKYiO+m3vUqkw1ZqiXqB/Ht0P+a0P7k2jLvK7Myus2EWIt3j27S8mLjJ9GbMpG/MRBbzkJp2gz
3v/KGoKHVujy3kbIi7C/AOrTwiUFc/Ox+XnKDZH5VUzMWVT/rvCdzUgxeCvXv8woU0q0Xl2+jhZJ
bYsfbLAnRMBCbEmjkbKg1RMOm0F0iUeBz/8k40k4aNx/fP3wkXaV7t1A912aoFGBFYxKKt8PHz2s
g0yidQ0rNjFtIl6Ng9fbLYMNtvY0THErXxuQ20JACDZzwZmUu27lT39kLbDHf3RqjRVGxUzbuJI2
u2v59BIbOTuWXqUUQZXmH6kn+LQ5I7AtVwB7f6ElfEqDjTVmxp1OElpnthbr45vYanc1zd4/4JQd
t23Hrgk4gt273SUWOBdSgiFkZowxKSuClcz7I4gOHlkxrQz9b6Jc5kgk1vcw8w5JifZxlcHPsjdN
VOc0aoIR495v0cecsYnY4LGWQmjp0grEM1AIo1XR6Be8wyIohLgfFazJQvdSNO4ubEhoUV6+4mVK
+lv5XkiQYXiegM2AA1oSGzV0LdMKPK1MKzmcDVfoMIzdQ4fFf3p+Ng7Zf0WLG5MVhN4fe+t3/FFI
GNrOyGdLa3PEdCUsbLnS5Y3iWrPdXKNkteXlSWtU0dqkE+VstriMzF+Z9vJWu78bx0V3tW5lMSwE
12f7x3j3EKzqLj9ZQVVWqFM7957cTx8ZDq4SYgzvCGIinct5fHPWs9i8FQTK7KIlLzXiPo4VU6fi
7Os9SGMCRLTgVzLJFXw9Ub802WrUUiy0okz0QqrfmJ8egsi6A9L8CI5MQrprYvtKWWEY1gYUlDu7
R6MuJMIUfI9LdCndVreUBUfsSsDMprvIVI9sIlnor4xB4Af4ljS7huCvv1UJc3nRNZVJ57Mdi0L+
BDhoLoa7pvyszqubw0l7FLIcVmSUd216KHgPAqKFfOwD7hHLf0MevgcVkDcAvpDsvMo3FKz+bnSR
j7utxWTAIsjsqkdKD/au1CG22kR9u21mstV4rGaKeTNSWMxPuwl75+el11otyi+SGfZK1/Iqh9Fd
Qku9ZqvpS3mXLfqPNQnysvjMVWK5ym1b3SebJpOneEWE1P5Wz4AaYXfWvNkommkcz8IA69FjG+Nl
tqnKpM+mypms3ax+2A3i4K9tPZIGKLP4wv02fcUa3zTXtzpSzPJiClpYn3sXwlDe2MJvSfnoaUCX
+wYTjS0fDTc7/g81FenKJKsOEqPlEbiS0cwGqd5huOtedXfgkvKqEisFROfZSv0uYvnb5NqEarW5
VLIrv46uzBpq0Xr67zjUbQ5mk20F4IYNIwNS9k3KpBRRb8IXqB1Me9qXbnryQHpJCxAoL0cvjIRn
McH+Dp+ofaGLz0wj38dhSuA9XTtg5Ikk4cSuGj+99cfxB5DZuv0eRlE0rsMnIyXiN2XdXURuKIMV
5wBFiEJAQSSCm63lkBRn+e/A7QuKGLBNJ6e8iU1Pjfv3uhKtRnjHSO9KlzAE3dB3UVcPXn+6p+6O
bRjfpQpAhPyIlcU/JoCUYsvH1uElugnOaenyEXEMd7XOdkqFht4lx2lZNmjTiWwA7SFjgdy9/MVM
rrYeWmWa58oLnWsV3ABrg1s93TqDH0wxZ/mmxKomX3Vw7K1xNYY+2EFxInG92b3WX7plM+LarJ0t
3MG4M4jLCjODtRx2CGO5n1Rz2+F2MlMY4+bxxbIEti4OxHPaiDjTu7FESEgVpDuha9s3WUpUcuUc
+W6Ixl1+PEP02aW/aBhDi6MIEFTSjCxh/QI9VQ6el687warbOeQeM5x8l5M8+QXlDaC9GdtocMFf
yuY9d7CFOcKCipCsynx5v461YNl1q1xjwXx7UVoO7O8/WVE2jYBBy2oq3KFPEI0SV57i1jTiTlI9
lzpWxTYuvoJzqsCUlF6HKUQaGkSoXD3+pnRhzXRtyXw70VoNlwN4f3MjW2r5vaAUfv1ePh/mUYAv
ydPLcveo89kpMHL9MHGcwXgeBXY9ByPdbpQ0j0+c2pb1r0ZDazDEv2rvS2wYB3sIy7126xnuq54h
wNVNZ1k6fbwGD83/q3dvMuwqqriNdnEtBgZ0FSlclHOzfjxq6Lms02bUX43gXHo0Wa7H/4RDI3Y9
x8v+qxb7O/ZI2mpRD3ExsCRg4gU5Gs7fA491UQwa3m0p8i3vJFdgo9iK8SehsEnUlFCPSqQvUrKj
1GxTpK/aseauZ7VvZ+tXSNBzeO4856fq9SM2mf3QG3v0gaSXkRaPNCnTj1Sik5SR8bpwsYsGuUcp
M1l/ROu3wEET+KeSqSQ+OBFfJQFrugkgdzTo+YvxzDTJYzzkD+3qmYA0xDqoZG5a4x32mpR6fYpt
7Jug22IVxGSgkOrmOtvubcwoh6cMpqnZv+YhkBVTMm4ibbZj0UF6uKNFwLNBh3r8LbtBZ7qsRdsX
QRl8lfPZfoyN1E8CEJPRxU9j00M/MrV2vJXbIq4lUwIR0h+XMfr7EYUpPnbnY4W9a0dB2BhXKDPM
hNAWgrlIHEG685A5lfw8NYL8K3bJPwbp+YXKCQ1l+XMaZzqMDwROfmbr8d/XF+6720meCG1FovwY
4VZl+rHJmi0HCuPfjYb4Oie2sBgkP7Mux34Y+X5OnvOkyYXS7fTJzsAr47+PT7cUUp3ErnryL4X6
PFpN1sN3B2vfZ0FTYB4BmxKFykPKvE2FDivaXYUwcjqJ5FM/m7mXJY2IuISyt37UU9+7/qHnbipv
u+cPWGAj0z+7mqPz9DaOv9w720EceOIK1cNj+ZlxXjOdhI01wavxqXBf1hfyjxHEyu8Oh6z6uRNr
0nO3MGHGcqqrrl9m6iGMfl0C+gjFGnP+cWfXEJ9flk8gvWyKbO0h4u3xee+iF/a2PbAYp0j2b/uP
UxtE92/PB08m9JnBTTr1gSXeiVXn78mmh1OxH+1bsobb91r0C/2vfip75IiJLepD8ey8Q3NGnwtp
MttuWusjpOGEbiRtTWbPg4IRmKT6OwCrA7Va3GmNKT1KNKuA7kkzHu89v1mbjDPfIQVRpJSl9aEJ
v47WvaSL3MCIH/KDGqUamTlricmREssIvHz8mWGP8hVtefyqqKW8ajcdZj0MS16tkMUxXn7G25vO
S0DgrootG0z4eEL0pFLJSJhwN2gcRumu2xAbQThVL9VUVf9qgprfHur6xhp4QcdgKFNmwvieyBz5
OP3eePe6Ap2TWQBLVX1ghIjs+PMYZwTHLNROO+qaEy3ovew5vdcObmEeVbqyrB3FhpxD8luDiomp
JuvOfpCTl5vqxLo4ayslW6bPpuD3GKzvN6xlLJfHQap9nWzI8OKA8kUPi5urIE8WiEx82F2GgrtO
L6QjVqKs/oLf7oUR7NIyEK8nSUEDKJns6wERReVT1x6TyD8H3kVxU4x1w2P9cFu8+rlhvIKFZw4i
bH1Jq7nVWElADp8ZtMPxpfOG4O2I52OTnY3yXM621/UMJpIxixEoimcp28/6UbyDgHSCv5vL4e2L
K4HxGtr6rtAPQzWjOd3FrLpvHBvRbxx4XVZIBTmWMv7chl6DIMAHr9XT73MiDmBJlOSZM43/vdfT
TRFgP6hubcsYB9OHSf6yuWm/xsFoMllcjLI6J5Zd60G69qzOQyG11FvI92NpbtrbireRhSo0RYNc
8zLJqKtQ2+zclxIlE2VRyjxrcHnlgx9r+AxIPWgWqWG2jfDzHhA8UackPgh8jsNDPcdZRPtZvg9d
vur2J9HIIVap6FoZnD8eTdwQkFmQTYc+hAgnNhrUv60A5/bJIuvR72M1XsOZMB97tK1hufAjWttK
rrnoRwbXn9k4AciOeVW8thgm6jwOK1RnHB4EUOiPtTRx0Kgop3P5Teg0iTSfj/xpHune0J4WV7tI
znN7VhmkQM7CW8SoT0F2dk0k8u99bWfDRmxCzjQa1OFHa4gitZveNFVfdNEb0Z6ugyfl8I0HqEA/
RjMHFCqR9IW1udeuHx3dPGWbRZiRYlSrTtAEuSR2+DUeG/vqHYShFW682zpaAUiHL0zM2m6ymb9/
cnz8GuyQT40QGa9noQgenn4oMHaRwrl3brNitOPaDiPV02TWP49oH46jxeBV91SZj5279CztSBs3
Zf77rNHfvL9zw8jPqWocPUZ6Leu6ngqHr/OQnTNdnn/KeRW0w9tEI3QQesTlg2IFXUqCWq69NtVZ
TK4fNp53/oiky0D58ocU5OE8yfvbDpWY6d6jeu0tBmJ7H0XJJe9EHjPh+HPobZqJXrJ7Yw2dZGpx
aPMbnSeRgR/tN2M0ezEh5ogP0eQ+FwP1t2iLl2WKive2yCOez6JIGfn7w+c4tPF4vhPfq/5DfqeN
spuanpvnDqHFJLRwf5764BYS1Cai69soGDWeZAUs+2AxvfJ4uRFsUu9bnj7uXfNEDTLfmYnaaYKR
1N3+JP9izUf/3E0ilH/Yk1h0Tl7dZKqQG0WnswE6gbFiDM9oXRwGt/9U53bOm6lW7TpXLkrBkPM5
RCbwQL7yd85mRuBfuWl8TINmBsMEMGJ7JKipsTPrOkWxb9rBB+z0M/lLq48Ea1leztOOt5upPOuP
71nzNr3Vns9C1AAmgM0MfHox5hAovkVOy82s6ZAbP4nElK3F/7T6hiHwsuDHFOnxK50uVWjNrQyQ
PRVX8ufdCEYvCp3P3W9y+hxHwwi6MQP99B+1VO+ZySPirAf38amW+QMRbscJ0HSsl+08GOGV0o17
i0FCIT6IfHmw2fVGqtFYI76WCtKIpFrpe4sF2gUmmhy89yKAi89DDeCalKKM1HriOdrKBpl6ZSV2
+FlLYtMt0Hc4HxW3RM3saDI2DIPQ9LOYw5M8F9K7+omAa19aZcrLZUOjHF2UUXmEiEa4PGjstIeL
xgHhPVrdZBtba1O0k1COrlpXdsy35vlaEgwpaPTgffCNjoVn6hcuqoF1AbgkKxdjrRjDaP5zWHHs
6KRVPKmWC9nPCAIqU4rJ83M/uv1tNdvcoyIAgj8iwNjPlWymH1fVfob0EapwYxjT8a/AoQ4DL9nQ
3T2Vpii3ZraXGTynCRFiZxmlyUL0UVQcXk1fDTzd7+dfUvsj1sgHPaq1A3O+vkTbZvcob3OmFzGN
RV1yc8cKlnZa5Pu9fJzYB9ODR8ixic059XxhOO0NjpSh+VPErpTZFq7f68J55M3O12Icn4tLv4Eu
DQMbXsrFEi+jRRwQ+ITLLrH77oO4acUX2ytrRLCnU4jMj1K5fbjrvw96/t6VXzASQx2xnwsu4EaH
ZCHdg8P9s2/svtYfu6/H5NnefT+G0U9BzsMcDIN/1Fd6fJ8yNlXNc1xNfu3q13+VpVUyPT5y+vkh
9QoukbfeZXqjlP5bGY5bE9al6zZPOv2aumNZT54BpB7tZD6mgcXNvrf5bmG3xdxfknnNDt6lTax2
2ZeMKZ6R+nknUoM88TR+Tl/Er4vODJXcTRBs2w4lUpouA9ayicfw/n2a3wbb6mJ+CSqEyJSE58Ek
9DNVc8Wyn3fOuf11JSh/buLMmRBoTORDnoKhKBbAgt7mWlok89y3rncR7cUVk1SEVVrSSLDlXDyV
qCg2i1Z6sMsZu96E2GIuBHPT/QQr5NDKTLbDs/vgj0kU58tEb9d8rfLMHbLTWzM74FY3PLOHP4a8
o8yte2GJpkBYFM6SUNBxAHnaaPYAAA4azmjBLZTE/rQK8Q7Q1qXzuQT6HYFwzaOEu3bb1KKAmcAL
vccZujXiYwXZk+3uJRDFgieqZsU9cPja8ODK2YoejcTPdTrrnSw4g9T0MDqMVPW5hvePm4bk4GmH
XGGtaomHF547+4/ckt9C5XkvRN+lLfRGBxQvXmKtIU2WRdQROLIrPo0mM8xOjY+/1j/Lj/XP7etl
1hu+AqBb/gQvACEffh9g72vtMyCb4gV05gdJoqe2f/uTY4gcoJEzLflj8aP0cuRemst/hsnsob1O
FnQS1gGyfneD/94PpRLvh6FpOpkhhIKNzO3fj1r1E0rC19gPbe8kO6brWZY/aTVu+B5j3pVJEmnB
UMU95uU0fGOsACNVCbAxPzgVRAbyvWUmYsZkRLovBEau/DrbpMMBHlVq1MFD7bcwDWh12z4M72MX
iiMTDAtgCj8LwGX4XW56lP686c8qrHplIwQFIco2RyEIBFo7gYCU9UPbo6yfC47w59rBqXn6s2eT
B+lj7Kq6ukNR9DWnII2im64boRn6Ktip4MNFeIib3tjFWZce4VNuxEUjiRhktPTv/5CV1HQ7vIxN
18az3qyX62T9Wn3Fvp/TxdfsE1O0k1ZJLzEGkUvMvTMGEj8Q/X0BxeLvle819JlIBCvBAO9y+Pxm
ckVX5Ow04BMQMKAyvvwKtfYp/3nKz6X8JQzLI/++wtBcm+OXUjFfC4B1DTfgn+13YF6A+DN5DoAu
vR7WyI5B1Gd4aXhRvDRPF7xfGOVd8oF0NRzOw4/xU4b/fvvb/+338XT8deTfP8M4kNoi3++mi90c
QhKZqzkY9z1U6TBsWvtnUIQ6iGFn/jkPxxCoA4EiEW0HCgGQP3hx4R67e6fIpyCG6S7f8KetU74z
55Sdv/Pi6feHgXm9QAoNH6vfr3QrlX74TyAZgNtuFE5GVH4AmLZkBOrkkSnh5PI9dMmZaQBs44r0
hwB2QA4WNPAu8MGdZDcYfbO5fzEHySA0+HcOL3lHHL5sAZ65EIu6yY8f+b9H/sd5Y2mAzBovMPRv
NcbjsXvCwQ1XzklnPv+Mlj7di35AuIen4dQH7gGq1zP/68OEkxieh/AghicjEFc693yfILUzDB/d
uNcPdlYaTpL5ht9CZf7d/QFVE0FkgOGeCJZlxVjTpw+3CGzZIYUbx0r8cNTh606YEY4ifLRMOVzx
VTX8E+yMocZ91ouicMlAxPjvvgof4t8ZffuI7vaAHUkd2XrLu7N1BeKEaKZAIAkfIHz947eJWoiC
BQMMHjR/yT/jxS9PyLq77FJrYV1ZKcLZdRUIPsM1sEW7KcNXIIt0Plfhzq31s2Ld0AW2gcQz5VLg
ACVfNoNaCXRt5TG8aIegI8rSfxfiP9YMjCLfGK8L47HW4d/XHVIVLgPeNa5BSBsK/w6PmL8Jnyzg
9/7t6kGAAifErfhJdFykivFaaWRecZMG+t87mAz/+1oLfMFdA7IJSMLbCH22EHVDmqCsSxqYibt3
iv2kqlXFqQ5H+lKS4CE2M87ksxj5/v+58+nujoq0VlJiJZFHCfoZu+pOSXhcw40SDlLxArQPN/3c
0/85bdwC9wzAMx5bPMI9poD0SafT3isf5t6L8t9PT/wR1kOIU30XbeLO2eeP/42nrXhhGk5suDU1
hrxBU06Zd7YSxJoxQsiAJnoI+91KtznZ5z9+5/PO8CaNdJ+fVDyB/bAr6PX8TEMRR/o5D3duOLhw
PVy4XB6cagFQ4vsIqBr//8oQ4cSxp7DKev8j6ry6U1eSKPyLWMtk9CqByEiALAQvLETOQeRfP99u
Hd8Z2b5nHEDqrq64axf9+H2eU0/K47NSZRpXPCQ61lZMJggMl4rTBkLDaWefUCjdhnLWhLZoDTSp
EEovu1G0u+iTWLeRY1Ulo0DqyI3AG0eHntP6kw2ZTe4UsDpiCKUxdpQlZ99ZCiBgwKQYNaxfEraK
n0UtUmxVynDA0hb9UAt+67DYVf6KZZtI1X7tWJugmcCaUx10RnP/abt+ndWreCXWjQPO6A+LXwII
gHQceIl7tRtlbA+NO9EG6hV0iKUhjIJ92/MBL/BxO5QsRiOf7AQlfEn/s4nKplAwbUJw6gZIPY3u
NLujQaF8+zbgeEVazvYiRdoB+6qGEcbkalM1OtqFOusek5zn1q8Oso+Wlohotc/O0p8v682AVgne
ibvpVupsKxGn6r26pGWlEcD2dE4dcBNA50qgw9KzF5btSNpCv3W0F4sDSHtdauSXoOlTe07SjK8y
fRJFnVUpqj+ZjzFFTR+fqAa7EdBySJ3sEfek6eGyBuC4lku6gLjAh03YMG2ZfJyYB8NWYLfm6mc9
2P6Rh6Jxf7hlxVBwAfMAxjjdi+tgM/5hwhT8SFsHCOnz6Ex/mvmkibvPx4d9RUOgFL8wOaFbpUrf
TGITlC5CyPd0pFQ3i52/Lbmv0KKkZj3q11meVhAqGSjKkCPNcuiwpfoO7CS2pL9YMFenLXuYZzHS
IzzpxgE7gVlBHfLwgwHjKUDq3O25MTBN2Xmd52c1utaiCeOxwe1FCOGpIw+Cm5MRNL6ClkKvAbgK
TMJg0BlzDRAIc4bIpshkRPIpdVuLfl9OCN43n4x7oxLYbj/dNsKDyQuNKuKu2n2+D1Jp8mIjL5y9
7sfpAo9cDTeAIRHxcW9IWACOlIIGxl7ykGIPtTepCzBFv3G2kRDjAnDQ0B3SD7I7kkVcBimNP8Xh
0urCJesJxI9zEi2kNiIMKzvOcsliBZKJAwNtttSdtq0vEJF1S2r9CMzi7DSZvCEFxGxAnBxdWHi5
MHqTmGo61NXEzK19WIandBuSznm6T6pSi1VLCMwVrCbAKvnAA7g4P42PDXKHb3Ej/8wNd0FJVNOp
vckk6oKtha3t01hJ0NmnKW0CPHK73W/3pa3A0/Lni7y9YBWyNm6BdHz6yWPJ1ACvtBfgZHmDdqRD
KR2j85t+KtCm6Mj3IeSG0g/sTrU2nvU62of5wZ7P4Uuh/y7jkGX9J0Mbzs0OJPubedScnjcNB7sh
wylo0zi5sbZAa8PuIB1cgRfJaQOh+k9EpQz5KcpCiw5RIi8RcxAkDvDGS2z3NWrW/AJHFwHGTtAX
H+tUSsPrdYzND3+YQD3tyj7rHTW0kMFBvKaejZAhlJO1JWG6hes59XJxdZB8nBqnzfmRDCwyTZSK
L0wtnlKqOqUVLUz7ZBLH4A8YvM79sWlrZkHyFxLIVEWJ0g6R4MXJrxg/yJUGIYBHlm/Ohq3uL0JU
vbSS9BJoNJ4gim7VKOqWcY3llBqvAXAwlVzbc5FDNpIn12n1PP0+4i1nGRYRmmxgu8U/VnMpiUeV
SM0Ds+55t9CCU6B16bypNj8ppdyqC8YxwvNnjhE6AgAbX7UdPMQ/mTvhTLSjEIvOodR7ZWycKEj+
2WI2uf1ukyaAye3Nu70bak9VcyqIIS7FPeq6lqUnhQF+SBvPA2IVyOBw+5TV7TJjzK7yfWG2lc0B
1ZlaIEbh1Y3CjaIw1RLlqgyjtJy0pPZDTv4N0JwGferFUt2i/Q9DPUSEDVroDHGKZHXlad2roWDq
RmvKGkupTYD8alkDVpT3nHiM+ZK90+uLC4Zb3qLsWXeNOpc1kfIjXUDqOoOMIn44Xazei9vQD42A
RGCoicHaE2wilRpe4kRHhD4pfdCFugP2RSjDK8C6yRm7A2wA2sDharV+h3IYuQv90pljqaMb4yHB
I8ne0opZB3hGw7XCHxwaXKCGAhVZNsk72SQiczZeOo/TL1MPuJYv8uQV/GuMO0CwwZfE8AH6EZTk
eoAri0GVE/xRbwmBPW34UBOAskJEMbW9jb+GrXSnOdJTUCEAF+GIhCYK9B8uF9lvGu0iMsS/r37l
99iuoFBwV2WqwXwBEvpzSjEp5lCnxorGyH/me1pbtEPiMz0Ity98MMlS59Rde1t3dXHkea4QA60z
DqZsscRLc9n0iHiOywEedsRnFzWCntBe6meY86VcTdTShkXVwshE6bFEG0SfXgFwRnqx5f3d77Tf
XSxwTHB13LfHqb1zanEFcY0lbeYWupJHBTeSWtJsBD1kXMGrYSlQ2Ii51AV9l1RbogvIimNY9O5R
ZaIV+vob6KkkJeqxeKEbPjROAP9/1jXaE2phqML2dGUcoOWCc7CKMMNAZlMHxvblTbB7cBhFwHVy
LPhKhsPhbMbEM66PS0PFhi4OcMcgj/Mg7yWgFNL+BW5S/7I666reee+u0GIahavPnVPBwqrbQEdW
Ap116dDnv/KfigR6ciK/VXYqTh1n6WqQ74Uqlo2Ouo8rpPf8afvGqurMvui+NjsitwsP8Oj4OE9k
zHr0ZHXo+MXvn2sfY6goEPWii2SLh1v8zrqeQ5ER6VJcjgqsHZ1lp/OodvjTTp2eNDmmxpHRWZDr
ne6v/EjFQHp6rQJMdVx5eCUYSgXM9lL91DPup85XEEAH2m5QggvyJiturSLcOg1mmeqaqY9rl5mG
dJHAI0WEoT3R8irfgjMCtIg2/wYZUARKbym1Li8pIOxGIhFIBTFrDBvkd7QUWCCZtnySde9m+B6s
LBBE+QOwsXun3MvwQPGfu4omoHopAKqOd+rqieEMijScciAcaDWFnzumr/K1WcAHT91C9eUH4Ih8
FXdlqN92QC4dWgV1C8kP4CzRK1HjaJzpeljKKSzIKdyTeRHiNJZHTfDDWZI/IM9/EnK6IY9iZG2V
wpTU+mQyEH1VpTqQx3itof9ks3VSFDtLjhCXC0+AyfJoM5SnAOUtv5Fa9/aubv7m5eDQYl/jq40K
PzT1tyycxzk2PgV18H13bXfNXQ1zUNLnsGmFegmc/QdJi+NUHSxpMWzcW+sOqtVogGgHuyagJEXg
aHGL95YeZ6adk2tqZaZ0a8yRWnS9NC7OAa2PaVJTGulb9TzK1YFlR2E0UaMcGMLU/VmypFL9tNDI
G9ZSbzt1+mx0+uU6YEhclQ6n1K91qamH8cRyODgYJjFEFCoXzIRVLDJulSyC9mwwWCvstWxWjfZM
vkvi2IY1hBBWfo/SrXqatV0XD9u0MQds9jBiT3c7Fo0jR+LMUGHIUGdl57RjHv6UuCG0rct54s6z
PUvvF0++HUXnGdpTheWfzwvEOQ+w2QWezB/IWrcwejWwYlXM5xJncGkiILRfgkaW4OfZL06AEhDC
8364xUB3EugVoUDzvfhTY6KDcn7aWkoidIWeRvIrYcHB/9SyWIj2Be6NEj1E3K8Xy/+welRYEJ+d
WbEE10EJEMW1FZoZlBmnFr+tljG6Pv8PAAgX7fTRdfazumyq1EcSalRRuQlnoJ9lhi7t2DThcaoF
O3eL7SzQD6C1l4IzDUkQr1n2Oe27b8i0SeEfmgU4KPDTZwkTH0KGIAQJ/EwB1YwNCeYkfIRlIfHg
Pr34F//RY3Qvpe0j/B20b5jr1iQFPNBf6iKXE73xP889Gpmghu0/vc+EkaFcH4hUaG3wk0EhzIXQ
Q5FhfgOahYrlzEVh1/9h7AGkdMwfhkMPvBzpfu67hXCTGCJ9RgZCrgxawk0VPGGXQzwGk42xBsoY
ffAIUmUDJrQpj7qsyJIEkM6KZBuOIqUm+UzoyZXXTBt+dxITK8v1ZCuyinoymMNCaw1uLcd0XKpc
Jh9WzXiK5nMtYSBzrSMe+s0VWyiAObhBd0wLV9RSgfaD9QWpuTOG/u1SOuW31CUXoX/kR3kIrxwI
eCR1NcNKbRHqLJXn4FU52g+eVg12H7CZJgwiJXVuLPAb5O5BxIVu5qG4oVdt45u0lv5gIe+DIE5K
V16FHB8dE7p3jCDL+uFblmq8UHraUZwh/qmC2BMmGIwXplwqDwUmz0CngDtmbdZ4BKk7rtMhh7jo
slaEiXov7BRcQ59QSVfcRU410WeqMPGDsjBjyBci3vF9f+SPSVOY5I8ODF4d8rplyips0kMixO6O
5gBlx8mPD7UxFB67G6CS6Rbpsc50xujEKEur/BfuCk0OFHI5dvy2Ceuk+xlNiIu642fb2mN5C8A2
VFpYMfn0G/0tqRKxKSD5uFS8a+vsMLeQf+3Ip6VJK7lDeg8yP39PCxspCWHJmkIXxaQy5/KEjw6B
JYRQ6Ie9Q3oF68CfZflKsMhrKyWDejYtdrJCWhMl71hIole9sXw7GpSagKWgbjHmjrGENjD3nj/H
tvGArvl+mtXJ0QOx5Q/+dAlrRhQDnz2rT/blyM4AYqkm/YDWKG5Yh4LUQurGXhVWk+Fi3b6gs5QM
kAJ7GitFQQGFK5tNYrWth+Ou/Y7vy+fBYTngjy41YEGd34qj+b/+Uob32JHxpcJJ6zpdZs2CvtI+
D/eX6Qrv3hi+tAWBB8kBjdtTppGoHLKuEYljM2jJNxczZusl+lk7zIbAYMiQQAEaPVz1Z5QZOmVB
BrGEPQ7g7JRXmTbf4DX3QPqZwlxu5QuNvOXeXu5z5x6t2oOWaWcDuT8eC0A2xsSS+oeGmfmMMALd
7Dsz6zbN/adRthoA8PfQ1eXVjb0/QkSqj1zJTT8e5zofU5oxE/eJavgyP8A+Dm6oSpRlUGmVjpyG
PVPedkB597QuoRbkGkOJxAljrhiXumzz2E/mc2Pl/jZEUi0H/NzfyukPgnRLKAqzTQghom+h86RP
dsZnPrpXbyhvJYpMlpcEjEFDsdOy9zqBDLklLQsdMChv+rOdBc2fujg9ooNtMW8A/OGGkoMqHtCF
gk9NnG/zyTku1BSzxZJwWmXsYIKXFE0QGuMUd837yiMMsLREl7BWmiP5tX3teUI7so6EzqDIg9TK
yBAm4mt8ZMw+uHw8PemJvEq2qpJCOkeZExsAO8kXhLa8bkU4b6oJ7yaMPQ3LpbuR3qPWmbQXYLIH
HFxfKPj3UGxYjPbQLJk32S0IRknbwOCr3I3OA++H2280BgvL/9JjraPNYBj/zAa+wuuMusdrdSez
sqr08xDPeBkPPr/Bo/8EQX3sH4YJ5BO7IX5mfK6rWTfVQyVQZyotvmlhPdij+bF+8C7DG2goPfO6
gVUHLAr/ai/j3TtpIJJWt9QClXovqA7+lBzhyfbpoZAO7Ks/KQ/4P1s1fpI2NHXGUosG+p9IWLp4
3WDsDQjPI3pailINTk96vvb0th67+AWAJm8AYIGfA7LKkZ0EY4v6wXukWr0ebOmifMFTlsYXykTp
CinpEUb0VXBJt0rbRR2JdnZSKqlvqKznqt9YNfoNzIakuUihqU3XO62/PdK8ac5BxkpWOpk9OypA
51BTijeVdDm5qS6U+pEKocRsz761C7HLXeNI7E4gbxr06L8jEEGjaew/ok93hjFxMlgqcspfS+9D
/1YuQyv9JYrAmFGw5jskqLFcf+oOV5ySA8UG/aVSbiaJjef359eKq0IqPM2x6lbxY5V+XtbJJl5Q
UorP0yh9RF+m9wVUpbQ6uh56LFQ6Gnb09zvYQ9X5MvZgPB51cNVlGJQe0cNRyUPayf31dStyBdTD
rVL9nV4D2Vr5m+u2rI8ui3BTyd/l0QliCiXUV1EcigmYGY8Rw9qlYYJcVFUz+FFd6FEdlXdDUlzh
nBJUtaS1p66E8GTPxrCC8y+muhJcsCnMjTz+VjhXP5o+SUdYHrgmI6UZzkP/K7WNkKPNYitQkC+C
C7EGsWd5t862l4IkONhALHS9AVVLcIFWG/sre5tuBp46/jU3LadPW6dfl3qSGZaREyWxLI42QY8U
51iiN0GRWvAQ2Ifdb41BItC02WptDDeAWpV1cHS1t+7F6cPG8KHxTk79swo5L+LyA1aSjFOWl1XG
iTvQwqHu+BHp+HuVeo0E/qzcbyybnmUxZbXODmk3PfQRdzPMR6h/DTYA0M+ZgSUIQKqbTAAa0VfU
q0QVnqq9mefbR9wHGPX8E7R2+9/drBRsB0BEKxf7B6rJxn1Vae58Gr67xUYpyI+OnczGua2YAHEZ
Ma8dQM8cfiSLsfD4BABOnX1rR0OjsYOMlVKGiKw+Di0ZnLirjdFFaukQ7BiqhPLC2yjQr/5yLYJR
QU1Y2YYXTaBtVHUAOqLGfvL6FRHh5zf3Jk/m7GHuIJvOPMN3E4AQUKznhp7u66lFs/mgULuT/9TQ
BrjT29cWDCIusB73G/Bf5n5B9fRtXlv6lW0Woo40tfnitmSs5F7JoZTrogXlZPentTYboEhtyywg
krmrxu+w1aJS+TJLnuY3maUGEEa1Y6t6A5djkYCiTwSe/A0dPiWGLiWYHTqTernGGy3Qe44Gy4MN
fUadaE6H2h9N7V7HZEuYKUEGQ/ZKrlta/5cYoi+UaU/AaXKPqHodJUJlhmEhaxo/Bb8sfm2quQ/D
bDvpMjEJBnMFHfI1yxyAr1OZ5SrVqwX6rpMLX9nm01/f/I8a6fxcIbiRnwQjuwGnVzseR9cs1SJG
RbKgzzsQwwoIEqeUob5ZyVKAVvH85/17WTAyu+TkbiF1AnhqP/q4MVWV+IEXBshDjXBqE/cB6uH1
+SDqu8KmSKQC8FGQ+X9faQb+OYnOmq95+NKJShkq9tXXSsUpMXOA9CmYu/rjVL+v67BZl7HcDNyi
RGAxP6Z2/tau5qOcacHkXKL3n+rga8UEXZryRFUObHnPbIzOE4zZL93lZbC7O6uea56GG3iSQjLB
MDVs/CldyplhqX+mVWwfFvpZDyrhHqQy/u+vak5/wcqL5BZPxufGXigFSObbZFhzguc9IdpS8UGa
UxrlhctVeKFE7zBJwHECsQhGj5Q6dAtP+wib9bSWzdogqcXTTR/bzSlUnDO4IHe3ytM0x0i8+fpc
B7OL2EECSUvd2oa++zYuLF498so7792/DqbDxxjSpBshH22BzIRp4VQkPTxg1k3tXkwtU0gjWyD0
A8AicuEUZyArDwTlUMVB5hGRIzTYIm7EE/XliXL9D5ST31pvNu7BWqo/L7u4aYF/CJNq3VRVdIIE
zFGOE0vBSZc/YOBOvJNcFhmr1KCVoEMQb9ee70lMY7IhwMHIzyjTprohWS/h10lnZqsDTsyAMG7U
6QDpL/EdmscN9EbJ9hMJ6FMnz06VujCtH+xIUrF6553LD+NXmD95ozuKaQOW362UqnSWbVtWL0/M
CXEfAlDxmP20Qh9ySuslkpIbTYClQqMRlgqxTJRW24GfUjFTJyvdWOWo0qIKAMVCs3JwKgB09+BG
i5wg8gchr3OB5RN4NdlQ/0w4Bx7vaWc9poHAbrBZfMY0vp/CinsG1wwVcOM9vI2LnRKdQ7T4T5Jf
0IBPr7ipPRl6UIYuigbD69d5ZZ3KzX7Pp/VTcK2PmP34tDUVGTEgVKvUy/M1udFiAzzE6hmrWWPF
oYTwjWB3Amyo0tky+Adz42Ri5A7FIj8yzROL+zZFNSrPRseW8rLQFBWr5Sa0BqDlEHQVetOq+1t2
DCumrwL66f+TJon6+2EyStrFaAudASqAbsXnEG1Aj0aZMAQ5a21GYD3Jp5NnbJc38AQzDrIJywQR
KGkmehE9+i9nzJIj8coqMYIDT7yE4JEeKVVUQjnTqMGDrbt0+94bazrNN2Fu/m0/oD+oZo9o3W1M
kWK/3C8LAZvBWb/Gb4bGeW+MJ2EwiRiF1beAEamMUpDD8wLfifKDpoCUkQne6eiqtARRzKCorkIg
bKjr4lEWUR0r8wWtUzFISX2lg5fRToAygR58YByn7y4QREsgrRtc1+TOIsvLz7OMKk1zszoWqWuh
6lMZQoxn50ifHLjD5qOGFmMkAxekx6yuSgGx0jlpiolsEdfLWfRavXFtR85ybedQwmja3yS8LDOL
XR+NVyRHQx0VyDbE/cPbL2o4H6Hs5j+TfPvTPzMywNv3v31iklEyLrVyvUdYmBwpn38pZXjTSdJ4
0wy8y9nIGRAygJAHP6Cxs/+AvQYUU6swKfUg+my84s8A3NQPe+ijml4Uol6rXD8/X1/t05i9O65O
i1KHu7Eg4SMc9l90UVnzwxTWTfse09Jzi7eTbetByrEL+HVQgbu0Miy3P93inDN9ZyYBDEQwEXJI
LQ/yVv/plogmpj7N+D3uLMfpoV46gASh9ei+IbnJx+Qm2/gw9OwQFTEH89qF7xyF2n6GBO5MzITO
IbLoVSvPv/BfwN1aJ9PQIH6h3W5yoRoxpy2nb8G2TQI7+pA64ojWLUpd2xawVPIhPkBn4qe8zP23
mQ3mJYZ97HrbZrF+GxZxv561KZTZxTrU4LXN7NC7zHb9c+cZV8aEmoMznL1rtrWjiS0XpwydRZHJ
i2/weo07b1amOanYY7iNd2gwBQAfmfaa1rPGvDm/4paCHeBr9+3koXR9jkrRe/YMi3glU7A6p+Un
eHg5g1w/tz4eOfvGJSw7ByZWX5zh8LfXa40rZKtJsYh66FplmGKP8TCjDWCm4DLSxWC0FzkqxqPt
qnmIccdAve8jsWKQE7mSMlWXrmJC2guguy+7AVVUhHXbChKMikDGqkKnTiFEV2Fh9m2UvM382LS6
5WjqwyUZlmaZfomBLj+WPR6BrZqnQcW0uUQZ833xZTPC8OsxdM76fR7t2rqTWWLeEkjDSPVAR8Qs
CxoQwMTn7QLRN/MkcOJJCEA4xizuPmm/KjG6PiZZwgpNl/9+q9dlNk5DjOPbhjPwdrJpcv0sP0sr
fkxg8Ef5HHmoHZVZCMQw/HIEVcIBLV2DlYbRddfOtblvE9tQgSPcbG5/VUNRIYLoCBXmvZZiRKdE
QmtmCrqmxE+mhfIW9auBUhzUb4gA2uX2LWSq+7VLNN4QhoXWbdkfLmFEVR1IiEHUw3kBVf2YvUJQ
Qzhp4veirhK2Q5i0eTiRx1vRYXwJLdUyGDVOT0+oFSL0867MtYEF8LvXRO8NOdlupVi99n+6e1iN
T76sNnNLaKM7My+Nfibwurr3T+9mkuuw2Lf3RzpMs53NeH2q5sK7X24U2wlL2LbiZJIZZUb4a22C
/+NR8f8r0cdpfFvcFpfFdm1DppvcXeaz0bRRftb52OZhAtHX4hEy0X8fOViHYJ7c1u6L+4KWhReZ
OfNRgm4NGGCuWt7UQPMn7+ot4Hu34BZYjN0yHz+QKVeq4OTImmGD0q8F2sPgR6ZaTC4VvXt3s7QV
mY8jSVqoB0pyYvkAgobLep3lVtbcmqNMVao4AMgXuOwW5CAI7/E6J/9LZwJdJz1ZjGOVoMy66eO7
0Tgy6k04dafa9VTDquPl/veBMwwfBv3r20MDrxpvArwaniQfWMnFdZaZZ+YJ/Vv0HACLs9RqfJ2d
ucpzK6mdwNKjIwyQAOXJ7ML1iu4WXNAd7Ozibf+BkO1OwyuHE75eul3ptKOaINQtPUuLw/g23s0z
cZGdo9UcupYjgAn5ijvj7pjw2WQIGF6MhyfYs/Crwhgz6abHluKqkSmsKaL7awVQ6C22LCU4VNBS
EmTduOIjpukBEighPzNQaPkPJqUo7osPpcbUWuJrqDQA5R6YfPqF7ctkCCaOJMy9MwGW9+O0+YU2
KBbBYeSC6OYs8J7KEl2w7KpcKBeRgh5iZVCW1JFRInBENIj8GcerjEm5RqKbUi5JEyUKy5DfCDej
zNP/Uxl4D3Y3OsBEppTkJJ7we8pYCZs6mbgT1N26xkkXMJYzXTPZmnnZ4aMEYzUTrElq8KnS4HxL
hTVNOidVaF0EEINyjG9RriCMooYMeZKKqsrZE2mjtwihlqrmxApdYevxJzkqSnhwUiBLQvKBwHj8
nG/iPyusNa51fUD50VdR0oelCLQJKZcEkrFrtLvCM3KAoEpBj0KfCqEPU6k/8FUxHoHGiYynNo8p
vHtCksutYfzgJ0Tm+YAdhq9H4vqvhvyRlr4EEObRdsp5YvwrvYc5G9/oQMVqth+ocneBdJQumGKN
r3gSCRJd3lQ/YULmjc6R/Bbnu8bRRPYz89wKDtGfVQHCC05cZg70HbKYwgqSGUCg9I1Ax00mMZkR
f/PLQDzPckzoDdk6vNF28JhtFhl81031Feq4liP605k5AikfgWqGeVEmbrXmPys6MDnc/DWvwfnC
o34yV6nglKMyPAHKrjzw5Igr9yfaP3Mr5n7So6Ir4XyKvcWaMymJbCKOWz46z44ATvMR3jaPWVjx
hb/Vy1D1JGNzDdWfc54lvLRux9wVv/GzenE4V/zrPCtSeVVNVAdXnzf40c4MvKueZ9I+xM1EAzy7
fu/MjJxbJ2HhWnhrRRp6t2RYdVGsyykM4dHUOoTbvPH3PdI8PaJxiO56BO74hRsfjoUtvw2/AM4n
U5Y7eiSLZflZMcGdPqTmTe2sPmu272VZ1cia486heAqsOfEIJxokC3t0qvGVEYhnElDqx7ti40j9
kOPZOrpZFGExIhLgUflIMjW81fVPg8ieoZk07XwdrTghg2Zokts0gf4FThR+zXzwb94Bz/RnxRf+
yQTML2MwmTkYFSO5uxHbyAdvQqTEsqx7Ze9khlhUurl+qWtB97pl/tHRFb/NOua8M3fi0eKBMoGK
yut28eFgtuRyaHAGnxhuld44WqTqMPwEQUoZCZeAgPMJ8Q1ZBtRh22psaGOqb1oTUP0TpaHTer5+
l/qAlwfrYTAk6D29ggYz7qjQhCdlVQ4B8+WHzP4iD/J7noE5A2hafYH6WPYoTlEQo+5Vl/YAxlPr
+CBftqRUQR6gA851AD6iMvxS2gaVFj5mSCeDzKixb3wycWYbbgnUOUbeDkGZMZNINx45i/3+8fkH
UsIHCRega1OieiwR8zuJu/52OkORgnljbIQKDNueInHxA1FGbl4NoOdmEJPCjrzpc08zy0pqqbxu
viKvStd+o+O/zOg1JHuAS5MZAkJldoYnPAY4Mi4DQWnRg9rMNHSxvhDGq2/rUv36xKZcq7RwAFEX
ZF2Qf+7s36Iza9HHTBlMvQgvMsQMxYVF6M69wTvpanKhCkJp1kKVnx/H4C7u1TxJBJPNgBbD3LNS
IiZBB2M+bV65mrrZcNApRiq1YpH6JpLm4ZSaUP5X7SooOXS5qoZ4DThTyj/LeCptUWK5lGyHNAMt
vDfmOAWLqQaQQuOECdUqaB1kehWbf7nNtOUHqSEF+Wdg064oGBuB9mRAVOnKDt+egCCv/hkGDKGd
tBlAcUnQxniJFSGhankkUMaOw450T5T4Ue1NCQ+Vm2LBCdLijJI8ukgxqYRu+s8FEbsZcJCS1Up4
cTyAV6uLQ52akBGREGL2iRJCkJFRdWcplXEg821yDcXoDU5SJQihEQS31XmqcFkdGkk7Cdg6RhMm
bcbgbfiZ3ietZIGacOR3fQH9K2lP1or0uCr5SutagHa0bbpIvf1L5NMUIiSePBM5G2k8oiy7XpSD
Taxy5GWFW9BDq65QBsj2AshWMb0S+m76qEoEKd+RdnnQRMgyiji8wLBMQdk2vg4+RXGa0gSSUGJt
41ikztLy/xomcdaaKFSV6RKVaS2Obl3IeHLKLIlg5wKtJTQmaFmYwgqqQ56KssH/KvncN57QtS3I
h/ZDhQXQVjbZY2HGeGQcLx5X+2tqNf/qGr5KpSqYUrWRHMlN0/YLEEClXTQgSAElWomuGt0EclWb
qLaVNSS1hVwKO2JgJXy9QWuRgdSVM8tTIwlAXdKHivFazSrrNtK1P6YtL9RzBRXQQEdFI2lCSgns
J81AZJPdWAstYOKH5cTy8TLkETB5WuoyvaHSxFGItKhRi+6LqDtBSMFwNVWd4i4ARJLaZLAlN4WT
0M9GwtQkGm/J9XBO0YUUlxCcggdadMUAXuTaMvB1xzVTfedCTX3FaBP70kXZLPZ2tS/5kJwYZKtA
0B4Vg3YIIl2m4ai+EYFq2e8ghk6eGp7q6wr0srYX0xlH7lh3BKzMlPfwTufz5Yacp5DVkkmeI0jr
8qbiRiz5L64mtAYmYS8pl6mYRoTbTTHRTGKvz+VdUt2lIA6NoD4FLgVmSpH8gftbKFDpJOSn8Cue
YQOuMLVD3h/nE5mwGLauO+VeOU706XCpFyALfJWccVqsSg/P0Q6OZEsEfpF3y4Rl87535ljoXQV/
06Wfpq9tjqI/rd5+TOCrDCulH01c0FGFZYFBSUmdmLl2ADuoSxNadZjPfaogkL+kdX8O/0IF9rRl
TPrbgiLm67L5scpqej1ehdkRpuFB98x+0KYT8RuASzNqlgGK1Kf/QxCJMtUCAZ50urXuTAdtq1AI
TMdAU5T6cco8Sobb1O0oeQ3mjWIyPSZegMTxwhw9E9BAUs+rmbok0Ng+Mczw5rSGDrBoWoxXQmYA
dt/VH/yFG9OepgcOPDcw6HQQOo0oxUhlEEPFPS+Hptwi92gOltl/5AQlR8cNuXLQE2AFtWM4r8iG
HBa4tunehFaS0zwAxKo8xH95eAA4pB5JhQmspKdE0HQQ9WeJQUaRNWP6ErgGnU7FIQI70VzcsfA4
BM/BmeCmFaXwnsgXxN4SEmE9VPHmvNLZLTFmxiyHzXRfcVT5QN7TpcUW1LVNyAA3tPEGaTJU9Xlh
nKSplISXLCoZlBZtgf+CVeouBSctcSFfeEBiQ6VSC7bnihZX7UA5p2lrckBM1C4ifL7akKX4K0Bf
LfBsTN0UvK6+Y36hykWhsYqlXlu4VdPzyHLHwksYNSrJkNiHUF2wwXcX+FsgEk4Ye7hhPYmUuyrw
FH2SOUnKUmcTMts1SiaFl35MpfS8pIpbfwcZmBg6gEcAw1NLaBx/55wvtoPFBt3ytmmv6+VxWICb
8P7t/IhpdLRLMwizwzTaDomLb+fI1MQedNv+haiAJDW0ZkQdpQFNNItHj9RFJuuTbNhsa4AiKVMe
RsqAkAwExLtRnPIZ5nbwcTq48l/SBHppUtAMtEwsB1pgn8mWU9K9t4C/KLFdPx6j5/fPgVWJt4PS
vsF74mXDVxvkD5PS13ujo+VuKmrDvcxzR8Q9PnkOhYBAC4gjoMzpvGqCcb5xAL/RNzqHxflndSSp
oZDjPMuQdTq0dgGuJuG7Bb+0fPl975I0S9lu/lF/hBvnhYjAAKA4i8LIhsZmXYp+LAasC1BZ9q4w
Z9zHOweiaywojvdQbiM9AHA5r6v9VP2m5WApFqHzhAdUKoDdoYFT/iUmgYbJNeYj1jYLLqhfQU8B
BRQHuEymzkeg/B11efUnnPgTq0rTUruNjkCJXTEOYFfwQqs/oxOT7Jh2hBroR1JNCtt5EbEEq8S/
7guHCMgCVJ4OdYqkoMkFxOC2hUmcEFioDGA8WKwY6V7QAOvqpX6r710LgL0uvIUo5n8SzTMjfch+
ol/13+zo7AAt4nG5b/yQFI2qBUABbZwJ2kDdAWpyk/qXxkuBrGrXZ7odxvk6SJ0ajhtlNMZroRNx
GJHhGGUUmDrFn+fI8QACJeCexSM1FT5FXSpWHGiSMKUmDyntxPKitGgT5clBLVQxSGmeZD7Xodfv
G1wmzqkWjHWDsd59UzHE+ga4mEqAYofFYkDsFQdnJ6BQQamTU2cuFhj8n3QWFAql6kAa5VrFYt5t
H/vLKCGMaap0pH600bqkE2lEqqrZtchkMzUoJZTnrHZc+CXfbwt4XAARDBsqmfs8DlCKplEXhSTC
AIMjeQR436gW4Gmwuv+VEwWQB1Cn8YbAemEhp1GxjyvTxn9gBxKUdDYmhemsFowlIT6k27qLEOOu
VJywDXM6PgQ2AQOw08QjVnHjpgoTAZL21NNLeNCOOOHCPtYBE9V7v0RKtU7d6PP0t972Pd7QkbgZ
agG08VLq5HXAAJVZdj2lrqIr/NCPs8d5F45ICOdUP/4AY5YdTV1OUmNS4DpRHq2YOnEyjeqfS9tL
5LHq0h9IqHkYhEhyJ1dAFgIp7EqzygFJvQ9WVN5Xf4FTpgBP4zAwrR+HEShqs0fmU3N239jHfupW
SjvrLPnk4HzB84WYQmQQzLQ3UG/Nn5Gsx/wwSZR35HWu9kRueFLjTK02jC35MA/m5ERA6/+1K5hb
xgPgdfa4eUg/jidOHy/rTTDoiKbcNX9JOpCRVXKK9PbjrzOu+4MMIQttiKw45O7sxNMmKUnOjiNx
2ptF0EJoKaRrrv0j2FIo+/gq7XMneehRqJIV3/JzyRVVuZagIEeQDWTov81pWPiN38MyZPA3MG6B
rmxQCt/wTwJvhD+FbO62natNyeE0b4snFJzKISSQ13xV26DlDSpVoB6GYSYN9OTFK29LRraNEKL5
PMI+pFtRBi6D2n6RQ+m+93DjfBiRS6nQAPphjWccYoGRF/vGtv1g1hMs9tN6csJk34NcKFh+hbKq
vsjawQ4DA4wu8l4F/pODmlJ4KmUMNMsOcUAYcPw5JDGsqA79pxhugcgNCYKApEInP7hjCRfiZbq6
gbG2pTlw0pt02C8HOkPgyp4iQZF6gToksSfEbwoyzPsskK8hc38onW1qPzQdf/7BbAkKQoDoiBIs
m6mrxStLoSksfTekc3q1XqdTJ7GrM7pHy9UHvGG+iuhIQqSMBwMkYjD4pw+lIBRQC1ihcFK+S3pF
OSrDBDsKMFCcvJFeA7V2iuUBSl2KAkZ4ab4CqwajxaXzD1O0onvKQ0FxpJOmub4wnAKA1RAMYvbO
y4AmE6eyjJEMttO8tuBwCg/kyAunl17FXhGyv2Kv3Lszc/NOOPtsgyPrqd91y2BvGRWmg+KqxgWE
ARkE8puvPn3CEPBSD7g69q09v4jHj6k5908GUp6RJZUuIIiT38Qs075+QyCM1PAAemDBZHvTp9Wt
peYBdTnKxigP89r5xgXwH/aADqgq4ioVFDPcFwgjO6+uDRMyAEdx8eIn5EC0a9oi4/bx/kGT5x/0
2Dzf7IyK9gEuM7vn00Fp4XpWcD3ZWF10PJmGOhYuce7DmweP40n6kbNLu69rjT6/lBW7cPvKtdbq
/PzeYWgl9cD5UOML5TQq5qDllI/QaukHpVCnlBmRW6Yc76lJAmKDjojllX5Ig5LEhtqvgCoOCEpQ
XRHUAe2QZ1csHAcYRNUmYsR/wvLSwEFXKKoLKUTunEETSQx8X+VIddRSkiTM0ZWihlQHUIMU2aP+
cDUcnquLKKlJoatnBegyKS3hFkXkIuo5D+lUWkExFSEtFoNiBZLvaPZRl4YUyAr6xGBt7kVaND10
3J0xE+lrcXR1ZLUZg3iiQU3uEJIf1E22asJkfkGG3rQ3KhSpkx3dEopS2hlcHR5bmR3lZmStdOl+
NGFJKJa0O1o1H6VHuoRx2mlivWW5RtlEHseA45XoCNRHVGjMiQ3kZMReIOyzHDWx6+swKDxc1ws0
ScCjRj3+BU/GyV4CJgYVqYqUEjs8HlgWY1rYNONdtP/8O3ke+H2DTg1wYO+3t9aEX/d3drI7FMQH
tPAHg+BYY5O0OTrvCsIgYdDaCZaMK8B6BQjnVpo5XVB0CBk4Qw9PgoXONYzgnF3u1DpZ3kBZjh4J
gDqpZYunwcmqDvAafH8+6lzAtfZ+L8yd4pfGrACNGCX+paNQaCL8acTmVSA70HfnvLIcDl1sCvfI
YdB/eNPlUspIR1bOCIfZBeFOmpF7w+feucZT4ffkcIhMK+GABvV6wa6rm1yXWUY0np4cdBCbTvCK
j4DaYAzwmamMtGU0NkMdXK1sQts4SwFUVUZUyYU/lSGfBHCvL5WhK+3aSfvxBSiV0AM34zDrsKch
6HJeoO2xWJOC1fPJn1Abiu8PlNNJa5vamCWu5FJPqcXBd3SaSLD8Zgmc+rr/qgKKQOXCg4U6qVRb
L+PDkJDV4LOUqgo559gOqOYXHuag+stBbvt7P9bumtGcXvgG1OifGxuYb/9DFtM79+FpbgB+3SBs
KtGehimCgLmZcOBL6VptC7pKOPLUaoAC4pO/aaOqykwe4Q+ZE4/mke75x9MFr1KxsQG69AIUoXnG
8nRFgKUaoSq+Kr5GXeSOaGSqyqhUQxvsvtwDcnHxseZlNZGNjwmHd8LoM6FsX2gARi9pAc032qu9
3UZuOPLID0okIkmzMbxstFAj3lJisGH0k0afDlLqa3YTLo8QIiVKs9RizwyrJBQQvmIQoBLMhyqq
cOnCV1br9MZj6OoH9c68M6/TWOT4DLJrjcf086IHqcKygToHius23pZwbN3XBFB1eVzrJw+ndKIR
pEr+qFkr1Y+poaYrkQc5oVG0m7rEiqACtfhOpASg2IYbUI+771mYd9VF9DqyPMp90TgpVy6x47K6
PdtZezS7QZS/4xAKfWrKGyBwOLzvOuezN8aPlXOvPf6/DAsaDVyyehnztaOokdRtVQOtgH4P6DPB
vwHqYS71hQQKU2le0QwTjgBshPR5UNkBVJt1KSOKeYz2LkNfdTCZdzp8C2h5dpdAUz2z6KUU/Ppk
JIQeTONo1L7nxQpyiHVRgJOuglM4XMhrQRwTTboVJ6LlJOsyqVkisyDXVba7Mlge0qSLvyXZQlYG
vYvIEPTIqBjdgiBpqZE0HNH+1BFIQNpQ16U6wcEz/guuIRLHeTIndABpFs2/9c7oSQH+446gvrc7
nR5kEi2w/L1eDf9cWcsMEWKG2bUw7nrAg/IoAIMQwvPm4zKE6PL1exk+uS5uub3LAqSx2mDj+h9G
j+Vqj8Gjdx1cB/fgQVvq3d9/2IvL+AJNmYjwilDT73zxM+6C/9F0Zl2KYkEQ/kWeo+L6CgiyuG+l
Lx6tBcUN3FB//XwBPceunprqKkvh3puZkZERDRerZjpDH3qQgtmlr4hVaS6VIME85QaoHnPqqSuZ
l2YsD4FzOg/1If0YnWYnqzkGSabW5TTnPIq5bGRfH/g82sOMYZFzVdApNoLLSOOzERIJkV2h+1Sz
MjL2m/3oM/4y1i9PULkCRxO5CzyPLxetAEQxOMfU3lOVrx4AHnGA6Me8XdEYa+IMhPuLuwEmrzDO
H1DSwZZoD0cJqI1/YoZESa6qTMYVq16uyIfwHi/6aSYdzTTmOTRvD6tTQjOCgyGboe8KlzjkvR7C
M6tL8VX6etIxYpFxz0XGIK/RaAk3G79b4hKjHNu8qqe1oSyNw6ynJMuw2yUKlQ/toUlrzk1jAPo1
ffJQRVKG7aMDTq1OTekWDQSkWP9NslKG+n/dCW8syZWfduCJGQrgujI609QZ0yrlKkMuUcNA/6cF
Ks3QL9ZtPt4kqgqLXsRoEgwlh4eOxnL//tgoQQ8lh0JZiRVNKNO/a7Nt6yKic4iKKKOPP9CD0ReX
+gK6XVTDX5Kr+EshUGo4jTo2d0+18CkK9M0Aml8FaE6yo8KnRDlB2PkXuMfkBRyMUhD6ZVnpuklL
uIBZxR3WMhHgqn6Mco4BG5OshOlc9eXyCkAal9z7fCsqQg5/Ceya20yQEFCDoOrVSKOGYUgiEWpx
q+DXa1H+xiNPlnQinyx3DDQ6u5OUKDFhDt1kRUjFI+T81usT2qDWwAWMSq9G68lj6fyGwyVRQNjA
lOzid4Gh1Zl3oyWmxE9PPl4kpnItPUd+vfXDi8yW5AYLKXQVMKS/iXpAZi8oALTzeHadFcNhhzeQ
mDNfoPvwl6ytqAV16SBy3n2cFflJnnIqQE2trWIKS3ohbD/GJV9YtmkqS3lqji2Q8NR+B18T4ESs
UQNuloZUJIzYxPkr79sSI3ucpMEX9Sn3UivrC/yTb9TV0+YIAvXB/wLuQP6+lEsCXFEkSJ6D6lUc
BpgdrE6ebKveqVAQLTPC9pask090QyT2KNlHcgRFKJWnOfhBLlSQmfMrEw4ZGw77/VmEFScXntIi
tfidXBWlRC7kBYinBF8uHfUV9waK0nCMCMqLRoKoUN/a+yBaZJSLBd7WLwvFNOb0KlY/5KaBpCQd
xEdJWlUuTzU+XLw17QtdWbAqlt4Zfu/NUt+ojkj/XmIaKWqsPLfraSiHd6VtxPAS3RJXWfZ07A0l
yzI8cHQqGwULzvN05ZCadq5yrBfjhMWqL1rKu6GUO1Vg5MuVLn5EHqX1r2dh+7C0l7zw4W8Z3qx4
Xjvq6BauES2Jtqp6OCPJ/+m/MIXbW/ieWjU7GzZhA5OMKCPhP9/fKMQUuaeyWvJfNkadrB68Sb9m
rH/Td1L/uMPFsl+xlm+7bCM8BaWVHdXDcZQxiwGEVLxKa+blZUGvPw70D0bAo2tAEIYQCIC0b1rk
lMWf6m/ttzrbfdVmetTDCNAfQIi9vyeFfPeKR/xtlO3UpwZlErV7aHLdy716WA93deugqpWPKq0I
lO5zjRolUDpJ6l2yFCLioasBrn1wSeCeKlrekXG4D2uz+DtbVabnHyUwmjR4aXxGO1z4zlYvQ2iY
kpij/ehJBAe363+IwtnGAQkiqtbCoQO+wMFVxDU6RJ7EIaGF/ShRwvmNgCthZCrVrm6jnldZEdAU
0uxk8nAZmPBgJb3JyLGhR3iizZhZnkqLLKuPE7Mc2bg2K7W7zK5h+TJvzct0zubrBv93JlSCWENQ
B/4y1mZquJWb3XyaD9iU9yHp+lipgV5HPsqLNElRJrwwGTP4ml6j/l35BePiGLV6J4JK/ifrg9M+
eXKl7Y+x2Ll4zMC9RVGjeETBvvsE7Fn7z6l0Pp4MgUGvrW0am9qGT47LRxuuqn27aWCXDhMoIm+I
eejafLfMNu/NbknrCcY5xF3+5vtg10Kt5Q+f4C+wS0yAxFYS6ClQ0MDlFl9WnN5+shaXGAYvUFMa
rPcMs3h7dP53bg2iWNu6D5/H2drwHy+bISgoXI85PZ7jNBGfLyZNkpo27la8/ih4eh9pdtz6GB/c
sHrVV7miETmtZplEUBUR/TO9oZHJp3VGK4ARQTCv00KuV1dBsNcayxEwRUSrr/S+8u9gOMVKwDTC
M6Nv+TisMuV0LA5P1H3P6w5Ed4GTz1AMycQTXw7p/XtIpwpTK0Y/IGXPT2P10wRnPpmVruZqx6IP
FSFT8zKq9iRtA+m5myz5Hqn3v+fIjX1Bp6VZwpUj3yqScL1ASiwyETqZ05wTlDcaihqytjosSsgK
9GjF/eyDcoNFzVX4yxbn0ZXtwyxUZYqOevun3Y2/K9PTPMWi7o8vlwkh8w+yUqz4i1VHR4YsDuoc
9tMJ+EZRZBcsAO0vKQPAEc8PxiNQeQLs/f+eKncc2KC6aFymDc5sS7SeuVyP/qPPEq+E1U6Zfm1k
CmVmNh+3lE5xN3UfdJdYQ7pcYrDpSYrLS/lB5iXmVAuamdgsot7qoQwrZlJGHV1cTNSaPZiYmJTd
+Weym70Gl85+/MQdBHdBZBdIrbwsePWrwZ51fAg4XyCZzC7L6iLGOQVZ497u+zI+/raHtDc3r2n7
G6sPHx3xodpLpT7SwouEJ7j8PocNZOqtPW0QNNq7Z45fKx2hFhHetzdeQ3DdxpMWLmZtYDRg2cMY
HW78HY+Dcu8eUGO8YdOfRlVnjT5F5u6+K34Jz/bJhWmwiLGIzMPtJfi4j19aS/ZpmIXrZXtWmsHw
uPZjfJEewzIcwKJBpngl9EnttXhRgcB8ca7x4BEx9gpAe2SiF/u5WX2hSFEP6jSfiqxXNUUBqKqF
JbnfODM5vtzajMGHTnmWUHZQ2DiPMSdSiK0Up2KR+OsW6PIHjd4jaA6aoWyca7RXG35piK4MXs6d
FsYU1Fv2e3sdEhIG2PANHiiZ0occGYOX+/aaHofFZwYzcpqZd0ygn5NyN+0+nXr3MqLYCvbLirX7
fngHXHYeo93kHT4mB2v3ZSzunfX2tT1P7n/AERMO4fHHbUNhryzOQRk61do5/ebiLwtFRJXz/6I5
VYMQKHU3lSyoZj11Ln4z2BJN9FDCpNSrKOGpN7+C6tiY1Ni5lw7yGu5+jBthh5VEOzsNdgygBNjk
IOXB+dno3HyUlJJeq8Odxj7CaQ0iBEROk7cTo9OWTJjDeHiNoO1m0/WQ78jGn2DXXWP14ZwAimwC
Sxn73Yd3lPnUp3fGkGRJ3MH+ZGX4nwXu4+Fu0ZpW8bQ6ufXOmV5pzGpqO5gW4uCuh4ItFiEMsNRm
r6m6+ojwhzRR3Mffh3NG6b7AMFD11YWOQKJlyWTHHhfS8mb91/qTV/Se2AZIxH+mtfmLnlFtrpqo
js33vGgYvIkIRVQ4LpnRPi6PqO8WrXgOVpaOhkcK3sKa2cYq6hb8tGZIGg0GwFICEH4UCDVdh/V7
J14+od/N42VtXmb3vRAGbmsgZnAdJAOjq66S5GTjwW6yHpb6reER/nmBOCh9VqBsjFSfVaHhNdwU
fqMoXeuOrBbz/3ZEJ2zwUYcbGf2VgpuPCFUoFi4zet94IMKJl+Aj7xJwa42TGJMe3u7n6mnAiZHk
3CPhFSogxdi5fVBcnIrdfZurpVmUwiWH0vfPhzr2R1GoPhkdKmpCSGNlWIx5e4raaEtBvKIrrIx+
HozUytSc+t/PD/HPtCUzKu0VhnN4iLPAh3nvG8P9Eb9GmOz92qjknLanfpvw/1v+JTGbfeg1RSSH
OXH5X1fwykClHprh2So7OARKd4qHCH4a6SgQh4qDfld9ctsYjATQwNnr1Dx1rt6JWWnCHmZkgj6V
6wv1VPKsfkz89Ri1HeUJL0+8rCg4DxX5FAFfIt0TWRXG1q6yN7Fui4ZWASG8KWbyhvCAIxxpqZ+Y
/va6M3qYsdvqPP6e32d4RH9NupkfnNp2g5f/wjT8Na7F9LHICXoJPPn2pD1+cywzJDg6BNdJedMa
RisOXzKD0280OvXWQ7TDlmcMrJucZk96pQbRK1tCCkh7Z082xTXmfaWXJlgfJSiQYzaJeF45JCaU
ASiPV6JhEGnK6F6Sg+ZFlRYj3KB5TPOhOHOE0AsJfyGSEE8UTGEYqJgWWIe+KbdiWyLZLDHor1RU
HAPqDHBrndA0zfLcluv5CcEYZdu+gwSrnySBVidYOKwyGQ2xymZDH7ruCqLq7DaBfyFtkFrru3KX
e6jhvFC8fHyGXKWClvrx8oEZY8O5Py36vLRtx/wm+D68HG5kkguNp7Rv2QbDxs1JEY74OwSXivep
2kTz83QHY5qhLOQ+aPAZVOEZyswYzoDin7DEE0ZwIwc63vEQqnUurS/mNCp4PnskqhXWN/YxDcto
fu+e7vlpxWzQqp2i/GRhGpwkA0bgq2Ukg4yv4w8/uTse7aqvjPM1azIhyipDZeAZ8tqzOeMnTGPA
DHJKmBkmHhv0HuJeuWYEopGfgXBX+aPVePUO48bfh4r7yYbWRAkGQZily1fFcP5vOyPd+semkA+J
5j10HkgiRf9cZCY6a+5M+GoJU5WzRlR4ow+zyvy2V1muc5RaW4V6jQxVMA/lirkd0NFYvdaYLK19
4WwYf60+3x8GT4A+t//TJURYbKDQzElCZzuIwzr77odBL5FwqWD3/DtAHBS2B7S0AloSIHrgsCn4
qW9IwZAe2yaLbbvVy1DQy0v7PWCPKinp390549AE5IIIloDHx1Z92mJr6TMVXpKnK2KjYqQiZQn/
0z1TvufpYYZbLvTXYqZhDrY0h6YPa5GzUEpvWA4HCUrsB9y1a72Wj6Pm6PLXHjZ/PpPP5L58/MUh
nnlv97apwEBTutf8enPsKwepEUYiiquof+vd/R3m4olTHzSDvVf2FkvA2s7FYzzeXrrhL6JM96BO
LVz01MFeFnVXrTi6VtdO5ixC9ifiaUMBCYgqmIjA9jeRtaEtsLx3hPQwDcHfhbpazfxGYCpv/CTd
kiU8WD8uqEnbW0174CPd74HNtfU8wAvQDIzE+mK9XoNoliyiXtQrGubiw4oEgsRYWB3o/9pYp4tx
rYcaYTkn02FGdVHpks4Q9gh921vdjk91E1WxG0xoRr/wS7frTz9991JAWRvNE870HdiHgP/rUB1Y
1W7FYa8eDl/PexO6ibuh1glIkYY0dnmzAnwW6AeAvVgdWppgtmgP4CB0pKMRXnstmDvMaj0gTLGA
UhOBgT2Cr6R4tCq/65SPaC4LYBf+V+KKCMZCZIgH9oHBdwTMQ4evyLw4G3jkfWxWoFahZgUa1mOU
rT4cDHqAtFgYAoCm/D8VUWj5JCifaTRKe3D3o9VZ7Dkt9NfyOiOKs+vInzgcbtwe9Ue0HkAy+f26
aSCCNBTF0ylyQG0IzvEy21K1f96k2tKoogHD0Sma8W65W2o4QJJI0ojMYD3KrEaoZ4aGR803coOP
ml81Xx04ScwzoPwRCnbg+8KqS9sneBBZXhBl4I912UuDKS4g2xW4XzG6qAvO3ADuwN5ho80s4sqX
TW+jc+s2EXqsW1lAFcTkCGrr6DK8g3WnQQn77sQWBgJoTJMrlP3InkW0laIx45rQZKrASJTgYKTC
vTPUpSHOMIsCkajTRtR3hYJNh1NKrwzqHbCg8ECIgk4CJ22HC26rc4X2j6UK/QmESRiiIWMi59fV
Y2CGly3gsuIAWloYCzsvFJ+gZJjTUu/tZHZqV1xGDjEj/YDQPH2U8qxfBmyg8uh3EqZQnLhz9LJ8
UazljAehRz6Fu4auhrmkSCAwljoVq2I9+Tu2ZtqUuo6Rv3jYL6ufWOvgAobMT/sPyO8xe9BqYTey
o8H8RG9ocbc+bLqUtvwTE4s3gkQt8PLEjZwb+O7BbhQEYoj/ZT448V0pGrc4DZBKA5RMOmCCvKvv
qFfz6v2W3eaiivyhxnYhLandi4czxBodrCv5aFdoQw1SBmCeNpkJ2PO+z5jOROPbddp1H7iY6LA9
oczD8SNsKaOI7WWDZapnwVQRQgOQoVXnM43bO09mjhYJl6XNG0JEhu+8UflJiZixOZu08xtdJ/Nb
a16QuURwl8otD4gzzw68a1SHQEWZB3jmHQYui91/cRS1OPfpDkM9aZERAt3wDeQEHFFnM+OKqcyk
/yWtNY0OXLjuL+YLHui3wMUkgWn5NStsmYtfWsX2osXbyvghpVOAqnTbpf7FSAJqYOZwNkztBlI3
yz+D1/LhMdMwLNJxvOEZNmN/6J0txNPjCIahAE9T87qifReX/eBetxpY1gj9q/vccoBig00XBLpT
jKH2YaWjFB77YVTpChGsLETmVBEsUiCJFuRCpnbzewYkOTlPxLJT6gUKsqjOEEfEwDzrKc+FaqNe
0c3SGHytUz9jDPgYv0GeMvpk16EOq3qITpJNXBU/R2cHkXWOQuoLhVi1QQUcJdM7otMfyuRnHlhl
zKb/0+ks2O41FdgE/X5UQteiDR9s33luTxAcELLvwdbtpVXsaUXNxzylI4F8HnZCc/Rs01WAboKH
2Fb0KJ16FcG+JOinrvSbtlveSD0nAFSQOMhmD/fNu9tDeuRVbwfKQlcsWN4iNCQetxHHop+5qS8s
VK0c/TRYOp+pmmDddYraAs1LRxu5ZOK4Dg+vv0VRETIZNYBH2uMrihdHvg5Qgcf62VPRwttC5+Fg
wGBVF4pe5VansS5Mxd6C3Tvtb+ngxl578NFvsGtuwlLVBBamkXCSKPwQqzmSiPEjQYoR6Qu/YXur
iRTtI6B7DorfmygFQPyELnU2OPtjWwFPv1WVv6Dff6+BKyU1LWX+vBj1P6b5mMSAw5GUPVCXhAuH
7fB0AJbFxAPZH4U1r9kAGoHxIKgK43bEX0ijmIYsU33X8K0AP6F5KjyXgljtAkoKjIZ4ij3i0pKY
qxKecEtl3zwpHECoudFUX90PUhCiA6f8NB7nfM+HAEsgYtwCP0CSNV0HVHN4vi/eH6+AI7ZGcqqJ
/6Pm+QQ3wtTSFcO2j2MbBoJeEa1cQh3HKdePi0LuwOfaI9iHcql29kCliDbPjpdbUkuiZG2pdvhq
w/r6CNMOTxbdSJ14B3rUQ131nc11vBVqTqutmkfi4hEWiXt6MOlF3qsKRa5wdzzFD2PxIbiw/Nkq
wxRtoo1wpAjHyH/hsKC2GZfqR26GmooszMjES6d44Xv1/brAitNajHdKUu1FKGP8MOkPUxPKI+Re
WGCrFAnSJBCXGaE5flD11nuj4M/IBcGHu6rfzjblby7atwQOlNvwbnnrqp1Fg6lQNDw24LTo5OAb
IUcudfEUHBXo1L94UFuovY8bHkAIiK40HhhbYAB7Pz4xTis3RX1dY9/CHJCFZXZC/x5PccB+MneL
GTb/HIGXrv8ujNtTAKkaGsuAUU9Ae/BPCtLF71TXoEibykDLhYKnugjVzkqpnnhMOzpSQsjQHqA+
LaFaQOOJv0lNeaifxLZBr96Tzn67jwcHR64mv3aD9RC55IHYMWnvVkOJ6oP4FmwJivTc6OT0WwLg
5puiEUJM+cGcAzmPX/ap4Lqch1Dv0mg6+bUaSyd9cTQZ3ffveVAqQ3B+9K4TyZteYCpcIUoWjwGo
XxCx6dz4K1sdv7GCVusl7w2Ivly8TwMOC0mxaKdap3WurB66dGJUPMaHrnRFXh6tA/UDRJdq50ia
NC2QNmGlIhCi1gbqR1xnjKqJGD+Ncz7dqiWsdFucMXE1tBKVi+n2isUBkgR3AKUDSjrddNl3kqmh
FfJ5MlcjCd/DOJsfxgxqGwiNnPFol/2VZrd1xyPcrdGDQus3Ix8Ya2loySaeRmmuYcJH8/uU64Fc
NvjsfvLBd+PrXjXTP4zzkFgaP7sETsCmKTuxYMCpc7hz7oud81zAlyNaSsro8VtElU9wpCwKSO+R
NwJvu6FAI96YAihQpLE9rC4RshS0EuHWS9WX/l03v00t7laj1TmNTiN9TQ+I6kQowq/zTukVnEYJ
41LXwbt3Jmekc3i9uQw2RVaNgot9BEw2ODtQZndmNbLuA+IPPbYm3YkR/UQQzcV758VIsZjHbzyU
ZR2WjekXUv3UZjA3rnzpdrX01c80YnyZFZH16+FtLLBRp5SU5HXCAGnSiaLnAhEdbsxUXTWpwUPI
gY8u1XgexSZT4M7bS7TsBLVEnD1aQfES2IVdX4BZEvtDdsmhEU/7Xcd8b6V5DxRTpzoCtrRo1eFG
kmNvEsR0TumkoiWtAT4gcnxTx0oCIvDvl9McvIH7YO+2iCPQF8V7xGyggKWRVhYDIA8UFAxNqehd
cDeiC9JwMW0wN2Vzrq8zmmF9b0WTf3QCPzEnc/Bs/0dNlPwqUByoZa1CnhNXRAIsCtyQA8EOtqKs
8P0Z4eiGBQ1qKzUAUjTJ+AkgMEIJYJ0myGFzIfWtGkqjy1knMue2+C8EjuFWCiJbijCJphp8w0oV
mEALjvfUXHBmkBiIRyTMQUH9DyEn1vhHMCwRkrOOYwmOB9qS5K6/Ov4NW/dPoYVaG0yOSM3UC+Y0
NC1Jax8OOaK52HF5FddU2GCeoCQz41/2hEzNwxPt+7Tr2KvgAm/n3jnyUkiXKAY2mys2hZUckLtZ
Lqmud8MOx3Ak/klA5O0crAWte2b8yIiXG1owBMSKtTbflDnM/JueW3Izp+RevD3VVxLUyXvLTonc
1+hmFPpv521fN7vxq9MHh2Bt/IoDsbfcb5CK/mw2IVfvI7vIpuLBwG6L8q2GUY34T/0Fm/p3eO1W
l4ihuzAaN/0NdjizPnZjknkp2kHyS1mHUe+4befMfQnatsc0rTQrycCZ78lcVquwKkoyS3UMg3eB
WOkS97LNzPcnk+7VlECv+L0Icw0bNlc8nyvivyT1ZPtk6XzyGUFPELHhlxcAE2YzS8yOmMJ8394t
SPqIriEvhCMJft/Ok2PJvvTyMTdmvTS37C6e1mJB77JDvbUP+ezt8OxiXru/hfKs4AMKerJiHWb1
bdGZFDEuyxFucsw8U1Vbq0TsVTUPTRFk4eUl1bEGAK82ykHz47ntVNu56hbTO7ztRvNgP5+RXf75
jJNupf+IqTbe1PwcnuRgPC6gUAV7jg6We1gp9VbvEzgd93USYZS6RDuAgCBuQ0Hgx8gcbj9wFScl
ncGTr5GAd48RGBi1eojWV549S/TiONdEnbiQcUvMFew2P3I+oY4fxSYNB7Qi3qqCVF4okAgWLWVh
J+rq3WEiChhWOyijG7up8T8KUUKbz44mg4o4KdjfQLhHaY1SGZFBVf8AV6x4sZAZNCIUQSIgnvKZ
PvTQV9pP98BpgDo9KZ36NWrN0/ovb573bnlzGZfnFWCW8a1vPHEV+YRX5Pze6CNeMNHCdxpXU80X
pf3obCPnta/2qmekF8SJJDmkMI66jw1DpzqrwWRw7RATUdmLwjdiqGNYtIwm3fhI+w0fvR4JNb6Y
VyIhSvu8FH2uIuuOqI3QIkbWxgOiJy9UgTzXqkMbk+84Dm8wbki/kNWkxayPNqAObXYGn8SDVW6q
Y18W1oVE4zNEW0diOYr18m4zuBsJUpQ8ZKCtBE6pZemb1PIZVk/2DpIvv6v2J4qBPK/1+ngaHlc2
VL9o7a8BQagZTph/6KDXC1GUQIiLqnWDWCNYO12n9jdkkC9UdhiJ4q2jdLTbS3ZsX+7eyt323T9O
maCtf/r3toslZlru7kqbpO02qAeqfvSyUXe53JzsErQq7rXkJ6/g+gpKt87x5qH9cmm0zAuAOxqH
ae919+9HJ6X6Wg+OtF3ufhZ7+Ndf8O88u7uW95Vmdrluvo6WEdntuwR3L0SOnzTpnMnn7GsP5NBp
OadJacns6yqCMfUyqyAsJIYA1WVUWq8l8xBb76t1JMq8rXXTQloINc4HnBmO/Y9pHES9qSBXx+Rb
GVQooIFPdXeyW2+91vXbuhrWjjFzRF/pmg7qJS/iWGWA/japhoAXToUGG3hKJ+lli/3kPPsrDdNt
e2pMk6/qqDJMg1a/MszgxE/TxdFt9SP6z8P6T/2HrzWu1gP/XiQC+BOZyJFUlu3h0b3+7unmktfu
nVZknvATovgj3T9bRiJBtvKqRUrzbUxOf+3JcQr6jfLRXwXlp2yT9jEnJUV7b2p/h3GbA2J66Eak
g2WaAUzUogZL62xY3dBgvk7XcKloiCK1kFh1MnQmhCav4P0YGJfus+bt327c8KOL8wAdYgLniMaP
1ThYt2rnSDGJMBJGFJnZ+omqTrJ3Ds9Ok2oRoSsKtjvdGSaHrFqY/ZSBb9fmuWU9UTeo2O3UqVKP
loPGHqlHFBXtZ0wDoDQ2HsPT2y+ns+ztx1HYyrzjuVc/DHbnUeXcO1atet2rpWEDaVBwrl1YOy8M
Avmpu1t7t4azTofXeweJPONqM+F92EBB+UogLv490JP6qvlRKSyTYVyCulePzV3n6DP53Sn5Fyd1
ml5C/XcZPxEAvmDXdus2enR42MCHPkmG3fbvbnt6DC8wEu5ha7RjS6ELT9FUG93RmDlxQDw4UtpB
MrjN0l6KhLKsyi98j57h0jE8enseZTejlOpgn2hCgKCQ7YmwE3cOTrqI3erog5AQsAOp5T7AbKAT
44K8n6yxN2AImGOE8ah5mfzi7ly6ZV+mNWWN6MfT+jdAAYpT3dhtThgGYPujfTN5DXdeCs4b967c
cxta+NNsT4xBtVcKav3Ddte7LD7LdFFfGstSF6LB9DOMQ0r8zqN3g9+xI7vJHHKc4Yn6pCFhbmvw
mlS6z0X9hCKmWRlfoBT/nL6St1kHmjuar7dZAw0gCFTQ1jbLoD/s5dEbhO9i13BrfUSIfaOz9RyW
KQchzdGM39sXPFVgSd8chLkpSA/+h37/zTf2SJHZmJ6H76ZVuWvTXIibTjo8DUtLuqPR5mnHsd2E
3JL+RD87yDUt6zh+jqs9jsPpe5MM081zcF1Eo8Ozd6xYcBeTAdEsl/5FfKy5ptHLbn99R/Na77P8
/GaT9uQ+bfVfsdnqvjYldAvwvbBKfn2QbdpewzE8bC/xwjiOEhslOTgcftKLNojAHgIoVv/3xHK0
w18vr5BJEKK739iMdX7bPmyVR3Gb87N3OPc/lckjHu2encRAhm4UN8Mz+TrD8qXgQPfFf3f3A6B5
rFA5DNEaWFvgQWrjq5Ev68HC9Uh6OXx9KjtOZSQgxahkGINcUQw8HVM9Ubrlo5jPX4kckLh/k79R
Hg3IkpWcS2KkMGhJu2Lc6zll/bzDaE6t86OVbvEmDxBwRXggRl52R22AFS60afwhrZd7tT6zk3Ny
JBxwcBIX1xZ8vNlyOB0GEiHRN+5gvZSBZQUcIy8MGAzJT3lobJ6c8t3MFoeH2Vg0fxuAw5H1pn48
mCVaFgtOSWDnOdJ1TVY77Yyfxi9HlxFSoa4TS+rDiX1v+q2qU63b1ZYNiEEzkuOafsG7c8dIhc4h
cA60GwaLqOQZMPhrongERQJKzOzDMfsTX6ykho6odYdUDgP2YF7RfH1Z1ZJ1pK/8Q7rutUH1HzYJ
GKcp/jvl3+Y2isxX270bVqXRjamcf66ZVat0MnjpTMIw/7p4DFrAvhWrXbdaK/ZrhihE1YTDCMuy
sblt6IudANNAuF9mhWoESgSYWsk8cfAuKuhLY2f29qFh3QZn5FRu5mOwB6I2zNIkRlMauuLFrp9D
AhWrlmrz7RvLy3bnX3vHbqVmHknUV6QydOM/6Exs3njioRxRR8DiMth/lSk4Zped2dyUyJbp/9XM
1ra8eGVmjRPt9dP6jafpOw+wmfmiKsLiD+54Qt5mr9s21/QJJLA4nM3r6FPTNbvorZucw88S50Hn
xpRR3GmVrcfaItJ9t3lm+jC5eWkKf2cC3k7X70KLb7sexVLjq83bi9sqS9Fn3L/NtGymaYc7sRvd
AuNo3XlmJBcixKitF4UDrVTmlLl7FXPN1B3oHLAuo0xktKxACZUAWWQv64JarWEZ3PNxi9vH9bxa
95t9AwZFg5WOVr9MkFiUb13OsnavPtrPsuEtTPpXv0QzCL7H4jj4TI9LVCxhPM6N7nXw4TAKT97e
qw0PbjorVaiVDiiyZL1kALfvC5vN/ml2mlVRHC65J680a3G1bGP0pOb7KY33M0Cwzv3p7EfPbXuV
9A9eAoGaLBM87+s6gNAFptR9D9dfpzUdwVu4D9FxLlsVRm+n1GC7FisCK+JTZJXYQ/RIkbiGmDVl
XZ7D0qDF3ZZYIrnuvEZNCSC9ur2s609EsYul7OzJMHDFulWsrGx+MG1wE//ov3p7BNsN7+oEd4dp
lfDF4XgCOpggBQzhEuLy/OAmnRtTQn7tuzxYTx+xXctQODcBwYjClOar/eKwuEDrsx2EQcfZpja/
0xzgnZbNKQzrIeB8CDEEEgiDcJBrZmWvMiovr8de7TZ4Lh7sRogbZoYOFZLsYcWrAHhMWb/rnuBU
VPsfi3h1/N3/SaadxPuCHEf6ixYxhN7W/EwWCeYA9kAa+MTU0BCzphaZ7M1jj9TqhN7likSM7Cqe
Vkf8e1K3XgDPVyggr3A/QvidTX62mie2DOzCZHhafaSIf5k1MQnk2VsbZiDZsKP728QnZb82T6jg
7KwrBA5UACuwF509S889Hexz0n3MytDHjaCZdmKj02y45fqIdOY8ve7cqOEgfsM7rbqkM+Ens469
c8qxyA5vd8+k+PH0TMZHUA6M/sNJmE6Htk+XAuUuhuVxYHNrdhLECwJ06ZeFPDwuPpFZ73/G7x+4
Dl04fluD5RRQNK8zi32XDJ6DtQ+C6FWh/iYEC680oUfrpb1TFxoicAmaOaVO4+rASYnGa0reF/f/
bZNfR+yq3n166Wd+rYcIM0YpR4xkS4tK8Fysf2pLCGWNYRVInSW5jVJYiW7p97mATvVi/bx+OKnv
cCBQitzc9/CHy8QnpIjB1ic61frpzYp9oxN3osGxF7uXAJFNuz4lB2I26ujRFPFw/xpeZti4ADV9
Bqcg7rW9nX/2j6NoUvIeARHNh4RmxbMYsc4s2PVezm6KOfzUMC/dGGpt1m8G5wnbH1EhJn6wpq32
2yQCWVDr3vvJ6AOPN+VMLTkk7tX+ZwBNJSw5kM/7Vyj+g+PMgK5ZhWIvHoEKvqpL7PSJiZ2aM7v+
Xt1dcOy2PRiswYlg7MKd9k790neNt/t3HpIWTuohyHA9ZCfQk2OuFvbh3anbnyXvoJO4516F7APL
ZKDli2+EwohpC9EOEn+B4EQr7clvJu/k3lF097mD/mWG+vcigeAC2IoO+z40fLwivJIfd6+QSUv9
PcN7Kb1PbCTglXROfEMW3kfJ6NlPhx/23Ab3iWPQGrb7nyBy0/C5We/sGiD2955QN/r4cIyHdcSN
WFDLdLb/PRxA859BYxj1KvCLT22Ox7WzDps8AfrobJ3KncCGy8h9+ApvaPDVXGQR7Xd310N1clRd
oTc9ujrkq18H4Fasa+gkK6duc/gyaDxgBHIQ+WuvgeRhPbgPDkHyAwNgXgnheoZP25hWV7WR7C5j
r9XJuq2xAXW74YpRStOc5bw5IEby7n26UKiZsjdGx3nFbc/OqOFsm+M6ZzLhoTR+LSCKjvbcjN2P
/MYosOvfL0YgmoxFZ0y6MDDdqy1Lm3qHYDFuLKHkMmONSAqEWQCLz/QFd6JL5AWegIL2ZOq7iuQs
KqmVr+wvJdrOiWYRJ9nDXG+MYau/7hPlH0Fpeu7FL4uaFpFSbnmbt5kC1hjOOaz12tP6FDVaj5mL
gDFQejDQ1p3ymIKmdxylTs0xrGpY7UqPDnvk4MVESjZGkNahXvRr/XK35dRZCG2fjUVP0RikASok
/m507J2Cc7jutfr7QTM2n0sYJMNy77Tinb1np1FlYWChxSe4yfXo8vjnLpRJTxT1FqROQsuMsVX6
DCiJIWDRjXrXBUNVzOgDuZwhJrV+0PNAHh7wfghZGPIFk+JwEqC/Yl5AvkZ2OMu2/G5I9/PGaE9T
ojxvMTXEaMplpFvOYl2pf8lLkredongvnZE/XLcE66/mqDlqDUpQOWuTPdNdddbn2qm7H+geLzS7
jwHJZXfPoclg64D1zxzDCaOlEnJfZJMY3nXl1l5DBrn5DXLQqTAeVxu1mK2AGuycGXejq+k0OimB
kVvYGp3m2O5BSq8PYm/nvXMuimZuD3R06NuDqzE6AMjI6RwjfEVBCIiKAfWs4ZWYXaUd1rDrnQ/E
lhr0jxZ/M95n1S+dFnwOSibmUckx6KOsLswVAHMBaEUtWyYjT0nw3v4gdJFjnbb3zGp0jhiYHTmf
3t0biF2ly3EE0601Sjt4xPcyv9StT0qTdM78Cu41n+A9PG9PMF2TaaN3w+SCLt/Bvv2SK9FoM/oM
GHTaffKo9Pc6YQPiVdyOrdvD5giPl8dldRN/JRM6i5H5WPGX0eVNnWm4LeJtedgI7355cv57D1rT
8vCOXYJr9JUvNUdtbCewrJgob6I6+2yPLTzaEGQzq8xzwibotuFE3zZMxJAqvkdHZFIpUpAf5+Ch
2TvIaCkk1gnWSexdS7xqv0pHEUEszlv7/rYhzN+6KSNRAAOxfX/AG6VYIJuqN5HTmbZQMSI8AZVy
8LpxP7MjADTSCK7o8na2TvSpmLp/4DKFCl8OehDOeJEaDKsAOHkVLvsS8gzpztWq985oN0+vCGly
t1bJ5AwX/jnMNutRc2Jcu8YXNaM6jweaR9jNY8FDckwfnRKMl2GY6dedo3Z83LStjNBEdCYji+1n
pbMnISddLTOS4lU+dp0tSF10N1Mqrwm2ZerwBeyP+yA2SNDS3n2R0Gpe1Bc0wpoL2p4DfqAZAFCs
HqvDGCvaSZabBUNGdaNFc/keRX1aRvCb+V2fBa1W9jm/p7p8f3EFK4wHXLwHoxYtp+RjM2pfGEnr
nPu7fmPw8SvwpUmxyZ33oFQwWlZKwPrZkB/9+HccAa6Dlme4jcE6fPpJwHoLq87b2fcYn+hnvQg/
pbXzDC5uPUjgMu29FKP2/ezMgkAqAT8brNEYLwjk/gdNyKOOsWqTm10Onwx/7Oi4d+pu+n0nZSi5
t/+IOq8txZVmCT+R1gKEvZXFg/Bww0INwnvP058vSrPPP+ruaYORSlVZmZGRkXnvu64Wpx8Wa9l5
wsZA1gPulbJ92IwX4R0moBB+m5t2fonduK/26/GmMsMluwN5kdr4gxk62yZ4YgDmjevsPPvOLsuC
7X4QBSfEpkbz6XxZkYW2RVkf9AH6VcBfr1DqGIKSvm5eEaUUqG3gIXS3JElbu8ny23+3P7AGSw7o
tRBuCLIB/TqP4QGjvo9xxwM8dftv131GjExy/kq18Fd7Dj/xp1FmBTBn8CeJlMZH2jttwwyavygx
lNjns+3N4jn5dvdDMc65G+w4zMLjqsxWeZ8+GuuIrGiX3jqEBExdf1PrSGSkp5rXQYz2RaNByUAk
LAD6PLUAJOuoLE87Ec5icfSyVTpoDUYVj1TdMuJRKkOQ+BpKCqIoUH+AIuJSwAPd2uNYtTED8ixk
WkSFlxLGgFyieexMurQqDgcdgkcJ2XMAbVQphLPjtUYU71DsIK1SlD4lLggTBd0O5n+gRCN1yvxL
y46jSO8uyQwuRwRNXRHMZxKoEnSIlhSnj7iaMypAlCGr1kCSWEfEQKKoPyRBhZ6qKuQTHml0Rnim
qMnKUBp9ICrrkVBBio1XQVRCuVZRPnVSbF181XuCA3ComaoEhFAZ4CT4MHxY6apW3J64Pvyh1mnx
QrMWr0KyTM/6cD6Nhyfx4SNvxajhpqMtAru0E9PqcwIRh+YQJIF5W7JNFGpT+jEw9GtyodCINCgV
XTWZ45gH1kZIGV+5sQysQB6ExGsrzoLnz1qQNEXJQAMVHhIjXGsWO1O/OVUd+orScwEzJN1Mawna
6JCS4w8Qcz1eVwm0dIhj0DRSC2qGa4rFeec0Y02ZeJ13N0OuvytDKzJZeqRj1eut/norc1PjVbeb
1o8NUGboqqIcXUdkkEjMGk3kZ0v13h9aFSqJSd1+G5Y1Ond5OtMx1E36IErWvrnocxf7U1iPCBKT
71NCcUV6ddru1/v4Q1HGaVdCXZ642nTkq38d1PDDrgjWSPDYYXPrjrvwiyl/VZ15DptGavE/Zubc
FHJoMopxYjeUoEuPApwr9QyX7I1EuCQGISZjyk8SwYjZyLwWk36QqgLEupmzuDVTc3T1QIM7KzYQ
AUFvprTNCRkEiRniABDqQMttLav9OvnQudOX/O/SrLO9U60LUSNNWl0WfSv4N9WZ7EyLjUtvTFap
AL0Js0LHzHQ9oUIIMicNnIYSfJCgcISQ6JJUPI/ULRPNDrKHctlZh1sNISwsccP5ow5enFmUqpYO
OF/R4PiI09nIxfEja13Ti0fKeMgOUKLE6zeYdfRwb2hFcovR16BsH7EjrYXVv9uq1HOX7t1XD5iB
+acZQHEs5AVRdnuSJAn/PuTinx5wHb8CAkJ5QS+ih2qqiR3BNSilDynJ7cIk/XpzTW0lokl0MwJv
c4BR1uHv85ef2xwbLctQ1FRxdhEH0HmFPuR+dc3U5FksFoi89PsMGZczSnUgcWKoq7xU6U0YSlPY
blf8fO0D4lC7NXBd+SStAqgOy1Y0KVNMSDAkapOIp2pcfkZZ7zqE5+sTKUHjxz2BVpOVijqll8oU
X8pY4QuRBpSafV1qjjcI6IaN2sgCpok2J/U7JXGlxCMV441boixTLajwSNqiMMEjJWRMyaWitaUE
t/jOvRITjYZEusHQJmOIixgxMCsIEqiiGMuo28oKRRCl18OE8QDYorhJwDUiU/AyemXusaY1aksx
tCnMFio/WLLZgOmEKdUk4sdPgN7SoIZApsgugHXMeJretqRIaooIYr2bCHsqK9GrxnFMAdpgFaLm
wHqlgaGDpWK1yzRM31573ByzjKUKosJWfn3zrZmEN8Z2PVuHfsCzmmN/UW+2keFYIQbDbYeM3Oam
1vtDGuHNmQ50yfTq0CoWXw+MOusXAzVxbbv+9ON/fIo8FhmPOQP8Btfj41ZahNS+k6M7e+1Vf9Xn
FNzmvV8vj3N/D/Q176EHV/QO42xvG96qt8YPx69WXBaXWaIXZgfKYA2R4uDO+ZUePjfzJMRllfji
MTxt4VqIzbvpACheUWndUAv2G29nsJQR4T4wDWBQBUSfTIwcoACiwaqrZo4QeWTH0j/MVpFwgFGl
fBQSn6Dl5+jMDPrQrgzKgDWmZR4TB6mClSQPZNBwHKlqzdAHLC0JVep+24DkBu9K3CtJFyihb5OL
F/HpSlYapU/8tm2V1qiD+ehMEmdAmAd+Nj1NUyqAyHUQcrmdag+VavPD/YcPCT4OmajF/h6VKd6r
5o7OvZrwbdTQHJEWUw1VlB4+cxEqS/dN1NPFWl/G+zA/Vac5lt00P9VP+qp192hIdRJn7zbeDrdD
SCA9dTnJY7/4ttjFR9oOb+NXlV/tiQ3JcZXxrDbBfqiaGmSr+aloeNS8kA/OWZzixQt+Dea1B008
avshP5UoADdU8gvrWrjKCmyQUPPEA3BwzaIvSyQ4DOfUVPDsXp5izPF+ReDA+2ABkLzkO02A/3ad
crf45tWIt6vFLrJt40pvIx/QQlHKahNAcEptvQ8n3eXk8BF3/G4/rBClEAuVsTgoG6Lc+cEw1gbI
0yDcO27mcezZJDejSotVIlOn/lHaNfm3YozIgVQf8X7IIFWPpgpAkv56MalMSywFG9DDiViZFvZM
1zn108CQhqp/XB1XoNdi2nyQRDYbAq6cSkdEqE+9wjMeDn/xzc7kr1awfOTCHd0aIjhIuTi84Qbk
XT3hGVyuUoOgU5vztWeJiS3vkRIcs/3Arj6jc35mH8D3ROCInyiX0Juljhqzh2oJ0ymCs+B/isOx
TOeZXFUxV45oh2q3OgWYKRG2Jc5NVMN/cIII3lleqR8jObJju4MHh9Ny8SXgh/fk1DqzmG/latUG
Ayw14SLijDxHkECMLtsZ4hgviHohRPsB4u/yHTCyYtFqm9wFEKoGM+h8+jAemrG4cac2p+75nrzy
W+dIN7j+1ru0tgE9JZBi8iTIBL54cfedNAOXGW87p9b34ZyEI68D6Y/vVhWUh9NDibl79U0+0fIS
5Qm/DkBteHH1qWMP72EbbHmanqAHvimF3rmlwfphcpE7Uuupc6GiZQUVH3XuYAknL69MEbU44wdQ
J6uqz1y4pqIPtItMtn/2l3OUiERzP1DL8HbVmOc0AWimAQg1fwinHxuPHe+j1ho5cNkr3WP1yR8J
MKwg292OLaCYEvrqBT5V76z8pZwde2AFhUHRL/r78ZeYf1k26cwN6cwLD5wvPl0KrUytteKXh9dC
ihgtMb1yhawnO7t8LPlIHP2H27/3d84QiRKcgKwPqy6HQFPflceZRJNXUCVj6RBo4NWUcNlak9aI
6I3fJeQfTOGkLFdHldo4xtrjxNfXgRtnekDjLlNT5YyU4qWzB3ujhL3kBxZJjkPlZHj1UsjLir0u
6VFSmq5qs+jFCv687UnSWJVaOujkQ+UVtQT8L2o+3IiA5mEnxC8qYFpP3/4TaxMfvp6eCyBqCcbQ
fiFlMvXR2S4+wQVJyUvTAF3AMCg0dJCYpFgMosGHq1YjIbsDW+YVXH3lnjN0DVIGWVL5qoZXX6qR
UtaaPSc3SobtYT8inehpXPE+ccL7G8dNJOW3cRbtfv/iMqIa92QpRfMILg1XTcC3jJI+3n6z7dff
jopY0YSTdxlVkxFhK7+QAricyhmRDxFrVaKm6CnP5IbHMf/Fs8GJ9jmoihFJKrSEFqVBU82DZqvd
+dahotAL+sZ0y4S34MCM/PWt4IA/QGMqgKYefRvGTM5xGR0A6lGr2am+HmP2q124CyniYx6RSU9z
9PLJuaWMh46327h5EbNGQnearnwlz1bmAWVNbPdkt+dkRX/HBSVz/tG7uWvUr7IuVDT/612ca+3U
ey3W03wAtWlZpuSgtnZtJiX9zWhbpa9zx6rrN/od64djzYukh6Qfc9WMrARVecOFeriQz3Furnsg
ZcEf6fmqp50DPZG5zjvP+Q5b05ePnAn4sljkvOEjrPM8pxxIYZYsDUtD7/4JH+6JuOIR4sFyDPVl
scj6GW9aqWe84T+3qRKK5zqtL4bDQ12no4en/hQuLn+68WI6E0SymSFItQ3J4ehBlKYZ3oBhM7DC
NrqEIp7YdAikzUlJbZaXeo2+3hSPbu/xfJYr65j1nGhNYyovbq564dn/xQBL1TpPRoi+EIgfmqAP
pJTkcaTHbiCJBXQl1UBlZKP4HCXVKKp4yxEzlKeICzwZiU2hdpKa+/BDZYqu/qjaR8NMnqIouOea
OLgJ4AP2BjATL4gMZb1E0z29FTMYrU8IRpOo38cXzbpc3duTbhnfPr1pmwthcSBf2QJD+Hh8MOdR
9wPoYOX0+2h5tml0OdLrq5kRDW2QlTDB+WxmB6oXggfm/5o5ysoMqRUZtjRmTfmR6Amo8gxUif2I
ImEgdm1+qdKDwodHX0oGon6LR5Iy16Wfc6El24uyqnyUjwpg4seR1ddXLMmkQLpxS281Ks9v1fy9
Z9GDsXhM9qPMqbEGOse3OHcvgGW7XLOw9ov0PbaCyrp3PjWOyS5Hw1xw8Xxv/ulACTgfvJGNhIX4
AzijnRdEI8gpJAiVvsu1y7T+KnlsTl2rqSYHhZopHm/JColRox3t7axZh1aXKRB/Jf1/cxlWxK7P
7DFld/TpQsbhDm5qWqcRkv3REklatj+vsaS36DJiTdBloRotdxg2NgwLkRD+X0YlL4qSJT/3uR0i
y1xcVBR3biNK3IzeSoH3DkyiTozRZ6eNfmwpFI/XubduVWthOKwPh8z0n7/QUl/sHFCqPVazf/SI
UTCj7Wku6EuvdoICdlRFGaa/lBK27SzJbGJWlhjeQu1eXSrIPWBVWcLJKdSEXz4JeSM5BOtgWaEC
mO2fRkJ3QBLSRgwWfYVoOsQzIou65MRwkPxi+03+fTmHLSfbx8aF+vey4vFSTNW6QBY07auwvQ8u
Nfyck6bisMoFc/57j5j5g3Fpn/w6l9MW7Jag7+cSivf7gG/m5FH1RLKD1ai9UQuEXVE7c2O0hIH0
ZEEtWWUCHr/aJJnYrEYadwm9WI4amukAadqY/i1GK7AaVuMKLD/esG22reA1LZNeocygSWKXVHZD
BLOGXduEKPRgpXk9CqVhr/BxjiEG9gpdnIxaEQCjBvh5b+Q5PWSH7o1no0KWma+InSE2shseKARe
Q3+y8K5WDHb1MlT/JVmcDZnsm3vt3HCsZGpRw0aIkHEY9ussXLG0jhAP841T/dWSWPaQDoTYPTgJ
s5xzwbDJ3kK/Y67AbwhkbWUPMRJF52/cBRihUDGc1uH1I2fAoy7YZJnGJpFtwhgm9b6MtKq7o6SJ
rlG7vsBr6WOKbCdiEDNIdSfgusul8X1w/piKVk1+jKympDJF4iKRI/t/9LRx6EJ0OpwUheUZ83nt
PtoZoHqVW2Cryb2BKlJf0G4CsCBv+URCuYvyFBa7Xpd+wglvashm1MYfaONYoQufkL7U7lFN+pjZ
ZNlsMmH6nBzNE+hs0mosqzy1OZ4227hjCYtTiONIAMJkEjHX2vzr9wtoe8kNxSdTbwXAiq2PW42D
MJvR42WWKpT2BgMKTIk7hdBNnlI1hTXkMywNwF9aqyxldCmkqDN1M87w5pp9jTfR71mGPGsCsS6J
mJN4IDQREc0OdWL5I8AlBA6zWFWDQL/YgiokSe5vMpo8fQz0ti2H6+FhpI3LAoQChoPDODCIh6T7
YVQFMa9E9SKgK+6q0OkUrnnU9H8FGAZURYibDgQAJqxM41py6+k4TFWuzk2YonAWA87kcf70HMUe
aacIvUPqmOrBeouYsyFMUV2wEQwG3ZkhA40TRbadBSi/JhNZ1YuXmUkt6eZVqjfjsUsfSR2Q9mcW
WR6rnO2W/VyvjMsuw/Ss5glb2wfUlehGQ+catmZCGpYHxDt/2KdyBVjmAzA9Va39GOdPzgiagawD
jfs/B71eX3z8Ssij8cq5PwtT8jKliqXb23lmehhPM53EGwfopw94hwWP6ky7OtUxWgZGw1Z6etzw
PcKnMj7a8tn0sS6JbrEGhjQH4OWI6EX3ugWGQejYsfRHxUDGZBmHX5q9AmG5+3wM7i7hHFjXQBTR
Ge4B05WbP2MTl7gTnv9otMyy2ci6aSprMjCXeYVSwKyQs6/3h7Vq6MfmKbTrcrK1URHhBnbB6YUw
6OBijAXqDhdaMH2UercMKLYcvqrhkuZ70pbi/NmnxC1FGFhVZ5Mla1xPSeSdY1dMiT5Kqc2/GpgF
H1T1gKyfqOi/ehDnKNnX2iUnyj3RMcU3lP9548DhghjuUOKIyUdyyGxe3DL/HJyDR/gId/Vc4wH+
04Ax2MGzgw+tYwt/NF92jvnqGwCPQgjoi6RCHW2wyT7Y+QeOnZ+vZlf5ar569Eh9M1s4ZV5CkbCI
PmeP9+G3iOG5t9beO3ZkcvGmmT4VnOM5p2njEnOiELHxszu3lswbn60TOgZb/AO4q+O198QQh3jz
EHjeVVpuhfRtgZ8tHbA507jsqvPbpUnMK9Ht3BdZFEVg5VC4llJNIKIgEWL65adrQU/oFo/l3xoB
hf8UnrascAlSqq3DFbkAZIoo41ezEwQrqKLVAdvRwCnCMtheX3SgVRyn4hFVx1FXIq4Ih2qB0rIh
zAa1QeC+1LtQu03VnSrv1Ah317SqUE8Ut7+ZUGkz9x+VaYi6oNCt0tcstfSQRgaS7MyM3gv5eyr3
+Xi6QhWjI8LHbIVXTshu0bkzp8ixTk9otdfBAy4PH8G3d4bTLvF6GR2VCEr3d0MhlDojDGCb0Cm8
1IFJzaymKjDKcKDUBRMNQCDzrxftvgQpTOGXBQmeDsENq6mj3E43YDW82nHnP62d/2jtohufj1au
ms60W/ho7Ts5dq1OrnGX55VpnIaHYRF/YmxN32P0LcN1fxtkGpnGDt4sDDL0CJ+NQ8uqbWE1i6sP
psIjKiywJ0QQ9fz7oTei0iJdD+JlqG3JPCrrIK9YMfc8UquTGFUFwe17A8irtl8lSNQN9gRoayQE
xes1lHWRvUgrytVpUIHpi9hCoymvFOjCTdZeNBE4REccTArWeQZcnxqIU23ypUtNuufQ+Eal8RTG
Lyhe1TzEypMFEhpnkUuRbtDeVepE2QiV5YvdokkbmyyA5Nax89qC0vNKi9slXSDxhX9SubQyEFym
AEIxgXaP1FDtYMJZ1RsITQbvAYd4ubx4VhWCFxoGXyY8ergkGwQDC9s32tV6WQ7BYCRKUUlR2Thf
UGskiSN5ki7Ifvh3dPck5vLdkr8Nt6FoQVLvWNfpAWkqjUux5A7oWIFsy52SPgmd5WHiaG4fuulC
UU2GkniCxyW4olI1Fe+qbH/bUGiku/jvU8JHUiIExKM+j9dE8CM6D89UftgNacVSrcYjspQAq7Q6
Uz81BSUgFQrwteFn3ccUahDstGui8xBekxw8vx07pKKKOSZnDelfW+CX+BkV9gob6I2FVURgRzCd
+PSnkLDFSHhPVDWrnCF0JfYa3Z0Mejr6H9oY4gHSokjBE1yLtJJfugSlgwsIl7XdysF9TbnJ+EXc
efRtjgwFXgeK04hdS+0gLtc1IWUMTJsG2AOUpLEl4ZqoR1UKu6pLGRMxxThjns3NVNFyeiPTnJzA
r85k1lDiD/8ehsDIzFK2RuV2YcNzc03q9Y87jlJLuck3lHKSgpOVLAn7FQDNzebxwrIBeUk4beGm
ZVG+0OlqMSqloOFIF4QCa6CwwOpv2xJ7lRnSYkt7cQ/I1Wqu6bVo+8Ii3nRoJRsrx6uOHUwLs6gV
BnMxZuF+R6rOKyY5iqWN2BtMauVwZQ7YBo6LX5BFe0nHun1qFqM79k9eUgoHFH1IqYQYH+B6thBc
n+AwXAdPqsWe1TlhlQ5JSxqgE1xITU9R/8A7VEdA1H252RlXIgAfFF9kbHAxDW6gOIhpBKtvoyBT
ISSAGt+DehDzyU+Th6JBoCAcOy09CgxJbFwTU8NyJ/OnGfOfLzMBou5RuGcyjGTwYDIiY0JS0SxR
6ZILaxfIr9VJSoKDewQkL0KH7jmONklAvG87wCwZl4f7jpA/rjCwBTHqMsLPF4hkQmNoGIpWFeg9
5RThl8il0iyUGaqwfUiKI53eOKe6lVmnMwGNxG1iTuEy6eG6RtYxUqRFxLH0BGakMuJxzMlXB6Nq
QyaMdnvm9wCFFTJPQKtSFklnD31peLc0h695pQWl2fW/31AJ6aLSnGb3y+THaQvFwWAz5sQ2tgvi
tch4uLG4RtN7U9/YLqnkdwdczyb8I+IHQFK4KyRFb48IS6DzFVDDxYwIQlSOo9EwV8Y6G6Reeq4u
gMq0zJHTqAKhg1sFBcLrIxp+ovWnxa3GOYI9KaKvIBhBRQnWQSokuphL1zKvoOWi4ADmrNxSCdGk
kwVqF36npGyJMghCtEdISG3buPayhCWChqRtXqqy3iUIEtM3TK/Wmmh2EZXcebYdaOxwhEn2kjEh
QwLFQzkP/Zrqlw57nD+nFk7dCNREOQ/r61B7Jpn6vKUEAfxzPYaTAntp8A3ywGyx+v90dvjQKkHQ
rPqmU6tGY88siqIMZJQtgeQ2AO9RmGGMrNAfwfMqpGokIBa4vfIPuRl4yn3tcDovTby3yzgKvyag
d7+kS4QdwcznmU8woQPeoupD5S/qd5q7tOHkgHTOd/2EoHm85XHIMNi8YiMCqFK+5Un32PQ1FV6n
GRd9zVTTxAHWPkjRhKeBZWhzQ0xHFCLKQTrLNNP0anRsGC15aTPvSRpoJiPVaMZba5UZo/R8mgJT
niuOwRq1KLWkUuOmWEVxiALfFrEMkbAMVkHaDYo5tbB+AVl5LSzNhRkxjxpL4cQd1LQHrZ/warwI
5feoNHJhuqhrFvcato9J1JmsnyhnfMg4iGcWY/+1A6SHOquG4fjnjkPTvYFHDTrmFToz0dE0E4nP
mF24PTp3GXDxIOVDGWfov6WhbVAOq0DK1KRJyELiSnezgiUWJ5+9wpn8kJwhrUlX0/TT6qWa5dIq
V4sYPCPkrtHPwCEXs4edoKWvWd5BS1YOEfoU5v11UrKXung5LYYEJ/0nTlE5w3+jh91lYWqmX6le
oA9MlA64+He6u0tAOE0qi8nbPznNoWaWADDBHCYU1UVVGB65c2mCtQNyC+3D3GxtjHpr2WhdYLrN
mUul5Ze6BEMx0Z6ndC2JVOEg3MX0CUplmm6PmHauHXrBAAEtDKYusaO9ViMJgoJ+rleYXNnz1JpK
DaqEZeu6BMspZP4FgHS6QqrT5Ono+iCrstrlPYuKd4c3knrAQp01eDpb/pe9xi6rdj31g4vEaxTh
Cmb+ICA4b+XRsiQn1yGKaN1JQCkqAsFn24iWieBFBb1fUPC0Sw7WtCF4YeMLLQQyp3kghA0AYRZz
lbVNlUaQRNugD4+R8QfefIM/JYkcWO1PRIsmMyIHzWxU3CXdrIO7Mc10lVyVtZF9UWhEbrNmrJSv
Ll0UEPc0f3X/vupcRMA/4h2WustplK5GNCnGJrCCF+uvO1sCUWrgZXlkcYzN4I+XkMQIlkvRNVmS
uvAmDEHZtQKQPIzWDrgbQBrEjBkTc+c0mtQ/elawCTchRoUHUXLpLzfhUkOESSAnFitPqcVIrMqU
yDros2nbl/XgZ/pVjm9iZIki0ANfgeApKmQ6B+kuIg7BH847XAamnehYuNhMRDquqTMzTD2wSWEE
7Rt8Gjpi8k7yGP6jbWnufRr6ytahrY7pgGXB4dYbyafQazFtzenJHmHFhHrNYJyiYjIOT850OqZ7
jB6gZ+nB6nInfy49F0RmeT/9TU2nZRvJB4IFpkzOHjo4MCN4PpIBDVY9EoA72stDg1hRo3uGYYDW
EVQBif71JBCr5+HwSOlZPA/iAk6ak2cCw958BW+X4dUQav1xQqw+LTrLkDBztZL/6xHfo2/ygazG
W5g2qzplyScrLKNlAoJ5NlQwyirQ1lKlgEX4piAOromJjsyl6QLpMg2xIdYakvgz/RKoE6J4pPtl
zUkCGKTp3x7C/wJHqWggL6wZS4Fpf4ce3n97XrrvXQxlgPXhlcmjq9RYS5hptQdG0lHspSiJNrXn
mKwYCYWWtbxXNdMgJXL58s/l1mhXkZ9rDdJdVTsxq0uZEpA7AyPB0Rq3IWdKN/TEAoMkEMI1qNo1
MhrK9BvsBQymrcSEoCwlU228l69peUIveXaD9BO8oimXbYOrhywjsCpFJ2LJUfWAd4+cCnZZwyRr
LvETDZpcSpqSg6Kk4Z7d0EZmLKWvVq0WPcCpiKJYi6/+enYe7srcVZFsROPRn/+fRVRgqBrQibpW
DwqLaF0t+ckPYlrRGRXbMP81VzVTzZzXxvUzm0vRbDmKrFVJooYuczhSx4U24VRfWVdWaojoJ10y
yVGrBo39eoE0IK3waGDHT8iQkNN/G2bAi4BCntTbZKVNwGAcDeFb6huORDxAoaDCDQlwRa+qa1Fz
SeqnsO3KUyImjbeLjwGEPmkkxi+ShxUootEnMAl32mxkoLr74IsHhmXEt5H90qf8JCWb5sQs8pfY
Al3aQLAd2oMr5W26aUUuDblMwvcrEmCsQhacloXCfFhFHFCUaBj8aqg7crqi1ZpNu3jKnyqzUOD0
+2JkIkVH7aSoctv6q1HxVXKTZxkphNGyNLOCSDfnX7oFFDW1XOSMpgdQq5vrXbxPh8ofBlKx2KFL
PJaIaPEG8pNHIb1G+c7f+pMjWzs2MjNF8GdqtIS9CftIwcEfgJ9iLk1TuTEs2TEt4qmp1LxElhMz
sNtgClPJzjVspudQ0xDmn3FUPtV5bbt6mWHQUPxnEUSRLZIyfiM99UQcVfKVygyJLatPqVVfa2pp
pwMMMHi5Fwaj5N4MY/IZ7OCEqYpq3vlJjervQNiSPnY8/kMUqwb4goooY0gVco2arhWVfxwfSKxS
FL2juictN/REGepsFgD01xjE2vlSfB3X9EpohfRnixI7upVYR4f6BsT14cl9sK7q7XTHvlJ0xO3e
cAspbYVgefcq4YYCtg+1KJ+wWC1WT/4bFPrD9aFlhZeZHqy+Wo5S6mLtf42rzwgF/oxcoDpV3Vtn
IpC6HUsbOz1ZimoQlvuwJ7whR8LUUh8rOp1Ur5E6e5Qk0HRF6f7den5o0Xim8rLCysOtu7poDqdS
61+mydkE8EJ0lCsVg+kBWJsjxZOiQC88mkIA+iVIScDSA+VX5eBlfzgCwjVtS3vGRhjTebjFT2PG
bzx0E02Hau1lBp9gRcisqQFWBexXWlCwy1R//uYyxNE0InmlRqGRp5pYLago6ScrmFDae3mpwJfS
JOqpi4vb9LXcsp0tM6jlJpvlZiqXWq2g7+1z7za4DG4qK0c+hq8UrD4R3iUBT8yP8hGpajwE9Icp
ok0OsD1BFEn+ofjPHjZ3jkVnDd64dRHBP5mPC5mcucOf8kku4Vmvjf/ZeKgWzTOt9b72pi4SxJgN
k3HonakqVF0hP+i35gOwBWLSg+APTOLgIIpjd/LU4hUpY4QrOJizjWlfuKGvghrBhmaQOedEKgLZ
BegJ6QEWjm9IpCkcTYcAycd9WiqOvpTys3qKzhwtk8lr8phsR+vFb1L4u228/eLzdPcowl7dl/nm
CiGv7KZfX7abIe6qOD/zMd9VrayTQyTn61Syzuvv9XdMXn97Jxc9C84a7RQVL2e541/Hxk9/6huK
0OerO5RVar/o6kIF+jTLcY6vcbld6FZwWucUjL4bVg0pjsamnqZPlP24kZPVsXaLQc7LB3PDp8ka
ShC1Z6HytYVRzlEm5RYpT1LCzQ9sn+pgDhEBqcglrrQ8QVOn4Xwniw1J4ORWavdYWy5BqFyDr6MG
9nJhgcbJ0FgeRAR+p2wxyVDcgEg3QDsBxADxtg4uIQCcXhJOABsj6FAK2xUPzBTOHB3lAdYI6BDw
/7MWshnUXqPNK66e8nPa/hR1CVUQ5Izcd1vgiebrP+75BJ9LkJleWXc1xheTA5xx1WHvjXxqCiqx
mc0ajXMV5GgWb9zOJSCuFaqmqBFUz2OLo06Z2fEANUnqbduH/g9ryaBV8rMV0Sjw+OBEpa3NpbYq
oHHSiEZ6b2FPeK06QNaxewMUQFGBlBybGgJp0ae0fMBZYqAN2mzaFgRnyntRECsgCieFWAlxQS6Y
+s+BTrIcEmLhXul9UhdfSHCRWIwNbIFaaF2oj65Vj1DuQfXjaQiXnlsZRS+TshCuxQmZ6FhpGupW
QFhOgC/UwLKzKchjIAX6pAql2vZ0c6hMp2wYQWoQCgXZsSEI4xULhtNdLDFASgQD3Vw1CIIfxHJK
dwM9RkC2Ukv/0YkU8B3bwWyGYQViIHqWod03QCBVbqInUkqAnGwad8h1AlXAleph8cPe31apgrLX
/atQ+BFOm3j0vxDOczOs9cAljhCPiTtMzYDYBy+f7ujU4GbDedV41Si0q2BNzRRS8FMAcAocZDlN
vDNQOjT0mUe6C4LVB7FIwrgsmPS8O3mDO91CrhfF/pqmZazAXO0fBaHa6BXLnQOhGBECU7CvcU+d
Vt18eaE7Dwo22Zk/AHHxsw3HjbmnzVjZw0L48POdD5s8EY9xnB/+heMZ3Hwy5uOpfEyp74Kjwxwb
K2WrKgWK+m8oxb8phhHrSDyRH+0kMp2Xmkp00Gt3BcBLc1FQOyUI0pcwGhPS6aV1zjZSVcq2fkMp
f1Yg1/JeUadvJMGfxCnqx0i7RDqBaUuzPWWfKIbSRsJlPVgKdlWTQ96piqQ0zxWZyCtFd5Tp8MT1
0uwCW9dCVQL9X1kc4Sah1QzXE2LGDAiLuc/SJX6jCCV9SeISUGMCLy1hQTPPaCdp18IYOna27Oz6
x3oRw8sUaH7bNxKCfxeIBT93h20cFJ6u9Xdu0+qGtMtBYn0Jm9SXaIQtrlke7SbHemb4RDoN/VjK
z1cF3Pj+rr+P1pG9dnLdb7cwe6ydTTwfQK1v55poyPhF9Hb+CgSBW1jsITq9uVFu7RZiilTv0CSw
ITR1KDs2xneUS8rhrVlg1R49BPqSZ0LPmu7+7nz+yjP0upaoGhABXePfvZ65uNoEIeIM6Hc1REnF
z7Tf0Y39il2SzbYyOSNQmFxH+zY7Jx1stHGvSnFWF7r/0TCnisCH/euuaStWDst0T2OLwkMcv2O4
42XKuVcW7Ow3GQuPjaBEi929eyKnDmS6qeYoE2ZnoeIXzQTqMVrl4RkF4sqEJk79zRJlE5riFFEs
W7eznTdTjW30u3Ezb+8w2HVvU6Q7124pPhbdso3C5yO+R+8V3g5u2B2UHDblh1E6TFECIgGEuwrv
o+y8sWZxtkmWb0+P+QzNll/9HL1noCNwNyePQYnrv/yVBkhHvZ1vxrnfkR/ysijbUcnDHoNGEy4C
rEHXRmXPdk5v94eyleVc/jJf9Ejud+eGpHMR4eXS33tkT9aL9cimJOY6opuVDYX9Wttthm/Y0IR3
AfX3BRiKx94asaNXtMXMPgPC3IilTT12BUXha5in1AP1AchQD0o0vA9V8nqOykheMcpCFAXnnTXN
VGE/0CU8ttCVAUYefFC+uNEIC9J169MpD0nfFb5B+cat/S5yi0eHQVA/qzV1UtyBpfUMPnEZojq3
5k1NtLNfZQhz2o8xK3R1rWfHj72bGV4XlX6+Rcs9lP38NW0pEMzdO9u7e8MRH+ejQ7OE+F2lgyLC
3Hn3DvB4J5nh5k+4/2V6CBA0sCZi8m+a4PdMqh4y4xFBYoKzU452A7r5tCmkbp+6ZTjkB/T2SGNC
O7DZ5Ud7jWet0tyEx6+PE4WXWGo8kViiKx/yB2i1rO7Rs42y2hMPi+rhgsOSxS/KLp80kIHfDA2I
Xawc7PauvXPvO1hGbm41H/GHLFLjIClMBRjRw9wQIbb7F2CjgBhrN4/GCzw1u/Xgbk/QF0B1AvnG
u7/P1fFleezpor6lWfQ+voh2u0dcUnoj2C7vfvlbt2mHk1EB/przIdGAFZje0BnAA70hCL0/Ohtu
NC4uLQOe7jdhUPHh9sl+YdtuPiEXz4MXrEye8VxQsTfO+7IupPdL7uEQ8CgkcS4b/1n2yiSdRiz8
HWf5czfYZ7C+gk8RN4phFjzeVamPolfr2roNynCKLpMb2D9xK2Ry8xrUj+fn/v7ol7b+GyqcjY1z
UFFbs+NCo6Ff+8u9X+mz9kPuoJG7B69B5sbtQcuyb/eRT4xwqx+1TfeL7Chy6sgCYTYJj7FkbNaj
5+zVRaV88oBNQwuCDfx1twjDrFr0L1AXy3F+LM0bzAMk2nF259nUJlGPQQ08ET+xxMHjqpFny2Ma
WLW3wQ/R0/PoXj9NEH27TI5fqg4+FeeeZPvW1i8Ob3+fKepApRO6Y0Fp5+cQZGJZwxVCvfHtvpCq
iE9/hc4+JnVuuxBaptiELR5I53JyjrMsa+DcIsQLTwNrcmbaPeWm5zbuGk+fYAiDiysON+Yb7Zrc
GAS88cLp4U513JDN4somA/h48Ut44MsjbI29aq/Qy3yBfdN1jA4slnOLf1k3d3b3VPytvRyCWVCa
3dfLpVPhBZ3ZF61q5xGRC6oWF3xL8vHLwvIHi35wmuxvwXoToIJanjEu8wRh+hlz7lF2vjOUTNFr
/cBhwqk+OpXlb/ophXKwi5ew9KlvSe1Wy+ygcyyalEQ3q9PwGR9ja7AZPqu36NiZ96jfyeMwJaV+
Ltm3nyyAp3O6eVsCmI1LTFKiMcdGU6XI9pxce/bLQWJ0hLDDt/Wg8A1NhZ2DWMR8yuZOQqai6IsA
J0dRwuKLp0L0MNl1EfLt03o5L7UERKBuVB/s1BO2Qr4lPozPQ5uCwQeyWgj1RoxrQevYKc+DN+x9
HEkeycCRs9y6NqETcODbvZy9y66z67BHPPLDTaZpz4PKMSjdW5lSw7KbRIicBeUTOMmL3BCBoFlp
vJsSjgaFh39COWb6LAaVgv9CPeLjHS+NEpK2uTBbqZUP9Xm2Rb/edQ8+48Dq7obsEvMF15ZJfgMU
6VdIlODzXGcfBqRINFmu2uXa49OQBbuwkVBu9GAfClGJjNYI8tkONyFzdC6UxuASMI8lJebCa0Nf
itK99mb1hmiUnb6mm1p2cm3fOvf2afmj1uaP/btEC6c8OOQ2wpgx6rmS/6GOkzgAARE2Zddu/837
xWalzf0oTq+rC3hJcUTEvy84yF68tv6XGrssXUWr52LACH0/wycjb0eV4p+FjGC+vt1CpmTPL5WH
TzQwsT7gcpPfdB8TQt/cZ7x/OFm6ZxVcm+jkpOs40apys8wnJdtlgZSeUhC+3b3HFp1RCPrIXxdu
/jbekZyFk0XQlnE+szLuLcEtYtLYpK2RDO0fJ8iv2Fcne0Vaxf/hqz011Mhr3HiTEjgG4Al7Ne49
lYrLyxIzzvZBk1HWIbAdRh51RjC5fBVplnerEKMttZug4pGd3JMtO8eEXSNHNEqzKawemksJxO/t
qDABthuwyz8IxbLNS/+6ojNKRjMwD5sVh2DMJvI+uyUKYMpO6eF8V/OkMrksgU6ud4fG1e/h/uPs
cFzzHptPibBzNR/MyetempV8LV9uPs610rm6j6y597t4X4q7LkEGZjn41Ul1gBZE6gs4PVI6JcQf
12w0+GchqfDgPKZ5Za8yLXTtZb41j2g1MrTHJ6SI92qZVqCBUH93cvig0vQVP/MybPruEeeXm/Fh
hEbxbnFiTQ5QAsExONPMiqiE3M/etQwsUyasQaeRXss+NiZHzUauXZq+owoKLkCpiMy/kP4FKck2
8bnA57JjvXO8+bv28hV3PqJ5UXlUiXVSq9LZR9Dw3d3E2ay/6Wem4SmmiDb79db0AnyjCunim9Ge
IYesVf2IZv0WP8k98jpftYH7THYQWrC6yW7r3CawZZbbOLsEA8ETXd+CawKAcxgg5Dl5wyagh8ez
l1/hKqDo0mEot5HVu4xLR6O+Myw27Yh5dYOgQ/yyeCz23Wx0AaXM4+vB3Bs/QHR3Hie4D3eQHD+I
if9qAHpDXgGXyeYrTsTsF2aAYqyghJNZcC6oPf1dkcNharIncmrsp8mvZ/ewa1xjftdgJj6pfyPw
JusC6Aqlf/BC6+230dqwJri8eEXzBBOEdtVzZY+f0X31XpVQALwM4KuN35g/D+tX9l54OY3trMTS
sfCDvcz/cXReu22rQRB+IgLs5Vas6r1YN4Qs26TEIlZR5NPnY4CDACdxYov8y+7M7MzHFoCOkZA9
PSazO4CDWKBRTLoFPnpF6JsMD5AiPVV+kj+2j4gEs/ZCrK1P/AkdzamEUOTDlU6NJRFgxTaP3Yph
sXP2i0tvxa3sq4c3Um11I2AQj1c7qW4di2wa45iDPrx3ue0SxGqCY3L2n8x+DPXEEzWJ7AYTpWTc
LSZL2hzvWxGMU3YGCPL34oU/OdhCTeeKofkztvmRuGu5N2rW3hUz0qrxH6fecCygtdrjbVMp5jhm
e1a8Uw0Hz17y1JXMzg/8IgNAjM8iyFTcFbiHPpVff1xdWHHgVV+DiR9PACOjvl3WPhCl6UlMaOhH
Ju3ljx/1flr5nYb1Jw/X0R+zbjhGAENcTpZtmg6hiC2Dd7mDR/Ezx4XajTNPHtwSYAV6Ex+/oLuV
jadgLqgsiHGhfeTHYqKpy/0HHfcADICQ1nRaY57hki64VQqTYhaUXIFyeH0/F2bmi0kgm7Z6G82c
mMbmOUvjwZ5d5TGve7D74reOl5bqRox1g0F+hWeNvgFq+a+AyGLKDtfVAQjXcN6oKSusraZR5gqi
82mDd+PEv+JcdvCM5Ssju/RCGtWX3dIDo4v+37Fl58rrGJSi8pmZN4E0dXPyJPwnndaULsdOw6nM
sEumOPmKPdumeuHB6/C+K8weo4WsOSUcKyGtpU2YPUkqzOwxOeZJCHK6ctWdqvJAc8qdSkKpAAp1
e7QLA1HE7ZMsLG0nD+voyRBhu6vDfdcsnsJsHBLLv4Zu3z2DHsnbV+5rRMclfjd/YSg6rNXeJjBS
57+tjvUTF+N3fY75R5hrgcxTgvdXC2DYMYKgdDb3FvjpAKcnU+bryEQRDJ70G+ZYGaxJeij0pYXJ
GbJo2kHUEj/qItkrXOLcbV4yfV3EDW1VbywaYAqFml32RBnLyGcRDNGitNzqteVAtNTFuAqS8fPr
SPytqXDBJxDTOU5fuknUcdW0Jrc3s0vDsy5ZsQEHZxG1tzfde+/V6QiSa9yHLDrN1cVpFi+N/owv
PeWUIuMDx1X0DUBu1QHtgzkESkVE+jS3vlMed/iaD6RnpTMRfpLWP/N0a9XT1IMLUMo8bkMzw67f
zP3xLFJ3rCuj9ZFUGDw5YA4M/fu/d+2GBEu85vxdVu0rd+mByiSoX7+0JrHsdLlrYu4AfItq9zmV
gOJq13zNyQKoM6eD5uMvNrvkNedtRt3DrnGARWbazQfTH8sMtjSXuBxy23uYYdcoOODAVCfG1aoL
QnIT8Ip7okuNQid/bAoOIJhZyuO7ttdzhgubL30rL8EQeGDYPFPD9SsL/773RC4XfUt1iDE8bv+2
dk9O7bx4cZk0rY3F+LJ6UV5jDElhReyRtBbIzMBDDpIAAccmlIJk8N+JTdw9hq14J8JuP305Wb2w
G/vtKUIMu+6X4o13SCQ9/uH9jOUHpA+Ab/JDmalDwcxHgo4oNdhyysL/P7rkKQ7t/OPtDgYGZOVo
eWjc9at2x3fPruGRcI54LZp6TucvosQG4qLvHWOMgVLalXUR2MgA9LgD+uF/875u+bjyt/QGR347
0+z+zg2bOhYRNPAwCEZBXCExaZ1MNi9NZds5KnBwEvxfEDz+2YCSvZpqpl9SC6DdR0ag39NqSyP0
QCZN0/2+GcpJQuZwU9YN8tJdihBesTkyisP7BxXFt3Gm9de5J9/CLZS3lezI6awZzhwIuXXk2Cxz
V3qqFDuUAFg5gIBYFgyBPq+Nsd/g/Dd+hKevKsFH8pD503wk+AXTEvagpOQ842A5Wgpwe9ELxv7n
/uJjId1gQjtnscKbsYPMb6UOhOeiYgpEw/GbDUNeJ+aeDtwiGlvKJqRDH2nyihnnlgsqXJzB6ZGN
2BV1Dyar2uCnyJ2Fi2ArriEYOJnJxeVvSYz6Mbtq2o9k+YLECe0CI4Vwli4ItnjkLq88ZkKLEWg/
ie1wmNB+tqMuiTUCiBBvoA1JgdfGu44NUJCOSpv3hb33O8VMPTExHWSqoStc0XIUtCDvw/sLTOqR
Tek8arip7jkVM1eTJhru15+5TAomszXrZ+gpsIf/wYiWiHNsOHSHIkt6lVQra7XwsJr64Pdmv7j3
r+x9BW9CQZjH3NQ7/CU/chBzqOXTJrTLpw9m0pwN0S7oHkeMyc7kiUBfzkOhY2V3X+K//kvBHnDO
08l/iq+YVg1Anybt7WK44nR0/43/7l0BSOiqyFMJWevhgwSGK2HLbzYUnGSmm9yCuJsvw5N8I3EQ
ehCLI8BTfVFj8r40Bud5z6egFRwoLTkmB9OY14pPYvEnsfG7Lr7rr5DaDEUcvjeH6PAi85ke/CZe
KIcw3OPc4Zi/95u+s/mz/E/8GatDYh469DNd60hwNcqyqB3lMXklU5YmMI/8djp8eb50gzsFoFMD
4ncBpU+UmJVJ/ifFACnFEC0rSzmx0GhX4tqV6FY/s//vjPXBi+5nH5qIp1150nMS06fsX5im6bN6
bipT+qHku/+4rGbKsQ/LkYNzxGlmVEQxuVFAR5Ti2eFdufp/R8zPuRAnyo6q83UvF0/cVL9oARNX
bdYitshvl/eYml7Oq+xOT1Rwryk9NzXRs3B2fOxhpfVOioZNmMr4HChTaVVeciKHzwqi6XP/y8kB
LSyfJPYD2hDkHRXrTltzMqu79AJKwU2DNJwj47mj0KGzFGJ3mIqDyxOhF6M7rXAgTFky09ddcDWi
OyFwxa3yo1AZX7mMwy2lEzmNtGkfewQzSGBhwTyJmjCAMmcSj9hymxM3HxAOXYPuSv99bgBbXtqq
FC+j5ZWB9ojjtpxn6pwYiVQ6m/VJxfT6Kz+Ay+EiS7OtF8TKB8nclH1t8VYXEnWnHi8bGnaibIy2
m+iGE9M8PZrvd+/Fr3XdOQJSAs5KQHbSPz6L5uPzk9O4qt+PdK18Jun2+QtsopAB9KOsgUZyOu1j
bzPjBKyH1iJ2Ze7i2NVoEvPcawBV6Q8Fp0U2RHYFVdimu1ZPj3J+xLd9wF8azvztCepSWmEfSksR
sXRxNFXtbKPdeCwVN+UhxzsBqGunPjegyPI7qJ/zN/7fKCDAAtRJrdCcnOkXGgAglq/lVOiaSPPA
DvS8Yw2I5kL+bDkqiMj7WF5EbHHH3wCIwTyp0mbY9FiFE1PGpNjhNoINziNBsDLipOKX3LCyPLWn
33ENrFhXseJ2cNc02sy5FfPPPhRW8gAeFYBUFs10PPopSrGAtzCovhGkQ4FmehhyL8Irlb2IgGvW
7ejUhyk1EWKD1q8woMJ7ids7eB2FbCm+dupX15Lf5z5AQsupwLL+AohjDUb8QD1vnDaDTpLOJz+k
75mog2ieuVdFAnXGZETD/NYsnz+hSMC8E2fNEFS0mNB30idxqtTSkgVTPdwPtE/tgGcK66e11hmw
RNcLa7qPcdtZjdjAu3TfXFweBz6UyaOYUyHF/Ryclmum+uyLyJdaX0xnr3DVZnuWF+BN20/0K7hi
SaVnBhHGoISo4OA2eNR5lvI79PsRewGCFACDelvv3TKZ8swqHE7lRVv8VOC+rE6L4b1wLVRBGa5Y
aQ99npBNzrnTexxdfM3z9VX0Xtiv9WhZ92jkoAyQ3A+bCl9qadb2azlnZj2ajBEreLEqC35sykR+
pbaTK4+bygSUex+fWO9P6CGUiVzfBAZVENDAQTCynk9hOkK3hen00kNTTOKWp+A+fwCBxkpLXXG7
Iq0wryPQ8rC71Qi3qsCKE2k14Jb/XliLF8zHkuLoeQDnOLMzqs5Dj7WnA2qIrMH8oZtQP3xqR46X
XPIKE4k0sWDdY4QUN6jmxRHs3v3J/0NcMTvGlSBMXqiUXDBUju5reANRlu78bT1zqH/zRd3bCTLr
b2H+5JoiHfYiAr+FEM4F/yK8gPLV1xtwrccf8HRy1gDWj7zAF2oVKv9VvTQUfLwduUOYBfDCxV26
BKhRpYURdMWYRZFvmmmeXrMSgfAkE86x+iv3V6qDqvWbzz41iHdxqXrxKTaU30oAmgFgfWGnQ11N
mSHqDi7G/bCkIFWYzGBXkpiBEO+izBJw/9XnpI1SDHSZlI6pLVMEedaPOBZrLCS4PMiG6jEOQiQ3
uARNDzouIkTCy/48XItfeZn8l6eM1EA7o+xPPqgjntNRlEbnSSI1Ib1OvxxTKvN1yRQSCkeQkBcs
CRHC8FpA6EEzi2nPJsYyDzT88r1PbZdcRL8D4ZiI1pYqnndIOmry0YSdtqJY/lNPQoM4Tp+ZrNsd
yR0Whv++yhZkw88yxE2QpQm8Owov2VdcBCW7ls+4rO9teqMF7b4SYNYZMUMcEj8VIS4LnY4Ccvmi
03zbecibmdSNI3HVTUJhIk/Ntx0dOD+TQ80A2UrdDysuSPlLMrYiSwCajWGyAbe99zicS0HRmYvC
mHFJx0EJwMFcwHcl0FvANDlP+U7tX9rND1OOeORxgA9FQHgIvqeWXQ8u70KGaBgPIpSnSLkeBIb2
YBSAlBjCn1kvZ4HxEsZIffK0UIDSXdIrgmYpRD+RexzRrYBKvv67BautA2/Ft8ehXvOrF6rj7ycy
dfZhOgGLKE/RHIydY/YBO867FKeQQ0B5QN8oRwb7FV0IxZLJpvrMWRiVvhObhYK3UOxyjMeNW+qw
GjHAID3KN/Q1EI6EtE33SLLhUGG/MYY7U7dixnxEevmQX/S/1UqmBmKdmFrXxgiqc1i3EAdUuv0f
5xe5ZILbEb8NjhkFmRgkWIlxZpBY0hDSg56CDY9yLjb8V+FT5tA5kN8V8iRDeD52SUZvGjscYjie
/n0+c5Xa92kGfNLxmEVj080VfhJuFyD++PBAOEoS3zomNUrGsGUclxingxWQhmX8AzcnO7A/ZvDY
Uekrd3X2fhyRbeJNsRL9cDk470W4jUHbHmdj0v2dpBKbHjHghHkEPWoFwBaCcTCQG78jUn69ur9I
ewAAxJaZUner+gQV4AmlTfj8QJfhlUO/2wrmGni1fjsMYyYBG5ODqv0TECMIBA5SB2JoyTX0iDwY
t9QM6FrGi0PeEqEHKEJhOVCuDZdo1f7V0fIhuFl3NIEbZQfMY5gO8h8VCw2UzgYSkMAkq5Jovc+5
n4lvw/6QVIX4kCGFfK4XtlkvOBjeF0sPJ2+EweA0kIT5XERo8Vg8qCp5jZOP/s2Xm71dEDtoZ6eI
tBAcDPJVy1xFzGG6fRK0hh7bWlPNxRwFiTemnL3py0Wf2wieUV5Ke8axRmGx9FPOC83Rn2si7Wjl
k2/Tpk7WCPDSx0AgjGSgRNgutCp2Ejql6he/6W/BGPbIF7oSPt6Akki81twr+T3qJyYWB5xpSecY
kjP63/3poZs13xGqZErnCKr4RiXbHcsrqsW3q3ISbBr6+xHFejcr4ZTSuuyoOjGolzcQ49aOwAoG
KTPR1aFevjTmesGFQFvBEdZ9C6KeQjrp8/bP2reGo5o2QYjhlj1fNK5IxmF0acWpCui3o/4LYbJr
L+KgVwmUWHOpXsayiSu/mT0JU37fBBWeXFw2xjc1dfmcvqx9B02fiEuKiOcUBvp9kTM0oyMDq9YL
pIWfavokHQ13+BdDB6h1MzcaAqY8sq+K8io8s0kf2V+f7NuKmvAo9TRW4+7g958ykQanlN1KNFK+
IhtxFgGLPff9rHCAgBNpa9WwAD5ShZe+Gwjv5O6+ZcO0NlcCcMOySe2i8Zt6FqPChNYL6pochHKa
VSiwfJVfOwk8f6Qw5cc05vtp+4Z11s6EyrXKIHmdZLR8gCFpSLRH8fGyzLcMP6wMOwOmqZmRhnHI
jVvH6HLOumUqtnn40V8cHxXlzp0u+tt6Rl1OEfL5SiQbEr9Do04a5bUtZ2+O0mtcTzoQxtapLrC5
UMC0XVyf9Sz6xu0HzRyxps1tRGdmjxtlkJ445Z/IELZ2j0gDUfHX4y3VJrOExIzdL9mphDRXPfoz
q6LK1JH/PfwnHoRpmCDz/DJVoEWAFTtmJJwvwIliLoAWHeR23f0ScEOWCd36zThJbuml0A2eiqHF
PKMQCx5oMIuj8lXjz6i8XTZBoHVgnLO45wAes8ry0Z2dmMF7QaS9RaiL/BeeQIaFXSbazYGAznE2
MvlLga2ersREFGi6Xcn79zsQQ/s1OPWDBmTSdK5cBBb6YCJxSlw37tzmL4xowX2wx+0lR4AmvHdY
nb7mKfwB4QGTmDUWznLJfy2sq/ULAu/k92FDR/uQXOunIHtIDspuwcuAA8dN8FBFGOdh7CXdwVgb
MHokxl9vtAMyV6trRS71yuMPMp3ZE4YKouAh2VSCEiCcCTZuP0TAsamCNv1qnPqp9dfVgeYrqCMJ
n62nSTsDi6UiiJdvy9YjfnwALR96DuRxUpzSWw2m6tFA2cpRaB0FPZwLMo7rSeFElW9toFkjRNjA
+5yGfRDd2j/pXi04xZ93jHGxFmYrwWRqiFEZ2yd56ZJ44XeEexL/cBpv419aqw3tME9cT315yRUB
4YhUCHZgTCwatxCHJIGqbBgOW4W+ENAo+n4LzGHFMwJEfwRfsqlJ8ts2vYmk2EFGbqxjfef3BL/m
zEdAgZFFynOyc9YqiJ8rLsjewyeNA/qlBC91qmyqpUElKfmGsSin3cUAcNxkfKuYsIGJcdDWfFC8
i1V2svoXIviYDH/vv/Sk0Pz543LEyXJE6e04GEBjQn6KD5eW15wqZIA4tp7Kn8T51ChbAsDTkuN4
G43DqAynMsq/lnSCDdzcJVmN1SMeUIhhpAEFRqRmi7NGf2jsxeekXqyrWUGcYI4s7KxdMtZj9UL+
IVcoPPOjSgw0bqWlhdZxBrcGXiNsdW4cZDPKIdpos94ZZOJSvZLEBx0IYguCRHRnN0e7g9TszUm8
I+xVJ+rvXq1GYoIP+PYf96T4emezcC4hml+r5IHMILqB+ysfSw/cRuVd990uimu1RcSw1tlXX/zC
YRJ37tPELQdFW946neRm3wRO8WBdxSC2SWLS6LeoLxQAXKhj4Q2WRcn93/dlLLQWxOrOCOzUJy2p
uheimcj6gfF71sEa4Xl1od1DXSGprlRNua8wnlwIFykEI3xD/pzIoaPFqHGRICP0G5YXTQT3bu1m
yezVOdmN1k8GdPdYuZlCesYD6FJwzStHG5e1IS0g/kIVoxdIjr1xl8dGXGfUifCWbIy3EjCR2BOr
cOY6Mu71CuYBm/ofkbgrMAlxFOpf5Rk4BmI7tE24PjMhd1XTe7F+zZhe+GsNWjZiiZI/eTmESysl
J5OeTfMUD86hkJHF1ifUjeyMv7EFdukO6YAsgQq5UX/4rZG66W1tP1zKYUynATXIfSVc6tQx+FcY
dH52wwuXfJ1lxUj7QZAco8fjVOJNNNG8IQZ6qJZWHkGIstUKEkZAROnv2+oE2YYeBSdSl0/LxYeG
38gW9ez5WCnoidKnw8r7kAsFcca4jmSLvGEiN9NfeKOu3HdMuzvPXX7KpkeJ5vXImYXxG3XDrT3o
LeIAmyMUaLSXVm9qVr9dh98cEa52pPkDatn1qErbw5O58nKOAKJuvVeDIyEeoiHPnTjjdPl6rsVV
eKxnL8BzP7+b6LtHwxDJWtIWWxNAbR4hudTbMTZJtmxOm2KT0i94nx/g+mQFLg5fhjaEqgjO9D4O
4H4W+ZdMYOt3os+5ZBUgYBvsRfQHnYpYTh1B+JF+BH2qrBPJLwbQjQPwQV/YKhIkhJBrM3QpIEW/
wHIPd+3MpZdcwRAjrHrsZOkK4UIXURrOoQFct3zzM8n+oKEA5Jt77z9oaO0KDmjRgspNGk4+ptmd
dPvigr9H515032g5RJ9Whc6lOFD8ghjxUVbJjk9CWcMns3zUfusPwAwkywE5+q+xi/8i6mH2BYLj
mbRNbM0NKeqY9t/Vv5R9RIQhliUDBMu+fIyOjv5KUNIhnzQXxjwcBG74GXWlTcC1eKOrE61xOEUb
O4NKc8HVEvhY59nPiVXKbmA/yS1kio3zHG49F5j9NEAoDkQoDm5cTEuQI6faYGze+gLKuaAJ6m7W
Pp0KKP1pD7v30xaYadOCnESYWwIP/FgOFh228g0RdNYI5Apn8Ybxm3QDi87eWKMb7G48bL4lCtCg
ZdR82lSBfk3+qLpNNyJharRGonaHvlB9/dpwTmEh8wHCGqGpdl5LAJUncnQYaDSW4vJ1jUOyu+bs
UsKvPyTPQUubvlj+xphbIgThDoYEED0rJJQW9wXOsGLKmQA0QJtySiwHVRSKZbN3oW01AgWdz7TV
V4gSXoxP2eGGZ1NutQApM2UVZbQgrp4RyiZAelfNHCSMJP/WRIglx9EyHI0GF9sIULmMtnHkqNai
G6cZsqBBUYX9qGMunz/5DxlvCI/XDDnC5SPYIROI6GmY1C1xOAQDjrNH6h8ADehZp3ka76FlTIJ4
rOpHjrzkESTJ2Wrm2llERB6NzuERo6s2PTM+yrJn6hfQJlgUQu61NQhzZ4eeCFcg//QwGhU/Zo4V
9Uy7KjvlKsnBQE/r81UosN7YMo0PANlETOQZKaT5XrejqzjV8JzgOvZC77EomdZCcdxd2xGJo55J
TyED9/s+csK9ChWLuB5ffcdEdgdd5hCVBBsGWhEM+qQ8iOWXcvpAVrODomEf/ejFutK97Ee9yJzj
5upLAQmcprSXdG8mGh4OTjePvPcqDpILEp8zpfHDadHuOHJN1DLlAON9aP8fB/6XkxrSb9OwngnS
ZiLxHr82REvdUwDO9O+DJJQrCaNYDU5tYoB/3HmTtEUPC/oqkCghZ9ZWusUMXZ5NThrmW81VGbk5
mMJNFz1kMdHEIqr7Q7i4+0DgoIHqmMLUWKnIb5+uxToQf8RpfSdGDAb0ZrjQVOFXthzNF3jVthB5
BnJDWwvt95oDkJ0zshWDYMv3arAnyuyxyRpXvme9V5yYfaAn5F5jqOLw2dV3cgCk34EkJuI8vTdI
Vke+rVNjyy+ivEfkJL+nKjOntWZr+bTErGkPH/IiRRgomlc74K8W7TvZK+o9UKSAdo5IP5Jehvcm
+9jRG51WNG2T+4v1xVYKaBVMHhDTl1g/jFpGfTwFCnYjGolzB2+Bf9mIdg3861Xu878KX6aRvyfO
BenYzOW3+5C9TwJPqdts40J/2e+G2MiZQMZjNM2zQ5fOLYiKJ3XLhaPzWIkOBzkdTW6iuQHZiqea
OAlbRzyGp/qhoCvYjLg/nDRPVHYjUAl5lQD0IvJm6vgzBaap00D5NkYSYvjul8mMNhpMM1ZhsLJT
7+LPwAXroY9hoVzf4zfIAnn2CHirKIAeW50LJp6p6elh2LFmf8A2yrn2cNVPkNPMzYkSZVzEGuXL
sNMqIgzQVZLrRwgQSXE2S466jZEO8bX31kckOsZUOM2iWYcbZd4uMRajxnbLi0AlfE6YvfBo8GGG
NBctCh/JMCIg1El+APY1d/m0J3kvth8rrqsJDfNMvaGBtI07rmt+AiskeRCMi46viojneGGR1/6m
IHcVH1+7UOvMP/8r/IRIl2aUAuL6XyLtm8B+EvLI4zZv1EZFxkQnMfd8mjkXN9IPMC0Gd3fiaOKW
7injxu2jz+RjxwTPopo+Zvo+dsZ+9fBksLe5f+olcoIkvuiAXyaT4TSuHxIQc3FT3yjD4ArUbVcw
eAcky0WH3k5BIz7WOyyv3VhEZnNmO6YfSthdyyJS78nsvf8Exnfy+7CZFLhUK2UmI71wcug1cozt
919+pl+NlmazNCybQ6Gh5vDLvXEKmRFCawv9cRqO1m8cNK4kHjoKMRquHjWesRBONB0p2r17fFK2
PBSp9SZFPpWFSWYulMIV8qAP/8pwZ5T7xuQ0vj/7XdkiG5nIZm7ruRdFcFqgre7D9IdVEZL39ukd
g/QI1JDjgmQHrmPLS8mumysSDM65TX7SFjXaoUPRBB4axrP2qgMf1U4G0aydQNSMdkZJw7Uw8lEj
3ajNx+QRcFOqanBSXoLUMJbUK75mAtfVHhNq6axnkJVc2ROvYFhw8YgKow3jA+5d/gNypIympYPd
gAOxRv0D0K3wrV3qJadJEHvmNAcL4EW3k+q7odNwzMOD3DWWK2jTrXkBfVIgjwBoFS0MlGmnR+90
j4DJPyaPMkcHgh36ebrR1hI+Awz0o+DrcA3RV4gRb49VfWaEeIHcbyueQtob5IZgE3YiezC3LDEo
/484ab8e5FcAnDrxih/jVzy9ltYqYsWknGwr7qZlSvxe5murz4zeEN0PZg9s4vEgYGpgQQatDohM
sKmjzMtTz6Py6xMyB86hDc+1WVelm8x1LkLCI8BE0Ikg6FHmxHX6APwVokiZ5GcRJTRmKQ9fPQ2N
+2q/VU5hmL56EjJ1093iH7Ly4KE+wkxUDu2wThFuQBMYlxxFaF+eXiIpFCMa8jx+v9GbxMmxeYQo
gV/uAIJOxh5jDlE0sj4+b0qMliO2VhdYwy6SZvfRMsR7RwtVoY4XKtVjtajkU413mYE8WWCylUlZ
7b/WlLY+FLfP9xlUsmadlr7ynD/1Da17PYNIGlaNdpelGZ1Xs9SO6rkgOKa2q2N11W6JPO4VrjoZ
inEbq76J24Nhy6ijpiAEzMOj+yLx+x1wuEJ1YMa4FvfdA7BCmDarDtdctHqrfKnt+4CbHefouYbO
+qRfSo/7D/+X6C/an3DuPHRbxrdepxctJr5YW5ynf547hnk5krz3tadmnNKf5YtyDifOYRHdyJH/
Au3gFPhLF4jKSMwOqgWaC4amN4hJKH9RmHdbdQav8BiNRuIDOh+OlAAnLrs7A6VDwvrpL3eBcgDK
YRm5qY+AhR6Nu3PgCYorC+oLyg0tncMxtXzchLu1NlfVfQAyZwABUx6q4gsRHt/qsoT4X6nX5Dvy
aK7ovXgNqo9EDlM7tw/COc9iWl2yOTzh64YgmZKQlaMt+Keg2jnqWKVU0jsTbW92oDThp9owKYll
P4p6toWdHEryb5DPzrQg3CT240BsDPi97CLZ7ketPCJi1PPZlAuMOn6bHcGsmp9iLSGrNb5Z6myn
KU/pc4AemuYH6lEBtQH6RcvL9yTb4Enw/Ho6Ev++br/Im4W7JqCS/NTs+ADRqKeUnM1B3ZhvF4hV
1Jzw9ARCcApwNMu1GCKIt13umPit5b5FsLBp2vDGBtI8lxo/rQPEYxpDWQUC2PfAbBseO88zVEPh
1AmcLplT3Jcv4ilSu5L+mKQpJVZGFc6eDBQhfm5atujn+8HDy/LAihcGHrOP6bu4PrvZm/kPTjXz
ea4iBqvTi3j9fD0Y1RJBmrCpeKM4bj2W1qtwHwCk/Y7uWxGmaXwamzgl4I8KC0arnicWg9cWlwpv
S751g6Ml6KTBRT0TBL+DpZ1GsCdHNAAGpNND80Umv5iHlL2qn8lUOuVrKoOtakApDAI5Gna2RPmS
dSPyvn/CZpIegWLjiMpgmuW/ZXlq0z3kEywQ5AqfD9KcNgqBJPgB2jfEwoH6DGSKr4cyCSTLNkAd
COm7ogTpo1WCEVt6LGis47n4ntXEqzNhWSNydmskDtKtSciaR0CxUEa0+N7JJ/QUGU3vBxe+Syc2
tg63pxHIOf1Ek/4HaXR8oxCvQ6DvynkG1qbAL4YDmYMH/GX9gfbaah+7l/EYTlELVn6K2srOl0M8
iyQEN74MCUdZVAIh4AwU2QM5vJiJgq7txOsTxHwBXS0ny1Tb0LBLG9n06iBnvHYcqEIztCyD1AeK
6P0cxI3Cah9diBJ4BumMOp+bDVnG1sAqQGCSjOCBBu00q/BLPVsG7T4QWT9i+gqH6eov3DGEAYYq
/SiwxOkCSvBpi9vXy8ErYVkwnIkUBui53Tb5QsFPFYPucG4wwAln9mC6SHLVdiM+YwfM0CC3Sl8/
mMWzvD6ojKdTQGbFhCDfJSpxlaFFBoQKiieMc6wjOGEciKi9EYbABlbTjv9aiJmjKk8i9hT88mOi
hS7FfrGK5wPDTweLSDVuW+3hGStpK3O+oRlmJKFxM3b7QpwCb25R7gbC38fvgEWAGY8hMkk/ORQr
vBBqMPp60aGQsllw9SK6QBNC5aPvpGJ8u+9jvC3Xys0U6bdtiU4qmymzD4z1LLzUa/mQTQGeFcY6
BldKkV97BhRgtdXB8pEbwBbiqfNYMdBEkfDcw9kx/Q1mR5278YUVRGP2a0G0n1tH9UpPP7+Z8V2/
nBiDhrFgU714BhXKCO8cuJO07swDBP34pTzhi4h686uZ+h3uAHIu5S4+cLROOup0Zta/tVuM0nn8
xtLqMMw5/x5L8GbC3uUg3Fs+KoXlcG1IlXZ4LuJByd3sHl7aA6wBElS3JgLrJDauwdsaXDPIoNe1
cU+1NPbPSSpNzXuP3wfkNrNnCOFxY0MOQSGbYq7drbVTgdji+njvjcJLEdqnjsH5RK69BRP9dvRz
t28SBzsXc9eKDs/fpGmd86gHBoOqXVz4DbkihTNcVYaw3WKmyxMVNcCe5/1c5bsaWQRir1/iFqDr
J+Yy/AWIb35AZmFB/xBoHqglED3DbzEAwbghm50xrF8esg7A/PGFr9x9roDofz84lneMzhIW+fFp
/LmYLiNO/EQYQ0l4KeHS1hJWOsf3n+Dns+oojkboLJD0NgkDEXwdFv2UXF5e5KhXIcCmLnNUEDqB
bPGWPEfFQWrLOEEyT9faudt1J9R8K/0YYQdRTB8nRI9ECTFMC7GWlXY1pV6+hThOpxvK/QBgGYRg
VE+p1GYcUHB9KFxu6h+lMN+KezK6MVbI5iPPCE+sYmxQhHu5yqx5+oMqbmBWS2c60k0p01iQTHcF
r120RG27VHbxbbRC4vJLya2Dv+RHpvWqd11PEEQiOuJ3W49j028EmAx1R7tk1/BzWwHfpWnRsdov
3u9X9ZsBnCUuX4xCBwmw0k1N4qxDRykmVjAsX/twFH45+uV9GxS/XlML1OuQhGYGwoQgO4O3689p
CXTBrcf1k9T2Kzmg6YcW+GxirF7MnbgaLowpiXA4CNEYgYDRb2/xQV4aPyhszW/OaiOZsmV4RMdh
Fa5DZEJJ0MKxzKrVfykQQxDt/KFNja8ahQBjO36p46BceY99zfb/2AxL9IFB7o1hF9d3NDVGCBy+
iNcI7bO1ftvOq46l5g9fsI0ixw1/dhjaWbiVcfWtZgIl5q61hzvKCfWqHDourincrjX5HwyOwHst
n7vK5Wgef14gK7KdA2nJmZmi3FG3kjl9ud13crE4VKA4jxB83Vqlh+FGKXCMHSW41Ajuh+YiKiYZ
kzYT5WR8Jvp3gnjt2i/YKpG46KdA3yznxhb1ZS+7vcbBPNekucDdK6kri7Dd4cLNpa5S6ZQru1B3
EBBAdrzggisz4IalPPlH0nktOYotUfSLFIER7lV4ee9eCJUDJBBWuK+fRU/MdTNzu6eqBOdk7tx7
JVScFxUD7/xkJY4K6vszH1N3/QUC27I9ZTk2dBhOYEMEPh2QZX8c+Yh1Ivmezx41MUzmOO5QFp/K
/pNt+cF0vNMcnLBSt+UytyY/4SXpnfJbQM6gkj5QFivHUWRGpeR8jyym7EQoCBn1f4bm4+Qcxwuk
Tz5zbH7FDmVAyMzkNmXGrCcuV1wyIzc7pbOviBjhuRhMlNy8P2h46GIalJCStMKOesQEjk4hcpZi
JJnaRBfCyunz9ZMThZUXi/6QJz6nIera65CAi6WsKJEWLRJMiKj92x5nsu2CfsGw9S9jm13QwLgz
cPZ9TOYcUeVN+q0q7hBW3oZbJPMnLT81ULpqIL380xnrK9YbZh+JSaZW8BiukAbBr/6WS4LcYz05
6qbpvhdWmESQhFITq6PUWUico657RHDB6ROoC5y32DXxBIdzKXd0yHAjNZYSgNzWi6ZrRuSfrojh
kfRHTmcAe00+eVhTU/FL9UfQu5OJSQ1bYGCK5ohdmkMB8IZDwY3B6glu8F1xRt3RSTqxf5TRXPXd
VFZ0rVzihuUx7R7NFrtrywiVIQFCIPP/c0I+zM8462Cd8MAmyxBnOO7iC14n8hx8kEzPICzvmyW7
6tY03+9vfCKoO/pDY9aBUJytu2HNNVrms5JG/0GBH/z02/qSH2iMkWGwGqfAM58WhuLRasEckLlO
ZTaAuQh+7BjDGn+F04C8m0AkPYSkADjAyx3lXLupz7kdUtbzG/E46fkJIgNpuFZah3jrX1Z7It3d
hg57WE+FxqAtzE2a/Cn4XVqYMyGFaYcpmAzjqeVdRAGrzdc8OaTsZbRYkYkP9qnP+RHlG3xY2YkW
Yt9egw21Q3bV5io/hB2OFKYP5Q3fXEVmb5a+7JrWxrhMTwNkudyf2u0vd3qBVdB4BLdO5BTAu4Tf
F3Yy7y/z4lx3sVDGZz4pnDS0uHlLuDh4+kzSYuZIVDSBk9wCwZOVM6EFPgaidE29Cjn4uNDpujkJ
M58H4LOKHDWadwe8tjEN7Ks+BPv626jnYsEAYFOx/EE8ZPhrZ9W54ajYN5vXnhGij6TYMyjwUGGq
h7DCBzXH4bRnfwCDNbv4/cdiib5DqFd8r9E2+sWH58frDLMDd7/1WpQbCHtmM7ZtDMd4MFI02DG3
VIyZfR4kJnbld1GzCixGEtMJs7vNReTxQ2FZxzkeSjtsT+qc76nGOQr1AnI5kCNpHxmz4q9cYgUA
1YWReyqaHO9d5SMOGSwHQJoKV3SXcODG86z8riv7eQxVhy++eM3HAxL3Q8ECX5ABLcXxDFql3Z8h
kByqM7cebzrbIhj/cHZ9ZhyWqFNfdKWH+scYq8CgNZV1tBbg6UF4wDP4FTRH8qBE7pDYEMJx7vjR
hjCJoBN54nEKzgKBT7IkC54dEgE85MQcmcysMUbJE/dDOxgvsNtzHBJJFFad7NX5PODRndCEv868
yJnsPA9yaWKJYrzCb9JlLHcNqFKELdni6KyxXyE42HgIfru1mIJ+4+c4G2WQ7s5NRPEITYgVcd+v
djaAEtGWOmjJhiwrf1XoHH2pHxKWue2z3pVIotAqvws2q2/T3XhKww3llYzMwSk8OCsWES2mbwve
1NLrr9wsTOfX1OYr+QvNkYHljFUqlBOMUpzOzcfWFnI/P6Bg2V/pp8YMiFP5Y4Ng8mqfIixViAcr
eV7anU5KavIropX+ieNwZCCn4pP3Hi4CHlhKKn4yzYHXlzN+mFV3w+O5MRHr+ezoned4Y3G8vVmz
wt6HKwwpWIUq+xYqpj+EQVzhGiDdmI1d3weSQ2vBS36pdQX20UQrNjfYsZ+xUVVdZOgTGx5xRLr6
bPyJq/KReNq8+8vXWmtl2w8nKek+2hvd41tpWYNeLTPrOZiTebCpjvJfbVL4S8smX9BEmRLMr69y
Hm+MY7/QOrP4yVJT2emI2ySTOlsHdZmYL59OpCQMCp0JG2nlSd/ahGYFD03rTFjEN3a1tFw8aTE5
rsiiwm+X2jm+8UUSbAmtl77B1/TpnG6usr42uzSlaQg88teq8cPhqpVmjcqsO03hqvmpDf4UUKBc
yXgpc1vZD7IvvBlmSzyv4bwsSDaTmjaO3bBvoxJP20yki+wttR2zAIriEngrha/COPM/xArvDXMI
+LYoMSifavxT9K4x3bBa8NN6klCZGtWlelebm8gL97LGuSQgR5sIfomDCIWWgKuefqGVv3ap1zV8
rMwxJ+i5+kAIgnvPGYWc3AnKe3IIU//9MoObJvu54ubpNb6L5Ok1KpvyIn9Jv1yJT02bRbhlJLb7
0i+rY4AweV/rCYkQkihOgtPgtenxGEsnGAAE4AdfWSBKdz+TLzL5WbavIq9BzCKJHHmTdqsZuw/P
mRnwZhkURWp5GuiddStGHVOsCIfBOChh69fgiscKV3hBvNxm3ILkTf0T7M7vVXKNqISzNRIJXNgD
9dp0jGw28MagmEos88azaxd3ZhH7cplygJdL+pIDmYsBrWxw8itz3J4x5+fWcRfFcw03BofLlA/H
lO94EcF0Tn+mm/RXUUlME9KYKTV3nOTw1dE66ExVzWS0quecnog507eV4QCz37ym5TzrfK59/pp0
jmL3M7gIY53h4QwGHofBRt4qkF7RigfC5OOIx5BsNs6wYId0DKAdCpTW1bAC6Kyrf6VUCtQ3RCNZ
bwc3hyE4zhccu8WWL4XR6S0lzX1o781AHwghF2GTWDIhtFVTHQtec7AsLQPCtxXMQ8o5atNScBgp
YS2RuUQkq6shBLnN8zQxNhSsOGyI55IEC9cVvOXfyGdSk11ovvJ2JPkYW4Q0xaGiQV6TMQFNQFc6
nzmxKPUXVDCcTRjQyaJ1mJF52RIVnlHTmcf2tzuWX9AtNLvia10zB1skC5ogdRk5TWLJOwpYRqzf
5NpaJ82QnQ0XNXlXWYGPPedPMxmM9caY4ePOo3nahr8soSf/4rfbuLTYP+8r5QyHyaY5F448F7ac
WHDLte1kt9TcfMZmrMx5WY3LPJqIxBIx5s3uIR7vdpl17lN3QLOI00X+xbCn/gqY0cq6g1ndwNme
tZ4hnSi7xjj9ilezpy/UO9co3LdG+pDTlRMecu4vyKZh17e9RQC/XREBYqTJA85UsjsYUjHSj8ig
Rof+lHz3ILjqs6gsNaZo2W4S46i0VQboY5ZmkzGNLOgEIzymyvFJ1UdhGJmo70ueWLs9G/Cv9Ud8
r38Yyr7G+LTxNd1hYOFUnr8OVcmMbmBdtLjiHcrYgEFci0ghXnrSOd+GM9lzLw8+9yXOD+V7pBxp
7AVQrgqJc3iod6JJ7Hv5o1l+r8r52B/SJdFCH0btoZpP9+qKnO2C1mTb/9HXNz8tiCzp97VnrJ6i
IiuL9JfZ5OK1Erjl8RJkVjc31tzIjIbGN5XmttqzEpphH0m4fcYv7VfDaGKkdnCDHT4EthCdN3nm
VddmPNbp//6oiW/cSOfW56OzsiBdhd17r7Ey7PpaKjIPaLZvpwdRBR6FckvUUXKISZKpeOnLtgNl
5iaHF+ZCGVHs5UaCJSmXojs2pANZ1VA1vHTEHdWVwppu7kVX/uoRPD2CejIIA8lY9pEvhT6f5fO9
4tMPbVkf30AOQhxmAfrlexZg14pmLSHZ/jYJ3PIQnGFnvN7fmQb0CWbOFiBY9PEJD3Y/HIQkpHt2
NWFdY1mLXTERh41JCchWmUbaylRpeOretcd/KpULNY5aL3nfE2xCkcuRMwETQ00OolMl/YpY6Q31
UeFIbtfJBIll+pXcqICZBI5nFr7j5WdnLPjyOivhYn3irXKS1wMz7hsedXONeUHUczwaHih3wT6M
MAiQsqrTqs50LmkQkGx9smbIocYr2poMNyXEBrPaq/hqahuRfkwDAMsA4E33lVI0mGHJB8qI4G14
EWbjynmS0Jl8CVhRqPkHmQkP9qJ0uktFXyAfY70VRq/YPin1GOLJVCykGXmFB1gE303CKUWOcSrh
FVUdAFRvf1B/nlD2xuMPMz0pIWFdnRVMiwL4Cy3GjpS7H56GD+AEbHU5fgD0FjS0AtVBwTFdhk40
ODg+emeq6BfiI4JYu5r89+p5h3DY0+4XPM+gJDQOhMpLwjHhIQSHsr9Icu826KFU1xNljzVxjFy/
/0DzUKni3VSlYw0UmEBKXUJI9LoPtrun/wlXGeBcXj+OoJ93dhOk2we//XtDJoAWvBaY8SidD3fW
2FS4p69MBCjgntpXjGO74kJR39ugWn4AtYf78VU+PWl938YYto7fi/j9g9g0EZxgusLUic2WGvO9
6l7W0kCCAEEg7UVmXy6iYzQP1qdgI3yxG/Y9T3BLY+sA2eK+1xzJ+CXYfvcEhPY+Ny5yOm50KOiM
L/8mc/2LtyrfFZSEhU4pJ88Liz854F0+jhEhFhhGe6aLo0OFDZmfRe0gilLjYjNs8XMbc6SyCbPb
TfsVXgWSdeT7Gv75rz++zacd8rsYW64yJkSMutfSIjm9Lvyt7MA/WDl+FtGuOz3vVUBxmvzG5+EQ
2DH3go+i77NhYwMN8jfeB7Ul7xUXLa2dVTO8F/kiGflDFMnA1HdExDp0y+ESeMZawR2vWiwJdNjy
hpgI9nNLJOkflIHoULEj2sJHQUim+UY/o/7iCV0MFpm2EkYoJQQxoVW4IL3LvUfcl8QKKUI3WdAk
1Pi0tBVlo8900phNH1yZhdvuo436KPC5CNghPqsE5Hqw+wKNUP9g2aBRqH8ifER0VevkwAjb2PDR
0vGdte/hirktftQ3KH/ahgTj6674Nd3tP84ecgqpo8iCX/X32k82lDKvv7LyxNBFcBuxJnjdyQ+x
1QPBncq54Cpv3efPa5G60jblS2MKivWDxqL5wi1CI8E8nZRMsv24mWmwbZE1SnO6v8nTUbdPq0cu
FyyM/soy3TE1VG8NzMb4xO4GLDGMq7A2wmp5U1Rg0cCWAGr8jKLiYKplAoD92lgiwuBGOSvoRbhk
MvJ8owuGQATiWCiuiOeucz8ihmIqtwQLBvfFqPVCL8Nig6tuZAjhdqBgCR/JVjzy2zRb2H+WhNPu
Di6MqBe7bqJDvTGunJASAPYR0jr2R5g+Jcg5o8en+Ov/QtDJ6bl0kGsnxMv3/wTsefH1XrWR8/l6
f5PbeTP+JhDPp83YgvtUOhEUN/HXqefAV5fxTmAZ4vLJk67hB+SnzLSINrJmJWjmBI1NzdZc8Po4
acH8xQH0gFlpOjMu/LDJomFYv48b+Zi42R/Ysuyua/9atCr024vxQTJoF4hynBVLrKjwJl1S0U/W
Jk727TrYaRvxh86e6CgFhuy/zqRgubSwMtyJopKb4kc1On4wDYz/LXu5U275XeYCC3q5uYTBHY7U
B1SToFD4EKX+RkMAiQrG0schikThTJh0aBkztn7z2nBvpqOEZOfRQovcIPHEwRHO8A/66TECsvoR
vM9g9youM8WZCGBv3q6eXATBf/aHaXKgWBW0a5we4LjwqpEpMRpsxss0XCG7RUeok3AkkfUkwX8J
XkYYW4Ah8KglADeOMVnx28oETsE1pY78JK/jhQtBdBMMAkxnSaMiMEYr7vYy3+TirKSfR9Ma5hCD
9Om6z5eSulUKmw6HUF+6RyP57JE7SZbBQe+nDuFC15JcUqLSc/6WUbCJskm7N8F/iAFIGyyR4L6k
JmSVrG5L7S0EVN7gvpvVOk0ZkK34ZcPNXGKX1zQ/RlWZfgu4F5/7oZhXxakyzp/nOqMsSVc5YXXJ
rV9LLQDu5xJx65SvSXHV2oPK7UvEarKinEieTt2e0/ZYJtdewQ+868kSeOCv8Ndx9XFALFoKlxyx
hwmpU9HE8aQU6mLa0q6Y2f7ZEHBlKmlNgDgpK3QLDE0GC7xqK+d/g3XyGO8Zih/XJ6zcOTIjnwFg
znzFjKrU3alIUn2PxeJ9FQ/iQT/JKl5Bq5f8t+73khsLdl87JcnQgq/s3S71j13nMKDgA2JGq2bv
1wmG8ecfCK5xjMrs1xBs5z0TodYaRs7JLLnRN71ICFKFN7bxb6KVceBO7RxoNGtcmMpPfWBxcuxU
+FZGvAi6H07Z76owjdKLDJfaWXoA/gCFONmjFj2/xu+V4bXObx/R9Ig+iQgaTqQc8jaD0M5SHCoV
mxDR3NWXx4iKQxu+ALZJcFNUUMhhv8PieaA2T71xNAw4ULMTYI/YkBRz0OxWM4N7xG1IT45PG+MA
rkzSrHxBuPKwKdJqBSy9YL8Ua15MeGZwTFTuHdZpEuJFTg5nOeZifCsQScD3pn7S7zX2++wiiEmV
jexB03d9fo4hYM03Tpp4jsXj73WsGRW+vB7715kCL+8ZcqDcDpI9gCl4WXVtAobmkAg6O34w0eE7
xP/IZE0ULD/IHd4OfoyUuJ+RjObUkF6MsyDBErCB6SbrF2uKe79s4d+tQwmoi58EsKiIEYBmpdYT
6OP00RQILJMRAE0d8XAmfwQTSUTi4RJd5fCauhpmaWPfIJcyPz/yf6VwbROPNhcyMuBrwWBgwD+S
T5OjjosPKBL4cv3RffOjZOZofCOU4BVDOwZuSzKbJbVUla1GPn18WHlkYYGC39ZHwK5BxAgd7qtj
7uEq+5JdwbbB7gy8SRBd6kd/lf+C63QKd3nG7BnBiB5CmeOGFdodEjwKZ65sYFEkAY7wFXd5Fnla
cOOpoM6cMHx44EJ9p6xGSc6p7Gjgj4ediqFcBCW5o85VAQUUtwaeNaXFKGUre5kdEskYiYGzQH2K
h1+ubI3uiT3NlUOhyY/lFRBtNAuQohxxPCrtWiXITQ0F9GxGM0InwqLRY0zX2uenV4lViIFRPy8p
cozjs+GK5HjKzEXKkVY3W7U7toGBn3dVv25DwOMlIxUtlQYOzuIJ3BxDC5yaYcWBDJJBxmhhZBuV
dRwNux67BZ7/6P0P4s3y4WYn1mbTb4frcE2zc1L6NKDVnRttmjn0mt1BwoZl0FGZr7v0O8k86gjM
Z4oJzkR8mZ91zA+b2di7gkKF6EKRazQLORhlGDfGvRU7zanEbP6xioDSis4XX/An82qsGNqPhngq
7HjHhDPdVLbipB1XszFCp4T8FUXH66SLiJtF5YU8cbkQE9YNe1IwBoJWNDe8FGrlURduhq+MVILo
1jGQfAGtGPP+JPSfxQG6oAx5CGFmylvO38avRgi0xXHbrF5/BJSfwjZLDyHt919UW6E4ryfuVLUI
RRBaxbGIBHidgCzFc9e4DC8qBjgsW+VkUvEaTy5qs0kIAWWPJ6xlXp30lgSeBlsgMEPyQobDpHNa
Xqr+u3uu9dx91kSUsDWcC86SkbhEknjDefHBXEY3tJOpw0g8D+uCERRekMADKNHjbAUxoMAzJ/BF
yUc58NOukAqeUOk2UeO00FI/HvwWzqN66uPxkM79HwFPY6mhfYvmNOJAtzBfsSiu8rD1gFwFLyU5
laeyqKE2YWnkHxfzHR4+5YKheJnHfn3p4jGzLP1+eGPXFVEYEGrwZjKTcigianDoHzwD5cuh0gY8
QuiXhy8ynFZcchaqMO4+u7i+UTANuTtZxUznY3GroHYFD4W64VssTeSAigUyJyppPE5qTsFRm8/U
wvr/hKP0cgxkP36eLJW41IeOWYFxq7RlpZEbWRXICfmW16KvoIxYOH5TfZy8B5oL2+eNlvCxpOH6
4SQkMB6QVzHz3u6wPs2MIrViTDDhL5g9Tk6VEROlBTUfQmvs8OWEcFRRGfksALzi1HtRQ1PgDmgT
8XyDt5dGX7SCiV3gseBf0L1DYnVe1d/Tp6+HqydO08JkFiXmc4mZKM0SlHTKtecS++EZn8zQkU/A
a71NvqgBsMm5KRvkAwf3NW/ZVN2qypbBTHNhIIEZvDkGzKWHbUWlK88MZMkaJeBBoYhGgVb9sYxg
8SIHNWRzph/cAccGHPSrvCO3TLvjU7YnXwNyOwkVnmtd9ISeMdNj+rY/5+eWljnXRo5AJd8kg02C
pbwEAEC+rXh6OhzvYC7Qt4KzsN4+Bt5YYI2RpcdmfivujOyw2NW8lsEiBWhVuZJoRbxakTVMlsQ1
qomTJjyK8wH7kfRV/H6ajfp5z6JvUKNdbYYAT/SxzPgBtCRob8Lxozr2EOhUy3PGYVHJR5ypDcUo
l98YyiGlvKEk1lnJ1pORJjlrF9G+I6UYmL1i/lIxSE93gBnKM2E0Tp57ZTG6Tea0ePqO0k3i/cMK
bowexKUODkrZNsM+JW3warBJzIRNolmy6ArE4V68JHbA8GAw2lnP1jbZH8iBK6kPROCn4vCNl8w0
1N75kEtT3q5qzKJHb8yxwNcpmeSZ/RDB8xTmLX4t09RsrfxMbemeSjNa/+4pl1Fa5TtPcTd1XsZP
M8W7seNF9HgWZuEH57MvHDijLbBbwSXn2lkJB5FLIqVPPXLuEaaurOeZMQ4bOPAibphJ3eGBY8+f
OvJJXRSb+sSXYkHWnNGyz0Jzyip6oqgz2Z46ImJAYnNmYqdC4GZwxclns8pA3ZeUW2i5lf/xdQfW
1Urk/8HcuPp5kZFl9DIqD5tuVR1RBPtl5kw9/ZLMVbqrChbEZvKyZAxe7AIZ/xAcgA8+ERQMXzRX
/BxSf5i/fP0gux8n8OQ7MyVss8txMRg8t5L0Df5/UzYHu12SmF9ThNv5msjjslynW2M+7heL1oDC
PN41tsqpwoVpiREi2K26px8vAyf0B/AvIkI/Gw3HP5IFKbpGm8XhHH+6gvaPc2d6EK5UC9k2Ed3w
GBzeD/1QTrZaYFNwaLIbsvBLXnMZqoRRoMZMeY8oSNLPjWnkJz9NWQECJ4YrByW6gBXwnikNK7A3
jvPLyurZdubeUAptnhIL+XRuP8+5B5PO6EFpzKCeIytC/ZoxoAu+m7OCe67Fau59jp9jfAtv3bpb
V5uRLJTcn3btVlvSUQS8Inw8EuEKtNgHotNS+xNYYpYtNZzywVwMtqj8U9bIseOuOQ49ubMxqVXC
gq4wxjpNvEmbFVZeKMT9xriXf8SoyodBD4pVaY1rsn6U+/Q2Xdb7/phxPjLHmr02eAV9HOQ/5R7j
3XdGzcgNGy8nJ+NRJqR7SbWyDVNeJ7wp/JTe+7befDruVlgicBmIzlOPv85VdU+eCHxEy3l1cTgo
I+9NZFC75Trr+1ER1iHp6pYEvip1+94PZLf9UGhsCBtzMEpeOoDDWiavtcByYaQuYIMBMeL5pNs+
J04n/eDUzzB69RsuW9RL7XNtJ7acbcIEkE55e0ePnCQkl//yuSG5IJjTEItpvuyKESFJPthALiRg
HT7Qr+rO1ZaMvd5HjiGJ0MzEy34bxadmnUqXGusDxBdZesisHEr2cEBCL/fUTYiTy2O2SgHPfgqH
k4RKrIiPJaCJr3jbTC9CYKWq+6QxlUHsuU8+ynIWT+ZKJY9uVHmyrI3tNIUX6Wgp5vE5w5FYt9OG
q0tdSdIikPAJEpjEUSW50EMGmUvjKGBT7QK4XSwNkJbwMkgPsArnA+xgL+qrSWypd/LT1KwsldAz
CnkCetx2eFa3RJoRq5IpFtufAnRfOjkkeEK4yItHSkM+HCDPaMWVeVSAZ4zxMSUiSd1+rhWYfVpT
yy9cxtxPVb5Uu53OuKhH0hdei7DznhL72ZRHIiyBkATAq3IN7yOqSTx8V9SlqeL2O4AJGEI40FUE
IdkT5Udd4zBdFCwEprBE4gWJSyff2EDA2TlRvWw6eWrvgYq1DVrC7sxGIe6jxqO7aZ6qLmhWDXEr
xCtVJ4fFHN9JWkRLOtcxqmE+2etVeEHhEPLV2suKMp+fjsGm4Rpd3CXEINtyfEuYW782MunPOrDo
lCGjzFJ6Ib5txsZS69WoxbFiJdq8ZFxT2AG1dLsuMNqpDvhusbKFiT3kmwk6J6o5hbr83V1RUYI/
mPcUt8Z3BLY/Oo4g3wfyGU2S4hDqzYhr6LZiSSvRj//A1fl80eNu2H+7pcggsYORS8WaWrFLKNkJ
jvK/JmCyQICfk5PaskeVJb2YfUmsjskInrsf4kfAX1BQVMGFgBO/gD66E2M+wKrAIoQAOQeXD1Fk
ojGad54QnA34bpjlIH5ZKUkCwFKIiqzD9bLLBP5ISVZu4mdsPyMNANAku/RPU/KkJVfmY2osPpfB
CfyRfNRt1TW/ULnJvmpPlq038YuFugYF5/YL6A9MSoiqLaZr+UfYy9txcUiPMgoEYwkUNgE8I83V
XT9nYdOIF9MW8aI84uo6V4+cSSBFHAN+1D10EqOeCb/8rJE4mV8kxIJhTlH69DbkWb57+gCAI12J
7LhtOztRxk0YhGNOzxbXkSv8g5NA3OlCtzBMHoXxJ+j4R2e2YYWDc/yqzM2Gv0KYwzyyTYrF5MNs
E86O/Nfb8eP//0KLnvoyRaT8r3DXLOIVzixv3CBb0xvbjPvtl3fEGfvFfhb7s3oelPV0q7nSIv3S
ttWm97ON5JkTV18E69qdLMdbO3a1f4R6hPQAAx4LOr6mN0paOuA3tymfy4qeFXMmMzVa639pFTxz
/CJ0i/6XLAkqsLxA2SRxKrxsnD2M0MULWgQvWXUXoVILqzHVTWjaS3c860D6O9gj+xFStxfO+TH5
qY/JkWw9kApNsvDoMQADypXdeX2/ecSGzeuM5XHidd81G1AnF+RobTF9ukQnGfD60Y5nbBbj4BB/
EzIo7DZrHIWh8ErcVnNmfabs4e/Zo2ji1zPgoLKsJac/4ukSD2xl+uernLLhBEyoMctxyEG2eLuY
p0ibZefeZW/jY3RfHoIVg1IiPy1Wf1B+g8+v7ejnQ7suVoPuooWAuuIgQsQk6SWlOJ54O8GxNJBt
YIFBMIBD62l+ssQSfnouk6sY2iPiZ+KBObASvh/DWgCxOqlfWH2jO4gqDtzMsHrB5PzPeT/BU0UM
DbSjRklLaGV0Ir+/xcAPDHOS+ETJJiw5ri1FdnA/q9QrM1ZG8U1bLRtCI4cXA+TrlOaFpgbQuI9f
tPmdEillewM2u1P20/NFX4y9dJWW3erldH8ysxG6WnSqHR7+ge1NP72r/NRYlW6cQAzWUaK+398d
zgLub1DNhjgakkECQbOigwRbjaflpt2GbXsJD+mCP6UzwcIxvsG8rXw588lSo138Nba1KyzIJ67e
u3ye74K9aktzMBt+vtTHt77H5MnDKjoh0ubT1rncyfZETvJEp7Ih2mvybFpvQz+mkNMP/EyX8VfI
6XIGNvId42YHqFF9t0tubfmYsZwT92F3Q/Vb8B1NEeejJV06jd1mYv3JW056g6llaeMwr+FA7/Ls
KIZW6chbvo2WOqS3XrRHJqK7XXosJDvRlxVwv7i2FoKtsFlQN//GAlm/8EZauKhd1mRuP4vJsvCk
vXbkocwCkzY8tOjUohE0PDpgGagYCE4Qxqg9xr2ilBftqJCwek0+YIA2OoehUAr9hpbg3O+jU+aH
m+m+gxtJyYGpEqwBauNyYB/11qBn1Leh5goTcFtezxFgxsTg+NMIVDejxMXHM5Y8NV5zr4kTsxeH
PQuerNExz2gyUNOSv48T+1sEs9naXmIG418FukphqoccekGOyGdibsdZO9aM8A5M9QeLaskLup5e
1Z9+Q5yCEN/mNRkRswqeXhzKY7LFIqeKg66j42CkA2HQH3akgUkAJ3zcYJ/o/HuroaIGSIjUV9Qu
CAPhpsCzMuNfTJho3TrDln9/jB+INqPdY3HeVWK0ykrM4TvavhjO6L5hFzIO1ZBwFhC1eLbUN5Wl
gLYkqo5VaAbbQAZ9IPrSFASChEp9i8oZVrYEbhV2FHqU0g740eELID/Tbj4T3lHA3ty3FqNtEnK8
E9Nlge2i0hl0ZLac4rbuGbvgD8L/YVzl/jQI3CTqX8qLBBIcFxJxCCv7XHsMIdU5Z1eOQpiKX04d
iU5vmLLgGSj8hLY4pUiTQoR5Oenz/nx5OtKzz+80GeaoZo5+QwtoKCfJ36oHcUfAv+LGFrciAm6C
nhJ7Yo5exg4c1gd8eNRrRDU9ukH5ZFnT9D1hR8JexkB4w1gttr5CwLnn2wWwJBTz7pURhOIKZm2R
/rYElhtAfTKCrzg8xsyXVIFoWcwpq9ENP/cq1eALM7SCsbMuJ36ETNqUR3zkEoycoEVhwPCeK7gZ
3/GeQezzhtPpuc3G7ETEuiWnHReVQbWFB4EiN1mAZSm38N35Z2GJfY5h6zFWOkaYOK1B5/5MrgjL
jEXDx+SgjfZg7hjKVNYLk8xDTiXLwnBQpe+ZI1JgqSoexUM4j2P/ftyGxvH+OU//SKowGSlH5LDA
w0po+YwvRwL2qPttMkfCrXsHJp4Gb2tsvRf8ZimrI0A7QzfE4Vj5b6ZeqL5s9jwC+v3/donfboo7
IHGw/Y85uzP1HeYFVjK0rdURnKznEBX5myOHl50paOHMcmYUzWQT2LfBiKaHyBmsyN6+Fx+W0gBN
/U5/Pn7iZpdwky2kPWkir/IMT53LoFSLHZE7h/diL9ORFa6C+Xq0RVkfbcR1TQkYsXYQYipY9r/4
zI+4NWPM5bsAJt+Oa2rDMfU8Zayl/i6vJHO3wGMduLl7tjXWZDhmk58OlsZeOaKdErLJLho8JuXS
bTKgjcLc8IlkYq+b6adkP5yrbUMSld+N5/S50JbxRaYmbWcKkhUIpCVrbv/41IxrucWsj1jJFfKD
YjLODd3Iz9btWljRRg1f4Qk9iOC1w6ed3iMHQW5V7dK7sZfXOkwPfYnw8UH9QwWj8sHGRlxpTzP9
PGS/+MRCOsYVQwAA35iILcY2T0f4t6JIw2KF7POF4Z7O8h04eOYZlwkYSLfsVgLjdeb0mV150GdX
Bt2zuzFb4bnh8Bn/Pe4O/bc6FrA69zDbBIiFHaSdugsfEkcrOQKS+/TyN/DZ0ib4QTCFPJszW9bg
cuzH5W14DjFvU7toMz9E6ocg4ZGd8kIqMOJ5J7ZRrz8jOuu1aDbpKluVmLYwKFvZQ9qljJCjzRg+
xnkQzvvf1xzrwtTXCfGNq9tBk7ufX364I1/je2QFph37R7w0d/E1ZrYksa7LZ1IB14nEBxZOO2Ez
k8FDxQPhsDf4/tolG3GRsaNCZKk36x/d9wazgOyVm+ch2Ioe8FUv36hbna1+ybE6JYQTtD0KRg8U
EyMAo2aTr44Je7FWGNWJDIngxblRyxDSY/asRNgIGhvvVBSTBfiFlXGA/LtPuHc7pwdyHyJxBp9D
pa86bEuil6qwd6yGvgmg6xVVzBIs2S9X9b49Zn7qNybzxbWMkzx/kEPYk2Y7sLt3xzIocEWz1Gef
wQI46k+5zmcCxapfniFXfGMvX6d+PcPySP7aAmyxdbod+ZNTB79uidxmEhEA40AaygZI9GE5F74Y
q2JTtVmBg+IiI7FB8ESzy0X65Bty9G2AdQWE4W5KpFo1p7f6wm1ZXxTaV+OmN6sqmkvVvasXuHgh
+7D1A0/a2Jf0GJIBV8mESWCmnJnuddzTgF+Nr+Q7ZEUlZBIRBrrZOawbBAuFIZegikx7rK3U5/tW
iY0ZdZ0t4vhf0YgyCwPZ8UHlQ0lHYR/vyFa0EECwZnxwWpqIm9ze/KdxVzfVHXQNEVs2fg640JMb
zLofRq2I/YSV6MwZdHFs5tvi3v72JwxXwzvHSGzzIoGhmd1Lv9nKTumfa2e6Jru61X6wC3rh5kPj
dQs3DKeYUKeze7Zn/VIMSILrf7IXl/8RdV5Nqis7FP5FVJHDqyPYgLFhTHihMDljMvz6+y1zdt3j
M7NnGHDoVqulJWmJGhdQ9U1qXVJr96CDmU3BEpFwgSQfBSs24f4E4xUZFard3LhfAsB5ynmbJGXA
JNAqjG++l56c190EEkpxrDCHaR/MeAyLOHk4K3taL+UwZdvfHjvKHdhbPdIoVQBCvzz9MnwzpMwR
qyd5HGSYsF+zjMtQBz2ovgG9TdrVkEMAR+O9s53Xk5Nbo/RAjHu1xekv7adoAxRwyg48jdMrGcuQ
JGPKHe06C/J0Ptt4kuva1ybg2n2sT+TfWt/+drVOTtNmnSwUNVFpv7fuKe/nz3ae3HcqIQbrXfOG
SXz2rqRzuKVnkxLs/LlJi1xaP5Q7dPJNUhioYRtmCi7292xBwY6pVmqWyZmisubVvrzItAfA3XQB
+qgOAiC5uqVv+151D7RjghSQbueV1v5tPw7ug+9nm1yhxx+poenTAlXZVpU8tLvalXfvzA/gnKlP
aRJ9wsihekygDmmfRjQaAMnE7gYqD0hC6pB2N2v8lfsUtpYi/unsnD0RMNw1dNaeZgomSdV4k0QB
QI6o5COlowL3FWxalHiiGkC/ASL3Vo7Yeon+m8b9639OFrmU6qQV1yh6vdJqQVTqOWpeZ6QKUaAG
+kMBDpm2X+yOBUxskKBglHFueA2x4mzei4Q9F9UYzOve38CZVYdIicZTmHs4B0Y+fs1KbWSGZ0y3
nRQiBTJHSAXG1nhSF8TH9qSWY6eATnOfHpbJ80JxqfPeRSlRcXnUyDBM2tCgAzFxGSwVisIpfzua
JBWT5gDZ3W5xV+KXgykBMTSZC5CUQDZA5Ios+tJiwXjCvIp7j43W3fx9x3hjkJyz79KwmfT9/q35
iZ50D95SKrIOaRfB/nMabCgAg+Y3pvPJlTR9qCaSNZsnmolqHty34UMFXZvhubUd1MJD9+Dsglq3
1qWAnQ4JBHTcg/VwX5xj7d39qlVwQdk/TqFbsytUXpCgD+kJ0UNAqz4a3bnuV3kMS1ZI5iUw3XV0
FI08WR2v1gXTygHqIDMJg552h/xwY0FN9oACX5orYEZRDBsfZ+S00n/pOc4FpCr/FQeX5ifIB+ut
URyUIPmHlc6GEHv06ZKM6R3D9K+QnIKdhfE0KLXpXH+wyWJDAEjVyI3IbyDFnlx+pmkLWcYcExGG
ZVKaB9X40234xb9nf+vlltXFIam2114aFgbXcalZtOt/t9W9txuX4wZ67dRDWfsodZiMiuZjifzW
2Ey/xhl6E1TF7e4gVWnUmBfaDHV7XRMowh/utD9dg4WfLOSGNy8es+3slB+uKwMSnRrYukf6qXY2
u+iycd9UzGPDkh5MY2CACNrlguJRZUDQhixGHBnAirJ5Ef1QPi57oC0tUobJKCdj5doppzHpgrAM
Pma5W5NGD3TSgnoof+my2cNvuY62YOj0B2PLu9HdoUlbUpARmnECygAwbg9N4AcigQS93wx4xYGo
k0JQykln1JQW6jBEmOSn0gqBwCisLTijp0Hx77y6YydNBsFgbw++cJmnLr6v+TZ6vd48wuYxtkYC
2mJofyCRj18xKJxScwBuYYAeEuNiVZpLiuEoBSUODWx0e1vk8mCdQxiKIcTyvXXvAx6c5+NxKrcm
g0FI8EWbv6KHE3GGJf9lkeN7xSfbWCRdQXdCWPuZFUFTwk1SKNFPcqsHJPtWbvAu0YkXZJ/nEoF2
ewtssG+TvpWSsrWn2vqIHZtTpR0ljUXmGNOegio29v4pKbaqvfXk2afW4vxHmHftExyotElkJ0WR
zLUJLglZ/fOpWxuhXt1csOnpax2RpRMXHKBr79TCScA5asFrtDFrc5L+W0X6WOf5OrHebRrl0LBe
TeuhcbUQDb29gc35dmjhYZFSxEEdjzHZdwsOJ+XEDfJhwbxaZzrYg0MOqGkLsPVJCtVB/x7rEZXN
bRPmcgxZsqagMs27LGf8amYx5QgSzQsqioOwOJGrY4eKGXjMUjNIEt4Aig5zn6YSuMpiFZhLykjt
5XJjRa7dLpjt8fBktHtGe3k3enCcm0QuMaSovzCojuI7zhmvERcw2ZBx3zfUP0x7a3tjgRm4SEUH
og6rbu0JjL5NghpGt9/vh+ECCh4nBo8ykT2+NsYKUM3o0wKXmnOKeogw1g0isRANv7ND13mMvl45
wIgh8HkxZlNjrDvQPd2N+Zz74yDFxK6O927dqkS6p5yJ6ZCNgOSXLFrkGG7HTLCjKGf2nny0txxs
aYlWot/a2fwaSw1czl4i+svh8OuBw3sng9UQFODPZOQS1oHWBysETv1df2cNUjMasFB6PWpSOPkh
IDnfARbioHjJZvI6o5Hvvzx6bZgTagrlg3ijICFNik9Qkp8dbkCwiaPB9CXBQJVRdHax9GRQcPF9
Q72XngfmF54MBiOTaBVji5eXrT7Ns1bhvXk03SVbK0iSQxIWrJWkbpg7R+yamqh389k8QlhCLgi1
M5lcUAUTbtQvGSz563/9tff1007B11Hyj161Yj3+Tv1LdhxDrGybp7T2ob4fbUIOXaSdQro8eWTB
g97ZsAGH1+AaVMk+t4Ufu1RUwLVUaoKN8THh5Hv7ZG3mVBqa/GtS004VxZe0jLJJ6MKn7MM6Wfgu
YMt6T9kuZkfJerlwoTeBr70N+Y1b+3tv1Y5wp9WpLvWVRNtDx1whhKOSbUtzRZIxaFiDg2C+2HOv
N3J2bL4XIJCFeIx9vKd1TVkSIBXqm0NZv3IktbjgSCErGHKbVoWfRrG/N/xw9ef9rfyFP/JxNEeZ
l6m1dzZWHyMM/dgfjfJmJ/ZXvn7xQ/5bIfDuyVxA+8sro7fDyUaTCQLVmnQ4S2fSIeYQ0LjZSCjy
ALmkIZoVIAtrg9XZGw7bxfE7OS9pUAFggEoba5rW3taD8dYvMbTkYXFsOAqUdhfIsie1u1n32Iuw
cE49XMNmoY3v0EVrUsX2brMnpV2qUQ69tAtJtif98rI1DF+ax5CIzrTs4SSBrpBC5SKM1ewzJYcy
IIeoIV9ERltV74IShOyxbqFON4vbTAdZ4hQVUEdHZGsdyefWQdGAo4PsRJiENTQNa3FwX8Ziamo8
AW9tSjz5t8LoL+IKnIbxgh5UFpXSLA6Wq9TV21jO5yzgn5rT74rUaAI6NBjLZi5OjRad/AziN4yK
q71L6i5b6KTE6aeUJf82ot6wN+yD4TtkedlXF7vI6LZ7veUyUuhHXxQ4oxrIAeZ8/LCMlj23N3RR
NxR4wY2QwmprUNeP8wOANXlF6w9MixrkhtNwYJVEmh8hC6Spmf1JOKmTqPNzRKj5zDVwyekJw/Jt
QX1HmwlsCdnFCCb1EZiqXbY7kNLuOpqG5PWfUboDKgvoxmtQ+t6G9Sq+2U+HcTLjeBGu1lYI1Gwt
ataUFyTKxGD4rs4bUENCLXJu4nSBxepvL2PtvIxwz6jD6Y2qIpjPcTYGCnvdOhpzLHqOozk4Uplw
5iVFozSAOihD+4uk+jUXMFT4OZSRNNtcsLR0OV6X4S7RkqguF+W7nKcWuX1oNrQwGw8yLoWmtw/v
dm8YwZ5Ars8UFfUmnob2orhjjZrSoY2GohS+ciixvYnjjkJk2/lborwj7nmApAQgP3oIVlmgZcTr
dStq2NFSau93fi68nPfm7eG4PZy7PTfiKX5PeiZkp02h0Cw02ThsjFT03sGSHUR6ipNUTW0H/Orq
O8LlvdwLNYdwrmImUdlkpfybkGDjQydK5Sm1LqaUm9YfjURQGHrj3s+xv5PQSodd0BghMj3t9FB+
Z6LyZauWyOhTdCLnkyVAHtoJRXW9f9FAeIDPDNpuGc8WSqMNOQ7vPEdfSliIokt5mkHRZvsiHGJM
XX0PAqcVsB1lQ1TjVhqUbEA246DMgM40/z8ZIEPCnOTNyWTCy1cLpeYnGsvIZSPkKBgdVOKqYfHB
iUZORX8BV0omAn61o034ExpuMqBLjRlFfDpJuC7lETz4JMc8cRp+UZTgzd3Te4b6IC5MbjGfxmCZ
JIOE/2ibbddGH7tDn2lSTm3iT63bjAR2ex9dBlBQU/34RoWRDMbQkDHj1T340kfrpswreEShnn9a
2+6Ld+m5CFgab95HJwpo9QuoPB1Q/A9k4cH1wWs/swvmVrPiSAW+28+2PoNTyDl+Wk044gfG7WP3
s+pMHpimZt4j3sd4aUFKfUFoz1uobPDQUZNJsDVOFvZ2EtBJ08xBmUjUkgfXF0OHUfKfDYEYM5bc
KhfUkiTRGAXJh3i7ej5MTVwzM2bs+T/RDoIJyeW5HBvVYhX6I4kD5yBXyAg0EQ9Y2xn1nC7DXHCB
DXZmCw06iePR3tD5aojTZJTNOFT+RjzyNb2cYIv2++ongCJdUneRgayaNkQHK/TF+WWySjrq7sSZ
kDTNRsaSHAxYgkfp0szuYFkPBq0gSDgdDz2Ft+XSqrtFTyjtERRXAiRZRKMtFs2GFS7YPhdsFv6o
U5S5i1RdrVHF8GPrYIZ8YsTT8kxrmwtF0u1ub+lGT6N1xvTVisMe+++u/90iJUgac56o4CAsGsjf
dWOGj2s9DPg8mLKrdTQ+mWrUOHDXygOIuE6rMwLEYHzhFsLzzNvozMhdulJcEduPtAMmN5hFtt4L
1gTTvkqKAfIcfNtfRPOG5U+AxpNYKkb2JiYASxXOgb6oioLdhLLsgMRQqPbuUvILsixIAEmbG3bP
cBHGmCLJ4GBxQdagtTZGPviXhTUiccmmSBN0RiweiJzPf+yymKZYIeySEAXxy2LFGNYMX7aJtmyt
34Eb9aQxcTw582R0504ym0e2SzRglJfvMPP9jmhg7ROZTc0fUZCgB2hHpFJWicY/l31NyKdHXrTK
KAHhRd0YFFDZbD+Y72zy7yzLf5HDOH5kd8jtIcTZ4/x3ziDIZgwO6ux4OwXSEmSrwfWH/RbTZyIM
dcJsIH4O16m1jrS0M2GQmNPnwztaf3giXsmczfhhFU5N5l4y1ZGgWSF+h4Ynjmd/3T5J/F7NQDF2
sr9ydv9jeP3+y1ix7lgInUmQnNgwJvwpDPshQgRjMsuKtuc89NcZPWwkWGQmyJPkXCriF6WQG/hs
E2rLygPxP03vavaLRr//t/pgFfEkmjZkHamVzccaTlhBqBaWymrV31p65qPReVsjqQPNI29loqNo
6Y67XazJs/Y2NkqczNaaLTxnR/ehfIjo3qzjumlb1xavvx2xdaZQaBv5HMCf++r8VvtPoKizIA+J
tkwu8pTaCA53j9BqhnWHXFQrMXK1VgYDbhQVgf5/tysO62jAetWVor0ZtXjLAMgdvRAMcLoyxcCD
BSUrCaQteYgcG1WA8kK2eDMjjbTwkOxScchMjpLUREtpODS7DzuTDt0H8aIFjBXofXoLw3UMEcau
V8SzpvQONiZxKeeCabjley540aZPKn43oAiabtMSrrclVSHVr3JZd4ejLgHVnGmFVV1prN9rGh/Z
sL8D+4uQCVP8dJiUK5Ax4KDr87J/d5hM3hVUjBhOGURAzgZJLvwkR6SJIbdYAKvqs34J1Xe1Yi1c
XQnOvsxC02QBX/0x0oMIz44hx/RmB5HJipKXeARvw+21eyfca9BUPHtpiS0W8Q/Pkb8qSQoYYjLs
eaQ8OgCh5VrZz0WTSQ+wAkbcURyiosPUfpNIg8riZogusaTV5FDjo1VLPimvap+BloNFXiD+BNVK
ZofDDmjpL7pSpn8lMzSXAUqRsH4Dhkk/HFraM+m5dVASCF4DpLEMkrZV/aR994Bf9rP4pdjIT8OY
Fb6QNqklMKHw4iD37b9QIPIjp+poJ/yk+0uSG0+uMTgxGjoQqkwgUXfYklNrKZsREGLaxJq92Lgd
SDNkrZg5/BmmFoIF2QkKsvUS9Xb8PTbVDfABbZvwOaBoJCkH1CyAuUcc/fI0K8Q97QNtsHa9Cyd1
pHK1NyPPq37f82bdGdtPjDNZ4zWUNkcsN+jS5nF+A4OoZJ9hGLXYUMjLXtToRmcUBGZZvHEflJTL
xNcoSWYkqSh7elEKZGJxCJ/SupF+RSKl/3VW6z36QA6mX3/Om8Rt6r6tiegxMtNxgurTjiXzUPan
hD6bTbQid3hq/fYdXtSjsUaxe2QL6vSZRTmQ0aHdnxf5H1U2CXQZdHaou5XhwzwlRXuCopjwiFKY
ekXiJvFBgextJ0EjIOPsfDbSzvkmI7gnZG/oU5kC0Ad5SoZx8TH67Akv5EQq8jcuEywnPQ5DwZ1y
hkFmKvkLLA85Tb4vs0ObJczX7BZmWDJYjfowXZXZJ/kYQzOyBA9oEIs4uC8tDB6L7zGQJVNCDMAb
0cKH/ZPtVxvLBJtIoAhg/joEh/Hh9/DAYmwareF2BAnmMSpaRlK2UYh1etsEFtCAMAx57R6sWQxp
rC1v8m7XmjDhu0evMfo2wBuvII5rJLLiSNxx4fHJp8TlNZZa2EVPC00Gh6RDY6ptmndHMmWOEY4/
x6juspdoaVOVmWE1clm+yDrMfVsTUH4avjBVZDXLlNGXPqdP47Q41VWW/kq58Wt1GKSz3Ig1ACi+
h2jo0qbRGvgBvQtG0Lk5Mnx0UM7nHmNBqII3MYAcP9asscU+5KsuCEKyEDFeEBryOrhtOTBFAaZa
CuvMGJHbJiO3aqIGeXuUefI/qyxhwllL2rweWNX6wqeGKwxN9LB1XzlgOSYJiWIfl+qRQpclWETZ
61/fr1hYo3oXa2hvhNyaZGC1tU5mP1yRO5hJN8vR7/AzypLRlDmSyQx/hOXPwFZo4fe687kbHWWv
9tBCUk4tdNHPoJtaW5xg/Sy9o4fGjBxRp8Yht7AgKHKAfsYCr7ITc9eIyNaYD108NcRblpd2sCNk
iDqgfQWI/JA4rMmXdyKjia4aBvVfXXYaAQV6XEGXP2QAgyPH+2AXsdigSP5EchrIZ4lry/rQ42WG
zT/LHMnP9mypHSmsirEAkcCU03zSITEzRLGOWAzyBTU40kIy9zVEsofAIDBpcU2wef3RE3oMSAC4
n7S5MwWy8WSMEQtdu/3vFog5I94B60VPORr05ssB75xImeQyWC1JSAGXmYBFAijhouPR9UfsV1mw
QpOEbKLNM6Ux8l9GP2zqjvRgWidStpk5z5ZJd0DgOeEbPQq2BIgD3mLnBIlML3kzGqXfdsh1s/0W
bVnC/tTkXQHQiojP19FK3hroLc1y9EMhsn2ZJak9VJeUjAf42b3oi7nfwrkZ8Jmg5rCnCU/4mQVa
C8GkIMUgJBEbDOX8GyBJRuZTlf7ZtrJ/EVkgSlL3jL9X9meUdXLGYpfN6GK7SZeyqTwd9BiiHArY
jF9eXMTi9OMFeZ5GLEUnFT+Y4LxLjepXTq7tGX27WmDqjHS32Vz5ZHLGud8uzLYgM047HZ9JMjMQ
xT1JmFk2CL2qvZ5zIYIsRmDSLcBygZ/1VLoaf/JBVsERV2jWD8W3GP/wJgQ8Wd/r/nkXs9mHfF+i
yDYnpxH7XSsbq5nrynoIObuGU9D8N8lmINtDULWoau1pNxtXGClebWxM/UWMDpeBu7NYYjEOF90D
F4C8izjEZ0y7AhgSLA52pVa0dXP/IfdlEH3wLs2wFBHrGM3hgwazYrkqNjrGsCtNpSMzSXRbl8G1
hVDrXrLxKukp7qifmJ2GR2DBoEuyZ1mt8Pz1YOgsDsgs2MPYzKWnWGUdqSMcBVmgi1UOExMPiWFj
RAY0Q/hvWHVGiTvuG5vH10omWEnYk4yYNnOGbojYg5mhdmQELd9m+xcsKQPtg2zgY05YnDxRe8h6
YAymVoavoYr5nz1NaoGrdiQr0tlvf5DD2f5NicZ2ILOMMAr722QUW7LpSGOBEmTnVrvyzbE6peZa
4HprVnA0SN4We2bQwt4tM5Rcj4HktrSqU3yeNSqRkcVS5iPglVSrmcRbNhZ3mkmwlpzjDDJTWv49
IsCNMOgjQNe+okiSu58CVXhvAlTC0kBpxYiUhmy0iBGmn6aQEy2lJiOKqRPyg03yQ1cl35M7eAD2
KGFHW4g/0F2cty+A9Zmk/+YQYQWFwZlV+CwPwSk1IMBKhD/YcaXUO1pTujSBbC6njf1nD3KBzKhD
4pl3VhnLvm5WLFiILaqXM1O6FOAwBy/Z2TSy/JmAsvW07LQz4vlk5oFuWmaDzAT65aIdnNgPF8Jc
ZDf8jGcNtOJncyIWT3vYRrmSXYFOzHWF1io8JXQClY7zeWBT06H1g9PHiwrHIRzZgpKuA0QlRLn3
eA/RNt7LZZIk0djIY5DC37VGguGYoIYRaPeIEWdJ9SpcSPX8NmpFaToTgFAI0viQDGTGhBw+fmRk
CD7skCzSnQDMGaCfv8CcCwNSpFI29IWs5Up/1961qUnosKLYPpCkVvLzlxQoMGkmorDnBpfsvzv9
Wa3/7K1/E4PT0SSFKSjGDUQpeCbHc7StDNfV7o6tEcxuDetRFf4GqF5fPC5Shym3VhPt77x6hMuH
5JOUgA7FRCf3XWtOGbhHBPFVnRj2vU05d42at8drVkx3UO7N6Ep0J4+Ls34guTkBcQoqPXZlrAn6
FBjziP9BnqRjsD+9rdsM3BGTZQqj0ZucTWDqsolBzrMN9t4AGhyK84V1f76Gc6G9JJGOboXIBVX7
0+pog5NDAcdlX4dNMX7QyuSy/FScatXqXGhJUyBTzC2MXl4toP1kJYCJJFdAhsksE7B1u9jVkvsB
51zUKJHLUb1ABTFOCe7XRlmgFBhOY1izC4vq5NJ5w4E2gUeIiqDT/HmhPfq3lXbJnhuQqAtg/AhJ
W4FHHZ0IU15c7pLGJiIOCiHzzX2NbA0IrZ6koXwDsnkaOS9Xseu03qWj74TSgj5N1VL7Yp1Xlfrf
EwQgJAWXNhu7TmnxoUC9ZFBX8SwYsKYTkf8YlzbJHl9q2zzA2l7q06NPbAOkKXNGqPcrdGtUcQP5
y/kV1difhqmuO4gxFc9XC0LLvZ92tyUxWRSONNzJDYtY13f7VOwqG6a19qsrEkRILyHJ4pWa09zw
XoopdKqbuwJp1M9Z/dzNQRDBw+za9Sul2l6n+KHDlnkqUqlIXbdNu2oyzM304j/WYZWe3OEx7Z6O
cEZXabrjMXAvKJJpKUOflY1DC5nyK2dAbFyg3mXXhuk3urQOlcWpnmwjeC5T89yF55lG2dCYrdS7
mx4978riW7Tq3+BCvgyZA58+2S5PmqCUV6UU/nPyrgb4KutZmU7Jr2EDAptGh541edoSUKFMZvSV
HgP0zDLq7NIe1GZtOvV413aZyONhsI32HIceST7dQht+C3woUoOIrV+9+pdEDZLIa2oHj3akSvKt
BuOluru5doj/Fonxj3LDqw/RTJH6WfKXn2w2U+9CEU86Y5orI/LGG1yZSsSrcnhwDMj3Lh8sqmxq
GMFk5qP0yBYDE6HmU7nwpNazED+UMMXkTd/H5BWWgidWES41PWxapJ7Xd004MQqpRa4sc3C9dLhE
MVqch4jxpkMx3qZz8+vdabcmCWvlHCjWmzAWAVKvaSnGFutQEOzunHRJUYL3blIKnVApSMvT9R5i
bjGQHEkJI+EIjk5Q4417v0M8YyAeLJJ0J4mtUNvHXkJV1gGY6wT6LhB86n5i6NJmiqEo6k5nG672
mm2b0Kc8iNtA6FxsQ0qUI98yPALYUC/7Mkr0oKGIiBLuRvZVt28sYjgzIdbSwlE+jIIuCuzvcWUU
VTxjbY++VUIEo9y1CUM8PTxNEurodb8dyoDTAU8IWlxAVJFQ2NonxZ2E8gYRaAWsFbreNsl2IrwN
+kLd+Msgg3hS8VPv+3SrJFyB1UILXy4M1s+1qF52Ffs4oyysMM8FhKKpNpjtzz7UgRJ6OoQVNyYk
EBWKfojwIIZl936FpdhG6OeXszqZx5T+vLxduxzCqrM3tsMqnT0r7B8aU0hhaGPz3JqkWj3qZL4X
IzgQpMKHSnmiqN6oDeAuIf+QktXhPmdf5r+qIvqB0FA8OpAGFFJt9G4zrCzAw8K6Te0UEhHqQswd
WGM3Hz5bd/ZH0i3u47y/LbjIBLt6VGGldIpwMfUfSXlCsTdVDO95GpY/5tl/E3ZTjg6KttZK4zSB
kOhIAdzVIb/0HBXoTsf+DCEVZJoq8Sg0X6vPH0uUpHbEhsRJCiA+BuscCq85IQjUnc1Q5Hz0VtlG
c1EBQDIHPJAbm8KA1Es/GEy1h8Eg4s41n2TIuvurc73ZFRbTjFoNAgPEsFQOxF7GtrWH2o2EuIZ7
ma9JLfbrlNN7TxiMiV3QKM1do1ywA8MSSLr/LplHdbzdUjfjYlzguXkUdDTorWFeh4+6CTtVpf/o
vjxSN/Pjw6AqMro9iqladRp9OP4ICq/upPf3wDFe3qZi51el0Y2iHrpsjWrBe776xuWacds49Fw8
J5sxk3PpXOim8Pe9tgp+0a2lFjx5asjilejxQd3cvYy58ppxbgrSB2mWh8fGLz6OZws6PWq0mcR7
sIOzQ0yFx+Rxsu83c69SFPvQYitBRAx6RRXgvGCfsq45SnSZU9jfwEL71L888YnuVp0qvIQZbvSR
0Gn4yfPZdFad0M7+hK9OeckWTgvCkYflZSIki5k2C8E2rvXftB8ow2pedSvzh52yceQC1DPfulU6
p9A7pdPon9oXtDzZdd0yBX/gPPxPVl5tlM4oLaZ4S1lxz3aRDqBpZ0exwx4QYw6W8Zh/HiSJ3cbl
RbX1HpaG72HVKkIgnRTHN9b8FX+mbG8hEl9VscIoAD7apI9cITYYXlv5v8KI+2fV5FqN/rGZf9uX
JZwCuwG0+fBu1lRRdH3al5exTj6rxrsHxVYxLBE6dsl5vMzZ847UotEUs3Ft3TqsjKn1vduVLiXe
jWZ9dh0WV3tw4SbF3KRK948P5wMiFaIcUcgp803jwDEMnhHDnk4g+t+Ql/axD4AoDDQBETIrl19I
xoLqhTYtDrUqn7tLoisdO2qkMhrQ0LxIvxvXe2nFXLs3h5qRQ3LyKSXZns1vQlUM4AHdLb7Yzhgg
sEDFzD/SVaraqf8Obn6N/ljBplOcsN/Q8BAum5KJtUPlLe7WnTxKE21xDVjU0J/aNz9HGehF8I39
rahOqEHr0b+iyvS6zyVl8dXhmbVZU5ZquUZ7wuMHuEYPggLdkmprfWbq2Uyi3RaCXlJvyTWw4MQ7
G2F1VfyDMK4xSkOoY/5QGjRlzzfMz8v4xIfhIXgP6hNsQKzVMbvL6Ub6p1WDU9CoDmg1cpiXx5/u
oXeHQYu4zyhfdopd6GquFLlj3E627cE+Ah2EsyaFCLdqoYjPqycZDUcHjmX0APxkly3dkqBIxDyp
2bQ7hN+AWOgGyjiMNMIL/SpbBLWY5Lq2MC9IjsK7Hr7JBOvsKwYZ46XmDg5rcvdPtnZwkLxS5kHI
m8AvY1ao8tlZuI64fQpbJuATk3UT5OhOGpNQxlOLu8QyI4dAyKSwSdZU5khRpUisgUo+1UlYh47i
EDgY+BAhtcnGJ3MjBDn//I8AxmFrp4Qh8DmFR4Tfchc65KWyMzblJym4oPgJeJV8QvAuRVJAfxS1
J4kF5+lI1M6FCs0YvxxlRuKVL5fPJl6uIkMkA5Jv3Jo6ZEpmqANulpL4CrSFgHyORBQljf1LHJMH
quQTIVYNOK8nitFo68VNl4PpE14kmskPwCFgwhMK9nErQ1LFLSpNwdTJkeNPch5xxvy6Cfb9grNV
6J+CNtrI9UcQBJ5W46yQYAKmIRTy6mirz0xmY4FsMWgY2ZwQyxKc7Tc8idJHhCcKv/whl8IuqYYF
WFQyC3C+mRAv5KefE+vHIRFRbnoEZLJpQdhKAQ4bYjYXwQ8dI4JIzKIjXAM8dm8DSgkUQhfzLqor
WKa4rIIz8FJBGSQDJYARAl+g5DhrWSjtB/ApnUdouYRGmSGEi68idyfNA5QZDV4Bckdmy26RmBYt
SlBC1KMOzgT1ZTBRXx3th03gJELHO9sbt5nfdntM6La/Uq5Wf2/18UwPZqV1MFe8BMk/oy9Miqek
spOx1AEOQRJIuMDpf2CnyBv+pYJpNglmgAll+AAYNFht3k4KwBNovyy9RKkmECA5e6PDVo67S+SP
CEmsfMbwZK5wr99OFj0iegUMxe7PBSmhchexJhgsWFjhiohL7H9cLY/2uN/n9xX5CjLIERMBJEz+
hCCP7kchJW4FYE1TJeRfkLQAFSEeuv9dWx0uhQ6zfWFGGHn3Zx4Krfg52z+ocxT+YjdAj31y+rqQ
91QhcuIGtAoBnrgOt8cYA93wLNzzb3GCYQaDJJvqaEna2pDBd4dRrxdFILsNwW6j+OjHFaFCwJTE
rfRR0iZuHjIzWkxtBophq1gLfxH+7k5yT9qn8gWUhMGHASlHCzBLBilv/rtk1FqSWoj+QSEgUOCK
BFynNhMLZpeBZYKEWHH4Si0GkCXIHPKgv5VVd8E5+CvwHjO0IImBjo43PzvBxpUA+AI9WXk8Hv1J
CALzSNIyiQJlHR5NYSotRQ0nbwXHVtqOEp4Vd/gpRiWgCwa6t/VdAKgS6sSjISxIKcy6AGF8IeGA
8xro0SiYkFPBWmYIQPYyXHOJdgIMvTe3nYiMS26K15XvK4C+SoyJjMn43SqjoY7NKt+Lgsp0ka91
bykXgC4TqCt6QBHDV3hKulKLUBpT7oFQDIWJpXX4qDQIEAMKomAkeleClvhlmYzihSSYmCmx40cm
dzhmTj5U2EcY3v/FLEP0V6xt9KSAEkzCXzRVT+ZwcpLwmwI0pcsVU+CptiQNKsSuJ8Pj5hGkVH4a
Qgj2BwCu2rmTIJLtAgR4fjoUvmr2QihOUKOqFtDtktTH53+PSiGIlQLgI9O0AiUuhSRL02Uq9rcS
dOMSbWAljQxjpBuQ+OuBD2SIshD5AKKDOAeBErLBJBOtJoWkFVF5Yl6i63mLVId0C4qj0f4pGqlh
oXECHTWYJLfwRg0AqeJGcO/x6FxX6B5NMX3a6PKbIiGo8kSipDAlECIJstqMi2YWaUYH8CBE+hYI
fwdtIo3NbbIZYcsSPdI60vtJBwFU1Rr8Ref4GLc66ZScLB6mRcpOrqfRzf0ycPQTQT2Fo/9DCDXc
OrR/KHD8e3ZJlS4pnDnIppGsfxaLhkL3re97YmqjyUdqgA8L83cyUSNPNPskg3u3AB44uZZnNsYk
uGhVDQqgiBIO5Uz+Ahk6idYPbr0RsVl/SZvJ5iYeZaMlNf9T9YpLkblsEfIoaVW9CJoq8UhnJCjK
aRJd5c2/2DAd8PtB1NrqDsFV+bPuXYKH6ibEDTTMzjHSRsqerXxhtBza9ch2wGyDcE9NdiRQNjsk
7snGkOl+5UDRZUHSqJCa8nlaChZpwVkV4krkIWmw6OxCtEK6pYNOUFwHSP8fjC4xYjJ/aiz3YCb/
k+QYDZmpTnRdFnbSIGrR8DvCgfrcKdbzC0X+NJsQZOowGAOtb5IfE92T1NBN41rzYUK2BJgHJXJp
FVNDG2nJ6oZQgDjBjo/YocoxYtm47x8nTSr4TdievWq0X0HqvaU2EMhoUQcQhSgLmY1BMaqd60MC
BeEq7DmjL4zqyy+Fs+iTGSVF9/kVU2JSGBTmbwoqsbGgcotFxm2UMXZWOEBwgmPO1jsPLJQ5bZrj
HAKLxzrD7ryMH5NvG8evNp9OGk5p+G3n6LJTGYFS4qLFW/LFHnGVKrMx1bn+tAU1AUhhcUXu//LQ
Ln9Ui0k1Rg4ilZuBxwSbe4W/E5X/WHjSEFZx5w9IoEaNpABnHwzpa2olcSBBvnIfax1OYT1r7blC
Ul7RKxTIbR2X+vggR7H+vgfn+DSgjUL4hCN48RwfI3iojpNcXO+VrEZAoF+wTTc5g9CVoofzHH7p
mpFG5z+ozIbHv2MnXR76adgY1r0yiEpQibaUCdIf7u/pXeHOR9OdhyTRwYmVM2ptKI7ctEu826lA
D0+itvdupWGuA/03FwRfMwh3m/TjdOZkQXe24RZm7AtlCPAkdGv+l0wJ4hLuq7PuwCbqPL3t33RA
9n3emFNBSefzsl3tbmc1Jwcn/qtDb72CKzTsOS9QgHFvkgUEv1lluHVL7Tp5G3WKKl4zKvr/vuHD
oeaU7IOGqRp1uvh42w79GprTgpH3v16us/PKzWen5h4dqs/bVZpKYUPDqYiIdooBaR7l3nuW69Ip
yH26295rdIie3s5udBpu1amZX7+xOva+sw3tjJ+rfJ928vajXVik/rP7meeimnsf7nuX6BA+u4fJ
lSa4705xeDLX1ma5dhoYFcqPqnYPvCL3BMTaBJcgBkyXvJJdpEC/YH85PtbveNt569jTz1SZZsfH
qbk1973azT4Ul+Jeu5WwxHElZV2+8LrFcFkX+7wzcsvP4tTMxbkZHKn+xW8ggD4FAAzd1qVKafCB
Z2FwGdZsmJUpTyJgROhubw4JKvbmlBZQ+zR3x+22Mte2noJMR7DDIyFVt2oRg0z4D/Ps2dSLZP0e
jLZStX4g43KZo+zgVyO1p4IKssBFpas0xyrzU6VW6klFGGSVV7tHSPNpAmGsWypGgLDNlT81x3Ui
e258bk2Nmmt3oekwPbBdc2f8kS4qfay9lBg6eaIFc0pz4I81Lph5mFkpWktbcGKbF6zQtTnGEN3N
4KekvKxAkRksdxTItfXDkEuB/JgAKO3x2x5DdcDH+Yd2eWTuQT2CCZu9kXcMdX8UWFBC8TSqxJT3
ZoncEdW97cCSGNXfIzJ0nRxWVq/He03AKj76sIZDd7g13fnD0SXbd0g7h1Wj++X2xnV8jSU7jwy/
KOrVuW1SY/cOfI5Ux2wd2Cs7+OPsPBvjr91+m7Ks2932bEZNMscLWWDi8HOygg46ccGccbEr9rxO
o23usGpBsmkz9jYz0FOt4B707tlUuUeuu7GePqzBT/9JTfS7SV20R7yHZpiQSfYxRD24Kfj/629R
EYylsw3pBEZroWmLdze/TZJ+HJrZULQMwrw8U/1GPgevoPanHrbHzy5bY5f9yun2JrN+tec3KuZU
bCcnT+YpeRY9hAGiJ6PkZsN9Y7Ru1pFHFmEFUjKHsIlyvEr3NwXMBB3H7LuaD4Y43DA2ZPOlskm4
EuPiPD86zE6zc6vhllYU8I60kp4MfsGDaakW7lt3W/SiJe8Be+ir/WiVoDsqIVBoBufBcbXvNm2c
YUcS4+rFfkAtdKJD2KmZb138Il8XH3XWmQ6K4/L4sbM+sDhG67/t331YHQNI0TOEsVy+ky8H43hb
3pZotlJSSuqvZimRN7CfqMpRGZvE2PTPA/YFKs1UeFdBD2/mFPNBIge/yCUo+afg4JTugLPEHju3
TomyQVWk8TH3kRXrvfgXkKwJJwStn+DJg3QE/UhvZxD9CnHvdZPs3GaBScuKbYJv8wyf3rRFsWKW
UoP4drt/f7O7ebaO6kxLCzIAK5TUbfCke3kB/liojp2683ShN6CQ6+gcJjTFdT/ND1m0tR44GAJ7
tirZGTb29n9Mndd24mzTba+IMcjhFJBENsHYzXvCAAeCyRlf/Z5T6v7+3WrcbmOEkB5VWLVqVQho
HC4DJLhqAKy1LLMg22PGSLUOXTSComO4bFQYolNh5HOtGLpzJiqFCIlH9ootg8v4xPhv3+gS7cMd
z6FIENX4IcK86xbTvTnCXC3HkTKTp/7o8oiezQ26q5lZNjaueXR0XQBPHpgBHpPJs442/t/XLdv0
JtcyfzcldY+dTEtT4nZsIi6AceHelPb6+b0mdENPg4aSVCj7X/qr/SFlNqv9FKcsYNIoZi0maWCR
PiAPWvqehALr/daCrQTvQOWsDudbxsafo/G4h20okA7ThouKL8fxCBC/6iN+UM3Fx6Xh89g2WJI7
Y8+R0WW1rsggol9A0ELAeEBufkwu9smbPzHCiiPa1ur9KEuEtwgm35+UH0neR5jATkcbc65jIN8/
fDuExbCbx2aphWzx6nMzJIRBmhdZKh6YS1SKl23P9rJd+VoiHfMbUMeLHk7h5NxfX3k0KcK1zuyi
0DozXglPipLxDcn2pma+UHs2s9UV2ku1wtulVg5psOfyMw6O1YKvZOUkfBRTqENN/4naBq2EriVE
rrjy3rezbNibMeypNeHG1mRrE5Agx6hg3sNDtYN7WUXFVxgTWHpbrzHqH0rkaIu2wF5Jv6KZZNJw
t8WaR0P12+IeO4xW7Vz3QXMrahe0Bf80k5a7/qHRx0rl4MLkq7+DxCKjpoBve7T+GSfcNnLDe8Ry
VrxMR2Mfto98eG0W/yxozeY0ZatTJhz2L71TdYb+8ZN33XYu1c33Y/BbwheX94Nfmm+rlTFD4t4o
yoBlX4712+39gKTd9FArDqh1I5fD9CbtAlMfoy3FRSb71C99Zn7TJmlZ84dG9SNYrKScr69i/YuW
bAY2EMsDU5IbmreYAeTpl/np0WpA65frlRI6X8356Zyjldi8zbzAXBXqKJifPBFySAYsDh4wCYHJ
SHTyA3vxbdl6kLY+AOmutJ/R1A8XlQFX8BNWvRXz15neF3evFgGdkk7LhEKTjtJUZrMR1UN+u0jH
WS4Ut7Bpj6/swwrL8c19CjomuLHEy+QdkoM+QpwHSYCAsekzEopK54MJ6I1VkUkyATM+f3ro9u5n
mRAtNtO249v2zT4Le12EKVf1FPZtQFsIKI7JY4yWzsl7/W0ZcSR2SA4Co9lnIIDr+djPpnD5YR+C
nHi4CaRwCD3bh/DYkjgrAWsu6PJ/KaNpbbZWbpkAy2lP8IvUSFBKU2FSJdTw2qefhEDCZPpPzL8l
EVuAAniF/QVAGPfs25qu3buHcNsSaPX/ySLYj2FGg/4C5rfkzOTa5Jp0FR1r4Zw03UasJNfzK3ub
z22xkrDmv3N+Ap4xZ+Z8hEgQH4x9D+a70MYkeyREiwQpZLb9VhluX91B8vJg3N+COxA3boiE5dnh
hKmTYnbhs0RGeYeZlqgSJfbot5b+wwigt8ObAgaERDp/rFPzHezwKxwSTRnhDEG8Dm0kjRo2vUaE
ZSc6YVmV1VTX797jGM23I5Np/qCOVYhUXtD++1CHPcv9uSD4zATcjVhjgkWCL1QUIDqiZkn4vq9X
3hjZVONZRRUwqJtqQJyHfeF799IbG+avq0ELh9PT9nQm1zpFhDgW9SUewyl4j1+SDgkL73W0ITzW
RfOGcjt2ysN+n0w6h2qLOJh4kPczntVcE9Xyag0KbJwaJ4Gor4bdXxlsSwRjgA7UL3HDSkjOwELz
679WDGsbyhaILU5p4RNn5OrxG8JXMX8pIaQvgCMlJu3qyF0xG81rum3J4HVLoLaEcZvcmvLXeAYw
jt+hhHK0NMSu5ZpB6IXNaDe9i9BNTGpOdUBoKyHIz12dP5gk2j3mgrT/qAwaZvKUf73M949z3WDt
wqpBJp9A8v0j20QypW1k+P6uJ31gtrMEcw+MqVGlFn3XKHcYFcB2/J/HSOJI40TcKu+OEC9zpHV1
BIssBFQcu2kXQHUXjBkTFwfin987crpRr1c2iZiNR8/GCGJcq2UOUqxO6Aiit28iuDuM+DORAowM
HBuv9B98/nhM8EWHnzfhvvaYU5VqHMdE1S9E3HX6sUMvJPNbpn3Q5G6iK6ECh679hwTt1Di0y+bB
/CRu/xQRZbgE84FRnNh3IdFhFqhUkWPp9PqdqBNNqpOg1+u5vGeZYFxuUH2v54J1+1SlU4+sK175
fIz39/c+Z1wtDV5OxP5OHuP6K1dn1Db5ONQja0iPdZFvjb30s5puIHbNSVt77xibM3iDsznh5mZw
QRKs6wGZQhES8fAmH2lE5qbhPi5uu/dSdK0vARf0za6Ulxc6D5IFQ6c/a0Npx1zjhyZ2G9nRWIET
2efQ2J8ZobsHOOJhtq34CYfyJNvzx8XQexzRnNjUGGOhzqKwCsmvqgbeCeeIN26rGp5cmEVAvMwV
WEKzZI5YnPwhKDA3pPLMJ6ohU1IcQ4rEwHniJRt76lRUgAXPO9hN5vrGxmIk/X/KjI3Fea5z9NTi
q/umZ8w15JZENa5bQ5EyaTGjigli3g1meIW5j1t8PZADq6Zas9mll5xhY0WG9ZHzGDEiaBQ8gl7A
xKw4co5PEVfKmIrMOh9C3XtNTN8xhKkT/5phdhKKuoPEQHpGfTbtOebrmnDNjPVUG2MoZx1OJgSp
GvUdP4XW+k5qlWwGraZh1ziUNZw1pz8SE6K7Ee/N6zaZlCI+3C+pufWhL0CE6gWz/uFFLkW9Z30y
wfjXAHCIjiBAz1++zMAZI8vmh/VdP4j0PiL24JLwBV9YSe8acYpb9TAqOovv8Lr7zITXc/Ujw5jc
6jmchqWuRsPNS0CR/BXlsSc0UZzUJVjPjOruIZkiUfMNk+v1/UB14cyH27yZPyaZZjZ0mof5h3sx
ddckaYoUjslzUQ+NRZT9PKBNn22a7C7fNeEl5k8zlCc4/j2K5L5ZMJ4ky5I2p/qpF9+f1f0LeriA
B/vRCYENkiXdZryypzjR2czIecdwabEnBpNxn5st8erwJ2Qo8StzQvh5njvC28aLccYNXbm2fRfL
vb4e+gF+QafIqsYIGNcOwyxpnlcqy86wjLXn6yPKxgcmZqEZSDXBbBo06cxaukewt1eMyeRed7HG
tzwrxDvBe2FuFGTxa9udxt0Jr8QZxgd3Yi3xZp9lw4vw63GbDhzVEH3Itn3Tq0DvpGvDyg3dKdYz
Lv4fa4jIP9rZO7SSWmqM7vFvdP9zmgbLa5ir1MtXEI0tmOUNTbdFt4xxzHtDeed4Dl2S6fq+j+49
x62T8au5l1fyjPs4BNnRGYTA1Mt7WA9s8rWKKoE4G6MYmm6ALeIv5NvAxl8Y+OjItOl99Auggm4D
v5mGBP33ZQlkJmx2DvNoy8UgBAsrSUD0ST5cVC6uVPRLuGHcVGjtm+ZtZUaGG8hUIk+1loEP0KHz
2iusn6IZu4iJnhFdGWSYyzxa76SAB6wPn3/P5/SFx+ZvQNACKtgRx0p/prjTbPmKqRXIGnGWbabD
2wMXW5TRWx9GwkHGFl9UHr/48PEHV7UEtwUkhbMKpq936nF8y7SN5nKulFL1ybzev3ghkAB3Frc8
WdQH0CtfyOM+3u8xnFb5j2k+Hq9x4qG66blON0O/6me0LP8ErsSTNKxaBrNjpgHFnv/eL0Ebuk9K
wSL6WAHbnUMT6FUzF2l4S/FX9amAEeOI0FPp1YcliH4WWhAsuCQPMSUiGg7Vq6AjiZspAtmGeqAM
GUN3g+k4BQXwGT0jZnTTF5D5tEdAvOAOTwKKcnSjLpKnkp0wGEyR3JmBv6MnrK4+kPW5kTyp3GFp
U/qI+dY97iuwqmK5jhJSiX52Olkt61ALtvjnr/7/LWhmNPzquvZJpwcvg1rHK2QCtJNj8tt9ACfA
SQMFqraVTqpDDyJgBygyxfJrozA5t9cRehEV2aihnNRS3//55r7A1N0mYcuIaOGgwawwf9eesiff
JCXOpClwSyNtkwqeHTU2m7yav7w0k4SoQnulEiKqsJCWsc3p5zAASIIBfxInbHxENzPSS6d4G8Nw
Rrtvwcj2iNHvDyRIl4sWnNn3G6M50EzPYaYqnyjRRydYyKS8ARWk3c3clUrfuolw6XlRnTL8g7lL
wRphR/TOGVsGHT4XLDvZbo5SVOsXxnvlDyLnK3Tv0Ut8OV2QKKI8xmxNlJuWiG/X0bNcHdoQwksI
KBLjMrP1z5OqNzLVBwjxnCim5pw+EMcu0U4Fqew/yJbX76RaSlhsX1B9bnjsA7tIlMhtRg2SIhs1
Ncqfqh345R6sgBGzeYRBQ6hsyw5qDbAPYcTn/iCu90aUTnrnHUuamGzYy6j/kSgwSYbi0d6EP5SR
vQwZTO6xhgQW8Za5XVyHrHIwkqW83ck0u3SO0C6mjdakJ6gKcnFgT5QFcGh5YruvSvDVx4czXAqs
ijiGwIhYSAqWe2aPXj2pABb//aC/HZTFXL9uZsAlyuQZSor2vHrnkaW0DonR2ZFd+P7HGNcw8CA0
I0wyGLMzybzjX7ZRgsqcxWN4W6BW+VZGlcT7TPksE/4yJIF0bZ58WpqnPaqkAmrnj/Vtj4+aOPw6
bu8rN2BhdIt1t9jFUJgPpnt0BRZhKgCwiUwl5TBydJImnG8XraCKc2nQln31WWEVxq+i24bDoxeV
8jQyTE0AZBp6+N/275bi+1VrPboxX5EKapk5Ao1lvvmcXCeb99t7BrvEFK12vsgAp2BxDlLdJSS4
8EIlZNq5tRM5OKke5lrJlpiIRz05Dwn648+Sc5SWCSaW4WeG+JVU3T1jnkFZBV6kIx1N8B6BZaRf
iHQowXV7dR8iIMndmY6765NXeg6PZIquIfFsCXusaj4644xi7+0lgPhK9mg4nVSSqSUPSYphwRIe
kQRROI2vdn4ENA8BNV+oPbbNVXeTJxG+A9wUanlAJyIb1NQYHjL9r7AImNSR+ThVXp4n5gNEl+Zx
tvm89U8v569bGpWrzfw6mSJ+fq79NgDmEWBHrBv9vRLybV0Y2PQD50DWlekjh0b0jya3+OqkAqbU
gGk0HiWHlP78t9sNaD9ZoFUdIKa8apVw0vFoCAq9lR61UCYAr6pPWI2zPaaH7OLY36xqi88CvSLV
gkUK1D17906lxXwGIPDniHHfI+Hwnz+P6EHl8hZlxrdoFxzBT8XorwyiE3WtMB9tM9y+3t4Yofu2
mWUh7wLq/fapkPQYG8cNxmT4P2mmjzFBtlmqvZuqER2Yo0o2ZHZm4wfaG1A+iiep+iE6RDvCruBn
5Bi8EziI4d+ptm6l27vugYKrP/OnvtjwT1E+Cu/CFmMA7Tj+eAT/ypu3QFR0y8bXJoXa5u93avAg
4TbJyHAWHsH+NRs+62dEM5P4C7yG1KlpMG4UlKQ0ZiWl6BkaklMnbV3hUPRvjdPoOswW4UFTpQ+5
V5h4W2LEKfaFviLWMwA0UQtsPCIChpzCMAYheeEkcU5+jtULuXMEYReRnZ9+5pcJt5D1qKQ9oz/p
w/hwJJhmgWzp99lBsQ+QOV+/P4a5bqHEONT65dQ5Mhe0w+5O37egwmiWAeLHgymVREzTaoFu+Sh1
CbPAY9QTuswKeSF53NQv60apdoESynRDFG9xlkjKt4ovhSgHezO6BMvZcnYHhjeXygxOJAjXMPn3
QMJwNAitIURMAAWNgkLvqrvqHuaXdmHLkkvfUaIpA5IhYEmIWqznhuVXKwalWrlj0mFaUiQi/G1V
unvgyZfC4IHCqMh3h7Kmp9qrsxyuqQgkdZQM0bEZpimrW4WA1KA0yXsYlHehXSIqtCpRdkVIWaFM
UIr2XPBSlGvlWluqAYVWNqxEzJhFX9kFZIJyIptMtlOXDoy6a5BZOuEuoqz03yr+dzNGFj2CpjlZ
fsWRCHHIdIvc3jSwAr8co97blTOsXsAysHbwrI5pwwbhYCYaIW4ZUMDk+FpPDdYGj5C5+Y+1EAGj
XOR9Q6ifpG0md8VRETLArXVr5cCXkprt95jkhhHLxIasYFwccAKOp983d3SzVnOvT18qA4bRELyn
45zw8laJPHfXDmNeZne+uu5vAZAfE1grJBdgY7+opNjbiaelt4lmB8bjwomBp4LaGXz6ae9IEvSx
/16t35di7nZvbdCMVBsy8Z1J/CdQrxlOwkoNvCY42f6act4slv0Lyn3ylzFqr8y+4t3zE2abkqiU
yZdWX1PEUPkOeZakHnyMMpYcUS02MmPKMvqY92Ep/EF0kaYhnBtqxFsVgba9W6f4fZ2tUXpefzKe
ldF5BVI8ahaUgsDEs/XyGTe5vEWwZfh0kJtbP9/rDk2LjTudVPRoRUxPaxwbx3auWWA7N/xqP6Nf
Fe2ibyYswvc91FMEtGkmOORGl5AhHz/v9Mz8jk5MV+teW5VKt0yP1SNcN9MtRw1RP6SGcKVQl3ox
+EZCmqjjFmYjtOajE+F3bnRmNAtBLRLuzLw7R78vpfR39jhXYu5eRKCz/suAh5/v1HK8piE03FMB
O0dT2obbW5hU+0bp1Zha1Zxr9Zs/n0TXDB55DmCH7Ruf6AyTJbhY0xhhsERDa1u+FpQZ0VYOVzMV
GtCsHylMfPhDdEfzlxsMOLZnHBkZRxCQgev+mNnEcMuFNZdmtKZrE1Tqi+AIAxrDpxIc9KRL6OwJ
0ZToGi/OyeJnFaEIrMm0k0CO4PVAKsJeuCsIOkzgINs2Pxe2nRPZGBfRR70Piv8hVx7S/dYxTbE2
gzn7UInEao0VIvnZfhI52r+jw8czqjSooJahaK8Z4ceI2X6BrcR2beRzjUs5oGkF21CshFmgz7gY
qMWYWU/ji6C9ZWrBR5N4ackTHA/ABaDmuFAb46XSMblCVES+DtjlWH9l+lKqf1fq33B4gp+X5WAX
PeeWfnfjBZmm3oyJZZgYkINhqVlpltiKAbS6defn23CQj8zFKQZL2Ng08/QK9VR4olpcHDMxqnOl
Srzm5yZThb8d4vbtobYdpUaPP4z5+1sYszSW6MOKbBghgSHHQtDg6IBt4WYUyw2DRi4IgoCHo3xz
ERWC6yRfZzpHjTlReIJgDeEHyBcQyxwY15mgWqn/1klefCQFlyaCaiesFiL9I1+5+GKfXE5YP/8E
VUlw6wwKULUm+2Y3IAfGAzayuifn2ROSroR82qqgbHn7JJfbHgLo+VS4TfqoB15YGUzV4D8nUmGa
7q81lv1gCyMQhuIbPxiQxUoZZzBGS3WlNV1VlNs7GWT6tu2krV7BvpOrKRaxYl3xNpQe4cSbNtmU
mglhpBqfJnFmUt2sWNxilQq7ki/ADWXCcvI/il9xTmR5vAnenKhgzF89J54Vk65M/UYliqsB4hGf
IE+Sm6W1+Ypgdg6F1dRMMMt0iBuE737M19bUvbjxHnHXyFDKFf65Kxvma0W+A9kf9ZwhSD1USvaS
IMRD6vUPCaog3IJfPE/elMckV3oCXev6sDN7jyLSKTwOWlrFSWWopoT1hs4swP8TB0PF5WK+NuG6
ejig0BzjAFWWr6/mkMoPQTcH+LpGHGVIRTFqfsAMg5sznP+Xb7Za2Sq0qnG63ptNrLmvJkciSmAi
7iyw2GcI2BRMJiwOQE6+f9SApW2moDLvr3wN8RV8OFQbh+8SDYCc8lVqELwXR9kbjw69TACqSDEh
nEyhCeb71xvTIM9HPsgTbGl4Q4GW6a+chL2dJ8bd8Q3Bjxj9QwLAE5EVLx1lAjJxomJtW975Aa0k
xbAUjJQ7AJX+wUV7EIYsAsMi3+CbcAn+RSeFyM9nedFNXtKGbJLEI0k4Yi1w8KkVsZySBPAlHbNW
/zo0PrywHhO+00OZ0tegXi7rg7/Qb+Lb60wr3bGlmYamE54jJongQGnc3dWZd1NqwAsyfi7RANWo
fU/jgFpXsKqn58yuAs+Noxkj7nT11v0hYFq3soB68m60U1OMKBNMMUfHWA3/hHfznrGlhEmt3CVK
FSkMm5TxvV3NWK0xq3uyo/kr5irb2HKFtu/XfSDKJLFx2fWx5rspTTKlz0JTuEjhkJ8ztaASfTPF
YQIGqRAnHLWlv/+ECMYb7RRI2tAYojT1nZdN9Yf6tz7d6fu3JeeY9AQOtR0z/DM3vxQTMPuWh33D
1TFwgYwTGkR/R9OItgfGMjiIIQ6tVdALBEbeBjRNjehpK8DhJg6arMk5x8svjh8PMw2Qx/5MkpVN
l8N5p+uHsxtT8UaOH+d/kA5X4YiGnIZ1MfKjb35pgKcY8OPBqj74HACmLS49/pZSzS0zHIEuT9GC
pQifd9Han/Euj53t9oAyN04zwBz35A2ZgOGZxO70yoig4yVkykU53dzRJFvj+WU/P+0VGRp+GyJg
3b7P1hNza2xObH1K7+DdczZBDytW2h2BEH6wrk8n3OstkXAszqOan1QCKqdMVO3B+KBSdqzDyaPU
XIApYz59aaG/R20wsTfaK3eXAD60fcdWD61mcvRY0zJpCEggKi/NK3Cq3Dzs09CXYkqHy3AIlx/l
xNomfLUICXJhQTKij7oJeEjk82YPFPpPknt0tLI8WRx6h1uIUBUdPvtG4ZU14/Kh72bAPL76yF9z
K9SzPSJgxt4a8x05q+GeEPAZbf44/vISZgiT5NqfA92DYmywx9/ETX96JRaLbQ77BiAnPHyxJ3uo
3ERAFaWnqz3iFTwvaCoKZNgsMpJcib9IOOc7LrVDqkvO22+Mh2GwB97vIpRx60Jc7WsLU0mE8EXK
YKs7lmz6Dd/aBwBqANba2EQ7lqkga6W+IzRck3v/8HVL/eYBRe68q1rKWREi+kjRGrlg8vfihbXD
quRV5/dpb7AIDSMlsVQAcRc8NoSgim7xN2vG/2+jcBtkq+V2XNmJLpFVve3LQUpWNdtYt3x732mA
Th8nnwOEGRd5P3NZ2ovwO7V2uh6GiohLfwFvjLxGfgNzt6hfEaUZnXlrxdDAOjbA1lyMy1awpY3Q
0nyNi7dxcVCmF680pjPGM3e7Ml6dwVrBuNhAlIQSL8HdukF5rE7tkI7zmO/3hK0G5zaYUWbHY8nz
tTowwQvx46S+Z3HAlDcuhbR+4GllqARYdLWCJ0uDMKkKPAI4ku54CCSQYCYxRkK53w/ug+o/FvuT
v5+i4YaJGSx480pXB+hs93PUGvPZx35oCAAJoQ2uP+d4XS22JRUgcwHAsuNe4C14J/YKv7I6gp6r
fO4p8nGq7V/uFDCptLGxHJaBV5es5u/qLdSLgav/Ft4RQk23UCjgDnigQmN8thrSIAwkqc10Lbua
jZGmALOML6ApuPnTkNZBud0c4N4TK0zQQK2s+1ijHIp8YJxOGutVPtI1wUyRPYNCpEIw224Jbo+Z
siEEuFqLLRpIvSOyXQWbbYkgR2P9WoEPbj3FLJKcZsnUmDytTsy6KVZ6K4ovWPXUy/nNd3qCQCfb
PAU89zq/IFk8fzTncwbS8cy1h24jISrRGbGrv7nr8xO61pLCDZUGasb+HFgfkXPCRaFg0mo+NBQz
7/A5QyzZAZ14NMPFH8zd8RApV305lkp7pez4v1LmfG5jnA1B9kXhjWw5O3TUFb0HjBOMz7ow8HZI
Uyvq/XzrQXigcwznFEtJtPAyp00PXoxdtgTZK96AQA0ShGgyQKwB4ssLNRrdLqfRXUj0nb++fqEF
/F++pXM3Jfx37ewDxum8YXc/25QVFof2Y4hcCJi6PLyk+yvBBAxpb00K6tb5zpFFgX1t+AVC2axg
5pH9ws5zmJ4ZjsSI0u3WKHOMFv5NH/QZ0iUwcgRmeMHYTb3m6nFwixGMhnCPeDEDG0OnsctgMciL
U9Au4zfYUTxegmUoJ0lFFkOlM8O31vF4FAnoWk4rFXsISZs4gcXpRWs6kOAUcd5kdPguRs8eKIJl
qPs0CMD9noiYsDhWSUbVXC+1QqMORh+dT4OnviYWM2WMBi4eR//9bJiUfxORDWjVXtVHJJBYQ6bJ
PhvgpNhhvouDMPrGRt/fm+6uq2e7NgaUv7gBHJXg9oYH1CSvCPSqz/cVAQYJZmxK+F0yIN+zxF0d
/wz7amPYGt9pZU0bjknny6fSZYAPKMzRjGyzMtp0b7Ypv8FI1Hcl0slWNgzo7BZnXk61t+ZtqTqy
dJKwym+7rI85uQ+HaVeakRSTlULrAvo9pANa/00j1Eu5GpgGHnlWefJ6jYFukvZlLKLJnP/zEMDZ
Y2Pxr+p3IqdLQaN+G7RmlWhiBddMnWHCtXW7gNG/NrXyeojTgNHY1KlnCalnNoNb/FZcIQhJhsHU
I/KRXm/VX/Unvd+AyZXyrkg8Wqcq/6HDqiWbYZL0TcBKgRITBO8WqMg8+LVZS0fkW1xqIANSI3Aj
Y94FO23xP/E20Pg6s17H9+RhGRhPsI5dpk6xN5lApYKBnHCdfJY9Z6utXWu8rbcgCrbSdWvwPeru
o/FvgHjggCPrQbiR7DMb87szCu3BpDdDS/GnHkT9PiTBTI1ROhzgNwkxRLETnO0e/EBK3/i3cjXu
HoJ5JjMkZrccm5PWGPr0aDyDqQF7p35/KbePIb5vlg95Pe8jYWsf4l0oYnKCd2CjJVbhHXphq4Vr
0rPHBWRQDeP02KF9xzw3wzQjLx9xsI/lvkyIwrjWLpVk+5dByPg1cLrjlBjVxyt8xAMGjPN0gvo7
jsorVYDdLj9r+sflAA3hTf67dITyH+MHzhJ//NQmZfrqnyYLoBTdgmMHx16OW4D0+sYZUtdFqaWN
Qlx6m7kDlgZenFjXmr7vBjgEbhR0OlE/mHhyshwP5RaiH6/7tFqBuiJN6tqkmsv3bh6sfNSkTAGc
NpMUsmVcqoewb8oX/K3x/k/Syb3rCHrdgRJSdXJu9pIP5zqVYCCZwIu3I3OOr2NClDLVBGT72EBj
JBVoSniS82STEFEGR/weoXeJMp7J6z+qmytZLt6/zejLj3PiVB9oopCelW9ciCDWxEotVoUc+0N3
BXuIkI7nE3rjhfgi3zDou3Qxfisii29WAU5jDV0hh1nIIc+b3N0aFDG9KwAWnG1AsNxrcpdTVWH+
cWJ80kDWzmazsZku+2QhsL94LRDiVs+ETecGatpoAwYAP6dw4ApzpdmfgNw+64+Zpz06lSm68+ab
2rlh/EpikPS00kxLmyLLbcNwuEdopF4gNWxqe0qgQopDIN0WKD2faDpacfVRMjaPhwVYi02CIh2l
YU5i0bRlWjdnqmgGFfaLAxDOx7Jpowc0jFje3kKnLvdfmESghPkmsA4PhHTJlWHBZ2prKHk52lcY
Mo69K4Ysk1PNupmdD1bPli3Dy0Mt3V4HI0nHXlzi6toNw517O/YNQpPLywpLuFvJ5LiYzFNLda1F
uLioOvCGxuFpSFtMq+brYVj4X/Xu/8oshJHc+hUgyqvq26XbZE8vJxW+7oju3FKzjKXgwiQmgIVo
XlwnjKUsU031vaUNaW/dCw7PAsuY+3WCpdIov4NQ5SfCONuavXSiKJIA0p9iKG6yb/Ks9w+XPtQp
MOdyvU9jxaNWfvm/QN2wnKwVsvXzJQ8iI7vnAbZpG1m+zt39j5wqmQmrsRmmaWIq8PGlYnNU/z4v
AbV/vB28MLMxtKhPlh5LCk+Ph+ST+QT/mO9Td6oRhpNpYMSXcGV1FQW6VrzJZzM/Ju4Bm9UbTYMR
lCm1T+nzm77IareTE3P1/n5h9tI7xev4QCMt0S2Qxj6Cza5Vwnmxi2c9H8rIOzafK2xDnlYn7ZNL
xFNMJZZbdzvaDPKgT7QLsk5i0p1PUms9YcwJPUbffDrJmFyHZKPTJsaL/Ahx3pAiWrHEQMGM7EGj
LnUhh9FONS7htSX4qtlO97wdvemJF4BVEqfvbWIsb1Zt9hzfjeDh/i43amLmcSAEI22V9QVmQWlK
VYgWgk7cmtyesi3MHVCWeZsOHBD0M9u+rd545lot7uq5Y/OmXlpmUc/gQIoNZL6yJ4WVgHSIkYmS
CViM4pECpo2O3IWo1DQGoQxRVNoSX78gn3y9gikSfe2RW6aB3p4J73zEDIwTAXz5WZdZSOYFCWFB
lQ6jG3c/F5mVhGwa8KJoAK8RBHdWDeQXD4I9Oo7wXi31vzdRY/CNjUPLZfRThwk5iK2ZN8mTNTf6
xpYnSfgRU/ZpMPcp3jEYkfmyzkaoyny+EWYORo3RmuEkLMUGstBIvhxYB70e65Xf0kIPUEPiDZL7
L86bWQ8ukWzjMoYX2p32bneMdqmeHWyap3qlHJ1iKUxa0Ubp/x70raSizW1QqC+mnvQyMpamWn/u
l85iVUPwjZNd6lzIThfVEtXutqNOGzmIpNVs9/hEW5IvV/L25gWhiWPPhHIuV+R1E87jlhACRi+L
mJ4TsqxqyEEpEkQqR+KmKobskUwHGZI3ivZtd6MAiHrjAvtzLl6Sadi0YBBNzgGxktpkdTEeco2H
7/1HLSrVsDZRqlLvv3/sKMImv2mvibTfSu2LrlN+DCQtm/SIXgKNBrCs3BLYPuZwVF/Br2SbrqWE
Q9m0z9V9kSVskUJOshchNtkfFkS3tV8ZRysgaXZuHmG11dmvyCFH730W3qsp5wuK9iWBlzf+E0tn
mHvqp4Q2CcJlV7nRYmPuuWBIILNam87eMqU2pZMUB7XmzSReyk7yoK3374gv1y1Sm8n4HvVCxEOT
9JbyDb/O29cV/sG3ajdkCVPvYnGyqmK04dI9Yc0Pg02r/L5p3TAmwBAgo79fxgfZtmjEOohfgbdK
V6GlQE3nh+6MxlB2KDgiKrFHjuiOXlbNmi0mJc72RbkyL34txrCychggzi1yhmjdefKvbZTi1Y7j
AlrAeDB568+DhHrV83z5ccAe/SPLqDyQaIXq7jDpVnvE8s3mLZ6k5ORlOnk65KSPodXb2X0mk+LQ
v05ITO6zwljm2h3VBlo0L5zj2N/HMwCK6ON4WeKE3HyYNURDE4tWRS/VnGKkslKdm7G+bvFhhe5X
3LoQy5GRT69iTrPZr4mrdaSk1Dafa7yQuGDs3fwlY+6PgWKREOBQ8jLO4W8WzEWZQeFBUUvinBZn
zfjEQWJgoGAnmmmDoHVTJN86m3GYGyvL0wWGK4aRwDtgxrQESt8zZae0BTK54nf/K8Uv8eN65yAC
IGOeXkHvOn1bcvzeM7Ixt7Ea0depQXEpxbPJlmH2Ri4dZ+iMpUtAIJew608/wh3wBjkUM4mbpW4B
XomvNdOFJTtCdOIvIqtvksbxbyMxSTDSpEM0hjKfEYDxsfHpYipSg+WE6ZLMQUxj0zXBY0zmsool
HlAeqWFgfTNNr2k1QxH+HHEOfmTOfZeCgUvVcEghsCI+kDfCWBvqjGmxuDafHSpjvVk6JASz8kx8
oWgBvc4kfuNZb9LaUonmzkno8afaMZR4DQNFVQqe8QsBHNkrHv5iCqqnLpFgINAZf09V264MUxuT
lnIVNhhT71tEHBD8yTnJnENiBoBFA34OBOZU34jPBOZAOIH7hw0OlZnShfVuQWCihE3AC2JE1dgy
3z5x/GY9KVjjtlYvakuycXpnGsSow1yQoQPALgAVK36DJUhrkhElB2oY1JsEcl2MakzpBWKThCnJ
25YcCxFO0MN/E8sY0yRP+Bk4Nqa+jvnml+YU0zZD11tAik4AHJ8lzw2fhfaVX1qyTuxm288SGs3Y
1cJzTvM7MZ7/uZOxFeLj953c8u1t/TDYsbcNDAIuUR1p1EYe9vwZznymRkNzp0COB1BdL4Z7ns0F
20kcJtPql+nu60daK2z7s/eBmLKD7GTtEdkHsaCT2QPIguIaoxlp9o59nyqHWU6u3x1arotiw4OB
3gRkb5u7uYHhl0FYuSdk7BV6tiv9+xxiU8w2OL7HzIS+IRpEXoIxG00N1VyQXE9qbQtQfm6O6Ezx
v19qLljOZ2BnaxkaJW2FZkHMtsBL/23+XIlFfyOFwBrd7Ujfu5VrGcjRhddH/9GXq1CG/2zR3XRP
J/XTE+uViz4XEc1gORLnSVikcckzxigZiwMWS4FZTucK3u2leWPEY7mlfldWMqmWstDY1PfovLmh
Uxqh2wq26j7dMDZggSusFx0DA+9kvYFRmaGY760RIjZoRszSGBpnJAnc38BtTnT3t/LNN4Rw/5wl
Bij+ayRq6TNJ+XQAmXDb86uxR0Lc1TYfeZszj9NoR7EtjRi7cCS44ReAqKZct5LnyBx06NFBeEKN
YT6P7Qn4Moi6bRHKSH+Z5lCyFxu1gU1fcOQr5y66dncIMPte8wRGFYD1aU8h1FiCH00w8QY9NNS5
+Rupq8KAlEptSBUv7jTTNWXaK2aC/d1vFTR7HsfLfpQYjt9bWWwIeZuyempXPYKQ7ytItcGL6bDn
w/hL9YIHAYpuROyd5xEJ0gUbRVN7e/H37zyDk/F0eeEznAWdr0vGZgU3f9m34/LLLxLyBerFROcZ
TYTEUlzd9dyjj4pctmm5lCyNeImTH1575ddFOzss0iLPrIa3c63wU/3FsbJvEM0C8xa8onrPewDk
6iTTGI1PHCW+ND0oUSCOsxi7CTgpVE8ZW7wETxYpRqCjZZvyGoyYk8sfIW2bWOF0IA7q/5Ra89TS
ycPhq/dJPnCu3V5K9LYyPhuHqjvlEZ8vByTwN+zCqOH8eMrFFxKEgTF1QisH7jNbQ3A154Z3u9vf
BIykzLTsTlSU1On9iExm6KK9qT9qHHK1ygL9JjyXAZJgi26f9yyFCoElJ8R4idvBQ6V84OB7D8/Y
sciJ9qx4eQlGWIj8psvY62t+J9jjTvZVht1d5kL9t/a0XpxsGYzEG5AZ/lBYtPB1fNcvg16/4dlF
sHXQd3z9H0Tjqp+LWL51hdsVS8C/EvCZeJtD+kiuH4J0vhlDJRjsQf0MLcnBt8MZuWc5hjiWIucS
rOa8JmMS/Xj8T/TG8yPk7UBNYW9NmoM58sNl92/UEK3JjLStekSg/O9026D1UBs1er04XWfAxiYo
N8ofxTOfPNsCKK0Be4wXsDuewWJEY8UTIkBv2BslMTQzJAkyaKyl5Ahe18rA0V7n2kdelAbKOtE6
noB0+DQd7ohiK8NzaOVUW1amHj3DMGOGcSGCKrsgVRy2IZbDVGygzhoo9hRUIFMjMMAf8nfTWw/t
19pVjxy2zV+5VimqDFQzudK5VvxYvQpTJixqfPC1nmsJlevp9ZT4evy5EYWdnhNdumjp5P1Ws4Va
UB1t1F7L6yUeMEiTgMaNmR3iEKBO9pkaQApKGMBGAb4boEhCEU53fKciztoo4kRTJ+EBUc0xRvqJ
ggyTtrhd20kXKPLoMfWXp9apNT6AWo8t+aIYz452MXgGxN+y3JtjV24JeKu7F8c0vDpRWAXZjzYt
M+rkeZ8zOTnUeMfgPGokjZA64yNSR4Ai+5c1D0reIQo3gTiPJ4aKQCZu+tf/7znQPU9Stw0ox6JV
0zIXElgnB4Ymf/haUibfDH6LXF57YhMJnGLjRqU3OVyjrN3Qs0J3OTI0nvcycZqYsKRMed0liVRu
RJgoD4DxEMEC3Ijij2dETN8Ey3G8XOx5LxmZWi2yHdsFTSrXiivJ4FMzJLVc3C5TAq0ZANWFSI5w
lbAJ3RmuerIYkvO/ACcaiA0Nro3UZ6E/+L43PhuG1sAUWFCNiwmCTWjdFbGAFU78BwMUzt9WnbKt
2MBq5+LbOB7Epg9AR/HQ/M+Bclo/HDDzbttkKIjjYWaSSN35ylpGdyRjcE8w7yawVGqi/wrHgZDJ
zzyNQctPuAjr2vcuUmv27a1MfrBvxDhUglZO4VyuawwJIYhiFwb7SRol8eNCmVzZYutV/6xkYkAT
lFsqSHxsDDMQ7NrHuXpCCrlA7zQT8bV8MgYZV/B7BEXk116QT5raZMSCJCHy6P6TDSV4NAKv3cwf
6JKvjw/E0P9bbJUnfH7vrtUw1wHWGIGZHmuXdf36duxWeufhcrQhBSdYm9y7mffs26G9H07/270y
B2B4nZ2/c+GhvkPJs8AU7nKrCD5Mla+bBSudAZqR9kbrSYUwDQpFr9iiPPxR7Ka753v1ONyR3fVO
KDYgbXavZRC/ATFYVM/D1Bdd8C/pt0KvNMy0L+/3cX5yeqkMWaA/9YUDVX5R2c+801qdr370X6mI
40/1H8Zvt5DSaGP737S7/iyNfyB2V1NEVpWX3/Ya9aP0xoacF8bAdgqdx3smzYHlQlplKoNfrMP4
SGfg8rXwcUMQvzTfve/qjw8GgLbpv+ttmNeF+vtg2kq192+HP4WwPNn27rBq+pcOfkPHprZE+bs8
4H1K7dXsN1z0CircuVkPP8YCKww3hutBoP4N92xwfLvz0lHlnXP9M8gBMb8tR3telKLtvr2lR3fa
P465CvtuqfcTwSVk9hjDX7/6tLUxMe7WGCJnJxkxovP1UWU478eq1odzlar1K7WPDOGiPM8hFf1t
DSxpTimH3/eYpGIaWhzBxsyvV7DqacYL7mOTdLctMXSJsacWYdXo/a3f0OMwEBYSenCDGT/RRyrR
jOlNrwwmAZz8V6dNfRSR9UlCKmkcJgTJ1o3DAqMgZPXx7YSlARIUHJYxUKxibGRPqx5anqCycPyN
zwggZo773fSPPPa9S8fth38Jz5Z9Cf/b4Z5t1z+8FhlyUMacknr1fc5ZKKdmjs4skcPy9312YTAS
q5hJKfmW81Lc0X1bP9PITT+D01MMDCt/1v01V3nZ/+nRsvnTuyLO+TP0cUXvE43MP9c3dCeDAv8W
/uxnJ+YsKDN0Yl5E6mUx3Lz62G1rm9cNP5gOpoP/x9SZNSnLBUn4FxkhLqC3yCKIirv2jWEv4r4r
yq+fJ+F7ZyZoe7FdEA7nVGVlZu3GywFteeh5cwtq4X1andMTYGrMN5huHqf6LukFFpvBLf+IVaHZ
RYOGykdth/a8/raXsDXq9nP9XB+C/YomSXOaEX1oi8UQA3TlGP7c1/fU4du6spvRIWSecHvN99PX
fDvdg3zXRxbbe37G54kuKdfpc30DZbHPUz1J/6tdWtboaYQ78G3cC5hSiZ/hqpzjDO/S19waVQbW
aDut9gHY+pUBfUxCE83DJmq22QXz63ik/0K9QuulCi3SKj4dRpr49duXh187OLTcqIK20y7Fap1Z
Ym8uM6q6RoHMUuHJGyNUtkFKuJZ/vVH8EieAM9AzB6vSX2D78pfx+1gk38l3qYqoyU4B9/KvKgFD
YpeZP2k9tO0DJT9SdLo0dzl/W5SdoGlSYbTYlf6eNXFopHat4V2wJTyvrOroggcQUOK28p013APr
xLZ1hH59cZvYJtYcul5UaXCBluPm0KnqDg+/W7bs2lflD5HvfWWuGJd3ngP8ABdsyHV8s+zNxb0T
YDRaG8RZ9DYAjr20MlZLQJeve9luYCE6un3VJ7dheVb+PpHtR9Z4OzV+6hFmq9Mj3qulqBYl8FQG
zwciYuawZMbp2bAy7qdXKHj3EaqG7inejnKqO2Ev64OWo0tKfPybM8JopdibsDQR5RbaaOZFabkJ
pqfkrsOxD4ka32KS3XFebygaQApGAyqjMovZNCVUag5tQoVRL+xRY4qIRTf278vjpX5PLTkzrK0A
nsh6662Tfmpv+x/KB0JstVoCMxLgEciClYENwz8kaEDhR2AhELLsWj9ZZzOu9Uqdy+S43q7KPQMH
ThRJNO2CQpHaHMHbL2Mim9MvQ/hajji5qmiKucgS5mwGzQglSPfdLwWWs/EvNP6hjGDFp14yagY8
b+sxhT1619UnojA82a9udIc4hJ+Z2Sst6hgYws100fFM679X8LV5vdP4esyXf9mitICBuAmXnXuH
eZ1+GKMqPY2oOCHHXrKcVPv3XoNmdevN+DqBXhZuxijwqOYtGqIxdtOpQd+rj98YogFPDja9g8oD
TuWyexvjFjJo9mvD4/RruhxC8yOUkIt5DqhQv4YMjQE1qw94stAMgxiJSIkGPEwQSk1YdPIERaET
wY9iAkEzg53PwVWCpRhIGRnm2sq9BXmT6Ek6UhTjqjpeXZB0RUYk5CL18Zp6XWXjeo6K7wqartTc
lIiDKYhCXeAmu/HLgQhLFVw2hEqti+Kb0sYUwVmxjChjVys/vXmBuz/oK7L08UCma4UZNkJrDnnt
iFclJjz4Fe0ic3DEu5IJfnCh9Xx1zqzywhmYBdzHx/5s336rRDebFlcWY+Pee1JFWVvQxLkeh9vE
NjiL37U/c/0m7MHYBd34tfXp7RDPqoVXRostOwtq6+rsuWIRMaqtEqZqNa+OxRQZ612e5OI5qhFY
bgF+/3sHPHCftUjTXnHpaF//GidqTsD7z/V9hbkdfbmQ9VLxGpyiT9ecMoSfqUNHmDgNL3OGTHld
ntb+rpPNIlmbk3dwnHymlTUt3S5jy6MhEt5ipDkXB3HBBuMpVDJQaeFO7e2T0bqyjFedhAWdsa2Z
pvpjAA5N+YC7n2pUoRv9GtyCR/IK5hq2I+9fYUg3fmu/VWZEbNU+3U/vtLg97POkNL/2hqp18HG3
jLBTTIyj8w5Za3qD9ZxXAmhXIDRJtzEJ/reQNOE9AncE5PAcAVMKzlAVyTGNNd4F9Kb7KrxQjctj
70uIyXEo1ER/viKqAZqSxGXMw3a0SkeKMGI36sYgipr9u9n5rG6/rFV50PkClzagGbZeZXsJ0uid
8NJoP4k4d04T8xYEgkyHNUKcCy58tGepYYfyihHdti59bJ4HWVBI32lK5ar+NlTJddzvVzGibnTv
PYuAonajfnEZP1fvoD67/WxGtw4k7BmxeL/LmxNDBQnZLdxW7AMe9nt0pKUITFOuFVCos21A+NnY
z5pdmRz/roQ+H/uwYOH48Iwfke9xrv2lIyJjIflK/naYNzQIwZ1Pza4Oj3/I8+so6frL9blbjW4b
2/reIL0aMhHeJ1YnWT0a9hY7BsrRo/eCiwNX690IofIwGXAEOvXErnJoWyiAjt3jpDpcemV6UlE2
oT9513J9Jvwh5wjKxPABoX+8/bp0Mr/mnP1qByIFAXm9l3QTf+s2WRTxuqHEOXjArthyjRJ+uo+Q
98Yqdt/hAkiw4TwG2NAAEWqTthN6pPuayQcH5RPZ/AqqkpJOdCwib4IytpKJeBvH7gZJMcaZEDAk
nlGWX/fFxnqHBUHjidZQ2P8IuSKyW7mCgJiQY6ID0qNNniWBsW6FIdu79fmpDx44Jn2QNNdyOofc
kQpqFJkv6a3IPr8bfzAqQAmEST8x4TjlN1FBpLt9/6dQfjrb8ZNni2CRfzwC7J83fK00stDSv9xl
X/ws80fa47L3jJ4vKinVMPXk5CNTKtnmfBwhDNou1B2UNIPQgxAJm9CmRBpSFNwKo1UaYDmD2lll
icJn9r1e9q8R1mWRvAX3wXMeNbvN7okC+VxehYZfRab+4L20K1CBeA8R4UQL0r0SG2f4pG7/23Kn
7xuggVvHkWof6dglwXGe+QbSDZ2FbZDXVcQj+z/PsML1BmOqCKVy62HT69MxelJ/WJBtrjlrxsSk
SiZGOON0y/0X1Ur9rtOj75f2ja0WiIL24DWkN6+NbhgiX8AmLu4FZSFKJfcT1wKab13ayNfZnxJk
wG7+CvjsvIe1cTaUU0N1KKUhjiCYUSOWog7vQ7TnS15mfKJIb25B5KnkOyJ+0EtXh6RUL8yBDjPo
wXwGuSKJ5CO4THvyv/uBn2uuZdx4KVEMmNj6UrdNw5a0XYa4OJ87tbjhSK+ll9TN+8MFGfPxGNen
I87QGvYYa2uYJkGFo6PPIe1roZHEPzd3Lyq5NPXL++3KxQQvPbzEOZM6AeJgHaa6GnRo9fSC3aQX
MLGKhnl8meEd7l5mUl0eka+V2B0lkdT8gNHktaTBr8/4Qw7H/svpoqWD2+Q8ympON46kyrHsh25b
XqXpGlTYuaB5QA8nitatUyKXY87UFgzjWYyFEp+xJ95IXjgs0KUZzk5BZUQI7FkUELQtMZ6tu/JZ
lOZXorpt62/2M8Oi/d8GrcI/tT+xGe3ZrQ/2wuJzbWFe8HHojiVXO+2kpHYz1Sg5wsdAckGpKm5u
YcWoZ2Fszd93RyNfV4ZMHESP3AyzVgTyrtqHUk+RRlR+IXHm2qfgcYDiJspkIaeXHYFqczKwRsHS
/nSIdDsWSiOpiRsUQ4JzO/uVRKjC+uiWe0AyDvlBDguL+HbqyhBJQNMH5tO/TQg1vQUJ7XSPACDT
v0TYrbLet+lPAnFe4L0iQHrbAEhRVM7pPIoO6TBKH4DNX6NXB3qyHHTrCJRMmtJ5L65aFdzYAb15
YZ2kHuJ6C5UqgMlz4FxLripKedMXwU7kB0WQDiF9tISOo1LfVGo82kdiowhN3Fhs6BPVcI2YpGt5
Rym18Y8zlcWxZiKWfCIMqfjvnwodl58oyC/5gbDYY0t7gt5Ie092km/3EEQJUhK6ZVXkCWe56ePo
e/5gxNApx/sDMaQGPwnCkwMad/KJ/P3LRLLFjavvFCbJJLQJKb11dy6GK54QcIaHrLYKsZAs9rgU
f4ac/iEnW5Ic2YE9wgP+lHONGa1C4jgy33PtYW6mKVQTaV7NbovSDbAJFw4TPP1jLaJKuCqGL7xx
WUyAvfOATzQpLPHOI6mdJEES8ikJpVgC/7Yn/WMlNeMzc0pF3S9xkDQuOMFdadVVXtCBfFJuwHpp
1IDLAx0AwbPMA+bf3wVpQmsok1in5nz6lVES1btWq9y/MrFZXC1MCbkKolh9NfpJ9IATvwSKpnnx
RzZjCufkDfHOK2jCioj0vhX7Fyz/huougqI5Caq+6MbGUFU5RMUkKwLJ528i967uy52LeZzKyWlb
ZZykX3w+laBKwJw6+3ruzQEs0JiRTof+av9BTsR9qhKmeJQVHa+lP2mE0hqVKfqpQQ0osHYAChqi
OxmDYQ3W2s6OHYR8BdtDF5JwbJ0HLb2qYRcXl1jCwrZHa+avcAViLZIBKCFVhZAvYgzZQWYyl+LK
zHqaMnWs9X22gLXQW2A3WvClNViOC7ndbwDBtb5zrVENoiLk1sjrRli49qiDiLv6QdbcG2mnDi1S
ahoxaJkVzxaonveiB3WAyP5ovxKU91pen5izpMQz2orfitVehooGpH41/6CEAE1ApQFVLNDzURxi
Y78K3sePZvlkIgWxIjNadiD0b+JwdOmcOohE2yf6e9RZWS3mbTkEaqsyfaZI3j5zeeEUm+7V/7XM
NggfNGOqKlN2VBIZhVyyxWDGB4FihcgRuBr/2xHZuMjMBVv3vBuJXvOWr/2JL28BrcF659Q7R1e2
e/SMarmbv+E2pCgVlbfJUdH6fnWwwKEmpviGTgzkj0HqHeMa2uuCXVLxUoj7H9b2H10rV0Y/tViO
cC0YkuWUGUyXSMNJ0G1R989sCxrZVwpJNWDZ1+HXiq1oQZvMWrV+LQldLVa0WLu8x+VPH+TjHQN9
rNRjlQ5KrVN7PzDaJ9r77Hul0XlVn3+m9544ChtAWYrVXtMtL/a+zHUVEQ9Z9eKZ4RObxIJ0uQhJ
zLTcknYM/1DgL6KeCzUnaSE1mJwdCi3oDeQK/BdHM2j9dyeKIM0gLqF+z0LJcJP/tcQPlNTUwkQV
PbB1kwBQobYKeg+X/yxkKXoiAP+gHdDGfBlBcvXFKWB968JXzMvXYkyqEC8+AUVfwcZMKN/saUAA
ybNmb/6nRpkqYoMVwOkgqSwKv0r7irqFarFkj3JUgLF4xTL141Ln6DPrIANypb1TOyyhVIKMdczJ
WWY+JcGI3ZWQUmTwFXL/ySiCDhn3ruNVLtjZjkVU16cjLcDw8Yi7Y83erc+GQ8ugFg7EejblT/T1
/zIXMait7paAQqkIMM+g3uUuFc9ms5iH0eePA6x3FOWLYD0iAJotGNjIRPNFQkTF9am7VkG2jIJU
tkMJY7/KxPJv027JDbPybJk/RGcc+glYGeiYTmrSYlL4/eXFIWDhmro49DSclKfIBqG47QNNIcWm
kLBwZyqPNBA1Oeg/G8wB/S0tVEMuiio2ngfoSCIkXckiDCL9LdeLwhxZfr7dZkg6EzS8M2VLrbBb
T7Xk1R3FEvFPLL9e+Sxl63NQ8cx5k2tXUdKLwOvpQJZ4Dys0WKIrb4tmAnF1uH84uwveZdtXu5za
t+8Us9JTcPyroSNP7bMZJxXvSS8lw11iDwKnRFbx9CLx1QScLUEkStdiDH+aHm2qKVWccEpT/5Fm
R98pKzl3KCtfx8GVeoZYgfeJesrgvoEBKhaoRK6LjVdYsb5yz1QzuHUu7QoTnebY0uRMN2gwxrr3
rNjXY+tOv+lPx6og+LGGFRLI3nJ0jDL/FeKUhOVi50gWsDgSM2561eHmOwXg3HcPWMTd7Wo3IxMy
huQkQYLRF/67mhPOUZ1gIJ/lyvhAQLPrlaM7Z4/SGJwdbPdEk2zTLRv+EsWLQakPP7q9gblcdMPZ
kN3kc477aJ++7ziCYj4X0+m8d9w59I1pYz7LRCm/ec42HhqP6T7+RC+/1nl0a+2yc2G0aQN7sE12
bJR2j4MHMcEg7ZqtqpP2qs5tkfqpf6QRDParo92+dZ5oo0Q1Wcali5sM3h1cwrl8u8lg008GyWDX
v3aNzp3btXufUFWbHEbHwaV/63+6zc4eo8cDre7PyDDJTmhxQ4ULyk4lxNoSXDsFho3kXXjwsk6p
14iXweObpjeNeBum/r137dHfJHx41WDTLUXXDsvnuDY04mdYwblUZlR09Z2m08/0Nr6Nt22gWGDB
W/Ccnlf7VfUHh6lBaWT1j9N6vzbYBDJ6uhCuhM12Kd8uP/pJO3jKWVRTqUf0d1GjS2/4UW2wnzZH
5RAoxyuDBEVASD/ZjzWSqc7d3VHusLj4I6yjsPoLb969/WzTtDqgqj2uDLPYiJtjOhb3xLMxXdWC
N0HZr3WtqESRsdGV4NhAWlT/2a8OwbUGENtAM7tIgXbP0aXVTjsVYlGSWDSR4QfQnzdrEHvSamyy
oTloc5HRaJ4GPPU5KCDHlNYZYCLW6KhILYEK9oalBOj3sd+YIYA2v73lAay3ObpOrVubRniXYJu5
WNpgqUl8ifB9+hymX1gju/e0/bi33qfgakXZqZ3UyDIZ8rSDua0PGAWO1eLc3f9iYf91LuFqat8g
+CMrqyC6eAbHnZ/ssTW/Txp74he1gj4QOgUYoaaWc8xadQKV1uNlG89W0qvgt7lq/rB6rM49qizK
DU3nRMEwXjpVQhgvA9kPy5NdP+0mX28CQ1L9q8u1fYGQMTED6+KWhuVXt4QBP0bJhotLKhDV7NwQ
eHVO2vskLA3N2Iybw+awNFwG+z81KcKMrMd9PdLaIWOcbCgu8W8TlcqQVwdrA9Filugcu6/OHru7
Zu/BTzW40j3cBztfHbD0cxkIKAOnGL5mD0PU/T9NOw/aOimyqgRmUGNLkCNVfS2/hTudVDgGHNhN
x2xj8BG+/UM7pcGNWtxcep9oH++RoeqxiE55Vt1n4g7rmBoa3MPf4Dvh/mWfQeD4K7QYxvzjTsCk
JzT6ctqrD5rdWt/673b52E2QI7PP65H/YjcnUoiglxf2fHoTPVdL55OI9Ix7otpeXYOSL2Ir9FUa
J+HEzyaF35ZkRaF0kQAoHFeYLuWaPEtFCk28T1t+E8g7SBbEepCfWBlHsS10tpSWMipGa6q4+qcR
Hs9Meyo5iBhoDnZBxQfr54I/ULc9BZl3CHQNyoADfJzXL8L4anDt1Lld24UV8rHTpJj/wWiDxMGR
t2YW6T1VgXjm5h3yNpOb3dJP2tAB6eDyoTYhi2W93yd8ecuvCs9nonlBYHt5yuiVlZ5aE64WGEMf
4m0RmiV7Srn+BQkoSZMpgo4EtRBVc1UfbvglaH8iugs8UZipCowoH1lu8Xojv4OWG5Al+cthSjtm
ed7AdBPP4wp9P1eoT8byElGGLHLZjY5WWqhxy2CKUY9qIfDUnYAz1MpatfsbsPSplZLk9V8/xjp1
rFDU5JJfX+s32gC2fmLCV4WdQmxl+yUoVokw17sC8I8Hx4OMRvF7csqZ27t8jD4Di3iNgP+S2Iez
2yRtfrWWd+YOQvuq5Zw23fp+9rbmjR+6OlHNw7mpFJbCJv0yQxHAqy59cgglyt4ZDIdwpVfqlrpv
LCKFZ969JMC0LyApITEhYiNWYZgz4bJLWupeZA+btljVR++SM5NEsoNY56n9lxpEpVwRTwZzaXCZ
JmNdCq8wCZZtbcp1bkd88vUOCQ3uysEn/sRlbllP9y7pzSY7xm1UY9hGW7Z6Fz+bUC3x3jTGs1px
5uOIlvkVcKcwyR9A8BgpC5DzqOXr8n6OuWrIzuT2XoWsduUaunrWVK3HTC9zLR6dEid8oNurc0WO
FA8/JCxckyyct87Go+aHaEcmE4xkj+IlkvltG9Iz/SZf4+uw4u4ply3RdsOf0Hak/LEP6dVBQvG2
FT0oq1JnEmVZebuaFwDTw0+CPSW6MPOreIWWY6NHwrmbFUmYjseBY38nkY0EKJSDRnRrP9oma3lC
QgyQiJe8QAYlYsV/FPbEPz9kHWqIp9ASU0qA9GZXXpeKFLXphGtSUbZYIV2tdSrtA0ZTMn3NpxVI
7FcQ8XsrYfEjI/n4jzQof29oGA035eKdFTz3cDmow44jd6TK+Y2zFRurcCftPDtVrqLurgt+1TV7
2YPqpn4t7lJIkQAQdvIN5g+kgS1twDpmr9ZrRkbVrvVOO8c5c4cRl8YPjt7QOLVqQ3N4nd1nu0mJ
iNho4fs0OUzS2Wmygc7YcLf9UnzCkpMdUDiggMBMMGm4fgswfG/CI4Z/OxZj/7x0shcWVTWfTwfQ
9vEvy2mdztKgPtn8zUk2w2znN9HAglpMTBZXElb0ylt3mXQszvTKnJsvqJVJ5t1O/v6BHTegVH1a
Hj/HZcwvVztMavezFxy0D1Bo1owrcNTkvro0HGyB3+smNNJycMjcR8nd1t3Gz8utpHadBRR6U2q/
vp/pOEnbjdjwnw5a8janwzruPfQJh161EjbmT/oDZv1Dr7ZxCJ73S6gcjgH1XtULE+NZg5AvQ55i
RneChM5251a7d1pPsOb/fOa74bIv/9JiSOQVH5BtmQpqPboSBKi8oMT7E6sDAjQm5sI+BekyluMZ
emhVm6XCVmEalRJMwhshZmGyYvIzo6EY3Hn6EylJlQ+agtLC5S2hZEC3UnyWSy1SPJJJUmMpNRLg
EogNwpEKNoUwGlVqPgiTRXwUHEiiNhFQBMI483GgU3I6FrCgXzSb0qIkz9AfoJYjQUwghYIFlQIi
zVXjAympi/4pgiffbtKaoFECGUQSTwufHZzcnhJR2SkKqr+0cYG+tA1sKp1yDO4P6pANdVGXJjU6
xbATmsPftJcpUWRDCg2RmkoANYXHTPukisOnr7KFHHrVUMIc72YmL2IMa4GaUCpGAe836S3xJgQT
TqLtxSVPPyAu7SZAyJYzVBR0SKj7mrsE3rxaKnpQVNyAjMiHsPi5pwmFKhNNshfiTuaNLYaStCYZ
Wy6rDH2VwCcKNKzGdKLz3WQJEl6pXRbMonItRlh8NKV2RAij7QBqQH9MhtJVFTgmM+lusSUziBf7
9BfFooztCLhFjZIEhO6kfTyxuF3pksHUKK9tGF8U1kHx8E3m82wBxmjn6zeco8/juhbJO094E+y9
yU01bMSUE0dNUy8OtAynvfukJeYTj1ppK055mmrx2528541vjbxsjbyjZupX/s504tTtGEI6oKV6
Gz4T+ezBqXcQZ/Tv3aIB9h3Q5BzmuhWEwFKy5MWWASkup1ZnRdb4d2IkLfFQMfAMP6lhBtE70ZTW
CrClAl+SxmMsgYFeQnSG/KX4rntUrReZZENx4OXcIuVUH8r5Rb1epgRyNlIkocvnGooR+KKDgl5l
54yp7ksyo8q9RdVe9BKV9qldHEU1oqsdgA+0FPE9Mg8Cl2fx+5eo94W+Q0oCi/Sq+Pl0MXSYqoO4
CCxpS5QD+0vVdtAloUToBvJX0y7yy9f8q4/fDkxHhYvIPgQ+6WMJmsqLOSgsYmpLEQjLLC59qZam
JWvZpm8wKNnPDCCx6aLypUtLdagGrLSB7amER5nJHfqLcDVxhfroXZDbfo+DIEhsZDmAPjHrv4RB
/pBkIofERLb808gXzXGDAyhq3YaDgJdZhnwC73B5EDGyu4hToFudSRAw6DQH0Aqw1pTf03CIJPJf
Ia74HIUsUigg+5Alfq0kMSSli5ZwX7UnU2avmh77mVvcbxFOClvUqVO8+3bYYWA+vuBnwwkNfB5v
U+/2uWSHoHpsZYpDOoucOw9FF3njbKgpUUYoEQd2PIwiQLb14OPtCKhiGWkiNpXI6KoPDJChmxrn
NDgaQUnSdwhlOnRM3HkzLWZG3lB/a1KBdVFIQFR6GqwHlJ06GHkAdMJU5aXJpySP10PHOJWOeTEd
YYnn/hdLXi38v1KL47sjf6A7TC4Hu+o6cuFfyO//3pVOTOaepL8uFlyCFEv2EUymFxPDoJdiCsWw
FANCLmP0Yv75S2RZIUzXUChTvaNrUUiJborDDKe8eo3rEGarXmkuOZF0w7AGyW4KnpUYpXLBzC1D
IHqJh44LrahY4rboMuDieEUwAzV6VYREla0Irys7EJ06JSsCVWFQIn+vtGQWdgtwStK1UOrrIoXN
Zcn8pJNzvnQp6lQufe5t+F35LrFY4oXtfYPNGkwanEcRgjcO35iq8yMaasAOGe9zLsvvPppyNRUa
cmmdkYYFWtRgEznPXD+HyFdX/vfXA2ot5/i73xfjZyxqkDadfUzgmcc5sLFW8VeYE5Vn9MZeuD0g
zYUPPE0zQ5DbWWNUHzD7swQgqo91PvZcfaV8+n9xdzxTV0U9AM4M+L1uRH5zlejIYe0FuhiIJYKp
I9JgRnhzACFjoRZm97Ned1brH6OIa72A8BWYAuHOSG1VPIHE1aVfWCi0W3VCrJImyDrII7QtITi0
DgOZWlDDQNlBPYXqXqNzQT+y69AR2F3lGQ2ZRjOUHWEaSfGpaoWa0+56ak+7pWcktXBqJ7JoX9BF
enEO3vr4wnO5JhUY+7OfP+jRnJOMdjVUo4d/ucGAwgmuLIzO8L3UqRO7avz+fn1vRhlWWSPhGdoa
xOQqaWzJ3rQVsbYaYxWSmSXHqZCr4CSOIEafT+271uKckMaLQilNiQQyJHqod4ou8vKuVTJDcYOi
J/mZDlhhW9/sVin+6NRAjPljLiXqSWzPY2SblFQ0FLUywFtDpCAczhxAVz5ONeUViod/Cw0DT04b
MtwD/N+jRpTLuFb9I2QEUROa+Qr9U7ydJE2c/wGoM8kTO3FoXdYHXprq+dZ+Hd0svK35o8peWwMj
LOf9usHsZceidEMHoD3vtInJNrTXxIR1gHhbZXrCPorgv3Ba2c1iK4cZvDR9Emjt0zf5OkRsUnxZ
CfCg6bTO8zptXgEHDgWGCJI5tf/6gFIuYDDmp5mGDQMJmdUwXpVo1cwKdo3speT1pMKAioALSgqA
/woWobvxXfynwnsGPkfJP8YAPcSpq6qsKuUw9t+wffNThXI5tqg0jX2csz+Ji8uvG7f8vR1twvJM
Bk2XyY1miF+qn+uRqliiG84tOXUJ3PgwFQ4PwmbvL25CrNFyqem8KA9jc02CaXS4p+j4mc8MmoeB
tFkXFKVcJ5rqrxj5J6HwYwA1ekoCZ6uMRqMseYtneRmxymlUHKlcAM4WqeM1uAdCnKwwiUuD5qDE
ppZchisPm54V5p0IpQYnMQSdAPQbNjxi7pt9jveLpAXIQNFFqrbiEEo2jo69lh/PQvReHHAddBnW
MjPEDzvWLPlNfNVicmP6bCIsMkMFReKqSgwhLqtMRzB/JoIsDBJhQgI/74HtC+1xHom4xVKnWVHr
PiuvZjcuFr2XWGkiBWHrFmplptsnp3xiuDrwKiSrFCQpWk8W2RoDbxdCECu4hHxM45p3Fb0pNlNk
ZnkGDNmKex8mnTf14zZioblsakG6vA/9kve5Gkmu+WmuYRRkhHjABORSNzDTv0VEAatSX/IIZNGY
VJjhc1UYWhVxYJFIsY6yQMouW6mUcg6VMB9tkZHIKUhMmkT4ivYV8wsgLUBSBeQE19ia5N1HFdCj
SZE6mXIfwajqh99zQsfpoINXIb6DckE8denHQfoFawDh+vEONUQWy4V4vO6Ue9gIwT0pHNyFC+rz
fUL0rH3yQlgEsAP4pNmTIDTH2/hT5hsUfAEEDRb1opRUNK4VXqLEo6QzpSp/MZ0qytJkrRFT+L81
crM2wVAqjhekMZByZqp/hDQyF09dkNXaTidLkbwOoMJpFUMVnYk7q7GlPRRuyL5ybvQJ4H/DpxG+
CTQomgUWEahKEeHrp9ytRSHK1bv5+ZQKTJMU7BBeT2NU71CE7nmz5Lwn7+6/atjev82UlulGbs2J
Ex2M7nhkmoK2DK5KleCFDu8ppwt0U4VJbVVU3WbOYX6S2S2VfF2Q+B249Raz62qya8OaOTGOJ7o6
UQlSLp0toJQQEtN/Kg/9yNW4zFCyuyiXK241kvJHO5wvBS8KYBLy19Y3qFCgEaC4NIrq10Jl/GbI
SCkyGS4DEZJ1ujTEICMOc8Iaow4eKwk+pQFGm/OmxPTqaEFhuhooR1YoXhDAlC4RFymK1cwGA5nF
ifrrrxotTKFdiR4CxvMn+g6GXT65vOyTZaTedLKdnXvG3WkVYgS/alEHzIKrXdUe/F47/IL6GmwC
dQZLiwBwDLkBxqdwpDhjuyAj4s48seVFsy+QcQnM7jZerRoyxVZcb6S/AyW6Y3lD0U25yUs0BtD7
8aC2+lb/7TWfLFsa9bLGgjbDaNK1sPzSNXFlIZaj5/TaIdoejFqj/wgBCzU11nwkLqjYJXeAQjhz
g3fOHlXYpdVHPQs1jebNWNWkaYJ/lLSfHw4SK6jK1vqIdAnLnWMKBeOndaAXCt1Qcu/3A99rA2kj
pw2JOLn0j/ZgcAPz0MM18EttXc4cfOxWZoYkKJDgupjBiyTFQW24G1/yyOLxeo6GvS4iTc+KmBVP
5LA5QbxmKcE88kdgPLgWQ4RYyW+Ms6MN/lCJqz1dtII2yjjR5oA4c7W2jXOaDcstTwfvn1pdXCU8
cxCZiO/E59VMhGznWySuUkSJ69v6Nan96ZCoYgAgqfkLAIkav8aMxSaOoNxkcj8Z+ekoIqJLHyNd
dQjCoCuj0vOUoysF0iJSJP5iXShR0OKzASC5tXNwTYRKWJpxqXekZLsZUaT9Sr4OSIhLLQHBGWXa
bXi/2ofRnUrtabQfPCf12XOSTmhp1bU6afcaWp0n4Ajt3LlVQTpqYMnPYYEq11HlydgXisZU7hW6
EB+RUAMZAulYqBTzaw5zMTfEr3zs5ZSyN3OS/AuLOUl4hSbbPx8GxoyGw3EsFp6i1yL6p8BG0Fcn
J6EBMkmyVg0qem1Kcm/1OwXrSqCmXmY6ncJ4iI5pyEpNr+gcpOlWvfkOzm1j303amho1EPMDSK54
jQLYCPI0enTYtRZkWFQzCzmHnybJHt1JImPJCo8UMqqtrysTZcsuNtfVyPIaU5CXfKVXhq0ToXlc
A28/1KAbgxCQFInMIjWlAgihHTuEiSRkF+azL1yhAUnA3UkQ5VChOLnDNDDPTXNzabMG9GNrNyHO
4RQ6pQZqQYqwYBu95L9F6ME4R5yyDLUP38EHyc0eLwn5SchDginNJWlmpmB+1BjCkOLEIm0QclNw
k48ERmrKZ4sVgomXAZdxnsTG6ePPtoXP1YI/xzH6YDSe2yMo81Tss+1gIS3abIajFLtjsDNfqYu0
iLL+LljSgAfZyZEzQ9fAyl9tVVldWTspB1LoRk/DCKnSL8E0Wtuy8ymRbNCDBXoqpAdSTSrDLzR/
tLJozpZwpiktALUSyMmbj3r18+iUKYGhpgNCu/49SVGwFyz7yboxaeA18r2fPY80C83oL4E2cq4Y
J5Qu6xQ3vY/JOoKAy2Q62uNSYm3oj0mRH31RcF+die/TWYdzCf7W+NDdwzbXSE8JhOPGgDjpS5XA
JUXNDeXI7VS+4ca8XLeR9zLeza/rmh2l3r5fL78aXUuSdmVAb6CvIpsojEXn5/V1eghSJgWIcqOR
yL0y7AP9hUrboMkG9xQ+PIVV87ZgCvqJg8Bu445k9qepV9E+NTi+31p47WJWv4LHqP8MkBLAaMTz
YIQrKzyekHryradoEifI3DEf+4EqVkh4J4i+qIKgyk7k6Rx7Z6XuzGplvnhGJCIqSxGFyhuCv7Ss
r1T7xEABxyQ8E3ApUCpeb/UmoTznSbVEGIIe+aHoWFHIrtUjlBNlzqxd9Jq+0drHF/s8Lt4+T3cW
OCsb8Iz0jic7Ab5T6FvJg3b1LzfWCt3ZK8XDx/FxXP/kJr0RSf1PLLdj3gmrSrwMeS92TTcaRGM1
IY441czwGlRxBr4Hx/E2VvByDajSBdgvROguAmpy09Pw1jPnyz7CDjIV7KQBDtl9KH3OZph/ggUr
ZjV0/x+Xc5F7X4CW0ZIaYIIdebk9lTc4nnwitR9Ua0IeANYBoZ24mBh5amRfVGtK2IDV25cKR2RB
jtM7wQ9bNDpn5+RKH4L6a/764xwWHhccG6KrBG1CE2PAUntH60LqTI9tu3EOd2n4SobPsn0isP34
dcLFlIGgbbIiJcKfGtBkwjAiYV1SInLuF3ez2N47D9nubfYki1qsUhjVIrt/6MKIvBP3KOCCLzLF
nGn9nMkKosx3alIsb0qkVTiR6uS0WjI/kU0eBreKDXZ1/17+JA6XL2+ph+pJGraiqO6d7I8gQgZ/
ZOP0yEKn5NJ9jQWSZsFcPqQDBT7MhKnIVku7ZqFtW7NumUnqBXFZfixXN+sLYrthUV5qlwcmIBRK
oBAhJ0kQOjnMsLpjOyUK5RU0w0rS/i/iZrZ4eIrNKr5eqtpX4lSl0wf3ztm8RjcNUQzCGYJfr6td
UyPgxvoUWWQaaBDva9TWGOS96L6MLpb2rXdmwu20xk2UZrUfUN8berIZQbmX9WV9pX/kb4iSQAvo
IbpzGOEWGbnCutY1+qc5dJ6Pv1yV2hte/JVTBuh1FmI2GGTBO2h6lieO3L5dyPi37dqU5Xq1pcEL
TfCiDQsn7ReqS/tAO5zxN2QjgZ3Xr5NX+q63n1C/kKDmEKe6GqgdV53yiBYDbVZOxuDAOq85Pdbq
Huhf0k5XFyj0qDalbZfi/hKwWoZqESCWhngaaDXZW33of1qAHVOc+P8X58H9lZy2IM4Iqx1bRwdC
cgLT3X6LsS1GPMVNWA4D2k4XkZ32SHAr5A3cQRSVyd7xKR57qFhQcYiBkV8J+eyv7Ph0lpQbaZkt
tzZxldDEBSxFlyhWuVIvZYSbWCGKiBsaFhoYSh81sLSZ3cI4sjD/UeoskaweV7DTlZhAfEGDiYfA
Lv7w54eXyi05FdqZ5NgWeCy+rlQSVMBRCC+Mu4617JMVWYvxyaFy3xLdlWYEHkS8vGUyzZdDtU/O
S1/uPuTRVJH0nNRHRdy9eCKInDxrRq/EkFih9seJ5Y+LZ3WabFkgg0pUkcQKfVxJZZJqddTp+Nje
ds6oBaMTFXAeuaHjgXoeyFhSTvzKwgQDiM+jQEkGq0LGTzxC21NCXYJF9JatZue2uIZZYPKbPooa
ZoiKoqgIpJ+DTPc0WSsNAC0IHmhHFRwZoebqtNhD4KtNs7FMKNRKuRiE4NsC0fNUmZC4ivK+lzac
692uglPC+6vzg6EogLxJCxJZVJ2Qb2Je0gipqhCS8IZXG7sufHyBq9W7g+SxSmCWZ1gIudoeZGMl
ypSXsog4yPK+1WCSuAj2qREJUJEpBeD7GF84Lg9VlvVzwzzs1L19Ymt/r4TJl9hwaFIS1abQOccA
+K7l3Ye3X8LJ6E4FjZpJ7xKf2GqtJe0c3cPvbVyGw2heW5eXf+0RjUinzF98uHTaCC9c5keHuxlZ
ew7Z2d7cnf512+K3BFAUzmgjvNVaUEeHO1h2PMlcm6TNxOjTSgZjx1mul2ujGZx+rYpz+i1Pby/8
XcvTU3wbPwhygdlfPP208T/PiDaZpzg5+7DzuJdQpnpspV2YCRW5G1SjJLNh7+2o+2atrel9YH+w
d0//XXGsm7N9Rs1GkFu8+LSbqhzC2z5KKn418dP3xMxat98mjXOQ/SX+JetZlWh3HWelkCKIWfeW
ZHdHv2aEybmX1jufsm+QWwXV+EP8BBY5vGMffv88wnJl8ticfsrgdhdnc3Bv73aaesuK+0palxuq
ogbdgSBu7Om1PDkScQMPvu1n2dlQqWElxl7/60ZOuXfNatuCyAGnfeeXN17t4tfgUl098+0uqcnX
vNPdvT1bZ8vJoPBQwyHrb3Cm7FvdPdNe1V1anXNmp2e3wRA/uHjs1M6ox+0meMSGdun2cXD82v/t
ZuWfZ8XOptv4DiJf8nmF4OCUH861OjsZ51apjC4Rp5pv/HfA3kv0X4XWVWm6d3iU4HY/SecSW8/Q
2A3P225jHyzL7QYo4i/jJDchMfr1q7O/D9nt0s09L91n+Blsv8tUePCNwPXhO80bvOVsmg/UnaTV
4Pr+H6LOa0lVbQvDT2SVOdwCIkFMmG+sxrYRFQWzPv35fl27znZ17w62ASZjjvAHmB+Pdvbu1NHP
BfbGELhTj5nt165IaQA2E5QyiKuNoJWQcbbaJ/vZadq331bd3vogmJz3pIUt6Gq4R7HwdbAfAEzC
3bAaVTEnuxq3klmnbU6zCnFPuY+C/TQzNSWJJmuGAceycXqDDzFYrIho3EkEilb6vLXjQ7tasy4n
E6T4JTgBQdqu7EqtZb7jcrvVaC3U7SysScwvU8juOV7AoEkT8/I2U3KnHvoMdsvP7De0J9BCW7de
s17P9m1WI4w8zCLw4PZjp//fieg76wFZDvstWlhIlfRaZJzQ89CkvhrHTRE8BsRF4D8N49ApXa3W
AtPmVa/YHJ93Voq6EHksRxldo1ll8KyZR0D4lP9gH6GQkc/0suASFVbOk+If9A+MmM11cg3uwanI
izEa/IxXVTHeu3aJEROJJrx2BPlhwFet68kuA3FbWReUIIs4aB1/ZN298h+zgh+PCk5tcaSoh+lN
DbU3L+A24UXAPWC+QAJZ9nfIeOO34OZRdZT0/wAV9Rs2kOkRKgaNNTI13nnwthCsofz4GAC/583l
Hm2aJ3tUYp4uiF0kPWKXRsTqLA5L7VdXoEDv9FuZ1pEfhdg+Lk1WqDXCap7lB/SWHn+IuLAqkWWJ
zhvcpz1y3c6lC8PIwXg6fNjFBfDU8evE4KMBJ73cb4bFEGDK8D08bvGN3k8avXKYz19WldDyGe0g
N/v3sHmMZ5S4teVziJbUMyr5GWj6ZQL1PQaDf4YTzTbAiOVAaXGuG+lvE3DZe4Ov2TLzboPK5DrJ
Js/NfZkuLrD0o9XoQuW7OA5jnJdf4zcGt4wDg+3w1STd5S5NGqhl8zh81Yyyf8+Cw+kxLh9LTuuc
2+clP71PhpcTPX4A8td5RrCZQ/gHSIZSxg6/+m3VSXfJJClXzSvm4myJg2R+ju1biw6oldaAkqBa
E9N+y2hvt9wX2wPDgs49agC8hHQYtZiTyN35BPBzV1l52FEfgxN1GhIyV6OZoj5A1zHbGdXgKdET
ST68jNUfAbvCIBdiIAqiSDYzy2Wyjj980yqnFhVuFRtKQEZ/LwaLTE/XmXgQTKiRKHrbq5d+ee1S
kp/JbOCB4FYByfOPfkpas9PcRLMCRHeD7b9p3h5W8Q3pov2smM2q3Sjx+GZOe5BvacVc2qWS1ShJ
+OQETo/UibofpU3Aqxo+HgLexdlGw4u8qkbReUPUG65fwtjtxjyq5Z5mz0GZ9xOWfl8AoYA8wW3H
8qdpn2qdQqOdcxnm7dXJeiC3C9H+xOsCkWYchi13y9zo1qWsejCmFKLztDmEJadAw5M5WidFlIsp
86QIcPC3BhSI1KxitM7GFeFgbF7aFa/mFbvXzgkfzFiKAqCgoUB6JzsLCCk1N7abPQn9gZ1AZlON
QAi0zotCpOLC8QRVCPxwAp7vsCnPDsO8n21YZNfgRHESTO5TamTogtQfDJsKVjY5bg7edW+tokpu
lDYJOKXlCSwMqS94lZ3xfpsXMgK0FnCCANXp06JlEJfZAqMj4MbQQSivZPxiNMYWR8te0LqfFrNm
6PfWgIzCpDFGKa5GPzD3NrLCuIT+cWi4uAXphNyHsCIW8/z5AeBzzaRsRayYdUOlj4cOPWHNxVeI
/EDtdBPAnBVmjzF1IzNzV3DpYucxbAY536HKQ0Keg005gxhHYA/xIvrUzsXfdg6Mnm9Ohk4OWGov
Q6FYTd+am9BTaLlICDkvJwZHTijk/7G9C7LRC/AjU9PFFdxcq1MYIkABqi5BUCBrT4oWqrWZX3Iy
wKcVr2hj/+Q4QuB2EIpkwI0UPTtMlFJdxCCIsZZCTIdh0khZ/omeDLNy4H8FOIR1u2Ed3FfniTfo
Gw9ikmHJ9JJFk3pxVYHOjdS63blYQoiEdCNbpF2PP6XmLmBimE60dEDi3nHMaKN3dUsDnLfooZ6Y
vcGHcYpeK6wgBHjn/Iv7w3XTTnuZm/4QqH3GRH2uhHktLPgQq2PjhtQImxIOyHzBWAxDe3rNexvO
KVwU7DcGsm6scVVpTrTrXJgCAxlHzGVF0S3PepakaLDBjpmvfLWAoiMIWuDKxBWjE1OY75j8Hjo5
UFYuvQfI3JjTyxNxxLZe0i+jfI0kib3zhbWmswG57GmSmNA66jY66i+BC4hNsBmwqBGf4JC/wf+C
v2jQZlL7osict8rdpcjZgyQH6/uIgGbTXizUQdr3+QlX1AUHgMJgF7yo7EQpuKGu+WRJ0H/IlufO
zqvOZLK67zMo9HZeHupdw1PoivFQBMQ+fuOZdeQXpBYsYnTVaY6wjitc/Ab9R7vC9NyuocyhQfHh
kwPUgZSzThDhBE7eIcp3/hiKB3ioybF1OMTOG9c2Dnqox4KsT6H4YH+U6CzauUhd/co2zUI2kr4u
anXtdNTq3ulhqLiUO5YsQFWIznfYmMGBhqHU4iF4f9y4POwazViKFAjROafmxnNVBuGNUrJJx4M+
YMhe4NcG105lkM/S8Dk50NM+GuQIgB9wNq+uiX0X/zSroRBzIwtBe+6H4IsAJEWnm40zm8kpJCko
NvN9O+4hhkXwn57a2zGaboOzTcwX5AS8EBVgldX+dBlI2c3lriueBX1R+4laXq3/HFDrByCNNznM
63OAHioUgSL0yr11INM50fSBox+VQoTy6Bncuzv35t0hpo3QdCHWzkBkD2S+lIa1Kbt3srhE9959
mQ9aiz0dpXnyu1oTlIneJSLfmMh8D94/jQWineSfszMOLZCcfgFXk9JVY6M1r82Rh8t7++kzLK2v
42K7gSjouPyHkM6qC/UtR04I7FZmPUZboCJr2EWT6vjyU/EzQNBRc5ETVyAQDu5fa+BW+PBgoAD+
PAyy+alH3l+xD90deRrjg9ocelOZQrY8KXXv6gAFhfD2VwVm1n4gI9hymkGh/3aRzAxvFNVtktbH
xSgnZg4AdHyiUoAfxgzJO7i1eY1ND0RfWOVF/hTmMKiqL6MxT/wsMagPk9GSnZm9/NE7wwmjnxWb
PD0lYT7armsRScSxaPA0GUNq1ImAoTHqJFX6PQ+apNQnExFKSH17slguQ0aSFGDDPUOTMTMHfOZ5
Cddxyz+Jg/fzClZe7WY814/paVT+qnO1TkZtXZifhmmPDfrsUjSS/fbyTcPfzS+dVVCe3GcvTEb8
JFgtcriCNRnu/r1eBi3LPCJurYbUwXY+KeJS2j+Hj9FznM2Idl5tli63IfRrqJfDZIhaywr7eXJt
uPUcNCaLSOJWjcbVeGwS78ZTUWJ3G05iUHvSwTn9oa7E+6Biydguh3F0axjv8OEfuqivdd7WAxXM
Ae065pDBGdnERp9KhDVwZhnY1eVq8uCs0a6p2XTWwqI2Va/FOPn9W/stOHGP9v6nI3dHn7D7Xty8
65pJQD/vMTNjBlUjmr8caEDT/XQVJNOkt/s9Mf34Q00qfPQSP5+8u9Wfc8gjzvLeqXMOSRvxbHeY
VS+BBdvbvsZ4D1ASVKbhrr8H+otYa+/YzX/YDTbxsMbsogi3Z0ZbMwuxhwH5fAh3BM1lyhhnxfCM
shFlunTynsUAoif3/sGGy7ajJxR7VQJ95x2tMuM+Y6VU0AWZxMO7s+u/eqx5aq5HFRnZ16S4gRPk
J0hKcb2wyiCG5pscxj/kOFr+OXDrxyQGqBrFnOdkyb2eb5zHo7xpvRCKuHWahBGSxvG2G4cUgjnE
QpAGiyIxG1KmzLnfYTwrdKFHdg4My7pvdKNBZDPCiAq0ZQYo0xEyOpj9LUo7I+4fyZKpXGnEDrYe
sQE8hLct26UCifxxcurrsUsUVdbFZ3TMHHYEvWO82qxovtCpQVClW1o3gc/4jd80Ki3Sv7N9mPAX
5JTIuSgNQezPLneavVK/GpSHhe7qJ5ldF83R2X4MGVBBlyROelsLQVGvRnCvm/mwTg2WGbt17sWj
vFffvDZNN2dt7ilCKWsPYGnR9ooeyyr3nvDtPXz9cGH5dA4uwwodfs7XoDBDzDYEvR/uyK1YBvVF
CQj/qrtjAhEiReYCukUWl/V/RKyQM8bx9E/D82D194IZC5CgG/uE18H+2K4xXF8jg+s2ULj2SgsS
CLsMiC+shKtlI2SAxoT2l94w7VsLIueLw9sWTe7eR1MtCRqj5AkXkiixfxoVyI8sDVYLNVc6iZet
0dWBKFJflPGrQxYIvTwY/2QSKJ49iMmI4BZMlsYhqj5MeJRZ084LDoptzYrxQtiiQeFiNVhsV6tU
61xi88ZQfVFnNpC3q/vOkyyGv9+Z56RdQLUMf4eWc7h7Jcheouvd1S67H7pJErwhkTUs+jTZPJnt
lMOk/smJQ0nKJD010OO/HVgwm2leEUk+TCYom2OnzlHRweLtL5vDO4kXgPYQ/t+4CC6jtD6O4TJf
prmzGiIouB+d3cdf4rxdjOHXzeGue+uQCnr7KRKFaKneIPolzulHwz+4HVOO/pm6ORvvnXTClVkA
9ghQL1otYLHOmr/I/Gl/4TJqsrNHqC1NuIiFy7lw4e/6TLgJqQETy8UFcE4TpMYinsBCHR2d8kPY
pDjgJy4Yul55cVskm+dsnxtbyBGt0X5y4XrdGwY8BlgDYKFXC1q1djwq1wyLNZxQoCezA8diFcy3
7rtfW1eH1aACl6Fi9fVzYDneLjwAM8Dm/jRtIB597t6G135F+v5pj2Z0n7bx4LV8RpDAncdE/GGN
WWaKQ5vVoo4POZRw4lFUmaEvN4OLMlL8olbHCgEeBGhuPx8WEHqa3EiHeMopzbPb6BhyUf2wtULx
cs5jOoqNOVtH0FivJqhnEqgba6a6lx/ALb0arG+0IofQQqCvnyatXsps4+4kAd8FW7s0Y/Vd+UeM
SsD+NEFMFAcHSG4r99CHG7GljftATTId7jto8tH7KkQVP6Ehz9Wn/vT0OcvCFMXqLLwRoLlIh080
BFYEatpznROASwYmbxtxSXq05dysgjJhA8Bao2wx9eZfBS1QG1jMgNwE5aJfyOw98pOzq9ja8kvR
Aylj9bWRGT6OqygYF+at8OZxJigiqX/4qo4k+g55any7bJE+9ZBgxroUJRQVFy6KEqevoVNIT6pN
lOD9oyoNzinHIM06TWKPiznvJMPT5NBH/9BjmS3fcPhp+CMMCP5hkI4q88vfrV1x6YQyT/kVZ71G
7cAn8m+Kg22XrzL1q8qoV/P71OfrVa/1O6RTdprl7cZgb9Ej20C2m+Q+DL4tBTO9S/Ui2ViJoy0Y
/VINrnZIStvIBHfrKLtzXmPn3j310IH1AOd5eQ+XDVrRlqgTgPNNbO2X6abO+ARQ2IKY0xrFmxv8
9KcP0YaFAIfcu9Djuvm7yYXs+IJs1ME5wM+ly1aDln/y0xmA3VnunLgLgChXIlrNUb1HG4IRk/Ma
vToFhkJ3+4GwcYEj/1yjCI201wvOfDwiD6aeraJ8COcejALXF/h/zUBoqwBQGz25xLkC0k2hR0fI
2/f4UZkFXIRdgroBVoIlzNTGpVmBHA3OUyTMIPTzS7Dtp96tdyHfUqJd0QTIQk+yOWCjLXU5Oppi
aXS1BKTRj8TxYFRUMuzxRwqDr/qMV5hk9EFl9JlYlKw+JnE7yx7bgFnlWCNcqgsqxLWLQcr8RVPU
JXYQMBo+POlsLFjRaypMi36W+IA8cOR8Lr54bP6wH9mfB4oSwwWhxKONoMHA//f5apx3KrN0UorE
vRBhi48QLj79CLGLhcXKuc7JwHhKpkmiOEAa6h1+n2w8zCWokw6DutdgnqOBmUZn0orRByNVyqG7
TUpvp1OAbvr1Ddwepf6vkLAaKx0gU7GH8gxQvj83nbbLNP2hK1WHQX50Jecq+E/T9G98SmcMJYGT
ijjOxJenAHjJXI/JIlNBgZY4qhxszoHkM4j/HJfnZ0goJrruLrgaYwKnCEaVEs5qdRvdC/G+fWpL
QVXgFDlfXskqviNRQT11E/JWL6qJTYrojCcjsHwL6wI7+Ij+k6ZAyQiwWkHmyma6ZQd23+0brm0B
IQowluR/dsCES99x8qMIPoY7NkZ3I4uEoRLDqTp4CqbtoeYBlow93qBk+KDb7v6m1WPmxA9F94DI
ofVEWm42Zvj6lEQXgQgC7cl2AfazUJbWsvF5Np5XU7Uo6AdyAGLV2Msjs7FlfxnwgvilyDZjt++6
YjYArIQb8Ga99O1+6sDCcaOKU3H6DAmDrWmDU3o7LBcEHzQUvSBEyvWBqi7DPWTc2aTV1D9J+B31
5so8/SnDZn9TUJd303M3pq6OeysglQ+rtK6sr1ZGR5y5AKsoxsNgd7bin9KaFiV6/evnXHLmyfQ6
v6/Tv+v6vgciZjUq7Uq9fYcrO2iU7EtEknikN9icZZ3tMNu0qgYDksxL+1XnHeCd+wTroD4JKBuE
LjqhB+jE88w/GhPqZQhqhiKxI4DgL0P/6aXt8wOAPQhpAwcVRJJ2xhcgpOn0f2yI3Ih9ziWhr6vl
D4L7Q6BgxQoIAX5MfYHPxJKzrpt+/OETCdegKbd+RDrJo+sBtmOJpD0+81fNcIXgEoTsAlNIjhny
UZYcgbAV0RhymWhW34VglQzIjCyJYkDjlogizV9gZ7HDNFUvQt9FwuK+ghrgMyFqkyFNZq5zDZAv
vAtwUqNnd+VR9DA4BaxGs5i/Em7uCcQcOjd2A2zgPBqPxILjyfft8+yNktwcB0LUV0DL6SVr7Kwp
eWVLzS1hqSN2PZ+n+UC4aUWrK6c7EFw0pd07u989Q0EQCIFeuwwONMn9hE5eHa9X2Epg+mCEUyCF
ZAO8l4yH5RX0s/5liYUY1RcESziq7Dk3qwB4A8cIPJmct7MavGenyS58z0pQOK8DMBO+sBQHhIr2
w2O4W7/HtxF5sfeOYH32tzw+GV88lAXDySuNX4E4m+Wfe/dIuK/41Qmpu0Mis7xNjuFpWd6I68/O
bpF59Cjyn8D30+kVx4HLNBsjGu69pvlP5pb/0ikQRfMC8SyzVxSsjx57icEAAAFteze49JboAiBO
3fKxJxiQ/nZSklmosLxjUAd81sksWaACOTTLkr753HSQEg8UO5evTnAOfnNcgt7xpYJ8Ad1csjyC
theqQW46pjqybOl8HK1xlPh6yFeg73RfAQ4/MEk2swreoXQLXK0P0JecvC/MIG3LsE1OkKAi+tr2
wFC8TICUBBdpp9G74ikFiRWNINLy/Dws95THl4xkLtPjBx6gi+PzjJAMMNfVq+KPL2zRJHceS04v
lUf8BMkS7QS9U3q7yCJx+Pc+hwUQJimaFaVOpM21Zsc+Y3xDIExhcaO0TQAGMKBXQZPXiqosRmw3
P0/LSyJAj/ucIa4PQqsL+XKDoinMcVHbdRa+T0pGNiEeguCMxhJAq9jQ7PhLrsnP5aHY/aXbabXq
mH+P+n/syhF2kx+yPI8aRYJGwI7V5jBmc8BlI9Kp5h18LuAehQL3+ECZ2kCV1JekLrQeoMa1154r
fCPOYtYFQQlMXYhZ7VWCvHLieFN6pCr4DBVQ8QeWhfIIUt86/rop2MS+XKe01V/5jYgPIkFo1Wi/
5nXqoOmmkyRhFMUxGTkrmukEiu34aissinNTgqDC9mPGIyFqdZsLsSPfZbaEL72Y/oj1dEGbRAlK
V9mAiqwByCUdPqMLKcj8MSrMyyxmZgbU8z/pKB/SqaL5Oq0dDQxtmKZT770CwsTwGZ6YSqqkIhuK
sZkk9V2juq7QJBYreZk5RxoKnhhQWWUv39fQJLZKY4as8QMAulvcXTe9Sa0H4qFOIZ84ApjcCC6j
WK63LdQoFmXLoM/VyJlnvcAwJtn9R7bUhv3Jelj6nytXK+3q5nzD44EXYkHjQ6zUKHVYyRVH1/rB
uk30d7qyWNtMG0CufaAvCpjaV/YOSwUankDarC1fuHN05rnCcKnjkjEiYC1cOYrHAnNT+pPVEYiR
YEdADH4CtQXbOQz4e3tL0HvQgaKbWN0QQqlR6TvVyI7QRDqHpKHA1HMw6IewwJy7HZ11og4DmtRy
7M5b5oNmShEDlmf3GD6Z0NIK3xBEG+SE6g3GnNwrKUUGzb/ZBd3Pdug9w9uouKGJgkx7k4g5uV5M
vmOR8c6/RFXU17lJU5ANB/33Tyyy312+ED4o+l5tkL0RS4cdhoLCBsoyRo8twMDLZRRxRvglQg+d
gVyYR3yf47L437b0PcZ9IqWueA4agSBSls3ZPQyaniKeosjndOnCJAgRe7VqKYyvQIT2PoJY+PCU
jIjTFeihFYs/HXmw/k+6BbyEuD0eKQaMpSQg1lrd7Os8H8Mjj4q0ksU7EamJe0+a1kDver0GQWRC
Q5SFq0iIEr4W3VuQWylIMa5xFz3osDEcOjm5TQAXh0Un5P9fY/oeYFQoPt8ESPRBvmJqI3EMAYH/
mcAyHQGqqmnPl7AoRPALJfQCkFpxT2ROJiLkhyS5xskeMj4szw4MXalWCvkrBK8IJ59HFKb4MBKx
b+c0mdkU0GgVZVUfcBa5aUSFRgcvJQt4wXtGNzuPbxgtvGgfXjdUpzMoZN6xwwhsWU6sEop56JXM
09TE2q7uJzGnG+KLIS/NjRjtYknpsIkPtuZfDq/5CUfqq6onCmcDZY+f689rXJuch7thi/lLGokI
8bEX+yAUzwBaa9ZzkFmqC3RDP5pioWGVMsY7XzFdmF4fOlHNFb9L2G+Gb4yD4L2IBEbXE8VciUwJ
jygGqvgyTMT7MjPLLGgNzKLm86keD2oKuWZsQ1QCx4sPMoqOzAXh7++8A7dmdMXLTjNtUttL/9l5
4DcLsMfRCWuif8tZR1+sLR5oWYxQfkDf9wM+/vmRHS2I89Q6tFGvXazsc9NvOmX/2ntY8aBoF4YS
XrpZqXuz9i48cMJMRKPx7IgkKDb2eqUfQzOa/Rw7YKZF9NZs8I4m0vXDOqsjT3qxX310OaB3iJqH
MyR5UqT8QVfxV3ZdsuQIHX/kV6XAL5KoVq2M+hBjVpb+g+cwLx93PT6/uj+9n5e10uJ6Mtpv8rRa
/D9QhOVEjCWhF3phyCTVYdGELJ8eyHpRcl8WWG5MC/kWlLlg2GDNJzwFd9d/Dyf8C8O0f6VAwMvc
u8snEAR10t96LD6Tt4loi/f27ugxvR0wCOSNKf2Y/SSLEliks3hJwRylEl/8KJ8oBOvjAm0D1do2
qiG25sraND+5Dz+FGoRaC3M6SE6fHIbPchiN0fjUIdZByYCxM8lHQq4VSCe3Aaf20s1dCetufbBr
7evwwGUhuWqG4eD5ReIrG/eRXBPrThlsP5f8q5sh3yVM/7tNIJggQDsBv60AgEfhh4sA5YgQMPlp
9xbd2YPduLP76XJlzwYblGS1janGoxyF3Z2SRou9V8dTQXQrJTYi56H30v/UpLhDiCaq279NRjao
NA+/nMrvb6SK8ul9vmdbO1meOqSFERoSfOyQltMHGhBexecDhVGcdsnohbRVPcH2SMEg1azE+eKe
C/NU9Qn9CEgu3xu7ZxR90i+24NHAQIRXIAgWjKIYfkRMn1hFTWRdk7E0WkG1dRGmxxNCpElRm/cQ
J2UloRUvyqhUWq+AKBQAV1p9Iv1qgX7j2L3ztXWUQ6XWKnUtih+gh4g8ZxBWT7/88GUHoNudUbZE
eRp8KG7ptjfX/21xvOathU4JL30zwhUAiKmYnm0UUBYzeJw7vCCraMBK0Y4rnfN/QKOM0bgFDwLZ
Zcb8rIx9uGo33CzYeQgjHIM9UtO3X+0NIii8qU4Zr+/anzVA120LpmNv1SP6b548LLfDY1AUgsMC
Ibgsz16zxgI0XByuELM/bojNQP9VNws/g+CC0RhCP23fO/twO0xDZBiGJ8AhO7opwEmg2b18UFUL
jFDZogDigZk/+beZZAmLTonAaPwSNBuWQiCfRHL/sg64otG15QkgreCerZgGEQZiS9UWG2X1bx9U
PIIRPmqZm7qF7C9MlBkUks+mpHvpbOmN43lghsNQYt9/Ql7oibYGTyJoDAqVVtWp+wzEjTspXz8O
L/26c+893HRwn+5GWwBgY+Cqvctg6z/CvH+eJCSfixUXyNFIw8SqzlK76u/7ouwD59QbQg2f8TqY
hnbVr/ovRAVYyeBOX90GJXhq57BWCu1y2aiWWZoZM+ZxwwMv0yp7rNMrTGS2uwoGOu75jbuQ2QUw
26K/9pdy/+kdXtvBLDOLR+oZVRWizLYe7Kbxo73bSipw5TLZZYiHcxQKw8gqm2M6gOyLHaw3pKxR
MtHJYPOoG6zGtij9N2sBZQcWzk8v7jSpdNiiJ9CSJKZV9++B4rT03wikE/7D6LbXxcWjQqwCjcrD
VI2rBwB0CeXlJzFrSPDdFquLVe8+MqMjuwi5kFTd2864ULogcVG1Ki2LiRb/SsAWiWVRebH6zaIs
2qHxNWm6pKD8a7plFuHmCsnwirOFJjIauBF6VaunBFclXDkNXuqv/lj5F+U+xS3NTFq2pMiElm/T
QAmzEi94u58CC3lWH38pF1kX0vo+aRl1C+meiIEUg2KqkkaSDTIqG39rIlUUkiE/oaa0/VWFxZCu
LarKvNmhHrMoLsTYP7iqyVJjO8Z0iyIIKsNuLF9GaS4hOknUknTTZRSRyJJ68twUveoM0y98ACf5
VzOpIpoXvTny5/Z8Oadv13fHETXHL1yc4XA6D46UVyq1vspPS2W/3I/nU41GLcPj8cNP1aIA+W0A
MMUfIz+ommWEApI2I1UjqgrItYnoHFhS586siya3pDK2vTuRkAVSw7Ph2Wax9CrtD3Nr0UYLowOU
k3R/P35wb5w8mn12oa9yxgn5FGjoi4lHMtJTLj6TGOFrcPShVzktUGBIJTOrrPWU7OsF6EYo75Ml
69jovXFklnPqt+VYr5M6nk9vKiXewredsaEtNtiQs6zXteBml/vkzhJAHBQR6W+YZK6LmwUH7avs
oNihfJp4gTmK9MV0X0mzD1ZOZalkSL43iv8Sbhap/s7MkAWFLmzuakNBq4LNpccW601QFSGPaJ+H
3k/v4r4Iy9oQOEbfjF1Zuz56Om7c3/uku8i79IuO8+eFw98GZG+HXZpAr7QN2CXgHLH2kRLxemw8
2twnk9QibIG2Iev8510ABeerMpD/U28t2EpoC/bwl9YokC7d8OcqoMF5HuobmR8oGccdy1fGpe2L
xntibJ1jb0fVSGOaVJmoQ+yotcJtTv8eNZSYfl7DerKYjc+xHg1m0lQYgHtd2Wv+fY+odGnTcZPD
w1ul/JBYzdcGWTtPYp3Ju6pR2Uef1oB911oWloA97yj6gXOdl4ZlvDGq1sq5LBQ0CB71sWLHY4EY
Yzw5RKrrofyRTwIv7VQXKCNORD+GW/1pYtM8R4/ze9V/JaUg6c8vZnmCPBpNKzWJ4NbYugIzZmWL
WmKA/ePzFQLdqGpKspMqdARE8JdeyVeakNR4a/aXfJQoUGk5kgm5rN6rgxjSf5IZ4UfBTvUfYlpS
56Np2edyolYvt+k6NT5Fq4JUP/Z1QTKlUfRKhkqS1N7nzz59fxWDUushQyAr63RRaJh1dqfeuvNE
AkUru42IUrfbejmDWtXg/GQMtTPzdjM6FRypwsQo9nd+tjVry7zazqChHswEZ8xSp/n626W9a6t9
JoNYvN9oXVpXCtPYvifmsW7nbxuZSEDQrINa0+S63rc6TYIc7R3MxZGC7RaCt/f0GgEnCt+FqsWc
tgtTnz3nUDRWNZP6fkOiG6boHa0VqB8bIq936GO+mYVnsn1i3ieqEtvSUufK3L4NJFomyuJaf+NZ
7LSYvlKMfxsumNMpYCoWE9EUEpaEtcwVE58R2vj/DbaNpNtITe3Cxwpp5IJSQCCRvHYzcj/nD8ms
T8gj1aKkV7+NAjw2XGWp3xwdSzR+STjhH9qDvM3BjGtXAnWKa/I1+OZzyuOY9KvypBHB1jtYlewj
xCPyfMZp7EHLE06GsFU++0pAM73bmicXdcNu4J9o7HsZ6sO6fSXJxNyXwEDNFsWqjJ7hC079rmmW
S8vncdmgsVJgtdLaIV/4BfvWslFDzLG2mwkUo+2HI/LJhE9QVaSqf0Vs4yvtyKmyq9Y3MioSJpMD
/Jo7VsdPPOqdcrVl5hX6GTkBhiJg9DTWMrUifq+25V6Zq3+fF9zizrr+AOxjn/daR+/6fHWbRXdf
G1S3N5/e0X5w8+9FkllWM/uzCgPa6WrVEs51Bn+/lFGGrAreRubX6oCgR7SSVosyslKvv1sBDOaO
qyBUjzKjvShjwhadTX2tUchqWATq2FpXPf1Uv4/pjTH++xxorR79FNoOuhOioALmP8KUcGIeooyM
x+OflIOKiKKgBOBa+GseBrI4PSgiITe9WrU8tSpfbKnagDWBU3EnSUi1tUk2uOh17W4//lxNlCok
Wglmmw8SI7YaidRITvRf6Y3wcEpLGuQ6fN+YL67Qvg8wMikpjmHtYtfoarTv0yI2DlL3llax5LSU
rBXXj/Vtnc+L4WXxjKXuTvJEopRs7hHYyXdUiqQcIZ3/BsTCCtS2jOHC1X0l9FgT/+kCc9QUREWa
JkKYCiAApY83g403Yg2xt3JJt2Zpp74AEOPSt/af/ttxYwwgVNd9BYbovnN6PxmVWqPnwkRd1aJJ
9xnCP4000fCgvtF519xXCilcYh0FaylHaKyuNoM2XyWQ0kTTolTThsZhrcGhm0l8vW6X2g2aD6MU
tfV0vOq3hg1u8VjOM7vepYu/z3/657rvERbGlWLEc/7+2OpYIfQpJC31vYIx3Tjb1ab/IpPJ/ZQC
aRdcY2NPoszOWuvegfW8/Z8bCgjmceuTsj7vXb5rJkH5d1/rrkmxRyMlKcQdovv9vGjW7fqFxB29
LvU/2xm9r13qdvKse2Z2cbC2a4hPrTNTVala1BCAkTm82LEv1rJ69jp0LC7BAOglj8cpl1cyOQMW
xgR0+/u6Obci2WfdeezOZgJLDxuPyuQGVatpPmfVN8BxcHKXokUDsKf/9m7hbI/eThFOuh+AK9zS
k+P42ssK69ksoPpipJf2AfaLCRrCOIOsMUqv1CQ9mOY2sPADVDtyLDhgOeyimMSgv8JwAaBe5Q/1
NHbeClyhTppFrYwVIfbyT3X8rLBJlN6d1+gdXFY2mctrUXgGJzoISNW/UzDjN9PKD93iogUAZ1lD
optqKkdIys8HF4SjG/indirA+pvh8aWaJi4h8Far9ZGQa+x/Sk17T2ZdMa6//SM6//1d1LhYV8Dv
Et5N2wc8HcyHAPT7g3nK7ULZqt7oBDVoL1/uZqlixHXy3dsW7O7TB6TGETwdw7z6NMuLctlqVDtP
OBdHSshenoz4xxE6spExG9ke4+BZnOzzMlfmhVB7t+vTq1uvjB+HmRLWbzlCMrqhiTs7/+2v2/bq
4Z+2I+Wb2PZYt5r7fhoZGD7DoRPj7u3HOgQIb1T70gb89gfKbhygxxzEwePBauwdL3b9YeSFoHJe
w4vMtiwkLhsy9BkH1Tz+7KAOGI8tmFu8Syp0OxvWcPj3IFvUrZUbIW3WYduNxy/3OiqynoHjx2Hc
Rx7becwkW9VC217uZzdn1b5yRi4Rbp6YY616+nzoNBYHuBhqUorxnZAXl/ZtWIOPk/vgy0HzzTw7
KZiVM3aF6b7dLHfrGIjvkPkiu9xPb1fvUrYBuwq+ipo6EzAGujXJXR+e8GRaoDuP8RIEVAPDw4jd
07tQ1VQ7x6jIGtkj84u5CTp1sjK5cDuG38AlSxrqhEijjs+ImwGHikKdC0RwzWgMq/uTIbDPszNy
7bqjfM5jNldBveEU0vbz7zK5VcTfO3UP02sDFi9tLqWUmLCO+xUmY+AArRERPQ+bRo3kgLlCyajQ
tr4jQEjzvIPRJOMCE/gkSHbggoH0imnjk2N9+j4qPma0zB/WaiGByHt0jfabRmycIz6VeasOnzS1
Fftce1CkDU3h4UWAgPUBcWpcWe2t5F3o7O+MUej97jrXLf1VZOBevXulnVTw0H0gIe0+rt07nOgd
uL/7+Nxbda/Xu39qvoxS9L5UurXZfVvsb28lYlFcr3TShnVv9e9WBdvhVRU6Tfa0y6Ab0f3JNrnM
s1vb/uFtsa5H6NIm5iB+DaTpKmL7wSKL2oIBYDRC9vzRv0HL7euecEdp5qfoqS0uZR/EWWiRqIYR
z0X2ihVuv7iSvwzHoSu0Hx/3vaYp3bgnbXMZWleDalAU/JGdl8ZNVx4OD4/2ugdG2fmvWb/tFLo1
GvsN4GI1CApkEEE+K48EHDp9kEBI23AjvZrGMMiVkguPgB4lTJnhuV9YoW9gVtIAasH4mXcudQCC
pK5H+0Fy/jRvcbi19ijecHnrAh8McggymkWooOSCPwGvZgq5DW/PEJ35ext70b8q8GouDPfbdVTn
8Yyhx83OrQc+Ceo+ysJDtxoWUKmrPLuEOe03x1SeybNwgy9m3mNQVQiVVrfgdS1sj0koZ3frD/Ua
UoQm3DTsesevJklUXGvT0nnOlkz5Hta5GT2d4upnf7PyHVLuzoEQwkUI6hBioXXn2kIrbtYgd4bx
+aBd6FCrf0aaavyeMRgumEj5kgu3G5RfR3aljugnI11SavYjOByNx1iol1vTGB8CFBSPZmmWuTCy
X5doitKaFCMujpA3RBv6cRqfvPwHtrosCX/VY7TSkWH6p4migoCOCL2Zi2BzZP38ZD6lY/hboJNY
6JZcAJonv8RavXlSFRTWix7MzcjKMaRmF7IJrKdOBpi0zxX69tnJuKQ011ajB5UnpuMluzhIICpz
+qqaHUn2ES+ErXn/WFHI4aHqNnp190omfSckPP3afpiOgQGbxQcVCD7euCubHTyHB3VrXRmBBaY0
lY4iRSCfKQdZFqhxpgwRSKTA8ieTVIY8frxpvDgBboF2F8PVi2B4qlqFa5C4nKAWVVOiXl8N4/8x
dWbbqWrdFn4iWlNU0FtLECzAMt7YEhPBCqxRn/7/OqzdztnErL2yUhiBOcfooxditSm3hKLWSQAI
8T2TgQdWbVfWXhlUUU70GS/dSZ988G+iJJHRlD8MR1HziLvv4L40H7femzFgt7TlpQUo4qtRTo9E
SDKhGPyjMuXD8/nSgxIlSt6zC1GplQWV5vzZRTuFUZeX/+ABmJS+fdbCB4RWjTMG+QlIiEE+4k9+
cy5V+9LjvlkIN1Q5XNwQmjHW+mVASeHoIOwWusHUvfn48r5xZegYrLGNb4xjzVc3ebeSTsKYgKqM
ddCPR2enhERpSEoCoVrQnKjL0YTdyRUJLuDUudmrejbff7XAhuu5GVHGrUkqJJkJS4HqVbk28A+v
ueSkfB9cgfSQOykgBm+3uL37I4utVWdad0P8xfVEHpp7RpJN1RS3FhWiWjIEmcJSi9S1A5OErH0D
b9Wwlj7KoY54L+VSeXDRm4wqPW7y3MGx1PVtFpobXcWrRbnaToKkL5RDrSX33foL3DN3LWdYrzYV
/skearSYgZrO5HNPdWr6ibIAhOh27XHQgVW4CRinevcQuVWXv/ILfX0D5b1ZYeR/xAh5iLmpYusO
/gYB1/7S9MfgDOxX6/NA85OvPYOLlQkR++9oYU57Ql4ItO3Q/LVmykRSWIxGbVca4YgBFBaDk9qg
HJQD7AopSWVXWZqURshyucP++G6Y7PoAF58+0EUKyph16xM5Rud4XIEl4Ujt5/ZQPh9clMn7vvik
xXASky/gqA4v++7BTqRjvHhSz+JVp+7h3NyHT0LW0unu90aYjgZob1dH7F2H6fgYHsM4PH4/t6VN
Y3Vb7nwSZr2jV6NiCD9hfbqe6u68K0OK+ZamdmrtEHblbcqRV0QAoH5dtW4VMnYUwifUS0FQFVKa
SPLuMm1ok9FXRWx3BR7EoYKmTkF+ZepYXK5qaJaZ8PErxUN5d2oEReHLgRCfK6P4zWS8p4xxpMJs
Q02qqwfM+vytAm8d9jqEUNTs76Z/6z77Ms8nz2pKIgrITBVptGpKAqZ4cQ5A9rpKNJHSuZfdljTG
z84NP+z8Wa2P3TrZrHcn83U0CBw0IQcUA+b3pdy8fNW+b7+X3zWmWNvGtkZwIYXQkVGt7hbRBwQB
FgCr/m83NpBJ2R0DpgNTPyfu0k6eKJZoADs0/Epz4MgHgQxUWLDyNzFD6EPlF6jgOVAFA/R1dvbi
sDyPZpXQHF/IGRk3zj2DBR3MIoxIy9Dpe4UZEUGMpR/NhBdrQ4DO/ao3C5k6gnpihqwR45NK78Mk
ZSz/avPLHjZCibokzzhOjlALswGUSb9CQkm5fQpTpMHHKXYOo3WAFoU1dD2Q4dSjv/ePfoLREZ4Y
wzP/Z0ImPi/NnlZDVSexu3erQWNiBdGlZUx2emdM3pgyIqzkC/vrQYZn5+DoR3b78m7W+b72KBpq
nY/H0LjygCp952pQ4jAH5iAlTTqj95eLXoPN8ORdc/nCXXoDSFwFtVojC/1NQAZNpWh4bshGHfWR
F0qcBJJKx7TL41tqeZ6sZpSFzahqE81GM6JbFbO07q6RpWsoWc09hBvscugBPRW6elhFLsndqyDT
yuNJtPvBkEcjt+vL2rKMGbXcLDm4BIEbyBMD5Cowg8TVzqYCFML1tVlCTgkYyGuU54uRBIbBF1LQ
4DUi8+73+RX9RItoYc2SZX1WXVkrk1jAF7LdyXWpI5pH35WNvWk0o7CxMbeVJTaNt3ltidSqsqws
lWNxdHffj+3RLW/0Y/bua/Pu26MaLq12noBoY5Mlk6idg4iAiMsaogO5SumgKfFzOpmelUgiMgbE
+HSo6lPNEl7lkFhsF42DS/q3p3NkeDcUCxbnFyl5UBul2z0uXKLsvSHrqWiWIxSujBP5NZkUxnn8
iLw+9RDDUZaWJpcaKXvdVKE6RCQqMPHdU3mtQlqBbvgT0KEpB1r9WmP8mj+z1roHTyWvv1WF76Vt
5gug1lOMKQmxymQtT7NWbnoNDgx7PFpjGRg/4LEcfVpV6gihF0Iulg3VUnK5BNouXKje+bX3Qncv
pbpgs6e7Ai4DWxkCVFZhGQ0lMB1V0+Hb+8A7bn4azYQF7+P4CcMqFE3bM1TxK2Twn30TLmdp2E+d
Efdt04P21kQoWg0PQJbAThkTOBQrB9ZsB50PBjBMjc3+F8SkxUb7pigLBrXrCVydRlAzQHIRRqvV
HT+kBRaT9nVyiNH/pzMZ/iDqy9kNBVtVc0RBem4KEQFY59J53fuvn8gF3Y7MNlI6rD9RIzJatAMi
a2jYuMSPo4PRiYI11IjyGwlVQWfA7ZNrXWtcSr+kxo5llPdMb3PZBagzyyPRh6C12tE1CihYJeKz
8R+GHx8msMz9a0N+cp3VlKHDzmqBxDbCHXxwa8yI1DM6618lRsuLVT+ujAcZc9GKAzODv6Iqp3/F
FQnlW8TSAdVilrGOf1b27PULBGZ8x4tLpbmA8QOvp73wydPljSEIM7vDgE+ALUinAIu0o/aaDp5M
WPgxOJ4h+XJs58S9ckC2Apv8n7YDQjt+IVbvBYTD6keOG66dDeenaBvU65I2ywv/hwtjXp9V882j
PmEwUONKwDzj3FGmN06KrVA/lZ5DwKqAEiXQbcagLZcVo6iT6TMvh6GUu2HX2EcP7nV7ZZPXnqr6
oLfzny19UeRWVnfW2kl9wh8V6qP2lbStNxGZFKFKZVAlZ/HDL/Rd7KLOHa28/xqCSeYDc22jETUZ
fiGLBzcSFh2L95IzITrai2cZj/T66MqD2aF2cSNsU4SFtNf8y9kKIpS0APgYkckD5E5xGbW+692j
IzIUunU21AhenuZnCLbe0tUikkGN6Mq9hA6qi1+Jzaz/SUWKAyQsnze9Gx0yCikJW4yu4Qn26tv+
uV0eqxG+9eEKsAjF/gt7Q6lqiGZkgbp5tnu5Nx9eDIt+yIIwxNFBlpKM7UR4gb/BXaiihxCzPMIy
dR8m27syi8klplS4kQhwH+694jDwYzH6V4Vk/tpbc9fERpPqPA6vcyPYTaMpHSIBl/gAlWEtbbLl
fm4wDcyW7+V6kszfy2R+/FYM9h0b2JtTrzMB8xR/qYJJ78nTZH/Sac66TKNGkX/07n2ZpO945H9i
ON7AS1qJeCrm6i5kV44L8VHMv0+0/ILIIb77t+ERV0DpLZRiydI0jPLjTWdZONdf27Qf5FumkPl1
XF2R4sUVEFFUdFGTBAJ54HJ70THzTUxmO+8+glOpoqQSeeXaKCv3kC486v4j0kvQgKVgPirh3qdb
VLQVesCANSU4INDnQuoiK36xlKDhgk1b7TDaA8AoJBUYRORqrlgRO/R2UwzUqbNOLAfkvcCPrE/r
UyCE4nLON/srXjO6yHWpq2T7YsRPrc9cG+CAe3FxkxuI39PfNSZWJ6DyWvcSHnUuk7E+iHIvwSZk
hG/aoetbIzswBvWR8k9tkA1mh3mpbPS+mXSQrMZ3pRcrt74fFMxq+r7wTsiL0npzONRtAIsNqP4L
O1e1Mpgr4waLcwwlqw74MPlFWID56lmKocEYJujt6RnkBhFgy41PuDvF9INxlyoV2VDfsaNmKth5
LvTC8DoxotPgEHxBajp6dEZFd3LmAc6w7buTFyFsCGkJ9DQkV7zsBFiz0ImYvZNNqcYgNvrQtJUv
htozoKT09fJDSFnp8zmrfHVubU6dKQ9wpTAxDpvt2xXvwgLBhtEz5hFnSMUYoA5HgQBkOS0ZN+t8
/JTiRyzmOgPCtqLMOLheiiwWDdqAGyTwg6oHYqS5SnWqXksvrk4xLCJ4GwrvE/3Cbn1onLSoyqWn
GW5Y5FwT/EL/pKahoD/caBLVINAvcknQhGEZg/VzvTOb5fkBUH6/8/6d06wTrR4ehuYV0q/cge/p
r2X9NAjL5cZerCfx9/773S0ttUSX+9z2Csnd4RGs48A4R7d3pd/o8T1mZ3orfqo694R5YQYN9rxK
VvvVbtQYR6N1yAo1289iDmNa5EI2kLqqsFFpA/sW0DR/wfDqQcPalWspK51Tc/F/cinNiKIE+3YM
l8QVb180zD3F58qcpwRFDuChe2SYhNEOqyCky346UqqrPgrpss1ggYDQ125wIfVxeUQqwQe1mMMS
nL35xcURQ14LEGVAtAdAgX1NexMz0Wk+/55/6agKuUqPG4YDXIEQTP+A9qAKB5YDV2p0DvDL4emd
B3Hf9JLVa/aZVRhUYCQ3srzZZ3Dtv91veKB+DLP3Mk7HSZhO9+F9fp2vR1/nefytHjfbGLOTgkRV
zMuBCYrMZMPmKUSEu8vFZ4r2OscZL23mj6vL8nxtngEqZQi37qJpx3q/MrRpGTbi16yjELeP65Ye
fp+zBSLmDseJjW1HrRszFWJxAhlavr/sFjA+tVTaZoShKOfTnzLFVf1ogqiFrIKR/Vv1btKtIYQQ
xULq56iPxF6jR7wXeVTjX/1FsTaqO9RCKNnvxDqoSTkOlb2nz8KMya1NgV0Zqcx+UDLnkeEM2onr
cO9LewJktTticxXN937MEMfRhmjhQ6CIcQz/qKOxWeHvqtKrwR0JHt1j/oYDX2NjcKyyuYHiQSFb
Ushh3svoiSKd1YI1oo+BBB0PC4GqAPDiXU/1GSVmzK+t21uEBSiLIpdSFFBmhWAdd8oBEfVJViU7
TrfJxdfc6APzOAynozT4oMZh03x3VEvkgCU3pN1ZT4UVASrm9vvSB1JmaJlThh2B2j0bxYIj+DKy
WlAU1i5eB/rrYXbiWH9pVeJ4kL5BzeKhpmNg/ydKLocDo5dzpEOZapFTx1VYjkPytiSUhuyIak+d
mo7YvVN7qC/CrgscP6X3MTBXs7hdL4vLIl00ppDk3dRZf9/6Bl3RAbOyURY8+njFAenj2UNL3Zic
5gaPPawwykd506qrgEMjX3vaWY1IhDvHbVxTcvKMridV1oABPHtV2ToB+ihiev4OJinynR7rXlqd
VMnMxOiUh9KFI0CgO5jvh8zdMg9Cdzle/TJYZeSKM1G0v6DfOXohvQGld4+XyxEHOmd48z7qWLm8
UjjumYlgDc/eB1d5sWFHHjYC1BqHEBchRLKn78P3u3Umc8Nm/9HgXB174pp9E6ehw3dhYixGoIiH
JAbVpCLQ2Fgd8wsfZzWjVXyamQQDB9MasotpD3u1bxiAYvsckYYZf4nlIMH4fVQC1riPH8NLeMXE
Vo605ra0vcOAYlPbRkOBD9FwNzxxSNOLCUrXzg+cPaFkUNxj6cCXvtgnbfy7iDvWoe1TPzyXqeZk
7IKUo3r4zhKiVGfGwqQRa1l5MgUxR6xJ2msu7RLlW0ESLRN2mizWmA0Jb1fRxnsaGiWFFjHJNVav
Kw+x5N9duye1ieQEAtiO4QdbfNXNDxfYdkzF7l/DJNSKeJh2SlSVqb9zT77gfdFURUK8Qi5VjaDN
WR2JWkWeeza2jvPG4rnvNm6tj92PGES+ex+8RhBDtUvokPGHV3K1Dnhyl0fLPrcsLjtgYVb9v/fv
hbuMWfXP/sdid4zk5BP97f5Acw/YD0CJZwzonWb18QlfkXWbEu9GSXAB/BdXIhyzLMSAZvAGHp+e
KDQ6WE3/HXnYoFptMSxUamgAWiA9yqHLeyX0R9L1633EQsPKIE+M7I+UVSoUSPgOikrKIVK/mOzc
4PRdO1qXtC9AAuBVLeC/LNGyhOnsgeCLbdWrYF+1SngJVuvFelF7tbDuHK29oyM8+OjcfvegwnsH
JiMCBugba0RjcO+wrbnBU2i+S8P01DW5iwFoC+C+vskoroDAt88t+PrBrY6MlTUhPHfyCkqTbAyu
F+4X9amowtUv+vseyODXfsI4eFBbnCnmMbb2d94DZa1K+gS3jFN4xrDjAfQjTXopax8Qp99O7cry
aLbRsPGWkf63fSCpx6HmpDfKd9SA+KaveS8S2ron4aR8r1VyJzh4aPPRJsQWNTwMrLE9xO2lPYbN
pKlvAwgWyCxuNnc+8wH2007i0GBrL+UPMVLfIx3loAIYWeeIh40AKNzkB+R9UWl5wNjxPC8tz/N3
3IaPWd9EY13E1/luam2qG3MTf1sTLV2Jt/aLw27Vf+2hnhIRMyP2Sa4iMW+4XG87uDfC41SQSoh2
5teRnbccqi1crV7tXbgLb3MsTKhgt7Qtly1ONFfaGWhqtKFQoCjZNp9/B9tpglv+PHY1in2zCVyx
pbn/K50rbe3NuA7n2F8OhMBlKyiYjS4SaueFZwANU4AtQHBgnbkNAVtpxnA6XwlDkHX+x730L/1M
CMOg4h1HuKyP4EuOwFiIa31i+hXjF5ZBDY1m1pcEKgxEYEn+oaXrccd0y70PNeV+KJrQa6ujvtmN
lWnRmD/DZ5hNYyd2ICbCf7W6mXvAVtEx+qexFownVhjL+xzh2Ly6tDaf7Wdb3ey/LxC5MSSDGlnt
5ADFYqPe8+hVhpWhFi5N/+pfBm5agzKzKmKKXyAlHyxQEEnxbyxn+SARLh+WDyiJBJKynJe9UvqG
g/YTlwIALXuxw1nb5R0uH8PIqwBBVvJD/clpqHgfPQ7D41Q2+cISjwCZnDkriH1BjToqLFRRm29M
J+tj8ro5YTH12B6+7Q270L82UoWXnqvM63WdR2jSse0J91PuFvzx5EvwEnSE5dyJxy6MQuyc43E6
xJaZJYkVCKf8moehEC4/iTzReBTn6QS4ZY2r47sHT1StuFihip9Wj4pdFsQzLM0XNdb9+rQSHn+O
i2TdOi7gthUMNyytWDlhMdKvQGUUBk3t8+huMmSRCge8k9yxy+BetE1ysu/9JGdx2+wxmnJAic2l
M1H1jnsvwW2QuTPqrOOqsrWO9WZU4va+0spfkRVhABCNP+aq5r73wb00qvVM8aWBCIPbOEGQ1L2z
wUN2hTJluo9St+QfEAy2y+UVOOYBPLKM+hafokaj2j2WQSwZs3fG4SZUu9Vsht3uqLsaSKEt6HeZ
ddoDz/s9t72BJ2MOF9jSxYYDPw/+G2CvzyBV0cyDAV/Ix10RMMbjZ6vXbM0UpYIaA3L7l1JAr3M6
b0rK1D03m51Or9ch+PPs2a2/e/MzHEt0NGY4cmlD7nchIuMS8XQfnMLuANuS7tQNXZ4h/I5mz6eO
aT6By+BZYmo7OO1+scNjbHRpvXA3PBrfFYY0mYHJda0yrEe4SwEsrpAfMP5FNiGPG7jOMG35rtBp
UeKiwx1vHi+rkz0XJTkIWihRT002yTsSEMR7X7CdYpBOzPLytzU+2/jrMBsF7mRqHs3W01pYG5bY
GM/OoXVmPQXR8CuDyC+NSiNzZE0qQXV0nNeChI1513h2Kqf7VzxM/dQ/QV2uBft5faLPKjNl03Hr
fo7txky0809PUxBjrgmS9ppPiNOw38g7afXSz9aCqWXHH3L9WX4jaadZ/2k39/tG8/JwM4QBdo/t
f7/lEoXnR0MztIfVESO7/XztAK5RA2VfJ7ogVEWMJoCnKmE9aVZCC+xIH+W6ihdrukl4atdWeQgX
seReSh0z7dh41pSGqpet2WeSLB9vx8RMHnEu3kc1vT0JO6QuZjKdv0GEiN7N9eycT0SIXoJYBdXu
DxNqiBPmsDy+wlcaJ1nLAoLEPR2ccd86w83JmrAZP3iiUJkftodtTI8Hcsdeve5csWSxVs9NfXVE
90/1R75n/lZlDg4NF18kDAViHHHlVx40CJXFfxQKzOhVZWtHPJUxbo8aSGr5s4a7GM/rtwomWWs+
fCHFYMX5pEWhIwLOLp3yRM4/tYmCSgxP/X3BIVHsjTEG+ESPJiviQxsNhQG1pB422mrs6b0lrpVy
TXwTZLpYzolypPg/KhmWRAYjKxRJrfVApKILZXSOFjBR0XFn0PT8Sh2oaYHR/ZybJ69Bk3InXkq9
jgJnAbVJKZ6k9dZr+cKzRk9Yj0vnzaQEihin5K238+aKi00TE6uTze3DbKPhW+hG8Uiym3fayK8U
u8P057YoY1kB6S4aCdXFzheTXSQj11afFrSLVIIDal+2OPb29CbdbBF1MeLtwX8C5DC6OS3mwSrP
TDAl9vAGqyppOeheJxMkdf3hjXRHc0i3xe8vPscbh1s5HUEMWVx9NSX25oMLNH1kuBsao7OPl0/9
+BeYFyBgSDxHZkYRL/0+SEdJ8MQp3/IsD4nhHVEkxttQdtdAwzIZPnB2SNhzbhjSxm66jd2yq5El
prieFcYgOLhuJ63aV52ZkOFmwNAc9I64j/PAf7wvSCfu1Ukdku2udIuSsWgsLXwQlXD+ipxFJgL9
1u8KKu42cosf9mBmpaVV6sxRe7vndonxLB5nvFx8Cge2Y8dB5uGIjeLaAruuO2/3GSSdZ7DPvtcA
ITBWh+jFDcTp+z94kY+f988+eIG8VH0IKjTojJwuXyf4wp7pK3baghwBWPPCkPiIsbEeSf8zWHuf
wWeQBBhXg+i8nQcvifzLND+OnDUCAOHKSuipAhwf3djNbam+3r0Uk/IU6Ko8roytsDK24RgyWtRL
BeOeUQ5glnpulWEx0+YaY8xqYA1QoZsDwzMHpWFt+g5xeF2Uv6r4qemwx9mitMDsHLHnfhXz/ri6
z9Y/99VuWZra836F06gjdgwI60bv4prAXfhZ02NdujqqDiJKZhMCzD7X2UIEd3Q/wZZkN05Y4dgl
4LzMUe895NmV33lYTCYM+DRKpNsFzzzntU1CyK0Gs0IThCdoyMll06vR22Kw7R68EkGIAohO/Syi
41EeTwWPwVOnwT+fNIFi2KayXBz2GijAwubdz+2v/FP5yWaaUMlWLSJ2aY19nZzc6LiQBkGCHlPt
MoA/vZsR0ohtsnlwsuHD5fEmn0zueExIalnz+r1e3qaP6XNYHkwmVU+Y4L7DyV69uRRxdT6NXtvo
OH14dZo/LK6oetjmFhX8EKa1L/ETmRKHBjDmDvFsCSaNxisPV3OUh78GRIefsJ6k/qefAooCko7P
QzFXxGP5DOoeDOLH5DH5zF6z6uKKen03MsbHwc2zhiLHld3yb7QlDIs1mtUZ9IqpW5UKMM8JIAcR
BOJEsa+r7cNktn+G/Yal9N2vYsq5zOYn3A4f1OPXc7PhkZpy6Zd9lZ7rnjIm1W3qIN2yn1J8GiOc
b1nw8EvgdGHuxx2v/NWSd89vAAGchGmMtExUHQmn770JL1lAat5MhxYIgbEJhgCFZ9eMS4wt2xik
PkJ4VGdT+RWw/k7T6QU6q3j+Z4Aeki5KzG77GRxktZ6XrjzGS56jWLRo9CAvQHfKxRH6K2Aq7eyP
LXEGDQwOb33Wc7/CJ8S8dg+81LUOlFiH5G8LNtzA5qGBA4R2Ds4l+0kB6rIMxAMdtvtGyQbQqzld
k+6BhRZea3OCKHAi/FiT+PdCS7hsLyRIXi90yxDl3RXTmskWa1G+VBO3tYa9+ZgnQCtCuWiXqb3I
jTwnA4xXfn7EBiwOyMGaoGL+xXkog4lB+mDXzEBh1KwKE4DpqKuaLxCwpBysJw75p++s42kHScg4
wBaNRUpXbz/mYB/tx5yUGC03mu7RYXQafarNfR9A2uRsvnVIWv7fqwQxHMrALy597Mx77m2RXmoA
doKtdDzbOb0BhyKFJV/bpUCsBfns/beFwrvI58NqYMS2ONFqvMj6Eoj1aVP5ttcMC9nfbE4DP4ZN
G0Zb5wafWExGOajJh7CEG5JWE/lq8EQ4Df0JJDh8HwqZN9tvDudfW4+Ryfky2U5NNid05p19QPkw
0SkqThAsufZjTBgTe8BjjO9Ca7eUbBLmYX5c+U7yMWEo2i9x56bcfRqRnvjIoT1DG99R8hmAHkM/
7azpVvMIeY1o88RGHXqIYhLyK4uKhF+MzU7Xpl4bTNs3Zo9wPdKJRVy+813kSqhlUQkEYnnUprya
yH6wwtN08gbz9ZE/qj1hsUfmlGUc/47knKFjTqERgEMPwIMQ/QroBVYHHSrsguiVC+XtFJSIaw5/
7/Cm0XUFRKcH3wE0oPkDR3Q591QtFBluitkjgcNBLcUPVq4eSzl7qxg1WsKFIDZYF4qVQfFykGTy
YPCHw5L4IUCe+2bwYPBcc3X5l3rawer4/n025U30fVJBhX8g/ty74WF49e9g+3W2SEXZyfxBxCwq
Y47KjctbL5K4OL/EP6sC0EutMrHR3g9U/DHK5qpH08INqDO4m+A8DRpdDe1pbfqZ1Gc2I9wVZoNY
jqvqOdDmPoFR133AVQD+27zM82lMdKHpfN7bKvYEvwr3qMP3wMFf4OchPI+zIaax/iVIvAfTPwMU
TyNIyz079De0szTEX1LmHXrMZpm5kZo10ZQlcdAOCUHisxudwnHDaLmYSu34THj9012vPOR/yEV2
JVxed8VmoIkR3IHLyxqs6cbUswaYp8BhGm2UkPrBgrqrbmmsby9Og9iBOky3yr9WcXuy4XEZoEfG
UDMWTVk0bzkNDgO6bo6zlw+DnCfqz8ZAa3NU2xzoq179g3/wLUKg5ubkM9RT3cFGxyUavEMsPoGM
FwQbgOLdQ3Bh/haNMHxHV9IYrztE5rCUFpQFc2Ug+GG6AVyYNxgNzA25tMhtge0o01H5cbKydLkY
CRy7Gu4DY3v04UT5qYC/U3tzeqAs3Sk8aJxhty8zxviSH2gN0pWrZUMs5R/uDo0XdFfJjQceOmt+
MNnmzcQOAicUTh78HccMrh/uc9YOLeNbFPh50jhVOKW3dj5FYooKhssoBbIuP93b+ggXZv7vugtU
zpH+heOo2oSGY83w2Q1f48pUQSDx4LRQmVceV4c6lEyzZgbMXiWiV+wWUButE8uJEpxKLKXX7rxO
FgpMDm6mm7fPtTo8q4HhF+VATgZxSpRVDxYKLQ6v9hUGzZWob2gN0xfrKg0D6RDu7SFzd6gwNVRv
Pw/y2PCDcY2ni+8MXjvbuFclnpYNtNSzBuKEH5o48zZFBZ9nraXHafn15vPf35tDwkawZ0/wPKKv
mr9z4q7qDLaeboI50pbtcYIj57EzY42eaRM1BlfuBzbGYnmUFOnBpfJwficZsdwBaR5vbOXRiGT4
wvLX98+BuxqritlEivZZf9KvO+d+nnb77KWwyVVXEa/T7dfJQ9ECXX61Jtud0kEwHvkNrt367Nr9
byxMTBDLabl1qfXiqPVe3LjDutBpOpr4njBnirlWi5Vb5zymj5BLlE7BnVzROWx53uSc2bix4yVU
NTXndSc9r41ScLrSLF9HMZi2OX8EQ/ECShiBsGPXoyFn5D1uQDhTDrlaofy4Obo2am7cu+StQOqk
FPxXFk052GrEdsmHbPq8fLitAkzUv3XOSKwPrdAKq2F53PDnd/lWXeErHvesZFfW7Yy7QgMkbSP/
byu5wBm0aLXgz0JDhTJwa5Bj0KUpO0/u2Vle7P1DefS0aAh/zhMFfBxaWa/0a32fv3RPwg3kjf8k
/xTRS+/Fcyms6RhywPUbv0T5xBlft6tcM4o+nO/btVbIfLipd9+8xzIeQU9PG7wiSnUv69o6oxeZ
1/HfUjFVzw27lF6aBWr07l1utDiPt9d+dMhX9ZhNMZPNGwvADzPBH/yU+eu6l+CtXMeeU2WLDnF6
IXmCCHgHu/0gR5ZVpa996s0jpj+jQwP2TojBqnQ1YNPvSUYTI9accSJTAgZXKG/EYpamtg7y/0mc
D6speT/fYrlJOCB6hgV7QoZqhBpKRdbU5PfRfYUv/MfilomwFnprQLQcsgQ5/0CdIcE4gd4hrp5I
u4oxhrbDfBhKeOrGzp3BmoKizh2N/eFBmwdo5TlxBx6IJmCNwYkeQyluH2g/X0fCoCW9SBEhpbZz
oXXbnksOArMrNPIbm4u2EbywQa7PixriBQzF2czzMd2dOZoOSCTsPcXeYrz4KjmxJ6hoTPf4k/ys
fy9/xqMbnt8bGGAA5mxdtw14GXztSKYyQnQ/fTRKEIOunWdO7y+IS9oU0djDFpQK4tAxaoPPz574
vdYt6mPEDcZOVXNEJyWmLPp5qmIdGquKjnp1cz/mwak5L7Vkb8oV8One5gW++gCPBY3NYLNKiq+2
iFeML1eKVCFnVlkNofUHyz5sukN4iOifYESEVRdA0pOXMyJBNmvm+Sgo7BaqhPEGKxXxUfcLCwkB
/7CpdcbjMnDwARYOtEBN+OmaRbOqYyMl7qFoTQWLh+tlyLbP9aSSrBhxT+MWXADG/RJlkWTpXX80
6S+QdNGtpZnVHNNJ/2I+8YPOm5gRaj7JRRjhMo+9OyIc8WxF/WmrkhiPD/wq1TZm4fwXNS3/kjUp
DSE1AmYPoYtDLNW8m5k7DBZqSGaJOOrzTaSVOORlghGK4WHApRezXzVPzvPngrChlyDTxVpLjCKJ
bz75e2GzB78xWDsmvU4yHG+QnsD54dxzB/g+Zm7D/jBiLtapXkdHlo4szjWc/HReTEyyLEqXOrdX
Kr4UeV/Sp0tsoKkmlpxwL7HYZugMwBuI3p4/DyxuEn5lDM9yVgZcMEhaQO/3nzoBkWjXCX2Eyc6m
hDYZn37Re2/MoGr/DmJymBpceGUY1ACuUy6Jsxf1pRlhpgvvACycwRlD+xd7gzoe7BlIERPmqDam
pr2CylqTuPuoBn2D2aKszqrfBaXP4sKF78XirF1CeFjeiHYe3g63qcOo5NGi0cGomYw7cD89apJD
d0tI9zZAnKUi54TnUGW5Dsh81DpORYXBKFKqgMIBMUGZYGxhnnJmVd6ZWDSkS3+jrPHqc4sDxsBU
zIHX9BE8J41FCf6+vchmNR532uGfxo/xYyxg7/D2+n3+7pHV+wyOmAzhu8uvpDkgagPPZjoGzSKv
NlknmOMw04nwVuLiwxYV/BuaF6NspheXJqOF3UoH5rAr0SJlMsfZyamCko6xv+bL3qVtjmoD0Qcq
g1dYnSJAD0uTyuqxSbbJlrXw1Uf0ofIUo5qcysRCNCY6BdoLNs/9U9/8q+Fzbi/SlVwQLgx2j10b
HrNwIoIcGbSdhjkdkOnWIVDPpKlWI7TD6riGWGi/+ITWtPSV/Kicj7tldVY0TfI3J24stMh6BXhv
OKrgyJzM4c8qu3EV+NOiB7lxkNc+wzytTxCm6ZnOc3aZPGfppLSIg2git8pYog8nDx8XrYm9F4JT
QeRtUBJo/4u6KkXVTLJbcbWooNZBVM7ACmyUK4rQFoAD8LUVqaPagSDOZX3BDEKaQ90/GC4HNxTW
66/DTN2JDhoWySCfp6bpMq2ROr02tHkFlGSiEaYst9DJIpuxvQvRCzvvPjbnz6k5v4X38X38JLjo
RjaJjusEP2corUc6AqKW/t04TETHLCsnAG2GgioVeFo5oRKKglpQyD5iNLDosQRpii2HQIvX9zWu
Te3paaHqVwciDGpgkB/n4fGSzNRnW9TRNhPRDDFNDPkG1b+bkAYlrLDC9cewcsdTKrRH2V/2dyV3
dHBZGYtHoMLYxECw9WR9Z+aH67HBq28NHn3VG3sk8+DS7cZYBT+Z6X1G2iGtr4kZTjNCjWY2rTeB
M+fpe36dpmH8pVfmNb2P5cMh/mg2SIPzpLIgLopXRHSs1G5e4cvAwo5Gb6z49iCzAmyEOT+htOxw
dworHbz6IFvSjxC4F8E7LLWhwSDJw/WTgppuhYr9/WwZM3NEcQYJ872BVQCtSQI1xlLoyWpYBcC/
OuL5tN5cv+sAmwIZVUZXvXQENhIc8Ms0HTmRrn9O3Xe9ecJyEHCkV3VAhRyRzoFMUWvImVisZM2D
sUpmf52DqoCRHAPQ+YAvw3eO1VvDgtKaZKFOCtES5mJtXu9WwFbqTv/VOwPDgxdy9QuX5vFqlkrN
hCRC8jgQ6N8FqdoA/SBR3GM5cRKAav3zntRBq/EKvAGkMpftWpvdlFxNNJEYrfB871gjkpSYi1/U
DaaAfymQ6c0jkBGs6z4Ar+x8BiQnUkoy5jm2qoPivj2BqVag3ccDkoSNqYhsF25a4q4AX7UUmz9H
2KmvWX1xD57BPXxPq+smEXkYu5jty5jZiAmrhhEcm0bJf+H8CCuK9CXMaE8kMh8D1Jo9E6EgIxRg
0tfgTMvyniSdSgdxJWe2UBkOv7/Qah4ZeSdI7rBRxR+FA9ldxrEe6RCdRJSk9aQW1ALCRzulkT0g
6Rv9KspLCiqiRhGv6kI4YHlZHBKppsSQHqiuSBV2M2qsUNSfyZMJ1H4F3sUzTFZXXESFn8jNiz6F
Fki4jWxvC2GQIEhloDzZu2R+J1BIB0oEtGpqZ9WUql0RVs0gAmeVYTxLy614xnSDF15N1bld7SFm
Vmdg9UjVK+V8uMS1N5oR/B/bUN89ISDp2jYDMxAYxbYHDWJ8Br9+DDUTKLOqoPV/4cJ1hvii2iC7
QNGTH43K9f822xPTBA5RtqFmn1ak7sA3eRBxgXStgnhNbEi8N0a4XrBolfOHPumG83PN+4/cQkhS
volGToU2WzMd2SAUKKU0bSViS5TSLDZjFXGZbhZpvwo7dlnBlPoHFAOfkZAMAYCloYaWEZYbwigx
YoRtoHs/m5bnu9/X9+u7ccwh8BfwufQkpoPb2+A0sciromkVBF0iNk05rQ3OmZAx/kfiVBUOcd7d
ZhNuT27VEgC4BnG4gQwYd3VuDBfx/ZhoDFmSFFpl6hlCRErlITdUMfY/HdnySt76nGN+x1gs9mLv
1RPSWkhcnn9XshLzG5gBihboeECm+UAWI6yc/CkISB9VaytoMcMB4jPeLXTfPclNBgu5k7+toTVv
+176o7kQWE9w39Sm17/yhrLhSt4feCDzoE+FTMx6v4Qvg59MBctBtsM7Cs0/mOhAr3+urYJMCxtJ
c6Ea73Na/T96l8RZKEWwcZM4dQ/dXj2FcEdd2mre1b7j6Cxwx9Y8lANAy9V8VG2qgNpMiw3/r48J
ggKn4XrP+1eBkzoVjKqBqzWj1joKQ5wH2NL2dwvMcWSYIlOWdeeyyEgFlZrQgFt76VQYiqdMew+L
lCaMFy1FCfjuNZysbxBmWegYd5CExOCsE+kpui55ZxKSggMJSd4DaZntGNAngnzhf+aPU4u34z+2
pKiNeog/JU2zrBzjuWp4WYhm7Yf/bp/GbxoW6E0te0ZfIxtFGhp2mzPcyv0CrSg1G+VxD2HBAA9o
PvGQd3T6qD5X8g0ZjIsIrc5HqpB0avRiR8tRo1dlkUtBboTBWAsyl1mEzi3i+LhyIUpR/ALe64Vn
K5ZucbdIeRXARJxzwgfQxQJ78T7HeLjucnTk4TFtYtpjuIarWca5JwGADE5xzr2MdMyE5bPGdUUy
KGgDgvLO7WSTbCS6FMJYHEffnlAZ9ajTUXg2nLJbvK9wtjSkZa5Evq8cd01ylzVx0HuNWzRwmVSd
qie7b5M54jm/BrbE1/5itvhlc2lwEfzqrg28X8/zBismkus/pETLMnzGFDKjvZHjaOJWaF5hONJv
nOEVNdAmSq8qkjDAKRhd1irmMuJXSMGpR4UFUwheZYrSc1JfrVcC3xOfzOOREHep+GRAAfmLHvow
NFt7SkgBXMUMUFx2qbpzhAMVFBUA4U7kIkJ/o/dDjSJzAvWVtKo5oD3Wx0W0BZieiHUu2ZI6tROJ
pCcMxyTN0bcDMqbIK/ODionXKTyEj3n6fUEHI9Rlz/vL9kENGADUbOOxjj0H0XRc7aLIkfnx9Sae
RZlEJBRx9VMEc2ek2yf4cd73MHPRbVRnMqEBJGAyK6Nut3VHICQrZL7sMubRfIwLRnNNOSUxGewY
UxESjnyEE8znGe0DtYC+Smsr12Ze8JCGPJAJpoQhIJB/51kdhyq0gw5I6K0kdQi8Ba4FmBwsBFsB
zYItgTWxTJ2xFDhaHBhqBLs2F1KgdUHzMC6J+Vy8GCl/RXxgYslC8xsQXoR37kiZXFqmgGUrrhYj
GdQ+28ZIm4yMArUFkTbxP6LOazlxbgvCT0QVInOrHBBJ5BsKTM45Pf35Wpq/zsh4HACDtPeK3b0Y
oDGfI3EFb2yeB5TFiyMXTbNoZsqoZK+cXxh7Ierlr4CpSdwD64e3zeygLIo6VPLXWnVvJweZu7B6
MyUpszvrpppToGGLCNhnZY63Xfd0qBYgnLEkSXUI17Hmf7p0wtmJVHNkA2lDItZubcItZMd0I8le
dujZ4+ZAjDmSYi0QcG3HBg4S/dEbGul06NBKz/xQnpHuamyqzfmmRawmBG36tA2rFjHl+c6FPHsH
dZrlME4Nc4w2Nt5Tl1h+9Mqa5ktcK33ch3UK1fxLX1v6R3TtJFptOLMisEHhJkA+Ia16AThwfYnO
sdpiWE8c0+Qw2A0q0FB3A5iQkvLkPxDAfOyJ60do6VJFYPQ7oCrUbaASphBpAIxMzgYu/eMnwc9B
HRvtWHn/NAJgArhMC3V8lbFZM6zFlqwk1WvedrZCNx19n8JkWEyqGug9iO+5pTepuetqpQopVTSj
mx1R0l8ssq5KraOIRmWzn1tG+bhGlKPmrWpnEu1hwB0VKsSM81gZWZ+0gqFybVbpXrBK126nk1DP
1+lCVvothxk807Yd5HleY84+EDJErH+k+rlTQduEg8c+zRFthq8VjTLfqmYLWm/zHRHEEU1vch/4
JsqE5ZnBETHqTbq4NQcZmzfANgWKoJVsCQYJlaKeiOwlq5byvRSs6L5j2xQjSj6aGhq909cBONfU
Zvrp/u2UL+FLzPddzv4VnCnldCIExZL0JAnx3uwBcFS8yK81yLkDbcZ3oQcH++9nrzm3xY4QP+tU
0r6gRLapBytxun7jD9ZLUFuI8lfrOTj0rgNtnulE20zuW8wPSYbeZzWPwg1qRlYp3O09VN83YXEs
FuRwirK/YVW9XfPrkrThTKkO5ykv61uVHKFk5mDuqfYsvL8QDMJCZ/tvxurla4I+RF5mrHHaMgGW
R0EK7bCEQNOcqSUGGC2h8EQ7hRhR32XdcXXMIAyYjjZxgddCsfdkT6PHwedhybZXA1r7ci6Dt53z
0PmlYl31zj3CSMrcH0JJyQHJMGxIf6ZoqEwpceXsAhND2IhayfTqdvGai5vabMIsLjc5nUQNNF1Y
0+qVkksOmUgn1hKRXa8GYFRY1xnCQAqrcy4rvB0qqh1F74+ULfRLh12VUggFE8RNA5bRv2lrqTKT
0l0DMwprLziMP4GEg/MQbra0qsUh/rnohfjMVIpt2mQSVNKeqVJwU6ucPh7d6q+34yVrT+xi9ayp
gGPpEZW/WP1yqAye8IzPnHa1HgHvSf0ZL/CarG26awuCwcbUKgOYY8gnwSa9d6H5rW+sGrgycWoo
vBEBR+g+vT2mZcmEf4KyS+sD+C8zb2id2ijfTXa935vBnruzRZdr2sTNAfkYrsAPELdzNbduZxH5
K+AfWJSVXl1zY84OzUOz6v2I3LgPwvFkrp0DYeuUkXxb98sL3gSf+Gk+BtXVY/YZrGGMr8cbX3Da
J2gxfEA4hugpRRxRzLGSWlc367ooPNCkNpxcuPOrVDnubcwq2e7DClkPLC1Q++HX7KxosGHgv+Yi
D3MeV2Cf3ZoLQZVebb5xAN9foyrw7O3HAvbfA9UImGLfg2yPZewToHFx6LPh99curSSKOE/SVupm
x8FlJIhmSBP6zA6soDQCXFWSdCDZ6CnvB++Q828OLn/v8MRAvOMQpQgasV94cGXKf/fwYh/4AzRA
V3k8C79zNcYJiG/759fGqpXfIWHzBT+I1pM1MvePtMJGWVtC2IACzrjpIULYC6jsUY3Hoa54ohZ7
S4rRpdUaXVVvZKqZiGO7BQ0KJSo5U9ZYfLIa7LCnRUMtrhoNoJTB1QEVTCgLmsOpoPW1HSIfhv4j
naag7l9srSRZRrrtND7kzRUt2oVw8nFz1OLo2IVIWWEjpVl/B/aNHPOgA0sJyiFjCT6Sd1A+G3hM
57WO4MtHP2yj2n7S2hWCrIR1VeWbKpHBHvo6Kfe+c2gUWzn/hzQBjUl7sBivGKljo+OF0dEOkflf
sfwgs9TMHCGRHIB+jC88VsMbont/99aJCANxOqjQKIRE/W2qXrC1wqf16GgIElymkkvt6eOs2+Vw
3yY0usD3Pe8t4KDvUutt5mkKggYC/GI4ZJ91QLJR/ex+qU207GMLwbm+MbmdrdH66vi3/g8Nusb+
GznjF+qo6GmTrfivt4OSInKdz3kZ7S0fYTtKiX8UXiPNzNuNcjWz4LybcbfG/LEXHA8RcVgtrKA3
JqJBF/NFT8jZYHmQzytxKvxMOhnIJwftK8psbw86Un8fTiBt3mDoD9CS+TmnBW+2d2sV/WfXhELy
ACj0WPz9tnY9io2N/Rzc1p63k8CQ840X1RzXggoIZ9H8hvWhG8e2vWFBF5pgln8L1b9UKqNkI5Eb
ygJUrLlsJDTqiqs2oPhMoKgK43yplyZiTYs7vf/7TJ4t5nLatw7Fxo9lXPHnleianEUpO0zefjU+
1Bvl1sMDRdmn/14xnNWayxQRlBDwUl20fd+ObCw6Idv8K872vn2KFwNG0B/6/udnHXKL0ofGnTkv
2vVfpLF3E0FC4E2oAfMFDYKKEAM7ZXsjImIuRjSwWT+oXXS50Odh+dS4EzZSnwZb/R0+lsbTPjCc
pHD14tPo9qd0fVJxlNCjGQeNi/YFuoWKTTZmR7E76K+btUDR0E6SnC0MUmcXJ1Go6KOsmD/yCQRs
rGEU+WGHfA68hO13FiNaQUpz5i1R+9gTd5MRshtKrOfm3pu04siejFIJRJcRfdArekFP6Lg94pf1
6GUx8neuUcLRp+K1GS3M2LoeVNl0zCtsE9kBcT0yfoZvzSy/yg8C5KD4DWRYs8VZwldN3g7TbO0Y
IL+F38Ky8M3RjEd4Md/3WRRz1VDihWGbdEi77rNsG1XmbzF/1AMnCkc3ZjIuj3dju0W31WWoLCQW
aCvfcNAauusA+WlMCII8uwRiSI+FxssIyPX5r9flq8ArWF3opJxkzz02u2hiwpm6BOXuk3BhDmqK
CQZ4wZKmx8LXsT/zXZkaDePuQTgtp71KUMf001/6zeFc0U+AgFPsTxFfr2J+6GjeomHuwxrIh4pw
n2a9t9l7xZK9IukDIn46aWDNqc//sAO/H/O9N3tlRo7DrRxSF7SXtB7NRq+Hjix94KvFmMoWXwcm
1Jyglw4HIKe1ujRokjv1pe8Vu9f+qNPF3IAjQjo8FKbNw+dBgb7Rt11O43LZq0BsO7WKc3azuw3N
6au/yYXiOHATRJVUscPoj4WvAABIRM0hOmDFvX3gs9NmZ8UejPvWuujnzzao9cOy3vYtXx8+WROf
E27C5hBGR4wKGXHFRoyKhHqkUcxsDX/aEf76G77cW3tA9D/oDGyC98WnWcQWLlj7SphRJp7a7zlf
OG/TB+lTtSNBNMDW2B2Wvh35UYfwO/SPU/uxd0odeBqiIeC5Q4dJvElStxM6GRRxjGXB669CFUbQ
QQhXiUD+lC/Vx0ioQSdW6HO78jzmC1nMgvvONwzkqc/WFJI5JjpPiQQTW9P7xFY8TezFiFXNTB59
H5e6vi0bwrKORhhi2FZRrKXp9s5N7boRXwaEbDofGI+C5bLXyHVbkzkZDSOQY2YjtwKc6x2lgjLB
OnMaJ+X5BzQCgfswCHogPa5W904jjHs9wgCVadbEw8XTFYL35Lk3UyERzVU+ARjhf6aPNi7siLvF
XuuB0ERHCeLd1HM9k6miSHNog2zRkgqCsl/hT4PBMeNlwMRwTXz+mIEsHY9iP1q9OS7ZFfWKSI9x
boR4mpkwZ4jCoMUebE3YjPN48gqYD6l9KSNpu2xYl5NBwqYTwpZEJYu7stP5wZzHiHjGfZgXDUmM
meLcrcVj+QUTpDmB3ND7bLkj23Xn2u08oNUq88Mz1g45V4zeC7ARtYt+0i+SLqN8nUpq3KxOmGiI
G9GbAvgF6wG4HcC6BdUOVtGAL7cuzBVigDCc3aC7zUIEYizPsnAjeZYSOb6V3KxQ/9b6ttm0AGXT
mPJXjHsjN+mA7vVhB/nE1AnrLmTuSqJhKm8z2ehejF8hceEPrvif9ZM+Zu8mFs8R8pIg4Fg+Q+es
PjFl4sxYjeIa8bfCaGHrafWueIFi5xCm95v9BDCaGlnp5DYK8wxYUAU+uvQpWJDVkh/BoEYmBLA5
5QYVCdf2tFsUz+RkPdLKxGDV5H2wqb4+AfqRyVSUmKhG3h0jQOiNPZ9rf6MDdXDtRsEXF1SN5afY
DEeagyeG3EFsocShihU9UalG2Zul8QByCUCNXOLrC0sAcJtRX9RFgAxuqMWXx/UGD+o/aEyszWSP
UuEp6NIeSap4p12yJgqO0WllLnOu+ZkTl+ZAeAwBPoTGEMwo6tnzz/AYT4OS2Z0HS4Y20elAp5vI
dBsV+U5CvIKnazDo/B2Tq9CagZJOT55l7jFAzj3C9L0vf8NpYESQrmEBbwicQpRqwdegagZtg3Hy
w2v4SK4dMUPeTCrf+3kLVhaQi1xrDZhccbBqFSB4MLNX1ByUGn0QPwwMs6VhwQ7RaiC0Pe/sYPMJ
jbhY89LdwIspYTDeXeveLUzYzufRVgZb9Hrm/yLVz3bYh61eF6POz/UB6ZFB7eBuepApaVULiiPo
DrSUdHCEZBEkCrIWloi9r66UvuL19HoMp0q/aLkb/nCAyeEpDy53k6dhW5kwKnm9wdZhFJT+DqJ2
3Jed7+pJsufhNVJ/mXAhs9g9Q22rVfG0iLTs6ey3UCF7vaohoVia6EbNBzyKd2yW1G66LFBLumFA
FCEwqIUcB6Dd4jm13sfGGZS7ijY6hMBUuqbdQMKvo0DlkqrbDGXZrz1D8RRdXcO6IOn0tSV7WvdQ
TJYiLigO6S1v6RFs6QqUEFfTjBlppEppTCJomnT58SppjfzSZ6HSLFXLlDGI8RqlnbRqL86H+luq
0l08NXJFOcE9iHhFtxnOSZFxZjDTuLsq7dndmRs/YfnTFsNzQi1Qb0YlfWHtJQJW553/1f9Igygh
V8IvpO/2urtvrrtZrVn1Zk28z43EJaIDzm0abqMNqg9BYbZFMeARFAb5gZpPQpRpALOKrjRl7CI+
950KZ6hyVlipZqDSqciIuolQc0k7DhnUUa2iN22PdH4fNkZFRqqjfr4herLCb3VkqROnLYOVDAXR
NCYS2S3mVJFU6zEPqxkySG/jz9TFm5pMH6E+Y90TzazDxHAxQ4qoM0ScVEntn+13y4gP/rcnlIHG
UOXJ2bmYPJaeka2+NMobqQruiTpZ26ANWKQ9VGcegSSc1Bp8sDhU3BDqSfSNjKoABpMG6RfWx7kp
OTXYh/xub/LfDdTKxtsOs/cvzXgkLdMiawXN4VIKkqFZ8u/YTDSSQAZO/R2BZMWCFHGC52HBV7B0
ZOUt8TJFpFjPJPaZQWfrjVKzwlFta/hBffwWOYMmgHDHU+c83Hm5XpUiqcqk+vluyT0s4OtUHFUR
lhgUUptklUcm6qVdMTTK0Ddr9imO6KooV02Jqvahr/KriqukS6m8lGooSb9gEtDauyjfqIDMax7H
x/GZW3VQoYxRpMUPBQWsRbbUJRlFkwqgApgByDlnFjtSHCWwYNkc0xMdVUGGKsRjbVV61xyih2Yn
hT4QirPVVg3dBWN0Hdw5KC/O7rP6KDf6Dl7IX/TuyGeIk4e8HHJzqNCB7dvGFCYIsTOQUwrQIZ1X
I0hjwyX+orIqNgKmGwZqLnUe2b1jLLgOrVRsNfgiVj9jtbD7GHkeD1EYHBINWIQoBLZCcIbE3Te2
gDW3hEenVEaCHry/RcbmsBBz7dw0qAWDpzmVrPooE6fRIHq6RfiEsweMD6UYNI8k/ZcaFrUcC4Eg
TBUAuQJRVpGZunsKxD576wZCIJTwFINa0tdU5TV9Z9JB0CHdI0HgTil2QPIZPODKYvUJI9F8oYa0
8z50tVkj5fZ/pJ6sySvdV+XOd2oPQpKoMZkRHYpmZVKKszHDWt8KfdXMlDFSk0kdHu180QdEI9Ch
4iWBAm48W+kSNKs4A7hC9IGkzl4Gqq+LoNvTNMbfaMcevCKhh+R7dJ4TJ3+B/U0n5aQE02Y7K/9d
m7/gEzwCo4VAZJtxn90iW7ESrqO6SwutYUTHj/XFfhHkGvZ0cPSLjTM4ervqzntMq6CdtwUotvdO
6F7knBI8Sf7LE04sPynaFGQlaF3h94S3UJWcU28SU99ZKNJVqfOVyGxaMQqA8Z4su7TZlEo5cSct
GzHavqnOECKLH1Wh/n98pTwE2OTnTjtiOGi+zjRWbV+Y8gxXLsuuTplIxcpVqmxhZqQQ6oGZTHdp
rJkkNjs0UYIle4XPY0XLe+rYH226aoP6H4oxsJIGZaZ+r86r9Ww72wLLNshGTHDyuejHwGecKQop
j7p5aHw7u0Zhcvrbzi8M25hXk0KYZ3Jtfnbvlhvlmvnufid3lGrOzeekwDmZaOT6hUU52bX2kxes
Jar1LLkJ3bndycq/GucPuoRlCja39mG8gYdF4IJ8cC0uAJaa1RkF07yk++rBlZVylOYyqSmhk0NB
j+bnwxWtXidDrClZWnVLlNeJwAlJq3+HOD+1Kl3h6tVFEUlN99OaFbZeatMZaUCnWCdZ/uuXYuiF
oxdRa+oVSWfyYA7zzhR5G/CkZUKrL1hTaFI9WX+1jbJD1009GaH+Rf1VZxZ+A39UZlyIrRrTZwvd
31j8bRg0APFflP86VweApUARejkS2syoP3oRNS+HAxfcQ1BuOV+ZLAEddWPJ0d/BIMQYqKVxx1IB
Ne1osUrcUQRjSSpp4VKDA/Hzw6at+1u0k8rgFDoAiUALxmi8EAiBgmB8Ftfq2scMAZoW4lqzQjRa
QnNCSinSoewx4YBgI2HgMPo5KFVuZtm84QeI1ptTn6TiY/C5LimCAuByinoVSSCFiefxNGuayR9P
LeUKxBaGB1GGSuOAf+yAL156DH4adTikJenCA8PmtvakeSWG2N298Fm6/HfISiie/ULiusYP/VIP
Qsdu9nZPg7e7Dbb8TnfEkKKF2/h0hVvP5JLPiONrmpfk3AX0TqHeFF0LATJHIUIrDwmH+1vAt2tS
2Ma+aN1RExoYq+3iOn4m1wQav122FDMoagA6BK3hbeeZuynl8Qe0gzeMhTezUvbIs73QdUHwo4HO
ThcZkK5UoG7z7fIxrzcppHPbtFR9zuADmw2obIhs4AgA9Q6v3n1vfxhPNGSwdPyOpYGFqDfKPe4n
uVpn1I1fZt7Zk2HTcf0y+pBKuYogEunWlC7dAGelrk5r6Qf/UE6B9IWou6dLDVh++fdneFKLEyGP
maEukpnMQRQMQrSFTNt52/lPhiljsYM5E5pVDpHqJSVzHUWeXSbXaOgzyjaZflvwagBqki6VdPim
qhwTR2rr6HbjABuUhlpUhlSOodCjFq5oPgIsPSgbjrbdIgqHVomVdfNue+uJe9ibW39HmBCWeHrr
13h2pnBA7cODU1aEO3+eXBKN18whfEPlfg48/jKsNE5+Of6E06TEe02Xk1uGWABnOarjdfOoRj7M
ml1uagEyMTAWX0LnQrB7ijfG19kkxAdokBlDwawYNAedRJ/XnV2yS/Ydwe6fJIRvr4Tx0AZ+NtWg
xVcjMGUA4n16Oj1VNASq7hrw8ScwGr/Gd/Ad3AlsqqPS6kdDQp/4QMCIhgCh+6m3BVGy7R4wQ0JF
p8R2/A/aJ1xLXc2bv2TPmHqpOdEeuHyCq8hICEgolkna1UgDD9Ev9iF22ogk9nREv1c3CQ4zlAfR
YeEIDSKOpyfRAmH/ikwg3mMlgtNYV5gZhLYQ6PA1Khabi0fWAiiZbDdBpZhXyxRyemOge/9Tv9j5
N+L7HYJr0o1mbFuqywD3zVXSo1j5FIIk9WvoWtCw7mbHt3dv37q6PXu0ZktIpDNlqGSdSxY4hefL
vL/MJ2EpWfYXIhJUpBaDntnKBvpWKK+Nj30MnXucAJiG/ABSO95OPnNNtaqN66iPofL2by7AlskA
IgDVYYwy2D6V6amkUn9UaLODuQIZPeTpItw7fISF9pQRHPl2vi38WHuYEUZkI8hhEDuFfNQhy7Ql
AvBzct4HhO9t8HHqnhBjgsXSyiZdyJMikfgo08HJgo8V0vWdNpVRD+hufBCUPFwd8GL4phuUcVLy
aAqWOYreTaQT6DESbJMG5AeQGoiQVn18WD6H9aAm6Q1gJARsSkIkYPCck0t2heXbEM4ppKOcRROB
tCztnfsdaI9kLku648gCqHmyd6+JAG7n1rnFGHWaKTrIFVweJBSSCjoKJ5WCCLT2Br4GEBDWnzDv
b2rYaVtMFMoMPZO9Y32uuOS/3731iZVEf7x3cA3eKQtHnLGyEzDqlBoiXoKhrbYp7alTm9lzqmbD
nQm62ghUNilz/Pg26Hrb2PS6y4BSNRUUD9/W3UNwepmBhtkvl8hMlWhf8hcRoEKa1NrSEpT1+9sS
lKPzjn59uxe4UKIeprRTDuL4IIHKsFXTRIFKFCn+tb+89ocJPycVKlaJQHajZLZR/pKQM8/fRqpK
1HWYAcyaZb4JTLe61Tgy2GrYdrow4vgDb0ZSvxAAOzMlbzsq2NQcrIXVGFPoEzVUbW3hBJRcJzfT
YUR1NnoXDUA2fW49/jBHcL6D+g9Kgl865bCAuk3dW19aeTIBC69WW+zP7mb1pTa7Kh7Mb8kqDw4w
RY42moaMAKqMNGJl+vdxiup1XwFb/CwTKpQzrvCMzAeto6r9BJZBUBHkOrkOg/LaYkldg2fjmi5q
6dPd0Kt7dI2YRhoDgmQICr5P2Zxm+hXfjuhdXBqXEdAsxr8O8oPtZ54k3YkU/dHwkfZp3rqRa6eo
Pn6kceSTyWlBLZokjiKZ5Vt2HJiB+kHqzfJZj5q4NJ80oFewr49Ne0d1ZXnBNJJXbCkGpWocbxIR
gV9iReOMgNCoKbprtIlB3sIopRdJaEWV7McykagqAvCex4QfVPGXVcv0TMf0/kyzazld2nqmOWxn
l/6FG9myBBiyBWLargRx3ZoBMUYKjaXRDuEdWn9DjaW+wg+CeCfgIeNwwofJoguYw5RnPhP6Xc2H
w0lvNByrUfXG7YbjWWOPP2g2rCbfuA2Xl9AEh1KSCpoZzEkigSYUb6aJqTmZZsMMlr19fKKyd7Sa
LFaPNg53NM0Wy5IdQWWec9hWV4dfuWifkYheaWdxF7OLZHrgQeAftuHeIchWYt85vC2P51hTMfQc
wgegtDonSLI3pJymHdRmO/YCyv701NiUNAZi9+8Ku69353GUG3vwAuUWhbyiA1iwJhqSnApAKGwZ
aboyn4RFYdbXwx6R2YyyOSADaWohZ4J0lsCuCvWfKQ4i4wMfB2CeW1ledUCdl2AiJdgrmRAITHmW
qjpKCJQylfmspEJIijvl1+yghqikitiXLIN2khIGgcd0/NxLAYRMJhxSQaZErNovLlZ4/btHq4Xb
wQWYH96BN6IJKSYe2EUid4ETlWPCsG2+EIu9ppGa3mgerIEiqY01UYW7CjYbs+n/FucIQhBvs455
VhXnCussyaRAhCcGB8Krf7jT/ibYIoQJuFgtCtVzpDPFHdIDESlzsGmU0l7w9Gb9LmZcZKXrbF82
toE2xAV55BOgra81Gn3YAJLyVaBRZm9omzydIw8YrISzq/KHBoZbBYJW8ZB04xextNDg6tM8IWVj
j17Nztc8A1BUx0Vny3Ah2D8552ezCOQzQpzSYphQivCFAlZjO3bYnzz9FepLqWkA/1BVYWclByvX
GHSiDg9XcTcCEKKXydZ/O6NJ3KK8LMqVBHHJevjKSIc6s6yV02gU3p6iUN15RRf/aO1wt1TXu9Sn
e+yB7rJXQ4nzSFJfJ9z7IGmoRdqgXRp0D/DF7rxfCj7krj2iOYIrBANz5pymlxY23SUDO6PKqayO
atCYK8QQMUR06D5IxGBsJixu+tEtGnaU7XkQzW46VzxYjTv18ehtYeP0BQV9NoZBnb01d1WeZzO5
dLMI3udMmsH60cT9Qe/jJdABoK4Ojd+kUaZXIAvKjtHL0bdqKNR1smQXlV3zNJOXPcHIqu/OX0RN
Va1D9RKtgDL6vMd1pTO/pMkqxE7RpVgjOK5AuQ87IrP1VPaVRk9WFpaN/nc4b+/i5mgN3Frip5w7
KkIRKiOKXIP6+kgnOTF5LeZGf1sOjAYDOejG3ffFpzsjga09Il66OMrlpgyKXLAOVd6xdVWLy6dJ
zFll/gM8i9k2qa8SJ/tqD7eoqv55fxgmr+sRkbbxzZ7XXpqYUswctqlLAzxQRMEHbX2vS2Cw7BIg
dCm8ddtdNFCgcRISQMIvtEEYcrely2QX7qdktYxdXHoeDqBuEWKIXNyVPgrWjzuSUIlLjZDksj0U
jenkWhhYHtrwrIbDq2gMvTYDgE6mw7e415fTDEMVq2+aX8B0ixoISGAEBNPNJk6AsQjcq8FghDEv
qvS3tqFX8XMer6fC8prcmS5cSDTpFsOVY1kMKzKHcgRNp8m4oTEhzA+7TmKQbyXgcUerL05r2P3b
bjUcCG2Uq71M94V6Nz03mAf0fUFr8ObTD8KmQtFsnpjf8LK64mGTiZJ4P200Titm+8CwPLEl/oaa
BsrJX0KS1osYDktcPM6F92Raj3dKL0i3/bQbQ8d05ElNNiou9RNeeE89rzenuKZEc2t2Kd7NlbTy
ZQulP2YPLvEhy/YZR0Po16rZRykGsVq0bh5RjxO03Pa1pbWEbtSC2e84379GLXgPvumEVzwKAo03
G9SAam2AEtOvBgMw6YvBABTTAArMEweBkAWf/U69QQWTxi9InDIVuQWIAXsxBaBip87CVlsGnK8F
PcFaPNg0xwE77EG9OTogk/5kULx0HAEim2CChXiHIHB3UPrHZg7k69iisp+rab/4xIoCagAIxPzp
cA1UU30eAXEl4EC9t0QafklnfUjPPYfuqJj1GygO2nLSyxbPXrI26iCKyaC8NqtjYo7ExCig7HJz
QWSKXpHm3ak8MiKK4S9td6j8haIDm1tFhBuQTY0s+AKVH8me6YcihKkaoII0Rl3FXB1obYH9SBKq
uTsnARJHVwXMv6hHckn0kQmGKfcLHJsdGtes7gg/pYehrkVan8b/qp535mQI6QGiGNGI+DUqAXmU
J5dPz2plMn0qK6hMWOViUCziSURwQklNEBLyoYTqNSkOAHJeaVZ8Vh1Cx4lnQfvRaNXSmuuVXrYU
sATITqt7DOaDioHklVttwexAqvvQhrCB3NJlLCnvOscVkvaZmzh4Ov/ijDCq3qHMRmygroKqxwJt
E4OG567mpcrNIkAFtklKxqoLXLtCWe9TKfQdikyZ6URdPr2WuqbS8VeCL9FszXFQ4JCnMmC4u56q
mfJDjDxjoRSoFRSRzaERCDL7OpCwyLor6Wv1CZTGUzck29+1zkgHnPaWmiiIA4jD3pce0ouj7jxQ
MtZxWe1f5ruxw81SxFNx72eNL8yEVDP055CSF9xDM8dcsTo3KQKuX+amiTAg47HQ78hNniM4vok0
bNe0PUq9GzocW2p9JSJhzSFW4lunhE1RbZq8XZUZb/yy7LwxNl9ESS2vtiizj/AD8gGkW+GDWIcS
ocLpp4vgtfzCvxQ4RZErF9oG5U59UjI38z1vzbuf3b1HulykZFJvXvzLUOM/HjvrBcDWujDrG5me
m63MBFZdJbqz+CiZN8sgHR/AO0mn4dIhlGiWwR3EZZSZNsGTIYvv8IwgUevQEI993ZSu7LQjgTGC
Ria58fkKX4U2YgkEpRIcDT3Y+i/on3tG96FhyBVBrzddRSpX7FxG36abGFGLunOaq7FVRmaaEADJ
5jZvQYMHNtxn30cCAiGIz3A6RtxinM1WwwwAJkBsA7OvhscSoWXs9M0xcKJyl82xRl+hI77vTVtf
UPfpoA/u8OLIu2B+IeWWYymHUx9pXKI1NZO9SFD9z/Az3CJcnWfa04uJmd1pwHpH2JK+k/6jnDmX
TkEWGmOWmNihGHiNuYJYlVanVEH8Bd8mPHxQzdOujAIIsjlKuBJahE6amQZQ/fw8g/XTegJpAu51
m1CB6Mhm6BCIHta1GgP/yQuoJTXA3PLxsotgmsvu2qeKRvQqHK90yMUJAXdEMPQlkZBMkYRIQcJ3
tOOVFCAeDHQYdNDHFX1OPStiVRAqBOptVT6MdhWjhZEDxCMWP42IrsiQcC34LIOWiuRi92T/JPGH
3iLhedYIF5Re9B1ZHFmfDdhnBHJ/kjyyS3Ga4pATyKAJqXmfZ1+J3pU9DBqKKVOl0oCeSmUCPFO0
KIDo4GujrXh6AXkIJdvp012kkDpBCgUkkPuT9SfvoJAs0Q+lXDKtEjo08GF5Z6JWaNY8zbInYann
6puCEfEl14LUPQtVSukqPKpZcST4U1FG8XhPdRnS+kUxwEWAW1AGxijRgCUMqFPCiPqj+tNvHKEc
s460q5X5FLwtg507DGCvNckCFjVrAOyaO0QgPvDZyGwdrGhAo5O70a0gla/E6o1FkSJmntMcvfkj
xK+4aQ2Jpv+rx0sFTFhlpRSTGD8s64maEjEzfrJI7D4iFQUDobLDqE7s7Uwm6v61wJuqSr2CuUHM
BcpEXXIOoP6Z6qKm4eWjPCooOfStdAV3yK9tkMK6oBMrAhrr72VemWSw6216Bajjt63EGK6Dnytx
3cxEZJJNMth7jIQ4wG9kMO5klKJ7MxtSfHBXhVoJZYgZrOFfWRVYF+iOA/+h0/kJhAikDkQNX+5F
WiVSk0ECB/Q53egpIXqNypo60jLPdI/S48gggAeQQbRiMCZ67/Jkc4MMQw6NqhYQI93UgFL7/AnS
W5mA4SvnVV91Y9cnTGMiMoiff1P/Q/Cu2ShF7Dx21mD1BV+mHzJLOHi6VRpL6uT8vHr/1/m2DpEK
sRUM0JWFmg5ZBIGT5gNE4iqpSU5wiwdffjpVK5vcIi/AIERi7xvoE9SdUsIv0m1EwQwlIgaVp1Bu
Ib3AJUVFXisQgA/DJnG6lPaPZIOviLrwGLUUG2lEpqWjhYAVvvG7h59pJC2vdpunHA4pEUJbGkrJ
Sq6IoXWhtAePyBnwluhJofUfS/mwSLBKRKqz+/LFI0XosJ1DLkoRK2cZ2G2XQlAh4JOqhspJFf+e
pTICuSfrT0PpoX7wU4LzV+ddIpIXmvc/fcEbg9is1lnZqZF7INWooxTg5MiqJNqowFgqVcTOJLS6
XSnfZzqMTN7dJYxH6BwR+yjPJTbD1AXmDxZp7YbkdoDYNElTVzrVeSIdAGLW08AX7GhTIceX/uma
AUxZSJORkwSiu8BZB/C7t6tz+gss4WJ0j7MRDAdNNEaviV6nJKNYhmne91pzJjbz+uw+znFjiIiP
0jzxR28z3AwLvTOIWib8KRzQQYmSkuURzYhcnMG2bs5fm+SCFEEvFpzxKWYMEUtYhxooKtECjyaf
prXPbk8nxGdWZ3GzxUaVXVKpRDYQPXRa4vJamavWXkJfSIABuVhZvzPCXLhhQN26ZESCZI+UGbqB
9HZKDvsmfY8iq+pXurrLmi3xLKaWObn0zbNhmrCT28y+YvMQ7XFiduC3d/YJ1tfO1m58+LUiapPo
ajF2uojBA46JXpbq1ydS4DT8pPFfgu6CJKiO6+CDMyMNPKfzZCBDSNcDKvCrrVBcN8kairlGdelf
QA7eE+6wFBYIxt+SlgbJ3Mwz7TTV7KtXnV3/Odz1q2Pxr8AjSWSXuh328+rlkgoTvbDtGadX2k1a
H4abFvqQeQyPVLggvUHjVHtim6pASA0CpFTaStDc3zckUYk+ZIIP4JtoLOz6gguJAUuGACP26tes
fPfXRnUXeLV8JIIRpB9qbZzRnxJplMoYaFsRc1UlE+1ZR9bH2O3NzeTIIHDe9ncIptan88G9lbDQ
OiHguHiQovUK+/qsfkjWFRE//gssVoTVOwowniIYPY3Y/pI6IqGBCSjOiXo9Z3BmBmgzEGdov6iF
wyyhn/pX5fADn7AA7QtKMajYAy9uy5vU2wOQQ3CSAcMKHjYTgp4OCmvU6zTbBk1bFBWu4Jxav1Yh
lhAFiLFuub1DvlQ6/RIxldKiLp/wZ5meLfyCC6Ik8reZTIBkiwWfEIhC85T1U51eqaESZqDcWB0r
wtp4xhi10OBbBWpfU7qGVjvJmhhbkgQpJ2KvC8IhgKBuNWvD49RgSoEbcbmN4COHyqxSqaw5X3Qh
IBs2UJAa3dK6qPAQaqXqgB+Y7llZw4/CCjmf1pwfA5+o4U//q1K90wBCbyDFioANqVFPhWmpGEtL
Qwey5nyupxC5kwXmmGWjQEiHKrJUt8SJJYbgQ+RgmQFV9xQP6o66wZSDA4aaEjiTb6porFrZh6qf
IkyxxYQ6W4Mi1stX5kc3GyzZP8AqljJN0dTUvdIuvlJSla+WhdEN+JcpO6PRgxA+iZHvXfQCSf8z
xJFOwMHtZS5dIvNy8J9euaG/Ny+6EwrKQgwX4MdJdxtldATMdvRSPwf04SPhLaiZUBWVl1GwJm9O
PTU7BD0RBU45q17g2pfAQiaSL9DKC8ECQD7N2kqbWpCZEjhpvUvVIXUQRvFBJ57lJXiMFoeuS5Vw
dyV6bl8bBeUX9RXhQu7oHolIqy2gz4IWXt20T8ywAgkfgZn1dRQ4hKTdTE6elNR3qGIUfHUmb/1L
/4Raew3dMimXSfkKuiScef3lByXzRZLMaFioNKWwgHkA2VEONR/0HNToSNZhyjWFSaUzu7ZCqylQ
6bN9o019Zm9KTubfCE12dXbIxID8BebSBFnfpGAnrRDULk8U9ox/fOVsCoTsDwnDAjZyqgO9SoS8
X/OUArpCXhmAay067+QKsnIT3ZpPSoPN4qA8+Pae7UdHiH0w+xI/T7bpseF9yybt4J0yZxMjA6I/
xZpWg1LV1In4UF0f34hzhvd5tc36T6ClCZEqy7t3pZGTtw1GhgrGKcmsTfjkVICPwZXWTD6mhmVc
GjXD4ieVOcfwMvn1Ic8e/36T9+K5OI+Ls/O4DGx4dl0Y3M6L/bg42I8/zCJ4MoVi1/w59wC1KU4t
JUzNbrtzvjlNwwM4HkmsSC1UBPBsViuTWrkCoteQXME4wM6ScmUHrWY8gCQwlEzdeP0CCd9g32ZW
XakVFH02uSQzUuStsImyCmnWI9OmJpCsRJW1AbUfARLIhBipFdXRBLASKO9rYNDLzzDjaAsRLS9y
IVJd6AlVRj9nnV7+TN4ly0LVAterkqlTVrZAbZ+znOZm+kk1TRj1SuAp6U8JmE6d7I330U2HQNGM
MQOj+wWpu2vmYg0trrVe0MRUGpbzEJSg7qFu06uNPk6laB1oBlKs3jcQFAM9+LMopmQfaDOUv6ZB
bAh1cvHsOWAPYKew6UKfVUf6InbgB0mvE8NStIlu/X1y6W8m72FuXG9TTsajmskAxB1s8Ou8RGI3
/iAfsZjO8pP1qjS5jOwNTw7SsJrsB5/RcaAi3XkgqNzFrjjHoSIDuB+rLPeEZ8OMSIopjPYpdPNd
TQ0qvFJurxGgfs3AkYdNr0eN3e2aAdb7boVZ6IZ3e6VI9xfiKa/GjphzVia4qTNMpIxuyjSm3NIo
MazbUpsv6tATo8o20sUmAYxzxCO7ICX7jAZH9L10teQKQCxSWGKtCQWuPpcASvKKNYDZtTiP15UX
w1vGmDJA219SuVpf3jL1dxBS6ZtZ+k1xIfistI7OkvVJsYJKqguMQZNKYyWU/gt8rnSenAZ7CwgE
drTkoZNkSzVLRz18BswgzIWG1AWcCraATbp8WDKTTwjiO4jkn6aQaSW3GpbDjV/A+igVFV9Qqb0k
uiS6j36sQ+lyVW09bJ1XnQudkQINzjKL/mKPSKOjSIhUGlhKzEeD0eBK248IIRpE2jWqHKgG8fRr
XbH6YCEhduBju+AqMeKLFoQ6FtcGpT+Mq+jyqSzqTAOHIWMgfCI+PKvdK80JsVQKSZBjANYqHEr6
rXwCT6YK443tDFnj6J5d2cQEukIsAHsi49quWm3AQBAz6Dt4tBj4ew1sbRMD02RytzO+1ax3m/yL
FuDfpuKemhvf4BxOh7/lnWESCIwc78n92dyeYPt672i6ZqQatEVCFHar4BZpxMhf7vcxVjOhc1B/
6xp4C6ySKFQ609iJg7fp7xnAxMiqb7eAhuMxQvSrV2yXgxK1QgKFdqV7n5e6ObfKwB/JHZ7Z4s//
8XRmW6lrTRR+IsdA6eQWCG3oQiNw4wBRAaWRHp7+/75kn/+g+6hASFbWqlU1a9YsfJ0UODyNrOiF
FC+r2kt0hzH6tynuP/Di2ndYziiQDR4Ia56pJ1fX5UorDmRTet8d5DYZtJfauXOvW0ZFuXJcd5Cw
dGILUrogtZHUXAg3ydaJnR8dff5+aP1UDtULHm2qljni8Nr0x430BR5/stGyFWPils1Lj44ubLy3
4ZleMpC4ui/hdYBszCADieuOCqRFWY9YuejYWIanSqYHYB+eWYlM+0N9G94qfzS4PNWPpWyYDlEX
aOablAbDab9WrYn6T0UJ6uu++IRrcywv4f/QNSBd2l1hTj+fqkdUEu/B3+Gn+KCmGWiUoQEFaNOA
VzWoc6BuUCJdl6QuEseLj6JzbD1PT93eFYkPmkNeJs/d58nhWrzsi8d8JT8oTNa9736ej94Xs+vi
D6t0mL8WMxR2INLRWr0tByBAU5HAOB6UzW3Sw2xPBlxQ15CUKoWYvIov6wkF1gCVyQCT8N1FiSO7
xKOSV67bJ8VYj8oERv5fql26AitxPOYo8/nglWMO5jQBaNm6jo8ntEIDejruzMlFX7oUJ9C8V7Wr
FGJy5t7N3eMXH5E5N+w+t/UL/VlPTukYh8afN4w8Xl7sVht4+7hR/UvOKGZDdQGLaf/8xkpu830v
49Ig+RPDJhtekchcf5NfMmkgIPFsltrLM1r2Y+JfDbWVp4lBjCLsj878l6DWFAaoQ9d0hsImYkUe
1A8glcoCJ+FqgOzD45+H8Pjg5vcTxRtD7jVIsqkvsn/1n0/FueiOG6wgR7+XCfy7fL11QYLo845j
IUsH1Aiy1HDz+TgVz5+RwYQJz+TcVoYVxxLZdi/jJ7CP047mnvlaAelQsyY8lW2uoXikqcSonNgP
tvOfX/5CU+VG8ngHk780M6xr8u/9Ua1cUdn4vbcjq/l5tsHpsZJ5KmbP1Zdr6ekUXkbr1ugyqlMN
UoCQuGr9IgBVy24A93P1FLBN/CDPIbAEtESyRHHhZftRUn8dZyxOemS4PNAOgCO+uKIO5cDeXZqC
oOAQ54MAZrbktO8jdR8PMfotDg6XWLVAQAREOAS9N84z/6fvPsIhIqRit1bGnoAoLnUKSYHURms2
B6OfJNh7p1rDjS6hxxtKAbPKCfwvJYjBp9UazlyvYKMEuINsKoh5kR7luDpMQqXi/DhF7MR/Ha0s
NlbvCI859pk1lUK4O0gjyBYndJ1fwjx61hDf6WLhKBLor/oE7vxfI3kaWlFn9Zj12r/UcCclTx7T
dywWbHB6k5hsHDNE7SwwWH8qbfheopkZTidbXxxFgiHHWggxrQNrxMJXSVQqT2Ianj7sPbppn0fC
5jfas9jaKBkXt109zexAXd4MRCZdDYRNAA0UqHhBYM9KG3nyYsnuQ33GgAoCtuYUIlBsbMWRjbef
P45fj/Htg7RotqOIIiVq4XLwS1J5ixQZ1Wi4HtI01t1c4wgoSCwzP1NvX8+yoXDNSR7Uu2ScNib5
bR5BUSJrc2MPFn9baJ0kuRZOcSAv5Awn6FaWZyLVGUwPIRwW/X7CjBsc6mVqKpWnjbscxuQqCUJ3
oDOrl8hrQoDMC1oG9Z+2YhcKsC7JDuiQHyplKaOqr96B/6ij2Mw388e6aNsQ7o7trGxotalsltXr
Ggf5lBnsM+Xl7/C5fEHuM8MNPL7Tb35/hMNFtUvnxF5PkiRH/lzwGtEbHJXPfBEF+tfe84eEK3EB
gSYaZQk3wZNdTw+t5LFunIYASRUhfbtz2NjvgGOguzhbkhUa/9yaK6riYD+PXj/2GKryN6sSd7f4
uitWL6NbsGeN/pWywENVzWnQqG2LtEalViLbOI2u5QLyU1CpwnxjHW26f4NUeRulcAIVzk0TM52L
qPGu0WZkfiAQfIGZGwaN0le5ViohetGjv2qpDf+jr2NvUaPeF+aarzitCh5KMg8fxljXCNfuDfgx
uDc6ZX5TlelCSzzI4ZoLVFurgPu5L6bKRmLDIWtSD+6rt+gtyKE4IQ32n0jv+JtL/lIRSemP6Rc7
5uz6NSQWWuWKaRlnmowxFHLZ6xKMoIAQO4xUUi0Jf8rJsCnSokXjQ1kz+6gctF3xlVzRrXyc3cpm
R3yYSH2v/qxKx9nf7L16HYm6pCnc0cYlKARULPCHpl46QR8tnJbVzVseWgc9SsiHOd2ZTV0CcUwO
l98YWtA7o1et9ZHwcibtJHinnr9x6OlkNRq2Z7JGH4UI3rFkof4iFEE/l3aDnvCvtSMMPLLQ8D/Q
XKjer+XHOP2Rq5rYsW+H6uZW1d4gUcl4NVKh3nN0gYiHtM0NmoEGVNBEqwtzbyr9ETUffHaLoRJo
C0WQcLGnlj4xYd6WPuuO+k6CuyHsezWEEh922OaK5AxT1SAhiZYY1R21LnWD7jsVLHk0zlKVzDgz
xs8imU/QyU1HVg2kQ7xDNHJHEany2jxKx65qpzqWQqQWjpLjxKXEUDV0RQUSHqMnJnsBYUEZ7z42
9Z/6CT6xHT8OFOLnoZP6MJ8iBiXUbbUOyRaI3hH0KbZrKUWy2tM9e1BYZkSuRaBAmACilEGHDxn0
XvkLDusrmBEzOl3OQ0pMlVYoXk3Q2HoUn5A4pyooW7xF77TarV/JxDG23fT0p1DcjM0kyOGWcqYb
Ep8UCYJ4OyWXRmaN3Jl7K38JntqmKgDvIUN1q9CbwknAqL3ScDLXpIkiGrCEy1irrU1+CCnKOMhd
2dDUL7J57prnden4BgJK9rRFf8HuGWr+Mjh3s0g3roeC8YBA9V3XG7FvZypwLC6jdzJwnyd0Wj7R
5PyjURjEeqD8T3LPA3LxLQoqPqkKQiSGKBBBdKKtptXjwOflJyx/urt5Q8AY4P30ke6gWn38wkbi
pxNzLHLDc0PmJQhdVRXsTFuhXnLRnNviBl5puRx9/4BJMO71V/bcp8G1lgUTZtuICovCgP9/FzOY
bTzsxWFdzIc0k82HL5F9JPdDTGmPnqzDl00xg7wvZTL54ipVLOyVcNgWRgUT18ih7Oa7N7IHq0d5
dSyBMh+xLsTej+7z4inESy8AH9+6p8o2FkyljnE1On08ozkxhuVCecgojwZ+ZdV+rZ5QvYObS6b/
r3FvvY5Sw0vnr7ce5+fr/lP71PxupN+21PD80VN81Twgh7OuqKP9QKbqc9891V+xML31pFChyKkB
DFFo2wmYk//IgzX8DnazHZtvpsFH958/zqMLnSXeq7/dLHF9OlQSds+/uvgraELX1p38Z3vbZQPn
czZVFEh+i2Ow4tBG9DsScWdUIn56q97fMEuVUDo8U/36jR7FOz48AqiU9WzL1MLCZkDDf/yMucBS
bFHLSywiPbsxgMDiAF1WKBIwulsxqdj50U6Ds9K502PAoiw4zeUDSrop+sftmld8o+9ytk4XStyW
6+y7eWBZUoWk55suX1vvDQojkWo+wHvKBL8LdCDJD26C5eIVQSRlCq9Vk9Un+GLyop8+9gP6BJPc
TtEt9lE+hX/tfEX/qICbfqDh0Ln6DpOKY1eps6YG6QkPOB3RTmb6HR4nltlk6u81KlvCLHUuD4g7
mqsj2bLr+ECvugIMIWTR4IdCs7IcEl2ZOQRaU6WSSZFBwpR8yC86YTzePnaIkUXGRRZG2SMHujAU
Bfx6ojcqiInF9nX3ojl82Pkg+viQ2sgXRX7wFyeT4awxaYcwGasc2wcdxDud+XN5OjfQMesNdQcm
q1l2qV8C9NLDiVwYqiMf/DpyQLNhgZy9KP4fti8Jj/hQSdd/kRGa5Z/KeyYFoByud/y0epNTnsr4
M9gpRP5r8JRc8QMpJ6MtT+yJxLw02wPm1b44N/5Cqptc5REigMRb1hkmj+I1elzMkf5obFoshcpr
mQRfhbdZrRHIIHqQqoV6ViFPzJDnOSS8sDZ5x2x7+XZFEnJVzIzteXqabvqopZe/FGLFqbd8GU+/
/MV/7Jhsly8gKkO2pNnMQkpxFRAVyEfH8jNB4iba11aXtwMNDn5L9GK5FnOTSy2PBYXxgwsxT1Pm
UrzN+fmbvk3csHkctA24YGI+s9qQcg36AhBmaq7ws26lqqlhCU+54v3DcMl0MYU7Vuu8wo585Y2w
JGFBGNNKjHiH/OVD3efv4Lf/23mCufJTfd607j9VSs1T1yB/aadznRQ6ldsi5cy/5QqixD9/FboG
88XP2WY+VV6jb8fOmyl9g2YiI0CfnGUxD4s4/EUG/vpb+31dEbEfb+VfmjHE2ILS+wYNFNzE4IBV
LNdglUXnAQZqb5QLYMMTmekj6VRZi4ybI321SQkLWlijphgghNI75FN7hVm8/ChTR493hOohvvhz
uZMNUy3IZw2rUtcdFPp4/PSWlQuFjRYAIrDsnaeBhdWouRJ1gz9kMmvvgJW9QnP3YGm/xmim2tU5
gJ5nnFgqh2J6lZrKPgxKloPX3nKQo4+fvSiNMn9D85ZXWkHnpmbarXeXscW/ZAQVtciXCY+CXJSA
/ARIeBqr8svbpqOXisYqHojRneCt/ochi9B7tpyKhPR3eHqWEFiV7fH1TpPHHfzTkfZhjtHvhMUO
koISqZIPtJiBT4NFYd2mIdybFEtEwJ0UPhJe3SrIztEBgHp7HTJ6FKjeehs4LDCiVuTcEHHELmZG
6ZAC89fRD6VNXRyT5hPB2Y303v0bGOFRvk53bHtYTg2D9IIYhHDxPxhzBFuyNRo8Qbw7zWV2QH4M
pfdIJ5CRo62wZFyp1FSwiXLUdwEtuV+zJ3zt6+mKG4XFT9whE/Dn0R2HEGLiCHlNVWPAxZ7P1UM6
XHb5MfX1fO9n3ztoXOxStUuecI49G0IwlLY2aDoAFTVW8HJP5ffWd5s2o7PvthLFAstW8Qo+Q71d
EOgfaZgA/akFnhbfISm+uNsGG0T5ANhDxFKJLJLYgmeS0Jyu8hAAzfObTTEmJfNA65zRQvFcM7KG
HNQraEExZNhQeBbY5DgzvAnIsoI/3QZY5t8Jaw9Nj+YTmjfCUzT6iTGRvyjLnp9QOoxNMdTsrU+n
4p17KfnFx6Fzb91bSRdvb44zJUHcLqErM4Hz9hVZT0u2SaptubHSeDcBgh3cGm+RRvn/D+aTDyEz
NSQEBj0xbp7ndSDV6+7EW9FIi//Pz8goybRKOCMJh9Lf2Lq8/0RgQC2L3ypRve0t3cFa6C0imz6Q
IgbiFttJyWG62uJ87hho+JH94YcY/INOjhmcHPCBW4nf62k6wMphJGdkkWW6qdTgtu/Jix+aks4E
3AkJf3E3t5jr6ZuP0MYcVtqisZGt6ZjkWBiHK6gBuGlueXqo84/D8MzSc3iZ/wMArEHSemjf2fQI
q1sYICnurj02d7YvUHtMtz3tnmLUUKaT6CE7vcZeGenvLvWM7AJgmR+fVn9+yqrx+sU8k4UtcQ4q
T+fS9zZmKGV5He0n2wmZpxMOjMTR75r5Gnv6puLqqKRx8fVRWgKqpktXDlY8s5MRh2q0H8ty5lpe
k4rlIkfPNCmEFnBicWnXQU9AUgyBXYwAcjyss9IqiSsjDgYtHIu+pWnvdYS2U5WW2wBzfueqz+M9
MfN0PDao3BSfAeuoHgh3LAZxPIJeKuqklbdeY7n7S2Wv1iDt1gzRFSnB58Q7ns6XTE2mxXcxAjWk
8oVAhttei/yx2iXSorokggnn+EIJzLaprGUIq5YKvkGjo/6ku8cahRdqFh8N++GBstomY1ffoua9
4V+33oR/R9xmmasdIHmjmzAFkCCy3epbfIC/MnCm+7QgBbcsFpKI62LaM8Sg8Bdm5GGWEX9vIwuu
cpORKkFgDun6jyuJ0ULvZR2uI+XmKX6JrpnR5esn3L7hPWTWQWFT/KNcZ1lOfZdvwAuw0Lvgxihm
OhX+SvUjexxSEZ9s3+fp+7WYwqj2n1kyoPD7yuDUwXff9JiHfd24uQsUabYOFida225RaxxXyzCi
FFRSUvnRpWFqiSucUGlJxQp/4mrxI3koIyHLABmm4RB8ARyBwvQo/cYtAfOnMqszBe2X2sL/QOlo
3gFHbUrtG8BqXLUyms4jePGfstw+SYRVQz4meURdK5KqljVFkdWpKPiSDk0Xe+jJxAcajRHDXHx9
9bAXzCN6NqCd3RphYYVgzRXpvcVIz2/47+NHoxgR5rfE5Rg1IdRSCRP7IqMxGGoPC5SI0cTbbGU1
so0LmjIzvJDSNrw3hBIvpE2crolche0+/PZ1SOyScD3EtDETki4Ml8bYVCQ1NhB9nePXgEkuvtMc
Zc1Sst2QdWLNMFQgs8jEco5ZrhPgmp8YQhRCvR7I0YDGsncsuKEF4XNXGgC+k/89hbidoNw2Ede9
UnZ7BCsQCdImyPciFywEnqmBHOHdktPmtf+oysKpngfYNAeC5wRUDuXJgpQFL0lcsiMfTlc96jpp
iIOTZqOdDdVI0r7d1xIaUhph5fjsqI0swb0qg38mzAVEv9sWpcik6S10fxJqgvyRLFJ0/YUujqfh
KSy+dHFA+IHPXiFaX8rfbUcT2R9inDFo/fHrUkmAO5GoFAL9GqWkc8KUJkRONceQIeQNF1xSkTpN
zWsV+8MABSBst7LCv7yG3/JFqd3aKn0EshgUWfPHJMPwwkkIAf73kCpobpoMWkfGFaUTcTZNrzYe
Se6QRGszEEw8O0kfgxyiScrnnMoP2sD4/yvK4c4YJ4ZU6gs64PswMaiOhoJT9qTWQ/FEOOoYzJsr
ugJ8O7Ga3KErSJwfvKxLfEtV/4Jx81AZZVonbk3vPVg0R+dSz+R+j7enOF3NtXkSi7kkx9OeoXSn
6Dgxw0KjlqtLDFCc3FVhixvOJ9RNhzXWe6pRjcZTvMlc4v5DX5WNnDkTf+kUo3YJzxHogy5TEBVp
L+zQMKM8LyePqQEu553Bg/LRv1Om6Xn56cIOxrW6IeoDwR6lISr00k+wqwKA4McJWjVd6ppJAxxl
eJ7YTJ9Klv+QyuJfFDbIDXVXLQQyCTotRjLrhpbInJiwfyOC/u4R+dpjh56riNn4QfxGFMweTWkA
GTZyfMToMW8Pp7ZIg3VspZAafs1cHyP67ObK3c8oGpgcZEPiy609i7i0dGss3KVmTS8yDYpxEJgb
xf0g3imZPN5c4B0kG47PIHDjbmTs/nEsK3OTMyEIYscewCEFFP3u4jP64NCio8o9mlP7qd/AGNTX
OBObmq9YAVlqSN9DNNhL6RaMXSBMt8ZCkI3ybUpj4HMrMPaD4FAh7i/71EaK5jI32N6QXGV8/qVB
8fq5dERKG+ow6Sk9F5FURuANWnSVJ39sKcq4xI6br/UVGxjE3/GffErnKxPg4EoLPKK4LT4kaw9m
5CAipzlYNdiQ5PrHdUB4iyoNxbeKOmmog2p5xyu3SUYZIEjVbmpZGXrvGyIxfMbcOwXRkI2NfaT6
GYYU+Q+kqQ/qU3w+tz52QAqS0QC2GjtxUb3Q78ALxkmr0xJ6226HJh5sDtjmzoQUhtJKmUMK89KG
KZIGX2g7TuaD1x1QkeorbSVkVgMN++/m0xIitImAV5hQcccLQjA4L3iwx6FEbNxSe3OCwHwHCFR7
7vTEa9AZr/ZnVf6mgVoZLVUzxSeQ+k7+LTvfTfPz/NumccNpCXzFmXZ56dqmsUV4WYZC61wlmH+7
f1LOj8oP3/RFxsuh5m/XOLN/0Hc1D5kBd5UubVRptM9RobIeoxg7vtBr/PfjPs19KgF7H576tNI9
da/tlxXBYDY8kA8Mr7E05yPcduc4Z9G1feAFJ4C3dbr4OyFs3KfLRI687oTye/vaTs3Wk+utvF0c
2wdoEu1990A3wb9oF51nma/MV+7rPEvNcqPX0WNwGljI8107EAce6k8fma/lYrm4zrJ08lnseeQZ
pMXr1+tXmjt4Kz+NC+Pz7D7i+fevBy02Rgc4oCOkFyGjZUrXUX6M4/tLeUE3iw4PcofoHA5+B+fR
moYorCmkSE3BbLuP8rr7yzM+fqLfro8fQMvz7Cc6zjhI6q+0HeTZW1ZR4eP9Wn762HKon8jD7aB2
bWbP40wPvw0u0khEBJRu7twX5jIUYWW0VkyzT0r8i2opVsM3nKsg7L5ZD9GFHETdhxorlVwng0SQ
+bATWfQTlSDKejAJG23sxD7onitvQXsYViOMARXakwDjQE69KtUIshEdqOOyZztaX4r72ttb20RL
uxEwsyd83NvHd7hSMgMJcEwNRsK+5h8fubIGLLIWCoEajSv14YBPeMc0jqafedJNPeSFbx8aLk4E
kSGAxxUVLafGBVf5Hf0UF0uSnsCACUuyiCYTXPUwDAG73jF+QZei8EsQUIV9K2EOw+qj18VF/pcM
xNm8c8azBoxWWY1k/0gBmjyZPctrktlqXjPJb+paDJGwHrb5Jkif4ZR7KN+5L/nsrE1uaTaEr0Ya
bOh7YXrxciizjVLQQE3XNKM+vPwrL3Zyr5Cb5ENJmAEFHkpDc421GS1E4zNKjn1CNhWscIi/PxsC
CZD+b6CzviyiixKSzDLlozLObEYr1RnXxF9woBuzQEmUjxhT5CXqJpEINZSIP5SE7eyVUbpW/Hdy
DNvfXTDCdjAJ2kwHivOHQYkjOGDnsukc6vO7IXckQJOFIXZ/YZAnk3ZQDLuMLoEl9JJcEY2cycTd
xCQrh2agHRhQziG5Qsau0S61kQRvf/VI2bZnNN6iY4wl//yNkzcW4NMMC8IiWgWQ3Hjg0JU4CQ6V
KjegTTRnwz33o0Tedl8cfpca7f66VGO0S6UgYACKjCXjzoGSWzhsALAGVNUXEeCdBdwthilWrOcN
svQwyJMZ4zZkPgyHALSQVRl37g2fDJ0uYFJNECCoDlFALw2/ekwEGr4F3NagX+IsUcgnFJv5mclD
7d4JDD50yCF7SGxGdcj7PaMhTrzQ3JXP5clk4pVBlrbxGR84ZC2V2sN3CNe+uwfTj9HjiZnwEKLp
69q9ng4QA+aLj70X+7WvPn2GOA91FJh73jCW1DdbDHOkUI0ZgS/c3n2x1C4tuaLGJOC5VJnMLlfQ
Dphf6dJkFnLPi6R622TrkSLgJtyCCR8NdP3Vb0+8NRNycN5WEeUjwxY2pBmGjI1Brl4H641XTqrV
LuIRRHzxrPOpN2xRtws41Y3gLVJcx09dokNkrUAlqnMZJJg1rRqZCILvN/wftCY+MF8FtCM+MRnq
V2GW/kFAgCwQn9xd7VLIZjmMg8tNNfrMt3FnEkS7UPrMlWksXxIViyI34p8hByE7EBf/8cfE8yHE
N1YNyWlU2foRWij6iFDCECsBEccTG8QHwJNjo+7o9Oo/g9noQQDePMo0kpqDOHER8rMGA/wHPEHO
2WNx+lUMFUbyXOm+bTFm2K+upq3bTcxaoYTz143I/u5KXqqnW58rpeLXlBRLFGmx9RwY+CDkTnFM
7Gr1gwwsJVa8CdheHDAJtXFkLrHH5U4hUqRXUf+r6snwGXoZ68oAxUye9B3xu0yYRDkyAt0n/BAG
7olRjhJk8VHj90/+SrztnXmvdcFB3G96PcLm3siOFcr2w4i1CECjy9xk1gS8kQEd4Ow6rph/UCjP
gEeCYy1JNOth6ZzdkHjhBnfwwRgMv1eNX7SoGJLpAwUbKm495wSbExfEuVcMQC/RP6ulwjXjbZOx
xjPXi/uj/s5/kR/mN9G3DT+JVTL//ig+8fFT63S7kwnC0DBc2RYwrZP2hL3lFPzUsYgAF3hsb9UN
+E0x4B6iGvLBjsf+w8yXWQJm9IBqEuLvwXrBz0vE3jR0DdY6zAmWXMLuklSLSbAdwq4MgQWNv4ok
E1gEYsPDhtvJjEVOo7HXCkbBJCYvxuZTnOHyxaYsoSkMG9ITsWx8woR1fcI+TwrVbCNL6kegSdyv
3g2rYZUlzPThq0uxZvXtWGH774bdI9wYvP0KsQIab6qzbEesBm4x1uIfB60/C9ugNDNMqIvavWzm
8g9DBLkmJUweoNSwDz+ZgZp569mH+efG1oFEF59MTclwRvtvsUmsw4Qxs8yBYpQc0wSrFG/SN6gY
brJv7nLscG1set/NZIek6hruMNui5vA5EDTiNexLr8W/envCh/PqYWMSI3DtW4BbA0DH5bYn2RJN
yuSy/NUtu2CAruUw3h29kHjPZ+TaOjRsB+0G18LBIWNji4cTBR3dirHSWD68qxlb2YTrZMCo6q1A
FCWOTJyTHxZdIr2q7+8cdQIKlb0E4LtM1TOs01zpOrW11p1c9x6Bo22ZaESk+I3PeSnP9lwx1KPC
MNXB5EQYEG5MF32+z5Bp1GiH3Qu1oei6uF5Jb8aQtikRj6ElNWxK1g/riMCB6KlJDofuCRXDhLha
s08kEYifsy5ZW8RhFjkb7vjI11JDyJ9A0ecqqD9VWEDc8ynWyEzXhn4syH/jqJppkW4E/gtUSyQO
CCIYAOzR7DHV2bhBYszJJfSn1lw2MHF5DOolqgKpxshiMzAlcAhry+IHqioi+VKgrIMwluetnpvX
GX1m88VviXcaridKf7kNL50urWoQP/oj4jX2fTRyuJMazo+P2EeGqEYIfaghXFl3f/iI3dUG4wl5
9An1Qxq+lTFyyYMorsow9h/ohSrrwINUMFXBhKre13NrQGqgyhi1zFaZsta6UAoSzI89gqHgTmc1
Mf0Y1Y+fIJfBbEg5G8p48+ZQzMAdgKlSAOj7uo/1wNwcvK+GOlXQxIAKf9o/wFckrwBxCsCEQoYC
KynoBalGAmAJe5jCt3Iwye0JirhbmS4SJU/gKe9F84rWOaiV3V+kQAolxTDWqPkXFMQ0aQgFpHgG
n0kBn4NAARgJSnpvgWNNXIIJ2Vxe8x9Di2a+mhkYlMgDLI5QuwSWuPWtJh/CBxHHrElliTmOSdlw
8OYIgiySBoKXPg+GVZojJT/IVp6J7OB1dAXt5Xa/MD7qIzrTzO9JWLiE+7qjI3TntSNcQHlJsfXf
Hi1z7glu/HtP6ev4E5xXXJgndC9BLD/AUW2pO7CN1Yr4o9OXkQE2JRkNzHcqI4/AlQPecqZgwocK
IyD8xydxsN7ir9ZLDim2F3/A2OnMcyQ5GFZJgimFFXgfzY3sJpYMB/etAQzIcDZHhTKYKC2DbTwp
xNlccBIcAlkmEE3GSebv4ivGUyW+rT8pOi5/ufniq7HMelR8kTckxaiKkIlHKn6JITBgd0rHTCO+
B02wPAkJy6CPj/olu1i5EV6Pq10TeBs5jTjLQg3Fu5CP5os/W00ItssZoUcBvtqjWWszBnjpzdPq
MT2cFWJzOAQ9lr0oMJkXcV7mCcPF2TOb4tbIQuUcA/Jp9Yv+zNx83rZuKcTKLz1qmsEIReht+4F8
OiofwI9U5TCs9tuJ+1eRHC+RMP2C+9zzfoBycy84sy8lXR0t28f5eC2t5lKCXoPmYrSoMVyQH8t8
TO9YU11PpHFEpM1AWyzph1H5g8KG1ETwTu3QMfCu7bg+F1RrTA+12OLRokuDRg6h2RvL2aSXUg+S
Nyfyda199Rrs01/ELzQM6PV7MJopcmOw14F9pPt7avbY9HkJzU5sdoRCD00R+yeab3GLGsTX9Et6
KRPfsCm06bLZaPAb++IsYP/zne7KD8IRorA4b+T2RBiSEAUnBKJtNDRDXIzJJDQyzrGLtQM2N3Y0
bhN5j2V18V5ajBADQ2uwx9Bx20ykei35MmM/Amt1GSDRQQJAk4IkIr+z2nlPs4XNT1Dt8djGYqiG
cDeOsba/R/E5//U71RirsPL4x3p9RqWJwrDqKrqxTmjXQvJeb8xaWnW40G8nPZiYweQwLV6HU4zb
jctdIfvLvoSOH3Um/J5hWwUJzJQ6c3SmsbjzOY1V47+Ycl2WYHqsigU2XS01afInOLg472RNAAEF
jgXuWbhcGUOxcPfqxdl6iGRSML5WlbhdFfE/N5JSeW7ovsp9+1JoBTTaq75o2hMvlYiAT4eYRZtN
2oPFe8McdyAmjfOqOdl1LsIzR9GQ6GEwp0HinI2lUzC1gwmKu3fOedPR1JgxRaDjjKqChCerpEl1
x56s4+JkZXDQp26wu0xp8nULVfQ3c1soMlYYSdoncekJo5MTxK8ngsiTJCXBlgw/zQxbvDJNrtT6
ZiXP6EDnubQ4ozF9G3mFJmz6Xp3O08gLPeFAvwRzx5y8O8XXlES3OC+kGgcMwLzjB3dginl33dLG
nMKci+SuCdn6C05/tcMLVHaMJWj4HFpVc+EctDonk//sdZI2n3ckivAO38qQmBGnPZNXTEoD2wSr
nXhkgfV5qmQpWvzFwCSSoWkWN+PKl5kUjNYdYzflYkjXKK5JpZPrOZnPJhCSacfT/kCb79J4xATB
iHOmQIaGaFiA5phFgiPDMhpRMMAmiVibpmE+nbeo+CSz2GMm9fusrNG43OQFvHGkmSzTZ9KlwV7S
/GIqMec0/e4kJgWnZrLXdXMytt8+oxPKitTQ8oH6Sm7yWa7KK3N7/UKEbuRiNbcpY9rSlUTYg6GJ
h4VsDgUCmHNrLPalF8SWda59Gqsbk07a65YnF+fy+DxSddga+49rosf0rXIva/L3rF5fkqFnLLmM
OTczz8mN//AEOYtdwMbgrsgwQxfcDk6wRC2nn2Ya35FZULNy9l/27ZoSThyrXKj33tGT6qE0RCvy
uEwSKjGGEqv5n+pQn9VHR8U+V8yrELqjU5x5ThrFOZQnuibJrOJK2UY1W1lG4tZ1wDwjdA6S/hoS
rWhgm+yH8Z7hvpEkNRlb9hSQOO4Tk5OrW9On9N8ykxiixJ0+NyJgzIi4ESgJWl0/qSPO1ER5yFlq
JG4s/kd4IIVEOqZ6gv5/WbLoioq3Qb1K8RkBmTqhMkeIhCvLvqxKgwhHkmXAcomgwLj4MR3EeVXT
F5caOpAxdvsZYRtZeGRvLTnCP3gNRujPak/xpOcG4IAuGJVVgy7FZnVpdeotZ440sw4aDprzPqF3
suZ0W1lkLgp3xBFCqXOWoGmZwaDYPVbZRHEdyEwvmkkGv2PyJIqY68mqSnF7NbsxyfQFjX0Ox5fu
6p2ndMSY+UyDGc1tsKN7hhv+SYSCQ9VtQwniW8W75z38IT1r110tLyvKcokfdhP7LZhU1AOyviqP
vdFlvPN3HV3JJmZ43Ve4OlRh4tIt5mq/z3YNFlhjD8S84SWSJR9pUuJt8UrXmixT+w4LPFnB09gh
msKa5tYk7rynz3hbsK9vg+/kPDLVqfvDRNLpYnmaLcWBZoF6MAcFI+9C0LVm+YBpfAcYT+sWMYjH
YrQqAYiRxgQhMUTpwsMFBAKjAdL5BO1/+yRgRAOe2FDwX4gtGoBu/XKfQaCqiPxOB5/QTooRm0D1
4zMaTMk9HmqAZ2+mBoibohuFnN4zCDDCPX4Q84SbwpT75hcRoGpXVGcAlDSIsLwDcLENWqzUEyoQ
71PsZgm21CHJjOvNMCN13XkJTJtBsXkDxwAZJOf5IWwDz5L5lFiCMa9wRs310cHOQMtIRkB8jp5o
KvLzmQXPWvt17mVr+1NxN3wfFU5FMrLtyzw3ubZeJ7S8IO03zvfMaEZdVUC9ijibRppMttuW7lmv
owwEZbdQyI5FhlrqGYJP5XOULsNXbb7EtESnpipIcOpW0OPQuXQRojL5gvJHFu1Ku19l0WJhYSK0
xg7QkrUSt+nUIthQcCCZJVkCV+Y5nXfnYFeE39iTWBDcWTPGPqriXmAdxON9A0WMf4cP45td7B0G
8pl/4y0iMQOneiI6davnScDd6u8w0J8r6bGVZxaj7uDcb7vHtjm2E2W1pdNgT34Ncj3p01d4rJcQ
cUxOj+UX01EesL7ylf0kz+WleTyNN2Sw5PNvB/SCg9m6rVvafKiTJzvUk/SW6S7Y7hSiNOTWa9Ni
Gxh/+JbcVxbY4FLMwNuAlQ940d60113b9X1H68FTR6psrpqJdzurKvdl+4wTRo5RQbUG3yIsKnuG
OMPttnHKGK7MGAOwICwTYshjENjyCU3U/6O5LTzAKTv/SPcQ2kYwPjLTVM7TgLB7sTbjvVaV7ysx
Hse4ltzdk92e2zHAIZtrVyDd7PCfvJ8sDhBj6GEsLpYVMBoAbi5uk0juqftmaS1PdM2KwTIAfSPR
Jjb0FNfVIK0JsfZYzc8FDwAiyalKoJQSnwluaKv+1B7hpf5KVaNKD7cXMoQrBqnAEN1ICbqbXioQ
ikpfsMu5gljqkU2Kza+fbNoL9irZQXqyIxiro+bCCk44qbj6BDxVJqkboCFMk7iT+D4O3bhwvf4m
2+87rn7ZIIhImBBec+sW6uPfmy+V+PCxBdU3ZGjZ4fH2MKzMJYo2jIfOATXbY48TB0pzCdj4gxQY
4Huu+6upkK0AlPZiA+hEYwbAX5AXDSCbpMl///U3gWFBYzad+dxPRL2Sz6cGIX768xOUDEa7CPcO
DNs3JRgw3VAaCjO6h4J08RE7PogHhhumJrcBozWwHpt2NzIT+J220QPOFDQBZ68zjwWh2SsHeGR6
0W7xU2YHXca4j8f2dkALns6aph5/peuqBBE5NXpmx8otCqnuNhctnzrbfSe7nP1tq7mIOJeG8wuc
FOoEuYNN4xc6thNBqLYBCNHYhor/pqpJHbE9RtwuVNVgh+gnpcfGG+6JD0hkWRb8DV6Mrq7eIZoi
0DHJRld0qPDZuS98JdwcbYwdLSWlX7jaKInQKNcl1+zPTg2nvJua8KXbvmHAKcT+kB1HufcFLeY0
Q0gjbFv1qX+IRa7ABag9kHa91Vf03LRZISoEsXpjtmlbWPIQ3m27P7ESlvhNiGk21eNzkXwcK9Bc
/GlVzaGdjpQunJqf4A7K5t00HnB+Mae4KkJ6Z6QA2M5Q5g+qhI4NhQsIxt2Kb6aoyAuH1TrPMheC
HZJ40WZIrVM//XYf/vUu/VP/6c1HZvgyhP94AFGn5p80AV7GpbTbl86k8lKl/aq8OxbTL8Xn+OuY
K76AOv4WsWt5gCt0bt+LZyDH+OtKNvTrJ0LogNLzdCUpfaScKGGio+HMckoDZqyreKbJ2CuN6erD
LI2gNu3tzXCmLbfd0sTvfK6FOAmUOVwbYR76LxOAKzpNgnRxx5NU5vUi5dUAHngwXpYsGq89UczH
zTDOHGwxN6uagtroWLspAgy7U7lqdCtZuknQoJXQ2RTbPvG9YVhdXo9irncvYRsMdox0RJMtcnad
yX7SF4misNh15UqBlp9jawU1tTMAyScOyM6jmNYtFrXZtbV0q4jK1vMISnF+TCH51262R94FKj/T
DnVQxuiFYIiOCnw7z9cllpLCp6A1jB5hO7uBERagE92IRzf+Kl2fUBAJ0Vt4528nVF9bvS02FI/3
nZIJAsYv44pGOEG8pdHo951X8tzYygl2mz2aO0seBfqJQ/JVrdOauiw6cxiS3hXfoFklAupgL7XA
U30kjJUYMHtQvP7wo9lWGCtntWSepAaKsiYyWDLqfawY6BzUK+Tj5/GanZPfiuXO0em0S893S3Zt
7GyJy3MCYFsyQFvEsss6fv6/PSx20WFIuVw4NxyIOD7Lc+a6JmR6OJqBhndUzyapv/LEdi1akDDE
hKdCMp4VNxQGlImD5yJN2nh5nsbRRj8AEpDTS1mW/Y3Fn4Yapwl2pqxiL0vxVczukGYHTDc2UmqL
ksu3neSfaQhqtBwuDCxYQXx6j3jacZmRCIJxOcPYmbJTxKkP32OhGT7UeKSQATu6OyBjawL33Sfm
vOOHyJlqitLIezDHNTVvEj8Csqhef0R+1K1iToNn0Bfu1Il+7LSu0A4C+7WXgwMy8KLoos37OsIH
IackvegdxTvtqrMhMZQUMV2wlmLSElBFqF8auoAymu8luo4Q9oL492gPQv0QoMqBas4k+pVTuq2r
kK7XYaQF8sKcc5YJUeWqGj5omc2UATm4FFftUpWO3DbkYB6AKrPz51ghkCzl8x5xcQApWR3GskS3
rAwdiRE+AcFhE6CT58Sa3emT4Co5rIsMacJyFmfJCAYONeFNs8cZaIUMsSQO+2CTx+HywL5J94qA
Byl6LlXj1WxChCAd19iWiK8so49drekcT2Cwq/LNH95bxnIadKLzL1kUaA0tsjhm/iWZ1DrLMSOK
UEHjIg4D4Pjd5nrAX5pNZo/RdYfP9+xGhIZsWXE3xMgPUbrGcgT94zxX35MIbiPpZFOjqaT7DIxP
aaBqeR/Z29LEAF4G58Xn4G9h89j9B/i0dMmGclWEBUgAbzaIag8+n+qmYNPukKtncTunqExheMZx
Iov9iOvmxA3+tJb00nojY0nSCWYYM/dBGP8WGoJ5jS5ydi5CCXdBV8fcbdDvGAEqv+I2kBvhr89J
cL8k6HGZ+W781CiST34jqF6xJi055xDOUFQMLCXSH/M0DPIiS4bweAAjvHlmmqTyNsfUW3KRbius
RF87t6IDv8MW6XO9Jt7O0vcczSYSpoivrzkAaB4ZKGYMKD/oqpu2G8tgQNDaJfQM589IQHZwravs
PfEH4HTVB4STRpRYUR2kKTPqq5bAOXZocRlxIsSlHxEFqQRKTh2ni4d3fWKhVRTWo/hE7VYRDipn
sLWubA8wMDZk2EzLTbHOc4ZaUXBnHD/GS48ScqdRc7qsMF9YYK4wjCPTGFNb4DjxyuHeSnsewVMv
cdLcMsGDKyH/dyV2zUVMGNXRIpnIHMlLZeAKLB7vI0gX0x07hWNOLJl0DZ7+VVs52k88GZlsRG8w
51QOAfBwzW5+fHB8+xBHGkQ4rN5kM8ED4SHQGIabbQmAlYx4XCeRzD6zsZpUbgNj68qYdrpo5Sfz
ADsPKTbGFLqbKi0Qa6/d1XD3cWsysX6qO7Soan836mJXvdOxdLhU6CuYLz5T2tq34Srude4P5jLM
YIACZzve8pF8t3A3SCAnPCAVzKkzaDzBLHWidiNeyHnh8nBzOsxNAm8ADG5f3H6GLjXcvIiZ5dR0
ftX+R9R5LafObEH4iagCkW+VJRA52L6hTDBRIHJ4+vP1aP91NsYbE4TCzJoVunstdRSmyxn8Pl3/
pvIljB0zoDkaEN9aLFMD7WY0gNaWr/OhJC6jL4+S8lFryODUNaUMx48517lNZnvKUyvKMJsU+ogh
FTA3BREyx1Z2ta867SfWJtWXiUN0RDq1JEwpNrISzWWxBCjS0kjRudf0VtGIcjdTgpQqy81ckYhG
tCzCaq2AxpyZEXAXmvdwHoTgABMA/GSReaRzQGiDexI2M8WFTp2FGvup69psuecJFb0NRoF3g8nk
By1jqJS7i12YXP06hOeP+M1Z2Cw666AhrWmkOAcV93PUKo5Bkkk6uGXBCIAa0zkD88QjzTd5H028
U8PtwkJSwOVa6qwqVwTWHq0yPi+TYBL5/M4oeWQUCEokCUrUeTTyPu48h0iAA0dj+wqOWS4BaPqh
YrV8Bsv9pIcSW85lwwn3dFEFgZAHo+SqQridex83ibArxCd3SHZ4Jhusd5mQgsQ0OaGtM/t4G3QN
mj7lGTI9iLdKL01NzEXyJ86B74abr5zhCyOu0cg4ZYhMDg5LoMabhFqqpOoKZCfydLIWeI1KTUfW
WqVR8zSyCC6ibRagibm7No3A4J5IPPFB6CabrNXewlyy6GDmfpjosl5V/AJxVmSkcl6D9qNCnxoi
Nj2Zf5FMoK6BFoMmexY3/drqhyVPtm+OtzkfzUelUAZ63pV/YyxFtCEIUJdZ2X1dLp3WPABYM9Dx
BM1vc/KZLtv4TKss3qgojPVWqxs3YeuEnKhBH4dAHmkILvin68Q1QzFew1J3MS5m7SNtZ8sd0Gng
etWtRERFkQwKddjDzmta5f+f/dg8BuAxMHELiyTTWbvN9xtbX/d6q2KPb8EorGC/RwrdNcv5YX70
SMjwChOp2/SZlI/W+ue+92Y4QpCOTbpeaXUFnjQPUccQuBs3/NeNQcfIn8zPQB4ty6JY+EtwsETr
V0pZcYdSunXcCJFor0yHAdZg8bKrAwJXxF2Q4Kc9Mkw/TpNQPxgZcxrEpVAh9uluBhJnOE7WozOU
J1o8o8zS3kdnMJZN8FpSbjujR1BhYzNfZ3TRRCCr4b+mm1urBH5552fdG1Xfm9Ms2qVa0Cw423dE
G/JHt1KJq4hK/1zAuJ87Zfj1tB8isF2ugd1ArqUx8jKlQ3Ea0kZ+3bJ+z4S2MyRD1q1Xu7hNmszf
9rp1XY+s37TpHHokOXHG26VSr/C1hRLMZB5conRQvfJr9nGqX2V39wg2vdnbPvSOvK0LOP6SgHrv
pB+vSlPjK9181+gr4on/1kfUWwq08sD55MfU1LQU1vMqPIyg75wctmlf4w3hdXL2Xl24Yq1Cq4Yw
OJ2QEQaHLRZpaqn5uFhiiuPqSEbJuzS1auanACfnsOZRC1sCKJDrQEFKqHrN1blM0QjLDbcHy4Kp
1sBWNCSe7Muu0SpN/UwBLV5aDZwmBQuMGIyNmuiwFEHCmcr+FDqyPvheXWyZ5gabEJaRKGTDe1Mo
7FhZrwC0VBBWom18kXUMQwj1CTIgDX8NW3hjN9nhGKxjI7o+vitXegzXB6VdYpW944XuZTNkO5MZ
3SLo+dN7H5yKGi8UUQqp0lT0fbf5QSp2F56oGx5spCS20eb32i6QsO5Wg/XyvCyTn2qAVm/GlTky
YpuXs4UJh+ybpAMMAIKzaXrPS3gJgIqEUyk2IrlElU2pVX4DLyl/05aFfjDMiICut6FK5JKLz6S8
M4Wv7GU0Qr12LfsRWHYjLCU3JxV0XZLS0ly+dc7LTWsGlCpqxoW4GaP004yfbWkMHwZZB7BxZ9u7
P+xdEwExBIC/Pdqvoq105XeK9nzVq+FSDix/v9TTUtWosGBfks3VvrfLqctfx493A5cJ39+y0Rp7
kK+JJXKtxq31+AjvaWL5ACZj68QraMlezX9IN1lu9lui4WvlSwpRRTTrG7iMQYqgE1sRglGcgBwB
3UzAVaiNEPBC8I5gMsAMqhN8+g2s8wicA0j8cO9DxkWJLwPCjQTAz7t1TDY/OWxHcZSilWcWE1vA
KijEt84R4dtN64yq0wFdZMB/gDbioWW/JjP0o69R86/IuToOdL7SXgUw4aABrLsM9j2TIOzDKI0I
YX/opJDfB1CDYSboiae7xmCz7KB8dZnsR0VfuNXNoIib47w83v1dW6DeDbWZ7rxR7WszuHGmiv4V
UOy3pNb4QhSzOM5vyaVJgkoi3uJPnNxPwiMEtSXJugHrIqVbjQ5lXP5owdx5Qr/VAasBekkpmFzt
gr4BLAw810AOMQ8v166aqPFXIMiTGgsIi7RDEeRpN0c1mkJBp0DhlgwQbgbTctlYU31jI6s6nncL
OBCfx62mTizdhbC/QWs6c8y+3JF3/tv7yqANiSzw/kgECYtDjwMEvi7gc076mFx4hdrbLpAjDkEy
uRwPz+o1Exf/sd4ry3Ann2skE9mU8EtGtfHAe0HssxdDoDyFGL0yC+6H0X7Y2Te+8OI80Bc7ePwO
/kW9FNu76Hej/a3jRaER0amZx+bJBNvlSKXrtFUdVZL1BOHA75ZbWhSG2wmSiOxiQ+2QLcbnj3NW
5T71SxzKwaufGR4aNxtoKVBPvMsqRZTX/eMEHpNLsONL1fjhGWZJsyf9rN1PCiqpEp78qlPjXkoO
Hp2cmOWoEvsXhLvYBPLHiwyoxeKCEl/wCK5DZEoQDmz4Nw5MOr1Hr4GQGiQZ9YK4d2c2cjGeBX7p
wG4cwkL86Mxaj84h3LRo+21YD7RuRhbf8gsBSrxoPosJcY2KLkQeTiiJcWo/AjIV2dbOk+LXJTmB
rtrsPS4m/bTAVXHiEff1LgHkby4yWsK8Xdwf3UXl0cl5c9dJe3PNGY3v/uduW1V7V6Zp02wPaqmk
JZ9EI9mTegRmjWYcU0HtRBUXiMIgs365tBSpANYx4zmDap/BLN/S+DrZ9IvI+KDkoi9Tgw3lNS58
UpyUS6LnedzSjuTcEcvs5gmLscNm6H16JRczBubn9+tu2i3hWxdng9vOWXz6F1K5tEEYXMLCpDJ6
AqHG3a9aUd078OGbfXj4p6S2W2z7j1O4rdilNMrC4rdNfxxg/4eS06Qn0M7Z7mgrN/PPX3efyOBI
MM3f5SRoQwAdP2CPE1z3Kkt5esQiBdIUpHuH+3jnHnHVTdql7JLf1Doq8PH+5FRJCbWON/sCKQpa
Bn4S6Qcfsdjc59S7JJZRoha296qtZyKypyIOMXfTOOsSUOKT6U5SwUvhh/LaWO/ZGpjFfI6ny6Jb
YtHV95oIU/HvXGlDees4wVqTR8RfvNeEl6rvg04iK6TCMK+lZCUpUPAQnY8bh6VMdql16OId8peK
VAX8XaISMgpre7+akd1V1tbcTEoz908VAN6ml7kCk8JAHkOu86f4U5HMgOZNVBABz8MCg7wlXU2s
JmygK6s3SqBI07NS4NkxrjRzjl4Jg/r5aYSNcNZSK5VK+87Qx5sNEevnlpnN7LxHckTAOh/hbJN5
wdbyl29Oo8X3MOW1aLAysEq9aHwuIapzxIqBTRcpKydQaV6dfLUVkPqn/qch4PAoIoOGooYnMESm
M5Kg3G5Mzt98G0KwV/zrSGuEbtoen8qgX+WDWstgznQwJjQUVIK+bkjkNAb3aZOOBfd57WbT7GGF
Gj/eHJ0WgejD0su7SeSrqwGXY9h/G3CqJFop/lQjxLC6YCDNvuj4cp6Bfovz3BgWF1AQ4DuobVVm
f8N2YgXjZyyIP5I8jVANIXacKdmb56hqdCBLyaNfdR59c7IRWrRQKL0MLoMaVnUT3qNNqN/pchN+
fu/Rmk+WcXDWGfqhxfbTPAGLweJSntxdSxf1gh3AStAeIbcBOt/AOtlzsQZF3tM+68jurNVqU1+N
d/JNHpNm8KJJYZUuYrq9cUyawbbH/A2u7UNn1zm3z4QR2y1kv7evs6+VWdeKQeSyQ67li2qhdvfq
VlmKz1A10tEL4ZA3nzhMqsHb3/3WA7pXIlgCxUg8EchrE0lYNpMbuidXvE6kS2g7FayjD03LZjih
x9CKigyC1r1KNmHWbjrHlqgRJBwwN8E+uvztI7VEKwcZnRhLfEz9ukT2TL+UkshC9QjbzZtORqAo
zU7V1R/8n2c2FATRYH4x/c6dDYsD27TekWZEfaX+H0h2+ixPDNkNA52lKTg30N0//pjlCEn9S1+r
V962Yov1lvD9PTzNq9G1RV8H/gvT+RWZ1LoLahiPWI6JYgv1yzgg9YsEhQQMqnapq56FCj5Um8WT
bo4KIwQh6dCkRki6w10RQSdnR37/stxDKvmGATNt3126ir64uHdiQZFFmyTHIcTwZiqJ5EMXdXI7
5Q5nT6FyTtjfEyCq/fPdbXQ/zhvZl3qwHamBqO5IxHNxywzcsrPFKbsYX1tD9kKdIF9CinbK7IPg
BHFXHVq0FbGXnvjOJefOc/IsuTN9M7seZwweZqsRjcaUsIdPGEPq7DIzfuEZTCtiN9Wgzu3DBUh9
aenjN7QOyb2149781k2trvDJgnurjNeXIFvGGWL5BLQ366y7HKA86TGp+OE45qCBMHHm8JdUkxP7
il1jLAK9IIcpzpUYh4zPDx76B38XmVrQW79lvGQgunItjY+tncevEyyE0P2OszaEaNlg73//SPUB
HtcUxFf4+zuOcckQ1UF90TINQXXOVbzEWqv/pwZkhlgEAxLOtV97Bk3UEcCgFb3ApCIu4UKviq98
iyu2NQwgTy9efamr6qrlV+7mbX6Zln+F5AEBF/G8wb1X8vbfMinqqlL2pkjt4DerzRaqztzkccmK
z6bXYarhjT9GCxz36b9eFGwO0fr0te3OwNeQqDlHVkZK6MOUy+7hZ5l9QJFqOM88fnQZ+uDSh/EQ
tdqcOCYqM34LJGZIV+NDiIKfL1EeCF3iqcJFRRHZ6xCK2Fh7zhLDh1a0PhEN10egUP7rk6x6qypN
yKIBJ/8md6wMoBDvS6h3fDMQpOoUtnZvICnL/vMW3J92OXMqlZ392bv3Ql2XBMhfBTg4KJImohgN
r4TEYjUozQTaRUeQnDErfsGuEbl2Z0F9Tt2ehJgqrPOfD5BnCCv3mHQdYCBRTJZ/S8Ch9FkFMMM+
whhYUrHFfTy3gOdNmuQHlCMnq09CnuaYuI9D+XSy1EO5/nK+tAwOh3/DYUh12B1yhsyJHH8Pl33I
FOBvGF3MmO+gYgcNyIIHO/hAiodyx5AVS568Lbgg2EmshRRkcIP29AJM209anlIXdR8bJ7XcPcaO
rpRO+RkwBeAT7kftj8dShYIUox5q8G+skMuEW5zmIaELAJu7kIt/VPfoLPJEG3A5GxBYMRHqrpTj
JlwCLpYil/56eKePKgQOO6FSTeWvr8WQSfQbj+lDwozh56+fy9HFHlzHrSP9DxZlbnIUZDsY/d4C
XbiNXdlNkPZPn6uG84rPiAVe+JYddAerJc92i5XNoyUVLDUvCQERt6OJ3fdprqYjfCXTlzIJCF6V
i16/GJPIWxUfdglRXVRP7PcjKdKQ5rks9bDTP2lGeHsjd7wskPv/fu9sauIb2tYlg8eo4C83gbQQ
Td+11h8FAkaGPEEpRWIIuFZcLxkEwOJK+lPdX/t/nDfoSAwAgR94lr8lAV+I1l148rQ54aZYtAW9
xAomywlIqjsSOmBFJ/BJtFDoJj2byXIomgZ0SEx9NSgH1b50v7DrlAaqXqmjxLw1Qr6V9GjGMvkf
voJKGDKfZEb39NDMTf/V1br88krOL64UTEoMmC5DJ+aCDqUmoMEgKXPNK9F+RPuI5dHodA+VYeNg
9ILYpXzQrEWanlwgJ/5rjrfOuv0mJ4X+MvGSQtBTV/OacHcIHcVgy0CvM5dDLtPQnD/BxGhNy5aR
N+XL4BVNOFsTBVp99ozfS4AsmHReYZppphlcBFeAMnU9mpE9EDYngIUNYQ+aXq/gDTD+VbpXShKH
SEEdnqkk8OyKQkREmlWVky1prTW2P8WKzQZxxqnBzcIXCZ7t1Cn7K2YaHx6MRqpPUK+bg2BZUdA0
pZTI1BoUnlB67LSVO9YrvCzRQPn9FLZEliaMoe64h9I9iP6VMVYw2gHOwp5cxxHVUZAP0aoDe5w+
K92sC+qISII4hSIGH/24fC+7T9ShIhPVYpPCRhFQVFBtfc2AICJYqS/0dawU9IB9JNetgtPnXyYy
x/iaCIbiBhyWrVfcx+dxY4ZuLXXtsTKKQj7t9GkS3z0WSUUwa9BuQOYoVuFFiPH/ZsWRW7mPUGZN
XvGeRQOGMwGYe2qT3Ike3nWLduDWl9jNipNt+qAo29UZUh6kuC5vGYQMSGniXvGOiSRYtTtlbzz8
k7vXa5thJ3sI01ag/SHi6CzLTzsjZ0B82T3G6rnVILI3briS3e2emiYxXbRMXjwO4BNP5ThmIVRr
ThEaAh5OUd1TKTfHIklIvYfOHDBL3EIqZT1wy/j3EldgmDO2lJ/KWxYxJDvss/yCPxlpxiu91bQk
DZlC5qxx7lQDASDIb9VCcDZs4oW8fYBmXeOLfuHkFiXfi5YIpyLDhTr+SvRP4n94drU7eftKF9gy
TYdDaYXWQKRjfihUK8N9gmR0tgGt+ASiV+o2Cl41OBioEr0TGQ6oR8LDBJS6BbORV6g3qVrd6Ndp
ImD+ADcAQTE2onjQZYxiGZ9hEXs66HepeKrCqrF8rItdSXSCzsx8U0hhiNDhPq++inqE/iFHPf9p
AaZlmrIV9fRIINsY0g4MmZ+EjZgpkhdMVbUTZJhVFzg9NtijJMsXamuUawoUz4SXYO5156seisWK
1HlaZKQSgLg6ppa4fDVQYdB0IrecpORTAYX5NcmxNFSvSKhDOvgB3vOV1/O7kmxAnIAvF25TdyCY
FKeUfDCVcZgJD1c0M0FymMW6jeYqTVJuXio1g9aHOrE2qWEI/3AYwTSKVsDgB6p2riSZiZ5OxT6G
VW/dRtRmCquY33UY8gjh3JA/CaZvgkgiybfpS8cf/PTYsakZJ4yEAeEmHnSH51a4rViwmluJbq1b
SDFh4zbBsUcv0g2U1YS48AacDR50deFHFLKwNMpwiP6BsAMKYCVAlB8w3mUpWal25TWIhczkUE/L
hTo7osSS3yTEg4vBd+uwyNW8Ro8Ue3P8tPbk7ehZby/e+N9B9oiPsDS96230SYrD9OYXRFFeB5sP
0nBUSQr27QqWKHU+7/Hg1qngBzSZg9SEudagNVaruUq3EckQzR+SQnwrVRCb7ybJAcp/MRiV/fmc
hAzUuy1QDU4yZLA55hB0QT5GGVwyiEqosA1O/gprQz0UeQeh7VU7VmZHc7P7ZfA9J2ewaIOn4n0M
aek/REFbFVQB1VRiH6jUBzQXx0ofZKfAcnB2v3hvvOnuK5hHseFVnukhgjTgNHPlEc5iSVb9ci2f
QXNWGm2rwEMaQGsV9AU0GHq9C+XNm0noYF7514BnUPAq1JJAswpUQfpoDTb0+zE/fMhZcdDsQHcg
yAATiSUHRN/LtqOZOwLQ8TXnhKnzMd9ViZgxlDZtFjEBnrWEUOtuelYP9j9rIwV+R628iYDQIsBq
9vIclT2QJyfIeQ8JBmMDCa+j6VTaM8iFCFJAPioDV6udLTgWXAr3Mi9Agr11dwWYRs+ac2sgvcxV
NT62CsliAcwQUtS9uRCq+NWuHV1rohr+kdO79vbNTlYbHKtb5w238OpeLcKN0yVZ1JY4jojpNYyk
nmpiEnEXAEkHq+qtdApec66JkTrTRVFKEHQ2FxxtOCRqucAlris9ZG1fCuEljOoxEoRZGOcZ+/X2
xGQoIPBKO1YUC2BxgEYGnozKt7YXSZgP6lUirf00eeBwwR1J1vGnBXErFlrghQC2EDEw14Ty4gF/
yDZ3R3IBRgOuAmsCs1WjdEeBAEn6Ep6ClHlzYYXXXEu/1mHAkMnoxCBimOUQCqDj7AaiKs4nRMAx
LCRZcHOHdxxkxpyq4YQN4DoU/E4VLXxPz06vMbwkrIuPAMQwriH6Br2qF0zh6+yjcmBRhsO31MO7
u4EELMex0q32U64BXUekKnujKTrbxPosFrcYN+vqK79QT2rD26x/Q+ltQ0rafq6p00wa89nFe4WV
1/A5vQNLelJSGZbsxssrgME+2cGm26VVu/dq4USEdgEF0fXQ+iKr5Ne+LB/tkb8TfU9MkeyP3xT/
POvL+rpMnmzNdEW5ki27R6cltQSUhKTKkUFPzuzdYEbf0Q89HdWM1YTDZPPHz4gCCUlI3QiKyeuY
HtREY/pLiTS16qbgQ9K/RR2y9W6lBYfqYGtGvSN5z7fd5aThAaUqg6/KIcMkbcjmzxz8AdzpX0VZ
Cn34Sx5y2qXTkEcKgwSdSNxgYLlGiod3zEl5i7JtILxUGlZ2tzB4TM3/HqYWFTZ+b1yAbMpzD4Dp
bh2RsgasdAIHYfcxOCgW8cqACQ8KiHmOE1gzGJ4clkp3c3fV7PBO5igSSPZq+r0VqgH3E+IU/x9o
Tzc9I8EzpR6nxJLibjXBPXrxUMXCMcpZnD/kZ5ATUXmOiiBpTjE9RSzvUbFUk5+KrwxfZ/w36as2
hZgKZ0XlkTEk8jbxIIpmKKrgS3XEvCnTurLfH7dhtND5BdkUkrfhMv7FsiBy1I6HJleDYzStcVLH
Woz4HkwSaxMqMqiFSaOmTVB0RP43hBDbh0hKTW5IzMIefnvTVbDg69iT9nRKdhohHdw1/Lgxce4f
2izohPFVOG7LcMiWOorPJQfTDHBSaWTEsfP9iLXEQ6UuUK7BLfvEd3RBWMNpj0D0QxDD4MsQ5yKj
gbAOdDQtloBvBj3Dsw7wJINAgkCcBnzgGv09s8kZ1Tl2E8+PvaKhb/yH+SQYVsl6hnuttNg3VMwV
75JSTJluODOb9W/QHsd9+L1rXOZOp9eO26tB+3e8m65BUdOQoAupbg52seGAJ+z+HCEoQrT+oW2r
Fjc5lgFAHTkrxqGTZeJHsB+ZZx6iaZ38zP0RrpK4HsL+YMC02snT0Rvn/3E/9IowRhJvAb8l1jcA
CLbyA7oy7PNZTL+0lhWAmIIOQcwgwvyh6lwH2OgpC4eqACPIaDujR4UkKdkAXI76uOI22pIORG3V
2yeMa0IAZ7BG/YuAQssPSzMv1ol6ceirOPSL3uLDe+rIKXG5O98McDa3qFbDXaT+aBb9Qgm48S81
fTWRVYxrODW6qJ9bpnMC6dl6Wz0PciCIAAzMePRGclI0U5/+UWLWnGHPINLfVZ922vb5AjzrLu4A
Li+/5UNr0dcpfoMJBUDEGSGYG8ljzy8BLAp5szgtnLl7R6y97o+WKxF+QdiDb+R8ch2ekh254ezC
QTMbIm9FbyZEWqRDznuy0UuIM7A2As6zBEECSwGuHf17sEe6E9WqWJA2FcPU6kCLoFxZvNfFC46V
Ln+BrxWzSbcry/GGe7NVbacA78999WBBMhTU6xpb8phuaTVT6KBVjx3XFRYYXwj+0WAFoVTofrJy
QM8/sFSeMI7yu2DkuZyv6ao7+fgi7H2gPUo7JYuqX1J4lyKQdOLVbpHevoD7JAl/xP1rfsmDkBbn
GrJk1be8nPP8n4eWl/bk7hoOjxwzelmyaHexmFjZgXT5hfIj/KcjJQIFX5OCL0bUBKhPLkwh2qCu
pPh8L18SLkrmTTbRJhLaR098gRPfRF8ix4Dh5Q/pFdEBiJcB2FdYkIEloZ4avACM41wImZ+HCmp5
kMP2BbgrOjSWt0+/eHg08pPETLEOUO9D4yUJTYtk/Aa8xxBgBsIEkUKMdoqgjGKoqz3bRZX+E46P
5JvF69Io0U2v06IZsQ3JbDBADauxxcDRxNVm9J63s+WLtWsQTRmf/DTlJjFQoaOb9h2KYeU64l7F
myGQJSquL/s2Jfqgew6YJgCslH57tLqBk4s0MNOObOWCLPZCqRfBLFNATNrGC5dGW2NBozMAoUyB
zIzpxYBtmMk2FIo9EHufoohWxmFdYOOZyni3YKjM5gYvPOYBf6UB8MMIfx2RR2TxPiFhwMiPjn4J
+CKKGESp4BR9os+qj5aE3+VnWeygWyPpQxgpLbJOytOR/mUeW0FOWSAiRuha4O+cup9Dzw9ONRLz
sS/Inm6SmVa1cQZK4OYsSknxp4xYgEufkC9pfpDJW2I8MJxf/b6A32Bz+ziF2JPWDzVlYcxRBwFX
srzbkwcfEhH9Dj6cwhAXUk2838HFXDlVHNgkG1VTbQ03zIGv/GHOzgQ8z7QSKUTyTlLagDioRrV5
uKqQ1Zjm+RzzYTnwE3iLOJS6awYprP5vDqmvLDPFnG25EU1nnUjcWuHCDB8weH7XHSvCj5iWAoDA
FVdFOIURcggryIK6eYZygXNRDtpP/8LzdCVASUvZDRWKQJSwnKbUXHA7KME0A8UeRJoDvUeFLJpR
X7DiyD06vQVbv7Gic/mVT1mtWIEJeQSjw+fRnq0GoPKlaHwa8xxmaiRPWszLmvNjwKsa0CYnB9xc
3hPyirxLg2wAoB1PKMhCUkOEuYYcqngC9WRwd71Ch9KNKc3kSNFtklJIpIZEb+w2H6EKryBZiUWc
LIclmLWKyGlBDqv3YDo8aPZUi9ZBxUxtIXELXSUWRJmg5Q9hkPoursOip0SFonWClpCIAm4jlEbk
HgzZgA5U65X0xNW7SrFSHuLAsBLUj0+xw1g2AFquYIjABOTeIS4nfAV62uweQaMkwVUA1cvyIPVc
ncl3dFAoD8jmhLQEy6BNVjuVXgNahgzbA5SxNPZ1U1dt3c5hOqWfTPgmhOe/a1ilr+g1LAE/aF3p
NVo17SIL/naqTng0mgZruQk2dGdtdNTSVourltGz19rQ4wxelRrbHIIjtaVj8J7md80vwy0CjIkG
A1klkZTIRDPFaOmtm+aFsYumAkGFTlxksY2YVuVoqcfSgaqxbKMAz2P6xXK3AuXImKFkkzGikKpq
gQiwT3JVMpLq8aHJYtCkspeymB+zsvNtWtDy88Fu0YrWk8eQ61upavj/m6kXyoRc45onB4Sv45C/
JtK8P7RZQKifGM6tmEm56EueAfvRfjQO7AReAzYZE6m8h/grooOx6s+Zz/pDfoZZEmTu5dYYNCsl
ZVkpfZ2shDCs9EwIS0C+do6V5A5QlQoEtRvlM1VbEW8BDpgMoaDh+Roleg8LQ5feebgIyqb8l3QW
4EXjVWloFlkCbwmH4wbgQLCb1wELysaZg/Amj6K1WR8s4YzOeb3EUfG6PBg5T7hMjLFqToFRJ4pZ
UhrOfl+9Zrs23k7ry6KgZdfpaVrO7BRAU8WuofdCNpi6/s2mQIl57P+1luaKJ0sKcbLfbyc5BtAt
W+5XkrB2K/9ZdD4tke1msU868geZBKV0cG/dHxeynsjKAnzLR1Zn1eSLlCukq59EMnHY80pQ6YsJ
qQZOWkOp91UZEVX4cTm5mjIaqFdZZ9lrvZLbdLoiwDXhUt3cXSRznVvmMjSGj6vrLBOiGSgh/HoH
w2RFZAoJ1FbtoEfYsZguCNNfzhTTeqULqAQLt6RwbgRI1DYAYDG5EQ8Qql24IW0P4wGunsdebhpl
/aguwKbhRymS3EE/k/rU2ixwfprk/EpSEHxMa7YkZFQaYBMxsOPc0kCvwObwXiVhyDUaQhjkrvwb
tLkuxlryu9jbVcXQr0ginvgmtEeElMYh+Ge0hGhigMuYaUNYYRl7bHPXnkZKcMveU+YQU0CpE7Ev
QULjWJAe3IIbo1ehFocFofVAPjRHxy697AqGfC/m0M5dmZMEeAxJcVIFAxxVsxRARuviiXdh4xpB
HARFlFvzIewQRyFhz57Wp8eZv2+23x2UPCZictZ+1MqisCw/nfUQkCiN7zcJjXFBfVQj7rQKfQOM
TqoYSxm/mlcelegfmd8y99UT+PwzvPgXaBxi4lsIVzyMesYDQ7T+3f4eopch2NfImDXITuV+MXn6
iXJp/3nJp4Hl3R4Q7CU1YhmiuDgfuh+ju1defHzrYp8nsJ4XR0ydxqymOMD30SyxkhoudnL0avPn
1t9XIxK73cr8EO/ALJLRmQLRpINPh4Ps1UoeYO2oCbN95hQ7DbqpgJ+cUrBVy29TJVbxk0JxDQFI
uUnyrqrd1xd4UhrZ1IfVbqW/w5U+/Vk0Ps/vluloJ4b6/V9bY02znLryhG6Yt12RQNS6U1rIydGi
JEcI/1xWSqvpE5aNwo28g7r65TSH8tUktJO3/RX6ptRj5aFofA3rEQjfug5lxyXCgjSIAwvtcnTC
TNNJBP6zYsa3ZnV9yP08Qp1/t4QIVHZRNHEL0yMXsZWSQiq6r+H6Yt+GzXkB3HPmNv0X6JBo/1M5
tWm1mI9dORsqum1NYo/H8RMDg2MsuyijKkOqxxrd8lIOFEE2PhE7MEEI9mi6UcXAOhEYSXTF6B4R
fBM/Mnhx3LGmeWDJwB3JzZefiNWEZpwXfKQeI/ujISAHF/UgGggqIFMgQXUcc7n9fWCcKkGBQp2K
Q3l+AEYGwqLqWqP6t3Qr1Ez6QVSj1+9cJJ7Nc/CEu6wW2tEfxa5zPC2ZAg4qJGbo1l7BLcTdqJOW
whisRvjwSmPjEm+Mdg7HIWf1SklrxDQeXYNITVFGZP3FamKzebvrD3oVHz9rb39pAKs91U2U6vWg
Ekvq4M0QysnTFsVcyKghAbdixqt9620InWm/as+vAeld1DfmJR7rR1+tg8Rn7hK/Pdx9xzI9cWj2
m+iMWmxdc0urQdopOrVYvKt8yBbZpMLruVq6bZy7KT5ozRMTjcQxZlRhlW6nuExlgT2QPI5IvoeR
FHe2A/HFLnmria91KI2MMjuttVdpbJMmdk262D31FZRzXqNXS91m9kmD0tA2EdsvmbWtaNYWxT+b
022UWkzv0Nq2WTCABGyjV/yKt1GlW6OnQ7UPEsxA+E7tzeRwCZ53Z0MuxD6OU5LCe7gWOKmX8AGy
+G3Xhs3xGswawLvL2ys+Svar4O06vPjCluHCAFk/hy/Wnp2TQTmjr8LOe9vTB4sko5GbMFEKFXCR
1TwnL8ZKYElBJXR+psmIhHmjV8IN8DkAmsh42y3NASu0s4YxRI7+S1l6DXINZA3qOtas0C10019x
7HVZsmgW3Gltjpotwg+1uE5s9l/+oEqGYR2aC36FZarBqgsmCp/YzblLhSOWiiUvX0+WRDVRddl6
fRURVpFobtaWaf74Mz6KHIW6qktk4sI3yxzf+/p9i7Zh0yKJoSurJpL6hNwGdVRS9yP9lgU7jGTu
diREMISMATUkJjXCBvUoi+7UlTgOHYXCBZmBa0d4A5yts30cKY8nGWAKGdtuqRmcdx1RD/cNt/nF
rJH+lOXcIrm1L1qF6EA1uLBCmBNmHV2K23MZkRNned95/+VEWLIf8njlWe4x7LkfX+mQFrOtjv7C
zU6nDULbu3mL/ldrL9GAcLD5uHRvtRLkAl3YbDFtpdPLedeuE6U9Ayi6ugCUT5iLeeWGQyM8BQ/X
P72D17Qw2A0bhbBM4FKV6EuVsTPfxtUL5HoMCHIkd1SQlD2jh/Ky1H5FWg+VKMpvt+iwrPo38quw
M3kw0hjIs0uaejQLZP1RGg71Udm0OydPXuCH37JJ81xzU9NdpkUeplxXAVhAPxGjA4sMhcF/g9J/
Qt3A+8/9bNH8ZF2VapHjB9LKjCxeJSahAfAUEgYqboqJCmEhVHvXAyI5+hpdhK93LM26wlB+gVbC
FwMojxd0MqVnkmHw8psVWEEjkT8hQy7DrluTWroUD7RBjSENEzMOeMWYLLRqMFolqGwlxLtJnQgs
z8rEyVWPVrmJwproNlcHUMUkRqnJnDGTJCO4ufiAmSDUDUVSVSO6q1fu1odn70OLsZysKn2w7e/L
PyAdJJGKp7dGVgBtKvZE5zbPT14JDAg22LcXDqDyE7qBFI2fYwH6JZjEDvelPHNmxTyP5UtKlUl7
qlyksoYCQzDeZLe1zomHJkEkJJHi/H6IDhH9IJv2zXKrIE/JK76WEIu95jyVEJU4l/p6zgC5gleY
juXg6ivyL8LpHSr6PjvSndIu0L7a/cBuvo6PQ7UP0M6x9vcFy9Ejdgx1VlVrcj+T4h/1aR3alcSV
uoHqQLVFbQ3d8B9WUNwBZS0fU7VokPNcZ/GUN67fPXTzrn5v21ZBt+5cFwZaDcQ2z7UI1RoDsZHh
pdhDHSO72OWgcvShCZamHJbKyoCRSJqyF1sSxtpr1I1ciVaoJWn91rFuroXlIMHYifbBlR5MJXIG
lbp3aWnNEXlX6SJRxreUH7fsChmgzKPm4QqsffGsYQYXtQKmQG8Qo1xZiEbU4KOzCDyD9a28RZ7Z
0f97sjy6SW5J/yvjQ46QZJQyLfouZQFxIgwrn/IBCQ+hJ+BzcEBETbxgaOsL9uTszqATcgrKfa0+
lEZpbaB0lGBJGXAcIZU5R5weib/3qB3QlBO4MICyeudG5bkWFdi9/Eb1Ac+NKCXUqk648u+b2Bn2
kvwLyxn5E2qIEMy8Up2MivIpTdAWWwBm22A3LXVqFDloYsUOm4TalhOnpksXqrtbqq5CDAmMAdmu
8jVbCLondmLZqQGual/stysQpXa+YRdFGyTvqlyVRdOl/IiViNMhCw216VAkVoFY6Hvl6Lg+AgwS
KgqKTOYndfaJRTazRUJon2Rzrk74mKo9m/J/+VVTJfjlQBki6tRWtZeGOREDUwn0VzuYUoYByUAu
GKC9GRYCOVAxMANEsJX8Ump4K3mlIFSPNKXmaqsxEsQtv/ScTy4iHeuEy+q1YXAA21bZr00ArAYV
xa9sknKyynEa3YGf3XlVCUYxDFNGFw/yfKLaNgm0CATWAK74LQQynYRm9oUSplNJnTdJMZTQAmvr
vX5uPyeozd36OjqQN5icl83UvYPuHhQ33qybdS71L2ASnX0j3KfOoQrd6Xr8vrzRrggsNH67afs8
i3m0OwbPQlx42+deBRGgmV3HmAHBSdIaKPFLa9Y+FO3G09ll6BQ8SQMAbzr2mrji5XYDHiaVnnj7
VVodwjsg2T1Ku02i4Ia3XcO+fUb3SJzLN7B9DQ6OhfGgA/sVV04gasGPRQ7K+oLN7d1bwj2wwkpo
mZsg1iCT/cp0b4h4e58b3FHKnyK3HRNhb1Uwz+gXRV8NOsconzDrUQ0S7iOlYx/0fdPaEAoyt0eo
S52rSexxPyv0Za0U7EZP+HeNck3gfyG+dAJyTS+BsPYxKAk1h1XPYzDbJsmZCzKgxISASN4/UYlQ
XF0Sq/mkAkzETZNJN8ZofPoCzhncyT1foJsIYHWD3JBTHIpQHnQr+oX+5mr+aAalv6KfRoLIPiGv
PP3GUDyVj/PwMpR0fh+wWqrkXvZR4Qf6RLznnrZruM8vsDOytLqvRyJQgLCNb7AcKXRTqda8abJP
0vfRjKn2i4snvLjd5M5XAerF8S7H+bYFwrj7peD8BQlvy0mSTdU0Elxs5jcdufG7eblT7gjDuA6q
XhnNE5Lkda/mlmDgieevx4IR6dZ04OPR1Rl33IqylkKCSlTBlIF1vrQurQ0Az0TPVHFNiAo71FNx
OLzit76g7nz4os10BsQLo0WmXXftlpA3yvcotayLnc/pD32r9Yr+1jOnlWqEe1JtgiBgRgSKwuhw
l/8v47TG9KgTJNlxR9IiOikXGlJWzU0X6eWpG7GA67o6gjBrwMsWEo8DvRgbLkYJIC9sEsb5AXqU
2Cu6PduWL262WNQ50r3REhlC9AfxOW/j2RV8ebFltTZejXHopRuAGhZ/W607ShvQQTVLDt7O0J8u
wKRFWM0gqOsGGZmMtbAjQo/cp4ex3D4R3GdkGz696kj+8p2Tn2Tue5C5N/9E5iLXX7T6Vv/qNX6U
gj2SCiYcd2pIFDQ39gnd07AYFMgW5feLW8OXajiTJZxNZTIyt9hhU2zuMzwutGHdZ2P5j7e1W0fO
Iaz8zMY3v6F+u3ItpeS1pOZlsNbAVWUpBMEn90t2gcyDd+hcR7d+6j+Xn3ExPEIOAUZ5hWBe7z1b
pyvMjGLDL1XcZ2tXdQu998ktE8nTcHjjZ7ASC/YxpiehX6j476tnLN7Bq07K5N2sfq1JzeLTQaSj
dJNGZ5xSmdnSLHLXpYeUKQYOduxOWKk69cxr9Kg4nsiGFjqXVhVhrU6DRfqJXELFtdDtBUeP7VxX
3NnWq1nOnvLrwX8UejsIVvdxcWgRliKKhcFlsF7ty2CWOk9YxZXwEhQb9r7oVkpoR2y7T1DqG7s0
PkcNP+vcoCpCKYZ5DMlp/z+izrQ7UbZbwr/ItQQB8asoIk44m3xxJSYRB8QBcfj171XQzzlNtNNp
4wD3sHftqtqzY2VyGqyxK/iFDuSCknRqP2929EczHtsE6u9VlflN1aCXP4I6FDd4ciSS74pHwlKZ
QJNkW3N91r3LtDLMUZj/ZHff+bmz520hJW+RvFk/LGPMyHOQMVWzAOUbgEw7S1vWx3lJtDC3ou28
NqkNNT8Af59ECGLSQFt5s6D0774ClT6BymRCSKgQDgAGxB786OKplDqZJFjyMN9Zis/LalQd7ReP
1WsVf6X9ik1p7ubvWK+ZyBT4k/llnnw+5tfpZVwd2ECedp9WnDgkx6t4dZ2m4/NU9/vNfnP9cL6u
P/FHZfX4unMkE/wrj9GNdpzPrmiml9Cc3z4b36/fB6Np3k3GteXh8/2d/ia/h9/sO/ve/lofp+/T
slijzsG1dxCzrtqsDFVqRsLCOm+1pB/esTbasMISuGENpB2WbyJ3Sltu8BxcRjWreRldpo8D/bBG
jXtrC4V6YPV0ywdOoOPZcQOx11+sH/+tJ1qCr4Sl1/YNmWQNiaN0fybGE29a6yEMQE5+iU6Ty2y9
gX2WHZs3ADzagRFX0RDTHOm9aSneda6U+Wrb5jWwh6feCbGXpL27IpKn+BgaPTyvIO7K18XCkkUb
UxXer7Nq4DuRf1UwlLDxPRk++vfuPtijZr9198N4SAwBb2g3uy6yhQwUjsPj8N4/DXFhaCcflv8g
mNMuY3avDCiHe2YNa/Ju8GQlnNQnVqSt8sBb1JIuO5grZdstb1iH1dp132FcKD7Pi/NCL3SYxZNd
tOe2HhnhO3xeGSQPP/vL/iRDU/QOYqo1PngvaWxUNIglbaBoyVSG0ihc9I3q+TZA+QwsFVUjbdHH
b4eRLkvWK+M8S4pNSfUOtQFWYfPSESAHvEX6pAhA9u5Yff45obpG6f6CF/R9uOtdwtfgPLrP0TtM
49E6ciMnagwdYnUrKi5AkLNLS+woeGs7a4wb4/VoT8vKPfLWmKMyiIdJvwb1UfmJYgQdig72TnNL
JG52ruagfmzu3VX9720ErxrbyzxtQedCO6V+ofQmxGtMk06VE07EUkAf2+Bg7+/GxvI2v5MFnqfy
iLVpGzV9bT3NH71t4/u9TH/zZaO4QlZEpqBCsQq8RiBr8TO24KK5qzxsAX6Jw3pBZ55wjVHGInUV
jJci1CWGuDZPF69hdIhWXtsO69Cb0GOSdbBosZqPiufg19E7+C6YHBVWIj1ruk4DSQBRL4RmUO3d
idYB6Vrnzwel0kOU/7JL8r8VkDbWu0NzB+289TC8q9u2br3rw9t9Y53ves4hrBjNKrl/PajU2mtA
BMohtnfC+Sa4mv4FpacVWOsW/1q4hA13Cr1rD3DPOAVZo5VS9/vETmVVXV26J1hIyPo62aHJG39T
QAy3+EyEOS5wnWSU7n3jgtcFykX4nKP1t3Npn8JjeArt1DNNTJNbxtcVEgTRPwIRMziFbOOu3TmR
yC9Pcz6/lQ1tKnE37/0IzJ6VNfmAa8oas3vPerXSavNudacZKZBXrTXXsz0Jz957m0x8o2cPUyu6
2J4i9mib+o2v2rgWe9d664RLVKPinUaXjr00gmtMJ2AUBbVebVlbPq+d+g1WtJhIsrAFZDtFIjEJ
yIOOsbAWz9ltcp8kSVMjm6Zu09PUWO4+38vLHKsm9pP53m2SkjOjaB/mN5aAXXp22oldsWvhRQwe
qsbiMAY+Yl8UafbadVf6gLznMDvsiT0EEe7A07g26/N0dfMrA3ekqbAepd1LsazWoGkQ0BLW1sdZ
ESaXMZjWS5LMr3qnCkG36pusW9i8VFi6KhpuFiYbMbJ3qagRhUo+b+2Qzr85FHtJYFaGHIRu7qbM
yZTfIiGCm8rgr7SvS+vjbrENKSEFyGiwVh17F4gnWqG3gC5hyuYWreNW1fKyddq7p27wAK+KmXUi
giiW5AkWeUhI7F2DnVeFebH/OwVwyf2bb7FULjdxcwOD+QBvIw/vPt5LaNGztjtS4i2KO1l/o3Om
IxLMy1AfgNoPDZHWSFr1YdAHo4/1db4uXWXn8QRboRRghQilZYfW6E42DrzNq0D6bHiRYv9OF01q
T2682+6WeatFt9YxSAxRT0+WWBNgkrNiOzdCpRRKVYRNPP7ZEnDCVnsii/Yh0s4XB5WOw302vE8Z
4Pkvuyu/30pmUvWJsc3+JLYH6ZhqqSnFWpakdlq4kWY9oRnsFL1rsY7IZEwBt1Y/k+PZhkMNC6fE
j9QIWCmznllaaSEO1OCjOGAXfZDI2B1zI/F20pXBEafuq+rLJghzAHbbUk3+WENnawCzNjVotUIK
NTqzTyL37+76+1dz16+OdNQGLqp/5TDlJ1B548k73s7ND3f2ntQGOblX9kLcqCqGgXkAyRhb9yJe
7Bdv/m/XTftvcippyhOMHww4RbI8MP601Sp1ePRrCNWpYxY5sxi3cn6QxwW+3HjJWD7Rhb/m89ZA
No7D69f1S2dG3PJqy+CGTt3/76zIufXCLV4ow8u9hDafd/SWZaSiYVLpxIGumiS3j+6ri4dGTy4R
tXl1lo9l0fQeJKQt4qzz+t6QS4ZLiSiXQvkATEYHZrfIcusPFgTkD8/lk4gc9YCO2vcBg0/0Atzk
ww2LS6KUgjxU+uY5/96j0lqlUkznVb244rUQsUXaFYKSdI1QSa5gKH2kEskzu84sV7hKMabIro3x
zVeeWu6a2jkfHML47sgCMIwpwotGG7c+ZrM4o3pPV0SQrIvQUemGKHGDBIfSH5GyejeY6TqFLE03
nrlMA8s9uUz2ioSOxG29VFgm9wz5YFzDda9BAaHC5uIGR0K8x8/j50wPX/7pBOewvN1HxkDHe3AN
TXDQntMjWBydxqfxcawRXWbwzMfOfYPJRF+yxqRfGRj4WihDr3f6hMqDygDsDHfWzYGRZRQn7NJP
u7LMuPVvIGmL/SRfHCfHyW12n8ncIx+6fg0kRkZFqf/+BXnBNQn7sCuQ436Szo6T0ySN8NPg6iua
xaKtfcFjIvW1r5m966DaOw92oxN2B/uBDNZslPhrLKKwPOG4Y+dURy9sYNZve3CxetSwe3W81CQ1
zzgE/lwRTwL++K8AQXale+5Ui6RXivRjWEIFsrpOPJ9oJmdcacQ9e9pJEvCdDKjAAj/A6ydyZu+h
039E6wDfgl0/C5+Mhup023b2wDNpAdGsifBkewx/bfSURCaewjSL4mk8JcL7VSlYC7ywzpxKoubp
/u1RrqLcQjwjRMQIb31tNtpu5N6kGaSZmQJmEdtvN+9fKziG3sH0jmE+qDEIeqcQVShucW7vGt5B
xsDH+vWQ80zEd+N+Gx1mYD6TA2tXJXT9Y+D6Vv+tYTG+jNLRjgV0VO3tQ53yai8ODyd025wqkkaS
RLCAJfECDjE+s3h2HVbC6/DVP3GxL7P34jJjQ0yytv23+9BzO4LY+F05tJWqkgeCEsy45E9WpyAt
BwOu626ko7rcf1aX5jKbYx2GcKT0bZDfi8EOpEy9HKcHwsrL/L18LtcfyqCu3+dvAcuSdZmkxE9s
VRRRn5eNNtHwpLYHpr9+g+nufs/ftYko8uXkLhGpxuBFJnihQcJX9nf9q26qm/wvHipYvvW1TGpY
Wn0Zywj9IFvGnMMM3iC2J1TeYCNh3sk/5ZgCOHmLqmwyDGON97yT4jonK49qEIdxyGDt3bnVuzUI
74xcxvOAWLH8cmkXVo/cYSOqR9w4P6NKtBsxVDn71w6ATfMawh5gRO97W95WfWFjgabZUs6YpHVm
lEu9ssW2BPhSG5V2c22IT+IaQYClz4l2KXdT71TG8s/I29lh6ez61k96H+8aneO7Tap3xo8yNKqU
pPY/9VXKnlobJ8egvjFw3rh79aN3O3WoSu9YGY1mXm2dHv6bq4SN5zZ0uzt4Di6VkoKMWRQy1INC
5SHShOCFEPOy9VRcqy1Vzb905G1/KsgBNRpg3DtnnGUTiPxW2yxu+cwsvjvzU1H7ZXJLyhVI8hYz
c5XyCfBT3FRlBdftEb1G9oFCO9ltuTVRIqGyEeVEB1DL+ItmS7sORYCNBPMELM409zDloZiCvuK3
guiC3IYKEelNGy4KX7smK3nvF+0Fu795DVgQ3yDOr2bt5Rl4ezGKKAn8JTHVfkr9iAst1obPBjVP
ei/N3CmDDWLwGeMAeF3r0WoHzIqwwvaTxXpcn57SD/fVvsFovbUO7ya5RYPTTTXxDOvi4VmIOYxR
tWMNKIcODjApnXU7B+W6/xn7vjNWE9Yj9T1o3ByP4uDRn1XY1LodV1ewMpeavlitIimpW2uGHPDd
ymalRPHcdaENHGeqxV++brZfJc3JJnncOs62k+OM9hITN5ToYk2HnbKqr7r+ub8eyJv32MebF6Ig
XYf+VRuPvKuSILDuOKEoDDZV6YZvEw2dQMCUPO/g+zJ0oopnKTRjxVV1QIfZBVFg+003RLIKip2+
NYuX94/yR1nr3D/1rbExesDoHMMrHbmDNYeqnCkJLDyy3H+wtbZtuEwiWkmAId4UdIq8eVskdEcT
J9wmITFaNu2oDv+aMDzpZZWP1gv1aKAMavvfcmaW74EKkYgAWHkEaQB7YPWWrKpE4+yaG/xwqRPg
5o0qWZEIuhHuBTGBkewG1Qf4826gD1kC0KIZ575qxHH36r9Q68DD4nJnLfhjfs7JPNCFo34vCJwv
79S/h4crNN8jVeb14NTfDtWIRh9KFXF1l/ljZjZ2zTrjFbFq4t0hWNFcgmxzlX5JldFoItqGRiFi
HdJPrrhLQVq0kZp/gzgCx2khOYoK0oU8RmXloiShwApTCWALFceEap/INeR/8ZwoSCpBf3BOytak
w0hY3pAtxKNViftUjIkX1+byd/nTCDntIOKaHZFM1DO3Rr08h3pdXiYGJhfqOBMlIREXA1KFAOYG
8oN6q9Lfo1dyIRhbA5PZ05iqoH3q3kBdwasoFf5BY2psHgu6yCxOuffuJyd4I+eZjtfiFOXdOgOx
7ufwVDIaf127OQwakz4VmkRPeAc6ylY/mEY7jHIT5ouOPdXzspqu0ZbRVlr0PDjUhUxHFMUrZ5hC
PApf1dJLioessiVAWofi29RaCWKlE+GhxEk6HvCJ89G7izDBO1EzF4amAqEO0FwZ4DKMVEkVoiVm
PdWRQHWFOldAKRZbG0Gkij/L+wZwAaLGQMex96Zmgh4f3JXfU1nE6nLxcGRi4WyroPwkYSOR1FLa
3s6dD/cj/15/JL/P7zfH5Vcm1kK8RNIXVlWQTiCwp3jbnJtWoq9615nYkTOscRM73oYuL7ZoCdhf
fWmNygP/geJK5/6JFoKQP1+hBvN68NwcKI/A6ch9LU669jqxL08nnFQKUjFLm1cdP1AvZVQU1IqU
F++U3E4tazpK7ofYHw/ILC8YQ8eoIp8FfXuAa7aPxDIpyKKNkbo9iXAGb4pFAjr82BlDoxyZY2nd
MmYnvI6jVz227EvL+by2zM76s6SZmKx1V96G7MxUdchYazHzX2hS1yAK8Y//5qeYrKmIPyIxiZBn
oppu+MdNPXiANZfHayCADyCEpEGzrpx54v+tPuXXX5ButsvHtkl1pdbl7wbkzbizbUmMq3AJb2xs
j7YR+ahXBd8qFL9Ubk4YiMn/9Ya9K4bDhdkwqgMMSxVg33tcuIkzlGpBy9DurxLYGCoHCXE1Nqyd
0uTYnNT71eF79B5tF+7ne7P7qq0cNoNtb9tbhyw5a4Tkz35lFf/EP5WN+XfK/7Wse72afDVGDTps
j9xxuqjBv5nWR7AYs7u3g3TDBV5/up/X1XWlp35v0nrrvTn1E+hfzLwjlJlrn37jUM/GGFcNXLYc
m+pOsnTIDbCXe0aHvVed2LO0p6PWFRtLOkcIygM7Wg9p8TJY86/6rDZz5+eV81mBG4HPMTs5VvSw
2u1mSktuO9KRLJ8fh+J2CS4BLxSzi9LaouDAnfvpxctZ52DKb4PzbEvOB0a7DnNcwI3Wa6jFz2Vl
FhNJHdRFcXu0WZeg5Rz7ld4tvNOPCXKViJdaH7Uui6aviXFmhF3a2juvLGlnPKS1kWlh1C5WmZZL
U4O/RSYyeSIr1OojNjAqqKKQLLIl7QDgkOq2Zf0utyNpaVRIRs9GmSFBxf/c+debt0797DunDHEo
IArtUTrEqLQpvJoRnoQg/qhlWI4K5p1oiI+22XGYC8/N+nPf3bkFudZgfDxHVQZTxYcS3kq+D98S
wew7DWJ/3SSFkSmguHJG97pvlhfM7lYRc/SS5WFZnz2jxzhlvUh5iQypl7rbqFIYc/YwMh9UxzaO
vbvFgclGbz/OtVuMCe2M7PnrwXZ4gqeoMyS24rUr8WSdefeALZeEdmDTMrY4S6zK525jZEPYomUY
c1hru8V5xSKB0dHdDXfDYvA6nb1ZrEdaldSHDHNv9izNcoVWFRz8jHnh4TeAP6AMFjdvZZ/b6X4e
zysza6LzwFCi1Dw0B9bA4S1DFOM40xoyYwMS3K+tSJ2+ZBmh49Q98BbU50j/W8N2XlRLETvdYsm6
FWolqecqASHEJzFi79y6+uuvlHKqwyvURg6TRqwvkc/OXbqG09HS6CdBAkRRXxKFFwU05CmgyQw0
pwO5+UsaVelkSw6lumeKKidV2buX9ypDjRZhrTkBnMJ5DGahbMNjCNYsA4cbrvf7KKdNmRueonRy
jmr9CyLF/8YmYA3wDbQ21kOIiVyhQ7Dt5fRxpIw2o8fovLJMPw1Svvz78Ot87ObbuT1RTZB9DDgR
DAwjABGpyhzA/Kl74hdRaYoa9Dxt6ACOKRJFivPaSYsCPtn9YU6dVcThrNdgVCMiWTYKPpKoB7gQ
oIXgi+kp0qZ4i9p5EA2J+qjCMlH18EkDGaoJECHFEZXmSN/X+NkexdgzMhE1hz9pG5GjVDm6LNJX
SoVQUiP3kGB1KHYTjT/9qv5VRgqW1B5chOsjPEYxzLXuIcKRMELfmlhJMkCPDFOCKHX+bIwOw8oo
w6l9o2smVw9FtloODPTPDqzGI9q+A4fKYjqISN0fPOL49FAhdIgzcQquW9x7zK4CXAgrZNgfZfEq
Y3XQVZcJiLBUjBYQpApnLbQ14u6J0A/QL/IgdzQv7KU0j8TRizVIfHaMgIFinwGcbcpW9eFusJ7V
JsbEGL4iov2AaJ9DMJtMlHVAC+F6Ao0D0ARcvM6e3FYNJ1jOsCORHlvjUE9H1D2sRgyA/gs8FbYW
aLOOdwHuCbcS3F8PBdkfrH7l5ruAWv1bPzEibOLBRh44xQoTe6yy9h7L1gelggYGf0K9Nr+zCfIY
NKZSoDy+pCaXWrxUjRt9OjfMDpPzjNBvoVs6SSZl81jVhQ9B/vPsml8G16PWP/Sqg8fghLgYKiPn
VFdDBLmC2jKIF5VPHRRZXsC7zhTSzOq+sqbv8annshxLpag0W7cnoJLEm9iqMV7L/PmsRoJhuZBf
e86P+VP5Mn+cn+28PsmovGVLsK0lxXGu7w7uXE6cWBtfWiobNga65X/Ue5+6y/6WnMO+PagPUjBB
jPPDS9fmzG67MAtzwPyHL/oO4H9PFXvNUKVoyepGCPraXP8y0JXrX/kZ4sV7nK7MWQeX7Y/9N4VY
9hhKYvXhJQe3YWpzmExe9YnQqKKxU+vCbn5Ze1tKUo8m90jhzAnH8B1ZgweRY4N9nvafZBXvjftZ
Hb/GOSvUyPq0PrNNtkn/Lq+mZVMPa9qN5tmkJR0zpR9HGavTYZIOj9FlmEOsrjbra7XqmdcodDno
hPfRCudyrArvvQr8B7SeOmR0a02MSG8h6bEZ6XjC92RPR4AZOoP01XRZ25VrX6Gg3L1Gv9KvYhUV
NWZ66/XZO3pNHuP39BlVsabHabOLnT9uug1cWBSe3ZGTxoMbuGZ9dljWZu8p4aWC4zP5ZXEfX2H1
Oph/sjvCM46Mj/g3/n3vWya9JZaV2alC84dmDJJlQKveww6lIeqr0yAkz3A82TdzyCSoXYqv9btp
vgBY48774xIIStXxrDWrLGO6aTfWcYSqPHiPDIJj6QAUoSjDl9DgTfhXyDbIqTmkHe0t/iSyfEAu
2rfdnrhHwFq/cYg561gmrdUeUBeb5W4EtWaHg8w3d3KiqXR1JrC0Rhwrv0tJYp0Jo+D9E2/b97Nn
QPUBDh/+1GtUraXRetb7OAk7r1b2aO4fHp/Houxr9Lbf2b1ZuaOISkmyT+RvLhTwMre9oYHBDXBw
GQB57fFSWn9ky2zpfqRzORTRZpiqI5bqKAUkQJKuQIIrZSQSCasdevlU0hgoSFMW78g7E4xanT3q
wHr1Ip60howYbtYQWS43oBViG5GXquTAZDcEHldfEdMFX2WEwEGVNgAggMCKJvie1CQVLBakWJ1j
TfOFWwvBfWGXrNAeFfIHXrVEvYowJKRXcqqO08nwqS6h3SopB0I5JFUKgBQCpaHSUwPXi2J/YP8m
aCQcHX3+qI2xMwGjvPW4ewMXBRqNyTeYe2QTxQnHxah5hDcm/v8FH6w0Kb71JItW8ncJdkuNJr7n
V5USSjfNj9ees0WdrPBdBC1p05TW62DsQf+6hym/Vzy+1q30d4DpPempNQxf4xqTQXnC9uu9wjRi
so/SIU236VslFjeOVCytt8F9kITkVh1kad3/7wmdF/m16JaSXeji6dI10LwKp1CEmLTvXHQVDhUz
SwyArgtnMmQVchd4oZZQ9CenCuWoZcZpMz4vSwmuy5g188vQzh3YoxLjydix60RS2t23ZPeT08+u
x8oT1kzEL/uZQ7ZJJEvGICeG0tZAbl17vEEkQJN0pI5lhpq1yV/FDXdBEjT8Q+AsBJXWfQdlQHkD
8vnMZvbqW8mnggRwuRYYk5YjwDkwM8XKCj2dgQ3rnnZmQawVwkSMWd5E06sCrb1Hrw655oulg8eQ
/ghe1Lt8EoYomMz6Uv5IVYSvBaPnyQnWzrijybFwNSmRXB7JMsEnQ3gHNGkjk5nWp87YHdPiaJgO
lToV1Ck6GJi/2Fgw8W5UVcq6/rrrfLAhwMnH8I/wAiMHXtzYCBNlaeMp6yNlletxZaTVSFIocMxI
rdQ16OsIG+pEmIqnWal4M4S3fATJT/XBWBlYFZOeS9wSNoKsUGgKPdQ6prxdwkO1ulfoehkbzXSs
rs3qyFxIhdnH9XdReYQfjK/oA2ScUqZ2saQo0VsU+1x4Q4qSDarTsQ9RGCBNxlXLJbRx4c1lhCow
hk5+HqEtsA8gt2S+kkXAKkL1kcUQLGyakUnzU8ZbNRAE+iomTVTcsMgJ5YkFsD5qAVsTFBTP4GO8
CthawNoTyOoT2QlJbaxHQkFuf89Qf3/CfGzjDyPopOYzzMhQb53v7x12g5OICOifZgLXEzwWQcvx
rprgm4GUEaU+1kYyN4rgSmNuRPzMj3CG+PhYdjCziN6EcjJP20jCvcRWqg9QxXeiJfzj5Cd8ZPp0
cpFn/PqujQCnzRNz8ImEv9JAT0aIWF2oUQaIzFLZSAmiUWQvTAzT8Bs8jXMDkiZT60/Emd96h3we
Imspm7BQHH3TmxuQNMpbNCk2UUCtVijaJW9ygRE0kW/h+ks29To0zRW4l+G6gnLBk8xD3EPx2eFN
UzTAaSf2s94EWxi5NzWGEqSDlCIC+HWjJ9yxChJQl7KF+6Gru5srdVEJUhTEw5wOxaDFOuCY69Lr
EDxHFA48/pH1UJXPD4wk/safRKw3e5h4PEJBOPOFN+JC5iN2gqXGD6k/IgUXk0BsCJXXJUWP+f0E
wtYeRTqhefFTnXr9lOrNfOvQk0uvzQAJyl+SMELDUbSaxLPY0sn9iNOKl95L7Eo784tGKOw0dYYH
vuzoxnVDnaR/61bev4PDp/pHwhpieL0x5Uw7Ow1GHoIKR5+FVyvKR3JbKP6Nh5EGgh6aYgT1/e8T
8rn4pWJ08ICxokZ1GVHvQ32u+1x/g9sXhpJihTCUi7Gpkc+JZSTLX5QhqKGIVMgdHXCklQrFgR4g
UQVdCCZlJZIaLQ2exBN5tXa5Z6MyPHnPd5PqX+0Lnkp2xC8O0QSU2tOQyJ24Yx9yv2dfwdKWaunj
2YMh7IhMBMnyjs5UDckanzB8jl/u5p556wqM3fj4Q4ERkWClRek1QeI+37cdcpoK/R/2gUnAe2/e
iC0XD4QOGfSYrNI+q9L7Y7TN/rzawkBbdXUVMI/UCufESlQycajvmRCngEXhil7Co9zjMKWmzVbc
nAPk4qNAC8x21LGubXfK6xhkp5QGaRWACoUHwP5ALgQfF+dM/iyXFMxwh5YkjlUW4mLveyQZMLvm
jhY6EvwSZiRhGqbjO/XLdeu91EjlCncOAxu9LFQP5sqB6o8yEemfeEaXoUfKp2mvy6SmlXmPmkqh
i8kporDEFCoeFta22mWQr2LNKTLqjtp1rQWt30RPSjkUOlt0pk8LFM7l5J63Y5qpJP3Xz+sHJbAI
QzT7ED1E5BARfUSbKbocqNGTfYQio9Yusllc4qoH8ZExgwqQxpBSCTKeVCHa9mIvR18tiJ92r/4p
ij9Ec1NELLAm/nmjhb1TJw22eGjgWSbNnwKPMo+MvTd6vyJrJnUpDg3lwzhp15bZzrcAtYfQxc5J
9wRdj2Yay8tnPbgmQsK751aJKGiRkvmGzE50H/epK/XZ2cErWtSNanyD8BLEoVjaWQqli9ShiEMR
jW7CtbTY0XXTT4PV+UIA/yBco7UYXPhtq3RNkX/69A/3FzprAeepHMOQDCWGpTDTlkF8PLcjnBHk
WE48SfrT/GG8faEQ0Z85dvlT7GwYf2aAI2iLSFK5QvFgOg5KU6Bf3Q/WNHiT7nZhEzLWmjTiHuOk
yBLEcxayW15/oSzq2InhitQ+Gi2XCHvv/dDX/IcnWg8t1JBFdzR9ELlXvTDUptuFus6v8LobL6by
qERZoU+HIU/RU65OC7Fxg/4EanxAvwu8HqZqGvD347b5REQxLd07qB3MoUAewTzaJR5hUbJSDiSZ
sxAcqnOAxch/QyFKBipN5FKhJPQKPLeB4kKHf0tyWxrx7EDREBdEKiPRwflICHKdSiN5nwtpkRRU
mItQrTdLL1pLrdg9SfMqy3hKYWlEAJAAuB0pm9MgKrwPtP4KjNGiuu42GIrMt5gNSexkrGaZhzmU
JxraUtuTt75UOOxsmoqYJsWtBjOWHQslFDcp+8tD8+BWiGhVwK9sUjCPbT4RNn4ZVklYUdMz5MvC
jMA04WhyBnp1SoV5CbHJgUfKcCq2I5V/gM9Z33iwtuUUxFXf4a3BvSoQ0vveeBARtnxlqNthAELb
RVWFpMBlPoRkQsyKKi8jxYmO8k3IC/xdXAWd+XWH9PU0QwWta4GVgSqfN6p0irDsoNRqodzoaW3D
sxlHO05hjw2u+GWAQaC93MfX3+s5TLRRtsHyYwZ/4jJM1KVWF1xKeAw+fOUcFX4vw8tQl/u/XPTb
IIKu82LyXYZQTbUZTe9JGxoYD0g9gSNwayEIcz/qaUg8MOSCPIPs3SrocTAd+Q3iETkBsoC0EzV2
1Q4+o5Nt2vzBr2l87401S1VLKnFLqdVtRrG82HRdhGReW7oyp1WJYcgxSSPb/GejgqZbbIOY/EdZ
ZrKAcztwx1ATxuCRSoyEkiIQX+l14EvznAfyC/20lEQLTNWF0cV6kp080CrLT0PTQcuQQFE5uSjp
KY0pDA0rzhxEaNIN208nb7qea8mFg0zyo+F39lGj4BiioFCY9gnv7FsTK1Diu3P30+0QDI4+6Vr6
f5EIDyx1I98yUufBXHJVZfQ6el2lejghkOpLkV4ulvfC9JAZziJHGxyWj0V1ot5GlV4aLOiYMmWJ
GGOdy4pXLsxl3HjE0pcPhmEHFiISxZvFfqH9g8HmZaN6L2HD3DHglHYKsYUcA6eaKFgmlvqnHKcK
SjUPOBMKa/4XhEdPEKimZSkwFSP/Cd+CFNGmim6sGqZ3wqCRhCfeDbnONGOiNENHWF0hwdK6Rlqu
dOZ1FTBH/CRYYqsms5kp9hMAS6g6JEBF5wvmHmkR0H0JKzfa6C4Ib8HbaVislj8w3VlBjr1tP97D
v1Jbvcb8Oa4NRHj8MD7F2RGDAJo5vaywV95sJlg/deTHTjeDUi6Xh4Vtr0JNrNyFObOGcYE0pVTy
QtGPoi6g3HAZbqFpXFlycliJwJo4GMCtGMb2H7it1a7QArGdTHJyQ4r+/W3wWJxnppf38378s4+O
kQAe5uQm62c5F//ZwoW06h2G5TgEoGc07obpQpdPb0FrgbZw/dYTkGCkpvGa0FpF2F6/P8kyHh2W
alJZxf9FxFkswVw5ZCMsq4rZYQwWsfa/Wj/OUlqTaU7BveJtt2tFckyvsDrjuL7BkNrFbXKz2fU3
xhjPvTrGhEtcgqd5ZxrO+2SUkyLUnbGmjDCsxwVqabcj5MOc2faXmiKhC+a8qn8FdQ4FWRERMHZb
snHnMcP2kK3u72+IVX+ERyF0KN78hlatxKqVQY2afNJ2jYWzbRtoN4CQiHYZRS//XtC3H616RzQz
sYVlF1zpZHDJ0ZsRSimqfnuN8QW5sohqGRR0e3xrif8KlLyyNof+aeHs+2+6+qx4qdOxadi9d9LG
e8WCBkkfzq/s3IGe+0Kv++eMTq8mvMwUveLgQl+44Prox9YKO/60NrweW/Gf08+dlhjLN7oRiAko
uoQ0qshzN+KBWfxUjQt23GsbLCliW4JRDVDYzSt7ILKuKPai7jqt95jXf+z67/EO6lge6jnVwaox
FylD2ldY0aEFSJ6H60DPQAP5jTZYPX+Uh4iDDt6brQyBcKl3pTdAx/rZeTc0yIEoHXiMB9XuJqJV
Ad068M+PwZiIpb4efWNwePjwf+Hl0R4bTsOkfmw2FsYWhcgDv9uocvLMevOZ+nUgUhh9/dNmv23f
nNYeDPnaPNRbudGiR+ft3LnVfWDV7V+F85MQVaVXbEbYNC2kDDR6C+vTBEiblocoNSDhHJrW+LgO
EyPc/p022z/WFv6fH5/e0fHMhnDsH4kH2ERElRDUouK1MwaFLUkcJWxmN2NaehitI2b4l9aJntjs
/x8WlfKwng5OxrSxa5tVb2+0GhiGPVe86UbwfPrpg/Lbc/XqGFmntrnAq1gk70DkDWrilILZ6Efr
T1nRgxO2FrIslBL00FzoZwttReUGqCVvz6ZEa50fHAAXi8XDW2Bs1/v7kxqOfRxKpUm6duV7MNfr
8OKblIW6LpvcIm3RaNny7O3KiVu4E1z5sHHrcQ9f/QvUq2HVP0QS7T6QNWi0x0NJHEp5Qx0LbfmC
qnebJtxH3v6QQT2p147ICx2ddBrIzfgZU1eaYbwruMfaksRn0lVEppiM1IkhxfR/jYpVMm/WELz8
ytegSJGgvULtOQMcrPEdV550RHSo4V3qqwtLe0TOHT1r4q1n65nsGhT0IZ+itOp00QLJBAKLOZyp
lI8VaxNoAP/JqkS2xkCOGkVuVmExW7eIS8AzQL9Cq1sZwDuePEN7fPef42eo2VL3xDXf6POUlgpi
31//ap1by51i8l+Q0CVP29HzsNZRgtx5sc5Q0iMfpa5HWEujPhWAiwrfUzp0ifVgvCJFEMW3mH77
8JFPD5C1D30XNRCEnJFhN0lt6Rb2nDyIM3pJx4a75l61rFSNVn1gE+Xceaq35dOeixWk8eVEN3i3
ntNPCdGnmFRMT6D8oyjCAlVX5oiWBukDOBb+GtHmd8Na3O9bPlJVXIFZMhAGcFUxbcdtHeitOxlN
WLF5vAAxsC8krN80uGDlKbfDsldeJ+eqdDi3k4hViFdiGKgdGu6xX0Py9b+/VzMgeUcXRn0gI21V
wyySctm/4woQ4Y6ClTsiWVlPsScwlkqlgmxAGFYyopICodrFI8sDzNP+ILEtRFiSXBrQDmLQRqsZ
b+hE668h78OOWSUUy1o2+I0qacfIADyDAfyYv7uHSRxRiXNJNJKtt/5IWYtCy21fHm1330ufTRMr
5UWCqurn9PHu3zEkPPTrJP1c9xCS3doGF0c0Td0BTr8zd7xGvfkYHCbg8SPeR4oIuNGq/pjdPGmS
x+fndhVuBjlihkq6mXCaB9eA1N9OmpsKWRZSAFhtX/tTUB9yHq0PG7v5vZeR4Ru+SAL8YnXffux7
2c3DjcLMUdDNkS9n57Cx9k7Qt7Cr3fnnKj1/m7+4bzZpd4JrL9L95hKjfJr/aO1mvgnPpXWEPbAg
+E2dS3MXEHvYMBEX53XncWqdf8xb0z2gmTv5zquz5kx1wOpis+Ui0WpfoY+MH0/vNni+f3bj7Wdt
ec28GFcAptF1779enfras8j8e0AaSdq3ohqdRPCvsr1My3Kbzx0fBw2kAvMziNGZSshzaQf3mp8E
hmyumhWI/WgW81ZjZkzfOEWZ99YFxQ2WMJDYn+DZDf80qgdrzjPalkMHuIb7Mx2xkBPCxoRmPsJ/
KsVzBBMaTlFr7fbP1HcOzTqtpF/hjRjhUvcq31BA6HzdztY+g6fu3ckxgiqvABiFfoJZCvmGvAYf
quEzPC5N6sns4gkUaWtj+m4zdls1ZEikTlXf+Koir/PXu2Z1ZrRf012tCehWM7qv6d2MjrfmKQnS
n8NH+nMGpceRki113+QbvmiXkXv3rtn/77jNThOb/Hl2npis0pP34hCdhrvouEPRFk8SNMCHmcRT
dXYbEeaJWVIq3rhVcMPB+cvZmCtng3LjBZICl5r95e4RAPH1gitjjCGFuwVCx4rz2txX9rH12LD0
jHVzqHsuauN9UeSvbsyNtamFUiLaYQVQsFAe4K2tvhm60eqa6V02OnaRUt277DRIoK0dbU9v3WwY
93KcmnqPboPdnzCprSYgOi6oEHKU/6Wc5kCd9TA6EmreW1kKNfBI/o1t136s4zBKRvk8nabT4h5p
HcQXhA40nkaLygWLm9uTvtYgsPP1xJ0kZKlLSs32B8rS2/ftm/+5r1v379rHa6JatfNZg8Ml/hfC
WyqYpYrFpDf6q0cBmLjvSjZQeCPR4FaRvlxBUs61dDHaELRWKdoSgQfYkI1HmLFQZsEdl8FhnJFb
TDVXXAirzgezNFvKRRaS0NDtyzCE+Y2DQvXRNIsv5+P6XUM/9T+azmw7UW0Lw0/EGCgicktn3/e5
ccRUpJFWRIGnP980+xwqObWrEsvoYq05/25ejYVmWGKdRuiKqUQuZtl8iUpFBE1yydAd9hHRuWgX
oHohhiVWnzppHSyl5wJa9/6iawkjwXwiaR/iVRNBkWhtxXvZwVzVIpcYbJU5Oy6TgBuPMpSCUNTS
6VQdP3yLnxJt3eOjygkES/90pURQScwMiD+tFi2VXOxmtFN9pL8SKSLlgQyRy1mjoLIlSpl8hKKH
r3LFDSOnMC3aVmTbxDPhyhBwVRKo5LsldiTkdeYcJe/T0df6+rKlDEfKur1s/d1lG2GRFReR+ApJ
aSHDa2jOJTvRmN9nYsVWvslimbdrlUiA/hZLcz4gcgnZyCNxWtSABBVy2xRjSR/4c0WqM1w1GJVI
GBimGJh7mNc0ViunLcEGklGCC3oo/y+GNwYvY5yt3fvu7YgPVwV417F2kUzCle/La/BL+HbnnBxF
+antRHrlX/3r6xxeCa1Awdmek2txHWyYYLplZO5KVp9cyvhvzi7mnGl2xZWD+sIY/1l1zLEEcr+P
6TAYuKz6AcuAyMIhjwJRrchMzqEMKX4QsxBPGnQweH78E9lD+O+acTQNptm58x1hVPUZZk0uCxYu
uTKvTy7Dcx5zzyVb9Zjvm6Nyfl/j34iruCJxOJZHmeX993RT8lD3/jbdp3tlle9jZjavg3VzNfme
6mqcB7zXGMqZc0/YCnAxykl912zCI5pKfvUy19Ac/8irgZK1h/JEW4kKsTgG+2641FfRvCVL5KOM
lSme8jOFjhlZOJGkfTBW/jZc3pfRequOetOMOnj/GRXtxeI+5zyfNszBwq0Xf6nX6Ovxq16zwo3k
OY5I0hUNw2PenXYJpIgnz+FjGE9w9iEHkRm3f9borsdmi9OQqd+Su2TnvzKJ86MtQCDy2CMSuYZo
KNMhEby8P6TXjgcbI7X5tIp/01+1dfJfc/WWYJOAlrYdoh6jlZTNg1sKoZpIrMQuKpIOuaEGDmeo
A97J32GwRZOGH+mKRY8wDWDU1zQkF19iSkzYOJgpt3OMiTOQSINkrR+Drq2L8xznSjgBnrs4KRVC
x76/R/mdMvmSbaq7o5f2S8OEsgSXXeoR1XSWEuhCu01zqwX2hcSc2M51rzkl43GPJzwIrACNk09u
zPIxfSP1CL3L+N2ZPvR5Ycy6r1GVV4B9F8VqomEXYofTkw6UocMzKmLlIlPJ2T/l+kvL+KRqYGdD
58ZwzxXpXYtkla2UCQejMul7380sLJ0gdYjTGhef8cii0MmH5irYZ4iIgj3TpnkzZIYTfjgMiT2P
r52JDMyccBKZqOmqcfB3/FKFfkKGsBPKYROsWRmfm1l8na/hnx20Nyq5XwBPGLpK0DLBA6x4mIKz
/ItyKbt4LzdoPCn4QmZd5hgdiTXgICIagZ8dCEa1Wpa0jjSKZY3h4O9CqiJB/PoYvcib2yIXtZiO
aZuKRYX0kkQHfpkY7fytiSJ8wLcqs2BOIg7xJ3emOovVT2gAPDZWxgRdOyF0cJhhEM6wwtIVfNI1
pKNX5sm4QC9YzYpxjh9SLqJMqBH+7MTVqbtVuZR9gqwu46Nm0xeJ45MN3+3vJJNEoBIhFDG3z/hp
eU0ePcmfDurPK8NzwTP5tgry7952BjMFYOpPnqSBQhshdsLIwQ7AmfyrHkm18CTzTCfSiEqCBTEs
eWdKXNj6pHYHsJliBZRTV5zK+DzmvX+soowTNXL6u/744l1U7wIE8FNgIMVMSlG4pZz0NJLWxI8p
bt2abfvFPU3RkMpzUygrNatEMffZJPl8SaA9rfs2WpccNVu8B2yCo+e+d0y/esfX/jl/MOYXgTSF
RfW0AiBbDmdK2KcFvlAQl8pjlMyTL1ASaati2lsoM3PWW1SRbewSFkhB5JRyzvfqUR5efJIST4VG
yiKCTOzkIaphuYhTQbIhjvLIe33k7JIHpo4vIx/kYdLdBdfgGByVQ/Hjw8Deolt3R+IQ/jN/Trrj
SpFsIUlzl0B6yXSX/hZekj+S14/fCWMpGcSwkxmpQ0gXLDDApaDINKnue//eZ18w4l/CSZMet1Y2
4l71caX6v/QUVCd8BgTil4z6E03nawS/bqKzVRaUJeRhdPh898VEuZZwGVO1yjnTfT6mY4Fekety
ABtzukfUveK+vIx9vjRZJ+sKMZQ2JZ5bKKBkIuIT9DR47HKsawQ0SPqaxBjIQHWhPsm3/GBy8vkv
YY+gb1eqMrk0VpI4k+USV//fhzj9RVvbheD6lMpqRjShmOu1SUQCo8Q54BSfUVJHC4z38rcl6U3y
Z+WMyoWX9//qg2QuxgQBPUPegh7sUDhUvu/B4Y53jrsnHCaKpW613Kbj7y+JJuJRc3XU9bInNS+L
/RAt+NPgSi4Rqd/k2ixf0y6OK6QQMDaTMRs9FoB2Jpk6IMVjcX/Rs7lX/hdavIdjX1rtAWkg8YHx
3Fz9rbbu8QLLi9xFXNxd6vMcjOyrJYJUm2vz/kwkzBKApC98dMi8/hOfAX8TZYNAmUlBjHi8Evh0
7WwaaHwRJUtEQ5dave9VKxz705DsrrlKnMZkQEjCYxJNo+krdRIATu4NWIjx92MTjdhl8HgrE51X
X4LffFv2RykogrW4WzTUhuTWL/2Pv5pAa/YSft1h7+WWm9zxvNxlAw5rj0ZK/6Z84bhWLX97R2kY
0zjKzRh9gSxwJD+HcKIT6nXVWZBvImgu1iJLWdNagUQIVT6wCLjhMybXD451RpwIdCz8KgODK2sE
sPbHS08fTrsVzhYaCjoXXbwQqDhBXHHu3I9QxOSRQtzK7PXPAHJMZf7iab86XlkC4KziwYzSzR/h
5GEX5eT7bH8mk807q3ZlIBHUdv7RPw72g300+7PBCgPYGQvFIc7Cy/r18Y2meEfTWV26lzl2Lxo1
9JIEw8/KiTJNpsoMTS4+Q6n3JK5DCnV1XPygeQ5iK2Od4ww5xAf15O+odTMyQKhwqV0jwgv4GMlu
TuslMVxyhpG8wAko5vD6qx72R/pvKnVjSlKDyDvlQzD53lRwx2/+ArxGFF+f/WP9WDZzsYaZU1H8
yUfzJeax91CXW3oqVzKRuHxj2u/RmGtM0oHeRRLvzxH1OxIt0SHq5M4t/Hcri+P9/VOe7rivyIsK
Z0TQAVQZ9A1V5FKvdHnagA3aqOg5DZ3QopdbwGBFJFBDBm3ReP6OBpcAulxx6Z4jGvkZvcuo/x7f
71ZL0wG2XDnV7+Vc/TYYuIfMDigLEuZcOjV/XjFV+8tYV6FVqYCluKbRlQNBklFCg1IsH6E9gCN3
+ttlGs+1TX70Ef6gID3FIGdQgQMQsnadYGSO4XrYZCi3Rp05aRkJeaEpOU7tVwfMlUwjRDXwqBCe
OCsl/imIyTGkbPq9k9LNsdJIzC8iCwARoA5Eoyr57nbDYMzCylna1OHEQ2CG6gyjb2qCtE/6uaMa
PyFB4K0dF7TkLQECzXMoqCHTD8Ag9jH24zdmClBEovtommDRCCE6lOMCWSA978vugAkV7vMrMN28
ByY/MTE5LaorIvNjrUgR35C5PUXQ/AQ4YMDA9YEBFYU/4UL3qc8aOCYGSVRedSWcD9E6pXYLqpNa
BTLHYw0pUlkJObxT/iXESGQ/ELsm6X6yEJWbRjZH51uwBil+JBxR4okG1iJx8C0NrIb4LDleMwBH
whmsM6Bnjuv3L14F+oL+VtWsIqK5jYQUF9mYdKYgs/B9vTHtqBhLJLtT7CXS6opDJ3BEOAPtSaur
uN0xRAc2iIopzRVbcscaGjbsOHMcG/t08i3sPNTiQgEKAA3HTUWLmFTo/WAsYufw1n054Q2tC/ZR
buVm4i+CxC7UZfovGfW+g594a3jpFhQRSfhXZ5pRTAoHJ/K0aXuF5lzX8vnzD4AH4KngeAcAFyXa
ixGXAzBw4EsEnnJJ/x98UkL+/NDyU/ETuu9zcNPXfYIZZ/ehxFVLzSCfpf8WeEEMTyI/FoOnDLwS
D4gACUKtymchbkXtKUAD/8AeiAEZCZCHT7chI3mNq9Q0XcK0vGYvUtlPAs4vpxrpCjH/rfEyChWe
gyqK8FVm+goHmX+C4t9Dg/0DBThmK/E/40xBHt1+TP0F7OlMcEH5ckbKfbyDUt1IahHZdVzp6F0B
XDwnD9hiWBDXaEfsiKz4J3gryoHMip6buJGZCQOkTO3YfNC4v7tOoUw0bJk3bqqSmDPv8bIBPv2p
cNSvcTbhDzO8i2/b3LyubBAN2hf8hx3ESW8rXBMsPSMkOAhsQpPE1Sw0nopnyB/+yv7cLt6rdlGv
m2V32yyVvbLvbZ944LagcfoXK1GAdn8IWfKC5Db4QJlzaB6W+BgK8hRQqZTMuCE781v/aU+dn/vh
eRKpeRwzOUoMjfWyN4fR+tMHd4cx58cbTd2sZZQwhojOUux3sFJjPhDkwbjplKzd6iCOdZG7Cw8l
swlFtSJxBCVHyYGpCjg9n/BlDDb6/F7yFOQSiyucEr5isRgKjSbXx833kW6bAXiy9e47/u35o8Gg
ndpthuFaJPZ4OZjwgje7mHbOxu4FanI0/tXUydfwmkwNXJTBrDdXh++Jioy6YQtxmi4e1n5rB6Hj
Y7Ta6VgKATRnDUjOrbyP4PQ6sQ2CbGCW1JcwZ5RZfOufm7+ZEJR3kKEUIsVpUHaIQULc0eKKE/UX
bQJ/Ij84FgpbJo91vK4tRZdcsuxJyEL1JjLN3dfL6a8JWV37TCLpnCTbglSHW2/dx/B/RzMG64+G
ITVG/cCu4NBI9UBZ2VhP5Kmkqs2e4+Bi8fzNZfV2BuH48cN4yQJZSzrDBION4YQej9zAkBlCd1D2
kAwKSUdjg4BpE4K3gaT5zw5HhtkH1APjRw/xZ8ymNvuIyw3m4ohmRxQb4qQQ0bk4RoqJPs3Wb85t
8Vj8OUgka+DvIgzj1out97fuvb8TdCfIg8TUKVEc9SxB3NLORG4kd23FPU3A/hLYcSk34xPflHjy
0mtN4RQBATgJes7pfXHpTF4V8lysfybp1X33Sd4WVq4Z7AojV6ohAoln4t19S0eOMe3sumgZ8vEt
p+n13R4ehPuhx7jsZlFNzK18dNcMFWIKXSBt2estHiwiBdFIKcM4nXU0Bw63t+7N0fS/0GKt8dOf
yv70mS27SCJP7XtKPsNSew6rSXIomRdkWo8fkyDaRTlNyHjHC/L5FfXtdM/hJ1jX+0pr6FOo7oup
DCwQ42s+Rkk1MqfGlPms5Msxa+Az5JV1gyUA8wdHicxLwNNyklECIpfJyR3UEWkJoionh5wfoiDt
Ef/CZ4f3dzBjgG487X3OLHYIQWxJxwYeBZBmT/+R79v9HTy7jQyEoMND4iGTH+TjzcwziSnGhSx3
tdDbcokYjFAYZCGIUNkR5JgSDwTWW87On87HPCHmcEljCYAeP1FJqhVuVcCuY3MkQVIQNfXaHM1z
ec2u7bk948TitHzahu9As10CW5wTJRdxJTMVLTeu25pJqlLnUunif0tP8Ym9ATcPuwl3bh8lEvcO
2zMp8dwrqBtK606uS4z6pcBF81dUVsPmN6N640BHflxY919kZg9pYI4XryVLEZQN1nSmrrorwshX
GXC8Nm0gDb6afbN/bst1O35x8GakOorTUS7JaivQwVBWkiTZhwUL5JSILnYVbvukGTF61/MZIwcz
4Y+Xu56rAvwTLiDRDQOng1rKbUsn9Dk02KJyOERks/qs1IZxzhIvOxhiXuP0XA0c5DzM2MViAhs5
JJ23z8OYePWn6Tn6IWkICfMxA3zyayS1Xg/s+bvh8AusGgftEhcnnnDh63guwU+4ph4obW3goXXi
p216R//rVXIbvq4UjzFNECLj2R2T+qgz7G+F1xbxhyQwUXUiJwflARdvof8NspdEZyyNtgEy/oep
CUIOKwoS9JfM1HjhLj+0N4kmlOsPJRIpgeSF/UkIaLYlxKnS7ORiuRfR1TZjiaRq1BnJo1SAmu7U
EEBG31IK+0FggWs0dG18ef8kofkpobvyIb/fd539mXndtQ1hLB37gEf/U+5IJiSjApShxAYSIujU
h9fB/4eVFthAGz7g5WUgqj+LcadeZtL8EpA7itD0TrQrJOTIpHbH5LvRQCgkn9bESyrfLPyaQVuS
jGEboftLKAVxwfrDZtVwmjcrbU60yZwTP2R+k9D9VAwfWkN4FogeVx7OH+uQHaKOFBu6tPd/ZVGw
RB4pObNvwDL05q2FvlNOX25b9NF/H51tZzvYN5tmA9+8T7GVZbcMI2l5q26cyGye5o/y07gyPVb0
ekg4GVCV464awOXRvIq0RA52OU4Dwge0ZUNFQf5QSnADKqmZ7AUFEUQvEgoksaTCPSjqP/l4kD4T
jmSXxz1PJQjfznQ1TPWA0D1rcDY3d0y7EmYspt/+aiBu+1GfCQQrehJqopU42EGQoLjkK/jahUFn
DLAUyS8eL9pGcGQxU1lgig07Gnj5MT9yI+8GO/ESa+Q2a4t4Gk8rSEtoncuIOxwp/QBXirzMlLvY
6t6/bLeQ0vevDskwd8CxPtIpGiKiyQu0UP1tZ93QVAbf3Z/nLT6EgdOc4kNzehO4HX2roNysWEFH
NVoG2WQlflvCa0I+Ll53LNAckfwbfSNG/+6K4L1P5018P+tCdwVrQTtCGCF1Jv0GWpLJxXeIR51h
2fjunx7f9WFwqg/ZriaWrtiJ0VuuaBQK3t0AcndpuckyBXriSQu1+EcuSjcjUdvZzGciI1HQDwKh
/d2ASQcJ3bFsdr0xjhveGCyBH5/kn8cFc5TuvWb+5oL7zCTHQXIW7osHh7z6/Rynq3wX83HfkOjA
mTMbMK9cRjSF03amHt7fJZd6u6yZ4rXlvGTVyMKhFryRjKIjN4EoCGwG9VDL6Kfy2zgZJ04QyYFg
iBC695Q+tsEoSpcGTesZZ/1fhf4BvvaWm7Tvdpg4aUCimP3ADEbkGAIzZjib1iBbEeZWHPxN/9a/
ib9QtOiX4VW0zh1aYDlQRe0sGkfRwopZ4MGkOZkBJ7tqTGAKE5kdGW+Fv5AJSKiqENvf1rcbgBLY
D1SSaA4IxniP3pz26TgphlSiANktSZCA2SWxR9O24+EEpQNfYMIrhkBA7b/HT5zvmAdALfDyMhrw
rltdeSh/STh9TqSkkH4ZCo2f/rwJbCo54spS3aV+neTlXDSexQL1NRITnyzbU6dCnUDdOsByeFk/
0LKGjPWreT9eY0FSDMJAxMsv/VLZWtWiWihdK1+R6E5nJP79ZGSAtejgLDjEP1lIElgnPVaIGJmI
149XkIeVqBdeI6ycpWtuVfpQyY2SwWyDiQxFS0TD+0krRhJKQ0ilzYJi3MayQ0uXovJPXOYEEDwG
jtzZSZp8MWllxYyrA6kyk695Pn4zJRN1CSZKE8019bj58bbPUgiMhjlmPkqcaJVQHqSrr86sWmiz
Nw2gwEU6ntgCPw6F0YToAW45sAkigp0ek4qSExiX15+1i3aRIuomgy3OHE62fFSd2418WeXdoa76
bkvpCWZy/vjEwNoxk43YcS5nfNO/5W9FMVBbKpX0tSVLlupw+f5KJsqxVh2kJLSmv919l68A9wID
JG3/p/p6pNLpnSPoMooA0/KRvjbeg6TYgzmpKFkyUmnrHEm0l+xwN21SN8avOhjH6fC1wU41qZEQ
TurEDRb6PFLn2n3Sb7xokx/4Vh6An2WFfA+9Hn/IH4UXS62n3Gqusc6bZYk70ybhFluVo90uFbNN
TBpOxCxsjSekMq/U6ux4w7tWtghbKx+X2IdQWr8sYvuQF/O2wTo97PvG8OLSiZKveMeNT5SfH9px
4HDLJRzENaMk3KfuNtoufqz9EW/TefAbn+OdQo3DaLOG+DS5iMaOkeEDtm5UCjUK9gYljXvnFgfh
QYqHDSQnhFsfEWBgko0AU9kekTDRJbyQlyVk6UcL4m1B+J4T2T2rUztJD8aaBOYHd8Q8hKMHrgJW
473zEMYFC5Du7B8jE3fhDrECLzlg+N1T0kUPL8Rc3eaI2uV83nBCL9t1Z50/PAjI9EZkvm2sJYeZ
kCG3Q62uz56r+xQ4gVF33FmsxvchJUyQ12GQuC+GDzFpnQBFMJLaMogmO7YvuhO70bcSxwDBybwz
pEa4oPiaEkVYukzcsJ2A0l0OsoQjSmwa+LVGoRpM6o6tb7okJFTv807GblE3UD1ytsTXlxUdu7yY
x8c18HjP6Gi+BCu5T0qGP/hfCRIPpjIcY2oVOCHEFhe2FAveQV1FFwcm4XF9suNB0iGNIXkVVH1a
Lt6kY08f2zfG5mFZgAQkgddh/IvE7mVU5vmyCyQ7yhb8t0KMGLs8feO8IF59pS7KSYsRQ3zY72n4
TYVeP0YFqDPa8u6ShAMDLWJn9kztqrnegcWhPXznYS4Rxy5rwPLdC73/0zL+PSJXpYiEoOPXqvfl
G06RuC1pxtEIXS2/7oYVYTXx2tTTSZqoRiFQQAzqew4hB1DVU81AyQy25elFC0+nQZY7Kw/ZJE8r
GgkFUjNClGE0byf+7qN7glt+E6RIivSuHYYm2dTIJ1lWCb8lfI2JiBSBIEJQKAmlj9szrRcC5p8g
dWvUkohasynx1BTNgdPDp4B4ovpX/iv+RaOish5f6dcAriuwsi0cYoqggDBawl9qCyFT9/jQF7CQ
TndUbPtk4cHyLl9oPxW77YFbEnevjNEPdL0YQVlkh8p0wPQc7hxY6hrusLoWV85KRHFqbmc3DW30
rfMTEIVd2dm3ZLm0s8/eCY0HhOG0s2yRE3QbOFrgKKcY+ImUl+fusXqsBhh9NuHIAEIlXCkhmCAb
2JevJ+Wk0rX7hWewswVeSY5F5jbBsrswds/Pe3XJhxrCg5IhMM2ke2R0TG09Mve1zs4U7vo3DkSQ
8RStEEcZKp3vDmgxPyaQr7HSVhClLTRAta6XhDvKD03mPy/W6+421aINJiZlIU58bRrF7uvr0Q4V
It7qcbJsaECgZc7tP8pYzkfAnJSIKU4QSaICJyCISqIOxT8IPLRtcRXuWMNy1BFl9l9YIlYWEtEk
FADE9Vty2+of/0CiAIABVQj4NUy8slN2+tlgdR15ghFZWDIoWiMLw4RvkcQUSbM0l5e1vwk3EQVT
sslXz11Ggg4vKZuG+KiKRbQKVhJiFTFG/iSYWJecNAnOkCixgSvj6EsEIiIRyYd3oa13qSvxuELu
RxORnkm8brQvj8VVbpxj+dH9DBYsi9QmzSIgluTOkCSodO+JfK4/KjzJpeZw2SZetkQhA1AeuTcc
T70HQ3CYl0vsAG75yn52LSnnnsw0eC8yrAmL4CTYDZQr8OkTmJQCMlhCy9IU0xiP7kAZ2qxEQyvZ
mwq1Y3YQhO/p/P8VTYlO+BuA3QNYKu0H5mryLQB69VGxFuwcaAgkJMRYtUeYKeGM+pXxyqJRA7Bf
slCBMp7uhcFewaG7lWx50YJBjn+ql/tIpx7l2nVrJ+M9V1w4jU1MtN19Rt8NUFRpiFssk+Q2L4bq
S4kfILh1rh/x0wClFlMVNGTU79s6QewI0PjPDlYOjGnTklpmBLbVxTjB/Pku9eNfAdyZCY0l9BUj
n1hoyjJY4cEBFC+GHFzk5NM6TnNP/lZlT8VJW++KjT57/BM/rT/6m5JJgXq4oL4m0NM4XYZAbjyT
dpeDZTxZww9O6nAaTpnYTBUmsIwANC/iNHgIgP6RFGUSXZMzeJjTnHwIbBELCWHLd2B4s7urH5P5
T3+Jog1HOHWLBbNlXHt70xvg7hqFazVylMozoO6c5tyfpcyQPmjRWqY9ey+GHnWBpeHZPTLLdvfI
SWuydy4YKPvjoh6G2rZ7NqASZiZq4Zr54gAHJ/M+IXAfoOZfZ8ND9M7l46vTbmr6ZIx979ErG3WY
8/Y6dJ6LLi6nbscLGGyWm+dOx43CJWd53thK7ep8bmjmOw84MxwylFHDYreilb9b8bQ+3mv2pK0c
omTh+ZSb94lGpwGr2koucZ+/MbcRA6YqW/OHGch36JYIMy4YJ41liYUbTra7z5Dc3XyAnFlDcljB
tt2HOjO9nOkMpZ1XTvRcJs+FmWJkH3VRohRTheQkbaSfuxuCiIJsyZzxsN5f4uObxeJS7sT/Xs3U
PBU5kp4NBsrOrm9HqfcOuQ1akygWUyPcjx2qhNz1GYNhtafHYGye+rg0GBGDNrkLl0HlK9/B7zV2
63jIwnyivtwVg6l6CM4mdSDJiQpdPTOenjQeylLzOnSuYIlvVgkrkpuMs6lxA5QeP8Hs8kvUpPGv
4SZ9eGQzP0jkT+wHFvxFU3r5mLHDHd1NzVFEDFBn8UKKyLomFXPXjpNDrUyqzlx5rEMyQDHhMZB3
4KWtoLfaFdh/DYrdOyjXgjyZF3yZ+u+N7Xhg1wbMPKHv1mWpAeOknIoByU0X6B4q11tFeWeOI2KE
NlrpFeSBatYTMGVSXJZhuKnqrfbcGMWPnq3Mzo4xjBzgfuDW6RS+0uw7OvS272ixw8IQleec/9fV
c3d7rNcZ96pJ1iXFYaCNWWcNTp5xxV6O/+4ybZHgKyMgvcu4HXhB6zDki6EXqDhG7+zbf4/4j/vw
wYLXbbjQJ96iveEp8B7ZQrvGzMl+vQ9dZXShVPOJyX/DnbDBUuEjhHqPTMI+0dfxcOjr9pk/UUNA
2962eFnpJqEoPxaIyHpfdY+ogwxlbct2Vznq0sAmwp0I2rABGjHdF1DzKpn3U7sAfkRIfyZIDmAI
kexBx+Cv2dkL4/tB/Wl+Lhv1i6op74+ehTPIhwP85AZWBSs5U7WkG87mlxTFzbncw4gd6pw0/2aq
IMsfoIhTY55DcAOU6Xdt/+7gss6nNRYYdRsS60hcya33GDEwEy3wD6YxMCkPm0JTjAm9Y6BHOzLn
vSVoGJJcSibYp8qOZUgAL1bXYxEUJwOlJCklpwtTtPjHJ3lr6bcLJoJ5NVIlmpATbaoMKdVyJGFo
iuAEEKuXbrv+6W2VX78HZ/5ZT9tHd6K9nfQ7pEsZDmI6nGmP+Di0fT2I3ENUf/uJ1222SipEN2Bk
16lLr9u1mq6jUOOQEcNwT/BFpoL60E2cuE9sRg+H3o3Qiwc/pobWChIwsN/J0jfcF5wYbwmgPGPr
e06GZ45RdvDkgReypvQJ60SFSwXB7+41ZrLigGDHjF5e1XOQSRn0XW6HLDw1tVk8L/nrvPO0GtkJ
oPgMDiFaV473dburI8o/m1PrCU5nTFII9njde81ztJU8CYpwAvQ4PhXG90QLpo3c7QxpU2njXcmV
XRe6yGBoX4cxRGgvt5rTP/R8+9EfZvsapStlOuW8FVJW6WMaGTbPeGUqNt3YoGdphCwzLHD9XlTz
3i9mtpBNmH5l/qRWvVvdPtuHrREnuVSKSa4hy0nn+t0u9sYoK2Y0fHn7Gw5WAW0ATDumAJjgCT8p
DXO1KPFjvBdab88jcb9EqHYjT6mmqe9EP9SjHaBEAkm9Ev3Ay7lCmPzjt6/QuVBKFxwhI9wmDcFN
yqjuDfHVcOQoOmo0J2WmZzm6U9g/XRkqIuojs+8ptVPHbkil6KmM/mAAj6EvQjwqsTtgJjtIQj7p
gmmbnmp66LuBR4Gb7L4+MrTpJfL0Q94Z9e/7h7p8sKPbgXZWiFpN3Xd9TCrDUdAMl7NHSNygOY9u
imJX2TZicBslO3uh5BHICDDC0wE9ydQRoBNRH6m1otGnwuKvZWQHukbmoYn4RVlIZiWTOOtR/Ebk
OcDAZCFpZHoWgGt3eimG9XNprgqalThaha2DTjT67fHW4H3EKYbBHQtxNTSw4z3dx4dDgGO4tobY
j8I9HXiyptzaN/+Avlf69cJSfHuv96qDNeGsn+CQlxdksMUk0Dn7yOWK42UzWHU4HXCxwFChEpO0
svx8bxzeNWIjvyVV74pgYkPgw66YNjJsGhSZdk/fKstkgZeZ5iMj34ZRHqvuv8HqMebg4BzqckOC
3oF44Cp6eAnlXceJYBPA/W867xtOFDIlu1StHd99+u5LgwZyjMhBExbVNq4OEwmQP6oUWJdZp7fV
6nXbt5vCNfp2fafzgV90tHr3uk+fzSS72zRjGWJRXPkf5ar/9tLafpNz1Azzr7bm7PUuHfxUXl3b
ETFGuccU3wcZgRRSv3k87BvzF3Yg1sllXdYrnYEJPpm5BOHkzqsd2ijiOozDSnaP2NVQqQC0u8ji
AzL0ghEzisv3sOauV5wH2SDMdWHQceGpRNK/lgFFdcy+oJyf6fURryqeJ040mtPHfRrQF5VTP54H
z6V22VTZpEVpl26YhvY8X+zkMc20ZU2Gr2NwY8RsSeTOQX+bRIy9Vi8Ei276j8rL7uF8nWdXPbVR
Im8rFPc2idKVrUzVNbkBp4ZUP8IsWgp9KG4wRZYU+RAeLEHiqdWsnzgltwO20qdHVB8hofEZIQYv
6L/MtJ8v7Of6z3vd4xQZ6x4LyTa/AHHP4BcVe2jpsE9EFOegKEsyHVHCSTqN4LUZYhwGbhKCc6dL
uEwal4huBaf5CxEBEoyZ8Y/gH5ZG33rBxXfZLwCuOmS74bSirL4sB0PtpN5HWTqsDpf7OCDShwom
XyTxBFhVaq1qmHQnOlSd4TwZT4nOIpu+81Xz3HDXdmeXdv4qJy8iTIg4GqvJlHtroE6QP6BKOryz
g8KIs/7p9cNskQZU+YuUGkVx1M1grzH3b5owUwUTSLhCAfiC2W8DGmFbrWcovZV/mgRB8tJkTqqM
MiJRnlabfSNBbqMVyumq45rtScEQ9pugZISVNSwjcqvHNqlWSIst7WwQAUa0w6KIHW1ZTOOTyhbp
ZQhE2OYkBD6GoQU5Jwgioz/gvb0vzFPZ2ndQn0+pp9acdNL4m6c3bejp/p1CqpsATKUFibp/0rVN
sdGhkXJqAzT9L3kQParkC+Qr5WqBD73gKzUPQBzPW3Pstkvepqy3JkwczcWMIj9HDcXzUH4EAWPP
0KfdA8DWpPVkrC4vPnQzcdQWgpT2RMfOK5ONDGYKrEpXG18W6XDNT5DdiDxHTfZLYd7QF84HaGJO
FTblPmysYw7Tufmv8y8MbEyCHVO4YtaCNuP46XPv1dAAesdq9toU5hyWrzduJe781gC4bRj2CAqz
6jghAHDG3YgF2JiU0YB3eIF9gqi2H/8rwFf+23Hec5QDiA5CpwDloL2y05WuOCUbwnf8b4Awgvrq
kE3woeYuh752TTjNn//6BzrrXuoALL/36t3q407liCBs6BRCUe/yMVAr44VAkJe828twU37R6u3N
DcwCFH2w6yN30Z3evOJxvnQAg5gUzexI5qYd/LLH9lDdyEgApsBe2RQ8AuP/gbD5wCWGq5z7C5N1
bGkoU+ldKMIbLG4IVcjEDN3+VxSzjkepZhd37BqLhzns3Z7lGJDwNYA17KdDYIIuiMQC+p0EKGa4
O3HIP/fasSC0U9qzL8aJNlwzh/PBjaa8pT9ONsCNk4FCBumrHEPgDETtyAENvsIm0cxrkragh023
5vvTYRs4fum1g6HajAY4xohe5/DQtoajfgU7om4M3e3m07KaBbtXz71zi+NG72/uxYpnmpSHijaP
Ham3TpDYvIf9wwPYdUASFJpop70OlE0EV/9VsL/joO0f1f1TYya3BqMeoNfN1+Yq5hjg3hGgzl9q
YxQJNufpfcMqVnVuPZQfqKQQkB6N1aOH5RHh4hyVJkuyP6K+LGeouKPNe1se72ziI86gbgHxg8Kq
v1E3L9qwczNi7w8MS4ESf2FzQA3dwQ7qXtC+AA78DIDxU7d3GYblMGZoTo+hRdOKQy6bEc3aL4Yq
3ULXbbjltzgSNowMY7Jhg5oU2cn2OTGo+emIb8Z8sA3IgRzSjokxvPagpB+3pGvhU02CodqbqdWk
RMwG5PkTBPOQrjkcSwNQMqHMGqReT7dfKuINahHg+c40yF0KucY2i8MTXTAdd/htoP/CnPRYvNJt
X1k26G9ur+98k6yYrI6C7mU3u2JVBZjO/PekTaAy8e/0/SG+VWJ+OsNGswM4Pmyg6Ovp/c3oiDxW
CSFGQjuhr304KGzhYUk2wx2Ctdau1xd+bwwfC4aQXvCwxQTJPW60N8YXbSBHgxtjljrAitwi5m1j
EjVCJ+qZo3f/Xx1NUbVNoLxRwynEtr7B8pRRTAqyxowITiIW+SdTX12zKTGGh3ktyqhdatvMVbz3
hM+E1t9vyOv6Dndku9VRaCU8qsx766wAWXb6WAK2kmN3Ib+TaNnBZoBqyakY8/pPx2pi7gYFZj3T
CXMn8m/q/2g6s+1EtSAMP5FroaLALTM4TzjcuGKMIjggqAhPf77SPsdOn45JjCLsXfXXP1R9GrGt
7lY455sAjRhhTAnaKn0qwDz2G2Uwe+rmO/avg+cynvQuqIG0tbK5gZMv22t0RvGfqBRO/UYE4X+O
40k2xCBcksELDPYMSoQimSjslOv3adym393FcP0zs9zBpH/daI7ltHzOjrgK9I6p9dwxsXzRfFbY
WAkjrgEFjxbsuapM+4nhc0qWejwVqwji5oEuNJsBV/98wDtgfTpCMHbusV/i2oNNQDq4M1Mv+syu
2JdAntQ9enWk7Sp5utjTkBKUMM6xj3+SxluhDK+dR8vj1Co/w5x2Pchg2f8YJb9K/gDmr7a/76h5
qFkGhq0nJRWDYzcvXHREdHWNQ7k1U4a5wllGpebeVcibQXKTENQupA3G6SrtnZUAIhlBo+MW860Z
H80mSxY8FX5Gh0Vuwpk+kwjOohfxxaqfR/zADS50Zb5+KlrOVcYqsk7ZfFc6Bx0LgpN9wg+YptN7
Q0Ax2OzNYs5jQjrNI3Qf7YYDXTyeGgd+8QsmnV28vLo1eO71rVfMks15USWsNFVGc7ZJ2tPz6nhg
E6Ouw/eI+dnF2+Li7N1wV7qRK0QdTKIfsTZBd3jb2qgLC6IOmUC7jw3yTgZfr2G20PFchfGFSq0J
xc2hfG1RCsPxn2YTtOmdt92hI9bBR5EZGhZI/ok3G+1re/Hysr9uDQZvatS9kn+J6cyq1YcSh6aA
48dK/VNvnrN8ghwews1Dt/JIYV65aEk03aG7YpCZDVtuyXkC8UdMHXFWDIdDjpGjruKhNtjiNpGF
W/gWyNPXkiIpIeBQ9qZPIhrJ9PLyBRoN0Updp1W/+cPacuo6htclnjvuyZSBtfbeO/4+qDXupt6w
lDnNUwt2OBRuFnWbN1CLaPbPwc1VFZNiusyX5+64Ju+SnmDEd19f9nbJaAYIpePRFyLQxFkUHzxh
15tPZmnr1ubISkM/y8SzcLLYaR2gayk8LtF3J1sFvgNRzxmyZFT1lvr3nCYrGuz4t/uDXQd7CVzL
5zAbU8QqUaXLXTrSwZZHdkd1eEZsqJsnVZWb7akf8/kRYr5PvXIZNtk/a7PakLJA6YvJXj6SJrlp
P/ZpbmUnCU+ATODffyjs4F9ICYaj1B0UBKYqJb7QWJ1H7Z7JaH7bBC9M3tgEXteZfO3ImY+n4yHj
HIAinTIFG9BhnDAzhGDzDB5w8ulVGDfEljarJtqeupVy4iwkYiDVDsvyHBXMggwPzULNOKo6Qt9r
AViqBEQBYtt3v2WWgUIWJvSL1NwbeDMmIRiDB3P/6r0X5RIWhnsZqUuJc2QP9a8YiZN97VSse6V/
JIoF+p0ZZ/1z+hu/J6C1asdrBMkCca13otdCx8k3o5VOTfq42MEBUrSYLLAtdkre20Wl+qiYSzR+
ucd7Dt3j7KnLhBkUe7NTtBzYaChCrzv1NXzhNrghVrKFOKPVwgX+HKLSoH+rWQewMHmN7sgNtJsV
NbtDVBvtBehCc/HYHLFKIQexJXLxP/lXEhoUDdCfmQ4ylfmlFZTcawnFvqTr1+Z5Hr3OTjcLrpll
4HQm6kgeOvNOyJyhEHITv3LJRPpapp+WOJEzQdriZKlzTKKbQztqN1xxC4JA+cke+x6urSUEaxEy
cVGTaHn8+LJnltg18A58NKRMiWEb0M2EWAjZkm/6uYWPDSsFzxtBlrFOMye+mwkjSvTmYqJ+csUE
M/cqvN5PCG/lHQCS4CZqaZlFSdrrT/1K8CmQ3FGsp11cwwg6BhcC8kLAIHZx4okbiNGvaBVkz9ja
06mBWuPx8ZwRRuIQhefV+d/jKGQ5iMULFsf+rQgpF28vzJH9/oTDMDZ9ibcx1g3maPKUkGnzFCdY
asLfiR16jdFjgP6MScDo6h2w9bcnfsW7D+CPBvgyOrkYUFgVVqH7fSRsOeEMid151xP/R/EVLMVN
ebTD+XByxflONBLuCQYMIgTkm6NEx94XcYQH0QBxxLxYfKzwbCzBxR2xNgPlnbttypR0yLFFUTOh
CHRE2HubwRblsH5vi1Ds9B8WjpSUi5Jo/5U9Suo0lZO6unNR2bIXS2qmQVBu+XEvEB2/LOpnX/xg
hQcJj5PXOKzmrMCTxjhG245h7wWbpfG1DM5hwZAOPd/NaqOvbQftRFZ+1O+8Euxuh7m9Xaj4C41g
gDeDbtR4OCA7x16W/DCMoiBXcQC8WJ3meEsbZnjU3m3mTpjT8KIMqx3DF2c8YcDCEs59FE1KU/48
l2JUyvsY9TYr4SLdzMFuLpE2Wyz8IFNYNFVHgQjExu5irlZt/K9gbpXms3e0GVFbe3lIcct+9PG3
FovrO952Izqq3sXcbD4MaImoGW3EvlbkI5rbgtMDER6uhmhHnrxPyD+4nRzOQvM8w78SZiO6HyeZ
iaklOk/RxnBWsqF8eHiIX2YgUTYTRD2CCIxpzn1ouOyVIBg9esJkaz47bv1LKsaaAffjaNna7B7V
v7AbEEOok/LQRcIQr64jLGoAfXkEHfbWNmQ1B19TAA/W91cf0klZQ3jnJGtmdpOOvOV0NQedSUzz
AZFmgLBN/aUqKU52iUGgV55sdsZq1qkR2SurDOo0Idw68kva3/2jsgtOjSU8xvm76ZzBPe8OGCjw
HWMg1bqhYdmoDkBT11Oe+J05p4kG7EtxeGLNo40bdtzm/BVkTVgtp3LU2CHy1xni3JinIHDt4WQE
BbQTGlOCuhKsu+DHQxpt4wNyg81nI1074uIzSkaQsAG8NRTyzCptuDPNYz+GHOrS/pcwMyL7stw6
+pB1pwEIAWq8Rkdp7NslQQtNrAyR3fTjFQh4W9g12FQ/5VrkWVM7k1nHnz3ztCddJ08aM58za/4s
btjVXzXkC2y/2CHfLWH9G8yNR5S8QrEgf2XS0IIG3BgauEl14KSuNvgOPRC3A8NrZlqMAFUZJZ0m
GEbla/XnDWnSuvjPDZNpZsk3nOG8eAWoMcdHCYi9QP8Ern91YYR1LehmGscjw/fyPMeIKjTM61yc
LL9+qyqRBOLqKhx37O6sx16HZ4Ruafa+mvns/jbhFAHe3hexYmuv4WPGeVilrDjNJYT2o8W3MWG2
OJgcN9vQ/RqG1fD6XDFLvsuYEVIwKOyYIW7zZNMs43p9ZJrQOxuuefnDyFPrgVGA9hSABbhWEDbz
FIEg5KKjI1ZNrXDrJH/GRw0PufGB7uk+q8fPzINEUlycbiqZKySQu60Q9IlFoJGNmkWQq4eSMtgh
lI5W/g3PgVUD7i+wwpsuZgpspSqgePZlCoEDVrNy7QECw9zgr9Svc/o5gK3XM1TjyZUZD2+zlRUe
ht3l4MxYP/XOsIjfy+pmNeeQMeoCu714rI1uPpja08dYhFGJhRiIC7H/Xtel2c2tO1MYqDr5imcS
U82SwymwThF1Cl8PySPF6JDR7QgzwSB3WxN8pNkMdl2KnxlocoYsmJGxdWtQWYNbmtfcvtJlKz7Y
Y+c0PQGO/MBTqcoFWhdeHcoArjT9KhQdA5bu2W/hu/e0Lj9p1MAAKoXnSI1yczLKRo4DqwFsDibO
qL+OI9ShW4oa4qWiLgMrNHi9SwzLFPFLCpiZcS1YmeI80PtzRUMFB0Yg8gJ0ctwOruDDJH9UVtkx
62zyrHym52UzPB+ZMIRHytkVyTWwHTHWg+r5XhRVL2fLv5iQc26jWTzBMqGzbncssu84gAXRBil2
ht2MPmuaaf5bD7qLbTVVMTbpWHDGONJQe7WmnbZCrXCUQ/Ki93ePQ2zaHoz4qx6YJEdHCbuLJp4Q
7eGlCUrng0N+QFjcMGufN4QztwS646ysBqV3nOqDM1hNtj9NVdyoKzaiUOSDUOQA1xnhT+oYyRm6
Cy+dpOj9rvZ79pjxRVYMlCJczczrXjsWKHbs1HozHGtbiEAJeIJWxwHuMtaxSLEweuxyCFAesKO3
m3r1es84G/RykQc4YA/fyvDS8rLafV3cTl9xtNJt4A66AWJ6ce2MjhRbCyW6DEtycgzrBKTE0B1S
N1Bl7D9AGWWGbbaLXq67HVZIHGM8bCh7GqoGdO8zHCF2GfgghGvaAbDI9551DB8L8udoUbiMzM6Y
1bCVDt7oOoKkY6Fu8ptERbL8WYjGMXaftGBscwo62zsLwGPenHM8q7yf2cpEOFUR5zsLrzp5p7uM
uMJxYXgNr00b0Ub8UUd0d8QsgwTDDSwp82MbnUYzG97mixYXy+z4y9zlPmMP4k/n7547zb9k02GC
N92O3lFBQ6HYteHct9hfZJNyZCBeSoP2AU15UAQt98pWb/1YxkFfnRqD21yxW/3nyMDALbXym9XF
JQcWZhMJ7XLLm2odqWC5Dh9iG1DvETF2yS1EZd8cn4eplcECuCFsxPeisgrU7nCNY6fL6UdVNlTm
zMihpgnK4qHf/rtulF23tssd/mLufUQx9Nzfxx8ga5uNnhfXuFslNvuTcwrf4ZAsdJS91EpThh2A
MCyEC2oD6hYXEuIFWuwMexqka/jMII0mk4cJbgBBEDxzw1+vaOsz74HFSnLbcZ4GDyT4iZUs8yU0
hSYLFRyENgQGH/cIBPw5792RMbuC6VriJ3XQ+Gt7116LgQHJUWz09UF3XwOAx64GIgg9rC7JdDrx
MnqMF0jo6lq67jJ4UJY41PdoABYn9zFJpk36kgCAxsWNg4HHHmNaRt5cEA0eKKMxeDkpsMwUbmQL
7tiBQXmDfWuCHzLcJszOB2/a5+S4fgk56AxlFBQ+3P5m0zw8nz24kcovlJ5etW6i4KjG9xXJFZj2
otf+3f42yDdlCNU7/mGBwQqQo455onZhP795xeQxZvbL04pR+5wHHDCm5m3D/lVRFE7rrQVx7IqZ
2JvAtGGFYWmjxzdcXn59CY4vRxcDDu+V+PWZMcoqy/encz/tRK2H07Y4LRNisrCaLkft54bTFUwI
SGcYXvatBnuic2cj645OWzefcHZbzcmjx3PyoOCkzmvcIXwtk5nvc8DixFTHqoenp/X76mnXAF/z
wX2BySArTYx7CfmGmAJS5b0Z497CMpG3+MoAmKNNu80JAU3jcbKeW/P9kx1d48DwiMWR6enJwiug
6KcvC4hp2+PJmRrOJujz2yEr/6njlPVwXCKDc4t+Zt5iR9Ps4/64f1J0q84svkc3Jgv9JA1AX7Np
OWJ+AnQNR+ig/HYmb3hkgmAbt16N5Vg9hFJxe/hGG2e9nIup7SnsPDoMF/cu26t1zPxbZl9Ii2GD
4IU8wDHp+01lqVO0e83BNaTFsnD5I6SQXZl/X2C8oNn3u36MQ4fQgk7zr07sFb0dUDwktSwBr58i
2K6KQDAgueWsB8qceBA8L/mEtk96S/Hjymn7pIMVH66MUC/5qHqgCUzcUF58oALNxnBI8h6kS9Zs
3RLRRuXVEKK6DhIqR+vLvYyhSWyQ75JuQhpk8ZE6M2DBTVgMgpjUPXdYlNhivSS/Qvoz3AhDxTzz
wZPxpF+/iCeV3ZLhAK2o3C/ecGJ3erMJPBaNWm19GzQxmBP7RHhsQI/M6cZyj3ye+HiR8qq/rx4M
McyG70gLNbyb2BKl+5MH0nm/5MEAJ8OnvVwDryKpa/XjHt1w28ICZQGjkpsEUwgCIJpu3WmOkTYH
4NTElbHW8NI/WbC9ikAvlF5em8WqX6cuu8H76Ojcaea/oDIj/F4uv2fY/rQXii8fuostI8BIhoPz
w4tB4FjoYZ0ybwdcke+44N7p38qhfB/dD/aOOwWr530HKw1w8fZe56p92bG+oNRHrk3RpAwXF4yK
ITgxEcHJmI6P4cXH2GlLOrMLTP1+gxoBBXjHX3F7uopNnavDOFk0F2LglSMiZEF3i1mbiaz8hLhw
YjuJdQTYMuMa2pT5HS+b9/Bmv7GkpNDqJ8xhbjZPQFzECfXY78Vjnk2Zfl/E98ehhI4wTEcQR+mK
h8B7SHqt1953F8jmY44n8AhYQWnFb4+Rm+TPMbHHqHV6zxyc/gb0gSjL0TT3WsRh7yk5C//RNk87
7pbIEHlHyEMBwUmsAw3uYR/tCSWYYNjfizRzVbt4197MiJWJIqjliGfTNy3jjB7vAyuQTXRHISB5
ZkjhP5q9FxlZaghTyYUQYw/guTuI1QsCm1/uoEnohDqQEJb0oHiZ3aNcsKKGS+wK1PvYI1fR79hk
jBEw1ZOswONSggllEtKT9HCMBDYRQLt7XbWZdpABiSthyYiMkG7fNsYxWd37p1/wuHf+ZtxkEWtI
NPVx+XAZgjNVgQA9PhOq2BgfR8nAWEu893Yo9/L9n389e1gM9spluWzghQYwSKYGkmNGFVxWEDJ5
z64TudoEdMLb0F60MacpRzqmKqwWLDwvjA1lJWk6wNau6tZOuAh/AJwpmvj7m5kT+z/8HDjY0UrX
DYZVKG9c3RVvNaUvP1n1sYT/EZVpE3C8aZ3GLXfYttY/YmW8XmJgrFnjMf+3x2u2N7ll5lo8iCq0
qfJb5d8Nj7IEWp78coizzrp2frhyF4K7/WByt3hYpKNjXsRLm4UzTFEG2x2NDwveOcy8OLwOrovt
0NLI9WygpzDVYTXNia1XeTefgK6b2yFfCWMCRyFsDV6r1wrFu4c+/uPiULunISMAG1oJorOa8Xdt
71oRHA6UnajqVJSj8F04ayTvhzGuqLT7jL2Tk3Px6y0VNhkND7WvQhNmxwoeD5JZ4IwS1ujephWi
Lwmwlxg6xSmGrahlPYIKT+f9I1BhGVzXhZmPYaZZo51I976hcIb7Ctpb77HPkGEzZr6uwY4IYtlf
n6jksN8gtXF94kXq9nNax955r/6cfLFl1qNXUPA6aiwU8vn2IDF6olKFiv1TDBvEpz0CgX1UGm3V
ImopEKFgNQT6gc7dch7QVCRncifCe/xYsG6dXzbfjDAIzNY8Jb4NyZukzkE53RWbr3uC+KU1zfnp
8zNnSoCPsn8eW6PRXBT96PBB/0K0clioyE1MVBDNBXe+g5i30Xw0F+cUkB2bu+Y7yWMQXwkJa9rt
gLBaDhiW5KOPSLFxXiYIKcoWHNhbn/6hh9bubaoLcKxljBhv/BpjXwL3zAjiZ3iXusDdYok91bfO
jdkMKzmSXsANguebya4zw3CmPNSABCy+rCCdqd4BTBF9IkQaurIQriWW9cguCwkShmZ9uqJIgaoV
tY+97uO3evxeHm5xCWuMVYDDOK359agVsRmGzoXe1nCwyq84bDToeFuwuazoEfkVLKA57KSmeftB
UoZYgyaXVrCzOu+boDK9ZE0z3OBHqDfPFlHtiKS0e3CmcKCJ2MEPoP7HewJZySek5T16rSWH9IjJ
hrSbHlcFqxd57xNElO1VSwlpWHL0Hc3wrfkqh+YEOPryoAFBjlHIgszN4sBB6k7YiSoL55KV3liC
NGxihkT91uHRsqHUUHvCLhL+GosvPY91nNYEv2RjkVBQsGXrcwcatBkb8Fml7b0iqa3wfoPJ0OLk
hAY5Vg5MRpCLQtypvHSJwDUA6jdbZ6uIbQVwAMv5pHI6WGTC5jX1HR0NPdHDsJHHbR6LdN/iOBza
YYtpAiIqW9mdsXxquU8GW33gAEXz10meiwgHaYunUihS4s9ooqjZzn8qourF649dfnCcYwBATYOE
1k0OaKFKd6sFWyJEAZgZsv2qCmQbCLnxj7ExFt0HfPZZgguUn54czK67bmWn8yRCUFfntFmmIWzj
a22y/C4fkOnhriyVl0sXgjnETlxZj3ts9ILX4JpvDBYdZP5TjbiVHWZWPG4fj1Cdogv7PPgHpPye
3OLlwHdtZw78V0zFxeNBhsgl8r4NbZYGjIGrBfAKkALQDGfqrEYgAzhHw1XZDZ55HSl9DP4cmafg
xmt2pnwH4igHa4crk4jC0hZUwdLdIGCBX/T7PrQpO1a58EhsprfaQp0/f43BI6zGaB8gHCAZzw9H
Ek5KuKCwbx0kYdmwUzNvtHW3rYbHFYOTF6xVcSl9bxhWZ+dwC5gD80alzru7OGrdXLRsAOzlsqk5
LdUjFLhYnkAi0Or2mD/hUr0dMm+hHMVczj4cGpI8xp9Ecsky02Hr8ejacVGWFATdlsgVtNuYdvI3
U+LArGl8HXVUrHALQUZ5UAgO9lGkXw8wt4G63CbXDM6s65wg+LWmwC0Pjgw8Wf1nhVvqHq8UPRwh
2vMaNLmJulgFHfSgHDwh0f0Uj0HXLUcpXZKXbygUv9Wf1IYXyKUMNS42dMpL5rfYo5/jCsQlgUbQ
sZO/Bwdl2Fk82UhSnwF+jaIHCetU8xphPO0UbpwzB27jfH7MqAezYRNxDv1kajHeS8JkcsK4s5FQ
HVwX7RuTCUdVrEfDI1kauCt+Wzjb1Qzr2LzvIzx4Qezs9l8Stv/eNEKwBHQfNoD+XtLQIqhdd4ZK
BnJn5jmGeTRSMElWijBRUKCiPA0Mam7Yjm76cE7j+74M4OtglgeDlAmiMa4Rn/PiKLNJBubkDXBj
ihPn+sv/u4pzR4BgJk13+8MX4WPdCWbMZnztbtgIzwATcAvttUlepnLt6Zq7Bawh5A6fWGRp/UtP
SFv/Hial4BI9CpAea/oZO4fuWeKt4BiugEjTiGzZQTJ5caG/Zar12JwJsq7/LhjzBTzZbdtn5vTG
X1ahtmBcXYNsHEd3LpOnYB8Pr057lYyEcLdppogh3e2S4qvxafBgiiThBcUpBJwn7zhg86Bi4z0v
oPgkoGwo+PUVhKam8zpZMWDjvuGJC52jHzHDv9P8FIBlvJnzK+uY4TWJ1Oi6uP7SBmKlF/u0uq+3
DQukmJ9OToUR4EMZ3QNmXiDwB9z9wKO2v0W/dNeWA+VAdaEYQMIQxQNfoLlhnw/WWMOC4rnecGYN
KbVkFEaipLVeowDghpTUdKxhiCOLo7jkUWAbiXpxKZmZiK6PJOwFTiOkWFRsZowsuMr8tEZvnfxs
ITJyqt4tDYHsiqU2HdN98785S7iB5baX+BR2/OlQ0cnEUmpV6RzlxjWMhsDSue6W5wH/XEjTytSS
G83rx85R498QzfcGEdzxgP4aA/sABxdyvARK+s5bZUAMWOPJQKzBsPMmE3DcMzGexB/765MtbS03
pztMPB5wXjAPRkto7WOv4cot59YO4PhMjXny8VCWwS7PkQ4yJCAsNsVUEw9m+lOpU6tAXCClOCbw
juXPwz67XHZU+IlU/0FShVfvPABZy+KwhdUfpx4EaliE3UGGTPaIcnx9dLcYCKm4wtNl2g8vHTGB
F4fy8jXmXhViLi46vZOA6+V5boyRY2D8L036+dOkUxLSiEvfL0dSPuAHX2ape2jtMoQmkJdm8nc6
Y8rtxNh/P2gP6SedL2ogLzCzADx2108COm/IZyQJk9u9oiVVvNUGGwkHXgB5u5vByx7cJZB3N5rP
cdUyqeBGlGkUKZ/hI3xVtKgqgYkS1UdoEUNJNhlb8dwoWq0a5iY4iRVvIKUhP82PaqbdG2zmfM6A
k8837kbsuDY7JsujQr6LqlB6PhlwSjyjZN7JTTpTGMvEAUnAILsMJjFvdxX5k94qhw96M1c7qWY3
8iTwOQOsMb/15ckcXEzML4gXWg3kqW5ukg86fZvTubwO7pAX1HYN89Xna9/fy9iVF4VgceUTZ9kb
8NlgJw5VMpr9/JqIb+EZpwTiytD7/9tcZqoy7+YbsWPBjGLS7p/X6uGU9WrIAvlv/u5pv1h94CeS
az4FXqm6iPWw13NwAaYPbQ0bKGbhtMB92KtTmeLLux2HvFnvRYWug6fx+3Fx/VICDtAC9of9ZL9n
vsxp4R3Og8Mhsw6HyWQ/iSa91OyFM05rWvxeVFo1seHwAy00sRym90pklxdaYs3cEKn2DdLTeBvk
rSZrcU682PTEv3VyzhvcOCVAvxz5BJ9aM5BjMuUN5X75EULZOMQj7jmanAG7XdPetOiOdi3OLB6P
Zp3WYseUmq9QjfNDQoaX3ytvCOfbrmuRoM0pgxANXo/81P2f0QlvNH8uTMSf5oR/GuaI/oUsv+h/
4EIyJBFxT4pQrL+oV4clQYb7/dGF27CHh0P/3uFwd8zJBJxhJa4qMmtvhTJvx9GUno2d9F/qX0HH
AqQWTIXOAHHwj85mlE7EsUfMsuTjyNuBFyRFhi1Okh2IV9hh6jAFJUD8De1Zo1iRxD0JhvgGm6nm
nGaII+QQTS3px5/zhpMIaohkKstJ9r3t6Bg5mlwnI1oob+pxXOXru++RRZDgSDYt6DhdnvisSZcm
tztUYHBaHoYhEX2djPnpqK63tWioZ/5MzpXePirDOx5ozxBphBhbiDJhs9PQ/3ZcnWb41TdWt2E+
lxw+uUTI3wOVabFqRc9I1Lk0wnTRWN5Y8OBvup3U7tXwOu8ZpCWq1XPsPK9/z4tzOTCChAaQ4LbG
ctnEaxgXxECZEukOZncaoiRQEe4MtsQg4KeO2VyyYbM23PfGKQJN9hs2TIAs+McA5CKFSSB367BP
GdjCUy3htxLtGl0iY/Z2LxGvCB/Er9/b+xdPxM8SIkuJ4qFrF4iUSVANiyj2ekxWBP5pBuA+sLbx
adz+5G6nzSUJwREVvFwxPD7n0o3jVc8g2zJFksXpyePIozX3sBY/qOPWgUfGoymsY+PXSyipp52C
j5ZYW8kNya4pFsbwhBzZpr6YrQCUEpEhVz/bFibHunNbCv8JMh4oEkcEqmxiwcp2ZFnAyudwkKXt
/8Q0nFrIxFWHutPmJcjD7YnCBVmL2YHBoWkjm1fLQLrB2BCFvzx07NVwoDv8yltPfkKdCkSs8brL
STt4r7+fNceNvtTkgtt9YcJnqA9gmjp3TpsBFMHu4PqrDrMGVr9hgtQa713LmAFxtkf1vqVYHTj5
a95XbYznQyuxDD+NLj+Exl2WcOjQU4f8xpBjSvylLPXQ7WC/UJybwHpZIHIMWa1lfU6CDoPTL07J
xIZ7xMESM0JgXtQUrJydcWMvMDAEKFZU1orvURKXaVkfcKFxQY4mCD6g+xIUerRXKy6vOZZyHwMy
eDnYSXATWiFMhRu+gh5+7U6MK9j7FxjQ2w7AmSBGCblH/v5sQrIyRZOIif4b6hIrrT5RNp+yFa0K
S/OTH38hCYlAoWDEOAmaN8T0Nf6RxaCtmLvzKI+lGTSO5vPvsoGVIBJF/Fgby7NiN3sq+WkLxN+R
UfUAKJiQd6M3JONDjk1SN3yT4QhidAnvtXndvx5+wqQ4JyMOV4g7Hr2g1lHbld31u9zK1W6wFYsB
44U2ig9c7v++HVXKZAenzd/f/vJ6iCNcA2wsm2BW1ZauOgaYwQhnt2D8i4Lmal3+mDvDNklDo2kV
WLg3/caSuOElinG3nF6cjMEdktBARto1Fh4N+LSqhRfAPNk/f24IxmzYmM2ziyDj8oOse1uRBOeU
FCtbNFbxGJInf4rohjlZhAmAyG7eEFo8VGO4lUoK7NsVF4Gs35hpDRcHCPQ20D2PrB3D48ONX6zv
4qNFDjEQ9zdLW/4t6CC8IwdDGMA80nrB1OT/21CQNDFykMWYnR5D4m8IKEbYeDfAJCKb8hdsh+jI
31/VJnnTMxYt1AlbJk6gIw7zUaTGqdccPnzN6iCGAJ9vWNc2u9uSJK/siUtp6sO45KR3K5wpcFOA
JYJNqhNr0zO5tzj28I5XzvNgjIrK0VHHmvfo2u/ALcPNrrtdNu+DYyuEpGvwjJt2e1UgOaqHCogP
qvUktkG6isMlwkQEsOcCLSitcWtF6UUORP+xKqAcbRp0QDN9UENyUsInveYR3Dtu2hGkDmgTsyMN
IbUZET8tC072Xe5rbRLsdBVPPpRqQDWDckwfqCFYm16ZmBJgxlLfRnAhHjcTL2G8zy9E6LJnf/a8
i8dZ0QQbBRnlmKsYSkjs8mushze9d5kqThfzf6Q3yRzJ222YzNXDNhRjFwFrAW+5Nr9FCfWEzAf+
bZq7b1Vx9GVvyoOKWFkGn45sYRIFKy6c4FjUfJehVB1XjNO+P8G+aX5+mOuFSHChECfzZF46NQZi
Mgl5w4qEF8mpxeo9h8Txjr0LPiMUaWIoiKcPyk2wi7azNawEF1TUb5pTMyVBcLxnhP+6uZ3EgWbN
IJEtrH45SuZwZ0tjP77vhPjVp29WepV39+vZ9u87soKTyZbFjbIG6E6CmrdYyh26g+6gtPQB5B4L
SaxXHMSjBO9tdpk2G4OsieCfAYN17/Pz3E/tKk6Hj89ohwUPkE4QcubMvGhZ7IS0KEutPKQ2O0WS
4i2XFr5DIc53DaB1gdeNmVxt537hSHJnx4yijh2tZHUB/px/LiRsco+Y6eEAqkYSB42QDGCYHDiw
ZQDkD1ScOlpPPv8yRsVjW7y2vx/3O7SAoYHYfJSlVsUAgbMonZRksC/TiTYkW2N2Xy27s8uq28cs
AJssbdH4ae2rtTomKWSvlPg0qut8d1noiYlP96bEnQfzdhtIHHomZ2xFX06qjwklHT3fBUhfkPhx
291ssrFg1FJiSs0llv/5ueGwN1KiowxeJQyyueqgI25w1FFJBstMhV3r48Xb3lPYvJnGMO5iG2KT
oJdctjSzftqvadO5rK9OkyGcfBjhzS4AV8hxaJE2oLtdiK8M7BS/KSJvuUc60Nyw5Gce05rmPJ3l
aaRPGwGhOvvHGlnr7RAH2oOiKOlMK3x5eWJP0mFTnmILKLpgs2QOST3Ta+9vPDDnAAZWuaNicLyv
r5JY459mUHRPt0DtGZGGjTYc/Ac0cQzXzq3wJukSj590/5pqsA5clRmJ+8CzBSkZHRqJQJxKl0F5
Wqdd0OntZfDYPEe5B2TC92MR1VzgSwB5MvM6gca+wEu7AUCygMSehoknsyPmXGSVrFJSS4DTpjnD
kekJN3I3bmGqBigNPo5RPVouxFJn/NMeCGWwKAXu5nV2bUgiPoQRhSIYJ08Smmyc0JlVneX/+aEx
yIAwKmCXzkRDBCJe0uPt+r27q7RsxeC46ahBiSlG4nZ1KmqoHfjkXjAEQlZJSIv6l+t8wl7nonK8
Ly6DJ57L6xrvnkgdnfpwU3Gku0b8Hqwr3OIJX/4PfU0eoai5I1hkkM+gDgnSi7SuuLLu+xMdPSAy
4/rKhQShGAtkIeIXcSgJtPWqEYyeG7tMdbcfHDCx9yAdk6ExFhkWFjEsYVsLl6r7ghICxR8k5BOg
QelBDsRgAW+rtIe7ArETO5Ku/1wUSxr6eMNp7DTD16hBPAX5N6cIPsAFbPS3Vwxi/PQHx0WDOTKN
b8jLgmyNiyPhIu+wBeO+JW/B5ewa3VWd+l1cuTABTf372SUPWtkfTzxnheDIdmxd1vngmjrdKQBl
c53chWPQBSvA3WyMEP1pt+rpqTNqqKDggyumrRMEEQ2LMDKkJGEToucM1RCgCfAEuy5YTW87favk
EFl8sdsJ4K0gg2mZLfKyFKuNSUJ0phQftDu9BqJ6rGL8Ip9UEBsZuzTs+x4susejtf9uezwyoBK3
yU9iRPmaNljXa+c2f+E+ukaYDASJITmRI8S1Ucbed2WPdAe1V81AuxHLG+jlIfl+MBrBnbgYg3vv
7gvj4E4bITf60SmQIA3+3WmOcuStXbxmpd6VRZpWwEp3Rn+/lyId1Tl4ISFs4GchFH/m+18EjX7N
P0DgB/+R4SgLBuNSCZ9ktnuESPGdwEroSy32bdmwm5NdGhAh04cffVzVg5xyA1vaI2xddLi5W3kQ
y0GBgA0aHzXDwT/sCX85WOB/4Qw9ykEQ+JkfgjCAw88WggqiLYLxoYCDwbhIbSCnWeUDOcm9i8XF
9UHqgRsIrXD50mxByqu16Fjh7Gr5E4C1rTlc/CzODk+az2aCap1mB1pSngnDdPPAaFhoHHxm7zs2
qMaZLqk3ASFhQ2LBpc6j8werkbIN+f0HBti0XYVRrOzyJ39kwPnjrHHk/zI0+4IXGhu9bPfS4fIf
xb4nVQOzUBnLPj0Zfe7ofZlafiaUhTWX/n9+AeARuGo3P9vzUUoTwOeCku0AM3YDQKceUEUBcIGX
BduogCYjkopGu5vZI716tcrAqKQ+pe4OpYv5FBnbUOCTI0X3PLH/uvYc7ETqk82A15b3pfXZDKDx
y8vcEFj/ti9DeTnidfz5ohwP6TjadEDAMrwKnqTNPRwMwdGA63gSAq6sKPKZ7I3o3nn9NQ9orBAO
NKmCPgfk5xm9KWduJj4FqAh4xEYPtEinzaRYkAanF/XOFkjShdJDOq6cJu1iDlZNN6eoAvrZpAyh
BSqcz3lMMfJC3SCvVbBBuUFXdXgN37ftwQ8pVvkxY5UKRL5f6gs5RPA+eFIj6otRSSCQfLlLTSMl
yNslRmT4shujmh5A6jKpzMpPXYbxkfd04EzXq9KRGl9u9JXUMJgcyRNGnjXE/4CqSAgvB872Ag0G
QF4vwkKfQhe0cU83CBzhSd/IBcrlCdA0AUlLTZSoH4SMZwf2qNF4QE6h6ez1NBOeyY5KYc6gW14g
JBReijwBqn3sZyGU/jsKctT4jWewTqlXOW9wkrV4k+Qm7yqVOgc4x21ADrMUU3z7F9SKpG+VzlUa
4C+GJb249LR4ohCszlbPa61Cue/ANQs8CuD1/Q55G6nmzHNgjOL5m2KWaSxBEPIm6Z8WV94kXhZ4
IL9RPpF3Fd0AnmFc6BPGQHKOy6XAZZCGc8RAQmaYX2050aUNg5jLj90j6YYpkV92+iN9phwH4qzA
oBh1d9jHhfwu+U484yYvRgn/o+m8thTFojD8RK4lgqi3ZEVRjOgNy4gYEVDUp59vWz3TYaqrSkvh
nH12+AO7gtLk94EYSZzAODdQGlnLXUdJMJK33c5M8eWQp5NOnWSnco0qAFz4zUgeKikt0Dy+7cOT
JGsYTBGxQjLY+sdM52XuqUM+KiMUAGpp//KE2kQy3cZaSv4wwI4HQnbiy+k84Zc0lNJDzaM5OiFg
Tx62dGmFIZVsak59RWj3hP78R4Gmb0MrClz8j7f22Ehvp7m8uK2uxp3EHVN4ZEJsg0kmUW8IuMWU
4E4c5HcwC5brZQD12abJ64r9PLjRvTsejW/Gok2qArgmWK+R9mCUkBmLBTNNAwDkeg1gUFB1IhWP
crONJRjNTbBU0uBg8bBwqCZs1gJkQpeN/asA+GvOf3+LTBJ+8l8Ww4pv28EgoMFU4L0qHDrBaXFg
0E0FG2jLmuTicqmRnO6TY3HBZZXO2UDSZ/GJB6sBGuf0ip6Gv2b0FMx4g/I+5et/65A1RoiQgHK3
/7oyf+tYnkN+9t+qpeXV5Zb+ihv5+fI6hO3nex+DAwQworiSyihJelPeTuiSUvbQsZO/DcFnFeDS
mAON3kNy9Hk0n/t/rEAORZG+Zioif+SOyITkGMJpBkPFrHl5k8v6ZzfZC/709Zd9cWanNXIxcG8P
ggn7TB7OAdgA6ilzl8kOcheB8+9dSYNKLq3UVRL4oWqxrWRLSP0l8U4C19dis8kMZV535XHiUfEX
DeVqyxf4DNmCXHMGvkRPna61xO4VDxTsUgXjQwK71LzyPXBcA7lX8vFft0N6XbJ0oVzAKhOQn0QD
hS0vP5ohjEQwyvINw5hfHPs12+X1ywHwcmQzyqv5+yXP9rDlVTq8AvV37FGWw/dlYgBlhmeSeLjZ
yJEmbxummfPCZunkSOwzOWQ30mnnYkjEvAacSYyYxISJr8s1Wq1u3ThHCQfwR78Z1efPkER1D/AE
aUfcZQJF3kROd8RQyJIPKUYZ8bzBqBdfchqYjKKppIsFmPS/RUUn8JA47Ay5mh8TeZuJxBIiic1F
mO9aXdqlfkgKwn+7p9Hk2AhbFmMCeQD7qLTo7hHwZYXJH4nQEmDkLchARAI9PQWuJiUznxbMGW//
IB0HGFS8Rc48LF3+/yXHg9yH2vP3gmR7MZ+RQl9nm4RVyGDoiXgqQYX+7J8iqxZ8lzLNpF5isknj
hnBDUxiarISbk3uctceMGm1GqUuGksQaZqLDdHIbAGoVB2HmpaCHEWCVP7BGyNRkPtiaP6T4+Fi4
PYrByqI/Epu7q1hXL9cyOxbUXsBUNFgDbnF+sYhPBroD/jZYL/tMk20ikWwkNpYxAarR74/2EBpH
ffsU5PN4yJ6SEDZbA2glJ/ztsn7/ZfaZW7unoOUuA8k8J5PQDwlfSC5xjaWz/3fuoerqAj0RUSA5
ww/AQkI502Q3gV6x2dshG9ET/Ve5rlQZIbft2J3LRIrlyLKSaw+B6JeaoBPHo2X6RRbAFuA3GRjJ
mXREpdX3NZgaDLi/JFCygZkpyrPgdyQHcMMlsEq0nDOpI5ISVyuTsMsKkQUnk2tSCf4cfr8vrh/K
j5F18S8NkBDMo/iNAj5GjNL6JjzvHr6O+a0+rk3ltsqZIhq6Mi9o24/Fz0LSUmQKft8IlHv3gAHM
gpVLIucJFQG1Adcx3DEZuzJC4MvSELebQFRV7IN/0R2+L8hCHi8TEImWXHAZcxz75H8ea9+bTHoX
qKvy1hiYs+JlvUsySKDl51EAgZ/9zRl4qO8LPCsxZ97B2vkC4ZW+2t87juYhGyecc50rW1Iu3jhv
lf/4X0Q6JVk9ui3Md9mYXKJzIA+Wqy4Axy9QRthLjAJliEgWQt7NnRiSnDMWYzhLqCpsX+7fakW3
ZjqsmwNJvdlgRKfNzzU0IZv53XwJw6wEnoCbKSFPmjukbm9LPislv0wfeZjMgFd/w0diFd8KMFKi
1i9wSTj/JUyygnCU429ufwRbVy5uSHYZyklA0PndG1kgT1MmldEvnDA2IZpyFplhxOPkUIx+WZe8
CYmcPDefgudO64+L6IlmmRyVGP/QjhN/Lqa1Q8SjJf6ydOEx9egh/o5nSZMk9A+oJRisrzbyrZJv
/oqTBPe8oR/50YqQzyNlG0jqtvpNbce0ZgUOSjtObE8M/FosaiPYkXLhFUosZ1Xn7XILuXWUBLLW
d0yygHc3EjpMT9aVlG+JI6u/8H47QJYlzpkUmD5vn1BpWjVPBvuZpdvzo8sGYBP9+6vw+Cg8ueF8
vvtb21xHTmr6qmwCcgqZncnyj2059jsMvf4maMJpoJ4lLFQG6EFmQtSQcjv4S67+LuxYB6bAUsXI
y/9LXEjf5UN6ok6Ty4sn6sX1WJlsS9nmEkfkUnJ5pnfzzahkyrErUUdijjRaP5gdyr64UF6ysGXP
Gf5fav2reFhDUhfQ8x2+pXalbJNVSan3G7iTCrC0WO4sVj4np/0v6vzlZEPgsAkzYRkTy4rlhbA+
mNGMWbRD7gK//ZBtyjoTZoe83RMv+d9iaruC4gR5EXFs5VZE4JNFoAk2dziUjRMNhhv20nDFcSrL
qP1DmUq4ExS9pO6/p6KAFKc0toi89VNX3v7fKOVfB77GI/xIgsd8I33kurnaMDsnFWDnTLlmAExY
ZP/jOzSXCUKUBOx+XsSvhpT6XUpzBUwFhUVBnb2KooccpS3SpL8SRm6RHL/EdF42Q+23N54erfF4
P0pNdztSZHsCY5Ba4GNKNBiD4+BHFIL64MX8VVpRJNeNrQlSZcoTyVAiIeSLB9mVwK94J6uJeLfI
NOAw7fY1o4+SjXUiycPcObW5GzamQDzsivNkYtB0GETcPLaI/IS2K7eJ6n4w7gp+Qj7HTSd+yE/q
bl13z0YjBq3knvOmpTGuejLul4sn842/zCnxJLEg4dvXFvgw5giUKgt8Fv5u8OD3dALR2Ew3/ARq
cqpUPik/20VQYoxljiEvQH5JViXrnuhMPJNrZ+xLbzymvX2zQPkILIFLTbgxQTTwQO4BZZsJuRnI
NnWfwLWp8Pf70V5e/lRw4oIx4KL/4OGJ/XNjk8uI4ZkJ+HtDqgdJUiJUJAwN9FHQSFEcORd+QwN2
GduMrXlx5ThAgOJ31hAAdiGaTXAh2PlsZxzh//FUMus9ZHP+na2SasiRT2SJzZAoWw9ImKRxJIeN
/MZHmBX25Sfyj6dJ+Pn72YCOeN9ToOSoHmwofO/GaNsiW9m/ZHvtx1O5WNHch7A9+D3qaUYADykQ
gRfIkxHrZRWtolVNrvZ41JUZIU+bAgbB5pvLBZaFGv9hDGps3LrNJtpcvSGoebke5I6SjEgjAZmb
rnSnsr4kOZJ06+wPGVFKmv531sQuW+q3F2QnSCNAflFw7WjWLO6cOyQflHkwIgfy+b/Hyy7gtWIC
RCUsWZFsvA/1Ven8ZbBN3o6cYczzf1uGF8atmX+jK1uMqTi3eciFkK6HDM112cXyi56HYKywMhjo
JlUDb3I1jFYDNrQkxm1KaRIyifB/zSK5ZPJWOsZQQGbyFDCL+KfEowQyBkAhFvFQQqV8gR/DR4JB
22z4gGpALpb0hyQcyEd8O/uJJTtctXvMa/hWgZmxUJ0hrYnfFFdqI9VqYFHAJBaCdPvYuw8yLKXG
2r2vj7JPvz16o4WI4qN1HNYRsFu2R4WTIKkAZXqgd2uB3pcTM7F/d1f1BFkjs6r/aQ7wHc0W3Ar5
RduNeS5a+LjgwcBA4p7pcZ+RLBxpeT23Ueq9Ot0HuqyoCLbBHMVtM2m3mcuu37DRIdm+1kgHJsEJ
yOkTIDHL49S99fMnjJbqM3wq02MKJdo6g8JcqYZuo8tWcJI+UZcHSg3GVefe8knxFnffqEUM4Gg9
WmEKCp7ytn/Bm0Hpai8wzqSoLWrdLsNjeh/qEKJ3h4MoR7cs987QFYeANyKcOibQEcBzJAiwfOwC
HYMO1MxJMyqC5wEfVGgooBK8JKxmxaw9egygoMA7fKOH2vQoDc1akG8eAwVR9lo/Ht/9wj73XpsT
pyHGqzTKazAXblZtzPd4zCuOk7dPn4iqSR0xr7IATw4vM2WpLp+bTldzWQnMcp/wXXhy9zVMPGy9
1ky3kzlOBdPzw2/DxQRpCbTx5Xw5R2abCkYl0wOjsXyi5KENGyP0qhE5OePZY6FM8ZVTp21/DvUD
oILHmkEzui4wHuZnJoLX8Z1fD35VQRWcosYe78HyKIYLzBNviDDTzYZRrxl3Qv/dubK+IedueNbN
ZaJgGGnecxM2ESLCKS2L0ny+0aU3EvR38T+3ym0S8F0IT+/RA1pfMcDZPivrCrEAz8bz27jRKIO0
wG6C44+NDrqlLxHCVqBHoglC/Qa6P3Zas8KJHRXn+zYgaWRGWPQrQO0ONmlmTN8Di75v0MDmAOW0
d4hKrbq44i6J4oYYpCpM2ERVoEYnqJxyoKP3RsqPvxqYP0TmQTl38yP0WMxVGvOUDvrDzPDbnqKt
6GqoReBJIcpdLP7DidpC352m74aRncanBO+v07kPaUZpijYu+AA6FsmdmIa+OBgHl5o9xi13oQXK
HRDTe5hFt6m+dvgxTMFXNQVSyaWrzVnCfSab4Giw8SnQY3q6R+2gPE0klukbmun4AyAYDAhz8Poo
6+AUgA4r+tJkm3Q9r+6ZSVuvM8SFC5RC20LCoMF8rvtNDf3wdWo8/tRVlzcz/iD6Nn+++yz9umio
oUVxrtl39g2t4WPvlHksHCTDU0+UYiL4O7yorG10Ns/VbdTZlK9eR/V0xc8XnbqJJyyAd1KIe1QC
BLQbIx3Nood5hxfuHZEyH8RR42jn9S7sg2qrQGbo3yOM/+hAdSwVnggt5ZOZYxeC+eCwcDpfGQAi
l572js55xdASNX7ykzyzUFt5MmbD9gC9txucfBSxrTaodsQXcDpV/bN/te+9fFkOkWtw3rvLtrb4
QCvT1o/xjeMrNe+9e7FvchM73rs27ESfNfgZ/fAI6giQ+6fYTXyQngUb5HrxEIO4ARBq+W1wlJgc
CILm03RS7zhiWagI9dk1nOPhqnxI+iAh1YZE6wosAVZTHwG4aCV2tWTSNI2x62tGGngW+/VxStRJ
2h44mPtYB7mKPUgM2Zu5+LbgGAO4CD2Tjg/yHF8SgSuonQyCw6AZlaPHHncTbOZSYlQ2vCEp0bSZ
2TZmaIvcWeQMkms2KKP30z3hnn55igFYDpzvp4ejW3f6wWvEfslf8mG2bHEqrjVkkHuMmq5ktvP8
KhIpugsWYHj26TMf7uFzXusi0hl2plfgKixPFF4BhCjIe6O+AqEN/ap1vHqE6NJU0KGxlRf0L1es
ifkT2y76bm7eE5Dq12BK+53qUIqwZa17N6SHK0tz42+X5jrimYyPR4817fYHqiDYGmZLXXGbIBqg
q5TIiuMVfaW/r261NaRkVJFrdvXBmsi65YhV+pe8yz9Vza4q68KFfoQneE8tr0DR8OJomVmRZNzE
G0lFQu3s6IzvaWV/jE4eZiMN7x62DwKJufU+I5+9QV4ISJpOijhW++n6plq8s3yqELYW3PYiPC6R
DTpAMSt4lMEPyxIGoyec8vCtpkpEZJD4sW6xDx+w3dq3Pfr4P/1BDp5ijtXsluNQpRMNNRoNIxGK
5EqgW4vporr9ToT3y6OvZrmoH7JhMT5tr7inTbjp3K+ap7Ao4mW2QJ0kXx6ZdyNWbRPF2cWd6Emg
7RD5QejiDQxHhSQMEH3LfNLpWWEwwnmg4fIEzezl4rqcGij/fyvnBltlXL3RmTZA6tUyS2vbxQDe
Ynt0BRRLT4SK/Zde1NjCT+uxqospAD+W8K1VBqGVo+qJsirNKeQ5OM5BIkAIQbKL0hJk0Ki1yTIh
nSa6oxTemwENU05Uv5uUepWX95iMB0iA9FXni4UP3D5X8dmiT/OBut7uO0i37+WrZpSz9uLDuwLh
Bet3DaOPoKnRJEQHo+HikpLmaItwBCUvr4V/35KUidOpsRTPTW1arwASICFN8HovUJyZaah4FW7n
5SJn820ASzLvKCECVO0m3mWE2jj8yfvbQiS9dXVqcEhGnQgdnA6Fdp/N1AJYvEo4YQAEImlk8KX0
az++Nt+QNwQnCYqY7YljTI6oHW50TLuPtkI22TZZpKnudwobOf3qat1ZjcAPLjBuJMqUdGNIYk59
fL7IZkDA6UX/CRmM60XDELwOuAtOjvQnurVm2zej5rYZ8dDnIQ04OkIV9e/4oPZxkZwo/mtSIk09
j4PUAdaLLXsaZNMCrtuscbPAKhL6WSFkT1zcRvhkQwOIW1XIJ6eKWcdCexbTfhleRxVnxDxeXNwm
XOzlXcFmLl6xyJsdUV6i03014Z7Gq3h9XpejE68UXAenPnJa4B0yoQIW0GiYgXD3cAiiXkQKQBf9
lSvoiY513BSIPZ5IaJMzNep1wCJMkQHGdgUEhtnZ6G80NyIMKRCjBrJNisNBTHsNVAwNp+cBbyEV
yRiy2bZ3vRrST8fFjSx/f+3dhqrf9Dvc64b7Bq+JOO3oyQDtbdTH18w+3RFKYcJEDzEhdn5MevBc
48aa3ZewWE+Gyqo/wnc9btkrYCOvMNYS47LU12RIeZttjUXlZdtaXM/22XwBAiNxaqKMiyyyWFRV
HZPUAVxhG5DD1eE1ABE9gyf7WIlutSBcgPKKd6dN2r/Ns/VtjXRPvoZxNXkgSPNDyVQzFVutHC3s
ykbgDKmVV+6qC7Yk2ndNHGRPmoc4OjPPGsxnAy2TJ9LTk283m6S8h8SqGa2HXWCJkDndgrYMdqHd
66BLVwBLi+OQF9BelgvOa21XoEVG5wKDzoerg31GNQzPJYX9QKizYHnqJzCuzpXOf2Vcn8CVbk2Y
yc6b9oriNjTU8Lvp021C0iRRJlvmtKhhUGkm7EWgZhhE36c4RsdRPm7OPxOMk5CbFUnqPGjNW/vq
ZnymefgeZOFlf50ksIavxqyykm7Sf/RjX5mXwSuAkzY+j64jzblP4whCW4MIzCQaY8kIL2rcpPO1
Ft3G92kDYxnkt8H3gBWOjc4BlqBOYyHjwzg6+p/uo3sLiulrfZ9W7Oig7ZToBlzGbRQm6Qz6SIRg
1IF0c8NBNaKfBznSt1+7mL5TUEJwKyGsEdynSKisy/VlnCw/3du43jAu48sYRwmEs2PEkJMdT0k7
vqdCBZ1n/LmNa4MTrzAFZQhggiyDKCBf1CKsRKNT8GgYGnDuAGtseG8wdceXQHWzdRagbXAoMUG+
BPUonV7mKiwv1M/AO30sPH222vbaMBCfybEGZZNU1oliEtVw2jMRXDuwJcx5oOkh1gnveVvyIyu1
38auSDlcp1zL6wjK8DjjGra3MWjTtb59Ior04fEVbwJrCI5hfui2oMWKDTI3awXFAdoZr7Ny8Ca7
oyeahlc395B9R5yhaCD88JzGfgegz5g7kAdIH5pLei0FDSRE/v2Og8ExmQteBzOqEM6D27ATZN5x
Xt9mvFpsE51GVFvpinWZf3vPCGupxxZJdcBmTzjnzBuXAOHIPX118MmkkqhgCTRJY9NBgzlkJUv7
DdaTCrkDT5yPVKwdcAYhTTAShBBBovXV4LyvwGCSMDMmVUwdHbcdlbXWRAlfvrcVbDFG9U5DniDZ
JzOCQoImJzrAdKISAyA8m+W10NhVO72ST5VSJ6Wz1L1teE6+DZGkxi/mqYwyTrSeMOdONONX7fEN
ZHwMjn9fwpqbj8HQVUZWQAnlrGO78jNq9ts/TvhWfgSP1pCTImfgZE4MHvPadMYJ8WEfj/hfvEQq
/oWSBBpYvEzkWaw3ldzbfCH2QkXdHLxIt9ui4MQz8HGThrcN/YfRcYVCLKnwfBt3FZ8mpxQQ1ew5
Q9mg2KuLt4dmJIfsqWG/fCywYAKUaO7UTApL2ODfhTiKp6uY4L0BSB7XDL6JghnzLeCYuNovTriq
8yMF6ZeGOsZfkFn2D1Rsj8aUV6ls+EBZgGhaYXcyKPbXfSfgCYSs9pjhHNiLR98Fn+CY5xtjS1mc
JrAQnvsCT8EPIPZkoPp8HVb6Y3CbUPn+lRqS5IiI4j0UDgCwkXvvOaj4jg20iVDxyiGCUyueswgz
sqRN0y8n1ay1KOgZ5CTPn0ChfKYNH5DxzvV1Hc8dseJ+jFVg/xincLr2v4jNNYz217zeKAFM9KRF
gZLepfMISPVJNFQOMgCWqmhHc3jdV6/hE+WojtUke6I3+qL8PNpt8PRUCkQVKkb0Eln5gQpM591H
uKODOCrlC6YLCNw1baliSLSRVibLoPlxWjRPIEfcHFnGo5Wrpv6z7KH5oAyZ3MJnOYCxb4ONAX3P
7hYNCKpVshBt9cBhART901ASUYm4IsbaDl6o4tHtBfWuSImZg+pEoZnReOo+OC9gVmxe2Kohsooj
gWa9WOlsRZQVYtIlXCHNgvQCU1vgu3XMBFw+UDULOXwRdmqOROBJcImMpMg2LuZ7+cj9nFQhejJZ
UjT0St4CUDYbzOrYgnWqfENLjPe+ttQWyj7Ha2Jewjv/YPPAsQj/gfu3VKcqDeoLGZ9F5kC2kDMw
gHdKV29eX79G70W5YWtlExRLQtyWh50xGppsXk4+5OPYfGx9MmaQa2MM5XsECKRmoYCdrJyWBiH9
6BBVPjR5fW3HQ9SYC2TfeLuonDGOZu+T2lkwaEr/oTiN2Kuzk7EqMjSkJbiIuwyZkB/jAv+sBf0Z
ei0ELW3aMpUxjYlNY/q54Rpi0A25bQCOo0pG1Ceek0tdDt/xbcFrvExI0c/hY3XvlRPa/mZr0IQX
/B00vLTfHL838fKhWc+XTeDQ2G5cWPQamFHOHmE8yijgwnjHziSK8DfhhHglW9Bqd3mdyMMSJd7k
InyNvjvBpUZOBD8y7b1Oy1bWqzXdI+i3dp8tiNwbeWBGUE8Rn9rUP26FQ+uK6uGzr8bf6Sd4Shx4
7NXU4VWQNv7VNufVfaXP40NnG4cw5ZJNVmNOqFqvRYyWuEVIU0qjhi/PptyUQ/Ru2OgJcTfqbKnQ
m/B0oJ+Pn1yEgkR9oy+v+/ueAKiPNOva5+TFEf3sn1dvzL70bjMolg/g4/rissLAA1GkGaw69JRq
/SM5SGNTGzW8rPfp5uM3/OQXkNGjd53qW6QWevrkHsGy92vjLy1pH/+/8Xl2WbT7yaA9St3zPt/U
xp1xe3Sc6JwzHslje01a9p3edgiF7qjRoHRgzF6LalCG2jmWQ8Zxqk4xAPRODWIILsEcl853WQ+S
eZ3VOGKjpsE5oL0XVPM333D2edrXVOu9ohtn6MuDKIAUJhHmEhvQcfQDnH5SZqJDo21eIFflpKFS
CN8Kj4Kl3rKoShAXRfE1BsaGIR+sqCHMCQE8Su/++wshsea8826BAtap+8awBvW0DP5NX0dlXTnk
W61l4v6GkuCW3Tlo4a6r0AwzO9Pm5O5lfdhlhAvWXMs4YT+70aDLY/xItxOFx0GKxx3vjsg5wXy6
w1nbInlFWSw9O+0NuvCED9qHNB+RvmAFTcp9Z6fjafQa5hNlE7dVl/KXHguoOYRfkB51r95jdRqy
gGmc9m7eY48A8rlptmZ6/xpBbgrSfQuB0bZIKdZxnN3QI/2s8p2KIqduYByApCweocRlbXasEFno
a/QzINUdrQdaPdSpwGYelVXvHYEEnYzTHkKC2rLfZB9LXuMFpBN9bWID+AQL94jwplnKku8sKFRn
LwaWEXUktwdBhu5131hy8p6s+h7xXwdxXrSqa9LY7Od9afGiWI1GU2Kz9XCjOw45va72Y0+6jTK4
Efc0O/GwSEBPfI7GMYlADxYSoJz7odWRTkXZZ3xLsVbbwrVAUwgvqmyE528Q0yVAedmh8ZZ6EF0p
fJ9ztlGjx0LReh9Aq0z2WZi0vGgwjzlBC9gRE6x+/GqWrji/yw2XkQ2ctkwRcs6Xv7YD7Y1XF8/U
5xxr46IQ+eBYcU8vl6HCi95ma3u6D9u0fHQGNTOhi7aBGYzZSX0owh69+d6wxa8OWocWfR3EFyqj
jnP5kqs4wnAuxlJmoBq3jzw1b1EPEVUlQCGyiDwHGgW1aRW2Jur2ecBjFUuFYn6dQ+J1T4N8cEFn
4NRtDRFXcPF4GX28Wp+6d8WTAqhsbY/dU/8bNQY6bi8dj5EGwdZNQLMoHNfMi8Abr95RRZh6rjmS
L9PzWnWkg8e+G0H/OqG4VlsiwEdHqzpA1SnWtSgZ08j176FQ6R4Wlsd0LnPVuo2wZ+zSWYRpn9KF
WlZr4l1foa3YMeKwjBAPaVwIhqKa1KZ5cvUb+Dufx9X6Om5Ft9H5a0RnUow1C1Zu0uoaPgbvidJn
DauCC8l299UFIGBCOUgd68HENiWF8YDd9dCefk3OPa2LLPMEqVuyEQruB1jz1ECyS/4iYPZ0OqOf
NdwYv+BW97K6dXFkhNJidnT2StzdUxNPsUNjdh0DEaBnUs3pb9ESrW15b1wC/dCR9KWAgbbtRLAG
MXPGnxvh1h6NeJ/O+I51VklPjSXP5KwjbEhhq5FHoWLM8BMHU5dTeIKpL0UNYMX2D4xS2AxpmNhV
MjC1BpztALppEMjn0XI6586TORPMZ76HgTITxoftg+dUhkxmwYrKbDG3jn1RZePrykQDQ3QxaYqE
Wep+xumiHugz+iTjN+IxsCV4XgHB3H7M6Roqy61pC/9xfQC+t3/3viOl+x59R0Wv6H0n9fABzyIO
QNDuHziAk9PBr2ix36TiwVFqXfTqwX3RGHf6R5yK7v5xJpnQpXeBbfWBwsq8BrTcgzmSICTwVKSN
fMerQzDBaSCkgcRDRBTdwMr+cHhmo9RvLlSv2Ct+GlYDyW9RJOthYD0tuxcEzd/9G7Q7DXvIG6Rh
dtnwDfBfRUBbGSrDU7/utge8qvDCEJoLjsrgsZ+gioU9SM0veg0wB0Ouif3wnvyqPHzYwcbE9s39
RfPKIx6iDaF0C2DbKkx5eOFC2nahmNCTEkTGVwjZi8Lr4KtQR4YocdRRi1sh0C0MQxxGaWzJuyfu
7G9H4KBILwpbvW1TnbkhAMIBOs3AC58e6jtsUqZ7XWTxf0QVGFcOuBtALwmjY8REYHzg7MiFPeLu
hFYfaBzR5vgyGJfJtEx2CrCdZDWmzhs7gCUGA33nTgvWpeQ+Pd2HeXUvQ2ZkFhVL7zT8Yp5+Yxwl
8nGqr0AXVfyvD6kIMJKI6mdLJLlXX6+b9IiT54E6boAASezW5jasz64h8gx+OXz7VDHDz5599W0b
nENHBJjRwZaBHdLfMx1yNf869y7OZ68sBL9x4kUUMxUKdjG4WSVUqASmobA9UGpaNmYvFoDM6WEc
QFjNnJvVWTT7J4dZSohncx/qUwhVjNCgOEJ1pCttYy0DVkQ85R+0ZfF8ReWK94B1N82mr0/xdxs+
9yJODQHSuUIza3rFCloWlDPOAuiRqIIyHoRtZrHYjBTqYjkqR0coIMPNe4pnztsbTCVatA+kPBOu
m9H0mhQgh9Oy3NEoH0CyhjbN7tcP9fmqMWCAPX51FU/xs00RQhR/jPkiid5f31S1tPllebMq/iZm
1TakrQ9crWBN2tWe3PQRnkM62dR2Q6o/ZcP0goJ1Ui44bJOV1qVR3L34cb9NyrEk4aZYRhuY+vHc
YyR1nWE3jp4YLHcrnUkRDgwUPWMMxAmebxmiUpjClaXEJv1IMGMxZfw5VD0uCso4WLjC3aT7BpWE
0QuVw7S+PA/KxZWbT9+d8pge3DLp4b1iXe3So3OQhp3g5V8sDVEOfXRzGOubSOcP1cVz0F4qMEkz
p7Xg9WHtW07a809QHzxnLN1JExvqOeMrACtaDzlIoe1zHJANcKq0CeKqlY+0QzbtOCzT7rV3AX/u
U7OrvI5ydMPr/mzHo/vg7L8hXmR8xzksmUwkHo3xkdpvetXquIQnj8Yx8ICUWpCxg30D4N+9BnSD
ifMa2gwGvVaOgPLpWm9CSS5QSaV3zLtN3QMKgPIEUVdgF9gnsvWEGxEltMmBJLO8SnR6sqJLY6xC
Nr3WL6G6ROX2PG9OadgqO4QLU/SQcftcfzuSGUHHKA4XwP0lje0Cz1nRU4RNzzyLuu88xyEO7BTK
ivH6XdH1gVlz6l1WN+QbSY1pvZNckH24jaDE/5F2Bc7LaNhTYyBYxW0QDfEUBir17Mu+Yto2SBen
Pq+JnKPXihj2oDqPU5oppjsYFFmNSXtyY2yEqATjZyPd3aftqAy0F/KOBjZk9MDKoOrmAj1mi5ZT
keDU7S/9ALoEsQFHO6NpptKAtbPIbybYu7SDZFJDVgrfJfs6eq9P3HH7CuQoervXST7T/XKsb7RN
SzMuIUP78BzRb6PZjt6fBtMCNa8dPcU2B4mBWm9rj7vckYqOuEKDKzGot6HgWOqr26TgwhfTe6Iz
Wpg4HCs0cqGe7gumAPs87NBsIroikQHmAHotP+C+qzHKiKWPme7QB85xDrzSj4yN5cfS6cMyYAKc
RZZPkwbVfiy8mu4dpdjMboJFjC1eTINmMxn0TNvEsZTt773m80Kv2/fqOsnC2wwFqwulA/RqxsTs
8BNZoaniKTjr0C7fq3g4hRpQA9qlmvGEyk55CwIUnGDTYUHW8R1CyuQqPRh6Kp2nqTSs57pBQ6Bm
FzU7e4mParU+LdVtOm/PzoesQBnZqrdMyFiUN3U3twBNAqlDQ+5kx08HAWGyTRArkKlhJLeWDeRe
U0bMDAZ/gzwwNov7CjMQwncRnsmvr2P8vSjL8OQhvaEjo9FaqSyLnPz7lIFMzJF7XzDSK/lmWrSr
Wt1hKXb6Fw2tOfue2anqfRRbhY3R4sD93p1zbHXgZyhmI7MLhs53C8VJWKsawiXdK/RJCvkF3mBK
bv81TVA3jjsWF/94tmtgqdBchlLIXfiKfzPk/zcSqU2U2dm+9hsRSFYEdGmWQWalgAJWLBw0S/r1
ANNCOsv01QnyR0v7muWIsVrBYcooEwQ0IYnZiUOvES/oE3LbGV4AVEaLHDj2Mh4fE7Ox+dIjwKTZ
0BasW1yhahZ23+1yUbbMRttQ1+ftY9dad/ZV97mLo4yL9zJflC3wrAEO7uxsfpeee/Mgff8yvHgV
UnNMRu/GMh6mU9rqTjN8UBYuG1HapW1CQ7sTtvFnEu8v5KXH927upcggxV5jqG2Pa5axWTl2bupO
0cW3hlZo1gtw7XGaPXjYCH+778NR5ORUV7eU8Dhv8VqH2Fwf0pEWNaLvoSA4bOGhj2XQwcov9+/B
eXIfvl2RBEK7D4FlDM66bNbesuV+7ZZb2p0B0utIL23dFwZHb+l/1sZ0mPWlvkRtZXKbtERZttfx
sWvvP8H3ZKPXpOPXycJpCazL7pnOOWaeOGoa9QHjvQ4Ox9bx0a1tVP8U3Zaohgh0Aee5as2dwgeP
SjLFkJtW7l4jwiEkwjYn4aFOgKnGYbv9KMZnVG7q1K+b1P2GJct6JsMAdDm6yeiD6SJ9BsS0kaik
8F2doJsSrzLQz8z3cyelPlo/kV4/3OHjosX5cR6kX+BhyOEJSR2jspY4Aoxabp1pKkYrbZp0jGud
J56SLxO9wocUC0J9TrgXYJJ5RoBaOdN9TFdxFDAe/WzOv3m9iBBm6zfbCVcWI2GcAyN/WYze84zZ
kd3q8XCWS/NDneNgQZuaX6BAvdydMaD4GKgeqnhF6XYZ1J3ZKwv0o80Pf8/rWmmSnG1H95GC5V/Z
a6jmWZ2X86ZLg/nAT2VVNRnwo9kPNaSc16Pb/EnZTFenF08YuChHU4Q9OR/BEa7qQzWsrBZ2qR9H
hTaPDoBbOEqvYyp+3I27uBIM9H7Z04Zl73JQxmiy9L5Ba4YduakO2AC9mFV9mn/dYpnQA/QzP+mr
q8bwiZ+oUV8yAkl4ggx1FpwMauuXf5/lvr5rLG8+orLgdE6bdBYvT7hpyXxxUI0uixu/1KAxfY+L
5WfUDC4bdZD067BstC6WErMCs9Daqr79DJN+5qf9B0MUl1fioaHkKwFe9YE6zv1u7jeWmf2wGl1E
ZcJvrz1kRFd3WNy8o5xt1ApfvZcJz4blHnsjdlK36Sb93MdKvVtYb77lbYoCN+4HqJF2UFcFJmXi
NjrI3DKgtT46LzpUHRnWhKBN2FTZAEhWIDIFxgxNRDJ8g2mrNclN/uWF8MM9v/KAR2DgmIMUh0ea
0r3Gihvc47p++MwrtLjwVWZl/HAcfnOYHOI1YqE+rbfr5rrRxw9Ez5NJO1C7x/4TCXR8/qg50F9Z
Vx98OQ10Lc5z/t+cSBtiIxrp9bDRwxq5/0FZfd7CHBa+bu/Sbw4bYXMiOvSeb7VN1O86FrZF8JaF
JMNBDE4+hB7QsXahMAiaXSDGEMIAIfK5kO/yYzu0nqgUdqDc/NkjgDk+DkKc1wAnt5wnxVHH8nfh
Dg38vU7G++uhceLST6PTcjMxh7hy8qK5QmNg9IGDwL8YjzG62nWA5/7+dd086M/SKEY6XAj5X8Vn
h2OtxLHQoWs+0BdPTzg3iADSnkLVGwJEHZcTDB1rFb1HQ1eo2BAUARhpdpacNSo5GCphYrhtVL8n
x++PjlmrMioQqpwuTLbaJF8GCh/7GpMj0AsMzkhZCFgQ1xEDo6hjmsUqYUxLB6yOfxD+OOYd/y5a
UmdwPhaHzIkJrsygr0Ml7bVK51NHgsLHQvvcZT7MrFYruk8gW20L1WpIgg3rUdpt2mpt8fVomo3+
iaIDVwtEvtEFYtBCp7TsPehPSIg/Xnp5NqpjFK7t62+/gbRa1C57elR8/iPpzLYVRZYw/ESsxYzc
yow4z9641K2oCKKAgk/fX1af091VtcsJhMyI+Kc5y5Ykh3aA8/Z1CMyq4l/MTNBrY/JNmDespo9D
hSl43ybZ3mN/shC5k/LYMrIgfiXD9sc6mQ+ytyELuvz33WMAD2cdsNjDRJX8sYAwVi2xlQCbkNba
aDGL5xWWI/wwRvQO3sDSff0V1kpm/8RCCfR8wAxV9+8hBWFB+wWb6uU0aXBvEo6S2A/mzSRzUMId
7qBcTu9UNseU4XgVkg6ECA7Eu+yxQu7x8leuU+Og+1q6qNPFNWwDMm3wgpKG+d9HidKbm8OE6+bv
i0IaMUaKAFhwvORQpdQiGxxV4B0sBmKmKA+jCsPvZ9DUkfXzrrKDmTB57+1r8uhheLfOqqlpnElB
eZMj/XOMgFQvoP0xlio4DFmslh0DBsMje77B8Zz9VMGkLKx/HlsMlnxUzeRb47qhEvoLYk9ux49K
/VRI3g24TixR+JM/yRC44Izi1LAncq+z49cpc4r7pkY/8g2qx8xE6g9JDm+1TuwjbPh/OOne/m5/
luThsktJ8ihc0r3urBksb8KgmpImYJJtIJuhrh2mBRMpz5Sc3469hlDRPWGENwIaufgpjwHJsfkg
z2t/bE1HGKNW83YYf+fq4DXWYSVYafTtDd/LCuQTLBdvE9hXCYUyPG14Dly2InsSQkH69x2/KbiW
7J2/1aNz8y3HCkHgfVCGn6G0AEkDyHtSZqIO6glQgH4RQyF4Ns0jJAQN4LIHJbLoU89B4av/FN3J
n8HTdr7k1SCD3wfmI7T11dcDhoBYRpNPWU2EFeBlRzN3dVQQUDTg4BY1KLtnqWCZrgmto+fSOObw
KVZM/SDKVRB2Uc/lwkSsN6UTxHNvVRLpxacBwCCuEUKVTlZN7fEI6yGMrcz9nPkhpX2GLfGeVqb/
phzAsLTr88Nft87Ju8kS3kWlyGeQ9gizmcp4tgn0fxPumqJLc3LiEhqSbl0DYJAdpCbLwOEj0SQQ
2MuzcXq7q64B8ZAhUDn6pCwQUYFHaszcV4o/Unwjx+ffc8pk2AvMC2hO/VqApMLzkvBOtQNbF5wv
xQqhNjYQ6RGz4nP5w2nCQifu8cGhdtH3dex0vYgI4zcFWFpc8iKA4f3ubyDA1czkBf4S6r/QvEdE
9OWG/1SCx9WlzebFYEhyuyvIIRidmtDur60gexn7WCFsgDEXYgpOZI8UFDxkPKikvzf2B2QHur/K
g97IQQCTkrooAclabnF1ezArHz5EvsockD6AWSAQMTBIq7h7y8FCDHIaacsfRqzUXJhr5kFtHfc0
0hXxSa/i3N533wqQEw5fj0boRZu1L0+VcDoiKdca6dXktndJaOlRAz3HbFQ1p+rUML8tHWDp3zwX
IBZnFLO4g+7l51/Q6tGb/hRrIWwDznfE8xZfldsrvJvtVBAcua60Rc3i81rI3U6G1GU2BzLuFIAL
e4SHwhI3ZUc5fIZsacBXFGcfQdAsgnpaXYDQP9DvMMuToaiAlIEDtQp06H3mkVNHbCqUUojAOUjT
9Y+hP2/Z8vUA2nEPcUH9sBd0CUgAeYeESkFB0gHxw3MNTMCmoiD/e3Dd2QxH+i2l0Qo+3bidYOMA
lc5Isun9JONZ+trBl/+RcLoqJu8/OlQ+ER9TG0t/6toGTHLz9W0sdK3aGACRMfpnY4caaS0qgKE9
fkLxSjGlw4oOOMbPPbSSx/L4WSv+fXhf3pfVMZ3bCUPKZTZi4D65LzPGumhpZvfxZ1xd9AunRF6a
W8DgEkj/WDIV4VQIuJxwr9v0eQYH/p4tX2ZEVR7THWCSMaO6tEpvn+zH1Xg/YEksR1qcJnBYpIMc
2dN2Zcf8OsT0aGoPv8Cy2DBB99/e1wIpxXiQ1e8rgKbqTHInek7NlUgDyJzmrAKLAQeeVULtCw/T
cVLM6enSIPMAuL8i9XOPKxuDtB0UntepN9Y5gXPZvw17OLtNMDvE+vB6+CA735luMYA2JJUBihrg
6HQqwDC4MCSRnKGJFH41A/3DziVh9eBGEjeXzyUplBTm9hNyDaOmot12/xfWMWvzznjq4kcFseM5
BYDkFQHNoN4wZGJ6eD3BNH6cmBMqjDKIHL3ihYWeQ0jSrj7c+CALzKgO+XfwgcEiopnb8DMgodOD
LJ+nrMh9O3OOUp9rA4Jf7lmMG6GVDO9CE9E7QPK9b29M7TevkZU78jmL/4lhVa9lqkavEN0XaXif
dMNsB6EBlgCwYdJblOsPc0VloK3l85v59BOvz3QqnHlJ73xIroWRPiTmG3zJEIlHw3bDBh22IVdo
LSc3Bv0VEfRAUAFRJ6A4ZG7IFU5zHhwV+Nd1orG+pNM9SwzAF/U/ATleO7ePGtG89OOG+1CIkiUa
I9Jx7Jecev4edzsh9OAso5K8uYwteSrm5PCs/mAZK/+oMvDFH5ULksq0GVc2s98uGm7bbTuX6LXY
pdMAqjRaJra0e+Xm2rRiTysA+6CHdq2rNm8GMXHLYK5HpFYDxbsFJMiIhlD7KRfvd2DcvPdtJvEI
A85+263lL76fh+w5KGGYU7d94RhKBtMRLCqhzDypfcreMYMc372AraQ1m4T9vLublB+RvCppF+Bk
1stKRkmMU1sDq/LHQLIj2NhQWxiAzC9hZipq8u78H3Nyk/KBYZZlj2vj1KTDO8x3rDbpWRFfydn6
B9sc5xcwL8bfyEByvLX8jq1WjlRzAITJOl7UsZ35aBA0jdoMwP0j+HNiKioNyhP2DGjznqvvoIIQ
N2vGX6KkFFqWav2iP6piA/st4AqYX8wm5DOGFceKigSy7Nbw73PG3sB5F4EcrjDsOZcbmqHXBc48
IDDFAKyG7EA9tmoO0D244Ti+x1w+6AdWdwZi0PY/W96a15TQfzHlGwPusP6zL7KnV4diAY+CdXDT
oGSCOAHd6TWTh9CDb6vHAiba2lxYsw8RsMw0OSh5poxVQXYMeYOu8+qT8ffbQjbA9X4gIdzSToCR
J8RkHELUHEVPQ/uyhlpk/KkwK/grY57PpI29QTkDuilouLt0CHdPK2IFdodB0tn0xlIF8eHjQRiD
WmO9HbEupk65ZeLIoMXSHHJJTzCv9ju0FZzxai1cXpoYIQS0372vMIcn7/E7YWggLUtIaO+xfkZQ
kZeOllz/7BOzw5X996wBMn9JvgTX6JaIomRmyBN5LM9f335bOTDeWZkNbDLOiKNqcKXPn0xCFO3X
jIoM4jqZtr0iQOUCnZ6Siu0eShTakBorj52ybdaiybu79fa9yVZwQrTx7cBkn7/uLfVRvc39LsL5
LZQmxNUktBJDojOn1ljbQvDinNEew+83hwS5klnEbZCUEU6puG/bc15pSGVS+mayDyGsIbAl83EG
4vDH6r1l/TZeAVOJMXgSijsZSFXl5R9Lum62uvuQuOnokXzJxL4KQvOcsm1oeNKoTIQwRsRNclV9
BHqGFK0Px6RD9W9MvutmTbPKpUya+muMb3ckcDE9xgpF6K2YYVyRhr3nvzUrafDwsW1ZWrP0LM1g
Aw5fw99aSe7kat/9FmllM0XNsrK4JNB7TbKhKqDXIBuW4S26w0zK4tcZ2lQAGAz0mrJ09o3xPfqF
FnAbLA6vCcyJmdwCbtEI+geZao+gAZe/zYykmOTsq9lUWWMqkTwHsHAx85RGXGMpsZtsGABO2tFI
8gNVEs64yjglUcQQVh8WuhJxYO/ke6EWGGRn0Ct786a3o6R7EPcbkH70VGNYF2JBOMEn4MtLGV+t
WKVZO6inezN5fYH1v7W22dyYpFxx2/QI84HOHpbLnqZgtp+pQ32Km/akYYjxjVlLr4kAfL/r1NdH
ZvBmPpnC7CVJJHrGItsXc9hApMd9j9cll4kUvjyVAUXq4KoN14gwUfbXGLIggqteXE/QpXGogydB
OPvwFpThfqGszQnFxe1sbp8bbcdvjd0bNIlZVcms6rrG5Dl4Hy34cPJkD/FK38JQlWbPoQzGSUb7
oAXI1VevWAlx3UM3XCyMk3wBpQ4QBV7oce4CBgsrPtAreE8+432kzZSpvoCG2227rTx5HBgRX+TT
9yRv5ShoZ2XYfSKuXFi15ZxvZUjm6pzTnk5vO3utrK+IY9/O1XBa9hC8dlOfmex7Qq36LYInsys2
Ts7iN9yPGIzIMzdf7afUF9/LPTFH1cDeGn/ZCiSeeSfkzA279yq/UE2/VsY8OzRM9sfAT1DeXvA+
5GUJxg+TOrYGqTjbg2KIFdioQQtaLSmC0BRVS9BN+fz4U3HfhTjEF4dsIpA9I8yHFlTzdCm4iWO6
RZmZz5xS/bt54mzEKg7gZs+Ft/430MIrzrk3gI1eJLykreUHO8TLa7OnFoVRwLQHoOiARAkGB/jd
nHyDfxHJHaTL7z9uIYeJ8tMAOebevTp7Nk5KKtqukxAy6/HrwpIJ0MbeI1gl+rS5QJkAjwgMOOPd
yjpBUhuV8MbLI/dTZAX7021SHN6HbIGd51DawXZ/HCj8GDRvtIu1a2dy7abn3vZzpDhr10/wVAU+
9dX/DFp8FPjixB9ZRsuxlnxRJ/W27FK2QwTvukdRSi1UO3rmlpqXmu7j9CRs9DrRUBDJWGW7P5RB
UIjxm30Co6ry7keMkRYrdqDLxOSMyCt7aUSBO1+swfP5tYqu72HPcktG3zh1594DIdGuPBVsxliC
GAILYy6mz2quMDYXuhVwaqZVgFKxGaMB5pReJIXgvjzsBa9ZvrP9ZkmleQtTeG/FuB5f55h69yvO
GVMYwGZCISATXMdKSJnqIv5FzUKZirBkwBTuGst9VMFAjem8EJ5MW3LSXYtk0tp9eQyhSPUswS7l
WPhTv7z9UsQI0gCRzSLYEiCaaPMfk9Yv0D8Lvgo6kYjr9TkA8XCR/IuPjimihyk2tIt39IC2ITgt
ra9tqErxxoLxH6gebvALATs3/L6g9sOe2S1F9TrqYiXaD/HOuggKUxmRYx980eEpvBMOS/BkAJXC
fCaE+iq0iOsJEwzPJsLiDpsVmSauzpTLVBR3ODMv5Og9R2SMkHg6uS9sPPMHwmBNiPvraI9KbB8Q
ZYj/YcaSVrjvse3bxxvrSTY896LcsbxajO1R5fOvy9TDYbIZ2L4B21vQIjCtH7yGTwzFfusfzrxE
cw9QSZNd+BrepsX47jdcaQ/3uJqm7rWf4UNsu/mcAVZQBkTnhvm4G9x8KdKP5fBOSpSwukMuiWGB
gnWWvO5Q0zRQI8Fuheeq3F8CJ2Lv4v2hk0I7XxP+QPVNxyCOAmcHHEQwahEeABA/oH9wMPQuOR6i
ADPCNcDnCvHPn0E9KAacuHAj6DEy3wnEzhDDX1wChJvG1Qcy5NHClH9BI8xTmREFV/dLq2Xjo7aH
tpixS0tsfMaAb+Od4HU1fHo2bRQDGxdGLO/ZQ25sY9uAhopPgyLXQzkP5IpvGwdAL8V7MatyFjvF
x5lCdD4vjl5Y9AnbBMF54MunC0qhcL9xEiiGvRmmABDW2KVXCLPZidznrBxDAaEb4z7/LR7zzzHD
gmNGf2vN6mMToEqQhQiqPXYw9r6rsokh3lPVspRpi99YnVEpZsciIVd+rUC0XnMKiKp8T2jy2WBN
2EpWYiXPo7xjBEJCWHaBwWDucqAqpJNIKOAMPIjjFpqEbbV8npsl/Iws+DG2ZqLHQrdHuPycZgN1
hfJXPhDIRO2H/jzknrfmv222bhFPWmtUNufbDpq1caQgh8gtYOadkdTcNMwpUMnjbT6pgnpiwdxg
SgEJz0Jh+CczT8D2gCFABdVYqDBrmi0uuwHssSnrrBoT6/ijx0v7LwZZJ0h0HMznxI84Dv7hpyxQ
zO0WgNMdm/mAPX9Wrfl1KJGS1lF3XyNlq8+MuTR+TvMhHXlvYu/quFwzPEh37MssOfz0M7idfwO4
uvA5J0WoTHvjB1HU9fI5qVctzpwX/cR4oAcLp3ZUKHxcNyaguWDjmPcgK1EDM3102EpQpjxcjqM7
t/MbX/sHCwc1blkVhMZIAQK7z3vbH1/wVB4yBlS9cg5tioIR71xG7qYQu70H1ugx/o5oNfyqYB1T
sfFXV2S0R8WiOdhHzjId748UqntypNWx/O5wG90O5fy5vI7vG+7rrawGwvvvKJ8BS7PkkyW394rq
AqlGnQaME4vao18lkxOpuULVkvo0eE1PSEVSYngdnm2ptLDm5ZOwL0AJKUQZ/17AGJZD8FuKJUDe
6z9NCZQGOmrVcpk+YTLIMJR2m70aG4EPRlfQ1MRIyivvSy4cejH0W6LaNeMcYKH19Vv0ypjiekzZ
GJ8xxsX8oSTTT7wpH5Grn1oRmSmG7PsUIC+PoLqsHxFF8L+UBm0uj7JxGdiReUIkN8wPzwPPwDJk
xdBqHxNEuygm+qqY/0Cuc9ZrMi6gUsNQU8Y0ax4y5/gXwUedWSyZD+TouHvG8lADoPHaNSmmfgk7
kywzGLm/rR5ggSpIEZQ+YRq3EN91piC/6LGwNvBiV/cJQ8bqACtYg87Ywpg1h3zLUbkg05SvjeUH
4XzwuvBJKH8+7PMGJDOcSrzX9AY4guRYgnkIJTRC7k9OLFzmIbA6kv8eZgJKQk8wRc21YJyI/Fb3
AC4n8uQTGuv32EiaETYc409gEdXbC5ojBOTESL5nY8BgNmyGXCjIPQb7KVSMcsLEXdogIsIsAUXH
+5IBFSGGZhIlUj/bqblFEfIY9yI8M6CyGqeut5SvsxsRiAjYa6/4eQZzS1TmY9BtMuQJN27xnsd5
Nc39XhUa3M+1Ry4mLaLdzmxrqzfIi5yuDbTbmOne8L2qFuXqu+X637t4N0B262HV7Pzg0SDg7b7T
dxkbXdLi42DRfSRmjO9zpIyUaSpIvk7Z9bHsoGBUKRQ0766GdREbamSroVJPdHX+YIR2R6e3P2Zb
1IlX2F86TXB66IQ8XfSEbrFssduf0X626EVHMnPAJeQDkBbLIgtTsEQK9OofvwQv2xOD6mgwaBk6
p8H2DTqMJTrg/LAiDxPBzuUKwtDvndBBgj/sBdj3I00WFsfiWTuG3ucf+agt7lMrfq/yxdP9nSFq
fOAvElwDM+kfdllB/YNZgz/g5nlBb40FBrCTmMwwX0H6zYSCyFxGvtxxMKnlg7l6/7Geq4eMpYS7
FVL4bZCFX77NbcoggGNl5gvAMiKC+QBgTEIkE3RjYSv97HK1+7d1cbqtszXKEOzPLgzAe6yMHzfl
DC9z1vkjFrHgVVnjfDCc3IGmjYhk4OvrNr1QO5tHsNFm/UVABVPriAArI4CzmmvL95nZRrvtpto8
FT/nqNBc2H8fhjoSsqvax7BmjeAUiezhzaecoq+8Hus9ZjBOYYmpxgu6NDSLhBnMk2pVZAM7+cch
EgB9KP3k7FP1u6iZ9EKA2HSsD3lV9xXqU2nQEZikT3PYjTomsqS/MB5PIdxKnvEOld6SdExIgILo
noAj3+FRxnnn35knsd50G6s6frFl415MAzvojYE4U9xaQLvoOeokB7Olf9Bn94M+lqZ4flree3CD
1sC4raF77FwRpTrrGm+Pxh9ySACjI5P8rx0bFM6JMrLfzGO9O93uiHBbLlYNXxrtsfkcFWNoIF/b
XRW6JvVMLGjTV7l6+IwKIxZ7fd/0oGW4edjsqtkvebEEXbf3P8aWzWhY/rWJtOlGGAzQF3MrkhCU
jR6Rhn4A0+mLtimjYY6o71+gN+sl5aaoj+F6T5WTPd4HWHhCx/yfePtF2vIeF6TRGX7mwdInM5wo
6aj22Xhyhyl9BVEOmi/jW27eI7IuJCOZh5ibozJB9Q2MDpwnvuNp1NGEnZqZvvwG5sF89WGMqssX
L1Y7T2KwSLm5UQx+d0VKsvSIwXK5ZUfYanzdK2iDHDIpCxOsjTAKCd40v58xgyagij/AQUKdIF3B
FAfaDoXxMrfCHUrl9jUlH0V0xQGwCpMlUDIeLtFkMjODx8+tXDvcJdLL664hn/G2S6dAFHgCTJrz
dcwOn+8AB2ghmX/Bkha/kfsZl1C/DIsjGELlS0t7urdCGEISEDuFO0HLF66VL643h3Kmb6Rpz4fV
WYqADSkLO9TM0GqYpRperrpaXJq+njypLL3CeyK3J0SNCjiPK8ZPlJJZBA9IhxJI6qxTMXzCBgTU
cfPFBBc3KihkyuRK+fS3HzQUxFuELxu91zeY+2duJYG30mTVENBKyomlsiSbAQZDCgOwdKG9GUvN
UxMTsOfQISrFBPLvc+j8NNLnlFCH/E9P9keRuMn0EXnExliZIXc4ano06st8/Fv2Bh0Bq5/db1n9
vSbVvAzeI405T9SOfkPGwQQ24KflfV1m9XE9kuJ3fB2wcoft0J7cgxw1t8ZP3nE5LQMQ9Pi1MP3s
1IyVZbfItlJAsOoIIX4CAUxzqkTeqBJqdaG3klaS0/2xXLDLvQ+9EXNB1hj8Hmwhh/rO80VxiG7d
HAk/FTPCTMzSnYyUMr6spYx2DneuIW3fCECXCwhKDookGUo4l9+cSUvb87msU8iDy19U/LVUTnAc
No+NRtEC8Qna3AR63eS7pNajxKyW8hAzKP+KnOAW4tc1KwfK9DHoJu3sN5VWv5kxhKXWnahPL0TY
EtRKphRzR8lVw57/CczBd16P3rF2dUhD9tpDShOAcIChKfhJJ4ivKkgDIDdY61Afs2VBeChWn0tq
eDgVPyr/xmnmUp9BC4FSwoLZcXOU/S9oPO5ItBA8HzbEoYZEeRAENxi7AnIWj4O9QLYNF8MezkoC
ntYjfAwchkkYpTTVef+6NNflFCJFuQPxf4ik59umuzFNEVyEEaQABiDFz5E17oJ6xmM+MDSXJEMD
FvHSqN6Az+nG6XihCDDqQ+TDsAn2wM4yQbscGBt3JSpRY1R+qQxBO14REdMfyeNjU5/fIbO0q/28
9FS2uL/PrIV4w7iIlwXmx6X5HyNTOXBcndqHAFgyYSB4jg2wg6f3dSkz3iIKfGxNflLfJWIRwR/s
U5vYYdZkYD1cKHDQZ9GdNpN0W0XGpBp8j/o6PX3/tEM+yRe9sFjmqCagG7EGDOy7q6PqRJe7AwGk
xmdxgcsw0JikbvZrk0v9DleVVKyShb5fMRhHBjRYQpW5LZ7luM1CfaP8xK+vRNp7N9gtp/rysVx1
A5k26TF1AQnBEwB2HssMJUb7v/FC5+HVxmXprilBIOrUHsFEOCS0Dp0DC8bPaZ3GVeKvbwQNZQoD
+kP9hHNo771AmOWvzX6QEKBsjoVxfp6s142/Dhq/dWoevE3yKFkHPA6yBi/59W9Rwt9+nNNaPPvR
P4nX4J+T2Z/AjO63sSC16uO3x3G64jXFm27xQOpzJFGPP2IDARFTWGgnW7NPHcDvFF68JKN5O9oa
zujdj5eEuY4IRfl5ce0clj1/zhXanxOYQvvo3wheCS/X/nTOj0PMnTOGGfMM8t69v4SYN5rr4VLt
Lw+f0b9IllF8GMUEArydeHnvx4fliFCBLW/DH/gn5qHiIQfPI1B9z7vzy4j3J5dFc8g6HkGf8Efb
1DmMtuwsnOr1x/v356WzxPybx/3zmhBBBNsDTxQO4LyACJcWJzsQFvnb7fJwoBf5dxwXPjUJGtPL
HFt14bY/laL5ZRr+EVsbNn1cvCHZXS7CvfrCqCYlCkZEWz6c+FIE/CDueAZidjGI+f/UCMNPEYQM
XO6WkBE9YmTmPAtuYvh/0AAnjKfhJH7lVZdMFp0RYTnALJy12Pl3onJ/OS85pGUMAYZsAhlr83h0
4STNiRYgQ4FDwyfJOWje9hoSlL18RRDPvJiD3m4DLm+HkSFHzRnpSNmOt5pzoLpxON0dfMtk37eD
keoTE9B6216fv/u6oy3XQ68fjD7/Th7f03Ies+E6fJUcSVw6esg78+3xxuJQTEzs2YAJayJv+xnh
WKWHL9W7Z+I2VEPpwmp3/fVh0pWd97tFOZwRzG/k4PoKNMVD9F7c/ApWNps5kynoyHpkoj7BQXMD
m5elk8VQQ+RId4MS+w1T2L1hOsAdv93joKCgm/dS2pVaVKQ6/nSP+ArVmacizTBHP1ij2uRpjK/w
AxuYWd5NdQhdfwv/yfB7962vd/uKHfidudCZTYK54dQfe7MfwwUIwOhimfXB/ML+BgEKnjCsk4/W
bWjoVUEazKAogfMi270OP5DQkGA4j9HnUnvP1KOuhpv7cs0x027+cNsB9i+odClDjhACmGA8A2Zx
Ma4VY5pvadMchMGcskD7FJeaaw8MvkPaOEC2p1PIQCVIzcDMyeHoCeUT7hto9O9+RuqTGIcIOVLe
/u/AOPkpTpetfkaQSasbB4pVOxUIOzRgK44jsngN9tRW8RopJKXL1NGIC5+D9uNf8bEdGDgsHZrR
fUujI/QTQnWIGP02MyFXCRGOcLtn+on7FSojJm5UdQD1cNQjZtBlSEZZio5Tda0qwoeq6IUvaVSR
NiSM+To8Hy/qARYXXKfHgky7j7NfMcqDiWAdDcraJSVfu2ZMBiz0nBZ+hl1nR6bZ1bcgs4YSnYfd
T35TGpQCb3ecWtEKMpycY5M0RzkHxZ1RP8aayzdLGkGW+AKCIbCBX5E4xC2zRphjaJV47xM8KOhS
/9tCdZdftL/ISx3YGhsJgND/mz1IRVAQaloAXm8l4T4Cb0XDGuHuNi/3R81Zx4mVDyrFN/kHWPjp
qljtMgmDoWIld0nw7vnaWoVI0prELaRdVownWythK+HnZLBgAIFs5ofERIj3Jd3TNpDXPhb0r9BK
PRwAAfgh6TQwOWkIX67ASxjx5IignPKvcA0wxxK7XuYoTMWBW6E5YdCP7CmieL6fqMNbTFmoVJkP
+rSc2ATsYYMxb51xinzGcrbAr0PJYmDn3lr4LubT50Ip5zUIyRNDK9gTrbBUs9jpIdQTdfcHaImc
CRHBFClDIMPs6XDpASKngcTBloKQUoxD5JK4hszwnsj2MpfLlels8cJNLrrefWmP5CdoxM9DTeJN
HKZSHbYnSABW3C3goExyeTEubfwqMxLOKIjRr1T4rXh88t/e5aJB1VcgbVE8QHuu6C/CoDVWGE41
1M+49Z/pQiriFSkAD/9GMfQpP5XcN6oBIsc/G2mMFmcoRx+MBKCIQrdvsRrAFfBfC1pcxHTS7usI
FM4sB8YZmobQyxACsPsMr0TEtc53Tr31NgWL2aKkkbBbwRhDVPzl+QH2eB/XmJ6BbqSMXJwvlQt+
d2iW+vt1g2eaLvzT6tFtq0uOKMtiRFeF6VOW8V7lVF0XU1Yy3caYwJWwDskcrQuoAWvHAvQsk8/j
xKikfgxYHKUs0KBTy+61BJF0dKoBsnFGZAxSN5CgiNkn0wlGR5rbJLYkyjm1FyLwqhKdqb7LEvcl
pE5awzBuZ+pn8MXRHlY1S3mfiEuuyZej5863Dq+Ey6aDNwN4+5i/EWdFvef2QeX4YHj3LMbQpQuu
O5AHOWrgUC8aNQmy5Pp1VT56fz2hcObX094nw2ZyOk0wvD6Z7qcvibTfW2B4kwmEYiZWkiP+nzuz
jF8m5zqUvBlTJOAC4e2d9s8ptuLRoh/1AOvhagUzmOJCR+sq4ex8JqAb5ANfJR6aLcUTkcLy1Kdz
xi7t3yOhanr8xYDuwiNiPZ0Cs83skRzJYwozbWoMYaA5+0k+VCca7VS5o5BlrrLQIEGc0WqjP3DZ
4GN2brIx+4z4CCKRoZ2zb1PMxKK8ceR/lZSoBS5zh0rk7XRs9v82XLjv/J/tV2z+pcP+uxR/R36A
qLFE0UCBkPmUWxeB2jmARe43pAS58BDqlWkRCAkFaOJ7Z3LRsObyNdMh5rlzNYUghlmKtPOuI+cT
3GcZwqcr+ZTfoBzcV1eEIQZTfhQCaAZ7jGHQxYHqoGgc9iL8x7EQ789O57rPuef74Wxih+Kd+RLO
s0lwmqB+BuGh4+nzFGc2s52zzpnlYf9Ou3klMeKL6UZZuCqKtsadkenIWmHZ7ocFFeo6JhJUbTIG
T4u9Qg1TVZFqj2/sJDeHOj8ngnGkc5eTYH6U9P775d+pujTcJnP7VIjFDaBEYkKgWZ9+2ZEulw5T
0cq77dtT8yAlmVMndjlKSUOOOmP8Y2ibCcFdXrD4BEY9fOgTHp5i/ANZkD2RNR3iAtGfr7m9n9Vt
rGCVDFYUqI9hfXc73no/0LvZHsIwxnwxt6CBDt2Cmho+qHXwzbyGBiZCjRgIIG2gU6k5ZtqebPBe
GoxbztXkw5poBjUzKsJQJ1o56OE2RV7pfrz/jegqGXIYaD/vSX51ZXliq7GYZqSBEUP1ZzRMecJ/
7UCUKRAQIKqg3CMJVQ0kw1d99erWhadV/iu697+JdPnZzmtLC20vIAXDjBYsoSrs0MwgkyoQC/Tv
AFz3gM9VU2D4DxwfDTfdGLDyL/n2O09ddC8cdBtgMwaigIAOE1I7fKT+x/Rr+PvPIMXVEH/kyv2l
qHxK0A8mAMp0oiIFGsJg4o63PWOGkpaylTUfR6JhiZ8w4AaDfUiPy3RY/rM1YwNgiUf4/Vnbnhmx
xUCI4intOl3KWv+GhRq7juY9uHb5Tv7BRupyT0+kwJW0BsorQGGFSgs61Rc/InhbWJDlUwltfPiB
pF85Bvb1fCbqLAxHS+fzZx5eu2wKT5RLCmPiefuHxH4OiATdlnWgh+E6Wz1lSjVk74Su8ESh0waC
WIq2hS0K0zisBwagdmjEYYcC/EmzqkEeagwyvDNJ/yVbSpIG0C4/Mtxowbw0MGtm1PIJYCxapxJ0
aKHCaunODWFv9sq+jZn56c1W+axsPVD3MykbWt/kxhSZGfK8nVF1mhA4Fbdkiy/8QouacynPQLCq
+Rdl/XOnlsdHvvyZZ0PiTZfX7gQv9v5DJbSx+S89a+uYT4BFvMyn7d97wuBPQ0b7CDGmzmZigKlj
6g30+M+oVuuJ/HAGjkjmayPoWZ6FbEgPZL+FzdlF+/CRRzLfDdw8XpP5rOXnhvPDtnbIZNrCa4W+
wRhKW6St0/kUCNwNaTVLlsWbaCo90Xyy5JH9Mw/BisI5yyudkfifiPakk+R/shsnomvk56JLIrlO
NED8PhnFtI2jnkh62orQOn5L/8h/RzTDdIl0wN6WBGRvyx9GRETBdPVG/1plHpR4ieiPk4+X1B5/
JZ5EOtRWP1l18s0SFjOjxzJADnJ+UpPntojtVb1TEKChwP36d+5p1i81fqhTC2bre6gVXmqDETjt
zlo99/2aSqTwmiYuZtbKYdiz7x8kDJaZVbJ0ApKwOTEdBGJgzGJgt9ihNA2g5y2emzf2UgDzv362
lRc1TI/ktQQylQ3nQbm5w+XgbH6pJtwSiINwytZRDxZUP/jo+NcCFUOMHGupC+stgUDiSMPevHdC
+aQvmiVjWunm208XEO+2vI+ZtRF/aVrCWwpvI1AquPNJDjGv8n8XZmFP5A2MtxAnwR/aKUG1aZ3K
3RPcgY2MoBtzSwz0GUGFAVNJbnDm4dThY3OnQ6PgYh3DvcHebL9Ig33YxulSBCBT2hKEkw6yEVUr
RN/yT4Y3hZ+96eTxE7vhzBGNkZCQQHDscmrC8MGIJ8K8F1HPVXC9sZ7t9LV5Hyjqsi3j+hlm9BkV
BWXfLiLtFVzfAePmYXVF5AG+fIW48lhop25E3awuFaxRUb0N+ae4HZh4VyMDhBql617oCcwL3CeM
5ItNB8LZBN9ZNSv/ap1FpU/S+MvsK7CDhzrbL8PAHhuBZzPar0J2LJPihSUjdd7wKkHGcM379tkb
GfDXtvsqHF0jOc6zoaq9Q+4nZ/9i0aHbQ3mBlYiYszHeA/qqbl6LuEWOftifLTSAwo0CsAgtBpIL
9ksaLXk/I/8IXR6DHDPGw67ZPmiizvDAUJHCH3m6XypsjO8FQtLC4KAWFfKID7jZ3mnpbKDOUiHB
4gREfGPSBmZ2FXEDoPJPiiWqcKiZr6kN2xipnqBZfX0reEV5YsPHv00MBmg3eJFGAM45w2WFhwCq
QepRXRvHEdz7SrByBwHhBz4lxGqao9bH9kuBC4OB9C9UWNP1+D+ezmtZUW6Lwk9klWBAb8mIBFFM
N5YZMKAgAj79/63ddU7Ze3f3DgaEteYccwRKLgwF3pXA44DjcainKgVrUDDFn8ub9ExmtzvYdKNe
iNvg/r4exk9BzWUOwWxq3KAsMq9P63afdBXhGEjXdecN2UNZR7K0u5hJDy9Ljrb65DEwb4Qvi79N
q9NXouHlUM4edrYBln4tOAqVt1vuliyTr75gvTcnyO3Zmt/4XTlVEKSTYqAlJ0xMFpUhkS7iwhnw
swA/GIpuP9koa65G9u0W9MGSZYvXPf5oWMFdI/iVNHESaLH+BmOGao/1wlWXUuv+NepDfSh6ruAZ
YtfHcMsE9Kip3m6a5An3CQW/Fg/4s8svkMRMEzCyAVnuNmOItF3e4wGSXcCVQQgSIkddn62Llgga
Kb0p54/+9qUFu2tElu30INlk55wZFTGcKq08ArlHftX8/M9tC+OhJnK9BV9Wvqvf1/3nPgBleDX0
oNZAKXmuH5lWKsSyqwrYVaVuFH17B1raMWiCLDLXYl2zdd2z0cBmVvdlIFgdInMQhl+DORYkKL9J
CmRUFUPAf1y9P8dwtzvyK+yWU5Ef3woyC5qm6xN1lTApYDPb5dob0kw/5lpD3vOjzzzL8WsEDVHv
fg3gEJlzXtI6D4dxKPTE77Khl3tDJuZEazAly3VqIa4q3EGcEbrux5QusVzLwR1RdHdT2EoED5dF
LNGlAxNDBmKFIxNxzBgP5Ucf/9HHJMPm9aNlR3JhdpBgxwz2+BGEG5iDmYJXxdmml+qCHGjtL9ht
bB5EDBMJAapgRt11VvpJMcLvRRMuMZiWwvz7OVCTTpIOoxWjxnyGI595n8OSBjjBwEha9Q7PORS0
yRfq49cWsp4gnb2tH5SvETCxZK+7k5EFfypKI7yEJspxBFNWJCnn+3EA9nDbIzuDfW1kzhgrct5L
4dV+J1FBOFrguxY/10AIdhOkqybEoI0JEK6dBP0Vgva62kUjjO+8DmSd3HisJGewyFcZflEMa1bw
jFHUoEIovK6LymC8uQWdMDtf5/XqNu+D/fdX3Zf+o9Wm8aZLhlIAlL29T+ynJ0gfvyC3x9MRobcz
OiFGjtyWIupVP9kXzZ5THACyUjTQbtnkZ3K+0Td1dPom2ilwA6NvYtdO3kXtdkxcNrTO9G1nnuKM
nV2kOJmHDJwJq5PEb/TgPYdh86Qwu76b25IjBbu4nPROJamuQgueeAO2q4zAGdzCSMUcsSAV2pe6
W1gxqMpivCByfZosuhOWZD3FxadPYtHT/My/c2nRzMstiynDU/GuIb6iM80EcpIAEdCZ0k9xIAhc
RxWKmNrviJ2eVZv/dElROYBOgYnwB1+ww50FYV6imnoFilkSGPNaQH1e4A0Vpf4Hr3X9sa8vzRp+
JGyHYDB/TneenhujCDOvuDzg+IVd74Fx2zB6rBqMDjcl3CBfWQxxoKyQ1pOXUOBSInz19tJpcCqo
6BaDxe3wXmVbLEBQcJzv5+4BtQW9OxjUXD6MN9R9FUoz7x0kbma/zTtkx8pOvN9coSeZJ9Pxondq
Uf2tuPZx5pFwAxxt5UiiNriqH0C2p8Zn7H6gTbCsdJhzxKPtYP0di8s/WxAQhB3bMILEt+brsC4g
0P5NGKsl7DgPN70WjhKeV2oGo4saneK/PlPqS5AmSeGq+rSxQrdS5VQZNIz4Ve8m1f4eooE4DrEh
BAcl3voie9/ND+Y8snOjQzb8DmU/dP7pL8xtjAd1rNaO9+ka17WXJs9GmC0OApG5DrC6bGcd8x6T
lqNnAfspZJyRDg257aD3UHlbkS3HUaNG/A0BVQZP1MdRh5ugXgrsImrIrwUZMcQX4MlhUt/gTGfz
viM1WRSkMJ1r4TkmMQoCrSTLi+x5c0fCSrLpwSEc2MUpR0wgAtHgI/rj9SNCFkdezha3V8pATIvo
NdT3mMJxtFRsacFpGmYoibARj0YTyDGgwjUQuNm/jCb3sMYvOXVhyM/oU6Dn3txvWGyQ42NagsUg
jlhEIbFu0UVHzULGime4bOPUpSmwOVO9l7szO3vhi4GiqsWZGDD5q5foUAvjihSenbAyX4p6xslF
PwPimB3j+YFgyLK2wyiItTH+ublWPNUKvQ4Kchb5mwi1AP4EtayXV+oaii679cdc1NBpeavTyRDv
Q/d+TLl70j5UMNNj6la+TKxQFj6dL2nDeDyian3o8O4t8JE+ThgjTrx5hzEq0wfGxoDa2Eq8tKeY
FuvAZfI8H6s7SshFuak2N+1D3UDnDy1no0S7U5doL/QNMKi8B3PAnV1t+F576p7olgoGAFSu1hcZ
HPxLZBBwpTKtxipsqBEF0GUdACcC+vz7DNA7POezZg6rsEfyhvD0E8nL2EJroBz6mmELqzzoiZmz
K+BLFr8CqHpW3yAF2QMDi98IUq6zNM5jqOPkqOENNnmyQ/3UnUOFhGU49byJserfrAmFGXcvyOIV
sR+CTLBTj5gk2VQnVtGog6EQre+GVgpYsJD2zIcxymoMOBnBdSEff6jBZl2Ho8+8ZzKevTHpoYn4
LpMoDd/O2ywxqc8Xt7DV7yCX2P2fuIvr5ra5bgYXef1Z1vRiXVPYwoxn/SDbM3OZ94OdWYfv9TCQ
nR9NaObW0BoyO91kV7U8tbBnInnKzIZxOVEFYT0tloxtpz1kpl3z6Wd2xVcyv+J/dxFmgK3XNcz2
mAEnGi3XoojKRR9mFJU887TLdw+Myt3dTkj616N1se9M8DlwXpDdfIZSb7yJxrMreOE1/C6HmP/f
FhgKLDqzl5/w79fyPb1hLrDI9tC9gJc5E9Kp4u1sTFnmT7eZXacPuodFe3qsO43adYbTbpBOX5eU
klrYEjWTZN+zXkYzq020917JZ6G7ujlXZzhXPOyO6OwEetnznoWYspkAQXDQOiYNeb4esF1M+8Q3
tYECP7GZwO3w6OBwSwD0pdRBX3FRvI5XmxAAG23F5HlIEjMZ8H11hWs/pRC/n09HwSj4TVBkYFnz
mEqofvv66udfpx91ZxY2PR0IkITlP1VbhG18zKwJU6avVgDlChaJ29FunkB+IyBEUiD/YETEnwZI
LE7XrI80ZzRuQCfNQexyW5oNSEHprDlkYulmz4OBT7rAoYLhx0wevzG6+RvZUX0DVIYzWVgrCV/b
FKukInzTqeEwDEGUEVFqw+ryRfi3Bx/LG6s45LljzJgo0A4pBRjYd/CwRs7Y/7ijkBYdqFmw369x
pPhgnQr6kaetGAwntIF3c2oTraxRGJX51lvz5rA2OR0LVgnCui5MfwKvg4eJq5tVTBpLMoCIE7vm
5MGSwulNWjhx5ERAA0idm9PxSv257INED2Y356sl/sB6T2tdmcBDGuFX1Rj3SDZp+0ORnYH/06J0
4F6oHdxJhmZPq8GBrxtlwvDJLAnqwAgEGs/Y+81+Fv6IuBYy0wXAHfuM25CNvC1M9s+V97PH2oPL
lMZxSMwCUa3AdWxVAy0FkAP0RcFJdfe33vJZeO2PcWXtaof7ChcNukHyGK23/56U3udwRZ0lOYhH
pvdwZJHUh00pvahJ5WmO/kjDwkjnhgIQe+PwM0391pINtOcTom0RiNBU2yStwydW+Pk/x8lbRECd
LyOSKy8yIN9x53XwHT0woiDRELxq9tXr6Bv+nNQlCsgl7koYiOKm/MICcTd7LCG8TAvhw2g1LnR/
lr4v3KHnEkd1L1lizbQl8wjSkhyO/d30dYAhOUjwxBZxSdIK8hqg4Y89l3OQqpuOg7FVojIv60MY
Y0JdYvVN104qDIx6SqQXcgcseE5ZLBlff2QXFgFQ1ohpq2RieGswwNGZAKG++SJbJKKeDVtZDdxX
cMV9vjbwD/0GQvbyDGUa/YlM4BJWvQp1jllrYGcesSt/5qcFB3s8HYSjqF69oIzJKzufN2+1ArLj
smBvfOljCF1IRnC+QoUUfjYJ8gG2fozCcSBnV5/tZm+fYSLyampGJAYZIlB1DAsKXo8wNZ/hkxxc
V6IioyrVx0i+S+Hy9qSFgr9PeVO7eNP1G7jM+ov2/26NdlO5wWWxD4SvgIqZGOS9KLxxmoOugjkF
vHnUPHR+zOKgpKIioUcKMT8GPeYL1zFhAxhT6qii71CoavdObhhyf+oK8kO/bjK0i6/bLaa3kZ9B
jPjzPy+fBkaAJDoBfg3IfIOcCpss2ax5TdOB+XK7qCgo8j42mXEylEEM3GpGIu4twgX9nBx5V0ew
f2F+LjqkpEI7eBo3kRGltWwnI13+0YcbCUb6qOHhcfEtnvHlI+vw/5mgd6AtNzq5UUqhIwogK6gr
vEe0wd1Ez/3GNAS4HtFi5nxaEzv2LwxaaZrujLzV6kLr+ulqhxq1YOosWtIOOB+1ysj4tJOmtm+4
P+vvVYvJDG5QUCqxTRJZfejz0kvvJB1fzFQv5R7xR3Yar0GuBPf+jMvpuJl+cUrf6cRrAYbnsQLF
mkgcJBvA2iy1rKQ13SRZjwj5Z7+BBmMroaqQ0RIVq9cKvOi8OymHmjMTWNgtKhUDuy1s0lrkASRH
LhKqUtDlZtXWBk2yWDF2044H+WlJFhMlPmyOZbvM//IvmM0SnUbtgjIB2juaHYAIPNlI0EE7qOj5
za4ka/ew2jwssil2H2nm5LdJuzOSvvGRoH6oT3EyMVcX/Tt/cjo3DgcSO0jn3bGO7SeHadjFv5XD
ZPSe2q9h6C5cF3FLfJOvyIRnqHVBufC0AAoCo0DERIQn4jccy0i1ZdDbx07R4A1pEJIRrrCBlsZb
0ofNImkCvngZ3Z7TNFbBcwBLA98sxVN6U8tNu8gceJtq92riQL7JZleGyqwkNE0cLYbHgoKTQ2QR
z2BI6bjK4tcsmf0293W66sKuv6l6TXPbCGfNBMLvCFEAHim4aKjKcmTTVWOnMQK3+JtUM/XY/EgD
ei/uV7U/FWZEJzlR6yAHUjtw9vAKlNP1Aj3igpyfsKzfUXizoKaXAoFMIU6lJEg0hBfdy/BSXyC1
f8aCi4B3Zv3Sqpf2QNaCHSd0eebSqUiK58gw8KKLe3SJnocjjGUlnGJJba74y6ggWQlXAoOXr3Zn
oTvea5ZTDaIDnRw9G4+VnCDcs4mxhLQqlBOQMlAwTt+uYOeqONrwqCWTUVF/i7v6ViqXvoZm6UnU
Va0NcXN0sAmzMpGv56AArCcyOHRukK+lp2YaDMKBzhNNcnO3/+BEK+HojrsL8B7tzW+NClcdzDtu
utNuK+l0A8HapKveBpZ+3AuFFPLtIlvBeBqKA4BoLPvyYbQaT7Lt8PD588MEvyhvTMyJJNFw7Rz6
GRYf+HvA70TcVasPdlJGT8jHVmPQQ8LicPRM6LJcBeChPtwtYSw39B8rfqwGkA1ZnQBPsphz8ANI
sCVxdycZ+U6vhpPdx+99bSk3e5JZvfAy1VPWeuhvv6i/0+XVpwqqsVn+aSQYWTJ7Aq9knH3fPgJm
evFz+5z13dfsc34BLNiy2U7zsHIg2C9v4c0RxofFcrR+h1U4cj+zr9euEpy6u/D0wyvqw1N2Kv1n
SHDmcXDszOmU/4zzOLTY86zbC/MDgS7Ckc99qDdHlqQfoudOgAURRuk9p+9LGyms8c9rgvcyQQh1
ATOv6J5xvagmJcYO0Fc6wSMqsIT4kQKrKodC0MYRefXARw5Xj9XcH4af1S3+CteY3KPvxDT7txAF
BIm9aNbTGdLm2XXSQ86Pj/okme/AjocbPHpdRMv9zSCqN7Vo0QqKo+ZQ4ZjydVrjNR0DlvQniOyt
HvDZPewENx8HrCFbPKj/4jPtHMv9lxzKz/QHf75xBvw7jTJ0TymkJmaAHtoFCo6BcaVSvFpWHbaB
FHU3u5B6SjrQwQNVVrPRcoRXTwEd/+/yu8EZO7LztBcMnrFixMLAH01Lc+SkNM+PadcZLYYLwTh9
2XXYX/R+CD3KIwSO1yXhepnzb4qZNmj5XG6uMazWOLn0tjkWJHDbB7P2eAcniEg1oc52aa7Tc3HI
cNEZG5/DcHM9387kx9KdbppDx7/FDd9IrY97BWDsO1A2WKksfGu5Duy7KweQaS+vfUkEwVJe35f9
OR1HQXMaDiJmuMWh/hpsPrs+7lT4/moQkBjX3EE9T51zslIoR0vgW9lkxkhLD1Dz2DJJ4sllyJgY
rwBqQjVZJzhoVsiTIDVN6/C1otbMRZwpnQGBCP1TvXmv6TnlNfsX7xMpBzHH485w9ZROJcuCWPag
akZ/ArBFYiKLzCIPdyuYEgYeU37mQ42BIvNO9BfcqZ3B53sb9Fm/YDkDtKNtwZwFyRqbDhUAneeV
zCa3SU3CDtlkCfHDPeU16d/EIA4zHPh9//xweCgsfnpAv2DUmhDvYqlDebc9iFRxlmkNPJMEeRFN
j0RHNReYqS+IICfaGwVe4dDbawjBVXoWJNoNsfZfPoYkXu+8lmlRgFt2URpoS2tF5zpCGnhr4Qlo
nkzwAZg8eN6/P5SmbCw1qZwnYqOShTIfBDhIbK/7cj+avJfZSeALbnuut3VUhF0o/EIYC7iiwPie
YFOUIpBCrPiVRdQN9SHKhW0SEt0DKQCeC8PLw48qOp19XEQcvQhOH1caqjUOGm85lV4mhDkf1urT
TcSh/aW+8aPip+F3gTqguQXQDeUNzSBkP8lOt7zLsATe52L+PncOtf85QfNiPvPFAkjEi1Lr5Uuv
YpaMU8FaYoiD2xWPCY656W7ZKX6n57o/EwOX/Xj+J0XgArZo8J4OBD4Zs3Dy0NptTQc6uXP03xHq
4vekg7AH+Kv0uSRRdxYLol/lS+mbxK5MUmpHdEPZuvK/QbJu42z92lDR9pcdSLI9lUKRPxwxod59
Y9xQzJnN9fAqhHIB1rm/rUr3GcNKgYhdBSN4GqrEPiL4YGzrKYP+A8X899zcMB8UOw90GBqxw86g
qA4KVmW4zK4EYi1thlHp5qvkXB4As4FR8WrGkXMAmAoCiYv9OdnWO/1D2ai3MFNoSuNsItuU8jDy
xb50wMxm0xGmodmZbet1foq/+IXhAR5cf/VjiHkuAaMW8jRzJ79YoPc4d0OCDcrVeKqE1BfDTLtS
4jD3GWmdxTAaCC6MWpzfARFAh0F4x5EZ85Bz36diKF14+WICAxZM0i9Hk/ftQGkmR7cVJVQ5wTsI
/0BcLzxKS/A83qfB4W7KIFktlz4e8Vftpgg7rU943xDHwviOPYJ3kTWWP49zG/dZVITZ2YcuGuN7
hPWItkcXeh0IrCLXF1Mu/j2F/ChOAwq2mAWJk4Jz7jnPPc6725lNg818J/LPWaTYg6Arvr6CQplP
kiMC7w3XKEjnc45TCQGI/U2fHHsMUhnbcd5i65Ed5ZjL6LVAboyJM2XOAt6m8Oa/H8du6YloAEbZ
5bb2xofRmeYXDVrP/lmZf0Nneo0K9lBIIOQ9Dd0BwPhOmn1+ofLyCnMYdaaiJ4ilUNpwEOWojSAc
OAS0ECIxQyGNgVn8thguudcZ3JgUSxssc4zUkwh5vHLOndlB2ReR+LA5ZFoGdmrUPYFS9rbjWF4w
eG3JbWNuTIJZCMFQ2zZ4BvvCUe86SV7G04UeMJPnaW52MzRZE5Z0ugnaWsiwP/ud2p2BTfM8mAr/
gg+DDigwdH+8T/QrzFz+Wotq9kcUpnmgK8HA47bFNNsdBg82glBZDpa/vbR805viewUK24oxeQbS
aIAeEfDIbkai2y4sDsXqnB2IidqmyHQAfVoh7VHQjmEJ6RUGSJkSN61ODYHJXeG2m1rA8qh8tDPQ
BxTTXHKBc1m32H0+TEgSSkXMMIFv2cbZkgeEm1BgYrjSNfLMSGAEtvqAdBXAkgMlBfY1eM9SHK9u
2L/hLOTLrfYiKpwZCN5d9ZiYvC/Oi0OAbA2iL6Re+WZLAR3rsJneafEJCK/cFygBqTV41rGH2OMD
q1I/N+96zy5+JnPniqX+MhirLE61166vO0a9qsyY9ASzYwwFgvd2KIy3WBtvkHqOXHeUqPBYc6ak
yOjx/+gdoARDmsoFDIGZWw5bjTk1wwb1s75eGK7jMkHvwsZBECOAM898Vi3uUYG9WDH7znoIkXyi
XBc4RWuEtEzT5W8+3L6OY0aCGRW+wN21MWYEAJRLhovXPRViZ35b0vRRgX/X5ADzr+WTkWS22MqT
comOXOxPzCo5cpO7k/rJ4uajcIeMgYIbuTLMGHpKGgSqR/ZqgBiYz3TXl932s36tedBe0EaDkPZu
+ljRDiD+QNnn3FYYHfiZlwYYYC3yQ+bd8aRirQpHPkadNnH2xiBMrCdqNDli3sW0ssagGmN9Orhy
1Wd0g0XH/HkWvYAnux1nbBODqIQyhmAicm7nM/fBsGoc/vUQWj1R5sW0WOOXxAGwlaB9IbH/6BzU
L2P6w2PVPWTbq867TuX/10q+MW+DpsfchjKVIwFAh0Zpk9sDhy0Awl6yrVaIof6W1VrYy3Q2ADzX
I47JyBGbcznPyK/N5/IKA+aYOF5EWQp2UMmsmH2ir986yrKa910UcmHfxc8epjFX2Vgk5XnlqlzJ
CrNaKBq3g3TKXWlzO9DhsZ/UBxn90uoX7w7o1jZfP7ERpl03zf69gPlvviJuk0/M9G+GoqNevecf
HrOas4uwu33OdCb9w7NRJeLptl3xNZqnG94chFujlUzXdFRX1KvU+o323PZIg9higCQbn/gey1GP
nZOBCUMhRiUgPPud39n8auehN1xWAbRHumW061tY1woz1HNnIrN5rlGj5fOc5JI94+vHZixSSWq8
+ixe1oeWu1rJHmFDGttlwGLHPoD6DZMYCp8O7q5PC4U4DfFg3tUy0mTjgqZ9bHQvjY7FL35drd+B
bw++UWHAARRY0y2quzMPK4qwl1iMG4ctIUVbojZjs43pSICtcWYATSZ/uuGBBwx8CwP/BH0wvZtd
j1laHX9dDDYYAXy1m8MGaFytj124FNcjZ0TkVxkzxzyzx2yLeTcWzgaNw8R5UzhfJzEbhNF1+PO7
1OPwof6QdYpsXh8bY/88WpI9AEVtUUaln0EBA5tdXEHNW+9tkWmDrQ28bIx3YMXwFGRnN1V8WpIQ
5QuLxjadFfMqLuY9m1EV8Cih2zxyOFymPI+ePtxLizb+BkPt6wRjF74QgUDCU6OadZf1vrvsrJNQ
Wb9xBXxH72jsVhwKwQZl12ULTuYQK8WajkWiWOJ/ErICweyCo8Q637F/7ME1nqgMAV5op/ENmlcf
c7SEsx5WHkaY7mOGEy3hZ4yDXVAUhnuwnX3R0Aj4i6nlBD81HWnyllEiRJKenq0H08/8hS9d7vUO
WFfEo8wgPPuN9U8Ods7z4jkysGdu4QkRBbjwqopfWDYFBNG8AnDabY7cp7Om9oNOxtINKoerMa7I
AxXgcDf73rWEXhX1dzyc9Ej5unmpnU5w18DZC31MMpfDK30Z8+IeY3AcVQmw4eKhKsFc86/C6Z4B
pKuo52LDwvNhY3ic4Zc9KcKwhyfp4WW8OFBYruiIPWC2Dr82GormRyyDEHCMalA+YwihE9cK7JzV
3urDzzMsvN7cR2u9XnoZQ0NJJtQ6VDw8gLJSyN0kmHzCA2JeSLlAiU5lhIkNU9KGlCKN5lw6wNzD
/I/BbNfLNp11CZ32dIvGa2iTOHV0tWBML7P1ttg/dTVGMd4Xtown8PEtXx+rZiB6pOCtBh31sD14
B4+u6bkVXQ/j/a+uqOtcXeMI1xpr0RR5pqJ6wH6a5635tmirxuoaVzmD7209/iV+kV/1PIzIjMoQ
v11hY7Sb/cxk4dUGP7L9uw9PfzrcPffCQ9B4qrr3ULf6mrsHWCqmQ6T8jFu5L771Mz1d3Lu4dTVd
10kC4DHMIDA9boFpms7/PjuL3MOo/Uzv5EJqvMlmMk/fMWTF2svmILHWD2+wuPZkXAJm2UeTFvm2
CEQ2KO8z/BuuHRwn9iXiOQaJAjmDANW/ZGGxgIZYnHCMhWnDCCyfkBKgjkdCjZbGyRG3m++KFJIt
pWjPT1aFjb0dY3L4yFX8fgZUde0JvtODM1OM5NWRqPg7+mOAyz0jrxRoCIEuewIOMbORnbn3qDEY
ck4Gkzx8+rA83GqRRJ0ZKjkE1DRycWbn+m5VzxP7Swb64FLJ2Pk7YyieTwuFfgcFHIUZlQA2NRQA
BlVLtpQDGJHS7MUq8P6TBpEl7nYbEogxCKFgREDGnjgSJ3j/1G5YERkS332GwXBMepMbc7Sn3+fU
N7eccvWyZknGCWdK4eSWEdU3XwJlfmuYVjSUJcA40DjlMx5NDAhHbIG4zZD4ZwyR9f6cVz/q7owH
MjIM3omHAjFVmKnvULf3YLW0WIaBBwzG7lGKUKITKRy3JzGrFYa8wM/mqGUVw9wKWiY8AdC4LbVq
LYI9+pCDuNJgWiwe+INigXW+4V2jIErU+jOUfT6mahvshJn7jJyr9/PLYw+TQR/0hZ5CWXXjzgHy
G2MTmHWlaMfvrXCGfXbDawR/EmAdmQE4kuQUKRFBRtY1i1JHIZV/zLfkIDIq7fqtgYLeGb212geb
LTIrazWbPH3lsnPTtZRrbMXxh925o71yTBE00HBKkSE6sguAgsLoqVrlm3Y6Brb6y6QHFpLXr307
ff3UHov3lnqEaomq80ohw9eO0pru+Ldg96DvqM7jg1RsKUrOXRcDwwNyiRVtKxpLqAxYf0K3eRkF
hTuRskr4ZQ5GBpELUZMETZ8+k00YjJSyaeRjEWq/EInifOvexZMdOAg6AzRw++y0CA4gnQZpYxD3
EIxrIu8M/75GF1ueAFXYc2yCsbmOFQpM3jUyzQBU+BC35/Tf38KMSMIUpeMq05Em2lwyS+A3ityP
zMOOPSbfkJuiDyORdIgrKN/DaRZCNdCnNbaJJViDkGHlxrmjDi2BALGCq7RsGsPDTEtXyDoJmNwZ
6JTvuPddzdYWQSjEYWhPPB/ieFJAP6DyVYVN3Ev7WEI+xJFHPow7AIRL7keN41Y9VerMPS2XLo0X
j9PHo6/i5KoMVqxAwatNIpcbxzYL60jSTXKjtVqrh69Y79Rz3hSbiQXvzRZcuYqUkquZQmlqCT/K
XibVWXcFBGGBcLcc+ZfVtW/mzfygfybmKqgD6rk7A08Qgg1JFZgEEOV0SX4aWts80XsColLlYwP/
33+Dkvw1dC+Q58QF9mjOiI7HG6CM96rwkm0nJKqFws9mABozGukeCo9ibxcVMyl+TkBLfsjxWTZw
uaR4mxOcMBuBcd/PA1pbcLuQX3rF70MR8z/uFl8lP5niESy8U8eL/raNykkjUffh9XbbA2nzZ7e9
LYv1KC70XfQ2kwmGODN6mvgHrR1jZPbzz1SeVUum0KnwrF5KAYsIOBO8NYrAXvBwb6sOb81FgMUl
Dp44xkWfRb39hgkjd5ad5cAl2vEAaPFgvS8tJnFXZL4Gq/dzTieMMdo/GpBiPzCBq6PRsjm1RGw3
J7o7CedGwM6/8fRQWzz1yqq2n4BqBGfayuqRaNmz2zP3UHk96qHMLGOMAXX6DlXQTkuuiAAmER29
OPsbNuLhEldr9hHFffCIOGAaMiUpRssmzq6M6RF+64cSSBMQQxeBw9gI6sJfkcEExje9vx8Vv/Kb
SgCefJfPfdxGEYvCOboJYh6y1IxajOoLiPEBsEhtBk8NPrummPSs3BKNkBK2MnIQhcGufYVFhvWH
0yzEvV1dAaGKnx/yc+S0s+XddVyp+B91J98Tz4p6hxtew2zk6x9OtphB6p053ae4wJ9TMdspDd7I
xsS9n5DSCtdYsZeLUoOtAx/K1sBiWERTiC8qakZ1IH5AfFssFsKSUFxUpfEzxcEhkopHhIhg76xy
f7UFB1hYZIpoZvG8RVbnA7f3/pkYCcFSAY6mQP4GDyOfwPLKJ2zfHPyHzYxcr7aKO+Am/i9+U7gm
NvqW1l8UUJRGA5Px5oI8CD56+KlS9E/xSXFuEchC7mN9p3ld4++2JNDjasN1wVT0ahPliJFxsxgu
xXso8Vp4bgzDeM05U5ssfPgP1kXxkjizxV+NnkbiM9SKqDUIo95e7a14QuJpDfmo8cMSd4UvIc6l
24+zFQ/xx38+9DHEQ7qtkgBs1l4dU6wTdkrwPB/OIorCcLpB20NqjUohq8dxhokQ6T13+05szccf
aAONpW8yeakGYh8EO7iRc/tNBrMh5hnKTMHm2hIsHOEhIdwhhE0HhBUHIwzMNwaW8Mu4LqA8cgvR
PeKbf75ZjXoO+damS0yvTxTOnnU1Bqb8W0pb/YmoE3s/iDYAfv+/43+PTVKaej7iwwKVNFosnODA
HsPVdFV5QRFOUgZGqR17uVwD6yPAVlOfc1CQQ0UtKkpg9NWIuKFR2tS5gqd5eECC4QrmRldgvQVU
J9mVUJYLelLPhTz8vSF7xt56Jfw9xRFlLjbn9wiHoIKgivh3GaFA4P63AHVbcS0RfYOLGZxNqK7/
bv1l/+9HEi0oxR9KA008ccs6H1dheFenYalvVhQe23wtvJpFC/izmMvDMBsIK4Qm6i86S9lBM+zI
DrbthoJBKzpI1LwP3EIJ2+BfwCYYtWLLq9+gpZc4c9PZ0mjx+krMDyQudfHB69NrT5iP1hbtl9lZ
kb7LdyvhSkXrRgaPuBuWDXwH4fI8UKfeLDL2aIO/LrXEh5mbAptW9KsAQ8556MAgFYJgOFx8dsT7
Al2A8RWsXz4aXjAeqniYitZO/C1++IoYuYGlRonObTc9E+Y3MI6ImFfHY2VS/fC2Q3TQVuKMRQ9s
X8jnQuzL2cn/5pMYCxSEZmMPrp34MeHCshK/BFWPXyz1Popa8TgQke+mIP7jbKCK9avHm/ym4UH9
pG4ZwrPI/FtqABIsYZYaHMp4t3wlVodpYY5lZVFOBG5ugmGQBNSEzPNv++JUNciaisVjzyQIujXq
S4j75aWKOqvHFu+AlhKYIHX0OApDVmBlfLSP7GUZFQSieiLjW2P89rBNZTSLh+IZrgm8E4SGlwEG
ahhuVaCI6uvImDZgkovzPtAgFN0uqH9mVZDLJIOibAfXPIvhedOPQQEXMXD43uKm3tHxmUlNKPoZ
Tgtaz1kqU2oV1CM2Ia9a3/83QPhXS5GxqtLYCuYTJiyi4EmZ6gttNEIV6i4C1oSXrvgQhRaQZtha
S6zwY6jRjvhSeqBB1k41gA81lVAQUDcaA+KpP0ieWGcwmFrxCeYSvCqS2DqWtCEMjWTq0kZSYInC
Dnt31wb4w1WZD7juSLWNm/kgDxxzJxyVfyhyXtr8pXEWpPq8QxVE4JjFXAHzEtE2vUP8yYZEd4kP
Egy1T3Q9/s4VPrZn6uSMe8sM8VmQB1PzychEAI9UWLTfVOEfV+Rf3+aAfvgBpvOreSVjG0qKdhJA
5s4YUgQnMfR5wdh9r3bG3Rrrl6sJ9WGScqyIoeXV4alBRUorZo80Mu4BRp8cBcpZMFq7Y1eTbPq4
JE5G+Zw5jAmBl2FjIOJi6eJMpMMTDZzGrHHAPF+ybhTBAQEE5BehJikSvYWsc+n6A8Y5hKx33F2r
9wIyBTb579B86NpfRi+D4tCbP5bDGTOw6IcAJUY/0TuBesNxeGO/iYNMN0oSGy/HXe58tvG40a7r
e4O/vS3hj4h+ClI0wy5UaUwetwOcP2uzxZ8PI1DKmtNnrPn5x8Y49WtJpP59LcYG79fmjVFAC4Mm
m1zn2DCqK2blcDtZ2ILhMYEe3xcGMUNwottkQPglFykajrfO8FhiX4Bj/BYGcXwejlVcDzCTyvmZ
sZWVphCrEY8zumt3qGtw50MRyY2CEs4nL8Un0wvuRiztfzi/gumUOrpPqSVCyO2OHcreD4lwyPbR
e0u4dY+0DZ6IXV4CDQNj6cIcU+4XKhZt6D6hIMH/fa+7wYPuHbaVpI24xIgbq837lty0w3fJK5GR
g0bfG2bUILLa49CP3pzWLCLmGxFDhyzFAkJljoc2EQC9eXpBXjn9BaIpoW3glOEKebuJB3WKUGEu
b96+EEGZQMwjzjXrUquiC+LCEpeV0OZknIEkOpFxOPKxMoEpfe072PE0GNLEwLcJyUViXMW6xZrR
xakGbTdDSPitgwCV225gSYyNhtqO+S9TOdiL8yoY9LlQAHO/fhPPe2cZXOQE14lDiY2bTAdBv8sU
CpC2FWrVG7ZrM5gRBYI3KAHzEnoCOmoMzngT/kZHDJDSabnuzWR2YyrPGQSA3fG5Hx3BJboUibk6
PO4oHplyUxtfeC8ASSpcuLEXg/HAWTRQV9mef8hH3u2UNnyk9SX9Cp+NWcMAUbSubO8X1IuICGRn
NIeU8CTvB4h+IlkE1kmT4TE9Scv8dKWdW/y8+pQoeMCVc5YFGacA/XrkJXPCY9PnZMROyXY5/4+o
M1tOlevW8BVRpfScSicg9hrjCRXNCtgDYgNXv5+RfLv+lazERKMwncxmvJ2zfi2gs82LhOw2qnAL
4IYdu6MHOAKutf/eK0hhZdwuH5NmBleS1E39AyJZQ0XIHhTMgZQviZ1LcHcKmnFneBT1GcMWqAot
VyFpBx78dX6aWuErIM5w6oTUvOe3D67RuyVUJnbmXN+QCdBPsQRkfN1mH2iXb5/W+vT9iO7TfPNa
tIDdRAgBm0wQQS/eTLl94DQCiAW4aP6dU8a1Uh+8wBuBqikeh+zM2iU1pM717U0xxLsxvYZsL5uw
wg2XMRMz9SKmF7oyVl92zEuQqcgeA/I3t9kq/wGBPu2A/svGKyCfYIWL1vQbcmCG+yM8wG/sGZnl
mfrRvlISn+L0kMOIpJ509Aw0ub99ES7Xe8WQwfRBHOfFY+/H+pENguprAUo3cCKIQjCVn9Sb6pG1
AE7AIZPDctkNMqcNbLSOrwF6xyEf2HcMET/OXgPPTdxhInmhbM2ToZdsKBymGwqHXiBftr/f5VbK
z5cB370NE3VKbdHzNkniJTMpNXrf3sxjdkLxNvu9ncjPa+6QzxkfHi5oHi/L5/dwSH3S5WPGKw+/
eVn5x+KUh/FECdcvRJhhkia3wYQ9UmAzy6JaCtdURsEyIimLcggcpxwPBdDfG97mMvj9XcKxeZu1
58knh4it+zdfub1OqIrycjz+9zvf+OHvH3/MA+W2/DlPH/DUPD3FVV6GL/yVlF8pvkp7/LaDvC5/
Jz/QanwPaEG5k7+Xm548iVRoqQNvNteIp6BEK4255oQ2icd6nJwDTlkOauYlaw418R4D26fl1o8B
SxDvO0m+6JrO8v7xSKxpNrbnYGfxdQX5L1A9+B0+CseUNU3CKiFWyYnpNqX3mh0ozeCIDgYA3c/n
SWH2wEbF9NryrOkxNT6dyHqHWCA7U2cKV0Oe8urCRkY115PwVC4ALtAe1yOMvTItCJnWueQo/xxd
cIfBqhyQIUlYgc8eSRgdzBp6QowpFZiSYhEVmPAaV0EZlzG2IH6f7UsZK8i0rfA+6lxRwihoZ15o
Cl5ew0ZK9Az4IHydAhX+ODYQwfDEwuUWvNNneIGlEN7FZVJlAGqjR0SQU9DzGA+4Rl/e3YPwQe6A
7TV4j7D2VsYZuNQTx56QAimQXMvMV4cr/McmyTeESNZThKEjluWK/MJDK4Iyw04EaJFlCRc48RSK
h2Az1AbfzA+c3BN9MxR7v+fZLKXOjFlK3E9fUTVtR1Beqdq6rXeLMGf03/4To0YSYAdv/0E6cw+V
xgUGnhbqiy6cQvcFJn+/WJM3AGrYzbln2kgJiyF46bCNbrTBadKsDr+LuyJ+fdjjdtf7IIRldp1h
hDhyHdcc1BweXf9IIxGfhL0eVprsYL7utJCa3KeXEQe0tFnPY+XDqaavSW+krbX1fVokWD818MQR
RlH6XguVD8k8ZQUykx+8QYZbfVQ74fgr4fWLJUf9o26OgEesw8imLiGp7a8QCwnAjfRP7N8wHxNQ
Clj/Q0QrUuq/rcxIx+5Kx0nZLrz7sv5iK7uH8xbpAbmqbo8hTWcueQ2VKJ9cKV0aU0VKlOMegjwS
p/dOAYPTWlAcMVf9Bew8GNYQhXg4s801VIGXccTCJIXFL3IEeqM4W05typAXTwkfo56YeF/n6FHo
NP31dfwa5dOS46jXCiKXh6fuzUlLIPVl1MHHwDN4DOJA8hxum/Ykm9Rrc3Jcl1/VyJqZE6Ol2c1I
+DWXmKR6vDAPbEb1hbbtZsJ1xL5qhalMfNiySZK4w+zTXqrT4+76oX72PjWonufkEbwRxLBJxXfS
JrCQ1PiVNs9ZBJwTywUJG2rjzMNmzzvBGrzw+5oK0+K8RpaDMd07Zk6vuyE4yWWULexFPhLt1hOn
ZZRdxuyALa466iV49w41v5fcd860Ir8XnewrgXTwHpwZNY5wdnpwAp5C2edTRWi9r34QXmsTYriQ
J0u6dBMUo9vwBhUWRXHQm/UXl6SiPMy8hC6FHUty4n0/4ooWZGMWTxhGFdBm3CsFMWLRt0D/l8k1
/Hq6j6ClN2PS6yMHiarFaWMgSEGGEZzTcsWKYcFMPCtA2c9kbpBOMnsy88HxmLAAGRbJc/yaYA0L
dwv5G8Tr4QsWMQPPDS06xAPmago+Qo/vzXUGSir46WFBFKjLGic+oG/qh0YIN4TqwZX4pwM6Lgic
WHu/MdJXPnopCJUoFPvzI+yjGaK2RbbAms1EtmZtWW3GVkit1SMHg3IC/lmT3oRrNya1+CdnXFiX
UE/Ja/eaeRudptWo/sG6j8VazZIM04jUlPgJc3Ek78/VYmrNlItmfeCqKjp9luPznCITvrMoUYLu
X9/v+1gNuCpbTIrMW4J2TwN7917VM9Y32qpLr2MEnOU5uZGiEcQKxd7o5t0Ta9nu2mWTspUD+mAR
pSBKM13XQscKgAEFQ4aa7qtbo4AM3uuaSjhCCGJyl1b45oJ6Cjy60bfaEhI6qziJCtY/2Nywx40g
p6Tk6LHXPDA762NnVH1Q2f77dHQSiskjciGBw68DiZ0U8ZnXZV0G+peaQYVq7DoHpGHpqeNSeYPt
5uUP5Dw48sUgxJADLIpUFMrHylziKw3fidmo+vQBrF7xB/p6r8s5Z3JC3SFZrXGPEQK/72+ahcWq
hngf0hYYI1VpXpd63L/HhLWftjYXH0ivKOeTUYI2HxekbID3BhmYOtkfiML95guTE4vScR6wbbvg
uEbNNQ/ejHrw3iBVsOsiaYZwRdocARWEgq3ydlvsnW2CggcZkqYz9t4BVsXqhmbFBhs9/6knHFCn
51VcxaZHbuLrPocKpRfuGzle4V9IgO2lfJ6auZhY2K627/YHcixwOHUGV4xcWAY5sHJCbLP6Uw7s
5WZfFRTuK4nDGEsEtzqpisDByPPNovQFJt14DBLgMMXgiWjKDnLEIsSi/HL1rUNS4oqKciYfkGDx
qt07452KxRJ88AEvaZu4MQboyZFoQZXSvxHk9XD5LMUNB5efpg5Ve6QxRD08Q/Uv52mPC+qKrT0a
tYPpFbln4M2e4e/hK+wecJWgtN8EvSYwivBJ6vfN78M3zAPiyx7M2nevR/uCGbaJeki3Fzvp+Xl/
0nIXKub1g+iFIq3PI76anSvB0Vf/ujwWNMEl6C5sfFsPCZT9A0aArT/4LpsFNsNOdLLJeoI8gzsn
Air8JuAIM51ZBCWdqKPZF7d+kXDjYP9x/sBu6F6ts2anaWueriPTrz6NjgAgACqHqu/bzZyoLSKb
Hd69Ww/ZTaJk6eE3hLkHdtTER4cInlilmGVHJxIzqWCos0qFihg/6BkcdrXUu+imzrRqyXO1ZpJl
Hx1e4jrc2mrZ3Sb6eVE1I5vYVDkec3NSZ0VvypPdqrXZ4ZmYmrdpT132qn1dLa8Q80o0sBx3njZV
KtnN+EZ/nUBTS6cdONgzdVnaY7lBpC4Cnwqg3s4wn5w/sG4o1+bxQy3XNlQyBo2OWbBHgUAjUcNZ
dPaqvYQPwlvXR919kFsPBWnDUbVgiy0qc6JBXRxPUZZ1uk/WM16ienjNw2sNTy1EQqUsFAaKi6Q7
nxWUe+y7UR4pn8d/2DpgpVDKJXF0Boj3VJTdHDLGXY8B1gcUeLQNMvoSKB8Dnq/7HMoBg3QjRu34
01Dj4VUcO4R9zo+67Z7QXFSUDn+Q8XQjqDqQdPoSwOYsYL9NeSfGBMod3QuxPdYOCJvonRQmGyS3
dg73z9gQ+0R2EcRL8u+sSTktPukuzRJwY2R8qATQCA88Q53LyeJ0go0qQ+ILbeklPi+s5D4DwEy1
ibXX43ysDbMYptYMVBg5R7XCuej1D9KKgO54oXzUQUkMqKy58zXdiwy6EZyVOZ5wKyCmBUpMhrHd
CUoWyOo2j0n5ffzjjZgyDKwugDJX0Eh9Dp4aWsMnxMQUbmKC/A+VHnRjY4eNBz6SvrKvg+MWrl9w
xBFEByG7QTqviO21dgCvHnZWQyQmHvk3U6Srab61EECM7wzTe86EXg13FaUh4Vo/8BeqOaZF+tt7
mn5Fyeo1xINOOWLM6z0Mj6H0Ablken2GRR4e8c3C5tD2TVS6mqeydnLcHhPZ160/KYD5WZqh1w7o
VQrqAagNMA7IDmMMZIBDnQfr+IMcB/PtVvgsV34O3Q6CKIujjLC5oI/ps5Bt7ydfNbxuhyPCG+on
EQaoktcasV5P7KoggwR8Pfe8Wg0INcJRliOl+CfQmSAgChAi6xWxBwueE8EsCQCjKo9/DR5MJQQt
KFrABiTWh4R6AltiuOIHIqX4/UP6wR/QiZOBPtCf6ZFVHY0sxirionGEtnUOBGdQBXK4wPaS6I0r
oFWHT8oDxyYyQxmIkIy2Cx3P3cJDmOjs1R8N06kfYdmwKKUYT92GGi5WbaBoB7dac57aBoGT2GNw
J59cI2RCFd/cVH+4UIolRpctD0X+xKceX74sfBE8FKHKJMcVOpvhzMYKEDMM3BtURMuHeR8U8TDu
xZl4Kuk4kegzawGMTMo1IyfZEiyDqUgjLb2wTPeQWTma+16Y/xDT6WCHFQFZRe330gcl0N9Ujy1S
eZT0zOzmNC8xzSQA0scBg4I688F5+xTI8hU/BMB0Je3P5GKDfgszL58TKr7hNEVUyiZbAFCTwR0s
iy4KBgFva0K2lBw01ldrLkZCt+SdFb6VHb6gWDEak28iMXxvFr0PvxdD4ogePsSDenSNeOLbWghb
FCkh8v7ijDmtsIWg/4uVIbOmYeA7bW5f9/XLB38UGNcMr8i71Zj8SqqF4Le4dFGKQasVlaMCSG68
aV12aMIbhvFz+joL767lBg3FIzCRsWevHwFzcQub1UByyKfC6+jwhUcQUzgDFAXw8wixNMGEceUL
TYNSQT+C+XLzhdChUe8U9zpcagY4AYMBbxLBlSlcbJ7gtALygeSAlALpwGYr3AALJxxo5tjPAjP9
AwiKBkEUBUHhToJJut1CRcPDBYhQLg6S52g4eTZ4D7FsEfSLVNv18A5XyaNDZNDSoCBQ11jL4eHa
hvuecEsotSTiESK3hPSWblHi+QHFEcFR8gBQAABlsPgZDocebwXLPl5OuiSl/g1lk5EwXpwF1SAp
xjAMsfkMuwCKXeAFuy0EPdMNJluOs+VtV90sfFMHM+O3lG3k3dzQqSHaEWtLWzCKBVRkwBD4weKA
N/R7imbcsnhbxHzq4acwqngZIeQ0oy00wG2zxCB0KJSdSRrsdqDNupt23hY3cvii3SiLBWnu+RNl
ADehEhZXD2eAAeQ7ENcxHRAGB71QnvTlp9fovu65HIcz6QINb8SDIqKpEskXvL4awvieXvLkJwpG
RPGaoYmVADXgEN8kTovG+Ou7rNgGTSDNzuPoZoLnClcQxQkTm/yWfs7lOmmR7+djYQhATeXjSq0D
J4SZ0H7kpJ3JNeKv30Hr5ozQIX5cXDjXqOMXxBwZPE8XbOyZylG8qQbaIe0HwsFzcyiQHVuXgzp9
iRZMuvJhfFzKiCMUpnJUjt5Bypv5R116uVzBvwzIVJFOtZWj5n2S8yuWQgQSYpAcZRdg60LEETxV
iFDyvEIduo54hup3cUtRcpNutnKR/zIyN9JBxZEmRIWWHtbkwGCxSJ4Rv6coTe/iwhOSBUsT6kjo
h/U+5UR5ediffx9/PE2IaFzDV3kD5BDpBFIYwg0BOqjcCria5HoKJiKOg2b5SyElzjiUTlaOWvxe
sLZnFr09vg5S1AT0AtkCh+KC4X/jZSlaEUAwgcDkCq75vRRrUb3wXQq3sop/MExJWzAQwBJBGUJ4
ndSnMq5y4rp/x6k/dolGufQNA+UWnz18Ysd/HA+0ncCEGPrAExGWCigORwIIxwYaPS7GPWJFJpcq
pvU8owqDhQ+fdRzZE3/3wNydGWhmZaXwx2WhNMPry2OxTfHxq+PIqJX9gnoO5ynPlsFsNXFBwT7X
FyQes2z+Ux8ilFOiXf+oLdKMQvlhMUErAajyIW0hZyz3sEH6vV/UOhnVFrYInkSenPgbeshe+iet
JC1Fl9Co3UnrylnBPuZVcGeGTMJUQI9+/LastKOc81/7vjhW+Qt+Sye5+38tIW3RMKfQ4tCMejy3
0OuZnviJGZtWeEcSLCpcmOdCWvouv4WkI/fxmKm01F+Ldxw/zlcQB1iKwr3hTHg8C9bhtuVpZbiS
txGwmw8MOEkAkdgPhXLt3wdAFgfYJ/1a2AdCYYDIgAPggZeXZpNrUy4WuhQsQHJneQkKQSBfPN37
P17QLyOI23Jtye8YQo0BKSOEBvFyv70PHpX0D1mT/KaiAiry0HwsbzxIAq+S8VVej5Cl34EByrJc
lzKNSuvzfs+kbU0dJA+tApnjcgaWp48hpXKL7u4DgAJJ1/8Q0lNKFrdxogAoAf2C8YGg7hBdXYzV
eIvkKeUY5PWEIPX3IjX3QAr3rQlvPb+j89F6NDjmaJyYTMy8Bb+/oan/Wkza7I8GIiZmoGBwVKrf
U5UJ5O+E//gq0v1N/gvz2wjsn+KbCbkOrv/qHJ1HldDWG+6D8ZEz6r9A7/GYHBehRUapTZds5Ajo
dPBe+HCGGgOkzvoP2QXfMSDgtlzwby5SmpsLQzqvTNMIOvhrVns8ClcZ/FUy6aQ+Fxl/ATOUdjnS
7Xk2OjbUCdpThgL5TgvyIUOJeGXIsCKdmlfwxKX+9nvhvbHdwaqedpBjk1a4cJ4snTkLSB94heK/
vmPZK79+crAyVhQsdXkIJyQHX/FwejUHLfb4OJC6B2qtUgN9cg+L3FTuk1PkO5JqOQ2cvZg8pbLe
eTJRiielXPFcH/Dx5JZ8/Xuc/ATdayRN9d9jaBZ5W//IsX8zmDKRK1Oa7OkpE0oRI7lwlIl0hL//
zKF/fUWGW+Z27iLuW77SX2TIkI98bM+kD8nFIH570stbFyMaBq6/F5Jb9K3/Hi+LTHlWU1Y6//v4
e6H//Wyn5oy3hVFa3kxMBzhKuU0n3suY/f+PfNIKMqpJ5xPOoHQ4Qjh5K6Rr4tL535gh3ym18xv4
lUO42HQFeU6Me3guGfek0/1957BZ98loJWPh3yvJvTLb/P0kXe339Pjbv9P8mwF+LzV+l6USWC/P
zhKDlQHrAwK55dkwfeceSDu/mjFUGxMZbKTzNqPi7PpHG2eNSMmm3cXPnPTKjtv5svX5lauZGdbB
ns5JASd0QsdQS3YuyHUPQQ8EGc0Fy1aJXbUoAwUEjGI3rW+0WPsRArE5LMcd2n4gb/BsmN18Gmff
cojJw9vDV1/4QOuwXQsfMj8VOki+vEj1/fq2KcrtfQ2iwl797rEKXrDjfuM8Tw23mheLu+4DaBgv
eAz1wTtFdeneDjCdKaWCMLvIxHcFhMEYw4+ghlpEfTgojNgkQAcGm3PzY8fdml4cjv/ZpJRTGoiO
8QacRUA/rHIG63iteGNfZxGlTQ9H/4516870NMczrwHCz6OnHkJV4H5WbdCLHK+dXocYqZpoBTIV
r+IMqKCeY9RGMb1k9jyFD5KdH5NqBYcAYe2fN1nuwsh7kNVTxDB3z+t+A3xlTipnhIKj2KtfctWx
MUSVMSM/PLR2+NVeQd4Nj/CfHm6MbCaQjN3GJJ7/4LxuOeHj7SHo6H1pWaSNEHzcBxTo0NzbjAKl
KKzOuDv2ce7N6cSkCYEdbog3i9kpvwfog/BX0C1ccvwDtoXhkSt/VY6IxJ2e5t2m3nSTAsLXD0Yb
3aJRwg4e3+fxSVFFn9lYa1Ei9T7Lr2x/X16m9297SNhrJ2ETMGMIDLWZX1Rk4W69vjwHJp54FhUr
CZmjGvyK+l+2VF8bkleQPOyxBLzOH7AQzB116N4OUN347Bs0qGdEzrKd5x/trPnUpjajqRbSsr19
Q9UD4n3w2Lz2t31NmXTvQI/f0w3RplRAgg60yL3EpOofFLhRsebYzazsjy697BERDNsdIoVqp3y2
u9vktij/sRBk+YJzMBi30TsSLbN4wKhc5CqEen4JqEW0oaBYb4imvSuYbTetIMYFjzf7g5IF9LDA
zin/ME+wJVoqFhohB5/FSA37C41Ab5OdJjSu8h09c9ek8CUhGyOHQEpyqpDUj+QNojZUq/7tPavf
6+cNQ6PkiUAZYg6kTuoQYEkQYsv50ZxcsRIt540RHV9T2L8f+WFo4aEO/ompBMEHitf1vGcZPbqQ
ku8jLCHsvAIjKSoPQvH1s0Q7aK+RErYdtNF8dnLRy2s2YrKgzoIK6YPUzNEP15/FZzvugCBleegk
Uo56xeVI/dL/mdP+7IYuTXZq1wiMaoRqD71bcFTnlO771Hg0gmq8ZmKy7n+tev+w2dTVwLDimzXN
ran5iuzzO2okKzTIFBxHQh0fEG2IdcZRj07H/ZmBGOKXjhQWr9PeM0KDfdLHZCHU0ASPU4vIRiN9
GFP1OXzkwwvFC+MWq/3koQwlfgm7jfy7xKhXGzY2rNKrV55TTYscmAusqfvJEfFUuSMO2YbIoWNX
VC36KLet4H2cnY67LGjP8+cRiODsq99ONnrHdn4kBpj9dUEsEqBCqEKISW69UH1toVealtgfaQts
yytk2BgnRRRSCdYoQj1s8CY5xliZj9bvETV5nO8vX5RoihGaik9Mb6JzL2lwvkFB2nw2hqsExhS6
iZXHF9oD1084LPhxzqsPBX80uE+4OLCkqELAgx4Ja5/5RCGbQaUaDuKEY9ECzgx39Kdmeh3d19ZC
3yKI+Xe4DQksMUCQ4bs8/e4FadOH7tKn8Pd2e80AP4l7oob16B47S+MT2Kive9qv3RXsBJXMX93j
z0+IpvUJZsGIj6/uU/cu7CSUoa1F+SFAoqOMjD35SiCAn0AUaEWgBd0jivUwyN26ydwrthG3p3u/
iXX6odGBBdw+oB9VtlcvVKhhcR6sJyxfeDwwNeEqwGeiCMrqq5mpMM+61jW+HWDxTgTK1ro/fi1b
A6ru7vFds8FYS4znylnLJFFGFXXEbtZmwbl0eZBF1QXuIuRKIJlYoZSAgO016ac6AjWhP9Wr3Bb5
NMXxM6S0c/qC8FElr9lrpqfvSY+NdROQSrV8f/ZL+ApnEZb3Zk7un8kqx6hKy0NrQ8nwgQTN+LaU
+JmHtT3Us/GxXrb3/YUIJuLjj/Mi35EpQC0fLxH1NwEOAQiSEcho1BVgLKN8eGsedggYy9VNhHrr
gQWLPmtRHBo4AJSRjUci6jHqdwqswUwNbcxDrRuZVG4za7aHReWXUwYAG4+KzSE5U4DsUQfHP+sC
X7iluusqtX9pyX4DifEqKCmYKGJa3AZIz154dkDAP2CMdx+CBPu3z6aTuLyMBUA5wGE1J4bWWhM+
OudnE4YdRjiAN99HBOS8w+Pj/PD9hJRfub3RGbIVeA+hP6SRIhAAIWKEddBku/nBe0T2PeojJ32y
aghYhcDdq5yIRCwCNIhbJQWdaFmxXm2Ru0Hkz4OX6t0av//yNKCNbqiEzsUjPaPfIYDDd5DoGj93
lfiFxShXL4I0eIA/17cHgMgh8NmtzQSz6+fncUXqIeuPwhHWoJOq3wAS5w/onxRqTSIMBmYeMotl
+5ZUReunB92HlXbl4iHxXAPYGhfPMAJTWnOQTV6BGdRje8PZU8GEGcgOtV2woHpTfdoTlqWyqspD
+IQl7od7rI6ClowkISq2yCLXeoDNbYANl0e0Q7PWfviTDuS8F+Ac68EDAczk9sRZ9Wcv74nFG1ag
zJQjyI49mKKDHpZUgKYHj6uES0THVNU9bKz1fWIwkckqYVCcE4NwwfeQr7eJSrWSwiV+9CeSSFwD
2cIkJ43zPqpGRqy5xAS5ZXiGboQc0X2P0CqzG4V8Gr3g3j1DKB/kOKxUAp4yfCDHZjNu6q16HcL0
VZtp3xxd75OqDDG6Ufqjs+YeSbI3qEkRKFB96dS4AGWAzvANsD1sm8EONy9W9wgl2TjwujZAlAue
hLsP4kgtKcshMTTPbxXsiWw6NNUblSUGomOc+3fFxPq4I6w1dm0bNrCkSW7NF50xscz0VCzKR3Kh
asa1rywv3TIzMI5IdAyGb4tDs84oBNArnC44Hvzr3VNo9H70ZlufJwoAxH1mwN+2h+1j9HzEVxIV
Cv+mxbWzK0/gV9bmma1I2yvvUaf/mCi0TSPI+mEFISuyT8MOY9xear5Wxmlrv1bv3jTPxo2zemSL
ov0wmriFBI4B0COkpq/H4KR8vn7KO07+EeEVWeYrdmhZQ7WZU1rQNurLg3zNJ0gbX6m+Y4bBA5Ej
TRzg48IFIJRKI3Xuh+3qCGqWBVkmFzi2ES1XDR1jr9irUzM6GvO7OnPwwIaHlX+p5ualLk+3pG7I
UEETwN7ulTwcGEGrW0Nvm71bsjqCCndG/2ImlTPOkfx1E0BU5bi9n4ZqP3byrxp1E1k4RvAAtjuO
NHtVtducnLjsucKD5AGmpmcfAKVdFp/xMMC59ZYcusk9x7l9eGQHdxsX70XPWTyL+ZvlraOOJPXl
nbyL+emJVwrx85lf21EF6srqmTAJByH1JLuPSqp7WYxtpIJaJosv6rK5bzg97u1UVmuaFT3VNfg+
STI28gSQA2tYFHOTXEgsw49b9fLTOuOSRK4yza//Gt2/cDRiwzfXwWZ71T7vWkS7gFpN7OhzK5+/
2gkIM8d2fi+YRapZYe2q++6G/vm0eOdf2WlxUGe3fvhs4tNz1SNFo7TRrI45/Byvk2tytlf5c5X/
uoMaOSZYcWFH5yp1mFI5lXLW6fvHbVpoUIL5a8NaXe+bxyl+3smT3N/vu/K+OZTrizPmcG5IF8ho
6ZBLO4vquXofVmZ/mffStj8rjPmFAjUSvC569T+xZa0pkvdjrkTnHvOKtFxfn/dfH2aFveOd+pTm
qjSrMznC1y9TUxndu/R8mzy7KS3bqOvcGT/bccEDymV5/TweVof77t1NOZ788sMqChbDyrTB1jhw
hhzjhYc5JA5+VHEsYF3FWKbz//GEUdAK9omWQGNl9A5KOnzlHdHWKcHBCJ5tQO8XGxt2VXjGm15N
ffgUMI+VtWefPbXEooPajc7oBDDRDq6IQUC04c9ffBJFhP/Bm265Glo/DLxAybphD1TRYewJCqj8
fUIwg5IKmOY25k7juVFW3X2ROFAoOwWbszUsKYhd6H5hTw+yQ8SNdzuuKFVhYH/22vf2KmkzeKMT
T8u8OjisD5SRyJ7ApbobvoBoLmE/53jkafiqUcllPPz9ZGy8jniBph5e7bCuefiurId85t2w0L6V
25Jn5yT47LHeP474yiWjGkmls8RVHDbPDYRRDoQtzrFm66JdvBt8H+gC+iHCeeJBxQM1MqXCOngx
gR0+2seXUc7U/tI+Lg5c7KUcMYdwP/8c1X+ajs1s8YBh9GSlYQL5Opj5KIgk+q4BoniXiDiWVjf8
YK/9f5aZ0b9DA7vP7AD5BSn+hSnJqirvyV8dCTu69yE15awQeH+uGULbbli/PvowqN8+fJ1O81/O
9Hhgo8Z7s1cOoyO5Pv3R4t1O1cPHjSHRjC4Wk0cAsQEj2JyNijj2fQhlhzX45fvOdFOwme1S+xjD
rQFu0KYVRJWTpA2RbCEGcUcf2hzY+ZAqaCBSGdEb8U5TOXVgVRPRmF5dhTlPZEvQ0H/JcUguEr2M
IZJTqMeSrBZPNsoezzFpRHvQQkxQSQKt51bpIglg6UkzFVgehvWsgEKUIllhG4yuRl/fD4EszeuB
vWLZ/+DZqIIuqEpcwKK+4G9hE6vhxQbjds0Dtc8DYmQmSkFK5446wFKpGyljsLTLVz3isjlA6kRx
Q+APznCNLGZqt94eJipmCxP8QJXv2w+YWI4DgTmwNhjhnb/xeoXUr8hCApe3aWsNoJoJkYzjwTfU
WJdsd4GstzqKh9mLuwkvwrwd2d5twNzYqRI8e/t6Y8bXH9Sf72/rkwTU+t9xij1mRBQrSNrOWEH/
dwZY0/gq9N8WzA+k8p+CXHR0OQS9ZYWz3dD4l8H5Pyz09DZv2c0QCs1yd1GvyvVzRgHC3jARUxEY
Nyxsocw439bG2R9+0J5jFqcsHkP9w96d9u/t4VNbKdRht+dVNudhy9ukxeFH9LzF6LW+/wBzBPSR
0Fmyd7/5nA7V6y984FwKJUNn1ywpsyzuY8UaVKkA/OsKr3Fr8vohc4oazJuRTAxdYS/1wLfYcOYi
v/h31QfHf4Y3IwmNXBMzvCSUX+gerOKYUxHRIPNTFufRFe7e9L0qU22BSXknjXn44p0+fuqrYiol
mgTZyzFmY1LxFFy0HC8Eje/r/jhDhM/gRsOvqQhREGhTZ6+HHa4fS9t/JFzCrFvjjDdsfp/cvimh
H0FHqWKhmMJBdlf/KvrWZ3wlad+bpO9qu3aVD3HY5lTYVGZkZQ1womN7+flkIUM+ncdzWL/uxZpc
fZfkOKVcwPoiUmdZ6xafpGhZT/dJvCHr5MozFjp6NE6inx4eA/zGTAwreOduBsq620816dVut2HM
xmeKTVAnwXmdSRrJ4EZO0Jou3ABfLKCNgHiGjyFr9XZUMBcMuARwDM7hMy3Vj26bT2yaYkdV46sl
w12JcNPV4JUNlPg6U46wwd9zriRmnPeqfbrav0Ych+jaqPkW3Rrd3rz5mLLJOHnn+LC3B82aTcM1
flIzWfZmbNb6OO2Kh1kTiZ1jRKNdxqf5k30BThUxD9A+VIWVn5jEl6N6tFFnCnPnb7PDjCVRJ9Ue
rro28E4kHBjr5vZHmRyX9gcb9NcVUns7OnwyOxJ6c/u5g42sLmjqZ0bcW15kGrL2Gbr2PQ4alLts
jLgMF0t22CgLJljISqxHDnHzYd2pdjCmG4sDTJrDAKNyGaxZwO7stxjmM5IP+4Cy7IkifULYHEUc
0z1OHqAE8xIOQSWGQzqwyQq/oN73ve/hHtV6FXEfeJBdvewHw0Sm5uIfFGQlsSkjoMUZ6GOQMrCy
LtBgmrFmCFavwZrSBTIFIxKYS8QL90R2FURXIpM5A4VnIYWgX7UtfrzQKLIUg+cAhVCwvTEQk6JD
nRcyK9AJKd1DddoNNgIgMuuBIfX5G0ofCOUvaX+HV+Km2+dfQIqxPi/DNn4N9QTbGEpMu3xxTp2o
3dVoOBtBt+fAWN471QPsl1FpkM4KdEYM1eQVwzsAEXKNAWidyYRgfkCz9o8QxseYLQ5Gq8XsNODE
a2+LZ6DfC5Obj+oCVcMBRoXirdqgnezvwQgpAb6W1dBk50SJYtGLuxEOKLSRQALVj5T1AdjjV2ym
5+gEcHwfvwmrAAqMWneBHmSCusBnGQ/zXg1FsIpjxYx6oXdB2B7oCaTu9E/3WWEDas5tv6CCKzyN
OrrPjpMsKoMu0hLovEnhPRMN40Lq1hs8p5JuiDbXrYZ6bAXKTnTUJxC6U6hzDggJbCQyqEFxzsOl
dADrTxTKSZ+g+fkp/ffvBncbU5ghu2oEzH1wP2bVOQxB3CK6SMChPwMwjdfTAmhTb8gaLDURuVKf
TRq8BLqUikITohtDj9giNS0iatK19ApglznFaiaUb100GUhQVigOdvnkslPjEsgJZsvITLFbDK7p
A37Qac4mCFrqaY56PCJ0wr1hoYMXl1dMWH+4Of7LVMDC/QfpGogMFAwrWdgBGPxj/0uX05Ic9TrZ
Kvu57uu+MdQ+rMB0H1vxLcBDI8EYBBZZMQEWgodAUyTkWILHkS+CeBwwgmJCAFSJY48R5DMz4sKc
K2Os61Oo1Yd/TypjYEjPRI3YzOLHBvbgH75IsfdZBZKR4oz7w9+eB8mo8rcPRDAQrViHPOLDGhN5
a3QjXjGsEuqMHFntmWNq8eRSEyqMFk4hlSzHfBrvOlDbCzMbSRUhKwPeHfILp5EcPugJnhuMF4p7
SPP0EFrzMunmwOPj8wZ09NuEWGUNc9+cqhH8OVh42HRwCT6Tqbp4J80wG/W+cVhiaTpov8tEzI7w
phuS/MCtGiOA3sJJ0f0kKO9iKP1oKJ7oKqoNIg8cmvw33iuEHe3A1XDVhip68p6ERWZRPwv19VtZ
adDQmATE3OouU+Z9cGwTszW9Z0sZBdbsj70qIKpt2fm9fKrX5ZgxmTUvpFX2p0rut8+vozbCB5lF
7LGJmXy12wRre9tIDuW3owQ5aEO1L6uZgebbZMOhYPzBsulO7iBdkOUUdTSuuDo9TSSGu8Qrsk2u
ryEDL/V8m7SEIaMfEMFHu+Qnm3GT950rDOQApi071gMOMwG7XnKCjpIIYJLsSljqENHVGNlGn83T
gPLkjRU0m/m9tWmhyV3W2BW1sv1pxwcdmIeLoTdTQKLRQrdIcw3dr24J8RbkBzM9mxiF4KtwBRUY
UPbS4Drc/CxxGFygmOABAk/6POy+s3Hv/4g6ryXV0WUJPxERgBCCW3kJ76FvCLwHCSfg6c+XsGaf
UcP06qYx0m+qsrIyOwSZoNfH1cuUAWQKzPpycgfPOEAQdeGcgypDU6ZJkteycBg/29WRBSeoJrE0
oNk60raDFx3aCDcj2kzpj560mL0PsiZVvDA/eDRwhXCR0PEPzQfiHqZ/p2aL7s9kg5cURV9vu6LH
gUbOCxm3S2NxA/E170mjPdJy6CIgXMve0encA9XRsbb3FjTOwKKn3YuAnJZ4qs+qWGPYhqverQk8
VUN4AONOYiNM99o4+YWiBGewDLdtoN8oaZbpU/rQyHANXitkECaXGasfjm3lxo2e+HyfBlPPXBmT
wyzplxqlxq6bHyCaiMt8FfYj27zqnLt6KTIRgkUZ+4lLFTkj4pgEfNkIln4BYZDgKbetLnJlnjHe
RqU/0hjKDQRNwMsnOqs39L2Zhj3cBlPIWc/wuLLQzUMZOxxXkRV84kFmRleCtO55mf4h2zvcTvZ9
SJpY3/bIMx43x6JowKlvnPxTnTrgRpNYXvb2qVXFbKbaRgMqtAh/Oq9Gtf1mqaUJwtvXG+UZnfuT
Glmpf1xK6QlxAPcWUV6NH+wbpQ5YHOo2FDeaNzgyXcK30my6Ttpo/l0aezQks0YxukTHEBVhbOFI
G/AXCdAy0vZOEY0QCwl3j/jwVHvTV57H54hqxrF/jG5rQhXiSWQqEpcg6jZ81qES0ri4uCLWjOLg
aB+laxRGIyOCFDTGEKjz9qYxvu9tOnwb5Xk5pIaAiVoFHPMRH2avMYTpin3otm54/exqIITkHrkR
GnG7zi3IjR5Q0pFrbz3gniFmACgWo64IfH2loE/FawMb2UlL8uV9FZ3sgZ4TRPY9Td5fJXF0VKmJ
wN9dUhfI2Aw3zhQKBeSPHrHcFJNgVQsyyjBlGwW3I3Fq6lGGexHh/ZW65D4Fk0TTOyOlRTLTWodF
UotRhlEmarTRI37ElQZ0OK4Ek0XEJoriXy0UTj6uLaNHB7nyiserG0vO2ws0T1wdap37g9tx8pBH
EDiCqfqiGkh1OHVy1N//3pAhB7vBY7anwG+powT+/nsj4WxqUcYCVSouCuUmsjqo4xjBk0KTwBAT
ggRnHpElQWsuk4r3g9DgRDta2n10HquIJfuwoqg23XuFOdsHwAmu7BBbSuAd0vfFNNoAqCfTzfz0
4l9oin0F1Sp+uiwutAxIRu8KTyAfGFw8w75NHWbDZjRdX1FWrhGuU00il6ZPpzjD1cua4vWOL42W
GQunEnYoCIazz5x17A6dE6tGlrNba9ejjzubl2necRJ0oceE5pdVfm1YbAmATNLw2pXt8pyeuS0n
aUb7HOFglxLYbV0cQEDAdA+VmqYFeXJ1LHrbPIFO1GpRqz059qpPOyVrESacQwzPH+TFDLYxVfcd
YemKSPpO0s6stSTih1GQURWznlMPFEtu+wGmtdiH3LQC6+ZGhFPxqJgekHNiELGFWHYurz0RXsVr
TY1i49xnRT8fGU1UuHM4P9K5gMXAEbQFetMD8w+nOnW3qJ1Q8l6ei82jQcmzfvqaHqUAmxFdE43n
kxwh5B6J8zsM7CzXFr4FbOnL2mLbL3Uu7DWXYRUJSgc0FCeid3Aa0oG0vYYke+WXd6znwtPw4vFQ
BNrqxzo/O5n2HorNPSjlZ5t9OK3WzqZzQzj22dlTWszvWlMEIqDEQP1F39KAwAWUXfRK+JYja195
oHJ1G1AlJnzKoWL0CM4tpK2grZ/iKt3TXVk3ErZBxZmU1ukQNf9cnZW0MJk6t7iwOD/hVDwOLnLl
bmVizOmBCOkTvMdY85761Le3Y7Qjhtnf7k2yM8XG5+oc0ZenYrPAcIxKVgcu+LZNe1IBs0iAiAeW
iZJlR5yRvkrUyulRyYMpaVDcGsUVnRIYPm9qdypdxyg/y4aMdPK9jE6L5YUxEnIBWH0AAzvFAMQK
0lqZOL/Qf41obPuMqE183BM/IVvN0tWTDWxuFd1rn/aDipv/QBhGwXGWP8Sn4RtgBLyQ7YPWlPoh
DcoDlrBq7xLSIZqM9YB3jBrXNL6QwsWU1WUZjPbttF1uQ87BTzAklUMbBXN60oZhJb7XDeIE2m4u
+Ky9pB/Px+diY7M3ZHU3z+4mepD/ONUFSQe4a+vTey523eLM2HlcBzPc/NFKa/nU3MaIvG5bNGRR
hd/Sr0EywKwxm3iZki/0ybHnNKY1d4NpxK1vYRxfbm0COmnCV1hyq3THXihzViWTgfkgGim3/hFt
imNw6KE94ULFMXdIz4dHqEF0hdc3WIl/umlUYJ3FgItep8iMTf6RkvugXIG4fuptt/GBjP0vQ5QH
lKvomusXXKZ+aVwvFonvDyWnsvGyLfrsEudIF1NKjmwDRGKEVNSWT96Bx+GHRhX2Mizf6Rp1q7Mq
vT90Xpt2Bcke4pPBDRyOFop+bpYS/JzjN+MKWkG/QBLDeokMG3P56pSwkkKoGM8NiMzYqhAdvoIz
nqzYyT29M8Hk0z+saH+7HLxN/Bo9YSrDroW5iOwRufDUNSp+ZSNl4ym9zDTyVuwEOa2XNiyMoelE
ovfPKkUPGMaNfSuvZyKefiAdgxMpnijIVjOVUvvGiUcsCQHBwWd0n99HydwavDqV3i6qzgrdSt9o
PKkdidW1OfpQbkwyErDUZamI3+CV9lWCnDK1x9PEKNslyGHAv0UXNBmq1zYfVq7hfr2nfZSc4Dh/
o5TJWGY1XD45C0XnwCqNyjE1ZZqIKEm3jOBJ3A2/sOAOuBCmdx5uohINlfPzvIyhJJ6XGHDem69m
1stT47KfSY0ariq7Oe9ieu98G/PcmErsndiWiQJV/9DPfRoHhDkuKBqQ9aSP8Ex3z+gx4Vo9wK6k
FFuhhVARus11HCVX+0FKBU6cuZu3f6ng+u4f4SFs3bzhlCWV4z0wvLyvrb8CJUtsrzbusfbqmh+o
Vw6bANd5B0uokRuWHhFuvKiyHd3FtllqmX+MoR1QNfAXgCF+IWhGEl/a1t+7RXUDjaF953pvbvbB
/t6+XnAoo3ua7InTRmhdsPzN3i0/vOAAoxN88uHDVTk9w90+SKbUJmbvYq9SbBbM+IEyAN1kib1g
+zBhqkGLgVCGhNp0We080NTK7FeHHxBgPWvlCX/OJrMveJyWShHsEXFV+1AvMzH87TClPmC3H+Md
Jp/823KvXsKaPzQT545iRGDKQ5Irsd4O5RLqpPA0XsGW3jOUBXHB6b5nB+/9ciwjwiWuea1t7+sg
sQfx2spoM0PeafVskKPsJoL8uwk2pBe3C+CAkNvNv3vmRu7WlSVvsTjZNBC8lTaOS94e5LFoQr3F
vzW3cnvZswEsU8dyoFD4PBlZD5N8f3bz9SYMhTXnH7Vdrtumf+jva8ZQKT650ouWOYH01xn4cu2E
GwkBwH2FjmmjWoekg0jnDbl+sLlkpRoVkdSoujTa9Pwak1TKOrtWRaL1zw5x92a8G2cVHK6pLtSe
nQ06HEveDDSJ3aQan9rVN7acEOPWexR02M8JjxBjREee3G5nZ7hzHrse4scP8FmgQ+Sj+p91efEe
F66oINMFqo/RPo9KbsnPegWPkU7P+n52JzhEngpD1fsgH73bMH7B1iHKoA9MmdmtRHfGLo65YQG1
gkO0SDxckMB9UIv3UYxgn8OyKT+u9Io9s7HH9hUsonYO32O2EHfTKEXTaPP3GiU1PICHucarg5uT
l5u928xxF9eO+rtxaZQhSj69Hf6zJP4eH7C56W8MxwR4IGDtTvswVPguP8GNw4JpiV0CsnAeEVmZ
ZLrBWC9Bao5ugM0kRUFlssk6U1frB5vJRiCqtXfutWr3aAZXOOFQNfcB1LE0HTyQfGMUHAjI24R3
N/T0RoV5pG7PZLLFb+OFS4lvhDRAH3vsQnFhdPlKk7+D64hJda0RWUHRx7NynS1gG16QjzbQXoLH
gfRXk4bTOMvsRJ2NWE7Xsix6WnE5C9PVtgh/LER70RzdgifugOQme9+ED48GRpxI+R39bqTw2Svm
RNwHb09zRdHLv1i7I75P/17YPWxtVL0JDHgYZLpBnjfcRHgKG+1nlDpUo4CDoEc5dOBT3m3l0Ydk
9eqxlh8fNqwG58I6QePivV2UpivQvTGnCTzMzdOm5Ze8XacKlp2E+ShzUagIr+E9vASYJaAqwjVC
8sT0khD9RtxlH75FUSG+INBwGRcnlckZn1iwKuL8LXsC/kG0Up7+2Hc40Rkd93DGZGZjoufncS0B
9BFtSP/YbkoEEFTEaUyhk9Wtzj+RNYcl8LLLs+0Y3f8tFQpq0rUrUSvdtfwDHg7QYMmTAizWWI0z
J69zJXhxee3D6jV/zik7wrIFN9MWa9n5JYtxBVWxBwQiu2g4kiwHpgedp1W7Z7YxCgE5MNvImRBR
4EVfS2JrBoVo333O2EaAcOmm/gSVdJwlvPaVvwRKJq164ZHXQefhD0HhtOgIb0zFeqIcRTGEpXRF
TviaFVbvSFWynX3s3pvP5oUMJrNF9WFo22+UasK0fZhUxuX6tpteodMUmcj0v6OCU2fmo1dBR1fq
ZhM24qt9Zrh5ZbsayLX33JRezduHeI3Aw8a/Ohf3hAwgZlhu0YdUib5kNdjCYAzyNfLrWgbyd3Ty
taQhJcIEOcB94w0sXUMCsGG55wbsvZY0CwUEXqGwpSHCh4DNCL2FOd9ycyGOftDbKDO7e4qfn7YU
haa8nuFBGGJRBAxsZOAWzIjOuZGrs4vXiDHc2wPeUeZWgGVA74ILsMO0tW2C8AVG41Jny1jf0AW6
1ZF76ZZq7/BbYcuF4+cCCgqCP2/MiU7NEvW0UrCtJzT9VMPXJN+0orsvAS2pIHUfo+Ng2zn1UKih
a4r9FE0OAsXOaVkY5oHqKhI+yiGLWXvXiBZ2y3SJICAVNYSSXk6R9OnpFGliILlC+rtvDNP+ZuNe
So4JgRaPdVDI1ZQnGWCLAn+ZMGN2GCNb5lDORqXsXSuNblGuAxnr0X9VHSpCF/ZWgqRHxK5C8fHB
MmFEViIxFsrjx4HVTga3+XnA+Lnib7IEDjySH205+Xhn3hnfGFgbM+PZskz3IEa7uylH72dMZTOH
RgA0w2INtGMxRRjWJ+9zyuQJaTuPqi+eILleAjeu1C/ko+uQMIid71bPxigRUK02YyKIUttEMrRJ
4INl0euCUMhqv86tDoV18R7kVoQgG5Z8fm02DUTxKbhgsvJ1e2LJxbzhvoSgVW2ZgGPVMAM5BtnC
7AcgqU8SaKQdOp9voLJPp7RKCXvuag8v9A9HjzXgfXA/VX+zjZTV5Yi6IbqjQ31ubRen0AyLFFjv
DnLVJXZRYvXZCZcRCgN4fFFEojmQJmx+DGy22md2cXae3JcqaYEk87YLcgEsY9zSeJoBFavHvml6
O8PZ9bEoyI9fMcaIkV6oOKPgdaH3dpacQO93sUFB910/DcydX+gf27chL3ds46hFGb1P/ZJPTZGa
CjiSF0acG0/REvh492pw7U9fKKUiErv3M3hyoEu8nQrIrVOJ8hPgiSPWWw+7iCMtvP2YOwNbKrgD
b5JYEkyIKxTQ/ZMB25FSx7QSptPAGu42oI55ypcZZFaTrp6Q+XR/IWiyrRU+HlSJffgK+AUrVxZx
lwMrj4r//gCtFcit9788MoiByYkobVoH+C27vMdCnc8ccIN8plWT2FcATAWZEt/Y+ukmfONsBS0X
xBLGwdHZ1FlK9zkPyiLERGSXWFMTmqANhwWVZQtNFZiyg9cToBI9lx75NWAPZcDciDX6NCDVbz7c
sluGNN2u0ELZJrDFSrMmR61iZDXN5oEiQ7VLNIAwbynILl9X7YufZtEWUHx3cVA2ue58QJaKX7g5
SFjxJJ0EFsTTI2Z9oCC6ODICLYZ2uc31B27BeQVNTYdeh1NjytpMtNHCF2X96jDoz6MtDDyQZMY4
XQtgdhRKSY1u+DOiIEPLC3iXMjQSs1Kf9gJKKohWGtrzc6A5QGtF71pw8MTYBZeSy485m3g+TiH1
0SKO4oZzq0TTe/yC33aNPvvQfDfyxV75DI2hnWAQb/nnd3jZdU/Xzq5Yf53jwsW7cebDVyzNqbfL
XnIe7FcoLkLdBVGRW+xgiy6UfP2OAautc+xI3lbS/zLpY5F3YFLSoSChOEwuac6ZvV3s4Q12b0ZZ
wcGKOqqyjRDIFFC9Lji79gWT+bz/8qzA4IUPEclOxAAtjU9k0XeKPUEh5tvg7RN6+hh38Uj6yqKd
A1nHO46I8uKHv4lOCGE9+TlvPy71ii0YTx5E8UaB2tDWvyxetNVgIO4h7VTPDPtiItGE2bJ3yuzN
wzkgiki/B6kMxCHq+5bzjFl1yNBpYSOU+6osM5adq3cj77i5i7bltMvfbtOPg1L3quq0FwBJ3ugZ
86chf2z8WYPT2PSmvoIZHSXEzrjw13BFFNu2qLntGlVqbzRpYJ50ZUjQV7ACtzitTqsP1j9Ej58a
7z64DChy1dLGh4JeoXZbnf4K4Q2F/J2n0rIRHmJrfkZA4j0AVwHTRTpCXp7UzMevqOqzGEoLX116
eI18++oguNA5p57V36GWNzW6SV7+hkTLbihhgSJFPKpMrlUv8ed0XbLZqsCLZ0SuD/gZ4kVM3WVM
NfpTVzMtKLHdp9BFNVzdgN+uPzrTJIihe/0mDei+ol/NDFHY4ScFRKahPXwPnWrdiJqRJ7SZteRX
ON47ZheCAIeuxzTktAQlfl/luuwaPGKiK3S3gxHwmANQwYWB4I0UG3uAJNj4nf626iBbRJ9jxbWa
ObQAiyQngESUEKlRzOeqH/9EtfXEQOo13ec84D579bQXi5JL54oHdsbxIbuDNu4Sd7rQSXj2J6+i
1/q9EnsxxdYc9xgAJ1RBpPltdavNSqTPykobdU/8Xi+FzGljdXJW0+hlIzE/Odv1o70g7+KAdxyt
us24OYgLnpRGibiA2dUEDCGMe4IsClJq8XzPJaEMVYN61DFY6sfkw0zGvB1XbK/ABPudlYy4iGHb
3HbBl5BeREgaOTGY6zT8Jg6LCVMXJhCx+DfQci59wi1ic0o7DmV9DilA/3SlT3RUHD30pV2IAK5E
9k5EelROeKzpbGtleOfbUMep/RUxI9tMIwk9IsCE3nDKPL9Ep+iGFQ0mKhyPhfVn/WWL90K12EP0
iZHba+zqz/jO3LpUbSLigAmmsGCdeKicpQtAE+jA8dTPL8kC/alPAHunl71uNjb1Xb3YKgTZooAS
39PJR6lLgIA28c19L14OZTeGCzqLXrXz9vOSRk7r2+bTcreUuztTtAn3zWMTuK8a/A4EEHn8lTQF
aIr0X0eOunzZ/TQpKmN7BlBQBmW4U4qW/Zm80Viuv3N7OnmF3Gob4hoyWezuvz2xpCkMdkrQbokh
lrpG5+pJmp0Lxop2qWsFNAOL48SKqVWzvLgOn94VWbknxHtYv/RqcVAEoB0gc6uISpYWeZbTZJb3
rUC+h+fhtMeuehxC/vArLRSgq3a1c4qe6xOym/vmpn1sZshgkbiwJOv29l+08WoW3dxC5+Fn/hVe
gsmifIiM4BXTM/Jd7yzQDsspNKm1h5sGiBFyY9TJwl1wHJVdnZp3y/p+xKqXzKue0TW6+fa7XWhS
AnJ1Y7nmNXRZIEI5T9IMuv06EsrcdvO+Ror1vVWD+0xjR7Kgh74+p7GuBlTe+LwWSpQGMnw3iunx
k82D/gRGPafvE5/qjKI/mS9kPE4nM/t+Gsabn7of1K81bHTPbnvDUGoa6jb1NfAEl8WfYLuWOqDp
/f+R7xFU8W+ZCiBnNAdVKEVF/Agd1BtxLKsi9V9xVyV3sTgxzUGgo0PjWWMNaBwa0FkgvKjVWkJA
EIZrbFasmbpPnbnMDvpIsKxWwaiO+UNiT2b8N7VnV5t7Vgns5rCLyPsEwFzxjDeJCiEpDzsr8T43
Ky76hD91TfJbhD8F+BPPw3nioRK4/K0BigjX9yEYtoM4N0+ouSDtVV0AmjkAVXk8LICY0YUoaSE+
swK+fV4xBd8s1/b5aNtMhlSWcLiqMBKRGq1rDabdL0DalI41unxfyCyCn0YPXzOHyezIqEGHxBd/
Eoz6Tvt5Ok7HXBM0GVG75EJwQYCB2ELZPq9ARbJVuI9Owa6hfVS76DMES4HRyXIGE6DGHVR8dk9U
0jwJM4EZheylA/k8qMVfndNwA6hO/LdT6VrQmc6izOX7LuNa0hFs4rAa32TRxefRmvBVr09GkK3q
b380skes1XyxhOvQZqZLWphfVnjee7/tT7QaNblTQGTjLeAiV0EcSDeJBJXpy0Mwx3uOzR6FSr7x
9QPQU8qv5/oH0DegleIYFRZI07SOUSnYzErkxQm9bQ+s4DfNPLl6HbpJufNCKqja006uR0iLI/3q
/ki1ArEONZtX0N9HQeSB8UKFVFbSAaIU5+qSWEBLHSYDyr8wuaRAIuEI/RYSMrS2G0W3m4faJwkx
4Tc/118QQ6FSIisq9AF5pMlBQkmGjvgBf11Adz0NmRiECxRLbdE1hsslNQmIvJBM3W1gYmlaDb9y
7vzyb4xyyh+xBEimfWxxzWKuZEeKIoA+0L8oZAAT0zfcBhXkZ1xhj3rop7aLPyOsEnkiQC9IV7BC
/2AQFuaHP4O6KYaLquVlQdVXbESi9/ualpQ1vLGJzLjhkkyJjy9o6uTprILU24ueylbIk0F7gWmF
UChU4laZTL11BS4STtZ4N3Y4T1A6TeNPRNNI7VAz6gecHo36A2O8I7YXpJXwFpbQb6gDn5c6pmsd
GwQQh1U++Ln/YQ2WPBeFNGOcKh0sjPd9d9/f99OhdKFOlEWrvVwv3UflzmdB/+YBPGWndiWYEb8v
RgM91TjT6laKebpzpKGT/x53BMIPQw21J92DqWexuWOboDrqlo5LbK/bxUa+WWxgf93/9CqDZEzX
S8zVp3Iw/h27odGivaH4lQCjMlfuGK1t/RHfYt0bvc0QCw9olPWphejBdYzf7nh6rR8oGW/ccqPc
uPNEe4msUDPE4r38RwPEFWNcWqymgzwFW9iO+rPfbbfOl908UJHREzBUDeEtVUMYu8WGDHHveIMl
i8M6t4WCdpU2MB8I4UA8CDpSBSET9l6TMgHteWH0YWgyuBVCyehDQlMKnXR8fdL+DfwO3BGI98Rb
vWy0wfSCDCeGuBneV9fBNQDUCp6rlCIqyR7E3Le9xl+ovqk9+wVMpC9dqDZ+jpqhf27TVAmJreBe
27QnIQlF9YuIXD5KCpwVnR9C5Cl9GLg+9VzGB5T1LT2MxG3UjyPYHnxVIUi1hS/zh2hKA/g0TyAJ
zQ21T/laJXhcVRdJBBuYRUZH5k23aA/dEUmkeYsm6UWR+zOee3DvTMyLJSFVjA+shZFEXKQGAzkJ
3SSwW2Lieeuvtqx4TFZ4IZrlrAMPp9QAX25IEUcDSMMohTTPeYejeh5ffRYYqIC4bQQ4Ffdp5BOR
nZyChJ85T0MGf7Fj+GmV0nog8S5qJUHue1Z24eNmP5pUvUE9zvS0lu0DGBlxdo2WUWoZYdWnuwAw
Ga+tiHbUV4QEYz0B9GvgpdpP+M3Zv/d+on3ZQMZDokzSou6rTlyV0S1J8CQhRMKdIfo+564mG7EE
v6fwGU1jAC66zhmC3BKkD0G/eXNnmQR9PaGOruSUtJaABdgy+iogeUBLaZR15TYl9ZizsrCFhDkS
8jBIeZSnF0rQcM8NlQdJUUeuSlCnQsAFtguZCJ1b2jiwmCSLwgPA4y2SNUkl6PaHby5/zxPpjyG0
mGzZjWfLcOWEpg+nj1hFre2KYdLZLeJ3devqJfRu3g1KyRycGHJEhAk7J0+N+PsFixnqiYHOUtWf
K+ggVPh4M6JAd9cGByY4JBZ4Uo27c9N3Cs9Q2fAAhPwCLaIIUrd/qcIvHUBImNxTVfPaRWLFbtqm
9O1IjFtHwQMIMCRYm7BRVPuyx5FVzBp/ong2AzAgGHyQrLwplSvKVfgh2Wsqg4RwJ5IDM5j2lDqI
tpgQKBQjQrlvUkZkz0ECg2g8jakEfRh4EmW8SM/PBBJKzpSTEYFTymNvwcNKFku3gDYYn/PMgVwF
Z9r4Xq0NUZn2oi3po4K63FfdCl1LIrYXcg9IoEiypaUcEtTHoUAh/ya2pQ6tC3aLpuJvSlj1yAK9
O0WPMsLe1/AXaShpVPSv28P/dHIDvCJcExd4+Th9yARK0AQUnem41CGsxlbjUE/WVBf+3eG6YvAB
NxEwdIvKNjB3le/MxjPeoLK+iQhnQ9w3uZEqoW/g6n/v5TRMF58AigX683m/GhR9mn25TEUu2S/Z
y2OmKB/xIDfZob1xIk+8fDNCSdrjstpWHnniEr3dD4OCWNRFiZJETZGRIiKl2D+DLYn//OKkRXvE
AGNqK6BVwrm3LxgVDfbe4BjjrtZLnN56vVYaW3XN9jcY0fhQ4rteb208rBIbD6sR+y8BNxCs3TWa
RhcrrDbcUJ4XagT3uRgdZw5aTcYKn+OBs8aUqbO11+x1HJhVxs3JSJZriwWJ/mpaby/q9eaMlmB7
NhgQdE8sHtGcyIVAr0bnvxNs8FMTfDFHmceeF5hnrVZ/YweL1Srq9qM+v+wrhp/P9dN2fTTRpUNb
93uj1R1R+r09oP7PJ79CJT3GZM7fN8RjDAJ2ME5ycAX0v7NJBckH93BwP+P1eRE6DSTFh7ycbBFR
7YOMrTV7jlMblnaiwwtskcqVolLQEgJvMuMvzCIgYlUljoanNHW7Wx9NJsZ/7SA3zuXwZCMTCUGN
BoOXO35xR3mQYT6ftxCH1EygOmYLHdmQpvT77HHIpdwgt9IxDoxAXYhq0A9KGNDs4cwwzou3dof/
JLUHwdTN0z0xhdwEPYAd0XBFWtcnoE2Y/1uoC50jKRJJuQkRxz99oDkGdKm6Hy72kLrW6K1hGbFp
d9m+Q2GP569omIxIZUM6YyDb8YxXxmFUcoC32TXKPMFhQK6s6Pt2Du1GDN5Z5+8It20h784/9Tw7
gW7YWUI2Z7VNfDPUzQhZHgY7rwyXn7IUAoYSzVVMJTsqCSmiBcVZvwQv8n5g2O9yITRoQylaOY1g
iNIXNfo4jP1nQDEdcBSJVKaOsIX7F2aE4PC/w6Q7yPSu7IXhuVaKuoKxrG7FhRz/TT6r3oZMiLyo
Ct5EMzR9PsTFWFojrwW8ePimmwqTlfxsPCGLKO/JnI/NrqN7bWqMGfYonZkBrZ+1JKeclCaMTw0W
EDcAqpAPFT5Dk9YqVM4uDZ4Jv3F/OkE6jEYXzP7CbHBDcvgBWdQIeV7/2IP5Rr0U8aEDJDgtr9mA
9OtlW7AfUSZqIJiG5q2s9F69IikCzQb0jwayoMyCS0zzAW9R+9XJe7bhEiLognfco5P4hssW1n10
4USi2chOZ3BkTQoiqD8i2RePW/1+0G1jGRh1Gbew+tiQtTlLMYvxBBqpVABqc3ScFOjPRdNoy5PQ
yhMly/wsaZ+XtC8yHMUiMQiqDIbsNSqt5WBZXlfiA2RjiMnIkmUAqsyWL4SqsEgWVZLKQvXNt3iG
JNJNU1UqkTC/nVYrjedCHguaUv2INQVkEEwJxJEKlM1m0eQnTPRWi0fN+ZaH8FlWk9k353frvdhp
NieTUX3kaZWnqZ9NZHH1gKMXu28mKxRTS64WYS5aCchTM77CAAF0Zt57P5hCu1pFpRKGKhQCPQN4
6nfrMTqlltDvx0Kba7LGpPlPqNAiddsLwG8Aha+vIKt1B+AxC5mZHPGM+GEfGsONM8siFlOukT3Y
2r1eb93pdapup9eLe7O4ySdgIX867YnwBdBPbAzb2kfBRWjv0FLKx89xhRUqgzJ/bw8uni6i1jfj
a/BCPk+SQ6cMlUUWOYHChaaAHeHw0/ATwJxjB4Se+0ULyeD42dSHl8LNRF0nCSnVJKFkuDRjzaa2
55Lbzn/6qAkdxzmq0Rn16d8K9kYDT+qiWrM0HHRpC5ClFX/rgivTRe4T5TSp7f8OJbgdYhxtYZyJ
rc3iqG1Qx0Q7KQX07rYrGEboziTmXFK/69ID982eoeBDysbvkMVmRxJYojwtQeFSAKuTynWUR6RZ
S6YOiaRyo+eWUIrORLAEcIISwg9wcvaisrskax5JnPt2xpxmkSZfxDgaLYfvlpEAt8O8QXpJFqKQ
YbjNGbe232Ax5QzE8pZiceYC/ZB89M+7ue6/q/edZ/ClOSTHKD08pIS+zcs0BdGyrMblh24YOCME
7sET/B4XhjpLCh1cMD2IshAVHkieUViZtjNhZIqVNQDm8wJXANFtzj/dokzTt3de5fYB3dCYvAki
nzZZGQkkSOfI9q4D5X0bd0svXzo/BnKwZsCydeEhyQ23PkgOdEayNa+BLvSmhnC7v/sWHNmvLqgS
SGEnwks2SBa/7e/fa9tD4IstvWhrh0/9PXvqwzbpslOEK+9GhTQbd92R3+EOlcs81h4kk9K8pElP
JTQy0smWApuy06WcEpc/EEYv+HPDU6pVahRaqYcOpH2hOqP/C4bJkN2TG5agH+lilsB8pGV4BibS
7qQtVSKruVbB/23ssv6txGlzx8zvGmR/GsUkrt+cVFPuFCKmrL3htz8U+mkMYdd7IlOudITmMGgy
+h0ceJZX2kNYg+kAl52x0Klz/Y1aOArVwM/sl+dIaSom5+yiJB2NsqOFXMkXBWB21XJQ4dBaS4MO
rsE6lBjKsJl2uT/CgH6fIdZeldqr1S8ImaPF+3b+kEQ+zDTxjvQn/qAmTcW/vxaj9ruUsoKeOgCt
vuovioiQfiLFyHMIRcalhfTmBipdZnvFvZVB99UEbRlzBTsacKTh34Nd0B52lsulUC3FMzJDlX6y
0gFe0u9juSv33gX7dI4sjjBY1TEJbStg4x1/KzQKcn+4w8/3k+46DRm0Bjg0ssAVtFywWsxmzRnY
74gQ1yNm5avdDhZt06tPmrMei6uGpW4SDAaOQz2Dyy3F7yKrRD5+U83Vr4Xs/QunNXoxTN9h4S5z
T8o5FHOo39ZUDqIbkkeiIkTrq9pjhenhN4oWXadCOHz1LGrUkADZFxa8Kb7qE4Xemjz0+/LcGupy
F1vT9qyIuzfgI/R6oTYLcJklq+F3DjDXiIa0DsodWUU2ldpGfEwiZ5gFCAYppGN+NQgvCe8SFICu
zj1ImGlXXi5HB9WzWXRVybpjmXXiw2A4xlzS29ihxZrSpGroHpLG6IZnzL5xozFR144NntVDEd9v
IP5XIX0h7V6Kr/VinGelLAY/E8o7fbiiBNU0z77L6v9WXWn1SmOWP2TGKIGHSJ1rKvQi1qI4y1B3
rkyAEn+CD0SXY4eUUICcToaDEEpg6IzQeQMVnB4ZBgiGjU81iOSwwfjvvgzcS+sppH5iazrrhtnw
2gdfqqdw1ZLWCVuCa686eg8OMcs6rOukZ80TyPTzbGXOzy2CLrRXoBRB1a4lvSK7On906iDBd+o8
GoIIhEbAk2NkF2ML7AipI0ED4Fp9OpXo4Xw0H03Nd8lH0jtQ+6HbAFSJ+2zrH2ivsYKkzaJ3i4nu
agW3GjLJ+3IP36JUiro31WPc9zRPBQJpnn4TmHu77LYu4BlVr0Vvxa5W6beeUSH69CH8kMvhw2DY
Rv1YK4QmTijAyNMYygUOb3TZcnVftxAStwit/oeEh2Tk5gKlGdno+PZvb2mLEXc4yrNm332YYGTd
SZy16p+9wYBNeRDHF5f5NDi4zXhC/bWHJWFHAzhk10YmjODl5Mc97Rax/mP1x7h3DzdCS7zutSts
WsjhRQjaNzDLbQgf5BnOcbkGA0xVVBi6WgO07zCGqaoKYpQL7qN2dEhtXJx1BT/S/yUYEtYgICTW
b4xnzRr9JYom7DPlUGkk/4I6Zy7fkIIjfLkQ9ds2Kk384cjhv1n8Nma3QSEL27iaDuwtGxmtfhnW
x9OuhV0qNoJ0jcIpHh1oSGG2F9o6is1889XKOoJZ734xePrQYWk0kpz6tIG55abgHM9d89b6UAbd
xJV0dP0aAScDjEwGm955QINgtb0v2Topu9bheyQN1MN4T1vA0zfroHZswYzazbREkav3OknQO7hr
tKE7a7K4scbKH6NHavsttgR9DwjKTxWFM3m0g6FP3N5znJoJnKpzO+nv21OsI7S1VIJ0/aaN3+qp
RnIkz8yv2ZTo+eBXd8QRpsSIKAcrvtvyDGChsz+DMEex+1wbwE5e3asAcoLlrNiEiNcrrsLOKYCd
lnjF+JoAyqdEvIB6wQZhLfL40OQZ/NQBIGFokiCjF+NnwasqmzzD9VZ4d+U0j5dVwr6aIo5SgEll
p9NrAkxgSZ3ZteFwfSCpTREw3LO2PWpmZEWKMuiup9NaUcKFzv88ZSRKQt8PfZpJtl/VJuUnKujw
x6yPOHUwdsS+/XiXfpF9cLow1rf6A6U1+IVBiSr+ZpKvJyKxn7vXZt4dsFYX3dm1SYC/p/nRdPIu
iMkPa9H/ryAtZN5xYsMBIq5/u8fum45O/UarOZwnOAKow2EbSRPzN13X/X+q36cW45uVHuld1nG6
NynntK5OeaRBL76nQinNMabJd6Zhva0gjv1yLSRfO6omIhEeM0kqArrBvY0oWBEN6jcXfkZ8qE02
0JOo4KWI6+fijUm294vmjrHOj6LB2Syx+arY0EbZqWbbUF+cCx0D1g6uDYzTVhJs/7lZ611k9i00
I3QqNSthB4dLbfAZ/c8K4xXwarf+jXkAYrQqwF+GsLXsLUaF+IQo8jTRbOaBsYI75SGpR5hAt64+
woOPq/PA+qKSxMHnG50ERY7wtb6P0HRi+7MJV5ZDk6eVtozeATA9seMvqNV7KQZ6P4D8MfbAthIO
+jC+81HxZcXD/zxQ1U4hxGmuGh4asLxEuav4VsvOCyxv9KslLi9p8Cz4gHmsmkzxzhIjJhZ78CUu
KOE+SzeFQhUPlTEz3+U++I7lJWj0LSjLJFzm1UV65oByIB3ggMZ0RW/p1qZUaizSplnH9gnK9hK+
5uw6nnYus8eMJtXnpBBdhqqK3emrGZAl9T/usY806Md+YXo1oXwE9JxkdrLg20+CAXx+ZE2ScTZj
T8XlELQuZxs5mIruwUJmjJopRad6JX5SbgCg2MAM3fev0fxID9mnhpgFXi+Jy0ILsZlRC938/6i6
j+XEmmYLoE9EBN5M8d5KCDEhEC289/D0d5W+f3Kj1bRagmPqlMnK3MYMHzrsgtcdDab4V3Z2+I7y
6dx1doNjL97UZ5vJMOA6pyYgDGXgVYfYk4YA+atsPzKD92DZCpTlMIQjM7u8R7qxjdRvdOUi5UQn
eSrfg81bzesiWblfgIqtg/v6JFHbJKu5G4G8/P1Qzqlg3m1hV/Pb/IZLvStFrpX3aDJnSHK2WGaL
KWDURTn1Bc1/ZLFEqsD+Ope/z2LSSf3J7538JlyZyorgEM/lUt1tYM1J6FVQkwraL2kBGu/pSrvh
ozdIcq77h39M1CBGBWZfRFNfuSJ+fxzNOPK9GRw62+q6j5ndiX496e7Kxa1L2XNh98ftjT5LBAU6
996p9sJIgR+2H5ijgSUHj5vcxHEI3sDGeV/fdR5fEah61NldI34qn/nDv0oko+OxAqQ1tvALlVw6
Qck2f77QGS4sGQYGIst2nh4czNdn4SwUPHPM8q77Hsc+96VIHRgmBdJwBI5f/Du324DOzUTp0rm3
XqCPJE9omQQN1ueM/xHHoWqu+R48CiZ0g/BBvzmb99ifFv/Y9Di9yJi+gsI5MDWaYW4OpB3Et/Ay
TvQ887g9WvEM/ObhYwUZwHieUlaK2K/8u3O9BamG9KeXaHsxP8+UOokunGeqtB28e72sdK5f4JdI
dA6P49fXqXH33j709/v7Yd2XxscdenHiRN/MlpJfzrr8nfSjP7S7HEHR1KjKfl6mV9AzxB+9BmVr
sP9WeyT/FleHklcDBjHZeMo57KviEgZuRx8j6H7fB9tZCLzGR+4Qq2Eklt/b5cxFs4GQDLfZpvQz
ObCNDyDZJHq9Ok/1DYC1tGiiixK7+839nMb7m2OlhHHn7mt6DjZVY/1x+S+jjnkJnPb16DS+/d4+
UQtRJDh+QMdm8hPOYDSL+9zAno7/meXd/W/h2RJ0LMWJQzV+7N6+4guGXmO5+ZPijAwC74X8z0bS
NtVINWJCSXDGaKDcutRNsnHA4g1MkP259FYqvuQf49ehhNHujvfflNAjoyXK5sdhGs0UH3NKfyry
DwtdK6RjaMrY1JI56if3JYxn9ViioWr7mdEpTSY0NVrZ6rRMWZQxU3sRx2WokJ8dYxcP08P74CP9
C3GQ/Lx2T/0X4ikDFQuqz0xv/TezdyTIRuTLCdq5zmn+1yMeiyDpEW8nIN/zvhLZSssTmOyCli5f
LuVg0tqraOG9KpXjK7HSpm3v2kz2EP6L57SZqHEc7z8hPxexCkXNHLXBDZkPgk7SeFW5G3PUJZpH
QJMzhP7Ck4ELRXcHDIlhNfzRDyKFgzGe0eWq9/EWEB+U4pLf/At6vMvGs7Jh+UkgG87mZzHanguZ
fWlBiUnm8h8VwT7d3UeisEqWXgQSLGCnILq7fhMDzkMUciAYkmynyvX6SJSeldg0NV0AxfyaZtbZ
0hqxsjf5jYW4P09PTNIIcaK1Kl57m9HpO2FvVr19XCaEtYk75iej+zDxCrhz3N+kNXUVAOYv5yOq
+ypsybpixsyW00zvMQK485tQhLwRwh0+Oiay+mGQ/jIlwOk32G5T5D7b0oApPMlqZ77Z6/4sMF2/
XM3pK9nffWU+To05TcDWSk11UYi1oK7v44cxQFccyTVKgWR+fuczz2IiXSafm7IhqE88/VlyWdw+
ixP5dkyUZdHrM1M8UbB9dyO36SY+v6yaMRp4K3qnlEGiJH0IQ3EsvDZTsvDbwW3ZPw7dRYDU2z63
M1OSY+PDYD1ej8lLs8fFM8IsMmEQjXfdrx+zhq/sz8WmZYzYfP7dwJpp2q8zUt0/SItYh55XuvV6
5SdfzxIOSj8zTar9n7wn9335ypBQ+NoREt6M3sMUUTNiq6TBUB0p0h1bVB6Ov9FrfjFAZnz9pIk7
wLX/S/bBUMaLxub9B4AoB5uA7dgw/JI2/Nq2Uv/uMYiPyfgwjHVSg/MskanEx3QCTjZ65rsZGEhm
RZag+Ow+O+ZrfPXuYpBQC7FThRe2HEixTt+S4o9C9FmJLMuvSBWRGaP+li0mVUENGPUZ6pS9S33R
cQNIWI19cAhDWL9MyeXsF0SHUaxSv7fBsZJDLuyvfhbzhzgGQylMBedWrPQc5uYvpK16Ml5i2qBl
3u4cNRb2aHD5xznAuPQ8qEsvKyt6v+lGZl19oyfdqu9NK3H8SjPAPOMaqvDECW9ZIiBBLvndyBB5
xYpsw28gIvmNlAFthfl1euhmf06RQnJCzpypBroHQ9Z80taNFs4xPFrUsgn9sA1QQRi3rj0lMupe
v6nwrAVC40vGoUuvSWMBtEHifc+Zlh1rcIAVVqy3hfO6GFVWIK1DKl0MzfGIFHuqYO8ewYiSKVwU
d2qVywLxPouWSMQEdR5xsJ2Mz26Zu+ZCglKsds/lKVIstWoAQL0PIe2RgG1sXqZJZALM2Us9O96P
kqZ9a2Ui7+KWcGC8Jy5h3bQKW/Ii/+L44VzKNy3fHEQTotUKttUV/FcTkVIR9F5KB2jq0ywTK9Io
fuyKacLCBNt2xU2sxnw1++7cF5Wl6Ig38iAD6qzid0WMrlz35fOtmlPfuvdsjmu0G42O3t+ZycLn
UgUrt6t5pwomI/3+ncivEDy+T9ny/Sp39BRYanzaMo88wbAFLab87koTJe/GVnPNSuVJ0P+RaUbH
h7m0uWzcLVyIb1iq7qQTVwVUqAuN6V0lTuwVeflVCvL/RNTjxcWl7J4yslvgeqkSDOFRzGa/NT4+
uHvkr+Y2ABRo6k5qyVrsPQDg2mgOuuGCPo8deEqdwO5lWW5Ex6mYBWkz3/y8DsUXlMfHoZH53jGn
h5NYll33W5/5uH+/+pnv+JnfezBv9frM5R3SI43bZ5ADHcE/udtvmCaqiXHS0FtC+n5uFbVOb1J5
ahjwPsBxT9jRHtKl4k7mx3JMIUaiykp++8xmS+dJ8fEb+bl24khdNCN/k3r1FAuIxgxBAsXNTnKq
JA4lJSf9m+mIaACKJPiwpLxrrnjyyl+xs4fR1lGAsa2tCNWYEkdntY6qRBIZi2XBOp2luTOjZ/Xo
SyLhgy0wokim8zaTi4IalUEWLZdvsCzL7pEjCoCWDUu87oal7Jj3xYjIksQyk4B0E3FYMUsJ/01m
w88T9hWH/GS+sf22FDuo+r9VR+dfFo+2m8PzvxyIHiWJE6GOSRcOocwjQM0++psdPt51siQh0Ek1
37VTurxPNinaXLa/2v88vRE8ZIxGVg886lgkrnlUA6X4keUrzf209Lzq74UHTUXZNVP5om5een7G
CTXd2+fe6Wf5uRexMVa7FnglpK+N92+ykx2xz74fiMfkd4OzDS0AzrEZ4ydOe+pnzdbMLLDmmqGX
FpefAs07BgWGk768BlcuUiKxcBzVGuQFbMqjJZ0NG/KKi5MqTH51S4MjSa/kQArA8AyhqWjy0Vv8
6G9i+vgVYhvN03ZpmrbNm16hhgBg8MXTICivYq52KB0IOkZpQL3IeMSLu26sHulNIM4t9bn2hdjl
bbq9u/F+QvmCgZFrkL4XotF/EI4xiqNotiyKQ5abejKoRNylt21VpzYfQY+JqcBSGDeM47/3L4Nd
/NHINhazFYwoKpVSvUS5ZCst6Z/jp9UPMk5p76BsZP08fPHJ7QW86NFW4RkkXsSyyV/kxPel+K5d
+rbo9bM6i85fTVfjgiaO4uZrTH8Cr0fxj7WnYBnJrsrJx7/z9sdKvOAQIUPeXn2kRwKZVCXamTQD
R7lx3lHRvMLO7vMTU39dDJCwFme/JrB4tnWTVrKX7tl437+1vgTiN/jeiJJtorAQ2+YGZxLUQSf6
ddF0QQzJvEEj2e7wJVNgnqfo5ocZe02PzLSoV9lt6IKvN4/pojUnty6KHJe/uaKJLyzz394ZaVCo
0gcBGqK1FcmQ1oFW1+f5K0NyIVmsZX7O/6KFtBwhXMMkPzZIo7RSpgu10e0jLAZsVTC+EetUaah5
tf2b6ap3ddQQzQur3oK8Pf2p6DG/M/0SmqSH1t5/G9TQludcTf1rRVIPSA1oFe85W2CoczY+I53s
8HYqpKnPyZU9ipYKU6yBvPDgt6YpPg397Z7itWg5v0HPTnDIKNrLJhCrOpFT7bgoPY6V5PXfftW4
xKtnkmDZj0eGMHw+9Y/Obnac7KWAPW3HkoG1m82IO/OrqMVBX1/6Fsf+9zDAHSaw8nn7oUg5aazJ
EkBCdwXQ95O4Kf15Jxx8/IjMUiNyPYtjm9i8hYEqeDJZ3hMSJXxGLwnrO/advE/3uWkWAHn1eUz2
F7tSatdJ5eq3HIBpw9v2p1r0Xszui4djicKfsSsT4PW17qWijdukEIf5aNg4xmPXfOTDI41vW1m/
vxRCppc1Tvduo3xrZ9aN86akIHunT5iqHM4VUl7UWe7lNBMYpYUc64VKDM7nUTqsyzFqlmq5SZFp
MYOsM8k/Mdr1f+KnnBZtxKL0LRaDJSqmaUTQokZhh38JgoEZntxkVSOT/vXQnJjilIAIHahHqbmR
vfq6VbcKMhEmM/nTN6WM3O+l+xo8KxKMidI2U14JqTIWvfzkJ7VAXvdybk2oYZfiX9vSq2FQZ0/1
KK2cY+n2s2UXUMp0E9ZUcoKJ9kJ/b9v17/EkX+DQ+6bt/ElQ9X32xBqLLxHpZngcmccu9VMj8r2t
b9/5ZZsNTiO8O4PmOEv3FsNN+9iNtzZDFuuQs5/73yBA+ppP6qlGcp5lG7egRb0Rr6NtZyyzZtIP
/l2D2MCs8P636KclDO9hyrySADhVJvMEOYIq3v0097H9sIdd4JLOckNRIaeWSc8wvWQpIZqTc5LV
AlKdKtrYfW3HmLWjXJGBT0kpn5KbUn+DQ8zN/D872RRRhbBiNqK/mVjh9BkFjfqGozg30FyGFOdj
28Ju6CUjriiGtRS3z7ihLu4i0D4FAN9HtbKgaXf/zs5pbNonLXjELtqEA7JBpHgvr5dOcSOj+ozG
277MKWhNUbC/nv1Yn2xY/0Y95W11CTOcLMDh8/mT4E3I8wUMVgD77+qSBgJnMfM7Sq2ncIvk0Y3j
J0wVWaXeHd7qWDrMVlznBC0QbUIQUQc7cSI1HJdS4YfUhrfDB1u++cGDRTv+pPGQBJ6VxKJeCF77
KUnRiI0ng0wqP8lULSU0bAC+jqVYrHThTxQJAfuJvqwe+Q5T0T5F8aYQjjcjYDMPfl4CTuHsoYjb
4rLpWutS58rSyIkzNikekPOlUS3i1hELOoIDuYyg42F8lE6KIM+CH5KqUOFbJMqrEJuWfSO3sb5U
JDGuwN8sHYuID2kJsikAmFn6vO9NVnVfh3hnD4tPvP0wTtwGz11zlf5I7cfvTX+dKMau1aeNbnm5
qqSnT8XWRPEMrwo4LuegaFgWydGFjFhv4eDYs6xKAci9KkUT9f13BtIrEzy8OexFvxTC+/zdpBVW
xXR9Sb56h5ohH+n/K6opcbbv+V1fvLhoTOpkzmqLBqpELt3fma6r3nWMfPqWVFl4z7mgI4AL2CB3
s/PzR/h7JY9Ga8nPKc2QqqWA0V8uaRPN19tmhojMPTjYPygXdCfCaUINfelP8mS70y/lOnFYbPOZ
OPdQ84GXU6XNNNJJ9th6I/cpwZLrtW4+SKK7GJ96zFl0oyht65dYK3IJv41cSqlR7jp6AedQfuR2
QD8WQvk1WNgi2XKI1oepMFTKqUt1c/onVSYCXCx6y65ar1D/xL1OlB4vvrKFXeKDiPGx7R2bgx3u
orI7EJ4PdU1eEoVrpP7OfYZ0+dsY2gB29SRwjqnSwQS4PnakcixwcumHS3l5Fl5uvk4XOudSfP99
wifJpfeOz8Z+W76zK0mQ3dqAbdzVjWiGiFsfRbskdjAPxibR7npZSqkDWkHcJ36RLNOuxPMkvSv5
lW8m5/J9y2ehHL4pUh28uBdBbrrhle7tOjFfCaf/wgivyAhnUmqaSaEfyeBcTNJ9U4s2iYjPXA1w
x6T+TPzvI0uWVn+fpR3nyw7Il0BlwwHJCeVpJI5f5Tj97Ff5dBx6ZWDCfMUuiK/l+BXsfIjjStzt
IZ92xYW2//vioLJIW6sLd/mvBIcNSlDyiKo36699fHg9fgh/pB5WyepqaMsWdm3A/orgduHbslcG
G2fREkMIeaZlvMmkwxepSEGTHZ3XOIgYTQcvz5mcxeVFljFs0MP35//3FbVrN4meq14n2XbmFt7p
fAxTvPphdjwZZ9Fl/NtKEcmYtLKtFB5O1IoS7VkMzngKJt6xZSgjrzN//3uIv2AiArl/3aJNS7fl
VaX4VQiV7WR1S3s2YJXJypRCkcsFQSYrdlHDaoTCcyhoByATSRsVuPvvsUIBCdgqAJYCY0ylZweN
CXNUHwW03Hg0Gj4KalepvBeF3IDM+avdlkcAAJl8g0LMMHiHQnAGXIC7qgRAjbzlX900gMn+q6sG
NoZ0LnjgH0XbKFZ6fUMAylX/IQfBs4FtfgAoA/bGm/qgsxV0ve6sz78zQJsCRkNSuxBeAzwn6Em/
UTPCgeQf8Ol3EKgwCNK/DvZ0pIDvh+npdgMC/OeU5/X+ALCjbgw6lVN8fhczM9NapGSAjLYfUcix
SNhEKinPj827zPhVtTrU/1idZNT3Fm0ht8f136PHl2opwsl3qg6+6dGoERJ9z7ZORHrqkWqEgLCi
2ECHiwGloFBpA3KWaD4e/X3GP1NAYL8OQ0q2I4e0Z/cLhKgoMQ341MD4CpyvA58J6YZcda3onKxs
a3SRjW314qD47pAvJ33OdLNwMbqygHcepOKDKWYEt+dcXhIFjvtk4Cpuazmyuf6J1sM1gwaWk717
OB8IkogF+O/+V5M+/LHOQlX6DYEWauqBDrXvbrvxQijRB1j4pPIqvYaBxBTK9ViSISsGUGZTzenx
3ISVCRvpZlLt/CUVXpckStcvb1ZgW+iTXX/v9fhx/hANU67O1lld+Xtv7tqrvgw3vOaiai0Jf8Ea
4d8SFOkjs0nl6Ffh/On6acrPDj/z+IdXC4i1wN4MVf13kSA7zH+6QBy9mpwGxtDV5/6r5d/pPK8l
1Nfd/Uf4I/Mg0X9ob7uHdqK867cC5v15r0zgffiv1aPAO+e/y2TJKBvWviClwz911/fCTTEzMooO
A+bmjrO0qu7+EhPzcOX7f9t/uXhxr/Q5mWfnqhD/0lypb9MoaeboMDoMt/5AKjxqhnCOrI6uKtoP
30dltP1zrR3irXRdOHZvutCASggQytQf+i7lfNvvcK/7bpRvdmidrL+hdUIDhibd09GpZ+tBPT/8
eTappuGiLarhz2sapO4f00Nf4SCkS+LFLb5jdr6hnr93VVtSnxMF1fO/U//RPnfP3aOfsHk2mlHo
kOf2XQuT5MA/0cD8Mc1ZdELb7Lt/Thfm8FpaWVgTvjhaLg4VeaDwGMCz65EbqNWrtOsfxQCybW7R
9Nk8fhiv+4/cKLEs5kaXqTSarxhXNXosnIFcVvhzmUZm4U9uFuUnsagc3iXpIZ0tZNVuNkN1S7hc
EF+1hILsMJuhZBsK1WkgwJ1i9MGf3Cz0VCjla8mrTWtSyx7CNwIBlyF55MuFuhYbzv++TpuaoOB2
8QyEJH+1nnjhDIf+LlviY2XAkXL0D2iWxZ8IoHK5tCfSaCFZF1m4gOeSA0FEDWoWnzudPs0PuL9H
cLB3lV5S/of5/e+v5Ef5mGimqPITESQ17neL/n8H2ddy0O4mKUAvudDXvrLDYVD6SJXx4s5Fs1fA
rym8Wfg4RpJsoMrpzDs7DcszAadsJQ4YmUZ7WKD6gUQvp6kZIMxckr8UP/4TDs9gZOq5vOTY34Gi
1+biXWq0OlnhT2PUiRZ8fy8WR0A9DVFQEVwu+yiWTQAaR6IW3jpRaIzLaltiApKnvdRsYv7YQ9XV
hOe4fNLIh3zjkC/7xiEtM76XGxWlbaI1QYv/hlOEk/39elx+Y47Wr2fyy027nUarbD8truFo95in
c+1gV0cDkqlPvLCVJAAPvPZFVUcah1YLdIUpgF76VZLTFUra6LyDFd6ow/fJibVjY8lZohfyCfbU
tdhIfJRI/AqHGBgR/bFgSLVSF83fIl0hERu701DbN0ZleQeBkABDeqrApu52bW5BEK711dR9+Pba
dGK8YbHXkhMTt8dQs/eDy7AB3CSuYpEn+/uIVTaPz0y+7D5Fa7doazeVZD4Mnd1aIPJyeud23wSk
HeXEtffQTiVN5pvpvuli4ctP28GxuYahnz3meg/eBkpYmZOzeNTzSPWf7MKKUdiVk4TnsuTEMOg+
G5s5g7e4mH3z76A+Kf8sFvMRsMNCWCcztqOl2Ex11IU63XvkQJhxiZDI3m2qmgByVDPxjdtXNF2I
fcOq0qan7FwhpstnOsAmpYbGtxHWLLtpYmSUuCXwaNzUDCnxZS07VmIQvP+dwKa+GX7JrvzvOsK1
jDHfNRuybPiN2FhLXOupWWK2aAd4e/JcDr8QK4KYiFghzGyTi5IwHpgnJeUzd4UqSmwgXMZD/R4R
H5hTQUJsS8wVrJQvaM51yZwvP7TIbe5eBcGVzED5I6z85+JiGhD8i7Yw4lbh+fR3haSTlxbba5Gl
e2gkCTI7jkXL6UTQk1YgI3BzUIEQYzgwMeHQgySh8i526NS3kl33tbgbXpwWejy9qzzkttl44Q2U
FlNv7njf8CYR59yaY6x3FVy6e7hmqkreDjhyhpW4w2Vk8uHCN9pg0grnCTcRFIayLUnEgE3f+RHR
jRcwj4Y5eTLDTbweEEpb5AlZej5tHOXFKQPJTtty7xc4CiINLNmHEjRnhvZUNVlxlZmOYp7sbO1c
fM9CO6kt6e2AVJf5eXTalfRuxzN05Pgk+F2hGBpzPRShMh3BD95fUxU9/H81DVilq5UenVZ6V29L
laUjoeP5yUBVSwlQtIYx05R6/rbmBnxUa9xKTskmgz9zZTO0vVgNibi62uG25sP6xMjOclG8z+Lh
5ktLWxIRoH1CsqfBEaAKynQG2dAT62QUEVXb3JEiR+WgwAonxtdsFMtUl/G/MfrXiqGRU2k26aYY
IV9GNZ4kfWJ0zwmi9rVM50XWAKO6Y+pOjCat5+gw3NcCMHLZTXJwX5iSkcDTDVSBsEXaTN2zkanR
CdbuK9K/oDKMhU8fsVfZY9JT9YtMUXfwzknLU8feJ4pZ8FQC+8BNrG2sbC3Z9dmjlW860dmOTMAa
fmmD5e53Q93TmHEMAI6WzQxHw4Wq4A3CNJFnWBmb2XiF3uQzoW/IrbwKl3mCZhWmouGlHwy2zZvV
SxMMUGDqIurQa0Oj0wQp30cbXdaUWnCBJs6Gy9lMs73FNDJY1iYI7ZnOYX6Yh97lV5OW696ePSm9
KqDggMQH9IS911CREgu/eo4e/BF0oYEBNPv7HIyU2evgbq0niymXj1o2KUY2Kjl0FcPcZVe4Gi5r
DEJDNwhHnoRhr5MsawFQ6/rkB59lRKOhltOvQsO5DMAt2fktXIO9ogNR1jVTUN8z24LslS6Q/q2H
R9gyRymmRgMrKEAHUzrDpOUIWu9V15udKzRSCN2v4TF5BkdznfEenrSudZiHdH44d217rsrry2Ru
y9G1PuTAGmXh9t3lfRTGO+iIEAcFdabKZ+9WP80f5CAyHVvu06UfrzxH5rfT3NGNjWt5NfWdKcsk
jsMaprFwquBAZrydgi1Ygg7mK6CbDmdCAeH25BABS61RwajhUX/1VutqfKyanBpkBjCR8aZZ7jmK
hQlAb3GfgdYEIdeTg5QG35adeq0OmgPvKAq42Cc2UwNbsCCNYm9jT3ya/9dSmFTqhqYJI35q6Q4g
zPPIe6Rd3+q9wbMj6ukwdgxF8IFlI2Yis6qHFg5t/TKDOUBYwmz1M9XVVAtpqL/1wC/kPda6kZWn
+ZDv87+bKULP1nHCapEbGAtCA+MiQDTjPVZSnnS42+wYPrLCKNTW7oF8Gp586MC5gfyAWclOLRNu
S8P+gUYHKRj4kSe+rl1HTn0Ls5ejW33+lqnnSMdgwc38tviEgh0LoEKnCfkHgL8OcQ5Opi2z0siD
uY8O83XNXcczJkrjbUEygUpF1fx/nyUhpT5zF6BNhfxrWdbXNUUrRkwYhsbjgyO9nIXW0R4Je9P5
XmlkW3RnbDDPM0mMU+mvQzPoBFFFOGG4ipV7BL544htUTueyBXlSumQHbDc1uKMZu3qPRAqkRWZw
mvOODaN25mdETFZf4Ym5oBAFmLeUa2rJFl8IjzHUWL1Rg1lBFPKLpwYABMAE8GZQdlU5TIShLwvd
vcLJUlG1F654VzXdi+ltxWJv8Qob7Tsw2/fqJxixnwDvwEoAT3ZzsO57/tQnedcg8dDPzWIjrfEI
8+MkNTo2d9NJy7C3HU8MoK8qQUTlDtipGqd1180Mg3ezPi2UqD6QGcgMdOSLLVgZvL1kJWFxeJCc
57rjbUu4x3xs4LYmn9r5PCO24nfZTzmCd2czJJ8SVpB1878DEJUE+bq7rxxGxb24hUBPVkzwAisD
HVx4W5MfcjqnCu4RQ5nXQfhrPUIBmLQk/FwGflkhvCf8P/QUiw9hj9SAPM0Ynp1AzNWMq5m9L4gS
hU+GLvvAVbxaErJjRpqDdfPZibcS/+7fqy/mpxJURlzANgbQsT1X9/2t/lq4yAupprbY1yvQ8HQF
zj6P07IJLSCwXCnd2NcXYOPKMLmaSs+inOoiREHkaGOEOR3vMBSS3xPNAyw+Gty+u2qc6gkKEPSA
lIpGx29FCpIYBKF/1prxanhK2Faiv9GkH0Zbj/ZEspl0y7Vpe1vqPIu+ns2x3HhjMX5HoQnrl88f
okQlR0F6Rg742Xf/25xZr8JcAGQRm62Au0MsIz2qAVVrlAWM0EAavjA6u5SEtnc0uvAXsNRgD3Qc
EQ1WwDzM3EEFKvRrVR6LG1S0XIzV40rOkadTy0ztV6s2wI7lIfxkMQzZHZ3iUb+OwmMJ02SkmrGw
XUfxisS2BxM+DlMV8lCdrEcdVJj1tL+fhb7Jy7jnifhdeJhClvrfAzTMNsOIVGi6pdtIWv13xIDO
uv7vkYczmL0GRvbN2hnmZ5O5+TRcr9vQ+Wlkt87CIweZL5um8ySlGdHAq+cl3fKSCD38bYjkAgRo
18h8KLOlihdGhttKtpRt50DSFRv7wDi3ajRdz9LxAVVvgJp3c80cwanNPFEzZIWDxuezqciQnObe
jeO9sVRqY0n0k/h6KkZCQ1s2wSkxk3qXZyn5OzqeqpnGdnBo7dKgJIyz0GMji/yiR36Vjl0hA1Yh
T+iZ1wm53Frb4nGQVBX7pdUyovuSj8L9NtWSbPrze6NL7Xb8BJhv5giS5EqXRD6mj6P/8xRhQEEP
LdZbp/PTzcf0Pc/UFwWIU8sMzBPQMnl4umuHppK5si5ucwQyYJ5qZcbvHm273uvf698zXk1RYJ+m
i0F6ZFM5V4PivmpIfvLhrLlCAmSHU0Mp0nYjELNSAM9BkioDeE8BsH1R1YkjFPlhBtCvO2pju4qX
ZTFBnDPoZqqsven6/WpMtouHVv5nDati4SOcI8O265sDwRg+T5WPySM/qT4Lp1FkuPo4BsMBTPHL
x+Ef+453If+dmEMtFENVLlEnv9a5GXu32lnyoI9uKFewbkcKmOv+BswubjKiWLabPDA5TPy4xOuq
fJee+JHtSgPpqBFzr9rU14Pb50qJmNKejGkvZI7p1nuuBThgM/Shsi32w+164OMzmGPnti15OMY+
3fh9pLiOwQ4/B9mhXUA7RUS6m6qG5DHvo109+bkpPeC4UVoV89gKp8qZJIOxVLn//DBnqBmQa7VL
/V31TBAfk+9Nq//MrzvbzulzyXW6rMinSAJKU1X7nWaHz8HkWVBKi0t0f19rbJJktkgSSO3KZkt6
EGV4/3gK6x9PLdF4VFjgSDJRLWM995hvN7TgVkw7JYDKF3qrQFFgH5xbquHh9E49iv3podxal61r
/2GEIZPH69b/SmyQmsndBopebMQtjzYI4DS3BhvrwuRbgpkQxqoO4+PYyc/jd1LmYdM4BIMDXpTY
gz02RsXKB/Ejygxfa9RUvsLVa0diRMh4KL1JCKwK0XQeePzAFfJVkj4HpqD3dBM5Z+DGrJuwyRNl
3W5wbn2VJFYSaZPeoZpuF81t2d5pGh/eKII30vo/XQ5oyPIebiDs8uMs7U3wQb4BAfDUl0e8Beoh
lbh8/w5VZo2hArTIlILW6rIT0Nw3A7LIJfxhz/59XBVjJGxwot+SKGmAE0ZKhRRiczM+PDHILp2U
G7ooiX+aXa9popyd38DVL21hDLuNikAr8FL60RIW4jVZyOWX3yEFHOQk3s1J5UdW/NKKDh1TSyhg
qzEeOfQpdpQiWIb/wptDfjLMGu4kWfcJ9wEQ0idz0Zbi28vYHvCtn8WTHKZLkw5VD42VI3nLjczV
X9E9PpeMuiJh6Aw8YQvynIAXeSn2lFOFW3wNXyX9FWeb4EszM4rPk/OgU3HJBmqdQnU/Eor2t+GB
J9/wMjzZyd7LUWGZIMYRdR/oEw+A6lhxw9UKrbpEofzFCk0SmDFm/icahgbY3zwzS83kyuRI7J7C
UoeZNpKqsVETvYZUf/ixgoHsncwiYtffoojNbiMVKgd2C38xyVES6V8wRf/DKG/j5SwMkZ1ul+Vo
9VQ9VDOJkoPwH7Pi2mPZVllw8/uc+kJOi9APy1QxY3dGwKdyP2nw2go6qHUsgWJ9rZoSq1WKgKXD
NOinadNg2vqhqctqFyY2ZhKr3v0rMlwP0kReGuKCjDqRfKly9KW9oBpXFUx8tDq12x5RosmU7xfb
4WTeCTLHm89cKaig3Act+WnY4AHoejNHa4+MX65jBBKMLJ7aameBtEsCOn/5Bbgh4PGx+KRVucib
AXLkVvVk5jBuobrihl5clkl8xPovYSkFzUgb02LFNHbVVtMpz42/UPu0ewjpcsQIs2EjMKDPKvE+
UiMH0Nj/y/11dQ2ljxs7Cyl4XA6hHOWI8BiCIqXlusfOFpR0V9h3nzUfX3DyOaqqHBVhMuVTGz5S
5z92cf6H48lcz8UCYOyFQSVwHYJf+Wwunwgv6+/AoeYea+aMDi3zcvZWZyBygNdqevj8AOPMZhsP
i+i9oKMt6OZpTEPOceT5kbfexXX3AbBVvzepUwC+zt4AFHQSgthNPrD/zfbjGLNzadXeGtEkyEck
yh1GKfti6mdX72gXG7+3dJqUYqaY0NMtKeXkfFkwBNogaLEbubqnzMax3RiVU6cP73wX5RQT9o40
/MLTlIJWnk9kayru6u6uKRSH1Pxn6cK1iUhipONinCBVQXAq9oC2Dt5aWwwkA8cn6LELAu54Lp1l
Jq09ZwIfSa3GlRzjE7VBnkupT1DrpjuZ7uT3WY5Kb2xrp95xYKP+pWlNjIdfE/D11t7xWrJQTilm
onp/LioUx1a/eXrGX+mBeMI2u5KRSGtPvldqn/fOEnTsl6OmaaSWZhLYJ4sjwx8mEZ0mXkTBPdbC
fUBoK0+YfD/oNkGgtd4q/9NsRTlqqEIQMuimkWl8/jLtZL2+i3cVDZCMTZth0lRWGkIZ1T0xWn5o
RP+H4KjAQRbvHz+WAVPtpM5Yxu5NzCAw6kM1gM5GaBiyIv2Qj99eqsuPW4zKYFBFDXqph2EY/B8y
LL3H/FafgKTmUx/rX2NsU/o3/KTaUbyJE+cFuz7hI2AkHmUSTrg1blRvGRYZdneju7lVcT/44wTJ
P5Ec5V3T8fYjVKbpyj6rFYIlj/6kEoyfY91ofwNR+aerShULFc8q/P546mj7MuQOc4IbhdNF6fX5
+BRrqAkUz4P3tWAP8itgsRr5uxHaRLvp2vPrrc9mhTIworYS7JQEHcGCMtKAj171dpuGGeEaZE49
1le8EWscPnebojlmMd5BwwHfTIrpWiQYoF2/luUs47osZSri9MNDDff39wRG2psXvnflz0w9p48X
c73llCIzOdHRm/hsfhlMt4IYN/3T4aq2HL7rWVFutLb4dPxsl8hO8WHoU8MmmsNjgZPTz6QZ765t
tea4NHFTWBkTYoRXN8lf/oHv07S71TYPRmBLQX0l04rWuGQUJx9xBAfIlI+7bUSfDkch/oC8Dmrq
3RTZzt/gI9+I9PXXyb1U6ZcPv5qoI7jbR/gqCT9gtla9TEM0VgegsRD9o+41PBwLjJdu3qzCT0pf
OLTblKBCr1/OeK/2+8vOTYiq3j8OElHbXP3Vup5L1852gKbGoa0mPqMv+3mnEEhzFuYqqIP4VvLv
ijhRuE6gY4CyCpljKS2guIIVbABHTPTbVXliVlTqLkOouwZiLyxH/Xc9e5FRqXpsTnpqpRpxAuGV
pCzJMEH3ICsHobzfiilRhxJ5CkIqmJrTHwQnBKUwRb6ta6x7oTgKB66HjGkz3Qt/nGUFWTyTH+Ej
0J64JaEbnocqJ5WE2h6P8p/7FxylPduCz63dzBVYsQ/PKSaCHLrbLExqmf5KQ36HHsmtyQqZ7N7J
KYu0XYE/558spNr6K7hzxfrJ2v0n/T2jgd68/sB8k99cd7TPWQ4z/rmyS0p9IdiZq4/VTUmQW7mB
59TM6u+PW+9QT5qZ6jFEvMs415gIYTKF4wnFtHY4he3Y65lfzpaG8T1//rfEFouWL4qhHllVsGb5
tVQ9cmqrlMRSq1Ju9/n8WH6HkOuw/Fg1GMg8mjubnISpui26fj3t5lYSnY/K6lV0YL/c36rXnHq7
zP9f/Jm0ng+tVha5/T/YtOTw1r52753TOPqZtoHNFvEgBXDXFZ8pEeGmGqNL2T7t8fuB1Z7FEBUJ
yUsZMe7PsSYB2xcfrr9Xi876+2/tA5NbNLJDoTTJ6GJ6elbLKPO2NfGBxkEZOP29tgOwe5esc8d7
4f9oOrMmVZEgCv8iI8QVXtkRUEDE5cXQVsF9wQX89fOlN2Z67kxfu0UoiqrMkyfPIRrlI9lnuXb4
c4gf0WaIx7whBWXKrrxKBNZhW6tMQr6MzZvevtyldo5NomrivHpjYUJ1gGYhgrtPVq84JhwBmgyL
uYYBCTIFvzhmSV9eU/qE2Wf53esQcgSNEocnAn11lov0z7+LukS1RYyU3Ly1Yo9qBHvkCESBBIep
EEdZudiqSwlWP9k+wbQ7pStI54ygCZrLAWQ7fsL2/w74uHIIL4KGyKMrl0MbJQUDoQl+Mm63fCZ7
PRObgJzJkKoD9qXThkiZ1YoDvPno29tpWgQQtA5EXJYEutA89PNQZLjhhDi9HdkVLjsF5Ix9QrRK
Gfsr4Qa4UBcU7GndUCflUyp0YCVGkOhZsYFlo3dwoCoe1Ba9SQZnIre5iLSZQggtG7sMPe5gAbwU
eZ3QmQALZTlttua3KQKBppLT1RYftZZYhYtK1qdItlSGb82+NrykclT6MX/ycQ+YGvLNnUyD7lFu
wZ1JtV465J0DAmscq37iMu/glOLtxuwDZeBHTL4VSRwS7TaREdQHSo5f+4irAWUUSOpOuSLC5SKh
WBHDd3bsvrSrEq3vXSaOT7iyk4Am4BDch0zOSbb9M8EwhfVh4+/f33uD3IXvgnksW/mSH1Qmt0kO
KzcagUeWoYLPh6cjZAZ6VmCHfEn/zkOSEHpjEBegZNuwaJipcoa9tWNuQEDoEWoJz0HIBJdjAA3/
SfBArw3Pk4RlbVtGD6UO8j2Z99chdrc/hgSUIbldGxIMkxWPI8qd/zEleCZFl0yGhtdVrqS5Q7uH
+w+R43UjucqVkMv4SkDZPfHLcgpfZoBK9qDWZGM8NWTNvwN+bbZ4aBk9KKsf5LM+iAm1KbPxTbmC
NVpmjGbT5di5Q6YDhTJvuqRDWNDWOnvUaw/CXjDFLr94ilSSK5APRKrr7y0pnwoUwFNvhJ3W/A67
VJDArohXUiKExiIn1hkIywNZkd9JQpQD9B7Sq6Asw2u2PCH+xYfYAMUQqkXW4b6T2kk/0LwSuvf8
+THoAqdpg4abBoDZnRI3P6VMHV+pelv7ZHSwexH4DoqrHZjiRgvDI/fvBwBBnLdzjGc+Fit58Dr/
uKLiZcyd7MPii6mmABoL1K+JJHgPaF44AfSK3M+YB6sLsgby4J3cMCQW3BON2CqrOI+I0YqZGF3w
RyC/I9n95gfps+cdAummcgkL6YSAGwlTafSdNpKTrZF4VF4Zl1vtirwlIg7WN0AlubLuoaLTA3YN
j4zd6MGDbBMmkiBDSCEx7/FcEDmcETiCdwBks48LSgn01lIjYIQQV1Gi8xRZiadNqul2ffau/rS9
pgedAOu4vbcApgp772gJnSzYvCSkYm1CLwnrBDK5OiVwELCt3YGaVu+oHqJlkhTRNxDcSJZIhedQ
oukjqX3/r7Kh/a79kFKKjUE1/USoTTep6DxQXpJpfEhvgFE0BTiywZLo+TTVUYu17pmaMf8vXI6E
Dseh/+RuIhAEpspMgzcMo05Mf+odKk4LvMbJhj88etyoMQogo3qH2h8rFS46w/c6fYzCpxdCAaDy
OW8m/Q3i4MqGekeSm5kAqxcedwG19QpHHKvGOvGQIjwYd9NW0kmu/ixuxdLZ3sk+J4tbBwR2NCr2
SbjrWFAQty0ONmkZ/RnOvhAqJn/E7UhevU+4bylpLvnSHBjPuk7Wdwf9zOVctljIGC75F3YQl/F5
EIpsHPxxm7iQ4Ky9JBAjwxy+sfZ5TvMJfqTsfCHY4UbCnaXZxRgIs2h0L5EQ4+8SAsnrUQePIW14
muJchrkEDmDHxbq1gj4QkfLrXSRb+w7sbXRvGjEq5R7puXl0usOluf33Pz5Kvkv2B2Sd+2H5c8YI
egHirBNGtuSOE5CSGwxuNItijoTHlzLVbBgRUsiHXUUaZAIn0JcMBoB8K0HbvONtNUsDzFmL1/1E
oUx5tS9XE8MkSz7t5l4xBSqMP+qI+hG/WVG8Wo7O9NMSy3jP6Qe2BoWJL5zJMjmy4Mm29MDUDsUy
pwZ4ZwAqX5mypK7R27tr2EGSFwcaRVmPeP4B1DRrgkQI+qvvB93gQvauOiPU1xUAcWlihEyNABpr
BmNwNBQIMB9dDa7BNBjM87ceIV7LM17YCrqz122Hdggwe2SgaHVFjtU+bkogzVrfa1gCnicFDx2U
vjYySzmaXz/zvRw4uTVC4HNQ29HL/LtximSvnv7mQev6Iu4rSpGgIY4WMw+G7eGDprQpN/YIG1jk
UBtg2PvwAkQSLj0CVUJ4nlgcB8OkAbwMzMy3Rdd5LJHePU+WbZ5qzD8frrqhAyA6h3nXRH2U6JWc
ax93JoxExJpESIYWSBsmCTQAuNOxXk6WhAHLAfuG4i6jt78PaS6ghhX4ChF92EJD5p2SS6P7XoHk
YFBq5pMnw0//XsOaqzjdPvVbpgwqPE6Kk9EAy4WCNUkFwyIkp/nl+WWkOXEa37gHk7SMiTtX4ALs
bSyj2FFgZ3pEiAtDmzOWOPAFB9PmuO18/s70kBsdke+GeWbVUfSYsieN26hDV5LhHNC9o6DBMweK
TKTqsxD5LKysfyWkPOs2rnoOaTLZTdwGOCsd2nY+kxuivzX/pVGcd7eJuJtbNHtoDq89isKsZ07/
YLe2QO2dCVU2Hv4Y6KE1aRElf6i9NlHOA51EKIjWh4weMAO9jBHcEKwL6B1kg4DowTZSO78iMERJ
neWiNMDUGxePdf64XUY8/kxCtJOvlOk4EbsY7eOX82XVvIYg252D+fSr2qxxp6T1TmV5ukIKX6wl
LdMo0LAiSM0BM0CWg0LWiE3Hqw+m1FQu037TUNMX8hhzDezX3E/+5OFXkjuRylSzWtFbM3mkXua0
sa2wv6kwq6NY4yhJd9ia08bjY4fdHd7c3oYDtBctr57jL3iDCYXj2Bnra+BID9LwuBjuydCVxQeh
GE/AgrrDZVFXmV9RRoXjMqc5DdelpocRIzgjznesNFe7YGFKz+giVkkvVZA3w7DLuPmJutmH8iBg
R8dMl1TY15h54qxD5npZk7OiAnshyGWWk3/xvODFK0/LT2gXfenOBhtFeiiMFmnf3CFRR+L638mi
RVCac3rGs4rwnSshkrCVuEo+EbbsU8IIbHyXB+e8fbvnLRnt/mhejtSd7rVDas2AAe0bbXJjWksB
SffxBV+fs/V1/809FAsdSRcvozLkhlO9KcPn+IYVAkU2dk88oQnQpFQrwowlUUoSYfxZVnprg9/t
7oOzYGt088/GH3OApjWwHhrQtsqUec1n4PyLRSiGwIs+tIDwhfUCZ3CDNbbtT0EOHanDyDaFunVc
CLLolKGcLMkxr16wr5GTFjns0cm8IJp6d/CkwJ5Bjr63PpQt7IoZNc0HKFOHXfccdwkqpJOhP+2A
EGHbINdMu4O8BgbP9VFb83la3uPPBDM91BAaJqCBSvnXIrBQSode8QtGvieriw41nAX4EKPDQ0xs
ihkPKL+ML2ADkZzcABZpcGnEI/4RRp1zfYONqpXxoiuoZ2k4pMC7YvV5D5TH4J1PXoeQ0g0SFnOK
NZd544mPu51rMOmGlbQW0r3MIfE3YXZcCIc7WWdFIv3cvFMgyDMoM+9DMIhkW9HcMx2pdMnPG2Rb
QpV4kAChTEOux6Go/CDGTimowbr1HqgZv9WTVJy+ePBIDkZi+iXZeXv0YRRz2hAzDJ43b4/cWFKX
Bzk/fCt38QKL158b8uXLnHS08urVC8t2hCuD22ZPvQJlGC/3ya1zH7d4V8DwhUKZVvvaBSUn9nno
vBnvR8KActCQE6yAycHY5EMAoRXy9QqQBflBEu7fofaStvcIwHJf2hJIxQO4bV6PRIY4k7xwn4CE
DyVHE256RUynDkgY0KWXnyFMMZTK6fFhXOaM4Ltp91Z75jV65fDh3+SvzRNnSqbeEhT9jX8wPAVB
QdgubapGCW+nFgk+8Mvmu7bk55LESgYu5HtJupe7f38TjOCZLmx5JxWt9J4QFTOUe5LcFddJnYEx
xec3akoqyzJMC6XgGex5X4769BhLwA1JDxkExk5+78qgEGY65OCYoHt7zvfXAMFwUxeQfBx6kQN6
Y5P5r4C9jP7s38AIfiFHIjmWjF8yzsokexRsDJxD8ONPxq4guIT87t4VpAOVpcpcExST/xFFcTWS
UP+aGigfEiuLXQ6pPWWGFXY9T6psRxfx0P+veO9SYrM5xO/SKGLwsT+kQRBftJNou0O+9eIccl9g
kEbOyfCCUUEZKSmdSuAtr8jJEpIagjmQ6suQ44Crc7aVCWQh8INkxqSsxCt5XGY3FVNWfihpsxQu
is2/TLIyezu5UmSwBCYRaOHfYMhgkmG7MonkLVIRlIHhI2oAedAJ+k5aZ7N5h2lg8VdaECo0C/om
XQj35bCArtGmhMo929yIYul2RyrEVEoaQOCL/hQzX0zeA6AGmT81D5WRWuo96No8qfQud60OVSz+
UiKSaOVcKaJw/Xv4LtB6GJ5PA/ltOFk4H78GNE18sKMiB25n94Z1RSnwO4TSjrVsIywvzhvfANW4
5U57uTql0q+cwVFT48aY5JOmJFh88BopBn5nxDLw8GEpvWgAKKA/HslIlqGQS/ukw32hM5MVE0IJ
6w9lNotmKxiL3REcMkiTywstV02ihtoQAp0wkKEWUxLDKMukhYESA2Uj5LV6FUKzZ3D9NWmtS/8n
Q6j9IUdGq5i/EVIvNOyBpukjufFSHOz1SJ++03tM/SwVCKfM5AYC1jAFDlFnQMOJ36ADQTT+SDvZ
wukYDNB07JsLGmxS8n3mJs8SLawUX1kQN9+m+Rz/pMFACV3Kw8N3dLHZyjYY0NjXmBTJActubg+j
86T+eT9gw3iCvEHsBE+Tc44jDCn9xpqdE5AM5sgF8NrupIQcqvcoUTqz91THrg687fAHz55M5Fae
1O2B+dkVvvG+Nu7knG393omVt3OYnzYnNAUjIqbHHRywMTttPqt6RRssy4Vm1HwvrxzoSCo22qw/
YzIV5rJvMogoqnBTqU5Bqvx9w1PQ4kFgKWTxYt1JZ18WBBo9TRWJB9eHPg43jf4U3vdh6dGkZniL
qNE/o2Y46sC8IREkFn4CLbOIE7xJUI6X7p1yQeumb720sCUqNg6KZIEw/Bg8qmM5VoBspeygTc3q
kIaaayg78yb09bGINtMqCPw/JZkPyWUYLR9g/zYlHiJ9mO5rBwrHS7VeFIUJVCDC2q/wV3hbr48x
r8p5ESijXdN1KNcWZjlBLAv7KQgHMIA+DpKLkgYTwBnwOXAt+JV59hbt16APDxrjp9AqqFy8x53t
Nb5xrj2Lf4/7uKRqQOJ4BgZgR1Qz2UEFAV8O6KlDugEOZlACJoiDFZ3buLjgJsFOeYvadEQJGtsU
TJhGL8RdAUpZDkn9l2wN3AZBIuio/nEZgC9ZYvBOoTKLcjvYrixmzYytRPBQoJcALWhgOgzEuatA
oLLUyouyLrG2o8Mr8KmsX+oAXt+PdsCJsAguHVbibOk8vcMGFFb7vQ2uwb9qO/QHeQBzVxZO+m1A
eoVYQN8XWkUw3bw2Y5TKp30ysXBR2UtYumWZJK3mIIJ8vFb3FQ1iLH7wETJgXrF9kSW5a6sDysuy
h8nTywLMjkNAyDr/xeOFo2QPlT2gt+vPPlkDoUg2TlnYS5bN2loIAKrNaIo7G5+GRdGTuX1MaN9i
kQRmPcqiT5GT7elLb7Isv+UKzR+57AJeFifH3/49BNLnKhpAF6vJ7vK1OSQ/2wMef+0lOoI0VEM3
RCocGPO62oNSAWzz6SNaTfmXzI6GtFdGtxqnTp94/4926xMddy2zeITUnnPofDOet57P+rlshu3r
CJDpjoPQZ0eTDyZuZNxU6JYWdESgOJrJ6YyqaVCCkLWje+VBNKSYsOO/f0IVpfQPbgTDna7Mk4H6
FWLxjoqGbh8zoN6wEahIeuj9tAiP64ZNWYrYM6BKOZel7xKI/vDDhoPIpkBDHndA3T5HzP/9Qopt
ID1viKIRrDSjh2cqnlsVqJqaOscgonT1dRIs170z4kYIggC5gnMzPQyMaShRFpJpIzsOl6tpvblT
sqXL1r7m8WaPTQTPL+bv9BEBjn0QqLAvKoRO0G/2CyJQSg5inCe4MoU36XhEuEAiTFfuf9t+rVix
1NYA9FY2uY9Jff/WMjt3cC2aRwYLaX6j/v+CxkBHOQ5KXwR0z2NldDAQH0CSwqF7HjyjaJj3F5I+
wv96TR5t84zMXGdefMdY/C2v/v1rEV2xe9MU94E40e0lzJLGreHyQ3UJ34XmddXV2rsvew/I9xLM
ttIoNNbgPE79mZRXzTg84qq9vbHFY5hLpw5aV6343MHQE7F0EvsaGUk0XY9Zt7NpF8ke2Gh/9dmT
ytJmWqmfvYE8WlX5fTD4o1sf3wQxsHDQTSnQk3jzDMGJY5p9rSWubDdKwldfUb0TOk6omjQqAMni
zVKHjYA6+7z35lvzFA0ofHrsz+rShkwAT6alXtxXjyolFDS4qu30dRqo55v3lhaveqy1MSP/658I
M1qwTMbP2i+4X9Xdrh5xvr/Y6jM5oBeCBoIMNdsIaJOyHJWMW6fJI9fddHozzh8Yvf4ILF8clkbv
ItpbhDcNNHavoxZDAfW+/I6WSu2quHazge6VsCc3UG81a/fOgL2VCj29AhFUjNN6oEDP4LEc8QFF
6b777v3G6KtregafzYhGrCU5Q5PA7AF1Vhui9UC001YnosmgaLVu7vmMyxuYoUXdih/3gXK6cNWP
U/rWeoiwHhe3UnXptLiO1BrFAWAemdlLxCi05wCNBx7BnFf7JUyGq1+35vkJ/Y9aDcpn8ES/qftX
3NtGox7W/YrsqKb+AOwEkbQLu7BNmg/TSqn8RjfpQ4l6xNcnxIAzfBp1fX8Fp++4uWwuzs1nUmYk
Y/DGDkw3xpEOERoA0M2EKEZdZ7nqH4N+O1tqH4iX0zN0jB5bLveP1qrjLaoOAa2Ot6jfehr9b7Qs
1zTaLL9eiyIwKzz9RsvRV1u9ixXc3Kc6uajeFagJAaTbPeYDaJGlE/B7oG50z260MiFV3TeVmkpD
O+tcdvdnUtDeDYU4f+ndVsAhtO/VfH/ZPqtxpcJvSmk1ZDzr6mrJEker73FAu0uB/L52Av2Zfgbf
Vva4pz3ksUopZHFzev2bdOVh9HUddcg1BJ8YVVSC2Amdfj1sdmyxNT3rHzSA4KY4TSjI0y7iqEj9
KIrdD5YI6CO5VsfqkB4Gsz0qYW16d+lhu/xppOYPuwkx+jukNFPNT5OG2dMsqC1GtTTrxQeqIGDQ
uMlacEyoi2uvAQFE8ZcrbjX+UrBolz4roZbk2+snBMCC3bFG/WY5L04pgYvYUx9MVCPhO/D9FUYG
ej83sLcXCjx0oEBV23z7cNQQwnGIHBEw8LUE38gUkWigt/e6M/ve/A+wKiEBjCT2nM+qj5BoHvZo
Z3hYatC6I8xq3HleDKRUeQZaPaukiV/xX6gxdzBjeFh7AuzmYwHko90GyvqmwMrD4pxopFnsLriz
XEKQlpygH0HgHqhv2z8fQD3iYx0fyUyqsDxnJyqjDfMFRpsDjyDISbx+WXrndvh+uufavJdQ6dl6
0eVVN/fzYFFqhOZA1oXzjDqdOek+YEIBkvwiH2ig/gUv3Wjna3iL7OLqp0/Ker6Mvxi0LcnP7BLV
gMLpwOC4gUB/rRuY9ykfomrTaA7vdAmxW+labTeLSjxCH5tLAf5LPPzCQsntNwbI4dxVk4NdqbCQ
/7S+Cw35lTb6KbWfK14DFZB2/G6El0dMNlacAlUFRerAiGnFH1bhavIBhfg26ExjIUKh7wX3/QWf
7M2qdpo2+fZss14SIze+Q+o2BIM9VqYLjQ7gbKStMKCYuRTcWKLPaFRJVkeexrPWwxW2fTW/D1M5
BldoFgWEhxLcE68sc8/MRXZyOWKHPN3AGCmko/3xnO3vm2fls9nVt+FFXZsnxoT0+J7H2j0sWB4K
yucHONyDeys3NTbE5WmMO0eX5WZP+fnatVGTYZmuWsQYKtJpTi42JdfR12RrJdEn+qfpbbA/0DbH
ithmjXqzpLMpodxx9A4IGp0g+d9hXhDjdI8BkMKdPYmFLCczVdhi23Al2Ae7nS0dsSQklw4rp3HY
IB5xRImN8PUsl0eNhVnlXQJyMklfKayLdw47IDCGc/WX2A6ITwcNBkRKV2t8twmioCIfnFZShNln
ICr4dHJQdV/X4u11kP9ssizboGiCecPA2MXxJqNeg1QEyaROSeVobLfcU9zf9CBwdE/UUDzHc3Rc
LNl1+TON+vbRr7wT9b0uPYX+ayrGVlecuJVRwQnJV4yQ8M9UDLNOfTwZBNPopFvjnTgkyKZFD1qA
6krfzOACUewmaEWYJd7EYGMSJN+RaNn4m9kC+MQK8csxQyrdpAtNtFh4/0vHSk/SqoUkrKLrMmMF
ASuu9HRGq5hletvEg1g603SPrFuXw1KZ4zjyne1iYLQzff6yAFqEguRXrmoG84s+D3KxtUsdZ3jT
Lcvz0pG3nQaTYY676EpH+e/qQPuPxGpIM7CREQmWdAHVp86EWnHkPrEaAWZWpP1vO7uwrNWI4X30
+AAHEIoT0ic/AtQC87Gu7hv4y47HjAMBrItzi3wrDaVmoZP+85sbMYC4GPFsQSpEVMqVEHN6Pf1v
K5500j0AVkCDk7SK/pyZdmO5zeGoImyFEkgbZXzVnW2U6CMqbLb39ycMczhbqe7M54GVSqIaAAPC
yyfLEt+oNqNMh8q0nBbbWAybOtkai5Ekyan1IjEgCcrmqG8+OFzI182YrOaYxq3GMW56EwQ8TQwp
dnTV8CXl14WcuLRL02CCVcMOT93BIJa2yw9dyZuXu6F0jxv8zynqd9DdRoroTe55/3cyJ34vk0Mh
y8fb6BNyZtxcMhdyE5xEFokTOclC0pFR+rf9S8QYbpQmkXy7/zds0RSZnBHWknI27J4gdfyI/hJ9
S1Kke97od568i8eAAzD9aUQRk1XSj99gX40t7qkXhlOek6uRBHOGEAqffOX6dHqhWuXwd5kYibVC
m+jt/Fntge4VpqcZToql8uDMYiInAI2YLIsive6r1tLwO4sblIg3zziKM1AjrugF5WIwuoBuRQ9O
Ei7C2YhTRkQoiVQdA2STiUA51SB/ZiZInitWTwmiQJzhaL1Y28nf31+S/ibOyEFgjROcDyprIlpJ
u93NgshsXSlOUehcVKaMMNo8UC0csAI9fSuUuymKJZUnluBtE2dNAAS9Z4xs1CPJXPt0ZMDwGFMC
O+jDydHe8djBrtVnPpMhJsWjRUyfubvxLv5nl3PGeSPe7GSpuBksF7458313vBu7GW01fPksVZMC
Nmw4C8Nss/FZGBYyZDKH5HiLhVfp0IcZdMw4babmXu7I3oIC7wROkHgez6Vu8RSv5l7CrfCswcAy
HPHG8RYM44hf4PuU4bJTxHg5lsfUt0e0TnFUhpiUg2rtYr2QdYIOMv9m+v6M4p7MS7mkMPWSZMRN
4hIzM45dPwMg4kch3FbmkkzVkMXT0217EdqpnPHRiKY98K4g4KRtL5B1FWMxW55FfHn1dHT2hrgH
U68BppZGcukX59NHeM1y45fSugcL32CiCnf8KqbR5jJAXYnSrLie9Z2ILhEDYAeOSZyu6WrFe3EG
ispEQ2zJPHhwNM3YdM0YdxeebWZZmmI/NwkXtp04ibeYyeUtuDoGTsYDtT4dWxGrMDm1yoioWOGl
yleuB18jsHAYTj3H6elO8u9J2AbBPPjtH54jy6qT8BHe9g96v/7Hk8D6GgQBvywiWZEzZ0Cs5HfL
9KFiWI58ZKVTWPDuIaJ9GA1HT6sygAr7qG9iVv30k4O5bqLtMKtsWSZYFkdbeUrtM115b3tG96PM
lXaazVjkU1ikcr9lV2A8bfjRMlnkGf3YgZcUZrLFpTSKeI3XdWfICSbyzLMtWtbcshhVFG6tGn0x
2sXqqz71KMJeWYAVlnt5mgXrZfsRZQ/xKAs3ffr+8PlVTFjYMyaQv+N5kJOSPc8dGwM3bOiLmRlv
/NENEl9DR/AllGUn9bwt1y4LFTMRRydugyxU7E0R9BEoHk+5GllknCEteJXVaDvHRbeJoA1rCn3p
DvU0jbOg6uBkjSD2d2Zjw5bDmsutTe/G9kH6JqeywCva85zSlHvNp/FckDPobBLbfMBjY1hG4Hjc
uiRJQ2QLMqb7nX11sP7Nw9KIc9ONfZ8LfJhZFuNwia+yPOl+7PKd/GC2iXcffWwubA4ge8LObeoG
O8hv9R8YA8M18dKaERPwToHJOCfHcTx7YScEssZfsub5OTIV/t2gxOHRceRx3+teGgA2sqzJ5g3R
g+17+uU5i6Joyy3kHusYVQ0tJ+XaOBpVRq7PGo4nO1cxmJE9c/4wjIDffE9xYIcAwh9jbzgJ2x0j
hFMvUj1Wok/5UOa+t074XdkKUx47ffrjKLjTqbXCa8IGNzGPFMaZMIQPspt/jPDk8QBzB2HCCHch
8jpm09sHQctuG+PBh0njfmg8lLWAX2gY0d6w5h2bmCuAwgySLka5fYONiIL1cwAJua+TWisJVUcj
h6Dqw0YZwfxY0IKYG6/Jm4LoGLAWoLdN6IM2e0dnelzGNauo03a78Hyw1usKK4Lq9pGaMT1/pkIR
+IItsUzHLoToFxb0V2jnBY9Q1/2EJ4W+LaPDLrO9zbGh/Xp7Osl7TxslHpIsnoTcR3DUVPQaq71n
pFJ/yO1vCt47V4Kcrc7t298ASvQrOaIidttAK9s8oE4lsGbrbDmQ7evXY7N3L5Gg+pQnB8W8CqCK
Rs0fxfiO7CeBSpv1gV/ZwC0NpAx42VRBZ5e7rdVycE7o3dksBwukxaA/LkSArWWsWwbYMqs6ZOoA
eJUKUX6Bg3pVAJFtmtv2LvBt2z7MRRWMHr/sPnyD7S7pcJZ6CnhsM5MyGxs06rf3RETHjkkzu0Q/
GBilrwLN2GL+WpXDS9SYaTPeJ37MlCaoJ4h2Gyw6towS7bVmpu7UAQzqJ5+O5IVHdZBABdyXXnfq
cQ8hiSIm+wTnfkO5FU4xAC20vDYHEQI1anNUyIS0+w6gCZPNgYribkTHFSRUYef+qNGEBfuE1/s0
Lrvlih2BYYykoHdLeVsoIm2IVbXAs4FNfqXMP0pH4OJCH87dH9P2zYCBMdI419lRShqcIFcDVmNL
lv6r9dnggoDvJqcgamd8Qp2VK7RLxVeO9MVbIoPWtF7ZA1IhlVI07rjPwNjdWV7ChzgP30AAfzcU
YGiTqPXmDsIqHX240R2iZ7BQMWGVkAkuNsgcDUsKJd7OTkT0egOg6TuSqsgCRgDNEAshvlJHFvca
icnRmUHDmCgxBNQWMMBs7ooIti5IChXuI2N+Y33HX1M++E7pAPiW6vQ+Ifbi32MSSjzEJ/4o0tKs
SMvdPpH6tew9p3SfLF4ZtG29O4PmCmQu4SUDQZDDvQVvNUIAeBD+2Rk2sKQy+4RPZ5D4IWEXVVa+
P+kzQHXiOFQS0FcU8VfM/kKhQ9tknxVU4FPKf2lqklHhqiFsWqdUGORvj8CcoIODoJ9DKoIMALRv
XFZLpg89TQ5taDCVpSb7sViHGy7ZHyHfM1CdVwbk/p0BnAHcy3B0Z+I4qElmgWKqwzkxQODKjCQF
9AxKNpOrRkmdiEcRHSzKlxiIIruo58lZOtIoczCQNRO6B/yMyUMA6A+xmQSbckLFhIZnveMae3Rw
ivLiGRR8RKFF6hn3VWfACPDpTHJq+cGha/X/5JfhraHWwywcwOSE2J22dmWm/UFXMBsdi663MntQ
WEFDiEPxnCJYm7QolwCctaj1QYvB90i0XIWp+zVmaLdxEc0db3qAOA/zpDnAR4xBTPfDJ/KO1DQ4
D6YoYyB/r8jAVWM/5A3UMrjZcoqC4FIJpHbIlEXEKP0NGVztPh/fQLzijLgPfxxuM7dOZhosapr1
lBl3yDqkols3g3ReZjXzVtIeus/udHOn2t95CGTlgE1QX1lylPZfS96dI8wocidEQGiupI0x338s
/+RdazadlxFfDDigpOAf8i7kQkZZPB4/DVp8jN2M3ZbGoNF5JQ94SbyJ7izhLUIepqTUNXKaTXpa
/XyK5K1pwkFzznat/wJ0NvTdDbtb8gcyMlEU9WMi9nEMGVeSeYjgfImtYAbWkM2Ifdja2fbdDf3S
ekZ2O7NDyTB/tn0/o9VF6BNCm2FIbN7lJ6ohiaM4ea8RaSU/GI/HANMsduTBC4ExSIT4h2P/C0nW
xEqLWbYh3CM2HoXueLxzyRvE/lziQYm7JJeUk4OVx0NBYDLj5cUXe2RqMHJgkXOVtEfABUkCRqw6
C3tNJjUiC5jNFkS8Eqba4SiUwJ9/FotQ5EIlkuIQoDVmuCBvHM1IasIRGTVZRU1za20AUkgKQNJB
PC9JxGwNQwwn3gNMKup8TliNNbg5EMQAJWhMkl5TnQZM/+Ig9q7vgWnj3S0sBshHOD2rDQ1B2Ceo
ari/fz4EVuZRN/0xMQXj5e7EJlYis+yXpDAuCzGr3j59mo2BPLgUQmLbW9uSL3meLSmzQCuIWXNG
wvJVY8XmqkIQp12GC+iaa+cG1Q7sRnCkq4xinOGfKOJCGQHm0yGrw8P8ZGASajLjxvGob9v+wCXm
o8zKtqv7G5PkgVvLaTEMC+IyCWbThdyemeR2FGeDkX2w16PZjLMI1xKQcBv4MfG9U8pIixzAWac1
lbsMN4lnHmNSaQLHmc7kWoWLaOusiCLetxgh+MbYoKiI8iyPhLtjLjOdhMoBaYuFpjIJx+FI6LOm
s1miT38zu2aHeyVO1bWxgdQhSsDIeBpxj0NK8ZiDgvmaKMeZkhmMXwPevICBp8/wc0JitukodMVK
0Cu3Qa5vj3ApU5hlmMMSArMGs9rzEsscb5E6A4p45xVXsE6ZenjL+1TeB3lMeGcljTMjJXzcwryG
mNJDHCbGhep3hk7O7CLFTPaAUx3dOYkv98uMrFUAU3qYpywYZhOC4U2fxMApE1g0+m5z0oMLc8yY
/73MkvC11odvK0HCg7Cakph308vgbQlPEj8AYzsClaMgKfLnlKwJn6MgOGJbPid1bpMDKkYjDIhj
56t5bWMoZQXBC9jTCF723QzukL9prTHwFAK6uECMPnsE0NOpHL005asybicx7+46VIRo35x+ImL2
Pl4cEf8mDQvBEF0ZPgfvwcO6uC00SZaphnaC6qlIiojtrTDlvQJiZs42Z2hWO+kP5ScAPfzHzemy
LsYQPcFlqRiSRYOOLSPSdtj4pHKicw/187yt1oqrTJEc8STJ3tM8CbuUPIRp89STawiuPLpuaQHY
D9ZtF0WRBZgI8hEtAoQFFDgZKqyBIewIF0rymrWEMER+zDbmTybtcKxKKOP2meAAcfZbj75aev24
qIAOjwPY73TTd0MlPu36YdvJO1av0CsmAfMyosEDnm3nZV7b/gWhq/3gBRFvaX8/wybMPO/rpXdy
GfopdeoMRPa0/Jph3+0IscrMYaTTfeJ23TaW9xoctVukDtjphIIxgsgZoqZBdCp9nkgLwzkkJBot
HfYekto1pR/7jqn3mS51BTaGuOzA0Ct6Vlf4Z1ATmepNr0qXHeRtO9a+Zx9qRXg1UDquL+B8s9Wz
kdCFJNqZkylclmtOtHsbtUosU6zHfU4iArVHZaft4xODmEkVtI5edbrxbfk6Gd1O1s+dhaJE747x
osyLA9ITDYmj2+vYjftHf/bcNg60FC4K4/mBm8imehuiJUiGNu6e6Nv45Ojx0wXXaw9ePTiLoxv3
SXYx+cP9QjSHVZF1p9QFeOO/AnrB/JXZ5LFygWzwSPxwRBATZphwWkZf3Uug6iwgAP9+JPki1syi
0s1R0uRtOEmaCiISOUBN4IxBNJU0PyLluz1xhdDxUjgdaKCHyc4CxxoAnciEKPTL86w8zqEiyCMP
35sGKOlG/sArRn2GFmW+EA+fHmwt0djxmsnj5lKngT37VUn8wLw5e3JRAAw45dZ3qtAaPKl4AwYg
IJT7AX0fR2s/gMolTGa+XuHZ+jgX2obTrmqXky93/0xRI6i8t+YuaUHis+luoZUgrYiWH0anZ98K
v7xCpJtRuCuc931OtZCU69264BwXHubPa0mE3+r7XSQc4LitnlHrtcYD7jzuGXVOq4D2EhHlwui1
U4pPPCOaUyGoxDJZv9u8zoufnmwJUqrBFgT2SR53KIZIuUptemdSNEpNqBIf78FpOTl3auzSeE5g
E/f0JRXvA75/S1qgtMagO7uzdr6cuumSS5ywUNJb3SaURekPnlO34qSWw/5HQY8OpPSNb5gITqxb
rcG6zNrFan2lKIZ6MrzC9YeJxqyjKAR3puA9tza6S1AcvPM9atT2mvqWMAJUcgTUdLEdr8frnGOu
uy0avr6SpqyJe9dttA4RFSUB6GGWKMWmYtPou8171392tlSL5JdqUuDS4+GFM0CcvuZ/Bw7egjSg
PYnG3ns8vo4mv402wfK61Uq6yzTYPssVFft12fTW8ClRoN4Dt+UOhJuaFr3yu1gT5d5eyNsgBdC8
bhsQnc7L0ljvP3ur2K8OjbCtTYT/I6LUBn243U0FofUFF4TksmorxvMRIxv49+iD9jc9auOP3Hl9
iIAovLUg11xHN6qNrRSDIzgrFVW/Q0AsX942nMhFifBBunXoq4FV1zmN4SzAL/p+H1RPzU8eHi8a
1jsR2o3EyJzGfzyd13LqWLeFn0hVCkiIW0CJHE24UWFsS0II5fj0/7d21zm93bSbjU2QtNacY46A
YW+3fE0cOJ6d6fr4unzmfmkXBhwNDaNxt5e72VeffU2Yu3t4Qhac/8JOOU2EanUk+ZDP3VS6aOnt
EziM1l9jfI3mUjnXdPwMRcT5pF634ynnSkhReR9a+Bc4mMl/jKbhaA7wjdp9rc9DfaaZLqq4rwI+
XQchHto4fY5QjizZQd7KDI2BMGKGf/37kucaJZcy0+J9RJ/LxH5XvchQcSLVVlwMXcihkUkrb3Z9
542HZ6sTZDiHpzC+QnihkcWx60tBJ1bMabWgLYYQQf7q9Zik8YpdAO5a/1D5NUgtYU/LGyCpaM0J
FfYXAmlNXJVX2bE+0Nf225DW+EMD/QHUcfPQBex8I4ej3cnWyp2sGt2KAncS3KoGpUF5r04pW5oV
L6rvAuXdNjvyHBgdwJQgo42UmM5KiIYLfZtFrbwHw0IF0d+Pm01FhOgwY9nu/wIkXP+sokd/CGxG
pQ2/YPQbaUsUTCftOjlKmnBsRSHmfxXHMZ5s9Xy0i5zXn3/UBbN3ZkxIu5j3ip00+CFdJ1iqTlMq
ZiCTOZoCLs0xow4kHvPJQxutY7Y6zR2Fbko+Hf5PWGcpiA8AukrnHcxpscY4naIU+WH1lDJLvfU/
6o3Zb/NTYhO2UU6Kcqh+DAoatPoNmUCz4tayOcVoI3wCc1UycbieBYkU1k/FkRMwnNG64/feNFcv
k3RYoWNKGYsGnq/anAU+eMCBj2SUk/pGqzrV4WfdNC5t1IPIY1X0Yh93rJxZjPXRNid92VhPcEJj
UH70dxGIBqaN82x4f3U/Mbs/4XPtRjPp8nzeSHbFTApwbzm+5MyPO1fW9535o6KJTI/y46Pt3uGS
Z4WNhpAiwLd9E6B6gLHJ7q7jqM83UBCghgW25J9H+YaUHNbTT/aPq/nvFn6DKpvIDwjVQa/w3iVu
gRoSksLOTC64Xym7uLJj9lzofpNZOHErVnQoUSSnNU6SXEbGNAj3bb0iswaVBXysPFtyO0Bmf5/T
bGl+qBtQw4+xO8eL+9qqjkrOTbKoStiNnJtklzr4/OdwJECpcrjEphjuU0ZoNfwjyGHM/Id6EfLE
cbQGPhKVTwHkB2jBIHT0l0lblst5T7hMYpvaya4aZ4Jzq6BV0oVgRF4fwBe6SsivERl/FbQR0NJM
t8tuZfFVfiUm4ufEgL8eLNuY3ctkWzHDta6t+tjL4jMP4Deo1kDqegBxE2Murl72tEJas5Uhi3+7
Plyu0yt6kBYEW8CHSNC/FyyLr9ABswtvGHvFK5gaRX8ZtJVSekoCZgUDx3RV+jBtBflTYft5vTgB
2NkoqQx2L0gJEOi0Mcdk4kGwCOk80XGzaMx4E5/EDsbLJLgOPh3UGCn8m2h7MDy49YJYkWS/kYwB
5kCZUezrWhju1Avp2UHCb2hzaqdhyiw1iOcTN8y2kFfhbRhPqrYpIM0Iym+x5wCMtb+t2p6j4lmz
FbPwSqyBWFX7BoKhaUglMDDPgcN6UbbygZzB1iseLMJ6S6E4JawuBob8w+Xnp9EojmAzk5L9ZiWF
3/lbcRKsuxPXXoIiT8QWu+AsqL3RlhxaYqEoiREMbCc2hwVyKYdRZ6Y4eaL/oLJC9gZwiboTmOlG
2apd38KNLmKFhlmCwQqjbybgz89R8fEqmyN5jB8qyB5sJ44KDJa3Py+I/Xwh9aNoLlbsFC8aDgOd
07RmA0QyBU54hmrdXAogNnnqS9P4PLbxkoEsBfYZTuGPvhobXR8ncnnTcMzg+lfQt9PghPGM7RoK
lUzvjw5Rm8LRgjbaTi/Fb17Oij8OFX1O9W16yqwAtRTM/NdxzJQtoo1YQGv1fz4bEalDkdk98lMa
WgkQsukF4XxyJtEyGlvdxxVXEUNhKMcftxttR68naV+tajOfI/9cKXmHKvGANbm9vGXKJnhRaxz9
hvEWbZuPUWllY2PXTqzxxJUDGon3sDS5b9394Dc0tNd3s+zI7pHhhsmXwfc6/BeFfOhTuYW6eWPm
0i/78UaFOPt2C94i1+bbiODDUjOUe4RlWHrQWSRuBw4+WNpwBCw038LV3sxmJGTNX0d+bMBWQmag
3couvlXs0IBq6kIltiNZJK5WWZ9AMHDgaU789YCQ2l9IhosVMjUOUem8W/h5m3ZdkyofY7WyLFt8
CmbdIX8B0M3Moxw8eslud7qFBjqi5Gvp05XUq0ZnsfsdJbwAxhfO0QmKOjaZcjjrjdMeCvnS05r0
mzjYQq5j+azQu5E1vRwBDIKJwwyA+Cps67rExhZDOArFnyOrKq+6ZvI68ViRsEzhEzEGi3wuFgZW
mHrTrBBt+V9sPlSWod3HSy2ytRFE22wVdZ5JyKGZC21rlC/Lz6LHFn7i5Q+486DuFHEv64UnamBV
0IsGV6PoQPDWT4PGU+XlQCVUzztj0X135bLyZ8GIKkx8FunI8rN9iNolmyXKSopx+UrqbUhBoR0b
455C4G+FkRyOlq95/9vpXi+0imi3m00yOLwm8NplTtAxeh+7OGaFkKSjPaB2aNfJAEAO9dr4yna1
5iCGS6AzlfU/35we74UA8BdThtqTH31Kc8vF3kQoTb77wFZOPB5jHNrVqlmwVYNIV/gWmA/u50TM
/zXODY5FTsmlCeTPh1Kx54w4tUDiJxNPfN6ErhTA6ooGLo3V5LxSxnP5gy5hBEeHHFm3Se7hDxsU
sj9zKWoybf6uXIwSe9WRFaph5hJFJMD2DIsWSMyqytQOUJmtMGPzkDZKpc06+Oo1XQgjHLlDsBEm
98HmMI/rK/U4SHf7dil+abdZw98/8LMBrVe69OiUXRU9GBsUa4nxC448LzcK7ZYL9hKPbOWmy+TT
iSQvwtGAmCkcWe44E8pwoX8rJ5bEeLjHrNoq3/nHybF+z5PCflHSPClQPjdNno+J6oF9ix1QZk8i
smLuzY4RBiYIF5Rb14jkhw05gAOVFciVmwqgAJ544h9x4QCtHoW2fGc9njyHVb+pfwvmnNgoo49G
dDqZZX9FsG4g5W79EkIo4qhLRWtCFYJjws8IVREsfQI4i602YRyfzemce5SkjDAvSr54qc9kshQJ
tiznKHoaYhAUGGxtSIjeKFq/d5Q34+DbMOyW+8Mlp/1IW0Ar9lWnk7YUJJVRzVLD5lrGY1e4Go3k
e0GSt4GTGM3kR/9TtdTi4fL4gyJhkeW3YjQL0eQW5DGDQUt08P1kPqzKepVvihI+GeXjozF+RIoe
BPpnuSkffFMVp1Q6UkeAxIkyhII1l+89BTTjs/hMcZCMl/1AWZwuX8n9Uy/QX1LL8KsOfoZ/EqfD
wKqIEEVaMGfR3ndwl+BVTO90xGzVan2oRn9yEjpS2zmV/lM1OC7np5Kn4OBTcCIQyE5I8aSrBqmS
AS6FzsfpVrEJvEiT528M41qVLiktKkf243ze96G/TFB4vdt8qkMjLWIqamqMkDXQ39IIpxTE0EBR
k4xoRCcGh6E2FzqoTM3fvItTW5OwmBzl7OfNOirjWtxmv7wIv8/mhQaZPfYC8X/WiEUneX3sPv9i
lrchTmexrtJoobLLMnaTukvZnvOiJXgairGqb4Ogs0wEBG+q8DRemGeiyhgVYiQA8IuxKf7W+Nlx
3THSYjeHgfZTIYPr5+8xrFiah1nbz96/LJb+d4dj2mdZ9zMFTjwszS+V+fX7J9ko2+qpbOuNvjRO
n7/irymmxip+sHAEHyIawyMc/ZSeDo6Ip+6JF74YB+lHe+orzl2dxQwf/Dlu6HRdmK90TyzjN/2u
Qbfwk/4mX4NXC2MGKHmt8PR/H2kaNLiTEDZQaV2GHy6yP0li+O576k45SA8UdzisrKUluoFH9jQx
5IeDW045OCk8FnNqMKGF5/GTMBIEDlkI+xvVqs/v4/igoIafbP1792RIRseaadMMAFC1M2ONnUOi
z8sON0qxTLLtcPUPnBkRK8Q2+A7QmzCMtEsgmFAE3hCodP1gWYfy9yr9qIj+DzwGri+rcc2GlNMl
Kt+I2KRv3GqZUsObOjSgVFzQFVs1VAPROSF7mji66cENjtm5sWLt52bNRTIvApHak8qeIbu0JOjM
8/BYbzDsCXD5mfV3BMgiaK19MF6Xv0TUyLiaGXdtCwLAuBLPIxOUVlbWvQh+ZJ2LaMAosyf5/DVh
2baHo/5kdf3s/MGhedZCBOt8BNMCN3Y8tVNLDWY4JAcOMWYGPkxY60jgGMg35iC0g4LrS/DQ1FlI
WcE47Sb09SiaTWRTaNSNxURhhCP9BMDoL0KDNZqgFc6TOhGqAmiOl3Jpv2O63vA6XKYGCx8OD8AD
mDwywQfIIhNW2nUx8dRzlXCuL+n+6efPsl2OkBV9qSf8M3Kmz4qTjr2oO8Yo3kbkn/6l2TZk4S7d
trdrDJFW2bq8xCm/ZE67qfXee0K+9SzMHblmV6h3RXGsTDurd2YEJRdnXoULnP0q+W4GElpnr/bL
ZCePXpg2rZO1Li0nnBidX087Xnaa2Xm9TRPY7AZcjtkwUFRAcutu7XsZvH7R6UuqxZumLDFNtGeG
Z1SkcIBjSD0QNls1ttKh9+qq2XYwQ6HpD3BGejvjygopiSM+3CG9sn29xgftvcJyrzGBMj+fPf56
Kv5h7SEmvTnQ1onixqNlyfQycUVxEHwF+r5PFiioWbrf6gZsOg+vb+ZszYxCBJcCDR8lw4tZ1mYl
CwOn2o9kUMjjUoXCP1kYmHkIOcLM/8PRWNiCqPgEAXy7yBfZAWDlI0FnKv1PE49Csi65DkSJUp3e
N4Cb+kHPgQ+fW+3oX7NmRu3FbgxNhOYD5Hoy40EshsTz1R+L5nYASMeCh5E9YPw/wF3zp9z/Ejni
rfht/DgPojKmI6dM4Jv+IV2bE1fZpFhzvkaB3SSzCfN58sLZVnJxjyq7ou8mXxxxGWwLdPmqE1PQ
0ReHc3Dy+MAvEP9V3Kyc0wqn0gb8FniJGRPQKkvtoTqZf6OvBh1bt4SPgzKYc/0P/J6ahtfLLsvv
4Id4MBbRVLa8Wy5VJIaUloTQ8f5f7J4YGf7bDunfMOZjCeOjGVY5QlG2WshPmGxfDdA4/rKocKOa
vxonfJ8VJOSVFbXatHpTj0rrKFuOZDeGJnA1/1gJsKd+k71LSR/+CI2lZCFYYDcG1eMDgZvAEKlY
9x8LqSOKeJRqPIrtm1cG0wVbORADXjrKgA9OeGTbfRyF3THCdJPDzEfJvsmHrM0o3mEVgQFrMB9Q
UTKWRBeKEUAi1McwI8jXbWNXCN5RgLDBU+PjiRY45JiAqPIGeccx2ATEKJK3QmtMdKQwo86MJx5t
1cSR6FLE5yXYDqzYkX80yEfjDckbOgAFJZFh8wvQuOn6H1Qkzk66/FhZC63gH7wUXhlvhWUPOBvt
Gtt9xSX3bD+U+1vW3bG8m4QPBGPoM0aI3VD4Ac0iRWUZxyYPe7ocWSXECvAIuImhZRYi6ExWHEVa
AG/y+VHIILcmqBcWRreq4lUBuYYk4NKdkC3BJpsIoEVmocIat8LAKptp8CdzV/d42TjrQPZheNy7
HysRZnCW/tRsplUuuJyXzvH3neGiAaOgJHsL2hNeJq85mB/3YEdlJ/PzZ6aBML3mDJvn+QWdAEOV
zsUTlUO1Vi6UrkxeJZj02tTf4NyN85yyC1fln4ycDNYdK7e2ylRRCMt/8GO+ykN2qzcalJzkQRkP
Rvs64mysg2+FOwKv19mW/h33GFB7x/Q4HtCAcig56Fl5MtJKmJRThKKtes0mt37Z/ALs/Abb+Gge
RptwFZ76L0hqRFYGd7wQloxXZiFWP6BA4g0y+ancEv4voiwPizl6KCpczJAmm2gdMelggolnzszc
DlZnwW9xJvOPE22LGTlXtu9i+udU6Fz24VHYvCLGv0JFoEW1cSlCmkXfRY/DhEfajFhZUZsso9+S
kZL0rZnTMendgErML7jk76MH7DOuCPMrO1ZHBKaAaCBA/n5Cpka9KF20py79K6kGmIU5XLqumOcJ
syshuZ7YjJmgSkULPMQYSenQHatl6nyXFvWfUBV5eOjs07W5y5lKgs9caeulLQwbYkTAKs9vMoYz
0NwtADIxmdcXbMB4MVkGRD50F2qv9Fxi8cjc2SlW/ULfxodm+zm+tukZw/RNsZRv/s8Ey+VbDdou
T4VtX3ZRHHM72g6beC0SDT5bkJrMn3POQJ/AvmwV7f2bvyvc2n4vWzs+afvRXGj8GZzhvNOwAXGu
9F8fkHE002sKLczmBq89D8zZ15Ae+XuThASuFeGn5AQrfUGFJFrl8ipvm0WwM+wxLfuU3cEGSF9G
e+HBnP8WR1Rs9pgDqew7pv0jLJWxIIMYAIfz3P5SifvkBb+t9M0qPm3vdMlsDLixqmRqVD8UgoJF
CZJ9BHKRLvVhdOY+0S/juL6lxmHfYLth6wFg6MREl+SW8Un5Qf+18H+HJ589+ibUfMvEwV+XMTzx
n5CaYMEHGwNz4zduI2wAp/7RYaCIrQF+Q8NSvTElWiiMyTaO4kSLajd8pjVIegGdNCepDncl5HQe
kRDpjCkxvg/mo31EG3Ud/iJSrJ70Nku8JTb+F24F7nhTYu1Wnj/f5e1Dm/p0Sl7YLfr1lEtO/ZTN
NZzC5tHq/aWt8Zmzkl33J2/NFZUV4BmqPkB79beLkSwK0z88EYkXKTjtCifnpGM+3KGLmw4E3jaX
0a28FcU0f5qgBOnc4IJhCguqlbERAq7NDMGNw78OTUWM+zSCPEgq+ErO7oxa4cx8gxKxzsALgGMD
4D3HcgfSEBeAzWgJSqOO1URq5ZeO4YeQ3LPnYkWMt29/rjcZrnwwaEW+l+/QEWMpEmyyHVchg6F0
T1QMDmxPIAuuM51+FXUMZDPqFTFsx7j041FqQjkRTuZQAGyGPLwqkgxYJDGNgC4uMoJwXJ4l0FSA
l2AsgWrGTpVbyR1nldbi/3MsvilUKaU4KX2b2t04DZhjY4z0YhStrePf0Vbb69QwiOGpk1kUiZPp
VzmXCsMMSkSKYtYnFVTzR9sX2HdTEHrNOnOZYSsHWdzfWMYlwBCMKSHdE0ilSBngvMERjNvE65zx
Qj1JDwCAILaykWc0HurOqLGob2tvdMFe/YPPBYJOxNHNLh15AXEhMnFus1z3pMDrWGwYi7Z2AqdZ
d7LeyVl2glm7zceHdOLFRDYZS6TDBepT2YvN74gX03Jt9K971pzTMUbb+tWaMFcYj4kj9KiFY8nJ
g2cK9lgN+PtVvylgrR4plDrwPU07LJeFYg3VpjFPUsnc7vPQyArmEt34eFHW6/LefWuwdSQns+KT
/I2R/nJg2mm9vlKeZzKbgOV5YGXjYV6BGNvd3sBCjoB3N9s0D/lqzLsFY/gYm6WIq3D6Yto5LThZ
dTqi0klxnwDUdk1Pw33SxngU8n/uGfiPBJ5x1PeKlW6ZyWJBLm20A7ZtU1ye15UVWBqKHz6ztYbY
F999S7ShJp02tukeLoVEELX9AkYKFi5Rfg4CwuYWmJHkrStzsfI6ffgaATM+TAFg1NBiHfDbzPsF
j6PYcbgYMU7/jfcJG/tkK23xprbAQacltLfSAKwjrg/mgqA3RWyA4VEA2EDBldhmUzqK1NWyBZuw
97KL8aLAT542DGutD/tYtSz1uYwXue60PaQEC19LMnloNPNzbloDEUilMBxlvcCsBQ+aOly0+gWU
0m+9V7Ay401PKA3urfIc6NvWCocRbAgZoJvp4wWU+4F7WutVL/kBuXVZOxi5a7jAw+hDYQPnGxMY
1iQWalgB3IMRX2bTkJusF/2+5VJ52Z/xGpHxW5r3OllN2pJ8jvH3mLgwfo+MgeUqNO8v2iETcHwY
nd/936g4G++NKX35yrUx71lyihns9Xv5vXv7e7PZtuq1V69sBkFAxzDsE7Ta8ridGt2snFgyijR/
pb+3JhsHjli4SXZrnMj996bWmGKiqYDmplmvfG6wyuC6M3bYKjLD40580HFc4AHMXTBwe+FxhJg5
mNEhh0+tnEeqG7yIttvTZCU4I2CMcs/eoOlYulXbNj80n1MtpqNsRRXNUUZDvVHUna/cTV24dDen
2MQSxL+P1spVx0/vr/7CzBg3G80uWHtmgTxlvdzE+4auPyL9Y/Rn/CWLYhstqBcWIhUkWdcODuiL
EHCDXhZLtMQpUOUV7rAhfsBq3MBLV6zrsvdeDk4E6Q6B9lS1w+UIz0JiIdYjb6VYzAgtBokOXLA1
5hNuYBm3CXw01imSb+BuoTZdRufg3NqVFa+kO9jC3N8x3J0AaZq4VD1xpDSZpk/EoNdAk2HC8+Ei
Es7xo+BCN1ul19ZftXdsOPns3tj93XTykCqb7lZFugUS+KUgc6yPWQ7vahC6vCulFj3mxFZwNw0W
n612yXNoLlOOl1r9mNF19Lmo5HAUG5nFOMIXsqr2oN8MY6Tmqol0u4+tKm7DUTYsqSLvx2k1J8Wn
HgYi6i+alhME92xqt5t4SY9WbvIDcU3Ypieb+CD84WHun5iYruJD8iU96XoylB7oDHbQoqPNx8Oa
YUc1Uez0K8cbqgS9b3bsQWPP5TpamF4SC2DqdSSSyh2jlEHhNTA6FbvTC0pf5/ILoY2XmIAl1vgw
OZSMQgabQjB6mJDQ0GgjSUAU8dUy8Riu4eq9Iq20u5I3JByGmp/sxnlLAy/aP4wPqVuIjcQjiMWT
6nmjOCF7Zii0zd/JWT8kuFxionZLf2EDhkeQSo4YpjDu5yaD6v4I0UaJTPuf6ItdFCu0TbBMDyrt
5F/MWwZZBcNFqgGLlo8IpvzAzg/7f93jrBjAEeiILvg1p5vPFCrYL9sa0h+QO3bf+a/Q0kGwtJiB
8UkAmwvvV0H+ROn3+3yyHNp0VHw2gcMPw9nFoRLWAa7WL69jcwdxJ8mRmpMXptvCVjSyyOegSBQ6
PHy1+U4hsu32OD8soafaOej7UPlCQ4MOfCpnp256Qft9Wa2s2wo+qeNMLBxwLLYfUYoKmtgyXsQL
jVvNZX62QHgWoxzSqDaEiFiIs3EN/kemwwB8+s1CyLvGs3Um/hVFsvgEQvsES41IGR1TbkGSFSxJ
Pjqw8zFGxLiL0dWQNoL4NOUP6yVcTeHznawFexNZ1V4IeKGeIYXrLMFWBWK0QWKFVI7/b7i3s/Ab
nrKRolNlKnrV/lpgERaYv/o6vk/O+PQsO7DPz+VzKYnlYTr2b7Aqw6JqQTmnojsAphT2j2ISykbG
5kVUBfkZCjPhf9tHwlYgBFWAWLnDXkJRy1IPcQciCMv+KJ1h07nkOxYBCS4ffEgIsensBSIJI5L7
+Z6IN6K/aMTwsaCGw8cQUA/vaBJXYPIrYtLy0cS0lwdUx2qLrfheXkML2rAON7vReXT24/no/HoC
hha3Hq9QmEIedpoguX5gw//gT71pMRXHf5eZi75qts1WX0k+4OtwIsOiM8gim7aJy4/gjglt6L+v
Rl/VBRUZSq9+Hl6Zo/JHOYFbAefSSQMb+uIbpQGsYjy54BZpWKR6le/J5CDgxzaZ4ZDALd8Hr3Xh
e2bqSBA9UR5wctNO/rsdmfjQWPJozy1tSZxaMEkGxD2Jy2MGvDTCJbe4c9LSjICJMPwiK4G0yMTm
tg5spGfkA/FXtDL/fbEKaImtD4R/gNlJugVeJRtiMWJcrMAkoYE259zy9YIVy6wm376Nv+a9Guc3
SKZ8ifghXBugXfE7GDWLZxa3AFrsXyyR3EKbqZhfA6nhaU0qVDGLMTQJ7I4FrbRheWC+AfNVB0Vi
c8OPK2LOLKzS+BENML1fwhKBISlA6Xqlm8AU4kt9u6bqSCE6LsAy/ssX4jRsjgbwgf/7egPWzJVi
bSbA83THx4Y1RLcgsfz/16dEMomjYAG1grYQIA58iFWZW9iWAD3/fYF48Q2zcfpG/70AFxPf80Yl
jJQKaSvYLFh7AZ5j3AOFAlz5n3EeOzbfCLzxOXn+9y9bBl/sU/x+nuifn+ehODFp2pB4QKmH8eij
ptET6rkodT6NA4Y2ICcjxorVRIhm2Bz/SWcg/4t1NKSNEatp+yW83Hp0fkJgoNNDjfkudsUj/vuT
WEpkevWo80Icj3rKTjFFb+jEiAxBaF/irqFtNbJrCWKf4aKA+vzR/RoHdUmhBScEc1k+b3UKUAac
8UXa5gGD11VxfW1pP8oNcamaiGbAq8QfzRUTtIGmmzpU6DsEEiVBMUde3FFVwLrfyLZsA8nYC3Qz
i0U1e6A3fv4aOGWzRniCy/sPGcGJHMU3t8JyHuxCu2gXCEhUSTtkT3dGENqapf/ZTB12CnYvZM37
fB0v9CVkRpZkzZXID6Oh3uICCC1d9H5CBWM46oKAZXpANpZowXrOzwtVt2B8iz8VzsDVlpQ39i9o
gFDHcVNmrK3y+QpIhWkk+C0zJaHfe/9UXo2/PNE7V/mJ9Nu5/Aq5tKAXC00xWBW3Mb1lbGE4vCgZ
fwyE3TEln91xRUVwytX073gJUahEMcHZ4n4LU79v8Q9uVP8Uvhp4yHiPX/RnVsiCOYf9MxDOe+u9
t59tti22k2WxhRmwEHxlPBS1YcmcgQAk1lcuSMqhTMZJklwNtn4NuExfVdtc9M35HlNLFmvQK/UX
X+IuxHhlyjcv6HKv6+v5unJwE0s9U7EYcPixdQFMeltKKL5v77Td99Fv+FR/pW/5V8MzWf5Nz3hv
npULKVAcOSh6NaXOZMDwPLmnd/1Cc3HPoEqm+3adQqLU8aJ+b1MM8zVbS68j/VjpLrETLP7Q2hgt
DQgv0/WnmtFsUI6oyha+KQzlFkYP2oHCgkUD3zUei5ZDD3ZDRQDhPPos4JlQ+vCphntWGUZvwrMJ
38JoXkJCCPdNjRXPPBwuIMdESXal89EBbSb/MAQSFhOL49033wMI2GvipXD70IOpDvC+UjtjbRbe
eJE9/OhhQVdD9YmeE2chh0CuA7RGMBaTyOIvAC/cKNfyQoSSakvoQ+zj1Noj0Z7l/ioPLnF0HJSn
CWaLW/ED0m9+113T3PXB1ud22Jec4+kxGM6QzuPJNdBvE/3LH934GjGSNMJr0Vxf6u5e7OhmOPUQ
q9QP+Iav16OQztr7LCeXbjiyhIe4PEbzqhLqXNyNkVOFeM2wIkrSYwKEpsCZoyEZ04RBukxmdScG
C6a/YfhQjDCYgvpzYDASGzYmRGn+y3KOzR62sHC7mAUAs3O/8ZcO21DaquEaUh2DAp8EpQNMcoYH
aY7JnYX3WCyehBp2neG5JgRHFSCPsMpAOL9YnEXVsixWY3hfiNbGqJ/wbdh+C337aXvF0cfdt9Pl
j8Ca8J7H+kOo3WlIplhRCu3zWjz2dNvwzwNbjI2DycI/MQpaNR556KYH4WASIU4Q/3We+DYgqb+s
do6QJXiMmejPBDKsZAvyzkhyG6m2Grqv8qLGy2a8ZsFLybbr1mqxiWGdl3SFs0/hNKVDq9g2d3NY
4AMOHaPKXfbxgdkZNQUEnKLyIm1dhA4ZKeMDe21Lgy9tfNgC2DD+SVc59jDXoxuBj4MhcMplCV84
rBiaOOzkHFrapwHKYuKBJrMV99Cr6WwciALsglCa9NIjS5WTKkBbiBEoAxF+W+l08MpKp4c9gwYb
u03IirwMth88TRtH75e8Nng+EHloivpo3adOny25P3bZE8VkqpvL+POFTPyT8WbcLWVKW6JaAdIp
ZWy8vKlmTHk70YXDM6JCasc/xocqu6aoJKI5/fLrxjkkRnbIp0jdfB0MbNzVehr0jzG7OnlSJYQj
J/xk4kyLFC/zv3lVrXTMaa44BTVYJHgdwytBCxPnGwnHWPn+oWQhiBDt+WBRA5QQiHqIfGa2Kevv
QdpysrNTy9ptNGxf7MDaopXvPI/PGSx7AyoACEgAcP0xqle4h/n5F0diRGXCXzFxZYyEGfPkyeSJ
s/hJcYdnuS6tZZrG8VWDJs00ilef/hNC6D/RA7UIwyGs8qgfMhjfUEiTcF0xUfo3GAM04/0w32dM
92IMxKFlydIWWX+B+ppy+bwZVSN+gpzr8YJk2fsUJ8qOFApN+ICvokNpxWGR0gaPMwY3TX+E1cSb
N+PFCLg3OIz+mBqWf+GJERc9MwsSjpIxcy1pN/pjhsVsCxUC9pad9uWjbso2sopTGW9o1E+7Yk4g
VMuz61ftit75BH0QRsJDGP/98fKTxxiL52ePvFx5xpvkAa20UIWqD8UGrHaxGpHjQynTCd6V5FZz
FWPw5JfeCEXOmsgHOivCMPf/xgh7GgZgIGAjPcKS035JyxCz2poQbKpXB0gNG7pQP2M7lxXbT3IW
F5WsuCOZLEqonqO3G2uONnHHDeaWLsEVOfr54Lv6mAwLhZMm9Rqso3qBVAaWr1HaTcOqiEjCxXC/
CDZvJFtpvoMEBVxQyRuozYJ+1IxWrIKy6rSQdsZLpnt6ANtTWkBPKvyzNlziQzXxoAmJxRKrV2Re
7cP0j5/owecZm9hkqAs4wHn55BFatcAxTSXZzX3FZ+ppRsWM7QnXQqJHDUtmDLtto1scqJewT7M+
ugW1EUFP11+66KDT0jfaV8wQFk/aFeJsqjGqUq4yKExoTvoFR60Rp1fogWZg2C1daRSQFSBBm/PM
0MMZ7QoGBwIVT/1vYMb1/yvtJjSM69LNL+XRt4yNRL0oZLeweCR0TDfpR/rpD4RUb+F+AHV74x/1
YGzGu3qpx/Z4G/68b/lhQipEeqgPrx8K0OaKJNwxT/Kxfso/2iY7tmdQz7UoG/BVJrGl83xsJZiR
ShY0gd4Kb+GN8DGQjIiIk9gKKH0oM1kfERneum9axy00haBHgED92f7SfII7QYODq0kDVh/0ZgaK
pAOcUMpe0wNYzOdGTxjTRYnMPsgKeNPh7FpAopzTbrFKId6CuFCtuMRYHdnuMKSgik8gy2IjzsUJ
ORYKD0YS/h/tEGVBdjLvvMH4UBRrMfMGfEF6z0yb9ak2sZM3MClPl+9rModk6fYOKgtlFh2ZSs04
eHjjmgsU04tmK8Ie6fu0+ZPJqZ0ssJjD4x7eipDtOOGKMhUV94Cwo9mi8tpw0MiIHROUQTAVS+bS
+Kvs4IsP2mLZJZQqvEbniuHzv4/v19+n9wQCwrIlvUpgzHAN5tqhdeD1ojztbfb5+fgyuWNn7cln
lVdB3+pOjZ8PUaGb0Y98i85MPUbZVN2B4ZV/0mTaYjcBUYFZ2SgndHMrziXKLYZOkCFRLwTfNJy4
W79+MPuQFoLyychc3bFHCB7FYKmYLrLiT75h+8MTQYwARcDEQromn01QnLxsOMJZ4NyHLchVyQKO
EoUhPL2afu3/EQrkP56RMoN7eTEwNiAZ9OG6KSFVi0PBKgT1HmKXYsf1CofUIFpTphALjGWD4OEb
H4fVGYY0z8QLUHFGzGewDPhE2U/6pS68GpFC5KXd4ugAERDZHQw9sisHS/aPQsXGk8NOEFbEPmFF
FgzSGBYTpxdMEtWByAo9DHv95IEMjmuVV8z4GH6AhJaUMDD8KCADMBwVTDHqMch+BAeMXTwU+R4S
ARl4vcEr4RXx4/lX/ED6RadYHXhv8EqNHuKddm3/6EDJnxi7UWnHRGql21qyEgn6zEP8Rp4ttGju
hmdKJzshQWGefqmMxvGU5OOTLGRlb9NTp/JUPkiecSA40Rtvk7m2mzxb13Aau3BK1Lq5G2xIS6G1
gfoyT41ltsKe+gMiAO4U2LonSO/GAqqZ1YPkac9s1bqh+z73ND9YDOGA8V6jUVjLe2PzWtSr9AIy
tQRGd1IaVRQGjg4dwV8rnP0tQJ/hQNecD7vRJv/WFuZG8yaLF/5OMMrdcsng101tiBNr4saJ/43s
j1UuYyRc1jdgjW1Y+bLbBY/MMQ/koR2Jc3aSL8NCxzlr1rqXXgSUqBxJalxiTj4PF9hLbqBjEIGo
uS9P2mZE8X1W1zdhQexce1ba9RSlL3FbwGVgVqfAmH6Bv0IPx/IEvuj1cxo/A8ziVEe5po/4YeBl
/Tlximhc5WyR6AKBUC2maWRt49JBX2mz/rGc8DNYX1qUQYpbfdfXgpXdqYZZAZOz/x9N97WcyJZE
AfSLiMCbVwGFt8JIvBDI4b3n62edvjEx0+ZKLQlTlSdz5zYyAstTyDfPTE1hNVe//M2bi/bVyT6I
d5KlTD2jmx7ZhZUlor3d3fTVbZOFCL26fhT0e3gW5XU1byw1v3HVNj9yGSrmeALpLa/3RzXdFaZk
z9RIX0qJENe1/Xj17A5syWlMVmV1PAByDFWBXZXTF8m4EauWL80H6a85++/37c+hveBI/Hsbn3+z
vVcn85F8EK0vz51sc95MtTEFbxQj48U4gSfxGeufpEV9wZnjLSIJfFbHKxiQ5QcIuyHyxpGuZXxw
vjl2iaPWjKyljGeiXbIU/6NzYRldvaxLmc8Q5F0wVL8tLXblhH0v0AUm2Wqudi2fon1jP34NcdgW
svOKR/wX9fixK8bTlXSqduNcEVauxV1rWijlW/ix20auNI/yDdSMCVvcS2/792jl4QK8Skp+djXL
N2eH9HGof8hI4Ek2THUWLTvFaqF2sN51raVb2ckKfOIDzSkAZh4tBmp6LSjMb5FWp5wTIhACGsN/
++Zdbct35t3P7AJFK8DJ0Xy2q+kvVxUOs/V079JE6AQ8IwOy5wXuSLZhrXIaLH8LIpNMEusKYK73
z+4KNhNl70VW0FwUCn076UR/Ptx84TnVnx9HR2rnMkrYSCPutaaDTd9OtSyxq7Ybn8rn6MgNYN5K
XkryWiI+XKdyupvuZEu58q6RLh1GsRam2kA8SLSoXtr7gdXPumf8v9QzWRwEcHCeo4APWHNIDbxV
D+ODWTjV3iER5T+hd0W74wV8GJjenv4AeO7RYRzvCs0ex78z7Vw/qL6v0TkKP3I9XI09LsSuxgmN
x897Ww4RWLPdVNsTgCltGvZQpXTt0RfeBsBX4jkz6CKsWXSShssoVrTrxRpeWQ+VYNtkivtJ0rI/
wEzn38H11ypS8uAX7+q8ftTiqnFDyppdAsvpjrT5a4o3M1vtS6eo4Jl3k0hcCfkudi50l+bgc59H
T48f/vxeJuW1EVuX1hSI9lq3omzlTba291JP7cI62h6tyBl8wVYKLq3pJGpEUTkFwBcncZNov5pr
w1y8wxjZqvAKpB4VPtgfPWHIAZcU9osPT56AR7crOW4dgKxabwGqREzVsL8+MJUvam/9MlnUY1GM
KuR9rkusLyPZAe8qEPVG6fVxYibU4l/V5mpkpjaqWlLtqujLA2BiRYX9SjU5C1RT1enoYRuWtCqc
D6VOlrEaQ0OyjZazw0dqB0BD6K6kmq+mLgFOOUuOFoN538Wc62i1m4mE3mhVOdenQzEjPSN3JAXP
omPa3f5euM+u98V01w43Z2vSID7ajTPtVM7FHZs8L6UCgmR784UCvizG/s7v+cazlo32DDgo337S
NTwKDSOSy2NMGuzNOHRyX4JHLC7wPaA2CDmPd5wSlNog6oCBSW7EjY8z36cB/Q/lppE6e9jZSTJb
srqmOrlXFm1QTjDeaIS4u4Rl3bw9bT0+ZOf8oQQ68Zd0os3dx52pdPHQQtG/V/PFc/0UxQQz/MSa
i+GhAsEvFbqbpIP1VFGIUPwzX37oI8qwmdD3CoZhPVKzpC0DZLciyvK1W6NQnjZz5VsDZtrd/04/
j6Vl6zJGV9kOk91L51XVEa862U+bnMeXFc6mlGjefkS/1taQ+2GmfapmawIgW0fhd8EXlQl6CTWl
l2pdv3NusUQ72+T3gQbB5k8OhbvPiqJ7/86VTw01w90zby0r+ebd+f97/gX2/bLbc5W7g3LjAE7G
kdfMJ9Gpc+muq5uBRmK26l2is0QZ1IByVpw6x/PoK8v2TLMLdw35K2Bdbh5hb2YJWkNTauT6fNmq
D2UgJrlN18G/g3QH6ScgtnjxpbznYllWt7p8ICbyS7+U4rG3Wra7lta265rI/vGNF5/Uy15dct/A
Ot792CxEdiKaLt2aG+jPDsU+Ixddulae3r+f2EdEwGRyZsn1txis2GzWcB5WboNn/dTal+St2Z6V
15NYFUUQVB+2rY8BPOyH8+S9e7PVZMVfL0xiv/PWi2Xg3Yo8Wc5Vb++3n0TTDoCY6e86s8wP4ngL
E5xb3iLWPSEWWx+qIs7czLo/JyCkDaMYSx56IraM+TWVJfjy3+vihpdeo7HffK66x9kSc9ihass0
c/Ecq+k2KtOH1D7heXOvcnC8gDz6rtkRH1fnVZREOQDa9g1Bfyszo1fmJ6fFF5ZrxDwJrGK4twBQ
JCsGYe1n+i8MPJKj/ZccipKvCJkOJFvIm/mQzYIpC/LQcVP3+iBesLQpDazO89/aRDsOhfClOnK8
ZN9WWob2lPsBFcFRGA6yLKhWY+RZ284fwsRByFD4MIuhFGrkzb0cONKIOgjhwV0tCfS+RVZZnXSF
a9jToBWc6G4p7K+bl+1U+ng0j33L9bdj/9hKe9PypSPTmLRrb1+0nqhk+siiQzm1DpWdK86BUN6U
ugvKW3ZlYbNmUaEE4JccmJ43kAkJ5qi2McVvsc7qUnXZEFbfIHQlD9cl5no7cTGRHFGo2KcZQlVm
o7h34JoNJDjXmj2WQYcbvhkhOqz6RnaAkDASHz1gJrnoUbQtHqFxo+wfu3ojT1jILaR/V0xeLgzd
kRpEfHz9M4wo/VflPg8w/dpXX/Q7me72L9lLfec+MJYP4TZ41bKjZcP+dtWJtZcTNbaBf74Y7Dr4
jkx51k2gc7UwSU0O41z7treFQBk6k5zkGouPax9kEW9R0k9RymjoxRaUbFQQ5YtuKVP44SdfV1Eh
D9BBeHqqUDEwAqXQ0UTvMJPI0VMGUxvvf0ApeIKEF4VtIA2s2ehA1Sc93coxUMuDaMwzD3Omf4VF
rjrleYa84dYTP4X4LsxnlfkVXmG/M0f8R3YnI8eb9/pkJIEsOEFKMyxa7K2sJP8Nj3OD+zLcZYCU
sHW8Fr36ASvDzPD4iGj68z7RYXjFbdCkD1k9AgtwDbz04dYAIBZekm7lxgQiu88EVGwb7gY5ZleA
gMGSc4+h9RTuhv3xxz/AkjeHumMBQISNl0XpXpdB8e/G8buhlFTA9MdeyJX/bUVxHOHXu4PEu8UD
3oNorhV2S/oOHiqrv4TnmGLyEgKFDtxQ7FxZvZhbzIxgo8K3NCPh9fbCfwYRSXC+a9AIG3x8ezPG
Vz46tDatfH//lajxP2hlh6karuFBdBtugDfjEH7PDI5f+fa+sWgVuqt9lG6lW89+YTCdyLn7Svfp
tRoUtYW51qLQ8X54W0MEZKyz/csOw7GZbAGTzmzPLFJK81kOEQhfAqTzOW1KFvlODo7cON6T34vZ
o6dtyw8edWEnrYRGv/bsnlYCJCSIYipg0b6+LLRclZQxKYVSamj299JJNO8jVv7uyB+XyeIz/bds
r2xo3p/GyM7l4+xJy+pKjffD+ezRTf34ZMzOP8A9+d6ueelKB+3rPPLN19e2mmtd6slLcfGXb17G
qBJHlAr+H/IIfzURr9Mn09DRfeRiVTY3P+5VcGOm7GKAJbiTF58uMRfQNdEC+nmjiB1iKFWSq3BF
MDooGOF2zGX7ue6+4S5O96e99EjKUYsjJshxP3l9JcbBcuc9Prz8QF1cGLYxApVcL65KF7aPuEb+
qwag39dqiJjJmsXPAwx6ny/PaCnNi+O8oNsRgEMioM8nOTQXQj4etADn6Mk2wiZ5kLSlamc+t+PX
5+nbXusvfSgmOpmuSeckCcCwNst1C9Vr3cOYTg6DjAi0zY8WVLvn0kp87FqxZnqSbM3bq997bzqX
In+vcxgoIE8d+/hwhY9MFXetk+nvvjZfIac7j8y8rt8a6c7xI/u+baIqDY8fu+qShPpNGLNRsvHs
JDu7zNsSNt/MupAM6bvSVQ58TqkJdJYYV5E8uFvCVUxLgcoyoQY458s4Ky4WYeko0WqfQ+tteUDY
fMuGt3HKIM1RRyvv42mIupUUJwZXlZ5B24ohc6sknYEAnxdpbmAqLAtBxpLvWcv1pIA1sxIQd7WF
2xSekeXJfYoWlfkYUwtHKN5O9i+wdcyu9u4r35TwbbDZN+lcWhtDVjLy59diTB15QNK30EA9RSmO
i3Dpi0heZ0q0f5dYYI4jyBxiJZQ3HEtziykFDrd4A5CiH2KDSXgmN6inR4efVfjfJxrMj6dw+sQa
8fCpuO/O0K4j1MpdQR7xSIqyo6TbxhNMYeXTJv6AWBcph6wrOzA/zqVD99jTTMkOxZDHAsFj+jZy
qFbOe5fbYeATgVdP4eHAC8wIVkzI8//y3mhxUh+KjwscXq28Gp/msxAIKTNdTVLOrZVTknYSNBJ3
cokvRCJLbBxMmgyXf/Y3PQz6Sk3RTOnf9s0fyJjX/q1rK05d2pAmWP3nxcVA2ZOZ1hOcVT6dFDAW
YHDGPQnP3QR5162piUDCOfxQsDlkVXm5pzOInZJ/bW+r596256QUf2vykGayLHn/fRMkifTIkQEs
ZqplTaAncIA541wTlkKV2PeOMZQyd4pufHbqC/DNRj7ExuT2tin/Fd7vhETNWHTyQW1dLdiOAmkO
xXj7Vtm0cCFtSquS2z4sDYtJyESeYMSY8JFtbIIYCHoAYehd/xRnYwXc6tvrsokC8yMh+xtrrXKp
Yk432dcVRQc1/b2caW+lp6O/14H0wLbrk8zkWN7UyI24c2CizP6zobRPaRl/NL5O+V6S6GiHegJy
hkDYHuM8qHU+q6YJf50jgjzrjyg+ujWCbL86LX2Lk6587Yvf8Cb36LR6Q20JtLgwhIBpy/NfjNQ3
plSbscujfviaVrPFeT1Z8zirqd68nq5dDSHP5qmdG+YmIVX8WKLOrX/nKp9hRNl/e98RSBJygDBB
0MeL6Q0Z0b53K157kIuSmv77/ZWsb8ts33NU0wJbUyYNh3UFQ5FXo7/Xzq0HpPdt3vxaRArkcFpN
VJ7sy7nMmC1DBsXjbYlJ/vRZAELzXMr0X02DGSBmWaWDRG6B+DYotwIDsFNgmSGzaXSovsaZ+rxs
SI9ilQfebq6cqRyb99KtTEEAie1eyoX6Y/ZoUUe9ERCnPzZVZD558ZtGbJY7FZ+fBAE0AyxTFDVC
8DkDPHFjTA4mqTHeDNnCXfxenm9RseD6kemda3F94hUQO5ZP8RIzO45+mSra3M1sfyPiL18f5afr
/RqOy0PqbcmhkeWqrpOz8hkLi0zKIp7UfvqWjv1rQcMNew15joeBjVp2hF3BuG6ktTGuuLtd9Ydu
AaExrM1PVOn1LPnF5PYe+1JYr717JXUopX+PPRmch3f0QJQK5dWJTViCU60EW27To6IBygnkyBiI
aoGf5Fxne34O1CCdLhLC9M8mh0zUtsETa57BqlIr63Dnxn6EZ1d/fEMnyksY2grp51qOVbmNc/9b
273sarkx4pTrOtHEozcsskirmlLipWPfq6Hep0f/gRoGx/klKEjtMbQQHJrw59QKH78iq/3pIgvf
4pYLAm7gQJ+YFtjalyhWnY9TtVwtBN4eSvVD61nPGfAX5U3lXj80X5+ZjgeuWX2G+HRoSaF9LuZ/
1+VzX64W3Aw3MwXrYmJUPJQ3PBZXfxiwvQugS4hf0XqxouuhdKEIKQOyfm3CbjRm3mSz5uqbQ4Xj
SyA7QKmxZXyXD25KCtQ6XszYM2qfdZeInKbpGX9ttuUg6FUtMduXZCQ2kr11FIt2xZi0FGbj0PEp
hUpPl7KBZGR7D1XiWP6ZVmw3rkV0ROv/S/MMafs8jvQOWNPtwtutdhmQ/lcTjYQdzyF6NJg+fs1b
88Z1yLKHJOLW0MIXr+jmWVmMb6v3z3Pk4VVM8xeOZVGSAOcoqzrCAKoQeeOc2cVY9BfeYsN0F7O9
e2nwZRvmS+safdRpDPqgbyPIn+TGl5/EIPCgWcv2ThasHUedaLuqV8X7nDH/xwMNJ5yIP873uQBK
QwCWAsmxSjxjk/5hR3ccEeQv2/P2ciZg5O3JYjrdjjV01MLrPhORKJuvE0bQrnbl49c6lgm9G6sa
YJ8D0seyv55JhhNUlolQwGs5gE5WZWN7zhJVZSgHtFYjkmomNbax/pYk5fRGJf/GIqR2EJB7bOWK
x8o0ulQFzbevJTtsvDkCBYzh+SRX3tJ9aYRQ0rlRRo/6trlvTt9P43NpM8vQHFLtFc+DVxUIWpnN
i7MViVczVrm/t9fdyywBvytmP06j3ajA6qK4+rvPS5vG9fPhVGLAkMBG537BtG+/LtdYxgWR1GMZ
hejQ4+/+VzvCMyE1LR1AUzu9WF7s3Nt5XYrhN+I3Yd4ey9oTMgANlxrEfLD6OlS5F1BFTFGKq0xs
9inr4dUmrGwDt8aBM8pQc3DZ4yKhXBmsAvtRT4K/5KYMJzcSLs7quXRaltZc4Nymdqbuk1MRfqpC
xJfc/5P0Euzmzqi7xnMyzhAQAD+NxeqpV4CCIK4+vPnR3pRQvfiYOw/5rf3zisFG2cNinw01cXfu
AWTcuP4voPPAbrFo22luBcAuCjUCbZyOS6x1tIyypfsED+iyNpumDaGW2I5YpbxuSzaHN7CJmgI1
bP2k6350cnSdGVrNbOvZrsmRMd57siMzp/mZd8mWJQICrd4Z3Tn0VlxFlWIpcYV/fohT4brmB1Vt
G6IhXzumCbfgbGZGnmej/F8q4hMHYjg5dfbGP1LlfFh64g9Yb0Iu8taz16aiH7tWfJ1yAddRH87t
y6bJaIcHDxpZfP7xbwaOpsb/ApJdCcv3RSptgDaB90/d9CwwSZ0F1prGVPckzQRgw9O4BpH1NlVH
MnvOexzgkIQR0PSP2VjXul19hxnpJI3RF90IBMxztAr15T4qGtPNqeOyedebqWBeN2XZz3uwj4jD
/6bTdsa1c04N9oUMHKC/vyiHaVa6lyJOxRy/B8lW7YG3ogqkRxrO2Javd2wmBHZ+7Gb3l9L02ue/
oh5KqVxk+qtU8bIJ61o/1gu/5Q3O1AXIPymwv3A019Kb7+miiqqxhBLiFnE2Whw7dzuCayZsmD2v
fbLlZwLSbllPcgXwNkFS1E8PP+t2yl5B8yzWz8x/eDbMi1vgALZP4BNhBO2U7Zxdg2v2MP86pbAi
kyRcWv1TC/ARO1e98xJgVymEeqkmm7FEWG2t1zrkGCbvYoSvlcyxlaf8vipNW36BmPhWzpXcsVbQ
A2EZFjf0T51deHK15HjZId/O8oqI7j3LMpX/81GoMq1gfkfnOgwbicqryWBiSr1++NGDGzBtyDWt
GsgCiDwkdfde01ImUT5U1xZJmbfzScShZVzpXor1sFveku/Jn42UGnA+UcGjaAlDcHrclE/ZWu76
nhjEgMxu5/2+EuZpPgXoWxyQJde3nqtqimqLpzHWtU769n2WA6kNq+HGpxLfLRkuBMKZc6XlBAXx
C5XEfMJAQNw61UAnnPySs0NEkxC3S1xGfF/L698D/cjXmhVKtUBJWYjS+ea5RcBw4oOKNWImMjEY
PogPCzWEAHYV+XiVd6/NDMcgGA+QSQal2SQYJdn9vMqn2Ayv7Imven110oxtToVhXpIALzVEgHvI
XsSXhDqFdOCRsf2Q/gWjAtAOqfITpMsY9FiOyXZ+lApgp4GLkAiPf96rtOapgTf1G5dcw1Yw8ZY/
T+K0PESOwh7wvygX2tcJRd9L9kr2GRAjuQ3sltx9UCtFTBG8WwaNND/P1ilWvBDP9G9VvYYtX6A7
eDu51HH5Iq8+lU1STBqwapCsWU/FSktDyxBn6/DOiE3wMdrYlXGZbk48+ptUGoh6srStCgennECY
qigFYD4pnl4rJTI5M0b76ZcfIrq9hQBDme/8LHNhy8xoNRVsuJQoT4hrh+Kk3rpZAp7x0Un2Eu/s
bN75gh6rx9m9/Zys7+UFZ8Vh8k7AEiXReDQLaVK5MwvC1u7Lrbsbk1/X8vpnEjlwPqy9khwnqzvw
14KZW4SY0NurtMvK4lycD0/2x9fOqjDglIpgtt2004/BKzdJJHHgihxgzVjWnxTWZvDr3SxPmBrf
FbfD1Ff6UXwu6iadQrQmEzxTg5SXi9p5097Wb/foEedN0VkaGeYTPl43umrSNRcvruom8c4/kFxo
W91kmkiVWQxQPPbCF4r0eVJoXNtX75/IDbb9mAy7IlXd8xzgl/J5l33bM/ARTb/uo6Ku3Eub/LeT
Iqy6rtX7ramhPXT3C7kuzNWqG4gWRg2GzJdf2Q2/dASV11jzvZtW4pwEPHPWnOv0ID7SfspPD3y6
6WMYAHHaSUxOg3yyDnXLHv6U6Bve+vLqHHSi8zRPX7+U9Jw6ddxUrQwWeZduiYPb1hmllCmSzlCA
4eJnnu6tQ8rLAvq1ezYwPj3uRHqknHPaUuJ3z/Fp3cQsZpzkXj7ka6fMN5upZC89KXD930aXXjll
y2VxO7aMQwjpvGJvuw+Ap3M2yQe5bfS4Ttj4JkE9VWGSk7TgylLmPdd9edz/TsoRxMNtnxjHf0Xe
MjMMMPFSi5lprn5gbdpdM/7O1Dnc/V5Qjd4Wvw9TeCzKXSob0ou3+egfPgIJ5CDgRme2gcfnZOYk
DqzhILlqGB8R8Nfd22MExIH123FlI128Y+ZLhINh6DpzU2TGSuXzc977mtaJFuWlxtu+JU0Lmsl4
+qmWHqfB0BJFg2nmvfUEAKtvpFt2ovpn7GJ9UeFQuryjsPK5jO+bqsidQfKiztkpM2/yE57eW8dH
7aJjPo8uUW/7Vs0PDzI+5cDExvcWymYiU1l0YLDHIaHacGEEJ1p7v1kXZ6LExxdoPT66jswY975t
OqVXgZXyvLatL8LtyNp47Vp0tZE/266brs22lx6ONv3GPOJMlI+1rxdap58DIUN2X9obMw4NL76X
5pzuKYKuvEONEWzLPHoMMeipnnNWH+JCcQFSZ26aylt8tOVDgobkyMvBTDF8M38+nrlYV6+KN2a0
VrLH3n8A6i7eVh5NNUnmmjr8v7Pdd7q/aBoCknUeNeo52oUbWsMS6dBwqT8X4JAO/rD1Q1tZhRRd
J8eKf7Gvj3WLBkTwei4xmo8eCbG2qbdjdFvzUyrnaqkB9DX3YaRcAJc7508YxXwybzxKMDK4eiU7
3DVxfU8f6U3ZBn1mH2Y6uf2Qe0D8yPWxuVEgKVtzGmlUyv+aJNQAFDs7Nk0S4H2cv1sD50HqWUvy
xSj/thlfv59drcH5WiyQG7bmw0I72aX4SRCcX6nSo+1wWQFEIu9sh93j7x2mUP06ncexZ/OFa/Ws
b2IxF3rxgRaGZkEFeN00Niif1L2pVvyfa6N1IGM7vLfLh+wEhaC0HiMGw8B4Ci+rmRD+wRMgjWFk
kmntk9EybdN8E30xrZ2sbMeLKLeM3KOwvWV12RexRha5K8lGCPZCM8Im/ncggsnr274jif8VIgOW
q1KifionRY/09h9b7rQlHhn1dGcuQRPbRZ0IzxXHVGhp1YuUr3BYkMTyoYMdHyu087E+fLfHBuFW
TvXS9kBagExldQo2s0d3wLYH/V9gELHPwv1HtW8NWnbalwGrTifqOq7o3fqJS3UCd1wk2hy4tKRt
Ojmbtp1W2f6YZV2iull5ifV4sBQkcwlvmirW1tX8SArc56t5KlSPcSvWf8bQ0Gf7kouwvC7LbJtH
Mpcd98UHWq1JJwhCkrNVnMt0dKFDyqfq9EzIUD8kB1nkxDzWMlqnoPllGcLzOnbYYYnw8KVCLCSw
mWvCbNG1UJtrpOj5WN4iNsIXsI7MBAyytLH4Dn2eewMmgd0TtLUKQiY6XHJ4tKZ7OzFZbdMnUBn6
ixeYxs7ksRF3Rt4ga8zH2X+c8QPaGqpsXQcZdlNA2mmIGPegw0I8/ARkXoqWf1/scnLCADA4VnqC
iy6zB8kHGuLgE8sDmSOZlPbcd1Kt1aRl62depXW3+27lpfeni4Zjd3uDfgzWYfu8Gdi+xV8d3yV+
aHtsga3Z9ol/3/jFnwcRB8Uk10Ckofj2VXTh2chr9Go6I0XVbRhVkvW9DpZAj6x1YTJeMzF6xKsf
3b80tKa/T/Xi6+qiu+nafbR9IPF62D+U+R1l3xbXZDkrKSFWtt0LayLi88cGR2lkrVco0IQY7sqr
R66EaZqFgUj7isfGNpp+Kr3NoiUJrrbuJyWV4WEHm/u37LQcOxLHVp2Khz6Y+S3/4Qw0lI/35WV7
27Cl6eeatKfd7eyqce5KF3Vg5cPkiT9XgGpsq7vOs31oPj5vkn7ObfFng309vOuW281r5YqANp8s
67kqok310M18vWzhd8XltjrZtudVCobv699ek1uft8/lQufvUIKAL8wOiQ8lGh0dWJuurcaK0CYM
9WknV3Qj/FsPcXWmYhMfNe+kXWl4JTbFV9MoZ56GEMbGy/p18hoUwvQrvezjWZki9gdWk2HkXFYM
ChbdXOE6c0BDw9C1rwSssmQ997SHSL0npJetKjA901Ap005U55NbNWHXBusMUVDHarI/f390KMPI
8VGg2rBIvLqTupRpJn2+0El61Z7t/fDEDOTt1XiO5o1F51XjX1JorcbPaMPyG9XFJJR5K0+vn+fU
+2JrLE58QErMUPVW2hVUW/YJaxp7+S2+CW8rvLsd/FjAZXvVzvQvmPUWdVg7h/Yw/XVopxu7/qOy
dIpf3+6LEhOXzYbqgEy5vHJOMyWdOd/WqzLC5Sg2u+2qm2s3kY9ujdW0dI1VDzxjJrH+a9X5ch7f
77VbbrK5R0j6hQh+k2ngFMXhJWg9wRyqhX7I/7nIXj/9u8nJ+SO6HLE28sw0EJXkMDHQR/HW2HXm
xyjxtk03Xo+u9+hQSc9u77lbaA0G8QLHyMSy7E//esOTYV7Kj9TBELo0rdPyp3sZkm3n2a2Y4/Ub
+U0DdvmxyPos4GBUN6yRYI83n/Nf+ZGDVsu0ZUmCW4sLUhOMgTHUhnBfb0H2HTOcZsvkTdu+sM5/
X3qpISycbh+ub7JoJKCG8wrNc2kO1E6dBpCFR418JFtHrguNLbzvUZpov4Nhl5JIpmxLn2yxJ5t+
+YmhDgbEeC6R88eggrBALa5t4e2NDkWuB5NSRNXcWy21ncCubB3rytW/HxFK0v7axHdwvIfnRgfc
5PTQVJU9FuWCeGvR9Uj27SDeLp66HrFCq15s2+eRW0SbPreojnWydQC2wcoX61Kckv3C8502G8Oe
W7/ZfLYZXM615Xbs2ypUaSsetwpUOfWpAKuPXpA+8g15svZc1/SKt3EebJdvsiLUGAvnXL4CwlYd
YY+zeTt3KWIWrpqX4ra0hXUvMVv31WwrD/3eWYim6zD6KsIkyJPSVGxC6oOC6DvxoQqpN/mtsT+k
euRikX7H/bthynEgot7294Ali4Jj/zkDZWmi/zY/cJ6lmBod4z9Xr/hIIin2xseUMWoXdnWhwOW3
jRm6Lt7exuRAqeKqP0ckidVPu3JCAIEn1GFytd98vfLRfjgF7K7Kys9933yMdT0+99SjOfP2wbE+
vyoXbn80tof8G0aA0ZsOsJFI17BJ3SfJ4d0SycV/OZQOmdrie5GvJ5+V2FQ/6q4vPa8llrB7ls2U
lsV4ocnQZrupTEeL3QBuX3luR4Wo457g28lz1dUfCA3Xsfny0wUcKBIcpFetG2pE0R13+szXl415
de6XBmFxDyNgchbLVxfxyHbm9OnrHa//3VcOZ6dsinE4L1N28fs+wBTD1aLk33dwtB+7U+IBqytu
7lwNLV3UT7uWsOski3Yp5vgwI9JoYr26zrzw6xGONsfZKzQTWofTILy3j3Pp5mvQnZrWpX5gE3AB
bSu8LRizqN++W6jhbVfasb0I3ikeoTv9kAh794X78sJViipLQxR+7fsmzrJd778fGk5UBCkel21A
I3/RQVIjt3gr0I5yoWCDpQe8kqP5vjqxzLQSTpFHc3cNbgvzKnGUMeLE3u1S8zqc9EmnGrUE6H0r
W/a/ngWyqzPyKP1MApPaI95+CRCwuWlTeLjDKd36Whj1JlHR8zuDV7fKKxakQRSEO71COOrdonoC
xKX/tx+sJd3K2g2cMF2sTsOtuvsB0zxq4mizKpmXklfrlrV0YD+h3mLK9HMfxk0QtfU5GzU6MMKS
ZlgAo9SXbWR0qBi757dBiE5vvjVzTwlAPNAesaLh7IyYzofr1tSAMqsxyCo14fnrOqEA4FYJv16j
kjbxH7FtKjJ319XbeAWWN6TN/7/0odcCoNYur/fYh+2nZ7kOnRUlTQ4DevvuH4DbsCjqiYEf8q+1
83nd3RknJR+6sWUfxyD3EfTBKCb1Vfc+4nWLdDW4nqOFl9Z9gOGUCBQpK8b5Y6gzQlmJ2akAx/s5
OEdridC3jJ57Rlb166Gy35YBAFyzmc57Liy4o5zTbPcOwPjcDqfdfLfAC5GVX+WMc4wLPB0tN565
4/rfowzVMjARO3dxO1e1bA+VI1nWTI1Og0RTeDT3sUxv3bSHiwrSlpGd1WcJSaX0JIViM69g1Eh3
rdikMjZkoATBMfK0Fu+uS/E1rW6y9nvBbrWoukmpRBAlPu6nS/iIJZzcD3MEcUZYgwkF5HqD2j7I
ywHSskPhVB5mAPdovrFoheakC83kb/7RcteA+7y/l0ursJE4gtiEQxsa6HCWgfWdG+GE0ZjOE63j
RmxYZdOMdUzKJdv88qmU7N2sstiBVS5clx4sKYXkVdb1EM728IDztTV2jffk1pwiipzclE/gicXa
qiMag7rfI1h8Z7PagnMrnw4vbnUuFhOFfBOOuCoaHjEotkzjABM1ZAfaOHPXimk7gN1bXgCujETL
LeB28p445aRRYLoc67HxuZ0FNyqegr7G6yFvGh5xbnsvQ+xLtcweolh2cqfcYRraOaWr+wm8g0+B
twJ7yNWoj9enznsy+R5v31+7MdsMGn1H+cTUw34T+mwbnOweh0FToJ6QLukjeb/e3r7ylcLVhYom
4tItSjsGWWky5g3PK86FrhE2SZdN3TYITXdN7qFUKAjTelgFvsr3OXON2AdZkHtNTfBFnK7QbiU2
8rIvDLW3t1Sgb4L9QRLnv7TlRWVRfzzeRjImrNPqB0y8IWJhO9mTIMN03z/ZEZesGWn7Oj3bZeDK
PdRQXOksYSwgJLjWbyzoJQKovUEhz8uWK6BqG2iPVn2J8alxCFKKVxs0syh1E398VbvTKCFZpPqE
QRWbuSI4cmjkdjGzB6+4eezkAF/oItV1RXMYrWretE10i7MuZSSOiXJqzCeJQUZDzKd6fKQgEw7x
i/xU2xMbHlhbYLp/7T4LY5Ptz3GyHiaqWLmfmwZT4/YriJycCWXLyA3K51u6ey1l32/l80/S7Zse
5AeLSAd5bSPC30U9MihgdukceE+XgUrTkQe5fGK7rjH/YPeT7fA2mI++iICq/DA+sqNHCTfgI8OL
NhVdfjR0tde3ucsl35zPvq4Wjgjpbc2viyc92zHHMiT5pi3X++Qx5muj4/yYRnFb4P6rkelb/gBP
OgTO7XnLMhS085X8hdTeXxy/RPHYVl9b4c9HvFl472R7dmY1eRfNPePcRUQP25/W7xW9ZMc1/Ll3
rWrE0qRb/HZhltRRF4RKXRQH/BEsxLK0SvbsZnHUm+FDRXeWO/ZCXcV0epaTo1C5nVJ1uwurMoey
WSPVBM7t26EbeIRlm6PPX0Kz4Is9f1VxByLh9lVWPnw3HvdMCKpxACWvDkdcFxdqmQ9+Z/v4JDli
GaG1PDVjKmsp2UrlhxjjKCNOY2vWrpzJ9q2qVZpXvM+TBQCpYvGTDiqM/MhuRoloJC7MRrnl6OTi
f6euUS2UrnRT22z76A4o3wbgAe2xzENsHwxohB4Lz9JakMbAo9UO8FrgAmD/SX0/sliDAVCuBp3n
zKAb4IiZBChHmP0nZwCBexlB1VjI+hNZJRT1mTIt/H5H/112W42AcOVCaVNOvQ2dudDs9uvT3+el
bPs0fFZjjZha3d1Mdt8PMwAJZP0ymPdInDshX74QWd30sbHGHgjCVJ5qgifbFKeupMECRS0o68km
SywebdUmZsfxC7mxfhpPsdejOAaiFyDTN8sP/kk6TJ90uocRic6lupolB6wOu8do3VwIXOjnrVEa
WSbHSktVXs0qBvsNDbWL5i9QDZJd3hDjHRPaR/FQdV0i1Q6mEUVDGTb49JDYTjpqVNZsyhWbzXXB
ArhrXURI5AbIZKZT+DjOVlLn1cM9I+Tz7L4vTjKRGJH6wXgNds6N7/0QVVUUSlvOlLOiN92ynU00
J1fjFgRanEZK9KkB5zuN5R/lsU8XwQbdBjj3Daff2hC2U2QKCB8kcLIlGtIeqtP+4TswUtqHUh7l
mOuFYQCZzmTfzXP5T7fm2d5+DvIsPav78r4RC1KATfOMzDvfFZNP9m3stHuX7/Mo3Ut3u6t3DqhF
h3XCxjbKesGfgYoc5d/z3fOH18Nnd8DALKpUzeMdMxRou4QzPb7KxZX6FcNy/BLY++kJ4S13F+/z
fSSEdGieEHpVfNSPQ+bK3JizLFneiOX6hn8lRRQGwJJhaJQf7H9vDSNaDXJvvBCS+BhfLN7G5+FF
VGv2k1BBBonOowPx231qwmkINrVLzTi8rSZnflmEfPpNXbjUngC54DtCu3Qth8/L5/BvjsGx2VK8
mbtUszPHlM8c5518fVFMHxohATZtx2SSbbj5fOwVeubVRcLbLuQKbbpZ+o1zoBM9arFr3ZAb+udQ
OZgBCjv0HwGLNIoEG42KExftbvacpa9NDfY/bqny4/azzLlV8vMeJfGzAZff9p/lXMRh4YR9obyQ
phV+iEkpcHqmSK4PKmoLsx2BFiwOtVnVMt1M0OAFAu4/Tk7o5+Ay9Bth8QGWMV2Gtq42L586MJ3R
fqaMkNWi4M5RfHTId5jppWk8b446RtBAfS39j6f72kpta7YA/ES2RpB0S85JxHBjA12CgEqU8PTn
K/j3WRNYqIQxxxyhqlevXpdpuj4bEh82zhUD/PfdJOBs21qyDhZlscR/S3w2nZp9mar8o1YWhamv
Bvizfdf5ayIhz4cGd/fYSNf+Kmh9NLR/hRjJAdksRodfBU25p0saz+fwNmevC7jYT7GaT1ULm8of
5fAI8AGYeZYhdhXW9Px92SKNPboCLpHCBsb9EmFFesGK+1sofiPjbs2vl5/k2vGzTo2jS/09tKYv
XrYNiv8ICUj3AtR0PBRfKhDiOTyQwVO6RWp25a71tyg+krCVYdk61NevjwBu7K3yrpt7OIyPw3NT
PfRDcbrX0bSTOhQnVe/9tKAZwtneTLLaHpVRCkkXFZOCeJ0nLZsLs5dtkS8v5EUO6FKVeHgfyzob
iXn01f2aJh9xY5tnlcRRq75gnTTxVyPUVj7lV/GZN0+AogLW3Qw2+HJ3veN389T+G51ENfqKcTV2
NXZb+TT1uookluU/5s7WJr3o3rMUksCg8ryeqCKBlGWS5op9TcEF3x+FU8Ou3JYQBoSiLvXjo03p
7+N+soARvdAZwQf/w9FBkKQShukJ59EspQf38CGO268g3PjUSCvZSPiuyr2DZQXAyKCFVhJQsZhl
H3+f3vDSAXblvY4/Ps1rP7bIbAbJPl08hpbEfe08ZpP0JBUIK0cudEkI4EOID/qGRTxODQzfEqYz
qjTLDtzaFrxundrhEZq06bIBn6iM58/Y7DA6gL5JY2dPjsRO3lFVzkXgzTdd1Uz1rgcQGGUHUwt6
+545FCOnAyWtUexBQGtcxt/9y7+zXUk1mOG/Y/XtUFKo/F6aosidAPojJ59su26aF9/txq10FNpG
gWU1NnsYwk3P8hMDc7YmpHH+F38wey7TzdDTbGPWyGF61haXktSVTn/TWNeSleXDprruoqL8dTaN
7+rbk+TD0XZ8/7H+XD4SkXvYr6ig864mLrGApWtTJft6Fm3FqeA2FYr32+a9ZZyFXD6xXRaVfLqb
k8THwH1Ydt76FJhO1JxLs9dg1asOLcOCqyxOVoo/L9FG7wmshNLxJsUaI5n6VZXzcTdMI0N0DoGU
njtfdVlPkWA874u2rRtieSblZrx6gd8v6yF8JDF/VunjiWOwl9d1Evej1CjZUrBDsWv7BBfQ4LVV
EUWTG1WYIvtHSuJuslEFu7F9ojP1lBoVOpSr+wcMsPaxt2X2vh4eFv/QvCiPZ+tv0x1aTXM9+GLc
FXeYcXKU+hszbjh7XuyKDyfJbeuBCH/3rwlqoczZW5J92NZVPGzOcg29majuXlJHPMNlusvywLn8
UohnNOvspxKXH9cImbI+dqXLulLIj74f1X+Um8B5IZt331M/fvFwN7wWJko+LXLkiH87LI9Fb8GS
/RoUzm0C+U86+3xsJFUR2OEuJluzJhFponGnp5DHXlRX+/BxkwQdegbYfNb2a0/yMwKHYs2LTZMW
9rynbPDrnx6TrkD7RvSVN7GhirffYuOOdgTXnpbN47xp8eQuJtZVRuiid6j9PCiU/dvMkIPp5TNd
bnNICZKd5sZa0ptJxI6BN633pWRLxc3f5oZBxwe+34Dpr6KDZRF0VTXRPA9EktMtL136C3XYV2Xp
s6XwmxV95Idc//aXlaYqwUeIJNOavwcQ87r+MEjmNBRsmXle8uI9IYoicMdWA3wpJjATkLa5cOi/
absmRCULVWgeWFBBH3xfEuKoL9mKE6Drd3w91O4feQUw9fmG901MNY33i1EvnTqnzFw9w7d+WSs3
lL99SKYONA9wcOwvdMI8zY8h4igkV4CeBMM+w3SFyKnecnz+7V6x8cRkk+Y2Vn4kGkdCnO2HCfvV
+uv/NfJjgmcij1+RILFCra0D5RUpAr59Ydl+/EAgAnjDz0QXa3OY85P58yz0lhkqr9sP6H5m7A37
D7zvOPkyhbwTO4aVczMqmBphWVwxqxy6JQnkdNSOo8U6q2Z3VWi8BkdTTKCUklNcciswF+7l7XN7
FRuD9id+a0s2puIj5YUy3yYLlNvFuFArjNRjVSmxSIev0gBPC/FmZ/SzeoRYQt+2nbftmFeFiwS4
539gw9zbLBJ5hPZNzzYsSMAjmv3Wtjv67IMFbOybObx+yYvxSMG764A+TsT355XkpeqlmsK6h9oD
GxWnIQjHX5vPusrF5uvYOBTF1LXbjcEQQEQxBGeUowOwyQBG2F4+yoLvg1L3L1cky0VJ0E4E1FIl
oR4S6IMEMCQbnL/muaC2WPN7COcZ6biIudwQVvGBfFAfJG9tR2iMv+nm7q17CDhdIE90QYJZU8Mp
sImp/rAJYbcF+GU3U6ild3U4Bm9wSV4uHT1wDSEQOIH62aukP7LH3Lghi1GoXDNBklUR1RHY9Kur
dNnyTUJlVPnJVMUmh8GC7Ar3RpdA8cVFpYigxLQBr3inUo6/N+Nkehyvu5Y1xq/BOPUOYCLSQe2U
RETHvCOhc35Qw8hEJgtplzm1ks+WZ1zSZIfdDM8lEobDEFmaakUCIBWbTzLaV9WIeRCvYgBg/eXr
vjR0fkgN7epenR8ccgjednskwbHG4dQGlvVMz8h1ntXBoyLzZbTyxPh4//IrHvo93HVB4Yo4GWSJ
scjLsbuzLF1NuMN17MCiVYf6KjthphES52JXfl1r0U/QXW+WNuQepxYPoXsNHi2XyGRN32lAKLfs
Db87J+wnhZszFSFb4f4LZ6JxTkfkR+PThSOfSKUmmUG8rW05IuILdXr4zYLudMRqKI0C+MsuyJ4y
2uLtcdVHQYXSpqsSGs/pF/2sh2d/8CRxuaEReqfTMWq+/erPFhVmPMhXx+/GvO3V6hV3azPeTYSQ
UtZkiYoc8l1jdhKR2oH9hj7YZFzvCLiTgYdaW9M7x59lZPBq9S4H30CxMRixbfaksnnI6VEy+55S
MzIu/PnSM3hh7LSwOJIm5LqbY82mEg1I+zHZgS6k2wR59Z8Zen5awYAL3ywguhIweZUjRAC/JjlV
IuTs/v5TdkD4/W1bTfecTzrfoLW0yKAIMAn1nN9l1/gNvdkwcj1zaiyeHi6nVlCF5sqvsgYk/pJl
+sm+zwH4+1ktP1gqh7GcvA1mAlV30CopdeMs6bDxbnzK+w9G9rx+6/FpIF9Wy13l7usxGWoT6NBi
/pv0yDcexp3UhRTnmPyIXl7rd+nANOvu+rk9ucMGPil0Y51vZHoZ4kSC5zuE/b9iZyRbA2k9O0Si
TOenC0oIh+Hp0Lz/fsBOySW66FXBNCUkInGtL0mblqggzHWp+gbGB6Ejd/9p5pu+q5FAoIFAIgAz
w/ei9SWStexAp2UH+UGq9oUsIoSBQH4mYFaQxlGXjV7FQFtGSi+h9SFFAFDCYbxqS9PtG4JWDVr4
QX0lkt47tWji57q7l791SSQ82zsWSMLJLS/uKdnw1nvWoCIjcP1bDptJ3i6hwc5vJzMEcwKLFXmR
PLVtTT3Hs4IwJhCOG/bc1aL6dSqC87LBe1Ul53vZ2tUovSTXxnPlTNe3enjcpEWIW8nU0IY7f7br
YdxlJ9ZafsxFsWLVPOrwDlu2kkgyYqIy2ax6P7HVm1I2vS3y/3jRP0yCGGdormmzilHatknNihmi
6B0UOlqWV70a//yfSHVfkGeUmqwaWdI7TcPo5yNO6vvf6UFga92QSWB5xY2PGPbjHeZYRy4/ozsx
4ddmHi7pSE9cfKj08zpfq5rGbj/lq7NzLfuS35fQ9976cmNXvRRYSFrp9PQUfA5rrHSRKzCVfUkP
du+cJR9QzUxP9XRXkaxOvpcvFM/CA9bkdqJR6Fy6a+460L5XGM6rOMjA5pqqWrnza+Y1+Yp2U3+r
fufaKelee5ktcCo7NOeufwRx0woaLjzQ0fiq3l2mMyeZ3bOcgzL+kt6WOG+5R0VKGaXkjJQIhTOJ
vZTBzrsJTYNJ5pmPZe8o0FSWJEqIf/hHdAMxHkT8753OP+mbUqGpLnpLcKeZaS66v4TjfpG7TqWn
p1q/D25R+8ogUJrpp1edDdide1Jfx+r2jhbFx2onYqa6Fcss+SOdDeWXEZaB5Zc2ojTLsp+EYhhq
z3d3IiOpf2k5mAqCVOczgMsGcqbi1LxBVrmQ6xwvV5LTmIeJlV2Gjhyn6G3r2vpl/lUzilJ5tAg/
A4tpo4NtzgTfA+GBnoUy0UUiLubfeD+i2j6RqfvtfH53LCtojhEj5mJo8E95/ig9Y3skTpl0unU/
MWE8JXbmygew47s+y0Nudt4z8RbBmlkLNQzChESQmrBTAzyGUtd/Liac8OhJlJPLNclHRktpkRaL
w8Oiiab4Wm5eYqXlm76zkPdJb4DVmumx65oIx4ozFcYNmMfMXiD7oIsLpAj8l14BTUpM1BGNLSLj
ZKTcAa+VbUpFakoa1dbbfza9eMe6P39JV1l5GGfAd+5lPV2F7s+qZpZlCtCRiYKHofsYVKMwtBLZ
KgNXYBZlnWJEl8FjZmoWQ++rDlaWngEWs7Dhdda5+Olqih0hZgUTixxpse+/wJj3b49+BaGY+2O8
IO7pqr30UsJRoGcTJ0haxS+1hds7CdA9+/E9pMV5y6T5qkcESeINOI/pxq7wtbe30gkbS3XyeYSy
y+gbXvIsdn/9BVsCjBwAOf7Q4ZmySeVu+ajRyfLr6Xp2gsGboevjK+Hx8QLUEFuagm2HJmM7PlZo
+16c7Wjj3o38QUlUeNx2hJXtnT48lewwIoic2owt9thFVF6yVcamhDanNGsRs1OIhHUVTLXVyKYf
5Li3H7ELnYO0EmaR6fWHo1H1tft9hdZuvqbrfReYxEVn55wNw0uGdrvw7wQDZblu7deK9VQF4oGN
ZHDHYXhSZf3CvsE0FI4XF952PGYBQrh4ki82pH0PUGB2wYMWC7njBDNsf2uwylmUJg/Tm319F0KM
10C21RhnJx0yNdtEqGPP50Dk7p5mP8NpxGrWQyrvdFUUXarIRGVUdcYwhLU02dm3tZQdKtVZ/E+O
FQEO3EGauXPo97dJNLQDkMFeYwzFIj2vMKQAPnc9NnlmB3H8sQQqpCInLVgQyR9836ZwoP20z2wJ
6sD88Lzn3R5zNhCgWGGRKJ2QcXZJetKH4hxKur1HQkjZRg/7YsFFXufruzNR7CB0LXbgeiPjsmCO
Hu8GeZVvT8ckbPt++KtMl1C3pCFJaEewPfScboS6BmIg5p2SB8/Iw3JcmPAefYyoiEe3iMubJOfq
7UngW+izSOjn0BhJXR89uc+J4aDypz5ZsS6Km7nIHvwqzampMMFVgxPnyRNkiEfPZ+aESDQ9Nbxl
Rh4hisr9J0/BTSAnUMuzOVPxqW6KgMclJMLI7L8+8U63u3eD1WvJnPz/o49iihmMtycztCi8iust
87xMdpyB3cON0e88FP10ckLRm4mfEtYb66YlL85HjMbj/afNnITV6DjeqDmm8TSUP7X7/nMjpZY1
gxk1L2dESTYTuKk9P0658P6VftnedahOvmsEX8N3OqPUJ0WYwrsW8WduLUl80lLIvXsg1lK9b24m
9nL5fZsJN2MjlKVb8cEw9AtEbP3OE5yjupTBuYy+Cv3S1LrvfK7N+J0sRq5z+F46/iqGqp0c9VHG
9slYdRG2BfXTKLzvXJnVaDViz3LPqIV4RZxEnIJLx4RPfRohesFQSXx6uN3Qr410GtMetYHMU8Jm
85n6zD2fCrXoiM3ExxXeXTDZUDqShX37oNlQpVQqSe+biRFQePfVIUCtoU4sOvH6jd5x/+mBge8r
1rsGv8eT243p6aZHZ4ne3XvqUwrCYcwsXo0Sn4X3xKfxmJR5cb3lLsjYZdc9LX3yO+q6AvtBfzmW
vi90DXRuSk9Y0CMhVKKYx9to4iNX3d2iDJQNRCABnRvWPtcvqiBdVZ0Rk65zIZWseZJX6cNEvKpe
eKN0FY+6yydooXL3esRAo5n2NllYCPw+C3cBAF+/iFTM76r5HSJBIWR7HRfyR3POKrrX0HEteEcL
DtLVTfLc1DApwms6NE1gXmBMZsbA9SL5Al/veYQ7Bd2gFJgz7Orrt65G95zw8GfcwrNwliI3rgle
4PWGkPT/t7tCzP7bGsDPMVHJ4Hr0cTFdpFhSMlZ+xakQP9dn10y52ws8Gh58qkuMVy/v+K6fhggy
VRu+i0e+1m5sgKGMk6xBozZPj2VZs5hQqOAm+VtPT3nLEktLbu31diauCwN1dvOyjDw319nj249F
FyPNYkSIiaNI/rnHoz+nBpvtO1Bg/SVY8oCF4RNoDtOKuq5sHt18N+8+XNndOPr+fD3gEJhMyWcJ
OZ8HGmeE4+5xHvdtraajFk2/l0tOIFFDiPbGu3I5aEJpM97Q9l1OvtzT71iQJ9deNTCLsNfMU+Uk
3YgeXxGrCW9egRgZ/8Mjk4eADHnoHOHTj0yfRk9//rgqJV829XR/3kn3N0/pl2T/QqaIVt2ilOyj
Wd2188yMEq6IH9Lgx9KhHooiOyZWusqSr806QF/BZWHOzV+jkfyph+zfv+VvNfVis9osaD6C+Ikv
iW8lS3kJbtJFJF1+bA/ULGR1zI/vmXQtc6rkk+3TspnKP6p0KWVpeWrN3x7efimP5h92ZSXwEOjK
YqN/b3LEKm8QoBeOYPosRPotSesND6CUXpeOEtOxHy7du3PlNJForLJXYwMpqp5r+Y7xwqAAWNR3
XUM7+9ufWYsGdx9SWZflzbaW31FUUTegs6THPfq9yPySrNlbPc0oAXzmq4ya6jav6HJuvKpvByyA
7zSXqpJg9TAjmrs2zD3/vnzRrsrfqpFqn0z14d/4/vmrdKKV+dfcY6BUs21pgl9SjrMDcKwCdDm4
ufKtOVGxBUaIIq3aIdnqZ3JZddK/ZcSRt/LXX0PZytRHZtkh8KHkGRB6AZssZtaVX+n3AmeIMsUM
wI42KwZ/sZto79q5z8JwViGPKcfr8oSpTf8q/ThHbC2SBzpNhTnOi+7qtw6TB9Z/c6sltf4qpbQp
p0arT7Io4pFplmg7P1okAfL85vLXrLlLVXP5av6ntEnLsS8vko9333WMg1wBabqCDSSD8utxYQUf
LBtnMf9c/Y7uO1Y++YbnPPqa6HCueOznoIWHyt8BDKuEbfYDz60muD6rvO3VdZupjXqPwbX7q0vH
5NplEpWZofOZePhSxexUVZK4fakd0bnKy1Up85oeILMToDuWM4kaw0YyEWukdckEMegOsoamWy9E
HDJtbIurvKuUWM/vy7tl5Uj2bX64KwU5slB8PfM9QMrtQhHwGnGytWIkh8po1PstPiOP+iWy8/XA
jimpHvQNQ0OOUhP0Z1+j9/v62xu00sfWDkN2VZh8//ZX2/oRhW78kSurxUOYR4S6vCWQMSfbk32V
RdDMCDITQZEshpXfklpcJNTflhEH7lg0FuYedb59Qe6i/6rZ1yzweZh7WJy7Qt4za9DrD5Ye9tfu
k6gaWb+IWhPJEAqkTC09urgrVN++W/fnZvJXDm/xWPxwG48vPeqzxWVx/PHxMfj4Lf9R0e99ExeY
JP7am+Jr9EP6Yft+PtdXBWngg4/BJ6uLIHhzki41z+XuvPhZNw6Dh7q7Ky+rCd4YlftULUHS+D7k
LsrKgZfypa+nLVexkil/bOot2vfnG85z6iG6lDRmVl2VPsBZxQwdowzB63gjHeNuup8sySkVDc1W
0o3VHd3KTT0JXakk+6muOqHYRL/eka1kKyjwtXwljkUtzcX0XRgO9dDETBfH3PGHqLOX8Y0y3Ysk
GpW8yjTisiCJlO6q40MprlOrLsO3qLDMgopoPkIH6f55X7kbsTozjY2IOeEQGl8nKlbn5+RXP77v
zR1fu3Kofy46K2reWcUWaaiUcg0UlczL7in3spu+dbMkM/pE0SWBRlFy2uZ35QJVaS+P/w5Pq8dj
/Tg91qk5NwrlRWfRUfihk+9+HCgrse0qh9JgoC7Ow8f4WRmc6avqA9gcSt5k22nJIcx+a4Gf70sD
0Xpz/oUeeotWRb2g438rrZ/3xGvidVtdl1VnrgmDV9PFVlTbORTHv+fyqRd/UnW1uK/GcDvSyHx7
zBSfn2M8HSpnqtV/NpeMTpo3ZuNsZ964HgKKjXNzzthQZjwvxbmZquVf316/xn/P0n4YMTVFCHzK
4HGyKD48PAx+Sp/uH4M39w8DspUpdky0mGrJamTdJatyiPuGPk0peZL9U/s1aFi7ijrSPizqoSjh
gVVE1TDxXckOvvN+mHXRjNqyBdbt5PuqkX7/Hf+O0QQQiL66EiBqaZo3Pw3bPKNSATYcyFnMh2dr
wCtiOeBrjiXqbm2Vwfyxr3+plS6gmY8MTDuWven2RMjTQuomYJy/C4o5To5a0G6KVODsEXhGpDzK
jC43rsWEeqPeKIRulxUG/NOuBqfHHxEFJHcrCxzgrhDRlwpHvdfXqO62HL6SovbzvNRLWn92JcTI
aQJxg1PfS5V6FIBwDLwt3uidUXhz5N2YZAjbv0VPXlUS6/kjcsj0RwiSILQqZ+dHnIHa9AsqFiXO
KL8jCEhVQGL4Q5KJAnMUCtx/yt+VqUqc2ZJGwGKS5aomNKJ6EkXiaLAuqPgpoDWn4f5d6UEcpLFE
26tqMkUjPcTfNGLnfF6nr1aYaB1EwMGJd0gaq33FK0OtfDqNX5+E0J2dzrl9epygj+3GkLAwP7e+
i51Ym+Pw1pOO+OcDRvGxCGUeplPfojmv015PVyod0rwD4Ohhw+lVValnzZhGI51EvN+SHy9EXoT7
eIn3+xm5Ql02Ph3P8/oLBaMwoa4t5/kjacYZ+JApEpZzjJMI7BdJR9PiPk25btOLlnQSJWcfy6xU
eXK0caSaOT/FAV1Hng3G/gy55/C6G2wi7TM1uaTLRO5yT3SMeMSVk0dh4NK+FZchWWz07ktOJaAi
ZTrRMROV1zdYBwYIRnF8WnRSXJVeXL+G0/3FCYCC9vurYrdyV5sUmomyYsulRJviR3/fndffis1k
5dCQw1vuTl7ka/vo6BHDIc5uXvp7MCyvFxYfrawH6KuTtfQYI2ff+64U1FRIo+9uoi6eC7mgWxQF
AncdGtGHjg+79Vxc7H/BhIpygPy40vu/+/K/93XlvY/05HgrI4GrQ7yafiEtpIdLv3tfFdvt9ova
XppYxCwuwhiLmwaOYnk1PJeTpRIdkxr/tUFOoYQ7V4ItFjflXXkxvhLrq2TiPtVHGyR6FNWJXecq
M3z2+CKkPJpTVM5ISq+qu8efh++B/41SCiDOCm2AbnXCeAgWYRzp59D92rbTzyEA94ewka/FKKe+
cZ0NdktjgSlvBR2vy0ZvHPFzXP2fhhowJc8oayE+Wa645nT1Vn6fVRH4q8vBixsgCWXeHI3DdIxZ
sTOII4HKSiibBy22AjhES85VrzPgWVG1z091F1cVEvflR9xbx6IZj6tm6AuuSwsy1svq3C4vy7dk
fyoVGh9XaUL7jx3ou6jBZozgj7WlYKhRea/Fs1i16aeZMPP+bEgYabSZbCO9loj7vB+t/O06iqZc
vFgIpvjcwa3N+Y+IQdkPz8omhD4hrFwBBFp02GjBfaXU7E47pthapce71UOuF0V+mfdcHQJQjlM1
7B17uxaovTC5V56EzHPtWBo/K3RjPhnrvdGtmxeNePHe/he2WVgpJ6aQJHGcOUFt4jsV3ljh4YdL
OMgCkE8zrLXvTeep//T0dChjUveP5bfeX4UYuiNVtW1W/qimnxj+uc7/BllzXTkNcooVPD21f4p9
qivGtbhB8Yky4VP8eKnFYxTkiP/fgVCOd1NxW3mXn0GxEBhQehchKb4rzbMuTibNuaXmZflTOj8U
+On1oxylZrJzotnI1GrhISXFbMt5sYsnUeyq+hm4Wj/4bcdyPL4N8ya9ffxSZXyWsoM5MKx4ooq9
aWXv1T/JdtWt6q07iwqJigptlgovgLThvkLbxUzZETRUISgKdwzFYh73rTiigBdL/nFZy1uRbutd
jIj7Rbn9V7mUXu6Eft7KYu/l/53l+73W0LguHzT222yVxFLZl1QC4XJ9U1JHTTMgRcA8rg3OFGct
7okyJa5+unT3mcDZi1n/aAiHZVovlNUuqN53c+UcOzIeC+0MVcwPRu5aivJzQ+Tnq9TvI9W2cRAb
//7ly8OhBT+21lg403D2WCNTpeC6xpSKcqlhTYeRfsbO+63+ViOHcY2ft7rafPFdYYnen8v7v86X
EJBPOFYv/Od8e8vlaB6LX04o5plyhhMV5C1Q+SLZWPcQkLTQPb00i4/dR4nYldTT4toF0RXxrljS
uHcvl1I3yhg2P6XutWblGfPx1jvLMjgJ22vdTZeQGrqxgifKmZLE9HK68jfYVLP1231fWlXilV5X
InVWzhbZ8Cy/lhY6pzi+qPypa88qXTE9D63bKjArH4srq0GsAvwqr5i/0nnT24VyIAVhfX8/hR3+
hg7/VeU6Gz3BZcz4Mo5scaumwbx5rh/ri8qWrpJ9NttRrKd8L3gzL0pkWdHtfyBlmny+I347L66g
FpSZSqDM66J+NoRjwMihKcXQ+W3HfUfoq/jbhtzTPrTa+8Q4/mr39Xvct7dpLGwEF8rY5uGi1PeY
VE0fP2+m6oB3FyZG27b008y2BESLj9HfeGYlopOG221TibfLaHDMyp+KQhgKFtLHx8fuJFnqduMb
BqmnM7O2uShOYtOc1+/Jena7L+19pf3i32TyaNGduPxuLyK/lZdCLYZ9TOtJsjLZd737oekj1SX/
qcB+NeCuFs0gP1pidrajado3Ly4qjzY8Zy1kZRjFxvb0U6Qd6keLy0v38bE5Lz58flWP9WtTtfJx
8PH5IRehtqhJCgf5DJ7tS72eBeVmPjJ4rsYYs8xa3MnX2FUpxohfR8ng2Kf+rKSx+l/nds1GsG3H
xhULifIWDH9E+vA/iViZMaitvC2JHkWzsZErczI4e59Ni2fRmaoBfNtn7sqfx9ZP5+hHrmD4Aonh
2P7wrJ7EdaN5bj23WuNWvsRKP5daz4P651d5EFvU5uHvMVXPwlFOxXsevq3MSOLByT2TESP6QYDj
9Tw9Tu9e3Puzh9lDweOKZ7UztzqLx/lj3OePsyPQWYnit6WyO9mf+nfmVSqhLN5FIGI5FcTvayTO
D61da1X7o8ss09v2yF8jDGWYtrTp82EwK9cHfFkO24BjdQUOYvPqvOpqxnoY6n+tsDJnlX9MVXTa
2pBODquHOdm8piX3lXe/+h9z9k5uiKUEgAtL7d+/1fTfX/FfmEk1wjiP+6eVInKPJMRLu+FOKvRU
QE9wlKqVPVUeWcl++7xVWTU20biYUTo6jgj13dGdZqRLjsEUl6c2sXB1I3+NuQgVSVwNmnDD3ni0
Yq+Wx7S876g2fehGqPZkl34bHKHzERM4jJPVeK3N2TPipwwhAdjIzAkD1LvJflWJqtbDDSd7qoHR
yIBc4oiFNxbdaRgyO5WvAxvdt7ftY9g9YpdhbcQHSOKWquxjqmHNAgUcgjQaeRudTvls4x8cOLeW
/pt5f7XuWc3s82/OF2tfrXv6wDfH4/atOEnlBcP60sJdLYevIqFJAPhCM/kSpKutbLA48TOYlZk9
zKrnG92gdm7jrbZuxCPx60kS90ACwedbrfAO5IUNB6/tolMu6pfF//EeSVhhDcVl+itLbH3O1sLJ
juNYec02j9hQWd7BkSZKALvJqkBV9Gf03FG1Crow5h4HKOYmW8fJXm+7irrxRdveEQIAPzEDC3V/
irka1zW+OrJ9r8Yjv1e43DlGN/5ninNeitPwQ8L3nk6nstCV49qVuFBTvlCi4j8u3YIDiDHOro9u
jP0yrsad7Go2qU6OYrzhocSmzy64vi6qYuvYq++gfuH4InuEzLsdN7xMvgHXb8V83RmluA8eL4ZP
FOAOmc8gBt5s5LjWMYAwxpxQ7Nm3746BJANOD99/Ik1fqe7RyceKou/zD/WZubdp6Znh0EXfS+zy
AZcyCsx1atz6N4zYGHQtmNygvCqBhWJB6pxLz+Vxa7Aofc7Kg8HNeA+rlVPH8x6NeKS5YjzleV6d
2TjfBr902K9VsJg6K8lcpIA8km2k93DHs4zJEek7Ivb6Nka5UgM19b7omhlKMbPOoPiYTTRJZGV7
mggpHtkywq/Bl4x5l8YGuHPE9UQtuA7Tgr+tGeIxneJgMgPCWc8xVmNCx2nHdYNf6LfoEL1qlEpt
M1LJaFkn0tXDhDYGW35Nr0GdxWts+NoIvST2cJZwn6j8DiUOoBtQG9KfOc9jIYp1RNgiBmsM17Cm
Mr0dJCnue518W2jihffN8BwyhuQJEzV+by4H0nNbIQrF55upAz+rLGzeSzuyTij/PN6VH2zM/1kp
1BGuoGqu3bIOAy4/VgCjRGndvnkJYfuGa3G+Nu715qAZ6DAWa3QcQkwKDMWoNuRjYJ0rvRGJZ8/C
jebHj6bhr5743nCbGhVallx4l0TISYfHvv7yVpzENm7Df3pi1tuvg2oU5t+BNf5UO/ZtWWH6L20C
hLZuzvipmIX4K67JBS1c3U+FQIlVvF1d/mjUd2k4/HdnVlG1oGMRW0O04bfkQ4RqrhMtcpu52ta3
2woHACsbk7e2Ug4O2cayfAVnGPM2ZuSqHET2eIYmRhgTg7xOk9Rdfzj1qbOWndMYNabgFSAPxj9p
4Vgl45BR374925VY1D0wCKXPWiyjsUrLMOOK0uE1KAI1COzghjBdQZH/Vn9SWyYCn/UKT0GJnl+v
dgrQIgbBDeqx+kzzY6Qkn3GyfkgthGARggCw3I6ELNiL1eE2sS3jnOH/fo7VJIc/I+nRse1TyKzE
HLQEdn+H9GP9jFTTDpDtrxELQ8zJAJxIMxsA1xXxttjED9EobmzYRHIRr2ufpGZrZ9hMmViGjcFc
g0UwDj9BkmiRdSP26Yj3X5ezh3BeY32OHVD1qlj2fDHejg8Ze6/FnFkVk8f08bq4d1zQMCiGsvl4
ijeAJFChuPi90fTcyamgQT3FZ8bdy2OsBODDYKxZcTPVK2AUvDHw2E+51ws8zI7CEmQ6jKGy142Z
hXhFxl7ZgNXbdIwNYzqNsbHxmYFA8atqw1F1NJ16me2m9cuzMlxXD4ZgZf1w3XWHtV25VhsaTX58
r1GPZbGKaRdrru9t9clau6P67n2TchUjVKV2YNUV6ar3vouxHmhldOGr/SVm3tQO+FcNTPpmp/rL
a+/V2+xR8DjXJXWFE1c2rYApcQCHtVqt/cQw76v0HjtJwIM3THAKMR31bvtWGGb04mGqhSKgopcs
M5PjikcDdFSYqM+vndekVsyro1H0e4z46JdZ8Z2JN9oo3hvz4gYKjlZV8OKsWOCLuhBxteISAlFv
M7UXayTVKKZbbCtONK7LNIZZ7GYGWoDxwEx9bHFrZSstr7leXWRVc/cS7XhtYY2SuYoOMX16Ons6
WpV7ncFbZRB+XAuQE2bYWGGCZ2RqOIgfZIEYn+PWMzSf7Xkq9vubcv++nKv8+/dv6GRi8NzaySgI
yDR+uI6ody/7KtWAHS+nygvv5qdYY6ManJbNmu5mt9JiB6bFQXq9prpCSLDXFC3w25CQuB2Fyp+/
KILc/PUay1otObXqOdQos9och8uWHFeLl0XMMhXrW5h0O9uqBc2ScO5IiNv2jh0SH9V977yEVlLo
+Be4WNwz+IABeatAiAImXYGootRUaTEOMuyV3eCGaoZNAbmKqeAyP48ln8TcjSM2s/8OY92cHnuV
YUfG0UK90JQwpfF6AvzLROlEnxHmS8z8QOYIuFRjnocBECbMbae8OVfeFKMxrvixgoEVQ6Fg7Oci
MhVhPkbY67PnZkdsUWbJ83Os5TEfjNBcAF4G11CbopUxiW1jxtltT1ay43rh4hrH3hLozAzMGfYv
3vdTbBCxrocpRYrCI/GEl1gQk3wNBoPN4odyveIagy+V0GLIJy3r/5lgt8XPwJI1aJ+NeZ0KhgZG
lZ1jeGoQkNPT9ECk497w4qTspiQxjmT9SE1RDKp2Nc/raLpURiSSVl38OtJHddacNWN4XOr23CY+
sta/KB0i84vyvbDd9aRiTSp0C903scDuei/xPVLfY2u9HTHIJJ+SqMiXC5XbEQMxhuSdIRpbb2aY
TUshLXSz/cLwzkHPVPLapSVjbFlJPq0tu9CIXwluG4mCv7Wo0ai5rTcSlZRcfP3tSCJaLErZ/n3/
5HIMC90/L8EGch6nKefOcWnFkWxFtZJ0PSWR69iZ61O7JyGW5W1N0TtRsG/ZjO7fWhgOtY0UL4ov
nVxL1Z9c69zJEoDqnUmzpX+EdGQr4hlT7FQk/BtL9mKYE2JRlX33Guqvc0QDpe7iSDxuBudOofVd
OXfP8mhPYB0IMFmJggqOy1ZBevn6hUoXSaoj9vGyHrtreEDhj8UOnFROJnbjXBWJ+b5yGs0R9CF7
oQko6hXhHWoHdSaxlpAm3b4s67utlyvocZTSuu3vP6SPoWVWLw1J1U27V337UqieGsv6X8Nm3Jbv
9dfY9g/ddDvuJwZXI93OYMDmsGpTla8WTWmzwNtVGr3enfC/68ymk0XQE0E8046FwAJwvYddcClL
hy0zoK+b8i3eVbDYfAPQbcVkprK0+04a8Ee+JYGFmyGfFU2izGQ0R48I69XjE8OOCMv6dpj6mpWd
LCWfxwKlds7VNLu4krfdKGl58mkht+WYv8zoe0a9JeU5nHh0HTXP+p4lnj9ffTUMrPriRVrprrsj
Ohj97nv1Bw63B027H2MRN0igxbq2V4iGKtq1A6PFUX1DDth+9Dv88/EhH5YFog33I5ZPlgEzq1Ni
wuveNqh/OGEJ8I3EJD4zPhtp5Nbd8dYgV9OU4R1E74WdRLPSeorgzMoKry36A9cvRkd526ePbAv9
AQSk+XLhgey17+0Tp/rSxuq9tFHLMaMRqlM6fPFyJg/w8wHTyHNZUXP4SwXfj/3siIDaf7ZbAkRx
HsfnpsZxfXSPotAfVxkeBXOpgnWRrUNLC/05VJsSCPLrP91AlArPdrjpqg5Kbqt/nORpEt38ejRz
Yxyr3vpFGPBj2wADnNp5YbVQtz+jGOqu8yTQiDhnxX+ddZx33KnJ6MKolBnt2ked5wkZXq++XmnX
BKndKCKC2Fj396MkV3qoVk5w0MkQaPK1bUdYMcyDvALiQaEkkW6z+VzPu3fR2guhjVX97ndRut9V
t6P8mBzNyzeDA2OW3X6VCzyix53KUXhBTINayh+LVjk2Tkpo9FmS5x8wCvRJOu9yAI50wPaj/Gc2
+LlH+kSTNCtPuvzHnTQ9FwnxhbrAp1/5xeLFwIHK0lNWJfXF56vDnWzInpQcdJ8tqmOZVnk4uN/Y
13j0iSvTXa0HbVJOyBfgVmDkzyzEsxrV78I7eRfsZ206jPOiEvNmoX6pnksXLOMe5c3KPRMxQJEY
bseaiLZB+FeeN5YEBhll7UPzAN3FyqkvOlgg3N0EOBKfG0sOvmfgnid/7R81cijHCWyICLjkUdsT
3770wyjVdBtXuKhZtaVQSovJygk9SoCjwYRsLQJz86ovF1sKKriTS2kAWHYVs7F0tBMTS2Fz9X9E
ndd2qmq4hq/IMWxYTumioliTnDg0ZmIXAUW8+v28uvbey+jMSowi/OUrb+kdZl1R6yU0dw13vQWu
BAC+cZ2iRYpzrXJ3kq6clhaMeVyEO9EBSEXTU5JbtyPiNKa7XvzFmmX4CWvU3brS34AKb5BUk1rz
visPR0xpjs6iCkx5tNGtxCMlRmWqX+k9WZouHGPixcQa9AhR1jj1wGWwqLSCTvS0bwQ3fBLQkzU2
FXACxCZtp9ZP8UC9sPAjG0QUi+7xhUNGwtLCToiyDrIXuBKTfOzYY25BgldvJqPfqbEBYW+TMSOP
UbdX48f0ZOf92xA+tNcO8Z2ydlO24CGR37w1xu271+nR+XXy6TXCrGZ497KhopPzMPeBPeKd9e5q
Rvs+IHvpRU1fSOIlY4K1sL4oKJRVRruxkgasESMSfc78zceYj6ZDQlOzoHysJf8CKOAyrfntX4bU
qNKr9480Mai/sYFRFt1znRg+SDIZfnvZ9q8RYeYQ4VJOwquPXRkSH/0nn6NB4L9RPLJnL86GK4zD
GJL2RZq53uqHLmRIjQUfnqeP9Ae9cKRH2AIfyMweOFXASwiiUJpkOYTe7XW/9gg94LtgBvjgcDxK
lA2iPiAuFAa0CClUKp3Fini06miXPXEIdzO2D9aW3dSjGtc2tx0kC1vsr7IEegZVt8HVUdCAFAmW
SQo57vjpEHhhFcK4gsftPlij2gwQfLkRscXPyN87nCB3t6VjKy4j7Bd8uQWVUk5RhbFzHyrWQ9uC
NbCDqJ0YK1qO094KxR9jdAEFVqFZxjzEII7yEdJxlV/Z3MMWdOHHEr41fAo8oN5U6mnjnN1mXHL0
FLYAlFA2IGJnToGPww9J2zXBmlX/paPZj+ftkBjrOw5ybAf9mOtT8+8uemAuAw71+aefubRnB6mF
5fyoSQg16wI8TMzqdwpAcNn5xqkInM/urfI9ymiM9i6ja3CZZsPTtJjXlni7b26Y4d091LWmt6iy
RPprafS7S4CDNxM5uMrm/rNa4FEVioF+C/ZgNZDhwy76COmdPdungrAgBku/Gw8LXdpR4pbhinyf
KmB0k5RXH/UBEnTFUtqVqa8wM9lI2Gz4V+EQUNlePn7OmhLocbhY8Ka04ZHBYLeyQs+QlcZuDPaE
Jrg1IN3VYL9+8v8ph8DuzvPvIfuqqiQYymvLVnEWgs6suVAhRrW6GC0RLj7NAqofQEXZ7pWwQjN/
10w+8ZEim907XvrUZbOwxqaKuCqbRrWcY77R1ChItmxlW/j96bbGvs9+r40wH2tDfFc0KOaqSIIc
EIkXrC7AmVRZrpMOccNhLGGSHFVw1ZhVSQYz86m+6yBYs1iGedeadrEa402ZVIESteAV7+fx6lC/
JAqqD6S4NKPQq5taGp+bii7oo9mIijHNiCf+S8NgIv23Q7Or6RgJXgYoB5MqogGkXBCJAYrHejXF
BeiOqVSbznZ7ak9QLYhN9CyZifHaRCsfIA7VLs4n2knWAZ1WIk2i0PdF4CNsPoVXyHZXCtO8Lk0Y
wh8d+GGrNUlFLeWHmiV6ruFuNG85ncSMsc/+3mC87Ak8P8/60ad7og2vH270PxwM8ZwqtHoGEgI8
KmxHMdVmTwa9+eaBPQmiddY7gVJR9DND5KHoq/K++gsFdRoOn2CfEBixpJ/oi02SqBFwEi+pg8Mo
jy0VL0jeTPVtBKZ0hv9LfVW7/9QxlJAq4NLh6YrXWbb0eaDFhU3ICXDHOUefuv4HkdZFH0rValXK
lWYS6vtNBoBencnMuNEJ0rHrXdQ3Uen7U/vB44+TSVA763IVdCV0p0vAR1Prq7rYIZmrE6ITo5/p
E9UX/390xDsEcHzUZKbzARAMeIveCgFlDkDttCYf43OmyJlnRDA6Io1qsFeN4N4IcjxALYOO5Gl7
2RJfcc0pnkCxe1tdQ1pDXgqCO8J8NwtH4EbdRuMBY3OOlmuEXTScHECQiE4T2yH4cALK9bShKCao
aaEtQ4WTmtIANiBIunX3N4YRYYjYoeiD9IMeWakwjsiqDVpnzOu9gEwxcva4Ezm8KySlJ2Trjs2v
ziE/JhhDOaH1j+dD85AT9oJj4WVgx3Cg0CUg153FhEp5xgxk6LjsV/vFEsXOeLSnz1oskdD342kD
KkKjl7IjYBMalH8NYo86LY6YBEu9RQgIACsufE+4TepzBba+6p3Y9bkcDoCD6PDue2ENGlywFDXY
FVTwOiChSrGFQhwATZoCl6EsH9GbJ7Z7+hMEPqnEGmbFXYFp3agORADKpd+5ey/F+AdJIOojArzi
ZcX1AYmOMBAQfnPzpWej0qPit7NATtYHFWtvBQVAa9/8YWQ76myh70YnoUOnu+7M2HwbJNsAPJ0D
Km9tK/VHG8VuRK8EVRpX+B36J+aG9t0ryvd7hPVx8uBvIFNS5UAlmQG2PVgbFV82FbNjxcQEBfsw
K/54K8wwmCf7hmkowZM5v9AKya1vkgfEZiiFcSPrsFMXZDN7S+wQTPGR9TLroxvTmYGE7oIj4bBU
S1MhHPY9B6bUnfomB0RsTefrAnCPO3/BUonhkvYPdmJCQCTXqE0LhohQClfiHFAt4t8dKCh0/axf
oTmNfvHWiUWIw4O8g5oTvr2e5jB+F9R+9GIoDNLF6YI51mqMmwEgFSQO/XzWGHT7L1TKtjgcE+po
ukMH8BtEQkQVnIDyJxt+CiYxBZsj9+/r9xV0ATxy7DHPg6zXcgW1iK0KcOqg4SX/njuYI5d/xe/9
9/ZVHSFkzrMND/KgDZB20I7SNYYllSger6BzVIL91qBC/SBzQg4dMQzzsE6wO/2CUt2Nmrl3JWLc
mS/Ag0CjzM5g5aYUlTqIxRI09i9+yy5cKppWSnUz7oHOGrwmh01ncFgm/ZVboCSIJxuuAY9+HfnA
B5K6dIQwfv0mHLKOvar7wqsEZu/sSWGDEl2vHRW9bFDzYNfzu1qApgeX6u4fvL27G1b8Wq+Y1dHP
3eP15yBnnuFn07HqlLjhKJ/tfR25cetCzR5gyLr5G4O/aeBfBcnSSjvWg4QPjZrcuT9M6wYC5hu6
YmyWgx2KGUSCsO5JP1hxY+cEY56/QXQBDR+uIn1kaIvf/N+xwC/DrKH8jJCm19resEjAfhaVInwm
0FPGjo/EZPPAhDWzcoD4YOHaaB139l6JxjpdvOWZSY2mobUsXUhxw2ej1+gf+3dqc4iehK1RLaoT
1MCzWHJivXhciRoeUd5pU6JnSxHvGbS7dlJwDXmHmpNXzWfiNLATZk9FSqFpF7iSHOwUqtIB/opT
LVgrLTTd+eFhD159DFGmvbJi8Gn5qPX0Ev4QSSqvoGYHpSRx8iZ6Nyb833zvogyREs2zjtztK4IJ
dWZy5eZheGlc7T27CI8GcIMY8yRUBO44b3iPBLtD72XgBYLRDgRX2TBlLesJI2i0gyICKuTK0ZnX
P17nckN62+bXFwB9AM4P2BRadznXmRXGL2U//lF5iWIqVVnBa8m14PwxKRFswJ8DLTOKiL6BC5mP
nOCZVK1DHtvbR+hPAWQPXhskuvhCRuswLer9pI1DSr97ip6tYUYt8hzdjTCmkmiElWbv2Q4ObYw+
jYd7R3kWdK2xXN1Hr9awffXLuvt8uBxziVcO6zn9Ni4DrA4yhMR+aSz0Epx59vnPzuiVSLAWved5
WDeWSGoUSGQVzgxRfIONliZvbJ04F/R6AwOhBkrPIP8Obqsjc2Pcdjg7rw1iYMh51flQB7e42wg9
8xO+mh2H9+X1KjX8nGQieKno59Rs+aaKrgc/AVOI4jc4AIhz9EFWNgeJYj+iY8g3IluHUH/Dxyye
V2pLatdrFk2YWHCRvT3KpXGvatjl35G2+8lBc/D6gxYkeCT+FktyrI9wV8aatzBrmztZFzpb8NbA
tbMiv1/mAh6DpQP71tcgi60M+dKjUz6tFvoGf1X+xemcBLvGpDMvtBdy65V6iMbxAhViU0ykZLFV
h+11tGpG70WN7K1xz+857cc2gmVQwVrk1lUb02dsoPOKvqgr878cAy5F/PV1h02k82p5Z7JOgEh3
SKCUljxeAEU0G/YU++7NveSQwLABQ4TQitvoYLk7fAiRwcEJIbfa2IdRYHjYMa2Bt11zh265gYCL
JDJuUHBQrUUrpBNceSnmbuFeO+M6Zt9Jz+CiPv0UMQ2sVU79fOWW70OqEls9fV68C6wS/gIHuXKb
1PlA5pB4pd8Z2KaGuzu65dl/7e0bAt0oJZ5dTnV+Qd/KlpONoYiTvZoqQwVim8NVudA+r/dqE2h5
SOhexW9juWhA1GJDBljlYYk+SKbFED1CZhw8NdYRBPmuTZMhdGVXwaMsRsENOekHmNtRQ8qcWcSl
4hJfUda9i3RGmV1nGOwqAnxdhxSQAyt+WoTU4FxPVgcUIki5rwdW6qh7QMsCP9CQgcVjm2ME9dv5
4yRiq1rh82SQCaXVhpEOz0mw3KCh0rLbSKq5K/SwU6kId/5gc6BRx9qM5+Mf75HeWR3iKp4TZrs6
OBQw4a70vdpmC7wchQcWU/QJOKpigltFeDqYtVlnff+JUZptODGQyL/d77lt8YY4cvNY/PCBpCxP
AkSzjY5nafFkDq4Jn6mL9DI51nOLhfLxLFNlfsFf8SF0yIwWEnP+ntH8e0JpHKj5L0eJ03fa9viY
uIxxSAnnkfMJRGdybdld2JzAnCbPbbdP1ucVk1pmX+DLWc8Zroj7NpqoOi0G2fbTRPYdXRVGQ5dw
YPvY1jA5rIccCJMIEb1GZvMHeCJ+3ikjP6MqsV6h+XNHoQuBFZ1X3u5llj+dNa+JRIuBgB31v0vT
fDGKxcK4R80m3r+DTjyqcVqJOK7OClgm7W5KMpdpG/er8xhpl8Zxkrd63cq8Dt+n0z+c5xeK8PEs
jxed26C1J2zjqu92YYN0PF/gb1evD1fN2T4erSphLR4fyKQMK272G3LliurnJcj0x+27KOeX6rSz
i/bZuJtHnRI0zHHdyhb167R2mmP/cd9FjcNkV13ea6PTvdd99W9pGN9LZBfGSS080V9pTwpOyx7u
bxxWCHAeQb0SHtPxnp/e49GpM2ncv2rG4mrMLo+vnJL9eWDE4fn2b8XHxwW6Mjc6v/cr23d4gTMV
kMLdqebu1yhut6r++SZFcFro1UWa9+7noB5HOz4otWzcsiAM7oM88e+cBQqznX7jEbRX3vEw5HAu
eTSstLZnbCxZANAuuPWzmn/o+lg9r/4hRYaja3l14sTrlv1bzV9VR0dqXs1B/Sijbbj8NKAwFcIF
z+jAZPQxVeOgjrn7REYklz/K86TE++QXTJolKz4y7ED9gF2iTE1tGhEdQhB8FnMHUcB0fKIbgLwN
dcIcKy+OcaNpJJkPr0YGcxogfoOYIceyewRpZuP3+kLw5OUi+kTliHddeR3KYwReCwjjZhO5ATSg
WGCy8NiMeMs7loUPuTRROeRT3idIg6Btd9h2W5MXR/GQpBYJIPV1MkRx4X/v1LeDJgi3VXRf76MS
oSw8Ryidv7aFquitf2AHH9Pn7w5Eeo+dn0hmcibdYcB/U0SA1tbAxjR6DYzNa+8aCLCFyaz+xyaJ
sSeb7o4thfXPLLcKADlWuxPbaep2aQMfzFtqIU+V0gE5joxHWOlGJ1zJizG7aMkyGUNO/L4iCbV7
TBtVynHPK9bVncX5tc4JnC6U8L9rnUk1HWegm3zUoTk7x9d6X0yohWyLcJ+Gj6Zk6bkIqJGkX4hF
DVZDCr5TsD+R0UPCKjLGz1EWppvL9DBoD8DlI0CI61CPZu0f+B2Ig9TOddsQ/+xZZtt4CK5Gt1lp
J/8Qm1nNJHw6yEaMnBlBYxMx54dzo285XI1eTmUSR20UaDGojIofYxn3jYHhFXY22FMmpIIJdaSP
8tP4OntM0HZw9wOGPcF+wrMKLFZmu9aoxDHLrSBOTrTxtDAgxqzxASG6l0+PfVbuUxcrPFaFMc3X
ZHu4WHTm9lUgAGH5GLBilRRsgOyyxlTTvwo0xPgSHPLZMz1YfJfd+jl+goWHtV9Ggx0PjUH5YCA9
ES9vsYumqMTUrGO2TaAp7YmHVt6FgRezyqygoVNze5P3+wzbDmekVpnXWv/wi+12N3GHFKyYVBiH
7T9GpmE4x7P/eNXM4+3fvRLeUCKqIs0KEd+lR4YU6OE4ycLyiURMNmt0e1esR67Tx7MwW2/XdVbX
y7bG9UF9iSnzMBZ5jh9dD6XxCzMLh+r6kF4j7aPuYc0iw3sUu4gjjksCYdQJwz3qVMzLvQzfGN7n
l4V7equUelRtxqR8Qbwky+1aVG94T8oWVBvrf/sfFszfV3S1MBCfE3MyGKG7/aTf54gD/7kiaoVt
nVOtutDEBsUgn5xnTr2H/FFIlHBM5knTqxyGrXt0fAb3tmM8Fqv9b62GlxNVEGN0vdtJs1crf2/n
TXGDnPqctR9uTke30a/X+42qSVxOCILIHXiHPiH9MTgyolqld2e0zZNpo38Hb0t4QR36zOjSXX18
Ga986Gf00fvZMBteRjziu8G3xfz6gwgZVeJle3n7KefpNB8RJxLhpaN2H3M+iJ+jY5Syv44yXifz
2hsKBoD+DBRhGcEBsV4xTEZEL8mIYJZ3r/7V//Qbxib/ROkIje0onZ6DFn2xoLtBjPzn/lNZArMZ
VgEPVIcfGM2ozUyjUHn6pklLNfvKu/A+/QIt3vsQqwwE0JDV1ds3eHP9kiDyFmAyzbEKiFAdAsMZ
6UbQggce8QUZ5xEDIKs5X+0DdG0zxG0J/i5EEL+ECXyl36+ci8/Dc3qParN79MR4erUgFsBK4mDu
DwHztJgUkxck8lmO6Hdpx1zixGSygUV4zQgAHgQMObeS+g+K1Q08u8eEMcmdIW8S0kDwF8cf6jCl
PSzsLt/CIVBRf86uKR35dJts62vdAc0ge/rqs67VaZQxVK8INkrCrf5EWEHuGfmMZjcCWxNhEYUL
TjIABK9BI4uYR4xbviizU3YLKBnGPrVDWuZqKBN69YTyfaIoJByukM2iVcCuFhr2ZP2L+lshcIR3
zVj/9P2TLlE9EMFOSF8hqFX8Z8t+Q5GEBE3cTRluauZGfUAxlUECwTQGcgQ+DlEBYd6GwI5UMSHZ
hJ5Llwu0DQjnhzV+k6rIjakCidqEbh6Pe+uBWgOPQdtaoSwNse2J1tMJ+wpcqTFddliP+YaNCbXB
07WHFCOzg0Sax15tc4ZIDVcdShjzAWHvn9dmxdtveD7pYffq86gklwWUF4ETA9kNp4QjWspuQgsG
9XZ4WMAiySWZYCk/ulCjcLsAcI8evbAbnUYA8qAsqTIgKf3X2FwJImWeExaFU/x93j5/J29VyVQw
XoaYZ/ClV9tRXnE+zzkzPa4RK0o5J0zsLvGwSfzuRl2kcp7TXaKSAeebJ2dzlp5sfo5IrZkURr+N
bjQYk3c/SdqS5fxEO1lzOxs2+rKC2/0iL8gMJCdMR5rfn+lYsIzVW1Yxb29uPw3AUz/M/z89dpea
S5pNAsRBbqEEEcEoft+Jk0nsQQEFzPQGACwOy7rPjzSywNZx1elwUyr/EWe5+bOASkl9zv4A4BgJ
FNiFM9Ptb/zb5loTGUf1aQlPjPjY3KH0YydO4txZSBOnOb3Z5ehm3zCyanh3WpNPa/AMROd6YmZS
vm8PpxJV3cIWp/LplLbgmWCdc5rqE1HonQnFTYBuQDIBvonGKCAjktiQbQBCjmaTyUR05nHDu9kU
h46D9hDLjqeFgg74bMxDYQz/Ikjipk5relgUX7t1/fewrn6d1q3fdJGsV7/pOl8/1q/Fzr/3Dv4u
tYrero9Cut/xUUv/a/kXEqsoG52h6EGP5FiLQUldDYaa/keMN3Ibsd5gr1HseLPYwPDqBhJdzLmL
h9zD+wfCDgrcy3bF6IUSYrET58MnOhijTtVMnuaDqJEvwOWk6mTZT6uDLEZQhZxX3xyCQ2DcTxS7
dvt+cmkNVg9318acqQ0HpMJMeGLM6Od0lfieWYQwMF3PnR6ffzz8i95AXaFpdRPyVoBBofUFMda1
BhjK1xahkML8x3+lCY2YRnUQhMEg/BaREfYZVVVTuM+BNxYgFNlMvsbfYXCdZszG91fK8KG6sews
s+lr/pqfHAomw2w0tVixor1d6cUw1sLv75O5BD+PdNT8NWx2zGxU3yG6ZXb/mjj5xe6/wuyXNF8A
XIKD1L86ZsEj3+IdwkuLa8bT/jtWKHNwJEWkvPfAlYDC75jfyyVv8ztWCR9E/d/OfhOyPOc7vJ8H
KSH5+6v+sFY8BZQpRfGu38SJgapiap24uATiDbvW0dcRQADZATZHXat5ttZnOJ9d68Wy3LHzjn1J
9xRRS2BkdbtD5E79tRGc+XuwSCQCaDIy1WSbNSTMWqF+AfeOCjpK5rgnIl6Y2he6q+9vHkQyKJre
rfz9TW2FnglF2jYuPnfr+e+FmFlp3iGJw0gWxZRFlseuV/HO24r3cupu1aU+51yhxbehxbe9Q7gL
bwPd+DP94Nq7D269dtAOVl8NBjh6WjAhD75O4hyXK5txvIARozER+Vw7RkI4CAeDZW4OxkeLs2p+
ByRDTjF9eGLMHt3W8uwmFkReHwWZgwk8544KCxVZWLTbFdo4B+vWb9u5wTfE7oB16D/0qSTznrrB
+IApCctxqY9E4cX9FZ+ayjzA9x0OWbGzcx8baQTQNZvsbL5i05uMnTCE5AwjtfRTjxHPXLpRjukz
s+r9/C//YzYcMA8wm8vr9GjDT7WSQJTR0vR9REqaEyH425AUzX981Gm4HHsTbyLe06Rijdfzy/vZ
Tb+AqPrfB6StxiETWHPaqGmYGaOuG2jsVYJai4f1wW8ssG91k0nNqS0YGnYSZpxynXYjQJM7pN1A
eeULi41rzwiS9bX3+necVaLjrAqUibUm3jmXHcsDmG27AnPsOU3/3TOHjsSZMBaP16DZnDzPOFaZ
ezpLMVJX/ExNEH5/ISyPTosdWKgIW+A2Clf2A7+QXiWR7/vqTrOGIscvLYjf6u9uXfnhCd3E6kxP
i8PifLcOi9PCiFojI2pHh+a5f0SoCjoI7abdLC4d5LZwarn+K1aOMX2erMfJ4rHNxyvH53+P32Nh
P347yBl1ftKv1s9qHqNIdEUidtpArwepbLMIgF/ir4TGLQjJQXqsOeg7vUiyvXbEAVSqwW7RLv2H
iuGEM1TDeGLqVnwJwHTbkotlD715XQPBrT0bTumSIdCLoXJ+2GBAQbk8GdMHJjtuSlKROVpPzfpO
UgOEI4jbdbwV6hf9Rq/EKMlqRqsILfPwhTngPtrZtYSiMk5lh4VwYECinCezhfELavYCymO5m7cm
9QmB5vY1fY3sxjRGDWc1jHHNPq4NFA0Ra9wms3yGd9kYyG2kRh0hsTMCD4LadQnuDc/byedD1QP0
Er5S4JhANl1QKAqbcWjrgyxEFxu1iGowbEUn0G9ZcO1TWLSQ8e6vwso4GabD/VcXITSiuRtiAd/V
FMuwcme//nWZ2cRj1fCCTvfDi79foN1S9q8cTxNSB+8SvMiQzNp0sbg6jVFreBiUUXqyzlTeYjvh
6lUPwQ4SAi8Eb+Pr8YUuVf6FP1obujghL4oGIJXoLJUmWqWnu9dJ3ZwFjufTPX1L2z3ZengOIoSz
eKI7ou8Lmpcs7YKJfqhqVdBDFUJO2iIAucEBeZmNaIMJqs1FgArW+5ryNpIfpd31vlHphopF/mbH
4y6kADYJ70DH67A+rMuv00JzYlF+XVNb/5cSIwTHwXEgfRCcZ2kBj/9EylCpsQHblHqzQ5sEkDzC
PrQaU3/lP4L94BHs/q38lxf3WtPWVNNjNdVySoPwNrgsLkwT/bAFP2lwHjyYi71n8GJvJLnD84kR
/uahSjLl7gnnLIAm8bgQGFfKOJcZ5D8m00SXGOsrpHQxV1qIJve1GxcgQqkFcfZYJtZFx7rCFtTZ
WnkP1FBV2NKjXAD1ounsvsYUjwRZ5rjj46QBZldUQWElVB+HWTWa/ekc6AzA2UBxBRze0cv9Pw/9
CzHbOLPMEtY20jLOMIvPMLNzJ7MzFqKHs5uIpK//a9PtVPz/yQFe3u+ycLHx86pulzbeZ4uhr9hE
jnNAkc76RoLvFF5CupaXsLRfhH81hAoYjn3U8d83NrJhJcoXrS81ZOmnNgi1COr9jptzVJ9jahHq
6aaPQX9fH2VwMtkGtRWWrg5y6f1Bd4tg4wAjgNSmptlmb/7QivGeLlAA1FaIgnjFUFIs6SCh6oSh
LoAKWexytlv/DtvDtvOPCsRpLLCMINoCbu/9IjQwDTUGlNDG2ft+GR++8TQD+lusSyRfsUtrWt2v
3TYDOS2WcArPORnorQBifh1mja8MP7J8UEVltNnhATVOLRf7Omqpxlc8yRaaJZoj9X/wO71kUA2q
gVj4SGG1sY+M1xVUItbPrzhEDItC6qA9fbhSEOtYK0e77n1p0Gr17j7k/F7m33wDeppuPAkk6AOQ
QY5anf5Ad6yqkTm7Le9+hY58hiXmtd9FVgwbAPCqZYCZ9wC0K2I1EqzpeJ/bZ/aKQlourhPsumfp
TLDCh6AqWCAiEgKMagGWJeE3Z35/GSdveP+Rhi8VCapsOzqFABRBsgH4Z70TKi7uU+rLQL4L/iaM
uUDZ51AUV5ZhAAridj7Bfoj7RLJAfsdc+0QMGkpKBQinGb0aw5/AXcH7lZY7UdBl3X4HR1VUHCpe
032i6lBzdn7LrTnoWQwMYvzcag5yq+xJnKHxpnV+Bh3uUJY4JiI1rXpXIAq3IYwNJvg1OkKx2Uci
1wjD1CWdF69b7HDl4vDKBUAVqkx4IgHuWgvqLGBkcBZzBcr7NLHEJdKeR83DWZFI4kiOCEl71ujd
MELUTduOxE8arNt4Gr5l76SGx34AekI/weTDk8gbjRme97nr/1fz3E3dq6Pf1hHSaXmnHhKRFxwd
dUmBeHq77V4q5x8SvuDuj5mA/vpOGBrROrPoQ0d6mhNE9oHvm6qUKqN750uovujM36H+NUnJMhDY
1feK+Lk2zfe1ycFbP9+1A4nh0AKFqUR7nkhPLH3dhcw5OiOVuujBgWr9EcPkQySiHoDmlFdbikL2
BI4s+hiDASgvRQv5yYpTJr4OLf0ezT0EakK9gbix7b5a6Ri8AA//cFoEDxZFSxrOEJG/FoQIubtA
2GFDS51dqQYmXJyoYkgfXnJR7wpbBtfmRj59hFYjMizteAonRG2MRzEAxbs6AD6hQ8HfitajCEDc
Kyq9XG1o3p4GtAo2wK4RhpJagIjMDztlsNPjyAcn9gipIXXenG322BdXrcW1o+roIoMU7QafOYwt
wH8Sie0efa6e9CuUjgIYB3+VACVJPWW12v41wA2r6Tbdx7riKQV4rpvuPDwQkuuG3IVqTFIOFD1V
apIfYQflYTrIj/jDYYytOCMbv0LOnn6upaVEpRA2q/5AI5G4wqz16HkS7kgwRLfMB8z8URCRmgh6
Ig5hhOSx9PKC9x0n4p5D3YR8a5j9hfI+YFNRXzmral0ScFMI8d7XRAZ9mb3rm6H5ZnULoCgMKWDQ
Hl470HD+lz6sipeuKaONm66R7mK60UXfMYRukUFnxK1sVJApdcXBiqUjTfCMyb4H2H21WHQk1WH9
/ZFkyq/4bzIBsxadRqq06NbAnax4V2aSUfkHKo6x+ykPNXxxtNBQfZdGRZaDmOiL5lV94sQncDSu
mwwY1hIGnuDSO+DUrITs+SfQjseJIOQxh6GFT0tfnaKcGJlaD4VnzyjvFVSYPjc+6EgfVqxwyGHU
yfaOkYMY0WyCquRLEVEzEGgAvwLBj1iEk82vrKHz7I+uWoVaFgWttGPyd9m8AOyIFBC1NezY0eiX
lwsr+vAw5Y2m17/PvAOWAk5FgRYFR3FzNa0/dPdPCRF6/J7CzTPQsnojpmjaQlMp4nhaFdS2Wqwt
0Jd6otwjLYmw2ZRUbbGlZvGh6lK5NvsSkGF0SIsGXxzu/s6cY27wFpQq7SpJcekqNInHd1SvJ4cw
WSSEhytCuuaoPaTr1R7WlHcYiXX/+tywc53S5Bq/Js/o1E9PIAfpkI0Qrr2hF4MV8WyHQd9rUo5b
s5JnPaAp01E96KuOdtXBQjTgsDlxW82MiTGJ58Yk7++H+2GyaWBJCymi0zvOkc+ainr42rw2t7/a
BguV6BhdRmfu2LkxkM6U8BOx0CZCmrePEOzL8DHuLNxs0lo0F7h+c8tnd8zD2hi6CfUv5pq4a1hn
cMNH1hS6HZPlN4QIzTsS624IHY/rcR1e5yxT75s4mh8eohbfzyTR9ronLSb95o5gAYTSKx63LeJB
KX9NtLh+VG0UQn8GGh9H1tx/YI94QUw63yumFt0L80zygTqs85vsoBn2IZozpRBE21vessl1b5mD
kAyfisL84DyGVCfmQTAPnO9x01xKi0Gbu6ShtIApWOSJDBGJi12AMHa/Y5uy1rtadPGklcQLzNfz
7++ltJVINCmHKF59OvcBgCiy825Quw9WmV9FB6x/n60Iha+2/o7Ce2lGFVvKYHdfqq8KmNrwMz6a
sxBRkQMWhlTRSTIAacPaxNhUfUHyWrflCYhmAaWDF7HmfIx1yqA+4HRExUZ1G9JnLwceTX4/zqjX
rEaq3QiteMTjLDqQdxip6QDh24Wr0S7cY8gQ3AbHXi0wvFqAJn6v5oF59DBdE7rlp8Z3CdDE+qwN
yjAmu+qvqti1vrzGUKDG5rQ6qnk1b9+7/GuOmqPukHx/eBzsB/W7uR80p5W5Kr4a/qd+4o8bYSOs
jhGGZsq+KO2SnlgAAcKOnfpjEMjJRlOd8YRegCjm8fBXIoz7Hr7C9FKpy7n13wuAzMzWwd7Rrytc
MiZr2Yh4eFreI3gES6/70x3qpmOhtTD8ZCzt4W5BrLEMnXUJVtJM/OziVntGVNgD6pSKKiqsgINb
bNfwHgK7iC71xafTmcDSOSDh7vBspzkrxvj25EOdJZ2b56QBm9CBVMIK9HjnNne3eN9KjhAhst5x
pmGm2qKGmOo+528qhu+K2dWd59Y6sNZrhL/0ISUdqLuGVcXTpc16O/+85U7j1zyPq+i35WEN/hfO
NE6Df0mJnBeR3t18eA/E1e5TOpGsZG5tnkao0r1lz678Gc4FVFU/AmIgD5wq9yc6fk8Hcf2vfPF0
qhT/SrtJJKs3aBDPGlYa1IbF6BEhyabX4h5bjbcImfTGPvMloZqtpRWopFOYaPf69JpU3+IcUpbD
Kem9u6BmS07FFSbM8SeK/0LJ9qUTdM7W/MU/FdIuSGdRO+AVJfCn15danKrmj7Bug3xfUyjws62+
r3H0+hQlUotpmHNLwwqdMFxdrOv2tj34dbuY6bPs/PV1fB6nIRXUbFa1K/9Ut9TJ/JyfGJKGlVKY
V2leH7vpvnhxKTjqshQ8nnvHHhU0wzO8G6zEbli6Z1KCksmnq8Xkyzg6Lh0zM8TFkk9WRyw1G8fW
mivFEqOkVQJ/GbOzICPGDZjXbNDyAFfwVo2ELOmoBq1nS88w0OW9Ij6HwJuVja5uFYdl2gvuyYmp
PIKesy+Bfop8/Pvgyx4qa9D/Vg9PmXh4ufWfP5/PpZOIxYxVCSoBl5AcXc9QU/DflF2RANDq99GQ
nhvWnMXyEsxZEPntJ4xDKftrqD7AUMwaicGIBKQbCrqf3oCsBT6qtaBevMx5fmUOoSkyPUoXW5G6
jAhjUEJbbP91e9GJ4kyk/fhsLvgNJfuuuVHiQ+meLUcbiCSSZuos2vY/nzIOW3NVFVs+q9qZJKms
msR/wRlF8rfClcr8uqmZ2R4deo/f8z+wgpiARHfoNm49Uqp7c/gjqwtsX3rrCiIfriRCS0uCYp8D
fquJfF5soTCWzWBLj4PH7XFzXJIrW+WZoKGClGR9otS5gsDhIdo5pY/rmlcgO4m6u9OadMIO0pOZ
f94oO67MJAuuNPvEsy4CZ4PSB6M5z733x2PCAvzhVkEbvhV2eewCg1+xKcUA4q8JD4l1dKUGeYk0
FpAnZGa3fA1fSWVqZui+IvvU7PjM7AfzmyInNxpqX+WXlqnqbwk6mxHY8LRk4vDbsHaLJDVPpWkM
jWE80L3Frdqwi3Gn+HqF1d7Fz4M0NnHCAMH3/r9qL39XvD4vpcc6pc7EMqLbbvLohpXhLh8kbRBB
y+yrWvv3osaCi1wF0KPLi7QECj+S8LL2cw6n0jTaKaR4j4CP4gRdZt1+0ONX9i4lcHHyFcvCPiPK
VceZIJroRLHtR+sBIinfEd0fnUZf4ivSoqgRzhBIMsrgvo52dDUivNa+7r/sOeN2OJlsZmi6ULCE
5duW3gbxrLmBE8w/WD3wSLORDkKa9ZEv6VLCoKDyRDWi4vzSnQIxqaXDfrBMVyk96kavhuJ9NjiE
jeABvaen1UQXQC3QhM3kgtfdhWIh3/2rUTL8nPRaWJD+sG82JkDylsmyiYM1HMU/LCY3tU32B8qb
xnfxV5AiJCQZV3AY6SgfZdilqwWs7jGmhfqnTmmAlEG6xG34JmQE1BeUu6uqpfT+5kA1DnCS2fUq
Pi6MTsWVUj7VAxv/D+mmdmcfPfu3ov07XgGgxHSpetShufEvZaF6RGkouAfGzsRGxst/dz0yzSD9
rdSt2ki3xqg9PS+eX+dFd1oNoBZHaPIGF85rCPcHHlDHUxWDGruHVembKg8YCLZgDR6h6F2qp4k0
q7xYciB7R/zV8/AJTyKOpLIO05PIk/hYt1YBqm3/h6AHQXOrh+BG1+nYpkQ9lLkooFUO97mRp6lK
wV1kMMheGMslb0aXSGeQUyDnAcxH/gJFDcoBKgMkrrK8t7T1lNSH9EnsGFA6KEGTAPMM3VS3kSyB
oBWSnSs4eQbUXoV+u0FzKP+HjNvDzaizSer5Aau+t1/v6CKsW/9XN9MEeHFTMqdKEL6S73RP/W9q
IIxPhutHQko5rrTSuhSPRmSdk671q1TkN/+vykUgTABYsI0ZZIlf7GhffOtJ1RcDM+vi/w9N57Wc
upKF4SeiSkL5FkUQ0djG5oZylFDOEnr6+dr7TPl4j8cRUKt7rX/9wfpDrBR+0LKTiwU08TWsMCMW
lmXGxmSti3Hi4BLVxiClZTG36G2RtPzZ9nQbsS+IqlA+1Qj8DstD7xnX3qNIrNyatkj8XnE1FnZ5
AvrLP6QNUZNME6pttDd3ZFmkT6im0E7Au97BjciD6jh5D51YY6LTsLjDU4IEKuf2So4zOs3YNZh2
QuDCBpkrCjDG/gEk8GuhbQLKRPtvOPc9dg/VOzn300XHtxVPMuNNeYv7TXZ8UM2BqPwzkDZkJ5rB
I1jo3m3X/gqXLYF9ZlvtkG3Fx9Y5Wd+uTDMI5QDsJGzgNX/VT4szwCt5D2BkDyzcCVzFXJnjTwAb
ArMQARgPH0jDns/Kqt1I++loIhh7X3gd/Lq1tS3DeNei3ol/+qAVHwPeJTtjLd6zHUni78RjcMxE
6M/EQVL9HSXCq1ccHgVy8dT5JdbLflGat7u7mMiuxIIgPqtofjM7JnlDZFKrryOh3/XhBsfPy9RN
1r2W8Jdgwn6puMRNq+K+gXPQZK8y4kYKA/f+rm06zZuoie4r6Y1LqR/eRcXTYZnLGQRtalV7EG0d
8b506uO/Uk1YJTB6MYgIKZ/prKnaKPxoZs4v4lylFvjrw8VhW4bq3mTaKw5QMfOlN7c1XjHxjp0B
h/Zoa+dxY+6ENl78xIINq2AWtUbM9iFA839vwnRcBFcdmYQwElHTgEApDQy9fe22/1BhYXmpb4Qj
uUAwxYBEzD7+gawCSWHPPJC2TEctxcEAHHpBHdLDq+mESX116HdIO/6hNYJPI5hu8MgFSN1D1hID
AGW5au92/pQ/pbwVzxUhWc+RAEqFBzoil8eqxY2U4A5S6gXOI7RrgMM4HSAnKM41to6QfWrekkN0
KneQpA8zlkgYHW04ePChEKjhnX/hC6xgL9Cg0tUR4c1rTp1L9djYG+N0X0tHSI9CHna6bw0/C+SX
m71XvceW8dO77nX7uqVfYarEjf5A1xz0O3mby4G02JtsvHh54OIIH3iHXCuB2i5wGZkgLVIlGhR5
Fmlgl54lrvwtdEG8KXFax+eOgfkGKgeVXgOI/PiLghFxMPE6/2VAwNWhYbjWv6rP/2NZkRIyeETj
7ZRz9UZ6/NsiyHjXa6Jo+RWSX32J4Se3EMML5SzGMgSQcJ/qPqCfMAYe7ZCqVnTYvx8f+xemgXZM
jSagyX+NN6iiK+YTYj4iTPTFDvv4ZdpIhO52AigVJ+PEZizexHCz3cRbAnWk64MDT1kLC1Vxg/61
8i9iqRL/5ZAfA4pETcr3M8fcdl+IKwIJWRcvSsVZKd7E8+a8fVv6S47GhMGs+Ld276+1y9iRX0/4
Dt0Q5BbehMH5P2iV6vcgLNBPgbhZMlhX6crC2nnezYfE73azxm21YHbChM3X9HcVTpVgWsGteush
NvWM2cSoraMGNE4de7fwXBZvPFQ6LQQnfyWpKDUpP/dj0BM5gzF0QMQNgx3lu6Q0WHAFF54R7/WX
OUHOIUjV20VIBLSY+vxND5AXU1SAXzAfIkqWYvn/zuTB7yNg4gtvoqTgWPJduFm8/cG4fKegOzm7
pZ/f3OYNUE58vv61ztDfce/IX8UmK+HgIUZi4jKJt5jJ5/0p37PBJUdhX1visiQGS6JkEKNhYTSA
mwY0bMa1wpdCLNac9LorETCrSF8paMi/OSfmklkemW3qpmHIbh3ue+YbzKH7X5NMapFLrZ8s1BO2
dWaOtjfIiSHSiuH5H7xu+niM+NzcOsGL0I6T498jSnhwIu70/pSCNGCk0fDYxfnC9A1EPlmKCTj/
EVZz/yRB6LHkNcws/3ZKHher9k2Un8X3snTHUAdtebs91vyYWKbQdBiT2wo0EB6Ius4xF692Guq6
8ig9zYsAsXWZYk1NFQPStZ3qnxsj2npV/CQ/9efiWzmOqhcB97CFEraDg/uxJAGtu0ybCk8wZtHT
pvlNZts6UcyDxExuEzYhcdK76Nr/UP5cWnBZA1AZzZKKH7ZNbpnuqOzUFUHN+Uu/K08awHMFTRcB
qbO8EnyJZoYsb83pcOVJVvOPPJLGCn0WKoo7tS6yJ6SE0TX7NACn+Z2wLy23IvQQIXUVLmaK/eRC
a0EawQL+m+FE6XZ528locpHAkYYN7fmiNb1b8ZCijb6vEJNH34nqxqp7w4AML2yGydQjlT2MYQM0
w7XkElONMb+9Vij3iW1TbCGA4hQTOdyw9p/UX+HuIPzAILDsxQz92j4J6wdMDbZi+jivxWRSGHdU
3uLyb+r052wWKiGUUa1EIOK2gALc0aX4r49s2qDmXB1mCK4MFv7+Myoim3EGUX/QgyHpQiJlofCC
gEulIDRT1bt4K96bbxY1/yFLgREMCVjC8Gb86HkT0+Obv/g6/EEvyM1VNgKhapeOJiPI5VGjpFsQ
bg4ivPq6bP8xIEmVIHAadx64U0w26MJw6BH/K6Bb44lUlR8L2M78+4z4qkBshW2ZeBOGsWD17V/R
TIlKt+X1DDCxs26cXTJ7nHNi+PLPapc8sJOZH2MJlFPgnAnTR4F1CqSTjS07EXz11/bSRjOG1hhE
a/zLtst7HZBexduDyDCFwHvAAw7PP8rpF881EjE/zEmxMZ8ptK8i9xDLTOFWL/48BwAb982Of262
2MDboKXRQZCEQ4/uSjTzxhYaEZt2+is270JG3mlXb+LjicL1S90JxygiZDf/H2+Jk45e8boj1GgN
CVxwnnkgvrryL1vYrIN9mcFXGWnKvpgxf6kkk/OPwcSidrQdGmTeI5rO1VH255PYsrkURXjbEvL3
dyEE2i68DRXwbox8KBDEuxgWVZKDbJTaWBCSX/Am2sgxPpKVFyk+RjxbXBh0vCkwzcaXa+V1Z2Sz
CImNmp0O9WIuKNGtYCub6R7aIgKThfNzpIzQVxeoMvSyIFsAR6aHGtefgBmbU5/a0bNyc+fTWDsp
yKe+hV24AOIDyTxMxEyBMvGZcQnPNmdg6UyTuzwOld/gWZk5FmMff3U7ZK9oyu9HyGzdazbbS9gq
iI5CBRejK3+j/J6A6kCr0cT4Zk2QH8zh9mvAtRCD0HGFWmKjAMOA2EXfPTsItU7l3pGRywaBLdic
4alwh5N9mMmFJemOvvLw7At32XSNKEOlSSMh7alm4cGmcIpXq32KIj9h8HwTyviZCTXhj8xl5p5T
MltnGMwgwS/shE7G1eiuGNMn6K2RbzHJm5YwkFLDfRCkXK0scujJgVTWi4T2GytHUddBH6cGe4Be
x+eh3z+iDZTcCXx78jPMSJwm7N/1b305rqpPy7XgpgcTXDzWXgi7SGL4g7g8Ho58A7pLQkMh/dbM
ToYLeWQ3e5m4muwWHCdl6iBKHcI8WpvvvESPYZfULiGaOWkbZ9Tiy9JrWntkKtAzIFdbvuCmfA3Q
dSdz0w87zp+IQV38M6lrfjbpIMED0pgEoB/g9d2iDd1ByI9Ro2qafx+DqvYHaYXr5YjZoswovGdu
bK7ietPpu8HykgPzQWXw5PBhbtUldpfKpeYzl5Lx6BLAOw05TyrcNJmJEwceyOGpTH1Bwn9BG2DJ
0HLyU+wx2iLAL4Cfz+qdccaEoD+mjuri7QidkZ+Dfo7eCTunGm91vi82dg8ZOxQcPKD+F2SwH4GE
NLr5dKMyNeUuMhnSEgPefqh2z6ReULr0dYNfg7ErAWX9aEvnHGEqtGC/u402+t+KjfuAIH2R77iD
DG5KUhBixrcDdh3tZUQz4E8Lew7BYfKI0TA4zTXDtwR2/UlPRiGURq09ZL8sOJX1fcMjqRC/OP9p
25EJ2QLPLtGG/9couymmYsKGVHtKiaIyXNzUnv9IJX+N9PBnXPrPUVfYmArz55Q7zdHX2B8wgxsC
cz2EMc4bAhtjGsfYVuwtIPM+I1h2m6c63tyvLeK0Xf2TLfGXOdY+C64ubfkSncT1C8pd1/jzRS6D
FjYxVrrH5MyD5hVsYAnhf0CY6k6qXxD8qiuZqfEBjT6DSY3jYhwDael9xrh/STgYeDVRX2xWp76i
x1ZwCRNRgYKribUfBy4+IuwwVBVsIp2brwUE/3ib7M4VCjLAF/ZBqpDxhzXAjWEj80cwRevG2KU/
6Kwn2qAzfy5il3vAt9g84OzgAGzNoHkMTXkybKImZsFiD6XL4tsqj/m18ZlfafbEFL1Fc8+UpUTO
6Crmqn6s0ldiBPE1FY0atPDf4tU8GMyiikOHkQ1ADIZqaVhe0Y9xxJPx+tO/CFvcT5QnPJSeX8gd
SM4PHBxhYQs+mW4+kY1IbFcAO2zmHKW9gyrF5FFFG+uTtcUl4JG3L0KXj/EB9krhZ4k6LeO6VULS
otJb8aBW9I7Yj4TgHzsEIBaLYAOpxMTCrn3BdQ05PpXQBMN54WDGULJg6Ez/wupxgIL2+ZQdR6bn
mJgJTZHwJMSPeY3oZVvsl5CfYC1vLVjJxd7YwEBmZNRvH178dD+mR9Ur9umxXZvLML2zkm+rDmzm
OQ/6xRlbJRErCCkdAIyHyYzCwVvgzOuq8QSR2uq7ivsFjckPPmzTp0iTuj2DgZLAJjGlxG6y2kQ4
sx2XwCfVCqsP6fvr50gqW5CF4zHDXMVweYcWxB6Q4yoD54KQXBPnC0w0OnaazzEO2mVIwGG5ZflZ
NztFC6FiGKwEbRykp2c2l88qP1WHdqLbxUEpbA4xY0NMhPFOwPBqZX2uT3wXep4rNZwBHZ1F/tC4
KBk2h+KVl0OFSWaBvcGVhSV0UehluSD+p0LdTIO9q6ddwp+EX6EF6I1Ys8Vq4Bq6yqXynowl/oZ8
P05HWPoL8gXxA/xaJi8WFoOqi0RxWjULbl2uNg47PehBjoejSg0sYRUkfkoJEdFKYOP86BWLCA54
fl4O+TMdBVU4nZfIH+jntPeGfvdzdD9vG4uDKtPW6U+/CDrobZThl9b/TBz1Z3y5cQ/7FKstEnBb
k1YIkXhOACaYQXrXiBu6OvMX4KQgRmI/poDdyF4ujIIvbIKg+Hj9KMFwLg7YXigsTAwjcKps2D6g
fOTgLdgwOZDb8F/jApyob4iaXLLtwFXhbqw3HKSYBX/yLI7pxsLHIwVRjb1PfsVw/NHVFX8ntk0K
bOw2XHWyD0A2PgZ7uC5w5S41jwtW+prXjr/bsSu3V3wreT58A9HVExUlrBX2OcZdvnVRYeiprkw7
deLptBB72DVBLOc1NlMDWyhwK2El6DNxAWD6oLoWMyYcFYRN8+KCmMvn86rbnHHgQHYJs+KAX0Yu
TDrERgTlhq83HEebSma8oHkYg7BEOKbwpMEAueIJ8OevmcNBcinO3Lg8UrhgvsAwKfLOpX1VajhL
M+Zo8N/GvXiNea3pI+jNXK4dMQW0bJiHYGaKIiwNHy8Ws3axB7wlvA5F61+Lc8FOxPpb2D/cOHwk
oeC/8kUPc6gURpQSiJeX85rXA9EpqjJ2qN7nVQ0hQBGPEMg4fwjLj33yFb/hOYFg4spZvllwvQwW
lureN/iWoOosT6xGVLBcE4M/lbCDWdwl7L18ZjnxIa6EeFFyenEFNsjxNN3HnLDZpAFLmcWPypcD
RXWDWUTOoOMElvoajgoGIOKKwdLmAaGe855QsBqe+vPv23nODx26PrfWOnYwx0YQV0csv7uLYpv9
GCtp7NzYQLloiMsdadp1ZwH5a6xxqDEtvrEw+yHFYOcAGQ9KIUy+cfZT4vJY4ukGITcsDiznxamD
UJonznex7A93BjAG+O8V3riPvUOwxFKRewAUDe8AsUzEEle4v+ur/gPrK7wz61ja63bHgmhaH7MM
gEX2dDTL4BfcOliiwkd8FhK+SFvh9QGk+5545o94beorr7hrhDLuFdjJwHryMAhnfrdLXfWF4gmj
Q5iIq09Ik8T5EKXu8cwf+x6LMLyzKix4WalIUd/nYvXX1woLDzmYGIjYy5fysROPWJiTIbv9e7WY
t4XifnjGNuM5DRlLfMVfXEpuTrAmwcVGfo38kbtH/AAaXp4D9x+zHSS4/K6X4QijzdOJE60xxRTP
X9yIIP4QABHksPRSymysyxnmfXLfCOtMWFYuL2rEhZnOPHGOOy4Ehyj3XP+U8Qg14D84VtwQ4g/+
u30tr9Axu2Z3/uKAxUSMBJI3dq8eU98frszwzYRwOhfk6onck+adF7DjRq1sWXJaiZO2B+zmmsNg
PEIq2fHX6NnRQ+ON2iB3cbij8dEz7BIrBuFhwi94MOvmAs4hIQKK37x3HZV5gID47+FBlWWEQKkB
OsAuLbNqSIqwGO9QNHa4XQQy4RHcHzOMnAgt2TEBAetezNdyPmEaxL7HTekPR67gwsF55O9/9VcF
hgokAFi+joT3FEyDLQgH4IEpwz8zn0ZCG567ocGkKPLSzNGMb0llO1sebuXZNI29msNP5esPQ/cN
OhFVN9+HgdK54G+iXL6fFn27liw7CkAlkGNTvRXxftSe5xoQf4STB3gBxXO6HVIT+UOyTE8qsRNL
lj4HR43MuvFuau5oWezLymbq+OIdassM523YQNPQPiSQVNBQ3a2jl4pBeImwxkX4mFOZX17BXDM4
jTPuqrVwfDFC4WwTGgN7vHCf2aEAh9UvVgFrECFzJG7/GQsMrjULScULLHcbhd1ybFfg3ZiLH4AI
O8VmG4ReGCxCndWmEiLQvESQiLF/ue1badsIqTlN4LbBRyP/0nBmWGuwbBeT08xuDIeIY1LBa2AJ
/OQuEPsNXAxiHXEmDEVfQp7lwtc+Mh+sj2caxdg+rm+5p9wZrjWcth2nLqIVBaupug5uj++EF7XD
xTlt/GWzaaxwkp/Kkrqa/LfHylRfrLhln7UlY70w7GSfN6c7TKPFJEwkJ1sB8LUCEzkhmpvIhcJo
7eo1tnb5O5mC9JZ24ZqXZaDKAINSaB3jjQxuEWIcoUNG9pJrdOgZy7FN4lzmISflQ52Otg0N3Kaw
07Gx8hdQM/gA3kqHHsvRTfc5Bd2nRerB+5gcu8/hs/uknDPwCPpZsCvRk+JjS+ANuJZ7e791gFXL
IyCBjWRNeayU37FzwQmkpXPvApzcVK4AZkVMBEEJBydX3LtCl+vPSjjMm8W4UyOgz9UwEbXwrU78
kWil051WO4MJBy6KMAg4cCwB/ilv0q9ehhCqWYME5C1xLm3Iq1tuMJFQox248EexLk072y5P1dt4
un0Yz/L39C5dVQTfby1E7Y1br3kAlPXaqvPb26pcePPNfe+p3UXXat8O+/EO2nKwiJxVnpvZzpb+
9Gr9zh9IrGy0VePdxawvxgXAkSe7ytzb5/QzLmClOerdy7+bp5oCXreHpZdjVdWtbntVOyThsn57
fKu9I5qZidbm7i77Az1ZeuX/thh1nRXmxsKPBUdjypCLAaHuBQs1vpxeGV1Pp9Y24YgEDSwUfLq7
jdSvfLAWE3em6lSyUKrdw1s8Ah0iNuZm4OCGo33RcifWR91/kEnyAMtedUvGi1GAlwf1m3BVISLF
dFXqwsTW3BjEmzkH08mR0RT3mUFcJ/nM6Ows6ksWlO4VclAyWgwG32RHTV9nPey1n/xxKu8bPMVG
GmAA1xvtgO7q7PWz3WyRwzBTE36pxAEKrYTQTJRPhKLh/SmCCIBJxQeUQbif+neG9iSu0ATisomp
NO/CWFQwXVvIpvh0ugzkMDKHdHqmOPyXkI7HNS3LOv5S4hX2xK/VN7s2AABbw9euWLdYrK8HWmBr
e8VwFE8b58/Sk8O633MWtAjwabh4oXUeBm4AFB0I5mI6tijfj3sD1jb4HmaKPBw44BLn3D3zm7PB
Qfrnh2R55Qkz9quC9AVXQ2gJwuYYs17cgbYYuk6fDQMeFy1SjaiIEbm6EaqR22+BBBZ5V4p24FRI
+/Ij5aXoeYgQTp5uBjV0HyjCa1RiD2Bq+r2ELkgmwCv2yuZP7zeJx6lF2h9FnChi6WpSSIo8VY96
lzOFT4ha5pNEbIk+Q9SnmhrIF9otxFTF56St73/FuskZTgEsTJU41Rs8wAmDZuxIxo4Z82hzlJDo
gQDyX9g4hPtquhGYT8TJv3DpbKmRL3g7qFiTErgSNujB1mBZTCQlUJHTMsFBcccinhJayVBHyXFU
RzuKbMgzu+zwfOf2CG7r/LTWlpwk6KIZ25hUQajg8M8SM8+B6QigHbctiwH4idM4mACwHFAqI1xG
6zpa82GVHuKzuTbcHrNtxCLo9/2UvXxJfYrPoserzfpQghh9nk9pJimUsKJ0FnUwHGbnbjle07gH
DiBZtaN8dXtVdY4KrNErrxcVSP6UfEFxgjPKusDz/0qr+Y43FOdWLSpUtP/HmT4dag+TCqKN1ixN
vI/N8JnVu8MRo97xXHia7bX2wQ212FNB70oPW8bkoPDi0RzPJxl7JskZ5C+qd2oYmgCl2A0moW/U
PhZ+8aIpIYzUPFKI1if2DAGcYRZBDyd6J9E29CeQyCO3FGPJEyfdB2cs9ipBWfF8+lP9ZwCHGi7H
HYR6kMPxnQSS4z3Ai0t6LS3bsNYLBbQAwzkM5Rh6nCe0Z4n9wLEuAtnx8mf60duO1c6TN6PV4svi
ww+uYBkCWZjtcR7PscpEE1YVftDwbKpyhbEXnnCPHeBmVXFkrxjmiXQRypAP9oFm2GAYlscns98i
rbLeiugV07GiD6ohVOBmZCG+dDeM79KfKn1H5LH4vOFshe38Gbuc23PDMEWEExWNj8GXV092dFXK
epWd/1ZtCBiBxoGOENepkb5hxMfhlMEKfblne2gq7XiQHs+DFqYLHhF2daJ059ZyRl4mydFjvEUd
GRRLkOEp8nDM4b7HKWcCxXKThUAgQGmuYPdG2EDOablp+peYx0f4EIYn3EpInbCZ8qsao0Qnj0Vc
Eo3rGEzM/9sziCgQCI6dpgVf5kRnbw3efMHuJAWKmlbdIenpg/spKPOjZuzw58vNEP+Znr0C53KF
5lNzexNJi0zwhbzkk/WenV174/OFur3l57Y+ggGR6aEWroEHFpQQR39N4EMzJX6lQWJfAf/Kavem
OhxE4g6G3ktdltlLtOV32yKAgj3mGFcby8CjbRH0+OkDzuoha+P+XMFclDcG9iTtJ0L05IKDWYM4
6GE3WJ3j7BXeWULSL+R2Has/d+zXd4yqkQvzko92gWXpRiqe1Ah+jHaMWefkUzGCDEE/s0U4kl3A
8xwBiGtnAVGIl7PA1I/h4WtG/ILlqCzOT5lLDDSzu8/bDCV/e7BAjhZhDNaMB3FYuqrlLL4brFsf
gGEgZlWQvrXf+XGkUvodTAzYsRko9nOG6eC+O6W0GRwRXXbsO3txt9tvRhE5rsaUcqgSM5Px9r4g
lWp7e8uiE1Cy1G0Gas3Mvlk7eB8wM5C4LK7mGGbpJpH9rIOGXNfPQu//cFWgMUpLYliIe0kC6M0K
W1juU473FHLEJ4cKUwvoHNJx9sFebZjUWe7OxLVR8sibrwXc8geGjUHK1lsxjMhfqvRZA1mLNuM7
e075Jr1rD8wP7UfnJAqOLY/qOjNEaZloVOx6dHjweChnCCT5kaB2OhGtBQPrzJmgqPSula4wI9bf
8uP8eBmkA1TrBgsha93N7o2+Y/Dv0jmR7KR5qtRN0R4XDCV6Zwl5ZD2RK6/RTGDgyiZWAJHZugSX
XRrwIbmfq+ZoYIYcu0vNZRa1XDrG0pd31JgTR8J2xBeXwz45qAiYzo15iSUMiJz73WlnzypDqTyo
aCCtVaGx+re34AGp7DfSXLmBi6OfNeEu5ZQ4nCl42zrq0SidBnvgYn2XvQY+lOl34APwyuDH4Hoz
rBP9mAKkL2ztpQdLRlraMc5+1s1PvuvGQBKJQg+hC+F+gEuihmPRumv95phfeQmpuNorN3BZbbl9
1ZEnErIXjdo+V1d571AFphoH9ADVLzAgWW6w5e1zzdURzsi488Mw6JM1g8PmOXkDAiDeC7dr1Nt7
2QyKHDPGIlCgeth9PK0kk02dOoZhYvrwS42pU5CAZg/OgoeAruPSMUwqPxiBY+jEXT1i5pOc1HEl
vXN3MkdhhCGH0YtS4a23ixu/gY+H4+LK9MdfkrW+KULUUwI/ATrNci9j3wKc6yWanVeuZWwfjES7
1QSa0HsakwB0ZJqTbSKOsN5JMAgWhtAUueflX7dSYjt8/8brY3hshpck9aPKIcT7YXg1Glh4dp8R
Y4U3nUTehwuhcPzFAh/Emh6e/b41uAFX2O7X2abpNwN11Kis5vmsL/a54nOaN8isdW8A5Rhwz3bq
BLJk/RwhtmG6+YKKrP3SllCZAsn0Y1Ydvkeb8gs3DmtyFXESrDQ4Wv4Mj/mtYlKo2Qrt72gn4MAI
RkdQDpKgFmcmEO88Rx16OCfs3WtxA8EGbfKK4iCjR5FZsXZ5c6VklwM84Z+BZoOSlhOQoYZuL6G3
PwIZzoEirx74dJeqr0R4sLYUxfifpp09Xjo57NUdJyuZYWxCmwIClWI7CeYAlT1WtvUsAbJf9H1G
+XdR0G8E/dIKmp6ApaXwIEg5mIcMUFXF8EyYuH6bpmi3vHuO4VjE3VtfqqbyS/b3KB5cytOAF7HE
Q7yT0J1K+6Y+DPfWGbNgSGE1UBVIQElqwDBkNN0BGwzL4xTEFGzAkNn0WrRl/V7OdncwuNS1TAx/
veUADuzL+Mp8YjjOYHbAzrc9JG3IeLb6JNfdX6AlZsLBabPsHu4CruryMlBF5/1BNk56J6bLjxZa
JGAVSqsJjixlYelkvhVoUqgVLznyUv6CFM4L9sWnUT9Vw6khywuAAR2V6RUGLp2Ij4JiCHQliGS7
ZsO7e0sgxS7Mqu192DfjTh+Oc7S+oaMGYxq9JVysG8gLD8CNwFB8GTvkKRjrTUG8S4xltptMLuZT
i9QxYZtTRJmO2gUtxTaaIHtmPIPQZ+lbuWPGFKoO3bLK3CDjWVK/Y57q6m2oMbJafkgJnJuV9q2C
4Dxp77BRW0KTmauzP4fFV3TQngexVe+mQ6fBXi0/O2+hiGyGS5Z6SP9xYopXDXK22qGvftgQvZrI
XUrv9a/ClrWB21uuYPy1cOmy+GNAP8xQ6m7j31dDNAUHyMht1LbTp/BXhRdiYoDtzejky7BYbDp6
Utk3Na/Hpjnnxabi5/KvrSS433a3MRynUKNtN4NFzpHBgl0bFVZuHgeY/zYk2+W8zupdARnctDuE
Xcj7uqf74lg0QTOGZREODRi3d0+CDjCYKJExXKCKvrl8Xru7JGLc08utejWWK3O2k9bJJu8WrQeg
p1Tb36+MN29ADBqXlGtogsV7DThr/TI87AVsVs2tdRjNa6laT5ATJm+uPYIovYYZHIFQRkhBM0nr
rNoXUEH2MkEQk5No7lj4E3UU0VqWfadCiLA6h/6NXTP/zWi7qQ+YtXBfQ8yC0g21cnIBfUsWC/Hc
Da2cHesu9xZe6Izs8afPS89ALYTUi1aftUEAAPU02yvsjsKekSPWYrPj1zLP5T4mjw12ddI4CS1M
7VhQdToI0o6KPJ7Shoy0vZSGN5oiGe/X+cNgJGT4yo3NkDg3Hn5g3HwN/LK8JrgpIgzCs7sKmLYu
NJ/JpcVsl4jH0auJRgA/hGgEpRgfWzLkWPiw9+6eVvv8S28e2UPlwiqxiGMHEcYULCaoxMvNdW8E
A+p0dEKSZ2WuCV+cEBHoX7l7a9zBwLjXLWh9oZ/jQrdwljphdQNJArh8M6FW8CTD95NXEbk7WMJL
BI4I3kvvNtpoZBKIcLbMubcCJJMtOwPnAVrE1wTRAoy82ZNoome3QFL7gADCNeW4BdGzzpru5g/3
dmNfWjeai11qh5oaYB7iBTGOuu3RUNFm46h9p//HuZ7D+s4RAKvTI1Swgn7UgZeurY5tUN0O+CNx
+lTcTsPDm/CeyUNWaoMu4IHruRsVcN5sfDIMmYqNsYPLOpBoDQCIqs2AsuxbfmYARiMOqAHWQGMj
HgHXfy34CAPoCNfbxgdvpt6+zpykXXtOTC9mXKGX2wgmZhxgP40Hu6bvpO4QTwctPtTJ0klI/0vz
eWskhq+lhhMrEHQxtW49MNm24HGQUeDq4BolXjM0vgrhSzXOygfsinH/+W5P6N4DRiJSFtIVxG/R
REopDV0eMKiKt8yNCfgoGeEwPLgTiSkxtaPXodTBlX9Nn8Mw7cqQ9jae2F3ZmMSiB1E0F4ERQZfi
q6jZ6BGxwSczgR9G0oaVr9sj0lJp0EAlF68ssIrz4ESpXKD+BuzJnRc4CMy7JW67TXmUDXi3YwMg
ublXp0rmxMvXkyRISje6zd70dVoYa7MAXb5Rm1UwYUhFCKITyEQPsxrjyB+sLadv6QOvo3wU4ONX
R+oOkzbIqabfp2emMOXeqJ4Ha5WDJsPXZU97ztiHb2C1DIKe7pjR7eP6HR4rRFLWRK56UnlpatYQ
Fiy4aDXQRt8qxdavfMOI+ecDEjRmiTCrXH7L4izDQp0DfceR/1hBtU76Z00xXbkd/NNtbzao0NR0
Jz2pAHut3f08zo9t8QEfq+BaU3GMmdd94CdlAR9tFmv1aT63rhY5/OFSh+rH88F1GjCQfJtiicJK
fsAmZpzA5p/YXbQB6XpAnDpi5onPp9vO9Ni7zr4fcrIJ6A/gkQmnw0cHYdlCexIAdNva+73BXH2l
Yi8eedPwxgBg5EShmJ/dnBgcts7IteBGo3E13JTNpgwKomwgt1TIm8Kq9DTOsMmLGd73vkbutbQ2
mnWFfAGNBHMksHoklFhHVDaDL4pAnOcV1GYkFNH/8UxExWDT1lngYiXHrAcB90FslOZzFkJrlRXb
wOiM0TAu88BXmX1vPLjEJoPJQwkcOTpcahg/M6AA6ZgTL4L1blb7uTgp6rogzAEi4iKZb/ZqV5fJ
1qwV4CYYtEomA0OYECW7OqSUk6xIdR4RBmuq+dRQaRkQuFopopJhrxhj/HU6fTOpN/ce17YukGqG
QnM/H62eVrmvH9s26R0rY0K0UD/U+L5pFupGN3BcLjAHS1t3NF+TTl8NTG06wyB6qtrm1cOri4iR
ogZFWcJuUrayl0KRPnO95DSVwTF68isJ66V4enwpuG9uFyppi8ydxhH9LH2EPNzooTvsvhEwSy9F
TEtVgjaFs4L4EQl7N30gv70rv5oEty5FtioTWarcT8otQwG/gQmHyzLBHDH2yoBfmfvH9RIu/Rx/
8jMdyVyumRxzrt/AT24PHOZFPhYPgq81OqQHPpy2UCibx0/JncXuyCZH3DYkg2+G8HnmPF509ipM
qZ2S+SwN/ufCEIg7jjJiKg/r7msWOww9LbGDzPD+mpzCRjWJKR3sRLoi05k+dUYWMlou8Kv8MPnN
iJfiVNnHVNnqlG1Mtj5yNK6neLY1jUW07QqXoU/Fi9XTFLDYnRT52Kl5nV39K6dGhNn4KrSZnFGQ
VjYL7IFejNMAg/gO74teXoPVChMAEVPsjYnbw5TM6e7190FZz5s7q9K+n0gqLFZymL9MTyQqLgMq
6nIgPP0FjiKl8xTyiGNUbMouVncEzkzZ7/w4JItj7wHCmJldzFcGZh17W5DP5+ZDecUHtUWsmdvt
c/tNhZ/Zjy3H7irZI0x14r2Ktpo7lv6+ZMRUPOGhqVcOXoi4e9Y84zAenxrdKY/V0+xmAwlMaKhj
KgbYc5u0C8wv3aN59VowjI8sXfMC6GH0nd32TKBQwMX2F/aIX2zS3arfft2wqeMl3NRGwHJu4c9b
F004IvY4GdRhqzwpak+4U8iLlT+8LHd0aEBOtv/KnztsQBqh+NZuAAG7icgp1VvUXudGWxj6uW/F
FwVPlhrnT3/GREaniGcHCdajDC1Mxt4CAo3zlZLfkkPt9kjyZG4gls1//0w4ga9oadqf3CdugneR
ArCic1jNGIlMz8n0S7jWQQahBa5o4zPwLun2pNy8T+05Tb6JIsJrmQaJuw53ot4hXEi5QWtyyB/q
YBHYxYVFyHx/b6pnSEyyvlt8whxL5tfHDyNxhtM99zw+GYOdfHOIZZh6kPoKNJ1hJYJ1HkiV5XXw
x7GXXQ1EwwMpGG5ORoEkn2KgFTW4L54l3EJTSIGryV9qa4l+hnYipzU1fICN9FxSzrBlheNBNzY3
WyVIxeWfzJ/G9Q1b9TVBM4RTufQK+Cf8j6bz2lJU28LwEzEGEgRuyWDOWjcMtRQQURRB9OnPt6r3
Gb13dXUFA2GtOf/5h4SMnuBuzT4wS1M9snZfkADLV+gBeel2E961MJkX/nV08S4YfyRwD7wc2Zo0
zBpA3uhxjxV4IORcwhUhKiWf9lQhvHuWE+UTNWji2QXNyQs/KyN6fCbSQ7cLBEkSY3e6wOgNaeiF
sRkjYX2SzvVJ222KMSsoQ2dkZkQJYADi6VQG3k0dKmumBumA1um1pZEEco4ta9KUAVsyPSHtIhu8
NLgQGc22+AjknzcsCooJLwNJRU2ZeeYMF7k1tSGXey4G1wr+T8xEgI/pIUAm4WCJsQQxQcqp+yUp
5cY0TFEDRg+irGnErL93296Mkcm0n3IDilphk77woErSJ+qBV56f1HrxsIYU+uozuCKkq6QGyFgw
1MhXhX+UQelomLKlvqoNKURvO2lTTcpT4t7C9w57Nyib1VDkdOYQVoioIUN8+dmDDoPdqE9XxqpA
ofpzOAzpvrdotzce/tyj45Dip7pu/dew2zKdqplc1R4HAEsVpo0UIXQ7Iq2UUTmFX4pBeKTDI6EF
JaZF3BSEFrK0XX3B+YUXo7vf1sdgiLvmxH2kHnj93le94u/qGdYOUOcyhYg0ZxAAOtmcugPvkZtf
hiagvlCDuE9etaKBZdrwSO8mVFsehzul5/F9jgTxRwQxFQPiRpR5fTIM2/K1+D2ngFMMjzvVBOsn
xosXaxrTxwOrbqhnDxFVzl7DC2yxD/euADYIaZAPwjJN47bPwJq0ZovR3foGKw5Y9M2FQG984b8p
aiRGETZAX8PiTxNLsYiJOWoAEVgERyQB7F1jZc7cvDpweHgJi/ucQYK1AXhDoNOseHYdO5hE6BZ3
2NpnFtwjHzwS1VHpyoBdpKrJ0R32xMtLPl75QlwFLQdhFhIiuisj5OJ87KUFsh8rUNZi7OZQVtWH
5+k6Algyw8tcXSub51GLuZkawwXzaiOuWQ6WMeEFNGNmVLw5clLUAnDcliUPiZMZw5wCche++2OI
/TXSNYcdlHpdBVLwzD3u5egq35Bk6p/iQ5gFt8/C2DCkkYyY9amnsO0TdEK/SpfE5IT9+DNmzsAu
XeGcT2OrhZBzbtelkjs0nmnq17cY8Sbz0p7XR/vO1QLwB8dmycgKqNIgLrb7ZQk19yK9Zg3BjYN3
/0l2NIIQoVftkiqT25IDqGLEyebmUcT0S/FRWhgASVTZJFOyQx44TV8sIgxGtSCjdFtyu8cYD6di
7Vd+79rHEeQU77n3GR9bsoSjBIkuHObut5BHcGa0Q0WyKJNpgEyVgYvXjG603SiEUnQAUORfsn1U
pPDYHbIJ9wZh4phEM5mjiYbpAr025NKjmeIClVL/tkH4Qf9fFB7lDdiBVTrKPhGmXQCyQLkirIK9
l56etEDArpicAg3lFTOgry1sCAGECQdlIljuayUgnJbCiGMDxsjNR1AE9AfTfYz+ah/LY7NhhtQj
J8jB0BaKs9gRfQ0/HocKFX1T0YugmHM/g6/b4rIFJ2WvifpnAwSERc+El0dVDLBcBWobFNmmgB3Z
J8EP0wGea5bhe7xkRQE2y0Y9wo9JGqe/0ZZCisT8yyaBGnuDYkiLRW2LMOGSBqCiKuccWRyxSr6B
BDQu1t0EaVgNixAqnLmWBuqx2tLx3EitI/iOMCtokDlza9nW32MuuHpc1v7b5J1QOXIx4xQTQEN/
EOOGj9yBzJs/mgHXHee0yt0Gzx681iAafB2Dp+ceId4Tmc4s3+eSp6AnZHnMugUaweSHD1Y1emkQ
gh0ypoyXC9LycQ5cWdnSR/GB7TUyFmaNxMUvhNgAUzqaSXjKBH1eAvg0OVRzdkMBATsJip6p8CTf
0Ggh7pOC+w7v8BukoI99lOXp5WpLn0kaYezcO1+hWM4eFFA3t/ElGQGgZp2ldt1CqgdNL9wemMmI
K6uwyFH0lT0LKfoUdcNhuRzzfxcP1MK29SUNGYfLdYUyBIEJ1BMKZhL/PiegW1GVn2ANvAmvx3mB
2aAVZVlw33d1xBqI8S+Bsvie6qhKVdxZ95IRXl5bKF7vFfcweIHVmz5ePj6LTO0BlPq4PKchTIoB
iBhUCgLhYXcIA0YwvCBn5vENE7ch63FgjfW5hvYWKRjrprTFEuBueNbmrbm3u/uwYg2qWeMzXICg
dosV9JbuDYPpPp0DnMjvWMVsxb/sa9DEY7bWYYPqDh0/4trCxznldgubJvwau8oStT6TbOnni4IA
TobiVrCQ8tuGZGBmimNTYv6EyCCCU4c3L9kmKV2VC+kOPquyfb2JwAUua9mtKG2YjhMOBqRBuDTW
5czM8EkiCxQzhxIScC/IDj01ys4y19iAmQS7hkGIfOuzpbH9BPClzYsL9sb9CuP4uWOnSEQ4k5IS
cS3vr59BK8WX3f3ne3EqlHPAWY1vYnukM4ew35IATwS7IfPol3SUV0F3AJaH283CxWrpIHjsDhrz
Xcz/htcpQa7h33yX/BQKVtwpj1VU5Z4w2lH9Fqc5ySc3C3yPDjn1UA68V9ddgqsRjAg0W3PGVNjl
VioDauhPXIDwF/SwhWb/x7GYPMPHygA/W7F7p+wBfefIYiOqhZ/mi1YkjatD7xPlTCBm1pyrFLGK
y7QOXpqNy4RONcT1k87afAJFxDpAyCekU+N0qnbvwDaTgrnydlrniiWJOXqzCjLeMQjctnO8p+ZW
HbJyPYffF5AkkaGwZ0UVQ6l3OdUsLbAVyEl3+CXj48MGvEZIfuBN2iPmKX0mTFf/DXW9Y6bSezvJ
KR0X8kRFGFgJ3vNzam17dZAUwVVIRuUcQwvcK8shi//V55h+Ya1AZC+I7aNakBYtETgXW6s2yGHx
Sm68XB9DbaV8/SjBN5932yemQb9FTN2D4zL2Y8MWSnzrwJ8QpKyAlwiw8lnnY+By2oE3AWmkC1Hk
sOpUE7w8MUjL4SeMZDWWaWpFxCxQiJ10kQIT9LZJ5ypq7xsFiKOdiQX87Os9Axs0YfCXwHfpTxTG
ZVM2F7Odo6Am4m2utXPg8cYxILzQ1kGQUmkOoWHuMZDkAhNaA+gJxhxA8nPUjsBxS0aH5MdzsGXY
L1NzIifBo8WC7UauHBXokvALTtLvm9lZcN3XQ7OmmZcwfzpfLzNJJkMMt2ykzIb7weenWiKNYcDw
maifUWEIGQt9i5+KuVzfYPQMlZWLtvmtWCFhhBLei8dAiaX+8frCBNNtUtVOrCDj8ilLXvmsxqYp
2wHdf5FCovhCzK75j8JPEmAnJIbrr4Jrj4aNoI1HCeAfio69hh5Co9b7Unhg9oDastmxVa2ZkIwa
ROal282teb27HtqBfmhJFnRyJQRMZevDuZQ1ln2JCC5ROkO4RqYBCXr5BnpC1INgAab8Z83JRhW/
y6Ygj7eIC4enrH5J+o4eIwyVywFQJK7js86AeAUbi75HPj/wkWSrbgcAANLo2refnjnVB+nTIcz5
B9jsjfyTqM8pwDuCwb864P1HRRrxDO00jfU5lQlIbbIrMIcjg6eeaWeySdjDaaZwtKDdxbgU8g6G
pVCULz6vK9/fP/g80JPkPjAH+g+7xSZbfXlfC/aNl9+8/i3gKrhch8bgdeBWR8FZY3phUFwoAh5C
33yHeEZJQtgW03IBDLNAfd4OVZM1v56l4OkBUumoKsvQOgqQvLgOUvCULfc5h5VrbM8dWf6w/AM4
Nz/NiXtOZMlmdm9jeY9VjeMe5JXrbP582Y/RkUlD9xqDMrPFmC3ZnsjIAqwLoNfhpZJ5eP0Afq+5
06UeCSEY1FJOsgwkkAi77WP8d4pqDKB5Z8WeeEQaKXFY5jAZmzWtA/cj0e0eldP76ln63tjk+Ym7
DKgSGhBuE7AqN8BWGiNTehwK3Yk05q3jR+p1WCAfZNUD50FZ/4MpmDSrLXG7CEhFD5BGNgznmDzZ
4LzZ+j40h+msWmhrmkvG+5xlbPrWxHoMLuHnF/bIx4XoecUr0aUYucCaODUYToXpO3rBYgQFRuCh
uhpOPwDwMG+OqhwkUNehQR6NqwuwNE6O2OZzffwfzXpc7M8OIS7K3qb1EvSsN4fSeQG1+UV5vLgg
UhA/QuvQM/0rckNatUU+OhaBcBiCBRWIPR8OI8qYZl6Tx/Uek6oEv/JGswEh0X+PPn8rK6QfZBUh
697psmuII3RYA0XFBoS6wapnSLBc/9T8vKYI2+oxWCJVPdoXNNafXthf60P2HrbG50beEWJ93VB5
VXRqrUezyBtCQgnUksAookKy5VPNL8MYivJxvU5iacPwnQCz+WvJF2ZonMY0zneGCvTOHC6M5Xev
X+Ir+2tK6XG2k7ZlSEEr760B4zPpQAvz2VNQQM3av5b6EP5Y8xJZeiymhgPzDPpJ3kYZySrIBEz3
Mm5Q9WWD1Gmi/qQ/KZav8TvCyMcRtiDCRK5catt02RCQbi5Rmw6/0HzRUq+b33p6jbXBk9++IFBF
M645DoxT6J+A9JiLIFGwkQmaoQofKmhPMtfCRt3hLwTcA+J/uuEM3Dn9TcPqHmDIEFCWh49lty+X
xbLdQ0c3t8CaJJMDe+bLds1VSaHFaJN6gAwe3uQwnSoiMiV+BlCG23FF6ObgOeqP0QQ8DsYux8xE
dYaMCHHfnHZBubiE2qQPo4ffBBkoifLk5I6Zf35134BBhtqFeIDS6UywM5scYOtrpzlGR2XEugD+
hHfbbQ0fSn366ZJMFhIfLdAc0+l0nzKN6RVAvm5XT4pVtwb62T1iQBr0i1CYpBkP8tnWO8vDHJX5
7bEXSwHsAE8n+CGqWQOwomBaw0yN8w3mE6njWyjUj11sOSLlpnWEjQB9LDL63DmKT8QXyG8AhFTx
8qv9lKsMvzthZ1/0ESoiX/naJ4lFkDvTBEKkFQkJNic0MdAU0qVcDUVmSIVUO8DYzekvv7j6xTUx
QMGOGiv5vRyU5d2I+vgtm4skJw1JvD8ldR8SGGlgPfw27i8+6jTjxmh053EVBEPYOTAmCC6OqVU1
FMtp/OkYC5NU5F4Sl3R1kb1OIZo4356j4xF14Nc1HICyqPULkmpA70RXgZvd4PHT2xQI4Qy6MxRk
7BqYI6HuYNXEsbiNRCKHcH5BZgOBMhcVBBZGlXM5fhAzI2TMFsm0WvRP2kk+9QZsTdyc2Bl1icM8
5bPrZgxJ6uMrg2BFafDc57+YAHBO9BmIO3PZoEJfCh/u6r7Ol7HJXlAWTEtWNEmV8ReFA6eR5hAI
4DlMLdDi3lgjgqAd3paEVOJA0y5TmJEtLnbX6RVlCvtM52a/VIoEySIvwpUPoBUXmTczefxEl2+Y
2fOS7K0Buj3UFGOab94XKZpCtsgirtIFoy9f5SeagPIBybQeLcv4ORHBiZMvqQglKJ6xoUNkxZb7
m/p+yK/eY3ZJvgx2LLuXXxcpMYdvfXOpopYJvOnU4v6MnhNJj5pvcJHFOiJm85DrMQJ+w443XXgP
VXDVY4QEL+xu0JL9wDlMM1fEBal4og7zpzgmKrI0n6sGwowFpDdiFEyOkDTvsRuciPZ7TVQmS8BE
iWDq6oI72j9XwEkJ8xr7iQALcy7dLz3K42L6leeQmu9N41JTSWTT3+W3/bgPn+DpbLeq/qNjVAtE
XAy+ZbdFX6/re+TR35PW/IhLqWPYrx6AQoGwM9iA6sKE3prsIvWvC0PX9WZQeQkWpKCZMVIHjMGp
qhyE/ScG+/G6HSI6c7V9NUmiDEMOG3N0QLKPd9AHSXAQbQ/DTej0YOyCv/tYzTnYPvgD91/IKWBz
NOYcwQAlD4xe8Dksu7Fap9VlN1H+KHxwgFt7eUPZKKR9I3qVwC6dLzZ+HlIrh8YbFWqCQQFWByHa
imxSEjvMQkAu0vKK0PC+Egb1cySOIe0gW2CfjQ7qCC5LWnBbIvKdaFSTwsr76hthg3VVOaZ69yy+
j90XD1yOiadECpEtMgf/FABu1Hom7haIFnBBmGf+c4K9jsNuMBQxOM8t5ETAXArIYX+Uzo2jhNeR
ZOu8RBYhojeQ6Tvy00ZeilT1a08yvLcQZ83Qncc65/3tEQKPCRseoaEMKx9ZCg58HCh8zkovnyOq
DsqQLRykGJcIzM1ROsbZ9IpbwBJXkBCdDSsjx5eXw7TRv2EkQFIiCxirwgy7Do5bz70sYV6MyVIE
e7aWHw90my9TZQ5aHuEAs8+tBS7LQIyB8PHrJpcAHwlkzB0WC+qBwQrOA3dH3qchVEUh2f8gW56W
+BD0IiW1nwzxcTNCbnKV4nvY+cBOOjZD1H/B28N0c6seTXgLa2uo/ORrKvJdf4WfiCctP4Q7fCfA
rHHFwiuQDNSy0vH5a2whFDdIV+pxHbyGqFkpPl6/yopXgyWkub/PsMrk/hciv2xKsMrsbTm6f9sh
RGalnWJcaXdR4+HQiccdaFFIZeR8OdikiTOdr73vFPMuhDkCQsUXnkC7XQldU+id92RMDRiOhtag
wtaQVDBklK0CKL3sUDW9/U40jAFhp+iWKaCwNXHp0YgO5PW80HvqRHB9fWkux6xD0DagDg+BrSjI
exDBMfTEt5OzgiD6OwCNBkjLEdzfuJhupEaQlBT3mIlxLLC2J/ayv7Y2n1XN7xGRCsEluq+wGgEL
gxRGoWgK2nH2QoWLQ7EDcshVD9ZS+cBkw8q9L5IxJr5OG9FYIrckNRSzDEFUdEvKVhr2YlsZdgIL
srKpTQtGhoxNN21p91q2KxvZPzpmxijPxK8iWOgOmkwGxB/Vh4Vgba51mCqEC3GxP9mGP4/EzqqR
mhlAgMcPS5VEAWEYB2khDT60n1OtWb+ZyjJbHX3uLqaPAf5pHtRWVcyxNDcb6lNlnr7hCzt30AyR
BsTAtAxo5yFYgCGWwEemk+00vENs7YydcUQbwZDptoXIJ/3Kpn8/KGNtpMOZ8xFrMYvhJFG5uDCj
z5zLYnBb5D/68B4gIlxg0sDxZ6a+UjDpMqYM1hsWr2xRLTLM8Cb6AWM1W8koh/NfQ2w8n9/vywJ0
QPbyuD5Ur7m/g56FKFGrerPULFk09dupk6wsSOT0N/0yWdRbtKy3LDChrXXyZfeVYcA17/Gtwev1
erk4nSyRxAMduYMf0eUhTDu8QMjFe0cMF0khy6hH4dtikQ43WXPuj0nBrMN0q7iaqSyn827SbQsY
tpBdwSUZM7c41XeTrzWi8erjKNduL7dVxVQs/XlzcQvX/rMeXXDqm4M+PWCegee34c2Y3C7sCPfM
q/t0JtUi16IMOFuOatxvMeJEOEhjj11ZJqZgAHIJaqAyAz2WJxVdctVRLE1kPDHZt795OrQgW/do
bB+Qrz9cQcgbHtEODp39F37leeM/Z3Zh829i4f+Xf7rbja/j8WX8doWjeM8R3xJu69lcfPz3+fs/
v3HSxv6+p8bPNX04rvTiJ8pI/OZuKL6yM4LhbigCEaDcjNGYrwnsHL63qDIDEZRAtzURGXlIef9S
kYTlKxWwm0yUrTCHI7KXKb5wNH/wKMJimlq4jBTiASmS/6zTX3z7tr7s0yW9lPd18DXhj3C7x8lj
8aHH/Gz7vDQs8sARiqiulprk97S9/oLBq4H9x08kQ/jX1WCNL9XvpyQcH+lDurIeNFn8uCBWMfFc
BHNrkWj1XNUAJ7jm6/wXocAnc7N5sbTertELHnWYcfzwm1IBlpSwJwNfjHr9be/78+jhyyCzGGF/
+WRqksOVN3OIbxHcOaLdkM0SevA6P889siFDLZ/3J8lCn/WC/sSc5JE0EnEICRDvfykE5bA/kUYs
RxnjPLgNIbqGKB8KOzAgZdXWoiXsRRapIsCaV7c1PCHynYXaV7AMr2PUAzPeTTGsiQl3tMXmO6uP
zfF9/OLbe9+anEGEc8NGeOrqPxTkWD7agED0sLDm//4c+2D3EMKF7Zh9pGVg7URL7l3SXc9c1GaM
hx6GDEeNqTTmfBhU6WtLJ12AUELX8uTpK3we/myIPLvaGNQHwn8oF9oBD6YAkXd4K7OI9wlzqDbK
DsIuDuKoNcwdOo43K8+zQTimGlMNYucnCUhHDQpxYVGid+zVlUcEpTqrBnfh4bxpD9ZcH78YsNZU
Q4RIY3yFyxhxTd+NesjZkuifnlwuWoCTmYu/OI+EnR2ZJAn0DrxWMQ4E4xhIfCbxufi+duMDamkP
qQ3dElCWMdbHlEulxk8mWLSNtV9hmJFED8Mzl+r8Rvcu2l2DOoH1+0UgxMtXCUO6g9EPGst5JzwU
o2mospio0SkD7UGTLzmnVfjvj1wJPr/y61ekWyu/KWMFCgqRAyZCsKGi8bFl9cSbz/I0ovXSIA0+
0yM93W2AgRWGfeyBGpwTcgdF1hVnUDyCtpR/OYJjzMCijiBGbNkhDrXx56igG0b+xE3PS+ZOKiIM
LgMRxvvGPkmNud8mNeGHDcOd1tPPGvkF47EIy+l5l5BFlCb5SXKJcB4l1VVYx4IOhnvIGQssZeOZ
MoByHV6982L1L6NBCZVBO1qcz9iHOnFGAJTIci0nbx5HpBwvzgofEZvToeMRFz1xMCVaQLbPCx4J
HbYy6Pul20zAoez+IdfD1whpHUmrmfci0kK2b/GDjNgsvsYihOpiz2D3AO67AE68WdzHJg891IUS
Xb1iu17iLWxngyeRGN/TV15dr55+W71Gmb0oXF40oTAquQrlBIDIfjrJ4O7yiv49pYh/gXTgQlH5
QtLzDCSjFsw8L3dVnPZNvx8C6wVPZ4XTgDf+F3ql8CiyeE+qt8CPZSzeYbx6OeFqQYrC+WIv4vJ4
8zzsd5xskAx433E7X63MkAyPd9TzJCTN9ooHuMXjv9xYnGPseP/6+fAeeHTeP0+Av8ogxtj54TeT
EFSAI/Dt/iz/oSIT0IFBgM102H/OeI1P4m7CReXkbrdKt0/nwedP4rziWJwTshQ8kbLBaRiI4IHc
x0da5N9eYhlK5eJMwxwLPCZ3+TaW0pmH3tQuSDiQw7+zzA/xcp1/IR3hOXefGFArG5KdxIPwvoXf
bv4XVlBxOs8tFKARHB1OQo6149VZ8N+FkyuuADBpDtmHx7s5vyI6AW9rJ/X5WYpRvh66oRPOLp4I
GfnF1VpcaTcO51/aGEDTQAbvcTi7ub9w3DfXbIWb3yLzzluFl1u6MWRwThL/83haqJ5eaNjoMnf4
gXPMiPfl9cJG47tMuv8ufY6pHRMRbPr78dPe0xtHOkFnC1B+MLHK5rYQCQvMJUhaEH/QcrvwO/C2
ftpEgOy/pPzoZ4lTuO5sNt2+zQ9yUXpssRUPvhM3JV5a7NP/9mqRT5mNPfEXiJdIO9fjYlnZeSlE
fgwigsXxFNkeszUyiByYs/yFYoZ7d2gFm93fNl9E+xv1gEFMofhjzYbiHy2Peo/6R6y6IM6JLXoH
7jVkC/Y73BnER0b/5K3XLtC3r2KRKP6GpCVUgWKvxi+R52t80lAjhemw+CFUBj5wus0svMGVfK1h
4mHfzk+vixMGJmER8bQ4Ur/9zWb6dvd7WDiedrSCak8kEYUXjwx2EAxVwok22Vi4PPbZRHdQ54ZT
/gm27Q5NOrnGFTiW4UyRXbtJqP8csdSUyUlAlODh+BloQGTJkOUXH7DNM2QKFRrjJ5FZHfw1qlas
XHO/j0XCxe1mCgZnoriBe4dXLSnyG8bgZFrdxUD7HqCdLWbUvbboezHHA/ujI7Yeo+oRm1hbCJn4
aFk7Lv5TDwy+CKnijcGdGrxLMEf/fT9on9n3zk6ONf/6W2E4gxuMHgIFFjTnCHhCfGEHtPbgOZjn
iOwKLG2w6ekNSLEgCZKfxBfgS0ZhRyBhuWJWjRFrQYhBfvdP2lJYuSKrYOdkyLu3oCbij2lxtKTg
Mq/Ge9Wxgj6VORfkeIw1grMX63o35sDu7mimPBEV8p6sWEHgoQkf3rOIrbzGsVdPUosFyxt/V6zi
LruC/ZwZJ5Q33EfN7yp1Is1VUfqHPJ8D6ae370bfleIWDBBU7yMel9X5KHihPzrkwyy4sNSQUwGq
AZuIkcSUcvi+uxAeIb7SBVDAsIwX4YLwzLbyspmwfvEvEd2qelbc9xN7uHP2DbTOxTn2hC8o/9Cd
jh4Alsz8Mr/NH79MuKiPCZMk8YTsHTJsYCHyBpjhL4f7PnzPv3+SzTVgF8GLdlgwp5zs3xwllXsQ
GSmZOeN8St3KF4U3NjNa7sZ6CE+QulVEy4k/An192dOjqFiH17PIooTAzRbNlc83sYxzhYNrga0u
p4ktio37xTUJdLcTRo4v+3Sqj0cqBbGXo9Vyi5E6foVHxHF8WxQsta9EVAF9G9ChxyK7wm0SKeHA
oj6hDfltrV2vRfI3hulh0MQyX31OWiEhoQnCPUpEwF0XVxL1LjT5MHbxp4XrYwQvokMgnDKwEMFp
D/zUGHIJk0ietl4VP3g3LIqfl2jBYSMBB4v/cQ1AW4g8LoUbwDr4xYGSZr0cwWOFyUf7qGJMCs5G
rswIngUwEy8CEyjaGZrqCM34w6ZSLEdkBNK+C28ycFsAfUGETqbpT0WFE6jzbCNvrTmutwQE9wJ1
xuLTfWA09KhbKHOjGtgQJwMS5XkYTG6SiSjEUS3jbm9G3Tf86Eep0MISzVcvrlkXyOejRwZ0rMNq
fcVBFTkRjoUwNIElyEXDUDL+kIzz6B+7+6CVQxFzz1AgfVxc+tAvOoDH+ln0bZlR+KVBvr3sydG7
P1dL9yONXuAnFHJUTIwlmu3bDPkNRhRN1FOpMy4fJ2dTlt1YbHpiG0Uw7uRsgWKPw0HnuXir+Ct5
/TIi7AKsLHahMzpEtmKLLGz03cIGIcoCyTcd1NjOdftBVNFNRHwRs/hJ4/Q9YZOu2jMjevm9aP0G
cuTfC+1noAp5B8SKR/gERvQAkcL3DBuE4OkW8NDg05KLOSDVFezv6Qp3ZtXGRY6nSfZWCEbiyYE5
Q8On2mest/C3V5cN4RVryWc8CDxx4Zk/gKSNszaGSrCFxgrw1diDvrc1hk/IOrjzYu3cONvepBxg
fj/+XSsBqldIs8jgeMaSN3p1ZvyO8FRer38pstF58FS2TEHz4Gi8ARMxV+DH+UF8ygvfHfASeHfh
B2yQH+ed8g54i5CLeRyoCt4vIfc78+9YvMBiNXJpRBiUfqRWdx4hyngnGROj5T5C4xcnY8kmVMNF
6UoxhEaO1KU3xwftoz3LVvpU5HFAnnJm2rjGNDrlBIZSlPqUMhg4YZOfkNVETtRl9LE/IRreKWxF
3odIqeJnAvI53MtJ2r3DenPmkT1z3AxmoupK5mfDnRn8zK8VEQtIMJZBCNqfZ/7klytlmjgi5yNb
YY3xVzqR4X6uN5J7/k0nIq0wpdZGpRjNJHeRTqqAB0bbxA48SrwUhhivhCoIC7NVJSy2eYIqEK+s
8HNRJOV8KrIR/j4bXLhEtY3IfIWu6D5HomikPvIu/0WL/KsERb0n2+mWS5zbesJVHZB7aF9GyVxy
i8n55q0+C5WcRyp1cigUHwsYFtm/qtVfcf0nXj347l6nrHKUGl5k8Lp7kM3uFurJoCEFmyiGwUOe
KsD/CjxvT9zGOPjzgFSWxSK7DTpHxKvXfu4EQnSfhP8+oglnhRUjMRrooEeeYRL+TW5YaqadcwyC
TU2bSNyTWKzlSKS0qz90d37C/xZt4umK+BPflg/yXLhWaIXjez/MzmR2jqH2IXFT3kH+wlgTnp7z
+jhFNXtsTUDNKy27Sz4h/HHEKjQSUwxRvzhybc1kT9eqJqSGsmA0oHKINt6l89orfreW5Ehu4svj
pNV4GoFzTMHU3kskEdnVlfs/Fh6iG5TW1hLBcZEMBGUd5oo2vb4QpocaLuH58AP1AuKx3bHFd9xt
T1icA3GnKkEKYUx3UjXqt7/5QpurnIg7pltugblSGiGEejAIq52WNqhgJyZ3jnEkOiYfvzRf9Uwr
uLd4zg2MGnK1g0/VfWrC0BTybSQbO8WalEjQosdW5AD1gsaCABqJOSUcyFE+rLwjAETMuRrewl5Q
blFhQoHND32Mwoef3gJGmfLb0XNj2IoQOyWmEYMc4NpIomQaK4t76jGHZfWf4OJBTplWQVDymDFW
A4jyeozmKRX0nOKBHxrvjLkY3AQHMiMpYMQ/fQfAhC5oQ9ASWfuX7Y65Bzwq4FYBDwP6438Hm6Ed
FCNp3IYt/kDFqBi9QDdeDAX+MqYcuNvPFv/eVpu0m+8HwkFGTzNJ8AXX2l2v5+Aum4Gg3kc4Y4fm
7+1gOfOJZB+Y0eDgd3XnJ6hLoujLQEn+pU8x9FthArUQXv0YcQySqTBmZg7EAIMkajZRIsyI2oWb
RyQPUJEARe4n4MWgs7G0FUnR5MCMhF+1IDc+8M1QvLKbQX/75nxr+R30AGdTuPGDclSP/KjmzWKT
z+SHv8Sn4rkB0Pm3OApR9O8rZKpyxPgmk2PxU+IYdeIF8AXoFHwOU4Kvg6JgSd8Jn/V/XwPW+Tuq
dsdhF7/+798Zs6e/x2TYEkCpSAQzlRL7sbp9hiIdNkhnJh7zdk7g2N19DQIYpEkEHTlhyuJAWTan
DI09WPcmRwIR+iHFxB5CrC9RPXPaZMbbhOQwi8awuDzlK9jRqS2N++7cDixnOLWD+dHm83lB/jK+
KaMe6FMg3tyBStiJlnPxgoVHwJdWRpsAt5FOY9mFQBAz+DDgKGBuY4rMBKXetraC67iIoM++qVX2
AtKPr/OGJHhK7z0gAQXeljvfgKEaw1mwJO8U41/32zB1mXOXk0sJS+J6c1VkXVPWUw7zL1+/+5cx
v/QKJJ5yUhjBygTYvXsm89lxsX0yc6KZNkuKe2V818PbT73IMRPEzMLyn1QZtx8ZyyCY2J2NgYma
hbdZ+4YCD/0YqAqrDbyrIN8wYHWqUA4lAM9RY1IuhTdIKXcBrbOV8afDQY6l3buOigUrxbVzikmN
kwdgLGUitnKx9vAwIUAEvVBP+dFi/mW/RtcfqBz2mIPl7Tbx5Ro954p5BIwtiBrSFPeVC7//Sxnf
W0r7ekRUwKlGez3tH2Q6MsjqtKQLlRICt0jbuIgdrVEd8IUMEIStM1ysRIkFqHQ+z2ZhuBjHC3Id
wsWCaqvPjRqYA1CCAB4apRQieSaE8A+9t2dMZjmYDx6yXFj2c8Xx9T8h9mcSY2UkTaer7lag+ojO
SXEDrtvklr8C26JRAdEBGFg9fNEe+UoI3MVFt/9ELzZWpG8MuxnXM0xbvyelu0cq/fJbEWljc4Kb
Jn4B59+vfnPsYWVnv4/JI+qh9DsjWe8hfqWTMJzTFMiSbA7Duw0KVHq716GPMyOY67eMVMO/HqrM
t/YXoIehBTr2xijBvV2cI/NsHfc2LMEhGlAGvz1Y4txdtBSMxr/QMD2szJHHyFeKqWLysmYY0BpT
WccOph5B1MZn10YyzoSUrAgiEh9xzt/fpYbgHcUQ1+V9bll4s/GwS8JckeJ/B/8y9Lid0ehzp2cE
CBA5cJtnsNTa9gzNr68uuKfhc+WKz5pE+40bVuIwrYeNsalRi7nJEKHp4DXgrtSonyjPfHi9G2xP
UnBZ1OvPAT7eCVZNpFFAhgCQ2lnjjk1x3JtDBTRJo68CxnPsEwQ0lCAjhnDdLDBTn34NR2XGhuR8
xQG9kkX3fYKmIwsAD5B3qSQ4wZgT8fPmQo7Knptgq3X+YkyCrszPzrClsrMGzYlDky3vx37uGR/4
v/OrPEuGN4ndF/rO9NtNsFlY93TskVxgDcPAvcIBBEqhAkPCxsmACSczoJ3pv1+OTj6cCPW0v2SS
/d6UiK+hiTUHj2xs1i53d3dz5WwMzQq/oV2JLSpp1p9F+Vtqa9SV+lnUR5KH1xDLVCWPoKDg+CSD
mxKbx/D5KqAbp4VQdLmEfTKbDFIhgEQyhpW+tOIyY3W0nFs3+eBEgZf1je18lhvR8xPetwUmtTsK
LXPD9vuEW88cl30C+gcy6I9jLvRAvYRmElfnBwwCfJ9p6UCZS/hlDqpM1es5Oe7Hpw5OvOK82C9g
XQHad7Z6n7NB69gNg+TC5FngsKQc3iZTvDcRPVBF1qXf+wDclaZ9p5YtXB2fQrgY1Ap7HDEBFQq6
FWwO/CZiIXkgFKDcl4T518cMOtatj2c+ogplcK9Gsw23SH3tVcyIPvqcI6sWR6WHp1FKJTGtE+p4
C1cWpIO8IBYBylOyddlxiHgW3RrOmHN1+uDaxVF1Y7BB7fV02b6wlrF5GMZ2YIVb/kqy/QXZkeKW
rb3J66hkX4C6gp3CfcKc8A26AKvdggJy3ejV+MNaqfz5hC5Xu2KK043+BcBjB5DBHyxcMEOzv5a+
McewW5nJsmcNWdUp2rl9wb77AdJq1urqb8nCb5QNxMQjFv92ogb+R9J5LamqbWH4iahCMreSRcy2
tjdUB5tgIKmAT7+/uXatc3p3sNEWmHOMf/whYXW3mIXk4ZM3DiwVvX62fWjb7naUygDvGYlxHYXi
m+U2QB6pV/MLb1T0uH1zWp7Y07xW8iEzggLlAKbEVYT3KOtxjZQIM9PR5Ay9LY+1mrMLyvMaorsz
JMZ3C2UEbA5IHxzKl+cMglv8Ms5sGPX6dcJp5LWA9/3xJnjlGYxtlH9x11Di38dljQcvkym0zwm3
LHMWsrndC/52ytRMuPG5/fuVnsDoZe61tLZ4Fu/qg2q7be08sCZg5PsJ6xRQAT4U3PgWkPcMH8Ek
gXHDB4C0M5QbclRB1WuG+YF6Xfc4fhxQgBGPgrXjDX1XDZsAlr3GIdxuEALxt8RKNSXTQoONdv2B
TIsC3OSaoOzSYzQ/KmwNHK5wE0UZJ8UciJoQVsGLrVj9Qp9V4UXdndQSjjMvJL3sbpPBu5E+Njbg
thjhjV6eU+BJTmbhxeY2QDPkJmIKSiuK+Be9D306FD7BooE7RtkRtYNf041MEPGp1/idlr7yOA0q
bkB5FejU7hpeippqIcFq49vApjDg10P1/5Yg5V94TOk/7FPK1d4I/TVirncX9nd5+3jZboMpWvsg
xG340sf5rTvJzela5VEhsxHxtpTlZ9PM4RfjP/GUVoP2O9G4CyR0cyrCCXy0VElOtMlna++tbH2X
1tbjhGbZxAPhOiDbvtG4G1wsBTvMwlY/quZDmANVbA4DUn2Ti8p4MVwfAgM3azWHSWto6yoFlq6w
KGt2dbrX0V6VOCqbFnLsSYGnD7prNMHCGUUFPif/qbWRqKyfmt9mG2yxGsAO+JEQPzuvAlnR/Nsf
vHgtEEojrFMABojqxgiIHMolH67g1WV4+cMm+Tc/E3wyOv0auyekHVU/N6e2OygHZp2Pgii89W/2
R9roBPtP+v8OMjKYOxYjV4xshOlwDxklRRRmMLc50KcpC3ueevYzMbSgJ0QVrJooilijCSU8Wwvk
ypVQoGACJmR5mxT8lJLrfLcgU3Krs+eB02LEenfSDSSP7nvkAjJgmqTkdu4Jjc5xfkTDGlHY9Klb
K7FCYQPJFzyrjvo6pDtvT2w+pfcG4oP5gG8GIur7SWeAbywBwNyxwDsaJwAt0tlsN40a1iR8YUTX
Qx0YwxsGK5OBqbNfAChfpw3MRdV5kIX4UW0MZh0YEJ6twYE4raIkw+/W/Fb0xXV5/+eeyaxdxVKF
ZhgCzC2gRaMrw++VwnOrCvOW594iiQRgEjNW9ftC6Ikxg8uDb5xg6ROJguiRLdsVycAQmI4SLvXv
OVJRMlWEOA6Sj4OvrF/EIjH3+aUF9Ejrybz5gJONG/7zCz98kjmNID+S9Qr7mpl1TILrKvcJc4VQ
3VGj+yh+HhHk6/o1e76nZT1tf0mngFRGLXcLjXdQg4EnEwuDe/R9BaXxPkNJxPIKOjoGGNcAgFMj
XXc1S0KMeqA4PftP3pCcQO4ee5tILn+bdwBPkWm5TSW/zVUvz1xiGj6hdl/GTwtKe4z9aAYQLCRV
MBDRQV9/s9hiCfgy6xCS+A0ucb/pbAcJ7gjV/cZNrX0019C0g0uRFPgrV8ib3aOfnAQf8DbQHQ8K
tbLs5L8dG/mmhkoDA/A08dWjS8QZygfLuX3gKgiabMzQZeEdc0RZVO7Jbl3/hh9/8d9fuN4ypQvX
a8OL9emHPiWN8+MYx/HxlPBZ0ngJH6tpbPKTBNxvvV1nbhjGW/GY2xQckv8d+QyTKje+TeNYATe8
R+zLFGGU5Syz6pTMtlGIQtzLd+/8Qr7xB3IuDz3A3cAU55ASo2nrzuWgLJ6Vy6sT/wDxJMToMEOd
a9LDRedixvUTwAerKXhXXWhtCmsqrbItFgYaQbus0YJ8Nc333WPK8SS49AJLkSaxsWnxhBW+V67W
BLUU6q9QIdI7xGugAl2H1t8cOm7jG+zwSF/Z0fPQfdur8mzUXn8QDteRFOQMYCuGywOIG7fjGBfL
e4LO857gun6Qw9ITvUkf9qCT/TduZbGYrOYzAMUtsOA25zogCVjM4seYh9GQYN8PdNcfii3Hqc/M
xflsXycFj7snxTJb4qtzDzCYkabXc44099t2u/DyzRua762Fgk9qIEKHBSipf1qYsIXsRkhLpn8f
SLxiCgYkxAx8Jf4oHTcl7BnOV1BK+kvExnHm88pAFQs8zvFyuAZm6WGeMDXgRtzg1fIwmi0zYjfr
QvazMnmGGIMT9GdGIupYW0g7dTX57GbKpgrNncFOxz26kObvVTdTdyZhrB012aHBppReQWDMM7yM
EdEscX1a5uSRKvA/gXW3gEQzzXS0JJ+r23TPgg8SDTj3M0E1v3z9ZB/6lizChJxySJHKSd9Wf2+4
NISOZgudOCqdiOf7HJFuQ6UC2hWQJTc5kikMSxsp1Qfewx8NDLzo9J6LIMhbqIvwm7PpC5fvCZka
9Vb/Jk/qNsM7nEnQAURC+0x/YZve0X1N5ZW8alTMQ6ct4+4lO/gGt/sMNToSJOg4D8zHAjGalVdw
fROLWmiywW/lYM2h9E/gymTIrLtP6PxT2Dnny4OfK1EdC+d8nfz4TR2nu5FguI2xuuL/EdItSWpU
UDeyDa3Ai5jrAIkpfgFJGZf4sF0Sar7G5tqbuNpeRJ7TMHjlqsKYG3f3HUkZc3xArMEtYgv7UeuD
YAWVGCORhs66ukhJWdX+qsU9nd42Dwg5ICzxI0oQIP2Vq5uBSbVMOGT+ac0U1BJQc26OnrtoVrBi
JyWVJrYlphU5hq8BIMst4ujrXDgHEpf7Dif2VCSko5MW9ublTplppCfN5Zm+vPyzvrrjYfeCVayQ
JFbwojtasWVTrTizGOP94QXBWiHtUvi2jXfHvWKcUZJJoZKUwK/gH4GRsAt4T5gr41TdSiHXkBR+
YKDEr5DrEDCugYr5XopJCdYTpNwzogil8Lecc3nJC3FBiojqfpbyf5E0nJN5iV8xTyWOUEYcnbYs
ei8f/sPHhZHs3wZisPgvXQXzCkz+XcK7oWsE1okLF/PCoPrrZyMJy0tzayWow05WUnLsJ38fhjVb
fUkA+c3VeAUzbWYF96id40dPWClDazJdcEufmt/9uVpDP2QIHeqx/Y0xeYIHIyPpuwjWm8lnDPB0
2FeXWRfA8STNfoTWrIY4zLiwtPm6JJMJFi5hV0JQLRLo2ztiPHwtAC7v/g2jcSywQuwAsHuAmkXM
C5YU75iJpMSlJsaSt4T9h5VyL9VeuW2Siri5NMpm5bJK8iVkr/h9SN0hNiQELIS0W6t0dUm4Yh9h
keQswgsDnlWRPMn9ptHHqoiRnb5QuEnaWIkAiAWl21pJHrcF3DAsf+eA5UxbSTDC102J/s1lZ89P
Qcejnv8hyZ7hrb0XqHUwjQJvuphu/OnCmTqHKd85BWfN3aweU6bRwtUJHAHZMA8mLpJfFAyKfyqc
GaD3v0mwyYCBn/KEQpuj/APEn/6ntwc4XF2nQLgoUuFaDM7hE/8hbuAZGSP+dTrV4Bud4B4XEU/X
grcyxnjMADGSR0niZ2CfuutGwxkh6HrBB3PfCwT8CTv/j3hP6nAvKHG8mujirDSg5joWX4iX20LK
QHb4CxzKIBiKHBiMH7BEzMV7RJy4Y26u3z/IBl5hIJh9gj53YdIrqjIJniK07OQM85lBB5ZNjGBI
W1vwsAW4LZcXEPRa/xZANCoNVL64Cx/QIsDkhl9BgZYF4pJ4hFrEwRwtamN1g9CRUR8ovHiAqPzS
6B2CKa8vUL6XXHSeUOj5pwgk/Ltay3sRqlPvss1zgbkRWp9qpn1JRxt/B8f6o0AjpZfhQfiKNOe0
VDzo+slpxFdGc76R7E35+ls8AlTZk0hip2H0xgVsZoOnKXiv/NGBJQ99/ygtnx8Xqo8cXc63fbSP
nYEQnZDnApa+QViBSIx/u/kvUlWX5LIVTwXrAekMSXc8lcigMGbGHwR2GmHcKWCjMzDHc2yYW6wu
BD7YkeKghXdFIn22uWt/VJ27dE2Ti38IcGX1pfED+EQ6lrMIJAYXOgo55ZMjxqiILVgu6xXkbYWg
tZKpDAAgT4sPSQ6AxpSBs814YhSKbhw9u8f0mS5Y/HvYsvlOHTHNSv0GJbZ7+2o+0FsPKNCWEnFL
HVIVg5Xl5yFecprIDim6FffyEevqRT/iN4gycjgiqvAmx3qOYyjzXJ2Z+7JjbfTTEyzQpUj8xVOE
MHXxlj499XjR/URjCA3u4els3zjKYen/pNyz1iYesS0DW5EfzixbzL3xzZsPKzpmJrfE7vKv5QnT
pKSzuy9sdDfB6xNHJ/PX/q2+6YjsyGbYSom1r5kvYE5hJGNI3fY8lMmEMgSzGoQJjGfxnwEV4DvE
qPfIyDB5uQPHue/nsm2RhWK2NtSOJQsfkfA1BiWWrg2YFmsn986vsiiwOcD8Q6Bu7gSHN3hkXPOM
wj7ykrUcrRTuhtmC9+yoLd5YsAX9R/El/2nXGd4UODlgGkPI4oQ8xqg0908VZpg5id6BZeksGaqO
8Q3FPVc0aEyW1JdNvSJ9u5QSvU36YZ/C40D2WuAEicXjvY3w35rkew1+Dok47NAdDnrzbJmRT6DE
T2HhGRgADyNTUSh+a2iL0BK2f7cl42kmwdhd47cZglStt1tyheLcXNiMffa4cgNPVD6Ie0i+oHfz
tfjGdNBmroTyGycg/7JqPi8/QGdKSAoCzbdX+M1yK0+N7xHSnRK+9hpzaCU0Yi1stjPjADLDozA+
Obz+kY3wSd9eZ6K+vTPkfwSvRLDzBFFR4UmrrQLNj//6/NTFnJqR9amgOL4H2RZzFlGSUhRSWV6D
JgY/ZpO/Hd64F20gWPBv3AgKQw234EGB51r7fG4It6mgwnMF3tas/VECQj0TGSlPhJE2PAh21wpr
fIinkbiCRY2RAtfD8PCEFczXNXrkXOmGUDFRxbgA03RF3AHTe4S9CwUjDhdEvmPbfZ2itCgWsnO6
IcNRZr+Io66OhiRG7NGwTMQdfFkUi7ffI2IPX5jTkQq5MyAFjLHVCiuEljwq+q5ikW1wy7otMG4C
xVBgchZYqzHQxBZj1U4wXRqxVYQ8VG9hlPlvYIgluDweVe+4ZHsWE8p3TC+qWms23MvPtYpE1MNl
RffX8/wEWuTLq/8tQhoxFxGEnXp7O9XL+xIp9b6GTsNFixP3rXkEaceuj3wPCcwHxi8KROidHeOe
SDxIoOzlPep4JJq1KwLIhOyHqmFHzZGoMekeLa9rrR52TVKsKUIO+EssiSzCDyAhCwAzmW+V1usw
4MUho8WYwmBKZ5cCVzY9ZrKB1Qev+JJvyS+5bwGVytPLlWNq+e96fp1w6wL39yTvyTi9kuIZFR+P
0pfYDnd6594J9uRysh2F9ZWOGvYdfr4RCvvnR0tPz7qlBZNfvueSQBmL9/CMQ6TOBAekblewaf0g
oA1glXhgTa75864+7xEyE3Ob75Bd01iotPKscOAQCyDNiCsPXU8vVG1r6ljkV29/olJ2nsoIrc0f
gllWvxc1prhUuQZZ8PiNxNoPdDdSrLsKTbRgy3SeFE6WrLpYgvAUD1+wZGQaX9z8oMFQxP6rJTv6
DQCBg1g9QYzQeOXBWgHNpgAGluKFoen1aP7Mncnt0cDeacIXGdf0XHyTJ7oh51ATKUTUNj1iuMqh
Ear5aCTng+RLft3iR4nvHCOW+nRFrQyzt1ybpIbZ5+6xehdx+aL0nth/ujGvL9oxBu1r1MKdtDjD
WPS/t3nNGOsJj8y0Xq6lItHssVJF9+OYt65khMn+hcaOsgBvzDaTw5Yd7/2Y4RLCFvVCtSVqe3Ve
1Qssk4kyp0XLcBHJNpdFGxn4mMzTQAhxuZ3YpDtkI7C6KnJEUnv3ZsLbYbh2M+K0r4KJ9EgenWdn
nvEmdOZNYkoN74MqqpoWclJNguqReXLP+PpcAEo/jckSN5VaAut+T+hsbxkWFLieU2TnJffnud/c
P3V+X3X7CpokdnHtKv2jhmgulCgWjlSvaYYHKfcT3Tw+Mxmh3ISSuLRY3STS251UbEZ1dwe8eZ/a
3D2OPWZJDm3PVUom0xaD43TdwnuB3PVcXNGjgv6p99MoHTT9iAHt5WlOMyo/xQXEwVWKuzYZ7p8P
85vrjvQv4gwoSZ6zyyWS0IqXcz1NLKR/xGjWu4oqQVKYwuCY1a5fREh3of7kHQkK5HAazcJ1C8iG
ofHqvb4lNjnRLXScx43tkKA5OoNXrDI7PLcXqn8bNbvBVR7gUUX4LhRGVGVE3OTKRt4Pkfb1UFbD
b/tyeH+Ase6fwvwrjwEPMXDrciLPGeoz9zKiDnUTctF3ANZ7M9wB/yMdYZdDMBOOHveK2SYm4yGC
wPvEwcSok8JO3fb3L+lfNLs0oiCG6wcF13anE1Q8KIKySzcHoYO9gYbCdNEyWWXMr0P2MFHDYIzE
ui/0KgTSycyjmC8QGY+jDBHzVFq4RKXL5/kp6LjaoaEtGhQkqbmONvDTilKeuwY4w4KhPdmQUmWV
6hXrfA32U3+DsnQJLyC847Hsf7X0XKTUxuMxvc9f/fz9Tu43JFP5pdr+6+KtHNHNhdP1z9TVCmqg
4FdHmPmGrok56fOTSHiJUqqI0bkg/s+ZRBLdgr5jpYDi7jL4e+a8wdbTJGDYWj0xgmbAIexM4JIy
NmgALw8sunijc6sCvVXfmDYJYwE2QeFRZWE2fOceFVZSmFuj5GF6K0DOCvYUAP60ONosrCxloNcQ
Uu4hJyTXQB8dCClVz1lnLszByaTy9IrBvUv+jzGJlWHG58TMT+ghTM9kbXliJBzosiP/M2RC84m5
d2dOVdO7WX5rehq8NiliLqG1cSnhSx4N1TwlRx6R5yvShyDl3eDFoAG4CvaJnsYSkT24KiCMJExv
DAj40R7uOMHC3rtjI8LCjp8IOlHNlYm+yB3he4tawvJw34MEi7x6YPWiQxnhhTXMf9gzysW13bby
qvgAjJCvf9kHQEA5MwdAgUwH98ytgOKh/n8vn/jGbPQQGM+AselZ7CnTh3+GIiJpehJCGMcCE0sv
4lFpub3bSfRYotOmpUZ4jIcPrROpli7UH6dJSne3i5Y7OqUCVgsLEvcmNgl06bh9XtbXbZeQNg5p
XbCQCuY3hAfnjOPf39lJkH4LbwiB+DzQpQVmH5/SJkeXSxeHiJxxv1sl1VmQgunU+Ur060PYQXHn
h9QSQBbjlMYEtB2tvrodvqCLBHgs3KAai8T6R3geYtwKsul5gw/QdLU6EBAYkXc2/fkRrbA2XXGX
01zaSOhULC8E+EX8Df8E8RpTMVrGDIKPaCGNX2M3fl4PSk13y6hsz2FECy1HzQ+cupW5KfZode3N
KzQ3j8OL3thc8K3Pkip+f0mUz2JvLkATskSkjItzKnpTuFoEzkFsmGVrUSghBIAzBv9qC0qBDeAm
O2XrHKIR/hGCrCXwDB7FsGJJiXVd4hfOA0Xa2OSbtGpQNVrbWQP9mWeA3j2g2aQSa87UL3xCf7Ec
MGTo9lh6EoLHmosX6GPef/Qflw1JeBsGDZdwXJihCZ4ILJNMwggCdVJuUf3vbTyghIudOGEAf6E1
FzRzUnfopQWf65lQGzUYVY8fWLwpQHTXDyYL2riTq2/SIQyI6iKqKrqaSbtMM4DHmAlnVWyx7Gbu
0ITGEJpImxGpkTZkhw1+EmqSGbsbFpo7m42DvbpYyxhE4vaFCW1/lBnc3kKJFDvkSxS4TUiQcDnZ
KkOUqX5dQ0k+5qo1t02M0wqlfGBYhyaeTlUqdhiUZPXeKH6e72OpfuXq19CfVfbp9LPZS1aRtCbq
Uxvzz5c0H7QvU8HuHAuJe8Y7LKyJqUMkx2pTp4G52UOlGHSe5f79EET5TzpxivhcgZ0F8IDPOemT
/UDcJGIkDHseJEt08mf1QPVdpyhJUQ5ni6ykgZrZsGWMJwLwRkpwyJjWm24nW9CA8NCzZ0i8w/T4
9urNbXVfqI4+ayJIXNlnhr5Adlktp/3c/rtuoIexSaPYoeYQv3RdVExyVqPLDMztoZq1gi6arWSf
/QN/rUDoh0b3/pxjd/NrofRFu3OkUPcv3CfKkqyp9QOhHhxboQtDoAdb6eYKZRtbC3qHa4iaAlkU
JiPTfzIonsmc8UqFMOjtYYm2ERKmMoTC6ObEeE2vMFAjbX77fCyUOWG2CKB6kk1Vr4ao+iXHyjOy
O2ROr+/2jSN9VMFE6JN89kLFxOWHGJzOYVbsoMQzsSMfpAvsnqSaUNWmBpYceWihxMKOGCGLMIsj
iWaG4NpkQln6uEe3VLX4C1MW9CHZNIw1oYUMrP9F/DDnzBkYBTEgf6EfkYIGNSRDmoodwRkIS2cS
jO4R9IE0uWFqMZ4lKwt+AIObFy9gBQAMCxwFcOti7IS/kvRDdGar0L/BDF9k7m8CsHEo3W/Z2Qma
JgCncEbDcAsoGulXi7MZHdg/uzQbYjP0DiOmzR9Nl0wDIlGPGsIF5E/YzT3R2b/saf99gzoBcTvq
QoNifZi48imnKcFqFmEOZSlMEmp0yeM4lLXjPeYSNVHvv6YgRSBG1IkUkdJWxhxIdRh+18q8+Xsc
EUNjkG+KRtDp0avPGMeF0NTyaRh/nG7eAyV/5yxP8W5nndhrQfN60kccHafLHK3y7TmtJhQzfld7
1iW5lvE48eosZMc0nhjteTkutrUrAdiPgcRxMwe6IMdAnf0A3CQrcAxQDz5O+Xtn4DqHB0MCa5Cy
VplW45LRe+cZDNchTz0ZxbqUzvXx9nGHZgIXyYO/DIAOEpS79I7Xz1x11bmNmTSi4g+VS/ZXLTcv
OyLRoceNirPFyaMfALDESxf2G9UcA3IH5ItzUsDhfomSEt5oj6hWh7zhjKyulcf3RyXBdMdGgI+w
m9pUBM5Zb6/AdoYUNS9VAtQ1KcSx5AKX+Raab59i/IUpqYLgY8HBeQn6g6MFmRrojC2IAFMSjfsS
/ul729CDsrCUX5fJ8pUG/DGyf1NnTR3bNM+3UweZaTAjBftIsqMwutt1a4XoYuDUbEogLIEDaT7T
MO7uvawgiw9DyFmVftgUJOgFLx/mZSla1CbsyBqd/r5Xleee/AgY/Kxyz2OYfgvrFHqGY3au8YXN
rj3GjzfO3bgeuP3tgAvN0R9wc5n4xHJMT/GJb5jToxhuIH39EyrMngHscjeE7G9pVC+vq5HYXcLj
3oxJyB/BQNllpo8V5OM1s/66AYRkhg0wE3hhwwfyx0Cd4ljlzlzcXskjdfB+umrRU9tScjzJSMJb
+T0vAZCkHZlEHeMcYE00OS9ho8u1WSxuIMYYyCoe7+DwCobL/upbhFYOM1WLOh1HcWoiQkk1bqGz
iZkbuyLCATtodwqUd+tY3nyjD6lLZQmzWIf+n3eZ/utlhwpo3B2SoTjIpPS7YpaTjINwBqIJ5NG3
l6Gvp6BFhpPcYVszILJh7+MYKCiCkO5GM8zxGbuGDVo7RphPekV7CLQ+0Oufm/2F5aT+OnXvlRZ2
3Q7aW0d6il5/S1Bcc3wirjMlCyyAVhSE17CsAotbdOCV1LviQuHHzf3wpKydomC6yKjPJOSZo0Mn
bJFuaq+ek8FVrj0VOY4lq/FJg0TMtFM0pxorNdFBKHEq/T0Omz6bterXEw8epq1U819PtGRkemsB
cxg0vCbtB8f12meGo5o3kT3K646F9YYXJ1pBR3QOWISQ0qd6iC963Lw4PWADn5DKy96FgC1z4UhT
bLTo4Zlj3nCG1dwOd4cy1iY+zNQOnYrtEnyQkpRWEUol7PsYd74hoDB/1h1rQhyVI52hYb5QqbAa
USpSn919VfbsytMR38zrWF5B3+xR+0C8sF35LLpcbNxxvAPNzeE9uTRXNEEVQ6HUoWkpypjADUUi
gW3Nb0hK9MTzl5Q2qG4sW7y5EhN+F39KbH+zyreR4qH1BYbFIIO+hj2zIsw0NHTnroTMxXjFQMJk
zpJQ1wqI3bUJJm/9mvECuTFPsmWmFXteKZL9Rqp8DJ1RVD3p91wKCYvYuIdwUuTpnrmbNq41ITUu
LEoXxvk/k5lAQY2YToE2KrfGIq0l/mdRaoCBU+zEhEmuiFy4LjsIPWxjC1pM9j3araShjsN0UD7q
6eeYz8r37yjKGTAwwU8R473bzD602zGxfVHj3fbY55qnC7Ab1Dc6DaKP9o/q2FCjXYlQjp7XmMKN
+4LWsICbDMJyZ857v/tZOZvcsNwIS5DABzPWx1aMFD6YY0LAy51+8YanpblW5dOPvxX3StMuIlw5
lIOhK/sY041bFafweBms310TKtaqQi0XPr+eaxVz08Id6Ut7n0G5nDR/lGwWY2jdxzUWWII8yvwn
JUEYz4qr87LwCHVNYkcuYf32TXXOx/Knp7xh2AIVR8Fy0IVZQ3WCDBtjCBg3reDXyNZck8Km9Gzj
XJQ0qdi4SBpEP5ChK4gH/F+4hepPdT9MDGwDsmKp5P1MVsyPrPNx539ilCZDUWk+sG/Opa9L/oBQ
C2tIZdjSnF9v2zX542TtU0IlmIvRg1gjtyKOB1ZOqq7vPcag3Y8FBGc/jql5lOWlftlbz81Lx6GY
35W8AS/ZLGZ1NfDAvh5yoFQmTwqL6SSQ0hlQ125MCHj+d5HYB5BVatLZeAU3PZGNxdwEAJrQ3y8V
ISxCDMDiwqHqTm/eK/d443J8ZoH/wXnn+an6pJEdELh+Pdb2juQigM4RnlHuvFj/QexxC5hVay69
9274fTBXxTljJJKJvVqhekFbv6EU0i4zo1o1yqwxYhCm6g3t2r0wn4Ylj3s102FusRz7bvfZu8Bt
YnRFD/tmiEfqdbHJwWPS1hfXWEv54d5kclRNUT5QGVnrV+flykf1MshEnd1UhknSLSnUejY8JBGk
8R62zXiq0EpA31Al4mEqpO5GWJuRBanC+E5fb/y415YEIOinVTwaxysaLjYuVFoU/S4ooJm5OtAl
Mj5OJ9WdFVDGtKMPGtldQvyDuo0eSgt52Y7CLQpC9eu7/OkuM6m6Yfz99QS5rIF3W18G3VQpSkZo
yINPHlcm723rT3CYIKte3F7FZ874buKhiHG6du6gyms00kyZtxkizTygV2SQj2vawPzic0SDueti
/ddyjrDmpB0M0qA/wIqOtfWDMEY6CN/ypOkviRYb4fPEa/t5zgYfdstJPo2b7OP2cfkbAJAoQEHm
jzeAWZewSg1upwlQGWW4E6AlwcjvEsKQGO+/uepkX5fCge4JNYM7FKPignsRwQ93Nhl7t0CfuA1X
6SVU2+htQducq2akPwLezRbEuI9be2lZC0OPwXNBJGUsCmE3kQmHgt1EMuDrNceEMBxosOcJ5cJa
vfMpz0kREXGIpMu9/UYOKTxwQCQoHrNmuwoxYseNpQT+hcvH/vdMJPjqA1Rfq9rfi6XxZJyxI9C2
O7/ipj214CLafWOylFckT8Mre/n4vJlXgiRpz59w5XsHwYTy5EpGBBMC/QBI9SsDy8QOQQdbcdTh
QVf5vRQaL7IGWWXmZHuAViG3uOqJjJ6N3EeRoGiVK33iYYybFoS5CLdQlaaQYudL+wUp7dihGRkj
lmUzZ9T2WHamlx+A61SiPc9id2AXa+cPAqhQbuK10/pkLaXA8GDkpBrCwHkR/MX/vKbzFBj7QEYc
fpje4WJep2XMgmN/WZh+PIkUcDLGrCqzTPfB7YT3Eo3GV/MSIcsvtJbMLDDApGBnk8a/nyHcK6bY
wBmfkkBSqQ3QX5Rs368olQIwOk2KGjbJ0VWe4cX0eGBOefXeNPaHhFnXYzG8iDDxmomXMy8e3Que
8szMG7e7ujbsCGZ0dxdW7YS5ElHeun+UNUHLVQaiW4moJP7Vf18YVGNKhlf2L2vLlfmN9nVDepx+
NM9PhSIDdB3PUUoUKk/KGvRCHblOToE88KzpwgtCpoR7YrMWPrqYCewDIixDB8KrsW8GIh+CgiW/
o4ciWdhYWUBVTzZRGeHS9fXRvixHOTy/y3OxJTPo2/6El4t5Cc0OXhxEJ8I0xTJm+zjL36gc+KGp
TlPZybAzpYM2GR8Ai0zfaA4w9qCsg3d7rI9XDsca0In0U9Y1waej2JYxBnN04uOIHCcRQ2XMG/ap
wxr04O92azQ/0Nu53WGOcfJQZrNmsNDnBISidaAEpkf04DP3umBRwxEyRkdjamHQKHqMrTMSOtCn
vQkk80b8ezGtBztB9WGRsoHjXQz9uiamibwAxbs3M0LjCxjttG3Uj6OLhe4LxlqDvTPx6AC+xdn+
yjf9J1v9T7pv/op4aeLYCuZUne/L20kRFqwDqdaMw3rsfkSaCZWRJk4OzhzELRJETRA9dx35m4Cy
k8X08c3MDXzxySCREYPKbzOrv4iA1Z77E3oyn1PeXGiJPNy6Xm+XLxW0JfDnIWIQXLFO86iFJcDg
DKNCBsjAN6CSgPlooVIXP2zgw26NXeTB3ty/Acax0kcaAIrHq2v21y37nAxD6IztNMfnpdJUsH4o
eBypYQpazJIDigppn5OPE5rwEjQXyJMzZ/hGGckQ5GBBad+rcfvdHrKT8ZnxCiu8Dxi9MByld4YN
c6FTEVV0TTkiSE0lOk1qQJj/kBzj2xqTxhihK6vDg1Xk9xFTd4uy+umrEPl25WH87VfXdsoiwljj
Ak33nTAto630lKvTTFwdW1bGhijkr06OZR5/Rlb+DRb95o/89Zb2V/yAMTbA6Qh/T/ZbSiqxH4oS
DYiDnV1CroK2hwaUSxhEkFEoEzzCef7F97JiygYzA0c+27xITggLGe/iKEY99JLtv7kUqQ3YRTAr
UCHJghL4KUGRL7RZ6iNk7MvZzyqHi+GBGIN3tXZv1YaINN4nVnKMeqnLhZgHD3MhZ4tYupl5cGqy
M3WUzLZVOePgmGFG1yI5cLFTAnOY8GLTapOOMqV9tm0RBkS7bdF0YIlGUQ/C9jd5idyg26k/i/JQ
cm+AUcw3PjEC3bar1w4nf+Uy1dDC4SfK9PMTCKFktSAiFA83Bp70PeKPNBHQCDoJZFnQA+5+4Q/W
4bzwq+2yAmB1WqTEy037I15hB/kXk5A3bNCJY3MLQM8MIhxGgbeAyVEx4+67S8kSI5aK8mia7Z8i
OB1Ry4Bf6JHzndLt0BkM2FYzNee0tHAb+viG91X+Y2gyd4cZGuzN5hMlRm2EyotWZlYg59MqaF/2
psEpknHKKzEeywJw68x+1mUzUxOCO7YenHVQtvd0bCVs2HssDWwDs/vEoyG2ufawdL7E3bgrs5NM
Rymm7Krf6LjwYrmzaIc5+4I+kMB1kIWlP52qbc/w/oZMg/QIgjYEHIy2KvYEiGYTT2NM1DvGxIO4
wo7xnvgWhpnQjiGsvfyXFMKpvmYzkD/SNhlu15jBAGxVCGHc0XYZB3OEBhcWNbQn4IszltFbE0hz
WY3Mh1sOAYeEs9MjYi18qD/KBN6XZ2G1ykySPZsdBN9ZTj95OicbODGjXUXDQ6gV9xZ1FkWTQWTH
SNCOp+InSyylDHvffcHbtINJhjWAV2Apwxps+ApSWMhb2Libjv5NmDGTSozsTMLRqGleAkZCR65C
ndHdBkirJg/kH8plUXNC5yZ0EcsEPIn6gBAO0CfotjXGTqCeMqG9xGYjMxUXPZLvEcfEt4vC8m3S
qXrMsnJmHZXzmAgfV5PtlxundDhL7IvM/94L4ZBAiWASyzXD49SWnZqOCwkrii7Ofu6zL+Kfx1KU
IgmhzKrEWO5O9z+xfBt0xGn6iJEGFktaFopiB+RmX51ZjUeBzdD6aVybbJCMBYnRlByxDfQ+4qob
GXU0iVJ4xYCO2wWlvUSkmUgKonOsIQhxpXRTmbNK3WV5/BQTUkSt4DMUb52BFgj1SYAljZCkwmDm
S3Jj8XvCp62asU4Cd7CqFqi4REEGA+sJ2RkU8uHw9nEqHjWCAVgkIFQAbg50nkfujSRt/sOBRssF
OBurAG9uPvrIQAyQBk+TvIniio92IGHFxQQ4J1s67MgFZVJDbjENiigZnAuIpu7RDNFp0WAx8H91
0QsAcXANHOwMgTom5jPgWUU/SatzJbw6MiWumgCKm47N10Aktlu+wGjCJ0T5s+MQz2ye9ZpQVdSR
zrAsMMx5Ihn0Jj/ARwwy+kPK2kxLj/Pe27mCs76cFxGWhEAh6wB9TqeEcnsqlTVdq0ZP6JFtXl1D
WBGXhUm7Jbp1t7KdDtcm9niGcDBwoFWJEv2KOUxFEnX8ZpdlsPEJ+8eAEYk7LOh+75jckoy4AYGo
emg/dUKJ8Jx0NHyDERmPkLV9REKA2xLCLZDJ/2i6q+3UmiUKwE/EGLjc4m4hBHLDICHB3Xn6/+vs
c0Z2spElvVqqS2bNgn5V8lOMQ6Skn8jKpCmd+7eaTxLKZbh9C5YieF2+4mOMQ3SCBK/SXPw+cA8p
OkT62ZevQL8Xm+KbkFqsK3Xj+rGF9OHAkMghXdC+4+1X7A7PAxPONb9TRH6s0Asnr2W37UMwhVoc
Stzwx86JsmPx8nb95PrITtfyF0wenWqbtxpjhfl7igz985fFOabovGwXrh962bH0EKdhWskngfz4
ezGBq+Z2zObVo4sqoyjT2tPJEUZcsVWVQ1Z+cQEThCNoW2xdNsAERVXXL+hhAehBK3m8Za/Q96wk
uED2JJIOO9/Sfo5yfxvHqnNdAD+Ifkn6GBxmi+/FNxCV/Cf+LlTrGBUShC4awbmUaLbkZV24vstP
DBWg/DsUwRXi9I9U/HuXq2vuUzQLX43JtlkP4QuRuuzYflKFvFCDBOHXyVSb3j5j79vvmEwFBHeM
DlV27dIyAiSzoFq5V72NMgmuxG8+KwMMbTO10W6FU8LAyQ2zpQknxKBiCg8qAPlTy/0kHC0Nk0u/
e+7cTatVPFq9fCIt25vMZKm0YoX9SJi/CFBM9OkF37jbUPdVsdhZdSz4ynJT5fm5SvLLM9qFfMzx
G9YmHYu5a2L3T3FOpRXxUQmgspSCAdi3KLJ0iYTMphzKQqJPzxSzTACwO6rCnGHP417jkPLJ4lyM
XUN2iIIhcVT1PB2pMk+ItUd98mE07AW2ocLaRrAt0tZNwX2srlmJS+GF+NbEQJrCFQiYOim8zCJr
GrP8E+QhiBNa2UrznIj1PrsyA9Cafm9XkmgaK/mxmSLwbRraJjkDMFglFWrbSuV5Qltt97/J+vOO
9VIQ5JXYViLr7fsu1o49yHRrXxIfOwA1DUoPYG7g3F+9AzIshYNnxxol7wCPrFTAK9/fp0AUesSX
6d8XGvDgBgj+e39VpQn/zuHx7XryOyyvzfelu54IsV7P5S1xko3VNpFBFhSuFYuo45b52kEYJr5y
McVpdp1979radA4ipla/7IQMowEZRE/W/Tud7tx70qYl5B4/E7RzdBijx1v8/dqj1Kma8nb/fLzF
Bij6x7duQFuBVkl/w3LQv3RjA+Vs0+Sl2BAP2nMnI7K95xzpyuybDG/4DmLNRy0UMVXlsnvrwAV3
X4MF8xkAjOo34xm8DI6KFx3Uv3o2Mgi61BuKzcsRWowA1yPXkgVybsS68kiIJCx1GO8RtiOo8o9b
36YGM8OJMCagLgq385mfyhwpm4Ewn93m0A03uVQfMsnhoLLF1bnn9lH+sXQYFEddhSL4yvDycXMu
C+JO3DHQicetOVVxsEg+z1P2Vwbmr6Hk9qTFi/9EOmKKgJPH3kEVruf0NjBDMAro5lxpMjuPrP12
tjOpRoaPfgw5lKhjOdGJboqp7/VUWNMmIfXGHLtmg0WpUZskHamy60bf09MjHxVHguSGV/5T/C5A
ubSKr/NXB2P1HnA/HroWTzQdavc9ZpjGK3sMtp3HW+7j+rP5ZlVmk/nIlwRQ2g/Gxms/OlV2FgP+
ZRBtZT7sSgadfkEc278zLNKvc+9wKiWal1k2HVyRyz24gvzIZYMBQG9a1udK5lptuzflT8FlAe1E
DwlVfcatFIK648tH4itTFmnMLlrIHDffx8vsBVN+2X1aLfrUv9uWo6toSXhEXitaQJjt0SoBkuPT
/z11twoNQRkoPr841wPBWvLz/Lsenn9tetETMsp86vs2OhXf1/mGnM58i22TlyU5azSoLsWR7KLG
cIgSKlXgK1h+QGlmBmK0mXFSeuxXonbkhFi+vVaVCwqFZPHRTfd5DfbP5vxQ3fS2vOE8f5dysnev
pj8mX68WppfDDwoVyY4/C+QfPwnSBTJmkd+MlsOQXRTKZIOG5be/12eeSx22nKeAHpPMFuyScewK
GDuH5tGRkwKUeVfKGLdnyBdooYmaFyNvk4pKKYKLF9xx3HziiFJzlMcFSG0uStLs9tGSYMBD0sFO
koNenPcfZE2KLtLJfT8XLSJGBxHS2XfNS8E73YuJWZzDWMqDqmiJUAsui/JQ6OYXhft4/5Xp5sYS
Dc+sJfWjf15vnuOMuUY/exqBtE0h/b79WH/NEY30ZzD2k+lLpaAcOgQgkXz8dztVaK+9GEDs1q6E
x2lwbd86sY/tO8weqv+P2EfuY9mID6OwyftWpA/3+RlSp4QPmTQ/dNvE1+PLlnykFDMmq9xGjPrr
uz/+peQetOyusuQX39fPyAfZhIZdLQ6UT30k+iCSQOhMy+mtu/m+ab/I8Hfy/d6/zILwtt8KhSgH
Olw2Mg0uD9C2UHWeRgSEQnkGiwECSrVf/Vhvhbdo8bUJjowsZ8JHpr37SKsXNZNUGO2+2q/2ox+t
rT7Ss+QsQoSwJktokEII6ef1sUpXVm8uusXXXYqSyvd3SPEO9SvzwVSOfF26aSndq/Fqthuvxmof
ltnqIomIO5ymAzwwW50ZHxwowR0g+aSi2soSmamtHhrkY9Hh9G5YwICGjwUfAbdjeJH8OUSLGSGq
c4+w91n6h/rSh0H6jr+fe8dPQTC9zCR2n20P8YBs8uS6GE+U54/SclNZ5kpzlOShewHPzXP6kHp7
LPa/y+WkBTKdxAu5jdEdRAurex5g6KY0YoZuWI4NwJciiB/UmNsSkWUCIvujLUH5BSs6t6z5y7J4
lKeoYmZuIiv6cMecUYrmBLUKE9xGiI2omtjYgEm+iR5XfvLecsJVsz9pwk0F76wkCmW+fuYMwmyI
+0+G1zYfRPJHB78tvqPvfA06BwYJMOwQFxIFUcpzYEG/aln2h9zTP2rP9T2aJ0rm0FxzFAbdMpGq
HevcFaz2NPBG+TWIfHiosMXpZoXWhCP75CvBSUMF9dKG29t8VXhtVJUvPhe1fT09DePx7prl+Hum
qgvZS5vu/pOXQwG01BcNyCNIb1W9Y3Aaa7wmR1tf3tqQp/y0LZ6S+Ukbo9PIlws8aunp1729+Wax
LPL3z2N9AagF1J1PczQGDVu5kvj76WDvKLBUHopMBWckXMPmm8kLd8XqvVIBDrPVKDlNvidVrhif
e2HPvnVXY+toMVqM2Au6yChd++kpcEh8+JhNhqvRsX6sq2I/5rJJZhtG/lHLDrPD3fjeN8KxgfZ5
G2u+BrAixP4gO2TRnLo6+NZV+2Rw6pYP4+w0qAOJpj3k2r/2H29Md80bWL6L73Bpo34bGHcz6TB7
zKAugJt+TBV9GbATs3jJabXHG53EYGWH9iGV6Gqb73Uj+X615C/dW/fZUl+uc+qmmqfZ3XMsvi+z
x5tC39lp1rMsvsMJ/3rhgBTJumC/KxQZ6pmsRnpiN06+H2anscFygKedPxGk6CB7cExlTIYLfBLu
W4b5YPXtDKKoee97YT+k+kwVlulHW6fxYZycsj7iw/tndnrpnvuHcYa10Q4PLpxFVIYm65mhi64Y
pW+XmVcE10XTs8PTG6bkHk2sE5/uz/nTW3T6aMaaKIBm9/a+f1R8UvdNs9Pnz26gBzkZdflk6Ime
7UQTulyvTv8GKdVIT6OW0FaoZEgX6N7eksPbLD6NNSkSkxf3Rz4+TQ/PPfQMh67oIAtnlpEVF96e
ZtGhw05qcN0r0ameSg7v9IDuqUapynxTVHeD6G+yvZNUdx++BiKbm4Ho07MlVXnIqMx0aMWU2XNv
00G+9b765WkV4UvxNSJFghT8jLXXrZh44HW8adzHDNbZfRxFmZ18y2J/TPSSb1yAu9/L12SQaKsM
59kkfR8a1zva53h3u/jKLNWayCfLh8YTKzFXWymODfyOkBiTTvlZxF9bhInxjdB/bd59gnRPjWWe
G7kUOOoC6/8VlXdgzQ2I2vDuWg455KvhsbgYiqUFLu8CF7HClIWPwKp7KUm1qSiZJwuWjZwPqatQ
Eei2g/e5JKP27+23rJ7ipX4eSzAt4eb2m/77SYWiECjLOCKdHz5TdUFZAyarH5DdVhYF8KUamPni
XTUl1B5KtYXDcoXTR7KbHHspMR2gqm3LFZMJ/iWhEl6nweXj0kDW9z6B8UWMWIKJLwrhwy3jvlLj
avlz+XDGvMfZ6mTOHs5m+zBe7Qbgc7mzknG0KQaank055CIHiuIXVAQGs2IoRPTvfS3gqQOaOiZS
yvlSvn0F7F+gAc+qVxRQz+ETCbHIISc1aP6iWsHEIfcDBa4esRm85Al9DQZgzd1HPpw9LwWqR/2Z
71Lu9eFPt00NwA0r9WOw+Tgo8IOEjuZCHvEoyKKFUdjlgwP8j8OI6/whzta7vxPeNAjiGo7nijPy
/KOPuIIPf0fYoV9fa+hqCRep9uGDCuJ6mVeRs0CSAqsfAohCwJVHM5gk8vOfyCvv4OAbk7VGU8sI
HZSyCr7UUEZXF55bdSG5G+gvKbRn2HDeWaDjZS/k88aqxxYSha9za9sLvRS6VRmzRiLoCYfOvv58
Xz8Udk41tIBBQ6t5P//E5JuHMQHDUaNsiawaZiGMjVGQLql4tLFZ13deZyBWQOt7l7dAlX595xzK
fOiEo2+dWhpw/8G8zwn1HOX/tuMmwq4JSK9EeEE/STZnjxyDmZD84W5cfD/eTsFRCq+FiQZ4DMSO
qz+eDJWbkj8dW6wXiWz+a4uyXZagWHEv/n7/vPcjH7fO9TM9tZu14j88YrYMfx8z/vZ/2srg+ZNq
Rj6kEttMQL/tcHauxWg1okH00z+r77T/SbZnezXyzWOQnT5mdgD7BRk8Q5ETtcVPSShah0yeuxgL
dgzpCgPxg9in+K0EDgOeXOXTADmDzX7dvAMRMqM2YxiTxXjfPk8VA4Uc/6Wt576ptw/Sxqr6liWY
G+2nqVHum6/o/htq6kVGTDeWZNBPOMs+7/Dfl7c7wbw6dVKn8f55q7/itprDhdP31L7kvs8Ixh6H
0SI2W6QCjnLzalCWMjdZU18XW6hA4hZZnZzfXIGw36d6GbgVpu/6h89VfCeazNeK54rheSWx/dZQ
ZSUP/XkpMxnkOOJTiJQKdLjtpvSaNyPHOs1rq+japrLHfLZr7Y9Ny5ROcs81L5Eeqpx9shG7d3OK
cN2BiBuxY/01H1KPYD73SydioyvG5RYu304MgrjaO+cfjvgTHYG6BLoONnhK8QYeVDuozjNlZpyZ
IY2VL4i6GMPpkbwMr7vi8zKMX2bRGPqL57a6S4tyl22f1KCXVLtz8d6/wnVmOX4COJWfPjKRPgM5
lWFBJjKdbOxzsmddPGb3mFrVlfilnAjITC6pSW0D9SoXcLA/VOxjCb5aCkysmluL1mdmqUfXCDlg
m6hQKHlwE7wilE9p04PVpZXalnfnFm1lWdwBcvYfAxvb6dw6TWqJNK6KTPmmrM+2DNUKunp6vWVj
Vc6D4EtKC+pYxsyJ1AfpEfyByiKHTIbnD/BgIG+XQfVoLL4OX2BxiGjjIYPjG1To69GwrPQi3/wE
UUO2efk6YyaeFGPplirHegZm7bnp7uZN/qHWvLX8CURnd09CdnKXWW2CrTgIpAt/Ki65iFSkj3Hb
t1LNxLViwK7TV+0xKWYWZTUeo+NUtvyiY5z5jX6EyyBlOfFCuPZ0bSC8FIKkZklPcut1LiSNLeQx
epOeUs8pYbQfp2dP9JNFhRoTSwf9K3IaZ+YAaUrRgyYAzyQqiWVJX2gKjirlioPPGcdEC8BOgDhT
J3fymzfo5Wcmf2JpKXcHh9JXToY86W1GG1QwYupb6fUyHir+LhZRQBtkYvnn+/wphvkRjbfOyfrk
3n+dK9kdtAb/znm2PFSe9tBt8yzfh6p/g+EsS5bMSLgWj1GG4NXIpEqmHABEGof/Cgpr1z23RSW5
+NkfVDjuZQJBzJPVyHPiiZE24xNLl3zJk5UiJJBjUkeF/JdBD8Rvxc8jLMVX43g64zXboCLyakDr
aYhPHJDmYsrJqygprRFbyqGiX1EOWVP6d/mUTiV0ljeZxQNw4MAl3SraD9gdgqVADPTOJTrGoK9S
77nezVdXodEF5VktBdP3lZf4OOGjRZeK3uJSvopD9Ddj50MgaoLF6F5kjbVL1Z4wpTFlc+Sei0E1
lQGs/JuKmunSYVfWC0SSB81smtuS+541TRxYtI/2wtM7uAdAS+WiZPyuqHZdmrdNQjVzkB2C4Aqs
mYltZ1bGlZeIT426eJrF/55DqMApouIBXe42TjFzaPtqR3CKycfYQZCKaZcEU8TxLF1W4pfgD5v/
MakQE7pSaFqnh1Y9i4tv1t4eVjcjATlwICT783by9x52ht3s2L7MwvzQ25nyHMzbAMM4yh/JMbeD
B5aRoR8MiqiM6waJLHKh0JZZ8KOfjQ/B7SkEw8MoqrKKFeNvRBZMEX5sxCkvj10kiEwRnrsOl1oI
H10KfVHjWHMzAGrp576vU2dERu7rf/9W47/JplnHk8lfAOVfqUX5NxJU8WDKGNOcnNlloWwdCrrp
oT0AvxnAeKCVCFc7NR4w9x5NR4rKG3FQz92ZHA9HmpU6W9N3f02k6rOgTW1pU/DUi8qhSxVDQ7Qb
7GbRKb8ob8WdjFVbLSjvl0GY7m1Vsmc8KwbmKcu27Sph3YhoyHyxd8Y1O7gNWbDHPu+/2YnG6N6e
/MZL8ekSVCEslsPsz87mivUcDCJXYd0Mwo1Q7nYz5dXYhDPpuWY3s2PfIJPjyaFZA5LCy+uj8fOv
F4Uf+pZZWAU8slyRNY5IBM+z08xcsgbDnJ4ZEgv0MHPJ3Ww3W42DQTNmVY91v8E9zcIwGJS/5oRH
wCLPypvkLf9jDoWn2sv5o/rnrujxrT7d6QhNvgzMlXvbkzCerayDoKfsK2C34mZm1jjD3cyk+Stv
JPQ+jjh24vDIz1uewF2WJr+aWLkOr8NLcxYpSlCvpWqRMmqk5gaRQyipsKkM5XqI1XF9/t7zjVmo
epAqRgac+KY7yQjkmCsnC585m02geqFZlkX9zsn8jC9PpYVJoXHMd848c0EdzbWJ5Ac+l69EWWbR
106nrrrPqZoOOC3SdRFpX6+rmfK9kh3SQ9fv6/czXjvuiwLhY48+0/bXXDrJOrKnGqYIXKmFWAdr
C1olNRSAsVbNjFoTAqCqS6gZXdBm9TWu6FioF6E6MZsBXTxPGBMEbOLxdagpwFCEmKbxcb3LxhME
KF+KWcUY7JeuhNxVSv4KdwU6bpWrrqYwdJxkzq2psVWxLN95Fk4S8pkrQRqgIWBd2agKHUZQnlQq
/CTEZJvj6bH4Hiiil3KGbFPxUOFczvKpylAt29uzs1jbtq5Saaq6b+GRVDDp2KOd43idHarK7bSm
uRLLJthU+IDgYVD+zN9fzgqcQbHCWP28PmVAlaKOLJdqBy1P/dJZK9V6/Xy+78avGsEt8CJ6cm/f
2/IVyyCwPWZ0Vz4/i//cP43Tw2M91uQ5aTOop4du8v02eCFYfKguSw0N+1h8eOiq/8nlshrvRGtE
FYaPZrSVHsaHknu59MNKkpAjFpP+tWleRs9KZMYnXkj35BXl/MbrAnHDVWFfTX8ePyKBs05k1V85
yLVnYd9bvbFF2Cnds7JyuL8G/EvwN3lwOaVXxfXaYTYAlDVvzUWX3XV85z/6gQVvZ+cw5sX5u3VQ
B5vh9Tx9ZJ7fm8aicGmslGEGklS52Lfn93k92T19XaVLKVbEP6vUe7wI/VFIuG2iHpNzUl2OYTFf
j9L+nt/8pr8vrRx+i/yyeVYH6zI9DqTiPaYQQ8pYJsQBm09Zf3fSopxqp+r30aHEZQDA2ADGYThC
ZgrT71vC0lQyuxYYBTSSUbejtDfK7qT6KGl12+Ytgmpr1Ym+hduVpFcUN+1bPaXq5L7zLG6b9+oO
y9au+h5vptRCP/MMfMZlqdF9xptp5kmKy0eBFZUX0oQ6S75dhK7FKgTqxCW+ACeXP4nPk3jC9IYj
ovrqRd8gT8zLA3DER6K/ws/RjFQy9cl36vc5ygh2qhsal2wjRvZ9EewSPQVEBeZWCIbAIsaAy4Ub
La2BTth3VfLZDNczEGVSTgJV/jVcjuPiEPVN29mx30wlPkrCSWAojDH8iulmpHWaxqav6cHeP7wN
lxc1rYXP6pFFIcps4/UNGSKoHovLCuZTFHb7+t0ow4H6+4VLT+fCeTHcs10wgEe2DH8m6h9/hDKV
TTvOq3lsy4q2PrPjezkkgTqzrvOib7oGngoMR+bMJVWJwTfJK1BLGokFBMufSZ8CRkoJrXHRFCZj
fx54dIADpWO7jWwU2VDI2jdlLNtyNw/TG2rCg0wLDN5wLHyt54JoPw88obmDuOm8PqDcrvtC4msP
jsZ7/glBh09183ZPF1JfPCfJZ52QpeFf3x+nilTxRf7wxs+e+Lj/sNvIzQpig3fxWdG28zuMjrgH
Cx/sopX4+ropaJZquHPAgwI8chhQx2GSesefxIc7Hn/m5gU4nPrlGz4E+DCOgdW9fP6BTRBMlRaU
DizMYgCng0pK8ojL91QxcytjKfuDD3EsPJP5+w+IISgQ3/WdS4C3iQyNBhD4A3wBpMjKFRT6Cm4S
Oa3xAPED9NtFi7mP9LXoUuHMNaR0IfeV+lr95YZlvrY9p3xmvnKKHOB5CXEKgZs/d+qty0qZiGW8
Bkz17Wc0uAQUhJcQA7ANMljnlrh+Bg/E57EXHAfcCcwmZgdiuBCL4L59+xfsuAtkaAKfw66TTFny
g1PtXjq3T91549BBI82PbLZyE6zzX7kPpuj189RxtWWmkPzhQ/0JP3zcIU4Qf7+83d4OncG6cf98
/vDUf7Df37efL8ErKYqVWxNTa0UiYTMh1MuX3VKgGg7lRvswVljZ/YM+EKRKZWq8ErwQACar+R+o
DMD1alJrPwX4+kkK6hlpeONbQ2Aw8p3DkZsdcgQk4TDecri0Gf2CWfjvv9OL2pqvkli7FXM0AfEH
1TbNIxXM9T31YV5ke+OGA2khEz7ZRMlcUMwpKgdpqbjMUfNE6/TQ06J9gX1b1GiVy2NQy+n0Ii7r
DKaG4ESndgk2cJtMeMdyQWk/9lPlKLcG7BwdZQdjzulfzIHc2PGF5k6FrLAAVeo0S0/t3eHR+R1t
PAyhS6IY1EF2NurRoKVW3PIxCfsbnfrxZ0UGpzT7RYmDmUDMbUZHZYCUKd+UKFoVtU/7abSeiErJ
dKLcOTw+pWMiqhGMmcW4vbEUE41cayO94KjdknpJ42JlOZl95O4vsafN2B2cH2IUdM5oifbJVqK3
M46SUwmft9kiaIN00aS8bJCuYNYdxiGCIMBy7ieaywYtKBh1rnwVeFwIYSSncbPv0NVMTQ7++a7u
yA4FgGbP9mJEf0xdqmzioEv+HOsuv67SySmg84aCc4yztATNYJXZksFhghnWTU4ZOOxbg0f1NqlE
KPhEzokKY0mvgowBDck5Ov+ZLvsSvZ9RR+mEfdj+WZeAapFXWWj9liiyoVahcEbNs+qgEKrClH8p
sYMdxhZiyngR7ARgiRdCe4+Byud1qTJVjSiUuzYezkUX0N/cJA6ZyHzXoUEzT/G8sFe03bdgl/u+
7tXU+KN4VKyI+akEFztQMU5z4FhmoMhNkZrK9KGXM6CgtDzsYtFYqtkAWc8YH6BrYEqmms+2rGIJ
47VHM1m6YoLNqn9S0pr0cDlHBU369bbHxr10m+VkzzJ8k4XocLP4cyGUmR2jSlpSFPuEkX2TQlVl
GKwbm6NAHuV9JoGei5Ni5JttnyV024BB/IMtWl4Wm8ru+rX9JMdeCgUDJc6W/RsrxdzZVzg94sos
/iaKXApmsIWzjzARLDqVomXfZs9lo7Na902zxLyhRdJtE+eeB7UInlCMt3zq2YjdVNF+i+9Kr1tl
i9grqeZFnWfjVYuMmD0TTJlm9T2IFx2YrvNDneZtSKCsNGXUvKgQRXGOhShS+ri1K/qVMMiure7q
gAW/bxvlqCDrtn5sp4d3ts21NL81GeCk7nNTfW0lkpbgLpebmukV3VTppUUuyG11catv+zmMFOZq
pOQRDTxC7HmDLFiZhpBV6C/RFAX6R7ODOEjBPM1Ol1L8ff+ZHjJjuVsmdfPksnk/ZxvbeMsqyB67
WfDgwSlXM6K5eYXoaXpCZlZWzcRoad9mOl+gdnFrRgOaB8ZeH/K2vgYZ2qDSRX84q+jQnMP/V9go
Wi7ptqTpt4rFYgA8tjam0+WsDPUzJsuSbsqVjcWBb5Fpy5zfDIi6LHAJIn3grOurYJkSCPrvPj2J
FyR7D/OXjI0XIbecZHZrSF83phYlJ/MGs1PDGL/KuyPYXHhWvg5+s8cLuMkSLWXKuwG4LAF8uFSt
vFQzLQryJxJvLHUAJh6ja18qdfBJxFuHQaLIWSC7uE++mJsmX8A0APxTj9qmhUvHh8+he64FUMqL
Qvg9BdhccaskR1X70/XgxDErqIBojAgmj59qGvkDjBaPTcGQnwMkbd1AzW2QXCpGTZQLypkBTC1s
P4i+SiSiPghz8defC7PMsqharMnf2N/99Rc831ou0k5uKdhgDbDO7lIy9Isg5GEF74tRMtq5zdtW
7kT69kwaDY9XZOQc8iDRdHNxZ89/kHpZD/6WPZ/sZeBCr0hnwSsFTTlvc2VEI+25k/qG5MDFR23l
HlmUUs3QrNho39Zx0v5uNvIXzmQ3OsHv9hNB7lwGpABxHJ+6vE4300jHGbp3QNpl4TYwrTzOrRZn
Z6nxZrN+4bDPVrKYS0+1+NAOWeLMKN1ql9pzOq8yaqoBV+YmtWdpjj91RzCmyks8qZuxCK2+qSNC
bWI3LS2rJ0TQx/bSCjq2H82HTy+1Sf1W2+N/9imd44ESO+gek7oentTlqYaOD9+Gayyr4ccsCN/I
I3NpR1QvtSDza4pB/PtmWZ3UX83wvc0p3J0HrBaucmz7wHOfav/uhfbVfHelc+i1Sd1XDxUrwp4W
rvxoakSqfKmFx715gkC8+e95srI13RI0zS9fyI3rJe4JQ0v/NSk0MePccPmsSwGcVNP+D9dKea2L
pvPGpBLVbYESO/RFuGB49e8K/CuhJw+zS82DeRcu+fes6fpiFq6QQXcd+i0MSUIw4VXELht+DrUF
sd88qYAQTgnXzTkyY2jCkMULBtXn2XrWsKa92rlJeB8thcd2r4su0kkWQU2HhINNo38tC0/4r4PD
OfO/50VlHg7F8+0GryLQFt5a1Q9K/37/fWKkTIDw8GEehb8bt8UfMAz38mQaMzHTwmtuGY19mAxe
D0OXpcq7mVyqEu4SD5XVhCz+2nT91gwdGKZHEIosztq8gZTXeR4DwboXYa6FJw2zx6PQcB9mGL+B
iexZKuFi4ai/U8J/dt1/M/em7xLFcNZJEx569ObLcMNAFvxqZjTl7xoaEz4NI/3vfoI25l3gNTcN
21lzL1vfdEMPYriQTO2tIg81cJ2/7rRSQiuP7TA/Hk0T+q8xYb2E8y1rOyhGF3dgJ7b/Zl/4Kjy3
CR6IwIJ372iSkOGkq9FUVKN9ozE1idGoR+WCtE33/93Q3G8G3zBtUq/sZmHmhnv/mxH/Vmd43jBj
/z2vWUkbDMOXraf9hOEM+8rfHGy4Gy+kQ8NYTerWxN9KIDLD47Bq655pN7POwl14tdC1h2kl4KYD
wviEWUWSHJg3q26YlGFUffwbujD7a4hsKj6wSomvSeUznGKcQo+EmRjaH0jjOfidFC4QNYnC32P/
pqX/5E20FC5n9HEpGgONQJIT1hyLuxrJb/uuWtHdHvLRJJhMjtAN9geB/iAmEMMpFHLWcUHGhAEL
/9OkwkJohJ8gvkLLb02U6hoHIOTHkIUv/rUxIEjC188wzuEKD8MQJofBehSfvFc+0JRNd2OcgrT8
9yp4u+hu+nxtyYSpH3pyNwvzed+O2hS3fZirdthfug973a4bfk6D8MW2v+4/HQKOGj7kSkvTyF9N
PuU20jAONH42rcXeArB37O9RidGmToOwk41NXle7IBcL3yl3wu12bJ+dBXlc33VX3bXrb/siyq7x
IFPD+UwfsJ1uOGnbj4xOg60mmJ5Um08KC8g3LeUMtCLHpbhM1OFhqX+mSoKXpsuxHEBUi0XFKBl0
aGTBajuZCU9big4j36cBg2bXvSHHUw3gwDXIaqLc288SzUUhM9p1c2UQRFcs4+LtHbEIZX8FajPn
WnRqhsSLljEWPRPguqkymiRMkWXCC8xh7mRwZBR3SvdBYxCqC+yA/4MqU4VDLIJyOXR5cZ5NN/aX
pxMd3tswbRKrJPhZ5s/SdkjLSqfy6yls62+Q7CT6KbAqQEUJdswOx7EHuk/XD9nthVSZEh6jvG4d
n0TbSYsYiMvT2aj0hI/93LmX2TbS5roP6/E+3J176V9HmEQzfL7D6NoDEgY2/KhYYaymAxfMxGHQ
Z2AOZR0M141E89iPZxpn3A03rObLhgyzC9MzVjPXPykGj4G7X6dJ6b98/VM+Vnx3IaQTWNEIga3J
mZ1uuqGuQrYe5tJLmfRFK4m2gWIOhsMw1hFHGYtA53MlNNE/XMqUFgqVqErpPEVd1A8MQwiTB/Ff
rfWs/wSeVbcaX24VC0UTb9ew7xopOpVIAqULUpDUp3xC1HcQJJ+kTRUn0cBloZGaj/RaM2xAuNFp
hqJrfWQUkQX2hLp3cO9kDmPP0wcNCXB95HSdu8cctSzgggpES//Glft43dfD53SZHRk5tbwO7E4g
Pufafeg+HhChkPlKRVUv52mCLpmCWs4wldhApl2Ht+Z1Got09hr3UmsK53qIw4mFyJjQnky2avZZ
L+d8q+ONLoDpNyz3IXtF3SE8QuciBhGNYjNPuN9ZmFMSiaYmfxBfq4YvZlg7IjiDfnWUxCGqLIvi
+ZK8UTEimQXihaIx8PeYDUqom6ewh0yfktbFR7lASrRSYvI+lXG4Vsch2jYJnCsH7AW9FZzL4YLa
afpbLRrmhuGakRIBpGqHGXOZN0KyDITZusbiZZcHHmQ2XMX8ob66jBemjO9NGcstNC0S0t3ikdBk
L8qakzM5k6XPP2XKBkckr/vOClJH9/7Juyd5lLNQDoTMprvtG4+/z3NhLgXhdzVNn8NN9xBWGk2v
r5/tl4qwQFcWhUyfvPj3P0kZ2DUfta9wO4j1eX/bvjoxMgpCjPI3Ogw+t/1wI+aEvc2DPIdBuh4G
kmzE4ETM8gR5KUhh7YiMjm133cz0FO0flrwGnq6l1ykT06tw3XCu3e9PVudCHkzU5aKa8xkaHSQ3
L6wbEhAbK2K4uFXUn/o9DHQgoncSPP170hw3ioxMzYMr3Z0p50HhamFAZ5uRo3CdneuFewFldzeD
i/js9W/rWIy1PjcSPB5mRsv+eXod5tiJmwHCltz3ZrCfbnGJ5zr74a4JnV/KVbMl0rmU6vbOH9n2
pP34VKC0hO99XVYRrBKvXAuLiohp5VzNFC/fEQVNQowPAiJSPjcStZhS6duPYyPSjJSLSp4Q0Zva
XY5ya9le9kW74br6SklAkz0Lm1q2wtlalopSTujdRHk0kuskBGh6FL5g9RQlOVeQk+IqIqYUb74o
grKxxZ4re4DCMkJ9VRr40ZVpXragDjvbWqpyKXWxKQjXL9u5DiKft2xvPwwPiY/uXsKZr7LPbRS+
TttmqZHBLVZNlhJwblm4vlU5UV7SFShSKpDcqrX4+7YOGVC/gQCCE3IoFsqcVdVYY1Fe87K6eWmQ
8gyuQbPlr1IcRbJ+vXarMuMVFg91r1/4T/vryrmcaUkcbUxqimWLYZcB6YqJSlf5kjKi0XMRjzve
0eC+bZ2qFewINXWwS7UDongc1qXyvrVtrSuZUn4OPXdthYopy4qQIFidjtj9ljnR6TRBNVUBAzIv
JaLnIgU2zYGKE7S8ZT3XXrbEkOaVdDehRFCgVQXl0o9ZBTjKtyKKGoMQUZbkWn7Vo+VJZ1lTN7We
6e2bz9G6meplO9lOKdNDJtrL9AIN5auiyInyK8nazm+ijSyikqhP3B8diUzzZjg7VSlxPzTijXRD
SeLWo3WvraqRyr2Zqi/a69rHvob0w9eHOt9Nf9F4tNEe99adRW/ZObSWxWR1J3SmHkPlfV9OV091
5zcWjXhzB4JTSeKqfLTRXbYXjWP30pZh1402T/1j9zq4tN8DmeWqcaqfVO/Jv1ox3vAikrJmtDmN
N3EJdBeNQ//U3vUP7dhw251G6s/mob/pz8f35hq8f7Tvhis+m6f2tuvdYLrpb7tzzuHhRMJsHwep
L9bdv9/Boi9Uth+su7fhurucbQf7wQu4sbsfbPpLZY/XXURto3XXUYf8frDsZkfHWi5b8N0JYVVX
7G/tLrv2abodnHBrLGUefed6r0Lo8dX0MLyP5oPI5+TtYzN8ytraDJubYfh5jiKfmyE/71B5zF8x
wt/N8HQvjq+ju4PSb+fRaviRflOzprwYRjuRd4Wn8rFe3KtUtLIYJkJF+7fuYhjvZFrfOIwFWRHN
d24CdIpiz1UHUdkdGjHTilW6O6S7qdakmn5bwkS/etiVe5mWaGAdCUvyrXsNTB6p1rNzqSdap5Le
6qVa0TfsNIlW99lJtO7dWDtZ+wlYZT/GWCUdnvDGow8ZVs0Jlx78jdfSxUyhG62hV/cS1W9VZYBC
BoQ4OoN68hNrB3yyxaYeDpoEh/sthU8zJc76aTh26Qy/pVcfPsv34ahsM7wPr1cfmZJjLDs+0o+0
pgQy3fBNjhunsPkIp4YvMQ93HQr44ehwjUzpVHXcIK3GDcLq0uYjRDgzpUQ/V/qJ9ZUo8lEuvHWC
VGFBKcfmCuGDG4BOMdHvHuCcXRSqmpNMOwK6+h/COvwV3Xen8HmuFM78d0Q4PlzS34DBroTWwiBq
TzjKbQLoemlZ//8QxdJJrHD6uiIjuKIbq+HSSZGR/uHj5PCLJwmS4D+azmtZUWYNw1dklYqkUzKI
Yk4nlllQJKgEr34/vWb/NWvWOAZAaLq/8AY+yhRAnQ+09gvE+m3Jl5/wypn3DVF2XjxcBQTJVkwc
HaDYApbNtm3Uzti9+BpIKv/tu8P/+lsOjPfl69gFVrAGe8Az4mieXUM8uC3FQYlDw8pMmA3RZhfP
iI3x5hpDIQ6EweGJPwKJLX6zIY5RvDtFYFrsWqAY2CH9EyAND/ez1phB9754Cxuy0TZcAwAcl2v0
n1Fdm6FNhI23J14p10xhR1yOlmJznPYtI/GIlqA4CoGPQP6efTa8WUdTmgVgmbIw4cgtQOONJxY3
bcs+ObQSyWkODSOrSjxvNTwn3gHlXlwizoF4LA42dYFh//v4/98M9roz+7c5sck7/2/Yi9iXQLz/
t0k+JF7Y++mSfSzFlnDocLUtp2LNBQKk/nfAPI+bCB8XHxSv7rdcLT773yarY0d8AYGnbwTm8+6I
3YkjpD/ATjlmPv05ou8ujkp8WBxV5WUcJ/+foAAGoB47TpOP8QUfS/E6BwaGnNdrNi62wErw9y8k
Of7sfXG0LLtbOtziCfEW8bTQHBePOM+gOHiAtgXb4OkdxmJbAUgXz4od8GkokOLUHsWm6fpwTOLF
f9vZW3uumNjWv2eFdrlwJxMq3wLln17EVwXhz2+B66cVLj58sxtE9P4dHadkTRNevOPvhb/jFHtB
A539ES/Q7v55BY8yl87xfgLs30ElPPgRIYjdZJzBvwMw95NmDbYWPXCOMw7E0cZoqYtdisdi+3Hw
4+v9PGGtfuMd//7cduJwxDuwTvjbGO/4O0CxJfEnceIgDsRnUH0HuxoABBBHySkHPyTYCOwH3DUn
40/CnSsRB70jKBYnwV+I89IM/46fLi9PAlEH4i829sDQ7cG/PaTQoVTwCJGdW4CFJT5tcYAUpdge
YQuv8CqBBDvlUBIiOA7FYVMJp6F35KjYIx9DNuTvL6+iHhSxNzirf/yMx07s7YdGvdi0OMKYmIt9
87UfPP73VW/sESl69gJpkfeJE3gLADugYM9b/v0Wj8QVEnL3bxfjGP7t8Uxx4bljb93jYPmq4knx
RvFXfJDUhyMo3P+eFTQFzpnwahUPxdP/HT6fB//89wScAz4T24+d2AqRK1waE14tTAfBm+Da2A9Q
w7RhRj+D/5BG833/7RHKJILxf7sEgsE3tsFCiM1ivgcKg6egO4itwTQBVALyGIafbLWAGnDUwPTl
MbxhGc4hcjgJnjqCUC8dQXw8GvEWRFPAanB22BQb/F7iJeDSFxa0ABzeJhwWwCLgQHh81x3UVAr0
uSoHP962Dbp40mqh2CRMitr/PoYJ5a+Bf8+93gAnD8T7Jv170N58AP3yZ/jQcaoIn4rbR0j8F/xK
V7v5GGXD/9QeQ3T9frn3yr1ECxoYgN9hXISlOlIebqW46RThoOwXFNKwHn1qp/gFAP7VavwowhZZ
UqADbs1XcsBbQBWAPUjj86vbr5Lu2mL/nCT1+AYXWTYc+YjAJwSOhrsTN+SBgZ0F/0UlR9UdlUi4
gx6W1/0Fjyd2z+ajsqquBYVUL4De0G0Oyy5gZlPtAEalOODegDbhLw5GqmvBHHl9THlYKHOZCyCB
aBVYd1CoP2wQQKCA+oDgU1nAEXrATjpCd4zn93R4awfVMmRFIKI82KQCEXSOv3KF3yKIu78fYBmA
JrpoLjemBP2oBNFjPyWkrx2+KJ9NUcRLHNjutzKEytADQ/N0oazwTvib2VO859cBxgCvHqGrPukM
cCEFTAG6FDbn6104Mq7mdVQ1k+fNQiktUV0Z7AMWsXunmYNOAGvO9wFAT+e+7NGVFbAOQBa5hCyB
AGjwlSBXCKw++AUIS5BJC8w7LCgTe1ELAbIr6BMJOrhwUxOnlGx++IjUFR/kcAB/gB2hU0ivEbAF
oImIQln/DzgBhJ/9AVMRSI0ifKgmMlucGPA9IG8GmVnOX3A8GgNMMnAaZMaAukEDYMqDFSXWjAxh
q/hSsqzoVn+hoI/WzJKrPr1N9Kk0QnNLhwR8eiIhDOx0W2O2of5ZScLGwl4SmCcADzwCITrBmwK1
SciGVByenADuZFfLjRYRGcBuAC8SU5GsHOALAmRzuXDKxCNiLk45gh1UtzAnRa0GCg9cVBp/x5vq
g4L7gXgfOAkoUDBbFKQlMzuhV5mBM66NjCrH14yhZ5xaUGtgcMEmb7+10aJhXwpRZhSU08zZnxHX
/iZ2p2s+EvEcJO9CMvLWY3+g8brn51Xd4VnTm9YnkQlgBzfRg/ewOaFF8GI2GT9W1ebuD8bZWpvh
6zN5D7vuBwX21ka/PNRM+uqGRAJT+L+VHtQLnASEp+8pG1OooJ5Jiq9MJR+BF+dHhlT77RAvOhzN
ENryiQ3xTaucVebVQU6r5ubRDPYqqoMdi7pbICwNdLe2KNkFGZBHaVo78pSz1p1/TxkaFn5neT8k
429IYRYfCaOBowdaGf48xKcxukLdMXopmYpgGyMOfo+BJ3uJLCL87afZUE4F+8LJQ/H0N+eBNEFD
Acf1xWAMKnmhT35gjlvzff3iy4OqF0TxSbZ+jl6ucFlGagbyJAdnfkCuCIUBGQ4C6hQges6DDFsb
43uUJ/uxPrlF9TGdl1hxgTBGQpGFhZjnKE0qUKdLDhTRjwp01bpt7JauN9RZYtCzsITfpsc+5U2O
cnwWpVYDPacMpy+1NnkbXq9LfQGvROvZOuLsPcwujB/2PrhPg1PGIAyNahCmSAoCmILnJzN2cUZG
NdwYqAaqxU1/qA9QELM6OLszx48eawWS57p0+aeioMSpPMZoFbBCMOEfybaDz2hAMh+flGOKqKj/
jbBqslLS8cfmt/sgWrhTYKYRNQ84LrNz92o0hi77oboqx28BuaLobMQI+wCkQxUPFRTioqMyTM/x
WaeSD5IVkFkJrw05bH0JQhMG7Z37BGG99W8MhfaEsyDJYXLsjLMl6/RjeVv2J93Jcz04Fx2jy03B
uQPaDFpXzLPGY/flYBKhmgfFCPTpXRjwCFqu4JxWAKdBv6xT2KLc2+XxpzklzoWA3Homdzp5x4wa
EtLiCSuiiWSinPgPICEpNgl2TM0WLvsXwWLzDsX2TylVRiBVRVAS9j2aTGbXQSa0PLQw7g63ybtv
3CbN9VlQFGbImMUGEu32sSTwnuwddZoC5M3HikNsBDJ3q05UoViVRc+79ydogVoHl+SRWwC5ETFc
q5c6ahfqVTt1N51lMxtseocP4Buag7AYGPDkzfRLZz2CPmDFkXx57T4XHmY368sihDp4ZspUDQHL
C/yOcWe8LSSKDIg54Y/SB5SxfZ959AWmSnOS/4NvoCa+QKn+DiEHbDQaMxjKUw2w1VHmd62+pV+/
YRYWoea8F83qd23I/gGXrHDvwcuv778oDzFFu3scmb/mc5qd4+3X/1KP0bBwVCfVBX+RRT5rQ56P
sEfoDplAqC/KZ2mqhOr4I4JJtxtxGQt6RmPKKJz8a3ONF/FCiRAJPn0Or7GoXySrLHwy4SLcDZKl
deK73RW+EA5HzEW701qKoaVYLSXxjBvDANJ8R/5Hg5xk/GiyQXZh2euYLcJCRZA33Ihml5F34hde
cbSAYFNzb29U3ow53io9f5G7wGuAx4O7OLfqpbsYrPOZtgHyi1IW2F/9Z6tU5FftohnXfr7sLDrn
ZBnPm2XXxVV0obkgLqdcCcpP/TCbNKtqxZhgQPtNQM2nDr++tn6cQBxNJHc/J2AysX8/3ub7cU7J
K5nhNhMAeMZyc8pUD2b3UjVGtXw4uTCTr3GhT5boJyaX7/p54Y4tNVsb97aPtSom+PVnnF9pLzn3
Xbv+LV+rNwN2jBkeXSumkHFv0hk2QAwEaxcpFsh1y/34qwTfgV9zUy1TzhBWaBiQaEYPx87dZ3n7
mEjO4AZafS3ljYcqUuogko0vSyv4r5E21v0bMGLSSMRTARlU4I+s/h7ol9XNQHrgYGeneXBP8Azg
bejLguEzesC7519YevOXXY66w9x9uaJ+vlCmGdZB8z1yxafH9R4KOSZjv+wM63V1QY6XyRhUCzg4
2E30xlZdJAEWD6szeY3QobzNY9xFFY+OhwsoPD9o1DI1tM8mRDRQ7wnt5vAuKamcZJeG0JBrz9Vu
LmKWQ4Wub3J7Hj6zx+Y5LZfvoUolZdsi5pmgdW7rzOKKmWngmW0FhVszQXYQ6rnAPzOvIBLp3F5i
+pYme7B3sE04K8eWpQpOg0ZcJPT9MU0zCoyqGHyYpBZbhhU/itMu+s47BKLldqatwxiYlUbr/dvH
ZTBsoaOssYT4LQvURYAoLKmf2grciTOngBs9hfoFjgocPwKxGiIcJIIo7MzrDZNn59AgJLGWRt0o
IxQBZeQ+0NC0emN0zvsTfXYL6pE669gJVaav0z0rsT0gzEMljnR6gBrlSHhfDbb5MLdZRFdSx5aD
fKZsVER+QlIW7hEMDfGX1by3mGa+i8L5zhs034Z9q3PtXGPWULDKmhg/byYHBMGECyD2f+NKtvZ2
PmJsZcSvypjbdcBMvu6uEf8edhcZOCuqhuE2MQIAemM9aOgNAnMVSonMaod3uI+YSzqJn/9MNfgw
MKgI6sDNQRFD5kTbjmvSRA90bwYTeKvGoaaRzEkavqPKfXLXDtMt9yQsDLSlDBwvBlAjXnYRfVC+
5GpxWYMKJ73100Yj025abmkgq5wfQrzMkVFLxpjKf/jx4kZlmcCddXL0MTuurIr1pvn5yvxGMRJj
cvcdaehASG5Kv9nGx2z0pikJGWIFfG92QvnFl1eESAE33ueyP6Ynzm8yKyojYb1awD/5zF4zONhW
HLXH8qIc+0NW5ueOE1qO+kjzId/L+avYqq/FTr5LI6ICB1qrizIr5xuF84H7Paad4XPUX9frDNEn
ZSZjGnpVho+IWWGmS0Yf5QJUim9eg1XvCGFshp/WDRE4BEuQizIZNAnVrgJOV/j2f4iNAL/zkinT
yGtXLVtyWSN3g+3dUvHgc1QklNNljAV6sqLVPEL+C9hejnCXg+hLVB33CInVQGiNPX9TTI06hmqH
H/tO8nfsYTeCgpGox+GKE2S795LiFtbilAPz6EeH5wspjKdF6eDuTGo8Dn0096mRxA00E7Ouzf4E
sD5mxfWaaYR7EaHU7kTxqZfxlvRCwZHC13sEmhrqPhCPxke/5TJYwnNwyJVImrIg75jf3HlF2qGY
1S4OGrsPlR58ZN16qR+TDZkSgFkwh36ywFEqprU+AzRxP1dWYb9g9sAdiyoJ5UwVghcjqKJu8wT6
D/q9v6LhC6jsDlQd7PUCuLsCBBDJfzC1MTj9VCHtt/lNB/c7rmfCY053QBWMX8539JpL4OAI1kBH
CnXPwZaacI4AGOGbic0YPtukIm9P040OJQlcRxD9ejs9UHokBL9VG74X3LcxpszhgLEZJAcW6uoR
aDebTzIaCS44YQM7lNzEewIxZ7VPZnfvM/uMC4cFD42T97bn3scaPt8L8aGeC0WoM9rrhtI67Hl/
GucIl9NPdu9vp96PUFGWp2/01jgquiG93FRH3BkpChAZXYQWOtKii9yFSKVikYylNBXpWFXMmnyt
EK8GF5XJFFkI5FOgFzWrN0Rg+zuX0G/gRupdNOwQzMcGsAjTG/JYc21Y+31Hpm+nhdR3P4yKloGA
1j88MBR+LZGGYo+YjhgyVu1IAUEVB/i5diNSO8Qr+zB4hHYolPmLdpE8rDIpjjGS+H1X3HwO/QN1
MCv3v9ccGNLPT6coXoFvMSW3AD9z/QEHYO4wOrvHQkUD34gnv5Y9fE/9ebqRpsk4oXslmfmIfjIc
VDSvR/mONb9AOuZLb2TgC1fHAqpIOVckp5jKaHxxcMysox/gTXWTHuS3jUrmvTLaK3KPujGicw/A
BfkIrkRuyie+MfnLSt7cAFTAEoZ32zck2JkIx7ciidJ2NzrLwFR63LOZSzs+uyY4Yd8nOAIZtwVi
OPPumQ7nkalwMMEBIVEN2lKJL6fuF7FCzNfBoJ3epTV4mimSQG+br+Zli+qqRMWCMBN3ELUVDgYl
5ju3WYHHmuqrbnjhbLlMe7fzB9RByNTgs7jCaB3hQVGaXz9d9De/4BZ+gp+YiChqSh5sidouLRLH
DtkpYC5UZupteSxlV5QULkIuEfGSPmJZ63i3n5QedG+Hc38YhGUgNWYBjgdtEXC2VBZypxmgVk2m
6nwoWOC3A39oXZ8VgNpLVitdY41gbX7ZGOEV89ZPgA75XDAoSwnK9iaffdNkyCi6IcxLgmaVl+6Q
da8lOejS/ExPuPztvsfczElT6/Wb0IskiBxQMSXcKhhg5KpbIhGR/zF5IFcVyHPJGL69Fo3AYs4y
SETIH83LztKKGPVQjkp32ZnGfrF5DUtaGuP9hNHhwnVB6J50kEH8ZfWE0r3qTXEKmKUX+t8jEic8
OmsQTQFoJzOL5IzxpzP/L4sjgeYkS30RtR37KlgvGJNmC5MLzRsVxUHUPpwnIp/HbL1nNNOeJ5g+
k9Yi8g0hEy1upP0IRVVyV8mrcMGAtfsyiY9QRCwhzbFmZdb7SKj6RTEcUOnfF+7PvkJ30NEXFVJp
hdVH0YU70RmMEDlkPl20QW5RNUOs7Kj72RH3hZdq3wr3S81/yJIvT9Kj1UFbCwJFbmfrEjVDal+Z
09l7iDG/qAQ5Fhi1sA3Y9OKdYn4Ga1ij2H9F4hMvOGpZY9L9KdTe4dcrndcmbYWga9Ea8s3qRXr4
VMPqI+oZucjRTD3ki3Vn1AVEYg8vGJyVChTNbLbTTEgibqkR9OZtkPjatL2i0QxrBlufZMRFweYR
WQqfYBLtR651BEatwp07WydLzu9jTrKe7xSPKueEgOMu7ivtpGxeBlmrJnjZ911OC2dOjEXT3SYs
XJBm2Y/Flrpsdsnoy9EgnupMf+mIHJskmopYd/JzUcB6DsnYt8ghP5ATwmbZ+LnPKw1X+g5UlxGk
JjPC5RLVqM6l60uQgKiKUMeBOgaGoHUOPTrDlNA0aqM0+1TEq5QNRE/yd2b65/AN7XERh9W/JBAA
UW6S642LxY1CnF8GCnF+fUzQtB2i80j9hMKyM/CI0nsrUtr9CXLn7UxqvaJOccv9DiLieydHO295
m1Nx6YT1X01G+psuds2oawDHMj5jiRG96i7S7X7TAmsC5bSqEA4xvpQme8ZLRC2po1+qURwRomNi
TDDLremhjVyNteENJxWSBEIsEdjMZaTMCXaIIYV35z4SC6UB51M7K2d6kSTJjHVi4vV7Wc6TjXLR
uKnJ/mGAQgS8pNIw3UGj1CZP9HvCrk/BLBg4Ty8j7gpv27dsx+dsgmTIXM/M65PTwnmi9DTw2zVh
1XMpnwmQnJf9QlQsXvRPzKzlKplR2PPJww2ItpM3ldlJduwxwbuPQwm2DlMoCGPHe1BEj83L3YMR
olzjUHoJBHpvAizF7Y73pGRo7uAfOtjcJoXI6f0pZhPTx1gH19O6KlvxxtSDowZfBq4fxWLohPrw
dQabRvAEpndSmOBZPSxbbc2ppr8DhiX+zf0MiRt7XhW9afqkLljoUNn0Ann6m4JcgZg7oWTzpXZD
UEUfiTYJYEQXPCQ0Ig93WtBBA1+H7GSgPeqTO/VsakaiJISd8wUhfZMF4zmrfQRcmJZlK3Xyad+j
ZgvWYEAB8GZSV9G8OLb6zm2CPqylTW47HCJy3SGgrNaFK3s9QEzwZGw40go1Z1baSTNkiX/sWMNZ
4fdbfUyzXyxn2JbR4cFvbQ7Pk/p6OaemrR1iujizvWrBz+kStEF05PyC34R/tSoXEH48WjgF44zp
3lhE752ONtiOESNK1cSZpPboz2zrrQbMre+iGI0OKlrU2o7ZcPz2btac8NXJ4Xcgx3Mpj/m6Pfej
56q65ge865gK3n2Lc1GEFEww/qsJA1BEC1hREQJGuAFldQCYeHsSoZ5JOdC8K43unazdkK8q4+cK
ICa2+PkdRK3ngSwFTl9gGYDM3u0S0flrSyhxt/onKXj7aiHs7qqffZeCDp61Z8pS1bT7Nl/Lt6d7
YMyG6uKrGtX2PKy2tytCsR5Cn04WVdOOO9gop3JFra68alFj07p1lCNWSNfBF4Udt+B2JURgYZrC
cRdhuz5GNOLuyYJljMoq4VYLZVc9SpZq9F2xuqAIh2wZqADgknC3G5sSXWt+2eiSshAljZiFL3N6
rVtlZrVktuxTsVJmGEywBEm0+6IkyJCRoPyLg49EuQ2uCDMMS8kYLfrPSY04V1xcoQ3+QViu9L+2
dHpTaAj2F3wYWYRYBzT7vYY3SdpDzQnNkLEawseag2r8orfsdzx5QQHYeQatV6xz94PuDMlnHz+i
wViZ7cdppCM1Udhnyrdu7d255Z9j5JLMfE2GlNu1c5BMnNitmPK5dQ/e1LFzk4ULeE4NJXEl7WrQ
APMcjQoWNnQGqBJsdXvdc5mRu6j5cxUXr9kgfGBPBPL90OWuW5A6F9aA+gFE/fs4C3uBcnrjHDz/
etiLwdTc6pTY9qachV+kvjNToasyJN2HrXN4gGy15kCzog+L004ziVZyF48Pahw/M8fa+GuWHUHX
pwCrjz4BHRHE7myKfvs5kT3jsqOZVNr8zEmmCB1T2/pEvSYYYPABqf2vzCJPKrJvnJTQLdteMWRv
gyZiATXiLeZwCHuwHvPTYE4n6lvxnOhRRSMCdFo/Epp9D1wNKe8YyfFDG4dubGsm1yYgLn9vVFHJ
ViLuhjeEQmwfIslVTVAQiBLOQYQcFauwuicdIBXwMUo4mND7+3Fn0Wx7E2l7c0qzmtYLrgyrNzPi
9c2KDpXWi+f0HOL54KgS4NFf/JuQ9sPW+w5lv5l0kCcRoiSxo6ybXTZnufd6o+fluXxE/SHLYO3b
lNyAhM8zyvkCBEeJkPWviDRCApnqNVdPBAaIWNznvWE2VS50WcEpgoGSp9WV27xaUTaVbC6NvV9S
NzdB7M5EnbtvNCiF5cec07VMnCGDni4LqzChD7NDIG/K8GdxhQ2K8mTxsApxb8XF8QAdgZjo+r0+
Vor95kb6LPfr24mVZEmUSGXvu8KiOWfqQ+8M4e+EFqdoueui7QHurEZLMh1lS/BOLCjZDfw3OpbM
2FyWNYarM5AbdFHBg1Jrq0HkxKN20jB5KgfJ8iNsNEm6gV1SQQC6YgtqR+yJnj1igrjNMlRrY6sf
CEscSQgZiiUjIk172tCj8YbC+qph5MhWtWYZUu1m2mVpnAFDAs8pJC0xi2I5p+uuevn2ZSFarwbq
UR/CoVRoqI8FvUk91kT6F7rI6NwNlnCA0eCLMhrdd+PDOkGbm4b8nSCeg412kiMEuUmzAghCHjA6
HYKzJL4yMKX7c4ogJDlmQnGgivJtCobUeK0+K1i6oOIWD1DLTt/Bkc1VioCU4vfXAOpQmJYX3+HN
SuzCkeyfjYgGrrNUxGipgSABj0WjYzNwmsridh1iE+lkzj2oK4d+kUFRMvqQM50lG6FZW4MtTycm
zFvuJaEIooM2ec3rv96shrAFw4TlmOrIAozRyO0bfb5rYxRo2jzMXDFp9dU9qvC2RiWLRWIPuBuo
F1g9zXg98Xew6SzdSM5l+u2iPwL4E+JpWNlpSI3vLEHENG9Y1aK4tCXXAVF6eWrwfq1yhJMNE7pR
HJmK7pfXMqhEFVFMRJUjomSy+JJs26bDRXeMWtjvX0Y17JAe+qkjLftet2t4SVAGpH9m7BA/E171
CXWRhZjK25f5mVLxJSu772jhUPmmCL8mnSGWd/sO2auoM4MrfS96dp9Zj3o551KvjerSxo4ohaFe
b2iOMhSlRKziaGFRUDS3iPOs91vwGpLskrN3H0BD7qC00KfTErcaYlpHnY7M9XFh5CXz0+cIdArr
wkKzf3QwCW0eKA1a6UWevYZ90VYh0aYj94FyIiYtZUOdYY9ayoYKjEQuTOmhQMxDOP6OaMNJHloO
aKkutck9UrkBWV65yhrTGtAl8MbEgSyAmNbE4a30UowyieF144LehEcoA3i1L5kSTWVMMA70lZJD
d2CzylCKjX9OOe6GhV+uGjvQLZVoFQkGOwlqT/U5idePhXSUVx/3dn/MUsmnrJvVnSlMbq8RKdvw
BWMMAPZUH0K2ROqHjis4ASPzujPcSC2mpXRNNRMmbtfRTK4mZa67wcpA3fI7vA5CaLgoJKOscGSV
erkllluc2rHQfaI/tx+rW/4ZqIZUc91f9mdKYEh0QJcNRHNQTu8yrF4cI83vvPOwbpvPjkSfgJ+M
4xv9Zfpdy6PXhykiPeR8VK/JDWnOocbvk6jjiYWRVYmv/SK53INyRwX2z9P9Hshb2f+dSZKZyqJk
Jz6BkcGaNY50hJVSDacIGCHZuw8/wxydlnGGwZPAN+Zei8wP4kDj1umiw0s99XLaMiclLHtU32qr
Z/bpx/8C3VRnhNplQV0E+JB/SuYgGI1eAJvdic+tTzk4aOeSOQ6ROoN5oLjol85lRKEAXfyIXG74
ztHC1XXaBF1/v0CWiGVBINcqr7slqmojBtYDsrzzPBDd8uabA/ur9KuDdC385wyCEkB969P1f9nw
CRpbc/BbmHYm+9l3WLPak0rl3BXHmvkYTZkTXbjKYPiMVZd25KI0aHDQuOzczEAyf1cxRIqhvrhZ
DyY2bisi2MLBptcug98hPn8tUMgClr+PVMr1RokaAeBPsAt7Q0bfa6qtmQm4uctln6J3OCOab4mp
Lp3jfiVkrqBk3ZCntHGwg5f+R0kauB+nO+5Fr7DnyCGTfTaj+EpBD0dycp6f/wYjA4IC/i5cpvcY
GhrmA+QZszscmP5KWaXgxbhhsxFixiFrS3UE2OJiDbOQV/k4P0Cxs093h47m2y+cypVNpry+Q+2M
nJECY+pG/QBuMApo98V+Km+oBvcPKWLW6jozT3RzqlVjAtsEZDbnvs4fi2aIS8FtJ3JQ2i4XAdub
A+Q0t4qjODIZQg8PDVq6a1QDQWvQAj5x31jviN6o+7uqexsawLx2GMLEEpNlR9Qnick+HftpUHWG
cffwkEEzlRCgj4TOQsdDL3JM1sPpuHnfFRoeCAvvyQK5vsHv9MFYjTyIsVlbgrsq7mkF8I2ZNMMb
DCDyu+Kwn2J7BZcDIp4C11K84+e/EMZBngR0ijr/2oMAbVH01W6HV1gc8rA5fU7FVZrTz1jByILH
A4sx9jaIFeCG2T88PGTKvKrH2egZ4eSi53YfQAUEiR8hHzd/Yt4jZtH35YivF4jcGrA8iPOJbvZc
dQQGm+LIHBUfgEqCVTF6DVugCy2ZI3qgy8/x5304uw401ck3Jf2MTcW/iRm7GOlHlm2gnEJWgYtT
mMhjL+rtXgKzwKXRzh9A6KWtCh3V1mCupn4dT1hGLEo5S3lqAxGCR7shGQOo5SbGks37FCFEZmIP
vNI8oESNePWIroVLpW4ILuBobLvhnf6J3z19gP5Q541Iq7obwFIWkKwKgq/i3umm4wN9LVbkl5CQ
ozTAMVGwXqBmPWaKWzro6tX2EBofzgRmaUkT7CNNBBbNAvOMdowYR1QHZ6rzLqZTTnrAbaRYoWIb
VhUCxvgg7PA2NzrGDLgn2hTI7QC7b+nGZZQBGjPhHuded3sWhMASya8H3gmKYKeTqHYM3YqdGGG/
t/1eadPnaC5BDgjRdPVTH3UWgxqzDbOQ6A59CERgyO4gtRHQIXQV//mBZrKlIzd73MsWsh5Cq4dw
1dOHzHWgOCOaNJ++nS11aKnD9oK4080+vcMJ8rTUgDMTQSxScpSgFFMUGuX5bUUMTIkosadUOxc3
rz3oX1jcDy/DfgeHgJB0Doc645KGOhltMflBXDQ/o5JKKrA/kZV3HdbYYlNsHjSavqN4p4/Tyv4M
f0eu3JSu7WAO6IteLQh67jM6V3/MAdExo0h+4yq45G9cc90g8rBbhwYfeb4BNqXd0HahnLLxCqtH
XQWGhN0ZPyMQ/2d1rIS6mN1SF8npdARSOmJOeI9qVyKclzEvW/HyAV2Kg/BPkU9ypOxQGSntWNhK
43tKTs0EfacpIMq6KW4kiz2sde/JcJKsxofCjiQMvnM38PCa1V0N/tRBEoHoEpIznHyxiKN5g6QG
RPnTh+pE13vp9Olnd/qA/PQtdVMjR/KG7OBB1lRgo/F26MkQkxddWIIQ5tDMCJkXATait8HQaXz8
KWhQ04Ph0r/mvBYDf+4AuGvMQNjsgvYJSXylYF4HMU7ZdzrA7zmk0wA0CfESnQlO5puYmDZoD8sF
6xlmNkaCpFrVoQhfmrnVItRcKPhGIMUOooxInixf+1bv0mF+G6IwY3JirdajEj4HRuqS06QhJJzK
6k0HURN0/Xbb9dUdDFDrNX9MmZe1CUYcxn1GL4yOsqB5mNwhtJsousGgkm0ubOGzK7B1XP36a8qj
nnFE76KiwCa48FUEdrYYqYjv74VkYIqDBjIG4zKkUu5JJCTO4Prxk9OTrAcBvKgKiKmjeKIGtYPO
352OMxyTbbN2fvOOM20PKjcs7cXkrARvKJF+f9efgnjrhPSDv39B8YtxcA8HaI8I5/jOGuguAju3
IXIMjcnq03DmZbwXDfX42J32XISuH4/AlkPHTAYmwgD4E0JP9sot6xi80w6/gTGh4Py2ygltTgWO
Z45MHPUxc0adg6YjpUtrQqW6Eokidb+XTbgwCH8Ul5kguZsfAQNCMRHQB2blTBj+okPP8kk7QDR3
79FnCMJ1vY862FNBi13cFnQdTxSTiGE7qAlTg2ZAEFShuD8jN6U89ofM+E6ojiHg6O4GQRfdANwz
SL4OtR2PXz7rmnMP39SxdK+HRSy2AaOCNhuRgOYOSiMhG6KAj219e9UjkSCbm7fdNSOyT8G4xcLd
AuFq10Fmb7DYQ8hrMOv5aojyk/XyO1EKq7HxuyPhs+L+GJ0oltq3iFj2eVFoIE/iCJzONGZ6jmkT
TeIjd2VBi6IbYHFxem26M3oPg1lKiEr8YmFmN4aAzKSPOTCkbrtGt0ARWu7MRlB5qRNyOKpPWPzl
pqfzoEHkFBnq3r0vHocnSiHAeFqDhiRXqsa01btPuKiDFUNviv+C8SWgxsS+4yThl/AwtT9/Rk84
UWXXksYNhk84Ul1pDszTFa7WOuqs6MigpTlE8CEcAE4OWEKEikRz/u5ypxUDnsnhQ10DXMc7SDVK
glZz0pYVyE/JzvC1Az8B9VVx0V+lf47wLc52LTXAr2a2P79oMbgy+7DIUKOPetE9pHuTs9AsGmc/
lTZvKi4VawornrzpBtk1Rkufo1xRzUOKaBWvSoQM7gumqi0jNNkS6AB7dzqweq2OBerFBsjanaoR
gsUmtmxwaKg0MfeUZPyWAm9WNpTSkU5YZeKa1aNOITtaDyUDO8PsBCYVUcuLTg6R3YdclmYD608M
agLXUjO9dsBf++31S10VzytUrWgpeYMALQKqM95eQHNZ4zGY9xS7N2fRRJQQ/gpMiofNWFMSWGfA
T+awPA8MbXJzym4CukNLJZlVlNooCtUCN5SGxSuqroNTn2GcHNN7YszYUs+7Czep7NJAWgKszbfF
PKpv/460eeQ8IFfVx32alBN1VvQcXDSzxCKFqJEIvXPJ81FK+pAaqKxZXet2/mNfUpRw+9EWa3Z4
xZvHoRgD+4qa/Rm8JKlyRunrs4yR8y9scv6gIWiWuEf7p9uk4zYu7dXBWhQ9dt3hx+0LNCBImXrv
9lB0oz3xdeXwDWlGg4sr0VF7Ks5zHFKgWcreY9oMte1tBES7L+AFbn97p+M46Rx+03fp9YIfsm4C
WQgMNIton5E8HUA2gZTm2oXS8h0Bz6k0G0TYc5oEBGhjefWeFAS+uIt7g9r4HD9/fta5t3f0Ga6m
pGMkUPL4E1TwZ993Ww/uwz2CYPjD8IX9Dj3/p3FB0xLtfG7J3ho8gT5+HeEjLmizqUvokGF9ul/j
EWGLsN7KpvLwvklRfKrtxH8HZZiTfCPeQBVpjclWfUGyD0HeQ3Lu2zdh0FHOqaE1w8cSiO2dbNeF
N8clsx6hutTmd/IRJFEDLq8PHuzLhYTQSCW0s6stgO1WCxqiB4KOqDOgSUhS+vI6I9EOzNd6aX7W
NHBAOGAWfS3QkCNHVMdwvChODTVqIt7FB4iL+HgVQANzid//R9KZbSmKbGH4iVgLVKZbRhFwnm9c
aqrIIAoo6NP3F9Xr1Kmq7s40FYKIvf/9D9uBfyfWEM+JwbW/5UnJlzxSULNiJUh9aFQsHgqQWUHB
l0c90Xuwp8aH+P1FjCEAZqcefe0TH4c6xHmt0yVRYjjM/NgDb5vbWqGY+fraGA424L25VOFgEibE
UmWfA/UyoH32hkDsLoPb7yyJmFEwMiOHusBvWJ0IDryBKxHeLMuPQScrUhvNbS34GyTYEUHABO1t
9/zK+dL1VWxCpE7bkL4dE9PoHHBBEC1TKrzpLLVVRYTz3Y4vDiHRJbYuqbA+cBqiFKaDjH9wi0Vv
GCL30RusMkhR9SlGc9M7OCrSVGTti8/LzRfIe/jT6HkKTLcZDqnCXFTa4MtZmOHP2hA6ZNrV/Oei
3LvPHot6j3VpXIya1nvvEYP07L+DQEJKzoZlyRwhBKMZpQym7cNiDCF+3Tlv3EzwGjWRWB0Qlss4
TDMqZiG//s+scVVMPy+fDZOz1NOI6D4pEKuSIWhWtse+uEMcGzyHg8U9MJY8BiuNVST5Mk6ANvhM
IDmPESAcQ0LKVZXEdfjyI6JVugXmD5YaPqrRreItpNtvTNYIuRh8jGT7WXywrk4nXLZilpwp1BUE
xjuxWL50Yv/6QOoKJFBY29xCffiafccSPMkxFk9WI/zbMc0Dt279LlA3cLZEtWH1z1QoN/xBfrZ0
Vr23W235PxxjujMqRCwXcFP5e04zUnUAi6k2P/CLZ1hxc3hgYUL/DZsLt13zhOvp44+rx7omWAvq
Vw1b0CcfWq9I5p5Cqov4WfK6j5fmUXDN3lTfHC1UDs8/c6tvqR/nRJB5YOXD5/IDibJ2Mwiab//T
i5LK4WzVVjXHkEtS6egxetghnkPTr5sdi3V7zSPx+KQrCCVDbcWRAFLV/WMolGw22+xEsBpu3aZ3
n3GPsMGmIP1ocWV6dEX6SYYxzUhhxRzydiHU2b1FNBe4Vt+WAD7rwZmuBXxU2sH+j/kjd5t5ItPo
bKqnX2gwcm7wex7rAhdM0aq0njQ7nB9HZr1QDMZ9DsRXXL/pZviPYB0BBthwwhlJm5Z7sOCtoiSa
TV+Gj+PAs3X44dL+bgQMAxagdDzrw2ridy7cNuWLrafwoR5MeInBOVvCeh4Qcko4H06j+CSShmRp
jd1RASxSLlukz6SVstfaXTlUHVX2ejljELnw+yaWIoReOKKJtPYlE48B3ilOHtwo9iiQwFi+zr3E
dNtFCfR6D5OTOk+cfYpzSh99zah1cdhDUavOUeTMQcdpl9jDly+AM+Z7B1dwn/9uaynMSgeJS3kP
voh7GCxxxFLZPEIKkwQ2Ybq5NxGX284ZGaVM3G9MagOcDRlThNL8tjKW311+Mhi9J+Miqsistx4y
b1BHXv9lQknBkMC9FkoM5EoSPT7E68ZpGtKlgL1gV8wSJ1jmTuvrIQGK2VCySg4Oyj0a+mFzZThO
T9PbVCN5WS/gncGwgwHNvqBPf7sMFQmZYwzqt9LLeVUWh3zl1a7AqdoL+xXPR8bTGQ9AS+5MCOk+
OGZRPXGigKnc9u9LyUP547ii6WEnDHHylE5owlrEK09ui8V5pU3lHXL7qb5EKmMGsLvB6m+TGy4S
QPKS4X7JFaY4APa9TQwXdnX0Chmk0cYozKJx2iFbgL3hnfnlXr4guvm/jQkgLUkfVyJU/oTd9jNW
qXspoFW7ONUjgKbRl4uPVTlTDx5GeGkYwtzYPHB4YOaPxw5MREHtzBiub/FjBec6vtYUeSP9/Fh2
Pas8cjAoW+Vcrg/+Peyi5E8/y19bS+zyWDIGodSnNWDVVLn9YQEzJiQuHlcXxq1CxwF6jEZPZEsn
TMIaH23TYYb5ydVsF3z9YI9kjWBN1hPHKhwGzF22h2HtmcBYJVw1gxoAO79xD8QMP64/yspypGzo
rHI066iIiG4T87MMSzXsXeLG+03A43oV0Tlk18LF3QOrzd5XmXgLuINkERj24Hqf38eiCZGCCmUD
VTv7xpzfEiQX3gO10TNOyPCOYcTZr0AQDUaqXU8yT5LgvKEd4nIDc2cTGC0zJcbVA7PhpSp8GqKX
GCdJAIoOOJ5G3NyZ2tn7Bj/3viwCZif2k3e8kpdaYXcoJg5j6q8JHepEg58ij4ByuDBP+4X/+xjk
vwwRZT1b6/W0W9lWSBsb+Aqsd4WuJpDYOnC8z0SAfQc1FonRlRbj2Y9yWm+0CHjlYDUxydbKtnc1
t5wHMwI8kYwScxg1UXaU8KNJcBT6ZxKFPZqhhyawICxKuCEojtD62QbVNxCVLEKnCCH1axOYq0f7
dibhkmaWo+6PEls7UsgP1g1IjBC2eMJF13wgUz2ckEUAiqS7Lw4VtEX4/bD6yErq2Itww+XggtVn
CMPUCvjr3uyFNfsMHTjFjsDqQ/BGECWI/swVKXf1+IeOsXVqxgtwsYJ2eosHD/vgvQHXiFZysaWx
b74aP4cG5OwxCWU8TU2PhqeKTqzzVbaafLBEfiy+q96KUSvFASfzh0LKTRb9U8apSljPhTcxoUZB
YQ4ywGBVAQRlJsckjaQPqk62hyzGh56UCx79H7MVFGanvt96WoQPx1gJyWojAJyCBgVpBcuxtXJF
hLWpIMcQgMiLZZrJ0JaFSBn/Jwb2cEdJj8iFxqFhIgCf4HFkht/R4GnWoI+EFuDTSeCCgeYA1V/7
MRzchGE5TzbPMq3kGPlXYtMTcZwgb/hcOa0aZDX6OF3fl4ctX3bncPvCCD73rzJEjfGNoQrTW94l
Bl30uLTXtM+JzfLnR0HAUUegCTd4EgndNeN6JrFAWY3bQP2HSgrhoXAMmvO/zv+sygnPVRe/2W+/
/iDsu2n48VPOefNP8AJyIem7ex3QiF9OVWFEwzh5yK7JceKgvZC4uRTJPYfXZZhy25nXZj7wSqxp
SQNav+AzXF8RZKGQBnRZQehHpeT0INpwtbDBuU/fdEzITBmx0cRhturD0Lo27p0pMHbDbisCHuD0
JYqvMhOe3UyfxF4nPf+IAXOoWgJox6w0QKDFl4sHh2KNP9UNfzCgvvfVXDydprW6acmR/LS/nFm4
S90Al9flMaMwFkU1rmPShBYX0uCyXNd0vmuRvE0jvsWpDfhFZmecdmLcIlwfBcHA5E7usEjHoJ/l
ROFYj4uhKKJjNj+qyiZFouSzUFk0FZvJAu9miJIcRalzpubzue6/lfZyeycaj2qF4d2aKVM5ZX8r
/97Rg97Z7dLgJQqM35jIT3as/tujEYI3/obJQzUcq3iW4xZBm3Vzp0XAsJ2CBCn81twnR5LugkGP
ctPmKcT5h7wZ2BTKkgKnGUUMXh+Vl0keIYHTPITrzY3o7NpR+nF7c/jGFzXNtj6nX6ubQeJFfgy1
4YOsqg9Noptlqi1Poc8xXYfzCK86/m5ltMLJmCVOqaXP7MP9z0gYoQAjGEVofO+kJTJTcSUnt6Xo
BhFZ3SV4ZKyUoEsJZqDMTAO+mEgnRx62tE1wb30Oxmz8WivgEzrZnIRv8uD0ryUWVxdoZYEeYmu+
e49fI4AMXPuJ8JH3LxfYnr5VJG6iHsa3C0oIzpEH1dNho+L7CbaEf7HiYL+4q13Go3ME1Ria4n8m
hH3C6tv0Xv/cUJrzYCb7h/3tmK3BohKobkccRNkftxysW6C3w6oMB8zTHeq63/ZROfw7wb1NourM
d9G6raptjsgTDRmGarwR899sBCYl6gV2Ot35Uk/jxKfTacUt4n76QhixT3FZOJhbVKKJA3JEc7In
dZFG9U2zAlFy81t0E2NP+iXA3TTd0E3zMF3U8MkQscOVOI06xaERBF7iZ4OrUaifXm4ZIvyqp7yD
y5P+/CItflHLOVee5NEAr7F3LMosdfJgZH+b8Qzg7iidpW23/MLMYMNEQk+5w/QPLmqfn5bFjI57
S6rdhRnDBGid7/k7hVUibDAIO2WCRbHLvkyl/5QtYAU8TXJHDd9squy0YDPg/mNhjQlGx53k+5qw
O2G35ZchC3VRXn8RRgweBoVY9x0YSncnKB9gmw3Gh4mwOXIp8nyoQn6LTVxLlhKyc+cRlfhjCOcM
Ylq55UJMzsMNuCxzX/Mt95S1ssA9Z5x4DDQXj6kIairDFOxbmP7e5oKJmgR7BWMOCHjD3tSAFliu
+KYLh5Ob+qbTDmHd1aEMLXrZrrK98DXB2I21rM1Ye6Dn/ZAukjlJkBPklMcmofc/1h++BwM/FNFO
6kJ4aJKlzc8uNn0kE2/kNkSpTz6eCRrKzOef6QhFFZ5zg4UCQa913vgJZTOCHSfa+nBFunO8rV9h
f5rEdVgOSaVbZJOnn690BMMAtrBrDf+3zadsCHQgwSHOo5/3HVZxMrp7LfjEy6V65/fX8L25eVIA
2YD2WZ9MgHpoh16z90wYAh6c0k3jnHwOWjcAZTzkIP2njg4qReprjcmEfeMkTt1GFcJyfhUAyWw0
ohkcmkCnWG5em7MZMe5JwXyuANnsx2yuz+iOSzkSEWNI0QOcLaoCzjr6uzErcCTjbv6c5rsbpQ93
b/xk/JkXUQ/DLR5ykffuSHSXyLkIdOWNKZCDXP7yhe2KSIJ04N7uiWZci3rL7wSxTx6ClYHNq5Bj
OzCHcnVfaTuDqFTKtR/nAC8SUgHJQqSFHCngx+I5vPzueTxGz8mN0SWwd0jzb32mYiWjlsaglE7j
LoaOVE7fPVUGjB8O5V0iDrDJLXzQ4ZesYw5g2aqxdzrxaGMU0ruAwyO3MawKFck+Cw0ACTBnaCWa
TedCpcIpk2z5qMhQmDdoyPJ64r/gLqKpTm4wQJBd5sLklT4EC4z3wDEFD0deZZ1rlsOUAucicyjd
7Ldmw954q0KMpCpUIzYBQHAIEgy06AifroZmwi8uB8wiantAVJbEYiBth7uO1AyW5Nf/zaETfTue
I3ouuLDvKNnXk0+YwVMBAQDpgcQAw4V+gZ+5gtA/Z0KIiVc71ffS6rERQUnghUgz0OJTEmoRGp8T
syYaSV5Ea0mGEq/EkEGyqBepJPl6ddzDjFBoTk+YfP3w5YDeSV4lHRa0kdbiZ9xHNIkPNnNAyR03
g9NyVl+4tMzac0faUGdT6Sm41TDc1uzUsAymwtS0c34WfxrQD2D6soAHWtR9z7/i6VdURXfPRE1y
91D8dbTYqcPs/QdmzcWEuLinuGU6JbGEqdsFuw4uBrVpanppGfQHQd3zvuSdUj2L5WpBHCAfilBT
7eNy3RFbccKzbdLhIDqB8IYCmL/wYpC+WxH0xLt8AyWy6TB0hjRg4Bgq9tf+8BZjc5CeEh4Y2Wun
hCEwNtxIk9uRro9hO5nWzWlAujgaMAaTs3b7WB/OMHr3PSjzEPmR0+/RILQb4EzIXlG5HswQv3At
N+YSWcK/oSQlHOjmrFtBCFQw4SN4yNVCbVMuiskhxCjGrxcK1zMfZstyy1voei6hSpzST8aRLGtw
5384tbjMDBZ167kZ7FJaaAacfEIklRziZ2AZyLsm2zhl9dtufnZq2u8ow+H5THn0vOqztidUFh/k
+uEgREyVYv4ob2DlF5P+mtq63qUpQE/x91s9VzzSFLTaiapan/HxeSGdWNsV9Fh+aaRgdVTwtsRY
9mKM2dKgFdY8P6pDX0mxBp2biUErCmyeDltoHsjm4jLmNoi4ilDwit6NSpSq8bflTykczH/xe/oc
Ccnr4/JcpXtjLp+aPbj+ncvC9I7Kcaru6Q9yejCaiGtP8jIYTUBagoIsTZmDMawZHsL+rtzASFOC
RHEqIl5CZvLsyrBnOMqvCScOam5YjVyS0jpsKQi5SAwfaRD4hYyg+4qC+nGle6CTKP/My+3cAVVm
Vj0tpl9ookxH54xsXiSoIDWGvjtLxk0sTfupC8x3QKhrMxFUdlwbbfOevJfonqcKM87khJxwjIkN
Q0lqfuNhgx5N2cF6cEJPIAej/Eyk4rwf4mcRHHa/022GJQ/gJZoQ8lN+//J46GWfAIEHbNZ6y97i
dZYnjxO9OvsAcDBPC7QJDK/o6UQ8WH1h1VOJP3YtNhRrAFRxYIzSKa2seYb1mvzhyQyoKq+JSOEY
UUBVgGSPuG0PjrTOuDCZm9fltapCDeC4nWrL3l9+UnSr2ehjGTJ2NS4D9QpLWN7SyzU0A0CnFUMS
eWJELTYqWBkNH1PjCmwjBoggu3POCOSOnHGYPLMsaN452ximoXzEwxxTdLpMABLGb4OLdnnsaFkA
+eHAgEdwihEPhitqX5k1PGVrffWdJEeVU3BNjY9x1ZiGSdp/+eqzOpPh6dE6KRgMiAuOuSJ9uELQ
8W5++OvtMDXRUIuFTRs9B14/JyLaoSnPKofW4EP3A2AGlnFursh2c6yjgZcjRahjB2TuAIwxlF+r
QLRb7sO1+meUAbRKM6Hv+/v32TzWTGGROoHKK5HBEU+bfipXA5Xe/p+G9iCEyhg/o5YTRD90tgYn
3JILebg/J/3SlU4PGvUsrmCPXvmE2oRumt2LgwFSxrFkv8cpZv86V6zgbcnAq4DZy/ycjgRSfX/M
2YIf3EJspp0QQ7GXSGL3vl9kyaq4kxVmolzKotk89vdzh3Y7qp8Bj3WKQ95MAlRicr/vnZ4rcJ/b
tl7CQkshfmybS8ojz8qD2sctOr02HQfM3/30mzL/vjMOwENIB65ks7bx6YDzWouCSEM+ZT1udu+k
MV6UeeLMDeSgnHAvFGp3EbjMvEyc2uSMeZwRWNLd0C86FNQv/jL60Iwbo4T2PPzNe4tyexMeMc1a
59Ivzetz3Bw5F2MeA23HY8GJm/5TzYFPALODRuKHx4N/FCGbhL4OhD4cXtyH0QTwOv7ORL+jnST+
BXERQj2QP3YFUCH+Kxnt4uEAMcUmH/xRwnaG/QSEIt+TQNPTZLwO4CdyKK+0dAjptTU8KfO+JEE8
h1xr0y5gpjJOR8PFWQoBfq24+rrKnHoQoK3oPf1OG9b3IB8QlBxrOmnP3oMTlLITXDOdwts2OMU7
60PC33N4I3IO/gnPGSpKSAQ60167wtaJxEogL+FkhaqX3GNjdvDh8ABZid2A1hVUHhbuKzRWYOzg
nwN8276io+pAedC0CN00nX1HmgEfsWpGA4bxX+Ha9FHtnHxG1L/IRsVYHFwciUkFbsrE5IuZmQW8
J33sfNtjkC8fX6mNYEdwVyh5dkIgSOZRKRyZ1NRtYeGVjiDfUvrnUPGp0iz6uQLhHw6oWLC8bab4
r8Jp+b0MxYVnBkByJTcJ2uzPrvFsIEHvbYtfPLCG3eDzoglKC3sGYRPcLVzjQRK8Q8xY8y6U1z9+
nftnbjl1NXjHbyKPU47KMx8fHGOOliGZqHNqr96UDeTBc3sffteoxpjrGTRqnhyXs3auCldBPBFW
3Qaj6Us1ZU+Thtn4FxBsdEl3L6pdW+W7lbCeZbP3mrwbwltbzDxkkg9JjBOGAwUhyILm50skbqhb
c/tasyt+r+lfPU93pkfQw467AB/i07+qz0m7ulMh8zFZyVwHJmn8zlaKmmAGoqouGuTh7bUQADit
QU0unRgrmDQqlNPtpWb8/gmoxDkSaOkPJCIQAQc/Vhqz9/ZDj+TDeZ9PUloKtI5jd6b3N7dK9C8I
iaOc+Z7x5Rjp6Pp3BGpVi/fKOFY7wguTMwPQHcV9PScS8K4i3BJQkMgUo6yEyskUPXzNEKUp4j/1
1iD1vNx3zU6P2V3W9xjY6aj1+Gp22BK6qoAXnz0XIi5VHNRowMz60hjERTJgCqmcSbykZMS0jR4A
lBNCHq3jUaOtoa/E37oWfre0/3Blt2/CuJAJsuiJgwKzbPFC5RUtynbRanBg/vUwMoQf36dR+sLZ
t8TJgUvciuPRZN7PZ/t5Jo3GHpkR+qapvNdW/QUzgsG+24KCQKDhQfrODay5xDNpQC3GZGt/nzP6
bdAUwuOWmR0wSkNu+XcQTQjSFxd7ug88XmaobK3voMX6Bkj/366elg5Fn7xALsahlKzhTa36p3rF
zg737ICn3gMZmHOjcKYRaWkVxagJC168yehU7rRynHt0Bwa01cZ5iBqkz4mENLz0uir8DPxX6bEn
9XjHO4z4OL755B0idR5NOhDqRDjvXztpHZyoE1xoMdJkrPBymOdxeJrgXR0+ilC/31tGzS/nWbgF
0zwMKEDINJc41ZtkoVj+y5i2gMpe730bEC1hZTa+wpRiP5i8wYY5Lzn8YdjgmPeKcTY7vByUh/oM
QBdUGEyXK5Bea4YLjJLgo3CBg/sl3+BKCEXh33vlYGfj5/fffLD4Xan48CKfCdM8AhOKeRJ8STk2
5umK3UiPMOkjZ5q+ep7HyFc2pAT3j4To0qXd9sZOHXfcnjDFwL4K4QliN2XMk5jBRn6hgv0T+99Z
+fuxsKflhPC/SY+B+51sXEH5VfaUSns1/kGsQc5gcout9vyrUHf1CVijCduTMSpb6AhE5VadVBYc
J3VqFxf4GtAFGFTrJ7YZrAFEi0PfRjoSs8hlz9eDJ9Q05E7sLvlYZmh1zSjrnHyuj+rGrp8YZgqv
o8G4d6I6TeP+LkGkLdOiUaPq9AG/C9bxe6jN8SB8YqIFjzgsToN/+lao4VA0tTOsmLk6GmyLpQ6g
27hK/D0lF33ZztSnxe5esURR+E0OM1rglbSRL88FIWhHRTwTn2157d/cDNDbkkdkvDKNWXyp8Pbv
Iegm+Io/8Jo43yMdqciQsynnqPTx6qLg4pYjNn9hVbJneSy0BRX0+8x9BWI933kWuLE4tPP1n2uN
CDQfMlpgLZm538+iw7oY8YAAsmk74ZZ+j9SxuZL/eAzkdXEsjuAn1ZQkXtIlsHQC7aMvZozDYKSg
OPWLSmwgDC6RuAIi0p5zKqBVZ7QKXAGkAuDJERQPVoL6aArWJT8OgpZsETBhLg773lWJ2M4oKMiN
YLaByI9VQnTSsZ6LygLSAhsryN5HuHy+x4OjjOHbP0Q23fGNVENQapZfdne6PpCdHxxhssL+vUNj
PVgzjxocRbYK5QteuPKR/BYyTQgbuwMAPshByMB0nds8/aPE/wHEckpExBYAla1IcCdmzPQAi25h
PafYDrVLG3O2uQLQg6lOGiSwqs/OC6VT8gmYfodNt4aY/mXKjLfuzMSwcA5tBLGSY87FgoUkg0N8
BBM/vGMXJOIm5Gkzwg8eGAj/IXzXP0NaR/iVurf9EwpIbCH4fRDTgTkm1Ek9YE6JThx30hP0GCS7
D/h9dXjfwLqwi5APGHL8Y0kOZT1a0vUNsQS2jQBeNoJIYc6M1Z1N5AQywnSSCHwTElXjvs7zU7ae
SNaUV2XkANMeSZ6OnOYOJ0r4Dgvb+EvpjM+sI87TAFEt37ekTIRIRd1uf0ITvUDB3+7uRYUSA8Vs
qtiGxQwbccLNPVEoQShnsDNFxThnMvFwGAF6pIdgNYW1P/sIQwKWNYSdg3N6BKTkws9hhsk7xlnJ
z0N9Lt4/IAwK995ZJY5DdI76qsFZI2xxyYoGEzPWIkaGu2akxqSYeHhvD4IPrFD3huz/62gPWl7R
YPwYyvLQMQS8vBg39oUM7aFaHDskc5vHXuXSecjA2f0YDhlbqGS1AHOcYBOxm0LgxhPGEVyGWFpr
AbKMUXVFfsJ7S9fJeEdJPbyLQot19YjYuDAVcvAAs4W2ABOBJQJ5eO/INqAE4OQ2RMDgM4BYwoWf
8kagKzOnMeBHwqRYcE5xXWB4OhkiIMTVTKAoBew1CI0wtoeSnHH5PxgGYf2Nwtmbo7Xzv66CQKSx
xrAXuK3F8KwhxT4yORU3sgRTtD72mCRyhzbKPn2G6EttocikuiM03HWtIHE8awqAzG0znPOO35e0
SFyQ79+BJSytUXmwawbV06V15HA9/OGX+csgz2OSRzbLqB1JIMsNZoDaHuMeFTrg7VpcP1vNhQjI
WEThOTphPOB0ixDkODBxeEUjY2t+f9JBV2Mo5wzm0L0fuU2vuj2Q3VSMDzOmdrZy+oXkuFiaT8Y1
l6gcUe2PtFlxfMGFZs4QVvClELSy6n1h4vhDXsCmNrCZyJKDyBSNoTD6HTyfO+YFwt3BZEqGhbGH
TaxzooB3/IE1Be2DZWWMFOtyGPIYg8FA4RRG5yduVqg762WzwUfCxcjI7awJmC6JPsLVnwubo7ZB
M4hn8FxuY1kdV+qwYE0BqN88nRtBngqCGd2+TFq0CDXm+VDGhzy8tKoxG4OtQKQUC4L7Qad621en
1LnNyGlZJZN5YN35ogxlUGGfdCsGbLYOHgG7NIJqfLfJS5EZnKfXVoE/qXKj2re7aUY+bSyFY9QL
ODy+fauPf6XpZC0BUP7r50vPYW+0pnlp7XpNjDirawo8Zr1Gy+WP98KOLtlzmsfkdPOlY2ZPfud0
+cDfgNGhQ+zrv8mAdB74XOtrOeRkZUtD74abTYMUgMjRCHM0/0FZUzGIe0b8LGVyiOHws2xFnADF
JuOOBv3D4r7OjhwCjF8+HhPcPDIXdwbKTLtGWDPiVMP1HB7G6sMzM6+KHhKJQCnDtsJFNjLAt4eo
LUsXvGmokoNZD7M+GKnqFs6LeRaBgLBn6BwQk8K3g9CccVbDV8Oq9PrjhJrWWQD/DnJNzrb3Exlb
NBEkQj2wiSOZ7kpHVXSORhbbmK+jFKGwhVV8JbQLpIfvYI58n/eI5uV0fPg02PzrH1GsiSujUiRk
rXPoxzSRZ0ZrxusAd04AwcGwwKW5zNXmsdFdyKvNkHJILA3kXz68OJr3kNFxciaYDu7xkYai2n0m
yZYIdOib2YxBs8Irmvj9GxHQgCgG4JqhehKgHf/UuTN53Hj4NYPnLGmpSlcNbs5zRJI2ImuehKMZ
F7n905xnKFoDNhdKThcnHPaoYptc2VKphfHbCm+BeRSFLn0JcSbyX0sVBIX3zU0c47KH/ybuSEiY
RBHdY0vdGA47ysFLnu59JVMQx+zXdwmR3m9IR8bobW3QQhh+36M/gktY77HBEKfXLBsV9nl8sPxk
kmN+AIXrELzX7XFfWivzyukPYejD4F8ZTr522Ex1ummo2qTo4BZ5lsYtFpMMBVmK7IMVaSbSGE4z
ThCwErDz+kcIX6uEFGQ47RE/0FGQ1r6e2c1C2fRJdFI2xQUS+yHQnGkxYo7FYz/D6NrW5gImwu70
ba3T6VoQx08UedIOcOK7MXcYxZP4dCcMQ5zI8Hgxa9Hn4u/Yf43uIkRBEVs0Sr9EdKE49zxDotv4
wrvbbV6xx24zO1DH2kj5Qti4+Igz7mtOOA/YFOHW8Wmd+XdWQYzIKy7IgAT5J4QcIxmRVlHHr5jR
yLmAxQSw3pSElxxIa6IvARikWeIz/Zk2AB7+dU/h2lVE5dnE3OMQ8f02bAafyhBqCUN0Rn3EWA1A
vQKMb2TSShaf0Ph7MZ9Y3lLfiAZBhxLIwK5BFmwdWG9oYujtwVvwLGVTxaTJvgdlhDz4hvvkz9es
OZtVzN1G4PgU9f9tZKJtvK+w37FeGOJgv0i9xq5FZ2wX6PKB5H3KrlN9AUZeUJ7xC17iLRPEYEjn
lQfdaNNhydi64sIxtfKeHkfqKrsg7CLGgS9iLpWtPlAHlGFLZEKBtcZ9pIfCaJRNT/g23CwUROaJ
xECqKoYT0ArjkpQsyOTKpuacxoqthciYkNUjUQLCqQvw80dDJf404STIJDRUaDo/IedsnyVnYGDK
uAwnIJozDPTUOaleIRROjyaUL2zArFbMMdjaKPrzsLcwCDnSLbpMEVqGg4P/crTdqXX34DtReryw
qDl8GpYnPS3WEcMmfJwIghkXMRQcD2oZR2DuzaOX5164MRhGu0t6LMrEJpQDPgtzxcSOVT4sx1nt
QbbBdgURE5DwWBxOFMSiRBkxubpIYwWtf+3gju0ErQ1QL80psLToi7VFf87RgtluRPXYcdk4HmKg
C2JziviwQxm5yoAwAT8JERkWsx+JbPBh/EnO9RkJXSNu1h9r8uOU51KihfhQE8F2r5jgGCBXN+/Z
d5Rq9GYQTtFrItEbt6zchze4C1rcI3qz/7KZen3n1ROVvUu2KqKjTqW+NuY8itTRGlpqI27BvdbA
xXbGtYqS6LZOlkh1YN5x+vUpFij/CUKbM37QEGKP99AjG4/SJE9h/FVbSMyJhw+nOQgE/AL8Q78C
Nfvn0Y48Gd803bgfJIHqaO7t9PVNkGpM/Ubvq0i+U6fYwn/cbPPYQl/1gBW1Ob144rczk7y7L19i
xPjkDt8US5WD8CC4H6mFrGyOEdu/SofTVLTBmj/44ufZh+2xUl+2vu4545a5PiIoC4NldwaFAtm/
McaY3cY33RX7/RezY143ajxcliY3fgbVT+UoXuV13iP6OD2/4/l9RINZ5XGJOOT/LyTXuI3Rs6JK
4nPY2jrH74R9lOYcpAQ/VSZ5AG95RLafdTS2o9lvwtSKxx+h9K1w+i9EU7dx6kvO4jk6hDNyGZyZ
MC7I461gGz+waqFQdB68f6Cgp5WuIMPu6k1K8665iLpQAYZP22VGyI9AQuDTqjpvNgqY7nzgaiQ5
20eQWQiE4c/CKNrKsAHplYbdpOXoUxYKcZLWC/7Pwf5N+8Hz/HK1PUySaDBPib6A8tCs5LA3FP9L
YLVLUwnXvfQiOZjr8NTiCs3EEydJOgS/GPPC3m/7b3Vo8xfOBmwKkNl10elLfzofwQe+/i1Ao5/s
og6TJpyJvh4W5b0Nr0kGgnAKwhXAotcTDoJgTcIZik4PNR/L3qs3UvAYZd5784xfm3yF+YTO1M3K
/XdIlh3DLpfiDjto3RGce3iFFngbhk01ur7anfH6kKu2EKVQy3bMeSHVMCi+x2JoFsO+qcmOEu2u
kCMbO55Lu1uIQCAeY86oPc2Fg4CTGbMtemv0IzyhPZIgTSt8cAMoAYfwUhGenSa/aHtjEQ1GEEps
NaDUZ+koYhvnnyV003zTnXhzCBR4bucrMG9aUAJvUINgX2PNEtdRHLTzLDTaNxt3I3vGhAveNAAg
S5HpLYK3d4iBIhThdvjwB/N1OuNa8CO+13rIQgfs7abQU2zsB1w9+iM8nO2Ox6ceYmPB+lCjng0x
wxEBylhuj34eCtqBJ3Nb46+LFVLux2oktsDPH23+Suz7DX4D4KYH7x5n+/4JWAXgqhaKU+oCTHj/
MZgwGeZsBpC8r4A6YeE5/Tlw1m31GGrWRgcUoGyj073cRhJGl9Qf1jk/9v6+0z7wwm9Us40S7IjA
iDT29eD6PuJoHvyCD6NxvFL2DE3BWPgF4eKNdQoUm1G2Qkr+xXz3sMtGOnOGtxit6CfYJuDPBs4+
mLUalgKcfOIrkQdu+iFCETi0vRcuCcQFsUsDb/JAidwDkB4wnnomr5aQ5wCxobADsUMAwmKo5UDP
pKF5NBmwQPzTLb09MxSFS/vknMNmEkUsMwE2/fvqPvonAoQGIo0/1iadMe1gIMChSdPrNTZPwinb
qXg5uZxsEKNqHwiFk4aWAH2Xi+0xgtQvPduAA8ph/33YpyW3Y0Rski2iqE6vWHjJ175KxZuDsTxE
vhl2ohSdK32CZBG6l8gkJfbbeQ0z7ongjh/mPBNwUd4B6LtTh71zz5MJHqguzLJZBHgrMh56h2im
8ERh7SkBTH9fChYdb023N+cVUJ7dn+IgF9Gv4X4AzfpFyfiZ5t4BVy8mJztuzYhiGRHgk6OIKndT
shAJjOfYiTU7WbzsU89H10qJBPsLWfbBr1moUPtY9cxtGB1QeRDX50I3Hf6sM3UBq1z2X0OD7pEK
heeBDlbxeVJWRSRQPsO61kw4J4siMH3MKMIp3miICQv6G6fzmw4NXeeSw7m4xV14/oyeLl85Qljn
AWaPB0jDlrXDbM1qEblwvSgQhFfiSJAGv/uKWo13R43FSor50DkzIUjR5A19ps9pv/CgUpdjeOS3
r93OCdmmMKfJgRg7fRK5yu4bM9gk5BzRdhepW8T+wkgh+RMPt8HWh7gfslTtF8OYuByIubMVU+Tl
L2YDZK+/HZvoPq7pOPGhnZSLxudqe/m6ZWd92n8oiGgEkj8GSCpSBWzgaErRr+Q+2AWrr7KuDGy/
Pt4/Ia4NHoiuI/4tniwtxp8HiGlvp+Kxgui2rW1//iD2K3WCbCYMrhm2FCM0I0uWmQM/EybfFtYe
CB41/FDiCMIfVVqAyFyyEcBmg2YHU5PH7HnBGXaoL7eKV8xpbKcZiwZXOjAMsAv9RNC0yI4V4MWl
86nDCgCdywfdE507+VD5QjkJDxIDaTpxXoLlVc7ySYEeHyG4Ra6JDe2Hcqcf9jdqWIyATKfwAvn2
nitmNSLsvvkT6cU/zn/8yfr8sALhLqMFdufCXoqQ1j152FxzsTXqG9hJR15ir270Yc+tgsKlBi6R
asi8d+pGyt+a9dw5z0gH20zANTNOCiBVWKL0qcyhZ5ii8zCJA+LhEGFAwTgiCsYtR1BFmZ6rgcws
j+yn2Wtc8okzNNdvd5tHogIE7Y8YRRCRZoaFtT4JxKYd40JBgd0N+8P0/ASxFDmMQD2WQMCkMQgi
JMiHpzOoQqlJIUivDbBTUpLXcT5BX02JOHrj2n6nNTj4eMfx0X1kcV4xFIVoPukwqksnGmQSIgmG
rPNiryz5THtx+FEMX9AFsl9hBk9p/JniBkFcOjZrQD/M+l1YIERDHWC9/0fSeS0prixR9IsUIYuk
V5DBe/9CQANyIGQQMl9/Vs2JOzG3Tw8NDSpVZe7cZm261qZ0ltqQkd8uX8WefsJz1H1zWorW5DVC
kcHWodyAUk641/NJYLNAtC5tL34GJKhT2r9ggyqevRjWm8Kv+xOkSggwgBFy1jNzlHkxCiY0/GOL
LGN2xh2u6xwrv4k2t68mhXt/gYMv5kH2AnTGh/OYrPCBk5RBd+Dsrx603pti0841j4GADMV2Fo6Y
ay/wKhS3wb9bUR0sJD5mFNmDGwgm3SBgHi24D1gKVBezI0UT/Oh30Rkj/eFrkfvcwaIjOn3gt50h
+mHujJ//4QOOld1o7naI1NzkgWX2Gn+aSe7TpEpU5KfI5ayARzO/RUN8MYG4fu76jeiDVqHxbhBM
1ofGfcT/dMQcAOFCvBTpZgyGP/RqsAUxBWSJkm/cSQPjQCc8E+HIKRGPnE3hQqqXqF/BcQyi/y5L
KFpMBwzI3fvflqGC8FGQ92gTAT8oi7bsVDpCE2vMGbet5s39xcG36D2gNUJc4w9LuX2gK/lXBVAK
wze8nIgynXC9d58dI1yOtQIfNT4LibEioN0ywd2YO2AOqy0HQLgBOEPIx3kTa1Pj+VnGIE97GWAZ
C4tiT3pQBdaGGUu8EQznryt76Vzy7XE0ilxjyFmPHHWDph7fwN9YXUQ7Asa+H+LnxByQES5dGoe1
fAICYOzKYDTuHI0KEy4dqHg64PsVRtQfhwlqMiP/Eyidn70z2Nza63ARPew5du+uzAGdU9DwpoIH
BAEAfsiQPF90xgJoxcBu9X/yI6plpf+XZzk+Wdi7VDsOjwWaL3ddohPBCyv5M66NC+lxmrMtmczw
7EPqFRvphmICfKV8kEmQTTGoK5bm4g1OQy8PiyZFJjIQyijYDrDjU7cCEz9zYYF9DpeH/izX7SOG
OjPikrY+bFr6k4OyRCB97zHxB+O7fyPny0jpDjLH7CjnegNEwpfjA4Qo20M20ovIWqOKgkcBlbbZ
WGTB8GhOPrhEACzl1VrW1/b6W8R/GqRR7G68ZhQfrUd7/t3LVbkKety90kG6abX3W8i7agbltmXK
wXGKW8yh3ZUrJmk1u0u5Mm7mAVrAKluAi9G2iFMl81WYfV8/dClIBy2+bK+RAizGx8Li1oZIoBQ2
BwpogAbiuzEntkYJTuVIfDbRnOnfgiGU/7BQM0muBOpVDGsPAxgwtNfiM2b91pSNGaJshfsvWQlK
/soYcpzHq8LH59BvD+2kvQWLdFZRckhQ36u5NjRu1T8ucL7jDGA1U48y3ABflU7pLn1IMGM5OABM
0FMDaG7ldbeskGzDqtMGsCAj2Gtg5GsbqtCTuywiVpw9fVPNX/cPg7jQgJftGP8Iyu0jf3ABxS2G
IIASAS4yfC4wB+w+uIPH77sGIXyd37VrgErmlN8DjILvDZvUtcf1fKKySrbsmtmSS26yb1KV4ORz
FEGv0SRbpsvflnpFDCpBXO/89f+fHJe11FH3P31A/cuMUrYciaoMjAOgEFSWsTVoHaQyeoF4QSW6
YRGCmUoiVUPr0Q8XiwA3kQY6UN8kRuTUXl93SqFqVfnKAdDqvct3b3Yrce34HrnwG/LhF+UuXnA/
ln9Qf8phe8v0vr3U5b4sMlkW35l8e82KHcQ0PpRDsICHsciv0boY1deYWdj1d+cjio+s2/bMlJah
q3Tks8Yia/9hDPuXLqWjcUBHPWk513tjjKf9nK37C/QDO+mty0M26aGCSxYRFU6M/bxTjUKoNp44
gLGzBNLLRhCzOFoNL6ZlxfaE4U2JaXXmlf3PTjtgx40z+HsUoL9YvnzKabdagaVloj6mH4GYzHoz
DrQ07aNYcG+UifDcgZTOTQayzW8O14QJcQ+DEtc8wuOBDjq3/yCrxcv8YGDVJm2C9Xt/mQU9wV+D
3BUWyFF4HOwg/gZyT9jBh8Ycvs7HZeDAiBQBNnstXNhogJPOB6QTqhvuXOwDMPjvBvT8AD49V0k5
YNoGg+6m39/gHoxO7uYMK7ohhyjTowFsTySNOqtqXdxwjz0WV0z0SHMfocxihKE+L0/OEgqpVVA5
MFUszBV0AVLCUMT4LXgogrIZIBXE2ApSF2FCtm+0A56l2vZO8UE72+fXXJkBKAlWNfQA2DJCidme
Pzp3VnOUNr1zy/616v66Izy3lYA8A/eRjLqxxd4gPOx6zNG6KR64o2xqL5KrvZD/0b7gqsFCpppc
qxxap6+DLRTL+kBD9chXn1X8BwdAvlrPdJtf30BoLFOWQ+5GzNtwdP3nDkvWL43t6xkfpZsCiZ7q
iC6wIeoF7xv3/Xjv4MMHH3g1YvYEMIGOmkoCQiZat2xgqYMEkgx0KljtUJO9yquxWmRQajuI69GL
ft/9morOjQ/SFVn9ibMmfDaQwSifce+G/7SxZgZ0qsX3SAja9IJxGBCUW0xZDyXgHfyAPlxGVVri
WQMW+Hk9GtNvM/8n5hI+O1PQ9mH3WQyGwXXgi7Aut/aWr7QlCn3CSMi0rEWK2Wunc2CCwXwfbYLf
zTADU0NozkAEvQXsBxj5Yf9ZPHJWN73u+AurxdOxpFiUVB6Ilo2fIHts6omxjMHmRnI7zKJdGY+4
123dTQO/hOmHJBI7b2C00NULsnOFRKy1CCB0+MOkC4rgC4ufHIkBq4wbooRGB8uBmwDS4BsgkFrP
IqesD1Orpoem6wZQg4sOV5BeBQpR6PA1uFWPdQH92yThYABws5KxMxAiR2WqoXuFaMPQEsiHKhov
GuoRGgYOoxZ+HkOkH3PA91WWpjAXeQE+Khl2JVCWUblvKh2MmZ9831acHxe5wBCE6mHAHJDfXmOq
og16rZvHo4/id8jt3u6vEH5FWejG0B8pN4fZDHL8rF3xYsmV35iZHi9hQvPD5hpUNX+2MP1Qbe7V
Wf5k3sjsHFs/4Fz5qT65zaEHFrBUnwVwC2Q//LMiglaxz8shwbAd2seIkujOtn7BXR25qQlGMByB
aeQUt18nY94Nk/Xf3JTbWlY8qXWgiNmhZyYzFCUtO2bshJwERezlzEleuIgMGkVEceSIS3uO/G9h
/WCBBjSaLG4C3AYWY+ZCkD5/KG6YxazVs7zmm7XZV0wXNirkli9tCGPUoz6RgakIBYUL0q71l8ul
ySCH3gtcA3jFT5/JaPrvEsE54siZceHSKZ+2tWJJULfwxwxdSq11Nw0m3ajZxEtaOmakUf8WUHbv
YSl+FzVrqHdl8vWPsX7K7r8pGyiFUO/JFsmmXKNsJZ/3r7irDJA4YTjdDAv1qeAOghzBVlaYFmN8
oAy0Q7pJh+qIiaU9gdNsEIfYDMKLJwfY5X3GTOf5Ob6LeImKKpQdE6oi0hBSizX0fyKpAp7jTxJC
LbnHKkJ96qDFiWBoR3x8zIE2SuxR/PKMHCA67cxZf+gPmJXUcS/akJ5D9nC1DqiDoK84yph9EYtH
1PO9fsmoPmSqFv6hXZvJULeKxXcR/sFyROYDCgoPs929xxHUViYYpNYEtJvfocCSMFU4WzMJk8jL
HEny6Lsp4ydAGyZVEFouz2Kb3n/bet6e4XOHR2zEhOFjMdTm6PModjBSRWAnbZQ/bkFI//oO2eZe
vzbbL+7AdHaP4t4Qbz1P5+pCm3KVIFxXawaEYDII2KyrtZfID1LW0r5bM9k//rjOu9eEJNEGsQPY
A7xsWDbMy7UBGvACZAWx3Eb3egDbXx9eqJ97ISJ6Dif3NyRqxYNYyQ2+qBHTctI8dcDor9/btEck
4tJTn7zZ3bxopxC7p3DjPCsqq64UHj16T2g1qJltWJn0VNvA72C4MnkP71hToHdDXMgBR1EGm+0f
6eurQ80ZcHc2x2TPxOXCYclz5GP6Sw8i553Hc7NrC3V2cX+PJFgxj7cx88GwJh8AGrFbfq6M5i3o
Nn8KOyPkmCs2Z7yI+kQ56DH2O2CmdeKex2xtlOIx+gLfyAQ6DzDtcY+RY3QHW9tXL0elQU0XHwQH
QMqQOjUQNhhjPYvhl6QNvkz911jgsCkhoXviRAfMyAa95RtQgplvYJ/7dt57GNuXWY65GsvCw3It
gsDyuTY8hK2Xwfofu21FuOmAkKvAEqkaLTN1dJTtE8u90M3FBIqN0Vywh7MpYgjzdhB/krZH8CGG
v/LyTfQFCBj3Myx2enbDo6ipJZHLZrYevwgHgDqI5uxu2R372cN3enkY+BcOGBbBeDA/pyr1iY34
4JzMlAsPOExz15Dv6GzTAEcovM5GEnNfFCKUvvzC+wKzoAEOcVxKsIffiB3rSSlL4wwaRzJtidOj
TJdRDWKIMX9s65CCoPKNEghJVF1nDgAYrLQWTPRGsCVYYdOX3MLfEGnLRj7kfCnhSQGrcp/+IX/G
uo/v/TxSR9jEwE3BknCmEQ4mfHbR09ikR0hGUIpnXHbFAw1R/jqidARD+VZe9bcw3esWPReJ0jd2
VG3RYy5jecpCHkt/xO8uzU1zYhmU+3JF7WIeOm8fLOhZwsqRJpinMIcjDWFMssgV0j2ZGSgEor7X
ONqQHWHL9Jw1taT6bAXCiIMVYsm9drTOPRJUiUG0nR5764AI5g0Xp3xG+9LlnP1OOUB5G5yniTXA
/o83S9ovoqQ3Zf/8TaSgNY2ggTIToVj791g29u5Ury6YnD5ZHhQK7f41Usk4U7cGRQE3fQvjZ5pq
9FO2YGqSNV8QGC8IGjjH1iMN7e6upvA64YrBlgoO9pp3Q3lGR0sLyIhAdjCpQZLYCAlKY/WRjCKP
pJ4TjwgG9gFC6Nt2q129q3b4uz00YDPQCy8bhbagfIPEQaq7F/TonuExWU7moOhnBTwqofj5YsEC
XnCX1+SZGPfiiAUitQ7cG2lD3UERMzjy6YPQqjN1HJ4MWIl3bnNgxtrd150T+sqRuS+c6b5F8se2
vPXmrCv4/daVFUdzx1IUXg3YLs+TYQaMvuF4qM7Riu4CQB29LvmUHu+H1rWHMh34JRgHGHV2zuuG
gVEwkzfKmKH1qgb2h3FgCwdmDh8Oagy/dLdYYHk/h0Z4AFue4SB2+qHc692o/pjJfSYo/3Ld7+5I
SoJDxyzmJ6Qi6K5J4nSlSTBXXsz7arAVCuN+dze25pJoXWXzvnJ3vrZI9Rh+PTnT6Ga4/0bc23y8
8NbEVsO6+VZ+b1zck3VKIMGwvnJgLtI7g5qLTvTyGPXtVyQ8ATTdXiNbFMJAMT33fYAGrRGEw+XB
r2VewssQdSS6M3pDdjqCk869h+1xfvMEXPQQIzeo+GP5gd0ozRSWVoJmGwnLF/7BPFQ7Dn1O4fKs
7l4LHBhFQMZNR+X+OrGQ4xM7GXAwPh10c0LIhJMYZdECRYKYABqC2DTgc3sljoW4tEO9K/xskPZ7
yMTorQOSBiIvWJmv2TlzutjV6m3C5Is4RSciStEJDvnQVjxlSeEkn4M1uzUGYrQN/CIO7wxZ0ho3
4NcyAUZF/M2Eb5GAsB6o7XqnfzdwoHq43cUD9Y67yNDQfYzm73Dw8WmNRijadAcczHArjiK4dzgD
mQ6zmwXo9ojjbm45JNn+kVo9tH2inhgzpFeDHLvLsKMprCOfCjG8AZTRPup3WqCClpmLi70YDCx2
NEyNnfYvKqgpfdMUARc6o8w+WgDFx+1D8wmrCdctBT8uFqsoGBUbrnVJdpqNXO/tdVeZjfz+WyFH
mCa+wKt98mWqBKvpPGTzbyi7ZkAqHbxcCmEOI3bT8vzZ8b5gScxUyQd8ZLcxZsaq2Nd/ZO+ifDDm
VXG06U4Sy7NbkvEQR2A2iVsnwtLgGK/MvE9I3+tA4DK/2Rh4YPlh6gujeWFhNke9YQ0ZcCKXgcJy
RbsQgYJAsWgcOO4dDQRvmcuFBFPt8+xf1GF/EvWu5f5woh1fmJ/T+PfJJ3RKPpGz1W+/A1K1MhDL
sWLiyGvuwVyBLq8tXKttiKPHqeh5yt5SHVLnRhfVEfblfeHMrxeONAZC0cG3ses3VuGTjrzg3dTb
HsI+4/keqRuVbKNxtoO6ZZy6e+KR0EzvdG89FOVwRY05zv4bzgleXO2j6nMuxw5rDqoWLG1tgFAX
sEmjg3d5u/zR8HrBkr0YhwzAZ+lcdzgxsom9e1NnMQjfXpiXQFRDBMJmP+Kz66G9xYbnJ8DgdM8S
QZBJ/pE5+JrEW5QOQakrqJzlEUS9Ny2eiq//VX/ZM1ec3qahzLmylgJXgpOPHrQmrXCrrDN8K446
nsIrdjM0ky08jFWA/mT+q3YELD9jrOfXeTlGHgC0DRAGhDAKibx1eY3Kk7r+8mc77f0N+YW9DFwQ
ggugD6gBc0I2PHbIbcgn2Hj5kScr0MFBlQFj55VLl4xH3dM3cev+uPJ+L3DerKYNq19YH7Uuf8sk
anKtYTJwxXLSEgfKqngiXua/+SEFQy0EqR6fEA9GBEPmk1fAd2B+4rySIQ9lFkHtNyU6gHXGNbpA
uES07C65c1+GCG5fqvjLc/jGIxOJEmHtMKsw6fWwZKpa8QBS3v8ZL+vFkCugEULAr6+7p06401p8
wvlMwmJzi02gBvTTDYsr1+s3xm6UVHZ2ZveNS/C+hCR75iXSK99uFJ8rnWEwQ4mGqyQhB7wBno72
DSTqNbCTccptpMzqcoiWXS2HX9eiUqLuQG2EYDK411/hBVtQclPh4AbTed/5t6NFHspTPP/br/ub
owlvtyz3trdmdBACVTLHg2zi8v9NN7ggJRm3h8JND72/GC/80uuYOep7/i3t3IT4+h5ZIbsv9wZA
L5diWzPlosJ7y3Nu7e97w21MxncTrAxIH4gJ9IHK5eHW97srP69ylFC8bMlGlylGZO5RbvZ5qMwy
as2+wsKhK3ljOstsh60tObC7cX0KDKpBJ1DC1XBy8HjzZXUaURCz5+juMgiJX95bkldp95hHSJ6c
zWI2l3z2U4jYXLM3aemEiDbaHv0rXjQOZ4Y4+1dcnCzT6Nx1Y6eWNPJaLC3ldk3J+X6PXhAMbkHo
xaX7QbxdjC5v/4tBVzIOqGPh6oHAfxZxvLtcXAr3IvBfGFiVww8dm9lsimYjpSdd9yKGNeS9ttBq
Zd3raKbwMoEqLjnZMcC/2JPXmtZ//VySwhQ26duPQvEioq1LhFUIKobJkzq3bdzQZmtZxM1RxjC/
m7XEdqAc6U0Kgw/N6abvOaN0ykT69QpGZOra1Zhp/E+ffkunJbwn4w50CkbONK0BtL3vxY+JoPn1
Lcag6xJBwnfIU+j5nJ+PJoyOC3yYEL77Lc+njKp2lxG3p09BRQN1Jh3j0P+9vXr/aZwwmCQgn+UQ
KJBX5rahcCvpA0xp/EYTheFt5c/qbI6rbNfNy9S385Xm1bPiwGAJ6YAMSZcVn274tM3Aqbi3hM01
jTi2lc8IgPaKl8q24m5nlIsBtSos4APwZS4jco+Zmi7VeBQlI0sdf4E8rsLvtJ3XSB321P7VGets
y2nnkAN5g/mAquM3IimE1o0AgJreWr6e3zhneupV4iy64IbM78+4J2/Alzv4ktSIi/dDuwVDjdkn
PDyspKaWjz4bn1RysJu39zqFd0zwaFXDo4pv9dtTIFgix1tH0aDRhRqXj5TSV8Dv6OOBvvcAy/wG
KJP4R7TVKs0S7Vw1pZa4jANlFjSO5V8Un9Lui/OdvQBIa8Do0ISzuuEpgQ1iJz22MTHlI80oJbvR
S50A1n/JF4KfipTrqJO6KiwFM90F323f4m8MHrWBAVnl7apjOg5cIZHhsXmVLjpgKXARbALE8beK
TgXj/rTyBZDHU8SHb+lGtNqByzWhT5E5wtl9rAG9qHiB2gGVRJdMZ4dFo4pZKU/RDSyEGNyfe2Tl
PBPdNF2qzEaLgZrkqjSgtKsYg/1rpQOs+GlXsTKG44nrYc5PowOQhtqmJQ3hyvrgbqvpuuAe/4Fl
vqa8GhcfuR3Umm6ET2kvvZflurNnQJYpMWjpJMy2sA3L1qW//nqfq+LI1gB4LHj+OHRpJekq4SV6
7z2NMk2DojoMeYRjrsZUeEB/C6yK8eK62dA1VOS1w3e5Q1UIBmk2bqCvMxtfA35A66JLMHcZrASA
Mjc/6hu29/S6tFe4zLD/6E5zu0zLvxTmGPlQgAhHDjDOdeotjrYLXPRNHnAyvwO3RxXjdSvGAx+G
SFQxg0qdB9FET71u/Yn/jV6h91FYM4JjXGu6xvpjuhGIX8uAj1NeeuiRU53eL2SEYvfkEOqRiMXr
LC6S1+NqX/mrwRHv4uqbBAODXjiiGuTagaJUrjqrn/qMC8ecBGCB5QJZnivKcbTCQZdutC09FNvc
FvIV5fnvLi2+xAR/GO5gUpn68gDlNUKDAlybefOQrkmz4UzyX2I7FZCzVgxZbdaKIe6/Fej0ZmAg
n8J7Ew0ltAaq9zmLPNT3ygJLryHSjIyttMzG8MvpPugKRMZAu6aTDGHeUSbK5F32dpfco++GvvmX
Sh7dslm476fM6JN2gNf+M0hsQoeEvZxDQ4blLtalJTZ5dxCXut+ctG1deXQV8trI+hHTNoZ4dV+T
+nc597Md9mamS9xbL3OZbrawTBjmB8PAon3xYQy9UBnROamefiNkbPLBI7apcf6qbQfFSvjx6Go7
ngHnoM+Q/lX/DNMGCRf/wIA1n1Ai1iuyeAftkAQeIfzDFqA9ZAyMx1ntxkydydikWYJMREhcJZwD
hgxZ0XoKukZCP68P7Z/bHmQAWKE1A1rt89LkQYLbKgMaPnld3cifR2sKBl3CtOKRINz/bF5qaty7
PmcmxDQF9on8pCgEfV1gy3KSsIXAmL0GIyYFMlmqiPpGl/13mXCEUWEnwG1MQeFHMRSSLg4xf+hJ
Yw9ShMqsCDyBIScWV2K49+AvJu5W7VoQCdADMjb5uK/ISU/4fcOHE0LzoyYM9NKjmSF575dDnDSo
FvvYceI/rLo4H8nkUMCWwp6KYTS+SkTt8fy5CHVk5AizBQ8mtBI4lPOrPGrMRfm0DUbyzKZ+eL5Z
gPAeeKoBQQrQGiOohnXrA0E3mFehscoB2QQErd1oG/MzHS9mamE/kxw47Fns8b5VLs7mCMDwgto6
4O00tXcE8E2ps2J4rgAq9fpFBw4NGNLj4gXLmSE03jI0zrNsUyyYg7fzaCW8CtUOHtyHImacwHul
HRNjzk6nVY6XKKi8jlQlBxcc2S0kx+7zS2isIvINN8G5nIOgYgYQYsPGsmQwR+6Lwwf++iOP5cr8
5WKy9zMK6zXAHy1+Sz7KNlibF2btcEyFyIIkMtD3ED9al7mGoHFWDZ85tgL5GSsQ4cTn8JIgSyD0
b86hxKlmFiv/iwE2Mj5IqnSfIEfRz8F1LDmHpA+lwi+C9fHOPXp/I3KBiv/5dGLnBV6BwyTadrpk
zzzYkECdiKmC6sbwvAUeAbsHsvRMvZqCHQovdGcijcn39VoWWKb8tAFhQD29bIl3PdAs9FXBSqxO
Fegq3FCKoZbN4szHBOtkDhZhTvgqmEARdIEgfdsStqsg2T0CetsplS9BSSiYDp9xeu+QCkINiLSx
ONW/Xv5zPrCLe+Bd+RqjGAHKg7eHjmo62l9KNskHpym8c0ZG55nAONo2PiagtTjmDKgvLj6UlPCy
wy9xFN577Y6ptnCqA1/OpJlprINsbptD2WUC/eN8SWlwnBxMz6WPTK8VSAq5ruvfnnO3/z2qk3yJ
/xcEpGnjccpiz9KhAEZpzrGKhHuAGx7VnMNOVh0qfUCM7WXANEnx+b3jIzSbEmCzN4DGzC36O0hu
IdiXqY1HiiMNgTXJ+kn7GEZOAVJYehCkFm+EqbckcT+Ele3DBizUHCaP6J93AklFWCk0JHIJ4cX7
XK6/Uzyw1HUJiXUuHb+bXPUwjvs8uD/Z4hMf5qivrGEUp6H/VQSA1NvrVEjP71a/AkmvSVC51tfw
zi+AQJkh4jBYKVNqNvmaoRE7EItN6WvCAj4VSyq/tOdC2zuUzF2xbgrh3cCMc6rYVbFMxAzKZYko
jDzMgeCwQJ/M1mwIChQk0krOUeOyAFMn97+S06ucb/OoG7yVWJHlJrJcBv1DjCbUU3NDFYZ3xORz
Vqp5ILY3UlbjfAwdDJSOrVDzTRIgkHmRduCzn8CYLFig2eAIAt5eXA69pGOCzY2MLjQycXWuPsRh
Nfe2GRXmDIu++iFn07Z2GaTJDvuPMmxuvdi9bCX8CPAzPSEYmrAJlviXMCpbYu/MzYBv9fh7gO+V
7GCoCHrJuGKnZjOgvJad3w1sDfIi1I3wGFOf44DsgbwyFwgZPu8v49Jm+tIyGhyVlWMMef9avKaY
Tt5DixEsMHC+ypbg4B2needB0ggRrgu1oCqSclqa3u3vfs6vOYMXR328cue1oC9rGTb/6Xw6aMBs
n5RGTx73fDZNJmYvDzEC0DP1VjTkErE/RsNvA2nrs1JgdiGhgwyNJcCMaX3fW0TD7cj3e31/BAlc
aHwX3sh1p9PHGtHPwI8GD8w++WR2Qs4nFHPdPy5+eRIM/WTI7TcQEvZotSU8bUGqlTZ9D+FVQRkd
mvxPd28jXuCBRxeSI/+FVKmBVapMUqjrUNEXUCVOtondQbrJV4KhqfVzgjK3L2Ng3ztUdXOpgT4F
3qQf5EO8UyltpJQcKrZIpmAK9IU+JwWTxu/WmHLPxswdk5b8GFPSd52GWMjsrRti6OtdJq3jmTH6
TKCgQzgP5tk0IWVLxBi+cUIyknDRfpHIYtNc37ERvDD9rd7MVdCjYz44Si9evo6XKj5P1HicluxW
qqvYnMMzmDgh81vOOyB1dcIZkKpwxcLEgMLEGqpHRHspmAeeA+g5t1AY3Enehc0UB3/p3kTbpnXQ
fb2KycGSvUtuIX1axwQbIzhIGNAXyJBSboqahUg1iOtPP/kBozZe1gSOgQNqxZLw3pSF70dA9E87
wi8l/7N3WBFyBAl3L/yG6Tfuv5eghNBHqpBPiY5hCKSQV+x+Ip+veVxk49ipbnkdSmAAKlSnfKG9
3DwgV5HNDRDWdCGUyJpQLwBb8Q2k/WCyQeyaCEjuMYN3PtG+hY6HfB3ENOyGECEEhoNAli8bWTw7
/069bsJ1qvsJzG9osFgpcGYxfkFbE7sVjCFEKjC8kSfhIpM7XctSGuQ0w5jDZS5f2C2WWoNOR4xp
Cplf+RuWXwfEODtolQdPEyIZiS+XASaWNWw6JuZI6ITk45uO3g+oMpAYJ1DR8JtdEDtEwIZeDV8w
pt3XrSFFFd0UUJg8MN+jBhuem4C9eccc4vAWUEBIqHLfPxf4Gwtn4nOS3wgjHANHDKLseHlTfKGi
W8Lp0hiQ0gHsSDlVcYPiNFC7P4jEB1UMlcpGxFd3Q3TMH2EpwhQBtiuLCqllcoZJGw6pWNhqW6pl
SEwE/MBqo6Z4sLH1VI8vt6LZomP+Ob1rPZdnOfIP4iF2PEN3+Eeuo1yLN8aBXMedcWiQsMhUf4wo
GPEnDiau5Y5dnBpNO5QzylHs+2Dyw9ikbjl0+gieImref1aulHyUK/VOfpRIPIva47WhP/gUmILF
6ovhRrrIx/W6WtdnOAvfhTnBLWVuTHv79MSkW8Oh4T0mtQyaeLFocZUqd/LutxG7x3eRrwShVfAs
fhssYWbxER7CF1XaZc8h9bvbk2wDd5zVPMMAlqqEA3lZztsrLihuDjGhmqsEBVb0ru91Pn/BUnyv
bex5ibckd5SJGYOhcbostiKJr5uWyAODOZljCK9qtk5EfdtkHm8tPJrLPZIEkhVT77WpdxrBJeWM
rspLt7qrLy9bs2MOcJmmBzgvLBoOysu0XVbH37hbawg+e1sxDiBjgSS9L8LL8+sWPNQT+l3rDqpH
BxygjMUMluPoRkD9DrXP4YuxYyGiSk9AxNadvy53uMPwsS8DiX0cI90LVq76soflR3rTl8Yaqp3Y
SCxP0Ol0RrYHVjYhVpiuHex1DTUH1icDFKoZTdy4L35KmttzfnKtzaQzqCqnyz88nY4Y2RMq9r69
rzfWrTeplsFJP/KPwIQB4M8qFV46CfsH5yxMBcxumMahICTX9q/9sxEZWhvDN1a9RTKFX7HA5HX1
mkh75cwdz0yVXeRSOp/jF34WAXOAWyBCgHFXZf8+yWiSx8nm+/gJ6ibkzXW0gCvzjylGD8efkNqc
6hvEFMUW5BecLdj6a5KCBwbJ4yLp22UsmLAx6/Be//V7VDePZFOIGGjj8T79gGXHXBoAg+KmLpOp
5gYb43RZtwfrwHTGuH4unrKzJvoUZLZHO4VI8m48m2u3/9zb7W/O5GQL0RBm+ewFx4oQC7ByTmlu
mYNy+q3Ttc6gArxahA10z++YSUB2yA6yBJEW0xSTEDT50Lu9VtYkm4f4mJaH8NEeXqvvP2q6vFTm
7TFaytN8W02jbTQyZ6QxjvKtPr1M8lO6LubNNbQHsHRH+hGKO+Aw3JMGjAaOM2So0Xdmb9W5NH1P
mkULzGVTl9J9XARZModoBqBDXQ1a+A9PCfeMshKIqHS+y4sYt8E4NP65yOKlJuhFTHohjelCuf2B
HM4mQRfy8eRNt8Kdqni+8Z8GwDAd/cgFJcIWhZAtnBM0GG68TARvtB/dI3qIkwrLZh/cP9svFE2w
itDAKzelOWduEAFTgdaTTmCSAT8UYwxQbmBP7MMoreB4Pjlc1EoAQfAeQUZ5OF+8WvK9gY34tskv
9wc5lEnNV/dKEYfAukuhtjzDFrLrgER0tLfamYOKh3E06tSzDFhB2oVBP4MrwEA0tpAjzIH0Y5jQ
x1SCI0zah0/+TTtbaE6Ykih9P35+4ObRiqAFZHTBmah7TYOLMwN/2GXidOU0zlp4nX2GYrGJO9Wo
k6+FvNWreKgzbo6xSV9zW+hbTV18Ei+DQofDQOWWJ07aH5yqq85kDfLqPQs9buDcoCRyIHfGxph0
0jumnrAJcm7uO/cY0yXeCQ8Xew4TKDN1TNianODQ2XBPQR7KI/i1KGPwweCEwoegX3Ky36l9Xvhj
cncH8NJR07xcU/PFGT55pcOm2vdwQOCg5e7qSPbSlqrFUyFYU+5xOb8U5JR+mrkyf8k+1QR4vChi
Qu9SrXTZMwjZI9GuN7W2SewqTN11DSMP1zzXDizM2BcfeSjYVj2I4lNbZI24YgZiiQno76mQcESx
+HNRY2hn+mN6+QtmFelreNEET6v2oNbhj1EGYyblJS0t/HLv9UfDWvYvKwG0slq2FwwrlAOEXdKj
4880WQQK1KqBpPq7EJx9IvYTOAnYiYLGpD6Cc0ErkkkDb92qXIdTi+tTCKS9ZXS1rbCgPZbYX70h
YAGR3GK0R+36LUC6YtLZDGEJkvA0/OmTnhj98YkX1SPAl9r5mttMccPLRJZGP+ZUPNrMGieO4IZg
61CBClh7w3ZE9VjCQpNGuTnNmCtH2141+wR3KTm24HSfZowDinxKb1ozLRtfBEoBy3SEi7CQAso1
Yr8sj5qkuUyEgAU6JDXw6xZjrxE8yniJ62kzTUM+YvIgL4MqFnYL9cf7TjRoONhpLvN69SnJHIp9
TqxQH/FAvLU73lBXMJ7zsFEAFrHTIWZNid7/xEvzM5aUXcanVMV0kk5P4M/ZwaoZWTpydGORX5Dj
TCgMGbiGzIBgHS64kbDuY5QYyqPeZ4FZmgVyRA40B/D0grV0JPJ2FoLsSK86tpGhV4SgoTL+mmeZ
SF8Ewhc2Mrgwr1tRSlBbdh21C67eyeRCxk0CWwxGPgIbGW447ycRt8tnmAQMpkZ1ljofXRMUihZr
6R/Da0h+CHV/G6RXY32fEOVXEOc2/WCipjrBX57gNjes7mJmDt8f2GMJXBO5PZjk1R8bWHjNLnN7
9tDZOcbFqjXHNhnrDCavzVjaRw/KsB8Np69q/wwTaaI/Y5BigZX8D3olY/rXuzRHtuApPHgle5gC
tkfdQXM6kplheR8sEKdvJ9vtq0Pqmj7nKvsSH722iJAegPuhDZ+THDdW7uj8Zdc4wt4TCVWAyr+R
IC8NNaIX23G3oX2pIInAZNqpVJxj5qSvoeToc1yF8htwKFJPElL/yAwfQaoXMmpgiQ/Syocyodeb
htt3PIBZD5jB4fkeFFNuPDDkAtryClM5PHTtG5RU2KeUr9jS/SBgocrNadDyWrCsiVelFuNuVV0M
T9dfpGoAg/G2IwbTQMv0nbxLMsWBd+U1FvBAbpq9Zd2GAOakFyYZMJxyy6hZ+S/jfSSugJooAGnA
/1D1gDBy37RW8CgZLhDTiPiiId52WEpFH8wh1eyB4OIa/i9ZYCHc4VC+i7spC51J7LPmgfxE5bSP
qIXkkizEorL6pj4EuAUereuZ3U4/4X8sndeWotoWhp+IMQQk3ZKDYo43Dq2yEDERFPDpz7d6n9Fn
9+mqti0krDXnP//A1lZMtGTYRv2Yt3ktljXKIXr3FelLISihvAEuxYRUIasg31FoTphZhFdueEp6
PoQlJaqGpvs0KNIiHlwgU71TKvS+jeqWxm8GzedeJNzLWYbbE9xGmyOTqg1VNV4sZAmg61wKFuw/
L/1iqvWjcqVbaxAOsEV4zD2532/+k/s3ubbJYIrI4FNP+8pj42mt+AE7oDKJBfg6lFejQxWzX0LD
aDNvyI77V4pN+Ilv9sMrfAG+hwyMui7VCYxkAySqs/H/DY3qpPT1LSFFmDz/MgKFNkNx+0hgjgnJ
TLttWE17zKrZoC1zIWNjx3IA52utTKq/1u+cr3cwIiPAAtS5UmNY99SMmhjOhGClIMIGvWX/qnyK
jqL3qTsUePu9IAvxmmdEu0ypwOToH8mD51J5e9LRzDFkQ82H0fLGxOiUQvpEmUYEAX0elbVGuK+M
M6RHYYFzKSUD+6l05NsVlsRE12eisVWRLv/gEduF+sAf/vYPny2VqyF2JOMmRkwNFY2HMZ6UodNg
2ujTYz5Mnx3tRthJa7c7WktWAOLeaRgyVjO8Ka4u8yrJ69kuWYEkXIko5ZVfRDH42YJAk3Jg0j5g
sID+Ha6dZwKgPPBCBmzAqo5gXOJIZVpqh1P9EiQ9lmFgRgWx3CdqEZvhCUUrjBmnwSItDFdp77EQ
Z+x8ff+jKJ643MqCuoOCWcYCCOdTkVOHmzMTYNotn9vEPESvyo44Q9QbBuxo3EjKiBrugtQE8waI
5wy+sT51tZdTRKXLtaFwUwAkjAgegvLDlO1ROtNugNLIKQ9jmA3yM4XlU2GOImQtEZ6eynbwMwCt
harIE2xX+GHjpe10egJZiuDaWwzVYqCOPnf380pBpxUmYLqt6X74AJ99e1/WXFY+AMGjBeGM6kFi
aA7jn2uMAi2pTfu90E8IU2oJflHQPRcltYHmthNr3XnvqDmqsdzC3CBGAJIfKKDl331Ln+qIZ8/m
l6EUlpPYgQB+GOv+43yllCMotlUsr0rCWplvPNZNP78916XB48JKBsLj34zg+gOqxVesBy+CaB9b
sSDttQTtOHTeSdWviZMdnFnRMJeChTkMh1hnqpiATRtzRoeOq6W2YRtjeaxNImCw3mbAydgGMU3B
SRIhrEyQGqEYe988eTkUmUtDjJHoqw8BEk4xkverDyL2Vz0b4Mr1/RcbA4tHGkNGv0yft5AZr6qS
au8ONZ+ZNATsohldFVe++UDu5vHzA3+7e06gfFTkaGJMoCwPrauq6CRc/YU9HjRnptp4h1w8mBCH
Zg4Arz+n64YY3td6QM6RskTKo8PGuyP58oB8Rfn1B3lPoXL7hvWtHB14hsiXFt2fRQBwBixIPUQp
fQhzUeJD07U/7Da4HzCnuGJACtvDO3xhxxaa30Kj4Y7RvIE0RRRUK7OOCI/DWEWcxqg8qpH5Y6L1
SB7QWqQR4sv8kVyZo9WjxgKyIodVZtQBPDuyiClzDp2Hqw3DRKUPSQX9MCFP6AVvvNYArrcbJHHv
MGM0+vaB6GiPGNf2jmgXT2o0RNnye4AtixTD+bCCNROGlK0S1nyHaRhTQQYOoTlX5s8Bl9B5hsM5
Thym11C4GAcQPm5YzBEjRFk5fA5wPyahiHWEiw3/jyyGn03xQY8QHs7UsA/kCdiJHaGTaBzFg9z4
od8gaZwB4Bn+42eQR92bLowOxpVRN8mx1PnXK3AXyYtt/GZTvdhy4WcoBssoX+BZb8GqlT1NtQt7
IaySvj+X0W2Mg47AdHvColmecXbKpwyfGbqatC5ijXWGbDMJw5a3+LQu/OYb7nf4h/BRkft5g01O
bA77PqJxSjpY9M9lCwjpyDqknbmRB9c8HV7HGDGrb69D7GocWPun8IoIEOOo+/dR+B1CNEZb8EiM
yaUOP8+ddBh/qpkCY4kqxcLGgAk9XFiZcp/Kq/oEyi2+48U1VTUctkv4lc/8WCmmd1GQ6GRwVqjQ
78HFXJZ01sNNM5xQwXXB5YPVumd4iLuBAw0qsKEUAgBWGuuf8BTXZM9SoyuIWJPWWXhYmtP/J7zi
Ysj5m1xgPTWcFXahw/Slhmo+qaXfwlpLeA3qcX2ltGFGV3zG2fjwQWReqAtZjUptqgKI8mPgEz/m
Ynegw9PyCev+my3sUnduT0qhDPP9mr4VkqXKzXOYfr7zpk6+7W+DOEAim7HNQkTrULHV8GIt1eGk
rwh4SL+X3eU+fp3uQzQeocpo/xlWYpLuRdTQSGCH/Dvyrl4eEAFbUt4Hzcc3d92Gzcky/Vs/yrLo
qfgCGv/8HT4RlfqdYXYWNv2oUBJec62Cj5RQNl1Rhhfknou9LcN7ouWtOfPeTfHKnrXKr9tIlnEL
oBYSWEQflIPtvQjQWBIE1NSOCqZKTU2dRxmLp0HpkSWkUixpbkd3AHe5A4JmMPp2v18M7i6Tpwjr
BsNXD6KuzPHaV7zKiLMOYSibOFewJHQbbpLiSzyBh3XbhgRmU0ASesugq7P8j+JdJBc4l1oQDaeW
c/O5fL8MAGBBUBBlDZgbvZgAU85i2KA9o2vrMzwekofKCL4KBq2H6IDgqzNILzPEK3ku+BnTT8Uq
BaYoFoVvfTNwNT4SGwVj3g5nIA870pcWoqR68Ya4p2EqzXi5E1NnJvVAzrer6FBNJlNflxK3xK5F
8T7axHgySXAxVESQzqE/Ud1SzOLTgWQMWgIbywkBmcCgmfZD2vhBucZWlUORgc1z4q24QDkJP4hT
aQEYbUHM7dwX0ugLNTZEL5f2HeYOekC2/dZle9bryCRgjs13jQQUUh9NBRYyVRF82ugKKD7t0scR
xLE+sL4Ql+togDy/ysU2oRZMUDG2LTahTrFhTWN3xbrtGlsj7Ye9RNFoMm2dvR2OQgqX9gYtB6K5
EnGjfBZfoimMpAvLLUCDgoxixEv0JY+rwOfZT9Z5Blrl0LzAlKrYFZFCotU0MW5rMFambgY4B+xB
qAoNYwglz+YZjg5IlBkMQGIqwUJdyMiUqDxnIBNFjMe9HPwHaIFwPHrvgMqkF7AGr+YDDi5eRnAn
Kw8hd52LC0rf+xQ1NS9Aak0OBaM6dNqNgzaGCNEPrAw6GtkRjugkvK2BIi9zqvK+dDGJpnoTvEH0
lHi79vZVt6uvo8MWJ1P0ZacaOB14LmeG2nXVnuTd2hjd1wbZiaxqB1sfD8fD+e0ffCof1bXOCskx
/kDAeu/wr+BcqWMbZrjOqH33pItMwDq1mUaOuOxdG/dwVP66JXg9Im5OJbYrMBWdjKgI+jFc1Gfw
E0mIIKeCRfufJkKe30c9wtyDQAkva2VpYTABj+jULSxmIDDiINcCqcJzi3NutAoyr0PWLy4WPYy1
uJ/XDIyw2qIoXQmgZ93DdZBPNIYQNC5Ijldfns+So3MyDQTZHazNP8oYDUgbhwJdkDF4MAhAuB1c
vOKxXkP+Z7jKZMMqCqXs86Io9w4fEbTQCO6C8037HT2CNQeH4N5peXBYqTAo4gnlyWp9qwqk1lcx
GwewvsRMZy/b6pf5NNWaCq9IF45eHBtKbxohGD74CsMooJz5J7l573ta5untV9qKvHemJckj1PbV
n0H/J6A6Ku/XiSGTsPBsPXTjTzznv2738RsqUUJ2hVX4cwWlsmYEDPKO+nOGZwItb/SM2hEYNfh2
y+QZ7PbhPZcgUC1aa3y2qI6UMXoFK+7+YG1f7wzhkJKGeQeyMGup/lHhMyfgZsZw6B+cDALNHUv/
zH1nrcT0j/x2WeDI9CocCVU/STJU4PAGOeMdpGiECgzZvJcF4uIZupsxZIYagVAcJhlMKwPg6oSL
woD1Y1cTOlAw15yCHl/S2teXoDJYkTPty8foRIBbSz7Kso2YHdxmssSzhbmxfRsTU5ZqMQoNyImk
zAQGM4url7M04xEInIMuHyACSGwKagswzCjxcZLWBh0KIDJF/N+H1vQIMTiFbPzccFgf0h1ltAl7
MSDgTsb05GhAp+DU0XNCCljww0v2/99DUiyRlKRNzC2dd3g2NNPr9D/uIFo9/kANzWKDoFPavueD
FWIrVhjAT6bd+35XrESTj4Y7E1LDdo2TpYLyUZ4UJ/V3iMb4B+oTcmZpiSAo84sJtJYXd1pHcjbj
aboXh3Af+Rd15V4I/CCmQwkiICqD5/Ai4w/u3aJb8BBwo5E9gN3j3f5F3XdC+QfT70uOdodD0m2i
nYbrmxDnzi8/8CTAjR8OtUW953JeEHXKdODeAybmFJ5486arRPHAHitiel57M0sv0Hu54Gdzo8yt
8LDiNXXl6zyO3EAE0oGnMacwA94JkfaAAoopuOZcyapl3kshwOlCcsmHNAm95B9Br+V/H9AvEQfT
r1V0DjaOJfqa1O1jzqVZG1hZg+iDgwkWLEX3lVO9BYA4mfOCtfz05TnClhi+D3adPMgUm1TbPLMM
Zyjl0++K80if0ZG8gg4tD4bMhomqw9/+ShfObMB/s88nJffS14XVCOOOd9A3jLKoOWEQTgAGKwih
TFDYpql5Xi6Npsb9ASEMuqlEwjhUKfuuoulw6sZBzMM2x89pWErPlwpSmGAc06NAl3orsVyFALGU
zaAacqBUfoYtqTXBIIZl1iB8uTwi+dTL9bdLBLUJM/aI5+02cPkdMtlgDSYnQSNFZLeU2OABkNle
oQzzc3iol3Dunhj9qTYORIIVn+OZ5ePZPYwpew+99+gS2MeA6iYcHPn3CSsZM08jaod+ieZY8rsm
qOQRvchji2QxojUQ5xgZOlNwslc/6BdoUqG3JSrFxKzhseArSgzT5tsUAMSgHhDCn7V1l1p4YkAe
YbIHyekkMlRxaBKPDGSsIQe9k07DM2No/Bup/jHhAY9sWSL3/eq61U698Jt6ky3yz+SxYPBdsOKA
bXhs2U820h6MSwCk7XvC80nq5H2wPUgh5eVd8b/WEs4WwKGoiCgXqf+HMHv8EouOfw06xdTLvb9d
TLou8PAQSeKZXwQ3vGF0YCFH/hLSJXI4AcsBKJmp6Q3BXDZRFBho3n5e7If//Fvgd54MUishUXIs
OMLRuv87WEpPDrYoApLNLMSHVGeC4nQ/U4WwrUFQE+bUgz4etBH/+l0kdP059JYcZ7XbxPq6bE0N
x0PdqfgQOuvWaxmvys7yMwyrl9gqqKibJrlokYnV4+f5j8AEaUEfd8+I0b/w3HljXiOGHAzpAv4d
JFX+DBwhsFSCzCdstdSC1I4vTgB/k/svTit5xhm+MA6FMGVy+d8hwAf7upSTvID9Shie8LfmP7YY
9fslhEzDdwAyKVtlkQjqgmtw2eST9e/n8XO6DaefN4X4xvtCbjUoXREoSg6ngz9YuV+2ogLnw3G1
2z4gxZ7iny0SxhnQcxtK/7oBEGauJecbfSvvx9mCYwQiTxNC0d6acFBdANrLK7xSbVt+UbjyCfFv
G/YXaFopY63FB0foNnpSci+Aa3gXqWVfvcTXV8i5honJDwTQ5epy0nmZQLUZRLx8JYvg4cL7hRpF
2QBjFDwckinWDeTHAFRz5QbAzLqj/DtDYObSZwp5hIP675WcRaazwPecUdF7VIGKkTXbJMphyg8q
Gro/RtqC0CYYqVw2fhwcYKUl9EZ8jGEWQfnCUmLCRX5MKBIQK7eMVngy4X2ceDP+HaRdvNcgeIja
RXyYmz5R+iDXN+AnZyghYNiXmLwHYR84gaPFhyXzSl3BLOZtKnLeWWX2kJqriXpqtUU+oxWRT3wu
SiPhP6rVm4LYYIqpxysccMgnfuPQIcxUC64ubRG4OLmyvAd7JLkIdFi8ebOICj199euiG9NMUZEs
VLdUE3gwOPlAoPLpYcgaY13NRiwTmCfCS1bvSypP+Dc5dt0YJSrQcua8hlIt50YkHJZKFMdFjIAm
GOURp9SvOCnc73Stwr2K/OsF/YARYnO5LWJoO1RyAoNNReoK8UND/M6JjqAmeqzrrbS+/b13RdBa
rE/YzqSsngiRSlikMHleLBzI0qkg2XBFMARpEtTIFT4AUwuNFhM4CsbHpPuF+niFR+Vm/jB9jAeb
XuYZc+GTUZZrjLvTCzah1uS17I+4YQDtoUmNUDWF+GMhEC+hWLplHnI5WfxuJPFwWq2Ex4ozdQHT
kpaWT/ozxjVoiZgq2EbIz8aDUlk9nf1Qc/N8AZYI++Z8/YEVSnWLtdJNuJdWmBeWsQSPjcZzj78b
Pplq8pmghLcSTZ5jlHKhBOwa5x3QQ9Z7BYQVTocOCjSuMY2ACp8MVhwmxuQ4el4YWLt0moZf3gJc
OgNURm+YGDfUu/h8Drx7H2VIKvdUt5Kgd5smvlyfSXWIrnkgj6Dh556BaZL/XaI6glNEHio9Gdw2
RktObyZalvZUUL+Fsn/OP5OXFb4/o89vI6cwQh856TBEG8zlS6r3gbgvC7HKkExUU7p2OhIUDxta
0Ic/E/Rvy+g6BbDeQbbbEZo4WOt4fkIMIekeGeUf5tZujcs5Vk2HqSkoLH6WiHN24RzE1mH8Xl9/
WYywNECk6HOE3S+s53qOgYzxk2OuEb+/MKssqM918D3dVzDnMeDsTgx9vliYYSMYGETf+AAcDKvR
pKsb2QVVwTJt8fJZ2dDWwlzG7xEL4Oj+8mUMpN/BdWLBDMPVwS33rAPDMwQzbaSc6zF0Bf6NDKmT
fBXdYxrhy5JoKwrofRCw/Wo34I39+sxehbyGcKjn/o1jgIurPBYzITf0DEBzaf7dMOej3BtDbsSs
l9sa9oQwCoRn2RL3Q0I4/nT8IJarWrhg0Rtl0ZC5mPs+Gxu6NpwM8P3D9AZF9oUCfFo8vWKurHtx
f+Paytg1BPKjkop5gxULHqi32NlCxr4QYlgITkgpsujzTr4J02PuL5AT6tETr8c1kVRwQdNmoaeZ
Gz6ZYHBZCvwVgU+QGfisCJrfqNOvi3QOYxwJZxSwFY6XomFaVgIdgMMvAhlFmUxiO9Yb5fy2QwdV
ESbF0QQ3t4pEMQ8bKBocGwvRBuPsRnHvplstISCDcZtsdnaR6sEXSyf6ZLdN2cEHIbduEQLg36Bm
I7gUuAhuxJDANEFDG06IeHCwLkW3stGjbEavi3WARyBjyBMmyH4xTNJv2KDV/3fMNLBcMU7BZ8MS
j0Q9zGDpd1AiWfkFP5GljqRscbkZVLKG33PWun78FTYGRAUkOB7QWg9c+ksYz+BwIoGTqgZbWGbB
QLkn3ghGBHML3u5pjXgPMCao53P4YswC2rUG14NBILFCbDsG3owjaXMt/FvnSwTOLO6szZXjC6Eh
Ftr63x1bXASWtJgQKYyYTxawfVIWA6c1zrBzJEbxyDnEXav5VcRGcfVNLHBEg08SDVSNwyAarJl1
sGbkjX9YX3WaNg9zRj4Ta/0uh22zoX6imLygUHXk0wHGpGkPPU6hebwwRwA7K9BOO9D0x2ye1ok7
rifU84mTCVQ47pYZn9SM4F+ESwjUrI58OxSE+jwuHfGc3HyRUgL33udpZxKc43HLZJkHmCJsEhH8
ENw5j05nQ9ru+A+Tiiiz5+ILzFntCHCNQ/vaWJkH7xXDv7iZvCYUqh6tsieAaeY1WHpfSFvAvsCe
SsRf4TRsQxnDDDV36FDse8TKZm+Opr1aXe10d8bSxqG0ZNSq2xis/5ynd2c6pS3js9CSQtxjDbN4
O8PZQMRwwKUiqnQHbM/eTDfprvI2GBcWODvhKZDuJUyWYcHYnxFnlVUXxJXtTeHJt5B/DLyxxCNy
OuX2/DROcCaL8KD2laDHagjyK8Kle6LavzjcOOjPbMnN3IvXhivVq4K7ixE50zbMPvGGc8vwLUIi
nCs+/aTZMF46xLhk+000FLzR577eHyTvfbx9fZ4xbCmHOLj/dY3XPrxqWeFQTJh1g7INYodH+3Pn
Woo1h2ebR4KbO2cZ4EYtO7scdyflmsqHZNjFWPRd9DFwC1h/cb5oY5l0F7IyeQdHNYG6Q/BneTDX
/lXQ468Rm6DGHiUbCx1lCkaoLUkz3w09ywWPH0YQ1DZL0ZwwfU5YiQAc1RcTgzAPPqfyfNiBElle
RpF7Bm7uTvnqjUL6TNFNXcdD8Zi8iA9YPIPouX9CGnbZxdVshKcNVu+dx3jxX/UM0Rmebbe4h1eS
TTboN97jQ0dsDzZg8Gf8il0ylpe0TtrouR+uasR0HC/L5dM2NZ+Nia2lxovOMaDrMA9xuq2+Im0v
HuKl+GaskgU4VR0YxUbC9AgkkGligsKJ9ZtlkiqIQpKcAYbOv8IBH/0gY50pVgwH9gmLO3bNapZ2
CSDN7evqU/ivzZO1zIGsvKfjDPNQQLPoaHCsmTcRTtAjngjChx0EZr5EPmQdUeG6dZQ5fNrXyTAE
GEgf0JQeg5wvd5nqY6fJYaAkwAAZcQJPLo9ifJ1IKR3Xh+6OKnpIXxVDGnPdzwjlYqImFRI0we0H
cGOMH1bhLSGR1VcD7PnjGvfOb6yRJDX8zcbGnE/BWkp7tBDu5HZHFHkOJRiObeAVhMSX2LFn8OPD
B6VxObuHTFSncCojfk+JONvls8uCVt6XWKQZLRT4/ePKjHM6XdcE74yA9WR8j4tZiXF4HqIJIZnm
NiEGgFoOE2+Y2fW4WqDvSaTTO2ihSn8i1ecxCQQbm33Hg1SFY56WlGc9wissGbp8ArxS5AB+x9sX
iXqw+r3rGuCN+pacI32K24PD1BnzXJNIs3vA+jYWi09ONBBXlHUGK58A5Xxikk8vzQHJo4tf8TUx
BdFPTtIBuYBQqfVInxoElrOt4RaS2ZCrsdyteFmxguSciLf6hCZRfyIUiGMJJY8DcIfQGyDqsGqZ
rknC4IuEKAuaJOzZwwiGdRWKxa72s5XCT8gDNX2EX2xniqiI1Nh+bMQxNcaMzkZw9DExhBSNTPU2
fjJeYpe8I9gKENnQ4TMltXx6McUcMS6R8ESgoLufHhPRvmoukXWsDXcPmScbp/ABSmjN6IMylF+s
8FQYrMPM4x5jDRzcHPFkUj6Uqj+0PNoQZgk8xwNKKPA6A9sKkXzU2T9niFnOYUpx7sIEmQOCeV97
Oc/jLwJA8WuJZXcwoFD/9weMoJ/jJ2Ube8Qyt5c+pGTGzWC6GD2xb9ernBUBqimXsklAu5l23ffg
GczpgAsKt0BRkP7g2QfFyDGnAyQP8kdAB4Al2D+dGfq9WKOH2PlJ7z8djgngVxa2hEuNBxI1i6PO
X7etiUZjftWCiywMsgseKAhodOjgaLDSn6H19nlwYDDkM9YBYInHgjkZqy3P5Z2qkQqkFKdLPlFA
CIiCjWQD7yBknaCFb+iAuR0ltyzFco9rYfIhwoGT8pxTiPJ3GHjBFVh+iedYHIbQPlxKAQHp0LlC
V9PBKAHiRrhcBa/Je4ZOjZEW9eedRDVB5pSXzZRawEi4n5CsXX6oflBj0q/IkNtlDw1brSTVMwIb
YOhmWJBcXVhgLRxB8UvkoXLjUH7mWKzf2ZABXMXtz4MRQiHnac8xRTTYaTvvOu+fSG9bElE8vV2a
eDj1blc0q3xkFX/19xXIBvF32Oo8XSDwKpC9xonvrnLKlt8PqZAag8Vxvf/nXB2a02HEPa+fJPjz
lxWEKH2pqYG0Bq81R3BISa/ECYfsnN113QoHGlbc52+3f+yfOxMqeazYXfDcta60wl+aqIwNzJ5v
7+EvGlQ/zPRZ86H5+cOA8b9Mn5jcoZLj8IVlQfxmNJMFTOwazc+gAWbRa13AUpRvi3KEw914MHn7
KtGkKBDwD52IpehAU3NPLTuaNl421bePI7OgzyACfv8g9UNaegN98fMP5yFRcEcCBf44OLe8GF0j
7cRmGf9q3zg+mECtJLwyBQWC8kCQdA6+LkTJdjXLtvVEPX/P5umweS5wDJy84ocg5vhd+sKdmCit
mc79tXgurjE3siMFr/TrxbkLhcPFLs3GPctXkteYjKNESYpF/jNIHuM2QRdmt7jArmUm3JNB0p6k
38/OpEN/zMDg2025uWoCHL4FSgpCG+k0TAui7Lvgu1bsWwze2ybJYwkjKgQBspmAe/zhtsI+PMx3
BtfOlgJ8j2xIXD7JV4v7hEMf8xV1kPilf7BnEn9YAfvbjYNFE3O5I4Xdv2/yffGdIwHmeNusqKH4
gvGKGx/s47+/GvrMBT/EQ3JvdfyV2EAr/k730w85C2HN3GZ8H7AAwpR6zDTnvYDiTzM/qeZHJrWR
xe0MSTDlkmhKUP6+6a6x4531dwfGMlEOUcfrpNpnnAMYAyovrLkYww/vjhFX8BUp8Qo01fy//05u
q6fl5wzeNjVJEozku+SC+dvVO/c8CL14DwPGbcjlN7n9uGUhAnJ9dJ8w0g+GUjHHPH3+8tBEjMS3
wr7zE5i4LSBZJsBkxZekJsGAh45rV+kXvAsDFkoHiL1GLMVS/ddf1s/0eYQ5oaAPtfADK0Ja23vI
EI+lxfxijPnGf+ZHmAcyLfiV2Izw4vUwdwMRYQHpmrDafcVgl7ZRABBHaihSokbtXHFaJLgplinm
L3WUTntFtMtvzZrwxQXU7m8eslN5ecP4FW306t2FoF8whwpXp9LfU7mAomMkRz+OmUWMQJGp5Teg
B4ZryhHKScc+XkL5h5Gw6GWPScKS3G+eBSgGyPeJlxBD/IPpDcbgdTJvOLuiZpN1zKAUiohP8ppI
88cJSTRTyckAGrVv8vnRFqqu2ebu4UV+tbTAPb1GUs03hm8+KLqrXTa/4Vb5xI+HxhzJrPvzHn1m
0oxpHfvTyUKvTQmpxN32JcyMHYa2ELLM1/ROdBPWfLSkGfmMgX4kDrRlXA5OPu/DJ1c4uUVD3CPV
EUZ1Q25n/JAxvzQjlN9fYbpj/DyVAHIaUx9S3yYNU++5gqkYika7URmkY0CKgynWyx/MpCC94HPy
VxQRNNXPFtIZJIIK7wmPrxufl+r7wQe6hYu5bxPM7sjnUaHwE23e9IbahdCs4s/CvIif52IGmofK
EfRxj/4uo3lrQ8Xw9Oz3ba3zcbPBMIiW6kIkZvOKM/ssypYz19VHX2ovx1ugiNDdgsf4lr3drmeZ
i6yRFmtRn+oNMxSZ7vbMgrPTSPvZSEtDhezgKPNXFjKm+uC80dq3c86ou3MUBE1ck6QifkkPEDed
m7RfPGZdoK7VVc6NwjrxIQcJdBmX7TV+zTbL3syKjWO5yCYWVj6MRyLZf4JvLHvyNUNmSeD3G9WE
j4Vw+T5Xt4cZunW8ThaIn59z4CiGDZYndvNV/g2GANsMoyFmEVZ7ulGQMhVhv1LOWkLLg8b5Cx/j
4qN9I+AjymKgd36bFMw1DoKtg2zCRIlAkULQHB9RmJQ5d8x/MEewB9n5sgAL8/WpKJG+Iaf8ybcO
U3hXvJTSW5LxF/P/G9ogRxdJKuIXfgiouRlVIMCmS6PAgX6Ezv6C3eeZyTzMWthF3829x6mdzBdy
Nfkumdzs4lwpEZnCpfBxuUQ2QE1VowJSrtMGRjvOAvMPEecw23F2500QfZvXBD4T7xFVuCdwSMRp
ITymV19V0OF4ekIpzVcoMgijCAAwUxi2z8a9QRSkFcUAYqn8qqkCy0+4x1Et/Ktwh5E8/9BfBfBz
B9PBDotkdMdzoURs4uvfJ0betpcDQuzHB5+UHfDxELevVOOqc3YoBV1tTPdCIa5EItt0WbrZaBBJ
R4RGuivPGXrCi8PZhZBjoNmwwGxv9A1gsJSuSEwpIm3GOohhk9PNsPihGmeA6kN5ziLAJWFR34mD
ABYNrZWCafein5Q/vIMvrXsjqH/kvbJAKKQSxExNv4RL3c3kdBDhG+n8oEC+bwcRUiiKpX7aThnE
GEK4pHmwzj2NzYZk1Ja/QHwsU+AzUtkCTgQ0pwEUYSxJX4kSvTwCQ8PBxFxgC82Z0IjOQLrC/8Qh
cyy1b44GC5jOXhd/4iZGGCathvxMZGi8kzortyiLIa03fJh8hKuUC99Gn4wCXOQcSNLXDW+mu5ZD
V0Lmee4oqKHykb7I2X7E2wwn2rgYdbje6RPY5994OFF+rumAQWaM9eMCC71ZgUZupAZakEe9f01Z
kKPb/JVK8XP6dM1wmGjOwEU1yS5VRxg5xgR4RGzmL2fxV9izNZY8GDSX3jC4RDXmQvf1x7UQuMo/
jbtFzsyCSC2zY37BBIH9l5rmQx03YBluEXBPEINICxbIct1go4fDLoZO8KYtUiUZGq4L7gTnERG9
Kd6hTq449MIsYFAcIJCPBarDTDZ4jMzZZYmWhvGJEsPfIF1gEHynvw8nTq3AtKc/wLXOj4q/3cte
XSh6MFHwpGnuGzsrMh1rJBMA/PTytRIMSWjQFqRsRq0jT/S9+ASlh2dCMAxCdNv/UhqKFAPYLUJw
EHlajwlBdPGLv0MSx9dDchzWLkQoyoQyOrKWrna1i70K1HTaf+eSHOxV/PfL2DHGutFjkDw/OKSo
efek9FDaOAAGQf13i6oRXmb+LdpSpsA6YEfAYhomlsNHW1BjwT2GaEvfAMB7WXbCnWz23Rqyq00+
W23CsIAwPpQ0mDGxkQ1sDGucBTmZZOtpmB6/kzbhd2IU80mbtMTnGXzXAHl2VSxpE90rcNi2D+PO
P8ya0V719bg8wsSwBy4foLXXt9Hv71/h8yfEiCOBoYk1nSCAsLV/EyT0to7BNDfIDNqI8Jke5Ueo
4cIxDnqoN3D0GH4JzrDgKvsCXzN1qweE1HO68Zsihg6DGducG9NyU2/q5OA9HBoS5y/Jc2s9EB5d
0hgiEhj3CGZljB9h7xOjuL6kyo843YExu0KQ40HS0EU1LEKtX45AbvdwbHigGg8CCRoBHhluOb/1
n2RrS4iU8+jtHyjt3lvI2zxBNX19yT0KOFF5WQQdivWEbp99FID0GWQzZnuscIOJHPC0VV675cFm
LSLXgq84jHXrY6fZeHhf7otosMVnmgPtf1SWM7g20xK57VEKtPiWti7HHneQJEhgphKERITgga7o
9oclHThEP2WRRMIJJasGqfwKSQVivscBcymhttMjyQN+EmiJll42r8QcAavuoAl72JrC5uVQQ+VX
pBAruyo5jNDyJfK8JsfWAvZgQfFefEpxuwrAVSQSftOTSPtmPWc/XZ6z4LAoIkw9jx9q1LilHxXu
EFH3h07SmDFrddKj6ee78qeLeAUbmHN+hfCufxC94rFxFuHW1xOClMcGgSWTP4vhsdMkTQgrDfCB
Paog9esedJvDVJoXY82wkSRQQJMTw3ZEdGFUc3WY29gP+7jrYmNWchfIce9rdIYUpPxXuzSBsyfj
WxYVLj23Cj4Kng5Ds0YBIIQdj/VrrWwV2kDzRyf/2h36PYdfj96jV6qTPOnQ/RZu7i5gOAL9DpbN
BtEfrt86P9gUjzggyqSconwhlZL6iPMkTFDooVl2JCyQolYX5KSPsMgqbBYO1ZcoSbqIOv/x2x+f
qeLclq33sIISX3JUZQI4RkpXpNCJHop7YUJHDo5XHynNKWdA8W1Gwsx5EMc4y/FknMz+WHGwN38E
krsYhH8iniphyehAEZkKskKKlfmqILfy7vjRBsaEDd+eCOEWTqQ40+UEHtAFc1u8ltTo6WGl2pq9
3zOkrs6XWAR8ZHRKB0+dwlRMTU+NaJ7uVDxLJJwUsXd7eXUnrj9OKDa82/kWcE1dC8dOm6UG7lxg
YbixYckFxUVRNDdTQbtDUfFvbQdUdzOHlUONwntCdHMjev70TcwJWccYhuPeQux8fcSYh7hCgdlz
KmUfIpx9i7BxYkI3WQJN8bizxUL/zUY/5oI20xks8tHU2u9Le29RNbNrRJtzZLv+m397HeGHvCck
INIQLIDYjKjnZ4JDWrnAy+OBsz8x35hkqCzzOCM6L7cn47Fhr/0rHthMN0k1XZa2Pw6tyBLBpHd7
u2fq6MPYDXFQsmd/tCmJaAhKr7D//lbQlhl97N5+/F/7nbv3SbH4s1zAjpE+hnGMPxOfvvNRPzj9
HCIW0wkK/CMsXdKbxJUTZ+CXObxLcOS8AjRgYY63H3fv+vb0QYKt4UxbgszJwwCdO0SYwXRsFCfD
qxIDUF/gqdnYcpRIwz+YEo0xIVsabna7PFB+wda+acXewq1+S/TRJ6YAIzjxEFIqXukiqD+0FFVE
lJ1fCeno6SMB5GJNJJBLvH1ieMPo7hDE4UJc8JhnRT/8xICHIhCTobsDFMsRYo3IjYdpcxrgrLV6
nQ5LZGccrb6rTmjkcDp5bCzeC10Z1Od/v/BOqWnvXgFS5G8xrtGOk5aBXoTzB3nvZDLTgK3sDIWj
RRWCC9IFGUKtrUzNpVo5LJsFjlvc4Cm6tBdLkLkcRnwkwt5To0qycRZcThWo2QMjWGhkaDWFG0uN
7kf2L6xs1yCnrafQm/M3N9nj3GrpMBK/qpDsGZxhHi+vBWJ78IEHU1MszAPNGRLyx2kWwc5Ytxgp
b5oHetRsiHG2z9OHHfycdew+eNH8fySd13KrWhZFv4gqooBXCSGEcrb8Qlm2Dlnk+PU9uF3VdfuG
Y0vAZu+15pqh3nANejldU9c6EawuvjB749L7C3feX0rd7t/08/8BbQPQedo+1aP/xiJsY6zLDRK9
Y3gzGcnghIn9Bx8k/zcCeaE8RBJYb7y/eMe2ihnJTceiQ9/zCyBBYluI5caC24+4G5vbycBG5/uA
czImmYB4fo9yVo88ParuKZ0Vh2LqRDAYDmiYzXt4sxfMh8CK2WDYpeBn8/fGccaNtKeti/QEepsp
ssWjYadFnVoqZooe878J4BfYvIDhuVoqvqPxxyfyv3AnMKaBALr4/cyX5fwWW/UKk73pfYJab/kr
ehYeAbfU+TzkZwIaMV0Cl2hiI0mSNxdiWDxU5I9AIcB5/Bc0Pdwh769SJ2j/zN0xcLGdl5t6E97a
DVw7wA2ALn7ldE8ewOUxWdMqHBtmcbRQNIoPYS8s+dSZxRRlrZIu/db3jBaguJFVqqJa4RnTbSI1
YyDBoMLJXzypgBnDhl9SPhga7EZUSpDX33rA/AU55cTjCG/CmYHo0n/zqr3g0b7+SyXj0e4ANc1z
+GYagmCYAdOFn4fxVz589h7aVYpYfNDadckquxlHvtZnwQdNZkUzchsm0RB/jKYSoxDimDfciwJP
jGGCSKRNHP0WwnvItrDURWnTCecZe7D8k7ZPPTykcLDjHeNCod+WXAQA4stg0wRsbHejEZyS5BSB
YAZ/g8JASRTeY7XpM9jxvavNUDbeUb0n4qsdtuiTPlXAlP7WoY8IMWXWVCQyM+3YCf9YJwyVcKxh
5MO8ZhnukNGowjskpHZiVL4NXsBLu5mmaKMDng9z0v8mzg9X7TPCa2mZQYag4wftWiH1Mcx7Adti
x3BvCnfmiZBvCv3ns6YB957Q+GFWGif/uw1t/+Rl248dnoibVRlurqCODG5Ap/SefLegMhQg8uz5
bHETZQpR9wDVrZjDogpP0E2Y2zBHoV8zUH7Pxw0cQSaiqKx9XGrTydcLY7pK28PdZNJPXt24GZlZ
6O448Rn4TAieKp9oE1JtQYpkNfjQLedoiibbTIdxCZhDWW/AFPhY1NnFZJcyi8iyhQlPsKl3D7/b
DVRRRFO1Ol0jF87PMECWlyAD0YEn5h01xek3sEZRWDF690mC812mVNz2N/MX9FOgcbCHHWMtt0tq
sdJ8skd/qA+nycoSUIG1o+/Hgjmbt5a07/ZRPgI+kjkQYnhZmPuE0qlrrKminLk08aXT5zLSSZg3
ssD6mQuCwWeL2ZZodkCXjLZ22iBANUA6EHzxRfhBTCj9OTQm3bBTQLMQ/7/2H7NvI7KwYchhU0yS
rNmTYS5XCVdR2zE7B3CBRzxJvBhLIRubAVQCbykOP8PVysgEqXOoNQmLkGxwkdnRj44duRKThQV5
Yg3pm+1SkRiAAibyrvPqAWDAALm1M5dyO9sxh2oIuPljFPukN6dTjwDgMIEKbGrrDnr6r/gn/yHi
xtbkMzj+ZFD/CD6rBphTp1NJwKcrpTzFJW5Jn/i3p+Pqr9BAKiZzkqM8qjcval9e+CTjqfVbdnUe
+rvd8H36LdckINoAMMLOm39zZq5qXJPMYRNg0Kqx93HPgbFMb4O/Iy8zT6OL8BjdczMlw2brh5jz
5iEGB/Ytto/6QdIs8jumqJA3OYH/2CwGUJyclWru+V2RcVKZJaEH9KB7oxWbjihqeB6m/8YSat8/
osyRBcdbz+g8I5aU1hy9CNkyq4JFx9JgaSoZWz57jtrupmdMkfXmKU6UBGd6OeUfFhHisfiGCR6i
c/6JlwPFHc9VRi64+TR7PhqqHMvMo8Z3pp8Gq96RdIy7yJl3ts+cPnf5IyxjaNYsIX5LcaOcXoTE
dvtuotzYklLcPWSC4IH2mCP28LcIvn4jNiwYFSL9A25bVnBm8INGliZt+AbaK4adOmVmbiXcd2N/
TXrmYGxxM0rQkrwRzPCiKhAfiB2NT+xM1W36Cz8E9xdXS2OJ6a2PYeAJ+WADuDjbaa8xJ5qegS//
DzMX+9j3R3dzgE5mw/FpGi8ye8LyaYImux07QoMUBYz0Bs05jDd1+GSyyQcA3bOnwNrWErzaoEqH
gct/URwuhYucfNeQRLpwjZnHksBCwWfH+ZYvAjx5MQlNPbGRTgY301Xg9sb48cn3kuXJ1tLj6fOs
pwH2Lrhgr8lLBoaqT/vXC0YtZyekWgFDhmHVvZFgqWsIrNVkZ4qmkbcItkoBtQQjlIYRpr/sMKR7
4fpkYgVHwehPl5nSc9MmLCAiUkmOLHdo7jgjSEsF+A+iGXv+WnLQe0LfRrwZLyPdZXvFHpDaMLR7
bSWLXxEoD1d4YV+ArxC4XB8TWvZMJuRFz3QrcLVqw1Ym0Umvyv+m4skDRkBmvcvN7C94mBn8HuOH
UUt5AHAnIPaFHeIbWJTl+yZraTp6EKyWLwDW8cX6YvEaT06SBPgdnlrA7tM/wjfGGsTCs7ERzMne
x/2HZM6aPEBYexUyFpastvjEQdEyNoTjTgN2YsPiQQf6Nzl+AILxER448ea622sHxstja0Nb908w
SHig6ZtHpjiMsiaKOXxajphG3gSfL+YxELOb/jq+hhihP0qaBx+suwGE5guFD04NDWnvrBvdYSLO
1wSljk+m7vJGcUCAOGMIOS+3pY3bN5aZsD7esOfHDjdqCAd8IGQVHuRNJNWYh8wlmCe8AaH1+Wt4
6vAABjQqh4klrj0ECTEM65hhkAXx2A+cEnHRN588i/edtq8no6llj6Djrb169CyxBUUAPhLrHZUC
poIsNQnLDQxW012SnmY0I1gqmDbz/YRrQo/fxTMLSRE8/3cQPQNIw/wwtq8cu8PJ8y9M25PLiHMk
twvFUm43bwiMoX5kyo7XHNvD9KO1xv32ZNujdDDc4BcGOhn3iERfcKjglGK2Mo21diwNdpeCbYAG
mb//j9GBuHiaweygp3D65XbNGOaQ3FWb2zzV6fHe1/b9i/LEz9KLPGuf0c84a3emIh3I0VDaap91
j6Ys1zCRirv0RaTurWccVa6z8fBBy65mFKnrDzEVo7oU6hVO/2NeWVA7MUwgFkqSrc8xL6yCoxeP
apYinFh5r+4k2iyeIQqaX/nUYj1JrB7ZduFSkGz+BhFOQVQP2Qi4rTAASyrC4hz+uaPIOzb3j3Qc
mCp3loTI9Y5Df6FzCDPAPNBnQSix4QIAX4B5UAWsoN9TS9wYY0R0DMpFzbZdd63xnhEmk8w6OnA2
safx7ylbBcPmhYSRAqZJWq/NVuNDIuqu7B+83vyV119a5DIzSkZvuFQeTe07UX483/1wPGVs6KQx
ybiiJIhuWKhFxzCHSUvmX5rBlfCb1/G4TfunXMlINppWwhgJ/yyYpFruAWJnZuoIVb1sRBReKVZm
Ugcy3bvpJ1v6UbAPjMv4kZ2srJae246XiqSgRo6vA0yU2jyNKYy9GKfhij8byTTFSgpqq2K5bOA7
42Gn0xoYEslM+XJxvNX45qvxsBG0AtYH/aX0FQyEekqjxEC7IQxEYa0nxyQtYmCVyE3Gfu9V+IXo
odUV/zqCoUt2j1EEkfZTx+tYIAkU4wFKjNSuum7EIFXeZVWIhLjtz/3YceN7Xuohc2dYq9WFviox
CFZ13FH7n2xX4ZzQzYZlLn9sJYm+csSmEoi9rFbYbLSWkl9C+mlfgUn4FwKqYfwlhgEuRI8BLfcg
Ivjhy5VVsRi84KIjpPoINw0H3a5f+sHgmL1ELpJThIKrADK3ipOitZt+BveBQoByOfGcwCTUurqL
OtDjuA8xyjai/Se+NmQpFdKXKOuuhsZNwXkxK7ZR4DPbBqrou0UKezAK6nXoC64/4qnSjTfBpIA1
wvpPYHpbUuHO8Cb1vNxpNNa+ATD2kbaCjrSagbjhp67AJLaFJ5YgOhD8tYz2r5FEtyRKQa7dRviB
n1Dh2IuuR8bEo2+PebOVPVSGeB1qCMDjCqaAfBs6aEDYVMu54ERa6pYlw12dgJXyMCMuMsuBHHvv
Sy6felxsU2qgWHzJEdh3iJsIUHARn/Q4XeTNTmtIVkSaSHKO94PrpRfhgHyuctHO69CKxtuoxj+h
Lu0jjRIzaoJvX/xcpaaBKHVR294SNybqeWUVcK5JMh4tvdupj7AyoNZwMSH+5MzGUwzJOfM0FZuQ
4aRWcHP6O0/QlwgWKsRFcjTqBisl/L516Z9QCWtfz3kDuUaEocK96tMvbwbf2PtRFN5Cfy3QASoa
Kg2UHOxXAUdGOJzJ3vGbswCZgje3HQlLbAuqOHED6aupeUr4c8ZEso7mulRap1fFS0mc1yyAcDQD
fSYjs/0Q28YrrCP5LkeQHQ14RaJEMcR9PAWINmuh8ueKYPBOWlLRbWKg516kD19pjRsaBN7UGg4A
9QLqFtiQSdxwweHJ7laqG51GwUhttOhdfWr+WqqGMvzVYRYixY0YA+WLlEPyX5z/mrjdqCpdMcbu
pU7hwwGL5JKOAU8kP0KNwkTcx+AUddkM7VaQu2NPFI5nZnNT9WBKjPFZk0KyFmWnkJioQmvV/OQl
isavUUS4GAfKI+44cLKtMaIADQWnjPKVWdlCMNvq0T5ov6XE/TRboy7dqLyz4U4thtAHy76+SvRR
Xbz3MN0miCCne5YZc/o6RCZC7gxxO9JuI+3EpknEj6X4VRxUFUaPF8beRP11hc1hkv3oWxR/HIkN
JfCi822c9jNEnP/ixyhMAZAomAV9G6GpKFYYp5pWrE5J4AES+6refwKHF7RCbuJhtryv6zVBF4Ky
ZDwIZRTfh2FB4rRoME7EtKdrpkBF/okkI/5qgidi1gwG1a4KWH3tKqmXdXHlsOPnFGnuS8ocb5mG
BlOhjJJzehP8znSqSuqYT3iZdsZQKi5dhBsY88c4aC9qCOpejcM6FUnckdgmzZYsAnUUMP0VdQ6y
pNI3aZ67bQlu3n63vP/TBuuOKhNxoJ+x0HCkwlqSU/7QeXtRcUloRBlqICXF84glX4pHXjH2wJig
04gXbWI3ha6U8DrhEOMTb0zQnptLmHAsxdrq1P3gUfvnloxrV25DH0AuGuIornyOBZF4OcqSYFlt
x/KlR18eQ1B26BI17IA9BailUe9mGS56dBqV4AwRk1S8xYEquRN1cxz/i5y1Mp2iguQuEc4a5lDS
TfO3ITFmpv7Nt4koB260YZ2IZyG0lYBInpOis1bJj5vUoOhu9gIQGXS5tsCimsE0Ylyv5f3Nddvg
rSq1ycwFoidUqigftzn+izl4VBFBf2GFs4+Wpe+OHrmzMHtrY9EgoJAVF9pfmoub2QSRkVQ3Y9dW
AmU9i77EfN+LxLUgNSk4L1Jw3ARhtCaB1JC5Kl0qYht6EYEnTlpIYOSMbn/24npqA/V8JJ5yY68W
wHpCfFJbxHleaAVJulSj9GEG/5QZnNaebwGzWdjxZ5U2+01nyH+zfUJXNKtoLN/BlMIEdWJkHZHK
iFBBoTti3o5ucPrDQpsumnqn1u5o7AHZ5HxyKV/qooaI+aEkqxQ/DXapVEI3JexwdSyK0tY/xMtx
53Qyhlm8ass6k5Byf9pjGvdIn2hxOBL9EPuYkf4MHxRGD3gVF7roiBrTWKwKBLg6nMV8c2niJYWo
y1DnGzhkBslXI9PGhNQv0i5Q9noIVj/s8y5yJJKBjFuCddiIDY3Uo+GglEh7YyuBG7Lsi64kEq66
USME3WZAiK5hQBsZDH0+1yLemYl+UuIANF8pbXj8XsK0PBBXIe8sz8xMD8aMtzpJf+WZvDPNU+xh
/8uv0UnZUopwJ1OL+ubn2Mz6h8HuGks6MwjWFpb1+LN354ZaUOEHQkM4qqZQWHKGUr1N1oXXb6Ty
grY3n6HcnuEh5Y3dfDSk46ibQAw4VLegUR2ByRJsAek2WUcQRF6pOPrMaMAadVvAIZIl/CiHGawB
GWagia1HH5HdhRIjYf/6MKuTzO9COCeFwp8LiR/DCW4ItnqFwAd5lofQPNWn1PWDV1/1jgHkx02w
IQ7za+rFK99gzFqdKhhptWRs6pYaLk5w2slxugCrqlY9HmctVnc+J/AQLr1HalMaojZOHLnaRbDG
qRA6GVGst1bop8eaQznDgCtD+2bKlpj9jTmrscd/x99of8VkuIqZTtCdaiw1DA0lZ7ipC1YjMYXi
h6ewjuPA6tK/MHKGnnzm0sQ5KFwVpHxpxvrDYtZAjlDRwsYGAYQW53VAAJjeCWNjFWWNP9GqBmUN
DV5f9ZKUD5XVb0oXgZEBAQGtevENDKbYQzzxFy5nUtWgUuhMsujOQVmLC0O5y+O7DajXArcv/mqx
3SSkzfl1zg3+i05mg9kDk3ip+NIZrXch4cSwSvRtmPzUsrDsGjcwH5VRgjafxm5KOJ18QfHaV08c
py2HAhJKKtgoBtSdvP/hILXYLkQq7sUcq6XEa69qjzDErSHVRDDqZFW2Msc5UZI9o+uhviZp9dRB
KDqNjVZ2x4zociVy+H/bzOwOSXRx1EAwA+FemKdeHL86Ig7lD+mZVJWouisz34yjsepld/A+K59x
r5+RKGzQtCopxacPmRzLCkAPSqbeoFBARdrHrszG2YStq6np2pi9IpMEI5xxEpEr9w9eWFhD8ln0
/ZcJX0iRd7MRNQvRneNNUZXFiG1GYT4/2oTYgLZFP+0/VSaCWEFiSmuacs0BoSwSk6rxg7c+hHLO
Vm88CwFKt0nmJOwq6a/8MD7E/yP3v0JzncMPoVXUux8FA5phXSQgl2WDVAiMY/nORMBiOI/alItd
bJSyJ08cjWgfr9Suv2t5ScrTW2xEe9BxC5y26ZSWqh5WMdvgtPiJa5SWn5k71ep4RHiK+l9ZXtan
klU3xBSGnboOYGWHpkkZDTxLuV6xFIMEQgk2SDNjxbghhkIwMPzhtlICqYBUbalujcAdovw6wj54
yx/EooWd+tDh+DAdv42pH9Enxw1QpBj2d5QouL+n8HsL/aWtiurgz45pPnOUlPnJbFkjawYHyMZm
+fFfHW9X3a1GJhTirNxrZC0JZXj8EF/QngtM6soO+y2TdyDRliNjCJiPA3hEGDDfbu9S9yu3mqUj
Typ4l/KekJiYPLwgs7IZaCPZbCLFgeSJW1HTVjNZcXyes9csZ/1XOYMNznEhqhUp9OO6+GDbnI2r
AX/CWQoJJv5qR7pxoIsJYC7+ySEMfEyg4g+ZqNlDDRnLBDytATlcf8CgdDZMoADmt4LhxA1Ejxjf
YNLfDBiglE+tAJ0B5eNU0dLHDlMNPGOAUO2Sft3J0SYs0NJOauxBsHTE72bCRaXZZ5mo5OuAGJlu
mCMv5I8FqUlmMfsM1iGSQrUAgzYHQqnk7xh479OdxggPOb9yP51KSjgDGGOeftSbPksggzZLbUze
g7mNuHVa6h9q6ukc9GH0fzzeXKH9VXGE/ugYTbPrVn14bFSnUslH0hScGsr45MO5bWa/Jqs+zKHI
ivX1Y4zsi+pR9txa0twMkU5xHbXB9tJDWDdk2tMfJBosibHCDIkp5LAViy8qJpEtGKNDbdS+Q2kk
YU93OuV3WoyRTton9hV9gJYOz1vspgZpLepQGXGAbWDwKz4zL5zCxqjfRCpva4pZFUWToAg8QI9R
K0hZHcVYJ1lhpIEjg9MPkFuqYP0JMX+8jwpEolqSn20eu1rCbHOKi/toyG4xZSX+YjYyQgXA+hRx
gNtFvDWwRQtpKtnphxle8IF8IfNTMV90CnmwUcSZDRSvknJZIHwZTNRwyanPS6eXcJShuVKJ/hXV
fYE+SZr96FBmqP41xbfbOLknIlQkjF7Gz7rq85MY2HWkocGP1m1Y2gCCxVqLfmg3o5Kpq3YNcZVV
sMjeQtFmNY39SUEYT+StXIULf5ytk0/qQD03/ENJ8/gRu6enotBQlMROJsCpYGaH0X7LcGPWrT9B
sRE1AhvG5lsfURK3kUjEmYmTu+btVElYgkvnrygWHyXdS8HMoLZk5pLt06z3Wvs2sq2g8fXJGuHN
CXjjP8KGCVfa7vL2X493oY4x0hQXiXUU0xdm+TllKtor5sCZnTHVSs/pjm5xVah4bjORysl/9+eY
JDyZrbUYxfoOY1sW78fbMH2BO8DYDQcYHgb7WrXzMAazjD8mLThpY+9zADObMFwQN0bMDJ6VM5ND
vlZOG7/hR5hb4c/egK85asgsXVvSClN10eHj6Qvpn8ChDbazCH21DWBv72Y7ZQd6i3sxUnpIieiX
HaY5H6iM3hliHXNq/xtPSmA/GBfjAw9QF6OQBWYCy9E9outiSjZnbOhfAfB0sFZkfPPPN+TiRcJ8
BUFq/zKB+RhNWi8a0hqrvGOGGi7j2wWWTi7UbwxRAF/xXX4sFsw2+SBo2d/1q3v22lzrLDi3c/Fa
kaDGEcgRQpFroSMZjFcKP0bYwsfz9BXpDgM2Dyx4c5fhGf1LtPVInsVnk1EfwlBmR9lo31lvw9+F
pwMUNj0OHcdfK3iwnAMPrWULZgAlKCKJcLI6lvZxYruD9cv8Eq3x6YXbIswg+ZiEtroeX57D4FA5
ty9SXMjAWEHSYJdGOYf5OA/FQqsMtL9glKLswzdXz77mI4mDrjqZn8BK+0WUi9AERySLPZTfim/k
mnEg0P5E2Mb56T1xGBAoXZDefjOSxVC2Wgxf+QY8ajGBz/P2hVL5KGApwXjDd1OnNy0m99z39/Rn
/huTo+Q0N4QCQKQg7xU4dk42/cZz3nDd0XoGB9IfVh6g4txzWDBMGCEaRYypwUpSBrYmE3ObAAC+
H24BerHyhJUAvZol0L6EFOlqZclPtjN4DEv5i8QoImz+wY9BKISPCR715ZwoVOgaZEqrHhr4bQGt
GzD5Wis7SUF3pTHypHzvl+xc5a3dMXpmxuPKMOk9+g0iv39MNHGXPTjg6NvFofYXEzZX9guOr2e/
8h5YWFkwT5VqOTt5hGdIDqQ8FDn0byxmaS2d4F0CZtu6vMpru1/JVERQHBllnKNvje0ZHWG4hAGE
afOHE3JRTJ0Bsqr0Iazph+lJRAG7unlpk/MB7HkX4chhgLsQiQb7Fdbp3fxVsPSGMxtsui2CNvok
Ay+mDd/MKu2/4Dt4k9vNrBwOiWz7LUhJiP+jE70F1YqWvJ9sLOh14YNawaljkhGp8BHxGnkkaEbR
bBhM909QZihB7jn2alaDB5nVMHanGJgzMIgRC8Jy2cHQo+mlSN0R4wmhf03oTfaa2Z/3DAT+KW+S
XUq4zQZ3Xf05rIPlYJyyjfgoWlvC2QWNVrnwAWifMIXLCf/BhgbaZI05GrxLB6qQC9V7oXx3ykJa
3Mpdwrn4jA80L/o1ektrtHyL8JBntn9od1BUbPjZbmzT1BWrgRV6MbeU3cKRjLdVbf8hSxR6l0as
+awx8A2NufYcj+ZBP9IaHjCjtN3OaZW5+EIptTe3gWyHZEj8B0VJ/argaQfHEIrvnpBvwEW+I0fB
IlgZ8fwAynENBIh1LOljYYsvbV1zP7cnhC+BumSMAHTiwxcnvVi5+JZsdb/wSs2ZhRdhtBf+lYuf
ZKlFR2MhrBO3exk3gbcZSlWKjIt/1ywKpOVOBfePy/f/qVi7g+DFV21dwXpg/MjOeouWxRoO5WeJ
t/U74wcYWmKnusYpc/YyqVVu4tVQHQYUAoRF7O94fg0DNjzh0MvuwN1mOxMjG9f7NrfeXt4T5bb+
bAGjAtqcv1y2kmeHcnNDCTHBLid2bXbiFprtjgp1IWPpjMpJgXjIshG//XPxr96yP786/ItzAjuR
+ow/nx/xQrJSrs+HQ/BTbcOn/4VNzio6Vcdqy17HnmxFt5sGesu1M8SlkMNi5v8rpL3rJ5hu3hEq
nuTKX9kRc1Km/IfxSITmXF8NX8OxX+ZnTCPhSoTPdscMhJN/bz6RBZwVn6Zpk1MzP3CqRnqnz8OD
+pBZMnTp8dwVN8jIVESUBJ0fC4ioD80SjmC6q/QfLz4i3Ht8kv+hyN+hiDuCuiqbnFuIZPVNmbWp
L6h/mdqaZyCA8oWkZc+Wu3j1GN8BocAXdkijtob78FmRrwixHZ87H3K32zhoMtGZJIvx0DlaTczn
bMVgzTtF25zNH+4MNF9yzpFl6v/qb9621R+F0TR+Ax2UeWfra/XNEBdLiykeWd2EF/zbubMktRiO
yKdbOU6Ac7+CHRmVNlMQaXAayQr2KgxSVE9/IU0UVJ1FsmQJftDUMgS8Z/aP/9vKPMOw3gqEby/S
C+pFXrkVuHYGi8HKLAxX8zPbbgdayf7KbrPivUSSMylASbbYAfnu5Z3B2GCNM+i1xdfqyIZ2SJ3m
rv70KQ5X+QXoZUPODqzjNXOQ1Mlur+garc3fxliEL9g7KeoaTrsbcw//MIOSDTf37/OvvOdnwTIW
LIRF9xwX6GQXGVWIfktG+OjDRrWnAQgcoIX+g30fOwwaFzJref2Dc/MVkMW6QBxMiFO0jy0q5ziD
fnIH9zARz4JIvTFQ9xLL2CdOo69hjSOvMblFCt4de8gHPjG/uHksQVSPs2ZBO9owxVUdPJk9SBC7
ZnnPV8wOIdBMxm12TAUCID8PqV9hR6sYOv93noAPxSEeaTtvU9+Sd7fuXlyj/JK507jD2vixk4vB
rrrCbCuHZP5O2CAyK9rz/fbZVrRvkN0ZEKFweumEbFrqovln/Ev3ta2vjVtmM1P6zdYcRfeYE+ug
r+LnZ2cc5Od4JjHn9sN06tmfMV1eTMxKNgn4iXSiPLhVh5mowzde8WKdREe7mytYEP/t3liWpgvZ
4k0iWH2Lghag5fnf8+9hmP8rnNqca9dh8QJPbXGDRyT+Tf2B2qKau+FB6abk6obY+WRx5xPA8waE
I4Ojr+CSfvNSmley0m15PTG0RgtekL4f/siLZOK1zpE0LOpdRH8uWM3jazygfoGsXdocsJZwmjnm
iuRWIpSW2hP23c9tcGZkKa+9s/ytH8ASOQiQZF5RCoLp49VyZ+OEf4vGOb3yHrw4tvStfyFFsZvX
gGHYu3CI9scN6ejbkbc42UGGo+mc/fHio27wj/4XNOJ5sr/JzxSWdL2q8HPmIe9NdB4QDOU1s8f6
2z9ISw2gBr9JKxXo0ef1Sn5Nqu3Pu6A4UDcs7J1Kwpe0Gu3ijAhGX4huMU9+e6tzu7mK5YSlmXPv
J/5pGFfQrrHBs72RHzMtU5TWy2iRbKPvDgJmsYACIH4n12LJ7/26DZsbdxoCJfx/AblLnyPDJ8sX
BTMIMYIIBYVZ8qJ3SB6sBXYPHqxGDbtDLbuH2zWpbieMw/Ht9NVywbPFP53Ge427oc3B61vKX0g8
li0vMU9FvvePR8yOzn6LZY7paAemmjdkEKvPVbFC/pCA0r3g140wLoigsGQcYtfi57gxjCtHd2Z5
W+b+xURMI4YMA/zSaracOxePif9KefoHMrd34ZZrV+7h0WBrXBeWd/BB3OYiDtLO8Bh3IXLkv8ym
2InwyEBn0dP9QM2ic3qntN/sER+HgpozaFGg73D1CyCCEqF1Uk/huJNww+mWUxH4WUoLV3NvIc7h
8/ROrERpk2PaTsa7N/U8ONy7BVRRNrbfnj3mDxm3i5PtRj5LvyEXx8ZO2fNvPEQ3E/aahXIY4Qw+
B1B0FtmSKpLNijJHTpB8TOl5RMwpy/Dqr/w/BiuaG2zGm0iy0mDNnA5FRLAtcF+9xwhHsmVPBRv9
E/lBeB77XzohcqY4ombHppkaHEJoBA1PMazKRZtM1k207yiX781vu/wsueHBkukah8qNxxwTH7IJ
rRuy3D2AF6yu+lFxnH73r+hRLyO+wy+a0FxygdOYoFyMBwdP+Sb1fJ8hPpRtGC4cR5NryjxmA6Ce
v1ZM6AhB5KTvo726jxTXjzbMnAh+leQrxgoo9wsfhtO9R5vFuHesAcB3mbJqkpU2W2GegZeaCZKN
+RaGlIObwTFcoCVaTpri5IzQS6UzrOag5gIyQpiz3HAc49VFtucgkhY4dU5+csj9ZfzYZvG9mkwo
nxPtyv1/B0xLHXkbSb8iEjW23lGBecoyzpYdqYh0ab9cCrqnhefUy5ukFrwiX+rs+x+w2wI8GwKh
BnU2tOUpNi/DUiZzB4lyeql8R5lF13/sF82zs4t4Uhm983At//KrK0oGSKvHE7dRcrG+/jC7llcS
a59NmfCXU3zIllS5C0jOVo9UI9r/KO/AoTIv1ghRUYnSHnxuBXRSEkl3zZUAyvobF5lldedZUuj7
W5nzA5Oku+cTCx2uJG1Btdkvx312A/hsB1ymNQpudR8T0GINlaPdVKYhCwDebkHkDUGE/Dy+GsI+
sT8NNqlu/pzmrbZmPpPHxJ3DxLraGK3j4wXGcIWlRPfXLg1bwV/CBWVlEabHDCM/bAIsZcnbW1gh
k0qysqcAYzhVw58GLx3zAnTHR9OzoyvmaUFJktFSVxkgf9Y4qXkn2KMryR43r3Yb0lHscKwbjXV6
5vvgDKXeSdUGv0hsfOF+cJiyMSnBRgi6AFgZgAKRJHTZnOz28A1dKMcsgFd6cmN30jd+4NvxGvwx
gOOowDIIbCD48ZcQvP6ye5aBAS6xkppZKWAQQmwg1L24KGVr9g6OAGaTf7+O2RnlN40643U4NqsX
fmSwPhDoAMZda2zJJ85idAGyrd7CgwgIVrOuASyQmPuAVPxZdTiEELkHaEMYCfjbHNY8sVW8twdo
g728/GiH2Ik1DkpoMS5zVNjeOvJFxNvz9pp9g6++IBOtcL16+9/6np9KmUlPkMs2vgaPSpgCUJPz
ZIu5IkTlWv7o93KH4T/baE4pBWa7J2PopznAm+lX9b0GY54La+nZH6l/6Ybosk7Yx4Ak5qsqWCVO
fYLPVi7xlAZUe8LsZyoGksFVeCReLOiaRHnhi2cKRZgE02uAKvMXzvm4f8S3+AzjP9pAO50FPDX1
CUjkr4hJkhhk/yHwztklKHJhVf3eApqAfs4wQt8WxtTq3ArOSCve5mcdtyLpqlP8J8sBUgRea9kR
S2qDbNKv5DDwFnF0QYPdBOcwPs/CY0sHDALIFY2LF9ATLszkDQ5PRqlPnCmfAYYWrC0wLHU5ylMC
xgwmLC6531jlYvpl2hj4kQXPnEDAkowqiYIfohWTvDe9rx2MC8xkjv0/0F4SJn76TYfXzJSdKv5G
Z++SXqGk5YSMzouz8sCa283XpkMbOF7a0mJoKBywO3wxy0NkSNyWjhoHxdM9vnOcrHwaXOGIsPY2
W4Ju2NRSuA7PMeyhcFNlt72SMhR/LIKLcTM4qfFKZzZ+o/6uzj2SyDdEK32CAeNl9mOQzWZFF7ZI
19Po6ZhdL/x0A5sDcxHMEctmGbItn3E/XMSrqseiizLZpJiZfYMBsBomb2wN70z01Hu4AF98DpLu
hr41xZI1PGF+H+juoFt+vZntBcc050W+gcIoIAR0fQezd9S/+le8MagQoZl6OFf+FgSBVke7wdmS
wSJ+StApJ/tUfI+g+a447jBlIxCCW7Q01vhdjcC6UCt1KK1zvJbh7ni+w4VDEfZXyT/xF0uhZlxh
++5X88OwjJ7NN3YvtNz+lO2ibOFWd8V/7g0aY0VwOPGLnGx2AzyWd3B05XVy8J4sNlvb0B7+vkFZ
pQ37/Meptgx98Q4Sm5X4Er/gzKi8RdSml6kTZBNQb8O7PQyBA8W78N/Svv+svSsqh/+RdGZNimJr
FP1FRKAowyszKOJs6ouhpimICiKjv77XqY7o27e7uirTdDjnG/Zem/xKHwPKkGmZRfqj5ggEWXZ9
g8qcq6SlzYeNL231xiFZT/SdmZjP6mvWCUjNkcxjmaqpGJl4rGiwkWuNVYwsDuPwN3KF39ds3vzl
Q6wIOIpPwJ+QuhM8T5u1rod2uucOqmYLKgJfes+gqKNOORje8GhyLNTxOJRyr0PJA52P08iizu3f
cUNS1vTNmwYEEoTur11c3i5rerjvDpI+PqNBvtqQMVz4rcgIeMfMwlhPhipEbo4YYFpsUVkhClCF
AK2TWQJwh4wdtz4/n1ggEYHhejPZrZ2QM8y7qMvsDWHMXTHFLCpbCTOtHv8Dleoa7YQj8pOZfLmp
y8Dv5haLjrnyEA0kXeumP+sIbAVpEnkVens+AOd8wtKxpIJw2DBtb262b3cpXRxDo+I1fZ8bezuk
hAdz5DxPcAFc2vabzT02palWL+LAeUxe24evXJWQ59bHsewP+im4iuvAS1SzENYTqrEEDDx+t9eL
LL3vEuMMy2VIYhweHejm1PsiJhX1H1HCPy+H5AtaEqR5iGwHNJJIYKqTsS27CGfFdRhhwIDrxk9N
gEo9eZ4/8zr1mDzNGawy+udyAtfMlIxehK/7UyIkYswWwHVGvcl4tdnSeUoaE22evRu+BYvk4BON
qMY0Y05fFZLlRMNZdHYd3JAT74plIzmDU4esDkzGdhCJ/tlPGXlxm9O2C9rdXDlx2L1BqezHp+70
dLMVrCgOripQtpVXk2+JqgKOhAMCd10d4JjDJzQbB8xOhz7bAdCA9YIn4ta6sKoc+QwqhrGWkPEo
+H5Rlah0YuSoclFCc3RfAYc0e4gkoBlXfktcdaA9G+fB0ndN1fPGAphmG0bJs5fscacYvNUcwW6y
CN5LRFYdS8PoMaXxu2+O144ci8fyHStQFNnUdyHsoFlDn4a/LlsxB3pGnPf1lRhaVQrufOIn9H3Z
aJt85uOHn7Ho/f4bEGvRmwXPzcqyPTMCI4fbzbFgDnSL1a9G6sshgcCI26R14XQZwkuKP1zEiWBa
IeQQykn/YwAeQbDCrb6VcATd4r6bE9bwiSu04bCoWx3dAJLQzFPQzQ8TX8kMWyCaNOYZ/IKCMA1N
i593zoPkWGbntcPui0i9zHl6/R4cKaxuuNa3hzNELs1gZVP595VeQhweQvEBLwgC58byhw0PqGtU
fl01GUGFzwDP47GYPNiyz1EvynzaUSCj+RM2jYyFLTtasLgxFNN39G5i/tx9HAvrDKrjiAIde4T3
+hvTOqCyO71WsA4p3ThE0z4EdCgQgUyhmbTxmXvS/0+NIgSBxTqSv6cHUM2jkVlniOWBJ3JEI4vj
TMMo0Jokz6MbV1zuHLr3RT3jpORgpz1CoF9giQDAHnEtYPMiSNNI4oIMnl9yXYmhO90ANy6/8pTW
h/+ejCwqr8F4MzB86ZzEoHng1VgM91irKtOyoXBwkosUn/nN/BFmQX/MW+kdA/BREpf+7H/0a34a
TMleXKaMvlQvX9JWzFJGUwHYwBixCots2hSs/YiN50B/twaSIgySrPPQc1EeWVl7nKIs6SCPXt73
IIG22Zxovic1TvJ2UrncvkA0EHI13veHwTRTJH6RYRY4au6e5oPcFTU9OZyWHGXDKBlNazaDBc9x
EWu8zdqH/1IdWMajVkBdB7yACB+SUOqnJQgozBiYcL6h0szxENKKcc7BcH4ujnC3v9ApD/Vnoz53
zVDsmLgv+NkLW+PBDQC00b4BC6yoTSr7zZqCFR3Ep5hmZzMKe0+fEa5Bzi2Mf/Yt2/rwKYbhmzqX
ivGvImNkLhnEP1joIkCN9sH3uQYbqx09ZPISNo4hugkTxPZDJDUa53fEYtJQNoUa4REhzwI4FBZN
aRzckFABfK4xJ2seStXHfPxc4B1pozzFqMzoIFK59pWNcR5018E/v8YbAhrRCUhbUBMULkKOY/+x
dMSfzXy4T0AXpBzdu/E46rDIMXHOFlkdD0rWSfkSbwcgPf4ZW+hjHMOATSNBTG+4vrnsF8/j9hV/
RwGuU23XC7cNxnAYnpjoiGx4pQCy0n3+PAsjp/yDhTH30pBxFJrTD3LN0cNKE92WFHJXwcYKCwER
FFb1ACkYl2eMQjTzGOKxpY3usweN1Jzd4hHF1tO8IGEGu3ZTrV2957zDWAwZpHYpevr5aH8/4x1Q
GVmS7fSPKMW5wu4wscGk8tclu9Z8TzAC4IMX5MzyWVpiHbxAzMXGyqett78Dh7L1eZ9f8naNhfJS
shsSnCpibzFVnfEpihsR+0Z25U+8ziJsWlDGxTcyZpzlLp5vLF302cbyAoMYyoAzOA8+gAZgueKl
oqxLlBMVEPZeOsg3XmRcFjqhNgLQ2u0Ml9UjitRvPddpzvScG6KfDviDhUObdqz41PLrj8L5MFsV
K0Cujc8CqS1BzdRbzKL+wVY/6S+ZzmcCAKFp42pjN3HlvG4V3OyivM5mvBwoejQ2/oR9gAQ81Dhx
o7hEcLMaZWDdAgmIEAdoiyACCxP1pL7PMVbmdYzfDhQqSbz09bMhpv40UoPjni6EQoYekJp2MziD
nMDQcNUDWTjVM7BVOM8FeGGa/xjR2KE+JzkKJzwHD5spRpJMgDY1/K2np7NEVwMWyixt57zC3QSP
q51FSL+Pa20GU4B3hLbEHL6H8mzg6AfvMClF5Sn+lDYbLLsFHeR04OHajvq4vajTz2CrriSjszoG
oXlj3+G7VCtuATbe+M6ds0Ki6IZ4kliktZgaoSDemxC7wn8einjMEtx+ufpwUr4dWuo6ogUbEuZt
nNkj2+31y/kx4fdz5PdQ29qIj7E2WbcdXQz33BccMdMHBkNnPpk08eSWsY7K5sBHeJdgMbPem7hG
WVdMu8/ufHOKVd+tzw01CzywbM63yxeiluaB8c+BXBDvROSNya6Fl8jgPIWjNjI9FmGBp+6LHfQZ
xB9MiicfpsYjQtoIRm5Ie8X7Pefe0vopbIEPkxNH2Wn1TITftAHpLAOqSu7HNuLvwpgs8k3U9Pe7
Q9tFZjf7W2i0camFIvcbodp4VxOawQtBWgxJJ+dPLkxO5ydPBhuQ82BSkwHpkt+I6ljZiSevY2Ef
8NQr5568p02cOor9WvHUwWlm+qzGMhMC3rse7r+NsTsyEqDjxMSIW5V5XfLx3uLKHyV+RVViI3Dl
2+OGU84qUa4hzzJ+OTJS0pBjh4gdXirdOUO35USI7674iydczeYEPhGiwPXHJ93RdnjhiXCQcIVu
XkRyBzRuPc8Bd9KVn4zXkeAU4fNTQNYbZ7HdKauVciZm5X2421GLYbHnf3gKnPiLFgoEN2+lPsoP
CqqMCbp5Ah/GoGva6FzSv6KI5RbQVA8XEWxtJKpmgPVTNw/91WCkOPZvqs2UhOqp0LxqlR+nhhbd
zENLTa2SynJI3nw1UJqMkagsuTsxeLt1FK/5XTFz+KGl0tjnNVJNGXdsh659jDY6V1/bUV9t7hW8
jQHxiMP37sj/p/VoKWMXevQTApBv5IzXh+JbLYm572XWyYayUAMKNMQjgIvAP/2i+vxgeGKKQPBN
Z79k/w6+9EL5mBkgOj1k96i+qmXZx7f3omCZxfqSYbwyGUkZ2jWA8mmQvFbt2EFEQQfFBI4kCURv
M9S62JENh1dAnaP41HkxBRefll0odaDoMLBHHes8Vhz+pRk3Z3ptD9qumZAUUW/i+xq5+t3wmVSw
2lOJ5zVrckxIUbEeJ0bDrMgiBjYNvdEwTj8Yi4qZ5g1XeyElYBqpzchQ9zbaXp5KcwhiLuS5sFxA
3WPu1U8YNrGdPFHRWEODy4LbFgEUf/IF5e+672byrgVOV21JsTSI+v4b1ojAESSJvJje4Q10/GWk
45Du4/V+54lz8RaN7KsUgYTOvXKOXJPbRfSV0YdYlLlCj8YEnozopgggKnTA9jglL0dbSteDjg3l
lmKYS/5uY5XnnEsnGoAqYs/Y6DKwoFdOfToI40qyYR7AAouFaImTPBzPbgu2lfgfbyGTsFCGAf5B
uEUImifEWIyuEM7Lk6dkXmssRkDywJR/3OQEnmv2xLab4rAezTNaR2JvSy8PRfuvr+aJKxJy+t+e
EVDulBwaWCZE0c3UAxIrS/wp7+GTes1YGYs2gc+vgqW2cA1imJlc2R3O3QsOFUYIfKP2tqq4RrpA
GTrvKH2z1KE6K83cB7Z8Xx+35SrH6hgRwtMqELMxXi6Vbq41oYIazJHnVNWFHt1QB9/6QFYwrVDb
gx8AX/tkeKNri+SGdVFIc9Vt+3RTnXmPUuDppU4deaiP7WuqsSLhzY0k1iyU4JnOR6rThEbvZ80K
WCP+ix9WL4NiN7rLQfas1vfbK1CKnsnQGSlUx3Dp1abU7zRV1AVoYAx5OlDDZLgp07UmL+7DtfoY
bz+f26W7ozOcqHlscBQn6Z2dpm/kPu5/upChtDwitsTYzRHM5ym9fFOXokKnWmZ+rjImtJozNsTq
CdjbQpeIeAtM9Rag0lL4YaboyI8fUr8t9WfcOe/x8n4eab40cjtGF26uXFMdsDKjE6/7BqCuDwDs
giyup08k2djB59Xf17n9jFb5Bi2eKynmfZJPKQRaOnivPLVz+QcwzHo8Y0L5cqTgE5ahiiz5AUBD
LO2RujHSDUmRZFmKyJyyCbYluFs+3VrAbILDYcwoZYZEpeBDyN1NE6Mc3tHlXXn5VKAxvZp1JUS4
kiIfAyB7LxGgehg5a95/0ZvIV5Lc/eSnYJu1aXrEpmHqITr45e3uKSv4fvjrP7otQ50P1GXlvSLl
ggKRI3oHKmg/CpHsBs05EziK5AItYBQqNn/EJGuRZ4sZVT0CPyVShn/JLSElSkTR4Yy1qPPYY49Y
TmS0+vABOGBPY1yV/FxEFlxA36EuC7FEHm2eSI/GmoWi/dqUSyUUT0weAK6mFR95HFN0exMRo4TO
PX6seC/rc8Al59HLzfDEMfBT55nm0MxUBI2E7UHapJtsfXT5LRDFobSbyhngH0oa9iSno2u4tzBb
I/1C9bhAKsgu3h3drR7O6BBBFG5xr+Q4dip/8BK42NQCVMfGk2HsjRMMmDquBHK7ZU5iYWo+q3yF
a71Uf6E7KAtpFtONvi8UdWO0KRxKYypTEdqhwcDdMAGC6CnNRiGOfMqJSUrAApa1C0CUgDoZPF16
4PmSrBKMAkR0UDA88wKDQxf58XpF0FPg4NN055ADiS1eVGzUroj+JEsgjybUqtmSV1eyRg5MgUP5
yxD7toXr9lkxjLHwlPFABmvY/flSn9NV6kgaGd3tRhb5Eqz780jCwfYnHq94QR6ugvjc0ufl8jvj
HGs99FWPOJukIPP85swdsWQqQzECst1VzqkY8zD01SwouChvFKI2McU6PYHHPo1tClrWJd7zS3oK
E3yYCutO4+aVZsPTMCwiUDrstLTzyLnPSZLkbMfJhD+ByrhxkS+D6wMV+Jjw4lB1YiNMLtR1nJQ8
Q7Uln/lsIw03X/MHFHCHfbFNiZchbXUG4KoSW91kvlrDmf/ObiEVx/3crB+xDn9tYH+2dPR8jEs0
qGRqEssm3o68Pak8UQyeeDvCpz/3M5i7vCRAg/jSk+osHBphGoBmAz0S00kuEV7yY9xBg9MltBE8
FEoY12DTAklgzITndewX8NyaLiq9nklZl9MfTQn07r4PWPbMwm/Uy69kowwX+yE65JRwNTC0bYTL
rnkyPmxQFrBlOr54V3QyZUTK7Gn8VPZYkS5S1y2SargZvmyVmjl4X78B/STbQMYqQY/cAjf/D5MJ
C3RwBAXodiDZi6UG0AkOHEDL8Cs+M3IWmXR3O4F+vdGsjnd3W7wfyzP4EkhJQc+YtHH7zBuspQlI
g4KFDOU1WcUiUYK6mqMeOquHZnlzEzPXB90lYQB8Lm1tHLSz+zy54A4d8ebhNcmZzPKeqRzlMgS0
Izm6SkFrk9Uz4AvRlIijK7xfxe9Ne/Om85JLF5Jujbj52Kw02EUQn0xtL5b+D7f+Ym9dMT0ZXzRk
CGGCox+dGeYVAqjgxVvjx4HpxQMNMt+f51y38pcdf3hrE9PKgrNaDXWMWaby8wl5r1Wr2/bLqVMF
Y6LdSIUAIXj6Piz9T/DG5/cz+BOkS6zYrfu1X91WzLslMoiAA4wvhMBxfl7JMOOdJL5Dj96cWSmv
gYjEu8nBOBh942olXe5VqF0GnyCRXdn5hMcZWp5hCLehlwMWUDgaEEwc8/kA7/uFuzVgFF4C7OGr
rsopr9tl4GLEG1FNbuXXij66TEgta5gJzz+twzVMe0PPTwYTn/AYA52LBJjP0kpMFnHTckwCF/wS
BqL5j12Pz8UhVgP4j0P5sEE1whmTuKQG8ecYCvP/X3dwAfe70RAeAN/mXaHCe+HEHsYwPDQHDytv
M80QCCst4k+wTznpe+OHJh2mPJhWHJVvkQBIluK7i9ihsgYTSkcgCS7vyQ5w3nvKdKNcGUXADO+O
WorBMOr52hp/PIlR4kzuPeFpmRS/ItA20L3bpML2sEXtpp+I7WNh+MtkDUV7OOrQ7x+3NwxRrNCV
CxMg8mc52B8zkipvhzFmjZ9jQvAr01mW5wnbpw2ZmvSUCtMfSP3h/cwoCNLecTtEvzrpsvXTKc5G
y0YJATo7TFdvImYpLOprl/PqT4dSf5uRnwiuavTLuAIiYRMxJBm3DC1dZiDFC1QObDm6IMLEuH3B
mzC2o77hhJm8W//o5nygp6kzXHGwvWfNZMTNR27PsstthA7VXGWzyHD69xEPT+y/CMH27mvOSnG+
0ZaPYTGxEeX9dX6pwWf7xuZRW1XMsl5c+f0s293wTN9Q23BXLqt5w9oLiUbJcHHEzo7ee5Ik7lNi
/bHSj8QqSIFS+8PzSooyQRYr0cuxaipnOuHBQk/GhAxA1xrFrCWjVfOpxYHs7SkJGBhsPwtuvuKX
z0A+3BKk5aCjSFk49POGN+QO/zZ5E18n5Uo2rNdGWijLceaLb4zLzsnicptvWMoDOJdmigqmUCR0
4tZ3u/Bx6u0+UBBqDOHUDgNG7cjElC0DMKuEwFgzt0XOdvwZiMrDIegSBa600i5HrwpaBhkW0OxQ
ddQl1WRjqgtODJtdb0RKcg4ogI8a8saGETPUfvEhOobk0MtkPtB05VLIADCpLlU1BZPGfqKzyH+v
rxT9JZ3r7Bi8/yUxMa3KrQuLcr8Lb4lNndYjYqYNsniOYrzUduPIFzR35tMG5Wzr8fGntkvnSIHP
B/pv+HOS3QELGjmWIlbaiC8c5AKfdePMryhsIngBS4KfudJOt5koGAMy6r5mzIuCoBFtoPk5xe22
YYKmcR4R1kFzGpfT3gEcwq10hp7GD52ylCbL4I/l5KLA7+jJ7J0mzS/DHlBb6I4ZgTDqYcvlrw/l
6h4/NwMRZJaG6OxhOjJ2IsbVvntU7w7INLpzbnHW9ZdLa5e8VCygHIxfXrjaSBFecovNHFlX1gQa
w5L05MmdaD+BxI1GIDa4iouA/mHeOpOf2npsGA/fnPHPOyxj3VPvFm5vrhHry+paWr1YZWugsXgd
yh1zY5wSYKb8dCPPjVM6PRLrMK18rvqYPfZU/2lmoEd2rGuOE1aLI4sgnBTx1N/dbytrFl7YbHuE
ALAXQGU5fUcGtSJV9RoJPxvSf3fNfuToW+g/XLnM9VqkbCghbkzXt6WPiDtxzavZmcPgC00eD8vp
tSyXBqbKaT7PCCph9kP83OzEnrjb8qLykrYBxdXk/YNKtHAPMXvyD89Lyp7/PgVyvn7tc1zIEyyM
E/bOg1nz98I8dHMw+ZhxNceZABWD4DcWLKsDqQu+BtQr4oP/+NV8Bf7b7cpEmbVwjetHWbDyWmue
l93tJqTFmVVbElbq6UV8yTXgJIlxMYpWnXv/gG0HGTmCGKROlgPlwavDNqSy5l9HLtQvT4UfY+rx
l0U31xT1vLHR409Qx4jdHWNRB4zsjvEoBnfwy5ozojokBSKLGjrxgK76PsfIs5KQLQKYmmj73H8E
vKp8HnqzZtBMwcUUFvRvB2i9IklSjMIkhNd9vGR9iTEGDC6IjEWe2B+bx9LpFiRvbfFB72CYd7jS
pMpby44H0FLIqci8d0cfVjhyRBb0ZDHEyu5GoXoXZDHynJhSzhTFBNGOB6jevX38A9u/sT30Rji0
qHiR4Hi6dd/kDraF5oJEcLzqXD5vLZA7V1ml28lzW12k1NY3d8Tnkw4XuHc716DewudJDnPWL91P
46anFtulBSeKSxqe15ry47hwm/Vn8Y5AylBuHtcv//XXzsuJh/ZuXu1MsLMd82GsUfrYYh7RTM5w
S1S0tZxoESt+Cz27NEXuuEi3Kjz3XPHVg+RKWCDISRFKJWJLNi8GTr2FvWGnmE8+fSguDyzgkWea
9D3h+bX+BrWHFKbymUcX0LxxMzfmEoqK/e/WDjAIAGnyefp8pka85+cMOH5ppXa4ouYdM6JbUP1l
63cQCgFdYUqLZzBaNcjdhR4eeu41Nb8gnr8umYJMigqiPGUHlYv7FSEh9xU8b4TA87SHEwBDHUk0
Q5jj2oBYDPZtZBJT9mR+DRTQf4PShBvl4CclUk6MSNc9i66SFe/quZL2nOb9BNG89vu+I6e3B43z
8bFiEwHgvP3homUpGD8CZGao4DjDEApgbQyHhDt9kArsgHqrUW39pTFfRNmjAEIYiigo5cpzU9QJ
gBfn9yjxst0Hl1PiCTI0dYovNebj944uYqMh5vqsUpvcpyltvew0v7r3QXKYudVCsvNda1pD5BLX
R9SStBC+/0YRbsf9kN1Ma352iGeTA86mhB9lZ3CE95aNZ9pl3uAjGAp5Uh1jbtP3raU9dqzGaxbo
M8or7qHwZVkckdad6ohor81nkngV6j/sTH4fSrHskONDAsB9/poqcTHt/4DY/j0CqBIoMAiJcYnT
mRpQ9CbGr7x8O6rnxkfJPCPJR8uLFeaBcyf+bNEXtX/HP3oWNnd4rihYnjOMoSDrXjpsKptgMrTG
TACpSuYPtqRoGN3mrCdbGn1qZm/wCtDI0/wN2fWE8ibJCTFkpMsjLkiQQ3W/PRYudUVGvCyfaBqZ
3jbcFz83tGwSFq4IswYRvrBsp4LgZJpnlTAmWHrF6kYC1TlJFsguJi8AERjER2aSu0g7wDZxIQ+c
LA/rNFAXz3zyHTn92JRuTs3fK6+CJ2gWe/TjfTVtH1wjS7pwqvAxGgreCETbjnnv4g16LSFXAzvF
QsnOi3ayIabifgGifd+SXs6cEqE6g14OHNy18rJsZm9uAGgJs9tj9o5abgqUYAq+fu9ejIhO8sRJ
+Ivs8smE3Cp/x5OXzfw/RjrFaoKlxDmmJmDTIcbnAlMvM0k7k+O7lk8DuEnbkjCku8vXH5vtN9TO
CmnQAti4gccUeR2DX0SYsLUtlmos354kJWcz9ouQhNMIoRNqFTSi/CSYsfgcij9HpwEe2FwaNKwm
x5PX+IyFWXyCwQV76YN9TFFD0qyfWSW8Q0aoM+63+xwTCjPutXxFr/BYMQPmh+UFfdbxUpeuGnnI
goALQVuMz4kdzF19jg869GTsV1+bh8B3M5cP8OG9FABAY3pQTZ4jmwvfwYqbKPGQ0yfSEdC2ljxn
SCosF+VM2xK8tubGzyikxOjAZmA/uiQnIkrQPKP8Xb1ZS1IsDBjJEXPxRtGbzjWPwiWU980EtjA2
MRofJNZsp+ajNbqmB+qRBHs4ng7s/FGHMC5nVzZgBcNZ0h9QKYIqO0Y2pUv/xxvxRqYGuR/55K2Z
CjmGljrDImWwGGDKQP+PrGDyddOthJIJEFJvxkOkryZwJ829LQpeBB91GI7BKZytNtRKqlIiKH0F
el4Os3ikoJKxJWu6lBiZAp8H1f4O6NgWqNzLP1GsXFOogEj079a7Dlo+BiRq/HB7Ygynm4UdGJNe
RUwIqkEizpmD8PVQS8V6nCKspO35e5Y+kTmz47z2VGbWDclR+vbDEGzsVquE787knYZAZsExff/0
roViZz6ki7MSXG/211MF8bTxqSEJzGEm1jPjLIFOxcdYClHPC13R3RlO26nmoYtesgvmvTkMH7A6
kIqYE5kVhBwVtbPm6ZneA+BO1F8Bz5oKIs9jknC0AMZo+HqM1YMaznCf4Sd6RyyZWY7A+pd87W13
8ZDL8sZsFim7WZ8BU0FtvT7YkuCERPWNMpukAhXqqanjclE44VSnNyeL4awPddSgOoF/bNN+S45p
/08JUI2k58+kwCfuNHsqW8q3jQekF7jtnW7OZozCW7vI1mi3dfAwMFdj8a762mxuyWq3H0NKFewF
9YHlG0rUFapjPtmHdJP8HVcayxsmjuRf9tb9j7RTtmQ75ikuIkvW4QD0IFOzaTTJFhghr7rNE9r5
3mXajWIQxccU0eJxhXUgptUYLBg5q3Ya5MHQbJHb8ZnYSDYWAJfbY2ZsdVMTQu/ngm3yZnjt/Dmb
wFO1YJG8IUJRaKYqi0UYMxeziBpPddvpbd6v71Spr/i2UNfAAsgfWMc85wuFjepfQsA6+1KXJSvS
lbPmf5a4wSk4UBoB6VMdTOzOj06J7usA/u2OdVE1LfaNTSwcBpDbH/rYrbTqQ3ZRyAC/fkYTy9De
ZmVbxIP1DY0Svqds1Wza3adxf+HyrCq7wP/bc357KPFTLtDtsDQxOU34PH5EeSCtEfPScHODcIrJ
FjUcX2mhe3HLfqXf8LkHz009iq45frcOvTrfkBNME2lnPPXjCafZ4u25a7llD4ucMEQmVTRzVkEd
qhLTA+gO2JoRwLzmRKPEG1KIC7QzxrR8il4xJ+8WmpaxZLSwS87aBhTEReYYqnTSUbgZgmegeN+v
78Gw22seitJuu9kP7ewXAblTGBbat9esRKuJRuOXa5/aC8C08/ia+W91gi1k+EYS0Maevh8XeOD9
y4LsI9p6oju+y8SlzqTyYqXuq1uDGOR7rAfKrI8JusLnpv6oLo9vFjfr4V92ynXwzCaJSstW5F/m
cbXAqJ0cjk7idXPyPHCgPlyWmzkmgvDbmK99eyAvOn6S48lPTrsjO4BRkXGP/pDCnaCk2ANX+imQ
tk41EqUTrgtRGMbAXpcjQr+Hf9qFz3jyCWh9Ovs7xU/5g5n2xnnqq7hj9uIGQqMz5GXAFoosfIow
Z8RY0mXrUgmViRYyDq3gsZn3O0leRcna8w0z41+HdHmZ80Rynuu3FLQthwZXOm3IwDfk81c2e2TG
GHgiwY9ugwHdzd3zoHulmzl1eXNGBAGf/rmpzrwnkw/JYza2F/5e7PT5vDqrQPU7cZF6Sy4nDygE
yIDjvKdXx7kOkJ0gAw/gBeiK5MxUgcE0yqE7WAEUuKD+zwrvRro0zvB534rtwXMDyBhfvM7R5T1r
UBv0BCaSMZSloIOcxCLxnG6SJXrwgjKQHVj304bxBbmtNthsRENbnZlajAoTJgqhQTwhnNeEh7Ik
Z0X/Do0d72W4yxt+F3cNv+sWqb8y/iefWDZpI0xFi/JUo9Nz0xRtPHwO7j+2pfmBcGSAzd3Egxgz
q1vzji4W9zsRUNA8cVEeZXwQxzMSVI6mCjcYU5EYnFoxtjfy5L0qwn6dzTm3DGbbQxJ5vnRJRAsC
uHKoFgjQEB2DMmHWToPIfgXNjmFjwxDN+J7YCUJNWjNRD0PqMERUSNVzn85CbRf1aIdwiwDA43gO
UeV2C5jv5Rt6H7oArfkb+N/u1zha5DPXTRnd8blgJYEKhYWiRXTENmM8oXBiy19T0BCZJ4QS7Iav
OBharJ84GJ7PUB38vAdYZhsj1L4Q3VOWbiMZCwjvOX28y+63IL2LsK7xWCW7sjRvhXUfHtkIT7rR
0RlIw0kut7RH3eVZP135MzLHGYdlyZZxnMOeTNmg9O1gW03qutKst56skkF2/sDauSPqkhTZfn/8
8vj6TUswIlC4PwYforyIbiqK1/Thll8VuWXZkK6NmulzKSRMmGrFfdumyqJ7aH8Zln6BJ6Use6jk
5XTZeJKN30GmbA2Ye3qLfLkd7JhzvY4Y2ct/4njtWyzG9ECf7Dp6iQyQF3Pg13rIlKFIk1hGE/Ju
DGa9YqGTD52m+MQNkQ5K1tpx9+38sS8/sSIbAOAbaXLsgQmDXRo+LscvElZJtstc4zFlz6Whaia2
oNfI/Vb9VBfyRsqm+yVvDoNUssH1Os+6jNR3QSIMGC9MuuQklYEs6T/Sshjgl16XT4a1468/asaU
m+pybHSB9LoBgWi19bFdPd+EjYK0Oiez7DtCjXXE0cUkSXnpbnarj+YYMcitJwmJramafZEuMxl7
Yfyth3EdSTc+LmMtJnyg8PuUt7S80cFcD4c9OW5vhcE/bKmnjAdCzV8DG9zw+v1R14Newwkx+GJ/
KMrMFV9cT3u3KdVTKtYZMorOut29Xykm/NS7N7I/+O2zgTl6d39GU86y23Ga15vsGz0gq7eATR7j
16x+EWTWGpNxl+NMNz7E+KUD3r5s3zscaeOGyXKL6khjbai6TBsLVkTgptWhhwW5mw4Qhgzpp02Z
YSv1E9bq7WDKYT6Y8q9VYzW/mEoee4X910yDNQX1AZHC03zJLjdANR8B72OfxTVUcDWMHj7aDiqK
tbp9M5T4guIzyznz7oR+cPLGBdaeXgkYM9C4JvPcZb7kotDDelnS5wBue1rvzpZ+kl9+uZyyBGKD
SEhO5ch/TBikkIufqlYbTh+AJlCzbOvwZj/dfjWaPByQD3grMdmuxp7kKaf2FyMEkokZ9A1QQj52
jM5DoLxVkAiRNIZPlkXsbzmr1wpjQ+aHv+9AW6Akf500JgCXPXUsg5fmgknakfY1jCQ5/CAKFzQf
W3R1idfwRWFUMk7eV0fxbI6floRWB4hn5faViyg6h2PrInp0Ort1IEUHXfBZ3vwuePxy3sxou5mN
9X+6p/ykswY/s2IyRtixAUClM7Cr+HPA8XSgXWQpQtGCMAW1MRL7BdcauQXo7yhk6CiR1LEURb5S
IqBE4co8lbX0YzUglIUW7SqgpdDAmXGjdG65M7p6xk7kuQH4zamIJJcEAAr7tcpw5MCxwx2ZNHOg
OVS6GRcAAc+kPMCvwV/wiDhW6TPpkvWbD7pfgsVC2gxBR9CMwNawy2Fv1U2YEiASlJa50MSbaG7R
tnfcGLSJd0g3qH2F/IQ0wLMAmJPBOrbh9/ON+PrET1DMcO1jh0KXC0MOqCUc8x2y3hsQXH6ww/sK
GJ3rKOywGLioEoWmmoUM6gfqcKy2MOwGFoEQpOLt+ck/tEREyt5Y3oncZR4/NWCHxGDsoS2kWH+C
Y6TJQaDcuPTB/DPPDx5Pfudzs5QYvNs3US8UZxpVwgaZmHM0PEi7RlJVYg+YwBTpDt3stk+WzR8x
YKyY/Cfs+MamJahFSAH3HOUyqs18oeyeoXgQ4MNYwMHCpqxmJk5qAQ/HMNYtIoFycCYgQzPWVbfN
sy28MxEJQUnVrasx0yRE1cc9v/q5rfjxeNyGctJlcWpf0LAN+QrC3Jvhh+DNz6uG3PisCWh8SItP
hQvNHRszCh4eQveMuF7YWNfkJuDqbTOGWLkPff8lWVmpOa2KrJ3i/59JbnDmGcMzxn8bELXCfcVb
VAYPqE/5TirHyFeN+Ku/BWzyZBzACHoTn4iBZuQnw/OoDXoCePiBJpghHMVPkZ4Se7DC6/qlVmB2
C3xh8QGN6ZAvcC3pX6iT0Iq3LrILNOsscQrGQ0P3rnKyQNnkHgpSKqQON97dpeJH7zZhUaaSisx+
9wVxFbcowhIcuNEX/UQrfp2HzUHeIHEXQtM7Qz2hbwuYGXRI28n0QPiKLh952JUvIRcuf5LsApIN
+A48Ur4V+gRlN4Q3aLgJ6YSqd+NzrwgbCI90xPZ+00dFrCc+X0UlBZfHvqnpO1DMX7ODijsFwhUe
w87/ghFeySieQZjwsQccLd4alMIWb7O8X6gIUBhcZk6muB2lnlCoKpMyljFD4+wg0SUJCjLVtTkP
WycIAnszBQ8qXxYsPKgk4Avyr7cGS4unFi5S0EIGdQh1z+5YN4BTl2xjlyaAmcIi/nhN67L55/eD
POzRAZIlNMkMhxKp7wAsBwa5cyz3vULCWMO0xOWXHx8Px4N6NWAz/EfTmS0ryixR+ImMQGTyVkYV
FXH2hnDaiogCKtPTn6/s80d373Y7AEJRlblyrZXGoFMFdzwharvAaSGz2EL2xTdmxAGUGs2RfY6c
ucuohuKLw63DwZ5GgcxL9Aif0iBHCQp9oKNRohJCx0qsOE6R80FF/2jX/fRhS/NkTYEwFZUHVpKY
FciwngpenLCx6N2A+7LZ7DucLortkxcAvYK1HZMW7r60mWBiNZHDfnp2ffP5CeqWgZZLjnFRLs2e
uvnzCmN0Xe2pu8PSgaliAECy/tS2RJNDqGQX2B98015Me3nawbi9G26y5qM7FbcBjIbWlmWyP0dD
HBbhHefQmAB1zFYaxbQBNuaIWbavadePx1SP5y00X0YPLV8L67MD8M9xDLU95HjXBeTB11E9KwCG
sdNkNvlvzHCf57PUKSBZD3SsIlBkdmDc0JI8mmarL0vHrJ0UE+DOZlORCR1x//H6QT8oJvK4dmmf
gJKQvfmV+fXWLW3igWzuw2oE1o3MF5Kii50l/WrEncC4ZA06Yaz2HDxREF3HrYXxPF2PyNDAFU93
CML0DFH9aopsSMsH2qGxlRGefXbtGHPRQ95wBQ7UHRMTul1yVUT003gCJWVKB465TnXp5tw31IRV
MLxuKNPjD+4R8EmEl5uIT7FLk1CHMDdjRz/Af4F7jP5g3Ivcoy3yGppcXp0+nY5wLR1JCJq/wkMI
0VWim7DwoVkZTIxyeM+tO7ZUMbxA87nTYKkWNlkKR1ByhZDwLgjqpfkemKaUaKNNVdu5ObApKObm
dAO88d1ZScN6iL1tYIxwi7NZB5m2qDK/TCqvOPHQC8gyRgiNoUAx41RQIW7YytBPlj6LYHxXF5aG
6G6oBTi1IhNMLbJC7xU8PJKys7K9hUi94yBanNB9TR7TNMA2Bd6k18PjSHU3J/+KZsNbOpPIZQqm
/vuhwTXqDpvAHPjOwb26IAD8+TzELic2obUIoBqA3md0m6JsZL/1qIs/HE1gwfWQNGSYx46/TvHX
nMFpZv0JKgq3demOTWvqEf4U/cOVGhStpQ9kM9pJPuFgpeH2Qfm8JHN8IGnuocVGIG7yhpxd4LiL
47MDm+A13LjZIQ2MGXuDETqJPHoBrsCCRgSJx8+GXoeWsis2nbfoqZ6sxP3ec5VZPae4RZsZyJCO
kIKEyvDJ+kJWLVwctcFrqQ0utDNhJT4me5RA+DNoAcSseAU70rmuwGg291lE8ySho6xtMPeJ6OAb
LSBDcFzwdlEELzfDlnit6yPlGuDGNkn9zuSEOnRJM23M7cBZgWiGWMJw9FA7TRRcmBhqO7oqDhUE
d/cFqAI6H9KnzqD1unjDcbfu4kvGekLhyfwMWsQGgwjHAxjzR8MF5RpB8rLJjvi+WkAvPDBtKDl3
83N8HlGzGDYJM7cdNWxGPbEOlbxjG6r77wm0slhp62PPR5u37Du15BfCuQT8C+2G99qXCERQVxDb
7YG8iEH0DYXyD6Z2tZeCWeJmej9h6VXR3eFhfs4ptYo3erFRgrNkhPsyEdzgjpj177t+hZ+z6hR+
fwFVTplDIdPx5ghUXx+zJqL7T+5ndgbrjBoKbfqwEnriNTCAXY02nTu0IRBhbThSPMI+vKVZ2/eC
GSthLVYhnC8cd8DDVex+fB1cSUI+5Nf0LqB4uuvucaLMe+bubzRoBy4t4akjF9YbPqFi15B3hc88
C402NrQSaq5TwVqkrIOeK7aoLZZ4yVDpQvAIRoRJ6BQPKkIpXPnKXduDz4mVitUF4qdOxRT8Gc5j
3AJibL4+mDkx6yohvja0CzyqzE/QYNsBmjlh4nRlTE7+/kD2nYZ+30N5oi5TYJFVXDrMxSqKnQut
lnBWHACJ7KhivVhb9jAbqHTKErmUL1EvnMO3vhTz69tF+ypzwakqcURINqkuI0y7C5kvLtLpIlko
cFBVq+DawfZYAIFqYQxdZdhS2Rs+cOVBMcEd/bUERpwKmtvj8t3cV8p7jL10b1gHeGRNPh+3wqmH
4sfosa3o07aQqUHsUuC/v96CtjN3k77FYWfYeL3dlatJPZhfMOF1dQtvBvvj906FMyIXXHdxvvng
jUVa5sIvAiIzH25np+40phPUP8M+dNw77a9Munrs7mjzUrtX2FgVYzKGL1UfGgqsR91VwBjpQ7VI
AKi+AxlLzcdIxRLxa+KAS+5swAyzZQiMiBIKi788eDd2c6d1m5PCP3za9GIS7JibqNbzOcZp0toY
c3d6aKYtDbJCx77CnsMl7A0BXJAPu1e6MA60jt2/2eSiGIz3B2yDXUpmnlqaYXZpH7Es/Bz3K2zr
HM0teSen+FD7t/NzyW81sAYrKIUjNom9O13bcYE042l+4PH38DxXa4H9nD6YtWJx86RdFLUBKnJ4
cjjPlAYd8CmtjLYQtCKn6+b53dpoAHg9guQEbz021ZtdtTapM4U3zKF9fH0aNhJSTiF1hrlOsRoa
EnMpZpI9U4GhmS7oMvRag77CzFGd7x8UqozudVg2bVGaQuZENd/ZwcF+XgryHOdrDD5zWqWki2qj
Wso+OxnzwukDVVgqRCmUahsVIM9sMGhUBxLofzGs8c5aXvu0ISF5snIOhLYXRGB9Gmi4LV4A4MPb
8vS2Yd2hKkOp6nFOyKRfsisO++2lmoOnzY1+6a3D1uTHiEjQ58vEoFBk3OtqzRWq1jxT4NsAPk2n
8dbsNE7zRwxzsyGbvlVn8qLj9UmMCcNUVN7nZRBUC9uoKU2klPuTGXZoqwq986Uf6IF+ZlZ4XJJF
AdlY3Jbck7iHrMj0HXiC+KJRc2AFjf6MdbqPR80EWjatWcz3ilgSDRnhBUxYaE3aCvUPXifR+gtj
NOzR9eUMpvVeo6YYdcbqLJqTtVKDV63ML7ha2JH8UTUEd80x8dXWQDXZMnJvVMfHEOHwqM0nGa4v
lEwQADZ7qOUxRCLq9bCX4Q/WfmPWM+Td9jNol4lHhVhUymx9C5/WSsYK+cYceMZgCA2V0aTeGrbM
zxZkqA8/lvqdq9kU3GbWEaDdQpw6YD01tTmghI2pl41s0dSENdSgM27M8W2wEESJI+fOie2Uzovw
u2jD91h0wg7UgAuVTUhMhIgJSxdditE6c0PYOszMDEPKA3hSog7aJV2bqEF+bTrBv2msTjl/p627
1itE9U0oVcy+L8EjJqimIRIFdMjau0wwM6g23HfNgbHO0GFg5If8cAvuQb2VoWfMao+lMybiuhK8
sYBYtI+Hw9S12L+DTId6FUVgnEdR+VHLKIe1j4UxcDsDeDghWjWT/dvlD5xy3SOGsqIJziTMAS3D
FmslKDVM9gt4pzewaihorOaU9WpgwfpczpAdrtrB5QHzr78G2aea4mbCMHfQzhP/6kKkNA04ZTp8
M6RUtkH0VdgX7Ji8dEL1I9tURDMrKOLW9QJhQtT7a7QeVJ2YUNEF4JF0hHYLf+DmxPM7ASmkOFRU
D2EnQJ2AbBx+OElyb/yd9I8PB5s16lyVS/qnetWEJhoulYnVZ4HRABzk9xy6LNzSYpeiVekuy3PM
vbRjCp62XKFsQPudMqiX1Q8F7FInyAnju1wEhmAF804Gh1oKEPFJDiRAsewMpnmV7IQkbMdQ1da0
AGsOhkZIgyWVly2prz9x9mEp9LnFnHXFsIvhk7GuZJYBTx3Xtn21T+bxHKMkQXsGVMKHnTsBR/gB
asp4sP1y2GIMU5byM3QD+Qj8CEZSZVemjqnUHvotMVpNtFI7DOMAyf0stWUTLgot4q/ejRWQZnfe
w315lUmt0Wut8dsTIFw2bH3FrlYEgmMMuagTP124alYVcqpHiOhR1twR1DyEZfW8UB0MaLMDEkTs
3gAVgw6ui89DvsxCdEnDewi+zUpMwrG5+rV9XSbL8u/tdKc9anxEDxeQlJDqUUN9HbQuMgkYgcnA
s2JmLKgd5NgmLSJqoX1/Q5w6CteCyU+FQlZBAk5qnbDuzmAd3wakYOWiPjdTSncI3kh+9qBLQF6Q
5WjrhH4E0ICsnKQWAVyFNQs4AANeRStokQXdYlfFsCk5zF45Ju1QCko/mr9ZyD5D5SBjObvLp7Ct
7M5gWw22MvslNYxHl3YE2ieK2nPgiWitiv5LVoyB19XFpaR/6E16NP9ORryDae3rVJiHCyrlh45q
Vu4XB0mcvC78hDA+P8PWrv+MGaiJIzk38iGUn5KFO1Ug+Qy9U0bwCoY1LDFk6R1q90XkFtL6Fa9H
LKNY0G2mAL/Anse8jzMW2cMNfxPoMCHUY3qxzBBJ0o4svVk8oH8LQbkv6vR/7y2AA4YT2IGcKNq+
GgcJU0O2w4J8eP4lNCDkVWbN1UuxyXwo8OIOW3n9M8L2B7xCYmOWVTzyBs8R53uANxfuuZKImPuz
pw9ubwE2ObcxQLUlnzK4n/TtyCbfLfq2UiUtiYdV0OxixXpTGMtcCKHwZXrJBP5UAztK9nAigE0S
3ImxYPtR2rtou35IT/bgEu0+R2BXYm/kOQgxEAlefegddFsOsA4xghNVPJtkZ6BtsYxqLtFtpPfn
fbjprJ+DGAvkgvwXR1CDlPIROEWAKHHCkKvcLiGfgaurzKxPosU+kGWQkHD590y91HJQVN8XVxj5
EdGceV/QblUMvn17vDOcBuhVAHrIYUiLACLTfdFBN8D0Jkw1gOSOkKzSebL/XqBXvDOnadw3syPJ
hXpM5uqG94A+AhfRq7KC8IA7T44EvKJELHThFPpxowB4o4sCP5M+CmS67th4VQAFKJnDit2BJSx4
AOyWhxWzCMsrUi0afmHvnQDDZYQ/MDBW6F2yyKHenc+5ad6T1xwZnjrIC5NZD1OtRDKPrNWoobnl
uksomivwLr5B65N8rThB3HEkPciqkeMA8ieHlFhAGUnreIwUA44BuagV3nEqqFcO4R9iJg+71XKS
Wib5iDJ9eV/vBlHx43wc8Vg61u436K5TiDpOBtuv44CuWgCiA7xordsF85/bBUfwYw+DDADmUc/u
/GHx/4ptrF0V+KtP60ZjqRKrK1keXHf0rajpkSTIJP094hD3O6zdbE97w9n7iPu5oM3Add2y3FKL
IVZOQ8obRGyEtjqmQuw0aLfvP8nt+3pwJh15jlT09g9bhx5O9nfOQkXQHbSbRVl+cJPQ/Ay6j5Ge
m9cztt3A+oMUejlpdZdUDnZzbRFEEupdafKATgcSQoXcm8D/77EjWmBKKjF2O0VIgH1815Agk0Bc
YBgal4x0n+iIpTqoBdm2wUQVZx/GsGFYuHlyGlvHEDpKnDFB9GDvdDAnvpqgnZi6KWRm+ONNRQRG
LfWHiRLhgffV8Jjxa9hDG6yx9UocuV2iBYrW96/XEhgjC2pXRGffYgoh5t6z+IkGnDWUVQ/QL6LL
RmxTub3twJjeSKNvqFgsal0JsQHB+0nYw8F1uV1w3c03ZH2EpeV9kKOL3MvzSDQD7F8t7NQ/v76z
9NSKD89hesCSiCC/WSt/8FThWeQiGwAKRYhEOcnVXPAa5uHEDJ9oDbCVZvjfHRDq4ReY5ibU/yWE
uhvuEvz/GlUTFoYjMFpYDHHcodCRjLhLaMgNfTQTreE1ctHgeulzAjuHeFibzJI5NMNoqdoQztZv
pgnEuVrXUjFF/aPdN0nIksYqgvpXYvz7sgDuSC8wOoIEQ2pKVUQsb30gQnAu8guGDhKpzAHY5u97
z4ICpozrNGHqorkQuIDEUrwHfpUuujHgco7An3ECf7hd0E5i9C44F/gSsQ2wH4UYPlMvqIcFALgg
wGoJOkwk2kxTG6OhLIjHyIkkU3Qn44pQgDSXoMlcJrK6OOQqMSMiu4RfZOo4OIwN5HS4EcKsWGpT
UqeVwtx0G6zkcdU1jRBFr/Pxn8F7Sl8XRuBMIZ0RD6nAYflLgkM+aLUbsDqX+tyeUJpQDOucUbW6
Le5O55jzfS6U+qIAvgQKMIQLNrMOdyBL/3V0AruaXIdv6xqIOPKBDCedIVEK7txYAHacsU0659S2
x/elt6mPpLwuBu57ylH1EZkxgWLhUhtEWcxszdJwm3FFJADIoRrGgAf0b5ISbDOsE55uTtd+LaNT
ub7r4xRLdv10o4/FCPU15QooZ6d4+11kuilDrW3d74ImnvAnqLbtZes9tOMgpU3APTPLfZJb76Ce
voI4eEz7bjTrwWQdoFdK6fo1gCkpnXvYkVJ1WwJ+IR4w4LigG80EvkqJMN6jV74iwrzAKtcNhwKk
FhTH4hg5X6HVZh5xH2u6PPaJWOxd9+7piMwxoxNQnzy8gONu0d5o+3b8ghIIhY78TwrpTI+bVk6z
BQOCuUuZFWsU3EZYEgiuqeOyyBE7kgFC/kNaxzxffS3qF/lKzAykDE/s+swlcz5LXHXJBU4O7MZl
fMyqFdgbSo/Ze/V2r/PTACqywxKw7fTxeHFkClLHT2LKVDEJD2RWBYwKKNGA1FE5oRDUyzwJI0CX
JetNTkMFriPeTXUn5RRxC1p4UhHWs1BSKStGtCD2cjMeTMgD9tIETgSURFzUJuWS3BxQnrRaVBoO
1YqgsqUlNnQ8BA+JjQJlfhWntmMXpCE8Jxqap27lJiNEfTP6YuMg0xF6DOSCtJvpw06sucuL9e41
1N142IatC5yB4Dr8/JZ/Cqo03aI9IkqkasVijvJIJwAYEZ/qXgTv3E+gjXDwDxwhYUSTT1D6vp9y
WMrS8NaIhi+Tz5ErTdqFgZV3qrYVeBBm4gNCmzakFcnittHOnZuTHaMzoI6jbFXd6rmfEWcuG6Bg
6CgY/VzZo45s06G8RH05N+ABdTca5mvoNCdv3SSU7o5J4DLsgrVxO8Fc1t4hAFuAb4bYGcC/+JBR
cEVozGpSI33MQg6bGUuU/OjxqZn5nGD8u1dW9ULfcIWgcLNV2qCVBNrUnsDFgRPIrsnkaI8yYhIu
dvS4hPBKIXt+24oFCoeSsIRMd3e+bjnDKaI8oxOV11diQUTL5/62CJgGbOSaksWUh5SyF9Eq1on7
Vr+DlyByQuqh1BnHxy6qsHZ4FCR/HkNOwPJZjAZFgAmMAvGbcfj9XPfYJ4bQcNDEiKmmoGQ8Ev/r
zpECm5d4aI2QOKKVIEtwxC80y/2964YM4/dptlCSUCm/38VrV8SLaMJDtmzOEEHylMKbxEuU+nkk
Ni9e/Le7GxsWmxUf6PyepYcb/ycez4oUXCRlvz+cdkwO0TYcj2AL3BYOh3nUnX+vdwazY73kW8+A
lrlpeVmAEYkn3kbhnfa84icKrvVXHEE5ZL+4JR/ox+bUQ8iqU0jc4+JcnJ+7fy/DhaRBNl8mpgCm
8mI5vI4T77+fvAQracRGKOp5xRkRLOUXAKwh502D/qqsa3aSgC3ceyw/dKGE2wbvARIlGKYt2QAo
pLEtdaMejgSqQ2Xq9xOmNru+etEoZm8fdiL+UWQUb6j9D+QSSqtec+DAPPGIMA2X3MdZPPfhg7HH
4fLe/zbK/+iEY5TM0Z9iToDa6MyeBRw8DTlHr5BQrDlURBGcB5CpD+o9vNnZkdjZZ8jmxVMRT0Ln
+vcwn149PhaN+EHY9tvUI6j9fFqUyGt6v/3nU16Nn5Y4FuLI2k/DfPrvDz16p88A34DgSj8hPwnZ
/SMoljyEmyi7D17Lp2A2LTLP2n/AWeVYngHoDa7xvPUZsLBGo0dAg+QpB73nWbF7PuIbPP3ikfjf
GOVTMKT7uQ+Q5PeB9zDB56bu8Cgf7AXlnHp+IH621l42Z33cDAxWcGwPYEPLQJ44ZfOvJ2YCB4rw
Uvxs7DRE0cnVE19VvC5xTZ8BNtzrf+/+HmgCxisCMhWvUar+91aVTRVD8aLYKJdAbF/sRWz535Pi
c6pDcUa8QzzFAHDF58RbodR6nK1iWSCU5OpHnO/IvXP1i2GzZjRA+OKhGBqtgFP/vSK2o/1FLtcR
hXcxrA7a3/3MJ2yxjWIoPnA/iz2JdyK3Gj4C3Kp/44tI5fA4C5mueJd4LnKrgzEqhsbfv0+L53oy
Y+PfB8QQLYZcFfFuNvfvo+JVPsJoLngdjhiDVfx2P9eQaMSr/z4vnusRu8NlPEO8epwlvpWBgEEc
hxiQ4o09bmHOA/eA+F080xzEqBc3jfHXcLziPhC3Du3zwM/FZRAN70nZWp8RjWwfmmPwCp/8g6sW
VFSHAx16F31myPqIDonkX2HXx7J8mfOGzxIns/A9fU8r0MjwOs6CjKCPztQ8mVNC5Psvuz73PpMZ
/Dg+0vWLQLxPPsAVg2T3Dr9TeV0EOf8zFYnNMFXFY4h0vJN5tuszCyTeDHYMkyDhG34FXyTsOOox
/4LCiQdiMhOTGhEvf6g38w9J1JR8mOrzN6RLr514MPhskFg+HzbTb0jOwcsyUXEV1lQPb2Y8Zof8
wi6gk7PVVKjigLwz84n4FvcWJix4ozZmnVhrpF7FRvocRncJaV7sUvwR72JHDgAitbmFzHoQ6I6o
T+oO856xNtY6E6zYHLjb72k2y0q+/Pd5jC6qkN38245iR+vUOzLPGxwJrmX8rbCQwNOCP9jIuYi1
WZZ4DirAFtaGaBfKkeue2IDYh3Go3J6vc7y4jgwNLPD/Pf/ve4i1RJqIg8847JQjFpv89w7xTvEY
mtk64XHiFTumb6rTy3rIxjjpxlo83QfvqjEf5dyI80xS8W+h+gTiZDY46Cg2Tgr2dy68OhH5t/5R
PKeYGTImXupZxmEmLuaLpYbrJN7876fMdYxw6LC5BELR3AOK/J0dGMGQMiPy14BzQ07zO+Wp111y
5sXgEEcuWlGJAxXj4N+5ZrRQVP8NEbEWiqsi/95QDsX6KL6AjgxNDCTxinL4/U4FnwfxWAxDjlx3
Mk7Ev/eQg7PAid9h2QAmdqlGUIfgxItB12WVfe5EhYJ2KGuxdfHvucNRi5To33pcs7jV3JWf83WM
NwfVdW5lakTiNh5LLMj/1r2Y21csSOJVPhARCXGHlUPpwPDyVS6DeI16A5t/7IozED6jLGPx/vcZ
jGe4iuIAHjwnXmNxo942lNnF72NnsbzSz/XfLYej8g7Q83cCxHaVtXygFwyVBRGwibfJzMl0sB9m
ooghnhSfJnrgO4ubVubAPpzVCOl7xGwlvq84y9L/NykOXJwBcbb6jrirxVkqGVni339nR9wu4npx
GS2Co7G+KRcqg5pDJ76oFyDvMI7uII67bMfpPjAAztxoxET18nGiBsQZfcPNPauATEjqroPqaXFj
0w5VOVTT7hKi/Zp3E54sMWGfEp6GgPf1EjjlccJgAAL44EUt4Mz/sFyNg04lA9fers8ssm7F+zT+
6ysm81G7/MAwxFClwvgA5ez6mQGVKIcZzUwoIXCEUG3wqECkWMESUlbkAHXPznbFThwuOLs4bl6m
ooL/KIP+UIXGWprcd5+gCAoQoDOB8OcsH+4n5aIRBeLQhdTgUCM0qMInb/vOKZctZMz732EyjkQP
iu6yT6jGjpFZEs6f2XDNkSBm3jWTaoI5zjAec5baJfN68J0WnEQUo9857/4EfAh1v3Z4MLA42fWS
4Q5n+lwGzUER505i+T0z5A4Fn2Z6X+njKmQ+uG2VVbXvbL7zzuaz6G9I9WYv5BDVKpnnq3aj7fC9
yGb3j1Es5NR6b/rBY3Wbp9AlNjzIBy1J7AAr3Yzj3Sl0nQs1MuFzFDZcsLC36CB3zpHzJeOsS4LV
CdVpP2zh0mAhuU/nnwVw4zQ+qAuk23O8OFndcCZb9KfysDttp+38te2s5cVzjK0Hw2TCIW6q/WfW
rDgTWB6E7VJesXg9TpwNUJPUNg6ccFjgDBGuM7Ezf3u/0cT4gnWH6Q+4lwFFiviGwIwLtsyW6kxd
0rPu2D3fA312R1A+i4/0UYATFyiT9NAGylQLEU+PK8zP9AXxN+3RqK9yi8z0mYiFX8h7msk9SEfZ
gsw6nxouzLLte1zuumcD/3WwguVzSyc4XLZQAMZraV4HxkoJ9eVr093dfRTO4YOLC6o8Fvfx1a7H
PdxnkrD1nzuszuav+XtFVRMXr/2V7HCqLeTgPgNc94ktl1hgzLSdtONMyefvrv6xkbBTC4sjzUs2
8fxLzt3fqN4Pq2I8YQ8AyFB4UqDPaeU3UrAI+W6vsIQV/Bc6EzrmLAwfu28WoHiMFdM8WqOxc/XN
V+Tm2K4NowARKaWn1ySe6wQ9iksvrDAdfedv5G7p9BaIUIyAFiuXqTTBt3Ha5b7dxKt8lc3KRT5/
LkoksPHFOGOszPtO0gn3h7mx/S4fIS1s+vN4ecc5ElVQhIkMfhhCbdRznx7CoW5oLOUKNIrkHF7y
iiQaSICUF1ADfBv0HW6uTMolMI503lwqfEhEiymEQwNSX6A3Mn3tYhzqhbrpbO7bFwMX2/dAWYl5
48AN/N6nLJrlAjnqtuXqhXyIcnqX5RUddCE28AmaPVurJuWiu2z2RmJB0jR4qwgn6jM3KRMD9zS4
rJhWLuWC3TBCmbFIsVmVGvhP6AKAOrY8IR+YW3iNWZDb5onLCnER8R0RH+IFyFggUJRTS1Mi5V+o
PjGZgTg4FFMrW9UOxoHtU6VmZwbOi2KO4PnfLcMUy5THa+pTBCvlmamZJbdpB8nLLnuCfGpcCFEq
bo+YTu8D4gnqCtRXOR/SwaCewcGseT9gsDzksHinsuoc33PKzOfOsXPknHA4pKXU9+FPsBDwFwf9
n0iPD7BRzh8H9Po4N9SyIMJMUST6l8+ZKPPA6sBMzWYjbmNm2jM7NQ7sXkDs+HDS1e8HpjOxUaUH
y2YXfFN28Zs42RjnUmF6RdGSijPPpniS/fP4jvM67KtUbInzxirDR3mVc8DuqClzgBwAb2ZaBs9g
1uAscxjsjYiYptns8LnDTTQ6JtS5Y9dgtL8RdiGkLsPb0/kyIPLvSX34WWkWtCTq7lXF791cBdd5
yWkeQ2D5qvRltGoNxvXFpfu2OFfvHoJ7DQqMH1GmeOtXiJl2fcZyjOv6Gab5n8Z9xMFLmpMqo+Qj
dC9Jf5zvqTJEqFFriy9UIzR9eN2Hr388Azrhbc6qQiDClyDmV6NhUZqxPBHVCXX3oEOmtPn57plv
8pGPfS19JQ8yDpPoUhZf56HZNHVxCi7qGmwOwkzROgkd7WDZVhU5as/wjJ5sRYlGuz+btDUnXSnR
GYR3OME9XAcaM5F3fWOV4Sl8gZyWU7LrDNsT7N+vPvhCB2M7RME05ht8iC3xPq7pXnV+rpDwxYCo
094ZzlVyo/6Hm4D/Ti1yGVw6mMuXBkDmzYt+bQhfPY7JAWTqp06aO2UM7/eLE+JR1al1zZCLPDeU
BvvHhDaX4cNRgnbMrSfojD2zPoPvd2VYiIL6jUsm19yWdyyafjc1gccyHPBq6zYUvboyn6D6NlgC
/CHmRd3BlM/mk5f/XXFHJa+FJE+ej5XQNkF8mdzowfmApkFATmlyHLsfm3nVzEOROEBWpGRFV0y+
46Homak0hOjF9dT++m8b0gIErJROmsko48WxNFLgVlovFI62ipg1mVMIXIPOwnGxOt5jR3kUgriL
idcHhw15+lkVWLa059sq/0uofe45+ZRvvebPmOiiMIb/hOi2a4TSkZqXYQrPNK+LTXSDJ6hs906x
962GEW2hhxSiYa/iZei2PjAONETzurzi4pJGs+hqF9xbFwiuboaGy2d+6Jm3tVxYMhwDUgJQaWY5
M6Khq+LgoUPfSBSWhWcoU4RCr+cxakZx7Wn1Tn4EerrUuPVV1TeqY4+7834bl+34e58IslGfQsng
qs4jAyNeCR+GXafmxH8xT2+7cPvp4NJz6zvtm+nCjP+fkRNY3dpBibPPh7STolqbg7u1ThZozarW
z9/P6fmZ68YJS0BJRvwKuwBteLNqut6zHCVY5dObIhpW2bj6wNpEO65ZrwyCFO6/b0Gjh4LQ8xFR
3VOI3JhiJTSOxNUlm1SMMKf+zDq4jovulCgDYPN1Cu8hTTMYNTeT4zZ0i+mQmZbyblHYlHf5NX14
/Yej99B3ov8eACKpfnejM3muZADdvaSMcsGieE1YGBBvlX4zrdEiYFS1198oSsH6X80wpWn7LKdh
ISy5PopnC7yAgLe/4SOPM94gQiymtk7eHSaiL98Zu0SQMPhZT8h90bT8WtprmDwH3nv82N4RmYfM
2+jEFi2u47Q+RwRAT1wEkHbJ94GTw0IRQHLEae+5JBNg7mZayNfxJoLAjbnx6j4pgMhwzRnrQ2Py
on3ABVjZQcLeaUOUP0Dx8HZZKcil0lE3F7arHrdI6glvJVSraG+Qu2CSYYy6G/bHEsLyTmDyVS0k
Sog2rqSuYeeiDZE2U/SXv5bC9zPGDWbWaC9Up5miUhOupgWO1pDOqDcnOMuYGAKwSDGcGuxYLGWq
czqLAfU27U9I63qY4X257kIS20HAFMJloWHLa/4pcUax0FZnuD7PiRZYTt/7JnElXSgKxSzfh2t6
YK1iCopoGqT6YgE2PGX0gpsFphumey5SJE+0N2W6Bx6KW5Y7zvh1nUyl1uyfao5vfa3wjhGthmky
QV5wwg5ThZ3UzjJmHGzuaCkwphc8m8C608unN1SMeL8tmgrEVxnJbgnjHmE/1N2GjMtlqN23MCDn
9AMOr3OjAnW8DfNxtC/oGg2Rg8pXxj2F/8sUEVyxUDFVocwzpRxEoToSgwFmHw2icaIAugYmCbI/
um7RXQ6RAYb2yG/WhtsumD49obXoKR5rKh0NTy8kR1QQTjjrSgPUZKinGL8IIqjsvLAQmErVsZTv
tt4ucs1puUFjm7vsxskt2k3DPJwzhZOoMDoU1ZE0hueaqjRmQro0Ljvumwo8GI3HuKMDyomTKSF9
+DPMZlzsHxcVoWOCGJLQK9bxiylHt5BqIR2h1hEuO1gpfHeoCLoEwt89FBGZIgiNPITrHwb3ZjLs
NQOazFyuc/IQZgBZE3z4/AOXCWNgotNsDC+YZlT1iR6JXj3+nhQ85BpH87swcjz8VC+4TUH9D69v
aOFWfMPJrWRGODFh4TNIdsX73s7VjfHGWLOvPe0fJjip43HETrKPCcsEOSAifxVdjbBtJQ1SCbMh
bAnFVjr5jCiGX93iKC9uKfZWePbzNpYg7t+DRCbzsPp3nBOdSngX4EN9ZQk6vfA9vjkVMvZ49rqk
GXET5CjqfAeNui8mDHAIJGAhk0ofEVA7xT4b7pKhe2qluRIBBQEWLLtT1SUpkXbciFGHPhIyykoo
GBR+KA7i8EYVP6MsdwRs8eFsorOHdgiiQBkiYr77zuM9Xgwked0NjgcllO77YIj5CblO3YXuxoGl
K4zGtrpXHwnz3nvugU3K/UaprkclQVndF4krL7l8sPkbQHUquRgB0s4W/joJglvmNr76pA/KLvLv
i0Id1lD1I2yUaw9S2rcjCTWWpKZO9zmvItxv+gLXRj9LgYa2r10LVnaLOTmnmcWvYzOFgtmiT+7i
l4iZ5v7p9FuftJXSBh985aaxili7Y/u+ABZsKYqmVObui4ZuO8K39MYT02JH/j9PvAdYgOD0sijD
pxQtf5lnbLlxSwn74s7kIQYi1Fd00Rp+P4QzUOo6U9xc7L5hRvC61w1O92DLuMVRZaAyS22+8fWp
NEQaf+wf242ye21197pV6EYtneg9/N3RmZMU52rHENrhjN5MnNAZqeX4pWB1D6vPob/sI6V9zgBt
GTThQ7O87nAkbLb6SiecJt/ojMn5et/phmbdwm5qI1mvxd2jffQZY254IQMVQzGGGwWphk497reH
rK6Px5Ed6Wf1aWvUVLFuXeEsUkpuRLGZuRe/M4AWZSLRcg+SHVy7Ho2ZLnI9kjq6RTBWayM0tgk+
FkxBU4qr1FDH1K1ZO9Lu9qXoo/xWWEqzxKBxnEIK6j4nOlSilCyroUdoxhqsjCNKs5L7zLa37b0z
r1W0izU3De5uwFy0YqCSQjvfVfqDMwFyne88x2U6H1HRngFZLd7zEshH/MbYHIrfAH+IuebvabnA
wgSAux0Ws3KW79/8aSjP9o/lQgLieJwI98UAkDjCeFzCCWmX+ei+fc/7ItJAz2ZcHrt8lHolHVhB
fgi7x+DfIIkV9I4SuAfIHrwe1dCSZEn1lTVG/X69VH35gN1vKDh07/AJEsZdcdDWn7MGkPiCag2o
BKHJWH/DBKCzBgMlKwaRo8FGSH6WjCm9EoxTHQk+52943xa7jC8qUDrcbimyygcJfBLAaUdi+zmL
veGHvXxPQdJ2EsgUesixsgaC+Yb1ol5EazC6d5iD2pGc/T7Daz/szvnwTTgBs28oknGB9X6n4sDF
pkhmC2CTiqoBmSD4M1BdtO7BNL+NWToFrcVYN3xr8iXWPihuxPQ7Ng3wDDD4DcV5fe6MtailEi2S
4N531RRsfE3gQgFWmI/b4L1XzkYRzB47GSrOhNWnDEiNy2XCwfSwFeLbQeYVSBQEqWU1Ffvk0gbc
9PzjYIc9qjPFueUysQzAWSWjVETh/LZjFjXWApwTh1MvwMan5Vlc4l+1FndO2KwBDni83kyLoJly
BsLvvBCg8JLT1fNzruV9Z4yoNGKdrQjHHc6KkIs9d/8j6byWG0eSKPpFiIA3r6IDAQL0pNQvCFmA
8N59/R7MxsTsTker1RRMVVbmvefmH8tVqG+caaFqf2D3uGg8EeLn8rfxp+mBMRCWF1RCyu+WP8uM
S3zEH0svu+JJyk/Mmah8tgWjoMpfRkXLfCmiU54gx+IhuFEcT58sbe0t+lAXx0D+I34uZcUJ54j1
XhLTW30inqOKZcVsPuU/DkfzQcBZILwvFwu63LG+tkflq7uPrvlR7TT7hfwI9tEZii9tan3H9n0c
T7oXPuSzfA4/jat2ta7mWaMLR10kfacHYfkyBgp8+SpwJu5MZ/Khps/mwkfMP5hgRh/To/vE4npt
HOVYfHJsfFZeT4oHYu6t6qSHmiijRePR2jDwmFUkdLii40yLycQBiHzkq9mpziJ+bGzLDolO1c+i
E16qB5j6Q3xKb3wXGu2JW5wpXrFLpGu6emALzHWM8gm6pHrCDrgosA4oPbcsALa+R8PnQqxjSwAh
udI3sg/dDf3ufIoPphft48PgzCcsXsJWJgHRuuJHhrwY73UHJhLvorwjR9olNZJPlh9MPBFefBB3
gC6euG2vwilySHC0F3+tuZGIrV3UkWAcsXofg4u2L1zVyw8vP9+P68VCOh5QP4YXhur0nBljAP0k
L9OTQGTTeNxgYttJjn4lDXUP5dvWXK62rxDnprjCBq/Uxtg1B3mboZU21xkANm2Hv3HbHLrt4h0g
3pnJrfWeIHHHqUeKgwREleNM/VRPvVvtCHjei4xvgQzb5TUj0el1MC7ojT3RsezxJJ2UY8wEpueR
b3b5lcXaURhkdLt5O9myjY4M3kWPhoGZyKFwmJ/dAR6gnqru47OH4MB5tf2CP4xCA5jI1+JqNPft
V+sk+2Q//8lHdV8jCVec4hRfstPrQ3rkF4P9Bqpf1r81B2CCTElAiWPNZI08Ki7/cN6e0G8so0QL
v0N0lJ5wnu78dQLVdYbN1fDJkdkpjoIeDgukA/KRMU/hGEjDlJ1wNjwkTstcDAt2x9R2aby+eBfM
PY7Ok3YBOLO1vJCSYxdx5Ruazwxlr7Ri4ZhDNGKJHHYIsfJrdeeqeNW627b0ahVGH2x3m/4oLsOs
ZdybXJhWH+NDdCjs6EBoov3yE/4Rz/Oxcc7S4kU6RUibsSzQCeZFfMcijuaagp/UcOAxKwAEW2CM
64q0uWRHPwsM4kHbmaR0o9hA21DvLdrkwI08ujuLcsguXeM84pWseS1mV7Nhx7iENcKZZua0q1FD
LD862yJd68XZjIi7fQogbbyF54kkykuPTAPu0XvgZD7xCJiropN5No7CNb5hxJq3Fpzq8iBchz+N
M8MbVCTcV/o53+U71U7PEeSFa/mrfwFUcTuHtn+Fqt6e4KDqnHMB9B7yg+5IbJZLzIh8V3irTDKs
gfn8yJcZihZThtv8Yd1Uv7Kpg9asEgzV8r22tvaiTT0BITTaL+9TiYZgemBaTU8ZwQbK9uXwiINV
TjgacJDeptveFi6ve+2OduIMGxIETpXLi470KHQg+TKTxA+/0TCHpJ7G2cz0rYNAunq8J1pyb27C
dUq3RzsJP9UTF76yl9B2Dhs0kXbnACtnlMUgEjDgsfGWRwkgii9csjuRdaf5GYFDJKadJhNfkmNY
Cr3cbt3gUD8JxHVBt/HkQqfHhD84OfzvkZ67S9ZRwqRIetLP3xo23RRGiL2r7Eqc1jPvHWvnrtyM
TnazGC5r2wKrEYcSW2HhMM7hKbnVj+SmbgWnu0mP8iJzsPOzg3kYbVzsxKXB/nMkW17xg2Cyhm5w
LhaZqa2jnLBc6UuicI2PL4fYkTNLBJMZttFjd1e+FjxxiJjSYJxEmtQpuZNNfWU0kLLQFIhZl84Z
+skNB/zTAFIn2HHn6Atz20P8g9pa3/AI7et1um82L18jHYOCHAGyxhPbLGU53xVK/751xCsOGmdG
7Rc/zKNwHg5Q5WzTbdDB0lLwwK9vXnTNMEahsGfIe2Jr5bECpMyMyifhwe4Pi0SkYLeYgaYvc/eK
F6jcQA/dsmTu00tz0M6WR+yw4sUPzSkfwrnl34qFAoXujtET3jzcedJyYM/uiGyPxHGAtUPIdufv
BYnk6/uQGBwANZA5nPAuAPwXfOpi3/woudmwUXYDcvoDnseVstG3wk7c4iVZKIDKRiQQvXR0u7sK
fxlr+BIquCP5xRMYF5E46o/VCnARvyzdZN/tg/cZRdVJX9cbdS2e9IP8k7vaRbqIH9FXcEi/avu/
1ET6+UumocTx9cL7DZZg2C1qkpdrwXXPCfRgFbBllIQsroyxWG4ZZiNs0CDWZA4zXfRu42Hx29F1
ojcjsZSwW3CYf90zb3xmnnkS97MT/ozON/JltGnLVNtCY8jgivWa4Gi8xbhKuA+3wUvOCgPZBRSV
2J1XXns3uhp+TXxlsBf8l8dPcDIuaCR93ZEdYEybfEtO8rZEZ94cItvXt7Hb8Z8TWVHZYfjWvJf8
VhwMp9tHbnEyt8NeJEINVONe2MW2zv2FoMpDk5ymbbBV/PyZPhU/+sKA5WoeJiQftywbeHyXTvNJ
9AW3c6195BSIc93saG6rfXAMT+WDgxfpcgaUbCwTh+Qmf1te5JvX7h0+Ks+Nem3exSvOwMtCZbtJ
F4TNy38h/abA/eFQFT81n/M1vW92mvqr/NJP5h4EiP3akZP1q124VbTWEq/mXnJ+zr/UU3hPn8tv
1s/6i1DMZ4LPhMfsGV3ND1qQvHZ4MjsPPx+ro3VUd3TQwZ2zQpAgA69kvXw4dtRDcI0eJZNMKqZj
eO7d1lXR7epkWKrH5Jb6uV/cqhvpTi6wwOFk/EugE06H5qS68rO/V1fTpux3JxaMY3MauNqRKx5M
e7ip1AOyOz3NC7vZ3TgtZCvTb76iu/DBcpney/tg9151JEzxMn+WPoOQC+lwIdrvU/ghfVY3CGWP
2o/98MRk0jirx/k8/eS2sULoewl+WDG5V+a1fGDiOlH68M6mF2kD0MQ2fdG3fqybdLJuAnk4jQEm
dHgDQ3vFFY+2+BpccnlJ2rWgdQNMqb7i3/SXyiz/tViTICwiSuBXdyL50vvwHJ75PTyWXnLEIQw1
BdjgujmKh8Umo2/hn227k3xYXsqcDxDbzS22ax/C8Lr1+13uTPthDyHXVrXN/Ghu2Wl8pBeCxS4W
CdqvH8FJL0TIn5M9kavPlpEFhvN174E+ttv7ZOd36yM6h8fXdcG2EN9xRhhwre+UmOf/PtK9xJoF
EqD3VDc5LpVn+VvfAR9CL5jcyc4gqus2/TlPdEW34CeJnHwnugOXqnkaH+nd9E3/L7gEl+j+OnZP
LtTv4FKLfHRfy/9qp8atnspJOZEI7w4Z17NzVM86kk91zB7aUTkqV9E3buNROjFm54/EXupFdJ5p
V1s36yf+jX4DmODlPboHl/D6Ograim/MP8KP8iF9qBeNbx97xl5eLKDU2RsLn72xj72KKnupQWW/
cbSTxhe9rnweG745FYHoL2/pUrRrfBSDf2WneVjf5T664fvHpEijVdoL2/igHTk4+DHRIuY5P8QH
iaSfyNOEt84OLpg49h3nDAqzHQYDkAn0WnEnBktJCqje3PfP6EggrL+AUDJG99lecipi4Bde7+zA
N8Eosc3tFxU4poB15Ihrw2kO81/JdPVkODxyrEnVVmF5J85io7NpKZtsmzs8VM/oPLndE7UHtHfT
r9z5KB1FHw/6HVnEY0DjtV00IepO3YGt5/6BoRi93MGjH0pvscNEz/ziJbSVB81uoh8KthX5jaED
Ozbj+WUJJpPwQJaAQ/QxIQCZk7M345T2WjfcVcBgaOWzOmAlOfaOgYfN6dbN4XUb1u3GWGUUxeju
2Y+jKycnDnHmPhXZTthQ/FgELVpzgcC2uNMWIypGTWar/1kGCAh6Cj5nDU6YtBfZIfaAW+x6A7Kb
0rVZc9nYvPYZ8Y+WVxyGtbodbs2pBVR+UR7yob7Ih3kjrToiM2EAoQAXYeBTOLBS9kTMSLvXbkBq
U53pY6O1WPag0Atu4c48DCcIobvxHHBj5GPG2macJWIvwlu7sRzBwYvkGDsdQQYQwW12GuS36EL0
yBExhF8+Xqf+ob53h9wnufUyfuaXCvNp7Q9sIrS1biWSgr0evLU+mwtlg7z4VG3abyfT5u4jqOB2
r5bjUcye/mILqv36gv1uunWn6tTc5keBQYxyjIfjpHyqtu6OXu20vnrQ3fZMQPtR8vJNe6m2ZHZu
UhtnsTM/qlP2kdpE+vw0N/kAHe+z4cTU3V4frc932fJ5nOZH+hwBHeK5c2XA6M2tYcXqd/IhcvPL
wKOo2mQOOlASD5ZT3AT+1uoUuM2JJKSV4LwIQOn4WS2n+kk3RCjZ1CR+fBkOrGWH7hi4kpfys/Ld
NpiwXGFv7Dt80qLLWWk183JMW80JvmlAHozf0ecffvrqlF8EB6aqk5yqm8iEgIubX7S/6ha8y/Qm
WSundb90+Tg+QR7DfrKjvTpA0uF58ga8UshhaNGnLsbXDbnvnI25F3uLE+9MkJBKJ3a4d/eMI9ji
FEmP+DAjjsbsZZcJ+zU3Zi9vIbVQOLZ+wAWPudCyW3qvo+rmZ2DmNpBszWEw4S/Vpe4Oe/VQ+tMh
5bpF/KrnXCNyshFt+ZkcRbfl6pAK6jYAcI7pWf3qvfmeO7PXojz5reB3ZWfpSXYiVbSESgiUP0Ci
f1aImmI5Dy9nY1oeVM7CpbYVP/5K3dTNKGM4C5NNg5zAnZ3kBg3q1lHKRH5D//TU7UERl9FNkLwg
kDYqSBGJd2wmlUUTNsOLuY2JgNkVK2MTqf2+yfR1CfUuM3PMiDK1iE9w3Saah3UuRBttotkKU8Vk
5xcWTUOIAke8REiH33qAzFGSrTU47QqLj6rkTh8inYKzZO7a6tmG4zaaf+Mu3fI3Gm25H1sBLyyM
ShShgkYto2XMjTj+JHR8jQTcm8VZg/lwjzqhRa/Qt8p2wIqpKof/OstvyuJfkY1nEBHlhhQmCmAs
BZ+9+Powla/SgsjOdSUM2UoRHvQodgDaJsG+TaBrRce0gVGjTNCPsmcjeMYY2FGobquWfjcT/qgv
3WnAbR2/G/EtFSFZ5Rv8xuFYU9f/Gy3oR9Im41nkr36F01rvh73+XwpR121E8TCI63khOiLxexgm
UaqnfKJlTqokeearjna8ek24CUZMtiKXD6SkD0WogMAzXQpcEwZiSL/gwGzHnr4I5kBKKAAZt9TI
EdlIgWdYXBnbFP9BksK6y6I1b0kFSwLzjekl3fElGP6bbRYWzwO6nMbSLSO4I+qddJINorzyqoDd
fDTmW8PQ7xbRTyHVUtnA38H99N+MuDK3xshpBOjKBjaQWbsKHzrZFsCUOAPHu1Tb1riDC2I/GQDJ
QLY5b447wdx2sU+WLE0duXz7nghwQC776MH0apsswF7yL4o9mV7s4j9eG+DLw221JUOE1OXGRgcT
QIDlaJ6vmXLTR1+H0KEA5VxL1CIn3ddBB75WZQDsjhv/9voJMW1+FB/tnYsJwRXottkzbyb1wzOD
z/azBT5TI9nYZlBwCIcEBbCu/9pHxoYOMQcp/kzMLzojZF3I1lblj/mpPHkJA2a/kCLpDLVOtn7x
n/RbRCIp8wlHVuiUpHHNHxzQgi1ZocR9N8hhTlgA9eQBUzNhus5gm6F0CM4HW+yuvUiMamB9MQYb
mdu4jOUZjiprJuiozMnf7M1zuAsWa1ZMmxfyIkN1CGn44ccf0Jfy62dgoI3qrbQlw4utfyjwQ+rn
b+LPwYp6kOWtPY+XiNSorn8EbTuLiCaOg7IxyfIQ1i2JgZjupVUf/giE3L98bpQAV4rxb9Rc808h
vTJfC6ZtxdTaIdZs2WTps6Fle1i/zZX7c6L7tU1P8A0hq9nh3tQuA0wagbQp0bzDqTdXzIw02TFB
/kNh65knryVoKK6FlRrkV+LGMoobL8Jy0munqPcM1mcoF2gEVgPMs8gRyq1E6qpEm9dYIUUqGRKK
O3j9Cgc0nvrw0f0r9R0vSOt2wyLa2EW4V81t/Wwxf+lOGqzh14bJusT6mHvQ94K98bL1wdfhqUZ2
jyvknnISbN0BV4/2juMYzKxbf0l+clcJSZ12/zVyepLXuk+EMMxr6co07/F6XCMYwI1QgbEQHjH5
ywLZwaRHoY/GFkpPn/WUhOM3NUfs8pbWR42mbZavGsI7MArWQDXupvwr3EWM17fyLEK3Sda1Q2tU
oTWbsUFxOieyU8UhTo+T4/sCnfTC03DEWz/tsmt3nTiRpZ/VjoTAcitc1Nvwjr81RiFDclyEhazY
qVgKK3tOcFh+M+GrcYqgMSpgvDPkn7CoELPgDNwxGykW/cT9EK2HZq8flcx99c9Z8YJrBTyAa2Py
JK1SWE9niOMiTLw17UggOYwHQFE3IMm4NoQRcZvfDSyBTK7Ko8BfqGKq55JYxhsDY2aWmrU28jUH
SFVCVcqDQn31opNv7ZEQIPOwuCTWdQbDtw8gpUAx0L2ExXseESvCOYNegnqBqxURNI0OK7TRRgyy
x0bS5HiNkDWj5uXl5jXpUr7B/0feegUz5ceoTRY6LN6tEL69yoRFblx36QTU9p4s3NubVFHtMuCN
XpsaE2Traw3WgA7/H9G9VWLHAbvsfAkWEvlmCL6bAHsjefMMfjmKJUxqLqlJQ5tvwdc0Ovuc5VjI
t9BNiP/GErdPyjxe/gxZ3pS4/6cMK+qLweMrh3I1om+R3v66r+ATebdxJUYt2kunaEGMLsuutS9X
5HH+U78NZ6JXT0NtVzGRZrZ8lomeoNVYbwGfhchKbti5lrWBaamBlpqeLAIt4Je7FyIRb2KCf1c+
4UHwc/xRWT5wf/hsH+2VIWzyTyZC3bV25U77aD16JvAMO9oKRDN8N6yZ+YaHTWLN5vUU11qwed2C
4mM4ZtxVf6w36e/4m/+CBePeJztM/Fm3x6fd2/Ou/QuML8A401WcDwOkWKxGcDvy8aOE0Tu8iTAR
9VVpHhr4H/3mpXn8+LOxSbsPor9GmBZswSLY7lWSnwZIBw56SALqXekmsdZo6xaRP7zx/xDoC3Ql
/w11ANNvPd0XyYmpRdEFknYDzVmEO8dY+gxXh5i2xNFveWOHkNreA3JEgE5juz6H13GAedF2b2Kw
iXHCf+eI1RX2X+sIXAyRZTn7FgGmTEKUJ9Pu+Yvh8rpyJ8VWEJAc2TJn5JDFX4FW+FPijWZF/TSL
Dwou5R9ianYbxDws5gOVzBoELXIl6G48hPNdxTNBcF52aji1a6fyu/qjVy6XP636K3yzhST5wq1b
wjeow6hS9T/aZ+dKeZsnLj22o2gNd03gRB6ZNq9kmd1T3rVqBk8fgjYX0YqPf3Ivwr4HjpA6oibt
KY7UJvANds8AmZIaY5BQOMU2klMrs2uOhWtp6UaNS88wd5N2FhrLT5GuBgbLE2x04cVhiwSBTC65
Aw0qqAkk8TmKLzXFdzN/RC/4feMj45VoyYLVQra/eYgQGSO/NcRDSjklwGGR6ET3XP+aOYaarRSe
vqhOV/GLsgcfv96LyIPN51LrGRqm8vZf2975+BlyD5mIMHgTGa0kNXKV6tGDiBOSh8hpGE1LtZmp
lKeNJb62gbanuJf2RYJK1KQuSncvi317WnXKZ0CcS21q6w5UdoAptzmr2cK1nhbBnCn/y0o4pOE9
i7/T+F0oH8WgbyRUoiOxF8pdRcdhsoTF4lrpfYlsWh1BwAR87IML1gpejWUtfZbCccivsX4J43wr
9E4rpNsy5RTcoPwaXI1heyayK+flZqKRMQ4M0EDJFe0lq4dtkHPCGt+V9zQ5EMcwN7t4OOU0s8it
MWGhjd8pq1gLKJF7P2vRrsgZSGhfMjWOFn30kUWaWQUnByJjUm3DV4ihI2z+MlXcaEhsGxbmhG0j
1BDNAQnh0Iwv00IIj06KRzhJn3GwzRTRninBSmvbFBwbkdxGBL+JvswbVrdnhQ0uZwf9CFpa8UAL
pzC1tUVih9ahKB4zqqcYAMgLs0Y91tuqQzpO3rGIZabQLYjLxnrICM+BtaBZDDXK65xYTtnxiehJ
JB8zIJFe+YyH3LHi/34/G/YQ4pfHr9drVOHyf9+8X9IcaFRLv0uoZribEqohFWKysDMVjkXa4JTs
8hEvyIgpsnSCzK3VtaocNUIBCXmR8drlrK9hfq8N7S3QSGfk7G9q1Gfo3zIejQALqbJJi8vQkd2D
V50LAlWjRanbSv8UtrKxIgZCJyy6ZRmH5cg60mYGOaXbecxXUwIoN0rtF4esBsX1GCGNm+EgWJdC
Nwit5Jey7Em15cyUcGU/uCGtxfncoBoi6kPig/QC8gQu4vLGD7IzdEwOZGYyDbNLFWcEFKQAfcPK
5OHoQ0AD5V8EUTIo04850fftBIiJVYEPxsUtpk3HC1c5AjrP18zQNjxEA2SPlvigxpXZhgq2aTN+
r5JnydFlOcaJGXaMCnM2OslOBvANrHjo39rqILUwI9iocoq3DB9tnm9Sajml42DCWtzODAHJtOjx
aSkPkx+Ac5y8KDL5rI38KOcvvfWaGXHJV5VHTqLtNAt8hRRuW2XyVRa3/zbbrvUmTKhtoG2mgBmP
uKunc/iimypPTspD1XTdylxsGLkBkr6nzqjar678MhNpP5Cy8qa33XEoWnDQBJSO4beihpy0OE9I
yGZMzLlpAtlVBy6Vkz5bH1sqoCL57ZU/E8S9Qckg4T9lENnYLarXPDhrervu5HPa2BIy2QJPhhau
lQDTiwsBsQpjDo24gHj6rNq8t4Jjlkz7im9uYQ1IqFCfsy68ZQua9AUs5F/DUWbkGVhEVDVbfar+
JT0LIRQ5FHP8IaBhKSzBIYWAI1RvmvQG3j/KlDWveCDM53QaVzUbdGlKqLbgw4EC1KH9JlBiloY+
U8TY2gtL2CmKybnkRLtQ9J28ftkxr0Ncy0By6c8JrOepzEMruqZ1FLuKh/yr4qwYhJznqdW0TN+M
cXsXZPaeClFD2XqxlKzjjib7OB6CqARNKcISHbOTXgi7EMS0iYN9nGFQdpz/NTUm/ifYNXJiB2rs
JFCfYrVYK+Y/yViQDtEqWF5lij09hedbG/s+j1Zm8alRTwyauE+K3M5SX+rhJ2XHMdq9dMZYrDkR
lW+ck1AW/dW6gfbTLWXzqg3fGQWd+fKaBD4WgCYTceILrWQ3wUQN11P32kQUdDVwd6PHKSSm1C2t
O7/IDQ7QdtfSqhpIQ9PqTccTYPHHg0K2K8MWmFzzpijCaUDgpoPq5mOEozeT/qQiJ+bB3C6LVckP
acgoD0v2VOL9kB73WbBWQIm8ghO37t6+LKIUW23bZAbHr23LEm6042OuRDBmlAy0oqqAEhpMTC8f
U4hYXfA9icVaAiiuEeUZq+J2BsSNOwlxBRWKDDqBtSH/VxfJWpws7uWfNSJHqPgiXm3gkihyBxCU
9EjKdP2KP60EbX7nq9qhpbk+/vGMhKXB6c0rac6ZC+HWWI8zTgTyGqVkQuHqzXW3KVAri48yZc1V
fM16BMAdJn68RWqbNpwCHFUNQO4tL69Gt6nFEm8ierr2nWJTXS8PoTLDbAlKZKPpPmq+AoGXgr93
fOQZXXV0CWIu7tsc0her1Kx8WsY/8TMcvkRaGGwGsnKRuawjUXbUMPVPxRGuEatdicGXBkY4gcgl
XaH6GYb6Gg7GW9GV7pxabOWjLdbHyZrOEl1OGmVZ7E6dY6J0s15PlcOGSfpI5Bup0+meyaUTFK9F
gRlfTET7JrrIkJ1RpWPwiwhTyKT1Hu0o1W71F1vSzuJx1gfcTS86HIUILKb7bnPa+UWzt75Fw/rS
p2xjZCJQbgTJIox35TQBORpQ6vdMkhCsWxoUZYk3SVuFyz6ieXPoJxpNnFDBMIyNUcYjr79HkrQW
ag87CNdcH31Cl62Zwrx6KChcVeQlxQA2XyFSfcf2K6IhnVDzFJ9Nc9QkRwmITEkfwBVD5hY6EESB
mnaVFJeZjSAZYBWpxY4PE7Lr801p1nCxROs+Ft8pi3A/f+XIow0+8aA8CkTDbbuUmLFJ5Qp6GKSy
GLwnI2tC/M7WnALZSiLH0i6KzFYtHzTMHCHWnhhRMHWz4IzNOUa5bOYj5Q/FIgm0TTw7QuWEQbJV
KAyqjuRo3r+Ox2Ww5dffGAFAUC5qVdoZ7dcSbzwfvkl/5Ng8sWuoLR0NRfUDDXRBAnQh/aIxSQOL
biYf0BTpjoJHxkWGSaXnaNdBsRob0P+a+fbi0Fx7afndl9I50wM7AXCepK7M/dV4iQYqsg6NQN9k
m5xpTkW5hY54EMkUkWCWUXCNE8enxBck5S2asEu0l2XvTVNHiqCOil5Hbyz5hnit0FvVpw9Nx9qi
/5MQiPHlGsMk6nqxQl0xvwuEg4Uv3Vnqb0Sc5b7qLq/5UzfMVSFcUgByKbuaySZG15efqskd3fJF
C1sKK3b+ulQSq4bppZOjmf2mM89m+C/hMaxfzlIgmXSmkqK2xcIJh58X7L73yNLocQffo3SVi59u
Mxf/NICwRsQWz33XVcYQ1rBPZPR7hPjxrFEO8wRlJUHG6W40E7Qin4IkvIscHJv0q2F/sl52VlxS
WMuRNu2DwdYlbSPPDq3nArvAsqFl2VeXRSstI/ejXJdGfJxJQGtfaOHELXFDUw7OQIjcDKF2VTUn
k3MMm3JJ/ZSp9S5Vr3mP7gx1JETycdPO/c40EVAABBsMT6LETYiaUgFSCrH+1/CDj5RyAUZ8c2Jn
XN4pgcMX7ALSiQbJpNHJwWbONq2m4eIzOHmeZkXdwn7oAaiqDucykSxZrUBf3+jHrEWDxBKURfgM
ipACMqRWa5bjBSFPwp0EPF7FEK26Vl+C6LPYh3mwmqLPAYNKq+Cday9dle7NlryJtKR2gwwfUc/H
z6VGHGVnKdImQgDk8BHSaA4q1PBhuWmBmFnhkUtUBrultl32ZwPkelOxG9FpDzC5zNa4eqUI6Di0
5ey3dYOa0kC8wYYfsYNSVQSHFyDJSLb7NlqVEiI4saOMni+TqPzUrbWvZl+j6hB6kJ/5y9FiMMuk
O2vqu0k+3SPknVzSnOlIBHSslIco4e5j1WjDeju/vsyGyMIQvy3viChiWzFobrVkSSgPthkhWM4A
H6HMGUKu39rkqalkSbNxDBmQH7wLOXazFhspAyvtbwSxGnPAClrbGtBMmYjwsC9JOfFFuvRWpye2
u874ZUlOX8+0IXI03VRZvGXESrOWLVGn51i5IUaqQrqKgRfHzmASGwM5lbit14VH08RHlH4alh+y
DslIOXjkOr3eLIuEcp8A+7wY2zBCrTBe6KQifwUaqqVbJB0b4dYwBq4jrB4Dbb3ajlKI9s121oLt
BK53uUbcSKmJ9wYEvI51qOiyXc/6smrAJY2Jr8fwKlljjGBvCkxTeS8DjvUVdEZt9EUDt+PwHdYE
AGB9DyxHIXNCDO3cBE9ofJtxuuZ0LCvaSmGP64pmqQCqV3HkjD1ajC60ZL90zDgwLx87Ltyw3TVo
jQbmX1K1Gozq0Cif1MC9gL3rEjJhq59ZImxNts1Awy3NSj45inVROuZd4zsHp5Zni5FPbNZrzEeb
kCVu2WHngBGHAimeZIDRK17AM6Tz8li3wsdyCwxkneVVtx4QjaWOWbHkUNutVXpXdAuW12Bg/8w4
3IwiENWiHt+E8n0pnJb6/GV4nQbglLm+5vF5u15f3pfOLNhkl+cEl1DyqOWHMCOcLf6ofLQmXZu8
yiyRSUUdKFT2MCDxLCHPxO9WdJZHdcvly3Jzk7V/IeYGuXbouHBIRTVGtWzSAue7KmK8nhm8KVSP
FR1JnklunVROKyWD7pKLbzoOyBciXFFeWhQTL2IP7ZYq9M2EGJpAI9J+G/nCZIXCX3kBSJ4+phqT
Wf6oc9RpnK2y6ffFN9OduNmNFaWFdalF9Cn8gZ6cvUhyliNkZ9BpbH7zGroqZbzs6BTbg/HLRW8y
gOQ5dT7LwZQ5c0h/cPgprQ+2G4WuaoOnZDBYB/utVAR2IbLxS9eqR8rcf8cJPEKUXJQgEweIhBp4
tk5z+qtyEbnZg0jDrxjXCWIQneHh3DF0au4s+CpuuiijA8jpZ5QXo3m27knzEC7Li50apLjohB2N
jlzobhaPV3rD26C1XIrFdabPjilkIAPp+i18Lepu+bxcjjT5taT0KGewfU0SJ+KrHlZrgQgbLbVH
YyNnwpZ+bJa7Qe6/mOClHsmajCOTtUBUVWDF+1ElGADIdUC/cjkWD/qthQGeFbyu6AH/G33SvkgJ
rw9bUr7xh+EAFLq9TAOeKkpSHJEejzTV75qOVyV4lillB6SGIJLWyk9Af6OUvKG/pkNuRzHCxTKl
hU9SruQVFuqwYe4BzDHkiphXj6wpPudLywJfKocrObktJ3uFhp8Vnpd2Bs8iD9HktsVMmsIn7h8a
17iJYwypJMCw+tNtyK2zxoXlpRu/ou48CdXKoiX30k6EkLcsMZGIhwDmDY9k0ieeLuyswg9BmS91
Db8xGBjwo281AF4BNzsqKZJq5lYk6Mj1zmjVXdtKW43B9aR1yJqDf70A1rxiWDh8qgTK5hLUYo3N
T+N4nKLDJe667VhG+X9Fxzk8MHORpg1r+4CfuAg/ZOn+kplksxLVdBfJZLVWDZ1nCk+J2238tYZI
Wi8TVll9n2TIl9zr5Z2aORgsC1eC7ymIzwHi9VTl/S8FBg9vasKcbj5rXK6l2cErH5ofocl5PD6E
s8uualFz9igW5oJxX+G3pfUTipeQbTfQHZNvLKGIr5VzXS0uLfok2siGjKKFTykpYOUt4dkwQhIq
rKbFJWdUyVZW6x6maEkC5cuQJpvsaFIZWy8r+c/EJ1WBiwt3ExmP8GDm/VInkAGIktNdk6WAO2c7
NiOvn6x8U5vNR1az+XGm5cyrkFa6HDAl7Ma8XorV2v8j6byWYkeWKPpFipApudf2HrqhaeBFARyQ
NyUvff1dNfdhJs4YTEtlMndu02nRCpiwUt2wvu4NdO7zzQef1mC1kA4tLkAxHTBRCyOmwCWuOsuB
1h9HlxJIKX+L2bJjHm2NiX5n/p0xPpZDwaiQl81O7ptsa4f/HIoEFnPeZdtb0gzcN9uJFSxjuSq6
YWOEr7pxyf1raVfrgVlt4Hr0GLDGRuPmpnvD2lmIhy3cEdoMRbWMX2PqiLqE+MRYWkcFV+bdJpLt
0ZuYNeAWrnnmQac17sRNpO5zNW9dGq7Ow5CxpJ1jMBtPGFnS/+b/miomnRGfgRaCnAav3M72IVi1
l/7/GI2/+GQ0GOwvCNbVyoLkURneddQY6jHUKloEV4a2FhiQ61PA7cvElWjyTeZDNQbtEa55CmNA
XZ0wQQSCqfnZc0UO5VqBeJR2Jl9lFEeOpY6GvYXO5N/9YlpUITMY/TvVtp02rjm+aWu88lLIblca
5oqsbTD4ssWck6WV9Zg7siycP1U3S+0RFnQI3q4xzo2WHduxOwRe/+LL+FBVDJHKaEvkJosscwif
NjiX2QAuJk/cnRkXZlxgrgsKkoG8Ec8D58TIcZUI7iXy7B6cg5V6Ggzcm+EdRpcaX5jYQrgirgTq
LrPyYtFE5wOaxvSm9ViWT82TX4GxcZZPnfnoEvgFZEfNkvKEZeSJP0ZuGS9Qxl9RAeSZYHic4b/x
lXBlatyEwn8E3IJa1W5E+w/CRtOU+7be6uO1IgdBKIvZzFsZAV8trUNLX2byhHMmMaO4qKpJbWeu
bHVyhwBNYvxzGQEKbMItfRtLEM0YTGMs77pjrUUE5JXyUMILxcKQMlYiCLzpPnPth9nIyiyOBQhj
K26NZFgJ4tFrZ82Av6T3j5oFtwitFy1ixbLHGlFhZo1gujR4FswvY7vcpLM2kJV28ltnw60xsdNq
i2xDr4MNr5W3JHZ+SLCsiEjwfFJpXU6QOl71/snrMB8ZesRo/Fx1MNZz+YjC6uB6qKawOUiRgTbE
hGfJWk4wzHDbCvRpmRTOKuvdS9pxEEyIWrmQeaFvCR2iq3I70By3fb+pm1eefe1y0a5V79pM17l5
Ecqtn31tQBsqQ+g+2gZqQNe+lxnemigEtBMzDY+QOeO1tA89JoE+/kLQtau3rrqUJVpK3kKQmGeX
c0ASlzDfhhzzNGrD6AuYhrcp2F8KnzNTVP8DPuO82jAjFDXifsVeaP628Q9LsZg3jRV7I086Dnzs
R3wXtACSfYjgdHK/J7zY9ax/zvBk0IIGE4iZmEKf2QhiiD/GFiUTxSAm9p0RqbMGuogpgWxa7O65
yFlR4tXOtB+7MneuryteVZQn/wqk4XU/LHpVDzvavWDiHDRYOkwfuSyPcXLRS7nWebkR20Cmbz54
aTlgccMpPUMhcyKiFnBtNr9Y7lV/UDfngLM5T35tqLkDADvElcZql6n2b4xeWxBsfVjmCExK+lsK
0sC/BljttCVUxoJT9jgy/OAUKptvF0U8hBATNya6aFXRUXImliCRicMW3zdCPiO5JCpHlC+45NCq
RjeKuIQDj3LKxJi6b5ajvS2cA8f0AJ0qgRWlM9C3AKV7A1IhjzgR2Pi7Ert7ltAUn3xQRXdi/p5C
QbRejLBcBYPYCDQVVe6euaWWFgN9tzjXdJtafmWM03oa5JF6HY7LUfNWc00IEHZB81g/Gem7mUAp
ocmuw/hKB9bSWk05U9qISk6nrCriV3gLTn5zs2ivWliAlGHQN7C75gamUPbcOGRCYAbU9CeA0twT
y1AnpQbVJPOXrVp/BpMyLwvx8TGebSiH0lgNqXetTDwSyhGTEPsvBrMESdTMOzgo2CFpyN01oIko
wk8HyFgH1KoT5NOSrLZyOYVXDtWG5DlVLc1YMzfFtOt9hMxg2QaXHr+fJ9k+pq3he/Ko2+fMNrZR
CF8/hHECe8ciNl4voOFd0oZGShztusa5j8K7hT4Rr7XgOfPFgRt4Xbju0mXSE3fOTr0KtRixyKhD
0gNk8aTqLDPyL7ODEuBVQVX0+Ux+IARhOlEvYnFV6Cgr7+B7zKOmrNx3XvEfHpSZW1X+U/sn/mX6
ifcF6XQ159Y0vxuTQjTWXYijmYW3GZOTWHD8uT2+FDifDe+jjzzI75cOI3N6eicp77VZKwsxtO0+
kh4kDvx8h6gYQWJLgC/Arg2+Zm55Z1tKskTAbswA0v7UbRoBV7FS7fZL+PvfMAzeVU2yd6HhxYt4
lz/iMOWLv2b4TuoHlhpRtVZlizt9JyAG/fgGRyhtJ2BzckY52LRZqdII2AMkWNkYSrUdwnDwhtT0
iUMQnyF3CZ0gp/EyzQ688w5nuNa2FtbwZsj+nytjWAh43yiAhEFv1u3Jok/srdRhAGkYz6DkCZlB
U7nNA17djf09OBgGDy+aitENV4KQvhKVSPTXkp2Rp6hF4OipabH8a/u/wbV/qchHExlc+OnZtNbw
RXX/lLTNRqT/AL9S5nt1lx56QIy6gitV9O+jhsmOAFfEEWhmLDniimGda1r+rrd2o4DkWKGfbLtN
nvRnhVwCVYS86JID5eRruCozSPaTky+ibU6YAD9crazQZ3ZrE+/VvaY+45HUXCbQOrXMZkiK/xRX
h2zJO0xJrL+x5Bl52MwQM+PqjuliKzIolYT+dMG4YN64unkaHfjwp/5dQg0VaXerI3zTRQg3Osrq
ilbChkn5rra2ak6r+dZ5qIo67CT94Rw20bkdGpwfqAuiyNzWqXGp7TaBNxJ+wlpd2m58Kzx33+L0
GzEogr0YjPUKisHG+o+68te01BqKoxL8G3LnDhy9lE2x8wB7pOEdZ3/X0VnmX7GXLlP7gwv93Hfr
Pn+nb91mg7OXlDVZ6+/mnAGn6qUXg/83mPACZbuxI8QdIT5PnrZmQunEWD033ymVlR3gvyMfXsN0
snLXumPDZYBCJFoSV7L1HH/0BmVtRe6wRB5C0SAg44DyPHmdviko2mIMijREzTy5rn1LIbCChgsL
bquE5ulvExChKoOjZjvfLvSlUHjngPzp0VkWPbnHVHuNKzYBCqKwffjkmJLSKADhyl+SrQRkBaCU
wKoPhqtdHJpwxSVpYR/Znn1Mk2fh1VyA9cIkTG6EQrkVnD/Jrpp52nvH3dOgtUn3pOkTM1f0W9G6
t6HgQFIdKMFpSisocQM+EHgBleKPjbgwDFzBNCze2ngbwCKYufXcojlSjKAtNeqdGwX/3MS+DuGX
TWWZDvNezRJGCUGu43qqU7zzzf6oxe2hA3XXW3ufcSx4iLC6VydzN3pznYB5zDLBBIyTub2Oefc9
Ru95vPLqa92Hm6peZjWSWzt/htXLiwKkb3aalTG/Gs+mLjbx7K+ERjqQdwvZ1vGgkfX95g73aWie
Mh1lrlmuHf4LjfWcscjTbuMTk+FOB1DKgGTYHHLtd0JMinb3eU+TzfSJR1zirpngvNTCSKn8VU3a
FXdFPzBUo1nw7GQHgJ2mwaE2+G5uc+rPfTMu/UDfVj6KcmLGJwGvgNyhroVD0GFFFv35eLP9NoGu
2qsElnKIfaUzYb5ShTjQtM955+1iO34tU4cD21nmb1oYYIlmrGXgMCdLjjkyuwy4wnapwyblF1eh
F6Nf0noVjBXQdQMb4hmsUXsYMjlIvFRS2DWDyby6q+qdw/aNgFwYKguQNkY+Ajwzg3ocpZQRNO9A
M7qJP4xzYK4wQDtzK9y5bfx+C6T0Q3QY6ZBCjBpbH691++LNhOIcM8j/SfDcQZEYko3FCSqaGTAN
F4QE0tUYWesy0V/tmZAVbjufAmwC8oFyoPXTKiTLVSX3ZMze/WtLsIQbhVggGgc7tNYAlyGfQWHD
Q+ItBX92gSCQW9mrMdJeIQism+kUtOWupv4s6xfBuJsCHHqFtnKBriRZGbRs3P8kXkJsZPTvAa9E
7Y85/nX2vSnqUw3zKknIAqcEipuL3XMgMcEsKvIAbaTwpcPiGO2HPRABrxOghn7BvBvazh8PLq/G
PQSg9pL5bHEvTH/dwaZ35nHjw8IcgHrVX3FtY84Hgx/SaMJIwEnPjV8cjSxmB7Tr9u406Z66uhT+
caQbMHuxt9lYhrUtxAcEF8Eza/DdKaffqhPAGOo5FPiTQqGtR+O57plwepK8qORa3y2dWfYA7zO1
93NeE+dIapOzEZnxMZPTZtv4oTBWiZSB0SJm5GVzlbSQhZ3yUfZf3H+qmIWN3sf3FDYJTq2kIpIL
aUCPDL2DJsgwc7yjXmqnDg1CrZXQd67sKs8n81NHrQVFyfQMnIXeFdvFQJuudyo/Vwv/dLshr5sB
DwCVpEetGLJVEcM90D2OwLbYzZi4dR7JCFX7KEwKmt7dN9AN5U/s/9GdqKEbZayTtU9x95plj9z9
bBkgU36GEfI3+LiArLHOF/qrPjTf05QHPeSbfamTvIfbNiwEF/5nSstC5bQobHERQNv9TpJ7IrxL
BKTApZZT1ymSRmbBK4fZEWdi5Q0713Whq6K+t+ulvVYyq0nfzky5aokbsWo2Geh1dbfnSxSta+Jt
Fd3RMp/TCeuC+k1oOVmkENcbVQ527WosgVIt2Iu23V4qHW5jAf5mDYwnqKzsVTQaX6aevtoNeygm
M9j/0MhmCjtivwe6Uldn1ONHGEONb1MPpF+BK/oHTce9rOTj2cvEf1gqJdq7JgzUTeQFmUKcvHyv
A+H3BuHyxrDqynpbzOMKInic9ucRCLsVxhZyy1jEz0kY4TzT2XCWb0MVcyYhUvCt9Vw0znJApDki
Xqu/HPZuoTtfjFRgK7NrfAtlRD7eBESjYWdQwJa5uerN6qOrxj1oQzUJylH5Nkw4ioAkeNNBOkBK
c0twWDIdg3bCLROzrXTtk/hkDRfsCc2S/tR58f2rFpjHxH4qxUDWZb2dK8Qm0V/ipoepuk3gYT71
rwbPKKYdxkgJYNMnzrO0Gww/IUz1r9VocCPE7xEdiecSjFinF4++1mTx6qF21HG/E+AWI5slT8k1
xXvWK296DirTW3Dw9aNsCKiBUrj3QmdXsWyXXv8OWEyx3dFZRM14rVOH7dv0EJrbt0YWcHKS6Tb2
xaltQQFdBl2xDyCtNXv3W/WzjfHsZY/JgXUcTCujvcrIIV6Z1opbMZ8lOUTJliHjzijKm5cHG86f
aMbioKgoY6KnpkIoN8I3GEw0xYX3a9FfewzFufMCWNS2wVC4gBs6tAdrYJWWoK5jPWJ7W8M0sNuD
BCiNaaVqm7EE88oxOJgx1APKtjYb30sO8ZnZgzOC3fnaZjQmmoqc343zSQJUaMT4NQjbRk6JOTs7
Mv0c03EdwcYSs/iUyDnRpdO31wS8jcVnjr5Jusk9MHQkI4V6yvQ/JAwqNrLRASESFohJqoBK6U7+
Lp4eMsteILz6ZP+N13LSD54DsysmvaeatX3rRg8nBeytCP6OAFgGWPJCXPR0OhYhY8YEOHMGlk1i
xMcgntcu0J8GiVldxvgdl63I6d7sR+jB2dL0rcagweHYSDmwnGrlOaBOlY4q0kz1A4f+b+F1u8pF
bZVXLx5eVfq+BxmMh6cZfwSawd6q9hrjnW7aDtgFh30HLz3/DKhPPOPdEw3SU+zLw/aYBSEsHWJN
8Big1XNq63s0KOwimPS+9zoTs4gVuthFRnzDcS6P/yogd27YvP5izHHUmybZCPe5wTHSdMmnq6Zh
kWjOk2FgZDjj8ur9Cv8tnjRAUGI9GvqnAMzIXtboRHoS090QZmyh3yHx3c3Y2LAF12Z5ZKbZVvaq
5Ed1RI7OGFHB0vdMLP3E0scEJRo33WR+DAa+mpyrrOiVXU7wNaD0AOzF6Z8WaShHLCYz3d6BMUOV
7zKoGOAtiYAomzjeqb7eMTkI8Ikd0USM1zZOKW7ndYOgwOFY4HiAPM19DUAmcHdNtemLY1N62Qmg
LkuvTTbemdBvZvoXri0bPwF8anVm1ihDVYWzShyIhbyNGo7XDCu+aF/0ziFjbtpA3BuqeR3m4V9S
TstGsr0azPXm6epRY4og3EdRfQz97HWwBdTSEkZrdy4pySKKo1GKjZnEm1hO0Axc8Nfo4FIbxck5
tfO1mJXJsQ6Nr99OpYOYIVpbQ/HUuxhgRBMze0irsJj2TXjgeuXvUXXosCaqDhkTyBqKOl3QiKEK
DDIGIOzVHgKYOryZIGU8sD5EgVne0v4FHGkAN8659zMDIRTaErysJN6P/GDBjRnzc3Sy2PIoOsBA
kRB+62qF+52CfBS4qxjxtX1DrDdSDRncHF26rifrBkG1p5iEzQxdCdwdrZ2Xl1s9DMhUsalNhmOL
HsMwv6RxDPqE4vcs+k9W/CIZH5CSBx/tgfeZETnvzvNNp3KMsDf1LfpxMvKyszfCbcbyqnyEDKFz
WnXtdXIusscmHFp0kV1GYmZ87O/z818kFmn+D1vid1nOLBlrPUFIn6fuP+Nprhcd/G5h+xNVLRkp
bX/rJ+eoF0DpFWy3TE+PTQ69ww8R8gRT8I/iCtyagwyQ2ZmtwzzLVwtxiXMxLIwNk7fSQk+0FXye
Sspn12zXJDbOMOCS7gjv+lQDQffeP6xDJzgqZVytJHw6aYMxapuio8/xCbfzQbvUTR0TLushUZHf
6gcyp9/q1nr0pqOehNsu+A58Ri3PuhqU4waT/BWh3MYhBznIQae99NqTxkwFWo83XCsS7OvxLS3z
deQxbenh8k7kOcJmiSa0zGWx72vCo9qKsEYcGi0ieKT/rFfuzkqsXROmXyH0s0lfahH+qgw8dJ53
GclzY8tNg6+ml2erwhhOKHPCkqRA6DqyB4Nq6hWjw9083q36q2QcHKV/fhAgE5UbOomVVCTeQwo2
wcy1NQ1Spg5WA3+PdNqYvjIpzT2EiZCxgIvPYprT6dYuZGNOhJIUQQPDiexZlvYGlDylwRuoah2u
Z4MReYJEfsgBGoantqdETZcBR343wDv0qbjaCwsk6214CRDOZq7PuPnNtHkraeBCNJSzSJ8sf2GP
D5G3Kx6aYRibLI+fC7/f1gLz0BSMhaLCiJUb8E3AaLTtj8Cm7YmeoOlBfTq1NhqKDd91lnff83Fk
PzT8fxM0oxwXpgyzjYa5JtSBuII1+G0wCBJ3t3/rOMaqFuYCuoKIj70qfkzUm8CGZkCDzDOCmpkM
xz64z84+Gi8JR7Sw3lPIvrqdPLk84l7X9izZJLnUqGO01lvMmrYqIFkgqaNYGSHU6tSYOT5GArkA
OtSx2RfVdJhhtZpTeKq49U3I6Bpj076cDjomwRpEmoIAUcHlwsEf0Y3BVFN+7kUs8B+/ioJMcXM1
QwWLrkl3zfwrSGMeZEQPQxU5JNpDkshkj2Dd/VPnugeXY7W19bvj2xCM7l0GI5c5h3Rc0PRP7pOA
wpMrYaNXZJFujWvvkLoR3TO6VU4wF9Mro6KfgTYZJweIW2vULzHaFRNNOR9Xd6nqUZo4PIzeJ8EY
uZx2SYl4WgXxi9c/iejFglU8YnI7IlTLgvzWQhOqUnuneQwj8a9FFtC6gGgbAWsW2S+EdDjEnQkn
Ce+v8mdU6Dvxo96aGYei+QgYPA27AHaREigga+isq2H/qVeaJacWV/xqlfJL6nGxUau9Y/FOCGGa
3xTm70ATHFAMZV67C2nNy8IDEL8w02i9R4Otlfma8K5tGe0VBB5yyBq4Q9fBRpVJWUy0JT2+0jng
3F3s/IQAR15K/VTTz5j/KZF0X3/qIKxpcGeqR2C+GBCXbZ+9BQuyy9+EQl+mQ17/Bg2epekmQmBu
2G+cLvocwGEKH12NMGykF2kYzxs4ocuaQRbMVh6m5hz7rsWi4eGU/0Jj2tW9PFtmuneUOI7lGsIn
q0ZtFc36oWzeTDghqqQdy0uQ5cSDsrDAkWaslivpXyI45A1fmfsvvNpFWdZrEz6ELd9TkKUU6KAZ
5GvpucmCMpbfH0EJGjWzEM9qQXkcf41LD+x1R+EpEnq1C/1nL4bkxdRHtUWVsZuwlOf9uEx06/rb
msBynOpouBcLN62eqgocrmYSXJX/dAuFMdehhSq/nc68K6pdlz4eld2cn2TDqGFA5kMuff1m9tsk
3KfMKQf8E6bvDD8fQsv43lqxoaJaQXYKRno3hMs5dY7AG8cwHzM2uV7hgtkvamZdbseEDd96+2iG
a/9TxjdGEGXfLxP4lsly/hDuK2udfUAo5Q8EJZAnFNx4mJnXxsQelsYhGZeLKbrV071ucyiITHKN
NwX2jXX+4pli64qzAAaQ8qvJ/B3qLbYsAwhq5GWnNRt0b1qAkH3SfrQBdZJ95uaDE3WOlVCLQQqQ
i+BsZ8zqVoiLg/Jq+cmy8VG6XbuiXHFR099oiNXA8ytOst6+xw00OBvlYB2qVD7uxpaDu/5VCy7u
lfx9xe+vTSClPwpCUgCbnQIRBsZuHGHMAFCGs1gnwMW9gV+w1iMoO7Qs9SkWOwPQTuCoro939Ms6
cLc+0OuW8yb01qbXfUKWzP+7dWFKlwgwmPoWDdDPunP0vc/nrBsSMcBKQwjjcUXut/1cD69WARGT
N2y52smDQckArQCJlsNVVRM2J4mkQpVkwGaMDWGtehYlEGABhU4/JRR2W6ODf7kt8YuD2gD1qsMM
jyHbphhReuXfMr44cMjjbRE/qRNGzN2x0tsF9zhkcER4JSZts/cvw6bXLVRQA5pbHO29kRerDTrd
7taAXCjn5BEUDLiHH8u7lL6LGTpXXXYLlZyxQEKSwBpGF2mlW4feQkyPqS4P6ZCvWK3T5OyLaV5V
MbS3RPGzMVsqgOuCU86hEqKzGqNPdSsn5k9SEntWrQ1+W936KTEnaDAToFOKY47/5pW/x90tgFdu
YXAewuGtmL6Y/PT12JzHggqDlQcdtfnVuLC9+DdFER2G8bqN4WERGgsBeSzfquLXwQODCpqoa+5w
Bnh58l1yezFC7Y0tPXaS/rqMTfjntPwKuKxaAuscCNRMqqgYnSscDjI+Chaw5IYrmXSMsmcVLTXn
MLlvPVworsAFlMAGtx4Y0xJLq9z40CRPsrhUItlpxfzsVeUacSxqwsgv9rw/b/K2TS92jdUx61Fj
QiJhLAwV3HaZEFMxP8/x3VPXFkQ3NRVDFs2XhdwAhfhjQ8w24BFLNLjD6yEtEceEIOu+o+HQ93+e
CbimIc/CwY25bWgmu2B2vo35bPUJ9B+Ewv6bQ2OaMIOWhC6168n2D+rS7EzKDKJ5/VScPKWBd8Nl
o9MVgV90GheWvy8BCdVSc7kI6pI03UfktMcJPlIJWThNqa1HJh3ElFAWoSfig8F+zZqDDtUbOQ7P
uJlQY2N2hOq530jxCFpsT8vxEq7pB1YZpRzBLDaeEcM25+5yTdgtdOB++WiGh55+27DCeGka/SWz
AMkgtfcpzGeWZ/85TpLtqMyT4Yyrk8V8M3RvMzE8khx1lVkddLwmWdweiUgNZPVohNv8lSaQyz3/
0NCHqs2eIRCmtxjfVGE0spcC6KKV2I4BQccVE+6aaef8rahTCjRvteIcdM/QUzm6HPdU1fGzIMgb
HxfbCL5r+XBnpIglPrz0ShnvtqqouU3k/F/PPg4jkowiiyx5uMIOc4uIAicCeoFQt8wAeyIp16WP
QwaHjzzLX5+nVGNz7tn4RgA3O/QXsXG08a4rsLEIRhZige7I/TTKTwHA19o7FdbFW0Naf+TRBgq3
UvgvYDeKLOEulPAqo7vWjLUTHoJeHDUPEC4jcrc9dwCn7TgeNCVIM2nltWSP2zjdiZ9Op8p3jpQH
qwAnAwCAPFQzqnedzwNaKGM8HLBfx6hKrTpawjJ9YxVH05vylskA/AfrbGDd0XWIwCk3Osa9dRcx
cW5PYT89VdnN8JMjqrkXt6c6MOSm0OO/cv4qEaXp8BCH+SZdMsuIGQmRVQ3rUFuhr08fbJG/ihkV
DBjALHuhG9sWJ/XkJI3tO+bn6bwr0BO1K619HW0kytuaYj89Zv1H1J2b8cktXwUzMkrMCVgzGNcQ
TTmQJ8cDtmLWR5XF4zGr6tnO64NVMPxYjlwDQBHVw7E//f6jwpQmxPIYl+x02cQrdsTwNP7ipzFb
G2hqUbqyIEJj9foBnzbGyDDeZAgpwxOTg4ERDq6rVNxim4o984YsR2byKHDZnsuvMQK93OeESFFQ
Y1bOQNQD94Xesa5QKRggLBBeEJqp9CoWFIPzEL9iSfYM3jQCwm3LZK/BeztEV9hEOxb2WtWIkRD7
koJHEy7xFlfx4upL7CK6BseBFekGWJF0+RKma9afIK4if7g7+cbBQLTnGuX95/qf68BBgR4Q8lM9
Gq6+/NFsYjDbeGF588WxT/B9SmapgPjlRyLtQ6NFe6GTbgR+Jr2EwQ0VRGptU2b3epbCj8C3tV05
hAHZzGao3CRidHX8OEGzEwkONVgpWBXex8kloDbiW8OKgNJYUtvBd3iiFoEdoiOzN+0lKQhjQhcn
jxltlF/+8+ubP/345KuFAMDSei8IM/bBwcRNEenfmWVCt4P6aFJ+/9YsXw7m8tfXvw2HiFHbXbgM
BqPUX0DTpc3QcC5wCNTqC9oqstHEKriU066TBuPWgkCzXQp9WEdcqmZWnF/qGKvUgDpol01PwKFP
VBRKY34Bh8BbSZ3lEwKA9jpiPiioRG1gD2/kZkA0RMfoPxsYv7mY/3Jnxf0zeoFHx1zVW0wcQwvj
PtHSLIZ/ZMDs0LfgVjs6txZ34mHt4KOLnfZLtp8OCDOCM0Fd5WtWoQ3OGBGAqQzEhrMSeR74/wzF
CiHGwUo4zqEThuSbyNAAis3XA6dv1pnrwZkYAqIrPcgYbyEv4FrFbEZ/cnRCNL0X4MVF1R2LuiBo
1X6JZXNQbbxpZJcnaO+rGQ1HBU+UwF+4J905vrQjsSCXCTKvhfnxqPg34SodumPCKRxyvmKBxa8T
nhQjQkFBgX3KcvS3zSMVGFglM3nVSOOCjQyR6EXtJoCmyXqHpD/kL4G9SbxhW+tQ/JJgBQzFgJp5
fw//iilOhQ0PRLBeNu+cJUX0M36M8v1KidLDPrRBpASdpjSNQwcobXk4e09Ko95tJNhdfVEDAXpC
CxNU+Ky8WQXYV3a5G1qTQCL2vAhOOidVk4/Iekk8h+kZABh5TEoL5q1/9vhN5+htSw+DPhejvqG+
p9a32w4bwfkVduBBIl013hamSNiuI0RrRHbFKDFWabOXznTGe6LlBq88e4k4luC1h2c5x6q9JDb5
0QloxZtFnkoUVJeK7DPUJVjRK7LkWMOuOLQQSXoXpwtAfZOT1qzTZ81+amL6Wgcqli3gh4PFziuY
CRObxkoeMAdiFh8q88oRRNbY67rBy9YZraPdwXJI/a0QN/3H8NGwjWRtDMm6oKBiQ3DFhyzegVNK
B7dpuCdhG+G+CgLYZSA894Ln6HBQQbfUIRi4dEmolCOlFz+EzZnl62os7moHGC0xTctemvno4+GZ
DAcTNphGW1CRjqsdUu1g4/TPSYccknIWBiMedsGLCd5mNQNd4ZeP5drEOAD7nqb+4Mxxo/cJn6yO
KRoXO/BVB5cycYJlCZ/SY1PHSiU7z5iavUygiq7zGwa0C4iHS04Rr/hrAMB4nnWVLD9TGJUyQdDC
DajnHeMd5J9nBfABToekp0OzIXAjNh8TrZqlY8AB9TUsYhCjXy98jgyH2oFblF7TTzqmVTAug3sk
iOJJ/mnDuDDxgihIbgi5VUwnu8XosKN2K23lvcVYSw+JDRFwc3Afhhs3OwxWNvM79RhVeE3rhjpN
Vef8qcg/XX9rubAh2Ot+8iXA+Efg5ag5Nw5ymPLhGAffeuOw3wAaopxq8OMgGAnAfGbKYOqf2aux
Cd1jnZ7GSZCqN20wkPBLCkVPXLh24j97gHz8i1JiJgTUeUq8Q+tscd5uUXhlP0w0KvsrlJvqpXe2
0fQXkWsenjwHJdclz3Ar5HO8EI5XXvW7TYQWJkx3aF3QcuyV9iCcaThjqwFNjqIOByfD/C7EHbm8
SLcu8xsabtZpqr4O9LfYgOBUqA8KBr+QOCiOdlRoDb5ATFZgCofo3CjXlxQvxfQP6J1+n28Pldyy
aYqoJKGYMBzZ5Pf623df2W6TzyqkFSvmh1KTW2Fywpfk29BmNQPG7s6FBpZSiQ/ssI6AT5wzTOjC
H8ggaBeOrdXA43V2pg+7kCQmZSG9cKiG4vgRwXMnHEeDwryNG4qaXY2xt7FO+AOgG3lDyIa1CTdC
QA4zohlTAOiM3W+wSuSdSUebbu0SKecqfpoetfwFGraHG0u/7NB4f+f6S9Q8J/mlbz+rfh++RAyx
XvQHTaj5yD6Zx+Ivf+efaMfwTWE8+8ddZVO0VcscfE4ZyCwG2ntMCFB3zUvD/+IRGW8zv5zCeKwe
D6JBPqc+1aspTp2NT6ZH0RXmEHGhz4kewMzdDfk6ade5cU54MbFD8pIrQdfoSRrUGlWDE79Tb7Ie
MaCuEMnCu9a8kWbrL/xuoHTCkM7C9OYP644mv8zY3+UBhmOms2zCea1QuAongYrzeErOKDyRH1Te
tGoFetSviiZkHt4QtnlYiM7w4gIVgtJxlzvFoldCE/eeK5VY6Ky1eJfh0B1g5ildjoWNEzIzGjG+
oy7qPVqgMWXeQilhPUmwQQxcinnAwAhfB5tvF0Y/pBDNWFq0ebCTK9ZCBAGt8mDV5rtLUYudXQ+X
ISrOAhQKhZRP6w5nd0qnj3lAIszZI0e5K1jmtfujOSgXYwIdsKUOfwav31JspIxlYYqPcbkZ8m3J
wQWJZJmBUHBkPkq+WzwH66Eb0MEvPGtfk/uUabRHPyPKKLhHnup3nG+JCqAEyashikH0T0qbz/FW
lI8Y4EJ6b6Y62zs6UGeRA77OImDMejATAE9uUJkSZDv+dIyM3JeWDjTisCmcu+P2GzPFexCjsBWs
isKH3seF30Jq8MqHKPD0K9cBD0uVVyHz1AplkpE++1T6Bk5XcxBBg3IwomJmjT4b5lrGhEmdzPBr
oWf/j6Pz2m1Va9fwFSHRy6kBg3uJ7SQ+sdImvXeufj0saWtr/lpRYlPGGN9byVrTaLzM9E8ZQqWq
+r+m6B3CKXGp6mhZUftPxDZ2Mg6dPLx1sHBJtev6TSH/RZb8bmhg8Xj3XpQ01OjLhvosvTYdr+LY
sH3FPfPUHCZXw6Jq1XoupwpJNv6wabVz4PSDTNAR59Vu38q0DAde2ayBMyFW45GERUdE+pm7xr+Q
kE+eqtGBmgF3hhkk9MQ+CsUfEJ6B2ZChjSVl8wJLWioWSYszOZuv/u/CcPnypCkmJOIG9KMyRARY
HJOW1ZMIrIzcGO2eROo5anjHmoiI/bne6dr8kXe88JRI992MLWin6wOWfgb78aKCSc8ZuX/a65QF
Emzx/LYgTEH1YSkEmKprEiDbf6WxC5R/AtSIUKn7GvcvBqzS936a9cinI55rTTIAAZESIsKdQhhX
kj8tzHgGzmzhMfci8/6TPIMFLuNZsdo1mz2m0VJ91xkB1bsVHcb5pE9riEGtenuJh4AM6XSXQAJL
r0uE6RtzFbhNipy+laj7CINnEReX6h6k2VavWY0IL1yM3WY5vUd66mVw782yRUSpF3LoDTjWQVIi
XLCL7BT3d9O4d+uAugPCKIt9xDwMDNYgV43nFblqzJhQMmL3GfBgvT4DLb4Mj274LPtdH31OBdYe
zS4FuDf8fkZNqZuACRoWAbtNtE8t09O1/gQiQuCrpe2KZD/1njgZXmq9xwBleU3GYk94GnISfKQF
79wt1zAYfnCglKAd8gzTloynr9rrKHJX9EaG6MtnwzrrUcWBSzl0aUKS9UgpXIGn6eWqr7AGsB78
kee54s2Oy3KjFuahH66l4sG97VIVbbP8mdwE8oBelGFmZAuSujn0r+0wYHuPbC4kEfdskVG8jybt
KFA9N9B91KXkZrL6moIKVFgAhqnbjiq1yqTaLBfexNzNrJytai9W+97itEQ8mxzg9eEoF34USxJI
BcEIz56/qFguPmfL05JryOsxk/KdnkLd1Yzr9EzBCjXlniOMbNtLLZMGDONDfLp6tN7oYyJeIUcZ
TJo34/wnwfMVYunV8M2M/ELJMa8Qebz+lE30PsfuSN072mAU5f9ed+OGQoz/M9mG/tBbYYOFRwIw
v5fP+qANq44IbqaVz/6zeW/e5av+pDYFEYn4Hd8VylVXyLiFH47pR3i5d3wfRMcxi55M3k3c/Jm9
tE7h48DWtKqe+L+HimeznRyDKAM5+WlwgTSInELkizDKYa4R04WYKSzeKqRO2DRXhnGLhmI1IJaJ
TzIUewsR3gI19S0kP8GFsnEkeEzIT5wtVWVYqRi1c0bAuNtioYqxgVjHtgKIUA9DzFFVIP9i+DEz
4yrJuBEZyO81PzLSRO53wm3WkekjeMvCikBcgskEn3UfFVpUe2PvS/oGTRzRUw6+A1nbYnDiiZ1b
T6BQh5395cCu8dMxT7xJwTP/9fSKt4iDFOkvymnd+1DFSx/v+Zkk3nSGzZGG2aUkSAORUbqd2w+G
4sYcsD5FEHr1oaX8Rv2wkr8oAOeZ+/eBZPOEJ2lIf1OUoXlbXyL0NYJwKVUsVnAGx0CQ13mYuhPi
/EgrPWsJUyF+MZKhwar3AUhLUbSzxKwwSMkpLylab9EgcUQapvxc682xYP/tqsYhbgkBWhPrfv6i
9+wKSVcIJfEcu+UPjF2+H/7EdP3qTgs9iEyuSnZzwxjI6Q0Ch45uBvqApY5arNpZnpnUjt7xRARI
7AkbdrDdwahCYnDHyZAF67eYkcCmqbKl7dfkC7oS3owQ4tquPzvwAsg9on/DVUMQr4jQLjBeq6rU
NkpMUnAl4LM7T3iP5N3y2jeaDLuAJRC0pTZVhpqBx8WV7skbqdvdtrc0u89+xjT3JQmlXg/OuPj3
9Os5APooi97NG2gri6UkjjSsCASMd4yutLEu6jCRzV6M0Yoq60aQoHnpJVbuHAxYWYR6P44uJ/GA
LJSGlh0CNiETcgv1CxmowDTx0+TVFYpHVJKbS8pltR6oCb6/CPS64bp0LDqrqz1yN6u5mjOCaJKW
pD5xjNctDcjg038KjSqLRSeEe1r64k8mFKGaGaILAkdb8dMi+yno6J0hUiKtf7LkkYelh13r1mCm
n1k6Ac84s9gxiKJs0E/yL2D6SIKdzJhnv7KXWxOvOHhdTpoKoVIJKEycFJsKwW+cGizFG0P+C6ln
0Up/lvZBttFM5aDxV/jN8FXwZ+kIpqQykT4RNrtFZtkjWbYdmdAtMtGRB6aifnuRMfWUrMXxfmo2
QnnUrWKJKFoniCNKjgdGGzlylK2VmJ505aNtJ298qnF3brX0LNVQS2Hp96/UMyf0jOUeQ6QfgLio
2XECFZ7q+5I/Qx+ACJFKytmID1VlUIws4RBSnoxT1bRe76o1nRP6hztc9XK/YAVrLX+SUbmokPOE
D17+5ZH5ZSjAQhS958MqoA+Ufmw/qxFNPDWa5mhFIxgL25AWKmSFEbGSv40BaJRBVQ11tRYDfKp+
p7xGVqtuCIgs6rsxIPmQ7IhzCfq1ttBdVfxQ0ZsqTXagvrWFPhukwAtBAKfaacdF0kcuZt4fsVJc
pgqMIk+vBj4HRT4qcbdXKwualbSypj6oWXKdamuf8T6kFnNZ56pYIPF4nAqSwvKF2sq+wyLdRkt2
hLIO+8mWTCRarFGWMl2qicKUQfZKKT4o3Q5cSL3PdbMmulKS74iKYLZbj4ilVSnwSVAnF52+LtX+
XEfHWZDdQL6TIyBbEFkrUkGn8fl6pPTWaqKvzxdJRcBQHU1pPoYiOxr05mR8imO7HaZqO9IeHsn1
UZGatyL0I5T0ccF+VeCDQA4yvnfjxcLJEwyNrfZwYImbaoMXTcY6ZbLPlqrjdYdgNCU/il+IeTKF
aSlcoyQi7qiLdOBgTmg6dygsXx1Ugtwoc/fkxiWkWYUiZOPnBzPtluOyysnK5mcRNMNMrrJucMXY
IpSFRASaqJR7iDRsJAgTtbYj9uV+WTd4e8m2wu343dO7ZfyCABb6sUPPZbBuWNTqkZiY3+TpEwHv
SAHHCN4hE9cxY31DB01EwIbQUe0KEibFW0R5lmOiakSyDwaAT5olGWUOORVo9PJzk66xM0HkihQA
IH5GvvSJ9s3CJIoIHSUWmX7faJ4Q/YK5xV/mR5tuWVBbJHAGSg2HJHh1M/I8MvihFwP2JRMCfyGH
asFXKBhkXYg9vFao+WZUe6wtNG/0RzaBtPSbS8erFSKD8cN2p+BnIch32mPhRJgosetRSaWsYxZZ
3vvZaVR0+gc9OgsY97QtwxTCUPEUlZdpPKrhWaaTiT2i5K776rgd5B3y8yT1WECizhlUR5FcCXHV
P6LIYOLpASSasvdVw20k1mbi/GxlukIwS9qqAG4Wzpa6DnHpG66CamrwLcxrlBclTv/GKTv/BDkh
S+xbQyaOjmRGQ4M8gwBZyp1Te/jB41jNDFw0iyKakXb0fUSoJzesDwBw+ZHINfivbN3clhnbk+Dv
BH+myY/CBCZMbVv3f/r80WKwMimQFLwXcUc43DgRuhFMH54m8rB5vHC3Ovle+o2+yANjOsyoYUx/
u8LFaJBbz5pFWkUPsFUttzBAojYhrz5YL6Wu/S6Q/UHdZsYRZKpfqrxXcMWbfEGBUedaxhbxcMKh
1nT4G9bNcMj7Xs+4am1Z8pPglsiHRtkmIOv1A5dZHByhuUDEXumGHPUB3GzuQGveVJLzADxmnjJC
cTmqvzFLgPvBCsgwk+PsFz8FWy840ZF8Cf3NvOnDLRhIRDyzUnMMUf90Tl4j1DXR19TAz55lHPhO
s7mNCWbkpS8wf+9UECBzzelfbj1wpHJaBXtJ8giOAVtg3AsWATWOF3sQ1lg0ebzLfo2EEPaOI6hB
vEK/MZqdTMfXBCADSryjmTAh7rBE+s6K7Ud/FQmMmR2OjwCplhhZvvJNkzhd3Ky1JON3kl+3fmM6
E009poMSk8zcmAN86OIczv//t9ju+3TdmpucLA+oRHeAEBZYKnA9OnCWKSJdhgBoH3bUHL8PmUJe
IZ6Ikm0b5GSrvvJlnDUPCqVhRyXOwAeUIZnkN7RDkSWPuQ3pVACZ2bCskrKFc32tQEgb14ii+sYn
kWOe14vVh7DiI8qDDBSj23bdXkSZqJsfIatcshECL+m/82mXKShaPCw7MMPW+wzidYl2Ol2qWP7G
Na2tXqvANJBpwgEKZQyknJ1TewIIMR2NkWptgCa2RjcqNnzTpen0tRU+KLxVbhk1sjI+VicE6iQ5
rXQQ1nL9gUq1Cp34WdfOzUCpvC3Sg0AuBp0Ghs2jqWI6eVPAaC2/xV5PUEBKBBaOY1vh9mIMkxgt
iDCl8tvgV/8gh0su7WtJQAMjBahh9OqAnDAEYvNeSTVx1TapSGgAedQHoA9QsTN+0rkkYGgV/F3V
T5i38Gv6kIiZ7K5B6yc9K9feVB5JCwBKSJBX6W57sDbilenLUuxRhrjB1iZfmL4UKgN0p2oOcn2Q
5pMlX0jgNUMM4Y7GEyM6MoQ4S4PqxIlDYE3NTdRcdIqLtkPeR/C9sUskAfUUSbsdidsC4Eudpn/H
sxYo+JTc4czznGvslU7PJWWRpofZcOHUbes64KAH9gFlWZ04+5aMYaQ44F6e7e6LhUL6RkGU/KUU
ScY3Qu+R3P0Rmjwpq3riRi9/HRqB0MYW4hKZpOFRJs6b262JMWo+yOWrMMEp5IHgibXD74V3Aczr
fI0KAeE6GyhpD2dlcrJiTa03WcyyvGMjQBGFagL8A9tcRPpCY7Mc8tpNsReB0/JEXZgHgaJZ0qlf
CUafDBBkIOHsYDmMP+U/EHNVP7O3KEj7BeCvDbROdADAImRh3hDuH1D/Vmx0eV0u2jqXf+hIrZmv
GURx9hClBRgJbhwB1NqS7E4HHvNSI2DIMX8znoYvedHCrMrGK56cw4aewWO9WMmo+4HuZrsgsJ53
dxPhOONRw9cvEaAFdwB/tg4xLP+IXGL8MavgablsZD5TJj3LvCF+A2sGViq7qBfQ3AniKsV+4GNy
P8SEt3PQHA+BQVxES37aoUw5lgsTSkAsjTJxMfwngCpgPoMy8J5g9uAjE1Vnjq6j/NvqX9oIy88L
SJqA2cibYkDu0Hxr1ouwn8CPEVFWUrdr9VuG/XWk16O7I6yvIXbe05/uDhcFwbIUWCrt8q+ONDG8
nBeOvHxZ0k64zuyzBtEQZ94ahJLMaiCXvGTjOycCWgf1X3UznMUTes9fw+Wo2r9H93YHAINpHZ04
p1pWW0TQuUyu5RpXLZK4/G26c1tQEsW/4kP9snbJU7jqm+kzfZuO3A8QTinAGWij5WG8Jn+RfH0m
ycXSfWZG5EfMf6K+QlQyvpZZM12ovH2FYkW1Y8pdYPy2bOiskGPgWY1LJ0LOZezsZ4xeCTnuAleo
pFxhz7RWvC3do6NW/UXfa2YLHzIg+Upjt5AuofZrvLFl3+B9sGM8s2d3kR/pTb+MPwi8cAG+LiE1
lmwTBp269CT65hVjjsrh6QMNKCbIfsW4RpbwCYGBF24rXz0EzAikk5t2ZdoaSdL/5/az1ROZNZkO
MUX0mbFyQFZFzgsL1ZWGb4hw/vcvJecNLBqTC5Zniq+xmTkRQnLJq4UtkQ5EkeRYzLo9UeQkVuQc
fls3Jss2W3PFUGKpX1yzbuTMsWIMn0Qf+gCJIISK+kVDCREfSQCSX9rkL53US1bZuK0KyTOJFuXE
+mOQXdCsA06oNcr7FTiIeiHtbf6AHYke2S6lXNDaSv8AcaR/7VVeuvDuxg9X22qAFIAqfekDspw9
tObTGI5gLYsVR978pnBwZXfXV+UNHJyooeGxSJLZgxwiC/E9aOyY3HTwwX4FcntT/7EeA612rHQs
Qw8lhVW1KRY2UVG6leizAA7Lc8A/rZ8KOpu9T9l2xi4hb9p0jI8oPOjylniKhAppDmOzC8TWPfTK
jm/s9ERvmPRV1QSsr8aNJMPAoL4HvEcniEpm34WEKTjxmUcK+BW+HASsA3vhUeQT/otvVsfegVyD
1djllxOdxJclE9L8//8XR/bn8ob3PUNrzyGPIRASC3hw+YGcp7lxuHnAIcupE1kTiS/6GnEPGk0+
CZKKgiQrzp7ncU98/6l2KVv493KmewHkgJqVhur6kS6HTLeHRj4ttQ7Mq/OyfekUW23qEL6Q3NtV
gnySUy/ap68XwcCkous7LjQPDWqczkKI7YoPMrW7r/pmAPJTmRi66W+7pzmex+Ajb32diwzQRAUI
3qmExMDdBEsWMc+wBTJngfKsiaxH+bAEJpHe1ds8izo3f2EJ7FChT8CBqdRACU138YQFq+ZOGXfF
4cVtRl8NDuMHd7ygx/oxfRkf2Vcoo/BxhJ/U2sz/fw+eDwQK3SP8zf5vueDDRbPL+84Hya7iQ/hJ
oHgy2/zHXyV2w1laY9GO8jW+MOwinp+Omo+3GgF+c1xEEF98a1YNVM5e4WnXHsr6ODZuMW/4xeLc
wUrweNzndoMF/tU+Q8AJMht9lcq1eUuqA/E4cbJOIt8qNmqAk8Ezl+4nj92KYQkD50sGqXcUDgWJ
z2tcpds89Aj+EgiOo+bQgCvYKOmhCJDw7rDnNweBovOW1FnP6s69dsgSN7iwFyLnS0rOhNsqJP99
rQxrHXsq+SGoL4p9rG7CYjP1hzI+qflVZDGs35rhVic3ebgR08JOy1+qUHIt4bhoJzqyjXaiuSeB
o0jOuDEwBmh8BEQu5r6nq1c/qNhhXyOKz0NAeMj42fWnoj9Z/VnTD91Ip4Y9PckuL5SD0W5aephz
sl+Qy13EbGvQTmlc23Q/VcchOrTSkcmlB3I1tnXhCySGErFR7ZrWM6WHKKxZUxBGzgTPB92tZi5N
hGvB4ZX4lGFIPQt7dn7Neq4SbyFvzDRd9Xs2OKXImD/bFis2EG1DwApeSp1PWWzC7DtFoscB0cCo
G+yqctVjuSl57eF86bfWKERUNlO4LiNIV/ihEaVOE5L/KQX2VG6j4V9Z7nMOX3X6Y9Wj3Wk+MBFS
hnVILc48bF7pwYh52Dm04xYkhaZYp+Ot144i55lx0yQ2+MWL+Xeg9QZSi05EMoOJRlH0vRCdi+6c
SbS2kTs0fef9AWbcKNZl6DfMqZMHhIvDJqQahFwfowV5WKMrMb4iWt4J3aa9QydLA206In0vSElD
gsQUbDn+jMdPU7CFDdJ/C/Fr8zZY+5qQgq1SrMXKTQjJSh8Rut8Gg9sq+enIbYm9TsKT4oR0/VD1
RcUL9GjlxaEvZdv+2DSQ2QSSnoTinoz7NtpF3XqG953OomjzgwRKog+sBHt63UwQHt1mva89VIQK
ZAWNqmyJrBHPPnlowl/PyaY29hwAOPiLnEyogp+QxaGHo6RscKJ/tUEAyCHRRf5zjlFvGSeRMYBn
JMn75CXzaTR8S702Iw69n6CDGer+HgJSHwF1TioT1FgShsmztgrFbR/9BojC0ScB8hP4PY63WvzI
EmRuxChsmvCzQjPVDkcLGzyDUaB4RvgVKvug/a7K3xe0Ya48JOUxtfuJBveUAGcig9mV+fiP8QJU
Q4A0e4dEnNw2aq8st68eVZU9Bj4xkEiSdMNOyrMob8lvSYkcvOFhwu7ZkE39SSpvz5OMo3ATiBut
4dEBZ3HZWcpuG1W7EIMrsGVN51GFNC2rj4GI2xO1hOmCvljTLrUwovoyUqZQQTpOQMXaJDUbv0p2
iWvXwlMwuAyEIX5IOTkOw0Ej47ujJITCgn0lHCvzXZ22Ko+amRw14VZF6HufvPCKeZEFP1f5ZTcD
m2fzFkkfdYMeCS32uI1hkRamRiW0U+WuVi/0qDTYwp/IuzE7VMmRMb6JeeN5vxfHIJhK6Dbqb/t6
t6ZTG/tL0KtyjJhdEA0rrv5a40XFUQnYBO1jcWoHEaMgKAMZcuvZf2rpbdEBYH9oaFYhGuFkGQQ2
pTsx9QwLmduZMy5Yl7Z7hQTNYKhdtW8hDwLn6O4hApgxEmkgXVuTYf47J5AjZzogAnbFXlKMDncF
GQQMGOmuL8g7x4ZZC076j3A563jzH8VOUlbTm5CeWwb7aVGkiI1jSseuOFTGlts1MsChxZrPaTvA
fWEuxttmftUkMwsb/UCQdiwwc+5fOmTfSG4X7LKfYmCaMFD5JBgkMHw1owmdGkwGnR/mp5d53Jk1
w7aDHqHqoVXqwNflOzKaSt3o8a0ia43USUNYw830P5DLkO2xHthdtxsGGr02MdgmVVbFZmbL0Zys
JyNzRZJN0e/qHiIcyTRMgx3cicGZmLbJCV/s2zvzVlKHmOxESsDDU2LdAuzX468l+LxUefiWRn/6
8Ccpb1Z01kd45zdTvHbkesgNrTznGQqMbIh5xNUHn/0sla1ssKDb2L5jpKjDUZ/24SUqHME8MeZ0
Gifd7yS6aEA0tGbGa0EjCgeBCYFq2wYvDk2XMo/LDZ8Vn3PJORd/+LRF4pLn2auqBw2zmgIe3+04
/2bcDmRSauirrJ0NGrxy/YqPYQwZCVzLOEoGHcAbyag5TaAhsh/OFSxjL0+jCLB7q2cWFWJx8Ulx
ioNxz4MHGJElkMZX7sThVDFrNjWX33wP6nPUrlFLFosDzVuqFgHoVY9NgmJr0iNr3Vbb4yBuY81V
CE8KKGW4J5Jn8PTBVFIynrDFNm9G4qLCKRZ3bkEOKxQvR+oJt3zkltMtZsGYNjX6WXnPdVkcucwf
TkuiABa1+TSraDWUf5H8qYU7o/Gy/itKfEx4FxY4ucb57b7AmusJkVzzpvGk5/jc11m2HEw5aZVc
1tDGnppTZjODZnCC81/M6ymKYN2lgKcKOqpONsJ40CIykYoPTCZFdYqkd6Le8Puu4nYiGxZjiHAP
sn0a3oxyLQq7qt7JcNkWNoZZ4ZRgF8ZNVfwUrtCciMvdo0SH7obfDvDNKvs+OL+CdZrcRdyW4a7s
GR02k7GPir2Y21K94wjU6edx3kulLywts5dT1Txe6bsVXy0OKkr8FYSXVNxrKMc4hn3Vxl+IFrRM
9wl0noGIz9ViV5Tt4tRTwo3sCJTD4q10AVe5+GOH32snjB5igWVrw0FMpuNyxwHtaa9bdndzzW+c
ohLBqDtZ7Kguq0uNI1Zzo9YnC2BgDNWAF2LZy6KvvvxnpJs4IodY/LDg74z5Ax4bjQcKDJmuOWU9
Gdsi3WPMk3Kvf5Fe7FLmhDDT0jhVcs1Jar1HJBTPJMMDRXTHkCtY10+rA1eFWKdhWT33LU/C+0hD
deQHBNLZA7Im8iRW7TfJjnAJ9KP+TfAzLQjsfLAyr5vW2ZIEs0KdaFEij4S//4c1i9CtuyB89Nab
Vv2F0WWmN2rc5Bx3Ukx765pzgMk5W0c872R4ZVhhiRsxvWQzo0BltWZyoLJwclLFj0kdGF1F+ajn
K5GxsLkUgCEDCUhY3PKuBZf827De2uAjJYPG9HW0rdlPNf9imArZScPQ7WBjciJrOBYo0a/OwJHf
4+BfxKKTvsihTME+iDMW8MFN3pys8soeJ2SfYBdMJKihsALtSceLS05eKMrsZqcBADaYq3wmQX6F
VZAS4iiQgeSXt5wVbIpwZdJNhEVpgdyT2fAnwbUtufNfPrCtrHgEQChZkXpAeSCvV76fYC1YSUEq
ZJp8MEWgZEOxRGAzYOXBAEBKfYDBBZph4QFSg1HmCTRFp5rWau2SwPqyNbyVWXwGFJKUDQwLaI2a
e2gPRNR7tSNDxyA/gI4QzhM5I8mVdcYTTEeXr+h1JvWuJD8tF0vHLRCHWB/ONV5qOmISL2vRFf9w
SGK5oRMVkSEBsCzKRuoH6V5rr5iwKG6Vyy32F52iYvhPlUBuV585FlJRQrouviCy+Z0yO1BmBWwp
iHRt7OvMM/QdxTZtsiEnQkDGh0hPdQzhn1Q9ea34j+Q2ol4D0f4h9VmQPQYLAHP2vUVmjWAaTTbr
Iq3My6Ul4n8evSVDndrd0AbO5gZTyMgNoXMNdV/MQ3oWEFSSZ/qGZFVGIuaocENwZxggDfv1BUTD
rSWEG5gjIn6LX4NPULUVriLZR+jDPpp39Vj5rdPueQdcYwe69lmjR63fu2+UNBYWI3imExHRxa55
N3Iw7LWOSbdw4t6VjbXxqz+1DT48KbeLZSeChnRM1uQV4idKKwvF73t/MtcpQl6+KiML/A1PDpls
S4Tn8v0r2U66FYKi7HOSKUmy0VLF0mHW1uxXmspq6CMs0yWnfsQ+jgdsGg38DC3Yf/xVNLdWS5kU
Dj36P0kJW5F1hGsL4cR2JtNOc7tui2Vp4qk2zvwQYRgaMkrNo+Q3XBIBbINh/hTysj4ZUkzUMWg8
VJeIBSJQyGcF6ehRtz8ofiXsFD6OHlhe9NDFIEJCBFJpgNCXuV8SCJKFVl1GcMAbwyGBDia+XHCs
+Ry8vXbJ23xmEjB10iOdiDSeW32gPvwgwVqe20OPy9vBINiQx5yS+YHcZrlSNf2UqPRK2iVtCUBe
X2c/VDyi9g0SW/UD0qPJtF3Nb81kJ/+0W0u4hWJbP0isANnaW3ZMEf4AGAKyhK7+D2jI59FOPnlR
nsOuccXjsLVSVNR28I1ySwG/HlfqOz6WGTwNMMjRgnX/nExWAqqMEWX2dx7n+oiCBE0Aq0Do1lzr
vb4rztmN4QjdOoibSd7hcgeCMwmM6k/IZUAnfY+IyEHree8GEq1Xsc+tmVOPpTT0tUc8rtAi19xj
rOuKjbfvjqoY1SDfmKUEUUv3PQqr4Zu/vW8fMweAdXZq2uVTG7HTPpOP+cB143mKBlhT8pp4+Zh/
UB1If+lI2JbbtjQfIXVt/80tXrK3CbEJLXKUFRkuf1kBOcVYRp8L0ixYQAQyH7mwnk9V6sjqepA8
TjO0ZBmoQnGCWXbL6U4nyMidWWUdMKsEtiBfoFmNtzG0J0iZ0AHyAv4CiQKPkkIH9bU6IHyyg69o
yXflpEevifZGqkMcg1Yuay2MvVoD69kp8Tw2EmYESsFH8cbB1uBxj9YMXBYEbL1WeGC1tUFNFGkF
qIGY+5F4uQrxcTSBI+wDfS6xkK30CyEODaPmijeIVza8gxGdkJeHiJax88Zu9S5fTIpTvkC4wJDA
jDF4z60NWls9aPMdVrriCzd2SSNGRbxmBeomt7a8Ptn3H/kH8IB+5yQf/SP//CJzyGC5I2GBVBBW
4QIsfKGY+QefgaE5ppoFhmm5v/2z0732IqKXaRyJG8T5nTZcAAFmkrf8QoRcAiJNGLNLpCqrJ03A
ASaaD7S01qM6NbfuFG65Utg66guBu4gR+mN/mBe/6qq/Jr8V0x4WLm4r4oHNTLcpq9AfEZRhsBEG
PJ5enB4nTAu/DclS1H3gWYfzQRwP1fPB4TbDdan6CWS0izCtEGlMcVnDWHmkxE2QpFF5h90I5068
1mIiJsm8DjjiwHWjBIpd1k+rBUWgbJz4FGy7TjRgN4Dg4Wnzddz0f7xmqIT/X8owy7JWRc2yJJFR
zsMCFFjfhj+stth2xhXlWqHoBL1jwjrCr2JX4xZTVfdZRcBFbqQQWe+JozNSSdY7LR+ZcCHaYOnG
RE7DeZVMst/ovY49hWPTSsdH+a/dLI2Yi0gTMJvxvvjHek4oHmZY4FWWQ2XhDfgwbC2aBHaJjJau
EHaciYn9q1iKwel3awwn7GyyB7XWFp+kdjMVyAeldaL3V22jIEFQF2GS2GjdxRzgnl6BXZAdwEpE
5XRv+IX8CYwrEruc+FPxt/zhDuqKWZhRjQhOls/ywF0mTWaWdy+qgmYyPKBq1w1wDCKmCCXNVCLT
De/ti1Vqhiu1Mnu0vmvx7ZWc8S7oZ3g8kNqBEwGljcBP3AImHYhFvgtKEUyqF2XPvMyL2/6Wv4vu
T3OH0TG/Wu4yMB5ZK0ibL9IN4jIY7t3ryGs+wRVwTGOzOyLz/clh4b7JyKeTddxx3xBw0PGdnBp4
qpCHb69rR1QouNfwNcJgwbRpJPRw4Tgumm4I4AXtEr7x87NGS+aG0F5q3pc/T14dyWjYYXYLE6kv
H6lmdFH9Sl4vEuVgj0ZgYJs9vM6EHsRnzVyXBaHSjo7QErk6SlqwOxW7tJMg8iZNggjNW1+9S/0j
TC41CSUIlFmQP1GABx35ho6mepXEMLwmc0gjaeeCNiTo3Qo1MkcXPBQYuDUsJucS3Ldyzc+svBrN
ezVdFoLOovOM+ALQubVFL0hyDtOLnF+h1ft8UxkutW0F2XwEC2oEapBdBjJiJ2iML6999SHyKqBG
eo/fTMYuc7nG0b1gMyFqx35x374Ljo7QeCIvC/EcKx37y4+M3mhV8YABil/y07V8jxOby52e+/Xw
xfXrWWh4qRiqhUVXSLSeQA7Ov/gRPl57cHweI3JzC3UnchDTkbNa9ZuhPVvj0pUr0BqE9iLqXo0m
IfSqn6Xmd+Y5U3ayerwmg42aB0K4ppUBfV6B3P21YKeOSMMdDpjg8CIhX/JnC2fHW0H7zFNKFjR+
ftHRizAYVfSY3F+Ghg93p4MIspDNvklIaOfLxPBTR4lID1+ttNetcyRvp+5eaeTSvGmYjfvyKeW3
2jrIIC1mxODno6RdlPsLDQVnEUbnNr+zDMnKR0+EAlIM+teAwF47Xdj871RXQEdXxri3Gpt9AX2w
9Eujbl1dzAceVah1RORmdQB/orKjcCZiCYjOwA0armoTpxa+1+fIEJ41z/jV2diQ0mNtPgtisP+i
+FfXz9RityUocYEOgdp61HeoMxh+F11RWnHgOw9MCdknl/l/wbontEdZPc/6tuup+7ZHWngEghjt
Mkbk5rfBYQAJN5OnxY6TC+/964jqr6LnICSP0X11HgwjByPmq857IZMbzHtPjRTohydMp8b87uFp
DRK+/gxSBkyPISfqmQLIydplwp+GZ2+YPKnwUf2YySPFAE9OOQ3quv16JCInX/xFq2qA8T/1JOnq
T4xpM7CQRTwgiW2Wtc4QBZfXND8kk0+ev2YSE/FeENuGqhgGeuA4W6Tf7bgXX4itfJ2U/fwDO1SP
hxUI0jA/O5kwTlB9aHwZo8MErBmU1xFwRR02BcVdwUaGNinZX0o0q2+EAczEEujkiMYncQAQ9vng
OuQC/wiRsgyfL0zuywO+iMdYRaeE8ruDFK1lpneeXlFeLz646g1x96rtHoHpdetMnik88fj2aEGy
2EPohtZw8XVo0jXhqCrlz1ZHqNE7c/s+5ofcPAjBsY6Jt3srpo1UL0KhmDgz+QCzpMcPZHpLvjpC
F06R+zw9Se17ZO1KQktoxOr2s8UMIV3G6N7oH/kytAQfSbjogyBGMmzvvN8dvjh5mzaHXNub4dYq
fIQMkkld+444FqvZiRNSS19kcQmDR5eGbD57c9zo6TEWbqF8RXugUIEo3EQgpOFzXj4/y/ZSUTxi
tO6O0uToOBAGCdR8Y3aXsl7H2G5JuQV2oKf4Mar/D1uUuEqeNq5VYF5MwOOKJHyOnyhTZx9W6NXR
sEjn5iJyJMDQzjwau4XJxyyFRRbpGfo7gl007PX5pi7BBZ8J+rPC11CnsJ7/R9J57TiKblH4iZAM
Jt5ignOOdYPsKjfJJJN5+vMxRxq1emYq2PgPe6+9gswChgrkeLorkbjXwdPYaQQVQDX58FMdjyGx
m6Ne4tI/qjLrf1Z9mVJbKG6D77khpwC/jRVczfIPYTR7l5ZRweQ7w+rdrXHIggKHLyDaVGUDh4SI
pMZYNOExN1wC2z8kpxKKR2mLDH8ZJnYe2eSHTLJ59K7UfVKtvHcKRw/TMAbWTPLhETD4vyv7CaIf
4fwheADyq/RbM37wUT0kIO12S5BzomzScO3XV0IziCLEuPOLK9vofAc5uQs/eCtZnroKGWRmSwOl
Bi0S8PNgiZqT9nBp3anx40cbNVlmELdLeH3LVPyDUoQYqa4truEYIg+1PsQYIoo540hx4eS7pdiS
DrTZUFdGwALaac6Mqh4Jr9rEEtFIQWPFzATJY2wNN0k+Yf0JE6gj4QMI1hsrMX4WYvFmRk3G3IrR
sDnZ4vAoMkrDqZFGBMEo8nKzR1zOzI6uleZxrIvpRXysBBgxf2AGQLnBNGUGbQH3QOo29jvEqJjy
D0Uh6PX2o9hMfhzKtG432VJiFYTHA9WMLCer9MgImpXEdEIuIqQNqfMxuUJLRKoHVAHXjOVCeNBk
2/2HPH8VfsdCqZZABczuKSSp576Qke60kV8kbVQBlTPA28H6my/B/x/gnmQJQixG+UiIGgbXgWY2
Rh+wY/IZhZ1WUg+imTNpkCDVdRPIkEjfyWQhLROfhVlG9ZqN97f2/ynGYDEj4RTMUVqNPBxegaVp
o1iDp4vOg6OeapePD/odFwxOohBr0VNwpysvoV9DyYug0j44LJXMUhsaNivgoBOd1mf/s4/Gygdp
sNTYn8LuUdbLaP8BaMzJWxMJrR7plR3yUMMJAS+gXiERQ8LHOfc5VIaDtSCs5l62SNxEiIN9AVk0
lB6j1dnH+rSYxc2oVXBkgdjeFfCazBILHVjThDsAGY7MtQySG/U1z4Oz/EAI0EgBJjESRjmU3WuE
fybPraFfsEBsi6mtxdZ3inOqzac4JS49ssauReVyRH/DBHXWktAFWYGyzyRQw+1fGDFKL/3V7gBF
UAEBqZQh1elMGtll9Hf4E5nN21sxa/3SN/yHNtCG0Pi0p+qAwZjy/KB3/KccEeOM2iSgfcBr5i2/
NVQSqHju5wB0SqX7ABjIO5w5TeFBNc5/crMTsg+JeSQ6LSBEAze62X/OJFa24HVw3n1eSE2CExw1
uGrkmjSY7BOZGjvFL0gbTgBQuaaFDasCc1quqdCe3lpMcVQuoZ0OkRBuowy8ivzAYeqn8Swbhlzw
R0cKIfUN1BBWer+Br52Br0HWsyiqOcNYU+zP/DXBa+ZB5hV2B2MFWJgLBAnI0L0r3Dc2fM5JPLI/
TbZ6hbiCVo+zoqOU3MrgfwztHiLO1SyNjCmTXUBwh3DL2yAZ0psRvEGGEi7NNa+Ssp8sMiQUV+RH
nMEfOBtsZJaFgeUbTDXwSW48U67t/MZjdvkqi+4bHgPrGjEFtmmPbNPs2JfwWUrf4U8F1P07A6Iq
IcuBII/8VlRZ03JOT15LrgGFH8RPdYzATnyHr42gB/1j4oGxACjE5CfffF36TDTRxH8CwMhsu9rC
RQ3S8IzWXDjHL5UpBsAG80mUfPRcuY3FHK0+UDHicmAyyAmYfNFR/cmnxEWfS4YkpjX4O6FIg+rY
mFBq+DAgwqo5/m0jtCJzPHzobEdekMbOGOktoBeMwhSgP8qntXSED9BQ1XNpYhCZ4m/mtD3WZTY5
zw3ONFaj2MhZOBsTqDs4YTBMTiGH20QMyVOH6SmJ4SwgxmAcCeKL/s6APkmdWtgldL5uxmCr2IRj
bcaJCr9xWs76dg7s7LVjM8W5wbnDdvTIYOT/gPaNdEoQLP5UjrmDgbuH7gYiNrWBYPFbcCSIcTio
txIsffhoJAn9cSEg0Zr+FL+sgh4CWg+QZGmqBSWWQUENyxrTs3QG4T8XeTuLNnPoyCpE2IyIe5fW
gRaEG4vulFGQHuJGz5OnShvp6d2/DgtvWGL4YNpTuHgqOnZba4gJGvF4pBRRa3XRHH6ugEk7HiCU
qRUJ1Y6MZhS0nw8CsE2BEUebpWxFkO+Ff6kjV41wzaWSMiVGyg3+Of+xdzWMw3jyILQMGJaTnXg0
Xvo7gaVM9CMxdr+MZykftY23RpSwIunjOEDIQ0KOGfIMPiEzdCYBk2dxYPtHVE+EX7FmVlwh5ZEu
t3nhqcUjF1/EYIKo/Yd7TC75I7mEcFmlmQza6mNjg8JkBhY7+Lho4S5kMfDGJyAGbKGK4SoZBxOU
eWbEJwhJMmRnmpNn8FvTScO4J5RAR6AyGwEVVDkXtj4PmKMe3Qjk0ICdwEnx16Ph8E3hSjIJplYc
Of34pHAx4AsoDgJKDrwXunH+PlAdReOtRPcuwXcHwimhQCPiGdnEwQvPMNyVohcFBUxgfAghFXN4
MOmYAsj9ovrRcZNjnjqlGxvPSzio4BIUxc0JD3IaaAUQEN8Hll0+LpqcgmWkg5ngC+y/bGbYYINn
aNjLeM1LZuPyz3EkQD9abF1gBIzTEOj/ozJmvFmxnTwzykiaOUM1yg4BeukMRxmRmoEG5T8urS5Q
MMBhsboVw6hdc+MSWFQ36YEdUzTTH5zq0YtBlHjsbsmhfRcH+NLFpd5gvXFjA32pczg/Lvxwnji/
BeLClLnBWOEDLXxWEbRb4cieQio5WnuYzTndx9v+GjkYnVr1sTykmH7NjDs8wWNy7K/fs3o1XpMN
AO6ldeVL8aM+hCNvNntn7+qEPNOLiKsACRhxDj4jfjcfE0+dD58PCD8GnoHykt5ofTkRUIBR+bUX
GRt9qqoxlGtsguEbU/lpNwCWP+oZ+amsu1N3ZnTHN3R/waN/SldmATC1uzM225Bo/uX74lBvlTug
rhCQujKTtvTLfFD/Fy97QIFm9Z685O1wUk7dHaJNtp38Cx7f8+QZMrTHh84BlVgBWX0O0wWAKcub
ChGqAdjyU/xNx/EmuOkcDvW9ZQIP+fCh96QCU3r9x0Z9AtIN++z2WcanFtHsWXObbfKoz9qS7U2K
ZkLLeyeaYtGems2E4USwiS7CI7WZbcrraD5s8kNzUR1v21xwpKhg5kDwoIjmTCpM7TFKxRgTlCdP
M1Vweaj3mGqtxXX7hE26BbZ1LVxQNp+L8WguMNbiU7EbLgDxzaE4VcfvITslr+7hPZN/IKIMOsEU
P2sNF06OSOC9GrK+jU0FnmhcGS1OVeSAMAEerOQlHevVoOCbBtKPV4sDwhq/YD4xIGhZarQiiI5N
5hg4Fv0WHEUcENFCSmzqcOMPjFiHNw6s05nFrnn7oL01DPTZ5GWw+iGSM/X8B3/JVzEhJejWRPzI
ilCf3HG/YInAt/G1PRQ3ZSHsk9V0hxcqvQHgAYTQP9SbdCEjbx7kgSOKiRmEYIinUI7/G8rk2AVQ
7t/ER//KdumPfAtPxgN0Rt2WL4m2+oJb8xvUH/QEQ0dAObBDjcG3I1Ahp7OES0CjiBzngaDqIscT
8pDxHrW4YqkOmDEEkbkLOGQe3MTeSIafgXCiO+zY4Xwj3w4r/vGlbASNug5n7GIRWnEwCMD7INLc
knxlZEp77xH/UKAlaNrYHsmlug1zZU64xQ8Ps7qLO+W3C2zucOktzsV5eynezSu8KBvlR7gIWzZc
vEQmK7y0V33UVtDSj+p15LI+66tkg0XTQzjQ0RmxyBtOeqYPzfl7Qg+CVoHzNDtQibETeZrUd/CV
+mNy44PmeSkcgRyXG+pVCmDlPX33hd28QXzUV/OzpCItdjJHM0fOBpweGJ9/K75u82Zp1LSDGBXk
5ufO+oPtwqkDOb35Y7+nFK0/MKyeAvPe6cz/b3464BAG/GUHzWwcrv1DEtUiwcnIjIFbwQdjdj4B
gAj8OV1xaCaXBcaHBSEO6kdIZZawVGcJjeEr5uYHAlUdTIyCf560xiI+YBYvYVw77szirvMi2FiW
fq4fIfPsv/7BwT28QHlUgp+ASmULlQvaQZAvHZkj834kYJy6vGl8U1BIjXpPI8dZyRU9aLAOOmzp
VzVQQ5GojC/ajIA0gaYRCS0aSSAiCHtM4HtW0CzVASvGuyE45S+WQTcfFpDrIdOhUwmVbTwsIaxh
Npl1hwnGAXDRKnKfPEcXEDY5XrGhb6AUqf4JvHHuXdjxxYzJYImZn0GmFM8E1tjM+Ee4LRdrf4ca
K1yCV8NDZXKu4ROC2tKk5wJDpESAy9TS1KFC8s1z4bIR0RvHtCxIrnAjmrHduoq6YBQRCeI4lOX/
YsVDOThglRhirQsnHJs4MwR4Hrt4JgfkZcwA9YDvgSbxsLlqLLNxqY7HOz6SRO3BbQW0IgmFMxgF
E9ObDwQValdgaZh1zMMdiHRpbXcAIhZ9MVw94okQcWCoRHYZ/wpiynfw3XXl8MM0zNHy+ZmLVeGT
y006XeofjKsksi50zmM0N9BHR7CavSm/uYeSNnurTb5L5XhZvg24N6nIBStiZMwqCUEzz0rIDKjH
9ByrZSh7AsSKIkV9imNHfv9GyLuq8ySj9AqXqnHR6iOUWnhJIpdcYYYiCBg2v3Tv6LSt3J9xGH4p
hpht/QYUhSqQoQk4dNb+OzTZYOVLIHcOfySTg/xRr0fLH47oe/XsT5AUCbLj6OKwFy84gPMyFTSD
bDXmoignzgpHeT17dkghgPNCG8IOv8ZAy4i93AjHmeEe8BFd76bZpIcChyDQqZjpuzPe3iA36ojy
C9d3c0gGp4GTibNjDRuR4CJelPXNoagvyhrnipkMnxqrVajWZC0D4EKIK2TyWLeEGv9/ukHhaU4r
FE6zMeKoaxh/Qepv0MMHqBEXWMKVLXZKSxHuc+1QQKN39cOtp+Lw4KQDorVlOzhPQ7c+B0QQHrFC
bsS4CYKLROcyq7gcwC1qu0hXJPeIsCfic0EgTYyjJ7ElyCKWJVZscB0YBeeCjZl416xl3jC8KR5L
IC3C70NsSCW6+KVlQ5SdlWe53GALGk62au1yMlL1G3OFgVTyG1AHwvPyUNMYzMavGHv139tAZc1i
bNVNho0FHGrowjJsoHYTNNZU2AooD46RvIIbaZRbNMca5njdSjrn1UzorpridiTgWobTT9BsWDVn
hzyXTrIHlXw5MZZ0E5wSo1PlCZ+0KLcZ8A/6rHsZT6rtTzRnz0+XEODpa4iASRckI2hTXuZeWeTT
Gd6Qp+YFgqL7I0pp+otJtkl3IZ8NI/rNcEznsCPW/kN48oMloHzR/DyNp2B/EiQKa46LCgPlxDUQ
zfZrodw0KtkQG1m/SNDEBpf4aEBe+PrGAcMLDxsBQwLAS991RL0hM5Olw1UIDKgm53i0Um+/HC3c
ETp181zAUy2gdr82HXNfhDUY7ZqwTYV/OO2B2sbxK56e0N0ACrCKMo2J8ELwrPqho7VAgHNjXII7
VIeGD34bdSmaDMadX6RNY9vjrfEnCLs54IQXEyEy07bYOvf3BFPGrzUhykpdkAD12TRSSGK9qauc
2i0uHldP2g8Q3P0CEql/TSdLYxbP9ntbNtfizL6AWrhwbPmTW9xafmfLyOwZYT8pRxGB7PWxjOod
4R8CghYQktmnqv9wOJVsVmt4ipfqTcsDLxmL80RdJBLkCUsb/ZkZELkM7ArZBsn2yBwA/jrWkENQ
p4d7X5jTZkYSRZ8rDpZOAxOpG+Tw4BzCDwe+gdHM15ncmfRlMO63araDQhV7OIYTsQLMW82T6pZ7
65HMCgz0mqAGA2mQbdzo48/6S2Qzv2z+4Q4Gvu129E8+93yIMzuzfoxmmfIdjN6cGK43ueHeiLBL
XUG8gA1l9el6wKw5cWlXcQoOthipMM0DTvDspD2lww9zkDRcaOGCyxJlO+PgSl0G1NEilO/FRDC1
CZacc5oreh9CwWFHo8nP6cS3okV4ny/+fMQtlroVyuj8CHTI4uN+UXeR6hoOIupMXhqSVXbsRjs6
QxX6Q5A9RoVo6PWzZUBOGJx5Fk58GsfrdOIZ5cmnPBe8YQ2L8LEFDFwjPnL7YYrDP1iyTIXHFyoP
kPao+5zYnUGioYHBEqzXbZ0zuzUNaWBmducOJKY4ptZtGJJkq9wDz6fKmfzU3z85X30/E9ejgO5z
mrhm24Pwpl8akmgvMS0VqmCuP3EjXZVqbU3hvsUThs5ARzmukylSzxhnDmPQVz4XUifOJeK/SvR6
Uh04H15FK/0R/IPpKxm6BpSr+oqUdBmJt6LwOWdUDfZN4W/TYOUR89AjwqdXmmLvAZlTwvgogq2h
KIOdCcHciIsXdikeXiN1JbjT8tzFXBRYsXQgUZ8xKsvjMGG4ohjzvNRnYR2cMVz91wO3NvTx3sBp
DNAPz12kKAqm4XN8GXK9CLXYlQ00fKwqLI167dZo6EojKFNevP5Wyj30dmC9bNXBpxrAKzvqraKj
1hLFnYBuJQlWRXYQBpK46xJhZsEsE06hU3jtLSkXXg/grOAN94ld1N4dwFmnnb5AwaMdS1cdBgyD
Mpm/4h/traohsaaT6cEz8ltN/mkyiS7aR9uFcpdYApr1pii2+Ma0JEVLSNZC6TDZ69oVeypRVWGv
VSSeh/M20N0h6g7jG6ky+lkV5lMkIrZzkgJAcsqRWZSOjpcO/nubsDOWmXfuSzZZObUkD/b9XOi9
dYuwWoU9GWiPqQTAiMek3iw8WCX1qivlNfQCufNPGTXa0LymVKaFABssuPndaKp2qL6TDRKRIXHR
T4SolCQoPbhTO+NzUAzfieEwxnKGC7LoklbuTIXBGm2Jm1GWCnG6R/PfTxjNiswYceZHS1eIOahz
Fryj78SuJzWwfGD7YzvZGiPzVPZZJj7+y6TWJByAac6YawD5SCYOUjLczvTQsA09nUffv4Z04CyA
lCMgHNCEBfEN2/I7nfMW04QAB3ivioDnstNoaBC1NamKSggpWQRDVBEDD5jokAd9+dwTCchRU08F
DUuPVo30Llyrhu2nRqDKQxFw106VnPKUuhWvL4mDPkDj5l3reLLIPxehwkAUqphGl1BPlXlEckoc
XwqDbKYDZEd4zdg4fcRu9zUeMSRNgtd5mXXabsgyY5iZu01Hg159tgafK2F5ZHEhAoMOPDbI4NwM
MZJtni2AlaiRsPfG+4HajC8uuCbTP98/F1QtmTDZE7+1EOBRheA7WbaQymds8Nqz79bLAbcVXiZT
wDB6B813DhWEALtfsecU6ld6ddcRbQVebZWt5jTCSg8TC5GwrEuODyOZ8d+4ktPhN+y8df9pXR2l
g97Gmyy/hD2bJ+nXeNy1k3cVPtRA33+zgwpHouGD7S7FKIjDqKjIX0rOp8ZsbqJuhcZY+vgeBxL4
MEnS+kcjt4LYdu007bZqhUcA0R/wJKMptx28n0iv7C/uLAkn0WR6V7FmIX3P/AkSCTItxW92qKph
nlOKNPV9/AGa+m+cn4/ud0Y+irLyjQbDNeAIyfS79mlhfpE/DzAkYB8TYIDurUabrPHgSHR1FtUP
QTHYQFuN30+ukytSV/KpjO85kFv3gwebEld7TcFiATUVbu4S+0EIh2WIt3Ytmoq/iNKvo0GE8/UP
T/OYT0afIxo39vnV4DzSGdQTPDtT8QbBEXDWJ6O0beJ+ol1N7xIDKwaMPj3vL9bdfDrdNjB21ZFX
y2TiUaWkDQgGoxTmrARq+yQ+ZEhThvYSlNKsYSChnyPIq5qXX3I+BYmbLdArxgS6qdHLj+Faky18
MgUnEMiT0K6f1V97lC7Am1SHyO4BK0EdupuHOgIDv79hy4oHo46u/Z4QTIp+ns5Do0mgXf5TLtD8
UtJkmFesCu03xJUaOX2/r+nDuzTZ6EgOJ2FEeFZEGzINj0FBNIFarDNYSF221DhqskZ3e3z3YR4w
Y/jAgv+6PmmSA85ailDNJ8FS1pWFHqxSdYIzI1732VsAFguQ8QgO0eFA7SQlpxp+gViIMrYDL0eb
S8iApSPY98ieYrLHheWTfosTbOC2KKNhlPF2sBOGUUd10wByzMDWCwX1hYUBqYb2+NeASZ9zsHMw
zqoOUdbXIMF1ply+GF8FNhM94rV4CMzbYuwLx6+RYYNQxYZWc6AT6zr4wzO4C9h60JwTizdZ+8Wi
9VzvhWuaAZ/KllchKAajBBxB8lGvlXB1FUv969JBkqE0VbCUsYrPs4EBmTjS4PBlKq6yvDIfLehM
SbZpseUjgWCD+zwTTRGTb9/BRnF4N+98Vgbb8FSup1f/HjBzob3GiomehW99f2uyCHiYY7MIY+Eb
L4jhpt0RJvPkF4QOHCdDeAkuTXfML41n5A8gizCYdON/r7g+xppQ1JB+YpOpjk1s9RNR4jEsk2eE
EsLVs4x3q7NS+I0j0x5kU7oliPtn08EGqhCfYXmgPnFwfEW2pT0D0BNQM77YZ/DNLxx/MHxR33D8
ZGP4cxkTqcZBtMrgHRiu5NznthNm4enrn3KyQZV/36qBzMQ4gnGvhggwxcFUQSOoTDcRUw60tEbn
nRQAqQqWZZ9Ei+KLlZKaLPCONOXsXtLXpm1wp401yx7672gcHuOUQglq4M03De5avmo91I7jmElk
Nqul0OSroXdCj3S2sDlPpH+UVlMF8EDBizeHr1CKwi6gKMqJD9dDQtYymVG96Ho5as3gGpSqI028
y5RSsquCxRQ+pixCNdDUtRFHLyNI/gUtzQCC/K7aGkJif72O3DFlO00TcAymeKTlBEkG3YQB0LfE
xLjT9pFenOu6vMToGj5TdKAfGGno3lR01Doox/jzNF3YUk7EuWH3kD5DvA6nxrmNE6Qb85QE2kHX
dlLi2+AyBi/dj2BATU+DME7JkdUoeJEWvlPRy3iyjPKLWzsroeWIDGYFIisaYUJdAh0hL/aftH2P
Z7ZXqevKmIv+D4BPHSVLAQedHsPoPMaC1HikcMPHyCeBF9bMPwoKus+lqjDr0ApGPdg5QQoj8cxS
4db63puLSheE+QTu9ZjhoDOmMhB4JUm0/D4+KdntnPk9nAM5gZ4jzHXap6CVN8RkJyMYOb740v0G
EuC5eorhnXuAo0KAJBATneZmAIF+2r+B0eAQDvNpYCxTAxZDQ3xxNlWQTQWWMt1JKZBedM75Mh1n
uZYhah0LzF/KvWowSuLlffTi1gsU5IWqcnDrUE02AYIyAXdcBT8eoSrdOpTBXmFul7qKKVhhaY1G
0EkGHwN6cSW8J6TOG4lANLQOkplt5LQjaf42lq5Qesds9CQX1hF2J1l5k4NHnq15obh3pjpkbUYG
AKt+lqxE8PHM09FWHCLOrUGRiT6R3MCQYMMI8LGBonJknV3uZgAIsObuKIyjyZVnmxLgpzn1FlaL
6BMth1qxgxqtgGS2w8HQ/nwG+iU4zuimwz2z/j61f9K9/2U3QaljLgIAS0AXaCqmRMwkYxcsOEKd
8Pt5ZFvpDWTUvXxSAIutspYvwgsEofqTODwZKjCuecUXRlrUmOQiQYbkDlXqW/YETiq3+Um7abdu
nf/2//oNk2O2rwrXpz3zy+hb+dniGlwPVg/lSukke/+ODKM/58eiMfVfkLF2593xbEuPxb77Casz
EKt4nV471RkYoVc9o2lG7Vf93qOVNL1VA8EfIgcW+qa3+7BSb2yGLHqq8aUUfkRMQYL0a4kIdCp8
pyKsQxXW8/BBb98de+DwD4DtVANmMYYzxr7zpMAgAGC7wVAr5mohp9mMoDOWbjP+rfMxXU5IAMcb
hx5KS9tnWtNIFiAT7sAdq1cdJUCEAe6oOJwkrt4cKOEgufln1hOlS6KifjAorRSYNh7C3HovFrec
cU0G9clDTPgRAEzy8ZIJcR+YXCPpIIBiyvqjh4srxRdq0UA+G5e8/SnKjlVtiCdJ+c3ovvA1oXdM
xunZwCENWVUH3TSqDC7Gb//d1cyMxQw32IDcUXZaGGA/H05uOSTXFkpOq5xiQM8cgdjX2OrNA9PW
gfj2DoQkDonHFP6NXQI1F+pv0pTbksUsd39qQ6lErq0CmsoMQ6KB12YNIGwCop+0jfsVv1gTMLUT
w++5j8OTbpSvoA/PRiOsvxFrUfz2B0/j82ijWHEz3Fzlsl+qPBTMzbFLx2weEDjDt4mhlBQRnwDf
pEB74nOCTv3g4rGxyW5fipV2VNWLlw3/cm5uMURCJXgHNci4ypR5i7sdJRtzLlEf84k8Wws87iHs
PQUkvEbF0c6ETYSdzIiEXiRh8jf+6kRnfNPBI6uY1IqYrht8jERWzNXvQofNqTU/KmLdbpyCTBhU
JYuuoFSkkQuLe6WATE5WmFtGE2qOjVEdh+k5ZOEH1a1FylcJqyQ9psoy73ZRtxvgKSmagxA2cKCP
Aad9P4j9LdJxPuJFnO5ydcnlSu04UnvQbL4HEN4bcxUoOBV3owzh3iLOj0NWtZtoKe1AstLihUHl
YOwHauFg1qYUtNsQF/fQNdggcedW6qFg/tyOfttwL/IcTILAR9Cwub8ZEX0E8ckCa2ApReLDfGoB
wwJOrCT8F+UuYzsOWQjlDuobDz/eearwXrfJcCfvELKbNs6k7Onna+PvBsdU5zpRZkx4GPnDWJo8
SDdBTsCMhp8IZsK5uyOiAapHOpm305mybJ6fLT+lRgCVQUjaY3emrqduC/h/KBHqDwslXUFCoe1M
AuAN7MTMgNGbNwezxAjR90lLH9F0n7s9sPu7cAHtQpw/uwgUgXjCmOWqX1U/U/tjk2+JO3a5571w
1UySo1pSmQE+K9pBwv8fh8PpdN5iYCi7FfHWClktJsWPMmbbF8sx/2x6EhCNIxmKCUNgdoEfSrfS
G2wOTdmiE4B/39zI0tzAz3YYZcs37ZehKrQIKd4vMu+K9KFviPXZ6QOnab5WSOHWD7jO6PVO0A9q
jO3P3NtzbLuQOqGUTKsV4ohG2X3Lkzh9ftUNWYYwpOt2k8BfUrZaSA6s3fZLnD/L0SuinYDz/1be
I+/eZf4kLtlomdCRNk+nBDU6xaoBeBOv0FT7kdt57hhoowi92PEGQIpP/lpmmNpsoEYz3keaC5do
kmKTTE1Jq+iFq+pmGBYQY3Srlup5rOzoEkwdeaf97fJfUpQwXhWTjcSrauzkDfWdFVA2aGTW/nuS
OVCFIsgc8FZOYb/UoX7AL4l9IOnU8qJVL2Na4EDRwUWu7F3N49iZf7orr4bEPxVfvRYZlPoTdVcF
KhJ0ycD5Ti9qcRGyOcT/qNlCcGkMR4H4XJ6wbBaSzWdYw8zD3FHRlv0lR6OqvQZ5nguPqnuLFOKM
vSDB5OWN645PrH57GOWFc/zjaKTwEUJzJZy57YZmKxXPCa+Aod+uvzQoV6B05gtQmCScM5iL8oWR
bgRhxoAMkVMyLAl7QHQJHa3B6HZFDLVUrCf5kRt5SDc134dZbo7vx0+aL/DbtXDz+SqXKljnn536
lhmj42YnFDa1KBXlhJILl1e9eGb9I+j22dTRXiOxvhvNShFSpIAjjPLKCybbTU6Y1tjzr3BhIfg3
Kdn5MNdlsw4WUrD47gxoqaMZVTjnt4n5QodVru2wVPK99afE2OUcFfNJ9NY7PKJvXvYqiiPzPl52
+zOOAAnAwMsOJ7pz/XELjQy6dUPJCnFGEX/bbh6Wz5BRwseOCgvwNXLSdk8Z0hcr6d2/MZXuSRUd
xXs4E/Ls4cCEs9bq0dnDM3xSklnqmWzHYEZ/dfh4LTHgH4tmNz8raw6MGXrXjYI1lCne4ZwuuADU
g3LHzpJAaby30CySzFdfIVQhzWqzVbLF+2n6S2kgLXNhg4kWhoaL/lnS1CcH6cKOjf7GgHczfURw
dqbrbLvBWKs4lgcifshV622cO2sr4aJf9vSRjEYRm1UOUrTvnVfmwwsfeSszmEHz6Jd7L4JZxpfz
bRe4dy3BQ9CioBh9XYgKne0z2caJivkEkjrVlLcZrF00oKy5JZW6ny/zbAY2NuvuSWa1M5z5oF5a
8jJeiatg1+7hAKqLbKPMMQ6zPm5sCjvCnB89u4PyNHR5qBy0vKXu3BE5NlI9crp3CJY2kyBGJvcY
7hkeZF8nuyKqgZ4I/RlvsydGz7tkzjP7LBhmQyFfRZzD6GiAnH5pzZD0YP+XmcGj9h1lXlJgsagh
e1dn+I+INmbpiQrb8hkRYG3JvAPCM88NuiePS3FYiOK5OOpPnLlwdhSOhFFLSyim/V1Z9udyIVIK
EGFMy0QmDmPalbroXviD5GfODe/KoytIwiV7Ch3b6bsbKU3pCfbsQPfpwdaZ0dYPzo+4zheYF05o
5uC+m+FclZfFhjsYWzPsASHuyNt+hW98ZhMY+c/4ja/iXqmsKSasMxzbKPmrfWgz1ycT+onz1oHR
e3nE1A0wfg/WSa30WdfX7hT8QhnZMCln941PLn6KFJ8mbBU+ZXCNlV+a7QxKzkmxRnjR9B0dPpHu
YlZ/Lw6dJdviqjS1X2TZS0zcxHOAY+ByarE7ncnBGI0yxTllVhtbxkojJILVu+nm+POYxjzaa/Pw
UB8GBpEcmE8eGUvNTebDnE2LNYDFbcWKxf1rQSfgz2EURE7/Q82Bue85WRYXwj3ukBOCO/K+0DZu
UJIWso0preEMN7rfBzXy9nvyriMv4U1/UrowzazoXr75by6ciyXERfCR3XD0Fu1mWGAuOPMXmdvb
0UJe0gkrOPDPpL1gs1ju8r/kBy+bBfpTx9vr53Yjwn9mzYwivpnCryoYq64iotc/O6IoDuWT9avc
P5D8siXcyHAeMqrkHej77vVxuJZZSTRSrjGKT40br2nF6Q5Rf6fc1RkGHYvAgcFM3YixsdmccJRZ
Mfw9yhfu0//IRolNe6Os+CFZaysr/4Jdy5PraPwWJK0UjQ5k/WHFrBVfDBh92MVeO5dYZqezkT5s
kXuPdDYADoi/23JHF7ckTw/rZ5PbzyzX2Q7hESQfJtbooegU4/XgKm5tkKPnIDAI2w3lAuSZxO3h
B46gNn+Fqh2gM6D0R748PcHrj5Fo1PtfoXaYXHoYQzn1FRzChgev2S0US7hlgGxf4hFG9mACDaZf
pg7M8f79xQmnsPE4gWU6xzwFm1XUFp2NsU6HpyvTpnW5La+ct+I9WfowhtiAr4+Fp5LFah4rIbN9
wHXHmSFbClskMOSHm0C9+z1xFU/vqrucCVv5DVGQw4dIVTP7ITWaDyz9xysTbG2jbD87HU0CMKBN
8NtoThzskCWZ1Vw8+j/Awj+cCRyIcPdHJizPhmVsp4uGg0U8VnO0Hjbfs/3tnYHitoQ2bxUjxxuC
s+F08/1wI+mOlzpWhtLCOOCCwQ1DgogTuuMhcprkjHlRGa0gbs/JvV2HS0hFv8bR248TyJvCtbyj
DsICW4FydkA36qAI+mFOpD8hjpdX1C8QGII9maWLzwoJOsvkHC5qCDAjrRRrVp+EJhPJK+uPrRpv
Y7sZHVzpkEntZJpPdbbo5iwI4k+VkR463TgJkxq8YOf0Bixk/y32ZujqD+YGxkhNrl7JT/diktOa
gM/G1s9M6Y/tjQgLVhyz4QUcyqf/J61pOkU7PwaYAuNUsgwvlLdfW/wHCm9558HNr/VaQG/N3bmT
Y0fG66KFK24r2HXMxC2jH7r+ULaqG6RrF82b6dJOWL6LMHHPAMX8PReXEF+D5XdVktLU3ZjGgE2g
lEgu8U85NXEjOBbrfsdtbo4cXyi9cK45TtPVl6iZs88Bh/s4sPcSjtEFY5BHtgbBOsIiT9aFw0Ku
Xd0UlkQvLSo6PXIFrPBnj5LBKdkYn6d/YYXDstqhYtDc8QuFrfGsnfRaAHDv/P3ze8UV34GmQXm9
8c6BZmXROIbnQP3Nr9omn6NuuSfryR5b4N/ykV4BhdzeSYF2+NTVX2kXnpUDKhiqEf9vuoTZM92W
lM9QX5B6Od85+JgtQGTkiHbrGsqXo3QcF4YdxGcKbG/NBbdWaKih/7D2sWFErW6Y8br6J1UuF4SD
hPl/JJ3ZkqJIFIafyAgFFbxlF0RARdQbQ6osBZFFBdSnny97oqd7uqssRcw8eZZ/eeEF4tGc4VSX
fhmFvnTFvi2wIC8zi/ZkRaWxGONq+dABSYJINVA0SJnr29elsuKlRRJ/NPAhXHZ/I+xNzA4Tem5o
/9YqH5Y07GeiGkluIyRf30YwFVDj6iyvIE2SoYzYJUf65BpSbUcHnNJwfvGZiyOu9FYJyOX28dGn
G97n4AQlZIL47QmmFPD++m8IO1VFgdR4ofMQ4d9Auet8oyc1HQwrWpa0spQDQ+iIZt93NYg5UCAD
ze+ugL6zO1i6pXe1XvNZgKpOwFVm3i0CcSaYVvDsSfQYBjt1Suq2oh0F4AFUhEGL5DCjbWRMFpV/
1UeWGo9dmK/x9QfxTJdmvtDBRizt4ZQOAMQcwQVEEC6GbJcOBBnuK3cefg2FXSk7V45XOARJsSbv
PK0koPgU7gMd1sy2IX3YjGyOr+XUeLtSKE7UgDUVjZZUxJkN8CtH04I5HEj59mcqG7czZ5BTrAm0
MMJeDmsGThHUAfutd+4TvrQvobm+BKdDJWQwab0Yw9+sEl23YTgi3w0fztstvfKULTrvm4BVRbyE
KZ2mbIc7okT4c11yAM5RILWQPGWDrEar7m/M5marCIinxUzqG8EDgn4kwmuXAuSJFArz5WD7Qpt6
uAaeBqhBxTNJQwrltWVYSKEyV5bs0z4ebitkR2lZa3LaxPABxoTNpfzQTWLhot2NVvSBi+0FagN4
AkAgWJ4uZ+frkv4aoFeQz0TwED4OspwX0MCdo0L+U833GxKSBSAqhwjCqbXFwBmxdjyfMDAkEt10
BTpL/OGiNvB/4LEKsRU4g9Y3/h6A4BUuhgMpglE0QfCjLrzFMW249PXDZZ5eR4Cua9WEz6ma+eFl
lyZm8s50B7goAbAwE6t1qsV/gAFMxnn8yllkraYY4Ix1kibKKntgXNaZMfQwb+QDgkUQodtsZpb4
k4NV/2h/v9HfaT80YnzVUC/bEnMFvYyBY28dJeOouVProp+QI9NPp4+2/eMpLcoY/a/XMuMPqBTQ
J4oH4/fXc/allvDQUgtDkmkuZvuLBprufbRYvBavylfJfIzaRgSPH0IiSweJo0W/v722RujGBijE
Y9BCN0oeA6KJ3+IRlKK8kKRxnfHUGTuY/HEH2aY6+Cs9lv59E5UVHlLrqCpowPn52p03Lf4/AXQB
qFhnJMrX/l2CTjuKJwYIY1Ab8HPil0Bz8WCQlzyUDopVd0aGVMBpDMiVg8E8esNNe9QYeDVHxteG
ClQNYeu7pSrOoFgDn5JfiycOsCyer05Bb/YLgMEG4E1uoayzMyxuk/gWZ5SOChi/xbVygxzeoi2u
tgRFJr4irp9RoQvWkH/9/14qg4ORq8Wdy0TFdn4Pb0MLY/W/211nJJTd6Qwbry1OilskxOrlsXWZ
0Q03b8EwNIRaVuUcvccBTiI6swhZYDEeQmkCf5bV+/cfPSvgw5dwUHkQ+Ccu2F8EeaDTPSzAcgh8
nAqmZdDDj0bvyZshvmWaurwy/Sb5hQqJwJT81aP7/v5LSwwzY0Sn3gMThuQVyNvTwK7n6qMG+MUX
EG05KlYciAxo2mpAb/2KtAeoMiEfoD6difs+lUvmi5M4F/M0vY6VE2OS8XcJdicHWml+Y7rvn82R
BBXT8BPyA9wHxWUA3C0xks0sbNb2DAafv7cQme/4vUH4m+IUGQ6HmFEtYIldW1IqslNoZ5kNsvLQ
rrt4RkBAM0Ov0H/bk3FGX6pPVBX/BNyalZetEHBf3lGoWU7OY1oxAfNj5B+wKwiegYqcs/l5+I/V
B7eyreBfW4Cp7jR8LxaqCIM+nvwBtyO+TLbi3jizMx8McqJorkBImewvJJ0TdwpLNXlEs/gWK8vS
mUUDPFrdSWkCuQOZ1FdBfoIp9aU7HvJhBlKKoiBsFvk3p6ut3VPIyoA2EG8ZqCYSV1OYjOs8KlFk
wQzDgcXRwX36uJfjHrixylGeb96z7RFt3hfY/uVFhYP6MVRn6IHigeZ+QfsBTTL/w9jGJTRekGfp
wot8miJQfIOsbqjLMYhwFBKxGMBYS92M2nk325bQ9XESuhyvUQ+XOgMUn323Aiuj+vfJqWLgMVRc
5gnU+AwU+4XwXRvSKYLgxyleq8kjg6KAxViJvR2Z5JcpBWP5K7lC8Y0v37V8wSAbmXQXzZsXpEHs
I/GXqrEkdkfZ4lpjAYN10bysFs9BJPd+NVzkb7B9Fm+SB98Bos387yB8jPdXCDVH3t2bV3+ixgXR
v1X8ZjK/KuERqUHJu7Mrzw2lIpDkt1+hw6v4XebiSiUccMvd4E1jaZO9vEqOR5+yxEW8waHqFzso
Bl/hFNvJO63EVzhUbGGSLRkNGFi0YrLlUGLJezc5eWbL+k6ags4c8QvO3AOrGt6FDiCToxZXEpIp
NDwmcMTQgELMA7o1TsEzhId1dYS7CocH3Eoz+wKZNQCQIs1Rn8BjgrEFN14W9FcNjrAeBK5Qd2MO
D4sBBI1gywJhqeFSIbc80sdYZ+NTQo1CIBoIJh5l0Jjslm1/M+E0tLirnCeVSc7MFfBnTxpNISnT
S/S/QH/0C2SaCRHKJBEEdcUg/T5CLQqDJp0e+VVFHcI4Zjbsic8II2kRCeiOs6mRbZOYZgBj+WO0
gM4t4DFw3CAjQNQzmYGoNFBoxAcw8h+kRKR2PMHfiHcLE5uBLpowijYdErD1F5Sdi3OrnK/ofyMS
hDCPBXWf+VRNG5wmi6/uSCLeOT0Y7fU16grnA8QsmP3pR5D2NFyomeA9wDmW4RPo04tpVoUO+7qE
88u3ZeMLrOoDy018Utwg2vRKa7W5OQA/czEAAxaQ0zmuYc6XVt7YCP6A6eUTHCNnIWshj4bYTKHA
3QMs+MMnz90S004u42pRnUGALhIFartEv+spBiFo0kQomE7b6NH+3gE+Pbz2jXJaZvd8FtBAMuNS
WU/EwEoI13alkG+CKHqeG8nL7xGti1xx6Z9nNwZhHExovkD71+QUky7laNxiaf9I6WAFb3opWN50
X/MZ5BEqaW1Sn7FqAm81Zdaktet7oKDahzi/I0HVY2qpWEwfrfrtKCimg4EhoAHT1KWtEnw82PfH
p96uS1+e09L/+V90bE1lOjGQ3RVAe/gTaLRJsBq5mUCIX9rx4k73QmSJMdCeWTv0WfTgiSik4SBN
mTzf4h8ClNYnY+vnhejLH15CkGGpJfhT9oZxjgIKNM0ACydA5Cxuvl7FtafYcDbkqQ4MCCSKlOKP
KhAqQxhntCFoSZvqYrCk7J/MItSRPjHNdW5kDxyGWhMcy0iHDLIAzYxZDPkupIlzTcsMfRiunsKR
cztm49hsIHTRAeAy9jPf5itG7mz+gJqe4Su4xJuKmQCk13djUi5N54LRmop2KC4XPacGcoSS/bX6
v2I3uP6y2CeT4Fhti9yGEFHXEiJWExBv+MmVQzQ0CnxVagTt0Mm+4LqIFTzzMk48FC9pStFVoutX
6EgI/ZvKsQW1GYkPFkRQAy8wDnTUBJBJQTuWvwt1EAqYQh+O8ImwwIMP1T9meeToKqNswKJkOXJ4
zFIGHXdle+xxbLZIuadQvsfgr1/7D2iesX2Gmc3079kzCYS4bLLsVZkFg+DVAIUZpBbBpwlViDIF
31P1aGE7H0R9IXh0e6xOaZjSnmDao+ZL8HcKxV8DUL3gQEnAFdw/QmYGXhVtdTBw7Z/yc1vR+Lhx
fD7R60chjnakNqYXFajnx3zoNzEEdUhPFyQTsb1f44NA63FOj2A6laBDkLQ93BvNF0q7woKby7Dp
W/hw19WLoyq0pET/IJ9t5AbzZiO7nCXaaxOimnnHCanAvBV7LQRIN1UfyeMAQK74bsYYS+fKmdIh
FwaogYYRPTqGT91jDe9ijPguclgTv0VhjFq0cyQSuAm8SpBU4wDf9aPCoMhTlvSJh9/dqGaPWtTd
FwRerA/V+8hq8eeb+N+R+eTWfVfcyQtSs20o9UA4Am4j2Htad1W+bbs9xneAXkag2vcNANsadaXO
HxQ7NlpXRKzxwRBlRt5m1dr0Wu5nPOgV5jTDcZKjBXEdpeN8m/X7N6V0AX0FfWqPt3vsuIFCYlzR
c54f7DUhtqerM7vuvwz8bu+IcfoFG4j1S42+n4VU4YfIgJC9/n4wzEfUCwnlm9187AGPn1HvvyGM
sH5VVHSSyYj2j4uXWH1ZNEBKVXUBtqQIchTf5FjpQkVKn0o4fe/ZVuXQeMLKwnqdm3jlKNaH2FB8
XRTuOfGmN/uZndnktxmCO9YIKVByo/Mzeq0bV/HodPiMV5NBIsUfv41Qxl18N9T83mRx8yQuaPlB
RJWjbonauU9zV8iz1GKoNVnMPImI4vMsSXV4xs+4imS2fZdW5/uhj6tDfyaq3KJiXQacvDR7X0Dz
ojqo1/dI/Gp4lJJ8zuQwUQ/bRbD1+Y+1sqbtHDURE7XeHxKNgh5fZePCBM9/BEo6gT7+jGWMXqp4
5MF4W5frPv7Ez4P4NYz5heiLm68BXq4Gq7uNcEw8Dcfz0WqyAne2xGAFN6Y6aFHPIHSWgZzISRvf
eNZnXATfhOdN+Nt6lIxSOR3xvcz8Qgjymki8g3vUxu35dhglF5qAgLppChxGKY1POtrp5Vynr0Td
v1LCe6KsPuF0QTd1oS66EZig7nbbvS3VHvwwSso3cDiYma1nG0R2LSmSomI++3mehtt2+VwqOwji
W4mRSLkR/kjtqT1df3uyqU27zVb4byHX+zvY9SdL2nabfvlZdsFk0S/bVR3Ki3bVbdoV7NlX2C8f
YbvsNvn+ETarZiUePniZdfjkkc/ViznQdQ/dY7iVtvzl35/5HrY5sN/TsHDK3xwWO07M+3yv/uW/
PVfIwGtTb/Bsfp6UXbmBrnv97cDfMlWYqrqyU3Zc7f74p/7BXWmYUvyKa+UV0HdY/f8kg13NUxzd
u1PCWmhWWLFweTWXK0PhRx6DdgSvcv1VLF6Luf5peAIjFY5ojkvbcv9cyYti3y7L/XvzCvq4XMvJ
BPyUZDL+iW5R49M/faeCkPwju7B2dA5H1kSXNH4bTxLGbCy0Z9QF3frmWY37YvUxw/neaNCXyVNi
xkBONfYnwU5hNsWkafKj/Mx+XnPFegXcYuQHGLHgALR7GZTkbzs3f6d2vy1CvsHbz3+LUAaM9Quk
rQyrVUeBFxb74xREifbdKM5r3YUvPoJHyFwPB9ngxfyQkA6r/xXX0TOYemuHHC58hJ/lM6LkStlZ
Yh+xDkt+1+uKVfnAWoCWWx8/mJsWnHyeTMvHa1yxJ5oDYK3m8Dk3h1nyWoujPu59scs+7JtZOkth
uNbBLBVb7RGIPwlys7TmL59/L9awXZSUHQyziJcUf9B3YxfTpGc7nPkKO35iKDwXc/LeV1KBUONB
bLPzTfyEkoqrFZ8K/5CT+2HC3hK/CYC3g3Ad45NLGy4WCCF9KdQaRBi5H+RkM0krvt4cmGAcoL+J
Z/wXXAQ96NyfeSleuz0r/x4mbhDfkGDfpLzUv3+wt2+IUigpQAPEUUmWuDqSnvR5flDl8XMKu5ye
/kAnPrGZb7wsSjAZ/2t9EWPQXiTngmqooblFxIFALN7C/aCk4m0qSb2WiSptLOKbnDCbExer8P7a
cw6EVssOLfd/GINf90hJ0xHf4MZx1wfJ89DzIuJWF9xVLp50lamJoDUDVD2cw/3XfC+XDN3FlYmf
I9NDPXGdrwvWK4/jv+bMmCjnS0A6+BvMwlFyY2kQ2v0K5Qx1I83DvVu4ix+c6MIsVvddKjwCCVPi
l8DRiynPO32lSHQwHcLQZl56UvByFzN/jAaw3u8oPBfNZuJKu/GPGpTbSQTNOxpE7eKzmFqP6fg0
LYfbvvH6pYhH/RIoEROqm/eM0Peq998Njzhh4rqX4utufL7+CCzCv0+Ke06w3XD2MqOvEDTm8xkl
DYH5Hn2T+cR7cTKg1zPjuYasU86NmLAtfor7SanJvedzCBhRY27AmeKLxV/x0+IXSxEiWJodnmee
uSFWlGtABRkLUknhgotzUOiSVIdbNEpmekKfbN3u3lHtMWdcvZIHv9T9kZt2j99Jl35TPoTnGYDP
O1HDY5hFHDniqrMDYkEspgv/F/pAA13mXVSx6KLfzAbtEaZKl4g1UYFmBw3KrAsgGhkJ7rfSkCCS
WarJUYDRnrK5LmQs6q6b2+kuBNunfnaarB+7y7ZeXDeY4R2jbMU8VZwQz+0xqgGA/qEX/XOdj/1y
wbTrC3NN+/zdl49NRejH1moFuq7mCCk3t2W3eM9p/tvv3cfEb0x39H5eLwuncAfz3J8trtglITr9
/bmd6vlr3m26kHXOUYnOzP9bFhI6qNRJWnzp1bw3fX3C83Iy74ufwdgB/XIdRMNmMcY+R6ahSN5T
eCCaBLGnxYKEJkBCX5sDvpTNWYPLQzhCyWhmMWOfULw511tQSR7MoPvhNllKLN23W8uO1M0ZvE43
xxFi8xpCZT+wvtYKgs4zKP1+seshIuFVWu8V4AF7GbW56/ySrZmjtpkwLBsijVeJvKMFR4KF9pOy
u3ak9nCcLq89zfbj4pK797FHPKsVXGr0B41tfIoZpsCjny2aIqRiqoDOUBRN18Mb0vSLTKMcutOE
BgaXgIaYGMx1B5M574+V+yXqoCoB+Mi4Y3+ARSdzM7dUD0SkOgCRRJL3reZHaJN9+C4CkrbKJqlD
vE5CrHeNPS69pU9rcNmAkpA1kI8RXwRf0AMwwnO9du9fm3wwQz75uoZIOksaDCIXqHiOauMmNHc+
dA4LVMf/RUBekEc3haB8bqY3L8tcCMiPwR6E1nQKpZtYDRMWR+GiW/LaWb36YtU90meT4NmbDwnC
llbZ0sQYUatKeteYyLQq2L2pC6UQqC1Ackgo8FwfnLeKzfHmXYtAAtwygIFv4OE2uQVfr30IWs/n
Y79GYzvHAfv2m0WZy4gQcMGbzJGn2OfpMURareCcZuPO0Ac+cX0jj4YO36AC9+uHzQ3mHRBZIYdl
VgPYKIPsZ6HlqYYfIWiMCUd9xMe3RM/geo8u5XtefH5HuOBlPdgsiMgSLlHIc6uPMwk9ELh9dUW1
52HLtJyuNAPKMVlbznXxMULtGSnc30c7n+BTiAzp61gGjcRgJv89fotgzFQ87ygmAbC+eYL6hefg
8+UfB1cC3ZPm+Sdt6/2x+QI7ewDCysKjpByUK71uej7XAmoreSWk1tFn5rweCxikgkcxu6GCtwej
S5NpUA4MPx+eLz5l5Zvh+hkR6DKQmC4CewWXR4Re3uMfKiuKcgoFBeFMYCJIhvp9vcDWZEY7k8/i
rlOEII75GHhgGth0lByykBdz0doYaTfV/IHaVg88LKyymLEeeEkeOJyGLRUPjBqQOTiuknbQ6j7j
Zy8wKu95brU+++NzddguYivHTOalkB7SZ8+0Dmssm6qTxgdDyje+6kfOQUpMDrXhufGnSBfRcRSk
aZAFIMgxRDL86WwxfO/ZQByXDdv1EdNW4vOzGx2wZE3TTuBvfuolNohfu/Jt2E/7++YHVQMZ5RXt
rf30hktfzCLbqFA6oSeD/wGTRtkDDphRNtwpjfk3HREWPCubkAFEQxUYGDhGFpPVn0KQC6g3gMSG
R44opEFYm8w9vQHEsEOGpGBrC5zfuvR4QvfDtHeo55ayavRNYcmUWih/kj9SiYMdoa9m4666/Nx3
TArghtI5ujPEWiK9SHvquf6k94ldn6HtoTZPMxtSAXj8EZLgzuhjTxOVxCHbw8USAjPaU3G/bfCQ
YHPj40I7+Gu87PqtT4/7b+Zi4dqxvySriKAQ3H6yX7pxYib2QZCBWcRFC2CK8KbZrSArwc7JCEab
qOPJKW/yYpIDPSfLy2jXEpgvBHcxsaD/8rwy/TMANWEqN7VBBAE17MbOGwgGB54K3KlYg+WiEP6g
P2hhujup3QloZURBmJlNoRQj9Ydik8Nq3XDQUKfqrd2foYB/nbdHM196abwd9BF8NPc7bg6zTR8Z
Hx2t4kJAbFq8IsbzCyQu8Jq9A5ry8Pj89uN1yyrn6ovhz4gIcQumYuHkaDQI5Rb0jZq3n1sZwM8D
3aLeep7vLvFFohi9OnVAXwXdlRlCA/hawmurbCIQFKN63k6MVz1XWg9L+mn2JxFVILQNaIYggOOo
UCJu9ldg8jhPnp0xwvQnJPlOOFiAKbaHzKM3QxMZ5JcnwKSw+HQ0YboXiJW7w3u62a/vdspWxUZG
B+gIBNYv9lmESuJWdmhwrB+/mdu4XB/HF58eA/wxFwWMhaUHkIu1me9Izu3RFJMaUz3DOt6hd5NA
0Gmj6YnMNH05IIk4fuDC8BxeR43A+UOhgsjdW+dJuzUBH7i1dK4fLgv7c99O3eG5pZV+QvJAe/xe
Vi8LGWJmJ6C+7gBm/9mSjgngGK4h9ci50yw4LTJzcFnUR0umb1mYrWpCwmEDU74YQ0KmhV1CBOf9
eaavcJ2Lu8rBBamYnUsEgxKRgYKAYrsDNcfCUd0niGuMH0SPwnghYEJeMqT/t5OpZfhkvHp9iwbq
4cDmV0D74Nipz8Ap3YLH5wxaEs3Y6u2zXHpiWg652CClT2kxM39D9HFEo4DFCo5ITjnw6bdU87dk
fhC7boDu0emcJTOmEiFatVN6NrWDKtWZPiLA2+D2nltzUCrrfxhclJfeziSByAuHMOJe5xYkoSuA
VZWJFi5Zxrg3KVi4qcRP3j7M/0MJfhfqOVQiJq8M5odawDbhTtH65YDkS8QWwv3NrHzEqFsBNeMA
FC9ZuU9wG+gAEUFYrEExi4S23x5WLAODzCofdvOGt8vOLZi1Cvlx0IfcIpF4iKpuZgXYYzA8fOAE
LQlIG5mzSEbgpRDoOUhkL2WNMUWVPAxGeEutfVXQ8TAyl3Q6s0C9ALaHn/FIf/a5mVOpXM9MNj+V
g6rUAXEqJGVTxkOc7fpL24jCzeeZ2AO0hFgYb/12uEQijbZr5vnJ3Xr4atpYC3DLEZsG02re/r8b
hOEiHxRlPzXhzaY51URI/3InSQm4RwxdDfReW6M6AObkzqHr4rBYCFkXtguzgqTSrcYOUATN171q
pnlANJIR0sbXGyDUSOdupBctxaW2sdPcok40eaIsSmGZvh2yQvBvAXQh61lxoAps9fMyVxqTj6oC
y52g/uJxs8jzyiCteCXeZw4J2/w6KBUikhuQifTx83zVwePTd+STkyvnwWS99ykpAprGj+FqAmAH
eEdCvMUYWSSFfEVwreYoFYkgK6clIhAgDPn6nS1ZU/NkB4tLR9D0ohNjypfHp9NhvSKqyIBm/SQl
C0t540QKoi/X/iLm13gl+XnwPH9TesCdxYF4eXPO3W/bhuU6DS8HjDN1RFFB/0MjkB9JdlvKeXC8
nGkK0x/rrBpxiqu49GO14tP41It6Ld6CwdW2THCZexzOnX4E1IxChXCnR4oStM5LCKdwlABckZ1v
CpobUMy4AR4CHeqDezxyhmMtLQJuBqGerJK396Bmn3mZm9LthzOXBHJaPJOjhDglefVzXY8d7DyP
6EFSjNGiRzsPYBKwN8BDYuY/ssQUBFYPGgGr2mSYADxpYD4ceoqNzTb8phcfZLJJbrqQI/nw7Dye
iRL6SM8cBCuzHNZfXOmq0eldacNaw0JWO2c6JJm3eXX+1OW2Tda9h0LgnmGwEn4wt2ZmMpcZMwIW
qcAGaJfl0/kkORzHfU21Ae14IS9BMib2Sv0dLG/ReNM5wH8NRjpwqBW48jq37eKDTXsjt6SBRyjZ
S18AcoPzCmkUEj00TwG4bZrTawf9qtsf4whLLf3xc98+LAKgA7JmQwWzeVnkncEQ33fOVxY4nzxi
wSvFn0Uykw8r029xnsK6vz4XSPja9gJNBWj5OH3YMqQUpHEnfoO97Bl1J/wJ0MpFHqGjs66F5RdF
G00NmZRMNxCgQJeGby4XSBip1IMquwYMCExkbIQXtwDQwyWENz9sKwsknOwQYQkVV1icHAllejWm
R4cx0DBsFXO0GiCwAjyKpww7LyzRuSIdZEozAG1rqRqIv5p2eGYXaTuyOq/2pM4Jr8YM9E2v2QAi
EyCUL+fhHK1sPqVOz84UVAlzfXWu6CYILFylx7+dC2d+CWpOwJ7rzio9slrEqGrvsviCAzafYAbj
8MKVx/VnoYbMRBXuWcJXir9kxhQLvOdqsFTMgX8KwZmOyXQWzW9Ta9LA+BuDV0A+ezDH4UOKykzz
cNZsvw6lOjzx219leltZ+y1xXjtgpZMl48PTUePtl7pY233u2t/2mXqDXxx1LsbEQLJK2aDg8rYB
3DOnRKyd8Rf+XPuPFhVAUgHjHWFukuNDLNbezGmZ6X4MWLjDO0w17fs7ayM5vCS3dEyDJpwZrJfM
8o7Lz4qnbJ3JfLhUNPA5S+Bauz93YOHz0/77WainebxtiU0aUDJEV9f3o8Fka3E5DfVK87OkSkdA
gcDlCJxP3TmMu5k2awC7Ya6603WZsEpAYv8/WK6TGhlf6gew2L4CBNHqZgYiTLDTBibCf1R89j0m
/Ew8ocKvA2llEpfIfq1l85Ee9460BNcFJi3Indp/BlxVfoCOPYZdl2u7i+XnfuXxV5XGPeiRt41R
91C7J73Z6uTeME8XvU7LpVw0ZoQBEn6GjmJc/i7JsLUelTUzvCmS/fNt63D7mA8mZR9xX/lZ5PeZ
8QWl3SReqU9kbRIW8W3dHWCgP2EPxdXRgqaO4d8kBNby0ZQ5ISG4rLkcHMhdhFlAfs02kv/nHXWo
iBt8RD9RYV+3SkzEMZnfX5e1ebNDDmRYqcz/9g8PaPEovQYsZA5ln2OW6qflJNfb84hEglyko9yz
xzkeFSTJ2iuhU4jhNVx5G9Xjq2FjVJYgKn2hqc5RRGwk/ugrcofw6yMukgshDBQJ3O0Y7a9c337K
+btasOZwgQHXjJIp7XnMz1kEJsiefnpwCzpe2K59EuoRdfknz/mQme0yeuoG8x3CmfLRuSetI1Pr
GL078K6VhY4zCxcISzVgeecVcetvYGVkLd6rM0dj5BjnF1oeHNiGU5MmMZptURw0VOuzuGxaBgK1
+1p+tMbZoaKjgIGHbyAMLQfobgATEhZvA4/9AWPtSnq77PViQ9PFHup4NNo/xJx9tRq6r9U9XJf2
wxgsIPHbpDazfAvgEXxZ6QPqQU1YF0hB3ExD9InodQ3NXjO6PmIpPXKjce4B/iagpnGNdIGNH9OP
diSYrvY2FCKQhnl8tcEoyfp0rQaKX83Xy7vxSYrTk+mye58/VkREvZq7+9ucUEjaYjGYN/YcmOCJ
R9HqupIsxh+Ikiqgqc+0V9VwtLrZFzfD5HmRbQCUm+gRzPfu1bwb+8qo/XbeG2hs6JdopQJ1VXfg
6aRgYU9/9hgSbfJVFb5O9IF8wP/C04OTnkV6ApJAg2Tx57QZ2MPu7wzQgqCmRJew1tYIbBs/g8hE
LMY0r9pyYCjzP+CFAQ6xK7hTcypHLrogSwX4saBl4HT2G6B5tWZvYiXfsz7wm76nV82lcHXGBN3z
Q9tjsLP5Khpnizm1yuV4PdXsr9uZP1gAW2+7dwhWDFDd5/y2b+ZjSCGFOfQK87hbQFTzk1oo3g1T
ym3AbzKHOiANG/ArySl5ElC4Jpg6jcVqcioDM4pNtwTvoZOEIM4SsHptv/f44Biig4ggP+jBjjfW
6I1PhDBnxLM3All2ZtFjpwj+K26c40paYt9xT2dICYAuueZ2wcsR+ckBtuMlIb211JUCFiZo+Q/M
lD0c6jsZH8IgC6CjGXhRAAl9+SUcTJvVZwK3AZzr0p8H1Doyb2H90P/0t3lrzaljTlXQoHiTEADF
e2w3lz35r4/IofE48KKqfglq+0WhqbkcLlotad4QOogfD+yaefBGYdhMiwR8AoUZYmDwZFnoh/va
/SS/5c3GqhQOOWHeL870H3rnaI7Cnhe7Rk8nA3IxNiZjw0PtKebOulCs9Zndc3jCxjdZJlijXIC8
RDnP8PJn5EFrrzzT49HFqQHJNsf8QS/87dH8OFefFiKQ2sYpAN7MjC6+uvFHAxPLoRTdA4LLTF63
2HpoEjiUNTw/URHozzUWvffS5zP/HnLXBSljjpObZNY26DyWQANEuzO30VbE2Nz3mqSLFaDC1uPw
cB9nkNDEsuhiRNfD+wwu+OO47Pq6d/p0O9tPwR3k5szY9rwJbOoHG/4uVca25eTILE5jghMQ7DYd
K6zJCHExUt69vOGwfqbG4Jcz9Mx60bcI7eRjzUMLFLGrmVHGQ5ye9LwWlJDGgAvhAqZOOSQw+wBD
5qMruvqGb7BEy7vnK4vI+0AFRecA0QUN0dY+mRmD8Jfj+qWyzbmfwIjNK097dY+pQCaxm/5lnogE
mjzvyx+y52wMabCK4tbcDALcVdNv62Mihp34Wxivr911xhKTkC0BF29XyeON8kQa5ODwbhPDluCl
oADigarJW1fywCI9HouXvpdjGk9ImAIZv85MYvrh6rWoXRMaVA+fg+i2rozCBdCG1cNWpmIKbqHq
gEby8aLboB5gj+CzGkN6MOvGAgrNxEx7bLMLnDBnACWsPMTy9uE2VH5aK+mYhQ7EgToIJY9gg7O4
Xn9c0pm1dAW3TFvXf5pPd2C8/Ws0CfFXOpcMbUkc17O55AiRLnMSVA5Nmp/iPACFP38vmzVaQkcP
7NAR9PqFMztsZlbuDtkdGuuW0hZpxvF8mLacCEhXYI5LS/GcrW87+lhH75OM6RC6dQwG/5PUPliQ
HNGGf9GFFA24J4hepkIGwzrxUY4XnAZfmpE6vMnFO8ZvgBTlTlqFb6vYPx8BdM2gqWjDTbFkj82f
7tiG56xlmwvZniwiAcs5+poAv3FwBwnkcuQwHJijc/RYfv9YOC7tUH1KvAN5S7RcFCtlO/VAUrkz
9wterjIAw4FhT7jr05+hhfamcQtfSw5bmJ1PQ4CNlxizTVzitIVyrKxHl95u18gH3mjMaKNYtVqg
xdgE/dWnZwD07m4UfmWJk+61JduASw2KfuqAie3pLR4UFws9F9ddVI8h2ciq8VyMf+KhAJzjrayz
SFWnXnFTEA80s+A6clQSExDDbdiE+Wrk59Rf5J7GBfoo54osYigaNPvZeXI3ShOLnVF8/DkCkLyb
tHyQ+AXth07738vsDQRoOQqAp6tQJH7lLeaZf828YzGCcl6rQpT46nxVfQCdsFu9t/y7XB6t0faz
UXdAwB8R4U1msHWCh6E49fboiGpoRAh8nJBfR/TD6gB0C00Vq991WzRP8kGYA5d7OvVUm9hPSAKn
mikCOqRPcKka3HZw/DWmxB6ugMMdod4q0IbHCcl4my3YvJO8fYKHtyHCWS/oAnBtAC7uMD4UaPNG
B2v+dsFyUmaXgj9n4YH7elPpcunBffehs11RBuCZ4X/Caj5cY1QDgebx0OqKETECBFMC7I6Jst79
yYVB+lppP0icsdo67e3eQVqa0gZaCmD57xJSU81B4NIvN/JCa/fPBXIl1iweQVbYCgpPueQGYPA4
hVwGcP1u4s3ojA0EfY/zpwE2H7cw1o3L6MQnqUN4/Lmnv4GQyU6ltcexg7TOD4h9qFJgolC2kKZO
a3CC1vhmmMW2xPHarX6+KJoCCXlR4Q1/BnfaKyyp0Qr9yM103rEDmJkvgK/ptXM1vlHf6nAd4R8i
bUaVjHvN0X2/zfui3CoHyHf7/4g6r+XEtW4LPxFVQlm3oEjOGN+oDLYVQKAspKc/33L/u051dTJZ
SGvNOeYIvJ60H+P2LDQBGObYogggDSR4nvk6ICIO+K2rbhHdcBV5vTkx9OqioQIqp7S5RPpA0bOO
6kWO7MdZPqSrCELdEYlT2mxyUmLoKPx6ButyyWxtF++t83uevT1lF6dTvMTdgpxYJ5viATlR1xbB
O55F4w9iDYYCEN4iXeJ6WZJwQHOUN3hCivwZJGkx5hgkeFLO/DGwo3QOiVGmB5nfdDZvRNOozjc4
f9A8hK1DGupo97jir92AzzCY2UXLiEB2w2naAApweOD0gAxJsw2AIqkYaHkmasTxjqv6fB/j5ihC
0Ez8s5yEGQZzl0vy044dXkbfxIiGrRUWyk7yww/eBmk2R0jFNzngUBhTE3HvnMQknmfYyXsdZfjv
/TXpPgywiP5bXcv7RjCkJ/ThNYJZJPVcCy6l0R0jQmFlb6KELJ3q43mKNla01heaNzpZxlT65uCx
E135WGPGRv03bxRlp/qdLXjYfYGRDIMFt9uUkperH6mKCmIFoT3V5lbtotuMSp/88OmwKqwJ2bDg
y2xZmAyF69CNEYBDvA0/782UcxWnjS/5UrnR4b1FMkp3a63Ijj9cBkwdJ++rGsDG+g434AzR1mS5
h7BJbQ1x8sJ7MbaVW8/x/1uELiO8jbmpdAakSEpOWPQDziwlLoCSLGBxqjdjWySiDtMm6MffOXhf
yGmcn2gfENWCa0GkTXtCVgwDUETxKld/ewNiciJPPfIEiRLAuicSfs8xDeK5dEBYynP2I4NRjMmL
cIANoZHfQq7kdpoF4UIiJOMINTUhC+G78wDEOE3dGyTT8YpLHZSBQSVpQK/J4/e9VTlWvrkIfaRH
+QmrEY56q7osGfHuZZdH1jjELfWSj3/hsWUWIJCGgoowHuxEDgBLL5zcC7IJXhGg0QEvOHyJAIBS
2l3mbbnDOdFf4KrzcLyiiXxFUxvb4GVjtLorAl31DTx5vQkYn2Kn0pHyjaotnIccMyx6ztYO3rK2
uyurevxV5oLmqwEVKULRd9PXz68BrekLviU4m2p3i6EjICShj0EMu0SBgex1z7aHEIwFa85TstyC
tt49pstHsmZSSDnasicgxon3IFbhIbyAsOZoDztGYkiUuYoLD9YYaFWgCbeTgTMAXi0bVKBf1APv
SFnyxHDX+PSL0tGW6oHcHdDmZGmt3sF4rTMDWHROHTzs7MeYjsTFP/avHV0381ycGSeZgJ8V99Re
ZO+5iTfAuyfJgU/Gp+lYVgxNCOg/MuyXJg38zcRg/s4R3yOlHeMTC4rMJFW+oB3mNK0uo2OKKh1W
uqozWqe4Zjjrmna0DX2WS/a1yI7BJI2pUlKfTVDj5/cgaT1OJ1wdJXWqqtPyy4SCxBy8YDngbLMZ
PoBpEvYBhv6eM5kGwSux4zmCv1WCBfUkRFlz8AoWqSQvr2Ycge88kUkM61fFrQRvvnAKWF+jLYj8
LEGXXvc24pceXoYwfzI+2x6rBLYp2cJtiJ4KtXDo1mzXmL0CY+8eX8yG5Q0BSksUrskEsRz50jfE
qdYEzcgNMTChpwsJjYVwq3ewZ1QPyufg1SjyWB0W4RoDarw72Uwmvcs+DKmAHYjw2ipd3A94jBOS
gdRU2usMsYtNedqwbm/ZX3E5uB8MCu2P5Miom9DO6YNks0lJtgBJfJ6oPnSBQRuMlTmkHho4KoW2
olWMnTfoclsu7qEfpVdZcZIFq9H9TwrYeiAk1DflEu+DlwtgDMu/XEEGwbOHpdBF8zWLagdxHju3
Hs5Sakuo8G7N/xDCLFWcJhrhckXYGgFsSBK/iB9UFyVk9Wba9K7hFQeVasLckxkQ6LeRRwkZHZQV
SBOG8cmSSQTE5Tuj4SVZO0e+aXnD9sbqRGUh36hYyrv4FtSPIXNM3PXDkavhOansEDUXowBFe1Ta
3QMVPUQgZ4Cvrzgh5TLiPJxXOda8sTb139JWB/zECgLKPGJEVLs4VRh+8brQhrZfeI+hubaO+jd6
pUpUyRFW+D+Qz1gYkx8E8AdRftRLGAW9i9BrNf6pt0xGp9HnGF41ERo29CRXeVjiLF/wEhSsb79g
TLeHk7rCcb7czVqVmqCAriOS+5hMl39nKu2GiYklixuZKaMdFk7PM4hnzhHgRFLW6NyOr8WIr5e0
XwY9Lbu/Yw1ufWgp2fGQoj9HHwuTIftIGptRIFYATLYJLNTOXN84XEH5yPVl8wNxh/k8oy8uJcxI
OkdnJH/HumLKWykg7SBLx7XtSJw4Q1fgQa2aY8CT/w0cFeEGg085W8DVvADiN37/bTHLxeQQRQ4J
e7DHQSnSnTnamvkE2cOYLaRx+SSUjYTqdm+edirvkUlw55xATLHnypv6quyUdBlSkwnxNHIMVEcU
cx3FqMpmz7Wq3WcQOG48ZnTEJzNe3zIvxhweA6kHYxlxm0TJxZ1enFrO8GtsqebQ81NH8+5F7XeT
b8qW9ekuC2PH8QrpAd8z4tOv6oNweMuTGo9Tmx+qH/L6HqBwmXY+OEzjlz+849oZecc3utPcELYT
jT1aNpfw8MPevT2fWSZeYzeE0x6eimmnuP0P83Imgo9XkHTkeNtMQbB9jdOgd61PTtU2C6xPLBrQ
h+Ha1m9IB/jUdrhobpXZ7R6wS+LnA9dkD/vmybLOIhu7CmuWV2GjBiTr5HvmV9oO3RzmTp1QaIUH
qkqUcDVvkXzxufUFfQ56Nhtu9l5CsM4cJoTMiURhFDBnsQckWWSq8SUOZ53hHyPt8bWeM6bA2W9m
TZsPZBczFp4Y/oRDGGAoHElYWjlPefVIZd1hq4d3AB1phLzTxQkVAVqJfdn9R5hyuPjXY8mnBm8I
8Fxea4rgPJyzE8dPIoTAR5YKwceUxUSzyGhJI/afoBU2est4sCPlzEYfX7XeV+ltqXUwQMdOmbRJ
3yTnLfsS3pA4TKe/4ww9ItEpEw2vrAZuABOo+ShdyhIMJrH7Y3edE2Tm0QggB/VGRE1oRG70E6ty
tZmCjmRi6RNJW4B5PqIEEarwWBKwOb55wxYqkYYRSseIfYBigh2bQwDj6YVZIrLzQZBnih8yli/l
iQ1S36erVxUwenoBppFYfhq7dcjxJZ7HLvFhomN7r/Do41thaMGYjaWNLUB9rx5na6U5BaZ3paNi
f0B9ApgylRhVzMIpYevAv0iPra+MOpBOEgGtNo1Q0Ai9CSpY7BQdQZ5z6vsvoj/j+AQcPDLsKj5Y
pulSQt0vTz2mwIyctwaRVGQuoWMcfXI91NZqWKHwo/wqzxRuHXjlN4MYq3BRbg69TYXNvjXgoDhe
DOyc0ZJLXSJEQKy+7JNMT/FwwcAE3RKRHbhPsb1j6M23gPCRI8mxmdC8vBuX2a84D0DdOUfEMON5
ygKYVi1+BsAj7zcsoQAUDODkrq/JWnJH+aJEZydPtQIpzkyZhlfu9dKoAPdtBT43LlfVJt/5mDvv
LwoF1Ol10AcXgRa5q9l0NHuZ/mjWyzYdNb09UvF27BXhWtNYqCZPtk2gbBJGTIIfSKnAOuI5Wkwo
43doJfm6cUVO/eevAnSmPtvPQsgWMPpDXQTbHwHjyERuFRJk6jx0D2byExCRGQOGeGjraM1oT6KA
bmogDQfMkALKwPgSjD5k/YViULj1N/QLadEQIIVTCsm4DGxU+lItGGgWerx8GJvSmjC/G/mM/6GB
QMNrxNDViC/tmdmNnM4LRsRqkD8/eCd17kOOeWOfp3ty5yP1YkIWnuDgJtlcPvUrDMeEWeHoaEbU
ViKKLMFmzYU5bGL6BVDhM94lHc9OLsSLe6ccmQlpsjjSYEwDxgJvPyEn48saTxSK3aNBrXsD41rF
c9UVu+tB371KV8ac/QF1SBLW6mxF2+hr5BPqN+4hrwiHO+b4RDAKlVU+i3IXbkd5X4/ZRuFqGEKD
PTOg4ynDjngAdL6cnaXwETG3oC2EEbERrhXqWuwjW3UtvT29DRr2npz2wajmUgoUoq7G6VoZY2fw
ItLWhv5kcHYV3MSsG0fhmJeR1JUlH0fdqRkYIlkHMhWw5Gk1/N2orVzNgnd8pyvAdBUCAK7B4AY9
Dno4hFBz+njcvxMXo0UTUzpjFmScPVUD19cnOhpjqFjuAym7vrqLGv3ChOvuJFwUR7Zojf0RyoQJ
rIhFfYyFUuwL0il0MIhefMEsuff8K2xx4tvgE/qEn8FGoa04lbBbWehrAYXFlw5YJJrKNADMBvN1
zKCj8qgVKnUGKw3XRAhrahQgOgvvJ3hNsnZuHqx33bKgoArjn5i0xQbuUZKyUcGZhgCXIhK/tjgA
PIdyXUMlTqxFo68iMCkl6/A6UGdZxYCcjQ+GjRZhNv4NTc4gbdhoV7A8LYj56GNkZ2y5DRWJ5RKq
fseY0mBG4sHB4AvTsIC1sAsSnWaCIxBMQCwHBAOy15nppAeOKkSczoCXDo0w7LdxOXs0jhkvh8ZD
JjnUsxZOdoV9HiYnXlYtX3i+ycjGA5kXRPy4SdtJWQVDM0vA3ckOSWz5seLKGL98k1QFRhwQGWBk
LitpGs509E2rAUJ5u0C6rBeIO11F30XzUMcnT8TJkdeTMtGZKE8JUG8pRW7U3sY48+SToVqOWPmO
BPxooykZ4dBnw+D1QWCNUE+2cIneULpESLrZY8c2gceu40+HaheDmAOa4wGTs01r+vJJqt03eW44
uaEw5wpZoE96nWLDr6pFTXfSO43mks7SzyoaNmzoGBBsUyI/5838AVTzFkHN8bbRPAWFKJcxuxWa
Qo7smVlUuox7T9too8mvcjEOmCJ4EnaN4TJObSkLnimzO2M9cvHS5z4Q75noylcZiu4nWPQ4gD+n
MYCZqFvi57Cyp7R428YCn3vU7UgxgjEeNQHzVp7bCHJQkZUSBmPWdeTzHMM1hAfM6xDvIj1+TNIA
VI8CCI5keLHeEzR1WyRYPoZX1fRGtfpmaHefIxsw4XjFgZ7MumQGxW3wnvDgOQeZ/mQ54dh5QNgK
6+wnASrkQFM97+RTlWG5MBs0p/lNrYkE/3oCkhA6MbuebzKWc/BAj1bvDxLDywWn6/G9h0SHXBEh
AzRgKIL0wnTSqGkrwVwmegv7LpoQH8YcDb4wP14ajrW7WcIklZIJTI+qXHLizXMDqSPfhFsWJy9Z
VZ9QZeor0LBPAwRQIMAPdnOWfc4d5hcfgtu8GmN97CYUEzPkK8B8jdNv0wMqr7vtZkfso67QbZSV
9IG/LylHHXm/2DC0zNgAKF67JP2Gys+OcFfmJdgoHpK46nFgXBgysLmRuS66Y+KnQbkYFk/3KTuv
mfxVBsia5Rno2/yNdxSCpwCSpP7apVBjWY7rQGSwwy4zViQSfkP4phhpcEkENClg8xxGn1LCaDJa
ZwfVl3xlhp1u5FG3mwu0/fjmNch0FZ/OY5Rc0uE7RyMJSbPot5izZo+5hkgEAue+YHOGBI7BOg5b
R4NUH6LuJtHp9SW8SeVi+joVv2Zmd1gftjZu3q/2s8QQqhaMU5dEXgtn2Em1hDxuvFCUC/IkQnYN
OJIxDKXGud1XywTntk/5R/0qD+928ji0pa2sYdLsTU9xo12J0vujXT+AwacA+hTFtBi6N1yNObzZ
1I2nnYMnFsW6IbRVDxaUb/TCP7AmYGaYG2JDhjOnpyTP1+3CwBndzi/QQc/PS58Iqm27f26yWXvF
3k4XweTJjhgLjiaJsSfi3IXv4yfpG4p7ZxwwhYDjIredGPOxT0nq1jdymnHf087hYnwu0ZljXIaG
JIh1D7qtjDopcZrKLTcFvI4xhn71AhZduXkGV87QjHpaSC9UbGt5Y8SL9x7FuHYd0nVkOtVoErtU
omOBAYepc+NKxGEYTXZqm1zp5wHPVO3xkc9bdloBYerPRarPrO5WtH7S+qRY4yAhjef33otiwW/U
YJzs04+UkDX6VOYTSGVJuJrnGyJkwUmZK15BKxFuYmlm7tmzL/ijIB1s53euyvc2m9LPEk66gLw0
V7xkO9qNd/LNvDzP7RUS7z+1DK6l1pWrEGpb3dBBgxnJTxeo1Z01H1hhiIYEC+7QZkkWDNdPSoyb
NqfamYGRCiFpbLNQbeBU+JbpUgH0IGk1hPtpu5bL45sh+eS+es85DQ79klwXmjNk3C3IJIRNLtar
NDNnL096T2B0L67CMtJya5cU3znvns2AncCMfSgNdmlTEg5QdGoWUFLqnYEOeQjSPbLZdbzXJjS4
UD/9uPSuH+aOASbYq4APaGgBJ1QxMjEBywIBYMXChQC6PraP0BxxwgYgGK4Q2p8236Kv4vbG2SpO
G1v6ZOPJNyw5wxWav0OvY+KfmnBHylLC7KtP6MwuFRDiDwQbJzWgGr21890NF5MAaHMD+l6CZk8w
v/e1Vczgk+x39/j0GOLPAQNBYzveoDYbM9NQZmQo+Mw6/fuB7f6Mi5Du/L7ZjkrvDtXzPNoQndLr
s6eXMlax/OxCw9L+3gwPcxgZJ3Jb/bMfShgEQkJxEuazmivbVI8ZTGObth0l+iejXgueS3Me07Ou
1JV2SfMMmZPT+BR2lOXoaaYZAZGpN4ZJltoKAVSjw4iiG7SNnFleT5n4ZNc8Meo7lkg69v35uX1s
W/w3YRpIdscEmTPHnGTroXCpmAaVqW15v7XdgRGxSyjwn1cwpzkTW7Y7PEfq3fhtV61njJwaq6oB
89CA9sfgu5uPcM1da168M7zKwjaTya7sj4Lo7kp+El6gqYRMS2cdjtg/RHqO8fxFQnlVC+9xP7E7
67tuznSYUtF0TRp9OFDXSMLxn6SfaWjMnlvtqKnbgQ3xxSxn8sICh/YlWSLqwPcrckkbtdISTNzP
vpvKVmtQA18L90pBotNX/dXAGKU+iZchg4zONt97RT5gIC8NyHGsVQVybgaDfLi/Ls+7X/5SydUd
SS3xLsXiUDndauYHD8aZeMEw57tVtGYQfPHVgdwbYLeIEQETtwtpneBBrLUeRt07QGPVZciIK4My
Tb4l98Fzn0KuB4yOLyMOwaHCIGXXPDFFO8H5A4kmXOA+o4Wsd0nwPDF3l5zkGwwn/npjBnxSlenD
sAFmX4f82BNewex3eid+FWLmDS7TeyVDnZ9rMxUf2QLt5xHMlBIh/cxlN3Nhm4y06bAnNtpgulJ9
wighnjZ3OR04gbA9/ylwXdqabrhOf7Ei4wDG8FefDp9gVJweTwfvMPlG4FOxEF4zWwtDTSbpILSi
E42JP7KTj/Ltx3PSrYhsLncG1xf06c/7xTKn06KyYULksGtQxsBPak+VrZUTMySYymMANqxozfm4
H9IljJxC2igZNY6FcqZYWSWo1uNYDuuyXtAdY0z6xpSA2clbWof4ukqAl+W3xj73eAR5vnq+RC4v
py/Ctdjr0TBKlGehsGb5GrBBe2AF2C+UP+4IfrxPOiJK7XCFq5v+oQwI08i73vXSJuEqJejuVL9Y
cPA5paDK6O/wgyfo1n7/JQP3+3B+h73C+Y9X2Os7+cDsSGWMguZqRTAer6Ych3bxVFGyFMDC3ui1
eY89LqHXLfuAV0vASDly1AT7fy+Wtz2KjMeeXFOwIwZ/iUnu76ce7SLzGLdfGSVCfjDNINRoLjcv
fVc9PkEEI/4LWv+epyj59TkRH431mYz3jY46prl2/blTT+P3l2TA3XscH9F61O7ibhGFuAfgifbY
lcO2jYNmWMA9efFTqzsN7eY1OhkymhUEMo/hVOpfYXOTY1geKGf776F6T3Yxn7t4gt8P1z7bqeO9
3CHwcnHgyjLMb0K/SzYqyUuk2hgO42l2b/jYnGVV5NRQbAnxAGAghvVNu+XlA7IHd0jI2CWWKlCq
hVQEIO2pPjcG1KTTCmxK9iIz0CF8pEsDXtpUARUzWBxsEllG4EMj8pAgdgkfLEMYWzE/wQ0LcgFP
CgMApx1mpMrLiQEpLx2x8kRn9HZciG8FZ0yGy/2NYW1EDCKcCOi5BNST7oUoAC9mpv0PNmLhr4VZ
z6OzR0SMWY4E0DmeGT10nxM2xRRdMCgAtYiodHjlCPYJMkBGFcqCL90E/Mxsxi5p7wy8EXYdY4qW
HXSYpwD+NXoBAwHyALoxRBPAYfVLqhIpH4xv5LcrwEPmVJ096LaCM9LYzjMxRKiSBSiVohKJNw0H
ardJST2UMBt2ybQwGD8AjfV22Z4GONW9zacihoMjxDQG/HY0RccwyOhsHQZSlBCSq+sLguZKYNrX
rG7cENrreE4TzDHoU485LFWWFhIP4aaaB6NXalExuFT36WjeR7Mi9vHRwaCawr8f/SjyMVTOb7wh
4svDugBbmN2hkWHlbobHNn+fJHPRG5snZixQAdK5tXubroqRNMW8+gX4EIMxojWbaC+bYT7ZHGSM
vMjSbAQPZQDlRNWzplegab3DefRexGjIzvuMMClG24sGnppa1AeA3ujyYrZjL2dr3Es/TAGpYLgj
TVQhavDHHkcL/Ks+l5BmRCB64guB68Bg6Egs1DFaEsSjM8B2w1EAcPmcAxVG/UHLiB7Q/Ndnijbw
zgtxOnzka4CL+xu5ye61xLJhDtYJh7MhvMXBoCcBFoWm1gXxK0DtWngvdfITMkVlDpF5EbcejXS6
AdCm+WJmTUA0kAbkHt5AXZIhT9O6+mFlwIwSxzk6htEEeNuvQME5UKDxz2tDMDMciAucAJgIITPt
AGivnSXooj1s0IE5AV/Y4raUxkLGgPhA2QmRawmoYOMOO1BQGkhywVyDsaeun79PZuVkPz5ng/Cs
lnEy09cWe/79ySJATx3r6af6FEN1FgKySyxIzYwHl5UCi1Zl+P2cA+6SOA/aWEBZNFGdC1VQ8wMD
pAsUrK4Yy0B4RdkDmd6BROrXuBD2WKiHxmcn7eR/Q9pLAvBJgwiYOjWaBegzoITxmnzV48AkgEmm
wYNZ6G+4z4nc0Wfv5CsVB9qDCWNuMR+9JpM6WAe7npGI+Z0Id43oyByzZm4zVi+wCBitl6kFtAC5
DQmmIeE0R0BKt4zCX82oHCwTmFGORrOKbN/q1t2DbPVaFewUJEjlK/03r50++lAgVXVP5w5tLqKk
CiixJinsGHzi4SFCM44+yLyKFZT++AROB3ZABkwGXrwYqq0jddEjyxgT+hEZ5YwiZRx96COqByJV
8GlCOLzT74hoAeIFe6tuvQyOiMHO2p0A21B7UWmzyDF8opjBHgIzqAG5DNU5Lr5g4kCLt5RTSntN
wED//RDsrPxtNKZXtDslsytMyfJAmhn7PrPJTaLdB6eUNwWjfxZNcifOFmvzHyUD9Kg+05ixetAn
8coYbjENDViayawux957Bj0L53Bc62fVjbabXeEO2nN+QYihDnqTaooCSdQj4H+XZDizWd83xYHf
tfMUk9F090RHCCEOdfQW52uvPjHs0vfRyAXeV7/pMmw1MBd6gE9zgMnWPGVeY4P/4//HPxDdYMfY
+noAPaFf/Ah5rKe2l59wMxBc/GfOcow8lENo0BxzyTRi1fgdzSU8ianE6Ql2mshzWjEu1SlihNi+
vaZcQJu/2BvmlswrubCzT3JtoQBwSrMYQAbitJ9iw0H2CbEvQtcL1voCSX0FhO5wL5SQCFHp5R6F
g8ISzT8WURP0anciK+hNUaqRo4psOV8L7d59NqbR5rf45f/7n+IXKILmxfI+Q/vIw8Sf/2767+6K
AAoqTyEx4O9R4pH/ezStMM/5v4fws3+3KL54lftMQcfMmIl7MFzlfwjI//dYxVd8BKbiAc+/P8XT
//+/WVgbjxcVPwNh4l6K/+e50njimcU7+e+hYKazljmllyEqFH+OSSpipG1sElxj5cctRSrLj8QL
NB6ZB3+/xZ8qiRXi75xfaE/Pii3uxzuzxX2lI15bRATySzzo310bT8LJq/FQg3u5+3DB88SN//+c
/935PhOvyGf4e10yCHi1f6+k0BLnbrtpN7mbOcbf6+XcKn6eOd1O/K06mQPWzZsh4kOxxVsz4a/8
PRt8BVZuxlgz0AvVEberDqjL/z5G45Ek7ym2uLP4IOLJpGPjEdXG/xVfPLW4j3jb//4U9233/+6v
+IxXuU/FbeKg5NxLPLe4VTxO3O/fBxCPanbiOcTri4/H3TMe9O/F/7ujeMK/N8lRJV/7KB7c7dq1
eHrxwH+fXPz03xOLj/LvyAhewLGI2BH+HRFefCNehiOccigUm1EjB1/cOBK4i3h+kvL+XkF8SHGD
TAHz94+EzwT1iYdjALIxXNkZDuIhf2+YT9HtMh6ionzlbhjHERTx94j/3uS/DyH+FE+b8LolVLK/
pyThlx+Lp/z3Eokv/vU+8M3yguLFxK1EFvB9iwMrPumYU4iz+7+LRZxu4tff82N8wGmfzNjeD7mT
O8jv+D3sUDSBwCVexG9d7Ou+GZgBIk5cw5DRI3aN1y3AVbYUP2vnDKq/27lJyJmOHDA9qzYrWN2d
3o9thZNf4uKRwsLzBOEjsA2xFCb7hltmqO3t/k0+xoOHRF6/GXuUvV7+q/QU3gE0CdDYpwtXjaou
J+iNrZzLNP6+j4BoT4/u1CN9iY4NnBxW0tpHmuiLP/Ugv0Yegn0PQSLe9///C+ouDqcJISziwyWe
4YhfuK3yUuJ/D279d9u/nzDz8nCaB75ibm5VGwmJ1fAFt5WitsD4WKZyWUPb0CgbuDmtVpL5+4o3
eRaw5FeFXcKqRUICuCwd+MTSmhIeDoJ1JEgu+5DinWoEEIRM972qDgVk2inDnBTqNSTfPfNiZUaH
+PQ7xlpQ0Wh5igk7AyrtwbLH5hmFKIxSfUEOywBDMQPZyravVbasbtjTmopD91HAPcHLGmH4vlz6
zy2s+kO4Vm9RK6hlgnlLQPkn2EJZUN5PukOxHo3Qo9AYT/UrXSRCmYZZJbmMJpg0hf94zEAf745p
wmrBuA5rUd60YUMqRdtUn0baBGpz+Li0JLez39NMP2EvUjG+CGajJ8eeACQkJp+cZHivZMvFcIV2
4/f9WZ9StjHYZynh9sJZ883ZgjUpdiLb8K/3BQhm7qFgxRLiXIxZxrSvvTsEJTyx800rLaGGI8VR
Cg6QZ9V2V9l06zEu8cbUgBk0nlEXMBZmeIXxD7RBBVbaj8YZ+SQayqGEwGy0Abqi1qBN22Kwfb/R
bQEqGJlAfGqDD+4UQPa1arrVAv3y9D4D9Awg0RMCknjldbxrAIquOnki4Td+PPNmxzwi82PSCMGl
Yeg0iK/kxf2DQ4s+DXY5Q3wxZybbdoqrBQ4VqOpM+EPZEYIg+RTNIt9JjDNgoW76vflRBdbsfcyX
4ZmnEDVkcewQW4RQ+GGmz7CJW0KLC7KFdeyxZ6UKSTAr612mk34HsxfrGGB2cEk4mARyB3RSRD6G
i2KJOYWvztRttLuaG/1A2ojm5UxMZVc8OTloruUUy/6bRrW6YNDdwS3/7DbRdrzrPuAIPpl1g8CI
U0b5pUYCFOiphGNDFq6vr1T6xRc5rlfD/SMyFjVCCNJb6KFyWgq/VHCAxZSHCGORhTGTD/wN6wEz
1S5ddaSUQj+mvuHUkAAgXzaMKEAKODmMBtslzqdSimLdEeJppr27DmMyfHyXUgeLB7Im87AxAhLi
LaBRAKBDTyzqAr+pKd0K8Tc4plwA+KOf+w9IMebbdC6RoJ+xWkKPhDEZ4mC5S5bva4nrkrUa7e4/
YPY0dnssmgXwr18gjVL70gyVtA8vl0fTbGCrJVzl9IC+iQej3RpPeX4I6yJjrL0yr+bb4AWYH13B
8zNqYnAq29qle+pd0aMx4WDagJVTx2yct3VfiiwYSHsI6OFn50EF2tF1S3g9yi/IUX8TQ62XK+XY
c0O98XVprl1jLEQ0G7SbShbcJOJaDkmSZIoIRU1Jt22xT+Aa1RtlfPz3j94kWmG4dq3fQ98EQoGL
xBdl4cQJ47heP8d+T3CqCcALrWDXDx9FOn/rM03xBRvGgMcKiyGQtWhFs2igM0FkS3NO8AuDH0Y9
RBuZzLUvCde8n3Q+oa5iJASrh4EEJuS4/qN8JvhT/oIhFvMVQBKLfBZFvQ2yZj2oAT60MMeK5Nsk
+QCmg9kuQzo5VkxYDnzxfJv65r013x/te8F+ln0ojy2TUipXVZStfP0Phm/UzTro1RIVgeASke6N
oEFf9OlNakn0wjLhfoQRRnq2JfFkG6sFzUwODXCofL+OlHVD7xr98IHI7gokyVVpcFthwcyIMRt5
IWtmfUnVTwASdo4baJKVnCtSobf0R1EgmR56D2BWfd2OZ+wGHU63jMwXQ4Yb15UrYbzq120/ZSFF
ekKqSzZ2lcZ9KGvFsjmvUSNI8Bxzrq+X8IMT41bVq/RF91wkhmMeovG8a5Y9pg3QzNn3Rjtl9yj3
EYYR6PZJ0r5wJqpvD1thPT9G6p6FW0/nePh1tHXqPs1tMnQn7zh1ME8DWOjMRQPVoIOA4zM+4/Pj
dhFKH10X3GP2MFysOuS9XEcZI6JilqtH/E8kMCVUyANzWxJF9xh56Izj2UdRyJsLCYtxOujHtvjh
DwJNI2ALZPXWoSczuHWhBxIvXY+tKZZqnAaYyrLxp3amnoVhsmRn+uI1ToJCRW2ZFZKtktGpA56o
DCvlO1Tz8MKF0QuW26ExFirztA1sZXYqLkds0cbN6pEtSQEqoj/CxX30iw/GvVYhaoEr4vWLbsDW
LBxphNIe/EdC0zYCVrSFDYMx4SYayJDcENYiADXnBdooFgOlCkhPy8IdrEZIa2yP7eCPrNULEZU1
qbO5cP/X5v171UVwE7veGRn5Nsp0P4XQ3TpAWMXwQUTqC4pVuR/X8azJdb8lrULJdMdKnoGeZ3v0
JiN1naIUV7mGJE1a85P0vePFogih9Ys1WHl89uAOKVBp+8Cosk4WmJ9j6DKKKwYpdzKHcdd+p8W2
S9OZlshe8zNSjB0j6LgREjAgO6WLYPiwtXKVcVro7M8xtIvSLHY6PoFBmsAlITUDjkEC5YyIyPup
BkR7BWpqQJoUoTomeDZicj0CqX7yKo8X05N8Bcg2047xa1ONXSucD8j/Cq/IOM4lIVaMaV95xFQh
Wrxpd8G/shY9u/fu/RF1iNlOx1W36N5knOCW0Btfcj0Nw5uIUWh+9OTElzGyVQqDtvTKJxb/DLh7
k5kGGVXPisxwQj7eBSoLqw3KJqYFlv0WMwH4AHU6z147votSJDiEefDswzWR6kZ9knKEBtGsEjaO
427TyGcjNMnRRG5Rzc2i4WQI/fTJyP/BoOVhMajpt9C7atjVMhuYIbVwmvZxCFZATaVAsUKRVGqn
mEALyEgveAJmc1JhJJesQzFvQA+SBkhA4x2Nef9mWew1aFl1C4FRUb865DF1pm9DPqreFwSO3kHc
lGvZloSA0Mg/vhREEwnC1g5BO2KE9Kbj5/gsZtbzPhsQiKfNe1U/6f5NTC+q4leL5hIlUf+sVlkf
HcYju6/IH3v1EEPG70ucpmetDU9aLnECenqTz3M13Tw0uGV68fAzGG0mXlfVqm6MjTXik79CR6uq
cwSRUuqnykvy30SpMp4poXmOq8MwomqJaMbz32eL0jkumFbg42DKXvtwtfuieHfu+LEIpewjUyjg
3tWcr4l4HySvUd2wcBpbtVMOGRg5KFyG+4BmsmLFV0lKpfmgvNgB4GIo0uxdG1dTNecSENy7u8+L
Vvix16f+TuBO3TBSAX5rXl6BcZE2vs/vKuQpCEW9umlQ1VO1PTXIb5JhW+PMqTswbKNhccLqI5SC
RrdwdLTWEuELFoEcnQytCXwffYjcUQ60pwRyk4LSXOTijsam31rhJs4lZ5nhIVYwyadJgslW3FFc
ZbWfZp+PchT0ScSwE19ywzoOo+dBNcEHCTEY7KQCI5Mgj9Fvjk5QzCUVCaeOGkWW9sqICX8UBnmB
rOBUlLVvveRrk5JH1OAL2XvZC12cBoj7uK/vHSSHrqbe4luPX9bs3ijeXX7YMWhW/xvF+3Y0lZ8j
T33fyfXDTaSM7F4zr3Fkl3BZMaqH3VmhNYQsZPGDdl0Ryag1ny/90KBdHYAN81Hl/B9H57XcqBZE
0S+iihxeJVDOVrD1Qsm2TM6Zr5/FvNya6xnbAg7ndO/eQfZ+4t5fBvGw0UmCNmEKFc0+dj80TM4p
/fRYWxdGANjb7scYCLNtg5OgGbtIyS5l/oiBD02PPjYh4FyCuWc4odqSECmi+PFy0rAQNqQJ6eZx
+GkFwm8X8p6Z9U4oo6/E69dDSg8rxPhNS/CTM6wB22ZajWzPfQzsY0l4EPEajdiy1KDfUeUY6qaO
8GNLlXlPMWL2GbGqhDNQBteIXGKIoyV1aMXo0DO+mwanyrzfUDiQKnDKvE/NIC4VI6yg37t68xcz
HBH3PXZM04ptGUi7iZ13mGtYiiOY4oL394M0maARV4IOSqzAGdTGRarBFyw2EeddBuMj8z7w3US5
JFTVsenhnpsQeqDCDbB+uwwN0guIVNHJm/KtVaPKC7SKg0U5G16OasqmDFnR6xneF74TM23W8MuS
NmV9lmjyOm1hGP66FvbReLYM7LS7rVhhmIIzunFMUC8RmQM6Jg0IVZXOCUQmYx6ht6Zw79jIZdDk
tkeAy0TWw9/JxTNnlGx+gSFjFxOwCqu3mMq2EAT0kFz6rNWinwiWaIgdLMuirYxZz7ytobTVG2Uz
7XK9Ge7iiBFoopNdjcJgHxvPVGzugj5ckFEImf6KFWT8pUtKhiwu1Tj98jaqBvM9g9wx3jQkbISR
04ux0Sg5dyNQnbLhAfQRHN72LzKakwe9PeR1UvBTKJon7lnAHNMlACZl7GQpr1jdEW5coyXMBu7I
0wy0J0M9LYWa/4radskkSg3yXd8mdlsIi97wnLT71VA5R5ELCRhL0K5ewHQWc5nRKrxHDLam6kK9
ybqG0FiAGXpuMmJQxE89ojXd1CK8+97OorefabOI9tot34jh/PisuDDUOx8rjASwo32Ppb8xA2EZ
WuKhAuYIIYYojbcqWDwcBkuL873h7otACx4F65j3n6qHIJKGVh32HUGveaBsPVXbBhUgnvGjFPJC
pHmvGdhm3U2H4Jn8Kqa3U2pIH+z7YlU4ZnmzJu9cNcYXY9FEisM1WDKS4XS4Ttu6XoSbHodZhlIq
ARFZvhPgVjbNpQD+TxEC9n+DSUIeoaVtdoji7NviDfPZFBM9PhXWLmu/Q8knL/K7MrF2AuVu42dU
BsexbKDqSJAPYq/6ruRn1agrSTRXQb7V1LLC3TWikA2wssmpzMtzZugHeGsqylAR1KNLDyK8sFlS
viXZUxaNpG2NhoHXQPqZQjMAzSB5itoiMMuKMb+x0KVzh71uDaFJiJaquDRNJByFcBpTBhYmEqAN
KQAaSeRVgnakbphvbhSYAlFFO6JsciLeMKRw5Q0rr8MINdCFpYfQzDvga9TVO314tuUqc8IC28UZ
V71IkMcv6nDhhncMajnYC4i61DqkJ+aOEcNJpee2+kVAYHFOV2zGP1UOTFgaKOZNsXACAPISpIr6
mbdEaY6Jy1iYly/gvYgRaMebaJjyovCpre6if86JjctEimlGzTqkOJa60rxKKXN0QZkpwyrOi1tq
MIQMw4No7RT4STkKRhYkc7TeabV7JdR3g4CloDzVDKTSJt6MA4iTtXbVqyoVK13e+yJRkXvJ9Ocq
/W9cEkZp6neqxYXmiVtL8bZxnTtmNOAn8qkjjqouJtciM4DTMfgLpLWBmAFBQKw4BoBbugyyDzns
CXO7i5zyISNAic9gWKTSNDy/Vtu1dBdSlq9EfBZEHSiFQY5JHCXekcnohHG2y8wJo5roBLVtjgN3
2KLh/LNqshRBs0qVY0qWd6EFF23P1uzCF2oDKFZGulS00WnqeFvJkOiYd1JjCTIRUYbkqPDC5QlC
IxydMm36X7+GAiWdxFB9yBnZJhpeuxXj2z5YmTTzbYYpppRuIi1edB2TpUjdmyatIjfeUj4bFxNM
i42GGBfNdiUImc12KHFpgPszBPrRUDKsCZoLc9a4wzAs6ZaGMh9Eay3QmDT1n5UjPYWv7zX4SBDJ
uyF7MMboIvsrR4H+tbdLpd+FeFcWsXRsRQNtXWugqa8yDC9hx3nmphtw4eqEDyvuvkoJTzKS0rJh
3zIJG6NKpvzu9j4nNFT7WGWS3pPAkywKCZJRM9x7qaAcsRhlBqa18gQfa++KMz516RwKcSvRu7bu
zVTPsdSiY2FA5W9Upo/hwBFcUXobezVOsFkV7z0KHh9DD84si+E0/s1iJ9KNm9A60cNrxLOivSOM
3NWqlZCJTFbZ0OMCISZVO1vztOpFM1uqKaKSXsbMyUd0Wb2m+y+O43moP9SowCUECqRZ/7gRqYtU
NHUs7GIN1k9Hm94gfYQ+b4mf0cDFDzd2eowN1JM/qTvhUqT6nySZzsgJ4SLvEXsYBtHYocZIf8Im
XjT5zoUIZ5gYRps3PYTSX6fU5/3Zy1/WYKxqyqJYVKGxppFiWxWnbV8vfNlfh9KvCQTY++tp1Xhj
xa4QZbjatjhYAk8MwSZUb1XKsDilUQ2UdZMS9iAbOAc8e7Ui/wjwH9Wd8aBUx3qXILP+WzPOZVMv
FYaIAiSSUXrqizB1TJZ2i0iP7mMeQYkL1FuTQpMoqv3AOJK5n9GvQhIafNEBJ8dCOHDE8ujKv3n+
Ew86vBhgFBRALl5qYHxCmJwCzDM7SCHJgI14dqyzUwEbWdpL/NPEvY0ZmE7bz1NcYyF+JZllu2R/
M6gVOhyGrAGrYVvH6rbyl4W/pN8LfHErMweVG6cJlv1EAGbfDLxVSWSsS2PNmyYPUN6bnWcR2Ucu
rgsuSQMj5XDrLosaxvZgzc38Tx2UXQnIQQxf6j1N07EoAJnCF9WPhcu4ztMO8ejpMySCqrxMUEyI
xt8IFY6EoxgaTT8lNAMmgBYGJ5PBeAxNGSagJ1VO9mdAZm7RbPVVsdXrYVW0P4GSbS3volYoJORn
GZckQCIESc4aU+EEH0c2uqmskjLo3jcDH51GhPxTKlAWn8ktxY13OvdoDnJ/S31EUvzVix461AWh
YjHy8kD81GmS8H8E9brGQIxj/MKWehJVUe6K7VaI/G0S/G9eYQ5jT+XaJnzNDrpTPg8424NOcvpW
RvhRA5+UN4SD7tCfUiTVYeOUWbw2fAsYkUpWXQIRcMNw+EUAroqMZikbUv664yz062aXucO8ZjMz
1HFem6DmBueL+koybyeF1s7y64Xn6Yu6EJd60qLTwYugo3MdRRp+pZMXGmrJOL0HJSOo+G6Z1iP0
omPYIDR08ajwGixddLb3Et6/qzga0GVKSEMooNUb61mXMzLJI+tPU5K/kjZuJhXLml00YyX3sGID
z7UTgmZuqFmiAYreZAMeEOZHWCmwCqotiS8MdQYlIW4vUVoi21WltZThP2tCHrSAANOyOQeIXnIO
C1WDBTAAeGSv2lq3gKB6d2kgpHnBnxDnzgh8MjTxtiSKqw8IWkG8T6KkR6G9ADEJe7ht/h+TTQMj
RlIhHHFgXK5QrXErVY5uBTlT4vaYbnWnRD0kYLSKCXN8xDIP3wlXv/sI07ouWzfNhIBm21rDjU0J
nG7QYNciBVHwmwKLK3I2CippvHSk3YDPdW3gEWs8/YTRZ74o+IWQ0NRyq5aoqv1wXwKxSgOvpBfd
Cuzm2GUkmappp2nYbLkA/NUw62G75RNGwOHg/klQzmW77pbK+Ma6Va3rRWyhT1EQVk2LQg7e0wWm
dbWYwiNk6N4d3QLLzJ7q5yoi4a68BXTaU0liQJrjVsiK5XDiNmJsd0nhWBJUUx1iD5tfNpEtYFGy
QNpMmEdFak/ITZbp+Pq1GxhjnaA6tVoi1f+wqnGRITZiZfVQrVsdo/jS2041PMkXlRqvzQQaBrZ2
OjwEOp2O2raAvyBDIR86u2qePSkfgdBTU1dLUceXIm4QAuNPybYEdoR8Ej+d4aSRkyGMF+85be3V
CEuBVAlcd+qnBkTalqScZ8QWDO+pb+jPspY9shzioBWc2NYWvHyRBa2DonXRKKQAQBOnw+o+mddR
pmBF8yWLFkM5xgC2XPpLzluHM3ZMjIUPVhOk4QdPyoXHF/G2hM25Mk8CyqtU35tdvLxyJSVh8QUO
fQIqI+77jFisIJ6Jf91F+mbQYTn4/PCu8Nns7hKGs7hepThb7Qzl3mHjhnwkurigCrxvmK1CiKdY
0mcxGjsAIoSzU+QCDMvJLUHa8veoI3E0gW//QSuCbGqsV8Kn6kTwiu4Ugw0dAia24iFKVqM658de
whN/ya+1hg/rp8dy3PYuPjCLDQrSwLydBGUgyIK3TJk7lSr+REQvLki0Ur7ikzvMOoiOSbOLhaPn
fQrNPEvRGf+RtKJbyO4K7BP4R4ogLFRVO6ZsL5G0L81VIq7S8moyR23EdcEkSoarlIHkdIy1BmTv
1PSetBd6DATG4+geq/wU8U++8+EjRblRe0uZG+plf338vEs/MSKMTQlEewP6jlaUEyPY+4MRdpHY
LPpSX6WI4MoFB8lwFjeCfA/0rc9okHhZ5IMuXh2pQ5FLFdRylS2Tk3ES5OrpI25IV50XU90HrXhe
EvfF48CDXn5l5Ul90xL3+rIguYHCNwRiXxJugE16seymblpAlnCM/5uRFDuMOIiXqH+JFyCzpPI/
RO0gNkdYQioDK6hHI0oPymoAf3RAWL4QkEDQp7/BRFxwlyk8tAWYhQVUKyNfxWiYPPUKsfJZVq9D
f2ukPZFqeZVjfeXO02aTKZvSgq6Zf/FwcvWvHzUqgC3kawlsnjfaWg7ypoTPWomrSrm29WeWH0oe
VJUfeCG8Keh361P9Cf3WNWwsCjhW8G5x0h8GV5Xj12jxxmLlHSh8mxOeZphkttBsF8MFmd5vgteJ
PuXYpvuEEYatQ4bk3s78dUUMEXrWA48ggFhq8yvF2RZ+2ix8T0pBF8EJi5yTB9dQ2Is00pkjwZ6A
vzygfOkcpaRFscO1SWI9DOMGLHDKyE01xzNt+kE1x6GX9LD/I25M+Ov+jd8CTjuYyfNf1ZpL7ZJd
Dn01/vyWIxxzGz6fjQEK2xWj3ltQ7BBpQ8Qcd6CMC6qkt/9b7ghRiuF8BzP5wjrjY0M+T5errpxX
2KBrM4OxPeUYBJt3bZ2HEHbEp0CmxZsvMeA8M4+IpxhUpqsG8FKxYPwKcJXjIesBrIKWlDjmwU+f
MzHEJFtnmHnupiCFcQ3WitNPjgCk5od9hq/WgNKHIp3sdCgNbOndEW1ntkIzAZsRAj27olysBGVP
2C4jGoy98OGiaeB8ZqTiqsi9D+C6jKZqbT1gQUVoGX7nJIUQwEG9z6ySUq4gRdHsZsWZQQYuAajR
YPf+1yWZr7Cd9x+TBtB7Snb77U2U5vrhH5GbIaklteIsMpFFWw0rfrAZrnnnZs9Gi+EOQ3kmlQE8
9i0PYh/IME75bbT5HIx4EE2cnDcfViuX1S0uPjx5QTYKOjqeZ98u8HXG5HHFxHHcluqU8ssYLcMJ
9BUASE13Kl4gxFkytkVdWZ/CI+8Z5iGQBMeHOj0PKigwGgiCyKFNSMIw3h4wpSbzfPWLdACsmT8Y
kaJH+3aZEiChY21pEFo4epAS35BN/YQfkAn3WLKzqBziA3htfSS7m7Y94OKPxx9jb1jfzHOpk4sV
7mGz0om1z9cDz6llcMWBhDcsQtzFjopi/YEj0ir0vrqJrCCvGaH9kMHGXowoEhL2AwsEzPAuUKFx
65MW4ffEHGpmAgATEjlhMR4q1WY45z+gnzNNrXaSvCfwBct4bRme0Wi8NPmzqz+UhtjaWT4sRXke
jDv3gXvt9AIDiDTWmf+W6G3hTqo029jCDtxyVJmwkfe0MwxeOsbVR/gPvXso6KAfzY/5U13bM/YH
5aWON+04Z75Fi770yMI4ZfHNxPWvvei1g6oHzkpxKnwsO21h0yi23i5vWL3NvXeyS65sy3SFK+Vs
ngjc/mxfKKzKF4RmY+NuDXGPMWBezHMcdWTbKBDI2RMePotQQ6OMufSAztpC4ARuQZLYouYuyB6i
HXnT3+ki8nu5AeWMUxgkpLvjZgtylRrzNN3gnwQq0oLTOkhJQMR97BnJuQ/QIICtetvyxeNK6M12
0IBIKMNeEn+zYdF8QU2Y+ZusmmNnic+Dfzf9E41exCr8wNlpwLIOKynM1uCUQ2+AB3CR+w3FAAwc
mBTld/EzuJvJ36hb4lPVeegzNmF4xBOpEGYwf5jxYVmAwoE+WP3EpxJnAa9Zp4dNXyzgLb0U4dF3
L/OHp5IxI8IJsf+QLjBKIvZg7BWuwZ6wKaLvZukRewPM99hA8MPziivEEOVp8nL/WYx2OIF/pbvX
OPok57b1LaIqzpDD+GJPyWAh0+iOULpxxcEII7/7ph1VdkzgSzs3j8Onvi7TNUf7xHgWef7+KuYg
GGfWuz50pc2ve2ob7D2kswEHQ9iZkGZE7pBmHDTGPUwdcBG/MPAbsn2PwwKTf2xnsBN6TEHx6B4h
XeNZIi2GZi3XX0V1lCcxwFZXDmU471ASZpDombjoqMDtBCWboqxbZVWjIUH/181hIMNXCbHxbqbN
2P+gR63aYwJWB6BN13uLT2DpRXHyts2NgF/OjPoYMf8mMq+yQewoGPAVMLODuUc6eEJwuA6v7Y93
EDHswzUIyLKmgJlHKy1bR9h3EF5HoQolWVsWG4gDSEp59h5WFIitZmE873gEiPxIh7PrBOyTIGkb
jTUnEDSBzwAhr/IgOBB3BI4MptY5uUbsN8zv425imMf5FDlCiU9sEOkvy3hrfoG5FG/I4Q3OrgKm
x1ChMeRRxAsbZjFskDOUzYF9lSLFKpZiu2fXZD8k8QPl9vQLsBkiC5PJ3xbQ22OaMcMiMngyQXVN
PNsBfvBfsbuDtKPZr2YNDnNkIAtzn4gRsKQOAKXAXGuuksertYfuvzPehsQRKA2IWMxTwniphArC
YJGPgfvVnv0NKooQcnow1l7J6+6H2r8AvSJFp17FxBGOjon5Ku6tcA7radvSFx2zxcCW4O2dWMsI
uxJ5p0YLeATaEyPQANOvGLQVS6YOh00ZyBJFGeYaxJVhtHoze0ZLS/CWmPhVc15K68lU1T1m8VOm
rFD2JjYkjNkpAonQwVqsYlAy1yjPIdRc6fjZxqCznKxleg5XeKyJ8IzQPJLMuwV+h6H1zi+dPFPo
KT+iXVdvpHrnXR96v8h2nU97AwpD2tMaOmR4Z9yVnfwLkrfEWhVYW6JiNqA/YERH0YCECwyGeVSs
LdTCHo6JNi9X2hLTAuogCxASVezSwyf4S13JO6LKUHPQRewhCKFSTACfjtod69hm163pM6OFuou+
2PYQm+q+PSCSrfbGO/vN0NQQAVkcmnLPDy2x0mBHb3YqcSdIFiF7ga0DAtlcb/3X/fT4vs7SS/Er
YCd7HSELkzcCAws33l31CeyqwXnkbmR2fxghX1LTFEv5aum2zBTMBFPip8V/rofp1yaxji19CrRZ
ZrbxXfqrUT8266Imtns5kOE4WQczBO7gTukz7NWLExUwOJEXDE70homF6yjVA0s2Juj1geZLuFUT
Y28SxmCIwYdnlLljY5Q/4Xm2fyNKwecPxwZ3+enfe2Q6JR5GVGDuyf3F4ih8eLVdfHLPl+JPRe0L
PIPfBhDtpFaNCgKXlsMn790aPkR3qc4I94tndaBhk2x1MulDJlR9lS/lhYW08S5O1S5dTSCMrX3T
H6hf0hKKmg61/FNcV+n8vx1ZiQTZgfHBpGcW3j2EIr3rWE9GuhyDnbFq/7Cr4kTKKygBOBdNPkW+
tzA/B81BOv1pCE77UjWnf0k6zNvgU3l7Py0kELt+WX8IShG6+PqiuDIO8znKrp08J7eQPki5WuJC
uybfOFynNw72/x3ErFpRk1dbq1zUy/Ap4xPw9D4LJjqngI2WV/uCd3q+58aXq+SNOu0WXaYzcliy
D0J3c0/9FiIbBFscqzEhrrwl2kSyceAM6dYSeBKcjhVPbgofHSsu41sNXrLvRMOW8/5OW4BgaoX5
3dpnf4F/ualOMQTHjfGXAKOy/Ok3LtZbuWv3HnsH2/syeuoCV3PGlyUvS7LSkNPckbYOH4idhb/a
xMCoAxT9qkA4rxq16fQtkBhaOoVXHq9bpIgvzJZadFoLnK6bD8Z86raHEMaIDxdOMiPeMCUwQDFI
0uTBdwuQ8KFw2humJO+e5jBV1pGBQtohz4zGA3j6M/4VeHIEtjDk5OqZXi7NlwU2STA6CUZBvK2h
Zaw8wujGKzO25uw5Jp4bmGtE6+IOXSojChuuNBWiir92P9PvPXsjg5Wfwp9zUHncHexq+Ci34pY4
/RHp0xTaJN+AHWi0VLITuxIjFvEhYHdb31N3CS8ir9fmmxjqet1c4p8E7o31J0prWQxWij/YjfQb
pTfD26MPd3+0aB2Pk+YSWhxkvqH7ECsEnAYBJ9FcaE6meoAh6k3FPCFmXXHLNGbP80L9wN6AriZC
Wc8VciTiSUiWVPLmwFLiqVrJOKUmVR11OAMjiKIio+vuzDyIQT6GVpMjYfc2w63AQ/EJN8dl3ZHR
foVLEKY9t5mGLped4px+IPHRaM47Z4r20g7jFpsUpzmYEJ8r2NAz7ZPOOP8qj5zUaEawSoJq9yG/
BSwUt+qwGfgu2RG+Sa+F6uChT90JtIjffmET3Afb+gryot9pPsZ1J63iX/9L4el9yKYNk7O+9+yJ
i/iXoPJ2Hv/iqKX/ATrQUIhPdw+U7dTEfqvimtlKbq6kWfyb//qf9bH81V880fIYHyF8v/AEMiCU
AOAhYic90v2F2gt776A0xAX/6gB+Oyis0cXa5iuYCH/06jEeVubS59Xgfqx4c7+gIAGRgPj8/YLV
EFY+GXnPzhGupi2sGugEDpNaSM2fJL0FM/GsPnWOzLl1vPP59GjVXED4iDH+TwmWHGjrcw0IAFth
tNi4qWOPT6eD8PNbwy8fP565vtQJWrBQoNBgP9K5cR1//bVXLSYK3qw/JaPd0g2CsMD011cusn9q
ePY0wfGEUy6efI3hLtphnpT/GxIo+MPsLCRPvUAKItrc+ATQX1uRDjoKLC98r5MnqwqzuZu2jYUv
/7M99QEK0Q73QumC+x2KXzyw0CF/92eGwJiTjGcYIpdgibjSf6CbRg8EGxp0Zmpeb9YcIvOUCppv
0Sl4cCU4z5ir26hpgzcK8n5FZ0+i1H7iApPVAWI1Ldt4i/vzJ9HVuKGS1CDA5VlbJBg1oGdMgRgU
LlVYFO0HKVs7g/wMxqHkd1KFDct0X5lnsBPpS+8v+E5qXwoysMUErK4T4sZwvbIVLCRihx1Nf0Jn
8K8CgfYIHhhkxbaqLHtt7hP4soIIppLWsgaV2xQH3JbGtwCA8ayO5A0V7RLeybgfHu7BZ3cx8OO5
izJ7LDzg4FzDMVzUlU2fDl5cYcyDy7YK0vblc3SIpgXVZFIgQzfV9rr7l34n002EhosHJW29i7oP
56sL8CvilaEmRHfEbpzehJ+A/VXosEngjjMxqC/pBwbVIhUL68h7cm4qeKtBv51uGMzcUN/H9STd
DTPSQX+SN2UphasaHRg5W6gOowNiXh5PjzMU7EU2GVTMLEswWqs5ScMOvmvgIKzQOvzxmACisuCG
goGI5JTddPUABABkIC/YDNB9NhQhH/in4gMhzMmYgwOKApA5CUANNjzvqr8K3IVadgJ8X9rT8Abk
pkrvs7XxjdmXum4insIRbKUUCPToTnJ0UrK1ae6S4QofmOFZqC+HWwpWTrgzyQj92nCvo3pLdNj8
E1tqClQklFRZgCFqVOD+ZpQwQYNbP+2ywiKhpydQmjBorKvgKf2yRTGMnZJaCIlegvKozRGIh58v
Ad+0e+hpXODQrXqkuwirV4WH+nc1EWCk9gTpwM1fCKvern4qnsEGexl4EDDUQDlT9MYUksDFeF1B
eO6JWf6aWqjWTmK7uAARn8t+QZG799aqiNEA7s9QMG8y0s8FFGfu5PjoqfK/BXOWnaOneVoz00Cg
ybUSnomaCocF4HVIfRcMZIgEQJ56/MFSFq4XtGaFhOK5xt7tVCBPtLdTdUUEMzXFp3b3fqSpidk1
nGw3kWwj4ZLc4i22v9jKugAHB11c5Dnm4BDLJwMadbzKxa7L4ayyqYyM4CLMUyqXYQbGste++iAV
M3pOSYNwYnHGGya5OBzomFCRfMGBBP1w6vWAlL+Ux1TqcGdwVBUOWO8s4DtXPvNNrDzaiU4+l68j
TxOvw89W+p4OqMiGnB8m3An6LUBfyIXaNzjZ9Hw/cMaDWa6x4h1isfmHAg7JuAS/WZ38nfhOybJ5
SuqKZ+tjNIlcs0JmmS5ixIpEEdkgQfhxjbPrFZsjGk6e0STyduJF4JBjOX3pO3CKeWzDI0HuWSBe
nY5SiY6MCAMKUMbjdrSZ/j3FHFnMxcVYeR0+BIjU2QV3WABMglpMFMuv8XFdN/SOfDjJyb/p5KWz
8xPPHuICMj82ujscM2bl7OXPbvk8J4WJhsau9/U8sWUbbcMhvBBdNsNFu58rm2Dt9DR2uD3Pi7Uy
P2A1zbfUF29+Y46MpQ5KoU1zwteatJcvMiVtAkynFIe5aIs2bmMzGWuS4hjZ8irdQ56a0IxX9YuH
jHlkjDGK0I22QkV3C6lFJisVjRnNMe8YnDhywm6Wgt/ZWaWZu/XNIRTxuWIY/T/k0X931ZOuvLrh
jIWWwmhPJFKGIjQnkOgnDOM4vioM0kjfJl8Ntq635pFxg/X9oB2gP0/WlohvG2zPa95UopAnPDIH
h6HpXxvs1xwh8ZVKsClvFCTRNhZtuJN8ubrRY/BHkmXdCOOWJfmzMvKDD0n4gn6QZ5+M9OvkGmO9
imSHMKrZlLXL0oIY1h0LRhneI8WPmxndTQ4+dJ85KuafOOXO9VeINzmJC8we4ku0kmCIX9Ov3njL
1qeJ/8yMwqbHKsj51pmR7uMP6cqEKtt0bzfH5XIuILSk/iEFnrsKFY9Z1QV9CUoxWnZiaBoba4PQ
WmQ3wLDpLGBgqiDOEg4aiii+o0Yfvi4+ka3/9HQ32qK/l5d2qd3JYQGdE/dWsEYxyXGrI/C4aAc2
fDG9gKapysd0eOAED+ewJN+T4ax51vEg7dQH0gCE8xdL33TtVxGeGPhmzLEchcwPYPTf8EKQARIp
oAP/AG/IocnHi5K6Bm+txv91GY0i0wFkiikprf4XmFE9tNCqX1xIn3yyfWVTYkfsf4HhlbyTKrwj
SlbqHzJwV4m/Yc/0JlxLe3T9FfYmknPqfej2OWqS8A6HdxZGR0QlafXg5GCcG23FFz/T8zbkfbL5
TCmjs/aBTwnbWP2dkn8HsEjsp/hpoR2I6id4D+sJGIX6gn3LS79j5UZ+Lm8cuOSwQY+mM/Vk9Obi
OAHvmYhiE50R5mIY/kfYv/ywOqMOFta8RHH5mHbFkrpOWeMvijXADB0mvOdGOWFiyJ9dEsYpWLiY
mQm37Tay05+mDIDMHsKtz9l4E79yBSWTDbr9E7wDzLLHC2qBxBFPwPOUZDD1iT6eo1XxQqfBwr++
NZjLC2shOMrZCxKmeTJhq2zLrdb8GbDHHpG3YrghUmJAGMORVl5jCC0nR6k/SuEqy88oL7CVUGc/
Ag7GEeAPuAIYmrnIv+muKdHCfCO3X5Bs2dBQ9/7mK4QuXoDSF5XUyGyLIqX6QEKT0MTMBdr+8//P
YDmUcaS2xNHZlQ8NeCSK3gHz6athPqC+NgKzmhl5Kd4E88FMcPG7c0YE8fkGx5NJnuN2a0JiOVQJ
FA6e2Zk3v/wI9EdLLckIRYUNigTu2RcOwbW8+nwNewh/rrB7FC9AP+OhFNPpoft/krEJnlTlcv0k
zFiMljmluo/RRMdESIIggOVvpmylb0v4SvAT6k4Rnqn4Dwf6B16ZgVP7uxINtEyutG11C51SA0HX
2fpsSH5iP/cwDZxN+wp/ra0hGvF+D2/GHXAFWE/FgrK72jPT1Dn7sBV/ZM3TG5eiv7GGt4otjeJI
464NoUhB2JozYIPrgScSAz7SouTJRI43CBYyBbXMdIJZqc6vnPdYj3d/YfVRfjAppuYCQWy/UUlq
6tTieUg5IKEXNd/SHPghwLWmj929lk7GLqLp5OOO+5JhuTLlUqJgTbiTnUPaNj1mP5lg/9Bm/rDn
C8A0bbpu2TDCSalH+4AFrE84UMD64hkRXJwisHFAmtGZqQGC5zXTMdS0KSfJN/QGotOx8vqEWYQ4
gsZ9aw5ILmdpd6D9pEpgqIvuC7Azoqhq3Qmlde8sMbP5SvAjoAuOiC1mb8Q+mO9jTMVB2qkHPgpf
ka9wn3ewfymY+2/C0SlB/C9RWMUfnC/hAjkcD8CE9zoN3piPPPikLmFAZGEKBKOs2XfJLkZXwOtQ
Zky0cL3aMqkUKcWpms718IMnckJEFmZAFM4yrmKIfvpTT4Iy4UJzNz7wsfpyKYD3UUpn0bb9ZoPk
p7J6GQ768/gD2U2LFTADY8Y2k3ZxlG/teKHEKxsOOADryb6Ny/kSUCiGuAKiZZ20dJjA4AxaMZWh
q0ODSJVJl/XbHVxvEbo4BNjjMb3C6UnMB+s56VcwYiUxXvB0S8occl3KTZqdmxGa51zdaNcIFjPa
2lv9TcvGdIDzAVWsIa+0ffhKNMc8Vl/EmX4rMEE47eblN/fK9UABAd4g1nu0dL2jo7JvvkllSjmN
sw0auJLVMDk7n2uMYgi89VfQkGsuGk4JLO/j8EQTRRQMtGjj0QTYEaPQ26aA4MnG8PAtCSbQR7oK
3w2viz7ngBkIdWFcqK7ZreSTZzg0nRMCj6YWwAjGk34rKP5W5plBNPDjddARQ8IZXzbMX5k9Azx5
U5Fh4I1IvQ4tEdLBHE/Cm64d3aibbNIknjwUIM4tzlNci06chjAstPCooyegt4uCt1Vv0/89DH4V
DCsyJj0x7MH5VKPmtnntFtqGedSG40mGF8gUzVq0+MNi7pR++sm1BERkEogjU/pNXVQEjBfNiW1i
zSd2kchkzCQmMtNFRwfel7QzLD38lFirJSPv/K8kbQJHKsxnsu4cRTc5xzlrZU7NLZgL0j8tsP5y
wZjzslXQrXwSUad2YisP0VVg84yGs/ZQE9M2hGufMsmJtl7EZhxBbIS3Vmj6ISvrS2/hky/Wpwgt
fAxt1rP8S404xSoER337KSwKIEY/utYiy4JyHpzJAyWpx2gRtoEtWI7Exea8HFlOpBQXA4XSLirB
NoN7rOb7tK83VRPsJiZZ5TIRdc2l2i1bJD9jwektHjt6twkf83btXSchEabrJKnO8B4fRTYiTKs6
FzonEtgKZCePSIWpX1366unxJ1YUg60yQhhBLAEFE3xKg5M6SIJ5D7m17Xpb0yxMW06W91Q9lKaM
auO7nkCdCVO4RagNCn+fmvj38lLmOhNgcfWfocXjlOxEXmLxhT1WadAJhES6DCtJnVaf634McYtR
pbyuZEbzQrHNG5IuAI8U/ztxBzug5RhSTkFHxpY92UDSCkRHaYVVZZQLX3T/Sgu4vN2NMuMNtVhY
2gTQ7mXONw8IbgzNuakJRE3RH9MLo+pKcU+w2DNOg/fXVmhHuAGZgbZ3yE/iK1OVnURv5YOh6Rgc
VNduvDXjzUqLQzgy9vfXprxvDlCCnX8kncdy48gSRb8IEfBmS0/QU6RIaYOg1BS8dwV8/TuYt+iZ
NqJFoSrz5jUxxE7TN08FxlR+gf9Tq0J6bR9lpB206N4Zmus0qDVLdZs6yl9GMrZjgjzLxqaDIW0b
kdvF0rktmrOMg7Vtp+7A1xt02kVR9WvS2dc8llYOhbxgEFU+HYlZPapE+B88VyEjcDbkYinRGmbW
3aCztWqbI6hAWD3tn9COakEuo3kafBgm6sek9VRhvVW2eCVVhb8ZNgkrWe7/nBjNK5Tm1tiGGcxt
Fm2VXzxo+W0FcAD9CvtG8ytTK6gvfyV0A1G4pvcd4EnlfA7+u3b+dIUGimKPtVw10SbFT6xAsxAh
EGjyYKPWdwf9qabFGLO5tY4usByxq3QDL3mlDsY8uAnmIwEmI5725jy1l5GKCmEoXQGg33piVgmb
qFAi2PR6a3pMaaEqYgzvld0hkkLabfM4Uf+7KCWEQGKeB88CPFMYTNpxtONWRwXg9BmFOvnGyBH7
LvxoC4xHzPw0kj6Q6vm6F+WpCkmHQaWJ+KiSQF8TXrzw2nUEJ0IAFIgsWYaeD1CkTfB5yvQ4Epwv
a8XZ9lP/ZisYqsl8BsZPAR60BaiN0TmzlIOpaam/8mKu9JPBCS2zKbC5t+Zp0x+5tzL5ARHJy98p
Q4BMEwicFabS2UKXvyeBqV4bK04NLDogr4jBOTkZoLE7kRen76seyMeEAQF3H1lDqhkHSRHLBqpm
hlF76SE+6YeTg0YUbrNfMPxxe9OfCw0ICwbSdPVzJJmY7qgEL+W43ZYrTznximSiwKQ+iZiP0d96
etTO/Pa1bj1E2lKGZdxU8XYoiNnzMhQMZGpEK7+BXRKCutYXRRNEU2A5Uh0kXEjbntUbMpeCJqEY
RNIcLLZja+xdjB5q+bPvN5gwtOF5kD6T9MYAxGCawK0R4jBkwQ6Cw8FUzodn25jsPjiIGi2psck6
GVK8FlCRYmJbCAZRmbTiZjeylvsM8hdhCMgJ3Jr5kMMbgOkpxL+gZ+BE6mYBktaHf1pcAG/DKU6x
wWjFIgvUtcbcQY4+C6XZGEQCeAF7CqFhHKVm7zqlt1CBhtKSCTtbTGwcWwZaZkaSoud/1twxpoLt
EJemcbS7AvU4Ykcfes58S4PgCnMuao6+XmyckKx7rl0RRntrFGipgE/Sge6f45UWLCW0KoZNI64s
T8cL4eZ5qAKxfemwfQRFHyxImLDxVDyMdSjk6OEYaVFM2dFkCZv2T9uG/rQNsWQZFlK7ZGGGr+TL
eIwnegqLMYaGnTlMvr9cOg6YtfQ7+IK2vLFINO9cBJGkWE+jnGWGItM8lmSs2O4g1oPxQR2D/wTp
B/hStsl2VH4s8S9GmdaiDvbdDoeD8Gwyh2MrJmwu+mjyTzO/kaIFklY17wJgsPQBR7F1MSeDPtoG
HCWhbCnSLh/WVXJomrekH7CbbKE84O2WgMFnF0ol2YJHuIkFgRhnGb6khlNKAFo29SjS0fK2FpVA
/2X1R5sg1ZDHIVnmT1Oz34ADloAyQeTMCpqeHHRSMG0QcD5CWPw6HaqI70MCirbhR9PNoEluZf+T
1bXSbAXT3qp7kgWy0qmbs45kA6aKDht1lrNhq8SwjABi3aaLVx6+1QmkdgDlArMQdWl0HxL43nhr
QCOMiKDoj0GF52ZfJ83xaC5TZjRlC+uURBLIwVZnIuOy5xqlRgKL3LvzIUz/IVo3GN/5u9G9Zepg
yZSYqxhu0rSJ63/TvpA333K8DGho2SglE690rHBl7grg61Y70DwJH5ort5MqLgYDDfSS8MPUtRUD
9Uv6SzfP9uBfpxtO7exLVSU/Fi4p9qDuK1vftJQFFcMpGzWUn1Az0RGYyabg4JgOoawz/ysuK3Og
0kBjheQSxRiMo6XvWR/wUaKSCHKOrunNhpAV/LY46YWFArk7FemkZQjKC1jS+BfBTPQtQOtNGfxZ
uEypJ8fMcKVnAWv4DwFqEyEE7Z0AqgyzWrFUNZ2fGpamxa5ALxqP5MD2x5FR6xhce8m6lcwYWmxX
QB0EfMIZ6xYWrHJObupF+wo/cogg826fX8RC2kg3jVyqYpEw6ONOmki+jL6qX+fMqf3LvsBtxAiD
4KNHwAtO5W1LAsyMYBEIOvlVfvd3WNf9G0yPeQAzfOOqHO1tcNIewx/1LZZNU670I/xzsFWYS5Be
5gVjMPXa0NtJM2Rg3KjQ9GG44BcBC+iiNOsW6h40hPMACOSCwDzQJZpPVnE8j97SSvrIttY/sCwU
pbP4E9j+0f/Y93RnnOOPCktqc6P+lI+MLWZT3L35RVroD23Gn5pDv9EfpLGCWMwKggb4QD7N6gMo
idMaYc48g/KEHegt2i9MUGRrdstnP92C9LWV/w3PcabtANpII8M2bbKJT4/ZzQBevaVXa8YQ8zJc
Gasvld/8M76iavst/gkSNl8EDOH5WO0YF7JPygu6ymlcNyOpilFw+9Ye4w/+ryr4wn2w4TUvCm82
bc1MJU0S9sJT7Q5u+2pOgI2Dy3zBjZf1K3x5F+M3/yPw5J+PH2L5VjaMZLaMOGbZuf9EyydxZ05f
cKbzBsDDScmb3gyxihtgx8n21cWrag4RYtlt4800LuyhqMKl2vwAmtOjO7v8wlOvrQ074PwK/bx+
Z4v2wPf0YT2Mnxaglp1o+AhQ6v2zJ6oLCW44XUblRw2xlzdjrL1+DkTI9I5zAQYMOwvJJv0c2g8b
KfglHQBE0ltwsnbjNr9HRG/jTPNFHwAqUfaM7vClnoUgnBKjFBwrwZk/QIPgqn1RsAEt0Kv3dzYK
8QF94MAYFF7xB07VbHvEcOOP/gqv474619/c3jHqJN/Dzwp2loXneWZTUFkQiFogIw7HSVSlo7C1
SB9OdpozCw4IW+fyn9ijjN1l4Uw7OZv6M9miGQH4AG9ljslEElE7z0Ds2Uo+ggn9oA/qVi1fenHu
3WCtLLITW+gPTT17NRGlJ4c87/FCYK2w0KjPg0e1BE6cPvxsdDG3KX66B5cahhs8PFYgZ+m3tsjO
StWgJPVcP6JEGfOY5J6HXPzEVFcpOtC8JdWd60dDJggEhGjeYJ0gZURj49Eew3OOIh34x14Fg7yI
AP/Vqlv3jLjDsFlX3dmgJc92MtqdqLgNo4FZMHhTvJhO/WmTHCT4mYO+LuhvUT1NWxLb2CQI9iCh
1+ih2D0QmzgyzIOG7fvQYGJjH5O71IHSwlzc1/I2ztea+dkRdyEvqgycMNl6qXoqzfEfGUMSsdEp
TeDRqg5CJmUYHQhj7sg04caFhKmclL0pnTvypnWAe2j6CX1NoL8mQnOkuZ1TbduAmTJRixh86th7
//cFOntGTqn0mZpHmmQ8jJQZM61yjTfDGyhOemaLHzR/xbk5sarqNaAOYBasQbhK5JT0WGGb86L5
KGw3wKUAikC7AxwjQKK0jigA03TT5qgK5wAS4FcA3AlccLhcBVPfA8bmGbkL/t0Q2Im6Y7Br6nWe
nDFhIc0WS1cF9xg40z7lWFtcNBn87TzaBAJ1F2NYYEXBNkHdAEsdrHTAS23bklp3cPR9di6gMWES
szM2k1PLC+5C8K9O1pOZKcRIWpJguqE4m+1/DjlaYisxS62wyxnDZS6pSziHacf5E6FZDn6rUVmN
rYe7T7GBt/MvpXj1ca4d0ROBdNfU10NVbkvgIG+MSIHDYQ06hiytEDLNEIn76CBjmYwFkP811Jeu
PVhklshLioEIPj5KUjrGHJktajpGOsS5LR10HtWampooMoSkQ4MUaQi+bZyGNCwQBSZ80U2GlGPB
Z9dVhnBKePYwZbEsgpYFTk8RSRG9v9IlkDoHwxJoB8Ngc5z8iwyFYKp9m+uAtG6aogHX+q1mIwlG
BFnFKLqxKah6kjF0uFcsqrFHYUHcQQFOKdk/lUqeDT+i/hkhtPaKdAc0JT0+KT6BcLJJQJvNTM4k
sSEAC8nf1jSXZUZYKIiUplmhDD2QixlbTxyNasUVRFVprurtg5wswmchcdKfksYNEMRDQRi4WMtI
OuA4Uj/r/o57SN3+yP4hqJdSszTNVW2u7PHE84XRoe1Oho3RyGXkAg7hQQ4O/NuAFanY6PkV8DcL
18zihLHpg7ehvfA1YBWH3tOKIFegdvEw/kPknkGGw056evc8f9U8a/k0xne5vcbyxlZdW3Fl6xlJ
r+n9ND82rNCqfUaAelF5sronr81rMG0TxaZWTuQS2fqKD9w1S/6+a0FI1oZ305lXtRtMRMeY8DXU
Q5MlMmh/P7iW4YYhRhj2npnSmBwqmgPT9QcOPqWkb3KpuQoiiewbYZpBtQyMDeXVTDNeKv8zrOmn
eUpPuuS4MNvLBolWOn7J6dGGBA++ZrMOT4b5bqtwVoGNIvvGLADSld3NInjurfxdkNXxN0ovxXtl
wdrXbyP2DHVXDetIwa+Sq19nTFdAP/zgEE8LgJi6mF8FB0c99byuAsLha8yGBuJOvFfcM2foAg4N
fvnDsjMh2v1HqlcRUsLjjB91VS26cNoVwCzAwwdgMmugBdBlEHBOSx9lsfNI66uBHaj68jHQJzHD
WGGrrUf4xbkhXnxE64hTIbn4bZWGS02VVlfWFkUVC0fgErmpVdfgggh3SJ5dQW70xpBW8Pl41rBY
YorDj8fpkp8RFarFd0f4ofAuLfwIByAmsi9cmGB4axtT+sRIpfNQ/Bw06VTqLr9JGZG3T1YAl0qi
M5eGt9+f2iolh/rEGJCdkKsMo6VvTob+CsoNK5dJ8mhfwLekJYrdvj3p1n76L1fQ2EPV5iLzIB7N
gd8yMbnwAC6v5dy8is2Fc9vlFCmSq/zfKv3/q/NofuONbhbsWJ1hd7XNFQYSIOxcVWyCAPsqZ1pD
PGsYHrhFVG4Xio72hA1wDtttdHlyoW8KNG/GhjSKXrihIAf6xCpkX1P9D9DH5NnjnIP+In8LTN7M
fQHbjPAdmCA6HeBrckgH+a2ZId7q8Bopm84ArNvErWs2EE9Oqf1vKE+2ti+NvdyyglcOLyXve+Xq
RG+HL8Jbmfre4XsscacUbEksuk67+Q6Rz8sQBgQs62n0goMiXRvFVjWrn9lEu7h1UxQ7u1iHVYfE
TtTSNnssv8TgaHH+BbFrySczv1jYj3RuoVxS+xUrnOPZmydI+EJLDDxubS4TvECcm1LSgKDL8fJl
otGcExsRRtPe56wcEl3jhj2wJs9kLLYhS0q4PYodVMv5MszvvKBpMz8xLp5XfVYkTEYTOXISEpn2
XCc4w/C4+VUCPgFKApvUHmSz6s5AQt2aANUw/cNkLiYF88hXkapE+BiQqYg+JaROEjipstQyFYoQ
rNQRpVGLzCDIn4XxUn5wtckFm7L+EsxiDY4WId4GhD8PGoIK2uqV/DU8OaSr7J7TU3k8XNgXlsL0
EJ1ZedS/WVoBD3RulfYy4pNf3al468EteMbpybOnQS+ema/pE7Thm1Q8cyvyJ7mPIvyRxrdOV2MJ
DZBPIyTiipdJ6cx79VD0T7V6o3RVx1tAPEpRuTgwKo9R7NkYp0xVa8MinVIqYGi0Jy41/WNb31Nv
70VwFPaGdEvDP9Z4rjw564Lwhz25jasZu3M53lN2uenMswZnwkq6OEEap89OHsOtwn7XDARDdTOy
oXOmcEfzAp2zUYtr5t/hl8Xfoj8yNuuBpPMghED05CaOcGSLzy15bK22RlyVwwLcAeoyKzzEgPIB
/llkVQSg4zIWacm91SjnIRkPQIEKtFj0MQlke6fVYIywLdfhy8wrbBfYjqcygColTbAWM8D95HA1
mqD1HNQxJ1bgAYbjtOBxj/Qa/54667zdV1C5PWgCXgYPJrik7Hq25a04Q80Yf9kBfYFgcEGkHb51
q0iHFDWwx2IaQaJlELY7I7KIZsPP1hmwfqogLQybSoVXG5bKpasw/xwepbUbeAt6jJcAb29U8d4R
wdKijpDhBk8Pb3lbCh4MFY+wLWtpQbKZTgtZC3dq9dtUKBM6WMM1Rm86fpPcDJwaMRVIHsv7wKHI
MLkynCujydctOJ65hzlRplqjDoky48Wn/yNTLnPynoMrn5HDWkvmEd9qsnLYeyJ7k1uIaBV3+so6
apEC8nzd8OnFTod0EoEaDxFpzyazbSzrAj6K6AlcwSQmpMqpfbGUPfIpcLf2Jr2y/s5RHQfDI2fO
oe295ipHW2xakuhs0O1arrMPT5YfArXNdXqKoP32MEZKfgl0mCvNThvEkn4pzdYtes50LdKVnByl
yZ/MNeOznvwO5T6KCE4nLciSN0Nybmw4JNvEIdfq3MC+MA8yxvXylR80o/UMqAoiTrPXMbhAvMcC
s8FukNeQ2bJP8fUrjkPw9BJUeUcYKKiN2fl5ToB5OggA/Rg6hTb9F9dAGVUe4nBAIVaevyqMjS4x
s+N72OJsDO050xY+bNKG2fFdKMdOJ8HvwfuJUofcmBXPwl8J6ZZINyav5WE0DxXaUn7I9ACCycI7
m9FeNSELu464Jt5Sdw5TLGBKa7We3M3Q36mL2DsMnBjVOanQ6rg9tMrgim9mgx6dj+QdnOZqt25q
oFjZ8/PggyVTQrjD+ju2fjIUsRWz08mYqE5ehApVMdxcBUQW2MUgVkwKGZlGZ60+kzzOW5O9a6Sd
fPWhOpxx+wCdj3calEWN0DO8G8nC+jb0RctMvVpyTg31psZd3j9nustuxjZjMq9QDUoihrlV9ocd
KQaZ+QXaVhLi8QPkAqBgLHOBSSx04aWTnZ3yFxjYi1dgnsqlVv5kiIzZJgPRkiI4XKj2mSxoEGP2
GYyxbD/mD3VEPz5ewfFWOM6ROvJl6o/c/8NJE1Yr3z01JTCcDArCNZPzva8T+RxBfoUGOISUJfu2
x/VgBKG0Hiy3ibQB55Q/FM5XTngZzzr9IEx46GnjPdN+fI4DM/rlHyuMD2rmqg7UOhgB5cOIFYT0
m7rYE5rLJW2j3+nfJZ5AxuJBurEg/O5bhRhVuEZ9xOGZ5U5BM9KolGvKuxxN4XBt42ltYviK6x2S
WkSRMAxCDv9FzhC4APzLsUMsgAThYUe/ATeIbDykng9UPpThylPwWU3pXcDLjfq/yrtBzZPraSiv
MJf2/3jClsscnCWEYsWRtd60wOAbFnogzpZyFcFexsShjiazxzA+JuUj1x55+V1GRyrVVnp33dnB
6V5bROP0hrkMvr9lGs9Cp2/ghoUW0VYAtr9+emwHVyHbErvXehprM70kH6Ba88R9wGG1ZLVLEAt6
V6F5785tF2/SMFpL0aQow2os46vh7IUQxngEBoezqBEVM3LpcVFbm8VexpfH5FJq3F46hAA4oUXP
BIlQhUpZqaTqBE8n+y59Surg2VbnErqt5Dcrr0g2IbeNb+80s9zGSYQPh7mty6OQrHUzSmj9bEyw
kWlG26xZ55TX1gLeT4ttD+/XchXlpyOS0VuO1g3uFiBsk7nkD6HefrBNOPlfHK+6PsHgZN0m+yh5
FOW5QmSXxldp+I5qPKgUZuAhvhwhjFmcV1TksmZBV1Lv2RA6+WbiDFS7ClGMfOHh8PDJxSJWibum
OQ/xqnTwX/1lIcmwVGq30b5l/2oHkIBcNkWHYD2J6fR57PepcZ78r9I9Tzrd3NnVCFYFeYDiUdpv
LT+HGtEEmAru2VNK6YCkmttuNAkZmPP+m2EdWJDuf7rELeNvDcDE0XejR4wevF4Fd/8Fl5IHcXER
3rfmpsH8FZPOQm7YDH7ZnDoURugkqRmx4tHdmJjiNviVfOaJzttmHiAT4oYLwxn374iMY1J/vK8q
hYzFrZSDDaZo7Eb0XhGj53TP/ubwDfJVsJkY7TGlHsm5L9qQG09epvq5MHZFytWAM+O8c+/dkwPM
Vk/EfHcGNc/DX5H/GrLre97WANyzpVuXrhPo04ifDNHeDVxTPwKGanqIeiMEy/aDRa5OhBtnMcT0
o947kqHB/UXAbG3/oYcfvfepB8cQ9MQ+2JG55y3S2eH9AGQYYIupImjyghXvsHRcU6x7qElxesRt
ukRbKJxwYSP2a/xyayQHgcUTlaaGk4+jOmsjUpgkd3CaEM2FN7lEmSMohREx1qt1UR4TXb5gyFkP
gBQZrqS4sjdTkiN4vh1ijsTkIGu5X8gPruBAKjqAK5BBq+FHi4I3bidd1NPGEgBGVVKR4md9yuGX
Puwc5dZlLoivM2wCEOrS+Zcz7MrYugL5VNnVU7Z27BVWQjOevhtNw/X7PrRcXO+76TmO31pwCIW9
9tVtHP3yeROUOHLzpXURbw5SYFXMdeg7QcJQwcnmEeranumC3G60/Biikc9PVrWTNQ3XxnFhasVJ
BaDUIce1GKNYDIp+Gumrh6eX44AYWdls2gXS8Snxfh2BDdSt7rHMTZibtJ8azWw1/Njld+zBBPf+
UqJPByYhpgn/G8SpgcUsp4TM/SurV0lRw/jAEO9eeSry2bMxqymVU6599cmZMU6kXrPmg2zpgUg9
fd1mx6J5OsHOtL4G+8vMPynD9ers0AHYPx2ekMF2iM9knZRqPytoKRSISya3JWZZJvWi1jHQ/tcF
6DmnRf4yagC74myxr8dMOw1MwxqDsVKBYKG9acWnz/WtuANBSrp8NmgP+lnYpHJ6coDyxXHgU05c
VoV+Qf1U7A9fwYd4clqXO1rRC4PZqlgG9m0ovmltMWaTtJWodiIGf3KH/ib1b5FefO+z6//5oN7q
EM3TYm8MNHnF3IbOlRqTjeqXnWHSQbzhMWnQ12IlpBzMftNqD3aEPn3BGzW1R+XtEC735jqiMWxc
wwabmPBKJTlNdrKCcSGEbzUF+aO5i3xIiSOpCzBYCxhyDLG97JEGN7w5Atju5XIgUhrOnorFID5h
k6ZuEF94vk+ys3bG5JlBq4TgLlsNpHWILYF5yJPAxEkMDfZheo7Vk7BOmf9bmyX3XI3BChx5RO00
nnOkCUwd2m8SolDA9U9gLDyau2abhUvsrDSgU5hvvZiJf/jphCU04pVPkDI2hPs4W+BZA+6UdWtJ
J1lsmdFi6Hu13cuC7/nT8O6Kj9IcJtpEH4zJp3GW0EShYOJLOojN0J9k88MWh0zea/5ednBmmjLf
wc/ZilaQ+ZkP4N5FykGj495zRrUxCEJKt4W8bwB5mx2zZL4qrMWI1EgwLlOWCLGYzui4zf853/JW
ZhXicAJJns/8ZhDBsmRABhGfMWsouzwB5x7OP80/Rkj9LGQXahEDynflIR1h7PmXyXbgDhoOngwh
sAMxZ+iF7fwkbFWfCLK5+SxiUc/llqgSSqt/wm1ezI2kdxktg27lqzvkJWJnXBSMjmbNZ0seG1wk
GmGHwQ20QRQcmETOaZViUgWQcOT8y1wmbalHRYywZJtRxccrDPbRXNCDKS/NpcuUqa7q3XgVmBkh
0hwWsvIxaL9h+gUeMI9i7voeAfqAe5HXLyH+Wm01SyIeBbF2qFg0KGuUgTk17yVv6qU/MHfi8/TY
g1UWDPlJuYD9GE7xcUGX/WmypRbRl48iyiS+HdQZo+wyIdMTdlhInSJJAMs4ZBXrkWoyZQgW7HPz
A8LzREuHkR9gG9TJPyHHTmUcoKuGOJPV0j8LqsFoenhMXzLMfqC5B59dRWOFJ+EBg72RDd7XiKUS
b2c8yEaPn/UF+KUOluT3WEq7rO17LL2jjPActldyX/V9p1+yxBWJK0n5Uu+hwYTB2Sowt3YYCdQA
5oGbMHj3w0tOR66H78naP3iCgzVSsxbSOd0yhcXeL0C+0u+lb0etXY8sQ+fdITf2MJSikpIqdEz9
pdaRJiMjTknICVxINH31jZv5orelPWYgFg0cs4WCqaHGS2eycdZAtOBuBcoPuZW1+OoUxHqyBTK5
iG2smKpDTB0SwlHswEnlrWF8OxgT9VTs6SuM5aUxfDm2jbAovQVRedRhtUA7mPh+CM6NBn8syD21
C3/dlpA0wtYkKdhMhwVjnGLYOzr0Zay1w7+8h2SFCquqQXXYT3VeU65QYuuHDKsAYODZxKRpJEww
w884AlEwx12AXiHiyHZi5ccssPVLuy9REUkQQrGKgdfxexz+hYg2axB2BGl8VGYAUNhLOH/Y3XoW
6+IE/6aolnheWfhwkETDdkcrhrce/hVUqOTSy3OFtjHapuZ/vFg6AjgD6ALfUKdsscLyWeAEBlg5
kPW3rQzq5oWMq366IgsZv+4xdclBIjIRe3rYfzDmqnlAeiIpQux8HLX1KW+3MkUZ/r6fhGkoAV8F
DMYZ4c0+On8cavhDWW8AYxjyIoPCySUwvnVDYmqUYPeEFDSCAJAdoM7l2XdMTdY6W67dYshyN8oY
TBQXYRZr2GByUrmBXl9igIc4ffV4VhTjoc3kL1uD19+DcCL4CMo/q6ctoD5UrXuafWu4PZZsx3GN
nqu94KTSU+0mMVpNOChBgIya+WKi4b9sAY3x90X6F/GObcwqpnrAqg8piGo8oVQQzvp25+E52MRo
J9HNTzm5lGCZBOOjEH9+pn7BTcnwt3asdGeOsIZZBhOFRc+oh5QY/Rfe8ESgqIRlckgqPdGNSMMv
PqCmgeLVUSAU22iL2VrHKTQ1+66wOgB+wxWqxG17vLLwY4wklMqF2w+ExJfzDzHjBBZODQ3G/8zg
VAbFaL29OXtckG0j44SeAPFe4VxMZ9/1Z7BuAboF3zE+kWx6CjAYdfHGFSh4wTf1ZZQvJBWq5wZl
CPokKkehrzjPGYjB+Oq54MqSBDntsJ9kfzR8TNytB1N6+5z8FD/wGhi38kBY2JCWYd8TloQ110Sa
xzoPZdksvCE0CQjw3Wq8SYhRiNeiNZ0UwTap74rSbcZ9KT/pLaH+K1DWIewzr8AaWl412kkm2lul
oIC1hek9ca0qSsQZPYUBg4J1i4nzXMs2UrBCJgDboM330NmhrCSoC4Db+MbpfNQl03jiAWiK2Mkw
7mGqCQUeo6Jm1ZLkbS6V5OB1B0EpnS9g9lfgEZ61V6bMIF9a3HKcEUpuVx1z3QWEOxof2PijfBUD
A+tiFYDZwj+NbW5Wl6Od7Jwq0zE3uzrDyGztprW7KkO6ar5rrDA9jAZaRtF4C5BKURmkqMnkBZs9
rixgheUVURuMCqNlUgfzUYbdR8EE8b76lbxTj3y6ia8T+9Pv9x0KH9yX8XDd87UiYpn+gPUpezA2
eOWuC7EoZe1IAsG9Kta1QgQBCNjQzkWF05sNaDr0xy61doZ1TTV/G/QMmS350+sGqPbV1QmXRrV1
WoxJ5ilRRhe2WB0fSrJw/Z0pb7rJOmWGeEOpFw2W8/jWkMWr8rKUG+YvZNZR7JpFi21Jh7aeC7dU
ScEb9hXYMWYXGAmmEwTXX50HZJ1Sx82GWcES433YVpQ7Au86+5rVh1jZNLj6DexSM5JgbARd0hql
wVhv7OLc6mufv2RK022hS4/Ithf9a8IaPopdzncmz5p/sEEw1MzHNRNjky4R7desnO5dVEuLxFuX
2q7WVqW2sptVOBBJtk26c4Hbi0aR0hI1Qm/aqOPaYS+HyQdgNHHt7y31gZe9SLJOzHUVbQtcrH1u
hRH9vbowJm+arY+pqbTg+CpS3EVAJnwEGSpp13pcr00vvOiI/8deWg8lqVLD3DPvQjtwplma/+nX
mN8CfTAOKGH5ZksLkLeOf/oIZyLIVdXNYMg5DNaiMbU1xQL7ljwlApeHgW3b5t4I7GOoSwvHivZG
jWgRQltAMgOeHOjVCuXaED3AVmbX+FHkkK90tiYUxSqxQVtf+KsRdxDprnb7SP6gvcmCY998EgAT
eScwVATTsXXMxy+LWtHKLKi3nP/pcUigxV5CzK/kB27weU6CxaEtPut041ebQsnnCm1tjZE8w56q
ucCgCIF/KJcwv56H+Ikp3ZGqjG5SMsxHpC9JzmiDmxXeRPsqSUPUD5Z6JyI6x6oABkiafubDxcQs
2bScE46328rTXNOElJ6D4RooeSX7PSTBBXpMYV9NPJ4cY6MyFRFygmdxdw5wOTOxeubF4/aUqT8D
roLKubEQUGGZI7vNNFoEYQFZyn5wA6Mzk8zvESOxcNF0vxQDkQxDKCcD0kA6yiamg8LpLxs2K75U
eb5XCpzwz7FwIfxyy9BIg4Il+a+p7LGNLexjp6wtBr4xr6IZOMwHyxBhjq0SftT+RvKxVYCxcA9e
kwdhmAG3PdQi7nGGL6AsGHEVDbb43bcSYEFXS3NLI7qdc83nzUwxZ1KCtJPZnEq9J34caJhN8EUa
ldftWwHE9h/58DJmYAPjIX9TuA3lXa9xkhpmvbL26m+/Zig68Jb+6v6gZlSH7Ir9qVCvqadugwEZ
VOvs7PYAZWuENwLTMfG/a1rriSBqgG1MBVQsJ9uYTzhB5pYSzWQPkzKQ3DRcOHTlTsSNAMmuxQOd
cA5KxN6i2q/FwheX6QSF76xjQtQfBui0JV2pBtTNK0qIJyMqFdJuIS4lAez9/zpKRpphDnmdfSjI
0TAjSPMALOMIoylF3OO8+5JD7cMoifpQxaJzCpKGGKLgNuSLh6CKDsXASe32SAdbZpU21sVZoZxV
MW4DVcOUkJixTMeZD9kzGekC0DAemy0k+7npwfLHxqLDLcDUGXKh8MFI256iC+8jUyk9RiwuXiG0
XkcuFvWYsc9ijgR/wG4yknhKHNOn4La5MrbzrCduyyCvl6cNij/Jv2Wc4T5KEwm3KDskBKh9dirJ
Ocx49PzLo4YZaAk1Dy/kLF/VPKVs4AfIj3TlZwhnLPRTqOiESE7RfjolfKagp0avo8HZ1Q7VcIgd
jqN6b/qvLGLwlTmQk2knmOtAEp1We08A8pvaAOMPXd2TaUT/R4c4XhlXhPXT6xDAjIINAxskJV71
vX5QhIcV17IqIUPXc0ljP/KpBaaTEhG/xC8j2JUwMxyVuVobvzLDIaUxO9cyO+GIGZwuw7RhB58I
ZPq/0Pxp1Itcb3yGFtKhHXdEsunqm64pjcHtr1q9n5oHx9vnwd3ijDBAXUvsWKMS9iiNnxRCgyZv
4bMLb2q8ovgvzF1nY87A0IaCiqN8Zo/n0vhtx6PpbLp0E9PnVwQFd+EygUlHIpD4rvV/jnyJs68B
cEIesPOyPSC5W8Z0UWNa0xB4U7H/5d6B8fsLS3+LXLOUiT2Kq4UafzfFZxUT7/ORyFspXYT1Vl6Z
vusZH10JP2GWsBk6a7lFbV3CQuJZi1+A4sF+dcBKEPMhmOBNJcSsHs4yFoaN9RXgKSQ+gbnwRkya
M/Fl6XjGZIvPVldr838knddypEy6RZ+ICBLPrcr7klQqSXVDyDUknsTz9LP4J+JEzJmeNlIJMj+z
99rzLOQbETslBACZzj40YqPzU4RDiL9t57ufHlWS6EkX8fxlHGjngKuhMRD3+hHCgJh3HqQCF2U5
/mjxzazesYdTa076Jq6BIZJMe6gJVYjfGvaQXvRSZeuSxNch3VIt1SYWZhtRGMwsL2SpOC5GE88o
xW1j0VP7uN12Wn9PIqTvXf2001pYa3TzEOYp4DrqsMHEAIBvX43YhQfOfRczU/bdcucTAoGe4VOx
p0z41SoC3RBHq4pKfQpoeTjJuouDJpuIFsO/T4PxiOFVgXK5e/2HaxoIEL19yEuU9CXDEqygRfAs
s28GKFJ4l7lFlAzlIoMbtj/R/Q+df2iBFpR1stcGymj/bAsctVeNtlHpGzc+yVEyBU5oaLbtLTSX
U0KcO6vrgazV+pPYyQrsHeCJgbhnwRhXHbjLO2sei8BtXyTa3nE3RvrJFJYfuM8c3PffPQg5sKuB
+PerlO24eS+Dc8gzEa20eBUIVEXrQXuJ/HuZvTAFyKNt7ez6gFaXUsS4MgieBLuAFU+eT3mUXf0B
PPPJlTwre0oYqd7ZMEeIRBvWp5zyPGsI/ouN269GPO+sTjA/NrueEyU6GMidMLhuG8qUjomPV3cL
jWW/Q/pDHX8x0CZNlRCQnoXapW2uMr25AIMK9W4DViG2PifqA3UMyLL4NLgoUlhOJu1qBMkZfhuM
a2A5lQeAoXx6dbZLCFZMvtLitW1OHvZN4u5SbNnL3t2X6cYABcZLq68SeFIXAK2BhqXgIMyNUcX8
aD/s8Y05SRYdlL7it9n1T8Dtz7Fsk5ZyNn2UuiQlMjSJfVQWxmlk9slgz2Dl9JW3P2P4XRI8RQpl
emmcV6HvUl7WBnFBHfarCZ2OTN+C4KsV6DnPRvzlyRetf2PFNx7q8TXhqHOhLqrnftZHO0Be+dnd
AMq2Fjvu/VT+tc2+UDd9ei1ZR0QpuZUIBr1Dqn5qg6xpIzhNwloq4R3qMt3LxtjBht/atEZu+CrM
1/98mJy80Slog8/3rPVebOaBI+UpIFchD2PNPGQXgjQfOZpr57dP+vvEU+pz6xbE/WiSz6gzjw59
nj3D/yiP0wq/bhPvLW/iLLFvZTF3Dxm6UWSpto42kB6E0QwXSln7eNX98tiaCuFVGm68CrhNabGT
ye9ZVuxtqR59UbOnog2giPWh+1Ymjngj2ZVSPDoXM0yKLjFoEAClzqFI0PdTtP2nrQo2Uq6s6d3P
7hUukRgfuFDftk6GGVsFWMiwy7I0fMncYU0U3i0zJHDoWyU9pMdgUZzpHMijyA9KhSthg5rzRPA6
zGEogeqZytuvwkr+VJCeutZg1eRvm8A4ZY2P1QT3UcYDG0z/NF0gdOMmhoqAGW9nVvBqSSENguJY
a+ayAm3sjvh2Z/oa01NzYhIZXVhTGbeJ48Jw717xmLCcNejsc41Vu+OC+Y5W2Xxdyv48NNXRT4dj
YfvJ2ueGtQLQxobVbuvkzEjHVXif+SP4WEsca38jrIn0w9RxDBFRCFdj3reN7NjRkunDvwyili0v
bKTgqHbGVwOQpyrEC/v1tWopFlBxTeJNokMVEE+GgHZtXAZBsgiinyY8sRv38GU4EP88JgYKgRtC
LlTK/20I2IqZ5dZ2jItde+cxDPGqR5/SZyZhjq699DJ+JU3huTXZyS1yHOgGlYjhvkx+Cas/mVDL
EYlpRAbzqXEfu49m/EX5x7T2P9xmeylYBsgtslrdcN89BGV19TaM6uLk/nYaIwvcjPbjgeakuoKT
ydzNb7ufYWTfoKOaEmTlFPQuk+98afZwDAP7ZPbUFcwgmd+FF6t5kEdBJI9pzflZ5iKT2zH+Cyt7
pWnRZphSot7qcwWENx8JsbJ2FvN4Q71lsIIxII/cOTWt3KQX3OrHBud4gdB/yQ+k6i4yNxbU3gHp
wv5IXClBlHvVvmYjklUjvXfk8slqjdDMbLXjpJyF0rybIbpNqnffmQtyUgJyyGyAscXIs1yH7VfP
DtAeMOk1vvViRJi/6fr1gbVdwp8jwzhw+EuNS0bZnB4TdR4Kemyy1h1cCYW55phu7237YicvI6J8
/2EC74Q0j3cA1DXMXx5pz90XNiCJniFMV64DQ38tew/IW7P0o+9ABdzoNsjIfWfDtqmwlbn2qcuZ
H3m/NliIoWYmzC4z0SCv8M86fErrlD6ySMGFpRmAwvBD+OesO4UmFmz/mDbswWfC1CngKpyqT2Zz
T16RHXR0RSXTkSqkMOB18gvn2wzNAxQUwqxrMPD4Y6djwX+ElQ5kUz/littrytU72te98KGzl3jZ
8F3wKZ9IenmtuBuTsTjMj0kBTCke7zqxmDF+wwr5SN32WNf1jMUJhHoPYtq8BkgYMcfYNtuKqQQQ
goj8sqfW5a12RQmliVq3M4lx8ewfc171dmcp/KPn4lpKwuisgOSJeHg1erEfy/ARFWjoarHIVLcV
g4eg0lwVjYGKXq3H9F7iYs1UUi2qJjiXRv5B3C9G6v7kyL/2lA06wtGeKV81rqJxLvjcg9M3Wwdi
S4KZM/Cokzeu5qyqiW9mQAEWPJfoaCxd7VLNWCg0+wN+ZicvYCEZQrwFzDZTqL9TgWcjacltlLNN
qAFLHC4kTIU5AqXB3WYOc2qUOJcjTV/53ROGA5QQhdfwmybuxrO7ox0RETmeNVJlSRhcMO5u38QA
JtXEz772FH1Xj+TRfak1Y+0W0xZvH7vddF0X9bPFKtUt/T1o6J4uebKQTkrMG6dA/rrOJbUvMt73
TBUb4R9iLPcxiUHRMC1FCPsVdEUZdXPg7SXAxzfxqFjz1DrSllllLDNFuGb9XA7tJh+mZz1A9aph
bGNYQCoKIHNmyFpqvwl7ZRAJ23XOe4c7vved06DKbVdh0QIr2DO9VWRkeVG6HnBeg+Lr1ZcV4dsm
obqKoPH7+t4w6kOh5ZjDeLOy8uSaHhKFeAQopKPx7leW+k8iE3rse0oOjRLOIAu7psdikXxG6Q3g
x4gJO1UzTJI6A4MDnaZFlLx76EWyLQy5Ll46MnNMgUKCyZpAUVG6f0GaUJnom7RP9yLa5LXxrbPL
YVJvsQjD+OYGX3rWv7oaWxhyt66J7Pdd89/GluFYExwydL6JuLUMCnsHwAe+CR8EmDGEK7Mn+bw4
TBYBcfGUH0Tr8UgyNgIVVtoDUnYPdFqD9hPZL7RhX2a4c+GBk3CIbIpUmBJCdvpphM2qYQkPHsXX
dnn8aTpf3sRGU7PVr4boasJPpGX9vWh4tGHzFCGAlrSkkhKSeEoNEIt2bew/TPZfQQ8HJsQyMyFd
KPt9MWJLzGq+MYCDRFSkXgMAgbM7CnasgW+uDxzGQ9Y/NcuXlLPMziC7pUzshI5vsArSYz10SKgf
Wa3W4XzjiWEiTTN6UuK9a5Aa9Zj/64mBe8PqhOgxRDAEHFgrU2BZwzCcZ6QM5UyJiuTmi3QbWu3r
nOeaoHQpvfBfkL9EQrDHtw62bRx8vd8n5MvNxvYsSf6VvDFxZWwb41sNzi8wWSf4tUo010RNj0zc
27bjDyjebbEL0+6QC5MJm2EdRXQUHaPtDDMnot5WsZcZDPJfehiQwcXp5OekWAwPrG2rdnptwvpY
tc5xlM910B1qnupED87cUa/Cnd7CyCdFHLJxbJFpTVtJG2caxCVpLE3gPM7TcKsdyYcRz4bHkpX3
UM6eHUrjnnmwhgtrVmmXDo0XC47ChNghE6QL8LkQzjRQPJim7RN41kDtasSd+j6GFN+wwsF2mSRX
6b+1xZtG2oaXke+so2YkaFRbyX56zeWwmWCf2IN1h1+y6nPed3Sp+YZIys4I+Fze66DZJNmA0JJF
i/VpcJhnTb61uI8cdGZ8ZAPDo8SjE72N5nqUH2057SubKdraTmFGRtNmgPns49Nqg4+EeDCk2NBz
NkH3LYf2MuKVlsFrSzDuhEYbkgLqKfZ7OFpA76GJFyg6KfO4yG558tJvINTPHqPhJVRfo3N1um0o
loCFSHDH3VhGZ5vRT8PciTwdhduGoSK1xKJh7lKgR1j5PxX4SoZNkG30FfK5MN2pX8QPzP36buvm
u4QoSaTALTNEIrXoPp8w+hLpADuEdVR/5lhG1GcOPwREDxiyJx5xnx9pbxagN6JjlkzIajEXuYjd
0oRCO9fhZcxFa0xbf5mq1a21r07+ZZpYIzbtsBvEC+cfFtMq/qd6VpO7hJ9kNKsc0W5ZwzbFY+6j
dC3dA+68EQhMEr3EGfnC1wS1Cv297h59E0CzYS1ayJ8C+2vI6oiUazJy+G8tJpCgRyHWmn8K9WcL
8LVhjRW7f6J9z7s98eVRfJkGfLHmxkGcxGuLQIh0V55iyYozU2tVVwspwk2Tt9vAiynH/J/M1tj/
VZxXagdkh+kLHaPuj+s0bD+ImNtXnf5ql/VfAcMgzfRyM1TGryi8Dw2EWziIrRj7nYp4/Y+uRF0+
R1AluMGCnbKQsjL0W4rkxg5rGIBHuYQHedWT8n80KDKlUkBWWczOOu+0e9Zt+6NnLQkpCtb4dGnd
Q1tdkfTHzqWHqgWOxn2JwXaTK0waavOSEYfXXHuLdetwm120/po2Q2W4zniYFp7DdgIjL7CDrSnX
sDyc8dygIkQ7hTk53EI5xZtXWtusWsMdY2PFph1L4Fhe+uhhBJfQ33pYrhJE8U3w7lybqw/5ioTQ
dsHFGVI8wKX5C+WZtXAZkJazmQcIw8qm8UhPhVjq4VI3EI0Ud4SwToJnf1UYvwome5f+CbGpwxcX
jnPA1ZAd2u6jd8DFQGCszpm5HMQh17Yg1Hu50RiJ5odqbfwwbqD/q8yjX91rOk+bgEWTxXmDEIlR
Mw3k16QWaiw2BmJqQNs2DS+6EbKnwJN9VM2SZh26gnHnQ6h+9KsNlp2VJ2pBvECOuyM8RJbw+2k/
1nmwsMUttOq1dKetq4hEw24Dq0DjRIaI+I/4VfVeYDvBtc1kWizJyRy0IwUmUjorXEYvFhg9ibJv
AW7wxrC+fLefi1/iXV/GNw4D5D6P8adj6XUnl+SKdjG9ZB9ufgBgUpEeBFkAJneEwGUhf/t0nR/q
TcySbiM27c75aD+b6cQv2290aMp98sJlmJOr/NQwHCTkIHwjlDP/Rvvp7wd7KT9yolEcROGAWNdN
ssUD6ohl/wkBMwKl/DSMO02sXHB173196WtAHUa/qbEqh6zfYuhYncX/bp+QxyDcWgz3MNr2FtvZ
ZDPZ2InRx8jxGZ1fceK8hekCuQEZBDhDV+xr7iUYeFXyQ201sgxDHRe1T8NNXfwX8UiuwQ/+ppIi
GYmGScvzx4q27j9rHikINUTjFQf5mTI9fkJyySOBwm8tw1Vbr5J41tTz1OOKgcYbt0ftH8hM5YEk
whlk/nIbcEz2Ty7cNRqGftmx12zXAHcdNqwELDCrBO8AAnHHsBghjxWA39yU4tYz2xV86L/OjTgF
Ln6MIU8uJCi6o/YdvSZfHI4h4NiS5N6hXI0xze45si5l/AFjip0//jfH2ZYYSOzSO7iJy+4Hjwfa
+9a01iZTyTxGptx/5xnQ5UXZwpMGXpo1qyhCJDo/coR2AmEyABVSU7XFwq1/E/utHIsdZxPV06uf
8CKghSyp/Ft+aTL3aQ0uw0OgFEMJNeQySOy1Bw4OhbfEtwUIY+VSu2QVLoXeJGYQW7tBvlfiM23g
AslQ1tnekyRYLTSOiZbvUg9tozV/sFm5GVEyzDpfb2dqkFZpRE0ua/atiDYYpvIet2qdOs+t6pey
vPG4dflr57HEbyYcLy85tAE17PSR+KKLZvNjsuHfAVBgMAICxW/3JnDs8auojhqko3RBIlL+xUAt
k3uRnRBkOtJYOOrN5QCIKhbF4HuJlrWUf00FfGju1IZwGeEt49jcarR+yXij5KN5dUjFILG9WiUE
AkBfxAZn8WPX2THrP2gejOoaaeXrMM7Bxxgq8nrXTw7CepCTzl1P77X81XAjUV2mnX4AhzqRmaJ9
R2WPCIorGlW3yPXbzDlxrPgu6NaKzMEtzKuLsGO0IyjfQDSwzk/n1Lhm6jzX2HJWAgLS6XgtHcas
rPtdltsuQYyGA9hy/Mvzx8nVwO45lMPEkPIN5+HgPp1M8zgSRxJHAIqo6l12Tg3Su3p6xBiv7DC6
zBnHCrEdM7blqcTA5GFmybpi0RGkk3ikz8GecV416kYHEZ3vDvs2609w2/Zm0qyX66Hydvq0CpEC
OwZFI+e5Uv6SBXZg3CIB0yR7aPC1wzJ+HczylQSe0oC6Wfn1Kk+119Yg0jJPz23zEuFo9+M3r5XY
2Vk2kcfVcebjCKnxRoqmXCtoQKywk/7XaNst3z1QGcL9vBcEP5XLaKhi3G3HiPjEdV0EBWNU+3f0
7b+ulTxHtr7UAwQIrhVxcukQ1XCKmnIkPYdCrUBANGZ/nnUKuSGq/BcJZX0IYbo4DypkeLlj960Q
ecE/iDW1Rb7MgDl7SrHv9H/Iyp3ugLTpSUdrg/zrouXeIYp5oIvG2RaIqeKEBcm/gRITHHa27dNp
IbHSBRlDKIy2gtfcJiOFCuXplpOFNuvTPAHKHCKs/2SwymJO9olRfiOaHrci9UyFMERCt4H/Z+yd
bg5lZi5NJ6xq2IBVe3SZw/COP5QpT2VC6AUehyhRq274mUaBYsAmrITaQvOXnrIXHSCMEvIaHx38
XOgo9utUhheAyG6xt8J7J6eVicCpjR9Wg1NgwOD2V1U7v/AOCcyAgHiOsEF+j6GkAbkwy+D0KFwp
eoWsL6HzYOQZZ3viluFt108sFwIG7hYqtm4RDB/SZ7bChdr0wUpHfSIMF2kOG3rGLHX608YHk211
2rwjv3YtNmxPJktJN6rWNeLvyWbw3y0k6+GWTtqdpVaNWjMZ0im7BavMnCS3gouG4zo7TKySzbNl
kisBx+phloze2PsLG7uTIJLVsFaG9an7zKsRhYHqWSYy/+nUYSTyDhtWDimvZ5RhTz+ZTu6ubu+q
ngVcSEJuuGXOv0FUO2afuXppEJ8kFNw6G2FyzdcaSmEm5prz65rVmsdz72LTCPMOsz1Dm3E1AdUn
L7UEd80vomIzmC8Kg1jo21AYm8AnWtB7SCiBnvOaGYSVQU0AhLaAbohMeNw17P40RHSyGFa8Q9wH
+ZF02a4ZEFYSLbl3kQd6DqpOjKkzvNlPFp5QXCpfHvzOU+OQhcHIWj7PBJGZJ1e5iAg4EkfyKGry
yOu3SacFRLCaYi8lQM6gCmyYQIAqoUUxr3NWbxYzLi4zMFfdmpUFG5y7G9NS4YIGQQcBec/3hsQ1
YyFYhxK4UEuQL/Ryhdh15YpuFyEeRQXotm9tQK/T7ty8JGyc0ac+beirlhK+3KzYm3UIAVQtkBv8
/mG2Ro/bYDayCmfR1iwgLzqebm0Wg+b7gdjsiZIKoW3O5RSBCYT0WEfvbAtTZAbwMTYRY1uaLySx
12lCntfYC5s3nvW9jXhq5r7liBksnSbOIhye/abn5ZCAn2MtW3Eo4EtkoSFQXExkEcZtc9ZNXKfa
LizXXfbR+myC9Ac/8VnXkMhrot/PpYnOGjV0TshUiyy4z71tQkPHX1ejdg70j5Sg8hP5I+kSiJWr
QxIc8TaYAKFg5sb1vySjiT75s6oOVQL2PlUdcMm3WDGZVQZ/GYRi/oNyVNIFMuyLGMWFiEn95N9A
d1yjF/T4Hlz8fQtH9xieRyxqHxmy5CbGIJaaWwN/5tC9xazAyqTYApPJWtZOTIDp78GPT+NTR+kV
um/8NPjSe0vf8jsc+TZiv0C/QidkRWpt2wCjgRoaDrO9tWgo8ZxxkwWPykp2WoTrS36L/E9M9Vmz
3EWEWsRweUWTej1SnBa9IvL1kWpXu7xWvCy1/c/Xk6VWbkzQYQ5yrAmtWd79Ds5DiwnolYyE0o3f
TdusgbZF/oTOBW4442mmEE5AikOjfGuoJxsHGj6LsaGPDqe1H9kLvM+9nV61zgPFVKVcCGQLJSUO
YIfY0Sh7mcjlVaH7aqZvsHwOLXJA4Dy1z56qCUm4BSOa8FYm4Wb+nfN79Ci5fCvDWp5MAn0QN3Ys
qjzjxmvXOMS48xeXAH1xLdouVlvrGhZfFRmuBQoKToOis1jJd6sdxPueteZ1QMgGx9QJbx3nSshm
tkcMdSqb5IACcuFHw2Ka3h0O75kGGWn94jRbp12QcS7io7kUaLw3TjIgy5+zgrf+K3OUmUh5kJY5
JYP2Pf9uzwxiDq+H1L1vOBpOTCpxNFQfjPT8aP4Qsl1JNYWiZ/6jM8ID8JqIjGNqESbUu89Tnx/8
gGa/do9MS9k5WE+PHDodQFMruMOJiJPndSne8LGMatdU96j4J4sY5e1WMx65pZYG7/r8pgZXXlxL
/jPnM4ofGIb1mcCLg65/S8NPeHy4xEZomnPQe/SP6OuGj6KSzmJi+xvh5Skz7EU/DFxJNX7Tgl1t
24scSDSJQz5X3Eg/hS46cNZhHKzKov6TPY2N/c+IWZIWQ/9oUApZdvGbMa4O0AE6bHBtOjW/heQR
9tux0M+1qM9tUO+lNh4qLBd18zWisNC7LywhDg05/wVB1sDYmYelle7RZHYZmsx/qUfGuj70MdPD
Sa7tjwbfvaBaM5Bz1MVfiHXXm4s2YnX0ufXi3U9AEj0zFa1cbYOhgMm7zroqugL327jFjOif9sq6
h0N6TVJGA+EH1gaubRwU9vTbEAoFJW9sCfMzT31fQaeMLgJtceSC0U2PvRvurbh6wf6ADkIBAU7f
M23cDHHKvKlbavEs0R+2pYkrO84OUYJUxCA5MAzvUUPhsUP6+SC5S5KyXv1JBoRAiw4CKorbYD1J
Qu1c4GVXiUPoQkALnsn3eAKqlH4XjloO1tmpYrws/bZOsZUyI+4S/Zmd/N1tn1U5wkAx0QyuGg69
DrGw5Oiwq0epZvFazf0zWzkiUpqYkGrUqcScaUjzkvRjih+phcxWPcd08GHDO3oX469mAmwhwZ2O
xIskEu0/5X9Gsc/tFy3NDrW0dDfUYFxsh8aGC+WDBaAWUnmy0wPsGgICysj2zQhPdf5oS3NZsnRA
ikbUiIdFu2o+S0TozqR2Lj4dN1n60Ggy9yvhwBmEwbmg3yoneDVKm7lgvQK4AOiABQs4kwFHaj9u
RjTXZWKCfrbX5iPnporHGpjXykdHzKUfJOTmVcXBYZEaxNXWrbVjK4djBJ46jy9FjIidCUBQEALU
UKorJkPqQZSxbs6FIVyDv4i7VftsiQNDtRzIe06YGVXPvCoDivsRjtsc0V+IKEgm2c0Mwc4Nn2Ob
nJLmUyGzqmbmSGKcnNpd9aw0xPBXsGuba7KaCHWNdYJt+RuPwa9EOEP7TWkQIHvnH5qYl/Esz7eT
djX1hxVhwK0wP7X/Yu5q18p4tveFvI85MRn90ug2nctsxHygEt0wfUi8a+76B7O/ewQw2HZ/ishl
HXM8Lt4/w91lPdMQoCE1ezCzg3MTxB9p2T9CP3hF/+XODZhf+uS4+s515Cfs0LF5QBiDyDzw+Sr+
GU6xewY5oQqnZ3NuKkbzkLNR9iL7blopixK5bgGGNg44/zomtpiwQs4xdh7AOZko2bazFbyHneYs
88m6FonBrq5mh8taNkyKc4RRu+mXOrOJqiSVyMCFdBviU4F9P9XodII/g2OglLvQoViXzW1W5hPj
nbLsNuZdwMDWavxEY4mDMsXwmZ10i7V/+cwOuMP2qag/izi8xbw1RYSVApa8N1IEW2z5VmWFnWug
V8hCMH0mFz8i8vLf3F+KmTv7N0yRxHmgH4eYmLcsX/KZ19pPjHpU4UPytJxW6BGVfy5iLIJbdGJe
/M8AtFhAW6OR12XLv0mwNHCuSdYeUVl34muIrLVTDDs5V7Z/iMkrbPW9VW+Ucmr84Q4S+73dXSUX
5Pz9d+wmRXxrQ1b7+z7DAz39Cn5Ovs+PnT1+4waXoSJzLH1uuTcShF4hI3LhX3s2n05419zyOIBD
47hdKOdZ4VIRigIpUHtMqUF7MmJ3AZtjfrMsMoYoJFeuVq4zrmXF+rfJUbMW2qZA3c45Qrsxc2Px
DSbGw0eO6jm0RcOmwSpPUchkuEkasMLloU0LpCr3+VWBNwjfcHIu6oL2AMGJXPVmthaTxpZtp9zg
meXw2uhOAXE5ZrXpC8yBzlMkqDKp63z1XLCmTPWBIu3uogIPAdbyRpG4gWmeoYxkiHKa5l2thRqD
7f38HmYcLsy4kGw7oNSDDz91XwOSy/gfZb4SzB+KMjyGVUkMg7VJER9k7MNn9h/pVExdB+obobOM
zF02lRC0++ZgyOwy0JuODr19j9BlZaKISoq9k1WL2CepjMGR5VESoCApkkuE7IJNJfI8Pr10VbH6
MAskpdpNYxbjyupUxfJgSz5+pDy0QkH5lvVv0Fes/uLLu5H1iI43EatWQiwmbzdqCCWGUB4NtBnd
tRENVyVmSs0ZUbqj9rPlLuavkyiVG4d45mfw7kAMNhMjZyeOAVxEWCRYknDy86GJWkLPWFfiNH/L
qpnPRRUHb3OYCSU5RVvPe8ZHt59PxN6Jtj7tp9BurlMdeWpC/eElw7INib/iJSigEBR4SRRblED9
UyywnfpN5q9O/ZPzJVpIs8ORoM75lI686iVA0UB1yNDkWaXa2mRAqieHGfvdzt8BfbyToqCmKxN+
eQjIlsjcCAyLJGQh2Bosh7PyjeOUR6Y2UFAjXCS3vF4Oc8y5mlZDra9K/mGv4v8f1LOmvSHAWRR1
cZqf7Mjyl614WLCupsJCEuWfCoUrFsMzdYImu6NpYYlQxbCk4wSF0EhEUDyaBjE7uMYk87lGa194
ZP77nCx+De10bLhstO4mpOep7+86tU03UUOODvpdnu+Od9wz91q3HwGD9t9mHxy8ojyFxkkykkmZ
frlDtpWtDZgiOHo4MHY+tMlciz+m3SRxzBXW1rR/VQQk6GBgectyWFij6R2Moid07jI1zOyUSxQN
X5s3YS+Jcc5VLEQdjkOhb9oeBc9dY7hSRQ2PCKiauO2ubSLPMQsR3vXQohqdzwKbsIkBrXrCbTk/
XGWNPZM/2Md/zTCs4pQnG+eeyyKUm2oiCHCQ370jdx70MvKZJjLTC8VAOqVVymprr41qozOLMMl1
qWwPSzKwjRxCsiGPFUgnD3pOwzpIw6BPmJIYg51kxlEb4DsfEtfXyFoHCOJa66otsXR+9ldqrPkY
ewe/WfYV+sbOxHmT0hFjofaicds3TPUYW7oCnHWxFxA8BvaK1dCucsn2QfzZ6UPr11rabiXlSzlM
17FHsZld2RwfdIwlmE3rbqvjMx/F0fB2WsGacdzNt3ZL385m00WhlekCXiciYjo5qJL1SNSx/mgY
7Ncp5fygHwP+nCTBycI7ICae8OiMJV0GR2UVH+3sFHZJdAAg6Nf1exzgeSoZnM1/r120B4krsJvD
i4Jqb/TDtYBRaTVkhKTGj8Mrx9fdkRUwvwB5nL3L+q0ehqs9Opcskwc8RFpDnDtnWiWxv1ezTSIK
TzOPoAJay7UBWDDam+GJ75ATvaofEboqOg6JvDVI9/O/1WGBZ4MTMN7P06+IxyOcvPX809VspjEm
QEjzxNxuoSi+XMpjP/l08Dl6/cXDCjLQFnYzRNdRr/xGnz9XkEsxHx7z5xHrvwqWu8LPqVENVOG7
4CNEJVg/dJbTJmci79+okT7GQzi/t//dgLyWGr0fN0oVWk8AYCSOvSt1Vh7Ye9NnApdO8uqOAVUi
qRHDZaq5DqmR2Mm9D/4c082ThmoUGUdOhzAf8J37qukn/o75Cxp1njT70ZCLG31pUlHOw/o1t1O+
00OCJjYNQNcJRye6cEIW5BrFEHaCfprRUOgLI54OpVaY5GcvDK0J4AxWBnBi+t1IC2IdXYUMnA01
M7zdHP/gP+sSYSgMv3VovUIm1PtTkmwSpgMBeAEqjDX5jPowexfjCyoPkCig/mYmkGdfCb3ntxEV
SJq9Zm810v3a2f3f6ruGLUTNdIoBFB8iOpBz133U5MzCRabWrHckb3bvELhvVEh1/opKChaboC79
CExu4mWBDB9N2Z1aK0zPfA/DeJjTMeqd3T0x0icfqvt2/izWgeIaN7s6ZDDN6ueI1LBmr8rExlzS
cPB/AhCHvZUcHy9GSS4nuTdEQqzoJgKOy2/sz+Y71WLMV2pu9R6hxScxqOg9nWKNN5X8o6Cf4fV6
/WYiCJ02EjtAthj/wa+s5auCeAC6wULoY4DHAQKfaEdrrI8tBZJEZB1FYIvdkr+CQ5DyhsLCs/JN
RouhkaEVOs3N6+rjMA1Md6nqcPKYUfAesXm1jRh15ZujBoI92c/Xf4z4hPkp4CWRzDL1fApFs3TV
T5m9Vh1+4aADjjXgz0cqhGg74zCircrAVjGBK2ldp6NFBHMFkomwGp5ju3zm9rC/cpzkE5s+QhR7
lNcWAt2GFaTZYlG7M9Fgw7xsbA+7CI0UlwJmh04RR8rU2mFpNSyA4Oc/Y2buoqKyn04d5FHFaOb/
linNad98a9xhkzmn/b/OiJ6btF6nDKrjZmCeT909Vu8hcyvP6Zb92hbPlg5BzHqCJmnjUpOQ+4t2
Iwf4qwOLlm2kMc6UUNvijVdaAJQGmAXoXMz2OIJFNYVaO+qWiXmqTmbWjrGGhpVaYeyZowrAWngb
aUyI+LdMJ3JsGPPHZCDsDOhEhf8Zgq7l6CVxw43S1RRb1AwtOW10MxxgTA7KatgGaDT7Nn/VK7YC
kNIa/Gvv/CzcMgS+whaLaORZCeXzAsbYC9ItQ2ako2/zpDgGvOV3LzbKdW/Ut2n7xjSUry71tHPc
TNv5EZgKe91A0AkHeRK5OjBpifp0lUDrA2eoUDlPCNULIbdNCVuPeStyZSY3pCuUu8hFy4O5kUdu
cvLjkCevpVueBwE/2ay7/4xgs98skhPO+4PG0CBgNsVX/T+WzqO5cWVNor+oIuDNViRBT1ESKam1
QajVFLwHCubXv1M33mJmMdPdVyKBMvllnjw6Q4y9lBFDS2inbB8lW2VufJJyqIGhiDDfTDVQHnPn
GpyA4gcVERW34o47BaVB+zJLSUDhQ6pPOUexGYatAusdLFMP4OppFMmk6EbzsTDxMeHSlhoYqYoh
UkSnnstUbWGllsu04bNK+D/pqfz20hGb6R7bNzoEyjildiPE7opRDSI78Pxq3lT5QQnvDt8+5iqf
6xYKvZrY6QMignfuLY+GCdzL0Pi1O1+PaT3cEoi3OKkjP8/9evGGlTG+eCAb6NFwdQwamnnu/Vvf
LhyKzrn6uw9nPC/RRNGHHiDh5pn+lep7nlCBiqchZRcO+XnrYuMgqZpDqtpykckbtiWPk64CU4jB
DDSSqmjffQrq4qG0topcV5E9OlW3x1fHBMFj5o/oZaRf7cJDOhaYcQ5Fz9Sj4l4LXZ+ncdSPigRn
4j8iHL1QgkIic+TFR5zp7mLYMj5YOHVpLWAIPltvXzXvo7NLvO+Kd0yDWFnxq0RXDwJHvCGWX58w
ZWT5l8YLEWcMJuU9jLWtUw7riWVHtHcFzhDZuaXSL+TfcAlJaEUgWSKsaYvDk+prpDas+1Wd7g3U
aE+bVIAXDygR5Ay6Wb1afmWIja9Ya2NHYeB8MDh8KVVcvcJuudHqJtCYXXPJJfHgmXgwDajiK3ZF
LWZ5zePdEmNf8Il1PsjGIJirVDkixr1AxyV1OJBFNgviIF+5sxyG/Lttkx16eDK3BNcY+AImJpwi
jD8uE5m89lfzWsdXU7UvBhojd/oGl5YjjQAF3UH/Ne3bCE+bvZgLk7NeOGTLTScOfUpazth2MGfC
iblodo8pheubKKgIsUP3i+Aey+F77pe9t+skijX+FhsdT4zjqR7vHh4K/IkDMAQXRn+TtJ9Dwj23
Hi8mg4wEII3JGbCowOKOy9m0mdi46PMdegMl6O6dw9NSA7lK/FM4vSwGOHfeSIlRnklEyx0ItjXq
sAHMzMMWQPGq2W10bjYOb2Q1kSfcC+bLTX21iPm6/l+bLzB2FJ82P8aCSh41uiU16VtWoEZupke8
5h5SS+Tx2UUVY5b+oBpI6OO2NBpAQJzod3hb3XxZ2EyMNv3j80uX3iNk8ukxSIxpl4kkozkxnLim
scrtdA/ZG1WxbF9Y4WouAENesHGBZ4baas7JgSIDxP8U5DxDzTi6xzSTI7sDc2vPC7a6frrG2ZsB
4wD5e4aJaNxZzPt2y6xsw8uQZM2hST5hfAqAQbHQDky47HiC2oz2SA0LW7DaLxeTu/dYB5bHVE+c
PcRuJl5pjiqDUquVRw6XIUKMmqr5LF0lzi6+BH1pMBfMmyZEX4p5jMoj9IKnqLx3zkuF9uTSgtJq
uG+Xl9C7RNWV2HXEXck/9b4LH3VcN/1rxO3PpRYH440IN4lY6PTj1dVH81CFPt7G+qhmol1XX1tV
FEDiHHGmY0K5vHjiGmbDfUxp84QwXOaE3Kqt7Pe0IQM0KN/VgpjhVx3IuoWw+zLeITXhMkl5NuU2
Z7jE1bju6lUPUqcgF8p+FyUP1XlkTHf1sXXzXWM0qPK+sNVrw9i6VMQY0iUNUCMOpod0IGgdsdTS
+CMDujnb4h5j34OHwtkCrzwXZS+KAVpBiyI+EuVw0Gi/0a4TUHSy1yVLLysjmX0mfcwQv4DzuKnY
oGAsA22QoJSwDfKvCobcQFrNpNxmMVN+GjAWwzwDWONpznZ+dp44eVa0xthxc9UGbddM/mZ0c6oy
mZ8xdbemYW1Bfg7xXAn/A1yLoWKjBYS7irwieyizA2OlJzjKsZOqCLiUjyniOechVu6+8kuPOY3E
wK0YDVULTK0d8B7OP7Ov4/xiGDtNxGVhKJr3lCcsg+uoVjv5GOqvmPizeLbpyFVrqdmgecF5QOC0
XKxwN4kXDUlPQWXLpliNKSJnLZ46O10LptV9uIX1muBmG7jLZ9h6ixm3M1aS9irTb7s9h+/uq/Uz
38LhsxVvk31k40lwqLp8F6Vhr0yOwWod1qPlOXRTinGKS4Wvx7JvXQVJbR8j5jYoL1r0sP+bdWK4
GjElfnfJQcuYxqW8xLgDuOs1+lViYl5Qkgw+isbLtnNEuVrRG9/VzM3+MaKO8M7UBk035XcPv2wx
yAuQrajPJk/QSAUV+Q+CqYTY/9tm8MKh7HAeSshCZkugDrjukN90ob00PDQ6YDSDjWISiuAZYIFu
KPHJD1FSfdsYGVv+qpkVXN3EJtMaA3LAJtIfVgTj3mYSXevyGy15W2M0cTjbCpadZQZSEFlBGyKZ
+zj0WU3UcQo+RWeYR8+ZyOBE1drgOswRD3NNhJFQUAXcMid+m6hyaKs6iNhGdOva9LuKutMJPkvG
RfqtF+8ZBBKA8UqI2afe1XU+rDFwOVTG25YgjbOv+jdC1RN1ahJoz9atrwW2XYWg2KXxS1g/2xpt
3ydW45lKp3veXFPjrCdnELSJedKS17b9Sd2jDkw95sDh+aS+eQeG/mnCcQ4DEvcBqRFRvBHjnqNL
W8Da2hodHVB3kxOs5/5o0bGDKRNGl0VcRvdVk58pgXD9WXeeEPifjAg77itCCkvdZ12/pvVpmcl4
HAaMVe6jKXjI0SZK+8Xrp+NYqAjJrs2pe1tYW3487VJy/xjiaDtTEapXXAiYyOoldmw+7e6G+Qlr
w2fR3AjbJ/wkSfPHSV+L5g+5RI8L8qSd8blhV0ZYSLwNeb6lurrVxWdb0pxq7Te/ofXuh96T3f0r
q00BzidlWFCyqNsAOfsUkWQAAUA6N6K7e1z2NkSVHscdYvJGMlikFmC1MGiTM6m56pqJrUxhH2+A
A8/E7w2gVjysmBG5CnFr5+Ed6cfOJA0byxdrRJvuYg1E4FsE/xitjZ1X2y3VwwNhH/HTn0WTQ94E
ihhe0WwqQMHaxvhhoJpFxxifdewffYyhkEhJIcB99leDFz/N3O1gVCFZRPZDDXvmHe5tjiHsqSVp
n2TVWKeMj0zTPgYdfBVwI9744uARtG/wUrsaRzx0gKbn5i8YVTTPPV/kggU39DjGcMyRmFItPmX6
8qrPAotJ/la0L3G1XbLDyFf7qPhzOrSC81g9E2KEvtc4O+XhzoN+eY6aMzxXGgM87CN/+S37/m/D
Z1RxkOkwSOMSJQnCYJGDEE7iPcNL8THgsNYClsYKOBJG5mY9LZiJgGt/xcNfV3xIBfwCHB1/QzQg
QEgeSvyiMSbi4I7RphLfECWIW8IIQsvirMbs9hS96Deuc+bf9mifQY9016hcoSp2/qubPfTppate
2qh+L4k3zxh2FvtPxgKJ9BnTCIoXk0sI/uiSixzFZIHl8js2l1IU7/oHNZpUuq2djPWMW1E+zHtr
qIFrPSc+J5aVZWMi6dadsq7SWzdLal+XS80vy4WM0pSwODUSAvSVKnrTDXxOe9aqP/cFv6ThncKO
fSXZx5Tl8VBR6ETdGEIouAMnf6XwHPqXm1HF6b96FZUw0a/hvRu8CG1K/AgIgkumgvbrXj4k/350
ZFLgSUBBbLkbGb3kxOrrOkgK+VTbn7XGPdf4l7g7e6QaumHYp27plJNR+JQTod+RQmRLNrjnNvfc
uHdiqy1YAMwfd/g2rW2pCm2G6wDjGPLF15wcW8o09T9m+DHC1+gRtrzlomE2KpN9WN/M/C2RW34x
XIMYgG0d6mlznPRu45+7fms1uy49LfZn5YjAMLsnaXerggy8ijCT/W+XfWv6W24rUvOVeo/1NsWI
bJzZZ8vZOIQTO0ij0QaXwucw+ulRmKvJoR3bioBkLpce5O6q8CXH4iJi+QdzIIm1TfXVoGSuMQY+
WgosuKFwNcqirzLjZQDToTnjrU2wKRQGuF7uOeN1krABBB3EpXGxEpDwSbLPhmybApjppxs/RNDh
mxnkw4EpZ+Tta+1SyIcAnNfZr1l6eAkLUJHNhDCKEsHOEs8zAlabvJVG+eP4+lrHEuViNLVdxuIj
Vbm9GWMJDo0Tl8HnsuZQNT5C/dBAXSsjHIrIPhUPIWIr1gEOnvvUpCitWzba6G3UhbSCS65+NHJU
p163jiFXJy4+TmUrKqKPCWhi3jQBeOf6xcklLF441AHd7XOcW5ycUXM8jmB6/B/TsA4md/zKGBkx
l6JcUGeG90ROY5eKcpcbxVdHi8jg/VC8CmfHIBXOtU5zuU/QxDjSm+NxyVyQw0zAH1W3a1Ex80Lf
eZR+GejaEp7ItyDeHysX5p9SLHt95tC3dolYZbgLQlJaChhjRHc8tRjfYtIQbDm5udV0b1NaNvEO
nFDmgELTRGwNuTQw6XCIpOcr8pATmZAYIaS1SRv2YaK/e8RMS0aWGk9E6cccr/NnYv5vUTt96KV7
ahv2j9r/LAWWnzwPqXoat9PMbps5SMopWULyWEx9rt1MIsf+LorR40OJXZ5WiLr6NAaj6/T06SBr
E8/bjotLwqEA9TzU90l4Txb5pi873iH5pKChhEYhIJld5DzVERXekWCjmYHl7xJidDNaruVavBqc
nWNuZLb8J2/1QA+HJjuCTjgPeCMSpkRZnXcq8BfoeqGBGHS3keNhl49eTDHf0KIelWQmYzT4YNPi
j7q5ZqYJI3Bqv3qj2bXarDP/XJA1GX2ti4yrHXdBciQVO0Ts+9ypNLCotpkw4CfZ4YzqtKTMumb5
N/S/QvpJCth8rc/bnJwdtq9Z6ziPou5Vo3wRhQQbGxJOZ8suG2ws+YwUHXKeiCMK5heYyuOMezVN
yLYi2RLtr8naiXy1kD1IgXMAWXhkifaa0vQ+JkgYpNdMjoy9Hl+anv++wXXDI0M6R/kRhuevXSwH
N6X9Th8Ti+E2dN8Q/JS0iUbZ7deQAzFq/Os0LWQghB8zD2bsORNaSVVRuGWZay1m8s6UZQx1ytvc
7Ort0mbBF+k6X6kM/xrZNylvnpbF/pchwvXFfGvsZWUtJ5uTfIMvOHuW4y3EJVT9MT2GZYlgIbVo
REMgAYEyLdnzQB2EB6shmzkeYbUSENltk2SxePQYtWo7QBLpKtJ8WdiDfZHQ2y00N716nTAML4/B
PdOvStYGOuGhcQ8FYZR+wqjifo35i8glr33CibxhdGevC7yUPTpZGvNKi+Ri4rd0M3n2PWUy5Zcr
8TxJ6H32vO8oPWrLdUZILeK/mJDZ8ZI1I8WdkYLFY22iJIjWaUQKSweUr98BoGb0GHjJcXT8tZj3
cOAcP35WfwwTQAOZdE4IpfXcn3GDcCRSE5qCghngmhxvy63BFAgUrIfs6zG6HmW9S+TNm46Rty9L
cMr6PtXBtBtXzEUvXao9h6TjeNAse/wYVddrir6Kdcmu/tuqNbjQ0T9sKYyFam7T3OjR4U2Y2CMT
mE8HNcLyyMzqtDf0YKuyh9ZVv2IAAU06oPHkbXAB80HecyW1Lc6KSAvuF0Cr+HMkvwCK005PXird
2qoc3LiuSjpb7PRqRQjOTebC44QQhP0vQx+xeia+m8TvN2VrvNpM3Mg8TBxmZitwo/q4tECcHToH
iECPxftsT8e5JY+02D5fr3Oviq3ZcwUBPHSTytVfefUJxTLIFOoBXRdWVkcVShO/OPOfgS95ZhyZ
MIRhivrfZCJ0uZmNSDKvpvZvpvc3rIPlV7lbKLvZh85VXZbxcG10mENLST0aKyy7PmupGWfkE+8m
TbjaSBCTx2P4cM34kACRoAa+bspNXd560zrhYtziHsHVCM6Uj57yQt4QHVs9p2xeOKWHc5ehxRzj
dcg91YzQh8owuRAVkk9cVAMfFOXQ139z45Lj5wu9OVh4Cxrb3vTSOaIvzg0X/tp093HGuSZKodL5
GyXu+jkPOpFDpScn7YlEPdrRrA+QJ2AXptt6uAgmi9WryF/SXlA5CZCYvVF39KD3ur3v6fw+2Vp9
DA5qed4cKEEEBMzsMJn2wtrR90VCU3o733k3e/0CIq4VSNl4vlRnOHMB7plGXHHTJ8yRHyoopqpy
uAJ862GOFNLYY0q315Ej7sBgIN/Tq0LxVcRM0CQaln6Z0SXDn8rsswGFG5X6u5k/fGQcraajAN6S
4S/7tKawDp16+gox9oXtdDDkcNGJHsL73/ho5owSIBxwfV974NRSDaEz4oFOE0TWJjmw5N7SBCGv
SO0VW3vY7cz6N8LJ6GdDs5ZO/+4X2qnDFGChHvoTED4jrbGonjHNadFG3emrGYJfM26jVq6UuDDH
82YY/EubG2hdI4ElboImdlBc+Dg6tQZn0ViINz2BWTZ4on/l/5PYPZ1/8q9XQ7iwK+1ktTfe5o0p
CPPJECpLGidnuCUy5rI1AksHURf3NbUQw07zkg8HlTLTOZ4bfO21L7YOOZInxya6hvaToe05sEwy
S1S0443dasyZUVK1GIiy2OouxmQjsHhSaQz4TDPKdU2JNAShFW25o+gELiU+kHJlwNwkn7PWqSbO
+FvRv7RFYCjQOJHVbJTUDPJv3SO851568Mr4z7gAfWN5cZf6mhomMEgGB9lzS2TYrB9+4ZPFG9gF
y6mlThg5hWMKunKo6QwRMHPo7T8qV24JC/NSG4e4VOmPfhcN+WG0EhoVbVHzViALTBw4ercg3Yov
xbKz7ORY2qFdaFH3IHAlufIDlQyhc731Nnr7HqtCVc/zKEux3XcKW+VhHKiwqGf8FDYKSP07D+QF
Q6hd0exforwIqoa79dRTvEybosMP6RXj65TJfSnde9G012LghJDY4PbK9YI1KmHSLGqy8ceRiamk
SaBOeSg0G3HaioMiH3h4q+Rmu8mebpO1MB90g19TvFNDlgM3I0QDSZqmhLphgi8PXgbKXNxZ03dx
x12vKT+80r2bln/zLYdgt6DUdz7NGHAdvYeIBYExdGj36AMb1L4vjDcWHLgIYRskGIi4fajvpyVJ
NiD1KgwjqPGZZJSxtG++TY3j8KlSa/SDVK3xjM1E9YCH/BhKwxZCSkDE9h2NM20hYgY+2T7n/p+i
m77gqtn1+Xcmij3K7IywKR4CYJE/nF3GwrhvcDApROdff92A5tbdZu24EBxyXmHgsGSXne43N0ls
YKPT8RounMiTkKvK+4hZL8GuVWFhn5QBHB9D3d4jrsotrRsVTvUJMkOnbd/BeGlbTQm8IJ8N70PG
Fe/JecHaMJAe1hjYzelwnbky/vdlMLUebaAEwE2y8C9HX+tzEAdw5JwR72l6CEFCc17e8mvMYmas
zHPNoNr+Cm2SnmiyXrya2mvtEwvguV7l6SeXF3f+MxrsNDgPOGuIrP/IAZGHxrMmp1PpV4eyrl69
vN7qjLALfqaegBFlvoySrhHBwxR7J/ZYC3VXORi7Xxe/ADEoXupi3+HHbKPxOh/zYtr7/vzdBDXH
Vl2pESyEBm0KSqPnpIfDQt9Lug/UKKsIsiXa2DCCI/QMFVgoc+3VIj4UTyjXGfgcLs4j3w0D4305
8mXVLoQkrsINOAAJL/O7I6NTz3z6/O22Bqpsbnr9pP6N0GXBjLRXzuklVK7BXg9IKLDYc9YUL/v1
emtrtody2Nazdh+4kQofdzjJTJ2BubO2vfagQlssjAtuTMb4/5x+CGT7JR+pxUQAvn5MmgG24czJ
MxyYnUTnijMz//WNUawahlqZHf5ZbDBlPh/dZHNvMYLaOuOovjccoxquBQpVRoNWbNdMK3kuleEc
KT4HgdfjmOhALQgC+Y4pN7hyUBWwh/IyuCU5ha/OfhQ+w7uDzadSuMsrdorYCIN8MYPIsILEi54L
xQTAgjIZ/RpMjMEgvF3YRa4GFR3lR5WUrz6flUL5O/Z+kHC7ptvMlFbj5zUGxDIIqGOR7c3kEdUK
6g45Wq6WaOuWNtZX7pd6fkxIokqJaASB5hQp6Ir21wKNkNg1oSbkFM5CYZW94Z/MQQjaZn9Uz//A
ycTQN0RWXQ5mTEUYjuKa23L8J08qj/PCpYSBAJjcDuci6Yf00EE+9Rl/TTPDeWYx5UHwwlkcYglw
tATHZ4hJWIEFZmaSX1hpwHnJ8uyzPs2nMlx36XEeQHsDam7GMzVVUMic6TBXgTOcCyDVxLzknHpP
U02SOYbwaze00DFlYeIzrGqyHpxTe072E3Y2ogD1HIT+drJI/rFm/bT6ORP2JWrInLFQ+rZ7cUom
j9CXYE8WjOIg55LbXjJydCEh2qWZX+uCmV24jYBhldzyErvFWt1yLdIZWmXe+E9nzBc5jMU8jVLX
+i1k3DcWNasYIB4STVYteXYvahFw0a2zkcbk5W3qIV7ZbmavJhf1OcKmmC5f9be/5LcMfHRZ6tca
36LoAWNA9UmSc5SyptZiZ453naxg6o/rwUa75bNOgWlkLJSz/p62+nas26sfnSMMrdmhY+XrwyuF
ETVVyl1NayqPV9mTha45rUzBwJBMjl8wYGitWnajnu46nh71bZVhdx3Qv5ylZkbNtAG4sRVxYpk9
eV/4rhdquyeOafn0pS4l+BXmZV/L18FtobpqD6qwnLUhkEPqHFoQ3OUJrpqz7HQ0UmFoJ0nx0YKd
wuwFfBBcQnm2b1N2kXqL4GsAUjWnlDlyue2MCEoibYcJT21Rv/cFi2Hamrc2A5rct/UVFe3HsgEJ
Dr7SRMNsjeJL5ktlAM+O/kgdDfwcyAVgVgw5Nuy8YIJ6BHR0BO056wX0FM6FNk3rIore07F8a+b0
2oWUEIAPOgztNmvG45CFb9xKjibySDOLU1pTN8IIue/7gJs6aXrW6mrT0C/eGu3Fr9K7AAFrTOoY
opl4p+mmlj2V7kX2y8yNH0rVTWANgttRnZeebxc2koE6WPEQm+9ZW/zMVbLXETY6D9ZNdS4R4eJ2
QSCVZIfGvd6auPNaedDnhagfh5VCkBmz2bf6Jd/XvkJHTRsuwGby10v5m51vHrMWH8lIOdjsBoXf
B4t31vjp6XPSIn/dknXNJCXgnoS1Ab4yooyJ9ZGzgLwLn6lf2742zTqhpUFd+nPXPfZZcXCq8Gp3
89ZxvuYdgsTWId84s3uxfehxcoQtji37N2JttKzkLLxGecpWU+ijU9lonEgl3Csa6n4lZQwujno9
pdhi1F4k0IkGrm4Wo/VM00U4H6yjQFqWwLH5a+42dAnqOmCzlCBZ+f26bvTPmptbZXaMnysO8l7H
lbIxeRgNsNuDTG9Nj6wmK4ZCFMTimElj9+TNYHOMeHx3GiivVgogt0DWN9BgiLDzUIFkTTGsttbb
nNYzE9P4ZQQbCe+3p64nC0WQ56oUq70MIFRyHTAsS38ky6thP+aQIXPBz1Dk4x/Rw1WhaU7zmmMW
tqdBFtSCsMbNGXt3sTU482bc+xwYAMNi33LHf+4orW/m8cfRLTiNidwvdvHcuxzTicFM/Weaslr5
C0I+B0db6uaqf4c1s4o8eMNc/cEkX+IY/tS8XzxtRScimUfsP3SFqtM/W57QrLelaimiZVTEcK51
BVSDJWYbo84yYQOoWkG6qHv4Vf2OAehWObgaq61JO8zT0Om3mCt69s93KWCYFyZKkf2bEcEXfkqS
3vWeAA6odZ2ITaiSPLrS6DXWRSdu8G2SmoT+FRLqFqF3FAIyTDpyYbW782LwR1NzeDYE/0IKgKfD
WzDI5QU3IIi93vi19OxImEYCdvPfxFLHYM6nbe7wF+fU/gXzo2/ijF29W5p1xY7yJK2GoYHrnHth
/b1oMkcQqMkIelp5nWEYFFXTc/RhA16yY6MFZtX+ZibnEMVlHIfxnuaAVxSe1cEIUMd1kEp5Hol5
DLn8oxYJ5ATie6SVSdHajH+9F7uuD3oGGCiB0eE8N/hcBJxIx533fIDrlphAUViBR9Ff1xcQgz/c
0Xmfl58Kxung+u+N/ayX6lwc+b/xoDE/aftVxv9YvUevqLsj+LJNx/Zc4E3PKCMUZnigCJu2wJ7z
ruuJXV5D3BXJoZwPIhXHDhGkaMCRT+3RHzDqZi3TYpgEnLztIn13yBYsQ/cjx3olrXRtKSN4Mv0Z
EoKZSUP3eMZ39JHDEDLLmmbw8WgtP5OffoR6g2oAL1kfmPTjVy3nAFfkZtHNXT6jQc2cSaYK/gY2
VTZuaps2g9oLMpQHdmga91RWawFzEjIq0GCFjbO7X5b7MGwsvyN+ekXRspfD0tAMnaVb3XIuCV6Y
WHaHoW4vGmwnMoJJgQTWzzjqYGtMJgn9cNd6JV1+NlZicMw+/h76PEo/3Q42BUNXnz89eyRsDkv+
HgGonj0Gi00WkY5gGzHoP+jlaxoVz4tFE8vUD08JKzMQwpX04cYSCNE4xDuv2Rix5LZjv7G5X2U9
ZWHNAIsII5avf4S+8wZH90IRUXspS+M4l/HzXN0c8JJgvDnQbZSzaw77N9ijFrnG3xxFXmt2HNg4
vPsb1QIFZhU4BdiIVlxExnbpY0ecOc802ohs0QHhUbh7GMlVmwL2V+OXtntKevwWTh3vZFWCmMri
XTeCgmN0pNmhwxq7mir7Og38Tp4d4hTq+A1mE4WbtwQVAiWCs1FZ/V0oS7UofefycgehAhRm1ogJ
LRTd1e4nWqzNoVNnxugX3HyMLlu4e9S3nJqIwWtXvpmkiC3WMZ38c05Oeonr75w2MVHRCeP5rJuT
bEFO4yHJyufJ4SU3pvkl6QhO5XhSSP3h2ckOJXLJvoz3k+b8xraFyaFHze/5E1mfynUywKvGgTEk
vItpw8wgfbebbyE+1BHOy+41RPnWsg4GCSTe5ggVrNFHVri/S5rQM63ITNBW6v61+Ekz76Oi1+no
A8ZsXQCdIDwHrsh4z7q1pho+M/pWSoOJoeQBrtzsp2m4Y+CsJluXeWhiueDnBsdmmhQh1p8TQMWR
1sBR+2n94cjoBM4H4QfDk/vOqb11nrp6QLwv3Qyih2pnXENn3heatU25Hg/pm7A+CD2U3XfjDQEB
mSIwoxTbiHfK6vnKmIYFRigoEnasOT3GIEkx+2v/OHLdG87QXWw+Fwr8KR6eV2wjvGrNxJEhqUE6
oSeVlGWkbRZ0ofHFHJ4PPt841b4hS1imgQ9bkC87J4mgnUka6z0OpvGsPLoFQBDj3iS/JZgFLIsn
JQ0u4U2VMtU2zBEAFirXVL4FORY8p7MDHwKEqc1PTmWcXVR4Wn4dQlfzTB2zhGHI7e3Fltk1yhnb
2KAeiJLI4gM74C6s9jFKJYek+FDZ///f/JBeRYMHJ9F14at4BGnX5uCPLqNE0PZPE20U5thtXGXP
wWpDaslUBjvOmt331A6vVKKiNLCjOiNEd7AAAxISQawFz5DjAIC/gODDBJ2iVHEl1UrGBshkpRZM
3isiLKVptLwU+ACL6DiSx/9wMX0ONd3V7PP2cs+TcwykYGKwn474wsiek9fTccSjg42kNqdy7UDn
s8zmJ5kD18DLgLHCMNdDJQOGmLu4FxfH6X+NShC0xaUYg6Zioc231UwF/bPNkF+5u/keO4suo1eH
aSmyzticp5g/3oXY6VDrTdVsMu4K0y1xPVACBnlCsyAQue4BNsCnlB3Vsu5PQmq4Cn+Ek9+m5jII
2nkVQrqX33MOrgB8uQ8UcXLfKwIrT9LgNGeWEQpfptQZQqUwf2F2EPfI+uvUdEeN4Lihi+dh+HSb
60ZNZVhrh4huw6PpS/becu+VySnWus3IMNa8V5gh6+w9wpaoQFk6AkI5JNhiEiyb5CgT/gIhgPBa
yeTm2/O5m7FCcbfjmj1elq8iQdio5sFf+52/bVOi9aTFmDPJ+E/n7yoQw09ta/zWeN7txfzDwmnq
iob31VyBTFNwYh8WhAKnh+8ji4x5rEfzr+QZmRdKAsUAGXEolR/dW3swAxgPvEz1sa0RrPJSPsai
xXWUrjSCyohthKy4XXvMynZFzV06mW3AT3PMsxkFjlM904S6HwcIB0kpO6RIfta4XOd826FEu3RC
fmryin8MpJmVZuBdGyDouS51fzqB/nJ2n9qCg6E4RDhqNNWBUunX2IXMMzWCnl+XurbmWe/sY9HM
Fxtr9AhGNDPvzFCuSXsbk/IFwfAC2Pq2+Hq07kEmoh6yvzr2ptTpoKp9To32RGmSH38mnKVgOfL1
LzE13x6FR0jBo830K6y9nuuMRmoymk6+XY6HrgjSmeXsojscdQrzbNlb4Fh4MT3eHPJcMc5L3gkH
nTnUL9pyHEYcOLxAib5vCyIFeK/UFE9wGO1NM9B9h2axgtCgvhVQbLowfa3T9lcUxjPzvD09ScTF
NnU7fnY53b58zw5X+6rItxamx1BuUf22qrYuqYMqhhiYUAOhM3iX/grw6yb1iPREOCVNFP7xueJm
O4ft3zyj21M45zxEVo8PpC76VUIqNWQu2/0IojcGiAdCXS3RMY1vzuRy0VR0o+rWeMnBjcywETaQ
h+B3dDjbEgbDjT+2e0M8u6OlE4dnO291NE0gxVaEedJjvjYjHMkk6OkiKhVp34We0MxrYDQwxei7
1fWTp/dfdGjgjMD1tJQEewy43ehNpMFREE95O91HLAnpqasyago+mtBFIIF1XLw01p3RKiRc7hcu
mAz166mzr7oExglNQ86Xxb0XibTVP9HVhNGdTNc/VTR21xis0SLHC/2Vq+9Rg5OLg5UrDA0zLz2S
dAH6JtL+ybFgCLtNk13TbfPskbtBbPqf1O4hTm2mitg8Ku+YvYWedRFgxyXUarVlF+wnPWRpPTwX
cKM4KjBgK0kYePwnwHeXLwOj13JGcWwDdT+Gru2nxzzh+8/eC1DZJjdHc6AU2Sw46YZPVkeDzosb
eZDuuOgyxSzmVedrf6fmLuLfg53MN9VaAGNu0B4F+esl1NZ9guiBhbc+YpLg9SdMRi1zGjhLJdFH
4ye94MvucuOvRf6VIyOLplkwIcy5f5GiN55a4H885tFGQ2DA52fgxXhE0DNwsBUMVA0/STcbXYA7
ky5J0TIZAisEyyaXZocZY+NqpQmTU0eDbJ4lAzsUk/tY+19eF+9igFIDDFABG6dnUeZHT+EyAMN1
YY06NC9Rd8nRjBdy5ahvE9KN6j+b5+EF42NiTEDuS8L8xFTNcfPfuzjhpA5hU/+PpPNablzJsugX
ZQS8eS16L1IiZV4QKpUI75FwX98rb0dMT/dM3C6VSCDzmL3XTigMK5sUc+tk+MlWfaBNzzrZvKco
Nh3GeASqOc6v2kfj+zdTZv7tXfVIiIUAvGp0wqxZdGulu7BRmuE28OALTEItBwmnLBb40xDAJENu
BnfO97fqDo2m7tgR5mynkQM5MLn2CYuirp1/2lKSI0i2XtPrG/X1CZ9E0X6jVyrdrTPQxVXsrzCq
s5NMOYlLSrqyQuvcx4y/syUtnD9cY23DM9Lx4A8UCCanS2FcvXGDRRrTTpqcDeu3cduzjiQ08l9C
rLkcAAmpfsGpIYSFpVwTw7SkhJLzHhH2F8/W0F9tpnGO4tU07whyO+ILM8YiWc2OMySGwcA+JpA3
sc4eioxF17IqPRqJVapSFw3sSBmlQrkIJBZLripU9RTKuKWYeNwb4Li2bR4rnyY+zyiZNzw//Pyf
KgGiTQ0j9GuB6rJgmBzxTaiJpZuu+oIZKBUcv0pOv4PLrWcdRK8F3+jKq60VFgKL6TWEW5jRjTAB
9NpF7PwWXJ+xW6ybNoRMzo3Q8ZGLdg0TbYmfLwFWU9ZLf7gbLISphhglL82C06peD3WyzizQHdDg
a5WVSWAP5YHAHJ+aJ41rQ033tMFWCxM0KfT/DJLq+IAQiuHykwmcP5lnkU+fArZNJvpXvt4qYvxB
UmJrolzca3lyVQtKF0YC4v95+po6NK3czIz+NZP52XTibyWi68RiyDTE1zhkp4li3SMGrCXWE5E+
BXEDRbcI8G3V/83rcb0IMiWlXx+oC0iIvAGspj1Z5tnRZWBQTLuJ/QAwXsN7tla+7GfqH3v8SDX/
nOjJEc83t0HxUmVMM3THPWuV+9K1D69jMdpKatjGNtZ9Z3+3hf814BlxnWnbcMxPXvYn0r74TWdN
vof4vXPwc7A81VIbU2bWsRgp3Z+gfosFjNDWGNgm1CDvNKtlQD2cHb1mgivfcz9fElMLnhuXcpb8
QO/wO69eMSRBhm3o+EKktyfifN7GY72u57hEdFdhP55gi/EdfUKUwX0csb1uAe5V7DsBsXZDu4va
Y1wBxyrn1QBa01604UtUBZRF1yhtkDhj/uOOjYJpq8YmPcyUaEUAcA4xogSXP2Y/YZLCt+WPs2ao
gPmHOeUfYrYPreZeqcsbAwlfG1inTtoHZxTL/Kew/At0YYDvT0/sTY95P4J+l8YQxLuLF4DGXGvR
O8+4guxRvkuD8Nu5Vvz8wGcNZZsgiDpWiJSTI1no80gKU05FPdc7w56ZSdokUnpwzBoMOg96zJep
Sl68CPdVGB10vXpHedBUD1/F/DaYfF36dF8cRQW3taiIAH42qLVNitApwswU89tzNXgeYrFDWZwK
wrGYGy+CaZ3QVbtEuQjGBNk+0xCU8QpUKFA41zz2X2jQkV/JnSzBOFElEWHDaRqV1rsHVm47Zkj8
hBw+cGBRYjn7UKd40b/ngvRasm7U7h+dqE6wpu3xbTa/Doc1miy4Z9QPTbXJHSwJXKFRc2IBEhQw
ZWFb8w9w1imqTqv9iooJh35ruTZRddA7M0PJCBrJP7j96lcXKHxdXgPLgV7NOhraLqlkGFdYnVxB
E9KXHpEAhxrS6m4LFsFHNYfKAh3mvdPYO6C4nFJohmYi763L8L3ytaVQAoIECqTSnaaAo1M2r7yI
PfMAGX01yMRL+yE4h9KOfWyvX7Uu2zcGEGXK34K/8mCzt9/3KsFuC1RqZZrxQdjluWlIQfQxcyT3
lO6xaYBPcA/2g38NQZ+UDA1Ul0g3yEOKzz4lWJs/zidjL+hO/bSL2+2oXSr5hZEKlia4GDpdn+tW
mVdy+eFzvTfNdHP4P934NSOTVUzfHT5dIorevEAs5jjcKiffXmJQl68cjwby0JCuKJh+ze6BNMPg
mGGUtIjqYGkFp9Q+ajYpFqs5uhWjqkI8Rh5Rz5PKyUSYqXMyR3KCQIKUV/UNzQ2PG0Ml4rBikNPE
G4w5U/2tIe6pc+dbpxoYDaIiu7sfPeHIDTFqLaDVvKcTMYD3SAE2XtrZJ4Fgn/Ad9Zs6/JtEmPGI
NuOuV8ZY1A488k8TEWt0CxlrcZf4Nmug/ovgLVe89lCc+WEpj5iF8SGjPPYx7ohf0+pXY/Io3G8w
BahjPSKNWXEiBzQ7Q8WsEx1BSBC3NtrUasEVrTplh8kyt6DFrea/tNR8019Z7fGcLVypbgqDE8Fe
e9iSEq6vZuY8cGHHVP6mdPTF7Mpl23Mr8guX3yYReD7Z6cHWkuugAzKxEuZHhxOirDQ27BH1oGHR
AnSc0OHaqnOdPcfwk8zwWrAuqrenw4AUfw6MVCv33TCN1YR8y+ItdmrnvVHFSWf60Id4tpLB20cO
D0jgUJzViu8Mym2IolfH6XXER8SjuuALm59cG4ylR8cZC29V1Q30Tdfco0IV5GZqwH3icb6ZVXXD
yxi5zrNL9KXFBRO3YYLzuvvnftUl18387TQfWkJvGmnxpZ4YrdSMXJ3m2+Ac1geGq2Iq8eo65iWU
zd+wNK9D2P5CO361LJdFeVHdU50G/h9TUiT3XEnWnsiiswsFRYvHLYUXw6+TwRrVCZ7+/G07IegZ
qD6I4YatdDeZ5FdoX6v3wtxW2VKaL154UwdnX8PBJW2YKjQOyWNGOloO/rJMMP/kS8ecl0kxcLTO
IF6NeyC5mRKJ2TQ6e4hzCAyPkBXO+AO9Ad6LlRxz72I3R8f91rwRlRuOqQUcFyJUJ3oOPrp4bxiZ
sntTRcDUNfZi3mqiO5QRPRr78GOrEZUn0Pkm0EPkNuXH0FtjPFkp4WXadirzJ+MPTXE5kWlo5JBQ
pQ+Ls8DOZ2Y16WEzNCKPpZw+ij1KQc41iMUEXalXEE/Rxkr8FQDO/JjoPqloxWZAF87Bx8ZUN1kk
V6xjyAVlQq9Xt7hJcCyIbZ80G2JRF0LSvhOVW1QEgAev6vccrHkdcmcFvjh1VQLdKDj2us9nGqFx
7DBy4/v0YGav7MS/VmGzMWRyIrb9R1R/o5hgFkfFP867PAlvrXMco4sxkQSNDFnDDgOS8SPLeW1t
Hw44EwZYROTJxZL2cnhE8juFJz8lD5NNa+5tGuj3hL8BOgVVCajanfZMsEi9oLab6UNGIXexmV7g
JqzmtHi1YSuBqC+vrV9f3RblAJ+5Ww9rz87WMkbUpltEQARgMOwq/ZZ9RE/PhGhEQO8G73bcrcqk
BabnX6MoO4H6msuHehMYg5/9jEWCdbOYX8jAPzB2+EqjcVvP8npmLRfwp2uS1VtLK/2doNItk5Vv
IGkfEPAohX5MZEFjrhxcoVPL+KfG7QD5qGyWmXhvvWCr6fOywouUJ8rHCZ1UQ43UmfuQ9z9FBVaK
DjozObHOI/K1tfp/9zlnHO6tDhpXMUebRJokOutH3LMLVuWkSVdTR7HvX4u2euezwmsglrQNtL4k
i7KEF8Ol/awqXIZ9uLMnH6oaZ6RWYw/54lBGe7QKvOwStQhWHRjf9iIRFnCqVNOoNPIj6zHghBy3
kXvVfOP1/7/8mEPf5q/aJmLH4ImTtJlxRVJied/qtzYJeG7+e89HF6BhOMGIGl5SCXTbFBwp//2C
Lj/CLx5WTOk2YLxvtb0P6NLAElURL5mAmmnAQ9t46jgEulD/I9qECWYKH5Yh1ZDsXagkBudufFZP
gPpbCj4O5nx+SyCNHeAx6a7qYw5tjGNrzdtYQbrPAeNbKjBnLtcD+lL1w+esx7aBa8ViLx2+07Tm
VkA2DsaY8Dbl6YllAa5merSwWdHthW12SYOnZfYvetEtnBmIfs8r15xZYC4jTg7uOP45dnoFeeQQ
TfSBqPCnRG4eEA/sP3X7NNjhSQuGC3J2o98WjoWJMtywVSQryEfu5XILu7gLY23OFhj3CNtBm6zi
Kc2h31YDRNekVwPvNL4Ycmm70LrMEuWPMnJPlXlCNTR6114+cmRX5ngw8eVGtGGD6e8G9q+i+ALY
in41O1ToQnQixTUmyhN90UieSaW74r9PKunOVZGtQ25e4sgb/Zvfs+pJnmB38Bd0b6XLO9tPZvg4
3T6kIbaoqtnznxQbMCrTvRmxj8nqjSawrIDES9ZiEfGKo4iHVOZhi83vTKoU4WNrPlU5xV2fCUDx
g9JW7If6mmjlvR3cFzKRwQEqUjZh86NbrXK2zpNJIfNILYoqYRKw4v1i2twDeEHR0SzCce8n9D8M
jUrdOLqUsszph8h4dMgdas99SRk3qjcp8gIOM/bfKASz7LUp2BNUMxOIam1yPtTRd0lp/QZaoBk5
wnAV9aiWKGML/SojDa/jbTKfBvMZi5hHbJ/UKF3Kf1mjskAvWd+9hNZergco7E3HaJ1QHJevuvPt
g1Vk7D6B9A2sGA1343TaPmy6nZPK8+CfmtbaTFoLkaD/1q18K7t/Y4sIT4yHmnNRr5HwV0+wo1se
PaJBCeKDHTThoLL43kYy0VpSLGNE2Um6KFxKIONborPFa8d/gf4kDJgtJCt2NSiCcQnjoSAnsSYR
Q8dVLc61xvS6f85zRXceE7gwvqg4UNdhksnQupLzLZTexsz699jl3YXK3Vw1lqZF9M64gc9mGPdj
cdYK4OjdQZu/x94BuYYBl4LAcB/JjPnNNnZ+/+CIaDRyk7pPqXhC7tWlCprCfawOigSyKH25wMbF
+9Twl+QOXMHe3mW4BNULmBHTEnftX18i2+fgKMNvHQEjv6T6tzElk2a+q9kBVi7IUwgfYtAATwHP
OkPdXVlk0SJ0GJ4WY+ehaU4hGSzhhBYgh7RdETBuIzhXQfErTZGe8hTZ9A3UxdL1q10ZMTIrnZVj
vRKGuCsuCJO2sWsjwqFG5nON8+8dths61WArxQPDlj/HN409rMmwJ9GQ+8zlLp1Z1KHIzfHiZS8J
ataeEbeJRgu0beF+STLpy/i3Pamn2GcJAFWvTma6hzLkwfpGJrfkRW29e+AJYp8f0hiVSnzD0rB1
zurHFP3DKZLT4HPya8Dc4uBs86mk+G45nxrzHsBemKmvSQaAGdS4/7w4B4TC4zFf24kxQzKWJVpY
4yRi6vhUG99Sl2DOlB/gxfFvF9YwtpSVQA1qUf5diemuyr2cXmYtItpqgaVAS/EmM3zmk0lasS43
7ej9iBIMzwB7i3vWcgjimk7OnN58JB9If/33qSXEphcfZeZ/TIbec4kvJk+8Vlw/tRzXZQj3lywg
hnRxbT90d0LdTXcLN04U1dnuYE4Z5YEIO8rdL0kxx1BH1ZF0kwttDXCdg2da5Rh+Q+62jFX4SKfo
NTpbHYwN3IpeyXYtI/xJ/qvC9KMCrBCG/SoOLwwj8/iqo0nWuvaeWXiGkoqvJ8vFmsU7XxvylmT+
SxlL+x/Q0Lr0YJFW7ebkI6rlr+WgIsvc4jPX6p+8LKIF9IWdi+yjhTlW0YOMqGEYb40Sjl3s/jYV
GYKViiuNAaLQEqmCOUR+Wv945C13w0hgLS08ZLYBumBmUFxO7muXNNCnwo+oEIs/BtXsGMmrPdDu
+imhrkjUD8R5GS5ApSxKdOYeLkKaoGWatzVqfR87LyHA1XpF7XcIyYVghJhxP8dvCqhvJvZ70LQ/
uaMxBhR/mX97DFmpdhLojBLEHEJc9bYhO+3dbu805bmqmu0Qh7vUPFBzqt7I1Jx1QQC4/2/6DtwD
HM5aHtPy3QseLG9T46kmFhFGHBXfi+jsjuIAwElsru3+3PkISszynUBYleKIiLU81HXKtDMLqGSj
U0t0R+/uNYL5Fh7ZFtEr69tiPhbOXZ2Vel6tSu4SO0MkAdNINXMGqItnCAkVKFA9vuKAUo7peevY
E0QuELeAfp27+shTnyZ8Ill5/mdpTLxn2l33S/1zXM0oJz1v68zvHL8FDW8SfWHTQSCF7f6h88dH
3IOyrPY1Q1+lzhoChiNmv2w93s0uxC9gS1JWkz/9a84yJB6KBtWfAc+awGypL5pLqczGM+g6z5HL
DP+nh56iNhmiFFCu5ZmUWo4wtDm+f3DCXaMhgM6vgdNzG/7mxdPT3yznZMnXBuyzQbCGMKEw44Ce
7bsJr3UKPNaKFDnmSzHdTHYVZXO3SrL25HiTcj6OHhIRR/+2WAmlpAzGXn8GtRyegyS/Ee5GxGPH
jGhU22YLpx7ZghgnA/aDxW8rkv2MUm+w0QsZ0FPmnM+XUUiMoz43hYJc/NEComf2DKqYdfghqg4w
MAbzaohZmacf/eLLkv2fbMT43p+qEqyGzqYwQw0BhYkMIW7qBJz3arSBBHjmlUl0grgNj8Tcdjtj
mgHi2Xxj4/sQEAxSogFnbbaKxnRpNXeNF64Vz57ntyIGTjfu0RIsGKObKVJ+Kf63qFiVXxrKBHLr
LM40OYLzmHy2TWrk3K3aeNsjKEoRM5mFecX0TbCDaREbPZEk1zOUYztWOOwgeGS0L3aKhNnoCjoc
wdy6zDp/h47DfbiqA78pwsNklDdXp5G1dO/iTXt91L+RKa8mVx5Cih0DUbcqXboTNUk314/Z+NtL
0mKSAB91doq7gH22sWLZiquQEr1Gg1g/FMCmQPig7iiS5aYxMClkpU5+zrAafXtPGvObbIq/nkVL
pRsHFx9GG+iLqYdAxSaYzGuqDVC12Y2WYK8HySYUPloBvIoa+zGadeqEpnxIen5rTyXVTTX4u+Ra
dcR9aYKkEk6v5tysRE2HIFyON0T8ZbCZtdMEeYwBQ98sKDMk27/Zw33QbABOOuVfm5K8AfIYmvHe
C+FsF9uGSAVU+uQ8QZMs/eHidvnBGK9x/ejFNY44w9q9xTOmPvKqjKgn0dQVNakY5oLgKS1q3/1U
9dZCXr2Y1X2prfOKQMH5PnG7C6Evbf/ORgknmLYIG4iW9PcuwRmzc1D76zGmMOO3d2CFsG9QtUnI
ly2rYAUZKizEYcJ7PlnYX2cGnkU2HGIr2xtJi3/YCNiv8HmUyPrLWDwyCvAGf4CH2rAZyTXLQA+x
1N86LTxdI2Sb1Ts17vUROc1sMQ6p0l5fVTkTuo50S2IeBvDdLEWZLqg4h5C6iLkD0VMqocw6Z7Qw
fjGrDTvzo/QshnTpjWAt+Q3iYU8zysDZ6bFDiVvuwDcKHZSxoNV2pY+S3uG34IC5jV0CtVYByDOi
A60WQn1UvoS0aH/8QjGjC2YaPfM9QIMDv77piH9p/Eir7q2NGCmA4SAwuJEly5SUyR/mfC09sV3j
eYZIzBk6rKWNZjMkI8zGVzTQjzhUBiU61iCQ+wT9fLS1ePK8hq8DDNkAbHugYDclHstgy1GgSF3E
2Wg6N4sPA90gdtEg5WPlI7BwsVLx4G8Flr3GzT4CiP1/dMGOJEJ1dYyzFOuZfZT+k53ISjeqtfAy
Y1FaP7kFTIcBz98pv+GWlR0byWvjt9v8rcFdnvNggMR0COXz5UyYJDeCyW1SdyRilfkbdvmyyX7U
Ri227tgma4cQD75NaBrOsCd0D9zXPibFSOizarMZj+zN53Dk8F3H60y3YZ51b9FMkzy+Gx9psHMC
ZIWCQ4ltFtcMFrdFKLFvcnIQOMAcoFshNrhglwOKSyC6el+9BhratRMn1V8xOy2xbJTrsWPQqC9l
z9xLuxouHExhX22PD7Y2ALhYLZZdc83nHSJLMksPDzRuhs9xhrcRp1j9w+//vk0ErNRbmc6U5WTR
damArCTNz3QjxC9aC9er1mTbMx/M3+tmyMCu2hvExu7aPcuiho2IkhtQKyC4q5kIivZ2o27rjOBl
rztQMEyWUCGz9fDMxlvIs0Y/DSoVCM10bMSN30y1wh0B4F238W5GCIhYK9YAGWO/hXUZYuFYIC3Z
j9B10GpcArUy6tcCjUaNNW1kEOIUO6MlA8Vfjq5YxuOzdz5rLB9SUOVizA3A9g4UYVjVK/2klpeB
GA4REiKtf1oeIvWvssMIrp04LtUzrRqHjNa1DwDgW3ePOXV2tejxVLsRnoLqq8XRqUYjfYKMly2G
CucTNJcJKATN0D9tssLN8i1x/Jeg/PYkHqi4AZoPtwjD4ewSZKy7+0pdNZ22cBKXwOcj5GJsEvBg
yNUYftpJHiIKd5I6kJnDHBlhatZ2vMF0ucrksy78emvBs5bYEtph6+pWSfYSlfEUoNupvDlaJGbE
bk3DXGl6Aa4IQA8h+NXo0gsiHKdNhRWMDVk0fzdypE70rjGaqyhFQW4y788ExjWZzOdCPsuZSqpE
rBf1l0GHHQMYyeKrRr0Ql2+afsjsjdX7eH4Jtj3N42/sRj9G4C/DhMmxYEcKCuEEMPM1ij/rwJPL
AK+zLLu38ZCzj9dXPgMGesnc2Q5V9mHkNul0lK3R2ojZDMwj/kEx32oj2PsBlTH0LiAkWW/e4qLd
O+MbEtkgj07EzUfgDxHWoE6c//ziVNiYfHyCcDnkjEnyJmgAIKjCuvxFL0mJ7K57mf5EKP7SNycY
D46eHQnHPM2u/SLOnggeJWafAqkpM/VlfsoqLBR7hOUaTSpY1rC8UUgoYFzi7nWqEEm8DP9KMRe4
xEkz6XP3EbAEqT1TgMhIlFvCWdydG/KgRlu7CnZa621m19qGOAkRnGHM5z0AzIZ4mr3/OsckqjnJ
08up5XsefsnFiSUs8t80IEaDGp1o5VIHGxA9beKSrKJ8ia14N2Zs/AL7mIXp0ZuNY9PEL5jkeKTS
AYdbTx5lBAAoSDgiKCeBXQFP4KQPeffw8CeEvrHZNLStRVaXg02eQ8IkTzRC06cV3CRpln1htp2G
T2SUziatxlvthrhBep626luVBwKl2SQ4/T6yMkTnxgnUgNIDngj+CyzwFEXWDmV4NPrsmRhcIu4t
m23RU5YgugkNVLOhbLWdlxefKV2NYCYyu8XWnRixhpBJ8wKFSox5ACZ8HPLg8LXSUmBFetMYxQRN
8JWGO4dH0iy3UQkBu8lA5rbMbmRyD30adriqfT8v52k8dzbTHiWJHSpKzJjBgl7luCDihV3Pn3r8
lqXIkOdvYBDT+KtH1ZMURCxxXOL4Iyhjcp7VMPubKQqnXlQ/ydju+mZiib0Iuf0b+Ei9telE/tWo
YbhGoSUzykSyjDllGtP5CEfMd0hRFpY1Y9COkuwwvBDVluHBDrKFHfLlTS1qUEdeOdTQ87S9e6rL
/r1Q2AtmNqV/8hHElWDoSyovqXHeZPE1ajaRc4LPAnV6JkmU15menk0MaY0Ldg0ffRKuIwCkusAL
+TSoA5wx3jW8On1MsFOW7iO9OquAF/JlKuam0vUYoERbKsib29g/nClzbL0FvL0Es3Bs3XMq1NnW
Vp3/FNW4tqvplPbGpUWqN9x9dgVMsF3xq7n5blnQQ4QjIkQku2xIucN6AeJ0HE5t/tkUDUPEHAlR
y6Y6mYDBvrrs2oigeDMqcLIt0fVYesUi9+QpbVpoNlm0zN2USIc9krUEow0S0txvbgm1lRuvTevS
G1yQwaLo3F3NZDkOjeUfc3aPtcGRB8s0AgrNuDM1MVZ2hKGhuMDAOeMKKq2zT5xWk2k/uvaNuiBh
QteA3LFGdDqoZy9CWji9+m2dY67TTPtO9My3kDxRcOBctm3cjCm7U8O4yO6ASEvWV+Z4qf8vzuVK
cbv09L1MzI0LW2WRJu2+8cA5cpKxsUveGemtbWGvrNm7RCZ+FlV7ah12iB70dlb/HZEjJS82tURA
SKUI26vwqUAr3DDodP1/fYy93fXW0gO33vOGI6tzGWLWg7+rhhNfjDSdP6p67hG3G+JEO4jiDiFf
YONWxGemROdZDgeZnQFBVsor1T2adEdiYmQeDCejSLiGLhetgU3injy0bqPFGL/wooAu1pVt27/i
UlZ3aGNyTTE02tSlsx0ZKYZhux8cumnVmVEpo/rq/UNUZAv/VmNYVVPdmbe14mdbbBVEDYEs884R
VXQTwV0Og/Ug6gUKNyIT2/gYRu0Vhx6qAjDdou4WAwi1aSzJJocVhae1kNjweeqprEJHnHpG6dqW
QC++AX8xa4QssIs3eU2zod4AhzqN6U/6mjsIAVi8L9kf5HB9vRcESxNXbMKLmoDVUnDdnKV5ZbjU
ray5XN9/x+Cxt6djiYuOTDZOX6BTjGq4GO1wprPDpDVPNwTTuLaSP6mBNdinyQIhGSMHWKQjQxgQ
Y+BSPvVUw6kWvfIg11HFeVnqd8owNThMVd2aUPA3Y3bEwrFrqCIaRlJuXSwpzugoatmcOpe5AruH
iH2EoD+zunhH6kLmM+SlLnQLfVGJHJwMmhzRX4P4oGfhAScPEhtvawdstIW18iBJFcWuKjBU72xz
V5neMzBxtUEPEm6zE06HLnUigqxGK1pwvmYdDrbJ3WZl9kD/fMo1XCF63P+rupnxR27oi8S2iQou
XpOem7C5Imt1TEedsHmLw8CWJ7N7aiFZ5vwxcUGpTI/5OZoA5Be9YERVg91IrIcdVNjXYGvXrAZY
aqybmFdbUAs1FVZO0+uuilZdJv1aPXM8MiuPUlCVa/7408nxOPQsJZ49jwXoTzpTXPWTVoolvJmK
Smnju82TOKz3GWhegLrCAsoSdzNL5eoz7snMOiE/+QNbbczzdz6OJQsNfDBhlb5irojLVUJZmFBk
p+h83LRceghlRxlcBfHcX5nLmIARu2SHlC0dPpiMlkUSHp4xOwapVWXVqmbSpcoUAbwr5x2V+pOI
ULzUi3w0t2pgk6i8sPqhsLwOL3BQAXCUFw/FbcX8OBV83kRHlsyxWFAUdEsjQzn/XhBnLgpbBZjC
BUBTSSdeM56xeESWlt+xJq0v1YBkzJDFJuyzvW2aTHuuYUBaXYIWn/fa8YG1hf3OMl5UE1RiTaLg
RZ/XMBK8q5Iaaac6SNRfgys2PQYRMpgAMlCOE4bdTsto1f5touQga5c4QQIl5u+io+eKtFd+tZ3K
mDJMuDDeLkewkKXMylhZeywZ/Eul5StOWQROwtW2knyGiDqhrunjh2XSZQclkEZ7irANas2Cf5SH
zSfieagKFjS40Zps7c3i24SYY7vtxtY4lGglC45VKR9dBkGtil80x1vm098ZP0HCG1LQOJTTrzKa
o6WNRroQolpcNMEVeA1l20Ho6nhrYSBL9J695NPi/gQQH5IoiVgY60WWGsyNCcmgTVCfkCfbrfDe
dFY57EcHqH5Ew95zt7/0ZbOIW8U91Jaql+m1funDi/AdyBPowZVeZ0DuCxCcLgCQAAOs0iKOxf3g
RPb4vdVbPdUhIHjokMaLZXAHyEdBy2rE+qVO/hbYiW2ND6j/kJVcdvmeL2UO3g2uuQognz+9UssN
uNDKr5SNg/7u4hNSvbJ6XBmChKLB+Fnk67YkKZQ+sowxiMC65/Rf8GxRg5MHv584uxUirWYIoFvm
O2P835AdS2X9qvVMZDRYL4hLjjW051hb2t8MXXPIJ8Q9rT4a3+KCSGAy6u6mN+GDFt82wNEQhe55
a4zEfhBc2icwpaFb0s0Z6ERqUtTHel9K7NRzsNDDTyizKwPEjhN8cdHHbnn0hbYMCwMUfPfXNFRG
MewSmw8g1JRZAskuErcqrdhZDFRQ1sI2lW3+GbCqnPk75bzL6nsZkaHMRCzzECOORS7c9sWG5oFu
395ZOIy1y1Br+4Dlu++bG7NGL6y6ep0KaEqBRmfPdLDPI86MAc2Bjv1KuMZ/8PVCB9rqG9+6a62R
rL/wY1cZ34Jr6qtCdahyOmYYUKw5OvqN4B2HqmpNW0ZniyEqrlUffbTIcKPYCl8UiiPXXkJ9+DeC
zOn1rcly03NZ440Rub7nlMsyHsGV1p76PS0+yMpulg5Hkzv+Nkh5NC7PJtcJaKy4ugC2NOeBr9iG
bTmPpKxOzPU5nNVDQgmhHlRwj/iAWQQiMgCqZsRPGkuHZ9NjNRUnB8YwQM2BC/0Z3W1bg5Kk8LW0
L/XQBzDhzJStMePDYlOJUyDeycHYQPwhUdxb6rLce+QPhOXAS8FoSaMfZvzNWAAVz3/HYBc2yIew
1JsQ2YZyWXY4eTKGDxJgC3Z6qG4pZgxf75csMPP74MOwKih6CNdsyb+KgR7b3FbHgvMSowwbMUwd
ODQg2KpgUx03nypgOhAN6s0f+GBU68I10Tv8R5ZPfRuvg2zapmBM1QOvMZAqEArigKmw8KUxaHpv
OSNaEdx9jPhw7sDqrbtvwHK8RhWDjSCKL2F7ZxCBc4WI4IIf5dFmj036M4hobRLWVgLSQs3BBYsq
tVyh5lp3ln7WOUf7Gtklc7/ebF+dRiL6IM3RCO52es2cGIG27NgetqyxOuacqGjyFW5mlBXtBuLW
y2Sycpt3pKJcQJpIJFfoXd9n00X9uCkYcqqwVIuLXU/7NdkaakvdDcNJHWiZae4y9bJsdLM+Tla3
MYwr/1NwsFTtSeHRo0tBzkZpVlseurBEzbcISXmEvbRlcYP0jktUtiQ0RNnZSqO9x2DAa91dYb/Y
qdxN44CGAdai8YzQxRryWOvs8hn5+ARF9UTAVKN2U2n2Bpir1iXF3XH+1DYhguS2peGav81Y6nxA
Gr+b/S9CiG2TyuuBxTM6Ryms/5B6ECurlPQgnDPEcMx9fyzC6C/20kNPcsa47KFjVK3xT6UiFL2/
rs1q2Qk+7L6HA8qNy5Pe93eCPVgilSB/NMYOTVC8pt6lnxCzkDYvWZ0/VaXGCRshfkah76fZeu7G
paq1PZK69Kpa4SZcBParzb2NFSFxr2qImZT1ooty7K13NB5xg5SJ1tgj6hutEMe09aGKhwh/7lgN
j4CFHzVB2+67jsPWfag+YGgebvhlJtV2RoLhRvWSyOEGCEmMJpXMU/SwOUtFb9GjocX26JCuUJgG
BfN7VieMaPJVC6lS1Rvq15FeTkcJXCLGGI0u2QQ9b7M6DUsYkZw6CuHIrY/LhfvaN+mAQAmxBSaw
Tp0c//1RePuqkQSVXFu1FWAHhheR7R3M3r+Oj4EmYNnWrIqcXm4VsEQ5DzoKYDulfZwAg68yll0x
DA1Ei8o1I4HfyICNAYvvcevyvLPxB+oDlolkQYAOMTPIXCdNpeOS6bc+VYkPebagR2DO2yKH5bzh
E6plDvK1PQjmdjxrSwx06siCMbfFvo8gABC03vu7fqTT/sDYj1FVzGDfo1dZqC0QX432bgZs5sy+
PyFQVxiSKPiwSInMbIq/+du1D371E5nFMjGcnaGhzWctbmndka+uVKIZS1tR+qM2BtdJZiK6bL7v
HvejbcOqGdfqq+CliiyDlmI+u8H0P5bOaztxbIuiX6QxlMMrCBCIaGxM+UXDLtvKOevr7zzVt6u7
ugLGQuGcvddeAUuf2jgWA9ZF1JG9dpLyW8xy3GYvOvue3rKhgNg3EY1oj7kE61VzWjvhjcFtgPpy
8CftYmiXGCow3ebKbGbXVMA3SQG/wCxYG3O/zaeC2GhURcLv7gVjma78TavCG+dX2aFepzwRG7oA
VcWi2ThEn9rVE3wNlK2eD0Bu/FxY4hczmFz774/4ueU3HRW/gfNzRE3fj8O5rN/GnLWvseWjqbSY
SkMRZWEdDeMUzqzXzmhux4i0HLHI9H7PpzBK5I0IJpfhiiELyys8ZwtPkyFnjxVk0zxBWpUq4FRN
CZs8Psaj/ZU197LPMYCpTi1e4thYALz0vm41bLRMzFX0S/IMWSp+iervSrnVbGAd5IcFhTLcSDyO
xJmW9YMo0EogKwiHsQ3xJMKocl7kTW0Zx7BNsfVGMhETzTNTxEHPdWphX/jIcO0P2gq4SemvWOes
OnvbWohcrI5oVHPfo/I2ppk5Cx3c+IZ4iAHgKnDGO43IZvzHbopgPrUgeeOpQ6oO5Iv/5CADLDnr
MUTXcIqw2NHAJBBxzLACYKpPvblzJlEHURVCCxkQSk0gqD07U54px+JDYPR2OTMBxUVOvZhhepDf
5uUQll9hy8AetIwZeUMSVio2Z56xEbLmhNALiZIVoGeCsF+yr6qyhpGVULDDlQoQdWc8asiXYpli
FWKZc66scVc4eOHq2S2bjHuO2+Ool6/6uMZUS9SMgdh8mfeWRPxFdkXkx742843sSB6TkWKrzgcd
sqfVxh9Ap44RsP/cunEX5CXeNufOxFHb4qM5WfNuDtkzHrt3peuPSVq8xNhS4adk/SsEmrDYT0t9
6BNnX1sRR1jDZlGXRwLLmykRTOhiRL6UoIYz94Wo+KW2PitEJPfESIisKgvFSNlrHlbUXUL+XRU+
BLHEbPD9jqr3UsH6C1ewQWm1DYyuBGZgN71MQ+bleC33Y+mTFnrEowPRPfAeEgrzo8MMR/8x4c0W
f0JmE1qbu4Eib3ps/brW8qzK+ZLNt4EZHA8lvAiVXMYPcZ9KRGgQXcRnL61P0SosBQFexEK0LtZ4
mwLVdxLYO4ICHemPKf1EsnHNf2ScKmSw5EL7xGMrh3mRf48iOBgWCZmzzacyk25p3cvRPKujjSuP
yTVNT5h1Qgb7xM5sa01HlBjht5rPrtGTLXbOAVvgNWxikdGElONnYFaSMKDUabFZ1xdmVl2XUyPS
nunVXqr7PzJKKuPETjQuQUOwaAeMC7owJjTlznxJSShMOswwjPE0TNypOIhYGzF/N8nE7qljq7jw
RfHSEpHJQqhRgmVrXD1dNS93CB1hYzctc9F/0dj1Gm/xvd6MIoJC7i5BLaHC65V9lmu/Zo0KOTHx
NMGqESM3W5jEKAuGHAAN817uyj3ZVjCtU+ykQ/VUkj/aEpqT8QlhXZud8mjwltPMcp1Z2bpBul5C
GQs7Hn6z4NyGGaHsfL+I+7KVcKPM+UPo1aUygTUz6x8CNl9CBVj82CJy9oVCecsToHdTEXi02WNo
i7gIozBINgxrVcshzeHv1P2WrOmM8c+wk7xazy7i8yZz6I3FVx2Wt0oaT1Vt7eY6/irL6UXPC68H
bLEo2MrxNa8+8XWPKTu6bTn+mfOvJQZ2SIa/Y3K1HOOK9/pqZG4wqy0h4MmlmYXNzJxhS1Bdsgaa
rTH+yWtavJZr02G3h30aer/WOplMo1iJme0V9nmRq1OC9VZWcKG7yHJBWciyoRpOoHbD0pMSx4ZA
/lBr0roNaXwGDOI1CVWXTLgMaRdwkrjDRutQhs63mil+mGh4VcHAy+R3LA/O3DUMw9dd3m6rHOxQ
Z9gQ2fs4kX0LbU/XXLIkYBAzo2xAxRNG4zGl7mgZHgRgjC26zTI+ZoRK47f1Npi7qS6pcQRCEr+U
6b6lbWAYn6v13Zx3ArGa+O6tZQvRWOGV8XLvGCTjo/A+zwN3BpJmtAD4tGkx0wNzOCYjfx3qfomK
Kl6YpVfaLgF5klg1KGDexZc3wGNmZXqima4yEzVWgVtyteuD8qAW1rtsNzc7IP+xYPNDla47h9CG
MF8T7jW+GezSYD0VG6EMMmQ346uqpEfBNl9Uj4wzmF/eHNHq9TVcrhEOwdIlqw4bC2tPkbPuLOwr
LBoqBw2fA1Ghk39KgHkRWCaq1iRbsL9z8ITUWP+TX8MSSTClRAvbLc9ZandzYWx7ufchZ7wkuKOt
6klhKvGjp4Lyrw6IaX6VyPpRBDm41RkpRwDA2p5gcGSZtxp5vnh6ZHZ+8ETZJpv6p6o37QTzOyUK
RuGOgiZyDUnbaboZ9gEDfi5uq6tkiTSvoeYoq1Fqbha3W0hJU5M4XVSOH6TmWa7hl3XbkMhWO+9O
zdL7Y7WxuS4p/q2cqhVoZheayDTI+RJalNzPI642ox9maJ6FmgChPW43cNmM/rnM3VmtNUKd4z9B
+DsnItKESr+LX3WVBJ/cZMGSdJ05VAhrVnkroX1n2vAtZcG1bTSWZ+dJZwVVr2/Kq9h1WkawlO5Q
hoKaMW8Aqb0CdnSk/oETMPyGKGHWIS+4YkjQsgO60a0ACHMb/1cQbxYneNkVqRECAxegas8npnIu
JxU9CVYSIeKqZItFz0qiKCSizZnkUxr/irW3wQRo5BHXochl45bmPhIsLVkZN3lVng0h8VAS87DY
L3YPfxPnuBwPAgPfiajsxDwxvZdyioEk1ocvYU4M1i6Pfys4AV1JKileLnp+F6CTIF1xWjdp125S
2fCV9tR3qSvD+ivMfVThEjarGWdWv3VQTkuF1sZuO5bYBFlV2BquXWr7TqNpHxA+9cSHhFL8N1cz
j3ntzDI7RugrNG+kgtKq6QHR6dSHAI2F0DASCgecGqrmkSfsl8k9fTL423IL1fq3z6q9GoirY50D
08SKDgd3uWMRzw7TiE+znnws7U00dZA7HfIT6nnTtBhH8Tln7tbAasmArbaZxTiiMVy06bA9fy06
rQEdjgZs1DcZ+1XJeKcJgiuemWuN6kBKneEQ8OxFIbQ2VI1lCezW9QWZPRjkaYzY2xJLEFJ2bXAH
OhJrJq+B/wRU0SdI8fFTyLi2ukmSkRhPMAUYhlvBHVsrt3xWPGVWt4tGjl/jWmipQ6aG4ODPqMOu
CgtUivwUXbNSbo3uYgO5D7rEk/VQ5MZDFAh1dr5nxKYEurYVVL+G6ypwD02N2bbY9O1fYZeuGDdG
OCexDNUG9NtV+OHY2skid0oivV2we+QGk27ZtXfy+GnRCNXwNWMVP/f4rexDxuWOutKc1GCiXQLw
kx5cqH8dacHEsXGHXm9pvIdrSTainpwmSfP/oUnAbJY0yK5WNtfK7oiDqPxCi8HVR4PYnEOEi+5o
fXsT+WyVPv4xjRzW8K/ARZKQlEXEbKK7FTcjNnrrUQJWGlKyaG61+qdazrAVRcGTsY+wHdTg/p2t
evDxghKnEKl5aeXurQR0zzpnGwrmG3li1P8xU+nZif9C4Sf4+iaQp5loe42YkKFXTrFwRiJ1SJEX
T40eZgwNDebgpEKFxjfgEwwk2BM/enB86aLf1FOcoXRl3DSdoSeD4ewH55fEbTOXPwtZvS/cLuUZ
dq1fd6pf4piWUVckRXMI6a1b8LGAm1J8yqQAsJwkbxvDZS1QL2uxSFSS18H4Vi3RPhrsNetBAxFV
p8MAYibnAd/XBAuA1vcwssZCdZ+9Lma1W4qBuAIhuWkOJrWmZOwTlPHCvdeoqJuN7CCb4efA6g5o
VicUqQgfFYYpBmb4PT4R3Rwde5nucVrht5kASBdZsx8ZiHPbvA9L+REMGB2XTeWqOpMiurPipyZG
p7EZvP5kAax99suuAHkbb2RVrsd2PE8YW9s0PjWOyhr7pY4jhgYLGVp/vIQvDd62ampvUs6AynMA
/Mh0GxClkGqqEOhV6iPJo4s0Nn8VYE49Z25qls+sjd9MYktKtXvTB/TZ5ngcquY7CJdD3IuwjiU5
F/NdP5i29dpN1V2NuWZjvTAhpzVuGXtY20Szz1n5kY2CObNxksFZdSYrCAF4+7LsiNei+ZCFi1Rx
YyR6cRr5tChkcGNUK7Vo/2qUWQ4T4c4+tzRU6N2wiYyRdJJimMztipFdJTnbhnhd0XpYU7SXy+Ul
kPErSKZz7sjHKnY+nZiu5ZbKr4F+qKazne+jNxMoYU0g6Xpe3aPV2f2WPGy6149vMBR+GCv/tj54
7sNNV+52u33ZrfaX7etru9p+nPyn/+1/Z2tCNffj6vv+63nf349y87jdvHl1uIcunPP1tl5dTqen
f3v43/nKB3JYpSvf9W83JqE733/43o0R/cpanZ5P8V2flOur55PXlquPj8v+9eX1dbvHrW0dre73
w+Gwdh/56ub7iMZW5Ixuvm8nX17jXMePpy8OO9k/tJV4FSa3LuDPkzH6Ch++lU8+hut7zExXv3fv
0KzWnrd+Pvp1qk0vbeL1KfQ5bXi4p46v9J+nec27WCu33TyffGBj9ZzXnWvu3GfnPk9uvtry5y7/
eD4vPPl8inL1dE98Yn5+nvgCvuLk/js2l7dz+Xv3Kb5W/JrXuMWRL+S9OUfZXhw9X8kBI/NYPTgL
vJ4/8sVLOYITvz6Jo+Nd+Vf8DmrpmgPhJUR/i793n+LsncRv+R+vc13eHovTDZ/o/+/NC8Rp5n24
iuIA+ZoTb/vguMURc1ynns8srsrA0f57x4//PjHfrOSHOEj+hg55dxpc8RrxeZ4f/kl8zw9+Kjnr
nA2OkJ8//r0ZW/eaTzRt/30wPnS54trxG3FuuHwcprPijZ+cSXGmOS6N0+D6DpetdNf8c3O/+eE9
vh++737fuIHESfb9Z792PT7QSRy0ODX/Tpw4cydxCcRBiGPlm7uTC4rKgX0w5+I6AJCJkysOlf8c
rjf2KHtasPWJhJ3VhzgJ/BqKyYo/EC/jGPkD/hM/n/69quSMF3texC9wQ8Y6bGo3cfel6N99KR0g
ob4AW5vKycxM3CmmtSvM+0WQajVGxzrQzoZqeD0eOBZVHFlItzqjsGy3tcjMAemWC6ixWfcHIx9A
kkn2KxzRlvfKelGl96YgXaP6HpdNVZwAkFfTEdtrDLD88G5aGsbKb119VdpuFWC8bJl+GkqrcV/r
5jGDQmAS82VrrARUMBKMcInNV7ZbT+7M7cLc0/qO69rrDLMDzS9SWFwdypOLnGVekkHmm9+dPGqg
lYIVBQaq647KU3ssjRS7vSnhRzFw/N8GJv15C2TVD2/GWO9Tp/yJGPhH8DVn4LEmJX8yQMwmbJxF
uQ4dIyZ8vuG1fYeHFTtXPeX3IDH3Yz7vsoQCfCIYJpmq06j4dqv7+jRwymTkEf6idK4QyS3YDM3w
yQbp1TD2w5NKL34IEQaS+I3Y3Wdb29FS6Ci9VBIlCmLDKlqdzO9152ZHyA41mDBhEwjtJEFPua6D
vuHh1c9vtSTvBdxsxDho239CjLX76BUjKYHvC1liIxy4bIg5hvOkQREzaqQ1kHPeLOejSIyzMk6M
W/LDRNeE831e4istOtxG3euFvTWL5S8xNKozu0WHI0vM3pbhuiw2MYU6r/+MGuuv+J3oEcSOX0cp
Sd8MPbCbYATcya9yXX0lNam2owSBqP3TFhPNtuKBUqE2wKAxOuVQyvIq2JaxNy+7AcOlYhubrxVa
MqtmuE9Jk5AeASAoBty2mGTEwP/lmPypsu2M1Vt01fsF8R0Dg4TrH868xGKDjpPwrRQjTgoNBlcw
ZLHYh3E92Z/YZqIEEnzl+DANtzJl22NKj2cO+ARfKgNNjyUYZNX6JWSDXP0YGNiLYkKyNWSMFgam
7bads1epK3aFqXpx/RtCEEuJGPrN4h63QypMTOXybAIihV+5Jp/BFuh3Ctpu432m7Nr5LU4YXZQv
oPDV8m7ZxQvfyumBiKvZV/8V3Dk69LD+m7TmFUb4kt0FTbQnZKftyWpeCpkQSW2v2/o1Qx4o58uG
0mnm5kT4BYOpNnBt7W/18qHLuxbeiiMkp7D6NPuY4X1pLm/YUblyh8aPj1dQp47LIVXzbYFsrLYh
9dnLnxwFmj7vahiaoVzuBbxQQYDAi3bTKSSGU8SQskQH0v7A7/gq40MDBw3+tpvr1rrFyUU8DGrK
9Cp8TCaW4YNqXZJpOjRjNNN9zatcNQ656mF3g/UHj2IAa1m70UeKhlMy+EyL4gl+zDJXxAAJAIV0
vtegHk5pL+3mON80FY5V5UL+LQh8j98IMzYxMeti9Wsh5MjMFrpTpdrMtL4GRoqDDYcbAxqS+PDX
hUaFMcGYeU5CTVaWh1THniuz8hsX4iSyRSbgmSIEHDIxcZjvC/n0o0eEuUMSFo0Qo5bB+I4XCtOf
qT+wxGBck+CJ8NGipMU6zdHoZ2WPvHH6mKYo7jrgZt7vpar0iHDGiDn8VKeKuV0ENxYtx1Cdihac
qL+E6d+2JnnFIyktMv1ZMcmiLYjyvoYjJZ/xp+jgXVP1DjzkpcaAvb8OUrcLi/BKEkYULy9dorF8
sP6WMqwFcq8QxEqpsW3pqzoCvyrV2dhsDHYybiJzW89g9KQQIZ2wsYJh3r1N+X/Pg9DgfyR8gCgb
XaIgYVbaWDo5BEaugfIwfHNuGWgPTlZPOY6Jofxwsnvbgt7iZhuiQBM+BfN+mBVfOMK2ezPTrp9N
ZHm1VrwwohJDTkY73b1TB69n/UuN94iorYEbrwfKiKvbxPeFbp03e5a6KdvF0QcqEncELzUY6i11
uF0KwlSHZd9mH+M4P5ukflVVcxOrdJvGSFpuh6H2xjEZQMuhaxOdqI2IP2o6QBIUihi1T4tbPH1z
V8DcyxLX1l6Wvtm2IywSOrhWn3DDNg+djGmetVHTltTbt4rlBBpI0jzK2Vm1yJRLkBhznk+LxsZl
V7eq1LleuKV4VQKjnwqf1jActHtJ6lTqeBr7ny2Vh4g1ZHGkb1QzbzPWQTFu0FNL76T2wBh4hjib
YcR12/QdEypyTZQGA2+H9n7cQfm7FylO1omG77kZX0bmllIZ+CBYXsmm3vSo4BG/Juoe4+qtAEDK
tL/CKSSHesHWcngTm1VCblVUYulrtlsxLmJrBNbtSUsIxPhschDO84hhu66aravAAYEZwO0dArBa
+A2KLiPYi9B1qzxkC077LNJqM6NcQkTBxNbBctMgLCAALekE11qZfSYzpHjpfq8oQsRxsPBjKzFj
RxCN+QaWx6lmnIwSQQtph9jBbbBk9IvB3EituW7RNELSEhQLM8ZE8GCSMUTi5pqdjjWS2V/obHOM
p2Wz8aMZJuxwVinWyWcoiGKpNBzb4abWEKuYKDgtziPdOXW+85peQKuI1xPZW+VezYOtZtrnlCXG
wH1HCT9qLAna6kgriT8wPWtWHe0A4ooNN0nFHZdkn3mM14ZYAcVqUMl/5wxJbw4IXOa4C0OqR5cn
c60RUrmxGp2C/DeWPxQcKE3ZS2aGR5q9dqoTZD4o97vZxNZzkndMmjewmXc2J1IuAO8rKGl4hCmn
JW1dQ1YxGAR26B8kFru4nbBp0Sw7WAJDX4YmgJphZWIbz/YVBwzoyIaS5vBUwzYZamwTIB+EBbuW
zfgdQh5bl+DmS82ylYEkR9vCyvu9Jydb4cHW+B5dqkCcYYbGNDK5TGp30DgeVWQlwZxZdPSymCSh
8WNrx3UY1B/6+Je2OC4GoOuFPACRfie2j1KHUci+kSyDy+3n4HcvLrlm18dCH1xhdxeSflJY1Ncm
BEChVEK7AfVf6rS1imzWSGF/UEJmjwFbfqa1TIU+5mo4CSKP2Nmj4g09bcJ4VICXdfNWqIigHFeW
ejLhLXxXPv5JEbiRMr3ed5xWmDsPwsrgjGk/JDFJk/ynhsqQYayyBNt8eAuU20Qmd6Ajc0cK3gof
JFrrcYTlJEMVUNxANOucxViGATT/wJJAgEdwsibvSi1bmwS0ka2mtZFrcPOIMK8CfidOaSu1Lr0y
v2kY7yKeLdoPIkniCr+ivdVi8ZzVjLecYaVLZCHzjaK236SBL0pOCgO9x6B1KrYctQEnsID1anYR
8d7RpVVxhKNeCkectDjHgkLRYP6DjJDWBqZOWiHwvZpYEnYKkzJLu8i6xv4FZ2Ck0521vVY6m5gV
WqJwR25EeAtjAW6LQfF1StMyewlZFLW3lDmXqWq7Dr4IO6Qa29sBDzt5QgSB+2X12aipLx4tQbmp
GN+iHNZwuAAWiW+mCp1BQlzEbvLv6SbgMgnpRSwwi0W9D7K6M/TPFtqZFH40WPFroArKuZvHtd78
LXETHphhGtUVG0G5/EDGzByRlYEQPzZP4WmZJO/1wECnJyEpUF6I6MQKT2awswEHmtUfdDuKQs5t
Gu/CzDiqFydF/kTzpYNKpQngsSQdA5zAAoiMM1NW4poPmrr4avzfQt4SEgLexzjA1GEskjfL028G
GxYOYJaEyf9bAvE+z+Qr/vmGAR0xvMshbsqdQxzHH7qAXayfCUfYl4m8KdUFDQMYu/K7WNGtKLDl
jF/H9AEPft0iUQ8j4zJpb1xEm84n32G1sJYgVnVmD2T/M4UjY5Bjk50M0iLs0uAeFmJHfSNLES5D
M2SPZWc4hJ+k2laW55e5Z0fs09wfa+VqjNcuPyrhZ6smOFcW57kan5CocBQwD1qivCY2aUMR8iYi
ZDH8ktSNLmTCiase4gaKTXAy509l0Tfs8ZtApaGt7qMab4tC8jrmAz2JTWFzrBNmd7j5IKIdYb73
neOlKlr00sTDRl1ZaoWwDn2wAbYIixqzqxBlqJq/ZRTpC+ZCM1lMKbksNjuoqIXo0QoNv8l5VyYY
sefdSyrZ9DQw+QysVwPK0QRvExgBmTOusiT2FU4kbF4qFJB7AlyRnqMTwAkPhDzc5PN3QsU66xeE
wJsFf1kpXqt0M6toNzAbJ3Qk6D8c47ueMqDJER0nskC2q8FgE5CdrSN9lRrsdk54Pr1TGewGJwcL
3KUzacXrVO4ewbSPcILI/yWqLF8F8ZDxlS9SF5zDlHrLDA8VAsYeRrwN23DbfnZLwTNwVxfqAaKf
tADBNjwzJuANw5Q+3ysDY7jI5wHxeVRPTlHCMZGYVmPYOzzD/iuJH5gkM+uxmRF3Ryk+ppLIrtZ8
K2Z0YoBXiQKqTIlSPJBUh4urz5MbdRlMWPg53I44zCWEGYQU78N4H7SzmdCc6MNRy6Y9hJhbl4aH
dqiv0GoJvWqrkuQFmXawQ6B7sWD+DJB5TL1i3NacIg2GnokUfeYWZReXGWJrnkJKeLMcdDnecX+g
5QzdtlU9ybxiJc4KGo04xUh/JjgJaEmYoUUNcp1LXudrnT18jB0qoWYbIn4R1oQQXshZtSOE+MKs
DrfLBnKqgT5lrD0Jb+dghHcY3xTj7zCd4Y7r+bNIFC9tjHcED7Amq5PV7xeToD64LqynuwWPiaiQ
vYZStMXbUoV1GEBcDyt2cqYeZn0d2+qtIdW8wHq2pISzxt+e9KssKvd6ldxTyIES3M38A/c04H71
QNX9zG3SG4wNYdm0h+ATQ34eC+eZ87gVhzonzE0qX9k6IPA5Ghwy0EdnM5EuNTCWwp9/zJPLOMOz
x+qdsdW4niblPTg5ZX+wbTRWdKrMPBOLKIiE7OsvOzuVRX4iRXnbs9+rqYj4GuBnKislv8hVweOr
voSzpy0qO9FDmf7WyqVAJ5Xh4NVpzNe589Ow3ET5uNJh1Sc1ZDZGmvmobHpb25dY1pidb8z4Kjf9
pbeQjExvJbbNSzleZmuCWIEaf0r+DNghlBC2lH5nVvOfGH/gRT/ZnX6PeZ+hVbfaMq5taiQsPtaj
WZzVyNio06HmgchaWrLhEk5ePH6Sa8oUAMpGP34Qwb5ZEiAYMwOAKrqnbdx0fKMsMkSb6nWevoiD
rBvWWlbSHuhKytcxZ7I0keRMmu4OUvZFXb1fNIB9uJNALBbHElSPJDS3OZE2ZY6OiFhracL+U6J5
u5Xz32D4q2G4ocPMICMHbtq/27WQaINRG6GmiKdTQY8TsexYLVwfSvQU35/Owv6lSOlJOlC4Isq2
TTkeqwLmJSlf0Luamm2yy9HNMJKMTTR4CucLlvAAqDUaB9M8YMlqqcJ4EZKose0M6Hxw4GxMSqUI
jbI1uu1yzQjVaSrV1eFlG1BFkDFj648rxrAn0JfRMGFUSXwfFHKjmpYRCV5gxoTo2StkIo/Dj4WT
U7cJizPr/+Ks5YZIjrnUt/VIltVc7HQPAgnPJxONEtqAxHaIVL+3kS+ZKcGxqGWbZdf28qmH7yWP
fycWnxCD4wTuw80pb3E6bhUFug8azCZObyFvzLrgVOdg/NtTTQzY8UafLRZCxI8nerQPZ2nFWHoz
V85ajwqyKvBuM/BFwO+xHJj4ht8mz1WnfFUF6/EI954bVJNYfFNGYq2xrph9JpZxZ6SEm8YIlClo
4JdZ6JtskEZRt8EdqrMbuu7rUjvnVk7fFLvH3nX5CmIMgEtpPSVXU4PwFZZrJ8O/7k1OTkwUVyFt
D67+raitW8KusTlW4FwouHPYgCUjg5VMfi4KvhDYe/UZ+oBa35jNuCV4zGPftFY6xOsufehzuNdN
GkXao+Q5o0OLM4C6gUgVDNjyKXbZgy9JUu9Cw7ho5ouavcOP5y603EYlvBnPyigKNyWjRGHMy20O
+eVaWYB98a6UnhhA0y2sCpVHYXZT+dshtrpb8KnNvjAbxqT1SgZSpDVvrD1zUDMx7Uhg1Eg4M58V
ilbTrtH1aW7aMBdvk9/SVN28FfP46YrU6S2iqwyNjKwiWrH8PmOTnHAacq8JQ3fCokQTemQ2YXkz
IYdqcrjGtAcR/bUTMwfjHBIIuYqUYhcJE1rUmBCZxCCWSMzhh9t2Bsp1moMqR0TFWDhJpu+QKxLN
MxmGzrehee0AHI2294aMnLOFxFmCsvF6WFcsqa1UYNwJzmBiCYqfVF37td1u5olOOVMJIqGdDWt6
asZ03Ehkl1R0d0RXm/VEjwPggGtaQj/d598WropOqO2WDNPEBY8i+xBGPBfWh07raEO04Xa+1LaM
h5ezs7vOkyyLAOT5oekPuf007YXzGhzUVrmjY3E76D6wZGr7g9xN7Ps6thf8s/kbBnZtTvrJvirB
tIf1+IorNPPyAaYLWL660w5acLYpLMjVpm8PdzS6u4jFYCDZOOWEDulPH9IuYc0QK/2+bXUB7bgi
poBRw1bGdFo17Z0x+pXlSRFC39TnEFNYBpX0k6Ou6TLr7izTLnDadW/o1wr4FCu520iFz9AS+YJl
VWeM9B1wttTueF99DZV0LUfOy0IQkQKJuphtXANhNziq10ch6PRtzl+d2L5qcBcY44fYY8UPGrNA
fehLTNlDk6Qbe3GA3ZKjJ0xwlYq4x9DAE1raH0eoJyMbYwVDfAny21RfCrjnwSxhCDZdbGnYCubN
CJSNzAMXAomGBPUT1a/MZFyH0BTkMA+COt+bEC0HiiGoPung4BwwPhRJPqKwSmZWz+iepu3BSBTg
XsFD0few83M0sGn+Gab4mA+qO6T2VteMPXa26bZo64M2kM9WrckiW6E0IvzxGsTvmrS4mgOxEQ4x
jFWGElxv4f7fYz667SJUMHgYTdYRwnw9W2Kx2NXyyP+Ng5LnW707anjwiWT6oE2OOtgOq452TMnq
Hm31rcTzm0H8CpfPvxNI9Iwkp2cKTY+8HplpzsbsdxNGN71NSgQFDbHd23noPMtwfEcZMYyi7iFz
GGwWvWmBLULdyhujTA445uwzUr+HWDlo2tnGzyeDSaQv00ah4i6c0zC86t091y8jymdQg+DUpoeG
co8iUNla0ZV5i4KKtD0S+TpgV+38VpnEjGe7TPsa9wkze1YT4tyvNP+2K0YA8Rl6vlg8bTg+GWkq
1j9HWJykwbGhO6o5/tqp/WK20SVSL+SmKW4aykC15mkRGTAxhr87E3ZOneJfBDlHd+W+2xD2sTKN
E6whftFVA4FT1bExQ0itPesPPvosyLWJEr89L5u88wYTvQZ6xRZ738noN0HxmpJBVeoY9GN0DccV
xp7t1kHz6+wXpDwzk4a5iPc4xEaAj3xrmVMavepwce3XDgIv5gqgWs0+ytG4RcOHQbWDGZ+W7sp7
KM3EehLJBXabzcE27iIXExR0pugtsQqdY24s+8VItL8iiNCqKB0FzGoAzsXZszW54jRc2REqLgAU
WyfuWFF0g8qNMo9RVf6yALQUC6oIekdsiVfT5xgHWGopG8xZSf60sIoxPCe9SrN9KaRZ3A8wRQgw
G/V1bVqMBxCplasI1RYIHjyGtewwR4pdY35iel+9LOmvA7o2jL6WVa8l4JoyEgnCsoEhKoMIvT+g
xcGdRF/TJbF9X5oQ1X8OLwnqW5r0d7kzUMHOftoSRg4NozOfBTS4UomgmCAFkqfuzqTwvenhMSX2
oRxeHZwVBznf5cqzB5YFhI1DwOqs2OVJesqy7DTC35dC+ZioWNQYW603qGU1D8rXjE5yLlGgUSVI
jGCm8ZIw82zsyVNZQ8da+ksU8CmUrJfpHA0OHHpzKy3w+pr4UyWxpGDDaSn8a4DFGnMI5CAyi1VX
QTXKyF9C4ZFD6LPbyW2a/F7bwUaZe+zEGI8raBKhbpN4tUm4yUOpOsXPIDfQTL51sg0k+iWnxMO0
P7bRYGN1xIJkVYXXRIUrN0pXJrrpfBwVtuTsWbbnGpnIYnWbQdZkJjTjqzx8OgC8GHUKxvi4Lkqc
AofsCta1remhtJrGOs1uwwIMqFAMQoUkNgq2JfU/QGcYHFowHBKUIDq+GLSvbUfxqj3Sut3j8ssF
JfUho1SNS+21MHsvIKsZOI1gRtP+6XGkCp0WyVD0aoCEJ6AknZkel6dZ4JcHQHjB9u9PoaeQwzEH
Y25ojht1zne1DWd7BK2WI5aqY1Kkx3DEJ2MMILxKVMQI64eKxO2jEv1q8W+ZvhDwh/l2yZSxRvjF
HjHjOVE3mzQqdjz7m67+H0fntZw6ugbRJ1KVcrgFhMhgsn2jYmOsnLOefpbm5kxN7Tnb2Jb+0F/3
aoxgUs0HwJDpuP6KPlXBXEM6QIGQYuwyRC0MLXRI0i9I7G8ks4Do9E/m2Cp2m5omepPrg8swtx2f
VgoX5rcaa8foyKwRiIzA23XbBjJeRe6NIgDaK4mphQ9QKWp6ciVhE6fCqVb/siLc0ctsewFxNU/c
tg2+Tshq1tDbNH1duPYuW8VdS4rwJYjFKcouvkk0JIworo7PidDtfKJzcUYZEseAIM9I/aGVoZfF
lj7z6Z3SVpK5LPFNqhYztnXvL0UjX8U6jiseSIV1N4fSHvT/VNNO0l06RpexoHNtEH8iVSIsp4Kq
wqTPvDe2/ZJf9MCwwkD2sZJkJQjiPshOKZRbScOX0G31BqHCFYjJ470C8exL4nzkfWcgEROrmG4w
HdkChjxD+wa2stDItpo0RzVESOBbWeKx1ldRi/GjOrckMIQM63CHg9FQYYuoP3AxtkG4h/Nhy6p/
lml1aGJq4KJ609b+aqQ1w6orVlJMAoSpe3HY1a3xpYyf1D1qRbtseBXMe0B5DZgCp2eAHKUQYb2R
bh2Qub0CxSPfQvJdaK7yU9dc+PX8joeIAp2Eyrc2Jle9l1xpFwfuPRUiKCESkbsj1uEk2LlwKITs
Ubvu3NMAQGFCNdJ1UT2R/9y8ga/KeZ5ZPDt9UfNgSvQ6jf9qUEGy+xHdjUjsuqt7fonQRDWJzjZh
JktL1ccc5/FkK423rRv5GfAkp6LHMpDx/lfsUnIx1+MIBcxfFLTxUXfHmXDWcnKEEIlh2+jGvYYP
VAZjYhYoyiBs/HTieZBk5HSYdV+xeDVYyxvOhKzl8HBnQvemFpUZqXlKU4ObAb8NhTlLREPTuG3Z
O6r0LcxTxrf/BwUepRJeOCwtRCvb+Tjru9J10IDJtMqzKviuzEMen0xshto+wZIiAnUR2m7OSgq+
BENOt4ZvZ1sqcpnxwjXCg7X0O5m2HXfT0BBuYBzRmXPI3aHubxq0v5oC7Yx+wrQ11x1bsAprodlJ
ZBCaYAsJY1OzVAXgKYiX4A/F8FluiJvQoR69U7FeaEBSrKa3o5IKGsNYxAiQHdMIKg0jOP4R/lsV
HlQ17ZnU0QBxsw2A/2le3oc4WSsNuCcIy4VH2Vd6bcPBxto4WUZLA4a7Snqf7gGnCKKd763Est/1
RX1Uw2rpKS+pTyg0PKjBNVTPCdjFAtCj3CNSwV1BOnSnhvfuwNSWf+NPdtNdOVRPg/gVpFS5DKS4
FWuW4zaZC4q+1WXuvNmrju+9BsiE7dbv/00ngzC+1zza/o2ZYpI9S2PdIO2jSkvq2TI/vUQJ0zdc
zVnrt+jmuNrJkFinQH/WzZMTLYz5BKLPre13piIhHjJKofzIlL1N5o4gUNjZROqk6MXy/8U94Wv3
Y8SQz+jeE+O13LMKWsHSbw4SG5i+92hibXk8C7aNBFNLlJ/c6jTK7dItalsfgADYGlclGQtzeOoa
aBAKNLWdhl0qUbi7MY+HqoolguFNr9k6AVke7O3EWxO+pCZfuiBmlbhcGlguVHc5ZBXQ72bucqdI
eOkt30Tr+JglQiLmTo0lMq3OeX7JMRh4RJapqDfFvVYGWNI70HPTRZOHLeIbYNBa/rCUs6AnGeKZ
z9cmSySjj6Qabs1vM3aZuKq2ZZlsq+Ql86vkcVPnUJl5C1opZ1lx6uPvAHXOZOxU3jp9HWBQMEN6
rxR/5g6PnkE2lPuGaEn7KnBYG4A8IcGo9VO2VmLfMZUTmQRxEKX+S+O7VBRx0fUsEeOm7yGkY4cu
WU0K7rMCAeheVI60SoCWoa/Egtz8MKL70HxMzpqpSBbn6I5YVoaRYwNKav9OJKeniQMFAoWKPY0d
ooJUT9e0ItYQGTZZeu3wDrSfvHk0/m9dflP2N4uRgFJWn6ShdDe8B8YaXaptyKz33AWG3ZgYC2Il
4LrOAhSDvDuKtNmB/dfWms4do1KfU0+vUayiZlcNfH8NBR0sMPgHsvIwRKsKDiXxbthCJHeY9RfQ
gaiVSr/9dhPEh0B4M2ixWn/rIQkrRJU79Mosj+chLjdS4tse2WCEDhao1tqQ0KXldzukUPeouzCA
4Mq0bOrGyUoJHJMiYS/rDY6FESEDKjBE40O1+cjZuef56szfTDyBbYeqHqaMt3mJAizsso6F6YqJ
TFLUKSfGY4o+o0Y/QeQvSlLzCpFXEyYQHm7iksSSI87qNdOTcMTVDf4n26a4FWA3w3w2127A+yXv
zfTgx96CFsWVBii8FDirUEWQscWRLAAQVxZrsQMDL4/egvuXGn9BzPCnpDCSk6w+Ow/9ZBr4owV1
XPE641kOgQMyYhFb8TJfN0Ow7OVfeuY5s4FivLa8c3o3OBBykSuChT98PIl9hEaQBn58R1bGgjnR
7Thesql6MzkM7CQymI9i2DW3nvVpPRL+crg0Auqr8b5hZgbuXhNDjc3goPeoJdpi1NWDnFFqUhq7
nK6wSJiStFgjZHetqbv06DJbG9nTgQNUBK9d/EEy+bum34jyjuTZLNMek21PaCuHSlczeXIAR0aB
EZkiqgh+gy36nvhvMf6R8ALUtgrW1cp4Vsh2ee3G8HxH1X45rfbcF7q7KRD8MrGn03zDzZirH5Ag
gmecgoFf6ogzMHgUhpnTOysHCrvtnydgQMG8IY6LuN7WHeIPEi+PMk+ma7HSTkRK5o+YSVLuHBI6
eYnHEyvEZC6hG/gT4Wsax52ofnnFTY5Puvdb5+uEu36vbadeTVN9E6tbJGa7S3LGhRQMFDo+P+y8
BN3k9Kq1twxPEH+PiEXe0mnZCDYqNi2Jo1kl3fXqy1N2g/eWsLYgAe66gdmhKds51eaNiqq6KShA
K9WW4uN/CfmGSqSysdoXieu0rfQZDA3fpYH6nP/lSnapp+ti7NsZ4/VUgdcfywdN+TPIwQgeQQMG
2ClCcS1hWGrmiW9xRmApg9GVDqdJ5hnyg0E/uslpq2wPZv/lEgU2cjKlGE0TuJux+l0n5VL+N3AI
KCswXGngtBUHWwQWneRKhi6MxucBFfEmm0vpwZBKhaVObLupud1SVJZJ41LF4TUme6PonxMsVDTu
ZtFwitoY5VLFvSZDdKKAjsyUjFKZ2+TVqKFYFwGzXbx1yONyfBagPYoTIcyBHNr1U0bgRwY5MwQn
HsyCBCEFKVLN2WTYBPm6NuMvAVzXdBmss7fAqsmXEttqpQ7POMfiqB8qnptIxzVyU7vYkfx+2gjo
hb9LebFtPfPIEXXrCcqhiIlroh1JWk2HFywICpRI9TGaUzVWa/07aYOF2OJqZqJNfRwmsN8xx0Si
FEvJBLQGpzyHcJqAFqPRcMNbfypdkx6E/mYpZOwWZZDOyWriCwAdy6lBSWHnwPetKBbDXIoMFKoQ
XZmhUj2bCtKidMjMdKK+15j8pEuYWeQF8S3zglqXZirXScHOhiHA59yzRT/atUyijMzF30tRHL7D
AAw60pdC+iecK705QV2Wsn/NFMNuMWho4JCZLpnMplx+el3f2kz8eVQT+gcKWqtDjRVa6pq1mFhL
jWuGH3lPSQa9Bpzp/7jo2XRZnTnyDJwLC/3LYkZgASBS07dr9qeKpzyaUMTyzdIvlALOkmHeyHSq
pyH16Hzd9E+mWzUQYcgbM4jJs8J/a1ALy+TPs/6iKXGNLKJAWCup57QYE4tR/zX2TFVlSvNACYbp
U69+Jh0wGcF7S+9OLC4WyDedjWP63eSYAcUiWkDm/vJxV8bCv3gKLEoX3uy5pZdk54ZtQ6PtdPBx
EbDhyzu6QLmr+Ojyfp0oG1lSDpxRBY1hN2t4ovyUw1JSAzbIqzj1mvUy40XAk9zJ1MbJjH1IvC9F
DFNevXb1+a89rHsS3TwlCe0geva8lVoQLYf0PqonXy8WJnaRHqaorAMV4oTUXkSNnPvBGJ+10fLh
PFtF1Y+ae5GxWg6O0VcLvUn///kXdFTEcYvqs/D5qO7Kavj7YceA7FVEDLNsadyaS69fGAhw0G/p
gkiwzM8DBAhPdldmbC1dN1mY5Hg16coKnuFQGB/UQzHxH1dCly8NrDiD/wrbXRfh3WIfmeo/c5Cr
JgmjDXqpxKjFYFPUeMSDdmtOsUg8HjMV9mrBMag0H1UDbaJPHCFBhtT3hbDnbOzi4ByqkxRlyzr1
l7nx8lSUr5YjLpB8EqUKm3LJj89SHrkmwIQRV6KySpAhfdGxiMvybbnAOPPsnMfgS/pPowM5x09j
QcDjTjfFTQk+zY2BxG++GtJhKRK7FZLk1VUv7/+RYT+rULYDqnwrCE+Aja7Ui6a4PJVvBAva4Qd8
BvyMptlxxACncvPHWJt7PC5ruhhYeLuVzIfskZEQJmO9XeMRUDubWqJLixNT1ogSS9x+E+8pBGuj
dde+8IixDmAgylFoG1ZWaUIuKByb5GGdjJ5jJQy5XhK0hJafIk66hTgqVzVItqKGUt3uonjcFJ6J
FdcpQu3XxLjTdQByFLex5jHq6UyrhWOK3CoUTGJ9UM6SMjP8cZ2WLzbrXpxRLo+FQ8Aixb5WpMe2
AvJAuu3GaF8qBifq7jGLk0aXoB9rdivfKzwZZXjIa8yYIrw0hiG5lp4lH8xhte5o9dFEqndUju/S
b9fCTMQmK9bI+dnCxeemQsqqqx1ss7mp/i9NwNJBqkNkgtDNzCby9mH/7GuTN/h7dD+J/B32W3mg
XUf64cBAgzddwmJsZ/mdTYg3mQOo8A+PPmUzFU6VZ8I7Fnakxnj+0lfCwS+N/xrWtNw8KNbJMuHS
WOaSd8cp3HrWTlwNqinD5o98f+dmSxd/kFETimvcR2+9q5BZfP6XDD9pCjEDcyDuO6E6eMwuLW0N
KXrmcWKiKsqrfqjI/h6HEhyBTm662vaoE5PYMABBhc8aOZLAnL0hiuClG0yPOsPY6XzYhP1Cptqh
oaHyXTUl4w1ONA3n12Bq0ouCYuf2XF7BQpF4F05FWJpc3Y7YQnLsuh7dzywkXVA6moQfyTSlzcjw
QMWAGeSgDPNLhC8MihRpzZ3cftw0W+QYNNqe1ZswIG79dCUMxFqfnnno2nahcKCLEsXm8ETrxMxn
mq/wNbvk7nZEd5R9XL4LDHrMt5kzJftSXZHF4EeLmxauRr8AFj1P0LtEgaubC6xjTA8GQsX/UznY
ZoW1CbWWktadTFu2/5ea6qqv44NgVSehr4+JZcwj3IoVNYNa+Q988JIm8MgYjw1ONKmAW1GWW9WP
bKgr2yEaVhNntSIabCSJ09U4w+YVF2dP8I5tzXge0yZQRkHh3N1WlxwYDs2xY1NvAgowu4QjXrcV
KTYM809QdN9GJl9pMuhIymIr21Ifx3j+FuKo867+1DA+qzqJ64Jv4+cRZHFuJXiVuNAE66FFdgqH
lRfheOy+UtZx4dA14gIyg2N1EH5Qij0ClT7G54B4QgEVrFN0TJ1fjNOdhptQ4wjSDesA5omw+tOY
n0pGwNgoZwTPQ4HSkqn4jSRHzk8US+HfP4swy5lO+Tm11FMHTAO3BZszD75/NCQeVWJJxDPqAE9v
9dWmxqWagHgSqqeEJ1WOh3OmDiBBJEcT2Gc194qkBRA32Rfil4tsiSXfYBzTeHhxGDBM7uZII4E9
AF7b83kzowFiu5FNuFpx2T3azOJYg3+lpecjHY6U63InapHDQ0L7SrKZMshwEV3ZWofXsgmvcVBu
41BcDhJqHcevqBiBFQoH2RuvEYUko4hZbTzw4vHCpX4LXIDxbPkOW8hoXDcmnEaabrLeXA1Q5FSs
TqlF3QEGEp1dKXPguwj1AVbt+K0rhzGOHDmWF2G41MdbUkaLCO1aEPaZScuoeVDxLqKfKu5fS5LA
5AQxDg5Dt4hVg4sR1ae1ZlvCJnU/vLDUYsxwiZWQ3bB65XW2U9tXEz3L+qnJF5Zlt9QYPuI/FZ+y
bhyC5A2Jzu4KFnf/poZ3Cz6XVUXz6VJiDuMCv5TCCdHI8L4I00WcYIwPGvMQNOV6clDpqBWhjxXF
sNYCBkNGZJsxAweU3LiHTyPceRj1OJDQS0LqyJAZFZljJkhkuj9z7Z5z9YXfPq+S0s6EXdxKMz5z
K39U8WZo1Kh10Qt7AYLdJ8v+CM8TcmVHy7cVKkAV7ysVMHgifmpJ+oeRIWWxtjowsNEp0r1FgVtD
Kyacj7mpppM+T4s4tt1SyRlyBrZf8LvxJABm2ba1qEG02POBZYxQKcy0PSs86yX+vWIea+o/DUt1
rOuHvI9OWe1ehGnOb5Ib1pKAsoiAnb6GaELVKXWnYraXOF12frakZfmgeIi57crN/7+TdQwt0DI7
vIhsg6rbUQbDfCfYu6r7FwiGowYjAtwQ3aIKN7Efr1KVvKP2SZpobrBNjS1TeIQww6LXgPLUhobw
ZKBjAi968lSFzC7G+pDivkdlHQA4JNoNEpaLbiXFp8H9F8FMNpiQeSweWATG/F6ygXDgBrSMVmv6
ryBcatXRh2KvoQQkqBrdTjMQ63CZxmq/1BmfkABC33PR1VNiZpIzCDp8GPrxKlJ/YjrcKBvwv3rC
1ngH9ItHNEwL6WnqbxHjCYLwcm5umPHvRZ5zkamHya9TZDyZaOOeS2+gucsQ9RTvlwdIUtJoQNF1
GgZkZgRk41MDaTCX15FRBs7oc0KEZq1MVnNOdzyudjeG36Uov7iWSLNCp34El/ZSLeUz4fFJz2X8
w73DzH1OrfiAGgRWLV37wXBI7tk/QLqxeu6XEPAXgXASy+5SZco+6Xnw8optOM92STgcVQCgoADo
c7wqwoP+XiH5br1ffLUNFPR6lSeM1kPHFL4V88jDO4Adp4tGNrelCA0MEZqThe7tOPf4BVFy/GRG
HeLj30jWLU/OVlPwG+Aq7G6E8ND01irkTZItXvJ4F3MjIGJF1wGp/pEEDbIgaCPqnwkjgn2KII02
Fmd+IGDmmxBAqv4pySv0V4H7I5tfEaR3AgOMu5gykRADO93Bmgn7xwAcpzz1uExEmsUmJqBEUM50
cdcajKYMi0khVCRFRDDD0eW71Nahb8YKnDc+lKxS+skPFIygOf64I+s2UVj8jiCuZ0110PwTDboF
8XcdVUIC2mcuQ/U5WJsmqXZiK/EGjPNgwD8OdwgLlG4RRShxUzJ8JqNpIjsbOPdjBud0zvrpBWDA
xeSN84jsQRBxVM4BbrTL45XIb0Bpblrv1ZOIO72p0wEYYWt6tqt3gc0fWCdcK76hACxTQruLRLsW
djxvrHbMVSQZVIhV21p5IlVQjS6j2l/0qrS/c8ju8dorWMW7ZhqO21W7SVC3zEJ4WGzZpcuK35If
GZY9QrNa0fzj3qbhiBaPTswQw4OZPTTS3VPkNaipC6E01bsr/dsbqc/hnJsKVMaRHWsIP7kdTjCh
x9qpRMuSWJ2pNFe3xpjApC8DHOlTI2EZADHDhU+7Qnr1Ev2HqYNMOgm9Y9/V7wFw9FjA2ECDw/MD
Zwr4j7mIhpJXTrXjlm5P3DVqtu2w/rovS39jEk4eVXEu5GdW31sOEEnULIsqBn7OndgFZelHCwPR
udZ93lZerPqUd7hkRkILf4aWw+W05gGAbOPoJXidiBIJhGRAQ1QKjCIs3znxHnAX4K+Q8XPb0jgr
OgN35GK46eGjpbg6k6kBwCsQH2EIOz2bcMBvCFyoTz1C+urZG73qltN6MW7y5KoOeFpR+rvh1KmP
hloSfrD1GDgCBGFqTWhHpesnE7ZlR0Guz9dNimU6uf6fITxqcRmjg2GdGRjEWM0lqM+KesvMXReA
0vSxsHDACNorWpEQ/VVmD3asmetAeLvw1+dNVqk59hpbzb57wU6kh4YFWnwUqNU5oRGENKU9B03r
JFCBYyU5G762UhjRWc3GFVewKbzhW4l3GmYss4pXqtwxY45++DNc844FfGg1BYMmYEaMwNuEdz34
lOzTFaNRtbmnGLWanVreaCcUGarlxSX25JkOXdwsbe6N81OzPL2ddnYubYpOZu8Hg8ATf7V9Mhds
r4vzh/HjLJrHszM0jcUZ9vXM5x+z5ZpJOX90XT9ovpz38+XxRL504aQzZ5yfv+c4Hu69vaNcyFYX
TrBWT+YJTin/lx5g4QwO3hyP7bqf67MHPLrZ9Gl29uUyzGbrnr+Dv/RULB6P73r26WcnR529Dq/N
YT7MDufZOpitT+f36YRPfjabb+bOyZkd0pl9Xa8/u/lmxsfIZyAmXpu/zTBbfV3mf5vpi5p8FWtP
qNJmN57xl05f+MPOamNAXgVO5Aj29B3yba8d/ue9s+fa/ODODq9wtrlJAPse4YNBSA8lNbQBO/dk
irp77n/z+Bravja/wmTvGaItsFYFGA6NfrovZax01mqUzduUUohGwnGo4gk2OMQtPQ5sLZT5zyjb
I/sX6wIvzrNMfzvdotCJWVkhIboxjAzHImN0ha5jAkilFlw1OQNAmSAIB4wWwKo1D4VLmB4C/E0S
DXQKxCxL4jv1nySMWbaBiwIKYRwXp4fKEJgTqlej6LalhFIg02Ap+gPXYe6tsNlsLq2jFN/IzW8z
3JEMdwcMe7Eob7oevoDnzUtqLyxg9nFpEgGjMEMtyYBRe9mp/TuoN6EuLkQ2hUZ7c4YEMkaAgq2h
PfTA9sScYUqz9ijoan0subUjZ+yYNFeZsXiO0R2lfgoNWdgpSushWN1CXDZsQe7IIQXJFDdy12Kg
AJUwSseyPteDi6yeLLir7VyyRoV0t8Rr/Nf2P0X4U4U/lOf5gTpvyqfZzHZD+FNYryj9FvEw5tWp
JgsNfJ+7z6XIaE/6kpKVFnwN0sWULr5xhd8iC2/Rv5vpzRBvgXnX5YfvfXMR4icbmt9F8dOjLzR7
2t5i79uQXlnzTYF1yVBd+3LxPlfeJ2Lco/4yQKaOUgqYFXPU/aTFyXOd3P/0/qfpTnq9Fpi4KzJD
nMqDwMT9270J/ldbL0cM9cmoTQdIDnhAnUwHBG0VrruMU+T/BFDLMcH/pNIp5cBgjJcYZH5K0DCh
/ACpZFBsutuwWBu36tKPe+QlHsG1VdjGz3AbN82ytHF3f12hyclfVA0rQEljhhpXyXDi9Jo3eFm/
ZahsmtNQ89rPOac2F1a9Bv9rtsT+tJBse/AXcwYwhB1Ap9rbrV7OcTUKF6iqLuRIDCebtryAYK+K
XwtXnZxyBX6b2Tu74ltSyMyvtZSglhNGthd9q/2v73/aEE8xkIONH/5SbQQKOw7PGUH+8mz5rHof
uf3LozefRei/qK2zGCWH3+7/MR2E+rl2zHfJq13jfgs4T/CJLBgj53aXvZJXwOD7yJzFdcRNw3V/
zfx5XX/QuB7a2ryhvsGxuElr4xfBnyM8ev32y/hF1qw5HK1xaWPCxu1EMyznfOZrD52d1y336UH7
g+egb90XL4CbUPo2I8uCeL5v91w/sC939ZyU/fjh30gjtVNDIofpWXVqHRmXQXKJqfhY06uZ2jq9
kkv/M0j/ZDxfwW/8M5ibpDshYUPKIk7yK+o/BnxsjCfjLDWPSnKMxj2HQMyDhntmdDix18zvNntl
48K7tMULEyWTeh92mLaQiw15l9ZhfxnLOye1Dstdd4yLgysv+oSK+e9E2AwcpIChYF/EGuE/Q/Ur
Tx6i/q7Lt6y/u+La8M1y0vNekQ9mENcSJ247egjttmle7MLMATRHUM7iRmKtwFH0CeRXHS56i4Mm
stKcusNe/sfQt2SQUQHKuKfWTdefI9F27YkE3VfXTrsyuAkqdBEEK/hyNrYDBjtCvUEfCon9ZJOb
sG3ngv9qirf41xSHnFrA8OFlBwbVUvnkROsda0pZVnGzB+6pMx44DpMAfE7LZ2ysyxuJ32VWzVOn
v1GmteDFYFn3KL/8E38wVKBgz/BTlAtpXTFlJO4+y58ZpjyKSeu5zMWMxKdIX888OHgv6W3gr2dD
d2nr2eLaHa0Vd/BRsxOmXvUkcvzaZrIs8MIcgMSaq4T72JoHIgJhVgEh2UmcVYGV1CuOXNnveOcG
pf1lNHNmjvSqxENdzYKKwlFYFMC1FvBEfrmxRb9GtgV1nK81un2KGuO6samMzThsGmPTqg9NFpcM
AYqUOF5JDIVVNtKeNWuuAAuw4DIi41zYKrj+fGEnCnuw6hxm/5WqfOgM/LHJbfRZrln2dWikDVaJ
nENbhn9BB2tRdtwD80Y4CBtfBd/fJjNMA1er19ES9l5ziEyO/gA1uJ1wKKhKJM9XrHbLHJtdHKAq
XkWk15xaB4GARx4xiWm6BcmNY1174CoSu4D8yHwKL6wYC2t4CDFGRn90amwUbV6vxAHsuRcy5NsY
hCdk69ZObEh8lZBo25RJbs+fA4JkOA1xjEPxr05Zlk8gS7Z6MO0psF53EdCp2Y0gdYeFpdyE5lP0
19GwaMoZMN96MzbAt4H+YUSrfGAk18LMJY6fdAyi82stFte6Kz55GTrvSHgRLV5VxhEYSMVdPRZO
RIA1IjmDu1ewi+vdSVB/OPGlMPxUjrhGgThGNk9BW9dS6GcPI2RZsTZ9eG2ppC/J2GvdiE5Jg2sE
uIzLQy6eGE4qAVfDYptpIO0y4se9lF1Icf3DZNkXwCQIF6kNVn6QxYS5EoRApdjAT1kYJeAy9G5G
2ZifFjXTkFDEbEWWX2YUJXUzXydRQD0RwrtkMUjMTYlQC1d1d6dpQNS+EYqXNfBkuVU3JW3IRVSd
FM+9wKz1A5gIScSwkVFC7vNmYKkcspVgvTXm+oQhcrIjQkp1bQT8VjoZ2bM1R8wD3CHDbN0n14YU
BSjeZ3Fr1fog59FSzSmqCb2pRB7TPNhwCCcgjwmu+q9cOhh8ryZSguE6JQALj6xa7Tqp265j31z1
uKjHktEhUXv1N7MuzCEwFAb1rqc0klqeucvi4VItp6mqo4QdIzibHzIjJN07I9SQa5iRDqh/4oUx
LI1rYaTwSpbDwMnsxmge1IMOnKJAoyYzw6GQ7REx7SajPk1zWK4nqpjQPID5/25wdA/UvySCqM9x
KdExqFyxWHN5mklEYTF69C7chHfGQqriEAyorTSRnSo0sdZgjaZCF8sCHqt7QdGjVTW7gRLFcPiN
O6ZwkVTtAI5mqn73G6hzHT1CTXIYpl7TVlhmGYZi+tD8fGVlIUHx5uSy4aE5Sesxo8s1mQJ87k9t
4nPCW+aFf0KrgDRFxzdd4pMd0vQz5VQcsiqVGU97v8F2DgmhZoExLinYAJk5gcgULrHOyRguBQ66
cnLO+95Gd8IjEiNb8NfojIVZnDEGJ6scvdSvvaWCAyOtSLE3Ck52fZvrM2IEC7It6B1u49oCr21G
k0b/r6/fAQDEIdxlzF90GP0GdUytPRk5jOHH0BMqbay56cFkeWp4XcLpSEhYIGt/KTBF/vin6ouQ
W67sVRivfvRJ7CiTxQAxHSiBu/dgQEqUrx7D/BVMjgHMJaK5jLUccx3vY3o1B4BcMgb90ZF/C4ve
kPtUHq95SyPCZd19Skme981krGdubW0wzuHXdkLCBAaWUxDvabdqs5MuNZPgsRg8uut6jAuVOivo
ujLISVXSTuANzuJdrv4kNVGN4RkZ/3JzwCm58j0wToNMaTC1dfITnOdCYkIALMIZmKPVmQjZ17N7
vlbRhTerqg9hfqrilwlQJaaErU54/auZJLXriro4D+9nHZ0DVhSNKz3zmCYh8IeoFAkU0CIdVXE5
N1g0IhWPLEnp6D5mXMLTzunH6VaIIP4xom0d3DE4pYSS5AHuBiKj32xS7J1y9RTad6tsFIK9EoMQ
1EuM7yZdMCcXS4WI573RNn4Jqja4kvVZt/W1U9lKdJyXxuTAJdcd4zG69KCw8efaFcMmxCRdeYQi
pABIIMEIfRxJiB+7fCtJ2jb+3lIv1SRvrZKRTiAqaqx7blhoO6DtpCfe+b1FyzhSvwLZo7a+O2VL
1VlvpBvsM2vN4H0cOIOiEBHk2SqGfrKgvxnWMBflAMY2SbEKf7QGp4j8b9IuS4yrLdVeQ30M8Mvr
ZsMuCJe3XogYXirxxnkp3A3+V63/deMXJlZ76p3hSBtbE2x3Lfo5r6jA+w9yHBgr/bcqRc8o1pYT
xYITG3tYJTjcjyVK0izpcABoKjaRo8lNshJYMTp5ZZjowgaz2lT+FTKe4S5ZGBr2dIQeLcN7gbew
pDctzSH5kMUd2ls3tY/k+tlNT23m7xIDZ2nRzA2LOpzEInpYzVIcGwNHG8kL7oaBMdlyfMa6FYy8
knJYLWXnaQQSoDlKY+86TW45VffC4znDFFE287oUb2nAvKHmxq4Xtmy5HKWmDbuxTfzTFY+yS0xz
ihZInoZPHgVxM3nMXYhXbrhMNW1RaBfJ4h1kZjK6+dLEwDAQZ9ZDypCSdF13z6yvtiWGvjFfaYqL
fYaZj47SZIA287PNtMTntIJSAlYy5CAwZKkHocX2v7bkjRqclWrnpruRwYt5piATZ9ZOILU6M/h9
y8kaA2HbYEU7Dt6uTTZqj+8CXEn2AtNsG0gBNR6zAHf0ZFZg2wHoQn85pl2s9p3FYEAObL3RdhqR
mqlqRTFb9srYyRN5C4npa1AEmkPmJidbuXwKYn1rovLWUzrAIWYWZgSVJr5gyhlUvjV1bge0YkQm
/dbhhYD+1MsLoUTdSNjlk54DOG9vL+0VTTl0CgMI+bsJtH1FGhFv5iLdl9NTDSqy+yJnQOQdm5Tl
6G15C83sS2Q65fqHCrWDUku3s7gZThOhtx7gbrKWAVFMK/5mRBHxYai7rES6AfqOo029goGE3pav
SPCib7NTJdMOAcAOc3rTFGsTYUQRqV2pEYmtRZnqxxYHQMX5WKO8RMPCTo6dHl1MqsJMhCmk8iwb
XKipGrLYxcLkNw2S/0g6r6XmkTWKPpGqlMMtztkmGMONCvihlVMrP/1ZPedypqYYsKXuL+y99lkX
BQE0zIXbpF4rUvVsIY/TCUTvfpC0LGX0loQrqRe7VD3a6I7N3Fw70UNA+0CRY1EjqTFzH/dPdbzO
i0fpvlEkRLgmXGxKu07XsPNdTFYrvW8cWvbVk4vYcwIgBZQsgflynFjrE02Fj4hyuOWqxrfX9N9k
0GqxvZXsPGJePNHufJSrZYoCtezpq/CPM62PM1Qs+dXFgqOOViuoML6eMiC9DqHy2fwWOHtJOcIA
vIdV0cgj02tX1w+k//KZdvEb5zMpNY/U4SsQGy02n3VblYjTurUf6hBHezfO8M3mPasE9d6O8HcT
Pbgp24OOOi/muHM6eQi75Dp7xp+quMPUB4rBNHsfE4xCuC8LBQageactBtQcianhqrgbWOoIsxDF
c0nRa9cMnxZIYOF1s/iPmMZUZx80hoUqpE0POFzpvlhbFlcgI8sAYpt3IDd5GO6M2ghr4Kj+NdCl
GN6Liala8MCp+GVE2k8if7b8T8P+dHh8e+BckwKKSbSbyatKqw0HG5/zuKAPyuRF6aAMdD0FuxCD
d8Zz2IGfC7h2zgd3kghvIxV6Z1L6u6Dd0H/jI8MZ6c/VpiYPtWoh5GtPjo+TWJ6D7DUhJpyN/NLv
yfF2LiNBOv+pYmI0iz7TNXuPkgWwAHWih8Q3hSvprYpMPdWq6snGmFygO8NzehcYcq9afUwL3Nha
tCxC55Rm5PnCkfSpblNEmn6kr5rWgt70lRmIGl+EOIj+jNwmnlhnk71e+vtgosXqnrX0ZejAHTLS
Kw/GIPdUM7Pxye2ZcBRptfhGY59TtlkTi0jxI8K7cN9nDwF5hjBTQcnjZZ7dmfM3JE+zTgCfpwqr
VN4YTUM0fDFgbMxirdsay3aYVgRf+dzL2qrPUL4b6VommJVgh8tB8UZ8nijyxW4SpUNiffN77rvo
jwLQ7UfKc1BKrC2HCZdm3HI8MG/Xgj2kBJB3vBDNZ+o2v06f/A7hvPGYLfUt40YiQ7xX08HHFj8s
QtXVUqds0Y9zbgUGcUdBau7rSL9EvcHgiWqYpWfmaZ/Q/1WIWaorCgfKOiS/2C1cmJyyBT9y6e0K
aR31TuatjTY8WnwKU13c47TZo2UjUfgp76ezB56hwEU8YPJyPJS59TFXKvaIWhpEXAHwytqhU0Ac
f8nS18Q5JCntvJatXItoxqL4Jrtw1dodNz6itZLrybuUZA1qb3r0LVCb4AKkSDXc8aA0liUctghC
AaQS2ihmadwlB5VKWtAs+IwFpuGsLBepZOxrxQuL0TQaMWTKiG2XRLPWGo0OJlrtk22bN0OWOXNp
SUJ5PD9ZkLc440G2nlReJlH0EKiKtxrPXO7+Zj3WFyz7YqC4UjmB7VfjmnuHLjB2zV0CMKhi88T5
FOUITvGPJDng0to+er2zQvyJeqha6qF7sAyoGtNbSd+q8ULTCX2gaVnlCjEDpo12yqZobVD+phGV
MO172x6z8dP8Qa9vV7c8/gL/VV/G/MdD58XNXOfPYTfgO1pq9JYE3fdAPeoejVj5GNlqDSyPRf1O
646w4BgVP55+KnibPf3myZ94+qvGVU+ahOsU6DqwR7uLpF+NzbY2v1g/ivbLRUsjU1yyM0t2sUr6
bIPPpejEBmFy5UBWGNKFicDY4yhN8LbWU4uFGSGA+/hPuMtWeMiHP8lAsLN2Uffokr8g4gUB9vvg
G87klukubyTTMlZHREjGrOIShvMmWdZHFJ1mFL5bUUIe7okWwwP1YTjlc02CjDUT+oQSSJJiEQXU
BdtCQTDwXJslA0n3045eQXFU85VUAUywDDINzHG8cCRWBRrLi3lR0ZAJY/qJmUOwpl80Q8NHQvVC
zkLKWltH9oRiI22/lDdFIr5WdSBScrVyTwuch4wH+pvOUqXyyRNneG5qGTVYtqklspshO+YHv6CT
Dg3GZ2HwURnc+PsC7a9LMdDkXMw9viht3uhpunRQXhX/FEsilz96qD9FnMr6FQs04BYuY3BLocmI
GvGOiBcVxH/FgiPOcTOE3sKdn2vvRczzR+SNB8FbkCfbEoKMQ0kznDzdQzTZUu9pPjnbE5QkXuCx
Y3Dqeu/zsGWKo0JEFoB92W28p6APEw/DCdFS7yB4D7kW3QcdJ6zvgKnL8q0+0KhatkkhVa5rADOy
QWkIShkFnIbVLQWa52TlwauJVqgjFLDxc1Tc9fCNVjkNP73ymovg6Ov/bKYg6XxoHaIaUvnKOGJh
IdrMgc1FUPWDAeILa3oclcrIbOhiXzNlG1XLPOOgQk4etrRKiUSTj9YQMCllSg5Ynilb4z0IoxXx
Gx14BdfMqH8Lqyc0J4TuAmoVAXs0HAY3h7y4JSWVDPRrDi8Dh2PJceu1C4/KBCHhJpEU9fnIWqb5
rmx3owv21nHzkUDL0Snvq5pSajoM8zuYnJWgCmRnFguSxNg0pSr1F4mBCkd09jVcPc6CJeCNhO+J
GIe2AHNTo2G0HpLOVKux7gysJaNz4a150BadBlsouM4k1U5XX7FOekhCJfclZzPimNkghQNoxhiy
n06Zh5XVObP8w1yZz0M8V1hyUP6QlaVp6a0xgoum9j7R/F6oENGS/0gi+e50/1m0j0JMl3Cy11qX
LdBeL+fSOQzA+fxu2BnS46PadRlLHBcAeMYeHIPRYDFE6E4zs14jxEMdWzQdKJQ/Iw8NE1qN1vH3
QzffIuKNZbxPsnwjSra9MPuuGZvHXrM+WRGSFoLuTH02JjdJ2TNdjs85PUWJpqx0iX0NPDxdYpdN
SAmwUET2kmCscwZM9amVf3k7LHG9bUip2KXWS4q/lCAom15KV59XshETAvD8wWjWUYc25XTD7ED2
BQwodp9xunFyb+NTUZUme9HiyZCC75yZ9X3MyLAmNl0AbI3HdF2FRA9k+cHxYbVa2ERtiVrKRAsd
MUcxPhoypkmLHcejaB6GcSq0F5u3u/CHldYMRw3b8sSATxHLauSkplkfUuPXpUWtPSrX4jyyNBSc
Ejbmj5bYlM6sz84EdLe+z+331L9WhFfmv/zZ0QyPejGnNzv6Y5iMrdwmnYIc26q76kiVh/EMaotU
PRYUlgc4NAHFi1FX40MbrJXNwC3U+Bhi7ksIsP3sUUXquKlJgCde0MzF1TZeYCOinzAFNSEFUYZn
hkjHW8Niru8fROOawFYa96L2q2ZaUNW9B9zIhX738adpnF2EUmYW6huwC1Fx1Zk/ev2d8jwl1kYv
Pj2+G9N5czilZMwzrDKQMDRUi4iDyArfG+2lYLPGZF21QThjzuM9Cux/NfTboYSqKZJsY5HxgTBE
es42wXNZG1+IizzpU7JlL1HINgpae75Ha9gsdti4aShbULztz6CdmmrYGGxQ2G2fNf1lhj7TVMwx
C4zcpr0N4l1jTchw37RQ34HYu+QhhVCKroJ9pMNwie3mQJHkJH9DqRGT2XDk+UTC1nuI/BueQJ9Z
ZhQYuxS0lN9nt5B9QqG+FQ6inmVlT6a9S0C2ddZscrtBSk4e9jJMYQnxYcyLdWoZNVKW8pMK8thi
3Ihn+xDBUNUxVffJyG5rOE133cuJ28rUJ8p/Ea7VVRPkgNfpYUJ/5U2QdTC0yUjbd7jJXKzGOpoV
wXcDUIsp6K5JPqMOLCvlK2uAlZOCRVCjFr6XmUVaKrY0PD15te0fxT87CHvpGNTWofcYBmBybBiH
xscl4y0RCCwTXWMt8t7EE90nSoYJdyDbpwGYUcPJnM7FoaqnS9pPL2YdbVkmrINivBUcDplEEr/N
GatH/iXyb73Ql6z4W8ptvPn42bx9g3D7ya3vOdhzMAOYZqtlrQXnYG5wP8RcD/4BqQ8BYwS0hICg
qvGgGRr7unblWx/xoP2SBU8smXzNUYt2LtATNOoex046vFnDYQ6aRRHi1gf9E2oegA2gjbyMY+Bx
qBAXyrkNH1HjwCamDN6Tfu+McNnbOtAkSkOGdVKTYIOjpxp9KeZrlf0dmCUdGpa58s8bxvWAnRib
umyOwcvkvKl+3DLvrj88dQi8Bt9CovzIGLb7+d23eBsoFiZJt8cijR7MJUos0osLux3aApTISyW5
RwgwMEdHttGdKSYrLG8+KZXK5Razam5GpkmCbx7DqsjeC0Zj1S5kU5fEAMMpx4nj25nMu5T3IRj8
p7TdEfXVGcTOvjbOuE1U5XnukWFW9clrb/DX2x4yzSL2V67Ydui+XSRUtOBucreRYad8nYQpKARl
RmXGBJs8LdCzPDfmtA6jXQbFqvprp190x0QiZ5QcTlBtHNRYcf2X6L9KlQtecFWZEQrEZNUPLjcq
H8R4Zh4963LZ++Zaz+z1KF6RUS+DttvXnr6IGRK6ScPMcDjbSOzpursve3iz94PwCVgOX7EkPwmu
BJfWfBp32CM0lGtq6JNnXNDYsHJuhUoGO1oiMgOYI7PPUj6enHNPqdti69nhtJ4AE/FPJp0GKYVr
EczrugJWodUbi6LX1ICGlqt+TPaFpzESahWL9VqAhAvufTUzgco2TJorCkiuInzAbXSbWELrkPKI
/jTK9jo266z8B+54kdI/cD0/w4qEcOAcG4YQVYkJML9qjMljClCmcmsL3lMXngwdeQr0KUQHYYVR
3iX9on8dseJwd25BguxyJmOJPW1sDHK59VMGwG7jTeGepvyjtSCt0vPpclrxPT7VzPfa71l7WDK+
6g6kfoYe+OxkIx4zEoZYNMthM0DjSPq9LU5epiPFbTY6FpGUPKQ0RdWsn6waDK0MmZ5VbEQa/dsm
4JE10K12yi+eSiwSZYd2xn9Aoc3Bl8QjXapenyYyx1B3Mw0snp1cu2YNKbp8xVQv5OcqRMm6A8aM
guwUTcpdTmMLVsk0LnKAEGsj8GQgRXlZMLkGmnhQtmzG5kuLUqgERROL9WggfNGIljdhdiT7YLxW
SDDokZASIpNEnhXJ/2iVTW/dKitZ1/GwxnCDjA0xbYb9mtw5HbmPcY5mg/HYx/SrdhBWh6CetWE8
rKxcnIxUPg/YsGcb1MoQMZLFcvmkJfpzLGMevnkb0/n4RbscAFHW+HOLTSChU9sMAJ3fkSUVWzhs
VkskhQvB2thDUcR+QuMuYPiItrOkj3DTP1ycax9tp4H3XKCAsfkwbUcxk9udVfD3ZMZrjXs8RcUz
1PHJZAMkgWlXExop/1tJ0MlBtWjyvCE42947Cmk1ScfGA95pzcOi47RyuQ962TNrf6TFvwxVNjKu
1YCs6V9IJIISmj3sjGgNm10VGymLmaxkOjFUV0VWcLg+JrRfWq6fiCVdZmm4H6p/UySOAo3Q4CbA
/v8C65YgNmH9j3b92aGe0Qj65p5s62eWzgsFYSqaYaGWy6VmLeoUSyAoK4LVwgCyarNmlji7uFTb
56Ijf2nkxueeN1zOKBZjanprJMZ65kPuu7sa5Hpgq1VtExpLZzO70zbB7NLAhbDBE5VwxxL4V6GS
KbAu7Z6Z1uoge+AF4Kcg5RkKXCMW2FqxC8+wCKtjSRffEElCjEY93CFZMUqT4S3imsAq7gEDZShg
kUUQxm/diODGdPdMgDITmVm51GOGJrACJU5z6V6cxCWnFbe7/hIP8y5g19QwcQZXPnvxpZteXOs3
QoXjgPFownZt7AMt+ySkYtGXqEKYmJb/RhTIJXlAYaJRFVOSavTiRLPok7XoKUWje6YQGTnxlxT3
U7hi0DZiYUJhUbgfTT+tDO0XisvS1iemJ1y62kszJ5sSI1oAyjt9p2EqtZbNzY6HBQlo0t078kY2
2MHjiFHuBi8Q60zYGAl2LvJxoxbmZ1euO0KU9Z6RDz1+du9sRO08lLJ6rugJFBopnEhFJN+so8WN
0BhSaKLlovFokbGeK2ZOaqCXmznUAbJ0aa+q4tZyv3cUmBjRvZABupr98J12Zy6BqWyXKOMVQUTJ
m3qPCoYXCq+ZrxwB+g9XOL8A8Cp8h4NiKqT8Thm7TULNuVbxbooB+YPrwvZMTyxXwuooy5i1Ub+J
8CbCMdNuVccAv1opLzcRR08GRWXb71PKDrz6ZcgSi+klCQR8+c6m4ewXcbXVjA3GmyWdOZKYimqk
fiIIOwirJyaJFNwj4C3ASdj2DDytIuHKneJFhwbULy94BBkf2Ij3wjla2yMCrfXM/HLQqUYhnWSm
kky9a6699MdiAzSF95+fMH8K80iliGhKP2UdVzdTNipdNpPfcw311ybsCol7MR9LGM8+7bkUf3rO
G948992fjsSgNLV9TLE50qgbFUegb+41jA1pcoBdPCPfLFGaKmNfEnwa4kDW+VqjKa1JW0TuQ+Wl
3Mkx0mIjp+3IjwrVEZoeg3hVEBUrZgNYPeD70N0v7YAZm/4XJsPzB9DchcOAR/PQjiMElB6GE7SI
oRuxRB2JgT1GrIwsuBWIyVK+S5/fRpaf5fSuvk0rO9PiLxQNQRrddrSsHbMPNp81CxbXIeeBY47N
hZ7dsWINUBJ8+dOSYAJtwwddzdVAngMhkdeAi7/W38MEmjzX/Bys1FXCKsDMPxnbFfw1/HFL1SG2
YbUwTCzfQY2aopQrr/hniQ+do4NPWELytG9OsIZ4KlwsVwI9etRvkBClATMCxFVx8BkUv5Ln1jTU
fi3YSlpLTgJeXAGQgqeClRE/nnE8FuxW//FgL4tnk96Z3bvP16QON4fCorN+NR4FXHCwEY1NP1vg
MRfMdncZUYy8WnRIrARHjvuCl83WjYV0/ZXOwnIikgwpQJcz7Q4Aoox/XrBSxQqwrqcRJLCgTazJ
yAjajRWNV8O5wf3k7WX6MEfHkWUPS4T1YP+0yELZv+Vo8YLgrFnahkdF8NHazCUlBkJV9/httII2
/w4WbDGyKtbC6iJl+lLVJg/nh0VlYoB0KxUJCpGwTKxr708nNQfXY2ZL03RnwIFLDk2GYS7rIjqg
hTUsxuygyAXDNTA7xx7zwcgBwNwndF8sIrQcjIc1nE7NkYcYVq7pU595Zb5Lp3WR8zqzFH/SzfKS
m/pbbfYIcDwukXIzDtOHyAhAVaP82iA2HihkRB01ocuqWx2oB02PzotviXw5hMVZy5F/2tO6l0sZ
PAw/3bi4z1PkOYONS7ZiIAPvFr1ziWBIaTGBzPJ61/YtiMld85mKxrSc6U2nHEf6tEFEnUEzMG/N
QPftwq8N8Cw0OfZKijmDmmzuyXYjiiI2eO8o4PAc43zKMsU0QQJA4cJ2U80mOdAaH6mPwQq12k9u
uB91Y9dJ4qeLCuFasyMdnPbdZOZIkHCa5XuvRB5JcGqrsm161lXdrY/wdXss8Nr8/7CPGNgHr0bB
7kILk0syPBowaJPxOfbm1u/9tVYFrxIznfaOYx/SDueOz08et4721vnsrfTinUxzl4K9ct5GdJc5
iV80yxcJYK7bGMAEu7BjgvGrAFUcngzE5zZfuwN5XgPTE7tuj04Vv0FGbCzzyzRQy+aUShAZ2Sqn
WCfYVHvfEdh+6ZELQ43RAISQlEtecoJhdnF6ls1JgR8u/Cjb7qmu/6ZxKT0+AubL9iD2DERfw6FZ
KzQPAe7gjByKE00N2E1ePfLfjrH3njDf5nEd9XpZx/bmP8CB1p4igaXKwq76O/B16PW0m1lx+nrz
sPtndPFjGi4cXE8JfF557EgFNk12rkV31gDs1UyUp/xgNvRSx0qr1jWwmXq49JQe+PMeHReDixLb
J4igwN3DmnLrNoDgHP8YmMV/EXJqukAjUPTMHpOPuadl1N5jlw+Q1lBZGdn/ydogI/jHS54jyAsD
IG5xmrR3RaioUR0qak7vIdBEsOQuI57tzkMoRJQM7BFgJ5LlZJvD5qEBYd0tqz+LDXrwbVFLGrS1
TfNI6H5FF8FAm2Edwjv0w0Vi3zWhMUYTi5MzJvhLeUk0C5wczirtfSLF3Y1OlY8vmhCqglo8qhjf
4ccinwJNJtOSkcqZU/s/RQhg71lHAZui113HEXmKWGMjHCPD0XA+PdT1o/mGpgPULj+yZ2cF7tdj
y9LEztvAgnoeLfXHMbc29tLu2AdOTNTVaQPYrEMHoB2c8McV7k0ftY3OADl9mEpezX+b5Q2aJGPT
aF8W++vUJ+gtYuvbYQArHqH+btvUqBD1Kt9Z4ZbMUFUkOQMmNjY2L3Aho3Wkhx+a7m0a3SZHj1xe
Oml+VRjRLOzsrZ3LgyWlatDjS9KSON5l54CXAoQptMvPGKXDgJokjR6dpK6qzk0arGzwlzN4O5tb
YEJy05l/Wrqt3ed44LPC16GwZ7rBFTLDw++QDteQo6KhJ5bK2Nbt+FvTX4rB2rKsbZnoUIiOFssv
JgWsdikFFkbwHqXzqqCNjlE59EO4Lt4rDTVXcUXkhTkSQU7ugklwmleRcbU6VpotYJ7ODK1h5bGH
lUa7mjL53ebBZWTWneb2M+KsehW7BDY7/MqDQlw1Pki29tTFxTm3rUvJQkLqxrLid08wk6VJT+TG
1ejCo6kUwC7IJb+nH9Ghqo8euIlvF3B32wJNSbRtjL2tR0bjYjipLXM9xJ9+I3FCrHJPg83PB6OR
UsNSCNPrqooRZxW9SY4hknG9eQa6zPiLzzWSZ1m9qk8l6wiG0NgNCd3dw+EAMYb5yc25H51dyQqC
ILCdp+tXDCtfo9XRzdtbNwj2BVHkflmu456kvij81qx6hdxiQH8SGA7MCMZqYX1TJUpAmpRbh5sU
dZJadfz3JebDeewJoxTVQRfOZmOk00cSohIurl5rbLU5X1mF9SppM7WQlQC4ghZRh0tqAELSW+69
QX1n5/Y3h8jaSzbxTKJ89xob9YfePrxAJ+/FOQ+ROJkhlsqi3Oc67bUuGA5Hqxa7hNGOqMuGN02y
ZUnPBXtZk5qI/S/9YE6d+1bARS2EC5deNeZ7me68R6VxwUJk0bPnAtdzkD8gDUL+mhus09ZMffUo
Lby2/KSZC7sGwZi31qYZgANCdhg1RlQeNIhPp0GGaFE1BaxFpLOVYu8gc/C4QtJ7R39Lb0JeGHkC
CcChrI8o8o2l1U/qMUYo0ijqg4CIda1YNg90yxDbseMW61kbkHMjYnPA4sCwDq2Fq1P3Tm8VXqHa
ICyoY1PNDNvh0+EKTEW4yNO30MKTqXprdMK6DdySnVEzhc9tDpeTgsxkOFgXCYxOyElyYEkGC2tM
vyZqKTfwV1jyIijimuvT2xBWiRJD8NhpA+0b/XCK1QvpJgrSCERJBUknQrmj8bBaxklITNPhbyMA
CRWYFE+eDQYQs4Hj4XQeMzAjov/rG7UVeitUsFUx074nK7X4UcMUws0YHf+oALQUokFIwU24Qu4c
supmmBYlowdbC6LPrYUGlfjkQYxMCDJtsaPPWPfZfGphQ9BM7UaIbyXfzJwZYFTGLaN6Psu1Q4dj
Oxc7RJtIoesQMOBzlxz7Xts7aflhBeUVmedCKS5t0b6K9OooWiOojjjeSHBsZYSA3jlb492UEhbi
yxC8eQ0z+pvxLJeB8arU/5WPrQG3Gou6ZYuMXifRqMA+23ILef5Beh1CAHRamLoLBaHJjXXWY7tv
Ear74YkizMybb70wKCFsIh6RdFslXpLcXMEV+yoxfHuV9Zo19EUUqVnQL9JBo6GDZB5Q5YJ2tG+S
FLyJtDUURLLZlg2r2rnbzs25hS9oF6Rjbo0sRZPfHNDbkZXxYdJ2JuFdNpdYJQY7xhITfQhEo8jM
g8oYc9Chau6hT1u6uXyX40yzQK8lOh5eUgSxHbejwb8m2Snm246uwoUInWd/gmlFG+N8Gr7c6V3B
3bx6V3OwzNJfegG3q9C2EV+o8Z9ZJDnlVQC9As1+EO1LxMVu0q2SMToVxRms/d5L1dHNEd/0sfp1
rgXBCgTWnvWp2HcD7y1jHt4jYoi8Vet4QPkw8QUEtyUWVEqa/Izl5DQAObbpgUz/1elTeDQdM5Tx
IqqGtRFAXGR2dnjLZnPLTsAKtyZlqQcYYdC7j7JI1uLF8My1xPzhpfdUwcpd9u1Wdkl0InfMLetO
ymBWLx6776ax/gVMaoBe+slrLcXWZik82/PNDgT0oHLTg4Qp8g/bNQ7hgPIZTh1QRmoC5kPa0mKH
EkUdExL0R/lf0ZeXJM+/ZYbGmcc1zeRzkXtbUxHuyJPszR1eyDVoKRbcbnmrUuChXnsimm+JH8aK
Sd6c2A4+bImswALo1Bn2W9VaIDIeCOZg7+CQ05ddnC/e9dhcBzHaLqn5j47VczX7r16NfOUawRVy
k18F/jVcMspkUf56HWL/oGsuRkVWCrKMWHeeFamMjBl6aCZV2rqJPtphREwcEeDxNpnvNd0Nv46X
vHoaes/20bnfFSIsRtQgMSL04A5k73/QjXANP00fagaTaIg16odQF2+C6UHA3eFths+XGy5rVYsV
cEnjw25O/IvNOxLYIpWH4BOCJNKQ+hATTKDjBzJd5Ppk3TX9b2XR9frxa5S8+PMjZPpvgIsfxh0Q
uSeWrEiMJNlhBgLoGVkKP7soGEiiWxPo2AvjFgjCDrIjnTDZtMvOCu82ndR/m5yYpREBcRFOMY3I
ScykicZ3XyM5KJsdemDAPxBVnHdpINWmAIP4T97HexZvbVi3NqdigPwfhjDnvvr2jpwssrnrijIK
snmgSNYjRBSNvDcZjhd2duVLz64tVC39PqQJn9kVVuMWGJlWfTbiL4QG2rbpa8Zf6uhMC/R8G7iQ
LVLnKLQ34X0OJEPgbFoasJnYDrD5t15cF8ncj/rJ/E4N+V5x9NCnrT/eQbKApThb+n9vhIMbA5NE
M8rj0Lk3G3YM6nAi5XCdRz7JlTA6ErRLqYHh88E39tRDRSfd4S1um3fB3PEp15koImBKQuYZcXFM
61uJmsvzueeobppfVC2OzwdAiuXM0z4Z5StpDTdnHFFF6BUpjR0ze0I9vfjhEObL9NIiiMTxeRIw
ZQ7ed5yzrWkm1rQp9QT40Cn+ntmwtbmOVhaiPMnWAU2uQ++LW6jM1kzvHZc6ePzNkOzl/jE0P31o
W+xW8uTY16Q2gVS0PsxsT6/qkydd+IsBYsaLzhFUZc8BjaHI16pmtOutBAWLCTVuhl2NY63sgNPi
U57yfR3cOVSs/k0fH8ZAUJQLh06uApPtr/EruA4lAB7WjBYS1dKfWX8hC6W9i1qGi+U6GZuNh67W
Z7aVM24N/WpjjNbOCGNQ0HhrKQod/10n7qExSesQyx9hOAwlqPoC1h3M4HOREhvZ3CbCgZzO/jfw
O5s/k20d4AAzz3qKvnpi9xKexvEu24csPs3C38T1l0AoNcsMQYL7rxAM69x0uEH9XFhZf8mj8jS3
EWCrS5eK1yZGJq+Z4m9uk0OlAinNWLyaPa6HAAicGdlfpPOc0tnfwNjnYJt4ca4aKUnaQDEN2hkx
A/a2loTCyKU2TAC5IchjhNAbJPnC7LAXsfar5uFZvJa2T973YZr8/+xiFQI9UwuwK/Qr6bCAnzOX
iLYofi298d1tEAG/T9NHGe2xvynil/tphUz7Sqc8Vgyu0FCeDR4mE0fZoJtPgtKf2MtFZtzSbk+P
2KBfpiQlMROgev5NXYSK5oXkgy1ZAxEtqm8X55DPq/JurCIOjcEJK8zHWKWbsP1o23lptDmbCUB2
DI108qQc76PSrkrznkq47ozSp5caZUwRsMEf+c6bYutWioT/kdefUCCrhuFsTnCvZu8sb8bp8cUc
p503aVxyqH3DUWXay/jGbC9l1xyYj7NJaVbCJsxunva9+RzrGeZl7FLSe4icpZmpUEEFU+j5JSVO
ziUhvgx09rgseyZ/bYbOc5KWD4X064NPZqFFjPEqMw7U9c/CuOcotnQiWgx8ZqknL3xkBZZioUFp
6ZDG5S7/QLUd+RjajE0wX6Bc6j52EZMnY8RCmSpxBghUkVfLV4/7jr3J9F7inwkB82adSiNZzuZb
2OtLz81f1QBA5YWOM+O7RbhD4DAzKJn517n10rJtM1Ek+mxdEtSuDgVO1jRAMZxFXT/MBB/FTe17
wRs8tR67m2Ctfvec/984AM5D0j7gxUScwOVHLYDPEus9v+jWoeUFFqvw5UvTsFlTwqk16FNTd4Op
kbgb5b7+ghO+8LPvukA/XZzYiBJnlCjy0y42Gjbbzp7Kfc2GKuRFMooEnxnDvZBIQNNnUKyqBKZI
omcH/eXzqPTMOMTRGQTW22Yd+8HZmAm51zEqaUvBuNKfs9XAdqP9DTgVFXQeWIrJ2xroNXIyACyI
sQVVndQ2TNRPDg0mJsgNE206I8IktDerRyfqxS8hEiIZdreBJIxkgKVH4cB0EKtL9zInhUoWVbdp
5/Anxr8q2zHFRoAxq2NvL5R5xE1OA5OlBi1PlVdgTuqL0Xn+E4LIvYkRCBGRgym4e2h2AICxzbjw
pmapKUXIMOS/VU7+Xdtbq74G4QXjz0raZRW1N9uizUhkdIUqQz1Q01ExyOD0Zv/YQ3Rj8sloB0Ap
1mDPzzZ4ZUoP/E/LCBRnbeTdohIvmBz2JAoJ9BIN1he737ozl1aOTig2/xybj77tpleSbxltaCC1
LITF6A6fRI/UwJDraCogivUOzRDzfp8h4EI+BuoheVUTfRbYIxo190awFIlf9mKka8QoO6EDpREU
4/4SRtcK2APaVXg59mY6Nuald7Z29TZ0rMuCDSYAIVhAqpbK3k0aD0JMXUYQFYWHLhkp+WQoWluH
OxworZU0L3lccZmRPUz4JHZlat7uebLHZczyJNW1axey5ovja1ydBrzQ1lAfo3w8xiXIj6oAtcW+
tOJgdm880HybzilmHizsnhue5F7MfsHMR9yatCRceLnx3JrjtY8UfChJocfRKSERK6gSDLDq8IJg
DmB37fKrkcwf3qg9crE1hoERsTkszLYmJj04RW7w7tj3KdmkTN3yOFwO0Uh3bUf/cq5Z/2NMkYVA
NV42NkmSTP5tuLilPT/6CUoCJU3z6Bgh3HNSiiufp48V9xhfDfxK9Yi6OPtRn79gPeMZb1LEqB6s
TYcrE1tDwUlTRfLUOe7PyI7BxPU6JWu9yX6GhEAJP8XZvRY6WByrfPaIZughdOcjIQisz7KR8OqV
cPj83rqqvjk4f7mgsjg+B8RKTM6PRFCd9c+jLh69RQwCC2SoS/4+5TapgMKby22yr2Cae3m4tLLm
L4ezksxgAl8DakGNN9H+HdEgMQdFzZegAkLvxrxFMTujYqvb1GI4n2VdXhCDbwSLGpaty7y0XnTz
XU7QYQwCTss/s9qivusQ7yioZs/awMdqbe46ygwrflHt7pjaWyT8/+PovHZbR7Io+kUEmMOrlbNl
WbauXwhH5lQki+Hre1UDDcygZ+Cra5FVJ+y9ttf+ES//BPQlMfcJWn1DHgH2hoI/Ddqh/+ULzO1f
UUFxykA5kORpgNUfo/w66tbZrc1b6M6ME5LXssaG2MHa7Iofl6Bz6H0Yb2JyrCE4SOJsCnYU3sZQ
xqAc98pISkyIvJbp2rXo020WyF2aMx9EgdEN7hkv2nKc2YH1QAfpZJMIyCeGK6rq6VRpb6x443LH
5s6sNkPEZ9F+m3hXsGT0i9cyNMH6V6cuuHpCYOyB+kxdpQFynNh/WOWq9NxbWEP1C+fpn0iRl3jW
PnaUQZi8DKTe90EwCWgEy22x9J1o45geQZ8TKkjvx5DAWoNbo18ccNuwRpVwrSRgwlu64kdjaKao
UmxcPGmvlGDF4ROM+jmOD/xZJOPa657hCKOfgL/upHsHLdW+Jaoa6XF96O9Fc7cqAmNwQ5r0Bszh
TWNHlGxF8dyCmPSzEM0Teme0ZG3XXySLIm8SGFP/TfJijhA+wUjMCBoPwLbIJBebGD1w+5MTlUBT
ThgEClqkfDc9o4YhVMMBIwCl+7mL8Tzl554lm3J3mroECsg3OH541DOxklT4NTJ8kgRIU3gqPG+d
4wrIA+0zjspN2jj3KEQv3/NAoUeMGUt1nly6CB/6JvvXFvEuYKNrj2QOQUkvaUERv3SxtfC6bWCk
6zQQ9HjQ69oHGaE44QVrDzL06JFjvOeoRMg4NnRjPY35BuOK4/GW8k4m/wYNwK7XHOeqeC6cGn51
qT+L2HzY6U9mRsQ/8N3rAI1rDZpg/ZH3f15xcDUMtTiQcxsMTxhsAsF70xxtVN1RgrxyHpAe5gDe
UBZ2FGJU3fH4PeA2FU1wEG7ONg+abLvw+Srt/hbE6IeGlnoF04rxEWhwRckJItJ1UfM7nvWNPpIv
NplLhCAIELpdToclZ7pzjGWICi80v7NBUG5L6/DAtlMOUIwSVoQ+Gj21IvfUklN7C9N8N9O+8Ygz
hoY+m+4SEv1MkCU9rqEG3ylzkZ+o6Vc9ywCrUQg8PKi40d3wy2Z4CCwFf0q2WCAoepLCOVgw+kpc
wOF73JcP3HYh7Tt+tB6xNYvjYRVqOweLPpmwCFwvhW4fDO3UZN+tjnysOeZcG6lvLPnaggYnJzPi
doBZz1RCGzmG06OuG1vbRV7JMFRaXznm7WRg5UccVwBO8Nz7PDBkpCSwSiV+3FTGS0SJDH89dC3k
HnAPO2PzEjbUk5Zln+upQEgO533rliTnWja7TSR/sFFIotFdcYIGtUrDhNprPI89/+fwd2Tpb6vT
mfE8GTLa+JIC4QWOmJ7jqfnMAzIRI/s5xRhJvXBUGgZ95orrsbQjogFwTSVRGWLl6PFLxwQmsoK/
yiuW0llP+jpsH6ULUocBqcHouUBlZowO4iVcZk674hMDAvCOrsLy1Sc7PJXYYpm1uAwLGCPQG8QH
A4kXq3nJV1S5bxYhL4FPEewd5zi/puXfsb+xUJJvnnLwyb2y6CaptiO/7DT6yY/bMv7oM23bg6Rt
Nr5Ec9v12wgpzURoQ8ZnnafqJJtkWTmAt9hiBPSQefnj4GUY8+5Yc02PpfOJ30tgSeJ2QQCgnnwg
HsyNTXR2OkpzcztB3mKwzCsFlrB8V/kKlcCCMUCri7HX0AnIh0T4yn/MCH4CnLgJJVEGOhwWAhYR
jr1bqtnLmTm5+13PC01AlxYravUaAxa0KfNWhftCZTvjWxCYP7BdF0utgF80f5Ll4AjMi/ZW2tzx
oI98+Ha8RZ1z+R86iwHHv6jHFk3rkD8sgFIezaCtlO3+sho5VumcnEuHIAHgLYiKOP5XBH9dj8aV
rGvxXSbEcb+yNECCeBYk8bmQeEgkmrp4HcAWZRIAOus7oSTuCSHwTaz9ggACX3GxwhTvIc9fMakE
2ScNt8GUkXxWf2b+1RXHOmx3SUsPl0ybKG0+HFd7YfKJDMbb91G1qaN4LXWkxQhAEA0Tl7aowgyT
EElDDvVf2xNp/M4UQLlt9DBeGPIPbLaqDZAI297XpsTjKksMgeAHvoRbkndBu7TGmEwwE/w3ohjF
tAIL8L+Rd7ZorD3yOBNMD+Y4QEwlpjD7re5GcJUDUuMFumDqBBQoTXWr3RWSSaMlFnokls5868nd
tf/IsB/Mi7LvOgz35npC0c1hUh2yjoUWWcBFtizwLEtPkMr+oU231iaUl10TWZzdQYvwh4KE2Fb1
X57my0REzDXtTRCOqz41CIcGoc1kO0P9W3vb0tt2/GUJGX6JrIH93o4Jnxf9pP5FS9q7bhQbJ2kX
0j3WPQm9xXuXHAIWBa51Sjkvu6p6J7N5CEnM4KQ1tZtBU6n0BKGebmZz/n+0i+83jg6mwmughu55
+aKNbpGK+ollvyXOrP12vO+ww6VrbHURo16EakxUoj9FZN0QbBAGO7jFCEy8bwaihK+CHcNCUlGS
CQjqulF/FjxdNQ87WAXjbPFhuFq68pIfy0YpW9Wnmgnvna8WuQslEPKM98nGKd4kpD2fFWdX9PvZ
/05meTDV+pt1WQtew9KBD6Np9lnpaBr2OlguPpona8z25Thj4h125cj7aRd/RtB+uOzD1HJgVqZL
6F7g3NFExhYOfJDuIHKQXtuonCtzN7kvqXhLWnjhZMzgSFPPZJG1S0R+a5RMS5DGVIOUlFW3DseH
75+mmJkZY/M4sLaWzzrNxR4LI8QeMJKVTHfx8efetUew7hdYWu043SO2XrecrxZaMW2GmdZlN3+C
9zCmbGxMlm0omqqjauRyXsfoIArxQa+y7ULz1fchRvkV8NEUCshnKPuP0HZ2UWPvtch+wxEKF+Wv
DTYSbaKuhrJfiqOUgoiodTAebniz3APAsViXhwmL79x0/3zuwVrkh54EwTC07g52tOwHZR4T7GDV
VDrFZ5x+iyC6AkBkOaCTwT1KnHXJVgbJN9PbNxT8f01vHKtO3w6oRssApkJYFutKjGuyO6XP2NRB
PCCjXzniP0oi7Ah9v86Sb9fCNjBUBaqzZUn4WYbGsmmheparloGH2m518WkCJ2zzdhRYGwI72YBI
ot5G95WCL3IDEm8+IYJoiDOq9MXoC4pNYEEQQXi082WFQDnFlmMh57IUODIElFaj+eJUrY+c/lc9
J+JBP9rm1zg/9KheOT47HDTaGtrerALLQiJLYcrVBNnPBXkw+TsQ+546rROYSB6SM5y8ARljAx/T
A0ISl78pzork7DXNXkwg7Kp3uM3+QMPurEsLelTtWWdR2BtDAK7sEUoxWRvRdYKFWjTWTyv5tTEk
Soe7IbVNAwuvn6MFzRRmqUVYfEj8J3HIuV4vgj3PZ8pWOo/7qw4vVU8h17M0nViCZ3dfWPAd2H6M
wzqvNcbmAImJwhonbZG3O4RBYEOwVqsw1Y4lPrW5nr0qWGaff7oaJFJmZHpxHNGJoHUA05MG1irX
8cI3GQuBgnwwNZCIDzm2Nj2XNDrYgZEtMDOec9Q6yZ+D7M+F/+eQhTGa/ZOtrPkNPgb8SSbipvqt
qNy9Q6BOgy7KpTxlIrpwe5b6xDXkymjChJExOIH3sjzPkFBA4UroGzkJyQ7qa5vNPyjPRQGnKNc/
5HQ3Sn9Zk8u5z3yWRMjoCiIoks+x6v7l/LGRTNHRZpcqxFCT9y+6O55yi6SOfu9p1VtU9XunqdcV
qaOoD3c5eQoz6B8zxsrZUMPDIsxh8uF8toA86uh0rd+u6RmCFruYFrLzMniFM9+VgnZbu0qdnDzK
LC7Ut0CMTkl92RTvlfyyafj2MfclHWJGJkq9b7jWsU7Ph1luQnMj3VUgNgksJIOAS4grJmKTf1Ke
U1a7Gj2EZ93VpRvBmnB4uWGq4mmjcPoSWbGu46OPvBqgX30ItXfhfoeQf8tDgPgX1T3sNHrNjb33
mReaoMlcdMgTA4ei/kuK54BJQMlqCMgQOY6tt8SkgCYHq3D5hkZ6YYJum9gVgWNrzfXIIhYvQZ5d
O3kfnZPTvoeN9jaa7rpikKn5DGXz9cCgo+Bs0vRweNJZ6SpGQvLJ/lsLTzqzs7joD5bfHDR85nQm
CZk+QfeeMj/RNO+odeFODNjvQ8k7JyGIPAWUVhmbyxFmoNqzJ02LeJl2EQX3LKxV0de3EJ8bXClv
WLGvsMdxM6IbINuV2RV+AZhQBZNz5ojdtHDCs9vhdMS2MsQOsYoZ+/d+MXglOmiqP+PYCQznSsAc
gHWT0btTujuyZVelg+q4b1u6WvT9hBK4tA/EfCHtsJ+0DweAJZKqW+reDNpY7ovko7VAk6KOk8ae
4M6sADxwkOaMbcMo176XsB+9d8S36+5t0D2MUYSy8GWHPFF2iYKOeZKLQ8NGa1RhQwaHUzB+Qivd
JxBlTMJGPpu++3Cnm8WNqtfXhDhBMxwOzpBvkwoANwG/zPBspu37LPgj85zVprEtyaxwKvzhdrhP
w/mp8hgUiMDe5pDpxpTWpvGfA0o0LBpUJEbpbnkmKh//U4DTqdFgVqGuAzfoIfmwGP+QxDOmiBHA
qqFF8ojCLLH0cA21KP147bZNLOnfdjw4pQcSlwwGFUXOGA2BTsLAG5dswbZcFvM95GUpY3cfOCdt
ADxw9epzFz3y2KBfsdYyNp+Mq0XFyTx4bzuCiV61soz6OeaxgHK9tltP0qG5S/XsFBP6NeLQTVKS
0PhJEOKCBDK46ln/Z3WKEKHRfBkwV0isJR+vMeK9jfhLIiND+TBANqo88UI7pfv7sTF2AcGlCZeD
ix7dJu5Bo/la12qlYtgHO3D+V977FoqH+ZizknScjVp2AOLr0zMyJav4NVieCwNi0dYc4Oum6zF7
WIyEPPbtEZEnk9zJ8ZIrlBRa6+a7baiBmKnkL0oiYcYvksqBYW4VyFXSNqeiZXtJnkSbf6Egpd1U
m0alDcmeu4HQcpvdn/LyqGMAoqmA7OXY/zrOqlmUOxJ9Vjr68OHTJH/ehdgVk++jbx3zt/DwrMTc
QrwQabjjbY6QQRMbCEv5lI0qfRtnV0lt6N8j6iVBF+vgTjcFYo41ZzcjGFIMGNvY3C3W4K0LVPc6
zINqHv4Ml6IashA1bqVjIWYFXvFKZwzjDLmdFcyHIMiqXphqYdR0L0Gq8xyvCl/fiKw5p5qFFEEs
61Y/ZTCIOnGMZES4To55fdyBf3nSo5dMN7dajyzClDS0SGAcJhPeZPzpvrwkHu+QFt/BTofuvRou
Gk04GhQsPR5QU53UDP9FR+xo+aTRfI/cO0Hr7/0GL5h11uFRxJaK24aBz+6gLPLnUevWgRFdJS2A
EQ/qYHLYx9SX2q6PnpsfTE6wJNSOreeu3VacCxaL1vThcLoaaM+iHiBzhSHR7Kx+YXgDD9JE2zNz
mLc9brjmFgiB5dGddx5i/gE2ymh0Wx/RDgGt/nVI0s8i06anmJViZfno/mIYRzZ9u5mlb57rI4/H
3p/VK1oIxp+e9km07JvW95tJsHPnkLAAAJtHg/kg0faGXp+EsF9jrkkjOheJx5oWXYZIXk1wD0Hr
rizSuF08NvkI2vk3LpG24m7Xw9/c6vaI8I6SmYiGwlWZuxOKZbvJnod4+lIvSDnQAkJfKoNPgjsK
Fq7TjlXxKeUuapDo+gHxhqV22OnV12Bdm25aDgNd7rhJim4zum8CvXUm4VlXZHEibGnFztWDo8fc
LKYVtZRiMC+uLTmABusPOtWgevjZW4Eo3rIvCRRaHX0APua1sC0MaALpLu9bX4wvE87BDak66O8T
Hh/LuiWVt6hliKMdH6f327oMtSauBqS2ffU8OP6mS6cV6V0Je/zOPg4MViSO16ESG7eCOQC0rh6A
X5CNXSLpU97QllLIdZiSyVtD118E0Faep54fMzXM978C2AFt+myVD2F+cSNdZ9+6j/1fxyU1Gnd9
foxpjSNAX7ERc2Jz42bWbhyeR8QNgck4kThMtq477GKMpVdC7wHEgU6zTCaEmI8KBoANQYhcWroq
NUoaMRbPLV9S/QIgYVEHyq2F+xGefdzxAdne81ZHTXCqgR0lyV+IIgyO6MJjD0VuV8vNziY0thF0
r2o7X5QYtwvYxu1MNzviREQIghNKI6CqsH2sqnRUR2/+bdgXT1qzjnBVOia611+teMU/9+Qnb79u
Gi2R+a/QBPMkOxwGbM15+Z8bNo0ieG+Sbw2gR3xTpaqLQwQgvKdZ6wIG8eQfwWXXFeNNQLU5xb8y
r+KLJSlNpgz82tcIyIYDcgiVeerPvPr9zehZqJgF133DWBRDTTNvyKPbxi3QJMn1UR6ZA07vGMRw
+OKnNiHRxcGyykagTK9K+pN6V9fVt1VbnaVNyjmb3TawkVUyCmkokQQVTvCnO++ONi678qq5+Vb3
sAOZWx2N+YR1e4y8pcddMFpQCoZ/sZucm5JNgOlVm4aoJ4FTTn3HaTzBZjozPmXTHCRkiU/jCvXg
QqJDjG89WY/MVG24cR0rWhMpNVrHoUYQgU0DBVkax+iW5nXgy41Xuy9962/aBDFi/M9mWJTyu7Ah
khe89ghL1Xxp7sQSSSJBK28u27Li/+Cbo1oJCRRUIQvwXL7p3Ak28D09QgiF8CUP+diMUdXQr8ed
n7FFMlGgZPmufmuQkZu4nseUxkv7kjUeKQTnPj4Fuz80uVglDqnKrJ9F/tKQj0nLcPFd/udeGbWD
lUVpVONCSNhVNAUqazE/hV8e8RET8Mz+wcpscld1V7+Kwd3OsVj7CQnb6KsmIyKLA3It7MkChQ/B
upSH1VpHaRR2NL3eMfRvhQFT9VbR1uNYnHBocrICbjMob0cqj0z/HbJjyHONtZb5rgoTde5k/twJ
N5vkXxLdtfqtsgjuhvTGdWjy/ZRVtUIwtS5A4ETGvKO4UC/migkVO0n36A+HjsPgRC3kR+ZPkRwH
yQCF4ZERi4vHvrKMGQuQcICO+Kld6ADyupoze5i3LhHVpYemCUM/6U3LLnskEcSB+FX5GIf0xYIm
m78ibUCvlX4KVF6NjyAdJ+3EikwS4Osgnod509KuIinAOcCQlG68pNz3oWQkpq8CvczqnurfbX0d
sXijolpYg7vLBHNN/rvZGO9KzBtSz8hwALWWrmAA+tjN/Ondibd5+Vm178HorzMFBOfAjC9h+rAY
HuTJX2PF7BBYayAr0JhCzy18svaaG/krW3HuOnmQTf1rRNNuyFsOK10c9W5kF+McQotIAo+lp0c6
jK3/RoPKCMTAP3EvnPmHBIUJAXJY/ZsQbA0WbWfEyjOv35y5W8cdtW+6LZvzUPr01Y8y0NEwfTOW
QMTcK8ho7YE/M9ybYt4mEzu/s2l07AHlc1WLfW3Jk+e5W+fDjqq92m1Vtb8rC6AikUIzXzRtyzgc
AjHOSmzyOF8MxAc2g/8URIjQUIs25qqiXJrENqUocpgSIBH6pv1aWgo4Lpls5ULFCP3/S9ci4N9p
+o8Uzi0G+e0YYsE0XK4Im0EHW35SYigqRpMwZVwUR15QiBmCkg9CXAk/BUFNHchNM3vPjUuQLyoh
UOTlzJzHFGdnpJ0qVG/h1A39ImrtFtia03QrXYvOjcn7XLc9iB3kbS0pH/o0ApzoLh5N+RyY5ELl
L3jdUhhsRs74/DUGedkWexifWwhYlz60fpKieaRasalDfk/jrrn2SDZ1HeqqBHkbvtj+ROBDQJ6C
yabaNrFL+7kfEf0rrqEl9ioEA3YVubKEV8/XEul7Jp3FnL4q0omlERXGdC3JnQ+9IxvBx2vp4Psh
aycnddUfgof69yXjozz48/P8oBceK0GSaRDdBxoJVBDmA2Th/U6p/D0w3jptUkLV/dRb66n41oa3
UNtqoFeCjN8fdjSKCm04T0rRa4QXXbh/SUaXYOTvsrY3RZAdeguLf6PWnLDZEqYofb7ygmyrOWvx
gTipCTY9SEargrVWHmV6RcFqsLKl7EBjghAEPYZbwH5ppmXrvOMYSqtyNzvjWpU5mQmCWiu/ZRNt
u/GDq1lnh1M2rGWl+SxycPxNtReYiTwInj4nlXGMcC7q0y4A1aBBaJfohBtzmxOYaq5okJ/a4I0l
h4euUpv5WZ13arFOzH6AXB0XCo7uIjHIEingIacIUbvNILBg6ic7PtnJrcrlyaQvHIZTHZ9tP3zh
+dOkivBYlfVvDts47kgksvmr33G6hGxygvY2Ujga4XsD3mtM4qs1ETXPVN/OGQ/4znOX/zLFopAx
XudsOoP96R1wPR5OPbLDqNys8LeCUOu95222GaGbkYFIvBCOM9xNjb55G/SrSxawIJ+0BXTHkhR8
s4G7w6nEyo3dBap1fEvpBXPmE7Zv8Z475r4r2Y/Px4EnEqPm1tNBXwJSzduHpNyrYNBJbqoJQKbl
JNshsTZFHK5DdsAOWUwd+U/x6KKvQeeB69zCSNUAWHDOlYvIDh1KPZLhUB1idAwWkyoLjQ+VbU3w
FqXPnMfc/lQUEzSP5C3lJ+QxxzJYvHbTKt3vzNw0QTTPAcPOKxqwrnunHg6UMyM6oHAyjWe1SZDO
H6ZeffKes5r1tGYe1FEfyzP3XOYES3L8ZvjgbiC2Y8I5guLeY/SaMsTAa5ykNwstZvdsaKi5HOQs
ugkY6TnO/ixcfzxQTGj43owPyHrrFt9xgQtRdYkt75XbYTQcvF0TB2sy4LcehQYkQ3hTNiraqrYZ
9DCiKfBe2PFL3ha72tY2ZTA8q76NHwS5HF5ev0OKSSbBR0nLq0iA/ZE5JAaZlS+JVbd+A5RvOHqW
eMtIn4GRpG43yHMi85/RpCqB9Aqa1iaAuh3iguuD8JoORM2wdx/mNf/41u+E5TdJC6pa2gaLGOJy
28MfDkhTgeikcJ7PZv1V1RmHlHnQyH10sdWWySsCLX6z/VwzuiC0qmkvHUZlBx1R90gD95g7PfCB
cKdxZLC3b7lumOD6jUlEh9wmBIRHRBz8MeWL5+9C3DMu+QhVvmXAQXxthu9SEW8mi8FZtWinYRV0
2xJqRIhXOP/srPTA7aJ08NwambVn12k3Pv5hJOftXmA0bfxwHUsegIIAn/XMo9O74TGriAitZHlj
b5S3wz/RI0o2ggN3JStUZVWHrcrWNg8RM5GiltG9suKMuo8xJz9nDA5xxFw/kfsgk5cZXUTW3kEy
oqphkAhRp7YTWGNIOUcMGP61q7pDb1Q7s8WoN3QkxPn7qTNY142M1L9d/TTOZyEfPInntqpOGX06
qtJpvMzZ50goixfOr5aNns2Nr/LdM5SS23kXNUFrPrp2JpERYpQnQQFsNoJQd0RPbOtZmyOdoOjr
WeN/AB1hBFOY1nMOy1bysXyMh/0P7NkpJRjo3frM5gafYrpggdN0z11z52bO/w+MPM/6Q4nt0wls
5dWA+9JWOhppLnwXT9Vbkl5Yy4ezcllrn2z/8f/9/8imv8iWtok2b/3BPhlGfMadtJwRP+gTlqEN
liiqaT4I9YKl7exzv4opksCzpoiQ81MuIkJMv6ouuUcOo5+kPEVZ8tdXNGRqAhi5jFrILyJcpKc3
dCufWfA58qmKGpcu/ORiQc+6j0Qc3YDLNfodnGILEmELmacjOIkGm22rjqTGY+wYc04wplEf91YX
LcBsgpInIoHTc0ILgeinRIsZoA1SdfHcM/ibfqeJLIz009MvQYMA2P1k8qGc8Ihe1vbwO7Cq9NgM
VrwFNm+ECT/PJVjHJR28Mv1jiZvTcOMTS5zGR3byq8Gab012mAmjJ9WOgTxoQJTbRGEjU8hi1MQG
AJ+Ame987NFP+8w7NeQwSQ0y0zuHxSuLngQve9NQmpHuTuMh+BWNIxtPlSteYvpjaY7blmyImlPs
ESLxrCMDUgxYB+65Ol7XhPSijzLC8ZCU7HiGBz1hh+wtt06WlmxgSHcdjJaoWdsOL4zpHE2nfPUs
nRsUTbCxN+JdTeshcpaxZBWcdbVjYy5Z8dmGiqlATRou89YAa0uSq4w1wtE61E9O9yyIzDCmbOmn
/YIt7lotSy0Zbr2o2eUJE6F22sw9VLF+m07MlEpaO8SzqIxLzs8AIImDt2NcZd090YKt4BcoiO0U
QGL5Gr3iN6XOra2ddC5giZ/yIsL5XqOBgr6N05bwK5dPmEyfc6TEXi3nseFZm0Q4C1G2j5qice76
Y5jnmIXJ1GXP4wYPS3rLDPlYYxerIv4bUyofEwquCyY9egXeAydsGVKGhN2r8mjo8tUtLhWdf9U2
Sx90exZBO7C3fsrwPJfbnqGRCdXZZShLZQmXxIN5fwcdlNTEkeLvhpEZLHDCU0+BuaNv5Em2YFMQ
KfDkDMy5fDbDgu2Ds4/A7SQ0EvXMBr0i9gDNPlJYmy9TIcWNHiGmkbLqGFHt/QEfc8qCgDPEM0mu
HQKno+k/eg2SFp/HXyLny534HRGRqkgkHc/UQ9nuIkwD4tUdJasWfY94l3H2RyfENvzX9OKUI2VP
yF3VjZFZc782pb0OK+O9n6xFMN8lnfEctIcudg9z1m8Icvy0c953fGUKy8+DyshmpTFZZ/c25lsx
16fcYHm2iekYRzGBZYiA6iHSSsAy4GVLgX47CTmKyLoBAOkrS9evdnfFFFY/9SylUAnLFuGm2SDF
evPCS8oAiLJTvc/tGc0Vzk3GDTfLaze6W5/7QQFliG6U1pZeH58OLCPX+3+I1jqbuvyqBCWZRaD6
pKKGQx24d3C0PY4h7HLlqz8ew/kzc1i/2M+CNI6cZWaHl0EanFLKlOjL3eAkYK2mHZlyqeU8gbdH
RcvIADwRIpI+/zXjf6OfX/hhY3yvOyoAzFgwplkW31gEogNnvc/VpfVopLT0XesQ18t27ZbZLU01
XpjPhi7JMFDGPbtwfGwkgoJUKpCj7HCEjyruPo4kbfx45VthsiLGC+0zh1aGFsqQ3tn6BgdhWS9Z
qaz7kVFsv5P2+MQyJ20xURF1qGMq6Pl5ojpaxsPBuad0RlQlWE9j6pU26JYO+POBqnKceGgleRrj
dwcUTS+6gw5s0SbEPQf+Osys+FSAdMJ5sPajYUkICm+BRFGhSQyL3aoa/FUV8Evu6HOH8Kg2Wwlq
Ex8U0EBSCh5Fjnhdw85A+tNdDwxwDx1YWetfSGDFYL/VOVAqvb1wkpeUrFgwF3oZHtPK2SRRt4/s
aWMuiqJh2u8GO88iBKDqX6GQr0Ov2ulz8TJyadYszVMMCeo7cBlxirpf5bw5lXgp2NjlhapNgYvk
KWEoA+ara7oZZg6Y3D1oZs/+F3pV9mdTjKeRySlM8u//6HlVXxyCcTf3l6TFeRSteh71yLrbBEOJ
MGb9m/9/bwz1LvKwFDkkLHE9Qp8woM3OE1skZlauh5yfQdpEiPE8189IRTC1vvI0tMOzJcEqlL1J
v2CcU5MXGauuE8kXmC8UswZ2FkE83d2BNFA71t2Pf2KEOwYYTArGKv2R4Sv0IxTXE1MKIH0utEdw
/AjIaDqZpKm9hjemm67/GEx4dAdD0tpO+aqeqg3yUvx67tXUz1DYp/59gv43mhFHAFdouPGLRwZC
wuLXlhAnleAld2BbQgfKa/j1qB2Vyc/ekXbhk8JTt1xcv6gNJ/avusPwnvQ8TxJuS1iaZa2SDlNu
l1/zunmt0+dEeoxi3jyQiQ173JJp/8iRMfV/bvA1aBCykR03SfpudzdCJ9R9ygkEWWtVKwKgU/xW
c7NLLdblVCkpcz+hPWhTkDXh525SFhQ6+iy5dmlkI/xhkEPPWnPLeEDGErC4jqiXc6W0y0tRkfjp
HCeczEm8gV9UmckZ5OY++jZ6dEQsxBr2LcDRGpMbhmu9IVF+0rpDWsfPvWBnSzrKLp1YYHn62h8f
LIlkaMHfsp70WHAbQ8ZtCtwdR2G5+xa8jPvi999CoP0jm7ykbq8QtuiQloifyrO1Ze8kBkMp6s3M
EVkn3c6FUBHY5oV1RKWSnOqRk5jpO/RqJRyKf1rf5wxEdlTxMhJ5pTGDoblh9+tNgPBxZ7kFvDj/
uaCtSfk6a/Evd8pDS5PrtvKQzMTiYbfg3dokJbhycHohKri5WAS9syFuinl2tdbiaFP7p86aIb7S
fCMMFl0NreQFLfqKPSjdUFOQexydcy5lc8opzxEOOIsYJVdJuPfUjdccPBvicwdCQA7XZXRfPB62
GRpkjaCMrQEUhxHFEh1pxF8Q83aoJAYk3iOU7qH4da5iqyIpZY7VV9sifLN4B2OGqcJ0r56dLUZm
S1VGXCLbdrUqMD9o8pdKxiF4fdAWwiRhpMjgmUzXtdr5B9p71mFxBEDr84C3ynDAkl+90EPUvmON
zQRPGOdvF55N/yuq8XFMjE8wT1LWAaHihMai1joA5PSaJm36/5wzMQDUOV1tu2dxTMOESg21qsMR
KeaOvu9o5D2xivM2no/4H1c9XBBwznAbcE5oDnVEzVXZ4WQdd60heSaURYkFVqPvdMm4xUP5+GdA
L2ZNLMNkC+95FclHUr7UzrUJ+c0ZVzv+UHzhEq1Ae1d7Ga+/UXI33joR6G4Cjqp4qdd3dmWk2DMS
I0HA6W8DY9XA+9axJDPG89ovhTFDrASxnbL07ugvHa6wAIIOK5y8bhe2ChoKuCNTc+0DM28ZHkwV
2JZyXwj8Rx565mAD6MgjqWOG+zqgns61b7uu171ks3MeTGtVU62R7sSynxVw/QcAZx0TtkgsEj5V
UC2YX2P0lvyEYNskj8q+sRO3yFayUb1ppgeVNH7y9lY5s15j1jqnWw/LJy+nzwIY2w3zm1MMyWY2
X9z4o6CgsQLvZIpy7XgvsRprkqYJ+4sUsTqCIfQYsxqvH/5B+QkjIWrfLH6ui1F6Dk+D/BgMppc8
ADogCS3eVANwC99CIYCGrn+Eo/bkOb8dqnUWKie1JmyY3IbIGbBJfytj6Fg/Zh5OjZ0o1CImhjiE
KJ3rPl32uHX7hsuerU1hXN15k3jOTp0ytAwUjgOPOkYgsiTUbERNxY36WCCSp0d0RPxiq44NxWku
zgMbgCCOMY4E6zLOt0OKCItgzHD4ydIL7h7MD9QnMSElEkocx4L5O0wa2jc6hQG5QI24ZNQ3TmAe
5rI4Q/bHDHuzymmh8VQOOqtlmiXhQW+o3xK2t2NWXEc0CxmzKx+57uj9CpILw5HtLMHcSD2r6jn1
7zWCJNvYYzNP4lNWdpuW22qg5uWO/L/exWf8hFLYaw4lspmGpNZ6PE4dkzjrgzFNxn0W4iOwbMh9
lLH1MN8ZFBrWUfDEju5vWL8N4j+Ozmu3cSWLol9EgDm8SqKoLMu2nF4I2y2TLOZUDF9/Fy8wwMz0
neluS2TVCXuv/dSPXzbXRoaqXcHepyN2NEjSy0byvl7sCAl19jqz0mm6S0Y4o16qJFgROdBcKPkT
xtQ93Kmm+okIa6jKn864eENFLjzMYvnN66cVLAWYm427fA+dYKoVou3fp/wDfGhrkMseTMyIsq6+
JsYMaZAKcJcCTWu159B5KTm0l86X0izMP7oCh4MbB572NajuaR7Inoq39oyxVv3IUnsdS4JTiRcM
z1ACIvMfOTKEYXx0zF5qJhK92wYeG0ENwZZmQYWdWrJ2xqC2txa7JECdUjtr7cVmMTLFpP5Qx3kk
Pk2YdbLtMnxptA4Now3chmls3my1I4cvh+fCRsyJOPFoGJnNLgipAuwvZVXBTNwpoqvq6idjyQ0T
8YUbwdla9c6S/+uVxhBbf0WGpK0nrG4ZxFk7hQ8mD0EHKLy2QNlG9ACLUEBxE06Sa2edWAlpcOms
U4tFjW1EDx6fw5t/TUybvSVMmLue5SkssPxpxCfZoG6a0EVZY8dy6ndc9N2gaDvn6FIjbKjwMGos
okSh8YSROxuRSWQpAyGMO4QbVt0/GzUNy6jsKQWFw1iFQQF+bJlPpxxnaWXp70nH5MT6SnXqFWLN
6iT6abJwFyk/YQdgE2VSq3GKlHD865MduUFFTZo/EDYZNOrTqAVAJNeSHtJKj7GzlxwRRKTMjH/g
8XA/4ZghLdIDvdcUx0QZQZHzbWZ/CTu9wdBOEnTbgM8xhTKctt9AHEBs40cJP5vkB3/1Ou+zjU2B
hXd7Jek+Pf3aD/jomD/UA77x95JxRMuyKcO1p9LRh2RPloznk3rDD21htK5yjBM4h9yAPzDJPiJZ
7lTiEVEC4rblwEMYjBbaTxj+DhgEQutL1xhjwjGPQ/UqsrcWWSP950ZgS0+RWSZ5zKK6XanNK2tW
MwOGBK4k0z4oPWuUlE2t3RSw7EhY1lmXvsEFfdYmIooBVeNDoS3skf1oz8LG5cnnpEn4OzOWZ676
nNcmbnkoOdpcvgMksnb2GttsCo17SIiRlnYIVGY2Yt5pCtutSTo3Nb2n7lgwbEyz3MRw+JrOn11+
d57ChibCm4FvoG6Qbr8ZcAORo0Czs4gkrXXGmKiSj/ajdyUEKNI80tyHvLNODBLQ0eUExWKzpCOA
q4YuPI7BGkb9FuE+p4/mm0ZHFON8XnAfUuIABiGJX7kDpu55LVaghfX64o00Zq9GGfJ9AJQZDb/X
vf3y1VYwClDkb23uWjk+xRzu4biPpQvX5uYhjoObQLxYX37PprNrzCucQqHMm3xm6n3SB22Nb4Zx
CVGAbLCz7HW5sDPGM4m+Z7SyUhmfAV5HDcfQrfi2F11XFB4SK8EeTpMqACEl6ZUEQdRIBDnmR42e
s3P2DkJVj0XzNN1xxLVcn52yiAz2NlHUNfj2SKk5LheqL2z7EcHdovNHmdBOB5UknRrIi4V1vvhq
YHo3bK17xXfAv8xolhqehBb825jI52HihCEmS4k41wF1tdjaOhs0bEEQC805KS7LUtK2T9hyWD02
5kPDx4htx2Sexxg7Ko8zDmS2ucqD13BA3cLiZq3PzWnBpGTkGbQjOsFO6ocChae6FMBThk+FB8er
8cSWVNlgpcgQGeUmgiEip2qlADpPFIYW6nvjYsSuQyBI6P8Xde2iJ2RRJy95VO6J4zbyebXwMyeO
46xHAIR92EgO/Yxz0eqPbv5q1NYRLyAy+N6vE3rhieEw+kejR/IBZlOY6UGO8XshR6rjcFNSDMU1
IWfTS4m9yktgLdP2w5x5YJBaDfmbhsY8Utl9kXe1uDBEjk8WRm/vUmkQH85pPHzpwLpGr/2fzNYU
+OxGxoU1LAYochXSbVStCyjMu7fEQGoYiypFZYBNBwvGq2SBJutAdd7gK/H0YIwDkt2yejQg+uJq
ZdXybQJVBQWT2XyjLFcVPQON3B1mrBIji62W96yKCTUu3iS4YRXXLmfXdqztABADQbTHWkuRbo8k
ApMbo1JNYUZEdVEQnmdoNC79c5MCKQAFwNqYTXkM6vmjQi4oIBM7kppLUJJr7XyKrZcca5hEXQrt
DvzZvRv6P7dKnir7XWGHZ0GdsAgTmjNjy4FVmZjGIEbymgi2zGXqHfjPvN4v7Jfosj9EVBwMqlGj
+5bqOfdwC+MIApfJOAfqPZhHoVSgZc5pxLD1vrj7PpzxberroOcwT6aPuH80MQZt983sl3JdnDsk
lQkM+xijkVkpKF7uAj8+4SR7F2u+WAxSrJdr5pDJiZ+fs4qAXDDWE2MakHOJixaRhosI9InZdRS/
1UN9NBs9iJP0LesNRjxIODj2YLPD490K3od54PvKHNoNPkFUXFBct0aJMIFfT9XyxZDpVuu9p9Zx
rhfh8lpp+Vs5QG1JtwpHAoKrlJDWpiHRo4zWZrHlOPU0NIvYHdv6K04ycsBuhdiZ7R7FhA3Y1r7F
1ww61FL7oChagrJbo1tr+GMhsK8KNdmOfcXN/KZxenVTso+7L+KDp2a6lHmPHpHl7gyYoWX7mKd7
IK524QWd/lYy3i/w9S0Z1NJcCBJ0hL250Z8KFPaT8pUZzabX9EshoEVzDS/wbXAL/watPtT2V5E8
uSqDW2oWtl+OiU0UPC/KIueYIQXvre9w+RNAQoFuWoegL3Ive3NYsi0VmWK9Odq/CpRCaYWEX8tF
I0c7CjSl5V0CHswnc7KLmGRrbdNqmJ8Qr8eK91dlyo4cDd95HfrhUMTuuYerJzWW99P/tB2wcWvQ
+mu1swPIQ5pn7nM3fddmXN/EbVR8sYlbniN1YEvsgB7nnRjqjW4YlxGvm14lOw2RSyVOSsE4J/In
nXaTclczyi25VSNOi5gUDgV5QVIxELS0QIy33KQ4ss85wyfolzz4KZvnhkYOdiqCL4EubuThU/rk
07aqszMn+8zssBO5K0dl5VMEsbxpBbREcx/BgeEVcogPDpn16xpMNuMa1tq6A3TgSCbT0VsUQ0+0
603aoIDA7zawD1Hw1yqzTZ2HSxNGUc3Xjx6dbnlcS6Xjbbuj2/DaAD7bpyfS1z77iHOa7HoiJ4Is
UN+YDgPmFGaclY5poL84MtspALSS5iZgpuhmGnQ2tMOEHSyzR0rxdz26DJ13mZsmUOvPLm1Wepx/
qtHFXorh+aZToFaO4c8MS6Bl0XkXjAQXbQSol+FRl/Jq4uGwIbiO/VHJqQ0jNhD5J7EOqXOpnOik
g7QB0JPXJ0d9megHTQUHAuooIj56Swk8oOL9YCCJokIB2VeIIC8/UhtvsiSl8Mue62fLuerivZjR
V1GHatRrot5xy9KoameXsiZOkgMhswwmMH9OMCyAJRQ5qw/OaA1hZK+c+oRGGWWmBCEDMHVa5AZu
tbHNbEt63KqoMH9zW3IHuCikEEbCssHzCmCpKn6jkTns8wS5nQ8gHP/UUD/0UK68wTxGteu3Utsm
OLrYbgSa9pbFSMi97Bkk/ESEpVHP51Yl80GClSR8bhIuNv7t5BaXiNhffWTD4d57J/sULMpU7HxT
3L62Znckxm8FcG474JBNgFgtpMlGvSbqwwZ4Y0IGAHdNVQIsBSUVBcosbz1026wU3yr4gNZFO5Rh
s2LcT22+dPHubAYFKwXWWpvBOvehhWixPc4OEX599zsb9aeLW72YCdBptgoG5pnH0gidPWiDxMNC
MHI0crwmbynDxZzRfd2JZeUL2p9qG5Qm1YvKX7Rl2IiogTcAMhlOS4LxWJUi12VXKoazq+Mgpdgy
+RxRMGzduArcqnp280uXo1Wwrln0z04xwcX263GQ7WU0lsEgsaD4wrBt7muK0AH/NlcchKmtgain
MNM9e3dogFZga2Tax28Rowp9xD+kf04kKgB84iYmkrIeoEgG/T9zpNBCdjkvOb0ggXrACjQljLTV
xV2hwcknxuqnX/ZZeN9LBwdJxhzIYB3MAAiGHe0kA3pHOjxYnJDZPuV0VqaKCvtTFfNTzsEV2t8N
Q5VtqRevLeNPFJXabD/b+bds/wRzyFZ/EBac9ZC+Bfradlsq0yVx32I2B1b7vNhBjBFzLhqKToYX
EQGb0s01Z3T7ZJcD03lE0Jw+cUWvPfgFziICF9ZpznK5yOVB5N82RGsXco6BqiEqPrO6I18B+o1k
fH4WkEKYm1Xa0Y6MY9ikJwwM9EQIdNikWTXQlZ2rtHsbXnmyb72t10yohXhpGccNOoTHAV3pbGnk
E5qHuZZBNjN512DaQ+tBD7suCdbLfnsupRhheyeoRf7p448lLh72A9rXq1VGcEjpg6lu0uimGhUf
LGcgy/K22s35lrk5BFv9IAmlqqznTgYtBT6ac4ZS6Yp5O26xQTcPMdBGwD5Bgj5sGZwpFMdIZB3o
nsUmgcUoRzRqBi/pfuZNNAYiQvDqDIjVZ1Snpg5XC3zNjPsBY+9MWWbQntmzRA9WB1p5q8dfHSOu
gTvGSb5bLlUNyhAJkg6W6Sj0zXnPqoaqHXddCu60Ofdkk7jlH3I9HQ02Grai33lqv0umft8wZB6K
AIy0Do5+MR+GRzg/oWYEUwg7acBsEWeHjPkYEs2ZMwLUQpHR/zCsYuG1aIFr/SYSnJicEigFoZOg
tLZ/svmjTF9ilMmOPLvyrwCBlhqwzC0EUtoDxIfgDU9U4CDqQVCmKHgzVO07jT4sLKGFPNTR3whX
3G3nH9WEzcGG3O2G7YKN8rCZH8aperH0nxr4VOMFwkBewSgeEVn0vEzAvfBcGU8x/Qy+FI/WS8zp
Gn/OkwZgotMeec43yixSpBdWZUXyXUjiJPjSW/sjtn84R9aMNC2UgS3TwH+x2YCBW3gI3vjuTfJT
zc8pM0RABs3SB7fPEYNv5mQbHTzAsqVpQub80jcjVI88+I52QipK6bmTZETktvnuYuvK+QOdBRqd
YQ0qaE2I4EUCysmtwQ1A/cq6zqQ60Zgz8SVEfEvxMk3mpUwy7NqUg7b9yjQLTU6vHyyWGtpacLUb
hv1ptgAsPSwFZcCITmjWZ0hAFo8GmyF+uYS/2KpnAyG/bhqB2rOwVFFs3l0x+2H/yv+t4GRPJ3Jw
P+BYAGzDbpGDZshWhmPBLY0Set7kUaOP6LGsR+6wtYzH6PyRc0nlwwvXNd9sEnMk0iadrlF6p1ED
zC9YGWvDiwm3YTUcXPU2jc8nvaQSByW3MTVWuzuR8oNZ4Vsv5m3sfpOhvTI77PQThq16ibjwZ9va
ZFi87AkK1mSfxt68TiWqY/bWhM6PhPWC+0PgwUQeZUx4KFTVrzUt6NT+izX/k8qOcSweCbTUCKxu
EaP1LvMXWdW+FsoT6WKN++TQUZiSv7wuuUGmnYpTGNXAQlOo166Z+ENjB7W+rLJ7FH5eUBGcY1Gn
aRUeX9cIFHsA+/HGFsQfe5scJnO3qN6l8duNzAsg7IRsfTXqr4yvtjC4owCNwPsXE0IeW+7xR66k
ggVz/IXrBlQ/+63Mipkra3rGrx1VEIOeMCWAx1aZrqveXgOmz2yfscuwjxA/LxzjwRl2Vsk+4WWA
4uHEOJJZ93nwXp0ovizxHhH1uKiNwGDk1OaMZqZr3Y1YZQfnpaas9Szht+XMy/A2wOGTRnhvS0lC
F3Md/t3qv5r6z+UV5S1EmWP3OygQHuD4SL3k5OmZcNxadMdpNiJaZPyH/jhlUWOyCGxV8hc1vigV
qEtZB02MKMg4SY4FSknhzGgr4bK2wLGnFq1C5uNdXZNIuc9Z4SU9IZNWmB1dwaTSRug14EB9Tmrv
UKpoePMEWY86rBQSIBgoqDomhCro0F51IxsQaDEO5h2huYFZNH7HHIVJtYgjfx7PqU30EqecTsgG
94SDC80e6J+wmIOCHhsjGKCV5Uq10fv0U4m8D24uuq1qabnYGBxTy6EKUorbrS90G7S1FbQF0gDB
KaEvhtqGFPgFWZCxC/A6/b6w5yLP9GMVT4pVnBkDgPOmAjZ9tTuHyhs70i3EruOYOgHaSDfx2/jF
oQeUc7iz4vgvKvSzTuMZW0E99CQgoHWIAOKFOuJ1IoysJUUxUvYw9UOjfuqQSCOIYW44hevO23jw
6dNerFNPYCH8LVsWpcLdRs7CDwIcx/THIKy+9cClY8/7jlAysb4x4NN6gxEgpAukhvqa6W+jLlzg
+diGoP4g1tFzZ648NtENmylDQa/6i7tlHUyyrHi1NNVPQudu4IarjepWsokzPFLCktwv59M4ie/5
f634jPaMTA08GK0SfU/W/Nm6RP0sw17jWxCBuJyuTizPo8aN5m5dpDvN/wi8MOC8eDcz58t4Hcrs
TVHaqw1FZTMV6cFNnbNil39KPPwQSXpumTJ3zd4h51Avkk3XgRhv7E1eGadO0dEJRjvFSdkKppsO
sGEFIDa1c3xAc+nseg4ACxak4nTPOgUci3Lb0iHN1xF5H+NjEC3YZReZ8z8ZfyjgFsasR/ZVHQqb
S41jxUz5d7CGhiYOeF274nnxb9tssjtQUDw1C8dpCKNdlkJOYi2ds5No2hOjAaUF9xquiwk0Badm
f8ipipa1pSHvCy1ARyiCuGtlnSNel0XDEcGYNIhfYQVmQC5yKXmWc6omQnrqi8Ns6O9GA0QPuwh5
NVjH31Le2zktmcdj8FaTKsC8zGiIqNfFdNegmCvaYMics+cVB4uBgNdcu5R3jdGjDi3UQgXpKTtH
vJVhsmlZHiXtsqnbWAYjjn4P4YDMtuQ1MaGWosbMTeTWEWLOZt0wHXa6Xxnz66GRPIkRyCfdMHt0
yclWFl+a5fluhGqTzX7tJWdjbI65uatrnuVlc82yZw55VAkBnSrcNc0mZZk4zer71M07mb45qhoI
l22csRrr8GKmV8m825L2eRrqszm8L0kNGQu/eJx/wki8J5xVghBSE6hKdhBmSII0QlCzv3DQ0f52
+q5wj14ucfuSR2I6NzKblg3cUSkYxJnpN034StZkUc9UNZW6DPri41Q5CNKaH9MojnE5MHLrdkk3
HvX83tnuccEKKiGn3qzvh4hO20NGwiRxzLuDi48gqoEKTgHEbXLZKFh7fCQrCU8u+c10jZNbFMce
T47RggUePmmpzkUsfWkVL0yZtj3ezGbOX8ZifoibAJ4W9nxHKpbowbWvZkcVUljWsxZV1M+e5hMZ
/CUc5SOcPlTFBlbW4tB200MCv9vDKVIk9AzlVnOsY1H9ZlxeLoqhc5Y+BNKqfGDAMe5SZqUmNz4n
DX6LK1vrKXwkJ53eacZIN2qfmtL9E+lEdh9vbkXtifsmjZyjUXYnXerfck6YsdXMShqCLxQHKJOX
sxFzeFXJUM+Z0bCtRq6ludFr4vRPNC0wPDX5lur5zS55RZgn0gAXR2FNu+6SCxl4eGZLMrg0opZD
EKU9Y0knstdtc1YH9pcpQJglMXTaawapURatDsUHW0dDQfIndnkR77rxXDSU+yljvyEwinTTW0yW
k4wka7kx2nQzFtpWumwDaB/Yea/r2L6Y0v6BtPAKs8UUwLJVTxoXODb+QK52zAAUHwIaorGJ10p+
s+z6keG6L5W9MqSfnV2hxsXcoDmHqOaDHEl+cPT3eIYtLKadk5js2rzPBZejpPO/DMidAEirVzS9
JXFggZG6W4+uVyrl0aZpmQGT2l34WQEf4BpDg5rupgGGd88gkI2d3WFZ4/NXJAPB4SfXvU1ugJFJ
sbFKQlNEcXbsR5n6SvvHcvWVhNRNXPEyiAtqTGhRmiL3JZ/yHBKhusBmMRG1xcHL638KFKtRJrds
BAzU7EwUYt3I3CsDpJCP9xJXEsouzDmHCp9kbLsHRplESL7UqUP/4ysmRY+Lk/YlQdYPsuwY2ggs
KxOoGlLmBbNhIhllNy6QjebFi6ihsNtchF9kvaEQp+OsaF3Vq5a6fjPOZw+JgFU9TCY+MP09E5Ca
E58XpVAB8i/MjFvjzt8ZOq8kn6bAFdUL/+Br5Ln4kohYiO3ZJMm9UsY9TDd/tOd3Pck2lY4ySzQX
pvKiCJz0toCEREciHW4AFnA2Khyj6/ElXso4C2RbPXQeLdY/V3vwNrITjCQownW3Py3PWdbScOKl
r3RejagffnMcUY4ki3iOmH6zJori18zoH5XIgzzCtt1mfkZTuSjgSibd/cCYix7ZLasXo3OP/aQw
1GRTVjUKK4/52m/KuXhlXHIYlQqOt+tgYEmOYZY+967pE0qhJsxlM+M5sKoXs6HRsVi+0WzICsxU
5FEkPPdUf05oP4YGpIVZ7T0jvrEhPDJLVgi3ys2bKtE37nu5h3eXKGyOUTM9logKY4f6D/e6ao7v
RZS8ukuHMMJ1VhfbM4vryTNATLiUHeuOrLEDP/1vCOYHyqgamJGqHzDmg1YN1CHCdZcDAMCY+2og
GJTYcmEmr63EdzFQe1yPRoFWu43XXc2TSyRGloqdhmp7icmQyKiTMD6SgXDHabJeAJ2aAmu9EYtv
cJXQGi+J7cOnZOMsWD/lLnK6rnyaQgX3crMnCAydQo9ikfCU5oiN4SUqp5M6X1LT5O8iWWfHTrVW
Cclbd0g1R/goDccFD6qhMIjQm12b1Yh8bHDYRvikC5LGs6x/x+uyTV2mzeJV8QkyY0N7GZIRkRDx
3OndbgOD90lF8pOY2aczpP5o4rpSr07EK8zuOBTWvkUZLnsdqVN57MB0aoN7LAvvruNbEdbXUKoH
PIjZwsliJK/MKGZ486xIpxZi/6uqJ9h+0dqI8fzqylFa2bHp7bNgi2vH6Fg8exvqPWsCePl595EQ
xQULSDLmn8aHhLMRX1HDZprc7Jseg1IQM0bVioeVGpD1i31jdE+20PcuiacowVa6jfXEBOhTMPs+
pz1X4fKjO/Xo29UtDZR1t5jqWk4syqKIrT1xK7a289I/p8WGnNeo+AyOjiWOCrEyoTlee9FTxx8H
NoImhpPqE4XT1ettAop4UFJwoSyh2kS5cmGAg2QPyuRdVH/SAbHzrGmsgSok8qShyJ6dytz606T9
eDBlHGwAGGk1/vc1TBcGEYJOT1NROa5bhCoGxuGVhIeo9N2PpKvpyY5MGH6lsGcU8LcZwByH807a
a7vBB2/wi7ge9lnN2BuWYjqN/xgGUoMn7Up2NhsKq7pM7Kblsk8GVzE11bp2CxC+c6ANHgm6jlzH
av3cxbHrS1QdrF3hRdEXmE/wuHI5+A4j7BgdBc+JWlvPgwd5BtSLEq/dHhv5PCJYwGkQ29zs99HA
NYXtRE06lsQMW5T+WWfdJdUfh7nYhO205w2avVeyCWZKq+riOfW7weJtUwpUAoYLIYI3GoF21nyn
jrIgpTxcB2a4K7iSCDusvzIibk0jpyHIj/jYMf0zh0dpNQt1y1FzijIGXt4z7EebLUlNbbi8xkmX
vwyzyRJGPbT4VLqxZcbB50n3GGILNmG9t0MZmCPReDo6jo7tZMHPlhrOWiTNscbPY6gHpSA2O0MR
p9as3axXDf5jXNxTWa373F131ToGXBBCoWZ9uNEo5AH3A5VbUNcKu6xVDzUD7/lsXxVL+ShScyuF
2LU9vCb5hQhmE1rub4oAylTUYMlkyirnprVF4CZn0VDixBKeJ54ALgth3htydSuqsJx0KMPmzIUO
61fDXczG/zqttlTIycJdK4lmYnE/uj2OH+0VcMNDq7Sba1oXojA2ikj/+hmZTvOtOwwfMovV6Lg3
ciTmlb1BbriWzZcrCrJDmFU1CNzKR2uOfJglxLoAWtBqeZfbeaRVFKSYgu81hC/IHSCSdvDVaHiu
5bhDD1mL7EVHIap1mp8tfGtt2BusknH4cwKBQqB41gZzlXGc6lLbVxbhbYyFpLLFjz6sQyUHSiBG
YgbpjuhJa74MO8GeyxDJ65F6lfN4sP7sPiib17gpXmIEKTbfZ0rg5aAR29TUHBT3JgPQyg/v0qKE
gkm5Gozs9pADfKfjc1SGe9fi5mMMuMvzEhXWpZwey98sFZ92I57QqgFMoytnd6BeMRrDXiMGnuy5
mK2bR7pcoptbaNgbYh029oBywQYagc/6se49fuZAQYjIMHxllZz3c+Bb2g097W5CXgKslNngBvjC
lmOyOrqIpeaIT8IjGWr6ZA8UJHz/JaL9MqdMZpRYN+pda9/aGTsBX5hbwz/16kBO40sOz53t6LRK
aOsUzmOTcrITD3QzqwGVRTiph4wReDxS51jbVlQrwj9j1hAcrqK/L1U6FvF1Tp3SmYOvk4cz6gA+
kLUINcj1r7E6jMNXpBqHMovOlE/UK8w4bQIDIrSX545vs8t7dFz48ZDzOAmKTa4l7tpOu8wS8CBC
r9AGl4zMASxu05wT3vNeb+h9vrohyDhypmXOYi9/dSC6aNxxlYUbm+VXTo6jOtyU797hIGc507cH
pkv7hqKL+yBTTsLrkacjAbp3lEN8mgVQeNIH4pqUpOittqCotJyObMl0NSin1756pjgwuOhmv8aI
RMJ3gpi961Q+Dudogc9rhPig2IK50e27/DwieWdhVc1BEY0+cWV9Z/q47ez+ObrlKU8KCy+dM1T/
tMyz7B4qw/T0p4Ox3ySIjPiNTeKhtCPP6FjfwUUxWEnWGVd0FX0rxiPKD0XxNRmfzodutiwR8F+O
8LydzlohiTpoPeUOoEvgzI7zizByrK8udYgu90ZE97a8pkPzJdTRX+7CVrMvpAnvonS8d9UBkP8v
O/w3BbKouuws2r596zvtXus62ktnL5Dk20N7UiyIrS9ZLn911sppkuwMjYKMc26g6fL6f/H0DG6v
M/dZu4D/+5OpWUSxo+2nDs7d3xwosJ5ETAEYCKGeeKdXQlfSF7uU/yF8I05ndaYQ5SWiWw/mEowE
81rMa+lBqE8JU77YnT8HzK0Da+siLt7sma6fy5/iuxPzpojD2re87qknT6fHrl54rs3Yi/hEeOam
QHCS8DqNHSOOIdq38XPa3zSFgaTVEMmmKAh0zWNT47IU87GnIy8WKh4Vo+zOBh1a2ZiQkdPDpACo
8LWyeWHaREdt0SYhHmiQiHA4lxkpPkhIane+Zjw98oAPzZuui8lkOQ5i/pnOgAwIW03A+2jzw6j8
klYFy6PUdffFgEIJmT5ZS/ZrZvhaexP9y7SsEyqEPdGVYcm6ocen/d9Hy2XaDL91ll1Rkr2m4bJR
zhG7cJNDSvCah2NNZ01FicbABUO32ionZttbjbRdDoYJG9skx5XjET3iCIxx47oZzSVy4IanmKwL
5jkNwd5ceXZUweAgeY2+Mo/6k5JeOCC2lVftwnAzliBKc3j0Ikvfc3UpojFgwneKs/dahd7R46zq
Z0SfHV567BYo5K27q14Go9zw27IsFochK+49c05Q8+M/2eV7sD0kH+gkQ6qGyouSIy/Cf+b8y7A/
LUeZ3XzSlgF+pzSjR+baksLHqMyeGv2+q+3DFlrxw4zOWYJRMpt9mSovVnm1+DB6gbhVOXMs66pN
aDfhuejXJb9tbRX0vtEaHDFI3a8p1gKVeZawXpezsTM/lwGbkpX8wQjrEn+ObrH3NHNe6XRbsJT0
jK6yxTbU0zIlf6J6xEPuq1W7palb15UB4m1BLrEz0dN3SHybfOT7RVU1Hb20tZdMKVJzgdY5YzDH
dwygKCSAl8FrGVJ9X7sPkgPbNV84/imCFSXW4Ooundxf1Bs6rUT01HnYcJwYijjAUyNFZ06EoOI+
JsPaetHBzr7C/FbPtFkQ6VQkwNpe9iFGFn5wDye0yP3mEYE4HjhwIPgm1r6nJ54F2QXwadQqEAIR
rL2PTVpcTjFsaVl07AgGhLJYR5Bu8faBNg8fBZ7wmCp2mWu1/P1gNBzmWD96EQMheS/3RvmgexkQ
6jj/lntqcWXLJ3MJE3IIAhseGR+IU5rMKxHccX/Xzr6puHT4nKmGvCeLW7grDinDmuo8wv4f53Xa
D0gTsaZUzC3TmyO4ZXHRQGWtvhXux+WCMxNYQ9mEFD+78ewo2BycZP7CV46jNPSV+I9YNkhQzWGw
/4z5l2QTtccGBzs5ipLdmN3C5Gv5EAU1Kv0T/TSDf4AJbfbE0JfJyHxH5TNS8fIY66qxNdR/g4kv
nzKwVi0WOBV20iPszQMIsyuxO3jOyRLyE/1sFlyT49nm9StbzGhN+RKqzUUWBQlzzEPudNSQmF28
nuT39oiikE4VgHraZOJh/p7D10newiI7aIbByJaTOgcOhCBZP9v9bTLoMtmwFMyM5nZBWyuQTtjn
MkwHsbVMgOgrgNfFyU1p7k7K05AESnbQeezhRFjFL9+M1QI7o2tpbw5aev4Azswq/GmLFw21+1Ky
R/p5QuEQeQ/dMwMxoMoYvtropYz2znzP50sh+7XAd8ujIL3JnxNu3vAJTaVfeDZ+7oMtND/MDlGM
Rl+/TvWAIKHne0N2Nbo8pu4Xci0Cp8JwpBXJfU6Ua890rUePXYJX729hdda5B+ZsPnRTfU09fTe6
vAdafmBxsVfK5gsD/k3TnNeS2N4VmptzZFmXmCYhfq4N95mkXeQp+k5t933d08PeZPokXUCPu0z9
hBvlPOdnKhyWy2fz3+mdzdMp2SNOT07JaZnTB0lQ/cR4BFZp4PjiPfDW481c/vGa6f1zHih+9FUG
5NX/kKgbEH9zBqZcXBNfbMYjexd1xe8MwHHVHSpGKo+AVfmdm3Jt7+mAVwb/Xa6eV6vPg588oVdY
y9Xq1Kx8n189EQO98rvVU+AdsOqjOFnVe+vguGvCdD/IkjAO/SnmKj4Zh+lj2KIb4u+FbPWCSHWj
bsFzrCr/99e8Zis05CuwjId57a66N3flXsc1wUiB5wfAOPi7Pn6Xf3SSB2Wt+Dj0cGWvPj9PPp8A
KTObePt4ND4Y2pW+//283zmAd/Hqkq4fT+Tyrk71iYZhDVBpzU98VTagytcvh/DDCbwAgUT35gTq
5nM4oXzHj7YfTmAdi0t/4tSxDgWpiKvsMh74237O/uW7/o+k81puW8mi6BehCjm8ggDBKJKiKFl6
QSki54yvn9V3ynfGtqxAAo3uc/bZ4cRT7q4BjaqL0wIXKjkxJwSnvH0z9uEjXLy3dYf5Hg564Otu
8BwdUg/Xhp+chcj0Cn8+xMvG5uVldc8fo3f+aNzL8+wGJ9u1gtU/3Jntuwf/82mTuocHlzwIricX
O5jN01O6e8jeU3FlOOy27uNT9qANb0jaYdz8CbveCy+I993VV/zHAze1AGvSX6xqjo87VGiXlA+v
3rD1HyAgenWwqwP9i8yiIHwrtvhmF9sZBNlPfVwJtnVQP6JttI0fKCDeLC/apsCOnvU+vSXb2K/u
2RbbBL5v7odHiGAbe8dW/EmW7ma40Le76RHoN3XvB/RG/NDDgzRgmroflDcu4TMbyOuB+va3uLe/
fGM/G5jZuOVmcp094snd8NUd4zN8tG437BjCbqI3PAM3eDUEoZ8+/v7Kze14PKL+cLHxcZtdwyTT
jc/2E4jIdCQSYwvpsA6W3S26E5u0Hd6gcW5IGNq8nvsLjZzbeyCBrn5kxRyWr/jAYw3az0O5kb/U
L4ZLm/Kw7PNdBhv9sBCl5R4g8GzTXfMTH0dnM+2Xk3SQDmHC9MSNj+oJdIC59/ZzfIZ4uR1e4p2+
ba7NNXs3t0XtahsC1bb1B9W0xK1mwUFReF64ifVT6HYv+bNYqHSvJ9XtNzUP1xiou9Wf9rIHWL6L
NocH6Jo3XT4/SRy9yh4W+1fA0G37HFL1ru5iPVPiIlHi0MW0hC6Yvybv2KNivLViBZ6y//ek+dra
bgF2EcVHZFMHmbu03IdALYVUBuI8WRkhCORIi6mYKowdL1THDN0dgv7APIiAZbQt8zikpWc4OWl8
GD5X5zlTzwVcXdEfW/kX/ijnxQYZVFLCjQXvrtmoXc+FPup4CNjOTZamwIgZ8dzzB3jsPg8cL/J2
t5ilE22ePsnP9XGUP6A2de/37CL+NfQHF0G26+3um/fg9L7x73cvDe5/9w4/hWt7s2G7kKzu4k5w
JjnIw9VjOU7H/BxucCt1f45/913qsiiPO9v/mdwY0izEdOuTkz/9YOUH0HTlo3zEB2k6xnBBN8qZ
VQ04ch2fa3L2yL2s3LcT22Tg33c3e7PDLwVzWKKZAFXcZgukxzPdu65733mW9/c4HCo2BUhIEAhf
jFcJfSWfg4DZek4SHzIYD0e6G/agfHjPwdQU66bfL0K3uVlf19fU2TCJ4L/1dX6d/fIp3im+P/wo
PoAdKwHti/IavTs8i5/9J2Ya9j++zPa0zwbXPU+NqcU5Q8V/usPk2YUBhG2S/jY/Sv8QETnfEdPN
OhZLUCLU5jP5EahNXh/j+riGT/BtIuvb4EQtrWOyYEnkVi8kB0LQfomfa/fw+Xkfli2GWIyRGTCE
qNAizhkkA5s1GA8ylMZ9eSzfkiALdA82ixt6z3zGo9iMu9Hd/ibBL2QW0QP64hxiM92RkeQi32Kr
ZYO3pxcrPzf7xNlSFZ04Rlx5+/6J8Plb81X2b+vAe1RPSHO2q99+kiDoDadPenZf7KoQeVzKuJf0
yThwPhH6FJj/Vs6H4YQv20Y5iB9m79/eBoaRb+z1pzfrDLztWs+j+y2OqukfvFIPRY2Ht+/T/By/
QUIJfp/hZLkc9JvprPB76gXkgG85jLJt7LJFPg6y57/Pm8EzgvfRf3+fefjF/xT/CXRzLx1AwDcP
XqjYKbHIZFdrT477Jftf5RWEd796kFi39f4fJbRvsXkRzRak+9fXgfWsn9tt5bdb3JXOtVd7t3KD
ao4TbwzEY5PvPtPdJ1fpcU99tjDxM1Lffx+8p0MhNmqXJcSZXOxP5DTwBy3ovN43L52A2skv2Egf
vY875itc8A2SaZdG82743+bJ8ElIe4rOMZZJV/uEsAAE3YcUJlFIIAndcNO4fP43PjBcvnmzctJD
2jj9//9NPmIFnw8SJt1PWMhudcWNkc1RhNN1ez4IO2mHyNwrvPuNyQqPbxwIFM8duW6bHyZg/r9X
XEc8yFVB49feeqF996Atc3DAEfBiRHZ7NjkvfJ7cMsg5EKYvccxMu4StRP6KP5ILO/+xPKT++CE2
XipoZv2Ykzo70lieRLkS3iF5P/V+dEWksh/23CmiHdx2I45S8b3QQpA+dURV7ErcPgjC29fkLdwc
PnVyU06rr29xdGX3F5db3/VBHxRbeUfXDv3+v1coDr58g+n/BuLNNQ8GiFjodjYEQj4cdrf4EW6k
l+5YvTneTpzkXHKKHXG41meoMUH+Gz5Z18GFZbuPA8OzN7SpR7TDG+ckXhFeOjRxYt8ENdzwOnfi
o9I2/MzcH6wpXJzmt1+cZf7vN+nR7pWkHe63fO8pDdUX+p5NfiyPjFJONpa8BEGcjWfjqT86T8WG
SuwS+ei9bwgSPWtX+MR9PIGiPLdX4WK5/Ym86Xgm7sSFB3BpPeVSe+OWptLF6c2ne/YMdzloLHxE
s/60g6qk8A/lCabXf/eO0z8QFcDxX/yybuHR8CD8e7W84+6PGiL2Uf55ySXyYEtwG7ia3h/PvP8q
nqR/aK9d6cRz4lAtDC48iGN8woHOmw6tx+tQeEWt1x0E6u06J/FzrH23g+W6yS5/E3fiwOvxD0+P
3Y577KGY+fyk/GrZgeLd4bPd3G8DP4Ngyr21Nbb9CzY+2+W13Stbg7WIhJfrTgzoBoOq/eD3nn7j
lfVbXgHAlxt99h5I6n7eWneOoI3EHbN5shnUnXoPrfMtvMUvOBz5xkU8/esWG4R/ZmAG2Wu/bfzp
ttyUewZDdN8cAVDlAIfqj8H9ubFAeNrP43t3QHsGnu52b/L0B0LQ+MQcsn6ppwzviFcVD4nEL1Zl
kB5obGFtbWgad2gP/OSObe7WuoYsp/ik3IklPA9v01f+23wZvRc+OdfkEvOIsvqujhcfiq2J5aMJ
P+tEdbVjHVO72c9Q6A0AafChzXRcKL/kHdNTHfsqdTv+2l9m7ZGXdIwGtw3aoP69/TmezYJg8IPO
8Acfr6DfysF0q3zTX57Xi3HvjpqS8V3YE6MGheu075bkqNf6l90QBjJBYwum5wR6OrXQnPISH6Cs
FDEqcoFsS3oJfx4QZKr7GpM9QWBDOQpXhEKs38J8rfDZvC4p51F9H9prh3uWNbqqPx2iJ242utcX
1I8duR0vfY6fF+w3lSSt56IqeKLutsVwilvA0+xR7HI3zx+xOPewF+YXhgobnNs85E6b72u503Ta
Nqw3e19yYQvxi6DDDVFgPGfZOXxPzkmAFoqfL/q77De+V4/oQepP/aZfI3buItC8r45DaK+7gYu5
8WamYcRtzxMt2DN9FSDkhpAKD9re6QvGMa+C34g97RXQmYDZZ4iAkjLBh1jybG70z3lf7PA1aZ4X
HtWZ97y+QwnzzXPoO3vjSvi3m+z2HOWba6C719E1vXYXBdaDw3ITegPibbd5Vk4C1QOjYNSIN0fi
GqSokKkt+RDH4SEJ41HjrcxUnFGwRMDsFDHa0oXIqgpYx0Dgn3Nzq0E6yK49Js1bPZ2tsWIaV76J
itYwba8bGxIa9bfYTG/YJwVdbW4dPIfCdj5J6TEk9sVK/QmaCxPiL61ujxLsyBiRP5pS1yJBowJo
bXzJ7OGqyMFA31bBGNFZFzmoT9r9tRau5nTt/M0e2rtA+fL+IKsPMz3gsI1Y4NxM56x5VZNbVuLE
weiJUv9chYo30bhPj5xE0h6DFKK3jQRsnCiukJoTDgHZGHUKmgfpyczh/sR4HAjf/Y2Mc9Rmaddd
VfumjJoBI9zXcGK7L9DTYuSm8b5hVapGv7WKhqq731YAU0b+oQG6dckBGg8ZOcLP6GOt3rHEcUOl
AW8E2ocFNj/p8WnlGy/qb0i83eTBW5LJnJabdc88G70qWvcPvTJ2Ap/m/Q+M5oHJaikDxgdPLz7a
19mpXwzev9OYp8w+NNVNnxQOMoCxBtq4Dno2wJZVtfpNivXjiMZtbRxv0NSLlvzaKgzyrxp3P1UM
V2TKSEUA2nP/KFTc5KL0ZjK/C5nZ91Bh13SfTb+6ehstplH5LTE+gCQN+Q/W1lbMepfpe8gG5rEf
qo2soDk7ydlIZjerH+us7U3SWtRYulYqdjIfzE5jwcKCyzXmRdAoKTKoD8sGiN11sk1sA15ZUupJ
vfla4ZxXI+FPIMzlkE07VExLmu94/VqDqqqXTwu+pDOKN/294uYnDGXzgYALAZVyJRlCiTlXYfX4
9+IKwyniXNMIOo1z7TdTjjk8MBxfLNBp8DLA4SV9789TzXQqmJpvE7/VaZd2sBhWVA+AJs2jojmr
WhKXQqrWdX3ujIyAK44H5RqqM8TZ7NDi0Y4ruP4oFcKQgDf7cri0HSAVwXdoPQNuF5eNWx0bH6CR
y5hB0Rn3QxwMJUNqAnQcXQZ+0wOJ5s8Sj6GS7MoOPhc2UMZQ+xVpDPMqeZC/NrMzEdFXHHHV38E7
f+1wZCTzYb+vlYdE0jZqrBRlsYxFmCZZlHpRJHtaDZA+/JYqMhbnFw2FO+AgUyUfZXHDfgcSK/SB
RnrrSa8QT+dgX/WxeppiJJug4n2e+402fyuY/K8WGSyUr+rHOFsvQyLvsJhwO/W17XoizOg38wX3
9hYbngbweL4U6YJG7OalI0IqATma73XxOlryNU/3KgYDcbIXmDJuFYD2hw7hS1c8kglr0viDeSGo
oiTE1HKBsbzyYnOGZMzCpdp5tfFIxIT7M2EIAoIcgSCW7e9cwu1N1rsYcOmQeg0bDliORvbMgnDy
yGca+x/c28zsc5oMgbsMtHaV/iMiTbpE8gUdj825bqvZvoNrDCU1bVYa10Xdie58aXhAFyylhsLa
xLi7i2EU5IOOmAeGX/2KhR5lkAGrATKSiNcVMLDYR80YQ1DzOSo+lij3eLVixgvtxkkqcufqjU6D
lrQiKQ5zJ04w+ByhBRRN8nyPucNsyZdCek8S7ZBqzKsmCzin4DCG5YtZ137qsODp5deyvTEPlpvX
NrpLxEKDapodRPSDNdyK4rZiCkPpoVHIiYRvfu+heaXAD9EnD62Y+RJ5wHjv2C2Y/JaHMWE200Un
WSHU+yC1GGGbCxLVPt10s+Sr+m81vCmPelQYqs2tHw13a8ZACoZIi/aDPaU2Hyba4FBDPkHvAG4C
ecaVrf46m2gYlcjn/cHzmngfpidBGHCMg81KzQjbbErFdUb9EmJjoZr2XzwxdWty12IYkqgcYzkV
RRvPjxBvUqgw6rIG1lVp8cHXrY2M87w0vYizoOpW1ivlOgBjEkNWRh+VjfHGwC5hZlxtsX+lleQX
eQhy/JHIH1YT4yMTomJgq3LSzTR0LyD2BngjRCUMcs6K9r5mq88WpJiMRhjMNeQHYqWQMSVPZTjj
Pcu36bYpIyAgg9C8MJFSkpqePj0sluaN2U8evclYNTgwunQFkyF1PvXCksRhptj96e3CNnRjroSb
p1cAAfBglLLmd0i3tY5tZ+apyI62ZSHZvXE8LDGeLfJ3mFTnhONQgwE64z6tImGcsmUnph1Fi5E5
Ro6lBQkGGkCWwZElyO6NVMJLO7Bkxmz2lSz3BQu2H0g0iWAk2UGvZDdOec7uZjMm8b88RU6ZvIql
vhKHFK9UXAR/x+tOTT90ZlEmU/Ne/4isB0Os/08uHwjcNjmJPqvGokPZlxxWpiqrRnwOW7eYcs1q
Bh0eSRBebmZib9vlJmayDRjIUmVoV+ONqEbC/lFG5Ax81vHvNLxK+lPkcS+4RxH8juE88nn7ZNpP
qZ+XbLkQ0X/6uNzMGFOO8R9WAg34s0I6A/Clgm/Ge959mE913Z0aLTnLcr5zYOlvtPmMB2JX4QjA
kRvOdASYDqaPvsOeYjg3Sf0fhU5srBP24RD4BGlkDKmTsoc4erS+xzGaQTKk20F6xxCFykTwX6Cy
yHXuL7hHSCWpJMmzwqoivo1HNhTsnThjxiv4MoGknRTKGo0ZK55T3CPC6uAZDB+stU1N+PFSospe
+7+uf52JT0Fn6P5HHVnTS6s8MqquLKI6gmkJT0HV84ARLIJEzIOJDy+4+5gR2nD6EgP4BIZbDu2s
y+CKdNPxv0e+PIhtTLwfVaE0Mr9bRlIZQ6uwBeXMGa9zyguoEsbIU7JwS8f6qbCYM/a3EhIVTO4Z
CN36FjVekp4TylBZ3rQTODicARk3UVhEIZhPiCH6SkncK4GoPJQhmHtyEEyhl+ZLWdUzBpWV3P8m
BuHZRndBu5739/kWIReOcuyQzeq10I130g2CUnkwDWSZDcTYKOqjYsRP+WIrv2LdSu1XiNccJBCL
RW1T+ClE/4RsXTHmTOpzDx2lQWHmPKWA5S0iB/ipLa0/1cqUwZOgGotlOKf9X7msaGPN7chCmOOv
yKI4D+8lvlulRvNCdESidE/VyibXHKoZ6j5zzoYCVWbtz2oRKFbyD0rCkNaepn6ri+OP1HIFPKgC
MttKvdrr7E4dSDhSQMm4YO5+MhdUFwm2L+n4MBqCSdR437Pv5Gzekt4zheDoTUz1lmBmYv52C5M4
zo92pMwxnFM+R/+WickHk69V90y+0lyQpNmMDI3x1A/5Hvm1ZElXs10f1M8dVnAqm8qI+4uaXs1Z
FaJObLhgPJ7FIqqmm0j+zMio+o+J4nhYEJI29H+eJOVDLl0bNd6YMC8aZLaL+ZRakDBQFU/r5Nds
0AMWj1g3sH1wRh0tOHHRBIWIrbrWYYZ/1JFB6NiNxTwM8BNRmdZDAPmdHkG3qPHYv8mt7JZb3e+c
QQRGoQ+IzqMKLJDMhwqpQixTPi5YV8KA1w0LBS8i7mfLLCEW4LeSyoFgkqzp+s24sjFnb4EoYecA
AJGgxE47tRszyn9opjVYWJ9DyLwNLUNAJx7v5iRBPswCUaBS0hOLcBd0tChnlxTfBIu+UcJn7R6z
NTh0Rn1YBqIVEuSFBB+l2aRJhemwxAHj2WYgUCkDiV/IxIWSj3QqTEHy9mlMxs5BNq/DRJFLtZtL
pafb+zB5ylLxkVJlU9LBQ44k4bpLJlSEGGDa3a8GASRCJ0m6DCU8dCxJPxeLesX/RQbyj3gS6iYQ
XVqHVWOlZX4dB+tavpVWDTP2Ii4e23c9YinKBgthQPAGB/bbVYGbxpijX96T1p94vkuiNEbpRZ5o
vVAxTh/aiomMeozXX0yDEHSd2cjs+iFozag0vAjBu9ZKkJHZbymCcAP1+aTW+i7mCSKE5NHdnJ0u
Y2DGctQKAJyGM66jPOXohfeamr99apJvWQRUStgWk4m3anvSit+lUD1rKjTlzIByXBK3gd6pWUAO
u6zDOUzRLqkDPhIPFkZIu1Gqry3TGkEhjG1WYZh9C5cRyrYr+T2QqlXEEI+1g9eQENZDATnfBlUi
RkNHRvsuGHNgKm7MwZvhUEWwSkMPAoMlHmQSrX9VNOALGfKzdJuygwPnvceXpozxiyLttkZmG4/b
aTE9vRiehxUkbCjvaO/gIEM7h9+eEtBco5Tj4Dga8vqsYiouM2WQynqXtD+yNXhiMzdl/dhjPpNH
H+kqP/Txo8esFI351i5NuikmwtqybZuOnp4/03vLOT2do/9TDDRjjrHl8XJy1tq5WgKMKy2E7+NE
NEs7BGvBxGVa13OjFoeu5aBZb50DmipEWIQmhlib5KXhIoPd2v0pbcEuhlvD7gxrgbQGs1UwJHks
BoNdUGY5fyAeI0rBq7pdyv2J9F+1FQ99C5M1wQKN42zA1fsheFer0t4hnVkWQR39bV60rRqjKkuw
Xiny/GQMDAEM7WjCHzEHMYVqyiBVMkqHmLFtd/2v5RiDiWWE84teXTohxWJu1/UgDrEc0F458V5P
SMjIVQJwAe3VW5p/JBmOohDKoG2slLJOTWQBRBz+yLqiDhqRTWlbnehrjU24K+TPoY5fHPVqo/Rs
mt8oX/aiO18HKr6OiIZMVR9J358MHfptGKROAiHRwob2pkANGEkMNEXEg4rdyRdLZwGmWBlYT1sT
ma6JUdGf6EkEEXCoCOspgsVG9PZSOf9yco6pbDzMfHCuYiM1KBng1FSKW4WiaOJImK4ELixgczos
UeRL3Lt8WnnoAS+JIjDszI/O667uER+gpeqyGA2ZFV+6HK0YAQSiORI8XC2MNmaZXq3Qb/BcaY3V
FQfrmBR7peyfzBiq3mhenLj46/PeFzddyDaUkh2OTZI4GcfONxZhaRUCwyoQJaedFztUB6kh3BuZ
EJshcHve7Jw1/BLn+ABvPmoezazATEqtwJh+RPxcXO1JiwhKcljIfcckSb9IWrHvVHmni5od2UQS
vRXJ/1lDPc58MApxm/C1tfSsdsaV3bPMYr/mWLfyu6AsSQNO5yJXCE40TfUKhWfUcKSAUIGHO9s3
0lsGvwr+W/NEMaX/JnkgLoC4NoKgXRYkVk/V1q5xbmPU20TlLbYIcIJqbCqEexHdjOEseAKlMdU2
Q3hRemnDdLKtbM85ccXpIxxOA6xivNqwyXqzFfmF/Z79EYb+uiuRCNu2ds44bBSGyi2GJ1xilVIa
KDrmDOjaQBTUOr2QiJtoisc6nkWBC+Yzq7+WgmEbRKsQcGEViRTg9NNBtRlmSx8trXoZHUSDn1Cp
crIUNM7TiPMQdbmGq16E3jNFnRi3n8o47C2qDAeFz5ogs8dbnuYLuaX3s4LbEMkhaQ5vk8tb9UQa
m9g3UXsWrHTri/sgKHko5A5VRBHUsJ9Er+KhFIci5XeL38Jqc1L25ZugVynKQNzyc2kvqERYMC1U
PMiWPFh4rPN9HVm/DCacsMrwJPpEBeEQSsCNDk/BlJ5XU90v3OxBpG2HBTQMI6UnpuJrWHHsSwkP
WMPNW8HJ2pLQOcrBR5h9JkwEpnudrK8GcSXqxAGAfwg1J6j5LY7OmcrX4cmoFqcWmDb6mHVxtKbb
dHylpJk0MlTlCg78CVq6IH9mUL1aBUp+Z5KoTShAchadD7pwfX0SKKYyP5IXk+zCOR+9HpmrKFFE
4803gEE4R39R9BDImMz+LdBHoTnTSX2pmkuaHhxk+4AN3EAbUYXsYK69FcBQfgBhFR1uHJ4kfClW
x/gHICMtbJgqd8NKprMBkTOZrtNQ3eEpiNsF9Wxhn+BvOXNwUezIbFcFy0/0un2ZH+eIZKU3AUjI
5Y15BkMKFT5ETuea1pkP5igYmkamP0+dsqNkM2eOyxHBLboHEoogt4/T1Wj8tuWGn0cqv2RALcFa
lP5DZ2E7ztI5xf1+nJeNZDVP1jLvCEXCcQBOBbZuivGbhx9qETP619+KGbA0ii9AWc+iXVyLg2gz
hSCVRGdXvFLDeFcHEGT5CYR3pLxg28QN9ldAgCrboFPicKOPIjRxPRfZnyHTpA9QZfr2iHDdE5eE
EvWcVRReJQFXnLRR2jyp5J1idQE0IqxNGqK3dal6FP2pVmevFYyRuDiQCEmZJ3na4vKwauOHI0++
iXy8VC8RjbmJg+4q9iEtQoQIzcvyVOm9nOmaBChlk6mp3BxMY1kPNJQ0iO7UUayb3n8vvf+ow5Qb
nR0FeEeLlDA8KjlSxCacGehI15PaAXdJnLAwWuDKn4GWeo3MlTi+KGOgc5fJa0AVeV6ivx5+X5vi
FZ9i24SaQ8gE1vl3oultiXjmkyySVEb5p77HC/gw7yDEN14c62mJD6286ewv6lCxQ4r+QOAHOfqN
pWXKFJIhoRWB3H8YXzqCaS6orwxDQMAmm+3vBL9QgBKiF0+04TC142m2VO8/YbOunikfWnpch0/J
UBEZdsXYBlZ4SxykDhdJ/DlXojcNqXENLu2AkCSlvl11GeupEeuS5Cg6eBZpSQkykxHeg23b641N
s+cgGejmVyTILZCjqBqc9VztzZTQiRQ4L/clauO5fUNBIVRLckegx0HgrUJdZDN1kdV/E6DfeLL1
W0rPbMAjM/dMPvrE7+W7kV0yC1WCDYVLByixntTuETZ/aoZsHGOL8pBQuoovFFmBzNNbBuV8ZGQX
t0ILw8sDh/3cw3yI/hD8/nceG93fVMqvxVD9S9AUmtn01eEcttIkiG3WFg2c3H3j7SZg0ZgaVuiC
HZTSdBjTzHi3ukkR9KQK/IhrYMDrL6f8qiq2X8iNB8flIfjSjj1si+HPiSKGCyzQTN7Xi4xnpv1g
zgMeHLQGyCZcYgqDPnprMOFXCChqjfEoIPsKTG8K2T77tH8mEXa3kvLE2H9qz3E7cFDgQW/CreWo
F+FP1UGXP9aZ7mGTsDhzBS7JzJBqhXADP1Wxac7ljaiB0m7wVERnAntzOPeLmjiQTHSkLzGOf40u
/1RQmsel3KuDgscFZdOK0fX8C9Q790QYMmdCPMGe0tsP0agQHr8VjVai5jtxOkbsEdibYG45RJCY
o50qI6ppGPAovKT6oIEcpCPHAyAkiCq2aZhKagj8KVJ5XhinIDoALV2pK1AL7RoTHQZ/TpkNSB0W
9DyqnMfiADcxARlq7AmbKxvUVOfnJU124gXMPOYCXhMHjthxQXwZrtVYvFgYCNv1EWtpECbEbWFK
8YhhcQEtPKOCdU5w1TE4/U0TJnHW0SQobRpzHD45hWvtnx1/NsZJhsfCZEfWUTik3XVMGLojScYp
5FDaxqsylC8TWR8DE/U0RLw/JduIOv2MZMxnANNRHiuSKeoKQWMPmbPJcIi7hLsOesxyX7j3FvW6
yYk4agnG0YHBdGlsEobKjieIMOLoC/+/YYuSyeKxUglbFJX+qIHGW4YrMKisyrAcrEkg5nrojEtl
VNcvMge14VSy29eshDIt4DjB+XNw3bTBfTpsDjrNizoxQqU/sbFGIuh0JMVjNatd6pQ+5JD1K1u/
a4hsIIZhVnraAP+3xhsQphnJmANArknGZ9LYvJj6vxNd/FukehWe7p21XJOCVEzAuSkMwtHeG6bM
dG5nYEMsU2yXDHaZHradeUZ4hfJvGA6puRWlywwHkTcnydoJ5jMGPDOCCiqunLZbQ29i1BrcigqF
If4g+oDzID8krhEJ/sWVek8wNyDIHLoim/+KjMskgr4ilmmEG2iRbxlmy7YoOQW4ROoQ0u+AY81Y
udgkLNQdSDwm96gVpaJ56DZaKxTJKG37t0iCv1XuQnTvSFfQWCSXBenSrNovc16/K5wWCzEG8IMH
7FQtg7RfOq30IjDPUWU2ENKYqjKRh7/gRqL+y2UmkUZxdsLKH/psxz4+Z8tGjmACducZ6K6NFoKn
xbOTgtIVJzQkrngBiQEZaX7o+akuOH8fQ7ItlvJfNIc3FfJRAUs7VM5yU+1WiansfIz1+buceaaz
XzvU8HlAiZ8Tla3oJ3EBjfq2IHfsxL4LGKzm9D+OzWBfdKaQ4jGPBFlFscIY2rlPyCSXEcAWI45m
bH9y432RoJo2ZIjueG9L/89en0Tj1BBKIoRCsoYADPK8ot5bSM9l/h1XAysUERwn56RS4WjsFhQq
CTTJb6FBpkLi0VDJeWRUVlRw2KgSNeMPkcSKnfLYng0wt3lAV2r+OCpDD5NcSV4Uhz1osJlc4w4m
wEdLWRiqHzrtikqA9AzVkN0yGtK7xOG1qt8Mj0mfdnz6j3diQp7p3BqwjVBmIHSRq/mQhclnUdGo
t/Xs8RSIETzzPSQay0bUVUmIidB7w9MEUi7ab129qswbhn46okvzQno1h6MD1aNQ1oqmVkgTRaHB
wEVZsfUjJackHoD4EhLSpoJgiOqDN8EU3ytCDkY8cKGIO3N6Ed+/rC2c6kZGIUi1U4rXtr6PC0Ad
WwrGNuKYNqNgsH+ahc0R3hSb7UwwG0WyLAy+26BXz3h8QUNnjU3xqwHF1cQPtNPSnQgxGhQCdcez
Q1gMSF1qYYJSs1/rDsackI3jQ2XgILf+Nmhx7fiNidC0nNvapu/4YOCmhCvpLZ8FMJqADQSCkkIi
rwtGhdyhxonwIAzEvgiqsxGS8I+5h0qNJXmPFx6HLMLdhr1ylN5n80PoC6tDNxFmNP6nr1mBqu16
S1hkIGSjHP0xJ4HaXcrwKCaUQrIs8PylnBmT/XevhAqHUXkEOTAGZreHw8qyFBezhY4fH+TxQkyK
iBaCrjNj9QYaxZBFZ8i2smEXzjGC9oLDiduaAOjZrwNJIkZ1TGeBIf1wMZuPRbl37b8Wb87YIh0H
M66SlWY0iEsp/mWNeeKI9oUjIewbT9IhskQfTvyXEYXGZVGSC2CbFBJcf+dULutD1V3kq6QFbXYf
MWEEI2ieKnYoUbxllcwo86nnXk54pUkAxA8WDap55k1MzpL0W9fecv3Ct+2Sb0mhNrn1w29HGoTa
XxLmgN1gu07hgLj8lus3F8HJb4P+xlShzG9S/i8cztZ8Ih+tm0WO5HOJ6ZOU5+cYKCZv1WMtJSTY
ND/zWGyM/EsxWerTSRYh2yvxVr1bU+g6zGilkUoLrEeol5y4J7anCGgAGas8rUv1JmHnIngCeUhU
65o+yWh2sBYpts0E+bYcv3NsNooWdRvSe7Pb1ml8qTHZ0ZNfo6MmIh6kTeqj1eefknyWt6z0rMaF
GpMv2S6OYTrhOrzudWM+lPOjcJjdEWqvwzqGYFGe08byHSnesjw0619pJZ6o8A2c5pLqWWE/loy9
tP515ssw64Cbj3A+61rtDa1y0wnDyTgvKsb8mKDLzEFm/JASpsoWeIMYpBeEtBQyDA8Rf1UsRAWI
cUJMOEOM0N4+GiQ60HkrZXUQz/9Aba1hgzcuK7M+oCDdPs4tEKqpkxbYus53rjXHKqHIC413De+g
JYJCTbqIWxJV+FKGPZ6zYfdTIO3VWucYGgvH6ALDpqR434IdwWFJTUiyFmub6XMlHSo2nBWSZmL4
AJHqildMKG0aBeEEFR5iKLMbmLzOZEc5AteQ/0DLsAMYt43BaE4uECPT2Mo2IAYDnnwFYUZIKOSp
KdYYuLLtdRMMjqo7vec4tEL5hceVmzRlYIll9CKfxBxHVOla3j5DGFqq3aS1x8wXpXpW3yYUyMny
Zk3TqU1C31YmzMeSm3JQkiKYCxJcu+KixFCn6f8YHARpr9+EUlzMF+boljQNyhZDelooS7VaCWDc
EFRjgg6nYXTjhAWBcFKTnVqkSHP6MJARw8CQ7zXmGrNofxUWLeUtg2RHO9jlC3dLJ8z2jlel7deA
xY6h4xDJHg+VQ2dtin5AlNA5oALtQU5lKQoD257PUgPGLJFnTvjHGuufFI8FeWGauTfxbIuioyAD
kYol5sjMWSdG25WqeDL2CBYnYm1BsgtJcSm90oEWF79bM9oYi44eekyxLhlnE/hjolyq/7F0Xttt
I9kafiKshVzArUgwU5kKvMGSbBI553r6+co9F+d0j+22JBKs2vuPeJpnqgQnJpPJOQvuoHa6GbyT
ipWz4OpMDI3Em5NvEKLOF5xelK6vo/iWz9jcxE3h5Qy93rxVlmKd1rPW/C4mXAI0ls8AQA2x/ER2
RdpZT/Em+F9pQ8orAbkYrBW6qA7awVpXjgO/4T/XpMUM/Fxh9BiC8cWUimVcEK6LNZ0xL3HmbVo2
P/ny7cKcAwswdVLznt0Gy/pqDPeTNCOTUN9B2f4nb+ugpFHslTvhlVNux+IQw/wqVjpjwrQn2J/q
Q705IpPvDTNv0uzj8rOdsXErsIcLxbdyilmQrvCtSuhnKlD2jIm9dHdtOQc9jnVuRvVEkWyhFSNZ
eVlgz3JvMg3p0ttZ4yuqNkQwMbQJghUdvHuwUHfX6UH48W4srW0UGttMXXAgmgjX6OzCKNy3Yh8O
JpNjwQpWS7KX2vG5T6Y30P+gwY5OeSei/+Lfqdn0x9b59ENzr6N0ITWTgBAi5cw/Iy8qKQmIWEwU
RL3rbCZ29YUhRUW7oNBTH3hP2hsDLUcL1f7SkCjaWdQ8IlXricNQMi5MMYII40Rc2p7wtDTrn+tq
uXQGB0185S9Xi4qSyhVLexLVYzNS6LEpiLNRt5IVnS0GLYXwhZOJ1bvdlMClK68rP+2sOngWPd/H
apnPLH1KW2eX51Z61O54/XEMHJoh/5mfqXcAjlFQOK+kDCJsINqzx9bRqEVP8dqkF3b0UnAONpr5
4LqBOXlrV7uV4NmdLM9Z4p2lWey3pe//BSIJWDJmxn932tkhkaGko5yVfoAbiukbcFqklJ4yI/q3
Bfyl4DRXvAyRZsUE85N99T45HsDTVvxt1XKdgQcThvlg0a0N/PHfmMK1zb8Yd0U0Su2dsqQWOdjs
vYwjyqItV+wA6d4pfIqxA0DEIdslLr/GuYbxtTe6Kdgo571t8LFrDhlxdcrSLZKe6DpGCZLYREPL
8kSvsD/csoylKvKDcr4u0DRC4BNoHqO/UhtukvrAgkdZYOdJgFVltaAm1L8n+09olS81EeQWicl+
k+wURlVQDNdb+XqJcQijAEx8h83L7T/SIgRfTP23fPilCjpIMAPH5DJ4BCTMFcphSeVWja49Adzi
9Su5zKfCPeZQf+Ak4bSpyBcMTz4JiVUTPutzeXZ3Xbcl44X/z+/rFiHtre8pVz+AJQJYr/q79Hx6
sRF1bUWXEP/Yduk7fiLVB8UWwv9uExKbL4Q0N4zXGvfbrAFp19xLUIxBWavoIp9ncZ7rDU91PxnP
bnR0avO+iPTY9/bn8Lfi3uYHpZrJY+DozzPGKfB+fbw3jAALfiVy5VeJjksPEzy1NjQIw9sKKqwW
PwdYFuV7r2eBBRoqaQnqPOddLdwGr2RD2bOGrq7TbzYbYBmRVV+5N6jbls2wJBuE4m9EMKRDg+bm
+OAtFbJWX4TLG/6B1izVbogRUmRtfspANyfkw0CvVYhgsfQn5b3p5YNmY9QZGtIKo43bbFR4vC9L
2sbmTYZSoXcZkCIPHZcMXI1VgD1k6sS5YsMtuJssf6VeT3S+yN0E6Y5l/uAiVk38dxeYl3NWvfQQ
rTL2CKbihsTTxXDDN6WhwplqH33oH34MRcggBFKKku6gdCRFc4jCb9u5DsgoFOzj2T90wegJKDl/
NidONxw3fj2jZmNM4ObnhyXmegvTSgrDROgEm6F75UDl/J+XrfqrOUfBefCx5oGCxqB72rgKfAoe
Ne0eyg1gGhDtD0XpAXBQSk939ob4l5bZSWLA8xWrTkuqc5bo6vhu+WkQ5D2ov7qlppgvZ6NXqB0a
qcsznIObDc96lQYy/SBH798uRd/bcOVFCZvDsuD44DSHtn9gevT+EAO6sZCsCZBxdJVr3S+2cYVw
VdtZ9QZR94Ojs9eh+HL36mtnRAvx51cQGOo1ITkWvMSHk/UKCEq8TFpdVrs6UWCW7ryZputuuqbA
SdtF7hsVqsO2F19F2NNCBuMvwPk1GqCcbD/yzJGOwexIG9fBAj5vcgXumdzvs5ZiqS7wRbXFLvSt
a03ebMhzZBMu5ALpuDbGA6/b+P1paj3ywsiHhiZW4u8xQKseksbVXxZqIJiZRu+fBH4lJuIKdW/D
tiYZmlNHXH3JWIeQUJpYA3CNtsQGikp7lPHyxBm199Su5NR/ETtjpocfiRaArJio2nho/oWb6Lq1
1rzxTYZsAg7y4piMkqzb63H29VjhTMzVsAWQSzWFQ6iQo68T3k+AAyWmrb0bN4JpxRRcjMchASR1
6s8U9oyS37U8tLLd0Be5cr157fM9mYt3Sr3+V3atipJ/KCZGF0B8mmtI5iNonXjlqXpgbPz/JUVe
FSXFh5keL3uECcyYeSEkbGIRyk8L3wGqPb61v2H63EaP0kEcSussIkQOvF25vDbmLYKHT9xXY5qo
nto0PfCP/1PE2MSO6jUnUMFFcM+LXwq6sXfsHoTd8RaOj/Ql72zN3o61+AAjYiV14DKxz1mYLgyE
CD9MXRhDjeey/Opurv2GNCaBeQTvlEQftk86TFJNTxwiklWtmSjcH6aaH3MmY7m5Rg62Oo4QXXe2
3pQ/cVu6PKvEIxneVSNYA/JsM/oVsKf+J47Rd4MvpS0ld6G1bs3HDoW384SO03Pax3KmTZsw+102
g3OZflChlc7g6kFB/mn34l3TPjs9AXLezpPnkUcQ7bndrCripZwtxE4HZ0AA4KocetzGIPQ8WT0q
jILUpZDtcmRH7vUb4pvkMoObccMW3VUtcCUEFyA3BN/KJlgmNaGATfRNK3TjMimx6RPTdlYUj24Z
D/pSg4vhO+n6wM5gFKhrKtDJjQSURD+6ReD/JnrNGBVZuaHvEJIoPWrpwsJEBzu/qocDAb0tgVeL
bYgZ6ju3zwhfDTw5lfVuUC5ToOBqEeEQvkvQFi1pJMrl1z4v9v1UBYooEMxOKiangolP+/TUR/V5
or4g9WJqBJ110uSobiNM5bE5rUdfsBNxYMP5KPF8UZi7N2HgdY5NmhebZy9y1gXKfzoHrYUSO5N8
Hjw3fn/3w5eO9jU2Hrhor+0LpMMur3l38Pz5jZq0n6xExNi6Gh+szAyQbL42ZbU3GYZaH+xxNJEt
ntUa7jLiWnQIpUa9maoBs9BBsXNJ9uLyu6rsoUnNXWh3b5217JXE3i8zdjr72TPVNppZXH3JTvPs
r4QtBPbmSKXntxo3eXCVPLky/HVTUlRW5uTT2OF+mfRXb7AA3OtPHZB8FuG4Muz3NNrkg7iYqEc4
Gwb5NuZ8outCHmYHHhPum+npSUmDu4xkzzhw9WmPwo04FQWSY9yByCqR9i4j0AFvD5G6Wb/JGnsz
2Olzl809vnlCo6bwXLnKzWyZf7W4eI1acOqJ8TFmKVEXdoEkPsdntLBtkNAU78v2LmsaKBbN8tjz
6wujKyA8n54F/FtiMWpS/eBP2a4uMBKzOaXEEcjXjNa9KiY9FEVVlEzoIHhRvZnm2OatMwnv4CMm
EUm29tLsLBHTyNcEdnemSGimpQrhJkVlwqIZJtWyIwdZ7VgNawwEsIPGOfzwG3DXBPt+kntfI33x
lixOI4tfWi9PFeD2CkY8Tr0194ZFzmyZY5akcFTH1CFBNNUkQfToxia8rDInZMsAO4h7y0p7HcBG
C0YiweIS9xgy2Y5hHC3DOJnnUiklfOKp+zsvNpP+uPEquKqKSNWZBnkr/6iN5YA2oS3lybUpUuKF
TaGwqkkJyZkKvFSQYhPt4goz4RHHt5fFgJc3v7uOuVAHBKwDQW7MQh2HBrNCs7DcpybpmocUzUHa
pm+6l75j7y3FJm8T1KwKEUfXAElcpx7h1PJs5DHWF7nvex8RBfl+SupAB5VmFgF2+JDuct8kAKyr
n1WYDRs4s9zQnzM8ve7rhC6tSLtPadUHL8ZoHjndNh8lCZGEhJ0iS/Fb1tZXgU40eGRe9Ba6l3SE
GYk+bG5mPYvFA0zL04QQ6z4v11ag1+Fi+Syw/ydGhfhb0oDVDY+mRl8QgIKbUzhJkj3ZBAQ3RXr1
FflP6fLk9GW26Y1DSOmIJd6bYf7rRpQg0D5XMIzNGL76JtzZ/ofjbYYFbXOIoYNBKUQiGk0GAaHb
ll4Di3TajHEwmrEkWzn4gEzmlet4Rw1zP1E1JdShknkvRcr+h2quvE8uAY2L0tc9FqMBUwyhxXOu
NPU+3A9RlLuMIp2xP2WOcWLMl+BQmgfGDx0HfcSAyrDfQpPwxPh81lTacVJQPx1FD52XIxMrGxt7
J90tVQyWqdS49VvoMwTPLTpPTCE5s0Zvossl6BZjAb86spu2t84RjMCnZogeIw5TD0Hj4J8M+yJ0
DjgYLcEe7pggxPRYnFvdQ3XfHch5UwQ30WdgItSQsQDa5sR/Xb0yWVBiEFT0j9m8LxOMRatS3j/T
Uf5OKfk7A6k9AJQpJ44Xtr91H1Id49+6qfg7hT3ZzSeFHxDctxs42ge/+zGM7nsw3D9WTZqkURYA
ueijTOLy+0yuo5PrIoKS3rbFtGlS886jM7Mhtu/lECthscLdGZRX8fACYqwcjMw8JB2tVPJwsRhU
ExRHJf8jr7Avp48xcS7cdkv4hiQVYTSvlnHOanEayKQAH/fD4cMGJy399ypOnopW/ieTqPXdKKxD
0zoHhIZrjW8UYOjdENYrrqas35axuWWHMyU2URckkfhCzwnaZ5JIBz7qYUY7QyWCrOtWoAUEXPY4
fUL7XC91YA73YccKLuF7jW758CtJnXseqM9saxcHm/U4h1O2aFl2aw5gJV/AzjmqAEj3ybWTY48J
2J1fuDKItsYChREr9g9+ZT9uFFWDcJmGZD5xOqGDLQOyHe9CzduTWvxbgkAqiZ17AVtPkVXQAERm
HXYIJg6y1PctCOji+Wuj2CWCrWgQTz2btoT2KEC7cXG5U0mnDFMHpEzaH6KF9984qCCWipNsZFui
LvNZXtxBPE/6tHLn4m+PPqHvL11xrv2zoFp47PYLNTuxDgkiViRPB7VGBSWfzCg7w7oqTXyN6qtt
xrNsTX09+9R6EAQjy+8Faj60bhgF2+WiQZzUTxm+hbRAIYuLSqDbw5hlOX8xQS8Q7npG1wvlP1GK
9WwE9h8toRrYjg5iB+GY1PI4f8hGfFHGJ+x7Mtnwb1QsY/BE3WTTxObIZht1eyLU6Gjz/qTihbef
AbtoXzhyEWtNVN91nz2Tz5SNJ8KPWb/8rELLYK6Tcnr2wo+WhDaS1yY24bB5L5P6RXebo+5ZR3/i
WI5K+0rj315kSO3DPmjNMF+5Rfztlsne1BOKB0emO3VvYxIDQUIBYk4oBTKHt9uYwTEE9B+y05KY
Af0LaBvb7e980IlOKaFvUocqGIc1x3l4EjrvFC9GSHR4tof7hon0+vLZagRRSIt+sZBtlJJkAUCY
iL9UhDQBUbDWheiKpxk4wzroUzagTs1+zIxbhQY6iFDRYxkO3IKiKHnWpmvO86iJl1m/sNCQ7oc/
i+OHwdRMF3W4UJjEJtretA7hvcMWwCqFE2ExxgiWH7k/UpcBGjqe3RNbcmFuLbU3uTm+crpdJcL1
8WdM81e46sDC1gXr8kAcYJB2y0kiPB5hdUB8YbywMHCeF8vTxAXvWEgW4K+BOoAUQ45yhc3bZQUC
FkD7U8BK7BIYAMu1EZMtkzyN1lvBVEuFrs5Aa1WHEHOMRiMsaiS7Sk5DT/wBjiM7Nn87p7/PbnEQ
GRWSjpeOTBgrWpwR9XdSqVDdsw7dmBHNkTublDu4sUxyb5v+RP3U2bnnuKANj0VjpjbYv9SQjzlG
1PDfCXiVfEDpi113TnRK8xSz9VcXpu9uCh2JdC4sr/yMzwVLYl9zvSMiDr2XmlSjRRLylLN5J5ki
bVY5RQfgQ8T1YGVwcESN+Zs9W6SkE/+tJMnLTiJdyWaGOIfLEeHIIYP0bGr/KrtbhY9Yd84Tkj2H
s87V3K2ito283buwKCNOlrGqTvoqc+fvrv8hX3OdDv5aN9M32ZOeTwp1i45rwJhSpwS9Ei7/qOtk
qVbECfnEW5F5lUVvmdKmgjp0zaLUU7WGLh0wYObNvUcYYSoq6FLkadEBKEVH1WrKt8r9MHiAOwOu
YxLANMRH5SZdasn8xoFeEGqtxjEHeRY4ifIlTiiFlUCnzV+n/CtJNt5CamJZB5buPoIZLLhTyc5F
ve2gp21LPvjOLcNTpG5qNAmrOgnXiGUVyBNZ0W7Iy4BmJohu7+J44wn34gO+0aeMv3aaCfB1uN9C
7CpIQdIW7eBCK8VZQmelnb2emhdHXqL4H8zDZfkg0UMV5TWi4JwvoJT1jvOhJ7A6VwU8Gcj7eeMB
bFUTxYwCJ+L+HBfqkaD6pnNYfkQon9RDURc095ClUxV7NMdooBrs4jpx0Er7CThKVEA7WARcwQ2C
+VQOMBbikMlghcKoyPOzN1ISRdrqsDATDgQN5NRdVlgoazbCetr5xB2O0+OCoGEnmhKscEaFci5C
uAzRr1ldffL8UJx65ilpTmlMiBOBlnBtv8qaOX6E+i0uryn7oAVbUmqrYfLIDo3qw2RR/qRS5Fd6
TWoU3SoGngWcVal7b7ActGsmhYVui/wgWnJDUqZTueBOWmnpX4uZQZ/bP03P8Y2Pd3aq95KG6AXF
mVintK6lC4Lq8C2K6XlYABnSERH+8KjDLnXmd0JSlPocyqXr0f1fDZLkxnxlximbrf3hERbNQ//U
Lc3fwe/XqXhLiSLN9OnYl9FeyZfpOggMvmsNllhDL8frnhuEhE0vmnuhTwc10neTW8ZOLExdODMY
BfqZy3hpuR7Ivii5EYADkBduymdez9j9yTpn08SEZ4wEnmXzF4ZkYGkj0D1t4zcIhuJDDiw6ze/k
/RJtj7KHh4xOaGTGwHz+8qjXwAj+9B2H4A7UYWpJuqJDLqjqZleOXOKj80vMPg3KNNhjnnRQprH5
c3jtZ3ADJBoumMsosPnwoWyi7jkSTFtxoCAehyJS0JsiB+4m1ZZchiL6rflgIIqlDGJcyNreVgkG
9ZoMfeRMnrsvvD7I+oO612q7PhiInuktwfuy0xn8advtjfy1M/+BmGo7MnqOOkT26C3bqwIpDQtd
B2Og/Y2h3ZtufvSKQdXr3rzJ5xA+M8g0aF415tuOzwsfAnYg9oRyepnk+MmpJnngkHRSvHR3C864
6yLI6qAhh1MDeNcFzSjMiz7yXTJ+CufbaBGO6rH/MKbasSHswSYfZvaeFAit1OR8FxndnyGKrdG6
LyESh+VV4Eumur6PP3rHelFY6uz8UtX0Llt95RqXkjpPvi0LRF8M51D+JBzwDRF+lUecDsWrJpuM
uvbVOTjmYOACnaAaxmriW2bvr1O2xzi3v/RJX0/jpdQufEq0DLNcdFBvGqddYZ8ZThF0h3x5O46O
kEZCMFr3thlQq0lyhMgfC11F3vfQtYUL+MwLx38xyHarvtN/30lNMk76DgWTj3ubRnEec0iCUvM3
POWeb0PxzyeK1rJqp34B30lCEpac2PbCHQEgDGkUL34oR6q2d8fxrBv9b5uexi4wzBNRvCv9YMRi
06YhHzk+10McpOND9Khl4yaRq7zw9m313dvRdzZeKAZrEHlr2qbO4e7FX+GQnJ/u0/lT3XjVY0S6
7rwcF6MLavksjXvdBUnSf1soPlEMrfidd9BqrpDvgjpDUoE4EO2OWsSKRdba2tsaFZbyXQZejipp
Y7WHJv0skJM7Pi3Zg7OLyYkRUw3/1J2Xw4SXLqueXe+tl9gb9C6YY0Ruvf0qydeNsl1PDFSVn12z
O1BkcQ2hL03uKn3BiuQsGxfVlG4irVQPirafTTxgj01FCae/r8O3pDXf0PVnHMt0h02woCNTAqYV
efD9UxuS/BY6RxNN96yw4WyfVPXOdYip1IgI5Kn25LjpxHDQFr4++yWAtKaTf4wfgp7Qwbi74ldv
SF0uEfJyzyV0lc6z0mKEDyQnMIlik4Dq9DkhdCRUywAZuB2z6AIZ1rAvNk4gWO757SXMTiW6FQe6
ubXeBdPCgKRMkya80E598WYkeWu+9ghDygFjLsnmfgw+/DcOV53A2kjLN2EofI8kfUCIWi5FlCBg
tndv/DNelcZ4E2lJshcQcFaNWzfR195g/tESrOPGPUTqSfvjQ+bfKhpJ7oN/7xMiUOkLJc1k6akF
2s4tWT/UT8LHWWev3eU0kkTeXf1NausKgQ3AawH5jOpDdJiAhq3TfyyYiFAIcTEVa6ut13O3Mhl8
UB8rGwrNT/TgHQQ3kTmFB6ftt+OQBRIqJCuHtZuRI5S2PI77VuUrPOe4dQFWlcDNwmvf6B8p6vhG
wRmRCKwi2uumJC6l32h7Nj3qaNbEhjxHcLR2YR0nUOS8+nVqhFDJd11740pbDt7M1NGV34otS5KG
R/I7G8Jdj4OmcPoXN24UZ3ia8TjHk4XVkbQp5YdDeRFm2q/6tJdu9W6b3Vu7MEkSt0ZKhJLru7jO
y550cuTgMQXBtQRgkSHqQSa8nz4V0OwJsz1WY5TK2FJxaYXdb1TEZD7cDQS+vNQ55VP4hXP84ns8
5CpSQC2gUPkF+ovS/oeNtDG9FMMGeE1Bah1ZImDv1p6Tm1sg0jyg9ZcipjFHXpf3xv1Q+vh2Di8r
rYqeFzgfUw+IS/goe3a7vj+EnTWslyU6lZG9HlOQGpvIMt5txiIQxNokNxrajMr09aLVL41D3WFF
OAegV/xnprwPnxZDKIfAbL5pbYHii2BFgqGmrPrT+fpz3fMSCcRDuNIHw9rn+SYbq+/Itj6LEkrV
I5SFiyvqAmESOegSPT2QDctgjX6+DS/G4DIkMEhJuR+z8qUdip055K+6be2pAoawulNn9ZrMwyeg
9dpKxIYCVwSl9qolLLyEiLfrPuhQqtvGryvXTE5RZWwby9/1MX4CyUCLnMljt0e2+a+smSwtgp5K
eicuFaRan0skYtuh22vmoWd58rJLiwqjZAIYddYK9FG8fz3YYqRoHEJ39I/qz+z7Oy18XEqsHDxx
PKq8/T4SJxvwP5vTjbUtkNJ3XYOu4tpl2ZePl7fEOOmLL801UXFx3Vd28z3TSKs5DGd2acXo78Yj
4OKTOzvvCx3ifxOcR0qOTSLDA1KbCwbxw+wTllLg+B+/Xywkblx17B2pf2nhP/1k03LP6/dQc451
tcksSoKNi0OusUda/Dwl+7KktqH66AoC07p6lY8BdtCmKL6abvhENzCaH7ElGfxhY+t3EG5TyLdp
7vZeYYBfwa9UxbmPOiQUJB4iVuI692wdaZtEmNhvpvRrnLInSbevphsnm/Wnxfya8bZ76P+JMDPl
Wkxv5a2MfkaNE+TMO1A+8q8dmfaQqdNWLfU23CFSEf0+4egB9MXwnoRkt+Xk/4Id6YuHg08A3Q+P
fEDY17Y66FGvWFP6kSc+Lxpls7p4Wgqqsrd9RASkQ0GwFnNlHmt23szWLpb/hOW791moQZcfzBk1
p+ldyxCyqnhUC7Yk5XjaDNk9a4fNvNCPq+OQ2cY97iI/PzsK9q63kymQ174Id6bmZd8JcR46VDWv
QMaWA2/Dvpx5IeW3n9RwcLMau9Q7Wiq3FQHWiMTUqtN1jMaX/CrEasVu8HHuec7eQFdmVic0wUk9
EH7xiwEdgi9ZEehlAjbE47UZnMuUrBVUwOijoxYzUWBCz1TD8m4Y+caixj3W6NmGTNAZoBsDUwLy
FxC2XK7n/u7yFRhPRf9RIi1t0BK1ff46jD0LT1CjUOGByaqnMaqf50h/c4mLh9LQYOil94x3vl+m
ddbNWL7Lna3DgKS295Z4aZDwae+Sa8hYY1dmEBYklZvlbpAuageucZLkG34GDMRcBVFJsJSHOln/
4mMz9M3ZAr2rMG45+tZwCKnBA4ELTMp1FVHtx/UWhcrS2mgMSxZkIWUnDdRp7W01Lzxr/AIFz54J
FkSgxQHStCVoYNpOgFl1YI9nqELcvUQs36cYlsa7eyqpRX6BhkGmNUB4BVtsmt865FlLykjPiEX7
mmAT7c84CSNwJdBZXsuS59t5aceER2UJOu9S/XGrM2ANU8qztTTBKSXryyRouXPFF3YN4fuBNja4
Kl48Kqj9hIbJ584xUc6SdmH9+z2bZB7455EOIvXDj6Ru6slRQbWcRu1OL374mvVQERVJzIQx/O3y
HzoPyumiUSgXkp/KRa2HkKv6tI0j77G35pdEQvPq6dpmBld79ewccms/FRARv5rtPDNvpUB9/+zF
hvaq6XKl62LTtZDheoSWIN3YxHlE2tYVnLFllm/q4j5xvWfd9zJPr0A5H1UJa0+7HAK/FLXtyGeO
+pUpeq4mElNZnRsGseiQRNUL8JubHovWODB8DF30GrvOr2Pi7mgwBtU8Vm3hgOc5jcBAmp6EU0OJ
V5AkWsBn8mpVOb10qlr0FQ+swg40AAHwlJFO4wzbU8bgQccWy8iv1dT8cP5+LpaNyovzxVHl/yxZ
zbBVobuF9+BjpP4pYAvRE50HdAW582jN7x6dRAiRJkEz9cWVv2LwA/J9Kl4gM6mDpiq/EgIM/PRj
LKw/SlvjJt+oniB0+uKPt5gv83mATLP5tClf1iIqrq84Wg9ENyv6peHM40BbtjzIHH1N+TvGzd50
OLi7z0QSzsZfliRPlobCQ6+oVBA3fqkD7OEf/EdpPb4qDgFJ82PXXoBbUVMZj0nDUaoiZ+r51UXw
xBw6sVIt+bFwRjz82V4XhRV49mM7k/pYaacqczayeVMlQ7rkjQGcm8ofMAATuqaeoHnmp1HQ1IDt
2oKamolmTzHHdzbcxL0c7gyRbTetTMrRuXn36iQb9XKjc7uiNMbEk8tXTWtQzyNf4ENvERw41DBe
bfVoIlBNrPgQLu7PoKUnjY9cVZIwRBormJZWlmt3oJsOFaFrIJ0am4NFlE7mtFsDDUCcVAhyUCci
LaqtrVlSSJ4umIXvkyj+XdigamoJVfVnU8KTw37owY8VikzQqHKB2rTRV+lmc5jjaO9MTDhlPf64
gFuCQzRhTtRqfZ1xTXXJN1NqRJCkWtM5fyc0fjYJ0fQH23cYbrZytEqKVVMQ5NQ3gNFsqy1AFc0I
1Yy9Fr0r0/SS0DZ88W8hbIwxESw0v7DGozqmjIwqdQ6OBpfSTR369YB+w6sHvAgzbINxKsS4990Y
ODAiUxhIrZJIr8r24pUGhp807jAKi4cM44ONCQKKBq6o6segqOVGCdkAbHxAdb4gjIaSuM/iNpvN
ZRLP5pSRAACCtAdJwzuJiGqI7DN3o3p5KxcemIY6p+UTuYDhx+Xaz+11VO8s8liAx/XqqoxyIG8s
UJBHyjvsPYThC4Fh/4S+Xf/Cse6UYqf67eboSSTNwbesoE8O/AhVkW/tGlsViy9BMmQ8aWvw4w6t
MevrysZaH1aw+iKUuMv0MZgIsBD0jzsi2dvLsEm4m3n5I+Mb4jXAQkI813jxHMySbvplqrx9eB8A
yNqcVhMOMp/udzdEn2HgVzVJn5i/lyE8ZoUeZBFxQgDtFqoNBmm2LD5M/8FBzsUdiT9oejWcTpcO
TK6floMbDVTWoq9758pUzy81b0V0VQ5EacXvWWI/Rebj3LImAX+R+xLW1lqv6Curzl2EBltEBJnY
+R74C/tMFP/44/jo8m0Td5mQL0V0XYJPGsBsxuUQJ4gLI0DGRP3k4sUv3N0AcL0YcAf/oCWqvQcn
3vLJLPkQ1AUwEz8MLbLQl4zKwt5rxX0mH6dcAm909MAxh27zCh9zIBoPXW+Kh94aNyOrLO41J3Ac
/Zncuzga3tMuQneXE81364i19KtrbCqtlbIEgHJos0smUXxWf6zCqqUOP6kVV7d4zYazuc8W7cy+
4HP4ecN4AiqjKaFALDVumE26MeaevCSzWDP8dIhlWfqL6GhEw8YChZolSkwSUbhEt9SlX0hxQkWR
Yu8zBS2lGOHiew5cK3pK9vBc+FIQVnPtJKbPfAsvxcz/6RN4pY3hseU3J5dyqIm4CXTVwqdJD1g1
r0h6o+hCr4NRayWPq4Zf2awQ/45fI8LufEo+dRfkahgIJ5nEbxG2myhEdMFjaWFocdUC7ZIXRU9V
yyo4cVbplObIfHxNc7GGIzlMpX8OjWM94Hr0Tz6ayY73t9DJBiD/BLTIW2scq42p3SPez6SzfskM
ePBtGfRN9iZtJZxuKN0TZzcsMdm3R6qogL2jk+pN0rYoZx8GmgtGeetyUuj5C+XCtMUDuh207Fp1
oJFaH75ImV/80Aqyxn3kFCmRmPlevfZqE8EB1zNzdFLf00WB/rfSu5kcMGnR2gjYyAsp59eFh7LD
U19S4GRjCtXqg75QanSwDeI4XAuDe3JG+UWDERptkcdrv/tkpkIcxSeYxHqjv3FSE3mHEL5Fowgo
zUdki8Qxmxo1yyH4Rni7yvNyzx0oNPPJowLSxmOCyA80FzVz0V4Kog5mkxuF76GIyRXNkQKYm1Dt
qD0Ra+iMfXqMmQOHZdwY4ZcMj759yCBUJ+Fwrj1O5o1O4pwQ+9Bmilth2erYqT1MI0v8rFDqMm5h
f+xtCbIm7AQZ5aMJcKzuXLfguUZLXZck1hgKxJkRahtV0PkxsxZJjhcFExEXsfaM+GizzVcaPlO4
yLmMdh6kryW+zc77qyZQxj4Jahm3J5mk+2U20Y1fdASxLluTFW5tbAigM5Vt/jLI+nBNcw3+ZBmB
iY+6T+K1ejl9vs0UfLWHDussE7c4mpNpQPKFwh4UQSuDDgJ1MdidVSqQ436ouFQVEzhz2jG21/2b
pVJPVAyoWLdetOFflVnISvH9KGHUurvn3RfvZyaJ+q5YAQ1j/JyXP3n+4rjm8d9EF7ZnRkhFEKYU
ejGOky20D+PDVE8MQt+AUOrbjfm/KroZ7kFDMBTmgIA1SOqFR4DTQXee+1mco9AngeLAL4/zq5UY
cJ3hLinUIsaguaQ6PDA8kLgUM20xlb9x3cvUbxW5pL7vIaZytuMdw7UtozUHLoZpzC64hND/YFQZ
C0KDabjUMGYt1keJ+isqkad0DZa6FuvjnJ8HmJyIkHTz4Jf6p9mH4OFtUBFIZRiUxrQOSJ6/krA8
PFXKNJCjS5f0AObcAN3MH3MJ8UYrlHjtZsrNh7p+UlGDGTmF/CDuWlSfhaHiewrEmXu8DL7DqqK9
MjQfeSGXIahu/IiLmCkSMShaZmuCEHK7/KBL+Nr8fxyd13LjSBJFvwgR8OaVBAF6J5EyLwipJcF7
j6+fUxOxsTvTK7UomKqszHvP9UfpkCkmeebTPmAeItpros0WU/Zoc7lri/eOvBq2brHVC9kDQfFr
UanYGJHAXg8NKhcAXYOMWxbwEw0TSuEepRFlF9w6es6zELOkv0jQ4/5mLsju4IlDDZlMqFuZ4QLh
c2tIIHla37Rm2OIQ1HiNp3I56pVywre2FbdClPlapj2M0LoDeECMUB/RHsH/Kh6yrOAV4b1rfmf0
TsI81vzyM40UGhcZ99MveEGx51bRbeYQKOr6eUb8R98zfCBn50pQvaH8ngCZ1uhaxYceh/EL4biA
yoyDdKTcEHF9gwafWvMiScHS8CkMbqglRBfREgy6hTVgnLYCyiH9YVjXy3JfIvtPhJuYHvJU+mHx
MAuEqqxUyW+t6x+CpFD2f7gFGEjghU+eDELRm1OE8RDngNXpM/BHpthUmSOUmyXX/MAWL+tj6Dko
RajKo3POfpaxIjZlCO3JXvcTpMzk6SJkBcL4QNSiFn9zox1D6JlftWF4ssRYKKU73O6nDNEDgjAd
hP8yk97etNeCI1DLWkX5IDwG05ieU+Mi5PaseqWxw5pRDk/ugRDyahIaweoyiSKqUJWjwoqloRRb
mHVRSIwlZ2VKYio8oLrsnRGc/v/1PDnmVBNUj1ktx7gpVoOEz5Deb89pf4Evaxh0d/RdZ97EclrQ
JwCAV7w0doL/z9grXI9ISOsM+aNR679RVf2yDF77ijH6om10BfuhKMWiW5sRYeEwfwI3xSdjoypz
mj4GlAWaS83oF1a0nusWbrTp9dqpKRjIlL/MlgrduiTp3Wpp64bPRnoNuDQKgt+YNvAMJDd+4vFB
bIGhQS/RgAYbk1cJs9+KMzTkDbYe1AsBNT+zOG5N7+vWNlakW5VfJ4awGUX3NJsnxXC+Q4eH/JQh
sVuhmF1n4IY7wjYtw+3yjiEZucCpzK483oqO+s5t53FtMGVmlmdat6xD2hUZAvRq+XPvt2FFMuGd
h5T8Ip5wbOghLOHQ9I3K+JIwm9ROfSawVSpRqUXrMGLEJx7JRKSM4yjhSjUtzto423XCVdbwuUqn
cf9QArvi88KJ+ZXA8rBL1jRouzj4bnqBe7HbTdY7NHd5JpE0scMOcb+bRSMh+og6Dt5NTJYO8fbL
P0W0M+VEjCSYXqhJ+FMp3XlKCXIpvzIm5fHCNg6Gpm4elIfiuao+eoY/HWIRg2UU2pkEnpG2Dun1
J0t/t51uHcRPJOt2XL9Ofe1OMDsCAxJMTZtSlP/tLZxuklXuJkRpIBBQhBmE1Ok8sRFavFOk0vpx
ypl4hyzY4/Pwetu6RGH9VmnNblYnzDVgVFLP0tT1QN9YGnW88f6Iz8/JryotWNQAiO04lHLRYs7o
QevSJaLyyuj0MS/oN1LcvEuzetct5SVNEXerOiBQnVn5IE2IlWvXVGlx87q2DOjwQf0bG2XTZcFr
YzignJx1BVqD/fvZAXYhHDCsfSfF6JEZIAgHurxb0jY4HjPJQn7T7nMVVTk1hppXO0eIZr6QO+CQ
JfdrkDb235DcR3NYlQxXDAVzT4CUjznIpowDthkvrp+herIALC2hvG+6gxqy01wqNvycwdHI5dZR
lf1FTG67kLxaVC6dfVdPWXNDMcQXzC1SGBSIQdW91eR5O7tG9Z1p2cuIHGVF9DVZX0hZbMdTwske
6odnTOM+acctaaDHnHUgg5/dcTaQO/M4sDrnS/ztSLwJ/dSgoyblJS2/UwkyQKIRiBWO7508neYh
3rAhFFjFqA+3HFo5DWj4HEecNXl4nLuQRnt7qOuzuYANyP+p9bJRcX5Kjf0uFgLrs6c1YBgK/EZ2
4IngdR7UrU2KAIu7RX55wPDXyUHzVM9IIGPnryHbpT0ib/ls/1/rY00DvzPSqZ03ncHSKNrdY5X4
IEiEc6EPM2/p30EriacnKHA8OiuaYhoxsZlle1U8XyXjpEbSQeutUwBjY2i3SpSR1VWXL6F6CHTD
L8dD0/L9FXspDRU4gr1FsCc2DyHD7Rr8iDPe9sSZ/THqD32r3Wi3ijZkGV0kOPacdKh1mPDCzMcr
x9Q1fDzUnDBXHG6jinWt95sWyLqk7E1tOFNaYu01v23n2N+dkVxzg9FQ1GJ+BkoZYsu7DLy4Qu6a
IGGpkft2mexl4VmeMwZE9iXHbcEPV2oH24PqTxmHOdrT0b/7uyyrwAVwAEf7uMLUPh2Fn79L5P3c
V3/OQPhz276XEvZiIauiENTbCNQvZEBRaw7+NJre3LVHzR7IqtjFnHkFVkGkyDLD/2zzad3N6iFU
mW7qswvD8aMF4WEhVCntX3vbMwUc8CA3xR63o8HjKzR+Vap5vfq0JhTWzT3MtBfHynfCMlTytDQS
xS1dmMl5zVs0YnQfQXIdhKROFNBLH9xi5dfQaPhGOEKlXwUhY/cXoDwo0CzY6pvZcaIuHPlFt9JD
Z+4rMGvWWeqfZo8Zf9OV7nSrjyHTT2Caa2NTXEJ6Nge53fe+CaxslRwd5I6IqJ/aNuaO97cEarX1
WqTv1mYkB37YpmSmk1Y0uID+elo8AFSZbriMVDn0d0iV2pXucmAtU0/D3dO6ZHwUVyKtcZVCM9aH
l1Z5mT+sTbyz47uR7RmTzUQG0JVzgRAxD8Kl4MDM2CM31ivoFTyBq2An3M9oTlrk5TtHvSm4DHeo
0g72n/xXAzns/V7ZJYG/vKa+fZF83mNtr7st8Et5FZ6M5iBmQNLWDvcR0gPXIamVljgAReDD0bP4
i84wbdDZI4Vc7k17j3cctxiBVdu5c3GbljwCRFuRyVNigdhE5yG6gcsNCfgkmIcjGXQOd74W1r6x
8Wyv6vpQw01XXit6WGg6+hVYlBbRLdOMwK+0KzIamWxJw+U20Fe8tJjzEF/LW7vbL+oHmgIiS2m5
6PQN1pWzaR7xJR095ZcBrOlF4YUoTmnChITVzJT8cMA58wEHDZounxW0J3q8z0Y5609SgLCmwLot
aB5eiA/W0lcQEwSa4hTJbyMBxav0HJ7pWBFTVXj6Z6Gt0USnW5QTfLayOvJ7c7cxh6fSfuG62jtI
JVrKgJDKc8X8XVsNW42+7UID/ybhL9I9ASRljcdzinXAIrQPNVYE35lMa4o8F3FScUbihCSGw1W9
07I3sjNz4Dhk0/FcWdWb/qrXbmqsdTf6hmtEAhwPnXNHj5JMx6D7KGofBIgIPxJeFepPrx2px3y6
RmaMWIZGEPxKavOtOdwcVAoDxzKXd06pNhFT2m1FN4WROcVY6Nbv2iH76H2wdKOEcHw1om9301v3
puP13CKpwFTJAdWLOMXTzuIx/2x2yQfVPEVQxlzkgOFM/eggel/6f6gEADd+6j+pH+7lD+YvuMow
K1CoxqrH1WP4w48f6ccCeHFze9s2J0dChoOYwjODdfk99SvlQ4MtydB+pJba0D6V1W3BqvXN5jGI
GJvxRfUq3mSeUPKi+CnB6Jf209zx8nfFFnGAxJFweEUgMtgYx5iPvEooSHE74N3nRjKR4bwckebY
/0tyVwEc6Cn3fB9up8YV53dveeXTogVqaTl9OYr4Q/Rnh2CXAMinLCGykR10zzFO2wrJQL6Gjfcq
3hdUKrr4Ei4mTzua2eIDRyoPYA3a4YsLLVF9aDs+g0amgFCLeAvkEH5XPy49Q9nA02i0S1B4Qbwx
NpX9UvwxhCnSraHswXWhljHJ2mKzdOkLLeZK2/PGBj/FxWF8ytXLvWCvcnXmD/j244dmINhez+NN
YYJ5SALAjB7vTdx/8HyLSa560A7Fz0BzRdnb+MVo1VP+gKc0XZLV/fCWtJiLDjmJyzHiTnxLL/VR
D/b6PPggmlKx3pjGNUzPU4mGD/yxF4fbZDgXsWd907JiWHDQYuoJOLTvc/Qcqpdcu0OBsphJBMRr
Ze25RgQ5XVEXFrNrfCrWucFwUNKUvYbzlZKy9eTpvDAmJk+WLiy/GU9bhmLb5Uyto0Jh3r0BUcq4
MNvYlk/nUS85Ld9psDsnlA+hvmnkWz5fs+kSSDdFHJjhgmn3cHwbtbtkvcjDC/9dkdYDU6d/jPaF
8yCCg/hYWo9geKvKZ6K80q/ELUn8I8MvCCWIzPoHHwKL8Oj2C7wWdnscB49U4vAIQ7sfyPh4EuoG
MYeFarHY99b4bthKeM9nXvnNqF9T9SXN7wtTJ83V8NebN5snbN5AzCC/OYCwn1AC7ieqWUKll2Q/
/Gl7NrX2yD5ibfJTfh+obUI/8OvUdfpnXNL+fa+n98j6QH1RcTm4vy9opxh+Frpvm5tQfVNZkWWP
K5ZJR/aiYWO/8G4a7YETI4No8TYnKobIlXYoo71derSoLeUBfihmjDJ/x76l7oidwHurJuKrKcWC
HS8mEIYfzWtlWJWucF0d4tPi1yyGumt5xvvOz1kAFX/FCYfCBJxNEFyaL+b+2r71mm9ebP6mFMRG
BALRlyEgsOFyPgHrevmtVa8pdx3PeOCqxdrS913lx4k/HVqmHSfF8ZgMqii2JWJX3PiWE/9BjvEO
tRs80zD9VlPZZTGdyW+tqYigeIcXQ/vM+t9SEqtsaD875ctvp32bsOov4w80onTxYWphL2RPUX8L
xxu2/Eze5xaqnw+jm1kvfV9WXKfaR2+cDct3SrxmC+Og41iPPfltYSROMkWPkXZVbSpWwHJlvtrS
jqVfK7Zm4YUn6JKz+88AjPrgp4/X/L1vdsMfsffEXkRgffCYBFsbRTEZXCtji4ryyZEfUt5rTphy
daLuoMVYEGoAeW+r7EdrS5Gh+AMUBhB0i1ula9zt30B2iovyOkLJwVgLUskLt5Qd8dY4sHaZdD+3
Q3eoBmbx3ozTSQEJvo+Lr+A1Sm/FGyZAPhAYPgky1Fm5Z28Syq+AFicaoW0N3BtxwZMnPew/Yt/Q
P4diWzp/kYm8fdWV+4XoLexv9epVu9XgkaJfTv5Du4a4H8Yr9Qetr/0zo+xHgbmN3vjdeDVTxXVO
NG7xwcLsUrxQ2jFn4MLOWy4lbB35HbsJey4AJGQ7J2ODJRUjIkjMR1vAf1rL/abP1vorKu9VqK7o
pGe2x4C2F3cRv+NJ45nUIJIomKeReK0vrCBMuxxmTCQUEQIBy5kh96bbG/I+JQpbOuL5YA6EpJIm
ARVdKVm0ojnXHCc8GGKXZPODI4UsJTP8qdxOhzr5NxEbr6ztYYsMDRqRo2xYj9PkSSqBcUWuHRig
bLZAeBNvZNjOa0ghcmP9yP7YyBLHCz9zmHP2KvmgmDkFO1t3ISnHbvKOaLr4sC4j1t7XjoPfaiHC
DFkyexlt03FLdVgwDZuMC7Nufqp9taWtzDsz7xNamgwdvoufZmddmokX1SNypzPOxE6v1XO3K/qN
jMcLwSIgPjFHiNNDpuOlY0LgGsGa9Amm7pDsC/uGpn9GqN+77Iq2cuihOa0GRlTlNp/31KbAWSlN
+2u3ZV/KIWWnLs/ERH8dA4dXfAf2c4A7+T1p2FFo4aASJgsJpJaLjI6jbMIlfrPJLKfu2w0+9GtM
GAj/7gwO9P/L3Oq76+GFr1hCrN5j8zamYwwYZFOxrOhueTIqjqncEbO4E4QnE8VSuez7mUnknBt5
/QgFdM3G/0MJzEmPyjxeVbT6v+SP1qPIm0lMVFz7h/Wv7S/MPII9UVvSljfKKLc6v9162MU+H4H+
SQ21zOdhZ8TBt1p78r3oEJW+2t5UWr7ymWKw+fqIzsX3sqrx5W6t5hVyiNvxmmMoRcDCHLZe0fTL
6aV+ENza0DKiv7EOVMjfvI4+anjC5ebXbbI3NwzvLBDdzIIIXVuzbTuXPPTZM0Zjk+M3iU5RixgR
v/aVCuggyyeJ94gTXmNvQRso3b62XXUNmKf+QFvD0bt64aqVKyIixD1CMLnlhIDQaKTVzYvvDsfw
PNcvxo/oD3NkQy6oHpWfMr7ooIj/sg9mu8D/eYzOZvlYDr0f70PaS6vijcvo51+t5dp/xQcpQT/T
nV8sP7ICLHsOP6yY3/0X0y6bIykZmyB2fUv3WMUTX5186ttwa13YXw76h2xzvDG0S4S/lEClFgbM
tiTtCPwDPaVDpG21T/Uj3FfAwPcwUGS67Vv0SJwAGNQB5FI3ub3pgleergqLKDXNQMDaRzm/9/aT
fyBmPiWNp3woaPnxynUXJX03lC+Lk3GPvQF3qIb0cl+RMP6OsNSBQmZhft0Xb+Yl/lH28HwT3aeq
YhcJzI30S6msbxeZidYWKYW8KXK/4iFhMluKLZozAGtejeDq3BePXsGNRqAflBJqbESXLLdgeS1v
5EGByUiA3dcwHrXPIHwwA8NZEZUggp5z8Si2UsRXHDjbFN8zvTjk9QF1Eoub2p8IHpwB1xy0mRt8
qtJb8NPGzzF+oulwl3LPhdbT70z9WsKPqMLceXaUr8a6DeoXG+CcHNAVJO2BPxy1ty78CDjI31MI
QQTXYdndsTNGB95XrLI5TQxCsvFaUdME0bWZ7gN3jLAMdNuvtvIm3OImSjZOTIyXttBGou4LKraG
YWETfWVPzmZVtNaaY9V96dVJyjYNfeXAI5gka3H7buzggtUGf331Olq7vCESc6U9QVNMx0EiKGUV
IPsy9gMVfPkYvI4LgI8EuFCDkCuFzltp/XsgWQpKp84blUO3/AOoIqScJrrGsvqcujMTsx6PMXlB
Fkpm6UpHqGCALrrT9g5Nuhjs8k2IxDFLQr2kQRvhyJIgxMenln6qJL+KEQloxXwi+PatSffljEel
4qH8RI22ptfCmRT7SLMWU7AUR40DyjmnEw+alCHkzAvEPzFZwO/ScxIXVrn4XOKWLZ4pfiZMO4J5
MNjJfqTCFxNUpocYhMQwQqIJIP7noYOhCxGoC+N77DhrZrxw/zAHgStFXUferC2SYAW0FtjpTAdA
RzEpyFdMZS0Y+DrntSHdNn18Z2InTGhoiPndaNPxs6CaaLKF4oXZxUAacLZn+y16dBTChDD7vcFW
y0+ffAaNwr5KN8LAT0JqFXKYPF3rgTvgiBOuToZXoFWQA79WeHWA09vq55J8UMsRBi0/GSTzKzU4
nuOn1J+V+COnu16wLzhIx/i0snz9Z9lvQ/DKZXby3zq7s5chE0f8iElS9McSOseImmmwLQBYGZvZ
/K09BwDhb3RA/dEbt6qXPuMcLnukP+I+60bLVdBkq+qNW9CYtyQlvo+ZaalWfpuSxUQjrMC3UZNq
IA9Ttq4d4moofZLqr8jOs74bSnTVtnJCreb3nUFla600DDNcUI3p2ISZRCbeDikWZKHkU8+RjMek
GT2c/m9isGwMDsomMvswTSrB4T6yVArgTbhURPo6u4gDOaozlZdHbp1HluhYUjhENrEPJM0U+Dj8
ikN+ycoQ7AQLIoOqSnkASWDF+t9+r+QncpfploUtiNkJPqb9J+zI7C0OchgQlPYID+8hhcQhUZvw
cOBcHLGn/NIoZVzIwBH7ly7RFKeLF9L6kDbD+Gka6jVlA5gzdSMmv3LGcJDDLudCnTjDwtH+//XL
xnksxO4ozvn//8veFdxci6BBLXe5izqpRYmxzzvXhiU+KsgCg3WGCkmr8WwhrqEcE0Lx+MZzU1Po
qhfBXTb7m83RTv7CampR/1rWLeLp4xkVwkHM/kGPTQ/PV5g9Z4ZWCzLHeKMGJ7QpKNe4AxImoTkx
ng3xhIuVM37j7ZnMHb/3/6M5ZlhcC6EiwOkwcKl5vPq63eJ4wEfG3XCFkZjEw1oa0e4jqovWKna8
4Q/WixC2knK2rurxLGR7LYGnfBe2fF8ka4qJlJC0Iw8ny2pCB52Xh1CIpNFRAz7CdUiHSG7Ycpx9
Peq7COVE5/wNxT3CY182L840/Ruj5R4iiKrUgWpMYSRj7nMz9BTUGRKValfqt4LEFnMS/iIqGLs4
hUbnRknsMVJOaNpOiMEYPJwHq3+pwMIIHaiCuKhe5H8pDd4iVKHqo6OJzP5F+GJ1lUkJckakzVwI
hnDitxMJphZ1X/Ur8n5tcPQo9FaVHB+FQlCMw0to3YLOYWGml1I/zR7WlL9bpHRVxMOFiN7snuBi
2URwHsdukavrng88MeLE0LukcLGrBJ4VaevvS5N8jQkTm9DuyShgtDxzFMJ8wOk2Jxg2e5hdfW3j
5g3H7lsbaYcQAdIo5Qc9t97D6MgNrAPQhQA2aXpLB0kCoSsStqZmnZFrYHbofgD/FDxPzAiFjKBp
NF8gkWLq4OC3BE2ZqiUEYeS/vGmaGPAyMLNt2dcMxXMsfOcStQDpoJ29EwI6MEjjDCODZV2FYmR8
WqiWRNywkD/YMMgN+Bvw4T8rgtoIonFx4myjor8uOKXLGamNGoCSvo3hclaXCt9ek6NYS/dNOn6Z
YOdmBjmcKhjpmIW80//fgCZM4Cna3Iw2I5kUF6tnM8gbnHotrZkhuDkR4s/y10Z7lyTxrRB5Y7YY
x46Bhc075UFA14DOxSnDi4qUImObLcJPmTHqjJsmQjY9mLYnlhuBd5F7Khz5lpTFRS08oRJCXiTk
8gn1LhJJdluTl1kQBBQ6cZBv8s4iP6h2i4cafKSmkM+RpSz2Y5FoUJINlznNmVUoJg5G3I0KYiok
BC+FyxIwoQ5Ae/PGhxzVUgOkpjCxkq3cPmJ2m5Fs100z5S/CffQ/YFWu1rje0W/0RMkwFIdn1eWn
zJC3QiQRWvNO8Iyk+mjzFQsXhptDIbQoNGr55KVc/M+d6uJiG4244RGPxPq4j1+K8gt/KEYnRtXi
iRc+AlVioh1PDBpggeCpEV72rgl+ain8bvj3nMOdqeP0TV81Hq6OuRMvMiid1Pyz5OpDpWlYjpuJ
EAyhJxsUZWdwGRqTRBSbZnBbukUd/o7IVRoEYuLJyjGtZKwBtdP6hPVUce9r7UtVvOvJv0Y66FjG
q+HPRo4ioXZFh0ousIz5g00/osIRzw3ixks8UHSDk1bqmi6I5gvySB3/CUKA9DTExJ0vFDx1HAMq
AgvNanBBqhjjtT0vL+eMW1JZDIWYFRmDJzMPF5QPtj+boIP/VWv2zRCgJnRmMAQM/TKgahNfo02O
j/x0ypF1QZtF/oLvStw/np8KE7+mah5KyYLw53DqDtF0cpzkS+iK6a/PjxghCJuks0Os0xGlISAK
Q/070lnQecXskgfBaWg6bB0zOOoAJ9Q6ZvoNWnO6yQ7SvGA3IlTFkM+3iZUJrYVY5PgUpfkQECGV
0SDrPvUepQ/FmqQpn5p6w/TuhkbBBJl0tFswFYJHYHSe3ViekCAJMueI8EgQhwyN2TRrO05ZZNYh
LlxJUJkRclx7wzdAtasYnuve2qXOoK6w5oMzKvFFAY6t0cHOvF7GlPKHyI+WpHwQE7ngEcmvvf6t
aPPGMK71yPqlvY30q6pYOIeeGXMUh3a4lM1em0nbafiKTPs1XgZ/GXBh5uSDtR0ykzzHfUTKV2qu
ByukTg4YJ4wnfcihozkrvZ9PENWQcCFZm0N3TD3gEeDQMfAwD0O1QO0jx0QACqgQ09GQnB0pCL40
pqSNLBHkFUMvlPOrM8s37CMMm4msUVCw4icoE3JP8kfEUDIWC3lEfMhbPI+HnAswOaWXZU+DBzjv
//RcsbBZamtmdjoMeYbMeW981uDjqV9bvILC1ULwUdDACBzlowhqtzPTxnbZeDmrTIwtfxrADC8w
88l6NpajMfGLDfuk69YNdWnNMwe6zTUL+qG038I8RAGnb6L3LsG3zpEdErwR1MemP2QI+impbbk9
Mk9mwMCbmxIAYXb5SwfrHpFacxdjXh2Yo5XRUF5+JzamATWXNYaYlKqrqFa0ON2abM9qdZ8kGigF
oMaCNE7MaMYutQlzR2oWZgwkmBBPiJyqLv2RaHMvDXQPnL/QVraVMR4tcC+ZJV8nAHcLTbEKKLOg
uhTGRD0TuGH4b5iSF16XkNkN6maiXTgy/CrtY9Cw4y39jrwHZubKCEtBajeI51hVQZImsrNRasCm
s8hHRnI4x+w2iXqtrObMoYOZaLDs1eBVV9iGsKz4OcPfrCx/l7wStsSVWY5snW27MdqHvPxWKC9N
ffrMITrTYO2vgh1lzOVLR7stWY6IH3HJA4BUsREAjhAWSNPqYI9Y7YNat2Cu0DAPFNfNUItPdSh+
ysg+zGQ1FirHo3QHUe+mRAwx0+m1hrpmt/BjgbkLJDOopdBC98R1S7hmWHGURKF9CNjNIoYGvV5C
ddul/YWDnThzZUwNQs5dqHrW4vyT1NkpfB24ZZVyk+v5CBVHpG7iU1izJ3BRaZ2jW50WjnRi2CUd
CvWj4uy+VLEnzG8KCYR9KhEZUPtJSjVOlyFezvBZN+FroCSn0NT2jUJ3MScwAqppbI7/BKy4l7+m
sTvKyUKLeongmsIh7Cb4FAoDDKN2GFHjygvfmxHnvN68iKhEq/lJ5q88KUK+HvfeUuMxT1Cw4HEd
R+lNyDbFUsZKHv/EoXn9X0nINqVb8rFmVWgE7WOU7/HIFKxtsl97tk52Ptzz1jzoXZ+vQEbE8rFq
pYOh9ZdRBz2RhcpWc+jE2vJWHkIiOyiOnGmrxOZJJIpJClV6h6IpnL7zqr33anqoOvsaFaJDM296
AlfUiUVPa4NzDu4xVVPmOx2cthqEwrOJ438lfOvJiUmVqp9qzl7FNtymwM1ToPhtoXxVLdylRc0u
qLNIcbKrs9weLMxbo7xgq7Mflb0J2widC8UENVpLHgWxGOElymTMm3JwiaLxSGW2M1g+ulBwKbOz
Of84HZ4kNdsV9Fyjtjr3fYpMaXxo03wJFgnZHzvQJL3l3W7U+7NAQgiDijLm72nsDgpwRQZ0cWye
MdId0fDvtWFCb6+v1iMXwsCIjs5iWovLKXSbOeuvhJXQLtwayY4GAUGt1E3609KkZJfKkhlGCcDF
FMn9rOO/RzSBj6cmaUTgaaVB2XLIA6apy4Cl1ArTT3eLVYP20+cyGl9mRw2XhZe0HwjTknwKuNHA
Q0u5kGmeXKvbXCve5aTj6eIgXnVkEtHEmZ3D0AfnCHeXgPVUwDNyCmvSuBYQP2aceAuA2EEHEKNL
UAkajG7OXy+6/+qj6QMawoCHzYm4zeRnOKbN8pSq37YODkrurO2YsqgMDjIkaqlN9+LQnDHi6BLD
NQNpG+KVWmL9f5JNIr9kZAwZLAyiJG9J8Bjq8GAJzweHuYEqjNzWPce83s2nyStr8EPa9Mt/hmlc
K618midmOZwgVGG6II9C48KGCs5GRz+YZFskFUYhU352ubydUrp61UIyETmxDiOikkE1a30ZC+/1
vdayi6Uq8Enrs01YzNRhGdXAW435i5zEG4KvMV9U8ms9f4QJkq+MAQncmg7vqypXXhM+a5XUaB4I
KydiaCTT0+T5zJFZzY9q4tyimZ+5nuy0AdhyNbB1LBcjMP7JHUMe9TBtbcRUQdR+GI35kyXVpuPF
kEoHk61xF+0rE70R2sdOEC317P9dCHKEYz6prQaCRivkkRC+S55y8a2/faj9o6llWQV3DEdnzQXj
rFkty0Fh1N+06A7Mz14910u/SShbOlqJqgTHMILdrdylYoEOPN2LmBhBiXq8DNubGc5vjcZJtbIr
eoSqN1uDN9bdmzWTiqe2DZMkphj6NkZbLWsWmldgFcT2OH7qELRriDTPRtuaDqbEAu5HDz+H0UHP
WEUSPnNRhVpIMlPe4w5ritBkY2+KyvxTxJgQYitd5Zb2umBzlOX4ECJwSZ03tLIsYIqqCgKycCPW
9zIx8FV9Ipqd5FtKkGdEPiRfsxPFpNhnDWpXobASmRHir8sG4xYBSEvRXJMhDMY8TeH+/JZY5AQ8
HeHdmlONEzovbS/BYoXNaqnXgKYUydH/txVk+WUiGHvT5MK3kfgZwyqmgQT9Taf0rc+IhEP3E1ka
KPL2f5bvUNKm54wgFix1WXy7y69NBDeo31iZhjRj19XTc6JWWUo40+PvDMp0VnDRpIAN9C64ll3/
mdrjVpro5sW3RmuIYqqic8qGU2mhy+A74w1roBWZ9l3Tg+NQ93cTGnGZc1ZYlIPTVscc47pRLa+5
ZP0qVu+OZbxLYoCc5KwILm5CcVOBHUroNeUqxXTR3rtMPzvFmzRUtwG4EdZympgl+TqmbR/zLKGf
nSLoymnVVDMjHCK5HUJ7W1xLwCFDjMrVVXCD8yrexXZ9SLJgEzUi7BrDOKFtyFM7uh+4igNNOY7h
/NImHNiGaS9HXyVhS9ZyajHkrtRCcCPa/VA+O9EtG0p37FDJ9N8GY97MLP7lhrMqLX1jwulxeq9t
GT331V0OlP/xfpPZ7EqLRAYpvnQc4gokGGqgP6KwW89cR6X461sE5znuaCFUbhHoWyuVMSlG4YMu
q28Som6BlirVwm1QmnTJJtEZbxDeREAm/NzuJtpl1K2R6DUig511tioUWjpNaAsDY8sMijAtIXlV
9F/a5z02317e50p1XAraTIGyztS/CN4wsd2NLM46cGvTS2uvoYKcnMLeliP9zWz6mnrHa+oSGfYE
kyJ7U7J4B7ARXQqutsymTElieI6d1iGL402TAFSG2Re0Y0crNqNDDa7D7is/tSHbwxZbRZC3xCcb
aaZBlN9IqriAzXVcuiMeEt+wmx8cAT7LIlELpmmeq6qfV+gPb2qZvY+iTYNdv2ip6On7tpSe4ZK+
OooUuRM81YHsoYh8L5u8ey29BjReopL45Vk5xUrglu2PQVqMcBvbPe3/5DAX2ksQi/4i4RhaT8BI
c6hU5wPyAEcgGrUd+aVt6I/xNYuMP2uEfKQweqU/kFuw4tuXvIlAu6Wn2EKyjN41YhYRk6uiVN1O
nvsvpMweINcXx9bBrI7bYKRCIg5D3ItlKC/EG12lRYLktm9oP1P5OtzgrEf406SXntkkAtwG7VKw
H0Mqn+XBsT5WgZGCsmua9j0Sc0ts0KGOypN1xwiClTW/dRkZS0N2X+jwMUKSfwRqvOnh8lXhVRzl
OEEJKwRein06Ys+weDNpB4gTXsFmrnJ0DbDhOepwzJbojbhBLzP+lOZ1gRuUGfppMpKTOSffSwDA
mTafafC+y6YvAnQF/9Q0X8ywegPv+xR/eUGXXgiGi9FhBWm8LA4poCrhdEWhx9ygJQIF/ShfkqGo
tOCuYq9L2eTEBVA3EhuG5MjHebL2CCAiqf9nONlXVJuHNOm+R5bnmCH3Ej5LwKv4gF2RhjXDrHEq
klbxCIzBIaeFJzbsNAU2hn0anTEnFCWHGaJh8de9qQreDMCBSLgvPNwvTJkD1TxlpY24zVWsYpeR
Qrs4/9F0XluNa1safiKNoRxuZTknDBgK32hQFChnWZL19P1N9ummT+0KYMvSWnPN8AckZ6fSWg99
ddbvfE++azB4bpJLhvQK4cWNmtekVnZ5oi4aeuYxKemA4ep038meq4HVdHG4inZiEkNXL0JMt8NE
28qXlILtEJ5FUDeERR2TLvYc/bRqafsY7wmc2OItARpNMKAwir3XyWQOxrcm1EYphV6Wb6s8ekMo
7CWJtW9JM6KhB+DxFGKJmXohclH2BpICSFLhTwPiQ3raggkm+GNiBvIrNI0aDcsA2hTjsSMrUeCk
wXGlDbKfi/bEDIl+pgGKHgJlJ0TrkbZUBxMczZnyqKZvzDrVfG8izd6DZWPV0svHefEs8OEEsLlF
45XdIhRxWiKYRoDth5AGB4L+vtldJT7JdXlV/AEZE/RnV1MBAwxpUF4wYcag/TnLjOdtAD9Wze4O
GRY7slcNjaE++ewj5kMsUmMCZE/YmkJ9Y+rKTZ0eb8RGyaHS6XGAOcR6YFrRfIBSXwiRnPlbzwSa
Gwyqn2GJptaicY+JhBD93EE7uJ21uSfflYb0UlFHUNaSfVl92FNxNhXvqJbxs4t5UvxYERlZ7wO8
hvt6RvFHb/7phbmB4dTmq96NeFNzY6B+GHdNcHfQbh/Ty9j/wGkX3+wp/WtyojCmRTQH7TksSdfl
2N8miJYNB6VovTxuU2hi0laeGCJAKMGCBC4VRCzOCTwSaOL93suS8ZeO0jToniOTiMX8tyl3XSuu
ghzsD8BcD1pDyK4A3Q9HOXb9X/oi8Poxe5vDD3qKMm6VLqDDCKciinDgBt6Mhi2pRUJijtTKDiFb
CbH3CZ01JpS0b9tKfZWlxMLQqW+QNgisAmPuZjj01jdNjwG9Z9n9cGpTHT12HmJc4iXs7uMHoshI
kT50BHppAEk8E65iix1ylzIqKpRD/Dh187nsgB/YWIeRu/hI9zyy8VQ6n/j8QrfQp+mQkhzJAEWs
aoZsPYHJlZaWDXuAT4tux2YwTQD9RAKxh+UT3tELRhBvHK4MEbP6Z2C2LIQO7itLTWDx3E1OW/4V
gVEZpMrqGZm4TcyGudoRL2znNtjmMjFPMkKKbdRm4hNUrMt0x1jsj1UWTITXv/c9giFH3ORlkfNd
mvpRlFzj+6VnkF/B7TDoGEADhGSf4IgFPybHLTkhiN+NS3sXqz/0wWzEpHAu4KmikiURAc5CMogp
qAyIIzde0WoRStiEskTV3XioPbpKwjQ0AHYR+tH9YmDdMNkdsBY0n+r6XR9fTToJtP6cSQzASIeZ
nhVh/lFBFOwxQxCDL5IaW/uevYqc4J+dtTu+E7WB2ALW5RGwtJmeo0E7Ct+KutswJMX67lWwmbLO
ZLLeQmeMaB5ZUDb68ScDqd/vWMhQDuVzat2FeyWnVwvNXkWHkBYtSqZWkqylUG76T3lEafrZgr6W
tnQ696eo8I5MbK1Hu1paxhqlD/ayjguxdGKc9i0BuSizBl4Lxaz/J6+YsbHlETCJ2/VMi+7VTwhh
SQJmj1R48JY4r+oP1zTS9NT7m5iKPCpjDbFbchehF6VFdOZey9Qk7SpIGb9d+VH5mrBxKeLqAno1
aUBtej9qVK0795rj12N8U2/xUFKlPs17lEmc7GdsLnYT1BMZIV1ANz0RiOEmKagdcH/a/Lmnu8ys
fqptZnpGIId4FCXKQhr7Mm393dLcNtpgPEPeo3ZM0qWjNN4N0z6JOLWduUcZjZqJwFRkSiZ6gPte
q7E8FW41+FN1hms1XniNCf14oJ8MbkEhOCldAPHsutguYwDjDxwhoo4M57mFjWJhSGL9btuu+W7Q
4xPJK84Z9E04rvgINpy4R9Bkb2S0TPiRIwspLuarnBMiraoo17QaEdPmHGQOIXAH0AQirB+jMidC
p53NaTwiOp6/uGDYY4QGwZYxkCN7kLGHLAiFilcsr2FQUt9FK8/Tz0LA8bj8DmB8ltQ7XHNx6vRQ
YdeeUyZOMkuhhUCepFGxDAseFjMBOn4ASthTqMft3bHdj10qhbBYFtAUWJkg/YbxSRt+frO5eTog
+dRG5J3Qglrk9tD3ikQ7iNdiHs+9Am7CiNLkTHIpPrPlYswv0bjz+kPEKeerBQ4L3IwZdZVxPQy/
q0pncOiFlJzQ9nl9b7zC+x2qH3ZvVH+69NQsvB41IAibHmUPhkFrcarjAnjDqvjh2UiQZ0yfoleZ
vCmUqCNdPANhxVmVNnCsX5KIoF6I3g/7avcYwBczVrXpUKfDjWms941ea5EfPkWQXuSNuerK/oeq
8QR1jnUpLbAhpdUWj0FvX1pycaw+JJSg8ajc6K8huESGROvHxMkGzSumC81RAAQVKhYdJhpCdoQj
PmNS5GAHcWYBM0OS+wWgOITzEykZft6EY4QAgItA21rriHKgUAsBvVrKpyRSc4/YJAyvukLb2uVa
UuD4FIL6g1TMKhyNI5F8QIrSfNOEO64EimjsUPu7F4Q4RoWUHi7YDngeeUHNbINWyWMnz+Bbiz4A
+PSgAA1VGP7gETTAcXyXlV0s89NqhzNGq2Sj6xnE53BXjxrT9oitagmwBviynAgkaHS6eZsyXpM/
uoAQZpdHAXOyW4Jq0VC300beFs4EDXuTwncgBCuK0J/PA3mq5KMNuBG7+ymB9NUvenGSs+DhQPbf
qTTsSDYLyipaPjT6CDUkZnwo9rE1yq+ZeeE37oSIL7QazpQhvPLp+56aHR0KJCGL5VR+kmGxhU2S
BRn4ZrTa+BvO8hnVhgnmPv8oYrjiUYexMG8r4KXOvkjLELVrbrmqctHlDjE3Mr6GiaqGSaZG04zL
kqbTSYfopsGhRP6iRDIU9dtNTl+AcTSYpxTZBUedlhOwAMSjlgl5vXzOIYJ5VWvP4jkw04XxgJwi
1s7Cac+ASmIQKfIT6FlKu4hiCg0VlqdQ7tlBAsdCjowLkrySb5SxbORu+X4x+2QLeEBfsuJzbOnH
jOUuiuhOY19UDqiBpzsTn+FWY8TRg3vm/lH9ehN7jgdoU/AWf0pPgmZNT3aIQgyamOKFAYgpHoLg
2ETQATU1dDoURtSSzRfug40hO4n2D7qoEs9LVhwZeAPbtU9OEkAJwtGtx3wQOfI5OpFuQ6DnzVMe
aF3S8QVogS5owjSX+83WYQ4g084HJJZIfwIRx45sspvJCQgcTiN55eCpqkdALgLCDlssvcM57dPR
1nrz6sKwFi2sh/pkWaCc9yULF9ENpEYQn+ND8QF091g3GfnMZx4JJozV65RHDonOetLBjuVgJCJQ
B27ar03UrpC7k8+bgHwb3WQLIX0ByZSP6XJK9dJprAPpzroZ3K93jjL2Vo2yaAzsjoVKJbCbNjN+
H49v9J+YAIBt6V08R5cJqQWKG8r8eQe1I09bLtHBHmcqiBR8QBIaj9tjwaYCLBbx/cRDKh+RIZFk
Vp3a/QPcRmp/36c7/lIHgqdkapLo4e6lDQBIhhf5eQe6bYRWjkA+HjmUJkw6ouSnw1dGCgqslTpk
LyWRGKLpy1HSDR9RHjtnfQ+0gGjynhIZKsi55Crgkgj3NobCnMqYb+G6LIe3mcInZoWzNAljhC1k
UnGE5Kri+bs3MDJDwUzap/3tYV06yhQ32w/K3Q/Z+ZQBcoVpcd+QAcbd7/lPbP5fRCVRDHJGixK5
2TEGMoYQJTF3cH8Qn/BYO1ii5j+SzxLlQCZyxvKW6MmLfQ3xVYKMZDEADKHgkSli74rWNbHdhMMB
pU/vrliWc/4R1SmxFMreu3Yjd0rvFyl8ebgEBk5G9MuhtwO5oknneIHcIsJvd0Fs3EPHwGXeBsGP
PUu0cWrRjUBVTouGq0FfXZ7E7xOBa0kezPP1RHSr7d8z512KHqnzyETIKeWkIGkhi+9JHahgyO+l
06bCsjK06IDoDfcA1ADHfpU0QtO0C+XieP2qwvVkFPASshnCwB07mCOkPBbazzH4SiHYa0WxRQjo
V6XMGB8L+PfYju9kDl3vDJ1Rsv3WIr1BeyBjMIcaqG1ewvHK/PzRfiFlxbprEZPV85BKbdU3HCqP
P7V+dnjT7tzHW7V6K+cT/cmI4rICzMtu4gOhpZElJJrM8VmJCi0FHr/eTGfrl0RCdAFI2UJ1i/G3
9PJ+73mveutgQN+u1R9JjFqk9qZIR7u5Wtcg/pUJMVL0XSWjazQR35COBYbtobixw4DHE2BhU2pI
n/MxXKRKlIVqEQFLaBSgzLT2RSj1VSq5pjN+CwS3IA/LIuW1stoTT581GfU354vnjOY6IqvwqUv8
IpB4ayFvvtYxen/LOyNK9gdADCIXqRUZGCUDS1HSfGbI0Y25LJkVbZIpBkoA5siwGAHff/QosF+w
IdsSQGy6+kQHQqYy4AqBr8ONNIETkSYGQREB6tY5cuw5OpjSNd9G9lTS9JZgxVGq5fNZjiR5cByT
hlGsIbxLJTfjmyeph5xx9x21LT/LC5LoI8S+KAQQiZ6I6ZZrrpedYdGoeWj4RNt4MzQrwQX0tpgN
k+wkob0isxE87K8VR6ZvUkoOtqeYpnMT+gj2FsQ2TIlsPCvQwyaUPl4tZ0cA1LqtZT9347OzeqDB
RLhAo0UQgijcAQvzZf5hGRO6AheqAtFRuauPgMSO2oLoZnnXOz5l8qEbB0DiSbJoFSRDyfa27G/C
uqig8EagrbjfUs1a4YdEcIuGK2e2YidHMgoCxYjTCIkzXaP28TM3+hMXPV08971pIfxkPs9tBkwP
BkjOIGMHMYKjD/0VPqOEDq1ZZyO90DEQv1z0lu4PlgJ6OlxKoyE/woYGAxy3Z/ue4tyDn+sRiAjh
iMPot/FuTEAfOEAjymnyv3v4TauGRrpC2gbrRSWFx0ZZj+4oyl6kyCeoNkW+YUXkAprkqESDGVFQ
X0dDlnDBt+mIqsq3isnDjDwrUB+auCDKuBMZQ1E5xFP9s4dLiNY0iZ4UsKSxHEnh/Vhl9pWPl9GD
N/QrwrXcw5CfcPCUleVbaRv6TlIkF+kv1pkqJP/JEWnVDMaxOSzHgJqJ/W7XjLodKf51/wFMpn+T
HCyM0FUo8S2g+F2T3oGRE9ifzAoETc4IuzZ/Clw0+mJF/82hM4d30cLx8lNCJVNL3QTxW704gJcl
W5UqgasndPMyU0Kt3SO/Jr0EFl+rEwAQQ+PYBEwoxRZ5kaU8sfQR3uCkbEnp7xxr5nrKdkB7WQ4s
DOo1jiAgFHIelwJx6HSkT0RNaOrXIvrZ0LPFTdH6iBE2A5CZ28Wa1IL6pVf/JoxAne43h+pNeo4W
7XDA3pH0scVbTj1SVQnAaoouA+irETgf2OB+FLjKkUeM5wB6UKhg3zjwvBpmWvtHxGh+186E+GLF
eCiFDBiDhqeZxQLn86Ls4OdgkqgHONFp1syADIyI3JfJdfxm0m/hFnEyk+/alvAZJDgP7LcRZQWp
kKWqRCyp2rEWdOeqZEjB3I+kgxUnVDVuKvOF7MwOt7IfUL3ISMLB5xIkJfNFJxlA4VfDVFqOQRrR
HGpcxj2mZakfea7/y2mkytMoLlhtRGRIJ/Q3DOtodEfagXJf+exx+CEhdVsZgnS90Aji8DUQa8mf
sBpiaPqg66hRn434YiGSFBsMoJpr73GGoi5Z9wLGYiETh9nzvH2JfsZvqQEmu7vpkPG5+zNONJ4F
Jnb+lY0HsBNjgIDDCkIxaL5kNwcJ9DBhGssMUkq/iufH+lG4cRZ62fSYtF0cT1SaLDyw84LU5nIN
mw7hWCyM8tJ4dJuokvhowkkgJ6B7Z1kospOe106/L7GZ6uEcOt8UxbZxCRVaBPTtTdtATk/f2ugD
3sEA0rEjIyGagtOVHIGlklA1N5cu8RZk2DJj4DvoAbKgSWk4QTg7pIgApi/VSG0e0X8Ea0gKxAag
eSKhQSrRdNlaiEdfxWmOgInDk4OlOzMAcr5cCgTWjTpdeV1pAlHUuqzoWV8LmHGkMdg1MKVIwRTC
2qM7t9aG/f8Y3YD0iL0k4L3+PgVwKsgRIX5w5yXhr5jDgNzBYJbPcmewxz0Q+RuJffKo4F1wXrX2
s1k/xeixPOgxhTeTC9MYVBYmjFH3qsDMuqffsny5TQwK0EXHPcQmNFDa/S+tehSb2YCQfJWQQifa
PDr4tnP26hfKN8l40cIjWyR80pLgliAdzcpn4xgUzsgCEFFKtJq4Z9RbcjOJ1nKsZ9caCnNFQyKL
BQIc199IFvPkseNryucYFgswIjY/RwperlKBIOK38Fn7IxAE/HlpzgR3+/0BO7o0tzj1SZuIo5M0
gAqLp8W7MzCEVQUfDHrsUG7daTco+8491EjJF0fdJf2ObiT2ngz1G3z64Am10R+9p++Jb3saIpv3
sFaaF+2yrl7jdmP1FaOujxnZGoBJ0F6WBSTzOIcN28NxuxbOk2MnGMceI5Va23EXYUsuz5mHpQgf
AFxm1LQLNUEr1tz07T2oE+1vj1QWYmEYWHTVorYZz7KuQY1364ghBwwTB7SNuGhbyYemPqdYVugg
dzgQJ915rZP3maXc9sjCW6shQioUBmFCxW3F5rHs3KXj7BQOplFjS3UX/I/Juhvt0tJ1MOZvBRXl
LIvBA1eyYIU+lE3Ia8FuZ5Y0YhBeJA8A68f6Tk+/BTRM0PR0bf8QPVBjCBzvCu7BRZJuQo2pRdfs
fqnFP2UEC0suG0IaTO4amNP/EjgFzF4UcwrWB7R6NeazDkiNdHW/ipmoY38Xo7ecbDpiZGBjZa1q
TA5otpkCT4pUSRv73rlY0Do83UTr5hYTFg30hH+NG+F7sbBqeln3jpcD5TeCl8qi5Ew53IBo0tNb
XGydmNo9v0WP0u9Fd1FObhyDLZQKCz66fn14UHwNJkxoEhinsDzMAAmjwfyupcUKoh8b1ryGtQv1
BNiLH9LOz0DAxQQUA6uOMRq+2YeqKN9SRxkQUmZk+BhnUhzQz+eclBvsQrQdC2wbTRQjultSWs8K
7gWiqXC3vlV85sWEPRpQywXLHmZogOvru/llR0En58887O+Pl3v5wHj1vulKBbGOFE/eC71YvRsg
OUBFQM4FhPRtAiWWgWQG6bmuaUJKFyUHTZdhehhB4VDU5yJPXvp2CqK+2MR0HnLN3Dhjf8pdpCWs
+pV1wPiTRvmaYk6rXOreo6YBgFTvYLy2Y+vu5pitoIIfps4D1Nl4fPhm0eVgoohBdA8KB4NCesIz
mfyQFEcHOcvSpf9Vm8B4VZR2yFYxo1aIqS4zKBeKkPkC+wdfERevE3qdLQZyjhDs7e41qpCdb57G
Zlg9YCrIkMSbbmrt/nGJ4l72g9cHSshwRnmAmQJfGrn+SjfB2vxkPT2rfKkZmJ7dL6pKpwhXjZCA
0Gndq1hqI8K/LkB0ewCqQIoD4qE5ZtFCBbBrdq+/vlLFA/kQB20oKm4n3qjuDfy4T7wQpPdsoTxA
ZIstxsT4l21TuhcO4NiSmiC/Cb4yyyH0c0q2nIBARJIJF8b0IODUGN8p8+Oe4oBc4H+WMG+80zDi
wJkwhhg795w6I/oo4aLGf9MWtgMu65AOzjkSvlEjmmEXENpO7C5z0IMD5WffAGfNLjIAvAN516nZ
bMtb6rRMRHodzV/AleDBAfIhQR/Z/T4VSh3PTpHWEM6eVgR2X/2+5+1a0cIPj/s97Wqr/Vto2cbg
1G7QtrCBcIH32OTknmn3w44iN+Lpe2jsdyjYxmTi7VnxzJPp3F/SlQYt716gllDn5stEGGtwtoRG
JtfZWMDzybgqWowsKyJOj4ORx8lTdseeyIlNAaGwSpy9yT6joZRlr1n7Xj2+jRLD4/nSdsar1pA7
6hB5h9tDCupW+3BDen5AOdHyzDzIA+5K0T/0x7zRjI+EhlSnIgDN+47Utsq6z8cTd25k4i8xKYHI
g2zxdiDp0ZCursjBehNAYR8t7Kk6zD9YxQEMTdadWSFEg4SYGN8YVBNpRJs7RYQH4FL4Mec/MrDJ
b8Z01JnF5g994UzntoC3ClGN43PuzOdYJmeUnGSqeVTuLTqnBY67VTtsSVnXMzuOgDCN+so2nZWR
5ktecR4sUAWASnjChQl4qmUuCOZ4MlbtPOzuhIUKF72I+EwF4DSe3xhoOMGBc6kfQt0DYs0r68a4
FFjTBGAqKuYlUtFPAh1Y3VEscdhEBjqkHnahBIYMPd88y9dVTJrZpjvJ3xASlDyzRn2BMfDCgIkN
BH7dk35QWsRD+uHRrkqI8GGLlYIerjDFCMJh78U52I1mR9ZQdlSZTfxK1UwkHVYzZg8DzfckBfSC
4M00fkDkjGAo2KjYFsqZlL/xhqc7tjEpYjaDZX3rGIbS+MIaKJCok6W4FOvOCXQWulo3TiuAT9U6
QdFFYzvEQMM7SfDDLb7s61bBc6iDlGX7LGgVERoYOZmO8wguq8gpKK91iIqHq/I8LnVULyVwMiIs
QXOXwMGV2iZmg46ZP8qaNfDQaCHbK7iOU7dQaDLG8WMhlVb9LVhEJd9ROrpUXzXxiAHjkpJiMNKl
ancBYQxX0E2p/p1BPiH57s9AvxEjXyJ1ztF7IT0UjHDC6BDPUrWbL1Kqhci67B74iniEDIECVA0j
yfxMASdnHUsrQ3VuBoJcgoS0Gi7BDRlLm0f4TaBcWP30xrcJiXzS0nClnuE0wDHl97B+KNsSYL47
hCKFbLYgoYpAhUvfDe9i6GIp2jqiOdw4xc6mJSw2001TYFdMNUcA7ICIxbRbRpk7qQTYpBShGVVN
j3qvr1TAdGiCwKmn8rGcVcVUUCN9euAswCSgDYt1rEHPvjNtg2MB3Ssk4Nro6+U0iDryBpmqEzyw
lxJL8QrwgXAAgY8Od/qpR8GTZ1yynf9RtBcdiyKjT17NAan4v9p75OrbYibjB6gt8J+Yk0LH0vcX
9TWEK471zELUi61kjcpG4MhZhowP4qd3HUNMw949aHroZ0yCX4tZXXYHazaDGmawiwd4ybKq6MAh
YfiZhNb7LJSQikwsZFpBroJyoljRj4zx7MjZFzr6cPOJkw1AJaJl5GmRzW2jiVLimqnSLczp3EhJ
Wae/rdGeOYiCHite041Fp4iCaQK1wp4P9D4/zWnJ9G1CJR5dXto4CviMugvfEoRiE3wKHHrKsmIY
vZtEMFJTtfZWBo0vy0s3FWADUo08zgKrknrcyuFp1+uGqUILmn1qLvdm3WHlYsfZW5jiT6ZzaY+E
li5DS1DLlRYeClGUYWvM+HV3c76N2mZb8J4dYj/ked5cb+cZl/rws+4PPcW/ydk/pO6qYc5IujQ9
DNASOGEAOCAzHSg9DUgbttJcW1sFQgsCdRqCnK3S1dFrhLmlyoyaZlFt66irp+vVX1KLpfVVphC8
sbUl93fnZDNARZ/ZIKGBTaP5bTLIrRSGCoCZByPcxgaTvcfZUKqtoC4Sgm1mIXwBKj2KkCGcSM1v
ifpj39EdYIE7pJARNOFLxM7xnpz5j4CQCxsmWWWtASEjRAIphNSfdoE4nkokYqMDKR2D5F8fqtvO
5EjiH6DX1dYqJ4sMbQYR0bUxvsfio6LrA4bpKOGDNk2VY7tL65NwqDbd3igBPVGjc9ubz8Z9YLzF
TowvKqh/D2vWhNya03qaaAZPNDu4jyMs8owk69IucRgnn4KvR7gGNVKS+MrlmnAS5aAOG9if2ERW
6FazMvo4EOjzuOoAKhV0uy2HfBZpjOo8T7g6Eldd6MVoK3F2cKeEZjSIRwcpNdWuPBwB3EncoAbN
yLRHnQH85KFPgQA3cq/kP8lahpIhzXy3OLnygcu31ERYgjSTW89ls3xoIqfoRRkR57oSo7W0MmJc
plyku5Zt+oIEUug9S/qYCpzgfjMyxONZSoKnz512IFM0V5IxOtm3oU0LRokVFoPQ1ScTulY1osh7
lf7uyGoBdBaqylIn5yAw0NpWQP/eOx539qPkPOCxfH/gbh0xgf69x/ReQoQiTUSe4HjRJB1XdLnE
MWukczsw5sIzNIi1d+xPHxZuhI8V5eQ4okF491WEo2SsKNHb8GKWm4etL4NfomoSvkYeTSB61Eil
IfrW9zyMipZHuBwtyP90vavLgG2SpW3l4xmW9bd4OCsXEH9IVAoxXKKPIc/XQv1t5BJVxFNjs9x3
gkzqUu0cJuk+gSpdMCUMPeDyuyoekO4wIT9gcc8jp+5sUSFUu/tCN0HfzkeVWkhJP/LwkpN4ZfXV
cF7M3gicBjCpg7GcQLHaW1ev4pTXyW6qe1Rn4j4JywOihyQVYhglUb1Ad9AlyaVvTl02SEMzsdbU
ebq9FCRMbL3aPNW7+t1QIunWl9M+V22/MpGArOK3cbgoob4TsniIS9ddZ1DsMBlSedhg1Gd4l6TF
k3pNFPvLoI2Xed4ClPiBvC3CDy+D8gCzZRA/w2lP+1YYOC8VGun1SEr3PXE+1VgIedMqfGx69Y3O
fDLQ17Lo2cCUBiuCaWuJciWU4pCEKeR87sZ/esj6PMZki/wM3BsLXBtC6IO90ZqgCYfNHaBteJvB
kQioo65iRi0ZBNlsqzbQYoo4kIWfXWi5yca28fZiMpd/3ik9dQNdb8494hHJfWmQGcOUiijUTESZ
GIsS6u2UHqB5lAgg10qUIMfyOnvVFld9pAFA5jRBcREAkaGgfopMq4WLqB5uvHl4aStGZsUfDZyA
bAp6y0CWA81LDlyWVBxCjZHEUv47TFQfGKuNx9kq/SZwJjSPBrxp0Aaqr7aYsV5s7ju9ISm4M1A7
Oae1FDHkf34B0K+rkaK+M8+siw0qA8HsYa56pWYE52IqwKeYvVXtssi5ajTj/ow6HU9GUQlDtKG+
H/r7fdWY4Jt5m7B8HJo0PluPD/EcemjjFtrlnTGUUF89uznPqnV0mDmPyHhS7TQzqaDFm2EWt4SE
vc7ZRLGLaXn+ii4xU1sekdgDTw0JR4/CMA4cf8sUrSFuLz2+b6ruhbAKSBoN908WouZ4i8ufjl5B
rOcblKR9fi6ioyd7wJq1p9pOzrr3jOIP8g2Tsct0czkO6rWrQQxM2d5oESOCMiOqFg4QUyV9yYiu
D01fcjfLCsVTjpQcqs2AYFgCfsFO7pK9gTxAOCMQ8KugNynPA+Am9fkxolmGa722QaTo7f7p/tw/
21flT/Fcv1af0ck5D54/7kBcH+Jtt+t2NKm3eBctw3WycXfhut1GG3uB3YTfLLZrfhd4K2eTbRDx
P9QArnzjIE9/1x3zc/lSXO7X8iW75S8VsNO/fL0PZyVblOhwvCjv6tV7V94pLa+0cK/pH5DRw1P9
4b7xm/l1eoWc8jSeFES5TiNfIU3PE2qLq+EJGVGoTAsy4PW8iQAEzXzlL81R26fnaTPs4zO36sIE
94gEXHVJz+FTtIM0tYdid6S7hd742dkjxbIDR7ZCXHSprZFU2YWbcIWYOGJN+b7cqFttnWy7VbTO
1t+M1o60Dp8i+EWAEhYVvg0nZ4ll0hazx1W2JS04+GyGgNeK1u2m3yOYzA+5SFItaZMu0Hrap0G0
/LLWlElHfipA8PizfENSYaEsomO8qhaJ/4fwtfA29wUiTYG5eyyNlb600CTM//0Ntqs8wPZxla2d
5cwFM2iKtvO63KMNpfgcxU/u1jsB2f9LAxT6TP83/Jj+Tu/xy/SOpmB1ba7ze3JLX7R3Ds0LdqM8
jnO2g66JtcAK4vvG2xcbEzcSb5XxZKPNuERecJNsUIo69AeoUNXJ3VX+Y6lyVWRX22E7be+naSvf
bi6LTcFLPI7GPtuRRbFWUOfgnjM+Oo/H+7G4FDtrY37L983beet+q/xtfYYSsi/Pk+szCi8uSHqw
XI8FuhN+sVGP8rDoyaOShtA7ypwb0pU146IdGFmeYnp2t0AD1vO+OSY8aFYBbGYfN+y9veVB7MFp
bDMeSsKjEcGOLV8BNLWFtkbjaslO4hkaazTWdtouPeUn+i7lyduNB8riQ7ctTwlUJz8/GTtjh4Tw
Tv2aUSEtDnhmHsjxt7CfEl9bYxr4J/P8ec1mpGOy6XjRcUU2AAlgG20NVtlIzeYj+4kIFyanvFSx
5dc1b8zzzH8Svg0dOP4kr1ZzcdMOk+vDHa25VbWttt662ho7LE0OFtcif9NsVWhkGD1tvR3GzHh4
LOdPY8mx/JFulDWGgCuMDRd6oAfGgnbX4rFCB+H3y1h3sG+3/Q9zyvhz/IMIkc8nDopXi5cueHFj
V+f+YzXvkOX9vTC56PEr2cIkQh7nZ+S1aBRC0wTieeNzZVuCpAjV7TI+7+9dyQ7ZYeJ2oSO6QpJt
XkOJvukvOGoG03PEsB89cmupPSOIqT0/ntSndm9uv2jPRr6f/nUDb/GlLLL1M0Sdk/n0bW85uxbP
02bauE/KolgXx+3fzj8/ln+C1R+qLh8HVL4U4hTb3i8W2YJWw5ZKin2GXpFvss8QXAziwDuhg7Qg
Ad6We6TZfIqjI3/yswMkHzaUDHx95n0LbEb344f3OfCP9wCbeL4VcwH+a7Pn6f/6Jb+TvyHicAts
/jsGYPMDxKyC8oQ0sQ+PiC9I6QttR/G3pfZd1f6H6y93ixN6qNz47Amj7EXq25txyyCbF8F/O4ie
ELxYGDxEpronHHp5GRoocp85C9GAfZuW3ho0nny9UW0HfCdfcDyWCv+TV2IB8D/1dwkwieR9mJ2f
GDEFlBALjdcG/nd8bJHj8uVnaWfx3wjWcuBscRZYXOF9+rg6L5JgfM/OvLbvrmj5LeIdEs98MYP0
aXEdpkUXfDH1eH63fT7WxyfaDD4IksV9HwV0IrdRkPMn/FB8Bm78ev28FrzSz93P/H+8Ec4WvDWa
u7woehGLKECeZKHuH/uH7wUjVyQ/yxv/fgfTKy5XXgdqS1Cvs4AWH6/+I/8st73aagvtp/0MfXRG
2SW047lX8vvToeSKrR1sNV82zKc8Rer13/cHzcd70ATgW9rP9DQtSv/rHSNCvuSq9I3O9fx3Ffqv
KjvvBstjYSzlBeSekusmvrwVe46bjCYJj2taomgUjHyF5/B8D+6Be3ZZUxwKFyjyvJs8VllLgDvX
JldEt2X7VfyxD4y9tu/v+HzwSbRFtw15W9xSea+WdyTJWCICjdX86opZ2n5m9dIvYL1rm/Pq7x74
2eJyQct7sz/eRMzyL+08b4U79j9E/tC3X3V++Oa+za/x4vy6fd6u3w/FYVjSW1iFZ+Vi7CQ8oLfG
lyxmc/WpHz4/tSV3tvYPh+d5g365D1eVM6q65QGWNEixMiEL5Pfd4k6kR0Ob/yI/skxX6Vl+zfkV
lA1/0yzqc75KV+WLvEK+4m/PkOEDXOQCOSEY0y5poPIr7mD8b97wDvJdQbOWdwElz8/JT8EcX8Wc
tZyVhApwUmwWj10MH3sB5YMG3TJj10PEC1DqXYKWWcsX2cSSRtRqeuc0RaMUeXmFn0JogCCBUNfv
n7zfMNHzEhzYa27vZkZNv1mUK6yLF+MzTDW/5Crk5ZprggK55v/3CfhU/ARxi33Eu8WreDWofvyC
5HjgPZMJcjHJVeKd+WQTb9Sn8cNG+n7ZfTz+oX73RAQMA5+w9E2q9TzgbdD77wycLkTvk6ygkNUG
sClITyNRRr5QBjggv8IqGwM5MlwfigZfsX8tgtNmXZ4++8X1Wu6u/SJffkoQkwguT5r9wcON/dH/
ly+oIfiKAnbVZ7VlAZz/Wwg72dr/Rv9l94m+FeuyOcAL96vDPSDgEyLtF87G7dPz7L8yxmKitb3h
kuN/W8sn5Hn5+uD/35+envg8T/zVh7r6bH1ihr2J2dESJ8b/LmH8DRe7VoJK6b/n/hfg9A3kU9Z5
saBauhbkhNya9/Xa326/n8zgizj0RU3EZsJ4mEgge17+BESNz4jiw7rnTxxx4OwW4cb24zf9vDx0
gcR12YNfEmcHn9eRWM/JzM4sCHHyospROXJMLORMmBbeERET2im/0VmiC+2e1345LZoAZ6wFILFd
E3SBc+QwXFTcJVCLfHGBg29v30/Tks8NovbF+S6Xw3pY42m5/+9RSSA0D+neWszc5U+TU8Pa4d/8
e8S6LyQiCcd3xZnF5IILnHeSW1L9vyDQDmvqINfZL8c/sO4pbbh7w/L9kPtrPp38DIhpFoa68tZy
RCX/5uWnpBLakgfhrflFYh5GSfygBIGMk+u/uwMc+Uzr0PS/upV9sJZ27HNUk8Gh1jyh3Mtk+Jud
wQ5fnY/BZX9Rgp8XJbgswiVYah5tuCSb2/7Tj2975/zn7e3C/70xjPftY7ec/pQHOPRI96KL9GOs
3DUjDn4fPz2WrKU5UPlPyF/eFP+IoAX/eDNWZ5PQBlXcJwXzgXH5OFico9MQ0J/8uS+lzDG+GH3z
74CJu+W4ABIa9HzBWeBX4zx9gfbfyZ/UXXiUl1AXnq/w8tM22fz1/o+k81pOHdui6BepSjm8ggjG
BoNNMLyoiMo5IOnre+zTdfue9nHbgKQd1p5rhnk4qSc3iAOrmzIJV8oEk2KWLnEqQmY4yebpqj1Q
+X7yXX42nIiyX4xR4jNxqX/q7vZ0+jqL/VJsNtczJQAPi21JLKTFD4u5632e/w0/+eNeuowQWDs/
YqCLt2Jl4Q53DP2ANAXxXQb/gt7n9hkyEvFJInaHgimF2DNRcItVGSxO+olzu/5JsIAVrTsE91Np
1izT6cTZVJ/p9G7MGA1iGtTsL2BiDGv+ZMymjJTaddZimIu5ky3V34avaPTsJd66v4kqS+w00Xx+
+1ijSt9i6su23X56bPrkxfG3fGlMzAtA34Fs9RnOay73nwMO9ulLbqO4in9r81qUd7A/mM6YVc3i
C10B7ry58EkpARd26Ve4RCnwfzKc+J+zLFzzUK+kTyJTXRlG2DRagJ7O7Jn0BQPdzZfjFi7A1J5h
frIxXHuaftYrZ5kv+d4UP/q1t0n+lQ9iROLsz+MW9eONDjL/E4/bWCqT6pu//b+dUlgan9/fl4GP
IC0bt2LokHDlBl/BV8Hfgi9z/Z4WLt0dF57d3N4x9mad6+3IJv8Sr83me2O14DGKMUFlerDW9d8W
4IRN6UdsNz8T0/Un+Tqah6uSk03/ier5kx2gm/w0k8kZueDkulltsomxMKkS+5XOUhRO+x99j0of
T2ie/UYMHJ+NftK7qIiRqEyCvZgDUFZm2VfxRSoS14CiZSYWeHuTHIh6nLTL8sbCuxBFVegGq2FJ
rsTZ2fJfJsd8Vq8KF7ES8wYzBddciNlRfTD5pMnNmtMc+XffFEJUkG2tSjEwXLFXh8whid+Qp/5P
vLEXnCGnPbdD/F+Zk5AwS5jZI//mBm3+/zeaXYaJPG3/zU0AlCtz89+srbmhw7T4Yp242+vmj9rx
sXstV6vDeXM4+NPXA0Np9i36CBPjV5tIS7xEXWcpLbWJs1R+8eCYxpvgkWzBRHlXLMNg0nH6pd9L
9PmSaLWp8tV/8KdrH+NPfBH22tf48f7pP0jf/LCv/cOcgrZMREUCaZ993/msuUpt2a7Fmie+J+oV
UQeJiga237/viXpH3JN6XU4V7ku7uGnusPn+3rN9/Ty3bDYQLtgnwg/pYu1Om2Y2sSDKUTxaxlxU
ktgTU84PH8EnPbv8LCrO/2v79IzFwkz8ZPKjTSHcbMWPGtN8K7sAW3zF4XBW/ChoeidEMs4Rj86j
H+QjbrgVBwdxVlHn3UzmeCC776/+KKoKcYLk5fJJvBWO8v/Kz3QbbeI9OU/fNEaoasN9N6PaLyab
WVY8FCjZ1xRyx93ZdTNVhjex0GB9lPk5UM9Rfavthf0rFpTwK3hhur4Yvv0PXf9RQWDlZGr/Bkfp
UrPYH9nc2j/zGwejluanhXYRnvLEYeSxbKB9pC8oXF0m2GoSWc5PE+gTIalskWm6/KcAd31zWh6s
G/0JPL+O6j06arv+Fe/lv/7VHcOtweEBTIO0VvrR6iTAKQgdVzgbarecl4RfJVPfmMZ/kj7JedND
LbkYIrWnwsRVBcteGEoyuEKSFVhz0EYBdS/8bFkYxkcP2y11ahKvCL1PFgkYsj3O0Qra466NEqok
f9wOUAqjKP1M0k1jm8chr/am2WOQABheONanQfMpwMe7NzexY2zkuMS2J1xbIOeOjEfdm3ARHUJu
y3TpiLOpQMZBojVYDg2KjrenrdEIfdWdaOQ+Y7j8omMzYK1eN1fEJYJ3FEudK+Hv4sXxh9+NR6sA
jkyEN3fVYBBOY3JMNkVPz6QDSnbYdIBSBeFFXJbm9Z9xz16nI/5If/LxZaWYMVuXIMK2NDoq6MNM
epoNRG87bS+2o/KE8GGtSePpsbAa16b/Z0X+Ji6PYScypAIE87sQ/o8JSQC2Z11yskl1PDMXvK5N
smhF8wCykYsgm/hIlxj5dKmWt7yjM4sZdUJ7phctISB42sYkopq0WaTYxBlnbTXF1qzOQ8d2CbQr
CAm0LQpkjHCFRftJMCMwpBGchw8T3B10WaLpEAe0WIefylRnmkyKD8qLJcbwrfKqk8ElNhZKs1kV
Z88qdgkNPIiXfriDuWjo6qRWqbKCROjZQId5sJCzoyOkF6yE1chaWJ1ySJDsYnGKMyIC3TeK0dCG
nmv88NwCercZn4FmEKq54RQhLEfK26EIx78o+evyuWLUbmJ6eEzxkBwcr8Tv1Brn5bh0u8Z2aV8N
VbrEIQsSHIZ/co4lP8eEPPoIfMLANXAAplYC1XcgJC0M2kldr3P9K1V+Nf0IRRLXIlhK3xJvLRor
//rKNPiSkPFfpNPBxBfNY+LHuCkiZy0qWhsoRSJlGvH+sC+QZFrKzSQJsg+mohufaP+3yyORwdQS
IqDRUWhC/TdIC9zn+6VVUGZDmUCbV0QYpqEu2JlG79repcGZQ7A6FJSFI7EaSQQXW6vmogdSa6M7
9tEi7qtlFyszrn2sILfW6AV1EiumlrhKcpoh/zDMUxqtdFjQgjA7ceSbC42GYO8RtI7J0rp1CJyn
8Z2B38c1QdX+iEsiWvlUGNpL5bk3jiVRi4IOUUDQ9POjZhoQLlhj8X+B+maj5KMpKHg+GtQ1D85X
2iJMWZOeuaFdHIhPVxL/BVKnEkBMJcJO++fZC9o+GT0gQVcqy3rbIgFQLYTX1TobkoVt/chmsRTK
c259jcki3s1TpshctVQitI6qzYjzL/qYfEPlScynUOoH8qt/G0t4wYr/C3eJjOZLAKvbSMF8CenW
akr4tFt6CZVs4f/I+fBlNtGcbh5evCOkFhwEJ6r1UO1yE0tP0ebF9QcRlAPNDllVRfc/uQrupeis
KhrHrfBntFHXFQZEMESZCETeuFPmLjmLDRbZxQ7HSWK5qLkRcHldv9TgE5kEw6lQzZVSf1httFHI
WeLDjxJuCDSn5IuRd7tkq9bvuTI3CZtw2ENouhmM/YY7JdG9oy6MVRG2eMSA6T3zmhu8XgkWiaJ5
6zaLDvCUnXEnXMdgIszDt+SGA+1vFmbYqlvC2fFof2F+QebSU0UMEknwlL8M4080HFGRCmMEQz/U
WMmJhlpvHISTM2SrueiFBd0WFc6UdhxOiy7CREfZSUb1UdMPsQPdTaBaCyaQNtifCdnT7/fEQ1YL
PWRrhjS7s7v8xs4+opjv1xZkpoyVmlZTjWKgKCBjoTNRqKENYEK4gmIsaUiNqmiGAybU8nUYLAfC
12qf5CERhAM7YoKtXHbKTuTJjD/B0blEx+AaA71d7Xt0Ve/BMXqxxZZ/xUu9E8v3V71KhBm/zQsf
hOaq33ve9I6y5RGexyOhyqf3H8OU4/SLk3BozNR7zIPLJ+MruZImhPGCeW9eDNvsCklRvat/FTKe
v4S3Hu7DnQyyp3wuTsnJfza34vTe8lrJkYXM/LX3PWjVJDoVN9CbgJ+B86o/pCO29fJZULiY/jIs
NMiNE+UW/dU/0ul9yC+Y07YX61QyJQu3fAr/lUl56el6RY/yEiKVQGW9iGnVwYGZOqf60v+qL/3a
PsNnyhOeNDfj1j3Uw7hvd/WFtykPNa2EmPpNw1uOUwtIXA+rdvoeMMiame8l3MoMJ5BiLhNXr0Le
XFbVgt+sSL41F2n/oRbzBNvUFr7+ChcmkrqqYqnGRN4zLeY9VN5ghbyH31I6FF/Y08+l0fWGlVjQ
+Icxpc7y5N5/dgW6SNckg9ENsY0HQO5oKru19UXYHXIXFZb6NDnG3bK+M6tIjyk7CG2MIte+a0Rs
j/RbcUObWMgv7mIID8SW4HQxRavMquvfVepwkPrNkLsy+Hj+1yI6YsM88Ad2Zh23XlqgpINWw05V
dp9j7xYNxPOZhe2cPH1zKDHpa04JG4s58KtQMD6UfGPQMiNf4cp26BNvwYxggueffEI9EIZ38Vb/
o+AUHGVBJXAPGrS9Sf8stwY72pcGoBs/8od/Lnp3PLIt+WfSJJVjzGgkZ37Y+wxKvm28nFf6gCNA
fvCtuLR75ae4mfv0MnwHV/lPv9t3hjMDkQ7Lu516d8pb4lruYEIwl+Tze9v+vf/8R3Zpb8ETH66Z
dy9DCL9ucDXvlIx8SO01CnwZo1ESx0Wipf8A+OUeh4+8mVFKHctHB3Ij7fg1764d69/skvxpv4XL
qeSGfrX/5n4Pv92zfzp77Wjf633x7L+V3+iSnsa7dvePI2lXuIYfqh9bXAeowrHdt9/eqTu8f3HK
BtNjkF+aSwIokjIzh7t3V47FUzsPu+bp8wnYn3ire8fJk4t9cW7CGGtXXJuXdnzfmnv5MvYQHJ8Q
8KNnsxt+C4ToZ/4mPXh5yZo5Z4kwMODtdBI8ZbwfX923c8oh6ZAFp7Yumr9L88dvSefqCXEESot5
Gp/ZU+YjZ9iD37KLfYu5vf5D/uYu7SnJ6924N07eA+rwDsdsuAvH9of8qwze6Xd2GmmzQ6+cDGdz
H1xZmDBeuGs8VW5xdiK1B/3hcGehIn7z5j14XvfgOtzVs3Ibtu99dqGuQ4ADjneN6Wac4Fpf3nv7
T3uF5+bKqDnFJxzFsqdKqgU0a+6Wd1HWxAg3u/FgnqzzeNbA4Z6EcvJA+jsIxp9/5NY1f8p52PfX
dq/eWYAZFTXr3oN3aW/WI77FJ37Ppw/EV5B+zkY0Sci/edj37vX+Ti7RM3q2v/qduETOIdJBKFC/
IxZWnsiu/R32lJ1b85aw36C2mag3NFvEwpzUE69UL0eIbCf83oZfZHbJhacfXYonnys+jUBckj/j
QfffzkO875NLjG8JturTejty2dW1EcN/T/Iqk6D64f1uEvlMDKMnv3Lm53sQV8x8f/0T6qfxl0k+
apP+rO1tlMlMuKPHHsesKm/Yyvbb+BTean2dnxgw7S2KZxHDiC/ZZRgeN8gn9e290377bX7TztyX
4lk8B/H9hBshOk38hAzpkt8OnuXLPMoH9ardld/gPU3+UJTEL+9qnRmKvCCBGPHUu9XblD5UOtHO
zXtS/A1AGWxA6iRiOv0wkoFyOO3RIO2frFDBs5XhUUzSm/abhBOsGB81s/Vl7RnRjGso5cgnJtY+
4d4OYqqcrT2/F9sTfA/EBccna5+enIKbHJ/6b/2iPXgOyjkVTxjQ2p8YzPMHY44qkNidU7sVa5L2
MllovD+FtSC8F88Mac8ZWzqoz3+oVFPLNS/aL87wCTbTbHhAINFHQ6195UJg3xh3/gLjA79Ipi5f
82j5Wrrb1Az87e+NOcht+ClfPJjh5WNswSWz58L7Zg1EEvA3XCFdSjnCgRnncOf+vtYv2/ysuokg
XVGaTSjHHL7AZWicqEdSFe1XFLrCoxTCEUjZXfoL7vKV15SvyinHwKGhMJ0EZ4s93pi9r7yMco6e
8YkvJB1F70Q+FsECPqPrvRDKhDSYXrUo1sXn508eFEx0646cl8/EO0UPks3+fWacyEL2H/jaKKq2
euI2gTtcMbvndvFn+9KciX/1rxnXC5sTlJu74JOdSdjVzL/2dxSw4StgGfbwFZrVgmSKyQvWwXgQ
LLBk0C8GtL0DqgZ2Zjc/Wnfr7ty5fVHlKnfvEl75OiCkAqoXb8nn/eWxj9FX+crq2chi6V26e1DP
LDonf8qvte/ODNTKlTdKcDc8Xmit6hfP+xywL7Lx2QpWmJq+X6r8YwAYxZ8lmZ8eMcDSpw/gpcwB
MCqDyAbA2mQX8A7GCftyZES99jE4P+83XkXbjodPjeq41TK7+c/sVt0o4IpbdlPP73N0YrHsTyyJ
5m9luXhxvejNszLpd/Y3m9a4WKk4nVP+8xyATgYcMTDChVWIMwV5NFOKLixVqQNZzPiduj+xM1PI
6aS2jFOVAbJ+Fy7jlAnEnw4BI+1UaycW/4CLIuznrjIP+c/oEnGqwzl5l1vQxMQMA6z4N1UeCgv3
raRBGEAZFk80f2m/6am81Tf1phzsk2ROm116brfDLwf0aiWR8rjrdv2lVCbas5VcvOxberz9WQXG
F1XNhCoUrDidNnCMQT04m7Uy9orCCGsroiHIn+i4z2kEccJEU657M42iV1G/zGStCBtn1oYcZ1UW
LzCCRh+WfjmTOE0IJ7omq7eZxHV9BuhkmhYTG/GEn7X8LEq4aIG695EQQ2QFgy1QJqmD65TOTog2
3hZlOyVFk8zS3MR+fnRz6vUMYCo2SAInWZngH/VLrnTg8jx0B/WpcxYrhIak2kEfhKiPbw5MXvFJ
7rZSfAUOKgbOomFfz0vzw5FZENJk3KnjpsKkRCZwJd2GNdlr1qKiSkFK02S/nt9OOkg5MhmqenJu
sE3q4EoUC1KlDg7wWlUSqs3ipw0TnWYyaQ5bo6KnYSh3cAuJbD101Nhj9NKHjtsRsAo++egeYHgi
B5WdZgkrLm6vHYg0NrPh71CO80AGS44sjrW4XhEL+OEgsBytbTOsc5QIw5jM1H4LpXeoIJzzqCFl
6jxoA++JhRKNbpW+oq5aCGFVH2rrUms+SjpvcS+0Wr2/Rv40AXrAjEpxw3YvUdAJCZmQrsH1NTgE
OcPynfmzhnhWtMJoQoRniE8nTfoFTsDO1I3kcSlBwtdpVmPgQR7a+1Chb8RcU9wQRNwjqIKB9W5m
fA3dF0b64BkLBYhDMPOReFbSdAj9JQ5kswaTZ8GwhKdNGgUH4oNewLnCVzOsmoknfaG8dXpzrjBS
0sbQp0IgpenCIZEggnWp9xj1Kw9d6WYlL9OrSLJQkYNl4egU1ut/Kr8SPyu9+uCT5Wy6fQGenO0S
AwfOalGxN5ECg2n8TJwuJUQZlsy5GEoVZNhA+O9UpMxzYsH7WXiMZCc9/y3LCu+LaIl7WievkgCO
tmLPPfKrJM2fa8Sl61Lwrf6+w4tUEkqMKZgB43ugqQYNvu/x7WZ7UM1vagnBuEdQNxQKvSB1/qaQ
By3IKPFVg5BT4AUDS/42KgCOfhIJzA3WvtljVCVwhSG4QcCVtYtAvqAnE7tXjxcdOVqABAQoexV8
Cx1qvfIqfJLoNKFvNdR1zE3tFeFsD+pUVFhGOAtGJQ5H75mFfFFGP9aiwMjUYoWwRar0Ze9sDUAa
WGKoSBJsYwa8sIaEPaJjyCYLkcwlPP/xDvtA5zVGw4fcPtOGH0aBvtELYovpz4/+kxkSVHfTW9fj
RtgFGiA6oEnt2M67VHbrU2zGWOYlyx4rcMkS9rNIvME6fJnKq+J0y1lI3r8VyuJBxYfiic6wcQYM
z7xPON4ZYHBgs3MGTXHVNRTy9cMi+jfHo3TkYEQ8FEg1h0YwFUGHB0PQMGz2yTgzi/6nVqE/E+WZ
ND/kXAs1rG/Ui6HWV0JfYQN5+lhiytFPN56L4NeWaK/V3cY7OVqHb+aIPZn/6fECwE0LfzC+eJQl
g7Nq9yVuA5alfzoFxlSAeoQk+v20Iee5k+i4McnfASrf9DeEx5/k6czTnCnqqOtbd5uStpYSn7kJ
s05Dc9jHty4tl3m1HAa4nqazEuiGrW0CDaP9lj4agvkAqqohzYTiYIjHrzAE2I1twN1ZbpLWGy/V
+irxa6OWIwjXf3KVeOpgVbVQrYrkJFQKQQPatXOAVaRiPFRDuPc6eRpgwWEPV7N3M3wmWhAdkuSY
fF14LVn1VWTBmbKS+kdubDR7Y6p/eUzQQLTCCjTh+Yb4kQzsuVE1bNqhcAuodzKPWzdRe2qTt9g4
0YmkA3AsNXZl0YmTdk1dEkEjP4J42pI6hYfUQiBoGaL/pKYn4jEGM3BloWCO3B+cHmRWoxiBdNky
vWG79lS3KxjroQOa3fh/II5q/hMND2W4COVTFdV4cbIqs/pZC4+tIzeaz7cJEcX2voykw7odAHLM
ZrkwRiX/RyyhttdvVCTFRbxS0oXu350wm5aY6VqFPNF8ewrjOA8XuJOBWabjtsAXzfLXXm1PuWrO
1GQNhLSImjU2G2gBaw82OF60GFF4dK8MXD10vVzqgNp6b+CWO2mC8buMcUEnvttJmYQXJcHr4yqI
00pPFpOEfja7Cn2Mid1kqFuk5a2katGPD7W1AC+Bc94/QqYmBoeBWjU06q9Wf6NoKH9w9cceproL
UNRS6Z2WUAzQdDEVkXOg0MC4pWqyhY9jfK7NeqsU0RmpChmNwz8gcsRIQ4evwqEfajEWgNoZ3754
vWwd4UJT6f3CpLk2sLWz5MS0b0zL+pQqcGzGt5YviyLGZ4jap/CE4jtHXZk0dK4T4Lh7UgN0t9hQ
0ZwIkfswSBSkHg1R5a39E9T3wKeoSz4UJV3impBLa6XYVhUj74H/6aqTC8g5JUcfdBRx52BZ7pYY
QMq6vMKSBaMBBFP0V3Jw0SwHutRTBI5cPEuQhE0TiloPLHxU8bfJ1hakrdpcqCqiaZTFVDdYNjLw
sAqEQ580q9yAgmQt3+YnAh5JWg42QuFnyRaKljKY29mP3MJhIkimfk8y00J89CHk/pkyuG1+UEfl
qCbGj9CeqhwV1BwfvH1BzRzaHyE9I28U3n0zx9kkFO8kFiC65ixImoGDRgXbI/lpaTwZ9k9MJDNC
6yrSkHE2D+6ECnT2LsgeMWdL0SbAGqdJd773Gzr2JCgZ+cmc/ZQlWi0XWnB9x/0MU41apw+tfzg+
MDtyqn7H6A37Q35CsFviBEBfjLZLigiUzQIx6FQt8cDQ2QAJTgX6xpSDFc6PVxFyZ6RhTvH+cDBE
UzF/5qwTKcqXVzwipX+a0olxNlbraGSr4eFk5FhmAxuhRt+yHS6huur8bp7HxUIjlKV7Y0ynP7hf
UPrBm0Eodfg/+qmUi2+nQ0OFK4fvkIJeux2qD5IChNzfZAPt04tn6Q/R3BICYdFQEaJxsdrV2JWQ
odO2sDhQDigj6o46WTdKSjsPipr8ij17pQ2w4WhacfU5IzlSjgbsog7PJ6GU4+WFpycWYM6lAb/G
217Gn9X8TOIvtfnSMVO1Ph1oDAni5yHksS4T1TWxCFF0xe2KbzmkAoyJUKHq0jBKwPLQNJqjoQPe
pgN7rGOYqzaIvgPQzr6TUIMhhGUQmRSGPiuXL0TtZbS3MyqAoVpq9ofcXHBKz8jEzrFa7nck56pW
gEhjIrnvlmyia16TCWZfA9lCm7ipvd+qDveV8PRAm0Izko5BnEFrGz3hmGsY54SmK5sBzz9hdYz6
RZ2uOQKM9FmN6uKT55ahOWKzSePCtQzsGmhz2UkppCGsfBYHoGGkfXxJ8a7APX4uDgJVTGPHx9Ex
WrepjWyh2QpVnFVu3xxtqe/S6sk6S22YFeS7nFkQY5pJTcn5qrVvrQ6V12HDgHGmJEhfMRwhxKYu
Cf7Z5SNJKgXmL2sZCXWIbjobhYT8YvuMclR4ESYhJQuYplAMIhUtQ2lbOyPyklMbzKKNrJi/tURM
iZK7fhDtjEjbN+Mwt/Q35pn1QsiPhVK8f5vzLnvPhIWAULSJxkcX7PWQ6KkDjHpmmdC2ZIrJ8Saj
xfN8mxcTxVhZ/4bfff4jJG94jwGcBiHt1mAnWrO06zhd8MMjeKxqfNBjtbrmKwRzxCtGNEpFf05+
d/g4JcVGi9OFUMLlA/Y3BjsUKtdaAUnod32u4CbnLKL20HAYDCENYkWX06OwmEoohESVjgpNdOPT
5KtTwnnof7btqqXTJ9eKy3yqNVqTqbEqsK8OQQ5UW3MXxHXL+H76ZTurxuIetFdF0YUNxXQckBUR
nKtvCO5JxapSUItAY8YYRBQgIkrAj+0ZvpFp522EqMcLIOUpWM8Ac6N3E/GeDC+xceKPWP9a0Tde
UNwlzyo3GatY9oOvxSQ2nwatjRasCBM57jTPl1UOaJmvCfkbaFjIMxswBt5aNo/kfU9Als8eMC8R
FmCJYGMMnGJnhhM3S+2YYnaIQXtB5XWgCMel3Sv+WkxVnax3+QRCwaeXl0gmsoZNoa2XnpfMlRdd
MjXfJeypnVZ8IJwVnVfxE2VX/DrKd5aDO7QDlmmws5OFuNc2dvQkhTvsKgUWNjrVAi1ucWh/06YW
8nHMIBKauiJl0rcf5UPMP7ZlE6NWNh+vmNUepxodLhMwWnep0N8PkS00nQbyODm8KtR7ACY6jPWR
n4xXbMNg+AfhSdKQ7clhjwIjxedPAqQSLcsBs6LE4LscRShjAmyk2dzxBO18tvvxasj6o8g3Ytz7
HNQDCypxQzAw5lI0OKzhPGr79xCvE+1DxVZG1np2nkWc4409/sUUukLzhms/9oBXlV6qN+dF3+CV
SsDJrw6+xBbMFBAnfGElI7YcKtIQ5Rfn1soT1eGBVHFuRae8fOowFqsuxqUGgAfXBezMLX1jKcSe
2qvoDVtwk3rfpMPh2GPbWLYi+QiJhRRlQx2CZzQHmzw2jtuigOEOMeky8lxCLq4a10F/AYdAUq0o
zzQvl2+STjiIBaASwl7F4FyL7eZbN1daHU0E5CGyfXFHEbLHSpWEfFNxdDe2ZjwV6ikywG3kckLZ
qSTMUAyAe5Zw5xXzSGoHpC6m1+zI/rGWLKTZsAdb4tO+lOqmhkh/3jSlomGmUEYKfxM+vkcGk5Ri
kwWYJLMCDm+o2V2zbCwMW3LGVgfvFnBVmLHZKt4ZmJWqB+ltNqwxzsEXRWoxLEU8Um9OCqAFj9rU
jokXZ+VFnu6ZOKsPjFIJ3f8sLfJ5y0cuhAkdJ3yDoznow0JTYCSMQjXOkkc13mmEhRZagqMjOnFS
K9WydZlOaq1tfACU3DHmQi2tHsBhPIhLBndcDXc0613+JbAm+6Kn1oY6IWa5aIlAT8a58SGE/fR6
AaqQCZs9bijGGf7NgBsFbyuk3VVzS2qK+5nPagzyLWe7f3YZ/rQCi2rNiwp8i+2kpnEGM/ku3i4x
hyGkxeXYz2xj3HhMSDAuRpkoBMTdFjYR3vB02rVTSm6u5WsHdCAHXuBEjTUBEVfC9rjYjdRFDJF0
G2ggJsGLdanDz+M9ZmLEtp+lRs+09lzYPBTWdQVliaMkjvdhBg01B+jBpQqV+LIBdWPVF68ljp5Q
7mgXjsimPYrWiMyoNz3UAVcmHIlRZFAoqYBgz0TassC8JcTGC8H06E17EcTxotSDX+GhMa4GWfse
I2WeefBTsaxp0gGSgXjNl5B1Ur6O6JxbDYEJC7GNTxs1ILt1BCOJSDNbZU4PB5V0ZnHOrbVDyPrq
+ytBzZCAPikEkKp3uFNhfslp2MH+jb1GrNdeBehCPfqo+dnUKBbiDYt3s7QqVIexdRNZgrL02aQM
dwlDtmzxhoXt599DAJcR5OBNxpjBghrFL8E7kwLP7SrnOyv0OX75rq+TF3+AmNJCaSd+l3QYzAbw
dhfz0sL1lOQT4c+Dc7UEXc14Z39kOk1CrBHCWPkWZ62Y9AvoNQpmGFhx/SObjej8MRhIm2hvETsk
KR8BMn1HXuoGtrXGNMg/u6xa2DAnaP+OpTMN0OqpEQKdup1jguKgmKZXUFjmTNZRLebpRw0yJ85O
thO5YuwrfbtovtvYm4kC1s/Y3JtLXHQuFxOk1gcEHbER/AuVpshR4NZYpr/yO3LftyoGPqX1wZCN
OTqEGG6J7wiGSms/RN2jqipkIG8WcsztfUAz4lw1vOF862aoaLv6j9G4evtOq8RdEuadJh400YrV
J4PBkhisMYkrfAWqFjs8rKvxgkIwXFHZiJ2dSkso+gtPOzq5BVcjc/s6nLMSig02wDagCGCfKbsi
hmbCvfSCBw7J89KSl5Bomk74NrC2tfIhYQPmQiIqJK1RP7AMEIUdRx2WraFh/0wrxELlrtQO+MSW
qv0J+2eMd+0AzzS0pwnpZcLBDiM7y4YFEiz/2YwMT7wKE98WJvFwaDSbcouwBY44spwvhPFUVyWc
XLiOLSwakdJpEvYQ4fBWdyC3Bvi7cHToZnoZAOSCtA4lEYz4DmFlMRB7LwrC/NAULblGFnkmzFDL
bQkGytKdqM24l02Eu+o/1FIcowVhB2vH5tuUUetV3rUy9bk4n/Oh/rfS6LAwJJPA5vStvHHHCkhZ
vo4gyoLdxPSCA2i1wRcewUpKvCKjTPekz84ZiMFJlnH89ONNQ9QyiwOgaNtbc0mPVlIQfVXUjM0X
R1JYNUbzUluWqMbNQo+6hDYfljOAnnCeWF6AXZl1U7Vb1ANNBaMCubRt+PRiMHxJHXcCkunY4lxG
KWYQEsRM74S3JhusVFk7R/T23v7MSeaclf6BEwDa/yLry09IRA3It0KikdWl37hGgjXi3WZXO4h1
riCP4TuGnrzWi5W/zEGZEuYlsnvyUYT1i6i5DTwP6OON3NCC6VwOKyY4GAEwokjSKGXiA4jfYufN
g13liK61LSZ6BWkMeThFXVVhsMRi5NE2TUVg1lScEvE2jfUWRyl8Jz7FEZcdZMVb15jXsHpj/Rdy
FOYMqDM07OJV5DQFxg1UMw2UUrDdMr/eC38f8bzFGVT4ljTNDstKdgNBkBOHGQ61UPA8qDAsOCAY
NsOUAZ+DXiQRHn5QOllAS0UmWs+aiwsGPIFVJQpS/4VNinBbEYbQIa/OMIskee4Hrmgb2NBtstrN
ypVlf8QGGX9axy7CKUug7twNJawOcXIqr8wXzu2GjNkHfTHa0TSHpfxidER7FSgjKcPSK0Fl4tPW
oF0CAFF9/ABLiB54Io2cPUUevTDvEb4BlfaDXzlHBgeeK+575pPKU3z2EIJa+66WWDgJkX7lBCkU
MSwXuYcY5W8AfyDMfA4eXtRvYY47SOmScZjiVqpoF8wxCLchd9fekmA+9XGsEylEttd94eXhwRRV
nJpFl30rx2hbndreKWdbcoDm2lIFDKEHl8FjKNdcSdSNS+zK3naDf4NUrjpWdFWD16YvmYWpANsw
otI/Ckr7/F6KxB+/+xrD4sPS613eWwuOYP8M8ZSAHs4CBzNJNjjDzMWW1gMm6bReBMIop8QhQLsU
Fa4+4O5Bi1BYmYhjDsWFOZRzPB9iRNOx8dVxgyuQFdZ2CSMuGy6rrQWMXndsKf0Z54RWzPGHEVa7
wp6wDIOpQ0YsVDgzJBq29IWfL5cgLNYYxlWqzsRCp+tnVVv1I3q89NKJg0a6qoF3hWMX828JdCcR
vk7vd+CQbicKrr/yzBvXNs9QFGIVnqOdtMPxsKdVkGvZsiOvsanQD5JQAB/V9ysRc8JzYyR2Earj
tHnZ8B6FvwnLV6my5KvtDrOaT+EwFM5MEWDxxsXsvRJOESUDiCCjufAlE1YjYQGuah5EFVSQCocN
L3gkJZqw/RpnFIt5EK6x9/dZDByAaN0DU8KMYZCPIU7qnZZ9dMHszcVbsfxNELfLeQljDJ8lMfWb
pWfiok+6VH/xRnsu/rsO2Jcp6kKPicthgidBN285n0dsrFbMyaRKACtwh9aWEVDqv9WRZafHRybm
9N9mXOwQPyUpXSsWR1Bp4nDGylIZdzwJoHEnsdA7Ez1DiaRe0jRdCOCu64fpv3gNsD5dzRdcmbC1
Kzo8ObE5Cox+odDKYm0iw2AnKosRHDbPofAbLEWrUJ2LZUh0M2MaI2qxLxow3oIzCsPf4GpFeaOH
TzHzcSaexTCrGt/Baw2n/x+TH2RbleDwYpFDussOGKq3jXnpXKg1cUY9sC1btZNQvwZYF+PXBhTf
YuQpGJr/mkwm5w/VmtfeM6zZUDQi9+Dn/8fTmS01jm1p+IkUIWlrvMWzjQEDhsQ3CsgEzfOspz/f
ojr6pk9XZVYmGGnvtf6xzIqv30fcbo4muFlnhUeJyGuJOw0yfc+h9tWw8Fs+SrkKAmEbIKJIferO
tw01jA7AreQDnyX4xKlvWbsC3ywG0uE+RyDggfEO7lFy0wxIxIGyLJOAtoIixFRw6AX9n3Fu7G6T
AFoTJGtOHaM7hz1b74j8GVifxCdknhF4W26Z1wKGYCYgcaZTvaSfrCzHB8T0Sd9tuXJTuD/l42q2
n7MeOMN/rBZboH5Lkou7o49spHNIT7U5dRT5xEG+qTkK2QHWvX4UBbw3UvczsT/j3aUmvBh7bADE
iGlMFuxC5ILD2m6d+NtOhfl27LVNl0RfX02HZaVw1jolvTWbPBg7G3Rrt9u0OaQ0NBDEt5O7u6CC
hbstedcmgltYGeYSeyTDxZi5l9rknWAIZZmOyBrRg9eye13odTUsb22Qn2b317Ymn7rAB0zMaH32
ed1ChkdiiQRxMVA7J0axR18A7SH1MbzHIp8PWBRMxlkFRoNZ2jsQsUcQuksuf0J9OW9NjUAh6Mc7
hUadlZBOHVnhwoA4iSy+/tLTAFO191Ga9UdtvEG67L3Sf+DDZCCdLLaIyN2FobspA29d82gPBp8J
FGBqlauZj28hox0HRbM898ufUax/c7EOc5pZhdFEUs03a8zlBuE1w67PGV8bT8Ic9Mw33AFO9S3J
VTXDAc/dMvyUzQ9RglzRwOyZ4ijvuCAfCybbthzWvM/x6MtrPY2MSdVDhQMnt6kD5AaTEzSY7JMs
bRmsVeMdlKdRoOgcFG9aimnSOCj/0KpkR3beoHPCoHedFJeJCu5yPnYbt04MOBF1J5kqdPqCO6bA
hW2MwVAzzH3HySEBgqGjQa8gpUDsPTvMl1jsxvFVs5A3M/Rw7GHzkK9Kbo3IhC+AYuNbdJjkU3gj
SaGKSJFiy+PJGCLq1KzDqPL16BYXhEgaDoF8enZRMoj+u9NJETrKT7thYSqy7OxBlMKty1UbRkSG
HXQYwK7neiLBvkKKy/eF8hiFeDAdXKfFpZIdcpZpHARbUsN25q3tbPIY3zj8mJE0YXLhgni3IkYb
q7M/7VTfjJxKZtU9efaHBZ2YQ7oae/noAu7KGqsLdWS/G894m4flIEum0OQUBCmLhQqyR+pfpDhR
C4jzIB9SnAvya4kVny3Nkg5GmuUTjNuatyvsP3OAda61DoGi3W4589EonicLsSfxqzlweA115lU8
6GTHlOdBI4pigcWwUb0DbBbnUfPAvqbdEGLI5B2RILeMQrhRjkvi5FqKhkN23D7E3bl4KyK79mlI
zAvRyybEKo+9ol7D7dpHKrZhM8HyU4/qGfPBBaSb1Nl11c7Sq5fgzxA+xqNN+GL31DO6ymnAIOw3
32NyzcAkB7SyERNe4dorL9d3Pnt1hXaGzycsSZkym5206xrDfM+lKAxH96YjYNMqQK3Qv7nsRAOY
V8nM8ajyaNMCgqkgv7hIe7KXvmxPcjtXkIbdAAo4QrCV3D7qW8pqOFrkhnZqPIeUDmAU81FMiFei
A2OUliQGF5tkA7LzmBYdfcdkGtu33kvWFtl6ki02gZ/qqf0VoVQ38bcIJRwH/1qf8B0Oqd76MJrh
3R90+KuBUD8y/ERmmrlPlqpPdudhYwGxdw2JlWPlKdpVVmfn0vU2qU5shRZfMm7lMLwOnLeOO375
jMDzbCNEL88ChjAhYGYqZ38lgcoegLeq7yS3ltsyZBbIBkKgfKQfFi4/+wIs2rjTykOSAjoTWt9z
hhMwLrcIdDWEeTT9joCb0uvnVahXcQjPPjXhFDugwOAHI6xCj9x3iCqoYiRcjdW9IHvRDdqkzHe9
++gLTmn2siXHlQjpJMaKxqfydJHpKWI/rPH5GRADTbJQ5BYRcHc27EdEc/FGcv6k00BrKVg0kYJ8
TXO+8mByQ3YSH5kN/dRYKmHoaFVinuRLmgp6IPRbBYkrhbaL+pF3tNG9gzwgotiyCN+Drcgl/x+W
BSCuC9NL6H9Mw8ZuJtAkYF1sM/w0ZUfKZXuHo5OZKkT9xC8TaI1Q5BsQDepZOkTwwYmmrelvYXHt
/UPPDEGYPnME0/WEZj7mKyD8lmDj6K1nt1L6D39OI57E+hc5zi6Kxw94h1NuDNa6jqtSu6FOGFE7
zRNfDu9alLY7n9UbGiDHtEgVFt+2xQFgs2XRFDZS1oEEaCdThJaja2RZrOl7xEwkp67YEEdyLop7
1/jWWv1XCeJy4dZcUULe+BCWFQeVpGi68uQA5jr1mw7SGFnfg1+uFcqHyWO5ZGVQwWM1Yq0XTKd+
I2QZiInMaCZ+mS5AabAqUjoLmEi49h3cY3tzR/fItU6h4jQo1tY33UoAeFHvsYiGjFjxvONmn4br
3GJ5RuqsUw+et0ALVHVW9Hr+Ri1zrnD5xwZhHc5PGpLA/tOj8tWinxDRYEM4fVsQjr98owORF4FM
cgBLiIiBfLumsbfJeOi6+H6yPvzm7xJhX68vXQVSlP8IMk1q4p5m77WVVbsGRWvBZMhS57IAg22L
5wxIU2At41ugyrout9WE5IKLvoZHH+VV0luWWoZMLiTHPY05BBBYfk1OfE73iwgu+GlA5rBw0zF1
B6gLscKfDlKWIZuWEOw4/BsTMBfitAXMkR9QwLkFZNsSzwrOIZ41j56IeY9VbAfI3RC8XA3YYtSL
iEEyT50jh+zcyeu2Il5QLORxbWPYWs3dYWn/KQ6A4ZM3TV5kYoI3affW/Zt0iHT0jFa2hwtTEt3J
Kuso0EKONJ8Lih1WZGgdedn9RAcJi/VUQ8zwv+kAhK8Fz1QimBl88jjtY14XnzUZfZ7lELAP4QJW
J8HRSOMSZA38cWV0SIlvIFgM7ZLh8lS7GymSUujfHEHaIQ4y/Glw3VL/QkGLzOmSJOogC91pcAoO
G3zCelsF45PeG8cOGdWEwmPuzHsh2S2EVwIj8nLEdHUMtbBarmP94VOX7hFaN3pCNvVkR/MGHW7z
AP6Fu3y+VUbMRHPtYdLlAtcbHY9zvudVreiElvdQqJNG7+8mqnMWYKKJpKKu3YfihvbC9wTXXBwV
NK58GprLOBdzJZCVqEPuyxnhsUUGINjyTBgQUF0X/eWlnXTa9GjtOUZEyFVaguKGe8np16a39wgD
QZQtu/r4Z0a+biZM0RPjVy+1vrJvCdqc3CQsue1JmkXIWUV7R0t3IjCRUUlUcYKmySnnHhSyqPkv
FTHxwrBk/cjH7kBjTAAO8BXlvaWfy8H9wa+Klh3AyI7PmqyB8clwX+coP1rA9wigM1m8UO/xIngL
7XvpNRPJA5SLGVQPo30dAl5zjM85vyokd4k3Q1XqC8z/eR7gC4M7zZz3WfrNay4xptIaBTcnP3Kx
RSfVeBQDa6hhdnT++cAXIegZk5wIQpb4zeCbkz8U0WKBC2skQK+uaekJNzEngGn8gN3KCur4nGy8
KSNyGr7x36Iq9NcOWnBMiu38m+xIL9YCjwPwnQF/CTiUEOXOOMRIII8d2c4b+cP04Vxn+Y0i72Qm
+ZCVEu/4KqrPZfUGKigNOchjCjs6CgcBDjji9nKctSy+8ubwDdK5Io0nbTcgniU8/4BMC0lJgY+5
IvEnwDhYTdds8D/QVdBOkm9yQ99FFCaY1by2AAKUO66FB2VhyAipl+5FkrpB64E92MyQz+FBox2G
IOyD3x097b0LKK1b35xp307nfnh01AmF5oCUYLrk/skuzpmHkHOfYWUrcKPtDf3MAa3Nt7o+o1el
utZy9mFzbh1YwK3NmSrCwqNOLVZPaU167ylIij+N+lDVabwn54yBqko30bwLwGI97mG5bDzUT3OQ
kW/N/z+nJ8/NT02uH3Rfwfo+WLbBvaf+yHOc+dhHzPSpxbNv8A33ytrqtI4keGIybvnYwhU95He+
Pm707DxO2nM9D2sF5hUgEDb7H2ADWRgZgUXaYWCX4oND7N09hf8STv5R5+FBEErOW4VqegnvezU/
K4n3OzADD/CMTV+e/CIhMmBAjGA89h0C39B8dQOqjTUH/0xI/yo3iDEjIzS7fpuJDMx70OansDQ2
iCEeg855ntgQkjh6Ke8SyyGworP3sntQLhQo+1Gun8lKH1vmJjuxDxpYk8LALxJdPcHGodU3Dbpi
sqP9NJY0CKudnxJtuKyJtt5x83Vleqp8erpqaRMp0O1488GBKOxPUUFsJF2HSZui9SvIc2WhU4ze
jvXYIblpyA7vqYXXM+LS+vatMOfNFMQHGyVfYyMYmL7L5LFq+o2i2OA/cod7JY4f8yQ/O6yfIwpn
OeSgHEEqfNTQZRfDhRKJFc373OKiG+tPYSORm4hAHC//jP0lD8Z9PhY7SU2YfGZNTOJVqA7I2+Vq
z0q8RhaRGpzloXnpXW8dJ+y8/m5BzY+cjzWnOHbeU9tQjHnoHJpK8EeQ8CyFMJi8U4L6grcBLDPv
6oNKz0D1gfMmBRVNb59EawnsqVXg6/M/kQomfM4ggdK4IdCpE+7k5w3nzytPzddqLJpPubNlwli0
+Sw0AIdFVN2NU/yMQElUaYtZvk6IfCRel/FBmHkBq0D9cv5CXM+8S5BTyAUEuxJi0Y/PRkvAfPij
U1nca3uhJ/lPjSy5OzquTUj3vOKrQFIK58kjkY6bFCxgohzlt5UJkImX0EZb07akhrTiGeGm1lFI
6XMJpSmuiWKuRNbh2h8pWGQcKWYlpkGMdux66LIcY4P/Xez3EdnA80l0GTI3csGISrsrl6M4OxLs
3uiiY555Zhw+ZdkPGS6kSrctfxd4IdkGXk9D8QQ5J5gJUhGKY9VtkcgHFnn7vKKUc8CsiI4NR/pC
KgRR1CIxKhBS2wABwkLBBw/l/DYzcvrN1m2/ON8W+09npttMVk7QX5/+H9f4O9KnOrPgBKy4o7ln
jZOjULZ+Tud+mTeNc8ErbKvrjIwFbMjx0RJMyFkvNsJ8kvfv1Na33qD1RFA8AzoyLTaMidRthc7X
oAawn88OAJgnFuQ3YwhOsO4c5YpDatGb+lGo9IT3oZnbozNW+ym7IKVFDBjpN0L8/dK8i918zWIh
euijLHHLcizI6gFjhS3VoeiK+EeaCzC7u6DBPFK2MClZfEmYzJiiyq7blRomY+5LVDy9TrETmmyc
NTs5o/L+pyULoiEbAK6fsj/vSqkoczFjTOySMY5qtoYuvPm0EOavzfhuUL3w314oK6RINxzGRAWo
GczfA+khiDRZgCww3IlV0apWKYcu33Gc9k+Oex5chyQFf9NZv9keMmMJPSg6DKSdfQpw4P8y23wF
cgtoCDHqikmIxysFhdCwHPA8s0AUJB4UF3HSyBcb7wrwTdGI9MhLAqQNkLV17W+pY92SQyE3OlJE
3XwPiAEP9b3n/EHlXODxR4cQDw+ck8AhBeLHYXb5sKgczAeOjbewqY+/DKY9HbUx3he9vZ0Zi3M6
BnvCEMeLUVC6uA4YQgQSBfdcC2DPy5nzj1IqITExRUjBkS4dh5VN+1X0tRh7rQq2E8o6xXXEo5wd
eTFm7h4OFVIMEDPIk8LJlzkPqMR0Xid5Vwr1WhAw03HmWR7zU1zuSF71SFNk/FGgEC4/exadnK0w
070TPzvoN/7MojP2/A9Pu0htpcQS9KlOd7wN8hzK2jKgMB2RkZJicwcvYtfMPYfCzXa8fDrKC6kR
Cyl4HhuWS/ZmLZ2f08yg1cvv/gbWptHtDcrfdUsvBd8PfBV/taTli6zRrWbgHlZIvgZOAQtzifiA
ZM6RTA5y+ZkhnIBBSymIzWIPRRVVdPFF3J7wBaONHvglj/+FNrAjPE9y9jFoOcvzonD7E8ctPUCV
z2/tC7Wy8g+RMUvjSQD6IljMNrBQWYnNhRtUndl7kPKdpEaRRZKTWpZcb36pFT9XSHntifM3wvFv
7wzaw13tg3ku9H7QKrILocFyyOSRP0vGNf4l4n3goBlyntFTeIkS0C70k5NoIVJ2m5Y1X54yTvEM
nNkHcUO7q9nMxlV45GFLZ75g4shwWblMc3FItJj2kreoNMoaHFC+zaPHT4//zEMcVGD/F7CBg4i3
jv+LOFcYBflZ8U8uVXoly5/b740OKWLzLasvz2DtDETod2htqMXzz2M04Ci8lH6wii31zm7rjvUj
obPsGFybEk//uw3N3q/gSMLXAdF+pTbpiIeqqu6HCJgOtMXMX/ksHf8qEHioNlr6t683tdpk6o9F
r5LsmwH+E9nwGwQjLGi/NjRDHZPl2sOqVqCe2Iii6SwXoUKuBheHfgigVy5KB6gtsT/4ZXmXIE0s
Qh1zjztsLJ+MJV4VMx5P8yrYDN9IR8h48oYMXixgJa9YsUdu3e4UCfkFqjV+Cz0ZaLe4mgUXyVig
5fUN2INSB1JUv4nxYGAbkC+d8WbEKM95pdp+YxGwZbebhklqntTv0eXz35cWKtoJMCM/ojx7kJ8r
h6TJ5SVrvQBHzZxKg9dzQHk9TWBp8RpBhxNrll6FrIDR/ivQI92mS6K2Yr9jL+U6Lg3WcMgwk9Dg
6SoMq7QeYcn2igmT03SOAZ1LMC5EWxo18rYfnvmwNL5RmabC4CuYJypN2lOSXjr8pTzQlAmx3HLl
06IhwIyzPC1skfwUq95/hMf2nerUmXhF/5Njdpwdw35Sj0AduYXvlsNPJAg1dgXHT2+8GoYb3ofJ
v6rD2UHGgLzl1YT4m/8VbZ74G8sK9wD/NWjmKkH2LeOVb7b3Vs6U2J50w73h1/KQ0hec/KLISsFB
CHbmRS5BuGqJGzsk/OmiHeS4FNU2D6C3+B/DeGbQqYfiicUx6PghHDvzWJnHvju23ZG8xYX08+6o
itN7k5ARaD2yHgdV8YzUY+Qyb1I+exIhSWPBnieSmcEbDujcKDPk5cLDbwJfILFsS+ORptIUqbjl
v+XzywySWzQ/DTsw48iIDmZB0KlIyZofLO0v5KcHsoSHl6iajUj7EXXB3/R/pas3uFJTOIy5EPoS
2BNf1AJ7hUYDnNaYzS1HMpYS5FnWq1GT8TAdnC80qChKY3UP9QI7jAX926jJVGTCloSbDGmQ/Dgb
G4kQNdWoaDLUJa5O+KSH6RQxzoyhlBfLgyWnjooaOsD9YbVQ7wLKQ+cEkDPjI8JrqcUM6EjY+0D/
5qHiWrNaAkmTmFqjPdkpLiIOuz65jHDAER9cWpW8YsxKxabovkagQcf5Fnyiy44VxI8A6eAvNG03
Me58MtHjQz7v9WDVhIhDKfe+gw9948/r3cO7gRLTP5DQhWhHbfTEuWcXlqAp0QR0JEKVLbJBv91o
DUwfhKLyKQlqEGdYuzYnb3skoJTbUNGwQliJFz61DBwiPBuvvbVsnTbB1Pkm6U12gsuTry+tToIw
MPgLnkrtFzrfpAt3Kz94yN1vs/pTs840wb3Gd+hsowLr7zqzT71XrydnTfPwJGS/QVPx/TijdYFW
YCLhopcoI1GQMRqvQCmHSqOVY8epKcB/AnHLGIh3VmjGafH/MjqXnOZBcNbe4mBf45JMox2kgECP
fXdGj3JXV5uRO2v4DNzlgXEujdy/gX3wW7VHE4Gk426EYFNwveMVBCkjCZi2GIPxkzPVz8ZtgnId
7ZJgPwg9xoZpcaz52L5lFJO/iL5pTkunee6ND5FsDljRtnV7qOt1cnPQlzrTfZXBrpTe01QCN8Xk
NQxAuNZO7ymzj781vyWEzDVvHchFyXNl5eqEyew5iZw/9JRfpqQ+1sIBvLMCzriYQiIIqozl28e3
UHotUycXercqUqw3BG4J2Ruolno5xNnMMcVdQ0+dPx3dYdeFb4l1r4WfWB73/NhGP0Ee8NNkzxb+
o/4wjucWXsdZ/ixwCQQ3beNe3zIawARnmvHIoiwLXYelmXGMCijOHE6hle1zyvPQKQJZ5tv42JfZ
o1mXjwCuU/fDodrq/cFO6Ap5sP+MD2bz4GWo/14JA6NTbS+qdVlillE/z1TFU5SNtAsQI562LkLP
SD+CeNjpq+gYLaaKkaXqjBWtB8DX0EhtbHB38n4AvwWgiokZkZdd/hzWCJDUloumx4Qfc052HJuy
3HREA0F1sc1OmNYR5BzMcJ8kr/DO3Jrd2b8zpyu95khCXlumsUI90WEHZbKyIUCX/L5NiBhZ0nWR
PDaAahKpBXePR4j0w2TcZlYMzv8fQ7bQQ1NrCFLSbt9gnEujfNvqDw3JMQEprR3o8p3lMHufkAXS
DHeBYWrirevcaiDtcM+7A12HkoUTvNeQvK4TNPZgWcPO4TjRmefuQuJGvQPzGIcU/6jalYfhsz5W
5Vl52AY5ZAiDNDeNSVrSzcZWyNMhBvKOu36Jp1WaPcDK3k2QZ+1hohVxYAzPQET0CS01pZleNn7l
/bgZb878Uff3g7NsO3ztwfTRg+pH3YNmDPiGzpRCaDQzx3vikrTp0+Gd5giqOnQNa5PFBCx+TnZF
e8KfA/R+QRfbtXTAfSQl9G701Ad/WCkCdm6BBO25ehHO14JE5JW4s62NNVlrwgZDmPCFLNYPDbSp
TV+czlwVBL9ULWsQkn2KdZAY5ush9TeBkz4AULpj8ceDYzG95ijSmsDz19QJ+8GHqRGAXMXPTK6C
PlZ0IIGBNs6O67nS72cPySSZeHw9MQsX8HBmHvnkCv/zl11jajXCb3sgOvMxx4PenCq070bHEQy9
VaAvnjz1qA01AQdijswfZBw3FDk/kIdCz6fjvgDX1bkOO8RHNRpDmnIy4GKWfBHZWQBwhT6sDavf
yzM+NtOhbG+Bx2sScpVmBa5d9ME90cLAQEb4JjiAB2vQNtYpIlolLV6spDrZoEyy5vBXpPZHklo3
gRI6IT2smZFHWy0eSjUSYkYGtOCm/Ytxa88d0luhe72rac5b36Vaa6UHWCznh6X/6LAtVXlzRGjT
qHsVOvtSesXR0Iv9DowEMZo9YolD1GCTWtqec0vIcGK9mhTFnc8bBE5BuuIAoOZyrUnHmE1LMxY2
Ug3g0C+gtFxFFWuVZRjwjOmnV8A7tj81ICDAxEIHX5/ijEoOgjQgUrrTCuZDFW0lC1EX5AGkozTQ
6y7je4QpQYaVChHblL5zs/LRtWI1mm52FGwq2sL4w00FXPkUGmuEob8eXZQ7uo/twTw7wPaC9mPb
MzzYUmKS8BUl9UGekNS8OfhJHLxACOtEFqFdPQa+otcOX+LF9SL93oX2Edaey8khEdJkCtGQvsa4
s+TvQC3F+VmXpInb44um1ZspJ+bedyTuoVCgMiCNwoWi54dwFec6Qss7zeEaJEJAIzMgswkDz14t
/a7uLm1tH8xikBwKz6bVD0fybzhpTjcUP3vXjzeNjX/MoAeN0dgIxGxE1kBtd6CptyVJ73N2d6ld
R1IUs3RK4WiMS15DKqIjpPGNHgaRn7yDK9h7QEMK+mOS6OwgRO0S7PfZWdjfllegjviMsQOToohM
nvnPMtH9kYCTErdBAJlG+3JW1PueBRtEE8YCeU3NaFRdKkXH5D3Tl+3vl+6U+oz0JGViXWj/8pLf
tcEgiZtO8FxqBVcKqg9AYT3+KcLbMn3DCk79m1YR06lfiYfI64AGNXrzoo2mUB5NPYTP3tf0tWVt
OvePZZH+yledErNuPdQyStoz68geAxQc7pOWsMuSG8x35KAeQbfBXs8TqZc3D5VW625H2aKvaHmW
9jurAVkghVuyUibMO8TXhDvtIusKfI6Dr81ENMLvVQ5JQGMio3yj4/wtbrn1qSOQ88uXuShWA5Gj
6Tac3/kVhPURp8IvKApFE+g1SQoJ0T3fCBk4f6m8j/2rKEsErAohLS3OxikEVGOrZBIVzEChH2I2
NBCS/naX6TEjUbpm3lLxhd/DXHInJaIlJCQqODIphBQgQJixla5Ho5gfOZ7ufAAqkaiU3Kkani3m
SMMswQ1gYskF48WWR2YKwzcHKx6vpJWiWrNeKcukyf7ilOjM7NcQfGdpPw1CcxnTvMncuiBSgagV
+Q19vtWAFN3E5PqjXH189up2lZvFqYF7C2BB5HuUP4NVGp7LItBnQj4TO/dIgQzu8iT9TtCXyG/1
xL+mobBC/RTAatbak/zroPNWha624r1g3M3ZJduJXcvj4wEo5kIZInctQ4fIO0WDKVIALb8U3rfo
bLOgO+VYpjx0NaH9MdhvEd93ANrBfyosFFoOlId1CZjPh9LO7gbvbIwJgECPvQjPUwIiRqq2dILQ
eYANBjOfvw63jBoJzuBoDHiSucU9IlvC99z9kygUye23aMVmG9s3TM8jWJuDhjA3zhNUfD0RU84W
Hab9X13tphzSIkPzxuWGvG4maHlyv5f+6PBVIyXccCtqxY3h313ePfwJ8zWqOKbm9yXX9x0pIga2
L9wcVTGjD7k41QO+EmHU4Ec59rLwQSTOfnPJOYoEkHH07n50iEICvYWJS6+9clcuz0vOIGq7x4w3
G3N9CAavEDBZwdtEynx5KGAt+5Md+vuh2IZQMfYPlkGxeTQXMahSDN8Wy8YYduKC1z4yDtfcuuTR
BQK9oGgo3nj3HRry4MnEt9yc7IEthsm9EdAYyhU9HrRC9kvjWw27+WQwjn3laofqHVU7RumuwZNA
ggXdPQgMfLXjJhvJ+GEc99QpXz6CABHbeSz+ispeWPkZWAY1JfZLkt+sQ1yyqxbXgfSdEsD0nlJd
6rUS82HgzGXSpzKhXjbSkNtVdBue2mDeavmWz7OOmbV1OoIGsFtngvSVP/yHyydB90ZbYa0hsWle
+PQbhNgBaoyFzPG++BFReAkWk0sTYGfs/Hg8tJNzXxvQtgDoOQd0VE9rM8RCW87rRFNvRgJBla4c
6+nZAprTy+nRrqCi+ZbDZN97RC+QdwHg3+pcs9TUGRLiGj1X1lnWeFZ4eSxAtiDvdsZIghJ7MHel
O6yy5DXK/qBtwPyB/jISrVRzYYPBeRMhoMnyFs+mAFO8t4HF2XN1E/2ON2Vp5o2Pjgu0mpcREdaH
h3h/PBpWvkNW76Y/Jg9NiEr8EpT3eQGdKAHJ8BGAGdZ4wNgcsm4UqK+rVwHBuKNWYsc3Eh1rAr23
38ANsuGzOWCBrTCeZ18RO9G1TJ/M8Zmv00PTYfFNQCqDxfH70GYXzbvT0BSryAfpShKNt36PC8ZO
twB91jGq1xYQxYwqzYTlL3l2TfAzzXzSSE+mEFkhxKfmmVMB4QZYZZ3iQlD2hpCDfaRToEPDISRp
ovHdPuuM0g5Lc0XuZMkDNnnfRXgaqx4TpC7qrIqlX31HIfYUlFzdOYDxcHlMifJN8a2V3T8b9S+H
BBYniTFmNvr/Hwb6vcY/55mAt3osBFC45iUGSSd6HQUpoJjJO9mY927jyVtvIrno1Rk0EQKFH5HR
v1sdEliuLL/Y6jTmgfOm1U8KZGAwqeCXUVw8riSPcGgS8SziwTiKHvHaitKw4sJoICvpsuWhTwYm
PwA7JkD0a7zHU38UiT3u1u6MaHWuvbuh4Xkq7xoe/xElOngpaQp8TXIomuewxfHtN8cRE7HA/Tnp
tkqjhwMmpTU2DPGcoR4rftmS3ILvKm+eC3QPWmOvAitCq7QNvBdI7bzZYYDEUUUvWAMzhZqK58ij
vNZ9dQgr9DA4mYzdFVxuR5nGMq6EK5n1S28ymCQb5OyaXjz1NAZO9rd8NAk12NTtLPNxJiaSQ6jR
3wQIRnYnnmch5Pl5tlQTo8blxyr/kp8GYJhsBD1DPOWMoAGhjTqlJVCXafViU/YMNFUYtEGgDZ1W
qgdlg3IcT5aWHwKqsiskyK2J2w/elS8xg+s24i+zj7eiMoiIcXLOIcnVlSuRFCzWbfbMOzeBQfOx
8zObUoqmtG80IWKNCqFe0KnAVXzbEvn8hMtJ+qcJOwCPttHJLmjve1zO12D55JUHlSWi7ih5AQHM
9VL6l8TDbJ4RRUaCDZJIRC5gAgJJyZgLk4iPsGUFdnJe1r4nFy4d4R4JZ6Q20+vTfSb+cEQMOh9q
G1HbOf7jqzPcK97nvZUQVFT+yNrEMcEjxOKxSnM2X+IMGn094SQFzhHuHYIvYhAT5TdP28AzhYJ8
6HH3El5T7WIuJub8sqnWZf6TFvMB4RMbxsrTCH1gCGgkI+Cth1H3lk8zuVhTdBdYycoF3fbNtR0c
Kw2fxVtFczVUFjA3Acvxl4WWq/UQzhHilN+HBbtAeI3ne70sXngoOn6MwAbkRfJ43SxoQdlDI9GK
/p3ZKWZEPBXJ4TaVMLwu/GJeJtekNPYs6wkbuKcozeXtKjtqu8nDmrBMcuA6H4IBOJTH4r2pNVxY
qBXL8dNhUhqNeeeRPAwEt1jY8YC8OEUL7cnjgHKKQwvmy3PSWPfATaz14UVWYQ+3Ad9DqG8qmA3Q
l3qBXyd9QwUfgc3kk7xVkImOQL8p1sutg0sKvTvEMSdiKGKKqxWB8fCvl275qsqcTA0UlVzU+Zic
ayTxCAhw5DIvxMS56ejUuSYyXvAQIWAuf1Ga5xuOaj9+KCouDiamTl0B9NCuiShwQcA3tsmv1pnk
sbWg0zFlqkt73+ANr/URf9cp19NHR8L7SQypdhGEYgQS45BLb6XtzlOgUfqN/m5oJid/sDjmZtnI
UnOf/XUXEGu+FIGsG51S3/aep0l+PLoxbsT5aX2L7rYYtXteJ9baALRXFL8AzchCcvOQsDiaVN1x
SBM1tAnDfouRQYTFAofwGk5uvhut5kF+k7w28viFeBPz9Pv/LEMhQ5FGg4feMptDo1Fv3IX0YPkY
RaF8aOXwR24nwNeZdhCLdO2MiMWJdFLcoSXJ3S2if1XvDK+5H8kWwGeMbBERsSRVMIas+LUy89/N
trqfJxZvqnt6Wr/dfOunlAEx+djuzuati6OD2WdgJDVClJ98tNeyq6KxQT/0YEeoZI3POOiINtuF
6YZIqGX+p7DaofVzG5JgP9oB9PbcllgTI2m979cVUaYzTMt4Hui7MOyMCniKf02iEGfawIr5GbUL
mV2Edjblu2YyETBqAWjBpMqS/LtfMwyBMrOv1SSOgLzlDE0moDsJWvuGfhwkkaHPbR2mWx+8A/24
7py7SJTRFJfX1d+cWWcCtex1Cg0dGdr7tdGbpyS8dGQphNDBIqnTeH1Vt9Y4d12M08goByhX9y1i
3kQ4SFEHaq+62Vnvk/0Ci2EzN7vGRvT1efpUFb4g8I8JUmYsWLC5DTcrbA87vCHhIEgetTp+lZgO
4Sa7jpjzhZ8GTIbIw7j61qmT7HUPYtGLiZKJ0TajnHstKi5xBVwbbT2jeKIFBCk8ngfCTvMnr6Ts
5KnYLdARo92zVA2nqfK3Hs7fiWRr5wM5xqIU5625K42RlBwFg4G3fU7ISs0vliWOLVT3atchgy2d
YG/b817lJuLnfal94cuY1T8BZryI+K/wNlALUcRqG/Bm22RSFYgMmhzjBcUUQ2kfLSIHgTwYFdL8
M+EY1FOSSbIbM1LAsM6+XZg+1W41Km4uCvz4XB3yk+NZz5Cyiv45xTzKrTqngCPptxrh0Pytk+57
aCBYg5m0tMC8E2sFopGJNix1WSz0kvZIShNMM4w+iDfnatOcq+r8ViAi8ZJxIwYCoWHxlDRoR6A9
WaBEpw0dib8PcF6mgYnxsQgfYXmQf7pBdQIjh3KZeKIztAEBldzMV3LaQY7jqzaGzzz6LBaMS9TO
7JCAHuYs2Q9EAYg8oCzdi6yqfOfyStdgVBGfG2azU52S4pZsGnJbAB5xOl3p7tai73LwT1Pe32kK
9U26Hm1yppjdUx1SEoASfJsIuhvuLiV2CR4nYRyNlDGjYgOZ2hljkVoLeR5IlUt7qqICKAz2H0IB
4TvuGx9P3M+ULhu7Y/Nj32UOH7VDgAk3/wi6DTrygjDv+QUem2fYNV9k1OHjjkklCHN34ygM+ueA
+XVOJ9KproZ6cYjNJGio46Tukm+NodbUlpME2khaK19y6tIcSGZpf8lKenGuACWheUBImunwtpBY
wcZ8kXMbKtmG+5NkAOwtS0DWxHCWWDzOs9a7xoRkyFA8wX6miJcjTgHWf7QjOQGHLlpMSXNxghtM
q4UgTE6TKfsRIkOzzsA+Wv8D6MBv8DL92YXiRs4lVgTXAY1nXPb+TTx8GtoXYbQEIZE/YjbBYYTQ
BxgVzVCCDhxuXV5iVyzT4NGgImBBgqNJDA9MtXDgHToVPC9MTZNzE99IXnMinFG9xES8oA3gP0kH
tZc9K+GW6uybCs8mR/H/WDqvpsbVJAz/IlUph1tnG9vYDIaBGxUwWDln/fp92nsutnb3nBmwpS90
v6m7ftOjCLGtn1BZU2/Iy5YDLGHYUHpVNqPzJvN7ZkxqkqQhHw4Krde2vehG+HE8dFChgJmk+acH
o6oZH7BmPUrOUwhdj3Gqh3+EK+oOCZfw1B285Fp1n0I4IK2TG9nNN6lC700FQZWBjRvxO7VBQzWT
I7mhXGgxO/d34O8nh3oxB2pz4TXwsyTteZg/HJB7VFg15Sx+HQUMkGohKoqNYLsO1uYRysUQy0zD
L/x1uDxH6xIx0ynHQ9hU0UbTteW8Uej9uUIfgL2YCLP2x1SRsmp3AVg6jtmBJgQ7SkjEiwj4rdeU
5YAkWSF6iOyM7YSxWVXcgxjbheutqbtJxzTpaj0yrB3o3Jq/ttILfW8zkCPAGZR6Kw1MnlUXw6hX
EfActuWc6lP0N5NnYPXGLgigKyCUQXQRPnMRuI6IMEzvVhoENfl3wFk79taAiyImjKhsh1kU9wxt
odMz/nDW4E24YsBVC2ORzIw/H9QLNdDNs/2V4+sniJsuUXcGZUaKzUWizQYMsAjk1foD4I0cKbyJ
hCuHOYhJADkT/bTFRgW9jRpw1Ng72ZYBAIRyiT63769SdkbdF5bh//pG6Ig4UrFtcmPlbzT2ACnl
X3qQnANmdsHd/D1dJv8CfZ/stuSW2QbBWgy/K6G1Gm1Hu9+7GSFQMMP6WqglySWQzapFOh4+WM2w
fXY4p6o4OSU9qGvi/3MEo3dOKoBEmkCqcC4PVDYUr1NF8BPQW0av4FW0sAl85Jcg8tIuzr5YDRgR
mGW/MnLMSVEN28OT/F7xXZXttHGjo00dTkmH4kmMvfivoa/V6VOq4RrerrvWAywUSKE4MNLy3SE5
EUWNyXmdAag2A/IUmoZ5mclpQLlMcTcQMiXAhn4r2Fc4Q5DWyEIYgC0ZEtqd5gxvjsfwJo4/cj5y
Jd5otbdR6/bQt2jDGmWX5vTGCHSsGXUjAjhd6Y85TWoE/jbCmWdK9Bx33kqnHPCMH8f4idrsBfnP
qGKhP5lUu/TPQsASMUF3X0eM5OT6U8k6CkwyBUlXCM2NeGPQxO7b2N3UHRwNxaHvMVKLFACFZlPu
bmUkzdv4FZxIhnANKrKr8lUoKCTiSy/YqiSJKDlHdawd52LvtCjrk/w4p9ZBco0E0KOPFGqOSr9U
8dqyKUOasaZ8Gy1zI5EuafDih/leKz8+GUCg+I+nB10x578ml11SbMReI8IbicV9nGpslvNcXwgS
YO1VY/mHwFUJvBJHP5HfCIEMBdEGRhYEv6KNwx8rokklu89QkNTtahoReI/qBnkn02hM6yXCYWxy
hUg1RutseTc9JVWaqXCsE9wnMfrSOUUDNZe7GI+zMNRwC2gmD5P9iWzvoZGUgVBjDR1OvzOCySqc
NSWn/eMM5H/31fRMhQCekxFWDEQAqIgcYbbOvmpiesQBoH5OWrBD0jbGxRrlzON0c0+BSlGPipGm
4qGAo1KdSQTFsYaMmk5uDeomFkkRcHscROjHIsdeuuBu8sAzWG0vWQeQ6d64M9NnKiwJa/RUWAcC
TRHKROyZUYbw4FuivUTsDAjCT5VCTBYrCAEHknRUYqqVqgLdS12uYzR1gwvNibo745uFfNJOXmz4
0TdPZvl7ojoxCCiT9OHfEVLKYKjrnyD50d1woxdvlHU29SrtHU8jG7dy83H0Apm4+qcEEpESQ8Mg
5DxQlawmmiXAKfl4oPdKTF5Rfw9sah5uCk6NMUNT6BYrhA3UX8Iq1eRuldZwfBR17F6uQPToE0MN
RertT+pNttrQPhUlYbgMo6R9rPMDYWf8RoZmhNC4PGdgc2HRDJpELkiTi7qjffPjjrxhaUkqfdgl
3l9MB6Heb8Sgh4HFhufFGYk0RsLY+C/vV24KMDl8hH7rnHw41zzeGoigcivCZs9823E8dj6WAJ59
4I0b4Z35NjXFSgggaIjuiQuo85ExwbMhIyb3DTyUQ769u3yV8T0lt4XWFIzQ4m5Kvnz4dx3NQpAf
DeTm8uelQKEMd6BMpSK3pXrq3oRtsvsccRBqeek0U/cSVl8T7wd/phiYZbuxMPKoIiRH8gdwIYEg
JXfq4xAxb0bCzDw6hzB6UrE04PSixgyMIyhzZTFox7fqs62VOyILH62AFcDHJAotym/txceGsMlM
wYqMQIJ4dKkdvFZZIOOMvWhPdtVHAJGdMDmmxLpBJP2IJoX7BJMFjyYgaHcZ9Qjn1DU3UuTnG7ql
3njgoHGxaiys7yT8IKbQpnTfz4gjrJsKgiKq8fQANmw4q6CI1y5QglzMwgkgCRRVtUhlkbOc8ZeR
w5AyMM+gW+eMRLiYi0aQ1ZfVJ19N13K84FXeVPkJ1dbGQxukfqlhRDLCDwx5n34GE32iAf2Dynnm
yYBDUYN4YMV848BlRDNRPzJnT7SwAuNbsJScnFJTwtgLFFjNtiTrdAQ7xNIdZwcNxl8p1K0I7gz7
rn951H+iNRyQtj9UOhpsvWFspQ/hgauluYpgTeTn18ZNI1uwStFU1eExMc5OABOAIqiHB9RvqdOu
IkIDWd92Uj8HhIDAKT4Z81nr5VaMTn7/UuqXLERiRhjJhNmizdZdHD0n9H8S8IDx1cUIwojQ+q9h
TQdoTlYofuaKks4iy8DWr+BgufpilhOKj3BTVgcfkq+pGgQnh9xpPoegId6cjL/sE0mfS3ECRyrv
MyDLw0VbKkoIqzmZrEvuYCW2tnnGkFmusJKtRvQpWvAaG59b7bzgJYzW4jOjEODCDE0Gr3o3h0Rv
odge8YmIgfEfycUfEQ+AB004Qx8lUaFvuClzB18bA5Ki4ldtX3CWGWO7qzSW5RqgPTjQt6ioe9yV
cIfYO7gEWNAzJ/o/Md1LKCnRQ9JGkt251syKV1MfM7/f11igcCRQClDCc5CRespIksB6rrQrKrch
95/c4JMqVHpJlOpoFar65sE01OqHb180COmiwR60wC03039q6ldURiSwqUD4B7eCjA5PHUVVTzRC
nvuPq0XuKjF8D5hvgUyY7yh+OwXymB/uUO/OMyVmnG7FqdFJeLP/VEh5aQNxv+T2J3fJqK6ZQcE4
ADT9kMTcyy1ThVTTWMV4Su126bU3PrA0QaNqfqNsyKBeRHTSxPouSwkhc/Caf9GZicof2EAOJ7Uh
fw13E8VezLgIN3yVkF+2XFr/9jUxGNiw44OUcxD5bGVd/cfDZ0O7FIt58KV5v4KmzuxnmA9ZE1Nt
fYWFurPo+iATMpyOg2csvyOt3EBQryWpQ0hZqQFdEmkSacmRN9Pi89HgF2GtAKZVp1mrs4+Qj/cZ
cWQNN6QUmWU+8y/T6K2YtX1CmZgUuEwGAkqDr57Uxip7Y0fS2mUIlvjj4ENTt/ZRMbMn+JK0UaVN
mEd14PhhfYJpyEVAhnBIVS7rOUZ2NmhbUHAJLJQbPMA4hjfIPdWlvjebG7B3xbhXzgth9nIXwVuJ
GYH72U+UJ18jpopUrzj7KtCC2AQFCLTcOCOJKjAwYUevYGJ3XMulwmYVABATOWQov9yjU0lf8Nsd
HDS6lppsytpYtByyZnkNNEZVSXc8ddQF3CXcNAJ6uo9NbjKzSeYoV2eE9lJ7Sj9VYVFoS/IWjG5l
MiM0Ya1kbUQ3sK6nm/j+uUcNirSBkFPKlMb6deF9gUHEFe1SvYZwGtRXc4xsxN4L8RJw/rN34JaM
nkOQtTCfKBxFOxBz/Vkjgwu58Li85ecjJUnHz1DV9qNGCAVQgit2JkbNFkn+YZChLeRGhTIPYRsX
npiUTGY7o3mTEFB+EeGUGzVYP4Lj1JOSmGS8o4iUVThVp5KH/JhSQ1iPeAOzNbQig0O4TyuuCxTU
wdWbGYiGrqbXAMiIhTmpuXsRPLvFk5HF+c4nGQ2kggoOyom6SgfeVHesRxRkEv6wEDZY1LaThDrH
/EP+naDYtQ3TibJGGEY9IK+xRIfC/QXMXgbxGUuwz33fmxz5H5zbLkUYJKyPFwDJxZXn6oMea+N1
aO9oTtl1ZJcTs5NRSfDsNDy+4p+KentZwtQAia9Frtc0sPnRm9ThImvCdCI5coKIpvQgPETZ0mpz
NehclUQjnoT5SkitKZPHfpE8F5RIHBDs5BqDixv8DB+5TQoZZ7bQAbhUVpLFImCMTy8iK5SvzcJk
ZaXkBGitsbWQ+vbI8KTnZNeOrENvI7AxGibqvAGJZdqf4D9Wcb4fyu/AhOXx7yNlL7+39dYekFuN
gYco3CHcK87ApJpLRGQoh87AZMIsWGVb1brQUS8/etdDS46fv8Q0TRwSl4MefskhrcCbsQ+A6Vhp
M0ssQCwps4KZykJRIuu6V2BewEjN5iSmh8HeUldXHlngCwvqGCkhAfbqhjEf2bBX/TcYV0A0Y0G5
x6Qf3j3Rp0dV8vyvXvoS4WRVdmqxNsrgInZhZegXA9oy4e/WUrI7oO4794dHy/Ce9SgeC2oem9a9
0rp7wrXUDfvoMPgRVsXLFF/amhh5JlkRqQ3Uby6NhKypFUqKkaOJVk0Dca3ICna9RVgEawTFsrYN
m9ne4IbcpGM9fcnWLNIXrM/SzXD8QGAglj2JkkBHuEvlE1WYbp9kLnf2D3xrMaGULhgfh7vIH+EA
t4AXGqo+4LAiWFmdsev7k0FijdjTAnAutrnAxRIfpqX1IynFo6aMGSimoJuEIw3GYSXnHae4Et9M
56mxX3UNSwpJoqgKKNOE8c7wb0Dye6BlwQvS8ptDyTGiW2oxGaTZa1Fn1M0iLK3QJY9Tt5fLfARt
E+N+wk/QXf9Uo7AtHCYv0DZra5FOyVjFlrlLq1xfUd8y772pdn5wbmqdHB1oL4au0GUEqDB6sQpV
ZHAJ52ZjfAnfpHZQoq2aGKRLkGgCUyD4MyW/6OHCK3uAo0zqemZ6YfHPgRJ+hgspFH63qvSNyRyN
kluW8mGmYOh1DuoHWs9cmL3U3FLrDiXgC8CL+C/884gJnGaR440CDn15CeIixgPQCunRuXS7YFyK
ZkUywQyEz5xe4crBvzWqvPptyLTO0ntcIEKegZEIbK5l99hGOgcOVFFHChgoVspi4v4FYLRVf82X
kWqO/5KbpJ5QaSW/wNMusC7Hasadm4KvqtbJIXRJPpeOQoYRLtyFvEiTe1nrgXPaU6lBeO77+FfW
nfRN9ZVOjHY7TLdwTHJzZAifpKmOAqKFMCBO60cCMBB0wIxzU10F/iYKF/V0KMfpNCnlU1QeTF6O
sPKme28Z8aJGxBOFyn6oLGKFWvIAmq1NDTzpRJEjbARbgDijymQIGqiCG69zxoHEOi1EdkfwMIDw
+vA6FmW0jd6N0cR5CAyi3EBg5ZXFMMkW0laufUYpCQbctOVRrp3XFmkKSqXHJQ6w7wK1AokAwnlp
f/QaexnSQFiswKKkrHXvGuaSiuATCR0IAso2llGNrsYWFD1l5EMooFam6Vu0lXuhUojEFQCXF9Dr
8F10lT/hqHzGQFZBkT0ZFL/C2nOvSHeqGKR3klaaYUNokcF3t5wf2ZJYM6tMbiBQvUO1XhI6YiGJ
ksgDm2/94DBoOCT4S6BT0LOMtlksFcg7eNI5hHSFuyAety0aJF6hbInQNYBpj3FKVE9BjMHMwQmd
C74QEiDG0qQuAKWkk2cxgSogspSbiegE/ikBSh2fXUFbWZJjC+e+rMN2ffNXNbSgahA24l5KIGfw
BgSpEzvGHK/yVWtqLLQ7ooqxXAJDqGYnBMrK50wFJKhkFBF5jcaLc7bq/xBHhe3YYfDxSvFSJlMw
NQEBOFArwDQfMubqLcRIj1KMe00YRf5DbPJSYEE2Wh3NawEIuExmFHAOWfBUkjpGE4VdVZM8imRJ
lOVUjqpKOA6yadpv3ggYC0iCx8OTrLYRmI7yygSirvpowzOokZcJ3AG0JlyQw+4HKj1JbRYPB8km
0LizemAmMD2pmYaWnqp4bH1tYqJMSUofhzgMjxVPO4RcAkcJLNDUzAngiwl1QumG/xLkJ+JoCh0S
1Mr6JN8cHZUbl2sDLdzkKe9sT5XvF4O8ktWwzqsXp32jXbI5VfEMNWbJwKi3afb++h8GAzoMNpZt
RGujYniEkl9pdN3oAXshA9g7rKugq7bS0SeonkZnLa4jly0uS1Ba8NyPjrROnjvshOvgfZI9vbTT
CQE3wQvFTkrahyzKukot6BnPafpXJMHmlB9rBGN2ICdkgqhAv4nJRAfDUOAleXkCIjL9omI0ZdwE
gPHlpquu0mYNOLaaHj4XHp7+JZ+Yo7WK2jV/CYBDb19Bz5Aw4UcQP4jvPINRuhRY4pmxSGTqtrq9
5wqlNC+5BbW/9vCPBcGZp9q/lMpCS2n8WTi4SsWYgzQsVptjMgFE84VGdQ8bzCbgRQpcBKkXII9B
rw4oMuIvIsWSKU4nuRdYRlK1ODTaYRKeyDV2tQMlodzejNvFXkgDbdXaWTrm1uSooXZVB+4uZo+g
MGwj3jDrtH5O6C74hMKvy9ZGPQgSIxmRkk4W4IgXTsJOLdwTv5lSbAQ9lpj/5ndARSH+jMrSHm9O
Nok6qzejTp8o5VWyJBIeNwdTNZI+TQms6xAWH4THOC4TUNDy1XQuJCKadHPt0e20Hf9Akora6FDr
41IKFLalEZ77Ktp2IZH04Lchsb2GWz1xCunqyGVkHEz1OOhnhdfqNP/y9kmBwTBIm0LqyZzxvHrt
2n2i/lMGOOYILdvXMF18jI5h+e3kz174NDFfOE+eK+/ICiKR9bMMGemun02SL7N/pX13vOeuPoJ5
+hyibUY4AOsrs8gSrbP9VFkHjdFCdHxFR9nLkkyQU4PLbFEaE/xsY0tZDnQsWRE8o0eghSBFluEy
eLi30xDhdbjGFMA0lwlJjeM5nAhmJQvoQaRSL8vR3WHAAn1WgNmY2iGUr7p9nLYjUk+CF+eT3Dxj
1yxEdDV4bwVzjctsHzhvsvx5kFK4iBHbpUPGZA27zPkr/iu+i2QnUACE6KUBBWr055N9G/iB/EpQ
Z84XhesJ4xonFb84R0YIQ54fNEarpAdYVJ8E+a7FkULQhiB5HkQj2J9kuykZGHSPRqS+wil3aDj4
FU785eDk5h4VCJTLrUVvgjxBulpOVNHjCA8m25xMASb9ZBdaOLoxG3MNyh+NQFPvliPgEFgqm09x
graVM18O6SYF5VUuGZL3hENF8Y5yWxke0afTr8xGlH2ogWwFwG4CecAxI5+C5WSZV+2X6PVEcG12
X+Kskzhd3tqMcqQGt2pSlYN0i4wNJJkLmLNQeAit/Qygf+b4DehGQVdG30kXKDo/eSisDgHFZqpB
qg9yqDDQwI2IflEYQrFxyAEoGDX4gfKBxvgRLC79kg5tHmDu6FWuUQexD+KXhiBNLGfjI5GR3iWk
jIO5UPr4jxrle/lWgQ9WA8UFpAmSr0kxWUDlYthiJSADa3DbiMLPx+7CvWtEv7KKqGN087vzCIpU
V7kCsT+LvEOnunT/irp1RKPxYry2ZK1b2xRsbHgqDQ5f7dkNryYR/ANG2TX7kxiQaj4oBQIqXBDg
N8iB++iD3KCBdBT2AxRfQGOUlN1SmdAgRIy73PIrSlJJYNBE16ehQi3nrc/wIlGW4NfhOzRc9Yj7
ao/mddyqTG5Skn0WfJpIEfkukIdj+8dLnvmoQ/yrumAIQEsmqdOpX1CmwCFF+nOD+w6SSdKOoBiA
RjsuBL/WX6RsY6WRVITY8zRg8+bcwViNNJY/KDRQkzHMsjcPms/lpvxKUy51sB2TqltC6sdrUeQK
788eCZXwZHPHIgGIqC7ZuhWQkrxsDFOTqa1L1d+E1kaevIY+XY5drsYgAePjDwJJCFMAscy56FAC
MxmHkl82SgnbpNevvecuRd3TeveU1G02AzD1SfqvMANuANqP/e08DIve9zaVSyoY78KnQhBtHPwW
X71ECCm0Ts6xj0KHSF25LiZWvE0uQQK94sWvZkHuLWohvydIkh4NKAedKG3R4HWLgdLFZ86euSIT
VE1fH8MnKuTI3JcTF6icVeJ2lbBI8ifQS7eWvgheeM+lCnuBYn/+eAhllStvhfCNk8VD4yKTLIcB
ElPyDzD3cH9yfrD4DVRUia7t/SJmgoi64FLyIfq4QruW5SiIKVH3iC7aU03pNJJbI2Sx6U87XiOp
7mp/z7rp2qmHsNeQhOurWA5b5MyJ+dAORpT9JnkILjYAkorrKw1mIrJCKLdHoIUJki9MHUZC7AcH
0HHZcALFGPhL+uujUmGmg4BOM0wt/F+IBk3mJUlSbu6Em5plQVxYxSJ22WX1H7ZANtxOI99YHodY
+vpa3z80onAUbGQYfM6ceESMz6WMd8dZMQfcITsNfVWjXZgwsbdpbOhSNcBhGinZ+3B1eb1yiUoY
kCnW7RX95TzUa5MCi7LS0Znp9TaDILXYRaS4Iw00aM4NnJj87sDEOOOYmP8RISgklz6LkNHJn2At
xhfXB7ZTaR7ZkOix39qEftjUyJ9Gf0VJGc27iSBNFDbmv4DJJMleu03qd8mpXNwp6zRyamCL2BBO
+Z5pJXJYBj8faAdlnbP26RY4c63si/FU3EYok9yJ8FOeRnV3i3ah01BxV1Gs0Rjo3mnus/XH7PU7
28F7qlP7Ja8JGuhofMW9r5WcekT2Tx9medG7bzT96J6QHwG5yzZkDcma1SRtnyQhshqmP/x6xX4D
9BcJFA+MSQ5snqWNglQHSEVhx/Uoq1xcX+mW2068E+OTVv+MqCUeezgWRYJwF6xJTBjSVlYU7BYC
yI7EnIcJg3tHsfZwWzLPyKb90ub6T8/RpJrWomIviIzpvzZczF1S2zWuTxdz5PwX2SIFWohjw03I
5/tXWUQ2RQxfpJpCbouKEmTCrQEM9VP4RMQHH5RGo3UY3gtcbCLN5+oMAHGkcZRsBSM+AXlqhiTc
kpYDDjRoLxJvBw6H2yAnTJgGjtPuWo1EJiDOYfQjk7mhULlkqbbRE+ypGeEnlPfUcRf4aMNqHfTM
j37uojNwpMyTFQbN1ttN2AEzlrsOy023zfwfG52ngef5MGk00ldG12gc4H64bJjim2BmguIn2ZdB
8dFTaqFOy7hNJfxREhgc4m7JSkvmS9x/dzGAi35GisGQJxiXEWfGfPZuEV4Q1K9Cq0qs+LDkd3ij
tSslfoEcAqyPgHUVF5W1Yugra4zSP1C4TWVklfTq/z/tietbBEBXVEBSoXE+Dxvud4D7S9O6i5rI
jEhI6XkmFf07HkYmmdRnZmVD6yAF6RnA9+tAsVfCqdIiGDRwwr9BtAunVpMs81gD7MLpIbhaKtVf
MgpGzv8AHmbmaHXgHcne0Iefpn524++UT0tsxR5NkE9BWucwe/peR9z92oYMGFkOnH/E/ACvLcZL
ysg0eRMrlPxd1MPKzWKkkCB9sRPUzHgrManKpgBJpF7KYd96Lnnkgyqx0pWXPYmss2FTUGMiUjvN
U7Ofh06MWJqsTYZCaSWKXD4madKCGhGORLxJhsSbywtRB4I8YYhb81OndhIlebAtLSZaolaviOGu
1qV2kvUqMlUl7i4D+5MLU2QiXMakSmOLoj/4B0boTdsKO83cflI2pMqZ9lLJXtyEXHlQVaAx7BMN
CJcHrV8VjDFahN+a/xqHygrdeWzu8v4cjm/YjDjlwRoji1+pnaZ/8DGzis2cYmnYxSFXMf7sTdbt
1HDth3jP3xgKaHR3Thn2upn9MaxogfsmIk7Txu27Voc/ZMgE2bJzUIIRMsd1H06M/K1W+qsySmnM
eNA9GwU9RmTqOzrBPIt5PwR1xT9dTytEPkPWnE3Av6R69etdRmVAOkn0njIyC+MvfVgBzcGl5gj9
llx8jqcx+46njyJgyqP3xJOUAClm0BARKLUlY+1F5imfhhONrcn1xP/noT5poKHi4e5PGc1b3qPv
ogIVSj64WXDSqFq5rVku4OYBYAf/i3OUKh19OL9HoDlCMSiYOWRlPcfWqQ3QoZDRhCSIIxNAMkF0
i1qf/ZXCY9lKR8vMoGYb7f7SRLRNdJ+2DaJFO2MHXbI8MMqo9LszFJmcvZGNahnXnb1viKKk/Oag
pDuBMUHpIdIzLk7RfvLb+BSMv97AkzG4CMCdBhqij/O1afbdMbg6pAqIhnQgncMRLY4kEnD8i8fY
AJ3hUtIxsZkUW/aCi4mbGQBsxkZjWp++8enEW817QQquIUPOP30SzvMS+73WrkiZqeI/OZZ7B7A/
zJ4qxlNGfQePm5/66so0LZEsNf57WecLx7wJ5wjyPTAbNyd8he8NkIX+WCa5gXtLnheITZMcDJ1q
jVIQ6WfGRCOKcBEht3MGlUvm57bw39kIiDFLyPpI/6um55ELXEXOn6wH9Ah8QeqCuuoWtvOXK0n7
sfF1u/s2BOLbkh2UNlsT+0a21gPqfzTVhyJo8dLjiESGOvYKUrlLGAbi1JCG5z/HGW3moFQkYm0T
xG/hofzpG4o7HNxHi3ce+YwkwajRbfkuBlgbtZkULTT/klRmYgui1AQsZrXwEeUJSA2+cVjbcp/S
F4T9Z9L7mwGRDNWEnKOBEzyBhyCPz0OEkuBsbJAwaEkSo5rEXhJhyeZ8iUuLKWEEdUNrUlMw3YEV
nANOi/ZW2MvccZcmznMNvwYBwozw5eVQFxHPEGH5xjgP/0u01g/531IiYnHEG0e1ECYua/7YwQpF
6YU4FBos0YPp7bOGDqPtGDa9Dec//iDFAieOYMIc9ykSbC88avmrcKXclxhabYIuWaSFwARq2ZxU
uKvoYTfa+nB2YCfS+7DpLOp3KlBRTtEtNPa1Hw8klKnql9TkCcSZ8o/uPaW38LmrMOKiJonuTX4m
PoRKiHcLb6P2PzZQsc30NOBdMyd572igrWKw0ln7Z4U0kJ8R/iy8CiQRPnlvaGjI59NARR0+JNue
Y4FclSGA4AlxDYA3hfe65D5lvgAdr9y1lErQm1oE1hnrqxRJhmce4Nz74VMY1AjeXyV+GiJeEEwb
YfKD/B0S9Pw0c9FbhzpUdRh7hAqPxsq3XzDXijoC0BPoFwTCB2MRwbpQamOTbUWdx+uVqqktvxtm
n0cEsivvo/kWYAi7xMxEliwsnqxMNhK6infZFHcaBjRrtBRqrKxC/a8GCy6Z3+E8rETlxHA6ZjgU
zrGkpa/bd7oq+hhps+RDTtPdJicvtwrywdCYfFCpjC7ULDvfhKppIxVyOD/ReYk/WDPGrWBthZ1t
qvkHL8KmHQyavZAcKHBjkn10iegbbzQafDLAP44Z0d9KKYFlsKMqaZmd7fLc6MM5CPLorPSMqtiP
/nMb/CBAK6y7VNdW+Fernh44snXDlYyWArCDwJzmkgca1u5hUZIcL9+176+qWh5nZbqUgbso/GzP
PMC9oGIlmciVhfpTQwD4bY/dsnV3GcKJXtlW96lG/cViS4rpOZitp9g9NOZTYgCSIypxrJOLMrl/
qam4Rpe4RZtZNcek0dF9bj1V8mEpJ+etq4VwpKRTDu7Cc4I9rab+zkToVZ5HQBi0pMNbGdNGc3TI
G+7b6buI9a3VNhcOD5sEh4EwDO5F3QiOJQZ1JLEbm8uq8N59unyL0E88wD55ZaalLh3N2TqUgX+b
4hfCr7GKU4kKh/2CWVYSXdzyvdGMDWEPuxD7aESHgUy/0PoNvsBcRWqLPRDhpMerp+THGlUX15Kq
wSOV3SVzGYn0Eak1ph6CuEpoYYsXAoWJ/gKP2kIGknJad+ML00E3hYLFd5b4sK6oVwydJd6p2NoN
YwK4t7B6xDfAZfs6mA1dvErsgfoqyqWscQ9WCf3Ffk1o1Ll291VLUkDngN5wP/j7uC0Oc+AyBATv
obW2tOhC7OAaUQyewpphIfO+Sf440t7HQJQwHGk1Puvjd0nGBIjF2eDrk9uaQ3UWnb5ssROepvQe
lt3CaTD5FG8eytZcjzd993ciWKFtEQtcyomTfN5XdLZ8OEHFpKBIeJn4yTxmclBr438nB8Zcg2EC
ky2MQNKlUN16bwlAkG1+JjX0vj+f3eqC3HNpAVkE3bjpQGKF8k84mjQdrUJ/RWQeV/bCcZijU0hu
GIIHFu9IAULoMIMgPZqBHJ1b8TSnd7MkwZVIVhcEbS4vaJCpTT2VB+ftVP2WaQfgJ5/ka5TPljZv
JF+bIdzFGL1DpXFsNgkT4QcqKhNSYsxf+B2gmDHHMP0s+g6513WXnAEkPfOpeHRi6WQ+kai9oyAD
D1UgWmGTURmjw5FCGaaHeoNVYGV0vYFFGXoNYeiBw+gvIJEh35nwZjFMx7wRJhjjrRfPf1n/0Nij
7yUfD2eqqLkLfTXrB1oJxgfP50Liq86qyWQpRI4OLkrSZ0lHqVitwnOppHdIS0p6Gilcv3H8L6Di
d4H9C93ZzqaPWfpLobFMORGsqtx2dJx8q8RtEf5/Tg49cIT4yN1ReVnMFeMpWAzhDacPDaFT3X5V
zrAsIl/0LWw2Ab1TgEqLLSDJQggZkoZmiOLAAfdqivwj11LmHTLqlc/NgcnjIk7oZjLqiZy5rc1B
6TC3+lEBefhqx3013HUST71MJcaLUaAmHSbDx8p/1dTIpUc/TRg9sk2X8XfjluBqwfCGUT3bvrtN
Y2cDxCP5uWN/UqKYANZDx+Sc/ihim2GjHyrXQKapb3G/TC05M/Exs3XZwSRLjZOxgcvxBqS/3Hsh
0dAM/S2vAjgo3ALpcWhRTazA132OS5HsyRDILH7Rmz1PnOfIHSzH8IyJqehGxjVE73pNe9D8VUdm
wAD/eACdLkk4RFszwAR0daXkb+bkPFegNTKoSWbi6haXJJkCYubIqnxhjtlSHZki+dCVy49gKeK2
QukZUXjPXY/idgM5RJj7IntleiTiPABYnoLMSU2/JodAoJxJbqSIMcRPxu3oUbDWir+2aW1r87PM
3+qyeh714ahlw2Y2PgFL5NrICfwc5Kgg2LAznbUVpU8PrIecU7Q3MX/dVzGqbIasWciEQjEsyJZi
56VEL3Wuf/E1lBxX5C9I2khHEwKYwmcmqwy1G8DEnHyDc6A56KxfiA5Xu8XwkzYQ1+gqezX+UwbA
1Z5M4FGhbz3To01AfVG8OSTrq51xpFyS4NZ5vKIoz1x/KdNFrJyrEqGBxaWo3Vw+08AxEs3Ka6np
mybv11YMVMRguYAvZtO71fPwoqLjGIiqGgB+EZECWbM5+HhVjK3Tj95y8uD18hiLCr8Cx6SMcClF
i+bHDbQj9qcFquNNo31r+t0dJH0x2M6ZT017sxJkMJMjw5aZnIRM6jCCc8Xeq2dal5LMPXukoLfc
TUbjqAIsoLCOdXNXhepbRbzhEH51oMSzycUa4vSGcihC6opyzfsaJoAeE7WaoWwe+fYMXXT1O8Zj
NcqWztQuRPs29afSZfid9iEDQN3JWJVdtJ7JTk4ajYBRKlkyXJ1Kp5D7tNr8ucGVSFC6jIYxqA1j
pA2WYm8z99hTRdtI/zQwVn3UjyJb1VGgaCB9bUs2QSV2l+CY2ge/tgDpniW5G+RHBgMsSXrVh/w6
ZSiP55MIIPknkqs7hN9qbK1lrEwEEz4AAxtCdTbLQCoP8saxma7yDN3I1VZ+KUmHY1tdEPX4JMYi
bqyHewnqQTJzQEgcvBxtIlhhCz3L8Z4jSKcTwR7JX9bDsxxZIfqhCd6H86kh3UFmR0qLHelYOVie
3HFny/kbMvLBevbVb0ar7yeOYSzSYFTWyxQjPyrJKTUKjtrkWTf640tvPsceeRgOlIWaf/eJQQod
1T5l5P8/NTa7uUxf24HLwpTw7keIOKdXX+wTdlWmHX3qjSQJsIBiLoNcKYmFNJLgDwEPi4yoSCQi
SslICM4nlHE+HDEaLJdP7/IH3A7Q7dp7GcqWeoe6BaCpqz/lEgpr5ajaYGFgCUGwRgBgJpwC8Gqu
vQrqjmGy/WrILt403+THpX10MNLi7o7de2obqyn7qZx3ZkXTTV77HH48oKIG0itJlbB0xH/QqzQq
0yTvFum/pp642HXsphXIlO4Vryq9ukR6jfxNGReswY6lcicySFFmGsR057wOOQRBCNL8J+kPg0s+
D1r/zHZWpvv2a3cuIwi0hUIkWK9HW7NifoRyJl+/RXbX0+iV49E5P25STjGwjYpeo3XabUcOLDNE
6HQY3ZFcueXkD/kSpwk9oJPWTdCXnIdDtcu6fcxKZ7UJa16dKFJwwmJmCKlfxeYzsLhkmjzLYh3Z
GCfjLfKbSOEWbJm242w8EpL1FqqUQTp3Ik4IPiDCjbwYh7oH5g0whRwqNUDdrfGy0eEp7sXlZuFf
GBM7EnNcRlq523yCwKB7DhMclN2HJM8rTLydUF3KmCpesNRMMhYX9IG1TijLioU15xhYrUAeANIa
295OTFjpk3wnFTfdNXXyZAaXMH0OSnTqzhffkvasRahameaOfDEbGJAv7Y4Xf36iymoz4gxA5ig1
H6kDMGD6nQvDnJR/vC70jDJuQ9a+TKkkjztgEvJV5gQDc1I9ONGl5lqzKzYb0cpLT914VBIN0CUa
JmZfiO6GlshKsl2imgu5iBgmUIw5YNLzRPZSH777tb1zRGkV3mW4nGVrFw5V2bEsdhumGZG4LKuC
a0qjl/UQyPA0hIJydF5dxtL9imz4Uq4xg8oLnIUVy0wxyarkg1NtBvqFm0uOJUHa8NZ7iHnQX9qx
jh7jZPnNLvH7tz7ZSf492UWWCaO5hkReU2UxD+ITeyZembK1t0OEQXUqdxSDBbDQYPT/Y+m8lhpX
mzV8RapSDqc4R2zAMHCiYgFWzllXv5/2v4+m1poBjPSF7rffsFLBWqpu23w+huugHLxCFQkfNWhQ
IVcOvog/xoEOExnqbF3EZ9QSJxMul0H14SXR0m30XY/An5UhP9XymqsH3TdwfiXsKQ/wDZppEO1a
J+j9HsjpC73Zm18UKJa2UI0gVQ6eRdzjcOSbZMiI6/Y29uZOGeet4aTbiiGrweLuoqgH1bmY1Uuo
Nh8YUMB/PSmEDVZgRbiTQKTKvWuFOqA08ajI56Ux3G1PXxvY8yBDP7bjb0l7z7+TtaHB0IdtBQlM
cjpAryxufJESZGgAUMKOQBIsJT6UoXirZoAdS1BxqlYXl1PNTT96O8b8k+VuIt+VWFMxEAGGAyNd
MYhkwwlkNMGEZU4XsYlZMgh9GPVT/JfdBXYWtRwymD50aSURBxQXk12dlPmnmtjvHkulNtPvHGVg
2/fLIj5oxPnooJIpc9gUSM+mWpuE40oRLM9cdXC43cspwioWJpjgHOSDyvLQ5VStrlP8LmY/eq8z
1MFUkmDOhJBUe11O9ODUD2wYWa8iDaIa8ibcjLVfgc2SB835qzN8xLf3JO6Pj2MLVF6bx4ure0+S
3GjRpzWhVJnlFhqbiu0DSEhBn9Ua5c7E6bYa243EoLYt+HUy7Ej2uBOB+j934TKjpXqp/JbM6eHH
oMOiBIrA9+r6hJj4sak50Lhsre5GOSHCKbxsmXBmi5COsIzRsZcn6UbE/t9mNMlKIVGmhDhWXqPm
q678XRiie+7aRdP91DYOwn2/DooPC/2BeLoB1DC1tiE2qPhWieOg5F7bZrNXnlPFXXlxjJNIzkTT
eUbbJRcrXyLp31PjYE43LXuUDj7PPOaZTxpktx4CooNIPl8VEGt8WJpCO0h6G8N6D0ivpTg+ZWDm
soZE0yI2c8bWbnG8fAuLrQwvBLid8etras64eN9Qg9ZwWqHbCS8RIJw7Nw5p/v2/ote2hgyPBk8c
jYAY+AIZxqAGheAFmIibIsbmBlpRXPrn8aHwEFIh+Q2GuCGOX4w/Im/jMhtKg4WBsVFMq8sh3mKk
IzprLlZGRpRG3yPnOwA6dF5cOUIQm7z9TyEpqFLeJDnOBkp1OCsGXcQEJ3QWTgWz7+5pscxxcdpd
1jYMKHOEN/wHhsyglbkIGYCingAo4SLqwfhFr8cJxQ2EkSLxcKaDQA3cmOSW8R+TZaGs+RymzpXy
iafSJx9qC2fprTebM58WIq0A9hqzizrxUT4gGlQuQqIW6hFZZ8EmJ6zlCR+lT/894CAEbXyQo6DV
NetJvfTFAb4UzlQz9wsjHmz68hSiCGS05lMkC5zR0gu3SIu4bQyHJFgVa7V3EeQYLRPu+F04BICB
QhOZyNrET59Zh7SRGn1K3HLDl3vSaYWUHsRvmM1HICcd/h1TPLz0DUdCDRvwPOFmPNP6zOpWPCRc
B2NdCjKgudrctyqYPR0vqRDi8CclAlsZ3dSJP/JaPwjsoQGDTjlswkZ/Kc+j+uxDvxAUvITaXzPK
sxPlP1oQZw6PQ/UnJbgInzq7ODerNiNnsofW6AteIIl2N4mvqDUxPKiBM9SakSjgjdwGDXCkU86w
UxiCQ8YuUQIEEXLmU5M8h/1zCvqfuANJBOUKYHUvQ4ZW2crvQ5dZ19M7w/9NiGrCp6sVuHTMJUiL
sRrJv0IJjKP3kU+RYzY7g41kOYN33Lqp2EnfRN6a9euBMbSPIQDsuIn+Pko76p2PXjfOFVpQcep5
THOwhZX07Uc0YAQrltUMT+yperNVD/PfTxuyc+rYO3oV1FAS6OZXPUae9hJvUQi3yqoVacU4Yo2T
LyLjg4EC09WlE2pMMqZLxvYvwgKoErZZWHLUsg+5d8B4q/I4pLS5A+UFTm3sn7FZx3jWSUDZhPmA
T/0kJZ9Z+TjRVVg6weKNL1FBPIhmLUwHy3M6SkVTVyMkP3l+IrrMWqxCqSG6Jl46cK651gIXd5mr
AtdnCvyXrGqu2WMCc80NY9dpd482RSIUZhg2Me7SjOkL+Fra1SuO3jysE+hovgDOE3GpXrgpKzjZ
6bGOtCO3a425t51C0bowWAXh+WGHOcObqx/H3Dmn2A9haUjp5IFDmipBxoWx0dtp3zmMX3NhbkC8
VVe9wpTl4c3qYv5YjePaZSTWAjv2lrFMmTZ43T0ivUwEuOGymz5EXCbLUAbSE3Gxs21dnTBeuojo
jFmq6N+G3dPwcxv3H+MS2hjBUaRqk4XKXPDBD2RiJF0AUDFYY74WV2kvuM/FHbeKFeM71EFS7ST0
uB6UIR8GYjOpq2Hc6w1Ov/S8/a7rAywdofBbCDeDH62CQqRm62asXruq20HRstgOFpQMNSOR0oLr
H66jaD/zKP2my58eDpBgZF35ZFtHL6iu1P4kvDItibim+w7TZASwqdGcHXLV4zg4aFhZgKGsJ5wk
pABHmWcb73Gym6CPJog65aCbNSzbp6NErSltvFPwbRyAiuG1e+SNsvRqq302CcCjkqQ6CIHqaO+K
2N4y6O4AFUNnDfJFlQsavpfamCLDF2+iEit51hnIcq6Q78QdO3KbxhB6SoBYLh0uIUfGbMalw3mT
uV4S31SOzbn1nisVDy9jXHQJI9asuNNeXafCXnJ3wZnrLWxo1EcOdWFkOcQutDgFtmsezBW6CuXP
DuDSGJ9IcKEAVbhNT4X6UeczdQ88DP0JGgVRqCsjwjyU5IsHrMnmbhS8+aBxAYOPI9EMwN3hpL91
5PparCYds+NeIduQC6/vj4TOnKkc0QQttVFZJlG9ESPirCrPAfMWEW16oPo4GW89uKdEuT5ZP65B
Okvo0pmVWyPtL0YcL4jqXGNksRiBTXT7y5+hPgHFvyLRW2ZUVAWe/eXeic/WhIuuD2+MsJiW/LRf
3E5ZbDfERHpKurgMJO+dXjwR+WDBzcEcQ+X3AXkUKatQHQHIUWk5rFWwfa7DuzXhIYecQDgCUtzI
qIYjV/AsyC7OVTOczWDFmPuka0f4v6yqrIER+AL1dMDXxipek/a17F8G8yX1oiUvc6boAVofs18k
Sxud4kidGI6aNgJt79HWOpIn8xcLD3A+gWm1qM/jd2NGEIbcvDTXUkw2nb+g0xvDjzlHLa7ScHl0
sdo6UXyMYM5qnOGf0EE5/xJRY15iRFfeJpCOrLU+opEblYl4rK/HnDlz+xRp3y2RBdy3GMdA9/WH
I5DcwmhJ0mWy1iLEMdFJ972xprGZKMzpfdoK6S1ohmAVjt//S7BMhB2ITcRGc85JurBhjjA4Ns2b
1X8FKkhc/Vdf+7gm9K04pg6Rmjgv6zAMKzr8FueNGUf4GusZqdNB4ij7J2JASb3QmXQGBdS5QtkJ
UWDE5IToP0iSxQ1KsNyIyeQucwO2Rl/Ai0kYnFCO6de0tH5rXJeVaOB3KZYdYUed2sLAnoRiBqIq
qhmjRbPDOh4kA6H+NE19RXWca6w0GFNhspxbmNROt8xZxmww+ZqWXOLh6tJ14CS7iGhwUNioyGt0
IomRLGBwqVZ/upEu2tBntI+3ne8DHl9x3+I48paK/svEk10SspsaPJWeXcbghR0vxG/V1K/MCflb
nEPL6GghYAOpiFHpsLiRF+UqOkmWoF//Ju7ZQ9RksjH1HDpD9i2E74oZioWJjoVzWZtHyx7VJQEB
lJsttzynvJceAlVfdKgbxgGaVbeJTXUFYB/E085hPFQAuhE9gR1/FxRLGLyh+5KHKK2mTTOiysmh
9txyGTDE37k/bNOepQMOxGYwGmvdzm8xR0dXmOsAe2EIlFL+47xdDQfxfPBAcpos3dZKcFDZ0CNa
xmpodgmzq1z5hkGOV/xW6FvMMawClkQUbCloa2hRMS8frxfin4tVoB4Y/cXWC4LInxnYgSaVFKue
VOTmLxyx0qAtDv2BoFi2TSdHPsWxz5JigrF3uXgc93mubjPRbnUDLWraM0ffqGmxZE6hw6mMUOBD
h+u+6VddRo4xLJTO9OTF4RHirkulJO8BXuHc7jNcUyO8bh08fl3Al/ZbDhpDm5dg7eLCUQ5Q2Ot9
V7jrUPLQM28fZieXgseE/pMF1MxB5fAkTp2zgcSPma5beA9goahvDsBdNse7EP5Mjc2CYOvC4O6r
55JRypDDTvqTAWrJexFT9QxoMMO5XnqzUYc4osJ7p+WNoXZgWZ7DkSjSAH/MvwGu0Fgom2QclyaG
+Z0qE7mxYOOUG2m4MiD/eC+oz0gT4lJVRKte5K76iU0udgtadFfTk8fnqRt3wf6lOJGX4Iv3Gdht
AcBVoddtOJXKCM/daVH7I+qkPXxk6b4rE7cmlFrZiOQwvZYBdqUO5FzGAtQMSn1tnQ0tboZfrYo1
fpCCV177lnL6Dp6ArWTEGXhMqy9kuMcWhCHkUcg3hjURWsif8WrwxiUnnRwjKkQVx5goCPZ1qi/D
mkk5cCYYnz7E65ik0in7qpximdgMXPm94Rkp+iHrp2NOXeBzu4hKW2rFKaw//CZ7acPkICAG+7zo
8Hh2aH6lWZ6Kg2uSdz841yjUwPw7jHMYl3K5SLadeP+W6XQGrjX5xKmR//MQiObOV2+/jUWyQHjO
hQB8w4ontATJ6n6EsRWFTOqbJzxNGo0ww2+FSxHXsxQDQx1qGz1RHb1o2GM15TuQqyn3WZgv7Oqd
k0UanoB/YhPxUjAfAVkbV9Jjqeqp7fmZLDv+IkdIgNNXiXCNA0jmiHAGgLvY0BmNddrBPuFhQPd0
4P7VLezJ5kEpEoRHhyZrEwcZvchuiMjU6LDYsC0MYQb8lrF19nLr2I9M/cEwvGjNkSgTiMn5Haeb
QW9hBFQR+D+guKg9hHqgNSzfLq2/EoxLo6ndCSZPnIIkhnJcq3108cK/GY0NW82ohE8WZt8lkbAP
bhvR2dVJIcCAe5Xjn5D6Ywvc1Yq5Y/nO78W10AmqOrx25Wn2RtAusBqMckhyAF8oOCt1EFcPqiWk
WNZ2iKR8nt7GG0jdxrR+24HYF/M7dP9pmvLUs9ETbtfM8TA8tRCgw47NsC4tsxNNDLhjWwVrNFVC
R7bma0ERqDUEWoG9RiGeeAZ5QyHCN8DMlGyRDFm9+lWSfzH0MIpOFWW47vx16NjF02kU7/ZT4f4X
8gVsNYPESMvPNqH1JWiF+2s03U4vOpLa8BruqvWgNUT32NuwCC/ipMVDkD68yNWtyhxL8Xsc/bJr
wqCF7sbq6MAUBWIE7HUikFwLW3v8sB3r0rawk5lymdnBwqJgLlv4VOZXlWAOQiLbLrAlybTY4VtD
KSSlosEYfYCJWRNNRdTJgDQwQ4pkTICr9h9pwVhJTyCZX9o0HXwqRRVBkzQOzLqG6qpQiAuAUCNx
rfP2E2zb4AjlD7dWSJ8lrGwwf8q43AnQ3RTWmxnhj8vounI9PHtPZbdKiU1W26+M4WBNNay677Ox
U9n9XTwsxTtjMNsVwAVICK5rwuJxEVQ5yV9nf7HHuxnRCegbN5SpYVYof2+TQUBVEADY9P4E3R3R
HqNiMduUAYBG1zVYN043xfmexQpuIDs9KjDsn4+RCcegWc06mxDTL0DxHI+uPh0Wafqn2+Yjnrng
oLcH92XqYMZ4lxSFuOpxCxE5JvUJJN7Zd1ALYFlNfYx7BnvKFhg0Y/ZBF80hzsIwMbu1sMmlHQMS
r/Rq5yAe7NUdF0WD81tysckAKLifO0ZWVraOvgrrHACeMcwGUuTmDdmoRe2u5fKKnVNMYQmsB279
XeJ0xHuO+WksPPgLstpKjJXK7stFddW7DUZ+MDKohXJV2ydERiYJfZ/fgL7+5R5eHzYNPr72MkZj
07fFvWWQa/MP6zg+6v53wE7zL130Hba/w3Qv4XiEOi1/Ge7cCdjC/mUdL3voZ2JmIeNcAWtraN4O
bAPXcs+SUF9TDlXtW1FKj9Oaz0n8kxjERE3PLuhx58bnCWk7I4aImsrkIrM+H9sDHlVFIWJhZhmR
GwXtgRAvvjtFA8SBJNLWA0wbEapNpJ7VCpUdF6QLZ9wzKUHglCU3A/RFm2MmXUjsIFwLabJmStKo
+gbvIOaieAtazQvzGN7ZgIlHAqhbO91rYHO18YHmej5q6bdFGgFkh0kVJ/LW+4pqHxoi/J3yLKlZ
Xf1f4pAyMDxB/WYuH2YxU9nwBNE4js+yaB374pjOdxsz/KmL/UCaUEF8pKQeYwqovnv6XaiWAxQZ
v1zHobPVwRIyo14Bl8hj8byj9LgqayOhDLQLSpqGrN8JlRiNr561nLdY6A773g2OsvGV+q+hJ63S
Z2e0t57VvUYwNCKtPROyu2hj/NQnzpzAg0ek4fPHwso156JNiGluTgptBL0FD86BEWQTWlPEiPbB
ZRzvj8olIHBOiy+OQu5HffCjaxB6yDIurn3IpvRsO9ZC5zIaaUWFE9GVP7EaE9/ZbOayefZnAwsj
SKf2aoivDb8UlqH0woJqIPnTB8I6nIDWaw43zhQeOPGX0i8qwOzpfLZoXzGAt/DhcwZGnzDri8ZY
4QC1FnID54atTofS1re9Fh71tDyINcesYl0R4nyoNFv5WfL3UsHJDc6lSq2kopyWSj8O/5uV7DQR
zDEksOt5GELoqC19kzq/c7e3NDJU5WB8nWcix1wktqXJvBF+TacsOphdteY9tq1sL3yYxDykgm01
hscuOejBKz1w7UE7FsAYk6RoPUcuYnYIa81Xl/TvLAuHnHM/Hr7gviH4y1a9Y2CqoDwDeYCoSnVP
RLgY5o+0NSriS0ENMjgyaERRjGb2DVNo9PSrEqEpMkFE+z6pmiYuFB+jBoGMSZ6G4IPvoJDXaqCb
xmJhnKeTk+kLp+nPZpTBO0BZTmuOWWXFOFE1vqgIa79a/LPsGFIk2A68NlUHAec9+16/wTbFbpCQ
ueWGYZsDREKdwDSN4n5ENyD//5GPUu1zFiI8YcjUFp1RSCdS73TTPbSjcWW0IucAuIOPz+HQ4CJT
X53xor1aJCyouNaPEH1YXdSMef/OILmcypXS5tR5LxYnJcC41P8MkZaB/R+YT89oADuBiHS5QvW5
IL9jaMAZw0wFUE6Zi6WBvS0xFU8GDJDWZ14dXV10IkWlAw7Om0Hr1o3H2boUZzATKysxec50hF7t
XqgJxAXUIJ0T/g8e9TxamaRUoXPJ2EMaJKZ/CzAiGZs5zaFO3h5zoYT6l0dIzRiM6Bzw4rzgvcC1
QRI0woqYWaBODym+lUJWk5E5K4McpJhSUhGcjjsadZFLgmdnXiGvbpSK5tVlzgFR3yYah0Vu3BJU
pTIkinim9CGLPvjuGnwlgm/qvhmXJJqJOEPCASMtraia+N2UbjEnZPwwZOh0/NigTCBcgyWJFSeW
AKX3r2VqGqJLEQ5Djl1twiIRX1xlPMme4doSH3+CBRxO8dhg6gBzzVa/CLMWve9kQFOyb5qPhTT/
GgOXg08B2JGcM3xDbqRm42gWhp3D9Vswu3Fnj5FG/SqEOY8VknYx9mbJJScK3ZOe7dFL8RmlvQ8h
FbxL6nZOxGmNtN5a+sU7F+IDoeqIGUWKHk/ie3rEAlSimYUAwU+djXQXa+8loyuxjedmk1GyMGNk
DNj39b6Q7I/8S2aKgt7OyOeETxCx6CKO6Ac3WeNLwHGYsn3IW2COYVufE8pGwUZh3U75WY4FGk8L
T0Kt3jfjWxFuOWI4Y5krJ9h3EaLbWzeOHGFhg42NI0OJGrSWYsfIvqXDDIubF7/ntblyTJYywwNy
tlRoaFyLfcAQoN2XzrdX5Zccb4EmNp86O8GKH2YNxQx9AhWytPuMp1SDXu451Xvc+UXFLObWHj9J
rEhpE9SE4MF5I+IHCORMLyp2HRW9H5BpgmwoyciA8LBVzZ2lGCmzUMQR2gIYmed/RmYi8NHQi8Fc
tD4F7DYUBwZeDksQlwZ13WOV5TCUcDMmCZiFSHVhG3tkoYrRvkYFLizRWfc30AhgH73JdMDBBEsG
DHPikXwJ5wY7DZV3nKy5f5vpCjqBpFA8smb4U5nhr0eEI2528BVMtHtsFFmVaPsFHRYYWKr/4ZT7
55gBAijoZsChSYbucpazSIRXJv9LF7sqDuNRTS9SKjqzfxxxG0YqPBAFVG7JvHwWhBOUg8eQVO8c
dJIbEje7oTiQv0LfqbKwpCUUF43a9Fb9YGPZ9RcziGERwpcFCRxttGrWX4A+IMJbcIwxH6C7xujP
gdcaRHelYIlRU7eWsaOWo/aksYiJ2jZ6UZTpKuB4y/RZw/x7wGRiOij6O24vzwETWGRTFOcsL7lR
hPTN+W4zFmnabxiP8AIUkl7M/M4JLj1iGfdrzmwFAqUQIrHlcLqT0uyzqHvm9oZ4UHLXZRghc25h
S+MEX8xHWMdQjCR6i0XfMkUNQay6np4MjZP8/om2j5ictg40lTla1uZEbm1D9CAqoeLdDQsoQbCR
OhecupLuFHvLgHw3CgUgDXkdfChWSVfu8RZDoov7nvnFzK3mHpD3gZMiZYHoYPhc/Fc6wzSyxoXd
YLPoIXYL7wrGinBvYwARjwlLGH57xbcvHrUQETLnx+shojOQGZCcznl7EdZcEZQrz2lxS3DXOfYg
d6Hp19mNzm9LMSiuMZSudWwdienjOpz1bgNu7vAkZvhJPJ2Jz1RmCE5YoBrbykAv6E9/lCRSYvQO
bHKenbVBAs+U7uHj0pwYT/NIU7SSpfajTO9wuhcubBUCtThq7WBrdRfWPfuAPsi6BZwFsDcFQpq7
Eddb7t32ztLykC1BSgJ35wd5wLviIp0iT9PNtxzaBc0wpi1ip8GXcByKOoK6kGHt1s84KXBEZISt
vzoVPOUhJffEQvWJMIMLkl5YJ0SoO0ZMNWphTl5m+gf8m55M5ihtchPCV3iCc7kqjZ7hxLdZ++LP
zcr3TXQ/GK3rNwAAyFJ9bR0w/YCeUREYRLiBGXH0YGlnkdPAXunuQrkoW1oBGTvQ2UJbhiiUagk4
DDZAuEnzcCmcmK6xTmc6WB27XJbGI7CIRt2NcWBC1k/qgfSnuAXga4TlKiOZ6salL2RMPlkOu0xT
KBYlTwzjguRas2h5ySY2/rOt7grLoA5n6nbDSgtWySqKwrWG6KXWvQWvUGM7yuiEeYyleRidXeGZ
G5hukrdW939VfCj950H5CGBY958gdFLNyFhCOlypAGgn5TekR4TUXATfciAM8KJgC7HY5Rxv5/L7
wcoDubGRwllfgFbch9QYBV0Em7TRiGxvVjIeauoTs6pHYSg3W03rxJAG5h0dilDjR8R8ZgJHizl6
D1DNiE5aGtYTCqUiWmvzP7koMXPjQ4WQnyF1CmgSkyIz43fYpheFP4idSLV9i7Ug4wvOWMMNGFQ0
WzU9W+UVvM1nsDlkixqvP4S3tkK4zTtczIUL3l1PpD4Ib+YE15pQtHPs/ovsj7xl1kwPzEOY4VRk
KFbn8S1jesFbZJ4u1w6WGP7wNmq8k4MS7bz/6hH3WPGy5YCz3uRt6L1CuWpgasjkZQ7WqTh/Rymf
/Km5lRT0hrwipA4axtxYnwtQw+BIg4aNyYNg5NHwmue/JZb7IpbAqqaoAw7IXm4SWAF+CdCRXiHP
wudrcOGbY+IHBWabJObOwiB5amUQJaF5ooPQsGEQLjfAo2xa8f4V6BY1Jzu/s6kvO+yNDMhGTFW6
dqWl2hoSSq/GP4LIOp26kzH9pJLA016GDlZz9o1n4sYw+gfCks7pmwFRiZlRiFdwjrlxtFaCDzmL
QzxLm+xWdPYi4bCsCkQtWkwCwN8c4F76JRNKcLyoj7EZvKXhm1HfVQPuEK+AhwQJQ7aU/HU3Ehxq
dwgRbnK4ckyvhkD5FCaGyEXGfVET4yXk2KT67BEkQE4ZHewcaibDeONm/Db+ajL4ty3eKTDRAIJm
P0Q5QeZVaUEs6B7seyrYIqDQZ5YZ6u3XqISwW7g/7fG1gEujl/s42XDHsNCBvB5n7dg7624EYt2V
2IrZI5B+dB6M6JQGxioV3nkHZsXuH8CBGZ9DwoB/J/4/5ZdK3dzXEaqrcscpb3sObGPen01iLdxX
fDrmng6mRLQB7fsFcJ57xRq3qrVN2UnjDO1sKFE72BQVdMX2raTMqjtrEQ/uk5PCL0CMKb/vbP9X
6JztztuE9h3dHYTehhU/+WcGg0uzh+Pd4dcvFs+YG5mwjpjEDb22YPgnQo7EfbHbrTQqVXH1k2TX
DhHqhmMNKZ9kDy/JP2v4gbFBfcD17uctmoPhqag1xqgohWFOOYX9rsP4jhy0SNRk7YtiKWtz/mky
lWklw8vmngI8augo0Qs0dQ4NPlqq7CyQf6f9UvHojbuvNla/KAza6ZSM/dIKmW8Xu77vxWfUvoKg
Z+apqNqVHlWXudB7JN4UJjwY6kuPfKPSY+1OJx/f4ATI3CVfLJi/PNKly0tZ9BzO4NrGtUbN7KrP
aQeFRIEExvk874tmpJh4UVATub6+wGirDv/1FdydaFyqaD6wEfKYKkbpcfJBRuYzdftKi8yr6Znb
cLz6LTWHESlvinGhDMGx2PsMxvxf0B6qsnt2fWNfJptGJ/cULVMQkTWAZUGSo37D/4wu3OSt5amx
aNU/buaANBUPnqSMtaY+egnhPgzGNg3SQzpka55E3YCxQhqwWvLqMIUSDF8qjcCMyZw61+V/YASJ
qX5n+Jup87zu0bYAMa47Cw8yG4ctrrdeJioMgrgEGDVuHEj5nZWjgqCtJfwgYQZnNoeEPA5ZLlFg
LWdcihvmFIWn7YbAeCbvcm7hgfByOfw3okaMmvyf1u9IN9nbBOoJKZPW0YFcGAT/nByfeFqgau7W
bd2f61TLsOr0sWR21iWTVpXfvuidUwRiWmPiEtH7iuWOgX0HR6WnPHWNeYyoQCdmurPWA8sTP1Xa
w6fYeXAgrCvf3MbBb9LA8Ko68ziarylVrwehS0U4UqX1s8oEwQ2bjFFP+gxYpue0zIWH95lN7h4k
BVqAzC53XaWeVL/89SZnT017aDu0NEti7fCJSxfBcYoJvDp48fAUubACdf/m4rubo8vUZo+JYr9u
XfWo6/oHG8YN6fbj+TVr+3PgBqeggIw/9fa5S9HKWJRH2sLgO+o4G6n446jB+J71DETUZR8rP6al
I07V3ue6fxs5UtLuLl2X6GW52tvEuJuduub1B97dB8DRTOXFToeL1SIrZhvNjbsCvsHIKLgM5mws
60pZR0AdFHV/GX4Ejv4NWozipm9favufNm+JK/brOwb3T8LndbvkRcCLxlefCzApa7xDdybJyHyu
8n7btenOodXwGMlS4KiIkWYL/x8gt4x621a2Ra/yTeZ/ffeuWzxjxlbMauxRB5FgpaEsie8yHB25
q6RSaFxSW4xzM/eLotCwoJaYl6/aPs2cnan9NWh3hrT1yGJGo8hlOMqoPwN9fDckQ4uloyvFPixb
TkBkWVjO1K8OlFjty8sekcztR8tLVvyDLSZTILqqPdx6DhIzZ8rOoTfgC/zAoQast0EUsOhVaRlp
xvVxM6TROub/cnmO4KW2CyPpmGfKf5ZfvUBtlOnBKsEnTIuLnQili3Cvs3RGUGi9Oqbmt1tCJzW+
O2M9az+9eVJYJQOgX/hpg/1hJGNN/mqYvaOFm+5UfFOec54mOLqGY3wIMN+mkpEhTGWkx8r7hYoO
vBzQpNYLaFGdp7PT0MrA05WSgJkX5PuIrfT/PPcK7M/gnE8mf1EkwSo3J7YDATM1P2eyLEIUSd+G
qIh0SGpLnSEStOR9MWBswYBDhQSHJTUOvdrLXBlL5ka+R10+Nse0HM8eYM6AEsnxiFXfRWxzr2yw
2HRiSjCghrlBQ4ZJG/pOzF+WXM+BNuyDXtt57t8Yv5MZVsBxsXLzKNXmQDhcFHxQ9OXOTwgiF6Pa
8hMdKesErxpmD9kBbJ4uKpceu1q46VrtP+fcJxNrWRRY0iJnqUN1wcXSX9EvAIi6GClq5pvBZRXT
yVBsMZ7yGYT3w0BqcyCh2dCzQmySGesiks/OWvuSwubGZNzGtcUSgu8YrYNr1R/r8ZBxy4bWnRQH
FdfujCwJejFjGslN5ZgnRUYZobq01WZQDNSAPAGG1haFr3aovHWYHpDmebBk6fqNrTX+CLM4LfDi
21UVjK7OwxnomxseJSpPkKPVamgyaXkV586HKxEvR1wMVOBgi5BJGQRKlg7+bos0uGbTJVAgZRnK
RaF8rEP9OUdtIUK/GTAByayoeweQIRHGz+pJ8AarDZ7jqjsaUDo6rno8q4j/GkHyQ75V06Svqofg
p0xwjb4jTxw9+LRBBJpC2gMjrbt+B7uvehopaCrcz8Yl7daUccDUo3I3R20nMLHJRy8YPCAeoiSm
DUWfORcbfLR4W0CeXiREmRjqybC1YzjZojQaCxgb4DMtjT7mGrxRGQrJ0At80yUQ41m4uU0XM7sV
h2g0PhsQ5AwkCa0RB0eHU7eQr4j6phCV9jsFqGz5mLY6vgmJnWPR1PMdLUbKYRZa6Q5JWDiPx9H+
lIm53XX7eihvUoc/8N+PPKfMrA11ZcO7pbXqGAU7FO+UyOByAPl4Owi1JFfak+CrAGo6TmcOvAfk
EcQ1irCLTVzRnPAR7ewblFaWEwQ3XBEzh4EYcTkQGNPIW49MGGpoQSo5AWWvSUeCFYcbTR+5aSNJ
7JaC4wDntNkb1aT4x8LyWGpk/MAmgY+UFNzDcJSq394BQgWfhRwhJkmNcXPRKoPEoO9RDJP4SRAm
7nBLQngESsFya4yoW4Or6r6X//WAVGDuvBe5uAd4RSmYsdBXBSIDbHTxm6FV4w4XAZB46tD9hdo1
JCweMVIYYN8EdIUAjNJO4LdmDOlfqPiqvUePZeCtNqp/Nu2xpYDIzdfX0T3CYGiyQ8z8VAgF8PB8
4zWM43VGHzYpkSCKDzzKeMH6nQ5TxrKQPPgRDq55MDoxN8SmPGRg593zhCQ2Aq6Dk6HAi+o/AfvV
wWJsyOeL4lVQvsqaSVs8kX7lYoL1NPEgPe2W4rgkl2hx54PBZQXSD4dHBy+Wg0LDEYuT4Cwv2yeI
FUQImxlpJf5HugOH5axp1ipjrigmfUnjzNWvNL21eYfEMnO6Tc4/aDc5QQyQ9radpTCAvBkAKQAI
RjkcMOZdmJyEgj5bL7Drk/nq2C8dBQejNLZUgmaEOFAFqbbJmGSyyL/GbqK8FfWLVaEC9cp1xQIQ
EE6GmsMG/RDuFS04UnvU4YgFOn1tgUmajHD4MBBxqwKrAUbPut5tS+0/CdWcaPqqGShzftLEag+C
J92bQAzgDSJPEeqZUsdb0MJfV/k3FQytmJUo3jZO1hBw7FZ9wt5qZcfmQ8IU0Z/BaYpgSrkQIx1I
xZgPMEQR/VLcig7oJNLGSm6k1ngpUDVSjcjpp6UnKQmwYl0PBph/fUMJoAeYswIcaRVqIqM+mQpq
p4Tu1RI9qFTmTMo4Al0GgCL5pSVl6B8wjEIhmzFeASbrIPBO07pOth4eisLQd5JhS28PSi/6Jlor
kKF5+I2sn4xgvAnkkqgFt/kwMcMQaozDOGE2l7H+OxsvQpFSQQ3gAgKb5DDlUK3joTPFNQz0hs0C
nlsRM8GzTCDhUZW7hC7b7hKhQRp8DDnPV1RbwjCSKTltJt+IlhrEqcCZV9u1IGEq8cRZl/+MZrus
cJRKVsJ5xfrLal8oSgPj20y/BpPZPw2gJCimt5LZUw1Nw97pGZl60bK13zJEeLrV8xB+kthBF0fJ
l1U4Mu3xO1kOZbyuwtUUY18yr50+gh+JSL0ez52R74TMMeN8kzl8QoXIIRDPUDSaHM50UYtMShnl
D52TAOVMJB+GRTQupCdxjtAGmY5LutePOBglIpVh6mO12sm82SVyK4zuqqSCBYU9YYLl5b6Ddz5X
pwmazpzrqP7ByXx/qyKsEMWk8Ddyg8gSgng5NXCm4YmhBPtXg4fNOiaRyHIM6GpEseEBjjBH4NjU
wUzlraq5KuuLRJMXkAmF6Xj2HeNYv4WtsmN2N3BVu4O1lT1plzed22TODJIEdsW0H842nk4ZvpAw
+trZQSHAVIQXq4FvPHI/kVjY499Y/cGJiBqMbZhFURvJdzVqAiwRQ+TUO0P/nVafDYHYkICguNgU
Fjo2ai4DNXxEgYUbR1z59jKr8iERsrZUEj5FCUwxGBOqZyf9Mo8ZGmMaEGYvDm4WmdCelYs2frhN
ySJzmN7tpfZAw7VkDDKGy8Z+k1Fm+94yaHT/j6TzWmod26LoF6lKObxiW84Ym8yLCjignLO+vsei
H2513+oEtrT3CnOOCb/G9DxY49RQHTQgS8xwEMREnOJmaxsygMileJVkMCusBfmG+ZSiSdlWiJ4o
OFHr3UndE+NvPVHjznV5mgi+ajkSeJ8cpJVz8Eyl1rIZGR0VnBW6X9AEXtrelpCiiOOILT6iVZl/
2kyN9N4iJucQ8hDPMSmcDGoVfoOSVk+WQP22t/ojh1OEb7aKfsYSs2138HhnUyY4VCPlnB15LBJc
R7KFs7NPw/00eSnlg+MYl71Sl9H2te6Jta9MGLVRu5v0OyhaA2AaUqQbaFCLdaNWRuk38WOALU36
c92W71p0QxISBcNzOl8ymFnh3J2QIJfp1uqDoxHwYq1zvaCu4AzweLL3iqceqC5SsmB4msVBhste
XRkjD6Yn/oJrTKZw0HR+MLYvQ9PQCxGeUh1UTA4siUxnvk/67jAV41F2w/rzEmQ7fELcLbz8InPE
AJ2DxBFJU0hckhJ/pCxeBAa6GMNBz8noGtGpVvPPbA3Qxkm+TgzfU0Ki+IA/0MVHXbCxVb9HPhRZ
GlBXnDsQAeyAQNQ0oxZr7+dM3aP4YvkPbQ7NLjK6Grgxv5De4QNTMWx9GLO59Rh3S2BfZLWn1nBR
rmEzYE6AoBaX3Kouaz93IbMw1LS1Ux4zeDT2FX4cLyV9QGVvgRbIw5FhfyzLvBK9J0dfyW6adYhm
lk/TxFAzZFk+2qwfuxWCNBKYSMJQUO9bztUami3HgkkhMqpExLvHPnoTRUyc5McofJmCp9Kodqkg
JIMfiwtKeA4wLYsOxrv0shEHHPancspOi3Zh/zm4K4+RqKORaBpymoYrMUvWE5rL8SWtvmxtXBto
jnQML/KumGG9WRDLL1a0Tb2AsEhWZLyNOciQnAZmYoXsMUDRK1/JuSR6v7BxKq11CMKxz/nKCHrk
RqytW3ia5j03o9bfLzBKMl93GW+4xI+SgYGpnCFqKWVo7w9YdLys36bchNgINmEyPsiuOocbI1EN
xdT7vLVlwsIZbVv3MkNNk6imDLJIqW9CvryFoD1JwwEzozWoElv8BKxwWXCULxatiJcFG3JIipkm
EEcR14MGLIPxkjYee2lRrHRVR6g3aNcnU0dlT7PsXCmPKE85aIiqcZg4J4wR2+8eAv3IR898viHt
hCA0TnC9TZnwsIBeOEXLo5hMucQx6Z9DzByJRXlnGAfF2Xmz/6fSYKPXAx8mJy8je8KZVuBxVmn6
kiT1uo2N/bw4vg7yMOCZkm8tQ+bnNj+6sunL4E5qoD6NN+TpQs4C8Koo4M+wF3PqQUWpx6eBrAYu
XoehpqWeELR95k1wFKNquxS/WkYwNJDYILyFKXKsrDvym6L40ksYnepaxiUGtXhYfXqI2xyIR7j9
QunR3KtisqaFnATPCOM+OjRZJD8bWv/Wjya6EHCBKG0z+2ns29Wil/dajR2Cw8wxtE3+NtVfU65t
MrBCQ+fcqFWFZrUUg6+Fz+I2WJwfWpLOJb/P9Ri070TV3tos3632XnhIrCxcumgUTlIiAVJbq3F/
4K1f5QlxqPCooQ8ysNFjxDL8JhodT0aChHyWM/1DpViHhFGG0Hys9HcZn1W4y2X/rxnch4brCsxf
1yoMTwm2Kh6d0DvJd+ZxWQzgqIQPYTX9PzG3mISw9HuFyDnnfkioObND5Dxp91wkSYpmhTOUrWfQ
ErfzzHp8wiKNuk305X/ywGY9Ja/2/AbqlA37rmW4Q0klRTvta0MkrJyGHFk6dAg2pg7xJQgaM9U+
F8Z4qvXyowm5j89/+M6wvhXQYtsUK7UIfPUyvnYJK3ROtkbbUn1AWeRyZ/Jz6aaXlrFoapN2gC/a
RUISIRmRb8nLRl+c5aytqN0LPj+5MfCfR5q2YQsNRx5Fc3SyxgMHLryywPcG01eX5GtqJhSABpwV
NrYxQUj40IujGVir1HiqMETZ1rzL6LhHOP3CgjLCF253bu8YBBtkw7F+tgVFT3OmoQdVqKRznXmT
urOpbBFKm/CMflu0kB4TlGiXuEQx68+GgsyCV67ka91m4bmoXoqIvQSdE5I3A9KTRCBzAdPqGPqD
w4SfJ0xivt0pvKl6f2RCiWZH6gp68E+udmY+8oLIkA4/zMh7x2Kww37bq+ZBXsgoTHwD8FZHlZSg
pmI/mjNj6y0NIt+Pjv66YDru7oilTNOOzNjvaXiwFd8rbc6WEQLMqoh8pX3y9N5n24PbFTP3kDz7
I9PPPxQQpQNiD6EUgBI1lPBkJiWU82wvIuoOhiJHW2Tj7+Zxgrmy1cbsGAGqbdL5tezOM3FkJkcU
0umMJ13t8t0fH435TslYXHjZAQuUjiVr3m/kKlaVX8nrET+sA7FI5qv9AI6G9TtgZkFFpKClounB
oeGReAxcN8i8jyIKsX8SMqWJkgIqV/3K6e4y7ZEZB+gVJ6oY+KDYq2F8jquGG7jL4gu5GozfnHRL
Os7HzvWeUE9U3b+MzLuKhpR+Ji74TGwBjgUeiSTtXvp2HVGaqoRfbYBwzvfeHQLpa3a1PFUcPSh5
uSKbfm3xUYyx99EsLGR6Y2Ma/6J0xw1CgukhqV/EQTICCFbVaE9X1dqYgpk51C023eoiZknpcgaW
tqyyu1r7Fpu1QXOJ4kPcIEuK+oh0yX8agjmIcnFiYMzofcG5ybaSEcDMvmvYxa6yUXAwFctmUme2
0UR8IEJxwW0cldm9UEn9MeyX1Hgcs7MB6k0EdgQkdt26VT1qPR0hwwAyIMrWC0911kVMgjXISvLb
fIg/nbEqtR79ufpbiFhQxPFMBRf0GXOJVpXJhVB/oomXEhFjkt54uczCPbfV5IukW2trNst85Vzk
czR96Yu7t73nhhk411kENJ8ss1RTTuG6Sr8Zi1TUnv1m4ULtEI6U+9nKdlblfRZkgaoH8S8pwVfd
f0sLrQJ9LuA2GM+k6Vn6cYal3uoUPzmKi4pSH05ewTiInW2djRttmi6xnh6sjFn7/E8fg0vjnfvC
3DVmf8ZznbQruKawha3t2AT/sIKEifYY8j56jovv0nnKTgaaT82uj53lEST5RYxvbCtHfWT0HyBH
wRdvA07KUFZIKksXR9eBBo4J7x9ALmL119OVoS6DeBlJh6UxiynW6TAcZSWm7Dp28yPTfIZGg9Yj
N2bWNXIWk2FJKkTB+zXjUmg+s/ifafT7CJDBYm065eIpP23A+Nqij6R0pSISkm9ibrrvnA9BgZWL
brWxka0ykgzrS1vV76JVGweU9EPHzY581nsXwQcSrmG0jmiXdhHDyJiKdHyWlzmKjDMMCNVkqU/l
FVFY9gw/0FaIZNdgGKFqK0B3wytOH+ZFz1EjtKgJX6XWVb4TeJ8DvaIoAepi3nQma30CyCmHuEdf
quBR0h26jqAVkS8+azOrt9556dllueyjmTumyNisKX1mz3+OAS4hfKjSEbTDTYcrzaCjUYpz56UY
yeM19Qc3ylKA36LisJinq5a2VSp1bdb1ts5uOv0NykctL3bw6jpFOcLYhh/VidyRAgr+hIgpmSXZ
eUgYDBzSrUvlEBbnqm7IOGa70X31DSvi6E4BsRliUwj5Fw7xroWeNesksdfTS2iUjzL7HvnLna4d
VGaKFaFpzbDvWAPCR82esIi/Uix7nCAmB4IcStIt0P+KoZK6m2HqhJKo0HQmlSSJSLOLvc0qTjkS
H4YoZHskaBnHwtsp0Yz4gxFG9eaUARQIVgjCwx1uSU+w3vjs6W8m7Bziz2wCO9ti33jWuk9AnAlp
adwUyOw0rcBrYh8SqiAOU56BZsHdyiy7gmLjDOm5WEI+yo86ouNHDtDU32M1UHLzmjJydNFVI/TQ
InulliDjKDcjZqDsQ8v44Aa0OzqtuyshWuI+DiXBzOPyZcVRxwvL7BuL9u3Ek7VU710DW3vZFJZx
N1rZgxgDa8Xy6XJQKqBSwVqTMKt6k+aiacd7Fa/VNJL6CCTAsPZj+09uWO4a7gvImRxdovKhnp9T
KI8zqwoqEsbGo4doN+Lo4jTRIWNOyp1RYVAvAemTq+nYoe8Zezv+7p1THX82n3ZwzYMvt9dBbtV3
6tADVYx8D62w32SiSOUiNarzEBIIU5Ma+C+KCjjPCMDaH4fSNImSjfxoVfbs8Zm0BqLBsEefQG4K
25OedR3HDPNz8ZqV/HAQyWQMMi3WvYVzQsP3QLInNQ8yFEEoENckkkUGoQZv7jx+Mi/Qa9FB8uFz
rVkcr6I8Y3+vdoDSnQMmpFohLhhoEVFn0Wea3HPvEisXgh96Vm3dH75MhJiUP/XuhKY9R5LEyxVT
o9TNVuOnmdFtTFx8/BhR/+llhT8qip80w4ZSM0fZO8zPVfGoVQ+Rc6T8ICFQdvnMd8MSchV3f8TS
riOHbBkrzNfKLkU4yFxTZu4yLJ3FqQTaNz+GHh8ko/Me7BPZCyGCM/4b4p6iMdi59qPLAq5nzKqe
26cEZYSrMfY1yVKIrjbD+pxou4lfJEVewftEWVDqCprBfwzvSIwx+2IruJI/samyhrkEJErtxOZ5
dd3nPvqWYp0+CLMbKkOItuKWAF2I6HBIx8s8/isCjZHYqzmsApIbaYTMwOCMRvkPC4rNUcHkGVEh
CvQ5xi32kjUVQvWcFCkkqaom9IAw5ZrOPS40gX2A3CVRk1sTtjgWOz64zhnuFJDsTfkj8O3Rdf0K
KgdCwQimMtpC1EiGzS3osCrjEd9MOXRQrmzmFuns7UTEIflZTCqd3llroLeYmoIjZJZGtcYKcqYU
ScMvNwaYjLvMPC+yBSc6vLUwI7Q3sacBHAdKuUQsMXwRp6NvlCkyYnAGRUG1ldm9ERV3pVsd1e4q
VAj+RX/TGTpBhdtMFNmyeYjwP1pPEDD2Ut7x6UoAa2dfWRYwCJwRTzUoylgh8+Ka4AZ4i8V+y+Gt
E2WhtT/FZPsh5mkMaz3AN48jtG1OQmDItjMyJbR06MFfUFJDF1VSd5+iYkJxH+o7nlkE+syZWPUM
c39P5ijtYO2dZ2QaMngD1UetJc+OlXABguIZbRbw4YadIGEuLUN8+Wata4zwaKBq124eIMjOUu8F
kqTNx7/rkXQMD19nVv2KXG8kc9UTPz9ZRhDWNfbVLS/QDPOZlBZekZIqMeATE3phBbLPtgcUIf/j
hRcuE7LBqs8seFJYHrZ1xHl5bpwn3dCkEREujqV+aRlrVIk+ZqJN1l1tP4mJIe0sfyAKkLfAZ2Qn
Z1VAkUYYCPoAlIsGoBZcUr60bpajnpocTDfPqN2oOAb7dYeZUXYTLt5tZfkcaWDDHAGzxUAOOT8i
DH4CW8u2ncF7ytVYPqcK8m8DLlLxm+XRKywJ1XHWcTtvaHFZcFA06L9Vhd6lb//WKiw4J1ApeXTg
ZyK0OmJb5jGcNfNa2BK6nrAZ+svT8+zirvMSv7VSIg5mhCv4DHKNj996JPGNR/nGv0KgGo27NmkK
czJNKNmlChEdIjiu2OJoK8502iEfOAVIxxAM72XWWSBoyodijHDYIaqKMpBphBYFo5+hp+TyqhEB
AzLMEHaHFIedqCVTxZ/64iLL38jRjoqz3C8A4vOyXZXLYxJNG2sG9es7U8BPqtzP9rQWr+aiBrcZ
k2jRle/LxJoGByrbVcG4CB/HKUY+buVD/pjzfMVT/5MaKjyo4FMru98GWnjN9Tu4FeUAKxn4F5we
aIzteR9W1FwAyMS55MbVgwmIsV68vQUHyB7S57mtfDMYCNVSb7ZuvclcycQRLnBWxBWojDulv7rD
S50l17y52MOfANEx+rcE4lZvw5ntgKg7d5k5bLqKQJKqPXqxe9TRKpjNqWYejsqPsJBg1XTwxqd4
G9lkUZrvgzlyT/6q4X2tMFaZNxxJrDb3TfIbms/6/B1G9dUoepwahLCzpx49Y6PDa+UQ5RvMctZC
dbTF2cT2eaRzyitWzS2xHz26hw6WvdmTARsw7MGLGaBWIcGSuLcDD5nD9rywdsqU+cXCgqO1dvAC
WgR3PQ200HCLxFtX/bS2qQxi7cUy0tfOmo9cx+u0ZfoTnEu+Lp0ZSP4xTvNDW7IMhgg/3LGZcJa1
VTERDTC8ALHhrkm2Db7k9HXWT+Vyj8bvLk8+0ukRaCc3Fdrok97upvYfDRcTDVpy3YwIu+Z/9Xuv
s8VrRIp1X1qkNef6stM4oKrWpCuDnUBkLWM4bNxs/7xjwaadVf6cP4l5FP2It1JBg3W+DVVgvfTh
Tt5wac1dNqOa8T51o+8ubABsks6ozQJl0+TPAgPQ7C13GhyZaZPq9mOLXDoEoFpx6bq4T70d57Lq
XlqPoEyGKchoXSCLv0t8QcOvIPGh6mTgZzA2XKUtQUFATAeEToCPmv0Mh0pj6BAmkEM5uKIYyYsa
fYSsH+FyHA3ChTo9vgPr4ZiHOvM7qYQwqep8STvodEWy05Y9QeOpgmCeAkPbOcF9Gh45KQIOKXkr
65BbbuV1wLZWLh8XTomCNirh0hYj94uLUibw+CT2MTWmVt7QqRFJwlZ78FUm2ma1+Gq5a5K9Tt+P
wk2lK6kD6KlrC1nhMibPhW2dKZ7veOrXyoy2uMo2cF+Ybim7cXpsSrTSeo85IHucDNCGkxqDIwn3
Vh6eOkwHbYN1sUDZ0Hw37sBUu940MFQqZpTiJRPIgWQDz3yu9a6BCGb5VfXuMCBTceAi97kpyBZU
lVuN29ByN7qNKsmPicBzh83MEUR2eq1uzOGM6oFK4zlTvaM7modR+9Cpu2pGckNv+hCSeuVUk2Mg
Na+JN8lgQk6BsXasAr7ZgzsBjVbSq4KrbMlUov+8u/CTjBpkdE2pH4XzliwtTjbEEQRejfsGnSLK
TZQblyrb2wzdlvDNOVQt+IMBU7jLZpJ0KrYwoTcwyBPajQI0jekWqhCAfcwXzm74FPe3yKRY6U6m
+VQDV/rq8hO/+VCetI5jRNnlGXZiVA3EzgevXnzrGfhRZQQRNLT0OSMYSs+hyzFkXjH9C8JfF4gO
LgWUfKpf2/zy205nz4xkgzXH7MLLsrb3PTfMUrxqrHvDnyAjyNTW1n3w5OZc+ePOgOrb87xZOmnz
LMXDTc0s1FuuGYbdsmCsSKlasAyylXoz26E4bILUOi6Tt2E5HIHBFB50SrlKicI2VFXjj9ysyTL6
HGPQZGLp2g0VRjsUADT+cM499ai3D2BvSXmTFCTEtPSIZqAcjU4hopY6MDIhs70a+IwQia1rcxWH
rINoKq1NoqgiONl6TMMZ27iAX8MMlSwrCxjB00jCYw+1phzBgEEfU1ahaiKgmpmPlTvVxN+6N91z
Q/HunKqYB5GyJb4rWnAgwcsAf0s0KmPCOHzo/bz8lD5nrHIAIe91eszaVx1RxIxQpXpE0umzAc2R
vgosqmTkpI7aqtLQgNNhpzhfEh6NeGfB/TBp42VzMUXvifGk9wwc0IpILFwPPCNj1BAgVYwxWYsp
NUUNnEKKqryjXqLP4HrkooYdOGL438YPNID0l1gkZhIfMhKmd2iRqlLfAUERc3cxvzbGCetFxJYH
h5pmbVN7lT9PzFSC7qmrTpgxO8NHXUd5yOwRktVjPbz2hbrKSZahIFf6V+jEOdWANN4y3cBQj7Cz
qB9UvTjF8TtH7iUq7BveOd5eeL5k2vqEZoA1M9mSOftxXNjyNGsty3Yq2VkOmiipoo0Y0X9rbDMZ
SvvMJDvj23PA8XgXr5x9MjAOqv0Bfcdu2XoUv3ldvyyEN5th8mhX31Z9gxBGN8m0e77XTNYpkwRd
+raDaFJ94Hzt4p/eyRmoHlr6iHFbBwPqIk7JmP9IvJ4s+6RQbvyR5tx/bZXsTIyXGRcQLKEzzqo4
P91P1rvdruNonZJgOD0aCeNa1HAoVnic5uhX44t5sG7mhR0dEtnWeDD7lWFT2LBvf8zpc2skiUga
zhETA54UIT3Knw4Kl9LG6Jc7GZmbA9JzFdQIbQ6tziDfIDZb82wMLtNaC7D5Swi8Dguexc9x0IyL
Uy+MEDDxUSc6m+Dv/fzRWErkYGwy8+XPRshD4XGJ6Evl2xzBDe7VqXJBczFLczexthPRaqaaW4RP
LaEQZcWPjiOge1xw+lv1UXBj0JYmRC6z4tCAQ1iiJQsj3rnBqLeDitm9CS82tYg94DPDcSJfr51T
o5nBlhU3eEhi25lJNPeL4W1A6rjYtRMqQzTYr30XHducdb4AYLWsfwi1Y+7tW3ZABDZaOFMFLmPK
Ig6RUV4tP6HngALcNc22sbfqcq2Na2/pHDOgy5yPvu72tEAq/yV8Qd3Cbsi+BvN7AyTAU118smxd
+7WD/1sxz3Tpjpnu+K0Vi5/H/OmzHj8RVy6HCWIrR3mQ7zosX3OKE3nL/xSwfAK0StJMi7hf9lTC
R3IdIbDA34s+rJpdf9U/yQolyVyAzRgB64Ih3llscGM9PIHL8lGd7EfSAcWlrbXX3FTXBoi5jriU
xuOsx/12z3wtu2LI84iFrh0OgLt+ealZclvUQ3CYU4ozRlzS+zMIFL8KCjdY4Q2ChIGGI3u38AqT
KeY+FNkewAXFX24RsDQyGXb4K2w2EJglcqSh3cAAgH6JzKnlWwyd5E7RtvFjZYTR+E7WrRlFFCaz
7snFCUv/ijNGuddB7CD5bokRRNOHmGvqvyaFpo/9XThdJnPdISgyDLFfQaqscAQa6UfOplNl1Gth
Yi22Mxc8MntRTODT7ErrpVU/sDtkGaEp+L2ofvmZWGFzNlZC8NdVIAI/Zn+ftOAOyX2Ib1W7b4rv
UaeG2TDxaJZ954XQRc90uLl9c7OcNgQY7tYFSYAapwl3RNZX0/us3obgpWmegRrO5Y6NzOzdT8Nr
hoKYJSCbbWB6PYVYMJwUnlAJ9iVRqa7WGp8B6AqkCajnGxauDb4PR8dE4ZMGLN51NTXOf9IqqoGA
RdIxRV7rETjKUcXmaYle2Nt1Mv28667hUxNs8nYzGg9jaTHW19cj5Qdrc6v/BJUmlVjGAp/+vaju
K+XBbvb0Y8uMWAnwRMmq0lXgejbIsLp7i0mnChmJsiP9hwjDTcKrkbx53U0Pm3UMZ4RAxxAtOriJ
3UT4puJO+J/wfowwWLdypUlUizzhsv2RN9tp7u3Rb9k4ZEfgRA6jR28doOCi4mD5UnfjEz3Dqkkk
VhzjAcG83gNYJmvoDrJ+tp32ZZ4N/muCetFutALqG8NNJH7l2K6DmsNEu01a+uDky0/tXVG4Xf+s
6G26F0VsSLp11Ma0sM3BjE4Lvt2BaUeZnlP9oyJwk1eXSaQenVVvQK1xdhL4R/GOky7ytiMAfwPS
zmpmazjHxiV9W4gTwaux6WbiP4AVbAk4shJ4ZQd8G0zdWf8gS4E5pUGckfOtMbYyTpb5pnjry2vc
ETBWHxNsekxeOQmZeUw0bwvvoEzFWV4JBSniCLYDzW9BisvirtmSE1PMT4nR7qoaTGXDBpa1OLMV
A5UhezD8qbybOXVf6nsf6RPolKQVmNtmYT6lEz4VaQ4TbhKO7PvYmuAPBRc9kyygftPlTIcK7cIl
s7LdatO5kXfXRczJPF8Dvzdku4CQboPzybLgTOIiTrcF2znVDNhBKfO+HeHIqezK4R9BE5PNNzWG
qP/jMGD0jrNb3ZD+9RHZL3a6DykBU/QYjatuyEBWUKIQF/Lm9ha3T7K3wVfqYX5LzN+0+2m5mox8
JwVgFSqfvWVfCsaR+YwksHzjTQwUnnsDOaNKeuE2Ze1j7+sy3RfnNrl03UVnxp/LfLu+dGCJwcop
Rn+sGRyP+AAr5gey42EwXA939jDspCZK01+DPqvh1kwqmvEEILxuN77ewLSk56D0c8hoygH444zq
uTm7+dvkTCTQ3CoYPZUnBpTwLWLUX7RVKzMNvtS5PVeN40Oks2MEeI85ycH7rPhMZxu8/avIkGai
qP/uUq71zsFgOn66ERdxy5wIwDm97Fjqe8JbOgge4fYPRDt8aMgdRws7n/JOWC5CPgEUHhQgetBi
0bbdaoQfGsbycWjWQVrDi4eaQrMfMUNx5+SLmIdLTCU2QRoEZUpCJ2Ah8ZcILrEqKUVl65MAmLer
o4flOHwkwSA7WQ9BAmUKQQfSTahVTwqAgeAnmL9S++pGJ4f7im4Y9Fbj1helUUmw1bYHCOvOhJei
U4FHqGx6u6PgwDKWiIpSXSxSkXT9Dk1mizc5fGdnUGbXdCANAk1C9VHll8L6ntvTAJnPyG9pezTK
00LljZwCshUP5Vf+W5bgwB6t79J272wmwrRod9MmwjevQwx5R/uSWptcgde4sfs7i0gWD07HjqFg
orKODn/2S3uch6eMxZqA0rT2U0wAlWL4SmQyYLh3USPGPHkud1Y2WkjH8VjwYp/+nUN0UiF7rebi
8Av3HnbkK80GukcWCaQVg9+141tumxsz5+VLVvpgbULuuSzdFB7qxFqkUhHK6bMWv1acKqyOl97z
2XSgJ+b72+iDTQ8gCiQlfYkH0usOJVnsTXwfWUwKWh5bDitMaqSO3fina/vcDB3f6Ik/c+pd5Oxj
7soPTcQ/OQHNoA2AxN/F3ZE/MRKFiLKL7gOUHP1B9oNB9aRpdzo6RKTpkvhn24c63E7dzQyoETpv
43BJS7VTpNuAqoQ5vrCm5QOk/WKxSFkjaoDYNnccyrpAhJLfP5Z7ClkuHdeNc4O7M17HjlSkdqOC
FGBwQqFi5x8YKtZxgKEOx3PFNIXhvIKeOMfl1qFqdoZd+S/syRJiXB+CzalxUmFvgBM8hPT8SrBr
22kz2oQoMMmsBgJHM1zTsvEBmG5tRsZB03xxzGPNuMNvY5IMNr07HiOz3Y0dm9V6ZymvUYNRbzzQ
1u1CB3B/OINJVw9BRFAzDO/K2rjW18y4pBEpFiOBkU2iN28IH3GWLUNdrvNr2u2n7l+3DDwkvmIM
q3o5KeBNuriHM937VubhsikOuUJCk1Ec4eqIWwWAJtSkneQPCR2/0qmXume0Q1uj0i4mWBqmPXuO
27aDWNNvbXoS1r1d+1kC5Lyr2/AS0CtEnzIil8Kf0The3oJutE7nPSDq0xIejXZYjal+57iI1u/t
oroa47TT6nNSco+j1gko2juM7X/CK2YOPLN/XoLBn1NO6dy4T4MjEmzaa/C/27K4i4hsYTdXA//U
Noo8CAOfz5dJXdRMMHf7N7c+mSR21g9G9xZ/lc0lVV/col6XxQcPjtyIsSw3We3W9psRl5go8g0z
HQMtDCoahN4pvhZ+O2LFj5gk9JS+iSStsfaQnLxOOogptD7dKgy0y2Dl9GoVZetHUqX+vDxgFEQy
Sl68p74bc78SNpmKa9QLdQbf1C6SFPnM8+gujzoDdLRW0BOvoEjbGVcOIVksV1jMyNKPRQlJjGX5
mXYfcyhLk5azAUw8rvFPAJP7RYn8miGscq3ab6JwaP1J7q4BHnn4OXK83/chP51ePaoqfoFLV0XU
3CG5U93a0sjfQNAmSu2Q/lCQYFLWaO3zbKmHJLqKTUibngcNHAsKDaoq0b8hQgOoQGVJOWWN9B73
hpvDABEzgrjmqd2H4YKmaym+XA5bDOFAens0msbToN/l4dsIAv0Lu5ano+R6CdvdLVDsVc2LEVh4
ucyjrt2zkKfFIWqYynNkLYXqKlGtYwFbLCkpvF/UNuHxFRnUyK3qrJ0BPanDAXcxND6F4BC4qc94
NkHBF9ho/Pv5LfZIgpy9Cwtiht86CiPZTYFjQGldscJiXiieNRZ7SUDCJvQJRnNVg8h1JNOEOZEg
zOquvbK6LHJ4RQBOsFy27UG8rSh/MLEG+lYAepK5B1jCBrkFBUCAsLShQ/irNM+sKMW8ldcJPm8i
HXiLSpXjB9ZgyPRYrZo3i14A5joN7THXDzF9cs80prE0cipR/VraSfGMC9I8cgQSwpskLNTgg27K
axSAr67/Re1ecZpbMWMmyufoBv/RbFHxoi8nRnm0UEmVG5tdFUi9HlQegXpDO/j6TJiEPZwNHj0c
HWRchzEAbpCPLZVZiCDR452uh35vmAncsnxV6fX6Sx9u/H2rvCIfxUJGf7WKo1Y+iMqcyaF4ofJj
yjIz/LSsZhN1fEEO2gO7/+4ahAwONJ7ShaBTYJZiZsxihNK4sB9afEoR5ZPCvlQJbzF8flqpTs5X
g36IeAKAYDu3dn2FuhKryGWgPlRp7QIOe1UnDIcEVCgBJkHgUz3eEqKyo1IDWadAggLRRMBr4+o7
y8Q2EmV+XPtgGJaHGKq45rDICq0V98Rqcgf4UveNanFzgGUHtVe0G9d7p/R9VitJZO5fisnazQEp
2TrGsxh1Gd9bTuZDTKdb1Rgo7zLtlwqLw9CPuwR8HYq89mcA4WhpL55M9IzjsnB9zuYhK28IPSf+
EOFZySnGAPOtNY/JaHPVZUFVk5hNq5gDxBGpBkwpFHxi+6MSOjCnEmEQdzqGWwhkMTMvzwp3Wt5e
0hqdOEFIOVKs2EIHGVYrs37J2fBONA2Kuqy1GgFTwlnEz0Y97mAZ4h9oJyJ/UE2oKDLK7ovl5M7o
N/TOjDo3LcU245fOPSSG+hLy5ggde65A4dBUiMoiKD9B4IzTJmeKUHkHKAx0E2DekRSPzRrww7oE
psLfw0pUPBZoiNu83NQmOUvmM6hwL/T+gXHi7+CQFCwRFnkFgTpujlAq2hYfrOzS+f9scZuyXU+I
39JlWrV9CNIYHDXoFJl/jrW5UV0EYeBZPWpalTmFrP+T4bMLz1oePltwRAuIo53BRMAjkgL8C8Md
0XEs8W+SAYJH9mrxQ+Syb1DLTQEsu9IAkW86i3utmjZzk6ypkYrwptcuSefVumSbnsXnAjDFwJId
i3XPvItJPu75BeykyhcsCYBigyHBJMG0Nxqu38X0dvyIrKaEuYcKPEZAPQrQkivXdWl/zYkNL+LI
6DUzFqQwLDRhxsmh66HHZp/ImENdiB97mtgvoQAZcPdpINsZYu9UPj2hlAmvGvksF1LDAqzuMeqB
KELIXzH3/g4hUmk1CTVjfidAUqwwArjjASjwwKAvmNpLa1xE24IvaCaAFP1AH/cbM3gv41eP7Jmh
+SC0kIQvvB3qB/AjEwQBYiylzklnYmdCz55hksqoc7tXmWLZNXqIsL0zgLNL42Az2CKqoaf2MTg7
7EfxR83h1Zq2HW8yB2yBXY8y1Qh/q/ASx6glkj8NacJbO9DqhkOLWB9v2hB+U+RKk8nJZDpnge9g
0U6YTNNmB8UL3dLFaZEwwDRvMU0neJeY6MaA+LHvdkbOYoeVRnpwnb/deOC22IxrH79mSGsHVGB0
vXWbwLnkG4gZlYhqJA+6Y2+YPk+UsIXUaMtRV3ZPDDAUNlq9Ge5Uxj0Ksykj53saJMmFWL2Q+3w6
VUr0mLACWfCTYHaNvBe5sER9z3mht/cGOAal0kAk8TS5XD/ByOiNyANGaxZ6/cjpUReQBcVgGTGS
EIr4HVI02SZVAMeYIO8t1v6hjhILEK2KKKfMp3tU+WnpibDIcykme+5WKIbZfPiM7HqHJGAewjsH
GU01PPG9D/RlI/8aLi5tIariPgsHpgzk11fXATRPz5gfxhNZ34V2zThjZ+VT06+kCGTqY6SgEkPt
2m/14FxHx0jfO8PvsGCnnu5Sp3+MbGPTp+1BSyC13f6GyhNTGD6Jio8xL2di35D6YBDLxwLA5IGO
fkl6XwKrZNzBloEtVAkgJGenYfPbQzXljcONT0wbEIPeJOVFpI26hi14uWThDfQKLCT2EnYNUVLx
wPmgz0teMOPnYXHNuPL/4+m8dlvHkij6RQSYw6uVoyXbksML4cicM7++V90BBpjpvjPdtkTy8Jyq
XTvInmuSEcELhy0hkpv27gmjtP30VvPssZEsQyCtoRoARt/5WiUyw9iBNjOpd6HjEeG9V5VZnJJq
IGqNhlDz3jyTBkch3cICtKPU8KG5TKOFl3b62tVAPtNLbuF+gD1G1OPsACaPOP9fpDAgdauxZbeX
yo04rQvRMu4hT2IxjyA9kgKE7adsp6XYWVf2tcYE3pkfPJEhEg6X0vDaNSw9Rktp9sPl5zMcUahI
5Csr9j6qpo12sMxd1p0K75bOHwpZg/77FNrkCtnLunv1vGEdUd2mzm/qfJTjBVQOz8UOfDpJfqzD
uMx8XJhOCuaoCdMMTrcGezWLFBPPRFEbAq+iULpb9Zs4vyYMktVhS/QgrEQOAjYstT/p0KfrusCH
C49h27rABuiZkZRBjj5gwKeqIVf9VSLV+SchqZThqG1N+8lTQzgrN8s5MR+jfEFOT8Sn+etRK5EO
vBya5rUlVyUijmdqmk2ABXqO1ZVFVUOI+ou81V3ubyqPTcZE5of1tf+laGsdNz5USfpxUu2Fg/Oj
CQdXaF0DzGliDihCTmVjbzr/SX4WXh4EtSnPVx4vvMcabZlDcHlF/ctLwZfqxEg3pJJUrwwOUqxs
O7jFCwDVa+G94woxM5kliAvAvEa4H7GotUlQQyIvcvzTZoBayhDZXrU7aIeYxQrCg0zcB00g6YCu
x24Wg5ni70CBX11pvF3pPg9sl7X1brWfaORYWyU0tpBAGDF/hcu7LnST1/JDeghvIkeKUNL4THey
aJVTJkA26kG09qH3ZfvBsW6QDfEguAosxYRXkDE3c7t0DyEF3AEGGlNOm0pDdmTM/MVClmhBCA0K
bw8/Y1NOwOFCbwpQu0EbVWUFNulC16F9Hg+TB/kIdBOsXofzSER5RWGogIzCvSgpY4XaW+ebJMKN
Cc/wBl48vkPQZqAHDM6TWy0ngCPXjpbehc/zPm3ziy8ijojYW03Rl4XDE1aGPBmbOkk0IwjWxdCT
v7UYmLpAVeqUbakVFCBb5BFp7SyZ66qSbrS2y9UAD20AlFfG/HnW6+eIqWmTVmu8SqhfXzwFcWvH
OL+7S46QZIW44B90jgwePVQcGaE2QoinLurgOOuts/C9+qnuPigwZM7H8K/M/iQexVI3svA1foI3
Mftkd5FzX9e3WTmiRKVlZTULMmqRvzznDPnTq+4lzBbU+iD9Muep/hTXKYUcJ9R4q/Vn075GdoaO
bw1laNPZJQpympWMGX2KUSestZSAuj3DeyBEuh9BicUETpBtgdXRBkDboFACnSQ2uPZfoUFkTFFB
1UZ934HtCoBgQOeZLPyfFP00wPLB6rI1cMVgZjCMkCI0BwqOctJiHT7QKz0AZQsKKNySZZ+AcZI7
5VKvy0fppuPfkTaNvu1RTlTJ3SiOWNTA1hxYcQFBB35dgACFuwK/YFkoaLYKZLFiSw3DvauyDRJT
sUOgKuL58/8xnnXBmhRqFfZ01UBa7SyF1BA14CeMZjg00XR4nL8ybhKktVNppFiMBd54PreB1n8V
VE/Ubxtsf7CbwIprxtT9yitom8egvRKOIM01YcaLHCSXxy/KgyTFPQO476f97F60exEtMZL6nD+N
e/Ae/PSf2Y/3N3/C7tbuzn16mV7663xDxfg1/0Zvw7P/6r+6r/NteNa/3ZfyS38Hpzgt+vtn9zje
uP/2Fx2/+kXvEIUPpON9+a/GrWT4CPoHjk1yyQetADx6l938S3wr3vt39wn+1AshN9/D3/yc/5Yf
LTY1S/81+B5v1Ig3Zk7xg3xFBf78lVqMT+JO+kv7S1/WJ+xNN8MWtOzk7FL+2227rcVfp4P5RVBS
8FB/WJ9EMKzdrxlcO5T/uJfGWCqew4TwrUoAIqonbis0ib2yclb0datoQ/rIpn3uTukaq7ff8QBn
5eSclA8pvrEMo6P69o8QKhfJKlvFSwRGC2yctvbuIdp4TxRex3QHLnIc1+be2Bancksr/jCsCaJ7
JHbuXBz1Z/uCTee62Dib6Uhc4RmN2sHaOut+lzwlZ0SS52jdbFG+bGC3LIifP2SnYO88Fcd6SyP0
gRBz8d4sL0+XY8c3eLUfCEPBKo+jaNEs4zMGtef0jG3PpthZe2WD/AZ56oO3cfaYYm66Y3hQl9Ou
XugPxaXeQIhbV8d+Ze0hPSynJbYDO/UIZ+kpulS7+AG3ZJL1IJ7m52mpL5NlsdZpdrftQmnWFkOY
mcI7wbwBgQ+Qq85cKk1bWkqIw7zJjfqqhl+j6HPGpVOp0I78h0p2nvDg8hKQJWphC2CY2Ur3X3z7
ZJjgMoryUNGSTz7P0l0gtIHTM3MUVeUKaGQmPdeJpm0/AXwypx0Qtc1Rvmo9ViJFA57PrvLbwZbw
I6A/FuPMKY/noR+8O9E3IBV/5izE5aJTyR3l4PB21fQL9MvplrLLh6j/RGU6QzZUOga5zkoMKCiJ
lAzbYLKJsfnEW++vMmA3sWc+uEyrCjO/jJUTLosg/SFes8qBJdsM9sKoUblHXyARDyk2Q4bQuWz7
nGv0xIx70VI9iJyg8NvH0hl2cOXhHwDjAfn6HsJpGNTjfELhCCxzUNkp8Glf9a3KPsqkTf2R5pbf
aeM9gbIP9nzeMXjH8gd2jM6GHqGkIKqoiihPVqn+5tkDfb8to/8YUcTY7X3tSqXyYEOvsvCQTvVL
Y14LYixqZDtk5DScVyFZlY35IYgLZz2uYEsJes+ePOrcAq90UACYjr0KfFlnyBeobEb0Yu3GQFbF
YK7rFQbq6GI6DDzsfzucgVKB45ZNrXFx4rWw6EKc0JvBC0trb6cLF2yugKI//1q/hkFYVbqvp5vI
KoE6Lcw/eJpVCiyO2r1bqPHd5KUmuot7FADBBY39Wuvus5nlpH0+uT1EDJLCAOseVAPiUX018Rhv
i/wxUnUkaOkqQIFcON8N07gqOWvGZwtopnpMK8Ob35BqGsK0z/6YKotgoRnHF/ZxhLRLhTaFtOaH
IMTK4zvpwKKHPQNmjBT/2Z2ksEcL+L80R7b557guoMNzTnievZ4A6jHo6vsbYD+uYiZVLVBpTnlZ
YmIs37I5NWolLuHPMUgSmhA6SgPwxAKQ0IVYRAVGaIkCJXY2sFeHxB7irT2Zy7I4sLxvo/+mUSkJ
NCDtj2/tPHorMOqckN+ueS6C7axhHK+Qzen9UT+qMKcDnKxLZFyRme/gSFFpKuoXh5jiWtgQfCKr
52VwFk6rgMxhcNWd+3R86jB/lOY4u+YEC7ZYPsTBXoQnqCN0HSfWBFg5j49cBSdkRaJXmcAgCact
yVUAYHtHNGHOnRvLpQdSB7QfCANCZu3mb9xcykihoINJRzkV8pMYkecm1oiMctU/EzgiD5QTLl0S
F9w348IoijNzK624iyJWdMMaec3TxkFI07iXmdEVEonWPplaue7oQuTwVTQDcTCR08CcOOGS3KRk
V0kIpOlxguQDbESzTh6ImIm1BRGUuD+Py9IFsH2AmIUmFFV3ArqjjAYRhM3aq6292ywUOmKjeRIN
mUufgGBv5Zj4hlwT88vvNjXIsnlzOCiRyFgfY26gVIi3hXpuW2zE8k2NYw/uWuLXjCvWgHqEdsLR
NqYGjym98iqp7EUl6MmIiyI3sEiYMnbbHD22Ja0xRo6uCYYb/Hk9dW9H3jayqRSPWXtlIcop2cT3
Wgm3myfjwpv2m/uMKioLqoXL/mCalJ1utkftxHL10UzhDXqArQ1ETRCeJLmQGsB+UYG1TIxch3bP
as3qbaCsG1Z6cO/SN0HdzBTgpSQID9LJDF2O3IeSGyV7icx94V8w4+ORQoqSpWezzKnh2aNjyTCg
npZJDO5JmFmtdGU7T+fSCVHKkl6EYbhuKjc0yPg0KbsJOoWeXUJaRQXqGx1K2Os7QlKPwYg7d7Hi
bqS4vbclYs/ummTJtQ6YGDgaQ00SUzuTDXZXUpflUPcmXCu2czq+5X73UHkzFXiaXEc3/4ApABiK
OFJVv/O6fqSvxhoTbVBlQukg/hZoCG/3ANcnMUYIlfIOf6acO/xuITIy0IIumzs1OW8p6wBV9qfW
/42psvZ5vyDRwE/bNxQiun518PxQAYd6/GHnpmZU6/KGeVjw2L/OSNbDqxaXMPG1xRwjDCWb284Q
DEGqabVk35vsdem4FOnLSDHZkJ8z2JccDtLg5kTJcgPD5urld9mCRVBY6OOqjanH8CBKwIPoRmcE
VzZqxY5e0hrKQ4/cumdchkFNM1YLY8w/uJWM3JpXVEHpcJP3gD91kwPnby8j05RwwLa99BrDKE3q
lPKLidumDO2nEFZyOaUfLq2d2P12KhANZES2lwwcCXJXYOG6xcBV6yDKuTvNqInWgh4E0mXxb/pT
jgP2ivYoxoFyICcZm2KdYQFbk86zxPh5Gn9pMVGebuRdzyyGtRB0wlnbZEGZQGbj9azQFKUVgwGI
jqF4ihdw9lIH+7tmoyfpqhdAnzaMwakKKDB/8lVMQBNp2QeHyCvG/CXvktjkFRDD8Z5RlnXy2zf4
5MDOSXITF9D0pYhgFsdA/7kcXzYjapPfUA3FOXbSrZsDm7FzD1kp59wMhxUyIL+zQsnFGYod9Hp0
3wVUhCCNtwNJoNWKjUFd44yNycGp1j7FoiyB8Tu0lFXxis3P8m74IhnY5mfKDy/CzKgbUVkqylHY
nbqqH3kR5WpzYUjyQraoBbX0Z5yvHjSYEtVZZrOtcAOq7OgnnwFbfEzYYWqBd93mgbnVhBmdXzwM
nfWgBzB5o/tkKGsbMIuDLcLNL7J/5RTnaJebJpEHpYL+rX1MpCCJmpUB1k+DGKrKyrj8q5/SbG8z
WR4RXxk8b9FgjXRxPTusdqXdJ7hMRU/Cn9KkpiNDXy0AqwkP8ZbUw86aHs25WQabkJ8e0+8+WarN
NfLcVdNQJKElEsN1d9lDx1EIosbMNdt7dAJ5TcRxC5PM8bfyMDnxHKzDRDfmEI1CXHITHeYYAYuB
hXkBhwLHQqZ0LfmI8Sbz6z+SBc0I8ymL4SW29ZVtLeu5Paa4IUjPTUmlqi9WTLredMtsxMSRQR+c
7hisr5vWPWX0dhOtnmrvQgNJ+8ReavQ+rD1QwmiSTT9Uu5WsFjXpVnVZbujavENJnEtMjRhIVjNS
XWGsMhDpYOByX5y7NxKZyMsmN2vmB+XvCQvZQeIaefAn7/zmOqdTF6uR+zgL/LePGJipHbetVdBS
cH+KT2f0AMThrky8tRgPIV9cFpSLSHmAfX3rO3C3mhEdapqCYUDZDyaq0RQAd8s6gj6IBquH+oZU
klzjiqmIH3wCWgFFmzpGmH6+9jiOmnFayHvLLHIrb9IMbSqDRRvArsxxGwyM+CVV+mfH9o/iX5cH
nwABt0qHXYZvApAcj0uzj8X0z0xnFbNZadCn/fQxg5vLCx140PsLaHD3EFAfjxYGnMtZBRakNJLt
Z+FaLF2sS4abVCoxEhXAKVkFCoE3N05rhwwr9BYKUzW/3hWMVRhRV5z3kjtq3thzLiOGAZpzL5kj
k+G0DplhzCnupszac2Nk9MiuB7qg1VdwkgRotJufSszQZISj6EcfGUUXkJlW1Y9ZIPQ95VpbBM2A
K7+lZrZUQLYwp0AZSQYjwD/HBZLOT+zn5FBXDELRdz0BpxmhgiajONd6cfwNyWxrwlHmNFnXXXFw
6vYR2ZqzSXeTTi6k/ohk3tPP0LyiAOZWOj7ChvX4VvR97KvSHEI7hmG3wncTj63ab08dRrdpyHUM
lHC0VE7cHZoO2fET2Xj3jNTPpvvRp0cS+Yr82RtxEmKb40qINtpm81afd2L59y8WF2AIg+eK3hIW
3IAeAMWbKfkfXfTAJxaUhdAKmElE1d0WlxmA1bFbTQ5drgFOKkVe+qSWXCi2+ECJFaz3ScH0d8if
arwYS3d+DIa3wXv10+YEGyoN6C6DRzPdkH5C6DiSfOCEDFWwB474idQk7jn2YIxI1BUSKCFB0Hnl
cOgtMMAKJMpmBoCRnDisSQWmAYn5C4gxcroBDzFZCWks0J8YEZ9hnloGFEIXYNRnk6LGEv5HxYAv
4aavBrQ5oTioGdbCkYMMx6++UnRXea6uR+PPY7rS+618OelrbWg2RoWC33O3vLmV9slf+WAdsr2L
HzDPiJOc7GTyUByGK/CUMb8STTcX3xkOjhYoAflFsZpi/YP4hf5tRiKrvY8w8Qk7iYnHljDCoAWf
qaK34kCPif33j+1g3OMcI8yQxlDBoAy4i5sDp8JnbYDml80px5SWO6Gqn/SvTCkz71Uxok2HCEWD
feTdBZiWtiXhoK/mZR9ZBCNxTKIA8LxxEwXTFQ3BDo1CE753WJXZNboYgsdQviXzj/zoDM3FxCkE
IKiG91YHw3GCdQ6a6gQTIV3WodJudXzwcuM5m5RN6/1lRA4ksM8NKn6sN504P7jjytD6tc9Aaai1
na9HzGCh8GJKzuARJFRh98zWA3Zm41Gru4f0phtbbiysEUD0FsFuAwvIHnq4lMFKD5SjkTV3Gpow
vosPrB+X6BgMKna1hMr0XNc3leLVi+Zz4ak/0ZTAaodVBh+VCPRDpXjPLBuEsO9yjgY9OVrx2Rmu
7IGlcowp17IaZuZH3gL3nDXEVlipL2IiwLXmrZuKE+uxpK6HNmNZPnM+cu2xTaelN+ev2kaeh3G+
0RtbEwxu+BvG76rBEhRblDw+GI+yuOv6TS3Jhm71heu9ppDHi+RPFkhTBqsW9mQ5QhzMPzvthgXE
upl51nvb9U/1N0KyxLwa7J/TyMAPO1At/IyZUZv9BGMdV8r8s7S9ZeApDx7RkvjnXxJ0rOBEieVt
2qbf2AQnVGw+M3SwhAGDJiJIX1nnertrzP7gqPkZ0Yj8brXD7MkjtrfneDPxhkBEEH8WzCtK88/t
I9TGgAdQB/HNsnwddV4Fb69bFwytQjs8tN7P8O9kWIr/Y1aYG03jIQuUDCUCCm8qbtsM25PYg2iz
x9OhDPZy/sResGss4sma5uCUf2J1pyYV1v0C2QYwVBwSKi7z4LKaABc9ZlKtD0nEJd4mWrgwjoon
xlrp47+qnVkjHFEkRwIHLdwaSBuPcLX21u30mDHlMJOjm8DEUhF4owZU8FFAwanqcHEphVKE3Tb6
0Y7l79oeWiSo/+G5t957D/pLryPgCZEmFCsKKtf32dDOHQRydVCZk9ICNuNay9j43HljYiLtzDuj
OA8cIxMAXRcZVz1ia9Ybeg2ay3iGX9etPIP2ugkxWUQMACdI0TdOh9gZiwLcp+wK+Vc3LPKRsAVq
TavCQS/R0RFrD7EL0AnYXKTs9/GiJv9L5p8Utq7UgQVJPnQC+s2CVYFJcKre0jTZR8aTPcCeV+GU
/maNS7R7tQpN6+JVz1ZMmZKqS6KV3P5lcvS1R/uThOlb2nUY/9wrGhKF00S+UgK7vNBR+b+2Nfr1
UM82g4f8AK89zX5v9QrX4RG5GjqjZWKGh4idVA2xV5nNR9P/FQOoLGlWCXQNLwN2wQ8tMZbj3D5M
trLDobxH2DeEPyN/a5mBN2Tp5hDkYWWm1EQwyBh3hxpxYiH5NG+B/uNwW2uLw6zHe2rsaKHxbawp
aY1pgdEFgeQGB50D41g6WRuuIBhFhoguQDc2kPOHGQvjC9VxV5r+gptAPH9F4Q2mJ8S9Yj111S5A
Ap2hc5pLGj1j3oavfUVSvJ1sp/xx6pj8Tza4qHdKsDHssb+a+2WWUWr7wdtUhrDW4/OQ33xONQhu
yzG/zx1mdDUbb1IADohep34SxnPqNSRMlmvG3zZUv84cl7WvHQyX5Og+Wc1De2tyuCNNzAz4D1eP
wmT+3QAcsExy3VrMODnpsX0eWpkJcnWonPuXJviefWsVpZBkWuxGWWKZ+cbGmlXaA/1N/xmPyiIp
11YwnuMRlxAzv479z0zCOiO8kkkTkSximi5WBrRZaQmbTMfhb0LzaUVbFTrmZDzl+GiX3YPt/RrT
l0AGuD/It6hCfYEh57dZXkPqFsCMGttPtYHB5Z3hGc6Nhm/BB+ZJYsMxwQC1aefGGu5oCPYMb6Vh
HRk0q/OMXUEP5VvZdBGqU8YbbL81JDJrT9UdGc4O/0Gjmx7fQ+fNAQDJoh+YMLkYcQ06NreM6Khv
/SRYzn5xA+LDggUe54qMQwWIt0vUA81tXzUHKWhDzhDPCNbmJa05XiEzSfsm3z6TGkXvUEJoT5gI
kQOSo1ffc21lb5wVHiIzKYOduzeaFfbz9o2afOdA49KweE0qqkS7XWhuvhYMxIvMx7y3V+IrKThq
xPzKFbsj3MnhIwpn0aNEdqh/c6aPwYD/10ZaRxrjZZTkp5w2qmp7JtbMwit/h/nCSCCHdYkYvxIG
0QA2NDOmbf64bA3nM2jWPshqC6BTxMspP1o1g0gIfZRd/yxKQDR5ZCuqCvAmsly508WnbK8zDC06
fAcQyzH2PFJA/UVAMyTPc2I+UQDWBTxeHQtedZdXdwAyk+dohckyyR/HpybG6A4ankoh3jBgmGr3
qOPsH6cvCXnHUGNJwAvD9Kd2c+JJQESN5ggChI2YlvPXbMuuNOHN2vIxFeTBgcloSWEQPs4Y+Qy6
KD5oD6KzRwNLckAGIOQxE8ckMZsO1YQFN3XtSIoAE8taBUqgASzk4IfPkTnFR4JvMo2uwLVu6ESM
X7V0obEqzZWFoWWPZsRJYm7vh1TNP063A5mtnG0WA2i32CA17UYBtDaUZqnD+dMCCDDcmsbDGSbs
txYxP0Czgpk0WrtD01vpZ79887AEhPhsMya1wUMs7BBDtGoFogyySRfSmUkdqNMlpghf+IoRY/28
h9IHIAJewi8FPjXAiTTIqerJArJIXfFuXyA2Jx72yWuZJEd7oVR7K9Uet2IxXDGrA3WmfWMggia2
28VQRujLAps+CQC5xlxZx1Vfse/UgGSlHJSYX2Tb0XMES7Ly9Ce9Q0dMFQ/MjMT4Sfp6hiirRh3x
rFOBwpB8+Iz9B2frOjm601XW4Z6R8DLiegJUCgGiXhVO9YonJtOjcCVK5cTLNtY8rCsdaJ5RRuoS
xsIdAHKoGIs60UnSL8TBoAtA/XhBpXiX6hzfIAWCR1mATrKbZPYjdLK2/jX84dik1gZK+lpqYQuS
Wsp5BHGJ82vRmLT1bvPTZfE6rd3NjJNBP7gbeR4lW5qZa8BryECpOHymHVGlreJj71b3yju7/sVn
MDRBM8DcjbHMrsB6pvTnjR3Ap3LvuVVARAWonfNVFnzrSGQghbhUPTSmYlLeBRo6oxMefpGDq2+/
7a0JkzisfFvgST4yWLkMs8v2E5dDGhQEU+twMxDaVCrassfvykswt+7/BhgPVOJt1FxNz19GRrhH
s60qhGbpPizQx1SBpwaWqun6IYhID8FZRdMPek15ggnSHIBgwmsg9zGtGOqE25zHNLpXgHnPFktd
GAq8+Q2KTKqjrNtIr2+CONm3rsPP718HjNfCKjMwhi7OssCEyVZBN1HA7mUCUZ/iClGlMxKQhWED
Fcxcq2jfTvr0jp92Fbmce3+2R6UAx1cn28sylgMqa58SpoGsQQfik02jneoQZlAhPDJ+KQLIrG8X
zTxzSXjszclWVoeMzZhNaQFVbFYs0+QXJEdUApEPq1v7kEUOObMxbpn2DjXnX48X7wVk+lcqglIN
OnYHRbweYmMXzcVraW4TTBI1egGyOTLokLcGIIvGnzaQqrcdP/03QfNs+tN/r3EdPaemsfbd6WKp
1HEqa4ChBwOfcv5AswtTcsMldL2BnptDUNMxe9EWOSqn58g3PwIM+XRGxikBdug7LZ5pf/LI1NDR
dGmInxP9D4yqHv4EdIZKDCFKDV0kzIyoQIvh9tAoTe8epscD83w/HwgM9JYRNMiMzJ3puW6vYAXA
xxtyVqi4AuhYrf+cDeFqRBKt9ONnBYJaDuFarCJlOCvQSltQ0xolWwXOTzxn3Eh2UucZ+EddbHwz
i6F4DEAw3Q58GbJUzuntUESQfcFQiY9sxPU/wueH8hOJJ7wNMNgEN2MjglxrKiBd5Ce8+i260vYk
M84SoBCqCyi62EWCS7uVsuKMkLXG7bRD4gPgqWWk1xq70e4eghlTf8j6+kc6pavZD55LIzw2JbrZ
4s/l+v1YPVbtvFCm7DJmTA5gR+rlRXcZ/u4Nw3uXKm7S3UeI9aceRSlb+0a29pGjw6K87eJfvG4J
uf6w0afXfb6W+gUIfdGhTLWxc9XqrQ4LegCyc4dqMzq/JSAN67yNsbgu7S0U58hZBUGHH+4H1lDs
QxynATiTrS+Ymqwj/7OLzIcoji+C8nvZX9ndKo1WuiQt3np34UARMRZVW1xZoTRivVxh6InatLGO
LdwBZ1/BtceaCfb1vIStt21pJsI2Y7z40sTflHhz7q4bEBcNWx8L4gkA71gicpWivJECQNg+Fs5D
HcEmRVWcOqRBVGjILfHFKNzpWrEhOeyWLtAfh7DN4vMT1g/notNXwjXlGJ3K7GLF30B5jnsPmADC
gFVWEHx++JR8aA56cOMUFAdUBw/oaw5PqWNr0v8qjBUG5QP3ep5M6OU71Cqg+TNG++QrOgPkpgy3
SmZoLp9akRAVWijCqOX9pHu1XfPishcCudEw8RtG2mhs7ycXV9Bdq/0JysWbIKkC8mjIPjDOLtrd
vpm2FVwcZk/lHLLHYGWGP4LtboOs3I2uv7ERqKAWcfKTYOe09BUdbUrZOI+H3vnVBqaHBcmAXL1w
FUJqu6Hnwv50XrQhZswwPwg26Vfzim5Xai75d1oxfiSRgW9Dvw4Vy/3/MLKZbtwG6p0pCE7E0l8o
a6XClTqCHZGHFc83mxepbg9T5LwHrATGttI49pw3Us33ADBV0FG9vMlAIS3mBxAtXH7+qS6GfVr/
upC2Pf3FxL2zAdqOkhunkKk3AEvJkhpPnDcN6x4SLjPAH3OvXqieYs4e3edkZn4mxT1HBWNQLzW3
Do5l6ovCDKtH8C0Fb/01Um1QwVnZhjknOkxmOhSVw4j8ixHITFxwwpdrgNwTP9+mlbL11Q64BHpw
/8WwXMq+lqnEv579HpRUKNTIUqrLz9K/aHqLDNPdyAioY5GT2yDFvMG0xoMi83vsy4tUC9JXYYBB
+/fPR9PXj0SvfQfUL5qOwwIcrCFu+EfkB7HVjF20pvanHQGEl50Mvv4QUfGC+/QcPP8sqI2TQfGv
9HtkBwAAuFNUN8O9gvEQ5wJVJ7Eurv8ku1pnNegv6qWQQWUJUaOwjZa/qj1gvX6cGZRB8BmZpLLr
eVDstAj3NGlkZKyHr13bITnjaXDBMlSIEwz06mtrgC9RvFF1R6a9Myj6pkTnDiFE58VlKIGbHLAs
tE3A4UK7JpwSdAAUkvGzITxWcJp3jSAQxv0ob+YBir6yiXNCYemUgpvCoSp1vM4lMZ5uUdIMt96N
lxBihMaAj7A8DjYXvkpDd5NR4KWE3PJ+2kP55OfnEZh2gtvPDZSbZpd/ObY8Od2HR9IXVAB89j5g
s/IRI/ZFgVrsUy52aLytBn81maK1RFEFf6pzy4zDkH7LcLhQa6EEzeOvLEeloGQ2oR4iFsRYlYcG
LZGh8S1jkpewyMnjIxFDequThWgsGrgxPAaOppzZhN8PqO4IfMiuGgYknIAFNWxbSYbypopxWlRC
jqknl/dNG+4NJrHEjw2QrzzlVs7A53i6rEaQDOKfaO8SyBuVHBhHKakA37LkN2731A8spJlh3Hjy
/PQz8OkeOV+4vBSeKbsjTrIcWlNM8VUwgyUGHD11meGBI3Hx2oED0CGhrRjp/BhzW8im5mrndJAD
AoRxDR6R7DAJw/qpY6FEn1OOIqD5aCIXP35AXAAaGSab4dnmQJmi5OFJAUxy6S74jlybDUECKOGz
BBssefh4AnIoEQauXmUdC2IDjSZklmIMv03xJC+5eHz3LaIv5s6SKoU+W7Y0hdLTcq2Ljmk1gYHi
5C1vk+4vxQUxRyhqqMmeTRcMnlXB2zbEwbJg8u29BOoHR1BwaoLxwePeaB2sGZ3hkbfBG7aCk89m
1Mqgo1yS1mEiRaKKomiYghi74vxuKZfOgxLnsN8+yswcnHSpMDiceTB+cEgognP310nMh/giE3TE
XDNwdkAqBTZ2wd1DqKX0d7JSGXwRvojYVgon1CRK268CGnhiemgYGp0EXQAj08dwcdMMG+YZnING
jMEX9xuVCU5iAYg88ytuIv+olAGe++hN37hvV39p+CSyIIbVMqGqcoxNXgMovFMwrYUT5ULm0Z27
tBgakc+Wau5Gg/ed9lv81/E/dZ1kYWfqyguS46jvcBGCaxXg/Dj3EDQpVeBFx0hguzBed3CW3Xkg
zf7Kvi2PkwGkRq8lXKAQ5b/jvOF8R9/JKRtgPlrOzpNFMODgLHCUj89yXyZDP5eJitvMFUth/ipm
rO3gk46jrRB7u5gCqKN9aT0QN2a4owWjk4NLZ2uuWOjdR+tpR7YXHiJvWG7l26achBTFE2zbfOFI
+4zQG/Yt/5bq0e1yRRqvPGg6HXwSqRem91LM2DYZjEa8VC2mNXXLNoLlEyN7cIzoV8PadIoZTVHd
kL5aQrv9C5uz1JhNsMubV+RXXQbP07xKqc+vDEphNONM8ZFDNnD2vnFkvYuKYeg5A0l3R3yFusCR
XSf7MyKUzLDCvT/PTBfOyKPmwzlA04kSpGrWRnPrAvPUtagLNiygmtweBUcse2bJ5J9YR8jVmRyn
qnORHSWEFQuzy+TtZEpaKgZEfbR6uCDBXLdwSgjZ4XCmNnJno0zCYRCCCLcEYU5Uc9Dy5UqOo5EW
H3w7GTN4SptSWdrE2wHuwkXbe2r8JK97/9dY0abMgKmJC4EBDk0Kpr9PGTib/VklHFa3Rvl/Leiq
7NGEQEGTeYJR5uergVMlYOYPOZ/DLCKAEilvjcaxAjCU4wfqD7yQnvEa5YpUXXwKTaUKUavnsOZ/
seESuAch8Q4fjDphxMtS2Hg8FoZ8lHB8EnxIqXOCoCXbAztdzgQZxPpVd5TWjGY5gzIhBA7BXkZz
t8Odp9CZMOz/EWoFXrSxiWFQao7J1sR2oDrxvcRdmQt0w2bfwfjhBvfmRqBAbq7sZrO1n+AJ8Mx6
eASpSZUBciKnDXWz2+9CZrR5Mq+5i+aOlI7tzFBfQMKOIVgY1S/SHDRTuiwNXg4gCDAPuCnzWWGa
J3wCWtzWvnZKxL5nLgW9QbKKW5rkk6Zwqxq23pAnSxE8W2zj+ofUx22mLWhO7TGjDgSXbRezb6QL
3ghMD8jz5Yg1APqwi3QIsyzIrA2Ax+Eu1BjVB6a+aIY/W9M3AiFBSxhRKjq+uUqh5MuKF14ms/0B
v4o5hPSpfrRIvKcNRBYdfaawYkwEKBlvC9oZDquEsS8NEtu4hkpcIDz+6EAbPzIGTkVlwLvcIyIv
5w3JbEP6N4BAdsAdzdYnwR0z9AwXQGoTeb9zWDS5foc3qIJdNlefTkR2DvbVuKLfFlSnwl+DlG5O
U6tzTz1FWZWlmOCuYPgIG0zHO3g2FiLpU8SoHbEHrGKXUyTIbzOUjzb+5t6zeUohB4jYJQwFdcQh
T7KhoBcSiAzwIB5gpACUQVZxPlKGurHsNXx60rl0W599xrSGgQygsszuTZLVZfQrj0AGoYb5zCg0
t1AYS9wEmxy58FKYLDzqAxGTgRgXFyNcK2TtypadgpeDzeKAO7MpKNwhjWoC8EJQLDlc/fSVxyGf
6/Bed3BNIY4IG6xpr2V9S0s4RnBWY6Ss8pOd8p4V4kL6UWDDC4GMX1VjUiDEZ+GjKARboMHFg86F
45Ko6rK2IVQAWoR7/CKbgIsZkNWjr+QUcaxq6TABHDXvycy5406xZgBL/0UCMGC81Ad6d0Rkuoxc
9YzJnhbskmSnBKK5I5YFOzM2xcxcm9zfwS4WjVceRFiL7dsG5TTYwP9GAlo+IMf9DZSthtGmJNHE
vL2RtH/MilJ4Vd1/LJ3HcuNaDoafiFXMYWtlyZIs23LasGy3xZwzn34+6M5q6vZ0O1CHB8CfkGR7
JmkTWTZPS/fwZsqdDmJEHXaNl4kMmc790ZR3SicDsE0PZ5DYUIzrSh3fiXbIQMK0aDspXPH/Bm6s
kJPPieO3lxGeCHE6cZmYTe/a0I8qWXgEbRPCJHnrEMAQS8dxgJcbc/a/2EhNf9j2tABrvguyElEv
mH8Cvme8anTVw0SoC0kAiDEUrcq40VDqQDNiXgvKNUcM0bIIVSzH2nDmECfIMS6HozSk/FePYELp
dxieUUAjxDFzku8zzHYLesucYN4cOpdGiGQK4k3lrXfbcNfBEOmQA2w1zG4JTR8mz4xxGyBV5E8U
iGc007ng9kxZWEV1NdtqMexaLkYCmKe9o/zNbnJ/oRrg+ZROaiJInkMC1wsN8GApzy0Q7UBWLfYH
PF8R+TUogRR8/T0mBlHWc24tKsyQn/KRXTDZs82NndKe833uYSDJH9vllyKpN5i/fPabvFfk280x
+RT40+I35tWOWBe4+BXfOmiOBW1ToSwtHrFoOOWug3dBmi6PVr73MINJIkGaIbyGY0HEFLzKjggT
/KGpxIXh1KFcl+BNIoBD2f9Aq8ObaDKWCXBPN+I+VTHtNLlINuaJ/MX2PFnMTm1DMJY4xxLLgdpC
7PGjAcJTkugamYeoo2a0Ell4LIt1kCi63W/Ki0+XI4IqNFRMd0wClDvGZwH6QQQYsgBABF5y4tcy
SzZK7e+k4PvulllHG8ZH/6mdmMyD+tvRm13BoJV7r0lsrRTSgubOYQGd81AC4zKX0l9Jz5L1PdGG
KjS9uYXyCfkLbR09RTkyA8JwOzmqA3+TNGd3W3vJzwzpDBJAyz6PDmveJthUhLsU2LXPLtA+gXjw
CEEp1J6hiaEH76KOHt63MiboZt16vA7mdRr6fYANs1fYdMOuneXMa1xCQyCfaptu1xj1SeixDmwe
Cle/ypCvDlyQooHjokhc+uDho4grNtKpj+jCx4E0uTmH/g62dWKv3TW+tGNnZzfiUv7k5EhpCtTh
GNuMX5VrUB/TfDHG/Y+qhlsvcTYGYBOnkvwwWpuc6RgONZPB0faBB0JVxqxawZysf3MHsNZkCQ6h
Z4TkzUcLBDbggxK1nlrMZL/FhE2fRF3oAYoJCmKgiU4JeTIVmA23OQhgJ+8PHeSmdD7nId0G4W9V
ogioZpkbZCzGhkOcE45GPlouapszLc25WpomIjaY4HSfBF/dSFo35vIIPAmt+9ka2u8hSIA0R/aF
XalRjKrUAFp79KFKN35mzNl5S0PJFSvFc6RAe63LehPQKGAoZPWcYw4j2+gAvMf0phXtqUcPyBlF
8vLBRUOhd7jCYnQ4FYejozkaPG0tj8IVo21kLo1+VdCBmJOLIQ0qoQvadRval6DCrZCYsld5bVn9
q8lyLivvnggc2dETC4TUWC3oJTLdOGWT6ZONdr416Qu45WWw5LOQhgN00Eyjd7rvGlki38Xz4mWk
9f9iK1h2rk0wQvzQuiwoQyVBeIfvs6CaeZ+Clz6LSDnrzUecsgdeOowek9Wd2gFOhK8yKM5Bem2B
Ym3D3+c2xpeW0zBRZrtTkgNwwgpBboDbQX79JtozcDsUNVh0uG3bY5EQ34G4X+O59lfxEgx4JPKU
KOA6/eiIliK0Gi0wS4tGdxXm05Pnf7pUD3v6FESo9zpAVoOQTHbxdSGQOspK4t0bdui80uHH7os2
bbUD23G0flP4xi7oFCLY1J+xilcZDJnD0DcMhK/zf097UruzIn7MHd6m/miykcnjGLFircB2nV3u
EAWGOmw5YBoq2w5A8Uxzn9ANOS7amQDSsd4I2ZBxZLKO30X1kap9J8FF9HJQM6TT1mfC/7X6y+Bm
YGxlPS5BHa6GqZcAtSR+6AZ6SzHLFN9+dkOsTmHgP6UxMWgVMiiyEApqrA9BR/FLCsYYBIJx9ynM
ma9UMbrCb01lPZd5K1isUQ3rJMDX1/43UxQ0MvTNKkvHKIxdAdcRHgRrvF9+1LRRW9DFCErAcC3I
JRiVTHvMn+jwujnFYFvRLLHwLPZZpxmwLIfNmQAggvsSuU3aCY72aAweCudJLk/hmvSSbTt8aKbf
bAb6CUGbbCXe2sXw4MO9pSJ2r18ZMuoKApzt9TYsBmm5lWqhxya2DG8yzYqJMKoBPWx0HG/H+x1g
XEbCZxzmBCA0BfIaMS+Yc8sFwidVOl8RjwD8KOzgamC+VVLBXAF/zHjnT2vDTthX+mSG7cmC1gDe
iOPvZMoOUYpq2CW1rjmGDlovRuoY3hJojIqMRIMSBI5S4agrhotp/Q7iVK6uTDY9yQcuHoO4DPe8
APTMDbw68JEAa036LGSATN0ULXTpluWiV9rI25KkLoncxKXI6h8Wk4GTF2vPyS8WoSfIkNVm04IT
e7jMjVwk89+daJYo9AWiYuwc/ZuDRQeNhQw8LR0GrVMOfkOhnIaA/8Llnz0zKqkxALbeIwVlbXJ8
wbrx3AN0FFyTZdH/yP/yzstMK/CTiftAmoWE2tlQA3lZIczq8NpJkAO5MpSkbLSehRTpkmQrXBV3
rx2ny7Y0iO7gOQTmG73Sm6f5q9bZ88i4PtUJOSec4GzuJ51dvSAQ059QkjIbj6wwGEn4da1uoWvf
RfQpIuewwaUEpZzi6Nae9BJLG5gKn0VUAbtgsMXvz/QpjSQvbdh6a84CB1cJf+nxw/hZ2t2CjUmN
R3aX+q83MeRn5CuyhJJNHPky4N684w/ekpEuQCYiw4H4qqku/MzEiUGzEzDNMGoC6bhcUnIyLTdZ
TWayFhDfoWOk8RBWsJduCuTJsKazzGV8IEwgi0B7ksm3KdqlSxTi4L4VyNqBIZaQEAvROIQ0QcAN
A5sd5N9rMXvBuVfK4l1jKXwPBTXTWo2pR0U1HnoVLr0ZljqeQH6dBpDM+iqrva/i7AfOXhh+8GYC
4HYkkNpKflVcHeaYcCicd/yYmgZAVag72p++Io1L3TW9Q7CWjhqKzFdWopOJ/ix3IFpnG1xDmtCJ
Xs1Ou00zhxtd5GTOm+CARqriIgAK5vxGjDwqKg2ZdIO3iY8T5qcDJRurI3Jsps4glz3K/nri946Q
PjYQcT3WTvpdwZ5B/6z5qvAaxIgcKL3OlR2TXv8poIP0FG10sog2Fire1b9YAbvIJxATHpUcLbVx
14LIDs25I+ifAREmSVhWUjMgfrn5XexJICc9GENBXJVP/RlJyfO76WK00aOgnwIA09/GbSEzrYiy
2UwsSjs6d3RUFFs0/CUuQukVeA0zZX4USY7ffOVwKBK4xIyZ0TtzNQXM7oiOtFnqXfSJ+JsZ9c6w
06qk4wZwXHoYbejPBilBHr2CyrZXsFOdZxs0t5Q/qQcdLuy3Dqu1vP4M5jofIG20jJOxliNXZIEo
QroJXywDgo3MMaLNk99GSomedNuEmVpByqAH3s4Y/9kULqy/wOe0b5nNopPyXxL30kALwiY/U4sM
VWD3nvhp1dmzq/PMUiiaAj/ZGgUIQUSwefI41c3H5DCd9+SwlO54GNQLcP5EsDnPu83Gj4I3yhyG
VWGdIg6xxXUPmJgqm552t7TAdeHPAS/FItrh9LjJpMjbKOYJx7ww1mE4iUb29HG6+R15FqcZISvg
SZee25z8cgBUD65CADHjKqKPsZmoQKQr0I7E4014OlpGf7g4wUme7IBAnI8n5mznylXk/THAI6AO
OiOZc+SAk0HkaxcLXZoFrh5S8gNK/j23Su2XRJcIziFnyqMZ9U9tP2BpIACdFYiVHqJ4qY0XITd5
whp2Xc6HAIF0kOx63tjGPxtncckhlDuE9TkCYLUODR/5PNIfkR0iDHjPNmYuNd4dKCrwQHNgh2Tw
5eDWzK0dAwFvWjr8IXQG6MXf35Psj8+WOXfQyMJ3ot2da6BgWlN70oN0UabRhbrVcL+iY+MyVZMC
vbR+Lrn0Rw6sk3gP0j9SpuWE1VN0yvHry8QDbSAgGa9VxP+T0g7mwRf2pgWHSYYzQ/p9ld1h4JT8
iAmdk7wN/AJC5gapzv5d55XWvMJj4bvGg2jRZnw1mj0iRnCfErrLylWg3U46NpuC3jwAYBIRj0ME
M0jK392ZzLhTe0w2fMa9f+XqbIgPw4TRqqhXDXI+zfg97w2MhMyJ4As0aD7nKacR5BBexQlqRPlu
Riq2Ep7AjxmJw788ZIUW1ET0JxCDeIzkG3bfboXqBr6dVhm/D2NvzdPTDR/bEBYQOv86/hHoialb
cAKSRMK+Po7kRRMZy2ci8hCBdo0/GVzL/q0wb/HE39T7NZN4GVirkPEj452GUOg97K5W8Wxx5hLz
25cc/EsbHtttms1rqbX5cZy+xCtNKvVXTIfB8rASTeAcEUlBPcZCbnTFtyCIvBEyfCPbtkHlyNlT
rgItRwNrxHCAePXa4S3wvRFIdna2cz0/c6QwN4IPz/au5/cjIkWOl6o6S2Ydq0cJlFwGEJI08dke
6PPF3wQVNZBYZN6w4VCjLS1x0QqtxChMP0I8Ww98/R81TYSqyTad7iRgjFQPF9GlAGuFoj2hZBFd
E7238I+gSYPhPwh1DYttVTeHaLGSVjo9DPUbeyJAJwMQeEkVAiSIf3KYEpAWMc0ynKtI5pB/sPqB
xOoVmEpNli/fwbevyvylRwyG1B6hiArwoRoZpljrGzc6cr9SfsMIbFyTnLq99DsIDiKKDlxcwcSo
65jAx4eYOymmmAmT2EJoyHRg8WeczRybGPyPY2cbUAWLCsvDvH95wZlKY+OGm/i/8BgGPGiqQwo2
UJE00RHoRZvk+vqS153pgOjQPO3KRaUd8XM0UfJoFPXBn4gjH44J1lsl2zn6LhWDQ7OdaHHcP7lH
MpBiNuIuffxAQlN6OHsq9EGci5B0fXoh9nWypEdZivrRwFmlNNlO8MesBK0nZzQDcvBoWMEba648
Tg0FXoC3NnO3UknwHdz5RX5TumZxJLA2m00QfGQxG5EUf0OujlBh/Cb6GLzQ7g50OfY47x3+kqCX
HshM+B/8WlGA8XBNeb1nFkordd10+pdqwLRwE0wjmU+ALNKg6ap2UjpJLCh16BWGx57oap3AwSI4
UGVXgnXTF3H9i/6mHW5O+1QmyaYg2IlCI0SJnAeXn5aVb6UfyEUzkhUQfUWEY7R+i0I4AnJElAjY
Ee/bvtrwbtFz0jCryBl7A79stGMt0k4Yc3vS14w1BEOLKRkWBBhN8FB+NIHNRLo81Vs2CSBze2Xl
AE4K/GsdotEGwvFe8HB1Z2SyAK4CNOq89s1ZED9gsAmZgBg7IeBkFhJddsxCEB4KOlyYNnNslm1o
vXfepUKl4HYH2iV5wCS5gTDTsCXsAUy4LXiLBVx2sAPXef6P2GMW3G9MyhtAZzOi96RdYJcWgkIm
PwYeUn95gzNYuzmkAPMt+aOoC57oVCqykTJeRD/eBCSGNG823xI4iHEdp20nK1Ulk9VXh5UTaUTD
XCZM5+DIXjhvTdAPSmJJAIl8RLWlblQiMXiGfGiDgTSKBXXyVD3eVNJsUtqK6yemXCabrOepJjdp
6lOuQqM2P0WTAiRbWGjvXeNP6Bo+vPSGoTbk77NugCdp/0F9yxBlcJ6vkAIik7lDMv4nHmi++dUd
u3uKcS3PAlpNum4KuCeXXHO12J5In2ohgq39pyR6q8JbBgYCpgmcaAI906ZZBfFr0c0l3nGs38a2
Pir0oJ7+JdRJMj4JcD5NJrvF32KNfRjgfqw6CTkp3V0GywJ02IA/eGe3/hOtSTIfXTXYmm18qMBn
+Mw5WQqDPfkba5d3lDyUMXnyG2WtBPYjPj2WwrPS4drP5W/m3xyfbhHSDEbNyjdz8zeAxyreYyEO
0fAmGByCqRZfaVO7LN/89GdrK3yExh7UGOUlkZcWcY3wT/LSa/goe8AA0S8vMxHxAo7XY7i9FwXt
5sSniS4tafhAr1Iu76Oeuee/eMiLwEExjJVIvKlkyR5UBGIVikAxyQ5AjvOn7UB2LUSRkt7kaza4
EvoRXRkBc5rQk1JcOE0JHdrGsC7yQHtLX2SdtSVI78LaQqIsj7Q6E6i1dHRjrC5wopIuSPYly7iI
Eyvx2vFvXM5vFWYLH29oajzG4z3RAuBRs7pVkhJoSdnuiQeR+b1ipxI5sx7t1ujgEFhNrIKVMiLN
tlKyAMW7yrvKDWAJbWOmZ6rtuqk3hvpVAO84bxI/ohZv+kRKLwAD3RMac53yy+1eK6+hpXwz99UQ
AgoUpUHELYmuDwicc3xEprFRmlVJveLjwOOqp6SFcp9Sb9XmWXgHb6i3qJKF8U21aKkpGkTiSxqr
L6IQAl0PrjLp/5cnA61hn+FFK6RR8dyKcx8iUjFDVESo4zUED+0egNOjzVHASGjIBZWVqix/5HUB
h4k5SN+EbbrsKhL+0O9YXx2UUNa/ydiW0Sim/pkASsTZROTj//2W+Uu032Lzp3/rddgiKqyQMgb9
tg3ybyMqjaRaC+0gb3vvBMI9BB6bnCdyKAGEQfNLapdcc0SC2NwDSDnGECsd8xxBzRspRUK1C7cT
nzTlULJNpKmK9770JQ3ERqpoUcATFYtVvq717FD2e/n86NtYZAamY8L1CJY1qyPbdi5oTQVm4W2v
3WEda5jLgVrECGIO2K4SPJQcqww1dKeBYerkXzk43dp1Tx6JsG9jHhx8kMceLqbrv+VekJmwRkDv
tB3N6gNTYvjPithzbAKOP1b+mgcqXR+FpateXOc1DdUdC6CIq2So418wCTBVSR5Wncwb6fCEnCMN
tKTTRvaYReVZPnNSt8RQUfPMhIXla7r1hacsM7RSsrlnCJ8VwoedmquOmjOhCE/+aG85vkFrPhMS
iamiXnNp66b3WpAXS/iJAFEyXqqA+Fz96DA05wn1mwUBdxcnKSAE9tEY+52XfHosvij4hdGEiGpC
lI7wgIqKCadZAhZloC4VY4bF1hN6ncTlZQkAmcifBA33/BldIsAWRz4NvgYeIsLpqLtEXG7UYynV
IgCU+pjCCcA72Fy5tOZSf0G5cJiSM3aXE3CPasF7Tzq8a2pkNU1kTOpLADo1np7oPnrzQmKeMM1u
/1hQVG1AscxE2q+33wKNBg1ihW/hsiWQV1To5fzIQ5XMApYtDEb1bpDgII03TTL0Ja1jI5gsqQDc
FGNNtG3G4/DK9o+UbS6EX4xbLhlyefxm6Ed5e+DxRAwRcIi10jyAaDb+K/efkg5PSDhACbSgv0qT
wJwlqMtAJBaGg7U0FDSCnW2s53+Kgr67gvS3vuWDF0pQEAyNtIqieOcV1yEDCppFphwZiPn/bD/6
CJmDhJrpCtAX5ajA3cKlilKWk7IN2QncIFDvWnAjfmgSdYjuNuid8qDa1HBcNQSlzQ1tA0gI0Yax
CFlqvBLSC5NfyAK5GMjGqmDB+/AsakBLdZ65EXvaIsF7+Mni9IuqilivmPyzjGAad69zj7Hy4OP6
VF9VBjsTjlE7r2YsfmIJEYxUcq/ctnqCSBHiK7qbo7WDZ413WK8CrMa/4YDEgtnKbYQwlev1LgSO
s/1YZ+sIOeugthfDJP7LG8juAHOsNx3kQVUT8n+xOXYuKRK9/ywPTYCCXOiqdKYT8pc+sHvTsuXR
g+ukcQrJRsiyYYkJDeM3in3AG9RZCFyVpUEhlNuM/kxMPSQWSAdvcPWoBeUlv4GYyk0xIBgSozd+
sqUCSG4VPQbmAOvkBvlkEJjyqiKA4J4V/CRyXuk3CEgDHGXmJASbqbZyiAWn+ZVbx8i5o5kPapp+
c9zqdvFY2NlB3hXuWenNZQZIk+azYu7wBnJEsGNHKImqmC2klPD82qHuYuflGhRFgCdJY+EmiGBW
uGQBWVCZ8XvT9RNC4KnZSpQYBFEoFWck/fg/gcc/tthhEAMkQlrSCRPCxNWDgBBAQMRLrtmfR6Vb
escZPFIu5bt3L7DZ3hgf5BKbAcLodoKIvTyGBdiCfihYGWCIIkAAKQ7g6+ssWfMYpNkhp33nBQU6
FkAd4vXUO/arFMq+UfOj6IODh4oFtp5GhIHi7rLWvARApn3+kQaPJesC7PK5GrfVV9WwPhweP9LU
JVj00tBSFOQXjYKcNxxGlRrclepa4CqBQ9Sx3g6E7Bf2q9oETxE9dzv+yCWlcduV8U89HHWLABd2
ozcbiUEKdLRT4ukRGwvXHwymjlYVUr1iB6caxEtjBGy90jgo1dlG4tWUb25QrdWtXqGAbPeFhpp9
y0miDkxYTulRIkQWzFt2QKRQ061ahS3g9ZwcC3E+cZsEg3ly3YjZkMrD1sClyoGPq+bX0mVgq7JX
J+xPNfG6ox6cbHY02TVI1Z+F0TxPMbFNGn+aSGg6gvU1EQ+9szUtFAN6eJFWk4Jdt/VLgrWkIi/N
1B9y2EmWmk1XqZAmbd5oc8CzcF1XO/qGkYNOTpV+gaZf2Lr34ABbO2X5F+jVgR9gicyOlWDPLgjb
/UgUK37Pe7kzr2WO/JchWxQVzOQs56E8wl3OiOFystWjH6YDnqg7maeBUVYaUlGY1wFXC6vE4zw/
J864TD7VCG2cT0bELocmLukQ42ZgPqdRHn/DFkqnLhYyo8oRFfRMaTs246VbIW35Jr5X7qRQt7hQ
YK5Mnpfo5zI4hoILREvBerQLr4RbE0xIlz7hhqGiFe7f0OWHmVIUzR9al0cP6j81MQ+q8VSx9L7O
7ZXquTtRpWtsIRDISVPFOocz+d4Lsywj/pL+V25h5D9M9nQ6ElWC3ggU9xt3aJTSRrCtSeRRjUUA
KNYPHgU1AK0Iojc4uSC4d69yvSdtv+k8fWVEWJ6gJrJMeVAnYqkKVFAlcFK3Hfwro4fQG2T/sOn7
ux+j/+cmEsDYAnQwqwRJvaUBZfgzKhqb8MQHJwCRDzCn9qx7opErNyJcU2Pi4oplYx/b4g9Xn8MX
qCxC3+wxvxI7ctcEAKKypEeSSeYi3ZRqB5gEw6WK8PtOyRgXRyElrbno7LZQPeVFridlAvose++l
Mt3+IbLilehoUAWFMuIDrzkgJQz3hDcQvg6Nq9fyeOBOtUb/QsUmGkfgT7FGWP5XSgdNHDlnrnd7
BES6+08uwqbxHgWMEaSK220Edw90QuDpqW0sFqT3M2PaZX3mCuNUFqzpagPiIXiiOsoD2jsRrBix
h6uFLd053lsUNG/8iAkRCsFtO5qkhFv9EwM4nNiAfSMPL/JGzXixU7SBTB4RaLzL/S7RNJb2L/BX
UWK+xoAuY8tmDx1WWVs4NlpAhC7Tl2qmezhNsX6ZPJZKaBCCvuI3khPeYv2mafq6z5LX0tFXyTuI
MzC44b0AX/rEKzCSyN1nkW394HGsoqxbpcDdYDgGuiYJlKYgy9uBjIQmzEaQSBjVLq0aFth8WHa0
ccgFS16pv9IwDsx8d23OJnZCDqny7IFKhcC5XjodJfrUZERvQBBqFoly6Aa33FXEXVJfMxuPx0eK
FyNnqM9HWUzApnqKTpE7q07WOhTxO5TjQVOSU1xoKJt6n/7PeeqGPhebLlpfjgTK0gmyKY8eJbVC
hHGUPRlW4Gdz7BsySchtTx0zg5IgI2MhimFacopi4Ed7VdmGXHEyLNehzZJuigbMmX+FlWLtxh9b
hoWYDGoSJ6Yr7ovOKrecvju9E3hIJudrjeFTjJwODJV8IY1ezrVwMaibYaq2QAcorOb8uQAnQ86m
gwULxloRHS7wY+NoNOQFwTHuRcCwPMxeDD5fk0hQ0TSS1E+7R94+zValYLGSvgYNiExc5Y0bvSLM
EABjcK0NnRswqxB7ie09SeFSngoCQlScjbysmpxZbh0GQUXwz+ZEh/lolMZWWmtpuGSSFsIREZo8
RsG3OhOcGTAomXtIJ9lu0H7TqWWWv2ClO8MMYxd97BwdggG/j7a37D9h/CQ+cEa3IifcQXdK5JD0
VRHXRzOw14QbNpuqvQjdTFjJDiumGA1of+XnZ+iRqE3wPvlkQ7p9h4Cgu1+TC50zJIOUoNtEry4g
f4iignQ9p8QQzX53HJU/NSZ6hcut7rQ31Ddr8Xy7Y7IO6HKlHEGCsfnyPUlskjoAj0esW71HyET1
Cs0pSJWQzbRiojxYBR0hwDfbtD+Q9AnezY8AlkAslAfJPPTESUwfajci9PkSYluYTdV/DdkSQq8T
gUiLxH8kIcKD/qQhYTX5yav4KHnaQKJs5AxWTEShIBLFRmfqRbHAPSNYa9fR7Nvn0WYtiXWEOW4c
iF92K8ERUlYSABRU4QLpoa5RQG3gZ6V5YnzGoqcaGhi8L/J+lz2ATvbCHK0WGAtFua8ebSb+jvxQ
cS4o5g2HwmztO0hfUU8B6wshKeMfPiVkoiwmRrxvs2EJhNnHrtSz8+4odrb/5PMue+/gaXmTOp6o
B7fAEojcOmfWuwj7uLGYrKSPggsZaaWHoZbxkGWzB8gVRkuj8XfCj2k4VqO+2nV4jPgwOg3NHGA5
TCXL5Wcg95l7BEqFXxeJgYTGqXr5KW9G55hLbK/cFhTWkN9OQYOK76O00l/Lni6Y2AV9NtV/bEEl
nwT9DFWa8wCHWQdEZvPIfQvr/KaZ+p3ALnLYqzTcVXOyVnWHyMxho3DNim1lZMFOyNDOGo1tFKSr
JOu2Cq+6ATpbHwMzJzhj1YYa8inevh62FlPnTukS6fR+rFr/cpv0XDW2BlbBLI13i9/NOIpPkl6R
N8BF9aQY47YeB8hBpiveSFPUK/a8IQrB0NgGLvN/W57dHhc8kVxlbL1PdrgUeFs++w6XqGWX1zif
1+SEH+SuZ4m28AmNcZFUgUnV91wf0km1/NZBEjyjoVKwuC8VJA0C9mEREZljiPkJyV81IrRTqQFS
VlAJCwnsEx8DGCI0doxz0aRTgWTyKYnyuUS+sTJR0YP6SCiruCLLySCclJBTW/vUmESdksAS9NN2
CeZrv0mHhgNHOiVxN9bxzBom5YViiFFDWh/HxNYHiaB4JyjaCCtzTLdbah7B1sZS/p1gJp4Pbj5D
phQLP39ukMT2dr2c4qe6vUCaOKP72uHcVtHioqJ9qwEw9ER/6XnOjUNsV7IlOBvT6ARJhb6SnSm9
ftL9E3oSkSLL2ygS0wRyMCMIp9haebJKvAtbBR84WK69pPtv0NbZFC6Dwlt3lC2/OLFNS+3QxBHA
i3ZhclqCIdGhWxOrwbkqYxYjMpujyd8X8Kmj+RJEULVM9sLxSudMTFSGcOTK44i5SMWQLpdX5tHr
ZDq31DSAOrlrIdk8eNcpjJ8C10U3tHLYbqQ45GE3pn+wNQYPgaion0Z2sX5yo0YM/ZyjkKWpkbag
jWIUrmwoBW+MPAw7wDf6teMrCcHUVTUZEEfh98MahR/isOSmJz9K3+57QulqxfrHdYRnBnVLYMyE
T9N8BQ/Gr+cj863utmCF10ryVnN+UgHXnYSFXRQDIaTdXUWEg6C8JmIIdYKUYIEnzChYfKvpjyWs
A8quO71Cl2bjqe5Ba6ZIY8pvVngSYgOfqos/Cq8MsI7UQ6P+0yBuijT/msDyBsBlGfhbzFcONKcO
ykpkDdkRh9h7CcpjkI3Eih1FwyslLqhFGy3gY0Kb6DIKeFDiBSvnQ+Q17ILWr0VBhjBcO0prZCgo
H9Cvni2JUzXH99JQtrHHOlav2th8Qgb1tEniNT9dYk47Zg07FK1kcKb25GQAstoQHNZ6IFKRSAUH
hwxIaZcdMC9oFj8oAWCZtgG9cpPLRJZc5bFkaQHiIwN7l7K7mmBRZtHS2tbmlwOLnFOO69Tbe3Ay
GkgEWUYsVcZop/mPFTOWNGgNPg1d3w2BeZzcdukwbkyR9V7oEzSgA0eRGDuRarjoBNjLyyxfIQ9o
7Au7mOHRw0WQFiR9/w0b0SS0Bp5HZy3sjjvoz3NGfLLza5kuqVU06EOydtMto7sPWtKJ5o+7HpZ8
STMQxt+t7hP20QCW4TNghrdVHCY8I5oNKeoSP5eCfpmmfaqHD7v7FY0UEDcAKOpAccIP2INT0GuO
osDfRgP64J6jpn23o/EtmvbFonWbbSJoJ9e+7Jk1mqd40umIjFOoPof+JzCdR80WOqbmiGLx5AOX
e8GHkJGCUZqkHdh9dKzc5mi5f2omHkh8UcZ4JZ9qG3U4JXgoXnOmlyqaceeg2FvnLWUYAE9HENBb
j3bzm7HHxQiAhFhsUMYgOHyDFmXBxNtr7VLFdPHHQBG59Pym+yaQENDJmTgQEUBMzi1B/JZAQXNT
L83K2jGJyoMKpts4vYLYCmQmIGuJy8gAgiCYnw3pG8aCOWO7GK9OUxlfgufW6k8W0yJEhCZyizOK
lBZW+fmpH+ubyPq04pmBuQaFKeZDHJyFvzLL/NGBnpNmTtiqmSGmJsBl6AnXy7d+RZYKUYY2r6a6
8/RPU1mX3UfJbt9+7VjG2kTwIPyaiS2ahkjABiPAfm1Wu5Khkfj0OWS4B/QSHE0g8AgVi/T8OYG0
Y4rmxTqzkbJo7VOvYuaEkqm4NbLguesmZFLwizo7I6a/zsJihrCA0wTCcXeCkH/GPStkvfYGnSet
hnwHKXgxmlbMTQWpOMg+xBYnuCWQ6RwMkNMl17+xnEGfMHfa1cQIhQKVzA4swKQA6YF6mVzA8Ohi
o23HW0RfFCOAQE3xYGADdBC1Tg3Sj1qsbRqOcvoAmZzqZ5FXWZDqdOoyijMxwXkg90HT4ICSBmcd
VBuPaNziZL/hvjpqtrrwXfJaQF3A3uEb3fjVKZKlmEHZNA8JLHEHEKr04IAVTM9+ChXCSQBUZ4RQ
EX8s4GpHG4FCfYL4LvMTnSh2jodYZZdq/9MqQrZJgibfiLbFdnAgq4uY2I24VvYRi1F9cum9rj9o
ZfYIcLK2cHxGxTWvh4XASSLcoIufzXdLUCVIOodSIL42NUw2/O5NUD/WAKWTOSxmKzy51ev9yzGA
ZzbTYbWMSaklVxvIgocm1cy3ZePfTVKUWn961KqvnlbGF3cgL6RMCDKO+3J6aBP1XCcJRZXtDBbR
IUxJjn8r0wmdBYWKsaEaqq0PW551N9ECSJ+ONgn7D8DFKsv+IZSW6sbh8yW0G7AitdxnYsn2uL/v
TUzss/pbXwaMxi1+KdoEB4IlQBYQT+2mZ/1lpbwayJciHWk5/l3WKXLT2fwlMR4LqAF0sVDWlnL3
YoaY+rLsAhMiEMMIRlWTYCThxcLxdvTXKol0sZs8+qWO4froQczKORZkjTPJh+pi+vEsdfufXxLb
YlH+RsNSJesTsAnlzj1sISZ/wIEIj++Ru+DY/NYSg2yiJ6MTp4OvQg9xLP1RzFgxHRLkx166d4eP
RoLx+uLQQ8BpOktgjXs5XPicj5RpIuuI1hQrGUIsW6HpVf+0BhQTWCGx40Wb/0TIylnmx7EQbkH2
WzaK+ijNjoDwAjiistDR4AunENvlFlnwhUjTk1toL7b5PTrN0qatTGY2I9rdMpv8y6AMHaRutozN
7mCSjjZhV7DCf1VFuxYQU6tLD4WU6NmWOtce7ys08PiJENXvrXZRG84B4PvqjfUKnm1PICfFp49o
VIiC5RDoVU+qxk3e4xpPCwS/RfRA6TRbN/gSAssRnmfGEo9rSFx0fofcN6FY+C89mw2kb6jGeRvF
1YmIkL3yFDfaPuY2ZV0AUrxjw5Hw3Yx9DdrZKb+J7nsdRp9R66zH56JKWZ/R2v+cnCZQZB8tG8MK
1dx4/dHAaqE8wYzvHdgcGY1FQqpjqJG7Rj5QGi2RroUeiVlMInbibnq9fVXYwMO5EcJtYKnCUNuH
ibWqJXNuNP/rwSAGhVXuBtxRTfc0XGCmYEHkJ0XR6/BKEJALttbTX0WTpH0dmh/+jmBgPEflLj7v
kF1c5DWes5+cRL+7ITNgiRLXeT8lW6T5LPBzNnEnsULuygw+OzXbCBNYj/av0NgxDqe0tE46yaWl
7YOCLNMqFIPGulcrNiK2BC+lW2tCs4SbYur7gxtTUlN8JrwQTv3R28GfkPBphX6N/lcSmUt00SPr
eYP8pZrL5/YXNlJhZU3Xl6xWyZ9wD5yTkDQrXJB084CUhCG5wUadzmBWa18vn2kd9IZ8pX7Rj2xQ
b3FwchmA4fw/wCeZT1VEoJ3HkksOuUyZUFFFfRM5qEQTdMrKQT+E1+LQjNHrRH3X4OQnP3lqf7Pe
27XF6z1ZO5tlEx+xIVbCvQnLppLSnBCR/NLw4Mc4WM1YY9A13MXn5jm8Ei0ENdYde0ZuNfiI7HXI
NeyO4aYctaWAU3x4ZBPPcQZ0ZeylYesMeymzHpYlama9ltgx1tupNp0CNR/MgoMB6+czoMYqiRJD
exUcSA+OlhV/TOTI9S0SX7PYtLP9LOoGi6yimf1gtA/4HGOqBH4+NomQkskYADOhoGrW6HhCR7wG
3tIuIJU+E14Rk63IEDNyJA1jWomFYMBbTKfg5LvSxrOqfyVIKZmZN46WnlICo90CoUJCu/8ZV+4q
n0q2unlQJdRO+gZYE+ksGOA0pkmPhnQUpQLmLPAOzCkWoTOFxy+qsv2AAHJSa0iPclOytv3vXNW2
IQhJFaDXYT8QX8UDKmjUNwgGwv+R4PCqVWwaYUqpfpyaDT0UXxiktt1Eyc9I2/4/js5jt3EsiKJf
RIA5bJWzLdmSw4bw2G7mnPn1c8rAAD29aFkmX6i6dYNVXHJo/Fqa7qo5P+Y4qJhY/4Pox8Ndncdz
gwDUwkvNz1U45HudliTzBSgSuHPWDRBM+6jG89VhNoYwE4YEfUuEpCjv0X9bSylXeke5u1G5G7EC
HG313VcAhQ3cgQwzZ3eHRIeGyOJ8Sq7m1X0PFcRns/OQjwIZyAK0VXgS+8y5McqB4mJOw7diDM0u
FNNPbuXWXTEShJrH7BaXCy4y6H7ySH2wT4GNWx3VDl4X7L4/9eIArhXuU2AsuyQ4WXkx2/DDTREM
lOdkhN299+h6Ym2tWuHe6rKT67uXJsifsdVeSTWkaoDNEVbNXu/jy4npTo94Au/j+XciWK3h9rfN
+ah21X2u8g98+FpcPQeqXpEOGn74003Ne1Ud6i57wRQsQ0mqdUDyZWQvceDQh5Kj0BVWR4/AsbYj
JH5G/iP2jhpEdP2vlt8Fs3KSG8HmpYnsItGKFy9HsNtq3SpNOTjigzVof3kYIUeB6ypnHXiKh5hA
aY+ZTLVhtJP6qE8aaN3JKpX4FW+nI/lyghDhVLyTb+DQHeoZ3ni0wiFYOIfuU4J+gaJ57xg5pHIY
UcZ0EEPJMDSg9z77Mp6y6cQYh4ETIFU3d/LbS2TaNGbP1YQMXxg6YnnAgGTwg1UAjKNlI8Ztq4yL
g4lDMPkLLp81tSTOkQgGXfQyefeN8zXTDeDDafou8hy6krtAxcvPxO506TlfbqBtkvhPbiSFXgMb
LDI+Ahy2gLG9hKjFje9g1Rmgu6lJ7QhumKZtmvAMW8/HrpNLSrIXfRo08eijhAFs9X3S6hmsTS0e
o1pD2ebsLBU3NluN3/u6fAswtAMIO7o25AHZI2y/jUs/L0TblAtSY0kqUChsXHVKHYLIW9CRzuDi
9Bc6By2/VnNwm6ADFUK5g7jjBv2uEB45IFNNJph29fm43lcvU3mLQvfFmXCZQOQo54Yci6UMnipX
/5Z/IchBZ4Y7hUuDsXDI8y0i5ZEi1yf7NJYSn0I4HRamq+7k+9iEF4XRh1K/CNvaQdPFATkRM9d7
aHD/DKnKSPspKHVCxX3FjmS00j83TRnQDyNFK/VpY6Z7zQ5OaHqbXlkliAZFwNcZ58h2Nq5mmHhU
D4vKZgKj8BGRwQR7WtcONcMvJJC3UnPO8fyTuoQXZuaXqnarOgFEtoHcmJFkVKOBf0717yHaaa1K
vlW09kbSTMt82SvHUSMXqFkr+T4lnY9Bgk8qUoBHR7BNNOclgdvmBOam7pLDnPklrUvAowqPDRqR
ePhV+2YHUA3ttQyrq3iwdfmHLmjfbO5tGlWtUjYgR6rm3qoMk0kESk75K/k+EjKCkxQ2fvVd4jLC
wXtJy/lo99YmKaZdnFcbgzHepPwl0orpmgp4m8XlSgLGHWbwFi9Jt5Q96yymdBH+LKaGS5MwK93A
WUU1EwTgzqoPRK+d7QwH//yQnNXC1TfwlO4TPXceVs8BHB+/R27sy4iJzsW4ZRqSDDy+ixJeufMg
ouvQlu1jtAD+sb6sgulSFZTSMM5Qa1XfeoNNu12OvwLWcD3GHK52irMySBa3o7iPxvq5rXAIHd5V
d1yNjFD16Et02KZ1Zwhf4svXzfB+eThany7VrCXLC6I0+h+OpFGdvCVG4svI4W6xsG5qK/dZV8l1
ttIjk8Q/IxAHN5WqCp4oFW99KZ40xqZDtGtjz6ygL6iVcBfjiEiyQPVQph5/LZgUTLYGalOyA/Yt
K1BuAye3V6mAOb31GWhI6wCaC/PO+bpR6G4mtW1xoEYYGeb66+jnv2lo79XsbEz2ww9L5kKzscON
bo94LWiPiIaX3bBx+SpF8hSqyaUyv3KFvCr7WXJ/ppj4X0PnIM+ISJ91PNXAjuUWiVgjU+cfjZTm
wzpWnCummn/JzENsPzmh+1HbCltPgEgRlZetjnfXoi/jbZyCMrQTo6Bq2g2wjFP7Yza2sf0a1r/2
Jm25LUCjSvMJXHMY821eTnvHcY+9YWxGbziVY/cTNo9eI6l7uiKEmXyN0yaQwZBCF1q6E5BIupNq
oMud53LXfLsv0Wt4C348RkccwW8k81bHhtNBdLitZX5Lml2te9fO+WkosOWk1jEJhKMlTyTPH43J
AA5KI0FgfkWoinPsaOZieH66dfJtczPBX7XUDSq81VgPG69+9jGTsLqT6qgP6btxlC1duAvefsii
fXnRcPhTN7b+rylxFVv01UnwqH54HeaY3Htz03YX0srb+Al7LoOZuOiHRTRU0vuMuofXBKZUxVvd
2VuG/WOBuls8SCkCITMw0DROIKVc0IX1Ty+ffPsmjIGgNJ4zQpoU2/hIeFlw9rhKcSk4Ofq7XlYX
SNh/dB/OqvKfkNLGmH2CTaF4DTkGGGLMa3AuZk94FK+0o7+2JvEhBdnFOuxJy6adBwozaQRHRdpL
ruwsm1xAWVNDXW5f/O6ZNBXmhV0IqDArF9U6zXFyEME1ngA4P4SQGD1IfSyXvJ5fqUix1j6pkXPo
VB4D2h24h5XuPw0eF2GxLKycEBZkAWOFm6Olb8XBjaZbqHD50BEOSYFdj5dm+E0giMF+QyLOmAl7
chwDa/04NPkpG1l9cAflih2uMt5meiPFc52sVX08xTmZF0z4fLoEu33BoWWNYFJ+kqx0KnAsv13A
rgbcO29wK/sc0/gJvuimjPz/eM5lnh0G/xVb/03oIr1FIzAic2ta0kA4xrOrWB+MCpvfjvDFH4l1
yXYlVjfgBYVBqd/gjc33JdM2G2OG31A4UNqkWL1AGdCi+ClBWuiP3XXGZ0D4QXNbfKv9S+nMv3Px
kOcbGckxSeOt5tJ/AJKU9bnOxaCHJ04jRdMrxsDNVGLyQpnANuFksVMPq5nwA0tNFVmG2Mh6Hrak
dXYmlmMkZiQGhgwMDydtjIbSds/lglg2/nQY8NbEQe/ceDjE3DYkm8xoKTxqRhi7l2Tk1hnx1/I3
Yxi/t80r/Ahw9MEOlpWPPs22322AC7n7dcoTiVajaJYRWNauCzJtxraNGFL/Zyb1YarblWF3WwQg
hZRc/HARKUhwpO9x0AaYAZrG62iRlBbxAGgbB4gVE2RYzx12Mujl6I/B37gtMOtYG6OFU6B74a+z
UjDqfXZyE3o0Y7yKroXCB0JFy3lhNJeeubOqdxcVYYh4bhiwnrKOMMn9jCPPa9tCAKI3wGUA+2eU
MLB6rnb9KMdn8c0wqShSbN68OvoClqdvjX587yd7Lx/1V109VzrC52kz4aPFkw2OPTwNAhvRHZsE
Ps3hTWys/uAh4jfHJIB/85dEIPLjzhPq9IAKlpdEUcvdzFFZV6Zsj4LDTEnZTePVSd7j/K3lPpMs
AMit5g/CNXwUft1hesTIlwqX6hd3/5aKT1Eh1OFqo/2ht6g3ZBFm+adHuHXIVSiGnaN1Fxs+vDop
L2Ob6RVpo5SamxpTyxTChQZNF7USnClDtD+g2HLqUqwihN901mO0k0PJ5F2mFQUgdA8OHJE6N7tH
vwJDaH5FjDyP80cEBAVPoDHNYzTszPg5oXC2bUzCk+c80Vad7y1QSlGGXsW7xmii5zFIXnwDpBaS
jxvRa083K6zXblOwPnGUYIBdcgeJsLuusLtqoPY7z0TogbxiY5DXR5d6zC8TBEEQ0Yv/sKjGjoy3
5K67weVtQ6LGygxSi5t2Sx8Kf8NkWvfWGkZFXYiyax7WE2Yi7D4zQoEOVjsjbFSGdpUoyXEu8GrF
PdhA18UatZ11n50nwg8XzpB8q5TKJrJqTKpHq0ViOVD7jKcaEon4ojSwhwGlsXjQ2dEYQ+yG5NMk
GMkPm3sPvhSycMSeEjAYUI91G28xbxSHCDO7iV84ZAOFQnP0qy+bnFC8JsQUEHvEExusJ0BdL3IG
Lu4WCZ3ro9eDC1to2Ib371FmnBEdHHy68iCGeEaGd1q9gVjfHa2664N59Wkq8dZ5Gh0UrhHp39KN
Jv1d1d6rQcOPLihf8848NeGvDqahWtXCUMp94+BjL9TXql3D7v+vads3jytgSqOnaER0YCWcpTrx
WAEE7OSBJycxeN11bFg23YgmuXkMYbUbPQ4GHMnpdLO43igKugPrLe+yZx19Iaml5clvMZIgepUM
ppOBcRMB4Qt9hOrI7uSp8ijL6gA7fsXIrC532LePqX0cY/BFNYexX+lXXki+MBiAMe6wcKOumGSK
pFDIVWqsH7LyWRDjsTtoZF0g5BtYXQXiNYHVo8B8DjL/d4AGaLcmFD9hSSktj43ggenuBRYBD3Ap
661JnCejE+xBHAS7yaaL4KnkbfLSwOgWf3PxUUx8kyjBfTt8+Fi1BnfBkzKwVPHicy1iiIhQT4Gs
shIKVGws7AmnhQ4HWbBOpSxWgdvA7m6Iiuj9F90rjaWhzUcjrI4opO9m91RMxZ69bowPzf10y7sz
DlzoLjKEg/VflF4y6tGubr5Louf0eKVn1ToZzmIjl2KPO1CPKr3G2NMLkSViPW7sMaShsDI2uce7
smtv9yewBkzXLBOoh8FQGqzMyo3XIcPacKNHhKNxejmrbh6/jaZ+0hRyHyvuCM+cD+GIAbvpAK9G
yVZ4dQxBgupdiaK9BZDPMBT+4d3HXKskLdcPoEJZ8ytsqacpKo5jyka26gM06hYdLT3H0tTeita6
dP14Ez2hZf3gG3ucy+mlSfM/Ti3UoJk6vlSy1TxZe/KK/ksVnCoilVGUPivLrm6fvZw6pSP3sIcd
jJkFE0SmKWABozZ9UdOuGS5eAxUFrv0+AbWVI6A41h9mR+1TAvrNq6CcdoEU71aAs2azZC/s+NmO
Omk4ZjTHjAYN30ej9DjgkO9jeyPiVJqAjQ9jUtSBBYacs/6c1RcHaRuEJuAa77eOUHAm2TWbjO8u
oPeh7pl9Yqlgg0SEBgj3tIn/gyJ9EeGkaXg3Yddgmr904UI1SADmFGLdWvXnvemNR4sRrZG095mU
uj9wTMaHTGH9YM4XWnGRk7wu3kQf5QK5oJUb4UFPcMt8PTjMm8bwnobqHx+xQegfMlDg0oaCPPkZ
5bZ7mOnrHJ38VefJ1ShbfUomAzx7yJiPKs0WLRsGO2r72WDk3FYGzYK1GlRii9TvsiT1abzUZcza
phgzaT6jmy8e2sICKqLs1OJBUTjJJq/Pf44bCJIUi0pHDU/DYJxa+iMcnNCXYM3TXSiIrhPO9BR7
ywp1HK5KsXizKNopgagRxnB1oFOkgYZ7plAUgm1JYbtwrAB7Q29f4V/YZiNJYNPSyvy3SXc2+Rju
oef0tXEiUs0fNDAIBpbFF1FSs7YQsV0B2QACSJ2XexKHExpz3d72abTuAw6LTRHfYg6DcXBxr9f/
mEqVJt5/ypMbqzrqyhzA1Qba7p9FLjXGtFWNj91vivjCfe3pNzCRHfHox9ZJzB065IBpFJJyLXga
r45rvQV0htu2yjzv2vQxkBc0B+1PZ0Ob7qEWZgCNv7iJBZ2r1u8aulKACRvn0YjySrhouuYfBcln
MhIzz9adn9xyt83gUjUznbaUK+4Oa5tQWr/oDsJn+nN8ZU1k0CQgwhuAzpz0SnL14EBXZIiZeNGn
NrL4KCLDAW6wrCAuNGxPpMqg7JGt4oAXsmt6SDjNnxPVxceNI7byDb5+3knUeVnrX8TTXPPnRwAa
KXO7DDsxNO6TDc+Na9UZCAkEyxXTDGzpNoxXBEC3YNRPZXGx8+AQachyMrA0ejNL1ZYVZFrZYj6O
M22IfC+GjIIuT2PkWenI6fnIgRFSUnMAsppFCDNY8G689OzBdLBQkrhauegpwZxRJ7akeEHEBcFW
9MIw3CMsp+WBWSBsUk6nrXXMg3exGcihhDPE8uF2xoJyJAHOLk6+Kgj5jTX9lkPsCipckgk5afuf
+s1kapxpv7ln7wqrOho54LgGJldz/qhYGDA4LpxyV3IeB0zCanq6DgIoOY8YZwb7CW2PQpk2ZP4p
wGXWywiu5/Krs7vL8Clxj8IdyACHaEPl7EnADkJrXEtQV+dsIyCsFmB0Zh3nQ3QzmF8q04uSZtBp
QQeKa4LXDuk1TbAeYTo1E4j8LWTiORFCn0o0qrYKwi8o/UYH4o3qxqn0ZWfh1tRN6O2SZ5tU894g
hG6thtEirs/ddFZdpMjtGVlsb/01GizwP/RyIoK+MZdN/RYNEPTszwT1VqW0m/cUAKlnHYUU1y2Z
jwwBt8rwLyAKi9ehKE+tivbR25uR/uSCvI2IHKyaU4QPMG1zZ2MFkMBWz7SDynoyymCpTMYqKTxE
iXgZDeFyzD6TwNlNGHs08bYGye87XDYRJHEKO1W0q3LjkeN5T/vsMcbH/23lOuVBS4Z1Q2G2sDpz
PU7Fk2VACNYpbgbCgJyn0gdt+WSerI3ZpnUfwurDnI8+RTWn89g2K7Bwogc4kQA3yw71C9QtM1iV
YKqQxr05Pdo6eKlC5KbUpq2xspTieTKdjbyKtqXiwaipK8/OZ5Y/QdydtWRjsC8qZVuTIexkF9x7
mK9VUUnwDbV88a+CWVBRWNdIUBxITgOos9ZjfmcjwmIUAUDeZJ9xuMr0V62m9MfKIHnlM+rolu16
4q3Ywcl8L2bvKY1JowVtrH9z18QNjYUVkdNAHlRMf1X0KQsbGW21nTx/rZXB3kLRa5L5rMITUdQt
fRujmbeKU1/i7SMcHQ5WgyzgEENOJA5s5CBs6suMs/28iUNy+WbQxV+XgkfE76xkZ4qI//u2Zfyj
oRsBYEuE08BUysqf+H1b9TePviqyqizQBQofBUoz+awuE1X5V72/j6hCMVGbNWTNmC9u7fQ6jP+g
9e0d0N+hOaJFTDq0uoytScMoGXIFn3NzLYbqaYINMYPIuLywmEE+l0naywjY3KvjvNWgLybBo0GR
XQItwZQRoeiknguYhThZiQ5Hh4+ow5xD7DfMr4P9HjlQtKCBasqPZvSnDHdzRKg9vmEC2eABLCey
kDaDgRBnmnwhiI30ufXoHWCEApqqpxg6cFA9x4MIQbnl9Ljdlcav6ldkIyLwDdmZYTVduBFU/UOJ
aD6DvntV4hY4dQJm1thH2HW23CGMLqT5Vr1q1bkP8acuQK5FtaCA3NAJdRkR2PavGE34zD8KpnYB
I2RRUocldqV0VPDP7NcIOdwYE5Uclwe82b7G+aaXd2JFe5jsxsKBAuqP9yJIlk2oPRsYcIt6wu25
EOz5u/BurXEnd13Ivi6hDxYa+y5kxIgmd26JSvU3PQ5X3ez9p5bxD0EYhyBb85+w5Vx65Koc4EJe
ZDMG44tUJ/FXNfCk8XISL7VRJdUY93N/hAOLLwC8Hkgg4FvbGq4hg2jOpKVUfDm2VFhptDZCTvoY
MS9w4E4FcJk/RFhlcCNnwdeYXiewgwzPd1h5EbQsdn/UcoxymPO+dRKWKwMvUO5c24lXsUKZBsdV
Z3rLcS5+RB59AejcGpZCrT4rucM+IISKa3O2oBDjQ4g1p/xsbDe/bIs3kNtHIslOapf0q56WN+rD
ldPN9KSUieOAeYZmrbGZuFjQuFoyeCwTHvL8OXAW1gaOn7O5rYprQP3j48+SQHsL3WOssCioXLPC
RXZV71y86WuYo1lRbYpBufIv4HE7EaZa0X/4MDl4T+njrZtWKXuyBvBU8Mw2OMZHl9FVC72bmZh9
bup7DN5cQ4qQ7RiIeOZzZBY9kVpad+gvszUVFaobzG9FZdH9Cyfo38Gh5uIHrIl1e69Ad5hnZKiJ
t7U6iLrUk5NDau484UQO7XkRFd3FKZuLa3kXL8L4DladBkmn4/XUMv40nsgbo5es7XMQUmFVNPVM
UHrtPye2VlCuNogcdBxumynZqr69jmyVYwoZ6tSlL4EeniI9vsFIQIeX9ae0IzQQq1deYEJEBDIt
l/aT2NJcDZZpfnPlt08eXnCAAZFZwEO7yG82E0zAiABthAs2shB4/gxS0Ep4/aPuqGXINPXvOt5h
nNyjnDzrobrmTvvIzBhIzXjNBsyA0hzcHwy/bG7Fh2liF9jFuzzsvnPS9nyN/elQUpCxZi2mocNJ
Demvnh8G1/ugepsyXFP66BFb7tGs5wwjdPcYNs0xjrSNZth7AkZ0QF6AgXaRjxHmiBjvoeMclGLl
MdhxMKb2mvQw9/8MsNRGfdcwx1G1fUBJ6XwqUwLRIiP554kReZ1yAYVIM6AwWYSgkpu19wcYHTDX
mEd0sYQCUHBgXw4bbRMKwwl7Gsi05YCW5ZJSQniort0R4icu4zVpIwrKDj+/p3hF1+Ghm310qDtK
RhvgBleA3kQbhnLQ8pnrO3DpGF9j/YuJPRAxgWIyq2bUFVacAiSV3QPM1TNgURIXY3Urm4DBgPTV
cgMnHJCs+ACaTREcXKAld8CaZjaXGrosyCvLZGqwcfxSWnRg9qc3fobO1WV3a1gTxd4qSQN8dq52
GcIVNF77oSSADiZEjazaScNr4ThboOw2M5cpQdYuF27dtXeuM8DJ0dt3QXTg2mz1R2AnRw2rPkiA
c5Rs/t40M1BiinC1IllRuSrHuYXR5x16em7YUWP8iIHQGqDIGDO5HgNbrCAofaQqaADoPfP896j5
mMLfTdqLCw0HxsaqMNB1ZhK2/ef4L9tlwss1JkKWk6Cro3vGBCsZW2axB6Nsn62pWdsWPMPi0A7b
UEleaCRjVg4euHAg1j3HWIK3J5x182ylGxzNcIEElnG2JbZyTvDphemJMCLF3s2900vgmKR/ycIM
4Js0uGDF1L704G56U2vOOiXTDziBvMywTNMYgMBPvQsxxCas1GbiabBFR2N6beCRDp1xnVLNXJiU
u2rORIG+d2CoO21LGofQPyMypQZgac72LsKnBS/LKdzCp62iN/z+bVBZ2eraIaOGzxh110TgrtnM
BVuyoKGAFYO1oHM0juG0tj6x4G6T0FwEvtT2RMvH9d+gHMa9jRuA5raPvjtlBPKs6pbxaZxwQ+Z5
ts1EDKTPbYfljgEjFKsdGyawSW2lsn3jkFubkmGw7vMUe4uaFY2BflZEQJvE6kLceNgGZsOOxk3N
lNKkRhmhJiY4DQz2R1MoR5v2RiVBKx3fUM4sQwVfscLHp/qSDV+8vrreAt0FJSxWGARGukWwmqEp
GUn78nrUNp8MGIX5WVzk9J8KfGLOanNjv0bV2wQSl+ki8UH6UGaEY95Ne9tu4Sag8vlngF3o+FY/
81QdNeCt4sE6nsPxXtrcwO4v3s8EGgTYn83hG0bDvXqoaywr7Hk1lB+SpS7Yuh09wpjA0ZEDlyr9
Vsz5M0x+gDzC7rjuGDrxrfmeAyWDx602jtideJTCIGHIYHjq+Wsyl9904xt0EuDzOixz3iPMzOIQ
8dT4gml0ho1oYjNnDvnCMu/0zJgKcAfcJPod/xO4DS0WrxQ5i1p9GMO1Z4TezZuhxA8LKDV8sIxk
HuWrTNREiwEXG/UNWDt/uJjS8KA8KjZWl1e0r9SulEk9JZDq0Jll2HjSp3jhv8q+yg3K7nWhF0sT
pGvNesC4yzHmVdvGr6G7G8twzQeR837AcGWpNyRSKQZazumQwdXIyRac5vrEK4EBq7osq9m6Q4eB
RDstsP9qWPiM9AHApvqkhlBgu388TCsONpr53sJHdOi8uL80BTehwP5bipX3iaNHx2sCnfMA8Uzs
JXLKbzrwVD0NnPFei5ztnaOjrgJ4+h+i3rRrxojNcobMagYEsacMVkHyw9cZTJ6jtKMvzPxrjP6i
oyZjLJwOJ+J19xXVRswT7csWpzZnI88i0Dj36Kab4TyPBC4ilkWXnsI3oo5LWkLsxZYX6cGhCUxc
nZc2LUwKcDj9Vw5HML2lvG1ANupaz3x3whGJ9V42nRI1HL9Eo3TWpR2xU+fph5RWxfSrIq5szE2X
Kpu+pqDWcJsL7jInD0plk3RExMxMnBDmlhCN+ZUKRnc9V9PEVRQT727Fh1rferj7mk8B81KebeY1
W1rvFii/HnY9ZkpsAVv5lfVcAjNzBdLC8ksNGIqxpIYBnuR6hNXkudyC5rntv4ye4k1wVFha7CG/
+OKgdxUkXujj1HRNlkEgbRudKT+Rkoh6DeMPS92y8azyFtOl8o4ZoGAL5AHdVPHPCMez4n81ep2Y
mpEuGFvhiGH7uR3/jYxK1XcPbTgchUQ2uoNLmqTClOG1s+HXhmc9s/a6fQEbpYTZzU2zta0PMnMO
EFqpdM9Wfo4zi8uNF5IKs4/DYTLLnQ49DeOVVV7/muwaV7KjOshfw7iqhn8TJgaVNPV5+1pDpEnn
aDdD5QSEYNJUBfjLoPqmkvJK9B6IJj3rk5XBkgiwbIrMJb+o/LSM7kedGQRo25pWwWKKIRBMPeI+
AUDES2iiCwyEjRS2HTMaDiD6T8nZqxCgl80RqeIxAZgZHcT7cNZM0fLyhgy1W0PHlv0AvQqmQWYc
XGFQB/+iPl55DBrl1wwtf21T/siXqXF7g2YFbUvu72I0L8LVywriaG17r6nomZKHT2kkW4DmtrGN
NfGBBelRkErXMY+H33EAntIT69TBedIGos4tDP55WHcVo1UtvgTmPY6uI9qVYd+Nr/znw57E12Md
Q9fMu1OjICTmAspAZpGer7J0WsPAEkOEkpIBIplUdppvbcrmeQRdMulGae9RQkzs4dHHkj6E50VQ
eztA+Cwww+l3cToefZcB6nw1rfJLMX4Cy1mHUPgzIfWqv6gcdcx2tB4xbT/gzMpY0m4ucQ8NKQgc
bRV306MLjnbECUOqU634Nyub3wRBkUzDip6qU7X/8hI/tFmnVDL685iHN4sCwEmImCpRBOQdgyT7
ZGPhYNntJYu8L+SDEyQFPYYJnSpItCz6HZRKI3RtZWp3XpBCMMFLL56VbYLuqsRi04wJkquzR1NX
Z19grlzJPg1EAWn1otT6ZwwNqcKU2Sj1XSzkiRFrLVhW+bX3X/XZfmRMRPTmXkPmp0eRKFiT4A6f
ud6QPUqGAEDBgg7ilbcR1MQBIe5igh0jZFLvRsu4WmnP7HPok1eFozcJ9iEd41S1LxPZ3BmOZokt
7oBrOHCQLd0NnFt8OjekD2Ls1lKejY1DBIWF1/efYFFWGxgYmah0+kq2RS8kZYSgbthwr7HMdXJE
Nfw6C3k7FXwyIzRWqY4BeNTvEzMnti/81N/7ivdTZGBiQAid+9MCUMqZNjRXFU44DZ9dwGYqCYwh
aQGdV+58carGY3/p1N95vEZcFHr0Vkf9QcOjOUGAPcMT0edfA4O4eNtOGKVwuf6dh7JOTf2PpEWN
R9OagLTgpokJOH06iq9/VXqruujENl07UAJpJiRtKv5HqKQIHQlHAYDBTZ40UuGT0ivhpujvQrpU
wVlzqDoEl4V/VJCrQGW5csoR5yPTKrDUOxjThcWPdwZXC9d7FhBHJXn1+cV8Lzk9DUERsGisoR/O
10aBbq78eNXLbOBUToddL+WmAFNb9MyH4F2Vvf2wokcVeTQniAo6Z8+BVTM1oTyPKjJ9ubOzwt51
JD4bHgosRPQznvxMMDJu/hFiAMeyPlCBurgxLxrd/ygVIXOww9I1mn3i1iOfBm6adykflBeobLoj
kqOlWjvvHTZVoBEaszfm3gbXBtFXEDEPrprDtKPpwb49KLPvlrwM8nNUg9TcZNiNjKkj7h/DSsm1
VtYtzBUCuo8lkSmRd60nU5JJPur6PDe7MrlLuyJdCSMxGy4q9zzWY+Pa5XScO4SoirofvQr/gXjv
SBNXfNpG/l4aZDBx9wVmv/Ix8pvibusVX6ixtylTLNNtlhbuCtTwrjZt5qnA2J8b2QV75KzH8JUD
UUtgoxT70nmWEGnmzGWX7JRgZwiNBeNZyD2MrNjE9lkZEuFASRvvQe0KtC3EYhXmlMZ51XWPTL+S
NCc3TSpVAo2nDRGak7zoqaj8dNeyj0PYAYgOof5fuAKkO2XRT/gTNyopm/6zMxnLo6ZuLG1TWfZ7
FdwKHLBSARnKrZozWOR0qv13C6m8DVDgAkjFXFcTA/7EY7YHrD02n1aJDzftYELui8qFGDCn0eFT
ZPGh5En9tYDRZcQxrQtuM42Hxf9600mpMb5j+Bc+xSWcs5KkLHAqK2xPKvP2sPsaUTv2BAUxQiEh
ttkqVnHMIe1nHlE0WwCcEZZ2EGGCHB1hlQTpQ29hLUHlUxBu6Hr3rwXryPnWrtMu9HrcpG7zTLEh
KHhJ1jGnIB4wB86llwQ5C1MI7Lb2Ix1q0VRM2xEeMFjSCQfAnhdpSME93ZIOHbjGgbHHUkEGD1ZF
Z2Kzz8k5p/LC+HVKLhTP+sjUi3mwkX2hZRDKwGJADIgLYIMWO3G49S0Oe0N4+teMnF3XNfaMEyBx
Yq9wBdHLPf9Mc6tk6Yo/fFzqAeJVBidjmgJQzsc+0J8LOGmg2UPhbeuMk667ylTe0adbom3s0sLz
z2dEnW1wE9saECIAZcX9kAKMKLYyGl9iWGm+RrSV9Vt0IZcBNGy1yT+iYlw7mQ+RddFw1wvmP5xV
wuUKgGlpk9HWeVD66i12JVy85psv7ix6Gy3z6rcAsckgyqnMJgMSIuTnZk7/ZmYVq629WNa0Vvpy
P0Qrvf7wZgdrJnZ1Gplwzqd5L/UIKTTmtPNxsKWZlhspxKCIKYFaULQlv7Du6RAzx2cmYd+wxl1w
WoeNJbFMNoU0f8iCqDXCrplG1z+8R2H5NSn+QAgfUnNal7FLNf4VZ/2GphIcY4BfJlV3Ckc9lVFY
brBKwdxISK+hfOC3i8o5nRw8+XmxZ9mD8u1pczgPIiwvfB4CGREpHozQS8J1T0dQTJpUwSaTnX7i
YdHQGNxzhvVKnMz2hYM3KC/wnEkCFXlQT62QZXjs1VshqsgWSoSw+MtDoOUAwCs+1fIro5+idMPZ
hZ8WFwcpCrn1nWlamuh05Z/63C2gMdA986jb+3zZkBmr3sUvLex7+QcCpti4aixUaPEVNorSsHDP
SLXXs+FBfJgu6NRv7rUGAkql2OHUXIQxu4+EoTQlsW0hB4QcOgZyEJw+fYfvAIUFAGNWv3KXvgor
DNdLNyKmpECNFBY4TanrDH9FhDb+a3H6NWYsjOgpSB/xFkV9Z0zfI6tN85yYgniVt+GKl4Q3NdYm
zL6ja1gxlNO3UufOAbY4bJZ0uOrIowvd32iQpEeoqtILye3SRIcxVNAgUWNkFwIe4UYz637QXAuU
5mn3wUFxoPKaysOcJkeaTY0iSZrNv78CW9aokyq43c3eEGYtlRYEq/ugoIMGTgq9/yo0iFNBpFhr
bHlRBrKudphOcp0pQ7WiirVMDF8akULBY+rs4AX/5kvPKNtW81uXlDuYnZ+O7h4D13uEA0TTeXah
uJYwQvujbH2MlxBbauu8JN6jjVaOjTbLKLhgRpOKwz6nLnYeHnNhXe/vmLLdmxTQk+kFoEIm4hPb
T+clDcwxn5j/ZUsP4XDJ+UPXShTzoKPeHMAvDFylvLWeaytK6wtWPWJJFo/Z3ihNVGdFvbbD+OpT
kK89HRB8As/qU+z4w6ymoB//J+m8lttGsjD8RKhCaoRbiTlJDBIt3aAoS0LOoQE8/Xztqdra2R2P
PSIJdp/zx+vkI56cmg/9r9a7NzUD6libraF7i9PkZswWqaIAo1NHZlrKH8jC9+gVh6aZTGSdfimr
+DevXyo4QMvn783YDRKrWR3yqOTkFcbJqt23PEjJKw6eKsq9y4n3KHs1ZfuDDnaJZ+1W1mQQxSuT
kyix5SVsioOyFaX1ewzqEbZvoW8ARCUHFwkA4pBVrPAq98t0UQnA/da8O2oLDd1+q1JkGM56hAIZ
BVZRQYJmfQ5PWmNRiQuDUjYLDvQn5naaQrPwFQE3gnae+QINFQ8bCx0CUU16O1z6fr6OKwpJuHY9
ZzsOPVNZ+OoB8SswaqaO2HLTV3WQuRRaOBmS+pKmurUyIvT+XWAoQdCGWujYl0QIFD86O0d5D1G7
84j7BIdy1CPo7OmM1neCnWhAymJP8MOsL8Li4ETHi25jxAE/nqWKvyJ+YvDDzZz8bwFXZ+KQA6l2
yZrcOTAkXQlMpl80k2iLlozVgaMTbN4f4SI8GJ3e1p5dFZLPn1Din2CwR0GvSpQ8Xg6fYUPvwvSu
Fe8GZwszFU3rTxNfvZnrAifEOW8JHKJ9GOlV6YYIq8wz7zoab9fYGpwrNcOzyrAKAB4JA0r7iKwk
eVQMCUFMBhQwzQrx2mxP1lahCdI0kaWaC856vq0byWI6cyF6xCKzp7KmENWOdeAYsAIHLZ1H43BV
17Yis/jVMjS5TM+qjqgCWrEAEgzTPIHu6/WxNU9+Fu5J6lmwHuAGeFZL8zjeYhoxYzgC813h+Vlg
YM/8Zf4ggDVmpNDZzgJtfOLQ++nHReIYi1kcXRCbhtNKmEv6QBiDJlR6hYV6kHjqmMphDQS8wT1X
AYjOfKM5rDj+NX6sf0XG5cO1LwOoFW6A3n4PciJVXHAD9QBTNZEzd7aTRBVDv0unLYB/ffzDA1Wa
8pMb0+DkjBny6vhi53x48p65aDpnPr8GBxWycWyBbfzg6opdBFhIMOh0C6+SHVwivar0zWjdouLH
DjJiV5Zr8KTG4E7aObEkwOOli4JFX8UoQ7YKFxzFTknFX7IiuFZ4sGKLamjzrYrvHbaKDkqds6wy
r3PPyc+zO2b/IH5vCrc4dZuO96PnpPrRZbLSI54uMRBrVzxCjvjYAxhVCyGc8pR4fIHqT88+ct4z
McX6J+kZfCso1Zz9YtMR2o83DkEi3NTRpQqYPwaTIKDmoBLFPhom0WBgG4WH6eyrgReth8NTO1Rm
7MyRwj6FeLG8sbmGJEZ2HgJxxh0lZAs4bGqWFt+/1SkXfPkLlt7Uzqa2x39QqMuT24zvro1xvnzi
clcTjLq2NERrqWHRUISWT6IKwUQmgpWYo0MYcQf9qaAlycgiESkeIU335JhC1AFQ85USmnWHYvkr
Yr1bteHeazGXBLyWyjfBet2DMFL0x8U27jZ9q22zuTCfaghEo33jnh0KuVWySp9Rf4gYa7lztfLF
CF4g357Li2bisIoeU3FymSSCxn0lEvtYWLfeCZYNQvXyFS8hx2uzG2kvK2FuOeaJtfeUZ9pFthE4
AtDa3ALFdGzgQ5rTF0EsUPsKEFbVi6rfZLQzWemqRhI/SWdpEohRM1hArmmMmhlTczY41Ddq52Ry
eZ5cJurBgvFgE/Vjvp1sLvbRyMQhJ28AOSRFfkdYE8RRzy4+UDNcF6hx+JAGfmomHwH6TTUDehSQ
2wFhb15ThWmfhrl65TLahoy5Fn4do5pepFHFCnxGFe/aRA8nx1rkr+EU76p+Aktuvnvu02k8N6M4
12G/F4gOKFIiFZAAswTpVEf1QGmuh7xpFmlN7kqj3wZWW3xOfhL+phZlAqVY06pAmMMP8e8vk3bz
knHnAY6mFlaQ1JrRVNJDIqgVnvAa9M1LqscEOYpNGkR3X8bXYNIOlYPLFut8ZdFFSdYFtjTEGq85
bURBGb1kvqRrqr4O9UCRRr2aOvZ/TcZkGHqLMfv2xPBtJdVDOsVO6MVHEdeb3hl3knfNnuP3ri3f
M1/HoGaquiT1LuJ4d1MHebZ2DD3tW6vII4IEdrBSK3I04yjBEJ8weZX0u6hhIwDomgPJcqlKNax1
3XCR2F+65FmEAkaXp5YK9Zn+TqbzQlL8Pvq0UpM8tJnOZOIr8NDN6Nn5XYQRsQkHuUaIvd7drGHG
M9SKdc5OzIRuBUd1ExYfpZUpVk6w8+nIrmwUQdqhGc5jOayThjWdZCiLWTovKLl6RQapHl41vrd9
dyqdnUYlMEAoyvsLrkDQDhPxpIUuSZv7ZdJh5/Y8fecU46p2tb9zaaSLyIqX2qhzzJas5cROrvJm
N6PxglbOCLTACcTlC8JmRjygPDGjlb/wbqq9McxeJh1ZfhNdWT1hQysuozykTJbxNUlLwjbDheEv
s1C8kOX5x2yJavJtLjuiVvBiQzv75rp1UjQ2dC9o7o6PZTIHmFmsi1ZHJ6SE+CjTxxwbI2FWX7Kh
qKNgWfLyTzswMMl6CT1R7KriQ7f//aVAlZRSe4aqmRnudZLxzuinCzHNx1mKR6WjBmxcqAXiQFzD
vZFvAtiw9+KZwtBy3Y5XEDOREOPBAas/sMtj7b7xJ2rRb0pQbZO25wSx0CDEW8JZUwiXdAMlmz/q
ON+bDmX+mK4nG+nx+EHCmJy+vdRa6BFe1dq5GYlzYLH/8SPs6aP4J/AazWIZwlqwdg5GjNekYOWw
qoU9vY3kx8chuxyiyKIYVuZkX+fS+hNQwEFVy0tOY9HzSCbQd1D/nc5tTJWk+ArorCxMyATKO/d4
SEOuo6f6CdMXV/lTC0u6b1C6+066qL3ggmKDkY4edyUZAi4DSYUPMIutgSaM2YNVzo7yhZ4SWG2D
F04eQRj2abK2hlV9diyNue1gXleNww5aYbsny9RczoSaWeSzDk7K0VtVHyErUotxxNDgFJMbvc6g
1lirQWEyUiaIp9ZcsUW0CUZCkgbZb3EPFGFTn82gjozchGQqpVjOgk+LhD0AqKFBlZo3yxA1XM6u
ZBREczWbNuNVGN4jLIalSgRzRoT/gCPY6fh2OD1R2uO3BcyTOcF6UpTLA2+dGppVDzDMrgIiGJZQ
z38OBpnfA5ZzA/F6/sug2OZ89vZC095bHD4EvqPNQQIklGtw6XEuBPztTqOIDckB0wndNzaFT8/j
tJYsgeX0HiY2EeaATjG3mqunr6gwIAwPMWeWPWJo4RtAFAuGa/Q4cb3weTYIkaVx5VTLaGU4GFVA
rLnTKi3BbwOLzvOPlfPZE79Bc8ZzSP5F08qVCyZA83o2A/v0BJS6nx5/5jg/1/O4g7B/tjxWY2yC
CYt9zNRQa+exI31J/VInXu12QJnZ4b/nADTWOs4pjmsInExxxTZKptQM9gFGg5zwTT16GGTWTUD7
1AirAnpUqVzZXGJJcZqSaM/PdBoa4qjMId+0Vv7u8EJSejBtcSlq/cdF6ShDtCPp/KWLhjTn8Goi
USTFb5OmlMjRSaEhLTZCBnCfxrFtwgMU0sUqdAsx5LCskXNraFUikszIbUIkMD6GYOkTNaNFxlr5
lhuvu3gSrX6qPltU+GWD921hZdErBsYL1cZYDOid5ANLKnQPku0bkZnVffn863mokOTA1htYZdJ7
SCpIY1eX2Z7WDWkhjIyK0urYvAjHXAzDXw9NPONnGuJmWSfsthrVsJNBUx3vpAJuFLfojEqre/WN
CG2Cj0GoX5et2Kq0uCTmMDmoyblxmxWS4i/bNej1BQrAbiboe4AajBEnZkx3RgF2mp1IsmPE2KRo
0dDslyU5UbAH/2BLtii+1hvbJuU1Xqf4QyT9NhFUQDuCqCXw4Ww5M3YmO9gJo6YyRK28+irTH+aY
EP5kYk+8kPqIMAFMgQ8wgxWWM4Z+j62IAPes26TdfI+Kt3za8dIDm+R16njzUhxUPndkshUtTb17
G8z3hmKVrpFPzZ/O8hnZwmc7lWfhno0CN3NF4pWTYaVseVFAUzNTMdLjXRTkVPVGB7cmnE2YyXp2
qnucXcygWUqH6IlUwiA4Syo/eOhTV1uFJTGBkXWdgjc98LAyl4rr0iu+SDD2peM9T5EDVv4JIFn7
5WfbtwQXOACIUsivQnMOop/Zct0Kjz+1JQUgzAzOASiCcowxCLavKFbzDPimdeoP97dJO3/bM/Zm
pKLrdrCXpYqD5tEmxLr0aS4hR84PgpP669gB+LJIeH7xmwbFzeUHs+jy9fPu7CegH1rjc70n48ZI
fFZKhuX8yzb5wlR8tuhK2nbRh9lh6LxdRdqHxSivlX/TwlzGSrA4j9rObOPfubcIenDWqbSX1sxX
2+yWzX5EAk8E84u0iO3J43eDE8mBgfGj5CpMp+f0EtPGEEmE7c79GiBXezEjnUO3k1YLPmSRTqh+
waH8gPGgJBFpmk6qzDKxCXZMwMDtnMW5kJ9uUX4E8Vs0sWBiwCXAJAq+FdHKHUcCbXqxMw8EQHwG
GkQz4afhkJ4MPjPKCnCKgYi8VMRBK8yt5gJOe20NO/PlcrIpmD3VgCvpAixAy6rBXBi4vHhEoz8c
HgSfMniYcKIsmDIUx5p4aooU/+SzklE2MaZcfL+YC4M6o5WqUk07Y9ZyLP/OAXpDQkGyiqDi4Kfx
wFZJ7InSZAdWVoDU4ofZqxXEZppCLGTw7IBRvU4WWOJ0RWPYLDmUZPmEHprQZDJTyr2HoWkYScPH
ZFGirPXFvLBRc5djuKST1xVw11ivStF+FThQdQ5ngFC2IjuXS6Vm7S1JSmW2bQWhk19z9WCl1Uq0
TK37lsXzDf2PyZkxM79ayXgO+d/GIJknDUjiU1NjZ2if2N5Hs8UiiJecWTtnULD5KDVAMtyp+m6q
5DZTP7C2jjOCxngQuSk9BXv8O/uxoCrTumXhbCfNBcd2B9iu/wW/2lRIgKj43AwTN8TAGxbBu1zD
+rsPJqAGAgwx1PxtoRo0MyGPEAMyqS5Dma79GiQxChgSbAT3+tVjJ4QfQWfTDehbrGBFNs3/RG43
n0ftVKrMNE2iGmmr6VRqzuvcTh+zZr/iCYcIqTvYLrQuBRdkjOSUfXKsVh6Fsq7QbpVXXEFJEr24
BiLY5vNFRaVhA2FUJYdIYIspsuEUchbqA3wCtTMJC2ps3nzUPF1GG4aF8yKM3rIxurY27qxoYZns
qIkIgPVIzyJ3jwXMIPd6DfW3YJQoeB9HpE95+kaG5Twcp2Qz6+VC9VsAi8VZufm3AnNA5Hfe5OcB
7hrQBU8rTFEK9s7XDOkXoLSGOoAaGiBwDaZkhr7iK0rvo/ulkodsBBcFZmn8GBtH7d2zsc9GLK3o
zNvupMJaJ7bP3BT3rgqWMp/QnRAXg41Uip0ZzuuOW78GpoUQUVuaYcKxmuNKaVQHU/xR194AEjvJ
fOvh0mLVZY313EeQEP8N5Gxbxr0vvW3V44Adx585CM9WCDTlZNZzCC098FbjgFmbjvFFQQoVu0th
ghDaqXgOy+ircoi55F1S+4ff30fCxzKzJzPm70NtJx2WlBnPtGvslKNpnnAvjq+u9iqqdBkW4cKZ
6KfiRh3ShwDlJ3z8yc1u+USwEzNmklY8T/nB99J7xF2PlQghub6IAzAwok/KoTmwGCCKp7kTKgYQ
SgNjqQMDK1B46mEI25P9dzbWSlBmMg+Tg4jZjYFgAhIHsmSkXAhr4HEK96Yuv6DcFX1OsF4Z3/k/
hkXAPuMbGIPl/6TNFS4HSR9jVZMvRZ3u/NQ5q+tY8nW0OZ3tXif/4Z1SXPApeFeXaUL5H/sUcwk8
BLfs2J98CWkzBkqmLgTjPa5owaao7CtTK5dOgOZ4KA725O69wX/vRpXzQpS7usnCzP0ngOEJXobc
CToZmSXSBofAU31LftE/TqOpFy45T2K8OOG66cObVzYbPMnPLVIlGr8Kfov/4w3UexLgZB5R0Xb2
muGgMr/6t5LmzKiOFsxB+XOFIjKSFlP4TySUoDAgcrbbuiUaspBpsq0+RptYhYalsCOBCwTxiZHs
zc4xF6HajPQBJf/BaMuLV7F5GD0oLQdO+ix6fT26Bw/+s4pLvixaTSMeaVQBdVYIdhxpA6yHq3Ik
9w/11lPXD8fA5S6La2b7R6J3z/H0BSHeRAaWZH+tnjJzCADStOuo1wS52ao3uF8ooYA5CzpmiClk
NDfCZKsyD0INLRQcujMGNFbEHWzjfQ6SxcQiKtjry5iITHwqXGF9WhIZLJFNdVSryytN0Md2cpcp
AWI+xwxkATLsf46clsDyYCuA3lLrVyVyS7vZgfE6kzwZklqd6UoJTcMAaUbGEdR4qX5wfRQHzepv
Tpl/qMSRXCV5sZfqEOkdDBk/JqS/W1YkMaM4BozHskRrXHpJ+vjVUmrHnNUpkIwasB2VMD7z0N1N
xfCqaw+YP+JIE7lmzeRnRvvaIzEEcw9gMltDbAqMarqzLai+BSTw9LVdhxWa9/F1CtONpSeH3kL8
MowvAfIDj2tizmF7g9g8BSaU6tCuc0LGQa2Db70YoXPz+dXK6ls9vkfWJQ8CXOSknWGLI4ri4LVi
Dx0fZuTBNdcafD1qctIC8rVsVwU+56AZ2dYveXLVzH1PzSYEHlplpBNB6nFU/OqRuQo9ypdGZynb
lnQBb3hzQSw78u7s0OL248BNR7btPiD4CjKF2dxy7HvsX0xSVDL81qWOY4THa2xSClErHmGX9LhJ
nktUTlE0/bUHBzdqP6hcY/Vm2Fb43Rhk5YfOisTK1URFxYiWubS6P+Hsr+KqwGCbLwqWPfV5pFhy
ihZqq2MEiIhxTGNUMMsiAQYs+AHw3b+0LHPJeGEKNyWlqabCngVcpq4rMdl4SNkleusRkZViUfkd
wRcZlakqSpioOvY+wYmf9iXdCP0JZy9XCkeimxBvDFQyo1aLPPi0yqQCUvNeB7NeanVySFx/q9Qa
aUiQSrwppXcMZu0lBsxEfqv8gwRIVYM85fqpNVl5nSmgs9DeVGP5t67aW0v6htEfIuG/JCxiRVdc
NUv8MXwjXGncE5MzZKRjQbCOQ87MPXfb0C0/w2n6M6Tj2S9s1uiMBUPrvmo/Xac12syOog1vmmhK
ijFqjS3GoD6pilUw5KBfLut9WBMKIRq2X53Z03FJ5VHDSMW/2tUgbqfZuBu/PbM6WVllsGqc/EVU
DpeiVh1Y229o5zVlcUrxO7JohKRYtsYnM/lPELmvVlxR2wA27bdfGo6upEkOQeh/IhyPt7PJtDIm
+mGqBCWP3rFOpmUQYG30Irw5bWNeOwJV1va49zv4y8DhAE58rCVjUwQHXLdsnHFDIjZ+VlnKV43X
Xsk3zaYCeKizU1sbpGDpoBkc9rRyAWe5wKKmd4gsEFgIzoR+ItzIi3ak7tcDA+MC1efkMwjdv0nv
gg+JE3q6EySrbLZc943N9J1a3dKceDCbOdmVHYEmnNetTYU9/7JxJG6eorXY+nFb7VOLKwawONuk
uoEQ5znofGKEKfwiUahnvTSN98KrDj3KeK6yJUGXS9evbi5cqj2S2YJ2ezDyXTbFK4c/wdPrU+sF
3LIj44Q53Tp6cVWoQAdfgvuWqr+BMLxmV2YzwoM42pfuYCyKmXKibvKiRUkgoiC7ZPqj3pkR2bkh
xi3xIK91q++1wj+rV0fX/HqwHimnOaWTmCnYgVR/axrJZWD4q6Si1NLteRyOuPqF5gYcr5icZ+ML
iGimaTYpq1Wq1a/dlBrHHv2Dybyq4TjQ7fic2WAtRAEEA+TGJJjpCrGP52Y5sNuH8E5qAKdWtfEZ
T9mBSdRbSzIFWPQnOBb92cIDWSbu1yjDbRCVzAbBoSF2knpaczGE+SdQzWLiH7Tj5ltLO4qJNYJN
OneBP/uky+JmlP45snNa9XyiU6x+3Y3hog1zOFfUTSYC8bYg5Dgsw79TlRAcimhZz7w9yZ2PmZE2
65RrMu4+iGIj8ys1V8IpYVst5LVV+T1Fs3L0D9e8wcpbs1oLkuD9YdrU2nRuqjy/TBN3asL6RWjE
xaniDMqWK+Ctti6ZT+8S8UeRcD+I5+G7h285tZ6ziNPXG7pr2bsvRFSWi8DryIXhzGutH1nNWzdC
bF433rA0lKxHZnQxMVjMk4Pu2Vh7vFeBm61KOz/PDqksU5wgBgK2CGZ0HyrvpSmclWyiZZfrKUHG
Ab+CwavPkI0aGaq0yTv0USUpjYF9sCaC2+MNwGaOUWPTlPWvGFoCDVNt0Qaf0lZgmE0ERN0viirZ
ikScB52xU9TMkhXTcUXcbv5BECuO/2iZDfmB1snveMYFZ9QmyHD5Ec+vXsKaOaN09CHD7GdYpvvg
ZZ9pMC7DVNvUYNlRp1wvOrHrWIaKj2pqVtRfbYSMK5ytCsfddym8nyaT9Nnih5a8Nq/ley93teUV
KpHsTLLggNGbDS37qTzifzzeLM9FgsUH4ELox235xxla/COInBdjX90wXS1srtvanhAdOpvIUWVX
00NibSppRQNpTkpnZdmwAha5ToKgYXRNHk5qvaNswxuc3axr+4EGhDH/6RA4P1U6W7zVYH+daHNz
a8rqqmTZCPAInECqPprVqO7dRVyWnKDvFiK0+RoQw4a610kALum48YoO+jfaFiX4MQrH4Vr+sRMS
UnzyAlNvpduXyoImrCbxUyfJrcmtlcpDjqW9MmXFDO3d0yDdJRUOIDoDr6WBERfAmYkDOfiJ6+48
NLnOspDffAPJeDV3F7/Ll4Yk9E+ndQlG44AwF1H2UJOhxj7bt2IzRAJFNVN/UN4c1uAnX2/JeX5z
nP5sYtCYXiyPnlYjA4dErd3J/CWwU6RnmAtVWu6E4iHFzcYBRiMKDdeEUyKwi0hjiAnr4cRKmCEj
g9SzgJ5ALIXGkcDyBTCkHnTwP894NF0u63HkiOL2OZlgOCcvvJhMNicfAwkXrutNdKX68VPjwc1U
c3kKKsLD82nht/m+yRZmSW1QAR8+oGcnCMfQji0Hekkr8zwypi9sJAYVIv0x3OLFwgkUIcAiYUpO
5salbqaCeEvMCQktNBM4j4QHqDGiJWjh6vZT/RKay5K1x2aX744tPOn4LhhgXKuhdeUg/HBNtrIt
1tWPD+IWIQ+NBaFi7rwXSKrjX0EVLUET5GQoDNUgAy2HUVA6bXUdeRq2Ig7JAyP5tvUOBG2hFQCS
c2aC5lBDDfZL178aQizqdGGJlyYAt2GsmpHp8I2ZYHf4GL3yEU3OvmB3K316gKKdbtzVSU1K/tI2
wN5Lkn6HJ/pUSUI9jGmET5ub0D9K7dcFtiiYZ+e+uqCTe9bFIw4/K8aq1vKf1B3F3jOYxtNsGAt2
9Qq8VOdCtjD09cEGPdaylL9BvVOxz5nyyQmJKgfXgnwf4xLt9cVot05+nUyicj80Yz9I0pueA4Si
zaKbFwlMEgI196sZ3iImaA+EnPKiUEO4oeN+s96dDOGNuJG8RswiN14sfFyXv0hPsuhmNb+JoR4G
ZMilfC7WJipbEn0XA+WnVbHN8Q6Q5LRo23EJ5k7s6xNbr3K5tCYkqHGmhYeWUExw4aXKIRO0Bf9Y
a7XbgMcgSk49EUItMociWzbtW8JzQj3wMy47u7lPX7pPfFp97at70FBszoDeF5zN0UV940nRkPHe
5KVeeroLKWMbvHPOe5TWJEFubIA6JCqebh1mnEB+tTTR/U1YwoHtK77NYqlFAntIQmgTQRw8Lb5B
aOROKyjQMO4wMQ6XRjSES3VHJ97WwQfUFQdZbHv5zS6ptgEC9PAqxdCK65Ikp+SLtW7ZFCdwKZUU
xv5vo+pGTMY78KkkNnq93ksElV76Y/U0UTV0WfZrXD9hUS4LVDygG/5EanP7WTm7IAEMAShMNDVQ
6NkbYtmwPaqVTt0Kap2wuuxm+486/OtgbvCBj1M6UtCCq/hICKxKHlOc/ZXKTOiOqk8mR1Qc8wD0
Usf/fNYdB8scL8GBEmTsQo+PjCQnKZU+hixDZyyPSpvJWTm8T/y8KhS+qva6xqDGSQ6c5Znm4pjp
YMYHoiyrj5qCgM9U7Ele8gji5FiWPNdyg9wyc0ANEQBuLXhOF2FiTY7u+G3nfxwahJk6EihFYFJO
hNw3V7XW7gaPUbhmPvC1g5MtUvnImdkyYhIhOAlOKIKPeS8R1Tjzzv7JqxWPVjI8q5cJj+FtBaZH
ztXszQ6gZCzWv35dYHcKwvsNL2qDR7Nnc2/fO5eCsWxH31rNpoGMj+dmng9EfLVkB3KUDZ8wPc+O
baGCuuRQDvamxjzMaCVfigIUjjdeXEeaoRlxPLN9BlCBuwXH56uXGLsPFd3TS27j6qxAfM2EYWmX
oLjEpzuF92yMLwa3w0QwyaHoHlhLnyoscfaT6fy1dWdX85y+BHztn1xSlucwxhiMMl3/dhSSwGcm
rV9FHKKsRrtfb+DAJsLk4+qai0+f/OMcjBqpB/UWt8TAnI5SF1BB0VmFys2xllP3XFT7GcOqlm0i
YDYHG7GFgB+cYph3rXYjyl9QCZfAeRJMuTZ7VFl9zH91f0bGdfMpVXqi5I1Lq8Vg3NQN/ey28TKr
jcN9kwTD1Y3/NrrhWe+Qwk2o7xwdiayNqIdbX+T51rS6PXK5yI6OUzpusiQnxF38UbOn1sSAnlTf
yO6S8WELXmPAE+lWv7x43ZhXSjZsR3sNz698s/kxCpI1JwapCK2auhVKj0Qt+cg02hi8h9LNhFYN
78uciMge5K1BTJQAebvDSonh1XeaPgso9pOJttkc1uoQ4QxKSKwls0Yfz8J8jLx0C/jfkNrTbEGG
d/tKizeuyO4cq6nKZMEiwu/iPoK+YqB/yr4mnvgcT9mAMW3vJlwENuGqEsSM8R1inKSScTPIn4Hg
gvQt0oJjgyChyuo33yr/OSYiwmHjpTP9aUgXCtxDkZ2h6bl77HhaZ9nwomoc0vdJ4j0aPqKVxsLc
hSEhJQ7ZM4CfYFztsar6dTAGzwrrscyHgrYBGZSerlLOGZWVhFBGSsKzf9r6odxBrYWOpcbA4H2j
QfpnPEQVpwSMOdwdvLQWLySJbe10BuhE+MvXTumuVUlPDFbSekBAPOywEKlaTtuLw7iR9tbn4Fub
jhulKO+QJ08mSd7jkmgCO1c9EybLciy3qSsIniV7x/4bmKfpNbl71RP/6egeyTkuab1zLbSrFu6g
nKPrRIz4wE1TKYYDVR+Kqu6Ml5QVqCJXKLK2Emy6RdLfjonSx8uKItF6Xun90cRx1bm7kviYwOW5
QDmbjh9grXyUvr0CBeDpKi1CpUBsovo9ymGdaOWCx+Tl0sUCZG8vBE+zMX+i8wZ/Nez50HrvARmr
ZriU06kw5dlxi2XhMfNpJZm2T1N2GeL7ZL0jCcDfIxqfzJfmNRMbelEd97Xx+mULB6jbyy48Mtzg
n+VI/P/dtv03ouvWqARRgZIjOEqJ9DqBhbaWfJ6Ri9FePoxAEaAbSt65MOEw7nn1XeeoPc6Kk1Nf
hW2kJuzmNd3Xl7jeV4RHdtYzR6FMKYbXv9wMT8cyQ7KVH5VDVF2frRctiUzsq4L0pL16xv3S39tM
Mymhe834FQ43uzNtOotgSRGJoo/WSZ3BEx039cpVtvHpi9UqJSlebfAqtPH/f99aQMPbnItl9DrU
L/ZgPusIG6Oa5OJo01IwU9cSIVdwRpBcl6QpOj+l6xNLZluvo+e5CzlQe4qXOe+22hdWw66Jif6d
9xVlXBN7y+gymetyXTn1IzeMd9Mev4i3eur1dtFU715zVjCnutJleSTNk5xBUnLiizJYWDBvZnIv
832rvPlaor+aRffCaSTq9xG4+B8YixuJ+SAafQYdMnkx5payAbD8O4pHAhsSqd6BaCLfEpx7Koks
q9vvIq0+3JDqzxSmVacPDVOwUkrYnEhotUml209k4TWOxH+86ozxEgbNTZqsS9MVZ/zQebAPqhr7
TxB/A+t7Lqqaxgv7RY1TNSZfsZ6HF4jUrduFq9bZJrjY0vSlzG4m15efs8YARpOFYsTareDET+aP
bvjMXMD5HyPaiPqem9dUwhs35HUVN6xVLv0wBU+EYmEYqhQm1Mly3xG3EixqsPPxByCtmKgj4oJR
DKwbfvfEH2LgfI+7iBWeojvr7iVIsyPGz3xx7qY/qS9PCe6uE/b9Dn89h3RyFKS7qnd+QgG/9ppL
TzIuvyQORAYdyr3jkz7M2Vqc5AQhQQ8v2cKFddFNvIzDJuUntQiaBKDz8TnQmnBMiZ7OQKHVAtzz
/Y8FwQ2EoozvQVbuxcBvL+8KUFL3UAXhnznmzm/cjQpoMXZ8veeS2taSUre1YkT4e9k4bdU01w0o
5dBbyRYvctwR04DylGTxyd7m6V9MGyaugia4DX67tXtCPLD+8SXmbGGIw0C0crtJ1SnT/Ls12Lq8
StuT/++0n73nH2x2ZZQ5dUWs2bsDXYumM7OWYf7azZif5mutaVsurx2wiIIcVlo/bzpEVLqHvWQ0
754MqSHB5DidY0ifSfKV49ZOSdDC4+MhZArr9ylM3n0938dFusF0j3anBepKn10aHUdafI0eLS7y
jRnDbQCO2LSkKJmolkqKiyMCqajHYWhUuivP/aStx2+WQfggiwfKpvVs5WMkapRU7X1Rkm6Heo/9
gc2HCiEaWwMdjx+kKn4Uw+nwcXvPS2fjY/tiO7TtN4g5Ja+PHhT+Ns7OoEnQOpVccySh0njVt/vQ
34qdva3UIgRE1r3x9krikdiFlJuzJR/Xsw6BtuNPy+QjYZnrMZJB9xWk8/cX4ekckf0qTC74cjYA
BO8hX6McLrzx8XNCwCQg5DQSASvax4hsEtXwOUoylrrqGrakrygYemZLq7Jjbp9smLDZL5GEhEA9
64JEF77e6D6WQ/OOQMCuWKrL+0z5n7Vp2oEnrue+Jjgb0YxaNmtqOpAHOP3wnMwFMaFfes7RTKmC
F781+VXUBzl/EXIcduuAXTDDoc9hSBIFni4yGNFyRWrC5uRHwNxod8GV2hvU6kh6G8jsMttx17gr
1wnPtKehgLfWHXp+tlmErmx5pnFXKI4XI1SGWKHoCj9RWg6rXCfKT85bx6eWPNx32UZm+Ueo34mj
TGiT4qcuibEj7LYi7V3OysD2MoHPl8hgGV3YfdML8RprqOZ741IKFNtrN9+NTb42/WIbOnQ00G7h
XlT/BTllpCNOndiK56mJ/mPpvJYbR5Io+kWIAAr+lQQJepFUizIvCKlbgvceX7+nNBuxE9PbM6Mm
gTKZN685GlD514yFthWMndGLQkLnAtJHuIwjd/5T8Pq0BAs/VZ22eobHsF/i+ZC70+/KHfIJm9Li
WSc5Ei9A18+iApgeUw98Ka04PKfRhiHWvkw5FV1j2NmReZhrr/2bVOTMc8diTyeaTQZ5I3XP5uCR
JQdtSBB0mT4NG5LB1PRTwx1PBVOjTp60YGthAWLVzbXs3zrqbUxlRI003apCWSS9JVoOAWDyhoB0
hCbc6vofKK51BrbKktRwX4i1ax7UF1vtfMHkI56PSX9vITXPpufky20p1ZP90w49oh46Rez6uw1D
sHXYmIyCqhf9ISfhrDr2OkMcIGs8ufu3aKAt0wSVB16iFbp1BHtjgCVtKfCuZFTIIe7+HuK6fjex
76TaxsN42yQXnIUtlA5nwe8gXYs+0J/rVXwSpN1NzMRHehomqTQsqIy4oqhhphY9xBB7s0fwihs8
4yMbwl+LLV+f2nUVEImIhg6QELODgRuaEgYKtGgvTSLWAtJFX9xn8j4lEAE/3I9DXArXWX9JYOe2
EzUWIPLwvuA1gOWAVF/0OspMv6KokjW7rbpb1IYzMECM30SBdKa7IU3bSVZCzHZ1POrdwY03gQuL
wkncHYR3o/OkiWzFdQYyFQ90c3B8ZuVHYiGY82wTx++nE2RjfqDJ2GDYBJG5yeizqWSwA4G8vvSY
1hMVCmCDPpyKRwfzaxa4EFTLtfmdEjaQsAdGJp4xOlmoAqRZQJlza33n4OOIsh+LFQQo3mgXa5Wu
IBU0tRImc/JHCFcRUH+VX1XnA2AVX55NYGS3rlQpkfAUWr4lMMNAgzmKBn8fm0oxb+0WsvOAxRQ4
Ytdh2enOnrTrEgniSgyHU/cBYgYxZnSPOWoTeiYVSi9UubXNJEgFlJCriruDcfYjTD94zpzqCrOY
apNzmkU9dLyy24Rjfu9t+zTXA5QBXNrQHRXRrkGjhTWyvP5kLrj8pA1VOOFcG9chCsgmypAoBXtX
zAbWeNHZ5TRuDV9iaCEfC85WAeQT0tWWEHJZTiOiXg7+EI5APhHaqWEnP5DGHq2YwLewBGXXEAAm
mLDWfmFLeqUS1rFacOI144YjL9UfWLuDP00wEQzE0o66lR1kC+qC3YCndFec/In+M1N3hyulVPOt
q8+mOo7MVFVw7oZkCgVxHCHy6Aj1fag/Be18MuWdQ9tBhT3AeCXKBHu5s9Yh0s8ALSniu+486meD
TYi+lieh4xOvm+lWaChytZ8OuEiLKobS+BwpHwQtd+JWkI0ADsPn4YqNodYgZQpoKsy1pSme/Ak8
EFEDJq/gAdFsaOZPre5tfFFkNwdQxWyH6n26g4M0ZD/U0+BHEWMVtgrDvlXeuqs0Y1wB3cyGOZN/
C1paKn0XUmhHZifks+CEb7GDNrdtcG/sjW3cYxcInPH/Z1pp5TpnaBTTSusyKWN1itqvqry2In+4
zFJXXfvX0E7OhNTRUEIG3y641IOZCK4PT4XLxYUiQ2mCU4vWEXb+j1YcsSnFmMfEmuFqaStGd7aY
ocb4sNVBpbbzPxcrKcGWY5000ZtwqZn7neKO9OgO6rHw0Af2XpjzVXSkK4KOlyQhgYUz08lC5YKE
JhN+86PAPwNVe2pdMK9LaIudvAAgcaQ0pBZoLo2Zgv/XeGuB7Pq481x7wST8wzqk02fsvlYuakCm
es1zbDd+Hoj9UFySjEXglreZcSzdRx/h2Y3LewXLnR4R/zPYCh5mGfQMsDI1RI304xVTOwz85xlt
Pe0Oirj2mhK5gpwqICqu2QWMZzmASjbfGPgLQw9i4ACNgn/MlHBW5EoOMESL1mCTAnOGSK+OGjU0
QIfLkYpRxrormEe7L278KqdsAtpmxWSKuR+7IcZauaMvgLgY/u0wPQZol02n2R1abRfoB8wbVuW5
Dh61c7Kj+iqhW8hgaohclnUNzqij6gi6PynBOHa1dSnVwwn/qG04HyCW0EyVdU93UkM25u4GRiEG
h3y4MfsC45SHOq98o8b/YhSfKgOLjPJgM+xhh12aPVa6HtjdBs6EV/NhmDNtlFV45AWugBs3yx4Y
cI8o86B7+g6vfk9ZUekiy3A4VlbDk3jBv2Aa1tvhD2svzA/9p/hhAbVYKF24Q2Zfu2Zn7R9U3G14
h8y4y/bBmRfjY0Lvd9vAj9bLa31GEXHD3vVo7tpz7iPm/24wD2QXgcrup715aj+U1/qDsT9mC6t2
P5wRbqyZe/5x3s37/GQ9i+f+DVp87LIhIP35hFbMxpW4g2ImihJajacD7H2DgRgx7iVo4TwEIl21
VvJjovnteAziU7lY+McEXOiUz8WTGJ+lmaMVAk/ThHARKVSnNl2WalEGOxc6Hq7JdxtAay7/hOMz
Py/I3tENkKSVRh7R0Fn+XWs/enM3aCsTpisrKAn5G47l/Zt1Tf3aY4aDT+hKvxlP6Io8OMIetuoe
EwKvfYNh8s/eWPtoC1liw1zXg/Kyghu2Ifj27Fyr10WC8rcaLbMevYcjvpPbMsJqZkumh1l5gOlM
z/8kFcq+FYSVZVgbj+y9vVRX42WwNho26/OxzKFf7yICqgo44h7ImCkgT3gIRFFljb5JCPgjDE7a
uMWNG0JRATnCK1df9TryCg85+wpr+xWmbquQUEKaUbquFb+YWry/vR5XLp4drDXA+y0rxYy50fzy
zgI7dNf6Mj+yP8nV/UvYXYgVolj1n9A49b11YRbHOCR/EsfBp/qpPvii0NZtBa0LnS+sjeRF/SoO
1c38rj7EV+6xs7+im3Vh18Gjk8AnvmvYWkniIJQwbGrYE55b7s1y75Y7GxtQ0qdC5u9UU2v9Ynjh
XvfbE6OAGgefbRgeq/AGW3UhvSXHURYm1T6xtm2+LUo/1tFd0FJ5uB+12akNL0N1HNSnQDnXxklt
IQbvNeFXJOtmJ4f6mWqT9LHIL7R92+1mefJJGByvmB9KVcv153yNTHOrnQG10dEoFDjdGid9Bp6A
kjXkp4VMr1X8D04LrbLxpp7K0OtuWIB/96/Wxd1RPy1P6od6t0/2P4nsPxlf8bKNFixDIHjTaDUM
z4BVo2Y/QsaB0q6TBmlmvPjVcOxf7K/4g36IAeUbYkgKetKrsIb5IE3pKq5I+L35SGE17mYPtnO7
hb24aT2CG1Hp7JGIDvgAcz5jafpZT0dCnvcEaWxe5u3rJ0W694ZTJBDKBo21erQBqODd+lhExitn
BZVFX2PJemFhqg/rp3mBFni3lM/grd4Xd4i9kG2Qe2z0W32r0PW2eI2dYJk8xnP4qN8HGvUtokbk
b1ebyihZRbvUt3+gJno6qM9r71d7k4CYTblrD3iG/SzYgFOq6oHxUV6ic+BujI9gk4JubSix+uGH
0ffa2UQkq0TJ1YqgU2iU5KjsYKvJPD2pwSo4hQlR3YLCZIx3TKawPXKDdELtx4wNhcKq4PwAbmrD
aI9Md+aGykbMAFdS+TGiWnUf0INxOJSQk7yF6uFvFlPVYJZe16Gs9G2T6mGm+3we571r3oPFNyJG
beZzsTy3ydMw/cnIK29xMwsySrDxMre7htFgtR26K002tqw0qgiUJVDdHqV5e3kdOflZDPAaKamK
o26/yw6oBZcef9LWOASTe0oJ+KYe05N2X3R3G3kl4LFEcopP0ECq2GjCxPTPrG4cu75HlCRqUXrc
0/hhCDPy5wFi51cQvzbiVYjPDok1LBnggVUEloQZ/lZFtSct+1yLxCoGv0DskxFjBP2tSmYraWmU
map7iDvfiirs3zE+cHwG5oh1BbQtinClTz1YPIDt/KltrZ5liSxdnikveyrZQSeWgridlkky/Vhb
v/LvUXeCmhxpx+L+JiXtHBXy4q7czx56YneC7Oxebb6/eSWLFh8ezGEZNKKOWTXAUz0bssctrEpu
NSLgChxE9wTxT/k/2STYDdOya5D8lcMEWSvm6b+eERUCawW4WyckL3juuIgwq2j3bhyf8+uEXFfS
GqMKfCf6pyk75i7AmZuhFaQ3/WQIKMCxNSBz/CvXAx5SerieSSnlKTENVXrmWQAUHJcT2rkwxfmU
F4ZvydxDdMl8h05GtiawKCna6hnTezi7meGx2Rxim8joYUyApiE5Gk5PrAh7P0PFhRchZpgUtio0
r7hWWL1Q9jEHcOFNgelMEYVOfLc6yYM9M5aO5ImrEI6BFJQxBFRqUatXMuKEgzuldZAzDY8MpobZ
g23KeId0T+SE3eExfHbDNwNudSjO1XKxUG2kEwHDyoumansZQAbITTqw5dlWshVw24PyIkixN9a9
2AN3LMPCswWtfbURIQ+Wu3O7X8VkjfqdYBC+ythCLUi/AfDG1sMFZQVMJ6rPpWO+iY9a8lSf5aMK
jdfui24OYoDOLLSrmM/gU2NhsKP8BIxp6AhpMBvSKl6AqV0crtKBUbi1tgYSAOiWWRywiGkoiB7k
9Ohof+8dXYoZMDjD3SmBeMTOYH8AQCWI9i287Iq7HAFN831qwx3I62D/cIuOAoHuwH9q/E14hX1O
Ooi66po/1RD75aUErTCTT6G9ofPE+xpJLpncivnU84gt49Zivym1T8SFzMhaXBdzRJo76meC3nfC
bp9DhhlQyOe/Ibhtnry5choI63iT67cRKnv4HMLkBaZvHiPXT5X1RGFfKtN3sr+/cp6w2Bg4cyNj
hZoBmhaGCbpWkOnsqyVHY4z2xvwU5/+0P1oDcW2vE9abnhUAanV2fOxrWuua9c8ZODeEZWnwZhJM
QdGqr3GTEXbPCHdV3i3eE2YPqxTYcyhZ6sPEuOmYjPSdAuiXxD+Op4TdTDc6UAjP0AzyaY8/REar
JfejrKZ1lqbhl/CuzJJhYgNNCTPouDw0ffNMqtlxRvBrL8oRBqcndYB5n2zk/9eluevH1GxndoA7
mE8OdP2m/MHRJUsKiiewbLRID7RhYHpfpD6sIoCImiKVkeFC6ldynIuYiTIOgMV7G7wiKArCp9LA
zqX+GjWUvFW31hTlCqsPEzQVKtxymk0wMriz8QYnkb6GVYCgBdwpSjkwI3wU8vuATmI6sr0kPIqw
n3kJTiyQMSwo3s0hnpkTqpBXphvccT4ux0ADuF+YHwWLKyMXIt3PyWlwLx0e1b3+EzPsDVQy3I2v
FARCU2IfC+mh33a0Wjom0AZGG3qFx2BibxvDXAP3c+oQvMeIOLxAetnIcCEHIU9ZErjCy5DIArZT
RIEa0aUraCgYkS0pzVb13KYqH1lhnV6gBDB+xD63OE5cq8RYAS4tKa8N4J+tubAiA/4uLOxPwjst
HxNPq2Han00nuBgcHir9gDyYTNzyZJrcb4Ki+FQcuEJWtHf4seMMSww/mHbRvQU7wrrhu5rLVqgA
KHW14uO64U3tyMLdj72CshT4W6s+hcUAn9cVM4GNd1EMyG+8VL26JfzQh68ih/PynI3AzQfU3NxM
Fg0YwPzsfDLNEEDmWnyLSfSKPuULZEjlAFSZEDOJsp3xDRbRU2e394X3TcHUwrgu2sUr4rv0FCKc
3PmbLlw854T8KiJBe92W2aOkHCuHNoFw1434s5Id90PKZ9rif9w6R7MvN+1Auzt/5Pjvu4KQFrFx
xt5z0ta3dJIDwl+XXH3+avgWsn0tom3YMtU2dV4wuBw3vATKg/ESUqhlkEnGpjhK7ZC5FLvRYTqh
+SZzwYx5S+javJrkuMQ/0qDR/Is/Huaq9JIARHaE65Wg9KOKqnoNs4fQr/F0uNm6uR4JQM+1iWHj
+9j905YClz5Yyi5QE8gs9RcWWauW6bVOSaIQCNOIepcvyhmH9aTGNI5jujuAp/zSg/rpoBGRxzXC
Z9cccOadNb0tjfVkCbK02G0kj4SrkPKxtKddg95Lonijw+i12rZFTkDEp8FZkzFJxnp64lXHFlbF
HVkoRIIjyIB896RcxuoFyzLuV3w89IMJ4U+Q0RmU5rpIjF/7uoriWvJRq/RV/tk9XyEBuFSHV7EQ
lKKvBfJMWGRqnZKvQr5z7+yqii4RXGcUtDJlBLn7uUMNijGbQe0YufAh02dz4+Sht/SGZ8PzSh1k
EHC+s2Tc6m1KXne+cYvoT3ztaox/MeLAGLxyHjZPtJweYx8RLoTJHOQk6IBA+dKKRBppZSkyC9VA
ofHpalsB67geWaiEahkzGAN8VzMWK34onzBeLRCjbejAuUGIVgSPd37hTz4nc4/w5DNovsEw+tB6
USzSOMoC17HQr8IPVUTMDwhyRM+RTw0+vtVBaFTquMaMIbX/pVO/M/ujdh6j+UVmCRKRzrPclwqX
JsWKLpC+XJJPXd5Lz/SUrA0sgbc42QSMYTpV5SCOtlbwVed/F0oeI38W0gir+Z4nDLf4ijEnaQGI
gsrODxlOElmA0pSqaa6umQE4FfFIceR9kau+TgGC57My4dtWkfKVpN/azEgW19JgprDjsRGKuIIx
muL1DvOuRZ+CWLevcJoAI9KA6mWrC0IXLcYmNG6O+jHMPwTPb9WuIBiDrgnvObnGQSKhsuok2OtV
hsr/3uEyayl/G015SWhtK8yIEFUcFlpE8nLG6h/bBtNHAdMq5Jh8GE69BaXlSnZNsAsc+cdaIEJn
bl7ecoLvTPssCuc2cIeYubjGlC5acXYiSlnrRcgoXqnYQVWVinJvQddl3bFXcXAIqD1Nd6tiw4D9
mafY7a6OaGJh6zgAEJP9NCKHtZpve2yQ2+GwGhR/mw2xIyj34Tnr1g4q/kVO/ur43pupZxNja5QM
pqxsEzsje40MzBCPBAntpP4UN2QZSVoPJgRd0uGPSGE+7Y1ap4OBc69hkvch/ZkY4biuAPnD7QiJ
dF8dUqpuuJ+EA3BhrWs/r+4ZslkewAIaXkOAkaQNyi2NxHKFbHToMqF7jxf9oKLnyrqe0y7YLeQ/
JcFHgRJ7Qlc4SEcxOFMpMmtV658bBqua8ZagPeDZk7vG0TMNTHRD6wmPjJwLnV4DxxTI5wekxuw9
m7fI1JZb3UpAPEEBhW7B/NMwh6JCCKFlQEDAKrzA8QhyjgwzKaPbBGWfyjfQSFUVh7Yfr22ukBND
GLp5znnVLcON/NMCQ4jhDSXLeOo4zKJAhQzlMggZOOyoAmFpyPEVuefo1mM8MvgNeSK5h4xcN/nV
1ZZAUjrvzzT9dJBeYmI36iZDc24itspgw0QYdnwtNbrD0Fj0bstHSEOOymlCNY5jVfJFqje1C0ZF
tu5BCDOpl+kk5UFkkI23TBXvPjwwaFvbwyPhlEZd75SWr+kcjvjVWtHONcAUnW2FN7+lpm8tHV3T
fLUgKnD1WjJGlh+b+3kYPgO18lv3k/kqFdMYFmjjvwgozeEexvbHbP6LlQjcC6rPTJoXoNBUEDxF
BWSs1XlcxcBlfe96VVfhHsjvMxy2E/DynwFP+hb21sz4oufkRwmoTJJ+2u/0ItvZ9bwrxASpP/NT
GBV2FX3jfjPYN9v5iPt72sGCHjxTr8/ymmAD8urUGvE531JDUhHA8oRRNlefpor3ocmoEey8Hloc
rsu1vKhKNk5B0PM0Z0cFkIGH6EpqLGHyzGecAePYR4JPFNC3W74iZKvJCCupLeTBxZLUjPE6572X
J18x1x3k30bDYQoyYNu+hx0noNs+TTngT3KYW/Kl0kcY3ySxVG4TNWR2zq9DRmCcTDbrhHfVGyqC
0LMOfkHBkZqMr4MXQsF9jJo2ZNWlSJvM1sbCn6Yvaw6iIgOtKOB7Y15Ar2shRBKIgZJZnDBY4+zj
91pf6riYYckzoOitZy7+EQbak92g4FCbi6WbfuNs9Sa6iEDZMwdqYGpLzr3Max8fDoOxuf4JQDa7
GIeRRtsHkABtRvWJ2GpLT4oSrTwkWkbcGy39EtXFmO4yrhEjRFU3fE5cuHUPSFJps27i2auGdqsT
KiwS7kpT7CXVh5xJEtCIrcZs6A2jhouAG6Uq3wW54018B+CRVlvwvnnVIT9Q7ovewE2XZG0j+Bnp
Brs8+shUzEmZGEKOn/JoO3C4cX05DJRU/O0G5FH4g2GYy1xvsge0QwKIBVuBFoEG/4xSDQ4joVeb
wdGeIo4woPCKeZkNMsh9GaCmxNOf3iCoHGrZDeaeWIMxkzGi00yrkPbppmJI0TAkMycGFmBdhfUF
Spnk64mTscgx1ynunfVqvCacdoJiPgTlVVPiQsdgXyJJZc1/ZQxxWmGuMdmmx/r9ysaIGYNFu1Yl
GINQxaZkJZjFIWIqmukPPcCXjBAQGbNC3OIQHQrMVCIksGhBVEEtjOyGxbzUzMTBdBvVOca5iU+Y
Ej9F4PkBjniQxcVLX9o3Or+c9DakfDiRTwtnymI+uYmCb1Tyd8jC11PZJfe4AB8eJ/VdpYmeggKC
FxT4Mj1auXrAn6xim/1eMmHIxABkwwupfJG+ci4wcdOlogCf4L6/FzhSEpL2uy3kFokASyhgE3Z/
JA4NBE7J0pP1imSYNupBNgddFlFfONlxbN4QJsBF/SdazFwbOkS8RE6BTZCchqa6tWgl80M4Kpus
hjphbQh1xoKgpHVuz3BqJ0HGnY6vCjwazEIcbJbhw+Bw7bcVs35lsIC0GoClyByeCSE49jkQVFUI
totR/UnNv6PCUDlrOurtZPGUeU+J8m409TkMSXPHa1tPACtCrFIpDMRN1lk8Ynlh6IGC8Po1sp19
UN8s5yenE+4JC2FSPc6oqMQ1tT9yyio2HmItEoTqyp8IT+iMPzVkBassr9yxLbA0q1dzux369L2k
4E7Le50S+lLgVpuyvp6YsCZoXCH7nyjsncYv7TPwY4UAkUuAk34wBqAu2jMFORDubNRcwdRJgMPp
hS/9SPmxi92TnExmis0AEj/ZfDRQYzK7sQgsJ0C7zG659RIyGtLB5qjTsG06BRghxNBt5CFZqfFW
JvPpWA4N1XQ147P8XvhR7NPK2BvjuAvzEjboJQu59+BW5/C4yKzYTJTNVkhEJyORECovE2OSheXk
UQcVTR853QkFaWtHxK8Abzf0DnhgwaofG3uNhgvshexAhzaCii6FbFUYCqnm9DQcWoAEVX7MKfla
N3kzGc5JznEkre4wN5jY4E6eXFWKUhyotOyhJjtSDWNUOZ1kirBnq/xJ4ZqoXMLYcYOhK8ezFjJF
wqycbPLdoH1IJieRWRg2MPubmCcqaO6gF8L30j5CbJWgpu7ls0+kwBA1TO1+xgI4WOvWUOpMVg36
kgNqn55QkXB6AvdujeoYd+rfLB/gjj4MXJU5KzkEPNHHJH7guv4b+klMIimpTPncEVPWEsJtcWg7
h6HAsHaLJ1vIYHfxe3xxmOB+sy7y4Fi1+1LdDfbBsK5D1WAh9J1Wg4e/CsiyhRfwNpuZqnXhLsMR
Q/pI0egp7ZX/uUPgjX1xbECROC8l+TVE9o5DbIoOjNUf0yJYmMfQSIGUr4aHPIQTYFXsi1p62qDm
BEYXQPiEGnO56RwwCWUrKswJepRV/U3xblMQzqGv6J8tiH0z50dos63RUlefdXljqctOZIGNj7XR
Hr1KRRzxQHCoPZ9k4gS0hIGBXm16WhKtq1zzq2ZAKdhyBl9yjmDqA+mNM5eoDBgq5BiCByTFEITO
f2FT8vwMyxfEMcAZdxuOOpwpMrbBGVn8GV+0sJiS4Egy2CTf0DBUzs1lEDjV0NlkWAveOhFIccRY
yO8Uck0Nd2UNjywDo2PQPWBHfNKahGdMEhj8Ejg1Iv6ZVBpzHpclmyMDOjlREQpjWblQWTSp5LQg
WAI1FIwJYE7Ks1OWsoxJVAANPpiCrChu9+8ZXIIo+JM94cExNg/FOkhVAoQcebuZDtMv+Kfl4g82
dq3YElbTAx3AltJZYoR8VHeCjY0tBqQHNqDC8rsLC64dTKRsYb0JAydFiAkJ0YkMdLiYi4TxhRN7
Cy5AYLvBsCEoiXIvWKg4orub3/CwYmuuErPBgAryB0xvXZS3rjmGPuWMQUYXaGLPZG98S1rkWjrp
3SToxDy9gCPB9fsc6jV7VSAvl0q4rs79JIDBU2BcH/9K0/ChIEIX58Fq8aVZTGJ1ZODRDrA73Djw
ZIPUIm9ypTcj2Xsg0VWnbMehWOuYnmUgEl35g6hQPk5GN+fS4igA8GmorB3Qy2Idp91RxbJuAYIC
uOPgkKiKdeh7PM5nfBUbAw9kxpXAcGrXPsnbUR6TGTViNr0UlC0JmKtNccP7FNay6aavavyRGjCY
PTZgn7SRinJNCrw8gcR9EcZmAjej+UbPsDgfAkcbl4ox6B2/WYY96KTzyjmxi+YvqtxOoakwYcZA
XZWGGcZ5cb6UCVVeQQKMmXGibQENOv1Tmj5x2Xp2KGTYw7bktEzwhJh+2Ee8t1B3Tg2oXls1h5Qm
tuDo6vhCQatv0XuOQAWGOMdUctGdC/yFRd+ymcE85XeUj0EWcD1sWupZCbOkFRwzeCpyW1O9SQZ8
ZrabYa6fQs3gAIGeAB7WNNuCxWxzPEbgDOSCcK5QEc8Btui09AOYevMtDHYQ7H7EkWCOsm/ow22i
gRnxyuPyu1wUXLoU7POYGA8l1b8JPdmU0XVgauBLSIXkthMYZ/IA6+YcDajq4R1M5JwcBxCg1H0l
QQn6yrLtJsdXBnhuivzTXMpQ/ubQvS41Y+kAC+3pgjjbSwX5A5N7TNH21qK5ZBSjDjefjASlbeIR
qWOLTOuLcjQqUPKxUDS1Zx49H8E15EMLUUzRxHuyXq+j8Z5E1dkIv6IgPmIBxtM3TybB6L/oCq1v
oF2FDTtWjtVajGgIoGOOGvDRzOBT8n7C+E8fq1t6fak3GoCDqFpGHnRb72ac6gKZuvoeBgjL3MRX
7BFTpHClxK8yQxfn3SwaOYgVnFtRGnK9MsyUrPgyS34vMvp0+eWktHVSludc5jj0TKEwn9Rp/af9
gmB6hgGsdSPBMPlqXhAK58/ybpYdmfsJ3xQV0nMMnii4CDhopX8E3SWSrPNCPouFQEE+KJS+I+Tr
nKovzAuyc0Elp+pZ2lmpRJ7ZuDiovkM/ww8dOIe6j8r8lH2evLMSU/eZnC5M/R3YTHn1bWM50fUm
eupppzYHR1roxOdoZiaYO1s3sy6z1BJzGOholhJ6GuS5c26/VMkIZ0J6jeLcTyvEIHcUO2DcrKv3
Zo0rioOtccdCa8NTJt6XGvMgyHcTBXvewZyuscmX9Cot2QFGIiYqCORxV+CbW6uED0W033LTXZma
/VL3H/Ljy14uoHCecvShtFhjTMppqaOGvdsuRVw8budJ9eXONZHWO8eOAh53wGf4FkgP4RQX5Uno
46bMLh1984jdqZpLY1GkgNmEl0/bvcxZQWuHZwrpXhNiL4yGkuUlER+FBpcdXCYrHdSpA5JH6jMI
OtE1jqQU61224b/VrnHH7sLPgYOsXl9XFbC5OnPFKR4nZew+5PHvAp5FlbvSZv4qbhhHcw586ou+
11UicBtPr+udqsQvInPO5pgd53niEAZTEY95XjwL8pMFWi4tRnCdZxSYemVJ2wHwbJYknMNc0MV6
Zl6PtzaGRacG0pyE4pLavUmNLEdlZ2BcIR5Mdy1FHIRDf00FbgOUDyNnoiXH6jqT3J5k45Z9P6/A
akV+D3iBmIjIMrYJ3o2+/L1E7Nr4w/MnNvwxRi6XP5HDzFooyjgfLXT4ZvF3Sf50xV5k01PczRvJ
vnTylwahjbT/UQfzUcKmSbcmo9UE19aRPrfkmiI2YwKxZtNKxQR+VBHntuw2Ezs7zQi8Wwa5JstM
XlGtJavs3EvSH/ZpJfB6HCjWH3QVsr7gqqqBN0yDyFLEz6bN5JqQRrSJVIGiDC4xlZl8Bootqyey
FHDhU1xQspXRfU2D2BB+K6shE2bAqHDP2r0fNjDQ4IybcCbUD4HTRaUr313YHYJoBC2Pv5YY62aG
rbb6JPdNX9RbJm6JwDjGIn2Uibz8cPJqlyRheemzWAao09JxX2Jwy+wi4E0BZp8CwaxzlLFsuDwB
vS4uiYvAnyCVFrieZjIz60E6ndcWL5e6ds6AiXQvW/KLJSlRCvVL38bcrxeIpcmo4hRqrH5jI5EO
A5W+jpk/UeTuLIu4lt3AOYa6quNfj+AMW+rOQh4wsUoiM90z51/4lNVIO0ym0DBcezgybnKueISF
i3/9VO5Ru0o9FtJPPqE97AydDFi2mmQjdKcCkd4ZE5KjDivWxZ9cGhJgA+6D2uCYHLwZUqrdqlzd
PEckuEnW4Rb6mac9kT3899RfXC6jUTOF+cbnOAPF1TBYShPUU8BPLTcT8xda8R6571KOVLfwQuu/
GIhcUpzpHHJodfD5jHZqHAUIfnBwQu06wG9QXQiYthNvdSBTJeFC4Sh214Ymwx65B7uPNJsOYfce
0ZO51biWp/dQf0u+OqiVvCvimso7a+KdlbApsB18DhVSYrRtFgAcRpJBmf5IfVCsFzgfkG5yTiHL
4x5CgUtIWvTTdgkgOEcnAlV5t8XKyS3PskRQmpTR8QOkj+JH1ri6vhtQlGD0Ytg7FcYIy7tKWoQw
bNWZiX/3yZ2FD76ilGfXTO+hQ5IZcZKmFDrI6oFLwZNDgZ5yzeELMT4JVNLrUii2FGqRUu5VqPKy
fsmHdsc+ZPjDgZeFnrtJw3/WANyjVjeS2Q1Uek2I57BG0CmlJwSJsZhwSPsoSw2AD7/gs6ElntG/
S7q5vAWgWkXVzsIXqaTrk5/aATqM8BZo8bOJOIVZL9y196gqPHPAYAvjVpQFLEKJ0LjYYmny6uWv
hEiwODF5e8TddcVrXnzQTiFk4Oq6WKCpcsY+Lu9yHq9x+vWL6xkdpK6RhgBLVFWHNeEpOuSrLoAr
DPebLraEVm9iPg/duA+WJ64cGR2oTwRRoZRoLRrIOUDTG+1Ej6QJiwNDmfaCakeNajjQpc9AGwjc
rpYjjpK3Ls8xTxjhl9jBa6nqH23g/th2V3nlW8wxTyUg2yKTg3J5axCTouzH1H4XBgpADE91dJRt
k4I2D8empMOCTJPfp2NNpSVZAS4wt9bZD4Uva4L9uajVVo1iHFK0sEY0fi34zmSMwYEy+7Wm4y/l
foUawU1D7U2h+iyVXPK5Q2JMop8hIrSUaNREaz2tpHYBwYg0FPioyTHEy+BYTdeCJor70OPEef6d
L7nJb8cQJjS2CX71lNMAR1BS5KnX94Hv6C4GuDaqGPQXzUaimGXJ0Jc7Tf5aSvMah3ePISW2A0YC
cOX+i577MfMiG3eg9gs5640HtYTqRv5sO2aCS7BWCKoogjO7wwFybCbsDqyz1CECBKvgAkv9xTEH
8ZHr100RgTRQjWxQlsdYdaf/jo28xf0j6dHroO3HfMHEPbt4WVhINgw6WdVxzbk6AQvTTg44XKrM
MTK8BQ4Io02nMLyx6zxTWbYTkTw2gykVB96KfzYGwBLDX7z6oHPgZ0w6Z4YKd6aOXSo0kw7dw8fY
OTvEzRFYs0uwhYxYTrrw0JSBF8EZlW9eQsMBVtl6jZ0Ul6Uc1DoCxyWMTgch1nF0adCl2lz9Mb0U
8/eRkNymwxmCmwlKxqEQW/xzoRb3B6N3kH4kR7t5NojIFgwhMyPyZfEV8o96dM9yJiQNOBQ6cRiN
sI9cLBdnD3xpNZhffYuJkdqDSDliz7hN3uqh7h5BJNvIPmKoMdbduiOPUuJwcsZEz0TrlQBdjEp8
QGKkp8oGVS6N9O+C4HaXRaQEj6RxpNP3h0j4hcm51Xa3UQybVqPf1ruDtLSXsz9QwHGEzF5Xe2Y0
k/HftT5BnFGMH+4WgRTaxE4nRLcnA8cQKuZgm/ForxYnIB+FI6DVj4bmvslmuTe/ONatlrdCBUJN
gpTmQa5vLXlN/+PovJYbRaIw/ERUgci3iKzkbMs3lGyPyFEiiKffr7e2Zid5ZAma7nP+8wd/QXyZ
IBnJr0T7zRUEsts7Dmfr8sl0Rl6B23nZxmTJkJvnP5LMm7nuN9MkAA7M5C8lsnTKnIFpRjN/bch0
0ftTVhsoorAnoIUvdUCQtQoBcno+jgImoUIRrpfl2+hb1/qpq3TbMH5eTUIYAUHb9n1WDbqMTvk2
kcytC9q4mdKIRa762qhwkuBbw442Q1LO5zrWUs2jC3jcn0R3f6+Bv6wwhwRjdSaoOhyK/uZncn5k
JmWx6GkQZ3V2NQIWbj4MHbm9WAUSY1zqb+yPPAyQ65qG7MB2Qdi5vdP344m1zRJjR4/gLdb3Uo47
RUUtihMBPsSYocEPv+pQ7csMKpmKHUT/o1MowD3M1I0rPqQB77GXeIxo2h/M59jwJICadp2cG24K
5A877VTtspsVjYCDxB015PI1Vv0G6bUZlXBGEt4w7rNvBC65+g1mdBLUMGFwz0VTQXwGK+iO34TZ
LrtMh+Zyezc5x5NHzFO4MLpM4cNyI1pZ2VNdYlvZFhVwK6NZxkMCuN0gP2A8Dqe4lwxXBZ7YMCVo
i1fi1zAcX/4/J9gNVxrsFElqxoKQDWwzHseyeETQU/3aJA2Z7YqdqGP6crPlp2rFUFGDHa9DDbkH
HYrBys/TChooLTeMAuw0mNmZPEvYmQIBMX6WgH0G8BdIidPjpRPyV4sSi3PelDauoU77tYKip+Nt
iWpuhBtrEZ2YJvp2nEy/Y3QzoUVb7PF0Y8SXy5K3kPt5Z/BkKpu3STkLBGHsCt9gKjLaCiqhb3Fi
sMzZLxHTPie16rKK3nnkxvJT6r5AK24G1N+++7upzxY1jVSQ42UO1COcnOgUqdchSYmmHhmWKDrE
Mu3Z/7nX4kzjJwzymcjtVIzD0gl5B+o2LkmWNm5eRs0DBRBI0tDprDgF2pnwHNExrm07SmqSRwxE
CQazL5qKAna0ydmwQm5osYlOpj5Q7AHvF779nXAdq/Gt+vFuMY1lndbgbTYBEJy+tUZ+98VUTwXO
I6g1KxkXND83f6UWcYz9lMJ7/T90h3cvIEuLIfz/Y1HujdhjWULjjDxkRRrxeJJ0JVTSfUIJL8qw
ofy2EX5hvz5/LtqKJBGK82hHGV1ke5xhleP3v2ISooPT3fDYTzDArcxud7fP+BeEt66kdc/AN/p1
89kKaE6Rj2mFz4DRsP6+EzW0u6MOkl0A+Fp3TH5opeQZm6SNi+8stkdlLGR/3Dgh9eXcfCQYGeXI
UNUPsS8x//YzCfRfFOK0Dd0nvxqWf+WIjaSNM7J+Py4QLXTZQqczPUvjn75gmKTAXRGRNfCiCu1T
hT2iNX9y5ulY2lITGNgHaSTMd1egzHvXRiX4V05kRYtPc5V8r8xOSpLbTbwQJaTSQvhJVuPh1kW5
bexapucCXqkQYwrLHezUvYkhC0tRQjXSkc4jojYThSYlOSvKJpD6eFYnf569YToufbLTQAqGiYpT
+F3DPS5eRdU9KJnz/6Nchnf7HY6FnzHpL0wBAlLj+wqErP/L3PK2U3q2EXD6mq5yc7ufhmw9Mbg1
KHCoQmS4xzUhAz0zslhSVAxEGNGYzaGDk/5YTfaZGsAtpthg6ipmQUxJJjxQCsz2dNUTRnQCkIDC
cZShJ2AXttKMSDVS1U0aC09cnhuefLjKGUevJCM6NmJYW/w5h2+btq/K5sbJfQ9AEOlGNT5Nrl7E
qIZN2y6hqSmXkV4IijusiZZurv5/HjTDRe8JR2KIzSre2IunGWSp5V5OD1Arj9e6TEmT/oAZMC1k
uiC9zp8LcUeznbgbCqDuHXJ9MkINrPeiwmX4OUkjmQgfd/BpsdRuNg30UyH2XJo7uf2XvsB0F44t
ZISf6DmXFAeGKVB4eqZ8T1PvDWCv9xl/NaTbqFaN9wXXQkC6qnqfV+yASOW+P/yEA8LiAZN3WrDB
6RUXJWq5mQnNM4RFj6BOB0+39qrztkT5MjOBENEFAopOivWzJoWWrWaj/C+y7E3Ly5t9QnRzo05R
NvSxrFAaFxyltt/Oi2ipdEBcenDKeIpXUWuLi9E3uBYMViheO4V7pnSfohKW1cETAw+JCjCAoCts
z1VawCyrvDta2OUlvaMTxsHp/3Nbfy95CkVczvDDlmgpWiTcsBegA67RUNx9+P/AaYV6nGHIrpPu
C3B/YSscPYn2ShQlfCUW+snOTE+39KeUwfAQfetvQyveSvGjmTjGUHXdJh3VGW9rfRdaeDEkAv82
7kqAZQxIjxgPiVJd1UkwSTtoLT8a6nyOh53giIgDtOz1HXZlIzbGYnEaIB1jMK4B24kw6FAZzzwY
8xUgt9aHPnzooISigR7lv9GGQlUkFEcM3to3TgebF2WhZ+0/Q/3F+6qWf4ZFc4C9xOMgjmExdrit
a0gDCwudczS5S6zYcScAAVZPw+xQbPKLqoeKINZw2OFdI4zONHk6Ji0DMVBZBfp5llzE058CTAny
OpXdg+lLrj78WgYlNJlO1fVX2+t7gQSnZYI35hIy8R9na/+gV3IwX9SLU9I+ExTVLgZus31U5S/T
0O7hsrorTe+oS4FUsx/DggBr5SDtJyx02DAeZR5jcYPWUGM3TxybnnuU1WhCnSoGETedlqBr6azJ
2Ibyk46MnaYt/n+gLlzxdYLTmmKbQ2EqA2qjY3aZToP8vyXMqhucW1ici1VvTRkTaEjFBWNInU+r
mKMgHWZpGmCWI5CmkuOSN4jCSeAPy4gKoN5pOvQWjYkqcLOyMZ+M1QyX1l/7LxljYUYQiAtqXOlq
LnkOTcbGEkFSZ2Q/FdglfBPENGIgYyPPVhfmaCTbx/mX4ZOJgcTQE1Ifr0E38druy4ichid0S5PD
BoQb7Y/0xuiO9DHGPth/Sa/o5t6sLxvpWaj5z8X2tmP3rg4wtN61n+m93i2n+9l87e0jNb9sbYvz
oHv1pUgOK+JsH3mVjQXA9kTmOVFHGZRiOEc44Bi7sYxx1gI/VmOmHipO8yQjtbvbGsLcXCvs7jgM
EU06OhIwVg46G2e9E1S3kz9kVBuQ/z9IGrq1Jyyxlkt1pCi/n5THL9cGAkLVhRXk7BCuY/3NQI66
wbYxGAcNRURKvkmsedAPmOfLWWT+oOB+6w/jsxLedyvcvXBTPilUUNwLCPxaaDED0l77bt83P+uG
juNJ5SEFkYOd+6pSa7fLoUnREhxZtHQfGcaD9nazPt+zPW9oHk8VxewHaJ/IcHNepp0akLjGnrmF
gIEnCkFR9QF6MZiBz5/U81alkGbX3PZFgA6qw6ei8mlsH4QaOElHInwslW6++Aoic9mfVYxIcDjy
INwZw5v58NqRkPqd+f7QqRq87idHX1iYcENQEyo+zJwGE1WC3XDLLFzdBcSmzYeBZ5z7JmpD7Zt2
K0VbiYENDq0flhzegD8mhzzcQ5XsdBljlmOfkNOAJ8LRVyF+MPUp3vppdk3tZGmgt4R+uOShtu/3
9Vd7xC3byABNMufx0k/ae/Yq0X8J350t5eoj3cJfKoiV9pY/WbFeb58EQ7b4kbkasUExUT0fmDfc
Gg8vHAbfDMjQM/dkzTH5cqsTwNG5SOCg4B88Vd+4K2NVs7nwdowhMhSCS8Eo0BWNDDsYWJQLw+/B
t4CvHEWN2unATRa/pj77gxZEi/4Aof0Az2kPVoTkuUTb6fR7BY/s7RgwNEoD83tEvZpBS7LcNPMs
P/kk6K/1OdDb8P6McSoPnrCUhJoTKjEuD2oZVP1fc+xBAW6+ZLrKGtYjd+WS1+jJA8ioA8NaGMXm
Ll0/N8waaKsyXl45wozUNwGOTXNyMawH00syESrQus92otv/bVHilxElFOwMWjZgSgWdvosxzbjn
RWeSWI7JsrOSAw0/GbC3ELeW2mYX3T1QRil3lrT+a6TuAJl+hCw77quX2x8qWiIM0OjgboLIbivz
sB4V4hkoKbfNT8YuHnV1+OD5cNMv+liqruAWqm/jbn2rjyQA/qmaW8QVvvnAwrgqtkRuHnIpLiSv
KEOGfGMwPZVC4rJ5BGhWxtqncja+eszY4ajdN+eKA7felmxWjgL5Pmbyc+cNMB3lmq70J7FRvGfX
6oohlH1dgiIeob84+auOlSoDZK8xIFZigYCBQMS0d73tscsjHJsp1rH5eBBk5dvHLZxOCYdMcqOC
+Y06mlNBBuxr8YL25ZUjdN8qDsXO1pbDef1ErtX6zYFRICkRoNvrvwWGMfc6ml9UF5595yopX8iG
QH0gXBuMFkYlPrNjfbbIm7DI9ugYpPTtCHC/IP46ChaCpOc7ObUEGD98TD8ZHbQhqD/Ni2gIaeQF
cJEiMcCfQQZR4accn1GVFSwgMUX7NyfHR0NYg4FZPth2yQswgmgZEA7gLdLwYtnx0qVYlbUecwsc
KzzUmQg1n1K4VA9LimC1/GD2EmAr18mfAjm6jfZBFNyoB7tSMJ0WshVEc6iNj1NKnsEyR32FqxhW
t3IVSjnWACkaQBOV+U0SVjSi0hZYsihFiCXAiw/NO9WTMA3t7i8LpLiqf8qLl67UArA3UcU+zP4Z
K4ZIrWfY7QvkFVorBfhEBxxXsZ1Op9uJ9F1PvJgo0VOOS1A5TbSGzUE24B9lE2anQVPjMlkGsvJZ
VLGYjG2WzBfdpCiU7zVm5+WX+DL+BLGrB1xoM6WoOQSElbos60eDWZstRwsV/h2VGDyzlq5p6jeh
qMKqvPkWn4bbpE0/t0f1hrdCcjCCLvMa+x2pLy79BWfgCSSI68j3STqMbj+yp57KEJiRY1EOQYF6
Fmv0RltRTZh3O+WOYOTU7+AReTb7bOdAxsVvpGI+RxXePVuKy5pWh30zvKw4v6BccszYfscPHQD3
TkKkr+zyID9Qv8NFXITl7XaNLZuvsn5u0fBRHG+RQg0+E8I7jBfVOmL9OppQY7wqoXF/rWk/Svys
/j2EtCh9N2+X5f5upO+am8AoN/Yzoaa4U9M70VNy6h6IFYwev4w/9A+8X+8T/JBICkr0+OUehgYW
dLoCc4cVS/iQv0C1rNfjYjIi/RzgCIKz7XKipsA3nWlXFoHuge4cDbr8MiJwLsdDkEiAVyY1hMxk
IQ9heWZ82FxvRjgkHn6pFSv3TVjMrG5OZ1xwhba4p9zDGfOMII9J7hWH7hrXFPAAdBtcmNz7/WUu
9jjYL4RmwtPS/Y1OSkqQPqk4FuD3BcoKk+uYhf2eKYuNvJjgosGA4RMmcJe0YIUitMNW5EkFaLxC
0LKilmg+msTB56piFlUYOx70+Z3CygA+uiYnZfDhMPNBUIpt6u++P4HTm9g1P9h6UIc9z2cWLAkZ
JVGDKC2okl02LezyP8ozzDSyK9MI3Z7hkLyWR0xWjHnXbAiuJz1XumDBjx0fY5jNG56tYrm3IfKh
T1ik4LTEWKCrkv1H8dKO8Wb1O4LCgEIQ4kGMemyTHAMwGMf3rb35LQstfGDeht2mxp2XLHRhGPLp
R0j4WIEQfF7ua/t5qsK1+0B4g/qhuQN1k5c2jc8ZiSPyEIFjUr3SdvMpoShU6CHhKAf3dPEtkTv1
0Hfo8s1JIlTpWmSDy9SDLc+m/rCxtKEeYGJ7Q3RsSaiqxDSfcR49Kn0ddrXWI+5UtnwOCRnD/4Qy
eH1WyrsreDq0d8vQYMOD5wYNRwFfQw8JD/+TaQuwCtguw/QhUGxrxqPLeDd0DpAJz1PKrvIDeje2
lXFBXWnADYVjouE9YBrjDt8GdOT+jJlRf/8q5yYQoomW7yFUDJaBF02Od9xxVjOCZwlJQD4zJd3e
qBf4COrOViuWWRFpAybJT3IBPwos9oZq1QRDsKBpZy+CCvDImi38/pyd7gGak85KVGivM3mBQDHQ
D6AYYcczY5bBmLwVOB+VDUDvaAEMXWqCIAwhgRAe5cm+o4zrhtxN2DsFwQWcUcLa2Sr2NiCZcNss
F6xT680f6NvHxEjnJv/T8NRYmWRANX+fzfun/Lg9Y6WY3Jvv5AHAXEho3Rk43GObF9BrLZLM6iII
AhVeEII4BIJRPBaM26WIAXokFFg0a4KTw8vrtfKi0T4MA0+N0t4PrZ3EyLwN66XqitcSEkQqm2Qh
crTUE9bpQiux4LPKDPSlr5tgruE7bxi7bu5Bpbbumj6gvG1wpjX3ghqvmfmOLG23ZlNZkRDlJa2W
rPnc7GpVorIsqUpOPTAw5KrbXH/oentIN8qv1PRhqt18E0MmIkhDYcue9C1jdLicOeGXWIvo6RCq
eHcKrrqGFoPDtWwvGwpXAunk3PTJn/2fdCKmoLMtBAEm718Bv/tWDXcp6mNv0GHUClySOgQm+Why
4kLLG1vW2EPnVOAkacG9+mpyO1Y71MsId+R2OqpCsskTJ+bJUtGjXvQFmIt7aW1c2+7+Vujd7sGm
z6dpscVQoUtAEMdrYDSZpvwlWTAjA2gZ+kDGMSxzlyG0xMcRE8y2LnyBTGKrZwI97aRP42MBjtkE
KqQ/UhRfkfY/4VXXvt8wqHY0Nu7/q5G4elVJDCWmy5M+S530PUC1a4Wqa45UkgYb0T8d6IC0zuef
kDM3nu633eO8KaAYeex4+JEwQvTF58cTYya3wB2pyXGcQSLW+QRQaYxmUGIyKuZdzPTpm21feTeE
rIEOMfW8kjnu43zOTHfCs3yHWxE1l3yLReWF2gvlYAjDXZLiPLzLroVtB/RWsKxvNN5k3afPpME3
1aEvvQdJ8b/Vednb3Ykdgcp/6WNN3RV3npRQqQ9z9avCFvCNbn9vvpjlUB7flu3y+jDEAd5hYwgN
h1wHp9qEdH0bpEblzjxSP9RJuHC7yHGIZgiG5nTJJEL6iIzXl9nd1DT+N4qUlmF14+GFwxDpNPX7
tWaW+QR07xjKK8H321y4XGX3rTFAJ8Rlsuu/8vXFxBZWGX0IUvBf2gq7Hxjat4apK5YuGzwoCEcG
edhOUuZ09mFkWegmuyA4HwG2kY3Q8ElwxDWMvk3p7Y7toERppIk9Ae++gZi0+TfrnxX0c5v6r21Z
OsurQlMkNCP+HRd9MFxaTncwAw0T6LB8hIPsMjpb3zL6e4StbwDvKn5KHtFbzFaq+n2cX7TtYONk
ZaQ+QIFO3xBKzDTNE4rQYfpiN8TTiu1LXgLqbLpiioL1NCBsv0W1fBDA2f0HktKtejXaJ5wRQZxr
3LMbFJEZWgx/wyyWQ+my6BRiWvmaH3FKysMyhpwsiguqYo8tgdwKi1x53AwNZ3oyLrT4OW58Jyb3
9XFA0/5ietaTEvLp0kcYUQVxdViXthqt0z9Io2kRZD9QDsd2v94/9fnJalFY/3Un/RNi0a7x1dD8
ZBMLFZew3nBzKXeaN07unWRzmxLZmdh238kgj+A9xmM4x12UBNglJE+30DponJMUJ24aLhA2Mlfy
658qgnlAxNTeVLHb9KwD4S51+pzdQiPxiKEG8828RWXE5FiEfQKFI2HBJiFz5lhVtygpubR8elqP
EJffvfpGvjn+zT6Mc7KnYtneDgWaCUhl2+JP1yjiSYV2CYkHYzngJMMWIWO2s53vcLccw34lLhNS
IBcYCyBmEMKRs3jnrwCFWvL2/hBGu2RNUfoq6XFOvwbzl0+OQZzcX8b6WGT4HY9fKYpXZ1YOFo1n
gjFGUKhO9SfcLRYogEA/zH9/ss/HWYLcfQVwGcJmDee9eiDSKLe9+Z1gqgQqK1aWjmEGo+Jrvcsj
iPcXZmZk2jDI7p2asxKpj7onRDXT9stGfDJ2cr75cO6BRCl4YpPr03jJIWUi5FRSzK/SAwB5hYsH
xfYTlxDokw+9IgPc6YWHOXrTbnUJo13+JsxxAlOj27zn/6torhz9n4FoNkzSpwqpyb/qq2BYg1FH
zAKwrSDdoNfF+DigGdEuFYoEYrUALaPKjvAz2VQB+W0ImLGBQ9aO6izzksBABI3tmDBeQg5+LhcG
lmfSBDeN4M2X4F1oqinFwxyVTGTEN+4sCN6fjCcmttLASfkWPzmsk3cbakx4Q1BQl/fZhpwfZKqn
4UtFobLlWveP4GF5CRfSPiRfU4BxH24sQFQSIwsoXE7C8gLdi8G02KEoe9to4wOu9E7zk4RAVzVR
ZQ5SwriETE7PgJ0WPmHCMZLS2QITx5+H9+Bmiehj4CkhKbExwIKK1nA8bAkej2U54jYte+iVsO41
1j9Dldj24Zz+LlczUJ+ZbiJqBSSphRlK9jdEGa5AwRQyv4+rfdWKm0aXK8dj5veQu8/cx0cTyQGS
pSG0f6XQYBJ5kH5xSMDuCavNgG+Z5MTneHmMHXxBICpgeCvOtgUcFMwSSGQmayTi4gJKxap9Yh/K
EXzDt8HsFZDBEZvRVYuJOYPCIKWuFOIURIHB71l6YDEtzeqWhwotBElgzT77Yz3Qf3d75h/ZGaCR
jo0Pdd+zMEcClUy3wfsUga0zq2dWMUg96JZ2HWk/6GlUege3ZzburJjcpxQBVPU/Y/rVDh/KBsiS
h4/M03comoUdcLkwoFN9hcmTTa3iUKg+IFbQzoaUmQSF0jgSox5zjlj2sZEOYK/dzW3OvMUUIP1K
4cOes2boItmV8GQ83f90eJW1zxpNux1vAeGozAQoAA5u252wO7nv2arG+54DZSb9kWjYC68r6R4E
Mnj1clyv0CZ2bf9nrd+DFLPqh3uExCnHYBJ2/0XlioAWRRvubcdSYs0jRDnzjCy1P1/uw6HaZ9ZP
i80b1J3qFRoJS0DyxfPL04Vi/KxKLG5KUpCcZ6s7QhBPj2IHy7zN9dF98JXsqI9Yw/at3xoxNw0W
zHiRLyyLzYXVVfylkAMBWb9L1o4HL6T5SxeqzS3G/sBGClQZLBxnHq973OwLmK/11aQJe5gdGuGD
8dz1zzPasbvXPHEjuuHAZ06zw2YTZ2+pzk2Q8SQ+bIY/nNemL/DbBkGKhg2HM4xf+i1a7B9t/Cl7
KII2EDFIbWiueLS8qblvbXbSsYckSte0t5hPeSqTGdDVb4w9syslC110YdLc1hufmYfdwHcMR3/D
MiV64q3JzgpgXKCQFLGFMVVqe6gxvxAzpMuQMPaK4MHsRx/znOSUvdzeWtxhYpjK7DqHDqfQlsjL
kJ7lB1SXkup031WfxtsNe+uXZkdUBzg28Yk0bZjcG0RvcF6tERSs32n3UoOyOHVIg8iA5wDkCaUD
4ovWMKijagtRuPXza2sFDdR3rygiZAqQDmCteFkZW30EHRuBWXpAy7dAuD63cMoZ+E0XJFSZ5qf/
5DJA0U7eD+s6mhUkQNu6wVoG8jCGk+ZWfbZRoTH15UnrDzrbWLnXeSbQZo/4FoYGdkvoK16xLaa8
0jy59LMrqTUox0aJ+ZJPvQyVBvgOzYq3xGQ4xH3hAhf0hzKYHoxKaIy3sExctsQL++Z6pemkoBl2
aizcJUK2yHviJuH9AgyKqaIaSx+bmwdalCs4pjuGL5/hxmCXUfd7CcYaEnsbhGtb1B6XuQwS6Joh
OVTs2clv+5v+SQEjinJ9AsnmYy6xLTZjWLq42vBThomUsbtR4908CLh8MgTuBGfyxohhRmDcbxka
/qTi3SdjOBSE/3ksjoJj1CQaLl6IdkVRulW+4fpT1LdozLebM3AQf/XYuOAS0rMsDgvlRdT4sHLc
7DOPygh7x49NGjw4JbD7/dX86YrNTaR6G2SAjbtSw0/7/K8fY2CtTt6m5y7W6PM4vJAvM9TIX/aP
L7DW/MzLTNWnzKyL5KrvGi5+zMisi7tDD09nZrrE5Sj3eWANYLnHmvER6Opbgp8i2xll4YEUE0hd
bRER8MuJQs9uo465B/fz5BsPGrQAJpB8HWmuGBX9dL9dzF7Shmws7B/8a+mv+9eHFEz8vRGQNsCO
cFAw23fKn6rAfRfqoauwXqlY4lyJOMQt+hn+OaARK7DCi28rRNIkVq4uZQPOvLClPtQqNkKqjeLf
BsJ5sS1iqMdWnP7p/9R3vgyiNw6asIE/qys3/Ezkm6a5GAxE85u2w+TD8KWoigWrhREix7j9Yfjp
3+ZtuPQIQ1GWhu84lkTquT+x6Dg+PCCbHRZw5tYMGBdwVVn3XDJVjgbmfHGCwdV3HpA++MEDO4Us
6hvfQX6T3wAE82j6ZgBOD/O50lc+VZAkCK8Jkqv6JEXAHd3BjhQk35CYQ64VjmBA36xSawo8bgi0
vvWSf6XQ1mlw4DmEj0A/T5c1zj7rKP3TsMvZTvH/m4WRxqnoI52b4Te3Q5a7HCn/kr8Cs4Cg5C0E
ECAwBPSk5rXInpnmoyVUgs1m376BGKBDy/8xwckYXm+B1QT8A9jhiryAV+gjku7bQV/u8bohYXVg
ZBXV+0W0FQF0FGY95ylcg+V6i6aATiXanCciIChLeXp7FjhsuSREtdv+smwFTzXs/jEH2OxyhPm0
wjJuA1sBuSG7otuinFVi5Qrwh+vn+vCUKzv17IMf9jYgEdsEj9lm2a3XtvLRpM1U/fMrQ+KpDCEe
IZbB+5MHGENxpfO0OVR2XJ38H072+i6N5XOJsTjBtQQFxit7LamYLnvOEubBBJVf2Avn8T2UEojI
kEexW9pP+MKFw6XEgJ1jcRSPvLERVW/yy8bBeGpsT7hsaTYJrQhFvu4Mvf5N6FHDJl6oKwBPMKt2
cLXhOaY4oHBd3HHPNUl+7Twii76Mlux/AFdqr90FJrfq2R9ELeoE4m4H6rtbNJ/XwRkhfD189oQ8
AnBer9MF6hLDyIxkXTYOphxrDA7MwBNjECKLGH+jmwM2R6m0wO3AZI5HhQ0Hy2wGkgB37HTQbeJN
4lrIz2ELm56KeXbqUUrVx+xsC6FwQNGsv5LVzfCHqfqY4PTGYqZYZ3tIf/of60A1ghUgok7b0U8P
zlOPokPGdvmaX79KqgjvftB8I5R3c0g4wQZ6gzdQ1/GaOm5xDoZFb8rXcl7gY3zT+I0DK9IBxJ3e
+TZjGVECpoyEZUKkXQBXq8H9AQ86LEcMIAV3sX7sX7YsWpn8kn/wSC2bK4XN4vZIEGK8GZjWvODG
8svxeGCzG2CKAST6vE2+wcwTQy9IF4WAhkxy2ocK/v3qVOfsT/Q/fwaI/FvFerjyXWwWAcVCCNcr
1j+Wb4aSGFQx8tj13GcUAf878uZ/nOwzH/W6cEc4da4k2+g3roI1+kyyWhhT8YplRuffy12DCVdP
+7od/IUguZp6WTGiERdu1nPIcNOdMwy44EZthViZJSAF8lu5rz6ljzSCxGjDyQDccMa3kZHQfTez
qpGkIH5Lt+nNtfwB3XuwYRvCyfuPZYB7AOINWMaxGeRn/UpFol8F8InttLuEHH8hQV1UrvTrsUkr
IAj6se1BayF6nHsqhIUOxynxsSBUH/V5KaP1gguxKaHCjhgbqKhwulN+HiDqxzqCb7QPv+/MUvp6
e5yagHP/9vs413vrF1vYm+7ZpCnBCT6r4NfkkKAmoHrIg9vdQ0kuSgVU1GgUXMqKaIkfyfuU+r3y
JL81B+LEMk4LRp5iHXtgpcclvjPHOU6OCrfc2LjwXh6oWE+2GkBgYONs3xfy4j0o7Zhv/z9bYbrj
4E6nSjRtbwetdLtdRoDs6j6qz/zFeN4QscnUgtKfAe1tC0tfWkQzd4eXe+6/eP2bPxb74KU8aE8G
zlSMwFieSlDCf3kI1F771Yao2wQj+m9csvEnfMPA65t65A5C8HaE+VDQjp7Yoho5FKc09mNUapgp
y0/IaavJB8/iQjEXZaCxXV8IEegy7Kkc82hfeJ2BXclVYvvZBOiQPFTKkKAZsH093mDqthFMO3j2
FgUdfXnM8Hgmf56s2XlbuzAoOa1H4Q/pJfcvdv8FLxhEDowFt1TIE0Up1DoxvCN9pMzFHAkbMn0m
3BGDhK32dUtF3Wxvuwc0/m2DsoELz4yasamon9gvTSg9V/WDCgebcc9CJRhl3vqvx+Cg85DvGEQ8
SsKulCyQgXc3esn4uUJ51+d/ssW8AKDW0lpXYgSsPN7lH520kpFIuoNS/ks6yLf/CvVMvWvDb5Y8
+AFZrWFG22ERwnl3kh875tsKI9an5lJTyePsfYDDHePazdK/MOTyWl/xuFj2MxLX/byv324uOLoj
eYlLit529vto9DsvB1NxWg7Heo/VfLWVv/Rgcyr3TBMjhKSQBpWf9TP1Iudz4rPil3Tiyc+ecxdX
U/fuidc8vg/OJwck/708naGVuIkD/LNVHcpafr6ijXEMvgwfH/5wDMedBDdDYpRXvGg+qomg9lev
j3BtDhbvFklx/QQzI3rsaSGdQDpA4T8l/hO1nFuHqfP0afDgh7hBbh8+5UkAndujaoHKA/ix/T0r
Wytkq/P3lfN0d/5/S1m8/MOAwNrNPOKCn/kx546NQvkLntLWcC7vt6j7+H36PDbbOPEgifMDkeuO
rpslNGyZZ5zyr/YP+gUg7XJR6N1m61fbPyL13fqRf/BKNmdnXF8WhLm5A0u2CdTf2UOXcTW/FH/0
KLG4A9SMNHMJNO79s0YisB29b7G5OJNcueXWvZ8XtsLFU7ZjZAdUesEZrerDR2LrEpmyw0UILRTh
tMUJq9StsYWL7rwtzu/vp7KlsGUEiW9YAC8ifHwyZWnAsg6PEFsSOBLb+LnZsj85snPh6KEyYv55
fLiWc9w7L01O7qHL3Cv1GHn/Po7YoXhkwzjL9sxqOlghrbPXELcFy9BBkcf/OabZzhju6wpzfuK/
MF6L7lixqMSkOWjiELDjczruDM/eK6qr48mF4MGZAXs9ujfjVZnRkpJg5HM3ZFqQGJhw+3DIo8E4
G38DO9uXO1JchhsFBELqLSOzFc4UE8uLfuq+1Fc77FyYatv2dXinHCA9jPAmCObZW/nNYAcXQg9P
5J0eGd7mIIXodfGboFz7Z7w/Xoz3gagIYi8m/CB2izvtpz2tg8/E1M8i0hF2kg99BMJecEW8kjg/
jAQ4muAOkmGwJSTydYZD2R6vqW/+Q/rMQKq9bl5SotcoDwz7iKOuw6vg4zI7+tn6vB96QDJI0xSA
fORvhgn2X2m6m4AYhd/HKzak6bWgjt2Tvs423VC+Q9jaOF8ZCllqjUPyS9LIvP0bNq/X6VozWn7d
3Hb4IL4oCMFp4J3m+oDbQDoJWxVyfV+vPXruXkK86GDQX05f5r/q5tM8aLeISfPGJ7iPolVUsdxz
L58+aUR7oLCX0vJKWaARgApNH7T/cPe8f8IuBzvDSfqLOlaPR+QCnjD9Y3BDIKsPGcYipgsGFoil
0zmwcbbd9YHEXBPmVWoZ9oOL+re65vuM6oiWgfIKxP3m2YcJN9obr+UxSCcfAF0wk1e6W+nZsoLs
vu+kz2nwx+k1b87FkRoeZ5OSreEAGPKkH+5XtkbOqpyFO2yBKO9QDYCRl7eN6Vof5G0chLqhE+9F
GPpzRGCZ/J7djrKYGfgExJCmg9DcMKtXiKaeYCOan0Q71Md01wYzW9ftsctPjLX9Kch9EW9NhcoY
CgIUpwZO1KkHes17AgUFJbEJQ+HSh0wDPH7Hj26Huw1OiE+QyrqfZmdEDO4RHPG7Xbcz/pSjcty8
yX/tQToaT1YkP/3a60su9ki6p/3ttGkc/Z2Qpae2rH7p8vRvFXS7PQkE4C/96koXKSB1TpmiYsOD
xkPxZD+DAbVQaHDJiHTbHf3kxPNr4MASMM3iFKUfqJFh1C6GKEy0XkgJJBQEnM/w598S4x7ADQh3
tOAi7oNET8qnCxdLTcAE4+KY/UfTeS1FsiRb9IvCLLV4BUorqoBqmpc04NCptc6vv8u595qNzRzr
OdBVKSI83Pdem//TN65YHiQBjWoPQxKOH2J5FlxtJFb4D9lnS0cHFZxJQxgR9QNO9lWCf5fVg1Hx
A7nTPX0HYFUWnYkNzmlKNbL8CnMPF7/2dyj2kDBF57RYsyv6BLX2G8N7Q7lRWitGrjP9FcicOt/h
kaGY2SMfXVmsDizA6Sr2r57/YTZnT321/7H5J+UGYbblbyzw+gYc3ZeB4FT/0yNhczfS12BYCdjr
Hds/bT3cp/Z6NTor9HfkwhxDSl7OJNRND5Hz8M03tuHaAlfG5/fEPuHxKt6Lu7sfbvPRcvbzgY4u
7w1YpYGIvicOZUh+GUozv6BpFF77Zz7T/IpEWiOy+cntLlWF6J0GBKD09kZFSY+P4aQUZeOTaFxw
ZYru9TAkHDIgnXkvBqE2SGnagtGgzgHUN2EAxzx1oz8/x8FILqq+9v10izXbx24kdlH8zfseso84
eoTw1KfZU4XNWB/MdeG+21H4pnwyKBgz+EG486dMlAwjlaNBXmrp9NAbZ1Jw8dCONklpAUNYdhw0
DXjpqLsp6ab0V6xvMX2MsHiRCUC5T55usjbLFggwbJsa4AMS+W48zv3fxTnp3OikP4owzMn7h5TJ
NyAAvNTItCliEGl6WvFo0LuvW7qH1iZFr2+gXKyQjttMjWGmBBmRpVSMzU5gdTF/aIYLNqCnuop2
hWWs77piFw38NUi1GPWtT8RHC+2jjXM6jXiPu22eYDCi5PYbbdWO6VtZfQvGJqvNl0gnhQvpDLSS
aI4gBiPAw/FuJjsBiIJe3Bm6eegTGoFk5QY7sfIqOkbJQueOgo0SS2V7cTOY046AA9sXY+/R9hm3
O5IA3Cb/akpQgeXWCc+z8YmZTOy13ly9mDF7q40Q1D2I/JVARuCbEGjV2ZtIFWYxyADhzm8E6M3V
n8G4L6Sh48CJQCtMIDctdWhZGgO65HzzFuOVnXyBS1uPFU82ChaV3nsOH2P5zaWEkaO4c/zwL0cU
+PJWjJiF9Se0dhNaBp+b6FQMf2jDWQNAGQBjC88mbgokEIIP9DuyVXHzdM848D5FuVESeYm8OouQ
HTFgYgSgUH4jAiJ3z0/Jmpto6FLuw6zs2pWRg2GhZQCfMM4INkpWISguQC2PXC1kR0KccW1/WwT1
JhzM/xRfKfHjJxP/UWqKmuVrQGBAmzseXwXeMmFgUbDrfbe/NBx4Z/KR4ra56OF4BZc5TujbtI0P
QY6yHXpjgSCJlZZnM/0qmUGkkYXKxcEvdsOOr6P+hu+G6QKPcGj/K9hFS81YTbTutISglSY9jo1x
sf2Sah4mQl3EGzVBwaDfnBO6+ekZ6ERDei8+QGwsvnN0EzJhB6yB82OBk2FsiF9zhwfLvME8gnAm
aFpwCm28wVTVUVfxuQ22NxRYXHQgFlmLltjmk4Rw26dPEbIIZRdZDckZ2xYfiDAJBctcMN3xsgNi
/EY0lmxfJg0neQJK9bzkYEZRxacY1VPsaAlGWt7IhYZiikgrw96eoCnjvTfaNwApAc9elrFtQosQ
7EnmeXdtwAgo7yHPUcM+DeFHMGDgpmcYMz7Ck9TwbkOikBjQow4rxNIY1ZgCQXgYFV0g/U/73OJT
Agcbzl81NCIV/LjJN3sEiMAZH5JGEqfqrEfkpeXoIVV0n3r7TcStwA95pJh1r1R9mugJQETJXnL7
yLk3MXfR7J5Cmiyp9rg4m6ZWa0WwIG8p+jLTclfL8OnyB7CIKmol/IFjyIgU/uq4KYFJhXmwsqT4
sbCC4cggATn2n4Z2b5HVoUWP2AmxEz9wC8XL0jLIwbft+imm7CsMcPFLFYWzdtwaTRQPtfk1mu3R
BORXUOQ46jli4SvL4MiPGVgmOqZQZeQAugm3ih2Or96QmcRB1+cox8l1TGiBOpBbbTJWCFUNKZm0
8AEkWgxsfwlZc5hSI4CD6xFaHOmNO182ZSnrurcQG+xMjTfX70DnMAg5sGRCpBvEQaIFYEXAgNTB
pnIK4I88lvoHMF0Hi4gA6moEuDjE4BKgEOyq+C3qEqC0L/WYnSrix6el3xbFBzSkgNMrP0zRiybU
qJAE08bSfCBhIXKaQBYOF9AYt4koK1pltbsTYlSPghuxmoNVNhy8x7TX3oAlVNyectB4gD9zrnFV
8STAvoOXwNpQsby6TKpbQJsh9v4p64DVnPjW8CVEmz1VWNPJIHUp000XANvfmI4/ctp8GhC2JA+I
WsSGbFvlLbSsx1zcFTML/tBsoEmK89+laZcb1D5zvDP4VSLV4dp5eF+a8rrUHIiM5NIHt6kR0ZMp
QD1XXjxYQNypX2CYjtrJaimA1rqm7buC4ROiU530W5Mns6iRpTgAZNgcG2TwPmb5wXAJtgfEWf5X
O7cipwWDm0sIeDRsZu+jsKp3wVAjqqdbneCPDporQs5OUcRQSljAG/5vc9Es+sT0GyGkQA9nUkQx
oDQQ4wbCVBvXmV+vQ9QfzVE8m1OCviWPbvaEKSYhZhi7PuaZktUcFgyuaws3PdYn7oWRgGj3H7oR
wTMM/Ap1BkE2bclvXJiN0mFhM2jDWzMh06LdUw2inAyfTMZ/XNwWI08Ii0hgc/Lk/v7vdO0QxeD/
BAGXIG7LGWmWAohx2eYtjuMwnmYZfELhEtSSlr0BwBRmJOtcVr2TdrVC0pmR6UfCLHN9wh1ajlg5
JAkWKVGRN0m4Fq1kh/mziDM21Y3cJJGxCvLJ8LJ115JgB+lfoSNGJytRWWzyTQmUXaaGzkWXlzV1
yTKRoR9C5Hirq/mZ7dhjeVTYyYRZUaAMMwSqAj2FH5tpjRjB2sB4iarTyPJPQ2dnBJH+JOrJGjCw
jS2vUG9jwISko7U20ze3iep2eGRBGvQznBPVP/qh9dYyGNCZb7KNYv0bGqaiRIFtmECvs54Q5v7J
18xjy4FUNxgO2Tu0ob8ojOYHXA+OTAlMaOK9W/ifWVpi/SPUArEACwStbg5QIRPMjChPA7CZTa0m
xAUPF7yQRIkQtcQq+EdDJDpUxs5PvmBKY+Ff+/BQav5VoctOQOoLbIXJAviZODKla8fIjTb4/7oW
AsaBDataWORI05OSMEeiHE48OP2FE0GpTkwy2RWE8MZeKoYL8LwTdZPhf9rQEgV0BXDQG2mjnhdU
1O5H5n+l6A4H4KSiI2aRkBoTCtCxbsodk88ML1dI/7v2TbS+HBWyUzTF8oixJxB6gj0TRY7omZnB
eldKM59tMfDRMDHq5iJ2Y34cwu4KgE82OkhBAsD6VXum2b6nt+OxFZMPMHjq4CJUgPqxybrlNNpf
oXFM0HaHCGmGQwWzyjRv0BxamuKC5POLrwQJpunfVQXSKflMdax0N6AsFRArnKQ+h6F7e1D/ERRG
9Uml1RI0gCp0JF2XUmrGqmIxamIVS59zbBlJesiRyik8BgG3pJMc34grrfe4t7p9ObNb9/e5enAp
txOKrrqUsTb9Tpa+MQyQ41a/PAnZAnqfuhTLr12QSOEzug12w11QsmA2S5dYxRitnfmcE1ghORdl
sOw7dNCpRkFeUtIxPByY9dLtGf5wdclxkBSLdqYcADVKSjI65aUeSeiCdbYgHkWLU3k/HsAe2KOM
yaLuGWS+oC4TUmZBRYnrl/oZLM8DwMjW/hHqqLLc12xqdmPWbhOeAYUupid7rIU4hix+NDnk8oBO
5dtsXko2FCQ8qQfZD0mjuKkbOeuh7GDS1NPhI+4pQ7ggSyd/h4BOmEvS3qYYXJxmPT4tLuY5Si5C
0+AwMoN4W5bvGOwgD9SURhst5/NyEK4Sg3/eJ9U7gO+OT5AUOw9N3m9FJbBG93PU+uvMJqaoj0tA
IhpWYe6YhVxYtUyxiO9dOg+6m59cB63h/fhKWXDc+BgTZmOO+t/WasCVK/QZ6c63zhllx4wPtr2M
9QRPAtQBicoNpqiQ/JT3AKtMWTGwaizE1Zxu2nibA7+HPpVTU7apc7DjbiNRFIYzbibLXbuyl8QT
YEg93lUU41iwQ2zRAnbxFRqumrBTi80+PlAC4K1+MRCJDgO6AYJAAstkxw4vs9q6mIVxdFp5+zXW
/Za2EfsKzySveAaRpS6mnSDYzXE8SK1Zeca+jNy/yTTxBR9zFwQinnNhAv7vDiB69ZGTchZqwtpA
H64zPGQQyzvr7TzsbEhT8yf4E2uuz+DVG2K8/39fYhxUY/nvgnw9tTeXaSpR1x5O/W7GCzRjEk3O
oaW9gm/LyP6y2pOD2kZLIlILW156hxfjo4iDo0AMsbU/N1lUQtRoz7XZrejK2cBWEmPeQ+B61iL/
lGIvttv4xvqCosel8JFEBFmnM5Zto766BnI5Nj2NlAXlhft6tHkjAAH79b82ok1REpqtEcFjTEQi
c+gckDI1Q3ROUsF4fpaTu0k5+2sMjAW9FPGAWE1FE40kZ0EhCh6mYFuHtyCI9HGg04NwhNVVqCZD
T7eOOYuD0kEvt35pHqT6AU5pgZzQy/aSNz9QKVg3JYbGA1k+QnisI/pN1HdTvQkG5wxYgRSzgjZJ
dEtBT0tjYioJ1fRHjEEwLfFd9NM+yVkD3ODgM37CQMKQbToHWfXE9RokudoAkjDTkYJTQOzRI8C7
pyFPdlp/GELnyZNVH8JocZ00jDpMAfuOlnN3ZTuox3wN8QjnWABvA6DzFmai8NUoLdEykX3NbyP+
B027b/DcND9N8i8M34aFzimiO1QzJTbHUjH44eq6AD+pePgrtisS31vw8XBCt+38toT9obROVA0U
597D8BqISpezcZmc3Jx9lbIxLz+T/s2YzmLZKKhibZj+AlRUNRqKqt1IftEC4VbYmbjpqEx4HzAh
mS4rS4TbDyRxcOrIL8/Y8KNH+aVCUtdVfG179x6QW8Zy6MPulzdTNq053LLUtkXw7qO4aCEALtRA
MfLDDtVNrNUATnOu7PzMQTqZsqvhzlcHyXdLc9LcWuKZ9otrUnPeDRxspQFzVBpE8Li2hjWsDVLh
DdoL5hKsGuJprcCmomufLLKoHLWRwAm7rFaUpgKFZs/qaKIJoNADkz9Jtw23ZgNz2EnUX22ib8m/
bVjbxqJ9z8qkeYqrmY/vDd2aSBmnDmG/P6Pp3xlmcEn5LUlpnnQ6QPIQMMypuwoJ2SWeUY/RApkR
kgHjBGYMotNE7B2iIuTlH5BaGFgHp6lgx/iXBfMzfXlAzg+A0+LuLZ1vkVZxboK9RG3pXOyWSZuc
HqkPiojeDe0JnKITVMCqh2u1WjRs8QR/S+QmsNKq+c/FoDjg4F3+9yTv0B7g21Gu9Zazc1PzBNJg
TtCzcOT0mxShOP5vwJ1h4m1jDvJ+UV8EUmVFuOqy/K8MHy3dQE7C0IcGhlXzSiUvidDhCDgJe+hj
nKjdMnytdADhzC/ne0zZPjs/fGqbB1M6Vdn0Ones28iX0PDM5tHCApGldFNBLOXXEm12zaA5hGLk
JYcO+WVaLx8ZtoCg3UurUdALCYz1PLYucZVfR3grdlV/IOAI/G8OUxsb9WhAaJCRa7cWdyXPwauU
4yCIJqJzUj4TVtRjP6I0Sw5To3CWEnA93HyGQkG/c3hbS7s+1zPDH0V7ylXzZjKxZ03qUg/WrUbe
3TiMg4e9vLhDFxx7pdYtyjgBLHZAeiNk1es2YAS20RcS24WW5WzjEQ6/TwYM85uYWqTGxI0hcd5L
O2FGe4vCtyoPHWUpCA82X+n0UHU1ffE04p1ZqumcEVFQA66clqPyqOWoMKWDDUVbBcGTdLOoWTh5
kF/r2DDBKdM1XN+jQXfK/UkV6UjGyf/tx2yjS0Tz+LfkGr4Fwi3MEXYF2kdq5SeYZhhzI0vyzl15
l3qnIQtJH5zdiKp1GOl9yKtAdKdsjJMImZwZ9tAqWLCXnQYytf2guLOOCLU1gv8WRE+dDXafmgl7
K6sEow0cbiB81iwuCazikC48TWkPXJifzIcMlQ87g4AxFsI7FDq31Ew+ZHNKG7xAOJgpNelQE5GA
JXZmDLYMf2t1CMVKOxZ/J8fCntTt2DwnuiJOA+cYDDnj9Zqd1ux1VgqpNC1yuNUq6uwdyIG7qpES
zdbN7sJLnfp0X68C8AkghDDHf+lKyAPY1ONiIh3EfA5oVwjYhXdZLz9ix93PY//a1WTSUhLLktWO
PRMqZnuJHu6rdJuojJBbHvaW7oOn6edupOudFvOxqsnTAEQpPEc2kYLW95ZtgvPS4MEhqDmx0E4W
rzgtZeLJmPng1bwELudf+Fdz0O0C5Il2g6eYDkzFuWKg5w9Wqlg62rzDPSSxpoQENWfeZm4uQUSi
fAoiOg94l8feX+s2JwAqxn0x4vqiEENHkxV/fCo8MyeWGEcaa5HvzdCP0Tm0DxWmzY7xCFC8vTJB
L9J2N8xbqVVbfBk826NTHBfVnnvzE3xrQTYHEcR0jqLiXsbAA9vXkSaqMEMpwwcmcOLnBgSUi/ir
OJV7Tm0Q0Ltk3Bz5t4iDNCa4oMtfcIw0Al8qc3xVnF2zcjOxrTNS9sgb4mzCvMOj9peEoIQQH5sk
K+8+0NX0OTnbqERg4KU5fuVmuAVtQaX3I9mo8jPkzELe8Qf91al4lxPkULjtlRNf6mDRHjMAdJGW
M0vAK5qkAwQSmoOUnV7JrBdVYxMhOsqU1ZK2pl9zgmbagXOMhcrRtHY0dYkexiD+NnZfv+EK4yK+
WFbvhM8zSO0ORcqBOzwZ7BxOtW1ErM3b0io45F8z4eqgnDTdWPWxcerj/aQDg3Z/xoqwn+lC/J5G
8zwn+Y6+Bx1uIRABTCp5qzobYwFjgFIjVbBsng1tfi8N7WRYxYdF+OESTTsAaYiWiQH7ThEfeagv
hclm2RwDewzm5BtBC45nFrIAhsnCtc6dBBSC957Zii4VchFO1F2tg3VgzO5qYOZ6vETvU5rzev+W
Y7QA+tA6NYH35DBSWdApWqmMi1B0+fcOX0SGdQBmACQj8j9/UQLQvnIWdyKZI//o4VsUSHe311tm
WNyLs0WYZ0XwDAfEhglHHX+a7rUP6Jh1NmkX2ZZz5yGxSMzJwJoXNOJZj+i32HyAgPiKSK/WRmMf
4cnX053mt8sbahaYWzWi/DiM9dW5pUTjUbZhGVeM0lPzPvUEVgl51t4uUwtk7c1p/pTxzfJvEcM7
/Yu2+19OK3QIAyKEOx+GOUl4SX+tCpE++Ht2ZgtJYUiwrj1QXsGoi1p83FAELEoyOXGmIxpA8AY9
MzrFeVzQqtqY7egGqKuRowwwuneGN/I6tkxKeyM96Ip6iBvgwiUSr2ce4gyMc4TzDS3dpoK4tmUs
YzA3ryr+agfzpeBpnZeZPn+8ShGdFzTPBG9WI5WXG2I6NE+wywOCsby2YARcPUpFQkNKXrRl2au+
JeHMB1pG3jvrnb+Jk15szh8lX9eJ01WoC5Zh4NyUXTUvP3TSXpqMYx84m8BrtyNn+mQa1hWRchGQ
lwz9If3dlprat3iZcXTymLm8qx0RHZDdAa26+Km4ptWan41I/IEb1doM4lDHXN3xE++y7Ja9B6rb
eJwSCqvfeIqeaMJo39Hmauk8L4a2Teg7jwZlCp0WOrla7GwVbUVwMXNpo0nDTxEtO1cxu6mwB+dL
dFENOgfWCek7dl36ZKIprXP4Ewsudhnc2ewfHJ1XOd30kq7gTO3mcKjIXAy4pfsoi4yt5a+CFOyV
+TnGwwubyaSdg+pHNsyKQ/FQef9Sqrf+NdDKJ4CpL7+LAoWdXD+HLr1Bqe5Wbw0hAgyvGOEk+ZeP
HIXtNfY2VRtsh+S/JPGB/AJUQojpZe8RH02oaFGA7TEf5dTPbkcSMVcBDWUCE6HCuXYhHYN3Ebqb
Wd9p8jMp4gXmT3xK/womlc1qMqxUuV2G57aMTyCyH+P+u+y7LfXJWv2i5x9NYTjNXz5mFg9AAuca
ab/Jcx5w7eLAvbhe9qpP3r6vwSzj9e48fCl0CxISmhKP2X80PHvoUuLMFYg+XVMseLQhe/Ai5CvE
FFwwiOeyfq20n3l2V0IrEaCsQdxVDLyQA91BwJojAO7E0VcDQNYg8M6S9Y0zl9bos3wuubazAWaE
xcw24l0Us6+GHO+XHrwObkb/FpfVc4YxBMxKOH5La6fxnlmOpFsqkY2crXuA85jh2LDZEoMwWEfD
mhjuh4XClaNpaWLc4uUi8kpi+SqdGF+C3VJcDstdE0Q8paBhTxs5ORb0ZSgXe5yeETE5skPYBT4E
xXm5XS0GOrrqcyYFTmPONbHpdj5ynPgaOYBNe3DHBJgLQ0FoMWDcnO5A3tFOCAR1wUyXT6/BXmT1
7HDwLNKV5mNHsEShAbRMHBjaQFBRfgfPChMqj2qCKIjZ1spo7UNejmeDs8C4ELWkR7tSqQ+HF1Mu
u6aFK+hp4stntP01xGSydP1+sOZNw8xAVere+dZDmPQSjtS3xbOFA4xeQtyiHRBWMTkCxtUKjAeW
VYoIuSmuM61Zh0kiexjc9M2SXmimPcftXmfRlaK0bP4Fw0rzlw13o4rzczYUqzlALjGTEOPAL9Kf
5SvMHQpnTlSCHtaB6ANb7v1mHTKBZWpuK0jqnLLQp6S/R/lPuWudlm2ytOHVgwzwafiXav5wOZ2M
EWu+WlPvju4P1IwqNcmrQZTywyePl5DUKRpyPD+ygrEE+fqVi+pgWQ09pguNt6MNTwpDa1gXg4sB
6VL+kD4CeY/HAIFQ5ywUjNhzsy1A0gc3/Zndnc9YQB43K9zi7Y98zu83ZgNsYrzPM3NUpCJlSAhc
zYbwljU/dL94mCqGlhpp9YOErn80E/o7JkyskyRBdVTjnYGwCc2aRSE6kF1QgbpCk9T+LLOxKxHy
ArekDkm6aWWF/dMAXA+ZwG7qP8mFJ4gheGtVfSP8WWFEVJLswCUKzZiB8JzsAwbCdufcGk+/KPq2
MwqpyTlLjnvFZNrJ3ivs8orPHOTXnu+aJGRxVX8MjpuRG67MwFlXBvm9TAe9kEcoJnck2oVECcuK
MrnGnhqSF+yhddMjrxLdoGhr+vkupS+VNkjNmVVzaq9t9eWYePTgQ2vlR4idtB4IZbe2pIBtm3Ar
H8cNPyMAbhRCTB+tVdcjy7F4SntcWhADOL7ISxrz3A24LK1xLznp/LaUvf2bjoo9IFdMfhNs0sl7
JEcEW9rTaGJqcD2kRwxaiBpRPBa8qbp/tBhr6PhliZrGIJRckoCWOjIBNlv2Mw5qk1nthuLsNIAL
lHZIG30vzGfiXFZ21CYMTZEU0jOMKKbp4DS32DzMccw2qa0pTVKaC22NSqC7p7C0pJ3jcVJADsr8
hZguaih5dRbdffW6GpFcw4H31Yran7hLXoOxuCnAOkAAs5HpHVIT23hkCVyGfJ0SIOeaM6swiao8
613YrOWjwyRboXY5LtDYY6ytjUXaqktKAMipJcJYZEDpiD8ZucAmkQoyYbavR99SWOgICuex/v10
UmGb/rANF//JNRLZhjScLsbWBWLCA+/RMtdhOuUqokne0YzAvZNfteA+oX+KJOjRIs9PP3E/xnNf
wqMtnb3HFSisj9liyUa/lFkdAPLynZZrtOwtRgKiT7L0DLuh9jykrAhU0rpHKRZrR1NVR4DJKQx0
Pn60F27wONd7oO87W9/zhHAsH8zPQVLpnqcX+QpMCnl/qMMfDFBjVjxwbPlIF+cca+XOZgVEplaw
PXo1gjM1oHwjukIp2Bczi7RF1Oii1fnDwAJVhNfS/S92/snKqNfjk5QEnttsZj/faAFQc0AtOusI
+sh6bOA1hiwk/xxuyKxTgCNRP8X+HzgBJfOonGwannTnRyRGoU1EpFZs46RZMa/8qXHOxqweaCP2
sorIp6L7ys6kDESoAdu+114mYz9m2cbQ6Bu7fMOJs2v8ojsUpiNUH4oOs2ZQYb/nCHwy4wOzLjbI
2XwGZowjf2FQfurUaaorfsBD6E4i9GsBvTQAiTm4P12x1Ygk6SUXId+rEn0r4gwa3QgBKQuZydv0
sDBsKufdodOn6mZtddwOwpkoXUtY6/p28K8jYswiGPHKI6uE/K/vlNcwkzyzYtvBnRnftdO8Y82x
ewDcNUZ06Kk7m+nOnsL9lINmE7dfHh0BJqLZQB6ObawFzN1xyZsKYQ7mrC6toPRF2qosFnQ/INB4
rpv3qY8f/3qZWjm5DUhrazlAJjhbBk6wrdCBiFCoEZ9AfKcB37bJ0cJwZIbxDi4tApo3nbyvhdCa
fZibzya/gcSdfKZqrX4bMlJ7If5h8uD4fxJeeDp2YE0wWJMYLDfeMODfFuoZ8UyQRH+tNDzp87zl
mbeAQy3ugMed98cMD4Skc54kqW3cCl7WpC4IKL5LVJap8SEvEqlEmtiqcCEmLS92zyVG0BPBzWka
mAIcROhOsXYpSoQw048D2kSrjXYeHaA2Yirs096Su2OxhKWWuc7CjzrCDVSRFQ3sUu6s6uo9E7vY
Q4SqM2/QHXCcPVHaGsG0bJBxe1GeOBP/425qmMZChmH0VwgLoqHc3nsiBgqa7zkVnx8Tf5jwnhAx
skpgLNaBtyrD8d4r4PXuqYPOxzmiHlNKYapNALVhdO0RqrDpxtz4ynJ/H3+eAznJycMxk0xDduZi
QqjKE05Pe2Z1T1Y6M0ujN1VeVPk8TwKrxyc6xxOcw4q5Q03p5QO2lTT28JtjKZofZh54Y435nLGc
deDa1VKgzLEfOqX9lS3IZrzjM2OsHUwq6l+jCXJi+ll6feX4O5febgClL6b9XTIcqtkpC4tXKaIP
3Tw5QP3zGpZKyJlCzob4+mcmUTUTEaK39LDesdQ8tfK7a1nyHhqWLgP5SMTaYJfxPqCxzYZvEwvz
Vc74dIHUIuSZ5vNI+Dpn9BJGcvWPdIxstve59W/yEX+QATbbDuRxDN0wr+Wcb9CVl2Zn79E4qea9
hn9SR+Xv+tusBubquVibEfvRvdK0lTVUcujWQyD39d0kkEQtH1JRyQm6hTHGEKIbgpVPx0vIf41l
06v5UIwJlzDcx+0pNs9DrY4yOhW1nE0WeXAwIFCJGslK4i01XU1whyLzQTvZjD2T7pKEoJnaleX6
j3wFjTxV5re3FGF9DBPB+tdCjBiElGMT1inPBsgN42zRH5H235wBl8FLRLHUJVI5Iqrlr5cAQNHs
iMqRzspaolRjTl6Wt6xErTYw0DA5vBOYuk7QHNKxNM0OWVCF/5v60Tk46d4FisWQkX74c9LYcKtW
kBdDyjEpGt2PLknW1fwbGoDUB9TyzBRx40HxRyrXMgiFd6WrHU3r+TaUb3hxu2k/cBiJNyYkEb/f
EWjQL19x/2zkuxlQktrR9fLsPVoA1znyr6bNoUaNH9MZuJUJwA+SwYhweYMQl4WYxJ/rYU0eKUdI
ixFeTr4zDoHnDJd79zxrcPKPIb7e+UypT3BV257mV4QbHMDpT1CGtOFbAyh95lYcaPjY07YuRG5V
N2zLF5q7SXMvZFsIXpg58ksGQBlYIuqd2N/nTYj7lAd+XiFmsGuMYKdKXQRSUf0dMtyne6eD4HHq
wqNub/nvZtxwsmSOF1r73hPJaeCcdSqCJ9++uATX9OecOtvagC+wecBaTq7mn9yCG3jgwBBo6waF
e7/OnWPjEgpw4AtquwRHJyPPCWxJgsrDJkIvUB3b8Oi+dTNQQtM9+W27s44u6+tCtzxEx6GYtMSo
tZlQq+qpj5kTNJvYX6flgdiTx9AbX2RpaLB6sCVIq4xlNkDc5Ta3FGlWENoc135FxXHLqW865ezp
RggESYZgEulqL1eJxujMq8JJ39sIJOOTY9zT9BzzShvQCyIS3JQUcml/NJPrmBVIloqT7+Wr6Y9J
VIKpwao9N/ko8zsRinLUrUf1qLP91Eu+lYc88VyAwfUun16t4cMsUGtH7ufixOeWcXtD8rFFD4E3
Vi+jtZCvXSpmCSyfm3StFcXfymXBYOYe2/5BRZxjIe9HcbbN+Eemas+WqPcMgC3dS8qvm0kLiqlE
vSLcZLDsc9Ko85ktp7LBKSYo7KiVQqpmp3O2A6oefEcC20YeIlIDG4PQWFvvaU+IIqtgijVelouU
+SLrpQD7m2g7lMyMOSov8K0sThKtRjgDv8czmb5KQ9pky+dO84PCtwMZ1xHE5zPojpJbTNDWRAPK
RkM5wg6R2KQwhzprSs7HAHrwnjFxSxXiLMaqksVlnyhNDboYtMQ0RCAOtlgdTW7qPiemWg+0aBkM
XirjD2maDByYxDG8MvQcyw9abF4C0S55xreQWy3cwRaLr0id2+yLT5QBHZPVxY+yo69PmwCnMU0X
eWZEIDOUjfdwdN35EPTl2kin/9zW21d6DPV5ejN9bWVyEdre2SMUQwqunC+K4G3d3RZNPWrNzeXa
iAI65L6osj42okdPmPcZ/6XzPsNWQ+owzQrqt4H59Aiv1CcUYbJ57PE/ei82AFVEIpKQbcV0IHAn
ePy+FvxZVu5/fx1kwczqyWXRHmWeHdbvucR1GbcKjSyCXgjtOlwmQeGl6b/RSzYxk5gMIORd1uSS
l8fTsfPSGUBM1QZ0YZgXWLjV08q8IIEfaU0xqbZIhpYoZL29+oTBq5D3ZL7TinGJ5xk/XUIMl4DC
o78F2DcYpi00E4BRm2G1CTWIVpht6HTrjsdqB6EwslFmVft61vYB71pmG98x2hOGAnLzXdN59+3k
xSgQG/O1fnVf3n/y8TisNdU9olXQUOT4bUJc14wKz/oPLbCa9W+0i1Hf4bNlXiSI7AyNteipPOJZ
zeFDZG4klTYewjMeq5KOSsw+b8O8sfhFLd2wMX0BE8fJn5gJh0HNdFXkt89fmSktGaRP0/iV4ya1
beBGZXEIBggGOPvQT5E/YPGtbV4jOhJaSpXIFlkwkCkn9ZvKKGp6R9jHU3bTVL0uEAIldnxgZjvM
N6Sa64St3WyaQxA1hxhxQe3ivSg4aQSftHIUUpzFoUNNNUlcCN7TBOUWm9/CLs3Aqh7/mPMXGNGw
gKhEn02EdS5TnvGXbGesy57k8vGPjEwHxCG6At+kPXt+emz5mMVya5hrsamj0U+wfF5sJobSZHIy
poW0v0fStlogSaH1ZCYvbYgqmEwhWuGV0v/lDPjtolojjjhWpBv04fjEyyK6aVbeLB1ffq+/b+J6
RBHd+68MX/uaLhHGe22xYGyWADScCyFEjxUCDkp2ZwLRYDfem8aZtQakVtfHFv0qgSuNP39LYJPS
CZtSYDDyGoiOvojmFOoIbWyGi0fMFx4QA87Vs3efg3zrhcuO9tm31pavBou2QFtLOi9SvTuvYRtg
9/rXdG9j751RNjy4+R8Ti7/ZEki3zDu9cnlK3yTez6XkGeZkHYIIwviHLEzEqpzlRIkul8hiyR1H
hmjl9A4/UnrhunbijCFJ839s1f/IAD8A5u8pRp/oyKUUinFEIUa/2BLvC0rDyBoUKi4aiY3XqF2A
eaZBuUSlV0JSC6qYfQbKnetvODRy9g5k5SnPshEZSAhlXa0oMEnt6Jf0vtA4sX04adAYYod/ppsY
GvYqw6bDnGag/I95n0uQf0bc7JTDgHU++SaChQHb77yvdWNrBx6yoW/zV+1wWHBN70WRtfhsq2np
AMSPPnLP34jAdQD82S1MG9LqX4yWW1nnvsATOPzI7ufwcFadRQ9GX2mgHWgqj3n42vKGmglSwGFv
jO1aRzbRT3uJ5DI5cOmijokJ5lA0uMSgovT3HiEsM2TuHaUTocQxq2nLb+M/aTBtW7M5ucOy7WM0
K4ZBxiK2TLKe8zh87/KfemlWRr3sZpPWs210b1RZnCRhn+OXd6UBz7anZUizRo6j7GtUZyKrCSnR
I+nVu/2jC/NkkV7IDUuK3EiNC2V98zxmNVRen86UTIp8AMNcZPZmurg/FvvvL5pS5ceFp62hseT2
sJrQtPTxoWRkJw+om2nH2EP+rlf2dRrde63m6xSQTZd9ygOtiJjA/8NvPcmpmqVOnwEHDdV2Du9V
jVSN1bcQFf9j57ebUbZfng3fJFF+wiAMp3rMb7p7loFA9y9h7RIZS95iIaYdRPCNO/Hj//6HpPPa
jR45ovATEWhm8laaqEmaUdYNofCLOTXJZnh6f70GDHthaDUjskPVqRNYCs5HajU7fjSdJwb/eFvY
0IsCiOKQwABb/iu+uDDS1IP1na0iQqG74UeJp+i1L7cSfWDLOYFvwFQGZJBh6E1pnjN1TWiBRI7s
mOTXaV9liCA578ZarKa8WY9qHz1jJQ3HLL79N8SLHjm0SZyFe+6359nWHnr1gx8mJ+lDKJh9NKX+
YR77v6Ayi80YRPyW0Ng45sAAjBSWKZh/ACvX4TQ888hm6NCFXa6bHG8HkT66gG598MuwR/XFo37i
DPpnj2wdHry5BIwbYYZShYc01Vy3ZUe2w+B5uz5Qq6R9T4dzBv2ls+OLBQuf+t7Gq6YlckNRnciE
zJWaQW64HqqvxQ9Y+wGcWKDNLWv+1P6Xc4F4B0PbJL2YI/Sn6pB4+JjwjuBN63lGSdVKb7qcY4QF
Hv3vIP4F05snrXXcnXT0mDlg0uL4dxXyTZu4lZ3F64BXak9/tVOvZY/TxnylHcN4Eb+fQbywsTtI
8xA8rUVifkpQS108dTh+WN3VciOiLt6s4jVXTwX7X1IX6IJJc2WIGvwYLIu4dcFru5ggeWaNjYI7
nJjFaf2ICcjtwgPyV2bkfnNBCYaLob6o8FB1Es0C0YmjtJQ65ylsH2bYrAGsyJLSh1ra5EI1ovwE
565hNoHOzQd7CuRVD0cKBx/3+cYRQMvkw6lgKazCKP8EW9aBcnZJaDqjfH08myXDZZBQ62de2oOd
WiSmPdVLjccodUCF+wehTWip+6NvTSeJSFQzsDoYtepm89QnFBtRh0E1XCYgTwsUhLlXiImT1tC0
1hsFkv4TxluJ4QnNMAezJAiNEjVsfhsdOQP1yb14LRaqyW/r1yhF4IXCwpn/6bmEQ0e6gGHm4bTC
p/vUigVSWLk2q18SkEHZKbxa+V1Y81XXv26Y71soIkYt4PchRQGEbhRcKq7SkRrT8VIsJbz4g6iG
nyX9a7LpPxZlrl5TQCI55jerOgi8hICeUgNko/wyFbYEERlI7bjW7zJp20u8IPVuMu4a31YcwGRf
5nhNTn2Llwwyx8XbixqvAttq9u6UPvVB8wjqzH2keds64MkDk7B6Spcc4rCZUcfp28yOk209YCpC
R9V7FYzD5b6eJiJacF4bhupPebSIYfAUgoT4zQirKlDyOA2ES2JwZVWbgRKnmHE9iRA7iktI/4Ne
QxeQlonwJh3oyq1DOVaHxk4PTP1wkLTCZ8ilD6mBPesSbwKi2TTG5sXE/fRRfpVZRhmlj/sRzZ9C
k9fh8y8NAsf98BVmy3XEBU8YmAHJoX/Rk6F0zG5VZ/6JoIYWOv0Yc7jPE0U0skE8jmsegL2/sX8n
AAKkqbVHONZ849KAqM782kEyQ/YglWupNdssuQILnWV6GBqDy1hRc7lH5QUU9Nw+aFr0RDste/wV
aCUr9Z31ECP7epP72UU7Xw/+dEy08w/p0y6GBBVAu3uNx+igb++FR10PLqkM0ZdmzsAsoXPXnLOk
tU7xu0CxJagYCPiCjOfiCl9V/xJ1Dsth5aCnhGkjGmslmBGOmbkvx+IsgUBaHU6ehppWVXuMTEbc
bPSph6Lcis+62uIAGRTxJAyTWBAjWJikNgioz2wT9mP4hkIe33KG1ObxP64Vouxl6c5OrHWn1aHL
QTMFkrYYNKrtUlxEaszGSH57XoJ63Vg4+9RqcO4UfWtLuz0pe5vO7W8ZWE9DI3Z+iZcG6ndUTagV
1a51ho2NI2XHl9RhVWYB46gcz7WhzVUhNEQaMpgcVJnPHkFYel8mEHyMvmDtvEzwitni/iB1qZ40
T0GCCw1n4tQ8doJTphWriOOImF/fWx46dUCHKsnbq7Lsp3DEHil8lKjrTBLh7JrQoTJ/51f2q6Iu
Hq2Xahj3JZRik67Bpdcly4zpsMIJc/ZQLGMjAbKAqmUGlm/gC4vp0qx6+ymK8fqi/FhGwAVkf9M1
XruGe1WGs2qxquXA1TGJmialy74RBxkTlzdOjGlo9gOWpTpcUaFT9n0oOGYID7bPb12KW4geAHKR
OTGZ3+NNYlGeBhBpEa8SmjvmGENbY4GtKc4xaBPqJDk5MEPc5mmOnE/OfO46RU+qZ/VNsAA/eBhf
eQ+U1HiqNtcxA7HpvpkLoVkgLiYlskCrcSixOlQD2Yx564hZFQNTJPzjFzirZ4ekyedo/PAQZhRC
YklTbElmcJCZa91QxhhIhw+Sy6kLpESeTcwX+Sct5HWis8GpYII7tjqsJ+G7b6aGP+nBxVRFS2C8
/JVRPi8xw7pibDazJ2DfXBGz6iLOSrFfyu80plJk75q3FCNfaCIqsdr/L64lGVGz1ecQVBNA1AhA
2Ypho1kfM3dPcKlhrDY4tOnA0JbKS0fd5nSqSz9CX/4XtQ8aD+ix6XD9S5GgMDHvCoUNqcD7/7WD
QIvviJqPW8vP1oXz5fOOuv7FzhBah9sAzKcCkAkxNdcMrDaST1Z3ZxjfxEPAap/Vm+anLgNuuocJ
0CGQ4lA0Fqo0vkMZGdDnwoOb1K8CYSV60QhMvps2iTaygifHU/Vo9vKB7rI9Tvl14s50Qoi9Ee7D
miaqaRpMn6qVXi3/ianQIOhk2pK3LNCguEHFMdpuHAkZqvBWpW8DOYKZvSjzU8IoJPnufoEGbHbQ
NRlNWh7htQwe2vlqWy8zAs95Yo7Uqy9SKfCZ/icx10nVZxRVu5BG3XVetGotjC8ePMfWoWp0USWF
LRnZpcyoQmI42Xvi3I90tnoApGVJbBNGr/qtLHDjLOA3mQfktaJFtSdIKp1OOji5PDIac4rtmFLD
0OVNdQUmNFvG/TyKMCAogMaq5SrsD3yFRFR3Y/Ai5ysJ6r413sGgKvN6VaCV7U7Qc3FE/AEEXOkn
R77xg5X8oAdcuTG+ivwyTc3rMEP1see2wlsUBGvrB3n8w2TASgMF/Y9I6aXvtub08Gf+R+ZHzmvX
886O8ZRlxwOt8jzgdJnwThDyZl/1CMQMvpa5qA5wJaSemO2X5iR0uYtUGVN8jyt92gm2UtN02P4T
GkHhXITbAVDf0MwP+V1K/9oY2UpBjJ+9hRFcttOxRJpwVEUNXaTYMfPmBquwECAopMBvOf1btD6P
5tbt1+WCs8Zz0m5bf23SHc0KrF/uYiff4zBhRrq05ZUU8z5B6N9N6rePrKMDs95Y0mMjwmPEXLE2
PZzVTjnv0aPLnbrhVmC6SSWRdE9pWR4FnF0CH3UhHLXpt41ecGAIqDVRggmzzcBOa3dcBtKBA6Wa
TMgqNLnlGHeMcIjH8RS29tHyeM2ls8p1kOOhGwNApeygJQ5GEHz3reQeRWYioeeU4c5rPXBzKnnO
cJ1qrP09aOCZI8FgCwBqRYGCZMHwxkVpDhZcB3pFDmq6RSX5jGGz96CVsOdqd/lIFn/dN9UuF+pt
5K5IGqi6WYhnpHmgx1xzN1XiWy/CkbOcvW7L7wHer/w3g1IAKtt7A4ScMzRCOUUYCfhgVw6bgWO2
jKjbzWk6dxNokIuXE5tcU6hqwNK9A7uvE8auZ7KuBCpf3/tsSj49uY7TNUSGVmbNCcWHjIGWi98g
JWOIkmqo+42djZjFLKTI85i9Yd0o1LaUQQV4RS1+W4yvSM0IK4xFi/LE4qehuwZwNPS5qpBb+KTO
ItLXmoTeIGoE3zfbdi6ZD5CknjX+6hXeofUIp8TUS0XZ2sr4MeRypOewo/l7NaamlYi52pgp2b0w
t2oUUQ3pc7b2OYIyZQGQd9hY5bByFVRBZ7hpsqm+82McKQmknCt1P9rRYaoqRHYeEzBaB4AX/Q4j
znA9tVX9DEEKfEegHVKU6fYlHNACmvtB2n9xIFdzlO4CNyd3Q5IuCjbJWABXgRJJcO3LlZTyNPDx
WsqdoL+qp3+aXpAwRaxttXI51iaJU7M6MKUHiOzaPf4ylbMxwTjJmHHbg8YDM1TtoI1wMph+SvjP
ExzQZWCUnqOFKDa+/Vz6wC816jaqNjGyA1LseRb8HMqbH1uPPkXGlD1hZrEWVfsE6wpOAicSV4wu
Q/SqbshgqNN2peaTaVYbFyCIj9djL11bYluOledqNu5bmbw02Ee6Og+X/IwUL/7Y6Vb6iw5UyTPt
qyadwmXcq+ERF0LiidC4QFhD8mBWcjsUeMRHcO/mPFvP01uETQ7PDlJp5lWfk0XfAlYHteI+g1mw
DLAfAuuoZHxVlM6jMDfWCKkLY5uC5SLwVQmC3lrJ1r0fETZlTU/wN0N+sGv6SMRIuPYSsBLokCEQ
l9HFIF2jQITxqPxkwVdEc7lNpI8TkmC4T4xKVD86eEibyQbNIzAS5tDWABl0VEcL0xY/x/kJ/myV
kxrks/OlMX7U9rjJMuacn/MAXWU4SxQC4Booe6FvDmCB8XTWOA5tZ9U1PyqAFpkUxlcejHu9a2IY
Kwob5DoYXkLf2oQJhtvDKVXeZYZQGVVEbrgbaKRniwBl0b4vMBaoSag+ZJLtjKbe5bB1QUDSTZi+
lWLY1QDRHVSIlALUhd+Who52SesMPEY5+zi0oQtYdnkQWJHSe4jhETPe7MCxNvbvFomFcXuvV0iY
/0zDimzk40RdXCbWLjJQF6XpcxR2O9hHD86Azg5D8aonOMC2NjZ6MtuHVlEwqorhuzOixCipdJFm
azGlUbHBsh/oObr6YsLal/UpxCNJE5znGD4p23b6s+IXzF+ktS07rDCbmmEJxmI8at1KcXX3XrG3
4Qe7Opxh+adXSAIC0XDS185e9S7ghw3pxjsW7dEvfjg/0Ubqz9AsB5Z3NpzN1N3h6iEjS3fYFArP
anzs4bg17AddwqbMroNi2uuSMXJddJW+deyt5hSr9qkoem6yCqwTX0ozWz0u4toOhFLWV4dNBBc6
UZ9x/lyY049Xw0jBy1m+gS3FMEhFYT8RU8UiU13x0rIHKzgBNm6zcCIwEM3xrwQ8ol/xSutxkcNa
SvMlqtAEItuGII8IKUicldEuu3m8xppVxsHg2u/14sG7868zdrEYJjD7Aq45dtltIGzNxNgAU1aN
GKrJXpcOQWPeh1M9RsSczkziHf+kbBYb66YFKreXEVM+czWQOWB16lmfySWY6CC+Ickhv/r7DaPu
vZkQokaAbxh7MRajQl8s9YK05Myf60ANapp212Uvdp+8tx7URSZU1nVy8MhP4weHE0QC4RowGms3
fASShuwEEk23AzzDbbu07iccOtz3kqF81NtSQ61erz4yB98qniy6VhvvEgFiT7clF7XNPXEewEVM
U0A53OCgZmfNtvS+0QXf0fYlNA6wH5DOZZOACw7w9YCS5f+Hrdew2AGf8Jih4aY0jujVU2dVYUTT
AcX6mAxw5CLurm9a4RnE8OZakKYEExJ9kjXwZJZe+6cGmJ1PePykBxkNhwLimL7cqD8FB1zThpsm
+rXN7digc2JyKryXSlyjwN2jdHgWs9rSdZdVzazmHYQ8BLTOQ/8CwIcW92Th7tZF4m2JPSpYAhrb
tzFwCDsOVjpO25HB2q+dQ+IyIIENOZ4i1Op3mXoaAtjX7g1ahej03aqvO70p0hynjt+cHBAbsYc+
Ixk1/b8DzBYIdjhDGuojd74YgegHGWWvciHclLaeLDizgn3boxfENjRCKhzIdgvDhsoXaw9qy4kt
oodMArcSvbw09A+LCr8cA/YhPBP7DeYRXILXiAZA+PUzpbem4pixIp1jl8hw3+BxDmYdM+ws240u
ApoF3g7Nd4vjUiGIzeY6HwUGqgx0U3JovQpHyvo2Oulq7kztN0JD5IbtVsZ4VwbgTlnnYXVjn3Tt
27KCfWxGHH4zn64VIRVcUF2WYh2kqzUcHjSt9tfwp92CJDPJ6rVmhJYAqU23CyNrby4GERnUBtFy
cx1n1/rGm74KcxhNuj0viCGS4yGSoG0JnnxMjJtwNRbTvWVCDS6+KSNZ8P9h/ObnMng7rWdNhwIZ
UfxakA+oRZpcerzwkBoTXLvuy5VrMEFiXZecsy72BTIlsqE7DvVPPgPH6wPS76f7oSvPnPTQ3hJU
ibp41t+RtPCjpHbS54jERpNmpusULbTBEJC6HxBMN7ghpKX/Dt8Sf5AeTCc3aRCgjuojuHZJN+DN
IaISnJ+igmoACGpzR7SCWLGC/sDAw/h14rvztvH0+0sUyR18bmpDQPSme4IAkZwRCQQ5vDPcB48p
WwFvKfToy2LzM7axtoH/preZLyHRTGcDA846JqlSz27aLycQ59j7nKvxoO/havZRN2uxCoPTmfCL
ctvoY8YiL6L67GlNOaUyhJ1mOq0pB0GuafB0udG92D5SdUASfSMoovBYES0MYc1IiRBXahA8YDL9
oKjoJd0GGtwt8y93YjB5hl4fEt8a+vAxKcLzgmjuYEe9o2d1vewPuDFAG2u78RVHEmt+s6bnOBqe
HJfcir589PvwgEld9DZqIxUAh8yGYBuwNSSRakA1L/pSbnOiSgkFxVWyozNmrvcM6N7C4NM2ZHq6
H4sD96zeR6jvaju7k76/6TyXyJHpnl+zNqzoWkbOXZAQBpNgdMC/GEOGzuEAh11IkgDsSjc4AiJy
bfYjvcPo3fjrMy40r/mz4BKKhdCIYKsHSxkol1lI6lTM4wGoBtyDigi0yTfutTC9QZlHNbRQOkc7
bzzr/helQE0Qe/5swZru+SVz/9a3R7zRRzzVpldt6SbBWUIINpH8sdMbGWM+pPUOfnVJwgu+dOFt
jF7JkVtlbBRN2DRH41RNpObp1pEpY8TEoCZfr8AWI2SOqRpfdzWbBXAmrYt3h7+5ssKz1uTYjI/1
0d+J+kb4IZebs9fbIi7Ega9YgJ8niKFGPA0srhhZMzSiB/Sim1twcc04gIityUjpzqqsJzOPN0NZ
41aYnDUVPICWRnOI8ID31z3r+94M0bA242by1KlK5LYyjZcOXHkkCclKIMRd9YoVBqNTNGhKEf3O
5+pTRZfK0TQ9WIxlITpddZWDFkivbC7z7ZxPpLu/5Q0Z5zrimsSOqLkZk/OUL2QlQsENYD3Es3zR
hjljANuOf1O4ZGVDiELnmCzFswseN7oexvAZ7r5o/gFjTQzi6P1jyaShS2ZC/vJrIe0jQRIi7E+2
PQd3QyJW0gKvRoUN11h3hnBQF+ltJK7m+s0vOU9Sfeq6xLIr7XGErkNrf/QSzstv9nfWbcNl2uD6
hA4mRsbdgeno+1mfzppmn06FDv2A9MqGgwFKXhIl2wI1JK+PTlAh1HaObEetDNQYHtD+vcsUpGn+
lPhsM/dUmA1V9gcEc41qSJSaFAh0KeO9TfOYjV8R1G74uzEOLf233WG59udp/ReUnUrzAPFFKWGc
apvHnGwH1DRoEAbwfxe0VqZsrmVPqDXIY6qYcPjlswJNETK5LM2bZcA9QJGr+yFXFE/sq8Q0EQVT
M9KraNwz4IkUyPaIYy9Ha91W4dqO36XxlGmVE0V9kZTbnniO4Klf3ozsmNlHkUaUCFSBzJbw/FhV
WiW0mCcTswjyhQ2U1kHNft4OZfU7iBjvkgVqqR00P3PBRDHx3wfMCand2ZbBXRuxL/tqXBkRMRk+
zJ1RGmd/1vI8LI4wqxq5NNP8EW7oY0cQsawdrmELJZaDKE8xVUk4w1psQqkN+psfqHWc4h4B59dh
INf6TwWjTXNB3ccxAfvweUw97K8W6JOnDtyyCx7RiKyoIXC8uM2m+HBIZ4pwtEo5X/TKYm6vfzCA
rwN1hf/FFS+gOy0yPI3wcfAZ5XBDevOHHuibrX2nLTb9aN8THh2R6cs1FXdMSXk5iuovoDi1lMHI
9NWeUbUyas8Z9Xq4SPHObJqRQJrXmIY6mvTqAIQJ0Tu72WZCUZLxhxrLwRlgjANXlhwaMzHJLgG5
rdjDa1736fgawuWqSoy732CDonbK8CtgXIVIwtt7A270UHFBdDSpXeYZq1+kH0U3EASH7xkg/33B
Wea3Yoflwb3WmzNYuW8M9yPhzE45u62K4JZgXMOMR3NXwFcg4In+traOdl3vRNP9etm4tyA8SSaZ
YfVXgky1g7vKZHJKAvsM2szW7axXL0kuMzo9t0k+OSL2UJj0cZRk4pw+popwMeYNat0jN2RDmw55
XJTqc/LVmv41ietdS7cFrxPP84ZucsgDLtuaKIju/T/3AvXuFnAaFPkDnSCNe/DQ4r3r2lYX8qGz
ttuT6szzSPtSBf8sTv+E1c3Eao3Oxjv/B5GE072ZMgWH4wCmx0O1pERSdwd84NuvDdhtAdcIZQty
8Hu8pIbQILBhuhurgEl99O5VbwvFl42u18PQFsZYW0Rg+w4ArqngMhubqOFAG68dJrlpfWMwSqkR
f4mOmYZdt1c3IXlWbqMZS6EDA/oynPZmQB46Z3FK25ohKxhQ/ZCrNWzLeWu7LCBTbK25ew1q5ZDp
zACilWwYWkWsXBAJ1fW4KxU8mxQq3rK8lkhctfRLv2ENlsMnXYyP0s1e8gBiOWx8Xb2E8aMHEa79
U/EZgjbWF2TDToSvOOggXFJg4w4eXXHTEJN1A7rIhPe2zPD//eI2WiNjddAxsdPfvB/UY0lc6dBK
skrs44hd0FgtzzOlOpSVN3/cdGq+tAai0gAnP5SmcbFruvk9WLyVabUbD3jTdf4l2Et2ry2J8W59
0fu1qtF1coQauMJZc7k3vXYzc4H6MB7ZnGMS7br2cZgVkIu/1TVKn1rHGaeyiARin0GQDCgh4WaE
PQ9ooc4sbgOmMn6EftJ4iiFQT+FekV5JyvqOfzQ6At7JsArgbxxN7pCGHNHB/OSSqcgErgSGzw0H
CXNCFAUTxoweRgEzmM6MjDiv32r105kwXgm8Z6fPbfI5tn9GN94gqDJIvIfPD18FakxLKDvWyPzS
mVQQLs94WCcKqwEv20bUlnRCv8Xg/UTZX4A6XvTNeUkgS4Ykv0T+n91j/9iFaBFtH7koYKpI3quK
4OTJJ+PoxcVDUSX5WeuHMl5oytBGgZRbJ4ejP+SBTkDfEbOtQk3bpmxwo740voGTUz/T3ADl0d8g
rMVD6raUMcNTP6RYY8VWXLrDEhzsvPty4/ECnLjlJB4USImXXWAicUBixMbkxTuG2A9RVFL6QBSl
hpdm9Z64ew/ajBOKC1atRy1WNTqJwpFCfegxdPez97pPNkEIpil/xYw33uIqDgyn/GLo6SlAgLae
T0kSPgxQH9AYCnd6ShtoHtJfdc383ovohlcpiUZ0BaQKT5eE4cjM/CCCXrwwnW+W4jTZ80Y2ybuw
uP6zv6noUFzDp0At+N5giJcxMc8407yqPh4Z6T80qrjFnveToVmpTcQMkR/chrm+zKO2lbgkaRXd
J63zNLgW1R/E7MJ6qhmxdCVleMPS6gj+qLx/WoaXc9P5kGGbvH0THt11Xc7rpHyL5mqryUDg2fAR
c0Lv5R6FEGoV+TP3+H8RuWAiHcKBOnezZ21d0tjztsZlPsZtpc3Gm1avuNZMlDTcN7DTZqTfqss9
UVksBq2blhUxuoAF0qe9xEmJuS5IQgFXzrfhrtJ2eWV0EMpdtfGXmn50Invhv/OfyfNuc6ltE+YH
T6obBSetTPBuwto0TZxQcalH0QPEmTJxn1GJ2/DBAUwJmB/WagmoFIhPNQggjb37SXWHLDg0fXRq
bNzhMGSzGUsJHMkzXBRVWfy1PEttJjcwSRqhJdBgRt9uSX+F9VSQz2vR4tJZEmOYE9eeWxevw+R1
NINdhVNcS3fnUg9LslDsuLo34/i1KsqD5RCgSqeoiLTHFT6ZyTQ2vU0uOgqz/HtCzMGQgpBnIxMY
T8bx0WmM3WITs2UyzEwLmnXjXI8hzfoqWbAI085KxbTufedBKvlJEQORJ1n5qXWxC+vPIb8CneJG
Ugjqn/vPH8/r9zpC3s8pGLF86CX8ETKn4HPXlcVMEb4RNbYzeJwQFkorz2GkF+6wtL/vPMpVnsLY
Q7eqmqs5LKeonTbLjKkJgRU+kzza7o46gQymzL3WH23lvvqzufO79lnTNa0y/BcgzTXbR8GRYKrP
JO9vSpHZJewNwCp712OCja0okVhWCq1F7WMPf1wU+asCxVo3k4MHD19yhMfR5yyQxQhOT7gfadge
ejMiAWqAgBsV6ngfi2kTs6itNHrw2Y8MVz0Q9LSpXvRTKI3+c/CdEz4DXf+YC7J33P6+aEzKP9c7
enO4iQr73XeNu9GsznCKmYvDbev8a89fHFgJ3lDjfdrMn608LQkTyGw+V5TckYK/4mCOAzm+GYrH
0J93Yp5Q/Yz3cKMeksX4TKxs7+CJBgP9OSTFoFMRDbdEBFGET/oFLV8S15RFwWaNZ5dilZsMJSAa
HMIDTXWIRPZsJM0vbhA4v9pXT7MBBGjv9FsF75KcCsvJPiNVPDVtf+w971gSVpmhyMbAi56aKD0s
7usPyVwOk5ezPxClYQbfluz+nAU1UhC81bCNKaJ/hmPB6FAQMJZO1jatvbduQPcYItqRS/sXWfIm
JWgcYzLgvhQYXkL4Gg3vkE6HYuL0XiRzeeHc4Th48Ch87BagrJfvWT1dKz+gPum3qt34Rgvyy6d7
pOQC4WzmDru9Kj1Onv/o1A8gLKtBIY6Ll+yQJ8MuplFYZd5HbcmHsKd9gznQO4sNNR+bJSjACeEc
cGljTL20zxAHwjY0yF0xRszirxbkLPUo8/jKbBjkOLMP6dBt6tbfyjTb9p147JJqK+tgZRMVNxYP
jui1ba0BZU6v1JA3YJU+UjKIKYaJlZw2QOlwTRhjn8aJR4zZdTGQuJpMGxM/Gs7wvz7FaSo7WlH8
uWheUgLFLfexCvcgonlteoZjmhl9czd3zn6HIBNNUUxgKNg7kkvsFZlx5P0ldBi5BcBCI5wBlW9D
qrgyRZDgjh28Pf+DTh2nUhTEviixXmNmC2DHO5j2TCxxVMKYrsWtkvz6zLF3KaRx5fRvTBZXcdd+
kz8XedOxiEpyVecaV+yiWJvoS7bLqDPq+kPFQGcoGaHO5H/1JnwArPeLWVzt9hgZ5W0IMQUyGDzP
KVEqnQ/b00u2VtKQc66tz9052BZ2vO3RXuczI6q424oGHhQZg3Erz5X1nmbFRwPhG2b7JWtZYM7/
95pTeY+VU2OjPJwxmp2W+yHiYpxoufPpCOsJwnp+wUzEJ9wwtR71AQQIcGkxrLcG72oxx6dp6beu
efGxC7W3YbHzUU2ZO34t9r2vIM+oELuVCtEtYN5uyHqd9QLQToJYm8zgjc2CGYafMjdK9rNq2hVD
btDKhelIfydlvpp7cZhQN4Rx8Of4+bbAa04YuFAGsGztGTvbqN0vyCHvY0lJ18B2gxxzNkpJHrWF
v0gR3vst/PklGDctRuUleYSdwCC4ks1bUFt71PUqJ1jHW1X4b5pxdyWB4oAN/kZIRLYo0io0wQW8
Zbpohh9b2iiDWflI11OlztaSgHFIBuVyncz6I4W95kCjWXJMsoutwHdFy6GC8Fq3uITY7iqV3Zsx
N5vSBZMQ2b3jsNneqtikljfjbdXnm5gNXEtvzb0/eUdXIc0ZqV2DnceiixsgaJJofe71bF5pGZgm
W+kDukmuFdmFsOFdWhsLZN4ABJkGOGuELkZ4fcuqOOgP7ueXGZaWz/pB6gbfi4YCoCxyGQSyJxSm
loP7EjIuKEHMp7Z71G+KyZLm5+iIErR8iIsqmtfA8veN5xyCBrJyiB38fYAzKrIhCMN/XrAgVhB7
M4R8U/YLhvEkqLjxYx6re0U2Lv+Sy7uCcgRoNLHUDGhV+tJRoTwkpXHLSEs0W3HGf/KHnxpn5zlZ
bJICqusIgiMKvFaaE+TytcfXqqV5zJL2n9OJnTs0V2naBN3ORwz5UyZrmIxoKXl60/+/URa782xC
dbDc14idM7Km9MPLBoijTFJTpvmppWO3ZxpcjiVuWN27M8Kmw7Q+WSB0wTENM19shr+++Nz73F+2
cW6wJxmucZ4QkJWv9X2Utw+tca0Sm3St7NKKfwX5vLo4tMVe/+GxKh7cPjkZXGY2PDs4WWDtMX2J
rq4UMG/E4TYKwqlqSLrLRv/SYio4oLgeQyBBged5URanrN5PgGraHV0CmbomUYYQ6XR5ksyDNjGC
FvNqAv0JhKJtXVHh0O65ysEY3MuP2cC7JmPi6JmvDgQAOJaNZhtga1ICAkwcW+59tcApBGDRnOLE
7V8sWoAwwdOYrJqCydKynEifOVaKQbhkFDBzf8eUXw6plOYApIHZYAvFHjWMUS4/ySTndecQgJaq
TdV/t2x2MRc/o42Hpef+gBbuQ2LhBvE61CjyrPkwIwjm4b6hRl81vTpkXXFzxvqzQ2Ic2+Yqa8dt
60AGFrZ40F/zqDXbGkIXbCOrdl+7xtrHkDjwGNyUqbHLJQ0jqs+M6VPEfeEB+6XPZQC0FZrnXPkM
nwI4uGqz9B1vM/6qw0+FwsojGczwWcY4FjkTlWpZvo9NfREjwwyX/Ta3z11l7EveYI/9pTj4I3aa
g3EwJ86KFMFPw0zGk0BOGFOpoXnUfrJQ1Vrz3BUV/S/gKh4jxJY2+HLoByVqEA4HELz9LXDB037V
rk2SkWlFR9KVcHo+aRcEfWFhA9x28znTpdV7aGFNqstIj0HsXVSXH9SbiQFntalKATxnnHpw0LY3
4N13G6a6T4PxkCUorptwu1TNY1vURwj1pYEd51n733rKQktnbvv8rfLtLZuCOztrm0NpJ8cwMe4H
7BfuxNHEaplS8FgVaAjr5TORVPHesAuSrbTtfKULkCxPedLYRmeteWeX3b53M+jKqfZg5TxfHnOA
wwTczrICFPU4vLYtgxTqSkyxi2XvJctj9aoJnkpbILLft506DE62aXloJS1l4Qt96mOA8YgOJaKh
TrLT8FvheaLrtjjX0RU+nsLE3hE+hQX7vkmiPUYOsgk2QxWu4F5glQ1+RITwVH1Y/YCTR/E9S7kT
vdoUy5c+FPVPZrn7nfTiSguieeReZB9ccYnS8WPiqnSJRm7rtYHXGaYVO1SA+gvYEIjMxtwIqmnq
/J/Ehpu+deutIz8Sf8PD4r/HCnK/F76I3H8qx2Vf+OVlSmLKAaBLjUoX9U81Xea+foM9xZ3a3JLQ
PNiQ10ssJlkHDv6WZl8T14UIHM7GWINPTQVxfdoQjKXCzwGbYnWCh9LU+cQCtVfP9X+MobjXuzhg
om3GBIvwaVZanZj5Z1Z6NJv6X8cYd7S8r7Ja/Hvhu09GShTaFMrzlEbdXc3TMZdehzNcrET+syVJ
GpxQ40JeYSS2qfOlZ0wGkplQxg9ZkcKqSjg308exJt3PNBGKGQ6M9xpg638cncdy40gUBL8IEbAN
4Cp6T4qUvSAkjQQ0vHdfv9l7250YI4lA9zNVWa50/jk1A3SNQd+UYqd0HFb/AWQpQdYYqGHb2ict
ngJAVNoQHHUzey0ibZvGzr1nTazbE0gRlnwxZU0BlZyWIaqava/rtwEPoRVoK8dmtz2VlJToN/VM
7N0qRrXNsCITwToePyIbDlNbvSjGQuxgLGvq8lNU2KyNgMUfg+oaBEblEZphwVG1GqRJ4N+gDksH
wRNDaH9IN2q7CvJDffdoonz+DDnaVfgZBu6Epca56pYSirHoZ51QFSkTVTRvtrMFWc90wiLtzPju
xxvFcPykgGL4VpeZ+MdPvw1mDor2pjPqwUfbmbjOECpVyR9v18XPMgI4kRVuCYmquKidVDKu5G/o
wx46Y3McsMdbkUE91XQ71yYNnED30Pgru/7MlmGRa9HdztzTbGirJPH/ZE46uXup+PbnQO6KwHvY
hnacG+Z9NVoj2dwMH0E034yR5T/S7RQlRSNCBmEFG2AJaqaLs7fQrFSiePnuJw6sRrgerc0H30dv
6hezoj0F/V8+aZBC+NN5Ca5aS5CEuKD+8NBSdVF/36LU/UhzG/XkxGwjbaKSmpSOxRPNTpLo0RvI
qIPMQh2qfY2CtOfE//K6eev1RFgZQ7yLsM1w1Scugxv9W+qpvu8i/28Y0pg6uD/y4v0VbgFeM1B0
odGmepuKr8bjAJ6TK4jgf6GYD106X2bbLRfpXO/sGIhoVsMHFOKrEMawMMsaJN5fBH8EOXWq6kMs
KBl/zmMpYA9A1evs09eNrRWFxy7qDmhesmlbaP3dwnUynfsb4VxJHN/s0GXUzYhiOA7mjx6bKz59
IJAefW715kyvYoICO1bxkqf5LQBQLoav/NiAeQv7T0CU//t5wCDxYyMl9QUXieQFgvUiKAKrOHgx
OL+nht0sMsOxfvXJlamL/1Mzo1uIh60sqCqS3yLVP9Rv48vUpA8CJ6N0b66Bx4yNJXK68mw86m24
CWhwW0nSVY+Gk4nLRh1DEEI3UeOubCNf5pWD1zTd8CHvLczDOWuhRIfH6ZE52DKU5LIAowNTe474
q5BTuyYBhrRezpDCB21WCehsGeifuYGOws3P/UAXQwj4LG2ib20Mah+x6+8t+ZLoNxuzzbImW1KZ
9vWWyb4Bcji8BnPFBpAIkJJpss9ilLSLnAY9h/iCcbyYLdbuJMW0TNb56WLm1E0NP0OJbb159tEx
aT24ItTdFEYsZxXAtKExiRo4x8NnCLAYLGuo4+/XfszU29mwoSxtVZYtvTrcbnbfGN0qqu+CdaT7
rwth4jfpE4zlxt0HqHAJ+1XsfqIH2j/fZc+AqTQ8O4RcI4kjCBiZfniQ9YMZNrvHhLUX5iPeuKYI
0U/lmxEKy8Qyn/AlwlT6euc2rFIxoqSIrL2IoKSbMgZM0YnqmLLyrbTp0enLneHg2+4XCgmf3Qtp
Nt3cn4yohA9FWPd4n2adsLPDxP+gaR7vFLhLuLicg+PA2KPfaT7dhRZs8h6zH+bQMQXdHGBTYoYQ
Z8ApwaPUkb8zct5jcpjp5Qd2ZQG1lHdE16O7ykT9h6eNRg91uBetZRrtTBaUAbEGS1m4j4ZjkNlr
l2fbXm9UtpVb8IxHFA2MYUInwy7RLNQLNEimDsMKpjV4lsZ+oz8X492u8K6CyOC+Qq9yMFIIWFxL
KHUDzIt8WuvauuUKeIGBwguJOeDkmKDeC0TGHtszzvkiahZW8+2AjNMoo6b9WDyncI7KX9xQdF80
MwKZYNluvaG/OZ22EQmGITosh24+1Mm+oCF4YWaH8h1aQ1W+54Kw+KQk1qe9z2yUcvHAswddOMI+
F+4N470YrqmZnIZ+BrlIgMY8HtkvpZhOSrt5Cb3wSOeMP6JcdVb3YQ3iNQ6nbTT2dJIHT/Jp5P62
cuYDes2iUGFZIFN7ThHycNnzrVWiy+ReZvYprEtBWieW+JIJo4LRedMaVp0EAj2BN+KGBVRe1eEh
5DHpAqYEFojnUtwg3i6KztABqXsXdmqMPN3jlMt3wmGGaPgy83SdWowK0nldtYexpBxO2lMf0JTx
VymrUqpRnfi3VDBmERa66UysO+8xBSUqv48iwmnQlPwF71H2HWf3GMUIjdsiimoS6dC+tcm2toqH
LpB00w4iN0YMMP6iEwspTNGlNugnOrvD34/bKDoLtIfIFZz6MPCGKNSq9oqh0cFEz9HSggwV0ZP/
ZzQvkq26qZlMSdsLDSLiw3TbmMHKEvqqQhqTNdaCAz1mB1ORIi8b6PWEbtiCgJtkFRF5441oYvJH
fJt8Y6UotkIt6v9FDrUZkMBT6d5HHumG/ArYrYtYR78Bx4JmQskCDL1b6a58lqENVwURPv/PpD11
nWcl5vtf7O5fIUxyGhbzUfHDGDBAa2op8bRNzNGt3IaDfbYlT85SFexced7oQFej4ZuPuuGtdNZH
nok6wiFQY4DYEML/1rx/HtOAMhIvmJ4QC4zHLuzYJdPb6+6WhyjXzjHLo8Jd4VVvYv0zLn+E0Z4t
zHZldHJyFQfWMeAiSiO5t+NPE6HhDiKXgvBlTIvlUMtjU7/X6pdTiGw8YmWH8TIzYIwRMrHNypiZ
iNUdeHN+A97DilHdMNpHc4DLNjdHpwoRYYENjwhSGT2oKubJGuRK4z0eB+Qa8FxAWuto6pLq3XGu
Hv9sBPdshHrncX+rE8pnfxEFIYLGz/TcwwOfWU0QNOxlmF6fzLeu3rQkD6nMyLbCH+mfLP+tZBPc
lRlWDR2I67BxnI8+n9aWCZpM/JYmIPAY9W9xk0NrLAfJSBampuRhcAnIzVg0x5fW0rfhsBbOBaf0
Utt7nDp99Vpr7dpwCTSPnx3jXecdT/tLO3gbvaf+Y5XmsCnABn6yhQFyHfFCilytXSb+KbP6I3Zi
I5cfgsfWyYn+c4171rs7rVf8xOo5JZC59b1d348eB3pwMwYfeHG/D0subgRtVgPpwf+YZPXtSn0H
Y487HCvW/OGSh8PPRQ6Hmo00Ylo1tMCCwMmfi+QEJ3Sv6lreRWwF48oI47XWzNuWt89iVcZa6xkn
LkNGCopsYEJnvJL3sAjHt9Yvf7ka3Zn7AJNdDOP8zxztnWX6R7fjqutaWArJBQfcq0N2mKbU29N7
D6lU71/Ajpo1OLDsJXfce9LyeY4N9b1loMSWHP8IhlrlLNSJEC+zU1WKg45V5/8inDx5a9jp6anC
MMn87tUYmo+R/C6UUWsu/YXR0qGZfN0J1Gqb9ceCKdZuzHiMw/JDNTsjMc4S4JpfYNYchi/12hVl
cfL4mPv6lRXivuWNHKbzxJ8qU/dOrgmmApU9F9s3NfSrQZarf9B20fGrwO/xy67fph7jel99w/kv
z8zOJdb76AIY1sxvHWHFeiGuxKk9WFZolrbX9fEzI/4IzS+rkffJ3g0Ggq/hwOIfSTjRg5B2mBiz
wYZHMfH5I40aKR9z8nLzLaQmhw0lrnZlp2yIgYzCHVkVLXrxYj+UQEeeKrFnpo/6ao355GyxQ0X9
YvGeYSsUIY6SvebzdDDqblpWtr3aTYpb7HD5D/1Fy0EuUtDECoLPdv5p4PLzk4Pp7sdp74b7wcId
gJDf/R6wkChNose7NvnDJtfQrsXjasDKELxBuXuyiN/K+Ql22GhMXb8MWMhgliqMTuPZ7BLT4+gE
tOu1d2vwmsvn3it3cXg2LXKC/LPBepVtRbozmTXl2cdoIWVqtFcRd7cGDlg1zYfQgWyUJ8Ey7axN
qtsHn2fdNAn7UU0VK8U+iLa6Lb5cQZp3Eid3ZkAAccuBg45bTdQ2uOuOuIJ1NiNDRyUYF3yYNVlE
0IlUdcJylAgRBXuTCFIcfro8KgA6K3asXCfAyFVxt4zdkkye+MBcl6ql2qcENQdYEflrMN/JV9P7
mCyrBPuF3kgRBCir3C5FSy5KhlXor9oCc9zQY7SE7VMad6/sNhGfsMKpq2M79jUNMW0OGj/dMELq
o4dP6fjk8xdg1dQHJkpEKMe1/x5U1ZVJH9/PPsQj6VAWQ/NkWh1sPXBFce5uB5K8W2iv+AWZlcbP
VXTVCKMM5gOPb4wAaCJYAF2b8qfYdH5sMC+eqkZMf4OjqKPcjSPzxPmiiuqoC3a0K67KIxxtLAXM
9ntwHfOv6k7aUAIlJdNPLB3GCX50TDloJ5GSWBmw/rG+y5TEC5tJANNxPp7e16iyfHIYdMRxl1Jq
p8KFi0lyWE6FwLGaEK+bI7JjQSmzb9vbVB7WDOXq619R/nEza4bO1g8bY4ErrKx3vpjBRophX43h
VnIMpjUVuIvje/DchcWpz5eo3gxBVVBIgTb6f1JTq33FsbkeY+vHGlg/si8I+XnI1MYWm8Gq/kxs
FAkVkOgIqKi010lSr4X4Vp+byZklG/TleFg3ekvrWvEvRPOtwiWk5Hlpssb2ox4UAw2n4UT3YlIA
cWYWIkQJuGo1+xNG+cw2tDokcXH35mdn+DJksWwmwP/Fs5kiiJ4aaLR7NV/Ay/vUNslV8ndy+Zz0
CG1GHvPp89wG7YMEAP6KlK6A2f8ipmpGYAXLAgqi/NQZ6YdTtw59AYmjWXtU5XNyaKOB9mffy1cr
AnTMLxqatzMZtKj7VBVYqIz0jo0g456cZ5kIWkINbFCXU3UQLgGI9nuPEDlDM8eqCrOSPvxE6np0
aCP4Snv9V6NBLeRFS+D2FN7F5zNjkAWDn/269zuG/6YAR4VTAiOvNm3YLGLtGXgCshYLV8cbZ2zN
8+yJbMc3StLACvDJUlCpRUi/sj6/OpG9C/z4PVaBLyC/+/mDIWSPicIqVFYuglJ9eMx2Tefffzlt
udMx6PZ0y+NHP2Yrk/zMwsbQ3+AYs5BC/gulgJ/AKpPjKCwJEtPPwIR2GR+DAUWIY1OqxRVAjir1
ceU1V2U+EljMmwomvNkegQCXXsV0kTMmQ3+lJlXsz3hZHX+fSfh6Tv88sl/TnT8/tbeFtK68tg/d
R2YkScTuw7swQ/Tx4BlMSh51EXKKLNrmjPXy1I36ow0xUvoH9Rml088Un1It2WiIubrOPHl69KzU
corfpFfTctTLny5MQLfQeKJU8XTwcoyI6+Tue9XWGRLCo1me6HN0lLqOWJbB6Wwf09a7+tE+Sciy
Nucd5glq+zw5lGAsHD5GdhZHuUz9EF8f2khKAIvLfJEM0VsQegQHS0ys3VF49qlrtSNuzfVUNphk
ofT0CAojh26mwmk0r1rD5fBDINf3WDa7u8ZZT0u1xfSC23EBsWOtUnNaJJ0xYVcomuzgf7rFLkur
W2+/VVhV5lnydZ88OiSX5V6a/EYNSjgAmsrp2J4iYPsQ7MhP5IH/BqhDFFJebrgOJoM0M+o2QpUH
JS6lftfERGgku+WQamg5+9tOX4lxidBScxY9i7VNqXESObjGXCwBY41hSyK3cJ7SOlw786eRE4+H
DowRobclyvLocGvQALJqaFa5te/ATSLBKYanP39OngVtzaSxU2xPg6g3HqJku3R3Tohp/+CWX3PO
Ez/NaxDfOFf5RdSWP6jYjHjhzkuLujLch4JxF9e//HMbV13Y57L7zDBmx+lZw+ZMzAPKobtCCvh2
cpIz9PtMRyyKxcSeDr2PlMuOTn7E8i0izAa7Yo0rHG0DK8fPiM/Nd4EJCfKiRwMlEwvqqnlPeP5B
dz/74WcfWgevmzjom33Ab02KvwjYjZmjPGMxit8kpJBNDGRczPEIsi0xLY2TszQD6i/t3hVAT5jp
x6a547Pm6roQ3EJzyTio9Jh17AZEHQoi4XHDI4y1KRTpckKy1dlxsD612QNlnwUxZ0J7Efq8S3I6
CxpebtqDDprLZDXVywKBpb/1zGEHrHJptvTH/bFhW8nKF2wo4pZ4ep5LFIOh/+Vw2JW6tsGVj0OT
CziN/8B4WDmHqoChFyMLVz8c3XB3QjPIoLNXer0pNEShHfd7QYB53K2HmODYbD/X6PSlMtZi0GH3
uFgY+Isjz77UOApGHGr5nHLe0KejqOiN+jTh9Q+7+tI7PIiSjLJ8TyeJ6JwhOPWkbR9H311pDPjm
/tlY2UFMicOKLrc3GhInlZ7LzBbkZ8JtjhWEzjlL5W2YMVNz3ncSLHztr9w4fAyBsfVdgpSz/qJe
NJsFeVdR36tB1sF+S4iwTur5MnneS+uyXUghuDPqsYhdpNxfgD5A9oLnroOY9JyPDP24jX0aN9Pa
dlxOlffPYiKQYccZRnM1zNXaQ5Ga8fzoncm0gm3cSz/1hzTNka7F61ltybP+SJoro7cGJq9e7fzo
lrkjYVp0Zhh6aKOYvl495LkuM8A5xtHfjSEhBvRgRvTsj/FHl37KCPtNhnsMhzzrUy/kQWMo4eAi
HiYBbfCchCEi47x7UI8ETzHKiLqT6yh9y1yXnFEQ30Uc4PDOVQBygljHZR4RY36A9pg6+TavqmRl
Ip8zqpA5Ki7SblwHAenDSuOtrYqgX7rOu+O5Kzhvy4z8mtwOd4ntkjXD1nP8q3wyZvX8MExJByJX
o+fAl55AzQF3qeeElNDpGU5wTqtiUTsAFTgWtOtQXk39FOrbJDrpLV76p+ybiXPg0/UtzW5Du2ON
C8YAOv5SNJt0a8RwLfkDolm3xt2daDVoy/sVtYRKDYipQIMaY8Jz2L7b/LM5Hyp/GmEmF99+6p6t
6sHuM8YYA3fun/vFE9dyuM0vpsH/mp+J2R44Gg/6zs6SU0AHaVEfWyRvKLJ8R5WXN2IlKnJ7ICIw
azI2cjjGZkAG8NGoxMpOD00drJFWFwYyCk7g4CZ9sFyughoioGOEwJhNY23Zp4ccq5wxPgL0bpjZ
AQuh+U1eu5T8JWyzaGzrtY4v2Il+Qcc7vFE98vIADQ00S336qKJfpzu75arWCOzErfoU/Fpg9Pih
TTBj5RnxElMmDZ3EsIovRmHc09o/6HT2k0biid9/MerE7A2ehzNJL1hfjNrBtA4oi+lSYrKJ4LLb
DqJQH/c/qCoBVfKqVdazOep/FW3WcNEYADi1fKbwTS1j3dM8ehU9Y0VKgNGjrXLbeatVYJ3kp7Tt
ixHbK7+xjwknECKoz6jpiCGx0Uzso5KQN5Kn1X+k5d5hTRRcsVtw3PbLFJK1motIvLR2sOeM3Y0e
AQZpa/qLtojXXkn+mJ0uMtve99Y3yNaXLJz7Ze8hI+pKuPajdnY4PMzY+OsxonEIpmoeDzm4fGZ5
zR+15C8bnidNEmUJHVsgc4rcK5FRAjdxTFTaHtF5HSTHEOl4pORNYbJwiXzA3IDpJ8dPqR3xtZEQ
HuPrx82jdNZ82bYd3UMnJSsORppm2FhrYuMyJl8jKJgYKZGetsRvUI3ZGNIRIoZwl3xCCZrfKBte
QzQFug06JItU6l3MCIJgVjy07iN3LCCpEnqTe6s9jOldsc0zhqgot8tZY0PXvQ8gfQKWHQjJfv2k
OZQ8T9l4DvNkixLmLZTB2uyLXQX9mMzTB6ZxmLaiJP67eUePlvP1ZS3vTUHkN0gb/pdqF5Jqt0O8
Ts4tKehMWBetQZQSOkCg+B0DFbD9/l1HADq1rympwz7imxosSItgfTFr/hWV+vMsWvRJd4s5gKkj
mJCIBdE5MJ0tZ7b41qOZi48E8YxXbHiRtH6TWZva+ZeG2Y/iDRNiMoMciaLmDe1OUsqPohuuBesD
GUu8jsG1hX6LDhnpVciaC0o1ClTussnhlzmbm3R4uG358OZinUXkPdBvxEOx7Yc/1z+ITt8wtNh6
yKxHb22uEuddyLUT/k1ofPA/sG0jA5Yk0yYu9oEst4mygGEO6dzic5Kw4jPjPBGAVIfVtsWC0UAx
aOaZNQT9dsNr5dDBYPYDgTB/2B2JIdW4S2UGObIjgQTpjM3DHyJsKo+tExyZYAk/hmgcTKe21f9f
nrgx8WjQe8T0FxTBQ2fMOwbBI+fi9fTnIuTLxoNEJpUBXppFMOk2LK6rz3K6mYiYh+lAu7ayPbmU
cbwc65EpA8Jx6Qw7JVwPZ5sRIwVmgRjRp+jDCHFIEmCiTBcK/YM5QzAGSOgC9IoxBoLBrg4jUts0
cY+FiLd5bqwq1gaUuLeoKtaXGHmb455QvWI+X2VEh1U9QLpebtxpeklqbZu3/IAihgK8MP80RE1N
6+0CnQ2NtF571Oi4BP8qpZojvdHwwfMH+PPIiE+yn7oEzSocRGxGc43cBPQYZqLBwqZ4g/RkZf8I
/2UH9t456QmoFbwzdvgJpQfXn68LVirgnSD3euk9ZRSCVGLpg2GowRunbbB0XNS4Uc8ecyCtsH8x
EIh1OWW00NSKsgImMoGvWvtZfDGnYJPK3GQj69oLe9AYpH459AdtTyyXTHCQTPF3EAUPj1SXcgrx
vqCQKSJEA8YNhQPnQWuJHd6MpT9F7FZlgPAMwxzlSm/8sY+mwuCmlqg/4OE6PEERQwGkOfhUUx/s
mErcZmsGx09FFDKV39dM8eSzCq7WDBffoAsfCNFKGr569S3kksJAD6YKoFXF3naOnb1uu+9T7SCZ
nLcxTeIMTdOZFnGAzrLSkSEox513TVAzElW9dXQAKzkybtI+kS3R54Ac5F8+YN7b+lRDAHaAT3Sj
sQbdjJSsPrpBcI2FRbeJqj60GdxgOKEZpsBlUBATItE1HBWo2M0oOzRZu/nf4oc51OYmGW1jLYvs
7nAFmVlwNhiSYiysMpfgFL5d20geKN3+Z5cFg7XpgldDkg3GjJ2BLKfxNPBVYHGnAoE1wbeHZ31g
FF5ooCARrZdVQkB1B1mHkx/F0E53HnLcDvTk+nSDRHf0eueKQmSVd9icM7J16zPk/q8w5bmz453s
ShbO04XI3Y2g1+4TjDgIw/hIJxYbIdinqHJgeLx1DFR82A5Q4d104WrpKxCWBRtYJhPq64s5iyjv
/ZbnhQM+iQ/pZMP3ZQ3Ncint07WI863FlyI1oigm45TyQplNc/A77WZrbz7fHqzszEpeZEj3Ys6X
2Of1QUlVpDziRHwHK5NiEULrEXT5RzZiszTa9xy0H9nJuasBvcAiC3FVDYsxZnHS7eNBbpwAt74y
swKGLTW8+r3xVA00HKFNgOL0M1RfFglo4AxJFbHWjqpMd1PG4nmH/rdGsmjba40/b1WrEtxKBRRj
EB/j/Ds59j4LobA9+zZrjRBGiwurWw47Dbd251pbbIJZaSE3Gm74rZe1/9kExquL4SmPkm1jQdz/
qfz2Nae573NWGI72v6e+GnMVi8EKkC4dLISCxQo2btHeth0oCRIyEfgJzxQbLoffgu1Yp90Fa091
rbioX1zOfAck1OQRITKUR0FAr56R7a0+Zn6ExafVs2CfrJegSc6dx+zVHvjH7OnSJgzj7atX1dyb
P1VkXxPzH4BB/LBU8vmGJYbYj1gcxyo6pDNnKc2+1aItUlP3hBaHXUFYNh+AGjcT2kjXRQrpZXt2
Eih/cvMbPyTsUCNDh4xfOxsppZUYF3YhCrcVP1yfjU5JoK5s/5FqqvGFAZNo5F6r78x4QL8pCMwA
RLl+mRnLa+Kjqpwnqt7vSk0FrX7dTrxlNPuVDdvS9iuCAYtHyCyv7XFWuult1rs1c3H86xbaKZ9H
1E5LePntm9UN22IQ50C5loTZPCP2rZEW+trVDTVkQcHwMRszc78A7vHMF55qr5qbvgQDZd4c7avC
uw5a8KK+i5rRk56h2XmIYt1SDDWO+CMKEYdeau1K59VgyagI6PwTP3yxK4UP6og27ac/6VgfE7xo
qyYEmwVsKfG5YSiuQ++YaWLnO9VakwzEcGWZDOqc5s2mNI3a7sLesAsIpSvPwL4n9omohRm//url
GYRKGe7T4cNCEOUwx3FYMik7rWsjh/IEFljO7eTVT+JtxpJRzb8MNPkOTayro9zjM+SSi80tIF6G
aUO3U/8MWr6YVczg3SJS7v4fiFeIcbeiZAfDq37SaULfqo4wWpu0gw/HJEic7AGbKHXH3wqaKC2H
QgJ8y8/d59KL7/XQ4CqcF3Me7TrkQButHbaqBRqj6A+NGlMefUmPfYpq8vqIJLLL8GoZ+SXVmaJR
PfEpMKYQw24umK5Y0DsrNiKa8DeTRIZZsziix0GMY7BL7oL5f1dxIdvFGPDEBNb0ihlxJWAhqINd
ctC75XRvemM/MhknGnIZloR5JsNePbv/DwpZngdMpgydeLIWU7y/drp+5evfYK4i5NEA6GffP6kr
U1AAMRHuDcGOxCP+xkf1e2t8xCGuLp5xnq21ziAwMxnJtIw+AkZbWfNwLRNVHjbYjj5gajPlrKGM
+alSlVGJ7Xeu+BmaIyM0HKSSYY2egJVzazrDNHnvdIs5RXubJIZZiYgMaX/YjQRo0LqezOCr1719
l0536ZtfqDl/PcJ6daZ6airkJwRYVsW/yUc2PxOlRZoawOeN75Hb1GhvjMbuvdHgHqRJFD7rQJ0z
dEbmaFv2cztnuyrJbyHs/4H6U3bmfXJRs1ZccheLct2g8WP4bPTuokCR46LKKoLqqDAkhcEpTKQc
NZba2ym9ec1zbdAuBvwWAx1bj2JSGmhQkf1wRHHGSVy4YA/hHHcJciUEXgoWI3jgSf4rICicyzEF
uIiCQl+L2jtbRX+eaU3URhzy/s6TzOEqlvqzhkMObZGloYDQroyKlppDCgfGBct5oCJ0UuPQmzpX
s8qd89Uqg0gyidCVJRpCB2JlXHfrm3ganeJZjM2umMpTQ6bxaPO7fLQXpXhxLPdU4j9qToHGb37x
hXGdjHRnNL8BO9msir8soLW40fvpDb0mFC+kYk3hrRVBIjOSbVIRr8uuxnivZPjg7SeGSkn8qa4K
kmxcMt9JiZtHGOX1azITZhB1R5r2IjS2MaurOlrnR6suQAHiltflTpcVYcVvXoqUnPW9/zTT9scM
uJ2keOTJV9i8NGVwLvBQoYJGSpaJrQFL24Qv1EzpRR8xF4ilO2Ynb3aec7QL7gSMCRMOyvXFYIHr
a1lUZMYN8dLKQhvGrs0CZdCzoPq/J0KKWkPtUTsoS0MfDLjcQYlNt042alX/MMlder13EEQJhjCU
O4OGjNWaEv6pFbptDIhf6mVA8vsIXIxVQtjyZZjsSvk7h8pYquFaNMY7hC5LywYW2TN5AAFgOcHK
057ZEtQsTwDhecJ/hPVbPjubmRtSAMGt2o4eTWx9ApOarnpFbbwWARcYwmM2A2pgO2ivnomYv0Uj
qqGVxbYQXTpE+x73dMwLLQ1npx6o1KVXbr1N4qJn+4uGHFhLh44VsR+3v4XEPQxfsKRt1XpBUzKB
eybZYSUg1VSmuSYxRLIr9LgbVJFekWvfcR8OzUct/ocu7gBKQ6I5Zd7Nby8jG9oiC0iPrzcxbqMY
KHG3g57/FCX61aGOzScAlGb0GVHXzkmnpL1PLHqcCblItvTZkBQM4BJ6sEAM6NBYiGx1oPDBaz2Z
K/QCrC2l8+qDTumI2Nb0J36htt8LupyBObvSJNhj9/KXVWRZmgmmIAIfnpCI/fncvkwFk22gZ5vC
o7SQqC601N+NhfGshrwFlS3wWQ7ZlIWsPDss4/7/BoxFHRYnJQWIeSGaMl6ifl6yDc64fsBkkw2/
E/hT6D0jjdkIkjzUBYyX1avipl+GPiF4yM66Tqfb4qpT3ny5h4SldIAIt5Z+f4HAzg+yrV8VYEUp
AgsOPIRZmPFY3gKTYq6h5Mu0cxERY+L0P8Un7YhVNPe2B1e2+usonrxCP4mwPdVNcwwYBsxWsJfl
vLHka08bA0ZiXUzQbqfnNqW3tydUIdo27j9aPf6bEAUM20rmK11H3JKX7mJGoNrhEQxpbCsjYpA1
+6iZZ9718cj4WXdPRjo9PC//VNHUCHx3TQiAhhWFZX46HplWGePYIUUisY2jPRuARRHz/qb+fjLn
R8BAwogzhnGYc/lejQb1avAO9XDpcr72boDIi0uWuBg3WvQi2yt8n1r8QyPfzTFcNcTAIeWpyYCq
jv+0oT5Jt933HHXAHA0adWUDS6rwkKdnEWgL6f/woCwBQ64HihDGjgvAEhD2qUbZHqZh/NRMF/Qh
qmsJGLtOFaRV1D+2exrHr0GUG3VleMZdqUd4GzgPPTJa+2FYe+rZ7RBCuavRfKivPgqitVaxvzO3
4UR6YJu9jbRk6vVTUqKBqEXutoAmPNWwvaKBnaaUkWUVP2ljgeA+RHhhdZ8F1Z/NnoxNm1JYazRZ
tracADbY8AyqkxjrbdsES9CY3BeYCNeTgduPRc3YiHM1YtfgGHOt7s7FAUPJvoR69rDZjpR9d7k7
ifZQAjInxiIAQBpFV4jywjNbQDpUgly8a2WAlKZL7zagFgxeHaqQpCq5bYxlGwe/vvbM7aUP+YYF
YsSp2/g/mioY6Tqb4OJzDpaxdvAJzl7BUcf2Ya5hJSxYZM/q1+Nliq+v4IrsAGS5zY9st/bIoYph
W13IiWKdMw8Vmn4seaVlvC8KAxmqvuZlMpi9R9LdNt4/LoAnpedxUMljAKJk9vHpoHuK7Q+7F+tx
bA+K/VEf1E/VK7R/GHQ3VYwiXIIflDljVCaxLbxeDXHLE8yunRcoENZW7/7Fkb/tAW86bfOvNZhn
ZIY8ETK/SQz/LgXxLywcQNFkIKlxRff6+IMt9Ip19KH+e5xwIs8mlhvKX4Hal5E13mYbIWdT9d8t
NJawHt9zg/wCstR0vpeZiTdfNl/gS5ijnGCb8z6Jz2bO4OHI7yJNdl2WnfyRYTBe5X2EHkvhM/XK
nAHgQd5FH4GFJaKNZFYvq10RVScPLFpIoW7jEZM0RXYqvl11dVtYm7EgkurY9fNyNvHoZyAwMU2V
BqaXpntztOhkYnhKsLrW0M1qnmiEnkcFAaRmjJjFbhW8f/4gVoncOVXyxvpWHWpdEr3qTMiHHtUU
jFPR/9HY34UUP0kxLYgY3Dj59DB9UsN/HU6DRtGGRo2ATl+eSyc9h6qBrscbSxsCMse3XkMnZHnX
NGvOteGQZM6GCmrPrQqYVcztUWDkNdv6GvXOwTT7nvxysQBxGhftErMSu1oyLnLtTqoJXPihpWgM
ljGoyqc+6rHpWUo3S2JJVl5zvULTQqxoPpwhW3b2KUflRNTUwsTv13bFokWbUHXA0nBzKZ5w5nOO
DN9M0AWpeK3rXMiJWM2NtRrRk5emc2tH67v7J8FuhEzysv84Oq/txJEtDD+R1lIOt2REMmCMzY2W
aWPlnPX0/ZUvzpnpHhsUqnbt8AcO4zZ0mGdJ8poq5GA5ya4opnkgjzjwwNtAAq2sq20cq+9J+N5g
exKUcwEnGAdVh+uBrkesdmudMk4F8DZCXolGCRmfch124V4GEQKM9N+QNPPCD969qEe2CLIN0gEE
6m+p/K5qBzAjvHIvPAOERkj3FctHR3VNJmejRVvUAHFc18zuUcXJZH2RIzMwldIzxOrFMOOlM5dk
7RDU6SIp233bn4P4vbRfuV8wWW4WmUPNg8t5Zcho2GbLFqw2OAzD+nJQcYI+ZB3oO0kIfebB21D+
k+szqYOkG0giSytxwDC0WSNKQ1ygdxyau54YL+nftoFqJL2LdPzs+3zbKOVFUg6egttpUa1lB+zK
TkW/U4fVIk3Bj+pbi56ZCKqIGwGDVTusbpCiimjZ5DKzTXvjGSgK8ewH4ERguARQFuGvFWydkJGw
52iiKFkp1NsjgmGRhl+AnYZH3/9TXwUNNe0sakMBwEnNmxZ2ODAgGlWCXQkQEfbZ310sL3RZ3XUg
lUykCIHQgJLPy+A+JnAiGNhykhm58S2AZX1pz9LKOwbxyYrKtSKCMmUyLLa8KDak26h/6XsHLbG2
o0nDXEQcdAhjVawOKr5FQE6Zp/rDQD14FqWUWI78JtHNIY7K0rAr/X6PpjdKfGcgjRAdGM2R1rat
vlFLUFwOzQBSBAVEU0TrLsX1LWoQcyH3yWBfDFN38x6ieQ7iMpAcUg8N+L02N6p7kqEe5gMXb88R
sAkF1cgJKyzFv3SCBpK5NLBHuEp04rHFmXcF69vPIHUYSBPGG4fiPEvy9wmAwjia2yLeO0BkarCL
lvy0f8ox2dfoUapMvYpwXIjLHxFXs/NLXCW0/wBLY56QAqg2EFTFDmoLoslHtjK2sp2VjWiEcCr/
pQvMw3rUuY1L2AqSJvJ9pyFBBpuIwOxRRYYf5ZK3BLSfPhgHvt5kshFQkbS1ts3aFEAMGa8ZK6eU
SeX4AINIFc1yb4avKUTqr0LVXjRhTYI1dTeGbsG6VUG1ISWgevKZmjNCHhg6titajrVkbhISJFHU
WAW60AOWEjD+ax9HEwNcAhiJTi/pOI83m/VW+wqZyHQd0Ns61Lr1O3V8WebLq5z6xCLHr+1wG8Pe
l3og54AyRiX/nkDGDqq0F702CHKApEFxKQ+prk8N0mhcE9gLIerBsFgOXLFDu+zHpl2ahhnop8Kl
AoCwToGNzsCIcqftGiwMuUiWCeCNzJF2II5RRcGrEv1/Wn8N01qmsaItIYBZ9oDvIw1CH2Wpqn2T
kdEPGclJPolbN48QXu/ON38QKDXNFQdLA3OQ8ThYO3gLWd+tYgKkTfAWVA6d4XA9lCsRNioWsvAD
KIF3iQONdys3iwSgREKWozB09y3/E+0zt4Fu5iHeHCI60pg4B/TjvnWIrQWzTjZwON1YzKakr8V8
ZUTID9jq0s4T4JqEps7BD1ZfFPZGSR7+JP89VadAu5CJjML4xmGuKKGEHI5XKzdYgP2WxCcsklUQ
xssJiIpq/DIW3olaQTR0RFnUaGgvEz8Lvz2P3QFxqQ3ArZVpQ0EDGIpVoclyAYhtSMteT5h4GwK6
IYZudlusO5oHpolYipetuonWVcSys91G5Pg5WkYMpCwQObnabhrAY9M0zIuhRV1NngttFi/v5nir
nei+BZn0nkZkY/KqJSVuEzKkrBX2bbBITLtaB2V6nRqUFQwE5qNi76T7QbkqJTtGJzEHot/LyYcg
AVG+0fNfAIafD9VPhkBPoKanBs3BwTkGqQGS4sMuof/S9vGQLUBoqw6Jv8WtxPRPVupNINmLAT07
/v1Z0UtsPcyTSf1SIlGJl1Uc75QYBRNZAUcf7YoJiq7pTjq6mHgomDXGuKjYqis0nRxZXQrDV4VT
YqxJrzlH/hDsFAR0f+aFQa7Dt5FWm9E/OXWodODaG5eBzj6qPNusoPcFQUWItTUSK2GIzWsPrEkL
k3+K8dtS6kWldJU4+NQIEsJwqEwDYjz2SAwdfOTJm/Eu5luih5pY1VI08q0JkQLKiiGhjcNUBI35
jzinnZmQWPFAZDo1A6wrVWfGwuQzz4xloWmzwfxSgmAtjvkkl5+OSGfo4zpMLFP1kZjtTZyhKSBc
8I7LIh3fRou2YDnzY5uqUsi1QGiMzWwzFscpoowXYxQxvS+qYFfi9F1X3VWH4CJGDc0Yr03QnOHI
9zDisaAtkXF3ESIDAN47yFtiYKDlMlBgA1UFxOYH5GSV7pROzrfsrzT/Tdxm0QbbMg8P2A+aQbIT
U5gE1NJInyMj/IusxjCRmhR8c7cSqEuvXyuRdKjVegOgcqbYFdAr/SB06YT8sVfR2aVaSmGQ98FZ
Soyb5id7O//tjeBYhEAXkCoXF5vgwEW8FtdaZVjdkKIXEXiJGkE956wZ2i1BfcgK9A+LybVVAPAX
pT4IHmV6Yfn7NxxL4IoPnXUWcVe04vwq/RR6wSMsHVO0c5kZROBXBCYClJ7O8L3a1YQqAbAQb0I0
tdkX2NwCXgwWZDJqra6trlkEHlV7MwAj0NVjAzCs8BHOAIogi/P7LAHt0RHHBIeXK64ozpKMHA5d
4VFqdqSTc8gJvm26cMREmWcMKQHiQxqqq7UWCx6x5JketwePEZTNGVll5UfHRIWksGluIg4NpL21
hbEVvA5GxwGqFbgKL0teQ8JwSuLyfc6Hnl8aoUZTCy1krNWM7NnqsP5QkkZNF8x44j8LQtqkHoME
EoOFFDBNo1L2GA8gKeavHKf4rtQSCH55TNSHsKkNA4D9cr4aGMUEYFdgGNmQC0VDN6V1IyQBHF51
4BWfpaGsBShZxDydLq7M4q3oyAWZzslHNw79RYbibdZuuqxjEFm77YTkcAUHMr4j6XoXPCclQ6Qs
QzopfolkWJxVBgn9yEtFpuaUFRUfTuHCTxT/xBEoYOrMRuRCXlOFFyEn/79W+tYsaRmkGmoiIvYo
p7KTVg1UF/DkO1s17jbWLF6zc2x7nqfSs41hYRFBAAUfco6SqApJSe99M+ymIWEIS/uIZsSUslmZ
tHtcRtz9kMckEeJkwaIzmLjTKxED8BqyGpdfTn/cCVc0cbIq2Xg6TYRLa2IfbfOuTedHojMYJVfY
Q4nHYw5Zo05PN+9LTNwjEiSfYGioUKdb55PezTazQAIC5p/ADLY6KRcAsMIODyLpsXRjcWrSYedH
2lIo6BodoBQbi02+1q/RJaMsCKsvRHSYpTeuhrkRYq1iNiXLI/bET6teN/q99e6xpriQVhzJ4ShP
bnE2zmRdOzYYm2M/Ax5nwiJr2PcDLBaqSGAVaAGMawMc0hA0B0doqgc/JWOWCFKZTtRJ4VycGG+L
WTo6k3BLblnM8DFRjzLXqY7LAVp93nREIWnVm/5emP61Y3/yPTrN9PIbQPBtu5SFuBQ2K0VA5KBF
WoXpSptoOkTfU5FtQdiGkUSfRj/AXj+AXJ8J+lFWtzTz7V+ot8MULITh2EhXu9XGc5HbS9uzt4wI
XQ0qHsVdy0iijFMXbsWy1LCpmIAE2gJ5BhTTW2RjQhPYOrKzWNPffonjyHvmyUDM+gtzaw+ijjma
Hwxn0HOV8EGj32VldGjVlSjBcrY6phL0eMVQyqBC78h8OgZSE7tXZDwOol4pmRApGaa88TIO4Iwy
svGoDXWQ7oCup9gV+ab4TRSLDjliKZSFwLPS95IJ9cTeU1KJiftHDMsOQ8iWdvSIxDX4g5YDPDCB
gQSbmKIxUT8L4Dx9na4VGBUwA5YC+hBV9o+/0418iajBvEDoAc1GeANop9G2EMj7gFUUBulVFaJr
GiNthZfTDMEX6I9PpawuIgdvO3WXBMHKpLYTJyFDOOpwlidmYPV7Nu3KSQeqRSeN38+An55ktOPY
9QISJkAK4mVZoBSMiw82VORmPgE6S4tVgB+jo+gg95WVDkBcPPjY1Aghf0XsEAJ0GnWXB2iScJch
k9E02QfWD6p1K89oUHEDimxL857UK01xjqLILjoXoEQNCaOJqHsGfUvMRXd52hSiRRaOG3FhYmMm
PpR138ITT+jRkUBOa922yT8m+C6RAS4mQqOMU//Pzx41c0AwKSLQ4qZoRjhdtoIGEE8MliKMp1v9
lQ7aRpGnj6Ecjmk5bhQ6jCLbURkQirGyFn83PwJAkDKalCNm8EhyLSby/hxwV06jt8056wZU2ToR
UGgN9yak8dKVTEx5Din5rhgWowK2ERhFZcxc8pm2AlHRYK6bBJobGMQk6pQRoFcJl1S8F5GT6aRY
4uDHGUp82yzNM+R9sLHw1bUgN7cMnqcx/8eR2HDJMiX0wBwuZ6FKC8/SDiKS06+OW9S8gV4oModR
5yKitGQi2Cnhbhh9eMtPayDJSPVNFZ4yaqRYunAuCwGTFCQVc4vYgXXg7zvmHsaUnPSS1oQhaIy/
IWARb/j4i9OlcWH8t1JzE1vyG/3OZZPAago3qsV4foIeD2RfMNUIvjSSkLthNqx/t4MFHhcrWjF0
TfaiTx7WgGWwm5D8/i1eUX8xpAXtk5HoeIH9bUEbAcnnQXwDkTaAlxcDK9F0Hvn0hMTNQaRzvOkg
jDFkqOIGRd552GSIcjd0Af25uBrRRm+N9ubQZFbVce/AF61sAeWHgMrRhKkmbAiN5FlMKlJJWhkj
83DOmxR6I0OShKE3J33pPGQcyxC62tL+XkQKPnBPwde2jPugYQokBHQ0Xr34uwr4GqenbDF1ECCg
Dhokb0iTPxOcJri8dQJ4cUSPI2wOo/VKjJzl48w9RmWpKLtQRUExh16Sz8SUlxeQLVXWL2Y+gIeZ
XCDSbFXG0iD3CKj8BS1bFJsOuG9Rlgoi6ygpq6qiZWKGb8OIY8Pkrf+G1CbLM9K+VJSlJyJSEhif
IQmdXp2DAjMEeDCryLgGAIuuPWLVAOoRRz356BopOSwZVqjDgSkG0NjVzIP2ny6DAldNshr0wtBF
akpePgtY0Jk0sD2o8857YM+igssRChMNKbAeRJwPBSqXzSCpz8xLaYBKwB3dT+K1JXfMXjYtRMJO
0c+itevQlPyja/cbDcMA0W8VyAqNPChEILNM9FOSgzBIz6xUuKGcgFuRFQ05HU1B5M+72BWJVzBZ
kG5w2W5fcu5qtA9FZe2Dp/Tg+op+JRCNFY7Ia7/xG3KkhWQHf0jQqu4+NQaxYt4oVvtgMkkhHxHd
NhIWI33CvMNtINiiNzXXYnnbg4VuK3OV++VRjnDDKoNj5IuRBrowMPCLgOxae6/8z4BEI6y8a4f1
XAmCasoeDe1lUHK6d1WQdZhY9A1mI8PU7wReUIR+S26wH37+YVn8KxKTC7hdgFXb2d87IMhEo32s
KtCzFZwRhaGUx72quD6TNoQ/nVX8gv5ZtAP1dVDM7X0hfYrSYeixlkLsJVA7t0knJI6enTcC3qp/
sWUkJ8MlmXNRy+lyAf8T4Z1eSsoeEzW8xwQYR72DRoywbRJo+mOGPLhYeB2cZoP0oGg9CasHUTR0
o72pjXiZ0neFTLsUkRz83jMly5GoDwGNje3oNjXZR9q/lGlvO8HGIme0m/cUiPOIaUsIEWNEnIf1
VPdQBKvqXEY0nIkNrf4PjRDKx/AFT+OP+oonK5OqmSF7QJu+s/oIWU5gTanmQuto2ABSmacr3wnQ
usSTLrmlEvz1LRYPPb+njdFS5ACmFUHWu8m2fxQ3MqFzlC4NWrBi/9ZAugW6cEiQVBkz5DJrEJcI
zUrtL8lDBUQUj4IMMSWdXapJaB3MewvIHseFYC1lirp2iDZ59cuUb9k2YGZoJOVM1hh6oC6Idzga
IbSfv0VZ3RCqPEqvjAEU0JiVbe9yedmqSBfr+l+iIXIgAa8WTboAB8IKOIbASYkiTbD5RMPT49lr
uFkp0jv1J7OrcBe19l+2J35dDBFpLow4JaOAjRQCKRWF7Fj/Ux3UuUHbBtFI4yhdFgW81oaZKC1g
4PbHmOGGF0xrQP4brx7OAY3pmE6rSNTUAB1ouQrCuU3XJ9WDNxPyFWx2R53Wgc05muXZR9K3b6II
FTkTGupG1G5kM/oYM/utRAfC0qZbHa89wTSAxTxZ2qcA4enTjYpVnHW2vS2TB0901XYQjshm9CRa
W3e1pzxDqcj3v9rmGYHqFKBPQan/W6D0DICUoKq+SiPxMM7iMSnkxcjqMKLK6pXI/GLekMl8t/Eh
b9ApEc3kXLFdD9yD6g33P4h71kKQydlbiNtW7SFtsajlRJtsG1dEGe+riOmeucvJ7cQ74nCesv6K
TP4z7+pvJSu2QUxrWBy5MlW3xr9PE6ZCaMAzAjeAkdqBP7cQkRKHeqN/lcy2fVVHXDzf4734ZqVu
WQMKjMAraKAURo6WKsyPGfJPzNplCVvA8a/0gvY14hHWyUzSFtWl7TgiIjRyiFagaiceSgf8SnQf
xbETWCG0ofIaARXVqEk6zvoUnxKpCWEjFWg2WHwwSacYjG0qKltk7voQ0JwwHscNchur6s/YaW+W
kV2jIN9IlvfZ5f18UEW38As18n2fTOfCgVgkp9rZrmLqUngSuAH0qDvOOE6CvHBRSlglgM4wYHNH
LduNkX0ak2BZmVcnhHwgAKrYJOKqzfAgNNZCMiQLuO3AWxTFq1cmFOpgjJFIihsTkOYsgan8CeRj
L2pqq3p1WGArdIWa8Z/YdL6pM8O3j16Zn5u6PIZqtjTbYj9k1ETtRVZF775jycbIJqcu5iOkqD6U
dtENQcTlD4Ucdh+I2S6E+WxYqCfR5RP6LxiQ0z3Jeoj8+tknrBPFUtp3KuOMMURzKweHFQNjxG4P
/sY+AXRm6tl6siMkjyXwuVutKNbUrTMPqS5HZTPmEkPJHowGRrtkv1IDCDoChsNEpYVhEUPOo75G
vCUqlgKNI+zMnfpgE0ls2k4Zcx+LcrQu7H8iBgtEa8l8jf4vlDUF0SxUWjIqTad1s2zCyClYFRIi
BpgH6GjQII/QNNNaST8T8Ivi2wrs+qSHeBq6XC7GHKal2mwTeh1M5JYZVjjSWw1mNXMCJKuqNaJT
94qQI7JBkydrOw89VjejTf/TKi8C99KneN4q1bFAX7kghaS348fFunaUtUAIlBUNoQDHVyzm1XiR
0OoSfyV0IGpvIuOEKUKfoIxPhVCOoWVnDdT4dZCewcY0Ge9CRkOi0vKL43yMeEdmHBChyO0Lc6l4
hGZM2dcNze+yNH/yyNgYSInEuvSdQwpDrQUGNzGrgnsuWO+G5+aKtxnpIsMIfhdwFEL+jxeVWx2I
6YBCcBMAaCdA4GyxxZ5jNSBWlYHEVQeAtJBVeg5U+x4VxtIvLNFEtZd6WSOHaGRuZecrrTsNTIPb
ut/BVaOXuCpKpkDjkMbzPh3AwqDaRLt6CDcahAlqQjFq65gV90RRNL+X4IrQmAT3I6GsD3TGtYht
vgQ1ue15Y/gGZj6u09Je4BdCBmiZGW77rgH7zJBvyN5aCUXDaBJZyFZUzIiKiNmrWiauECsS9BAb
VIvGAWOY4uykUAwryCFj4F5Tr4EEE/Z4AgXoXSOJMwI1ID1BswZxlOQo4E9lJiF1qr9l8b/UKMDH
dG4sqaewBGyIKd1F1Wi9g2yKmE/YIMoCVJcYO9m870KUs7bN/tZ+IIK7qTehU9Lhw9z6b6kj/1SB
j2MaPCjsEt6txq5mCRR8D67UJfGYqtJ+aCLf7Rw0Q8SMIgWZa8iQGRNGKsAj5hJ/JBVCmiYMGXu2
eL7Xtkb5pykvs/rrrmNZU68mPDKTnpWILlebaex5dgK2ZMvJTtzMRwsp6A4MScepb+aGFm6rwVm2
nEYJR1o9/maUosHgpIiJ1iu1aOZtr/AeunfdJw/wzRsSPuuox7+J5glYGDJC/UvjSNRQJRFUKnKh
lD5uFNOPNiw3r9D3Y9OT7C5IGVYjfKUUrRJWvG0zylUqGjI0gvOWE7OLLaquzPUnh+NERcm22DJW
V3zj4df1pw+XHvmNQ6BYdCjpqXNfewgjI7tl0ttrHsdoXLLuYjqYMQ80XHYlske6ehL1pir4ev1W
zTCklNBrYYYucCRiZm2y+YIRaRogBRD6IW1hbqlAh6tuZZ1fRwHiGAsdqCGWO7lwuQyjZVB4KzTV
sPXUCRxZHzPZgLelMrKW03dHYUhiOPUlzoNbNJ61IAYAX21TIB0UdwP9J5Vm+Qw5AnQdNGCtsnD7
6bZ12J4VCbF4aKjiOpFk+PUpS5xgWCiCCFDRg2E4X0ftGywq5PNAVHcZsyvavUa7G/JuI5qqU+df
CrkEkZ0AYO82tMfWQ9nAxxrXQXviAFgozOUspng0zwLmZEUuzSJWtQp6xtKh7IQ9PWa8IBBhM/jG
1ugPsafu+to8j/AdM6PYpM1uotddoaWETCr6+BboTWXn5epm6DFID14Ye7D0rfYjHBggDnq0qPBV
n5U8B4i6dUTf3tkSx3AbSBlck0Xq0amG9VBO3b2i3SfqM2ZFY2BssvjoQ/XuCvXAOGQZ+OO6Kr2H
Pzq7LPPPtlZfOzjzAWbNUgGQofe+qrBZT/Sp6ih5pglUfgCgYUdVPUzYruTqWQy8Bz95lLGyL5mv
GjRY/KE5RLb242mMdpv4o0so/FAoACmHYld3rSf1LIrBWsF9eDCDjanQ24nGDSRVEUulSF9sdDn9
VThqxaHQ85zAWp2rAg/drudsAg+BMZ8tP0UdH+RE3qR6t6PyHPvGpqWi70x6igCjPIpAE9hIvArR
KKABWFkduAiAxJHlCDkwZbLPoI2MgGY6IcIqZL6Gf2IfaIGM6FMQryCm56YyN5oSq84RNt4E/SND
WbfS5XUKX7xEfWXAuGLytoYRsICCbcHZ7Fnw8nmCYDALu9gM5XRNuba2ZgQPG2hCLsbMnb/CmCzi
DdWWPfP0UQkfUzZdu2LV3ELQEpWm7v1WPjQanUq4yZJiHpn/KbOcstQiBlrDu6Vfhyg+q/YZp4Wr
wR5Xu7chyD+y8BXRYZYMtF77325cA1/eWW29t3wwD+vGxjlz1Q4fFj2B0kVaXXEgaB092zWRmQM+
XbrO+1QumJLziX52jgGGgNCiftTX8LKJroa50se96u953nRoYf3rBbU9IKBtm7tl/JUwNpkd826W
fQMpCXYxU/65v+jPzQP9FobNQJh/FGExhPvKySj2ON/CVZ31LYKCS0BD3TeWEyMeqhwaeLvDCcV3
o1qSSpUf2rujL1JI/Af6ny1YYuOoddwanPkL8Qs9OIbFuNI6xsL24OjM/c88nuMz3jOiBbVGJ/FN
fSKtRhlMkVSyewGqFAvuDYfF1KNBMG8wpgEzpO7s8lQzqvvFNASeEiqMuE8hOzI9kMvUjCPpqpvF
b7Fy0fxTHNEDYmq5dlBTp4cL9AfGIRN/c02PvWoXQne3/3v8sNc8ZJvpdBWugDFw6mSkClOC+xpC
U/F6GM/4rULgFVKRLFdUWxXpN2EPKCbuufg1TnvdODHni0JXr5pl2P9Cgga/ooH7pOPP3fQm4iPb
DHA2ORKykveR2AmsZCPw1UBk4fXRJ3+KmoLxF+GTByym1lDTuK5ZeMLVHPkz+T14FMwI+jmsNQUn
3H8GLvcm4g9Ae7BmmGU3E/1FwFm79Cf/ouCgMFJpBXPqkd4WC+XV3hEh4FfagKbjvHr0DSbkMzFB
XHtP35mBCNCzGasBEADFGL7wXrjiO50CR10G7fwKgovowXNOhf84UAoGjhR0HxXeA2uSuW3m9nfl
B/gkh2TXLhDsYBVl8KYe2QtrAFL1ls4iIg/YNBZuiAbahfZEGK5GbRMw0CAQgXaZSZLIUzASOguB
K3QGdhqN+BP4x+6Sgm6P53hlk8Xly7ZY4LqIL52Qn/Fn9XN4eff8i9tDkpIeMk8cITLuyGZuuXSY
iCB8jJWCt/COoEYavGOQtKB8Y8eByYrnTO2RJ/SvmNmdixtJ0Qq533N2QLJnFZ6qg7fUd+1mcQw2
2Ty56Xd+tz7J2M9v9U29yc7kFNuc6ckVi9yHfKfL72sz+DLxV81T/8VCZFu49V5bJjdcgm7DkWdY
Ar64/YE1ZupTeotu3nxaFufknG/6jdPPx6fFm9mo6KI/PfC5XPCCFxfGc6TiuACNbfIGuJa/42fY
N1TcOCzAFvWxp8d6G19KRTwCEE53pNeHF7VOdxB3yzvk/YJMocpBzIgWDHo6G6SVT/YlvUIQPRhu
doxe3hMG6NxZIHWu33nW3oXXUr3YDyjndRcUhboXN0iEgsJHh/kdQQwWOVYE99pNr9nFfnJp3n16
S87Wb3BGc3vLyi2fCJDoT/XOG+f5F68Ko6oZOqLKW3RmpWavccfT8e7dAWvQi/dkZ7AyxOW/6mt/
kp8scpN75qqv7am5gSjcdOv8ZO7gwu+8Zb6KT5kLn25J0bssV+J/PJ8tQwVq/VdxkBa8NX5A38Ur
Z4sg+XZY/SjLdgc/c0UbdIv15ZLBrDusK5YALBNyYOeNrQwg9C7kU07yXp3pe3mDqrnrLIIlhaaL
PNgJzOaSxsMSNzGXdu+GkL9C4PBtWEeXdicvCjd7yCuSVbZsucGZZ1mtg2OG2ky0HNfjBnEl/int
jLfmRe/zki5owS7KLW2/VbfuDjkLEqzBW7tNjvz8mv3yyA7qXf9X7soVtd0WrM8iOGvL8e5dvLm5
LNbDQd9D7dhUB32TrfVNcKnW/ik8NQd9x+bFHp0C8IZqCpUVKLs3zpSNfUpcWgznfpct/RMp5KU8
ZfMfY1EduBVWDTHkZL3VJ77qzYKef+gOxLO34gZ3/Nzf9TvnB5oZ8IRuxdmJZtla3jQ3+Tkdigd8
wJ2+S878ymy8q/f4Wjz8K2MfdlL7xkpzPswdAQ5mKkSTZ/ddX4u1N4/WHIEbbVlzjx0fl9yKNc97
gyPhPLhg1npiIOryPB/9vd6N63KDDfMaAYVVuy+OhevzW96JTq6rn+GLfCWHfOfs1V12s4/SW3qV
WArsFrE8i1dwHspZceBk6ADIz9jt0Vb5ak/srv5enrj/5GXeacyLpcpifKF+wJ9ym2bxvCF6A1p7
KUsqWAIKsyjX3OFVt/FP4Je5TXWn3se7eUebcIfy9WlYJ4dxiz31LlgGRGY8N2SWXAl7hF2r341t
xVsGjLdkXezaJ/7rN3kHl+VUvXjIf/tTDGBeOHquGl4F+pJ8OQsGrueNa1MO9q47Mu6e2ytpPbkO
S6c6BHvlmu3Hs/3kOF3iEneRiOa4nbklx5NBz+DRXyH8yPPukJzlDV5BLHbxOop1fg/vcMiOkIGg
inD88f/EFjFG+pBnxhfBliPzg4RDvtPSIVKDAIlQ46UbSk/32+/mwa16TC/tK7+ia/hBMCDweXdc
Zo1Z/q68mhvoNvUCLnXXCDOuGYpGJP3ElHnxiNzyhOXxl8GhuTMvzhdhKkZPRrwQQKmYSuF0WDZ0
E5jjgPEg1iGkO9O+EFH7KO/46dzyC0GFVIQo2UCCJneftW/4Oxm39Dqs7Ut3sDcErOLWMreLDulV
OZGa6NGc9Yd13kP57R7dmfFr+oR2nM55KS6rV7135+YVc2YBakQSr1i8yII4k9F7f4xb44Mw2oOz
wt6OTRfMFH0WPWgHEbsjdyBXwV2cenlXXrsXq4B2P39MJrZKhCiqEF2rgVqvsekirhef6YXjzL+T
PxLwy1V70r5YwYjJAe43votvVuUwcJ45H/CTwX8iln0x31nAyis7jyDbxHGpfQ3r6QW7Hrf6CKAO
CjVHFfz+kVEjUnQyf8umP0m8vk/ISx8x0L1ofqZ3zjXw5NkRX8yrh1cqE00C17ub/6wP9n1+0jiV
CLrjXXYWfCu6eYY+I8ngERLFyRY5uViggMM4PFgZuCb1V+SkWU7arbiM1+Qb3RSODEB7HLI8CtLr
e3otf8b3cKF8WV/xZypW+fDt/6NIOyuH/BQdeuxthxkaVXxq9cLLkp1AFkBB1xxsWAHc88n54T9y
WIKIZRZEDoJaCfKzZx5ZfYW6xNk6l6IFD53v59NU0uoHga25lT8sMxzpeFztVTnwOin/pX39JADe
WHvek7WG9zY/XD34BhuPsXNzY+3ynvIr/8VyUS5vF4lrH0lkXSiuGABYrrzHx3FZzajuv5yjxWEC
HM7tDhTfVCinj4QDIl2NOwLcrlnbc7gVC1ySl8aWnGUb3Jw3nqX8hCOGwPiWlRG8FftsGbGxy5OK
dD7/MSXKVq/wH8uEhxw9mpf+JNqR55mbiKCSX0kzxr8HzY+QimJ36Nqbfluf/M+E+A5P7SxObx5B
CsG7vwdnWnab+DpuRfNWxCEO4914LQ7YdJN/PmrSKCLboXjx5eh901Cl9SxWBqc7r5X3QCoRN7Ps
rN6jXQNvd25fSGuKR3epXkO8LB78eH8lY9GJKBtyFrFASGFeZKZ5w/vvbvazeLHEigdJTbjKVwWR
Q90FD6LtoTlymr/oB9k8PX7IePnkIl8Ene6gkajO9X0pkXaJZsuVMF5feWfcPg8efChfS4giP5Xm
2k35lt6gw23vycYmold8LtEtcYNz8m4stG3241/HazZHfZB0IDlD8r3TuCVtCKDt7K03dCW+hkfw
8P+xQ3S0xuBwZuR+ZGT1lS3P8jA/05P9lJ/NLXvxnI0vbpiTBX0f3kd3MZ/11bz3z+4sVphLVvPS
SR7aa+BWr2STvUh2CAfsz+nFSgRlf5fv00d35AMoCNo3gkPxIOkCsXgpLpDcyLj5E47hMyqwji9D
E5Btzc9zz6THnb1MnD2OLnjb2ifFDdfOubpMaJaSWxIcOr625wGSJ6Lsy+1k383BP2GJxEu9ZUfp
S95HlEmH6YWV0Us/WNcS8eRZdO4uzZEw8UIqDK2+uQRhDjomI+8ProTF0j6RlyIbHuDZA90TG5U6
hIyzPrHJxfvhx4CZX9Hoo8AhYMMznSGmY63RMKl+YZ0d9bv8gMd1A22czNGrOcjv4Um/mxtY9HQy
23ftDZ2vfXPkRJg+yn1ybMQKV27Se7/tfyLGMeGsvFODcY3sMJ6t2MPUd7yqZzFQoM09PJgc8fSM
F4cJCrbDw/ipEHUq4RDPtF9kSY33DrMO5mIv6hoglMmLmk1+598a3HIZaFKbUmwtWfjyO5uEQlZu
RAVufMkbXkXMNjKJfcMh2uVX/wpx5YHY6X3cj/cCrCwR+5CdtUewgWR+60nr9FW/p0V4ov1HPcOc
ayF9AelbIku2DK/OV75D6Xk1rPWVf2r2PelHtk7msJ83nAUrmkjndJ+uEB199WRp01t7rW7s1+IM
07A7dy6h+VnNw4W58vmE/EQB8UpPxhfok3X7FFUorQTO2u5Gvk6iyEOtPiWEXqki0Jl+Tt/FpTmH
p/GJPvSNg5u4QMrAa2luVHL1HaUzkop/VG/DzXzy9Nn2RALt1f5wXvPq2Q/EkJH5GUIWsGFI0VtA
7ygCnhkh4QOzNSieDbAXouIRS5QDhtKZMTR7/8Hpgy0GmnxILQpOL7adzDl5AIDiu1n8j1OQ9s/f
wFGEGwgQtHj4FPteXll6D+Vl8KDtO0t+ENWYh8IFGDZxXLEURPehnHFDwwcrhWSCLGZ46fvizM3F
n8OBg3LDmhuO43168eHcvv9ZPf6TdF7NimpBFP5FVCmSfCULigExvVjqURHEhJJ+/f323KqpmTMe
RcLeHVavXk2uUe2wPlw7AkekXNcN3AnouUsE/RO+CX0drvuP2K8Wd5wxDzte5arzU2+JyWWuAqNC
Ur4N0uwc80q2i+QIfXBMuxfzRymdg85R7weBYbY3SSOahAyKJTX/0BplUrrkFcPg+FhTHbeJwBKh
BL2mVNn6prHhhYwRgnTi23sUTD/WHpAFJQuoINykKdNvOsMZQo14+VBfBqiOlSPEDQsa2V/gLg7P
odtxTtRdaR6m+pZH+5DntcSzMSTRxDiIryBu1EzmkgIn3Tb879XR0EHq90UPwSQEF97Ia5fN4bsy
fOWYx3wUX/KOi2UdKv6djKCOcUNTSI2TwUo73ngaUyTy2E/7NX2Vg23G+wYJI0jX3FQejLG+Tbsd
25wbiZ1Bu4YuoPKPD4jHkJ86zEcWMhdj1D8zg3OszrsD9u34WTynj7MR0nVDBHgnCS79H8d+h3ef
iCQEXLkC7uSbHqG8bGL89QmzP8LftGS9R1BbiBEIYM4kZVtJBFSDs4Q7fhLYYQfXb7eK4NUSoGLT
SR4CVhiWiFY0jSoCNhHXv7it9L/X+b7bH/sTZGGqCG4FISor8wiKJGzl2ljcCVOwvEkVVWe4X0Fv
+dm9Y7aFAREXWTs7jz8H0txjE312vBbiWPFSYFQz0DO+vZ+w6cqjsq6XuJ8knWsL/aCFd7E2yel8
zBi66WZDpIQfaePvrjcutnSu3c8QCcmqiLHZvzhd8vbuXO3KSpyjGBL5N0QxLCGp4hvZ6c0dAoxZ
/2ErzsQtkImF6e1Pcm6yvhVbmlDh7bQjeWNMO6fxiD+j37L2s+QT0RKQGG4KMvC04ajNhktGtc+J
BCbpeTgzws+EkJssn1Pl23rjNKyXjEmZoZXp9reDGRvC7flZcI2Fcfu6+pRg9/JIyKnYV8nrPIhT
n36ICI8E7Tk19XGFojnB1D+IJj+x4JlSiV0QnpMWgNNwJbzYuNlxM9kE+yOJASgopodSDn5XXd22
kAIOHfngc1tPqwhBleRLfq2tSzLY14KvaiLx6/dULEH6831iiPgLYiUtOaKjTQjLSDK+BH230Z0L
ZmbsjmaRpJpgQ4rLfcn4UYluHYBoNLQOr3VH+FagW7fpdpzACTwtJj3lthX2dyI2SsRkDf8Nrkin
mgiLSIjfcf+vXbOIe/gakdH3jlXynBKLzI0Ft6JiQYN2gFHF5PhTbhiRtTBqLDM2Fj/wXHnA/AzC
RUInoANyrpDoJeaxAG8nv1Ed1lN+xD+y4YzjO+4SFhQHY/2Ie1h58vGz40uxvvyOGI13Y66NNQuU
Tb35EC7sXju+i4csdiX5wzsmpsKRNGduJmsOv/EQpggYY/c7YoYf89uPl1hduFUCTB7TkVWHOf7/
2hFwxbex37gb15oWTLH3MB44uf6E85O2YoEziSSuFnwVnDOyrX+OgOZm2I57mvLOFCDwMvAT1WrK
IsaIdpgfTB57F2/xbz3Bc5PH9fKN48c/nAhM+xNhymufZi3ErWZon69y5qIGrLGBanMl149Dwle8
7EISRoGhdWscT3H6kgK2qSnaKFhznCQ36HrCdobUY7Cb2MfD/lj+7UPOFdn5XXvk47hCkmqmlJYx
XoZD4vv01fXE/ax2Ytv8EGenvmLpKLTl6E25+GiecMvbtlxMExH04lWQv8GlVJE4Qbr/Ik73B8il
iIcACsAzMXjeYnMjI7Vjt/SpOxNqsnyQEgCc/vvM8RjKuh2xnnfwa+ZgoLhmnBY/NC+Xx8ZBu6RP
sPEIKCKxEEgcWIAXkAgWBsy64flK1xaul8QfJB9caqcm/fMgwYgj8YP9FBOheDUXO3K/twWG0ZiG
gSwJcW6z6x15hZPqvWzSuk/uAWg3zYj1MPjBa6FPD5tNTI5jZu4nS35BRok7BeMuEZ8W8SKbnJRf
RcntSKxrIAAOObS0B3w5USxkBa7j41A1NP4VhqhNMYdJzLTL3Dyd8Yz3CM5Q8Bg6r8bnv+2Abm0X
hYxasml24MFyKpw925blyPLXz0RHSJAQ2BD7wxSDjsENvdmoGdeFS4tgXVkleMXpieMmBsFh/3uw
Vw4IQRC17CuULksmq/pag5dLtEDIq/HoWJ3YPCQKM56D2EkIehF6QFpmpeE01fPtn8fkLdRfFEoL
T4rlkC0c0gjWL/GIwqlwM5m7xZ1jU3HaWASsKM5fQK7EYZ2NoY84fdARnjJsPLz4P79HBzb0e/Lo
foMaFw8QEXBxuzG7PDMOTc4EBiOWENmiYsbcBhit+kpnZXbA24xAsVWgT6gj1gOfjJaNzVWYhyAZ
ewcn8sZRZHnjeBwHjrf1rXngOb5jBU7kO0FgxSJX35O1JJ2V1GYSjJ1LkJrBNvK2PTM5JFaQmUly
CPjnYwbOwQp8x4mi6BBZQRTPHSsJnNgM4ohP+ePAGqfmOghq0znEa+tjHsaxGVF5MOOLFwXzQxxF
c2t88edBFMTBhQg09i0n9i+WY8VOas79wDBjy+KtXI9pOeJkDn7CiV0i3/Lnh7kT+OD69tVmCpkJ
9mhFzs9MkBM0HY6xjRP048ztH8vA5MNzzpq/VSuZt6YfBHOH77SsgzWCkWL6l7g2eSG344cZ8Idl
wMuyeYDgZc9ZgGYcBq347zyK/cC/BD9bfCSOnDjk5PmmILi54iyjix9c7Ti5BEHsJPMoSuL4Emdm
nOBtzMi6xElwEDfXCx5W8JcEycdKIPyaCTeaLNWOeQM3kdNzooARzFGPS78wIcO8W3Er3sMlpuaF
3/qBY3GT7IC/rHEwtxLz4K+4pwm3PvBzl3OOLF+cYRDtzZf191eYf5eMB4VfA1/CD89ZqAq5GNCv
AHnquJj2zz0MjYeB/cyxj//XQ0hQmX/asN4aOr9YmTZ2VwP0JtyRob5s+shkCa0bLW2wzUxhcpTB
lPkgarkxZCriSPX1kV2ExiSjXIoGZY+tplMmTMvN66lCbcNLlRDaPyuUiXxYPGb33DEbaU8fjvq0
kfff31cNd5Ev6X9JCiZMEvpcZVSK0GsB8paGdtGVflk8ncewCzvh4jEPv3ft3vpPrwfbbbFv0X+/
0u4CDQfRC1d0zr1fSPV9/lr64nv0H8DP/pW/iejRHyo04nY/96feJmld+rBOs9dSetVwsAuHzOOx
p5uHEYLafmjpj7htuYZbHQzp6BhUHxq4UktqVUZAVjQgeLcB8ym/3mv4sqrBHHXr6BV2XsZGzv3f
mF1sxi1DuSGOI+qBc6Ftr0Toq0KCjLNyeRaYKRUDayCTJTtf/Lh8hUbdfOMipWSoBe8+k6kfTvtb
DiEUNvvZ+XTebj08pBVtD1GyjYIosaJ1JJvbxLAQdec3pDxEsIwhpQOUMY5Wp4fM9qVmvpfpCnD1
ArDbIQakU6E09QNJM5L51OIEZHMjB2ZlPWyofSXjJ2f3RQsz32wOaPcR/h0gbzMtm1/Vmw+dRR2z
VZVNT2AV+qWk05sB27J5X4AzUG380CVKC5LmcNnEcepb5EovS6Nj34T+wcVpPK4+6oAWnmTY2AQt
ZGy1qK/SiYjAgUIT5w3KpAO5RSlErpi1Ft6sV8LehGtiSUBe5F1LSvQRCRgipofhqhhXDmFoUE/f
Y2ZCBd9V4VKfoFpxmyluj8Fw7bokTQaORJFgj0SKyOYMVM+4OuYu+OqFTr27+b3cthCjaVO7ecz6
9kC425PO6HRIv4g4FKjSUUGw30MTkSTmiZjKth9JDESKBmycP3n5uUhz2qx+CPfQCgdlBMSG/UnP
N/EWcTdihHtRYMc33EUwxhUQBtzn5L77yvyumkBvSZTpKFw8Z/3Ve8YpKxWcXBpqGbfwhJ6KopZi
8TkIfLRZpPTNcUQ0k6F3gguvVA8W6uIavCdFwhChA+x/D7h8TPjqXGf64kciOUunzXoQfImdVp2n
O/Lsl+CxR2jSzNJF78RUOjThsRtE5l1y9+kRtUYMKAlyyJ3mAOEhDKz/PZATlbY6kelemNymfFoy
1Tl1z3EPUDhd1aNHxGCz4Bv1lt/FfsPiedCryY3Zfef9FSknPq9xbnYvDJqEGlJSzhoygLdL1uzC
V3A7p7WZ6uB8knZUzm7LQfBY3JaKTQDmtqOP87Rfk4GDeiUNqVmkuEjfefAuPMq/QExQCV2EPUcH
eLiWZifFKClHw2Dg1CNSxVBaKCM6fTevheF/dlJAKfP0WgCJHJCqVLa3kWbv3VuSTtMphGLrRu1F
GrVjZTmkCEVJiJnnm2b1WijjnHnXm9u43lxnb5QaTcTk9iigUnlsPGbKjV+L9ww0e0k33PRxaMdQ
amYDEsJiuafpmh4mEYvC/4sQLORKSWNuHEDQGv/qIwgR9aPPigyAeRffoMgpjhJa7hjlO2H87lRy
kAZHT+jrV4HuSNbha968d3Ib6Z5IvVKXxpfF7XSd0YjnIOIeyH4VKWE70lwCIQ4ig6lDuvWuIyl4
8Jt9BD7wXKZJM3l5lICt91ghpb1uU5+vT647YyxwA2OGehiPQQkzD+xtIkVIG29hLwSq83Ph/9r3
WJuViW69XTQxw4HHIIggiwTWBgMjToHEfxQ7GXU+YatSy/sm5C7fyW38Wknec6y5vfFwkm+VmTYt
x9fxD/oBTn7+WA+jb0C7ykSzjXHtDgJp9xyL2kDqDAMEAieAzN5n/fKRqQKBz6KnLc2vHiIy1MNl
G7TD7la9zZuqa28znBhYqgguk/2JpDlnOeoi2HQ2b3d6LlrXRGKQFRxpQmsMRYxz4XHDrd9Y4vKf
o5vLjCIWDDbT03y2L2uUajWRImvy8GZSKXhMJQyP1NhvxWIKLwa10RgqBNfIo/EO8XILrr9Beya7
mVZvivqyMFNEmFgHeiOkVJhT3gPaTJrP9C76KaDNdRaKLGlPkI0E0naol8UW484kQWwEFjS7upUY
Lmd3ndk7FVv09fMTJhacHxDPzZAJMfULX0Dcaz9CeTMsiN1NJlLyecxv87CLv+bAEBAq4OAnJ8TH
bssU0Bhw/Wm+Ucq6DKn+ZCZGrzLskjanj/NBHAfTXtpItTwZmoK5ZnQUKNO5gsdVuFguaqFgaBwC
M9mOiFyuGzyRujLWjyQDZMDmsY/U8x2nAG1wdhAmlCY1Am/QGIEC8iJHY95Ud1DWyHgIlDal/czK
JWalouAvamt0A7x1QEhkp0wDHTWzWJIDgqEXN/FA0sX9ogZ6cF32F8y7jcnFBqisbvYnlHzUVR+E
tFwqJ6r2zL2l8YnGNlGcU8/aEbwBv3/3YbI0jiiwf4/D5BF2UUeZvR98Fp8JU6X+uHY+hrupVprd
jj+LOx64NXM87R+3obcENv1X1sHO98b9VXWRx8bGiCG+hL8lbyaD8RVX3vRXNEqCeu9YamKwGODe
c4pafUR+eoOZEjRMELFeq1eEb1aRsNkUs2alruopTP9P9Fn1yTM3omi4oNDAsIldvi2Wg8v3sIdu
0pGOsZti7VTO8s2bWufgkgtwoj6+Z4KyueJ9DP650DEX9ScW3/icvgd2i/IW98PCU2IGDNgN76Pg
DpXrbpISsQrgR/WYqzZRXDC2Ue71w2fSWHdfD2q7XT6iNPwu2PYBEIp4aiTU9/lnfj0NZvfz16Nj
4A/MEspAPR56T/YbHN4pGIhXeRkp89NuqaSFJGrvmcLte85+ISWIVeW9R5mf7p6zdAfsg1zG8gn0
Jo16R8idY4a4OcM5HWjzewTk5NLZEtfjL2wERDZNxb46TICy9YU86qgsDK3hHJTCbqmMaqMvtVDc
jqXbFBCW0gjtIYxoPkK7wu6t85E0T2QMRmPt/Z4LE8jVonReTkEgWT6U3PoOYN+iHQHg3H3Whjyu
8Ppo30/fLlQKiDA8YQx9dgF08oejD1ngD9eC1r5LN/2sWj2S4Xzvf6KHg5isu/eZ2MTr/YhG0jlh
j98tnn/wM33JeziAkM57zLdNsySLhoz1mAKJsR6iytemzxnl1Gmx5Aw68DfDfW/fI0ZKBJSuGFuy
kU/tmG0IiJ5AMYBrAEkI+OMoXbjj/STdPYLhvODOGwCt+emqAskAbaBwfZERfqB1dYUne241HlhP
BnerIiJQ0pMl/2DZyK5Z/aVsAR+AHhMSd/AQ0Q572bg8lFF6VFBA3dHpbk2YfjdmRw1NiQkcf9lB
Ugn+8pGy0Sf7uLkgtfFeNg46vARwtLz+prfTl8ItjwJUjYnp0N87xNPs70JfEW4CDIDVqYd+wo4A
Sv8BFCTc3qg3ZpdcqeMADDI0CmDwX9gOJwRUiMpbh14dXgXXSeTNJNjSHOCbXUzrP/E0szv3KIqR
RFEpoNemptVpUqFe+68E0yWUMQFdgU7+qEBQz2ABiyLDOoOC8u5sThmkiASNCA+LC/Lwfjs6Q3Br
H5v4EaxTADoMA3jR5L2Uj5h7AK0BzdvgdrC+JUtZE7kBmYGKgPr1zW+NwrdTwUTLbRq3ZDp5YeWd
qGOynqHoQWalJga5k08TOmzwJESrhC+gM/BpMDC8//sRIMlrJ6C4E7eG9BD8kLsjNm60X0O54dW9
gOqesb4Ckat21IsEuBlRLIU8swZwgn3Ls/0fLAIkEYRb5mYI+QeHciQgDxA0CWEju0TNZCSwFOBr
ATVBxgJf47kQyzNtCnFuwylql/Qghf+nOzk3iRIOo65vVlU7MEolzSQb+STAaGAxoIJ8cVc7YGEU
aYUsEI1yGFeIrn1RlGKcllh+PDU4FFRmuRfc6ZAsAfxHOdZT2QcW40rwPHsgQgOxb5pmUJNmHqBA
eFCUAoCEAcyy4AwI87mPObgg+PGOlSZQQMgCFAc1kRJATuW/IPSkQsCUMDI+O/XCd7EABAcIBiul
cFEfBC4opowpnFH3FHUWAmiqXFBXBJYpdueS90MtueD7vppgD/VejsYqKxhXJopnaL6yyzApjzv1
FMiV7iMq//Qzywac61M73QE06x+rFlyNo9xAxnClKCsHdSzR46CI/+OHdUFroB7G7mWRvkAa/76r
Z8wlUsZhpU7RU06UBXAErRz0kosyP5fOOoZQCZLNswDC40HwfRB2Bis8dn7iF5w0SB43BB8wzBw+
RmhBOT41swWjdqFJ0nkNKM9cpB2nzW1ibfLUup1B1YagkarMhNuorKsdpCE+R/s/N3zC4xa1uTRk
e0szyu+Yqnzao8YrU5hpoif6kMDwHFOUSHkzq16QZWEwqIJQR9zzpX7DyyRttxNMePBBniqgK7Wh
Y0bxk3NlrXJxdAywrbk4grE+lV+r2rGJfrIlzlW1GfrKYe44hCczQu2Ksaiso7eAEbszu0jdDlck
d1TeAfpJ90C0WVk6ZmBN9g12AMOHX9NuB2j/OhRPnym5OVxKobllwaG4SoKUtYen/kAi08JqlrSu
/iwEVzCOPH+y45hQSzsSQwE9fMEvRU2Mb+GafzMwfpHy8YCEDaHWALUMUBrYnWtmHQIcsXOBTbFa
/E1FGrQTY/RC15iK8P743rL28TWAu6wYwdlAU8uuvMeZQoi+eq0YkCu4W4KcAzWOJjf+xvScSe8Y
iIc/2EG3pC1BPxdogWEeqRdDqjbC60bwF4mVKEnkJxZJNd8f+R4qiYYrAnvI3J6wMcq6ifSDwb8a
i5HVypUxQYBbaRORi5IN2wplnxVddmeg9ht9QUgkEODzPvqQBP9c3BrsGqOLKUop4gii3M8iZWPv
WLHctDrmXwjrr50igPikI9gD1CmnlCRxjcJRJO/ZAGQCcwH2+5t+Auwo61Y/c9/YB3igJuGIgDA8
aGGDduqZXcYXAup55RoKIDEqT8TmQAE31mC1CYfBbC/DlP5eE2YWEFyRQ5/bGNPJwXh8LBK4ZON8
ljG90yKT9K8bECdqJFOCttf5upFU+3vmJI2wHlXndrRfYx2+Z676tuktif+4QdEw4BpeAdQKYt2B
w0aidJfHbBa+A3sD3YYix5dKmR+9l4SazKcMVUzd+QMmL5YWGe3gwHPbifISO/NpG74W5zNupxJS
NEq4gyI3pojB7WVZvpeVBz2UnJRKJ3kwN4Oy1Y6ayJH1JVaAcCrClVbR8Mx3fc7fhSroQVmwD187
MBJuEmEHSiSznDgVN7/jeQySTpR3bqJUREd6LaoR5B7FCftMDMKXU/0SK5wi65aHg3nlndcN18De
5rmST8XGmveVf1ymyuH7IgXhffzBreIx9Jd7kx2Gn8kvurWsF/QrEC4ocUOXSSE8GdEKwYKChgm3
5sW8AfrXhSdgaIuosDz9jka11mP6Tc3ADkRhGbZi2N8In1+gY4F5BLpS6ZNioLyo9w2bJY0MH5pX
PoGKqvln9kV67h1+s4l+C5ji3TU+I4TT1seZlUAhV15Bm9P90ZBXTCBcUOepdhyVBZZv0kZ4IEpf
9PDQ3EYxiTrTd8h8NUQg7OLE9Nh+YwNAMYoB6IrCC2AiFwS2pxoOjrPs2fiS74RFTrWGpsBmd3dE
RZLuHHYA90m1mUNY07p1F1Ed+SjGMkMCJnPx/4L08q8Kg6/HkeKh8fLIO9OTwhfdK7vMUM9icie6
LKJwRXmKeDF3+z9mJIjSG+u/uboCQuOeDoV/pNSjM+hAtXF/uBtRoVE99hnMacyWQRcG/Tsy01Qd
4YwiSDbYTMoy2V2UcnislPJoGaJVSoQJsgMMY2D6aofxbPBl6UaCzcB9IDoYuv0GxmH43rtUWLEa
WYPWrcNKH+ah2nkGKe8D7qhn5OPmN77f7Qq9z9otNY/OkAcI2MdpM5dIgE9hlMDmRWmLviGm8jU2
qOiVafSGyd0WHSfUl6hHCdIZp8XN47So49b0YGOXKcg1Dh+tOd6VierQXmwS/u5mkT4LPgzhn6oy
FdFDPp1Qm0mJLOrixLLmZZl9ssEhGTgUOippVeIA1JgxMoQlSIYhIsZTpIGAmQBi8fF4AvjZXIO4
aZ3XGgH3h+efsnj8e+Nzw8TftJ3REkIFjGYg1iGeG0Ct9CD06uyVf2eCAaraJRVFymjQgob1BFPD
sxZBDHsrZIvuWWjUAqiLD9CHcDGj+zVOmtcKI6h5AAOnGDhqgvsZ5J6U05Nst7FxpOD36DypGhFy
S/TDtcF16P7wqPdJDuH95eS/2c9Y7hXU7EdV49G4XBqu+hjrt1Ab2oiwPa4+XFbBgWYqhjrT9uFV
9SRwluKFHKjdKFGrTLNz/lkDOdAuPHy69Y02cCTSRIuO9J32FNiW17dTUMyN62yawoIyX8b4146l
zHu9xgPJ5x4RdUqjO/0Yrfci79JmFNDLYoKPTlWUlaZ0gRCHF8zqoEUl6c/g3vdELZ5HP5N9wpIr
XnH5EVV+MDZ3/4tuVXQXxFLiEwK7wZk3QJ+Fsj2Xj48zQCLpUYIHxJ0Kawnx8F9Sgt4658dRIMZ/
dsApRPjwuj47Pk/OQoKUQVODX3CHJkHb7z8OBUYEHkEzgYZIKHIj2OwSTv16eq9TWKs0T0n/Bxza
P+qPfKyPzdk4SpnTF5QQPMf/3KAy7ihUYpzXek30DQq5xUPQqzO772BVJ3R29Mwnp0+KQSDJgYu4
Xt93iuCBSAOoC2pC2xyn8yISOeLteCP/S1GUxN5DvlunQXvEh7IIciuHfbB+TgXnz//Xw/BIsP7A
o/CuKCpPM5pdRbcbl05uiN/gt1znHc4L6SERNtkC1DM8Qy5+hkyevVySA3I9wjmSBkVcvjgFJhXR
GhDDK8SecOYcnptJusWHpW15FJ6StIHrIQV+Iyg7opwM8Y2nLar4JF8vkZigQCM93fKG8KwjaHGq
cLrQirk22r8TljZCnalBiy0bO+ja4D1IesXmm5/eGmt5VNIjkIccHa9Gf0K2gzjFoBINmrkIefvJ
M75PSn44l1POj6vEW38SoRGAsSBop5jI9C0RtlZkb6hVA5iSV8JsYAwD8Q6hH0EsxpyPEY98qcLZ
UOs5CrHqO6ZUyHtZUXh/7hbOErfOeqvm5A9HmLUE0NhnHjINmf3U7+O4WLuyC4HmiB+EdXyELY3X
IoERsgIiVOQZwRJhkghhNeRCsnMyBVJeOgM6m45HWXZI6+6Cqoy/gw9BiMPd/SY4g6r1cONfep5G
4BzajgZHuEkVuc+Qar95vfS8khYEELvWpk0blWpc+BBpfx7omcAbnYHnzTXoefz3mx8tIWJghBgu
39VUFnFQ1o9xWn8CiAQUoBm2BwXRlNG9VBh/YQN6SlAAtdS9Va6d1fOCYYL9JujBkbb3DgzcH3qf
1PiqK3t0lr4kUzNwooODpu1eckXhTGKwE9J0z451R46MeOWjt/npO91gFvhpLzE2aVRR2hlSHELR
DcLnwK6YURSyW0kfbkOXv+ks+THR62kP2JOZLYv54xaTk597Ut2gymY/dZK34ybzajkxsuW1ulzT
LSaxKMMUJV0Ec0Plh14dU9UjLUKlTWEQRDPe/9zhg8YENifimB9M8WPE+3qD0Ucfo1fQItPEqvkZ
2/dg1K/muT7nhrzfXndbld1xqMx0abQvEEJaDGk1aRc1uUk17+uORr2S4Igx96g8IOdnw9p+CLLk
lWSoMzGPYDHsOjGOifWE9sqHAdc0ljb1nA3VZU5GgS21ytUQeJA+vhnzhAN5soetxXqFEokChNLa
Bb2ZmFruFVpLUHkzh8lNHFdJ3XrgV5IPXVwGGbwG+IhODF4KP1df5wR1vsTjYfczTx74ekaMR6e9
VTK4Ca00NCCyMB8um/uRzuG3OmkyWpbcgkHltYPRoRERB1ITepAJAjGxsDDVWG02ZpWw2Idbdo4G
2iiNtPA6pZtp0VvjLT+T91QZSzM67oCL+U115uy5V5d/8T97gG3IvhObmb3m/2a9sDoTvhBn41Xf
U34nk0+RbmEK4NA/qTOQYkOnmxNDi1kHKp4f9RORihOHVbdguHpOie3o3RsTs3wTUuUrelcf5FEc
IhiCL4KAdo07ogbIJ8g38URQnPgCsuo1XymOCCpFkAy9ieySPp9EWIoM2+LUyG4VlEbszEC1jCIr
FDQLq471GpyHZ1wXORZFduDL4VkG3NnyrdRLCF9uG30lmpB1EaHxavFgsoPg6WCjfi/BsBJBJGVx
TdgjElyuG3InHpCA3qMJF9xZ4GP/Z52sCl4GctqJtjwfET1hP4CxqFHNeQR0RxMP/xDkwfQ42FSS
DIlBlCaHgOpAOYUIdKHRfUejm0C/eQkbLpIqSt5cA0aeouVR0BPXOCzhRADleCzkJGfuNy2RnugS
mjCLe0o/TyKTH5og0FwizMPgF2ZBuc7o+UDBb5tO7l4dMh5gkU2ambKgRzwj4TPEIoL7KCiDZzwj
P+KogBvRADpyo3H4t/gW06hpG9G7tNpjT7B25zAK/RdMYsHhfZyfU2nLd+uzfMrqgj4sKPMgqiHY
9YSAYvgnh9KMkyXVxInxjJJ2rQcAgz5UXe9Nf4DwxxDBaCysqQBR9JlnYPRMlYRd+ltnNG5RlNix
Oj5zFjtnBs6prbWjgF7ASuN9CEY2kf4oWsQXXuGG83B4NPrs57OQuPHkTjwcfmCq0pzf0xzjw1wQ
F/w9E3MFDwr+iP2xXZqkt/5O7jvuZX1k+zLQiPsNf7/0Xx72YfuiMAqrIqSdIHkk4iO9NUem/QbL
oJL5zozkMa5cZdLO94eGFYLNUGy8REpQA3umNsFg9lYvFJdiuANkaqY8kHTX36p/gy0rnlvOrVn/
1mw8GiKzCdKpM2OREm8hHWCmDuMCdUjUbE2S0WJa0vZa2Lr989koI+KlBAzBqqFPvTh3I+qFxoJm
f78Ma//Os7lPGHgU3MEa4FhPcpe80GeGiCD4UoVgyLxzZ9nfaEQmeJ78jsSr76MSDUY/B3qnbVgQ
O810olOkSL0yXF1dnfZgipe+FpG/OMZC4vj4fCxSUPvqzNap8cohzazTazy0Wb1OStcZsybpjShs
5mxzI1Mnoz9EFHGohViArE5hQ9oM2aKAIXwKEQkI1C55Gt0ejIsf/Q3h5g5tJGzDx4Tor/Y5kofI
HI249IT5txiB3pGx4OeQYwIhYkilv/sZk7pf8CCwg1hxgirMCHE1AQwmRQRyPztHYKtyiX4I5IjU
JAjyYMcwcaf79SBpdiBMM0mQzeb1mFp/lC26nWzGX7p9VcpCjWhRoaTFjmeD0qxGzX6OOaK23FCG
hroVV5MHENIroK5MdZkGcsjK34l8hL8sNBVIM4l76yPbikWMCWSR3f6FX4rgFxByYRFo7CEqwzd4
SLiHvENsoZK+NtEOxh9WCIEJi4T2zinCRUA1nr7lF/hAHBAZBUaAGAY0g84ford/G13EuviY8HPG
lgGI0CDLxl1AfZ9wNhyTE8JHSVvuX7ZrzuAA2pHEi1Se6AsTC6mWLyZKVGAFqDPu+9fGsuCDSaPY
Dy2mnF5Z7sy/LUG4zDPAjHzQoQANrUUowoNhvYaQ3Vl+AM/4Ad4t/ky4TiJLwma2/QAATdyaDFAI
sR5qwP/iTBHlCf2tNIDkyqInE4GRzjlkZ2RGfAI8pIu4DH7gwFw79oLIXMgeMMLd0jOPYJU4lwVA
tNruRQcmepAqXr1yBpnXErbDrUBEZIcBv5/pmCJsp9DDLwiVOX+ukWkUVzH1UMDw/BaPxhEx/hwR
p6Eg20dEQt2HAgWdJRRmeJ2lNsMa8z+aOZL9gpU/20c0zyfEGByKa8p23FrcKOdJwZvso16LqIAe
K4jAVE2wXGvQDhYG30s0S/ZI25M4PdYTTgZSiUAKWxErCwSSti8CbpzU9+XqrVcCeAAEMzS2C0p6
P7SVVvqIs6IJ6xo/1glC/ue7YPeCs+J+b3QZe/o9LNTp4MfsXMR7opQ279fBIIUx5kjcSkokSb6q
xHt1Cr7Qb+bS/iL9JpU2M9q/Wpu+pNU/IXtHK+OG6bH1vKsnHdjOi8HOo7eCIgyzj91e80fNgh8M
BG3zcMAYPBpnqDUOCGbsjoaJ51jvNtJNYOEOWU9Vg5vAO6xwrnmzSplBKyOr8noeU2TVq54TgMWw
uNVrK9je+X7OwtmnA6jkIY8qf5kKUDpEJwY5gHbc/ag/ZIqEyeyTOmfYnA0SU+qUGmbGmmcu8uwS
iWMQD763PqP5cr+O2EEk8z0oCB2zf5Cn7+1rt5auyF1+vZzCXwFNcPBDjQ/pJQV94uyE5jdM4uAG
bQCxAypT8kHrsxGfqIIyAJxtNGI8JdrhZApX2W8KRKqtosdEGZazU+ihNL0Z1gcaC6IQH8bPetWH
venK6CqQ1SwMyS3AzlcqEkmIjv8gbwE55zQr/p7oM2vQs7XgcUqZEkDplb2091/sq0Uq8dct5B8o
2+XTH54/B8ryxLRl1IOXIlt5sdCVSfkYy8O/rnCubdSgh2FMv6Hc/+uupvo9dJ/xHWlpGZuimmhq
tt/go7kSjULtBIhpzrbsgere2VH01LI10jQAzHsx1BprGQzIru6Mlh+XvZbCRO2wxBuSe7LMo0Gr
a+4xlvDdCESddsysmRCtMd/m0wYS7r9Z/jKFkVzMcfqZgD375tTFWgas+0BSE9ROtvNvarU3V1F8
Eqd7i8T+SFYnLfYyB1BGexrViFYkVRLJWL66p2f51lrDh0uB9ql6mCHtDvxJnqf4hLPadStnA3tP
lSUNim5M6i7dYWS8g97NFUpImv/7xG3GrGQO1iiBDNTDUKWn3zOW/X991/qPKmBGhqsSkCKFt8+m
0ux2o1vmOu6MMQtEl+HBw2JkdDBlIpxvDxgsxOrxu4/s4tyQMWQMNn8LY1agQPMKBI5AMasveBMs
+4L9aIGXoXZPiz5WzChD5LQBGRRlRLVJHKEdc9JZHgr7heEpJnhFDMYVdQheoeP5G7LosZGtnOSq
h8Fq8aLkCvUEuRzqacTcQ1SEoeFN9tqOE8Ry8g2ojRmK0GbpaGYS7cc2NojjgTXd1OmNoXE0wZIa
8AcNd2OMqQR155kSw3AG1GAxKwyF7IkecrSeGgqUb4eK3ID4A8lO0EP0L0EEatEiLMriX3F3buoI
pPh5X4LfP8FFyfAIMdGOANlmUYMvcrVyqD6ROxuR5fe0oFBGH4QRBbL5crltj39IB+AsaQsfaxJw
yyGzENHts9qP7uHK92XKtdCfPjhI0nOJgUcTLKP1IWf0O2I/RAoyxAkCFlaePEAfCyr09zxMeRZA
fdCdtQ6e4BRABEU+n01MLZm0qVMjrdgINDD9A4u56pO6U0YPJsdnyA8puI7hSogHaBNFJ/Bstlc3
r6P8N2LetCpFPdn60Amuzfb6zVJ4KsZ+m91XZRO2xfyL0GOck9T/ZHwcQnb+fYdtvPc3WPjfLyra
P3Yc+4rg2QMyV9DGqgcOLTHdsh36Xyn+XRGycr7ZCJoQmVd280mo8LEZJMk2bK7h1TdA9JlXKFro
ZEDrZvtTRypBCrWH/qQ9DR5BK/qN2Pga8v9j8FV9dOtbT26poyJYwipGR5pikS+jnEUfPPwQkARA
nWLKKPV/XRyIV/GcCKnboUuwI+CzbVYL4mN4RV42FR2MPEkJYDidCRg/pGDyH0l3tdxIskUB9IsU
IYbXQqEtUxteFKYRM+vr70rf6JkOty1LVZWZB/feBznPFIGk/CUckaYBW+V7G+jCI82y1bU7yUXs
Mqfm667+eoHDWDewAU8HxTQKR0WKqS+X+jUW4v4w4FUaAM3MMWQxLeiaxuP2NNyZ3wVqoibcW647
l/nQkNMXwWfz8LRv3Osdmxz3CSBTpGl21TADCxAVIShILQUvQudKyHXO9Y/CXE6JmP1bvf3QADD1
0STGh+UsFAeokyl7H0xX/dKdOZ6k9Gn9FEgwI1VpCMaLHofE3KTQ0k43cvq+Wz9uGx8O6rmeNznL
84ESc8yqVL8UQ2f3iVh08XLbf2gz4pJrYJ1+SeKJ+Xqc4KbtGEnPGoPaITMqU3tgNlG9GczCJACm
ZJvu6kNRnVSp9T55EJGzhzZtioK2LCDEmE0rQ9NpCIVMIfltFlICkw1Fa19CFIWDv0Lf5eWic4gH
AXG5flgn53XNVARYutXgsuiVZr/bxf2x3mlUmEmCRSqJuMDj7k5DvObML59138Y8VqFwTE/VvD57
LIEUgXaszbK5IkIactCvFSTmLVelWVyOD9te4z/FMQqDm3f4bsWNBTW+nU2ySRvnZ5iojgr4+nHD
WinV3wuwCGU4GpV9iBPHQTOxMRwvFdOv76tWKbLh6YKHoGywHikyQQv+LkfZ7het7vixgYKbZjUV
zVNyxRNuml+5LrxsxVwBZS/23SkoZVs6UCN7/DRz0H/otOyWr7DN63xz+RxVf+uLbFlLa+WHlt7Y
cdY3Yqh0+4C+PBk2un6bHl+h8a8rwW4bknWzbMM13QKXG5AarRzMWgBQFR32pmrIeZMcYnF2fzwN
9cBWhX80GKtyqwmQEuiV+bilTUTxd/5dm/eq9YGxbpuBooDlO7YeZtv+7GNqRtZJDXigzcdur073
u7H3/BqX593t+m2j4xyG2E7vR1+FjjDW1j+IVkvT/6pf2pP1+5MTVyn8W2/qZn8wl9P/DJQyN+Vl
vh740Q4KwmBAnG4NyI1Az3yjUOPphhbeh0NMWGrWKyNNqFKoNHSX8gfzC8DqjgkkM/mq9i6SaX/e
bbAshFvwm8thl42On0aBqVQH7ysm4z/yFXZP4GKXo3WGDRR3d/EStv1JVzTD4U1we8lvG+4nvIA3
HEXdUfT+uYruAodIJHI3jl+e0JXeffoyKX0ugY/h2p9PDzYYAm4iPw4oA8PYaEkFghhhg268iTFO
8H5HvW78EqeHNB22HtK0lfdP8S6VAgC60ujSv9Swww67sHj68/L6AzkuHB33DnUYuVZxWN7EEZ+/
0a15h0OupJrVlIRkrL3RazeuxOukW/ss9i9pDDSJE1bPJp4BwwGhKPDwLvEnLsj5GfhR55W2wycS
QezePnUVok//zdp3Rfn8LW39+mBt1Gj61vWCbvr/t4lhEJeJ564wk76wdNHnIiU/F5W8W2DHYcbF
qGGd8Ir2GuITNyDSMe9c8o0f0fZw4eGdQUPRNjG4/dkBXorig7SYP2DlhGg85rT7qSH59PdEYeLX
fsuW8JlrN7ZIn4BVwuPZeWzXznG4puoh78I+28VIbk8ljJNy1NU3jQlazGAWxnH+BFkQbuiTlEB0
RIouJ8W+1yzaRUSwBH1527mkJsVFLzgt0KGmmdof504FSaYS22ph56HQ9eJSGn5WSe/Yqed4Ramn
mkHaghne+VGqgBA+o9Etpb6HH+8xTABll+/AEymKy7OY/m3S3kT9TWr4Abh3gSWRSHUKADMrDPUd
jFdY5oBXVTZ3bzUrtSaupZrsBMUvL0+uvWVqYf4SuyD7MLNztVjd9KINBF6Lw613rajxKc+TNrRA
4WHeP/RoVcSgn7HqVGQz+Ty5qs8x4TUnWKx+tCfxIaC1WhrcGreH55frPikuA7gRLnbzWXf/y6So
Qoeh06v+nF7X+Ufn46MQ3X8Rik+q8Qffn0JkJl/P975mEKPnR8g3p/aaXOCP1w5h2cM2pTkNzMca
ouUmuuu/Doffw3pnGZsSGzWTUTKO/Jr/hVTJbz+qJ9vEzLBIoB1tPTuJp+9cM0jo+D18+5i83roq
HTFs/sMpbeTOs0MWIR9FK0f7qf8JPK1oBdOcFGN8ocTsreiS3F+SS9KIirHBPJSSrvExrdYineb7
U6brnO7Tnb/x5uOK34UdpshIgU+FTZlAKQ/BK8r/USkY/ywe98+0HYfHYckFmLKOjNE+mhwXhVHt
0Tk2yHILrLAKOitTEWB6Bk14NTXXYPsYWaFYMlkdSu6m3qvP3p/JBCJyw4fo0RN5GXUqyTTqdLg4
l7+OskLkIbciC8Bh+v+amruTkhb39SUJd3hLWlbk8nevH/gB0aXf8huVrJI1u9d01zFu2fSvVrS9
23XW3hX40P/hXQ2HS0f5Jdl0Tv2tHZOFb5fdxy3Zdby3F0IBxOoSicuOSbhYm9dm5DkHBlwxeXmx
1tZ4F5ViVvpTbRtkG0WA9cYBqsSTR/MhfXMUQUh4EQ8VDHvWUMFDoMu8OL2kn+Vs0p5jjRmcB5fQ
bfzX6t7ShgodW1rN9p1d4e7Y4SSeN0DpZ4b63CfROFxN8vPr8asxtFav2Msb2C0obAMH0+0tqx7z
23/7Y1zTe3xaxsNNZPe49GnSSnD9/oPOX+KFqKr+az0cKZAfo/N3uVN+lxilk2T47l7Zw4Mi7eV3
80H5TbHaIJdhKf5WvxlUOaRYGr4OmijE0Wv1hLp/3ZBjLUlmAnKwHhhTN6mRJcbDi78myRcUS3zO
r7ggg/3DCeYEAlc7uSmySK6DeW8ST2LVtHj4ay03GcZEvI+/0CXjuVW3LaIhu/sJm1eOXoxIphnW
xVGK5vG36b/R8BS9rjBee+zWHfl0AJRAbA7elNPgfLk9Fr/s8c9SJFpOL/7E7eSvSjH/pd3KVxZy
bZo4LKciX87wpKWX/isa8izuCf6iVQKA45JcW7SjGUiOJd1lh0wHPa3marld9RnHyo3H/01cJOHA
h5VFf8LnDTsHZijHg+lOxtCXwZskL/ra8ak77uTfwXjus1P0OI6el4YNRo/32+j+QzvZ3vy4H4eb
3KT9zxfvdspf2hz53Qt6b4zGe3eK77pqJEn/k9V5TxdRfszu7587H53OIIP6Hk5W85fxpmogKbJe
aVAb3B6PqrLixUNWZ92TM3Kyivq4Wn1S9WDgxtElyrK33im7xqfkoNIO253tErDP7Bjv/u75X/hm
jf3Yp6rotejnlAy8HH77bZsePaBaVB4Ey+RfUe+Nlm0M2BYFqyMpjLwuOdcMaKVNN7ecicpaNhUx
3zei0vcxbURHFsqlbaMByfKOgk8879zDXDP4rJ/WWdREmChnB7ccdZ4rmXnJd/t/9W69awY8pYms
mJbT62cjKyWHe1vq/v7j4znY78zT/RJq//25RI/5KvpEqA4BRAgHnnjnBEs7ONtrJ74rdOtZNxxr
FBwb5ZNQf3JKS8539LXKbNZxI7reXe/Oed2Wr/UrEJYR1i62Y1jh+HrP5dyXn2650fb3Rzy1oVpX
H17Bj1svyLtMbv/2EP5Rftpnpbz1cnko5UJK1RsTGB/yUve9n/ajmiuNfIHvmLr/9F0HICLIirwR
nka6uHt/fy/kIaK86+47IFQ456V08Xh39+f373jwqt1+Sb1ZY1DPzs+IXcK2Qn51ToDGo32/Nth+
09R4A6lwrKvJt3SgOonPCJH16PUSu8Bo/03T6L7y0QyxSVDfvOSotsq29X/5q80eR8Dn0aY9+UJ/
vPOIx+nj73c//QUfpojRbtwV0s4teoYni54vEfGpvJAawTnIH5mt/jXrX76m3N4o1z2e3G3zeTd7
Dh6U8iPMSfS8Sj6+ljZqe3lX7za7wdUd/xvl62gdDTTMZaPs9e1B5UPprszDX6Ln3iFbp3hRyWkQ
t0v353jWV5oPKsvdsiPclkb2a9G/f7WoRy0UHb27Th+CTxrYg9nHx4fRO+0ijzFt3xtTGz0yivEy
zi1k8vr6vUXryUUi2rBvw9c8l7db32YS/XbU7Nvb7mmo/xN/tXr3jfb1rlOIfFlJvi4dpbv4fvRQ
zU/J21v5YRm9vb19VMUKj/l3XngJ6tP1KL2+9X1ebVCPfn+nne+wPMPVLsqtT/n+dZOe4mE1GZ7i
1+9TN8oXUf97ai1fy0+aasm0389fna6UTkX6eugOh32/HpXyPP+exv29reqCv1/3mUguXLeh8ZGY
e5pAFKbNnnhUyFgaBIHhLjnH7lNZMHfSoJxED0/MJdWH9Km7iRMKBS/xPHtgm95TiPrIBgwwfVZZ
NP9SwZUdD7d9APYZ1uBD82nxb/JZ/r781/yeIwk138Y/uImX5ZMWwHoZY5pV3zb/im+FAXW2PvHw
bJcqud9rsYusoBbiEFX9Xv6MFo6ZP9PofnDfY7oyQvbRWza4zzpRNuz37d6LpEVo9QYp2Onnv6eo
cdeII9Vk4ZbBmchYhcHi31Zc8efmpkcgUKDHzADv6zipjtOWdqH0k+TeQ60WVe/HnVG7lq78X08C
M9Y85LiQUvJIIFBFv8bJdRHLutRmO6Pe/PsiUwczUvVoBji1v2tgSQBLf2If8ng6bb+tX6jZwIAQ
MyyznSBgOgxPrfXQeGg9zIGh1TW78BRwAA+XUnbQs9z1FsAsjYBHOXJPMFT/nbGY7J4SJk1U+Rm/
EgaEGleOxpEgsbAB8kyuF32GzvhyD6xzuGTmRpY9wdfyY204G4QG7r5XGp7eJyaqqje2S7u0wRZf
Aa/irf7n5rWm7GH3GUm4/SitPkcGe4MeFt5h5VCHtRbVzShK835Fknsze0Q3gUImGhbAg86sdqFv
0tvNZI4DWVPWXTyW5QNdiiXgFcNgyShDy51kYoPNIMwg1Iyld7HJNemGoRHbvGskDezjSbc1vH7p
pe6/Gj+EvR/3iCHyi071ofjfjmACgbRCtlpxgALcK9bkpWy2DybGYSzaQMWovI6VWRq0BP6tiwGJ
hpShRrDplqvC5dPwMJ/ausGja9gAUdwuqUrvYqH9OfvZXDr+q09aScl4CvCMzcpkSfWX+fV3bdJj
pcpbmH55ic3M66yDHuyWAsQhOTcpGyz/lQ9PDRiAmdlC6/JX7aJup4AxWX+Nr//VifKc7k9jqnta
GLdov3ipqcJtkfmbSX2Sq0nMzIY7IJ9CFWJ85/NlJtwbF6BcO+XZS7lFlrBTJ1NAVnVErTJUsrUW
VdTBhPVBzkdp7OFJpVwJfLwYwPXBDy5r7eJUmT5Zb5OtAdLv42PnMOlAO0+MGv9V61Qnp3NRmHTL
snXTDFLkpCp0lqpWvqk2Q5fyHAqQE6V29YJ6XRl4BIWoewHcjfH9MV0+4zddn0nvGIqKoXxUX829
4wGnd7FMgeuPozyAbf6EFaZrKJa4UoynQmNHFF8ZKu0PgoE9t96kMxAGjXp1SRxSpdbKf+Oh07j5
j+Yx3u3mFgwLavDuv+tbS7/sn6y+t0YTX7wsX9fQBuOn0pQCyu25pN0AMlBdDjbg8xuC67uXyvoW
zZr9S1F4L6Ob9UxWSlfTH10hwA6A8VXtbmIsyrZr+18KJtn2d2rLq7dLFS6g49COO9oyoz2tOTM9
jeFW/a8+af4U1n2dRpDda814+F5rCMIRutavNVAnN3TavrgnTY7N5rNF++AyeAJ3UdQMlXFtZWi7
M4pQXBv2NNZ2x/uC4vcm9VYAUZrDeAZqnpq5X1YY3WumqDUj9/5S1AJvGak3SkJrGtlLLH7ttk7t
5aRKFn2+HJS1JGr3x2Yppcs+/9YQ2M2Z6KfJfKhAvQ1vlBRrA3OI8Nee4Wg9nYlHvK6zSdWOKR72
kv2i8+yAaRcc58+38ZPy+qjSrnixLpFNrEyXb35vp3at8Li6PF/pwcCoecynudC0LcqXPA1UiXXo
ES1OL1P7eLUVfL9QIKTKNf+enNvmw3h77VLNGY9tfD+aPwMFTfLFg87AtqVVRP8018P303krg1Yx
SPavu78Y6ASfYXbVEY9DTaYD4Yzq7ml0e6xVkwkxvXG78G7t7DQaDRKRZPq0Ob9vxY4DF7WApFlm
JhD5SOZiIsOBhtAHhN25/LRm/8b28uFuBAhwqzzBP1YXA70GIJ1l8YvV0pLGubr8c3PumvL7+lFR
f5JfLyYz4R7Nhi0jkF1rlaRp+WVHV0WfYpK3dsfUkInF/K48eZ+36D8309qshxtaGf+MZ/eK3MTX
7QhrXtRTvJjsOe6OJPGvxnqAUFVP/6n0V2jwyHM8wsJjq5SNgHEU78BAl2YJmlGkFbYq9+aS1er9
dvFgL03SxhCyqvoZnuYh0eYDnu7Nfs+F3kZ7sb07QRdVTa541NloXboeB5sRJinpP1rMvBiIPh0V
f5Dr+TPogz7s4qFwRvwe/14Kv+N7m3Y3+6erAb+V6+IBliyt4a9LA2qg8F/9bLnVEwH8ce0eWpa/
AHi1Xmfqf+9rIVrzYb16G5ce3Tpa5ygsl97rqAaG+6jKrA+HCYslNqk+NTo+aQtOVum0Kk+UKjT+
Td57b6FPklHjcTRtckvdneXHV72G62vpClq2yqcbmvFjFxYmsHQs2xEWU3O50C6WUvd4Yd9G80Gz
9GKssNfcLu/76uep+LY+GmQDLdM5sU4Op8cGnWcXlqm+tA0QYWRlcPOeOy4tvghmnKCvbqvHAH7O
qSptTg/26KRyCgzi4xic6P6vv8ESF19XA0vjzUB0KPduQVhPq8f6HUi3pdbl0TeFzHVb4RQ6xWhI
pyE+AVwJbgFAZ7X1bNdeDe4o97Ye/zQM5IKArb2fHioOf5GYrIFdQetcc0yljwcFPg26hGedUqKv
bNVH2Mmzh/LjsfwC4lIo9Urj7mXc3ZwfYM+Ey6aOPjENLtGDD5D24mvVQ0A/ZAD+SEOeAfw0qkGw
Ow4H9/mrL3q121fsfSJa2XRL7DEY+HKgo39et/WXPT1wLU663NOj16yHBzFPa84HWQRNZIeflQWo
59Q3Na0rQVCyrw9Ch9oAIQ09itNhezUZOk1rNG7g08DrCxAjhne21voPSwSuui6CRx16tfej/pgz
jO7adxGAIqZ8sRfjumtJxtt0VKQhGJBKJ8UxCJDawMNyuIQsoxUsRbLTAhK5NVIBSHH7CihtAIf2
HGulWCHT1aecIQl1/Q0/MLt2j9XOYkQ/SNIHtqpoWGgbjQfBr5HrcZya/c1At3uny+pCW3AancWm
PzXIRoVKq46uuvzoF2gVqWCih04qGiXH7Jpzx8m3J2/C2HX7YJJzo4soYGIGst7ViEBD2NoAR2Cj
rL19AmO1mnR5Huxpjw7SiTUKkCuUdfUZ4NZa4sLMdgRgNz8AIuwckr5WJ7juBNu6cEoDlRU83DN2
jvteCJlsUjWdj1I2X745G0ddIr5MyKl5715WYfAXyIjB6Yk3qDczz0fggcwNjAHFsaFhDvW050EC
k9m8e1BrvXtaZolYZGee2pbsV++66YqNYN9KirF/IGTbrQCXAsV8vONUnZSZVjo4k4usGorX89lc
y2HeO+lIoYaoaJTT87Wv2bmY9xgH9wuHVa5/WP3r7B7EgTmaGbZjUQWYa1yPTvl4hylwXA5KKvYq
GlAOzb6QDK4KaHBB3AS8J2CQqlq9it/H+9BlhughieHvTVfvcdPUDO1ajdXkPwPisKoAE9gobspT
b0JM+sTNROvGoPu/ywrexXLaJrDJ57A3I+QtD9bqbTd/NFWa+dq8ut7utZXdllRCU7fuQOhfOiyH
v4e/hYJy8ZAcpb/RW4D/E/PlZtd8RNBflHK8czQ9dCO0wBgKZwPMNARlA6SaocJ2BBNQ3sU8DWjZ
2cDz9QKOHT5J1NXQGw2Q7qbC4Mf6CYTa4V4/6dA2fqVW5XOGTsbKorVd9zkeG+DsC971Vv59QVdC
B9UQCjHlnYjKF03+xxUD4Wt8cSuKos1osX/B58UJJOiMbsnkFYZraA31bhjBP1kGr9K/mH+fy7Fn
tby3MxpKHizpdyMMKvT4erfB/uemGouf1p2prxRopqWiIFMTAsclAfNcSAu3ndbg+mPSWJeshM6E
y5AfCqqg4WFycSGNHlYhZ7b7o0GjPxOKBjAMYB/ctwNph0ou3Hi91kFUO5+zq8qE8P6ctjaPlfpr
OQykSsYVoX7Q8tTcZqQDV0W6O89rvz7O2l6aAvc2Ikt9B2mc2Jc+AY5AUCimxWKkiaC9vVdXcm1c
jCy30LtUQbjNEg0szZHJg9PfyqTL7cxrC6M89PaQY0hn+xv/sFnr4N1dz4YM68a8TmttLMRD/Wlh
GObf6hl8ut5p3VHOQbxX9twH7TESCXrFcEgWrFanPyLoxRz+G6KxI2WngETZx5Te0H27PuugQ5nb
xftRGB1nLy53OSOHlGf9nDFQDPi+K7yKG2TZNn2pGg7LmB+pZJuWBiiYmg87/7i9+ZNFPNb6RWXW
Y0TcwgQMdx6Y6qQCSSR0zPwKw+XHlE2DDoK4jfeCyQ3p/KXtcoiFl/+y/ps+3SKfjzIcgjmh02a3
vO3a/MQeID5mD+ta57T9XG/aNwykTRtxKlAsy1lZac4uFN9VMh+th7+Ztr3Badr2gdicmOKoq+Nt
YL7jlQu1yo0u6nmzxVCQ7zDxCJm2ttYEKEWYithZQLXI4dOf7S63O+ZvFBAQXTXYKMLFYb/a1xvg
sKiEzOkUeKr1ZFdPsIW1jBvjbFNU+jv+LRLpAi9EiCpjK8EuV9o1fkc4rtBBXOLbwfV5UoryK7/Z
uj4QkEVCV7Yphbk0fitgv+oDbux6vLMa81rHSRG+1/evstNxs9uYtDFRaS+DSQlvKHkHVVqkawfb
E3Svy2+rBkD6x78/DMCYnBKP7XZ9LuEtUPRo9ZE/ZxVGKz5cH0Ar7VtR1aV212SmZaCeMW4GRq8y
DWkRmQEfZh7ctsttW1SQEb8iG5QKcian5TF2abhQfo29ENffxEbZ/C2w3xKYpqCasu6c1WdlCgCA
cQN1kG8OTPLTi90VAAPFZFn7fKrwR4NjPQeVnbXPZXpOYBoto8dxVNfxfyxMYSgYwzba1j/4Dr4G
JzOQTYGHszIYWkDQtT0Oe4pNwIjFzNUtXj/Te/rbz8iiQI89np0vgXgC88OaJoeARIPO68Ft3yst
ZGoSlcDaxK2wzYhR2bywC8pRUvBD5cHpPP40e9MnCkBni/DHIcJeEe9Npu3ZLQ9BoqRfKFoMZO7p
+Q44p/71fw/sAqejDJmXGgxFBnaaUD9YogYigNhJHbYYk5ik9ahE06wQiHl5V7lpj55XX6Nngv5p
s/OrOZeO8+Pb7pquzsl1ES+a8Vkb8BrvWw53UgLSKSW3Sdzf/LdbpjOA1Ws617u5X/a1xZBk/BHI
vM0bydIPAWLe6ipKCslLfY1F+Pcp23cZ7GzXJ0/8YJ66WovCmbKa/8DLQGMbT37z8j3+d/hu9G9D
udAtN5hSWsVjaAqaynWKj+OeaubmlsLCbC5Ja2LzhSbaaUJBJSU6VDsnuyY5k6zUyPLiW2MSl2ad
QyNR9lRA6NbJJYgSG4hiypv1cjZWZnqqvYIAt1faHCUdz0WGrKwZMfo3c2+rpP7vfFcPX9f/Ld7P
j8ByLKpuq9ndOo21z61ZQvsf0B4iNnQUlptQQrFX6s3IYoMqWz/HEzGSqpFqf+Z8ZNJum5FdLI07
gl3cVi2JsTJEQMMDEF27gswQU4ljmXn2w5F6FX0BZp/yyl/wt3gAvaz3hBlQzAuAOKhaVCOxh8HS
BiV3WU95hIHEXOy6nrPy3ki8OAqj9wrvLAoRHAYtcOYb97x4aVDk6jmjTRv4z6HmoZb2HRI4u3xB
QDVlPJ02P8CA6Lw63UXWDKhAN/FI3p0RSBHmTYkfr56X3/ZrufxY4CKuAzJzzYLpi89bOh2t9GJK
iD0iRFnHVpkhbiz+BedqrzeD3o7jVwEsvQX1GdBQIRxfv4nRJwgYGEE6uvzIMuqLh/mhJ+ITZDeM
KxGa6lSOYjhD4b38Ra1sWuEFuguTiORUm6Q1y29rGuHVe2WSjUoO/NPRMAp+Fav7UTIg9AeUVG64
Fm2ucim7QBoGOOdpmYDvFuhZ1ejGHHrNTVd6Yn0sm0xHWHgjgYAcbpYT/319tnqsR2kyCcw9np9T
a/wChzETjBXQK26cWJhL4oZuiBgGxakRMp3jJ6O6OCnE+d0lzGaUJFyrn95ZTCfUG1XbQf4XUFLp
m1dBn79e/juHcd/fs0uHttT62KurjJG1YAT/GP9Gy5sHyYdc/5tuOnZl0/a95qB1NmHz0AthOxkF
CPjpH3qbBx7M2pfFv/U5ExUdmx+2i98kBMHkrKZGTqbnZpd4xdr5uYisgkNbmyBkr5a+59+lX9oG
ZMa3u3S3zWyxdf0FSnI+FkTHdcrk4yBL7hCQi4p3pswFB/POo6h+Vj5rLWm7+a9UcU1+SagSOlf1
Q5vIAhPnt8DmTBU9/attCZCnV4KSsJx81jI7TAeX5WvpJrALmoW4APtWe7ESbbQrq5RsoqkizXLU
2PTgVquH9hhhc4lhWZQfvi8amUfGBfH/Ab+77hTOHWJU53H/dBbeoT84bkbm2oq4drUOqt8W3tSo
ykLsb/mCCIlXeJAzhu+2MlU+uOWF6EpC4uX+ltEhIAr8yss3ybDAX9CoMAr6O7714c7HzIzd5rwR
XnMUlK4h9qzqZNptjDsSLD7c+Zx+i0YNVLe6ZrDHAI7HTSs4j/mmI/jfAgSXax3BS3gtCFUhIdhO
i0SYRReCtsiifmfrMVW+s+RBNlkVxDGEpm26EKtL+7ALE+DEi2IGW7acbg0Ou/xux/3Wuc17q7/b
qWKs1kROkO5NJDY/VQzzW1o26GPYJNHRVPRblxEiV3Q43ddbWfEWzskNttPAXVmw6kPlGipY4mFo
b2VYaERf+Gnw/wThTPOZp6dJu6ZqhseSC8EFyEGTxOy4Qxhk4IZqfmPT8YzsWIuEeUilZFLpEYM6
4JIcJt1wQJWF3AmAvP7s/bX85eLZHMcnxItiCn5Y9E8/Sm89nMaOUMvDFKdAobO6bhxYP3C1pWqV
XlVt8wLGEVTXPGNPScH9ev3nJPpiU+m5SDmVpMLbeisBu4zFBYenq4p77LEXbLcHYrsJ5I6KgZdO
CeAc+yOzklYlxAPzH6FnIKwgmPjiGICUaypCgTiUHBZELj5Oi5Ss2swIz0oOxw3HSKhfZFA8dAR0
a4QJCtgXfjdlmM/73N7fVfLlj+kn16fiJJUnHH9EmoIYd+xzIfMKf7OTDF2DoGx2gUhrxvvaPM4r
W9AM6oDiciJtW+wjqDhzeco5PevqUgCUlYWnrXg6pWvq6ZjCBu6v+pOeaylN5EshnR37JKKH5z9b
MNFK7ththXWO33G9Zep4rcbbbZXWiu3qxAlNRHKFck5rhhr19t2/pqOOg1yB1qIjxwJQ0jbwvdGD
FWEkFksMCtcYz4FDlqFlUZh1tE2v1+zcpBQu2B7seX3Spb4JfdYUT7X9rqsrT6DzfKrUyYXOq/ER
gFPeWwkjzdgg8Zsbm0Gm7X5KK6eF5GleLTNffu45aLtd6GpXhXYdkYsp9+7dNVGUctEeS6VCkkV1
9GFpJCmEMJwDnVJxSkVnpZaWim1SNFRbRTuFVb6uxtdj1weJiPSq3JA3msBraGjQRF+jqLmedNpq
txacZ9DYqc+OUa3U+bw1k+okv2gCENpryXvy1i0VUi2HQRp1n5XLYfbCapXUXmwke1CSKYq1qIvK
YFXJd6sgVSakJfFNdudwSekocvlXwxvJ0mwfW7++d66krLocQcJYu3REzdBG/RaW6TcRc96dSh69
v9MlhPkTzUp8zF08hvcU0MlQa20OQk5U2vTc2fmnZNKvMGI9ZOSLQf09EtKSLBc976sk//ic861f
+zXUbBy8AeX5Zg+PQyAvEFd0qDY/GN95JkJusgiU322zai0lb20pbzhYp3hR6gS3UGyPTyikUb2g
jZSAF4+wwOVvV6Av+03X5LYcKodMbg8OnOt0mORudaH1LYOGHB1Seu1KDr/c2/zbEXTl4j8o1Y0h
IigcPro8xtUIOpkhITi0zz8ecA12rphYuuU+cYfmX8ADq2F3p28i+UVAdx8h8TLtcvKfC8wDQmqG
c/5KRVzmohWeFX+mIGNrFfv64CEN/d7eL8b3YY+RhPfJZbK7cX2iWpd5ds7O7JApkpwP7e0+WZXa
Tq50pUGTSb/c2Ph1vjtkaG1gVrNmogt7beVWSv+SRSlOwqEeHbv75+2zregHqko7W6nStf8FwpZz
00xs1Osk3d1UEP5CYzlAyw0zB2ntc0RW65IcpnGTFvQqPZQ6E8zkY78OirTFW/1Zfp/xsJrRlMCz
YnHr0hY22DP1YlLEddbJk1zBpV5js9ivlQSDwT9ZLxWEqgqWSj/23+flQwARbolK1yErrAx15yyX
mjP94uH5ikcDzUQBe53S+nOqLQXrAkpbnOBTZbNWsnHGpkkojBy74clV8m0lCRt5ndrRFt3ZUzkZ
ARkVUtEF22ZvQfUzEIcbC5IbMEDTCQRbDf/6shhnlXJebbYbJDMvCGztncNbSw+V7r4xpdPbZbhb
/82Z7gN81GVqPIBZjrkmXmud8wtWwRaR9KmgiK/2f1bXqaD55SSXXFGBvRoeIDtWaEKSe/mUpyUJ
NZmX/bpY/GXbParEbD1e7skkGv2HcRhpc/4Rp0+g0CDndUKm+amSm+7AytoTDpkHsDs/AjzVbbvA
fEyK4+Hkmuygg12i2oypC/nk8MIOqJxxkHJo5QJzMED2eBctXmI1IRYJpUUlILIf9USSSwULF9WN
+WiC0tyAaTAE0fzutH0SoqiZXMJDL+ujA2VX483fFXEW42kyauWUwcrLrPYZjBdgJC6OHsE099wt
KwAJ81+mpzVwtMfmWAY8zvKdvpmrlwItL0ODaDasibY1wyaQPUy74iKj6dTcRLqh5jbpBCmvR6Un
n1JnyHdxfRlfmuHZH7Yx52Lyxqhl1IKnyzuyRRAKahR04ATIFLwcFCd31///HcmIKtO2/UwPrDH9
O36W/LikqUqqIqKYvUebqc5o/tqe4ZqV32jONX3z0ObRqcbt66njy+Lb5eXiU2mlk5H8/2+7dGqm
Ui0STVvi4y5ortacjEpWbWiN4VBhJxDcNrhHla2YSFcEIvy/EKPy4vUhvK+ER0SRfNNxO66lSHeT
Lwi/LhKgMLY6JSHgJ/VrA9H7kG+uO6GSYb5PM1o5Qse2p64A6JEY/He7dLzvAWbfrKJdKiEs1sIL
7D8SICyn91HDbHwKZWxUG5nJkV/vn4X59Vs2r6cOMce3WXT4Lmxnj8S2sHlssQuwP8GnYXh+XYqR
G5XRcSDhCS0nlUxsK7ihmnYbiMVOk85u9xnCKsHjNisTCTpL5Yxi3dc6s0pvKm7btCvlHtqh+xIb
C9FKMjDcLwkdj2OhPZ5Ss+fxo/qsxRq3bH8I8QrrInsZLTPncPm9ezQew3md3br2RNl0j18xj0BB
JKY+tO1id6t6syYoPDIhXy8WqTqYSjTQ7y23iPV6bvBlQzk62Y4/5O9Oq4DDUzZJsVZ7akjt/dpf
mlQ395yPmzxf6/jLsRqmGxzpUuo4WKRzCNh9U85zoP7QSm4DcYvzpZwhTpQXOJECYjJ54t3Wpq+S
qemwMTvrft/bFd9C+e3SLtZznDw1QbU3LYLiBTE2LMHhwWqeNn0KXPNsPe43q586QaJxCwGstZfs
WyvhvRqlfrQKf0Av4GOf2zvJLaESmbM2Idj48t/yGzTSm1YPKMg9zUyZ+UWLpwHdkivUCtd1NBRz
V93a5HdH0EXHithEf9sXFrob8rQtulZEsEIxFSe5GcbI0R5RTgVYV2S8Pqhz1/E1WSX9utrdXgYt
DaNHXFPn6LkQ2ZKiyES9I9LWlLPZECqNBI9PocaiXabJJPU/UpH4sB5yKScfNIuAMkBEfdAo9zxT
po/xkLKp2Y1mmdWBU5PrUv+UAc+y2ro3HrJq02/DIGWctVBgsA+VbfCKlf2tkXGdBBSF+dNj6myU
tvE1m4iU/mp+ZMIL847ao4EErWW6nBCyKHbmg5Jev0b8QEFQQrz/8Sahfth4dfSmhoFuKC2ANUWK
S1nAiq0M2UPCaYtLh4W81T3y0qHANX/bPNSR7omF9kiTd8pZLceAj1up7IUsez0R04UXOslKUVIr
nrPZZlI0oRSdkdNW3TUkHMRqrr7lNQqa9PoLCRd/lSY1zLhnaMOA9j/lyWCZnBoLgemDJzFRRQ13
L7Y4h7Rp1p4afXPNKg/ov30B2/TN06r2mIA5qfzLQMurce0u2owgNSYDRj8NyFHxRBIIQVJfSMhj
Oqx8pC8YWvUbCak9jjWpuSOLs1zwW+adBdnHFoS6dcWXU1qhKC0SHjAGQW7x3acKlEICshuaJann
obbMQy9YvcRak14KrSVZrDbXOdojcKyykgCpmLKPjOmxFsKd+qQv6KxdogoXqHLWUufM/UgAPbr+
K1dfNDVWl3cPUBatNl75bbZHODyfra5dGUQPah3G6jLPWeNrrVN/RdnXyNOM0vBgQURJnGOzaf6v
zNHyLyp549NBUrEKGf6405gEQVwnhlykqEM0uFT+pzBfe7C9lmeNL3EOg6YQ7lWi0S2coAZSPXVq
gny1YjpVKH2cQ1b7LVLWUDxHPP/edYWJspflJat8KusIbW1rux6gdQIZKivsswCspIiGj7A3YKS5
xlPuRBu8cEeRoPVZubZNXybeyXRuAnjJI3XyHMlWJeMRTG55RvMIjZfL/4i6r6Y2tqYLwL9IVcrh
1oDCjEYBITDcUMbmKOesX/89zXvx1TllYxDSzJ69O6xevTpipcM/43S5WaWBYosv5v4jMxauSi0o
5JwfwvbWn8ufLbvdmbQ5WM9icpetYktvw9oyu/Yro2EjUF0lVqKJ0gvhT9VmkO7uT27kXG0W5GIm
t5p8cn/in32++6mD4KACy5YjL4g/fLakL4Y2baTN+0dnczNpFaYPe51Cy4dcdsBlVLnSV4SbWn48
J8DthG+l/2lbQpACv5iGzLFw2ULygVPQuSclYv+MQ0321MeK7ZV2Vo02Fyq6dPaupOlVJgTFaMSM
RZVm4qM483Z8sXK701O90c4lC7lHSTxzlIpuI7QpdqPo2l73qg0I/oNFIj7iIouab3yyi1IK3g5N
6pFpSQikeF5S6IjNavt/3J1c4XpjeRX8EkMy2C4BctHepVhyjARPtuQ1lqRUwWnoTE1gKD5eKNos
4Q+/1q/qZfL9wyAyC1EgEe6/4+pnC1AKZzs23XhhSwlFE/+DwVJi9dWvzXiRfeJaBiFa0ABKlKI5
JZyRcqBq9yn3KFoJPOXmNIqWW56rrSectXlKirE882eEDZYT8ilm8QSOyxQcs+mr8gOlWX9QGRTX
bzi2zpTVXOSbDMqs+iTX2tcfd6sPmSboYi1v5uEV8fJf9ymMILEZ1MPZNkXb8zQzmaW2w/le53WB
R9CoFrT4e24JeIxrKXYno8XrxKS1X7M/DahBZ85gUfdBa/liUKvVjLMAxqkSIBvBi50P0ox4GHe4
tSIiIBGK5uCYR9FXDPzY6ecDt0PZ9obWmR2eezDz9sNe21yigVjIaXasEU/hGbRC931PTYohOSoH
YjowHjEITpcn5IfhG5wLRvFI7oinJoVXwZgcKv5l251f/TF/1p7NhHdvmhFf58/1v6sXfOJlb35o
Ms3L5rS3McGof81nGzOGVl2mwW7bvq7bi3Gj16p2SsYQrXcP23z/1j2YNpJ6c6O0jsvO6TgU+8V1
rNl9DKik2rbeeUXRu6ppR5kYgr6r8G4xzkNnauOBSrkD/jwzXg1aMy1ke6f6JRzDOx+o6ZJeXeIn
k8Gp68Z6c3kUUjbiqw5c3S4nLPW8Io+my7bgZt7WNVlos1pFg1emj/Nebfj+46dzWW7o1LMSjcSP
1c978v+r31zKF407qT3OBuFwERmKsOr2imxunxndh3ZzPIbF71PH/oeehGehBabheGhP57vYjPfX
OEJx7uSazrusr+payi6TPf4Ad08urbKSWlOi2Fs/e6sXJrF6eij/3pPyOlps66oj+m3eXw13w3m/
kO5idNRrXJYPFSlue1LAjf66KYygTb7XcIxizE4eILL/MbTEhCqsq3k2/66gJ9G91uNSbU/Tapsr
MUYHatabPk979VG+X3rO9YJyl21fC3cNtRZuSLrua2e0drEr7MDTrm3MW1v3oIFGoDSrqQDNfN7h
NqFgXnq8f9wzEQY22jyjn2erPOzgEoqyWZGiJv/Uuncuf+bUsV+mg1mvMbrkWyvNWyqsCUXR7kYD
16WSlDpXtNL36iahZDW7BY04SCvj2vtp01aauSb4Vp+fKQZR9ZnSW1bEXfuu9nY0fEcURAxyzbZj
ao801NS/F/0JkP9bsQfBaTnMp8vh+dphQReLZr2tRgKrJlDCZBoFOUaWS67T0Bkwrqp4aEnVfnxz
4ztU16nP5P0SuktTsx6H+noesne3DszPU96AUqe1x2qfbtCyd+k0dt2NvAsOO0l1YOWSzzYjOMgD
2Ntb1eis3Ln9XpqkUm8L1Kq21OLFtoSqvH7KaXrzbbp4qY8ktPNI+BuD6blTGEx69+6ld2GEpGLD
crZKawPShulkRFOnNDik0yHVCXdv0Fc8JzT5q4lXMCLwDqJ5V7vIc6OS1QdYgm3MjKw2FBsap44N
fAvFYF7chKIYRpiLv5LJqPw87ebrHtykV34+zrVT5Nql/uZ11nMFz5/PlphUzrXeDe7z4qn2zh7j
TFNZH0xGws1+vXeq/aoMpnTlZBbudtbHgB5u/ly7dw66f7r9uiSnpNx4zHXdIHBaafpl1Vv1rt3t
YNU+ZZOPLQ3G0WZ47256W1Hu7qGOdJycCkptCpUP5LKGMypNlIF/RlmVs8UmqfybbZLLPp3M+qSJ
Qqf6+XPapGO9uj/mD+nxHKpo6HxGWGcnFV/ECdPiaDP/MD9QoaZDqr8f+S+EOoTFz169p4x7StuN
QfXUK5z6+VV2VzJaZ0qokrGJNj9wHqqlsh6qOlP+TcPGVmQx+sdsn4Vxp8eFnshRb0ayzl09Bpo7
lEkxVQDkZQgKTDsm//5VCOPndgr0bTWiYrXlUzb1BJMFxbK/HuKKVdtkJ5iWtoS+nNq7pJiqUWOq
fhGhrgTBhswYzcLC2DbfQ4aRhJPIPDcd02kW/cXosun4UTGd1VostsIjcpa5B+wd1Fi1M9mM6jIh
aVui4IN4o8izX6b7UmSEzJ7o72tKV0Lhuk55Es3UBeiP2rUJvBA5yTh5heP9bejFvEDdrQIYZJQq
fpAJ1UXVSEGdPw020Ftj3tWnZLcqvHWv1faqbyUMKxhrXchU21men7e4dc4ZZ6fwbrh6tT1xDMpf
RaKU0koFLdLgGH15REpuc/fkzoOR9lH8KkZ96+i056P2atrgcDm07ptRNZVCL/pYAIr3CNzbrs6J
UopUtOpjA+VrieBZXM5zHeoJqs1h9MAGEYgMAcky6+GK013z0JdIeBzsrZVjLeIs5mhRhq/DlkHU
G5aDNihSkNkw3wYNhulWI2kMc4gfsO0mJyIjAKcebR+FKlXhGc3Jcwb1Wc+SXX+BNPDGo54p6hBH
yqNXtjcOnDsCw/fd3xc1t+Kb8pF8XxEg1qLmxuy9o/l/5IXqjwLJopO+T3hADVSGveS7617djFDt
bfdkLjJNLB0ueTmEoM8aLVy//b3PzgZnLNWhf8UFLkYyPNn7WvUwW47NMLHxNxUNXhQiIiNavRey
mGc5G8R0x/Or/PEJYi0Xl0EqpR/6+bfTpKuqKfZ5m9tI+kOqelqqqXzJlpbsiI5XskYXxUTWTE9j
JuHj3YLA3ywzU6naZxhbq95fmNL4Z/9n89Jwa8WuxPAoRvp3M72xYYjl4qX4946cIKCvE2ihQhGH
iGg5ZCE32DX18Z0e3Hg8w03HNlYljC/+nns9/DJYtD4h4tD0w4KuVL1wDOZ2tZbSNl8i+t069z+r
wWe97cJ46+dlT6wSMfvztidQFoXOe8XC47Q3GSwa40br0p32qoMdIpPy9JCsVFrqLdPZyzVa+hZd
V4m+Z1c4VIpO9v25Vyen8ekqIv7wcVkhO1CdaOBqikR22856COWIzXX/UEWKeMbquZiYXGL1xSdF
kWFEUoJB8QDP9nKsP566297qZcdh0ak7CvdWuyxPjeCS0hh8m+KVb7qb8ep7WUuKeohMBhzWBxNz
/c6JYYPAYA2I6axr/u+0Bxeo/96XEiE08KvXaGuZZrh15BJ91ei1eStdEwwsKBQ7lE9jDpEyyuzk
uTti22Q+z+TrQnJ5YkSSS5EWMJcormkO1ScjCV4gklPwH9gsYjNhzi2p8EXkMaFEGCIf8yHmAAKa
AXqT7mrElJ2/19fOOQYxWMxtkp+8Mrmr1QuUT5idSllPeg4paTWXl6/c7jtXSxUXtHXmjt1iqQsg
XuSy7UHSXGs3dN4VWhPFyaO5nZ4IRe/Pb62FevFIoOsm3GH/9EqyT/ynQxrtO2S30JPLj1sTZXrL
McezzcJRsgdB94QazNqrvzB20JBDKTTB0s2bs3jqno7ta8t6SCXRdD3oWrG1LnSExeYiKW7xQd4F
GwkygsBZtIN/YlZfR/KxePQj6lB0OB/R+v7HcUM/Yb7FtHB3YMO1o7CnPe/f6RSTdlWgKrdfrJJc
dCcdNaOOgm5z9zcnapz3ix1csGlVfEFXtbtLG4ycyNrkz0Wie+pWp86fbMOWTLJdVkhnw0I6GZZ6
VyfPHL/APpQHOxL0SAVoIXfuv2ulh+lAbnV4rWdFUU4oYqViiOpztBOQnaf6So3a8KNCp34wQZeM
er/aX5dbUz8R2sSjIMBNppdLeZG2Ll7YmjlDzN5gJqz4ipwBOIYKW1j2dMhC1ga57vn3pZgsNdOq
H+Wb127pd6O/7l7+a/Svej8HJl908llO/UwV6/3evXY3f6Yv9aw6rE6y6rE7HRxWj9v942aRrFDt
1Hf6p2T2eu/vpg/rQvfYvKtCpNWs0a3LUNs5jR7tez7da7EzacB8vyeTwZ5LLmRdSKnEx2aaZtpj
KoPauzi+ohgwPhNGXncE9589ovm1gfaNbbb5qryX3su9BkJcl67wC6oqvtOEBHSv9p5r23BoDvPx
Lp12G+0VseOVjL21Sr2bVRDoERX2kw0VYkEaneRUo+1EBFZrLzWbagt6/hxW+kKsabeaXfYPtW6J
hW/v3nJdk7+pOBZ7Za1Bt0d/b8hq2+7F3rxbggv2c+3iM8n2SoxUunYrcSu5rmd5pNcOqPtUS+nO
x+IonSOf7mtjpmJPcFZxorKT/h8SLyZ0kNkntXh5++ytdWNNmQpHCJKcTc3QfSPBuB2bVsL1ILpS
pg4XKHkbCf82gMaTuDMintxAqx0VRODwcBfM+/XQ9o8gfNOZagh7DwFmx057R5+8qRgBvkbN2n8z
RO+YjcSUKO+PQfzr4bjeNE1LrO0wepN8Wkzhlmhxu5tmFXMNUXtHSDXQ+JmOpF9QvWWCD3Zu4dBf
WyKPMNf9cno4tDjTctt4+k/c4quEP68HCrqU1g9vZX49rN+1NfvLagnzxObw8PioAYDV+xjfJD1Z
/Ba9YQfBfIUhn2kk4RzDril2GC9nAjyhI2pSqNfjSZdT97ifjijhOw5g0c3oFKOy5LzR0xD3ejx8
1wo75U+hGjbWfgKQlJ3NWgqFi3OKpOXNEOdu1MFno1I5UT3elb9WMz0fWPml1r3WA8wVYrrntEVP
FZp1Jvtw/lPUeV7b/iIBcH+g/6AHTdj8ewoWn6ueNGuPE7YTUUEA0r3l+pLrdTFb540lnBnm/euG
vHF6AvKZha7goNRVwyzALfut5OpqL4dH+b1yeOn+dNGLfyKX1jnc0gB3EiXy+uz5MkNT7BcnLcpv
ZnRXP02jeVpMn67Iq8smxkqRNpGfvlSvo+k0q++yZW97x7q8jmbi5WrjT/GYTH2jaorn5NS67puN
bHN4ukyIamb7QlJaKiA8nEg/oQCcusYblSbDU2EAiqE6p9og0iisHut/d7l+vjDg5I/PnlRLu1nQ
y9VEDKGhPS0tyzDLtQlKgo80WVc6hmS9ufSwQ+bN/keJDoVxjT/Wjje5JZt5vyTU0Bz7NTdFhUIs
5Jimcs9wR52Ms3JnePqSOaL7br5y71K151ztyWSXjYE7ZuQwOu/Ft+tgOT58bce1f7c32fjuTdfr
+6K/4eu241Jn0jf7QmpkxHKv/lxH0BnJAJf06F3BEkMk1KKnuqyetQwddXcxG6vMkdRxNB9ux1eS
p6tsdu9Ggw8Uok/As94ta65MnJ0rz1gW5Tiuyn/b5BhGPTWQJPIamDXbZQRy2y5vL+rZTkrhCJGB
3f+pU2q/Z2rIUJdWCLarYAgqJDqf3kHxU2REPt5R260j320k50Xn+ucU86duXQXfSx+fV2aubDLm
VKN2AvzZdOZAhAeNizwlz2zm+2g9BOaplyhIRMnJta76kQ7N2oShf5wOvx6x+WYUQppmdFba4hza
5k7xPVKkMrMR+FCoFkXwW7c006v5ZLTEd/0Q7pd46BNi3naje4wlrXyLN6cdoHP1zSnPtsMd1Gcx
yncdhf0z7EkHfUybxfqpA2zATX1G4vyxT5QeaMhVZQ4K68rBPgC/FHlvJJocbmeJihv23TUyjvZ0
xULKTrUfrOVwt46UT1UtkQV5r6uUkZFgtVxd2JhyyurQd7y9KzJEfIWVAwsxqlmr6bUJ/YK97Aar
vw7vtkZg2O8Intm1iGZhRb5SfqnzSL5IC1kgMp+SxRCV9/Db5XQp6l7L+I5ZbAeU6Ui7IrkyWjzR
2e+2LKxbklUuowaNNITP1FBMO2aTv5Y/8uomuHfZvpPbJWAQk0qX7Wq72L1nygZsGTW7m6zg3FMY
CdxMwppv4H2XkZU60q3gEig8HsFqm3+1iVjmQkKzuXo3dczv1d9sIFaongL4TkSxH4qwUZURVFrE
AcIiyc5Q4HIXGvczvTkHmkcw6K5rEkbO5KPeLH/KCvFrxXAozxodW/KOYvdweirJMgxPaRVKLWbY
YG1hhHy/O3m/daal1uHfPpF1QkKltE3INiZJvvpU9ZB2HlL4hzmMwCDQulBaZqTWs5y84Z8fZ22c
6GPx966PNhnbS3Ir3k63Qx1XMr/CJdNLwmUoUenMi+LTiGb+aDFa9fFm5crYoujZJHchD+QoFsQy
VjyxASuozw495Nc3DEHM8Gm3QwkfVrVE1emWL8as0ni6lnZskq84bf19lPmzBActnh8bNuODMO3H
+rv8tVlOBbPb8e76nyFeu1H+7aw32TNXNz71l5GoRbUqCuvp9JZoPZ9nrOcGbXh8Hh/4MiRvmOBM
WS+0yDsKCOcW0MQBK1Be8Ai4T8RPAIGafRboVanZ+A7AuvTE8Vvg/qxbGkLKKZoElrd8zl0eZVfT
VMqK7rG4tLD4dnJKjzJ6RhA86stM00rsXRQ0KUtfveYSZq48Xptw/ClHL1kvi8wq1BLjTeT5Gqiz
6ErNUJjNAtl0YiSFc5hBc/CUXZpt37/eW1G2/8kPqxHTWImATbbjomATeHUGF5p2BuBwIfsMHdhk
+Gn78DkE+crVLWB6plVWbW+EJNtk0w9Q3DdHrnWuFWDXZN3KW5YYZwN6EQj/qk5m+LCS6dyM0FO3
PWjGVP6bPu0a7aKi7u4FLeqz8o0Dfl4mu3/Kl8fJ7x3LmEvUhKARh8q/2r1fXjbXlea2ODxXmqsF
fanSy/nUvT9pE6Am1+Wjc7XH9XbQWKel4zNtGlPc8yQQozyINvmk6QemMb0T8X4qeMFWkQANq1Pf
dY7/XSvN2x4a9CTvXtVbBY1gQgBcWe2Znxojn+6fFCcePvfNteR3zz6kF/TeoAVpxYmSX93abnGu
OcSzVomnyb+1Zp/7w11y/4DjufrrvfT+ilNBA1fImc6rmXmSLE55MN13toff1euHvKBc7N9zVx0m
Tgh9m9nh+ms9ri4bZi+9nMlSKPiCplZZTf8+ZOYTYis23mnbCP3p/7al5loYVpSXlytEko/tMhn7
GvRsu140t4Vzc3kS90t/i6WPMnVy/dUn8gSI78vxdKhT/mPSX4mE8ehL9a46ZvFgKoxi8WaHcvJw
0c5/jDlJw/W4rEWSkPPQwRKByB7z0a22cSQViAFkTk/H91Z9U43Mf4QgS7EymyL2Utk2UrjDxbaF
N1zEBKkjgLipste50ptTWMscbH3rV4bgaMfzoBKX8hv/GYB8HJNb+Pn/4fXJcRiKKNsE+gWOiTFK
poukC2WnuerY+nnJGyyHfIVHwbIF3AgDYfkaQKLBuYVVhTSY757kOiz8ZoAKsV8l6ia3FH5xfD0p
hkmNcibQBwY/2FSetEGpOt2raUNlfPt6LSbqZaon8972z5HSrPpoh4NMCfyIIqZY71FxD/cxTRGU
6J5uW6s1T8FwRMx/bvEmZdZin0xqLeiCubt/BKjzZ0n85mX9rKuikXczpzJRwAUaA+aq+m7KsDhR
u8FZgaHYxT0lV7jSxh7mJsVTvH84bLfOrcPN7pqrT1zx9vVVAUc+NXNUr71bR3SYYrUIvmQNSDjL
YfGN/LB8cW2u16w/P/Ub2vQgQg+7FLIwt+UeGy/F53LvUGxLxbVKvKHCKvLLF/dG+CjYPhc6ja5M
9rZJtoW0Mn+6KyfM+rJRuWBUAmR0QlixoA1wnSZ7E24clN0qWxsnt170Lm/6pa93ALjwB+QHKod0
suXDxQh8beF43Wli0pJqaVQ8IkyM6DGaG8VHKj0F1I4Wlx+GGMw1f14NYG5TWAQ3SmaKUbx1Q4N2
KqrAnmC5NGMk6H9BWGvWYBjxeIpBUdj26r9NcENen6TeBOJ4yA/mzxjePHRiaLfYW1hgaxseHMzC
c7YUtYGcFH0FGHb4pH++JspT0uNsUkVhIHiUlWqy3wtZqoGjeJwi9Yc4zUj8bdqTrvhbkAvEfcx5
WOBDXzk50UeE423DRn2zaPMUY89oIu4pju57GM4B2dvqVdiQFLLeFm3us7kJhSX9VzD0XArYtIIC
8flQqWM2leETBkES+hnTICPwNGwBsXz0Z9PH1knXgy2I6DcmZMXf4IXPVLmkuHu7KCO0LnKoqYOs
TxzOni4/PN1pg9Dn+kOTymqk7T8Q1SskDRgOwGUr26U/JyaYpYxvKnCHE/wO/eS5ypGGHyyrvquP
3P2nfif1nif071LSDUUKerG6Kev4obNWERmqDdyz2pEqHX81XmNwrPZMA2zN7P3rX5U/he/aN9aX
qeiojd/nD9E22yCwUHwRrJ/Ct+pQI4OkhEBVRS2Lxrth7DHNTeqUS2elcWw64MDPxlMYPYIIStE4
+CsvG7q9MWxh9QL0PjOwdJTGyD/b7Dg+Ag381AzGuEgoG545zp84vqz/VBvMVwxGED+V0x8rutLq
xs1LNxTKE5UP6Hs4eqKpShZGIAuw693tmFATqwxLwIkHu4/zX07C8pJtv72VoRy5eO2SVwcvKTNk
KkYJ0AC/cvsRFW0hEWQ8nVHjpUYrrK+T+g4EezPayzJ+GhnvwoClF2Eo5OIRsM6rvrVDD7s6MZrm
rhEu6EJ/8FR/2CbCg4WpAJATk87q7KhmOA/o3opQbiUDKrcJKAc+WFk9AuKhclhgdQYdLAPlGii0
AeJynckh3RnHpdxL8oTnGq1Gk2prP7YibMLWMiiCLFC13ric/bj6tehfv1eekYsdaVAGAXFRY85I
mEknTKzj4gV8GrO5PD3EinuiRu9Of2eU+5kB4EnJBpuTgfE4wzkqAEydju8AAjcZRW2Zk+4BpXzk
OXLNggc5zxYjdeOFSC7ymPO3fD3dj+N+eVK6GYI0SSqQB3CbOt5lD+ThaBra2j2bLyC09Wf1+mqh
2ToFFpPHlsooVyW7BykbbsfsrwP2/dnzC5nF9E3JHlO2D95KxJaL3zLgALuUEZMI1VwKxlCEhQLK
X2J2tSd61ZnK5Y/7nQ+xToaCMcQUfgDsERcfuSDviRR6fLAWsA76mLx+9MWGIeY+7EL4FIKZt+Wt
TbG7WgVny9ZXkNKF6FAassgkxopZ3P5yPBuJoOw2JvuAXWhRCc189oAII0GDyDZ+PYB9z0jRry73
SMrKOW6jhyWnFNOE9QZ4K7oc5i+DSC08UfagKJtRcNluaDg8WY1gz6ZFdt2ECKzhwPOFCj8nmwpN
6tEBzs3K06Uj1YRya1j5oYG2pnJUOWL458W1CXun808ISNknyvP1rwjBWfVtFx7jiRG7MbdiYGVc
h6f92SMxVir3oCiW8tRB/0W6CVZWJK00V+xLudGXX3Eheur1cdE/yRb3rljcbklGy0SWtQsszlP4
8TBSiKD0yElh+3+xMmGWuNIkS/ymcqiZYeoqg5zZJL/IQBzSqvFz5ifT8gjdspomgyfPez3Wausb
DRnQHg7+TJlNTZDClfbXvj/2LAm76YCiAwMK3qwgMq2CQenbsy2BWG6dEu46ejdeaHO56x7H86ET
bl4a23Rt230qf8Oi5C3SEvt0eFX3tQl472LMl/Z3dfbO6C44bKdxx/izoG6Zoczgov4CJZSjxXI/
9gTX0v1iyr/iXyCLRyfD3vYD3lptCn96C9rB4BhKkaYfvg0xGmtmKvBv0YKYrSrWdWWWB1hpVH6r
k6zhdwqhlxQnacqVjAkkiIbd+KS/J2AwnlI2sf0irOUxY1H6WkNjcM93Y9Hbj8t0XWhxxQfk09O9
K0Ma7lVmcXZ/qMgYUrME+HCqJ9uP02jJRs7qfLiqYOe6/lp+kBfyxtZ+0icXNjHDKAF+uYXodtQl
WZVpnsfO4PrjeLWaDsMOTKMdq88iSM+dV2ZVIq2S/Q1J1pG5GZnPeInjM6LBERM5Qe2EIWwzJG+O
shi9jtCPySZY13wo+6i150EAzufi0kKGi6noSUAKQsMtqP/wEIJWu7r0QMt1zEZ3jO14uwyw29ib
PEZlIF6MrEmvmmLkALJCNnHZQt079LcL4gKOU5TCtT5qR2bL4D9gIQ7n6HizXfiEplw6JnSg/kS1
uJ5qWjMz3BZAKMUkKKChL1ulP41XJiz+EeUxKMo0/6DUpOQoLnPyMQdvnbI+KeKTGnNKgJnp+jGg
kPNQXi6YXzeLXW00gf9hMPFaA10Eh4HSwE4SVmvtjX5qF0pN+JAAcUb2+5yUZ0/X3pVqSeo1OqNe
iHF/xs+YG6yqkvht3bwFkreFNG7WXNlu584kH86sQxEiI2Au2zj8orKTyDUIT4dk8bqqPyz+5JZm
vg/WL1c8IZe1SRuFx91/Ze0b2WnWKfWXl7RU+JXX7JCUs2o2r3XOqIvJ8vcdBbj8dUrOtda9fxkq
Nc06MxLJRY1QyXmtGvfv1qDC9XhddxunDi055cZzMGEup+/Csb9CV1RS6SnDHGrq8A8hGKcFlRJI
p/Hy+RxEnsITLdGi4cSlznps6DoNKyM6f9xBjALEaH8UJh3SeXCs+oZ31a4JsSuCYRsyXweijz2F
kM9nLyLfRw+bGDKt8vUDMP2ZZNhSlOjnws1bN8LfH1WukvP4NUFTMdGVomCbTIhoxl4NrqQs49w0
+wsdAUVgn/Ek0hhRlABQsCstEGmRDH2iF3AjykLhHL76SXLqmfHTBKDevDPaVKx35NEuKFonWN6i
t8k/z2rA0R4ZLukvtR2VpIqpLG2CUIv/Z/CIz5fI02u+nFliJZ1owerubQ5JMPDlbvLZ0zLbFSzL
3dR73vPwANyOsGC6fHVOtbZrzXb+zmNaC4Cec82UeiZtPcS/khGLXIBiIxGWqhBHcOIV2/shrFPc
87EbVQwArajwM1M2ZV+LOk6RuPAKwIryVVg3qo6cVJQJ64ts87YoPK3S8vM8B3H4dTQ0Nq0QCMy9
bFIDgytryF4MeSw/V95r72qsJWzO08DjVx9UR9QyIUXg25TpFANyg/m3x19598VYG75ofL54bWy6
cgj3GxDd3fQiIlq78YT9hRVUFr06P20dcqBR5i4X4pY7TI7jd+H6UgZ4K3ZEFmVQ6y0GY7KZP5NB
pzrh9XSzjfVqRposKvhqVj8uhjc27+5sbJ0i+oPucNVzQBjG+bD+RY5r+bH/XomuOQevi81D6SP/
9rkcnsitheFk1OfT/3zpHqcfly/OgNzciOTv94S+ng/6RnepfnHX4C7RBgP3U6e/6QxqBsIxle51
tK1r4IW1B158aeJHBWO3NBaLIYT85a/1SpDmj/4/lWgRDdyrd/jsXCdo1tjYHbQQPYlrYsnQia72
z9r9iZ8jcPkVunqgH/NcCWuM5GCeAxTuR4ynonhs4pNatVL/+YniWB/joFF72skCpJ+5X//J+KQ0
q9Gx0luS85B9qu4UzCPPpSeTAr8Qoerd0+2fJSmm0ggxcTyHfQbI5a6ptMnwnMz/0Yi4RE8gMF1e
0FYT1u2SyimKNpAcf0rOR94CSomBSYiR8M7XAiNaDzI0clQ7Z/wzBHcXBHpHcTZygOBdW6n/akSh
SI+EeYbpVjYzTUrab4J+tfwQs98TOgGLk9b/ZC8CyXgbDRk/DqdBCmRcKKXXbJd72QOcENtUWlcj
YGoASxtsovPtfXpr12Z4mUJUbCDCEqgmP3FQUtMnJB/uOTJbFbILOT/SpoxdvXe+SP1q73ikNRqr
w6UAEx/xm5Jc5A6xd/qwCoECKQPhgKpzIGD7jJuuChc+7EtdHRGa89rA71tyidyuV5qbZVs8GJ7o
KRCWlWCA7NLpB52lBjanYlpl0xWKyVg8iGKjyTH1JbDnsWCD5oFmz0b3duuevj57kvLt5EcS77Ia
Gs+9qCdXoExWf9O8Uk5LUT1jN6zrplvu5XCUSp1y79Owjyk5k0SeS6+SaGAFOfLh+G2K4fyWQB6d
Aj1ZZP1skoL/3YapCYYKSnxESuIktpnZWowE8Ft1PqFtxF3yEBlolMXUktcf9S8HheIDE+75pSfy
E1lkJNcgd/2kxPoA76Dnc0v0gZvrFN2/j8Pa625UTwt6zfMv1S+VimpZ4GnzIAstnpbft7fl6XE6
no+d321WGYQg4zt/knt3ToAtQdwMtsfeHOogyhXuLcAsGpN4aNG7ye7Jdwi++iJlhHTpdgngtKDO
MZTNUGPFABR8huy+MKn85ZqBonEufE3A4tCKhPogj/FU0MGoaTitYyaH6nc05MtaVHaAcHA6HbG6
vOqNTiOpGLuyVr+HGMaXPf3YhVIyOUZj8qkL9NWhImWvZIV5ap+c54PSuzNLnAxzI9LEz2q2EUJr
y6KCmwDxlUPzL+Nil286HDtnOrrxBoQ0qr/Kx6fCawU9jbRTbBMRt9B9G0PjKwOOVEWFyh30okEZ
RCfNVdR6+qQuEs0r1eOLZKj0rXe5viEK0/lcEEh5nNfS6fNnX8/X9HH/irs4OT5tpk8FBJpCVv6N
OnT+s/i3xzZT+vqhIMwe9z2V+/uHSFJ5T9C/5pg2UMZpd3J5rGmx0NVW7OR7O6S0axdstq51BR8b
+fbZ5GpgmcUlSimArqPg3hIijayPBIa/IEktIDhToru9BvWT1jn9KEp6NOE2+1a90rK9qR+66dDD
5dhIArI8LTyKCIelughgnnEK13N8Aau4fx0xKGeNWAVj4mJlMba8ugzAej7kuwUAbGVrBIw4t0yZ
gz+h2uBzUKH86eZdNrrXmVZ36sGTDnsAscInpNnmyilk+mh3oUcRHgicUOsV5ecRX1EuQ8BFG2w9
cUD0LOMxIqGLKFf55mqgWVAXRPvSIWWhXyql9qy1T+aUBeS/adaQNnvK/KHLXUgPuVQ9nmVjmiFp
gfLXEskW7qVUZnJ8A56U2H89kkwFt3XMJNuu6c4gDdfZ7gcjVpMIFg2xu3DuEKiEVKnkiHfYjglj
RqUaaRjfRfKXRxMd25vqU04KDRfLh0zJiquIAP9m9vHJAsscJFuL1N2zoOdJZzUSLZyqPwWvS+Zj
pKd76zXyCa7DHiC8tXcrH/I5sQAuM7TRzFJ0rtjfVOHYEo3QaL20BO/dz/yzq/J/45Lh4ERy6rpM
W6Tg9OO8H/f4oHfqLTjVN1aA11NX1llTerqMqGjdWU9mqobDrOsmCh3VljZDfBO1LA2aiZKsAiGZ
075K2x5/wTXCXASIEajgU1Wy4vNl1bkzAvlfuTXFUXuK/D2hgt92tMfDHSN1VA9prlMr95gzxgnf
Y9Ivnga5M+hBGErEdkNl0H7/IQWXw4il9iNTa9vkqy2KjCQg8/TryCJptImcUfp40y2uuOpMS+Ln
qZ4h7kFl5RjpsU0cuVxwm7HTbW3GzUpiOMu+d218CtCagWzaZUeMmX6tvjYeif89sWAHUj4PlbHM
R0u6vIhSgtRIsW8aNUaaSk6MQbys/noIOVJP9GescfMyuhHsO6WKr9JadVaxx5W3JtpYbZE7Wi/j
4bg1bsNhIGUkdma8PDR9d1jlgRUIq/gTNFTyfavMnnYuKxOSl4FNYWd4qpO/rCPWU0rxwDvLxJxZ
nZYVrZQWAtMjEPQA8eJNbxVlaU+aCUaZFYz94FVB0Nj9kPgRNGo0DOiotCSC+S6MxHIjpE7WaMiX
f85/MPkBj9+K8PqsJLnqyBqq9WhX2rhX6tyeinDt2mZfkEx2NFISHQT2XOnbjr52uEdgEKmioXtX
VkBp3WfeRRM9tJNxwfsOlceOZ0fWNLKaNjNx0CXww3j3KJ1Bi1Ag5C4+gANUM+TsagCt4jxRFWwA
iTtkRIPTr7PAVftYZfGN5V6kkGiIPmhCqkT8Hts0yNGhDuyDZ21GA9NtKL4UHcQxrBNRFsbY+I04
VG3Hrpxbh9lz1CLZcv2eNxCAIaW+N//pbq209V17Iv+r6ETeIo0DJNF6EOkLKEDsWn6egWeiuaDx
iGFYEFfPYEfhxxm4G4J+yQBKDMwecVzbgdsAdET0pUGSnKRGBjOMuQ0nZmyLe5FnzeIEkGSvG0r8
Q+HxewzVliELIAUQodTuJG4iyIma1EqckNRoWsGjdVdsOmoNco61eWJCe5W2IBB0dDMW26Jb90h9
IooZPoghhLQGaG2KlcZ45saSRBtr30IbUbAOU4dCAR0TSB78GMZt63LVUBz8hIBH5XqwZw0nmQ8X
pqNLw41APZpJRkTiqmAe4bK4wGVZMcGIGgB4l8Cm4Kbwo3fngMSWg+fMn3K+2PSpAzSZzmqKIKxU
9u3wFKimvSnAlMlrgZXQAtCpA9QForu+EaUAhxEzIt8ITQP5GVEzMer5LESBa4sZAHm8oQjwR2GE
2bSgvgZvVd+mS7qlj9dviP6pjOEcwg8B1MveuWwcKTLAjaZIjeWYJ4tqHzsjdHOJOhKYIZl37oUA
mlQCuVozipuTFhgtPGuLFlGYXfkWKZHkU0xpLlcpCVV62286ANzIuaLn3nCFyTdN/NsX9enb1xbD
9DEHpGzqoTAem3Es/9lXB/MPUEIoJYxcmQXRaDbHayGZklijveRbCz50QQCB+0Qx4PP1dvlPHryC
PRARBGi//bRiGOkKwh5zsa63+GZjQy40rsnqbv/WQ3Za6duBQTkDX9NV1MxVmv/d6I67vJ5EpnMj
XBpN1SSxbcztKLXlKVJDKTpFbG6/cXmBzfzvGqO4K0ugKbFprsp2Mu32EBFuOWG6Zqese66jJ+uW
/E8cz0deaKsT/4eMahypv8FdiLYdv4lo03aknFevDz0i2XNMs5ZJSwShN3DU21ekCWmEM2/kGNE4
V8Uv+aGTKoQwURjpRBgtbTqQMl70JZHiMZnlZjUUCdHhPG6eGQm/4vuun6yxkO4K03TVd6HEr8W+
tUGesRY6iibstVBVEE/gWTjjKiAA6o3Fy39G3of1n3REWVOmRpxGJNjpqw4W5P2kIS6btK2PIyTv
nUPl09D1hVEDtdk/ovdXc2X8loRs0avSKGWsrr/Es3QMpmie0l7PGXfHDBKwToNwaIsx0ut//7aP
NzVdRjQuiL97nVWVAR9AaabxTM1N/HyZf0Ag1qqxgtDIKHeHEVthlr3Xks/wosYmotRoSvt8XWiH
mzqvOJUM2+1nDDrrzWF/eaL364uDgnRFELr2+SpqcDfwAuFZVXsaWXsSp6EaH4V21IncAzlJDnSi
n+DSJFt3mDfZzmWMXQb9S2Nt9Pzb3Ud9W6lVNaB3p9FOco71wwVoVXxbyHurFdUu35dufhp57V7z
Rs8QPS48nFa/5WELigN3Ywm6pyXaODHYchBP54Ij0zjPZNCatdrTHdP9aTJrljbdCMzPnRM8v/ph
WTSGXEwvKlw1ywxn7PaEMCipFE9PWM8WMV2IXUOla5tayzBHrDAd54E5ktarVUORnqA+xisoW1U6
vBWrtWhORp7l55OwhLlzS1zz/EmMCWSP2S5u8b/q/9F0X0utZDEUQL/IVc7Yr93tTAaTXlzABRvn
nL5+lqBmLgOm6XzOUdiStnqD+qO1SGY7sfozjtZRvX8IPE/ORLLqSUn67vQBzqLDLfTgYXkwHy33
k9g0rVcO76A/kBeTS+0LmwF1OOn0joPAmUSJWIeQqNVYoxq6McwgDlFhRWY3g/3tsk8mkfCWfaD0
kBmI1umDDN5fYQiXiOQezfLwa/xdwBEoe4WJuFPfN8wPcfrwc37GOquYRh11NhwAsGb+Q/TYnM9J
Ic1cEnZj+Xgmb0AXcS9lNHmylPhPgMrduuW1W8FLZvjuGncrW81bNg1Jw/nuRuNuwkXjBg/vdkSi
R5j6QVBYqAsn+UXpUTMV5NXJeZcF5UzYYNaQcZg0Afcr/dglDqblS4lWdsV9Az6CBFn/rrb9Gjf0
4/0qqrojc8Zk8ekZza5g1PDFKMcQxToMG+7nQbSDj7hIud1d8mbciNbUckoW7fpcvfAcg7w0pLKm
9EHi6zGgj2/lCdtbdKt5nH2M9ze2cjKKH3eVVV8J3egt0ze+R1KiljcL1tR0pGqwZ+hr6k4P5evd
7XCeajqey/bLJv0n5or0KTURl2+LjNh2yKEn6UPIRpps+VK+3ql6hfeImz1Yt3wosXcecaguHiC7
8ysTy3o0IyO9t9iOiFl6ZhZ+/YktazlMquv9Gy1qatXmHbL1jo50y/actCxaA5/rhMuzfYsc5a9z
HxXdg9ijCLwCozP9L3N/kVK11A9mKYy9Wb6tcqr7U/3NQFH2c1OQ10AuL1f9pfY4elA8CB1oiUzC
2ZoG08jx+NuRSyTuxggTnxaJbcx+bMIR8670g3QBgcudpxc1Wt/JdWUov6/vDzfr4pvueqowt7IB
YaXZZHAn2LOrNuL52qB9i4q9Ki7tUn28gU1h5WjJk8qYBkndMh1C15owEIHkG4UC8i33KQF2qeHa
4cFy/fkEwyyvzz932/tx9OWiawnn08ekrhcdk879aLi9ml9BO9d3+E1UKhQaUkRSkapu1GoZcMXo
t9IpldcMGjoUAZrn/dP6QT3OZJscyloR53XbbPDuVs9qLQapVjF06yERIs6T58gqpm/mbvFDGNa7
MlfZ03+9sRpTDmqftl9+Wb8bWS0KfijESY/APl4Zct0A4Ien3liHDX2o9oho7hgtxu3QFiSxHFCa
T2UL95dv67tZU01EXxo0PIj8ECKIgKHwaB8oAuykxgGg1v6BPPdHxmXG9j/lPyPAweDayu8Fkk3f
TJllSLLJg65iThXwNtgn7VYl0/G8J6+sLQONoRne+0tIWfqJ8LGV9YwmZy6h+0EMAF3L4DPYCyU3
o15R+vU+vE3VG9bwM1xXV9m2fg2gxaf6qj9EcpEuG7ushZtiJCHi1HkoXh4edpqdmfpmSvdnmTEk
5Gd/RFqNCASxoh8Qu26NbIsUXmRnaU6vghwq8k6n+3WuXRi3jsc7xQELfVpfLwpXxXNT9mj9afk2
v5rvuWiKk9J5rrUd0+dJ8RRdXlYTMDC0VBEErTWsP1bGW0jE5ar0rg1adadLoA4pA+0ERV6YFoy9
/Fn3LsVGQ85O/7RkaPy8FuuPR7k0DBna7bxve7cYtQPdP/7T1KQ5WLWYg7WDBM9aFzxT6Y8jix0T
IipQhBNqIUGeEh9H6fqem9BFTvAy7sH766t+/vB9/gKyWSszrUx4bovqWtzgkUAYlPAL3WL0hhCs
HuSko6o+Yg2qtEZvZ9SD5G+UKFZXLbdMNuoKEokthaeztOmWYBmQsMDCGJ9a9X8CZuPlu9ZdZayr
7LjCh80LVOWclfOlIMfpsvxSuK7d6iOJvzfRpaH6oc2O6Mpof7UuXwv4zSot8b/KvqNN2anYV8yl
UZMJMqjdQcCH6D1TManZ8UlWXbUGnE9KletTqc9TILl0YdioLASYMHkZ60u09V3m9/ZtP+6UIzuH
qpmu7oPC0o3H2midx701NhON11QYyQfV0qncGQ+edudP9O51xFY4zY+HV/qKz4dlyAdUobVLC47Z
CoIEMkwrzwfvVuEKXxAl2BnMWD495TTmpGY1O0Q2iAaMT6gNwPnidlWU5PWwuXir7pt6Cc70vaw1
znutgMbR+6xUVxd8R/2HA3Q8ZKsxbP58uarfVVgTlFPhfsjeP4Mf9eX7+ZpKWTTBvKTzVJkydojx
cUEKXzAvwylm0swmNzQipEs7yl2v5u1x0YaXABtUZlzDeuUBnx336VBtCXnrwwf2Vx+0lljGNAGu
z9lbh1drCIBALTntQgnhvsGCkl5ij+PBrH0xqp5oE6VqPdqAwh8pBTwPte153XkOPhumQVLfpMXd
gxRytri7EHSXZjBvlg4fmAalDE0OTckdiEY98YULSo4ESnxFP6cG7f3bjIQqPH4RU4zR8R3jypsB
CIrryeWHAdR6dtiEU0rCmR3jOyoapm/eR7qr9SPQKhEI1sHyoL9sbwAeMIEEzzu6ZZTMX1pFjd8o
Aya+shfTWpFIOv/ywxE0VfRiI9WJF4Yu14rpRgNSxtFwhsLzQVnjF4+LY0aw1/dtBPjUvuSb3F7g
V9go3rP1q8en16YSKn9vRx3Fxt2i/AEXboiTkWFkNJGuWxhm2wZPITSViS5RD3ZLxn8xvjwod4Ra
N/TqapqDD6v0cAO6c7ZE2dvDLCKGlVbulo/ostM+I44hy9SJhwwkWu+z0xqxaEeSbH9JAwSnRRLe
kZpAOxWfuW2Dn1cfwTvckP48zbf1dY14DXUJpjIrzgxWo9g4f82au3x2ULoe4R5lsFfr7rTBxAUk
/nzKC4mQRQLG2HSoWEAJSsPFDZ7AABxBYnBbKUHCrZjMo5RoEkCLxczC4ev5E6xyRhOGPz4KRJDL
Jd38wRQdh4FjyrkpalJxTRfzdy5sM+DRRbp9qxxNgzxJ+MzIanCB6bctTFeBGLpSQiy5eEIGupWz
ErRJGM4bGKlWWZdReno8R8kHYttS/+Jd2lj96fRQf9rezYMnRq7Hz+iy9iE2PFreb24gkvVCU6KY
nPqPSqFplmiSp1yzMm6pci5nzAVv2VzixEuib5pMDPGdBXQHjKhJiCi126ajkrxcOBLlZ4ADzT1u
IHCExglHtfg6fAsF15J0bo9Hq93qNUJk95rSgEGp4Romu4+d/GJNJ4pNdb7d81c+COSV38vwa/Q9
tk5wnXNj/QYTjfHk82DlQ1IGqD4wrZPIduiuW1y6XSnFaDhDiHZo5Z4+7jv+azU7w6Sjh/n9Y+c+
0chYH2kNnG+T5DLR0Fvb0qTb7bYPSTpK2vNUX8i0nZkY39FU94EaT77vHpapT9/REncUHcwb3faD
7vMPbZ1ORolQar9/kq1ksPLJQxdiY2v/wY46MfpnY9y3TO1GvCHcAza2Hx4mze5D7Np+aPfBlcyH
ceP7G54X5+o+/B6mR7S/OyJ9+O7b2518nxI0kvnz52ryKB9+yHM/fSye5T2g08THCUQNYAv/n/fN
5AwcyiLr8B9zleuJ7hGjh+qqUYQYm43gI3SfmpDdkFAXvCLxH0xmk0z/AOydppbqtD7vB357I+UD
qy0xqRMSUvJWsMMDVLMD95Jl+ikXcHUPw/8pNfZvQOmcBzkfrzzvHL8P5gKQ6e8SwaxZPF9SSLCz
m8iW5n7yLUmASfLNXJa43nxVixF9loRz5NQoDeWtzt+y1fFL9+M+qXT6GPdzr7pq6SR06un9Rgre
6P/EuOCwcGu+is/5mqg9a1CYCN2k2iJxfut68umVrVuC0zoH6mM4H7X9xZGwinBKpEj7M5YqHnUb
ZhFGPYxcUUmv+AzcVC3QZQmbfZaJ294oL4kc70gyREQ5TkroHwbgjE/Gyq5dvc511syzCtA/KSp8
m74NX/ZfvxCunDvkHTcsl3zEERBZbwM0PfeDHkf+wEmLlDbPTuGYQvlMLGCSz/p8YvFAFq0u1Dvq
jiLieVWbjtQVx2p965pz10zsvt4ESDnrzXmDE+enYD8kftqF5teQcxkkmBjklaRVfDdS1yRRb7F0
wcHzMJ/xRBD51LvrZCrzpM2FxbvmSZVvGj/FrG9iCvw0o3a4kWYNqeUMgVFDwmZeZgQfcAyDo6Av
OsScdWmQ8w1Z4is/b+9KX8PPCtCUhJRI/bl/4wp9ycmEmIJrA6FWqUQyD/dY2NZW3EGYM8tnq8dx
yO8cSztdoybdterbt/WkiwHmykjrw8cY7P28zP6N76svm8fyYyHcjGm6lWdYPnajK7kC9YtGSRmM
JqeatrA6fw7cyU1vWRWp1Oau/XMDlDhR5ESlN3oI71ic30jUvxhuDKxyPptp5v4JoN4KfsyaQQWn
mHL9ZoGB/XSJUrR6YuYnOaCnjgzTz9GR+KI2RDLADkddorSP0dJBgIuP+IFDdEDrCv8cm3WxyGNQ
fGK89p00RWKKUD9IJn77qqEHGV1cz6W9HhtrNpbCniPMqiWcpqfUYdAJgsxBa4wMI1VrqRAdT7pz
4Ppf/1zNXqO5j8TvXy722au81RwPqEyJBzH49rrwzgrXLkp5Dy7p4ISfCdNpcKe5ZpDW54tB9O6Y
KGV/R6YCYlgDcyKjgAP2U8qUhGhjkK+3TtnFN267HB45PQPY9nsVONGFAXuJSjuUkLlaaku1lKps
15euNMs0eVAdNGrjS0TDcVLkyVc/4IJsWrOLzTN4Wq3BWuOqQ4dRrPueXrGTTOba/ngnuMf50j5b
QxvfSRmQH8sLvspqENXmgw2PX/vKM40Irq0A8XgBwkpKzaCNoFMfAm6Ett7VlnMv9R1HIx5b1D4d
qM/VNJgo0kVjnZUO6usK8FKw0OYiXUls/5Bgp1FKt3o9f6k2NM1laOF3ACMosbqWZaCRi7RnCEpF
MgmPVjBaQEbx1bGBsiU/aB8sDIV3i45UgIUoEZRz8aPhrlzHvuK6yizZWicsXyoZYnsBferVXAfx
hrz65EJ7rXXndMjQhqw7g8scXqISnXNO991Ns/ZYYywZcKmqH4UhDL25Z77wrVAo4tsMmdMj4HQP
ZQoUR819Lilss59zdGW9GOk6uZWD356U2odFd7/NTqdsxYLaMZGyn+Mp0GurmGSbRwzACtLYGf4K
pkDGZDDAa6qc8u3Dsz5Xs19Hecl3B+b+tjTUx0qeIMwKmR4UhIAGnKjWk9Kkqx3za/W6vave51sl
Fpv5LHWy8iydAtkT/UKDyZXFb15PDo/re2RE8D6h7FFS5Rb4/kxMMlWmepCr46DP+seg/bYq12+R
0SCPrv/zarkU3vOP3EgKTe2JocKSihv3l6ieIAyMEPTTt8rWXSn5s8/t24Fcfjvx+bQdFL9Drmup
/swfp4KoyPhkNeFTlHRxO/uHdpqPZHFZStP7Ur/wlQ4+CEhLt/ROpu5u1Aw4X+QhSEvEpgpD/fBm
p/129eN8VX+KBihL8dzzF3fckQVAU8cyQ9r1D7viq2fatkJzKCK2WiUMI4LdbO+852P/54UkmMNQ
vFrc4OXm8d36PbYo61lzPv5GYHS4lFgjYWajJFwPrzP3vZBEQ3vJEtyVyevmdr+UlATi47Ss72io
4b/Z6+rhhFJJqog+hd/Ta/kgkAAkD/hwWasH7sINKo6j5iK/okNrp5LY/+lycru6XV4XLwe97fv0
nhDBMj1Lju/L95p0HpGl1jvq3o9Js/zBv1q3ZtACSLZ8xhVGR4XVUZA+a+ZRE4ErWdFK6X0IESfa
9tuBFJ7JgmdwBP1+CdAcnGnRApKCp7bMSe+sLq0XUTCVMQ/2JvCSHQyjeREhPtaE7hva7igK0xSy
qVOBF+8gL6K06jnI31m9Ypthxp+DZRdO4h6KtYTL6VAzzcncEn1CX1Ai+3udFeylAso9GS4jhQD6
NMIrFbu4khv35Q58Ob1zQ/4wD+N2p0GdSVIXigD3ImDnPO5Iuwrf1Qq7gvt2CyS6SUdv/fNjtqSo
E7QG/vB3k25JTZ9HcF7v3mEXXzK/GsdyT3qPS9riT+7J90j4EfGQDDhsOlximBu183zWYwm68PTi
wRZfCAJoWldxW0bEsyGDdgZDU9o2h4f4VdGs53FmpyLv3Zszq1e1xal8eU7722h/O1NJSkvtafCd
uWJYmj8vTvp3vb9RN1+NoL/5VTo9ehy7uht3WT33oOAewEYPHDeH2YfdrDkK0/b3kr6P8q3ztQd0
G87h9F4C4oe4Hyez4zEzGE7gyz3jLFuD27aZc/xNJVczJDHWfKBRHO5Yh5gAtvxl5rqFeHW/7zOe
YNhUKWDY/qabY3393aw5YQi9KA+unUMtyoUc7ayxtH/H00Xi1crWvcFPAnf1cn7v1uV8/tvVDfga
HqO7WbwqgSKtCpHt/bIKG6N424emZ9Qux9g5u1dlaJzaDcT+v0Ppuxv7u4p9vEUP4lcJZ07rC7+F
Q/5G1oFu0VjHy2a7EjwK5fxyKkVPCexeKC/iAudg1fVh1CsGZGcNGXOreRZhBZcx1Xw5l+eR/uMl
/k3Es8IHwzOLg3Boex5P5apeJfPFjPFBcox35+TO4O59wGfIUEE4SCJPZtEd5++lyBiyJ+oACTXR
0DjOghZMbtU5hvTvWQeHJoIyn92ha4M1Pr1nL9yKNfRuRGddEwOKu0epnZbebVIi7RfXulVhlc1e
+8RfR6Xv7Fajp/r35p9Gkstk8aqX2++EG36qFtm+F8KzNyWX7Pag9Z7EpfqzYTZ5Wb3qcaJxFnig
tTv2ykIWCzoDQ1fwbuXlZZIp0qXM/i64QsRvwYsGuTZotNXijkA+6d0k40QMuhBjnX802mZxFMZx
1rf3VM3m8eKbTTb7t/gHkhRUUtsiiTR6XsB4ajRg9D5hrEW6IF9/23d2apjxZioMF1eV0x3y/kiU
yqy/2VprRCU2zd22I89UYXTpTpewWLSk2U5widCyeGlEVEoI2YeiWYX2hXT0YTw/cIPU3C4atut8
4EKVPvNXSf140XCE5n+1rUYOsTBn2/bFpjnEPZPTZ66BL++sNcKogV5dH67dqGE0Li5wauk5JQaU
VTAx42LXuayU1vOdHwBVmK0SZptLzXm2DRZutaKGo4G2CfP4Arl/5M02j9Ljo0vPYtgr/tbLb/To
UlOIaaT8dRrcoG0qfm6ag8cVk2qdaOLG7Lg39RDpDzaIhhua/yjxlogvm7Wyae5mPOT2PHdd8HnU
YC5XxVM1S61/r7YasnYn+85kj5Fao5amVqyo4lFN7DbtsWJMDzhsafNUPmrWGWdj7e66eqYOz8+H
nSLY7q7emWuREHS+jYmOYoukWErXq1QawxHR+EicNFtWpHlmI3QUz5IILncPg4/Jx/KlqvJqmq2H
Wqmwb+UJo3RH8pfuC8n2ZtcaVfw5WeO4fz/2itVif14saah8/cNNrM6Uc65fyoO3+ra/VPBzeoA/
XFJ9V9Xr4dPCixlp6ZwuC5mkssTXXgMFtrV+tnu43t38c9uciNAbJjB1SYOG5IJxYt5LiCiLYCuC
6wiIKq1MDXGt/jhizObyBbxdm+J9bTdW6vBv+JmvZue+Kq3i9Tp5LzWYpL2LDLEuyOel1i+/HV+A
2Bt98xrlkYyxdPF9sdVVgreYVYSSClnerX3+sGRG2WKVLu6lgOQ1ozU1ngoVMYXWXEGZBrGvYwIp
d3PacO2ygynM+n4efZ6ub0RT9OnhQIOk9AHgN+sVbwGA7NLOx/ZmWWrkPob0/ttn7d8ZiQe9eEEc
pvOxhB1UGyZiejqgWG6NyEjWsbwWYS2GFjkOzBGM7M2z3PPirt4bYsR7OmbNq0JTOZESdp601h8X
2WnW2IJqavIUkvr8NT8TMleRmJzSw6w1vMhKhayKMvl7psEmlXZ53jTOn4d1stJ/jzYYxXEIxzb2
vxv01y912E8hW9edjMEVpJMjhVnAwEP6oPhbCg9nRar/ops/ZfV5U4VYjkwR6oHX46SUfiE8tt13
hucMdp8fM6bTI3v/sSKls57JyVYksOlVlkl5nbwcXNutHSv3p0ozn2ss5E9Lrs1qNWlHGZpEcFCi
C3GjhmBE8+O6Ga3fUVadt5abzJB4F4zdZO/7bpat+K+1bP7vbX5bfqr/JCZy6WVgBqxl4WCRSX6O
2ex98n7xufy3DmUI78g4YflFs6IuxKgAAxdN/llx3NoPNJoVG2mv5RYgQUE/8PFTTvLD7rbUNl47
4PY5W4iZanUPOflY0pvJWN9QhTLXh6E0qzRXAE91L0qd2iGtKYzr1yB277u3qpqxteyRZP6v1FQw
VhGIE+S62pP0N5MuFOl6xIWn1ktZfL2anLMt5dyoJ8fL/eVPuCDNslQIdr5+yeaCBs7fqBHv9s3D
yaM2Vxoj7JM393l37u3uZnHLtdeacF8+SZbjtNAav++/D8Vw6U8vCRvtWz8QXWUGFMTVrqz5WlKR
w8fdYvCgGKsl+rktX6uay4Gn0ZDoXJkMpskCb4oWdO9DPdK+y981LTAeF/fr23+VZq0L3to2ZKY9
HjOpjemwvb+c/sNFapEU05EtmCwS+SJJbCkoS24Xn+IXdoINP+0Rcmt7ksppviE7tPFxpcI5Lc0c
WHbYvsOocIL1w76WAPEbSEEbJ4kI6UW7lMWJTQTnOmdouhuYHJpSANu5ZPdWtk9RO4Hfe0Crnuze
4ahNgq/QLHfzJHlj0xh3fp70ePOPtzxKX6IzdrbNKsk6i386PVwSJotZY/hdStbNdTZOD6mGo2kp
QSwoJSc9TDM1s215kLemA7EGyb36eV43c80Npzyrpe38EHCqbietZ/WOqeLgXHub7fzU6FnYz49S
4pdpOvxQ7FhGjpfelRKpjsmqbekP2j88KqACbs9cUruX+vRdHYh9EXn3o1z7VG5NyjeOFBvJpSbK
zaghEInE+RfmngBBbsaCKl22nQT1lC+ZQZPaVLr18GiiJpWgSCzKBkoHEHiSJEUsk70fLk+/DTtZ
UMW2FLKe/M8W+V17xsXgH5ip1IgmE4BNDirfen1qjQ9tKelVHmZNiTdgSCdStetf4kdv2jMQNsqy
llk46uAjMONeRVvGvlEvzh4qQ9oAEaOOyBu/GmCkFtX0JxA1Kh9+57QcKsjhS7ci+ZZV63AQdUF/
q7ZUH/MRiqdSOjk1RmuYXDr/LGzTnGaNhex08bCrZoP3MsN10LgoGdTh9/EohN6sznrjsmq869nk
YZv1kCTmtmkdRdzP5fiknVNj7vvganWhsXNv8g7Amc1kmLRyNXXu/WGpW1ylF0VqH4zOh0nXm+yk
ScV7ndXVKD4VU1TsKUy2I0XB9BajwTV2G5sG3fGtdjHgq8ZYPLklumLCoyJp7zvz29Ht4v2l7olu
Nd36lAWYXHzqnnt9zNaXxEDuoXxK99HS3cupP6x/Ql7sMwTMT+bQ3a6xz/ZZfCJX9X1LMBKnBEym
K1dWeaEPk4uXvLspogp6zzsTcKWZT+Wc1D/PzenjPru6Kv3QssN5Vk5X1/lqYs3noVWXw3atS3O0
JvV0815PLN/0mI1u9RZ8iRvELPQdv007W6vllI4605dQQt1T+qu2/XiKa2tFk1ptn3Rc7/haa+Tv
kZik8T/+MXQ4JZ/ic66pMUZDt6iBzbGClKbq9mTV/P26Y3o6bNWuyqQp5iUq2V3bMYtV0wf7U1Nx
WBwTVzzfqC5EtZnWRGYIkEYlqSQHRI3pCB1Zss1oz1igsdZdvbdL5bb8LtlK/OySBqTEKcXXcDss
9KodVTH9shNoq7WATiTj7PTFxRn5OOgMu5MuP7y9bstvb9bTz0GGnqYB133dJ2L2ya4pTNdjWjTl
pjSYbokanJYIv8OF1xIxgRTiIHwTy7MC/C+1jikaa2VBiV5pKi8S3mc27Muyu90n53uxjvsQsVxa
5195c6nIear53jzN+TDzb75NmCLpEpzobuLWp/L0PMNPY3yzuJogte3+uEv5EM8r8Vu3shVpyXZC
8j4z7G5GeJWfi33inEojaxv6mCW6ePu/cjlKx4dk0T13SPnMm5UxQKiX00k7RDbqgk65EYoA/YSt
Ibb3j7alQBYledBmU053eXuvzfxTY2VjaBkLhQZ5n/2YcoWm+nqGMwfzKfda/xw/Yk6wOs7NmPvU
U7a93F5qDd5Y8VPT+s2J5WHryYSdmfOLp4vPDfcuybO6bDtZM/FTj75Sio84Pm+nzXx3m22+Q+Yw
xwqfJ1M6b+oem5MnOgApVFa72vlAzBzSXbd2dbFujDrsL27GTfkqFMo2g2SYPKdQIN1NY/ky6C8a
I1P8b5aahhDTz9HlprFjvb7QEBRoq/KwRjqVsKsxoROhuebknbFwXet6JU/VVbofeC3Lx1OYDvIn
MiS1UxYV8XBir4OaL+eXjv90vkZOVzRWvWlr7iuiS+aXi6eTVVq7owDTw/cxW3Zc3F9K62yzSg9m
n8uN9mn95cTaWiTEyJ7vxkqot2ze6EXVXVxPrrfZUHTgxYX1PLOu3cvviwzJUDRQ607RT1bj2Ts+
Xho8E2XmDxZrzY8wIDRQlsSclLshGgZ355fCS7z44IE3gZ8YaZeWHULdt6HXHq8y156+YOJ9G18e
m9uX/YsHtTsROPQIq+/8XdWRtX4MTR2TtRFQum1dC9kQQd0FkXJqlZIe1+bioXh3/lxM2hXDO3os
uYWVviX5mC1nGKwTxrOEDN27W5OrhsE+LSySmCOMzHR9SZjexJ3/ydK/n7mbmFH7n0SNmx3NwWRC
gma1O36HF2W+NMwns2nByAhxeUh/n9OcwYVr7LA57HhQRFDMlcNd3P7vIySLqalko////oXMWjfD
uRqbNPn7kHpnaaxpHWDHNkw3z4feDhE3u7wH8gbVl25LCBYwhQP22RlhyWs93TvrKbAQw+qOF80a
d3a3D3KI0cXleoCD6njo0sq1WWcS/+8KX+Ub0uhqSpFkk0vTIqs+SIZ0vWzBrk81wmiMiPKbWmLm
pGzNy9Ch6eBFbC7iiCwQeOsd5LKL/e9Zku/HT3byk8txP5SrrKnzlSehJLyMMMMOv8NQZ6pKZk/w
I1qceuZ+ep9exqo9tZ9urbZZtFm8Zyrk6ldstwb9DcU5NRilm5gw28zq8oLNqjhRaCyRCgLDqIxG
Dt8bivllsRXbN9+iRpeADPtxbdcx04zg9DKkQtxV2JWhUbYZ4+KN4CBTBldb+1mRw+vJe+XTCvus
dldM0pPzrrPjTYzfn6a0zspG8JH1a+L8XFvX7smca9ZaRwKpUnZpFADIoKxznl4+Far0va6+IqlT
Oo3R7QVln8OhHWvBk9k1VO7smtF1H6Z1DtjVKRC+F230/f5NCW0Svv+rgLoSlLLCB5NwnG17Epjb
42c5pm1cSoluEEnlrZzIVTeW2vBRLUWjf05XqAjy/M1UXUCDsySgu7hkOKX1Vq4V5qLZ1YlJfMzK
pNfFy+wp362Y0ltmMuA8xdPekMNsPoSqW1+v3028DoyflpLYnNZdbNJZXNJFrdBmGnVlP1SPgGi7
QJGKS7s9RcNdPJtpobuIxiTPhxexs6lDDxnexIM+GuKmyUY2sol5TEfvk85KJO5n8b63tqsk1587
Y8W/zGKlxhD92gpGl8f4cmAlbcvp/HFeNEDFVMXEnyAb/QsZd3oahD04v611a9+hr46X+cZ+xjNR
bvnvYk9c65ZnDOg5LL7p7jqsQmPAZnnC6JsuuvQi92V7s7rjebVYAwZpzDZgO2f0dPP8O2jh/hCY
2eF+1r2oGT3gTKZioVFITl+zt8kdksDk3CbCnWaT/hjrkc8cMb/5lI7droBAtrxZ0fvzpv5+3WXz
4jlmg0qWDLFbtlNt1pWiyLrI3TMNuoV2/K40Jl28sVydaOWyYeCE5VrmxcXFAmwyMPe2GZqYcV4M
Kbd48zSewjG/Fy2188wT/t1PEldqyEUG/2Z1FGIsD7bnVzn+riIpBjquu7l7nMcucbUJv24kBcGL
GKXYI2ySbKdOyIcwOMIOiXcU5kf8NFF63M4ezMke4ZNSna+cSHZIuJta7vo8Spsebyazwca5TNpO
jpTJ2f+n/ffz9KM2NNl2jqF7J/dby4/zSrorFSDS41NsicErtU9Xir/StbsL8yX2Cx1q5oweD43p
Y+y2a5Ub247Ffk4vPkO/hDr5+376BtY4joj71Tp1eiSm5bqzdqgSFYJgdBu68/C0vxzfFoqUaO4G
qw6p82vAXCSFl1NgSHAhK84w7BrV1vxykmMV/QqWbL8jZ8rd5oXmxAn1TY51oUbPo6spqYk1/C5u
iMEbyubXGA/FUrGYkT2mF/nmKro7tInlu9KNWlk7hdkNESW/a+t0wYAOie2emr383RM/OZxfvbj+
DTMmfW8uK2d+pc8T+hhV4buPemeY7dqDRh2jxsBpjlhpUYmRCso0Tr3dM7q/ZNSXMV3zV0GkD8hb
qsJB+ULkiUzxAG62iX4QKB1E1WXzOAmUxi+HRB5ZWwbZgVP+o9jkQLswl/i9IOnO9FdS6aXmH3Kv
9AJxhyYz+rMQ0OGQxIPCfrnYsoOortqn239mUgisbx6Xyfuot47cw8D1ybww2geJXCoCs5bVOiI8
3bCe581zsu8BMTMetzucNOUDtdUKKkVZtzzMo6cLtRCOxpgjBWW1iqyB1t9czkHGDt1Fb9GrSM4q
vYuRuVAIWtk5LwRpS/EnWlnvyIvTgAH3f7vCFEl/2w5G40EB4Pb8XhK1yEySa2n7JhtLa+5GTnZI
iSz9yUpp4QmNlrOGUP5tVyi7pydMXAIW5DHTCA06caEB3rEf2nF5k6sH/RnkfhTbE02pKJt+VJpE
rkGk9A0zOKMsR32Cvk5tL19jtax+W6Ppd1LNRnr4DVIENXW9P/5Vd00TKyYcXDGbfeTrWZFtZsaV
peilhU6MDMcQ8vBr92hO2l0yprulhw2QhhdCA7Z0IWGnP1DjkOnYZYQta0VL/zlz8Z6PN6yDRzh5
DHO5mgmRsr4cPZDS19p1Rf+7YU+UJfaEmU9n1dthbMQ8r7fhRcnYIg5rQZvcFaV2flg06u2KXZj2
GfOBFbIFZBtPxsRm/Xtxs48BzMWIvy5L6fnTonyhwDFPy/lp5LthBGt1xwLjyQyvT2Evhy2aT8eV
xtolEf+d5dKYHSorutN/5HKic/uv1Fs2d63w2ZLd1TQLLV9/nnXHTVlB4tZJ6TncunNv2Jiq+Ggu
WqdiDwfYh7K4K+rDz6pgbDprjTL/wm8cSeNqhsM4frDl75fj8zGcSFxqv/6jGQ5hFcEKVfUcR8pA
v+VT2idU2exqqPCDo/Aa6mx4F/vHPvvnkxXaOY9TynymO8+2ndPiJTu3R824mmikGxo29j3ns45m
btH3r0G2AMT31ErrITkN04WGCd/53JvcAQ7nN+GQTzPKq6cH7V0orBJFsLzBX0En5p7DhihxWKuK
kvilhHv+h+YG05zez941r+Ug8Ajy4G5JT9l70fl821vOBrV0dl3t1loBurDGdBicwD/Ui4NpWG+f
YVPEWOVT3U6YboO7A9Ec/laYFgzPWNmbgMKZcuyhMeCqu884R7jdsKTXrmbfp7Ssa1y5uTiZSRsa
/HMDvpxe4tFKJu+j0AGdMHR3qdjYVeFl7czDp+PNgJw7ZI4NK3TxPboMKYw5zW6nO1O3U+gsGlYD
2R5T+rfpUEjmQEq4CLGyAjJZokDxw9S/+ltERQRyIZiUDDM6XoApujZaGmo6WyAYa1GgMECUsNSH
T5HEYbXsKIJq3+3HujvE0gx1suAyhg9D9vQVWF6WUGNbTnHd+mPtetP7teVdvGT18p5/iMN4ZaWb
sw2CEG+aMVNYbsHscSp5Lp7IiUMPxV3jLXyIfbbN/HU4ggJi5at4AOGseGvhJkr+n7mR/N2flF9b
/X+ADx/Bu/l5covJhFQKqusqC4k90si5kuV/iWCPpJj+vt1KAoJk03LvDWp/0C9Os/Jd+PODNw0o
remdBtbp8aUy6C4vZ++83R2XGH3MdWGUnRqL6/LK7ALCsy7KiNqTG+GDyiCZl2j20yYZvwTyrR8c
W2LfWT4Wn3YBgA975mW63qczKhKiXn4KfHFOFjA53uHfsJ9fqyQ2TP8V+AVh8hwf4//yU1ig4Fux
RlaB3O33HbMejpZeCHm+LztVc/fUQIJETWrihNueWbI/AUCOnzDvC681PLOAwp/C0Z7RrWhbQ04v
TYh16G8s0iSlUkC1FDj9ztJ0lAfIoeqrmyDpS6+1awH7MUI8TVv/DIBhdugNM2SowookFBU/aEQJ
aIvh0JimSizCSKjen8MxNNY7c+cS2rcAbtD716KGafmq8BDOoZEYXEFH1Kpaocx2UFGsy1ivnLj3
eD9YjPj4ASHx+azWnPULFNK+S7Qpdj43Y3f223fdkiEovCa9aqUXAsXIg8C2mHngVQyg5DWMOjk3
F+9GeQVKOTSq34JY+8w79EcD45SGHfAbvsZaOqOTnFwZTMITAY9Umufmad4qvQSkNdWzncBuhjUI
yJFif715KpUcuoG/NP9HH/Qc4LvG3XqMmg/Qi+7w3iFykx/PzcEdBMJVu9W41PIyYmyBl4btF+oL
PSwhpUk5kRTnmdIyG43FTfNq62r2FNvqNxefk+uwZNek9zs4zP2tnuo82wCHvUfI37FDsjIYTNZ6
88/tYFfXJefehCNSyvRpKv2awIEp/u4AM9wwiaVGi+pUvZ1wliKcBCZsHHH0vIkVtH+UMIltm7bD
doR/CpdhJq8fIygVMlwipCberHOY9CgrntPjLJ0ylFfX1sI9+/9y1j7c14Q8xd9Y6tezdpV3my2A
taEow0/5aQiwpxd1llqBggmtMWG7zW/iT9AxyKhCpx5HRTE4Kz+rvW6fj1Jg8YR06cjuIi3xm1DT
HzhX41Bqg1dx/3HmQzb8WrJ7aL7y6/w54NvZ1SDH0xLnkgfJfTr0P7yyGadoNuXUVXrc9ecVBy7U
uMX7kwocKJ2/jxdeZm5k65Gs8sQqNTzFbrgAc0jFNmPxBDYRUlfLw2Su6mGZItO3ao8k5O3PM/7+
21ojQPSwyIsA2Gz1PPrCoJ0WwUijVp15U4amkY93IZ/DfAdVEp9CyKXfwNavxfwo1ehfoPZEOHgt
GsVZlS4eh8annb8EeheRshxxEXusGoiQMqYXlg2R/LT0UPExYnD1VXsTsp7WiOg+nXNg3R6y6tIT
Cf2TsW/jhef6VYAvu1Cl9M6mcfEw+S4Ms1lE6nrArX6ohj/F8B9RZ7akqtZs4ScyQlFEbmHSiH2v
68awtARUROkEn/58WTv+OLHXrtaGgknOzJFjjIQJxVGw044piSpw0Y7UPx8nOQGT3GxMTPEmtBvF
DGere2XY+tfWA9IIqzd7K/jO4B6x3V18PROiLkxS+021t0HFwjSOcxM6KBXpTQOC9C1zwhgPwUyc
b9BZHBkXs4jt1obkAgAFymDAxLNFtNVmyR6gXhn/jr4MQ7Fq7ike9+25uaq458DVeLR920KJ57mm
rTNPDUCENW3lLrCI/d6/1XdKk8fqTrsMIpl3WLRgArs35Oiydg2OW7swj902eIn27OlzD1rPXX/Y
vv3XFYCA9dOFuDyno2CZU+2Q3JSZ2cxvw3jE1lYPC78behXQLQOBUPRAChsEl8PP+FQ739N7mKGd
jw9iksS4VkoGuNXovNCPHHfIC16Qeim9RvAE8NRjX5faDRKD9QRZ3JisO5wcjlSACKZThYEsFZx5
+Oza3E64KuCZgk8pgIW3enmrK7I/upBsBtcbu0djxcqvf6EMway9XiBVo7uJVehe73g4iMgH618X
+oMQXrEQtjbXE1MscFlBS4f0imTful7FkxCqrp+618baSFW28hf50BTRTLDieE2FwHp1La2LLKI3
PUQpfNFDet3L9rt6UbCMLkwNmz1PxjRngwa6OmOcx1Jg2axw8rHbNH1e/hkrEWAsxAyKGqrm/BEL
KmqqEsBoa1xxAhCKnQF9l3P8pU4LYfZSG1Je6czry/ifCVyic4U2Nmt8bIhcOeBmddyhGMbPQpz7
mcNJhSrQG6Uz3+FltYCdQzL2Ym96AFxI/G6u5VYLsiENSlAp8l7io2Ah1fp/aA4BD/xFECfp6v+v
p/9Xh4LMSL792bxt80doF9QAEqIAgPgFsZNg9SbC3332OMeY0frgkhMHrHqe7DidcmlkcTA9EMcC
LhNuBM0IenXxL6Tmz6wv9s24B3IjlqwrSJD//T0D9/vwT5gJCqAMycLrW52FfJdtuW+9L9yRIbRB
pi2d2CbncgPnivFi03wMr6zLLQ5oBiAoK5mAYuF7pTp8hQCS9vGyy+SWJqI4R16+hytoJesMBhj1
egYPZZ6uuS48DAaUuk3TNcinHqQwvZmcLne8wJSQB8dsPLYcWrjmp9vBTL7nIINne9K44ToZIvVh
13W1fRpxEM+3Hc6PTKvh+hsBQo3bsnZy5AJ0u5zipLk9F4Wr2+HAx+/hB3KCKPCYBz09nj+aQmGi
HIYg8WxYrwg5aOBjSvBYJuv48gVZpoANqu2LHcB6TMMej0vWHBLrE7moKrZUCwIC8Cc2LrqlE6Qu
kms3N60OV8jC45q/7QjBj5DQU2eT7HHZnnMQUxOcFvITjgo/fdW/MErwwMiRFAC5soylkRGtoANu
Kh+VBJj6CP7N9D7pHO3Xj3YoRgbUFKVRn4NLIuVmiW4idzAMnRdJwDyNKS5sg9klCjeCI++C4HWI
N9GH+0qbPbfdoAbx5bRuIcsB8vpd8IgM6U8KIiNxCugd+4H/7gIMlVhDsKYdSO7gGtU0XwMj1j84
f8gNw6/RWcmNB0fqEMIQDW0UThdZfuk8++JCjhM0sAqT4axynh5SOiO8ntyancl7nmPyV5CYwI6v
t2Gf+ToQNOUwYBiwJG8+ajLuSB/mKoRFzjzrFa4IqxEqvNu4hdM7mwvTw3mF2D7gv3TcPuvhJIRn
aL222l7WbrjGBodYzKr1BF5KxuMdw2dUs0eOADKP06prbLqefIfYw/16/TEB6N/D0lbJE8lJbB99
eqm1FY+jXUEBY52hDS8gyG2xAFTGpmaTrV3ZcAqrvWo6Vnkujo60d7oTXtEXIL7CcaG76K++HtsS
m+D7LB3tvyMI0Bp4rIqCFNt++rT8bMKe7GAmD8leNlevDb7/cr7TGiHVh8Y1WxOXFUYvL4FeRTG2
025msmXFdsjhy1ZkSEh9+vBi7D7bYnuIeH7dzOQhLz+mr+jLIyveFP4nO2fF5w6Hx6BPlFjcz+yZ
8CcdnrrSJ1UgDY07O5H9GN0Bjoh1dn8cJU5rK8eQs+FxFOMHT9wd34xL4P6Ww5LOumzK/N2GXe6z
a66+GVdP7nt9cVw1Z7m4JbkPSUMPqJFbXXICbDDmzDeVICBPZoArWwH3iC3JxZeT2yHZAEjDex6t
IBc/H4LBuA3sX34K2SNor9DxWMxw+sM5JNU2Z+9tuu0HGaWLUDoE/cD2hz+/G0DHpu8m7RjzXzyG
acAp+WuUDCUW1XZZsISQUNM25hPiGQmfRLh8XBFInqeKWAE2r17EZmC6obTBIKW0zmwclB/k19BT
qRoKSqa2XVIbUN3QAZMqSaoQWmlEdAFXOwErcQ8ZmpvgvmbtXmWKVuUMrHjNbJdxTrQkCMHbxOpj
nawH/A0Dq3eWO6C//4BFIsSal+PHEnSSNlOb27WAzwT3W25pDFlc/NIyuE0ot0Wtv3tx3AzOQeGe
eS/ZHdn7YkpRBu5JQerQJ1Yt9fHLH8TLDqxbG0sPG/vmv2SRGs6vsHUCs2p+pZtCav4PgsjiDkUD
gSynWXa4bC4UBQHIQypcRB5DYBf+ZAGIG4KCfEZAEnL2EAuTWZucy7ZQ5WXbY3YQaRA92KDto+Vd
lbSbYDxxAbu+6R7xJZYDNZVg0W083UlW+BOPNHR4NdCIwuocol+TP4Q5w/pfAs9aPjCAjXf64lpE
YwyCPg/+jMwh0nWppvEn4D0nMa4CmFxQVXMU2H5h8SI/Bmr301FRCvIp6DN/1qSWSpLUXLrT0mKn
u3CmudghJ28C6d8Bwd/+DuI5KRl1ztmQgkMqkccwG7+3dDD3GCm5spm+WXodKC0SE+W7fPjusnc9
fJyJCasay7/n/u28rEdGpwn27INv8xgz6HA62eeGoX2SgK4h4YU7PuKyIo3WyIo+M+kmQwqVBJGU
hzGyf59J+lbCipPflUPe/QQEygKLlqCne+a0jtuc/L87JtuiGBoiamYUGkuVAKyRJ3yU3CHckASR
c1tudYdUYH0ImVN8fVB/27cTL4NA8iRBBqp2Ddvafl0N3BpRexIuCNB7Sdh1w+5O5EFvVe7riFhg
/qNVHg/JAb0zYYNQ3F/hjA6y732prYkOgJxEsZ712cvrSDwKhzG384PaiHu9IJAVliOxkog2ScZ/
O/ZzSyPelbZodwEPLsHkw35eJfD0QiLjCxjUKdkbyjM/+Yvi3YnueMQEF5Io6b7E27eaz1/c17ww
5gbkn5eExhc7MDGbHJ0Xk4CvT+j7W98Fk874ZftQ+EJvIu9Vb34uT64CJoay78BLn/LzdQvpZjjh
51bsHcdEQR/iEi1soF3YUHRApdw+UlaTD+Ds9iPlzWOHTSlKnJ1JqWDVo9sKFHmST2AtgRSXMK2B
lJ+IeriHMK4YwWIGlwYMJuvgP9qOoVPTFYXuFIEQSyeypgoFDY6d7khH2t0GPG7X1nuBlj/x8fka
A4sBG8jd7v4YvryufE/uM2w7GRngkp4iWAn1a8jv5PfSV5cWJHnwXJJmTtfoDlDRD3Q3586WXuyL
r0h1aJmS80NxFg5PD1zhDwkBiuC3APvygt5NAjp9XTy36J3iUsERIBwH2YeWLBl3HHytOHjMJDLR
jP2LWYKYcz45geDlQk5LPWk8MaSEotV5sC8Mw4lkZXdbh3WGdxxgRJfRHpQiQbhoOaSd7LHyW3b2
kahsb7vPx85+4HMa1iOVXIyr/5lzLdm1E1Ye/kVT6dg/Rkzh5WtZASiaqSiPY9mBKZHDMR8++46H
N+gYhqdDX0jurB5LKMxYKe2uLfee7AUsG+d1Op7lVi1OzyXqZHJ+0jLNMra0nxTKMJ1rST0k5Y2U
OqGN9Fil86gggW2UFsPwI9TIrxnO6xCICZsL6lp2T/I1QjPugKj7ecSDQdz8EIlnQ6ZXYYjNj5mn
O5PX3UxDtppmiAmGZI7I558UjphtEH3kM3IwDHkX4tbp8wFLN/itaNTZBiDHzghDaNhJa+mJIVpn
6pFNXcsUTvvPjU9cj1XksFMtUKryM9ltc66TqlEuoXacMeV70q/c2C3emLKg3IzZuTTqPtldpazO
NvTbMERAastvS+IWmWwX8EgGbogtApsFEk2eLW+PIpO7Amk2DjMbdoN/sl/FbJtMN1KvX16QNilf
2TVaYV5P87/wM+mjEj8DgY+OYgP9t49Jl5Ptlu1iJJuwbMUwiZEg2WnIDo3QtLJO0puUHBxSvJVt
mdy27UiG/FyywbvG9T3s7dGk2jh3CdexNZEsSqLt9w95uaEEQeo0fA8jmvrsGIzOzdEPWPlYAjLa
8OBGbh1S5X2grc/MReUkw2aPWPTFC/X3sNWmAxYYL6IkSsnLs+6sU7Nv9mEFNkxuhl2JLDuWGvyV
iv//0iEnk5nzDWBQQsEVrpmgYx8qIj91FVCsbS664CHkLylHRhE3JotJ6l1KHwcmCJv2+T6MmC27
0hd8x7bAW/9/EP+QL8a3ceFkf2G6CHJFkJ1JgkkmyD03Bv8BT4IVfJXAnu5jZq6SGePjsjdrqwie
FTNSuHqRW0MqSFVsOO2ucD6zl5f2lmkRUJSWuLj2aM3gRU1VyiYLz5QlD/oLwFfyhfXi6pg0v68v
c9dFkUr1NcY7xO5fStAA6DcVsB9VnFMRSK1wIxTS/uU1SuiaHP1wQp4Uuc9dTd//J/YqlCD4MQJ0
JrjtKgOFjBPNmHMIXukx4BfrPTVQiafN8RrB3Ypw3B+m4II3SKoGfp8ODgMq27UaQgeX52A6H8wU
ocm2nLIGXDWXld9UQ52Zo0wgYqrdB94kyDLgGwG/x1rVsDq120AIwMoEU7ukb/7G3sPWQXJBVyeM
y5E9w8rf7APyJf/9bRZ/LBs2Fai87BF8tutRyIYkcVSZCeDYkUPhD+NSUfouj+4ZEdYSQOevt0+k
9hOi3tF9K0wxjj6yLWA5r5nVLBRIcgJSmLCQqVhZQ0zZokT/kNvQemcBUvhfe8Aeyfy/vnvky1Ra
TQl608WSBCf8ZvTYsqq5oSR3bNE1b/6SbLoo9NdLbm8ZXyO5EeiJY3i9vWQL3FjEvn5KIIDEj81n
vZEEKWWCOV1NybQpZ5/ebUPTRUJM1Scg3MV+J1b4h96BzwCVwGqIH4G8NPx9boPCMjzJ0CS7jrEc
IIZwZ+6IxGcJuUgNZC6bZKsNEkMJMWTjHAihVfI4ZXoY98gMTo2ICqyp6k2HhEJ0m0BD6B55hoxs
l2yKHIWb7K884v0llSOFXiB//++QaqgGkALEgegvJpHp8V2i5CMz4ZhoX8AxhBDhE3kcRm7MX4yj
7LvNmFRSuBzJgVOKIoM/TSbx4UnApGgsUnHl6XW5hvm/I5uPfj8TwsX1c0E47eMkTPYp57btk2oX
vwMQf2Ik6v4/dJGQmaxYR6iPNRencaTuSDGxGsXQGFIE1pkMPhdokkFsfy7gd4XFSQa31OZEEFk5
fjyqHqD20EOAInD754OYw+C+/XDSWaLYcXBTFBBts0JuT43A8cvug5k3MCFbkYCDXG4GeEqQFhlI
f0TM5tKAElFfysO6srcNRlh18pAPL4u2026B3s0NWWyZZTNc++F0N2g9y0u/h0jCMqMFU9TCtosV
wQd+d+HcaUJyYYHqdpjDbNmfW/chWpH4T5RZ9F24KPc9sBWK8XDflzWHNxremIzaYFPScPmBIfpS
R6IEPqM06rhKJfbYkEmVTpcptpPYAR3NABb2qFm/zneTzxCgwMBgdjxM1vtPPdMZRJx2/QH3K+sA
ovwHZav4heHsUYEW9W180PFDYAAjcAxrmf0IcgixMnMGldUBNl/3XZKHtEeN7PR729YVDS7PaHP3
MMeAsAD9APwCj27UfaSH9GUHDoZjGPWKcx7N0Si4/UYL3LpwmqtxNMRAj0mHd6/etNhX2XEJEUAf
5zpapbTDSOkPGZBPhpjEvbWHes+NUHuiGIGMRqJJUru/X4wt4tkSj7Fsk0ByCjHbQMZoIQSCJ5OL
T6j0SklQnJzGCcJ68dA3W36EYTRucyhiIhSKItGLpzHZ+LmGsxPbAzhdtHCRH38RbUIHadOHaqtG
c7vkhrSN2m6YOoO2//pi2+bTRWR+fc+J4aNQU+jYHaou7IyW2yfjx1XjhX7b7wMJPHFkdRB78t4i
3YAWcPMY+ca8kYgDxVOyIla/mIEHEw2jGVR+VljgHTdY9H6fq9buwY4N9l56cd9N8Wrps9achutP
oAe3BYEg00NMSeFdqwdWuabXzRDuum+sCppNlrifts+sJ8wst60jIyvsPSybo/OmX/HCWs+tzq8n
9IPOCunrylzdaEmZvrE2xhxrti8NKObtW4Ab6FslEVWtsXqwuu9+ijB43IZLZIxfylyhnOFMlBk8
iNukkdPN1LTRY2ysGrvgLiMXmhk08mbd82NtDPyEFUfdcC7GkH6TE3K04/w7M/07CNZPxWZ2obE2
701S1NFunCpYBOfBpDdpFvoasdm/D7tTRWvkOTUrLoAdMSOK1B/qzc+TVcewno0fYM0x8l920Fir
wCcqcfYdPvzlrsFKKuKA4EQCvdlsyHI3WbA52VPbdqa1Mw2c6deeTqeH6ZQEm+esbHu14Rt7Gtj+
YrsYjdRlQa//wr/Lx/JHi4VSvrrYfPB9tVCBv/D5xuZbWjUL319dQV4W/NBWE1dNtmpUWuqibGX7
rusm1kQhqSvtbWkrSBgjXns0cHjRm03f0ecNRvt/aqK2W2glpe3frct2dNnSj7zwOrwWpg68rZAC
FxeTo1hcfHmy2vJCi9FlJIeFWZy/VxzoxleVq/wtX46EmnxRC7a7BY/Bgk6+WIyAVezR1b+qa6z8
FUfZ4pPv29cVLaLrhlPCmSV6s49uEqz2Nvz2aV9WPp0ncCjYjy7myU6ieOjf9naNnCsZOkG38grP
JixjUrfCIEy2AHnuQigP+BAhtpPcXv4XVuNCqHML4TmuVlytFe/7sTjpNidgq3xe8+ODO+FeF5xk
P54GaNxsXlfaZb6y545lCWQyPRycQ8d2nMOhdmxSD2c8Hjttxa5HgJ9yYS12dfLqlzXlgB3JRSQT
mR4cxzrkY57uADyXyjo82IzHNDd61s7yPM/Ci+9weFr8I90oeJhTkmt7eHRYzl9XRDDTwhrnauzU
zpg1Zp8ya8MpX2FreD0OTsm/EO6q1+rZM31crR8XBor6euzM+qd63S3853FYrQd8nV0+RAKplsni
ihGd0fs/QmxwHBvTIwknMPV/0PTXIwcjjWT0xyjd0Hv/GlbKTtsHutg1HazQ10147fzQ9fwRBKKW
VkRDPg3Al2DHYLX+dQKQUPQ3bJ/+c6q5Xycf3qGnnaptd4ApZbKmDJmhgZj1Qic/N2fJ6SCDpdZg
Ve47i/uYZpKUEe09wn1q3AfTPyqQknO+Jx00O+vupD1sDref9oFA/zAWKLk8JOqzeENYdWkreV+S
5hmIUzA4a+59nXd5zYh6NlR6vBU/c4HOOtsjjYZTN0joPkUMpe67gxFVqJ/MP2Nz8Q0al/YDHaX3
2Hw3NJhg7LvhnPyUCeLPab2Ix9RbM0ooJgFc481xFU31oK0xP87/GqM2ihHqrE+JfZhVUkpcE8xk
I/WN7J3570bqNGIez7x1ymj1kuKxHRPyAABTZbaRHd+9J/NfABBeTg6TtouxKQJPxRfnkn4UTduH
/NP/dfAbGbgG5QxkMcqqpzg+VIkqCaKp1TlpmqpOLdreZ+PUCnA7ppMygKgJEThTtFFLHZtSNeg5
XwBX0ysjleCLxr+1yRXM6Y4kXulqoZOBqNGGI2G5YAGCvSKGeiXcBMRFgGls5/BPgN4uZBo36GQd
cYghYcHmF3kxLC2IQvQqqKgqmAK31NNPpAcYZJC3NbCooKz3aG1Hm6ynsOmkH+O051+v4zFB6tpb
t+xJNhqs77ZnbAprPvcyBkrZ2cCN8R6F5hCiaLfMnwiBPHUDmRlJGLQ8PMxK61Pb1C1GzzcQmWqe
tllToaR0GKrpkU210Sni7FpDLT0028ucZu/qS28OwylQh0m4MaaAN6MiDfRl3lNl6n47dkUtJknS
P57XYyAftPK2qi95Zlezj3es7QSTyXhVZE6PpiY+NuRAQ3j7Nxxp4MkpwKoeWRNlFmUj2XvPHqAS
pxtXYGPg6Q00qATS8+xLx5umh2nX64Ji/hc4r88QwI7TcLZoet3Ukfq6A+MIN0AWAJM6bIMemzgT
4eWrnrQbPq7kPOpx/jxVnTCV2zU0NQCX0R2DaXomhg0wda0GYcnW8LPC7sZKPiJodgZUQu8Z6ot+
g+swxRDT1+Yp8odFHPDyjxmgP+eiITdf3SfaXLu0V/XysetznGROq84SFOzoZ/j0mipa1aP3BmOH
aNWD7Ki5GaelP9HBMnTVwwnvNbw3TEHyjti6gqH/Duh6wfgJf6vburN7MkTip16LjG8fXdqJ6mcW
edWbo39Y3HITHpBM+ofKoDuWp1ZE8gs2ZSgddhaM0NR6I/wZP1EXfaAMYrFt9T7W6+e2o1lH8QmR
fStANKRCmi5UYWCtETRfuU0gemtuXmGt4hCvOsxKshFlARAYmdtvuV+GmocU8V7YuDq9bhhpQXru
dxXNXN3EAAJTPjI6//5y9dKtSepBvulh0vxOrdbCoKilF7svXR0ZBsUXfV8q2Gl//TlE1/fZhBZ6
DdetRTzvMwE129B90MBDKbNIXR8OWfmtIV228YOujCnpP+ZK97cSd5vO5+fZdno0OUsnpHo8fdb5
/DMDEyRR/7qdU0TlQw3C1mDacexIbcJNXuGb4RbkiCwPDfuhYU5Ptu++usEbfP89T1sTyhajseqn
9/g6OM18n15998uGmSOXd0mQJCG8+03hpc30s68zN6dDjQKdhD1zNZxOSq+dKbZfSd/Fsr6NFKzh
kN16WSBNGX/2LVqrGJw8FEh3HxfWEHK3e/uqFCN4DNpIfysVPpwBvQPstIi9GNOQgTIXsee+uTA9
V0d2G6q+qEq+lCJf63F5HQCx7/o0IWbS2RiyaoqX875xYVX+8XOsbgETP+vbd/m8resbIDulAnON
quGxGn6wnyX2fdWNSX1P9PuTLv3a0G9p/rF0uoZbNKofKz11OqlTfM6DlteuFqb9TYPXT5cJG5ti
RFynsx9iD3K0b1xDGPktf9Bx088Cl40jZfik19vxZm/u7cilptEwDsECYY5bopmq3h+e8+r6j4Fr
JkPewnh5MTiXqbq4hMBhvylunRgGZeoe4ZNqDhGvNS12j59o25vpnnFtj5/LTvBeF8u+zEybDNwa
ieamXOWXI7sj/eHM/gIej6ET9AeQvMUnDNNcPFypnjHzvCWMtCDx6e3L2Ru+yvwVuvpXIrwR3Ebc
RK8tJkRH2BB0e3IXooipU9g773oUr7OcnZox1LP3vgvc+BkjYQs0KCcDq8G3D5+8MbZGr+3Xvq//
UEp2tM4VY02GAl6/28EessAc8dpCm5mQQwp8erYcDeZEFXyNU14473VnS40ITJflGBQ1hXM8N0CF
2IRtceeMGd2JyT2WKehZDYvWNUMkx1WAw2prAzZ6dh6n9nmwOvqwAgIN19LV03/67f1gZfzrzdiT
X/4Nxv26zzADOedOG+OIo3r2Zjc4LB9rOKC2wHp1U/3kv/fgtXqsnt2T4YSb/MOu0nK4Ur0YZxrc
hzCr/lsEPaVxssewB6AYFIkTtSf3xk1QTkIlwKnIwIPW6sJKoNWVkhRxy2A+OgRmoTzG0LXLRqSr
BwBM6lNUvzyzxweZ2zCwbr9vmkeiX339YiVRLD5oPqxPrgZ0egD2AOcGdufuA/BSxJ/yNRZmBpnR
y+5uIopGA98GSv1B4USmrXGRKnFe/VwqMJ5aRYgVtv2Ha+KUpzFSkKnlzt3wH5n7pXv3cL640A3e
ytzEm/emU25uQZ9sbFRljEYrs30rcTr/Ep3tBbUibW0HHDgF6O16rUn515GTjgrhafJudlqHHOlm
x4aJ0NJo718fkqgpoad5QGZu3Ooe8LGbeA9D3QbAqENjIo5WNciXoXrMem8HNXbLL2/gtzzQrcjF
9JgiHBEopJRT32mPj2OYKlj4MNOG1jljQSE80dmrPpdyrB+v1fY9edE5hGSzTumb8uK4DULuhCtN
2Y65FacWDiVtBN1+JcMI7j0yplF7RjOotenvCwZ6HZffCxROPIVqMpXIhpWP4uYBgybiuso88RKn
pI9HTd2FVtBhiKNwtrErbY36gTYZ0Mi+GPwGvBbVB9IdUsk3uhyDyU2YxxqBpGS/YC8ZlvzspKDR
oRWZ09YRBK++wZHqaSpbpivgseyfvxILYMozutswzbXEMubGvEWyaZOPAZ70Q8sYbke40VouMpFk
E/8KrosTUMtpTVtUFsXoPqn9JRzgGb3DiJ7X7xsHNP9HFIo/EPPzaT0utx8nukwmqfUYVq4wtYcw
TOhWW2KM0TjJ9DkMNe81FCa2UE5vw/CUOwmsn4fSyJ3I65g9ccQsL3dr+oVr8HD19ZbhJOI92V2B
m+lYqt5w3Vc7ZJKwRDr+x/09wgcTniO0etiD7PxwMMLZd07LykGbPGfGsN+ge7t5F6E6IGBVN9YH
TXxIGoWCru4MPLeBqou4f4ijG/3Gx/Datf6RCXowCBGvSEvzMaSH5CbeDckBdAeak785HUsECwga
9v8eroac/h+HxLNjREt3D78Gn2UwRAnGszWK9RQos+eRhijI+JBH+vY+cifkvx+nGEOdcWKXUamj
YswcHA95dnDNQVDRxKN0Iyzxd44mIZ4+uYfxqPOcFbdFiccpZ3qV8TcyciZ0ni5q2L7iG2xfitWA
tspvDSRUAq4w3gi0K/Yymp4pE+KDjNDatjo/n44XLszMN1IKj32nsJA5QAah/G7NKQSYMP4DmPUT
tR7jmMy/QgTRpqNk34+/Xe/Xqa0zBss0WH8hnQHRUfCC7Dgw02ihuqTcfy1aI4MiPuOMWOuKdvE/
9MfOOHTOYO/e9PBwIiezH5MRROXgSv/PyzwSYl8IJeh3pMMnkPYINFxdj4DxNDTBChAhuS0FcBM5
lw37DLiFyAlvtPRuznRxbY+YmcoyGMn6wPLJunmjFxGjO795XKrJm9obJ1OQhJfU6fbmiB+/s4t8
Bx22Benp4VHxrbj5/4SJojEUVpCHJagNv4lEnr9O2mpUk5b99KiYWVM0JgNtWg0At27Ut1INWPeI
4NM51ODvNwFkdPQ3zP/69/xlViQzBBjKNgbq+NdxHtaBXJQJ3BpW6SkJIj0gvBXRfWLsGCZOj/G4
+oExw7MYtgpMWNM7snghiHm99XF8n4ROyz407mtE03pNHAtTJmzhS2kfL4X/+jGW8W/4ZliRZbJL
Kfr2EAfoMzuDefaDynlDQsJGh6nIHTYBdGdIYJsnvUDOL81YGPWNAwlVUb/4nZEIBvQR6oBVvHjM
0l8wOUhCyK/Tf/mmnLwXzaRepYt1tO9QJxznRBM6o7oNmCBDPP76AoOf7B9cacgNyEYHGNl7GsIW
mAfQw94OcDP4MuN9zdAv2YffnoEGHZY8elPfpJCGrT+ONh1GtLfGzOBd9qbJz3vECLsRrUH90l5q
y2YJwhnuIhOQi2C+ufXgMUcAw58hE4NI194WG2iz0miAEkj/LEmxDIV+rJ/Imwzm/PV+6BWXNFgh
DjBSFkN5SAks56/1vhSPIX6Ud3qOS4ae+BjUQI6whNZGLGWP+/2NnZ/B8aerH7Ig786Z/1Ql53tz
7WF4PfhwyjDdfAXHhtVBY/4OZF3raIEIixpWZAEopgmmB4wnfe8ogCHck2wAuF0cmEmeIZsKMVHa
ZxpjHZLIwuWT+fOePk+LaUVqs2l2pAyc5Ejbdwarb/vupsm/JztIK3pguzU/5kAlFWPDmSSJdU2X
auVbHUrasbte26p/6Rscf+rfDtzFf4PvmItj0M82xE8fn8Q26SKAB2n9uQQniBe3UQfiQeKH0ej+
HUVtMA9FYoE5LI0TLOBTdNNdRoO6RcK8STeNvASAF9t2yDy0RiOv7rv69Zl6Zc9OcyQsLh6Z2EYC
ftD3xoBSowRwaBVUkIo41X2rGfh3gwZ6jjU43VCnEy4o9IyOR2Zacla0wEyc5jj5RMsePDSICdzf
0HlLi5wljFSOTORMtVI4txOcRmhJyWD43N4AH+AjQ2TCJWOvrdj+taHGHbDNXfig5HEgbFHnYLS9
joAkDB3zQ7p70DdQ2pEg/RsQw+DCXEma+uPPYbDuTPXJ7ar/i2Mazkc/2r5bOMjbBdQC8ukP3nh4
9zkvMBoUQqf7mb3xBqhHu4q2OyIdGE+pwv6kDauMZrNuG2t9HneZUG5/bw7QudYAP6jo5r13XVw9
bh4TdZ5Yq/aBAq3BnsybnJ6iD1ivxhpiQcDXaRl0PORWVbZGOjnpoBjfIzoBKPvucbz5oKCjJEd/
eCpPT+TD3ZWoALfRejCJSwY5ODrbJx0/zJ/wGpxqy3D6JH9G6glKIJITcVqkTUOJVuBxGDwLxg3Z
CeaPhsuu9EUIMdjmsJoGLvmQ1mXHUh0ohOgxDYRPMheI2zaJXeQT2KuHlH4gq5vvtph20TpR63aY
lP32v/MfrEF2nR7ta971LyOAxhSC6fjZ5zf+LMlMBv+SkbZsraEUuoypX3HIHGN7aVxKtGw7rGA0
RHXowMe0iwjXDZs0ZQ82e8Uwf6jmKLFn/UCioo7PwxH09FXPaFjRNXzjzNBa9BBwt7mUjw7yxbeb
HnJY6ECVd9MPO6ZjxGjLolX8hfz52dX4hz7mMbz0SOv6tzobHVOgw87O3LbXNKyd00koOkgyVl9E
7UKfBpHewDBRIBkwfroOMYcf3fz8Aj8NDqB0v1P3M6uWG36e0J+9u+yTHdsa72J77lW2F9ueh9Wg
DZWgIFWZz+fjneM40xNEUnnopvK+nuHdCrhej1krV/pz2X8OMfQ2f4/9bTc/ZZh3dsawkyggU4fZ
Lo1+0usDEyc9DUGZvrib80fNgHZXQ4jf+Bkz4ZlUQGG7Ksyg/x69zODOmJ3LY/zGsf7hVBP8+uhj
6rhvgXJ9PfyAsbaWmIxyp8+0DLv/ojmo6JLqmHXcHYoZfogVOlOxdKTFoR3DwdF9cEt6u7TRcdXn
ARCB6AeRN3d/u786GBokXdxWNKB9cgW66J5kDGzC0IaQx8AHCekdg+m4Qg2VPntFg0geiWqMUEzq
AdNoRU9HWuGrJ3ObXjIYlTOdukRL3p3siX79wCpwaCUK/CbkmG8VNT6jhKjtQHZopzILngHpAwzA
eE3qMoikJAbnGyrWDJKQzn2H3/NpFcnBEvuwVXCx4WWCR4ErHU42ZMalk1+Y/djpDM2v9Jr7tIJj
MHqK5/pUT5MD4ZNSr8K3EzEmH4cDv1pG0tG0KZ95ElkGtPjQI5rS6sX2IIQoRGJG0xrtIdylfBgD
NuEak3p4AmPhW8BFp9WdK0Bx/oUXClciMxH5MVA9ksPXqA/Wm7vPziSs8DO1KM2p0R9THfgZ1sSp
TOw4mwBs89M2XjbL55cq34zs/j47gXQnBzQlD+A+FLgh1Nzhtz18lGNer1cEh4a6tD/KIOnl/ksH
MeH69XedzdHNdvlBtDKAAQM7SpjGAYz0AiliiBXTPwJwhe71fjEDzn5RuFnoctBmAKDO7QPQATxd
+PEvk1g8DuDG9PAvgwXxvp1V/8xtPmfiwpFQOYO3Smfjww1I1iKrhZmi7Jh4DjE2NBlSyFnNAm8D
7IhxsiBhY/Sa9ZoUmz4Vy+y4zJnTvHoyR6yYMGewoPOL6m2SQ7P9m6hW16LKKqVTPcRaG2yelAOs
hujyxl2N9jVG778YWk6/znt+Yk4osIDw4Jqd5OvprLd7BsY2GgG1sHCEc8Eu8lwwmAHi2298Nn/r
rtv9ve8jOhRt5315NOzdYelDBAAn+EKYOaUXECGmHjBzodhm04/CNOu5bAXVtFp0t+U4nRN7oUVC
+7xASAC06G7ZvKm6o6fqXqFBpJVtYPJRYJVt397THrusZtXQcOCJC70SnieoO3U8qyxdV/iJH0ex
SzzoDiGdZBPhJlKsw6dD9FdvajokX6C9qWkohponznuoMxurPX/BGsB2pRxn7y3rlHfOWNbgGRkN
L4r9jBfizii9coxSiL4R6AHlbc64ZvRCiTIfqxAHzWPuRNFEY2NpdEx0J/wy1uWRkJTqdPTJfSCs
59MJsTQJve9noxuKl+owHYpkgCMJPUZ1tjPVY078d8oqbRfM/JS/uAC2SEBZCU7y7lG55GUjmvQl
bvlekqlWM2v9H0fntaQqt0XhJ6KKDN4qGcyhW2+stoNESSLg0++PXfXXPn06GHCx1pxjjtAA4x9y
vo8QBM/jEbTxyO+8oUh9toY34nuTee3oQKj7L6p4GlaCXQkdNNqvwtbaCMIfP8yFDQUND2reLUUL
H+NcQr6LMUy8qET3KqKVrHElZ1QB3Z+NhiKWMgELAbhoeHiAjaYWbs6ytrg+otcQmY9I5EfsStBV
oOd3nti7M8WlzuX/CoXXXT2UkhMfGhkA/FY49MoC4nYTL4C+alh2tT8kvlhbyqXN+YkHe8TOm7Ca
vOHYbh7mIdeWomrlEOe0xTSBxGgMNh3SdGyKGFpiHIVHFNRnDxtijUkIo014/Q+ABjfRXqEWyn7l
ddb7nS+fJwmEnoZv1zCuIqnvGb15SRUSPPXpKFqAAkaHRZKyRb/avy7+7vqFjnU5DfAIwB8+r6GE
6w/FFKYHKDOzbQH3bB+vGUnF0GbXXF0PUfPkvSFg9HFfqhUnOYpYTlRwYLjUKRXx9rlhXqVu7lsF
26X6975kYowNzdd7OXGe3kdp+gYNFhvjLLj/VF8w8hkuRvp3QdEzecNx3MxogzEGgtNEkF7EmsxX
g3v/ri4ElzDsmnlgBMic8XTw46WBMwV0oo+/ZqmGxAsyR+D841jlbKmCWHEfO3Zx8FzsI/+agHKs
LeavJ8lSky5Vzd1aXRty2OZ7CRkiNLtmpyMAuc/fEnXZOsa+AJcp057CdAn5Im0T/g+d1OD19Ijs
Wm4MzQuOneIbfXCFmYxqgsEMSFj6jcMRwddt4vDXPEz/cjwynqfND2IwYZng9MzwYC++sX+ZkpFK
QqfHn4ESLXWUOGDvErEjfOsrWXcJdEXjWWFgC9qPgnSGs0TIrn4HXiGk5OqOgJk4fLJho0bHUfvp
iTNf41BjUzKxAaLbICf2fYGy9DJtkmZJj9wT06Tom6vqD48b1QSlB3WEoU7cQ9q99wyj3CmVokEO
8z8Qg2e7wtFE15wHbHKwv7DZ50zjGfCuR6nIQco3ESP26CTAenkLjImhAZPK5SJGeTAKeE825C39
MGpjRoRIzfRDG7wNFzbNAJQCcRark9RraF4ZmwBYUPbQDiiXxrl/qDsDtM8Z4ZQ779rPoQs+XaMl
SmhepwudQR+ZSngns0Oj0O2DogyKiigC5onslFbZbeQrqXJE0NOhwpW1NAr0K6frT8ZZ5eSkQ12D
yTGzdYVm3SQhj8rjiYwpcFzAWohhx5VISJxyEAsNbn17Cp6RUrlZVMGKSnHuEIsrdhvxg0+WKHWo
ktDcQCBSPHSnlcB6UKtpZVWmXeLFT756FZCSJbMQWhKRA5CCVJsm09JwuN6nyHghdYkdb4YpNJxl
WC1ThtOY7wFwD2deC7PsZimTteoTOj0wfM9X8cx+sk7VY6G73BT8IQc7K5e2fkQCtnwd+R9uFVZW
w5x6+P/dC3Unv5bjOto7BXUDTPd3oChTrM70NTZgfCGBmThtvyKnA+CAfzm0+ZcVSXQK+SLQCDmx
WaYv/hNtUT+91ACupVheEE/yCzVnLqE1yWJaVoD38D8ompBAIFgAruFX6ZhZdZzILDnuY07EYprr
qJRX7/mKvBAGfMz1KomddpFKHoO/tnBYe9wE5cs1BJu1P8C+RSPMyG8MX0bYdBElHhPQFue0QuXS
WbP3mlONg5NcqLb1GfigJVbAN1s/J/9M20Es0N4ePTFfqCa81k/UvBoVLZYWFSuePB0bIb+8YkI8
dl4Htsusjh+OjLQxkP9A/tcxlDYsjq9Y3qaww/GqxBYwdziyODiQAsGvaDlBCvv1/1HNeD7Amy2o
NiEacu8JLqfB2LscOZxD4PT8KzQrs3VhCTITVkaY0S73LVedC6wwN3stuOXSbCWIoZKET064IaJ/
Y7G/hfmdvhIF7pWlZE/3ROnBIKRrxmq8v4G+T/ts6VQy1L85KBRQCpGLfNG+LRZ4iTqc8cUaZ+9Y
sxLZzmWHW5t02phhBNJDjiLVEpg2sg2y/CXGzAtUaOTmPoob5xPhzvymADkErz/s6k2b524/ZIxL
Sqv7GG88LRRR0NgR8jUczDdm3PP8t59PI6AxeP72t4pEyNLjzpheuQCMNufX2UZr2f5jcyVeDjGc
CQWF4HUhBNNlUcMPx7y5Jxd9oX6Aw6GGZUnXbE5T+iWPBXOUuFjQH4gdlUOiNJHq7e2RrTrEkVCt
YXpwr8KNP9OTpzrd+zSZmqKroTQ3LoRgcF8mWA3pnhwO1J5jQKY7Cn3C0UzVF1sWPDsPfqhLmKRc
PV4qGg/1Rr/G0cK/HZG7lfOqHKrsRLQUzpAPGcIhpFPLvKkf+ge3usmf3xcSNj0Isz7elJRHWkqi
RYHCWhYPiBpK5sySjvt0sJMGiy7n/Xv9SHB35E1/ar/crRCAH4NdfL9hUwbca8knq4fqli2/Gexu
T338SRk+UEiLUMC7Pf0lO/nrInBwYVEF1MzJ3uDUR8+HQx+pONOOMtMn0i2vaeJdfXB1+QYw2oBD
EIwAMghkm/XJA5s1XapVdPvmAleXfadd8xjNjApvy79kgfHH/T5nmjU7aciv/h/vjP5/qOF+IdNe
P1S0xtdI+tXqOWX6cCEQkt6h+K5rS4xeuwzQ9Cf1INsC2LF78eq5AhxsZKyRIKn2TjUu63NFnMDV
hfXMdIktqdN/wd8UJrdn4CJCaOqD8Qf1RwhMjxhgsD0JseRi6ncjIwmAM0xMb7jrOOKYdMHMYcei
vSKvi9Jj6iy0Ewk6DBuvhUPr+UIAgVjHtLofBpgQHBQ7we7/C24DWyH7YA7xtiBYag52SNdLDBJd
CQ9Xn7vEAlicSrn/AOwDU+lZSGZTj3ffl4i+G05xP+VS8SrJ0QbRhT58lnTnfs5BWiEST0/J5ks/
VE7vo/+B6iT/j8qS3i6veuoTcena03MVTC6YAuo2ECcBUVxMArIUGnHkEzMLPvdr92R2Kk/JfF9M
HD8ZnnP5IH/rDmNZ+iL41Ln3XFHw0hJzCeiWQGCb3QRyItmm7W6tBx06DLlmBU+DQTehlXTp9FYw
WLQTez/8cbZ9pF/wGQrIHxqjZ3gnbIf4ofBicL2A17HLfmhs6bxoy1UihCAhve3h655QIMM+rFYc
GmgYmDOj8n+HXGcelEcniVOD4bdh0F78INznpWJ7aCK/UBeF+NH+yCq1wrY1fvCE2PCsvCwh4NCC
DI/0DEeFH+Rfw1fT4VjQfnMFzNZrQSqUc4FHWLW+DiE9+Ns1IwwNDDYP6+pAFbbNG84jgEwIsTX7
KltXfdc1B2b5dbV+dZFR/iUysnUNpUqFByxoAIv+4XKITede65kMPoU9HWIlrkn1xP8hBi+2VzFV
3tse9d0Tiw1pKXOkKQdB/0/nQ2jrN9Q4DHtSuw9fJ+hA9G19Y4k0HRTgDdacdD1sBUj4yrNaL6HH
qN/EmYtLtO0DApMga4h5DjESiK+bAVo1pxj0hUco11hFr+LbrHZb+PeMhRHpVAtjPaOkqhayxBW+
m36xQ+dssQUzg1cm1I/gBW/AHKULm2qHGdV/Ddq0z+4L5auVFqWQ2Fm6vq4hhZU+XzURh8Zq5ifZ
IVM9qn95p27zF/bZQ/rVMypE2CW6D8jp8aa21WD4rOCfQSPiEANdcYF+6VlGW9jLK3Le1jPkNIts
LUS5Sxbj6mWnpz56LluP0F+H4h7VJGZNU6tFnLiB4FXbTV+XfnrMHOoFyLq5+14idJyHzZYzDfxC
vLyqmcuKNi7zxDfZ3dDkTEr0HIaTdfwf+sUJ3bZM0dIt2X50LzOmUtAPCQ0yAs7Fxoxk1dc2qYYk
mpNY8GecysWdl0ah3hyn+E789ffUOGzN7yoUPQbm/Ij0jngq0gEJNDy5WFHYxPivUEEGdfcfCOcN
Bw4HlaRprxPud308QJ5LhkkCBZlLfu8hWomY1KG0bZkIguG9Ihg0y2rw2KPYG4KSLRnmA6KAlaoO
ZN6DyEK+MiT/rp+qZK9BMc0Rj1wx1X1Y4tUlo7Gl9ZZL+Bu0MNpaJVEldQSFLCCAbiacp+YPItaY
HSG6lG8nbVaduG8Bf/ALr6PhV2QMrFLjVluxdmdM7UR6ZTR2veIJ5/RO2Q+LRSqAzJgHn9J6Wchb
IHuFSlnBkcGSIBbo/usVGkTc4SnotwSEkI94t/CBHxhiYH+HBLLewvO/GtThTnl6d/OR6SRDo37f
xYv+7ZuPDaOCcQusMC5NpEg3iQy15TYPkNofieG6qH9viHvMRXpLM5ca1K1l8woz1VG30Buus0U7
VQnQr2FBkO9wMACchrkKWQGvspJprb5s7+TcEXpkUUiAskqO4r+F7zeqQAYK5Ed0m462siRLOpCp
0jUplNTVFQEHdcYI8Uz5BZir0SXTbyDlQ4fFwTFvfg2fEml2ZrpQOEQFMWeelEeMSaS3XRwY+EDP
/eAkl+6OdARzBkXiPNnA+O2/4QTC2YHDI1oSMKY4u7CTqsOv4L/BLwpfv+TY++BKZj2gx53jYx+m
9Bzt/Mn40i9Dmq+eLgatGQXBgbPnudQowvhzVtSWxKaDirElqfT8o/kM5XaAexFbp4nsfUPpZWNi
ZT9tYUlJzA7Kxgm7Lw9r5Pa8cvnKFvBfIEznahCAWxlgvb+vbCOkOLioH3cKyX26bJWJxg5N/byi
UsZoMHNW0WKBSpg78bqawZfosf2drH8Fh7KyCxm8Cpy6w3rclX+oaIxP9a/cPTbEFS18pBK2u/Mz
piWDhXX1skReL3+kFya2z7N2ztpwoKeu8IlVVma1V4qvnnbOOCtiCD9FmI5oK3ZTl9GPoVrjTUc+
Ji+ozLpyyUxY996zhXK6fhousunZH/XR/bGU/qdJPvGmTEDN5uDcMjTEFUiajk9WEjHVk7+JoGtR
7UCUxhshcyjYSaFd6h5HYnIQAJGZBSLY/O67sAfTzkyW85r6QQBh/XmDnoLRZ9LHoPxv+t7dt0Sz
NB16DzNEAMaqea7inYDzQ1RiXyX69ZXTxgaXlI0JEwSPNhVISCntkGoGeuWh+qE4KgSyW1SPjpj2
tgtJTNJXomQna3ht9sSPxN3bzr10BzwNB9KJ7cexvL33WIASrbfu1oKVfeD15lxtRbdTt6VVmEOR
XvSn/Ju7nslwBHWWM2yXfWnfNUT1bfHx/K5JfURmiAAy0phXzfOvlpKln7kSPF0HNwdIII0L2Hm+
+w6oLnbzvhIIfzDVzc/RgZUDItZ4ZmL5F+X7kgT9dVMzMERY/95pJPP4zZcUAJglODGf9O0dHf1E
UP8Vz3c9UhgSHqDm5fOjOHOyD+CkghE9QiRPCfo9LTUU3FA9zLYUElnI1B+UefX8zFbyn4AJaH4j
FmtRAqswfMOijioV6tJaNXyUyM9TclAlq96AmM8C0ZHihfY3pQQyPnkt+Sj167kgDBdR2DD3OCLw
S+sXRRWkyU/nwc1gZEqjdYdhDf0rVM7GgZMbn5GDyiwQchYtCzpMmGwfAgiHSd49/p7lXvtNiqVh
2gypRsSgKtz551dzyr/qb6gPw/wZdkRcWYC0SB7o823RgaQ2uX1RM53ETyHIEai7IHIKAm562Bzv
i7f/+qJArX+GL/W67j+ZGtdYQcDY0ET8ghLsvSIGJg0a8VCIHWlnEqpL+6vgrjGh/zCcTeTrJLns
aa9l/x0gofgEIqdMYb7yso1JA51hrft2YlwXNmNUgfab0542Ny73TRnh0ccxHkLOaig818QSROUn
n+AbhaglnnOIBbQt8B3SvUFJsk1v6Z9pAT8BZGQsYDwi4nTeLmcGjAgVyxEm9g1voMHJ6pc/dp4u
rSE8lRNt4h+EztpRP9qPXHLuTrZ+bikzH3axRqRAUYdrzw47EGWBk8jP1P9TU7lPBhK9U35jOWZY
0PNqiJcIbGnOzPOAGOPOH4Cd+MlRYdO1zYgPov1EKEKMOprzL8Plale8u95FuIF0e6YHL0I9nicY
s48VBISDugY1OTNcY21aXEKZZJQF3NQ0fCBKZtmyFU4ePgTsHfAbBLImHQV96U/89pj/g0uAlQNp
X5Nwdg2N2p3i0Tfqhtd2d1HdpPvn+2pL6UEHVgYewDBiWCALgFocwwy5vpYm7m2F4uIUPekVe9ii
lvDwS0pPsvj6cqcBfzHjfM9j4dwDP4ifd4SOY7p6J/RAdAqldcP83ipduZ80lcLDktlE8D4fdqa8
ahOXK/D4yK4eXo18nhkElmrZfOWPvf6iCXPv4p7qY1Gt2o1IiJloJ+oR9KveZ/2m1X2oTj3+WaKH
SQBWlIw+sgtKlCr1GQVAmeg+J/EMbJMpo49JAZMRmBh4VulrSXQ1nFYg86MCyeGY2bBJFbjiiOTb
wKSAux9Ahh5/IEFvQBSvYJH2rf14+4q5otSOrzZEe+EILelGK1qHXL9pCUM0OiHtxYHPbXcKkVWH
eisFTSi5IzYEq9Sp3SeAyPG6VD6VdT1Y0NuyJMK/BYYkdfU2J7pidJ8iK3mer++9/Uic9ldfwOWm
wIARL+wMqKeM7cTwBV+PovIiDqRGvUoPz20r2dESLjH48FFJ8FR4kcD6Sa1iW//GLHW46mPloO7o
9QVPKDJQEMLajLKt7g+38bdkXqtB+Fg85GONgESWQhV4vT+wL8Jqj7Fm2z6yNduj+kOkKvFymVVe
tCkcq0Xk+/LK5bjRKdcBe42ogKEO4Xy6l5PBNXaS4ovNa5UozluwNCYNgcFJ5V2h0Ds4hwN2IQxk
Pr6O97PVG8LYE2MPy/zOOS8DYdt/GgtzY8zYh4plAc8EmNJ93RKG4q54zEJz8gKdw4EQoUeziJOl
+AulpyeQ3OPRTHbDfv56ORJUWIrthu+pppW21h2ayEYje+6AnzczFWAsmHYoxPcvePaQ4RsoGGwY
uGnG2EIMwdgtkWTE9QcTn5Z7u/Ypla4Q2Th/qQcqyZ1hyMWr16CbLngp/cZMbWMV/8EyI6U3zkGI
GSchwWLCN02yjTzswUb34y1WiM3c5MfEdMADzZlt7qrfTvPlGzhzXtwRXZy0L6XegVooipObYQa0
cV9REFIJDFS49M4wfRWreeBGeA1p0OmvaYGKw6ijDYF/REntsp+IxKWjF0FgiAILNqi0QYX/vDAi
mZ26A7aNIE5eD4gOnLihRq6W+VLbMPFSLWVw88A4xBDsqLWyDaHf0ExpLWUbnKByrzv5Vl3ED6BH
OoWRUhmtIaRQYESQ8PYG6jZcgG7xdqDOelgFVpBokRIHIJy+jMIZsuGOlQYPgxl3uTdgdq5TJRxb
FwnLlGEM/gFoHr7cZJ1vH7/gaCUz8cssQsI/GcwY0RPnjS+MtaapxoykXys37IZnqWz51obZHpwf
+vgHreOwAcF8uqOb3TgRmTNh1r1OCYryOZaEAPQ05baE/4AuihoD6x10Ztg6zYFK9Y+M3hb7fm9q
TeLlHqAVMX3aL6kxTQi9N8HRJtoUWOh1J0GL96mKKTXLKf95Dg3QeHMxkePzBAPAHRygCyskDXqR
VFSYazYNRULw2TQnny0ktn60DsjiX7hpLDnGoUWx6LhfbO3IGgDap8wsN7MTM24uLZhbhiTPVrIV
oOwTU3pzrgoLRSYU28UNFlzXcBl7j4fZH9A/XQeFrla6hUNNtgXfJ84+e00CxgLzF8hvIE5Y2AH1
aTCBbNzzAJBoV0QJOagvowRAsY510mu+ggo3AUOY/r4WNOtihHGnjGnznNIDlsRrm+1Z3szg9CDd
mpxia0T+8XS9QTtHDwkSzOBPFjgNx3SsnJ5fnOZtBI4H3senAScwvfR7JuCw4C00+QneCVG/Hb5h
rSHkkWR86JObYLg9VpkMOCWnDfTtKeVYWA5HZIPaWYNI/KLy384icPRuorPjr+y34XSDwjNCJIyY
a59jH2q1J23DAAMYh03iQ8LzzWv3tYeSHmQ3P2InEbQ3ojiAkV1Vc2tWxi/gs8GpcEwgVMk4/Xw/
jywmy0TBBH2XVA37ybzvmImTl4CaOLA7sPHF9YkesVmClCaf+prZBmQGFzKAwVmW8IcA5jp0eGB3
S3fUqyv8V42iF3DzekcbQ7c33jwh/sGVqGG03d/Um3LGq2SAxTJRnjLsPfjrq3NHz75t9+DPVx4T
/BmzCKZSEP7gP7hUrTnHnUvzusrBMu4R12TPrpGsDW7obD2zngxCaRWaBt3Zy4IzImHBVeGU4QvZ
hlYW8iYX9Y5IWvdBa1GG5Sj7Ad8SGyQNUtH10wz5NOu9dGRunjgg+AmOEaUH6zSvIq5LehEOL2HH
UBd0Rr9RF+kr7qUMjunvHYSHrnot1y4IPO+p6b3xY6ztqwR45SyelVOjnvxfSitH0yQWHajRAwFv
+mWHe/oK4dKG5mtVeUIQL8cb2an1Olvz6BTkCGM4vX/izOb26fad6imIaX/hYi6uS097QhdvA5LU
7PYALY273PDrEG0G5RtsRD/HVGIxLNPLNYSgFSiB6TDJ0Hej13oIBqjxaeuuN2J2fpgnsCqXQPs/
j8WXEWPFpxy7EH8T6Cqwb5VzZn3p9GoMSnf5kTV/orwg8HqebFgwsYtnocVSjzj81tCmHgJic+qG
X2xJDkDUc2HzsKFr4q8lhrw+FoDDnTVj1JYdwTfxhgSG8IurS9g65Xz2P2/9OVBoII+7GFCiZFcB
Kd4G07z5xJQQBLj0m79mh8XOFm9dJztLM9hpvCYWDuECz3NFe+7Ii/yGH5sNn1TB24uq0ZY5LD3T
bpLjU7ayU+x3RfjCSlJxM+MsVx/yNbzHZ+mxmybGL3rxU3e1pokGITScUPk2ZlKDHtNlkCwwnWH7
w2IAb6z7nC0lU/37Hl+dR0ClSAy5K/zcb3weAZQ/7t8ZGM0eGZRXuZD22JCSxZ8G/LzF4gK2lH0l
53sJ4aI7Cjc2h5Jp3vfbM6nrUT1oUbnS9n9qduBWxhOLSV2xpP1DhsjdivXS6Jay3SVOkZy5CSA7
X8lcb/cSTHbo/7+6EQzyZ62veRUJkq0OvqGloGr8TIF1uEGwYcJWeP0+Q4rVj0CsX7N1ThCFO/Ox
BUuRgjKgcHFqgRD96LFkNAAl+JA1TwP0B17/ptLW3O7w2jJfFmNmYxuA9EniVkLUe+3qK0qRmM36
EIfVqp5AC9zojpz/PbOaeMO4oO+CV+51LDMNEY58KdfybfIKZ1w/ER6YTJgzH3JgXXvS1yAt3yfQ
ejjUcTFt1aIZQNAWvfs677dcbw5ZBh71ZrrrIw2nfVjVSEg8bSfsUs4zrMt9/I2JH8QrKJk/8fyP
+vVjUm9OrGmaP8V7YPbjXDl3KeMWk9OWQ6WcgBDXKO+QMEEWXVUhQvb8j7b08cfmdry73e99XHZL
PsQJECbqFKs58HMO/flr6ua42BPAIJzannkpATzKqmKUR1cFSIbmiPMeL/IjYgPkBQg6WAAuZO4V
pyHwTxZJ4QwyyppHCxJX/t4VlZNCGFlIu+EDeY6tU65yy2yGA0yzz3alf3Xu/bdZ7+ITUn9sD/Ee
t0e4iR/pJ/vtHDxtU26VidhTcqb/Yeh0mUFglF1qKbibcNPDZtKbMokgsYzPmSPvawhW3G9qhDNb
ApTD/EzY1LXLHFQNaU0mL4grMVZP3nX8pXx162ZFqvQZzroJGctilMFVnrYNir7qt103R+zLb4Uz
uG/cEMhaDrubPuJJyzbUbaQuUprvirWAfQuhckw5RWSlDgPe0UvRMhmfWmslD4KK00hooSACKvTR
i9P8zAyrJdOn3TNDhdYdXHcvylWv80UnMTzm9UoAjGCGDQlMlKYfFJ7ZB6/tmFivbXvona7GXUCx
1Q+G1JhPBvDKBAGe0v1AOiLfWMjWKCzM8Cv9wmV6FdvU5TCA8ZzcvULWGk1QuaQ7U1a08Ms3sXHU
lAe0hYyfO0f3KxjntxEbSRRza/hhaRXQx18BCOG1wFZh3K2ibYnxhYFHrqxlwCrNMjT37T2o2C4K
ixNtKut0wGQTRmKMR0ZNwY0fBdp4+6V5JWUc5jPCKsPloZralgqrqGIhfcvUeHSdlNGaX0IG9UYA
4kg8ziiK3ZoQQuQ8lT0hETb2aDViFYN1/UAdu4jXEucaKs65QC/wrfo1nHzDnkHsrOQviVamzKBQ
Ok88cziTtbWGATgo0eiyxtOft892d8VEDESH9D51M/nlvPZ3e0Ttnq25+TDArJySqd/xbizGcjFq
1nPT7PMfk9HFhex23h6vHfUz/LFkUfMA1ErQSt5QpzFqgDqNeyXEOsJDxPZ4Qwsyxn7G2AlTODat
7YOOfZGDt32/eKof09W3nbJNsPQA/ZK39ep6GqIekXAWqYiT/trUz/5SxoW2/ss4w+7OD/BIiusI
nOPxF7+XOXKq3tV9FbIfv/Bt/LWkVtTOu7QzPaqUtdiDz/2BjxkrJEoS3H0OGG3JEI3d/mW31THW
A6lzHqG0Q6rZo+kxz6ayurLo0DynztOvXYTXzHdiYy3BnH46Cd6k4+yzOqBjyMcwoZQ2Q/NUHZhN
tL/1blbOFXCdei76TdhRTHvAdUhS7wwUbCT+dGnJthmjUnbydXH/6+nKiZrjRC19Db7Ikh+YOOiR
00lj2vsSVxfllEbkACf6O+DpY9FJn36CNL/9Fpkv4NPKKBWO68tF7/eNtLsd3I6JRstMiQYVO1iw
c9xIf9PSK3+VWzG6fOKaZA9PVC44Q3Be4NaxHev5EzcOAvSoWaHAgQrilRhHOGfIJ5EJMoo4wB6g
0h0Lu9m82OeZAeMVAD1ZcwQYledHwwta4OO3fe2aSweSZ9/32ZqzrPE4fFUKPG5F9SiBjOcAfktu
py6z5Yl77/YwOxKnO5Kg3V60W3JsHZiUcYJr06KTp2vXLsut8ASXYXRUgXnku/fMU5NlX3jKPexX
ORh8WO5iVFrBc9+tWHrNj8aUO/cchpX5ZiajRpojZRQZ7UK07u6OAdTE2yENiO6dHRlknMKXjwzr
gOPArtf7z1v1+gEHvCehFjvCqhzdhhLUjIp89YR/CFesoYIEJEShM11MPJy5DTkaYXsyEZreNL8k
Ejygr14zXyJCFXzMRianOPGaFVPvXugNQn4Pu0X5yE3EqBciRu+l3wm4MCc4Aacg9BjCzg5iB+lo
js8BH3Zi6wiHCnoqiCkvZ4Ja0JaT+MkUzE67Va4vu1+TAp2NboDdGuuuAP2H+SsBUW1odJvHHizp
sZ5RQ6qebkbTllEHs4+aByQSCA0LI3gIbQFQYVdPZiCvfU1PvZ5sftlTYY/WUYFtRa1b5RVKw0UA
8/sSl+aGR+Wnst89bIOBCdAycLEBeu2WyBkpPsk/xxb4700kI4O0jaTvSijYdIQXrld57OHVtWFP
MjajvXgemxcO5OLIGg54Ly0zrJhhNTAAVMX5+0Nkose4ndTVDquYM9cCaO1V+U/sTZ/rtLKeNynf
PoE7SQJN0dL8pJzvuuvjkcK7ZQN94OeoepQk5HAw2Ck/0z17ZN37HA2CsDjcm4hdb2BfMjcyken1
Bruy/tShcz88okSfX0nDi3RuAYwRsFewymP8OYTF8Upla9oc0rPwRfAdpvFU2RzRSlRhMA+Gz60y
ySAW7DM5ngKQ64Cvp+0/lPDhYWQzs9tdA9vl7pgD5reLBpcJbAPYqbqVxI3JmWGWUZduTBX11Jqj
gg4Al5t8y7eTOODgQXYBKQzTByYPDsvHrCM+gbu85okEKK6b+0kryUO7+C9IYpkFX0fyNM5Uop0Y
G/nr548GBhCNGHZPK/0JnlEj5ryBeGEBQSWyjpG+kGqo4stXe73k6ZjjcswxULeZVy/7r6ydp+d+
RzSbwJa5q1dS1ByqsxZpIR8ySSe+wdXFkA74+WfW2tnX4xlkkkvsGzNt5PC4x2aeMDgKiTQCVb62
niJSGsadxvDTTuzb8B4Upi3xZ6L/6FzjVc//9DYLjO4scfaDcoGaUoBJlFnMFvGjkOcKwuqTjKIA
6sS3TJ2JIpCwMZySNZQsC+PzGaV4qzOKSQBQ5ljN8WEX/JgLQU2LVOE1r08qMyU2Ew01By/n1lNw
neWvBgPQcFyqRwMk5qv/6la826jcJThvw4mh4mQJqFMCgH796OXDa/YlgxQU2b4LHhgBGvtyoCeH
Hcf2/N7Esy+JQcs4V5BOWpLukXk4CJdHchSUnV5uzMLtYTuixlDvyzZ5OF0ejF8wpgDccb/47nNn
cmTnP55wDoD9cK6IqQGp9g9YtN36noV6T6/lFa54/22PKnX8zEkfnyk7zpb7pWCHoFxG8IpGe/DM
r3uxkY3NA2rYO2ywmClYo5b89YpBciEobjkk0thNelrQIGM8C8hBNCVanxZLmPkT5guDCCol7gnM
s2FmR2Npvw5ScdH0ndjzft0EXvQzyJVTgzMhiw+G5HcFI3XH6ddETx5F240B48zaGlH/1I7x2hu1
T7bQ1b4mFJ/+iEiEZPXkQ9ZxwsAlG87zgxhgr8a7kA6MGjqqvu/I/QAZNdhZuaVdHbgIMZ8uO5oQ
ZchFqq1A/gOVyePuanf7yioZUARllzdEvHeHq7/2bSBDUZ+7u3x4mG5zBdEiuAKglnWzJA5oVX8a
qsNIiOHoyYA89NOs8/Xs+P6TTjUeGWTyZd6MSm10hUs3c0twMQS5ZIPKjIFG9ggZjgjtY/X9xvi8
OOMVUXWHAi8jQKfO68eb1rvN52N0wgGADvWRHs20qEapauxncEIov567rj/eu13OBW+2jfYjy4GA
U8QV6YplLsXGKaVgfPtFG5F4mfPG56lxhEuevjdwNxLNEVFOZSR0Eu0MmAIPq6AEFE442XA4aq3L
msfo1Up0OJaUGJwgS/OQnpoLrehgDxJL+pyzKMftQBdKMUIfJiZTq2v1z1MN2J1KG1VaQj2q4FWg
v3rCL3bZG6gus8Iz/1o0v2+HTRu6+/E6+yy5D2fMW5mxM/+EcTy5o9qPKqzZWlOnS88NApN5/Cev
nydwpWGJplb/bn3wdywGfbTu//2y9Jhm2+EIl1S/y8KX6HCASXzedDBI9+8uHVv+WBQYm8ZTAdYZ
K3lhBmyrONbS4JfhI4/Yy2OoEtNmIAo4w484/J/STzbE3NpxBmbWobwTsfjRQK3edewmdraNSYw7
NrqroLfoj90v6XiNiYeMQVNxfk2VN9VIvr0HVwBD2EqwLu6Txr4kJt6lkEoxxhR30mv1hNNJgEC9
zFAVwD70ca6VLfAuGxFIDw/VSpZP6Vgkyxx3PsknWFP7pR8zSxvj0Tx6OqlPopI9QHfJBKps4AzK
5wDwNi4oQ4gOxOHIEeGmQ3bE9oBBqACjEIIHiOFW8TSPbGbP3MzeUClwT8KQj5LN7sFsGe0zN4Ra
X1lMGTHiBc78P2RlzVfTyYyYb07NdbtiREDckS2TMvmM5ED6rtk8c2J17mCVOGNZMACJDDDd/o/I
T7yxrxHjw5WKHTKQnINnzAHLLZC/WfBYGUHmS27NVJ6sotmf8gde92kENqS0U04aV2PFfAiHEfZC
2Xoap+EYovd4MpqV3XsBa9vNCkeLlwm9s+RCkVIP6ZosiOCxzlxzDdTiKgEu0TwKtEFO7TdEGqrv
CL3IA1MPNVLvoVH9wZlHNqM83KqLYnFdZ8d3tSnyC9gJ8xt0jrHkG5gVJcvrPWzf+9dgMRRRcJ1J
Ke3o34SlKmNCa48JDfRBxphoCXSs9RYvUStDArdA/Oj+MQ9DLIatHv/B+sDTCIgfUiMv73HiMNj1
B9iD5cSOfMPGWKvfRDhBAJXnArsS8N8PECJKO/G7IEim/9SJOkCpvGcfKSOJuR2YNdSJ5Nz+3GGZ
wNFkg8LEr7AY14JdoD9DKADtFKdjnijnTaPf2xXs/WSmoSajcN0AO1VokWZ4i01sVF7n7MIgRP3k
7oUc/BRszBKZ5eHutQA3nYYMZKxg4/Ke1PmAlYwh0AnO0OvD3xBZmFA0PQbIr+aUMlGkTwVU5xHH
9T+SzmtJVW0Lw09EFUHSrSKCObd6Y9naIgIiOTz9/ubadbr2WatXNzLzmGP8Qd5Zq++NJBrfgH3a
3qxTtDZN5yP7mJZ02Bl25FsAL9hPAMpsz7RBwZEH/Th07XqXFFgpe+RU+i9XC1fHqXqdLszfZFHj
4O1qzwKqoDaHBAEQ99scSHVBVQyAVNajDFiJNgqo4CUjPkxC96QWHQAQtL0BmYi4R2EGTo5z/nlm
PlWgRyh614G+Vz8Bo5A649juj1+wFUh4hiMOhOIl1BzjbISC0gv24E+3CvbxVllcZ/2RSgqbxY2b
FvMAVbX27UNwtfHrCSb4kZEPNhfGXF4nhy8Siz/Xs4Y63+DMNk7Fdm5NuQcUy2QbzK7+i6P+l22k
336PcJERXgKE1zmseW1Dtn0V7V/b15Kpf+uF0AWYbWoB5AVJyeNnhqhENf9OqcnsmTkf7u1sESCJ
nnQ3XzQTRgl9hSolnYOqANRIgFcKtI6MjV7k4mgl+VP+AJsEla4n3kYMScYsYDa/HCr4V1KO1gis
BElZ175EWOtSTXtmDwHaDIU+AR3H22QIW1LsAl5Krp1bf+gY1CmuJCpGxvVmBwth4YSdaOzSkwn1
fnr+/P0lE6WuIDh+VkYJWZJkqfj0oPDKysSoqp/A2l+CVABPi5qYe+vHz8CdYhQF0I+4S5p+MDBD
ohsRABAPLjTtibA81H0qIkRhXC5/7On3pk/IxQCkK5wcB7oKJOvqtaknGXRTil5ejlwL4M8ZkDES
26C639scEEU+7Vk1T2QY6Ces6UYKh8IC1SWPtTCz/HKGtNM4nAhlD+RxJo1nrnEnpUAoVKJ0P/mV
Z/qxvzX/lEELl7ZPkwk4jbGwDZgPx+fl+XZAcbdBtzfY5X89+xBpnMlM/sUPciqkRCryaKSHi73M
eZL/cBBUb9TORi/bTTCSonoCd/7l1VhIZeMsGlPdX+Bo4mGnMgkBdRln+C9zAUwTBaCttuaz1uQ4
qc1B64gvVFWvv5CMWZXsL5+tfkMhZSlk+L1mGm7zdQGl4GFMKqofaLlct98v4J9sBSD/AuJOwmRc
cIPNo4l/iiZEypkYA3IC/3YDUiUDnAdwyyA73rs1VXjBWBe1TeTlIPZeIfa6bUwBZcghIMMDFQBx
hYssaKfWQVaOTDc+LQn4LjY7ddIGGzP6aeqJqnvkzVtc7tQhU02dwwCAbtCjSwydwaRY5kMftJGZ
MF2ZCHpZPMDw26ggl/OB+atNqfsCaIe+oLJF8BE1vhCTF+rigDhI5ANRweK9X5FISVwwmdQigTbe
UKmEbBFvo2DJNG9vjeyarYf8zbRRsShMlCXbNmlJ+4THS5tOCLe6faWNUyxnieBZX8SZt6moydaw
63xWI2QpbYN6/BfwVzLtsVRSfFgWPdAdMMpKPCnreaosOaEgP5HMoVpttGtenObWxPOlG1x9EJKA
+c3nspOXMcmxmLRwG3ta+qQ6nb0Q8NjEr0UZeSQU3gnwHUG450xEhfKKbE4yKlFR4TqJI91SQjzQ
EqwN+AJfQPuJw+l1BRJ7h6PBtqOTSyDlmut7yuA60sD5KAgp3h7MYym0MgB2eEtCKIYe0oNW/9a3
IhwD/7dbn++9SVyUiyYgawQUHNxRgo8BZAO856RJaFI+HWtwV6leElFQ4/qHIrdxkMEJLEfRfdoR
E9rQ+dwYGiC0ImNkIHFD1EPalhxyAXh2E8dL/goKBJU+8IAaIIdDXhy+gLHwJIygsChbWzrWn1+b
nOzCgOVriYI4AC0d5deDiJ01qAHVrAy9hsygTu2sjOPR6BV6Niq0XMxLQ9Q5ewxw4DL1xE91NKmy
8ffSSZ8TZSVb8bPIGl2Hu4kVJJ5kz+vufA3miknbZfZMaAuNtei51GoUfM1s3r8wDfnTcIeWrUtW
jtrQG5T7Eo0PgyXeuRLEDMwlpfP1t9D9V+uldEWDne5UwsDb/GmNZUBhKG49mv2hLvImQdzAXojX
efR4447QT6BZ2dwLy/S3QYgM+ARfZuVEECtjoPFFT0TqWT8fUTiPEFNtxhGPxHmSyhKqgnAcu4WN
nkcNnC5s3YyLp6EsDclJyTW12SxP1lWmcLUrpqG0yfhdk+7uTcp4MXYtTlj9sHbBBOeLV7OSmBIw
SknV6NqXGTvL9EMHWh//qZdYlLPMuEnxkp9J8qmBZHDSQcQhZAZelRiOjgAj4xH4jLrcvYbh10uN
FRhPgXSI1zq+4UBWBl6TbMoYQewxIGUp8Km9wJuTyI0CTKGBu0G9zC/8HL1QdhYH5z/ZTdQh3kAc
4Ey1C8hqTJ4IX3Yu8fSkrZzMZtzWML8Vso8UR1Vqkj8vilwmNiFsr2Qwpl/ceQHOcbhFoJVxveQi
0qwhPlr5BN4mTDqbabMMP4tX+IxAaHTE0GAEtID6cc7VGdYgW1d66pBN1dwim2ayA+oltBZfvBZ/
gnbddcdPdQm7ZgTtTokecr2MiklLjs8i8TLgcwxuyl83UbZfYxcZftesVXowI7NFoyIGXSfPKZFo
IMOIZjQJHfWsqtv0Q+jfefRFF1ygXZk0DeCDHJ1VfIo45u+SrEzNFhQiMrt+rrkl4BKV21lPHYMc
Tn9+my67S9UfUakWHDmeZekeO0tPYl+1EM16w+UKaqBch+gtT3OAFH1qrTsocIp6oh0yuakAUtnH
nsfqKZ5WylZFk0JEXLD2GirlhgVsMHg7gj6Y0tXAtnQvryJXlkYpgQCBmvbdSiGhMzyYeP2pVxHE
qwTL3IndtEdJpiRQ5F7VSm7WHyGSxD2etQaZEIEJa5MlEDHqs+wToCtjecq7IfIK/xHWYj9pdhx4
tKv/Y6zCe3Tn7t1R2kOl2dixhGk1P4XezJcAgZjp66iyI4rvOhAJbuakATMPSEm5ATwDf6XWXMCK
SgtjfZ0VZJFINY5BDgXmJMUR1nAUzUVux2Y9WV9HbwG9k+gCEgKNbwwCRQULASqK9FLjSsayWPHD
jcR+IuBH4hXx7uPPpP7jFetQmK+InYaPAjwFaRrYFGcdaj9QYKgv0E5JxxDpp0MCiK303wuG6hYQ
iNq4oTaOM/f6o/wRlfLwQnb4SkA26/71x27GVNk1QGDgbFlUwIFwvMw8hpWXBrdmUfgidRRAWyV6
JtvDeh5BAMW/DARAoo35lZ4tE20gltSlx6Q6oD60ED3eiq88WVIZ5bN5lxfF5mZFf/IMCAn8NgRM
4HJdswSdRYe8ZArsk/Jic+cOnDKGHs2tcPZ58aq0nb99yLdxwQcnhoDcvxcoM7e9ZKtvRO3uNYdC
mn32CP3R23QVr1+YKzipqBzwRedLxo6nM0I0DsrpF4/7f3RTrRXs1auxsgz0UMRbSVSF0NPMx2zp
4Z02lYKmCjeTacL4JGybL1I+DB6DwO/a2oypIx7bbxhfuoThVGLBXIfwypFZXvhH9iCVFPYmol5U
7RhBatMgJtsLPca81Ejn07f8E8/iBOvergVj5A+vhwszC0s5EAe8E/9N8ykwuugUngheSmJlopFO
HYF1aDbRicIM9xAS+jyaEOQFvZLGw7unICPsTgAcuOCa2JCZ0RwGmvnDpGCCtvaYZcPrNTTQDn7C
z14cG0CorkAxL9GJj0Y1id0GtH8KAA/AO/8pgQIZsA9v0YlRF344ByaLdmgX3eC3KUf6X7fPt4M5
zzERRWZiCJlqUWXnSYQYEEE7iJp7VG/OZL4eXKNswqIHEG+3XZRUhtkPz+EJ8Sc4r4ZbrYBbAReV
5xYsAC5SgqxKvKcc7WezJ1Ihr3KCkpTsMbzBAJ3QtHWIO/sLSD9eIjnD4OQCTgqd+7m0NM0ZiWH4
ueRjIVUQGwNNI/3dj7nZz/kACTAg5y26TWytD+zqXxPzmTx4AEGufQRoRlbhEdyR2wI1A9I+W9db
oCrQmHMBHhFkXXKZAoDX+dEZRD7cwGl06vbpQ3SEOXpd5/DqIP7mQJhIHBBxRXdQUpf20mG39OHt
iM1Qp0JKmlLUst4K+mrgtqVr/4nIkNbfgCqyQ3+QRR7Le2596Jyr3ME1ByDL9YR8uw7SNt+wxrtd
f0EfAU1rWoQOZnQu1ozWrnkA3+HvhJbE9dwdigdY238jV6wV8JfVPFtDF+l26RkwDhdFZLjwbzoE
p2bFmIWnfMtA0FNC+dFyOl9DWjk7638cp3/qPDl3eA+xKphm1x9xjt9ZyawT3Ul31Qr1B1hUM7y4
LLFrskPQhUgjJndaS9dkH7fcyuzGAn4Rh4Tl/5izoBkN9EugI8OP7pzGr3bRnWf1occO1wHMGJp/
/QU6EschnUvXcFtg6Ghbf6lWxQM5+FxY5QgoZ7LmwtLfGMV6WZH8uRPE8pIsdGZ/vbWsKYuNuKUS
z+X2sH7Pmj2TBhov7WY5MAWAnfYXYWFoiq3E/GMb34DuHRCvbgZs5DTs6rLL8o3sDOYI+jO9l1/y
qfUDzQYoce0YxFl0lNgcsvML/YddfeFcbzE/GunkpJdMrIBFAAemXtI6OvyPDqH70b2rZ5zs0LGg
3Zdb3reBtH8Vpz1jRqu5KZ2qB6AZIkiO9mF0In6kAS0CFIfsTDfxOwS93c78EzT3E78p7+W9uHXs
0c3dvmfllgFhLWs34VpObzNT2d/EgenUF6CgvIhB4RM4GFe5alySi2Ua11MZwba3GAbulvohvPMM
3gBBdSZ69YC8bR+ReGMXYT85Q58mmQiyYK4QqsEWLdbwzOQ9zy/2WNuF/8Yd3Bi1hjvbqTpn4tU3
psCDj/1H4W84qG5cfnky3yIrEhnjfErj6i3rKrw3D9avjjkh9b5VLgvxgf+3JdokY+7e7FkrJJvF
4NMO5gW9l8xRkmOycJ2C+gYTQXqqbrZu9uy0zNIK6RIQdpDhhwNjUsCk2cJP5yLPr2Rndi/mBm9b
aGOhXEBxlKhgGIN0haQDrEbILfm8VfWg18rySE/TsXIxuZI9IxhkqmCRfaFf6q0EthP5+QgMBAL0
oNccMt00lOZWD8GyV32boIVtnKMjiFxOcrZwvvhEBuelLdgjWPVoFsDDl1URRDKNeNHve6Hd2BHe
PAilMpYM+QS+zzzhPehRZoN5Y2VqR1Rp0VRwEk2Q+jqQUrLLlblstvyZe77xIjpCZsLVbwSnfFiH
xhAuO5bT7Nm6GTK2ms5P1/1nZ1dzcZ8lm4tUPal/7uGhIwEs5a4a+XwN9LFwYOA9kCKiJgt7HnFt
phN6n1SptU052CPckiYu13g2PRSbbEoR5GOpV0OrotyGSPz19Km3/JWfjJfkfjXwm68xyGwoD6S9
r6fw/FkGZ5GRUCf5LVgH5ARQ+Ru+rTNgUjM4XUmwv/A5gbp4649MVN7kqo97w+WFySOT+SDpkMLE
Bw1ajoURQONAJSM/nPPCHCbcSfH84lr2L62G48NcgbrD4KdDCHg4wpO/Jc+XWn6AWgQ1G0RjSByk
DCVFNdODpAFqEAk/fg0lzSR2yTS+P2TTYo99A6dFZKGmHPkEE+WG9Peylr03ZD9S3SimJsJkA2F6
PkUAGIEN4mfjgzgz1rHtyqcyYkscrOMShbVR6RqHXJpoK32VHm2b8v8Aux1y61ySP+g/cWACeCoJ
402Pf7Zeoys6e5vXPE2cYnodAZzM0QjCYnsfrbXnuEc4zCHBG7DXPumMz5JIhm2TErC9Rq7UBvj9
B+w82BFJW+6gmGmpixZ0OPBNgH5sGMDLv06BiB/uvuQb0bh9SjrkPYIjB4kcUr65NRqTzAYiSmK1
ffL/FAmCEiDr0Ny0z/ppHqx1tgjJVdIjGOIM7jqehLV+s0Nyt8hcoXIvTfUNEMTMFjncNBj331EG
KI2rFPV3dCBJzuOyzrbHCUx/saFSw/+BJ6QvO2Mu9dScJ8b6jdc6pf8/2P+INlDHdYJ/rqHgEuBv
LF+kA9WhmZOJT50vqNSP333m8W8H1I9UDlJug6nBGn0YGEwAui3X9H4xAvlCkb1CGmCa4gAE9CKZ
g/6hdjSK90I+/uv3rkyl2F2s/P1fO/T3/nYy74cuYp74VyvD31Xk4cPnYRrv2CTaHXWUIbAOf2+e
jtUecQplIXdIdHQA8iMSYYi1fD47lYKrPDguh/EQSe9+5KLbOoZrQFpTwVY7XeDSMVqzpMxxzb4q
HkvqcfR+aG7g1fPA09xunPuaC+D/VqNPMUy27TzZJtvcJ1Tzcj9eiz93Y4AKGmDrUyW1WxUlsT0C
+Oue35JW1ubDuKCAQo0AMIDT+nBhnM+snuIPI4qPsRNtX+tgBuoh2xrH3Bi3GHoLOW9kNkfGXzKt
2lH1h40IwF1kQjBkf8Mx8sii2OmObTRju4eoSZjDffrMtpTfyNu/lkKV8GmsPk9Ei6+ZowZjxJVe
t+uKdWnrp3SOkQ2kKQ1mQwymDQjjgnXLdBzYQjUZ0aaIcrPiFMxUijLFWHtSpvrS8nX3ALh3neEH
NAAiN6vO0dxeAF1v/O803sg/uFlAhEA/KS19hNPAJkAaYB+mqg61C8YLmyHbI1om9jPdU3+JycpS
E5lTBCNepeYAdmhtoLXIxkcATF6RWviTZvH1wVyWege5QYJ+Cmx4SrNDviZUDUiIFe8tFTkVcWiy
0UciHkC59FeXgODd1Tcyti8ODWLolwNWv79RDkJcnf8SSiKNBpqfLVT+QTP1k6+7/Rt2cD3CdacO
9rhMYCuAnU6wJ4LVFJ8g7OXkR2ih18LPicSI1pQj9bLwQfGLlD01NU2sd3ZsstZ8Tn9jJ2ZzJ7PJ
scF/2brRbtGKO9XwjLoVVVPuAumECptEFRJvhZrcl097eNv/E8ddPUlLj0JTSYIe2io1xFDIAFDT
ZH9Xbh99z/Ze1CdSx3SygWvkvMXIC14uNXiAxx/KMQ4ZabqfKweRDk8h8cvxxbPKLZFzVNFet1ze
MhFZq00zJAcdXtHZFmP2CVzORQRnSfniMUQfk6Pnk3IFHjNwCJgmVBsZYvTJiPZbIURTkFa/tTeu
MvysfeS4JgPM65LJZ9Co3l3tCWEK9zU+OOOHSdwnLlnkyrozbRDNicgyc6iKTMy/wcos0AbpOH0o
Y+5FOmHuu57TZD5Xyf6MEkYugBjX/nccWyZgIIxZuTX1P5K2MfQnMcIAiAAFJxQ+KSZ8Z/Sz4MZY
3pdDN/uD2mNmS0DOBUEASHIAnm9y6dpGrU5m4XLXimDbyyvqwdwuSGxRtHxvmcFKPM1v2pFD+wUi
JGI5UB+L/IQ6NSlxnN3oHQIoDcCEW+ULJmhnibuD/UQH32mtky7tQEbwmjK4Q32cUDqTAPE/RVTA
anZJPWW2nz2ieJ7L0DNRO5UOHQJDewgVMAgyXKc/ZNXDsaJNifza71OWwR2sWCWiDl39ptCQrvlG
qX6TYCbbvybaD9dlTIu7oXonCYMQ04pqES7jj5JKfyYqc3aOFe2xsX/TwciUPUTXNZw9y6nV7vJy
nsauhmk5YC0cuIhjFI+il4SVNJxeeRVaQt7o0MNIYqoxIQzYeuIpqbSSqymgB35a1sf2dxlk52vh
ZcBI24MgtRfo9zpJgYKN84YsDnyPJR8+kuhAW5J1qFCLoj7mKMrC/K5RDKYWSXE2EzMShHpM0cRH
4zWyPB6OOIR0HcPCvhIUUSCZIAj73qKuD2cdfWeEnbhCd0RZWyq69DejPDAFPWQ1yMEDX17Khup4
V3hER6JYWx/sRVndYlhaMMJspD6z48s6JSCh/8n4IY0UtKRzRI1caL0aJOBJ599h4sgSuNZZhaq3
NQLPAExfbX+EefwnnSEVi2+fCtAQveQqW2gJu2Dkle2BIO3V3ChxZ8FEJpaKfDRxjRwNhVVhH94f
/C6Z1sShMlSVebJGPQl4AmTAfvs/G5AlLo9xVH2hLeNSkTxy0WQ5E2gh/sfsTRg/tghKpY7+lCXY
IDA1mBZU9IkOiRczOpIZ9N5CT8sKL9Hm0ffcI3eC/P533XG8Wn70RVCPfxPV2K8AIpjQqEsVzBxu
YRQtHDVx2REBc7Syz/4ZoA/N8ALleftJuEWpWgs2ajfTCTql6RdStQICIwdWAryC48HMjhSjkQqo
Co8ShXWn0EetDUhDVGBdOWybw2vJRo/T+BztMZiZSAKLZQh5H/4E5flqilpnLy+oaPFcokuK+Wbk
iQ6U18sm23xv9S2hLsxB03r5zBJzPLF+vwT5hGh423B+M0nhZkmERq0DxsMGw2L9JoVfSj9FNP9o
ZySFjeuK4+azJF3ExKmQY6ATyfLN1H7ZU3GLf8werRs6F1jT+GvOougQV78KyibVBOwHolSK7L9R
CE2gvtK91x4REqtzcW6i3PQ8f8EQgtr7h+lgejN8n5vxTwuFmtiNY1VU5Tk3rR4Z/VF+I2n9D3BS
wYZzCLRfxP4sR9T4yZdPOV1NqC3XHWE3XxL9QPabDygQDwNokj+tHVhWVCdw5tszL0DoLPkrzY/2
9REohihVC8likGT8JlLajbGlNsu3rXCLFiV7S8+p93KMUzYH/BAQchcC95gVflN4AlKHWR2zjh6M
kPYkVSFULoBgcBexbLBmc16SaJzqI5cSJZ0RDkT7+Pg9fm4aJDfZA5ABJEU9BfvPMZkP7uqJXUg9
EWDTQQi1hAJXQ6Qdx1P4cGgJP4lpUqTBrTufxOOEVxmJuQDyxxRsyBfMMXcR4KC31zYXkXy8rY+8
MrsAHQxAgYBdrCjibK4a9oTG0kxehrlNUNXkTk6/WkifcwWgPS8Vc0dx+NTHFAfUwmNpiYHDcQaQ
GpztJS/IFygUZDAwRBzcI4xiLBY8YtHP+Mbbqu2MuUnNlcsgT684SSvEnRcBwUaHau6IujDvR6MF
bzgXtym+z2cxcvTq4HRdQerFLZVY7PQGfQTzEe31akRP83jwFv2TbmWDgfuBsNa/X2EQmMLdDmc4
BpFJR2VXw4ADVfxCSJDwHLqF6UzzmWa4kW7hv/EtPrrjugZYiBfl419bWnpd0R3B2jgx4qCJ+Daj
zwcxuLwwQ0EP8TEM3r9ZzR5FE3UqKLwRmxU9r52DBzuTdbJOSL/RsyAQiCeBBgBp4jQsj/wyLQQc
xDU20sctBGgGjWslr4lez50P/f/1Xgr1sJEY/w7EGWrbDl0H6JPfM06cCYMTQw1KiEOFa2iw5iZu
P9lT9Cf8Fsr1pkAjkJrVZI/vcj1nEigCDsMifnEJWcbbYp8LyQDIF8iVW3dazXrIb0wY4j3Ug2g3
mCc6m46lA+kJVh1dykxgUPh4Gs5Lsw7EKFAlNGZsQQwyxwpzh5FP6Mh/LHB2N5YvXVQ/a90dmGJw
QtBdJ3ryRYzy7J9cLgk3I4+fe33G9gYiJNh2IcA+sgV+jCHj1cN2Jp/4EeNO79HrwZr59gb6ddM3
rCYewTvq7OvxMHpgE8CUPHJmyxWLiX2BbuzVjXUPHowo7YhvYvyNWUr8HQ/pXoBSfGbVuVxB2B6v
uQeCDxU3bimkGEgjvK0RKDfmAjzKEzdne/O58aDwkbYTlLm3OBb/u6EwL5A3QvYb9N89volle6Rf
xEYBOY/8FynyTX40EEwCgUZyAzCayCyY13FzL5lu90ydl2KseO3yqD954dfyA7giIfU7BK7HW5XP
/BkfzY21Uk+8hPJk1XMSG6KpfMyncMWUfSJ9i19mB3/0GKWrq4T6x0Q0KIbTMgSi+TmmQsYGzxnW
NiV8zjC+upN0KZ/8BN3Nu71v7ZNnklOJXfqeNck3v0e4VNeVfLruOLReysRUpiCemntOl4wa0+eq
xx8b3IuBIc/fdIo72EkXoKFAtuR2JzORQJabHnEM3xncCWx4D3NDS/NnR2i7fCECx60PDeBXOlML
NgqGgW2M/dCwJmQaai6QghIv2yyW0fep3vMj1ju0pe9WdUNpgZAQ77fV58gFMoftJ/ESDfay888P
TA9hb9ZvORWPPAqDVLBMbB3wFKvJv7cAg0hiQxL2OZDs5DvXVGJg9a5sMhZjORHybGwExTzhdEHt
nbHju1gHGhQzjs2JqWKs+FGdKdXMvuzBOhi7EZoyObQHUl9DS9j7INvDHwfVxsIh6EnpCdzPHFcg
6rx8HDMReGH55B9fR5JAuZh1hDKoQdJ10iUajAOx4U5wkLVxrqN6Cs23GymT71jrfEhrAa7XfHhI
/kwi/cUBPkaon6dzFwemh/ksfy3uWujzrOKOucA4IlC7jr9PBbXlbiQd459hTo60gV7mQPSHeN2N
5F18HekXnlwajvpAeehKcAWrFigyOenAafjZGN9GVFukY3bHxJoQRwdkANqC/ha6anKJdAHODcD7
BQCzfrI0oik8R22R2bCphhGBHufEpe180kSpDbcOMZcVbQVsqE2u5JXohG5VCgAkvAVmSKCiM7o0
O/iIIySjTXEZ0DcYLZGEwoyTtqI4BCIyvokfzoVI1ougv3Wp4QDhsy9G7mU5KUUoQZMWr+3GodPM
i/72mNTXzDdaV9gs8QVSkozkRrqFTIsG6DWsvsGOwWwGY2YcrWRy8MY10gS8L7+YJ6zyBI3ClCkF
sstBfYinRtdprJ8+17GAS0euhpeHPmT94LfXVAixuonpl6h0saKgTzGBSTvNs3sIrAHGMNjOosOq
YpSd0Ez75C5/5NFRgSzrREPPoxMthBYJfLo1RzaVyyW2kjowPHqJtFru8nCFaj/uBvAjqbuh7sji
YwvLxzqLdswC7qnoVkA/6QvgTUORvdM36IYZ80iicDdiXtiqDzD7m05rkwAea15qxUP5bDzAF44M
J0JR1ZO4ge3Te0joiqu5L13ehAUHY9dvPmQIPRqtbCob1/YSFCnCTB8P7UneDl3PiY2vz+AiP2B4
F2fmFrL0TBoagOwaMreZR79ImmvfMmYqVlcAiDf27QN7A/AzE68DbDB6HW18kshDgu5D3qt1MS9s
uXR15Ecoq4tWI1PG93HHouW8ggVleZcqCN+gkO90GM9+x18dN1Vme7OOmKikblh3hofI5hWw/hp3
bCqx9hgHjATx0dCHbc6KLgZjDS7DSt0niDKSnhS2yojwjMhaVhIS286AvVIZYwlLhwb8zJpOkR8J
ZqCvdUKSjRlkLVG06pfyWlvYFxX9ERYg7p2fJekwqjBwFMiEvlx7Rp5xAyUyWDRChGjwQJsK+vTX
nuECz5e+4dX6RAjK0htImXEB0xFDH741nxa/AR6mpH8nCqzOyuUV+C+upCFKmKsGVSVjgz46adwK
qBsCZAiyITg/Yu2a6OVSAwq2PNYG3zti+Ej6ViiNpKiuCwQ/U7jd0vQ68ZuzGs6sx6CZasj+UAuB
e4DVce1dvwCffiCiwgXIDiqa3XCacEaXSM8QgA0LeE1k/jcDp2BPuLpMRTueJNq2pC4Fixaducxh
WHqZzIyDJBrg3BKcZS7aqqk+r5HwM8zkwSSWh3q4yqAekIdxe3hm2HO86DfICa0MzQ9n7fEHfw4e
gfKd7Ugp5GuXCR3jZ/hQgDdw7IHxd4JhyP9a9l5qPfzoy2U0ujVBApYmFeYnA+TjZ13pWA+MT5DL
iuCWA7/UfN7BZv5zx/z4g/fkM/CBZ+W/ZufIn3kHA0Ih3zXO8G8Gf6Z5iFJxp7VC0iUbGb5aLZyk
XwUX7r0RrnkYdiLNG28ht4PtALddG8pYCEOuvTrfktMAgKCjb0uov6jVYSCNaiYJMtQ4U4fEuhDd
Q4JKQjYYsXUciodBMCUDB6ib9V1gPSz0G+iPHiUGzedfTGFjR8b2M4O3OkSK/A+L6gHXboiR1M4R
XLx6Mflny2HAA9xRg0cLEZ/L5PltuZUJup0gS3QXv5emrmIOeVvAFXH/O0gPsLuhbjKfO6YG6+EN
p5EQQjDUmSxMzCuwiHMm+TBJUhPfm78BRYAzXP8BpjKDddhOIakAbMDLrHTkehNKXlzCweQj0JwU
XCq4KPmoxmhWBbTtqqh2wfVC0oUyK2RJKPTU4DHcwrGVavKY0Qn/GFGaiD4iaxetOfXBu0BJTjkM
3pjPjcDK84s8vkldbTBRum2DhcDLvcIVRsdUF56/IY374ds8CKccOmJwjn9aUu97Zl88w/G03qHv
x6YHvZhtF6Pw7t8qQsSsZrZuLVywaZjtfH4M3OIpUTd+i24kHT/6DCYB9vHvE1SUH3bOOU7j3+pP
1YaYyTOBPjs0LQ72ln7md9/SLGSGFIikOQzOdW0uv8qo1jzDHMsDZ8C48gUU+mytGS5dn3apqyqu
dValLSqC39rFvwYtgZAqmgQPZatnkxfELuxvpJmtQMCp0U9qEPZx2h96pmgWnBIJVgV/aMzpzId2
ruN4TOedIXzBSn0hV/oH/5hJBc4DdOfGbwY7aKpa6n1SHzKnGWMM6LwEvHpR/vaQqv90Zh6apngY
z15Ii6L0pADLGvFvitiJLkHo1Xv10PyhGomYYYU61qH440WDbopg4odUtX1GiPTVcjEWPKk32CzP
4J4yv0KdH1bSWlfn2TPigrdXb9CB+aw3BU9uAuCcxpDWoW0B4hUqUlyUBIEz2l4RW3Cu3fi9p1KT
r+S/DBG9S7OIkLodftcoJNAtsLDBgpjj5sD8LlFJHJz5fPMX4j7QjHuC2uz5u47JWR+UgjoONjUo
zm+7v9LTtujcFZg7zw2QwVenvQpxCnZQSmR0R4aiDYAxKKcGSCZPwR3jZmEGSjF21s9bv95pX/9S
7nXwx4gDopq5YyOEKOp0SyjU6QHNvp/G4KIxkn56hzoSq1lJSdc4ibgQDtl5piq1rQPkaoltw5gC
wS1GgzV7ug71C6FObYZeA849GB5jufH72aXL6sJk/MKxHHYHFKY29S97IGMdKDPOVX3JtGT5Dc7v
gZ9+DwXMNhyi0EwMPDaorhV/ZSIpvxQqfzEB5lpH8CoY3Wno9Ti/gWueRQe0LNkUjGmEmiILJJ0X
g2ECbg+Y6K7qoYGPWzBwINtAIK051VQspv5tTQjHh3fmft08BMU7GJY/1lrIK+qjSHWhQTNmNOOS
XTSn5hq9xxhMJGIEGzgnt8CNIhyH2xJqIkA5dLUxrRJEd5xBZArQQ1Kq0VSbk9kHkXTOd4YfH6t5
5ZMD5erAQamI9NgqkLwCHaTrKDqozUYacJvj976rKhMEWR75QvoeYAcA9vGgXlAQa0zOvaWpjMup
faFiilqQx1bTgpmCsccAE6/ZlF7mqm/t4cm73xVv+N2FlwKRDpbMx2vaiThs2DGxyfq3I7BpsCN+
2jl6oeiLvKu/z3eMRAa1Vhys2MwTxZVwTMb250xV1kx8lvf3igWh89I8tBTZFvNyGdd/VTuB6hf8
YYTO3GTXqFGaWARTJnvDVEBUElicEMMcF3+QHAB43Mp9+0+KQYmIvoVo6RfxhaUMohCw7PA6wVPU
bx/NxLqdcGMG/4VbItWkCcHyqFzlLNK/eFfjRn5OqV9e0kOKhoNQFOJMAF0J7AU894j2hbAglINk
bgYs+0n6dduHOCPEloijhosFqSuTQ58OHoNHslB+9d/u0F04FrfyMUbCMhy/KChHjOwyWrLOAuA0
N4RS299igeiINksPX1K5UuyQIuSKaSJnDr3jhepkOqX244OKWTI3IKBSVlt8V+2P7YbTAu3yX/T+
V+GCf2Rt4imCHDn1/UfRjLTf0uvWKsVAEBHEx6L+vtU9eVXcQTMxH7C7XEZ/GEFOgI3v5TnEmdcG
0wGP3IRSO8S9r24cP+FUVPB6ptx6qdyH1yl3JAJyC8TRuf8i9hvi+TSsEDi2ZwOFC2zqNOdrOJGA
2UAd5Zg1QEaOiXjfXAmRvFE9DrPvgOGGRI9GmphN8MWUj/fJJuqaYOSKoXzqGY1XHeyfclWBtlkM
zvwj4NcDBwguIuMBmUuvEcDSYUIQfvmeS0pf23KvzHVSe8qi3kUCcj3sjrlf+4gP2Fu4xrA/2yFx
GSKmsTQKN8kfCiezRJuCMNAxHqIeylrsh0TmP8YxAci2wigvmpWUQMRdhTthytmJWOx7Fv9yr0Le
5l+6RNr8S+yb3LtFrExJjWj65yW0wMlWj+ECb5mmbkPdKZqWJiFs0w7RheSAoTd+iB6IAQj6ZazU
S4dIICGwBqn328vA34ds/vHvRz6EnKVT89DVi/DwLvAucY11P+GFOqTtRvhtv34lSCMgxZ3iQDZr
gIoW5edqpGyUCwH6Z8Z8VpFTrxdF5YiAxmk942x66QQI7Qv1ZF6MUpuEVXD4R92Beoh2i5faFO4e
IRV32rA7Eebg19eDdxcrJhz7wRiZVyN0rj4pK7YXUp2I5nTLYhROic2p9ddP2dGPHfrehdOzPxsz
ZUlsh6JqdSZsJBLjBjvJpvCGuQfM+ucZ1BB8YSffGqv3XT1Up3TfkUeMkQIvl5ngIsEtRi5NEXY2
mHBg/lC7Fjc7ZO5gyLTFGNUVpz8juJ6DMgfZam6SvXqiXFw8yLSiz/Or44wuPJaAxY6R/ePYvWBT
8M+FIpgW0iyfRusBrNxLPkGIEgobyLMSzbZhsJJ/kvUVpRi//ed9h7id5FOZFxhTMEMWxUgm583w
1B/KwWPNl+BRoVwguI4AI0AfJmewe/9EuNXGVf7KeEKJjElEglPamCRtuYCtoMiZYL7YMZn+1n80
3ddyItsSBNAvIgJvXkXjaYwQQuKFGCSER3j39XdtnbgRJ+ZoBgHdu7epysrMqs4x/3nG0Kt/+Rws
5L+LRvO89CbAcVgVb5Cy68zrFZVgv1Mp8WARArF01OpMj6Z7YAS7UfTmZQDQ59+TD52MZqne7uMG
Q+kqxcfaCROPcyHA6MyAZcOQPBk7IxYOk285JfNbO/dOm5QaoqgbfuzclX4OnOg3Hbjp70chlmMf
zSohZ70QJzi1Pt6UWS8DtAiIJcRq/yN4XTegtctyQmgDqt7/EKVaPRJ47Vl6JTwfwPD+NfPvt7Fp
sc8ORjlByqb1CnJG5uf42wKvoJG8hfQ92n7YZrTEhMcCYqvXYXa6X1cf5/ZHvv94lOcCL8q+1rar
sHoE9BUhQtYGE+7381CTzfbynf8CO85SQxM40qlVn8FrmlSJlu7FM+zN7bFjyMPnokLm8CDyI2Uq
g86N1W/vYTJgLHouCbHmjNwfNeF1/YkGkIUm1nZ9A5lsHRmuJOra1xXlETfhbpkA54gPOjPS4y0q
SyouSnSV9uNCe/nD60+X1U3lXslXD41b9zpM9eg/Iiuqpg5YTpOEPhhIwrEri9ZdQiKGZn5OGjos
oRT/uIzS7Ko3xrKbr+taxYgfr7I2uP35EY5KOm2RZ7QwAT1DRMpiXZs6Tyt1CFRds1nWky9fadcI
jpD1xVAXTIFW5tLNT61CDaZQ5ag2AlO/emvdRntVho9sbZ0Us4deyPlzC5/dDtjPtu4dUh99RCiU
WNwu/tQeuMY6SJFhDNQ7xttBaONFCbBixx+cdp+zYvUZ82xooUQtPycf+KIDssNtD+yE08ut7FA5
dGk+77pJHWs6NJceyhe2utBHEVPUDVk2v+ly5vAy/9CYSETAi3EkXno/feuBfPg8pNB+9aPSC/Yw
WHKhuk0X403/WtA/NihafPrDQKxCl7VHTq/hdnaUEagQpVges6Se3enWatHYfhbrqutIyzQC7E9L
n6uxw3U94HTr37PtCWtKdzsODROOLD51BJiderfo0i5WMy+mdLdYXXQccE3Fo1ZBI87jB1+i2rWm
lWpNmzGVJRy/fnqUDL0MX1azZcQzxScRBOpbY/1jUoRubzxZr9UzH9FD7/zvXEmVrT7eH81zbFCT
I92AkDwrbIzGKrFkyCU+HtoXmK8afmuBxqdjVAqnj2O+u4zAKN9Q5mJX2wl8wi9Ubk0NHsHC2RRI
Twu/7DXxVm9vS0DLzM2uXIG9eHbk71X4efKMuMaZ4apuPPLZRpT4pJat5PKtXWfRyraPYzNTjoH/
y5TnY9E6d7Ah8uXN+FAtVpPz9uX3gwjGfF215l9muSnJ5iUf5sA1Tmnno2wlvnor6L4RBBZD++pw
KdKb7oalBYb4RWdyTHB17tbtZbCIfwAP3YlzPTgoq4mMUsv6pn8cz79Q0Z9D0qg58G90nh0G86DQ
wPxNhtr9vr8d6Bb5X69k335s5liSoqchmWu1CT/43n4lmqd2qX+zYR47qR91v8sZg6Sc/1Lom3xc
GbbeqsnBsaIcaxdUzQF7h/oABwFS7kDO8rjsdvdDJ1DBFJu+C00b4rXibEysmutbfd5MdRLj9h3u
GQBUGdLjI//BjlUDmeu2iVngaOsnVFleFmP2USTUJx7BqIhj4oTBofFrejDxj7bfcJ5aIlKb6C/f
E61ED+hjV560nx2AaKWoLeCjkXpXDEv9y7YWFXaDbXzf6qGr6xuaf48nw0gRciypXHXZ4ZcTfWbT
u2YyWnVUDolK5JxaDggb+qkRxfmkh6lc2bwrw9Ex5DjED81Kk3cxNgnSekfbxlo242jZ3Q5OnHrg
/+XbSH+Ysh5b9ABrTIhF/Kj/WqzFo56h6dbas1/2Lm/Z9vxWu7/b+fTODjz929v2G/tOo+0fY1v4
wdfANMYEc3CiMSm6yV5DmTD3c2uUZkol7TDiTGXqxfpKYUkP3PtTw7UyopG2Zl4s9E8fuTjfXTbm
b8mqk5RqX5W0v/p3LQR2IpEoZjAGwqFdGqtDXMuhWmjw542jRgt/BvFKz6gP787D5amuQnCbxKp9
yRS5WwCsr4/yUvWsDUlsZqZglFJFFTq+q4j81jKt1OhE6QopNJq5suSY9dy8IvgCN26qh7Gxrq1G
ol6FmXcHsyv+DFhan8KtnH9bCsbufQbLb0DD7rnCwKKcHfHOqZ4U9/YvmcC6KLFuMN/z1eXbZZCo
JWLyzKoOB1pjLHu7f05AmuOI6XPt+MX7MkJw+jc/Nz3sHkJFhyOdfUcdkcX7x/lcvQ30xRrpslVT
opnMI/ZsfCuBPAkabf6VNAhKlafGtZbv2G7PtWMnMY/vnUc7PxB5ttHq6CiayDrRYyqNfUPiD8y1
wFRY/7nWl/GLKlxlJhFVKH7It7NZ657Wvp+tWnCfIuDJm9/O/eSrqzqnqX9iszc0wPKqYy//ca26
NZQX5UWUbmCc/ygUqDOe2re2gvjyrai8NKnDtEuxMtAY4P58FfEMVTwAypvR8lpZx/M+Q8a5iEXD
uOniWlX0KjMHyrzYseOCJBQKYOO/dc+Fslis5jR/SbRzb8Vy+uUWmQKuxqucCI79E1lYXCRmhyCN
SeNs+T47SrQdDFGhu2pPhufoyCliohfocbaLS3VsrrJmCBZ3II+fBvfO8fVPcDYXbn1sghAu3C5c
CKH/+BqGF+UgfCPxhb0dIWPRCXEarkyKf+7+h9gpXZ/Hq5FojX1JujFPV/d1hi1loUB5YeQmXYTr
RIzv3ys177Xcv50zLMxVBT6Ny7XlWX6zqK/vy6Xe0n5urdwt5XxQGhU7VLr0HB3K+VX7OZg40nZN
WpQ0g1dayfKtcahuNLDihBIxrOaVLj9vXnUX0Ai5n+hyFnDDene8yXgwVZZveestEasEM81pUT6g
VfQvxfK6c0JzpV1fvKIuFKvCnfC+Qk8c2EtETY1WvHhp5IZG2EEaXRoml/2O1saNbtvMuOKbPn/H
GLd3t3fC/zUCcBBpbPGPXUJ0Lz++wzXTU9GktohEc7CnYWF279DuXHisCO5IH3Bsc/PqrkmX+WiY
w22syMw7Q2pMd23kGiffVyT8yA1Pg0tPvvB5e/tPNXPLljFWTxQggYZ8T9fOmWbqRxelqNTM/eB0
zr+dg6e0vhlNtiP2IuwKVJpbhNXWw27q6b3rtg5p5XCgQ14xO1ClJQSYKX5Q69+2zz/ACFMRiTCR
a5kHuSLAqn74KA3PlRx5f6QxXPX0mVbPqoA7ARnjU//Sz/+7t1OYmVXzRyqpEbgglYdzY6MF+eVN
XNJJzObsHuEuu3pipk4pY+5lJmXgpNzxVaId8OnCK112H8YG3DrFDMF0L7ELzvuL6rEFYZ9Ua6Ov
gGPJe1OF6r0egJYTH5JFN9DZyR06eBDxSp9DSh6ePdRL/TvH8wCoWUeZf6n3U69YFdZHud6krFYV
3Wvy/97d2ggrQ440cWwVmk6LYvVAYrntzveN00DEuY+FtqsZMvVLibQDDXUeacY6Nb3/1me3OClv
Hs38b0Obi/34OtPh4Wxa3BqSAG9dSrV0eW9kGvs4PU2PxElakMXrKX3TLT7r0qo5CZKmxcHLV/WO
lnkhHo7sny8mDdOJ8m8qiJ9/Zdjx+sspTM1Ep3T7vqfqJEN0VijhE8Buz5JO+KBRiSt7dzMr9CxB
Cq5o7nb4WAPxNakTS0b7WfYkSj8N9C9oUBw938kcBdKF33b+1a8su+eZIzrYAihiz/mShuRPzTGm
8+YQWVRfQdcmj5K+JNrFjkCjdenZf/GqnnL5jODoGIdoMtGbdKhRDIUWAxsd4NlCjPNFV0kAny9V
86NlVyKfHxVH60K8pCPUKI+JfbiD+8s1tNDmC1XVol3K4xJFagarsKj/JqPUMEgJQ89CRwVWQHkf
72dggE1zvWjTXO/Gesb7FP+UFkbWthIZThSxVl1/ivX/spLsy268FHgrefahBGlhD6F+F7Gvt/zU
LLo96T6+nOrtfHBTaWhv5y4d++lFLe2rwueXjfHiZd3NyydHDDSe3/w8Fs+arEnphoS+s+9c3h5O
zVLzYVMIui6LpGuvz05NCe2Zvf/8Sw5GrxUtS1XaHlf3msuVn59ho1/FupiYTLcqi77G4hUZbNcJ
k/U00IjcqRKe68tKJ5fwdB0PQWtv0ksuwlMmgLadTsqler6T7+gm0KT6Cw8r373+lGzXqfgYH2f6
ZK3G62o4sQ7VSxuBrNR//vAko9ywAn/byIHNixVeuLbpixNOJz0oLadLI9veidx8JYeVec87bTg0
TO442cBq49WCaYl3hjD+7YDl22RjPXzfurnZ/O4+0mj9xjLaY+4Jfvrs127t0yQ4d7CL0LLQx4el
KL0zUmw/SNqnK/PXvSc4mJvQi0q2lYpTpYrFTTNAN/cu1XoX+s2lgppnrXvSn7D/Qmh2dW3G0PwN
ym/rZO9iHWGpePKC0Odg+Vrool9FGrqNjW0YuVyPKbYcJRXrRtBjulHfjM3PdMvtC9lp4TRG9IDF
my0P3kZwnSWnIc0ZZ6dHyTcV6Pu9c8o3E73zzC0EwErOqVWiL0pPLdV9XnIZGro3Jx8lYPIgb3fQ
SNra1wxBO5/KfZwC5Ear+kMaqaYhJBM3d2lgzzFH5ULTABUu3eVgLvfMc/YPSfw1zo+MWrLUl8ay
Sk/cGllgee5qkicWwczk4ToIWuGOX0UTuFjVRybzjisPxfrTb6dbjGJsUVCk2t/STU/tXOa+ycaL
sZxvwQhmm6Yek6ZhBVaHyrGvP+F01dytbjK7FNegScelGPLJgy3gD8AI6bzM3p+cFqoBGvCd4DtB
PVXEEl56ihJM9nokHxfccsH1qbGqJy03zXaErFNiH9hDi71be/6dCg5nOuM+KD7nx2Zm6GCWU/x1
UdPshLzOY3qKaDQdxMz/JpIkZ+YyVKyai0Eov+84WjM/onpccERS3NnCz6OdebdyHcVsxkDnwRtw
S9g9Ti4659D0L8yJidOlf53txm4xPTVaz6HkuVhdft2cEwBJMJsPkY4kbdonbZ6j49jFcWLJDKXj
RNuEzroCgiJMUV77fmOSCLpqXgzPMTQQNHmPpcvj7ZdnHgTDH9Sy1K5+ZFAgTNl+UaMKNS5vvo1K
xfmQ0jSIKP/70U5g54IDe6X+uTKpHxcIdPpsReue2wlHYlL+IqRpy0dpHozUoZf7BzTBmVG1+tq/
br8lrBqECNDdwO1tDtn6E7pitWsNUT19rz+BhkbRKpk4F65c51R92sArL6fiudmu2h9f75UntyoR
q8mmM9+BfHXnpCr0VnGiF6Jmh3RSM3Kns6z7u/ROwM1EIRMEPManFCLh+NKUI9bXH5PW76W+/bxL
o0vC+MifQYUv2+CPBggN9gz2YDdkQmXbZL88TMrX9jHKvNDgdDVjyrbsxssvsnTljh6jckuWGNkj
KVUeoV/C8pvGBIetuRLgrD92zb1cFP5y74SMYt3+i7FEVStBmM6k4h8GhXVrMaLsbi27nE1sJEnf
vNMSJoRousJ0hU6xDpLhf/mSc43jbfCQC4G2z7rTYvXtpLBOf+M7Waz+ElWJ9AzGgUc+OLiF83b7
KPXzjO4Rh6UwtmwxINIoGubXeRf0bYtUfd3z//tPYLy2l9/boP9GhowfX6vO2kx+92BDpBmEa2C0
jt23LWLL9pB2elRwda0kyiFU5QWgObglt4vD0eVxQgF6xU42UztuyhhCGJRovSRoAqZSfTFOyuAw
3mwfnXQLygrcPoq7HZfc99dVB7/QnONefdIi8VLZQuTXWOyPx7yosGqUWGzXbXpYSt9C0x0v2+fm
6evyhfKom94AIIICeQ2tRDiD7QvR48uPt68a4ue6is+FjI0j94Poru2Gqd35nSVW5VIn+SkInccq
JOvZaiAGZdmqLWQfNyHRSaUqWfLS7+QnZkf2zZFjEJZ4JYNlW+hY34aNzowfhFSnpDIrLxIegkiF
WdhxAgI3OrO52aJEhuKozEzAwk0Fov61/jCbgz0CtCoGIx5uVRui3RCAL7uO7Zf72d688JmGuW8H
ZpGaKh9n+em6a3sN3xclp2d1zngzFgNkJ9FhHx1jR6HdFd4Yk6pPFBi++ZdZDofP7RddPb+W/rEv
sLM3nWzRt4rvXXbXe+s1/wtjdHT4C5TGtgZ7cwNswbT4Cl90ffSZzYBlanBszMJxMEFweCA8WGVs
7eu6sWmEh7iKexcD8bwHkvesHfuivqdCkj44jcMAfpadpqfg92MsEjSKB4K5YNLD3OcYr0OU3YLk
HqXGYdAY9lHmU/n71sdg+QXtzcxYgOQbrFkEQd5zHR43NfFykpkXZBKON+PIMrixrq5KsZdfXnv+
ObjM9Qcdzy8t+EJrM56vqvuxBmmcs1ipjRI5abfgNRJ27vyPwP5D2+pWqgGgj8k2TH1eDoNCz3Px
D+Nd8zrmtlR6t62kW2kP+zDQbv4zZKjUOZMPhQfEN27kIeBpn95OvaV+fBKD+jI+yJGuzbAnUwrZ
6wrNjLex1tPmIc4pwSwYZdY49MQ67mg0G5wkwyokUdSyLRXb8vbxZFcv9bQum5QT7ZVDvEv8nZxa
aqaCH8PZ9BCCABlCOvBABRkEvbtUKRyaOql8Hl9ZXLjZeVe5gqbzzzFi3k0ny/OuiawtjNTx3vp/
UCez4opIv0oewsK0rh51ji/dFQoufAH2X721+c4ME31uBfXDpwqZHdB1YF61zLu5E5HjR6x7uzh9
/nWdyRNkL22D0lkp0bPTCNef11ePDcS+XtzE1pR/vsB5TumKiIqpjmlXxKKKPLl8qzg6KST2C/nO
fqwQIAQT0lyHNl6b1R+GnR+dxLWJpksGtQhwizjcDfLl5deAVyCeWxMC2stQNQEHJYLymVWduU3C
bNTW+cNgl2BeIf4wqxAnU8Zq13wClJSvQ4JWendogHrGErm1inyX/Ykh3gd7i3sn5PilP7M6a8ZZ
HfZfQwqq3NQPVQdmOfNm8+hpClajrrHrSjmcIT3X6NcBo0exBt8XoxO2y8v37Q1817z/U1nomvS/
AzTQvn1HLDyVj+77HAF5H+rDMnpKibssfuwAnmcnyMLCAfUIfg+J5rb3QFz5OG+azx9dyMy5v6dl
LwC5sCDqn1/PHWJMYiZqH+eODZVz7w+Did7zh0IhcazaoyNy7OG6fURj9pLQs3zVh3Y+dESMgQPt
46sH0CsQWBM3vswH6alEoxFSjQrIFtJHvhUHQQN6e5y9jdCxnY7Lt3mOcJBsiviE2iQnFaURJ9ci
l/ix4SOEA7GOgRCe/4Kt9FXFoYKLf9efyYDkzDEbjujSo5EcpN+wJ0JzO8benEKnj09+GETkAQ7Q
IbhuW7cPiB3QKWeH0IjTFrufiTK17ps9Xgs957jScCvEFupIwTaiEnCoUgcpXrvkKGRmF79wAnl2
Lz/e1vlDC0r1XfvenvQfP5fKpSmtC5nx3lEUiiH1ldTjEpC58F/zk8l7lP6CziXGWsHv6gdOQsIW
lylwqPvEUES69fcfk9kizkrDe9vucSyET6kDqZ7hTIpVtz1pVvoDsXVV1tJR9anUVAG0HZaalzeu
Dr3f1hm8qDHOvlwcbm5N52L7iak4ynDvB9m+nEaLGZM55enCruzviXPkT7NoAFBD8dG0BqWtu2uy
UtOIjO8vlYh1c+sG6M6u7gU2TMfYAu3aJZwWlLgzJmbACvGV9ZiGi7s0Eh+a2PTX/WdRsLaBul5r
h/120plnawceRzi0O3+z283mpEUvRe16ZxMk4o4KD5BGmBxxPpAEdc/Rqn39XI/yUEcwxV5+dIwP
++bPPtc5rbuHQSq+9AR7GYLpFAUkYRec5n2egaQIY4OlzznOTkPiNE0tmpC/YVhQAAxF/9vgHl/H
k9Gx72aufNniuc1nJqLJtmAZ/DgHMJviKD91+h37ueH5dfl5/scTqyPUvrQf7RScTqMYUHAjqfvd
S7qxbVOB3togh0hxw32fX1fDzSza2rRALpeBACA7BWnYpF8vmoPwQRUHzwdS43BaS8bibEuJ+dhX
/l9/FP5tvzJysgSH0Luewjld4TBzOfuV5a1sGkUaAS1Z1GFV6SlT2mJ4Htn2Slj1tR8fF83sVBgS
Nk+hBz5TQUr0spxmXrKdbCkC5wJ2QsFzo42RaCQRgIxlCHoEP8fZOdQGczplIizsOrt/Fiu1BjGX
7g89AEbAUgLokugpXHlGuGkrsK8wJvlS52qCQ+skXlSuN4l9Pjg5Zqdqn86mbGve3TnnVJH21eNM
QCkwWu/rmUctPZ2HApGT2vGhXmnMhDfQAvjfQMH090DxHa5qMjoN8lM4jR3SibhrTkZbk5hZ3KsM
4zL4HYiMCCOGt65aokehibabzyiiMVlT6X/uW2x8qLTlqxBfHsL36PeTx2yJ7UTbQcBmPADQ13+b
unJmr+RBZuu52eTaDFNrHFCnTd/RJZRZT6rPTQcqdRdy4WdtvyRH4Qh13DsCApwOP2xtGSELh97k
e7e3nTyxZZKE8Gk7cOZPPc+sgtlJd1fl2KHRD7mHXKoVvgXi7UDVpfepID+pLj9yQ+dHOwiUG/tX
Bg2IQMXu1k6IyjE+tQOkAYLW+QjwJNSJlhodzuD1g0e7WdLpj4/UvHdzyEWoLE+O+fISSjF6Nz/M
vzWYSNtxNAiv3BowuvUA2PJqGunSueqz0iv8u2Wiwvvh89LdxalGvjPpwAvldZm3UjutVvSpNGRq
erzZljtU0/4705NGry+tR2ExM6mIlRgkNY1s/VBHw2n9QgsDAvSrjT23ja/EMNnQ5EWz8lBcTSwa
PE0nI3Nh8YcOBoiTFxrEZoWoVhalyqUFoZbcdWxJXFIhxvFJgAA5iGSEqZBDicBbgfYEKqnwv+B1
7B61uLME0hBfvQwwnd3sq8DBELcBqLewiE/88S6D3SzX+x2tB3bNgS7o1eTj5VjN9HYqIvsYV8Qq
cvPC/8yqZnVYhWo6Ysgt89GUvgOB8IWWlnjnnfy691zf7q9UfvvgU8+6+dxhcMGf4lDe/UPWunzd
yBJ1AHxYjPmP9Nf5Pd2etB6jIlr5Kysh548Zn4lWmZon+5B9zFvP4H4QXDS0C2WSYIfOM6TPaAcZ
TqjJiFnRqvzgOYZI+YwKJA3PCJGj6Exd1AVu8Bz8FnmJIq+tQaS/Bdka12Pt9zHXU6KBMjJJaJwT
KCLpkRbGSk2s2tLVe7GysugxQW0m48LkHc8DOO6/xz5iIZy89YRRnnLqHyFrcNH4b0BiqWGFA3wt
Hx3a67fVa/pr876ks+suXgWspR9K0fzX82fyBbntJPTL5JhS6u/fQY/1i0zh+Fr4d6/hKfyFRzzg
6AZC2UucjKvSFQhccMHblL4sFd7FKUq6HJo27wIQw0+UCFBtloZAiDLCbZyYqXXyMUd7rE+6ZqnL
nXxA0CGeLGfSzVDnJVy/NHA0dHQ4B9F8on/+eXztfk5fGKt8/8OpLa6efxulhnKXUxUBqi6RvUIm
2IL5KB3jxI/KE4vY4fw41OZWveS057BnBU+L0VYh6zyVMcGgpR/oKDQBChvQAryEkG0UwIL1/HTX
FMkK4bV2eb2hNojw0IWhupVJezF1H3UmNO/kszlcPFXfI2jb1Ye9PADC909IkBIN3yZELpFjlGit
iYHKq2GpfivfKudIea+NjnFqrqeT12McoDzdrjugTMlWGH5FQ7X75qOqMQuXrEwl7wFe8sps+ESr
vnh73sv9XN5EsRUJyqRMvOuoEDiLW8NllHqhUlNFoOw6ntbd7LQ49S6b+5jZdWc9Colk45BTfv5t
FbqpgTfE93VtqccbaapEJFl4WQ1l8vthOpyBO0Wsu0KBWfyXS0BpY5wph6gDcOx0vc62t6p/OatM
rHW7VGVKtq5wrWPtPLQIcGH2M3DYugbTPe6rj9BFPDs67SPNmTd9v+FYTsqGZxOeVWnl38gOJQ/H
TROEuxK2Ks6lJLQQPSnC+/pv+3KUM4P2ofYx6V3KeTt0cqWnqCP6Ea+7dtDLSI/y+bnls26FpgPW
0gKeel8RZnBgVPp+pJRr+qzUrTFButdcZVbqUTzgnevpKzMUBwFpRW/rW8/P0rI9ugn0x4k1Ex8p
ftmdQxN1abBmNDCdOfZMa1Gs5Ll3aaBCm6uxrr6Ff7cmiQnwMYBYTvrHZfqDTI/jVR/YMS3ohDVY
D9yj8QZrXGc4Ty74oq85KpwfEuVjjsvAyyYXbsdHHGeharxfR2G43VoKwgClk/v8Ac3eHH7bWP3d
s3u4xqt8B/QiILA1KzwhUBLvAuOLL6FcPb3Py0y1eWRvmqs7bz374KdBOI/5k58SUTC+hCOia3IF
/CggCI2P/QdvTQjEfuxYlhUHH8/zGAoBCB45A879zKw4PakzSVnZETrPfdUlXzOzseOO/eIoo9o+
2PRlluPiSEDgML914TiXN15revSGkq86kuhA9hhCRVVzG1VDYf4kpLwcK9CIAKCA3Mq38qIXVlxY
GWpkoULzbE66IlDfLUQS9Qky0l8B30u8Pq1F/XUFhX+sAZjjgfcRKO+fYLmrLCEOWzXFd3+l9FXv
+rZQnrpVtp3fTqn7/MrHp+Zv7uV8gQjVi/3VvVXs/3VOU44vdBPdSbxSuResOCUPU9wGuMqtb60e
1VeV+58ut7Jq5kfpNiL/8DIo/DvOQ8lrAPBy3PySEN3qk2X1LDZbVYGHwtbiNAUTsxQtH93XZyEO
rWgTsa9u+nlFelizuMforx37+IsHfQXv4cz3hKCoHipBOdunhoGWZTPf9XIo3fWV1kSaDsfsdJ6I
xE2WvxygGWJ+88im4tey0/vQP6iisL325yYEWKCzAIWFUS+OQFGiil8csGGAOVHqMpU9Y27fwvs1
lJvT0Jl1F9IUHZtiEGf9+V4BrSkgDHYhxbhRbF1aYUIsL61Ff9s1gy7z9nnmi4AoFsDi8QasswNs
u47Te05FySDt7urmoaD6e6vOOUOj0VhL0JGZ3U6dKjZs3rMf32dGw8uTdEW6Dysws43KHh9RydXE
Td6kcIU0qEyOmZtxlYagUZF2nRZcuQPWMi5OA4yGiSfWMUQhqJAuLT+EUuJoCZLg8fqaGvKFxhSc
5XFbQXTPMV9Y/FkiYfTae0dB+vCNAqrAmsyW9/qtL2oSNKGHWgZTSYTlTzH3FenO1NSg5E1UzoEr
H0zImFbxTnKU/n4r8WRYm51CoSfxE6DlYMYWKHYcYB7LfyFcNbWtp2ewxxKv/juKJ0DXGnkGNxRI
A56xn9El8CoWMIoiklOTHVJJPYPfxqOyP8JUKVDbxcXr0yLY1tY8k1A0VGXEAO3sRxpcl620s6s2
40V1gaLEd4wNGJhRYjqePKUXIAWIbT9MvN1Gj1YCi50h3ClEvqh1dW45r0mckun81Fojp5KA4kIg
1cOLX+/7oTQsnKBCcmGkmDFU3e2aohVhmJNhWf3t3vYUGeX5F4Pt/x6umWprPP+Xql213CpV0LXj
5zWGAIPjralEWUSUDHbWa+X3odhRyBUajKwDa275DQuITpVzWLostVwA+u9xllZa9HYwbXRqqyx1
ih8rtOrnoOhgDic8m9hP5PPuaXDtr3uPSaw4ExpDqGw4+Cnv4T1cs4R1CJ/NXf3et+ctpDpzLmKq
qYqncR4odnwNhaiPUiFafjM/CU1Y0LYYSyzbe5ad498Pmu4nE1K8IuxMoPeqnx+F8ACK1sR13sfz
arK1GxZ6Rt3RGwBuyXtV3Ql0IXwd2dj/TjXBEADPPCyC5tW+P1EJVfFNv8STo+kLuzmds/h8rhul
HxfyeXzUE+808hpMn4PE40aCQ5CRqN2hu7CrRKwOEwo39PBrDIPALMgEIYFUZ+HIfXmMbqGUmpb8
qRbdZUZ/1ftxcQgiXOD2CksQ/C+K73AqkMEjkl0IgAq9bKfY+fkJsCSRal3uCAEIoddzkMOB0cb2
j1S2ePNk20vMy26yJmlCQd4GxIrLxauQfpsb464vnfiKjvIOlXTaT/9954C/mZeTw6WkU+lLjsj3
EWFxohJDyZq7sXZ3cZi5AXSUaNtOlHoEHKH8eiqA9rmlxroZOGgDU6dYpagfwehXIP+6ebNqTVSZ
lxhM0ucO1kXQ+78AB9N6oQfjGMeSMLicaj8q2zqbIUEx8o5twcaBLJrplZDm5u5Tx7QuhzcPOsyY
a19fMcXCUO3IbOpZg25rlG+yK2usXuccuyGtccBf9p3nP77QbcaBkleQWJ0HpVlaahICIJNtnKyl
LpUX94BvFpsgPsktMmgr170hu6k+wW+OMfRh+ZmIMpvqqYJ6pvZ5rZXEWioULRzgbvKdeKMeCEKT
VI24Js73M90rn4Khrp6ZlRrlPaLSqoDrAupI5KKl7CMoOLakCD8HFivNohLW6HYsHxTriPMvlYIo
g10eJOf1d5RoneShJYZC5ZtKLPXdJNLChIDPr5hfmUbhU1z5vFa+yQgD+n+9VjbDDNX6vH5f1R4j
/PA1xsjQS6XPwielNaqFupSmIFpHqzWdNKLUnPEFIrMgPSXLNazrwD1Y9MPSEvglVi1wYbqyMP0N
ieMB5ixFTr6e6WzvoZDVYgakce9fSO2d4sID8hohe8Oxnn1Gok3fcWGjK5YVFydcm5fRP27lxG81
TGy/mJR0OPedwhAf+9OtPKE0KVaWg4UCKRAIqaNX5JtR+Q91xflGSnBhYxe9WbeSV928K7s0YshC
BLaKfwMer+6wGu6HNtnuIr7bzbBtBBn9tC7UimUC2K7spqexDcL8ACNsmMXOTbxshrYVdxs4JsVO
KB6tz61Jx4sCc9yfVhAG/KqEXGvilXIhlLWPgM1l16CrdxSy2Doe1CRbOwVRQhS+tbKJRdaLOOCa
Uncg7Rm/fQAxOM+gPV1DUoq0TJqYV8XOyW5KRL4uL8ZAvA1f9LanmruVf27TPYlZVfy+lrCMZLez
XX8+8Pjnzo7YaFGyjD0RnyxX2cxMANVNtcdWcqqi1s1uP1ZxqbdBOlKa6cJkkUS923AswvjDi8KD
YOIQPhG3qBRthrdTubh+k2UF5pgZ3UdOM9TOIbDuTWeJUMCsQ3sGk05gup7OrTyZ4EQCIF1wmAUY
LT2V3IqxpR6i/dEfKOov/92KPxG9RrtxeiRrg3cqF+2ldgP4RHg+IqRFKCz9Vn/FJh4x7YWKi0BI
hiADus9UWNo2rGV06uoAoA7i5TT3Y71Ax48AWwSdmCdrkroRE9OfZrN5cB7aBaUYAf8cElNJsiYY
ytNQhbH9hWJnqcfSdApA3YbFh+Reo714CKyJ6ayIfYhcibf+ICQo0mJma80yx9CNL1W9HGqb4a9r
P4cQ4GA04KRKKavy08yAosq2c2UZovTxQV0lfV2F338m6nO3wbtmsJilNYZyXQUhY1NeiWWm5n7u
2MgT3Bgkv39vL3ZsD+aeYCTR8/uuT8hhAKHuyVRlN1Smu2z0UhLbVrVmM1upkGj4V5x5A52tyB2V
RwZtGw3zvJ4+tXxP+jdyu6Kb8Pu0oRpHujdcoI4ShqmAaGhK4utgolnBqFWTKPPbLu4aZq8HuBzU
LZKelwvzelh78tF95G1BruPl8Al4T7ep7SbMVe+y1YQd4++J7W/1v5Td5rG71ZE3nPkyi12Ouf7L
/gFXAfMMeAif01XbkicqezY7Rf5snC+RLGC77VsTu7HOXY6P/ypa64FhWInKaWT2kAKk7D9I2jtc
UXk70LdpP7vv2z7tOhNElxZ1WIE5lp9KH9j3h7ZYsr6bYUOlDVmBUs+1XOyS7FQzcwXHSzSpYyAo
76Bv7WSUVEm/lF5ZFZ3rv0Sf4Q/kaXwvZ/HniRuQHSSuiZ4agdO9IyZWD5n09dKO5q/6iziJBAjL
6ipe4apGm+jcK/bz/SfL6WvvUblVct3rqSJvy/dLdbZrsem1fFqdUsQBklNo+iqXkVqGsvgN+Z1S
pNA9YXFXjgF8CgkvctNJ+QFRYAY+WeZrCtKydvl5H5KHXF0tyk+J2TffW8AlRs6iXeqxBsBwQS0M
m7XlnPgWb1QWPW0yO0cI8QVW+BfEldPQ+lJTUHavwSS3g6TYkzxLw4kFddP7379K4qZHDLNOIQos
8kXvVFE0sTbyzXNvtasufkm2NVOtluolx9AOC1FPwhfR8jk0pRH/ITRImbJT/Cv9OPADeST1V22F
awXaUOCWt9BaDJbO68zH0YfTV3XmLf5IsR0gRCKqGIFDvtJot1RPdWlY+0eSFNVyvOxE6P5XLOul
1lWOUhW1MWZbvti2ITm9vpJfBM7Whc7g2f8q4OYpObSyRAbrdi5e67fJA1tmr75VTSSbWwEln14n
ZQd/LdEsvN+R1DyvbXdrIx9esQ8Gv0q0Kp6c7UP5N7wXoSsRE7bUpSWb+qojcTKuk9aqgow1VpxI
xbcBJUP+qS+kYAcdqLWtX14L9Q2/9osywoTQBu3zziwVAW2gnZ44//NyLQcaOmPenznmDMJcJY1P
6nd4id+xcnfNxaZmvG8S0eGuln3d1PbxqpZoO7yK5VPzUsEaFD3th8WKv5VP7+vXZUsZ7T3UUTUE
lbmoreCZFUfJ1rNXtLReT9Pb6NaavC5q78coaWbNTy/Ro/yoFbgIQSUv/tlu3AjT9l49vetXpS3i
y6HzqMxbxZ8cujAfKxy3+Py9654NslNx8CS8G3P60LGSkLBzYTSKOfep2fTmKz3bVBeWm6/bRIa3
ADGbhejLB+Z4bVwqxWEQbJANMe/47RT7ouduoVtk1aVgAvi1++Wj5HjBCutSmcwK3V8ktY/zV4oL
0kJZJJeJ1lMluDD5MQLZnFU0Dmmffnz4K31BORciCAL/WJ1sLmEHScV6o0br1/T7UgFPbaycGAgC
jdkx2tZPr/PXO+u4UJlTOy0NSl2twaN8pcQEOAwSjl1ypasjk7LqvBsKvYPA5ACiBqFn1hZozl8q
d+ZI3p+x494p0l+cDgJuMFWP8DGwYaHD8a9IJVL/pszoXdAnne8+y1opVYuzSxzY/OkGb4Fe+ly9
vmV/gEXwp4p7CvDu5HXp3A9fvbLDPDrnKOw7QhfRMW5FFC6WiMzl/I+l+1pOJVmiAPpFRODNK947
gRB6IQYh4b3n6+8qzo1RaHQkuru6TNqdO4OX6Xx73fZjvPvSDbOZlMIoymHkfCwxuDidwXbvwavR
EwdaOJEPUisEzXUE2/QeKkJsRpCA4XyU65AY9KdQKnP8NJODriCG+U8LXguw+g34L/js0BcbCcG+
HUWVqG7sZ9vOaYSAp7ADua5QA8Fxf87IJo0X3XU1gxpDL1SNM7XcQm5RjHxMenhM7NMnimYphiWE
/WD5Kj2BD5eFeX/bXgwSCsp4OgBDev3+bS4YqgK7vx9exd3AM1K2UsNq3GFNoRIuteh/13Q5ARfo
+WC1s3N/cbfN038etNsWji+lpCXTsZvlAs9i/tpfZsq7bsYV/OCfaytT1aC8kqtKqGsWcJlF7Bad
sUFmOcFaHwRimiymOxVthcjPDVNGI7uvYERXvNU+ty48+/pDq4JXOdE5luZt/dgfTR0we9Ghvnen
SiBh6T118L5X1qn8vk0dBMoojJfFhSqhhwhjqhP/i3wkew5O9bFoTOqLbjTLf9r/ZQVrZjlVYb1J
d/mL3+SuZrEdl6TQYwH7ho6K9SsMCdOknGaNBlaM8+8rXdl8zHucBVRIu87xW5ypExklQfSatuam
m8DFeiruaJz+rvuAzxmYdX3GgV9zFX9cwSt8+lXsWrnAdKRoIP1WbXjPFB3SeYsRiNvumo9Mb12M
l53k8ARhFC+uxhElmqiwu0dS6QOFjBJpbd+YMIwt5OdKNgvndlRNWjf5uYqW4/8t+GdFZOlWXMDj
VTj2p+nP+39bgdqC2X+V0c6sIf41wJIbXOK2LoctMVjMDtDGf3HLNDh1t4pnJDZHCFFEUTrz30df
JvoHvjd0c+mCCGvv3hajQl0pKrX57DJXxeyZlHLRd8jaIg6H6/jn/CjjOqVenj/nr1h700gmilcH
iPE4nQ8txXARL60+MgzBe+EyWvaedAOMtnDg0Aiy/1mu9Oetu/p51bZ1fT7K81J5XX+IclY25Zya
w872Xl185Jblu0aamu71dkdCgvExmMunMRTGiZtdfusev3Oc0VX5Dkni9sqUfy8fGcFQFUGYKrNN
vD6NaysxXRRf1f33/dsc22X157ryqM5dwdoF2dgT6kaY8mhW2L8fOsaT/L11k9t69L8FjHNUR6zm
Ybaf5zfjc5Af9mk63Vhpc1bcvyByS8c2QZr52bfj6BSa+35Mud6AQmmnGrFpYmR4GeGKpZ3qSZsi
4fZ97KEfSX5ee3u8PnNt7gdxWZTKNteM/k74NsNlpoBp6nEp3L9vH9v6Ap8ljnwRa46v/GjlCVkF
zIRwB8R+XdnIFs1rD0VIEx5yYT/chEYqXB6xZE3sYBCLiw9Fil17aZA9VjEdBqY+WoF59ibta3K1
RuluToXEo579kFk9IVjvKeEqZOALpeX7uT6+NTjen0wLwgta7ifS4tMpZP1vrahDwZzwpKC0xyor
VOBnUIBoVT2e0QwdU+15adl6oqY55Y81xLJNbbpVW24KYM6Pv+WlJH4ONaZwOFlN6DVkL49RwZBo
q5ner/N4ZXJHcl+4y2X29T+tooIEXUmUN52lHtKjl6CZMOcoMmnMv6/Da2vPdxk8Fs37d3SIQsd+
kk+Xw+7uiKHfB2cI0BcTxa66+hS4XQ4e0rJvKrbsQL6KZ8Ij47J2B4nqrXZrrgbpyrwfhPiioD1e
O17TfOUj830uzpuYXgsM2eK1vv/bRonNVDczi2nAKwGQT/YiaUiu6tKP7ZUYSzehGQAOOKosPVVJ
vV9xrPki/IlrTFu14AgdfgECniP+3Gle46OGkAmnAjpVwGVR53xvhrkiR0t0R5gYxJzbthQTHM15
AFzCjORqNlHZWDTNLxiY8Bbcz2BhoSD/mbRSydIaJzj25s9YrHiTxXbB/g0vCva3p73h9n0pxM1X
dnjJ5Z+9dGv+34M6n2/zp1ny81RjOiDlQBoNSkl8kHDF28+zF+9dJNsHD6QHueZiKKLRmveJpPPn
qrtvX7rxYWZfSz6wceVXmBJi+fRvbvTI5u+/zyG5eOpchBI/FJvzHNXejl4jijNXO4zjw1Solca9
tkfQpBs4NcL9YqWFq7JqlbtIjOrzBiXUJ7LvuKGr9FQcj3PQ6GWsOGruvre91TEY1OiULuvW6ljJ
AmN1b7saFrzDrey4MJGq+30hbSpuLB70t2zDgq6zHmkEGwmP4b116060l+g+isnPe//68AKJQzE3
2vZUWdcnYvFw1ILiw0VhW90tKvT0bUDJngbrpXvVJvgBFoWdhMS5FH2WUjnssVqlFNdC4qnyavD1
wGCbRepb9Ccf28pJOgIoucFOkOBfKpkrh6Kz/Mx0Tur3tWrK3/+uz3yGvbdiD5zyq0UxvijkBC/1
fnK3RdHdLsw/7p2GEoviGY1xKr/QT2tbvFwLcXRtq+Z53vrnqqwZbjzC2zDqM5sykP/mWkg+C/u/
5HIU6yQ3FTt8q6hZQ8K/ZG+On0V90bLElmUFR0MKw8ZcyIFlp4r5ncOPSUPRfupTy/ZXWV2+EoTM
336W0IqoCDr+rJ3682Upk0DT/EaQie2vm7iXNg2FIN5Hg5ivUyk+eIBfZQaJS/cZa6RVc6qWHbBa
ilmJkSHGRFxEdyj+/B4o4K5ud6uiPxkpq3c9N0Mv5eDmhHI/6SP4xdXfjre9HSz6SADgizb95YBw
Qjq9Vr+7KYdsRFuRf7pz+gSb2s6OMGCKJJYDJNuAQbtP0BPG77/0iuifowY/ZwxTYYHTMCJ8N+nD
o3m0ZMYSknwzFAvYfctJaJP83OEECuUloS5CJv7NdHT4ZlaLF0CVdIQfE2OWqRnMhnzPZrgU6VHm
9t/hK95CVbjl7h9iXUbA8XOitekH8/GCBEQ7oco8Xl9/asKX/4YpbqZylUeNEGyfHcXkZ/K/yeex
buIi+bv4yq8q+lAcgTXjd9VZFBAzlDLN+XQjfpO/jXPNGCqBuZzADZNlezEUbbGs8cat92zOo+1c
fVVSxlnFBNJeKhffVBVBya/1T9I5oUfGuvv6L/AxyXEptbvj6wW0qEe/Y8fqRhWJqHdcXbFQaSFD
TNreOlqnCic0UmdiprrC/PSzJN2+t7HK1ZnpqOcZpDgIKcAFYo4pWE22or2k61iU38le5qSgRJGK
uLDwxXA3qTeSPfc/14Mr5a1L+/attujuQ3j98nP6SX7nlN9eETPr3VFYKBHv7cjHYZqrkikJb9vU
s0gD1BSCr+AIetD8WcqhnREl+lmO4u2cumMBljp+yMqzmGxCPoCiAhtcRH81v8KtAFg7i8wC8CRT
EulHK8ozXC1Kj1OxNek5UJGgPsqhE8efOeFZ3lnRqc7rK1uZt+M9f75Ivl/vxf0nf+5FdX7dS6xo
8jj9l/07npmeiCxPy0VLaCte23/lvlEgUKqSWZImUfmnVX850wJqrqNdU/+tA+BRsoMytrX9umRc
o6FOMdffNbCCz4mpFuPwPnb0Al9uP9GPHohQAO0qEjH8cP6qfAjfdPpj96f/Sy+wCKyba+mVmI5K
cqeBd2A5gAqNd169QDWH3/fnH911eiDSYWzys7v+qZ8LDbrWAy0pFu+OI0Cyn5tYFQiIMG3OL/Be
KKhMmHIlDUt2jf3XCgthKKvSS6gniiAXj2ooqWEuGK7ACtizpMm5Ic5+fMkr83VCekGR7TxZjWSb
xw7TBT7Z91CGAX1xNzfCPwhfdJV8VNXPKmG7A1Ause4Yp35gLCCYQzlM+WK5YxLqhVZj10DCn72q
Pzo5QUe2f/G1+nhg8MrUMsPNn9lJydagoNjx0Ss7jt++u22G/OCrGrj4+6HmUe/FMFUKxC7r+kqc
6c2Cn5FudghVU1YyLQTlWJE3Gq+h74FRXD8+0NZJM+8kohdF0OyvuDiUGsd8+uv0efnLtaxApHf7
w/htUVOcutlTaqO9FEleFZatQ0OHPnR820q8ltqU9k3dJy78LviuV5CHUAFwaoaihg02i0LYlfSJ
eKN74/ZgvK4v1DlgTMSiS4cgsVQ4X37FVWVBMk4o6XVQpnosSTJIGUw2recUiBB2/uMO/PEcxOE4
9Y3k2iQLUOT6UT9a8BVK3AMyNwfHeG9GtsVH6STPrH5YwY3mNbcAfFzD2uXyx1teP4a4phUaM+me
Gwr//1Pg1j8YmOiYENwLiODcVdnTYHYB0KknfmMyDNP4JLROexnKI4CMkyx7Ooih7RO8yLDbZNpB
ycXqdIaPkUrbfFoPEJURPHR9QovS1A/Nk6BCuMcj0DCCXe/ue2jBvu58CDLLkRBX/IyQj1uPqMr0
MPZxLUR7r04MNA2eJqdUfvgY33tkoKO+/YuCJDnmHZB4onARa6SWjXj7gMjyC+b0xoBBEoZFReEt
E2EUOVdeV0SMjAYNFPN0/5PJPC/dT+XbF8Uho/gUzVC1p77x3njKv35FIXZTZRKF8NscgQMbL5uL
gL03zpgxOA2TEvq9SYu5cgoSkqnh3+EOyJRSX3eRqxyWg2fbEx8/d956WouAlL7EyMCAZYsL5ogO
gPpbAEWASiVLl1M1O8x15v/5zHGnK5qSsDKLYvv4jibL+8PPgpkJZyBaKl6dA/stPIAnMFxhZlcP
m06WU9d8w79YJnf7M1E4o/Tn48AablkhYrBlUbZkurj5Wv+9Ygymgq+VW8Exp4uJ3SCFgQG7/NeS
mvh+HoSX4i2aSJTYDY/bUprle5mXzhM0fqXrFpNcNDdK94Rymc7zz2PqyyN3p+r677Eux7/PxBwS
/68cPMyxqGVa5FKwelfH85k/8jW2teipuYgV98ua7xHG27x4jneI+IwSogfu5PyNBbIoJ2Y3lamr
QmwmFjo4RCD48jcs4sIj6fYmWVwjqFd2OLrCzSO3zRUfLG78tFrcjld4NHaaiORvP2KTiTWv+mMn
cKbNQucwqaf2g/2fYYc3nJRWydJ+C2NcOvxMcqWj8pZ58XEsxrQFkNbSuIA6TpQ2hkwhanrAmCgl
vy+PEEmPfdxlBHP5Ldjmtw8eS4cvxmd2ePtZfia/J9FB9Fm9/WSW35lj0YMOX0vmuCnJFBIxCOx6
5FhFRxIpmx1bdg0mww6yFZ/53aVy+GEHMAiszQ5NwbdzsRZUHF8SwdSMJYqPMZiJEMG1/BgvR5uI
rV59jG/H6paDpLzYyJuGth69PvxxmRmkZiAPh23/sjOvpnr35R3vGT1Li7lo8bJD945fN3889dM5
WcxyuF/ntitPPMRfruVrtLDNMCwLW/XIAjJqd0Ck23reYQHSffr7luhG96W55EEp3k9GmQi1A5J/
cI1z3pqE7/sSPLRlmx90T/NDLa3OrCl62c2ptZ3nG5uVnQa2DvMmj1jag1jLLbBwRhnQ8kw5uwwY
utcH2bFP1Q8SjJKLYjVYhw55XWm3i7Lg69ZoKWXV+d9+PfndcbeAN15uw34EyPUKJwzH8tfol9E/
xRGb2vLhVi4wRq+5wl6aHhAy8f5t7B9XYdZ96d/+Up3Dx9ztCh5j250hK0xCIm+krmfTLLBECRCI
SxCd6hLa9rTPQZiAjKJzEhBLhQGtEfucTcH+ULKV08fG+3MADpP/Qu2JOctcS7GZpYJ4MMDEbLfV
defbj5fxbbyckqQJXnU1CtYKuqN3ALAL/noB92vNrZmQ6+kGgkp8a1E2hmd06NXj29p8X79oApg3
qOOkAERxGc9S93ps7KglEgTkQP4/SlabudLrI/79+oDK8juji7dyy+DqWD5PncQ7sV3Zu2++lKU2
kyyQ6TFZibfm090FEM3JFcqnTamURSvRjTTCC7q0Zsn309OqkmlO/ovNLpbzIlaOOhQ5NRYQ3WJ5
+aW1JrTXVrY9idcW792QmaVmsyd54i2E7mRXw+Kz093hKAQ7BuVRKvXwcBZyCNSUlolqMZEqLFEV
3H05hmLEihcK1ymsbqLLJj/IFkxNmV3uvcxMRMpBiewIyNPrZvQ8L/kytddF2ZKHuo1NT+axmOxT
ZN3YBT3r+tn3/qYmktBgWOcDJRW1FYJt1nwkb5lveFX7qRml6iRIkkQFRMFKUM/lZjLQstvmHCDp
lCzeJbsF/8FbdtUYRbyHpdndFIkXeSOxrvECyGW66wn8olpkmo299RaJKPihYDDNb/M9Z8g0W0X/
Xgy9tEeEoWLqn5m3TKQSdq2Uq4ChV4p/+EsYG0bsd1pcBt5FbJgcaxdkKjwiWjJJ5xHXAy6DKSEy
gxJCQYTEt7xQZLaferQx4wBbNRZpEOVSZLyqz/F1xLqJ2RbgYbojl/Z1e89uO/q72I18uqX3FRuf
tT9GgQoMGwwNgCBVtaywTSs13k6KvrTTNpsQ1lPjj832uaJDEepq3aZPSyyhQq38CIQrAcFjsU0h
vvBIdR9TrxTm328MWKyvu8LK+KwEfB+8Aqv/WMFfWb+NiQKTkpvBMXh36BZQa3l+XeuH3FwIhOip
oTLEzgrLZLOhnxRkk03ZgqPo7zz0Rv2jubwNzKv1cvn8VUysSgkuhLzbg1/XS2oGw9P0HqaMhGgt
hkoQL7oqEH3p+iPZvWdC3rQNFPkw1yFeduVHC5mBAKgdUjEmrlP1zWQ+9G2HV+juBCDmHzBB8AcZ
WKBY7cHnzNClxXN1zVe4lo/Hyi1WtlZx8nJeN8TDHmymyAT0Am63B2SHqS/zxG/OB+DBq5iSrpBg
SHwIwzlKQh3ifkJuyvTsijeeJws6gf6FRNJtAXPGazoHQXjUgYcQ2ltvxYu7cP97rHRC2rgqZmaJ
bkiSp9sG8dzXT7eSP6MF4jK6yeL3kvjYDIPlbIPshXxLhgTMdTl9mwBbI5NpGrXdGSeNA5zr3T38
dVMw7iWy/99FxdXvcerYA28Y6XnTuqbrCcdzXvehcF/FIHMpokgfmEO1+WXVjsb/m2tD4TTcMGkK
fB/mv4k5Qm9OCiaFA5TD/CN1+o6u9EW5dO7x/26RauTey2Dy2P+XEW+OkvQXYS+wq/2tu9xr3Vk/
zas2sXHHI43LvQpJkZvXH95KFBOryiEt9MiNyqC6yt1at9XnZDHeJoab1Chza22vIu8IMz/X1+5x
FOAyy45uoIdby7ZJHivRY2Wbau2knLNlc09+bM+NorCUUtI2sXgbx2bJaMnBoU0fl9bnq/PsB3U0
JfbIemWmpPUSJrKQ6C6zyu1BFGZLxsTkd/13rrPZVLrkqnDtM5BLeEr6A8CmvZ4q9vX/V9e9cwMr
aG+tp5kmBFc10bUzT7KfSCR3tRcFTPhRt8ScMK7tfCvFNWz5iDQPMSBNOcq+pGtwn85xkRDm6Rvq
l5vB+ST7u1g5MiAZnGA7ARi0LzbjFPJXzseR0+3nS7Jo3zkSnpEZ+8UcHiFkesImIU9tZnc3Z6BF
TPN+sr+6lYhONzw3IuJsIdhsf4MSknWOrlNjrMbt0AdoJIopxJ72OCP19hlFKiGChIqAoreUys04
1vITOtgobyd+H8kATnJPILh0ACKZHvBz+E2PjN5nyb6DKKLt+/4YymBcSqweLaaGpcXrq2jXwgvF
IlU7+JUk8LXtJW5SwSyuJ1aN2N5q8dQQWUi9DB1EH89pI0SSxkpC7ZnAJhlQSRMgD0ns+c/pW02P
2pNcGZAgZuHTaC5zSzxaFqEMs9ELcJFo4xoD/yPeY93lNDXLzLxlth8ZeCGdMRrZaSLUXChYLMIe
i/2pxYH34Usuqgi3pLXTfYsc5NM4mCe1TKjrjgycu12Ld5hsvBT11p/CDZV/FhO1merSANbtPDKr
ie5dk4dpGt0h65aFOWnHxu5ijUiIZLoOlHUINbJGFKADaocxJfA5VdcH9BdFFcDFsUxTPaBOXq2A
tALTgT1R8KKKV3GBBITCWpHB0qK3+U6PYr+kzL6iHDLwEwRqndhngDAj/0pzACUc/4vGi6hx0Qcp
tLv08dXchbOLq7aydFWjnFfhIF67JH0AjKPN5hQNTvG6vCJavr/5DIYOH2TSsYG3WoExLLo5Rd1Z
hVCx1lPdy6qaKTLZadhyBlYzMGVOWsKBgLV4/jIMaP8vxduRm0xyonP8A8RoJ1tMv2xZ7XJHYC8U
vsNH5AKMllpQ7ivoNB+fuw+8EaffW+UuVRIgO1mWCIUNmt0N9JQMpDr3ZP8u5E8ZFRh8IBDbHwu6
EcgLv0CgpIYWhRfEgSBV/ageWW26h40ZTjx5xXHXUnoN55TqgGTAiNwrK594/YggcjEztWwLeEAA
t7hpSDAFCDeqRagIZTS9rP+Sauxu1G571eSgJluPnxwEgc4sm+62mqp6mIiowGQxU53UxQJXM2jl
7hFYZCsF4RWU4QHT1O8lpZUq9sBZwGkeTWIMTqOW6gAW9zYmPFgD0FPM7Vht1bwLk66rVyCqXq5m
bpzSbCvOzRaQ795q2ayc9Ll/r8AgpP+ShdzPCs4LZRbwNqSN4gt4fRW7IDcCDs+7hHbtDgUBnz0O
woYaJVqC5JHeRHAvLz687usOmN8BCx5aUbx2TQJTYq17rse/ORbzEaPxXF+OOByPMQ5DeyHZ30K1
RwYhip7oMll2hAFDgSrcBsl32TclNgfLaZL3nD9OWZdboOzIgLJ7jIW5RxmR5HDWJ6U/MaFkm810
nBLNxuczwj9prAOgkQEjG2L6++L1PWBHRwka/GGANSM2CWqCxN6ikHmTR+TM6aK1fxbj7cQg/IVC
CAIZFdVyOi8e+I/7hm0Nn4+QJ1365K4kBhBj1hAbApZKkDxCn2kA7Qa6qxrrEAPRznQXPSVSeCNF
01DXMmlrYefCY5YXreWml+oyILaN9YjiI5z/KZhzpseIzRUT4yDK6XtW5TRNyRDcbHhF768iZWo4
Q/qBrCY9xE1zRdjwUXj9EkGLCGKvfQzxbR6psvS1bNswCedIZ0WzY/J/2T5xtU61Vro4Kz3OA686
oyiNeYYMNpbDEwQPSK+/aaVvSCIkIvr8EBmSMUWwP30Q16b1PPL/w+oT3XfX8AiwbKgrz7ASa5BH
xwArNaVUHuysCw2LOPWUpKXQGMuJhAd0wZi7MozRr4eSD1hWhsFEHmNSigQlHZQbi5hOyo73I7S1
b2vJ92uyw7oyfHuU4jAa+yFHyHSZbOw5opcdZ/hie2D0W/oU374+iu48B4wI0xcEsYmMAPi8489q
14IR577vMvlMQEezUEWkwdU1IIg1vKz7ds/TRSvbN2RTT9uZdk+Za0KF9kCYOdxfZWJ9Uroi7jDL
dJoB5mLl1ZCN113cBw6Sy69TGoSeT9yqLId/HstzdHpTOcw/1sGvYOxMiqwFGv86BfON0OcBlf3h
iV4HmNfqhsQWxAV0ofpDWELq5NxwUBkFk0v7OfXZs+ysGUdzazHY+xaKDdHHsr/Qga39NljsITFC
6v4geVK0iCHeKhrAIkUCBBG8CpQnpMNWvzI1eWF3GoMkdtEeELUa+h/VL7NmLcbMA7OmNgF2X2XA
9Pzkc5ni3Iw5hkA3wLszZHmAgsanSjT8/FohnM0/GYfnwnVX81AztQtMnHtkCEAzCl5VyN5aOcLz
VexlavZCrOsU/Vte1MKY64iEoHPDBvNs1MV3iY6ybUuhydedR+ZcsqzFFAca1vGLexarCRgEhJlp
VMfMcszMFpXdMN3OSW+EoB7lvlToHGluG7cxXW9TdNnpYRd7fExw/Z1kqj5D/i0RyhZxh/g4dxjC
F3yhHdwZseFVcTV0lareVVKFyD/XSk1EcB7E2yqg1goePu6AIvAqXd5dJNMM9sI/H7YL9ocSU8Qi
tayE8Mg9iFOHRTYs1w2LqyvRqsJzD5LR/G+l0JlaQtRdXlFPvUnXxuypskgFghlVA9mSzWGXCLpn
FOvshotWZhaIoMyZEppI9doIS8uM3f13Ha2gsKXd46VAWOrq4eOmU2HwCsMIFS4tyw6mT4Wn8kj3
BRYfFHZ58bv6lfRuCkcv27tatp7U/mmo28yxHDUMTn4xUQD/h+sGAg9Q8wP4Nul1Z3G85WAgUll+
KB+fbqckjs2nURWXbZa0heeYTMEdedpkvK2FVFCfj8g4Mt79EsSmfhlwvTD0qhOIsY8FV60y16ZP
YCAyCPBGInsdEIz9e5DP9pJEiLoqELs22ILKD488tdSJzz/srPMoePxqWpqETm7MaqOAzPtH6DVx
54As+EcBsG9pzSRnjzhXcZIbW6XX6jO4lWGoQUlB0I6gG1x7K50YQskqgHtwgLeWLbeqcI/8NlZL
9qUqHHDiQVnqh3uajEBBvgsKWmRFexEqgI71tSECCK8XZ51X/Sxyirq26Ti8cTczJprYbHZDiNdo
n6EgzBndl4OvgJuYZB2v1g0jF0Nxehmeh4B4sXd91MVJVIRMbT8IawVXZbXvXyaf201vlW0SMez6
ZKLqO9QqRM3645DC8HL6NaVxJbyRhjmMv/php8q6Eq38XCLIPObmVTUEoMPASg6fLiDKDWLl1KMe
ZJkCFifJzT3/EL6TdT7gamtruCoWQsmIz3ExOCCUkWARRZKk+bRNECOAhwNm+33YmxTZ71z5QNE2
82quUlyhzjDoxeOuJnTgDEUTVSOzrb1/hPBEo2AU9JIL4JNuVSrbTjBz5xSGzfPUFMddIwQl4sqt
N0/tP20ySTfxh0TQTiQwpyh9/zyrAZB43rFcy6eFkAU6jvAnTpHX8v3fO6RT38tkzVybkhDvYfkR
5oIY2tMosngVM/uyoMoqXrak038XmxzqW1TJANyUPTVMcMQy+dWzQrFRnSkMEqvKdbS/6b1JcARd
GureqL/NNK1XlH+qCd8XTKxjT/Au1iVPZU8ELQLgv6qk44Ir6o4QGDJ0DkVzs/l1iQspEArVLzg0
ltu02GAKa82U6UvNq0FOLGem4JH4MP3WKjavHpdhjHRrhjYx696MfqUPYY/rm3jDmaLo3DVUmmia
F6nuKtZaOY6Forw8286LPn8Sq5+zgjJMMxiQyDiu6q3Ml4ywoUYkCUL11j0+zNpD7HiDW+Vnm4pI
QT9XPDcwAxsSnBeQ1ypboi/eNT40cZvUXuNYoFNo9XeNh8WIqEjYDAkkZoMlIWw0sPFDmLrAvRf4
Cq1TZF7HMY0KIRMLlcaXe8+0Wa9s7g1VcRA2VHG4nHK+7/RDOtc36tNIQ5Mb5HO2ry3OLksCY3ho
y6LbP4Ye9PfYBvEvkz5JVK2iZ1unxZChdPiNYgL5AIEhaRRNra9ty+CtjZgOoL4cg2D7/W6OOhqF
1lYSsMYcmVc3z7p1cO7MLh2P3+TvOgo2uci+ibLHRiulh0NvEmzwsDSKbN5HJhg7GGpuQQNz+Bf3
kgVQLbRQ4+gyj3AGzZLA3Fu22Vn7kbcRy1KDa9vAIL5tXWu4TVYNUsxwjp7csoZzw7Al7W4tW41D
MnYFMWyk3pgooUOZKkGQvyvtvPmbUouv3v9nzAkkLsMdGBaWLZxg22PseqMMBXTPiuFRx+/ayLDW
UOhDBxwho6DJ4DgVpjlOr1PhrRMFZx9Jsx+Cbic26SdGR8CnX5M15cKqiVFmm4hghqKv/VCUZx4F
hD2sYyncU2xJQuUttojfsCnvTKX71Oj2arFWCtCONqZWddnSfaQacZhJFolYO0uyPHQlwyqGN03s
4jnN6bcUQsPzDw53MPRLKfXK6s8Uz3HqewG/JBYE4fcg7fLRqXC4yi/FV2uF+w07KjgGo8C/eBgy
mp0sDzdApr9N7jyJ+9wBS/PsVi+IKET1ndXc/DIFDNIpv7AdHQI4qkiDjXwdhXnmyjMP7nknnyXn
N4xm72Ha/gVgyR2LaxTvOtKKdQsTydRe1NEZ7VJwBmEb22KnoR81V6J+0/VgGxNsastoARvfLe+5
0JyOXE/cAjUPnW3M7iq6E6psldayHhqLwf7zWJr898C7u+o/9ABb9S6hpScuiAHVEM0N7FwvZn8p
e3WWCCAbQ3UjF2dfJmn5Vuz4w/AyDN11SqAGFycWA9rq01lGzSNQbUOJe99KEQVSePV5q3quDd3f
DORutWCumd63bk0QE+wv+IdFsH33GgSmC2YpgFOZZOGI2BlOrF8E8bYu7dTWmEWOuS9mp15yjrAc
HTMlXvIx6QSjdQmwB4Yc47fZbfnIjCeyz5ZDdLKbhjDV9W5q5PwM5UIm+l5afQfoHE6olwNfcL09
TmY5+TYyEozSfDLOHIJ2CfdblZRgtewwMssSBR35//QIgXrn1zvFY2oguQjGiGZDw0nfaLxvMBSU
r6wrmLgcNHsAvfkoOlUXSk9D6T48wc7RMjuYAXzHILNoin1zN/9bM2B0dUL+AzxHzjn/Ql7KyUOZ
rx5rYMnB9Inkwz4L2XkGthSBpJ6ppFBDuwa7ytLdBZVYCVM6zwsJGBDRIVxHD+QEN2g2GqCDKkt9
q+DeerD4DWWspjfbXwV7M+wTDhTLkAuODzTbpO3sPCk0kWnm7tuSsWuDV/KWgSbcZBhBxIEvK4z0
R1PsbNl2T/I7FHbX2NPum2P5G9pB9IF+U2ukgpPGjJW2z+buNqY9zYnY0shjgiLpHRZVyGWml3+5
HZPClweRlQ580D6JUI75TxiEUmAPt0NjyY+wA3+LDtXi122FHOya6U4ywpTxrSNd/H8dFGpJe2e9
bV2GD0VKl8aqh1rJy3ir8zSVadJgJMgy8D28YT4EYpjsb5HNa6hHDjPsjqnD0FtgiczKdTlNhBFu
OBQAgegoHCEF5mqOVJ7G+TVCYYzbj927qpk906WeIl2f4t0QhqY+vDy/SBe2JF+PWNWMkjOQyTuq
8jaqkk3dRLpp3T7dcTH3OGv7vmU7Db2ymTb++bEUplESClIqm79lS/sOteVghEn6lTQyhdQgnUCf
k1/ktJeI3GpimDwKteGGQ+Lsw8GxBrtUe7OuGCZJYsewFGkxZ5xUYvo45qZjGYo0wcqJcrnkZB5E
iwVD6YPRoadyWmz/oNrhogX9gwGAI77mM6YnPj3cldx74FxPTRG05JT90DKVl1+n0mYKVpXcBG5R
V7J8qYh4wIDZtt6V9GVLMzHhbjx6X/Vx7yoebbkuxvAu+SXHLPk/P+2erNmPq/Unk8yrOsP/jpLv
B7zIIQUZggM2j7c17P0epfBX5lbz2ttOpOvF/M1Mm3JxDNQp8w8DCRPMKYPjts66kHgEK0BdH0Ff
pP2uwWnGYWaHp9N1VozVDO+v3Pft0rqFTSXY4sA7lKElElonuq2cPDcWDJ0wbSaSljSRLmbzOQMe
iC88jq6hxiVjxoi78B8dC7axi5x/M2a5aErOWgM0+N9VJ6XBydAUcN25Tg0SiVfxHYHhFQfWCbMQ
pFeILOkL+pb6b0vPRZEiYerBFomUQohvmP9kp0eDvYoHGuhmSJa9j7C5IBFOhNR6EKxrpfv78vrj
OXKdkam01s1yaI1Mvge6ltrANdWfeHOG6nvCScswleSddefV7cUUGT5mlPtvVeQ1TY7tzLkKKdXi
5pfKSK3Uh4aV/T3gMDoMWSTv9OpuyLBGEtOxBB55UC1qsw8vv1jGMl1l7+jduhgKfDrZZ3OFBVby
fVgjzLLhF62rwNWrb3uuAllC0NkhZalVnQGjmd3V+KHkBP0S3H4rnwmWrm4rh6azyeQMiEH8v++D
Fko93yBtr876Hu+GBpTrBpcDqdzlzTagWShDMlS0+y0t6nrsKW/TYjektkRUuoyEO3YGqEjF00bj
AM+jfVNsbtcS8zCISm9joc3HvRMhZtR8qAETMk6Ur92Fw6kRwbNJ48dRT2FjOYVOr/MiroIPx7E3
LwtLK4gIW3qlzDH8P5DdqmfmzHaTDX1qosqDH5XX92uoHvnucKV0K92GohU1m43AOmE6qW/YFXWK
dLSaUFlRPcoe4xDcVpgtt/utJvyFBvj2i2stO8KGwQhNV3HnhnAt50o6SCYRQSE71TAXPY/W00Ob
vkCIsQ+RLyGxSWgZd07LzXg+jWY1pxExCIKGasNiLp4z6WcL0ek/8obQ+SkpbCmz1XuiDIihpbr1
ooeq9E6wjtNt+lvpAJ6kFF/HOVbm+a/eHCR8Fghx5m6P1bsH0S4xEXoIv5ugqGFfaJzzGEb3whVL
JIvLVT8DX/YUTaklt99w1YcAeqzd0KiCIV6LiZj8wby2WP7Od63EcxBZ1pc/yW1rmW2dYjVcUdeA
gt7/bCA1M8VNvD6/FY4RkTgwhWxjfSpdbh0uYeJQzp2/QblNAJG3i1TtIqHEV6QvfjC3s9eZ8fMx
pUlIuBXcp01JiJHkNHb4OhfiYhB2JAMoVvD2QVpf0NcTXpKFzqHQhL6SQwHx+rPqw0H92N/zWpBt
9xZVtA+tm+hZklDILPvPV5W0L/HByE3uhu9WjiZ9S4GgQN/1yRTNW0MSpfiIGCb82F/yh824+qXN
SGhHebd8n9Fg7WDXEPEjlPDCZPMXKcMxmXVBXYbKYdJnROHjDueIJY4Lr7pWBNyZ9J3iQ+g3ufve
g/BrLEKW/dN1tpCTGqR9sspVITGcZ98Pv5N+0LnMAp9oxae3/uOUB22WnVijJNL99+4UX1YNai94
3z7M7lK5eCwjRkfrrOfYpcUffbOAsDeDNUxUiMO1QwplQrNsKo4d64OLxEbbI5tZtc4jCUyxtrxI
NAHr+HlB/wx6wUd7z1zZZJ++L5rrZlVMk3ic5kU9tqjiGIh6kbeS5zOSpdaSEHfcgsqtTE6VQJiI
M6dr2TdrIX0zIpI49CGdlThDqsqQ8fOgd3IL2wZMxHGUa0YGmZkcl94MtLVuRIiUyftRyG9tQ/MP
+5mw3KKCw/NUPWcBcLXFKPshOkWEwlLZDY3sFi8H6TUpPuJljUht10fgqVzfy3j6mYQioidVG+yZ
yg3HNvKFLOND+UQdtd31Ht4byUsM8r2kJRkSzls7PvKQ7PSG09NlqP9OFTkvBGSNTR0LQodQWIZz
jsoXP92+40G4eZepqt8mfrW3GiP2b0HXpzvz7uMPd6uShIMkZudVV/JQuEG4g8bPZ7f/nrUtO66+
HAPiawWOp/U/eOfP+8cJvQEK6xAOtVRmOlnVVSGbjwXqutBE9vatC2OdrAMBeCDPD22WEI8CpwyQ
ryb+tPLWZvJz3dXRdjlTQ2CPoRYoJTtjtRm5HqS6UnJdG0+fh89U71I/lXS9fRPV6ziv02wRQV07
hUJcOcUfatnlwHXL5sQzxvuvw1yqVOuuwBJ5gY8/k8nDxyOPA7qg4Ej4UMyTS2FxnTXkslO7w16L
6Cyvfsemg1ALKTsJMXxFkEr7slwH5BEGO+bcc7oscq519VmQ5I5ycvTyjtl88lBUY/EmMvGuh0CQ
vQRWmO0Qf/UuhPKtrvHJ7PH6H0vntewokkXRL1IEHvEqPPLevChkrpBDCC/4+llZPRE1PV3Vt2Qg
yTxnn20we7Gb2lZ/zpuUmgmOgGdehqaPx4Z5Auw82FUqVE+mxXC6EQcjEmdXJDCsXHygFR/Ki3LQ
c1ebS/MKyi7WGhTfG0FwjhRMLhQU+m9H+bnvHaYKjOkj+b34oWKojTM6mgd5OVAvdVo2CGVez0Q/
68FsVCcaqTdkI8CYZVLQBzBBrl3N4vrvJw0ztBp58AyNt6N1YwveT/9sclrd/ebHU4447u6W31Vd
+u1npvfHqVtYw0LHpgTFPzB1HOlJJwCf7P4d0IdQ+fbqcX4HezRdiSR17OKYd8BA6RXIFyr4yVOV
R4TflVAslCVfhYjztlj0gew1qNJ2nUzToMunquE++5ndWkOY7I3YtYrb6zdqoDHZxn1aa7MepQjp
ie5DmqtG2JexH8TEyVq8SZyQkW8uf30mlzDs+aLQPKHGmtKQaTncXMvEbqzghuyPWeKYHzo9DtqW
fBJowAM4mcf0N5Bax8TSAhuLOd/eguDwknm4ci+xtlB+Wzyg7jAwaPi0sdLRCzxlQKMw4xrnx6Bb
mi17wyXDqHOsfK59mQer9Z53tnAzQAyAFv2Hho9ikiMZCxRp/uUjws1u1IOJNzsnMwef9Zv1sAKA
Q2HC7m8+m7TyYAwnz532dpW301VwtJPgC04AM5rf59PfUR0omTnQjbX2jBp0NSj8ZHz3YByYgmAL
CRp+dLzlkF5ACu8ePnywApyOh2iBPPyDt51gDUM0iM/8o5YFnqFfuZVoN1S4cwPGdmysDZeAkbPl
VCae30/TJdQYXS7kgqLCV37Dqi9Lh2vPpeRPYpolRpXwBOi5WZCv1/hdB/wE0xkIQ0Xfe9Ub/kQq
Z3K9gnwUY99bTswqeFVeXi9LOEqpy7CO7zfh3XgfqLg1zXM97/bwCmfQXWGqqys+NKqBks+5wCHs
O4D5Jl95C2sEK5kP2bMW5tUaMd3lk0NA11rxGaQPbzfIqpveofe4yrPqNTbZT8uGzWUFi9lQwzvx
n9kSkIfK+xMHch2CKzP9BZWlOBaTDjjEFNKyB10v2TJQTMrJHeKfKeiM/cVHHoqJKZ2zYO8C6MZk
p4X8OyxqPiVMDyiOpfNg8wRwo/6hkIPqAXMOmRflYSxmRDTd9zXzuZYiEU7+U8x24EH+6uDxXIE+
8ScyGoQO9utMDxHaMJW6PuR/xDd66q2B334reNu8bwNdFEYEw2M14NqneEzEgueN4KCJkARAOeIZ
hCXPhUWNwxq4A1bTWVUrGCrQv397bByfQpzxZbauCDbHXfZyOJ7V/3mnXGNWBXdfFaxzNwXN/fm8
e0/9pzkUTAucbki7EuKBei846upAJoEIAQDv1TosTAjFhMzMmvs0BdNj9Uk2FjLl3qrE6/EOvDx6
cOvKNWUcfx9Ik+Ss3T1IjWdd8vjwry3/nWGUo16h9sfb+jF8nFm74jKYgsUo6VH6xffyzHGyUJSg
0HyWCoRwhkwrbdJCUeLf0EEFvB1Hh3UM1FBacGlY58cFlRF3u9ryYjBT/vs43/jK9JCv8gbXXHAf
OXR4zRc4MhcIKmI2lMwV/88dae4ejElegj2IIjA9UzvlnxOLwWidkhVGw79gLXcPQs7Y6pA2+D3S
g40FTwDfFCqFrdet23+s3nVYaAeV7RWyWtxBxF4AzBS/Ee8kniYs2tDUMFAStGUXcgkvyw7Ca8IM
Zm0zamOxspDSLdeF+/GBEwNSioqApw7AsA74THDP0BJQ8qGM4DFg6r5S8eTX/K4W1L8OXB/iv8NN
Z3lAXOFHGaEB79INsjQhNubQRnVBH2bVieOYEDI1QCFw46sln1C8wdP9/fwm274RzxRnOBxie21U
wW42wBJ4KAtBPgDuk947IKeO8hmHVjYRrEYZpJPrDMEWJJapgl6LoR+/8J773AF9kfvFGKHBHwo6
iL4ZQBoeyq/N77ipqEvNiNqL6pRf3Z8Gvo9nMWkvQjRhl5vCobIi3CMZXJ/uSfL0OYDJMvc/ruZl
4SPU5xkBKO2QG2WvFYRjGwFbCE7fO8S8yc7QXyFf2bURbj/8STH4BdUaX18X3l3lsm8N8GF28D/3
zUHifkI6n98FuOgk8beJlfCtwY6u1JM2tfe1+CulR4PvsqPEsstVh335Hrw2bASoR9gQNZ+t9vex
Uco8gJHBoVIgaYF1SOBu/xmQzzF+nQCBT0gbpulHsBRaPkMVqhGcnBy0abN2DnXOf9zu4eOEZG7z
hEQIOzGNGD5iVdEOXrWNaIxtAfI4Ref7HupwJRkJDEsCEJkvfpw7y6/1mSAKOc9GueGAoZnDXpai
9pvgbfD+fsUttejRoFciTF8I+ZAJ9Wf4kBcUvj+QI0ReKwq8/NLUk74eYqre1rdv48c32vB29PyO
EBPQE6VK8K1DCnaIQ5R06OVHiCE2MroneLgsq9dWKkYv2WWCwiwiLxDwmaOHAv/TgS4VS1yHQwtR
ep+sKBXnme6hVXrCeFBDPZly0PT1IWbgDaKSSieCL8KNUVcn3971WeP/+L0UmKkqE11e0mKom/Qb
Vey7lLaAbqB3BeELdT2Uk0XBFAyPdsIL0gD3U06T/m/0o8lhD8h8Trnva/MknWPOFtGTBFmiwggB
+2vS1mJc32D27zghlC7gNqtwEj/Y6AE5fIKv5hY4HfbY1zieXHpB5ApEUZMC8d3GwtKMLStfqhtg
M120Ib5g5LRh+Vt+cTShjuIcf036RM4gOSIJMvceFhki9gOjN7bEG2+Ld1Jhbbma6BMRUlXd4vuY
NN1ZkRPfwN9VVL+As7/a+QrJL9NzvcMrYw4LqX4N0RNVzfXVbl5bpy/DnofEvDtqD1vFfSHDrude
HPC4enidcfeylodQPmsN2F96rsoQw2VZ9XpvH2H1EckTWZaNzzAio1q3NPSKdFx4KwNffhZsIxf+
tyDggZOYko7P/sFS4G1LSpjTDfMB07ViRCSndPhGJM59aM7SGx44UhvCWTkKntWLzhye8FRTNxa2
NK6Y/HWIkgL5gFsCDfmx+EOKAlPMSMLiVhEy1yJyXZadh7aUskvFLidtR2/72xMD9rb+A49Li+GX
A/TbRrSllYoBxGNV4tOKzPYCrfnVXd7S7WeOesZI6yjVD2g6mm/P450kLQAEZ45glLc8PT3eYzbP
rJoYOIHoiodEhSKDzVPVZgp+Tg0Vq/k+3x+cyb+VdPcANNBhUVKyJXc0s0CGD35ETMJm3/RkPWZa
6sJVZSr2FN9rpVYhkeHgno186hluph90vJyVOylwH6Hww/FBOJL3FZo6xiNtFpFY9H1EJXRzzrsX
ARmWcIDhnj4oSSLVPNEjUSEieoX7zVTF0KNPzIbsaeTTiCrWUIM7BFFte08ZnOrQIxNEAQ+fcjTX
tvIYQLYthzJ6UBguvc+oYtml9/0LM3FJH6MmK36Xl7pO6OghHZS9t9vqHHA9JOk4Dt0VnDCPi1qf
9GDrEM/ymqtN9K2RXfMCau9ORM8VVUz9W7353PlvToEqYGG4QQXZEBIsCSc97p8agyYRpBdW+RI4
IaWdArbPxLC/Ya7DFsdFUqw5P1HQ5vQmWp9LGZV4O5Qjo3BzkoMhuyYjWI4Xshp4TI8FoQ2C0YFu
Wjr/ykiv9oiX4VKirX0SgYOQWZ7nODUoWnQHN5gXHBAk57DHX+LvpM5CNiomKiQDqjE28L9B/+gX
31BlwEu5yJ7PsOSKfLiCl8tYiFIvsI7REbShhhkjqoFes0S2xAsJ3eYERj4SVoMcHizEsbtmk9Ak
HycWScJWzD/KEWrQ5PorIt2cNq/giDHlVcOFcJFfDNqvlsCCAU9fS8wHQpsYfFIuUaA6EuZI2xeb
EFIROsroU9sFrf4HTrfhdxixmcFnmY1/WCTLnobfFGBzzr1pSGjpJp8cNQbF85WrE3/cFw5ZXBro
9bjgZ3jeWyf1Ado46rKdJQtWBIu10g48Uww79ROQIUg7R83xcLy9Io0xt1tJa1xq7ldMrhH/YacG
O8/VdwjFqSjz0euQh59dcqJ042oc/wx2aoZidjNJTseM6N1QXqnqXxLEPGeoBCS7f6goALGXpGqi
qHbVCQ9KerE4pGGMkYnMuyFOY7Dodsm+QPX3xiXBrgn50W1j3a82FODZUN5z/H3vS+UbcPhJ6ghH
SyhweFHGrnkpDqKfuDU4OQybYQ/vHciCoB+0O2x1fHgtklc47igLYJPfDE8OPP5Q4Jhh8531ll8/
Tex6TBGZ5MvflK835wh9UHm2Nh8dD5Zm0BAs7b+tEMT9s6FLgCyt9FdoTSh66/tFMZAXmIztlQkF
JMbAj+cUvrZGBJyns7d8zRGWvqKFe01gHjXqGst+fitPP8roLXuCcAFPK+XsHiJ/NdHf77hwgKod
q7oXWGxA1DnsryaShRbLPdHIGscRex16ZrqGgsl3Me1rcKsunGA1bX+H53mO9LUXaq95v+aSfwK1
ZoD+CWJ8e+LmL2UtwylkOEVppGwbwoEbXysjtD9MiUBwp3XpPjbpOcOoDkidiNBOB4ZkEpH5xzX4
eUsYQhFQYJQkOAFTjjg0JSxARZQ4pGDk/jrjRkVMknqxa3W2GZZUa/UaG6QHJ79dPbc4O/JBY7fb
i6nIUV1bXURYxM/5oLQ+g2gDiTZX0tB1l4nAASn3n3nqNjje6dlFT6981XoBAt+ixGfZ99zP3Npj
zIQlpow/xqgmhAdXlB2PUezLiSMCJ6Ajc70XTxIeyNhE25jy2CDw9siUkB+oKJEiYMQDUfeS3ExC
H8bGRvIhjY7jbtDgkMQBvfnOPsLD2OlqppwoGThdH7e4s3nU+2+31i/vWT59XvUzfVtuBF9UIFgx
MY+bZceRQRep0KFBjZMihmnvXvhd50h3oQ8NdEFabJcvsrUgi3yF4olHPQfx0RzQcDK58BiNXVrX
lhiy+UP3NN2Td5znpQr2Rm/lPq8qtmfdRTrFmbDf640IIqHEHPPUGEvj0mGXFmKnwPDCfnkNni0w
LkXU0ICXfnFFGgBJenPmWiRa5a5QtBmkiYkwILBCJhc9SUwfKbaQahdbkFqL7zVE69q33+R4B/wN
yTcibP6+2Ho90NcUrqjEws9V4GPoSjDY2dHhqxJm8mIeahzonqlQ3+pWppdf0UQZNCV97+4rQIUD
eUk3B6CTdedMnVq/ibp8nd4zfAawpWhaoZDnX3hQPju2MYUC3FfOd32Blb+lOOxI974PRAaaUKOQ
baIugd3B6Pn0xCceaLGkWdem7ByJgcVpvacjvUNaKOt9gx8a7AKgUqmeKWwpNIGq6d+hJ1Bl82wx
VQSKYyJdAJp3C4Y8+VvM72tcqlSfXg2nI6dhdE+qyj/WHQc5sidtrmCr9uCPgMpVjnrGL/27J3ZO
zzLovXEP8Dt0m4OmR84gzdaX+KtyXd6anv0cxrN6XYw+BIhE2qpbpyMASqkIqADrxpEIdqazrk8p
eypRmDV8TvuX2TouJ9feOp2BbN8npCEO199AsUTzVyBmmmBJc5zyOdW/Z8GuwEkqzy0erDmrUBB7
JswP9SuxFZzSDD00PFP41JhpugpAPtMbwiE294CVk8N5wixoiv60/Ksiw9PmpEEiZILpxNznlIXG
mYkMtUT+x6pXwYDSHaEtRp8xnxQwFKPbL+OgBvO7tudvYPpWStasDNwn5l1mSAWpZD9i3KJjM0o1
T7ei4xuXz/gI8wFKgO5m3eARWa9Dso6H2fid2IwIpunC2OtETLB8xzKzukNO/UAaHBYQqvM+a1Fy
KxUnxsPwO60vmTHo2ElGb2Zvu7yw61m6KebYsL2vj8yug3yF2wSMS5Aj1TYoNJEiVWee5WyOT1Wg
7lSnYzu8PXHV8OJ4IBDgaRsSLgCI15KCQBorPTCWHtceVwMNT0DIR1TvMIRBexhCg4etN5YZTlRh
2iMgcdR8hh02XWAXGLzg03prJzi9KdJYuyVjgvSidz/A8lW/O/cdTTb8xpWp2k8YWxjaTVh45cpo
gziwJjj/lRxeKHpL9lPnG2IOsmqF3ow6FUvKhAhFHK7gq5EB6XGd5LdwWJC22SoLcFvzCBvffWfg
HzCPttrucfmsmfDkglwnseKu7bhiuLoAJurtsxCWvMJWaXJuAPrgEMD83j7unli6gYSAxGINs5Dm
xZTahPMqweQGy2IIkodyA07GIDcy9CEggx52u57zpn3H9BjRmJBKPJy+5VtXes982oc4oIyVoyvH
juFlQbkziQd922nDHomL2t1uR0woubHlSA5MeYBQsh5gJ/nPF81/kjw5vAvyu4O55+M9BfQClVQE
9wXKrIclBTjto7O1GzVMNa82mMEmqFnB0IstAhmfus5csP/zvfERPmAYaHqVyIbEALaKikGfeWjB
foXlnF1CASOGmVWEgh11K5A2I+yf5ePUx1OXuVghYvUCkJXkHom1ixr9KnaaDSWCcDshEBA0SAmf
HiaC3wNVT9/v/84FflSFHFXBPdAmQCT6Vt/Jy2yjuAD1drbGC/gYvvgQYylq+sP3/rEx9kBaHCAk
z584/oodbpvVpIV9tzGpCTxsVH0WFNQ8DgD4ZKhCKHHp547r5wpwiVWYUDaplJ+Do5/waHLyWwMM
Y8BrI4EIUu0Br9Gy46hTjpKo+QfRyhyUzPueVfTq3Gpe3N7I5dozY7BZDGuAglWot9BG4O8mfBSh
n392XePBpkdGvsxgADTj3kT1qCXiBf9QvXisX/DcwSjf5bt/lvfw45XfqFjIs3coMTiOilZYCGGf
3K1ZquXOuvDs3qcS7Nxu8HLL873yepMfs7KBzE4Sj3FjEn41j3k66bZM0/+qm7EnSoamxqcSpHDG
kPw3O45zplWsyeMMs3umNdt2k4yTIdUmbj5T3jYbWtAqWHvTEu9+ht0V40lY1e3iXUzxYL27poOn
rIsTCNMuj6ZdH9ZBvMapCWeqkRZiYAyy5XVTycX4S1qy2ihUs4zVfFzfZ8Sp0Mv5n6kWiYKDoCXi
DFi4pkfnASSwIUshTOavrTr6ViF2kpjJTpRNM+dWjR8b7ph0wLX1M77DLx3gWCJSe4T0fqBf2oE5
ykftD5W2nfOYDTFjGdHaMoV3dY/NjUfkcUqXR85T4WlsTe6JDaYM3s+zrkzagNqei0YvKt1wewfw
WBBQkro4OjggOA1G7Ci2IA8NsczuHwr85hlZmvSYwyZ6SdAZB+wLLCJ1WZxZQm66gSJhXeWNdu6E
NPgPvrCT3og+w/M1HaNKrFEJJVD18AZb1OhFAxSjPq5ITCZt9Ow9WRAoDYTGwEdG9EWz1l/DP8xD
FbJ0yOzuecW86Ie/IbM8HM9gZ9ia4WBti8mKEuWWf5dm5XPBblxV+HPxtR+pn0XysPjY96Ua+zRp
LHicNX88Io98+crOZT03qiuuJXFz/VK7MGR8QybUJ106ysy5XNLOD6zwkewaXIBhdxUac/8ZoYM8
ElidE9toRpa+k97Cqu71cKvcwfROvlFnE2VPUWnmXs83qQnOgMwQ5TiT1H6ARyG2V3Lm/A5QTQg9
Gv5m2py5AUWPTrSyx80EHYuhn3n6iHMRGFRd4i2LJSN4KnjBUV4TeFSOrCEW1sn5d2Eo+toIa59d
bwZ0u2J2+H2Onr2QKYLyjI6nF+v5YfPOuFQxdoHfQh0J/qjmc9aB0TLb9NnhcJm2ZEcURtROqrIp
aULLbFzvKDZxyMYe9Y2k6QH6hMOw8zNoITApBR4XowQSUMP6LB24+Gk3zrbtlsw66dCbdZBBHF0R
7DkZiKyDXugjeX8tUcxwSeJnyMjhcZ9a00cGvguQhGfAIIcPs0pcBQqgMlVUGxizDsy7n31H3Yqt
+zNVPRPnXSK8dM+4WZqbLdRzdynIPYfqNChzp8WvWB4mkTV5UxlTsHti3S/isFvXhtMBKh7eKtmj
jsGYikdcm5Wz99WCvYpf5KIPzfHuWCwztLxd0F5Mdfw6Rt9ikt89/e2bZxXb3lV5d/CV5J90aTW5
z33n3Zs25ELDRro2HPZ2R+Kj9HHBMbExP0b4L+Nea4CiClQCr9r0YRcnYjqoMt2eCBGwALov2YYd
5a3BLhCFDmb9wF03Y066SG/Z7b5v7wODYRdPiOTAobDmojqUaqN4QXPUJ9S3szHRT0glYIxD0BrJ
GTe2LwPzTDaZE7+X84D6KesClTSzeNtf08mYjjKn1YxPFPB40r1HeLa1CefVPcQGlFvcH7OUYt76
3nrl7rGheOmBv92eeVBh0bPkL8ls+K+IhoNfGJBZ2KBNJcORZTaTBhDRrpRpfKPj5KQSfm39pdPO
mdfTlfAz1WeiSPhJMaFjbVDUsVPr/WlWjIyxcnhsaebu+LOgSoYUBk0kF7Zv/MxdFW6nxlpBchwy
lM5xAdR8Q3LFSwT/zAHyC4sTMkHqcZBlIr5tZe7v4/v4aHr4jlwxneuRpQKrB/AjAaF12bGE/td4
rPT7BUSAzUVYxDHhbPTIEpPjTwX52MuR2KgTZrHg6ls0MmwczKF6I4WxJp5reDoxZoApP//BObj7
jNzAU+IgRkM8YobHpAvcjjdD7ZnJ7g8zDlpLWIhA1zmtKS/mMSZPzliBcOpTkjBBRslhMoZZp5Q7
algM32MTtSjOjDvUy72rseh5zxEHqrHOAt5L3aO0VIXJCFUcs+NupjPIwbTs4z1KJLP6FVgJ3DA7
C51/Y18p3ZimhfKe7k+dshu9UXmdv08gDmEuxHSLD/lkycHBwAIEy9s0aIY4My3jKSx9bhAaH+DY
E5Pc11ndU1XxfUEisnwr6b7J31nosztDM/PfyBoCK7ZB9Vh0JLV4VTgdxoLPgM5g2JzheTPlQziF
NO45Buyo2gtkGwxyjljM/fM3YjgNGgvAAwf4RRDVb1IJVxIkqILS9uhGNbehytz+Od5hLRIoTjIz
fZHbDkV1wNO56I/ARXwY52PdB26FLQXYomxrX/MYaHKGhvkJs07SCsuNHD1CoqgBzG2C7W0mGk4v
NEPSVj1FGDlz3GA+cQc+52RLhJvNWJ+2URt13nGcYL+JJfUomZSI96E4eesba+OW46eEXtevAsMt
HYDybclP6+IIGFlLDUrIBp9H7MhtgrUMrJdHeH/04XXgpDrnHJ/hj/yleVXtdPU5kbWZbx5Qp5jv
DEnHDBvniY2Em83I9DQjutKBRfNp2lt6c8Ev/4750GGOcg3Pvv3bxhFzTl3EiBDjmKE00VlnnB0M
KbbmSloMOQF4vDnkJ2UIqjswqZXLHcxeglvg/IYwPR1zGU/ixXsk+QHYKd9MXKF8lPKHlGnt7T4z
PcmFR+NB+nH77aAMV0QPDCSXxUj9xSicWkzxH7yHxhZO5+A+Jj3ZYR/D+2dH6cY2p16O88ei8zY3
LKtC5tj2jSqCwmFVSWHvEsce7KJQYhiaDiFjoBR+umxxPparmoejMlXiqjx8/ebcd1lAu8amcIBI
pjjNYANISzTNoPRem3ihzfMRw0BR+Q21P+gVLrwtV5AWZ3ffKAbqkmBikje+4asbEOrg9CY4xpKe
aMcbXBu7K88z/Q4t14LGirJVvcJ1wmNFFmUV/nXCoQAcKEdbhKwCzkEyAM0GO5cmtBFsR62fBpje
hHhTPWGuDxm531++YHr+sAOH7PdgO/zT8HxqAuI7YZQKFImxmBNjCU1mEA49HwoAm+RZGHb1BxYS
mER3g8c21n/T3DXzQen+xQPQcOdni/jIHXTmCZNQ2SeSN3pBxdsYASKSNcBT7r8DEtBpwDzdLlaK
85kjKEHcPTPWPXhgh+/osaAlmAFm/0t2iYd0mnNsmaeKj1FmN6vEcXFcH8fpJhFyG1xxRZcxiDep
GPtCGr229ocUAcXuRs0im+hnrDm92nmP8Kcs7nZ8U68SmjAYObyRMDwEuM53Cg8el/JtC2k41D02
TCiYz0MjRHqQK1EfcG3eh9KHrXLGDJBE0S9SK097jaEVNMDHaHxxocQWg/KD/hLlHejqvwtW2/JN
uTxRnzH44yuvn3M04IRegYKz96EFH7LDODxBRAtiWeMQ0MFwHuOqccyL/ZEzSiAhjNGADOIAKm3+
x2AYVd9n/PbB3ujwbv2Ajyb4svBVAWft90xypXUfu+TNK5BLt6RCMuEhEx15SKMezG7091/7I1JM
4gWYHSe1Care7SFkjbUxAhzFaW/JRHbMoXqWtzjwjvq31Bi8V8UNK9aWZyoPTY+EFSptCiiar3by
O6L1JHF7kJ6K0xED2sbhUZikJ/1CIYIRbW/JY5hf2NOq6LjuMbF0OY1bn7qQHO6tEB74kCd8aKow
ehkYBe8w371D/aJEx/nR/61+I/zCgvosQtVUz/A/I27r9/KDVwQczEE3xpUoiCe96XtEsU5PUH9G
vDxnsHBPEcELyB3QhyDLgFuHB8c64Z1pMYZHl1yG+fGAvOoMafs5/8zfcxpoYldtaDUuvRqjp84D
HY70UNj2MPcMektqJODl3vJ3oVUUDCUQLYx0PcN0vitQqf47oi7rz3XA0iUou0y229HFCVea9JWQ
SiMdchE4BMCwl8Cl8AUuZFe8boAATMJm5p2DHJANPmkcsNAEh+Q5fGkBob7iyYbENX7OH1gQoxAl
No7+rheo1fTl3SMGrbCGdcanAVR0aVj/6esWIp9Xnb9+XnOyGbgFdxwUZMFM+VRbFnYWFG6yeU2o
rzzF789bF/KqyyzHTcdywNwIksfjhicqdJVtrdt8BQ57NB2N0GLxpNeVYwzVU+oxrUUAuFWClsKC
H9MWfZdHChcOpgFY/rBljT8XunvukzxlqmT42amNEloddlZloO/0wu0traW4soNy3LChNXMUyyRk
OiACX49kMayh9/crTr+zym3shEmFPKUlwqyT1dQS1SmitvB378HeEQwzOZT8386atq5mP1x1qLms
Df4rNqQYJiyBrAN5b61KaPDcIknQpBCyVghoAcsShwHkhkREJ7919inxPoy1of9103so78CFxp8Z
nQ/8ZTuBKWq/EN8FxbRcV6yKw3dxX6g6x7h84soPfnN1noYdObsDaAKuOntG7PyENoMI9caw3wFj
IVotrVDdd3uO+yM7gDj+4gVU2HEaPDbdMhsiwKOAcg1XnRpkJlH642WkzWkdcVJGSSt89Zh6MJka
P0c00dYSx/1J7CTLj59hySKsbrHcqoKe187B32l9a6e3Uz2NSIspjivQNb3KfbPaU5MRRTVs2aLu
ATjXNI8YhdhUGhs5RMRpA46NTzfcNFEDgJkCD8P4vwCVjmXMWNsg9ZoVptJbygNOHSA2BlcbddfR
oXAPhjBY9vSJ7/nj0lk2FCfMSjgvYq+079G/sGIge5LS1nvm9D7eEgP46ggqwAg+7JQ8D7hxsIgH
8JtIC2ndo18vJdLEOo9uUUArS823LhlISumxCN+jd8hmESRDULFrS+w1pjdr9LDvAYebhHnamrpb
H9Q3rP1R0UhnUhfWYCTAwc5aaIr+OK+oTISfx3f32j5IRvjNMiChDamQNHzC7VvJRZODqev+S45e
hUih3XIBhyRgEODgPryKA73a6g6nmv+5wiO8Ap7Aq/Qhg7jUbFR+QM+YiuwfziQNhZeLYI5NMmZx
w+OBho8TcylbA3p/bWzgNdYf8/g0GN6TqFaP6tqm96f7e/DwSolDABfDqBMD72Ysn7PoM9PwvZ+a
g3M3BDl36st31I9+TgLQnk547UDysZGw0/lzb+0gsUcfJ59BEPoQHqWSQ2VhKQpjBxrm1zFRpfiP
AN7YLh8xSs/D463YQNYaxm4Lfw5YEVBhXTE7LzYGGCvBMoUvIb8ZWLv33rDJDcMgiejDX0BQjIiR
+QWFnwRq8BvS0O/j4DU5+mmkue0pD38e3tUPAXkYYwY7Q7hRPPO5k2zy3TMsRJSYtWRJH9E3vcck
ueMCltw4TZeM3F4bKZK9RwAfJ7BslaqlHojwaeNmEmKTTxnv38rwRUvHEUdetOJr/meVbLSoOdVO
6tYetSXXwNwe/butn+9TPvrr7+gQoePtcFcWHpAZjnD6VPamKtWfa7qQBu0fmNWgWac/90mRN/1M
6+VxY4gkQU5qD1yjWlg7aZOvurtbbOqR6onvsVNuTTwnrekBtcvFnE4Y7ugMMn11SuMv7+CFaDeo
7WPFlUfpvCPrSQofo4SIh9aTpt/h5wyF4DiTz/pWE5Fh90uREyJXrFN0egc5sLwYqxfY1kOFB4Y4
CdkvPehzGJBjVP4EZREuzdgW0ZQPPCIoQCg/e9xTIfIEJJzM82v/z2QObwBrSKffqjz6R4CLDvHc
ALyaEqH6YSvpGn3Y4652S48Tqrme2zD/pa0hrqSy8wTPanJBQNncL2F5G0KOKl8yhgLTvvxnpt89
1y1/kDNIxHOC0bVvTZmpgolmm+7txZPXidOavVAlyoQXThxeEl7ff2VJchIJHoAx35nmk2vgv075
iEG3Kv+LcpWiNHGqBsfA5hnqxyiVfcPXGUtsjHQmqyB2aA1tChrCIcglqfzjHD7WhSqKR1249+/Y
gQWAzGBkTkxMvusuYEpN6374druc8BIW4UC99OdfEhQO+pIJ8S8G8BtwqKa3d6gIW0Frp23qWTGP
abDQwgwfQR42rL3Ow7AgVHxkSQ5BY9h7mHs8Xgos3qAQarDgmdVh8swc5ov/tiAn4+v+ZcfHNRH6
3AW0ECr+kfE3rY8l3rN/HLWLnNom24D2yCUMIUL3bNAIdrcEwRKnt2ABD1VRwjW0mlNl8tA8CddJ
Lq4gYfNG6orgGvwLJUEyozFPhy1RATu2qW+PZiJgvARAQb8CV+uN03QVoFqga4FQCEELjIGSDe4v
JyrW0nThABlfyMSCVB9RaMiUypJN/HZa4ggKp/A5rmHbzyghGQFcOctocUkphVEOfnAGkfChQS1q
eLbChPY/RjS4N3gDhXMR6CtQgkogMVh94DnMBBNI5ge6cnQcKBH/Xl4NoX3ipOaJpNQvOCH2qsJD
tOSEp2fCzpgHPDtTf4IaFMLmDI/j17b+T0ZgCv8Bw5WnjM6HXBFKAsjk9V5ZoKlAgwCaJb4CgnHL
oTZRr1wiWhGm1BqkEoKfqD7oFnHbA5JBfa5NXjfwcsnPnhHFVoldOJagDBjrlcIl02YfuCMpu3G7
AC9JptmqHYLkAAPAUmkG9SgVtGoihc9VoAQMa2Th/GeuuHblni2m9TE3g5LFbuAle+xouGx5eB8B
HGFPsO3Gb7Z8aviDGsmuefoesopxW8Fun4/I5PPpaoLfzAxpdIsVclrvOGeFTls/m0FPVF0B4w85
2oqUnhOLAm2ahcwZ2hCcnjqDJMNk8VwWi9fh3XN+24f0TzDaX0PWRIUw0b62/qILLUcQKyx4K0su
S7uAoffjmKRatHEF/ezlXXP4kjd4MNHgM41CAg2WQC6YynSK/KrvSmaCz4Y6lINuaC3ybbklOGZI
/DhRPoR2lj+c3ojZJABlT3oGqV4QYwqD54hk2Ehw+ukbZaezTo/nFs9QCh+GP2KFaRMISVk3vq++
Xh6Yr8HiQP6phg5pyDPSWTxGug0VmcYC0dKgcaqdqFjg7iKnYnoiZPPcoSIJy+T0tJjbNgMOJHzw
z/rsc3gyVtTGvQv5FvhN0aVS1scEa79mHzxjYBGR6slYj5p2xJqmy6XJh+9BEcJe9Dij9obFwCNA
wVJIohUqUN5sGCn3WWTC770I+qD8AwQY8PAb1ECqg7KHTYL5cHKTr+wFqAug3KDnBaSt94IMAqUG
NynWPzMDVio6Z+GHXIFOAG8yQnOIQqYEa6J2rpk2CWeQTDjCmp/D3IpfXWiedU9s46bNOP3XROwI
OOjDmOf1MuOA1TAdXMKMBZvLC7YGmHKacOXpjOA49b2s8aoRqTTvhRS7Wahge01o1EAKKGtHJSw4
4IMueGEZpyPzPGIAHJ+TTeK+xngRRWJPAhwB56EmTb0f9jR+CgBI8OxrLiyTRv/j6MyWFYWSKPpF
RCAgwqvMiDiPL4Z6lVFFERG/vtapiO7q6BquipAnc+ceeIiJMYs0AWsx68jzNPw8PJgxQU7yF0wa
P50N/ipvEMrCUe8Ntw2/HMQHeOMpXu1J84dpszlJTvlFWuKNMQVbAP0E84xTz6Zo3E4MULUmlE0c
cJ+zHOKGd/1BXAe5swhxttVoMKEuJC7KZ5QjTFpbsB8WeUCkM6MMYFhI2CyeqJu9s/yzDhDiHlYD
44fcrNIrGeq5V3Kn4c35ZdQqwc/NOquBa/AZE5FZOAb5BW6L2sz/zRtPZz/FTp7kQWL2UKWhnh5h
RwAdt1yxsZq0xzww5t/W7yI1/MwG7Q4SCjoF1NHze9SfNhtFWJwCx8JHIgSxFzUXZG132S4au569
p9KpNuGJc35C8w0L4ND7ReEJTz4rSRGbvF46JV9HHriVGhe52JFixSZAYeRaUPteI3ZZSWvT99KO
wC4E6brn3rOcAcgYVj0VYElLSzrjDdQngXBV0eNENDO7SY7jnHjXIlJmuAbTqfPv6RK543FKnazd
w3f+apaNirmTnzQCYG82MHZQTKOv/QmMW4aOH/ZMlw+yoD1C/gfEXElXrHmUe6CwVUCfQnl8aiux
DEzjFl3tf7k2ZzWPG3jAF1LCGJiG4EAIG6I+cHFRHrUY9F/NgaOdlML66MPnAotUj30QW/zXGeHY
gfOOw4q8nVGyrJe/C7YKzGgnCDu9MSJMw0f78F0XLmmYCzXU/Q6XqtP3x/GAwzBMLnCapLNZoH9c
/gjUEDf7PCeieVhx9wMqAEqC7gmvJCZFYI4tniHKXNwFPIjgFZw2OdWI21ocq3AMQYLGfdvc1ms+
29eF1Tb6RdX22bj8uNsk5Vaf8KD1d6AD5mOlwz9KBG0iwR3ggcJqWmXTimLB58CUHeFN10zr/rjO
lzf5BOaR5lNEba+cEEnvjn4C+F2NyRd4YEbwODZMCoY2ob6R/NDDOUUYX9hogTN60UneDVEiae59
9l7VJ7JhsBfM4QE7d4cILDIIsYxUfO18u1kcMBNlRm35AxYv7L73c57L3sKE/sN9Ru/zE4APw3qo
Ooj72XDR3S6l4LVChxVKr4CRYkQqDlf5eoEijvzOT2CVAP5EFKPQCBmKIpLOJ0bI3HT+LB7x9zlG
21pLjpKyr4DmY7GfL36A5v6D2RNj/s5igOTqMXlqTUzl5oqraJ8Cvi1siTGBwr4FXTwF5XWpYKpT
ghesb6ieEOJV2aVotyf0/YrqG88NfMXDSX8HvdV99WAKZ+KwpTDZpY7Yuw3Yuda0M1Y2vYfocEoL
WV2+ahcG9DweFFYPh7nmals0VCAqdsah6eCMRcwjROFRuU+A7tOpMc7H+C01weFcQqsTFstRf1du
wR3j1HnyUX1A0nIGDifkWcC3fZeEHOEdLvy/cSQPiNPKrgNsvDsv3ekeK0QiRntAu2hw6NYPA5y1
v5FE2vHbxfXEyXfJkSyoEgvS/ubDgRCi33AybncHPIRlV29heNWkRMAIgAL9jd0mTVQkCPpuvtCX
fGHKBLKdXeLsCdrTt6vKlrmXY0JSKV7dLsMY5JiESW5XB+tOG3jKaBxp2r4Wj1WNgA7S0N1R7jZx
mfeDR/EFJM3PZepVzbYk4fHDceHIyfZ1WGkVkdyT5BD3v4sBk74yY9hIB/6zF0Jxr/pWtYWHDNWu
c/hjqhYlkMctm9z+ZN+M2tamPrktkZRef8oztupNnq3NkDAmmFhe97YVZM4RtPm+MoQbeV/ADv8P
E8aCe7PQKHa4nUtn2NtgcCgnOL8n6QyfhAU0q/fyNamxbQ0AMVvqFfFmkwKNw1yFEk4TSXMQ/2J1
duhDGRiaJ5kGYFz4LKghjhlrXAquLVmdox7IIMKUCxOgeCyozGtB22W3FZWJ11zTJQT+VT++r+9r
/a+PLGRy8LVdOS13zENzE0IjpO1Y5VHYSHAYd83uDs03fuM4kvm/DqH87NUPsszX0+ChhVUy1XQS
HVcvSty7AugznuvCsKvUacrF7e6Qx1oCfOIt7Bk3TqjN1/+MPjAAeqNnKJ3fkTTJg2zdI1kQpPPl
sqrm+fy+gs939NP+EmnzopdM1aiQNsn3N3yxUktor5IP8Z4RCvautzNyv/faHkDmCAR7b9+yziJ7
UiPY7+5/h3zxG6ygX7AZk0y+8eDAefR+kg7r6Pf1KAfKFwlZ9RwJQ3LzoJBRaFsKH6LxzDFUD+F9
/xVqt6n2Xt2/8RrA+CfNpGRFKFZXebfmTyXAQYLDMrrTc3YyxN7B2pC2koTsbqKCbiG8wYtXKcYw
g1G3F++rlMbd1yHAjiBPNun3nog2A6PvHS6tNsEuD1Xui/rr1C3hBWyGZAY2yziba9grVCIWIUiS
jRgCFnQ9ZUjda+P+BOBAC0s3Y7Yc0GRhhU/VF2aODs0lIGsHx5PRhMxPfBTpmIB+Kfd8q/CtaU5o
tukZoe1yQoIGo1dnWqJdw5YQUkdQA1aTdjk1/C+PMqwRTpXFvXJxoBJC16iJB5tCrE7u7fIV6gfv
fUxnLwkFYfPDPHB48+HNQQoS8dd0jIDGK7yhBvMMh+M97d6XOfDhMktD/DNbTgvaNDobxAB1SCdL
dVbtF5xDYGf74C0ZeLON0UZopRXMx8C7JLZ3NkpXWV+CnwDXOgrO02Jf5DMK8LOR/9I7Q3tpC3pJ
Lj8szjZ+Xl6B4D9DhxDj+s3PmLGovkhVbg43Jcyaz8A3WnvLhrOUMFtEvQ6/SIwo8lXoKZ6n4jAF
7wBOaTClGNEgGqGOtzYmZNCnGTMxItoAXCABBW9MLUCHZbot1jV4AKX1CBUFQUaLupOF4A7BAsb6
newh/leu7Dd+Foh9sx74aCeU4OAnYfFwYKkkg1FVRNV39HrhYu6UhB0RWs8BTaO6Lw++KNtH6Pqf
LRA1i2FYZ9DL6OyNE+0S3Xe7aZhxqBYLMgVHz+thBY5THAlz26Bahdw+aXxMrgWrmS3C65zgmwJu
9tlgLtQJOwGW6gQr4uO3ep1U/z6lHgFZmEsc1nA0Qf4LinGDjsIEqUC8LD8TbNn/g7Q2gpDFDeAD
ghTssXT3spmGbloAHMAOsCOvi33o6HbKIyHfv88eEwYq7LdIJpzmwooWUYa6S/dgGNmxAvNlDmDs
P5cRIVa8eIPtYGgGYoTBDgDjImUhwla+HuFIWFMzaHDnV1XpYcIOmCNNnwCvnHEM+ky6msftR/tI
D3YotgzTBBcpiAFgVlvKe/rujVr4m5XHBAnSwD2IOdC783j/L9hX/yGQO88ZjIEKuwKnzEbVACte
oqy+UYUAsH16D7yaYQsmYYcFBW5TGrtXH50dpBM4jiohOJpNcomP4yuCUA3YPjtRaGic288fHRpM
OTgnKBsfuAVgzYqm9MRijp3qbcOzb7yn8Gb422iV6MKkiM0EMASmuVg3PIhbibUrGUH8e4Y7hDP/
efL4U3esYDbCdPGPsYw19eGAa4OrVHa3JH4UboMO7e/nqI7BUkFo6P33/qbaxvbci3F76A3xDfJ5
Pa/9L4so8bpAgRD+dsaeJ1S4BXQudItk3iNy+k7eptXuH7gK/X04iJhP52jMj7+NSmGOmBYkWEgB
QWjFhpNBZ2s5xtp2ipYHK1KJwsHGiJEG9OxgUcaqLw+w2JDBNdo8eja7kymH/l++ghLET0s2JK+s
lPMrBKN549EO//zncp2KCW5i3N9J/HK1Dcj57jFXVjRG9p+YqwceFAFmj6fP5aWhdfQpZrdhLSi/
FUd+g4CTc/65KU7FMVv3l2xYaSEoIwgO/fb6mD15JjuLlPPe+XEAGvKJYKYw47BS34iJsqqbJTMQ
7ISkZKNCL0lQEWXgtg2pJRPkEbcWp3Syu4UyunVu47s6aS/g9GjSACd25eK+Iw8K0xKRYdLM8oWK
pGdabVS/iYk3BhJ/hEVce+VpMOaVynOGx9W8XVcRKxFsQKFMdtavcD9o/3gpyXkhsditm9NtB+WE
Z2KwBGvm1k1O3BdIG+pRcWxn3EKJzjrEB5hW5FEWSj9W2VyA1lbmDNjFmjg//vew72073a0oNvNm
XhrD7GvpJAwu9IhyeaCo+/VK253M+Bs+QWKi0u6O5c7EUNPtLgXukPBeJhWMh87iGIo0KN+5fbc/
0WFvICUe9k/yutweZvVRcJ3RqchkYJeLWoILiFpBD+lDbmE1GOZANGcIi+XiiwJyqEue7B4glNtw
cOBhwZIkud5n1f78IPxCHY2JPwMcCooove2Lr931XcnwodGmuCjyeeD3Fs7PxMnoqw9D4aX7XAwk
Rzs/EHQpnAo2/ve6Aerxgu2+60MkRZ+Oyox1Fm7jbm/zKazXro4L0xJr7Jt9m/eepIwOm7WxbiDO
f4YqO9oaWNevps2Xvq1x7xWZA5PPhpPS3H+BtFaJZlfr9+jusoX6vkfPVfZ/6XHoc5ww59q91q0O
AXJMZYWusqHKX/qYKh04V3kMmiJojhJ6KcMvcK2DsNlfgzFsfjr2IVzA50zXdnVG1ReE3/LDdq9B
5dHMGe2rxgNu4jw0xuviyWgFCQI6GmQ1yq9+KleALckvyEgsan4TDgNSb7MjzU8ebfVQaC6mEksY
ZV0cgfvhOPJHkITLXYW0i8HryVhnfZcmfjhCVWhZLVCHN8lmOc47lxtpXKfHuFSYklxywcfcUNlt
1DF9amHGat2wn0eI5dsMgQcOEl8qv33X1/XbhWzbW+5vlwE6mmLMdPEDNxnsf+KKsG4F3dY2mo/A
GoO4/gQfM+ArJNgI5cKUSOg9jRcbdCbGx1R+jPoQsvPdYdcH6nqsBzjtwU9f5meThDRI4exHtv1B
yBVDsi92HEARDPjMXikE0x0lA+qB6tJak9kGF/c5qoIyKMJf6uEaCpFocZt/3OcmD3p2/wS19Eii
MEG1aOqX5RhsHCuwu11dsBHkxnRosh76iMbrydJtShNR1V6lASvNk9rtHmtUOrCa14oh+D2saL+C
GslQWPy3P+nmZCJAJIG+Be9213ntFXYsJe7K0gFNsGK4UBbtfIbe4gPBMYQniMsOvzwsRtTfBSV8
Wy4zyAeQVYRHFikQw8eUXM2L5N01d7DP4/LUnRX+eCPNXoPhoLB0svJgKjHc+RwtzUidUDo4MeEW
3yMotPBhRvCAQrY+nzOV2O/6zqeHHxs+RzyFqFud4hf0tw0MKMhsrCXQ6Kr4u2OgPtIRY2BjYH0U
uLeQdwRcbzdR7VAZMNx67F/n5lpAT1oyByNJ9X69OJ8ibEw8UXb/L5rKNH7GSgiUqnEMYsQmvlQM
hSaFAMY/ZHwL4EJ1u+n7L/8jBZpLK/YK0LtLRvNocHBZntF6snWiaL3RtFi9U76VYNKr1AkhNdGv
+CuU24dpsTc0dm/GP5rl0VuDl72Sj+/fRrkiBSh+FkuuPmas/z3LVcCqzmL+LBwJOhc0k4ve+K+e
hY/ewjBsiu+hdhmduRg3Y8tEbGLYJHSTUJ4wfZmke90BJ4MUDKmHpo5hZpe0/nOuDHC52NNMsnaT
XHMKJDLYwW27X4BTU68XsVeWHQmI/wEvH7+ei+rrYTbi2sCAotQfMP+XXUqK5qhgu0K9Di9ApsIS
Xo4UgQh3KNZ6+EAJNs7/AKxf54I9uWKp7KuifKk4CtkIf4ffmFHp92cSI254TNZ0hKCkyUa06KpI
E25ol5baGNTie+4vmbGqGQZ56VgfJ3POHajcCAE6x1zyGXKOW/yKp20IsdJ6i0QZxgbW/QxYvyTE
3ZGMiIyD6kzmJ/Yjw3bETJH6B+dwRdPDpNgb3zv38xYnC5AB2FF3wKNAbNLSFc4CsbKHrwTUhEnO
uK9aIDF3qGqljWINFiqvxPvXUXhggvNx7gAFbOFYGToQOvAXW75nsCzloA7zi4zWf2ysaN54x6DE
A7voRCdxwos2g8WZXCGSp5/ghnQCLPbMcS3v+XGs/MhV++JllXwjoKnEGALL1SMKzX2f+tVRPfYW
PU3IxyjKrIXWLSQHnA6E9VET0t2OoCx3J2XMIS/xxL8Z2mY5KetJyMaKvgGJJaZ27AkrYs4HYqMI
Czh9Hnm4lH6IrcqHtfRQP8FGokzg5oSbGZgn/zfr2Ed8h4+dvDHizNXnrxBfc1iiRVxe2Ar8xPfj
mB86pTWEEVgBd5deWxnMSLB95KEMbyHzAOpwLXjhvY9gdvOd0qTxM+A00w2q3E/T+wYjXt7M8EdB
CQoSSYfvGY3wIIIP477OPaHdgsSbRuqOdBgajCmmQRj+Qv/m9oLiWVh9kbDFt0pK2X8f8VvjaBsD
z20/rwNuV4os4yJwJVz/saG5oEml+64dWPiDdvOiAW+J8sPECBSQxOIJfpbjCqmaK7ukeeI56AzG
wmYBzwpB0LbYJo1OZQCIGat/rCRxB4YPNC0dmYfNel/hEt2HvRYlxgaob9vM+vAjbAAfA7YAakQr
GbGWmb6DH7YA2vC3uUP1xNqTc3vZPUaymOgQ3zAXxFgjYEA4R4okZiZSsIO7EcCMjdI9812JDeBW
Gaem11CR8W/DQOBtoVO2wUh74Hd9KHhwhJNY1f2SwEAlROqh0QXClWALE3d7UwrN1AGr4hrLTrd6
3O36+LjyqdIp7QSHE0wP+DgboIavKaoaontOHS70BUIilr1IqDF9DeoLR50NKsfF15mxHCxw3kGK
fxzobBP2Eg/tBs1TDYVxD5MHDoN0/sBUGLHaJUGQUFPu28OQ3+L0pXQibWmfFmc03EkIpbGKGpZK
lDj6dy9Tk+ofTQqeYpNe7bOX0TkNDy4nbPeao+S/BwdmfFbWt2Pl5qeO3cbC3HL7MWKDG7MGxuPo
szVmYmPX4h/M14+bIxN/xwwn6BbwF7KfwyUEx4dfbxhLRj+BACPe2eEBDY2SOWoJMx8rV/bl2O8J
+t9rg8tpH/PdysfPW1N98AK18alASigjPcTqEwskLBdQMrSETDYrUAW8G4GEPtlZ6e+Z63hP7DO1
LsLftJD5aMIa/gN5Ww9Rucssdvped7BVw2G4W+B8Whv/wZXWYcKiweUvMRcijO/YdKnOCyYKq1yP
w9MM+xAs6f0VjKEtaa9tH1sOebyIQR4mIgxXI80ykIX/+qiT0C0z3lPU+FEm1Ca3VpyawtBH7wTe
jsGwQprDx30zi5e/sG1GtTRLR3mMbvpAcfkJ5RJDvEYP+ZnAv4Q6XVMRAW+gA0S34PIdzoduMHkt
XwjsVt8Nw4WykH5Bs7w/3f66v7+jpH+M8qP0dR4SRoB2fWb2nIE75dACy8JPrP5SrFJRO04pSmQ4
q2hJ+A5CbhKIZuBmI8krtHMlHhBbgQoPWSMoR2mMy6v7tZhePlYV/+aZMNUKGsjt0Wtv7iBWQEmb
5rRokbnvA95DbRofll+rtaWr7LbTzv06u3aBkYn7xBvBfnuw9Z4RLgBgLtbbYdkUcJKRMkwMHEpE
eHhwa4owZRptmV7mCLUeqsVHvN+dAZDN5AFCoPg9VOE7Db01fTmJMw7oojY9TFFN+hotlKeBn7HP
mquzX7rUp1i1cNkk7iFyMC74rqjRAwfQYbKXmV80ogr/DhNld4Az63Sg1x5nK3clUAI2DU+UcJjM
iE1Ax0Z38lprCx1h8MKEZYD8Kxt/IJNrXgUQD4voWmxZxHFlb5Xwru/zVyR2GgRddqMuesNmSo7p
ups2yKY+Q37Vth8kKrifLiH6jaVR48t2CiEPsThMGwCTDUq+GjTTsD8Hp4oR0QZvBwsi49zDWnj1
xg4PuliNFf/qtX4KcXoBBrWGW3PiuOy5PVYUUYeFOccB1yvSl0lQlv7gMsCSQAcOEiSF24bnpYVg
N31fZZaWqdPBXQWoZesCC35jXoo/LPkVW4P4gkHxe5buQZB71u3EBtSAE0fLiJIPjnhZ+yjDiiun
bxkpY+YNcJ7PCrQx5FxHXl5AVsV8D9DhCAEZDAea3+YHLcdia0MVLmg5GMux4Fty8rHguD8ibpG4
G8lzBo77qughQ4JaI+BGjrW95h4wnAt4ziSRgRKAMj8x3KUbxeDHzYIyZp/aMs51o57kARgiPdnh
vfJbwOMWwx3rQE6kOwxhdPhJLE7JzEkNwkrDr4URVLIsDK82vPTmKZDF8UHGJMxYHthqSZ4qe/16
qE9vF/P4BfmCwauB1MZGb/RlE/3xfwKNH8BdZrDhlIcnhGOFNQAg7Q9lZZgF3YSF4mNbT3/hYUKo
5pF476scVUjhoWK+7N4eP4XSjOvE03C4CGX3J6Q4H4QKy28vVCCeRDcooGe9Gj/dYlqugVXEM8LE
gzcTOD3i2GWLkC8a7JNpc+bHDZ6uOTtM2q+rszwBGO+mPzB1HZKGrdGLQ1dYlIOhDJYxM79D/a+Q
PP6mEVGbbhHPCT0njDGOjVOLoT0yEziRin/bpsW4hRkuDlBHlLJr/baht4AWvLib1vlVWUIuKLkT
Kr69SM/iLxZfeDaqizu2XJpX7wbaWG5JgR/fq7Aw1xUkhZfqe596lHWe9vF7J+M+v9PvSXdc0cmK
vZNfazqSsRy8Y4P4Sdr5Dj6S9fuee6kr56dnQiQANgrLDmGu+8iRr07NGw5zeAKxR1xVqavt6LDe
sERcSkj/cwCmRFfuSSjmyMUgx/5+fL3jEgMAvlQ6KRqhxLptq00FaQqYx3TTwVgB7ahJPtip4CVU
NrUbfv+0dJH0h+5AcVQjfGJylGdeVnliowihHsPvUMXUhZlCs1Tx+ESq6nUvv6ZZgaUmz/LBUMet
X50iYK/7lomIiTeVBfzaQreGmyUvO5pG5gBS+FpewvqCI0B71X1ZdUyI5HzFTTCoI6nzZQy7Biyo
t4ruq3DOz8bHGtxGxtNW3pbycrLHkDtmMCuv5qr3JZchPLCJqcMeXrRef1wg9cgCfmDXLt407b2w
///nw7YC3eKO0bGdQPkI/fysQncaqbG0RxNweTGfdMN0YD/P+ssvrzc4DefyMXp3k8E9Jn8ntSTh
A+xCqODvAbvTCg8sEyYvBMlts816Ar5VNbdBFgdNsRv+wtf1seyF5uX9cxLMLUPQ8CFK6DXnBm3m
/xJrTISRvxL2MYVEJrlmM41VGb/Xuh/4SH18gOksoYtRvIYNnVXhs56WOithMeUdQFFMVMwep8+X
jWRjve+OWWGi0k4lukeIm9P+DMfY6bsbYqdXFX5+rLpJdffM2RshWTfRSRMwx99rzhD+C/RJnfI5
nKpzujrEQlEBVkiJno8zVl+8+7M5G1wV5nJQqP2jDszZHV9ElMsEywKkgZZ0Dj+E/q50m9QZQAjo
/xkwWaWxtM9u1t1P48HNSRS737E+9rJuJEFrgH1AaCiO3PT6OFAg+uJY+t+P0qCxrBCQ9IxRhEBz
NiQmY3+J6wXMZ9wx8K0E70H2rEQy2B11Gi0YQgKkbkpk3nb4fsMBVXKfKaxgr5xFA5Qj3BbwUVlO
cbOa3BYujkPah8WQRWaDx1SRggOhT7b6BMEhn7z533pCMQbIAbnhTOJv3rM1pFSce4joVYDFR9o8
xR2P2Zrl/W0DUSyUhWAGFAdEnKUjCI48Q0YsOJkzjjEymRnqobIFqip6VVZfLPA+kn2nEUeBEpmG
d0MTVkdmNzWg4v+nMOPeR0uNidOb/rzM1z2ESvSbv7mZx7BBmK0w5F0I4BhbB5Af9L/Y8zR+H2UU
XneMjfq8e9i66tOgEugJuMEO5HNhT6KA7z89OQYKMtjawBIFrHWU9W+LeBlbqP9R2OTtsGZSYPaP
qiMjA6RabOv6ge7VDitAeS7Hj8EQ8xMuLNCMyIzdEmDyDb87KKLE2XfkAIwN2dP2OBJ+gOzxS99z
hcqV8Zl+9qweKNGnh0uqxJwcrrD/x3rlMElD9pp5xMIWAg5XmMVLR3ugTu4XvIIhaX1wBrhq5ggv
sxx77PmzHDdVyHzAEArdlBUNfE76Wow/IZDqpOiy2FPwPwLw3WKn0fdeIdysDmUSHCZIuGDfiIZ3
pMbR09/H5rKcpTNUFizchD8HkwjhwnNj1V/oHGPX28+SK3p3B0vyek1H5skmMh5mNX0mLdsaCwtI
lNB847dAd/KQFTJJcxCyWKAHdFEpag2EKQXEY8gQjKX1iK2Qo4XMg8D5l+9OGrFAZtaHxAl2ACZl
7OngkGHebczK2JiQO+PB/vnPynv4EMyYjOQ9twGJpNhYSDsWc1zG35QGiA/FnDtAz0E/yXiQtnBZ
cAOd4OAA7gVXCjCAWXLwl6NC571UDt86Cwu2vtxFt8omD5D2B384jM1YyZHJAKqL2AvS89tW9o9N
BsOLnggBj7xJx79tO9PnjDjJ5OV10W0ygMv4eHlViA0EoebALkFNxs+sv2Sp/Jph0cmj9Tn3psx9
tGfViigbhEjFBACCUIzRxxvsbi7uRmd2cVseo+A3EbHepzLS5qbfahANVTTmImTkcKrE+oCw7dJp
fUyDxgoR6jebRxwPlM6HmRMBhpO4G5Ui+f3jsPHO0GgNW9Z4/KN683KhR206VIJ+/+8hZIzq9OWR
cn/hv8DHMhs0dtjEoZRjPIpHXGCsVdfEA2OTCYL7HOEO/NKn9aYdpRVqvQ7ZEwM0G8Ze8BS7QuC3
WvVh1g6W5jKzAXtp0+FWFyfTHkyxDZdnIPzVls0QtyZhSsBLA6c54fsMjRaBK3+dxTi/8onBpNio
1SfeMtAQqNTqPhugIa+cD50oSl6EFzCOivkLV3QqStR5oOZ17sPnlnj9hnv4eXpsgKEEkuZrLO4d
/YosmtV1upJfYrFfklNYHyxwocTlWsnxm9S6/7efgMTcxySbcME+7ZKBb058o1+cwLEIpIG6D5MJ
GAjA22zGNTfXGNtZkpz0iMFE7GtFJrkpZFDwR56eiqs103vyB6cQ5jWf8fEewZ4AkOd9tCciynki
+39UrbxdttiutrxhzYObR49rDHbo+hn2Dw9f9/P7HDEdwECTL3UWhcTvwVaRYB5/PROvKmw3y7GR
L/mBIN8qqXBcUYElSDQrCU4pJrt8Om1hlbvinx8qj1sUaX6dujmcDViPRGJ8oBfYzaI3bTcGQBPN
IF82UwO3cg8QUFyJ+IMo4r0C+B33jDUXkNOOjSurHZ5Z6TXhpOGvvhI/7UKw00HhVKRa8gkLu10e
mhFxloCwr1U94V7RfU7eN4PT8fa2kgUVgq8uhyC4gmIPGSHzurn5B/JarXrw1f4Y2rcSwOBtRIHF
IcWAu8dLM29pe0DwaisgkclrzDad14Pc+4aO+b58HXmincWMeCA0zaVbYR7+htW66dldDkk4IJeF
m6uYfL3XqprLy8GUSwcshthrffvaLCBRJpZ7OJWcK+xSQMM+pU+VqPEA2cJX4dUM/+nSNqUs5mx9
24Hnl14lsKkhJzg06HdAu0RhD6pZ6ZG/mCA/JV4GcHcCxETGFKsEeK1R7sGkhCyAQXXcWxAPxdAV
g902yEgWFQalw880FSnqYGislXHLrX0WrFBO8H0FIwcE5ymrGDAYxfqks2Qchcv/Qk/hj3jitzHi
RLcP04CpffEZU6BcNcC4Xx+DhN3uow7Dlf92YADLEOFoHVEb9mwYQTA9ICvemKVwd3vN+jerZSyn
WgMbMHgmgQKhhk5g2h2V62H2cgfILswdfDps2DQMhz34HaYEURH+DHzLxmudZF3NSKVAs7ZUvKQT
rHbky3yio6AGhQl7t5CSghyOJvVpNyCaaCUDsBleERyX2xsTVnG8ynPQ6B/+0ZwX/Bv35zZeuVBH
Raw5mV/PmBMDtKyO8vW/NmYfQqapeDSZQfdfAMs5yjVsfdiZBsf0GWYgY9GC9eFJsKwXxApx/vV2
7HxWKQ6l5lJnQwCxFuGYtGm9pkeiASe9Qih5MtHG2ixbH2jbt7jWCB0rRH4AzG0RPxwG/oAc+BiB
ANLYPZ0agwiMfXxXWN2h+a4y54FXMov6DtNxLeQApglCpOtqDut1fScMGg82q34Qb1zd3vEToM6t
pgf74eGAABRPIUBzsr27d7Qd1QLZvC+zde8D/9qAmzhfZtwQWLC6sPl626Z2e5EKOPWHF5HxnmOb
02KV8Yjp6j7nl8cjSDlKL2RaHFbmn34C1iQBl6rHm2Z+/G3ZCd2jyjVdOdRYeDzmWdh3n9f62kqI
vFW0qu2p0ciFxwGOJTNCTt8cGxO2Z985dLYZbbZG+4kJ3ALoT5pqXhrQLLNDWMio94Bv2XOyLNOv
xR6PAXZsnEnAJ+4jBjrGYv4PD+mYEtsPvhPui3zaxsY4O+ke7iUjkgnHyMtyBWdvbD94s8mIVhQe
Az7UL8Dn+PMCtcHl3OL0gwBv/rUbos5sJDb4xuOnBA1CBIHSJNKh8fDQKkIYeqYu+RA0r7Qe9AMO
yk5OWLBbusd+8gdWZrMmhe3Nfyp4QAe/hUoMtf39v5dO/ApqHRycBWe8LtIe0cRv7ue+LTeuMGlw
6SnUNxThTY3NApw9shTA4BbQn/km2BLjHoLog7JJaOuq9QcQeTew+iARcc9Rovt41nBA4DS+IY7T
T0SZ5LLWHmq6WXai6cJ3nb7UgGOu2aBFuIDeQZUaR5mxnrkpgKKOPOoJ8IW4OYvEF86uNyVMYn1z
oppU8NBIuoO4gVFxJ5YwHBnphYdGnhsz6El/+Jt/QedPqeJyphDgwwtwytNLywp2jDE9S6asCLXB
0hdFgSBckW/YrrHVflYY4Q3JbeJQ4B6k60vH/Sm/RetPWCjfwIupsg5ZU8xwCPzk8TdjJq9HqRa/
8pieT2SOYQN6GKmHC19tvnrmS/pJcg/Y/Vx17pSsmaLzqvIpmn8Dk/CU9jWb4MtvwB/4gS/TixJ8
JsunZz6pXx49sEQ0aMCJwuQeZ0v2+3Ed8F90xkxLYwlROeEAMTpcxOUIYdwee39zaXjy8TdSR9x2
xRH/JtpSPHfB4zKbZiGPFNAyfbgWFXaeR20xQ72/QookoVwaJxPgNsnLpt0G9Q+1j59KHx4wld0w
HUmwUur/Dabcn0J8yGA8xF2CIxFjHmJtQcy6qNHHjAwMDyfS2qFq5hdacB2yXYARjxlgduixaV2w
QID+Kl6N170+rnxnrAMgeOJ1AXUPv4rHhnyCxwLoUd3RylV7Nnu98WOhj+RTFSrbz7i8ZFMUh0jC
fdTlPCfLbMHtwKHKaaa4BjRGzXoA7HrFRPIggMGgcJl3SNm90JE/FzSnVN4vERDTlmwuMNZA2zSj
3uLrqmeYR4QJIbU7zJ8j5ZrRRbDrYKxTENMhRJIhKe2+F779bqYuWT6tD1zTK1ZsrHyACGalNE+b
ifLcyCcMZpGUc5MsiI0qkFlsEja88NEu38Rnzmn+ZGNIVDEujIASCQITUQAwdb9hFhkRBNLH3M+F
Xo/Mf/feHuLcV1k60Oot9D3z0CbbkesbQn4w16+4qbkU7ytkYAhBZFA63aIai4BHiYjRylvhP2Id
yVekAOr+Z07AFZsC5CoWgHPr3paQsW0UppQwcvdwhm0ipJ3WC0XaD6IOf9hGb9yVcBu2sDgI0JvO
ODjc3bneod8P+gDylr5lN4M/xd1iLskmZZjv+UBW+GFLCp5A98PxhLabXo7pbMpBOYQpEG+h38WP
kTJDajQxZnTiU0wXRtUYz/8RvkcoGvDudcsQTp8Ll8S7wgJzMRwUOQCT12owJfBOwy7DtI2NTgzl
28Na4Jg7uX8YsgVmOOc+YLs8ewbm5btaHD+eCFMBS8eAxX/xg5SYygUovMH6dYgrAdhKZ6vr5A+P
MZxiGp+7vkJxXvuc/sIlg9F3oS5wOoLr7Uq+OHAnbAR1L58SeTRr4WjAJ7K/MNBvcV3T20O6gEeN
QxD3yXs5wOQ8zrc6bEILL6UIwz0Uu2teBpBgJvw7ci/1vlOI2pEUIe77TeHQkGg7bmdAQkOekiP+
SEx7kDq3hvfXYGvHjNDCHsWEGeMAKjPX2uu5jxFPK6gjdBu+wQApdnhwah8jtPA7JpO0xTaYBvuN
5gvL+RTdR4QfJ980QDvWwQe+wRruIrpZpGZIYuI0OGCFy7Wy2uUnloXGccCegd97XxKGw5d9j36Y
JwDUzWSbcAcXSlIAX2ZmBulFZXnM53WVMTmyTJ10DoeZtEiYHAETeBIHaJSQGxGSmo9fLvYGnKtY
y8170c0Hu+Stw1G+AhHhMtCzYUsN9VA7YryNCY76j6QzW1IViaLoFxkhIoOvzKOgqKgvhkOpOAKi
iF/fK29HR3fcrltWKSSZ5+yzBwsdXSB5UOgZVwNDi1korjaCdkK9ve9iKWQIFUJzbpKnqVv525rW
2QN3RJeCk1wt+xTerGuMSUkByZmS1m68k30PqGtKH+UAkVTMCVL8PPHARYRLfBvnM+KSCGCAuXHw
9JhxEG+kC4u1lSZSo5iI9LJhWGTi2kCOI6aHzfcyw+pklkjhFT3dY7ZxyV7DmWKT4wZvQ88fY/bk
0vVYGuE9L4OVf3Loi1AO2M28noBkYRggFNUjHwzemeghak7z4l9SmiscdFKsjA0iLeLXrnGEBdeD
tQIf/ZIuz3EgLT4YWxNaSN7PKyATNoVDgGVqFeLng1XvaXVfZfhSQRCPv6XgjXFMj7Ci8ziST4Zm
M0uw3z4rYNHj7gJ+gFENJjwcBFcRFwVtRx3DmbYUbD82+3dYWhPZZiYUUoLY1kMc46TGh9tfECDV
xG7ClAJkfUIUU/OHNoVraLfOebyq8su8cNhLbBpYPPIvcX93slhZCaZ3WJ7jQTdBKudocGl7/m2C
VpkQaLYxzOLIPue4mQlLjF6o8tA2SPYpHhdC4M/DAVXABBelGuxzk99jYplZF1itblssp6ma8Icr
w7u7SekwDGnf+AMbWQtN0hjJJeQtTDM8OKCsz8ZX4OchfM8hHRd/+BByEd7cEFwZt4+VEvG6/upB
vwwxIUO6LjiRTQTvspj2F3VUsQ0oI2Es9LJbpGW32XtcZg/n4pQ/ljmwbFDirqK7iBOICMGrgXgL
fA+OP4fv0aF2jFnBUXVEfMujgXmNt0k/4Sai/0ciMuJc/8BnwSfk7t7dE+PvXKWl042P16U1breU
9AmVv/NI2aowmR0cmKRtLM3laLFGUNMxiChnzwkPTwnQu4SPGfV98HUCTiH2+MD2/f09Krfkb64/
ZuFLk8tCRy5lggQykfYvR5wrnsbqB/xIToihjUdmdwADHJfjfqJbp/jRLmRLdhCAMwkLSgcm5Y9g
PBOP86DaStZz2k4VKFKCpQnptqNa9EY1DE7zPiWqMENQ5hbBKBzlMHmRqSDcxpoXjNCC67y7TxDS
6qv3GqlthZEf8TXO2SomA/J/14/sGTxg5WmO4il5mXDtvDcNIgNnjY2i70tuvzSIFg7+4Lb2DLFu
CLLJkSrgFVK5uzUk1lMoW637zxNkYKimEvUXJa4qvNuHc3aElV1vqTm43RU2RFFu7yi8OS7GHB6L
473aRMw4htYofjlF1KWnSJnqKW6sSRsXdg+OxLrEVeEBXuAlqvl6unD59CODsCu70+obdTBjt9Bn
MdmIeiRmgeg9bKpOWdgZEwsKnCEtBdIglIvO5aB58I7Nenai+EKA27kdsh+b1pBukiPt7KKL8bUI
ZCRGrpPABUz04yaA5QoYRTYbBaiSCEeMz74h/BpU9W2sGdE6XBBDgwpHojejGbRklXuhcMEv5cE9
fJmoJFUTl/YzNCTZuY/vtrib4wcKVoOWHzEewa20j9wyODLCTRqhN9RHwXel17/onnJzwA8GgSzA
IZ15BdI/9lY4mVj8B+z67LC/6G2Lx4P2Ga+vLTPKE97bBdQWbAccaEKjEKK4T/wADyOtRbYHirbO
ywLKweuvR5MAlOiMuHhezdx9vhlal+SJ7drT/YbPAFs6sURtFPreCBQ8Z3y5L1fFlHeqOO2VrcwE
NLUxZPPAhOJrKEUD+ElKJCTyVAKcYZI1hOsS09wKC4MrZwGCNpSK8JUvhxa382f4gEjFHhEmbBDZ
iWnW+DVlqX2jD1vEfVJj2rrqHweIrYVLukBn9PgWgV4w4kfbwBXjzwA5zFVgHvG/b/xZ4ET+gxWk
DtorS8EHjnCl9BV6IKvXLekW3wiRiwXvdh8zJcCJMKZHlSh/of9SBV9spCaDsXRAPQxC3WJTxEEB
TGlfczVm8SgZ+V3gD8X0BVDSt/FVTpgeAM5U5nohTqcDTuU+/yb4FrAk8vNff3J2C/Z+/vmlGr4A
nLjyvtsO/06h7jbwr3CbYSJnIvcPfzP1C02EuZgzLNkyDiKFHJmSQLvT/hjvNCyYismujmQet6d5
tevVkJPJ0dlIsBtbf7JH5kJxHeOzbsMUZy9nY6WB/RolKAJ8pB1K+s+shz2mjlWdzhnwsvid09FU
pzrJiC7c480zPYXnAXfyvcC8n5/Dax1oEix8MBKyM4OzwwDbKZOvpx/Yd1GZ2Of4FcDBmzJPtmjH
7CFkfaQzEfvKH0cESWz59y1cJ8abGVQF3j9qTQ+XcQsBC3wk58IXvQ8FFRrUFFraidOjH9+saio0
LpxAMuE/IWvWr20YwdCQ4+rvnBVAocmG2RIbCtvwT7Jvux/5ivjJN2yCF+c+r1HFtbaMvspn4pIN
5zgKuR9xsM0ID6arjWGjW7MXuub1wxEHhftMOWTtryd827nBVx4IxAvS7AP7Y2ji7vYmES/szyFO
e+0fWh8TRAy3ukN9wP7FgDFMmdg5CieTIsoh9vcURwlkt7SN6BKcwGk+JlUgUjNeBOkw4YSreAwH
giPLs3MpE/XIewPawnlOy15c/5cNtRu+5HUM5UVhNA1NhemorSX4o78CtALcInay1qrA5OCRXNei
B5SJHjz+9jCX4TFvAjGpxFls25/0+Gwwz5Bfvs3h5LtnBMoIENNCDvqi8JmvSslnSZkuBCLNoRrf
fG3PO8TdWl7eFPvLpAEfxwmgJHbalWYVCw08r1icfcYSriidRylGpdRjFO8EPPgj72OdQiS1TBQw
9/V7KCm8W8IKe5F3S72GdE7zCVzo4GziMA5Gw/i68+7Mn9eAymr8RBr7SCGMnv2TLujVyO/uW7F5
kzVELYCVvvhcyKzvNgZ9XI7efrSHIsl14v1CFPotXzrpATRmvJTSQqkpqWZYNWFOok+wRwI/J7Jv
i0KQ2bLgSfMPB40uZjQnWiAwwQf2PWxLcBaaADMzahGBurJIoBrFLIX+GARqA8EKWLtAAI5C/kbA
JU0QphnYLjAcp3w52WcaHHQo2PT8m27jdaLBwkxEfGXl/ZJfUkF3eENGEwGLuDafSc71lA3opMn4
gTUOwr5ijMfWBUoBxIX9Tw44w3iF6p1J1wByHOjlwH4KI3iIVPX0EtaTa0KBqjYGCSz3hKbJaSko
0IQoeH2eBFoB/E104WhFpwXMkFae0BU+d+Dhzo/Ejv9BD4uf0LOEXKyM8RTBvrWXNnEZaz6h9h9P
HzP9ZWbJmwEMntJQEUyjj585+KCwh4LYD7atCNbp1yq89uUIeBJPhBbZpdEuVPc8ojNpcP6DM8Xg
NWDsMkUfSEtJ0xZ9We3w49XVhod3eh2rLtetH1xmAKX+awx6Yb1cdiIgvPv6kxdeNz3RdL+81uas
2RjD+TtmF0svSyVUg5NnvZC6DTAYpcXEXK6LQ1jlibRSbXTNvdlhE8Mutn8H2oG8sHrJI8IB0AZ+
7K/fO8QR7WQYXMDr4fHDw56VjjD3QwzrJgQ3MojgdH5kTcY73n4x6/RHYXtFWMSZN5WXQlrrPxlE
HHFZ6DkyFf7J6XbC81QA4FpKtFYCqoMGb8Wq4qASWcIIHEsbPxyEjRw0gO0Z0/n2i3TxCnwYqlOw
yw62MilJwqGgskE94f025kJMlXN5xjSaoSMyNiAAacW4FeobBF2KJIS7Uatag5hRQN6B5YJ+Ve6E
387Rhrhi2QZsOTvt5WKiREsDoVT4nohQayzIhY3lMKghGjD69Iodv7LZD11G2w/EqVCscavkxJ2C
k+JkzuIk2XkzxVZmJ7YceUZMI5GxWGzzuX7ZiIoNPbY6r/cfJnX5F/cB1lBY5Wj/Tnxs8BegRWFB
PhBP3oVBjAxFy2QB4VckrEMYmb3h8vHyItcOfNpe9BFsUuBfbIMOTIZnzxA57WAKDyJHEcB8BcUB
fwDpZUKPgyXGNqgJcX1a4avOV0ecOKR2Y39JqJQi7gqPpabaP9no+ClMivqEudknEuH+Tfp5FECg
eQ8rMMzN3R/NPv0QVPW3wiid+epme3ZhSZxjBNmDMb+OCSSzR4ULCBOjJloKm/D23yQHszHoGX3x
3tAH3D4TrgDTVe4f5MRR4V53DPMhF/BdxHayM4jlk4uPDfqMYefDRARAn8xTjukXogdxFXgJyTlT
hqOw4sesOZBoD0X92eXXyBvGvRebQFFmyvw2qMt3yWZ7ACz5IQb9RkMloHR65vTUZFvxjIsBQOVi
OH+eQzBg8ElsM6qJ1sTICYLOMwdi5VOSxwmOzS3FPQpNbfhd4ZjG3skn4TUbZJyXGQMU3g3pRg+R
Sn4Poa9/7CGEER/cExRUzBAwTstZSDwhkFJYraMZr2XgzWfdnR9T3gLMkX/fgs9RiqkIb0ZZcdX0
aecJ0RYjWl6FWzLUHexcMXiSU8D0KsTO5vwHNRwP5WYoDJEw8glf7AWb8XmNNWmE5RwjvNZ8evdc
n2qra4YbyNOCU/FCmCqsvwUWBC9+pviMGJw5d9HgRyHpYNFS4/UcsTVOwdmp3Rt443BlYPy8mdAJ
TINbApQMVBILvFC1qxxSA2SHi4vMgRJ/DkHnmW/Gjzm03UBmfPnFf7413xIiOID2+04fdzsAUjz8
Dzrclw0eXJwOuPPz94wGENPIqT5lWI4ZkyuvYA7xnwNEHZAzcFPmpYirCegWeQIMwLmJrBZuN3no
vJYdfjgtaSZaLN0wwk1bOeEO/LD957qSPcEjBONZhIWjS+5CwDcmSTvUNtyw3oFweJixlAkhN0BL
GVGCuHsdACU5lzzHSUcDSCUe4p4P6g2CzcgfBAgqz5SCm+wrcdKBNMKM4Pkh8HBeWm+8aD/WkH1d
wSCWltqGxAI2CEmdK0xn93Dv2XnNvgBPg68gFfimbF5cymqHsEJ/eGKaGfLjeNXVoahmUo+77Jwl
c4l+B+ZR6lickz1Po5aEPewUuMjKKR9CDGBIoAE5xYZTZMk6TL8vk55/IsN4x6JYYTAR8Vgxm0dA
C8/pH29HZzr3DqpQ84tMhjgoRnHmbcn7AB6HqATbC+YH7irIRuFOmQIWRYfO5xZdFZF7j1g8dDk/
k2WGnSiXOkEGIFoVWGo8AliEp/hQPTl+a6bZjKOAp/BrYWhJS89er0XIZ0ghWF1576WlWG8PJsZm
3JsB8gtorjc7w2tQ0l8GJ8ZDPIFidaVZEv8r7LdcTkafmZvLdpWpOcTeqciQOwckVeCHyRiETXY4
VhBCluDk6vQWk0XJ8+jDDvOIxLxMeErx72Nw7VW7dyiwPyofvI1N871r3KuDpaTFtimlPJ5LhYOX
QT5OjGQwixpG8asclu9cfJ+AjqEpASYOcCy2CowFv3EDUYlHn4cuCn8WQ2kTmoTo/ZdgemgVAgGZ
w70P821Ni9gGHEOwuE/OglPSXp7nGRY8NpQhMPW+DbLGBs6W8V1xeSH0EEb5cV4QipgOsyCET/87
ZN9n8+CkU5BuVQ6KEGwCmrhvDZd68rVbfOzgVb8GxmV65gh1cSa+hFoAeOEhdYqBSIcGMwL8iq9s
zcjzV7hD8jyJ8HcxlaE4smWLAS2V52jG4mbCYNzGsl2Cd2IgwIMPi4AV01uJyAqcCTDqhGLrvXXC
a5yBd17zSEG7wB54g3faiI2M18iMRL8BOyp1ycgCNS2OCOtdDcclJqoQ+3gTeT8kfi+jgofdaG35
Xd5pd4TnhUIQ93T2xWEA/dfS53iJgBtjnwKvilkYthZwvc7BAyPMa6J7tzVzFp1tgdkuO2d/VzjD
8PIHG8q+WxzlcwJK3deu8/59MqYo8LFQQyt7aD6NEXSkIGAj5PIwCA9j5lH3BHGgqYJuE9kAJy3l
wGDUW+Liu36sP+s7iInR5Zc13PvLGtLJGRg4GGLizD782vEezvY5xLBlXsdceny1ZsLY+kZUFawO
kmPJpiTZRuBguy99YoecULjVF4tv0hBIx/xnOZjewxtM3wS30zboHzcCsG7hoRsYurF3Oh8yI6Bw
Er9Jx0vthdUp4PY/A1f04Vo0GI8OKIkDQCEcgwPqkR6Ilh4T6UnStuwzo2GisEITjW829ZD92COi
88slWxn5lFSDQQ8Gay/SDm9oSKVLmcK0mhqF45vwFA7aQqJp6jOvT5mOo6wkPAALQyhbOG6weobW
Fw7gx8fg499JKwxJmd7+wUA9Bw3k/2KlHXEa2w528zYiWsTvTYr0tyAXJ6Hqc5GPOhn+mmbwCOo/
BnI8XjfMrnnupq3HNmNkfZcCyYgpDCOmaszantbxYoorlDFfBV5A/IfbPoaylElkLXEv+mEoJiQU
PIzTUpb2HzXSly2BbYjVctpDW+Gks1hdLG8iUBiilSZUPp6RA15r5mY/dEoicEPojRtIPruHy5iA
CQXlNtwf885okTXHo0723dPIR2POiMXQyi9j+djt0dcxShSm6Pf0NiYaKR0sGVTe0wHDjpY3TkoA
p86Fd71h/bITASBGx4uHZBOT7I5nkT6cWQqJw0blPOyasQa/Gvj/usA52Ndj2lXcIW0ovGE/uqes
zlsAWW8L3odLiYe9niUeL6d0YfFYZMM6nF0FspdrxnW9moG1Rf3KqZTzi8LPvHQPz+Pb6IyjiNth
QIHbAwXWHFaDzZZPb2e1iUyOAk/NQtq3waGwjrWFUZmwd77MFohs+Cg1m2qmLRDXBc905GLljS3n
BXmF2fyJm3VOq7GOvnrKdggNlUFHeHcYn3IWlEJI4t3cBfN9k4LXVilaLmtm03DDEs5nNu71O/lw
iGzMb4KZkm53O3QeNvJs+5PKTBqjBccRR5bqqZxzMLTUKeXXEu+6WWsvNuPFeXYniE7MmJ6TDUbc
RVhngLHS7pOfgf/w4PKfPIwoacGdP+Y9qMhUzGkF2QpxGC8mOLJChiXYkDS1Bh81q1q38SVpdbua
3yySH9+ACRiH4pKNnRngdEMM3XWKMcSLEG1AEoLhGWive1kHqV7glSR9Xqp/rDGAXV2wt/qd+Twe
0Dyah5oMPmDOBp6pkoESlEtYKWh5SQXwYLvFxXHzx4nCrge8YRdbYdO8H6xV9PRTCi8sD+hGVtCw
LktKsCczu04kS+njdnejuMRWn1rxZZcRPCEiPOSD1tK3laegsLgbIVlR6/MEZwaaewod2WdNUmUI
pBNKqqMgtifYBl50LwT/zGhAdGZeYKtwwv+x7JXZYNo7CJCHQ/krUaXDO6b4lH0S+fp9G1HmizHn
lK0c+IH9dz30qBOj1mmCDQFJBkLuKUYh3g8yYdBM25m2ePpIzHKm4CobxBtRS0AkC5PZwiHaSTwQ
Z5vGygSK2gmj+7jN291lffvDi09orWryfuE17qqwnXxXVcjG33D2pqrF+IsGaLz/2PP6D+kiLfIX
UTYZACRiccrZp4ctjlIa9xHbzm0mBre/vdApJ8oea80tZqZ0Z70Qg4pZvZ9wEmMONaYBtBo4wrTT
zL3k6OccCLeNf3/n4B3eecSfSX/XY878r12wCEbCYcL/MaiANhiNLOx8Hj4tU+ArZLxMp+v+Eaq/
qB01KiWiD4IhJLHOpsdgdwlGbCDU4Phiuphpua2JZayIJxd2XZmUiU9PdpxZQ/MYBDTq9vo5gej2
C4lzSiUMbqcwzRlieQvwNC4IxxATOiaIQI6bVD80gKAAfTspBC+AWci0ZOMuWamst5xuVU7g5vlv
M2NCBMcCY2E2TyGGHjEaaG2hIL5FLPzXovHZPQSiIeKTMABsA8YvR9ZEQ5avMKh/TdG1YpNmnsYl
p9Xks6yO+B3oHcFKQ7PCNHkkmz/s8qEgfC1c17sNhoeMD7rxGSyAUyOR/d5hlD57ZhNLlPPmxy5W
yrZK6SG8pzUIaU/TV6ovKSrE1MVQthjNbdmoYeIjWYeLG5fT1oekF0OtcLozhppD7+XrHqfQ6CDM
jTCVBfpdiotgsV97z518YLf9JZjTScRfP9wXbU/W2BvvYcwlW4y8LzFUGqvARIZNmGmwL24n/4NZ
t6ALF/x+nNf4O6A8NkVwGKCZFIYcRV2urOi0JKJjKPSRZwrPLvKzZjTFL+SacPsFyWbA8OjErAxL
Dlxp2D41471CJmSV485nfuLQM+M5z8yBjQZK9kw6PhbfAFVQE0gu0lEFYR3kVJGddNmqS7JRWE7J
bTsSnFw4JvZh6FrONdlMMbgD1KU0tskhn9YmrlUn3nCkO9c9fClcAm7mfdEXUwPSpCAbO9TlpnhI
h8s50j9fgxjD2xP1GPU8wmDGt8vW6GagkUuMIkPm7fjPPZjB09HhUHGOVJtacntd3Gb4UGG6RE4B
P4GP0mVvPys4JKVkcgvqccMavNBG/xwZ3gI1vAMewPOu+DZMnxC/aM4aun1LcEs+1jVEB5oDhjAi
bJla/JJedqUwiTdzdgvyBkf7llvXsRrPEZhiD5ZDHZGYeWISBfUYEgmfkDNYiOsTvrUDCusCbjDp
x2Td2ucZJAe2fN4sBnUsUibXfgmblgOst8dgknlN2i4YAeCJJ0XFuPThjrPfQt1hDnvJrq6wSJq0
fzKKdsAAM6b0gtFI5QjvAZdvU0ygevvLinlOXkHs+O55eFzsPK+TEw0ONa5IPRDDY1wOxBQp/3JR
es4RZIe6hBixMSmO9gYGAaqRiR5riRihMgTwUFiwz5zJQRa+kMSE/BwBj4rfPHTLWf8IgeU0lfd8
H0xj1jFnAxgo99WgzcETmf2XISSSO2NJMRedQPuq5OGegaAwHsE5ZgRHH+M+66Pw6GeKitVE39uM
6ZB4YTF9k3bUBa0mGKjvYJRhn2qKlTUk/qMEYYIBGuluDdGIC1w5zfwQNlHDCmt4+QnkiEoAqJMF
14e2KrBs7ClcOjVoNGhr+LvWbnx0UW6fOoT7GrxBhKEXcVg2BIuIrm6UfWE1Ce4gFiGwkyjeYYP8
Kz+Zvg4QtflFCG7BvcdwaCzGtCaUmsFR2nOhoiJ8E9zNhWJE8GE9JgJWdbApJ2wEH14yqATXRabd
gsZ5ZgMXYXkkDBnMT7SM4e6YVaJy9ZY6GXk3qhZUC1vItgZ5U+aIybviMDMMEPeWKUYUlAYEPiTC
Jr6f6RYcOGXaHdRDveOc/1PGdXifo7UIrxOCqEE4bTgPd/cay3jJYdE0fyS4eH0QIps/5v7xv6we
rjlexpa07Dh8eAzI4RT5G98GFy0T/FyaPdIaO1vM6vUAn4ornKPrpI0fCQNHnTEYg3CCWjDmyX5e
4TJcvk8YNxW4V9SRGO9BGUrQesRlY5ziFgE1M83gbpMQdmS0gg97hVUnoyK7/zUHWHJN9AX2tCr2
F8deUlBU4+8ygFV0onqi5eVxhPbbMwYDvz/WuJN19IgWbxTgIH/UjzW8TdE8gIvbmD+HA9gAwBaR
xLji92H7lvGSMItMB4f+rJQUoPv8p3LUE3sbCYyud+AuQjf6+dix5lDCFe85hh2QXJbdQkzuGEJU
3FpB0XhRu5hQ2FCjakQm2/cptRQ8lpkcNelPnI19SuWoWLzhYKV0h80e3B1AlvIPC95Jc3WQK/Al
iJJbcizYe1rWKsF4Joe8Pv/hcT/KHoh7yPt6wQjCRhTuAMw/Ok5E6qcdzSLqXBkXT34Pg6ZB3J6T
e0iSV6IkwPz0oCNk/6ihoCXR/rE42V0RNHm8C2ZY93Cz1b9CykEE9bLBvmP59GhGPWASIDaqJ3Xo
99IrsgjVGURqiMcG0A+HAo97TuTonJ+H+2T8XSEA8oiznD1gRsEbdSc0VSBUlLzobaYs86F5sWbl
DE6vsqwYBWJcfgFlW+qL5/RuQ3FGmCBcOYlE0mMqHRkeXCWKUv5Lgsc1P1/s+zMACwd1h1N+Q/kI
GMXBeyz3b6TA0HO2gzUBsXcfcltGQTUGMOuv6c117EnuDFTu/1y5wIKehBdnCFeBDC+Qbt8h46Z8
tGK8xXSa6gsqMHg0Bp+Al8PxK6CmBvwDcKmn5wCggBfIho0PbvY1n/5noZNZ62Gqal+mnJYMMR16
y+DukICBofGAIuUGL7Rwqh1sbarStJ7fsSsQXDmKPqqBAsKoYiHBszAzMivC9pjpgDsxXgXDnSsW
Q1qHOLNIWhZTjoQQj8ylyj16G8vW61lDAaloVORadFJcgFkJmAy+Aq5+hYGdFjqJSsjpMOmmw9zV
KjDRC/jlMakx4YbQTSyAS9Wn0Z0jayh2ckKivZUJ59pR8Dw8kMYBrABQw1W/xOr0J7o+l/iGPgOl
3TV/7ghGwZCR81ZotgDE4zZQCAvF60slj4ntg0MUpuI3kmCLjMaqT/qBe6MpHQ+g/ZMzS0iDsvsS
GDGH9uDjHx0NvsQ2iUwo2ryVNr7/XZDKsdHVOxkaFrMZ77FDrt6E1NGwXiTv7X53BQb5oGBQ455x
mZ+dav4JG0+awmI2u4uRQB4KC84MDTJCYX9CzlL4czF75DdnE+Njo2YybqmyY+NyH444knQ66Ofi
5rfBafHd15wEFN2YU26CetXRjp0Wj6Ua9zB+YPZFT78YBCA/1luE27N/99ChwzXFMhjbMWrDrzHS
jQ2ra42fN7qhi+KT377rjSHtUUA4qv+ef3K2HnrSe0d5hpiPZq23o7XCaBGOyND+WRBDwHQDDoLv
jmDFWE11jEKZHHtDFutkCGQa99ALiGKpf7Vfa43uCosBILJdj4JB9gY8RrTDwb/d+W5WrrQb9DB4
Mm8h5blB5ojLfk+gpGSXOddOfGHAs6q2xjUu5t0KrwH7bfWTzexElcCi0uCc3OMBWO3qxlAAaeDT
eTw9qGaJxByAPoN73Zof1EL5+eOcJrQff9+83H29zaqv2VehchSOKDig194gvYDOAtx6pXcHQU8k
1XojcZpoMX4ROHnOBhDOOgcjiJfV7VXr5agJDbL78N7O068i2S29jTPIatKhkx4bXjRy8yaUxiQq
/eMIM7sA4bkF3zn+kqlk1yagEuF+4IwC/CGz2tXDgXU6MCRKiwNmlcZppehmMWsY8P+8av8Jemtw
oajnKpPeZLDXyIlDhL+/+vyyWKqNZ+eo2XlR2pvGlNynD3VjP8xQf08wuxjwO6hclei57+/xWUEF
CA3MlaY/92u+nS4d+KgGnX5p4Pc+YPjxM6S7cU42kQ6Ui0GHhPzB0eJbWNvDjL89zS8oP8Lr+mxJ
WIIZt+0mwd1FxOW4V18JZMEe+hmPMU/1rCZjg6v0VOwq0txqJusmxAKQ/g6LMK2D00ZOmHlGmQ8T
92yqQDhQUkhlZWpSQXK2uSmjh3ByKB8ev7eGCxHcMibf9NlW/qGbiPt+CTGdMrLEHvYef8P7ukzu
brMbbfvJ3fx41/mQW43FQ83xBB6B5TPXh5JcAy/XOMSOEoYHZ3MIna8zL2R1ORtYRkMCKH7L6unU
Q/cNZGrfXTlnjT0yETv2nMuN8Yy1cd+/sq7huGZnh8He8uee+GeYvFbNEZdEk6na7A3pLPgupODt
YCgYamzDFLrU7djjQXIdACCxDczxKxLODEgbbzizMcY6FkgQKl93KJRccGaQUTU5pQRmWCxPhkuU
NbyzMayrBDb2+hPytq1HeI02GXrP3+QXfI61p87wafP7y1HcBDqZwoV3t78hD6IaEQJvvvx2iV+h
BZef2RQwibHSsw+uRRlWJG9m5FDGEfm+V9XJaz8wpCBQIipKeuixSVb5WXyl/bpPs1xdA5mB8g5U
13xTPMvRe0KSaYjkDlIjPmrELk1+hoKgaH53uXYchBO9RdOI6/7VLfOP+QtgB843EZOvAAGTVc8R
7jB754Czx2oGzmNoKFgA+zhoPB0366slw+YYGghUO0vwbEm0/wS4arDE6E0L/woSjtYNZY9mqqqn
wa9dffvCdKQP/woY5euWlcvtHm3C4m0pJX8wqz8gvUo1sV6CH5iV2cAuZ2e2MgpMhrzCGXHcM3x2
L/Yy/LT4ImQ8X3fBGK3bTIWAp6Yfxvk05zBXz4uvTeqIBcuMbG3zBICfKjH62CK9YGYKB3q4+uQS
POge80dz+FdjKWEKKjLVG2bGX687exKEdR7KnCs5QqCPHcXAbGOJDIrvSsLGdGicEaAi6/lilo/f
iqOEQwoOyvP5gJMcU6i+pe1U1VTflv62EJB2fyWoauV0fzUh8kQiisQ8bP4fWrKBXrxt4zpRXtYZ
xHyvsJaZV92sJwlGjfk8GU32YoFAH0p+L+EC3t9KEUTc4m5UQBMUm+4nHS4ger3iG2PssbodvPji
3XsA2W3vOEpMeLWC6ZKnORqxoLOOFAOUw/+M69BAlAOLjF34WJoMSUWIPTAjxSO5rGL4YtDZ4E2h
yAdHlWaXFd3O0KayhvL3M74eugVP/xvacNZpUyoTX1pCKk+iqYWD+oyvV4swwxLhKkRxHCGxqKf1
Z3/M9VXhqhaZzx4V+DNG/vl8I3/gUdBXz/lzfmXpjqZslhAjnVFtRiee8q+p2Q0w5dPRVzALufXF
+u72V034DXv2JecRGvjccsEMHxoYId8pwUmxyLo9NlGgkPtGI1n97H3GYylQk0comP5vR4dFOD3N
r0ji0stRW8ugMUKkZnZMawwowdLGnGLv80F1ecO12yNVLC5oMdhuBDDETC7BegL+lqFNBok2st8r
fcYRtXs46NKJCFEtjufn0BiRVY5DAsRDFyNDXzKYWo8pWnRDw1whxm70Q3fhoksOCBkloFzGIZbI
trSIfyEnL0ZRBIzNeYSoSLiiIIU40u7gLVN/nf66i6g8OPsHFM0r3L34ltFU9WuvwQm94icP51Ik
+IyFQXAPS6Ua2S+NSEVHuThvzinQCmqIExP4ZS0TAvhvpU0HR4CCykLSjkURbnHY8Zm8lqZaS/Dd
OHkFF+XjAawoEtUNu413PLubLQl/wPi8Z/bCGVithVo5UNAg8NCDPoCE+ao5XPxgP2+iK+oG3hrT
WvoMyPQOq2t+NbV4NC9czGJzlMC62C+u89Nkk7KYOCnDjcUfBj6nZttYnFIcPf39ZVEfqRTUq9Ob
87XmyKNsiALJrSwpmHfeWN1/ILue/rhQtafYo3i07u+/x83+gqMtJmpPwkE4lp8Qd5YYct8WbPLb
PoOXoqS0wDiz1xqbKbNXwH0htfll4FTk/xFFeRUuwVQgbdg71MP/A3Rr5GRIKL/24+b+fpNXbf+u
f73TbDA0dW4F/6XCPqO0f2xbp+/XEGzAGlAr+lqHPAG7vLSf/abSpA9xjZRjyB2AergGsz5Hrmyj
t4xpSMx6XHJyEeTGIWNTxGxfqRJQCVBtucVsmDDBdj4QSWGpHp/MRjXrZakJEUlYSYQq6KRMkaHj
UdzPIWrACAMIOCKjBOWBYINIGIKoIpxpmK/CJ8GgjcAmjBzZeohC7EVwUxJMPQTshoTD7sLaHYRt
Xv6R0SOmBA+aJOa1gnWBFzwaM7iKKGfqoGdJqc4kCjkgra3fedfklUuQC3Y0aXijAkzDk4GUAdkE
LR/9M3aEgRq30Em8B20/hKiAWQt9DxUNTDxILRB8+gYRYvgis23bt/jUE3wsfapAGcJBEoLQ26p2
wJx8KkhcDExfLBQuBc2UQSQcfMyPilJ5OIUR0TtgJQlZts8Eko4ShhTTXMIqcvhFYFg6lDNDojlj
R2P4v5N/QY8G0L/WNp+8nrxT/j20MmAwlGe/Tx2pW+YQg62ttHX7VnkiUNIBJi5AnmVL+5kXKFV9
Z6SKeXeDY8KBmV+7MZ7Qw8L6J8waWkZWhtjXwN3kSIIOBgd1y83FEYKERRzUgCmjF/cZl7QfjtfG
fUb+UnQaUv38YPSTRnm8bYuUcSVYuDP6Q03Noxk0k8e0nlY+EPtjjBRWC8RWpy5P/jOS3E32gNiS
XKbFTF/WFHnrq89gWXEfx4/dozatbUSP7i/4Tfr+8IB7GJ7oDBmQzUE4gLZLEYGqfTKCi+3Rczx2
eiTjUEUl0S1VqChZFQ2SX2m+Rka3Rxcbl6EWa5PafoRD6xrxDJz8CpdTVj+WhWdsiFbwyxvvw8wz
PzHV6ru/MeS0rAIOEsnLvxb3MH54fSx8PVL9QXoLr23YYOlv6BibcHxzZGIQPh89vOpPyUd5T1Tg
DHnyl0+Fx0wDZSWmXq1FmQaf4fj/77Xee9rCDnwYH7LX1emgasPKBUTuLVSryTcpxxqk0udfoZBF
STYlW5iA+qhPNxbfHNNwSYpL/Zx+TsabAzJ805jB4BNkI5paQmlxrVTh/sHkm1/njdcg1cf/zfzs
lOk1HiEV0+LzmM8PuySRx8ie1KyICEbgRUpn3ZmocSB8aF2oaLN7XGElaql+t0KGpBsCTQTPm/x2
Pfu2K+LHTo00JEKyMBYsO6+iDQSJhjYHcple53r08eT8gpMLcn2EfwT34ogVczZ9cv1jv/7unLxT
zLmBKsMyeV//1VNhF3dfYDNzOD8z5absW3cce+FvV2L2SUAdo9Q1uhazNz7NGdozoMV95sxYQjew
jxPCJAmp1vCg+yOKHk43qJkzmQPAfe4LF4qeqa8+WLcOLdoHyg8pr6ndgJ/wdXVeQJ5P3NkQI/1H
0nktLYqtYfiKrEJEwVMyKIg5nFDqr2AABUl69fOsntpTu6a6p/s3wOL73siQfLd/gIJmPktnGLe2
Gm7LHuWeN4tUXpajeXL4uSrhADpMc/cH1gWixXNr/vTo6sNW0jchnIU7p/QUcNOXrwLk9PWodyCR
8ULPEy9tz/benBQ++rDy2x3inHB8bHxcVl+2QB438EA0nt3DDLUEgXRwgIAHTCN7eYnB9HRzGhJN
82uBD5MmO7QdHL1ItEE8OAwqssjNhKEciS+3KxMt7/XfZNmIhT/Pve7EktCvJuKTHoWDglxhrlFX
jK+lNRw5DL7MoVwJGnMsT26CEhDb03CtX/t/RIkaKCyd7+5jE7F8fV65wgsx26QwUqWu4kShJSTq
EAfy9EhWvWD8NNllpb82kmEiCeKctNENNK2dFiaRedw5NAIjmXcX+OE44xwexuAMo70mrsIc0YrJ
l4TWyucWSDhFMNXyPZ6kv9eOpzhBrz+HaMb2trnRl9F4WuyyWymKyV/C0FQf8oj8YzxoxDUsYqKP
I4lUWDZ/UWWv+PKx+usTuyhOfP09ky/Mm9LLyDXxidLyCgDD34MScsvVpURa67R3szvFHrPFkMTF
nlPvieaUV8qKLfh5up/kkXVzUuETZEfgU+bVD7cl3idM8/bPI0Ju0IZKbvZhAbgP2GIxxNRiuOLC
URWjZDLEgwNgOgiaFV1jDM6Nl3MpH/uwhXuIlw4fNtaz45iIk+ntZYmxLZn82Fxv1pCehdrPCX5G
MQlozsqJzk42Ma3wj+BW6Lr4WfURGufHrzFaXLE4fm0AvBhomrppHNDkgs6LK5RaSugWabj0j3C6
91fEaeDNgDB7Y8quLOzj9WaAwpEEQaRvPLUxRXgDYQOI58Oxno0mcQBnjD6iD7dTuIJ+TM6tR/yA
TehIxshUxzYqvoeLXiMq3T6OIuk4EgwVGNZOCUqU4ujbt4+BSDoZ/jXQA+EDuAp+qz97m/I/Ux8b
JskNp++JAQv/Bk/M0xCprhwSUI+roDCgIhDmIESWlADROHhxV8nbGqEGjLhGEuu/f6Bu+RUsNC/F
riqHMMNfu1W0Jf5xWH4kwWR8EKYHfuAKXBxRAO9niBJL3Y+J1E/8eHTpRyrYDkIkyhAMSaaiY5ok
iEVoMLcAlyA6/24hYYqeCihNXC+3bwhLSlzgtCJ0IAWdIr1FhmVNJ0MQq2dcY+lxpXl7TCqeIikh
sTTOSlxPJBsslHypqmcmWS8Js6uC3QpIh0DuALZdnUF5QQYVFvTSWIxs4AqsYlwvggvEighX+T89
j7VhrA/OozkJ85iHiHxD4DLcsVfQNVOjQBsvyx1khoqnLb2AFdMohqr1jlWkOKEyrq0Y/7Q+5IWJ
FrDZcDdEggqWOUf0IvweGoxkEuY7ZiyTAL75l8IzVk9wxbCPCRVSjSgjhCpT0E9OG76CzR2OSagV
f+YdBrO35IbFuiM8rjn20597eUwvd1we7Zo+WcoYMePOWc1TKFYEREdW4+0Q+Tzkja5ORht2kRCX
FloMpMqzThzd3RSBBWsH+g4+GmGuZ6t4gDZzr2JKyoRNq7+rpvWxteYlUVXoDHAjDOisfqIQ4eT0
e0a3AJGcYdG1lSvOl749oMenY/HR/HSvYsaG+ThnULUS1lVYUZhLAnlInMQ5HZDdiVOl757eU23+
tTCDmsXlaUM8zz9YBUFL01mKwXtCQD3MXy82swA+GSdqM8Sj+xJuOjfxFG8U5SdqNNCMfjxhZpZX
oLAgrW2r84QYfigYrj8WYSQgkNEgqM/gb8GbXlMuYtq7ed5mRJaRsQQEfXm39h2ag1GcsvoRIUoC
YLixROAoJ8OdTf7lQCTSNvlQ9i/Ar3zZSWFXBt+eNT73zgNumEpUjHDePGrBtzeQawQdW/2nDbCe
omdGgsl7Pd4RXX1sOmVkSFmNqx2Prl+Wc3E8ker8M8bnktM6pYUgKFMTp2g1mBavCTKfBmUeSVI9
S/RQ6KKQAr2RdPc4eHCTdqr7xNXM7wrnqyiKwRHDyTVu8R0bfTIwVVhWi/z3lpvJ6ClUZVgyGBo0
Ic8nk/unaidt5mD96vfNfPD36ft5u6U54ACB1aBG3DWs/HBxn/FyEFP0bN5rhzSpcd/E45fIK45R
je1fNe7f8MlU+hR7cnyBncOOlRusAXrhgbvDBEFyk/qLbkUkvPDexUvcIbxJMe3JlgCLE4fnGs+4
ETQzLF3m3da4xEtlVlPyR6YPgYyERJIufBDPM02XLUxBcLGgE0PmFxzZ77XGz3/xGADp22ZDk2kG
4LHSL9JSXmleOvvKnD3U/gENsEaEpyJ4rZW/odV3eoHjcDT5zIcshiwSndXzyYctpmRmc990Xvwz
BjFcNs6om4t6/g9O6Cp8zuzumtEeeahxIu7EWDFyxog04C7m3QR1GoZvsArBKqBrZ+jdUk4pHJdF
uvr81iANTTrBW8iwhYlPRRy7oteZf1WuPHd6Sz7lO/IOgjaHs8IiYgkq/mcnCwkLN45EwUTzn/SW
tKaTHBtkm++8GfskaMlu/+8hu3ekCM/VeDbypU2LAAByC0iJM547gUAXVAXhN+BdqTv4eszTKsgT
g4H1c2IPrKXkpVufAJc1OFpr5cgfMqirdAa+lTmcrxxYFJ+IAqmUIX4/OlarEYEZH1PapGy8N+uj
0Rj6OXJD8R9gK+f/S9pOF1SPvUmW3CCWko5VZbXHN09ygbu0RD0EujfEmv1al0tS2QjtZsqZIyY5
gWPGiIwC1e1xrxbwClbR8ZTnj36PQ1LL8DqAxITVCh/3TTOHqfUJE1EUVkOhJRTb3/EbTQsfc3wD
9K9nh7Yz4I6IWqvx/TYoEkCMCDP54zAo5gmWKCA/jMKsKfuX0V40QkoRCVhPm7CEkFkIU7oKi448
BktdDHy1EnLrvnni88P4yrXdGSD8KAjYDU75ksMUoMQeLzIf5UA1E98JEaFf80EyOV4JmAPZpMeK
AYd3jpjhhkqBuYisElZdrJrRiE5xjg/NLGPsdCQB6y1hxotMEyl27dP9HqkCEb+EivRjMl2pv0n5
Vx8r2cSmXyzIXCCJQ5iuxbeYWKxA+hGtpQPsvpVBidBrwxdbJeYG0Kkeg5aRl4F6/l4L0omQEu5y
82eCWGD/FuJ++HC2vgIz4PYPDGGegnw1QR7g5EYyRJGlx8Nh8TjB1F6yZftPaNlceuYT6Q+UMb9/
jz7WCPmhUElg+QKtGI18cCYRzRn1PRkgWTIAVz44RBIiuMRzSiZ+r+kcHFWuNCEK2KLtappcpTck
NLnCTyfRcHaQceMmxDHlC7xgvZVEyhs2MmR5f7ctQXdTEudW8ZpoT5K3mIIXPc/v++7wD0LZJjpn
J3FDgfcQk2P20VGvkZo54KNOPK/ssfuedtycT/sushCrgUg1rHCTMsiNFKdHIAOcJKPUg9xlfDOw
4KTreWPCp3nUMzdtYdRsaYsQEC+FdhJRv/TQ2D8L8KpjV2LG57KqGF0ow9zVLvYIE4K6alEeNX3S
brtzc8YU492uFH8FhAaQht/DCmdiq8I909N5AQraUSpoSLtVddIvBRnDl6Su6L4kjfBzKu8iM7jm
Atxyeg9x/pFOME9InttRIDj9OP3tj4CPuz3aYH//AcHhf58ox3z2JltnwLcPcioDF5vFBg55psxL
z/4YfJj7Gz0obCXMI5rPQTHa0BFJ/9yHy2fsqqnzANDnuPvpoPX1gpq1o3SEok4msvWj4a/YAMY/
mbnprwL2jCorD1WHeGeuyu+GHfXDKSI0cCJGFjlJcLdkk4SuhK2UWB2KgPk+UH1ZNwuyyMsstmSm
dwc364RBgy2ovgCnd6ePol9CSUd2WJgaAAVsMalJJ9b7ZJ7OImjD1Wsl7wrzQtK2TeDEAED/xYbE
8iZe2Zkx+sq6C5hDjYEhMYTvGc94qMWeiG78TUBq1PCN3pNrmyt2mcwFtXejJtQp1pn/obkPPyIP
m5gOnS+ijtzJEwNVLmnF4Iw1AozYLNhuI2wr53x6WKClxJY1Ja0FJrJwEv9FBpSJBxRZdX9PRCmf
Rkjxo52TOQctAVYN4IOmrkLciOk54tFsl8R0Paah+/FRBy9hPFyWj9pQZx+LMChiSVF+oH0n6+ju
jMZWiszxcUWIZ55wYTlD1BBr4AjNo7fSabyXcQtSmzx1RzYeB+BdR50NzojhVqL4ThMWCkTGbCRC
kpz7TfgwE7QjHUk5txCRr85l6Uvm9U9YJRA927mPpOVE6piTz4nRwFGCQpc/I0/qWb2qFklidrDc
nVPzNjmVp4O+9xwbJWRQrAPcoWLllPJHMOqS/XTfpKnZgIG2ZKIlETcYBPpaAqHlycDDH5SIuJ/+
RNskuvOIuuMYmRtXoNtfvxG0zD5/9aqOlIlYxPzB8TNrkPMGoNzlGi7exVWy0NgIotoEiTpSGhPR
9bKGcTbIHpjiKwPaunxPVVCFYJSP/S1Kw9uUBMLV7Q/iM9Q09/2yipWKEwP4dAxtu+j5WXTbv4/8
9R/94zWkRUcEfK1C7PTQ3WQxhHR9PDOTdFyQytokQexYhhlAv0O4uIUDgC6SwgAhl6hFGU2GIpgA
z1VUPn1VCiAJf9YYGIQYnc0QFDOxP6v3ovuJZOcB6h0icrZk2M2bgMBECn54uw2BSEAsTDFL/Cl5
bbpDxeS0xbZfE5sDbf2mb9PopYS2o5mVp8OL2unJrvbgGRqrMOlqMTsj4Sg5I4eOhkRiJ2hSK/tz
TShmsj7CFI1pn4KVGp8hTlwcZlA/sRljfmJ52HVrwqSzt9cRLNp5hPolQMtMyMw1PaN/qYcuPzGs
rCMeM5PIeoPgbzCMjjg//kt523JP446Z8ar5IQ+0FvyQkaggiolY6xk9ql0kM0OPfpRBcjb1qoBa
tF8/mz/Fc0XvLg+ZHjFi/J7WF0ch7/19SM7aKZ4UuQgeHF/albbl9d7OX++b2Sr6cNJ8FWPEgxeU
dIEye9piJvrMvquKTrPUoeO8UJ2BAR2A4eXLBg5kfP4S1V5IpgRN7+ULPkFx0ZHtPNpmIH12THsC
I+CcyygS0umEjDDFbr2BkU0/06Hfor9Wzp1Bf4a5vhMHhVe0BjwdBPLsQVLDPLaZbrmq9pWl7AZO
jiTpOdLZb3gd9a6P9QvCH0b0GJ/H4i/rrtpSdQjXs49wpkyhq/b8tV+yruhZcE5WIHufXWPd9XX4
tZ/Xh0cktsR5ctRm0rk+Dw+JCH+rW/3t5pPYfX9pS1KQXp/VOdi2hOdq2oeXRF5hDOaDoD9/IHsl
S8GEJt4AOedfvbwCrme0sWKTHplt5Dyv44CGDxLGTgDFTGpcUrQtk+txGsAAw631QMoLM1zTve1I
3nhdY9tsXHlosHw2FvjkMMd6gYSCGZjOoPAWxKAl8MK4n5lyeS5Uxljxf1/zueXIy+gqdhWC3PgU
0QCkIeoYUn5EywZ/qCVbz34A3y0Ib+NOfBvl18oQWBaGtOILK0fEv+oSttEOTYs26fmoBrkPe3P6
L4qh9YoGm5FbMhnq3J+cFT1u4IUKRkAo36bnqE7jU9uqV879kJnUZ/ko8vQ1Hc3ou9B30DQLJsLD
TzMECPMU7c9EFuAvL7e3HmeBIPKec4Iww1uEnuODUj6l86rk5tsNjMFanuACxTAprMwUyu1rImp5
xxdpgk+bBAGUdOse/PG+Wvf2z3V+wR4lOC5cmT7GBZfMAc5eP12jtISIjxitSHcOUqa0hJq8sdns
K/uxIYXxMecFImZFlwl7WJzunHtEE4w9kTZOCKqr2V8+BbyTGAoZCE9EVToPU1uQwwddZTFrEsLL
xkk1EyEezHdV54/3xDz3PO5k/K6QPFg0HY3cicQMlRlyAhx0aDQO1x5ENqKsZcsNDXOEDDQh/vYF
S0vJE6+32tELsGQGc3rO8o97fwrgh1jga5HbQbkthxTynRWjn5nvoIoJrKl90jFI3MNXKBx70vy+
qng/pOWtMb6IPkRY83UNAdjzFML4E6S715HLI4W06Uke0F+OmzcNcO/Tdg7LhTtNRRc85mMRLCCR
r5yNxRb3kIvP3wWv0deJ2c6RQBJZACu5elnaoXgb4HzdzKR9doNuj99A9w70ia4bx/oKkhcDz1JY
/NGIc4POR1RpgDOIyEtob3TNYECB9GX++p1/Z6wFZCTGh8l1YMxxToG1DRHda2jzJYdf+yORdUYc
YyjWA6bcEYlLd6eymx1i3XyaTt8sIsRLUwOKAgTru3MYmLHTIhTfDInNEpnfvz3Urw6Fzuu1UN6h
hL6SUBj1lwy4gGZuO+lw2eIsxswEjmclR5rIjSuzMaWvyDhn8QEQRESsVPYceRqGMt6CT1IQ+SZA
rmKweYyol38c0zigVgVJMqzt10CY2GuWHftvYSZ0+YEri+ibOD//mFpKa8BlwVGT0Fxn1sNJibKA
qVx+U2ps8k/yWZBLdLtKqkFRivy4lkw6pE7Fbk+79thqhA8dDrZgtB8aoLo/QlzQXxHsxTILTkXr
BVlfCLwpGdRQGxg8XmWAecArGJxOdCHRL6ZStzvkC0EwtmqnrAgYWi3lrDr1lGzq1QDcnVh8rPU8
mStHcwmvzeGSXl6Mi1tG52uPHWAZ8WBQoQpzfZ+7iMiwFPMo8viAuWHegdBDkauwfa55ZfjXyKmm
NIJkgRd9LnmQWo+dJEJufeAYqoayKZOWfWd67jGyaSEFk2iI8dRwXQtZ8IewRy6RwgpoBjA143DT
V+xBDjnybH+dAN/eKyoW0DZyxjtkLQfEKymq8Yf7EHAWHhWYe97ppg1W/ERsMQrYMnYH0HhASqAT
/ZBQfftCpK26g0m7Jlfb+IQUpgJHA9KyyTL7AptxTWcUKJKv73SKRTh9j9SLO+lNojYNBzMw/pcC
sSMcu4DFONR7IoAk35W7+gvVDeWk8w13zQQQmSApnDTTBjmGSOlABtGbVIC+ZLVi4+XlEFKVOc+P
T4NNe/c/X+N2xwFc8F7GVgeB1LC9IfyWUcoU5gCH4muSch9jKneGpgqmcrNIynQ6YFHveRdBCgAX
VhWW1l5zIeX9r72u3eWRodlYtibmVZJz6bp3NGcjDrOraq4HfEfxpJ5cycs1lElIYYSlhNAB6Aeo
9wXgS1D3Un0FEk6+zynFuI1svYdlljOVvBP2j5a8ZlpR0GE+xQNIRiezRxPXHLStchqbacAr+/3h
r2NB/u3/rZCYu39g0VkozDLUf4tgsHz6QMi6JmccpwlyBYW0BrcA2SQpj1OJXCPWuK/fzeBbHdzU
OP56RC6ACQg4E6zrEQbPCNwP1rEOAWpciGr65BBjUT24KZeo2AhoJOlg8jwR6mdnLvshqedoIXu/
ELzks0kj7B3gjg8JSa5DBNcAvA14pvRGfV9RbCghvAx9apTwLfwRPyJkGjd8qPEpW3aXcl4s8eCh
bQOgFaUziQms6xJ7MuN2CAo2IlSuKwr+Jny+XFC9gUWKFtcU+CwfQX1kt6C1HCSYwAGns4lI8d5T
oqGu6R5R0gifNIemh5NM6LDBcG6T7k/eEN5POFEBiDXhcYcbAhyYpwtbocR9yZmfBrBGp3SNG4Bw
3K+fbXDWRT0vP9BmNlGnjNWQXZ6QVvF8Wg/OhC1h8eCwb3Yc/yxpqceSwkcs+VlBkQ+MBc81wyNf
eTXcoYHbjRDcFQ5ukoh3Qx+DELp/CbV7OBU2CqB9oBIRiJzzuUN2MRlw5t5txqmQHDEDad9aXSie
elC8QSI4x/KEkBbf2XOGDeXtdChCUNxVLlWyhJlxS4KlMxU9bWgqUwqGPHp5aZJqKniWznfqPvax
82JnocfzcXjljtR3miJI3mFFnTI+cE6bWlTLcCuLiF1oMxH8pYQtRyNEFZbA23LMV91F2mEn+ZIU
dEWAiXaB/+u5Vzk6zdREnIBqmSUfhnfJ3wClU0bd9LMZz+7Mu3O8d8jgVKKwU4sNfcuCJ7FLSna6
wCptaK7wk4Mp2RiQ8bWROcFcrxJugu+ZK1ziZq0x6vGnCClskVjdzA3sHfe/BjzEyGixsBgL8ahW
Z6dPgLOBjiPDIw94QgC4mTkEmZlEJk+pY7igoQ8zdPGoOuF53NRGMp+giu28XwNy6D6jPmmZYyc7
PlA6EtH8tXsQ9/mEd/7GkcWjEy4OuoDr9GlgRwK2geGmS4RnQ2sOmYS/hsK/Z4IGAO1qW7Phmcr9
CQXJNNalC+5nrFHQBUM4BOSxsdXtNNXgGTuc8YdiPPR8Cl8jBfmDBWFz/dqYzkvF6qsehASxCm1p
Z63JD1eXJPCe+es6PMEYqkhjhMerHEQXfZOHNVQG99fv42M6T36sxmb7C8aE0pIKyaHDeY/AYGCM
sQCpPGD9EYfkx4LvYAgag34gAPX5/VqxyalohxRECnYRIvC3H0fi+dVQSm4VLmkWlniZRIC2pFfw
DCiGOodFvK7OWHQocoN6yDaoYjHyV8AzMJVtHjGiPK73ZNGfSXNIlQ7udmRim3on1oNM4HJBtalq
VLQD7gZdOFi18CQY1cYmfqc+hkoAqukTGm10qM4glKyDhAYuMT1xvj5wMtQ2KUcZgRlGOkWItwBX
ASv9l2hH+xLyiOBJnSZDebZsnCst0Q4W6T3Xoj7Y3UoSwR9bKezPMGAD8QrN8WfdIFLMpy0jLM4r
oQ3DADJlgB+7VH+gbxiL6Ajm6CdJ6JoTX3jAU2mS4AJC4USiRYGpPdny4ukGK8jBkudUl4rQFzKD
JJ1EJZRmGhU4d9Kv8NbwOQk+mm/JJmWoi2QclDsgzBvv1SXOCX5chEnHB5HWLvPzTOqMKlucbqSE
lGNfOoCGDlZDODxG+KA+gSHs6cLAczYKW6ZpXhvZnwjePX5yLxIZj6+rsNmla1JxhqvmNqEp77bJ
z6Wp+Pk0JziusXcDvhTOYsZ/bkLGAUs4vVU9Xf2YWOKA8HkxnYZ4DZiukCrizOPBz0Qz3KHXY7cg
Z4j7PJvgT2sZQBmtibxlFkptNYTWtUBKUYZ+cWeRSzl7OhkvUZSWgVikJ9Y2HWMUyWjvvt1nCBrM
xHnRj35RERtMJV3P6fYNObZTnuVlNuOX3pxrtJWQD/anrtALDOglIwDJYhg/k1TBhcXXWbb6pCLZ
AhHrywRE5k+z6/B10aOm3kRoQn6bgAE/sRAQRXJ6nEakomA0YZMBRxtNWcD4O/hQRbU6+k/l7dDT
pDF6aBtKTh5bRaLCVFyg2csUSS2N99Ds+hGMoPT+xZelTkIMDIEtGuRGQUN4x9kvuq9+IjKPM0TA
e+QqkXAu7DxcWeL5OowIQZi3LtFtr4kW8uzlpMV7/v8ztx+9rM4WgX4c7wZE+BhGDHI9IHoScBLH
AzfMnl43lIy8g7FH/BK/usWHFxsUGSgnum5paodhpd5gGLKHyi7HY6DpR7UzUmqKoRzNgZUTPym8
ALw3zidcapgz3YR+KTy6XAI+cAsn/B333Hf1imjgJMqfvmZGa7Yx+8nqy/dM/hGVJJQZc4W6DP7M
R29hvheZKogKRsTp4EAnQ6LktBIAACrR7JTY8pZIJoyMsB06VRo2uiJ2fjosZGIElAlRY+ii3MFS
bN7vdUJpiNl0PrFThN7tv4zzxfZHWB9RFNYRGIcQXqTiPxRu2O1ofeY+3qdXDCozxR4cY13aUTJd
Wu/JeD2EVuBfQWxgRw1QppC4cUf4KI6K+8Wc52DLY3tAXeSN+HhIlqAVnqeaRmNISmwfuT9UbAGL
5b6K/sjqrO3DmZKIf/pXNM6ewe7zXoN3pAMCY56Xd/A8NA4xOMTlFxNCuOAh2f54j6bmdoc3UP8Q
50DwvhQwVIBx9YyR7P5w7rLNk55QMeLmAtyenCE+OxA+LPDLEaaJ1FdO+YX/BkELQIYIw+Jzq/DX
EGdFvN2Wg+V9ZlYVhDa7zA4hyRGmXgugtd3y/Jx2M5F2TPEcw9e/lh8YlsV4RWMEXnqM9imVPhz8
Y1dBVe7mu9++I47sfeZudmj8C/nZSEyQfeF4R93bW+WQS48thsOJSFfgrhCDMHmuu89R4YtiWExX
ivOXByKwjIfSGcaZVQy5MNkB3H4kAwQyfUXJRprDa+24mkz6AInsaC0qwDB/w9i/vbdX5CReidgh
knI+y4Ex9LUxmgpA7p6vQc/vxk4qO6+GnKAh8NMLtGXW0tnOVBl80aBTVsdFq67uwfWLaUwCuczn
3VqZIiiywAqnmLY6VoTzY1VtyADDb3ZfYITl+/4gfR3ZwipEey6WX2QKOuaapw9+DLchkSAZFLMb
ltlJTbqKMmmCz18fHLtdNYf3XAME3lJ7DvMTRY37KhBbDjiRGCUhmqRdRTw8IYF3Q8FXe/rY7W6c
GtWmnX5onoOBe7qQ/8uOCzTXNbccG4BrZGloNKsR0DAk0YfzAChoKwOW8eVwIjMYC/kQ5A0pHqij
OVPFBk/8JGsf3u45/nG3876bd0QRmr26WdgaKLRNzaE+l3QixMr5UqT/0Y1gEDiMJvnK2kjtBIEm
8pHdzkInSfJ9T6/5oyRToC01Up8mJRJfuBJAF5gxbpvmnLDz45DGbCsLawoTbbYBTCF0h7krkcEk
ba6ZF/tN+gezyGT3/HjjsV4c6xC+PWaahm/kTy0eA9LOBiIMXf7YkGfQ5mVmJJN39IxIxj78Jqcv
MQcDiuMysxBCN173TWIleSEkxxpKzozo3+BJSHaTJQg+ehVoacEVsoP/wQ9rVhxZsd40sOa5ed9X
4IDC6/vzSu++QtTwI+rniSwBqtz+TdnICVizft7r0GA3cmpsqyqP6hNk/lnBvkaw+wjyigwH4g4i
IJ4M0Evda4aYXipECYnLJsaD/wEV/aS662UJ3pLY1cmJauBZcvw3q4t9p6Vn4k1IVHhL+Czekeqy
T1pNAdnH4+07/xrvVX8XB7djGiVCHqX58JLvfQMdQALGNsamYxKCbMQrmL0UZ4x/cwZAYZ7QQkiy
Pz6nf8qVrU3IbWOvYhV6Y+19LjPnS1Ik7QksQs7THCIKy2eJz38UYXDFnif8und+5UfGJgKR35Yr
whYKtnSGXIu3f44duxXKaALYhbQarlBdYNWQWSVXaEtJUsZ0c4rnsrHQQMoZoI/wKwm2Ys4Q+4Px
6EUqBMoloUnro3ahqS5886kAv4e9Hd8XW1ffvC9vPkUXJFnxK3dOgEWB80QAKnwvJFRAyorPhfYH
W91SHA4USaIO3rSOqLiOkZUM7diBS3doRaVrJ1sgWUDxIVnsiXxTuNQOQ7d4kFb1wO1l7mLr+cJs
MIgIF8MBUwQZqVgtKVGER2Lwnb3o4CUiBcb+t/tXd1uyMXNpIr2pC0PDJR6O0Y0QUqz5BJdMRcSw
df8b+Y8Fljkxt1V/w+lnHtCKRKakADoYYRq4/caEAuA87E3UJWFKfMgu/T/umNGBSG0L8yPQAhF6
s9vkOcN3ISoyPFQq5DZjpbMo0MCCmBrkvvDcIoRSxHCQXDhmke8jc0e/NL25/emDl0UFQvM33j1c
VHfQlLic1Jl8He7QQ7XcVeTbktgk+bRuhNWM++bv7ZX0EhLYgoZDMjYMgwxcoMuAWOg/WME1c0S4
hgsPTvxDB67QcEuNAobkA5otCO4liAfhkALn4LXx4CG/kMcifJ+QTlqojGIfuUnmaxG3qn7AIW4N
7cL5PVCF9yGUycs2GIg85Ti6wGHT2RM0KKQoRXojFwV9yS5I6Kvt/WeSnIs6/5JdeqEQ/Lucyyks
OommHBUoMf6UTTNDvss27WY+YmQuHVLFfXTKTusMXNzjcNgf57MAwtx2kzZ4E1KBEavhrqRcgSeN
JT60jkp43OtfK7frdW+LgoWjIezvxudmmiEvxLc11E/1HDgRKGLFzYtoZCakoAmS+QUbDupLLGgy
dRTzlu437vzYxGcw/Z4F8U8XHak2Cc/mUyXpFWbcO/MaLRS3Oe84QTJIM025HfEXAdQiGZrxieF9
1HO8DgT+N9tRVG3Vxf0ke/ztUS8gl8QAFMangPKL/ragAfoQ7mIkDIGM+muCSkhcZ/3pzX9dSPXP
hPDG4hN8Oe8lyvznMvEfTsmMQhcyGgIlynYotByN39r2ciAAzdwmIKt6pdGXcOG7sIiMw26yTiIK
TePZc5GQ9i/Nbp7qQCU1VuPHH5PD5L3FWTt7ngWS2vo8lYlXIZng3/GULkcRJO6sAddedZiDv2iR
4PNQuC1IPkCdNyKvAek4R9/LUGqTlpbPXLKeK9KKoCHZcdKMHIHx5IUnGfEstia9JSGC+/s5S+0z
sIxdmA8vQnDlIKYw1AXjmU5LzIr92FEtDi0PAM2onN9I/78WDKwEn5vDqme9mT77YAVmvOx8nGxW
HBXBFwGFBl7DwUmyrZCjCvVa7aT7KnpgWJDYbrmoLz9XNEmeP7Tl6snq4WFNsDTv4ZAYYqyQUbPu
JYgpOLYFlkh1DCY8/kcaQy/Ed0neAx2oS9UlFp9zj0dxZ9I/ZHRuy/pxGZmgx/59MiVoAEt5LzzH
y0jFMTmPxkFtj5Gx43ADWmJOsd86EUGBdEpIjHpaaCMh7aXZ1z4ix/FwuFyn8aw8qmlAjhTaqzBG
CUcWIqW48PIYPpit+FlPHI36Z/fFVK6XxLjtntdUJF9PPna8GjKuC8q3vLbn9/V95SsdzIcOrjwr
jN1FyYnfufjD8WVIZjnPlqVPepT53MDMxi6fzubnx+6X9qlbpFoYDCFGP8RJdE68ehM7eeIxhPGj
gpj6mT3Y6j1ebiwEuP1xGYkbCelRq/8YsBFfIsIi1hExcm0m9Ih8HYWYZ2poUObUZkehazUpEPNw
3KCl5qTDfPUwG0zRA1uh6WJst+zMPG2xH28HvJDDl5h6XOgHCfEDjRx1FzwGog6mwvGVTX5E+2Nq
toexF+dbHMfjxu/jnUPAWNHhiG6zMap2QGbikQeVJs260QUFY19DNGYWt+COgA7fAjXCpJxprqJO
EvBBmsM+53tvhiJvWAaMVoQrKQAbSIPLQJxUwzNBY4xQG074+wowkqEcmJtjH9GuBgcznvV4SNy8
p7IYzdkC7NECWX/0RINdzTObNNk5IbHNBWaVpyAx63dI1kq2UxFHSwejW2HK4wFxHkQslCD2BuZC
BHN9FDKAbINzs3tPy92/nDue9jB3711yHUSocvXCOYgBDEcPEVyoPudooHieeP3TZ155vGKi/kLV
/rERQ62R1MWD/hHEHvwdnYsgrh2uCAg9Nfq47EfMPD9iGOMDKFiVEPGqLCj42yVMcZPhLD9Tz3aq
T1VNbYaJY3L6JaST9/AQZZzEbw9UHkaiyRiUARcEqc6JNYaKcRox5J2AFaiJJJCdFFTm722fdWqw
bOdEaM0kUgVJ/0l5TPivUr8TPI8XjotvQXc4RPJX9EfCdBMB3ItuM5m3iaZojhb8+IrSTEcc2ItY
xlj/CQha96LnvEVvJztMRkzEKNv/oWI5WVtEOi2APt+KxZcpsm5hOkjGAawzOpsLgDQnr8IqhVGB
k42Ej8P4ZpZMifDjPagbIHtC9NZDmn/E7l/6pYPiRagl3yx/dPtMYAUYSpjAaJ051NZ9ih6VMoDW
oMIKxJN8MRFf9TkOdirzSYsYVxCqNSFCyBm5cEgpnpBzR/7xcPYPlxP0AllpDgtgVRLqSDCZoU2W
TPK1wDnBeUAcYd5bN6O8EnTcpo5b6YCM4IteiJLem5Lnl5MvhL5FRA5yQDlfQhEnufPDJcEzBgAm
XsinL0mVwjKCFmE+vmSzZ5Cv+bY6nmwoArxhJDI+v9bIyJfthftKV9kpbRwhG3WJ9otW1TIa+Yho
b/oOXhusDqSHaXK06HlaWLgF8yDobGtclYmybUUAqbmZz2lQ0YenQ420MoVrjucU6eAnvyPccTAy
6hjxRYkGpETNGMe5L0EPjekFgLeFoSgC4hV2HNccYhNSDnYXDjAJsR3zodH5HUq66OZgFJtIUeWf
GU2tjHCyz7qisPPntIduYFIUPGOSqIlxmX+CR2cwE6AQ7+3qkCg//UohGODHCPQSDeORAmvmXxiM
XUOW0JCcnB/P+bFVIJTnASIRaSBzfwaNi+GRQUB18jCLvitCUAyV4rLeZrhQF8wNmgj5crM1nsBm
wgSOFJuyK0K8RJ4XzATrP0WZeJZqkuEYlcezD7K9r9hRaWK7oe4uYEkzN/abympILGIzlOBXjkU4
8rmfHmE3paE5ZDX9kzm16Ll1VFu+VFHmFgdKQvznquXV0v3tyBt+4pfSsI/7yK07GjXUSyTzfmz+
RWnXv8T5PtwU+ixD17yQSSpChIPgh+5F8Fo2W2G5MoXy3VCLeZaZLNE1lV3EZd+nDd1JP0Os1Zrz
Gdp91jM8vUsOV4iJYTuBD7q/9t+fO66cfrkjuQ2cQHU/FNkRlvnzqOkC8c+5AT4W/z+ANqC0PQPN
Mvl/Nmq4XTmfFD93+INsIUYmn6kf/1fuBKvAmQ5FURvk3YLcy3c3R9soOX0kbF1IvDdfEI1H3Nto
LqMGTY1MZNtr+yG3u8VeOZhkSyS3Nyh2lCheSRQz/BB1o10E8M10boAnAJiM54X38e6TF+gX4o81
yoTl15HDbsayD3kOSMnDJCr9RmT/QPy7tOSSR7AhUgxYiRT8LbyPxxRMwC9g1+7vYYv2WU4P5gL0
DAJsKibVrtu9/mPpvpZTS5IogH4REXjzivdeCPGiEOLivYevn1Xqiejp6WuEOadOVebObUZnpBJz
DRB9EpGD6isyyA2kHRbn6ExFcHvLAvhrkrez9Hw9O+UKYQhmQTcX/WAwa1qyrr3LUT/C/amis5UD
aqpTDfMrGt1qQDkSnWfRPNx0OjgRGS9WT1XqpHIo31Plzr6zI225jq/jMByDxOW6gXhwbsPOiosO
t+nqy7gz1oUy/zddExuQ6NLiy0gKewqCkEeLmzZwuw8NVc1EKvK1Sq4g56/F1LAPsJb15O0N38Lv
BZ6IdMjS8SvFQTabCE5Q9U0p11g0bhfDvVUJLV/xfSp+1xLVM3eK6bkj0YhB12zv0q4cl9RPjUTV
DLiUJtG7FlPjg7w15UxrkR/GqEOWKBrllMmXtu86kInpYOAMaqb6p/JIz23H6fq5BqCoirD/5NA1
0dg9x+fmurvvPizucXrEtCcoH81bxi1qEAJEcZDdc+3mbVlAMjN9yco+cIThLoTR7EQ2uYYJjXTx
2crmx2OlUV92Hz9EofX3L5bDam7Lz3D4zpTXf0JDcrJ/hykDPB75shfMjy6sCl46nU91jVsyjFdy
goT+xhTdwNO1+N+Fx4gRSkHyKQrrPCmTShhQ5yBawlg/279Nb59CdZ/5PTJIvJ1uBQNgqQmBVnwu
n3jZOa04yLIeV7VQ4tQTgwNodS2IilddN9b9dj4mCvNg9XksEtcJE+2FNRSMtxniYY1wUg0tet45
gWFmZccKi8EBdCJRDwSu61sXJ8HWNxMSWC672v0LzxhNQnkUnyxGd1MaYk9r9gx2e/jSp8Gmc9Q9
8P0GZ5QyTN8DEV6ABP7zYIe81EJcLkglM4lK9wBgrdgs3U6plJwpphaJYqSxrEUGcW6d2Y/N/NUb
JVvmK+nSGnV63XubDwfz/m1hDsbE2uCAlijusRLL6GHuYLI+jlYIBgIHRnyYYWPZ7Qp3OA7+4pTt
28N/2sxIWfOymsbqH3pA1HsXtp0hdC/r2DO3xwAPqbjHkG6HHXMvGzw3H70030zeb5VoO8F9d56i
KnordSR6VMPpHAgJa+CIObQJ2LMYp2UJswgPe1rZoq6opWqgkhBlEu9//3PlSrHytQZdXH4puDFR
WejVbJTc/gp4+wYa8Hub65+SIXxh49XStnLLC6cdNe6VtfphfkJPYZBZVHeZIBqNF+8hrxl/jEhx
RPkyDNNJgLbDP+76gHN43SJJ5CdPz1Wg9ttoAunsz1s7WgX6R6uM9VpMiYzhXP1acLB1SpTv6CLh
+ghbrz2ha1fjP5vokVF9SFEbYb6YGHzIpteI4dpUFDOmUZvi1twnWr0N4uIyTDP69pzg2stvhIwi
YuKZ+Rvvm39ayHfJvyFZyyCcE6JnI5j0YxmGSO0VO0qqNHv8SdzTlXU5WSSURadUgJchgIRh42Zy
a8XyU7zqG7tdS1LCtT8KhQGlfX2VV1SzW9av27ygx0hF8d7iR1pcAJKkMUjajasPL6X5AwPhUQ0M
6CvK3WweN4nCemKPjVKDHBU+nflSGENhrXlelhU5ZKva21h48eNAXkRr22FyfrPFN3PjU3vRiNrp
6BsRI5a/AMXZtXbrXzt3gDCrarX2V4LOJTD4WNqCGhcNYg+xq9ytYtVVPdbYQc18FUV6MmidLTLH
hAjQSCGsXrztfIBszgxsM42nIg7XCNqW6x9LG+NTk/Wg1StEO/t1AQX3XqeVy//bVO7TVStbu1Qg
U4jDz1Df8Ub4PJGr29Orm39pQtJsLRB8FUCt7y67hO3g0Hs7f+GNoPtHCRctW6e42s4UoodF/twh
z/oJStjjgLWZffddfo/jPdOVvsGLgJgPI3qP5v7fuhWS5tb/7EKN3Az/5yJZMN6K9nef5EwSamw2
V9fZzMi1zlVDH7YoQaj1RC1D9Aj/gXRIhEp0xWpU1O39179Ifmv5Lz3/yR5vXvqyZF1Ma/7w0THv
rEyIUeirqJ47JMbNBOTz7ew1Qe2EuPZ0z3Dc3JymOIKDg2E5Hi2KWAEsfTOzMHfMVoJLMSU3q+F1
gdYZTnhrhBGpLYbGAS3lKKApTFUnaOe9TT031VVhaMk88iVys+BtlPJdLXbbjFMDEunQENBybK6K
90PZEDuLv5AR//P9YW6r4CuHyXMrMEj5XhbHZliD48djinNWx1yVvPgW2KYZDl6R9VR+dCjrhF9V
TrLhtMAV/cBS6S9rgT3WQkghxlH6SLJLlX2ZZojGCFaoO4eIv7mZ7n9Da2AuNvxWe4SbgNpXunXC
wg9UUjiwu13P2LHc0bYRuz/nBZeaR4umtm6vIIcGgpMJRq5TvHTlr+Jince8noAwmo5N9Yo4IUpa
uATaFrz+u6KfzHXlrITAAyzC+ESFaGN0DH6qCFO1K7ZeIkzgYz5r1kg3Unj/M/uUTIAsMhaerk1d
cin2PBR5D3gu7jUznflmfqSxfrWoj9v0VxwxrOPlpiCklJvH5I9lyz/fEfibRuEO4K4HrhX+6rH7
zm8q0/j8xRvwbA/1+SNl6RjvQWKwmI6OAQk8tIVlT+kz8hN3lglS1khFvWeHUFw+aQeP3U1gq0X/
pkFMxJFhn+VF3wVsxuuHEXlR99nlVv6LYXam34tXjoqgs6Gx4ONQbiL9shCxjnCNY6itdvXzjDjF
XjuP91XGEESARiVSDZB30YLEZ/KX3gIP7NORwNLuogeGPY5YNXDMVprLWHCO1nU6RKLcuW74arYs
IkxPowebVJatOVPEObVh4d8wAaJPNa8zNnKr/GKRF5yaaWzjhUm2Il9znBoYJsjs8Q9SUGc3yg0W
+wpgWXHnBdqElz8BBdGWqsk5Cg7ZRhiuau+rubB7xNTc4v+Cq4ACJfdAalXyyyIg1j0CZD28+r9V
eTeBdt3+bTvZWtLcgW8cEAMFoL/9DbLSkEQSgbSgoBbTn4fBgTEvKQ3PljJSbrJlptFysWpKmpbf
/XP3r9+mvTrOLxkI+0TCRZNdRrOmDcX04FVeI/K1Uwokvjaw3DLOf/1ainbAgmQhydq+wT/OFpru
Llrv9q5JvcFb6QE7Rp7EphvvZhecV9bh1Tg107KKPsVydzcw9c9+xoviMHjPGMuDBBa8MC5G5UtM
t0U7WwFdyAM7F4XfdtZOil4AQlSPA/7RYJPwSNk9OUyp/gMb/vFphP07O5LEzOMmRNQE8sdIeLyy
vEt8cFlaZRGQd+AyhOIq5T6c0mgTQbSWQOXKaiMw8SuL9sg+5GyPtN4l/dgARR8fNgJ6WdmEgJ9i
PQCPnFZz9d3w1D04+w80RySqNtMK/lxZf4kyEArPMBTONfGD6wuq3TLWikELRdEeTVS12bW1sGLI
dQyljPvWw5vNO+zFdPuesrCclU6p8bLwPTLtqEnmOOc75oLDnVgKV6nuSmQGi36ukxoY7RfGo+/+
t4o66pNIl4nUkGZwxBL5ulpD83RruHLWnu1cMFW2ZHu2fbHzUndEiDJkDHRDfpEa3mYvR89M+1Nk
ZTETDPKgWJY5GkEX3LmpRrm5k+aH7hwe4HuzCy+jDVWEcdTGsaAHidVWUhCivacykrzXd0tBN+7F
8amxbuVmN7kU706yH0KiFLJGY1pRceQf4kZVQ979Vp1/ty9VCVN4ORk9neKhqxPJ9qP0hnJHhlJi
ru2Liwqg54MI9/8nSPQzNsMWe6kH5HTyJlYjLWaQTcfWLN2/ot5X08jqKRLKXflcSXvqWoJNVJgf
/hWvNiPtTWvXgroUubRw5eE2XPwIXtebwanqLLY/Pz4PnVcDp3md5zlFHo1ns5yQrugtAviWk0kS
/PXDSXEXGfOqUvc2wtM9p73RsUxuk5dHOcb0RYdm7d/0JXHepbnOudjznM4zbvG+Mkt7Aibbyr6+
DfpGFNq16GXHHsqAuJl7ZdGh+SjJHi32ktYe0y2DsglMRq+NiiV7kNS+sCsc/p0/T0Qayj/+K9fi
sGNnlZHpNsQnDJhJzg2SShNzkX5IY7rrxBXBWKmsAwIjQF1dSnwtn9gPr+G2jm2e3zh7DBiPs5Rm
3/KM9iUCiFeopufEyL1QkKS8jIvakODx15hd2qf2O5DgqogrQGbMycL+KVCUMeCmjP0TlzvXyRaC
iXUmwOLxE6LF32y2GzDE0YRnQOHQR/gdnnVBcYSFQLqUEs3E+lCapxtS56q0id+w20P3OpHGVEq3
mCJUg7F4rJjgZlC9d+3m4TIu4L2nq+dbJeBUVgDRLz4rOrgcBk5MvzXq+XzLD+0Fnp5Kq9S6Tk4k
P73YaJCbvUSnfH/kzDHPTaB4/pWPDhMfQVT4/a937IlVx+yHEr/IZSgXUC3GjxHc6zYyPA8U8W09
6myuPBoZN7e6rIUYkvQIQ2CJAfIUL51WWLCzUgKGJHjk/6yHwlKvL4rfH9Z++V4JCV2vys5gx/tT
Xeq1sbYdapQt4/SEHwda3AM0cPE31Bpk+R4gVui4rNxtkKd46Ljj8NJqSGrEqnfJdKDFRrj2+49R
eDifxcbsKoVLQYcRb14OYNE9PjGp9XCAhhzlDH4v/C1gH1h85EhKsTYVeZToDqnN7vw26emq1HgH
bivxzxmdni0IGbgwC6VWICXhFlfnxtMl2I6U+g8MrwrJyrIXsVWr70qPWrpadZ6RDeuI1UdCuorx
KchH/lRgf4rjLX2XRlrxCkp/RhF9xMkBhpuIYBJJ86jc+WM60Jup2vrf3qi2lBoFrVeyEhuLnYSb
yQPPtux5ZhkFEYM0p3p+JAP5Gz07y/qD7xF03hzwg/Ttpt0GLGTyG1MaB3laAN30uxQSUDM8MbWZ
6cKRD2LdGdJ8z1PBcrMiRReAm1HJSpyRCV9jBribQUe764nkPo3ADNO1eO/fxUCGvCeWGaSqyR7C
7m6Gexs8Nqn+UWijlVCKhaZqVX02rUMLxTZ7r74+z6LhtZc3YHzh3sPaYqR46gbO1avjUywLd2gn
ewpEj+Ki8h1MTUAQpoHlhFM02rBvtpZ/VoGX8QHTMUiu5g73071wmSF1V3adzcClgHScptH+rS72
ybDAQAEhOluRhxzvLxxB3200vV0H+l/JMnP4/siipcmR0ZbO38XjV/Rj+3uSE2WQQlYN3DLW0Il8
YVZJikzUTuBcvKFSZnip/pF2Efu2kuNDiMZqEAE/2O+aH/bxgN58XGoL0Ua3PFI1YIFhG4vt+JjX
r2WdbH/l+INCFzy7A2hgWID1nU7c9dajv38H93fhj6wp66/3sQLHtrDT0G6ryV7cTlff5T9O3esl
/90gLUejuHq9QzmCgHf0HIx2o8s8RimZZOUdGJyHvFvJAlgZhFUySobnKvWlkpFjLIBtP4zvHBt/
mAh/UJmLHvOQfjBbguhR4iVx05VsC3C90ItBpKopKq5yNOS2JJpiu/vO4tWb/ybXu3v+kS2wYbgq
wQiKU+WEibgKMDRm4UQFwNQW1ZckRh1DW2BcVKlsJACzQbD8Ynr1wvFRFOsm/zo2yTTVc9cusdaP
QImIpzYjb8gvoL6rsqmJXjiwpHAzMvQJVeZzqzq5wTuf+dhU/HqAGVHLfrG6kVwQXEXu7H+/Z9sp
k35NfO1dC5/gakuKVkzHjqYfj5ZWSZ+7zdcoqsJEorVDOsloMC4/m/4Us78a+bx96FxzhdfEnHLy
+gcmaC9O+aEpRIE71Oe3oIJFCQmlfGpxeK7+fgeydp2NQjFbe5ODKWYauyrsR8YL24Yq1lOVZKSR
LeZKuyZNS26qbfrAyeqwbwq7WEzKLNlSMMcCnbJ9Xg6vY6Ke5hsUGlbea6p4sq8B5RNkNXtInX1J
YCvuYHfHfWC4a7tqAbenQmMB0dMZ6SEhnM2zWZz9VEv0zRf9Wjm3DO4GpOOC3LKAUpM5+H22v5s6
7L9cKYSf22jl2zJXggFRSEHmIBTonMfhdFmeepb23VOeAYrYQOWXQDj+qLPHz7WbEEARyEVpsPvz
KyRkHRmyvHT6jaSIC81NOJIaCUdxnIvHDkiwnOmSOtPcr6LpmU9W5/oQGIAOZ+C8Hj+bocM2XHhu
ilF7JkbtvbUAjp4rwDak6hCTFHKOQuLarfFm6gS09D8jCgGuuRkItaKZnc0m2/J38fyZag8Dooc2
YYDBUgWkLDCPTtkivpX4BYEd+PM4Valf9LrYZeEWCOytJRnNPcuTXdscu/Tty31LGL3GGqbQpJ7h
J7edzujS0LwSMP7ZmsFrEh1i13RvtP6QaZTE8n/gcEQCek4xXaScrgUNMM7hBJteNxYYXBrJyqKe
LmIn4ZOJABf7GQzkorCrtCyFps/XXpd3rU4jALg5s3xz3YyL4OtUz50VnvA3nq6w90v4h2nNBRtO
i/VryuRxC0dQpigbUsVPNR1steM26epjHmUy7pm1ltamO8H9XjRVh7WMSxbu2g7XSQznB7Xdz5Xd
/5nVSALi5sntnUFEJ1+ee0eSHCLbPv+jcA4EVl+tfGhIZS7s9ECCmc2F56Nj86EOuFTluyS6g4RR
lSvireHLRoM0OqT+dc8Fjnop6fNkgS/X5utHRqtPAYLu2KAaT68dhY0OWbjUyiGbz3aJ4nSlR2Ju
V35XF7301/XzzmlpUeFfXl4WEzIj5ChIWu7HPh//MtVDXYIKCsdgLVTgMUk0rp13QDG8tzZao/+t
RGcPt+6E4Pfapg98LHEoxERLf+1aBLKFC5XapbILNq0fz8bq482VNtiFlZI1yKV2qLidskBAAW/g
EHPDprnspvwg7g+e7gfr+Xyiulc4Py9F9nDrr+2FI1khdy7mOtne/ffdYdII1i4F5fOivRhBSyEd
qCSwR0DHfrioRmTnPsuXkVEMNIQewZLpMUbhdhJeBgbmSDcc1p+E/WE/XLXPtdAwXuW8sAlihH7t
HArfZRyJEkHa17mzHPBx+cdWZvqudl/Ff/xkq6kS143ekmH6siNHoLXRD3DpKuaCuwxzWchL/gTq
KWSbYQ9k1dI4AEfG9KuuqWQajFPZXJx/G8BO1SzJ2zTkHAQWY4gkuVfXnROjm2rw/rrkr6CKxOej
nfAeRwvKI26yfNHIyXU0UQDdS/9y0sMMQ6AFZlZAnBHL3Lsp3WBDKo6ont6usuwcmMd6ZOsaCx51
qH2rCW4of3ubOGLYuQOHvWjCYvJhlC+2jQ1XrUcxxSx2xVgrXdx/3r6gFYl+LlrItVeqMMN8ZjRv
3oNpOakBxECQo275XDSfvHUrgnO8/jQVnLPx8x7FJDIYLm9/yNkQwTckoISV4HxjhXacI1YNl305
X1+5j0CoupT31RDXki0ma4uauXzvd/dvZYNihtbNlFKtVzmQ0wxa8/8s/bz+qbTlaI9k67eIDSpA
OQY6UcW98oiuIjeP9JjjmfuvJucBv99xquyLV/fTVW9bxj3u+oYL5ovX6VlXZtNDtqlmCnfeXSIi
giW+qOcbyANnPQD0zWUe0a+Pt/kvONnplithOTinWb9nZ0n9tBYkhhl5rXsuroKGztN3P8TQNF+f
dZS/5gKZrJrtLgch/SNTYMldjY9pu2uLAXKNKTUL8WMpwgCdXIXSLLosChL5YZbSXF6C28zT2P8H
bJT9jQduWrJ0fxWiOJyznUkcw/JH/rIvxF7FV/fdPwvSJQX/FlibT4fR7PVU2R2aGQ/TrZzIloFj
kif/SSJa9HLcdjrve3kD7xM6O1ktCgkW5pcCW+Xn2eba3SDZNXOnOpvHrMS2LWmF2K3qOvWRSVcW
j863dKi8GKonl/VWavN1kpk+OSt7nojsKUrmdZnbqV2CyifsRHilsRVGfDmKDNRJGajXbr1H/9ZL
fqzHC90Th/IJ0tmisR4nmrvqjkKJhqYVtzkaWfS/V4XsKMrfon/RIhF0/5VekSInT9j2JD2KxPPx
jxc6JxEguuOquEDsGx5MHIbcc2NDCs6EJrbHWTd0tpgKeLWKtbv0sPziVTyi7xuIBsO69CpEZ0TG
mXErUY41jbfzv/+GPuy+KArjXvP6C+DjtZoDpsA/XsUci9tE0Y96XxzcLkOuczc2jDVPuGC2jv72
69jNleOjIz/zAJUq0frRbPF25Y1Sud/H2+X0eCn6nZfIkeEtN45dq2l1MTeqH2+hQOkjaV+SvQXD
LzU1Hwwvq6TMFhOccfyRSSUMg42u108Nn6ij90pyxDhqRsFgAo9BffzvVeJPe/IVce9STL5L8ZG3
3MNzE1PFbOTTxqNAlXB4LJ9FEgRTTLSTFAJAn8TBMGpVXO2LXjDL6og3GfOCeuzv5bFguC+qRmpB
jx2K69ry61lbkgkyZ+y7GO1L+9CPrgoSVAocH5H/fLY1EwvbCL2mYyirKg0QwKYPYe8yAFUdPrU+
Ce73dR6Ikm1HT/iEKgcggsR0/EK0/mgJcFU9fhvxu85jM/ZL/9R35Y9fKq5s0cseYiE70ghiFn8H
H+RLP8FPVsAfDn/BNbwabhzyyv3xZJzzBof8ZNNfNDYN99a0TQOQMKx1FQn1/CH4sTxuqSW1Acjg
1awgmVUxbV+7kBQFl1qTySw0cIGb5dsyccTgz1Vise5D8Z/NFqSpuC4nV4NXKiW3pNNdYZIAWHuK
SpM/S8enHf/ZfI2+BXSmtMLdQAmxySsb1l2S/PCLMM/KMEkOsxPHQ7xUHvNcLIxb46AnT9YnMS/5
YlgUZ76OQCRPfmN7kVTqFZGXbnuzu+p2Fq77onL78R38f9I3ibZ9Ih8ztyy95YBHSvL84tlgpPhK
9Pw7Mj5FO7d3yX3kFP3YDbLz5LKVjJT2t7qyTlF4Qn5l6Dpb3itsBHRaHqnIK/i/ZSKta6pkbrAk
l3oqKuZrfMJbtBpbFt0nPVt2Tl/j+fnWA6N1yyld4RmW3ssgkGGIGWnJ5azFjeT1BJt+UBH0AeAH
ajUCOffpUbz8eDXWj+9NM3weIVLKRKprNaURxHA/fPw5HOR+uevWue6VYxL21F7HoYXadq8j4x1v
r98lP+1M8cQJbJi6cdgIhf66e4vWrP4n7cSqQEh/+KGP4aR6YVj6nX8QP5KAhGTZa+0x8jt+PHEr
+GBH0XfD5WzXdyWMQi7vgr/mK6JwcSPN9pbfHQyYXTsQ8meEGqtoFTnMpN3DGP/asrHUYgDIdkXf
5aWNTZXDpWGHFKvkUL/1M7Vxthcbc2j+WTyLBjC+dyRTzXy3DoimN3hhZhzp8NVxvnLEha0i4BIe
etSPbWXEYTTZ/QQPBfxlJg/idEf4Mcdc5XyrEIwg4LxilcS1Hg9OCbzX56eRq5b6XV3Kh1EUEoLq
bkdclhLbsm5NU2KoxhzhJeyilaEglxnUdskUxGq4TPGGk2LJaWsXFW+/JXnUgN8qcISIEBwifhCA
l00EqXzGHHgbXLC5kfs6i768sfk5W8NlVUASu+9cD+9hmCvq+1pJpvKcKh65webkxzurVFnf5k/j
aFRGTy8kx+qZz9bhK7zpuXh1fR7F5aFzp2X4o9dtFxUvRenvLfDkvr0gWTPmPH7jn6EwGX/80MW7
Wz4bKW4a/LVIaSUeyvSuux8RSmiEJgL6l6e95Udz6gIe2BTWTFoFqyT7Z9+bteDqAzMJv1zX+igu
PHLkA9YWIi+rhnjznuzH4v+i71qS4vvXe/l2oBMXKv2ubQwZH43ou3UHHYhRZg62quVEwMiyyOUX
fmJrt8KarukZAsDRTvZig2DvszXDWLkPPjhDElJc40a8ZL2qV5qkK46t08gnNEghpQucm8XPCd9W
e4Zeh0bKOuD7H5073DJrBs5MqxoEtqeaLbu45gaM8VbZVo4f21bSccbsBOqMkRIUS2/tzXdFp1vq
gMZqh7mkS7I0wx/eTEw4KtdW/ZXvJSecYA4A2DjTBwZLagtuKyGG+mFUweruN/2xbOmYT1W5sT0E
mo301uWA+D5/1Cy7COPVKFcNvsdhmESQahjXD9d1rCO0imDuRES9UyMxAOcUmaSiSD+g5087ImH9
Ye4ChS3XwDt/YKW0vJlMeBeY67LZw5XVXu2HSd8qfLPxqmOMVXsPUIZc4SldFzZL3BRNC6b3Pmr4
caS6oyezdXbwcDSe7eDMZ8vs7evWMITM9tH/mt8FdpPjuM5DQe/SKI/qgQ0ECX+MkP+a6dYkOXqQ
bLzprVggENro27K1/g0NNaAYjgnL0GlAPlbatQQgtI/VSOkK4lLqXExoWA7gj9htGmylauhtQcNh
Ov/IHyFJ2qbOsRwJek7b4uPHSWBDshHYSz2ut3TDg7GJVa7J0o30N9K05M/Sg5PlVKZ2QHXDbUiW
FxkevR5vqRO1c0KcQOECtmOrMLY+L9/d1jox46jjv/hWxJRypT1k0CzY7BaQwqm+tjbLwSjIW4YA
wjMT+JNvNU38Ln7SMKgvdDGwQbZH/MbRNfSWNrt8sr0qmsHwx7b1srGXyIJApHXVBJR9pPUqoNgW
KCvdwk5+eFZ7vhjhEQQB2O1z08mBYJJ9ixZGidIBjs51EbStmJo/AoEkK/NZ0lgp9hvQrAFBsDik
PToC2Znj+pBnKjRfV96D3ecN4emPfeH5YY/BXp4nk+n6pb2iqnm0DhDDTR/fmzZr0V8zvT9yjYEK
wsVeo03/0C6v/IVIhyXoh/lheXf9o0/BOzHpGE+cbsEv5TMzi/dDv7wyUEKtk9n6YHbfDfyzNuLN
MAhAn3jksO+sCe3xNzaDzoaxWq5K39Da46gmxgvD5qaq4dJOFAMycuc17PaHI6l2ckzyJS8uOAeV
Xh82BmHZ3P5biWFy8v49jpPc/i9zwvzf9CQjf+4z/X8X4pN5n5Q22Vrs8ezZbXj2axIGYw4PIqUd
1H2F/4PW1b2bdhpBUjMePj2mpc1PoNFqx5sRQD7I1iN66AfWglTzIjxe7g2m3LPNh6uS7r/M1gLx
cbYH3nFsLfBqNFMJDnYLU2f8XyqEyGyhD2e0wWIqxXc7v/j57jEl5tlLYtcij9aga65NnXnEFqa2
LbhvcKUQQEA0pnGdhv8maET8CPjBpr4lOcBoDbgLckmyhKriGRQQ6r9OhkHBVs3v4VrEA76gCaWS
0X9K7JZaCJcQewexEq/9bNwbKyJJWEL4EVDK7CE2L1USs5FKFO6vcmb/tbzJBTwWdutPiH52XY/h
lDyKz2PvviidWLScqutLnacWUhP1gJHUe9lnTLNmV/Lq5RChMvkcGPlUTmaCgUj6KYFKHmBvxYD5
iIG/+YzJPAqOIhGJqNNDI7NiUiNyjoC6jGlVnFoi1ZBnX4mWxmi5vcPczHOF8w1DMvdru5HvU9FZ
4WRZTb/3xfMV2yOFUFjZDNIMQkYHdrtHo+Ts53byahymfNSqz87uk8CHOZ52ogh9PMD40QLLOLJZ
Xsad67/oZ/Rzz0wlEMkug8AliMw2eA+BDhQSqQMSFLPL2rLRTvn0Ilp6MkoICF/x6SMYVwci07Oc
ro9RNVFVyaoIDlLGoRuhbtlapDSlauxgfhq7+fRVFFk18VyZWE4Ag26TKbxfY7XK/ztqGPdDkAIo
REvOTAsQcyMLScWCO4VF5FwaLtGHkkb+h9ae52p7x4cFtoHk1zhV7p1MOVsPTQObF7ZNp0z43qCx
czPVMW1rJwBM5S190hOTNwzzRsHqa13BJ9sO7+yYzs0GyryZ8Yqtg9kQwtwwhLVkjZmvFbMgGpDq
5tPDXg2VQv75jxEfEgJ2nnW4wZJzzNV2VelHyY99N2jjEVrl9y0pea61THXX03JYqCjgpVtv/8X7
pvP4t6tvIOi2p1X/0U4CPedqffD0tX+b27qNerOFXGz0zZXtiZgg2KZzOgffsFyu/k5XHxkpNU3G
gcltabOuP+k1z50NWAYBqZ4Z5jysD9SWrNvzxmtWAvAulw6KOHcdH0w0lyauQDSc+ASb87WDOagA
+GQbkVWW2DDbHk9YZBsoeQ2rsxN/oRsW7yQ3kW7q6zZ9fK4GrHH5vG0+aU8Og7lJdjEkxfG7soMu
m84K8+qY2b4N58qLwC1gLnWsKaY4SyhJWoEtsJf08a5Od+1pP1CLp3jvWsagG0A+59a/qtIEFx2m
gdCyKLVO83tZGR6eIwgU736KlEAZTZZUr8E3QA327cHiw4g2HNT4aqVHT/9DDPercbGmbDfj5Es2
iaYk69sxwNAACZz4pBFFHguiknrqN9PJwFm+R4w/K3ajTPgUmzaOLK4V3diLWij7kZhlL22UEJYr
A7aaoJHO9eNxp48KlJRl7T5W3y+73mk/3PT3M743lTdOHI+EvrreLp7c+aodUyiDFwWQfi3YZqV8
IaaHxv/BTin94YzNNL1tvL0vzIidScTxAUcPAWbPcgQqlmYQXHj0GAYZiuHX/br2zzEhsut4KSvf
LruSo7rB2Kd06ZqiWBXtEx+lhINIopEx9uSSLJ+ene8fKpNNjCInY+ulAEW4NwsNLjlkWObuK1z+
1XQ7Pv5SjZwYYio8joX3F42XU9wTT4HAvuT+5Sa2bV9S5jVJAc6PNDGXGz6eirCfU+jxn3h3iTAI
lT/R7xKzW4az0Obz+JCRbn5zaBzHCumzemwauZVWplnB9I7m78oEaRbdjB8YHsO1X9xM1kWukzNZ
tvj0U6QlfvPLD4w4lJ9g236ubKu32mv4wbK1sRosnwCsIleYJY+WS2WdKa3T1XUAUOrvd5etGwnR
+1zTtuikFFppkEJGppehMjVh9f6rpQgIg8Vis+EQMCKyH1mohdsox0hh9UcNXHcBPPwV7tWnedn3
SNYFreN5VY4lqqtDYNQYNzCHjxTikO+aNuIwipW33XPn1P7u+bNPdvCb+qH34hmZnrw7GU/kJj/b
KcxCgA76s4HEzmgBs5NkGMLa0CuY5hYTVW47v4leBKU5KezaUJCCoX42y4hCFnd/D9bx62FQAVo3
+bD/xitiH5gHgDLADFRW2ujc7+1nOzv9ROd6tthv/IGSuCLgikdrSchLnIpnnTLBRPUEG8xjmWoC
n4vvwGuuD5c7E7eBzqEOqV/ird2xK8xGO051pWrCK98V9efxg8MdRzLXOaXKOnxV39b0zHaoz9PB
ewDe3fj3Z9BtgU93r0ncXzrXDr50ex9vHnO2VIf8rw4td6o537c81zhiSL3WpdCAQzq+wxG/Gp2L
RUeDdao9iuH1eZNJcoKyEnh2rbA0P8REFwZHjEHFfWBP6056Oe1OvG9Dq/xcRzJG8r1LPTV4duY/
Ymtq4ayaXVtpBg1oIaGLfDgsXxULnmkUjlY5sFltaqVFGiyHOoj37DD0K04lCrWqCjAxYD9Sxr1r
BSZhZEAl2j6aeiHthxHruvkc86LLDcL9HYN9Vu11DYMjCD7GJ22LYrhkXdTC1J2/AkQuUKaxOxtJ
yByU9ndVVT5ioFBmFizi4XVgsu8gpOphNmzx2k+LaON8kDDGeWQte9hBgXQb+w3LjkJs/bFrDJLj
n0dehd5M9uw82XYK4zqIO7Kt1d8c6i9pJjmHOiXnds51lytL7fqrjTAqMsQx79NF/GDAVCiwcAbG
ofC7VkGjBhHlyOrjaS5g63Vo2eZLvV33UEvUB1R15/Krd4O0ovsiBgrLeil3MQ5Lx1bPfLsu87b2
ankUquLcipzbkUhHFw1kjlvctpIbIkXHOjx9WwilRZxVBNNofvYepGrz7yCa2U2fBpKTeC/mDNi7
b9RkmFydzSiVy1u8GNxhvkvY9x4rPRSWyV4LiayXLcyROoo+5JMl8W50Gm2Hi758HV3zPDoPuVZv
5IhDFbkfm2qDGIo7ou6+FoIbrkCzYiDcCsiqssQv80uwQOK9eJ1HntM7CEgUxR+On9I+jktwb0qE
KqdlsiZM+QLVP9MOdjCh21M0BnqcpcanoBVqlUspEOZSZtGWRzuxz98qmcajvagGJG5+msd7keA5
y0PKbh/pBWrTq7j6zNIkgJLNgU/lM9aA8cNKf+nj0xcfuEw7FiI15dMMMJK//oCtsE5e1X1vO1mV
dd87RGUZhw0pQSXoZX8/zJSjMORAXskqU9a1xPg1ehC+EeVw1hOzhrbTRKYcRqiA2YpgB4WFwhOJ
yNfYBfIMsIAYxwNw5CAmADI3qQat0R/RqjEPtr+9H4BKAb3hPU50UuJNtqbg+r9UuM5NRNrlP5rJ
unwpz6qvaJb/Fajfmfxs8We8tSiOsKHcVFHtRDoiDZpm+OVszxNbID/TCwcCXbx/wbE5mnGWuLdX
DkNCVURZoFlM0R6sr+PYrUGoG6w5L4PH8Dl5DNelnlF9CcUNXBE6X4X2ib1fbJBsBVPqkKdmD1WK
HnGIUj/qcZhRJfA7R72fDa4RNBG8byzd9+HzMzPh4ssXDvNyanEAyo7F0L3YEyrWUDUg8uN2wOXV
ruNMIJnUduTDQRWFWZ636agF6iBzLzuPQLHzZ/I0541bwV2jzOnYzPVpWR7a2+FonjZWnKX0jFga
zAnDtY4S8QLJSpPFz0Mr+C5OD/+YEfl07AOCSJIPoBIvXAqzuX/7UpID3ayFnbOujRCnrIgQM5jt
rWuhjTA+IzXgP2HWEskjL+YauL+cMxnk3Ju0w4TsxEw4/OOI1O8oR5Jq/EfjeRn5gw4aQIM/TD+H
gXnlLIYHGnpPfkK971qs+mgZHHadLJoKXD/elI3/xiWovsVnc1378xFSGy+1RUgw2+KuvhwE3oeH
mHYyDJQR+5wOmUF8vuk/B4iw5uS6Wt8h3T+DPNwxJgaYlpDvBmd+ElWHISTkhd+2+VzT9YTO3vif
eo7dPT7UqpzpeiR4qed39WtzKsiuNAoCRRRI4g4a+Nl3BeeTZiQIxC7MYe9qpDI/YJUtr/jSyWWO
1ieEAeneoj+dKNK0VJt20NeylrTYtrOgHROPmt9MTjQehKJfougilKCmI56BYD6rXl7T4QYpRajf
YYVhj1BeBanI370JqspkhbeYAvNYO/zYnLxAEJgF1/VLP1O94gkWuole7dq1DSt826QHA9PIG/XY
dz04GFFhV1YNvNrqrXcqEClMxwBSqKEYbIjQvrjHMS7ADZTOn2HlIuEwYtDhIyDiYO0HMfyr0My4
M2cH6asURjsrXzYwmVg8tVbTdZ0gpmUzirsWp/wE/OGkXwSzhwh1xbIWrec6h9GubdgS+ZUKBNrq
XQv25Qq5ZzBLs12RRRnWk8TBjc26KCsMSPOmWKv2ZhSvu4ApivvIb6SDvw5uDBsOGWvtoMttHsub
XkQXs2N+AZNvb7vHL3IZV5jBQ3DVPkxpMFrPcq8+OCDMCmP6jVcCZXmmmkdtwQo/kIzq6j+WtQtY
0nP7aOSaONGoPUA1PmY2EOVDfWobRfgj+QT77H7c/10REXXftCxbmEotFT4LfRy0zv9IurOmVJYg
CMC/iAjZ4RWGHWQV0RdC5YAiyCLK8uvvV97wLucoztLT012VlZUZa+o+DHnAE1mPLqOItg2hCwKY
LAIVhOhNZUKgFFdrh0EGH21sb9EyMwXuW3bzMMfOrS+sF8TDsYTFUWX4quVnP2YEtRzCH4feoNQv
gnMoTMhq3D/TKOVChHC9brazZNfbPn8XqoUBoskoMxacJ0QX26laUfG4UXwoJJMSNbGfkXlkSUHE
ABgVyPTxFutO1KubhaAQRWuBjWF1TxZLH4gouC6WDfrhZ+SSYqHyOLo4M0SsWPXKzV+BvqGTB9zl
LWW/DLR03ojQmgt4bdN93TU+Ln+z6aCq+Yn5FB/3jjfYK7dxAZrzya66qVuo7qL/rbI+1J47B36f
F+1iTOvi6d2ahweoz2c7+qhxwKnIddNjJBasrnSs+Z5HLCLy5qEewkkZsAVrmcUECDpbbpN8WeDB
HeHs9Vnrq4m4cGps2CHJqjuvZ/rqD1XtmHOtdN4Cpl9Tsn0291S/yNgTX11ThqBPzUcFsPI5fA2u
1xeq774Vnc4lqzsFrAbM+tRS2B5sDYRS80BpILGtcpbY1QQRjNRyPQpYpwSp0f7BW6HUQCZyXeIc
b2bv9dD76X1z5nyfQOKXp5boMtTz+5qQEJ4y8uzXDeKGndSS0di1vwB2OmUpJSIvPKQ7Z5NZecO7
Qyoj+MgkkcOkKxMOlHtBxyRiIsFfWO2KyDgt/NKl6RXH6kULHfkw6BdmE/SO9UVej9U0LZfcM1sI
qF/2bY+lihrb08IBDqI3fBuTOYRn6l/m7/Y1iz/qYX2vDSXbNUP5Of0TQkmNjbksSLVaJ1hIIeAr
Wjd+Z99LC2l/XdZmJsYw3OnGDdnso7J8OE5fRIRpS2nhQa5+Hc4fchavAZG4AT1lGB1arQhewEXm
4UM324w29lxsSJoCTxsY2bv11WKVa3tmbkxNSlruGDlfr+jzlrzY63mJvds0b6BAjecTsPNNZlWc
WbGsePZDE/FvEc7Sk8xo9n8Sh/VLSAFBRSfLruFoV9MwreHDsEC6oS7I9wjrqOGASL55+YWG+jq2
9pKEZu821pgjvCl3tTAuxYWXN9dE9GwJI4meSiWb6bnBgTj0IbbeF0Qqr5oqKQFB6xKNufZrqjqR
61k/9RlPJYk5iqLbF2NsoRtaaiUwYOOPHiWxlZWbZqJW7Nn31YFsC+X6vtWfE9WyUoiF9oJAMhoq
PIQMYj6+/E5M8fr3EDfKRmxG9rHfdKdUf9XuxDOEbf8ybnVIb9KxlgMrraa/7k+szQnCXtm1F2Ua
BydkFCHZYudnfRfG2GSWm9bPNDpCIy6cQ/t4a79pD9Dhjbm471pPRN6aJ1TraNnY9yrZMXC+c0P6
+2grHEXrcGbA5YfzudFDBDOdqzt+F4/ru8rm9bdTWOTGnKOaudb+FT+KhFLGrpocVYKXc7nA2/pa
2RtYonCrxpGxdqmVvz/ZogSM/RzCvoX09DpHGG98dPP358F1sO8EWVHdk0NWnkdCDcHxbWIfsKt+
tE24SSl4anPT6UBm5j4/UnJtbOml5Xt3g/yotDg97h/xuwSOBKWbGVrxWeswrB25NYvnhcJ9f6m+
FVq/us6t1DTg6Bn/uz7l+Nzz+d6pSA4ul1o57OMr+GDdci03+EZB3HTSw8swBw4kXNGxsHa+iN1x
FX4o1tLP5zN1utQISVeyyBezmnZR136pi7h2E7ChE5YSPrzv9dsIXdHbkK/NF+VR2pvScUgKfcem
YZcqxesjWkJbwOO2/TQ4pzfLujwBcqUnMEow49avHw8c8DyKFcU0MArGdetuQFctPTTo9PGM8fhr
ebTM9wrJ8ZVCLAfWzwsv8no2U7vLJ7v3FpGrzEO5cz7Uv+iYCIawq9Aq3p9o2mTflCdRWgHKw6u1
r3yfEjqX0eZEY28l/cY2x8antvPtwwZf5pMIXRYIJp5XIwH6YDfdH2nGpUfuTHWpSQGxgB94kvio
63m666CjJxh6X8u7fnqYaTlacqmuWcsuf5fnGfJh54zUx3ry12a239f4wSMTdVcPoPnL6Kxd5rUw
WCNFPnxk6kfVHH3b21421zr/JLlMXdS2fS5+V3P8zEz5TS33L3dBFi1AyDU36mcjXoQP2cso21yq
51Bcg+r74wl4SayZFkepctRKRliPXBKqeq5JwymVlM61Ay27c730S5RUeH+pph4vJFNLg+OxdslU
fxm/e4fRgZeooPehq1FiEmhfxM2kxGcVICX2enotYdEOck+5tXoI+zZC1JfRqnLteTafzfUiHDzG
yqLtHiU4B+/kJsV71nHGoTQpDAaM5mrp1/KoeJ+vfXRdI8fq1ab2PSx+UtDtFX9FIO8iuBJH5fZq
W6EHqiW4qI0Z6a14qmnX3tnK952NlslgS+HinX6JivTzOYvRHiFMr8i1k//ViLEbvSvh32rHBdbY
ZvDzshvxCBXXvaI+tzZPv7g3ByJP+I8K/eKgJQ3SDQQffA4Y+LBW4QWl+FosUeCuIUX7s7fV3utP
Ftrkaxm8kjn36QZa0sfoduyVZ1c0kXJ0x+K0FJarfQd1SqCDCwMyxjAqzn7u+t9MQwU1P8UOzHyu
e5bY6GqWy7SLh8n+OKQInCPPfsV76/tm7ta/Fd4IqN6oIx4nIr+vyXXTPn239sjExSYGz/lH+Hh8
y5/aH7zxOGwECWjPxL1Xxsb4orbc1fpSEN2JgpRF0H/fNqm23fHz1FXVI4Yne/y6G9xlJhnL7ur8
4AepXA1VpyjWKT2sTwR6xczuQlaZC3mm3ygCHuun3GJ9fk8KW93cvuMT/lGQRbXmhZVuvKfa63mf
QNT58HaHzHvKTPOw5SI5KOkWgEk+4xHM87PMfIC7klaH94b+PqxOo8u87Tg+dHED6GBCUQuLgPgA
TNDkfib4p/q+PzazhEkcEYQGD9I9eKFQIO6mrprvZ/vioZqt1QpU/X7dPHCcVh7sH0PQTc3fRuZ5
MWTRCNAIv6VoAbO4TVe2fmSvnPL4d+29l+2nQgqNakWlUHkb9WahMZFVfizY+dFGHEeU9aqPqKpq
LF5+03EyA8P4NRWKH9tbptHh0TWjtgFenJ25HsIl5tULl1AVme8pgo4Go3z/8obzUhiqPwj+3hTA
V83fcb6pMLvrzZP8fSnZ165vlRBOOzWZ1vVWFp99LT98icZ2HR/Kp7Uf3EErXJaw5/eDZt5/BW+W
AsRnZ7ciwngYZlPVa89Q5i6J1+bus3VAKkC2+6ne7e+z8/5W3wj+3Nt+/RCo8upFVqJbaqvNdPZL
EAEzkoYPrg23o4wWmx9dCuEU7CqFEXodxH7xN6PzSFBdy9yldk3GiSyHtCR8eOoJqJRHdUygJIK5
g6pAB5pKLQ0y2y/9CduZxML4WaPaWVn3n99bzyfaSxgkQ8unbEFCq9bld3mjCR9WLyf9c0gJoa8f
nVOTeYK5rKpK8PaB/yr7NTJWY3ZCARDKBpMs7bUPKDGMakWhfQWGzcOq58N5L4oDVojq5XFCZVp7
23zUpgpLFIKjfWcBq1w3Xo6IQaDepjZoejFqod3N8FOwumkFGEcY1xYk6HKHWKtJox9F+VXttzMJ
t2VnURjXUFTqqYCYcUBS8RGZH8RQbZQf48/kq6ZVDmkBPpTRvvwHqOF0FWcnEBCbI41I22ka0eqj
jUfz3cAVNyRkhWiEfT0IYBqKR1QOIapvFOoxYiBmZCzpESC4RE+wLA6sU5+G8pO4XhpvDMApJ9gR
LAkdhLae43co7NavDwWSWfNQf8tEfE1eI88l6/lm51Hp1RmmK/XQ+ig/FtGocrPfehTbIH4PXNbO
rHYualtUvLODkg38kaUxQLPifss/GgchuKYNfZ/OFcWCGAG5wzKKyHV4l6NbfUaZyagZrFuZ6usR
EhwMKOV4yHUxub1dpGgY6RXrEwklmz+cDdQvoJSHbtmVQ6e+ZGDFcWqcznRhEGwDPEQ+ECpb1Y5u
zSoaa9BoZXkxc+UwqkbyrnV9pn0KGMVAC5qUaQPzWItHOw3IX8d2sTYXSgHem/ku2S2ZwkflggFS
vt+vnz+u/aLtlcHf9ygdKBET6UKCGkFba2yN8Njzh9aJWOXyByuEFgwDmnUzs10onhzq3LIf3zlW
vrF52ZFM/3g+fbLh+nfnBtAOcIQV6RkXssf9aEmgvt4E5QqBsrYsBIbd4YY9bF2N0Tp4V6we1fLS
SUmbgSBwOf9oZja0iSi0eQ71d8qZUnyZeOP0dvccTWIf9/n+flZu0mhoxgbxekyiknZQJW+rJ7/d
xjeJFwnZ2Qf+0FohdPVInYzRIZz+2SKLjXHaVC3NRJOh8T5iDdb737m7ByY7ox4rP6XM1eVDk9Mp
MkthuFtMVdqY+cE6TSEct0FGO+3vbvhVoL9YP66SyxNAnULTT/O2uGrkY3Ts0eluBOs4YuZ+G31m
4gXG079vILjWhdo9Zyz5S/S+7RunBxaUPIxftzrhMk3l1r9jfmzhc6dC123Nt8277/ufn8WHBr2f
1jzbuH3V1x+d27isDTWtNmIKg3fHcmCc9q9qx98opmFIZXRF0QR9stvcjdJ9w8P/hknI60f2OW1+
iQvrl4HZfam5jxstCeam3ksqRO3P8e0f5WD6WyQHOMowCDvQ0/nunNYaeMIb5/CY6rDVvv/hBwaL
bryDYeVw+1oa4UTtYVS2BAH8WwWCFIq7dgB3p3dFC50hskC+fb1l7o/4Ren+/i2n3TQ3klP3fUCx
elfLeddQa0AaPaOI1dIgmxRNtkW9iN3jGx4lIgESpxaPqWrhYZn3XBsoA4syw93BHn/RNb1emn1b
Yujt7pa3OvyirM8HeEpXxvqy6910YDBKauVrxVqGAgKCWVM80AnVk7VSceXjoWjTf0zxyLJq4PAr
X4wOqFXNy/BP//gXtjjRzrO4SufY/w32tR/tUeL5k+6opyNtUA1QmcGdbb6WmhYSIuHEwD/+0QMc
Op82lWMDYf44LnfUeZb58Z+Ol2LvqleYTGzzIZDOjXAoaNtXJsoGy0BIbcp21dNjSd8cQeQeoa+6
0FLVgK6S0sBP9W8lBdz+NYDc8Jgk1OUO/I08lwR4GmXuebukQgOdWexow5o8lo/JcfKFsPFBzPpZ
HIBQZ6K3gY78IiXcvKL1O342ZeVLiGuGawSkcLoZlFg2Srknth6Ce838E0g94DlAgJqC2whCLiAs
SimQ77AAzECBVo+Kb0OWGEfwhedfepj34ru72sd0BZvuvgaht1wdPdtOgs/40Uvd9/Xyy0znSWYw
BzGURyIRnVGXYiU7yk1CwosK9WV4Z0IDxyR6ZschuRvnWvJlm+g/s0NGr/Gskfk3J9gdzUY29892
6l5/pCpW8rtYdXQxZCkkq8gY8XmrWP1HTr7qwe4aF1Jxm/p59N0oNlHoHqK68GVfhV8S0fD02Kqd
l+wQFCTmrdwgBS+V0iClud6UZPaWnGU7f/giHaW+jW2a17cZ7fuIqW3ehSPI2v1X8qqWSKT3s32H
lQ/21sQ3yUxNbYJp3w1GbmcMpRV8NRw6VGjRuWiv0Yx1gRk2iH70uBr+/AvcU942JFfrRTi9Sjbl
IE/7jvH5+W7vlz9vmcmVoQN9WxFn45tfbf08OK2rmUn2Pq33p7MZZ9RpHjOfDbndabxheLTrrYmE
ZFqnhcYkPFutOjIoQO/dVPMN0iO1kuNkQ0BTSkQCbLIefGLj8siL/Pk9EWV+TW7fTVwEyUpxtj/V
viZfNxoAtrLVCHVBppsJk86TGLFfAI3etdKrBjj/fZIhr2f428Rf9WYXVr0VWZJV0OpLQ0z3oq55
aCAmvZ3ksLSSZPtfh55Yn1kcNPLnFoAWUPlt/i/7VOAFXb2wdaWxjnaAG7d92b0U+6eZEOZ9oldg
txSyy1r2XRB6DulyGvFjMn8ufbR2utCp576FlCAwC96LGUikaojlIHrV2q7LrQc7Tr8hEH9+tlGt
s310RuUKZbvYMsIyrpZeJSf6tK2jRGOKqChEb7MZjpBC93gLaV4YdTo208UH27g8ZV7E7y49r0Tu
BXaEkVpgP3KCc4Hqp9vl5e12aviWGwi3UO3jZTIdrm1ngXU/qxrpz92yiLsHqLYW6H5wHTOjuNGH
QOhQNUZAfazzpSs82ONsqX+jSf92Y2Vyksp1/+ZCjqk6r7yjbOnaWhO5cS9vggrHtxGv5rUMbS1s
qYf8ridgK2Zr83Jts5uwyDsysMs8i98+l9lx5iLUz/XmL/mx6OtMx/Y3KWfjoLtr0x8c8rZK7GnC
EmGdC/hZN4ufdTeGdf17angYxXHxkFDa5mTpJx69qyoc6qVcxw2Aa/1qdpE/EewsPNsBCd1ev9rz
sjSD/XoiXhQfsP/av9V9+POnfj7+xTCww/Jod03WJ/58UVX5pdC4Dm3xHTpfNAkgHN92wz23Ot7r
GureKxBjB0vlu1tMBOHNob5DmMRWuwwK2cahnKTHNL+tuXOZf/IJ92GQTZyK2WK7fKyV8AvSXQHW
6QPND+z1Yw3Mt3MUz75Etxf7bZlVa+2df1m+nT/1rt7V0pEs6OgLVNLYzD4hNauf+jwb/oP5Qq1Y
WvLga5Eei/DgnkivvZ9sfATIDWs3Uvl0p/pJI3CXKJ2nW9MjqqE89gd5PA+oTYWjScOier9IP4Xq
TNAugeS16UHorDCl4H+zb2RFTriN2dbdCDy/E0Xgl6mH0gH0k+tIXXQUJXhh+LsASyTWnIZUfegG
f1Y6U3yfuLqCgxUlbPNqigCpLC54ders1wauzXMQ0Hdw74JHVCu2FsgT1DLQHbAyBEXFSZrV3Y6E
nbNOSKETBiAViFQZ5mGiJLG9G9ZerWvBhTjza1yKnmunC+J41gSP8H7vQmjVdxgMrSo6LYKrliKc
cHmKNADAHle3ABMPDsL14iSfqIZmaQYiIbnVnRHeQed/n+DcfdG8MLXD+q5koDln1jKjPMadDNcJ
4xJdWsQ9DlaAjkstegCTgPvDyK/cpTxUqKHKzYNONwoZWfqyn5XpTxhDxvOI0YwzmkWG9C9bqU63
fwUhQ+Qj8aWlw8nTnkkUiiIdje/avqmtKCRi7RkFZSx3905yRADHh7hQSzi1d+YkgEoevu+e341L
7r6YDGPo4EJxr83cfdxbTIngwGABN1L1mEDx3VyIoWVGxh2aU6degz9sDavNq4vv5vDcFLb7IkEU
J0daN6JknJzh0FzEJaU6nteIeIGROhDWIu+AIrNSWY3fHEoD4moXPEMri3V1EQd7fzB1mBAawUNt
Gk/09hS/ttCt0kRi1E5hsj+9y223j5+P/jzIjeIXkXEoNMQ5gqnPl75yQpF0hPj9gl+KG02HVobM
+G/G4poTTTZVp4bT5Ng9CoX1x7WIG+8ri3JryPerOhzyxfTm5VtDytXG2oXualPBtWdhGHF18ou4
XKfacRWjbGR0h16ywn3knvGjGDNpVfVcWQ4XqK5mRrplyIKRMK8uvVuGn3SMArNZUBhBDzRRJFMH
PSYxC/I+ujg3hwyGOtNFqCPHA/Q1jluJu1NQ+rueWb7SOcDeJ5gurUwv17vj4oAD0T4gX6Cw7kij
3I1U81WaYpryAeMzF8RzNc1GutULxX7TdLioNqvpGvmrxcv4gQliU3U1yTxeK83hkEKGEndl6qEt
F0kaL/lFrb3XWQ6x2QJLW0Q+/F57gIhU7/lXv7Tb4yYywApJDAkQpYW4RLXZ7MDIZtuKRNuXuTZs
Vh9erHfJrfbSbDNk1p7kQGqFdPCYwXuDj/bYcxXAMV0o4/N7qlgU6A8Px2Oy4Y693DS8gPOagc5W
ps1791C7f2iPl37fP0tmC7gdqW5cp2nj/T0mU4umly7ZWkXuGp2Omx17WM1htHfEB9FMfNTTyBt1
r3h1FgNQIBCaTEVd9Zk64aqpOk3dhJuQAqwezYT+VWVhTLx/Q/ACooDkbLow4hXwSczDbGXm7Zre
YSL81jszygv03EJBxrPXfd7fAsxcVc9fO7OkR4f76mZr6F1SI/BD8Bk98gAn/E9KoS/M1UTx5ac2
uyS9Wa8XvbdoC9hcQT2adX6Tzuz5XOvFh3zkr90Xn1txnu8nilfvufz4il3T+DnFsrFYNB+aCV3C
U+J9cvqkx1un0oOnMMJWm4uT9wjl9V1VDGBRQv5Z0e3juoOE0Ot5ULOOK3nuTf5vY37uwVN6AZ7O
So3Zs6P1Oh7VeDHs3AieIJZ4svXkudfvv1f9DFcxSeq9ZNqrT+oK30Yvzjt7fu71Ygh8PkBclpyW
xd3fq7CpjodnunAzwXfVG9nx3s+uytrbCmTIYMWl+paLNJm0UMYfjRnWcb3Tm/beK8nQZ38VyDvD
aeKRoQTH7yR/1xvK5bsKTlDHBcyKSdLv9+smRbEydbKFM3emveS5X8drqtulYq9M9Ob04mlmqh7s
zKdnnSmunM041gwvupV13bOMgwirOyZxgCfq4MG7hllMYrZqDVOWtYM1CyM5mon/Vf1+5F88WhO5
897ZMvlanoFTxeT37KCaZsCet8V0/RtsQEuBTadu/fH92HCg2xhe+1DkifPTQbtffjiAghUNthWB
sjhcOQmpZ4YFCb6aY/7FGLVj/e7e+hcNNPqeFM/vY/MRZrAsT3UXtOQ1/OhjCE03Gm5/LxGBufuP
VxFHSX+1RdxbWHt/+O7o+WQBgk+ggyRH3tzANH4sJYvD6/8r8C5EmEOe231SA4tdhAeJTKhZ8uTI
bmWfYq9Mh+88XePQMNFZ2kiPAWjJ9Msjz+CaBeNfJoWhmNaQ8rcHiolO9XgXxVuveUoYG2XqiTvg
eAybby5iXChb9KYeXkySXGMba8FlcDeaLv7G1xp6cuvNhVgDOOJiBIq2irhlupiG2RNztM4KCp6O
ZxM/y7a+gLO27GxLoBGPNz+IDxSfvh5+Hj3LtXHPrmkZfYzDeRSv3vK56n/xTHX3jfeHlZ+dAfux
qJ6NXJjZOPe9o/R4VmqoMT06ZaiRVWdI36qZH6fI1FBib18bobK5EzRy4wJF4EJCi8OcIN4HHCc1
juARh2I7PBlXNjeM7ynzGK2TxYosELi86N9QccLJxqEgcl0pPVvdgjkafunv+lbio/Hf2LPgyEZI
YCbII8haLVCQIBTq7yL+RKj6FyLobNQvmdJJd/dKJdV87hS1o54rqaePZHmHet/Zqvp21rp6940t
VfH2un1Vatg/0KzdP1yxKxnptI+N0Nm372CXr0m2x1weCh5bMCzz1fBS7Et1AXUX/ja7JtwyNiOU
11GUZbi0WoYnu44PfK3tPzvMo+F3k2of7qyCzFOEkhHPuDKYtGIGX4+rUy43bc9sOYx9w8YewV3m
+e7+u41R09UIDthtp9QhjG4dNyn0vZIVUGjfDUaOYfvwOdtDKOajMBHqM4b4ErEFTbP97RL2Jr2x
TvvUPrmNBVyWuK83Fx0j+hkuyxglk0Mz/ZSH8+VE1WxNXomzeLO91ViGPzaouNzUE5dt0yjTPDa4
UuEt8jBx+bEO+P4QrGeChYsCawnUfIQ6JT7sEFPyyy7N9QMzMjn23tsO0gnh4P7abrw8P+qA6ulB
6XgLWsaBtjiCcXo8xUiNLTRFdzrTCGI+vXST8EYo9xxCyO18hCd4xnX0/EZsu5/er5hAt/6pnqof
64SYRqTuwMtBksnk24IPC14ot9vi430YxmOydg2u4oFh/u8laS7vOil23bGk3dmqzILIooSzVrxV
Iqj+fi16X1R81o1DXLj1j7i+xi4VbivZIlIPW3g1Xn3VCEtgBIJS6dghejMCnFo52WDE/Il4M5bI
qbWssqAn7JCYf84QQ8/QvEOQUaTBUUH0GnNpYbiQ1mOmLSKijBUngrPYH2KWMcewHhIkbIpXCbUR
XGwdHuOKSyO6u/GHOOz3KxW3oLH+KfzE8WRSi9Qk/1Re+Omjjzrao5Wz+CSueiLL+Y/dMnI5xPsr
VKjRgb0znD3NFyuW6/vbcP4O/ui+8WlDZlfcms6L8COxCK+I7aMgvhdvhhdZP4AVC4vbe9GMSWaq
oHF/1kVjkk3Lf95eYp0k0GkbiLXLGh+Lp0eYrMxA6gQukzJ06mmPyGA/ssRFR76ris/9H5FHDmS2
t/zN/J4TSS6NilaQ0ii6a6nFJFcPPb4o8QaV/K5jkgct1GWZDH4y+Cxp46Rk6lsfegc2QwS14Z0u
ku/+b+Pka9sPgTwqSwzBQ1V1m1SX3nh3lErKTzF438pyjEiMXzQWp/w5Dm1IK0u3rT6oXNn/SFRE
6y7g30eSa7ZrT8C32iNL18kuvJe/uxz86sX2XVKiNqpuQnpg3yB8JNxsvoilOYcwQv6tnWrfyBPf
9e/6rXFIso2w9d7cF8lRvd+X/Tfbhj2LtGNQrbmCt1h7Cfm6YKKUKOmhYrrWnrzSVaj7VYnSEtrZ
9imQ1sI4gKpI3YV/mP5alWuCdn2Om9pv4wx3aaPmyyAgWLGwUxNQKbTqQ8w80UU4hMz/fqITXWyl
nG7Hi7c35SWhOfXz+G4a0GjQ1PCy4vIRoT7x5V5xkJqs1eEOmLMULrkJFGrff2NqH5MD2RPXQHjl
5W0nRNosAsXup0xabEKd4Fhbo7tdK79vxTFEDgY2Kem3kQsQq1TW2Vfv4DdBSj89ySYW0nS1zcC7
M6NUV04jUhRglgV3UXQWmpYrom4WAO2Zn8UdfEceql+hqYW7KgfeVIc7mINTxAa2wtCKy4o2Oz+K
qCi2h41RXurui8fhG7GYRPqRmugj/amXPxrZgbffA5KW/dUt48/TaZDZq0INV4U9SBka9CX4KI4F
K7/KWFYisVCkthHKpeqdYb6CIflTE+IC9WKTiS0mamR8AGo0NbradTv2kO/atDM0EZ8aXT0l/4sZ
aC3tUUMeLqad75rnNBUSBzpxGWgT6Uh7Ax4QNSIfNDIRrsSCFDtqapK77wgQoCEsgdTOUSI50eCB
9nqpSr21qrQmo2111BpNxO/YrT1EIIlGLG7TkzuWBEXi7D12DrdhUYAxIRFH0PbVPUk26s/P4uZn
acts1gHITCN5jNyj0Dvha0aEH0u4xXQ5vsaIVxdgCzch2ZKy2jV9/jdJnuv9VcXF7JgOtPp12oah
otTvt56fZzOrpByqt/cXxDwciV211UItNOMqryB5iAUPGq626US/WbX+OplgfXRaPPKQRTl4xHxB
uNaKVpGISaZcrl1c0B/MB9T4Ohdi1E9HrLdav5URQ8ZnCdqzOhdFKj0id20HeX7tT1ApaxOlsLpI
a5bD+u+haNWlG9jWHi8lCXQ7nd0u77X/GtcYrg/qIM80UyRfiX0wtu+hHQl+sBy+N1TOo4NNCNJy
PXq/G6Ji+VZ9alZE/TX0v2O2RVQYDye+Op2k2H6pjsfJImA7OZH4OtzIkOB1F83V6fbYEDtVll48
Rb/iEcYHJV5mrIxWEhbCtRFVRrL6l5I+G5Q9zQhGjRVZVzRYHSp94xX6UlsDEvnoruICPTes5+fv
SouPdit5nvXq/f7z811VIuVn8b66BFxmt57B/9YoWs3Rv9K+Em13irETHLZaniht/fU0ydefP9D/
4nSsqp3kGIPxg3l9xDc+VORoKawIgmSUef9maKTtgQySr7DRlMIiCS4WtYjCfbAQoo3nwNHcju8l
DEUI8yhwMFGDjbDgkz3t/cXk7z+RqsT2FstCOM7Y857+x+0iIYs8NuJhSI+X4PRmRbB2pplVXkfR
MRnCr5KjCdg3rsLODj37sQzR6r8P+ZDYI+cjlpgSj8Ko6DPe5EDE9CdHGBEtCjonLcYOx+EtUqA4
gYWtHV8BYcFOs67j0g+4K7C72NMVmUaCiGR7J8oI2O9dT/8wrj/euoh9vxoRMIJZhtIze8D6X1xc
REJx4gCSwbBCEeHEX+5qGYkTRIokGBqIeGJtPDeXQusYsEhrpadio+hKKVVNTystvDeA7FiMgwzy
/6IM822KAcIJQsdenG64GC7jwv7/CoCvdF/8S68EJ3GWMm+BL/cTe5UUL/p+Ize2B9zJjCL2+luJ
Tej/4y8rc+CVItVRBPSgcpYGxbwHoHdNqJUIH8WcBDxaC5hP0VK/6pdbB8M1CLcTjwVL6P/n7nzb
x3JX1x58GjjuPtQwro397CiydWO6Ml73lqDuO+/3v9DPoOWf/o8bvwUlj4DU/vpBziz9WAlnfbPI
YLY0ChS0uNDF/f+wq5oMv2Y3wBnkSsdsZOd/k8e+sfo7ZIpUIAmZFoAOpksnX/D09H98Gsto+mn3
GLEmtaEnzezCtoC0DQG3Wxt2Wfm5FfM4JuEw4k/P80FenoVjPUZaJLqFpIr29CGrZOxnl8FUn7kb
NJ8DLf9lNxVZWLwwC1ahr/Pa8od1SFnClRPjRhAfcRRPMD6MY0yyh6W0Q0y5B1GkBmcxdGQyUmIh
WDJ0nOofZqK08PlqWy53OThhSbyvp/KDQZkuw/XPiraMEhHvTlOXZSDIzZz8PgoDsY/HzPTV4Bam
Q/efYPJv7xbPyXK8Xru/2cVBtjpFHHR4ZnJFjC9RoHBabh5Bqqe+qvy8Cn5N7eQvlYoUqr2XcK2H
/g8nFWEJtaWK8QORaiv21DU92f/nbop4onwBgi9sirdt+C0FKD6dmytaQQ47N+UirFsP8fpxMNxh
izz+KK4CqErRWc3l+zX26cVyKTcyduRJkmjaClNH+6ajqD1yphGFCQ+buQ5LGFcTtrcrRigxy2J9
iTc3GjzjkfiinZOsI2GQkTPg5Trxl3ePjz1ZevymFRCc5JGZrvXr6/qzdqZdmqlndmRd6r+6/z47
mY/6L1Qo3/hiEn1uHXfVNQtWUlJX/SeN9GettGuecuiqVKVdYj9dRc4vp7rMbbWL1A+tB6mXTKg5
poIpXv1O8maAFuCnj6fLy360v1V+xkT1B+zhu8daob+e7qd39VSj3PjsvizHx+nmJTf+XV7rqV6x
QSzlPi06zlZTw5x2teVdPZ2v0y5sIyu3r7MP+2Mr3ebWvibyhkna5dydK1fOudpcaXd5IL8wLj/T
mOqsWvNxke/ZrfE+FU43n24NErWpYb69rl0rL/HLrU/G0tXby+6phBcM1iw3io1rov5YP1YPfaTN
5gpjs1Eu4qb8Vq/1u/p3azPNzG506Ya/2yRNJWdWbKeGX1q5SaEgNN//zCtf9ycNAl/NU+1Hu2z3
3P3ppoZBFaz/aMP4rWb4pYc5bb5xqp2o3Ha/W6sBs3sU10z9mujmb0X+kekcccwfEcURgiscHFVz
dVHsMVLa+2ap/13f13LjDw1b3mfOttvurZarHGaHhLN7u9Rfv5zrl9q5/h2pTf6cbMKFJSnUM/VD
lyvuYpcM58N0OUJTmdVd9/gSkajAsouXgmXYQkp+J5K4ngCeg0B59pVqy1vaaJXYZI8oUxXkgcub
ub/YV8Wy2eo2IcsulQ3BrAjuqTeT7aKhhup3wemAhdNA8e50KQPc59pF2kZdLBsl+nhna5tm/iXT
XTffO1dOTbF6bZBU/3aucd46HquZmuf4HUX1p/n14EVgdPrTWe5By0E7ZFxqkYCKeM0CPNRgxjFK
SxWWUwDcujiFerFu2ttKGoSIzvAzn2n3hVc5TFlbYLDl570y9yHy4u053ZXvyldJxzxt8otmT81n
Id/dzj1H0LzwhkJdr6MUUTixmWCLSK5h2Epm9wiT697mYdWPbqh1jaFM7U6rE/14ciJUje6uFFtu
s9V9kaAXRcv2+yTX2GvWpisnDV63c53t9NdKL5uXtrV3dXX6uoboMfueSKvrVq8wjIht0yiAsHYg
niLOTEHzADPO0B7bODUBG8BQrFOiHMFyZFpftFyuYFCNmY0ML9ITVp6LOrZyGiNLHhWNcxPyzr+Z
5HP2jjvSyTR/G6VmoV5uEGWs7vxQrszCCRhY3w8P/Vzn0A9qMaLxMNbFpegr6i9infDXscJa5uUb
TR7G7vEGKd4I/5AlYU+lWmn0v7baI+wUqjV/tYrfno44o1gZMUC6/0Yrvk7RCKm5CtFNrIo158lO
072LPnCRbdiMEmgUrYT2O8vKyWYyp2FAa6zUWOFn8QG6vzGGQHWnWRaqQvaV9paR6eY504Q89DbD
wKvMuPvsYBpFW6xC6N9pVhxjmdBEmlBF7CKEhDjnlMgmEaC2PytPDDAa6vEQdUO38nxuXZ9M0Fb6
CVunwxV94dpo6At6E7o7jwSM62BeCvOYN9ydekm8PAFAbFGnt50rihO9Psh/qNrd6uF05f3luKJD
grsX5m9y7gYdOVOxFMz2n61s7fffJlc5PbBGfroyEGifqiWmhFwT8gN9exRIxhmI9SfM7qrJNFeV
0JH4f08co8S5g/xB+/q4UnjHVkTfh53im/+gGSFFRxyrIKLwc0XM1x+p9H/WbUvoB3h7/b+dMN1N
PTJqXSjUBFXvQG5SLazPBG2PvM/ea6aIeZwQ4SRZ8kqCENGDsjcx9XKt1F211tPupYKWN4q29MwT
LvWmvxvmux863M/Twst+fNABUUnrDILlPpUSCceHRiINH8jZp2qb0v0gRY4tHDJRbuutbGdbte7f
k0sd3qABaipJtHUhvV1axV/ZPa1qxMBgVcV/IRrW8Vv1MIrnGwa+jZ8eZR0iTf3jn4EemlP3SDK/
IC/96T0yoKq8MiJe3SrrpxMNCIfbjUrLfOh/fNJc1EdOKslNVctVl/aAb9Z1sletZLX3+xZlUqjR
hOyWVdM6dEp+6Ubf4Qdih/e1f2wmRxDSN6WUgn2MiyV4v37xyrrcUyv+UJy9a0EM4ZQD5/G9ZQwh
FBF6O7u0R9ia468BRYhJ/tWqlqmm3jK1LJOPQmte/3fhuz3Ag8N68G9GDC76CdeDYx39ycpNmY2o
Y+fjNWivZ12xYU3/Thv92elDwA7vvHHqhlbVZ7U106FAJ0hnQF331juLRWosamHsia3TudG1HfbS
DN1a5IRmtAtqJM5aheHl6fOxPAFSvpca25fsW5ag+6mVmvUQdCq7C7qd0ZPQcqDTsYbyW/ip802U
T7wLXgW3uJHRCSMDkk29Rd/nppWenSJPIoZ2N9Q8WuIGEnXfAq7nvnvqhnhhlIbjgxjJyTOBKxq9
kPKQMlGFV73etKZLhO1KqvE9YA1nOV0NUMGGugSvYDx7ZmvbLymOCD14Aa243ObQ6eGUg9VYvGlT
slBYafTGw91+pfI9QeDD5vkcOnT8JYqtbQdjagjmHBwWuc7nW3mZm+Xq96X6F+hvTtHwNji+WfS2
05wTpsSDH1NE/033sLRTn1vldnpaav6qE/AMkxkDNqA0L0pYHzKRzxce562NXNOLz0s97JIl2DbX
wj1obSsKXexlZERng8GEUEYSRS+Fzlf4QFOR7ZyWeb23pT3HxqUmpGi+XKqXZfQIlJP8BAxluQun
wGqt8VG9q2e4A0azN4HdyXwIVj6UKuwltDiSH7no1dALLDIv1IlJG+R172hIijPIQvU82SEuMBqU
3HNgsbCtXWrR0pifIa8ppwFJmZJpWlWu7ri4FBmjLVvDQg/FbAfZr1aLCmKTfPX3P47Oa0tRJorC
T+RakuWWDIqY0w1LbQXEiIHw9PPVrD/OdI+NQlWds88OyyeFvXARwiSPk5RgxaDfipY/rJjJKCGJ
0hDZIBsaSXtm0X7xdCCXxP7BOU2RK2KBun5xTiGVFnYbKDidGzAlOkZUB/BHYigdkJMEP+ZqWjLO
m7jdC6CMYTzRWJhfDeCD6AhnbiyIh69A8gm1gwoP+umKfFgyEJ5u+hH71IhkApYNyolxf/n11Yf3
KzwkfrmnHRTMR9of0QLd4dv472UhYsxRBGvwoKu5fHrPyN+9I6WNTI8f11KHzOS9wiayF6vyPl8M
mTEw5Q01W6DQkMF28xsICycRyQjX5ECJQ5IEQYNAM8K3CD7v8BsLOR91AeCEBiBtMFXj08OoHVHf
BMk4cS9oNKg48CxwWZ0Upt/pN37F16RGOXRHhCuzeE0U2rXkNgxEiWFrcDBBMI/psIy1HdEa4SdJ
o/jFpBRHBSbG7D7wl25DeVbJI1zaBmOxiowFx+G0B0Pc1xain6ey/f9W/pNrSHC0FKLEQM/XMmLY
gNEG40OcJVAQ9o7tHl2kl5Lmik0FqmM2x7ePTwCaMB2hTrHLSZC4xfpWAIOIUD2kezi04uE4x3nF
4Q8f8djt7z8JnDMVtItYGvQ3JSeCHkJMDLa+OSv8X3Q02fKQOH8CgvtKv2PskEevE34v7VhENt2m
N3G4URUhQprck98wnRhBI+Ik6viSKLM3JO7MZY/A6xUR/BtbNSpSHh5yKYrodHEOikeBvhIx80Lv
fjtf7MBl32GTuZ0F1yCHdZ0vdJQ0plgl1JxeDyvkbPyHCxqKGpHoi2cTRjQcEIkqHABKtye8ZeAD
j+qlgZmJfEYeJYTHwSv+Bd3MiHUW7A+0v7Avgnf83T9ZA8hmcYbrAmktYmc6vIzxM1XP+KQNsAcr
KWgUHhL+PyrR5f3IoChPyYYxJDkjNBlEZrnXAdlX93VjJcJ8taTs5lzVPAJrQo8xuY81SdAEAyAX
yN0iaJOglwwFvsZolc8FaaKgrRcBQvlQWvfgXNsvv8KQE7V5z10Id5o+ZPVyyU/QkkNjHXjmsKAW
TRTOrVhuADefBQMcdbrPf3Cyw+BufeeyfxzMwirrukGRIzAlhkkJhw/7pOrN8ZAYLImERRjBKWkx
CmnYpNIdjyjSIOGeIWza0+n75vQxRnPRfSdCwMFGxkdBgBN/kKaWd3ebaoESvE6oMgC62NfraAox
i6EOCNJIjSU80wR/1JzX9nzgoVKHKyecYyqgXOGrc+qgerI7qb5pYRJARonYvybHn02H6iDmcyiP
xukIERyi8mPBduOHC54jfLaohV4O3r721Tr14NPjOWufcCW0RIx4YavWsbRnOhUDh+6YRzxgG48N
G2F7ZdVeEabHdnGbdHY56saZf4uzeASRbYMj8UryddSc669XYgve8+HVV253vi1oudGT1BNjbIwp
40R+CTLu3riPtRDechgJ9ETakKcFYGZuFgPAk2wZUg4STIPS/IUYn0qDEWV4yHwhvzy8Vz3rJM2M
WQKe7TM7iHi/IQ/wEESD/JaOLbhnGzO5tprOUZmFSXYzM2Mwld0VpwaFTQqC/Xv6GXUbnoUD/zBJ
6W9v/pX5w2PMb5hIFjpM2P67JQTyqRtRNB6evHb7oNxsBvh4KQHb5epwIuNggU2lKyy3H34fS5zT
i9hK1hRySa5RJDDC1+XpETXT+keYTMbFFCQJK2NsAyDYoi7Q1vLpO0OxQhLGQIkk7GNHb7qp96pF
LHpmh1rgWee8AyR8PVKTTI5t4HNI9VAZCFofAb4z1MFChenc/9IHsiMpCe8xHyz/pH6+xepyTWSQ
UEc4NFJ2GaNrIK3XM4AKyZZmAoG7BLu4APgZO+7Z0QMzOUjBhe8n/QM3Hnjc0AoF3SL1W1ETM57J
eLQWouE8JFdYehTEMPUeyDFYYnwpYXCyQ9r+snfx4ZCKwcoQspCLw/9tTFYJm6r38i94o97Q2pbs
QqcZc6lFY51OLO6E1w9nmNZTskA+FKitwghEjKZWdJ80yH9A6Lh10FMlaJPRrNDoUtb3rANaVPxG
eN7FUz7hKqnSuSJAFWuxQEaBBWXJuOdhLxYoQoWqBoeBQOJYF16DuwMTrR51vD+bzX7WRDx+Ob6W
9vF4bBOTQ3AwmowsMeYQOwKFQOd4u0WIp7BR2dkIt2ZCotnHcb6neGbQwmfuq2HqPIf9+Q8THpND
mLeH9KQKchyZ7GfAKnkOP8yQ0JEAbi30xeVMQA5mCgR8izPCZLJpKbs3lh+5t4M9eOY1cLpfFyeT
cESm4WyphDlwI8aINDiRGXxBIyCL7QMNhhavwLVHjGlM+Pocah0yahhGoDfsZfitGHwAhbW7hsJn
oi7sDYg8H9il5K4a7nY0a6zwgJEQ/qAynoRUUpRITK7wesXFCimZfVv2XJInz9qY7DIWo7gLnZ/F
vyGaragbPzZPtx/i3wCsyUhkbMz0sDfmaEQcEclkVZ8oi/BhNm21iN8DMni8gnLq7l6IGQOESy0l
84WXIGcbYQ65S5dMn/Re6ZCUOkqIu8goJJUdX4AvZGSgRdwr94/V4BIi4Ceuoy8I/sMGOo3mci5W
P+BNRJGYw//SWPi5tPj6hBqOj8SL81LcqDP2qc9e1ICrSA0dmieVu4bm7KgjdLF/kFLYV3ip1vvx
ja33wYxOBEtELNU+teYjMTJ+lq0c8Vw94zlzM+e32uk/xndzD9RBbgTS/FeNnscuszi9/327sKrC
tguz/aX1lGdcEzOB9hsvzWIEwsStFMIbJCk3MLePiW4T544hX8Fil+K3uif3e8IXc4MR2MtRGcDk
S0yZqYJ19b82NS7GWAkLNQEAfUTbcc9mhuHTogyYLU4HO8AMNBmtYTckFFcufyNz0RtXQi/XGPvs
5j8HCSbgVzNGXXLf4LuoDWJVHf5+Q0Va/wz/jWvIuwhlSjByxACH7o70tIwaEcyk1p0+tbruGLLN
wXsrFq97kO4HJnCMhlHGb/jb3in9gPgYDVWUzOhT/BtOadSPl1h9U/k9XF5Onr1AJNdKeDu88bzD
c0Uemz/I6Q1HDAdU32tgOAmzXqhNvKIEJiKLeY1OW4fDHLU3jx2gW0m6oGTXDuHw+/techWCp6w2
ZPLtL2WQ23vUnMo5cr3lPU7X6G2SKr45gyFi5t1tYEFMgUgBm0Mk8goZouAjLzH3BjOEqwqgB1e+
fLoU5KjnBUfrDWamHiiEqa5paqgtuL+D1H1jjwNdDbzQkc69WAKFMx2hrWX2weaJ8QM2XzhxMR3g
4ti9yMkKfkR6YQbnn0GRprqBOrg3FGm0JS2wvvxCI4JWhBcjZ/9o2Hg8yxwfEZ1SoI4u7gNfyRjB
WXKDcsaM6ZAJquucD2ym2SrNqyps076haoo0V3oLk+kLQcaHawz55IXtJL8PJL2oot8KFge9JY0h
EidZ0Ct2etSEpSjpqChB+og/6fP0OPXDAXHmWBPcN/w64aNMxAxoXcr/hxqCeJgOrPHXKcLBvM/e
FGYcT4wr7hEDj81tgT6KYZHgtoiw2zz4CeD9I9hzcN8abxC8JvB1tu/1hVk+fS2Im76EKLeCBxot
6WpBtPuW7NxofZiX3bH2IMgLCBiJmdtfP0CU8/lr/szssu88d6XDbZ9/yHYFfjKi5uu81H2HqyOp
eng/5pYB45+J85cNnInDZ3wLL/v3KN3gozPNalIxLHN1X7WwlyPg8Nlt8Vmp+J183AuH5CLNO4tB
yzt3XhAOyDEhTWNY2oMtHmB+tigm1xnK7WCAQbqM0csneDt7gcheliXocTl5U5CsLmOGElpu84Ex
nQl7T5dJhzlGitsi+SxGv0iJcQrKD71Tfu4tjXgw4pf39X2oi6BaPx9fZh0pYEDAP+uBaB4jhxfz
XecyY6zxCq8Y4KHV/NndKp+9RikbAHXh5BLgphJ0yxRjDyhVgKLEOGdb2XuuLntGP3dXtky/O/eB
PXMkLb1w/sThuouV/WeqBtzpfMod+q4NbO0AMfU4jf/kofCjTE8M7HnwzqCQx2xFe+vUwy3+yyxW
BTABnrKlsIz4Pxg6UHna3F427h+ET2Gm3/Mi8Vg4jxD1hX2mIPMGcwBYJGjhnHaSa7glgB5pNWwa
H0Gu94WNWh/yuD3kJ2h9NKrYKEygdLOI6+FjzRi5osQUXGLBOOMx2qogGQ7AIjgFHD59fP+5LCAG
+3QSmVeCDzMvwDODk6KOBETDjBwRJjs4ndzysxm4iCdZus57QgM3HWcYn8y5f2DO5USEyHKP17nf
J+KPJhqaKps0ArYJjMSc+BGROQ1onFHis8HOs/HunrQQW5jUMrb9bIG+PGqx/9QvFf+7swTyxXQD
TreAirttl/Q85P96zIED+HVfEUHhXldfHBNfFAhUDhO2MhLKb57qKWeWOq4Ek+9I95YyhApALD3I
I2E5m4+6CfpLpkbIqfcU+0hPatp4HTyHWadrRsWi2rcj7T9vTuVh6LMJZR76eXiDjInPDIpbOsKF
mHasCmerIIOlEDKnXMn3vam/dhH2OZah7r5sabUUmMVvW8NZDWt4m8hxpshZsaVQQJCIaQGi6Ehv
5ThHrPUkcJRUG+JtHn1GtY2P3BEYD72OI2xreahpvP5kH9CgETuLoJj/8QvykCKo9+CUyFirozky
FgJNgzqruhmaTYUZr7ECGPzNeD/rLhY5MQIcl449lIMdpfMUq33oCYxMEpz+M93ShL+/BoWtHX3G
31BZEqCUoENgplIJje1ZXsOszAD3clFtqDW4MY4/T+F3w1kTDIL7LB1+519Qg+SPIn4jwBh86aKd
INIgbCRJ4IKPEOblhJoz2jWIexQxarnGFEhdgW+PiON7O8BJKrcOF4/j75FQ9vRMC1NzE2sLQmwI
k/8aG0BjjIdqLJkw8n6IHL7qj9rMCN7L10lg9es3jmsangxCGWvpf9mom2a+QTBNqNGcoLuesNOQ
eYJs+7PgcnDHgYFMaPOIppgeqSMQhcTK5sAr1NtmSs6lj5sVBTABLEA6zw8FcunnzgJQAUNO2ull
Get/IgAYz0Z6wsuBPu8BSDzEOsvRYvziJsXUHA5OnxDp/55ajfwbB/vGW4TP6U7DGQ/wn1IWF0ub
KEX6JIADEVZHAo6BK/6DUff0BSHsscxABhNs9kkAxMwbHfIf6ZL8sd/iuQAKIEJUJIEItGlHYcg0
S+fe7s2j8P197DBy2tYkeCML8jGAJTVV+Odjnwb0JGMdmDNCXjEyVUmV+cbdEEtdZAAMbv9PPD8C
nbwLk40BiKV+wgh09cScngLkBnzRoUiDcFFB4Lj+T0E22RSPyNVpRgts+o6XlQpkZcxg3A/7jGs/
ImuBByH1r9srm9jqO60WAn0xvMfsNl6AxkyySEFYzGR4iyWHbn2V6XVLKMgEnTZQbaYRM8F32w2i
eqIwwONc6kUstlyqJMaiQnWNFxRJqEI6ogA+05wpWPSKmV/t5lv5nAXP7TsupmWMmUEk6HaQy1ys
BsqGz7McPif9Fb5P9LVU1ya8OqwEroNQpryCPYydNGKzB1p1PMnYg3N6rEQPzFXLmhHyPaBQuDD9
p52d5TEbZnFQJhRdK+4LRTiFfr7QYF88IWLB/0f9S3XU9SwNPcdShC+gQYb/H/f+qHUatgUGnjBX
eWIp6hBDEB/1Jlc0fldQKv9aWiXqOLGi6Bo8iPkwSD7LPqeC8J2CrQvjlZQGYpOSipCqEjPRbKXg
uSr6itGdWlxGm86ig77jHF7+jlNtIsh9B5C2CfbAIKd8xFBHsORjGscWS70PEJXuIOUy0cKEWl92
OFDw9HwODbEKwAIzMQcQtSbUXhxJdu9IpZheQxoa0RAj1IQYBW1XmfS4ZFzYIBkSLECLWLoQBYVj
OOcZluY0lxlCmdc6pdOk95fsCwS0YW/yJb66DuW1nU3MSEwVnqX7OXUvHsbnqYpB51W4UEXnmIZ7
j8s7Zx8pLyiVMKAawvKmFC5utCHs9rQzKP32n/CXADzMNYOUHPDQ17Qg6uwpzAQUwuR+23YqIQHJ
bcT9LEMW3AdtHEfcA9NWGhlcUmE8ISue1hBnoZJUFrzdn0n3y7wP9zVuULNpBkue7dzWDp8EWhhP
EjV3+D5jOy3ST6o/gTH2bJpk4ASSrHAbagJzdvx6htuf6KM2aSe1J0Vpsmb0VuBahEnGEFzrur7T
kPjNmp0vizU5RJIfatEat0c6/AuJvDv+9/Vzb5ch5iaMz2jfMS6wfpzlaxmQalwddGK0tpgaUrZd
ScNjgvpWrVv8XIvfw5oEicZaDhlO4lY8rA5vmNEHZbZWN3ijHCHxHE0O64kMlw4SagDgMLoc8peP
KwsThh8+nXPcnaHYwdacSH7/L6c4PhQ+vp7WlxZd2HaQb4ttij5RJxhNDF/RA8S13ebsUFiiTsEs
jizV5OW/KKJx/WhdAB6BwbHPYzTeBPqk9IGC4FWg3EykgVXP1L1wBsmJfK54OvGwwh4Si++AGtvu
bXoUWqTIjdIleOxYEowL1MvTR8sauDvtsmZSwfxFtKgKNAiA5GF+7MKGIOBR80csRCViG7b4gfji
kBDIlcIEp2bhvyf5J3hFnzl+jTKMt+nvcGXApFrP9VUSCcskL3g3EAzxR3VH8gvccfSJDntn9Dj+
wMWw5B3LeD2/4k9SBky8XeJAxiJ0lwjx9/RhF7EcdmOZ4OtjdyhPF4+ZKemwwDOBujVnH8C/X2aZ
+CP73D3qep5Wn9sL6HTAmmVX7N6NxcgHUEwiuQnIp+QUJDzutxBHLdDttsZb/E/zAN9ACGbGEDxj
BmM7qTZ8Jx27kWApPS6HzEOx3p2CfEC4ZiiF6IydoljRS1dsE/wF9aWH8x1eLawr7kmO9Qc0Fexf
H+Iox7Q+ZJqFncrFO9SuKH/wESdMDOd/wWQxk+85W1Fh4VWCxKg6lmfBMuZOAddHfLuI9AP/RKo5
mHzWvbF8AUZi+LCRGcTO37GEcFOcTM9ksIcohJ6Ac29AVRvdnev8mTBlIH+L4bIxbOG7t+c0Upcg
6CNzQyBxjMPf7JlIwv5VyO3+T6byhIe54EwNWHucRWwRGJedO0cLeCtME4LfKMNdpoyM/0c+4rtY
lMXq1DyWTAS/S/ETtT4+NdlJtFxfsIWtPiniNORD5JTCIBpkXNXsasi7DmqfEB5mO9zy0Rt+193l
+i2JHdv/ufr8e9St316Qzhig7r+Q6n6zPGi9rbTCsG3xhc6NeOT8YXABAADG8YfhbDthfbPWYx4q
bUAC8H9raXLosXOdXue/wJgJW6ArrognYcQr6Gcdtt5lXLPWymW2ox4CcqTIsb5c+POg1oS+c75y
JxXQPcF5zxmYAJUTJwlZ+40RvGqzdDuCntnyGI+9eDFc3JiLyITQPw/9UEMLo3NdxPfhau7g+7S9
B/f1Y9N6hf1bX6FeAOPCxGgnv7Vw7G2Aqu16ee2PiO3oqijfPNjyFL/HxI38X2LrQTPxn8JVkz14
C/vi/gf+yBgPd/p6L9HIptSR3vXva/KlFyDjH1+EelHzxzsca9nEA/5NIi1+OtePy28Slkuwr4Y9
CTaoK4xCq49LOnG1eI1fA/ypxz+sc6E9MWyeaMTyIpYqxNyWJOT33SXvF39Q6BffvVLMBnL01Fzz
6zfV1Gw92BjqY8h5cWXo3WE/40hp0j6G/P4Pq4Eq1nSMBo1h3h8bX7vJ3fYMDHnbmwneMZznSOuE
dUCKWjXHvmOw+8IJgDtENzCk7aLTeJ1laFdOSVYkt83jBESUkDNXL8ZAlJ0wWf36CnQ7bXjDEbgK
2LyMmdLRufO8E90mYZOdkeo0FgA8wOmMoQoL+bplbnV6LX+HijEIjiqWPjIYc9jGWNmZy9rTSXUH
3JXZjacqdjGJdomMpemaYmojiCXX1ZsUdiaMOPZvcPv6bvkCB9cVA2n2lwbfI+fxHGmoq4FD+GHZ
jlWk32kiJLsP2bGxNWQuiJ2Wb77iPBWLcHVdhP453BeysnUlItRXo/ADiLK/ulWzlnCgpXmoHKkX
cycynrPc7SkjAqC5U3rtfCCUgrx+IpMHg3xoCDRVN76myfc5oaIyJUdLo5TVyPJjMKW6GqTIK1m2
IbM68gUe0KsYlaWRSasjwqrk1qVbJJc3Rx2Vu9+BTe1AXcX3EtbHjgZp5mp3GwBzwnHES8vsGlwI
aU+AudBkyUu9ueCyKl3f2+3R9aGxLfEXZ8RN4gRFCM9CcXO4POB53IeY5PDd+ArSuks+FQ2xXYC0
GQZMvEaKfWGCg903Au4FR6bs5ULNeYc7yCXC9KfuAoVcF3z2gPpZ9LnzPeNjSsZT5ZZnILYUmpcU
kSr1qQIqS6z/ZMPGtrWPWkkb3olUR6QL8X9F3pQMXYpYt2JXp9gTAkU6byZXEFxkG5Hs69xG/C4/
hWsFWCFKbkHxixR5Q6/9PhNIBSJrWLDQu3ka8z4NcSG4HqYPF3OOOeW3HFP3PgWe6F6UcU6abuvc
hAZC+zDdupUxJWoruRDGJc1+K4FSW8oHt1vrIdmaNrmVizwP+sy2KR9Or+vipSzlA1TnDPlsfHX7
C0CNRf9Yhjq8jNyWogZa2/6x+K1kWdCYgcdMeftbZZoLkpDPgLHuM2Mlrapx87Y+42d0mZqnbAuE
G6TQ6klrYgCL4jXAnI0BydNjMkRFDJJVoGvkvzPUmB4qx/A9ktyHc40uOzHOhb+IFdAlPi8vQmtg
jlb28g5kB899+SCfBJeLD6/8cBntCrRFFpjDYHzF4DxqD0/mvuBf0BxLaytvNHuAojKbP+FEAYVL
GO/0AjgzofB9BIJFwQ0/Gj8trEOfQeaz8/KC0KTk8wBjtit6wMRA+VKQfARujvpk8jz2RNwDan0g
Ukir1w2FMlAZvKelGUMcRIQj1LGlNU+t4EeFxhZGA+KxPvrnDUsYd9ml6knxyxO/qOfqug/qjWZu
AQaDuoNnAt2Og/IMUSsyZoGmWoJOmjEreqxpnKLBjnn3f5JFx9kvQzUDOWAqPv1Gfb9YpTt+Fihi
PQWgohylixIdFF6g2ax1H9a8AUBTfUp58qYwnMM+FtoeUWDzBt0E14LJonAjvi1y3gmmMrOxFlXW
HwZHUbpv0LCujIQ3ZULtVadixR7fIhZhhWCcgwYkjkh2EPeP9xxVrBs4lTz4dAZEmkGC5Mo5hGHg
4NfW+Q2RuESyE68ycAwmmg/4DFnUw/Ldaif4CbI0sJA7SLzRXkIsfW6TEsdkSUly0dWS7THrJtc0
ANjak+adVEeRfAj8XsyNLU3pb4vpDAc5wxc2EH5w9BGWC9DWgE02BIcSEjKYpjtSxnl4MMaFvcRc
A+MhQVE7py4Gd3B650h+GAJZf9sbbzx+OzIiVGo2EMXe8KwHpdPb6mP+PYUWF39qfDB4vGGcYJE7
BBifYHluZ3No5WB65H+Ls2wm8hf58NglwQoHG6jbTARgJsJd7SWvSBtKi8esW9T+C6wLODnsRjRq
5M/RI3jmUfn6Yj9mKQIznjsQrNfNMhcyHI97QIZih8l9T2wIHWZcQ9pQphGEC8FxkTwDa28DQMD9
PqNUcr+aDwQgqQiavwc2j/aOxcPAJTlRHjJReOKowQ26h+Uj/MHorPyf7OlqqDIJLTxAfXr8Kg++
sgui/yrtDDPXZQo8Q6DRIOqVrr6udsXmBWl6/iI9iCAlcoNOD07E1EuRWwLp3HFqtiUsJm/e90+6
+v2FmdnmKh3mgem/Rop/I1/A7YCJaTI0S/F/2L4XSDOcdP7msVtm1I7P1dv7Zm67AeFUaFBJm3nZ
LdC2zOxDhcqRjwWE/XLIU3iEBHCn1mWme48bAywNVG1BgQLQGuFaPmvGH/+55O2BkhMHZrcj7t4Q
sgo+EIAYS84RS1SrGq4PPeG8NOdt2dKS1cVuOZX8NNABy4Baz/dVbaJUaNzG7/mMOjnwaAxB+P5X
xMWSGt+YMU1dqCgibica2XtQjnox8O1tJENoqah/yFTYatFzhRw7hLhySEefqE1uG2VMVxZ+ot5e
OF3SFtWwJw/a7B7odLtbyNhDWHL3oD2+nMJfy17DcF7xzRhhtf8nONV82E7jRsK0WLgaCKnsaj6Y
/+xsoUU9wWmPBGK84iGB9U94X6ycfnFl6x4TmueMidKQG7xkEohg4WG3a5Q1QoCICYWVDSzoD1zR
MnXhWKI8FgK+cz788jz6tDt48AMl9+9Q93/c9Ca+TH9+G5onxlMneeCZjN2H/elj3U3qKU4TME/5
BBk2JwD9fW9JHDlQ4WDXTf4zRYUH1gumRAvQhURODGj7Y0Zs8PAHAOb3E2ojojnAvcHFGA5AtESD
yDrEFQVPCSfC/G+JzR06OLJ/0fcja3dh/HLW1AHYC+nQgXnOTwBzkRBDimkXzgJYwSBflONuIqxo
SQhH6I46XJ9BohdMIZ6UHCl/yq/bqRrjWpgU63Y67e3M6X1/WxiRGRmrkqRMLgTnCY9MVKCVCTlr
s+cGLVvhFZhFkfysz5iS8ahCtKdjgy7ZBFCpOLZpNIsh/kocBISuQMVn0PnxGPqMLoRBCWUBA2xM
UiXVxdiCXQrw4TdnJ9QkahTwQM2MZGhoZDdSYbGj3FZd8txzy1vEENURX2gb4t8Cb9eVxKhAWJQJ
u5HX/B7pUCJ1tFgfPnLkUHOYdsHfdWk4FeF04Gx9/+8qahQhTK2n/UOT2XNgSI4JonTFXbxEstXY
DJl6zAnFwOGHGA5GFSZyjGVoq0f6pkOy5zw8CI8zdicmeUqLSgd7hfgSFucMVjojLnFmfgf8CVy5
DRs+P0aX0DiXPU+OP0d2gj0kWfLXTqRpkYCNaSaVqQZZUJQrX05pRhqCUilEtHh1CBegyXVTnPmE
awqjY7X5upS99H6t9djnC27FD/mD+IvNVl/Ks9v6sxWXPgc2g1vANwx2/7Ut6GcYydXUDzJjUsS8
ANUDv5iBzIppDzCapUWv8B3enBesAPwNiS84mkE2VqeUvtxxIJ4/4GQiLuHRvvyG1NcHIrLCnpxC
2lYQ4Jly9eiyngv9fMCAlssYqyF8Q3gayWGjhEytwejfcfWnws98QbrRZreYJe3kHiRCc3b/7w3c
0MF+8US5H/uzC4ctc0Om3oDtNGD4cVxiyilzUa8LNKUKdoVKwvcD9N0T0H/wUap+CKwiB6cbpg6k
ukjUVrpvwNBrYFgKS/QbPKlyB4MSzJaKFkNCCFkdXMxbLUAw4tLzEIe4Cfpf+P60b+ahnL6WF5y2
1xeCUmBCCnL/d4bpKB7J4B1IQyFmQRJcFQkiYRalsAuQEtrET80X+raBHtfcsrKUsPCIC+79YWji
/EE/eGNftWbgl3l9ayolPfbBN6LWbK5NeuHzZNC0jXqby8f+kmILMwjmA3YP43INoE9dko3JIOg4
nJFKbFQURRjgCCo8Jzkhqi82i+6KmoUnB4y6dqmABmcS3KdEOidX0reuDAYwUZwDHZyh0035tNmZ
GIWofjaG3pCTHkhgCPS1ewi+iCvZb3MZPdFDwa5apH7DZoDYHRUrNmZ88SiTPJZBWSOgpll/AstY
qhCpvgB6Uen3TsoMy2NcgGmN9pRy+LxBgybRBSkK9w1XnMeKoHIgguuEyLLg5WODGMgwndneXFyV
g+8sPRO3VNoYuSJ3FPaguCxUI9ISwyxQ9yqoEPRZGJ1CPyAsrhpBcJ28ZtJosK+JVkbChT6ot8kC
kfunjfpo93EYJNYcyglekMIUXZ8JG8MeVGfB9KCDQtP/GjYU0S+qYQkL7ejCCElcGHoH/5DtXpYC
tGU/loSy82ewMQBdiD5B6jVskHxUcTluePqwxoVLS2eJE7Y2wp5aGFTzGeDL7KeT3pw71ZLLyYaG
st39EH60E0ajJGEibY05crzfDiXijE6um9BolYcfxLCkv9Pm7MByhe86GwN5JsUMnKQZAbXepgo/
5jW99B1iH6Pnsr/mdGQMQH1P2BzDswtHZMN2gyQe7dmbNjnGIJauAHeig77j2oGQpzlvkJ0dKQfX
KEzPGfpD7QuI6yWoQEjH2cxJ+xrpwFMCM4YXtRDcVCAj0Cs6BlGEF29Wp0FIeQ+j7RI+LLxY7pBI
gRAh0wxTLPRE5M1AWWbgmIrUa8GWp6oaPiIKrsDwtKGgLl6cB7zrQWh6DNbI0rxQlUOHn5ZQr3MX
ozo0UEbCBhdRcZJ4fD9efFWsNNEnEsCFSkUfI+1Gydsi3K961pSUWgd6AfYt0DeliZIwplrgA9/f
8Qm08A8avKz5wOYmlqYeRx/Gki1u/CZmwcJwXqgX1N2AXZ+YtSvxvGgTsVZgzWKyC++GoFV8L89r
+LvMHGnJXhxB6OSF7xuhHO4gZh6nLSAFMN/aItgwIybGDSUAZiMMh+bcXRp6IhswlChmeLnRpyMJ
c5T5wEW0Io8xZsV0HO2OBxAd/dZkbo+YtuEigOpPHmGFLPxvqOtsNJIbZp/sYH2bARsGfG8WOu+z
2hCEgKfAuWXa9UTbLJ4olahJfaoklffGPi/7L84H5ZeEaB9yxJt85nbIWM4nkB0mkRYytxtiaQtf
GjXmA9rH/H4UfnPGSNWdZgPPDsrOmQ1bMsXu9YUUeLxiDJ8NjbXKUs9IDZaGRCCxM98XRBvhR/Gb
aJ4iUGmGvFdXGmYuHRoGDogzTzzHkJPeQ0hT2JpdljUtK+mnKMz76+sS6HbY4DzVBtXySo8PL+TM
AS/uyH2EpQrdJMaPobAvF5R5zDZcSHZgYCxjBlxsAKiphXsFZlyhREqrtgYnM9fiM5+pM0EMISh7
0oRvNDRzkslmBQI65G2IrBCJjeju5zmX5d2WKDKIJ9S8ZkE7lDROMoD4emegVY6pf4Qvul3NX3HD
6iSFij33ppKurFNkXb2eW/j3/zEjMKs669Dnt6O3TTjATgo4nz6BAn34wACbc6s5Hm7Tk7wgVmrc
nxAG0F+xtbiq3+fts5e69C6uxpSQUY7s4r0swbo3xvehiAl4ug0rsm9TSTSeMIznfIwy9vDUM1l5
xD3HkERhUqeeNjWY+7f4NTURtbtbTjsAzgzreRnOMCDnkOOdWITD5YCh/FCdqMyqgcc7ydXpl90Y
ioRQR8TS5jEDQwWq5/x2TNZZ0GcP/Vh9Cun4Q1MNx79w5b+85ZhyZNjBzEjA9jYN+iTPIBRxobkK
QDg/hJf+MF9jvICYLqiY5XTIvClR3MH8Mv5EA9G9GaDCQHwRnC7ogktOTVCQ8dvJ4it4qPM6dtPq
Rs9XnQ3fpFTmMZ62SRr0J3ydd/jgOzNqVpgnpMdP37QzOJXHpTf6BKq4wMdIT+jB+qFh2L2T5vYT
kWCnz7nCEMZF/T9jr8ptmeVw7M/JqbuusrA/T+d9QFAisZIrXP1xCZDJp6xNL4glUdXjiM0mvchf
a4URMKPNl8Or8QlB2Wgn6vw2Mqe0gkTBb3rLTLGNpw1+htYe+o3MbJqdh+CpQFvJTvFH6QfllwQt
Honcg8+MtGDUTwRzAzaw9z3WE3OnJy/Z4u/sTwed9io+jB+W37aBehbO0eesHgtfBbSgYdXAY+0P
3ClYLmbu1arT7wHqkt8yfNarC9HLHFzVM1LF7avjwWOf/hifuK3sKcQNZFBWkNqXvtb89a7TL2Q9
Tj01/A5GT9mlDvuI4LYL6DePFvEUERKcOpZd/QziMzTSrcg6ePtfaImyR+5A1oQmjCrm5+BKjfXN
bOMNZG3XjGcbqxXzzUU1/z69nKFZbB6akGEGgNXLBk7B4piNc2QkaPcYwCGPPl4m9f7+JG/X9BbP
hKkpffKQds37Qfhmkx7dou+pOfAUT4XQgFRFh3UbV0PVmhCxAObOvO46vy0/Q2mcxarz9ipXDe9B
EX6B5hjrWuvfuueOGhhGr8kVOOThITCfYL+NesqT3PQIr6+GocdVQlaff66Osewt1YWwIhhQUpNp
hejOLhirPKiw7pYJ1Pm2tZkYbZcjpqekJ7Ag11ToEOvfF5p1c3yX2BLIptCRXDHjzhOFznp+n1+p
ttBAuv2VfKZoG0QllPXPnB0DPTGxs7+DCSv8t67474Dm0yni2+nHrQFO62CRgzlQfohgqjsD+dTp
k8HBMLxNtDcPMYv67ZG/xyD2h/PwH1oSfDRixvIt1mphjXMJJVloEkUxbhNphtsbh0EL8NZELOFR
u9HYdnhaxrD/PQhNdubD2Q31JAvz8622iNClDYa+nrcgNFTqB8Yn0tggS0UZl2wW7BgDzQbB+NJV
1lw/acJf6BRoDaCLBbUgERFhrTHAcB+N3Za+tJYgBXys9/9nqZ9HSurUX5IEEb86VWm/G/tSe3Lt
PuGiUBVOeei6enKd88z1YK8+PUYs7yYsyJ9EaNWE/VOFMSChHEX06Gg9w6YizIqnE4uICiQrqeqx
3JBHNHwDsj1eHr+okPo35C5bvQGgk9XjLuFqgakdnc1cLwims4rGzcjzPH1q31xXsv3otloaFvdV
9bVuLVQ7q+DphgGM3d2kbJ0U0ROzVh3ptd3/R9N9LaeSLUEA/SIi8OYVmsYbIYSQXggkHTzC26+/
a2vijtGckRC02V27KiszC7owr2x+48dnJrr+7PYVH5WbIOVWFxh4VGY213m8E5PnlfOidWCklPjy
0xPLqmN3sqyk0hWvT5yrRyiVYYPTzLmR274dMSGMDSHDIqAZmom8wva+NhHTDrYWys9kNXOK9j9z
o8PCUI4EnzJuCfoSOK5Xhla7Y7/IF4OrYjK+BIIIhdxOL6QvcpDUbS2QmvmHxVHG0XYfI0g10oOx
Tcvq6lJdFsoOVetyY3rasrrWj/vZbevmKD7PBnC1dsXI9/Y/D27vWougDq3jtXVSP4u1YKn+Hgo0
LP1GKw0BcLfoKw3+OGKC5iqZdP286G3gaPm2x2pnWOajcevbCkqfGshzjO1LOT3eUyTMco/yGlkz
285s7Gf1yaJ6Tdf2etCgVZ27Ui3HrgvHb1l5YAWzg5a8ZavBaUVtZHaaO1dO9gDD6UZC4NlKprdv
T5Mz2ZOcKgUE8l0lmcUIyQyseE3fnji4LxkuEd2/UqwJv8IY0Ze7BMFcTbNjyQDvRudpsYgEzX2q
IjVg3XErH8nOsV1AgVLZTefW0eT/t6M2g5B0/l0rhdp+ehrOf2wvdtBiD1yYqaVWzUm90NkHJRXl
SPI19ZmfI2qEJ3mQbYSdmQT4y66V/Ch0S7yUGnkEwB1bOeXqdPF1+NZvfwrqnVwXqadmu9i00n3g
Zar7tKyHy5q52Z8yK6V+spd3MOBXFDfWhsX6I13O6jPriPa1Qh9LWA4G+tX8kuquv+9eTa7rJ2qL
OlRufNpWVvVNV8cHyr5pajtd9CqTDSfjHwDQTa06Q2Mt6LqU11KO79XR9KTNV/LVwJ5TXAxhUBxD
gmvsGu8T7/SaMU6lvtTcX4pVpRcc2mri37JgBu3R4KZDtBjdMHUuZIr6+tohrH2iywB0y81LdvSV
z4ZAZAORLtkaw3bFZSjGyT/3suoQhPbanivuz7G36i1fDp93+9s/Q/9y76V9NFlXl02SsUiMuMgK
iHn6kPH22p9neRjHRIL3U3w7ediqEKVshRcHr4DCeIKmNcM+RTcxJdRW2fEcnIcHU2ZMVG9NKBsZ
aqgD9dnMcMVj6ixfJcL5AtYZkzUK8HR12aI5uY30gfMzg3PipCGfxfJ+Ehdggrj3gTDIUaC8ODWW
ZtZTrc4r2QSgoMIdI9vK3ZEpWr9uXiZaji+vk6+c9XmvFtZRsljO7SomeRa/uI3iKa6Q3Navqyai
2un9gC4VHFlzH89cJbH/ZCRnU/m1UzQeGxNge4GbpBsLqR1lRxP8E0KzbySQyrP5ewzZ5N7TN9pX
T7FpxJVsVOoc2nKwVDP7+kQus6OpV49tc9trh7fbp/b7OdKdjI6z/cjzuukuut5kw07pWTMKtpEY
YMTZKnJfSQQ79VIACooJMBeSW+kVglVj2JkvVLSsrvKpUmetNY3uiMgZK4x0tyfLxvIWJQq1y6QK
DzSYtPT9FPK6uyk+ncZtKNqMd3QQSoxagoj+1DsONBaeXInahqrEaW1I7NRQPqaixLGpaTArBil4
7OhWRNbr2qF27u0/hHP/lK413f5Cusw8IzeesKPBP8Fvb2I8rMKEulEKgf3EzexFL/sCHTiW9ceu
2QA7LjbxXIbwqOI4FmVtlTldrNbjvHpRST86y/f8Mcx5WGWj1S5OP/hdH+d8x/R8TuStyI1DnmWP
AIyexB20i2J586bsXvw7oLt8/Xbc7yifiHZFEDFjsEKUERBx1x9VQ1An+4rmO3ahMpf4XKK2qnqT
zRo1tLvdR4Q/aaJnqRbOUaKSMSTK3UnH84NOLi3LYVdfenzCYtbRDixIQxdvlSu7Hw2rSetGOEfh
cKw8PyDLBVp0Rcz783XFtDrzfZqpZ+m+IMAnowmy8e935oeuwDRNxLEtq29sBaSQYrQCikMBr0YV
xyd2GyhilErXyr5Uzz6NbTKXr5orDLbb+grxP23gfNlEKlS9aRJXZDWYbxr6c+Ee3aO7ao8Im3xa
l49bHser6VNeZ8zapr9uoall35gjsHpcdpa3wXF43LytB2FesACqhS873cbeyiclr4PTPTqkGhtm
utfyUUl5rWVoC7B+FjU7rIN7mgd5ih7Zjzmqz4lUzNZoCmC02rTXvxHu226AuLM/1ws0T8qNU0wO
iC1ymVID2l9Tp8bqx1ZuRvx6gdJQvaf6Owhu+8AGJMtAwfOR9NCRRe6Y9M8UDT5xKIYsfhyTQQ0E
eQNnpq8M1IV9xlvEvl1386NV2c5hb6uP61l9A53CJgFxiklPCeo+2IDtUMXzM78b6kwnfepmQFKl
cXjxZPZsG2HsyYn4amoQc8wyY4L1gnnPyD6bn0M3ibwWPtdjrOgrh1qVgVG0985GgplbeoZiy7y3
rrNLuR2Eccb009Pw3zzeDMZxADTuru4waYxY0ttvB7vuCUtmgwAJmB0wQmsaRO94UzHCO9aYFwog
k7+DCSzMncNOwSYz43Ob6riJiTRwZfyk2MxwaAm4YsbvhkMNF8pPw7vMB6fRciBEq/dQ+s0qzQU9
bPhEyEb8IDkwcqsMZnGg4STweMOHOuDgUbAewB3CH1Jxeua7bkayOm9lg+GqgRq76c34iG42ga9R
2Q7Wg0x8GV1GGXcvHF/4teUgN95Nc+NwNbhhwPHcRye4Hx6HnFS6RcV97Jj+vimIGEHO6kOB2j10
w2e3Vz+r/s4U7hBHa7vpJtzPcGDb7raLV8AljANHm5p6mm/mGfzo1892yL4JeLATzs7CydNLuwA4
+X4ljEm1Sio49vgjE3oAtj3Wi244O4i+W5mdXX6rZ8ILj1rwAAr/CVfdch3eNUfCh2y7a3/Dmn0n
9Bo4Wvz4t39HuYSMezVKMmReI4K4N/33ijvs6eztwjum/z4//G5YaLiVzdN055SCrB1kTyRhQGSY
TnI20TKYU7lQOA1NiE7zMMXyrHyesE/DUvZ3sI3lSAuTT43XXYyq4PxmlHn7zmnrTnskDwhXAiIk
vQ0rwNAU8cBnwI78YNF3//34GQU1uQvFB2brU48aZtHe7ZiGixYON7fwheObHldyxtAlyoznA0KF
cMrhN+1TXcZ3oT3gO1RPsXOwsrq4fIXgIOBK0xh6N0MYw8b29/TM60f0xv9OxG12qvsGMHjPcGA+
QESnhPFrQy8K5IpJjXK/gSgu8vezwPkwys4HulimSQ8xZpu8zr363Nj0J7Vjo+S5DdfJf0fBVzhZ
cfR//2a5ELHbaxT8rINrZse+TcMLcdIwBP/7YL/GZzicTY5BkTggI2DbFcbBXEbhJv13o5zmcuDJ
WHxMaiWn8Ntw0xz+LIDc/93FQBdUCpkrX6yFhz3cA8RsdUMjPHHu45QHXDNcPp9e8CZ/urDgiuSJ
Y+/DS/owYujjwiR6PjZmWaadogkYUAzsNAeahKoTnEXH9uSl4E9/R+KClrxhONP/3lZHZIiOPNpz
yjpSRTxYeXAefiIQ///hCLc2qRe1ns6thc9wFdEF5XgPCpWUbg5c0TNAEe/CPePwqeF2iy1tP2uf
G5/hwOmkq+YIh3UdfnKpFl+ytb/hG8NsczkIIffzs1hj+iTXurcTjJBdFCc17046we6PNaImiXFq
VTRqh8O5GWGzzET500OAqGNFFsLciFGwr+WU0Mx3cgE53xg7EVpJiEvOSsNwpINK1x8ifb5WCvSi
4JtDFQKbDYOEQkQQiy0vfN/ONUbAD0L9MBRHWwidOYRznPHu510PI3Ci162vz9so9DSypi9auVyy
rBTB8c5WO+8bSd2tT1/wHTSDHEv4CIfr8Cl2cbgSGBGtcVgJN08AJ+yneUP2nHmdzsM9NH3zM3RE
MppXX25CmHk05sbhK4O7xGv4GHcnyI47/KFjawfgpkVnWqQPY2c9yjVGY2fATrs8dOX+O8oLavmn
XxsaCH4vD/Xnyy58eLSvLsPWQvq0MK3n/+5p+MFvA9m7UI6/yDpif6Gjl9k7BENiDhB8qUcjZxZW
WFgVD2xk+V2YifRwaA44+KUHTVk5Lt/L5dr7b5lHQ/jUU9WXzy91V6sBJiz/xTVnx4C+SD065gfO
UDy8ccnVzTfH5hj5HEyE8Cz7duj7dVodLzH60t0fe0hcYUZBLU9NIJuEY8nWOq1wM83gcuDhpu4b
48y4E57icBBe/XdVwzAmHxgFX+fR38eT2jR8YNHz+98F+YxjbguDWvuj/V4bNL7yHoGsX1v1P3uD
udOrla+V2t/JBE+LfEWX0gvcXPS/sCT8tRPuQyTMMfthQuPPi5+wsDySLkB4pedGTI875ERCRuc0
Y3YVfp7UN1BDr6sZe1LKDPebUk451/rcje7jwjciNhKXFhzCALuuc82A7SQFwnVcfPnUFkrDEHnq
5F8OuZiqaTs9q3GuKkpty/UADTf8am893Y7STcHdxN3xsrU2CQGyjzVg+8EdE6DGB6/zcLFme8m+
dOaSc7Cqgei3mcjQZndHYrHnerGP9z9k8LA8EVExRh+oCXTdldF0PYwznOBoh2T5chRhx/mXBJ8g
bU43O23WNRv18cO0XzukB8GJ8eG+m159QyJk/zMKLnss+vuPLmA46B++xWLzaZmPaof3Mt/qKnxc
ov6XG0OffZTllEd/Z1Hkwv4Utq+El80H+pSvX4nevrGCgLQ5ODWPbkbiO/Md+mehU7RqY8aRa2iq
v56Q865h3ik19ItNQcaAbfG292Y0E2b9fGbUUlt50LXHo6OcnB1Gu2mU4BYQSCGuIHFj82mI5ZAh
Y8hJLZXV0GXJ8sWXcBGphE8NDVA8NDkb6Mraur/ko8nPvAaTeFTy7AemmUF++ETs343nGD26CvcB
blisD/LFuqe3mGUApvIp7fnbB61uZzW7D4r+r5e2cKFhZahuJaXDPanmv0NJjHqfioN3YQfc6aYT
fm7YTayrhVRl1/yVMMhapqX30PIBqG51gFavCoYIxIKhqMptZwZwJE5O73AliLzCJHWLH3OUY/zL
fKVoT83ISGCO6TeCFs00gk3I0L80Aduxkp5OlCrLUJgUyAiutc1P4tGCdzaID35/yGzw0MF5eu+i
6rMqi30+Yy49UrRnrFzaphoEvPKtpNvPpmpG8DOSfC5+VDBql+xIziIvp5me3dPRKnw7FXQHR5Te
sWo4vCPfzRFP3hXhvIU3s1Z8y2sUC2T2ajR50Hb6O/TQKI3153HDmz4W3mAqBSA00I0poAqAM0Vd
fdd9apFTkzsaBNXJixydv8wAaz4V0+4GEcVjRMFw4/VAILPp30bclqalMTkFugQVVXL2i5BBU8Fi
oztfwzrKK35dAcTZneLMdzDMhMWkxmxbZSDP6jZRtdet+FCRGso/Ltx5cWV9ggSs9C2jkWw9Rtb8
yRN0QrpNY+8G25bSd3627Sa+z4aXAKf4heoKYfKEJ2Y5AB6VvuUh/33+JnYOkjFkjEyQuPArGZNk
rIa4R456cXw5Nm6MpTGskp2rgVpqVmopDfmZDCNfTuZbvt7W9SKeT7HCEBcad399/HVndqNMTjVS
ueGgbp7dK1LKECSRTtUkSsnzIP2sJ9Lt7ZQq+vhnD3PUtUDaMRdiSmJ9SZlnHj0fceLI8bwqHuwd
LtqmgmmWr/nxspsq1nIYXNTsbbpdCId/cvrVGoVa/MWGR/2ZZWXmyvnlo4QtZgj7CD/KwamTnafN
aVygnRqfQZnjTaPEfIGtAprKLPEqhMR7+/UBleIcX8eGY+VwsiaYgYsOHgHpaAgcyVlwv/gJTrdh
SAtTuilZeoZEFSFfrlNoLQfXONi3KVjC7Gf2veZ80ts/7PpmwdaV4UN+AS1tNRSkIPP1qtwrilJ0
tvsXQvWSr61nQZ16ruQxBZ/f6HNZIlQufw0hPeQybHY4eQah+akqmPlIFIjVMDEmTmtOPj0Ev0PG
TE/GPIVX5BmR1lnvikCfCkToGW+Vg/v2egSvWodJ60FH/gtKxIlOInhRGWO9i5HG6GAatEeY9rXT
7MCPa1+sJ3koy98Z8F3j2bH8asAUuxT8aMSr2SGmKgsq6XCOpfalju8Vf33lQF+0KwyCUfUUkqvh
KFhVSk8JIwI/sZ5n6ko2UkeciiE4iFHXGFfSKFreiaN06P3tpsWXQ3WWZAR5aeNuev099uQRvuwb
smpRmHAIOwHyVQn+bpsY5hH9C5Xass7ujr7n2Xp0t80izL4f7McK1XWO5qdQCSTaQ/QvuDFyOGuv
m8EcbcFSnHU4kdjuDYMoUitRsaFPafZruEe+QzWwrHw/NSPOTZh+PQevzFWPcKnoVvuNKCJpzljq
lL89PnG2d39UJloQWoR5v3yuJxvLWrpxrBeNTPdmfy6GL4dO8hItSORInr4vKlmktbHe1LOcB2Fy
iesfuudhQjksJp6TkY4TBOsxTSyixHjzo4o8DsFYJinQZMF2jj+ldBiKvjz0T1PYz7IKFRIfL6PC
eK62fGpVhSgqNEz23eQpVh5TyAui6ktLhiv5qp/4To2TM8uOg2GQttNvMUQAG59P9cnvTM1qra84
YGO8CDpDParvs75wonqkUDmMkjTnhfpmXsu7/dB/6z5TEUaOx0gM/O/76fSQfc/8KZLGRcxAg3IZ
6erv//HcYMVihkd2vY0EChwrr0weY/qgIBhi08CkSa10jHwNz7rZdse6nXyOWoxt8/fOpQTIsXJ8
hFciVRa84FEWDECmnhG4IJDUM4kIekzPLuvm4dkwf90LljrE6DjrOHeuSab8gdNUMtXcsMnI/NyB
qnijXj1hJ5qtllJtE55OCQYxg+W6+ZALGLD9ORcIOPvkGdUEAUIIaNGRfJ0rtxXO8H2tMxI9f5Zf
G9JNVQ90X3DAOjp8IfKnu+bB/aw6S70Fw2zCYITaecA+pHwIYP2W+Wd137x3sl+g2hRSE18dB8Wt
lq8MpwuPnA7ZFHezv4DIGzrZaFEG31lproY6D8TD5WbedqrpylydWTfnhXT1+nOhX0Q9re4G+x8i
sytHiFNdtWLba9yOUsF4PVDh874r4pBMaq3i4GgwT0ADgtu5F1AY8oqq2kWuaCxoYnzPMvFSRop9
LX5m5aXKbvXiV8hgc+UZA2+Vi8S3jXpdDjlboqf+k8bBA7CTQLkjeefop9Sn83gwRzfwJjPMNY6A
uNGvVldl/QqVzvUPClYKSb+yq45XMftKBRm5GdJRnqaFeQHqwaVzeVvSgJJUC+YsStQUwrHCXU2m
rgtW7V/a7zwA+dAkXiESMWXeiXdIQxJzf73JjPyMgF08PRBhn0abfqgrUbz46mM6yUGXuDgszct+
pLbtP9lvZOp2DtTBq+IJXb38mq8//GfRUN6mKxkZ5r2e/ghgX3JaAPBBx6L8y40LCUFN9Gxnq2S/
r0n/T/dWTRNQ6RNEWTngvK7NgN+0bv7G5x636CGYUeFp4qhuYhczC68XUf5S/cTax27y3mT/HGWK
A8Qx1dgmuO6r94sd0yi/zMfpLKoI1wjxxeZ2mlIT6n4xxgBugtzim2nenF+ko44xmP8+1e6H0eoH
1lu/R5nv3Gu29oMjxDz7rKY6gh08aLaGAF5cqmF6y/o1zGqDw6CFLpsbKitCRIY7BsNdWVMkm/Pp
epb+XCSUnwVVq6mIqTumIB3XEHTEKrzczD3K20TnsmCePDO+0T0Je1wSjFAoh2J6272hqRabhPJc
NMe573mXBohGNK1l0duNdiO51LK7naUY1RdYz80HsrhS7+U0nLTsgwWpeRDUE/9E3KQrxgtYwmG+
Cu/bGhr/zz2WimW492esWc7jM7QyEN4lOCScurvm1k1f/wZhpWRIprcd3P5tepbXKk5rnX9tepn6
lSIfVvo7FFt510gOuMvupjvqqztJCvd8fbKpEkW49kMvEcRII18tTq4uuHBSJvVyIZIz6QDhPuIJ
quqotv8y4gxHpm31HDIMWomUjn/5yaiLUuj6L6jY6r+dH2lJL2d+XYAkAgEt8IonDPB0u2R3kkN4
+dIG8bWKcdGIZjHIBMx5l1JL3ykdzCOoN7ez7TE+zJKGRV7qYYgAr66meLpqhIoW2zTV+pTf3KhR
Wppj+Rck2lW2qp7zz81cPx25RTmFXXPmo3nG83LAqbZX2SQY9wmizdzPYV9FdLy1wnTA5yq6fU26
CyxbQxTNWqVB0JGaM+bixcSJjn54MsjhhX+OCP7Ls23EGPP3LcyVsNqwaDtLPHTC/1rJRLkwBzPM
kjuVn2e8wOVGMgSe7i9ZkF9ZmvDpiA8EJrZNPH4PsOjKxbjysu4RubRHbLfLk2YYzEYJJHOZx0bh
5Du/xvxtGgUFbLL58/u2P5Qng+3XY8DUlljBWxEczRAyhM1oZPPoZtRI9TSnGNsOtM2UNyk6mn/7
ZKuvIlNZ/1yN4Sij0A5Ot/a1XOUN+eY94aROxnWlzMtaxtMEO/U/bxVSikV3+nJPmXtPwITFfVd5
9PCqRQ9xOkOcKF+27weHaDXIdFnm6vMEYoIMAy34MjrB1IKfy+QzD9MlLKik+wt1P6Bb2NwQVdyQ
OCedMK88sMfX9W2oUWuikQElSN3BzTnRS31rk5BCStbpZqfhuSvOjJHLxIqgtG7rnzs1bsJv/RK9
/yP06igf2cV6VllBz1+YIPRv2hRFLg3wwYYyYTli+YpdD1aPMg4yQbm5N/6CY6WpF4qffPMzjXeJ
Yinq7IfQE5DFV08w0DoQL3oMufFkBX4UT7dB2RHBC5qlYJa2nk5efhsSp9CiAPnOAqab0g8yypHs
hdxPPWx+Jns2W5j9bM7ivZuOw2bMaB6vNQCq/NWjt0WY9zjyrDBoKU+T8apboCzDf86y+xfdKiGZ
ZjLd/v0Jafk1VDLntqGU9Z0KsckCxhYFLw2cY4ZNOhaOu7HkJEpGWRivp8GyWkraCkKMbFNzqAo7
SLV+48MgV19am+fGoRIHqwdXICIi1rg6/iRLDBuwQaNb5/Sy71+6YIb3sNIWPfbeLtDKLpaJTy+n
NzSz4Jp79zaL1/kbhhpxTAiQdmdo4WeY92E578e3l6NMFbKAd9C7fl3p8qE21gceFCmwPGb/b9N5
kBJTsjaLiqAwMpThEhFkdKMJd8Mz5dmhseILEZybcmjz4sN6ZsGG2tMpovfZ5sFhR7CAPZwuKWkV
eobK8t14X/nJ1jDlFW/bCAVAOwzgXClWXnPmBZjVRhRUJKu4Rj8jDRbvSJprM88xtw8jO24zGC6A
sthU4s+7rWay3EqrzaCF8zqzDKsNXsCcVt1t3d0b2wGM4dnwrO5jngKtRjAb02ihmYNsgu8rPdCU
nfrZuilRFjFLKet4Xrfmhls2HMhvW17JEgGpzBcMdPQS9rX04Dzet7VZBauQWVixMVsI0BHWay3w
9z0Y5S+ATvwi/lV+4GT6izmeLTZYoJaZmIJ2O0ywuLQYAnmuz23wowCng46krCdcnXwKs2UDH/rz
IMdqUd7OwqfpozFru7gtwcYHP+X0b9c8017gEsM02gVqbfwPrEwiuVXVkJ6GWV7N3AfKyHA+Lsas
KF5Jv7vb94S4dKjmWSPVnuOCEj1n5QP5wIWPMjdDXj4OIQCDIWM9DUBF7QvIIeAkPbXrX96Ft8WH
PBjjnb68k/RpFa+gtVqCrVt1AnQOYwoNkYmAk5ZDKN0hjay1OMkdp6mqp9BjrCON40aPZF+3ZM8v
D6+895XwntpFZwFZDzXzfbxVxnDuMsRIDhoW668pEllCgGSTK3lo6GmWDlJ2b0UZCQgCT9tcnOTs
AbsJpUn3Z9EM2e1eF20lH9ZlFv2iq4QpFc+7OXDPLF0XYHeei6n1Z2oyFkWiwVm0mfknxX9dmrcU
bPEeM3HIVQeJscR/CQOQFy/b3vb1+FLE45OfoBplX1LfqQ0BZZTLClBCBV3PbN++uAynBGBTCjh2
sHxBMmPU2/mlDdECE51G62c1Vao5BeSBBCEH/yGmPqCWsAyCdtl8kUfwk7iEUTiz32qrWHNEnEBc
Bk1/fbBJLQ2+wbcJchC/xd9wUp5/zD920Syg09lCqFOFpk3osAc90FXfDJoQ2yjM5cCZZ3Gf0XkZ
r+zyLTvyNDVWlJasmHWXdZukRCN/ZDswQwZJID1L24xnITd9NJfTu/YXrKSiPsoE8UYEveXNs7Km
mCJ1n7bU/fdtLm0sf2QVHuSqXwjTWhmSkgbwWTSR3y2qP3YSm/np5epBvrwha8LX0s2bCEJf2Az5
gxDxHbLXvJnbYbwTR4N+8KUPo9E5LldfU40wj/RO7MOereGyFOSeBaAQrF7gTHwX7BibylsaSGes
Gi0yEmKNwYTZYzN/DL4atkt7IwiReYolU/4syJjntleks+BRl1FqVwe4fdlouAs9fUhIrNSzxJGk
xCi4ZdgKf4c4CvVkNT9VGOHLMQTkYx8wEnMxcKPv5R42DzchjilJcUt21+EIVKWeAqM5ztkb30qz
SIIImO64piEIBuhPmmhruu+l130jXKo7/5REBYWJPWxl3fgmnuD5kqyqmyv9gcfj6pduU+dE7q5e
ydcmNROD7Ke3siFeWZgPN5ewYc8HlgoVEjnGugpjQ3PTdn5WxGOZfbv0vuqBRZ0hhlXVfHZWA5oS
ugpgD+6EPWhO5RJvK0P95Hs0RAlfV/5JXCqlb7yUIVKSLj0jKOCkFVObTSv7lQd17pkAnxXDFVlP
95daojwkcOSRsQy+mhbue6+EIc2r5BKcBhOdxPcJYS8kDZ78Cf7rV+HVQveQnUYA8mphMFSgbg0D
ZipfXYzY9a8H1969ZU9s2JkHX9AaFWtYpLdaqKL1OkPc/nesZpoDVZvJJCt9CCveORW6y88dqnR8
GuA4xFr05QKHeFvMtntieR0ugrYfi5t/OIUaNKfPT3taZd5M1YGivWerXwrsSj/VhC6vX85fqfK/
VO3f3c4VOOJ43O/7er4RRJi2kS4Qh8MmjRKTlEsz1xgHCw3TeENaE+6JoCW2NcLe/hOkzeFaaIJB
IBcfYTbEttszRXBrqtXXY7Yw7uNXlln6ypsmcrB52Ua7++Gp8i/Pi7Gf+LLRdQZSjtbj7d6wZN+O
/Uxbe20lIOO48MPDNZsj6k8GN9mTG2NcYjbmO7OPnj3bY+B1xCm6rxCdlIWVE77OrtZDCgqpkl69
RwaN0oRFp4tYE4zZtI6/9fLYSS9qIW07YjXwXUi9XmAuYu2Mc3P5Zx1oG65w2AlKvZ/Xy/BoA2GE
AetRbcq+Bpm/jycJFoWCnNGMXVzk2r6PDxArhm6VH9TJMjIEZoky4cfCPkf1ZLSqv41Eum25Lhcu
vyS1MK4wUR5Of/NokFARRPQVvEfgjDwbz7pE3elm3je/niP+//4mPG49e39lVygoofbb6KLTJjdR
a6XDPJQg139Dom7nuGWzCVZ/lF4NsFKbbfoPrZCkbH+JRYVL4BBtiurHeNLR2FERSqnMY8Yz6dm2
1T/L/ssFM8bUbLCod/4oNA+T4Bs9nC2dLfei7yRimXK48k+u9/Inc1Zte4vQTF1u6oVF5OtSF0kc
FDqKVpKhKtfespppBTO3RYyAO7Rn7AP2mVF6WSg455hL4urqVk58YaeN7x8aPuBiq0l/Y++qN4s4
JhgJY5SPcH3MJM8PUq86PuYlhwqY6HQvsj/CvYuP7/MmsRjKTUatAjexiqQXhjtXVz+baNIM3lAJ
f090Agm58CUY2EX7WYJEjgZQQlpPfF1eCjgmu0Vl/r44R1rBkiTDZAkDO+Gq0eYlpFNx6fU45DHL
kKP121DuZ6v2h7PMDN4INnSSYG+U/pyoM7iMzO/6hGjmvoudpZw3jU7UnDzpFYmqeceEIVu8NuEj
Tcijqgju6d5nio2wHyt4IfveSGX/mM2nTCW5zmcm9SsLwspheJqUN2ZK7s2JzcDtif/N0mmtquwI
ot3Q/L4lNnsgyHL5jLeNEua5xqWMWK4lkqQjhI9jey4deAQLmoeJg8ocvBK03i11sjz1omzcjS5e
rV08ximMmWu5wGJmdeOEDIsa55u37mmGATXYx0R4+Cs0aB7csBksDBLdBOlMtG7umodOlq59+bJ5
PygEb8WIPRagW2PEIL97SfpxYTRwaGgfqansVS4P/R38yTXUmo7z38vo/B1aPP6NpPrZGv11u9QI
hWyJ5cultWMXa0OYd4+78s8FuZdHyvBSeU0p2gqv66k5EN57GRdCD7v4JlYcVYHBuzqJQlZNtlys
joJm1c4NL611bx+UXCznzbVlTB5dxhlvlNFdyZm74PdkSKZSNW8odC4qh6jqupbuf0FzeqUWXhF4
wb5veNzStBfQ7XqmEunmtGpY7DSJDBsPtonDefv49fwK6ZG5o0XOc3RQQmAxZDHVM6rLghCTJ8ES
Oqu+7q1UPQE3XHYdNmqVDcy9s0TVCJXDm8y6/KfHnHdLr5vaum8qKzFs5ttGzPSAd/m8f6wsOmFU
ZLbGcDcTJTAF4PP0ScHEqfCN1YipiuVQu70A1Br51nV0tpOjbP1AVLi+FpUt0P3vdAzjrctwCz25
t2ug6T9C9KoVvhchjQtEQlSEPIgzsH4BhOuvWz0pDf5M6ory82Hi3MaIuI5tzwegWCP1Lf4SfZTV
fLX04Pod7ojR8ypMTFlQje1JNiDn6olJ2h68hSE9QaRAxmAJZRiQcNaY5l8K3yP28hWXJjyfFq3n
K1igmKnG3kUtsyO4n95X7dPoNs20JtMEm4uF8JOaGIk5j6aZF65N8kPIORzMY/uIeQR96mFs2hoT
q3lNj5Pjz5nB5NF0Geu+SdPKr0R/blIVPbRm9WEx4fjl8qxkapZvaY0mxlf4F0Q8urhrAeHVAvEw
eEFodeBPSMHS67q6QFpYMowwXX4ehhJnrQP+e0CezNhJpV8K7TvclZpioWdsYPDvqNi7EGlQljGT
SUPAbq0SS450OTmGrFRzYdOflK/NgsSJGDxtYKsNLuyVifpptgXoQn+U22RQI3ZJ0dW54HGD6/NQ
DwTa+t4u9rTVLKvHYaiA9e+3vKmBLIFc7HGgXDVHtwKmBIurWNAgt4q3Bq4l9iluvbmoMqlJb946
dOmcN30FTRq/g68NKeXgd7ieygtIJDm+qx57m2Y+Xk7KyfYyXjRL/3xto/KTRXDWlESFCWvspN9Y
3DnBSHsqN/7ldhgVJArFWUjH7KOoddawkciycZWnB/5ibF+xPte+Ux2EUba72Bq/dpe9u6qTk8zs
8pcibDs4FAanvOZfeKMfIi4Q02U98+4ZHGXXeBoE9a5PaB9zwfv9totuW4k62D5KDB81ooLzpP7Q
g+1mf5uGdRTay3uvmGwepQevrOhsA/cBqcPvKppLKgEd3JLRC+xZ25ZidnnnOD6JU4eGMRm3xfCY
YN1VqJ6vlAfV+6q/edR274vmxhTHRJ8V0mANzhSfmb4w96s9BVSjcDcA+5Z+QMM5fO/HeByxwQvC
pXQGTuLoY0yLxyz54hFzQ6ArTLRcVZGAe0ng2E36qIzC7qPMLlXuZddax8+SJCfxLadvTkZKHTl2
cGgrwIdI800qhiQG8DjgM+SKtfv3MR5lB0o6HbbQNKAjf99NoszHvb8fL6eiSaqnr2ZGiubLvHwT
W3nYFzHTVHycBJa6j9UTu7RinBhuW3ui88ALZCeyJNbq7sLrL7soMyxsext5rrNffc5fMyvmndy1
gt5/bk0zY9iOzt+Lef1lfR3RxJR+GODbDGpXdv6dTXOpYpRI4SVKN0eJVxqUseedC8oEyp/9tEDP
5+icCGMREh9mLDSNXZnQZFs7IlD6U+ir49U3EvXnx+TN3XecDeHvs2Cc8OPFlbRJl1SXSeUMQRZG
Jv5WC/sAXkQUcAitBIOWj1FxXznNZPW5XuqVMYmVOmPJwYI7XcamSByr+31ncv1kT7jM1u70zvoG
NNR7ni8WXuWiQ3WpJzyWmlG6e2OXfbmv/n6fDQ3or9+3xr9Jvu7UQS7woX45+/IoxAvAx3eKLvY9
TAI23bJ9/iidjbm0QJ9k719rRmqw63fXdglQRRf8yH/msME+VhxbzeKGs9Hlm+tcjHkQJH4O77kP
Vhha0TC4e5P12XleP2e7q1tjj221jI+PWppvN/Mp2GnlnmS9Vtv2J1/UNQPYRPnR+q1u+1zCzppN
+Bw4rQzOdzEv1l6pUFnU8z2DVnVTllMkiOHlfUNpyt8unvRkQYs6ExlkLLy40aZiE1D+0gznmnaj
TTfdynOAs8dIx6Qd1vhFi/yVYQV7oJrbzYqSg+RpW71qGwjxA8vDxrYcrc3oNVyuWLFf55n+LZrX
zgRdu3Y+MYHT1V5P5ZXFl0wjAGOzXf8htQ/TQN4M+7N/xJZGnqtCLS05VMG0gvXG78tDl3LVDobG
3zf0K6UJ4t4mKjVzwvPP7WfSS8eT1rXz+5YdZIaJVyHL5dnro5xjl8DiD8QQRKfZbnYwwxH4sayn
A494piepUgh8El5eXYVBaUyBJXdjj6/1q1mvt1Q5fMzjS2tTleic2xLTCyp2GHoKpGs+nMEvvdvd
v3nuh5lXmekrN7Y4aZJIIaxZ+xXioi7/rxCbjK/IG0J0vOun3vL6suJj+oXxV3vPryxTvQOpCTrb
85JBIRpo+jwijSTbU/Db1q6YJoF3jFNrdxMe2jZraTmXOHYrbRwr3GZAeqrYOOWxyhEMtXJsPr+l
mtvpSJASxAxmIoVXzIT5bzV/421j2qGGgTRi0y99qwntsPhfaha7WOvZ3vQlQwetyeA0vfi42ORY
HtaER1QsdtkVSWye7npK1KHScT07LvwfCeaXV9I+HVAgSKCtz1dZi677dko22twNu/MPbpLI1hiL
o87qp+hapM0ssMdyhl8p17O1wjlQthh4VAtCNfEGCBBrqHopRODxv3Bt1CcFp1bBzWaOnGQg0qZU
KxTqbMaGqhKrEcd/oToO0zEBHDMZFWjKvvK+jBI1s8XKWag17RyOtAZXx16WY6zMlZymnvVX/Jwu
zD5ISwdPs4eB60G2UeQoY+JWU2Y9yjeXLcwDb1KeI2pL9PKoZipcepE8tDRWr5wri8EjYhOme7gp
j3YBOQs48lzepJZT/l1ql0Q1A0ozYjVbcXKA5qJull0bETDHM+Yw86uAcFhIPvpCMLI3UfOcuouf
lP0+ZEQoiShWKm4/Q2dE/1HcGassF9uUGkA3uuDARQd1oeGEbFejXJ2uc0AC+pgdh4JDbylxX1L1
K5lHoXqNlsCY+cuhS9AF/2jm/21eub6/U326OQIXGOZQ+aIi07Jmfl7bv17fjQ37H0l31pxGEgQB
+BcRwT3wyn0LECChF0IIifu++fX7tTfCsWvLBoaZ7uqqrKxM2uc0kM+MHR/NOzJh6AY5riikP+D/
Jxaxme7qNyrRw0r3XqHKDFY+8aYaPir+TSDA14bzzy5pWhEWV+w9/YcY7BOHiZIkavfZ3rSskHTv
9u/PASf/9iiS5IhIWtap4cL765TD6Nsdm9fpuRZqfpk/lOLZwdc1QOi8HspZyDn5KraQdO37IbOH
HLxd8PeIhzYkuISEVL0aXXMjCcbiCc3TKenE6X28pzuTYRouE1VDO1jHaawTMs7XjrVLJWhkZS/9
zBvE0VHCj51rTlx9WVhyGg84vgNjFLvTUA5LgmAMnO4GUb4WGhp1MYsmlGng/GThMqJmCti2pWHV
34K7lsu24ryYhB2ie7mvPWSsIfeMlR7fcQpRZjwVzTQA/+Q+aJo8dtGbW7TS3zYDSCg+xbWPJ9ML
mNvyl+b7DzO+4ktaBig9j1Jw7GN73sdzSsJ2A8K9GWwl54EaTtmzjMBn4c/t/jDFZVSOr4imZflA
t+juyp9VcFueticZ88MsepeYNiEnqdLECUQn3X9X0Ox0z8YUInJ/2LoCGp57E4VyJF78JVoouuZV
vpffq66nKanm5yaWbGpkws3H1sFEeSV/f9fdmsRAmpsJYYmU2mPe3PYOqXKe+IJM3UhlrpRchsnl
IwKULpTgTM9mUT/ni4tdcSvDv5kkU5AObx+3eCExjadJd0BZri/3uKhous0DqewY69q/OGC5c2tH
hRFUcG/mnJqT1fsNKW7tdblNOQNQJ5XEIPXekrg1g7WeDGlXzGxbz/5Fc8bI831RSV3r2V3DvOhY
Qp2qE3/lJO9f3saZGbHUwqP6GNF1oG34x7mK3VPw/M5qAMYbZIMnRa3CtnE3GCedEIOwQXDJsbr9
SIxlg7GWxKJzSutFBZvhJ4WoZ5FSfKbjvsly0u10x+Rz438wNHR9HOXrkWFZx6S0NWD3Dgjqb8E0
VEobUojliNGKXuZXQDJ7q5psQUB3vnweR5Lox+fIp4hgQrnTsqAu23yv+gGFyRVHKEloDrZSCV9q
V/XTz1UBMH7TU1kzJgq0yEMlE0Y4n3+C0ryPqiVRP4948FSvTvBz46ynDhXo4IPcm/aEs8HUOik0
vl9i/HrkJWFeXRbsDHpfflsivoiaC745MxNwt9UVqA6sMl7svRDNrrXt+77OcsrdPTbT/dfs3si8
WcDrjjd79jJvp8d7Lgp2LWyBsBSxoazut2MgU89z8Lkw1pl/C59sugYYoXx+FmM/q5kZ56qn+b7S
0G0g8AWuSrYaTJGTqNzmZUK7ezvUI3XtvHbYjLHLrGrQBi2VM1Gln1P5N2pmWIA/SDFSqNLayZSS
1dtn3vkf/LwHbTBgIhGoe6935Vlblp2BLPdcJAgl8UMVEBISeph/55HkQnBsuKBjTRYfjXftOGt2
IjTDOW/b6WUMlV45ZUoGzHeyhu/8mTaXx+2sxxmkMBpD7uHq+q0mw8LU0ZHPrdAwDS4G2vN2RAxd
7bIGLukpymTsj3QFyqp6UsY7Pp+FjXJIIlzObN8u+lRKsCOrUl3RfCnFmr6zPFavxtEQgl2oMQ21
NbvDayV1r85zlTOfMByZYFeUlIGHE/wvLxPM1I8KgPEyUfTVzI/nOkLozeD3gEdlLk9/GNRcSDmv
D2UgTi/WDarXZwNheqjZrye1xgluWU8+f26sP+6n4s2blb1JbEZUNkdgFWhXyQ/OjYNsHqhLCzRe
u04VppsqCmQn1kYHpZu5lNGmuukOBfWFMjO01k9cUjUSNO8968lQoV03Mx6X89AGFdyKD9rq14rj
ERmYHNhNv9aYwjul4+wkIMErqq+3+nGCeFoAgfga2+krDTbUDahsYtVQyGBhpCvLTHMSdRbZ2jmq
uJvZyyyzG6xu7yLPbVJ72C3xwuFW39MHQk5wbGn+jv0sc+u9OIlrtNHdgiHsS9faMg1vPP3ufle/
ZB2imcn1MwxCvFoZisd0ut3o4hqPb2ZYcR+oeBWjqJxIVP421LCIwOs3Fx/84G9l3NTD8AJ3aUw6
ZFrHHrwyDSSwT5Rzx/f4obxIf6R234vYnzf33SiycX+7F5PJWppt/BLwVFDwPReV1Tws3if3GlU0
yaV0Scm/JwORqxzAtbRWJnhGfpxQQQg4y+p2anR/rUuxb+3vP9tMWq1yht3l5uXVJDHeJs0ATG8U
oraTWz0ba56dJwoT3aSoREjgBCyx3WRbqm7dB/F0XqB+74chIsg5LXhSI5oyoe1aw8svjvzg8bac
5ltQcMhUVHCvk2CEPKwiW7K45uXzWyxdGWtXeIT59+RtaMawnMmgzRMx2lb2R/JIf9snGPpZOQFv
ob3C6+FZUWZl1w1B8jBp3+itndiu/isC5YHZ2vbc31+H8UeZPWsiVd6nK+tXO5F7ExJSanC0PHIb
k+EmVhE4THulsyXA56JiE+a02PaD5bZKSNgEkzG5a6bJ/JZfRgeveH03g0O8d/7hAVizbNcY6FDq
IEgv8rUDRKdlo/OA6jibGLneJMFK5ixNS5SQFpogg3nF4Ni6f+pqs6oUtb7kkE2TOrILmGCoIRKo
qqJYkO6vyOMOriOkIcdRSp32ExdPkCDOdFDLrmhzbihZ8wvlujbJZ4ZBp3xHMSsE9dbo/ph+2Ijz
8oJNMGs1zxy4evsW4xPz74Rg/p5MVzLRcD2CSuqQysB9Dntflejq0tgSnyO3Eatcd00fnSXNuxg6
5bUsts/yJlXMH+uJdSW9rO8nZb853qgvxHtxd/WfSS41jn28urlUWeOmoqDxERdijsv6OT54pgSf
5iFWTa8+L/Hm9f4Dp9hrMBeSl26c6Ui6zVVBy31fsumDQgaKYXXpMLw+37Kbkk+nBnIy20veJnVf
F9MXsGAJ0nRf1heJVnZThg/dNyUJ7Fm/iPjkZbZO1lakwTM9f8wvvpKiRTR67hr22yIqH6+VW76f
SpWyw0S2tvx78sgZZb/uEWGgirUkrHidWHPJt3ef1KkPn9nhcaILd2+cJg2yF+dgOgR1U2etgyIJ
zmfIQBl+8LABi4a6HWLob9LtRRUW/JMdukGfUVTVp0n9qH8FzfJepXwbY/4cRNFzQ9pcdIdqhqha
t0/nDY7ue1xAYJ12N+bqLJaLr0zREmT3uVHAFIEwh7SG6b23wig6l7Oo3pN+rJtunvDZQgPtQs1B
dC3mx89CccWXZayWnwyDhHZ0sMaFKTnGl2on0CY98r8cmKwWiFo0O1Iy/2VJAbBoHX50LsBVNhn5
FTK/6++vSwA4j9K1PW1d7gXlr7yEn9pof4UiyNpOf0rwdCw5omI1kd0n4DvNQDChVdpHvFTi5aXa
wf52TRRFamWg7Vna+n5OMurc2bKpGtmR46SK8Fon1ol8oYtytwyLq9wIThWbUMt2WjI1nfSzHXiO
Ux5cU1nAGL+Wf3ACqtDXphkf8bIUhnaOTWKZKrP5xxM11JRs1auOTSo7VItvtjMAxx3iH/O0igpx
E6aDVNfZsJRJfEx+HX5xUW5H7gy4VTYucKz1nMGuQqxeDB/qMl9YXE6U9ZdyoFamTa/CnN7iszR3
AnVALBXfedKJuvvpobQcwVFTA6f1ZRy1nF6SAR3MXbq70cc+FE4rMimj5b5xzxOOKjn6EzPHiOuJ
VaJYNYehXr5Oc51DVL7mjS0a+wwYnvvkVLSQRfdnL4VZgh57Hb3G0cCh+kIKr9/G+Sv7lYqsPt2+
jBft/AzUF7Yjtlw3ilcyu0q+lvval9cfz/7pJ1UPbKZ4Y8t5ZW2hmGb53P1IVR532jULRqQOk5Xd
INVYVJhZRy1bNiQoWHdBMaxxgRIgsVwrT3ij4SxqsWijlDL+QPmG2sR0rALsVg4Gi8pm2YEvP2LV
/G64e1Sj7ff1Wkkuws270NBeVf3GZy3/4NLZL6i6B3gbezAY7bhcy3UxkkpYxcNEN/5leyduzZ0k
2lSK5ORYclScydZLCVyf55fURSjmQIm0t0xMryupY03EYPjtkTxW5S3zoFxFtpDubMK8SkiD3g6f
vuPlWIp/rYLFfSfHLgypkWQ8tsTFaiYSG6syBCfETdvQi/sYu8+S9e5ubKerodTHTblLMroOeoJ6
rZNVxQ0cJ2vqM1MaCh+QOBo/7R3xVEIPjXU3UX4Me1HJ0pqg36NG41on3u/+G1JOGVh/KatCt5A1
1sDD0ysS95j5IkiQSIm6NZpS4jqZccGt3DBQOysDv7aAUL0r2HlUfhgDWPdupI6Hk1Td3r5P71hL
t/JTzjFMmYs/ANCCgXfcXhwcSQ8OH2OLaLbjMqAJrCulizcvvBffe9jKs57pZn2qIDvOvpRigIh6
ZQZUOPxw72Rl7M6lO/MP3jzlqDspb7njMo0dYOg2//IEkLN6hp3VrZyf/cG4aoHXq8//LH62P3G6
9L57oVUSqyX7PNW1mPv5uLNlR7aOyiKkI1fZko8zUAfqBYIPUMJpKe8r3nf3AzAjDJwdwsd/WDJb
N9UD5bSQbOcHlKCR1elKXSrBC9rqn/ZcQe+v15sUR6GKWReakLYarWIvhEvfIXIxgOe1MLpTO3Cl
96JKKIweQdvvBAOwRdElc0M3wPKccZv3vPJQ4aIw9ujum3dtOjtmlhmQYdpO9f/6xld+TgrlqGKR
TM5yelFipyzvOEwT43MTIrhq5/pxnKe6RWQV5mv8p3tpDPuuQLngutp+gby6UZ1v54BNA2o0bfJg
JLx1EkUYJWbPe69u/t5Y4AufflVw0zBKGJdckm4gys6oJ9cxm9jW5HfKDMS+pIFUIZKhBINIcEwz
1Oep99ebBGzyu2ip2/K1yw9H85DUQ81pbvSdqOpTQ72F2ePttStG4/w4pm9moaY7sZlomm5bX76o
nRMNUPs7mh+dq09nPj20AMFrIjEHltlByl+X6fv3Nld0YWGjw7GeQh+oWCvF9OxmYUeUrXD9705+
tk4MPWe/BFRYxmJVdr8oLKvkInfKIdD3uZNkzSO6esR0Mx0mtKOM34f8vBDdQZQVSQyjcEeAQKj2
Dvu5tJy+LiX5sa2doU55K+4+VbN8foisE5Seau44PziQLkCwbJzzxK1jA9n8K+MbFR0snlSmS6Vc
t/tdEoKDua27Ed6eHnrHRcf7i5aE44MB1L7Y+DOWU/b1EuNjM1BpU0yHFsbJth+Z7rP/eIv30odi
OlLqI5nsEwSt79eKGUMVUH0/zY8zdaY/lOGTpFSLYbN82H7Gft5WQBdX6+utfhU+5+mc4EhcVEkN
ltPEsnmm8J/rZGYRgb/P3Llz006jLCtkqnM/rrtafmbuCTut7XGewupd3GqpWXpbv+DBLLvL6X5S
3B+rHqbXCSiTMleoDuizmcLFGu+vlbacYVLcEGCBqiSK7ncCU32cxe+rzN8E0C2wZMnczIeouazA
NPVP62HgMV0wJRcVyamPe6AIuc4T41dbgPanB0QdHu3XfpTQ8MVWjlzT9PUS4wx8Q7Z22oXzSIPT
szD3Ft/VFu39h5AXocPPQwGkOM9OijaVUw4A351rScOrapO+S8sJb+27jTek2Rf05AHFLTElM7CJ
jx89RkvQg2IO/Xx2UTCtR1LaRBcqy/S9qt2b132WU2SHFNSbuajgtrJ+5zZT/3+lo2WAk5ajOLcE
Wjtm/0aIjK1r7za4zEy2JvlHkNt4wIBbmXdqN8WvXemXtHxUS+BetE5YBSNCULr3jT1F9+2fVgQ6
BZDqH38+VdvWkiOYPTA+24PfB7I0PGuH3W7ysBZGp4y5dz73zeWHVJcCTYPsw3eQx3q0KKOhFRE7
WnaMIQn5WDMQFUI1tmXL1aZxu1HS+1FXMf3Pr+Q7xywiTG4vX7WDYSX85rYq72WGwjAyFdeGaW4V
Y4sEXAxZVNMuyn0706Ufp0/ncvwr1gJxNufTWGXR1oP7YWsoTm551VN0VIhjgwT0pCgPyhIfoB7j
dgwkm9sFRTtFLuL9SOaU0sWW15vptF0/wmFwDQ3ZZDsFrMnXs53H2JY7NkUb4cL7XJtcMHbDqD6h
ArIyqh3N8C4AAnnOMJP+ZRhjLEelVp71ZW51KrDvHg1YkJ39zDTyy2q0K/YWATvDBtgDFi5Df5r0
T8PDr9TDwutPfp8NKlFKIw2de+BB8VpRH0D/zxzhRSwFwj+oyOnmG3DM/NcEZeXHfw2HKY91l0EP
6217LwbC/GZzjhT9LM6YH4lmdnTleMSxAS3p9G48+tS9ze7E24i8Rx/rJu5zEIO79mHSnHsmxqLP
ncf79VF+ftNk2ZXuv1HlMDYhbQ6iBgPfaLXX6ENgPIEBH2HA+t6Ol72YgmYg2ENpb59Hx09Ul7l8
mfAtXN7h4d37b6aG8sebvs/R0D97JRcBs0scekvzzq8uvHqhZ2KMio+0xrn530t1GRrSGqWaJAnh
ZbILJ6XTCQ6w+RThBT5ZafjZlo6/xCY2kCBIgx9v2TaMaz7dS2uCK8TZdN2+kyDZajCaTbYl8fgJ
Oi/U94bx7zTSBXpksmTeHr9H20vvQn29nOvx+GZmuJA1E4EcmEEjAXy7XIO0uWH6y4konuwC5Jfe
IljIhaCxqfdnX6c9E4L3F+ikf0GvCuhec8d1nRmkliGK6GoWfZoUh4RwlTg0E30K3Fw2Mjc0TEaj
2J8msWVbxx4KDWg4WrXIRVyimuFbOZcC5Nx3otjoWQRutGVthkcUOp23TSVlgokKmqGHgU7qaV4l
hSF6mJKEQmhL5c81owq+srYpSrY2hle/DOrPq7l1A6bOqH4yb0tvPon1EBjBl8069WvbHTbEyYSn
iffLhAKCPiokl0tpZv8mDAW0+T2vvW2EEIkR35HXAsL3q5sSl1sn7Ky6VvTz7w7A+jQOnvhxocCY
5x+8SMv/fhjpvmBC3oiHr1rreXtHCm2tX5f6Mad+/INqQTfsFeBX4qySkbznviAnT7WtQLotEyNl
+fxQVPujj5ccLYrb0XoUu1TjmcISV94zhAunittVnaOlC0yf++tE7xbiBh449VksM5zL+YThheuJ
3ia7zqp1+7FYqaCez63cbpRUOhx6+0RjjQyotXWt5vOqxLoGN1DdZ4CBpKPe997QhJqX4puSA7kd
YPB0JZfoodOZoPOWyVUtFQ3hNjuNm2fdA13UXzzW1NerhpJqLopq9AqOL++yqr2AqIrNH4syBflb
FvQBEgZrSbkcS5RGQWwGKl4FR+L2Q32l6WGGeYJx5yEVEsVzKaomiplvsqLJGphMTXD+APsau+jF
WCmG2IsOaAiEQPZiTF7OwpkY+f6nZj/M1V84kKboPj3g6CdY/M7LSbQend4D9xibIAyIzZth2Cn9
F1q7q7FFc96VUgxmkB6KEao09i4QTdB/fS479CeD1o7xsTIH1JDnaONUDRMFBaRDYFPLFLht56ep
0oItRgmtuJSnVLytbioXmQH2GOpdrpAtppA41718RLT5PH443us5iiF4dYJV99FLvm9seDYV5n6L
+f7lUD7kKkwS6pc/dqnddWs+SL9B4nUMmxxv6uT8U9P9qxFnuseQDbyPrPxx7z9mB6cLe+Kvc+/a
ixEFdf5jmsbL6V3ZKEj53jkgiS7eo2M1r1yAyUvyaVu8muyip/f+ynAbsyo3oov3QL0yTBsmSs/R
lDw/t57SZZDXWRa+zG/6XyPDCJ3XBBFsgwrPsu2bcgz4mdb3ukTBd6H92t3/PghevT+Hx8a1L8tV
PjRfvmm8sHxVd4yBHsXVT6Z5pZmeqty/6Q45wYNqvuEk1E5tKR35rWX8UibEqQos+09u7qt6dA6E
HbQ9cja5+laXwwVcSdSUz4a+F7QJdknk8dIiU85A0051PMIYFgCCdg9WRsSGJAX9imP+XUxFClGC
GbF61cGqgZoDPdCNKZ5fNeP6NAku1d2zojuzpQUPyS5g19JFDuET5QPkY0gQ6knI1sewWvjnQEtt
glLYLf9vl+J0YJb/BN7OuwWdKgJKk9vqmqBUoqFLfUn355E+wLkBqBKanEf2JirdAiPgWIqUVzF2
xK1kaFrdPvECHlEdUrEcJas+V4NLMu4Vk2cNvArhU/RlaE4EvniuPSc/LYa1BC9I1JnJn8QjXdmc
atAJlrkC2WhBNMv8pwa/TZv+TOiiXRSWxTvQKVu/CuzYiOZgOOWpzK5w8Y/oXM0QlVfbuoMS2YeM
Q/m1Fdi2dRXQXjlMikVD7N5QnqjR5M3S4Wc0kD0fnJBaViaSn6XX+DZerwO8e0t115kGRmPWya9/
rq47Na+npvaEQoc21hQysF5WJuBCcMdmmF+VF7y7Jr/ABof3w9NQK6otoYTHysTUT6zubNxd605g
MdC3gnteQs5S1HdO7hrPZA0jLdYCkSQPVX+5daKTu1v1ojuQ4A+YJ9GDYmxJhRcCzJwpqtlE0SRF
JTimVD6aIXFKvBSf03Q/3mfeJ6UMlFa/Xp10VLKv2G5hDpl4Doep200KMid+pIrov5Z4PDkQ3wEn
amgeQNom8lJwu1pXezB2LFljVNisAqh2jjHGiSpMbe4Um1BbqUr0b4nfS3JWST201fiNVOFTFzPR
kMdbaaIEunEFCBDa6169RNXA1lAHEeoJJD3FC6BHepk8VvLzYQyT1eSj8wM7ODFOLFunxCiBLJmV
OPVkQyUSTKm6ctg9hVjBWmNsU91967yrNQkJi1qX6HsPOzhXN1F5ftHL0ECFKJ4qPYLTEquQN59g
ISrazKTiRh8wToODWtA9udNJEqaTxgVLUjEvPjcoCiy4OI99nBeuVuV9vqSkApFiIA606KAysZas
LDaLZt7d9qzPK1tGVstKGo0GHAkdQ9X/lAZgHkVlkOdrvECavQdYNTXef3hjC2b9sdaPDCiUbCmw
+0FUx2nu1AS73lbVbapmMRwejZXW3QyEK+fffszxyME/p6MULyDfbjRcVJ8giYzR8a6pmc8/m5D8
hzNvoEdKfbm3pqHJCaF+35jDaW52f5sU9+lR9VxuakGScer4gSRUV/OD2ExUtiKja08OyvZNRz2j
fRCgAGrg1BhZ0u1Le5Yc7pit8Ei0HGTyzpCCbKu7Q28X8MpiPiUnCnTkubX17IZHOEtOWonF1/lJ
ByhMDe0+VTKpLifBeUG5n3gXlTRUvO/rWPJoVlo7Mxtkee7EEP30p5Mf9yfmfj17bL4cFgcaPmU9
gUxTypNO66G52U3rHKFylO5JfPKXqsUsWJ13s3O6so1X473D5+1Yv5GgX9Zdmy6czW3RoHlXJt9C
ULTo6CNcdw0hK3vU3wPEVKQ/vqCIlg77t6bfIXhKs8/lc2NxqYoANPyf9aMWsIvQc3EQx92tXW2u
M2tc/dUNzXIl0rxw+921wRgvoiVBeAC6sChJyFNkFFL0wt4O+htR0Vse8o2FSPplTEFZSyVC+kO2
uSmF1OLf/mm+ZYeiZHaY/dq4EtLvMJFnd/74yq0g4kTmE7KCZc9qgbhHi6ZNlrgYX9bJlGAK1itD
IE6meBXYh5mQfTAnLDmESHK2bdBwWT/yviSAXAqqQ7GpUDCrKTddkzPgXy8EWGTL2+mPfmbR3MWq
mWs5ttQ0q9qSFmsmW04ve8tF5RRTGPfDxlQeh81QvIxxctQVz5KN/D/IZUfYIIDmzV7+X/RLE8Hi
s5XXiwr83GXHv9RLRMDO4kpZX4I5y7KkD5Y5xzXri+t9I4vbqHM9C+assSatWjFNImdOnO4Zk3dY
xvHcgdQf9w34V2qcplf6MQPtBNN1h9r6L8kaXWjAtFGqlhQFb2eLtpxGEGvn64qNdo4g+XDRww6o
58f+Pw0ASkGiVj6Xvn16PfPvmS8a+7dd++TraIDEuqd2qJbOTWYgFff2UjmCT3CIfllN4qGFuUkp
DWqftjt9imt5tn+HGpQVeyPESmVQgCYEUTPbhd3bjQJDmLecoGK9H37P5Nhile1HxJjPkfqBrmZR
INpmMXzOHMxMniZKb1T/v09sw2JqXG5ghNo+lr+p5mual3xVVj9rGgSnD8Y4zSxbkPv4Bc+zdBPl
y5TgEDjeErlVKAcRmawbFyZ4xgXQRKc8uakYv7zlvlXReSZIqdahe+kmR1szWOagyEAat55XFYYT
8MiijEu08S6w39al4gG97YHDxDJigWyqbLrIM2m+8gYuv9NbqlBXbq3Lq3WRPM/LnfHFz01thUoQ
E9E/64YWZr4wXbxrsSprDEYHT63SpaZZUzpUCMNV0iVcCzNEJwOfakpQv/G/+rqzAwCR+Q7SkFwL
cZeCXirFMZ3q8x/6tROUps/Xmpjr+l5iL4Bh1BLG8q1wBO1LGlLmtEyhIht4ZkKGCfAvR1eq7vwP
IKoZDLdyHGuqdauT3/10++EHof/4tq/OPfmdpui20AMzGSdqqtQaQUpaiqjJrxTvJFMFxrFBXngq
SS8MjsV1ezP9GZ86xU2hXk/UVhVuF9fSHKPid/6bGy+wb3Eqb4bUUA9GuVFQh0Jcznw+paN/dz2f
wDP7CkPCp5BaUBhSpJJQZLuYr2FtswMMRcu2Q3dTpXw0bPz5NJDxtvwWFvC9NTx/KPpU1UrLkRfn
842QO2wKxz+TSD8TmIvCT/WD7FNVQktX0z2ogj/L2jRFz1MOwaSBbKRBQKLA2fbXAko5CWFBAgT3
gEGunKnIKWquW9Bd0fesnb/OQyoZBDhN4TzqUtceS7oaKX1fUY3cktMYy32UDuSqwfXkYdPt5hHZ
cPysCuovSw47vf0gOKvXOjDjGG/qb8VIIBG00rdJU4rFT7mu9YNMs7YjanuvgaVFCgzrgjgt23b5
PMW9wvTF7CUQzPZ/Ts1YJTtMcqNcGqTdcdKgrSgJQ7SFEcWfhSvBGA/8bV90jGtHFJLDc3VNU+tN
B/afnMR03dsO0yuj3fF3yoaojWwE0U14eh5QD0GjhYte0ZvKh37r3NzKvZDOlejgvHibbHgC543f
m/IPwvwT8M/P3UPhv4fujH7+skTJ3JLz8AMghXivSEo8KyueNddqPK+NFYAKBOlVph84GHYFyMG4
jUNhUo4d2soKvwclJH6kkbfP/QhBwOo/tEUoiOhP7mtpMG0Ecp18wTn+kdCQ5Tb2VDv7dUCfydYc
dmeUjcb6n37V61NFpGKReCc70DCnzecpV81H1UCCFP3OjViqzLv6uayreJg0yUN+FCBqIpVK30AN
RQJu7Sa40mTyTsOlFEqgKMNFg8yMPsBgrww70VSeNA4zAfefHg+aCRRccdFCQyEpy48BAloOGr/q
TfIKNmol6lK+rtO9YGsJbw38gpxhuOUsVUZxbx2QBSmbdjcD3Hji8UGMbVl+SPkal+6rNg06MK2g
neC9WvnSvsaF5SO8570hTbGCkACIsYQTYPUe6xtr/ICYVbLVxABTyomAHVM/fgdFsTsTjNMs4htY
2v/dLOxl6wK9/Ex/YUMsR27IHj3NYGDAUXY/TzDivarA0G7MvGsiH3A/km17TewKZ28/+XXvLRzK
GbyxwlriouAB6VOefJYyM+mwJEdTyjuSOf7WboBfomvIGAIQCalEZPLK7VRfU9ETAt28hIFyjwew
E7tmnijKhWHHSHc+V9a3MVLkNCHcaDLf3Z+bRi75qwOa/IxJukYC5QNZ/5uObctHpGbIgeqr5d82
X0rnm9uPHJ549zb2JRIz00X/elQrlkEDXDitcdhAvJKa3TLFZ6qumFLzyXFllLr/62tlvm9kZqNd
Guuy+Lwap0z8a5l52RKyjYIAgA+z66nuC7tORRCV9+emjoks33e8jSfpRqByfUkddUdg2vo9IUHI
9uUtOi+aUCvsxv59CkKPWugxnke6Pf8wNRUP5C5+guWVcUaBWCI8jM0UOXJ9ma/C9qmfZ6MbYei4
OvkIMp1eTlA2vDPEKbhafrrWkgRs3gCnxzRc3fdc654sP4/lF6Iq2p+l8558NXekDAbrWyFf/YaU
lubvix6zcf8sqC25yF8bhP9tL/6HXDWQLa0G/Cj7UE2KT6Wt/siO/oeE3xgtGNE3cONUER7nv47q
vebsvgvUO3XcreLI0xjvUjarDp910Mtb1PUV1lMFy9l01vnj/JEysnYVq1azVIsYYhM9PSjhEMAM
uJ8U2dFH5KBDs9pM+BlNoy3nma6IV02vPNCu/ccgAspK3LFdc0YS3ghEK3DvI+YYYsKidMaqHoli
xoqKF7LDJmoOLSDeSBTGKgdezL9PJHDF8n/NI3DH7VO8gsRcHWp7oxlw0mvj2UMxBFimUMzvTdk/
nqIgn4hXdFI1a+QBfL/t4mehbdQch1fC/k2Whnk42Bw/fvcGF6FBxvvbXOSzYp7C3lQ/nFu4g9KE
/BK+EOgSsmW1amzRTFA7iFek2JluTvEDZxs83tz7PcNv/6a2ad8oK/UTF52b0LorIGm6vapHiKIV
+IoVlqmaAtMakZqYSqFqZJEmhs6/KDw51FccinmirAtpLDTeQfI5zaGrAP1EV2/5X0GGa2LgdbxA
l4nFerd/SG/i/ZKtpYld1NR3V6yfVAABMDskqYd74fb4PMVEg6TZIrUFPpSohsB0LSMz6L+6LpUp
jp2LyNiAU0SYM7/M93zXgCajprE7Ai/S3nj8OFPAUlIKoGkCkeVRXq8aN/tbZqJa0aT0vaMylqou
sGimoz5LDU4/RFVVxnPs+zrYCHNIR3m6KW96u6oGae2oUwV8JSCI/YZyoo3mlgJSqw3qjg2PC6l7
p7dMOK8tW9dorm+I0JLGeHV1M/HjkLkaxjTVnH/JUrx0KO6qj7YpNlMYZD5l5RSBduSYmLXxrokq
EYG2CVX+518Y2ojFDIevvxVbQaDMgLSeGtTrmxB00DGR4qQq0effxoQ1hoIfLobki2buIZ92NArg
/wdiXm3FMTsUIsg5ykx1fwhRdQXXW1QXzIw2j6LWdpoa47oElZ6gS5o3bokF/02bKRbgfYsR7qJi
BXvkhlmiLqcMDSIAgHzs97CuWO0eYH62aK9T9VCT6QvCkJUah/J6moAbDNYf4kEqsANC3NWmfoxj
ssgwMPh34qUdrzRcdYSkFaaGRQPPIONdC94xPwvMo44ob91cpcwwF8obBGOcstOUMNmYF4/1I+b3
ilrYDoTf2DUO8+LtUTxkXEQpybJvb1Lf0MZ+GtjZYgiYy3EeDDtAzYdKDB1LM6u8YWNNal4hU8t/
Pv+Cs8N9041Zf1/RqwVrP1SSBI6OMPRk97KFlF+CyWxqmv+4f8mxbpMCEQ7tJqBf0qBdcu0cIElA
EJAk0bG69yByhUSNSeDx6xUEm2/1hKEbCC+SvyE1KVhUiu+qEGVxKihZ/oWph3tJPpVZtQ65+p0W
1oT6GlVzBf9i1YLS7WPc8qSOMrU5Z2uSXTiLBFh8v1+1dbrpb87liybq4w08izLsfIWvwSkxdRX4
aCXxr9PP5ScJ4glP79Mr7rpFi9BW4ZV23HX0hPI16EBVA3/RltgqzOraaiqRHkjBAA4EdQgXkZ2B
0rbT7dTem39MUF7BdLgdwFSQV/MWq6vMX//az3H5Jlme5Rsr9cm5ePi69c4IJ+X7LsgJJNfFpAKA
Zok1fpPv6BXIcUx8fLDMrdAdTpuGYNgweA1WP3jZqzGq/hvQPfQsXSwotgiGfot/GAdSg2XGsg0g
gX1wryWnRAu0u6F/p8/XT3bXxBBgXkT7hklkOZ4tPAYTqoFvrBTYES/eU8x1ycfNjlRi0iZ1Kgm6
+KfQQVVW2Lkq0xaUQHYl2tNnMIhjDMxmfJ981OAEfu3fH8N89zHe/ew+DaS9BWmhw/uWsqIKyDeU
iLoiRz5lMMzGjdNi/W36kxIlprQS1hGXIAH5c/q5r2rXdOXywz5dLWB/zVACIJQpOgcFna399DWe
f8Ay8fq2TfH7sW/jOkNuEapkJbIpvMzLWE4Xu1dT90Y0qYWx9WXzkJ8HklA+2ZlLfgIVIFUHQQqp
r3cY3onbds/hYxu6HImhGjeZLx31lsgqTlOSSWyuGKU8eHveIPqxAkwyzu0UQbzaYcuJxTLIwCvq
X8FaV4OJAFWQzgPt5948tdHYn34jk/FlDAQ0c19Rwdoi2NSVdeHHSMSNlOzghjWwZqzrLAPT4xm8
xqGJZwIT1FczqVcOZDZsobKVawTriXp0ou436QEHFLHrWlTLhAk181FpMy4KrZh0REaWCd7vH+lH
YbAab2bSCLNxlPDecFVMfY81mIAXRouebEGQcSq67aH6DPTg0ByMTalC/mo4WTPcYhGbJTQGY7nq
mf7Tr871cm3yBjg50rxM6BtEg4Wa8WSc+dwP/lpOFwPbZFSgEKzp6ibiQdImwH+z+4qrTNSuw5Wm
+K/SWTRUKOYrD3Is2pED06b/FCfYtvVIu2hgI6GGRtaF0ofB3X1Xm1kTaqvd+YkQm9ufimte61C9
VWOV+NNjt/xU8U6h1086WwpDOWSSn3UpTbJz+MdWOVagpHo1aO2O9/uBm2Rjba7I/OFJDVlWHmTy
fYnrC7njUTHA4N9DWAGUYPOodfZgzVZZlYFjKMbP+XWvCrlkLZt6kwcE9mKDpMDk2+X43AyhBUlE
vD8320rjnZ9iIEtZS/tmSlI0e/ayX7jtsNJDpnhet+XzItWq+kJGHC8/rFojgN5B28gWcITJl6Il
xN+U07Uhj4t3bsumy0t22HW2joGjnemC+6mI9VLEqSX0XVpEq1Klvqo75vOtbEe2cohae3Lclrzk
xdlNQgAOGeiecbNT0MFDa/NwNwvrS/EKX0MXCQjw6Wc50m45EMq7VIWO5Ffzdq1lkegxB23RwEcD
oqYG0MvAPZ7LnCjWUHqBu8U088suTZsIE24m21OK7G61PO9cgrOGuUMTYJUI5Zd/L/puftclvEMr
xqT557NEnyzbJqlZdYqIJJgFwYYqGkR1YjzEEDbpQizRnEeNZejjFzO45o/ihcTkenYtJbnmphqv
sgFS6UyufO+JCvoFTfuti+1rHknTTVVFeuZuvEoO2nShOXMNj2q8H2uGwl1bajvamRFANtHRxJvf
Nu/ZkrrJoJCaB8hzjQJvoJqVNFUS+5ZhrP9IOqslV64liH5RRzTDq5hpBCO9dIwGmpn76732cdxj
+4Y9ILX2LsjKzHJd5mwrtAEBLcyKYlaELbKwPjPKl49AHBI1XDx6N5RVvxFTI6Z4M4xvoLRt0zMQ
aDQDSnOgW2fCDEi0bBjOUAyjWBEcFtVgrrtwmwXHpqIUFVRoTiiVpyzolYQcj62SdFnFizNLEIQX
Wn9TfIOff7DDAzuU7E2mcYKD2e1g3fPfsTX5NNC84D0DuESRfRW8wx3PaMwWzhMVsw2w/cGL4k/0
Ue/DrbzDNWYpyjJogczLaNMpW2X6ahpnfV2HS/DhZz8s+3wXyLPi2L/UXX7ogeqT6Tj3582W1xnS
adFPMndZRFcFV4aLbXBGpxagz0+4tTBaX2NkheMVkmC+tcbgIEPzbM/BvDknB0rnCclprp39A/vt
78ay3zSzfo7u+ugiN6QNxktoaeEjDTojnCOkmfnOsEQC7L+rRMOzMt1Ia+dkrElW3zhcV6iUuxs6
+tPxXeApaVBlCz+4fy50/g8twSIA5Iow3DangQc1iCU+tHPkWbAqzIuPJAxMuf0zhSx8tmHDJLyF
TgF6yVrIa3tlR6rYdIOJAMRFJB+VO9WexQo1BolbmfmfdQoCiqPiJkFnz85JhvIj/S0mmx/MOkA8
8bJjIHmk8SPGEHwxTXxYmIwsq3PMBuLy3b4Db5q8qn14tCFaH2SO4MHeyUyAni3484xbZqHj3ljT
YB+B4LGjAUjulxryS5j8k3GsFRQOn/SN7sCZOuzibJsN7na8W8C6Arzuq/iCKOcbc2hFDbnqCHyW
HfGcoJmkrWTBFatSqJCTrY+inObV4nljuNFsaMSjN7TMf8XuSO/2DczFgCDAcod3ROkZL8S0V6wD
ozX2gql/FY5tyAyugujGQJZRwnXclT+ZN3EoZ1kM5iF36Sddj2300SarXIARwyvEiG+6H6hHLZuv
MFRChtrv8KNgGclxgPh7dgCx+AQX0cJ84+/0JE8zd8zg6IKzktxYbIBjgBDxIPY5pHsMgC/mRb/4
kB7rGfFd3wP8jyw85hN2EBHPApQpF7p2fgsYZsxSeZQ9fHDCoY/hHUBZtcwwsMxuIS9iJLv30w7N
26JcDUdxlAnO+2JEI6rgkvdKUewxgZjU75pq35zilxlg+ImVnYyegjVFmGI6GPnxAzf5MaHC3BUX
+S59Nvq5cKaRB7FN+lbUWQ+YY3ZfOkeawpznyRB9XLOciakJfT1AoBjTd/9MWnsk3sUU6hb1InM+
/CTRIFL2419BGsadmzJSOXve3iR4f6L7EBCD4H6NIJL2kqTsDXPackpsFdjTXgKtmeWFddq0Tx5v
tV9wI/WQIzWBpU9TYv+6bLGtNtjItCp0dLpsTchnVqQye69xRNybteN5u8aZgAyeCjGazUS0cLAv
SCdmcuo54PAdXqCCwZsmDXyIv7u/6oF5bPK4ozcJ3uqLb2PoSTOcfg4DIhP0WFvnJ/xlHAfxlISk
/OCk7s3Z8/MUie3B+PABvzGDKhaj8Soh3Qfpihw9mju/PZPvIFDzfcQQrP0AD2BYk/y9aM/rYlQI
2DCUU/cLeDJjGTRRwyJ3EtZ7686gMP4k79NYX+7ZiohfL8Aq+XYHhzxkih+1tBTQVY8fMWgmRBWo
K1vtKtiYT1KxdmIiB2D7/iPjdBOVqEMtgWUdifpSkWrrJxkCTDRe+vP60u1UglON/1Q4l2Y/1HfI
FgCaX/CKbtHMQcxn4qQGire8Sa908gEc/idfgP6maAdRZYNuwiOv6XkwvLZpe4YzfUVP4UrFT7Lk
62rIvIyxgz/Bi7iA7FKCmTfvjdrBYnrfbP0leRRKTs9Hm2xpe5BXYPdaL+BAEHZwR5gDZZLBEtAC
imggoBAjB7SQ5bY/8bHC0ZF2sNK7LU6Bza7aAUNNsLC/SLsftrpP5fXB36jIv2/d7CatCUTYSzHO
XFD2YbrB3qgZq4IO9ScBAqEOFd70TmJmVYl8t7YUjEgv8NA+1PSJqP44GAdYFTxViaUtiFYgqv+I
/PLD8QfDyJf4u2/dCTs8YESKSQJkxTcNA9scgDD9yTlEuothEQoWdZVj0Mj2qI3Ys6Cff8LJWWhF
hFrnq0N96H0Jd/eRdarU7t9sqVSZgWPLzB4uLKw+a+zGbeZYBzwKEecHd4RiSyY7sxKtzkc0i+fj
nOrrxRodqh/cpJLFH7LFYLKvlntIUirG7yQgJGU7pp+4vjPBi+b6n7ftZ5VoF2by/O3P4J2utfMS
rxdYxdK3I5yrYUWzxsiYfGBXY9IOOrvxo2CbCtxQWij40OhP5dUfGDrEJYy+0CaufrI5+3JwS4Rd
hRR32X4jxeHTpiBzduoeLoT1gRd1N8M+HOwUryGGv/O7jIU+U1Fw0umaEb798i5vbwNy/dd8hT/M
F8/j9l0xZWZoNK94iRErBMRel+QAHkUrbq49RiHRBaJstOrXzra7hYuRRzKHcixcaMHYLuJ3jFgV
i/+xSWtVRJMU/GHF9HLEAiP5FWRr2PzX6KD+2zAVXJhCwbyDEclUkHEpUyQnQAIgoDVoaXi9vOBa
gL0uVvysTxBPh+6ZhrnDOIxZQIEOs2d90wQkkO8ZKcqYN1Yb7ao9PQSMX+3Tv4l5OOdbuqZ70AfU
CjtOHsiAd0Q2ua4XoJYrdwPkDHUdAc+NsSb1PeTmcA8rFXUxVQqdDessmOKyWJic/GnvX8mGDHrK
d9txQe1QzhQcMDfKvFzC1JyRjUEs4XOs8STHapbFc3ja0Yhd7nBdkGhxt6M7lF+WoFL68uRtbHZF
6yj/eUDtdCMIu7kSaCFCoCxMQ2bM/XGGR3Ep7hPfg5sBc887vllnOGw6stF4HlEsWQTpORGvwWaM
qteeAmfvg1f/GIGmd8AK9ktaFFsXv1GDtwQjYlWDgEfscukXdF7HngtTzTkbzLL9tYpXnIu3nYd3
h3cXevP66qMYjSe4U5sza49bLdbZaDcWb/uPrn9ePtxnsMmhx9ubf8ZWiFiRe2g76oxFwSWAzv4N
9YVNG+PiBZn2yQYmRjELThdKkA9c0YiG8iZ+MmnDd8RZgNQZjwFMCARqEvDog5V/Qn+02ysCxWMU
tuNws7Jen8VHkJarjfk4hdw3q4opO0aYCTij4glLs3ZNZ/RVSAm27qJ7evt+Ve2tBxNt4oH9el29
m0tZ8cJzapm85QtgDcupC4YEJjQKevKpeVLzif5UYes9KvhbaBVvLhD8h/Eujz67F6ypa04kY26K
Qz7FXudTTNztNdzR4kvghebk1dyFwTi6EW7sN5FA7EfFKfcg2D6wV0RkwD4k+gKWzayZ9h2w9pWh
BcUgik4yBIoSQV9DH//Zf3roAlkO7D8hQ4Kpmqi7pQXLIdjPx4iW0oDhKCxS6H0MZbC7h/EgRL/y
RSw0irAGJs3A22aSjenHDA0Z44dqQ4jpcZHDwZejiypycyZVCGcpctK6mNO3YSLJp5dPYYORBNgO
yRz9W7b5YpgPF5wvsZxWz+YSWxaY0Dam/uzomGM/piFQRCaJ8KXmpzGXWbFSa7o9Dw9Oq86OBm1d
CrX7wDIK5mDklwrdE2FxiXRx/oPRC2SuaqPyV8Ft9O7KWj3Ld0eEohlQBo3CcFaOiOVhAC1+8mW6
vNef+BteGmAcg/KHkpQdVSCFYOMesslPsXmhRwVuT0moe+1K9fNvBKkyKMCMS0GsidiKeN4dWKLA
0iOkWcJvAbtVqiJzrv1Ya2YqQDywhpbmjRAVPEjBSz7B6M/V9swYUYVpazyyAWixPUE9c8OncEYB
RdwTtkEo0kWNr5zEwBakFgXY+ISDh2oS9BJBFmJMYBdrR3tII4xZx4mkT7sINuDs0m+oVeGS36NA
PdpLW1r0fB7vG6S5qG4frAASICA/J+d1IN4UbNpV8dYPVLL45PMuH7oYhyfMMQBwMe5FZP+uPyFd
7IWa0TgBxVFGYKP422Ix8hh/WBOG4p4FH79IIymfECw+kKwyabr4v90jXlpXSUhDsYJcMn/CYUFB
QmZcYbvyMHjZimA40iX4VIeByHUpJEqeXQq/B5sTEvyl2BLKxyfQJ8xJWCDEN0BAQc+AFXMhhnP3
hHj/yK+lkS9WVMEocgFoqD0Rk7NyM5/5v8GRKuyA/fgix7VJtpi31Dfdp4KAL7dlGwm9MKeMymf2
lJbDWt+Gm2ZlsUCIBMAwB6svaJLMtKl4IPIw4sEiIJjQp9jsI8YQjcWqNJCsC/1AwbQgmH7TGfin
4o70jfzxz68JAiyrgr0b29HsM+Y+8cLbnLBz++rZnccKmSMZFOva7Ab2va5PHooAsYoIXu9vdoZV
tbLITeAUDRf+BfjE0jrj0dz6LdPn5bDPpr8Ax1Nr6kyDTbakz8E7zpoEtxEQ8RK/zRMU+iqjjZnG
KrqASXVzecTdpK+mEju3WPMUMsAIYJagS5xml/RarkM0XY6wIGu+XGsWMaBxhV4K9jt7zJo7RQbu
Hcc0xj4qMxb+OnmAo5ANig3ba6+4gUBARg6DIqVwDkAjNK+5tSr+EmED73zgawypsRVBjIhD4oSU
TsaCsonJLU1PvYDxTqghpAwrrCoICyArJWrUELCdvV7/K4gZcIislr2RR6MCBNelrNlmD0r7Jycp
Z3uguYf/LRIjuNLTu/s7+QV319mB0qgHqlJ8Rq0J29KZEMHghEy7Df5cOM/7T/ir4h4rgLc0FONR
vcC5/aCxoB5JsB/FIoA+RkxfiHjJg/6G7tRi0ouTiLAEgCIGyiv0k/B2YSNQsHDQCbnrP0AiJgar
/BsoYIVDxBMD1GNJ1iUTEOPMGfglXqr4KkRv+i4KeK6zMEG48G+Ylo5P8FL1QtBGlmvhRomfx5WZ
NBNSZKnGPztWWqrqbZ1CNnRrR6pSJH/R24SWSZcvT9N+AaMW1rbD2mZU40SHUBKUNf7gdACQytQW
mJWbTxjiDwgQ8kCGe1BBxg/YmjQdXMVfe87+HWltXwhPgPwAbOWiO1uQDLBetpdwXP/ta1xiFMu6
iPJ7xn9CaAp6aED2Qe9OqWMzhfD32M2DMAo/C3/ZsEZyTScZvO25fQGdv0nXFXT1iwXB08JHG8s+
wgGgDPMWbNNXUYS2GLx0ne5FnGCOAOGfuBFYZ2SSQ4oz4QytLHCz9kMQMqnqsN2hf6TvIziOJ2mF
nP1HnBIG5HR6EM8YRDwpGVP3wrmghUK2DO5N7y74+Xq3sw+NEDkjrmZ2+O+E0TAOW+kkCTNV/IeY
qfI7GaXYh4qhyQ/x3VjDuzgA8BGLiIQ8XspWWI5M+IxrzUTkh4m/9OMe3ANYuQA+15CdOH4nMOfg
zb9jNZ0nXj+WHAz8eZ18mpBb8OMoHhq4xxoYeF+9aQIVwrlxVXgW1VveslFxgXfzgj5wq/3VB3cy
bmy4TMnCObEVAPyQs47v1lGddWuslbcfMpRRyJvzW3DCNuk33nTUGaIWANz9sl/OBy7x7HqQ8QsX
Ey5ECFPlEWHST+TLT5nQ+0QrqpxjtNSfweSTroV8B18KSxkwOHbZs1gR1IoVcphpYbSaH3u2yZlT
MBRtYawQHBDKYooR8OSDsDli9euBSvImFoil6+SQn6jrFth9sTQDsqf2CD/SIyz0Ob3KsocQ/1Qu
1UyjnFonu2oR4KzpvBkG9zXdT7BlYZkCv8EXexmoYOQ/Bku8HoYoRGl2VfN33FL/jfuY0IGnYXYq
7CzEfkC63y9M8DAABHoxTkjdmc7N8xscMYYHHDn29oDynZjcMupJgPpcClgAOoh58+Y32SuHbGps
HfQ0M7anQ7GES9kz3QqEgx5FTP5Nf0dxQdM8nqADGCbItk33tRBtMXUqoYqj9822AsEMFgxYYc9n
8WBifr8/iYEn5Asr577Y1SFWKRnkp+hS3AUBGZ7AAi+wSQq89vUFY0n8SoZnZDprzcnV2ZRaWZhn
42ZgTClIIC1AlqBHoXuCoJWuzAtxkVzNCaeX1w8IiQDrWRALCABRq4RDIGYWDHEyHhLHXdpRtID4
mHCwQAM65teaJoZDcAY418RiuEV8nRhn4CZ7gkOwA6lJ9/6LivepPRkVzxMsg9ObsIU2KCZB9olJ
kBK0nwyqtRphFuGsDAIdImf4WpBiUNP3HC8AnZKZYEKGOIrpFJjsAw4W42740nCY4k2/7K7DrqI6
n1hsryURPtuX9aVSHZAAkXaVO2dYSI7Y0C6aJf3Cug6xociv5ywM/NA+OTqkwJlI0+6SfR7qLDuQ
TcHcR0xkxx1YMMPglXd2DjlV2gSUf5Xsow2dzVa+jxAsoajw22nWhdlI/VlBGAGDZREuok84E8Gk
+JtBoPR3IGS9CMdEQCosojibG7EMS/6YchHU1GGG4oiYzpAeQw4joCs0sTI48eGQF42Te2FFwQEE
iaSHrfZBxzNorR6o58SAKdzCnKv6HU+JJ8YftDCUYT1Nqv5gIEZwU060C4TgBmM4zFfw07vw0YY8
9VMU7zGS4RMFogOzA2/kDDA0MwRjD+4ShDabK8NXkwAIslBJJAbO4ZxlLJhdYG+xrVuGVHOcK6f5
PmW11spiGRtiM75MXjDKRgfQ67POvuJsIQV3fgiSHApglV3D2Y7akONiCCUBtjwEwvCG6TiTvqsY
/8CoI+5e8gZqAsTEEJIMRAX+O1keK5dmgR8OdBg/wQDBvXEr1Bc1pasdoU0Rg3kO2rM96+m6pCCk
C8j6u9UVVCg72W431DwoST44URY4p9v8RXI0dwcXUYv/qWMP2NgTsrQUpAfAWt+5KDGO1rJMRxvv
Ta2HMrbvi5rCX9C3fhPgFNt5KBpVemx+RdKIWwUXpGznaopNn9mDdma2sjR1ApKma/M4yU6uQ/Fc
lpjNtvHatbC0iIbg0Ef9OoqciZH0U8eWi0lb6VvdkAeYIJCSLCz4W3PR+skmlKubbo9zKW6OJfss
GWq7fbcOODpj9eur26AMpqEcLqpx3Kd0P2o6XKrOZMidSGcjuFXVd2LqzOwPihWtpSo9tMAxkWyz
acGZxy2TbDmcV2yNKE3Gnb+NZLPTgpNu1VsTaL4dEb0h1+75ILIcaWvNlkqvRcJZGt9OHl19SHNV
GH37ao2wUAdKc5JLEkVL1ygoTI3ynDnyrpF6ukulUjbcSSFTwqJOOjgJS6zGo6ZRkyrerzI0f7U3
bFtEV3AjPbd/xGq1DhMqrPAYuBZcyNLZ5pYJbGXsXa3Yydkrl7JNGQB44O9R5jaTSwQz26RhARSN
RzCe00qc6QQvSmzCexbRuhp00kR5FCHVtKrCwMKosSJ56PjeDvLZzE4BC19rpmyZPZGD5mK2yS6o
d/ZIetICbrLDRapTGi4/mhbS1jSgZyjgdLBp/KiF61bNBnOc9Sw/TIDNsMlVU3cdEB8t8mjwVLJw
y0NXO9B7wxBmFW6LPh+goBv7qed6SCtYNACLwbUnbYpJl4YdqjMLgmTflOZC/O4wZRVNtwil30ym
Cq+Zr7iLzIXSkyOlfNjZycf//LvqxA51HzN9PJVhIHkBGEPm3RwzXOlNvE8kZy4ZUArGRacCuN1d
lOagE/gzxNWjVHDitJqXLENk01DbOdRARTHJvG7fcZfrGKVqd3Mi+1PcmQ4voD74KgtplVYrZ0jn
QQAlRBtnds2W2jQ+xNYwqT/9sbzEEqtwOm+WVcA6HXbNFQBcgAlZPxwlFVmM3X73bKeLnBxnmbHw
AHGalgH2h5akOtNoaaoWy9ZUF5YO4GOzC7yhlfJnXcc6toYxoJkvQm6KOANxu9MHAlWFQ7LZzryQ
DWejvgri5tm7Jt9etYcmlHZ1bTPFclaqEsRLucZa2wqPPg5bSqS9tVJBlqL0O9/VgQErj7mG4k11
g6Pjxe+uxB+jNMtDkLEoo5EKKgV/5SYxc3AynW823dJ2eNd6ybIJyVkGXXA1tOC3TKzpkKtnu8Yq
OzGDS+0zCiyrk10ypmCJQBomR52lJU7avSwTs3PVg1Ae4YnZbmthlFm8XZrDsOpnKaVoiOUGfbGe
zDqubZUzBN0+cxUurfWr6w7P7Cm3zNHHjzaB8KafDXsbRQs7n8EECtg1Paz9aKeYNMvDQaVWdjNK
i3TjVEBFof6N1s3Dri04MkeyR/zJTtiZwbTmB/j1wtZ/LHMbXSNnlcJIi5ls6yCYMfsB/nLjO6DA
pXiy6s+23thsbbJvGJCEAJjWF4Cy5l5674dDLbV7RJU67vrBT++vpWQzahuLNRFspuAw8v+y4cPs
0fXR/XTjgzdgRKyaOuT9LZMP/GreldSt3WRhsI6abMAYeJwbf53J/ihd6DdhSGTJudBuvkdCB9Zq
b0m8NiH2MPbLwlWrmlMHNASHCywec2GlObd0FhqNHWXissV4bjhU0bpo3j7TUdKIOfe1g1Z+puGN
kKuqewz6TWUzgGYUO0VdpBg22ccOdMuBC24U60G9GuqOi244t8H69LHxAvnR54Zyzyt2nY00uFSq
8htiAjGv0r4a0U43sxYqCOHNPnfB02Q7VLKoMoR+O4ie9VbPNnz9kH+Mp8x6+qAoMm6lQM3mZ5L9
8ND5yEKbefo+zm86ttjW9UyDH2706IOPvNFQrtk4jfFTTkmxUPXrEK+r8stsvkX6MGsK5oiRtHB7
0qnYS6ZEeLOUDI/aR2n/eR7q4i0lTpRjUor/LNTHbSf6xICBeL9Jo7tu7UvsCRhY0V3bayf/CTGU
8qlwcPyLodTwLbRQ6bhs1b+WSSiTQz4ElZAtQjSUOn6U3H5L9i+3iJ9ZBfPRO3MmXPZ5KRsl2/Lz
/Q4Dio8UyKk5JdhFhUsKgUDBmEI98kFwBlrvw+IFqR9uF1L2koE3TFaL4TVWq7hcN6DS/S+nMKrf
KQRSM/iN3HtlnnACUG5p96v5z7ZahuxJHpa5dw/9XdA9+XuUIVlYdP/GI62nkxWPZnN3ELLZmiye
loqLozGDgUde50gKqg06GX0r3mHnPnjggQTr9RAM17bep/4hjI5Bt0qt55ixrZcfDRHmKVe/BXyn
sIPlUdBoYudK8WuP+wqSx7Ay3Z2s0nEvW2ee5GtDO5TuhagZAPj6xy7rhV9J4BxsPmoW+7hbPjCu
zUhai9VrXl8K7NkLlp/jM4rNKe33uTdPUcnUWF7wJjisqroI8q3czSSo/AAFOocjUFeZ97CytW/u
negW5k9fuzTZt6qeo4DO2IhovnUZlCg+c1DRVqM4R5dE76qppxL6oDduyMFGtgpNm588MbNdH33p
2tVV66WjYmPg16vS5sIn5lUUWYkywk6BnVxbj6KJvmvCo/I16Ou0fjn5JS5gNW11vEUKkvucODeG
y6B8qNqNy0IAAkDTxgVXmPjH4Jv3RgBQsqeIglZ+Vs1tCkQIywqGfjEjEsrjErWDeHzlgcVRw5f+
B18dbQ/NF8qSOjwY+kntUhFYynRhbSX0AtFXAP/WkZxpoiZ4EjM19FjrI3+22kLiNakftbrDQheR
NDEj9liDpbOEDHsBfd2aO4gJabGnKya5u+OKGkcPTyWIIyAEqErIbuF1E59aRKqFh+VIt8w6Dbq6
xlydG9Osg3tDZ+3nT3O8KaG5GZxfnxjTw+STO32bFME2NuJb33lYY1LkoQ4TkU3trqSYtGtnIcxF
8VejILNOLfkpp8nLseOfqGE3yuCOuzyXgd8wMg6UfZ12pMiwPKWlhm9THh88yaNG9T97OyZyR8gt
mtbaS8TfwEznaUAXBf/bdIe3GqCJbJHvQxOwAOlL56VRn5loKtWuxd/C5PQgRHYNtMfNrCRNRu6f
ASjRu7OsqUFyQhbulcZnFwPpsDXAGSN6TEOa5lU6Upo2eP1gdxBF1yEtNrLWftWFvUxKrqkKqw6i
eWmwi1vqJ5KDpVj/o0Q4vY/ISHzsV9rfojmJqtFQKV97heERwynXJJeRIiT6t8GeBMZLI29zYjzF
RRvTItRSLi1VssH7iJtullFJjhgq2Jz4xgHMs1GX+YC4ABVlPXfGYOf07cFmdVGNj+yws6JfKaRi
MuG6Fx26JLqVQpsXFgmPrk1v+Wc+p6we7b3F8ysw78IZnAdTSfDMTVg0Y8R4g98np8rSUOJnxrHW
uhMeaJo58hYxGUwSQJYwkDBFqJGeI9hD1c3Oyzq5VwyLbTsBmD6kIyxh77eubyaoWv7ZoIKKs6d4
T/JWZ3rH8Ctv9UnHKDRsDmmA9CkjX2QsqQgtcUHEYwis7wBgvOvgarSYj3IXMvA2JfihMJorMhbq
CsI7Nz6IiyMF3dGW7g5yk7LwNx4c4kjHZjjhd0pom+E1Vg5FqUdU/CjiC5/1hK8PyGmJXMwVq5+o
EpUqqyT48Noe0Dpfyh5h9KcwZA7nuG2La8GrViqAgODstCFjcdRZsH1iIp+rbbwQ9I9nK2WPtvHW
khVQQhe7EClOLnQlDEMbNEdwnbjxaxUsOXOY/FnCZYVVJ362jr3yoPtML+SKOOWz3cqPtgPhR5Qm
wcAQu6WVzDF3TZyDH/WrtN24gGWip+kVcnMUrkx/nDaB4CjxalAoJQWL2RWTypTnrNUF3GXpnMTS
q/Vc/PLwIyDEGn3/Uajqn0a9aMXM+7x8Jn5PAa24IGC2txwzo74IF4S8uvhM5LPjBmwQqWB/MelV
pakv0byY8sIfADjCTIfJLj3agUKgG/Ot6dqbVMtXGNVXWXxxK/Vm5EyTnQTgR/2ICLTiSnkpLGh0
YzIPmYReRjCrTGbxvU0RUbu33ulBJlTsrM5aBj809VZmXe0HFjVRMmNLgQecr7GGSd5pTQFwB0St
BNjEOeiHbXSNsvVsJR/8dyQSePkk0+NHMqrHHCa7y13UZW3vBUwOA5Vj7SVgIa6GTZ4hv8v94L9y
FW/ghMUpyUUOGIxZTGgy7FV4yJpvEhNSGCKls6g8m6iWTy11NjLPMnkhblObHBP9q3XYhxq1B6uE
5aBhoV9zydjeCG5Qu9gQVuUsVa2lzJuqaVycOnEmSKWCrD4gyW/zAaYlmKnqmnhOorQJu6tM8WK4
7bGtQg9OY4ollc6uIi98O2EBacgv56o03LWefkkzpA9H5uJ2Ps5EuKoIhct4k4x8JXMFUvZy0BMF
MHpzgIBYxzbJAFNykElj5QA+ARejiGaZN3UQJNAAsEKA24o6MsJFp8QD3+5vY8qwIVKVrdrn+5IA
3pqsTSvH6Sv2/aPPu7V/RffY2dzjrFqkTJDq+jPlIJE59dFbKt49y2yqdGbo6MtaKuPI+nT0flGD
aLuCEe9+8EoJIygGKD1ibAfr9K9HpxlYxbLLGcra/Wao4ghjmfaaNEip+GhV7pMy2NSJFYCVAFka
K6IvrKqf3BzQEfQQgEgmS8DN0vWwV8vsm6PSuzeaStNTI8EZEiwS7Pfo2GsP3oVZon7ozrEEapMg
oweASH02pgXqj63iTL3surteLPWWxBkqez9zviwNGk4iU7dSO7QxPhLq1jDAqHvr0ft0rQNm76w+
AERzO5aOITpoXUZygC2Ki1mNrnF25l2G/0Unv+nWBrRIepE+ymLasDDbxP9rbYfaVvGrs8sv7qrk
HBFvAGAuTqKzIAKDs+5TYRu1y8uWQjxkJZokh7TI3rSCf9eN33EEBy+FjgEpKAEfNId3EECPyJs5
kZj3KXFrlYBjU3J8lepWAixQxTdWsuiMceP3NrZ2GPkwINZH7TOwaKPyg+YcpOEYZccgO7rDIZf3
arhr6o3E6NRYyOrJhSxooTYjWzZqv29jzAjzbuWaMNBy2K5/dgxnrqZqYqNGM343FsujEaT4+cyy
WIlOeCclDtVHhJ6AQlVgY4FBlCUdeWj3WJmoJhu3umMk2NvrpC3pI0Z84+2FIp01X5o3NWXEeFbI
SiQBJVA2qoGSHtkr6ZrYpLnltdTcjzB3l1XrQI0MP5uaNptD0jcJl4ONtnWFAGHdsd4wp9caA2lu
SWwX+0urDb200bLzY+s2a++sYLcxHhHexH+gQDg+raT+kFbetItJlnqwVOgRwoy1VhZX2DXAkNm7
x0zYpAhykgb19slX7kCS/jiuAwODp4jNWOzIQFfIpr7cPteKOy3UdNHwLF1lWMZAPQG1ghoiQNPO
jdrtBkp/xfgZXFa6sKChjl5yfRt1EYe2PXO7amCa0cZ7i2zbBvrFzJS1Qcpo2oMSnKMeiq+67V2G
JgYdTf+StWVO7CCVuuq1xrpVClMoZSQqHWo5iUq21QX1qD5ACFdow4t1yXeaG6JDyy0vO5gTp9Bl
7wKolsjTJju2kvDE5eh8C80CoxXL2qVytex87EYq6VKq0N2Q18SF+uE/baDuugiWkHh3wSgKShoh
J6rAk8z9wOUWH0OAVsZEgHMp6czEz8yjZmaww7FFM9Vgm6TV8h63u0hniE+lIjXJKgMwSzSJTQ2J
Vp0cBWI2AFNBjdFGvD81X1ZDNNNo0KDGZgpGEnQAVRR+hwZ84XPtznqqWKpZLWSNbloe6xo90F2r
umuYMSCuXPY/eKhUyvSaKjIy5E7dOp407/VyA8quSf6vYo+X3HQWWWPfo6rejH07HSTzN7Hqaxio
bPrAQknNz1ZerXTN2Pi+wOtqNZ0q1bGqRxhleAD4I1j/kOpP5PBV7ZR7ral/6/juqdOkRU0br6Qi
mDhDM6NoVNko0+m7xAFSNR5++ZKbv7iGCkXh3aEeDKFVi1epsslm1KW9gO2qzroEQOwqb5ptSK4+
LNAbux2hnlspKvtaMreGXM5tMoncMNaK9nanTrCjkwuWYdV47dDLO3j2NeOAq/ZjiB5jQslY/UYW
dHCHDDAc61jetHI7i4etyYFS5IMdBDP+0Zgw1C2Tom9T9v38X0YMWmTDU7uFT6VWhNbvf2UzVHLx
mZc6i+T7fBqqxky0ZkWHb1KPHl/bRI276zVCd4gTR59iy++jiymbVZkp36i3NAkpYpvCY44PLnMY
SBxtRG5Eaof1R8siU/RO/+ASXqImFQtt4F3J4cYW0xxGznZBWW1kG1FlqJRBqe7PlXZF7SEabB6J
iCalC6sZfZWv9KsQAW3Cmm4gmNoqAUbmPt4kYf/2VfVrDON1Ir8cjyWSlb2iF5j7Rvwj+pXI8jgH
5cYUBZI8yJ+5rgZYzYJAuf5aa2hxTZBkPftWyn6jZtwX0BSvA5H2mIFLZGDu2EJz3pGrTwCrpCa8
5C0S2kBZtvbSrS4DgsZBVo7o2yCCHnULeSfYo2rltzw2dqLiMTHoaxQXwMfBfxCJXOgOJ8UsTq2u
0FZr/7K93L5l6y6xMbbU2lXWOjs9gW0fQ2LlMy3A+G1Mv5qO2Y3uXdQAnguF2Yh/t16Ryvj0Mr1d
htafTWaTrPIYde7Mu+h0MFUVnd/6b/wsk+hVSRYc5bZ5a630iM2ox4hMwrUhLCYF4KoTpYyqc/86
KMhBPWmEDBgMSDkL41yHXTanU3Ynec5QqMe4lZtQdQoQKJEqzJ5xZRwy1XknPa49lgsxQ5YMZJRG
s/bdtJhR0yaeoAucgwLlomfPtUqaWjVYk4c8CxIKETjLYXcCfI7InfIMuQnJSKd5CZlYjt+qdSso
42hzZ3ZXbQNTvYQd6ndTwlIHW11d35cFr65y0Q/zSYVjxj77vrhWMuNIX9o2+pfRXzlk4lkZD+k/
ms5juXJcCaJfxAh6Altd7538hiGpJRrQe/Lr3+FEvM1M9Ixa0qUBClWZJ/WEmcj43rfjVurVrY6m
77yoFpXLMSFLqPZorwkyQptV5ePAJnh9BAVf/5Txn63SzcijmnEsDr2OTHeiL/1kMy+VoXGO0WLM
TamEfc3Iso107UWivJsT1r95bT8sjuECY5AZmX+VzQx+irZ5qaNFb8NtVQVovQYNpwg2DKV48k11
qFNGEJaXrZz+PVUIohw5vZrm9JNZdciSrB80zVRPuRViKEcIbEQvDamj9TmSFDCiIkYlewsmpRZa
7KKCiUhbdoiJNpdRT/JH3B0V05zIDJ/r0Ni1Rg67JyDBHbuJ5v5TehzPNqlsNMEdJ/ymei3Wcow2
ppU8T2H/4vh5vG7T+GG57sMPg6ORj+ewq7FWVUh1cyMmOgkYQV19ul5cLosEgJpJX9CO0mXd92sn
JDi8d+KPPDpNnQe3u9MfpWGVi8YrZi62lXrroiOjKOtZP5yaWXgFA2q4Th3wDzqtVlRvA40MF+aE
XUv/XoXlvuxDd1ENBcEVo9hW6aehi2LrItCpCbwaCiDRDOMWVjVVe+z1AV1/I9B2foubpQgPThA+
dK04NsGEMCJkBy2TcT1GFsoBQo6aOGvXzBd2lXSrTRF11y6zxNPYyVuXkbSW1LgHSvwl9ZBRu9HE
GbrsEBiT/pB281k74yGSzT2wRL+miLrYWXP0Y21aEhsbZNqvqWnP03ssdoIZGf/Kmr3BaAyLvvYY
1Z7/ov//n/wx53zCfyqafSJ28x+gBMgsRhtv85Y6AXpwCdPX3Bup4+wdozMfnp/QwC/acx7PQ9KO
43rV/AwpJy89QyqsRcRxxmnrQ63Nj7pzUDHz4qCgrLIqh8qZ9odduHeqOHuR4rdzp03Q5ZupLl1i
hJzhacCZZdpfvomkt43fsQhFoNqS7EVDBxvSAhTbzCC4ljS7fNCXfcGPSvtdz9zRQX6S68ghBWyH
iIP9MK5FkpwcH6LF6KxVP45PnePbi6pAptbLa4t8r0xBDLu8FFn/FsYKpI6PRTKkjRRRTma6dgos
87n3IRVYZfbHwr72LE7yskTsVXMwydUXx5xWuXctkOfCTPjhznNajM9iyIelIbBUlCZAgohzZ/7b
V7QM9dDeClee+hp0SOHXNmdUbKJIFlmkLx6hhHwPkxYyR9hUL/bFBI2515Nd4fjX0dR3RkE9VAzl
ObenGrRuiBTVXdgRZ9GcEeK8kFjda5GYjJ9s2NMcV2ql/3aJvpIp1WSrWLkLKsOx/Oi14SOR5Y9m
Ae+a4Exn1OV5zfev8083r09ROebY7fJ/fROt8glwhUS0qeFvdthh44RFaGI85Tvm0hXiapfpZ5Ig
E6zfNWmcpxh64YAyrGAu3xbNUerZc2greJz1UgLOKvigLbrWNN1pJnp5C1qbi343KiSDNUIHEm9r
q8hZunFxrYvu4LruURuMRYaUozHWdlQfxo4tpooFbMaKCUb4bub6rz5+jgX2jp65s9Zty4gX1x+o
P6y1PXBm4hdYNH2+T0WNcEB7kZl/SDwG8z7IjgxbVWrudKtYt3W+qUR7y3tF57x7eEWldvCOLW7t
UFG/OQPhbD3X2GF26xbqq5mit1Rjj2pDOGFBcZus4NHPy0AX1V92xn6kuUe/eI0ni8ZjcPLd+YhO
C4JHI//IvG8ni692D0GZq9JJ49uf6J0P1M+6nItPb1V3yb2oO/Fk6iOzyeRcR9htBH32Tl5cbQie
+qp9NhgJRmq8Ry5IjvYkKneT+vra7nDmuglm1cjgqGPYVx5vryD8d1QQ82J6QPEtnNxvXRAbaGy8
+DOuGgq5jKGB7uOEsUrtokGtLMPmxnOOVjdMN3SzdzwVdk33z7Y4FufxvctTWosBSZ6cidMZmehp
34My107fP2usy9IRq1TgGuJlDAz54/KpfT1/aWW+66JSX0iDBnykA8Mas2vb81IH40eb2D/z9WFX
OqeID1TcU4eVP03e0ohO0dGKaVMGxZXZ9THJ4O8Y2T0cofiF+gb+Ia13L7rpWKjq9NhY/sGV5aaK
YMUVvo8JjVjfhhNgkJi0MbgCokiPOijZWpInqYqbBRYyS/O9mphfePUtLuw/HxWaqeCV14lzS3Wk
PqYTWZRV/tG2xmcH2qtBfwpBWuHrzyIa1KZQn2blc3JLDJQWBPKMHhqMVrsIr90JFVGEVnjTeG3T
iid8/rtx1e+EZVwgPw5O/t6U1ffUY7CRMaOEJhwOikdTyA6On3ivhdxWhYkIIrLea197rhVCLtaY
LAaVKYJLRY9D6cWyCOXKL+UtyPtPS8pnz4YrEdjiak6QaTSDVS9+CfzpPD/JdsV80NCe/MEF9s0q
kcRzh00CtB22XdoYT8MgflVboFEpHB5A1mdn1YroYhfeOU+Cl1Cj5G/H+eJmqD2z/GNIvO+kHPYR
N1e03NCi/xPuwRKY/xPdXWV2etJQHwZOiHGX05iw1479LUNOLc63JnK8lyFmMlM8Ym9ezOjPaW6z
CLgaeeWYi1KNHzJBdZsiKac5eAcqw5xgHhXFH+xpe8MAwS8566JSysm0nk5RJS+tn4NdWwkzv/UN
8j+n55xSFI+oa168wQT81Vn7RpJYQAJ2pNGo9MtyWHSdRY+QZrwLpcTrPgna6EoM09DzxZ9nwd+h
a+9Jjv2oTmqDxohWMg0RFWkAunWO3PkBVCTtZrSgzZpsKvtoUEp2kQSzl8gXG+k1Be1qytgJtAnx
Jy9copcf3PJukUfqlXbJZ2vpu8pGJW/Ya9OZxQPdRQU0nYLhoHndazpSKLAGuWZxpJfpoBXTzegi
pHobgw6lF0lvnnYaGra4wO62YRbAfxnNq2KvimJjNfqSsIMeXkllwF5FRG/aNikdCsJM+Zk65Vsf
lddqRPcTaCXwSxB4bFXZU+Fmm97r15n0UUa6K869kJU4aFZJznlmFSjIKDkaZoN3dgjZkIa/kgU0
C39KUz6ccvySjYFow3gmaxupoLVJRTkbYWn+j9oAFCn13ixJgzBT0W836hezNcg1BFnUrXyz5n0L
OF+zcbNCo53uxvy5YIDgtyYu+mYk+nXY1cjURAZRrradKzpFkxnL1KqLgietFKdYMvpM5mB6y2yX
KAOGQndloPxt4B520cku3eXQaT5FkbiXw4RFWi3UgLOlzmz6fvK3qBj4TQhO4BXXwvmawgapo4Pb
IOAI2nNTQ/RUvQw/e9BPxQhRMfeYKkSM3kn3EU37Sh8tYz78UAEDNhmYX3Zto4nEIleGZ5Nx5VOW
miak/JVnje2mQ/+nGJF243QNAhTl//3ienGWeUmbDl0hqUtxivF4JFnbdbed/ovuZFQMNDUTZUaJ
+cWoI8I8qLoi3q+uLJdabrxVtThOtb7RUmSalb00onrTWGqjFTF5Ic6wHV1zUZjme1d7D2eqOHw5
VJEc24Ls3dIMBKNM9OrJ2jTS3Fny3odM9M1lMEQPN5Y330dH2vAL9PAMpIJjnoDGss2/rPnoQR0w
29nGgKLYkCio+10Vxn/OlH5Eug3BHd+682/SjHVqjd+yEve8b384BSwMHB1JwGsUujSXSvEYjPY6
KhTOftr+5tzCVEs2ljT/BTGzkhwLKCLFn1wOr6GE8lj42ySmiztbOycqbxUl0FS6fTnqy8RwOaga
O1mGq6qlV8nJB5FV/D3pMDHrY1J5+9x0wX9MP0w1XvySMiKpkfvpIeIrBN1NhReD6FDOdgtTMbxK
C/E3NEBgePw4SC85Lh671vmQilfCtzCfH1yTcicHD0HhOenUxZyqyVE2V5qau8d+vh3QyrVzLyV+
BD7dlSbiybHpwHEMbT6EderCZGm6ziJ1iQ4ic4y9HtJIyQoY0XuYKHRmbaj4bTlDx4RuGEwY2/Dc
a/lO5j6cOJRoRveBngc1TSsYbWl7/xbE3GyBKdHM+VDMzwtYjNbczg0WDWRHKHvzN/Row7UsjFYC
ZwhtftOVBF98oWMKsn9MtzZxQ1eX/5Hn0FnNjA4xrZT0txTBQpVkwcBJixGjU8z6BmxaMLjaLTam
pRHXy4n7xHQQXi058sgPLM+GIEtW92QspurdjrdFa24OvFmwCSJM+PANY7x9NFWNUdE9a1d9G++k
+QcU3mIO2zYv/MCg5+v5KJIFW/Swso3mTlVydoP6EGTzztECd0I/SZUwphTs74WOIz7/qcWbMqoF
crbLiFhVw0RZMUePUWPWzFu19CMRFzlcObo/Kf4iJSp9RfspeLNo72sA7WNzHpUP6zSNnvKSicjR
DWgZ8unr+m+K2R1/g+q7kVgGMG3WjUnSGiYAUtYNvoy91M1/qxCfJCLDiBKxZE/26b/Nl91Eo0U/
Z8l229OWi+a8ZL7RfFdaavMMLXzeoYvDt5Tz40s2nwLzp4aGcJq0E63zYDr1znsomLtkjBSAQbRQ
tguzWYm4Z5CtLyxl7uY7Q9GAmye08U41vwG/psKGnKX1sjBqmpCYvDnyjWn9oBD0FUWmrNpHmA7b
PiKSi42FjrForVX8bAVyBeqZjoOs60viTOu8JqZjfnLjCDwM6h1mEr7DcGKcsm30yp1ZDsUIErAd
gFRgPprf2LKtHuY8rnBSnxvoUog2PcxczIot8VAugrJCY3raqbeGIxrAjBzfK/lLWWbhcTQJSzfT
7JHWTH2AeMnwhYbwTrO9TckX5Z72XJXxaTD4sM2rFbX7YAJCV/jvRaYfHAwcng30wxpxc3Iy8jz0
VUWjv1bhPQmSPZP1sw/y3ZXdxg/6z1KorcaNdWv5PTjd3THaTTxRx6m0Wxn1RwbTqQmrnc2Jocrt
P1qamzTb+H2wpx4NSnpxmm7zxinjLTOdXevoj2A+lQ3BQ3BI7EFvjB6NGF7+MpzWpaJ+ywf6muin
kJ7cKqwB5DWxtPaDeDPUrI1rv8w57w94p23kr7am+qd5STcYSTcm0VNkheubSdrHJjPxDU46vBy8
2C2FEpSrIr4OFdl2lol/0cfxYMl9otTBzAmo8WgiyDT5IY8BqTPr+Jidoo6nOsWcP4c5Zc995t7n
bzJZXMeMQhumTs/vM295OmW7tAhjy1qmCDRNSJnFfa5gno56eFZls3eHiUINNIqmW4sCLJRjJt9+
G20TegN5nhE6pMtdW6M0CQt0TjgJKkSlnh9F/32UkSs2SxZs91oOxb4lA6qw62DbvcuQofR8pah2
fsqsevQ+Vmx+g9HGXZ/FH/DXQo9JlI84JoBZlxr4lQP9UXvToyluYoLjLif4ODVLi9LStejGA0ut
P2sNaU5uB6N7sU1WKG5D3kYHqyzXhUAtHVYachy2R601jlOSX1LTWftgFVNaFELW+DgqROhOuQIG
lnuNuZn7pIXeXTWugHBr1FI9p7yo39Qh+6FnM6GDUepN57LpuUUO/Dcq29TLz0maPKDcmlX8XZfR
ysBe6EfVewPW22jghaeWf9ZoqU8hMb3KU/omt50FVWQlMkLLCw6NTly9Doz0imAz5NOOFhopelP5
QVvmZNSsQr15MTixzCV95jEv4ykPC/2DFV8nVsNCQpNN01PtWG+lkd9Gmggy+wgGUpJ8sOZR+xX6
5jUfsHklDLR8kR4xitXqNcgPcUISbpSczZAmN9ZQurTPaJBeC+vX69u91XfGIlRIuekqJ+l4zpEa
m6wndUvHKxDNc8pP8018rCnPTNnC65MtpNsYcGPj/EZTemTaRH8rdTZex+k/GY3FeyzTt76Gbmo0
3qULfZxSj6pJPswwBMhpsL52LxW+1X5sXtq244xETPz8PszeFAnuimQflRQHL62/oh52ha4/1z02
RoO+nuAYVAZlh1K+W3KDE1k9Ox2VX5sKgGSc920TRlRYXd2Yl6SZ9GyR0j7wYD9qjP8XrRUA3jE6
enXoKQvFjRs7HoOwL08Jp+8p4hzTO6uIZr7bFV9VNk+BOlqEeVS8zKAdJPG0CexTxOh9mpxtD/pZ
Ni0DyAl3Tucm32MSXuPQA2+CAJ81Vf+ddRj2PtE6dIUB+0wdMHLhnFfZDLTMZHw1kc433kto5oTs
KJCBIEnNTv44CnlhPRVvcmRhL6edWbBxpI75kSUNTvKJjqavjbCFKAngXormorPT5HHIGBN/AN3J
wAj2xawVb0DRxdZNZhgRM3AsbXrRNf/c6HDEcCdBkQzZo9MeHmCU7P0qPSRd4T4J4gOHKlspj1c7
RTzEISBZCALcWp1RmB0xEn+XHXOPKcJFPmTYnCp05zLpd6rudrH1zywm+sMTtmanwzhkNKteCbal
wKRj5NanGi29YNmPhoxKAphg4nBAa4X4yAvEYrxGTIW2lUahMKqiw+Mr/xIJpr8puGsOSU0jfKgB
bi37jBLguhp9Wwr5JWtn6yB2pGtImrh8YQYLSWm0rjz2f31ZzAkxbI1RCe3HMvCnuQP3AFNall6S
EZmcxGEoJGFQxn2uIbNMbBtLIAwyN45jU1rZMEB879xUiASVSB+61dvzNPFPBSgIPCyMFGJREqGX
Ui/duqv9HP3+3Bastk1TEOtNS+JplCjb4KU65adEfekyRRy14D03wlPXlh+d/hqbnbXwXPnnTQOu
IFQmYliJECRdGI5MK+xrpW18wz9VVgnwmAq6mG+mumHOC/L6zNGOJwD0p99irarz78T/bO05+aIz
XxHT3avC42fmc8pY/RGa5S2Osg3gF6to30NjdpMJCk0D/Wum09NoeFsztrlIImvNwTWxOw2JuFcu
XkJhPQfduCFkWzb2aXS7v8GkcT0BDZuXdKO7VWzKaRJACNM3LVX14EnSewOka2gIvHYZcXT3vfjV
HMHumByH27A+yAI89FTvRn01kD8R8iyFWftnJzUJaLgoUnsfsE81uIJzzlBqCE+2MlhMqLLd6F/H
YWZCJ1u37i6kmvaq+F7SX6PjRMyYkS0ltWS860z/moXDNrEnZlnyr2GW1aD4Nag2Xb3FPUGXIyzL
D1uLl6qiBe6VFPypOtk1IkS9rHIg8vaFrgpvh1YDT6YHNRXjonOcN9HY/0bEFqMFEtJBOMCejSVk
y157y5G+WAEYLU+cU81cZmP2Ukvj3orpJ6+1Fxe2KB6M2ko+I386lRnPL0hpjdO+EqTdFmI5X4v5
3502HkXeId0j/db76lMYPbyyKR5BL3EfIdgL3/N/ndGF+J9c53Ep6qjXTsGx06K1m/2wm63SsFlq
GVbKnziv9r4FpJ4ua9YEj2F6D0H7tgMZNziLAshrZfasEBq6PmNBK4VWVPergS23QFepNcGGZjdo
lZI8JJSDCHKzNrl0HFvHCgZDZG3c2Hk3jJqOVrLsO0CZwq8OHjCWbswWERuAUQffAYVrRqh47X6Y
pgfbrzioEsideo81QDaBtzHsbsVMlaHSsLVdm3RR2ChRSDNWbHOtPqRj9ZfybkZCLMfMWqWaOo3K
vaETvlvOtElw8mloxgXV0ID1u+Z4W3Q6LdSBkBphs424sDn19lp2kiFhesl4pbMqXaPfhGjkaefR
e7hhwpkvFXgM8F5n/havoyvtOaSHdg/z/LUxGs/uiy3Vr1Ao/DPeNl0naZAPyNXUJ9TzwssefUMd
1+J+Nt5UYb0MiUJSbRjXsUM4Y14YbuwMYR8925qQIA0r285PobZPcob+tm2ik2XF1tkwETyvCkSJ
kf6iEv+9E4hQlSJeGOSASos1o5in0tLOjKvXho4z08++5JA/DxohQpP/jBR61/kYJVX4VqeCVLLi
AyHzVQgMLbiqMEp6jXewLWgy2Jr9tth3FrPf1mkvZUcAtQ+bu+tmxgi63NwjAw+FlUZWFXtTjJ++
NdqfhsAuiNp1SUvMoJ8PrJtH97fo24dSxTp0UX5G4MF1v2qXgtGLCslEkpgnOQH3CjuBOV2HwV0x
fQtQO3pLJ2V46eknv+8ePR+tke3aLPJ/fmqtdJqq7EgCVnw0mGBE4ESWTK9zduf5jS8L+ztEHKIg
Yuh29OhL+9sp0bP5/ZxSOg6cFCsOl15Nr0urozdPwAqjoBp4rRq2pIAiEzPlKWfF1NP6ZOC2HKZm
gWgsyDY5usEqOiYs5LKM73Ygb25Y/BqF/WTK/DrD6abmM3ApWPqRUz/pZUrDrSoDuu1dUm8Y5r7p
w4AjAbsP4neyL3kL9lrdSnTi4sAfFrKcPdm1fClyyipOq36k6Mgg6AkofhhM+OvRsjaiKtZD6W+a
xNyZYtjlNcxCDntO0+zGLEAZneVMvM2niap0kua21fx1YGh7T5DybMVs6kRO//lev5wkLxff1hiA
bfYugx+XA0FXOLtRPsQtTx5zVc6+A7crNneZbV0qzyTQg6aKZf8EvUT6VLIaNcdBqmM14phGeJtW
fxory0R73msF+sFh52GomfVmub8d9a9/pygP75Y1UpzUwV8NN67EINPgNNfuPvUt41VcSEpdi8n5
S/xqX2EEpKXMFLynVgsJbC0x2PHuDzoRg6Ig6SJuTrYhr2P/ann1PWdgkOPJrmXP1p/CMIqoN7Jh
wJrQWpu5M9t5n1ElzhXrrkysrYFYc4HDLvK8xVBaACLjrzFDf8Qi26FRz2sFU1eXm8qEntNOK0So
q4nWGnIx+qRzdzEx8mdPwc33vCtP2hHl83Eqk7loOAzesLFZvNIQXrYwTkOPwKuqCzafv4B2AXDl
eZV2UZA39F59lS0ajvZKowaeKBsoCrTwH56yFikHaQUG6wOc9rB07sCbcJ+1KfY3mt6KSiOS6Y5m
Nbp6nqgIHYX3Kgokegn5Ft1zHdtrm1mv9HbKnkBj+s+aaX3ZFcYbLV/6Sb22IXG5WbjIsuBdN16s
IH61ZftjBMC6vH+unUGdcKdqOQn/NagJoTJktiktwQGEaUfi4HvPdJq19NV2eUEDpI0PfUJzJHIP
rL2LkSPKusuneungL26jDOKFyPe54DvkGeRRXUeUStuqbCYWKs/k3BguceD7Ey9KoB1qg/62KzDe
1f2/tpokyX/621ilf6FLjtikvTdRRmt8SnnOSEKqq2FpoelhTYo0nJXuVx18kB8YhTMB+EkY7ntJ
Lrajg5pqnQbIcoi6xyp2Xhi/kmTjNxhxG5fWFM2SqicfT2EsyQcb5QSDkmiKTr1eP3w7DpYdxBRB
lE+Bz88zJvqykcvD4YBg9vAZRQ1AIKeFBZjTSrZ87cFod+XW8Ic98sbqivbRMMyWgy9XGNdAGU9a
0H1OvloUUbXAJzW2LkkL7q2XiK4EO6SG9XaZlXI14gPNOvWsWdoHW+VqUn26RMLCkNZtbqlyTVyt
e8+rbnkILi2CKOhaXwab5yDt/smPLgNWlHnetw4VnJpabByDCXiuE5eFDFoLe8b2HfCAJAWYmTcw
Dawnu8o+y8C/SsvDS/3NKY69KrjOFWLRiO+q+yicFgw8mTGpjcxp1tZBIcBdmpM3Bwg6axaDPzDR
JmTox1SQLHN0BN2aFwDSJKci6RN/I0O4NxHVuNVcHGOtnM+Rg24NTIIz/lOTf0lMKrbEvyIBp+FU
+Oadows+irU9MgDLm0WVM7C13zocrdygXD6X9YBD+Tw6wZqeCX/JzZtVAowrs9+4anUIR45metFt
4Xj3Hmj4Dlb/wYiv7nCkwfkkenYh/ZvJM0FWfjqta8TPqbdvom2Lu7Bn27LxLNhPOBftmU10ba1t
NLAtMOTSfkbjq4A6wICWfV2/J4puERotzHvOKfJJJnkLgy1V8siyCyEEiSvnP1YpDwJXzxnL/6C0
JcpJx8jMKz08c8n6GcazNX7zYNU/GkW5tmDcpn3MyG1581BRiEN9STnViaPLnuiiXf7KupWIsCJ+
GNmXRzye9xy/aOE2Uwf68g25K8jSl+CR/E9ou6BVHdiyNO37Na4VYGMEYNhYVzAdqXX71kEfA83D
g0vATUjI8Lp4153NlHAmf9JjWk7eytN/UTuZ7dWcUWx4Fv4ZHT8pv+c0ZEQG7GLpXAvvyL3S+fCh
fwdmwREuqDaae9WGzWAwEQFsB9el/6AGkP+QWJgUY7q3r50TXHSnHuldHK2pIMIqXTgA5Okv3UwP
RvPCIlEgxobwFD83DS4tVn5tlTR78Bwe5nW6heExJ4FDW3Yvcb8r02OlghVPSAFgvudA+9sCAxLv
nOFYX7TnCJI/Kw9iUOfBktuOJECeYTiESbs2qBC/ISjVOjYnvCMoPWlV7RPnWv168UEQMFseBxv5
I57UL06tifWIWx58oOXb6iU3t5nPj19BK9JAga1DQIxQS0iyjkHToeqDwl+gVelWzdwQFKSrPPYW
Xw81UH5AmxXRreeqI5/+Th/5Rf5q+Npe/BTt0nr85kELBGfCldm+oviACkqaQWtvU9JpEjq+BwcS
z7hGHJDd2jeEwgiL1Xv7bBeXmTJR/ON2ptUjEStm5/M3I/GyvbnqpBcbqLtYnqrqSEwGlH5+Dl0q
06RQeKune9hfyuG1ba9We3EV+kLQ5RoSOOzit8F5S02mB/mxCvcjd5mRi43kd43cpf7G7BY75dMU
/ubjK55S3byL79R88RSG/1UkfhJ36Z5Jeh5vkKrGbNcNJx6Attynl/G7aU8eFhIb3RhlAqXXU3ml
M4sBhQ0oAH8NGPAfLmDKRpoCY71mXe2hatSkHiwMbytunRGgIWPgRbMOICBoFt8jd4Jm8ouCxYsk
wz+g3cafHnuLWoMfsuDNo9cTNnu4Na5/1fIbTPMegy52EC+9BwLv1TkkdiGi7W3vkuzOazCV+A14
03Xn4rPKDcWL4V7N4bdieN2zWVLjYnLRnxTiWMjdJ0+sKF5aeryH4hMpIrOJDU8rWkKaIi0+lS9z
XOmfcc+09YBKxMnWTFCyf9MO1BM5a3gjsmWHCZBcJLQ6k7WCDkTUg+PfLcxme5Yt7A2GOuDaLaLz
MlQoJXZZzMTM5FK+GekRSZ2Tv8C99JdguexhRX5D7JhrbF48KDWTQmmy16G6pRkWL0eN8+NtwPod
c2LbMnblkpNYwkZJdB7PdxNtSs7G1QmwBErpONyUDPcaOg5z+BiCO/tWtDs5bPScEcIm7LGx0+K7
gcPp1IocFhD8/9Jtc214EL+7mmcZ4GC2KMUSG6v2IKYFBiAVi/ya+853+iEAFRDmJWe6/36xZybG
asEvprxTmm9zHhGwySWRsj9jRRgELWjEw+k/9P6LvlgkAO1GNW0hVJL6CMDARDDb/Orhhf8PK8eH
mEIqe7PRaZRTmk78XsDfpgr9HNgu3n71RA+7uTnAs8oTOeP5W+9s2J8ietfc1wifwwofGEqMOc6+
nE84CEVwU493G9VIu8lfScyxr6Mk6WkpsRW5nJFjCa2vKF7yGIv5m4FYYh80j4AQb7B56MkIo8h/
DTTAsJzYjYcrt10Ah1/2hxi2jrGSNrSRw/QLBi8q9mxEhGTSkiQzE/yfa1+08MdnMS+AL5j6inkh
LDbuIjZIbMpYBhykqnjVn4iiHLolbhhyNTfablIzcRICFiR8CNyoRtxN+Dz5+1jbl8Sclmg3/urx
zkfh0kd8lWUtEVJOCZyrf5wxh2esn7ij+i+T+Itk39jHpKH274D8ktK37u+dswKvPBMspfFG7gh2
x3qkiNlTz5av3Fl2CxzQWG4rTJD1GmOP8xr0L7QHkB6ggBn6fZZhocSFRGbYMtzRTALnaCG/tVgF
uJkhOGTRoOsh2FB/Ic6FJ8X7ePwRyFXDLmJrWbPYMQ/kIrZrK7gn7pbRJ6kdUb6nHd2UT5x5z/a7
TgFjvqBN2wzOrvgX8c4yNyXvnamVx4V7gk4EAUOEF5B7XtgQ47OZLqDnnQuNx85YInLhzrHFIIJF
aTThye9awmBamjdzChhJ2Ow4Y7Hl7YKnLm5TuJLgTfxVDil1NWZnHXvcMsYNsyMQg69NSdyb882W
oK4Id9vH0TbAiksBvJrW8j2OVmipyfz6Ie2GbllD8Ag0PrUc31hClLwSSj5NZwaE0YoQCP3L3QQ9
QuKNDVXcmXfiOuDT0Xx6TNXNJTycxJat9k8s2LkhqskdS7G7QYSko5C9zaSskWE7KgJkwfz+pIg1
ZLd180NGX3Vi4hdsWETZcuaYLe/TNlb1od7yjpMvZ2yqDw0+Srcw9zElf3jgavHKpVCuVk2wlUc7
2bTunn4dXMdMoO5jfM4rCVT2BdV2cWLJruhrLiWnSOBcT+JOjI/BYwHwkFoxQm+Ev4+tnJxAUJWA
ISHV63tM20Q2EDGDiWUJM9s6MhtKjnRzTIY4d7QN5ETLdRrsyPZaWaheHyMW9+ON1Sg9ppcHq4OF
YEnfzh38pfXTAKxc+39Gsy05TQHCVlDDdkvEgS4nLyKPzgVUw38RCVE0KqhazVWaHLTvjEx788SX
0kOP9TfR3vlx5U2z3SdGPNyasLiBkYC5l0OsJhNh7tT5jaCWg9XMUD7Bnmb8j6Tzam5VvcLwL2KG
KuBWIKGCumRJvmHsbZveO78+DyczmWSS7OMtI/hY6634EbTwexSdMr51XHLhny/w12g7OshBo2FD
msVDN34j1HnIehafApJr2qN4H9QnLVr5z8VnIJ4Nys/+/A8NLVdx6+ZMcRI9zzIPD2g/PrJt6tnM
w8Ed2BplDWEdRDqTUmj+kNQpHvUlGa3gVQ0mLfpyHSlYgZwAyHj0xtuom5AB5NEFuiP/NqW96r0j
jZisdVuRhovg7zQcmwORd6R9cf6oG/ZuJEzqfqAbKzmqhCERI+nK5vkV4DGT6c42d/qNorqqs3x/
GdVce9K8QzLmoEcPHqeNcFWJ2l0pBrYUzFQUhh9B4nrEWq2LkH8i8hOEfbyl4zY6K6y1jRsDMJnC
YRS38UIDBy0ReP01gJBGDV5Vbn3tJTSQN3I7a1bvifbdGP0+kX+4/3s2gLL5CmTWULjdGjsM0UfA
8LEzhveyOQ7mxyKiLkYlSmEzdBigZVTEqEfZfWpObu2N00RmuKY/3bSDR9QdcPcsqDkhhhlkvyTJ
SuQtVLC7tihZ1tNnsqnTTzmwMZ2KexzG6T86N85UYmBBXBH0Bt1QOPrb09fkx+UjUQEuIxMfLrWF
FvJj6xmW9K/dRTPcijt8GxP/PvftaWd539/i5IEQA7Zunmrottx4wzWAUVf8fxoaqMMf4qeFd/eO
eugwrLM+geOgm+CA/+M8LewReyEt78E/gMYcE0e/nYItzzhizYE8BHXvSSuaitqNPGKBBROiXTFj
Nrc9vEQOA6ag87Z7FjGQHTDuzKCAHFUrcUMUKmCW7CxA4i4DkUQt7owN+vtM+Y3kX4yLBTnVBOsN
u6Y/eNy71CKheS63+BwNtFCa0+fbgv2HtT2/Rrkb+254axq73fNHDT6J+UsZneAyKQjZNb+F/zqJ
ZJinROKzxzx6IaIgXXXOgyBD/UwgwEatncqn/oD5jfQbNOxLP/1tTMKeUDtSTJrJVFJp92CX/Ba/
0Q5zunQTHY2Xt4w+0vzOma5igjD7z5S4s9bmgNLr+7T+SGuXBM7unHKnm4SLdof8V3uWyhqle2Rc
+OUGp3gujFX33Y1oniz5Dl2praR6n19oV5nNEm7i3f3Y7vYYT/zBiQvX0LEDfJsA/0h6oICpZiGF
SnXM5CDLt9SBgcwmN+TEpZ3T3IcHmt+8LWQcgzpjx8IquTTawlnq4Voonxhn6/yKNAiFNMU9KWQB
ic+m0177Q07Kai+tWwb/eFWRfUjgDKZiZeW5JslMGqIcHJGUXXD7q4yX0wBPfiVs73tgzHOlDTT6
0tdsJrQRVFVfNdEllW5I+BM7BOrsiAt7hXStUHfS2iYtn36xYy8mVe+hO8lHpe2r4tbOwVWIjXnp
sp4Lw0cRB6DPJ2k/sBlObLcllfT9Wy2uRVctU6x9DXCBj0FRapekBlS/RklTZ6e6n1mHHsdL7ZLN
SyBntOORJOxUpJ4m8klcPJuwm000W6O2XXHq2MoHUSPLvofHQF5Mk5LZDrtBcYMwo8E03cUozYUJ
1RVDrRBjPGLRJ/+MwZX5utpWpBVKsksaXEqiIhC7eZPHk4wMHhFI3kNFoLnaFvPbWFgPKhZ1l0iZ
ZWMyC8FrLhI8g6TzjAQQ0JJuCq4SuosFxn7cxaWHSt+p2ZfYVRjz0L4k66reMllp6JpLeOLZjRC5
mvHFE2BEcwkfNFyQrInzSgJS+3mjDP/S5svoZEx6x9Kn7FzQliMSJQMi0jCIoWQkK3nLEsrnT+Rb
kUBBxCuhAktTP7Ff0SyDIGKoljptEj1NijBpS5m0RMhkC9KXuGvaIMXPxWdXHngD+F7n5ORDmcwd
vagu0XyrMC2dSZr2qCDkWeSbEA4lQpuSCUwRwotJ34h2g/ePxI6z51ORaGZAZZhzpsrypS9eZTLT
nKaeGdgyQNge5ip+ZkBQENOkgRpEie7jGpiEQyw803qnifvYhz7BPhJnZDMfgbkY+MCGlD7cLhD6
VcCrUuaWTO4GWMyEXz6iFNoy8S7m2CuFftfBHIn7DMXKE6u0ea+zzVzDl32Rs6ujV0jPZrDhj+JA
BYo90yJIGA0tqtRUtdIqQq5rS1/auBq3RmXBU7P3NsoN/wuZQvTjVnvCb0GqE8YglOoWKGL+Ef41
pW3IWzUnHOiYU1mn2pzj+WI3UZ3D1AqFvGt3quKEMke+8GcE77CZT0hGIsLx+2PxCB6UnnjjKjpr
1AH7T/WjTkmd3peFY97BQwLeuv1GnNzSOMRMrAW9c5tQeVT+tnOA1wXMZh/ZhTaDEsBUXrci1lI0
sVht1ylAOWdP4zb/9Heir7uDprvVb1UgukD0adUfPGh9tiPFoPC2ASUvi3u5D4iYjom1WuNyJOKy
hyX98/+4wadHZZwpCmWUqzV9NcGMACOyFesuYbvlzZQO1bXf+q9pNlKuOnzzJHBdqCnr0QXdCU+d
R3bCOIYjEe+J8jSMO2FJ5VOA+Stc5ISEuZvBNQ8Osngoqw/FdzDYG/K9NohqW2tAOYBjyg35D68m
NtKe42IiCngJB8YKlTAIx7tEf1DLUXMcGIxH4OwbTyEeAYeKE6VfurDl5TK9BfKsQAx89lBhP90M
cs/NZTiuSID3fmnPVuh2lyyBhY56DsQ273D8Z7aHpjkxZyhU9QKAxB8ygAMtdfMFmevYppSB+B9T
AtthjgKgU8+N7vYCrDujpvwCMwRYTMOtiQprHt/H/Vw1xpKgfiL+rp/9DPhRuHopYS+UQz2n+ubf
Pe6qYeFmL2FDKn+zoXEYgBHegSGEGiTGSbn5qsW7FHyQ7puTSUfMLrkt7ZothrYdP37qp0K9RkgZ
lIKoQ1uiG60PcfL/kIRlGiuzeiA+oZ+X6lCUkoPFLV38A/XnfwAQKZBpC3by4vWaf6XlcTCIXfvU
pKvisdFuIjbBTqHlum5c/ZSVl9lAL6CzVhHme91nw7gf8hjX0pcX8lwBkPRWLWI2xxV5J8ddi/bq
eFVwKWoh9EyKH1gD4NMQXZCRLcJ41OFp1A12GJRxMdVM6jlMF1anBysCiWeHRAE2TV6RJNak+KH2
ZZLuJUpUUGiVz2Z2ygPY6BT4ydOugYBI4u+Zj2CctEX+DFnBdEPKRAUudqnY2HXZrWYyI5yuF4zw
URlvClD7utIPGVcUP5MjtwPtNPqyL51YO4zwz7GP8qBLrdjUrYwvgqIOBJq834jHukIJ+OoJrTG3
TrQG4ATkMqW1QT5S/9OgNp0RpumaA7znnDFtFVgVzhFTI1Nng1abzRXh9EBEhXIT2jfYP3+rPGsr
ssFKiGZY1HCYVpRuFhsFDZ4PesXLmhwiomFwmW9QN8xcmUEot8UVlQaeAkQ6+PjzwGFVH+WvNryP
BlkwVjttxAJ6iH6V2uXBiIsbEzA4tWbyBhLepnBlaoUWYN1nu4WrldmxOIPLalgmoHlphJiXrxOO
Tn6UMhlPWy3916jk67sL/V1lX4SdISqxiGcujI9OpsJDF/hagBWHbVU82hwUTWeVcAimxt3LO+8K
bkSwJtwDsXYBRq9Q/M67YUV1KP6hZU4ZIm1i6QHUswYaI/Mo2/wAPmOUFSnFIcbfRzZE5wW2MHC1
+MQH1H/qnCaROGDFs/pxO/FF2nxMXA3QAX52AVoS+GYGZLLLanyBCdChMBbO9O6fVWyD4dN/pgGb
evS8OKiIguaEcxJq2/RvXb+aw8gA3giEA+chzZb8Hv4NmuHKVkjxq6gfq/ZQdJdAPSKTp8KWBQ9v
jdYdmkMJRMQhNBOoaOQ4OImAgL4HL7JiEjIWGzlZlajsLvQfgHWPMlAFYhfJEsPTorp102tOzcTm
dQDP5RckqCgC5QwDux3J/icFQdHOJlltGJi5DYp6rROfBGu39G+8xIty2xBPsXAXzZFzE54o1Hd+
/ipERDNr1MsdOHdI0OWaqo7YP9BUQeL6X1AeAA+0n+rQTHdM0vUIMmCPG1LFfmcfjH/leaWXAjAV
nxuvwnTcJPI+oypCean8binmWTwpnbfDLoCRudFp61kp3TMULI7Qpt+oOr2lsAPTpPO0QOFTZsoj
QuiFkvg28Wq0qdkpTQPzU5WHa614QFxlhF9e/XBNd6xMjeqct2PqbI2Btwau1YRroxBOFWSrOUSv
LHZBpq2hdQy6II1W5kFmflRvqfqIPgXygz3KpcUdTSidNbHFl+sBiozIGdwrM2j0N4GE4upkSw23
leJOJ6gu4ZxUn0CRi2ZTq1/KxE2l7vkvns8gRluAzkN/x5JfiA/GOAk3K4VZMpz/dSwuPfx3ulKF
x3hDeVOuGx8xNa8CDra53ymn0+MQ11eR9FNYhe30O5bEcF9FdJHlMvstwj1ixol99ZCEOwNynXAI
GmrnW7t+14isLohSG+lzaP8Rtetm+r32HZluyv66MJclymdAwTVRsSKZJui1lgqXSjqkyHNNLtQr
V1bZeGcLlTn/mrkOwbgo/oro30w8I5ZL02defuj5qQAzxZd7TUD06dEgNrg+LijO5rbg+RB2fHEj
sbJXhGzpk6EPIL+mhc1fCbJbDw/Qm0uSnFR118VuEz2GG6kOYnc3kLAbVKZEp04/lOJOH/f5lyah
HJgbh0l2wFnauMHsOJF/W6pW1JUoQJhtvIIcpWurrX3TUl5lfi5UN6u2I/gsxbO+Y8bronUY9rAQ
MCmQrksC9ZjuefZwLYu2/hZpjv5Cw4xnhzZa4lSX9Qc/j6JWEJyEnBcWCaJbYCAWDanxCE8I5yFC
1cd+R9snJ18LYlrHrDM3QyIKl9j+OT+uMYZNS8ZfLD9qLbQUf1cJf2PJjyUWYbq2TKc+rK5XThte
stBPNZPmoBw17vuQnxOl1cFTJYeHa2zOxODwHCck2JlUz1Ack8MSD0uZbyoZX0NvedR5GOg02l/o
mabbSBz3kkpDC3RUiMKRluHZkRWQ+igYsyKDuODuD8JahuzqaT/ofzG+PgXQFw9OZAL19KOTP7rJ
QVGfgfrMwAuysl2V86qoKNDKtIH896povGjVpCDXAHTwZwbyCN8ONaovNdQ3EcoGTJaEhw0oURBu
qYz1QLJNKG7rmKUnChFRXDIfPtcnkx+2mexD7iMRsJ/lG1pP+fIndzTfVUEEm2Z7FBjKDzU8SfgT
rkJXWP7wo1ET0KewopeYJ3gEzgPCTs2d5ueOlAvAm7eh/oSnygaTG+fKON7zEfXi0fPneZ8tc9pL
OfCCfFqKyUWPqLFn8W76frWBEpQIYgPNIghS8XOAa9LclSWnqCEYa50yTCW2Q1aTxujWIVLqhghV
8dj9idlpSJ2cM0JBQ+OK+k/xNTE/IS1vLjVFJgHraf6e4AhpipBs4TNCBO7Vu5gmkF8fpXn2InQn
WI/iekL2jonug4Sn4mvmCLE2+VuRNnHtAOofMJJhysdTumwFhla2BD6frFp9Q2vo8MfMDkBP8FF0
p9LJ/6MKBCiK0vCSonHhQwt/MjAszr1C2fvDOu4ITj5Ui31p59mp09ZtefLwXnqnsn7FJUm+KH9E
4iTWNZB+lt3iwAn0ejXV/yS+0fbMyjYvzjPkIqwqgP+Gj8urPF7Tn5f/xjHy0FNyFqoNl6FmxfgA
qqGx15AvTbLWwsJqtL8FVyMmpb8x0Catg+GYihtssLCleOhagmh4AtdQMXJ8gNii0gdWaeCr9xHh
JRnChE8peigcJEHzajO7mT508VhiWAB04eN9osnIfhREjwv5Uma2FHMGWeNPQw0ZIUWQ7Zn/1rKU
f/BbHElU5nTl5FcpclecnkYGgRYRjfMKy06oExIcWDG/f35Cv0cDCJe3fvVKsh9hR8mrBkX14HGk
v5D7owUi0MMWuABFfSdueg7pEGZNPdfJ5PAebqIVVe59VFopYxqDgh4eDXZ6fPEDgCPTgVE4DCIK
sljqObLsC1ZUHlAo68tAIQK67nE1okEbr3r+yHjiI+aN5hQcQlNYCt6fyts8Fr85v6gw2PNQlBOb
D0wIxfcYaxGd0ThHj2CECNzoaWX7LtBHdvmDTzaFx3nm9tjqSiR9G3R3VHaQ/sXYT3YI77aLwH8M
6pll+FgIv5KOID76kDA9cMIxHLMi98zxCs9bL5ADI3LnHUjage9VLEMiVImJUtj0AO8FLVDMQmQ+
IvwDTGFsbJbR76h8hQvCa1VmmOwAE2IApAV0lm1R3Cj5FUhVID1adQblTBEOQYfTLvpNyJli1UdF
LtvBma6uHnjKPIA5EOg+QF/EK4mgJX8bv1JEG+hm7bw81P8WmvvEiqthE8wuHaolRo60/wVH8r+1
0C5e6h9hidMatdzik8XSQNQBWOfbLWnR41rSP5BLeCQSzvwX6VynZEeulTtX3BNxYpPkoyAlQknO
2QjRpN35vKZTlHAwyKHnrD6YQf3RJyxnxxYCZY76WwCIlajYwLi4Mvw4apH6Hez6oaRF59XBRJhH
YmwOM7E5yOvo0XNnAcvuGrhbEjTTjcqowmSxODQnA8kQ9MuBTnE31pZdse2aLYkOgr7RzNOclnPH
Wha9DSoqy/U4bf2/giP7ONsytwvzWJcWbVPU7ZRv5TWtScHr/UMjIXM+chdRcZe2bgDK+asy45E9
oj5bleBnnzDB5RDaXedgieaxFj/az3Dn83FvrGodNumW2nFqqxqXXXLZENU2eQc/PxqfBv3q9K6g
Cl5gGc/A+JsHpgJWfSG7mx70qOCtyqQ55qBWAxhqiHCUjdv75VUIPTWgpQHMEzl2WMzRo45Hqu0A
35DL0SyDcJtL+GRuYr9hVvZ6G8YYeI5RNqGNsvsH4JH5oAo4ccHu+t1LvQR4NAL9uxTOrMpJeSD8
RyZOu/2t0i+OHSaEfcFN/zNjVIOFoAaygoIm2s1emJTwsqCWxWkoeNeP9A8fYQnxSKfXp7JVVUcO
qA8LDTtB2ZMrqMneIj7ZyNsNiw3eOpRHbyk8g5TkG/T4TU/Y5XIsnyMHAYuVrx308hN/RlqyFwpL
o2W4I/hUag9xH+EyQijhDO0hq5AvsJHz0q+R22ELqVWKEsBUhS3mYK4kwQNdwOvFkc09DlaKJuiz
ZAMyM3dmCUbfymAtMDA47ESsNz7jjdj8mXdE/Rw6A5o642PBB1b4UT2eJBAi2B+cXvGF86bTXRkR
w0b5oiUSeZ/2KKOCsWXHU9NteerZjCich4fIrMoiMGADyblhkCHg31x18TEbDsnvRAgC2GKLzoKo
iW09kXp4rAhPTm2Dwi6BxxME8xCjL9N82zz18m78m1O3ps3iICl0XZm8gxN8Nh56GuqRL70aWqm3
H8HPBuHHVFgUHM6c/qk+5XAVa/6SWktRv6T6PW7XY/6RNt8Adka2D8VNeg2zXUP6p//BnGpikMhP
BhECvAJDR1NXJZoFC4kd0AbhLAtWeSpCEAI5vhJanIX8X2QwkCsv8VJH6gjryw4VASlx2IzmZQaQ
pp0XWdk/TyLsGUhLr3ZgYugo/pLYJZS9V99J+0rrNUFDvrhNgAhqdYdEvS9b3s1WOLABA2676CpQ
7pJl7dND2K1JQUz7o09ZjM0Sptni3LSd9t+6Z1c3DWgM1MYNros3ogfD38Gf4LReFld9BR6TW56/
iernwGSpja7p3UUFyJ2pDLmbx63hUF9DMg0EPs3nJZvn1GJrJcND8rt1JP/0F75m/5v6RS15A86O
9bHX6r3W79LB1XuUdovq7UnED7uhQeqeKdhaRtnWNmHVDI21Ae6w4H2Cpm0Kz+Wz3gTTCxH6ulY2
Bi+hmG8VNzKiXqKpCJXwVIfSP8Tb8AfHivkZUBXKLJDXZfD2Fp8GaLhnqdhdUU17f0BGcbgWSWmt
zmL5RsrTw5GDTcn74U1eopj9AN3VlH8QB87pfkwRIZRH80LerAedqW/IVTHHz0C4YTWM45N/Y+zv
SZCxu1+ZWNtZf7BBtMaohjh4caFAvbIH+hjn8TG0Kuxu5cVrrlWMSFxI7FonjtUZp91kgFpJp062
AvKPwJHio870xMeneP3tiTZ5X7GKvuoMjxutYvkWwiSqSz2+d98nBeXMWpHPOgG6OUr/PbZavlnj
3PcAMySuOwWm77OK4+aid8fEpss0EBh6iH93msXdTBxcppNxxJueWnV1lqO/Mtn3SK3D/FpAuFbe
m/wMUv18zrvJzsPN8JSp7HZSt/U2ZoBCt+IBR2RmDRtMiz0tGgSo48Ij2hpHPT94Uk9mtY+526k8
iB0eunvY7qGkyNRsL4HmKLSeUZjwrUKB5QQJ0f27VwrMWMcmus6Y7NPBd16suuiOWusvYGf7GdG7
UB1FVVNPCTg8kt/em+KpDa4f7Cbpm1zw0t/qmF8Ah0K3oAlIJwnVIFyU65NCQKYr8CjRX4Ge9iiJ
sVoa3obrZugONFiyUdF/kSshQNDvJOVREhNkGdurdmWKr5BrwrqQuGLTIGDQ5qfsRA4bjgm72arZ
jVxgy5XjxyA56VlMCfHGTsneyHiRrpUdQlM077Utm5vOsKPr4p9cHMZ+r43t0stOHOMZf3eQOb65
TXhssxXyTMxbXyUAUH4VFN7D6I2JQdkkP1JqNTiDtHNfrJUImnGTnIJTikRgqREO8+ttaG6afakw
qvZQEwk9HnrPUVqCVy4pUm2kMrElmd+Vt23T0OKa8vQnk0vUJspPg4hHkhCnT0HbqB9sALcKHvg6
5Gtl+394Pq3W5uK7YHFd5k4yMqV7Ly+/kEWg49VOPiTz2HnnLvnFi+pD7N0MDhKluvqQoyE4Rbt0
KdBArIO0ZDypge1h9UxXaBTSaT9EP0dozES+ENsStLiv91Vz5iHAE2l8RPdE/ujrtXkV63chEXFI
nuSZdk36dutrv9gD6Ldw0It2owMCr04eTN/VoJyXtWXV0ns+LCvswSi/i4+BTOvFUmvQZYr8qoJq
LRbW+AagqWM3FuZA7DFeVyCB/U5/ZM0Ze1XhmhjVWO8JqKicPtpr5GhfPV4zJHxdh92/2OryLe8o
U1/y0fXobjLnJKXDFCkmzvRkrOz4og5S+Q0tnn3VAKUQFqx91bX6yF1gzyeWDH1xzyUKiZg+4G4h
70sXe1oRrUlaA9FhAyHr49VD1oBkByT7OJNvqxet3yNzgr0JXv0jMOgu4Mxa+rqrATvkKwWibyX2
bHUuVgl648QaE67N0ytvkWkv/QZknTLAR6c6Ijdtt23GdWd8AT5ExgrVNlQPC2DJMlevfB2q/9Qf
WweQwc/cABumcuWqW8ZOTG0/tBheO/55O58XqZXpit6eql7YHVSWHH91exIJvPw2FYesXeKVug3t
Dgb2h+VkF/ex+meg18JalTtRt4+kZzkQqetiwfe22b5XPqar8MXyL1JiFWwa8sV3g8DTiRkErmTV
onLvVybAV7qT+F1bbWmIW7SJRsdyzq+cUApNxN+SBomSV65uF1s65bM9AmFubhR/8Xw3LfAXPQjf
D8IrTHYaqxZYexS5jOWtvEE3kfUHyByNMX9+QXoiV4aGB9V4huXNSFbDuqm3TberlV2UfS6wnRsI
e0qQQ2PrjRsNvktGd0ykGw7tGgzwq6ccSHKoRJw7JqxW2mX6lgTpmIvUqp8JWA1Qf4lgNLfxQS2z
4lphLNAZombRCt9S4Bqfi+wXeFuezw2Euzk+E36nnN4VmC6kZS09QDlNfgb90oea73QqLgR5ylhQ
insunNdTu8dOpWqIauHEbtNq+vLgiwlBp+uWXAhIO2yB9FXQVypH9DxuxOQQBH9A7Av9zqZKzwRp
dAP1MNkVhRUETCUQMG+1SKxIxZdra0IdEfrg+qCbwKuzXeMx0nojvML8H5ller9nnEcGl62IhhYE
GvTovtsSiZbSsrNiTPWNVduvSl66WKFh1UPuuLJ6SCGm3lUawG23aIvh9sUt3Yxh+KJLruwPKMjX
s8OQ4hG//m35iMw8A7wytqMDEbSsEHryyMRb3OXER9rSi+gB9TLYRL4XmmOmazVbFcgeQIn+/JK6
oPbbKI/NNviR1B9MkJyqCIDrykXkiOqk01Ftw3zkb78A6dwN1XZ45a2bF2eE15LyK4zr+BinzDBn
/Q7id8klSjYh/jbqH39PEKyUf8ajf3qIL6nExoywR812CpXPhVO1jq5YXIUF5wKmq/Vh4ahUBx09
+KhQvFTIqSK7IkVdkZ80Ii7pLSKzXmZnxRYz9HfILdG801WwYDQLbYXDhf5UagPZ7igd0084elvq
TUBON1N7gBcV/hv4m25/8fIdEFJ6m3zac0hPWHfxFupfEg/Nl/m38Bwhc4oB6IScNu0266QXO+TY
DMk+eoh6r/fOBBdXkwJVk1WO0xvAA+zadCTuSVG2h8+YVG7onh3cHTHviB8yYJ6rwVPWOj5us8qt
mbtpCkGtXNlUr6s/GXM178xRupXcPxsdrQlIte4Eyq739wEqCHWfTLsETqmxA2K7utXQXZL2AI0K
NYtmYnSJxFLRw8niFdSksqSHSXBnfcmnZxtiOluVa6rNuWLiSyTxuoTmtPFXluk6jNf+bUFEqYjj
Ej7FtGV9DUtbIvvBoFOsavilHIWyL5kWx0dE8M0N1Zu/QaZBT+oYbajvy5WLd+Eg4GkuAZt0AXZ9
2mCFHNDGhCf5OJ29I6DMYLiAsBKUvVfu+ApQf8SLn5oMortuUCszfOn00HuPUKGnQ3UxoZjY15h0
kNcuTVs69DC3BHEIq4V4JpWkcnjS8p+u/KjmsPlq/V7VXNMRfi95hvFDB69EIOmtWzQGRONY+k51
v1rxX4PZh5/7ufjPN0L0Cre7G41OtMOmQtlmEjvJoyfjaAbaZ/3bHC85gvnSGnHV3xTzsmpq7448
AgreyFrWZw0IZFvK2M5hffC/OOtaUO2tEViqo/2TCKXYILiY/mG/E6/jlQANYsEJdnuGkOZv/8SN
E1Hcnu4x+bs6Bcfv4U36+SX8m/4B0eTMH/OwbzUvhIjrGqW8ceQbwKwLaPzHB8KkhQ/boZjFuzSu
5pp71SKblUcN/CdBrVmvlRfoGGhqX5z9/UB6NEGMBBWorsK0+UUpGUo/DEfLnvTeJcxuU9nKSz9J
N++ToQW6AEkI84x4zn46ecm/IE76D3R1kxWds7NBoA/RXvcQ9+rMV4b12vfXpBIrITiWlV4KwWpY
ycC/KTpV7eEZwzOh797CYAczf6Yh6Jz/3ep/FBYuMLK3ATIMhEsCGvLYlfoaaBW1GLrye4TdFMFk
vtQPxYoKxhNxGE1AUJg1HqPQpoXGiq/xAnhjOTs3lyUwqUEXDcRG9MPAi950QRyzb2l0D/KuefS5
NX0bb/FNIyV79hGcpT3PdWZL/5LRLM07O76H98IKDskhu0gXRH1MNE77kxzHfzUcJ8DJJ6Ew3IF4
kEl4JiVRcw1ywlU0ScRuUn1uXuEw6ju86w8IYf1DJ89SP/Y8Ey7xPBAdq+mjmUsLtcwS6WN7l1tq
gEtsI5AjM3JUoEX8RMHETYtIAoqfxWaO/l0WiV2ay9TVRzDmZfoDsisdRnIa56xDS/ijUwMPGQ8q
7w8+2SxdHMcdGpoFoOUzykj+sWtOMKjzmEabTTws04eCtAfxPJoHNBcMGi+J/AWgYbIF/7FjFCdi
HILFyiCiGiPRNc4R8HMK0LVmSxVhfSvtBsiOh2Qm1khtZmfVqdIFY7d8k/h5iA2UMcTaLcnVtF7c
Y2Qu9Vfh6c8N1TbovmyitVvzWkCFWiw2BjIa/qYvGuvlNyndQuSOIvznuoRpTdZ9SDqLJZUrLjZZ
m5kMcQpPYmUSb1+Co21KEERyI+cHNK9gM3ckcnFFbghXEdp2MAN42Ky2XeukeKwTqyxW/PUIqhYH
Zh692kwGWlzW+23ZXn1pG4z7WbAkHEBcyJRFVN5Nx3Q6Qc1RsDAEVyYVRNYSoT0uaKb+ZhSs1np+
nggR58/IdlWvByomhVWPwJ7Lu5AwRm07Rrp0LRGIk2xCBgj2OTwg0MIALM1a0/datqr9fcpJwWnm
zaww7jtUXEgXzH4lNlsspx2DBCaH2PJpuMXZMsMXWHUTSKxt5R0AGQVeYLJTBU6i2GClhemYqD++
5n63cU1M0RKBdp7NN5SezocmsvJZ0gJ+DLhdr3S+996OstVobCXJgQkLWTZCGu+5jktucslqjTcy
Nf4mm7QSeboi6dnov8pXUHDclG4hnbjdE5vSRT4qPzUFDYrPEVCYS3ACM5sYrkSGE4vbTuTprQ5P
sgFWuQdPsq7JuV46C/aD4Y2wO8GxEG+ZJTCxoyqf6H2Acc3LJ/NeyNkE6ZcvPv8Q82ufBgEdCXbT
1FLwpKjyA9ED73olvZbfEfIom8FvMCSk//RaPQB1hOZk0i3OemsnmRvRzKI8KLkklaHVEKGihMdF
h3feSbuPhfTQfoQf38MDmn8HeD40gnKFl4wTEp8B78w9ucVR/sC9QW4hCW6++Mg1+i+Bc0Mr/kzM
dWmshNrqD7X3EoytubiG/quZngJdpa5HBxyer1nkeDWFU55uWDYI5E3CFbD9FH92fHWNVB71BUrR
9AfNGtM5sbvoCn1Sg0gC3folv0gDeg/u02AEHliuaJolhojuporMybG+whlI1bbk9bo24AMB1Qmr
DmxKDE2DA+IRfpkIo/HYxDf9VEf8lPTXxGDB/QXhD7cn5kQY/EHPBJVDhwy7J0dETH7H8uXRN7Eq
OSVDrKvTqwM3r3wO6BnnM6mZEa4UM90ZlkVyn8wn2rAI6gX4kg2d3iPtVc/CFc7QzBZYCO3kVqrH
RYO/lAxmFXBBxWD7iCh8wDi5lzHG4APwOA0Ee2oHQKObzOpLbVQCvQNRuBfGZ/aDvCBPeLMob18E
8MgZLCTSdYqzXkIw8VqkOHTaIJFStGvPBsRn5w3ivZvkUJxq3BPGCkMzf5PRb+nHw+/+ZcD/kJkT
HBgG8D51tmYupRem7SMKF0IR5zgB9Cwk3do62f8TFmoKAWd4HoBQPhfGRidGzTsl5V3J3h6CZGgI
3s2SLpBe70J3hzlHcc1+tkLwXGfnbLvQUAtyBit/RGNwcMkIh1mVCdEXz0wegXpVCOJtNzzC5lcB
ThGhgcgP+BD15hDyKAmKdMDp3mFZKQFytXAP20VZrpQ/UAz8YJkWIopkbVPek1+4nIa7DCHfejKt
UsfeuLAmpt/gjXQxsyBW6KoV9yBazCKzvaliUHaC8o7fQlBsBR6yX2pbnavGBED7Dy+Qk5DeoKKZ
ExeTa2gfHm9U1YY0BOZOeBdAXmKLwsytNlf0ipK/2RSLc0Th7wLtFyrSC52enbzTpbvJHFZSYrse
iOtEtnydPXhAq0pNUuBFq8jVQl49RihOL+rsqhi2BAX5bqA7i1+iS7xLxHASZSdKtct8j5FKxHol
wzktdcYT8ehvaqTe85bNu1AHTVAIPAo/kugsQmDMS8O3p2ypn66JViuC30r4H0nnsdw6dkXRL0IV
cpiSCARzkBg0QUl8EnImEr/eC+2BXe5ydz+JBO49Ye+1r4Z6mWh1Pwek4riXvlQy05bQfnxCH/oV
G5aGXdesojpkW1KyoW5gBi/4Vw86NggESeQoWfF1nuqLRKP7rNH6zst8ZDWIIOvwRNS0juzzRQK0
DOXxDOwf9NxHMYszYDWw66VURaSIWk3SPkzWU08C0Kq9yYNlLUsiPt7PvLgbnMXkl1v+m4cSWUIp
nwO8NAnKWToVGHoT0HMguP6krZA2txrNsW9WJ7BoE6I8Eo8hwnabd/4Mdb8aH5ibrcG2cHS+Ln36
W1bD7BUdFFuo/yRESEZhaxl6FadvkdtgNHWbfB1mxFqgO8NmDpeUAV35bAg8TbaCCC1PRJEs8D/X
Yn966bRVQEK+t2NyI8oSgB3BOblDv1Mx5F280nUnuBKJlsP2HZKvsyT4oje45thJYePRjjmK9ETY
1ITc3FNeujLEkO6Xozu2e0H2G6eswc8icFyU20mgYmCw4DM6aH8kdc8AAqPNiAFhov7AxYbJYVq8
09ULnKYv2HBY6vSDLxgfnvyTFWtEeCWxL0HkDhmSHRamdk+6xLdFLmvO00ksJZ4/FZ9isX0jB8SK
dNHljzJfswgutoobCE6drhUcAJzwBVXRnr3GtwZb8FXfK4UoBK9IP3XsiqJfAejCgizRQzPqH22A
AXhfC0j7D0YXAmixeF7DFh8ImQJGPTikPsST+Vcxxd3m3/KZsGOMtgLgLLRF4LGSrze5OOLvqMzW
UoBnRvhEpo3Qjo9H4g3RhF/0qrX4A6wJdVPXbtIM9VHP34wovYjkXY5OZlbRkLjqDCMDSlxOUQES
G6eZkO3z2oSRb7OUzNxYOhqnQf4nI+jawjJ5BQgdGXtumZeL/wqWSflmer51bknUZ3/DJVeus/AN
xkDpZBWrt8+m3zZ7RtjR2+dpUsFxaCuBX0lEORb9WLLbo/Cr+oNlbRlJ8KLYJpbUPx47pKqoIZH4
lQsK9WHkoV4y/W5bmk3cRkzlF+j7Wqc0fIoQ7DQY29CjUF4RAfLO1x06EaaU78glpDhawbfAbndD
k9Bnz/oYkdKkXpVrFR7y1mua4zdXbg8OSzxNrmotgnv0ftQB3xFDvk/OUwdFhLZWXz6jAp5CCVGK
zG+FzUewa84kll1mxeTMGS2OxluUPc1uo5P7fbBsfovadOsV5CG8GTJuT1Q6Npg7dG4IsZMVyKul
wBIBKwC7RQCA7Udf7/C99OAl1gDpoIsMS5lBiCb/w1RAHDQ3VffAFa79m3eq8KiGT66ZelZ0MCzT
Nb5nuuOjkLl6x3KWvSOMh1N8xRJ9beU1kn6T6RD1gdOhQH4VxSbFeZMJrE5tseIFSX8l/30kvqzO
qfJ5Zci5IV146vZMa9HsMMQlfOLrGtQboz81CGol+BgMdBZGdWbaqHfuH29PKhwR+mnTEesuIw9e
qa6+zP9dXZSOK+Js/ENLy+IOkkigfM5hc+As1HBbnXg6OMzf9cpC2YHeexAhRXlv/CUOC6OakDUO
BoFtIm3KrNjZ86isiUvEWuCoyH1XGUva3KkHzDF33A7oEhmrvhJiP23tqcrrsT7FwV7Sfl/dWsGQ
Tm5T7nTiOr/W56yCArwcZJphLzIPoYhR+d98cvQpM5zANv7J5bpiL57+mIheUkSEWu+r5D2ydel3
wBGZzLOdDJxA+pnCbaJulOwG37hFpnaSsw9ipthMUx74oLURjLJInC6smuTXB+OniTdU1VbvX6zM
KMVvhu5CW3ntYQAavz1LF1k/THMVCxk4IOd0+sy4WIuLSYOo/yNxmltlGMBdlJsh+Mbr8KxJv0Mk
g+r5MN2TbxHLzL+8XrcHWuarPLmoYbO1WK0ktM7QdjdvdHLRNjdyJguraPpovlADs2p0XuiQ2TNo
2Q+wBNSQaBB00+1HTrWDEv9Tp2d0ooN5p/+yGswcVxkxZo6A/UB2s/EkdfZMavl4j7uSC1j40dkV
NS5hrdBLxFXJ3JoBK3Xtslm3Ww37Kp3VpdDQLS3N+lS7+QVOW6Qf80PCRL1bYrVk9UzKKoKVRXjg
8h82Fr/iL5UMUzy+K9owppKBifkD9CyIJa86I8OASpC0hxC6HcwgBnlRfg3YJu+TT67snqk7kwDE
1g2SGPYgcISvVKsOWpAO2+DSepOifDFCj/su0UjBQxFVH0JGnDSr8lq4aE80Sx16AU9n1IOyR82Q
wp6NQ3gN1Z3VrDryM9YAQEgYwon7bVhriy1m+9Nhfo8cFLtjvRNA5L+Fr5xXR+MZGZ4VgiGLA50/
VLUVlCMo6h4o3+e0BFd0lGCnvF1mhdt22OrNtr/jjm+R055mOakryQwq+q3ebgU67av2LGzMAJgS
cJZQgkVHWiLeBM4oYe4Kmae6DHmIsSKQ6H1rsX3n8FDthI+I1QSbU6TWXGhuuKbrN+28X/G88O3O
+FZSmmwDjgmfT43TcmS5K6r38O9FJ1czOrkigaKDgq+ETbO0m8KXVfuVsQTeJaqvyxe992kBKq8g
0Mc6vAJIOy4GePJSFay8RCd9G4S7LaZ9GC4ZfSQLFmm2/s1IDbkIUhesY5LbLrrz29f4taFPsPP4
+2JdIzwpi4OTcQh2MUzqP3mNlIT/KM/iOO35jbNLcsk/2Y3MehACbJb5b/xp7NEvb5MffTs8pRN5
jOOJ39vR/+prtVWewRf/LsJaDgWF5F4+15v6Jnx0s0gh2uE5uo2YUdy3sDB8w9eO78dsvgUvwD/B
sUz+x4KhTLBL//SvefrBcbnU/lHVc0O5Om6TP/OUbKkr+PgwNYolAcz+QAgRK2bunVV6r+wmAuRw
wMeJ2pWVL/U1E099/2IrlDILZGtSLaZsZ9dsUnlL6CaqL+Q7hCSVLl5ahFAElmF6mzWza/4P/B2G
H47b3FzLBRUvOz0ZQsS2y+COVa5IfJm1ktZx5Gj5P/PFrtTwWZkryc5i056HnNNLjKSLajrAIxgv
CannndfJNuxOizWIfth8DhuqWz3DjDdPniBMmJMv77ARmHwI0prJbD4TUEC02UADUJG/+I3XwRd5
xcQtVDwjTLJ9Eusyzc7GRw3W9tuAs8qEzmZt30ChzJyG8R76zvc90E/RBMKBdJzqHFurNnAH0jRi
FFpLPka//0xv1f3KN1kYqzvdEnXzCQ17rPqWre4xrh3C+pz8Q26emCFrLST0HuajgX6wPxGsVKZ3
iDd44WdhJxbJ6Hf2tUSq6JT9/gVjopN/OHsm9SANj2ED9KdTfY7IiqPJ13QC8ri90E/y6cu9m+mk
dS0zKobZUQICTRz+gSI0gwdfYz7xPAebBuuLDiIMFVzwaCLFoWdkVhK70VdTbcv8xC93SvkViTKj
fonab9yA5K+lujdpfo0Wc5iZFCXH/m3C74lwrXS0Q6JcTTrn/PwfLcpmCKX5ryfLXN5lRkixx5KG
vYQh4gYUf94aFloqy5pxlDxexxShZUgxDF2qWZcPOhDzriwLh5t5lm7itwuaW4QyE31HxbXwwAOk
TR+QAHJeHxk6w7uGpsUGRsTzjROZZWuDv1Q/vJS7lfpVfyZT9AY8J6aD2vFCSI8Qg9lwA+2MRM/g
I3ynzwC5/DYFKbmoj/Q9q2hbPEX2x4lNkcE/Dk8Mm125mJbWSuhmHNOM8ljY/4xHF8OcIFTJL8Ge
2DItK8phW2RJEWs7hegugPL6+wdX/ixDPfLsvsY9eqRZH3cNUwKCv1G9oUl6pNSKyZp/CbwUZOsD
mnw4uQOneHZa/SHXgo3DKLHFaRvcsDaxoxR+u5hY5McbGxFVyPg7JG6KJcbjKSYIEz8N+QbN2jom
yG75jIfALngf24u4oUThF4+zQzf+Gf6s61ZnUsOjeX0N0++YNvaL5DnRFd/PzEMVnEFbTUGAS/RQ
QG+JDoYFF/0GTrSm6aU50AR+/paA7WEf6DucWPq5iI+8lJmXH9TpOrUblc0Q9izm9jx1g6/+5Dbr
BLOy5Q20I+2AZ655r40BptaqsRTe/XV0OoH0iJQNjZmKR55bOrhKKPaDs2UwR5k/5nVd+OjmePek
8psfRgHrVTvvBrZ850Wyus5dEZnGxDWVoLAC/ig/EV0AtC/ZlvCQWj2rELJyqC5c7OOcU7goGGWy
ugnpTmwOYys+MnzkBQQIJ2/55QtPoin6RRLGs1r86uKHGhwlCfAx1z58d9zJHJRjvNeZ6KwmD7Ip
KshFdgCItQxp86hm5UvASkPzmE240TG7d5sOwCAa9kvPxMlprzjuVsEeTqxjLbiCV8qlLTEnsXPA
bHiQ1p/Fp7oH16Dns0mtfFaQNmz1H9kyjGMe3bAwnEf1reJkWOEbFVcYnOFDQA60ebp5FCswGOUR
VSzWM+IzYddsa/dS54s50sxNkCl95Ru8cYMTJWuVReWGJxKlGwpx8AdL/acz1x1BoOkmdSleeSgY
A1p+HW0KXo+C6Zl2MOs1D2uqHWT0bIkncBWz3jSIfxn3oWwh8PpWKtyZ2xbUUsYgyu8sz/BQWVlU
M0lul1zidNCs8hYEBvMJIbEVo/krg/T/rF/+EM0DQTrVg6FvJv5iUP8JHJ7Z9EUiQX43lpS60qxz
wk+zYxZoSm68BBILVua9DA1ffbYfk7y0hpXM3dV4SuQP/0KSLwKYVmdTh69z7pBcmY0fM6ZD21Pt
SL2XXdGOmNkRmMShuWw++VD5csqHAaphEb/sxDrOdFj2zrzLyUXhwGFsUnrsF4x1zrKpOozmMtWf
hMMytPGsCUDFkk6Xbe3rg2So91IHyEVhtBT2RAAq3qOumYIop5SW9NoXxxoUgJHQ+pHoyhSQ/tKR
k3P1djDIdel5vMr36BavKU7Q10Fb6RYNquFl/mmy7MKijUPmA1EWFbWL+Ksm3oB2cNwk5gUZyiuz
2az68iYkg9SO9XWHvOKLwf77z9JoKbAE4lR/oDIPfPlhLYVf8YkIgUUIbnkT8tZS1p2EeyLekw9C
qNpAgQGkw0LCP2/v6pAoVIIFbkSrpBtGHzwZpApgCqZjxuDWoYD/SH5k4VzlO3MWiqnyBtjZji28
TurSWrwnV3E65kJvdzG6lR3F/cSHQCxS6wRAf4BILjAC7jtp0V2KffBsw29h8qHZvFDI2sqteDAr
5PptN3TeY+MAecrc17Sp0cpXG8vy9Wwtf2YYu8/Nh8GD0AYXxURoE1NcLTS2QsGxfQQH1TWjn2g1
jReaURp2VHEfSPHEibCY8vR2qg156SXNdYA66b17kWcg0sxJxfHFk5vvGqbtwT0Jv2LKSPZ7xSGj
5GONQDmObHTRABD87jwWyXhUQwx8mGuciqbqtdeP1Y1GFUqW/J0hOEid8gxEHr3l4dVSh1sbyD/m
FR2JQ0iDzZ6bOIvIT776XYdT0p2hObAebvCG5+AQpjzUMr2LHN/KmK3Z2HFSNBn0kExstuHfRFK5
9Qshn74kIhGFQRneVD4IF4uYx5eZnapLci9mwFhMw4YAGuO6ubAsOxHP1P/xTjOZKpDPBsiHW95C
zu8O0woPr0lMjI9hkh8PBEbqpyvec8P4bsY1xQN+RWszPolZC7gusMKVfun9sklC1ukGVCob9nhI
VJ6QZi1tK45OzOeskytEPRHWjl073dxNsAIvnfKWfVrsLxqnyNyQHx+1ReIFoodrA+lRsi4VO0Wk
GdzjRycvZ6op6asKY0JA6sYqMX4hyJDYs5D/YQgBSrpTdkx74LeUbPbmhAeUiKBB3f4DuaDogSwx
HO3cnmn9Vbc+595w1BjhAJKi2sV8vhOujUJFyAZh09xwh5ECbPH14mJ45AnTbDpoMAXCqRmZEuwE
zBh8RUzv9vLBQ58+lbhK6XuRbeb+gM8TkXDpIrGdRRCI4xbM7jzKG2UVxB96+FCHf0if2ZLBQFNP
OEF5WmgmZ25aiC7ewVCK/YFuesJg1v5o7fnFjqB0jD1UNkwukF8lp+g240pzBj6STb1NiFY6t7/D
PuGz21TAahfCjjczp9gLfHJEtgnLbnTFGXYUjXnyrkWtNaII28J+HdfaLSRij7PqMfy9L3CTOQi9
YbZSZrMDmggQiD77lAEkqq6PH2WfMbAkNpjbE40p5fV0zqVv1mb0wMxbz/kXYU+lpNCEONElG/8N
+TkDeMgmWXZDFl4v/dBIy99qNf1DBiR5HlphrlJg3ztUXuy+WXu3Xu3AKffHxWRc8y9lxvPJXyEr
o4BqEB9H9xf8lmzvi3uDTRBqq/kJ5KPaQi15Rh7uRIQBuOiYGyApGHcsrt/ZnjObnYL0oEHHjfOC
t28XOtAYqhx6rBahxz8hPjAw2pWfmYuTQrWcecBu7qqXPQPnfSU99hEO6vFAk8rTZklww3xCYqVy
C9EQ0jPpdfKKWmZXGx7ye5y5h8i/5vtOXXfIe5ejnT2NdvmBPSmAlonx1IF8FDCK+Yx41Qthloos
5WGLoAZQFixYVoHGCqwcuyHCYaBx2mzueQCLz+BfwkJe2cefyU/fHt8eQauzwkRa1xLQDkS6DmD3
GexVERjHxsfhvCBX2Slf9N6cdGK8fErrY8okoEOsQvS1EK8g6dQ/0IUYJLMymfRPpNWcrguUySne
2k2t7EN07ed0V1SOenybbjo4AMklHh0L612Tl2i4fQWERX0dxZXsNiYtyoHkpTB1XwZexVHli4F1
yFkASO8+yM8WFVhiEaPIaU8k+6O0NSWzc+OvKWhWrika/La1I+0hyV7AAEY6ps0HYWyzwCl5fyah
qzCxeeaTm1xb1J5bigHkvM1J3k7VPcKVbLrC26vm5BUQT5Z1b2NbcoCy1X5zFWfM0bIXYMbzwOgh
QE+Tt0tbWv030to0/KmIQibbpgbJukfyLMQEU58GCkfuDeieOAfgG+ae2jpVvKtbH1w5vOriNNm6
+k/VnKjasxfH9/WZ/GJRwlBD2Mrgvb7QoUdIWGd0ZHCjbRkrWCd0iAvONQji4xpFfLdFhChTBl80
JlkF7SotVb3XqSt5Lwwc02jlX4bNHR6H9viLFwV0dn2u6zWCrRQ5PHsDnfsddoI/Ml2hYWBb2rPD
nUXDkBwhKDaa+0b/hrzBWFULVC0x+s2lLtrNOnKwxuqYz/gp2Zogr9rgzHhFqz68Dd1R3CCIH08Y
2JKdLGy6/FRXfqbdXtMpTg95DfKajKj3DDv+YBg6hveIXnKsr7BaFASxTyokjKQaBqe5hkg/9oAd
PCTUcucz7me5IbB5DiH2ZXvU1FjwCDTSKTLYi+Pa5qu3lkUEPDxd5i2Y1vwkTB4dKFeHQ1APO6P2
I1AwJvwyjGRRVzXH8YpGkKrzo6dEGy6Z8sFlCrptGferfiNeKPDWdMsRhod+i+Rq3BFYFa1RhH83
4lf48mfX+Nw1MGx9y641YtS2g6XAHuEz5ri9hW4OO8zHdMMQFGZBjW7cZpu57Cy4VXaCHol+Hsfa
bPCkxo7+Yu670ZVeT16Di0RF08xqpUvC6qdQeiAh2FQYmNHhEHhkLbXixlwbXd1FQPueQ0IYzl3g
Rf1PhkKYMaocQ24kNgjhb7FvmA4bICA8AYWp4MbCGkZDMvn8GLwNhQB5aiMq0KXAy9h9+1nIvmEA
pjrQz/bCRVaRnVPbf6XuAGz746VDQ014PajqXA0EiP02vLe+JfSx9dPCa61tvrZuPew/e+DgI8r5
FDRby1g1ZJra7OKH5qqh0knr37fIVVcfuhZpOgWtvE0RaBXKOdFXNHJigtxc9atfLKV67eXc/Srp
mLBQoazw+cN80BLvjafJJfDVRU/jmRWQNEiiWBDjY4dnHIvaXxPbSbqlea3GjQiZFmt0bVt+OhyR
kEGQed1reV22z45xoPwIe5gysc0naHawviCuW4tEvJvjdsUUCYUyKUbHgUu2CqG6UbP78Mca0CSp
W/wfJUsWFIMaX5hxF/BZpk11R1GPmbJ538kHXFoP3ufwglaYmQB6LlggRkUaKNpmvGOzK2rcSgWc
IrfQt9gNMbDh5aLf0m0yGSbAkzKn871Izxg2UXt1r3Nv+sXbzbj2GZ8IyATb5fiTc8wwI0itzMcj
Ejfs3QSWudmqQxOhccbI1b/A43KSZS/GasTWxtm9ykc1zcvPN7JQdGHT0jA9aUZwkI92xpqeI4hl
c4oGuocIuHgbKwPirVpeX7NukWMIrCWAYjgm7R59HSKXXTDeRcR51A3yzyt+5AOYKXUpaf5wxrNa
vfwsxtDMQiftfvCGyulKRG2V19cS/VqrYZtL2AF+p+hq43MmAdBjZvjxph4OlTXiF3KTmVXAqULw
na5YJ9WYPYGR1DsGr538mPI/iZlZwoAXKpvZysui9knpJd7ooc71L45dEPQXTMBGQSwgGkOqdpPS
InkVvB47dAdDfNMkW2HnUD6JkljiHUBd3bh8ayV6hCcATKwD9c0UvwXZ9OtZucG2pVa9mfHEBiSo
MNHgLuJhoTRuAjihKTUIfw22AnPC69DPDidqHJgsInXW+EIfw/EzR/C99tjJFbq5CJmmESreP3nf
jF7Tn8aHSdLQADIrOUVmsRyVG/CsVwkgrLoROVX1FzyXuA44otE5aBCP6aUMeCxo1EfkbAHKOpxh
/NEeIN+BFTCDxNy6sFbHZKn+YjhOdwSIWK6kETtfO1F+74TfjJ0FnQ3V10Nhs48Fmn/FwPjVRHL9
XSNw+Yx13ri/ETa6xCeOIEu9WkPk5Hy31uQaNDyDUtgx37E0j7g71PGQQqh37vFsXmQ+nQOlN31D
I1UP1emQkRe9EsyfMd221wT+ErpGv1D+0upqhqhS5/BJGMc8lUOYrXREICl/QIJXyai2MsEMoxuZ
/hisB47lIrT2xDgtE/kKX0DNEUoiAfIO5bSTr8w4wt2b3mZAGSAe24HfbXZjQC9k5TTB7I8Ehhex
TorBBrH+fB7E2OpAiTELEkhjhoFOVQFNAfwn1mqyjZPfFn8yl8drL/xr4ifiIu/NNybzVLTqF17F
EOhVnN3HYhuIgDNmAajM0ISshohjewPokD/uxhoZX1eV7E2eLf7Z9wOUKk7nIjizzzPQ16o8OujX
6/QPUMIbwBBQ03+V/lvIRz3y8+4rItvsl9gGXJBHwkiIZ7LWzIFMFPw8DYM9oq6g/B68sj9xNZfK
RUXBA6W//q3TKzZUsYCuyGfy6Begv0EFCF7dobE9yP0urD+7ibCBv9iJnURnpIbgdGQGxRJsidtu
QTzlGB+KW/AvFFYl6CbzwwRJ6rz0E4AOA6f8CA+e2/eZbbAcbtSHlO3GG2+uuo8xkF8Mcky8RrRf
82hAgvOzxwTNNcdlqK6NcI8WwaTsAGuTBGAiUX84enRBcVS8r1plaxtFO4wrQ9uV9/i9pyhiD/+m
qWIx4cxuEZ7x9tJhsgC9FS4rCiTNoziQC8b8CB+URfrXlhST3xNFAeCzcTYVn6eeFmc5C+WpPlp1
ReyBKP8UjP9ko+TRxi3wBhdD6y/5CpPJ/oQSIWm+UTNX9MVI6Pfq8NSUo9l/acah3GjdKfzhYcgT
2kcojIBGuAZfwwdXEEN+Ulvol66SMNO30YFh2dWGy+vOXpTAqJHYwXWc3CY07/Fn0G6Hcj/pduNG
nhWz5o220abfQ7jFsciGFFs/i0GAFjNxi2E/lZ9yFcxlvY31Z7oNoSEt0AI8tIgRz2cKHv8Y+7gU
BZKdViITvUN0zatTPq/tUFkhEP5muFzJ5Idxibc8txeZ6cM3KssR1MiZAUDpFASYw97+aIZTUZ5z
loccKfRv0ad8VnSfNeaIBpfX6Ch2UPxsAUaRXRqunHp8jXGyq1MfJAkQ5lxaIeApufD/UP7jSBGh
QTwEZVsVbscWYqE5dNXhx1za2t2xzN1jCLViPfQbqUAPSfKIOy6G3zLbvLmb2aA6BuYoLAyQc5bo
84n5CP326/CjWsvoQchFAaoGnByW3h1hCV12Gf6YZ39P22+a+NykxXSo16iPCHod+LWiL/1Mmf+t
XIo7MxYsEPkZ8vQb1zl0R4bVT7LGWD6zIXQRzfQs/9gWZvFRnOCgs9OViE/4RLcvg9nO97Fmz4DS
3A98wHMVQlRGUytF29NQoNNaNfqWIIZ2TdAZXhUaWWwpxjMykTGckZ+XVys8NxERErjce1SHiPdv
SHLzhXStWe7DGL0FF82rPzir1/p/ELbOWLwehbCDUUWybooQ9MI+NHCSL9RP2LVQfjDE+u1OiKjR
ttfXZLywIm9fZ4Y86om9dOP+DYGLvCQ8xDZtAIx29Px1g86AmgJ2NWmJnadBrkUjVJxrs+Ws2I5/
bf0hVVeUz7Rh8uTWXM5h/fGaMDwgyEfe96+BoqAL9MAC3shVvmTm4VEqHRp9HlTnoONW7EQkR9O3
Ew1e51RPK9J8VSbHwSHwdD/ycsniWsKkrKouiEMgIDhW4KFxm6hkbSDwq4NHjK68zwAQcOL/6x+S
JBx1guginK7GiSOfN9yCF4eFF5oMJ6/2QaWvJdcpPaEafeXnhFOzUz1k0QofdpCTUURVrb2w1mIw
ZfqV7mayS5EcWS5uBvmzT/av0k3oJ4Vnhg4fCuOg+EnynDEzIBZRu4xw2rQYuLQrPRR6C4izJuqQ
Xad/YahXR/J2cAGtzK+BEOhFu6qHa67NM0DpknwyMU/JUWYEbn3U2QnunkrZXZaCayEBtKAF9Wyq
0HVMy6rc/sHjxLjScseQaAJ5hKXWuK5RVE7B0ji+GA8jrCrOL9R6VK7jXFa0uispUF8PCuKP8qzB
akz6Ry1sxuqbpVSqf+mqLxd3LG096py+/sz1rxjhs8hvnz4BZzXDbmguHUAjPHBF/C+ls3r/QKmK
YKL1IRUYSE/j+B69aoAXiQRFckJbJbxGYpfuCSOXyQyk0nZN6rHQiXp8RnU5J42kmt+/1+q4ZamU
nowtnoEDij+xYV80S1T4taxxbbUHAuRExe/Mk9wfCzbxrir7fMrFp+AjAxJ/WlJtgAsTqLUaWmAF
cDiYAx/g4KjsAYJqhlHg92GnSiYad0Dyq/GDv6I/ncdQw/WCk2YnY4IWmLjwNwz8U+C2IuGPlTuB
LYgUVApJ4ZebJYwfLxyd7PcwXhAqutDEeybCqWF6Vn6bluSJAAAPJIzk/Lz0PjGD2+yDrpXmmI0m
20v5pwMSzHxBSvizpy2RdALlpaYX1wKgsD2Gf8i65I7kEcDVQJ1o9H/a4NHTjsIAyn4jPfY7FiBl
I2zrDHzBLW3hZxE+bb9YMpdD71hZfBmh0IJMFMWn+XrjVGF28a3pNxEF5snC6SI7UQZFm+l6cYdd
SI4JbqvpVL9p6ZlfSNa2RwUno6FGs9a8aPpauO1gsAVbGrA5wY4gnaYx8DEmf0nFOj7fyFgi7yMq
Ixl1UjWFXxV1GsN/1ouJsRe0j/h9zQcvmDZjfJJfjkSz48QfLeySibEBQssQolLxww9nhrLT56lj
oZdmPPWGamK8CEU/Fq8ryqRi8iSAop0zAifBA43Fsuf69gAzpcyEafEv1oRkYV4Wz4FT8T68lMkj
MtxAdazfZEeixFv8xRvYWPhjVuRDYNytb9CGi6+ANS3fwNJEIxkMBwAcbODzfcnI2KV/qXNPSK6N
doxUBpt6Xjlob9VbZs0LxxelKMc1evS430NPJiCseJ8SVVpNaeaz/tOTDBnSBzOwyLwjDeWd5LE7
7OtSBN/E2NRA10d3EGrAf9MLF2aDWx3fddPbirjSKRbxuYZIfI5le6pwCE/X4Kdh0ypBgsaHcDBs
6wXQCHrZ3FCAGQAB2CV++Q1bi9ndqV01POYhV2PIUlkeBF60pTRAVfwWzMkNcKqpS1HhHTE2gfar
vJ6qDhLuG6MGIMg63siI9Y8FfJ5FzvJyRVpgnSCLXzFR0hlKrMcJoyWMf9i8Oy078hVKElSTCZMV
YxWYur4pHk3ll2GpCJIFc7lVrKV8kyDS/dBxrzD9Re/WE4PBuInUngUbkJwl0JJifuKzIaCb/0H9
tEdzlPvz4Cw7X9FShFt2mWbwnyrScgghDchzYU2QNCrjNaPV1tDEwcdz4Stk8v4o+Y1JTPy6M2Z4
AZ9YWmAOHJVMRQsenUB21/pNp+/HOOdF1WlooFIGBAnzXGkgJkD5qzlvmjdSL0ijgcwAFNUzBtSc
LczuJZ8klud8Cdr4puXdxjFCqj90ZAPL2gzx8g2XQ+6lLw/ZriGelIbEVGcsPMQdFi18kG4/k4Fx
NB30rVLu6AGThqOvx4EAJ429C6J1Zr/xCeGObv2IbAPo89jN9XrnyJShSDWzi/jkTf+zRE9Gm4Uz
cZale1PokBXojLrdYf5XFtVfeJxJddZSlqj67mV4NLWVrK2qCmq3S96HgqVqwrYikF/A8cI7eWE+
pgbzOLZwlCvS22iHgF+PgJ8AL14W0LxoUW3dXOk6T7bgPKL3lwUsH8czX7IF2goNm2TH4yWAq9EP
2wHHtFvNe6DU0Ri/Ym7MbKZ1f9FexHGSresPPFr9b3qgCUdZko07xq5vfJPMb7PS4wHhXCYU9cBU
t+H+i3cCOfL6KgzW6JlDcFPvo6bfA2PFu8bHk5gou05G4ORHeLmkuygOA+NMXsf8HV0E/tNusGkk
lxYiLCFoLH2Zlx65I2KcYAoTX+CCC2Ae/F2VvE4b9tnSSQp3QWtbOVJ+rMLxXkvvIskVzIWiaqVw
e7FbYdUZecLiZ9oxNuoJ1CbFHFZoG1yVn3hCx/kTxyeoImJ2VVovX2dhsgSvEO/JS+19k8WhwuDW
7bfvyBuR/77Nc/D6Am41ZauIT6A/vIVl96lhKJsvNyZ4p2eIsqeOUbrpR4krcnZ+3GLWk5itZXp3
0YkwPcsrq9mxWb0SGC3xqC4Z2LIeRp2muPK4OExXgn+IyEWU9MMlQ2lrjLe3qzIU6EMvkD8mp4UK
vhTugZehM0we+apAkqJDA+npSVGdudk/MSKtUgb9vy2hUdxIgpUfhfWhhkTI2fmZ2jxLZhfvm9dJ
AaiIJC44mtKHFn0iOyJH3Jjzh4QIuNRDxDb/0Dh2kSjf2l36SyvR9gfJXLccQDBhkAH8QsygddqS
tAKfeN0Yy3fhvEO3Wf8FGdcNhS0v8ALgDFI49SkYPJK3WNlXWII6mEjAffZVfKjKVdG70YEsi0Fi
lX4FgKA+gt5vpJ85J4sa6is2lvy0X+iIpNAP3fHw+pcDpYwvQ4sM1SgZmEYnZBT9p7yhjmvpMk2X
PvLtit6k+rDFCDOAbbiJskNB0XEKT2qyMd4B3MFd7uWfsHv00QNGcb4ZOzgTAaBHCHYXDOZkduF7
WPbTwrwUqKMc4SpEAUm0xJQId0E/1RS5CrNXJnvtnCj7oyZXo9tzUbfJIrhEhV3z1uluyJBqHQXL
ofqMayqRJcCZ8dy3Sx1VLOXGxaKveD8nccnODPkYDq3pD4lB9UjxwppsYndtf2rRw0Esz7717qSc
c3LBR4TCiMxY/s61KwJQBjGTtmTJP/WEl7C8LZFOzz8c87ngWn8OjEUa7htz0VRrRd9l8K7IVP8f
SeexpDgWBdEvUoSQ1xbk8B6K2hBFGQl5775+jnqWM9M9VYB475rMk4wtFwo8WbBNwPvbFSN4tsWt
A0kmZx3CQ94Kj1z61l8koQTmyrdpZTtotBEzKo/A2f6oLaGHHllfIpv5YmBONIM7GVfvPlE0J2By
gAX9l2Xs3mdqDAQ2eHG8gLueobwdLqq1DHCA0KsJlHbED/FHRsH4SEVUfiOaj5fZLaUds2NRe7AY
gt50qaJzVHzHCcwX+ozUAX7BjhNQjCUNy2JgiYzZgaxWmd7gaKQeVSSLjeZFksFZ/KgshG2KeEPX
weHFwoMTy06emPV2/6oXWyrc/pGWKNxEBxE3YHJwi23tGrGbMvZkKMkOI9KIbLyL5gEk/Nz38bTP
fnXCAHbAnX4Ze4aKS33Fezpiw9wFiLdInOtYyqFkQmdxEGoAZh9Rbac76QMZP3z+2YG4BCn7GYc7
z0ADeGri+AczdU59DYYQ58Hw9z6xvfX/pXJJ4yfOfPiehE8tA9oD4lydDgQjDjcr+GMxLVJ9ccBs
fEcE+o8j7xXY9YLVI/SIyQARhPY0ooe/JyAVJ4FixrnNSI61Pt18B9iE4V1ZfE50PrH7ZimzJCjX
53Z9don7hAZazL4qlJegOS9sNWwJ4V9oRMzgXGzW0VER1wmxonBwfrVD0N64jEIqjrxwZfy8PRzC
6XayowGtL/zY6h4/jzP8pFaEDoadw5v+UiYL3ibrxk9rZ1CB+NeDraPEYlD5vg4DUiRqqUeusyez
8D/FwKYfasli3+k9087k7RvgZ/+rUWm2TjlgL3EyAYvhSqyt1gPr8ptCGmThT/WKo+hp/Al4CE02
Ut+K/D3ibeVSiozrLP0Z1Q8NXUY77LuZFY7e7Kj2qTdC/2YHqAnHCLJ83cAk4NtDqk9ECvAP8mh1
NWt/OpGrLF2Z2iVFoE1y6EM66+JKY0okjKDv7Y7cQK7vJ8oL+bkZMxYQqRNIWNrEv2ZmxdnB/Jwd
ffZQw1wbDpm5l6M/SXsNPKniHum461+evpWTwAWXYbHk0QeQ8gdP55eIGv3TP06H1W9qIRmBYQz5
CBNxzoofzY1Cj02KRc6xsEpRfxbnmDGaxgYnvEe8YsLaUk/zVwPSlTsmMpxAZD4sqVII49sYS15+
ADzvNCbL5P0pcXjtZ7ABbPHtkgZLVr0LDgqrEdEOQbpNIiu7Mg6ly1iggwjfe2FRQIyJFhfCnbpg
hdm4cU2yREfXyF5Qo2qi1Hys4isjmCtLf+srUFAveetk/UOfXSX6bj2jqfpL75lyiAOnRqXRg/Jc
lXcWCqTcOCm7qveSYGZjgzQH53y6r4WNIU/ve1HvhSdm34V21hGmnjLhDxth7wX3JAQb1svOAOkR
EviuPWkeMxTtTjumsF68t/Upnx1LxRk0L50kA6V49Ut2ahZBT/SOTLJDN1LuDLcyK2EafnyDDuUi
XjP+pERWpAV6xin4Fd6Obgv11kdgLV+ZFoEmzQwX+LLKruYsFw7ToFxdg+tyevbqdDYhTuvcbT4Y
ZH6JFnQYyZYsNIDKq4K3ZfOknrtxEX/jv56BEYNRV9uobvS1cOPxEo40lVD9J4F+4UknkSgZ1TJv
CNu+mk2xYUet6mdedh15PqrxaaePY/Yy6y+wahomxORvsf+apze+rsRoNWzpIPwxMF3WN8VwjbfN
dqq2WWVaZe3Ep2DH5NXQ0dw7OobKZfqpQERkK3RMr1yBeUWwMLpKjv0BBSfeFvIrMOq/uSWgZ7lf
GZSAPWJ/1T/izAvExYDxmN7s74gEtRvs9KNVCgsUSh64BD6Hnr4U/hADkKcmMqVD9MgUaI7mlt43
01nAUldQtuKBjJddeSkhNHxQTXv9of8gzEZxWS8yWicBqbDVS0k4GTqmBvBlupW/zPyQYYyE8ebw
kc2F9TTA3gPJZGuOSfVDX0pvByuB3rKhWwY22HSVYgOC+IrkBv2v2vgMqdJffr+M9ZrNRq52O5z2
fJD43WqLi0USLQT75HXVx25DI80fGwJaU6zCw4n+ZSVtdY2N1IM8z9qV3TKGZ38IIa7Rmjrplbmh
jKzX4s23m2W5I+tAN2yVJq5Zsn6hXvvjDZQ4kEihhQxDRsi8bz05dBlV+MAKkZEtOEXuuRsuCtCM
3jO7QyWte75PyPMQDG/adGFekLRrLwQXwgqrZab81ieiPC+qdesPbD3Vc3cnQ+w0yfEBtfCrsYDk
fZZRtXAWvJ0YM0HjAVU0V/FihD3CQLL91mzTPBVgSPYoTih0mzU0OYY7QMuDGZGAZM01+UoltC0I
D8JyAi23Ww0lfd7Sr3z4TAUbpGA8SWjXNASPzR4+qpR8KBMKD45LtFN44JItiE6p+y07vFzHEu2/
Qkk0HSlsjHR4supeIUeOzyHzKC6onJtDGBq4YiYNqVU0uzJiqUbZY0wXankdwr1JBTt7mUSWQNku
FwR8s357+5sBHAsjA0Yrdd/ZzMoY49XKmT80yeLnKNGiNeCSG4kFv0Q6tOo9DlZM2fBVtNEh9hdt
PfGzHkH0g4JnNtIE8gui5CtMR1XJCeTl5kDxitkpq0CjV/eUuRCvaN0wD4aHxI+clN3mZ6Yux/dv
gj2CV5n1gI4ZOs4WOJkvGu0fDM16q+ZOa25A7OG0gh+FbUmG6niUcEfHx1m3BdVLxDYqAIQ1mozI
mjziBY6OoV77xqrjSQaC+gbotsdOnDjrPDujiaqhCKCLJU2R971oD/gxq9lPwkadDSqqDywv1PwH
vbXjIzBvdSWn6/IUHkvtQKOhTqaScivO+0+Zvf8hFGzxMsxpC++gMophPuNRKE27aXeYGdgc8fWY
S/tJg890ybeDX7WDorpKhh/+O1M2HavDgLXupZA+zOVkPesjXycIe0wSGYiXv70b4PulYCZPprXa
HbldWfrpi7e8BKvMU8pIsn+wBGvOOYLk73CGKZkhgOQO+V6tJ6T/E+2L+YMiqB887Ru8xhokuIfV
LvwlowpWme+Qj53D4FGQ89t8As3yTRbSV1ySpv6Cn8JCEPWTvwurG5cFh6ZUkH2CDhVGcHAKIsTy
YPKuPsEi+qOdzSeWCqyvAfnwwoYzx3XDNU8XILtF6QXCnRoJa342KQqoLqK7b7pyd037r4jQLoQC
4uBICPoxbzPKZFjEQduCCHDjnZztmhiHv4XE6IuZxRXJieKMdvklUFHr4D7bwR6Fg6l+tBMrKTpX
SA+OjA2orxLKifFI518AVjtUzT6pH0Z4qF/5nVukkNHjqmsEf/XsIk7G9085wDhNTYrEwTVtf76k
MGD3WfxK6Ke3qrLEMO43i0cDzGG+w4aAKp519sytJa/BIxB6/N6ZpayHO9sFs7Fp23xLtThHvOan
nF5F3UNiV3JwZNg7HNT54ibGQnFMmGZdkkN+vGFdU/SVVKygKG3Gk49QFgQldk7kDKiZg+/4ik5m
+67cgVfW2DIco+e82WBQyiQEjck5xzTWkX8ikTAiOOhi2Ugq4J8Av9HKXvWZ3TLv3gb6dnwFVuAD
WJjL0NHtmGTSRXdp7Xd7V9MD3fonGiijWsGhF45oC1rzLvdEXZ7qG1ebJi9x/4Yrf0kSyPP8HHEW
dOBMSRljboZVQmaTds0Bu79p/wX3UK+MYqlWG32Lwk5Q1y1aEZr1kpGii69L773o6YzRGjExNxJY
b2kXDaee3Zc3AdYFx7gm+iNR3cx0avUsd0v0NFUJh/8xnbHxLXE6bSlw31vGdUp4159L1IoqgU2h
k/bLp75Cwz/bCj2vxMaLU3nsOGoU42CvGKGA5VmbySrzX127CvHgCcfZNV3cavd5p9Z4R6d/7zTq
qk5nFOkStmbsyNYA5BdSu2zZgzuNbJNVvUWrPO08wBn5FpLMGgB25PVP+226xpqvFEuyI8yYaokN
gIMyaWxSGwEGQl8/Cp+krtLB80ADMN/2OTCwU4vU59v4hhlA4pSmeIaXgymVYVI6T6hH7A/XMVub
N0VBNWdcLJX7WHHy3C2LcyTvJAh9uC6pT2sGgjqZxQtRBATojJimdaeO14wNzcwhfyzsYWuREmrh
iDl413XO1B7rHg9fcGXUMRl2fmX8njPU0NSuKfs04NHKVql/jfE1sBmL1k3Fv1msqgMSvUq2whWb
BsMb4b7OaYyxZcpLX7+g5FFJIJUP6YzxhdOAYgNt+caJRe4xAQwojv/FVPescNlp94v6JMQeJygY
qHTyUmTdPRAZF81bW5xckBWaldEGAjfGh5bxe4OeZc4Jq3PyvX+y1FOVXdhciN0NQR4Bu+rXCVMw
UBLuDKaMYpXSHU8Xnhl+xSl/b89+4h9wnvudtPY3wciTq/OJOADX8gcMnUpfiNym1G6Omh3VPaFE
CKp877PKzhrzWeg9AGeI6BUzDyJrudDcBgWQRgTjPOP3wDkxMvp3sH/RRDE3Mbuelp5cpwPmfqA7
LJ5v4zcFJCF7qnoiVE8lnJmBOtieW7Rr+Z3JI+AU4qvUmnvgCQaffoRfmr9Q/dGaF2w6kx85ckJk
3bSuHVbz/M66tIFscyfnp0VyNkU4TQRZimBuIk1/TNu/LRdgM0FgMWZ1R/7GIsRZF60zjH4wNa4p
wRXCjZLJkHliKIKkfDVSdvLdcy1JcUl7fFtivVBe+iNldLRvCWgevnFcCe8fvgUoz3JHEy4sIEUG
jtGbj2HVugCax6/kBzyjylBdSjYhuDYmkS4wKa5HSNaKo81f6Ws29YGwiAG+zNlgpbfJ+Ba/RmZX
RIbELwy1yMoQc0mKx/J9m8FNX/qsh9TpY5YvDCnfuLGept3TVrDXlux+RyS6me/KXfThW0hWoPmn
y0i5DH+giSDuUKPqc7bwqFh9i/iQyUYI+CTHtCrz46Sr4aCSlW0uMcUb842/IHzNYUsnWO9X7FYA
DQWPQ/Mj2AVPrID8bgsR+Nzvk9hqqN01FqPIZldAyRJ0XvZcq+We7a+pHLSr3p37whKUU5lxbOwR
MyrycfbB6giIqiGiV3T8mwS7Zqf9tT/NNkQ30+6YMTe1Q6eOm2etLxjCJBjDn+aqxtrjcWkwJCir
9fi0nlRoWgQC9ojshpF1glbI7HkumKeVrHXCU8gcWWxQX+985PxccsRkNE8rAcj6vrcM4EsfVlr0
JzM3sAv2QAK4KyLFUsKdUAkOh4jTXVb4kjPY4w1EKiZzHSNox2/4EoUPjHTl8KGHdogI/K14AC7h
Ds3WEkwU5UBcTMSB1v7qwrdWrln4y4eODx/AMtVvhv7voGMhxLRG0nD6RYih3hBkSaBSNv1DcATs
gh0R1bLUoV/Kv8pgZTJgoLCkxDeOdX8RHmLwqKnTtVXNUgMmiMBWZFotxh81fttAWucYlqP+Ftip
q4/5Pu0vqbnB78pPmJYuY3Z6Ph9PKl0KVqU9AA3NgxXJcuV1xE2tsa7ClcquHp5TjIhE3VUQBHzK
qp4+rwZhY0nQFLsnrEpQYTW1pISAJBM3LYump77NdGrv+lph0XligwHkmhLhHUJBr29t7MrQl+pL
/taXA6x8FrDKRgle5fBlpOh3jHVnenF6T/nq+MQYfAiw+Ia1WTkN4ilRO836L4nLXjFe2fs0CrY6
eiy6Kib2PLAZdQ46+zT7k/qzAKUIjTBLNwh08KAM5jCl1+M8ij4r3VvVNg+ZmtndQ6TExt5DJBfE
nxTPGrOQiJzBK+MTWgsW/mjlki1tnip8pP2JkQPPCGMk4/1tPCLDRjmAXm8M9nGMmgP5lbw0TzO+
/ObiTRtsd4fwuZ6RhI7J437CigfA8czHRO1TOdoZTDaK8AuoyyMiQxLEng8NPXHD6nlNHSw8F+0r
WzwvLCUiF6ES2UIGeay073gWcGdy4H9Bg6K4rmgqpItUWv6lt7Fr127b8XHNO6SB855H3qLoZRXK
QlmxSD7o5WWPFuPFv6TB1T3RQfmIeOu5Db9SaVVIGz0hRlTsubWPkU4o4Oy3Ll++uZdkTC8Xgbez
IqSpO4aSzTSNohXN3iI8iRhuKCkjx4zmMOlRpfPbMZLV3hy9lrSUzhtNsfkUBfp/kJMjGXZb6MBo
zLTnmiQYOgyeMAo5XiCvD4+tT8jM8PohGpjn09zw2/EYbDEUmQzyEtISSV8H46vZIuY/QtN/WhLd
l0rnqF9IaFGX4IBbvX8McQfYBPm5JHuQJKFH28kfkwqfDIrSq1WmKivITrzSKcznH9hqLa1LIGw/
AuQl0NKig9HlmHmTPoTzast0JPKUo8RsheX0rzI4lETBTk0sFbjaUl9plcvfw/pB5oRH04+kFq64
nazR7yBtWMBmLgEgLuE6pI4E2wDrzE/scsas49iLjfWbmutuEndJeAPBNB99S4m96KhK8IQY0Jwz
zL8OcwD9USgQ0Zla9MmDFhdqGIwZazwPNFPzJtmOV7rwP0xABzb1vI8G1jmI3tWn2DmZ5pqozBLz
ONzxPC88v3IhfWwFxe4YEZYRfNVFcqtg7jA6AqaM4ilYCfqUm5wh/EEegBFBZcBFomLSLvB0UBxp
L3UCc5isJkyHOJaWqbmx8hnX+NaChQfZ2itWu0LD3n6qrBkl0HUXU42zSChT82sMLl1ZBlcFIwyx
KzhamLwMlKWurjgYH/Ax0p5tDFKmmMgsRLIaNvmup6o9VT4dH01usOFCZwgy9eXRSlwY0Kw6S6W1
46uQ7Aw2GlfYMhQPOWhGDSjwN2loOTFLjbyiAGI5GDAaQgdPTEqCnKBfVrJjZo83uWZ+4xQvSNDm
UjzpH0jhUVZZPt5jT77ojAUXx4YCaCe+uAK0HPERQXokVLe44y/MoGL/zwgcLbgj6tamCZTBb0jh
ltDLrFixBvB2ZtZIEeaFtc1/jCCRCrbUbNANlEdFIET4nvnz2Uu5ovKKEda0zpPwopqy2U4lr22c
INxL0a0b3ZqOOLFm35gqxg+j/B6zfdHvZSKW5j0JkdLivQOWS7kF6hiK21K8sXknC/jLwufgQ6Z5
4bGA6V/SKnkAHBVCmag3enpO7vkSwUbqjMj6O7YYWBgOyR8LYVpKvpjDScwZgZnVQ6yvSJyJrEFL
0y9yUo2xDswLlaAPe1buaXX4X8jZhsjDXDuQZYe3xypCjwEggkgqYb63TOEQSmAp4Yrl8jVPcFz2
JaYhNyWw1eX7/Twxhuodz2AZRWqmYj+vzCYiSDs/cUr6gSVcqjXuWHI2wb3L844MSeHN+BI1GCJg
CmMu52INX6xbdauyP5c+mPbJ+gOZ/vZGxAD1n/QHC8W5Fq8UoIqMFhz/q8nuhMIhgA2R3vU/FbWO
9MW8ErEIXBKjvc3oxfRj/Dul0B2lag2MkM8ZAkPEt0Cr1rwq4X0bpGugWjn3L7UrSbx6d6TbFICy
Ig9DOeBxtMmMJDg1/WZVtCtNuQ7oZODBd83ZqKyB/B+PZMZ8O2M5aRvVgTdtWPM1qO5gFCRsqKyb
cS4mW6ZTb2WB2BfN7DrYouHc4B5lH4n8EO6NTiiyrd8Mz5Ne2gnDzkQ34EfXMTk08/SYbwvH/NVG
B81F8KXNIf0v49kSHuHkHaSccZDRbrjq5UV+U48yyDAL6c6wQQIGEoB8FlqpRbmFu7ll5sMcBQ0a
mgzQHiZJjKhckQtYNKG+b5XMf+T2FSkE7PFFwlMLyWuF+pL5KSxJ/pGjpliLqvtcNOtqLdC+IVxW
HEzJ1Fj0hbkz/jYFKCWi2+fMM+vaiu5IBQlSH3FsngToolZafCXachQ/pcblByWay/8/pPtBUIa4
IdtTjOI+Mq4M9SyUPG+itBCrLAq7O/rsO+YkvRsb+ZpDTN34+qmlFHhOo6OETQojCeydSrip2jVI
AMbRMJmf4hQkWEgetV/89CAUCZd0C12GZQPm2RWwYIPEYq/ArPE5ZCt2JOq5zI8Ieos7DTC1fo03
X5in2/xz3CbfOafubMuoSySJ8m925RkCLnT+o29AK06VOY4eoALm6CzdC9VN7toW7s6b7D0U4ZCp
OKxJWRyPvKF5aJNJ1nHoJx/CsqjXzG8wP2oglks2j9D6bPMRowtxTRpeJhwMSimfVYFHHvW9xdok
RVVdS9RPXr3LjTUoIIuPvWA6GtJhoZaYjfpcTXBjHRgfBuRk2uZzk5NEwxldJQtlgzNbuMD3xC8T
RvhkJ30TjRBammlkhaJyNBfQAMyFyJTzDRhn0gqXlAKQz+nrS7JcgoblErnMMg8IMFbBSuqLz3qe
BBzQKnumhQmmMhUJm+yqbMBz6eOZXPnnzm8ZiJWwPQChtNpu0sKdE+AX75WK1fAPdoTBdcGlQlUw
kL1KIS+sbMGFIDT5qrC5wkviLNmajUXDlSFByL9S2CTERNnBVrqHjIr2asdE5iOTeTfUaaiFhIfr
QjuI0iKSLa04xgHL4gX6umwaoK0lL3skUO+qrZyc9Z6/deDZ4zjsCkj8KLS5NHmxnHqwnrP4mJJN
Sy2gPxaMMPqH6Kn5NdziShlyi2OaKt5kXtLtpHVMn1dcR30z6x6jgkTrRhAEJzLTkXd0kXb5h7Yi
OVjrbcomSd5CyzQ+TUartTtojwBjII06N+Uae2jpsnUndq7/wNn3HrfFsA+NfY07XyPEmDVPMyxZ
saOthrbJoOkgx69GXorgbaTXv7u/b5Zow3AAbuEoAMNpNZQ+dD7sDsmELoLNIBPFK0KLQoTfy/MV
zRerPcg2C6Zu/8gn890u18BHsJzBWE+x5DssfvJkLxMgusUJ+TcSKbBCSKLKfGIzKBJ4KYAhI8i+
cowa9xnXMws6ElPwNhAnfPV3crzJ0YqhstQpUrY89Xnx2TFgn3QdKqErn2TiYT7rrQO8goxZKMW4
hyUxIleUPJ5kadjoJn0ByxsDFpsShvJVbi4Deg0kCMw4uCUpiIhNbvZlceWyjRKGQpwdgNpp7yPa
90ltUvaO0Ps49BFcffYyqDttxetuXrwrxCxrDE9QIPuEea5E0DzoUXAosEVA0cz4PXf4Yeahn1yw
T3Ndcovy9LP8CT45xt6hw/DCPDyZ0vv8HaRKyxIgK04cBhyLiW4412+QIwdWT1awVo8cb3Fx4EPz
crbRuTNDjoB1mpgjhmgM51EWrWfiWtEu1PL9R95Dd3DpomMc6h9afeAAfHdXme7VActVDBvzh667
UIl34l1EEndOgS2tOfbrT7aIS+EHgwZdOmNf6I3J8EkHozE5rVbk/CDiUER3ZAoXUbYzo2iVkzgs
s2xdbxDN6IyjM37F7DKbWX6+I2l0lnwaGBYtPCh6CHGSTmRwqveCijF4XxPhLmADnRYweBO1l0DZ
09/5ERE2ua9YtX0amQUhyU3yLed7EQniFzUdI0usC9xVs/UTLIJJ3V0z8zl3wXkELhrqrtCcFYnK
Y60g7aTAQRrOdgQP3yH5Nbp5hbavYicEMkXtmZpzR9tYnZBVy+NJBfkQu0ZKxuApfZZekVfMWX+e
PE4iDA19m6asbhheM08LWU3xMcwRMASa64suMiABKCbhP78iEMLb+6tMkeXhhA6XMmyCYffWmTdR
aRiWzh0GptH/LEPMn3OaYTP1croT7GH6wq9XTNZ3IDEnTR8ZJcNSdfu/oCGlbx7OH7Bi5ljAk8AW
hx1Na/+XbbTvPMAdc+uHtU9KQ1xOzhR+D7UE+r9QP1LfrYvtKHCwobV98t2eK0zG5HCjzKC9HMPA
TWtb5ZCbIdclL0h9X6lGWxQegvSr6y8z+ErRO3njhYno6H8yxewZvDa7LnJH89hEawxpmMXG0k0Q
yqEXlqnv+E5wGepgESZp03kwhoXPv7uW5mNgAhR69Z+auBWm2CvQAPA0MQOumVUrZJO5Zu1E4U5n
aqzptkYoMyVbQ6xJ9+1m6ZWcO5Q3ko/oEjNnvRaMY79+MsOD3iy0gIXmSD1y6crQC1QDe3Ej+YrT
pYKC4alt6iiFyL1mG2S0CN1oA9AhRHY/qfNpNRBQz8UzOW4smDAz6kx6nh6C/pHt5LT2VyYARTls
xOxLGVxpyU+bUezN2GAykVyyd76OO5SD1XoZ4I5y6p+8RQa7avqnJeY/uOwitCzn6o8KX6HEuL2z
dTvV/4g/wN1I+5wzLprTLaEDJOgv8j0YAdn2zXmRerxg4+2SNaghCbE1vufJQtRWrfjhgxdIMRTZ
gboeqFJr+YuAzBJUIoBM+fpk1ywbp1SwisHlGqZn3gaSDfJaIgkgv2jPT43V61O8DbB+O+NL650x
YZDzXUPGSC5m8T1rroPhvk08seDEqg9yxlUdrzkj0QnjyaRhIPaRVd17Wde/mnmrIpf55GA3f+Kn
Uc3z7jjuW+ul32fryu/3IRXNXcMuCXYzPib+qqI9l8WvKtzFjpZt4jO5QYicsaQ0u1l/y5r9pNEJ
WfspDz43nhPRX2XXwJkpfAyb6ihwmfgHvDa0etTEl+FWo8bNyYBquI9Y6REhZvDX+F609yG4Cv0U
svJesut+M8wUYADt9WlJHSIFDQhz+KoIJaZR6jRHFl+t6jJcFcjRUpdoG32o9/WuLggt3cWo69Tg
ofTHkjDfbMFZ1d8L3WRBhgPPi9VlooAmcxNX8ldv7a74f1p0MB4o00tbvqNaYmYFWRRvMOKtayZT
pnL+a9DC9gOdhDxVvMkqiK9ysI5bvGnxBR1UwfqE3wUwSPpZlvt8ij2Gu7mvA7pXpMlR7YigPttN
xq1OdMBz9Yys6PdX9mb5h1EhK55jUOwxQOdOyJy88mT84zp7kKa95ijjaCYEfWkmj9rYy9ln9EJ6
ohto6xd6cCj7nTgsKmL1dhLJOuW+1n/IE2b0XhTf8D+4rUNSIdcTRDpZd8pHkX8TJJTBhmi/q57M
bIYjsQpC/uDvEM7/Vs/TGK5CFNK1SQLqGr4KUYnlq4Qyo5zD0o0i0ki5RC3R/+PsjY6VS2aCbnoq
3aO8elNNI+yhvEP6wpbc0q+o+Xkycz7Uklm+P5lEXaM4DCKZXKsZ0sbqBSmfa3Sej7uI+DRgDN8M
aZJsVwSs2EW3DK+D5PbihuxJjXnF+xBAcZScINqrKvAv1ppbYwnkrZgjIkmUg5F99uUG6dcf0s2Q
wU6sfTDZewvL7371xnJAQtaTDJsF1A4kLNmmRp8b7giY1LnRgmWM8a5c1Xgp1R3WzZgcTgQ0YbEN
ay/t72G1hegQ4A5R5/ybXOutnKiw0qalHn8wyxI+pXD+MpWhB72XZL7Njno02RisnIwDiM5c8pFY
M/dmoJ7ATlX3qUsB3Nrs4tCX4J3xqXIPEmtSDl5aNBXQN3IOi+BeIZrEVqgZMhfpaOcUDAL+US19
4DUYxGFupIuuZJS2MNkXwz6LGnPOMoRD4n1h7FJuKSAD+l9FxJPpNIZTNxcqXH9GXHRhGdCz3sai
/HhXG6X6fbbfMm4ypppEnWGdEhImtwRXk6USunG0NnDzvdmxhD+sSNhkbCt6zUlIg8dw9QQOvmzO
AUJiCJCC17DcqpLt9Nd6JgSvmFcqcZ1Vs13VrEr/yIQfBwbwjOdzhYOwVhxGymkOxmO6iuHbtCQG
NAt9XA7jjjxAJiofpO8I2dogmGHcy39EBXYXpboQjYeamRqKCdgVzYdOfCjtIhDLXFp3xkplcMra
ELId84PcY3eUnOmNGD/IkR1HWJIgvbSfM9z//QzsLBcoIbGLVCTywNVRfeKzNC5PnNb06giMWSMF
Rz9fUnhLJ8ysTTRBDhdYs9Vtm530Zl+w0RqhdzV8jlGyZReCRVtp/mbKnXyA6FyYRwVYcf5LOEWM
ddFXt337//8PsUNfPUiAIdmlT4HSn8zZj8/0LcFYqoVHI/HatxsSnrT89IWNmn2y8usZwhDORHFe
kANCMkgQcWYiIJp09mtBWI6oBCmtqQ8wFWb1AYmUzswn5mH4aQ37yTmvCjdgv7l6btpDFqd2Si6Q
dMoAKD1m2StiUFbkH2yr6V+NTwnIQgGvBSoMW26eZinY9yzBnmuKv9Gi4EXnqi5l4reCJfwLsUd2
RgQkGqJaK3DwrwvqljsJ5frTw31mquCkv8LP4DMYXGap/MlMhqxBmR3g9U0KVv7IK3jqErSm/OpZ
c+ja71o5dPVuRJUBW6yHiATBF7LQkta7YxaVgWBGigYWcfxrAS1GwecbSticBnbdisRhnKLeqcE0
+QFbDLINpZMGibrWd5HxG6hzejI9XjI3yGX0aa4mv0b0Rw1TFpUth4bsDb9G6y95F/jQJbCiXWGD
ndoO9M2lxAVODdHXP9mstSPoiApQ9UNFi1XDZviphC/5q0q3E7PU0P8w55dT437tvD/dihQnoRMC
0EKs4c4ULQ51/aH713Tita1qpvf9p8BXbVaoc138wy9iSehMNqqwnB7+jpBlBzdjpG1lsiowFeB6
6V6xv+TPHUVuN2iynhIs+GAaWzAd9nkRMv/ymBZbTi+93j7HZcbaXYd1Y0fqOe6I8TI3JfMTmKWD
ywwX9US8SRu3Y0ZrLEV5lSdXptE9xHkQZodIt0r1G6ALQUbJnZjU3uoRbgQsGR0QGLjSE4rjEO5G
E97D9ymCk2eeKZbfM5faOGqu1WwVDzsNQ9DzU1fx/NEQ2QSfJlYC06A8Julf8bxPNr0p2kAwPE7e
fm1GmxKEHZ1HRsyFcA4gf4gqERC69wy2/SZjaDOsA5Uhgh083jv5uSqrGZW6G4oHEuUZn0qIswE/
xpaefLXpFf/A+EZ6dWzzYwlsWt6JCeM7sLrMyboFkat04PEm6zaiSKCDcjKyQ0KAjHxiGM2OvJD3
fhKtJlMDe7eoBkuQKWQkEpPFOBBQgMVGNKT2CxaJum1IJLIpF1rtlKVur+GHWBRU6Rx+vo1jfo/K
omSVBImDMHRUhMQxoPdoWkfbFUaE6oWnDzsG6sAGmTzug03Qbp/aRQPnw5iyPervGy7jt/VXlYRv
omlRyAnktAWhSgu/Y0bXqEvOffSwMPQylEwIPiyd0TN9XfhR1Sh2F43HXBu8IkEnFF/BZZR+ZfHW
oG9mrYWnf0ksYpR/a+D1fIYOrZPykzK4dROCrG0sfBopuhB0OQw3th4aQyiBT9g3J8DZfLx8keI1
wK3D+CN9ZulNWPvYVWq0sc2aSAVdRKQzZxCRTBBect1Hiw6SvQyvKXTDZltTkzU74RDkzpnRhnTn
RtLgk5yhpOhPGqCFOrdmZ0G0bhwxRoGn3YKWLSL3FPOPSFpoJOFhnSc3Nv8xu/PA/NOkFQD1s2S0
namrETd5vRhJZqt3M91mrILcIwTGomCxSCEjKNvgtxk3BQHwmJwJ0XpacHokTGIbZl7GbtQWhWxz
4YKTQC1vJcB3+xNcZWxBDPdHfaf6Z2C8UXsb36j9MLI4DEfe3+iMh7MIdVB0Qe0QVyVUq9mMLv9D
8Hg7A+7ZEQfP04bMIneoiPYhGQzhDdFKBPoFayzSZMREKAZYdvn7dPHEq4dcNmbuLqCrRe4OJ5NV
2LFHiEMlmTx3w7g1rjEbfGlvnAbxFA/b1MU9BeFqCeeTvabiMU/SaCthHaEwrvEGI06iXmWpKX1D
roPfS5cAJZv3B2OE7/Il7nUPyhWwcpo6uNutg7VRWJHt4vbHmup7Ud5wrx26H97oZl0gUwBBoX4L
6n8cnddy6li0rp9IVcrhFoQkEDkYWDcq22AJBZQTT9+fuurUPrt6d6+FsTTnGH9ccxZieWk7W5wn
23bxMSfMjc5TmOSD/G/YkZIYTR1ORGb56QXFbcbtkNgq6xtpOSadaub/cerr7ht/Pb9tck5OlI/u
MQOHNwxz6gnCrkaNgddxAx/YpCdQ/VX08qFIAoJ7iBsQp1ougDa2MZIeWDmpZth80HETJvhLY7e+
TVFE4RE5m/I5cPXDoKHzv3VMiK+vgditwe00u6loEUSO09Exzx2KnpvJtAQypyncYaLm9cwdjEBF
4hbGQiELnKp6ZBOENSvNnLYvUm2WnxPvhRVeIn3NYUJ2JXtixp59r2CplJOMMvtNjKSXOLCpn8bW
FXdwKOGhzjZyBgzaK0g7K/h+kWZClqND9fP0RsQUfrmD+lSDK+1auVMJfLoDgiukQOUCVUiJQEM8
pDJ96Ats84CdmbaUXo8Xjxcktfp/pLUZoVsizAL1yPvNXY6PWaOV5x+Vfv8E2/Jo9IPmFT5TngiA
Kwrt6OXRp9sTBlI46k9z4S0DXY20Cd4c6AXYwkeOJG9njR9fKnvDVYmnf54hMZs0zpU4HxoQirkR
ruLUfz8N4nXIIL6QWxg6nIyDALIG2V/PoCeU+eubPHrT2iIgoyezGPAVuqXv9VeCc27SikJigmcI
5iPjnEQHhB1zP9rLb3z91IvwGfF62Jbpo0uGjUq9pnQo3W5/qsTlHQYaNGx4eKp4OHtQ+9N2S9Pz
Y3JGoJF7pWvuA3JMxY0Of7f66yA98hn7XnoL5m/FMT3F8N8r/pay8hmYmK1OKm/xvLA/+9eOhy3b
fbqrusFwIGGzwLRilovhu6aZ7jP7o2KXqsUp3b4/ESS55DuGXMiLBah760l7+UCsmTouemo6gJuH
iBhuN9mBZcy4R/7PiERBBQQsXmmFBP5koUDVbFDNy4Rn5xhentmP6mM7mWXn0bFWe+17SvinEhEY
ubBJKUyQvi/kmqSo+Wv6Dbk5ivD0noGFbnkJiCwgTDCerYfNI14QSQSkTl0c3Q8kIgLA9k6Y7eAC
iLoKF2P+xcgG4SrYpEiKaMjQs1KwQasovzl7svGzl51xOpCJc+ZZS4K9jEgMQgmIYVKnL+BSCabk
eWQJgNklG7jUEUDMOSP04dFqK9LbwOS9OvNZAIxl9jORucCCEPe2cEc2RZ9e6kbqCv2zUTn1sjY3
IUpOg17LVQU/Ry4OGvCelCS6N8CLt2LHSe6Y2IKMfbKXTFtwo8HWvgcEapxMcPiRQ587b5bgUG0s
xzs4Qb1/YgER9C0HtUFM4mHSdLIeltzfTQLIdU6fHXFYpsOOyce1AKrTF15hn3wgStmjzFOKfQoc
+k1KRw3UPpscHUyHKDmk3Wo6pJe5QSoxOTWztF6m597aIusm9edteRE7fLGPH0PjGZ/tS1k16iMN
fZOjqtpNSTIzyXRg4gxH8vUvzn0S0qhYZALBpNc7n2s0xQR26/bvlbnvpXFraZUDjzW9LiYrxkZm
1xjUO9vNZ9V6wTMC9FPnUDCfapEC8SFT1BfqPDxGLbcPX+CfhQkIKXO5CSCEGkcWl+o3OrCdIFwK
JtOCIwqrGgV+OLtd3bUR4mNCSs+YrwYESvUW4AnRhhv9SgSOsmrNos4V4diIe0y8FxFwFvKLLRG/
Vvj9VnC9Uuoz01G//IGeFMjhGeA4G+BSYZeZMprXVsjetsS4qEKh+5DVRPwZd44X6AmexGBD8PYU
C0SxOdffjfJajNXwr/ySSeMaidN1SJSqv4sOelahximyk8HOvkthHTTHtF5QMEmir0oZ85tXdikh
jzp+XmT5AKVvS4zc6kmM/fJijeukXEvjRjoCnEOu3WByYjz63VcBg5NzJtVkNLvE7UjxBrefYt5b
Us5QgO3S2wusbFajwyBsD3aFhiRG9H+d310LnNpU4dHmJkI1z8fBBQ49CwbpXbb24amZc0X2waZg
5ltYRD9kAgGw9NLUbCcFXqOaYq2TTKowoS+ERcooJBTU/fjf31hDP4pX+OwXFq7XA2poKbkTfzVU
LpgqqW2b1oGab1AnC19ZyS/3qlR88pn2Iyqn+hmf0MBllxzFdeEl1qLTIT4BglfvcyiveFL5HZaF
Y/a0rV4KDi7Fsxg0PiumLiolPHlYGsEZP+InuZnxoilXibn/qCR8QapULjBep63D0qn7DWHOWApw
wL+Yv4dV3dh4uUVcN0BCx07Y9V9UIcvI+CRwPTa0PFlFeB+DxpkWAS57evxUKrrYMde4xwUn4eLF
m4CEq3tIzBHSQsmhfH4TwvjSm0nLRmx4ITIFivW4yUPKolmTNHNpbqLWJehcqFh6EHaE9BS78sEK
HFk71MypTMRbPFRkgVLHi/xuVv3EyUaM9gAsOtqzvUWU69EIfGSBqUDzbdVme6l2Aa1m5rgqhyVS
HbYQkw6NKvxHmt9eTa8a7MRAbuEZCA2YPCYZT7maygmpX5CvzTtvR8S4Rn6LIrkGrv0GyVXwG4bw
dTzdPW8iDEaJHoGV4VtC778SQKH63+av1D16JwvEkF8t+BbG1GNFOH95ZsdCpzY5F4e59uR4H+bB
Dqtrf5G6CwakCMFXRCF4TQwZSN9Iue5sMB2DaryfrlxQg6vvW0Y9U/K7xs/V0ydfaoyZXvZMJGHR
DJ3N3B3bY/Fv4Hl5LYDZRQtdCGZje0Tvk65BnVSDgivkRj00xSd/DthUkjXHkxYgONiJCNmJEKIj
OP3Wgts43FTStcmGJesKnn2/nKw4F1ndi68vov1wEYzAkBTasGDo6w9BjCl8btX+Cd3XgAxK/MmJ
e6VgnJ/9PW8zViqgDeNYNVuV2FOcnzwg2tYcb6GFGogxpqREvfE1/HXTXBD+Ge0elkjF+0h0qf6X
CyejPHeoNJwiuyl8FjyLpCAssmcADfv21PukFxvQtkHeBeRQlRtCHgTjwO8VCYAo3Sygf53yGMRN
6rIuL0HxTf+ZmOxbfR7zZvN13ciJCw8j+XqN35JLrl3fpyXPOeDdhv+oSHaSvMingSJcEYwxwqvV
1Va75dKAoEsHuVQfI+eq5CbSIS++ppZJr/wGNsbgpFqio3F3ScAZALK0olH0PVLsJ25oT8x/y+Sq
wyiNf+Hx44z8EcO/wlwSHBeS2xyNOBnxlIw+zBA5fiTk8nJ+bmSkk2qf0JAgCoukfGhBggh+kbBE
VPovKcJpcgkQslmwKikWFOK1FWzxBKHkXwM7zkdaM4p3A38asoYt4xMmAECYgOCNiJmRdHhYDeRK
XLIU2rF2NdvgqH6OWVjSmnUXkPROobnDA5k0yKKV/CT910vdDZBsBCHgI+FfGTkrRQoM1iJri8ZB
hoaUSG1yiUtm7JxNNYVxi3hMFJmJTIbgaHaoHTlJwE1YBKXLgNQy9t9Exof3mIZCmod0vJh3Vf4u
2XxjYuhXn5VoJ8sGFIKaJbs5sigwhtC9mjgkw/cxKV/oXVboSFFPzFp3WI5z8VBzaBHASzB95yG2
GBeyW417Jg0eFKb87Hvssb0FLPcfBlxH5ZvpQsg1/twX0zNk/Dan7eFdUVw7qTqvolByzt5AAISS
6vG9rk91ZXYlnVQuizfBvhiYguLUKMT+YnWj3W34jfldorIKCREkrMTNxWMj/PVIa3Oy+hAwHPuf
4qXRnjIvJ7nCRqMiiVsa3hDa6YZ/owA1eB+n9H7c5Wd+wyVK1jR8Gj2ZIPFWX6QdvaQzoi1HkdAu
3VZfZ5mBZNyx3wwL5RRxyAJS6L4hz8fxh+kUFd6re8rWXYLOJKKpWgfPKdfNU496trceUVzYOlpG
5oQhNtBwLKc6r+Cs19xguFWlEmYIwz0SrpI5r0GZw7JpIM+NDYcWduTLpK2u29A2d0ACuNZzBwwJ
riVtiHOcx2jumRYB63AcE9oI4/JJfq0YVLJfArv5QrS3CwudxSJDoMDgI1IT9kLlVE2V4fMXlQvq
3Lwl+zCbR9sPoSPisuH3HfjwUeIRY8FH3TLMXoHEjAD5m8fnI9mLpH0v2EGytkuBjb3ewaqgjm91
iGib0slfLiES13HVR9H82iyqrxh/x9Gq2ObnvA69Ru/XXAk3WB2xpHPtdscEQQw+OGfEE4/QM5tn
1eG1Z2MCq9c/6aJ+gOnSTI9r8Kgyc0ApWaeMWEBPxWRmsBW4yllfoM4wDWccvZwYAH7KAnHBDn0X
HEdeeNVBm2MSDSBRCMSJ0kcrLSyT93sKzSGCrBz8EmQLEUHOEYNNBpXeaYCYXZg31E7c0wCIaJN5
MD75Bs0w9QzUH3h8nn6iaNAlE902/CPkG6t58GTDs5jF0jmDgGreMZjmV6pIIWBaGzbJCxTOLE6N
KpwKKmfERxI79ZJtUffaG3Oznexj2h7LuUWcClvYrqWGgHgVFwWVi36lCAGe8nq2gDylcXn15m/f
YVir1SMxTqmylP7hwM84yKIfLrY+pgXNTn/g2CXzCv0yVocciQOyHaL/32i+7Pe1nvKHki0HTZXv
2iO37edc1dhF3dCX58G6GX7l15bc9S0JijBRKO2ug/QVnZmLJoHwLVoSCasXV2JLgvfT4sE0Z7IO
W+LH2NlKV8XE0C/Ne/iiwDPHKvJdt5sCsMXCmNRwc840g0L4DPqaFDKb/CNNXBuW07XzvCbFfo5Z
LQ8c5NjEHwM1UVwARftesyAKDk3B2/5fjSSGY0LdQGsL+j+Rvx0FOOaSZIPDFBGpNdh4wCNC2d3h
SzNvLSvlWGx437rux2joPcefRjUyD2Xi4R3AvtD1F/6W9mhZJ4vSjmYjE9rSkbrJnxgTNleij07+
ciLLU83HTqDj71SNpdhj9FsI6Ep+jXTqi2HQw4/RE3ks8XrMBH0ztFg4zwq+w3r2i52BnD7gJiPz
mL2nRtTX2jQIcbF8fGnaQqHQAzMec8fIqP0ycAdfExWBriPgOf2r9zz7o825uyigk+Z0b4yIw4Q1
ES3yqvtqshXqKh5YEI6etB3W9tnrR4/QA84msT/WE9KqeaaRQbCLSieWtYj3JQv2o8pkvMPIVH1c
I1nWezAozC6iS+pAvAWOAwzlwNBArgRvKuUYjzz3oNuw9nv2ZUAR4hcnfBoDLeEm6DYAvMeCx5B/
RyeytIKJfB4oOOy7r9E4oALR4a6wsEdkehzoDSNpcD6FYDL8qXQFIK+29iTbsx4r0a+WA9BPyGx6
4WONaFYYD2xM8uz6r0Wv7CzG8gILIsDUl4reWlmh6A3m/bXutsi5g/aRRjGR4xuyIlEX934Y37uI
FEk/qVwx2XUdXsQdHsIPEkGThNP+z+pnHhTPnJLNnnZihp73pk3vE9IM3s5pHoG5oExa5Pdh2Lxo
aUdl13+9CaXGahkw7dEOQJqQsXxZZ6Brn8wfgCTendOUOdQ6krzlkOfRbklLAZEnRmvBwjqicK3d
sv3SUD0g483sUpiSqoFBoiUSWQaJCWRq5w201XsfyKvorNCs4JCJE4erj7w17tqdzONmK285S8lU
ORjDKr/mPi8R9aMQ4UivVZIKpHm8Ur5ou5C99xyCM9ch+6MdirA5ulZYual3vd/Y0h3DCMyF9WCW
iTcEPCVbJVzRS1HXJ1G+YA2hOJmES8gGtPW1cSq1f6K8tOKFQAoMCC1cERSFjtLmZ4h/yisoHjQm
gQ6DS5Vs8awo3rl8MBl/G3C5M+0ewA70Hmr2gdJhMMP4DERyhY7EojOTCd+wUQT21e49ZTsMaDF+
+GLLa0IwCyYOVHxOhLsmjn34kgHDP1MRdTjphhTRaHWitzOeK3eo9c4oYI4Bw+lEZN2VKOlm+eRH
5WmHjp3GEkwVfb5U5Z9o+ih2ATwyt1QJFAqkl+9xYjAga9jOgAxaJ31iEeGVqX1IMuRCeu1NdVa8
RuOK+U27g73ThQOYFpCF4kJXagCvBJSK3R8gN+GcJZjqiSDbanNCyJKeog/eUHwAjvwrN9RF75HJ
ickc3IkVVAYBCcn8R5E1+U+ISADptQpHIXIeBcREPgCDBQGxsq4UuyCEluhT5gy+PGqUwDnk0soe
cDzsWjh6LRkesiv+iceIehXuxy18G2ZdaK51YNE5sEB3rECq29P/389Z9embJoaZ2mmTPEKDLrp5
5/KWYKNj81tlJwn4tt0rLa32MAhzAgnxOonav0935p4VaIwn0wDlIBqlHsUaEXq2hm6nZ6/qEHzj
1Miuzb2xySOdoijnfeLpmJ0Ydiu/0PbFeEtDxCnYge5vYuGqhcrhg7XSxjjw/EAYcJFYzzfuAkJU
UfLyo28nfv1krQw3oZSaDpsdxH8Vee8VvUy+tKAavvl63UReNew4V014vlmKBD8WcAQ+x/eSBz0d
zgEzPOzJu1+G8gWIV9U36PuN5s6kjwB+OjnUJX+VRgcM6CQSAV6rpvOg9CBzSL/7BURv8UKQij0+
rM5LheWAEKTcMENGuJ5o06YY2hevaLoSp4VFGb8KIMHmYo6PhCdyESLgj+/q9UNZWIrHg3YM/ED6
T8qsmH7ckIEYFt9vkCGmLYb9BU2R7JkqD3T/8QLrYJQIXSDPsFw983BtalNaLFEt2fiHgoCn0QQp
VBFba62ToVaLFTYu2khF1X+jC01JRf2YJNrDvkmvPzFRF7VwN+p/fUb2BE2vLk8k7aYZWbtwy8u3
8KWChbXpuRrOr8LTc2smD3uzXAURgRo6DK9XI4jOFHVOtUyXV06TkNRLmK2+TzfdU+GzfKiOoSWL
VJTKKKHlQFMGqpIPkNLSLRHtRoopDWY0ipaFRUikn+3E4F5a3bItbu0pscuTTDwhYt8S/2iC8N5s
+CcPvWLKGXFZXNFKJyouRLglkv25jIRwhQDhPZ4LpP4Jl0fyKEceUOyDPHEiYCRetiKqZzogVhSs
9caX4j1BFXZkrfN0Z329EIGTbTRsMMBG8tJ45s1VGJADoVwYtYuOpCGHUpbIqOymE4Qrekgemf79
Cv9pFk1Kp3Tav82V7ucd79h4HzBCYqZ0ZF9DN64gd+aj81C86tlFRMlVYd4uZAuUnJ5qYvv0tgE0
AQwhO+6NoTZXF1Lq66BlSVSzTlM+EHAE33Av8u4pPZ3CvHxG3K8FqKPpPwkmw16NeRD/n8jPXuab
wpoTFIUKaEsCx2ligM3FZ2MJXNfjJjc3Mv+a/PlLi7lMbGmHr8AYeA35SQsCKRLqAwLlNLZXGKMo
tNAycG+LUAeqwDLBXbIsjgHFICG58AsWjAALxIdAKIoW+/iS0Cb52XfzcP+64ZlSTHwI5MXBtXc/
0nCJjhlA6JKgCdMlBzLOV2H1b2TW+w5Cvwz36nTdKvZUzlVu0e1rWNc7jN5ZwAWw0pATi5s+cj8L
UsfIeoPR/McVNtTPNuFi5sxqCDI0eVXBNmSXVScNcFsPvKP887GRSU3D7T1XiDHWjvqOUNfoTc4t
TvtmUQNBiek/AlRy8mZJbpXtULgoI2dEcqFdg97AMxYrpHGiYCuvyg78sKVF7pfl4FUQY0CtXjNs
mPjkrAc5ENGdEGPHLzDPDwW1BwOO1Ld2qMiHYwCbawIaHE5gXca7/5CQBJoEzpDDGeITxWCMVSon
JsIROTWpXF7xiRBtJ1ucTV7kYFqmRks3PXNXsnMQg2Lw3qzCZ9c/2vZeEijKIINYj5gCy+1gjj2e
CmKEZXv4mmSyoEE29msFnDmg6KC+fpAikAptv+fpuHr/y7SJ/yaQTDOmQSpqdxzbRA18nr/aHzhh
BqE8OiqLrPkj/5sctO9dXk7tLygUSWkQ4F7BasJNvVS+iffCUC4dLfroZRpwOQeAdbEUIlCB+oKo
4FJgJV7IP0ht5K2GB4FzSzyIjTFDdIJdpJmMGbL1Kzo8YzEam1MM6DsSvjyLDsRiTKCOLTd/3Cka
jhubSc5i/ZhrD/5xuYgXL+VbvWpPhGTpv5dTSf4LLQmnCrs7iKdxxhzM/zI8e83rPawppbVv1rnm
oKug1JXTuwmpmZfrLRTZSVeJPGKIo7eZveOFkWiST+CdijeJdejCP2gNlfEv9qljRGHhGd/c1Oz2
2LEwHjJRvaINrMq4qBTOXkgD62ToyxsKKqxFPMeNBSDNhsdpR0FDzCLDyG4gqXXVc83B5bNuXKXA
0dbq94s+GwTwM07e+cB7mLCLgNAJ5MSojkQsHLAaEegWAnv8+UsV5h1tQuw0ayob343oiSEJfaQX
yFeCC94dHUh+lpzV6lrAEaQbPZyki6P8nYu0UwI38HaR1RR6Un9ITl1/f41f8kiwvJ39quuSMSh/
RJ5oQg5MwnSaONQHyxUBzLE5wPCTTFbtNXHXioPT0VxkB5+BDwbv44+sy8Y9lT35pnuB5qbmujxx
noc7End+UPnGNkkn1DRMj88v/yP3zB9NXaH/YAyemZdqnMLWQXHRUTB4cyE40xwFUThjmRZX9JLc
7Ix0jGGFyI8dxvgiR8vMeVJJ31uoP3AHBFsZf9KfSSMk4O1wxP1cLjjK8YJvEl5HlAo4ccYVNp2M
b9s4Y30iOGQcp734TyPVr/a0E1plzmOPxwJ1IAGsb2zAIWHRJ55UWn8eufTLldxq8C+glvFO9KP3
VzRMQys/AZ6qiIufoZwv/EgxrEv2OhsHbr2lECxN3OiYUbeCzY+AmKb/afolv5RDAjPYz6OB/SFG
SrwURXj6VPFRCsmfe0TgErlvfvbeSJfYI796iu16TfZCHRoXO4W8rYV1yum8+Z9U42Fmnip5LqbS
LFw1PFRm5raaP8DCEttEY/ZtwIHlYpHsQsf4wsGOumEuHvs5skJWm/CL+oJM2YG9sAzoW/4vGC+p
Czoj1mLBHeZZSMY0obMRWS5sw7jKDIxN7tQSZ+7ehO3C66jwJ+MvScscdvpnzSrAZkyVS3yht9Qz
ANhBSKEQzfSmbyHfBpAextbeZecOC6adVReDwRHpEPDMLUg5D28pSGH/urNFEM/SQUKNx7LG83sK
5EtHMFfPExR85+QeMRMT1yee+841nlNfO4C0TLceHxzEsUd6GD4FrC+ZcdDrba3jzd0nwUFEZPQP
aT0Ka/hSNgITSem2YwIGG+V2BCv0WEjYcBEehTB0bMQG8VMsg1toLrNsViLsJLo6Ajx8SduO5gpz
Y6KiZgX7aOjfQ6WyfKtXwsGNh7LLXkvCfCnrMc+oMPEMTBTrvp/9KXssZ+DipN69aS/ggAYklWjA
ZXvUmh1Jw71HYREBKUbikFsokz13quoFRzmK37ryT+QcdLtQ39Agn2GQMLe8YzXhv2x6CJOP0v8r
zUtcvxO3JkfzteVEHY+AHxPPi75M2FemPcIgbwhnlqt1RYIizRUz7lNIrP6B7dhApXNHDwFqkFwR
41B+4ojSljFHuPOitW8vzH+p3ct+YLkJwkBIdGZ5kSs/z27jiMY7PtPYq2Y3vG68ZdwZLXp7pOAC
K/Csab3ksyRSk1Tm0yiuA768boEZwQDHxLjEBXkTqn8BYoY6OYiFW+B7G1ZoZIGwD3wERMEkD1LX
yz3kVBv+Kc7IFUtE/vOyuSP1Y/hZo/gk7SKcTQ7z9IgSAtwaz1rA7dPuVZQg4H3pht8orylpVBb7
kuCp+hkBE+ALUS0cefw20Ye2HlEdKodp/4XrT+rdAe73juQGCJy9z77c+yVR/qiOXw6nTE1ST9yd
J5fD6BKrCIpRT567+Pme/M5ch+ESAJY9nv/HBwStfkFdzAugzeXfa0dIWe0TP4lqWdvTzYjEI71M
dl0YGmyYuYBQDvM2Iq0ZKkyAHEIaJYdjxuWxfdVXAoF6X/d4ztK5ta99ynUHnWcvfU6ggeRo3YGc
SnTovcdajFyzJmX02F7ZaIrki7DHvpVnHrplza7RuuBONsDs4kNdsOGLNC0y4RIW7gQHFHodXqUd
VoIZntgmXSDKX/VsFw8kfnx394pXClQuBBh4t3b7M22HlLjd2PRXgJnUto5XzvQp3zEBN2AceHYb
jqCTAgONTkaMzwS9cioEJqYeUlsfCKGjFZ+brxdMBxMrlT6IJlwxcvNsg6ATAfsbxGdBHJ7X8Nf9
C/iXhQfPIAfKB24KUgQSl8mopuF8jUgTizSjMC++E5NgX9AWRgsTVyeMBK7bB++dEXlKvzIXF6Q5
nJ7cu2F2zmPsqwyJq+yzfggptCzrIz8Ukhe4rXbVeyXzJ3X3iNznmIM10FccRwhP+zvKl4/iY6Mt
h4dFvM82OZGvqSVbJPko+Xgdi03ilOA93+AtUruzEh8ZT0lmk4m+gHYIz+YKzoFBOO9LJ8CcVp6g
x1DzpqjCXZXo7wtiDC4xP3YlioaLS4tEvsI5UbpCsjf7r541zWj/UULKeBRs2fLR+OgLfGxJvtdI
q9gwHgWhxABztnifANsrA50ML5iJtH8lmL5ZL2FyhCWnAp+/vrKNWgH5HMjSfJ7GBNU4Xzl/Y+qC
ognhH89xIl3oTc0e3JI5y+1WMdz34BoZvVLe6PIWY41FgldN0eOyvMPLg4sLBnLiGziAFH0P/oby
nGTZsTlkiCo1rCVP/nn73gw4xaw5BcHFdEwpd+30CjfW1PXC0se2hlLXQZIAMivxXyFag079RQ6w
EQ2nBpmnBReSaUbQN+gAZynxIHn3SF+P8oeP0/9owh8HGgssEj2oXxZB27yR6TscjFWHmIgIspn4
9jrraQAV28AOS0wYlMkYv+MiXn9osCdhlfR9mco+TkasDpqyEs+V++ldJNsK0/ywiS5EbyvLjmH+
zKMqq7s8uJv8usbgzCmbxCutX9UwBpw5n+KITfutEKfYHxjRBX2hIHVJGGzn1rpWNxq6a3KTc9qu
guTAJUMoTBE9Rx7M9zw58ZoXpGb9DRM7lx9ZFnWwNzTu4U0RtgTzTS54NJrJ71SNTJYw3p7sRwck
ZRMYaH99TjcnVtZ880bBYfO5ma2Q2qDJGzEIzaicwIl04eco4fnvvK/wr8iNEXOJvoEUgHApCB/K
FMU5hab5Kidhj55cgvV7fKzSh2Wkju+f3kPoyFnhFwgkq2si+AluUUo5OfGrBKKkf6bFegLckfFx
uKvfb9ZPYcA0jv1WFcj38NgQ729pkyLPI5MXNJeHPcxc1fg3wdvv8Gx8S8WxNg9lvc0nKVC3UP5S
JA8OEK601tCy/nTF+n2hv0sCemp/ZJySyVdOHABc6rwmJBPQpPtu6gszFJBhcpNgA8hUxlc2/VCL
njmJkkOX13mA9axJNNLzVSAvNWVyepqVI/btTPsN2VX6cS674Nw1zQSULzsBj8of/wa1ZKi7DopF
WsVFJUpiF6/JnW3QHbOIsSXh5DLkh0lWcEp3Q2yRmrEqhJT4hs0rMux0I1Ynqr0CdddjgnKEfK0k
JJMCWelUBf5Yw53EXJoM1R2nFn9Kk2czTUeCZqzIJAhwcvebJDsXBJ9Sl6QVyEZIlzBRRq11FCo4
tx8ldJI4/I3v24uUUuIe+BrHdVfBpBFKwkwcfeYSqQmmLRp/BAeRrqCqC8KFYG/w64+VS2At0Szz
FfiQiDeTEKVylSMR6+zaWl7jD6kPs7c+GxmZUA/wg/BiQM9S8cRDbyzQ5jbDsiSR++WWGO5LO+Eo
6G3TogluK0bQ7Fvl+QAZ5oDkAu0Ovbx8wZBTSEL1/AoPO1MYQMyBQOkMYX5HK9pMjVxtNSUsff8W
qAKsRY3+cTxyuhkfRhtEiX+8D2wjTroppHVerEJKz/yCfatY5Z/fKUw7urNGtsuOpIX/7zdML9Eh
1zd1xd8enrqCVYVsmK2kXFnzDGzpwXQ/UUJC/CIVZsopHJ4fGPgHGQOxuiUbhOCBpve65yc6MU7R
TBZXl6kPOV6hGYjKf4O6fSsnoG8LJy+n1o4EgZgcbiyc+grDRKYu+3ZbFqt3sngxSXsTreOxw8Mf
1Z5ETj6iAjJCzLX1FVB2n9h8w61lc+UEgv/WbFV3iQZ9K0QpoSpCo3PRxR/OWEwJtXjmXpB99MNY
BDlXpzZEbctAQHFeuuFqCCYnBncI4zVvLBvDc+ranlkfnMG29EBbRUAOcR8KzR8S1Q7ztt5j6e+W
b7Kq0SbOSAEFT4LywEoD6HWLFoeI8oEZ+bNzc5HnV66geJO9b80zH59JuSogGkCO0aBfERMQ7Uhu
rN458FkGElaM/lxrOBxIQmqnb3GTLsZrahIaeFdM8p/8HPGVeehkv/0cCfv1ZXXZVBe8Tcy4ADeJ
21wmZTrbYo1X+I6fpQhhm6daove8ZlYwD6R8yIlG0N/06dWteH2dRD/5gEDpXjGeiVJ44x3eRPDD
4efBH51gTGRCoYlqhARlT28G1zoL5GOxs/Xc991TbK4Aax9EStEz+c3RVrOqKt90rtHfxrGKbeM5
Jfs7TPucpcrrF0M9RAy+QFD56pvgz3YFtad9XHyFHl8sdjgXaQnSrx6fEYU0PDfaLLcw07ij6ZXI
r8CAdJj5VcEvb2zmhXkTEFHNUgxsqwSnlj+a/1szaqIaJhC0fTnW3mrvMKamscH3qX9+1OTATxHT
ZTdlzxEu2B219xrxsYlGjLzXnNJdXDHzkUbIby5OwyAEcP6+YEeogTsQOTt6wBu1qA2Xj4gD9f0b
XRiWTthl6KbhI/5jS5ULu86XenqGVxX3gNI1Gauk81kxcQd2hMUwdv6YP/LR03jjDadVsfBuA5x7
RMP/I2SNFZIOWswRMCCAMj5cFQDzO/P42UThzn+LKJ/rs3jbgjmPg+0bdIeIKuqnSPrvjtKCJ1Wl
vM9tFa8CmUinrw4QGN1eFcLCrT7C+rrmxiiwtAJNq4tO3PGVJ80VJi3SYSjOQmnAL0yr/gcxj4ce
o2nX5GobNAtuqRATXGOcRdspG5yzW6BGahvEDK48yj7R/aVf9PzG7VLxOG2GpXYpwbFS6ksuOs0j
6T/W4vIKhsKCAlZbXbR+iQPcxeyFqZrzKHPmjfsBTX85HSZN+3V6IxR8f9wOUSSpsmCbCOmAFIiz
p9RhIyVPCL3ebypuQeR4zMniLqXvJf3mAUL8NgmMIVWfzbjh/WrkJRQnvwpol5KhOmiuWXPtEl+E
ick2ubZjHqhek8SE8IXdOOx1CuNgGmA4WgMw8V4obnuWvvudyh+CGsnptnK1KamMWDBtykv9F8XB
luYHBCjY+D5fkQXIEZxadV5/fLD/WCEIhBy8RbAb8AKSHEzOYHvD/twKu6hbI+UMfjnohfICyFdl
nHyrfKB9y00HVsBoUYne68HLzn5HidYp27UqowVm3il3uMFkpMKkEcxeLwOSEBnt4NlKRChUeqA2
TSyXJUyLl2I25+My08O8sLxmJI0uSSSl+YIkYxIkVKovPURzpkgAwGFCwAEzWG1YEt+bUQJT/jyI
8Wymoo3M+kftRf9IjT18ArMRaFvNnzaz8iOYocAzF9HD02/wXrALAEOXc9Q10bElg5s7PSKnk+mQ
I5JiG6jfSYdgM7SJnApcvBChplsyO6zgKXlF/5Tim8ePe5wty5RQx9mqOszCR7fozLn0QfCOjmGD
fIqXWh4cZlTzlp8ZU6O327C80f9ITSOSr5P+K9ZeDHz4sjsD+fu+bD1LWmE7KiHbmZUBwAlps+N6
bcjnjzZlt2TsCawM+xx6dtyHsJmhLbYzgss16kbsqL+Yg0M2Kd/4e8oq9UhyI5esk/FJLhlUh0VV
/7TWqrd57VAPmnxl1tzI96xBHx6D2xsQ6dB2s4DyZJ4TE7e0ZI/DtSn8SbqULrpDcSSdJNB/ii9S
ovJm02YOMaxdS3Ax6vep4DD9lv6lFRjuLHiUeJrISRwI0yGzBNnR51iMXlbRNvkw3HzN4KRtRaBI
wxlQ51U8dgsRQhALT0mu6KKhzzJlZaLKb8roa1neTO/1cT7jIv8dqFfUYJO5POaooHDTCBmSLxvL
mg13j8raQmJF7y9FU2iUCRmqvnJxq/3B0TB6RSjSTrU1s/6UAQEkoh7mN7yJE7yLJPg/ks5jyVEs
C8NPRATebAUSEvIu3YYopcF7z9PPR0/MamqmqzMluPec3xZrgPpRWxZ6RAG9RNoImbW2tKiO1hUh
jnzh05qSx/CFNpWxPjFcgojgLki1qukBwgm9ABw8Lw1QJAZUHgZAQWJljDUWy5lTaFjHhm39oOzk
Dwws1BKX4FpFhkBGCVJ+bvQR//viT8mJyfjrWxeHko9VgCNmOfr3Ec3TXELpBnaLwb/gh4WOJjjz
Y45X136J+Nm3BArBwJGJjkstvJO11sZOGp0ouKUIFyYl7bmPNXsSHUM7cfFI6T8c8whkuKH7a8jI
EjrP4EK8l+By34qv4dpkSHPwZCxYGJ9KVhwZOIw/8C1gLSKEudTRS7Tjmpknam2HLWEiPAn5xCp9
WtkrwatF3NbIewyftchZyB8tR/R22+V6JHtd27aBx0fVkywBuksWp4O8B4UJMQTULYVYDHnd3ycS
km3+ANKQNFIaS4aVR1BY07lcjCnh6hHlcZur8YkSThW3xbyGKOXrFSXUSG9QR1UNbUk2hss3T6Ni
DplFhgTUsAtHrfU71nKupoh7enbl+i0fTlFtSx9UdsGLtj9oYkmiR8/eizaieQhhRVvXAySM6dAS
ncHQfOAEMfWPYEYEfSbM04pJTGcBI+Fp+FaI+jUaNxW+eb5CgUt8QDkHPDgD48zKSZf+MW+a0j81
PFeYDczHTNQFiLIig0qN5AnLGBXQZCYZd/d8W9LMwt+iAPLTvuKYEIGjSdxAr3JaZXgbeNeCYBkC
KfNVDPRceLi5j2C9y+r5x4oU3YmKXm4eRfow2EFZJIMYPo9lspaJ2AIqSBWEsj0HO/UHg/rwyRJO
vw2R/m/+tmHkfihvY/xTsDbqJEVXI68gU+F0XWrPKTE/09KcBYdy9vjnCAuTpmubXKJqG+XXJPoc
iu0cRU5NJIbmv8W0Sk37gXceONh3eLY7fKJMeYixZKZmsuTWiG8s/WIRpoaugidU0u+5RrME2jd8
OETPmYcy2WPrMsp/yMsqw81iVDHpI0v4Qjp0jeeqwYQ2eYnwacE8S8GfBnil0+X1RUjC+EeuNahR
3Z9T2JcUrj9EURloz4Y8gWJEMgPAsMCJJs0ziePnCxsO6AdgxIJSh+++ceXGdpvMJmAw9zjoUJRV
h2mfu9GZHJ6IQILUC36CC34dzLgLJ19xDr0jIkndljC09YDOecPbyjRSbcRFXQZdXO7iYEdXUru4
juGKIA4yfFQu8TcM4fdp4Ah770k2Yi5dgJz6FHFWXPjlkCDI5F88tOFM7t7W6BzMl0DqhY39D1yc
GA3+TWO6LhN0d0ALOMZN0SsozwabWNoGkoUNp5JjU4K5VHBJezqMmzNTGJb0Z0PO9pKm/gy3/8m2
Z/6yjhRx5vFDmbuz4vV/QrRUnRrzF+XgiO90OGmbgIJ/aIYIiAASbV7Nu0o1AQjUgQjq+T+1MW1l
CG9smLuLv8d+LjjVHuid0oyaXAmbu0FBKo3HgFVvN+2CZkc/roGmluEfeEsoyXuuHYFMO7c+zv9Y
6uN9ll1NmKVqkxBkPC4Nfe2Tho74OoaeR5VMcZhQMdsAcUh7W/1zCA6yT6YyJm6IhzbyKhBzzrS/
gueb1uIdm1qxEbDt0pps52/MrbzP/4Hp1QuPZnIc9Cs86h+/r2qdh3t6RRZh3YhqQUAm+ztV+l5g
sE265C38oyOSwD49wgC9FJSbNziH8MqmygYI0Q602DnYZ3kPBGyzrGa8z5QRBMTh8OU2HpJ9xWsO
7CF+vSuXd4JHK6iQaFDGSmSy0uEvrCePEYVoD1rbDHt0lYhutora1O9u2ieXamH7pX9KuKV10vCI
sh0NFwRxUb4R2HLW28RuhgtXnpo9eFkLxKBbQBLT3EqqV18b8ZuGN+J8aEuUKb/U3+HLsLq3W671
rNxpM05ypvMbGGb36GdaNFjWCNVA/zJsobIfvvaj9h5quAQZi29wjP2XQzJp22DgX0q6+iaor90P
8dtYsn7ZmLBQj+vYpMMbP6XLucnNv9cdC1ZT/26ozG42ywhS2XX1Vz2Ma9lssgfa2sHagcNuALfN
Uy64kbIzLlgxzRIXCgqkQH3pmCB2RbUbiJWhZDEDN+aOfo/5DDWXV4RTSX3Je46oJbpR53Kk87tD
XCCbNxlxvfktp4seaEUSga9QIJevPv1vpmz1WzS2uDuIQkqOwi0DgmoQ/Zw4fhH32OFbAJkarLsB
WSlZBVtUL4gZB0osNuqDJeeQ4+6yHNgbsHiw30F386PxQx6SEAJzQ/hEG1AOcqsGAYf6kp2I4lUm
rHbp3dGCDU2YoPe+4CQfvnaWwp1EoiDrOLXmeDgWyUB/KM3vaCtmXv3TUIPrFOjClFsUbkhvUNtT
If2DSaiHT9kHz4UQw4LqLKJxdnpxJaooED1EoCTIZqWTbO7s7vHGYrdMmk/jLem9qvM+xXTTMmtV
N1E/FlBbKxAudX7rbxbdVBs+pfIYgNrYycM0VywbIXjGojuTt0gC84kMMzuqMLhfc68zPe5ytfMC
Ekf44W2SnF1yY1J+bnWvi05Y3FXxUKa7xgeigwnftRMb6YpHfZUhHieUjCQ6QGty+dZCZPuIRlX1
xbLU3CHAgY4wJ/NUEwN7pgAo+QYzSD7zk/ox1UcjIm7NK0+d9F4gNZuHdBXjZkePvFbK33xenGx0
lUrrBnNrGhJh8XyaL6lH0jBQq+QYaMymJ0ZunPc9mkd1R0A7s+jZpEdvlxJH+i9i6gmlNyvcI6ZA
jcZHsake43DmH+ES1Xfp0S+9KbvKxYc1eU14yFNUmdv6ywsX4ba6Wwqrcif6Q0Ai3mqndygs2NOR
jG92pQ13yPERV+RZft0r9ammDyJalhjBtYoTaUfFS/jD4y1IDiAuUL3of2TqR475m7GDNjm+9ZyB
nNRfbmiIoOQUnWGAouEUA+4B2nCI62yqB5AL3g3CVJaubLiiCu2Brez4m9CG+4SREtqb79G0iTd+
Yt++IkQCZ50vOVwWZu/4wh0O3mc9qO8xb5FDD4UEsF3MB5h0ZHTzka2xVPmJkNjAHx+L8NVSWBKN
jgmuxHE1TW+Tv0HirQr/9MzuTxxIG8pdn8uQIfyhpy8NO9Y+AWZDgw1wXdtdtbaYlAixZnZDR8rd
aAlvEcuRvOaXSIdbNr8zYEPbxdo7TE64xUrn7xEv2prsztVlRDVmIFHYprIb4zZnIhBPU0GcC78r
SEK3oNMo/EW2L5voWoFpLPzisOELti411TPc/WX/SdC9dblv06tX6fS1HfghcdZoa46o5IMqBi25
DASz4FrpiDX7RYoGHo1KZwj2tLYTc1ztxAqsiYZRxHQ4NyzkwEl24PapPfldLjyg9QiOj1h0dVlt
LBxZTuR/tsGWhATGGP4DGkKlyyUGO3Qk4gQK4RqalwHBD4B8wQyQec2DdJqCcpDBmS2WN68pz4p/
L42P2GjWtIPESx7du6j+acNTKJY5Yyk5/Uv83mkxUSbVVeP9htjWKgWU9NQN+2q8R6zUZFSvZWpB
kx5cTfHm8DoH545XgH0fmWf2HTMjSRnSSHLVeg8DFb+JRM8Z/Z5MQvkX3yY5BQpPDVguQZIJPi8k
amFhB5wyKP6lC4Rgaux07Kz94FXVEoZFenKNNZNV0YJ1ys4ZgdCasXzaff3PBPVCL8znBFIyCm96
uS0VqjaiLZWcEVcfPiLy8sjEZLbR8Qn+CsvqgpEPwxMwefWudUegSNJRULLIHHO1V5c3Sz+17ZsO
wRZ1O5nbV7Dj7FU/C+XFBXWLVHdGBasSD7BjovIRITbWtyEdreIP1pdJ9q2tCMwemD3blIsbNRZr
bPdOPV7bH7DWWjSJWH+WStw7aAEWZvGrCA+MUgS+sOLP+BowEK7yUy9cusyWiKNyyOYFHKTAfMCw
jhymxLEpH9LoF/oDkDDeigXNccJLN7Dexuwtqi2Ly9QrBnQhvUVkwPQfOYek3u6YIdGB/JOORfYY
yX2lPwh+LhXWyDpxFKL8GHc6WGi4D4I9qlBGeQxgmieq56S/kN9P9Ho4XmNIIGv+gO9v7bBYTy+x
cLBV4Kooj+TKwkbFjxi5I+UP/DDr8pFUNpLJI/leMN95fMoKyp9QeJBezW2/HVAXjKuGOj7kEqgz
r8vc+WNNF7Q8TPx9tZssh/07JNa34LvZWOA5Hot5bOz8E6yyv6b53XwkLwKmPwWyq7F05ERfAWSq
ho2UIZNJhn7iftS4D2sA9Y8IWAwiAS5bf+axq94IX7gXmcuBS0ZXVKyTLRbW5LnULgefpIhOFryv
saJMhVTUjId33ZFKDUCrbPXBw/g09NuhP0baJSDoINMuSu7lPYFn3zJbSotEo6XLlPz6DBoADR3z
z1Ge3Wg/H5rRAWHUSAnflO0ar9z8QdgNynggi3MB6Putu6GNi+FTqO7+I1xy4uzKOpvywRS8mb0N
CYvXpM/yDQwHW3NNnCxtrtF7Et4azg2MV9vlNHaJYvXfa45scnrnx6BC+vFrnCyfqi+7rp1zWV2z
zOmlS0DuwxKUz8eeNXfcYcB3XvaGdNGfvZ4FDSSpfQThJwRgaTPBc6oCt6NmwEC2Es7EYFrjvYxh
Sm3SdmT1mAtbvYJmO+Xx2yIGOPzE/rkknD5zU2o58xMlGiPv4xoFILmTCoEU2LOuxH/1ByQBBnLs
58Didp9xCBEiluyF8Y0TlQW62Y/sb9jbtPQ6c5IjWl31L6lwoqt5nK0f5dC4w9MyN8NvshaQYxKZ
BjH6AaskyluSUghYEe0PonpxFFCpSoVJIH8YTD77riL9YtVcQ4no3m75wG70NCvojggUnTAf2VJz
jbblJvwWalfKCXveDMG1LVdkQ0qb9pXfS9rMEQBsuPSrtXpVI75K4NhLAWDzwMxGuKczv4MpJ/b5
VWd2195mKsuoZNqQjkGdQWWjNMXv0LkEW6MrEGliJrh0BbruK9fhn06MhqvGril8h6CC7bui7ir1
PfkN4NK+tD3hvnhe1hLIJdDTPcO/i8NKfcrTY1Jc3GnOxF1GpDaKTmJHnzlNQZZbkX21XpIdDEce
HLl5TfN2pgdurj/aD/QSSvS1xDIU6kYVPayf+TeBZ4G24FBMPUxWKHAB/WDttBUiREIvlY1yIHzv
XvzydDaKG34Mv12/RS3Cf+9FZt5doANwwpYFEdv11qBIjmmfI4DVM9vFJoRLd5SpnmH/okkZ/W31
JvJkM0xOZxWCy1zOUVyL5q7NWBbuikiy90sFyxzpNY4H9Or0QKx+I4h5zOL+pgI2xArjO6riydwq
xP7RkGETilXDPZx6iViTjQbxAHsb25P/o0n/UglH9Rqde4eOTXFbREjJvpZe4T1qwaAwBnL4Oua9
2uAV5nYczt+8Ekf6pPDkxmdCrOctORIE8eA0XgyYRL2kvMIuQjqVAIKD8rD4GdAB654qABT8m31i
QgwaAwasJhwrmzxFCFJSy7RKv1t/1fobxO9aiA3upHUfsbWr51NpIR6xTfCe1B3le2zvLap02OwI
AUPn/IGDyxhwq9GBwK4TX6vhhyAr0bOgKp28vWe/evStfuo7Aqpx/qZIjpa+LY7BdwvZY7upbkh0
CwQIhD2sz+GdDdKgUtUJaPt1WwLlHW2f39P4PL4irln1NOYfxbjq4WoIIVQP9c4vfgf56qOTpemm
2VBDR7oLEbvtwfC9dJfxXfTcnQCbaJr3MzYExSmGWx+t9cL1Mff+7KMTLL0tPVuZ1VA7cAguGUfv
4SHSdngLkdH7e7pW1LeseXSPGjUzWiFHf8XPih4VfvpCuBTE3c3/xLeaRyMQubKS4EwOchgezNAr
iBZR9kQ/Z8FGUMF6PzO+04YEzYasyumZk0ZfBpgvdphRsLJsuwptGkWMSwE20qK6deG8IX2Tk47q
S8bsQ5ZV9/88KnD1Hjp9E2Lxx3qKphE1rT5/m+lDDUjnaPAMbdKU2ol32TF7F1EKWFOpX7J7ZKE/
wKuEV1Xx6A6l2RNX3UJu0kCU2TEsB4NeDV+gnhsH/wjQg/Fn/Un6JgjdGih52PWMX/PE6kSm0aZB
/GtgX897xObfqfaQZlcYtuI7IApQIBauSj3PpKEiG6LVAFGznniL6H0EQaFWj7447OSQZDRwBxJL
Gqmu+afPs06AknGTImfgbdbDX87SFssFKwLqF0rjaea61eKl1767Nevxt/aRPkhQ8dTuPLjINykc
JD71TeEIUekBY4V0lY8g3pkTpvQfEgoMtG1wDstt0rFgcbY39FiBJMtUngyeAXhUFs9II315T2Uy
ECLJuSMTMzNTov2KD2SFyzxa36s90wJo0lKpXDlzeYXmNdm+sKoQjq6eQ9ZXKIes8JJVizoG8eiw
XRakn8Q88VP8M1Gt8Ce6Dc5OnF2cn+kNjWx9y5p05CQtXSXfqLcl7I2OFkgBu7kkAmMeKpUes8D6
H6XoGdXoNmWNdkGIl632e/lRADoWODUOg+FK1MqfknANvzt6wpuECmRHeRhtSeTUga3hggNSKs/S
X13udczVzMPUZ4oosEZav+hEB/EyjXnFqRq/CJCMBYIBoHsvCEB9B/Fsz+kkb6rgiQdN9jfJcIGI
CujdUwErCSnsLDeU+My2PDYlnO6TIb9AqZDoZNxsqCf76krE7Vg5YhmIxne1fzkbN/sKw27GnvKU
0zNkQa/QaukYw3mhrsUfynR65Okth/jT3xvaxrQQSZ+jkfJOIPKdIpH8/p1Q7DEjmFpr0Z2PDaoJ
9Q1UU5HhqE+/ggGVAO73k4r1ySY1IUeSxf+JpGbWtozWQjgnoBBiC2sKfeAvN/2VJ0m7FuJvfwKk
LULXAOwRlxYkWWNkWkpi4f7Bj6kzRtCI5gA0wbLZSRhp1bfiQTkMY7QF67ISmytQB/qGXH1Q+hu1
2wV8JyrybXK04BGKawxA0Ns4npoNnlkYL9MxhQe5abH/19FZjsnAii8Jq5/52UD4dMtF/BiYe5Ei
R28C2kDG26Jb8kxp6XRN9KNPFb4EyAzjNsBrgVfJ0l3KRWMPHqzbQoAI5i8Sryl8xMSDEAlYf83+
thFfEtZUkXTPyAle1XaCmwGbp/2CTDwIZt94sBv742G+DPNn2d8l4Re3JELVmkJIYO/k7Ddb7QkW
jemOVRq3MML+JHo06TFpT2TIyRBNoKrhfAlxJLjtvCepLKXimiqrY3P0RT6qV6acCu1iQRUvBqaL
rJyaYCt2n3K/loyHX2xKso01E1QA5PSpIInhOobaDdEG0sQh4ERwSPZCogqZ6RDvdqNezWeAjfsf
NX617d/c/xBcRvfBS2ZSDHhzesKHWngSdEj7KPgdhY9Q2Kvk55H1yQVIvhKlt3xBmwhNLLih+qxD
NAyAXlS5qs131WGbpr2XOuDoRFB9/bI6jPZwdOzkNtlyUUpkgB3pHT8JlSA6iS7ta2Shl4pzjyYg
/rcwYO22oofnTUbk+1FJZI+i4zFWyNGl8A2eTxb/RTo1KsTZ6uv8iNYy0lxt3MrbaLqBIBicj113
aXzciE8QVrQWJGV49NcQUhiRL8+MAOJuYhcuNq3wzdcrMKKHT7JHre4KW+hHV7i3WXmPnK0ukTO4
1fC7Ssm38EmiznjJTj3aFCZ1HyiBCFvC3d2GqK0vZSDj4ncKjhy/65rMHX9fvGKJfUxzsPsqSJ1C
5US8C8wsix1PJXtNDBFxlN18EVboO+knH69AvDgNrJpz+1XQJqM6o/8HCEBUNgCpXJwadgQGdnhP
DGjg4OiJiKTFRY3IRxBwkPNDsiHRFBDa8HC4dk9+PuJaUNlOeNwnym1sEV8T0fLhw/SYwVXgZ0jk
fmviH1uAB6cLb1GAOojyiiHYkZy3G7c6OhEyJh3r2AEJoT7iPnz1t5l9xZZ/yJzqVwmugL1unNvi
Ipo7XA8+Tb+wfbb4lD1aV8AvCVnm5Ek8wfc068muh5NP4rXc4+9l72REpj5vzd5MTTiBIlDP77Xq
ltsQJyS8ge4pxU7pL5CIGc8Zy8p0lSIXtJbfeLBVAvo4RFoXwSBhPgtWzeR07ADxByQ5PyHapTXu
ZQTfZkgiInAZoOEQP2jJnjBWKbvwiLLKgvSs2a8qgpN5gJDobhneZ2WNzSo5Y5fEjYc2w3qUfLk4
hNJxjf++XB1IB2FiB+R0+0/UdDBqHDbiVrewt0Mc23awqz78xk3Effme4dLgJd8xeIyII6ZdtUdg
sRr2M58wdBVBDeRkIXmSOTQDu9gzwvrFWvaUEOLlhowAp8TYnRv0ZAemEIADdL0vRjMkco3zZ+pH
U843HXcnARvSDpaQv50Z8F/HBDezEGjL+Wsy0O8bSuAvcf5W+oQ1sv8S85Ouip2I1zs4tjGBe6tE
OFeHhE/teAmQPyLwYRi98OUIA7lO2Li34H7sgozRPHTmX8JOB9e8JzxzHZrIZmimxShXMX3gDjk2
3IHWARd2c/UByn7K6hxNtlQR0IO+8lTQ7hVRs0UFAfFFgDITEo3N1DOOeITWRRKimV0MV2U9O/+b
DJtOeqvwhxBASQgtCUpri6ydjyrYyijdN2J06OnCnpB1gIhr2U8AjE2e4jRt5msn/SAGI7AuXRLL
Nyg2laeUXBClDJ3H9YY6qa1sxCZMlnvtqczAaEARM5Lzo4J3yaRLF41DfLGoyUbYg26cw47Uz4v5
0K5JYUcUrkQU8AyXcjlU63W1mz22o4ljgRi2fEtQPEGm6Ks3Fa6Ec46XdEPQPbQMU+JF59klUmQB
Gm+diKTMCQz4XzI/36TlsLiRWkMTcOVQnKAstXbWe0zdbNFSzF088viqaV6YfWS/S59Lyerklm+W
l21YC8oa5om6LtDIHZM7Vd8moxEPSURV8UIVm9g7zn8RVm2nWpS64GCMHoO+a4qrzwPworN7i7kR
/ZoIwzovchU+xoz4n3wlbxOIqPfxq69+4+qUoikM2dOmiigglPJLCGCCwggxA/lVkqMTxn3tGPlK
dG5T+QgRWIlkKuT4XdS1nj9qCcr/NbFlFqg1x/zNGtDsO1Fhj7QMSevlZkGNSvDtu3GiJIikPT53
81FOa+HI4ovoCe+a1jFk+J7acEkj7M1mPAClspYRvBuEAvJHofSoxlNKFc5waN9pG5lnhyzDI1jV
Is6mmJkmFKAnY50otxIBugRiuVbp/hUh5TecHkZEJgCCeRIqBm/GRzQILvEj587aNa2HF5jvq6ak
MFjzJMkcSyZUK/kyqwBl1CS8DE8f3+t8r+CkkH7D6pvnrCfnfm1dk0v2XVSY400EZDycTE3lhBHy
bkVEcJwwPIxeOnxx9XctJMWtJvdW/vPDZ57ei+hLOfkbDvL2pZHSIpR3g84tu/pIJSSWK020W2Kj
V9nTOGXhXYPBo4hN28Woi7gwL4wTHM+kjgJstL+zhs3sOsZ3AZpjctpXDETmx6emPeu4ysUXryP0
ykiw75c07WmrTZMvH+UP+WTCDgvRHel4GW3rZ6K5kuBi4ypJ1zf/DfVNH1/jJ5LQYtkHwTWRAhqo
jLN+o3CNrhD3TtxwBIPMX6xC1HbCo6nKevrA6/hZsaBk4FMO20V3BNfCUXtV7j3Kfn3fAXnl5Imu
2/s8vXXMpxgj8mSJsq3YyLVdLtvpJrlG1B/iuvtJ3yWWamrmbZ0HkNwNFOyeXt0U6RRpjwlP+QyU
d2Mj7yUU2YzZHiudmK/D+En9LV9/sBbBFruNQ2srv6aee1G8rXk7DZ48dBGktSSrNYEF8UHfiCub
oNgza1akfoXC1rJ+cSSQZrv4cgsv1ZaewT46qOYdh0y16zu7al5zjcCQOFtwDCd4bzLH2hp0NpVb
f6+aZH1vKuOmKFfUeOBDvdcEmIDs6MgXB4Qqfi+8/9CcsPAoiFmKrUKU9ejSVwCjC+U0sJQB67CG
kee3yABIEsZB89cCeHwHdkZyEYY6IC7aZAJox4SW7PZmkBOFAKJftWAaqwQInvTA6ipD6ya3oj7I
XBvhWvqg2S9d+DxHmFzcGANjW0Ux5tXoqcvZ+nbGQJv+NUCrfJagk5ZdfEVrHjhiYyM+IgedNIoB
LMTKFmvgcOzfdf8WwWwjWDLBhnDpu2cQbET0Nv0RyiqEUMAIJu64HSCmye+7wEmpl2CKHfFS4wa8
ajxCOAeEXzOgrfMxyRuVZoX6X0UuJtQWd5u+ltSPONoZcFVjhdwsopZgTSpD8Bx9zBotwPO6o2Qy
4sgWATWoDhYQRfobhf3PnIeVIgabSaGlNIbko6rnqapUr7xUJqkaAZSy3VTwbydT28ueScQb4dKi
ExHpXaAjEpp94o0czPAQkaM4FZeoedWh8IHFasNTlKdAzxbyAxeUPn8Xur8esD1TqXjg7UwdOkPP
dALz2JcdPdIMhqEElfipZdPa8J8KafPofCl1z56EMst/ZYN2gNDDeiFnK6ojNhrz3B6bDjaMDjn1
Vxt+ktmb3zuXgHfpkV8m+HQuTtCr2e3c9F4iZeIiq12Q5UhbafWxtrYDFUHlRq6f6b3fiiD9mjPK
T6WBFCc0ZziqxF+SB4VvGkQZBIfjAGznyb3EVSORT3qRQJ79dcLZQgJLvC6gxncCKG4KwwDxSC3z
Le7+jOpdlPYzrV8FL1fDkeLyYueSq4y0S5E8/xw5kgI7JKsdL77dlEctddP2UhH1YejXQGbmtBhr
+AuAvs5qtCegzZSIgl+CoZCP2vP3jHLWbUl3vqWWB1DqA4xQe6FdZBSpP6LO8MCX+DmxBunr2tgM
46lC289kT4g0g/nYPlsSz2h3dobgZ4pfqGvbe4B6hIzSW2x8DtFJbim8opSPwOffEgVDsK3f+5Vs
vdXyv0wAR0IOiSldPJjE3H+RUYftLVKcgM8cUsjaVLZMwabAy3egKRKEe6CbHValpk8OrqCu3tvp
luIX5yesaVqnZOERrJEfMns0TM5pu5tqrmRMpVH5l6LB0X/mhCgh3THExa2cEJaIXzfGylc/Qum0
FGLR6ngvFEK83iBfCzrjeE76bh1IXzS0KNDonaMdJhf6TFt9cMqcJ+q8UWBD0SM4mlZveJKIfPTK
c0hma/zIv+AqYSkX72g1f6rlHsg3KP6KGPoVqGT4lwi9p2wktDXyn2wfyXySP3vu/IZmQELIxnEv
9KtL9d11LmHROEC7DfmGO56P6i4t06upkBwCPZFc2YF4+6FkKnhoOwVy2NAfSCJpbrwC0sH6TRo9
R0g6AVb6ve12nc9orTPAyxiMOFZXiMLCb7JFiXSbBfJLEdPGgfMn8BwMTFaphJtYWMXVV6Swn+bI
WMhcAxs0fzt2J3qKTTh7KI1fw/LY92R5S6tTqToh0GqFROaCih3xyN9IyAtxbPcGndDcbzinuMOE
tepvL6YAhCF8x+qXCl4RIAhDe4tuc0Y4O5YqqhV/+80outyN5rHIDzqSC5s2tkcWO2P0uDQcWXHy
Eba/IuekGb20pW+BoetDbMyfoDsaFEPDOWVADd3o5qqrP6y1+tPiphsPHedHGNCSAH54WfgoNKiU
9lSTV+h03Z+a2RvbfTfaUyOiUgC6TGoyRnKnE3iOaHYZ+03IdjUjQauITiUvc2YcMu6i9Fc1miPN
x4gco+GrW+Jx9gGPQ27tNQUMOwwcRX8IwLM6dBPHcBMdxltFOmD41TeXpr+q/aORERoCASOZyehW
YH6JGTcITGAlHei6vVkwYBBx8oHiNGgXDuQg3s/qeTlVu/iUU6Bj/EuJItdYt+VLDik7yCckqxl7
TN3+lSzkPvwnWlkgyKOGSGO4mp8miyg9kxkjfVp48CWmD36808EpxBTReODpwpbkVZaOciYpEzn2
l4XyejrU1sOAUDMFFAL4Rm6ZCrS7kwHEZ5pHYYCwyw4UQA8j/ZafEXILOX9P8rvP2tMtwZlRzI3n
aji3csHucPV3pxIHCBTW6OTGeNTmfWS8B+xRgDvylzgiofkIsFbqLqyHZQWbcclngFf0r1lJ0O7B
6AknOGnlrmqeQfSX93saCP1rJW6n6UvzPYvUoNCN1Osokl5xSGEjKXphXV9E5F5LoU17rBTKJOXc
yWkOKoi0euc8g8XjMBWxoW7Cbmeph5xsmbQiGZ3vCFFEzqb8TNWnGLHorvTkW9Tfp/JflfzEw0XX
T4FxGrNDle5G+DzEcSQ8m5JLz8GYHDrZQ6HX3GgIaLbT4PAz9mQpg31Zz6aySbIz5o1AZ+hfJh/1
N+Xlc+4F3NhsLcM+yhC0EEIsW5zFVJ0cumeUnXSGDH6FkYugO5jprsfyELPZfhTRZQAg50EltrPj
60aMfUgOQfthVtuWOGt1HdLi+R0dWwoSyGqFbhQvCkVAITaXXRX+K4dn9lC/WWUrOG/ag5AyMf0i
fKmRTJ2nO6GlKUQk/e6+W34tRPRPdzH4F73Nyx8fC1QwfzpYrnAEd2oZ5gx3WgLLABsPxCOg0W3h
DvHloNPTdoZEd9BhQJsxU0RyHYv1+GXQXdjep/tQnXsKKbnDu48WlV+jcGP8ofVXH4N0kYaIpNgQ
o4tTZl4afAQdTpHyN1YeZXavczeUKWaBJiLe0f/UqKTJt8O4yd+64rMjRevZlhsGY3LqAuZp2ZEx
AfUiqtStlBzDl3jPQaDv4l1AgQwciCCh9WQDcf7K+hem2z5zhw/kcHrjCmgxD77pZResKUYGwuki
xjfEo5TvxWarn6NmDR1gXCeqv+BH2Qk+2dkIhqPFQd6TpSDg0dQ3vrlDeE782sC7NO6Nv7ni5g7c
WN+MYKCP7IeYL+IK45wj6glCa0ysOhOwAUrMbyIDxY+W8oVxHyJsQAgHUMY5hygXr3roaN1B6tOV
9EQcBFfXAcuhUskFap3xzqK9FD/8c0xEa8oJ9ZeMdH/2ZDcKi3w2N6gjwYi4ZU0rLgXVGBitOnzt
aXb/HIiDMbdahqEDN0H+b+i0laLvB8UeWqTKyWa6WNG5IHQYTzmhokZzmm9FcRbKU4mTRdgoGnJW
kjf/GuOGntgbyqUHaxaWqJ+ejuR8i/PfJETKR+r2lKMNhsqInnaqcZ9YucNePLSk8DQ+Hei4CFX8
L6483tGIka7Sd6VN8AK+ARgIJTwmuJFwaZ40eHSEGuANf5nxQ2oaPqiQmtriTTNshk0LmeElzNxa
clvMTO9JewYnQkt9Hb5n9nHEQcAwrNfttGZYF/FFn1H0UPpsEVHPkJ+TxG3XwWNN8xKPIg/Q9Amu
VQDfXftnnJxIGJHQ4tM4JMA/8j+4crtvqIeIkaw+e0zdtRu07wUitvo8mccmRAZ1r4nKq1O3QjtT
MVSX9V+yaOSyp5x9EXGN5ICk9GQXQdTc/JpuIV9VNzpISEiaNwi+dG3m0xDQRH9HYY3bi/Gp6XYj
dm46JRZ1W0T1VbNJjG2d/YIAYFcj7vcrSlj7V9Unsm6e+vKXNS5LPiJCS0Cu7qR9ocOnsrFCO8WZ
wVigHwziqP5K2pa5kzVXRjHNPUCE4bulvUPHWbnbKI6g79vZJTYPupMwNEHZsxko+kdk7aRmSYBE
YcvBw1FVb9XDks/xZmIbADnbV6968ACd0TdijDBbljZUCy5wE/DmdF/ikKZjGnFFIuY9QbGIZ9oM
/sfRee22jm1Z9IsIMIrkq5iVJUuy5RfC6YhZzOnra7CA7kb1LdxzbInce4U5xwxN0sXcVeqq5h4N
NOBpXFqYSI2UBQSliAaiBE+NeulAF5m+oTr8A7KscM82sKo5Rln9OuNFNtevH7X4qpvD1K2jOUiZ
D4Z8xEQtZd1uJGlW3o/xOf3tdql0QrT3BFlbEZBxq7C//7R7gaw6Vi0Pxr5g8saHOZ6K1q7pAIrX
ru/3/Icd2ghxv2QgyZ4GJTe5qPD+GOL1R7ppXiaaXr0+gxzNt9VM5u6SJJN8tPwOkdMX62cFCm34
0o4js1vMxbeGejuhPD0pXBJMPRQmaIYzXlG4pCk6/g3C+q5+BxrF+A6O9iy4CeZvAzHvZnjnzX7i
nBW3kmTLI+ovR5DBcgG5kRCILDT3tkX476SDKzxYq9Wf2ChRPsbCKWcoSPYqITvxBZV/GmR0fR1Y
FEvfSSdjMZsDEiJMEK8XiWURwX06Sg2yO/HVs/RU0mBAy05pLb1N0oaBNEo7RbDji5gTmoBll7Ck
BYdXYPbTdxyyiMI7ivjWBs6jHgB1z2/tT2weYJAOtIcyHf5J/iwBBDXncXpLOvpdPtvLCy5auzE7
a1U4VBxACsXXxcB+s4Ynm5onPkd+h2F2mOwxb3gGIQtPUp6ANFCrodp4DruEON0zYcjDl0qHCnUt
9bqC3X5AXaAy1hX2oiRbxp3iiRlsRlx05XSGA+L/lf2OA1eBnVcwzV+GRgoqWomDgMESBnrG7v9N
Mdzq0su7gb5/VbshYRLJjQgL6pz4H4MoxDsA4g71MTs+P01oKwpsNHbPaBPWw1d5LSC819CT+CMH
wQk3Y/+RZLvpnnEymG89jOMf1kyxOtgCe6VFDjEv+yQdygDeaAlX/VreY71edqOseohZeXp1c41S
+Ne+bh5fxtZEr1IxcUZNhb2FhYshnUX5MfKOaHCN2bviHdHtF/uZZGFhscBn2WlhgpQvT4Yy5WFk
PA0KA3ZBcqXM4MAEva7xaXPkzBe44LkHAB7BVDNzNrjEkIvKZ8rokAQ0ghXh9q5QbcF3RIPNM4WB
P8uc19sC6W7R4bltuWfZRVPc/Jv+yRPrsulNnPg71zpiW5RUVE7Vimalt3jRAuVXxvcCb6nu/ell
l/1+Yjiu67uJHtn4bL7N32aTytcmPGFtzMlvwD61eKqu0vfI4FoFTwQsqYIy1tnhwId/ZHRUKS6B
bK/9iyLOZNmPWXS4xS8QxtFF+ZkbRl4N2FeWpIanS/+aOSiHd6UKioxCQf4VFGdkAhaLsHyXdhDJ
uzZ6aeeqEmc2WwwlXuKW82pEPnWUk3ONLSWLOtpDyiP6LY85UscQL48CghXlEJF6FECTwFyBfXQu
vuASruAkssZ+yV8pbH7l3d/w+3erDa8bqviE7VjebOdiZrd2BTosi+BuQDl77ZmbQbbknvSzBVDT
LekNcrpftO7mHxoRZnItTAWnITiWQUq5eQPKUGb3p/1Ws7XiZ+yWSdkFig2z20zfYc+EWcTfO7yv
MKzylTkw89mjQwP6nzM49b9gFFBYFEj+ejCJZPoNhDgzRwFBcmhf3ElbdukECMaM5Ui3A+VpE+vY
IQ+YsYYtOXzAq9Ah9tgiFgrzT3tjUgiFEzDDZD4AHfEaBTlv1IGsSkwltQcMVsz2DcpZDARpUO40
htR4u640ewjhiT205pvsc00V1IoetQ3/2H8KAkuHdfaJ8wHfNWIpLjtcgfRLLEgO4yPGvudA777M
nwZ0Zvo92MbCFukuA2uk4YhSKBehr3ZB+vR4l1O62+Pz1DPc4U631WOeWfhrzL8W9IetP0CpDf2d
dbVu7M1TuWK08DEtK15hm2kkDhKBR721Fw8cfeyg9jrzRjx+41+eHKvVvjgznUmzy/JEUjQmdvOO
6cDHNWie7qEjYld5x1VibokplqBKCcilqKrdKEAILGw5y8FGFbiMnHjc8rjozF0dCHos4UMvp37g
MOtPCPnworQ6AnJbpdvHPzNGyPHguLv1wfxHpmvHDWXHtT+YR/g0sWolvrHNouXZYBI/Q+ayiSNa
Fx8gExvzlPULO7xM3YQhTcJz/iHgANHtKd/ooIdre1A+YcHNrxs2No65adov4CvpLWdB1SUSlyjG
BoPymhc+vIDoh0KOfljFSJb8IS/C7BVytF46+SsE8zUQ2A0tNq+JvVJuHQSY74aySk+28JGqiGnf
8BAJ7pnRmm17he0bvtYkvd81FaJi8hP1x4GhRb2S1jIK/iT5leQe+bgVR3hBEIWxr0/QSYgv8AlP
8hP5WT7DF6bl3o60a4fV3HQhWOt/eVATlezG0BcSfG6QhTgFyGzG86lgX2ETWREz3WmcV0fkDyPW
TUjW+RHCnLLVYKKkoKZzmvCVdEkbr6agGHCm5j8T5pC2gekTfRDq0HTbRR0d70Eer1bHQUR8nnko
cAyOJgWcDLKDyGqiL51sjI6ly5YlXHxS248cvEh40iAEsWhtV8i8VdeIbQn1zBFWAId9jEjZkoeg
+VN5ke3pQ6lQ3/ga1Rnl3NJF6FRbt/xF03TIEyf1NPGbNdqskunkSMvrZMd/jMUy+4HYmHWrVm6r
azF9Ch3OtXD38tQTwSFWB5YC+H8xBl0QXwX2UL8lPw5LGuB5tynoqnM7BUR9eID3lvEjNBAL34KG
2+f/nDo4DQdzY17iNYYhFqK8XUSN1jeVHcEtgkw8u/EylN22sCe2xWurMB4HEt9v05WffQOE1RSP
RilvPe0fL0XbMwho37Xot2bhZaD+gmLHXcbEg2+ETnpkCrxojnBLENjOykt6YPEhZkODwryYXxBw
wKZTI1cgx07bo4YRfdb1jT8AmIDAdRZf2DBoXKollOry0uV7GhKTlnMfJxTsUHi1uYVXzRClY4f7
mOMtVv3wE/j3JKKJpPy/aXnr4pxTlc9n6cQ80OpJHXYrMIBmBOXWfW1lJp8+aBoeUIlu+qAjEmLY
TKCMFav7MoF8cwgH3S8ExUaXRXQxihy4dwwte7bGv0syA6fN9NoII0tjJWjh7rcDVzWa2hziZqoR
WNj9g6DEQrZCJSw6KhiWadyp87cpBKsyshiOYgJk3/T/3U3AEgu/oE22Ugt6nXewx/0JlkZaGgSi
7BEsGf9X0yasbqtHbqF5BDchIIlI/Q3ibf0ee7HTn7bqIsRMFV8fkdPCuvwBq9glzIElbNYsONVP
anx9POM94shmdTcTeJbcARPFvOSEP4weoqodwwC4WFLCNZnBE0eaw+irp0G5VvWbZqKJ467Jv4f1
GdRCjeLn5T6hL4BSEpIfFmhFcQFFJUu3CM2wclAnNnotHQ+4BvLgxPW4cG06DGQHjvZWO3HbdpIO
9oPMR54SsnnbkzF/g6rgbsKTO7xT13cPicK5v3P3PLsDj2GL8ntC/qRgzjG9iYUmrbW2mqxe+Det
mMeE/6pph82TfejSprzIzoUDwYEp+xKKhUMUbWoUrnl2xo5VvGYQ6PsVpMzezQ3dCvnWuKkF7dTy
6MrN9nlMngxL6Rskt+OQUDEbU7cixiuJoQ2tZDyjkuu6A9c/HF0oSmayxak2kb8nLArLYZEIaIzq
hK0YHZDbrJ6fMF4WfkXDhYni5f/LmBkwLFlh8PJ/4kaqHd3m0ULk9dT3iVpx964bKgbNa3FcAYwF
CL4cx2hPX8a6/mQ2idiJ/2D8LVBfI/LHge6ezYBwcZ5bkDLIlnCJnB+onrO76B7GQ7mXKZWYYX/i
vUp2AlpQW93hHgTaeBp5zDx8aFQ40A3xnCZ7Zi2D8F4WFo7Eca9YOhABwNP0eQNZV3Coum9+ApHZ
FRAxJ/6Vo0vEQlbfvlpKWUTKT+5Ku73wc/PVvgLTlhltOjDUl+Rbh5IpXsK0bvyerHiUJYJnadgr
ZuXIArKDKrDNv6kgJKNlgCSGHsB30zaZjFGO/Zr5YlZexAbpbd4jyW8AjdMNIcDDRF46KIAD0kG9
8cEHm1ACIoEEz4lRexW5nAMnVVlavmmxiOSUjWSFs4OQlggQEMDCb822Y8rBKFjGBYwGGAeqM9Ez
KtKP2RURa/ZC23eOmWHDRwRiBAp6oYAgg4Ul1Ue/8Dh0dmQYA7551VgpGosaRdHeIz5/VT/H3IoV
Y53eSbMzWW0LjQLOucROq2fq2uLz4tkCXnpJaHHhS9MHNlaUoqU+hcAt2QRL2XdDVt1J0k4Ex9CK
myV/MhJ0K+UUYrF8Bt0xAwC48hlQY5tPDAu5RJywvyCnYIlWBeNhN8tPwobMDuOYPilSAM4CzUNq
+vxHDF1nk4JUd8cq3NIdZXtiJ8hZ5gMRihti98hb5X78DUZUeBTxPUNKYc14n7DGVbum3EjzZgpW
nC7ExXPQAnwrXTN1jGYb8e0arhCfapG6JmbKiu4eRU1OOEoe8FazqF/p54ZJHrUvBiv6deLoWfnq
RJZaw9uTHvxGMT5g9L9KIysHencmrD6z3GRLRaonm+c1x8tMKgFKH+Q+E/ErJGnw9pDfpF6i/p1Z
H1rukD07ufMLTWPbvRcYvrzV+qDpBF/5GbzIXbdZ3J0rl90Ujeogf4nwiXw+Tzhs1RZ75jO9NcgY
rI4EHlq26rOHzJefl8Ia+SK3JeqnGz82H9D3Cs8kS7ISO4EDfxhl/bL+4glAhTOs6XH57Ms/6FqX
+kC9SSupBasLHwIMUaYxaCOfyBVgavFb0U9Ee9wraNt4yoqbvNrU6Vb/iq/awbQq9+avvsleY5KW
xlbyy9bxd+YxZMVzgk3NGbjU+WBvFpMQ7ngrGvar1JrQ9P+9ijNy75hG2281fvCMxKBzyQAUSkUW
vy2TeO5Mh4nc1B4kjIPoX7ZMwuc96j6xdOg8tOimiy5ixE50a30nXzhM0Sjif4XKzL0w37D1jGxg
epLYmJI+s+PkaglcC5ZmxkU+GFb4pRzV3AlJuBolzud/+Ru7wBhxb3QE9EtdiE4ppABmiDc5OLWZ
yMa5pfwrM3qZmdnE4vx5trsuA61DjqzdAIA7E6VOc/gsDlUSUMNXrLTgSTG0mNUz8/v0u3/w7Rve
HN6wHTQbQ7RW2UfJEtnrz0Cxd0PIEGChQBvbdqF98nwPlg31A4tkt0GknqPf8/mueIB5dBOUiQQd
odlW3pkTEvZAPwqimQr0IeJBbW+vYwSAwdwyQuLSOZb3Z78mOettco3axq8/+Pk3MHZUmwwLmQfQ
XITooA/C71Rs5fZmEg/kQwBObbB4AuJXPKWU+roTOsKVo4Nwr+Wq1Qi6FaGYoIcsDstSzgcRVxun
HNwWW9Lg2R7mNxGJIiphG3cy3r70PdnXEbxa+UZDNpNUwJyv5V35QAhaIlcmadjXzmbtLiLU4o0w
lcU6mHj5O7p1HuYaZKvDJ85vwUsdIVxeoBpM01E8LbHu6mY1uEDCnwOYB095RNj11/mXIH0yQkfh
ikYDcAB385L6ibH7k8v5a8UnutbB0tvlaRk2JujjBVrVlwu9Jgs3yWpn1n7OPVH7Da8LXwMryeRA
69QhQ6VbLOCWIJZn6BrEaMCKc/+5ErEZmSgc/FexNfYTAbJOKAKHVnOXPHREwmqAuFo61pkF+YQX
t09+ILo+R3RcZ+WPK7E9k3H4an1AGspCUbtAkcIjtklnN//RSpdEhnGBgUAOA4KMgBhxTYkSxFV6
vyOUkDR4pk1woc6MC0Q1iG4ypw43NMU4s0vhYHqxSTsVdD1TJQdO6eBj4c8QjWCae/GvAdcN/6dz
8DeT06ekrFNc+Jhi4pYo/Zgm3lBCWXzR++yclF9c4RQ3tvRPpRMCF0KXcuoAN4NTRUrWEHTqSHuc
CMkfzFpIhQVxHKwW2+uQ7eITmkXW3ypzjJuJU8RlL8mIWD9QVa5Oo88SFvIXfj4AtE/NqdDXQ1uY
SFlzyKgzT9KeZPt4rX9OjBZ4sSDZsbGpLOYxzLAam6HpRnlny049bbEZVJeFILbVoIBJw6bXI/Qu
QQmguflry8iUpW3I8C/ar74wpL1ERzSAPmGvdlMQrKsjFqgWvBpRqEtdja0ouXYvPF5fSF3EDYOd
8BDbVv4GDCSnpBQdel1UNwy7YE80AR0t3de6kIJSRPS4VDpzvhEyf5i2KoLzIFzhnsUkSLgtdxXx
X6wcIGvByXoKNrK6e/tPJ3sdGkcP7oAYGFZZXbefjjWCaM0BxUWYDXgviWHmOdqArAmiINxjHuWR
owaQL+BwiwNMJ5hvt+6dAjo95sDZp37dYysXf/n6sdko5B9lGyLoMunI+woqjMKXBvLa/aYwNC66
x5x25tHOLbmyJecd3/FJRcqkMcTisFgVPtZgioVkAx6guqsR9kWfUUTrAgqHNMxMt8An30WcYFQo
cHDm9IBJXm7eOsUuL8jIUuYpZH8+5296JekkV+4ExA2drArOZIvSiD0yM9ynstEk4DANd7nENt19
qXvKLQnBUmsrnLAmUkSbABH0NbWbVPvn++rAmUpR9EIoBmMVkTkFJW3b0zjogpt9IDWijFGhx0vr
6Le99kKAZ56JGSmCuEkJtkfk1gYqbxF/7KE4FmhVV6OfHFFlFa2l+5gw3Uo+rwxOFl+i1KgCbXjv
GaaQgaG7T/GM4481gLxRP9VPPNR6wKojHn4M0xHKj3HwGPGBWi6dvr8+uagfIuK3PEDXb5pedn29
/rhKbP0t283GUfqlcWIaXWw4nlL9s0AIwLKEsAQVo0kvrfmzi+RHuALjxe6BGQfSACNRPJ+ifG3N
y+C3f1qKY2K9YiVKoMX5qTFnA3fP5MtRUQUwudQEfIQ4ER2G4phrAOR1OjWrIzJNIskvgAMJzLV6
PPsttch0rQJ+2D0VB7t9X/fi04vtJXIriALEmPKZkB+KCxZRwxbdQzouAKIqccXtcNZVxzQDHdsU
FXz6lQ/Htlyj4T7Eoq/SgHITdaETUZS+hbU73LWPGTPlh9JdWTPxY8MMZuggmPeXvleePrhg+FEl
FmLK9sl9Jj5lPNl2as0j5a7OiLSl9fCHvVNwXihn+Z8G+gSfGn0vkR3h8PPEwJRDn1imrra6UQxy
u87pV3Mf67NU7Tk6yvkgCIsDvtO35A0JZLmzGqwiqKSspbc6ga2ucMTIzucSORi5ldhJQCAipX7t
zBHH/lk5sN5uQ8YKNm5gR9kZodPc2aHQI9iM0HMd/aoVkpmAWdnDDRnhtoJb72EmVCkcth0Tpb0i
/gjjrsBup66/MbUXp9bwn407fGGSHYaj/Lo8GWfY2g8w+OZfaxB/zd1nl+G16OiImLh78mYJtrPB
H+q4rl8ceeRwss+Y4cKdkPlo+tV40OX/lM0+njGYHOruQLzR84+NYu0bg1fU27qBO00R4vfhYy4C
mh2BQX1OXJ6xQ6fRwFAAxah/tCq4CIgT+H5YXYJhlq8Jvzu16z2SWZ8y38GdR/PusLi81SurpdTY
V9+56IUMypMTuoiyOpl3+l+aHpp74gr+ZyNuzCWkG+VxapX7kjHri/dyWEj9wxalL2FKAGOt7gIk
gJgphDzbdmEDoL+BWQtXDUPQzPtoDwS2wIf5P5JpYbmDBKqveUXGRBA15zn9HHeSfdVZoqGVZjBG
J6nYRxM7BY88qHzR5+WIuMTt1S3cq/ytlFC49rXfsHHL3QLCRbaGgDRGU8U6gLZp0fNhEKfMDvV9
+8f1rv0SEl7E2/CGH/3Jf3+roVZUXVboHBEWixUZnX3qk036hShUabbS+KOjA7ygLBvgQT7JnXXR
imILE9aN4ZQI090QxOvCRnruhoNkN5U1/MPMDHmirZ2QpEvKatbwk6vUGwmnQflroOxERmlazztF
Ij6mQCs+om7LzjD6SDn2oCcdBZ751g+5GkPxKMdvM6equqmwGCHRtxSEQht2hmVGDbSPY7+y1FvZ
+Qh8Jc3pRj9m1siMot9W5YUp9b79KR4wCtIoEDS/iZ5AqBA/jdFnK2wQTi8HcX/Edc3rvXKWVgXJ
hIW4diD6kMnzfmUhKCvNIOpoeH67hsI04MEA/fQCq5g7cxNQ/TsJzRPWy3mr5HyG8vJ7phcyDSVM
fz4/n645QPNHTNLX+II4qqNm3Sv8BaDS82P1utMxN4TEPQhsIrYBhdK/EMvbz0o8z7VDYfhyRa7X
S7vnVFhS1nLZE3UbsCgHYDg7uFWyD46E+ZN7OfsAYAHol28yt3S8VMo/mREouimb04kZzJGvTmHl
01ym2i2XrFuE5ViNCTebj9WdaRWIDVbZerxrko3yq170XUQadr+efyBozHrAVBRdXvnDnou+gy8j
9yTyzz8xZPYLPr3A3Nsqi69syNE8zLuCdi1cYWO7SHz25sWYH6tzURy5NYGS8XYKPlrnweuNYzYd
Mg6I3+ZgQhjyXjy2bDlwJlk61pLIGtT9AKDAjA755EeMVRsYtnKO5J+lLhLqfzTTo4FwUvA0Zqav
nxWCY/1BJ/VEJrj08Tb/FyZCnBwJK+L2Dx1oMAQmiDfmg0xfstAX42sBmOI44PKFr3GMO9z+21V7
J9dt/qV1N3Uv/GK+Ud5oLSj1X8qnEi67O5NxsLC6awDyzD9GPCz/aLz1R0MyLK1fdmPEzdikr3wi
zl//uM44oJJbzWL9BobNtCFmaQHtVmq+i9NeZsNUxLsCe516hN7d8jyaRJ6LmLr4Vzn3ab4MQ3Eo
4+2rVY5HWmB9capjaL0q/FNTwH97IjXA5Tu26P9JJ8+RKEdM3Zgw53xiFa8YMPpnw8jlUZKOh2E3
juyEP/YV5kEDcLAy0BiFf0b3zwShPt479dj2D/PxLH2NGjDGZStFxLM4r85njRez9UF70FxmaQf6
S2YzQWQmkTbiB7UAZSPzN/3/4nHCOCPNtvpoMUVH6Joip7z30obIDMhEorIDfFzJ30wkn0cg+Wzl
mDzW7IXM9EBrZfbXYbyMTI2FKzBBCGjtmdW5wOWtnVQKYwqbbAnNAUELED2W6BJNUMHkbfsjwsXF
ZIiZvAWinW0A9qnpDkDSmHorY11eEoFQToB4Fr6++YusoTIoPt/wDGOHAaTrvH5fDPRHuz6EoI6W
5ebLBc2ZDHuNgv+QfiAty9+wyodwQGdPjZ3mepKbwAg9gkdVeul1fcc0xpA48zq8ew/lX1deX+Kp
kzhTMDwKC1H9q0C3ggQb2FRPDVEi2l0aMA0R3TtPgihsCVMjrojmF5fL698emoGyEY7InAv6vexW
aFxSqwRmKrY2704xPFT/qEGbO2OGHkpXXtDbOR0gaplcbVp4TzK+nxeArKCsloCB38pX+OQstiFm
hRgBI7nWEbZjCzYor4cqvi2G/syawA9TnNeFpa+f/c7MXALwIjvFhFa0Gwp45LTUWjwTQ+TSQLLm
qT2DQT6cQWHlUqwCEwZHSAWNDkOsNpJqL2McptNsJQ9AtNAzqlmJM5BL0h7Wb2l3YDskw3LqI7w7
H3qyW36w2TLx1oEThNL8oJZT8h0AIjjGL6d/cKUb+5qaChbJxRh2/CBp/y953ahNlyVMBSfSA5lG
e89HJ1yJQ6YVJhJF/8USxYqGrKkZunD4BzYvROJsQN9wGLv28WkE5c9KIh2X6eM6lP2ZeYi0xeGe
3GL0Q79yCnlv+1zGxs/NL8KhGrsfwVUvmUHDX7R/ugxEQnBNFlseJqsTQdTL4JA6HwX74/Wt4cWI
fiiGgQQSVDJgfEipN//UbQjAlHGDtzQMaHb2r+8ev9winQcn3bQn0ZvHA9GyzLJEaDZQZyzmhuYJ
uzdNymXa8v8Vlg+AP8b/eqD8IYIvwgyifpQ6H+uNy5U0NMx9dXoCA0w3bD7k9gBgeUf5LDzw+5Jp
3LObPhTxv8ptftOTkttkXYW3uqWJvI3ingIFfcLw+3VDht8vgE1ed/PAShV9l2yjVKTPJ64FIRJ+
avzQcMtn4RDixhp8pClol6r38gYnYkAmDXwPIV7r4r2i90vcGpoRlFBqjjdgs92JLhHkOuM61hns
zsx1hP/TGU96dipIf8aAiBUF33h4N9xJIjJ1yYOFLpif2SQaENSiQDV5Bkm7dU2f3olBu1v8sO6a
qGPYpyG9AtbFcIqG0DcJ5sHSoFntsbAh+/LT0g3YnU9HOV0U7jvyg+DoGC6vbPTJOo1r76lvYE0X
tvITc0m6+Xd4KJexbcP8/Vp/JOiKfwU9KD/ggjMRycmJJd+XB2gAmUEiMjN25/+/JhkA83ukUzy1
LTGsCmsW7ZRtqtpJYbaBlAQflJ1zSg3oHZRaTNgGh18TuBK78fIsI5vh+pcXA682pGsFj6uBtxEO
jmmle8GSA/H4SE/wDzETLWDWdZsdxCsOZ+Hv9SMLcOMZYOwK7I8eLgjsYZwtLTOXAJzohpexoV5n
060F4I3Dd6DCK2qe0ZHwRr6OCL2pTNdSyKJhb0DgfEtZYgF3P4THH3ISCa21Sf+m5mDtaUP1RwbM
x6o4hF3slOaT30cHUCLaA78n60WEfF/N73wvqRsM7CxXPCH9+Sm6SELBiMO7svQMZybH2b74ZFrZ
3yBKsq0vM7+9NAZcHxKJb0sL8ARiRgH0gRchvVNSwL8YMQiwsefzW/QYrImiDYoDcDtAyXltX46p
fhfjh5azSvApKtBBLymFla9+mqpTvbar2zJlZEGQnfliZ/bLtKTCscHo5qbJ2wS5o3Pwa4xbDas5
wVa++QHCUzKOWpDR2u7BJ0Sn6P/RAohPAVBv7IOdN1r8SqKBON+FFIHwbowOwiJOtcV9tclLz3yy
jLdBjIl2aOPYoSPpuJ3gAMHLW5xM7oCZKCEVuyTlc5sM9ABbzfySqo/JIhoBbf29n0+IyhBORNTL
S86jXn2AZ17dMIoW6kG41miOFCpKKIBJfBuWOb/P6xAJl+b1HhE02yPfsmaDkUeyZNvQmpFhg3hN
2LWxxzYdeBWtJr/XdCp3CPgE82gwY2Po9WVsytyqukvCJHgnmSQLXccUic2uE1mpME6vl3QB5HdJ
zGsKWTpZPAut3PnIEXPOKMOZbtdqg0tHMn7mXbciIiOAIW8gB2B8txfyR7YTqVMma7BISUL6mrVe
A3cud/j7opghrhO2zIw8vjpZ2/PUDgErBPkDOGNpOMCLGLJyDiu/+hM/E+0ce1rRB8k8+JV55qya
Kq9X3llT8BYRh7rmjkXKganwtlKDVPXy/pdAJHAe9PK4uJR5G4HUXldI1NxG2SoMu490GL9g9rRm
MzE3S29a46BlbO3ymoju87Ol6bmpDAZvMqxZ5Vsh6CDbJ285QDPGIto2/irRS7kC38VzI0RXfPWJ
+iWBga+2MgBeBOk2zq3i53+FDnPufqvzWpw1X2swJPvN9Fqv7gj5jPjtWe7SM4ymqfCYmon3PoIk
22/r7GgMD+0JXMHrhRuIExp/OQAxAKs72RAM9F7DaZVQ4iCesAwSTXJCZspf0WRZwH5HPHAf6FYL
vuOAvV+EZtMJfn4WV28qGXhhgJwUmSdlrjx+mIfijY0erCdnDiYWIVPqy2JwhIWsZu8hs4POeTGx
hqx8f0KbeAXgwiEofsMOYHGW+xJQK2wJ0H/6i3zmOxIv07+ZZGPkd+/zTNddI4togtGgs6EwuJqC
NaVe7j9hcS4kvcZ63aTIDQMePZncNx5/AB4MijKd2TJxKZP70gP2zWnAFJQDD9s7Q5AZfaW1UCCj
Y/eIqdM2KzQvAKYjxpnERKRAG9YC/16kyb8p9MOFWz7oag8RUISDGH+oLJpffrqZ/uo3gukZv6T+
wGRbsRUqhFVq128NOI4PtbsUAS0q0p3WRySJ82cUXFAiVGwc9bjJ1gojld2kQF3nDqa2Qn3ljMu6
SXJZz9iDFoQoCfcGtMmIsZRsxUvwmi17DStS3uc1JoNTydOKgha7VUvEY+gRS7LhWGHO2XnQYmVu
+5Rrk1hrSVyDM/F13WeEMPBhEk/AdoO3fv+tmL7GGlU7MKnqFd9IbM90tGpzbTlr5XVNm8Iq5I4k
BpsdoweGFGzDy3dw24AFeAyeADHxzyan0GOYIaMeUNz5uxa2GPdg+2HeVnu/Lzf4T43Jw6A5hkGx
RFJuCmGzhxo3nkzODhzNhiflBGQG7I6YFrrhJo3P49toguo/Rytv7LYqrK9TdMS2ei6yc4bP9oQK
aLKT2B1Wfkr/berWKCMLC30IQ8Iha0l8YFJCHeSsgqF3BCR05nOXD07foNXfjgxxky7gubT16vjS
+Lwi4C8M0fnfFbj7dr7XlfPkkd+3YKJFBtfIMhfjUehXCPi3c76/NtFGgp7EyM8KHww3Xp8QCZEY
hLsee9OpQ2M+khTP1IAwaAYvDDYsiHtUe7IDNo6ZzLraR2TzapRY2MaDq8nOTrjI0Z1LRhzQuPJo
924w+82fgNKmojBgwN0fEiByXJw05HA1r1SeTKgcZUTM8jljLRDew9TRofXk++GPE24FB+fblL/F
2xwwpYqa/cqg/FvLqK9usAIZRZ3MNT1Qa41Yx79lzapTK2HyjazNR1gF33kJScfjgbUdft40nfUZ
5yHbS/hjqfc6d5U7slZjnKyxSHgWtvE1M5b30fzU23xPyIybGJvntFFvShi8hiPh6jybKSHGKETY
1T4nxlcGvJ8PmZNE4BwgKg7fEOPcnCBcXce53esQh/ZJUhxEiVOLwd1ubJgdq7+NvImETYyUoTaP
z/Ke8FA0r9MzXRj/Kwe2kQRS6ZhKFzolU9t1IGRlbgyQReBTU4LLnGq6CXW5FnIXJ7sqe2HGREag
B6d+iselvhUnejjV0sXTILxFIQKagFUOwvSOeGhb/GM0qex0Crtk9ZfVR4nlXkOLYNcT6iXe0RUE
EvGzKf9MyN3hZqDeko6AH+LhRqZhot9XZxlYFn4rP8WnA/6Cc8DpyktK0Fj2MI2rMuxK1C0s/ri0
umo7T/yb8ZalEwI1lBw2f7hgfomJD94SBu+IjgRrA1fVIQXWQdSTttF0dkiomaC/YhsU3kTysP6N
IL/pvaV1cO23/NbFdOke+LXkDXYlQLrFRbjPcM9r+I9onKwBHgdtVIfKxOI9XUi2yAbnj1LxWT38
I0e1TBkgkt29nB0Zz72AqQlOFAz0M16FOHpTGRwOfw2j94xhWxhtwNuW2Y6PXdJ2qnZNYkcqHjIh
DvxZXyN+KZXkJ4udzkydRcTyLifhKPKG+jfCUT9NFWUIDxUjfwXHLA8oi14AjvE2T4Ce8FSKVt3s
zf5j3lH/rDYo03vtYlTfIrOqaQ3CFd/sKL2D6GSd9QK1ES+qMowSmIMvLCPkblddVqzNCw7rwZ8Q
U5fCIyt4zPuteeBgenp4envxNrKbgNGqeRyvMr8t3oGzkFoSUDdPQIVQHkc4STzga4ae0a+wzh6l
gCaUwbCDlZyploT/7BFk7uqxepizPb4xd3BRhxLkgUNIQZds9eROte5qYGfBUgI2qgFdndlTyWKU
5oOswmqHxz/F74VQ3mZQxfRyJaylXQ1WkdoXbpaxG2Ifiwg+/Odemjm3dyWq7u7cJXYNuYPUSIxt
SBStsbIUbzhRD9Soct/5a2EUig67txgPlItptlkdWKh7+XzgGq6d+SyNDlykDjvSBKEzBD5t54iI
+Njfps8+BdFPaN/KGZ5HsoWYHf2Pe1P/XtNiOBlQdHjSxTQpuO9asUWynXzBlgjFQ6JsJNokfi6D
/DVW81Mw8mNGLj9Lc0wJIGHNpu2j3hU5scv6TVbscbMyvGl6I7jGMI7CfBbjW3RQ66CJv8zmpyww
qx6aJb2p9vyJ7Mn188Gexpr/ik+CrGTVp9BsGn47djkOiTwRPTTlKGOGZd2PcRmjS76OuNlSDJfA
Kdf56hPUMBlOtRe/DQVUbC8/9tOZZQLJNs2bNOK/xBLv/8fRee02zqVL9IkIMIdbiaRylmVZN4Qj
c858+l5sYA5mzj+Ybtki9/5C1aotf5RO2Nc+0i51x66KnyNwNDgsMXTuQ82IXnZplRls9PQrtK8M
niQ8tLuqc7J+zeQi2gYaeTAA6TRsoukcTjW8UdZjcbK2yoAU9MV/xpqQYO+0FNoVbo+REvE5gLb4
68rvWmZhs/HDYzp8NF+Eoe2VVzneOpJv6u/pQV/LgAl5w8Zg/vtnoSvIbIr0WTrBEuky8Ah4UFpP
LC69r4LjK9tqLUHknV0RvPhgLILdhXiQgQGNiKsBzbj2xnyZ9mreexfZnjnkxIYg3aUKE5lvs/oY
Pe5b3A3bXABvz9QyyzzIzevGLJimM215SmBp85mH3qt7SPsYL4iqRFmI0nSWl/WoiGlNiMr6xHOp
tCD3xt0yIT8i343PkBGHCfJFl2skFUcF6DAeXAEIkDSuPQyEEobb0tqaVrvWs7eKC80S36p8y97G
Na5q+DDByzHkOuD2LOfpT+e08cqfadSYF7gHlC+z2I2oxjacXLVEpXExqkPSbStGyijEdNjzSx7+
cVrWJkqCBI0Wsum/PDfIDBMXxlf7m8PLAJNW4IM6D9khxWjOeSCfGND7v6qA1YgTEfV9C0GwHNbD
zxQ6Zf2TmVhZWFDZGOSHH2v6EcNbfeACtgBiGsuQsySfT1Pqk1W9UT6nGNhdskFxFdeHmCE/LkQR
wLDxNHETgcGqovdOR528AA3AgR6h/6EqqsiCO5GMidwBE7I0W6BPGn3D1BgLBeKQxo8ZqCzDKidD
35hBZ0PTv0awToKXa26sZcX+Ur9M5nsvQYFxM8PeQ0qXmv1E0c3urs5fXXhQfX8lxp99x2wBOyqK
9XNKrVYK0MsWGtYYQpcmsgDqe3cd9ZPVn5R273crR4pBNGSOnPPPWgapfKTRKRlGUAjV0d7S8ArG
LGejhZKuB7CULEX9GcAynkuby0TloSjJBydHjvA82qz60CkXC14V/x0NgzC+Rk7+4NHSbTIea+yO
5RaTzaWELZ5yUx53o04F1hKv81XpWIbJkY6aL/7rSNoWDh5hUPuTy3zFziQdLNCTalXXr/34XsiY
C53oM9a/cDsTpzCIl3JuHJRlBt+Iqz2FyL3CqIFdK+wuJRVrNzpB+lfhh9BqhQvjGiC0Kqj2ao9u
OVyByOQtbH8zi7ntoSoeLdNCLT2r4SvDo4oGK2OD6w+raeTfdOlQ/e8gFWLh6Ox3yvIx2mgviRI0
EPuix8Rm32AKGJl45eAbJdc4sjUpASIhd1AxhOCj78eBIv1WMPJr71gWSnu4iA0d7UIMqLrLHySr
ITTIEAApA3z9lNZbfzMmy5BBxFEW3bA8yNx5Inb4bSztTRQcyooyo+FNpeZ8WW9C7njWD4ZaE8Ut
wXhUxwWakiMNYsQvvFp81y4QnpKd47BPEP3NqV/0ccAj4/6ila7RwU4i0po7A2c1zgosRcALITLb
9Xe2U7O9QRgptDsvJcpro4NrhbG5TMTVt7dHNQCvxLS5xOJ+Y0EB/MXsz99dAOEMd6WwHvSL0P4m
5c0QefqqW1xuUEt2+VnD90feZI0imJKkRJJCkoLoNljoqh3437IgBmeld5wbZ++D8GHop96DBocm
C3xgYd6Ewxzni859pX5TjbSf0SMbTwW/fqLG9MwFj9r7a2BFQnIIEKR49xoLMEkf+NQ/WUdLbn6k
4GDtKfqHirMKZgxt0oYuRruWxZ8bBY4urshw722pe5awEeYBO3oyZ5yxVxLFVSdsLfOtHF4Rlk/l
noobvJ/AVQ0yG9BWSeaKza4Fj0B4g/eT2d5KcjHC4mzOeHCasHMH9cdS9j6MmUcb/kFbkfRDf2ju
6L9SivAweW+Cz1jZtsJR037rTzVCGC6v4quh/ZS8NGW3BGi77ItjLlfuUCpLobx7HGgjW6cEEqhH
oTOGdIIFp0iHmqrFx0gYIq8ZpfJrXGrV3eS4qLjF6q3onQ1iMj3SPV4eKlfc1DpDKHyytgVt7JQO
b+Exm86+voiFW5uxqP+NmRolcDW1xK3FjcX9Qi+jkcYw0pmIc53FZ1a8zzh5hz7bpNFyGN9Zawxg
JNYQsksCRUycgjpJwI4ysVEVqPMqbTFWdB+nClP53ywWDaxr2bqAZVPjkq2y38QhXmKPY9D/zr8A
RXITpDvtx0AcvK38X3blZ8TN/SXDxSGF55BjaGCU/IZ6LnbZO2Ae7EcyB+30O8mBxr6hBrQi+I7J
ncHnzAW8DKzpGeC2vK4aV0XUnQwQTtWqTu8ZpNDwM1kbGJ7Chwynn4CahTJ/XBiyWrJUvhF11mTk
Qu7vbU2ldHHMhplWc4V24q2IIfJ8diFI2v2TMe7QkWFayeVL7F/UiUvMXAjiQ4G75Of2wNSv2mTV
s5rOync4nYR2RTxu1D073SlmoMamTi0Y2kjOvaMobnisO/Otbz/nh5NRqfdA6uf4JAJsFJe1XFI9
m/BNGNw8wuFcAdd6ZzOO9hdq1rAvfjSNiErzABBez95JdI2lNfAwkyWSLS/9o3+1djmpGLQQ/qf5
KteVPSAqFS/p1dw2m2kPPmFtuPG2WeR7BIMHb23uOSJPpj28A/3alVjTGX0ra+adtigeFb5AHNwb
XV9Pxa4mV5iW1gf2c031tYLcNR07FxMWu3ztIoHYCUBQq5QESKwW/YMTSKcNnpfLe4YS1fgTYme8
9SozTjaDDqWrzWTRpshcyreYrNhrXdvmHGfzaFhFws+I72NIwGG34mnFGuoBCfJJO32Ovt1+pE86
2dGtHqaFzocgvQUuS901F07hH6xkvgThQ8+YOe57FjL9ZcQDuNe0A7WDNi3OLbR2u5FcYjozDCrs
ZOZFLZ2XzbNPC2fMYiyU4B8sdXqnfBiNg+hIMtAsLvQP4Rcgii8gm7fbQ2MuItmpmTEgFxxd1Vyh
wAQHMaUb72wO9hCBs9hr1UZi2v8kJSNC4qktWfxr3/NQZ/wrH1HPePGcoDhmbbew1slBcdQTvFiw
sgii7txM/hIR/KJgpbKwiSbrF38sWJFry1dJosK8NDD4UfhAeluml6aBk42v0G425kXVwCZ4Dgnf
X4bOg/vHBuaaMwgMKqQfy5GB1Jf5wVvp02pF7vAeej9ZsY39DbO88uUBJTjTMBX8UagqoVlpu4Bj
ApdurHxAHNCZOYOSXxAH8X8e/rDVV87S8Wjc0x0ReJD0QCXwL7hrL0hIR+sGCAtpu2Xrq/6rMiEp
OHiJshuTIXyWmX9uhFNlfmuuj7ypcUp9p7gB4D2XlBVRu7WIGZsv0Eytz1zU9rqN/5p2wxcCJn7F
mBesX637UW0GdlBWl9xWp6JY+9UVu1edM91YWvoWBRt9avjmuWd5g2IVUXJZP+FjTXiWGV42a8bG
b8qBx4/OMxoZ4VIwg/oOHdU5i+U1jb5a8UY5WqBMRew+a7N33GeclTu62DptgQmeJWZV+2ptFaux
PYAxyEw3+houm8Wwg1nX4w9UyAICcXiUcPR19Q74L77PiGw9CP0AKDxb+qIKZxLOmIPh27Sbmh18
KoIAahakVOLQpLbIzVcSom4nPU53i770yWKJytDYkWtDMsbJ2PWg+5AMYevnLqbsfyjpG8KmfPoA
dAaE6zBUBxzFQN+QIVbStxjSCNLJA6URYWJIRzIE7wKKuIIr1akEPMFut4nSN0+g9DQxhqWnnt+P
/z8jedD+iPeQtDcNOEiHZIyZO6UCKtQtUAHfcspt8q1K6xiJljELtayQz6eiGfHQsG+x4mn8GPzG
5YBHYMM8RLGt+BRflPf2lyUP7+H8K9kihsmIBMTkHHO+ec/mxiM84TNo0zXPDze7TyWIp40nFGYQ
ShN+7YW6V1FHwxTor0wh+cOHimabnSjNXrtng3Dlw/NnIkYJxFt6lel2+YwiMurIJZGkrRhn4eGe
9k2JlhTyqOFG9SGtfj0Ma+DlxdNUEhfsBEzdtJ7CxK6MU5ruxvKvZ1whjO9cFwMJ2RNRPowVY1bV
BUk+i/jKBdAhdeQrwmmCaokF9caaqSz6riImB+HBJWu1hfGtqYyZAKgKvTOU9/xTIV5W43cCAPsZ
dp8Rp2Y9ZQuiLjh2aYUsFI7ep3UDkjEijmpNrlrJWvs0IQqEpfyP6iJWtGUxHnuHojNlHuSSVSEa
2NWvVV0dG1DuJrNjHRdAuS4a26sHei/6NMnJw35hCPNc2Z0Nlx72rPAjju+NObO/6edyhCT4MpWO
KqRbTUBcQ6fvMWnS0jBv3Evo62ySBJ7kP/s34swCbGzMmkk0go62iEas5gyrimeAECuy/jDMCnft
bKCV8bdoB1T/I4MPyHlAcAb/kPe/o/09GBqvLdNK1vrga7pTGJxzJp3KM+r3pvnqmpeGRxQaRPjb
K4gMLzlMSayA0aGDpNrtWv00mQ7+t6bBCvmHjzESd5ijmL/gisU4C8ygVNYF6EBCvrM3UzlF4QOT
K/jBSiLSacWQuLp7HJfoDXDdEFmpfFrqijc9YP+t3IpbDOwT2f6xqk6d/pm0t4m8iAgNKr0yI2ur
WQ93H3Ik8acXRV0G5NbgMzFB9IUv2diLHaSuTYUtFUgdZwXzcz6m7DMROUeErsNJ5bvSMrsqecx9
Vy+OJlx6LnwR5NFHAL4dMEa6HIMD21h2IvIcHmQzins0qEeFvcXUvQe1waAcw+w2LK4Gq1XzzBh9
uMeAMTOUsEUFRJKS0rRAsi76hkhJNJPo9zxQxKLjyc+hQEi1B1LfKAil+Oeglwu6y2aRKBtNZqaC
434DVLJiGNMddfim2VJ5QTAq92FINPaurdcKz3cbOrJ1wgn6hO80SXf6jwFthsToqfuOsa+3Px4V
R/zLqDGF3UGkn6RuANlq9buVgLyh0yO1ccCti7sysFxdwVnXbeJiP6AvKYr5bC1Xg3Wp/XLtaUQl
vsbw1tD39/EvAlKD1eDxniV3efYSwYSHX8kSTFUvMgP6RMPfbVHkC6co+uwL9jocwkWzTkZQ1rW8
qakviuLDiIslRwWgMgYvPR6vFk2UZXxniQi0mFmzoP91hs7XOiPiXlO7VUijEQIqEqPfC3Cx0If6
8N+opeZFT9eTyGPy6D/m+3rgCIMv6i1IXUCwWVrvWvilyuuE0MVZcye4NnYtacUwDUNQdkc2W53h
S3B20GaygXWUbytYFf4xZTyQsr7jUV8I4B0P6CwRNhk029GGNCCqSkepHVZYdcvwbali0/XxaTsJ
Y0kqPVfbwwTGgUESnLjy4e72EPfTXyV3fPDjNWAN1pgAl4GIaqeU1bDOJr93RFIWwdy1zsh6LV3G
zbzeZdTX7h+F9gehJ2JRgiQoid98/2LOexymB3RbBMFwquSAmMqDziC8Y5irmXCO0C7WThqDTEJw
j8APNOKwCxl2jn9UMofWMZGJePk5xlPTl7OfjlSbdCYedS75PmyYHyMi+MbBJYFUvM6P6jCrICgY
d/0fwE0x/xl4C8wvflsN40GBxsnkSuxQP+oMnw2fcmqOZVAZoQK6GAfCtxmFV2T0UH3mdCdoQyFA
ZS4pLCHxECkNuSolyzLjGgBfRc/YU4wCFX8lyqqs7lF2U1GOY1TQHMaWk7GrjGN+axFu4tIgGFTN
1nx2USIliXKbBQB4FIaj/8WwrMH7BeOmIZqxMjIPv7yeVXmHOcdF4R0B7DxzVQg5OLbiskemm9zw
R/nZLsLrjQejP3c9XqilJB67e+R91+KahjVSIHVyy6jmsRndYthFYbsYky05S3oyrz185qcC+T7W
iA1L7506/dE8FwW2uCvJXxj7b02iWsCtS4Ku9hL6u3dEMNQbrzC9W5ykMoU8+LD/Y6ppWA4EEhB8
pJ1JT8cr7aXrJsIwvAqTgzzaBko3x/9LNj5y4aJaV3t3IDF+aeCSB188pBYql3erf3iwG95l/0Tx
wfnM6IalEa1E2toyehS6iH4g1eKzyy5SfB3JgzjF4mnMdx0xLThGsLHD8DsZVG2opFO3Z+x0IIJs
WCX8TSQaGE5Rkhu3BGEMLBodBuGlGtumFf8TiLlDbYvdV9qyDzo2yr4r77T2HRd2/F62+xCqnXxp
mcapMEpRs3YFV6J3mKgHpAkKOoYo6emFwFnrW9DeEqQK6wZsB49svTGeEd8XnejIEIABHu9nn//Q
GotyfNHhPbUIKCHv5SV4apUEMX+eA0naNkHkIhQo2fjyBpYb3AFXhIeqjMEoAiPL8FdNk0fAdF+3
tG2JSJdHxdr48UmscZmEoN9w3k3smWQJjYvT+XNbT8fUOyqqhGL4UHdN/DMcEgcpG3JTyXo27A5k
QjmdkiwvnSTvnv8twoJI2HvNKjSo+XhHg/IYsriwUGJgNmNGv5L/M2UFImpnKxO1h40kU7L+xuGq
BqeEuyX7jJAl7UIQGXJLEMsliuRZgCucEX0Rt06UK948E4zPu8SP1lHUqMkBEgTR62J0x2hv8Y8E
qLPdAe949VszzjpUTLOt+OyXcG8BGHg5b1K1baC2mbItia+URaT5lgH9cKpxbeDxKTc+Ug3vE2po
iSLpkPDu12wYZvhRblwZxwr5MZJWxEESXw+5I2TjUSDRE/4meS5LCHuDBcNywW9vLXIw02YkTNgH
8Pf+LUHWR+HD5bkCH0XHKNgNSB3rQXRbRXwH5pOyvFHEKOOWuLFgQfIq2TL+YzDWmgVbY0tfYdgC
6hZqBo7Vl+E2FLSI7TjXxx1r5Vh0CH9EZ9xaR8s6CNRKfJkZPerZ/CzLTwQmbNMFIisZwkwOhi3G
ku0hs/sXh0TGHE7lgK3dF8+Axj15NdIDCU+FO2mn8ncixofdRknyFCEHJ3m469PFr8nvntycdfmg
Bmx2EFiVR7NyDZodDSHxXOiaDKy8QCbaDLyQOuNleBzFPzQD0BqBTUwOT+II+AnV+FWyNry1dbzV
+Vy0T7qGrjkEFuPxTx5obTxxFfHz5IcSm0VkN4HLmrP3HiKD1axcp9j1pdckHquz4urSq+AYVLG4
jry2LiWWEH1Iw7n3Z8vSG0vmBMVOAfwLMQY/dvBjmBvKMSF5IfPK462nuAwvmfrILeyozGGEp9SY
/Bg2OeFWYKEhvbFavAaI6BadcchcRX+wTyZBlztfQcCe/vI/U5giYe8PPhrhQ5eIagIY9dn3mwmL
M0jo7COtnsyKBUTlRv+Y0IdICtSY8K9Cn2LwTc1CFJENe9mRe+3GUHrl8Z5U5jIz3yJ6NIB5MXiI
aVboGl8Ylp46JjTXIA8JEJczqu8Dfv7w7FPKYxyVloG265gvQM0SJ8fUmPe1oz2k8HyfDHoj/xyR
oJ1oP2zgjekviT5y4aEYTHyUQy7ThskoyT8ag5s2sOev3sSIj9tWms6eTDYp47T4h+Uz+6bYf6oW
t+pBxY7OE4fEpUZP/kaQTvo+miwddXGTaGuf+dBAAqIg7IjvUr4WWrMrFDTYe7N+6O0XT5Qao5FD
Pgd1nYmijAf7Goo7lkh1cLZIhfOrjaayFoaDSuD27G2q7wqif6ZPiHuQW8T6d8xGlyA3/HPsIFr/
ux/PdcMiVROX7YeANJhsBiSBemeXGCzw2FRQeF5KfG/J8kGyiWOY6qVU0aKemGBj7tGxyHLhR9cI
TgT9DzJIH56xWLuRt1GTrcaKOZ9X2sQlEkr0SaMuigfykCdri7EUGFoyR6ly70NWesKvLsOfQVt3
ZIW1S+hjwEcImpzzsonWRIRPLOFBLrBQkrtF/iv8zIxNLJoDXAWIpgb+04TckMKJ0ivj0wXCZ1/W
u9YR/yyAloPCm8qDIuidAw+ampMDLqBEm9U271V34U1nNosrUgfhWiBSKAGEoQZpHRIVyoUd75TS
4bvepR0liPw+DFcfa2GLEnNJFFsF0YG1UnpVwB0W4peInaYyL0Fhd1p6LcBGik0Ncx8LWF+sTkF2
aEHUJt5HBuWT1UNxs9S1R7f2bhGlsBSbJ3lKEs6OCwxrckpJDbe/VZuME7jxaOA3FLDNFw8FxhcR
J8mSWVLNu8UYiHfOIiENiDlfgIFFxNtn7fugJg6dv8oQQqb7b0XcfWsBKIpGoe/xbpa87H3HkJow
ArvFxq9Q2/ukqUyU9BU8BFkHdtpdDGwe2ujO/5qiA4VmQtHBv5mM4Jr4VaTkddMe+d0lJRLDe0eM
5DTg3axZOUGnG/wnKXPqlmtuMKaGs+H4Ilj44Q5l6LtCQUiSp24QUWYEHBtL/70oDQ4lAJ2Iptv8
aKaLi15yp/DyFlB1mRIIuMOtH/GlKyvAlyZ6SbpxQfoxUJ1j4mSRQAVNsUHW5jRmy8Tw3kcYehbK
RANxGw50w0w+IpXZ+l+gOY2mc6OMyp4SviLSUQR6JMgPmf93QHXVM3fMIty0UXvoJ38jCueaIUhc
7P6ff6tCYc/Jm9h3/DKNZ14cZ2rrHBzG5N8UDzWsiJDkEcKy8dJQGGnMsrYt8crmhoxinYmJvuJu
Q5rwClvQfvUjOON9lHE6jmjpGkdCyph4pzF5J8EcMxxP88gKCeMkadTaBvFUFX6WyU1gn8vfnR5Z
MvmMOVgM2FW7/EqzHWc9QGUI1PU3NV2Y/4SVC200+JkfkaRxFGPtKR8MpGqPNSNZPAOfciMh7ETf
gIqJgDyMFXev2LXCe3GvpnfuNevWPGscL5i7/+8N4nx3mAfaPOA/uCNrtkCiLVqPDXNPH6Y089jw
2lUX+Y8E9qS6cM+zFkmG92IjbjUsd4WN5eIRzNP39Ex0zWRuwJeEyiX64SzZk7OtQt5Kdspa3XrZ
0URiCRd3q/lngZgPsPGmrT/u3Smmma4BXnjTSfG+oEvBEDZ2hf5L9jczKXPT5rvqIym2c/Q6M01x
zRZlZNIFIp55QIh+B5PQjv9D136c43Uv4sEk3YUR57AbqrU/bRRCFggHe3oruvMEHSdRf6Gb+Dhh
U7aSFK4uCvs93R85EMjxffUuyLaAd3Ehtcco27Bywp9Pp7hkJJ5f/FWxRoIYgi5yCy5qE6ah/k7v
VJxY7MkVnxKM3dkIoGVvBq6XdwNqEGvIeFZsjclPXf4VEMZy3B837Jx6xbzO6aoNGi41WSf5B98Y
8knJW3Wlg4aYHhQ2kD23uRdl7a1cXJk8CWJKKhJl3wb3EOIi+JzRhq0fDXvhc7/bOLBYVDBaDWfX
7QJ7Mht8xuhzd6uI9oBDg7M6PqkOfav6R2L79NTgG65L+S5x1oknDl+fgmEfXwh5ak49rwRA9pjV
j5tejfwEabh/K1dG4bB2LoKjgVLjO2tXmM617IRdMhuwpxFjfwre8nfRsufwcp1VNWjR4IBeDTZB
vC7kv2pPVULfzW9TR3ZU2OE2YPiJimPJAOVYAr4FnuvPrvAcnJVN8FVtx2yhAFFXG/Wivopvsdp1
2JqwSQ2QYlbjNaZX5zZn9aW5EzzVM3sNbidtzxuTkRq90rzVPAzZ8HRLJAMxdmSoRueBIAM+Byop
LztX5Z3bi+Ez3wkjG3/lX5FHr8RPw6VjSop1TizUhrMMO3I9xxslq2bPy2+As6jIpmbgRo8YuRlG
Nqqg6ikbeGhLhrRP/sSUzZy5xtWr8HUiWCqdrF5ZUGOqJZOzO8N9Jk020bDKttgHm3rkTWa/aq2r
OQ24mxfY1c94DD5oJkUU/Qy8oGoRB6O3JzNcpge8oQk+V5LUdxn9CBlI8bA4WE85WxXxns5PwXfX
tJgjO6w58S1SHkm4r4A2DIgozDXqM6wqF+2ubUT5rR5O/XY3bgOev2DFNAuc3Hyny4RtOiM84U+c
//GhEW2/A4fs3GvRYd8kWCuCO3KSktY8nIqP33Jb5w/5UH/RtkMjo9j68H6VxfDN4ASXIzNGA4oe
0nZmAK689FY+ROqQNTyAjpvehEupWsPsEMxPnQBnKrpy0zMvSx0IXNNpGI/AEP0TQGd+WYQKoQJJ
2OtxtCNbbKjymZiQdzuXEPWjzlfYXwhPZQQT/yKYYMv5E/+Wh8RzheuYvwmSo+3icZP79+4nodB3
+AGhPhfmtblTdAjOUB/6N0m0ieK6dttk8dWsJQmBDfojttKgloG2swUjZYxFX/HE/WRAyueX/jF9
of7fgY4B8Ecw8B/yuMFVCwAcznSKrxjqud51xudLzTtXNLVMRF7oIhSNicMuTtfcXMITwXA/W84V
wD74fpwKJBXZDAzfuGQ617OAlqO6PcgrM109BReYrP4qnfSTee7kE3LqsGvxtiCnmaYFt46JzXjq
JSjjtAQ8OnPE4nw1MGdU12Hhcgaz2MCeX1c/TNy41jQVv/vJItVd5ZPOWFs7OBP2ysqUdyOy3qLp
vdqnnwMyDGMz6nciAnh2sitzX5Sh/TZjoztgvUS9tM8HZmErQ94XqIc41EFcYf5iSoUmo7N75TKv
zKczX0FVc78YfMPVWjHfQpje+trz3q38PgzuDzFbxEcvrI2abYFs0L2K9Tm/FnOEV31AIVYK105k
CkOvhp+LoJL8mB7V/1IHLmT+lnnaZptA+Nab8RjRSPAEMZK5x+WZ9Yayzn/R1GH2AC/+0TMYKNiS
Qu25UFMDmrAhYsbKChldFLszU0ZzrR722hJpGVvGP5Trt9moVazLKzwaTmfjynjcfE3fBFUybsXK
Na28Px+4jiNOG9DkXXqFJa6TPrelF+QEjDEwT1DVjtYucBkbfeqfiuVWPyimC16dS8bnRpjYOL44
R8rR+qKdq2ETci4Le/KQhhOy4tj8j7bgURvW1QkxQPlLiLH0X7hKVCM/JHaM7IQ0Qf+YZBI4dIcB
AwhdW4NPA+h+RdSF1X0KRDmBxbIL64NQrweaXtXcz3pRmrrQyZeuBdkEV5AUHMPRrqkHWbpnlDjn
vvgbCLgqPxoFXGO+0omPAfBgbAl+IUZG3PPzMU0l3qYEOLvQjAW3IRL/7mZYy+IrH5aptafwNwyF
U2krmnaE6iefR+UMsPtZoX6zxLMRvyTCA4JVx9692dCKp3SKfMMJcQmyvuuwh2xot6zeDgz8gj/t
4PD7SfiUOTJKl+GaNB+YLgG7L9+BWa+sAxekBET09tXsQ9zrDy3Yg8up17j6YoDjgy3OgBf9z9NB
LtQbOrcU6IkzNRvklaQl4j7ZoaFnqs0uJBBO9HMDseE16cefOb4Dpn0WCLiUNTnniVLdReVSbIA5
K/fMO1F5Wwid8p1UkSeWnwpun45l9/cU8swz9whY22NRqOnAAglBUo/IwrB1BFamfI8sHtuK9xdu
B3NIXxf5bSDqB0Q31xGrqF2FE/cKR8PoyD22/R6qQELkGH/NbPpq0bU3zDCJqFSCT723Dbb9erGs
njygJcGoPHhBefCsG3k+U/HBcTBp18b40nAn8pMlmKFgXU9o4K0V9akDs9JYNFzFDFq+DVI+N6Ey
rvr5aag+mH4wPR+LHTJzJhptvKlmlRTuGdIa9sCBmD/zqblUixZaBnPkelvWLnPOT0v5MaW7PJ4g
9rDvZVW25BedXmcNh8DUI/3Ti4dmHbRoH0wuFiNukgBoFDWl5vLqCCgiB4KXgrlSoLWgqhDpzegF
aoe9qDy+Bizz1mEcGT1Hb+mclan/IG/tOmiGAD4gej441Fi2gEjA6k5xBPP9T12JHNRp9kv5Np+Y
bbuU+VVvX0zIlUtau/rwVtVPPBTDM5iONN8UrKRRF49w2nQ1Co6DupLY6ffxDV1YXX5NMRPV5mAq
L9q0qjhM5mEACGwtGmZWUmBCctRBHrH3oeBlxROpxMJZn3HxLajfub4T84ea/UyNtBDjm1jvo+I+
ih9RtC+kX0X/qv+AzwwYI9tPyRP2ctG86TDyEK2KmAMCCnI5/YMjkiN9Ry8zWQiVHzlg7BpAMep6
vjne4KrfDbhgSr4jniyJZ2/wVy3DO9btg/rLoabwij6HYdfo14RhHsyn3jvWVOzfGddLjN+j2DQt
4xHkV9q3mf0Ktx5rDR8jpYx6jgwwJWbZcYQUVP2evG2Y2myp9Gafkz7uI/fwUbHEnx4rAtR0XQZq
omSFTifY5MgSktvIrC3aULfx0TMGXNxDXcooCkAaUPrg2vOcK98N38HI4LNp13Mjaps4VqhSWN8Y
EVz9eJ37F/4Yto8pewZveIXRu5ftOmI5ZGJHqcI0wMgLAzbEeMkpbqUTk8KKRnDyvwbxODEbb+bn
TjO+Gj5hTJtKb1mmf5nyQxXBOS9lH1F5afrCMVGUycaN5tymTloE6HILCchahUk4+4OXZBri8oW+
bDai9FcwEZSOyp6BNx4i4GLKhp4jAoxtnNoAVV0Npo9+Cck7xvtDvQpO35QENRPu+FCSYhT/dUw9
kS2w9Qb5TPmHpoHMSp+sOKlawafyf0MdlqDdYLfP0NQBIlQOFnCcswLYYUzf2c/X3xarR6+95pMj
NfUqjDrbxybDsxKI5MuO+lzJpSPam5G6EMzq2zjykQ2Yvh2pcWsUmxgJU8LXSAoltGEd7rAc0nGR
7csgyDyExQpfWTBvTI96exXZzeoc8ggyRms5Wd/83TV5jSHFes7uyEffzYArBdiMPH/w0mNjHaiD
K0doyyXqS+VQ1MSwFIcUCFuAg/hSB8sQJXmAnXoQGWpmp4ilGxEdG8ZrffjuTZtIOkdnvuoJmIxf
K66J4zSClCARE+h754NPAwNOcpDBkUADl1RsMm8akoSWaZMOrLBnzYJ+SkdGDcIMVSFDOWTgwrOX
N4KHtrvZsqtspxPUqEzWHdg944sUAOAdVEZSfjcqUOnQ3HaU4Iq0txhkZmzZvPxheP66YCNpqRgE
srPeMML8BMIjuCLebKSD6e+IlbKONpin9kQKaN8CKyYpfJPrvUwIaIuhtLMTPBkdF4Mz7Q2XKZ0I
E5rrjHOhW4ZSRRjxStx606Gr1p2bsiBlWmGx/fL4aTwebDBATUkRSFlN+hsN5DNFmwp2NETxFExn
DVtOyT732AqwbnxHpY2mcVSsk9TftO+GoVdZPRhETLRncANJqWGbYEA+gvwpnvh59XElqUs6Y4mR
lOWPzpxlx/Xc7AUGkSagpkc2HbMCnO9bRr8wucMznjag4CkQ+bOk0hYDpjyfqnWUEN8MTKsiHJQq
LTX7KCPL3fbxCDEnkIdDQp4e1GiNZ9T8iu5nCq4VrRaP7WIi5AbmCfP1FjFasORH60mgagl9sMxT
/lfXSDCtQ+1UxaVgYFQiGGtKXkac2rKGDb1ng1ORFwgghuaNqA0lT34MkUpCRpSJmS1e6vo9YVoQ
ybywJrE2m1yaGz/Ky8TkF/4I06+uWGcUTCnMO3Hv9V89Ag+6tCfwuPyIJAN0VL4DKWWF0JTC5dCW
tvKMi78u/5DlOyrYcHiTVVSdlMlYLwFs0ZHU5AVaq8D/KgRGcXxnnYF6gXMLL4LG6d/RH6nas8k/
BgQkSnURhRtTH8U/ApOsXaZUPQtp6bsCuqPtTPEjzI9gZBgfw948Z+o39DIFnH/4rtkyxcW7UgPU
RLcHpM9jgIjKwuo5XWSokenKj28hMOheqzYdurH6H0fntaQ61ibRJyJCXuIWeTwU/kZBUQc5BPKG
p++ljpiZnn+m+3QVSHt/JnNlEmwKtEq9RAGpEMvSHHqhOzGW1CDb5rcIBnNxwsujvLbsOqgOU2jZ
6i8l+Ff4V0J9hwuDkIacU2T8ZoVWYJuspjGEYLL4Hj2pYxJPds3vWMKOCsh8U4dioYZ3YfojA2Nt
uBolFEwppfE7unc6xAfeAW7RRsVyCQPsPbBgIPD4c0pRCBhI5V/MJfpOxi9Hq8+v1fOfqyx0Wv5t
r5fT5gcxRLWMnYjArAjS8reeWiOTi2QfcGUIFgT1kukYGIAg1WOG7bAO2HG/o4AQPZNuQ0oV9r2H
PBxZNoBvhHw+5YzjIH/zoveyGWuYrTo8JKndYeEo4buwbp5wVzCrZZvH+6RL4hIWJOROxncleSso
bksK+PxTIZmZVbJufyg6YJD12Htabi/E0JjRCThBi0GD1FGA5qjNYcf1TLTL5YTywYK3SgU6oUZP
cXw3aMqJqec/8YB81wyueDQwKowaPEYkvbqnRqZJnmqbQKRYm7Yl4lscCkHCCPYi9ucMB1ZHTQcB
E5Sfwsmav48dMGNtlzP7GLijJW35lSRC93TctqoZ1CQd/CgmgVOAyMmJqsrfd/BBRTz7MrwZsn8l
NeBKqtYv+DVs5vEjFJCfdBb3jjqrRLeqf5VcZRr6nOBMl+N9ReHSK0/geKy9kq2AMYCapnjNqwAV
Hlae148EnmFPUhLfAbtGufBlMrVZpr55iiGxZVgRhB10tcl03mEeQRee0jWyUrXxBtScRoa0ywHv
S/GXr8zuckh4EZc+pwUTjfvYJDLQjSlGdLfhbuGZzJG7eu0Ux7/0QOFcBvOWFBnADSzCu1PjTi/5
NPC62NcMEJaMpPlvDhuRwsJh/V+cBy8vZsNv0vswsEc54JjKNtOAvmSE+4Lf26iNPeGPbrUlkOmS
DXB9zfCUyglND3lCsQCBAWYFFEU7NKbISyz1r75yCuo686fmsy2n9/G85EpEOUHv+rrw8mEJni6w
UwM9UkBbA8WdBH9IkUpQQ13FPfc5gHb9VhdQ+IIYm1/99I5Q7CVrvXfJhOsS7MCzrjmKjExL6qwh
wi10oLnQOKynw7YvLvoHb9lcTyCpTecfll49sN4IxRQfFAqfVDz0703fnqnwdInRojpx9KBexdLU
Exu83yspOUPAYwSCx/mbr2pYCVmVIs+5GHzNvQS/WXySiowAaBkFq4bXp+YybUGTy7S+bBlQ/v/I
CEj/76TYayEbM7TR1UMPwZRT+8YOAlsl+zKiYQovuqXuScnUjDkWJrRAgjtkGNkuar5q2dJHLOAm
4imb4JThTtTZCDHErkR6TPCvuZmy8mOvZ48xaQUPdJvi62BXQNleNDRnNMnffhFEJakl0LtwfxZj
fRHOVYq7sf0T63lrBQO2wXVFqmkMqKeSDzmrCKLT6c1fKHD7o0bnw0Ql1befHcLYTE5clWa49F/b
QgJd42JOz9nzGgYeSDeDbPjS/qJgE8o7TgNDp9PlqKue+g+ZBqB9ahsVjAUIdJE6xe+LjhfzJ2Pn
GAKAhpRXRk8a7/N43zCAYfynFc8QymR+yrjSir++cT+Ts0KnwBpFAOmZlLiIqFVCq6QrmVKvuF86
ROCRbKXwgvBzSU+DFzoQfDXC+Me4L+R3wuLNqYugchTtclBfKYQJz1OImCaEtfZiwU/fixexjcDK
E84VLqVZwi0owv/GbceQMgGTQ3gCc3J8fkvOxHbJ2XGPDuxTWOHM+8lGQIgOoxhqp8OcpkkfMeBS
4ls5vy+k1lXlqTBMpTmOrbicmsZrHmoOv1x/rP0DxICayB8wI7X3FkYR+QxWBIQkX4W3ojKb/Unp
uufJssSKYWMiPjAIYYpFo6ZNkK9yQRWglIFPEhTLkpEgcSZhEGIiZVmOqJNH9mxsZLXml3A2cStW
Hs8pa0Mqe9QF5Lv8SeFBZ1QoMBQHEmslms9akFbYnEy2E+Yj4stLmPgcfe2OYpvNTiA0NCEQ4Pqj
yj9Itz7eft9bh9MvpYkc0HrQ52vhCgeT9mEKhCms8ppXs9EyBjEIbglDAMOEXZ64kQI9tyssQG9N
yIae4TJm2cID8T0ElhZthWuPYJQdytfRCTeJzCYnDndRMj4SYJRPhtm0ymcBol2DGRwSKZZ0mbZg
w/LiZifZYWng+DWImbArrBp8T+J6ekHbTQn5OrxIgOBReVecb38RoTNDsIYZUZODXvsFWyKvu5E1
UJtTR7GhdlLPkTzP9jLPnD670abFnsi6P1kN1UmtVnXmvMiEp1rFFvv22V3w9wL6w5/YAM9meIDs
jPujfzK36lgqJz0eNEcaVTgce5ROnCkaCnOea4thnC1ar61CIrWpjwBvMxrO/WtZrAMXPXp2Z3tC
NA20cFbHqF7W8qkWPVRaL57eM5qFXrG1Haqo7x+w/KA/9Wz6NpOHTHY8bxAsk5IohTVKTkT3KoOC
l68WV971rjdxtb4XaWN2TvFiYqmvPmOcNciRwgU6kAxLVoL8CWgueZSrrz0O9inNKpy/6bAK57X9
UN38rgZr/vGRElIsZJi/afWvTkiHNgfjMlGeCIqTe1ysyyuibtx92CcIA9PQtLPmuLRkZpzZELvv
dF+ny+rz8/rjAv3sv/7L2mQ7MbA+oJOBxIxAFcl8HdAgMaEpVIfUSiohifJt9g78Zge4o1Q8CRWM
ciizm1hsWuEc8k9lkF5Um7q75AynxsUE7erGL3OGSYJJaiGIO/KMvlgf3zRA3Oz0abT8nXRg+wIs
glFhDU9DqG+CfAF2IzFDA+XM476U8XWNzov0T879AdnJG+IZGsHxzSvlUYcNbQEAb7wrIZWAyaaL
bW3YCj7/tuLBAc1KkpVSIa5QUETUuvpvSH3ynGyaZt/xXtZ4Di7vMRSnMY2vzzJh1CISs0LY8vAZ
kdRbJCeBQDkP4xakJvtEOoJosgqwqWEUAf73uU4vKZtXZOf+qhQQpf9NHsBmUOaEq8KumHc8AXRx
eQt4Oy350Q7jpA9M/cu8FOci2nDA5WVrdpztYXlijaXRrGouwCuNK7q22Sc/kuB4wt9BPxoz1SeV
gBujPKEbYkSAcOvlcPOEnn4JdvUUyTSCCG7hBKP14EndLcp5hYDtw367y2SECP5bxdkyPbKH1SSE
05cWZj/HDM7ORuGsl/9N+gWHEC00zTHzm3flJ9qDOi+HCqMHG3TRjV3yHKbUwBJXKHAYdHVJhO5v
yWRLhH4wOldxlNONc4Oloj+goGdWBHLYbtGPuKCjKSC5gqfElxs+crdQWEXU3k5M3+ZNDngqJt7Q
Aqi/5T7n19T7LnAsDf9im43OZyWyB/qYTBLVe7wbUFnXpjAlXNYSpJuWjkygDDbTbcoQfwFBNtlK
vZ/2yNMaDyCT2K6lngcMVAcvull8b2W4aJeIpRESWCE1o7UIdjccLd2p4kQM3I3odHPDJtGGNmPq
aU6zgbEYIaBjeeLRyacIfqR5OfVT0j+4Oe10URxrfYeoJug591aIKLxPvNauvEyBo7u4AnsRi3FC
+PVisEqmfAOpLRaRRS8iT9nbQSQZtfCDyP5rwenxBNoyoLcTiWbAK6vPsZ/zsjMloNBNm0epnKaL
7JgxZZ3jNNpKyhWHHzPSeSVierTY9Y5hsPIzChci+vSvL3Rsa/Ge/DE9pjGiB+CPtqOPzdzrilFl
eHbKAUBdKSyF6pF9Xl5Rd06PepfC4C1uW1aUsXDrjd920iwH6aqPqIdNmR4z0VcEGVU/Pf9Pckmu
RTnMWEkDJUM96bABlsTdJFhRXXzEkXrWBywQ95+GDnLYpZ+zUSwhuBMjdC+b+Wc4MmJDjuEabvP6
kSfz7DVn6yVdtYHED3UfChs1WDE/wVPEKg6LRiJBA3J1uZz1NMMTjHVT3APQOnInnx6MK3jGaXiV
sU7qb78lmPJ1Gv59boyps+hc9/8i3a2kmxJ7EOYDsrOT1yburznfY+HE3RKXlhthk5iy+5rYKvHy
kzuOZNUZ1pVq0a89e1y83Ub+EC0/9TIabWPf63/1FjFoRNybXysiWATUQ9EixjUWm9hy0W2iQqUy
aTHAQf/lbG0Yy2cOfhkl+4Ef96Jmzw+xN24rOf8T4w/9TrPOESk2Iol31P/rN9AbmBnqNtLn+uug
pFtB35Y/Rc0cElsfIi1ua2hwqRcSvjtMLd14NKi4Ykx+HKtjVdjxvfDxB5QaKjcpOzOPvwFbWg0N
orc37AfV0fS24KccckctWFHLt68ZH65K5cJAFR4aXBHSZ5gPv4uNZOInTlkkvZP9OLZvPF5QV7PA
7IZbRjrChfwD0I7ftYLxq0MhjHhiUC2a/dgMniA8mIs1LxdBZvhPGxdbDd+1YZ5ARb1SBX3MIWEs
fKnkHcXo219U4U4bbl9tXzK66SXct3PhBEjMe3tCseswOZMsRvzA6ycH+bDFO4N6EDYggn5lnq3f
KUtrUmdz8xd6ETakYwgosz3IFXYpJ43smiU0rUuyR14jTFG3oZ1BclBiAENQ8UEX+nJygJMH8ZFE
RzjqaNpoCf4nAKzfH/RoHjidRZo75W9LTK02L+sFeLBUYWTVEvVuBjsSagjKmuxTgU0CU1hL2UUM
3ZkvSnVPVgL4z3SXT4h8oEaQCRY1j+Na4qyaEdlcos1UCBE0Ew4L2f4GYkb4UEOT/KD22CygHnOQ
o4Sts+MXv0z6N75uzPHe9muymqh7iVdcnczzZMn8jw88+kkAkMygHMCJja33iRo5cEL7i1sYLkd0
D9NlckL1xzLiGmB7O4JpUjNUsTBC3bC2JF/7q7Hz0pn969kD8ve5KTspxYnVuTxsjepOS4/BLDsT
qfT9e36cdcm3P9q05adkGb+o3JGte/Nq3iq2wrBHGEmy4imolhQatJ5W4ED2yAE0Q3SC/IB6BR3h
CAXwQ49CN1Ngky+yXfu1VGH+pVNO9j27UXo/R+nX1CsfmwWtm0ZzrT1kq4Sk1sHU9UeH2kIx2e5O
i4NYHiYP6et1jLMm+iYch3WIVfRZuYKY+JZc7aEMTsQ+jV56+q80EQz/K9lEIpwiKQK8FJmuJplk
ygzU3YhDyBAAKqbC+wgphQ4zP2k23JPUjFzpRtEcEPrW3cSFdFVtN5wjwEdY5UxfdoK01eFRF2Q3
6M3Da1NdImn14UZbGsQLr2CbZD7JQiCZ7Deb7lG/hNRSo8ZpNyDggEFbfkiaBggAOFpTSkAQCQFs
UJQprK5H/SCXFwYOhraAw8Pd+6BfENSKXF/jlIveIkQFCIKOKQ1hGuGIB7CLdfexaTzrZrzZk/cy
OL44HPXRh3boPmvE1RV31kIvoJYw5iAt6YS469ZgDGDO6ZT9CasK8jG2psuv6DIQk+3So5tBS8/H
SgfFe/85leD429Bv2wWZSdFOJr59B7zgNZ/KpsYpiu4poe9NiQSwmXb1sfWL/sicnon6ZQx/lN1J
5mKWIWWphazIeqLcNHcGfhhXA7hWGBQ+roHNXL90MHWFLcutN4XOLMcuOUssXHUZMyHkDQS+38cr
lS2NOBeEVeiVuhsF7rT6X8ymLbT8AX6T1LXQrWT89BaRJCxoW8aObIyZKVBsfiAFYEvMt8S/vFkQ
wmENWio2RAJvGwHi2LGvNbeuvMzAfYTOa2Q8GNxDs9aBe7uK8iU+lJ212tQ/8WsR5A4aTTnZY7Ok
SSqJlcSe+L9arbtnqQ81DtYHjNbTm7iPV2Vr7vegdSsWFflp4DCM+zu7Sw2DEcoRod3Hoh+AgJOf
zOVo0sQadRMqPDQTtrwY4yqYwx3QbiOHQoY2qWEIP+kp6eDKK5fBdOTbQuKBQLiZ8FwggxWLk4y6
G86e6zokVIXVQ5lTkU9YTjOUCYdjW0GPNrNBNbub0rOGtQGdjJpCFtW9/NTGtbXhl8Emb+YaZzGF
oxjfc76Ll7ZnrD+9TAml0VV/KBwc+1XqBSfIagi4FCQsc5ZnXPmABjPjw1mLvYfvlX6Rt4WTIHE4
XPMEkzkWQHkezBlV+VNhD2G2bNmzLZRjQLzx71TxQZyqTuwNopdX10ZzIlhb96E6spfE1v3BakRJ
xsB2w+OTWH6VO7FNxZp+XF59g0ExRKQ1M/uMa6XAH40OH10Mmzi3oXcr50oo23z+1botNr1sV7dG
O0cEKVfMoQ1tRAAUykwlNz7FKuFUexWdCO01bVCVzXF0jYV6xfoQIZHhAcmiWjXhlI3c4QYnoJg7
obwqct3sEFIgWNc0zFYOJqi3xowTO90vsDtTiJBrAvPEmGEy+QaQ1f518C5hOKitSyVEqZAx5Egu
sBuKf92/1deRsw27aKR07FGT0u2GY4FKsCcFwGFh6Y+Jz03yN9E2k3Rkmcg0DsEEbtWqSxjyYYJH
LgEfb1utf/3Gyu8sFcHikRSdFI+6gRp/NfiKR+ObCKcrj9gALsB34JgJfqQ6xhHTose12QSMy4hR
4EItIX3+kh9VnfdAB0ztOeUpJX2Awn8R08C3NvBIZVwejJFi6NdpVQ7dIuePPTAT1J4vIomgaMHN
ZyzGVIElv80WF+2uAlIGGOBn3rhfNhCQ3LmNXYpHgb9yF2VmpbPTsAxty2Qg2+FxRgKZ+IgKGOuT
DaGSbIzaDzw65LkRnoF5hzwL7dTjU9n2PjKp0VkPatpqiqMx8fvzQIhCwwy+2qpXAa3sxwl/dE6C
QJ9LS0X5Gy3g3zOBVcR9tegtKdiO6pEiQTeNAwr/V3UuP16ozFjHDjgB8RHSu80LJ5o/9WtcLlKm
9Iq+7qg5+ZnhKNew/w5l5BIlo9eXrgXDPOdLTngMwWkMXhkD6iDKas0UivMFDRvj2Qt6btYgeHwJ
24VXsiCHVW1WhXBE7pMxQZfIIZqxtftL+30dL2XyofAWsiAuFwEwFTJVYHGC3ULtCHdoFz8l2JoV
yvkXOIsF+9SouFLA8Uwz7BLlvdLeB4481rlzGtB8uspm+IGKsWNrDXyltMUGxihdG+0BucTqht3K
k10u1D5eeslmGwo6RLlSDxj4JUE2IgaSECeD6cdr8N0gbGrJ3HRA4gCnPPfb/BJm+AetrjghqtJ7
h93vdnJNrelJiEBvMll+kkxg2AomhdWEsPgYjg1btFZ7TJsLGnmGHcZrXcx/p/8LZsCMIkac7KeN
L/R23501NmlUfyxWkWjOYQA38Ia008vhIM9+AWFr/16lzTxkRrwGoz/eVlBj2V07YoyEdgt3gsVe
68TSomP6OQNpA0+VUbXICEhmNf66VYTEvkyix4imI4SZk8t4dlQCtMD4MuM7TSf7+oxWbQc9Y6aS
GUdbQpjYYuoHx4GhOv9fsNp3tLBInMAMvNyEJD40Fg3CTH4Mcm7gKBbjPJUBQUOcsLAPblx5zGFQ
Ni8pXAkK/Y4qUMpXgI+2cZGcxqfkmU+vxAfxhQX3DJs9G9MTg31nurpCiKAT7xa6NfEYXaT82axu
8YnBECTgBXgSflay2sDh1XhJbBlIi8Q8drxbgUk0zAFAYtv8ZHAj6kdV8qsyrhGe48iYqSyPlY4A
wkGlgBoCWyRNEutWxqn8pPxJGAoiBT+Qix2XyWFpfToLSQBOnZibjd2w7jAvP2ExYsM1/mQEpjI5
Ym2CcQLfe/BsD7XfLlms/ENiR8WCvHM4dSfZKbkjCrP8+y7ZdgxPGYU7SiP2Qg8INXD7wTWNcyGU
bUhnI+w1FXtedJQvYBMTm9+kL8gHdwDPv1EwQLVjPdhaqE0l2DCSiTMe+dhSJsoncnDxJKayEtYs
g9l0vmjVOwvLAT9nkI+fEbN+noDJhmNrw5XGhJWrClbHBLgGrZhoIxzc4IVr0BxtKZYJ+zGIJzWr
HYE49nBnu0DdQk2GIqezZFqI8bcgY0jRiE203+QMURlga5wTyHPIcF6ZDPQoi06j4hkvvMOB5xk+
/QisubAzWeGMFJEN/rWGvyMY0YRfyozSweZT8NDtjR0SKonvhy4SEC2blGVzU8/iLz77UZiZn0Np
hlNKJAyVfxvS2Gt9xsu6q1wH9iNxhLWdIEenvG0QfLD5MkNC5K6MkhnP8IHzgZQ/2AlIFmaPjegH
VoM2QwPFJ10wtGcazOvyDL0B9rPodStsgo9yW2+7W8PPZkoY6ylocHXgcCNtiwsThyoQP1Kuanxy
C94a3PXIBjXqYTR82Q/tL8OCfMPwm00aQ8jJABeKyMkZZ/bEREaRMdyGTKsQoMJtIKy18d/PHY0F
mXxsFO7sNg4v3F41Kgeo6ma9JTaAYQaPhgOpxSR50SlmkDSAKbDMjZ/GsVpkG6j9DkKrkzYf3wNe
GhmkyfgGTFPmeMgbre7fZyc7aECcjhOvGb/TyuYNJMqd4u5C9R7xfTyj6+hkOFR0NONixnxfEWgP
bJnGJpgvHWkZDgaHs4doug+fBhOFvcS3g4aVLlSlLp3VP5TynFD/KOj4esviIIlup8/AklZ/7G/B
EoyhqHtjpeEL5EZBZ1U5o+mExxDEAHSsN20drG+AOB41MaZa1ebKrWubaTP5iW8OFfvGI8s6nKOA
np0fMUHIjZBqZoD244cb7wb2r5wGBGfBRkQkCk8UjASVosS4lU8ViW7wZL20LZ4cDPiI8y0+w+CE
VJMZE2kBMvZbYmY52cHWYpklKHDgB6U9pTE5YC2mjsfR0sDqmiknXCzMzLOd/Is0ToW8NEaVsEgw
QRGgvp/EDsKScRSkjJ+cXpoT1K2Jr5V2xYqUcLxhxuKYGYUMdox1YGkRstslprEm+0vBXQ2aAEdE
CqzYbt5+MXXeUBpyG2M1Lza8L1rakAwiaprQpk9ENc0Gmi0OU9Px2MA48C9Gixk7FdLjD5sFPhV7
1A0hyUD7gOKGhNYYuB2qndZasUn0P950K7DN8ncNQda6RcqyO/kxdl/nkp3IdeNa/zBW5sEHMF4A
VOIs5OxBpJ7dpE22TDMorJaBrhjG2LhaNImQ4oXnc8alycU5ZejNsUv3yWWMQPpOtV1v8W6Mc34a
3ScL/eEkWhu+N3CVDN+GP+Q2KmONPVENbHb4UEPNZOzFaydAO4BWjXlaNdkLPeJhxo0TM9OFh9oh
LmDwx5HEu0ztHfCEOdI+IyBrlhzJok/i2V/3h4+dJFaDAvtfcKfvpLwIdvyVtpu7hYsU2ygrjOlD
v6BRsZuLjCAC7yfzKaJHMbJh4OYFRbLOTzUBIcBCenxKvrndJXD4IUqONyFvO+lQKBqmjR2JliHY
DE75ozkTm7t6rn/1de35YBwC0pmQ11AUE9hKCHJvTn9ZROZXtilfBimwnMbqxtS9ZIxNiZA4jk8X
uDxTJ2GKWemMaz79URBXXqsFe+MfeJ5Wu6pYTnnUHGdpJcwre+r1V42jmI0r9cwb8TwmSDBTXLOm
/KduBjtzE1wOoKbIerjhfxROwWl6Zniq/JOXoK7hPnrNSZ+tWFbwiMTspmevP+WmPqYOb55wJDTJ
R4aO609bpf8/Nnwbb4bD4/QAuR8HD30fCCKgOTvEgaRlzNJTuBbmrGsqf0VrLPx/8wGJC08VogOT
o5yjjM9zgqiFCQv6k8RDqsV/obsYEwQDFCtuqdh4ycYYwRDaIY6ZykYIPSUcD2Dn4HEWxF+Puxll
hEZ2brdA5dISpY5ftkKCz2sxXrUXHVEgS2TKBEsGl8rCmpAwwG6QfcA8poc8uIuviR1O0W72fwbr
LvcLUsWkpMEMigeOShh2Jt5yPqLo8F5yAbrWor4Og/X5WMhYPmifDtrqw1EOp1ekVoEbYdI8o40N
/5WVyTAbpgeuyEYlmc/MuSxUK+FQIJvcH04YwZbhXNuSg7lEv+SJoBC/i3pBZNOWrXxYcMDg55rQ
aM6KtXAMeDS4q1b62u2u0X3UoM4GvLVriUfpHt9GyQr8vRPJmLg0RNUxHsHIbFXPnPSjH4xsKixb
pvCPE68U+Stnr3ICPsSQH08keDT4CXOsz6m0aNf1v4iG5BnUZoY9bi5c1J1aLT5HkoXsUYu0adZ0
msfk0e1ZvpYJ7biZb8KFdILKIFB3UX2xSnw28qLcDGuSpRbgBWAD4p9ikfWBN4mlgyOBqA+DSEBa
+41ItEPuOxg4x+Y4uehOsecF4nnjM2DMz6yH/xltV5zTzF+iDG2iGd4puCFTtMwSn/Vj2Em30hHA
/877C+3TJTyRsEA2BNok/RCexW62o1UcflkLE70VszU/lefPlpFhkVvJP05nKKhMjMOBXbBAkCK3
L6s3AAOPd2tngclUYolj9Sf2oj+qFOzEnOKUDkj8mOyR+hUcxR8VQ5OAJrN2hWO45rtBCRNxYuME
YdTH0BRwLT87ZxoXJWUwa6joygiQj1ZrrCq1QGzwmCPtmKlnzlB4gZt6w7LOqc9AI6a24CR7FVv6
zKiteDVdf4mz6cZQ05w3n3ifc8RMloK1GrHB+xlq0smJPCykYTETIFJv2SOz/ARnEdI6oPBFYP+2
0beM4w3svahluV0O1TlDqzFeM2jFfkaq2Iqg7j9OxuIuO6JVb+uDNG7XGGpR5SKPD47UcHxcXPcU
3IV7CPe9VZz4J/rLsC990SvcYs6jytAfItU237YH5jiUDCBWx3IFqAfXFZprw8qZOiEDaJHeW+z8
RWcsu+gc/NdBReNMNgHuHfQiwG5G35rM+wflYeXzXihXCgmgy+Ie/cA68JoH5WdCwQWRcFbv6132
6NcFwg0GY5AtkV3M+jnTtmHWoFDRsIzP5qi+BuTXcK5wDXDrsaRBhEKl+nO8J/uCIRcFz1PnJAKv
i+bO1+CpFvFsmfpTSNCcIC+oVOJahbzkYskg/Bd9ze9nhy/tH8dAwlMLy2Zd+r2VAuNDvtcz0z1p
p+EZrMQlrkPuMm3OPn1erNil4ET6IMW8jTBaFFcpoIekxSsIEWega2ZEQAYEgACuMe5t5sZomSmv
i4Ermk+qubC0kGBRxTYYRUyK3JFDs+xH8olTTlYMWoCLZHvgjsWuX5JG6vIVigiQLBQc6DfGbAgE
UtodbAr0HTziJP1NyN+w4nAnY1oyfvnfGfOUK6HGy0HTV6qU/2mD2d2t67GJtegdS+WvTEDjY8aH
3pS2d374AkIIrwICNOaMIWZDvur8oEAJY7SHKQlFu4btgsKOT0R0VnXgUsEuuf92Iyt1NwHzx0Az
3YvCMo+XLfY0fCdEGxBh9D9NjKqGqoerZ3FJGBBcO4iwyWwQbI6SBN0NU7Pekj5PNJLlgRPmS3Kr
ZGdv8nshnT/44WV/au2Sf1E09qjarTN1JLy3t9/ILLnHaTUScrZzjHPrcoWWkT6XpORbztfDhQi2
9EskiQ0sGDk+xGGNKl16rytIJdVZ9eU/tsBkeAuSK/JbTRqvDm7NFMBTSVC7hSQEhS3PhzInVzc8
64Pz/ivWrJijB4zzfmb4sR39ANi1yodRbfXAAWRnUUwQpam9VjkBSgShquEIo8CWAZ8E2eqsSTDq
ofmpiCC/TyLm5ukFFq7WgQ/3Q/5GcdtjTaWisV7UKnnLNtVDvGka6k7g+ZHrq9aiUtR4+uWNYX9F
deZp3CJBvS0M3cxIkEXZ1p10cfHudzWflVpuP97nzqCiTKHbMN1WsOk4goiXclGdc7beVBtfeUEr
PvmBLzxZvlwtMMnPg/6AH86wRlLAeK4PzbNpn6Vw6d8O3VH8a3QDUBknFVHVb0ho776lqyIQWjTq
CtxfYk+u5vuYR/PkppHoVHvTt90Hl1h321UyF7ud2mH+ZrtTxn9Rf4gYNO9Closa9uL+yVAvdCb9
/NMxRzTsEUFW4vY8l4Obs/EG6fBmdkPcICn1rATfXqYzTBn2OuXDV+cRAJTNamIq/vX57JkSHhId
XnCNiKQ3A8zyKdDV2YLaEM4VDzqxQ46i7r7iz6feGsqKPKrvFW2JygKWqI+QHFDI2iwu+QL5uCO3
4MsscBUIyOM34rheYcu/ItJOGXwpmRuFQ2pltOy3BYelb/E3riOfqf/Y7H0pJH//xB90mlOSd5bh
GQQbrBLpxo8kc7LgWUILE5ghgy9ENhjKSBVUXUjyH5IfFEvxjQPdWGvMiKPhGIL995EddaH8UxG5
Vu6oM2msWOUsMV8/9PqsIbhsoDCEiO2DecLU56nOFByHSE1FlFAu4vEwJxxhXJVx8+JiBneogRwj
H4sFAKPeHStqLssCO6RH9DWBrTVJsl/Y4uYY16jBPa5x2SJysVh6Tpb6ofIKT/C6w0DGRMCv8lve
FK/EiDZT9j1Ssd9hTycT3tgpn79MOdlt74ZVx801/Wmhkc+yE4OGkvk2WPUDbxCDGOkUjCzQApos
/k5YOF9LrK0BBTRm0tsKyRNfpOLQhmEd4VBU0drBQf2lXfyCRqcn7MYRGH00J9R7ST1MwRwDB0sQ
gzrocmukizFeFE+SfZFAA4w/Ey+HHoj0a0TtE6tgJnTZiomgmF+Fp49nIvtYbWGJSEwZErfOq0Bz
YWeqK7e2Dn0Hdi/+C754q2dJVu97Ug8OrbZVDAQsXvLefCcOgiNVezCZyPjeGge+NZ0qhWN+mKDk
f8p+R1orlP5ZuDZG89LYP0cC3BhLjB1OgVhy5MINDRt0BrADjrrPy2YgjJwEKGBLw5rbKCoobPlB
6Dj+L58jVHbTBQ5nD7PLfvLAuYHcKq9N8BWRSjr2UtK3r27b6ytUGVk872vzN3c47Fkp9Rr+1XGn
m6rc4/jcbVQy7HU+vUfTOTCTgcjOlWA3U3u6wDFbvBaU6sUw17W5xP3WoXYyCVt78VOAGiLUqWGL
1lo81VzYqYw90QVJWSe8TMR+WLnmMraRGG2EPsiXlqeJUR2qZIJ3Uwu3yZizSCb2xwOnRaHi82eT
yvIdlhpBzuom7VYdzR0hDVOHRjkk66NbSdqW9Rb/B/6TNPZk/W/c+Z9hLrJ4G5bASKf0ygLNDfvD
5pgbM5+PsTe5C5il5PywJnwy4BegNcZvomU8Of+CQlE8EvASFE1c8r9oUH+QvzAxlci0/Vr6B+ut
w4/5gsjMry45oBDeitd03vdMbRn43DNM3OmWaSIYmFPtM1AGAsBvPH4AdPemiryyINcOOhhg0HG4
wg9T3KilxhW/2eJlohtCNylYRHwBOWym5uvBrIVuia8QCx9IQn4h7R+/Nn2Uxn6WKgmBNVeWwspy
9mL8x4X8w5ALaiNzGiYOnGIHOg/6fa3nkZ6x3eCfmAsxPv6YkrV/ShpjTyZs9rhPRTQdeZroUGKl
/6i0CUW6EvHIY/nlbZwlj3dBRAszIizAPlUpWhwjh7Dq9efwZZPg991hg1i5NduP94VHc1IvAgaG
47vxiu2Q2g8gGvg+Jr04wSa0YSyveIrE32+Ma88sqJ4Dy0EdgZaT9+vDK8ZpU4DIs8ncYTcZIIWL
x9Ee/Q/lOD66j7Ijx5O+FrEoUJfAffPorYDRrB0g6qRnyqQVOQA0aJfGVWTlwXwDpoVwEVpu7fDz
qDlGdGyTY7skVL9BhG+F+MxsYjtV7FsQVLRbDq49/cWkSO+B+ZTfaYRmzUpGZv0pM35Wjfe6JZKT
rNIfrqCviiJoE4rskH8Y2WKfwZJCT0am+LPRKeIYoqKP51A6E9wudrZEPIA1/bjfdN2HdPR/feu/
ut1bxMzh1aSDQNl9uVlgxwE2JidkEJ3zKdM4O00y15cL8V7mdxayr+SUYJfDKhvMWJ2ZWYkUBZ6f
WXa+AeqTBbXsabzkDX+mFZ7T37L1dWVd9UtSaiU8jzqrApNmkVTbX42tdRxe3tYL2KE5wY3Cm+Tj
fmHCF/hQ1pMH0Obi2BAfSf77kiEE460ftvpLla0otjFltXgXB0F0kSuRlAgRDSUA6IfXd+krExtH
A1/xKJ1EnUHxGjAWAqz5vyQxlB0qFXr8Yi8z9jsV/zMpAF1grhidm0S8snFEiReADjTTdtlyZd3a
7fTCv2Uw4BuN0OE3LO3IVt7IZWyMIOPygUwUHHLCCvlKQK9vaE4ujs1zTzIgD/sB3nnQ+TqpqmhC
qXWptBjuZY7E5D/y+wStpp/euL7rcjyPqpVyTKEcCpgoTSxLIZ6cOz1aRKph6MiczOGcI6fIHbT0
6WaCyLY2c+Tc+ZI5BS9x1CH4AJM+BhcilweC2Ag2K7kEfhtLOtA/1GbFXA+XbPvj0A9DH1HX64ff
epDciuy4fgerD0LTPym1q8GlxzSZCY2/taFbMWvCCW5GsVhRZ1NAjiukk2Hj62VM9k1sQr4/Z0ny
PpIHo4zSSHsv6NRVGaG3HS/+I+m8dlvHkij6RQSYw6vEpCxLshxeCIdr5pz59bPYAwzQt3t8bVk6
PFW1a4dycnTNDmBLX3iB8O0aBQ9xFwa6ZbodA7fhkIdbDPiuuDs498CFdIeF+53eGNXgXtDXIP1m
zk/Z76qO0fhxh4M7iccutR/SFqg5xFfG1GfxM4XOvDU/NRQeaANmUqEREwKTWJdR+YCvOoMeAq5o
/kInaZ9W3iKqS9+cL0vnV1flncWxzqqGY/JX/eAoH12M5jFhWNCBJXMBrOgmFTY3HQltzR3eb8g+
sbK56/P0YPGIsnD/ZnKhHHJlIWJ4oj9feYuwqsnyWzyIfgA1Xik/Gusb+5mk9YLe7j/7NRbR57vB
p5WzAzDXkrhxCk/7+7isLoSAF+QRG3Zl3IiwxHNnNg7W4nJsiKKMm1uV3YbwM66/tPxdHB8VRep6
QUWaS+9z8gP3F/dPPu5IIVcSami9506FIgILuZPOswTl4cMClCimo4w1OLMbWvyzBJsHdfC5irDK
OWN1hQzWHS45y/HIvK0O1DRXL5N25I8oIDD+n/QvYfqbcZ0fpr8at2m5hw9zkAwgYlfD4FR7xDna
D17FavTWNY8WLwqUruK90Xu3gqSqYwwLZdRQL334b1C+5PGRFe9RfzAKIqXZtPDBxC/a8J6gDRn2
Yn2cYhv2meJW4UEZ3nvzsBiUUzCDAUbcUIwbSfyJ5Qvhzqp1paBAZDOHbzijffNHFENoXUOOWmKe
wmQvSr5ZX2E0jhnRRxf8dWfs5NkuiQKM0DPUJbE/wmUZ43dzvJHjFkg7KJE65HRMZXa6dAKdwslW
5BK4IhWFTLfPLI9rnCNLW657TwzjK9Ue0RhDGCDu6oaeSBhdgyrPpiz1V6X0D7RlKXhpzBPEJspy
tjrW0SZpPuBZ7lbZF/WeR4vAhCJ/b3HYdfBkw5499WCTVHuFmEsvKl5IlytnL0DSd0WfshyFat9Z
jwZv4Hsvu5AkaB7gzkzF+0xDc+BWrG996YnDx/ga3ngz1O6TjaAIIIRKgL5h2vO0isYzMw6Lz6Jx
OWSJCympxFcgdWpwab+TsQfzwvFEXLAcPxnHCQbRt1g30sry3xYiTruLNN8kNMgeOtF0vJv4iYbq
fU68un5FZHyng6qHddlLO0Trlw4nIb6QBFm2v6Sw08LSvpSYFiyuy/0ksmOdDwpPNvg5I7qCzd1n
ODgwg4zILVUbeIQGjq4Y9XrZQ9Fma7rBRcvDUY43fpXYR0dNv3DesDUFmq0Hv4Ha0l2TymkHPwlg
dSAOcyqAvoE6+o6tqR0TstSdw+Y9UG+FdEIkMxu3EJ9G14SjlBKNQdz7vZfuSbKLOEMpejNyQ9tt
jHlQZof6T97vWW119NLY9L7ARdOyfSrbVfiePYUvkh6grs9Qba1aYbPMs2nZcgAvDTlO4JQh2Z4w
dMlwuFqzLZkuiFaMiijPaInt8QYaFRtrF782imxdjFnaqPJnEGJ2sCXkr0TcJx9m9ktknHf9m/pf
cn2fHjjD1B+wHOmEmC7X78N0pMCSdOqX6FPiU5ydqUuk4TCDsR0U8TM+pJZzirDQCT1EV3w8mFIO
mWvOQI/ULGAzHyn60JySX3H18xKrK4xGQDroMuzSGNhQia/RkX5D18UdSr2/IXHhruN6Now9KDvc
TJpZHvd4W2CGNqFOu428M9v4M8XiEMQXH5eEcMb/HIDWdvlWv5zA60IfsRQqSvhnjDPVFd7TgKOP
XRGVQMYNu9ui8qd16IV47SmJG62bcBbmPlVJMzFecdU1x6cefRpy6iS9BWvv+TTT4LOxUS9BcYs/
mYeg2eHwM/4D64LN0tL+bKg7GgohFMnNNkpdYfUAOypcvBt4c809PYu4JOf7enK4t75pe4HnJ7tn
NQlVTjJ3iBK4p2kqoDH8TOY+mD1T5V9WvBhX0eKCUze/ygdfAH83zznkyMIR1ezj5gxURiuj4VaC
SSVbZLaSk20I+6l8Lxk12fB4c/JsZB+sbb1fmiv3H+0B9GtokHTQ4MJi/gRJ54YwKNZ8ACpmZ+If
9Nahg8WL6cHmwu3uIn8HaEK0yfu8IAVrYG4hxtDdRSAPLrP8ID3jp3elqINUDPEXgiYSLAHxQnis
sd/U+/kk/Iiqys78hNUxujwMhNiInydrdT/Wt5rLLrLFPhE72cKmoRcLZ2W+YJ5s7eaKJYzf4SCH
95iv5Z94W0Bzw3yF8QDyR0qsN0agCZ4s3Q6+3YXIHbJ7edPrFzbTtfoCx1Ou/+bO5aOGMx9DT/JC
Y93589aBkZMBJ3MiRV/gkMO9KqiOHtsejJMLUG1dhn5Epp9tfKekaGyTi/kVYBq3Bqq19JUkYW8w
e2vrs1H5mbEnDI9BBZdgphs8Bfnl1NUiAg0bb6Es7xFbaZofXcrmTKsLp0AaPLdePMmWv6SFYOz1
d2OrHB+IAZp2ebF/nNB3WsEr35aBB9s0ugvGI5YD8HKoVsQMMZC1/qKBWXgMLnSaQrXLF0C4HbHn
3IkGNzr5lMBWG2RV8OqAnNHPgunC4WX2oytprqoOck/4H0F7W0HGIxbQYxVwmk9eJe6fa23utgAY
UkxSxlrYkASWhMWyUfkolE1yjF/Zl235KOfMSSdfJYPF0d6mOxN+DbBQbjuSyjT7gWcqyc3ZYSaM
lmhaRxpd7MeQS+XWgZtgqfdM1CyHIeVyDVRbVXZvJRAC/AtnVg4Waj22DGzMHd5CWV8ZtrCDLVK/
Q4bUbPqD78xjTunYTeA9UClR3cYwJpxSAXY8qB88PpTkGWUTPBq8MdQjnxgCPbG/qEQNMF8QI66S
IO+Iod+Gvmk4rNJjH12USjpKo39m6ZYKCtHmGqdrr4DmjyUVPluy/FFnb4Z4jVirCxhN7QP0pNR0
5miAkmiXK67a21x6auWa7DJTsl5cgAoIFzUPDB3C6DJtE7nKfL7yb2DzLvtWO3MHEfOCZrYBl80c
zdyX1hGj9xFpSgeZYETJ2K877GF58gG1tGoBCk+FLVZD4qbKqLosv1n/loJK9/At1VcGHBmZIVM3
5ad7h+wfvi+A8SlVdmDHOqHhrYb3Fn11APCA0EmVPgWOfMsaSEA4UQN78xjKDElq+I5wipyWoG8P
Ou1iAvSX0rcqu7k8mjT/Ef9BrL464xN9T2G9xOURbUxY30JakN88/pcSPCStSQcJoJyKAPRVbM7i
cMS1IobydWbUhwfNd+UQ75kgAs/8Q/J37Z8SVKLuqP/NfCCIqU3sfiG0oJ5lf8NufINvdQ5Zkeip
wY4PMhI6BAasuwQX3SXObkRwgGqv4X82GxMEIAwzyWy5A5i7BOaD5StBpwvdVUXc9fSSJbemcxrr
NcuOg76uRrg4VFJm5euM+29+XkntULEwua9c/HcyTzO/esArcXhZMCFRd2S/NNZjTH4yrdly/U/W
g2ov6MRRKj62ufVrE3yk04uhGxvafQCStj6mKUwkeuH9wPRXw5l4jTGYiBhTo0Mo7wgk4zpM+xu1
Q96TfEEDFB2i+SCRnsPiD3pXYu3WQzraqfFOSE7VfDTiW5DvW/mEeyaCa115IQSMqmP9mMmuyEAU
dozGsBrqnBd5qeVHjp13DxJ4EvmUmQTNJwW9rDwARxwvjfQx9OcCo8wR5iU932v6mdjliZIrWLZQ
YBSF5d9bt1I8/kW0yutaWKFT25myb6SufJppcAp/Hv9V+bmpX0fhMCqvWn6BOFTMuyakxeZqz07F
cLHkT23ZK70dIePG5yS/N9lOJRIw3WGJWixO+1vhYEw0NauqjTK+GvsFAf+554InkAb6l+H3Gpba
lJw3ybSVPwtmLeoIhAfKttw1T4mmiUsKP/bRtjSX/49w4YiDZL3KCPlxATnzUw3TDpY7BpJWgwVO
46WV3+U/QePVGHgsnjV7co1Xtz2NFEbfVnI7qm9md5WACg8dkCutvHyAsBxeKlyiZSdYfcs2nemw
QQMvZ/MuyW5rkOeL288uWVE++PDbfnTL/ATILcDLxofVtZIfPcBe2DOGnaz4CdR70LXUsfBap0FA
aujA32s+a2LbSgxsHb2yDYZ5bwnXBQtMWTyoLl2be7Hm17+aCXJ5suANBy2qwodR/tvyLhaICMAR
Zq68ANSzYCGZuhmsAgHqL0RzvC/3UfWsJTsYk3M8+gLuyujQmRiw/B7drretD2a0AjoJTyasooFE
XyvG+lLqh7NAiMWP0bPVh1deCgS01GfVbXQ3rpj+0NMEVOYkdLX+qKPbQNMt1M80u4RcGDBZilVa
r5wTILGjrB4GSAc5oWI1bqEuBv1p97eoPy2gHh5avy0gnp5g1sVGoEAvlfSwn0BipP6DNWYLxj0c
SvmnmF+S9FlSANunxLmKAefLEJs9ljINJBbUQymGE9m4K/AHGu5pi2OSg8RMS31RhkJwWviUzWYf
i8So97qvCcygjlQdCnACDHk+jdrtWZ7oM3Ztgh+0OF45c3cPLRJXzkv8o08/aX5qBww7vQovYaTK
snrKhYPY3BXxsPQ7dmWw3lmJRN6Ufi/WP8n8qoWj6AUJ5FS37049Ml2IZKBxRPwsnNaBDvll1U9N
2aecQyRaaVw5G1owa5JVGCErtJovcvNdLp9k9iFk0E9Zf6rWyGX1Khb7nlTmTn7LI8KMnxPB191f
RCwXazK2a4JB5g9rk88puCXTPipuI+aeMsKWl5hVFQKYybN+uSM4isC7d4N7cDzNuD0z9Vyq1OY/
yOx7HaU8Zuk5Uxlc9mGxUwJ/EV1jVSPM/dlIDmL6CNEsq34B+73a8/1C1Z9FHCbgSuwnaiYaCoLJ
UCeA4ws+j1HceFXEheNFFlZT2xgzidGZ4SDRDW+rT1KaFkCRYNiPOa0c+q/WUhgQsu1CQGAJa2ug
j5ofRXuV4QcpycsAD6jJXqbvNSktCNktqhdpOZYizv86ZMXoX828D4Q9YOO2X7R/MtBHCzWj28st
bPGPofoYGdNKEdpOjNsQ+7iEhU6CH4ugPuboIDd460FHDQ/0x8tbLqPpjL5U6SygUzF9K3tDTs9X
D5DLcC+V+ONM2ZqLC+2qgZWcWD+s9tbtLONvDlZyzzcneqvnrsGJxrOjJ7q28wSk+pr0LvrhTuoY
JNcxt300+NPTEysPK3xU6d2kdPfjkWsjDu1I9JeQwBOyukEeBIhSyaUOPrLwPr9l+X5Eyycs73PL
7wWKA+C3G7XLML1EKcZ4/desuuYCPOYU4Q47EnzJgKiVkIzZAyvMdLoO0b+Y/EAPAa1JqXrNVb/S
zq381ShnBSJQfJ6ITU6oEz4PY4IdIBqCqriVLGfgs5Tmyzz8O+jwW9v7Ih1mdRfFv0H2LrDL9q2U
au3pbASMz5C/V0YfYv1WsB8jYAcExm2wHh/9Ei308lPl+2bFZkfMM64ZYYK1pwEeqOtjX+JEL24n
qDUQJQG68eXxRRUI1cZ9KcQEvDgKio2TOulEg+S2qoe3vNj/UyzykDYv4QB+il8EYYCOsarCo795
dKPmWVUQLUI4n9BcIxVuM1f6yAqYXfJKnYfM1NBcoFYtbnOxw9yFVWf6FHgdDGmsiSj+MU91QyI5
69fLdE7CU45oT28gKfVelfxrih98nWtioQnthiz8tdCJVfhfvYnKKxey2t0bxZuS32F8NPDGrGdX
HYvPVrrK6/WJj7poDNU+0mlUVoOj+jwpe2M4VkSrFS/J+KEt76X0lQz3oX4P2nOo7FhKC5GfiA9F
u+c54glumihl5/gQMQapLi0axl3ZeSbSZJr42OYJ7uIzrhHxGXQab0yzBg77jqBKh93b3D2a4TtL
/yyz+mdymZXoOjHZ/FPnwAvUbjsBX0hMSmSNQG2F+QSXhsj1ebyT08kGkAGduA1L4T2lvy0w7+yA
AsJXhT5zkt+FEuFDVG7Fiol19ezKJFtvzy25WRlLWiPCLZIVnctEgo9xGqHRfFHX5EuHdd7AdZQ+
2+RgWatDg6mhkXDbDF3AvqsePULjSfrTsq8WdkILGQK3sVChqUY82D+N2nJUtggDHgMDxSlgppFG
k60+ECR4/1FId3mzbzFx6M71bMemq4AAWY/1eyxzdiyxGyi/CxNuSk0nYV11/QBkn7CoBsItT/3w
r2Rn7Fk69/lzGu96wTtMJFlF+Bte97EKzcUTLYKujnFxCtOXXjjiFzguDiMTV1lZXWdgAiH91gJo
ScZRiH/6IEDCWmwig+l9E+J+O/oB1byVte+UtHA1f++GGaYDTZsAi9hkokNKlkoRLCgYtHRRM0R1
Ml3iKwF1FaCerkPZGik/FaTrmWwfeA5RiJVp9MJdlk8wI9Bgi9GxU951leUWLq4iQrWc3WIOcM7E
1jAD867EEyINMLle/soJp6hQIqmncS1k407VnHmkPrJWawkwU2iMkBZwpc3JyBwBs8Qo7n35UUG7
sUBOAh1QIL6X0SfhPWRPXskWU7JDgXMF0xCzIQOGkv2pwU+2kjLaPxXProqdd/47K3+i+qvO6VbQ
8Lfn6JlIoJu7JHWbgYmlX++giOmKRcDAaA0Zw9Lx5BDXkeV9Qt080xoKVrXV+NF9Tjwa7HqoAjKD
khWt3ktvTYXCEpRA7vxU+5qYa3P1e7yPrHiL5Utr+HsKBwPyZS2okPKBq6UJy51iW1VYOUF6r9lJ
dfwsWf+XoDNs/pRVH0anBfVWQ1A+MbMl3/XyLUpAflwpWvYMSHOXbsQiMgi0qqvRt+0x3NvGmuql
SIRmGJALi/EMTizuJso6g15SZO4S7CxPQNmMgWbl9+YJ+gUkb4AegOrYxceEzPOkeMoZSYJ4VKNJ
S/zlX9bcUhxqXfq+5JDSH8BkET9o1XclKVjXTHFF1hCV8OQmsMkfabAgrk7xJYv8GLqztWZoapBx
l8WTof4hPWO1VRGfULCCey7TvKelr/dy5Si/UDkqr/EmyrpqujHXloE8vV+OA7o3FuIpPkUvUP+V
ZVPuJiT2dvCtyk4/RNhngSH366o42rOBDWEvpjaSRHrHClRuOEd84OamifAfBEkcTwqclk57K0Ni
YLVNtUCHe8tx+Y37g1VB4kPqj8DZSFNWBYxiOdObSmrYaCeq4s86vgidDgvq8w9CNnMFDg3YkuIv
yHPjCrk9ERaPaar1wqUmaxelUO05U/ZTitWNGG+0HEFdvO96FA6UsAYhpAbGjLq6OYp4vcMn1N0g
IcnnovN6BePaYRDjtgR6ga9TpIoGvidUS8mC38a4nK8y7j98lxsTTh3iOSHy8h7FmPSbwvExvhQH
h6FGZtJOVycyDntIFE/EKgAgA7uQ8WM6GzeMJZ0j9Bz8CHC1sqt4H8BTNJdgJ9KXiX5CoJrPSdoy
F2qCcTDDmKaJcV8lufcVU7yOOttMu1B4jMNV4LWo2hcNfiyz6Eu8MXuIbxNdfHVTOBhYlS7lV3Ab
5AO6oZJl4o6Q5s2eZK9weatIUPsYLVYyCiQGdkwakyMXtelwwUIKM8NTIO0hGbGXxZyCFX/yUnzi
veCBOugnMmW86BTf54f2lJ542uwsT3Qn/qkwytuSuCPFVRdOA4o8MutWG1i02FukJuEHVgxyu95X
IWyIzi9R87JA4c/gdxA2YRwxJEDVwy5kIz5URGTIp35BsKBXznf9XUB/yKvlY+sTVwxcbbKH0mvw
fkT8uJu0B0mrC70xpB26AZoygZ42N/Df/FWLHS28kn1r+OAPRN3clNI1YX8OZLvxLMH8D8lGP6ns
JIadguAdgwlI9bAAhWcGgUSynib2OG10YWjEFS3ZZ8b30u2xNcyfcDm1+l1EJgOSk+LdRNVLh7+4
h26gaF60Jqf0VwxHV3L7iI/Ral20I66tnG3xbMp0reiyKroyT9uh9B9YemIIzAJHrLC/Qa7RyaJj
QFgwJNTpFKBLnezxW5oo7CZFyop/on+G4QQ83FwoGbe/ghi6iEjpeuVcxj+lQlDBhgEGKQ5tpcrF
oF2ZOpS1UFgfDEeoRhRiEJE2rHSFrUZL8TeRjFG6Byu29ZHf0oPapoNqdaQuQhvDd4UbMILAX8gw
4f4qqDuQwheuxBaSZPyRp5eShWTEp735w+fL493n04nd8dCzWpDCHVGaXfIs/rWc5N6uiV0ucZiC
+tMy9vQws4zoL+R0chcy7mue1YBoyAddMN2Gm3YCpCuknh1djT0Pd+auOc307jE0PKGdbVxeYBrw
LOGTaRd7IIye516EWZhwRwQ4ScgaRlkLW5LFU9Irb5U2eU9UIcZx/FZzdpf8gOXja68g6mfWf6Y8
Z4rugi1u1Rj5M+OHnYnfI8Zawd8023ifMn2F6FA91okNBCGq94jCdStNu2JacRpT2cqN3fH7o8sO
HLxJBNwYqGmoj9hVqU4bsrrC89OOeIgaNxKcasGvY9uCyyHKV3khGco2eFuxy8hZ8UiorAXsAcER
LEGsLik/KcFLWK+y+KH1Xj91s7T17/4dABR8Ncm9MsaXGFtRB6ULmATwucUUQELUBxY8rPrwhBf7
x9SzoWWfRhHHfuCFCCfqO/69HZzt0NFeeHjCnOGNxe5ljG5tYpJWtzagENlWaVnzpaW7jIARE8bd
j+5zAUtUDzcR/ElB1kD1nd4hvDfCb6h91sql+wjCS0uyUEG2+U+WvEo/RvkAADaaAyNF3tmKW59Z
akkytrBkz8F7g1m9Mk/QMmH2jYwI1aL812PUgSaWRmKV6DW0yd8Sey208qwpoXJGLlhWpG4MYsAI
q5K2L31JcUVP4TalyxxFF6eWthV7GTLyfMNXQxjXyGM0XZMFSrBtIbIyh93A/nrTHQC3TBcH75CE
YsL30BMtuJixBtiujO0JTv8m/OHVrDpASDRYIQCgw1rjEQZgDdf3Q9b2eeWUqoeJNSGNJRs7lzGi
iLi8t3SPmALwXTpvZXAlLsyaGoSdQKKtQTwYScIZqO8WbhcFU0EtzTJs8BiDhf1XsWx6dcutzB84
SiYCbZBywBXGVHj61C3i+0ABkOHQl+BiDt8Om0sekjdaNb4WQmmE1CfedHw5OnDm4J30xW8mv5V3
imD+i6c3KkQE7PDQkKwiKiqgTdkKkWsYIq6uDRzYTf4R4SsY2/kHbrTaP+Y8+jHrqb9laM9oTf7k
/35E1CLUxMZwq2nuqPIJUZvQ9G6qL+kPbLQjwEy2rWjbEvu2x/MwwPAs3/LwGCwXUQfjfApnB5Vx
6NDhdSiBNZfCbfFAtqTB2DMjMU1maCtE5VH1+B8ObztSgY8qN/8Dpt7v3Nkj1GkMHX/yX2pS/8vL
wC2In8KvuaBlRuadO/nstsoWnyX6z+arEpye9SO62qOkvXfYKyCegiJu2NhIawZBWs54lc5NzrMG
WcymV+BC6EFRYNc84g8ZIQ+08vwQ45+PNI6NTeTCxTaHbY2iFX7atHo6zb8DWjtsOVlmriO1vfwx
HwiMFCP2EKzlPRnpW8Syy2MK6DDjjrxxgbe2AQSuCRiUt6Ww5Zqk8wzQHGJ1TnszbUq4xIh22fGw
F8S1BOdJ2dVQSkvwsQHYbI45MXWUI+ZvBfKV6gGDYO9cslu7V68cUqxbzQNga0j+QRMHG9x44dUR
9IJVqAxbwg9Mb1p8LBbjxq4MHAFdNGkh5T7HCGirA7oCB61qoi3IO51QeaTjNzBDYaXM90CfihkM
xnmMAPiZKntOe/rLxcJZwhqYGxHkstiOvnwuHYPNfAVQv5221EX9Dagl4dfiF0U3NzolDIwT57oq
bECTEKOn2MbcnUsbOJH0TvrpxURSC753ChDy5Kw+3amwLWoP3xyv0sVV0yPp7BzVlC4Jy06WpyRI
ok4+A9oeQaHxJLJNlTUGDO6NKR5joAwl5Q14hq3Nj9LSw9zcQWU0cMjfmE29bxxyDHzZukkwEuyo
X6mzMjbSZ64KmhVI8WaAAtqu4L6mzpR4ucQ8tI0cAlMsaP/cE1BNXD5N0Ia+variC/eimLxlynOV
cYUcBjQ7xzmmUcbiTmhOGmYsiL7wWWjYA6z2hKG1boIxLIKxiPKPEEUSyPYAI9bdRBhNORooASBi
1Y9BJI6NUJPNI5t/W2eRT2cAp5h5858FOCtBgHoWM9fFXWj4NRkm34svnnK47pj2WFsoAwwbWrRd
SKdQ4a7ZhUXXtZXxsZLtgqWptYlYtONHoTxTy+PEM8dh9s2chZxr8Yc/gOjBAhRiv8oR2UxfkT9H
thA4MxR8pFEQY7neiARAEo0QFLxGOYbCHvU/Png7PkviYl3aTq3DdpSSV09upL4X5TWq7unAGuCh
fI4G4iYHOfBwSBJcm4C03xCJZkrkgW+L7Scbt6F9+499RkgXPAGo/+pwE7t2Nwf/vlUKHm7k7HI5
DfCA9lCLRxT4bMErGyQQPfnP6tzALwtypIA3QMXYwvEMVqNAtOc2PL41WAQ72xHi16nIjyaL8A28
E3yGIB5TZ1eqgJPQLXyiu49fl+aEZURnbhQ0Npv4XzMds2/UzRC6o7uAyTLdg+RwzmBI47Sw8qXr
2YPyDm2cCEe+DBsghP5sEBj0kU9AwlJ3yZv8k0lfHXgiLlS9cV6DOfglQvQcJVOW02UnjfrZu/9X
k+aSS7IyIV94ZCE14RFsX/lJDVjUTVq3AJkNJo8T8Tgc9cUhiwoDSEjHq7kMK7uaCrSRHj0tFBMX
BjdcLKs5VoT4Bk8BAhlI6KMoRdsBLSv3JUeqdxERJyRFklvCe4JtCAtWjvm0Y7FK0GjEw7UuWGEq
zJM9f+Lrxo9BtwrAsRV3cGApz2wurJfoDrkpTGyx3lXC1Wi/erIqLxpJ7+3RgLfcoRGUcFHQfk3S
oUgLliAFW4biVfBmBfmFESeChKH9ZRUcJa9FgCGlnlw8tOyf2eJJiLcjAp3BbyfXsg6sXShW1Jka
B5Zu1wsMDBH88JwnCRtZOX7VlxqzXIkv+M+HikqkqO9Dd8ubXYfWuvZThChYyYVsEejFB18j/EBQ
90LlqdJvIhzV8KtvfEU2N1X/VT/6Bo87oCNY35uCizTk7M30x0v4N07/eo2MrsssO02LaJB9n/YO
qkcQpY9ze7KzQIFdnZRZwrhU66tIOzuIbtN40YTzjNcf/GSTRkT2KG6l/FxwQFS4fffw5nFoycZD
WNrxl6bfEvENJkyETrc7Vtp7wRsn2TWsTjzUHpr1VROghxVKupMgsUwvA8exxdxl8UxXVI91czK7
GoUT7cn0VQ2Yd+P8RgEwHfGjfolHNNjqmwrZaDhVlXVAC6SWpyQhOPCi6fZyYx8iF1zPI3IeCB+I
kTCvq0niHAg9YaA8mOTR5UF9KEqKDFditPDXVPwquEXoJupTF77UDQ/DjzQYtGiAXU/aZDH9NJmK
dLZlhWoiR/0ViYMh0KTl33BMAhXIVz3lfcTLLRnY6kfo3OsvKzvNxCsWe4Mcby6kqv6RxWul4ysj
v2gRPZx4SBFrRa8tOK4DtS9Pj1gi9PZClgQ88UR0VLzcsYTDY1/YN3R+GPSDwY3lRVBdKqhOtEE+
7PIaQYGjrcYxLO7B65TyrcfoAvL1tsTAAjn6aFwMeKo0N9FUsQo7zFXktslrvUbw1Kx6KdpIocID
JTZgjGYRKil7RTlR5dcFTV4c+eCL3AvqACj0JhPsO7OVAT2GrMIVBhbaD/vhv6GHgTkhl/1jZgvn
CHh8NYsfopvg54xHEVOhxEGhmxYXPqvarYTbIl38SY3xl62xJTn30VsqSORx3c3kEMMtC1i13Irm
psCoejMQTOIuULGpDh3QSN0CMFyDBiFLfATlBewK3xIm3ODbyN8ama6NzzU6qDOyUw7sbXCO8k+3
4FzO57WZIM9RCrHGv2R4B9XXePCw1+jg1v5nW85whS2Z6TXsyhr98CFl+25+Nd3qpDPnm6x5juJy
9BdUXjHsB8QzzQAcF73rE9y8Co+hEnjWl2FO9iYBgAGQ6mekeEUobcsrtOYIyiJDCTQjSqr11014
l+SbAudBadzpBlHfvGgIXXy63Ys+vNPqBJvqNre+uuDjpPz12q8wX+r4lRst9wobzy58gBHM2iYS
w9UAgw6toaMfXlvELVP7nY2vQX2aXY5D8ZXjc0fntsBw53TwCktv3LXDPkw2MXOWSL/T42cz3hag
Zy0nR+KR01/OFGlJgjff79R0G6DPkMG8Bs1uIPySYTgxj0C4nEbWG2iJNHqWAEeldxH/+4T1aA5m
h5PPIcDdlfl2DjYpdmUJP7rcRan3Nx9YjabrelvDnmSTAIDG/BsEhWjeF/8y/rIJ66OZuHLqV1gG
FoNgeEnn44wiIFOZ9HEY4KQR7wfbVxm95udAWwPnBqMDq8RCwP1W8Kf0pl8T+zIESGz4T/K6NcAb
A8inWUkMZndQNbiZ9M5crEtED2IjTwxgfLJTYwV/tN6sYNuTgDxdtXv1OzBIOd2+cTwIUaQqrxGa
JKTEL/Kr/lSfkEhT1/AjQhgP/2DQai50wb1vyW9NfWrKBzhd84s5S423AWBPd+Keo+ReNczNvGWx
x6u2L24cWbbNvBkb88z9nd8DP/ou2IpuOj9U7lJNuDWpbPDjyI96Xw2jvOoosMG+pMFBPhksNjYC
fdMryupL5q4uFx2iRNwygMyxkRJXmwMMmPcwFQ5sFLURI4pTrZ0mYdrMkNPmiZzMJ8EHICacAyZv
M3sJHDRJQnUY8muAgQXxB8IxR/S9p7hxDtUHi1tFP4CMtQ1XSnRmzmjFN03GIJnrQXQE3vHqyCId
VITnk+G7OBG6FP2KbwhQtXHFQ4QIElh3ydWd1V0STtb808JJWaPvaN3hQH3FwQMmS/QZGowG6qZV
wYHHwet9VbY8oNtU3Nht5cnDK3avsqRwhH9NpL4ZeTcb/aNvCeQ2PTnAKTp/ZeQcwSXt2EH0FuH2
kABurz949XoQYKNa7rwNFA+EZOhCLxBKCGDAKm/o47UW1eYW6mJ1h/Peq1c1uBnRYxS8RGVeVjdW
ZXMdEjksXCCZA0GEtkmTwFyPHdi5Bd3ZILN5JZwAjf34h+WTFnzGf1HmLojK8NTkyiQsILNdaeAB
dvLoknb/8EMZMW083LsZbigA/wgxFm7LE8vIU2j77ZsIm9t8j99Lu3vtenp3zJrS7L2vsICFSLzL
rIu1Vn27+KkdFZ86xPsXxeWnddU9UnYZv/KDQG9eZrYNw1P/N/0woeBofnogzYKqjZDfuumIkKyJ
GRxvxpY9r/6YkJG8wp4kdt3emNdAd+gOW+GGe5mDQANGq4AE9Y0CakSeRX/Aw1iykifYjwq+x6f2
I1Kd8U37CFZUR8zRKR07ib395oXbR8TvyJw8Dsm37FgbN1stXOtziJgEK7f4O0rXzvxfUvg6BAN0
BbD25I/A/te86RgOuQb0O6yoNohiuuQGlzzhNQiwA3/SM4pEVB+TT6eq0JKm5tk2nfY7RpHwMtwY
g4AXwAqXfyPh9DxQqDS7jY9HP5tvB1unZFy9zUDpaGgYPgqXzGMWZ9Deg3TfO7yR4mcyeVP8TMaX
0cJf2dxEn/gOJBs4W+ODWdh6DAk4CmpscCoB361PTPxo6Uhq3Gifus68/B5bf6PBKeca2CQnEzmF
u4gsfUzEr7THCfctokR/2yFfe4PS1ql36n0EcoVfl4Smn6Oiq7u78AEBooSLyBHBPysNPFBh638k
nddu49YWhp+IAHu5VSHVe7F8Q0iyzSr2/vT5OAGCg2TOFI9F7r3WX4GJ22ny5vwgW5tI1oADQt3V
HOGoppo5pruCsxxdFScH6XLSEmjcOLnlXsjX7UPmSwJVe3OIthbF2s4MSBDhNUFaYPKAlPNDfHbE
PVdly8GtT5HnCvO2nlzZLM2zNd13eKcQTQmbAYN8tJXVmSJOlHsj2rF288G/oR/fSMdbtPN2q6xA
npf0Plh7XgT4v3pySWwksEvxrMjENuwEy0YdHs1xcFRkPphHyhhwZfr6XAQ4QCOUUj05jQGEPO/H
Zw3GDyhFG2tPvoxmXAfmQhIeO9socDrwZ64FkGMn3sY8cgmsxKInunhev1QG8rQ5+KTVwmp0OElI
8xGzlS69JOkrPgbCzIQR1OJdqNJ39KMQeDBdYTX/VeuCv/K3GfFdOQ0Mq0A0W0BzoEgG5sZOrjxo
5vjDkW2i1JUmYRo6sMLAg5hdHv5aozAGrJ9DF9Uuz+ZCw5aAC/an6Ondpn9pWfhLo9gNwo7okBgJ
y5wV/AzCwBIe/ajtlEtFBo6e12TNsBRfya941xfVOHUmrPuUr0LqEGja+okhTHgAIQlAUOIJXLO+
mJN5dvOTBWgdFIyb2IR1jUAVgZwxbqM7SQABD6PlXQth6abY+a5pspRGACR2mDNaF5W+3cMVhiS0
rQa2Ju8nQ6CvX2N/ChLYiU75RV2f/EKMRUcxcgbOeNQt/VHS7yKJ7uZayfkSZjS94mU+Q0Iqt4fZ
n0GtjGMyuXrlItoE1FNN5YepTMwHj0iHbYaLS6SvEXE4N8OCTmK8GvTBiPOteUBmQYdRbw9Tdoth
L2IEBpaZRUt+z6m+hLRmwxifujmC2EHcaOVR2WQI8FnJucpGkH4KbU1n6wl9X5MfNMucEHuEsCR+
e3guon2G2ZTngNzia104Yb8SZkxKaJVGhRpvKTP12cK7ydEIHBZvwcL/XW6fbqMhyuf9c/Q/aWbX
p1A68eyrfz3DCCoKXOw9RhRGzSnPRIePjgGTaUJ1CKuNnYg20XGz79WzSnOJ+9tqBxFX1jmWftDv
CCPeQF1VKtvSi5A+ZNqS9sT+joX9U+8/yjmvt4H5LN0FcGk+2+BTRnam/vTuKh92G/0LkhDRZq6h
sxgBN3aP7iZgMXI+l2qP3Kn9rP5PqCdFZzp2AwxTwpmaJb8bmjgPv8VGO7I6YB0yZikoVbLbYUac
yRLhdMv4cx8w+xLHLNAujbsBhdpRJo/NzqS9V0OHgFYTZ078W0yM7Qy8qGWwHg84PnWnWD1b8c6I
r2rdpFKPHjdyQVCj38OqxMtUJ7Rbn7f4fp89utCexB3/2Fvv1PwRo6eYqqj8+X84u+h30ZYGiKji
/1k0VvQfThYSCOKjxfDav/rPl4wskdT3MUsrWzXRjjO/BPH2uEtS4LMz5EUPFSlRytutlOaSm5cm
fdbaPlcXDTACOaPfQvsAvmVXQOaRXWuGHnQGdXyE9IyUK7ghCsGp1eFxlQlSG3VMKXmE3YMgrz24
Gv5hBNMdZAsWAK5OjBHBTaH9YY2Z7jF+3fD4kIURzQwXzV+o4T7+DuAGVYIfUNhXa3+LhygnV4xR
Wfgz+cFPN2+f2htLpMMfKo9FC9PY+7Nm7SvDMzZNJWgeoD/8Zs0y2FfuTWu3Rj5ZARVzpNNwZi95
whqkAsaKmDRv+y7m0VtehxrbKAS6+xDXeklaxCwZ5cg1nqERoOU2ROgpSs98LdAqyV1LNxTHLuwf
cud/QSQqWviOMTfaZfQcfSnNo3Qf1kXQwUKpFZgOG+IZKIhgkgSsYtdmrKEMjildWeA+DClpI41G
6X6T5hCGD2NNq4K7VdRdgCO+xxXI2s3Ax8jVQuhRkGWCXaH76xdteWasVahLRV1tTcUZkLRgohGc
VQ7xlGNCZbKNzQ2XBDaAaD+V18W33jgWzvR+E9jhXF6UZ2mOgfWgPjhE6n7FlS5MAwceDJZ2jtlL
aOk9Q243BT19j7a8fiwmISJv1I6Dh4HL34ghiHYoJ/hqWu2Zipu4mfcheZWgp8lTJvVr0+K4idfZ
dzFKu2zKyO5KB0c//gXG6X+Y1fGlCH+Nluw2umzXov8wxXfm8bG+ezLVJFbyg1ucq+7SC7THsr5d
hppT9Kj45+RbeMS/dcihmU/N0yddlSK+YdKfsfKt/PGt+WtfEbrx67kik174HeB7wa+Ulgu+n8bd
I+ApL359psetdcDXYM3qu5YC/CJZv/J06BXwrXIl2QAmGlDMS65lt/m8ymKM1GRl76Lfj0H8gj5R
fUf7rAxGSUF2Oja233gwGV0MVMc762NMe/EN2eL752YrvuLvRrjh52f51PZ1MRA56pgILwpOYGB7
qFAAf+BJjO/8oROl+C7Fk2Dd1PbH5VQa8zGneLCFJfhGdMI3o/xr7g7leX6tGYXHpGJUOIGxYlQL
Enwrf1mzVZqFDne7Gn0CQB/HSpzm9QLsw5wYzrNFlj4tjpWMP3zWiXPJEbhPtxFRadRn0DRu8G3b
txBG/QqSs6ypK5sz1YLsJ++mmlnhLj2DZQHChVNWWmPvUoF6Y3my4Dfn3pNEhN8VBi0H5dyPQlaB
E9nokuizpBkTRLvB/oO8nChkp0QiDVkL4arNcd9qk9K6sLepAu1ikz9rqUCAMo/vNDr4Wu3HN8ic
WQF71sJ3W23h4MwRJtnX7VpqZ+YEB5p3bLprsUO8JzutTM9K8h0idtIlzEQ5AY49hAX4Q7WUvV0H
HV9Wx0E94iRKoeY/78oMHWCtlFzquHqb7wATNcIUiS10AuP947NroJBywT70bCWuE+EGwlYaKNUI
ltuz3LI+wcv0E87sYBaZR1+9F9C+ufrNbE2p+rVeUdc9oGhM9mb8RwwtiX0YOV+ZAYqG/5J8o1Pj
Lj6+HdaXct7wMU20BGGPYkER/NBj7C7YQhOCiyL1m9rlSYo5ACbwW9n3q1xyiE2gOJfCazrZCaKv
8ECQFIC+jaoobCPxPWymnrRXb/sAU8ed+ADsl6LOR4YKJkFM8xs60R0pGtjCkl8PBwEJ6FPkyp0w
5qF4JnGJLmU74UlM14zO1Flh82IVoz27Wy8MR/ZROU3bZdFsxE0EJKSK58Bcje4YXvGFrm1d/n/r
oZBF6D3KfoM6hW5YKXgjne0XMRz1x9Z+kRxBcnhrVbmVKoQ/QS6ODg1ArgKG286R/AP+2WINQhgB
2pB41fnkaPnXisl3UUzm1p8EQP7ZBNqrx5AbXAgzXyThmgWfgQQk8tBZm65/cMAGwjU4MGU1QCHp
G3MHUSSq3fa7mGorY1Ekf9JfnJDGXi4D4ycMjipR37QBfZf3IVgbAiYFIme+inSukoW4QheRCXfR
WNBEg3SAsLl5/PL4By/luydyW7j2LgU8W2TNHhmD9etjvCFz1RAvJaP0Hxn5c0TtRGuIL0nbqtHO
fSTy02CZ8ql5WbZ4WugQsvak4SaLyphki0//RZMaRu7vfOao+AI6C9n1ajjJxIRTgUgyIumBt+xm
pnvodNoMyE0bFnAIgAkHPdgNObUxdH/E5Rk/t2UtDAhto7qIoD6EAGGkLq7a8PvRWET1M14yUip0
xl6yLOqVwTtFF1w71tTFuoNOGVOXjImvdf+E/mQaG3KkvCOCzXyLeorB0ORWdApoAn96C91FNGpn
ykP7R1cUSRgQnns65IXmR7iFgDXl3nPgiAff7jwmI/GoICgpdCJqjIcyPJRjCVezh5mc9veQGCtv
hUaJ46f2nk32p8gPErZ4cN1JfejIsQLIi39qbJjcJPoNbWUMYYnTKN8UytpkQdLvI3d3LjUqE4CS
0KSa6yAm1dbduAwQdUmX35YhUFU3Bgcg4ZOAuV1HEeHTtD81zvGvJENQi3EVCfWf8QeUS2mptqxO
nE3Iiq3m2hEZhlyBBYofQrjYfQsF6+imFnfxDtC7w7eOeIi2FxvIGdV7N/GVNX3e6iv5/SC/sWwv
cPB8BXTdEEykOKNeFwsuPw9nTYxALpkN0gKcWtDPSPECFAAfO2Bw6vNt3q/N6Nr2Z26JsbiYYspu
HlRrWHWQs0bmP6eoSeOdaGwFPjbzJ/BQXRNy10q7qlvyp6Bmlgfk9+hp9h+SjYVzP+uyw4BC3cp/
ELhbjCfRVS8J4IXXJNYl/SkH3rqdbHBGphmhzbtUPcnpdxAA27MHU3Irr6Ji4Re2xYesctnHfyEt
QsnO/8Av34N+1wcvp26dKp1p0qvRnKJDjqF/f3AvkWxQ+XZNhAIMlrCGa8HIDRYzSIQO/IDC4kUg
NXIMUBoTn/HaVcaWjcs1ScGO5uxcmfBswGAKIAYORzsCrLdgLJBeToJFDmBfzT0kI9xo+QP3vTwc
+25LuwQ56d3XR15YfDDMfh/1CFFKWxu9Lymu3uQolz9C7dDCAOxmmw8MHMDV6XeZr+U5bO5gophh
U6VECpILMp5jk/q34kIkM+Gju69WXpVUOyfKTUFcI9fPiLymuTZm/nUFy8ik9Sa3kBkvfAeoWcYI
fAbXgYKr4mocuJBafxITKDdN27kogGNCcU5OOXMEuxkKfdAzfQrsik/ljm+D7amihwZMlxhdiJkJ
tuipHNshxa3FUcTbj586e9CW1igPdP4QUCXemdZWXdqMHXalT+vwqtUHj/I8uP16WCslDWwR9txi
y0RXlgvq5ybH6PXDuYVmUDq0BdvuH7d/4mjgEhPBJxcKVdbGwIa3ipLnyOLqECFE6c8R0wzBqlf3
eQ+qT/roHF0vwiHiQGCZOfpZF1kMCFaIfpVby1tGFEAKXITTYtHEM9xra9PYStIizjZ1veJ7ho/U
ao7+NwInbRWf0tb2cuezR+SkZo7YbYbmnAA2wcB8DnFAtfTKCGa+8jvYwNIkkBouWv1ZTdkGIwFG
jpQ/c0H1DjUxH9kJlJVHuNRfO5Ip8cyIVl3iCNoagYo2gI0TLSBXpyY81cJBRH0kQmo0n+94uFs2
bc/YjAWnRq8ib3gOBP5gdzsIzxjBWBtsTQOxBzHK+GYeIXSP5NSkVsmrTpuLyiVi/Lp2nqOQUETZ
uDt8J+ib0VQQAFIR6jRTIlt7q+LCVVZjSy2aCp2KsDHuiZqeHBp9EznAbgNA6nAnzeSj74iFKkR3
Uni0PRS7QP4ayrPiXiJsjSiEjA2DV1uTm0finKMHjunvUpgHZkouQzpEB/Q9i9ga9VklXQJ83MTy
LaAnu8yJBERg8xb+lnG8IR5qfBz7t2Dhg5y0CuaJaUdqdYteZdqtKXr6HUlR+ddMt0LzXb5zVIrW
uTQWzcog81v6ky+mv/4k3O2C8iE6dhGoUFR35I3i8u1thd/Psi+X9aYstkPzCpF9fgn9PLBeqnZS
3VVcX4s/2pHAfqwlM5fMkUmb+iR+Bgd0u8ox3fCjWXFjSqxxOJIecmwZlvVZNXH4roMpL9R8abbr
uD5BhG7g0Lr0psIKEatRbSS2HpRC2sT4rPG5MHAz12Fyn3KN30rpJClOdfQooyj4yMy3lB0KyQEc
1EVbJ3ONXwRCidqkCLYu4U9jiguPFxf4mWhj9GB6B1+lPEQDVb1bz8vy2HnHQhBHyROWlZrmKGPd
ARYHxBd0w5QikTTaVPpXkx3Q9dLqhY4TI52ZYSmC7racruLxNkBRWNBJfK5oDZ2UG5rRiHTwpxrt
Qy2iIfxtIZUmZM6QgMGYeg3TP91dJaS02O1Xoxz1vQjW38yielpJS91mMtOklWo5ybDnxva9L5NE
EgPF/qq2tq73ZNxPL11zbbNty1z2+WMP7AUOzINIdat0zdY+vLNge2gX6uwivoV+akWLUt5oKxdJ
++e7tF55PZpqkVgTidBNgnLBoB9Wz5Q4mfIUqBtyeytxGZ7GViCa6cV7kpw13RYQ6Yr7OiK+7mF6
O/6T9bUl3H7KFyF0J+gu19oS4ZNxNx/qYFPDw2I9xgdRunukTvGwDDzHSJzqadIJS6Qi8y5i8OIc
QpjwKH92QsQ2OKJcfIyUrAgENenE8W4T1WaFm8dI4K8KuYbmrrdJq6KraaLMFdFhTq0Up2SXZy0u
mRhPqW/H3jzeFtN2P6QO0f7QLDRPThHUlQwmUItJeLdwBgtEo8zMeluSVsp3Y5S84U9DMD9KWZHG
yE6dHSWCZhbo+5FHIOlIFjENi+hTbEZZtKkx1HzqfCjC60CxOODHz94odySVN9pk1c+AG+R7wIT+
gzYD62uB3os11AzZJxbpMu6eIY+fP3xrVAB29045ukS51xHlSCeNgQDca9lUm/49Rj9ES6SjCXwP
Qp9a3OdH85FrPU7qdQbB26F1I+UBUeNOKF91tWrQnxZzObv06kloCZ0iZi/fmvpnBltv4LhHO+Z5
T7XhUew9AuRqRwZMlLoBHep0wxsdXMzeTstlqfyRvCSwtOdIVvF8EUxVi4cYei8nVeWDICkg5a+N
Wd3Nl5cS2H6paydETd+JRLIe8vGQhogeyxVBh0Qiyk70BXKbZQhXvKeS3Zrbh2cEXK+49NopjzYt
+rDMxbZ4QS6mUFnBtMObY73ifJdWX6U809kZ8ppquu7K82oa4OcM3/Zw63QMMVSCrazst2RqUP5i
dCctMkiPtaxiDLDSdcZVIz0jiuO+kMwZ5jTcKX+go2hZgQX4B1sim4X49kfR76iPcbu1+xaOrgUv
iUZCGNU+o/KX7AvmefCFsdRttPry2kFCJTcVERBfHmCfNelupLB/Dka0HMnEEgRkhv4XjBTg656d
zDvKZG7x4MF+yWmw8g5ISnjRWPr4hc2pXlq/OEiQXfAO8TfJL93NO5RkX+HzTiiBhpgdvt34CtCB
rqBG3CP3n0Vg4L+cVgLyjAVUhJL/yYiNlZwistOHfOLAfQ05Dw2KFRRkCsvmCtTXZLpSlOPnkNGr
PntwRfD86QF/5YjZNt2Qnp3cdFxj6EqoypzXBoKqA1Mow0nGasx3kdpcfj/KOZ1QWUl/iKSDxrJR
MeOTXCnEMH6sazaMK1lL/VxrjSrfDkM0JoEIjfsmqh2LzmjyHYf8He7QXOMa+PDnjNIU4yU4Xbar
N03LXcOWyi9URsXtrSeeFEjEK5bhjQ9Q2FbWzkh+XbAmqgRC+YgCKPdPOokmd6ngdrUxERsvzhY0
MiiqeShYTtpamPGuCCDo3VwOr28ZIKQujm6xVNB9EiuGLshw0Pk2Ot26vwPxH1smS2ty57djPIXy
CzeVT1nJdoDrCXc6Xcfy7bP0mCD3mw08hufchSKmTgL6FsX1NPiZGMMWBPKLs5fnqZqbfLuA6xbj
40gSCGeJuS+Y0HNzkSlHWdjGu4AIZ143pgeqD2X+khE2OXnWPBmrR5Y8I+2LhzC9oCCX8ZQ75B88
ebv5ArMnJyK4mLHI0VK/Q5yT/FT6A9DjPSDEhGEvVS9pijynuo2/dUI7opodheuEuyif1XZ0QbBs
lYhEvzqBgcDuqDVTCSd1V8GykpyEexPTvkxODxz0PH56fHxqzVywRTCN0EAVQZ3jBf+Y71zDxcJ3
mTMyvhMqpzy4jnjw53Nk0rJ6qsSthhYCeZFqkZ5z6JAYTeT84lnO3LvQkWPCvX5LyjabMwdTgjYT
gg6JPc/tCK9kwiIQ0H1jmxSOQX8vODA4b/78U9/bKLXYmSMTXc2E09YyAPqUG6MwTF7jMCnQGEcV
zBgIRzDbgSoWlpTvAXxOL0lFodmAT9HLHgpBGhlfZBOfIaz6fo2232eCZqdGNausomgjCTtmxx0r
58/nYvHY+q3B+YRiSuJLyxiAOIw0R/WvTFa15+ADCNXLmFqR/ZnlkSbsxum8fpml65CDupsniApG
PIPTwm3vPQlFbXaJuvUo4+bFrgj9IjHR3frCoUXJnBJPnT5U5pdA+3HPCa2NSyxHPAp5uhf5CdRk
NzcGwczBS4W/Fa9i0y3wqfMpMXK7JxnDKJdRMY9/0UTgP+HGbNrjIMTzhQfXkFCqwrdrRZIFgvqs
IxF9k74UIthlcIqtOxcaQKZz33Nrgguz9ITqLBVm8K64N9F2mwxt8BD6lgwI/N3c6vwEaoPMYIF3
ykCFNK05/16S+NWusSVb3gpzSyIsybbUhNNYi3u2VMbsGUE9n89xwV/EI1qh5G2Z0YLTq1/YXgzQ
3RlfqW8cjH50n6T9n2jZNUmW9R7IixEmW+MMiZ12QmO1dBjDDCaQi5hVQ+iepj8mJh5wzDrxPhVn
a4JfEqTq+ZiTzGsr/gjAYvCo5kK2aGc01xWiPEEgM+APl6fABmR3xoyGkNEhhIdMnIvVb8B1ihEL
GxFRRYKdm450TIDYZxkK9c34aJ3yB8f7x3RUWqORtugzn1JqW8VpMKrFCc0g0UYFnqWfrZ8r1h0n
VOmjexvf+VRAr0Ir2MAX6a4++muQVhm/gs1tkGbaEmAAfobtt5lbVrNCXIuN44OwqSJCktstOH14
TYf0EJjLSj5K0oo5z3WXVNeEsyIHm6B56E7uJgUzMSXovPdIjSaqLuDzYg6b5NpprrDwiV29kLuz
lr9RHumVozhgFU5ACFp/TgntCUNkPdoPm4f1V+Pr4/YioYfsx+Ag44kQzZdJ0g3cyGgo248HpHgY
mDCU5qn2BoqHJeNbjA5+SMl53ebCajROf4xToFNkMw6qPUwsNote3InlQkhxH6y4QRp5/M30UYCc
uta0rZxNxxXUJGvMwhqQgHipKwcM0swuKO5V5TdLnOGYt+uEWQv7nosikWsGE2a80AsUfdq8BBbt
Z9qfkh3G2R4c15xJSGyBIrmrTRH3w3fh+BjBw89a8JYygaO2lJ6jinTScLqb9/WqRPnNOU+aXTnL
bh2ZBoPVznzaU+lZw6fD2Rkg88S3U9odytXyywRmYrf0q92gX/Iv9UyvOkpgwJn2wmWe1Yg8xkrf
PS4dLZtH62wZUPAzY5/z4RYxHEz4YeFUcL8djGJjAhIx1+g+SNm2tZl5dVhD0u9JvHM+fD4CErqi
u/omr9YBUJfR4YMFdAfUgO0OLRbLkS0361h+lLO2+OK89m9z7ZsFH+U2axXA5iTDCkacALYm7Wf0
NAGiLrKbdDUpc9u0GI5slDzDrjy3a5xtqm9bFyCgejX8CNqbcq0A4FlYzKQDpREIXTRrH2Eo4HBe
d6xv9B4w9rFEEY1oy8sE8/EGKfDnSLYcpl73rtNXTFnJGCb/QHK0VZ2QG21bNQsgGtpLPDIkCZ1i
z58xZqcsK1+YUiyikwjK0F/6mgNUbB11AV9UHZGbi452FJyRPmeBNx4BvbvvZ7ID0UBJUQVokicV
t1w7y8YIEqN8SEBs9dS6eMTfpVjNAQhIULRJ0kvsfo0tsabmVXeoYfQBcpHK/Ao/2RtTgIi7gDqH
7ZLinkmziZOHKBx8IjHm5JZcBYTfa3mNo1TFdLznIKkAf8dWKYQwU3wXaTcbG1RmH/hFbdqJ66Yd
rdqw/8Kv29y00En1rShyXZEcdVbI89PoHko3irCoAZAw67X413pqCMuzBwxkQkPnjIIyPFttSb9y
d6sg7aSktxtqADuY3wHvnMxRmOCM94tw5Xovb1iniJC8B1FSlrEWwGxa6yXRcYNPTrfLS7/hsSIh
pd+wqwu8ZhlgFUYloEzEKwr3KWNkjC7nZnxQsGsXGY9OxXHY0wXSWgvdW2vVRhAd/QdIhV7YfQHa
utLkbUxR9WALDoJnJMO+Py1wSm46YgRBZMnS41wqZ/2s9BDKTNkWTAsgG/aHTY8PkFUu/UUdXoHX
Mo/v4tcvQY/NAclchdZgGixZY2X1hxIaH/w2WS5ZCT4b9+1/UIERWz7DvC7q85oQMK3iI8DfanMc
DIpTc85Dw3bEQKUcohWV4OQkScvhVuw8djGdc6GWWZ6z35DCcr8Ll0UEASlti5sbfAss34dPcIqY
hr3uHJcnXEigElhXtaPX74T0QCtPBHNt49jgr4Vr5DSkrdP0TyQN/+ZB2urYHsejixSVfhsIr0Eg
GXlUhNOHWiO/K/yLGLew87Zf3RT1SOZbzPSh2jXsk4GXJ6ZHsGpPPg7zAcs8BhyikgrQFIVMJdPa
Y1NKYbuYnLKIowS/Mj9KrAojNu9IaTFp5XYr/7jdIYLqmsR37YS7l98gPO/LX7ITLXuP6mElThtk
yBOafNiTQ5T+AFew11j/1W8REUgmTgh8CasdrrxipHnXFa1OEKRjOtvddX84NCWgAJ8zlsW55Bjl
dOfQz7HlICDPSRYu1fdnOKTB1X+Fo49jzf2YDURxEUQ/6xPoiavAtZfCqGtTZK3GjmIvQSWAe1Kx
IjfcWlBvC00nJ5plGnbPrWAj4ZCS/q2G6wqRIemCSBYkpt+9aKLytE4+ASQ4mcr28kF3zsdp8EkX
tqyg5hg7D8CC9aXIt5lvvOJ9BcKzaPCGGAsNzigqV8ypebWI2aZVrmSWSPZVud0hGgjI7L5I0c5q
yepcguRL7dbrmbiSZTcmnpA17Xm4Ivgj/b9ROmxxlOpYF/V9b2z9+Kfx7n7CZ5k/S2Pr8lZkp0pv
MQ1t+C01UjKjNWbxNLqi0nCTr1R8I8+TzHnKPsMQTcW3QKCB/JJIdKXDo7+Z5V1BA0qWr2oeO1LG
B3mdoiYg5QmCCyFP3IHiwUv7jTpp1YXLqJeTDeCyiScEMQlszl5oq7lTNwBA8ZdrXhTyZpVqD/Ha
M8HzazWkBj2uCHB65SlSG8A8EUA000ejS6+we4wUAuIeT3rH/cWHox/y5+AtRSrM4ODJUyFFxEKT
4w8PE4+pWl667pFRn1HjhD4Lkq3y+7bAtXyvZNzBKbSDly0yIseknjQmwsbUq8LfoAfQVdB0d0jB
e+3pk7JInChyIv5N9zDnyF8aSuJW3IjZUkS2hdiKIyDRLsz37IKABIICb8CgLr3NallVP7G1bqlT
Nn8Dmfmx43o9QAKM6aHffoYKx+7PvrRvXV5YYw6y46bUThy7X/STVu/ExrgKroIeqYN56IM50IO4
AUoBvAD4jIct6nqm2pv3hsAUHLyFgPDkrF8C32EC8stT8gcLBPOgbkSbw0MvVySrgWkRz2oL9JMl
pNqadcW4TxFoDG+euksVIKv/gMd+mWPf6a/xVFth4SsOAWzogEJx2QL7sOWSHd0dEwKe8+tAQIB3
d7lzehjKmK4Aj1hYFpayzBHec3H8tvDRgXiL4WouuLjIdnPPLhfpRv0aspcCApc+kjkeCgUjvL5l
xVz4mBE4i9GgmcS90bONimvqytHoG69GxK8+IB2V8pkLzYbrQZIdzT1HHkPBUiSEGZ3IArc3qM8l
yiaJheCjWfmfcZM3ZqG0JSDBzC8RapXuKX4BrBeICw0Mqni3FvRca8kM3En0rq12s0xv5auh0z1T
8uRV6GNzxkM8G26NzvRI4BJTH2kuLbe+5XANu8itm88yJzb5Lz3UlyqVbNwDyOUIqfvr0ldG5Ok8
8oh0pRmdQW6aPvToaeiE0vvrdTwfD3kk6nWgrlVkDTIHkcjbvhRmCOjFn9jdhBiBleKgKkSdyeYs
IpSvvARNRzkBTRBgoTESrgJxWJ+TGnQBf5zwPQQU+QAnoh5Jw6tnkpswGwZIiRH5Ldsv/rfyvvz2
iZPaLRaG+iURf9hyQlT+3DH3Mj9e+9fcwq+y9H3Sstkqkb12L4xwTbpomp8EDTn+jCQ+lpwfXy0c
+0T6ImHgoKFMm9k2hTn7OgSNniksNNIYTYGaUBm2ARIu5ZYrpCnNXOqow1ddL5PC9pRN5e7ct4GR
uP7iu0seDDCs4kTBHIFsW001RGSehd3HxTvTncQYletS09DpUv3KdZfsPPI9WiK2ymOqHPgGxDZW
noPErD5ci8/ucxiyndx+DckZxMxFfsMLGSoXaOEpzmuANJGVpcPNZuWHsv4KPrYXfyspCnrGD1IB
+RnAn53sWNaXIJzFhkwHshZQ4xwCXloJ9ygQZqhjmSEUjxBzYC48V0b/TawNsPqYGdCpUFSLLLp/
UC5zvKBhw1/W71syYNKfCpKtINgop4dgG5WEd72I65e/DAeo6NMQfYed2ts1/vbjz1v5z4XgYUZl
O1EnZywvbrsTqznu9nZDcAOsZHGlLM1CrkjuPXoL4BjeOSqDiO4Vb3CornaryJr9a8XzgGsVl+dd
JPYOzdPCRdjtjYmvQsvRUtzH7vPzLbL7Raidhz4DUeSEXCuogTlnZHRwGiFb9M2VpOiO8ZT9Z4vH
3MSrgaeFtm79GHxWvNvkz3xEsItnIBMTvQCXhIo4hBaEwyUHohb2KVsisUnsjdYXeeQ4m+IpklTI
YRrSiqVwruSNau5cYgF5MfbujTibicQC6EpHE+0cihGQPpYZJnne44HU9hXUtihfivQRyijciYqb
iAWfMmRjsiKOuv6V+p/02xuDPsaGlMhcS+ptKI7ItXJeA9KEqEIh7a0S9iY+gdQgP0U+JP4uxusU
M06bOR2KLbUrqNxHuJxc/tZCgWOgOWSZrm89nnZM6Q2RuWwGSbkccCQxK1pIoFmXFEwdJc89kA+j
cUSEF61jJ8v8zV1cFziK9uDPEfYD6I89zi7MhYa8t3YVTeCEpoLsU8mSr3JiiL6VZu3jsQI3KmaG
5Vgq0tdDQDlMThrOlwSrV4xFs6KDVYdH0bRRqAruDzWCfbA3K/56XTePVzUSq3tZL3FjmQeJCPTo
yrJKcnnFv/fChKSkE/kv+PvxkNs+enq8lyBQ0jW2fFsuOZ+8RTGKdppt+Ctg58VdTi9cQ1IgXK9J
pQVFQkz3u5+ZfsIi59GFTnAqrpJmm5coTTpoKwIIzc1tvL+rdYnqkqpZlNSB5NG2s4/sljvJI30r
WwiEZ5EGy2lfTG739OEi24t2jQOo2XovQhnQXvMg6GvvEpIRwZC6vTfNM13yPnkIhPStwbCWIfQM
d274OHvETFPUAg1txe98z7rg64/C2xOozCTY/3bIkR2XHLdWmYWUnxIbRbzKCMMyU7Taleuo4+Mw
xd2IJ5PyALC3/pgrX/lC9Dq0c/fVDA83pnXAtphWlMCbq7pD3UGJs3lSmGuWoUq7oIj9E1Hs8JxY
E5ILQvHbBcoH2k3yX2SV1REI5W74yyKUpl63IzRSSM8CLQnD7clhsAGF6mkEgowrbeuIhVTKp8Rm
+QtqAVehPlPx/v9E7HDRQwxmdb5grv3HK4y/oLQWkrk2nnmzdtcGFChemnj1KRcFOTKzd74MyjkD
OO6UNrVx6vMvAZ+kMvWfIP0tLaQ0S7FVincu8P7CH0DMi4X8R+ebyDcDPWXx28toxmAnQCLDoz+Q
wEmV/E6xprDNRDyVwiOl3e2qdI6IxztZjOilAGyME2yegMTdxc8RP0J/7xH8lXc3h7Miq27MmH9B
N8p3mU85/MlrcjYWHF3gj57czcUx6Xedu68kXij/cXQey40jQRD9IkTAmysJgCTorShdEBpRgvcg
3Nfvw942JmY1FIjurq7KfDk6JWOG3obOTgaOAV0o/6L0eHsl1F0K65Jkxgpbf3UN+M5Lruld/pNb
uzcNwcpomXv+UyeAbvif3aHbQx4et/3040v/iuFVU+sL8lLNjVVv3UwSFdSZTS//iwUaTfxjtt/g
5C94YO2ScKH/J35G7xVEivj4VUvmocDgVn67rcqNQmffN70MlVKpWE4koj/byiGgnJxeQhNwFeDw
tJR/tVf2+i5QhF17LqGf10AwJsTUGwk+oqk/esDSCR2qBEmWJq1bmriNOc9RLEYm6iIHAWXxGs/V
ojX7PTR0qZDzjJff9TN27e1TUC6y+CLoT6Zy/W6W6ZBlb+e0gWmXrpmRaGvk3Cm8tu79w3NeTFSC
b3MNczd4aQD0K+lUVg+93EOiwZjELYhrs91krugW2r+xXmvinjzlkiqMTQmn/gYBW7AaHEp2Jqoo
CxuXlhXYFCG/Mo1F2VsYXxYZYGwTvUyw8wFfF8+HN/tYnWqZBuoWvQQOkuxDWn7LrAZJuErdV7yt
XrST0QNNZF8A8PMrEhz2Xc0RSfAOprIEZnicEv5V/bEYiGZrH8zK3qxMmNaz9Xdstg2XlHHAT4/w
DCU+80e/fHbDN4GyAuEO6xB+7AI68OjPy2t4mNAmLsB60nCfG8g0NQxnL13/9dWHSXw614+5AVEG
tGXo4/jUGwVL2Z/ruIAfHjOh6avPlpTNiOEit1/ydJCV0lPo0MqoxpG7Q4NIeah+E38Tb73KWCnv
L7EmnnnucVMOcDSV48bipSneV6ZyhnrmL02chD6kX9Lf+Sr0v6huuFghvuSakvADGwbOKaLPgDnw
Sad5OGmfkIeYjmuW7775g45TstM+KxSOuhsWSM4IsEFITnphAumvuL3Rzpn+XTO1ZfBKOkBPCXoj
xiMgq/9qEaqeJ0wgkmdOCY3TWsUrr/9R48JMjXjOaQ7HBhg7Fj0BYSCPsP2eX94mTlflZWrYhzfl
hd5/8xgHgi25tLOfReEpo0fSKbiBaap4KPyBZBeV3UpHD/kWGZzg4o2/N1QTCGRvvnQRoNP8vqE8
AMfMkjCBFeWH/LKcf1C09PytoF3T1K4YQwgDWzivzUmR9xFRVNqa+j9jf7V+S/PEKykDKsiEGiXN
ygjXqcdlS9Nu3Ad6zkQOPc4gdYsq5NqbXqtudfGjx+hJSlNAQZ1/WIrXZo+wlAhnEhb0dHB2MnKv
4kuLWRDVfLumKaANm0gjXO8QdzufXwaddHYUzCeNvDb+7d8fsnyRkpbGy0ni9TbRWOIR0+0K+e1u
8lmk7RosGPLMErFbKnX8nvuYopUKxlR2cW4nP4VOLiiv9ZrLNwYni44/+mw7AZrr00hH3kdb0U/J
MokuIvU0rVdsfWgj/9X+XMpui26VBMxntR3vmNgtGkon+b0yeYnmAWGAXqxjnExvXtmZIa0FNfAM
YE/aReM1z/uAGRLYzDh3Y/8QnAza0ZVEAfDN0FcetiRG4ABWlb+xulU99yCD+YRUOlHZLXUCPN46
Ln7UQJzN44ckQgjyCyCoETKUPw/EgJ7ESzoKNHUYXBfDVkQYg7It0X4Gol0qNNTcMiTr2tGTs94U
QG8CJEL6qTKqwq9Gfuho4Muezd1jVDNPf43yJ2IGqmW/auN1PNzJ/zA5EelmjZg4JfhMo/LK4RKB
QFMvHWAwH2Q0gBC6y7FRbNv6n5wx5+QNDX8m4xZLZMc9WnT7pUk71zVpVLkNEU6FK5dAiOjkyUzv
MUOvohgVNWHe1TX1tzVeO1qPRJiRZDNtDDqSn/I9+G07ZBfNttRIJuz5ylWEO5jdEKTJ8lfEkIHV
L4g04J0p3BUc4iRhSL4bmR9yRB7PGZtcVSEvxkXL7AhjmB1l31r+o+wVw+3WoRudp/HXGl8h0bsE
NHwHm/GHrxShVvAbdUf8RMIFC0BwF7I1MjSRh/PG9k1gMhsLTwMN/67DVBr2dmMMh4kHIBlXtT6+
/ddmIF4GdfhaKjGZOOMLsUxbMrtoNHsszhFQsjd1c/9QoDTRhQ8CRuSgnnT5miX/+gy8Fz5hJwUn
NexafFYLgzkMwJ6OzAgsBvXVIAN5awoXhaMXN2jxnRRkZhF9yNKQ6Qej3GkXWXCT8j1KXcU8E2FH
/i9xkCOEStIiocV5quySSUhhzAuk1ej2DirXKNa6zHSJKSafDbHlV/I7h/R+CN1BHOj0sqyezE7H
laauh9jFuW0NHPPjQxw9wkK5VzFljGAM0cYJCF4BYOWIITfSymvAgGFc6BiAPmibGaXjFwz7F+zt
ufJd4hvSeQoN8ikr+LT6B8AnwfFtVYOjhtBy9jerIwMd8yOiS0Jz3Ypu4XSxdC/k4ud/jui5AAcM
rg7saqRvPAe6gRYj70GHVavDR+uviXVJ1S9GMrRPBzYWilwmI9VPtIGk55dnkw5siHZxBrbZku7p
kHOYyR7ouzDxybTLqPG4Vh+MysT+qha3XnpFhkP3Hye7L7G7sN0UdoaSJw12RHeOCxr7g5uhsQf1
gaZMvI8Svhzb6GjSetUGFZzkrVAAfyWCp4jrU0ESzt8ErgcBCY0bT6hOJ+RgyhIVhnWthmtOvIqB
3YllLXFbY7Ewv0CUgZbHFnFHIGvaJSEktCk4j0mzEkuKxvBkBVTey4gju8jogmO3aTgGjVvR4Abq
Xv6uZx9fRvvJH5Y61K1sdhlToHHiy2h4yDtoCLua+W//ap3bHqUXfoG4ey8n8m7ckC/7Xtlm4Ph5
jAupcMP8r4Pt1iP0MTSKhJqg6GmTlchU4B5R6zslVZmOTkTKkVP8KcUjfkRAU0KdFIblTOPhGeeo
iJFkcR+tiYlBbtOmTsqeNXJvk26sx2Bn1s6Eg7+4+YKySASSwGsMI9S/A5cRSWTb9Qktw+E1GC7P
IsWBWw1w7POTwK6bR7SEKIfqCHpbzRArmjYB2mcd/I7GBQlf1dBBFKT1EVcJQWm0QFBQKx9R9RzE
z9lJgxhNOSkFtLAvLc0hnFC9DUjbpgWMLBJa6KTE5q1el+0BT5iV7M13A//zmBmpNyofLdVR62+D
exSf3v3yIkTI7PpzJ9/pX0V3hv/oa6L4RwNZHXZ/jQlNDDuhb9PXqGjbE1ipRjTlUbZP9H+0vUXc
IMCghJhI/piuCx4NU9pxRa7kazsHvEcnUDHDR7LiWh0xFl7FOol5K0kp3ZApSctopdmmyjf/cPrB
oqFLmT3V2QhJPavf+XSF+WCt+T436oYxPDX8eOo1Tl4udWGP6olZ210pnlAFrPpjpJlTfKcYVAFT
KO6Y2A3N+0Hbt/I6FOyEMJVF8kuiZKff4nAPmnQ7MmhHnjCc0XZ/NKc0BARFhACB1/b02xy1755a
45E+sDdj0bTHZ6htiQ8r2H5Zimg7k0WHPmVvTfts98l1ehFfmNrQyYZC5zpI3hu+TMrS5ds4m2zg
xCoMJKrf3wzlLQnwnPsOYyeSc0/FlIIueXY2fsgo0P3pZZk0+jp2B8N990/LouStQzIDlCU1MxJB
KXMKLG90oAXiHHeoJ4aHUm6JclCPvIPEm7Ued0v0JemFgXg3beL2MiZfiIFK38GcTYr3gU0OV9pT
VpaCYVNScGO89lcu5+MVwiQhp5S32l7vvbheKfv2Ubw5BOYMC5bj6MQEEszry0FNUZFVupTO7Byc
cSgx4Bpx4sIiI4QSkNauZUfgw+6R7+pcijSMRU8f4a3T/yOrhogkCwoP7e0JBTc7gINIQvkSeUhI
3iK3sgcmhii6QtnDbGUewzWTmuXc31rL6l8wy8ErfjegWtIH+moJ/B657DY0tQgw/CZ7n9vZS8T0
kd3607fcCWHjbQk/84EC0ZyYa8KDcFR/TZ8J2UJZeeInipbBIV6X7Wta+pUdf3O1i+ex7OBZqhsI
DM25GB2IMKDdDEjGWDPLx3tjSF7TeAXpQemaEUlx1bGFc0vYS47iVfMGf+AIDKkwZw18xNe34+Fr
FGMIHQhNGl0HYT1dZQGXgstfgW7pMJFGCVIPDjEpYbq1Ykd6jPWe4Q1RILxGwnK6I2WtxKuQrViS
/czwnZojHghQ3eo27HchF2eyMMVFcWTD88rYq5lNsn2awRtJhURPlBkrraF1LWAxsBm6cs89jmvU
BqgTdG0jDBvfP6eRF9YXRhdEFchMQSJ6TqvyIMFIH4jLTQwkg+n6FBfcIpYKIwpEHVIB5MeF9lxn
j1LZx9KmJLcxc7D2QyE7YrTCzUUQlfoUmyfj5UgDCwbdkf0XtWv/IhBLxYmwrvI1+JN8Ve7xQoZf
KfsSmG+8L7KbiDOZtInJuVo0Vyt++R8B3bgIfnBMK0gCo59TJ9UGOGRYWoFPDvTcb5YOFS2NT038
mqR9cJqoS9EuXE7IXcVdjWSJ5bLRuCz4FO2gWGk2JuRVYhOD54O8lAwiSIn1LT18ctjSY0GxGCZr
yT81T6iEMi+udTSi8dJoBNH8KIZtnYtn/8lcRCaSlloQBtEPMpmCBl2zCv+a7FPKatI+iGZdVFis
vjESYDT4/0qp8h1V0YWBGGRYNOjxn/SlycfZZ9svY2FbMA4+gHVxkQYmn9O+xYTC7kzoH7d4puoz
39AOGAIkq+SHzpQOZY+iU71m3AKv1NRc2JWJCQaCc1dymgSa9arolrTdbtYeTiRZAQpCboawbqOv
fSK0eOP9k0xP421s6PiE8JzFbfNJkdTmL3AI585pD+a/Kr0t1TX8DW4/MImXVQo8ExmO3jxJfpZ3
+ZnuZ31uXnOzoidYGy/TiXVnnSVCei7+c5DPCIIhItOu5BrKiqj3JKdfyUNifNNBeqJ5hBAabLVx
k78eUbPjYKUP1iLvwAVDxZ8c5oYZ3nxjP9Yr2YSHS7M3pZSV95CtyNYZ5K0PO0KqNDdlZFuOFT8z
WOD2roa/nnD2bMZouhgJCT5bdWi+VJY/d2uNTq2+GjgbcGEnznvgi+udnjOH3q5felHldSAWUwa+
jMAIyC4viYaZdwNg+K0fzRFJAncnBrdmbjF3Jj6BSLLfkKETDQOOxfcHy1TPOSZXCiKdwj+/zWKZ
Z4cgO9baWYRpoN0LcvT2/TE4xbLHU2XSh4WrogVm/GGujAaOMKinLi+qcdaYSaEhlVfTHAV3m4V1
bk+rPgai91AbyFKYfims4KkzrJ1nexk3Y/0wIvBF2p19FTQIUt3VmQxV0bchn4HFpofR/0bWEs1K
VmuDNAezC518zDbqr2I8NdkTzY1anXmP+V0RZIxHi3zURfpPRixYf8y9GNNp8Yi9clJ1HPko/ug/
9cP6C+slXWdAInwAjbRgbaOhAqLfQY5DDB963ABPiiMv+uk3nDWIdSxm3WXzTcMLP50VeaUXvOpH
9zcgi+HrwT7w0yM0/6Zk5DLefPGD3oR5Bna8pR4+Meait3uRyQhnKKw42PFUzLvtmv57l+GAJzcI
SqDXTPg+SCnBRJq061lAe6QaYJSNWp9cFX/LPKp8NJpD15XYHlzu/xr0jEixjS07pcFM01cesQ4k
rt53xV/7yL8RvtXFb81NXBthQRfYmLD+uEjX4bL3K4YPxS8GswqYz6Ld4v9CH0G/kM/buLNc6mmc
JY8KOXshggPpRGoSN3vu6XL0ZZyBvxCz/F738HICl9CuBk4wnSL2vDzBdWRtiFmMB2M5V8+YaayV
/0wwUvKm04MaBAdHMDNo6uVuXCLsQpawaXAhrUzrWwdIQUuDZC0sZsU3ihWG0YblTNQdBdffhTKX
CsTTKIgyXuonNaSPoLry3sPiV/nH7zOe8j9sB5T/oIzfKOF23S9RXs01eurt3D3smJMxDvsry5fJ
CscReRdLckBW8kv7kn8i617AkZglOqGd3HmvYMsVHlv4cP5IF+WF45aKizNjwvN/rT6FCQzTWiMf
ktCEHjLr/HokO2Sn+jV8xAR5kDjoYFhunMq4JzuGnY6+zb9SntgGpqhBaMOKzBcMP1wdGMBCtwz7
41C5FriL8ZvwBo1Mw1QBuYfdFo0iNXO5rLOfpPZwJuNIBH2/Nt/dsrXoU96JzyKwlwcf2obXY+Gp
lnWxIlIQPVv0im654HR/avNEQNo/QeJqZ/+YXlBlbpQT3+qW5KYT2izaTFKCpdbBZRD53xwnfDOt
F2GngVzzP6GYJOHibvakTHrZL5ThbstbfZGPyIJUerjTmq68RhtzoC8/A/kV1HDfKBHeN3xxuFeJ
kZR6Kv6axtOTExvHAZT4BLSr/i+cNqQ1tHzT2aZcjy8QPsa52qFGRxGyETfmrQSl9mo98xp+s/1M
/b39bm40mqcHA3/mR2wvW2wQvWTT7eByOLN6CW7gqo/5t17l+OrfdMqW/quCa8jt/YsmlvEHkARn
F8jk/XDPHcPjDxX0mONV+stuGPFmLv0K+Roja8564ev9pMuWUq3rXEEg6EV2oZ6SmAEi2VCYSu1u
3X4Q3u7l/ln7p/yLKUXR6FqMaukHnfzcXCmXwnB+0sWnteocVh5bqtdltrHPGQptU7IKqK4jlJmX
4Syf+nil737wILI9wrtf6p/qJtrQFsbz4kjrTuMggRTZYm5jCCE5+ktY5iTpLbkVnRPiOUAdYB2x
M/8C/pKxL0rvnk6++4G1QCQ73OGdt8tfYaUcuLQYjnokr9xjS5S3ZID+4oD36ITylJ0M/Ym65VCd
bBInMtshvoDJEZO8wWns+sPaAySlXgQqiT9pyzp8H3lnds2P5hTdOl/w25Fgv0F6CJlBKrYOBxIa
WI8r0ZNBNHoqjYVD92VV9nuIM0QS2NTauzFz+yNyOMgoq1nXxQeq8ds+aOXtxw+jR9U//ivPFL0H
2BXMk1PjpAxU6IvpYfxhBuLCUCJvoJT+1YGwflWovkv0UQfGmM24pav8viFww4D/k8p7jYYVr/Z3
fpkMQLL3IthCr6KvHaebWnRQ7AxkRg4Nos6nNJwnGQMQmW3+ueQqFo97PYRq77s18LWdihkKGaXR
PDRGeOJRFr5pARk/JSSWgWFBoV1i61oYwD9GCqD6QuuOej5XsBtUX+OMbuHG39qX2RDhxEcs5QNV
/A+sSZafQYk0cDWZvW9zOMKZdeOHhDK70yrZIIAGC7vEigiSazU5hAvIboZzu0HkuxE8rD7gmYju
UTYarVAIFNwC7VCmC7cOUu+iYEdaC1A5Fut1iJWnX5fRmrsceyAnF5O0feLR9qOFRMehZrvgGgD+
Yh6ChWsasUiQQcBcxG3V4nBatWCnM+wBXAt3BKJDBiDngIwupFDqhjzbdlzBE1G0AyXXEM7aNogN
dorilSRAxNmkIgOrN41/Xe5YZ0tccc/XdTw2dESxga/9T9peMo9LqVYCTYxirnNZeY16SuMzlDvO
w7erJ24ROtVN3jURd+wdF8n4a6L1CufTuHIpQVgAAat6H1rTIWKGWYfp2z1CyHECHYX11MP3Hwyv
kq9c2wTBThrpXqqTE4dkVHBlkp0SI4jJxN7s/hSWQP2hJIiXxWdVPCv1ODK7AM6nNpiRFsPXjqJw
3CRHMND0C25MwntUv1dUDoGwQwD49j+BkenaqrzL/5rxIWgn/QNzxK5jmABrFJmp7BI6IcPansCY
IEOMGKrwQqH5mNawO/HnzuCD2dEQRLaE9ZVHJoGhX8Rn+uhDd8MFMxb4sud85DjaBDfmYOI/n3B3
d/gVcZCvAROoLhUckrQavPdJQyLMUjc5kUb4w8ta2s4yRqzknAO4FV06SVKwp104hqv2kjyR9/wU
yYeMvMtY9sOXEtwBDWbQvINl03qYIrszoQ2CtOUWxqRFR4L44B2mQb1kf7dgAXjTL78F95sUw/xS
d+ixzfXvsU530cVXXcN38VvJ0w4ELf89UqoiS8HStEBnhXiwtr/jxScMG4MPfqxoG4bKpf6hpwtY
GLERehUa/DnNp00PwBfdS3iUU3tqmUvgar3EyQFs6GCAAH4YndOQI7MPw98+/EzDXwnLEZaTOx7T
ETynfglZnMUOBhYfk1RqkkwH4L92a2w4bhpUCTa0WVO32fDED0Zz157U7tApD/paSecoPVX3UKJU
BTwCr/5tSpp/R33aRu1a056sjxyUJKTaccetnUQK6ziCaSPQvT0VcH8GuJqcO/CSbH0lAab5thhB
gyxcGvgFvxEPNZ5+oeFF9PPndDLvnFdUTOh1Mpc1OnoWcmu0BYBiDb4F7FrL6cQEvPrMGXx1NuoD
qV0WjJoXRCis2YOXYHCYbfFh/rGPW9gAzBXWFxl3Zc7561blYdDYfSAq1E5pywed6AKaoDuIQTGW
BNAOySICwElOAoqaAzBTrlbGDqdV8MEdpZk/gxhfxZ64IsSCCK2JzsMQYywZsEQQ3BJH49j67jDE
F4xUq9uI6sP3WmP9TDfajxkCqd5mD1k7y18D3j0D4AW2MlLrZhs9r4iV36WOO+p6ZLxNmHIgkYVy
1T6DEX3yMvrD+giEOte4BLg5mWafHWMLvl8gGKeaWJMriidKQ39VXb6CwzAeAro99IkXYQsrGLAn
hgcaV9ifMA9+TUeKYbbd+ECSiY57+Nqlbjdeo/CsmZueAbuJScruhLWxq+2YXQHbTbKu7YzKFLC3
TlNRv9f5fRIuFaIP9kkHJZFIpeFCqle6Fc+MlwLsl+W1uCLPIzWFAmeAq0lqd5/0fchFxBZBwjyh
oIPdorZdoiWpjU2/Ro9SfVDij3/Nt38no6NymIpy5porgyYrRsU/mX1f/RmeBOqgTcl5GVcqP7ND
MURc6VrmrHYNpg9ktqkQ/BawOv+MdFnS9HesoxzBkEBRCYnn0K8wmde8i/BaKQd6bmo0Fe0Cv61/
FMW9ijvrXb6YqhGsSExDsgQk8DPd9D+Z1BfNlRSoGfTmcFxyv3d9qYDr4xTiTRJA2U9OO08bohvr
xcB0QBOh8OIY3bptnnVW7HIPuc4N/kHkPRAenD4rGjkNeOn+t/jN9skXF24AXQpiQnR5aAzEc/Yt
3TJ4ny+0/qSA0jLiTk7HogoWEWDqFX06uu4Osi9zOb5GtLQ+qgNH26oBWVwr1XiaBMC/CTarXym2
j5uU7uR8JVmLGNM3PhssGb+MrtjOJrdDfcX7cDGDfU5ePW+rQPIbvXl7rCDVRDthHTCB0cJ7R5Ov
Y9jDMpNAg60Cr5lbDKjZ59SPYffFC6rsmnuIauyO9PezsTxmQmSjreutP1fIgRPbIGE3glOgpDtl
XnlNbRUmMSkWiGkAowWn6lJd3gz2Q2SxAF/s+FOuOLEfARFMB8O/E9WOnZcWburF4zbsVs239kx0
tBPrwD9k3zL61x/2ZuIF8NMsFIGG3145shzRfNAcWLz/igeSwHyje9mhTzboGojRsX5ElXTXJZBr
izajJ/IET/qqLI6Dm9IhcuZ0GcwwC/Zb8us5oeG6tXzH/n5A771UWTLqClA9zn51xYJxlNG1fmI6
DCXuexjSP9Mz+GaKosEZW3Y0lvhRz4gmNLEcTnAwji1WYOFrrgUG/rL2j9ALwjg4SvttLSRepuJO
LVNHxCaLkSuKl1X/U5JKVYF7yStE1aYTqc8hjuDH5Y9IASCHzp2xhkvvSOaK3byhF50L9pnUzJca
26f/fgXD3IprthUm4ligUVt4WgKkXtlkLJ98hbf9aLpMtBHSi1uFhszMVDtaCHE+GQQmE+DOfWO4
LY82QncZfkjP7CA1q7LDSgCD5xICFgmRbL/IV7YUgIeb5n1CTVCN6+CqgpChzXIhYR1hoqFALD2w
+zfGFaxb+GqU9UQJhi+0X1O8K8KCnjv7a/xvAiSqfsOegJ0nEGDNAJqlbbnCS9vo47qdTg1u/HqZ
xo6cr7P0LNygbUdkYjJTIjSjWHMQ2ySvlOjM1jIl4KSVXMpWCuFzZCzq0n00cJPd9QDooHZKxp9K
2JLtHvCBF4KArh2X21aLcbo67yvYRJu9nBIXcCNMbP7bjzbkRoahY/DFvhhBF9EOkg3GlXvQcfYv
00/SboT3Mi32QKma904iWqw4kICon0MOXW4Qkse3LyhzJfbyR+TIEFWYf3ArvcnTYsTR//OK+Qj0
Q0gsxeu4wK432CmnJncDBFPlTxt4FVn157hz+Fw8QfrRtF85Hvoa9ju6FM5TAhf/rhSxHxWjZnbp
kZp8FQLwnBVRC0CWuUdX71x3HJyrjExcqHXxSjqKZzw/6Eitl7Bud1G0189EOFK0dWu53qlEcgEA
+WuhGF5iZD3EkaLe0G6mo77d+E6upYk+dJW5+BIOrBy4aRuZqhwLJWAYBP54S/Y1GaiMnQ4Rg4GF
Xe5k2Bkb48bCuBvGiSK/suwppi2+6hdbPk74YqPsZZdniqYGj91yKtwJFvZfexvh2gIXviKrRBhC
6rQ7rMBrKafSZhOof6YeKnu4Q3ksoiVtcRKsgouGta+/EHiBylReidzTPlW6LhLPHRlRTd7lujfx
CH/1iAdRrjwNidPGRus2uoyOU9Xxo/UYn1vmonaAlkCLwIi6/fldORg/86dhbOQzIE7GUMjOFNII
zm/xFhh2LiApWLQaxsFrKpwBnmLaHAIH4/axgd1ZXzvtwzrJTBhidhjZ3LLZEOgwLraD5LYAm5hu
ZKT1tCgPCi/5GDNHYKrBG1laG7bKxGdqwy6/wM6N47nHUwT5w/G/0CxfOzTQUfnBTSHE2+VMJ3aM
LrABiBMiZ4luR/uSoe3C8AF24DBnZsisaV8/ezqCR55hSvm6yPaQWyCjsluq7zv/Zg1naan2/0ba
HBsdy92XIqEeWfAHbIdJtNGGbQxLDA83ea8t+SIrgzRl1GVwMmjoUjgk75060iihQpzW1Hz8EdMj
c0GWzV2XPGql/RStlA1D42BRTbb1Ke8xYr+378iBWngYjmShWZy48wUDg10KgOp7HFH9IoVAG+Iq
P+/zuK+h2WwQhzPOwI9OkbGjwgXwJm0rKLOe3t+6bC9RPkd2ecL01pcnuHL+PisOqOpr8ClX/8TC
N3IoyvTbbU28BNaWsCzYEi2y9mCr/8rJoaalfYu7J3J6MX5Z5FvKe0umrcBMMaN6UZ5voE/Y3QIb
7Tn2J6iffyAeh39xcuMsUrY6uVUzPnIDhc7nwinP+nCEErzUuebUeDRHRqpAMKrYVqaDNg9T2ucb
PWAyg/5ALlsQFLDYA74nFopvNsc5F1Luyq1xEP/yrln1vPbCqfNNYieMtQUKNvXBFvLJ1F82+0pw
Mt5iDSj/LFzfdbEA1b1jJFbxbjFnAa1K2m5RHkIgZJUE+iBv7bi+RQfGO/U64e9EbwQwePrFbBVH
dHX8fW1bV25KRvfxFlctvoE6+jL3kbiXzWQ9rxBEiv1UOZ30l/CyTSVbTvo7gobkhVC+eGUm+RpM
lylEnSTRXfCQkqTkxcIqPeUCU0JxW1BxGsPJMvAvgbppg5efEEGD20JAVVVfI0FxRBBhFNKPrAt2
jV7a8F2N7tz1RJHtps+wo7VDzmvgvdkr++6VKRtR/JbEB1JeBjMol4G+8bhoVPuema3QychoE/NT
2q5a6DtBd0h1eUN2sY1acGPlLv6OTuZTKPG1USI75eaUiaYrVm6BakY0rxEAuRDakPSX88WqaIgi
s8X1LNsai6eigvKyr/nLzU0SSmak64L42vY3MM4xUF7uOEsJpQtINTQS06luL4Z1YmysykvA8BCf
zIrkABgMTj3YNEQzlwqhowUGD6HQhBNBDv4+havWIZikf2iuouxaILB5Q1k5hfXaZDorO0W4GdT7
VOFG7N6bdKSaRRfRulN+663npPI201rSkRPI7/w69cAPdZR/PkqsutgNrN8GH0lJpgPGE6X1ir7b
RgxN5us3eriQMl9KJERvwMrLCT8hRatlOnnjr97Bnl18E6TXoR2Xqpb8ZVx9ioQtBd2NLCVugApH
P4sYlRtpTsxueekCFIfCVfDDv7w6G+3gmtVsTYWmIuOlo80cq6hbieXIPy0AdDiNcmPdvCPXFHPe
Fp9cPm0h6dVDkOVNVHd2+ozT0M2Sv64418a3FQQnAfxVZsb0swrkdj3LmYAgJKDwWQTrYCoMXlWU
tzo8i+P0f+P4qflMJN97X5PhYa8ibKk36/1p0VVNzoB36agoH6mEIqnAbEfkaCpRzRimPWjc1DOi
NYiOzsjKKTYqb20hzXKCD2InZZrL6eA1/2g2+CoXzsIm0yLd/9FeM84Jept8J4MBNHOP/hXoTSF4
pZwthJ1idRPqZ8Tpwe3SEjzhOP4l+nN2UY/o+AFatUQNUYc3PPYMRqAp7EqC0YYSdlz6a9RHCblF
dOqDz3Afizgo5XWgulEA0IhLlS6D5QaTovZuh4pSuykbI3en+F/BiW0KTLJIQZYI9IoeGvXsAHVM
p7nZkeKaJ6NXTk+NA0yA7cCyIQyNgzfcM4FG7MLMdRB+qyRZlYq20MQIPt0iIt4rfvSixb8cMkT6
hLumwlghMsUWSAgVNdJn5Kt+KItvTVsK/VnPNsMR0R3QbM6MHi2DenoPP73GP/NQOhF70TNEoCOp
hwYwfXMNmSV1tCdNOkdK4AlvMoME6PHxQUzg12ezAA3rEQnFklPO4F1uzn2IP9R0qHdziOpdfmn6
h16hDqiQGanhiiwIopATE3k4vUDcTDrlbHqukp7D2w5Im8/OBkJd9Frcx2nJ5neDe792IHKD+OKZ
sF/sQnaa7heavRsx2R2RStkod+B4c5/0OboF/mvbksOe73T9PCgf8d3UMO3hZgw/lX6T5ftifEGr
wCsiyhtwzoaxQ28i6169rziYjZOYwHvg7CV2i5cHhRwXH/Qd5/mmjKrbTZ8JqgR90+HgpyXLzAVs
LqnUZwo4KLDwgz+MDR2Rqduz2NDabwMX7oqyl04d5/xhOtFpmEiDkajfqcNbk5G8ss7gD9Hmyc6q
5ETZKuQi2I0HZaRoAl9NlxBnPRKdiQQFuw3W1g01bkDDJuTKM/EA2L5B4wHlreAUIb9EfQfyF/u8
Fu1i+s6kUHQPwY0R26A1kHciv5OJr/Axdi563r1I6yDclD/vZF8bDyNyDOk3n/uLCixm0OvqeAwp
EdhNa65KNOrKQ2Bsjbkf9L4k1UmEJ1Ws3tPKz/+JEC9IhNpQamG76zkAw/0MGbVGGk38H+jCYeAO
mcsR3oo2jjUOKwQ30zUASjw16xKOg0LXGZ0MRXS3SA4pOmiE33BfRuoyGg3vYCA7jaFhChqeFp1F
/OeWwk84EvZJASy0K21idPkc3hgt9DUy+OFLisgMYhIi/6nIbQJUNqbEjIKGj+tnI0MxaNJIg0kJ
FGmoJUG4qp81uTpN7U7ojpviIHb3tPUygxEGvWtC8ESevMo2mzTQBigFSemxUBk3Gr40GSETYzMa
MJaOSdwLGyRBh/Lle1L4TwfuRwGJBANvpo7L04BTM2xrKJZ1w8yd+bqkkteUvzrzHvrI2NAXiNZh
mKjDvIKXCs1y81Fex2RLu6R6ttAj3ZSMLaoWoMTQHoL11L+EvHFT1qH/rlYBwQ0hI2Q2cRoavEB7
xvX9fySd13KjWhaGn4gqcriVSBLKwbJ1Q1luG0SQyOnp5+NMnZ5pl9tBgs3ea/3rDx/Z7ArbHjK4
3wFSwtbadNG9I/dHHGAnLTVzjnIG94125vp9MmZLIeGMPItReYtNx5OnEeqUyGOB/+DBAEVW1Ys5
2BF0rJMKr+AlY3nBgeyDY8nNj3rt9pX8sNCMqEdB90BAoClIgSKyWIIEAmpD7lW1YJSiAIkmBNDj
dsGR3IinJtl3BruniiUkdmy41o4/cKp5gKyN9FDEx/M3x9/TUS9THvBeU7bK1zccavK6ChnxMNMA
0DNIPRn+pR9yvFKzFvj0Mmmr3BAR+CwFzCNwChHVM1w15lpRTY2W/pN7BzqxUUPfuRSJn6qOldze
sCJxvaRGCadFjMYBwpTuzI4YEW19MVvoJ7rfsuuuB0JUW/BgzntXgzkxeZrmvSFhdhiZVI5e7qR2
HRcILk+FsE6UD3l+iDtUBBzuWktHJ110LCTK5u0144HNCRv6CZpJyNBaPb2la1jcGGUY2UBpB2tf
YMetEWpbv3F81V+7RMYO+P4yH+/yo4aHFc437f2ryHaMq2m7mQ2qhi0IlwJ9L0W2kXokRjP6NqCw
Wxu4fpPwpaVLCdLfC7t0+vbjy30CFKFfqbiDjXEXmiAb3DpjnAXEIHuGshkAMOeIK4jmReeaCtxd
GukPPf4rM8+afsM0yCwc+3c8cqQJVvWXaRySDiCxR7FCYbDXh6MW1PIqgl7X2XK7N+TrgD+G+QvU
4NBYsGSmleqMkq9s2PJMJXgfe9g1SrLsr0W3e5n3BosL3eaylDsdos8GCE26j8JZ7041NilDij4T
BQ6S+LvBzAGr1syXJY/w6pcNZZmBNhxWc4FgDx5gzmDvXWPzfc0VL4qRbxBY4KnrcSLyVZoHCPnL
s8agHK4WhtdrEEw0B+5L3NF9gdUC55k8JGgmwr2uXBTAW462vYqbkzKdX9VFXroN7unSlmeOMZp0
M/BNWdKZ/iE4rp9bNd7q47WtfwqLYdNapuscUoMcqHUEq/XPMB4kQz+Fw/BjwDDBYxSLQ2iuMMBV
sNGrGqHIPj13uEhbC6Zuz+ZEGlnXMMEDYPswpIPcnpBpcC1jedMDbc0bcYH2wITXHISwyE2cbyHo
MFFxrXptsM9iO/FycghQjEbLyRHqVarblD5FaCt2Fi6aPdEC6nyAn+7hkWhLv/a7PdCfgwUSdp9B
tj8hejact7XRcCszAiXbRDTRTkKKB+cXZ8PY/CAIF7M10usCYWp5EnJ3UCU7Q7WL/z+c7qCJ7bz8
F1/SkIaNBjYSzsx8FLzMthQecxKJe+HAGbVzGB9jIsQ+YjoDH3hSne4DXI4e80WaZO99HJjGOfSt
GzY2AaJSvCw/VIDbzy0VG9LzgawsOLtvOsB9CwlO+QvpHqX6U2WYNiDX7Zo1JkjOEwpJ0RISSvO/
pH9vph0drMD2GlauiEoNf0aoVPPdUVDuILIgADRtv3rlDCHHhL7ANAvO/ru/VNo+IfUFQCiQ34js
q7PFpshs76ptMgBaTqPCWirWqh5FnFmcqnJe6qMIj1DufEFeCJ/tyRAXEryadt5qI8RPUJCPuUM9
Li32HIbo+kRA+3bNoxJdOoyjztDuHBQ/RCQ3YJQ+KqJiKdx6b/zA9kG2k4P6B9xdVikmY3/c4IIs
ONYD/+XaUViQpLTi2j8bV3h+l7tUu+TxpxQ+ZLjaVAghN5nygaxX0w+G8isyP7XZNGW07GKFoihZ
4f/uiEzNVqA1Q+0z/VOXA80/gEbpM7gYQG1yHRY4+sSD+vJkWrGDTv2JitqeLmyeKlJl6E1yu2iq
faYgtQa82Zgi2286+yMH1QrVPqcULxk2Gt3xuOCEclNraRg+KqYeEli+ZrAxVVuhWRH4suA5jyEd
fRJnK+zurMq34mHn8UqvwwW1WnlvT4BHnw0/9IRZ8B7dY4RDn7l6mzZjWzqOzPKJvNzga/CZxd8s
xk645sPVHK+vS/2RCUgSADNZNyF+vvjm0tWld8oIbNOid0BlUvY4q8UQ6JC7IDsO2smhny9xak5O
ggEYuK2sOc4x+adVRyD3VxuQoSoq69wndwj6DoqfM5KtNACuTA4Cpm2y0+1jY2t+46jIEK1Q7Ab6
wAIho+aGf4PNEyycC+23rJ742/9oOY0D/f7I2v7MMcWbpIPRlTbgOs9A7LCPKfJhCMnMtbOWiINg
LF0yGifWIsWRNu1M+Yv87RcLmvEt1WlYP4rISzmdIEiMeIpThVgeZV2N7Wn9XsNagiKZpRtg6f6j
AGIjrci7B2p6qwCMQs2tlL84okiY8LCdZ6UDXBdFg7Hmt9jm2f0OBPu1qptNulP0H6zIFuoMGPAb
sXhQYGOW+EFqjGNfju7hhVB/hmnOJhpwNrMJRBh6hxDe4pSQarJA/ST8rojlniEpOTwTLY7x3W78
0NK7xl7OeO4YuzURCMJHy4zUH1A9wvSTXEv2CSwZKu/Ns299VNmR6fZ9fJ/+m+8hC0uPxbnLAdhp
3p5rI1yp8nZExto853yjEJYeCkbxXk9grKgmEZB9YhUh5sG7bzx2pA5yE/3qc9lnB0XEsu6v778q
66KDeyd275SAO92pWnXahyGeQxEZ8OE9I+naR6xROJ1JldCxP2nY2wBJSA7QHlODMtQ119q8zYNZ
L7BJpABO8CuC9kMjfIJ1AHRaRUFx4e8UPxHTVoKSmPDYE5dmvO446a076WoqHFRPGHly0Tx55m+D
8Yj93iFxBaq22cyYOlbYLW8oGZhJLa3PcK1/E9RKPKsEKvqF1F3CJcoXTPbHLefwhL92gzurQkW7
jGBhpQi3hcerW5vdI2o+alTNc+zyozEX0dp8u0CklGJAUtN0Y7ZbKgNVkJ0An6qM3NGM8YsnV9JP
deQi6cnVL7nbFAcV59gUv4zK+IfRi8RK1nUTgzBmbS+ngIlk3eezx1cRIF8aYinidkVp0+WuZPy0
3MLRCLZ35nLcNI/HuU5vXPH50NN/2bNVJh5kfr5EW9NWsxmm+K9VgxeMk4xQJcON4YhElsL8ZqVA
ZjbOA6Q9dmBi7AF2nOheQMVAm2D3kMOQJgtL04YAm/Wu5OPCmckAfMc242gOV5Tp9YTTCTTTqlqT
FlG16FTYb985fEok5m5ISObne7rLBSEf+1C+SIaB28Q+em4HKFNYQAk4GuGYCFVJqC46LjfFvkPj
E10mdTMvKBkEiPp3nO9sBFbG+PdjD0xqlOg2sA6T6e7p3RlFmpwh+CQF48e8qgH9c7qCv0EiMCTu
l8S75HERaFDXrmZyq9K7xTwGXCfHuYcpECPaJ/FSqGzeu16gVEcUXn4VkBvTuzrhZbtI/ul/OXFF
01mHz66nvyGBOF+NcKQsF78nHpcoq+zofQbI0g2KXL4lwnm9xb362pirPCFpFmhNMrDfxquZKdh3
egShLkFprV34L3kgzUxgcuEKRVD0i/zDnwpM0shX+r++6RaSsuXhqwrEk/7Q/UvDE/pbJf0cBWzp
8M4PemWOEoQpo22l8qw/yd1chuFpJEbmSXsCJqOvJ/L8Wvs9rhHNdmzpoDgK53aWwTq/R3cpI8et
d6i5J0TPhZ0eKS8AnuXy2vFMpcMXqcLzt1DzY7hjHHToMmRJP2u7nS3DtA8+QfKxjs5bJpUS5QP0
jPwqzmtba8468V2pvG2709OXOZQZObvhcymmHhPe5f6iYJOO0nzJOU0lmqc33PPjs/nNxh1HQSPb
IKXYkl9fn/GhJRvKzre0CM+XfVdwDVnkkID+TD1Q3E/mWSIybrbvFE+CyaXqYjenh2MIQjwERFG8
L5gPYHhOnPhSJ1oHvw16MUC/Y+HODAChWJci4n7oTKuZnMCDxJht8oqWcde24SQyoD9XePqZdocQ
GTtPuhrJckuPneALE1Yr/YpEp52+5gTJK3yZOPm20k02Iqg4Jl8tKcKnNCaSBOE0+EaL2949f9nm
dOlWNAus+AY/CnMdylupd5/xqqMIARIk7kHaccKG06WSiFG4TcQNLDv6+Ogjx5xYH5YKPEp9X3rs
mSXUelkJks9optLapBNtn/pZB7DIm4VIunEEQZTnD7BajVYmfpTGT8rCzQUa95hfdy6PeC4NR4vQ
PsV/tQcBxR3tN4UoNnXsVzqH/qpFbRShJlny8FfWSlMkGtyN/E0lkdIQYlI9IebCvYRcki8rpqFw
tM8X4QHpqmTCtX36VbXVCaDt1lG7aazVdoss2M6lbbhNQYc/2VWZzbk0CcUq/ldM5Iu5SbPSKbFe
gE3i34AVu3B4KfBe7aklDQccFK70OtNPpmFTdiVzQdG+nfFXI2kx/7SEgOIKxsyrREcAc4OZ3iBa
CFq8Du5qigaIBvvPXHMexeLZFP263CihF+Fe0s6HSzt+hyiBhN1EzEbtMhOWPBSU0hi8pa1q2Cn6
59FJlUtMQcwU5hY2mKvR1X3QibDZFU94iGu9uuaZA9FELAP9dc7qo2E+UuEsz1MV/HHf/Ewm2cp6
SE8RBNvy0hIjKENYp5wFZTHxYkzZd6GU9/sEcyP3VayE9vyGjKw/P60p4M5XuOrkhF2wwhsDrV+5
F2BvzD+45jx+Yv9mxbQ5ZvvQ1QuUHUCl+B+1rUV27fK9lvUD0WsthMrUNho/wktDV7j8y8RcP9Pf
OLJNwak/DESZ2W0Sic/CzBzmHukp2lqnQ8XM0klJKPmsaR9jdvXJxvOwv47ZOd1RqAmqI0oA0uyd
GjI/ukFgu5Aibu6cwm/L8LOU1F4GIlWpLDOL399duwkjTJiqYOPZucJGm46LtDcJbaLkFumma2SC
/nB4JAmPLD7pMDrxv/jZUrDBHzI+qUFChNjG+6vuryW1mTCPYYazatXLjNBlg6CN5HmiSXwLTkux
R/EXiSveTj7Du2IKjYANnSGkgJqFSkXZpCXsPA5XA7eOAg88+cL4VY1BtDvyUXFrkWH/vX9LnLc6
BJMVKalDudVfzWaqVcTpzDYgEpOblNZEOM8jYda9MQEsY7NdLu/CJ7Qf81EAKlFTFh3e2FCVa8eS
K6eJePdoUWAnSzKgEyFGA9HeLzxcLQ6yGWvkfTNEF+LvhF6sythuQkx6/p54J+FvZiEzTue9jom3
is4gii5zqWQunt7zt6IaSB3smaGc6gB0K5X6EmBK03ngY2+KHn1YLOfHuu9JBqCw7U4mxvSg5VRk
DLShD0MTd5LqK5JWJQBJeEsTxjg2lCEC3VIQQDyhULECkhTvYyl7MsTJQtoB9uXDsVeBZxfxj9yd
QEANRqkuyU/ZvyS2s37F/suD9aaR5pmPcEeEV2EsjZuxU1cSfOHoPqCpqJdGesq6oMzItyP5XGEo
ui+u+CUXgQwcPV47PBRLl7U7DyjwAIWxWTBJwBkZVo2nvbZt/Cl2d5Fg5Nlkk4Q7K1tFCZ26oz2/
iA4OeUYwU61tvJPBn6l0epgTmYEBgP6XGIgYlvh7vN6kHQjn5/NsqpcRUbqFBGNl1Me0DEJkj8Zv
PeJUdWikgwLqCHkSuz74ZaVTMDrvoW/wggoyAGpSkkZ0YB2eFQEY2zQF8bBrLJ+ZtomaVl5qsVtZ
ZJi0cbWMEjBoSRIN9JMIrR/P+jBOOEyyq/slnBptPHc0jsK+LA/teI0k/zlgleXQTao0dV8aAPyK
TbShYZJWOfSUcPJg9wlKCo0V4wgREngglug5QO3vbM1sH+3DlLbVP46SBDgYejATHL+g9tOEbfsN
Rajc0bDXkOBvJJGpuLQcQdSiwRb1zzB3JjcRtiBq2Vco7DDGk/8qy6sLXDmYwEDQAuGQ17AjJ9fA
XQ/9oeY06sdMaOD5KvBJJNgUoMkdXMBQipmYcYel/EbfIMw002Ap1oSrPgAdbCbls2wec42+NOIT
pV9ntx+UVZnPlX9vB8XHTwJg7z0sIqrJgRb75an5uVM3Lc+Vzhyl5+Uezd/2qI/fHHMl3VbBza8u
OXkH89W7WJqPucl4NWBWorR4S//iyNV/6q/Uy+yn5Qicb9rmZfyjl6RRy319Qkux72D8Pr9Nkkqm
JdsnWJfEWIdXbgZqfsvrj70EGwZ/6UU7PH3F9MFWimhnsdIeJsxTqYTYQ6G4Sg7A70BsiN+ZpsAi
WslYWXYKsaxQb7j343eRu7q4Ncl+YQ7CnR8GAhVqX4yOONoewvWg/4UCrH+HPyUwIvuu1cduLGwp
n8c8uvV6MCHORX9D+W3sa5zwoZ3wMNnlkS3N2Ycw9k6ID2ZupYZJokiPIGKVv6rRCqMZIRuuncET
cTXI+EMsGnyE2evQ444Wfn3ycT7tQRSVfwPEngnKJBNuzqtxuEq1/y4PEpz2d/2P5kuwHh0tgcRR
WcqYEQRgyw22bYHFXhoS5JOuOI7vAAICNP1sxYMCeSHgcFDRsFX1Clge0BPslfczIg7urmzmBhcF
ueu1hxZonuXqJMo4WUV4c/f3bnCZumao31XHqPxBPMy2aWgxR3B4Dhi/WiZrUsmn/ixjHo/XBVF5
v4RuVDHvCrkamVvjLM9V3u6TsbXx9cTJgbFq1OC+KTLi7zFN3j+J10QObFbn4hcVsqrj/cViDQDV
a54W8SZTwuxLYy8k/aYm5JwZsFePSPddZtYCwoHpk6gvPIhIB0E1xDGE/Gz0Um0/vE6GtjzSkDS2
WADcLNGB82fEz3stLmqU4Hfoh/e3eMr3yTGCChsza0VfLZJgBT1aVPdVxNN1imOfXHg/JT17qd+G
e/c8YgSfNoFe3mx8DH7rx0Bq4B8tHhVItmlsUmuXhPDWHGKusEoZ9Ra/f2LwbwyuyEZKJMy/CrPi
K6cwA54lrvLO1yy+jB00EZx9DXBx72Plt0ne+KW7r583wYv/12Vt12hPZ7PbFPtv3/iCiIINoAEx
Ts8Zh9Lr43LPaBhyuQCiSOwCvwmk0WCujUIZV3IuU0n7AwIYXZCIdG9nCXnGjTBzYr2QhuDFGHF8
SMm/SSOpBHqCLdXrSUUg47zbQH3SKhIP0OBozA9h2E+4fY7UYCDYkfQ20k8edbf7L+C0x5PtNjL4
tUIfylOrzRAe1QwuLrg8krnyV2i7UYRkPxzxMHxPJ4Z4HPJvfOyQXwYhrZ1foyWCpUZYiCh8icY6
SQ+J8AehY/jHt1nqDob4uScnVMX/3GbKDz48JvsxQC7VoBMsNs0vGzbjktRL1ksL4xbpgM7lymiz
mROrPfUxXBma0jRLiKUUrxHIRK02k84YO7uk9APknEBmyHbh9CsyZLtT9mvu3kSM0RsRWqOZWZpt
WJZCF0DvG97c9yA/89LL9Ov5w3Rshx5zVx7eOC+ScqkdWnzIn3PyUnoYHHTe8gkqL+YF4yl/8NA0
12e5Mghk++h/tGNGRhfQH5J2jPytPIDFCOd7IJK+480y+6dqwFFy/MhRUhCPRLXxp02MAaKlObk5
qoBkA7eBQI/nD6zG536oMYkGYyJRwyayuvPUH7W4wJdwwr0GFAnDI2iVWaVTq3trBSNnVfvk2QBd
0m2xIa2p7rijxjAH9EUa/DRXqLDOWeIzgFkYNDaMAYbZo179TwIsOIjyAbcbpv+SQ46GSUQsVnDI
DdrJftKpUqMRU/ENA8LAFIkB/rA0E3fEFd4hG45+3kZ5HP1M+Bq+/YKlKJ96ZqOE3zApBWTapTNP
FYbagCheMtYnjv7701FM90lOkzEujeNIypq1HPHVU2j2JZzKZdaIupat1Tu7vv+Jm5gj7QIgpNqz
sNQCZxRuDITfX7xRfg3VFtkYRuFCB/lmJlnPzvk4o0ADBH7CVn2B10lNgPZ7XUG2RfDyN+GU3Wzy
hkTGOSweu6EWfphFZJjQulwvHkViXaTmoDYMx04vBguqL7CN4brHnvSUbDyi36aXz7YukNpWOo4o
ewG3T7hdaO36TbqNKVLqhdsdUmltQMH4bP5xCoNAFz5uKtVwGlgIGC2WKLG7xKG5ZBgRQ3fE6A4y
xkJMN2bpzG5KkgM+yQGqQN+tCMtZyCcl3QhretjHG5+CVIPWTeq4HUG+J0pp2hDBVL5WElsjDiNz
NAkqlEE9RCmDctS2ggyKCyhX4JoyIZqGnIdhEC37628yr/lI+JDNH8jU2ZOMPGEx83cr6GD5fL5l
W8p69iRo3C+o6eLHy/pt0VjAUqN4NQhIxz6bjjhmh1Vu+pUfQzMhZjAioNrgXLmOlZ9ews7FyfCp
rRNGYmAq+P+KV057q111NYHLxbWJDC7vNukJrkXQ+KQkh2aFsXMHXWAoNiWnxAw1m/OfSBpRciJh
YXtEuyqyQCLBfgJYAng8sb+pcb+F2WNA/mWcr04/Y8stCi9jfasybHzqW8uwtZgFAfiUs5rZgvR1
OD0IQOlBsLCZmFVf4ODTRu4OHeI9pb+03W+VGEwKmYaIn6Y0O2mtUzxU2ZetAv8xp8WvAnZhabko
F2OkckX2IYaXBJikSv9V0S0XP3BWt6JVqb+XMjNrcLUIeCa7mBNDoX+miMeHK6anNPyRay+37gP1
PYuhKjdJdBv5SMHx+YmW49hq3yUeD23y9SpOYeWZ6d7iFwnWxgLl19ug8xJxLeoOG1lCZoZsnqRu
M5ADIN7y6stgVArUAssWT5gXM5WR6mYMH4LspQSxwrtotY+p23RgOyEnU0ivgBluyl+YoN+63iTr
Yy8Mx5wUiIYYq+6QFahd0h/OLhNtnPafd0ceobLGCm1ML++MCWk9432JFwn4ibnvUiKb6mu8mXyQ
APWTN/HEV8gkGYB7rDx/4+QXY8iCR/+Z7dvhIyEZiFs3yg+j2GCLPGHboOBioubbnGVgvB4thXyJ
oYgcwSOLOvyKjmG2N1FCYdDRlZuxuRlKkMPPm/5CTOs4oSsD6/LsgG2G0WPXyqUQcAR63XMX7xZH
9V/3go8rr/EqD0cVtm2P/F74/oX3tmcr8tEnq56N/wvnAE/0xdvM2SdY25X5B/kh3iBL6TfRR1nN
J0W/+K22coAqUSSnZzbIZ5K2TtayLxNxwgfz10Deft1lP1m/7mKQutUvr2UNh5t/oY93C+9156jl
tyXO8KvfENp7+A/7+oMv8PIzr8IXAzSkfEblf/PX/v/rZf4FJGve8KkdMn5r4f3/30Wf3CB+o+ij
cg00dcFbJaqH7+dvp5m/PyUQgbTqNa6Ofsy3vt1sjfv0g6+cZSy4EoNDgfg60m/nZXwPukyP09TD
5erFV0Iboa6/dlxP1c/WPapBv+TDt1vd0VC4/Dz8qM0b96o5Np7Ed4PgufNryJz5NbxdJhl89sXH
wy8XffSBhEVugbCqqNpupMpKawzR8ISeTYIw8kIm353QxyJkR9PuJ8UyfEhXXeC9dwP3svpN1n1g
rYyVZaMQLRaA5gjRlxhO+NdumyDfln5zF0El1wV/kdc6W8+v+LV+fjYeon4QA4//e/681v35+WO6
7Zlr8HZ1v/PMW8fVna93x7VbQitbVh7wAG9HnsvsbA0ywJlerV/HN5Uh/RdmSrZ5Q03i1Xtm1Xwl
NuHLnPWW23Se9PZ3ivTuxLWcrwcX6wwBwr1SU7p0yAv8a5Ft9HvlO0EL6pau6ca+4sR+CNrgcgxZ
f/1m+kj8mP+MdeyXK21NPcOXrviLOGXBmz/9/Oq+yxVyZR/C/7dJgeW/sAMjnG7FHOLlvFgo2bbg
WRj5m+k4uSaYhGwFyJ+09bveF2zcPck5JoLnNFFkYldA02krHxoXt/zHJ+e35km/7bnAk58bQniU
D0y+Hn7lgMsiBlyN6Cdbv9ZcQge0iccwxUtL9WUfp4v5i5E/QDhiaLuPftRgXjhbPtFs6z3jDG6w
6rOSy/N7z5fy1M1/80ivR0yJA/yMmHGxJbE0qy2CKxetRpAu/s7y4rYb1pTuRGnyn838/5dVx0O5
5iU1226LJ5zfsfXRFqiFjV/XsdryfIaMjUx+NH9jMJ8cETWm5+c5PhbXfE8HxQslj/GMFZNdbdNz
fk4iJGTvPQ/XNjumfEmznV9psRUDMVhCFTmm5+SYQxXn3o/ec//cIyO3DkQrvgFzANTO0b7g69tA
WL22z7NwsNCEBefXtdhGZ61ziGgzFk9YpgdhhegUTU227YPwZB3qYv2fREg7GAdzFyGNfsP2QGEU
RHvY7geLId6WL6SBPOg7c6cdrEOytQ5HY2UcNAHCsAatyoPoD9+UnxuezFMbIKKKr8kVVsztXS9D
vgv6MD5RJyi1ofN+0LEFsE/5enNXw2ZEps2Hp4iWnmWTbJFwb0N+m7BBg6bwCjRe3Kwl+u+zdZDS
Pip+vK0D5QurAL6jJsJsbi4hLvOCqn4hbOLt/KpX2BvBjV61AS/1UAbJdn4TuP0ThbYob3i0n+Dj
OaQO/verFFgvO85JDD22nKXp0022XA7erd0ugnOyNND22A3uIdi+3+gyuNItUMU6PNEBIum9hqea
o+xqnmC5Gq+lfkJErX0JF9Tqt/a/39c/XleOO+EL54zZK55ZzLWVluOjvdEKzZfJwsU9sP1jdmU9
7oxVxq2dbylDTliOvFLtkG2tFfYZvwUoIhLsvXCI9vPn/DbgDvNDdq9t+XSjeakIh3nNkKiA4eRZ
Kr5nz6yRZrXp0ROrN9y2GpBnmepnhVMEPgxk32Dz4fH4vHLNpZVr4XHG+MkLdLp1BqEs0u1X9E8w
wRsSwOr9wBiwbjHsS3gm6fSisbHjJxYTKnjFo9XvllzbEkOEPCYGcxAXGsPi50hA5WAyWgodpe+x
IVRdDd5ncR0tVPrNHr60qNtvol0j9auXLlkUoDdiuGeS9+diHZ8qm+c/SXeR03XYMmhsNnjCekS+
lfYtyX4bilgojTzsCwwC13LhILKG+OImx3IKehQA2raovnu43GrDQLn3pXpcNwylx/CSyQkSdxWh
5v4lWg4XHnVmX11iEv5MwRbwdMvP2gd5STkWo9x9YlCNDbVfiuWXMmUo5nCApXR7aa7WHZWMeLgE
NsMb1wmQ8Kxr3FEzFrXmUWMvI455u4TIAOhiEiIhudnzMPVelcwKvRJwW1l01Q82beUu+8zT1YQM
LrOFr5p6EZ8iknv7/TPbDtY/rS2QyTPmSLxRwpYE9+MOKzvGlmA20AxYlj3JaaZXwx9tEHJVQWu5
r+Y6fMv5PSa+wo11iLtMBJUcTqjO3oFDRonFtLIzaWZCn90rJD4UyASBMUC1slbk5QfkvPKF+UZz
BSM2vvv0StT7G9CJ1C0kLckVKWbBfCSFpRbi70Q2ZlORx7V/I9C+MhxREp9EmfxHiDVHVRmwwhHM
uUYKhFrj+V4QAPnc9cMPS5xbRqqHhFRR5B2Vq3C6Qt6XLAejp6zeCwYR4181Iwy0j0QXMLDtXN5U
/A+Pea/bomBggxaDRqfSdLAWybaxB30AzcDyvbPgBE42TMHeZ9wfCH9kJSIPqm2W/WJcyboX34F6
KHet9zduJWhmGSCh0hs9HVh1aPcy3fmLohltXb/CVa9P9wTZj92uRJFR6vvXleV0meurQHS5wEzz
z+Je+J2O8uUnS8ixQyqJURWB5VW44/BmQ9JWZQHfxlXv+st+B9G58abBfjlUn7d+cHgSE/BNTIg8
ElTomg7az5NxCO3Col73BCwss1+kstg6MmrC4A5XYojjW4UCuMO0DA8Kwijhk+D72R90OH1b9YC9
bOXjGobBJsUMrjZH5Ai4611xve5ANt0axGFBQSavBI6V1GG7kzoHQUZBMUbDwGCBy0xWJKUtFA5e
A4gFVe4VRwU8D7Fi5q4vMIdwqx0Op+VmDl+mFjm/grFfdiG+kPaT7LAFFKJPmJhQ0xavX/Q9XMfm
jSyf0p8I80cDR2E8yfWvMrj5h/Xz/IMThFPCKT8BocGOQbC/DO8vjBAjOyXIVguiD+B6Yc/Yn1Z5
A74HpCIqPg/xJAWReWQ9oZwA8kTqhmBnOKCa/MT05JJ9qVeg7Ee5b7IVERKANPQy+rbQ7Fo8sRf4
KTzJ9DBmSGAw3rUh7+l4f7KB68ZiNZ7FG1javY33wbFYEF6GgeI2Pu2GXbl/F7ZgOKC3qsY947l+
O7i7twsKGtJasBzsonOZ0/t+cbwGojc7Upir6OVQHM56VRhIxzg4h7v0lhPeg8bmTNvjHDwkQPLl
ucFG/iJegC/Kak2ZFJHDJ7ss0wZfsYLYDWmZ4tVJqq9PQA3jrn/r7vjevzREKF/5Hm9g3BNRLL4p
U66sKMSjc4FDLRw+tJ5M7RXtInWPPm7e1hH9sBU/FzIQcxXTa0zrod/KlkuWYDcfXFvQqF7A5HxF
GfhLwYzMGK6B1m9Z6D63dD5wC49MGSbxXxL4m8kDYCMZInYcHz1YlQykiWfMP0ktuZx4iXSgDK6W
z220TZhsUDjPz129fC0LsDo79+i4W/wjURf/Co/2Wre2cNKc4S90dRvH6g5bkKWMqo0FAWXXq1UH
qyNk6c4/bY9e6KEcGk/w0uIIdIOTYDTdjDWAVgi0BRksgnL88UW4C2kRv+Km+SAHUf8UUnyfkW9O
rvU3Zpt4ooWG5TPHOIefc7UV4u0jBqeLuap8q16QjtJ94zPrSVhGrGfzbIRa41w5O0QL4QdQ2NrT
r5H3lS4exTGm9JPN6iJQ+6UytRUWJsjIQrxrX7jgzFWexgHvF1tT3dcYEC/KB93ISEoWKxIITLHV
oHw0iI2eu/fffwMFNMHxL0p+pEi0dzm5HVTBwKM0PiC9oU3xcS2iFQ8iQndR9Lp4rSX2fE4xMsaJ
BFMn8J0N9R+eTjHHlrAgPg6p2KwyRf1pulPkA+XmUMH6JUUqOi12DSRZVe/nBS+Ix6q49/l2VPYj
Iw6YJo8Rp4UlJmgSvBsQYoDsfiEWc8LY80eZ4cG22jAkAL6lwKKKIsH71RIjYj/PxREwrbtjbgRN
mVi9oXFly4+wI2QRkzakrYCY37y7p8vPxfABUXyprkLam87pW5c/LZARC6RfUsbioMPWA/CNjInN
rUrn6rxr7ZErAwcC7mYy+yA8z3QIaF2C7mQwkZJgRi+Q1ISFHxNTh8da71NEMmnH8Ic5CZp10wJp
I6AHh9M52hROp6wv4kvyxk7PoeptEi+XnERykUqRe0w0qwklGpAud7hvpWHDH8YDYI1/QetzKd8m
rCQnjP//umfIl+KWQuj9oCHgX1g1VeESYzDb8roiE3qJ67cMbyy3WfMBRLaJunUCVTGZ7XuZEvWa
xwapwsexgL6ZAi2fN6b9BL7DLsPqgxGnMZtxWQl+SAyHXBmO64OdgpmC/HTZVtlQa58uQb5xySaT
nApIFr5mOuC5aUP4sod968AW1AER0SfX5FWXa4ZA5Mx3tD04bdPGUGURh8NBmpiOjkIbNTwgvZ7s
ySnuJbQ2zmvLa+07t+3c0ljPtrHjJjfW8msl3uYkyTkpS/tOBkdKP7LGplLRMBvGvLBz2YStQ9Tu
MA5C5ZhhTeYnLbtiWnovuBfeGH0xlEHl8N5L3bbC/rpfMENFfYUOBK93LgWKAuw3ILx3K+wc2NL5
mMstNfvwtf4fR+e15Ci2bdEvIgIveBUeeZvKfCGUmZUgYYQV5ut70DdO3NOnu6qrSoK9l5lzTEXB
vWezFXtyN5mEUeHcZGtildIKjyKsjwGKD10TG/vXuo7DWEVVeeRGfQe0G2/IRe2+ID3yHUxcr2wD
oVJQoEO5kB1sqzx0+Y9KHzr+tK+7SP2em7xPgAai7u+RfBZUojXdajO7Avi7SYpMHZLj3IJkJWCo
8IlHovKlGbU7r6tYjHX9n1qGzDgpkPncjPVClFCDakGBshYWhuyUU2gS206pUhz1+uOhXDT+3e37
U3l/timagrWaHTp982ImWnxrdB0q/brQf4oi4ejvbTueFSBjINuSMIFHBSuD/k5YGekZz/KEblpx
Xq+gebtStmLQycSONOOmoWpkVYWqBmjf4U3YdYaqZ8O6iIOKdRKu5Tr/fsDkIA3hXN4blj9rFewo
1TGHa4OogBUakV6J6DwKsHqrXrBzg9gQCjhUh6is4Ixs+u+0Wy5SRCoHERwXd88SQLFW7+kwX+x9
IowwT9f8ZFjK+UHLDa5KUT/S97YWSAvxI5Mf4jfZLrkUMJA88YEy3y7AunNl5T4Qa85cipQqbLtj
K/pDhgd12T9cjt65QcQN9dyBRj8Skz7MszuOeMOlxGIyBisb7YoMnslm1ghnmPA2Md09VGpBaHg2
TADOd2oR7wk/DU8v5Wdvm6AsSbTVcHLiHYbWe6yYrzGdxfnxWa8gqrIBeY7cnw7cWFZMbICYA5EL
+rb683hmX40+Nt0ThlU1m0X4+OWf5jmKWceQljg7n9cHXHnLoHqDrcgu5EWlhwLkTp6q251F9lYw
MwSnEu5Pw845an7zmiWsH2O7TtuExaPsd3m8U3p924/gweDEiW86CqyDI0/0BEsvkRlynB7Mi0VI
dLDOZ/ZKBLxOgkT/r1yuAW1yUNhngibt4kg9vibII95pXr0iBHtpOl+oyfuNaX1QebINp3K0Ur/x
vkiwYWi3AjlPHQWmk5DnRPUehN4B1btGN8pvLeTHQtuzEEsjdTWYLLTA8exonWU3vQDgazPwv1Ms
dC6seMKhSlBeWHveOzHlRPTzjfgEUemVaLJhmsmYjbn9Yl9//jyjz/bh5nEQsenZSIzOxfj0lNGD
zikcLqY13Ggj0afUYwewbMmsHLEpgUxgiBpSALxKwEk3qPzlEsdNwqwLJY0rgvDZfyBOsIfhiB28
Ux3I7gWyBsJAuIQuiUQAaw1FP0Mhv8Yzm/7O866O1gag2HstGLbqt/94rwrQlB1ZJvCkbBVrPD3u
Bchq7Bl2o2y9Z+n0ICMKEaBVrYJdXJmipRwXBBuwPsJISzuAjMo2Wl/UGM37jbQlw6iWds9VfKMJ
yo5j60zoAA22KrxrGIEDvcN+tEyOpKVS7ypUebeFJe6L73MReVhcQMK82U7hmqAKOhKNvOkYZR+b
K0o2JB4jfh/0OcdJuOA8nNiIbOXMw0lDfOItR5HqS9+lUxvBmy+yBZnxsdT3jUcvwXraZ2cDvuL2
vJI2YivfoH34BwsHNOF6mvMEPqatMKeB+TGxWOzb1EAEKWQDAEi8fhMF58Jfa5526B/L7UOxedg1
elx8sy/72AGpg/ixlG/cbjbBVs5zNtZqSkAfCMfDQ4aEh8vCEcaJ/R2dcVnKC0eJPxdM03b8v4ai
hRSNIcSMKx0H3TZ2Gd75I8plGT9Vc1ffWHscQMfk4WlhcWU46J0661ah4vcTnYfAWjKupkQR7mS7
eZxzt2atsiZuHbLrzemrHGwWzZyeZAVrs8zWakgVm1wZNp9daa11oXyghQOb7ih35FFKdKKRILuL
DAuS2OVls36sDXtfwiEOddPrcotuKrPsJ2P6aSStd/5d0BQOrzV0gvZSbOj75s0bJ8tlHrONyzVC
35ctf2c4Enz6/2087z+X2Q6nyi/YXZbMfFTQFXjPD0PpDMPPY40RvLdLicn4zx44C4dIsiqlfPmA
lSg8Vq/vtIl8yr/h7iX8gcTHlbGFZ8I03xtvLRiXGVN+dx5IgsAUr6t85HBoMjvV/yWgCZS3asXK
h6d4CZO28vVLaFbPq1ePTnYl6MoZZ2Az/4cwUWpXpleHcrJm9bYEPL/mE2LNcBk2ZoitUPtTvyNH
cBeVzfjv0PRbrioOXa517mJtYvScQM4wZz6UVB4Hhi5Eet5xDvp60IHlYRG+V/yHP2AxXVdhDzl3
KQaLbfrFEHAzBDwr31AuNz2qjWVDyezTui9FOBj4sDd5vm0yxz0vZ5E2PZyLr+jyCtt+2x0G+KOc
5LxJTlSu1MEmLgbMhIWUSfyNPO5oPmdWO9w7pmb7fjrz3GDYLOA0K2eN+bm+Qj9bsxHOr0nQPEIR
bPQU6huhCtO/keXW3yv9RDF/YFrV7zNI1XhJXdaygl8nwWFQj4V7zmEYdV9f2rI93W44C/QvUjNj
xy5vOHPvMDdEb5CWbAv9qGJCYsNQhNm0E9nT84cMSrYOt5RKDcHubrHrp2URKA36Y8ToaYy4yMXs
jmoXmF/J0rxE1EUxVw+PsNNVW7dw5235R67JzPmKPhqfKTb6cxMe2nbzT3aC5GP2pzHoXNUPJyG/
E3q++2RB5kkzj3HcIFFtFbvYFztFtfBsrZCsIh2wazqrtc4qM/aI2eMIExSLE625T7h+B1tNwSyA
dvGQt8HpFAsPq8NDAma3rO4ouhfmN9YJya3YmYxwuXFq0ytZs5vuPP5jIqm9ZydxYyAStdqHvfCl
NQ/OFGLKy4/DGmHfu1s1R6R/AEHKNT5tCeKK+1iR7fVET1R+v14OXj0CCrCBrhXBJmIYMTeaAulc
2AhITQKci6VbfXmc+qhAXsAyVuz1K0gSlgSClX0c/DvNT0kBUmf4VdIt5Yv0beInkT5itmPOtTsx
nSCWqD80K915YfRAeJmVwcbIy199Qv9lNRe22v1RnuVRNiZTRPGvY/Kb/TbqJ3619AimKUZwweLq
uWSriyyZvDLdqnML2pHoIFxGQqpmwdAGCGr71kVeuWiCMkZufasMG/AjqAkWPETE+mn9D/vOr/qx
6pz5JmiCHv2ssOMncJnTGO2fzYavclpjP0HNwK8847I+lc5C4jjg4CL+A4gulgqk4TTOVuxjTSNv
mS8CRunnsHwMKAqsxHreOFQ2gTpYt9FjLr6S/CmyJb/AvGi1J7MMqX6yHTQK4SMN49SLnuSzffdH
8pCTmb2Lc6TdxaHx+aKV/RylFWcjKlJwrZaxmwzYKph0LNOJQ7Qu0gp/z0gdNeWTDQQddrM38Sc/
5gf9TtRm6PVsGl/8eLbbCD+q7xcvaSet97zoppNgwatJXbbVp7iMKTG0R0BoDIlNDCBsJumUrfNM
PvcqftkYLWR1UMavgUIjcxX+DCYi7uQ+TlQPNYhz/LAFjl4bjCwEpaHbKmlDqGCIRBSnM/qDXW4G
NcT46gmEziaeHVJTM1sm4Hw4c+iald3gyFGbDLQWVrdCGLf41IhXI+NZWNIpPst1hwH4FZjvTR4R
xb1SqOZLJv8kVrwCkSbn8Zk3pyiyoKGtmjOKLKadsfav4bOdnBcZlKgo2xtDd0QHCaNR6oo5MGWA
crx0xKXhcJ/x4DJ9WcfViUbu/dN2/Om38rHosKuwLX7ZkujOPeCMtl2y1MeAzRZFRzaxVKSbVroP
/OfA2/im2Wu45XSYcz/z5CtHeXhqM2/Am2NWxyJiaAoP2yYWTWL9/jjJfCmLuwot1DiWhNcry7H4
SlYywE/kaNNdHVfMkmCpLFVAMJgC56sFmc2fgDKrsub8GmIDCtkbcdcwIHnfgTiaAkuDe7S81wJX
txmg4GMwMF/+zbkxA5Qo0RJR6Xqq9myR39j5/8ptWG6r6AJYHEYpyrZy21LKtCFicq5Zubvl8dYa
z9xiraUbJNXMqSXFseW1q6xnQ737bSp0jP9oxYQ/Mn76ajeVq6YNEkJjW3I6VNMPpenCMzNgJCd1
YPi60PfShiizgg19J5dNjJa12FzIOW0Hp+pWiP26yC1Mp5LJ4eQz+S2GjSEdp0uS0F6T/iHfxgXx
e8euOPR8TMK8x6HDQGbDWCrLiF5kEYB0pIvXucwHGbwF6I30uhUyQhTc5FcNSfAU8cJLPyyY1Xid
oejnUD4ISdg93erUTm9WrTYhSDJdlsSMd8h+mh4DVJg0lzqnuHjiW+KUdLrx34Ts54XmsPhW/pEa
0BDTic8XSYr2Ty8DjdWrPi/sEoHbSrBJUZyy60PD0wgdagpbDSs2rIE5ndxGalb18wwRmQuirAUN
gs3gBwEmXB8O0wtj20ssroV+88b8m6KzaBAnPF05nwfHZFKb12zc3PkLpn/em9IFXUMJnW6pfgiU
A4rL1Ot7UHDd/3uxzi6aC5Mjs3TRh2Xopf8RV/0cAhlHWnHIOJyhjpNaIPPTKj0AhKTpFi9BpAaM
zdH58qfh3z3rQI7CP8oVakqnqgBGIW9kOv7MbEPHZeNzY5A588IijPSqePyJ8C+wHi02aD0YNmeK
G3erKQljbAbcB4iWouajwqtzSL4SB5QGq6HUrok/Ywx3mJXQL95GgB/84T/bDMgDVxh3P1QY1viJ
ua6e5D3Yb++172Z+UzT8E9J5dc8Fl4RSEqpMFkQm7LBMGDAyOjOKG9Xxe9OAVEfKTBSO6UQCgjUc
oVWYa/eW9C4tICOHx0H59+q36GYeP42x4Uu12BNSxcf1roK+vfDeVxRyKCMI7l1RySKUaQlzQUad
7ztxXRj7HBkcJ/syBx5C/EvTkciiLpGVwj9t7Jj4nedxkRHrPqgHp0mAcAEMOo08OzSM8L19Bgro
LtsDYm0+DD7kytiEc52aOeXhzaOuuBVz88pBcsG7VgaNbKFnMRCjgQD8R8J8s0Mf82sO5Gx7c7Kx
VYqhjhYrhoEKMiLbVQj3ik30seCRmE9vobNzm7AKnp4XFR+RxySYwq1HmXBSBlw4nE5HcrDayTtl
CosO2IYYEKA/MzFDfQZ9CRGJdldTK64dQtdbBldklGO44O6aPNbVvHw7XkkOXal0JejV1HCyQ1QR
J4P6nZAnp4WZn4vrNHKHi5b/XIoheG+QXvPE8LOS5eV15qXk0M638/hYB8kJC2an8voAIOg9zZk2
5Kj8I48JERCavX+cQfXutWdgQDcd6+hSOSpJUAEiVm8YP+GDeHnspAfj1qtWQpfdrbn/PlPTMzkx
rEX4kvbMt5S/8cb4A1OT4JgbfXBRprKY7dhr/1Vr8Yc7DRns39CyiL6IwypWeVCEiG/X3g8oxOal
2KaZgAI6NHmKJRWOFN/4d08wc7g0yBNHhc1teyd8KMGWKu4ULjk2EJA5cD+cH5FH8Lgcb0U9UFtf
R0vLNIUkSwd31qiuizeYW7qsgMxWGPd7osGxxFMKQW0OGbSjYMw/m1/ijMg0YGG0o6njV9wW+pKp
EdLcxZ+IEdtPViys+TtrxuYIcAiigNxIgg1LEzTbo37s1iO+W35N/nZ6yQw7MS0T5zZ/YOIRrvWD
TLQy++CT5Uekja1JGz5ZRLWzgIBh929S2KPK3NzSoeDDBKavXdh0t0iJCYVe3CFPbqgiGKTPkFTU
jghtGfeyiRytfjba042FLCBwDAAXUCFv3uZsRDj+OnUHO8aDTuWe061Z05U+eK5ZJkvR57Ei1xIL
GPPKxzc5/DPy7P5q+L6g3EaLAMmHbJOVEZMVL+75iw7hoLAZE1tMbFWxJmv4AydAhk9H6KVi9STY
NU5XnZFmCIQ+DvYbZE1iGz/qjeAOME2kds20Z3uOQaNSizb8BYli/bSV8JjK9pt7H9U3yVO4Rxg9
zEgUUK/zP+IzxxdBnja7AD75TtpH//8dPnrMtfxaBhAqwWmv8xcR3bVyjxC7vdKkk2HWnAdQFKxo
ka8dFmdIBpvuVyNeIOL5kFHGIwfDrjntSqYmnjFtK3EPUVN/7RJcBfYLxMtWH9hkWsUx4bFXvKwl
IcTBc8siY9uvfVQ8wJZ8kRu/+pVNjwWyRwbm4rLYvo1zXF6CnhIaUS7IWi9eLrZMIlF74kniFrkL
QWyzuBjiX5IL+QBsxtM75coDzSMybN8b5toqUtX/dwVfmmHLNmER0xdJO9GO+SYeXpSR5DBiJ+HQ
nElvqNHtBh+eixidOoqMlcl9dA6LJ5lj4U/8qa9KGqSTi4uGWRWTCI6q9BNBkOQ9j6+WgEpc2HiA
ltOl3bD+SLI9JiJlPPck25VHDlJl2PAaxYTbZ3i6HOZn3Z7MJ91lDmChvWSm/nKjFToKslMIvfBK
xeXsZDdBuczcZlnonywqGbWPAWeRhQuxw342z3hmef7pfciIygSriD5Huo1aULJ9Zs/YbowPqgSO
Y1YnixmSStaIUDjPiSxGXi7dNW7qTywv989tw5CQhKelkXGvopp4s7bH6Um4G+VUE4w2ccqCF52A
c2HqzM/Rqtpps3zBpo/fsuxEGviTvzaUxPGN76MP+Gjxn3Gsl0FRuhPZKjAcArbVEcNvFsdJiDie
G6SCtSjOaZ0loQD9iVtETzy1Q6zvU9PgND2Y2Z4sual0OxV9biggcDSWqYA9/bsUsQ3DfKW6SFbM
HeCqCr6yr3ka6hW7AUaCUzCECIb1zmI1pt7oDQQNTN8hDvo9YVDZBxM83s5XsGX10OxfdRhTx//M
wSOF0+2GfEuWyPttLwa7z9bTvfl9gr2lrNSqu1Kta6Vc6j0buf7pqqtYOFfprlzsubD4Fqnw5wXJ
m7w7XLMoFxnc2glaZcogInOoK/l0FOhLPLYsyaYwAnLo9cUBgLkuO3npv5BFs19DRyrkPzwUmga1
ykdUPor2czFv30aDiYxtjgfU40IS8HBz/bNoJpr6yv3N2EnhUosEvCDVwosru24vBvq6hdWKYSk6
OaO7heKKZ3JjRFoZZqtkOVncvdQQKFITmlsMI5jVVfwxKFUpddieEyqV2CTYncmVxGOE2zSgG6lZ
wdCjg1wiWIyNJ3cCJId6Py9Rb+WdE0gBM7hVlM/HOwTEG6MlLOyedgYBTn4QMQs77YGJPq93qIX8
OhyfX/HtDZXvgNwSJ5stEXdmfOFEMdqTjIv5kpkK9Sdh5uGL0trYU8x0FaPcZJ1p7NAs4wPz0OBJ
/Y4mgz/60/iIQPSLJykJRO58TC+SP2cBc/1pfxxzWho8IFsaKCBgcZ85iGWXc7yGcEK41g+9OBY1
48ykgYfVfjGhD+Rd/fFPPOnMi2ehG3IgjlFbZB4qMr4OSx/X9bzyxwPEEy6DZrXiMy/kSV6Z/3T3
ceYuiffMwF/+ibzEbv1C63Vt5zkiqiNN39KsUDg3O2Ss69rSLs2es3m/QNZOV4Np4DYLDcrFaeKa
pCYl7k22nZq1I/Zrlhieydh1fhC4B6tPqoP/v+Ro1RL9FbshhJjP7GhQZgy6S3An1QTC6sUfTWOW
+bwzRB5jg3mtSK40bi0JM0QNYcP5m0GcxD8si7uTD6v2D8AZY2MH7IXocbJwmbwCUuH4EWhBcFAX
V5ncji0t+YPLnAt3HTNZ3o4uWGDiX1J5ibrR5yYGkcX23WPubtwkg2wux0GwRX5s4+g/Exw7NhUX
zcMMqLBHt/FbffLRdsHktYTtMlbJ7LwmhItehBg4zET8vtAAzBpzflPDfNIrIaccysQ4t6i8O7wH
Rx44lBCop9BGIqVugi7yKERA52BcXJYHXoNCnqN1L7HF2YTVO7jgwNjme9NjOuBRS4guXxwVUKBQ
d827M9kmekq70NwxOiDREPxAHKDMpxSlJXowMmaWYDJjW8IMWFKZSBtuGsoeIfNTLt7reOJHvD08
nqT9JGiVa25IfS716Upx9Xb2Q6f4IRZ5R3mNspw2mbRuFtst3U2+yzRcD5b8gcX3+7XTaZiquQXB
jBbQH6qrsO4RNA8bShz+98RemfnpwpL+gQFdkRtW+bR+0BTpMozQpAligck6hUp+w/KWCGQ2qCYj
Zqr/NwKX/MeMPx4/TGyZDc+tXrMTF/NOusBKaJDbs8FdBVBGXI5VxUfI5/BEzwK0Gl8hOpyJ2oD/
JpYyTSgJfZVzh5Ela7l+QabkUcUqjWxNVTFQobCTRCrfBtS339Kg8VHzBjyXfOoMGFDrNXayMlFR
faYiwnrtWvPdsZNU+URpTNNfbGLAeAUGQtFy+5QqgrDHdQMkj0mJvObiLI1VgsyETWTz61CuCigU
vC0kTGEneAJl7Xqr8IqEW34iCL+3V8oYobwU2EDukN2J5RtDWx8hEvBFFyGpcFPfSMrhD0pdirv/
nNOL5mdz3EnTphyYrT4u6PitN2QHsQ3La47cU7I+S7I0FnYmUU9MyyqYzWkLgsOY0pXXckR3loVa
z9UNAwQQGZO9Ot7UjeL2074CXVqBahL/6XZUXOLERhtpYpk8dFEbxD2knRKgX7Y8srYabkQ2ShhJ
dp+DDrAlVHNUb+xfitde4LmNdEphTBkYqQ0ZMMzo1k9YSjfFQ0yQsy2P2cKxCkZVzvM6Yh0HuMW6
5Caz8THP0xJIBKmDuxxd4xPJL7+5WmnC3Lj0ROhdiM2tn8jr8uE0AQEYwqfkLbTVMO4eAUAz0Lhh
U274tNrWZToZvAoA77396PgVXQyNHIin9FfEpdl5LasgAMmviQBNV8BvzEaByt8COUFLPrF2aOXa
1diHVsS9/YnyWu9wwSxENrHXiKwffIh8BW+qQTM6lX/JddyNwBbI1SzpRTGiauQHbSaHfQgmvDw9
8s0P2YmtJx9Ls07TLwqqlFc6OVDpT4xPY6gZIEeKvz3x4MXKgHREVf1i1DfEt7q/Vwo/Zp9MyGJf
3itmEPuva3xzfhAZMKdgF3ppL+bnRncqUwBhC11i+pCcBUItgaCskg0G5WiL34xZik5ux1P94Ko2
bp8N7DkR9A2P1Uw/K7xXruxzXl5F/Cry7E81v0WWMFN0gh0DH4G5d/nP6LzkODitcpYJIB2fvIE9
f1DNStTRrw0iyCZm4NroG3KLoOeW8K/PjgsCrxakknvvaB+jOe00h59uCPiNof9kX08tDk2ksbRX
z5l4QH0AJbhA/inPi1snRoWZN7nfNrB6mCcvyitCwrwCK/1aRXy3TdBCISiGfN2wBePRpf05qeMc
G8ekxJGcFP0+VR1xy7Jkd520rNR/NZcoj5IhXUs5bIaPMj3xeEUnPSFsojPBbb+WE8/7riAWaTFf
a1xfZ3mpQpfCSPw4px1w8qU0WvIP82vuNXBgULC4T/7q+wL09jZHpPBYm38MN4ov6Wr8IEROa7u4
v85VtHyc5deuf4eptDdh9YMc6PZj5/QPO5Ic8TyqmIRC1W1s3onuVqa3l3IcH6uctVUtrMcbgZEk
JtYGZsuvqEJDQOjY8KHjoMrel8GIrQqBlyad+1vBIzvU24VmLN9/ZRqySk37E4VaZne7bh3TaqjQ
foFl3FtHYBzDDBYjJXmFoIL01QhcG917uZGKf0zMp0AgxIACepkeiC2sjy9w+uY1ylYP4s7OYxuU
+h7/wAQxAbB77Ro/C4NhIzNXbJZVMC5mW/LQ2+L7Q5MOAy9cKtF5t+vWMZg3IPa1ca12lxq+xJrG
y1j+GJRlX0V2MpiblA1Zmn577QagP2dopAaStkOX7Hnri5ELo/NGzsGOhe0behsE7Ecd1GjvUiJs
Z6XbghbST6Hep5usWb2yIVAld2BSYWzaJ4883thBvpsOq6bqI2O6tdeeGzErYBwTen3UtENd+LXM
gyj7Te1HrlatUD0jrC6oxXvpr6N3iYlx7aJNW/8+8svIYf+mDnBY6GvOMyYTyXsaq5HlpXot2I9q
riL6jwbsgS/+vF970qEr7mO7h5FiXKrxZFTn6RlE81ZzU+TB47nNYKOEnGF17rXbUd+RrixE+6jx
pK/amYvmdXZkJJORb7Rk0TJ0wvL5/qa2KfgtlHPuBIUagrdBOiAWfLmLKzG4dtnb7wVrramwTHDP
KacEwyiZHRSByaz/7Xx0qe/7OaI5TKAnpUlO4OU/U7fVcqN9FX+pCTLWVa754ofvUQx+SgSmlKUQ
Z+hVpdzROCalTWziA+5uU/NdAfhTf8bmRivG5ZfJ9Gp07dW6137lxTd3WB6OLHuf1VbWjuSuNR5A
TKvc1mRuyrZ0n4x9pc8jqHuq/76in3nSRElJ8PV6wC6JyQmri0dbSMtnHN/MakYy5fbM0AxWGwNl
Jr/go94xAFM2ItVo4t85plmJCCH4qcJJf1MX5ZWyjnj3OJrS1nkrLtZq5XWfhgABl7C4YYSDtmOs
ygiFDIal4i+p/obmm3EQS5GJd34E5U6laaYf8DQs8IiLTZ36CZk+KP2ZQpK6vaiODPPS+Hl4lr8m
STE5yqvh1LmLjnSPxz2JThwwDIyeZPpy88ci/rerzCUcJ/ea2Tgsmff01eAxbb/pWqnRSuEfqrJn
fzTgdfTesNi3tIEPzkh2GJH5hXmf3nuuljDezpM3AavDsgKgRbrEhOIr1CaPjlU5MyoYYgAQp/G9
pwo2tF1MfdKeVe3fwmCy1yIbNum9gWtlh4iRiIK46QFMIicZQvCrYf2a5oWsAtiOfTy4r277INmx
YoaAxZIQGGMLhahYrJtmn1ceWX2sPik1ZBdXrrYVe7RXNUjPl8/CIDPWckmnxhrtV2lpMANAzSPR
zYCFdKtXdsah3JbsoVOo3eSUUZKyh0OW4ynOG4Wy8Vl2u+wLKSZCpFbYRiuVvc9zlROr+2AHixDl
sVICWd4BZ+lrq7ytnrR9JFcjZ1g/nocFvdkc9LMa2XU33/RUVcyU2VFea/VDT9yHfKYXl5uVaSMm
rgKEu127fyOcFDjiv/rmuxjCN0E0yaq25yVQdWC69nJRKJPToKbkWkK0A9nmND6YDNE3ItIhiI5E
141EeirWsBKWA1DT0dOwbOHPMLptnR/1/kfutuhqxw1i6wH6KUcr5RVyAXdh/9IGcyzPZrEkFOAA
IrFoWN0yXAwU8OOQmjktfnIg1rMDp5ol1WoU6Ihxn24vOZnH3E9EM2/LJXYSSEVWV6JzJ9NtE7HB
HL2pJXNzjh2d16TMiB4ee9zW7Y1PspHRx20ZiZFRxGSHr6f6VhUKXU/BXUXt70kKBEQ/eVxq900o
H3bAWKAu/jVtbgINyLVJjipyWpijywQpjJV/8/CInhQ7TcT2DtIb9ykECr4Hj61xg4lx4lvYvgn2
ABSGGNhqU9fY8h7glMCnvopZzdmxyzf+DAky7YZvuMqFsHstNxoZneeqgsfPb214+/oRvrQirQke
VBHbrBYByu+cP6bGygynisZvLf1Jit0qbb4VgyH/0YRgIh6EHNELD9FznSlEz+7lkM8JkInfo6+C
2Q9P7RC9/iVnSuFm1hUXwIjK1NWeX0PTs9yzGZiRz8LuRXufBR6D8gBS0UrTUNfc7o6cRD4wTBN9
EusILGOh80HGj5jZyqn7iyKnpJzgNWD8xQxxQs4S+YPhvWtf3zRsPyUPlvKYOzE2M32oHDxAHrZF
otH4We8j9mS82mh4SJQiRQF9fIEE9qMLiWITpyBv3Ed/H58fSJYS9fok8/ZPMHekq1T4dfvXbLMR
6aY27bjNREZs0262HLtvhGJteFXwuw0sasuNIF/7Zv1Fzs6mOXIW9DlVNTR1LLBTMJbXOS6wJ16r
v7/dhNw92o66OqAHjPymgK/L9JD1CiL5xJr4dVSNQ9MaKUTBjY0u8VTb5+KC+J/N14tXaG9sTBBm
5XRKqQYc4GtfwnNNlIr+ZFu66rLgq+rvKmGaMprShLcfX/crbPLV00SSsuEZ7MutLH3q1Jt81HQf
rPnMLS9AzXHuTvY04w7n7BFIaiOJINO2uZu3t7KG/0ieGuVuAqIfct6g/zOnPWR4SPKFJ/y+6bU/
ym60tJP2YkLkgGQ0WMQzTX5cbm+X1/pZkfeDmt4WsVjQKqKCfyCcU/F/MvbzhFN6j696b982CdEK
ZLbtRO8JMZdp5R5SFZ/467UCAl5ZRkhqxEhQHqmF9Xu1+PQXTIwl9/VCmBEDk9+U+JF5F3mpn6/P
l09n3awectiH/ciLuWrh46QhZ7w/42XmM2v6NAMIIzGAaPzHgCSK2D+oj0PO2LbDLMS77Gg84j8k
1eo8gHRe6vczc5nvexhJutFWj8IaVgpkOGnOUcsDtGPcBuSuqFv12Iz0BSsDM48zxi4hHZBNeHzB
jhK0N7RQOulMgCeRthcrxlJn3BA/z8q5bkID/u89jWL7LW9Rh/Vhpd5khvk/rzebahPnyc1wlGR/
Hc1VihpKL0+SRG7iR6V+cdZM73Op+63gme1mIiT3aS4CtV/3WEqCCopY5C5Yqz/zI18VPk7AtIsz
IVhEDEJniZiYKEeScnsIBcXVxPae/44oPvOGeT+F50R4kHrrmD1JIkoffvmsDzW7lD+E6F+DXw5D
RiZ4sA7GhIqVIaSryo66fa+VljkD1zPTLJPCwiZaGSEYjzOPZEdGF7Ilp0b+nPsT1V1vfLx6u6pJ
nWB7T3PHIjP/HToK5g8z+qq4kyTdLwK05hDgOYXlM/8pb8/oiO8yUz60BJjqVqtAbTW7ceJ6t2mh
R0HD1XNiME0ILVqcxQGB8UqGef62pl3KQJSF3X7YV8RjMq5h84JjeXSkaiZBSuVB6AL5ieFq1+Z4
yk1fnBsPS8doxBOaho9tNLKsu0r6Oj7G9VZ7/38cJBwiw04VybAEvI30dN35pr4mk0mmFLTYAEj7
dKZT2bBk4t0rJmmcPNb8Q4SEgEoS3XjmxXd00CgWeVNSXC0+yoVEoNFeClyB0Fldw5LHYBYSWsJ6
oXSkFq3qNjQR3md/wPQJ9kuRafZoUkzFk4V9UhExS0NaUdZ03qt2M1pWnmibmwYpbUIQRGeljCYn
vz6PZCOlfs9N7TbCmvOrfX6l6DsjZudQwNCvZuTF8N0/LiW1BGbXZE2lMAlusp/vIOjyg8OFq9nj
CCvmbD3HbbcyyMUp1uQfAQlDMSGsnz2vutKdiejAc9oAh1D35knPfTilSDClZkeAp1TvwItFeSAt
AOUvZQIKgoWyfI3O8A54KQjxGj6hard2xYCQu5UPsCl/SsgS2k+jk7rkv2bMY6jS18osFhhBRWtV
JUSU0gK2ccqGTM8ISkhvBcWamd9fJYnLlvD8U/38u9LYPzqLm0IydbZ8/L2xNCwYZOGKIof+U/tj
p0mD91191EB4v/Qv6ufVs9slAyuNa2tupp/B5G4LajDEJW5z3X8q2+rxUWNkU2DeYaNqRcKiOQIl
3D/vcxdOySXSwsZnX5xczOgYlww/3ab/7Xg5JxMhRu32AgoQwB0xd3H6TcAd5maGUiMj5ankYMKr
q6q++dvFn4CeBvmWpbaIcr45drqd/1W6o28FNnp1AMWMsCncl5JCZY0gL8T0iXaat41/17L4ebzv
Gs0JqaNUJ+Lb7ZmhHTRGbxRGjzsyyRZHHBpPohe62MkZUo1s7YozAXUSHtmHpU/k6alLfGU5ccTw
p889Q383fWxaIxBFD1Ljq1gNrba8CRFWMnMIyPXsmRLOs9qPNywayOqGZ5YH7T+Ozms7cW2Jol+k
MZTDK1EgcjDgFw1j08o56+vP1Hnqc/u2MQhp711Va82FAl36JYu+qt+ueWjFw5B+Et2cJUyxKMxU
SC1gGz1qJ8dnBTdtUARtZdfWdowRIcbXQrm1U7AEc6wMi9JxCDd9sxXMdT84pMoWLmgDlEgT1ldh
m9ZmXWvMK5IrPMLopvNj9umDO8+u5e+gOCB3/DPqJ1HOZuKo3AUKhcmaZXiIt5a171k480k9Xr3d
xDaGg1RsJvs/cmtuIfZ4kf2YRB2iIIjziPK1BwDKeivd0yrPYc+DziKR/xnkyua/vsBsVGD9O0yb
5ZPnptbfxJcIVMbhKbfscUcCE1ehIQ1Fe0d0PwfpbDCj1PmjfQjSbPjniow992VwIvZxKNEJJ7aX
LbzLIKGFJnYg1unkSySCLH0EMb32r1KeOnSFhLxs84bKXLAejNrhBiXEah+E8a1QBC9giuU6PYBz
o56kfKmEt/ZtuIR5/bUCx/112NjtTcMgLk3iQZMRy8vrf7KeGfAuNsCiF+28b9acU8ZDjuSEwt8E
N2wwnIe/WRMbzfPjTsOm7GhNadb6ir22HYFO0300nXGAapXaaJezE6cImb6YAumIr5FDmUw8b78c
GWhmtMUsidDNeX/KjAWUb7leeYCgELaN3ncR2BLz9oidn3RV46PsSsIhMFjCc2rg0MGFFsLc5sZQ
fve+ea85fiowbDUswSVMruKLaEbQ4nLUHdDKLX0MQr51UeN/Lo1s0qOIch/0eiWpLVlNb1On68U8
ymWiMGfJQom9DQp9MV4tot4ttBMCPb3pPRcJRTEHntChly3gA2WXfjBRzTn8HFFpCND5oIwaRLpV
VK328GaepuL7Y7EY3urZj3Yyyl03vI47nwSEQwxORLkL6tGnIMTDtPLY8dNir9JPF8VtE/HH+Mak
WnLKJ3m+hVUJd9jJscfhna8ukbLOo2MFesG4t1AJ17FpK9aP0jPSxgGLNi1YMxaIKtr4cyHbNkgf
WxkqMejcdD0ssyFfVAWtSQ+1SM2hWrnFWLpMOhdN9seGlPEWBDo6ekRz54Ij1aRnmJaLEE6A/DdV
wb8jRlhyrqcbClqLvAuyrw4bUgzYeoT/kRbrodsZHWteMot85N/DomraDWknRAb2x0Bj+ReeCa4r
PWAHmBECxqirOtaI31LpLpCF19iG+0u3l3OkseIvyDnvBdGRTNjHKXxCH3irGTmBqQB/6Q9NyAiy
++2JWkxQ3kYjPC0doJyGq04RDwSiHriROTe3dlJxcQXwu3F57HP90PLvLIAgcaoT5mSgNA9F8iDo
O8gJCA+Xz9AaS70k92lQ7mqdAEenEMni1ZgZDxPllNrSRpJK5lk04/3xLjXyIxXxg0JSGY2dyWLF
RITGQ7HUXUdrX6ay6QUo8nJxCf36EZffWR58h9lu2tN7Si5/QsGbyFtxlFmCQVYeoXxdVmKN/Rv4
Jl3T/S0lBKmtkt1cFfi5yInNQ0eBkNiCGK+h6I8j9dxTZCfEmuupclHdEPWgWiOjN6WX0EQXLfgd
Absk1ivIxkXDv0vQTORm/2jwS/OYK6x6DRYmAz5M1JzkKFsU6lE2/DPp4NJ09hhQKpivvnEJ4jGP
bYXzidFoblh8jg+xJstqqLfesBu6Pz9mnRTNW2CW/wT0o1ZYP4K4P4gY7QAgRP3oiK6LZUO/20Kt
Or7V0w/PcX1+pNQ8Z+I7lmNCHDG1JMIuI7XYgpQyDMWn4V3T/uhUZN3uEmOxGGuMUZB2kj7qKswG
kuxkUmU3prgrxuTmXWNZPZLh2dNo0rdZoC1S19xIGLi4d7Gq8H2RsoAiiJOKILeMwN1t1P/hsUWS
LguA78PqFKXJaboyulpcRNJURRaPpv3n+jSpxsjPeQcspawYwy9pI5+0pfnteksFJ4hZPPw4ubrh
TY2Yf1OkUrgPabksPFZzYqME5ZpMMK+BUTEZ7u4/qFy5gMuYhoGIoo/LH9dHrYKZU2Y/iSvPS3Op
SdkFH7uIwq2JLYxRoDV4+UIpMWSzhpcM2CWa4Gqx88Ijx1pD0DY2XlKjjRdaTrgFU9neVU6GT439
GDR0dpS8HvA2HOg0GCnaSK3zbNADSsbuSeApb6ZRfrKakSrvd6T6NGit5VG7lTvE2v1fTTJg0P81
7wExNR+nwn2ogdv/qzSDXgURnykZLbxdFqpcmGJiweNQviv2SAWqgrxXRdq1IsmyODCA4YgDEyWv
BAg51xHe9py7hukT0iisnIh+t4dXX6Q/4l0Hi5AfUpoAlvO5x86du5ecf6+72Mjo8KUeclAIJpL0
lUbLtD/H+Y+ltzvAUdyBM15ARPz2lPn5UubY0P6biLhUyMUAGcc8VwE+I+b1wKA9WgJPToWD2fz/
stG4GHj+YU/SjHgN3Alwd9Psh78TMGy43HIFFAJeIRSHpey/puDcks/vFkwTwfRqDfQGa8X/4+dI
KrGM8AJTyi/xl0hIx+YYyti3j0UId1B8mybTbA9WGoxa/dv/Frn/Wj6elF74BD5MD0u5iu0/vTlM
33THmDQN6R5W3wbaWMLNPAI1FPWgWSIRI9ry3PMc1yLscgGJbzNpIs96npyG9h+8XN/DoSYOhJQg
TGLiX1D6yilOlooUGtykfOcRA6PplhDUQ9+Z6xyxqBcvhUUtr+KQg4Fii/iFpk8beteM5ryA0BfN
snnmTlZ5kTJCzIM3hRRrcp4WNV8517eFmKLCdFEtVvjppi+zfl71X14FcGxxd5V7Mf5Gw6+s/MQZ
8KyFR+u5FvzFRDLhaqcgVsPy7g1/cUTDa8o5rvm4lbzULJQBodPzRrkza517or81CFbD5K2PzarM
d+Un/2RNirL4hgUkh0tiUveMPb1xbzt64ZZOKtAD3p8rpZxvSDXkM/NRkVRF+SKVKbkEefpluYU7
aXgzFItJ6ZG1oxrd8KjnWcRPf1RkLgr/CZKb+4dbJu2m/jGM9lX+0TVMl9Sx/BaBddYK1/zskMKH
MYNFyVUqac1gaPSIQaUd6W11wH1hfzF5+NwJfxENaynMFyOrQR/9NlSgQKy0DuLVB2t+JtMV7mcG
gu2qwt0LS1vpROq0eZy8PYPJfY5eDk8KZpxYKOD/irab5Wtz+MXbX0ZfkScgVM1OU/vf4CvI/U+N
rk/LLjBCKm5gEDhfIhxDkVZ1HwNR0HiA72A4Iuqg3idKmttGygmVG/sdJJpploiX3OiYaD34rZ0T
/E+mHtSNEn65fOqGjxUZZDLEc5M7EdyNhAMbWjehzBFlIyMHR+KqlP2tjE4aTd/3Vw5ES8RLiZij
JcZ71nZ2Kj4zBgCUAik/pUTa0i3YbRiYuVCQfdJjr2L3qfWTllfLrILaxNOoYl/7BqXSEagZR44j
8bpVSQemW7ZsK941/9bN87RGWA2ZIY3Komct7Ij01sgRiKjwvU3obyuECGaw4k52IWAo9O64eQG5
qV1HNB3zyqYEM8+kBEBVG2HKIp2t1x5RqjtczzR5Gz2gPO2hc6Voxhv8nghf5RcocagPSbaRgJjT
bI9M+mG8XD+Tw+I89kxltQXQcTEj8XFNgDACpDD8c4df3X15vJfKh/HM8OEUf0ZQhVels6FyTMse
nVCyl5AVaR2QNpkm+AZKRBp427j6LrhTfJ7znI+W7EuSw4Afli2LKubnlvFSiM+dmUdHV9Za5qF6
0muHumJOfndfrAtshHx7anWtwXAJyl7yPwbsuxjhgEdcafqsu73SvWB41USsNjWzM/6UuWriZAlK
MyDNd7UZbWy+2y+6TBPIdwRckuN26fSV3pMqXo130/DXFT+hmKQXT/Sjof9IXBXqdsX/DCQptye/
vE81nWMwWwU9xAHKx6WG7jHdkwUmBiuNW1NAFx7W+KvnRhCh61zq6ELLu/hQfGsjaQcNQA0XIyx+
pGGbSui8l2RZAdfNnC9eqWdwaNGKwITNduecK5ryJbjSiUEWYY8559wqFZiKjHaCyzcbhXQYayxL
qGrSAEd/2awrlChhgSUakgAp8HBzgnSmVN8QhrMBegvk/LtaogNWfyJ8CT0hgA1lYoHune8P3vR8
UOqtEJQEvKAI6j8u7yXUHwWCI5M2AvpFT9/A+hrOQfYM1HvgvsreFrILy7sJ10ReVTo+uGBlmuXC
QCUhcDeIBR08h/42DxV8LIOXH4LXyHpcV98KK5A4ZbRH/aeDFpGnNAM6j8ISceT0XTH+k+mzDovM
mPpDyIsRmv+N0rNOx2uJczmjM67ywQOslR0C02FH0Hu6r0h/h1dApnUWqEs3s7sScVIqzdrEmMvo
zTJiNEZWY4COPKf78uPB4bGQdABrL30bLE90EAvcxsQiU6VQTVRoKQnJQ4I7Ytrm2nfCDRPW4O3M
jHgDF0QrNwemg4zbZrIySW8CKueJzrYafCKCTuQeSbWPJyhcuZTuPGhIV0XhVfpbKNRSc0w0VF9A
l4YvkQvZE6eUcrk4p61FHii4Kh0YKwuFAkO1OaP77j1Rc7lOMaNciSNU1ox3kWyDHIBENHGa6TB5
CumLYFA6nj4k5ywXCKDLD9gezE18SWkiHVHA98hhw3ZYlDJcFpqsUkIhakOkMMo1SMd5zLIgXVSM
ODrpOyWYGoaNWv3dftiJQRfqKBRZNvsXtquWnbCjYZjAKApEYx+hyyyjleV5COo5TaH5o0MThwDG
Hf0tGMzxV9zvlac4MsaIILVmHdPkOlJPBvsuqP7qAbUQObnodEzRGIGOGklx9VEuyqXHeL/O+2PL
yMTTEOlKzMQKrE4HhacSXE1kAeDGkZIhBxGKES3FcHbdkbz2lhkCQ2+zReVPObltcJYZiUrrPN/2
KTYoBCb5QFMNtkDNFNFOriZ/GlyfXH90oAlpjCgD80nu8CChb8UzmkDnZsvT0Qf0avUrWGBZSglf
CpRTOhUo4Pm2gvpRWrske8IT10sdxWPojHwFdEKWUWIsjPJuclt3xrApRXHliZmNI06Lv4RhC2tJ
J7Jx8iCm8VeFtyUU3G1AUpTGm2r9TUAYZH8PiDnJ+a5Z1pKVMdxCRuf4YtRob9KJrBU4WlwUhY8p
wJ2Y2NG6BYMFjvOkGHUnNkkwQaOL3OacZwV7jbb49K0GjB0Vwsd4baHXbYVKCcEnnrhRW1hltRR8
Juz5BTdY0PARNGIxzFlf7BCx40kcP+FyjCFBcmgkrfmL6hTVdDhT64dbUAGQkR7h4uwZ3OTyMxJ3
/T00upkbHU2uNzZJJP8T3bQHBi1uwqUAhUZhSxn9f0H0YgOCGf8n5Jcy/DRj53D7c9UGoH8mQePf
Mj56hpEV/WM0M1b8JZHAh9Jh8NB+p2cD+h3XQ7sKNLW6U8jwoBa7RZXcIBxxLXg1jx+V1Ts+UgHW
aAmgURRuLgtsux+Em9IgE4pPFjAksne7Q2FuuQ7I8lv56ZsnoOV8E4G/C0ZG9wIHOBrdYfKbcWMo
/VL0cCeXP1gg5OjV+eiPcQmbjNFQz6YJslN4Avr4LxO/+pQ+X7mNlWfcfsvWtwdjxjwN+dPrR8wh
J53Xx0ycgSsAEeT7DyO4FigI4wHVSkLDlrkSoTWgQBrMx5p26+pzON4T8Rr6t8RCAe19hdnD0+0K
s2L9Z+ZPY7ILE2gVMYOVBDoH4oecDx1edv3XiB8N6a0rvFX1LdJxov9Rl+vO+Li5SRV114Kn1HHi
fRTmn6l9mcWxo7FdVn919Se2T9n4C+BJjve8u6jw7dsdPWcka7JsLEToXGmG9GO4e+alqM85w3B5
ARAb0UqO56U6UwLOCoGMxSNOvWJKQrz1w72iKhy/qvCSCznn9J+k2iPKVOpfNIiFCwXsZHT0YG6S
d5ONi9x1s9jEh9y/M9IwZI0psfrWq/UdhbeB9qggS83Cn1DgammIhIDdy/qSXzp/LWX/ksw/etqX
ZZizU07jvW4QH3m4xpacLpeyjCljlsH97WjV5UfB38sRGoniZuWnSXDVTw6yks+c+mtGn8iZ5Ohe
IISE29TdOay7yNksia9iF04+eixadGpqbaV3ZHq/ArrUdbipkT4OMpCRkpMWOyjb+HDNyVcc3HtR
2z6zwnJfFdlWdUEi6SLRESwOpo1QlUEGYiuJ3vABy+IjBqtSX2p5qyof/nfrkXKDGrDhSNH+q2FP
lB25mfVWI4ipqzGHZn8JBpdxW3WPLvwO6bBL1TvP/0o9Wrm+uG5yjcS0C69VkMo5PlrD6Txsiw+D
TruIgx8tEoIrpOiYBt1jCTyR/qJEbzDiVojoDuZooUJsAUp1UZnVZdJSx0+S51+x9BqnAQuy3kRi
IQqvKIeT8NvbgP7rijm9Yk9YldWOWsNPmLaXMDvBxrvbXLohKKbJNavrS+a53Nv/ZPJoRi7SudSe
mWErIqoVliLpjGUMcm/8T9QAF2mOLH9lPJZlgrh+2dOklbfI+DBzhqwTSE0TwgpDeU0NMRh20NKg
dZBaD7APTfOngUOp0DUVS+w7JtDxu2JhemG2Wyj/UIlyrpvjpij4ASaHfElINs1yY2g0nLwpI+NB
kRiXv9L47buHuFPYBamy8hP+fC9gNK6yV5HhqM92rz6Q2U4h3IEfCXl/SfU0mS+anohVkSNDv6qM
d1N2ZM7eQz86jiTj+tE2hCYjBAhMM+aLOytzMstueLR415SjPLTX0l3KpudYwyagE2XcsjmwkLSn
w0ykmIwAWSH6/UeibBEJHWSInvcka81JhqXd6agxKlPj14TB2iL6PLYXhJB4JFDX1+mCeB+0PSw/
Lqgrd7Z1fVKASLjglviyGvo4S/0pP8d/qOvEZwg6ZVhidIWuiQeSkBQoOiKeiNmAIg6HubiQ0L9x
dE2vhrBsq5UPa/xrnvziNCq1BTzHyH1Fq+bN8c1gGNauaEhQyxfFEhd73c9BDq7yubeY087RtbUQ
fTX1Q9NPHY2Gbj/EN47wnHKpMgdq/jG/qxQbEt2xcWHRuFNBcxQ4+/L+HEFagyA9MfzkqGHUQV1L
38SuMrsOSR3lNNsuNcE2LAINhJ5gFbxKcwVpMuc3aqJijXwF2RINmiE6C7S0s41ATyf2/xYhemR2
p8hF53xP25cB0Bz5k/+CiqFRjFcq3vTMrt49PiFR2/PuDGxIsJ23U/OKwoto+oGmDE0Xj7ZqQP9P
5kaLsKM0glPR9+/zu+T/dRxSCe5Rw6NIX8GOCySPIfq5m5tuSuonTpnUU2bX78gfnoXszoDKNU6U
wxZAoQKpjTNv3Z1DJNoZuJLQQfIRdi+ZtlH3MLvPwDQIBzJ4RozmFNoG/qsJ6ofq+KfJNlxtjN+A
0qBz7BVqMb2SFmP1gy2vYGbmK1RG8UYL9hbUnpHtHUh/uearbDzSalY0KucScSiZOJPUV4/WqDwP
/lsr2Eyi3UErV8UNsKTBkbkUmwk0wa/I4CN5t8SAQ5uuMKVIGIOUlcwhLXNXkkXxjP9kDLZu+sQC
j9Wym7AMJoNmrsdws4IPDVpmD7BqAKC5O9jjaLdDySamcQqSlN8+sjjqHpvptOb++vVi/FMRTDZ9
uspQU2Db5JTEPIA5QmNiqBA2nOWaCqviFdFin84rY6VcIZMjHmBFwyy38shMXYe3Yauuw2rp1MF3
J288pI7NipvOZfpHLU7SH85KIqLpLGjh2rpRLljBsAJ5Txe920ydRDSYYbQsaUip+Df0yxieTDp4
KVZb0QUZy+2c9+KqQn/zcMdL1p6mU3xMv84/p1MZElsDWZCHwtsJ3Lr6iD01Ai8SLPSEHlN/a82l
iOyxjUn9C1dGhBriyKgOEuywJfOHY/I02uHY2/dzdSJRcOwlvAG4zqQb3Qr9Jo8PCcdkk5D76Whc
aQ1R9gszTxHa7FUguDDAxZIzvjbxFpsSU/pc0nTeACgLKiqBlTmnohwduTq7CEeYEgF0dfVNiNmi
II2xv8ssxeBTYot1GK0/ISigxSkI/1moImkV0TBECdTQgXljRUd6XgtLsTy3qPPYGIwn7ErWdGaM
ATKRgmxZbPvryD3GyqsbiPDDrMxGSmY4gg2us09MrntSUo5z5WxmGavqjq31EcB6E0CxLMZor1Yv
t2dVBNRrrnSolYyD8QlkuGd2wOcqbgjYwvOIo0iGARH/JtL82HHr+c7/QixwqQNmIeeGll5oq/WW
U4T/U6i/SbMvzK8KYdEDHqC7EqnMnzzMqU3zuIU23iq2Gx2oDkM9oFBCtXQo35r/qvYbrg4CQ6jN
KR3XGUjEKJ9b3cmkC3/InVG2dZRk/ZoPiAuoaW35D8IKywScZBRxSwyTjI+0xYa2t0eRwvoyhzEM
X/5VlFdhK+KBdrjMtKIIRrqK+g32ScpUlqOD9kMax5pJM2sC+r9132yoT6V7eSjTNUcgjsC4I2ns
7yb7i0ikfWjHwQOK8gC/wsQwhy+P5Dbv2jAMCjbSBkExdfadPrekbjsMgtkRbClL0hYBvd9eJPql
4gKOkWmtYQyo9FvlVWedXY1EHpo/gs1IX4VjQsReYxxHDz7K4LhTku6CbcjzTr0+3UwotxVI5ZPo
BpVSM9sdPP3XN+fNr07H/mi2UwhNOKmLwYqg2NfGDUdK0nsor1DTnfiX2wo6II8RvkYsQDbLL3hb
/cIYj1WEdRwcqeb/sWf432x0RI3Ao823dJjDYQv8mNZo723QRbLB8yDTQr5m+gYeHjzdvp5QzOIN
hruO7GWLdpA7aaUbZ047GKK1GIm/g6vbpBcwYCK8MdBZ+8IFFREaUVReVbxPlYcq0Y1ZVOoxxpwe
n3t6gnqPnoBNgCZ6syDBIMtt64S+LSSs06bVSKUd0b2p628PpInwNeSb7tbtchKvrgP2LeY6ruNj
XlvIEoTMJU3ZUYUtOzPfTIoWSQhwlowvGGh0dU8yYBoQL/S2GSBQuearSjuix9bWfX5pcRJAUAfL
eOLDDWgZ1/TSkyPlIwfRgTH4tiaUblF+0eEq58GXTDdpT16BsMFeyebNIk11RDxfOEmy07P0k8pn
aZ6d0q3EtDyZM5jDITiXjukz7bh25DLxXgABHGAHMgP6gdqJvgIMfaHdFQQLDoplBEP6CIV2BuaW
+Qu9D12+YIOQkNmhl6fuKtFpMy7fQlGl6xMaPO8ORygALZxioC3yxVgnY4M6Tvpr8cfjIShWAcGW
wXqAtBAeDcFGauMW6/ZD76rMGSl9+4RjoW0ZKZOv6KgOtF+m45Fd1Ydxr7drjw25XijywRTxGhGi
vEzic+eEvv3XWXQVuVOp25tDkm9NbV1hkop6QHuz6FjQG6m6U8E6XrOk0QeOyOOBtopOVBF6MlmP
JHfE3TEGhiiAeUROw9KemkuvdhpmBcd2H7jn7m+Atv6TM/Fb7dp/6GRYXLGVx3b5fRY2vCFLOAvg
Olpym6dMPmY2DdzthTZXHctlzIdOnNM31OWOCAZCvVDEwRWfN+92P+LoJWlH20h/8MBROcEm7BY6
evg11HIY4AgsViiN0rVCs4G4yK3JqMBCMIiVht7jQl8quJmoLm3GM+6So+h0anXOjS28xj1RCRUR
sD4ErZEA96nHP5Gf6nELZ4IjXuxkuwoTFtjTaAFb98aQfIW8iTHOvH9FPxrbe76ZBIWc/fbwtsms
0b/LTYUGci1eKqdXMXH0yfIH95kSMXurHAez58r4SwlDwkSLHsOClLZWyYweyQkwTjDJx9a2tAdu
8iluCh3FHtUdcqhsCdlA27QY59sli0pZcAxEIcOzBX1A/mUCPBt4oOf+j/mMSdqY0glIdGGmAxaF
swFke9Jmkcws7nqIlr5wZIhkDaFNdE7MgUvGfFlZewvY7uWZS8y/Ya/tIaZHW5j4k48GO/qpe0+I
UaisvEgE4N/+06ZeInQC6q475paeOyZdkn635D31/9pk4c0BwnjAxlUIJLSPImfqLYzkn5PouxhW
TITBKrR3iakOPGO015xHaQNbEgx8HvCxABE3s8EbogmIQu7Jbe1fp3Y4KCNIQ2lHH86nD04ulvqs
sToam4o2PBYmnCHxmYxCmON0gUQ6CNY/CHhWZGsIZieQKfd6c+gAYVTD22j29zF+Txc2CF80aqO1
9YrvSFfZ8cLTUFzJAdZOZD6ImGpYlou7RSqnEYCfX+HcmeAucriT9MmMaH2CVX9soDCsELE00o+s
wo58kUTLViHOqTBElx71XNS3Nfme/jful0K+QJBnw/NxB+/UnSba0XTMsQ4SU7+5it+d8fasgz4n
rlA/HjoLJKix4eCrAUm6mBhuYOWskHTSs7Je+Z6q8Y1oYlAw5/gnBIvQbtxlXG/Q5qCYgkOqBxut
3CrStfd/u3xJAkElcjJa+d8oZuRkX585+phOGWKnfzB3bVyiAjDAQijR/tX5ZxhWAPOyAGW7XbuL
gohtxxrvAbkEU5TafXgHREQlPAv4TctzyfOzbxeZLbSIaEluCJeFgT4AAtFJfkLUZfjBWopjlRvf
OJFXwPxQJNecfSXfUQagMhH0BSsn0heGeQgD//VPIh3Yxw5wTa5YXWflBoGPRO+BasTORKJJHU3+
izI8VywYcXIZBvqrCyKYKRNRpWfR2WtOCRhBzqGD4PDlMABJ2Q7dfMv+RppVrVxZTKPkWQ9rxdsS
PsUobjSbJ9PohiBM2vMVMHfKHWBaEli2qmSbpcfKBGnogXitcU1NCoOeI7kAvIgko2kUWLM/MOdL
o9/M+PawbwXJmYqyYMbEgqSGL58LSnowyzjeKXJRyKvwVsFVfUjjlntzE7GksmBSk4lPSXwGAUN3
eDYG9kSicsoRjIT2iH2bYzw1Jvp1KWAwjiLCbfHSgrF9eMpxKjb5jioeBXXjXaf5cIlQlmymklKT
i5SHX1LohN7H5RVowDWYMDh2ilj9tPK7RcgDmm0qRtBBYfjymfXFZLiQ5hATz1peY8aDPgE//R9x
QcKiZBSq2oEAGR/HDzUaioYOZqS6qYnFIO1A2EgqP8TqRTyxp/5I+OUS4zthPtCBZ6DyV8tHT2iV
TIkUSDoehZkgHsEzU8kheGfYHTWHbMq/wTgdHhr5zrpFPgUBYZsCLXvjTGP+rP0M0r3gvxJCU2tq
ZEiXKNUXbfhbsiv27IXChpmz5Pa2aN2UnK40daB2kOpvnlxOSxH5TH3wGeC+Tr35Bv2ItZTRpf1m
9dq8wsbRL9VVe0GI3pp2cGMuidiSaF3cakuJShSAPAOEefqLel6htaStyl/uNGXJN0vzpQXCwEGJ
0cVahhrWAAwBma+j+uAO4fDjUwD9EATkY6zmWA3n9Yf7XN3ROOb7hRmFR6E7C7Z1zYi1RtcxH37G
J84PH+smQwTSpOqVceRc9NWfrvjjuX03/TPyj+IWHjgmPjZD9eASdJSv3CVSQ90lYgDRwKayNfcy
KYBY1Oi8h6eU6btKC4E+U8Vpa9nwQL/Aim2KP3bP9pDU00Ok+F8jHZV2yXi+1RHxoWPeToWrY6WX
3txhQGUyznM57UsChD7r1XqURpxQ5+awkKaQeCzC4f9yHm7chihjhoIsJhdEqd/8fs7CprG1TsPa
PUN875bdxTpq9UuwfdMer9IJYR6BDzi1wu3d+mpxi29DfBMOi5Kal1yRg++Q0uAurfUhe3HLa8aa
+Twzw3zaLyGpbvSbqi7ypQ4foNvEk+6tDNao7+GMrL/Cu4JkUCQAsYhWuKqPrNqI2c2HcauOoUBK
p4Ek5n9nHUwszg9sXvqSrA0isg/eQ1VJI7dRfrXf1MGQ54RstvAyGxlVVV2ZzszBAd7BYHVXcgHb
pVEdi3effxcEbis23QKD+JZ+3cqODlZU/bEoILlp8a2u8Y5kDw7lBxfyPGvoXPwH2Z1pgsXKcuMz
MkdZpBvD8YEZLasvbaZcp1VrCmGgr1c8LA5VtNwm+RDxMN34y1QQHVJ1JJOEwYy0lLgh3Hzpa4t+
fBY5OPdZUyB6X7C2QfOe4z86NRsKHUS2y4y55wK6UZqhKZxTRuL2pYan0c7PeKRTrue5HT/MU3TI
LhLtogv2Z1v56E8Oyxf54N9hXS/9e7yDNHnHgGWc6GRBiGyhHUB7ltbj+pRPQXELGLq/I3ZfHGuP
INhCp++MdfyFT2FPwyd55BSm4HTbn/pC5cxWsdasXRo9GG1Y29Dh5JQay3YRXJiMhvkssHlLxq2h
g3VCl5tuxkWyxbuQb9V0TrP0hPcON3r8/KJ9WD5lcFCziJvAO8rJxmfNQ9bhcdzOOpyaswG6Jesc
XS3g53YFvPKYIb/OOCc4hC4Bqh84/62rGxhhZrrG1p6OXUo/J/nBvSrjTH0J1ENz4w70CdF1uOj3
E18X9g/EFsYRcu/QHHWX4jfP/VjZnfxKN+5HoV/RboRgTY8OwtLc5RmcE1LqEz2HwEI7KTev5jgS
TZ5v8TuDI9qswK/th48GBXFJv4/86NGmrl54TrX/0P9HxlsDf7/JoIuPNBybuYPBjGNypu4R9vY0
517xEycReETwXxgx9hqT+BfeX04ZjU0FSIwYorNJURrEN7KOKBopAQOSX/vwy0J6ka06ek+JuQ4d
BDTGSv6OobHNSk4Iu77Y6/TpWYmjEHHPQsxOEigz3WHMo3Lin3Ukk2Kh87Zte/ImzDujiF13iDnZ
EIpGI4SF/08kMowa/apK9pAuGmUrGb/dV/Wlb5lwSuBeQp4brw0YyS58810KqyLLV7lcMcL9bkNM
d+BIVKoBLfbmUgkdR/qkkG0ZMOM5giH47SFs3JrKMahPUr0XRPjg0o8uLgt+f4Wyjd6/WKwj64bZ
A1mFtUBZVCDRyVbyxeKWpQyMaOdLNKrb7oY+XvD/1I5yQUOr53arGp2M2/E0N0zAfDQqfrgkygXl
2uBk5OvRzMPO/S2waOdIWLLGRBOjNEfNQrB+iGZEIFM5yIgtqSL08T14CES6m+EW80BwKGojtNUu
JtWCXtu8qQ8N1XGK6KsmeY1FGTFt9nClH9SrXkBc+YtUHvroqfeJJlEhvW3jxI5ZXlVUxZrSEk49
CbBhk9PTnlaRDCmtStoqa7yhHmLqM/SlFJXFO0f0J025g52f03n/6PGzpnlaQCCsnNr7F9AHAbku
TApK4Ek9xVoJ84Y0nNiA7qcd/396kMbRW+KMFqPiyaFjpGp0aAZQsCKwswH+JMftYK+On561XsBu
7T7pKmrGsE6aJwifvIPV7F6rhjK7v1aUNWX7o2B+TLBIUFrKtPFoBJcrOkjMsXLrIdRfAdbet4UY
p58hYin8rfCobfoxD+EworDxts2+fzDm1ZiDX8NV63Sfam1gbnzDt3DyR3HXP9VHONRO+MjdZWmb
p+ycbFnaQW59IiexW0c+iVft2/i2zsS77HWGvHN3R981dtQFSJGrPtdP/bZ2dFINVIx959aJHeVM
T9TaA9D87Tbq27tyIbj45EgsEGnE9/rs/3jwPScZUL7v2z1/1c/ofWJq4ACvCRukQsFSmzrlnUMj
QhYfUnp15/horaOHlf0/ks6suVElC8K/iAixCXiVWLVvliy/EFLLZpVAYufXz1d34vb03MVtIyiq
zsnMk0nMO7GgBBtvp1g1UAcz0OzWtq39sbk/kM7Q3mP6S/uF3YqDrVQpUnXJw3Gj3BXWFfE4l88T
X3/wdNT22NwR2uDDp7hSsdGYOvl6L6N7TcCvvSf0qxSOknhMV04+uxF0ilH0l6IgDHEmRJ9OXEgE
nHPQmiNrAMJ4wjroODiiMiu9Hm1Lx7R+x0Cv4ra1DUbTzFW8mrC2eiCb0ef1lu3wPYC5wvSvUklM
NEf35rmc7M0DN6Rc/ylLjC3IFG5iD1Qn95aoir6p/KsY+GTOKzR+YcwOq94cocgNKrpBCO8AlXC9
pE9Fj5adGlptiBAvlY4v6ivu4IWDEls//AGS1w4IiDHJbkA7/u+TYs5ISrW41fmeTVJ3XlNQzgWg
vZUveenLfwxVG+TtxQy0o/oYU+LumYuNcDfD5xmK1OXnJVxJ72d39L9gOYhGUVzG8+1S84aSTAZe
WpQIMRr3tZjBWUxskVIyOiDb7yKAYRt0aIA545xGyQT6MJlTQoDy13sWDEiXfH2Cg+hzOYgSkQ7M
++wz3I+TgfJDuwyjw4yMSi2fOx/Jq/QFhf5HFgPRtbHiUp/tbhD+a9gu02/E6PCTeJsCksJftGur
ELpV1WBOplrSaTQIohKQxJbTJug9bhwuQIxUYBxEdhRqLgI/zZlxVaylzqBi5ijIMocgXhTsKEvJ
JQ8JjWPmhx6IzQfCRkb4K+YQOaU0Jo7qdp+Ba/RcinYQU89Uqteo3YUIaVGbgX+ZeIQrtzo7W6TJ
TX/q3xCtaeOYhyRiGhVVy+0FWUZ5AJbMLHChA2W6neYRoRbRO2BZ0jgIVZl/AgMek435CjQtiNki
GzIDdUZ3HDJvUXlRpQMRPbWfOP1HLjB5MC2n1zc4LlTZRPcoNEQwEBUuJqewb1nqjxh4YCwwkuA2
Hri9FeWXFP0meB2W/QnokMDMD30fbY9Mc4TCePxn6bs3xj1akCXXHBPCHHWryS5tGrLzSs9o06gL
i+rIST52JxjP9P2FxB+CUaOGofcssZoLz5pKj1LzlI5iU+bkirMdiwdonM8x7c5qy1Bt+yfx3ZOL
BG2q8ndTTsYOHpVTzrNULIo5aN0OCXKMVK8acSkm02ttUZuPLWlTRAc9dNKEDIDQnZh+KJDx0tFA
ClJfd9ZVaEt93wDR2sCPE7hNmpnCAYRiXAI9L51zPt1NO/yqf/PikAIUohyeItOudeJd+zm5kOmc
NX4BMTdstNGQiMKmnCCdaTXCHWPPg0BVaVpnQjMVBVoi6mPSLOkvhwu8XqFYc0TKCjwc0As9eMMl
Itx/PacrSZ+IXD/Uu681geSEeAkZ7RMpcUffCR7bStjc9HPwPoPlgEs6uiiEyGjVRxMhBf8r6a0b
Oj2miV7iohLDTqdg0S90YxDQKAxtuOUYA/cx7/YJQ54EOIzlbaRsUNGBS/x/zgGuIeQLCbklqbJk
x3hy1QXye+66NjV4ooxwEqf+ArfFRBrzb5P3Tzhz4lSFeV/l8zak5fzd4k08J1az8CEJBAvS7SMU
ts8zosqRmExU7xIsJ/cqGwlzQzJiIeYj5zB+HyILNaCnXDDlJ96BmvTTX3WM9vu14Ke1uyC2/6P4
VZg7mgXgIpWjfTLF8tfR7q24EzDn2SnBaV+Th2CMf0Nj8fmlXnhluymo1NVIHq93ZH8oG3Cvl1Dl
ggfi1CL0h+FzX4znEpZMhVge3xXYFX7OKna7XLbGK/OmVCo5PcsF64qRAgvdcNMpoFYXU4IGg4fr
922+y76NmqzrRwZR1PkgzEa3l0GGyF1seN7xEAkjfWiY6TrXN80TuDqxE+x2UAwaVhJoJkBTs7DI
mX2f4NEI3gmA7601qdQvDKXBuyvFz78g5SiXmwsTKJUWaNMfGjKsWYapY+JRAen19IhKpa/FN2nc
Jid8mwxsu4vd88w0IhYRA/NtGyOlOTxgmaaJCoE545X+lf/wWr1jV/I1daHQa26ATU0mvSzsL5AG
L43yq5kc+n4P4IR/9/0jlLWsfXyDzc8lo+zKEBmgzZaJBPh8wV4TqfOLQC+SDyb/FcWClT06WIs+
ST3JXKEYugy82wmC257MEeLTWn0Tx76IF6RVmPACsatUOGKWYHTDDHyJxkHGZDJnqiCmxs09HL4u
Jg9LBi3m58blIUa3q+DDqSDxZc4+IURD6k+D5eLUau4S9MbFcLawS/uIMXy13UYkYyP4MV/EkiOz
iy749NPvwGgxEgnp2BMDTaic++zdkdwSa3pphrMgUgRkFWNr8HGETNoQXH+YpP6L6hSGLybAsu7Z
ljAgy9ip64zyHc2q1sZMkCQosLHthGGxsExC7IRr/5Lz25zuI+HCzZTmND4NFB8Mgr6r3uGwqIZ/
UvkTwaOqeBexIX6/6cFRtBOgDCWVuFB2YnN9glTD/C1MVi1JgeMqQwv8cchjxNe3eqKG9zpQj66+
9PnDkn1J2gyZ5ETxKqsulWBHu1sae5J2gKjgCjvCQvAGQj4JSdOm2IxsmaywKIbASSCqy4Cp22rT
5yixtk9JhOmSX4/GY4Mt4UDa195A6yNMFnxk7dIf4CanLcqXFMY8OYTNAY2/mjjmPqpxrnXzgV3P
TW5nfAaaFBN/oGHmr6DZtHX/WqXkrb6CNNtk0zWlBo5UFPKFbxHvEzvCMoF8w9ZX4TYNR09p5uGt
Gel7SsuXCnWLmIeFBYGHrl/OHPoPPlKnsVMdAMOYvSSBFnoVTyMuomAnpEqpFhbGRXj5vXEMd5V8
XY/fKV+dATtiqcQb9rm+lKACkOXk7wicxeTvIEbA00BVziZWOuoanDrhPHgfq/ZcJ/+Yg52UR97H
vGV+hU7Lx5dG0BLM6vWEwnj1C5380hBzkHDpLdGRqrTnWQOwSc1+OtjTjSYMqXD5OXUs6lUNoal5
IHJWIAX6VVo9xwO1I0UAY/LVi8PbcNLsPu7446OK6DKz3/6bYlz/YRXlHp5iEx8QqFrq2jEePfyv
C/kf4GjDAUg1FG7I7sGAiFEfUq8w/p/LR8APShUw2Ds/vWUgX2buzWbeMCmDWP5m74yyExsyybKU
YCY5DriRnzjeOBDrYjW2SITnVgBK+cVLNzqEHaF6aWef0SG8YWBERutWmBBij/85YAlFOIPEKmIM
qbDNDceZ9gzeF4qZRkd9IuNBUWJgVpukMf0Kvh4MS2Llor+qjij8YRQUP86XiuVTI/I2RGhmnTD8
HtgDeF3WMH2pn/2x0HmEwI7tGXLMesTWWU03kBOfIyK8Dqti3GVA8YtFBN/pJ4WvdvOGiNavjIFX
/D5nob4mOg20krMYQjo6MtL1hnJO5APCqwnTKLoN1AbfXkOp8XV0+S/9Qn9CFyXVpERUP+wpI5Mi
tLog++WaaoATmv6GXl9ubQ2TpgYJPtNHTCzpGiIY5lNrRBvWA1ymwo2RU78/KXelWpowyYgeYZwD
Og5+MGfR4UMIm6392JBEn8bXE3R4kY2SlnHlVwC/hXdHA/qDuQZT+MWlZug7Khfd5xgBaWiHRW+e
1V1hnniVa30XGnurWVsvvPWuarNuMDy7a3i0XSDALFIYBfz9RyFL9YzymopntN+XhlmMah5PvnNP
runIiBX0q0u8VxQYGQmZNL5PuB7BS8SfH+MxrXdTWC/UEz5O8suSKvLFUEVI8z3d6A+s7kQmdHoK
YZh48tNzqGOVk8cudjnJBY+IxyOGW07aB4sGOiT1MP31ShnShlSyUp34GshPPiw4ooGqOCkQt4u9
8uPgWk2aQS6vkwcA0E1JOJVjVggMV7fGE4j43wQzxdoPc5eM2AbvTuqETdUwpB6E9XJyx2c+2o5v
EWVNVbF6QfiLcS5FNAtnlGqgLykSN09N6LvtGE/peC7hTEz2BY5DO5wfKtyan476BQVN/d0tpXSD
HvkM2gxXjkYW3wJKOnP5Rp+So/2wByyJDxJtomcEtIJYcwCEiptMNYz/07TAw+eMYQZPlu1dbpc6
HraMP+AlwXHjlAL+w5lg0T6UDO+JnuoTRu21yVG+v9dGdDOjeK5HN0jISYto5yya24R9ggBbglrV
ZCdl/XxUN1q4MpEUd+eGekTqFmbsqk2QAyr0eKaTXJTtOqaTdShhScNQBYQcfrZpsYtBvYT8DkjM
KBgKEyEIHw+n/oHUrl+krHKGmYPTJDalUAeH5OOvNFF9tBwjj3CFPH9Aitr+AoCRph08P55HKbKk
asLB7elVg02RRkP+vusR+wthJsdu3v/77qxjJC8AITmhCAj80yvnFdTVm+7cjVfKdA/TNChkaWjk
xeCGh/DLK9gcrsI7wKz/jMYx3rodYlJhtXu2ByklBXzT0TQMWPrzuGZnyrjk+Pfx/vB3NH+wHdUd
vJXYpD6/Jg40QX8mA+HWb/BxUhHLz16rCbln9hMM6A0CIVS16uuOrX3d7TlPKHuNHpM/HjKtjwQA
hy+f9lliVta155i98Pm5DM89E5IZVamEajUtDtCmkw4xPeifZWDJ75W/GozlFnlUSd0xskfRVLBp
PL14dWwCZhsH2xoDRV0ZCE8x8EBVhJkdoG1zSUSewRMxj8hNoh4bZ0yONXdEwfJD04kQBhiY68vn
uHgvWFnEPWV/cMj0a/R2PfUP6icorD9zdKTv6FD9pbjx0CG1rvroSeqR2QuwsQTlWjcXOrW0trX9
+D1kPrDwVCbezRN2iyiC5EspuQ2ZmBgW1wugnRG3AFSuRQ0ZKvNKxGI6aNawU+ynvYPdnGGtrY7W
HrIgbF6ujtY3x+YIHS4WNFhnHxPllhqrMfmXthjgEC6M80qCron9+fkTyacaUpMFY0WHiYUyc40h
II3qqBzN16bE6jl2uJiEWqawji/lnCuYF+KmiD0nkiOLkRJMyMyj/MLws7PhDtVkZci/hf5tDti2
LIrJiYrJgmjqn7eEm9Vzj0te3TrmfZ8yl8XAijf9L14d7XNT7apxjVcPVij6Z/vBMjo+hzeFsMd2
PxjXCsG8mvxDniNdp+/LSABiv0exxAAdxgMNasJSelgPGd1fztwzqLJ1UCYePlVPTOGxryL4cPNu
b5aEFeURYsD0kMEnt5A7CVvZfI3GueYobxpXb9bA3FBjyFik7xT/M5TDM+ZJawuDSpBl0mH8Dy7d
xWk016lUz5dFYUsP1CFED1I1GSf6UXRer2sPz3MwKh+z63kIHAFayWDkiQJY2ExkKWoX/K4rvC7t
EKQK6fqcaWEdKxvz8GQUr4Gt9yZ0eBPHMH4SpqUJ+TzJyqzEJyLmsCgU0gU3YUdM4Up2tb8KL0bE
L/phzBCBfjBXJhcmDDkAm1saeS0w5ZU0TdMryCWiKsTHk5mgUaGsSZznZ8rPBu9IkKdCokGIhj2+
dBQSIO5c78eFdsj/1db+c7yzJILKwRDzYQTpfgKiyucLuxVWf2a9k17uJN5OpyzjoAKX0qRvjMHw
6TSsrxFaxGTeErdvxCiNcn2e0StPQoxMFqjdTHWwTRmX9H6mb0OjI1YehBu2YCFUARH2C92PoR5C
dTJ/sfq6CSNL9SmOCqJ3fsQzVErmZEM+YcUM4/NGhjW9kJ1Drw424y8ZgosB3NKruhDBfYjKH9mC
tn13JFBFVCO4CUQuNnBGhejQ6e5wRCqW2A0hTTVS5w/BrfhZ2Ka1fJFUVShYHTGo1f8oOeZnlLjW
eoLNrYI2FpPuZ4Ql0FfTYdkmufWwA67u3USnEEcABpMuLWmTZQrUNyUnHyfG9KwNp3O4mTdCglo5
Wql5L2qc+8HF0DlUVATwQF1G6jojiJb9BiAeX243uSms8pghmwgEqsXkQ/jaTPatvJJ6xdcIyP3I
v9qedj132tP73jQbK6BIHIlCDpVAjb6MCSl7uzdGMfkALgt8EnVYwjZ+LP2j8Z0UU1ejCkXfwYiR
kEt1/UHLIl8u1mh+pk6DYj32lObMBAqmaxCMtGQ9PpHZd/dZvp6H8GW3zelTX0UTgXMAOqJq8qXx
QZLs25x8hcmbJpMdl0jrYZNIkd3g+RPx1qTtKVYExHoap6uKIk/xMcEdrwlMYMGcRUBPIivHuLnG
0YJ9ziw9Bjdlcobwy3oewEmH7PsZLukBMPGM0w1HYdwGHIKIVDmFI2gxwrx71DUuFjif2q4IFpYF
e6SogfFaRf3K4ANkJKKcJSnY5y1e3j78UkhXCQ2NiihCkO6X9C1gzzVqLE6h4Jj1q3e4pNuIW4dj
DzujlBoRWy60dPq84hA2z/BXEYqlEgBzY37w2Fg0akADhCGtqXn8fPxpQrhPBJecqmxRWJYDAkIi
0sVrnkpuOwOqLz+Gozc5mbBmmPXYcKJ30IXwRKi9pgsu98WVXTne085H4CqEKm8nfPlAvHQHEzq0
6arQPCRPFP8p+x77w8uvEMdhMRL+wYvgmZNwpWrAbQISB+KNFRe1KwNZbEJAiPSXVOL6brgzgrKa
UhZRvPKLPq1Zy+qm4xHEbgFKyhKsEA17yAMVfESZTFW3oRgaWfKGUkyN7x/uKGAOd3uA4KuWdJsW
qUC98P1MOQEiHykQTheQNRhKY/+pX5uLRk70YMNf0lsC5WaUqhc99IVYuEEGFjAg834RjhQ0mHWh
8SGqBMdWzcv0daGvjfYEgzRJttpwyLQt951rKO6TYkFbmmcb/MgQn/ADAH2Bj7UPLlzUmscP14Li
lMBapB2obo0ZM2uSjxHmB6Sx8Pt+QSr6gFdyYwsTZ92LtODNBiKcDSPTxaKOtxqHxV5eqr3H4Yq+
kLAi6iYQHxgLHFo5abQWztsuOAgsAMEgo/NhWUA0ssOjw6UxxkGlX3EnQV4m4ZJnjzjkPf3JrCvt
eptuWhj3Bx+O94CzjmXDVaJF4avQvpfRgsELBpImG2j3rYT8g7yQ7z0rEJaVPqXWbPo8WjPlIP+b
QqIyVM+eIXn6a2UgmgnbM6g975sR+m3r5ykwxlEtoMZ4rLxu8rXH1GI48LuBouNuPUBRoJNp2Whw
uCs8N4SY/G497OIebcEPrEdxV3fS4wkljcVl6tD+AnswFZOqx+YViMV9p4ecHoxHi8IR+Yn04AFQ
2UonoAOgLfHjeCENSDqaz1O8bggtU3+HZTo3TqL3eiCf4k6yrp73bjkRXSDjeMqm/lcs8X0GmFoq
93mGVhwdLBM6QC6daCBlCRzhzCMW7pw1E1gTo8HwhRJLyLzy70gqbTYRFi4QB4IxpsJ/4bcq/CUN
p7qUKe6oy1Ymb9V7EdlnXLEApqneTZCQhrYZ1ntdAqhis/BZdtB0sYRozJHMD0OLW1TLeVrD0YF2
Q4Urk9pO1wqnLc5zthTjqsv3pzRH20NncRVVSuPgbUnToxm80D6l4QR04pCXXypdYYRqtqT1leHB
dZYmeSGTlz/ho7wpZ54kEkpgYbz/VneqsLE1r4ZodvjqPNEQ2GA0jUAnZTMWBkijgtMpGoGhZJq/
pSyCKSoVuh+kBxbW6ow+eROmBwY9mXdi971KcHgRf6LHTCyxThXEh2JdYa9AAWRWlwGx/5L+IgtA
DmFV+2wCIV9NYG8QK7xaRPAJpKP2nqH6ExVWkyB4OtDrq9KBKanpC1SHwSsHfqVCRUBJVrhl5LOL
PiiFtPgaApXU2oUDfmho3n9l9QiAyK7R84gjX5KXINlTE7mFkFwz3qFiMqEzG7agixPdPAsXUKkl
bXFOfyzUJK3P5AVAFQMCJnbFiTui+dEYfVtBQnIJwr2pxb7xXzp4EBNscGLDHg/q68AWwQWwb0hQ
Y7B2NP6UZfS2IGS86l0w6FgCOlweaA5mJAC5yCz5bhJThKkzQaIH9PwmmpmYFEx/95QzSIm4AWwT
+KFznRxbeSG6vbhjwHRXSEs+Y/TxmDbkW+WDx0gHiSTwnla04BOxOj857qDoWfxe4wx3MiYiY7T4
Xy+N1lzfabjFwa3pHnIsPjB3jWqE75Wajjn9IZmbGp6zr5GFmxabMR48SPi4O1w0ENTTFBpOmkPU
mVBMfNphumA6kTf+v/e3uXMJfF1SL59ILRWSKMWWxB/mscCq8cP4QKCstGho9BnoHEKbO8dP5aQ0
Uo5Y7B/FBiK+nh60cAFimftgPXUOPWpKiEwKpI1prjcx3SIUX8iNeP1CHHKTMzSeof3ipnVzbLyg
bJlpsWpsKj1hMoUfBoI0zJRal2/NB6VNbf5bKoAgjGJSV/JoxnQDU8wq4gPw0ZnrYS2hNRJTJHzc
Zscz5QFxnvAKD+OBGR30d3gRcQGhtpW6k8kEFsj15MD34WMbiJdYe+2am8pn5hOAFWPtx5vDGJ3Q
4DPideZoYyeAFOZgBIJnz8rXAH4Ij/kzXDSKez5D3vl4LjDKwo0E/+IpkBsm/j0AQemoEkQQRbS4
x8jIJE56WgjeK9gt1BrMOz2JHiN6E8+7dK5yK7nnTNj98tLxHUAy+Y/MBKKpZL4HX5fJvbkbV6Rf
OmaL1ZI1yi1DdCkXbsurmNmsRe41SDlrl+UkPjZTZcyscpKDYv7yrsXoc0TN5yDlpI8yQ1GSNXes
SOKectnr4ER0HmHuYQsNcSr/lr8w7HiT2+KEwaoKhhgvmC8oe5BU9nd9xxaWf+HGXrhIifkFo5Ox
iJhbYwuAwoCgp2PD84ujBtUCmil8P6gd+NBI+u6UYFSAXAbwCbirJNG9QzI7PKY23eELwltJicK9
Y0Fzm1Ep8EEVFqsJY4dbETOSNqY5qL2l65MR0XLBkga1ZyW3LBMKPuxNOST4G1z/uacMyHw8euK3
xqi3WKHEWXObeC78QbBLTLr4PjFh1mwzcNadz71G1Q2i9eFFZ+6ZsbYOrSVLzw+pF3GRwcsFqgZA
A+cseY4bEIuDBV5sgXxgDlUNFe0O+xY22zdeMcbirTgs8Ry5Li9suRixcDEdBqzgP7hG9BeMcvCE
CAJl1aJOfHkkBIyQ27GPxheLOC4RM6GRDTMK+ISonDGfhTJBtIn3SZ+xr4hCh0ESHsV/+6pNJMlo
rspy9dZ8rdmIqdVyZVGssU7HlTZdG8MCKI1PyM9CBqGmXo3Je7M1tKP5xIH1pHbgg0eCvxnKQnav
wDgju/9qJFsxBYRd/zKsMVyonLkqPvdE87HXMsg2jRe9SoJeaew+sL6NHjQKi3eOUj5VBW4HjwuL
24kIDXx+2GKYHEBL3E1WxFmzGEfdzgnZ1gMCxeOeMAwGHkW2iYE1Sew/KfkgEkvfzLbQtQgp+J0E
z9ZyMFz4GAz34BKJfH7O0V2P8xqctp0PHxqMWYnM+zW7QfoRcMhLPkG+hKYBbhM6ISDKUveenz0D
hwRplecxWhM615JqZviT3CUCp3i6pgLFxTfp5wiqLWjdoPVqDk24JCYUxBhGcSJJB7sJDVUKk8fy
otfcGEt3DUGSHTLvjKh71bgJ8lCY/Nl05mDehwKEuzqfbBvoQ2KFUgVA0FYqpzL8fMaTm1UuMJVM
YN4UQKz7UsT44iz3sRIwZyt2Dbv8S6xthudD7ACoyiR1jQsS2ralrzuTwLuw+fxDDjxHCOQw0GjL
HrnbBPAwaUf0kggnnrH/LElgsPvZv9r53N6nbCch32bEGiOoP1TdTOzAUqeAIihMGrrfWY8cFw06
oQhIif/lG3kBISrTLFPvzTXcLnO8duZPMr0Z7XJ7tCYmCLPAu1N2mTP1zBN1wBJfkt37Yd5fX0zf
79/uIpytkkD6Nb6wCID5psLPXfQnOWzax6++G7dys6Cdc5M/Nx9W1x88Zqdm7OPcj4tMdjKGm7vb
AK+KV7/dNR5swRJRc7ZlguVJpf3gOSKCwMWFtSItpAV2LzhNsET4HLeMyWUG10GJZsb6ibCL4ZbM
3tx4XPpe3Q+26uQ/YmcnIJn0xp/XmmiHeexZ9uO4SGfOhnW1LU5fzAKDXCwZt7H13XQT72ty7qWF
wV/yOd4Ya9wnts+d4hItum9iZrU+C5IQf4Z/+p4cw52yJEaIDQNakxxRnrr1+zyqXyxpmXmuDbHU
W2xKb8afCJV2gZyg3UxXUBU42uy/FJJ5oMhmjC1xdi4YP5jdzNk1nzmXVWd/HfHzmu2F7yi6rfV0
87581seNORPBoOU52kVgnW7mSrsE9SHR49/SorjiTyGfib+Cj5Me+Xf5/fyDkZjN6XSJwaIUpyNh
zI3hBIYBqZtsjo3ijsiHm/jB7YgK4vQ6mPfqWH8NvEle+0VKyeRuXTtusek/t1jMrZ/CiIG2SvQG
UA4B+qnAOjHyz6+S20XINCQZRTwj06NQ7YOfML5JwTmB6+Ik49d/voKoDJtd4VpnfuKSmgCe5u1M
HWU9dYY95v9wkvQRjwdhkiQcEPaMc9k3urTl51cKxCTHFyUjUjYkhMWdZLPf5s4HifdHEDFOE0aw
auEyAd5LlGJ0Bt6NbojLw1/m9+hAEcGrgNGJl5Afy7Kjr19/4/7nMvrloXnDmuZNNzYTIiPDM9f9
VvKLJQSeYO8uYAQoMNFmvHwQV7JMLH/iTTYjL9YN5DH5i84yMSbGMTnX39qP/uBK6ImAXN+E5tEy
0ZDzffiXkNw/zO2hLuZfF34rdMLW1XoA3Xd3UIrmzplvXMXRfeiB8y/q7nmnTKJcoUsiS6i4yDu0
lfiNMc0HBGrYlAXMYsDvgShQM3BKciSE8Dv7Jvgs6i9pR58kaodTv4NYqmiTT2rA+8/aUEVzJp4l
Zz48gMLDws3jYqWwS7PXFyuDhgtdyBcWZ3eEvzi7SVecOq4fUDXwNoRGoqig26REX9budJ38gTHD
/KPCgCTXUTog6J3zc58yNvIOv3OZdIKAK5MBvx6mNedmNVNZwgazAH8JWxYuG9hsMHyKmwj+f0+P
zClzbRxxrX//pSsYEsNNLqww8cAosf//01i8G2WNeMBjfmtezTjObxRHxLPNwj1xU3O4ErsO8Bu/
mfvOSXfqChOWAFYtqH1qeohzwtz7Jcmn5WM8qT5u4262JsrMbbfhQgW/vT0PzUG+V1/WclyBpDjZ
mewIcz/ge/QX/hl+icHQJZbmYPxXbTe5TpnpvDO44ElUJRO755qGxdvrKOZ+m196T9T1pKNkmAHc
0T13a+0M8X1Mj/oyHOfF4oni857t3de2gtLBcAf3Dl5D1gmD5OeO8Rqmlmd8FdHQ1qVbl9f34X1g
3naO0+3+vXgfjEuxkJfZF6NmqZvsXy42P4f80Z3TneHeE7865yfZle33D3Y7h2Rp3J9rxut3oF67
8vj0n1jWz957FS07NMnxuQf8Qgd7tKJZuOOeVb8VOyuYUj2L9vKl+hp++3v0o/NYjNlvtC5xXWA2
CDnlscOBqKcMtQ10TL7sl9v2MT3DK4wI2PvZ+xcYVTpk+2KN/mqhOfmjPaUP2cYtLFxUc/3y3L/E
ParWBvkG+ne4V/8x2Tn1ivOLeS+vX+Wn7IA11XJ66008Fpn/nL+Ybqf1r2iRUfnAM6JOo0YnBWzJ
7zBeMJLFiPT9VitnA5w/PrxIdrU2/bib6N/vYQv7qTm1bUICam5JwBFZmYQQWIwi8hL/GjWeVf7U
3FTSqvq4eOo95WvJ6YiKdNgNk31q4EQEoOY25oYMrrTcw0KNBvwpkW12NFB1esnoJ/gDflaMnaGO
AuNuoMsYHLzBFjBHCassz9gwDEG2mV/pCqqRpJreQu2LickMnQ649/uFkAtX+Zmy1og0iz0QpLcB
zCgtUUbxWrHz4W/W8IpS/8z0b0g+RBay2Iz5vny1uXn7DOBHH5f3EA0XXQPGm6hgDVSPQMnshSkY
1ZIoJAf7JZAkJDMz5MJwBVBpYoucAOhw1EQI9VBeiRe7YxfmJwMFMjSMUvRbbMB+cym/sm28NzfP
++t7OHz+ZX+vb1hKVCPslG9fZjAbAwy6FgAfVKA45jJyfwh/lXVy7xjvSB2aZdERodUnDqdanjHJ
mCGNnCGVmLHDztmeed2Atu0GF/5X8MzXoFUgkC8ZeylyN73JcCjlJVgu4C1KGHn5Bpl5HWBjOtNl
1pBpPqTDIWh/oIVLwOJaZvTIB3x/088Y+7jeAsGPRAGg9Uf9Tnvbr4CAB9kBFE9RNj8D8RFwPe7E
RGBOVw9S9vYSsC8f4BsMG2AQIh+J8gDQx5ZQ75jr5afJ/CFAeY1sClIfZjwDHiZLoBSNgtDgc+TR
zGHbcSBnKhZjS5+eJmvLx8wIwkLTNjLNyDexAQsAb4E2ICDA+ExMaFqfhrC4cF5bK3SoApubQwN0
CQGhcw7yqWX3KbHzLtivgBvATUz3iUMt25DwoEeRBNEToHppmr/X6yDU3gnYGX6RSMJZa5hDkSJg
GfOh/UXFpksHJdvHqFhBbCEl6UkP2mZ8TA9SMDJ7oCz/+4tYyjeOAumCMf9Div1jtRR/SSuJofOG
V+DeawxSoNRdP92BwNvqu/suz8muOaY/rL/whoRK9MIXmgocPHkJ5rIDPnkB12RcnJByQu6aQajT
qgvFC+OAYCv9rPI5dLlVeHDT7AGgMMOQnWu6UJMoaw5Gr/VxO3GU1WRZ+X0jSHaDnuMaHoqjoc0s
ekAFAi2oSh9Bf0q2naiaAAg6Jgxe8R99WWagffVK4GrmBPcAHERIES6qvmymALKaZKD9OGG3cMJ8
bqy1XblUPSSsK6IrKKUp+/EEeD5yvydC9w3ZLboQzcRwwMH1TOtds/boa95sTRt9YezN42tDNKJv
eZqdzVtOgWSVrFqq/6edPeDgOLGzW/c32QCsU/5/FtGpRZBTBeZysnzhM0FU+AYqjNM/0FxsgdRF
OK8WrQe1Igo/bROvMMLZNG7j5pdxk6zyW4wgmQ6c0x+q2EbXhc51gcsE4eMhlqyg1wTc/ZhrOcAN
YkuExSZyMXTYxGvzQPF+aAgsi0+WH25oehdYAbjjQgxT9D/Dnew98yu5sWe9uWBr8drgu4NrjcBF
IH2Yc3F5wOkyQoiD8nQ38ZuAzoO5yX/RjhyRo8roHrtYdCRlaocLYk4UH/L/i+LTSADWYmDzSzdS
38o9deKcqAZ39LogOxZcK+Tkjcl4Zi8/PiDj3OK/hBTAJzC57ILJ0ZnfvSe+GDVZtOFs3h78D/JU
+vXwQhHrVYuRk/a5ma6JeXEVG2uVwiZ82MlXdBZ2siu2zAlRwvDS+cbGRCkCD3os7vLOWuVe730W
5T7eU2sXS/nBO8r3ZsmjrYRTwykdUfeqpKSHIHHf55oe+cbws9sEtHq09W6xzRfAvE51TBdAshRw
ylpZhAud8pQq3PyISDbiAnkRzA2q97vx4HHxZfIVAQCp4HdIIur1A1v5cEgwY0d3wfAMzFZxMXYK
fUO9Hi7hgVoRo3jFj2xEtX7EXTQpKWJ3aiOPx/eP93LwrKOE0UbsKLQa+ZfJnAAHFVsR2P4ldhoH
HeXGsjldHbKPDm/fwla1nmOZJFYe35iczS3JiSJlQaAt6wnvNc3PEmbV5ZWPMb/N5808OZSr8d+4
HQ45awPE30Ei+G/qhV4eaD9FOtdxj8akdv6mh0S6ipPJwHMytvEqDbDFDdKAYBeupfMXtMALnU9U
erg3OBVKR+z5ljJ8Geq5AxrqTe5JOP7P0lv3TeBPZpeeHuSrBBskFiyxoDsct/JD7tOS2VMvx/73
lgaYVfpQEzOa3NkwN9F+zKbDDAbD8tFjphbjUfqx8k2HTRphMq/hduopi9pmH0TAMSymXuU8yLuf
75U5l2wzg79+kIPqMQizZFB0AeTBP+WrmMxC3U38cF9gzsR4xr1c1JuJz+y0P1lMvDP3i5uqbKiX
7GaZXLSDSDcr7HxRzk3MlzKbMWB7ctBtXJsC9ajt3/B/D+Wn/66D9wGIyWVwfqV5zIb5n0f6iAnd
tL6jJYnzyCYudYAJ2ifIdw1i6H+4sMr3bl2vIv6JAVYIrFW/6v4YJXpuXm7q9tgQg8bOLVoPHUqM
JwKQQMkSMO82R5vBBeGpRYgV9R/TDA60IZhO6b9t6suT6XWL3p042Hv+Zgsugo9fs02Uv4CXRjDZ
ZH/dX7yLA+uf5DOUzZr7BImvLqPFe53b6RYns3m7gszExE3ApOzkuWetsPH39A3jWbaySFkiQPE2
hmyuar9vNWPiL25xGTRe9pMtlDnsiGe4vdssQIcPdMlO4TRzgPkZSlCHgOyZukqWpdv6JbHdROnQ
9y3DxWeVnA3JRcglR15xkzDx0NmHKmeYS/8+jyp3/kfSeS0pjnRb+ImIQA6hW5C3eFM3REFVIQmE
QAZJPP182ROnz/wz3dUYKZW599rLqPgDgVVgB4llopsFyP2s1xZCjBa8f55JtgTLdN/re1I4GJyh
jUQ4a2VxGffiylgnp3Mkviw+Ts6Tzz7wO8DATkoBCkyLLToY/Z4BlV9tHj9DxB4xl2OkX8whZvq6
tTB8S4ov4eU+e25YcwsmG1QlK8xjsc8BfTin3A4o5oWpXCZ/bTavJtb9+NgYyd0R3vV1AI1qAZEC
TTddki/ZLNEFsX/scFE/n8xejvhYn1DavNcME5vk/p7f2ENoGHFwJBcTFGGr7F8xxX6+4azH3awA
EpAdYmcoXi3s5lj4jUe/pEwJfCAxDU/GGd3rYurRlYwpLJdlnB7yo8SFhkjmt857UW3QJLv/FlV8
XUlhtqTaW91WTeswWZYdEO2kBCCYRnjsQjBKij0BaMHgX1codv/uOJh+v2Ki91jVd3y1ea6gXUUv
t1sWRBei4F1mCZY3iJ7Zbzr+IskZtu61e43OXHVeuz6k0dOTliAWtpCRR5f9OcpfeAkj/YT34kC9
30kXrD8eG+mg8gzBhOE+HPtNfjw5T49JLEl4kz9IWWKbIbMGxQRYhXtPJOwMftQtyu+WZpBL0H69
YiF/XNwCZFz+aSmyesm5W2F5rVq9O/FeTr64e5KJCev85FAMWycvX4Mq2vBw5b+3N/1WDlLyh5CG
lf6KixgJPFaKKwKLd2xWFvFmcQPLq5hPHSj5Fqnq87HTL6bL+4ZdYwFVtdnQlMDuYRIwIz9xNyZY
fJb/fMIuSk0aZX491rUz2QFCXJjnthPEoeb9p96Vf62vckT0dmfBavlQdNCTmilPYIw9ofMJoPeY
z3Dwyx1uuA6EOP8aw4LgBk6XU1i6WHtfumW/gLID76E5Vpdh9RdzHPg0WBQrtgYUUDpPkW7tqCJi
ly2HTFeN0aK8qw7DchRKi5aTO3PHu2sMbkEH9b6ADNBk0Z4KBdndnIClN84LhQ/kNBGrfeXAAQ3z
u6X+g0FdOIF7zyM9wr0Rj4nqIK3phRCGG2gL5zeoK7hh0ezh4WScPECtbPwNYxYDENozIBfDrf1A
WsAFHS9bkp4aZ/IkjYA02XFMDCfKXjguCo48TGcAja2d0oqAahYXdYR0hLj3IDcMCh4qHwsnTt68
ahy0DnRs7DF4ZhIFdgQGA84izOp1povilQD5+C9YbPClCAdmt6a/4wTp9rDAguycb6/2a/34AuVi
JEqfAjBE95H/oqinUJhzNhJ+HZicXgscW5DAkJR8IFNAWvNl+TY1Cx4KwZKYkjksTmDfhwUyOftL
Z0tMezhdAev2zM8BEj94e7l4LZqS91lTFMwbD6LXXI3LfWb3v74aZgnl95bcLRsysVnuzGFpKslT
5PrGrT/h954YVDU2c1RnPJ9EP8L3glEKwQnp7Kea76V5EWrW/ur1/njGBjNXI1gV8/ch9bq9dsFe
96Inz83TyxfNkdXyR/WU8EHzJYiZV6H6vSXQHvb5tj27igfJejGs9CMry2fwhWcVEmJh78VuyP6l
bDj0RuvrH/9z+oIY2lqfw/X7GicKZqZQ1mlyP9TR4Nbw6g/5dVYuLKDmfEWN/K8ph0jB6DRfCFee
py1jUcQ2jZeh85e0e2PxWJIzTCk9cjRKnDfQmTkN0qD1PjvaoPUENHPqjkLieV3kXTcLwP29pbdh
LIgcgCHhnBlsdDNJ+ksaMXGjE57AZ1wze52lvwg+qBYGamGQP8R+V5O13OeLP81EfD9/uSxU0/CY
P77cSZzP/zqPCcD8j2Z6FNKt7Uc/rM5WpbRqAzH5TEOSQufmeP9EG0bqIauTSiwBvXyS/HA601I9
IkBP/Ia1zY6sAZwTsUf12HIeC9mCQmPVgHc7Lr2ropuwMhuMElJxPHCm4ZlCZZluCjYx9pcpBoEx
tgeWzqdFbeKwweNhyEWiX0Akt1XcJ9vg1H8kkAwf68wSp279PTponL0cIwflUMZtXC91V/XHO83F
RDvp11VttnLULrtt9gUPFnvwLVRwTERuX0/mkdjzMl/j0/R4mKKPmI1RjQXltuYEZ3J29YZ+rtdm
d7WJ5r6JrDoTUygAJExFDpMvHuud6qSbyZIFDQMFdB7K5qzlCSmxMmrd2hXDmlP0Odxkp6dViK8x
lnBcKX3BzC+s2Cyh17ilRQl1yEPihmHv5VYGkgsEIRqAPMQRwqlCji43o0fhGXHEy/d2uoFt7RQ7
HY+YUP2q/cpGwB33VFJ6eN0DpksLeJBlC2tTgFvVRVtDPhwoySkjvNt5FIp1kXqgOv5oMSH5BAxl
RhbenK9vSYA7Hwzk8G25/mkbiPs8qjDmeH/OmsECl2VNcr94jnu7DFi/45gjdJ4hLF/nITuPk5lE
hR1puqgfFUjKEx94aBZw7LFcRms2eDIUKluNO19dUqJbaXhivxbHIlWQf6eqN9zbnjhrpgjm7VsU
lu8jgNeYVtIwFe/JZgIDkgU+0Bdltri4iEH7S8ZLKht4XaTF0ck0jhqOnAlbEY79OLu27ne1umMY
0S+GJQU4Q4MNaaXBXZjV8Q0pEqxnmP48qWsnmLvjYDdxSCnlCtVnovjoIB4L43yzyIs3U5vjImzW
ZMbcmXN/DZFifoLT8bbtIg1PzBnILfAsxvf7HK6ENFcx9HmaEJWGLb/pYtaelEyZz9dtfsZlI2o2
gNxrBfc3VfhqwMxbY6bbj0UlVnKYlfN0rTIaAg12JgsF+oE6wyMixgbHmXpYSgp9DtUw5jirclsu
swCbS34PlISSwAgGAqjy+Q3QHbUE7SRPZ401GOFaOBowopjxjOnQLlJnjID1AoGe6BbjoHA+17G6
vbmNR0e1ofgAl8x2xa7gvyRTCdqoxuNR4OTUVVc2NCqsYQfBkvZJn6Fxwz6CkTail1l1bqCWQ+mg
zcN4R7emCpPxmca8Y1te4CY62ur6i/tYezi5BMFjzFrN++X4WDpEuawojOxXJO9gC0cczQnUNVs5
zeoo28KChuWya215Yaxey8yf4JhlzCUiUBBUPnFEMRWNuEzElPbNBfXnqtI21fhFAP97z43sQ3O1
0BF6J6+khWhpJRj/zCnL1uriauU29bZVOrjWMrY4eZoF88Ru/rmh3PxP0LifAHdMV0QNg9H289Sw
tQ+sgdkD6TbzI3Jn8HkD7Ie//zSHcg5if/vKvvjpp0RNNU9p2UA0CCv5LX5v0TOAFkrR+Anlnbwb
vqntgzwpIybYUbq+MVTokDslkut9qCIrPgD6KbtwJIDHucQbggcS/FYsjUByaydf94hXl5JJF/BN
dEy7q7+fm+u3GukbYAWmsHAc8uWSrCtHFMS3GezJORC4Le0/+8y/LV9sp3295qXr39vXI7mvyy2F
I2JVFincPBapVM8b+FWcFonuTnbqdxfz7gFDTJ/J7TNGrmPhP2Ve/WJVrcdbac+rQe+vZfwYXINJ
BEcneo+prUyXLU8HzCFozZjHRvQckAhPu36jwAhELVfNpxPkyJAxzfzkpYo53tEV9Gtpo2O0wn5E
tEdtNqCSCukCrEOM7sLbSqdzUJDoz/gp+TN/bm5M/xkpc/ZhuER9RILNn0zHdXVfK3HpaGcWKgri
PO537/hhNTGBFv3Y/dz9uiXmxVEb+DYMix0ZkQZyLNotlVnpkM0LKOWFHA2P3p8aPhmLu2Z8iu5g
/y3gzsTqFErux+LtXV1aIdr6qYcdItuwOqfFMZhDxO/w6jJKclrmV1pq0u/HDy8Laow6Zpw6U/+2
ywmkzj1Yy/NPWHm3+OQXLrb0zD9/PxzHLNubQ4QPoyo6wtOL4t6uNsUKY6pmUcf1N67k4ClgOdLh
Yz+9wipcuENOAbVoTqe2xUkZT9BV4ZS/A1sOWQaa86Hi3b+Wz8rq24D7/TmzA9y2kpte0gPjt72O
OmdfBUbM8kjXo1V1ZmS3yaLRahSniRHLi2so+uZbxG5Fp1hiW+CVZBVyOJtVwjdw21/9zHCMCV6z
z5Y8FHBEfhmOETF+3+PGapzYVWbk4rxhgTNyZbIKxd7Vhh+5s2ripFMImxaztcKwXmN4c/OKmFAA
AhyXqfoO5Wr4Sg+0aljscLOawqbVvX6w6nBZYiVgGJll0FpnyqH+RlF/fBxv7hQbzczsUZI8YLpC
K7cehkPrRSvCQ3XHFH5kVf/szoryt5Mcfp82Tu0wz55Lqfm+OqTfMjZ7NwdJ2SkH/rBk5o07r6n6
d7NwT74YwNFOks7ec9XLX0wOsu8XxsRkaDgMIJd456yMC41VTjM8ncPJnp4Y/zrole6tM1FtSFKq
pS4pYGlyxeBcXk4ibW2ssVJhJ6PlK5y2Mwlfo+6l0j19oW3C2PFDoS0zcgl7OXwNQk1+lXCPmFNH
gI7xK920cb9uFjdEZCMbwV1XWJpk9pfRmo/zSBEN4O1Fbg2CHYbQ1pg4+9wDekMlC0hMOw+DeK6T
+ESaNnjgMP/UWMnM3qpFfHjBxJ3YE/7l4UgDVvImsziREJd7WU76KIR+uy4so9xklT2hpdjRCKKM
rwCNjRlwwY7LBtYAxjUMVg+3aLCeg30vk1L2EW8ym9Mbvx/514+FS6uWh898Syj9rbZLCEXIkCr7
w/cHi5w6mYzSIix4sFBO3RB/JcZrWX1i47N4nyImnT2IED9vRNdHUHMl8HOkIVKtDlyhwoVtXj+C
cWVPP+5UxpPmdywvezKK/RTReLGWTsn7lMh8rlOsNqv+38uPKo9PTwbNYHNTgUy4NBy2OmbGLYYP
NtHbdZ80E9cAEpNMJIFcf6m2nuTnKCHj1iH3BiP+PDevZjV5b0/v7Xu6Le/r6g65yv5UXtHQwyey
kP55LM0+E4+CdniS1zJiAhvJziOsrQpkonJT42220rHSXeORNFg2PxK5po0O0CFi0jwmNEcLDCm8
GmxG51P7Xcibdkg05ed6jR4Dws7zEzhrPF2r0zXXCXiH3v32x3SVEa/e2zoxQrWlsOHtOv/Rzk9f
tP08G+rf/UcJefq6bwgFaIyRi6IH0+cEcd50NnYHJ9/mIdy5lMomPWCgPP+bXHAjjl+2Sk8sR+OY
IhNAiHCT/mXea18C5p5gIOTdVPuEITDDgRMr3MNMkPVDL4/8kjUlT0wZDWvBczFmQ51+I1F8KLwF
fIPbbS0D72chP4oA8tmgCsM42cH64w1azUIc2Rr7PIOgm51W7qMLHs+oekYKpTLmfBPzBmst97lv
UpJ3wG4gA1f2BAsRZEYmfF1epjy0Gb0Zf+nl5qqFJQoX5u7oaTB9BW0V6j1GT85JwWIo7pptlq+R
LmsYqxFtoDBUFNNk8kygryAMpx/uwvvE1TFzKbwM3Qih00+IpsSXzz7rBkdwYnARKhNBXloj8qFk
D1ZP31oy1hkjD7kXE2j164PnBrrfMUJJjLlsSnNhcd4LKEUvQgan/LpSe90Z+8w/LYRraN5zfhP1
sqaY6LWxcdRgSNDNyUmKURDTXKhDyHn1I3Zd0FTSLHiTuic4TqbE+7NP49mVwshZGJ0QZJJ3glbj
k2ED4SBoQMV1R7PMsT+epygRgDgzBtHkDIvfLB9uf3wqMe5k2GMx/eUFkAfmgEgNvfphZDDYDYaG
KaLxMwJJz5ddeyJ8tzM/7eakRCqxKWiHSENl+2O8DgximDrv9hbWJww5H8ZqRBUI4Ea/H9+yjQ4A
i0ALKcqV3vXpoM+7Cn1a3Dy2mhy3KF8FFdnlRugZ35uT1FMLjprw0XpP/NBVm/vBVELu0TvZ98ZB
+ks+2af1lNadyF7T+RJvPUG9agEVk2sllHVI4rA2C3lJ/vNVeLzYFEUIFnPSumo3chdmyPD+3cqp
AclO3P+p4vABaTn7zHly3VsXT+aGOcmTwTuSDEvpHKHxaV2ad4hE2f597GkSn8wIRzZbK/gF/PLc
uq5Hm9ue8TnoVKrEp3px4pDntbIAGgFzBVCux4W1RmPLRwIuoxcdjWEjQ70m99KEWsGnEroTxHfX
jimsWDtQsBjM8yEyoVPD7VxceT4AnwwFIZwDGuY6FwQo/j4/hm8CanaxNrG8qChBzSm+b1CS8JHM
I75G3ka5urhnAcs2ldefApUteXJ4M0hCysTDsy+HVaMuhmwzGkGrDx5SgPYJcWT28PrGZKbfclTX
0havgGJq67ij4spSsqHPGI8y8U5Le9Q5Gnby4US3wfFY4iPgoPEcHsAdDX7mcD1Ggb7WGKHisxxW
i9pR9qRiUe5mrWlTbUAswRsD5tZ5wDEfTMh/+CpIZu4KlIfGFnYCqiYEbIwOhZAL1ABPYDrJYXWC
Z9I8Qj4sQjceNKX4Hm5RUfpGFigZqiETtgkWfoXiomO88s/p7lMnPDVQJPhiYIwyFk45zLE57AlN
XkMDwScjyJG81Ale8j33h5KuwN9lxPRI3EuYc1xwXkx6feXEGdToz/qwEdZ4gpmBwhIWRod6LrWF
Yo/xC9x3yADyWm1/EedpCg+G4PHx7pAjyjqAYSG9N/w77waT7QE1YARFEZUkv6f/sAZhwzRvV28j
FHonJSnbvzdCoeJ+EGLR4b17CWh19IN3MH+Jn8HkAcFPS+wFGgsK8o+ZqjM+XIP/w3tZ5xuIGfxR
9fbeFP+jNhoaZokwsXKhU0RfyYXGvbm6+t1D2J9z1/PTX9nEowIzZHfah7UWSex4mPpPMQa3EPmc
2J1EqAA8FJ+LVb4c5JQT1eGDcEFYWVBw4DBCD7wm2N6iqsEonZJ2ulMx7UKRevXlfCN/zm/4INgz
EAFFqoougw+seB/gYiTvMEhglgxPi8vR0MPmuCWSTGejNEWj+kEipOBmYCGx42sj4fqwVtFfTTcd
5oBXlx/u8MFBPcGimPjoct5v6wlJpA4IQ+HFjetPg/nr5wxjBkQFwQXIJno8OInQXOQ+zMbnE3dj
RDwnGibMdOHjICxE7YRhK4RJjIg0fpYnlaQZgDgYEDrpzxjLWtj6MAuXhIQs5FPwOyCbBWYrEx/X
tSbf3TAivm3eo9UHY+TeRysDvo0BPTqLMS6+aPztSo1bNdElfKkWmPkSgNbBCc8DBd9txlUSvX6A
KzuKA1wn3lLA7Ru/HBJpUHZNFBdGCmsBlxyk/1waFDjtHpmAEDPCYbhHb3BtdAr5ghdAVoOUqIR5
i6EgAku849BbMwLslk/GiKXyPWqSFEec8ZmbiRiKX9OXEHflVxKR4PHB0MDpkWsMUoOT5Vpf5JGC
OpOsVjkg1TV8Lh8R64GNtYHz2Yq9GTkusBe6c3hJ+K4I7aP8rcNJGMHPnHPZsLd9UcOh9JJQF/G8
JaDSUHrhAUF06sQfIJ3hb5TvP1hF5NRNX/uUbPZOqLVg4ozfNtoKdDt8Sp1RBXpW1G3/ZJn8O5pj
HscWddfDQ5rzP9WJZYZ7dlatU2V9fx8R0rE5QoriHkO+UqTg2S1HPJCGNmfJilEG8wvwOGjCKJof
mGnCgAu5R8KEqftRW7vYU9kghGasnUNE93JoUc3i+aYU8UqEfGybIweFIZsIbKziJdhWLDaeABb1
4x2xbLM6uGoY8/kIeHnGpphVwT5VEh1IEHIEuw9L/oRrvqiMBKOOao6bCeLF2fLA4AVJis+jwLNF
5AOyI2xApzYPojD3QWSVBfzzkQc6mt7qqxsurFD40uwGkNJGj1ClKELghwzv2AbFnp26Y6T9TyfG
9+UdWFLcFJXRvjpTqUyhvGJCwpTrdziPNtfda6fSy9BVgJkyq2EiD6yLMRj8D8hp+yLpt+2a6QAi
6p/WpymQl2hcE+Xytnl93o6lyzlNHdt3AXUyjiEFzkwQ/jjLcGzPYshp0P0If3+j5WAij54fkAg+
c02AIDuKLZe+fL5DBGmcO5rgMiEsY9m5xMWtiPWAlt3bp4iO5GN/QbPCRpQOMOoY6iD2WbHuOJIo
91lfW747DwwUGiDW+sxkH8WTcUQOxSoT7DQ8boEhtf9VXmwdOMSZMF4gdEE8h+zWueDkjO7unkK1
UfGJFjf34ZU7ApiWKJdY/qAbgcqcUf/BrxqiIjj6aYvJjDg7xbvOmGE5lH7MwmAl8ZhhFUJE3Qzr
Biy+2lsCT0xY7OwZjFjVAWfFQTgMnX5zYTNhf+AKM7U1xA2YQAlrPSyZxnAvGB+ybTy8N6zsNr7j
FgbgctsgU8MAGKncgJry7SECVd6eYDPafC8VLiU+siXqBeQLeUD0XQPmldt1om0LbEwhGyIfwvca
bVSUf8EMV8P2p2RAvybohhUzvCxuGWwsHmi2v5erJRNiOwIDM6WC2QHjexJqQDr8jCHz2Ge+lxVE
PsMODgfiKKuA4weLgRuqRIogym7u0JmZIXsFHtZTcT+yNSsXgZvmPy40ZNWs/lNaMQl+Lvr1QGaf
wP2Y8NtMbFKCymfVgXleyF/hyHmXoTArQOUIieWCfy38We0yhUYM3Z/0XUiPxHdduTn3bU2WHmUb
rhmQUh52Ax8Om7R+RZn/SSq7/KPZww7nRKDIa05bCLIAwPJRreuudNMt9i/OsOmSV5KtuSLGjxgp
3775QIAPfGwVuBwgBTXOAIcq4gUw2YEUTKclyEKsJ7LqwP6InrvZtId0PdSi1RUBjuAF8yFHG/Y4
NoYOZJxgbEgoTwsJW7qkMqvPVFEMe8nEYN5ypy0iiB2/fSNMI4SV2yI4kaZn46JFu/u4qEvQuvix
uJNEB9vjuhwhrEVf+TFtRHM2rDsWMyxVti19g+wAki5ZMRS80gn/io3eekvEFSo5VfB92bMYI/BZ
nj6kWbYTjgseJ5LPsgNClnrz3j0x4UcNki1uP70FR4o8DYl5ydTCgt39JJNVth8zZN+kyek5M1Z9
QNvgMEXbwRaxifCJ3zBsmrCM2XwZLWEYpGF6xjTZggdx4JqB7jAdgD9EKzQf+9AzIEqVzMY75kad
38J3IjJgNvKfQKUgauvbkb7Gasj5Ylpz3Z+2tKjwO28gy2xy8OqWPLcYBG+VZBQoP58E3sA2DbnT
v9RRaPp5aNvziyyyp8UeTBEIma57Oi1FL/G+oRjDDSwcBv28SnTdnbaTr4mGkfqsQbrTLzT4pF89
wJc5Jkikstg7UZSsptuWUJ/1KGE6Au7Z+TeGaJSGG8za148D+3B/0RLp8j6q8RB0AQFWUc2YiCkQ
ih4kaEyFBFaC4xnXAtYVSqvdO2w21Wb4S73THIuQjUawOobizkvMs7jXNIsQGr9FhsHO2EzjLJHP
r0SKOlwGdG+ywqfL1q88uHM6hFFSxKAzJIXvPgfpkG46/7PosQuAvclkdYC1VtnKRTmgivujR2X2
B0tObL7pr4SU5OnglgjT9BFhNgpDbjpjO0yQCsKPBBX/uq41rALFsoKeLn81F+WSb7Q1oQneJB6g
+xDtFqnxDfSd6QLPdT7T1mg7Paav09kQaezNZLa4YgZ4FUIZrENowDJ6Fz0RJB3sWw6MhCbf9+PY
qjwckcIej8HZi0AYKm3Anmqj2IArWCox6xuDGM2xXdjfEnoArz+WAbO+S+3L+Eg+Qm5Xyt+v/9pd
/vMOBadMg6tGRoDfJlDrVtwnR0qoNEzAmPXz6/Fbn4v9sCyDNMLbPIQRw0xWORSrLsZo6H7pQ5xB
kytMDcQvOvNHXZgUsXYm0bAq93J8+hZfbDWNpyvuk436y1bmEPzBYl/u54c1wjkx2cIfjO9zaPl0
YJ/j86AyLAAOhgD7cSVYlkRl/fW6M0FRdtZ+6HSgf7xxJclsjj6U0Vj4kZEB8aHayfbLq75hr95j
5JQo0wx8iVSYEivEyb+cpKcYypLNedYGPNTuIBKM5dXY+dgwzTDEV7+65XhJBsbgIN2GzlRFTaS6
Kc1kGVQMc1VHEPlQ00BOenAHn5627g+nqIzRiH5RMphiagsVb0GyssXOtCInqIHeyAM19mVfRGxM
IzZZJq4oOw6Yz8MPnTpIST5hFkNKggVHcnUiL687GII+MOM1m5e7e3iHzwegQxt9hVUgWKxYasoN
LnJj21j2gHUURiK0u0S6p/vNjrgiDbHET7/bdsyP8eRJ8Yfilq3KnRFCtnGKJA1QDsNjJSPTTN2P
pc0pYSD0goVBrsxsNINwYu8OJZJP1QfEPEM1bkmLxwUZrjf4nV/zmOTkea1GuHGUezybDrlX/5U7
ff00Zu8DBX72rQrCYwIl3yJ+LWRM7PF/YQ1V9N/nWTH4HFHU7Vqyo9iHJlGNPELw43Ker10Wv/6G
lXaUPMTjUcWoJSdEjmBNLvYFuzKe9OS6B06TIygrCQcLUPbwh4IHuiqwPGSneodgCNp3ZxpwSjsT
QB1+3BiHciQp0xgEwodwjQFn9UuSpzVm4l95PZzLN9t5HxauxoSycQunIq5B9sB/XUYVbubU9jW8
OkxGg35/+xpbqi9uIWYh7nXZB0/34wj1reRPL9fNZN2vJqEWQ6H2CmcGH9/iDDQNpzQbVKC111uw
x0yhXh17eBjsnYYCjNvNEBYxFlUE+twz7+NDlhGUrvgz2Ox1WgInd/hTDi9mItl3DdNh4r9DSoA5
w1hUxFZnvrwHqpFuHp2hK86IHncIIXzutDIekbYIEssTLHIf3BI+7jArD9OQAfPiFD4BE+gdQR4k
+31mHiwG9hRgqOUhhCUVYlDGxy2ROy5DsSke60+olurva/mQZp1hdXerwGfkMdff84kxv7MVHvNj
Aac7m9dESLO6V2jKutKZsBLxy5IxuQs71mJqYbx+m5pPJumYCV5YGroSyg+Hwo1pEMySZhQZd1vB
PnTBMqALmOcn2DVOWQM4CCsjb/RaarrblYFeY3dudYWJAgeEl4FlMVf/cXhrJk8iQ9786C4mfkVh
aiD4vMWBQQYbW9X4Xe6Zk8oeS8tMs3NuPtOLm89s48m7qxbToKcc3kA/efHBQr91jSdLzntiGCil
YMuR4bxkgDNowQfzt9r6sG+r4yNJFLWxv9WrYhrfIDJNXOop4HkEnNOxAwiurdvxEvmVdhLwcN7Q
RDtjFll+0JXF+H0BWa3H2xGc74ew4qLlo62n4CpkUfKOFhKiWcMr1z2Sjj3xrAHeO1G1MnggNiOP
zrXyZTyuZ7k/4AcGnGKYVDhL5aD6JNkJ13Kz7OfMDrWgc9qY+ef0j1MVMO8RNgc9iYwk+77zQN9/
7ovTEhr39+SLKocZDrxg+g2xCTIV5Ble6YdXrMkwDSyREkdlDDlg6qU9alaHiZP8wSWKyDCSKdGT
olJyJhNTqn2GAC8LDydiYkG8J4U3NphyuShVsxQQFHNxk4ALakGQsfGKBNYNw6qaChgyI2VGFzCD
mPYWZw0UobE+xym9/KMq7v406n8K3c5k6nVHtc8cksA2Jne6w2iMygcmDxMw+bm73dzX31OZT5mi
XAmZdq+Q5zgAs92jSSQ9JOIBmIA+nXZw9AO+gvtFD+vvlhSUj3jx/EPjsNWiXZ6p+OrznowQBjsf
+UwAeZPqkZQfj6EIFqVvHGLfWFYQMGZOaZexrogezKlqSOwKrEdsTuGQfha3OqTwBvsFkcRgDPHq
m5HEBuiI/TiFjBrQvDF+QHaju/84QBAVInlPeEas4wUw+1zGX8We2oOmAs0W5aJoKpDnl7P8tYQu
vHluGLCHpSC83n/04Lnug8kCZ3FIDXBsUKSijyyJB5riRTtTOC1bngo8iMHmxfwwZTvRTUZWsEyn
UdUFBmdaDtzpId9DT/dCTNhTBukXGYLDCSUpcyEsKNzqxT4OIQyNReFpTQTsz7FH2gZNpTjGrmJ2
p7JcvhqmV8aM+SHXhCIHzSAFhCqsBZn/oIguCmv6NvlzpmevwS1kF4tVZgkaFGlUzO+ApaUouJNh
VWkx4EmxNqGhcIyxnWF39EPdwd98T9xK9zAebQx4X5oHA/6KDxPcE1PHZUITKkfYpSSKxmR2kbcj
obWxCS3hl/HYMPdo6JKATHEqU4WnNvbuACaUMsB6/8P7THFeRPvgvNdGshqNgKtBZig71RnqZhAC
yKrU8QO2yqMfynowC5iEiPn1/7EDi2X38+6E3uj+T8MMZgi6DDD44UI/rdEkvPfOI1sw+GEaxB+h
AQcgvuUbsCPRHChupaCdCQT8qHj0/gA0YK8AT3jhAT3XrY39JBBbVtNQCisj8Qu5Metet/FRBWvm
dcDOeBjA0z4keTCkeHjgQUAOY8lCnohdG3hFmgdNbuF5Sd2H6QsaytMKUEvvlljS4DnEwhWC+j2T
Aio+4F4QLgG0cxbRrtMtAXVhgwT28THpm0GYQKCww+Fz8+HqM0Z+4KzgyDjjcF3AcSFtAm1d8evG
Dgpxzr/uaLTh8gByg2Dx5wJtZRYCOPIPewFtxebwprjAuACQGFH1t1hEogDv5ljIzPk0kAVJuyGg
sDjzrSRd2ENNSWCYPajFATyN54x/8uXxxcOBao0qEYg3W19fVn1u3SUbAwp3kD4uGhRn9IGjTkRv
4qn0OgNR0twiIQNC5w/5EvwCGuJnxerAoxUp22PLGrlvgXy2CPJZJV94B+W/6KOKcwq92fBcvKjA
MTFaIhRaBHRzbEOeIveTMDYKKknI67EDbn7HpF7mNOJ8JITxaUTzcpJd8HZ42AL4B+YAA4JZzDMS
IdNL8qh2qbnwf0DzClzTzhokDqiWTeOIowMWGM6ULQf3C/qNU6Ql6tLY6AI9gwLiY1bl1AgLCiFj
WrXz8WoS/RMtKD+3M5fnLMQwyP0hhAnzIK44Qwc+E79YM2LbAmJALoKr1ZJYCH7u8Ss+2m+6LNcS
qDHMKTi1mB39cr3++TLIZxq8VkiB8eNbaAvjyMQupCHZawtApgWpY1soo0wSPfwyWXSjn+6MMY+4
VFTD1Drrm1n1cDqEURFQWbnvj3n0dBhZB+3iTgoFrd876tEnNviSklZJGvVlvMndZleG8oZQkP01
xLhLCBpnmXMKJ2gRX2QVmAaSqdKC9ZdwSCMK70ya7Tf1HBXsdFkdTltGv8p6WOqYi0M2X3OwW/1C
Qq3Sof31WAc0+gR578Wl35b7zwI84AbF9BUwyg5vm3w1mIIXjjmaT0d3vJ3pXQGzWCz6JuXVJP5f
p0MqMSsAtD4ol5ELjgNRdA24uugvVDFwF6Wk5C2HfZm0i+sF6/2EnAbhisYk0r8vueFOG5R7QlKw
IgVJk8zRzZ6MnRo6KKA8JMdiJpRzeIMRJ8VSWfFqQepPCBD9JjOFiPIB/o6zpvG2JRoFKgyaGyi1
6bYN8EGGGy6kPscrb/0ZnCdWHLCDF91e538hrPrQyeCtt66yqJlUUNSj5HSZfB+vP9JOQsZGZ4dX
EpF0wRSdLyxYu6I6Un5w7PUYLkL7rvlAUyGqQFxBYxK/fC2gEBJMzmvw8jEtAFudnY7Q9x5rtE3v
dcZl/4HSDF+JouK6u9Gl44qBFSMSddXEAA4wH6826q3nV+vhDfStA1vXXnGafXYVZFPUBHrIFkX/
JAokOBzpHAYRPh7w1hiUmgzMl7VztYx54eBhghkPfG+kdelP+kP56xPbkM7HTxre/dW4rQskKuXy
sX5jt4u7Fo7x/ayBvn8ZUSbzaY8lZsdQtGpT7klR1PCqnlGQyw9LxayknlFlo9X5wG2C8lWZT0z0
ZfM1st5TbyChEYcCYw2Tp4Lk83HhEnEGU7ryiW+FRZWr9YypeAMr/Rc06RAS9swc4hWVsc3IHUbF
Ay063E1yiyCXITiSXYbfBd2i4lHRIIjHy1PMQEE8fzpCbfHtoEVleoFTHIlk3Yx9kV13gufqdMOM
KcUqsHeAjDnz/p0kwYSBByZfZBFF3R4JCVOLl8a/skdnNni3C7LPWYW/7QupFHCOhPEt/RiICgMv
2NcY/+G9JkQhjLze0chjt3/8frZp6r8C8F5G7JxJ3ejQJ4wctDXaWGQmRMwSAiycQoQNsEPZgjmK
q96RZxohxQ/IuIBm6KmzW/QChsERlnAhRwGmInYO0yN53UPiybIEmS3w5HMN14Bvy8THgMpwbEGa
jsLcJOXwyJeco5zWfCmRCs68QPTqTHa4DIyHS4Z2nXApwK12jDAm5l9xAy32gNpM0bDtY05Gaqww
axlthG/mhmOds/fVAN4we8LTljXMTgHGQ8mSO7xAvgV8bckfexnHsqMmoxosysYqYH0vGLDxMkh2
yVRgsvNvvIHSwanPWNXDABAnwNXV8VlnGu1xwP5MV/zXgpDCTti7cZ5VaGKX6HAdQkGSqcU3xyQJ
D1GyUq/rSSx5FGNL/BfkmAeMgRkHILJgmnw0SSOTmQnjMB79dMtkxTiy2XDIwcLAKQj1zzGN8oil
gMmozWTWFcpyQGlGCPJXFhuXyjY2E8ye2TSW00MGBDzdGuzQd+4lPUKAJgpUEm78fyTd125qWRYF
0C9CIodXco4GbF6QMTY5Z76+xr4ltbpL1fcafM4Oa801A7uLwmIcN+U5QaekrAzfw8QX34QCNpPI
1qOokbFL7Fx/Tq6tXNcbUmPQebam7Vx3we7yw9hXyK9dgL02SJfcgm3qlW+d1Z+EeYiVND5AzYlM
WmGyC1orn5+PFhfd3ZEBfjjMKtloftUBrYUfmZn/e3/hffMX+I33lfepL4Nsb9RFuK2oEGD/izL+
nsrEFJ2s6sTbz72hsol1lX7xNt8hlDxGx4HpP898pf2QYbhjWypEqLIsjRDwbJi7//Wo/UAP+kIH
83+B4CX+g09N402QURc6yeo94EpDt+itOmXbXzA/8HrB8OXX2Kis5EyuXlu9bQvLsXnwy9hq1p26
me6ideioiqCFfKyVOb/7CkeI2ZG5Qzk+Ptb337kR86hqU4FWPhcGu/K6F6fLwVSzbL84j0yuN15D
jg2Ve/Ah2hdGCldYrXqotCsOHAal0RoVsnprnIeKMWO9vCTTVs+dOgObh5KLURw9ZSi/84uZejdj
yZ77ycayZ2j+aCyYffWys8NA3rff0wZQuFAkqWA5PrVIwJ5lLcqL5FGj0gLGP7+Ys0QpLFT7jFcM
rgtpDfaQ/lyV7XFPkiE2zw+DOD/ymTmZCheR1TeQVBmfq76/bBw94NBeYvmc7i/vpWwh1g0lT4Nd
WoibCFUqklfNBqoue166AIFMUd/hvJtS6HuJLCW7jpf1UGyX9itvDopYPBCGd4XN1E3dGUMqX30U
t611Z1lSlFUTc1EZzoq439LAXFR0avSa+Z7uPm2TgaomyTRrkbLNCmE59oaXBtEtXgYPmuA7matF
urwE9vlhUuF0rIidMisbcGow1uN/8Uzm2x5CY8r5tJPEOjO7zFUd9VBkEDbsG0vN0VdT82PXLVdN
6CiatXU51ARb88h5C+utazKvwH4ooPNvz6i0u7aV8JvZRsNSu43TVFh2qxLKDfkL8/aKO+ue0LYy
lgMx9IPO3PUd6WbbPQfcbRcaIRNivgO6CDVULfz521wtTceW6+a6/uctzvc3OsZ4n0Q/gKsGv1/x
jBNpSBTL3q9LpcFbjFWY9JpQE0fMPOYvZQeWLx6ruYwyV7+g8Uzlz+3VF3LN/Vc95an/mxo45HLz
NZ6jCGX6YwDxqRBzlka6p86+9Db/Q/Of2J+cLHDiStfysfkJHTHX6WSC34ndlL/3nySSH1cA/bHy
yjeY9lSZz7ZyGMZN3o018zvkiOGqc5o7VMPkLBS97+9rm1spn9d+vBfvgXQhzUGLdIBV5AZnqPWB
FMT94rua0BiDUbUCjqZDSqt/sVPGtxJYnWyJL2/D9ciwLjne/3KOWRReDS7Xpyq+keNSC3ksxhsm
NHWuz3m+tMsWoqMSNn8n/ka1y8zNFfCs2od1Z7usvsYoMguD4fxm8Dzl5bC+VIgvboEZt0OD/++H
WYCN0PBHgnHutBgnOpGnMsNovRXtnXD1bnqoCR6dBi4unsS49VY+zMRdpWINfjqOdA1loPWoFhjr
sNP8iJ0n2WnDSF76OIrj/4dWJYZIV2H/fhcRo9FB8EE2ikz7wS7VdxMo0flb2V5+YoLo0lkkLOiZ
aeYYxqX230xvwUmX60CmkiW0v3RcxtNSFiyiJXRxTqWxGUMiR5HeH/orVjWPqpY4FhzsdWf2lc/j
0AwmIglGgtH7XTABnhgaoOV7NXkaK37iUtMkscZFB/NW9Rr8IYjLebCOl+36afFlLM/bm5SsqIG2
TxZfHp/GEuOzJ/zuVLfcYrSN8Ybnfl0UUkVY2ui+4H8aXFj9zeWm+6+Rzpv9HkAIATWVeuU+/Usy
v+xf4vXDH6jGrxUpB+eO2DDyyucqkhC3Eqvz+GHt2NDXe6BMIIPZtz4z3kjO4kFtVofpMdwzL8tw
Y8DAUNjqx27gizANFluT7V9bm7kCPF48ngvD1O+l9v4GjL4+pDhcvxcfmWH32Z+yqtlni+vv2ycD
rix6s6578Zfgg/Oz6UMNl90wK6XgBNmg6KaL76w4PjOrV0PvX1vz1OA8+xisLlKxxC21r6MHCnke
Lkw7cF+WHulGZFu+1kyQ6dYTZZrsV336DOtaCRzYI+q5fyOWGGYYF2vZsSk9NxRE8oFZe8A6tC88
19KFJGilB9Z9DaaJwnOY6RqKaBd/eZk+Wy5CTB/U0uXvtbJZld6Tay9w226//2oXnPswJC4g2iUW
IfnsxDa15SLjqs9jlokQBk1qwWhmGeVx3sxVNl8RbqS4fqX9L3YMxsTh+o31C6dy/MbUVb5kaFo7
lz8HyeZdyhw71Ic8+XPFeF+9sMGdGhzOFd36uT4V1huM4BF4nPplLJ/psXOYSy1LUHiE5Fb8heb+
WoFSIoawQnXT0JlUUl8cdhk6Z7lcbwqqmOelo8QIy2GqYsrm1f2e0iVdBFIthMO2UkNJr7nROZm/
Tl5mSSJgtjWGQjmmKnr1bDkKEEgYN5kGRMgrlgXo7zNTyw4hbIexs9elh66quN9+IsqnFprBut5r
zzw6XRIUEAqtA7/rkOB+XJqq5BnksgO2Cbn/vzii/6M9JnLkTNhby41R6VNoYPzbl80SimRLkqsY
We1uXYXqZfkV0tN9KnMHAwJI3wdABIkyYFtonhg/WK5j9KQ9+TJIekP9MIW9F5FS4Vu4e1F5uy8r
95SQbi15edpfSKbi8thlgPx6zLfroCdk4HgCe3OdHb+DN3eDdcyd4XA5expk6SIuSHaDa6S/uHfD
OcZHepZY/oTJw6Ke4lOiIr8MDBIAb3NJjVFzx0OmlEy1EpFTobpBOHIFHYlsjGOvu6JXcEZHyB/r
h1MRbvZrVezGrBPR5A2Bo3/rj9crn/gAjyrtUYMyflhMoF5FSeJkcRRdsRv50eEinjcyumnlDrlK
+p7XZytr9YZxZZZNksC41g6GZC3nDyifEMMvaGwtAikghfC0bQWBfGNQIHvTbGBbNBdKT5xQ3LIx
FnERt9/3vr+ntMMnuRJe3wvvoYNUQ6uVSay7bwy+WCM5kY5JCZsLNtDhyIsVCCQ0sFMi3EOTu/Nu
XV4meJ7LqGBPUrTtELuP9+qZZ1Irt5DJXeL1Zoa6DmKIPAcIunZlUQzlLFHMPAt39dHvGq5p6pQp
BJI3+vGtQ2UuE267LR6fNYf9HSjHyOdRvBIVUuul8nHTH4PP4fbzQjJMw0q9DA2kbDjkkxrWBxM+
ybf5/F2R8OlIDJMhqG+k6ARxlfOzWHjaXWMc0qTtJ2HHIf9+F85keWBEXSF5LW4f6pTbMdlVJqc3
PcJ798qrT/uRCd0CUj8heQS/K/+4hzbG6bI3KT+0iZxiXzrugK/qjRwR0eIj3eJ3dpeRiP+jUZWg
uChcBeEwDw7dbrAhJGuaaKg12ncQ1q4Ers/NWZhPsmNGTIz0PevHHaSNoKgiEmXmDZ64eLKwRVhZ
Qm/Wc0d6gPnVOJpv48psTXEXnD8lmNLf7AIop0wMbTRfgO5jKTGO3qOcPRtWCauIbKvbnjh1oEFC
QYJibpCtZMEQL+BsIJwdMDdM9fEif2Xf/obqDrKdKwK84/7sDDiW+rJuLLL5peEAX3dvw+fMzPXW
jvwsvhPz9e/in8EWMlVYOP84xYnO6lRIfLrk1rvybiInEyZ11Y4oZh114u2edNW0FyUDMyKMt5Kq
R4n2XBZff2heejE3or8C+DFvxdoqxKtx/InMwDaUQLXnKKKWVrpSiFOQmDxNXg3o9CH4/IUqztKg
UTAgyzW9/qAEOJbiM/5ziBpAelTOpJbmVnRVw9bFDx0wfVm2YPg/oJbiWonLkgWYQ1As4Q0cf3yi
NkgdFnoWTclHDP/oW1m9ytQTYDy3QT6uQqgs3SVf93+jEv2nojlIyL7PU6c/sWsedmTGG/9e8aD6
TcXR7kOGxFH5iN6/K6ypbAyr23H6Tpju3/sLPqNhsQDbzvpww4d/k6w6Khxwspe/qT5NgS0gx1CG
NHCLAME56DzRPTBEqi0bz2eo/VRjoaxVrHO+/T3wodlw2Waqvconhu9YZU3YMUj9YrGkulR8Bkpn
7pww3jsahijdcnayGZ3j+ILnyVoNPSZxev74bpeqij3hC7Oi7oQ8R1s+aASyYz/69bPvqb/Q/Utr
09Cvy0/yc38qZHrRhvGZF+VQsnFezZOJmy4ixV0l/9ChTRaJQvoTFulC0lspMJnQR4urrzg/hkC8
zUA2MoWV10GD09cIh/vfCrguios/YQJXXSIDZXlycjwc5Ri2ynP95bGusrRvo3J0MjLOORSefxIx
EzNOu6ohoyw1Nt55OLbhrH/MTCN0b6eaKTmHU9qww7pqNpuLjg6Rz6l5YDLZonk4SxbNfkAEswY5
FP2ZOt7hkt2Eb6Iyy/kxVPtlmJoCNdhij/ZsMMMGJaqJTkBRxCxpfa4CVJLZkX4zSFHRNx1EzE50
2S8dyr7umMIS+VoG0kJ++hmdWeU6XImD72buzv5S3op+XptpCwe4KZlPfftVQCGZ0UW7gwFwG5FV
r7NVJInHkw2ottGeiXDOQccjVqXjCUxP+hBTG1TfVLaY3ZbPp0JOQYn891Kt+//N88VqRBFbv+49
jZFwXyAfScj7S8/7OIlbLd5QAryDhMjq4vQfloAVkKJuSdddgedl/WoAkygnLelQL56L67/lshBf
lI7OEFdETrJ4/j3U5uaQfXJfsfnhT0E52U6u8kI+Hx+v2rY9NS2ebUUSvfkHTK+FVIVAo4Sm93f8
CbzJe+UtbzKf/tnXVYX/cPzzj1+0nZ4lRl/7anZwqqlZHlqTc+U9PLI65lqDbcgsNZ5PxikMvLDr
0LW1jovoCYtcv3NDziKxxt79h00fvqO9TBeVrbZi0fTxalhh2lXS1eKqGfl+dB85P2XxYzDQ3Pyd
fxx2hypY5jXb/p4y+W3tXc58bgxJRvG//Yepx4A6dpyo4R0mgu1jJT47tjJf1y8TZrhLjPe1ZbNK
dp78VSaXPhn4JZ/5Qc56VNLfCEpIYsnvaeWGglu7KSEXRQPpzM0ujg2c6FRkliO2b1hBPvYfy5mi
PZQ+9DSJIJoKNpYZcN9hDJr5Xffff8lPXXeuCZXK2kBdg9DJunfsObQf/I7NIAr3ya6LIuuMHP3L
gN33PPvVR25CkXlsu59XX5FiaCn+YY3ZSWaw4NGT+zd9d93NtKKz8y8VEpv8n7DoUvm7iHC/FrbY
q8EStxFIaOgfSWTB1ew0m/5Oh+HqyDiHnA1sTt8DsVtogWRrjcs4WpRC2OUW8b0DGOaTvbuRkorU
8RIo068e+tLU/aIxk6dbow9+y1nAB3xX46txijeorl1Ngv3z4EXQTiW7zqS9sNNoEsA1tmrgNIB7
iAQWSX437SIdJF7tBE8AaQrR+ikqjat1PsmGbWhHFM1aG4xtxTE+uKMwnLzp9ptMPcYuyxCsG7yf
wNw1asI6yV8pUqP6K3w+Rsh80d6lrpWuiaczeikvDdKWXcwkHmJu9cggO0lPVrP0UPnw5pu5+NmV
L83338vtI2r1gS+fG+wipRxbQr4irPTYtY0zuMqCUDuR+ZlV3LpFV1J5oxUyLATbTO6TdcN2mwo3
EEcxHOj6C/NdHoixymuq4mJu3Tmgyt91/dq/Na/IwiduQbEfJKLha4bD2BQuvLJiKoEC+eq/uen4
1aPYjtm2OsVNEWmwqjKAM7YUyxXHs4An/dxJAWN+3Wsfj+A35JttOsOB2B7+pmTe0tGUJ+CcSXRX
mmDQMOUOMw0126d4xrxnNFBRYFHxPoHq2gH5HYsCM9KUbg5ooqK+AgNFpMbZffyLyphlhWmFWS9d
QO5jW1sSAvoZN7Wqu1nzB/x41VRyCsiLLse0vmVYpT3KsqQQ2NBziYdReCPxyxveRnrMom0kObyk
VqaGj0YCyoKu/Bqw/I/nfW0y2UuVO1rvMOZiO4nutRYMr9EcqCce/awT0tFxGqtbgc85LeRnygiZ
EVEpjT2arbOWbTqe07311yVaUzFNn+7Y0mK2Gnk+VQoA7jCpeyC9PYB06Hq6lD9bWTEEWX/yo8iV
QgekUJm8hL9IB3FY55PZgsIlO9z+rp6kaXoFR7IWCXwMREaARGGAv0TY0eQjwzdWuWgzbLN4PocT
q58qpatRfp9zvtWdlVfrvmKgZ7Q3DboAlh0e6oJTU3BmyF9/cKQcSDaJfgfMFPu9fdxmZg5qU15a
mAXoAenZxczRrACype95MEtx3jvrbPBo76luSxbSbMvVSZlu7DfzfR06jN0jNw6/Tdf62VCXCJVL
tpNvLpxLVBYQADIr0SYHOSi9ZXIqN9SrJi5+1W7CnXjMO8Zcva+m08Pi6SQ+WBeKg1gNsrgFaZ8u
FD082TTXOo8l3Vh7IDvR7XmBgV+rP4VcBF/3Pejtxou/1ejN7ew1FhAR5teVVy/655mYLGHoFjZf
0ea2JwXHIgVCvjvTb5VvenZkTsPG6RJUuctfOidzEDDTmX3DpTzNgDYK0kiPRwburDgys7Q6Y1F4
H4vU+PX3R2ScSKIKP0aPoFnCe3+HCyEn+f0VqGkLA+HMP35OWzeH3PEo/z/X15HocTI1oa/d3Ed8
IqhXuchA3X5elI91/aBOwp7W/mTmW8uoBcuhqTdz8Ny35rY70pvS/lKNRVq8ua5MZ986ULmX5JDt
+7Ky/fAO18uSY/zMcD84UYfZza0G1SRyEh5OmHuiXYwzkQewFwP/nRedWeCv1E0ddvdRN8h0noCK
T9bKbQbjA9FUrTwiEnTI1KUeadLXKk5XjWSfpCyHIuY2TrZV+aGW9owzpFERo7fGo546Ve+nogre
5+5CIKL9Qmq1Gp9m98DScFHKdFSG+yAxUxpOFuqRJlX80/1kgZDKoy05FjjlvioO26eikM7nfzX7
b+LDp5HOX8vTVc/Q4oFzuOuY9qYKoKJnJ55Gcw5ce1tRWeS0Iy34PBuGttfXukk3SzPhmfrijIOm
pPiCUjw7Oi2NFbbq8c7cpMhnzbyQtnkBrrxbmBNIuZJHfccy+N0NvpxM/1Ut+6RD83WXWitTe3Sv
nFuuo/E7xfs4GO6Gg+1r3VuyPmSwsPkzxsTD/X13XDen6raiFe/7JlQwHiqTi706OahF3M/6N7xz
muegdH4U5v7AnumzQeK0FOcKGWZ+nqaH+yaqcTqv2+uHdAlyBijXZV3PnUv3x8A7FF8vRDuOCibj
l8NjBzvVN/SPGuMlIdVaekdf6+tdwchIN5bHHvqquX4G/fnWW21beGhQdLNrEkn/ADE4JBSa1UW6
9//JoGfMiTRaP1uXQYQD1b8nHG2fEwwFBtcfovX1uuu5h3hYms7EYH6d/l1cPSGAWAmussrappmg
4tPOJOoqypfXBf6CZubPff7e5/L5MXhs6G/2w+e7Qn5XfqwmDLQi7UVzD9DoL3+n34rOaS+Xs8UZ
NbMmgv2988EHQ54U6+t0c3UfpYcvsQrZ1j7byTUpIJGqUI+y9/zBBTJxPirtUL/YwAiehjvQ6Yru
zIqZKtzfpdypAFdd953a79AJvl262tZs9R6uTpP2JxuJdxA7hScLs+lH+46322zBtgLehni4CAZU
Svl1dYc6+QseJRmjhHle61PKm+OSo0vtxuPg2zQO5kH6c+s+E6rz+xqLSj+x2lVe12bGwALCKR9t
0ZzOrE5v/XrrJUuXR5Fw7RY8uKXwzHLd6fc0WsIZOOPAL8sMJXKmJem8oKs36INvbjacRjGjynfB
f443/nxF6tb9oS9m7QURWzSfe0LR2mZXcF4dWxp8c3fewxJvmslvGg9kSog3TfD+UWN+7+9Fq1k4
fPzrmYXFEIoX4v/+swzeQ+UkUngh0dKlmnod68uwlF699ATA0fUWN84t8hSefS4+xd6SnZeU824S
JYzKGnpNVqX3i7QU8pgyuK2wgai2OWFsEJbTtkLbfCeTz2tUTlCntFs4DPQ1Ee4IOwts8j6gRbhc
nWxi4VIfWGwr7L4uKHrTUUAANnX5DuhcJ/4qrXOV58/+89F79R0Hxp+l4+j4J53gxEhncvkAtSOw
DZ9dQR2pU00Zlc4//jwlV/f5biyDDIj1c65uNeYs9tqnGXBPBX2I1ZfZDtwv3ku9ygee8kwefrLD
dxeirMiL3wr0bh7iZVn0Fw/aZDzdhJjZQkJlUTqNDaoX/Eo1XBB4Cj/NobUHOUyWcz+vNhxL2x6O
JnRBcUg5VLTdYDf3U/e0hNf6UnvWxmj+0vscqvvJfbToClqvnv3u34K1bB4cluuPiwlp24KHBnvM
7NH1omqvWB4uhR5tVBYbLPEDUeX+BTkR0ierqXfpPtLfqWYQh/vDc+XU3VvNInWDEtGAy7Z7s1dD
JmsY43FwuhUig4c+jIEIZCqTn8K2N2qSIJ9V43CWSP7zkVTlT7w1UIbWND6LpqrZWyX1e121drvC
Zn7YNONFE5kKt9t/UJzylpNCtvDaF2/fpk78kPxWOlZdZ3eaySPnuBimjAVCHGL5WTHxHiMwY4mk
BPjcfJw7891tBNATtWAm+y6bK79JZ9PlmGsROou9eSprYRKsADVA6y78LOGMgR2qrCS4LP6ppHOO
/Oi6dsYJMYuHnrnKQio7pnzzdoLGFhHi0sEmhOJUQmbq/gUVcDoh0xmpbHtC7N8x/N/qlFfIm8FX
dWruol1yrET6y03FYbqjIu69s4WzYl6Ukwn9K1oMHIhsa/e9wALpJ+J5D+Wy7jlMIMAMIPaRPsx+
+4S6qy7p1BOSv7czAB9gmP2HNA+3UojWvlcvO9bPbMlMWvfV+8IHGDDD+eON7JhfHIUvOgS8fp1s
m2zYl1M3E8tXA+53fifItiHAeXFv38YSzV+x4dIIVameris3N4fqMdtcDAJx4FhPcsU7+TWy6cn2
Ke21cM6VNgMfie2LdYGbsi74oGATYIwUkV3oPVDU3IpzPOskcpauY0OLwxD1WIdWK4ZyCYVRYU0l
pbuREhok3O9NZf2qXM09MXFvj7/08kuW53nbxnHYDpPQszoUPje3ag+hyTA7c7EDzjMo1VF8oRXz
Qk/FYDoVkAGb0zDI6OjdF5q6DowvE15V5ONelhS5DPgdevX3PlINWSuLehJDQ9OLfByLNd6oV7pF
sFC8BDWIPOu9VATCGyeWe+UZtReGshZj8c/cdnT8Za1jIQFd0NxXrBRfw9yyu3ngEdyx8GrHWGNB
y02YjSu67aVfXB85rFwGp3sXHojQJo82t1Yegal+c4tsMSW0L4beYX5wxUcxg7MqyTR4p8iNdwti
kiK1pSrPR1W8ZuwguCvLQPbHulu95+vS7dq4JAiSnvOF8tilEkL7tr9E0dNd1SvHbQ9mAkh0tw4s
MLas4rIcHuX1s6RnWZr2Rj+sINnOamxMv8wXG4Zn+ZYL7i2SaKx4s09Y71AXiJn73FQcwjBcni5L
kcHCav2haEFMrRm+3gHJYzq+zFN7fqmBNoPdhhe3rotPIpw+K/gW+eOPe23/E+/L6WUwArR7bn6y
mfrhWsjkPqdZROV+upGsxpPNVLa7Ilf5OUaEpOyHp7gpds0VI8HNGd5V+6iJlYKMZjbHut/TIRZd
j6nxMoVLQy/vJoFu7aLF7UQQ71MlsvlKfE+nnazGPRmMX0J+nL23wUtO4GbUsKoejEchKCYKD4YC
pzpKDh4NEw8ES3zfY2n7+OC+fce+eBb201FmlbF3iw6nR6Rg8UscYXa0Cu4+sX0ZMJvCT33Vj8fy
IyK+qOzAiWC97mvpWzwfoX+I9t/3sA3oDYwRhZYeGSu5AsrrbYP8tKrqOcXqilQFJ7hM8Y/rzM+Z
b6tN/Ot49tqD8F+xagTGLX9ZpNoxZov2uD/11Ju6cFdldl09RoCoQS2wGoAwWAc9pai7lEmHHFRX
g472+ectw8qx0HgOU+8CZcUYsdOVruI13lXI7Crs+MBQJAzMX++1zL1lqThLjaHPm9F69Zt4mPdU
N9FiVCJICIguLjRDaVz6VTsadJxKcAYdpBaZRTXyDCHNDiLj4tOyHGMNZEyiBg/F7T9ZC1AllAj3
MMU4uSwiIRUGU30Jf9MZGXOQ0jBcyLGwygXq4/3ZXgSNEV3UYl1d+CdLVp0mvfyR6HD+eCcDf4PZ
9p2OIR9vGjKiJ2D9uSyf3eBwgB+RK2bbsTlj+qXi3qGSe356qXQUTrLnr8tgOYxOGLKY2CXvjUQ9
EGYYxIGw3tDFdB8+Mv1FO0DV9XcSFDCFcGVrlVflY8u2S08S2fzk3Nw0LtP+vgo/vs5W6cKC2+WY
Oy+N4an0sf/KfDKjhtrswFkEWxXcxNCNjRDKbTGQGXQ2TGx7909V7T+9l0ci1+DefNbKLKHuA63l
yKgVu9VYRuXPEt+slC+cWD+2XwpLl36X5UK2l/lZ5Fi2Hr8SzVdrz8Nz2zm6Eiu+GDZ14zIBOp6V
n/67m/q09s+8LaOtxKW2iQw08jRlz08y7UxVXSADbokvyON9NWHtamv9g//RA1AQpD5fGuZE3pxh
1dRUJ+P2R1NLzXXVACaWJ9N+rIsqweFwcOml1/TPBQbJdYrVw9kIM//e5T+4I0YzhiTUrdaIVAEy
J+f0KVyEAW0parQRqFNmt/8IMqRC9y/z3/qSU3VpOT98I2xrKdgsZVOV5MUYJxPI6pcQkJiYJ2Ue
3FoqmN61c3b9nipLRPnW+hOrefO9GInaQanRVnFLr114y0ZSLQbDKzsin4gobYrXbqz4AOnH86ny
6TtZF6guVuZV3zY9cOGAq8qcjm8x2//EaiZs0UDNyQ4NQVuGmbtvTzTXmfZEEw9swk0fbLb7TmLB
UfHXruXH1HpRp/OKMC+E7VgkxyYRYZD4Nd65usSXARx68/0u65bXNSvj3CSVfZTs+Xf5zju9c/08
f7bA4fsfvn0AACfJo07H1Xs8S58Wcq5KZxJwrXhFZXr/3DMXX/I7BkeSwrd2jxZPY9POaP5Fvk39
aSXcwi/JT6HHXK/7sHVHuYHB67SnNVC2B8i2AEpevUucQzlz5rjRJ0vgnWQr2lvWQMgV009EU7kx
3CIgDqysaUUmp1fwY0x8pOjJG4dkRcnmZjmMHQxzAZwo7RqnyGcAkwMJUyaZ/UeKBBtMl3aNE98v
Lu0Fy4QfwkvaqD3/Ao4DO1BJsT8DJzpMLBthsPkWAthHwV1WVMh8gHLBZys1P1QfFv++dkpWTKLC
dNcHwSCDSClIFh06iLK0NADcuWNFYCi5uOqa2UmmFmRP2B2ZuUbSNRX5ePKqDhHrxbRGbbB/moRV
gJpMPB7GWnxoHO/wjEsp92PHAdej3nYBsU/Rum0y8oEnbstYVMBlH6I8Aqu7ZcM9ZFDxhtA+ig7S
4/waKWSzBYKG2FwkkgG+eTWE4ssUA1eF6WGsG+/DS3YzjSv7DAxVnZ0YAUfaP+/Yyn12eubjI9wy
Lpv06immc5tRaOvFGIo61jw3tS3zHLVg8JZb9qadR/fZe3zIo+KoshlFC7tr+TCyaw5/tBPl+6e5
yRoc3Fu2TmVM7+6xnbbXJiwj2Lu4bcBul/r0F6yHBNMG9HVTlplqdzrc1dcmGGnZMM+yueF7YIWe
m7pVLYVHQXLoEgWztUEwzgXXRo7q1/uiRCUs6yoAYJDHQHeskFgcRsvPY82tG6+sP/i50cfECofP
x4OnMVQ3EjqkV//+dWmcZl6hM4KQCPiFJ9N7in8xMJQP2ZDMzn61hYmV+fIOQy4XWdWzBLFkEZz9
04oejQBRV5DH5PaNl7UYF9yOJ+8TGZJzsXkB2J3yu790b1NdSgpaNLz8s/SrXVia/DVcMQKMPBXH
pkGRryMOCh0XfBWy6FlphHdrhmb7BsI4GaGX3s91/yg4AgX4Ng7cdXCjltH/H3Sj2ijrXyPvSFaf
GfoN/RGq42A+6uMsRL5PmrkWU0RsneBx40r0M7h94iqeGoyqrE8s83l6CFDgvuj6ZQTtSKfsq3Dz
9FE+A7EvoAWmv5sZbjgykUP6VM32U911xQmcq2kepu0LRoHV6VB0j0HLZ2lL8TKethHaLdG57o4l
xi4/Qu+Hb6xCPCCqC4MgPVE71sVAW53HgYDKC2z5pZZp+yWyfUjSoqhOsWXXlafP3M5QCLP42Nf2
iBpLbfiBrMnJE1HjVsU5ggkZSpEGpiZIbHsdbI6nxrorrs3WZYmndVV5g75kUSZppnKjUFvramk0
g1Nf4dQY3RpKAtAxJ4cuglfZCVXSXUXuJd3K/NYY+VV8NZnzDi9LksJiWT9WAAJ1MEtyZpxmd6Pc
GaNx1MPeOIzRaUe54iFJSI7xEoILBrlnhaLkQaYpYlG5ng1+WpDmyNcK9DlaL8pA9toTDtx6Hgoa
pxHIdDuUjFhXCD+FMV4+X+Xd/Nb988U9Vb3CkKyp9RjANl4/4ubDEkfq6d2MQE+hOGF3MSULBe+a
BtzysV+SvDFvj0PXfYNa+BRswx5aMnJROYLTbcxvNvcYm8z78WH9It+x2Wjgij1/cRuTVRXxLUgV
9y2qCEyqnhI8z/yvlvlLN7atTGgBIoPUAC5eX5JBolLy8KJQYGPEcvaFmpjqcv/ztbw/hAT4smqO
YnrVf85zn+IzmNzX3h16bwSolQTi6p3LnDGxdwScyqugise52fa9+NyWT0wptmXGBhVKimRf8vWx
FNNsToa5mnMeqZhPzC7HKaHgKiHGVXxzH7Pg84+8b1O4ll+rmvPRuePmqbwLQ2CaOdXpC5moJHRm
5zxVW5gPXSscOszmOC/gVeg0nGuKlp7N6kxxchA0RFylXbNOy3tjPTs0VEfLeJizs9y9Zyp4fzK/
/TelmfkBrIwEaWR7jTwSdonQhkt1dWsPdc3nLPlVNSXWReY4+bxwQNUSYy5uecl8rrjBdZ7G8CaL
oOgkaVisoC0EChAkmD0srg3nx2hRfH8tErX3F2oW0roqpz/CJ7fF0CVRZMWCzTYzeyJT02QNX+Nr
6zgMiyz/uvAPa8AcnA7YXaexH3q/t2xz/LOAKqyDM+bon0vl9Vn/91r1GrivikeH1fVVj70/cStz
LBuONVfq80t3sRhcWwg4W3bBv3cs7/ILZO69uO4/tnYWpeapFDWodDfrbCjOVYro33TJxlt05yjs
yYFffNkz/Vswh0pW/Gz//Lq1QRRrpmx6phDFLo02053DPdBDPL5MNzMPL2ZbmWbLQYMN0PdACGoR
zUvRmbNzuOydpTCY74v27np4vsLCn+Goq5xyvRdoc+eU+NK+ElJQ2pK/Hct4Gcg1qa7ja5Rtjwwa
fJHn4wORbJSmWr82oMu3hhwDr+9YQtiq49SLsubSgmNYGCJKZ4/FxLuC/KkJixQvjzIjwVj5BQck
kblS+W1Lh0yd7CKqKmaoJLiUQyNjyNm+Vd/twoPGdje0uhUpYigDgw8fwCBSAyKRAo2shjPgYnPv
Ll7Ng22XOZvxZerD/SvcHOn1R5oMzmOIGC9m6nzStMhkC1Yd1ONV8a2Hz+jnlPdpurVHEo0PAwaU
ao1Qfc03QMu+VBKD7tY+bHvGHkMQ2UowlD78WXco+3uvR7Dw6AJR7rfiU57xak7Ju/gb7uWRkZgP
wCGbR8XhmtK4vkbx6QdIcZUuZQ+KM44xEsIqwYgr3UDDO09Itmrr0f1FTfz+Q8P3QJRoQAl3mCMs
1x08GgnLpDh0YWXYWdgseNrhZHAsFfW5VF+qnUwTq+M7Pvberhn5NS6YdWkEyAAglNEZ/zShDsWv
55fqx43gEWdpHk6lgd9uOubmUYgPriOJEQxALT39jrGEv+GqBor5Z+p85NVhvBVvq5Bt4mslimS8
KEN1EA1XViYrKL8rSiMCFMyGYweBbhXNVnM/zfTSpeeXuaNqFpmaaPPUWED7MKMKmbQ5rxoqHPeR
hjs8jFyblOzJdmaOjxt63wP3r2sl3gyJnLDeXrQPwbhi9DHCtFgN0jOFZV19Em3HcOIqKMDVbEst
OCV1WwEYC6c/hVCWReQdBRC0k/o8qWif2WFSCrlkiBi0dc0uCM+3uFKeAufIPPkiSIeU+yivAW/t
yXkuGdqb86fpDdOBUqJzLXstkzjqh+K5Gf4d05TarX4OJUGs+9r02FlG0AVu9WiIfhbvUzuV4j7O
10Nx53xjrMY+5P5zLQY7K9fHYuTPnJWScb1ClshVteQi722b50j9RNSueED9OZWAG6NF+KsElH+L
0a20GPl+NX7HLs2OXzvCaC+4jm2CL0ky2TnNDrNon1q9I2LwVEi/8ultNRuIID68F75zStl4CzmF
kjKjPTDbzIpZVzZ8dQpR1ApkQHZF46Bt51yUKrvJDucfpjMMDQ00zkVl5CBrCfqF41SWjUjZoilt
xiwwSYL3KTmcqcH9J9FhObX7M7t5d4x2eKjpYD38WA1q/0+ja3bM+yjMfwETiuVn9wTALLhTFXWU
52YVJ9zXQ9kijXWJPMfPjmiJWF5owKXEV2j7bqOaTBktYvYohTF3DZSSlaThon7zqdDiTqGbY3H3
AdhK81LZd0JgxMWE551/Xz9Tucqe35QyLEi+9eBrJi26yZNLbPz8QI6IDJKXJpVJXOAJoBb6YJZl
nayb7ukewO5c3Vhplw2z1lo0/pE6QSrO5QgvPI76gzWUMB87C61XW0sKCbnzi+/tuUYp2kIg+SOE
sR8GVsoj155WdPL79M8iXol0ch19Oq7S/VV+aZNfp58Q80GMeVQhN8+Hzgvx5hLDm73UDptaKlvD
Ow6dv4klzjJXVxhOef0VjZQWIpQ3tWuK1KLPR4d/EMbcsh/bNNOZxnRVOG87B6YQzAaquCUkDYaD
1USqI/UH5G90ZfZyujZbp0s5+2dIn0s2p5WDK4cIS0RR6g8lYpEWe14FsqxX/RybopHjYOm4U4q2
np2wKV71lGLKdPfcjj4ZT4rBKDLfZNkTrYTojVhlF69HBvG6GbvncG5GXmXPLZGt7gWXUQFhwj05
JuLgyaeT4FLy1ORhRmOV115hDqco70apRCGKxyO7YTrY8vl7Cw8oxlPFQ7a5m1xrcBL8DpStHsWB
h+403WHenFpZ9l5C217jjb5wF63Gng3mZ+FhPxosq2LvNhusC1ND1ld+jX0FSWR95jzDf6oSF4Rp
HmdCKut4odDRoRRy13oYJKbCcvWJwhTRLKK966ep4P7co0C8CopZTzurdjzHm3x+/I+lM9tOVNvC
8BMxhvRySyud2MWgN4xES0DsBUSf/nwr+4xduyqVpCLSrDXnP/+mIXIhbhOtWN6nj2QcFPOCVEjn
Lc9xajyJmu5N88oNcQsZoDFixJoHEIgOFB0jTlz5n2/Wg6KZwDdUha/I2B4TgF4t6g6fLpB25hhb
Bcf4OgZUhVeQmOQzQ2copq8sGsqUuNikFnmQJxD37IVilhv9zQ06vkz73Wn4xmaKrBbEn8h/JoQ/
s030ywdySz7AmW/J4RjDgoEkvg4QYncwUMEKUDC1vo42JSRR5AoTQEzQvcrKSOQQhljHDwRBPJui
qvTAHktombrDCOpTRnCGQFXolsB0UEuZJt7AoECXIipQKKFimAMLsXsB5i0xwKI2REvhaJe4fbgs
D8fW+z3LqSYHv7BSfrHmmTLzE/tsg2k3pbVTjKflgevDPY7n3XF2YZPk6qDBJWQ6BEXDzonKhpPN
Fg7Ua0VYTTDigoQ9eK/1xxd5JZw9H4ItZwl2svQXh6EuMZcTJEjTCnsiyUl/vjIC5X4hk+IVc/MZ
Y7xt3d5FSQEVg6H4AviW3Jwl1I+7CzEPGQqvQz6SKUJusFPEBusxUR/hsYEZQqqCjcGFRkKsQ7oR
juj2hSr8G3vlxj2zgnX+7RsY9h5cNkxzCbJqjcOjRqQTj9RAJW9IQmdVO7oVqug4zj7fceuxdvyL
ke2f/PlCHR72iktyqhQdpfROqzC8/We7gE5FjAIHBcUKxQ0eIMByXQA2wSUdcvKBbuq/+kcqPUxZ
lIjn+QhGfMcVE/CDwfWQQ1o9khUzfBNMI834USQNEk4Mi1yxq1yOz4FOcjE03acDh3zTmKEKSQNp
AJbasf6tOdqaNfr3uXl4Fq/mvTeVuzNmp+/HNRpdEgXm43pxY3rKjYR0DpcuyBJRH0s/pPVm15kR
kwkJercqMpy2dfu914cFnEy3chmUuLv2e2fgBYTz99wCeIlaNn+w6Xskj7cd2cbFEHZKWL2CE4ZY
96w7hQ1g9zPVIM255FMuGsN/NF/vYex2H0/VDg+emUH792EgrmCbGRms3R82N8V0W8x4gd+Y8VUd
zbzgknESKu8DDfR6hYcHqFV4R/XwLL4x/JJMlJ/X9RjbE855ByN4LxGaWQfllMyx6xoB942EP6Ct
x6RcM495Yx/GnF3aPZWN2FLgWLagS/jUMaXRmL+C01KRiBSnh1/Kq/MbEzlsO9fGWYQMIQ96jebn
KjNLgJoF4hwL2QU0MwLQC/u1uC2fjfdKOSkXnWOeU/RQ8UDAeBFLWNYhg+bPSzDuoKydqIaWz/iS
4wmmbSkpPpp32VHNgvJg1EIbzWP0UdzByggRKjQfp8DWDOsyBYYGwL+w0fcBpBSTFDPYmELhziZD
RVTxLqgNCcAZcXc7qjEB/X6yEYzxhQc9coioU0hDBFD6frRMWNxTFeAXis71hanMq4lIEiL8kkLX
Arivkz/OFs11JUXKJcaV7WF+ke5O+83jC0J99oA1r2dMygLdDODswAutxG5VfB0xjnuwOU64r1U5
QU7VivKq+sfoXdNiRGocLXqO7i+2S9f22gfntqBV1h3MIkqjWuiBwAuRUarjAOBxXEzZ6EEeBJGW
wQ3XR8991iGWCHKZyAyNKrw9VaF2Kaeg6XgQmRPkr6Qml4MDJlgu4OV0a4sR0fSiuL+9m8G2iNkL
HXbi7eBmMF1HByYGUOESgA/97hapqK32q35GIjoRhS3ehQrfxe5MGMtv9JoA+eohBE/dPiBrZ223
BN2238iZbNnxJYlxaGL5so/Ji9BYgQ9LODiA87TaHqMD1m2KNSQ72eA+b7G1Ez7KSJnuIbU6SGzp
0sVjy/FY7k8ORBnBDRtBM0SOLdgGLnBW/AKppaOOUeSoCPALT/CGQCvBesF8VlfgQPt9jC5YDpBY
aTMSc9e9y3UcAWZFPGn3n6yacTKyt2dlPAfXdUbA68UGIMeCHIdHAMm1EayJuUZqhafhDue6XzaL
Cei9t6mwFEEs6R1Y+PlGVLCiN3vHDEcjYHPK3FOubU12ERhCxJN2HqV8XP+I39mc2bmZc/Dyv/Kq
FlfKezo4D1Uc9SMjVntFzaT64VDG1b5cZKdV73LLMkf683TtrfSJfy/7fwCV8Tjh/GtbmoGU1zt7
zB5O7pDHRHLhy+7EhKdVztUe3Ry98Xt3TVnijedrYx6L82Lace/GRvDUfWwn4nIaD7k4SPFdHIwr
3gJlL2vlCWW12N/3xVfxT6LxelN04NX7trNbmDG5KeZr8U/bnHZqP+LQ7h5vm1fkpfhAMK1AwgG2
Bh+MJFqTOwVNkueXIofqAZS2p2MwM3N5tcUhUDeLPzgejvAU8jFHe0q0m2MiW+JtpryrgM2aaZa9
H29r1A02XeI7fdUhUy1sW52eINx4VK/EfJcdfHp7kdGNDjocLv5t98hVqgEOiYUy65+TvJ4yAOU9
V7QsuI+Q8ZiYNG3cupbKvIfTj6F3lrIUkSOHz1M2cviEgY2svQIj5Ov8wa9xBDjIjYPhUU6pyZmA
VM7xAVVRYmGLmKy7A+uQcnZX4ONMKg9krnuPHStEw1vD2zgXJejlM6X8y18RyXPY3cBx5PYXTwFQ
EQ00ZiaAQuJ5+Pv1/w8EuA1ciniGWoimwB54oxgsGfMWR/GxAHRxBOp5muDOU2ABPuCoT+V3CXng
f0ubEQG2wxjdMwBz9scE9sR/V4Trd4WCMec4oabsoE2r6CbLwCyi+Lymzt2Y+8PtnzI5fEkucQDg
Sm70sr94KCie/302nP0dhA9QbJefyDUtzsEoMoKYaiIGcvFfEUOYwtPdfVx9WZtm6aEm9X6YdAVA
TqQU8544j9yZDFO2QLaH/79pM4wZCnNOxs4Bbx4YvaSw2dwrD1/YWN3yfE1WEkgz9794Z1X4yDmv
H18MvW1KJWcCBws7ppY4FEBfwAwadfhbOCIdLAzPTBGmNte2e3YgnoHFXXEOX4BFMzWErQTVHkEz
U5SUjn1xhCrJ6e4ZTHFnvqP1HOB2B6QN7MKJ1zkBCC4ZfbQ+4ILu1z88hK+I1ZJpL5NEdsYuBGaG
J015IMRELCHqTnm5mRJlQ4lRmENF+vGRZKyZmonLcwrFQybeGB8RP5Tz6Pz3+PFFLfj7IoUpzxbP
GM8Pnz2v12wPLIZsKayGv5wvuiNiS/Ea5p4kCRceaHC3V0+7jldkU1AAb814gDYAHw5tXQxmz0pL
J/0jxrx1kPxLduONOoEbmlZsLnAS4JHYrM1je7B1wo35fbIt+UFXnpmrM4YwEVIFYRvHsz3TouwJ
FXZGErfnX53snr4CSXP6FVqBBk0Y2NR3VsyyE6iCLbu4JqG9M2CwcouCJ5YBheSQsBQFIp2YzE0V
qmthr0ro7i4KNOpt1qqb7olHVfWrDUmpHfo0PnlE1kZ9Q2XFV8jbXss7MjJp/TIt+mWrqBeZlGXY
+LONdQ7Xi+KAlZ/1kyE4Y1+AxOBz2pyZrmu8tlg1j7i7tD4sDO5EcY1KLs9EpBazlDEQ7WAP8Fmx
hO1H0Z61iM/widNTVBFcPmvJ0nT7TP+7sNy/rU+MJjCTWFX3YoXmJpK5M8VR/F38mEkYEeL8Rfwg
gGLwiI6oO9HFGKMVxHLm4PYlZ93V3ZejnxOjd+dwWIwQGpGZafCxduwLr4gAQWi6HKNYgs9r9myG
7WWVYjtCH8Dr68ucUXvH2II3Rebgs/uCpFH+/60bf3sfA0P45XBSnhHQGPdwzrGy97CXiVsONSuZ
64Qaw7JzaqaojUeI8aO1Z/hqrwY7QALuFG5wDsg1tS12SO6mBzeX5ZT2jKKA/y/xNQhuheuXNtnG
o/TB55SfMzF2PUXM4+z/St9PbrJvffoJNjNGXWk9Pz+J+qVsphyiBKISIamzwI23ECUJCzoIR3P1
GhgkWjW/o43g5RHOZGRoM2nd3pgdxJh7k6HDE9O7RFqQXg1hg+VTQt0TZt0at4u1hlU95TXg/AHO
30r8bD1HNmu8PYJJ1yj7YiuLCSIlgnIL8MTC/xL0UJW2LeSb5fzEvWz1MZdtUBH0B+fmGzEgCxR9
clKsiZcW562BItbwVuzXV5uZPtlbHq8LO3nYndd17fDCPnQMsXX9vT1s81aDK571DPwoozD0tc/2
3i1QwdfTvGVpgIJkOiNMpb7ezgSaU0bfwSYhZl8vW8PigjrJngysVKDziwHtjpz1rgiAdVUc7l0K
C0SJ0PXBwda3NoCoDHyDmrtCXkFH/K+UUHM56AJHZBrjTeFJZM7QuEDDOFDngsCep9wzQpTekq2M
JvxXQgdPHME/UogXHDotXj0IWGJV7XXxyF9Wx5lAZUwXPIpi7+kVrLK0qm8CR3KevVPC1oFZOGZI
oZSdZgpaZxfMreaZQgtZWt/0sjjpz9WVuXow7qTCpOBEBovS70x2VKBnVOMttCwisgO58iWIkF+v
GzIdwC2ix4kDdx6/dBLu3WmXuo/oV/e2FfZR2cU/wQH+UiyEnE6BK0iKmc2kjkq7jp7pHe4WBgsq
YZkTrFPRQ4UXeiVCWafG5UBSrwK0zNOYo6pdgyoIYPXPb5lKyhNxAmzunOmenQVoKIS2BC+cA751
AYmvyjXGSdLjRu/biAYGhCIDqkVnB6kdDg2xUR6F+ZqGnk2B1SPWWTrYRThpYj0R8iT4P1jswpP4
K76Tw/mXsaqK6DNqjDgG6TxB5aC1Gc3oTp5yAEpi2nn8ydfiLzBQPsbRftPYCsADPx+FYU/8Grgt
STlGlPgIT7N2VU4UB1bTCWcZKBvrwR1cs7Ah/p2niIzYCkmhPfgpXpv0HEljEjExfoviDJiELU0w
WeAT2O+P0/28asf0WeD7/bXbAQrilw96hzWnXHkwiAYXU3IUQ7q/Ss885CzWlEqEUOWDP+QwjAj0
pq4HnTg34YleikhmGuSPnV3c69y0fJCMij7Mef07Zheub+X0JE1AlY4VIz8v+kSCKvJoPSAmMD52
kmIO6IgBP2HNt9Xzp1mwLrnXRVUSoACWOT68EcRU0MK/7mNiujEQx4b0IaCYQg54SlUpAs1987D0
iQXnyauclM6XQQY7aT+pcYEg/fqeauy5tTdCYOaD5toNLLBMLXgb7mq42EVDxqn4Ny3+Km6H5ymA
K5jTrF6QI7HmQX8pGyofSk5/WwT0KeVpsjWiEyAZ/kj2WImofNs2B2eDfgfEwH4lcRNp6mWCkIUH
ilOJhVnTRB3DE+5Kn3E7acw8f0xVwOsNlxTb64GcQobyTxkYnhPl6jYF+ylBcEy7Krr44hOC7EUv
VItnx5cywg6U4Pxx5E6I80BZ0VEqhGZHbPGyiMDWqQdY795jQL4D2/se3iqEHVG8sW1LS5r1WNiu
0ZM9XDh2Bza98RdlG6rPMVOWHi+ZmiPpMcvbyTuwEWP+ogANsZp7S7NLKNDnOQUwKpk5y4YWDOOg
O7ydvNga7QKJc8GwnXiFqZRno4MIXz6clUA1JwPI8axPAPEYUjRTI1AOdxEqReEg6IFqFsOhG2+F
xNSHLwSkSqgnH2CwRH42HSseS8EJVMcEye1hP2JUN3Kuv5gbosTWFgxhPYzukTNXLmWL7JeL9jFP
4QTl4znZ1ceJNYGAgYOv4EmzMyBAxANxT0bPDJ9GMWaT4n6nsMIZwSkZzxsKbXMH2pOjYhYKWwTO
MpG89xVvRdY9uY2Ii2AdWuGCFunYVk24iU57UAEf6t3IeS2YnTgZb8ljxPCxSxRmZ3dr5ey7o3Uu
up7ihkthQse25WmXQdE9ZkfFkFnL9O7lEAK761RWqZrNvBtIxQxFGffx64UGj7yZ3DgQc3eajU/L
J5DOn8O+r3l9Zmg2NLQr1pNwuiY3+M2sKDNo06vRmIPlKWYJLkG0Yvn8h8gCI+oLwkrYbFOMGrSw
ZSLP7t/MrV/ZzvpZET2nivM+3JLyh+7wQZfAtsC2NTHi9mk/voypII6q9rpKyFxphWGFwfRLNCnn
Qyf2ECi05UHZErLMgGrBI0DzuSRz3lvzFWqoBi/l3k5f5Gdg6vDGQYWIcx5BiNv4CbPPHaFiMNnK
79p8e59+MH8QBSgFfMOazdCCwhXqGE2f05fJ01lpF/akyQebp49Haptzx0zNNQ5gPD4JiJB7MsCj
+ecbNguzba8IAQXPjmS5BbxA3iRER66H1wSLnn3qbi/CYdJ/85s80eDrMfO6OCR9xC2GXRPq1a/u
q5z3yEKGqNhoQ1DM6lQsP2bh9O8F4PT9q47e8J+AsMkYxzwHocXIXsG1DbttAefUCM5vV2fJU937
otSi48ZiiaFIJAWc9197HU+efyMyJ5Ewvf1A6+a83p60DzokYwPXXFFpTymlCumbAdkNGOCywmU/
2L5v0+PH/8CBhb2EDhmtyY8KsYTPANFaQa1GrLAAjETaKdGbO/5x3l4f7C3//cAz5FV2TtRoSpmz
hgtZmqvviHzBqyTkhWFO3l8/ljnpqTVh3pyNmFnqJ+ci0rcxmSATnrVU7gLLKmxgb6Lh4UneQvYv
xg5PpIs/pO+w1jCQhx94X/2yrTGIK1k2NhAyGFsQE/Na6lk/pmlmr2aL7w404XnatQpRqu9qYUk+
xSRzKlWGg43kvlzw89lsTUbpUueYxHnJzFNy5e6oip3OUUdCGlUj7qf5aXa7r+64UdywLmiI7yFx
Sd6Zzwg0j8g5BdG+VMISic5r6rn5ar5VM5DKy4rdIg5PyWX3XjDcLrwHfT4U7smxxGShmZ7QHHAP
oroT+Bu7gRVSvH1yBfIU9TB9DIsyUllnxR08mgzEozmsYPAGKHoTCYUzC1raiSYEjjK1fxWuGeQK
tLFCCXzyLcxWlQgP8IRhT+krjloE2DncAuSJhijyUPgWAZ8jT4mTwgkKjvTuo8k7bjdIu5mzbKG9
pq3bga2UPm6EeSkcUuvKdpslkMkEqMAtAQoWVqzGDI4bVO4dllqQnMvFZY9g2nlQv8UDIdKw2c8j
QXB+kGYGGqsRUYnh2PIaaIZT28OvNC0AnmDGwEyIqcZLefJcq5V7n1o5CweMocMVm6zC5hlAnX/G
gc3Jn2s9p6IDFaJqYXJwXzN0pi1AJzcilFFaQuvSRDaXEXC9UCVmUKxKD2ydeZMS6TaM00l3wTz9
vBZJIHDB4Au8I4myVYdWhwYEjOrlGpfpoPxjBug1V7E2oeFmI/xYeLkTt0LIDov+TuyWpIVw8fTs
QogaInp6QF04nJDHzesT9DVkYK8oFSUCiDwxcHXbnTVMT8m9DgH9b/n5wNeEahoxnuRTQ0IlN3gm
jmOwF4mM6H1Tf3dICQDSTVAa9rdDm7AkCl4wlTFQ/jfqm6PLNcv0zbr8hqXAEXQm97bgdgDVPMyf
GuoUkGR5uLkXOdFXpARB/CO+TF0OUBdGARl9AjZJ4KgQrK5Mx/imbXVhvI4Pu7LlJ/ZWpLAEPnxS
6lQ4MH822Ri7cVu1awjkqg4UJqJkZsqcXXtNZ1yFfBUmxGjBXqC3zhPZH4a/KSg2BD4bynlzmTEw
QHdD5193vktQAoK4hGnGGCUji/NDwOqsBcxhUF6hYjIJpuDhCLFCGDINyMiKh5l1TmBSyx09i7Yw
PMzncAjw9BWqgfyPPAE2Mv6icCjbfyjBOUWKDzx3IjYQM21sgnEYiy6zTyKT4vUmmpGmTGeZ0LMn
lgAw9L5GJzo76qDBTamtZcBzdnlRWVGeXjajL1Zmsacca5clhbsWpxlWsvGFOA7IZv5jxQoLkXJm
BMy2xikDJnaxH+QoEEddlRV7wvr5IZAVsCbH5zFgEP6w3a0SpUQnemnsYwx1R76EsvjsNXJQd41H
Ug7Dep3USP6BvuQWhVHFWs5xsisKtzub+/nGlIu7kGaGnoOeMC8nbAnhFSe+p/vR4cxfpzQL/lH+
hkJAR8Skg9KYX2c1CBQcmvQNL7ynax8HLzpO5pIIQ0rGfXDLXZRBiX6jFQNvAmp6E/ZoVu44AjB4
2rdHykQ8R//hpNXqLrorlCLAR+51rSqJRRbl68CQN5czoi2987qc3k8gkqT2zPPe55Z9RrhiYA+M
fQHlsqgFNQJqFQBT2R+tb3388Z8HNiHFPS9MNBljYRLEOptJAGdN2MD7VcSIkuOUxr8m9dI9u58m
Evg0HsgsLfjTdIEojY9Q4y7em1q1Zz7UCZ3PyLsi81cJtDChaXEeRxdmO1cu1iXGP2SJyvn94Dms
QqthgBgob6xLXwKe9ECpxPXImBreGS6hT/bp/RmWG8z+TMKy+O8YFngusAFiRTRMM/paxCyDeNdj
SzzHt10HV/FGJBKDQiUAXGM4CNTOxaU/g8GavRet/yZej8fi6mXtRr5PMFnTFYdwKGnkcqIomwwc
i+1H46Mgd6qkFdG7/XV+vwUmS5icYMYnRMoKNalI4kIBf8qx9qTTFb6wgHnlgccXZlMpArLe81s5
8ngF4+SxDFg3OpiR/54TmmQaHhUzvF+eU7gGaOlYteIrAgjI78bEvKx4+nGbAMDC8IPj56nUaPAY
H0HL4yfCoD+i4af9eM9YVjkPtU7qdPx79hbUokn1cXsI9dbiuSGv/O5/ptVjafSeNfaLMBmHVkkZ
ZhevUPn3Cvgpd0+PT80mK48Yvjrj9TAigcjxPwmJ4z1mQkG1uS5UX3ovUwx52r1s+da38Q87RL2n
teZeBw4Dk11h/CPoLgxVF53kmbuBpnHNjU3BfTDuO55mhrZcYkA9I8BE0VpSyt7pbNiKGOGM+5/R
OyuwbEor4DN8+Z6JZQZUbpz7c5OSWoTT7eJQOJM5shrypB0RPvPEN0qcUNh161jClBq6T+29kBHx
7ELr6FWvDYvg2YTnKfUc60WnkijHUdjYk8FgmkqWzXJD3zAOmbqyVlAuwEmgreDIsVBLn6clpkWr
YnsKgTvoo5AvgULAqa6c+ZYdDQrdZcM0t4TtBSfvwZ37Gm0ebsaWCNUrNmCHRI14rjGNHZ2D5/H7
KORVaCkZualZdiqiWsvBPkw7hYeBqzhYL31HiQLh+yF0+8BJzIB5QZ8ZPeQvArCZhvnpukgVck7Z
cdnbeOqPeLGyuhgTdQniy3MFTp2d6dX3K4QgOXMmYVRyczJENPPtkbUKtQ0zWRGgiQwfPiG1izdC
9c9OzrU5y0Sh+L3sQmLCRzsbSUllftHXICuO/zKK8IW7zvlVkXcDM2WLsSBvyoDB1qxfKMeYObNH
mRjBgRTq+q/Mkiv2K0auukHP7eGPQrYe01uc3p8Y0IpdfC4yb4vDJ0xf3mP1YdkirZIwNNxPEEfR
hB5DdjCvPMgV7AhfTK1Y3B/eiiLQmuDS9p11o8CagJ4fWVfB0EnswzXtiUGtR3hIpS6a45LPjLbs
pRIsU+nPahMvTx6+T8740rVyiwZicMdB7z7wUzUziCk/o4irQS/Oq74iJWAxDa6esiVauvAIeIWN
doJgbbFnnSPRB41n5Rzctbq53Wt129NV8HCAR97w6tBEZkyblUhZx/ZleSOGdEMb+9SW9yawy/fq
MY4uz6ABRUBxfsU3FfD6iortTacyQp7cjn8tfWHczqG4VSXGbvcn9GvkkwCU2mVfYGOW18XsPGTn
45xh92tEKzhhF3OL1/b2CKHcqM4D9tfJf8OMI2ywTioEl6lcLU6Eas5aRE63W0YXLQ9LdpE7knll
w9qKQPMGNInc9qjYMjaxB+63kkVNou4zl+jEqBu7DwRSYjXpT3igPg6NBULU4YXX2BOUGN6cNYWq
dpOTPocOBAJ5uWU6RdFIxbBoI2s4tkcGwDjcJR7lMi7OkUX5K3mXNkofnD0TcuCHuvb8kw+4MwOI
uPrf82wI6IUgZk5wDmSC2hBT1yLqfk4Y1wo2Te/SELwjLRhBDwOlPjmAeJxGngEXyMa0QWP04fu1
JlHx54GSqCdQBltgMENAXltigATdRHOkHTA7VD/h2SbCGs902QNkJSxQ3j4rHOl9fc49o0RQTsRD
zywguB8IrWYB8VihYIklteQ1Rn5d9LOOyQn8jimvPvqEd3nzgWwA7RDyzbWYGe0PU2EUKYzoy+tU
7JRkReIBwc+4b1+okb54SoJbjoudEan7z7KAV6Nia3i+185Jxixpha2HATv1kqCgQq98JCDgykPD
lBmziPUnUd0/OdyYS0kYq+q/fpjeHbtw9K8E15kxaiCWk9WPbugYotMU7+e8VkHo9OxWRCeoWOPj
slIS5qBHHoARQAo4SKoIK3mOQoeaiqpBxnUiswCLAFuD2801Xt7pxgC2j2BJnfb3QVR6Y4ynLrjK
mHGvQed2TxTPDUZVv+YxO6IP6OAU3F2uxWUvf/yOzHOwfTZA7R91y1hZte3dlbVazG2otxRAhhjh
B1O3CY6nVM6HJz2AiZVdtehxEu28S30DSaQfU/SzQ9miyCsqFBmQ8ZTAPbjrsSVjl70rUkbu7Msw
pNnLX3CVlfZnVH+PX2BmuJgwsLviEojDBhxCWduV4Lbte1pT70L6/4TVfa7W0kTDMqf8GbMcCt4i
1+sGN9wveIy6d/bg9ZRV/bhC6BgTctDigUBgkAsmAGexHIWNMk/vUwh64N7b475bM2HVSsAZlNbZ
Dfnc2McfwVrVnP93MuAft2uPSaugJVL/jXh3WPk1VI8NGUrW9+cGsnTFFqrFJIS30QK1mYAEInNq
BAcMiJNir6uphbtbDNWEmWoGWns8in1a2VJN4VNCr7RTDi/O874ew1Uibrbm6lHoqWulZKOWBu99
q108ANTllYqD0yfVrkACLLu4zgp5zuyhe/p96/XwyBFqhepA1xnqJdWsuRuhi2Bs8X4BKoznor3Q
kVVpnjqmEwH7LLLLJWvvqXBrkpeSj+X0uQ7BQe9Q57cCJkg/jLs++YMMcQhPr9fCyulVqKNGzJZ7
N6czqHB7Orl9zg5cmlQf1PsUDNJQxRcp1Ex5gs+aMR+sVwiD58Z4GYaa6VfUVm/+das7aBHu/RrD
4gvF9nM4ZsPmw/J6Hn1ZeJbiv9m9LOcJRlD/CuqNOmtK9ORszwM2tNW66NaG0H/FbR1jLK4Bg4wf
gzdgJQGfr4VMXTRTGFXE8eromV9JC/OBbzXZZgQXWt2rj5HzNp4ksUH/b19I/YQxE3UvZS70EOK1
KM9GKXRkhT7ii/ozMfPbqloW+2J/x2Xgc/N0HPMpmisxgAPlQ1ECYQRDiq9B8YBtDOfy+EatM0BP
QUdETKdGV8PU+HlcdlrSzh9fmFegA1kLScL9cKk86MtMD+gx351qAz2PJ+fTZARdfGBI0UUtHlGP
IdagGNrEAV+bb+bHPJcUZQ/3Y05MZnSXf7U1VWHzXvcwwwef7a7NIQppeEIIvTwTAjRh0VOPqYtv
gKtEuydqpmB5WCnr5/1XeSTdZdbIkSTv328ARgckgzdG4L2QrzxndyvGkrDtVnKb3oUs19dQMzzI
f0m4CbjNbyw4Nyno4SXThTaX5CyzLpVPn969I8HgesNCiprCeP9SnT4LzX18qsnYikemrzCIRLtx
fPpckQaPisq0kIscOe6mmUvWAnkq9Dkb84dkKBmsawFXVJoMY1DUCzbkzvk/kVkd9EembRUMPaSx
lwnJO8oPBSiaUa4GfBJ1Y+j4OO/PhTAXR1XeAOZfK1UY5JPgadBPvOusBa07PPWXj4qnBQWbQgCo
/Bfvnxtxr9ZT/UNsieVaIxwk8Chc8Bs+0xeOV3jNDQmJqPIFqCa7nnKM/VFw4ZzCEbGBQtGrkFY4
+Lx8dIdbFCcFCj7pSRJs0NyXJzkuGgjKZqK3GTptsnk7RpGQx8uARZwY4ZH/wtx5jPV/2j3XynlJ
r4IvT1goMXKM93H6GS3gLPeGp2CwDiqNMFTlTSc80B3+CXTer5f9/KFGuDxDxWmm3ZqPy8tyNNpy
M9KwsI6eTj4Jx68D0z2obh/4zmRWY02vx9cW+ti9dmMqGkZMSBorFkwZzcKRe4y+PGISYy0ZhIBz
XRJIq1vMe4SdYb+70CCO5vLSFN0DXxxFOp28hUke05VMwpURdfuJzqAARSr+PXYi9ufhC9UOOW1f
8lKZa+k7IOzqAfwigUCShzB5z/VV/V3/alN1paTiW8EEog+QwReF1zi9JaLUZkO55SyoyEarsIRx
9chpT6EvEoMcGWmVwD/CPMKaSJMuYuLDfBJBuMJsB8PIGM3SUuEbeYfbfjfsMAhdEjoZmUb4RutU
rt8cDlAnL87vpg/GlH6WzwgzzeiBhAgpAwjXiAAM/qqGL3w2YitR9wq2x+dYxjb3Rc0RjxY4hzCb
hZ7JYElZXCfGgrs4tpBXL4BTiHxsfjkmH3+bo/2Mq7RKjanIGyWVKWFkL1pwK2mJnrsLmdNCnemh
HpoEzpVjX4VwJZAuIWOQYop6xo1qKE3QlVXBHsMrsg03+mrg2+jDEZFs5SU8quQC4HKciXTOdwTJ
eF1PLisjaqbAMEgJ0vJHwMdi/nUj2P62x5mSVM1PDvt19QjHhNYPdBJMSaWM0KbZEL6CC/N765fY
S5ygcDjvFs1kSFrcjk8rQUWAX/BxygmSflBcZn894LSgLuCd1zAcrrANua+xFFg9DzRoVCNIxeZm
RhstLUcRU/I2oZ+9JaBejwSYdkmTCb7LUcErwheZVGiKUitrIGtA9T5wTxAnzvwxguVwybmlIgKu
uZL0B8JVBLLmgD3BWDgvV6G5vCXyDHcpZE2MQIuNfqEdsxZNv2m9UT+RNJz3/SfluYH8GqPYs2fN
x1kTjrJzKEdlWCefoEyMTIqe/B1oKHumVYZEK5ZSkKHkNr1jf15NpVR8p/T1zgw8eJxhgcOld6Us
mDCcCob5CXOIUAvN6fXrnJ7TMtVTM5VQmwU9r0I2SYg9WlwkWmgkZdjlV57TSI/USEJn6+lRM2tm
j5/hcA4RUa3KWb0yoQiurmEnZsF2E1Y/b2wtMyM7J+p8iJqwpVPevfI6HJivUiwmQ3Rcn9Z1qM/1
gAEg/xvLal0mZWJ9HQ+j7Jmr6SU+xfL26bf0G9OXyuGfqNa9U4yP7ZSu82uYFOEjttJrIvH/NekP
NaM3YM+fe8L5WrUHfuzfubuhhucbPpFGR5MMzjtXdu3hiaRl3iBytd/5af04IAhKylVNCbwulszk
/Wqq4iOzHiIrlbbnRMs6pouZtpQDef4Jao5Wno+Wo+yDN+cVAGvx3r9m3YZTXZHTvVCnRaLiJSSO
l11lqsyUcPx3DT9zmfNips/d1bKffhkq2YefyHkYPHa8SwzfcFEkymy8v02QuC9G4Z2yBDOmBYay
4S1+I6qE/idNzanu1SAddVxP1JyBPcUYSp8Vay9F7PQR1os2kXCsERYxD3JswxsGGUw52hDOnK8n
mleMkSMNMy0VQb708OoKDuUEaZIcDhh7oA3GuSGFb5+OAK0tunEZEs09vaKqjfrfPqZWG/HWCr/Y
j8Nic06LUFpIU+5s1E/codyj+K0upcUQD5Pz3z13/ZKmDZ5qTJrT8z9pUcyaL6aa/bc59vsY6sY3
ANwwYVhZMy8tt2Ukx9d/9XxAaxt+kDhcneZrjHsb4FTKT+Hfp/VX+9tyOJ/fYXKHckalyKvxxTHp
73YRGhugL3hu0sJa4PDJnd/DG5Kmxt/H8je6tmjAIyhWoZw1qTntsSd4UcDbJigwP2GG8JnE3dpj
zDvBsC9UUy0sUf4cfdzJ3HL1BlifnUrbYFKcD863PME2GO9oZgNnv4hePwVkGRjAf3SgcfT2ar7h
MbtPx3Na/57+YS02trPgqdWLy+z+c57SElvLC7uiuXyu0RUwfUcSk9ZcBHVSRJaPK1qkT8TbFeda
mvbx45sIktHm7mrLLsccQwXtxGjVeW1ml98RjNlZ4XNXeobLCPYkcrkxeiDEEQBUm3eHenFbDeHd
abCCKp1y/se+A6+0DYCvu8fWd2ItednqEtzxx0T3CVfhqz6QUcLGe4JdUB/YwabX7ydrnbDXwZml
mEqbMhv9PgIlfi7HhDDcsz7FzHqpxK+J8ntBpj6KtVhikdEJTbj6zRLJSaikBhvx/3g6ryZVtXUN
/yKrUPItkk0YW72hbG3BACJBwF+/nzHXqVPb3cvZAQkjfOENFPVCRjuNNHmRUEKtg4rNIfHzSAtJ
iMDEnJIVZIk5rY1s/gSe9ty8T4CvOpYuilDJnGMsJQiGe3qv750oQvFHc/KIHmVXxJBF1wOAKU1l
VnLCJQr30+/kK8pJKIUiNisLKFIc5oEgS9I/pB+zL2on9jgbAQ4EhlJOkbK13zvKoDOy0yKwj/dN
ERCJwzYMKXhC5GG3AgUVW8UGKCYH9JRrtQMQhjoTAIR2CyEy9sDVcEzKMy694jGUBHajO54U4lP7
K8Ta/kr1FeQ8aTaCcsBZKeSvG9Kz6213D3YtahVcM9ANaCe9dfzQwaNGQoGBBQG9ObK8qSgCfs8f
8I7NlY3R06DvW5kP0RRnJUv+7Wfk+CAD6s2xZDuOPRBsAMBswMJ0ZpIVIK2vyztuJVnzXBQkhFse
LSJaxFE845To+E+BuluDhb5gJ4XJduWG00K9nQgAngFfwISBkwQDxqFp09I1Ua5CsJytSCBhm50q
zZH8AhfrAImqp81u6NI10c9s7zaPDkAzMufCcoOKLLCpufIeg78g/13CNLz5r9XAmlGWxHCcAF/8
HjBNrmUMCKHZdaWNSZ5g/SKKhVIWvdkdlT+qBcw6kplQCGVdyepI2yi+UMtCJsmmezyTMxfj6ZhD
CRwdPblLv4PLWIGR68XpUpUMeIoU6uAlcCD9THSRBxXS/FRPvnvBPq+n2fwhAKyUSKHquVT5BKkF
+kDl7GeDxWvO1Z0AKojV4KQv8ql8FuiF0diVTgLE/Z3ipHaZ3aEKo51WC1jQrqK9N5VdiaVlBtmI
Fr4WNliIGJ7hcc0CmIFvBWCMwV4Z5xGwc74Pv6qzf2mi3RkIdBNpiIlCIczJDx/BCaeKCJ64bVTp
lBAbAINHO8uBtMZ0JyHKal57JeVwvnSXF0LZmRtLdWZHFYvi+heCBcxw8ff0uvwC0DnMgPmeSg07
OgCAKWic4d4m+slAg5SCW1vbWHijy5E4oGwyYneGGuBIgWn+nBUaCGSrFKqBN6McY6dRsXnNH/MC
2xTqVcg+09Om5+Jxs7Rrs0svFOIpEtIRDekIMiwZzoD7aHWqfNoV9VHR0WNO9hwPbB1zp3eTuVo5
HM4usONyG2uPSA8aK+jTo1gwWhLkSQHjSb5tie+XwCipKImh90BXjnEBJnhD8U3cJDe+suVSqkfP
DJQw+ImJOaHdj6w7vgUVEoIt84Nl6mXZJEDc8Q9Qrg/ZVIP4FAgJTQjbkaXTyyw5ImrOHNbT9xSN
MD4noMMEIe8sO94KkBzgETYTnuGCYmxH92HXQW/DenMCO4Xb+HEfOtQsPP5oqsJ5BBh2ZMK1AiGz
HwHZ4DLULwuIOIYgN03I/lHgyX4w2k7/TG2qrb7IME0qjK38FJ0aWyVeGPg459qpiis7V8rS7t/o
f1LmHhs+E9/0mukt0sBmXQ8DVl5m9bS3m2iLRdsgYJPQgBz9kzQpKSkKctnz78W2Azclm5S2DaeV
cZJPKZ5RZqZErC8YY0K1yrlTJ5KtCaJWROy031gZkSO6PnFlF6ASFLHQ5VR+YXyOYzQAtyi0jm8Y
t2Kf5hZL8AtUd5G8sk/4LqGmqIdoQUvu3ZfHJ/1K0HsoNXr4X+e+iq0hHXUr11zFhaQ87+33Rg8l
apIwhRI32X9ptlJz+UsZ9uJl/pXlGGCK1WzArSHSzZ2waDrGlsOHHDDb6hz9qgJ7tfupyqjcJjQK
rAIoLbqo1gflBVvBaIRSu5ccRnZTUXYYNxHCUcigMCJpwIOfpFW1rOy4j27jAfY3swass2dSafGT
zRDRjHPLv/NdntnxAqntbDNvgfx8rbOyqJ03YiiZDeICyeQBZr+IvSTI1ej28JLYyMjwaFbqBX0a
lEl+YhpSMGAA+KGhWAbM1gnvZNPa743Zvv29Zq64RL1HkX5MZYQm5UJ7ByXVPKoCLNLj90ZytTNS
+oTj6H0HyaXWuN3sLFQ1x/cQ61oSTSYdPQcN7W/2jj1pliIKyn0I6xkV+Xa30CKCO3Oy+FXGj9Uw
RVGPDlNOCrBjL2GnZZeWfPWcB9hrdOvqc/rgVTMTTC1j0l2ZQf0xiRJ0StsTwtSspxooBOdTkXt1
oMV/y7OKUCMdP20EFKmv3SHW4KzelI4LyphvwSVjo8gaAuwhLtVOOqQoUqrABV765Bnd/BRUAglY
Mnnrkwx6MjgpFaWCgG396mohSoxscRAKHaBsmOMSiNntXEKDzsO8C8gHog2OoEciegGAGTwlVWC8
9BDdODUvR089JYccXykbgNfaG1y7n96cN6HRaMjqXD1DytjgOCntAhMhLb4f1BF7Vrb6jqKs3yby
7OarLJBQFT6m9543cO1TZON+jb+PEap4u+wEVgodAHbLki8wxwXoc7TT2Z9S4Y6xpEqUJxHc+iIO
Zh29JQrUtf+ZEt1QeKaMha4tPH8ALxtoBSN0QWDu2M+Nfl8BCR36xePUn0p1V6Cf33xWRZAZNrIV
svvvYyEl2LfRLL+vaPPFMKPa3QvFO1ZvDPIovYWvZkX5HAiy4dEBojnN6SEZ0FVenUSIpi46Fbbj
OEsAWbxXxeEb2w1qN8NVw/pKMrNs0Q+/ux8Wfv2xeIQQCBC+ttEfGRMJEQMDlqw6H/NCubCf9Zjm
Cli0N7LNzI9PiJSoaxZBC3xIUNNxzcS+rwYptGi28Xv6uTn9a53n7nfTpIQm1eaxKmu+xJ5QK8CO
5dKfaPw/lLCSw89jCuA18RhUUDZYkOmrxTOMiMFiSVCHiFS/lApmcg1kYVp2515HtYhuNeIjIcQx
Ksht8H17398b0x6C9fwv/8nwQH3Z8ctNHtF99DvoLiN+qKFV6SJUGt8tlYYr+BTkkobOLVkjGkGy
VQ7GbYeSzw6DQoHu7B1Xe8B54UwpzG/eqf++n3OyQzb25jGp65/0doByZrzZ3Ra6tCoQL7KC2B4U
jpxZ/YB+yiXv4BHmJF8fiuADpx+6Q305apeGvE4RwlSj4ZDlIMUvgr9ofQ0ZbL/yeAyvmaEgq0+r
lYfT4ZKFW8OWY5QSTdIxLpJr0fY10FMfU0tHV+aOruR9XKsQSsGVOLq8uP90LLAH4yId0Gqf1fS9
aFcBljXn2Sd4f5Zd7me3XfbZvOJVgf4MCRRsel6Ej2qooR3ReaojrUUOH7smYhDwT0S6lc3qH+Dv
N+BYv8gmANMlWSx++VL+6HNzfpuNDipADqs/1IzCqYrFReeYp8ET6Pi4BHHzsvVyUk6or6rzZCab
tr6CiL/S5/x/pUT1r7nqB5YiW8WkmHAo8Xv6XImSrRZ9fhiu6+rvuag8GaAwjwiZilk9+fhawJ2/
zTi0X04aGDG9XUy+tDoGVsVjn7+RpjqUEy0o/REczN/av83EJ8QUJGQvmzYuOLegclWHShBlh9rn
qBMw4eFjFrsgCvkp/2OBCF7nwn/+amCTS/8LntnFfsVDWC+8BY3idHSN2aZDUZYZhjFInGl1TgJR
Qsn2hS8qJKX4/0Se339uA4sSCpQM4COouaI3Y99ZIGWnOaelm4MbhCDE8kv7BFwimy76+krE5X1R
MCJhQ24GkhyX0LrMUxszzkBeJX+maQ/w3EWL7eNkQqff06SJlk+bdtyj8Hff6MosV49pjSQEiIXG
TcnriZ3v3ghTJiS4P8FId9rO0+uITjO1OsNVYt+s5kaLBhbCxrJ90x3jhtisfUN/Dc9egpXrs3cS
hhQwOvRu5sQO1Yip5w0IDnNvSCWJ0AnsKPKVzOsvWIuoeht+b8RrpReCahKPV7pNhp9twlbDvuas
WOMSR0IjAVo2uC7weT0grr/XNHkdTMw+VOsPGZFpupO924AdlNqX8XDDvxCXzII8Mu2sp7X+jlOq
XFVrfYkhbOOMX4lZnk3ViiR3GplIe4M1eUWDltAuMhbyVQ47h7OyeSDtnr5Ifv0pgG8UllWD3h7n
uwpIFzsVrC+rwz9jtLyf6nbrYVJAJ7JC+tJmf9/yH6lcYvKxfo/snyeokDLQrCk/MtbjOvNW8E7B
O2IQCyFmZH+vhw8IdFxNEu8n2+TmuhKlp0v5BSE/E75iuv/alFKgAkqx7pblUf1bjiNTtz8DtCCj
sl71T7ehBtyNNg8O+PUNOhFLtSQGYc/hfGh+jL3vdVPknrQ3rMfHilSE5pJNi2rJeEsx1orPA8IO
VbE804s68vkel9ke2ID48Tk+H6IksiIsrBzlbCpMDu513ltjOpNWfX0EZr9g8SP60gloBsONjMIc
hBjrG87vuwTCVViX7nhcllYIWcmiEbgonDH0iOr8CbvxRurcRo6Kn3KiwDL/M2wgfz8q+Ilx+oNL
hIixTBJSW8US7aeN8M+6zinphnShCcBStN9Og9mITAC1p4DH5xSvuVLMquwAPSBiwoC38hQKvHfU
9BfDcvzg9O0EgyYgY5ROHxB9nW/Y7DMQ7bMO21aWMOj+7rRvf1RP9uigvWCCjGM04NkCPszEzDO3
I91rI6b0QD7mykx3KGASzx8/pJ6QVHeP97J2HkGDwxVakhYpF3FKGZxDoDtOsx+j3bJsCelpcHnF
lcGvzhIkLqz7b8Zw/1NXlLNe5lXWNgkyt55c/TH7Cj/xOnQ2gXZYWe01LmXahDiw597qM1OzP0DC
S3JK3ZOPmCtYw+Hm66GR6rc3D8V+12K1CT0T/G5QEJFaoYEmtR5oxuKD1B7lcoPAOhvaYY2uxpIl
fQR9Ih+/h7sNRjPZJfpARgLkgA9PEyQf/3F3BjtVHz9Q5pDkedUEg+Pgr/SbRvgaZuh4wbI762zy
9yODT48dItHWNpHHBlTGlO0Ab1bTNwgd8A+NdyuWJiw7yvbbBAyF2v1KuMemQx0TFbj1IB8whTAA
/aPOQ2N+2Q0IKZ9kHph+CpX2UcRaGRnZSS4n7FAOKMdhb46V5rG6fbGOprdRHtt+r8aTmgzmDeQx
UVnUFg9YYy8aFMbQVV6u/qWs9Lk+bwc998ES3cl88BU+4JBJgDvg5ZdK8PFN45CTHr9cCbC12+vO
sJtCOR6slFT791dDdDuxP4e8bhxuVJXpzvt3sJe+MdLdNywacyO9XGAY2uBv2P7ln4iXDnqtJr19
aouRPCkW+Xd6gzxg3g7GeyujFU72haIQrXUYyIBkqOk9LO0WQovJUeXjsrbPdaoF6hSxDwWUIHD+
2gN41zrlBbwZ6gN5JAARnIpEbb77y1K//yxed8NuBE8Hzf1j+8ayy1LRT3qTgwa17N93mHjH3UW/
hVIj0s6wRgVvNLJHKcLCdqq5OKx0p4+yyUZoA2OTOOzRhmNDNiAf1P7boN/6XshAa/ATxpW5Qxmp
x6y4jdTeG9KfWeISg/PRHCCU9TQmuOAUmh1ldKOf29wcSxvjE5YsBuU4ot9Mn8yhTZvMMfWKVSc0
DJ9MVTbH6l/LGBjO+9r/Q6cpxbPJuuPtAy8YsqBFUSme3oFWtIdRsxxoB83yFkoaGbn1Kx9hFD1T
dzgvmp3SLDOKNdCIEOs4n2Ars5q0ExVz1aHtGZ8Ju4HzN6CbEzsGUoqwIsd/PJyG/I8Y/O4+OgvH
py0xL/A2X6OwzG57pzxBEFXeFsWvqbt/OmLltd01LuJbL2y7HHro9MIZ9eMNFvQFZ3wLU/et2s8F
kleDMVHwBJ67/aJQTj/Bp5lA1yJ16bM5CT2vxKtDcEcbEKbYihGD3KY3/luHlQuwyoldJhOdsFHw
5Ud4FrcsClZBQEcIAbLwlUIhM5ZVOxvGdlu4nIGukYRhvzqwP3hONDMtAjz02qZwRGD+d1uIoILG
Pl4p64HiynTCXufb0x0cK5t9/f46N4nDG7pt/Ix5bCBMWrBoaaOLzK4ePqYsE8OlvGz35fW+Kk27
YqutpznBDtwP2GEXABAEQnpPaJbr9oPcTdnU+FYSTCoFPH5iu5v9ndJ4WTGb4Ty3f8TpjWJDH9uC
YjB2dR2JNNg3fxqiq9yJlUhPScaAjj3iV6htZL0F/SzVpAHciVTGBONuuTeHgBnyTjemUO8Q6szM
FQH4bUkbpwLSrwHn8rVdAttElN29HMmM/n4ZfEKNxiiF5PJAolcPQqlHBij1ysGCRL7g5B1oJU9r
NnlbM1ugDlT3Fx8MMjayMLCEbxgsKzubA3uuwJ+5/UnoHRLroWLP2gCvDgDhe/K6TUwXfQLS6uZY
rMndAYGqe7DR9XAKxtMkL3FqttbnCLdGcMu20Y5zN2uFJxAiRUcphw1JWE+5nHSfjyA8vaE63a1j
OELfI8zq+0ioLNzVy4DOtmHHu/brlRnpUb4a6SBfwjhUKWb3yptwkxWBWgJ9pR5M4zBTJq2iQp1A
iSvfvN8R1DMjT1yjB58GyA8ODCKs+meiwJa5IQo2HQ687LMdoHBFMTb/+7JsPjBES9VLRk+chYHf
ejZup0y/BXW7/gRWi7oWHcl2rhUTbvZHwTOca/C/BFzhiPZiHf3R6erWDx8y6Wc4Z7WW1q/Mvx8E
X5qSFYXA984IC7c6ZtnvV/ptTrL75CnkUoQ61jAOkRRgQDAJgSZLTvaOqK5nNVnjM0RQTwGYRfRz
pyuNuUmFsOECnijz//N7X8gT5ZStVNoF5iJJZkUFoUc93zQ8h0f5BSSSdg91KFHJZwtsf5SzsQkR
3/xOGkio+M3JkNisKhmR8lX7c1uX0h4fJJzGW8V/L9L7ZShxphTksLCS0fxcPdRj93ESxa8Hfg0g
LioHF+AzCSmARHz/ctO7Q9lfgiNpwVjGoeVlTobA9q+tysBRonc5Kc5mHMA17aqwIgDFJ0HLJrT/
R2KVCOWgocuCLMM/A5wsUDdq6w203dMAzUhMe9d3D/BW9d/TfADeoTrM1luQ7Hh5jR+Qy4akQ9sG
DEvQRCIIAes+MRBqpHaBQswmnzePaZ755azftPTBSOSMUwqlUbPwZNs0GmRBYTr1+gH5z7FL7Grq
Bf4rMUYZoFoDei9C5+2gAs0w4MLhuHrBOzpBrgoUaytaLnT3MNGQPLo1qMCC1FVJvHwdsWJ78JNf
UCRFKhOoHqX9OijAF5a/fIMeU59sFPz4qOyx1BUzcEHwiIbyVUIXACkC6JcbioY1nYnel/qg9+7E
Gcw6Yr6/Uerp0WSENmdH1Wjk7QCW4lR9Xw5sP/WwBKWgGgx+Ea3xgep4iKYhyoCyApAYYITDwJjB
GRLLwQyJkkeYJOPPL/3eH72a3I75+uHQ2eo2cJGhPObqtIHQyg49hgKIuc1rFOKBV6n7pGVpx6OC
afczvIAIk0DyYelMR5IqFyP9QSmMdj04JNTcfZWEsvih/Kzr0yINm7eD0O8ILi1C7YBAoc8TSiE2
5Lx6N17Iuw6AKUwUhokqEIWQ1xg4sGAwrqWkLt+j/le7uRLdbsVPaXgz9q80CMBWGQ+89EKjiOBm
I63woREF+lDfZ7dxRuUc7j49zOr0lSJqYwP1fL9vmZnv8WABmwm9xylh5Uho3VBkor4u59NbuxtE
uH+a4CzaML97MqgtyULyujDH5M0zM3rCmvpSgDEsufdusYv96hlvZNafHWhGqjTvv5GjopGC1zDj
Yg5ETb6UnQuSIB758TxGLmjWrLcvdfpZab9oNmFqTothzjN4rBBDmL9RE6BO3k4h8eDbilo9Vgx+
wdI2/K3iw6edIXSvp6Hczio91Gni4Bv18cFhQq4EjDOMBC5PslBdBUGT42NnOB2b29ApuvEHfjp2
awFK7y2VUiaRTAF+nLx8mVA28dG5f6bg5fxGsEv+mRNgMovwP0zCjzSpsR+SXE7vA1kA4AGiuxfI
zID6wQhy18yLtsJqos+D5vf9FZ85OLRIxmOg+cdmKTd2C6lx3u2et7GMTmHuIZppE6DRVXhv2h9c
rNGpVnDbqfejGbLdYIVMX6Lx9QSTnjkymIZmdncLF3PYObIrO0RgMnSa6qDcIMbymms9nVaTYFYL
jdDcA/yA1c5Gh5nB7rmJl4BDzvRPtJm+0TfcAtQqS8jPZQDGCk7UHPoDQWjwnqVujvPHnPHNk/ls
3qt6Y/IBq3xD15rl/STgrVSiefQMMxLrf/oC/Q5/lpswE6LJq1whN9qoZm6rrTqpliW+aatuXdCz
WFHnmI7YOB5+HdSb4vA85Ad+c9msBj/derQFKDZp5kX0WmX+J7pZWdhvEZj74+t2hM3O1KC9tzF2
lMup6n43KR5DiAVx7sQzx+LQresNfd99yQY3j3f9sUJ7iHoxvwAE+mbfD/WGCnW/M66cuDr9QsJE
P2EVQ7Xas19xM6nCEoXh7PFwof6FYDbep2r5PgJEWXaT17HZ1hGHLC7cIJSah1S9N+UGVQxX5xPA
I1AwRywkv3Sb9vRhZRUO63U0RMZGBfKRrN6gpmEyQE28rcpA4HDSs0Trzq43yq7eSKfnIRZn9xj6
I82q5nWkTh+Sk7wnJqAGdMJUF8D1Y8UX1lJOxbgaf/8UbkHzfC7cRHRTTtUJbSS40RuSRVY5oiGJ
Z02AxVNjiTgQjqHjIT4GubDL4MfE0XiLylK+rumHOeovgW1GvwSNxl8idv5rRNnUmODWwIQCPc4U
w+6Q/T05v6MSd1sWn/rvtW4xrJgbcD2veIui5k8VKiWOAL1IKEG0MKZBNCnDfn0HSjNPiTaWGlkl
p4rcQtjtlP2wt77XdEVl59ROB1466bEZ79fx5M675JBFt0szfe4EvkUCp/X14qk6Kx3qvgSsVAJq
RCjGw5/2NU5CpFhWxkU7IJOq/zRg3kci50D6UUTkqVW9EchxnmfUW/rjAzcdIWfFUGGfojMuQVJH
hhBkHv2kYQXAk5YN4/xj0n6sdg9f/jFeLiIMHJ121PsvXTQzMk0Y6LDTn/yD7On3FfZ/zXEkuH5i
sb7SJ6E9jahBQUOcbIIOoTIGnkVTAHxJd3mH6UEQdSD48vtspjWSPF/ryK5JY/lLu60KKk3IS9C6
YRcCNXBjz2c3R3eAyiDBKQAe9gRkDUxLA+tL1xXT8tZ+sJQIwLFPVIH4J6tmAyWGdgBdSLxGAYx2
MHIQKx+jP8B3+PpNEAqx4aXztXqicRQZpgP7iwWUP//epjSVwelmmQMhJvvO+HNatXhRwz+Dgokk
z+1ncJGjfqUCgcynH2Cw8CXQmLp52nowG64Aj1GBSXdKYGzijTrPYO8KdUNNCPyh7XEHHgKL9AxE
Ih3MyAdYZQDvwQqiiole6sji6ml5g3CgY809YI8swYT8Y/fRqRSawGcEY5Yg25zUKefaaApYUQcL
dLNGaLNZ3ZU+KjXIkpH6xhDP+lwpzfA7xamu3Mcmubw283pXUNdcafsqMt+WymbLZ5/MHp6KpZ0p
5lIBrRr0UG2qZOk3qM7mNv2Jp8ZUniV8EFTVa7VPT/KyP4/O5Hpvlppzey6u8hM3IJK79pxKs35P
qbetnBdBJpKVlKogbFldYtHDWJnb977aF9cHjUg2cVCVnPKN0KcYU0HE+qQ9k/hIUCm5Hri/qkX1
/Xl9Xt+mpZCKArs/Vnv+c5uq8ziQRf8PP26ovoJNCErPKf3YpwTJ3z9G3Jw3sEl1Ri68ARFHJ0KK
vvPvUj4aCWVgXF9m8VSf6wAwU7/CiwLC5g92UOiVXSCcgt55k0YywBnKgp4KmUtTBfT23QuuG/sR
GUGFSTQIGLAzwBlKTEsEXxPuzzt2PrUHG66hEftv54WGX6Vj1PUMPCaaMWKr8ZsU7QmX08GdZwiQ
Kl0hiQetBdgOf1nFDi6VfEAC44aCHvBeCGZoWVE/RbGdGJHUDykqausEqiQrRL1wNJj3O/YVltfX
6o4erBKK3ZVHC6xrgGyJ6M9B2MHWCFAZ/0Q/jTkHAxBgAsflmijzwrZukY5r10wpY1sD7oZRFj5W
z4tBb/yU7bQjqoCcktY55T4FcsSyeMeqER57wOnTWmMbgpCJRxcaloQ5xf62a14TYF0IIqIgwSS/
M9gpIyP3/Rwz80cM5Q1X8wWHcg81RGzxNqI6SRe9HgMQJ4wxSjRNhBUHBAoNO5WBeBFcSo0bo5KJ
GwR1dG7qrJrgU1IvFR/QAkx914xQRYVQwvZ+BANDxwDU1e3U774B/qGkXnRbK4/t9Gtpp4wm7XaA
eQ3YuWIDYk70mEklztlc3OkrVGcmMTAd9ITIHFhb9+QJEM3zabUDuzVY367FGQqgf9+/jtIfUUL0
OIn7QUQLkGYE6UXf84w+F1xaIWpeKtOJd8i6Daf9scQxs4wEJhwogLQDTTdmNW2xAqHIhi/miWyQ
fJaBz7MBgL65zXmW3FRhRUBSAqbiejvFb5fm5ExxHsfv73uLEDqgjk0PulkMFa4GEBwBV6RsCUnK
g3JS4S+C0wCl9aHYGr4YT1T80Ux4QoIGb+TWuNZnQr2ZOuMT5XBKXkPiKBAjYowXpiA9F/vvmnes
twj1wvFlgNyuxrYJe3KcB21DSpvBPdLRf3iFr4fNNmNOiujLTsuNJ8hnxUAR4muR3rCrCIUFyaf/
X52UK+fMveX8uSMMQkI8agW8B9LFFbGRkPUZlLxBozJFEY5G+uSMIUV1qqft7tjspOtzgwX3nsCP
MI+m+eCcXlDMg52RYj9igJBt/xIfssuCmVVdh3s+LL3wtKnn8JQZ4kjljFCIxkkJrel/3hKNAS7k
n8kEYTyXh/pKL9TLuG1MauB4lEMAgQxLnzxTaLFf+ckdkNQ/RB9i/WzGKPMw6WGFwsKhzkDm/D0T
inFqSdCRiaW7ko2eHB6/U9rL5D0Iq8SAaoHxoFlFQG4C1PUlJsrQouX+bm1eKL0IVfh/GBTOA8wZ
qxRzCyUNGOc0dPDIhN/NasrURWgAxptwp4epjdjAf09UTHFuLdfNpsIGbf5L9MBqcn2C4pVc0c3I
zyy/PHR+gYzzha7LTbCz+WUGh8TurLgD2fkkTgkbWYdDOkbbJSWPoMYFJp3WAuVq2SbVApjLmOE0
aqDuvRhenAz0BI5M5oIPEInRnmX38VhDJm+Qi2DNNUUowBpRs0Hg7eABAUdwBfWFEiYu1VZLeTkc
2B9Sgo19+B7kdjkyPPpBbygWAa2aQ2H6Yk/R4i+6Kd3KANOMkhJqOPHpVl+xiKegTZGlojQCt6sf
BaNuhRz13bhmKj5lEKMo/BqzF6wi5z2Cywm1LqvmqF+qMHKySZcvBDr3G8i9e08mOrY00mykQiv1
KMcBuaWkBYBTEKRbYrgievbrHtqtPN1RQei1SQbOfpV8j8obg70FS6hA+UkzxaPehCjvH6oKwyKh
479NKx/RTGxSjBpdF2CYuw+ZkUho0c2csDaoVjA8v3fVlWCDMUYoz2dr+y7DqAy+ws1SxZNkQ1uo
UG6QkbwHubmt0Fly22cIB15GeCR/HBWBZszvW0SBFtDMWfuVV4Ta3qfyCcinEp4mSy2nq+WMMiQx
Q45pCmsdBQ45oEtYvfhTDHtXBv9pjOnrXFExuAcCk4jMyakEGdgCLeQ8sFdBv6oFRffaMbfez7UZ
hwVqVN3t1EXYPwvHR2F0px7wKxnFY9hUd9RIZ1RTdNmuQhUhVUR37z5FSKOEnrXQUf4vxpjsLEpp
iMYMnKn45qNUIGxlsCMfYZZtIweRmgJ4aoTuAyA1Ja+n2wEmRB8CgCWQZlDDmOIIsBac9R2rLpdP
SgkxP43qyiedRoai8peY7RWHZXMaPLZUhF+T5ejxM7Ds0Y6KFIfNqckXVMGZss5MeoT4I9CDJ+9A
hKYCcr95BuxUY9YKynEpghLlaJoMfr5GMJIClj7w2fzyo5nuGfgAP3dHthrDy6jBPvweAhw0fPS6
B4geFtcRSqo7wRF2W9ZH9l0gQmDG3sseNKxdrxOH4pjyQGlXy4HEnkDvrkuGEHE8tW4eFRja+5TI
DEQ3MCNkc6dQMimwdZXT4nW9XugNM3+dD9PxQuzkR2RiPwVox2e02xDbqijnjcKyAHjgsm8xjiQw
BIOwNPxLSwsSMigyvjjJISqEhnFpA9JbmgZlNHHVjkb0hLsR5GmxnBBaEJtBMdeOopD5cIWy1JhE
0dYBpgh10B3PiZH0cfki779nFlfJ/CGBYV1OK7EaLqhXMvUfV23W6R40O5aUjxzp6pRk0L+5k+GG
GGP1DFyiB7xRg9sPt23zAX2AuC31m3TBumwcqztqBRiUw3LnzLzeqSCXQtrDgni4nrBGEmghe4sy
RHFW4esRgjAIUaUwZsy5+BboAzc+smKQvIMazhBbUhwQ6R2xHnuLDAYjIFcaNCzkMYT3DRM97hff
ao+6PPprCJR03Q+0ae7qQwqY30xtYo1nh8MCkGK6RtwKjFB0vzsnqxR81pFHiIbSjmdHXALdmVuw
J8wlKhN8blZU5DfBsPDjPir2+GaxmBMXMmiIT1n7SXJqr4NmCMQYaAU8gQ7SDazJvhc2aVwDdTGk
9d/S5gXtIUfa00HVPFXs7OdxH2PXww/RCkHQA7oZBuKvxm2lsEJlC8sClA/Ya0D78lCX9AtYRAFx
95Ad57Q8BJwxYBiBP4w9IOwUhMhJWVsBeOq2WYUy3El2kte1yUNCSZQKMCWI6EkoKIkjgtxRLpuq
pUcvafTXFfYX/SvsQ+kDodYG+JMtV4JKgSIbaDKQn2DVaPiXBLPgGdN9PbATyfsW9gcOTReUQNjh
DBEOaw7pCPI9Jv6t40ZytCzUGOgDIUAqhL7zhUbTivIEHGyW3KnOtwKRHeP5xcooajAJIMTaT38d
01Hohy+G1l6FN4ISa+ZXkEgeDqHqCpVbAIlWY9AphPT8i9YN0pn6uQqFvGQdULi526MDXlDMVHQ8
Bgvg/UNgJFR49mgwALiUAWRKO9pPzRxU5rcKkGl95I5cMll6IKJRBlhYBMQ4wXiDle7A33Iqf7jo
zkSn/9aM5kTJU4T14hraOa0v57nTr+acOk3DoagZ40xyEcGswwTHu10KIIEjDRRw+gAfFWkmeJPo
j5gW2Hj9N+bk2QbQjjrCGik2xdelVI9zDAKjLzB9T/wIrE9lI9xDtDGw0e0b0iuufMYAM7vBM3bZ
bPvGltHmChAk8an/X/td/GVPddBkArMCDI/Wd3UkLC5/pc0Qxb0lBl30c88a4On4x3CbywG8tZWH
NxLPUD9RS2czQCZXs7Es9IdASdTwtZfDct08HZSTSuxHNUc76QObO1addG7doyPI9QCy9jyMOGg0
i1be7F7RlxelSxyMumo8/HWZPYAFyAER6ER4llJ+f2VXif9VDW6Vq/R02Kfv7wKgfrphUSuZXk62
jMlFn275Tyib+8azw5CP7ARlEdT9oQKdMT6nIKLQFiGml88xLoU8c6gE5potoMbAhQAEUkOO4b3Q
pcAanKgF5QRiBl40Ix2CMd6xRPz34j3xo4jQaA3YCCDzB/zr/1+jUF+QQyLP2Fu8SO1YMGhE8ZWI
k68EmKyHMEqO5JyEeYStRKAvECn/UgZmPSUTXnyH7zN34S0grOPJAcThVnz7vx8SOb4c6UiowwuJ
BxjMTEc+pf3nqct0ICOk7I8Ixs0Denv7ZdVGZIJSEZ/Ee4JL3rCAcXa8IWkRkTCHawVRjMX9P50E
3vDiwPEfJ8xqTELAVOLFYyHnILTna1qIFIH3fJ+RzXdQvfnvjvHNjzvBPhOkGKkH5StWJ4KSd0jj
6t/N44byhhfBLgsrn4FOFaOfF8dil2er7XnWFLMR4iaOe1nHHQ+CKcjByWf4LLGXXocwzDbs9TXC
h82V8zsqV47AQEJXnm4clJV/R+INz4Znxleunuviw3nDs+DFG24xcTNPh1yAJ8Kd4FUJJgg3u2jF
C6gpzk0cA2C3CAX+nQLnwhu2EOpfnD3Xy7X9dxt4k50Auc5IbUDIMYCmqddPqGV95oKp+e/W8DS4
KBK7/zs39J+aLZ2qdXViT6PUQFTKHcSw24IAMutZKf6VvwDRUfYi2EQeg6fF6XMR6pm7zEzILOGS
gQeOVZ/ZphiA8EjEUGQE8O//bkDHLvbvlkx4AvyM0+XF8OXG00xByYcfI4+8g3YCcuxuLRmM97dF
+6XjTm10O/uFO+/UhEt0ZJC8RuVI9FgIrtFp4g0RA6yQxnDf/5yJMbyi2SNN1O3zbfEPDsRXfo83
4j01Xvih0DoYujg1A2Vm/aZg/vPZ1m+rgBcGUPrfJ/DbvOcrh+dYtHZASvId6af1pd8E94Efbgt+
vXxwKdY6ukKYTKBk4Eh+GXae4UtkhIKE/z+ezmxJVWaJwk9EBIMK3AqCiOKAQ+sNoa2NoCIKgvj0
5yv5z47tphGLoqgxK3PlSgTygPgrc3ME+A8Pir6yRbaqh59JgoY8HUAasEajlM1QFER/0doE+KoR
RAAyqlMT4J/0Q6eT50xRn9ldcPOhOMDTDt6HNa3xHBBmm1qpgaBO0uVlX0OB2TfHz2KKJSoJu2sm
WXOdaLaCNwieDDJQjD+iH88EYZwalNUA0xt8qF5iS+ME+hXjD24OAkgCd6a9/tKx0A0NGrczuOHz
Cy9BQrMD8nHgk70kHsJ9MYICE6vlmZCkUJNcJ52Hi6XufSJEPMqwpblN4TnfpLh7Ep3s6VJnnYBw
Rp9ZGhN70npvz9AHYDCDwomQXVgXThfQPKNiSi7nDolxCHogp25Nr5okIfcrW8yskuxn1RBWghqe
QTCWxEGFrBMSaGP+GpghkQICJpb73gDh4Ek/bA06MCeESFNuDw9PPOZYZdky78wl+1wvQZHsI2Kf
PeR9aXrDE6wSnntM971ISI6a7hHpk9kYuCJ+eOw0VCIeUR9sstIZsjg8/JfLEO9SK3/MIQNGCcgY
RNHfgy1WICNgPEKxxCauSD3C82GqMvrLxgKozYbjbXXgKN5fXFwWIsu9r574zuHqCKhCG14moMM2
N3yUAf57JZ2rXxJAFoW/dcGx5Rw2Fbp7puJ8sI/Gl9QdXC/z91pDCQxyYfnGIc2p9h904bB89d+j
fLBEWAK7rM7ATUqT3z5YZ4qNC47sMIa2j+BSecnZTSYl3P4dsLKD9KBjSSc5Bk0TXAchJ8Vqi3ra
oOVjESAGHeuNYLx4E6ixjUGHebN23gKy6J7xetxWZP2cyqv3xXq5ZQhiEcpL/EipHjg81rAuPcH/
LxNi2pr4JFjyG8PtSIQBHD+nyQmDvdH/bJ5htws0sLd9qE7xsi8XzN6ICCj30+njZfdSN/Kq3ggz
DxhT0ILfsCYJ4cC5GYk09iqCA52y8OEifsKwSEyfKwz4LOvQQwnGhg8QWOYLCMm0/jV3tMvgfHHV
oYFogWWIkLWFBYXxAWaSEShu/3wZXOs5UTOjPWqRJzHt8duCHgZsyRvKOuy1eO2BowWZgIMFYVQ+
Z8KaOkC0Hor/ItR8DvQk6GHATZeS5nWhSO1ZuEFAtKrpo3s1pSYuDD/FFzRZvERuc4VjTzzYqeAe
uc0F8BEOrg2hi1G13odyd0JsVQlMtZuOzubgVm7u/hMITep+Lq7cGSqvKdG+3/XyTUN30Do4GkBm
vJqJ14dtyv4wVfpFNdSVlXKZp10X5iKlcir8tgnifg0yfXJ5T4iCMiwkv8a1Jp3FRUggjH5FoHBp
oVznBYbbOQ77Mmug9exOeSHQnXHqY4FFlbeAAN9RDkblYa+9Tk0qBxB+PEgjFgi0HJLVhPcZnnz5
qbPJ5teacFdWfBEBqs8wPWwLAP/xZfqB15kYXwYqU9NJJOz4HuHfr5cgKf3svrj2Ztfae/ZmNfTo
w9JmkOZOdfs5ayv2JyZ2Y5YT/7EXM+xjbowQIh4YkEP8fF5nFN5jZNvLjkNKjMMSYFsfAJhk6fg7
srWPQ6kIJeI7E8vZSwLtB3ZaxXCLasXGj52eHsI3g4a8Ip721HivG6/WsOEIKERsYTpds0elU943
jdjtgW0v/eMa/eL5zV6xq6FXBZHIFPOeQ9AOnIgQKayg6H5QND5E5NUajrMZveNt1XSaKmhUcKB9
6bLMn+79bWG3wHl5jY/WH/s+cvL4j8oFBRJkUBxffyYcC4DJvXKDAaXZgeF4E2Kn6QblbS6f6jV6
WGMuyM1SGCM+bF5jEXxU78uLSl1r+fxdb+Dxef+Ub0eNxoIXDM6VetTDv5WxfrgbToZTbeXfwIid
18nBfHf3muwbmTm71WMZ65yeDSRGFhxbHUjBO7PeY3v/GJPMUraA3aoaHt0MV8flpYe280qcQqdh
1YO+RhfWigpqauzGMD8BC45FmPWsEyAG7aE0wOWglw9YBjLc0ykGMbPfYxaSo7QUOBooNEqiarIc
Q31Q5AP6PsAoc6kdr/hKHZWuFWvDWLF61VqIHgckuI/Uv06ag4qODV7oyosBfSoDHSb5xUfbyIYD
3gs09CsTijR+f8YjU/IgWo1Mu6oGKqYVbSoB80ld4hbQC4DMb+PX7KbPH4rVxXsIpouPDewESilY
nAx2pfhzWZfEAdCmpQNOrl269Lw7y7uztBMQsvsFzb/ix5JfRDbvpSNOqn6mOvR9CX6QxyDJgcrM
H3e4cImSKG2vEFH7NUhOWYiciOhdFL9/fyD7WIHG2Mvx1n+jMRHFI8Nm+MTIZJ1POaYi5FBPseT+
fA42ZHCHD/luPcKOiMYwz279dBik/hkDf+QZmCAz5MjYVliinca/JY6aD84jHf+0Zgw+ClgOg5bx
2SEEcQdbHOFN/AvORS+iWI66Yk6fECSvI/evI3WDBXkFdubtZldbcp/I8kxUgxJFkAt5DGGwfmoQ
dgjva3yK/Tumi4JdJGY4XMxeDrjvBeg/H8eW2K5+JZ3Jc1Dfhygzp41/HoTJD5knv9rJOFQ7eUmw
2moBdG5Wh01obD4ruZ/PFX5EkATd8MCmj6yCY8H3/H1K59Wpt8l21SRf2djMYEt+486M0y+ShaeD
XFhpq9f0OScka/IT/0aHOny7kHBI9nuCDwVsFwpOp7sEEi51X66rtRxgVdoibnbRiCPxbRBn+Uvz
Ippy5PILGBR6/u9FcSV1kWA5kZAJQSPV/YZ5iip4i5TtFS5yIhJ8QUn8JJJ9r3CSq1j34ulzcjMd
fiIZ4C/0+pzwlZMUEyZQJpZ4pOpvDlxhGF2ccsWm38HUnO3aH0jB4ymrvDmPDGWBDOLCJWoRuvyn
OIKO7wDS+H7Mkyb8o/XT6/iB5R61PVIJNBM0LXs1NJCg7wG6YKVfNmo/kO3rIt6W+w/yjeC/hKeH
KWR73T1mOEaj8klIeJtqUP9cjghBKRsnpncaFX/f082OfwHOXzV/KDUuGgvXXH92IEb1k77nka8j
XYvSsUnAT5tixGhXv1uDttqpPaqOuqKe+bBU1SG93KN++Emg9MKL83SNQ3TormSBjR88psgh81fI
mrO6BuWgF0ZDiPfn9bRBRgfT0hf+51IWmrtyH/+wkwDuN7w495AFznhv2ifxAHYbwsjCrAdWhSkT
9Mr35IM/LFAbJnDcU0+X38eWr+bp9surU21NSHH5UD7uLXOHI5/nKcWam++e2OqZBb8Z8OKPLZVB
k+wfx2J5XZAFnweYafZxqx4W0R9tx9Bo+9e3KDz+9qvtSUZ7fHCvnF6On9i5EQvIS4ne5FCR1++2
63XMJuYUw098EDOd3Efmpx9TNk7o3wYUZEQLv05YrYAa/mFY8uCT8l9D6oAk55XeQd1TnzA13JGR
8K4qL3o/61kyerkPnox5l/U7gnUDVwBj0MPJ8Im80TxGcs/T724DEOWjPPa6BWWejc0cDWMTAWyk
ZhVLwvShj5tqfWN/gGfIjaFh0xIz2ZZ9uGtYb+b5zgheusOGkeKzGWX0nU8AYr4vwitwwuuwXWxC
RoA5YxNJwf+9J+/RJmoHCX2K1Hy4zhVuY6i1zUOR2kppf72qTmejTDpjbmG8Uv+kZPrkPAljpCX6
pbhGxWWn9tfEFC1NF+G3tnu245iyt6OZr2TOrzyLsUp56WEcub09koxf2weR+3/5+AST9l8zdvvf
0reJOLb3NMPLFAoKvpCcjkoRxDm75kc8hhNgku7KFddfzJwYIdEUQgLkFDMQYe+14IZg5V73lml4
WXXn0gh5Y4w6I4C2Gzj3eScm39CI+pWgi3jusp1oKIbxLvlNfui7O33fLFkaFESxQR7oAPn+8n49
zhaAYmBrYn9h3zAA/BhEGoCx52DE/WYo2bTKmVpw5+dVfaAR2Ukbm3wldq2MJfY9p3LxPJlL1v4L
ShH4KFBBnECZ0n9pPI5tyzM5iMb/fyO1bVniD/IdvtQEo7YdvvxEvZNNW0mfE0naxmVOZUy1A4O2
4Ku6SXfN0w0fnf3jgsF4dAvTYUywyXU50e57itjztRWzFXNldurt5Pkdzw3MXuxFrNjCjjo9sjqg
4YeWimnNec/ovggAHHkHWpgSU5q2CG33gVEy5DuNDJkg/YSORLsyxTRhZ3w5cBvLEbonecdfqq+t
CxK2+XDCi/HhRFh3vqobylOtONAFqTSu8dgnm98D36iJi3MLeYAKcmwn5jLYRl59eXibkgcPQSRu
RxxVTRm5yG0cKRmrElWm0qHYuIGEQms2BUPNHbTqSyBkUKRswGEPK3Q1jgppBtXzWMaEL0A5hpLq
oQvlZlslnGBxRllHlAA0dSlObHg16diy/quwNiUtpO4eg3pO2fITij8Ij6HMH9zDK4RXZxeZzlh8
ZjCJ2qlbOqgRp9Ky+/NBjy60xG/vHsBjgFVQD6ufZNgZQN7miOBdEDAtUZ+YYbLXlskC2AzowO5P
N+ytJCJvo3uEwvun2KPxR5+GEg9FhC70mOgmUEmiWlP/Ks3GmkGcCTvZy0S5yMc9SGYexNOS19ns
FhgTxN7s1BFBx8kBLns2Fv6B/Pig3dB9Y4fijq0JCAC0k1revwwisAM4ocxvaO7YD9jQ1nogcVoF
H09G2KZMAg+C7W3KZaASd3y1VVEsIhqB3mc9Ar3Bzh+NomDn+U+NSslRw6c0DApLAdjojFBSbzGS
goGGmA7YLpvSrxqayueTPGAaFc2B7pmTD3powPPfFmTvTWekqyC3c85FTevPpVykbjt823lJ0X6Y
aDlhKud6Xk7/nbcnHLlOY2vbaEAizrhBfNpOD8n+efUaQrH5nQTaI13+fIJ8k+A9gbbVZ0fTQ8up
pQAU+lcBq79iKre4RBem+6QMCEYZPfabP8OpPWn7OGOQZ5HMtLtbFknueR2igD/tAGhPuOPfCffx
aBbSSRwqqct1xvh1x2Bo7yBHTkjC8Y/pjXszEgNF/054lxDNZ2+DPi6d5C8ozQnunu+oQdJRNmY4
yiMe8FWUkge/N9/kJ4rHoGch4RGkQF2ShJScW9CDpuIvH/JoMyARSZkOOHKdIzNCWx+M8PY6w5v0
5pbdy3ctQex+urmbo7ISTyALTvi09/NwJCjmIJwqyC7FKe97hVw4YbXQBg+HlYd0bJNO2aldqdr7
h+fRW/c/gwaF46v4laYEA7fmpv03ClPWJ22reRoMt5nffXhdm6C8h3yV7sDL8aFuOdKQfCiWWDbu
sJSJp3IMeXdqizOKyW8cOScdqTlnTeErR9LwlSOvzBVegrcR13np7y1tgjYT6oOf2tz+ZcJFcHvt
u7Zv1X4lK05I1haIG8mZbNsb+VVsZ751xoP4ladzIn0na762JeGWtjx85cPt7ZHa5Jz8xQr3vdhm
25aZY5u+rAe0Awm4QmIuUhiOdLSnex5xiZ/5TlF4DEcaqhUUuIcFn9QUpS0oKcmlvZ9f+crt4tdv
DiQW4sX3SFaci3KDojrQEEjc393b3yPkBj74RyEG82DSkRdHvrL2t6/Fni+dAwUi6TR321dqiyHM
Ct+C8bUtCV+5lTJTnva5ZPOvJGRB9lwnk/PgOleMAV/4UFDy4tO+G9m1JQ6Rd7jU3sQlMhB3fx/C
ozA88CsnrGrsX9vicDMP55b2fUjAjR9DlJ8TEnM88z6i9r4ZkR2Fp/Z4Xa60FzlyJxm1J/+K2Z6Q
e5uMR5IdEhgpOQmzHVfIMJ03w1vYPq/NlrLy4S4SdHx1SCK+y8huuGjjbf1tNs75iBy/H0rA9WaY
T/5dIgOKEEYHfiPjtna55x6SVVsN7VO59voWhYR8uMh94olMbNwVIUOMhRBJon/H9m3aN2AK4bYP
O6xv9ZpAcuiMTBxQ5H6vyGKTJS5837z5PounkKr+puLIrTyUi6Kk36+k5+K/YwKc75sZF9nAcb29
l7xpz/a8gZjse50c2rdQD3dbc4FSLLefAc6nBLqpYiY94jC6t3xdPQlpEWFGF8gVDBqJbPN5XiLU
qg6Y75hYhR3n9ZiAN+/0pRVK+hozv83u/QZIxkJSRo7EjWbJpEf9k3VbSExon28TUp62tP+KTY/n
IiWkzqg5Q4V5XDQO9ce9QkBv24NX4gdegzpH7dfWPBfJjiNp+ETqgHN+irUBz6O2URQoVzzovm3x
7SjkwLPJGmCEuIf7+VkVyKU+lUdfoEE4cqXzPWlzbx9Ddm0jcC/VLI6ItYyfEhc3kvBQjiRpG5qv
3MHeGPmSLLnIr3w44fN4DngIJ6TnmSnR77B/iGvcRAWizaCY3PdfHt9mJW0Y/7aZcT1hYYxFgte0
LbwlRFnkM9D+wktNvAZXzBMP4EkvVJTir3nCoslPV1PUNsU0T9xBK5knbuPDt7ZsFJ5XJMXryAO4
tT5SLlKQ4feU7Vdb0C5qGJKiAVirbM2ovPpINi+RnqfyabM2T+RCXvqJS5SwEKnMk3kiJ/jrapEJ
z6uPFIcUHGtRan7i/u+78I0EbTE451X4hZPvi7Xv/1+pAtXmOvl/i8LvfKPUdND3Hr3Nuru6b29s
brDOIBGf3S6qbwLWguTtd26WBgNnNTJ7Thx53VPkV2A2yuEd/TowXgIZOVnQu1ln1StQ9bxtFDGd
m9BZpPdBAd+9QQgr4f54S2xZmMIuBIkPpIeF120yUJJJAUoOrm873kKT88e3LLGKmQ6IGpGUXSjG
MxOGsyC7jWQQQYWNNqqGbA/G0LubqpMXLPvADs52lUEA59W93zrZn4l5rY07UOxfxtfFK+qX+PXg
lAFy0sS00E9mKS4KSOl/l4+TPmbQCalws2SDJ/AoNhLQb8LYg+w+l+aQA3yI5zvXRrWDYAMjysWT
IN///YxkR47tEu74X/iznx50AxKE+SOUliluT9dQw5+C3dF9etOHijLHEaYe3yqrC06sc+qO0mG5
f7zcKNQbGOPsijg2FY6ykzskbdPHWAe0Snzqm32BrztQ0P6p8+59pk9ykJa/+QJSw/vLhZgmJaw1
eAr8myBo6MKsIq1kUM28ATFAiYEVJnRzNAF7yZKCpIMZ8DLvLRMX9mhWGieb4ovnvoTP1d2By3mg
LTo2xfGVOV6ae1yTb/arHEEU9DL7goCF/dy2d1QzK6hDzZ1154Lwos8Hvoz+OYhwR7lZF/Y6PxAi
Da+7V0gjPUfJz7tHDBhLVGL1F03x8yHpZ/CUh8q6UwzvN+cMS+yxOzovMkzCP29Uj06swQQxSGai
8lh093AgwbJYwJQy1lw8iXDhwcVHBTvDGHCByqlu4eo47C3UygOSAUX18uIoI+NXAVG7uD8H9yWK
NmPa/GSAZfBmgzEG347xGca8P2XOu5tzqCB4mOkSEJL+bmUjlrvOsIIk23rvYVu6XkfR9ArFQ6Dt
4WeEYem+7QCcpSxeiLp8JIM1IyY6MNynAzOGh8lygD16xYi9bIvxywOUencw7+wNwD6/dIq7RxH2
MEahNFw09nVuGP0SGyw2Xud8+07tu+5K2Ue/zAG5bhF1A32uzdAjHsQZIAqUN7jUWTm+1oyunvOE
YYXhfIO9BP9pm5FcBVzLtBFjx0SRW0GY4ki6jWWoXjIs4S1JiUtxd68LBTQgXueseCoOVzBA+I/z
gEGigI/BHD/UXWqjQONEKtMFNSMZVoJWqddXooB67jg6sbsXjwL9o4T3HEF7/0iq/amdwfWvnskm
gX37Nea0v+JmMaJB5rvKvvejuQZW9MYTiidofPnA6QVelq+Cx5Mq52H1D5ROD09y8eAgKvLL+uDz
MupN0wMV3iWCnRi4FXtlOwLhi1nmGty9N5CMlwt3FDaPEiPpuAd29gxBbT9dKF2HbEUPuzo9w6Nj
lmtemLGJZVSf63P+wIXDTt+DUw0hYfCwBzDgz1Km1t60cW6ebDPZ0gUY8gVvgZPUskA/ptHUOSjY
JXny4RXeMFgyv5/tZxcu0Yf38mqGOw4aDDLRFCVusjyXWEdnqwMbMOH2YjdJFufMrRjRDeGEXCYY
GXYBpY+ooeDljdtEZ9Zssz8U7zk1E49eEzw4TeeJCuU1YMSw24Oha1/g8wiuZER4g8Zi8PDwMW61
mvVCp4fnV4SRrY+3m77rqBZTRqQS3sWWi+11c6vBfRPPQJ0Vq3zaWRXBByrFn8dkjDOapQ0zhJXb
RLOJfv53x8qNEmJHuxLVxgbte50itdrxY2myg5zHOFCHwBrRMqPXW3T36ri6ii3Ee0dPVpDMprj5
30PEPnRmUYCxCagNRpLMVQ9ouX6bjwPXjkyDAC3sOsquGhB1QUVpbanjdIRQUi2ebnFU/uqpSaMp
QhMWwzs51E7PCao5FNu4ZMyKWbm4z4yNGVvZvJqzWrNSUUOQnpVriFZLwiHTJOiSFPeBv9ofHLKx
NMHFkZq8DqGxBS+huVQgboQ3L93LU3VqhFEpJMEsteBCMZVVtITi0r5PsdQ/4Sm0NI/YKX3cdbwS
z9qpLEwUqk+Xxwg4ItqgY+DYKN5IH0FYmy6Sbe8putc1eLslCuCCmWGeBQkQ/oMO3oLAgYNsR03J
G2RH6YEjm1WEGZmpLKd3l2kAirW2+5n4qmC1MBWHzRgbcB1BEIcKducYZ08oEZNfeUwfxdizQ2fu
dPeV+/Ivds9v8lEHJ7F6YsANMIwiUPfDy0++SCq3mCXX8e0o1mGsoIE2oLAPwk+JcfucM+sbfu2Z
647zsEsXbjIJwMs4rwc3okj24C/W0MLZN4JjacvCjxbnHe3BxMZ6z1KoQfDMqyK2MJe91yrub6Dw
rTzoOY8p82kT6vseYsFzkgVRtDJwj7SFtQtTLGtRiAemiLsR+YYPphap6tWxujiggBdALJgXx0EV
3JbMhAnOWIYnQUQFQQfsEDgqwfm1YUjeZggHnSuIB7cYR7FbdInfEeFlDwsVjH54DBI8qvC4kgAk
uZ8yohJSgruYMmFjq4uh/HK3MnWjscRbK+BG/t/8GkjzM5o3GGysSMGVwFOuITdIPczPo+i8kLW/
nCgx6859+wE/8JlecTooYA/El3mpdheR0fT1YqzvPrJVwygINBqqbdZh/I6hUHAegFNU34BmE37D
xtN0ez8LawD+EPnNnkRuygRSjHiki6tYZyKVJe4vOxWgQB3pT8WXdABoGurnAXgKEa7JiQ7pMNvf
xvV4q/4++1tzjn3fwVQzZArEnUFwKiMq085h1wby5SAE0INprUfsjlWn1z9po/EigLSvSBZMQQZA
z5kJoh5gVOe36zY2ZoL+y1bxmnb32Vp1ZuHjbJPz4o/R3oWfGcZuYJBXJCSFmCiwmUJ+DDPkZ9Ld
p4gXIyIkOKxSQDuijUwAx+swn1eLl3dbYo4fqpULS2Svv8XXeEqnmdbEfxzQ9JWljc465gWbYJaI
B8KruIAVhsWZ9b/PXD6bnQ8Pm1Kw8G3xahD8nL81/J7AyyDdo/ag6DLnv+ZasFknHj4MPwAUuBn/
YrYjFgFqyj0THlAydgU2TrA4RhxNV5yydiKXFHZ39LF6IcscTBc2sifrGWC5AQWws32CS5rNBI+J
dZsPVHz5RljxnMdYzKWQXA8YGu7q4RBD2ENQCTA5zhUy7FosrhYkok7t5Iw0yYNLxSJIW//aZxvc
2BhYUTPWIVor+jgBWyYmRIXvdW9zHSFIgLDzYOhwms07YM3GMATsbJrumeNYcB+/oPT65oQJ4fgZ
5KNiU7qreHb2UcVSwucCjVoT1n46t+ShaafzaJBZL9xZyov7J7R+gzjUl7jXNqhnM5CWzETm8uXf
D80QzWgR1GCrh8MO2yNP2QqUCvHJjsIUgp+eZULma5OLQiECnKxUQhrPRKgMK3ZQm64aPwPXq/po
dVY9/+HgXIyp4XqKwLenmBlw5Bh8Tp/aCnHcWwEenpSrz5axP852OmRSLvrRbBLB73VI0KJ615EJ
v0gMk/3TqsVcNSr+zLF80Le8oRvbOnb/y6AOGQXjLkLv/Xj2mQ1Rnm+ZZ34/JiicIVwoBehp+7NX
1vdZfIRVULPibRbAMve2q6BLDN2R6eZBMkM8eniN/cGP4TZjh+Q+RbPyI47iy3pc4TsN9wnil2bJ
0kTGPVga3Drj2IDKlTC9NCNTf7lGrsw+RHe2UtggGsw7hNvqISk8n7+sC7JT5UGBc105ytbda4jI
hjM+CaA0LfDhA/jtAdDPjx848VliHTOeAAl5MGG6N+IOdB2uXmldeZJFQXPZ9dR1lq/j2M3ywOoC
L3lew1Sa1Q1O4tJM6xCpuZlqQDkZy0XVHWpwkBgZwT8BeJYXBkGJINtM8y5it1yyU/sryBE/2gTH
hM8DCsLmiTfP6EPYJWXEpAj9eTQ0wP/fg1u2TZVtwoz0mDx+HrbWs0sEaW5ozH0qo2iIWb7hfyxH
CCl3HDXwOyzd+3mBxMXJI96zm0JEfF5Gt2iSK+4zXytmoDbBG7rjz2eiKSMV609TjMwLjFzOG19T
SFdtedZhr3u+B2WxIPojRrj7Er6pvuaWT6cgHgzUJPE58nOWN82cqWF+wyy2+jwvwEB3Eh6XnXyu
d/wnTpTRLFfmPfwymCRKRGUNoMYFIEi/wOde2fKqNXEwP+bmiTb9DtCM4cG7fID7vOHsZJemjnvh
e9SJTAt+vM5UZ5sAw8ELjgCDSSjDYa0qEnyYwLAAYnqygbuEaniHvkifKHNzUv9kf686ZF97AfDc
GyIiUikxIqlTjdQQQzCzMEtLD4YXHdhkX9ohbMPHIO241FH6G3C1Ipzntvlh04DI/yhgqxasDkiY
UKqy94KXIV3rgo0Pf+JfpPriB+5daceizeaswruCZRQRCHl3CqHyGKlUmafr1y8SpDYptrGYw/4o
FjSIxQ+rRppafTlEbI1wwGBXgBszgl/jdGKxRf7kFk9EXFZ2zF0SPlOo7DTrgi9bBS4TnCXeApAn
wH/Wl/a3H/lb3VxqXv2aITwmD96IViBjTrgMO2ozvVIA7HG7M/VTW/qqcCo8zWxIx36UHfS++koN
eYcIgf3vbvahTK0fXhHbDfk718RL9X6NS0dpNUwgT2IiXXFoQ58GDxMsXb3BGRQBcS5Km/hY0MDy
THOlr7gLRos7EC/v9vNQ2FAIcuomceGqy/W+ict6SKXRIKiJwDKiJ4NEakz8plzwl762XHnCEb4t
CZzYsZVFfrXlYyQ7pU7dgNlEP2Xx2yMB6kxnSw/yFrevyZt4ipbhJS5+fP0KRsXCdmNPnhn2xU1W
EX87dnegwUjx+77ab4QT6LA20r43luCXVGwocdmUwPEMDfW9S7xWIhYIMupbx5Y0tytbN8ilqrli
2hn0q43gsIyIWp2MXqur0/Vf6NrR5K80vZ8dGjQUyJoAqCC0cZF+dLj9AvKgpp4NbIME03Qe6eB5
J4ZzP4vowjZk4Y8SjYadnx14ZZOOfSduCHxNd/z2rFs6ePPkDXc8AQ07L0x2APohyELjdewsX1Te
gtqghvRFuYlP8pYkp5qoGHQ4dfskQkgERxwk0VYDU5MEjByPWstY0n7w22Z+78hX5W5TwZRdg+sT
MiFUHcvOsS3pEw0CQIOuFXWti4vqy1/QymSWRzjmWyWFJPRburxidMW33LtiwjukHzuefBYVzpqH
8wEYPAV8QLq6jSdmEJ+ioxLQnz4BUzwh4XrHCJA1hjfvbONENv4lXB3biW266Rx7yAjQrpf909OH
t72ZRSiVOv2T4RErzr5MTmARfvJBPujYJ9jRYbdACtxChrmKxg0Ita00gMynPMSnh9R/+g3LMJz4
b7d4u6Dro2ioQ4GJIyvcnhAKHdW8D65eRYVLWDIMrVZCQLAXDBvLLutmPioP/M0KK1cs826jvgKj
m+AfjW1gp2wUHxx9Gr43JcZYtIjof6RhPIrnH/KMPdzqMDsNISOBtzSF1PTuXkaZA6/epJw27FF4
UcKYHCFpgFKz+cOTRIeDUTiOwOlApM/rERhwORVxPu/0/M+d8AX9mvfCGSS1u4B/e2MFuRGj+qpH
c0OUdLESQxQvspMhM6z503Vqtwq7wyv46w24St4hx8oYdrbJBFZ1V18xUyqyJef96x3k/4CmdwlJ
0NTE9XGMpbxVZ71jgxob/HMq6PSVBLpewZ9+VVY8Gpb8biBwyJxTe1t9AdNouSELE+r8aBYRu83u
bSNi3pUbIrdBDXRZ4RGBWgmL/8rU+7dJ5Z8NEQnOgKW+oPbhs4ecX6SHzdKPEYIv1meTxNZ94n18
luopqNn5fZXMr9M0/PivSdenMX6vkn1OmIXwTK2WKhqLaaFuExMWsTvh7gy7d14kszdOm+dtNKuI
NNeblRuqzdChTlopw8fqc4jndATizp2i7WUS74pJAWvbfZ5NoaybaL4GJy1ssC8XLop71za67E2G
+FB2Vperh7dJRYQM6OXs3IEhTSZqAysgrOn29VdMHNLQmFWb3kzQkCk+VFU6AASE6m2zSxE/6dzD
zInnegCFj4NStRsoQeQwjjM4JSHwF8Q9cH96uJUuZABjfjmSZ6TTFz0wOwcIc/2uT8hyaGROoOiH
0O2ebUL9rRR4/y9e/jcW1NpgxgkSEBMDqx8TpJFMF6bgC2fgdzzGDX0BGmOpT9qJRnytbTtGjGVG
ZIH7j4hXqG61hZS7zAvZBjg/sQM2WtAhmOPTZ3onJPZGPCaG1CsnoEDmv2EdEsxQxCGY0VVEuaf1
llmIyV8PcOTwZe+MzsIjtIQPj/S7T/A/XwBWaKmEoU4dNEcRUlGu+0T/gx2eRnpvkrky/HwQsuhF
vdS+TXTGw7Q+QWI7F/D40j/lQxFvkcJMIG8lxmGP2JXSpEsITtVJgwJcWW+arc3JOei6yugOJ9ln
dBtHYbouHHMXwaUkrZl68SX7y75v8iHKpjY5b7RJDr+wCOiYHnKfumESfW214ANH60wORcAFNA1D
Egbd4LqhdmHGWmiBQGKjl4kcSLMcUT0EHojG1BRNc96IqlQWDLiel23EKEUvECQrc4HLQ7nBHYa4
jIGIfVjC/B1zFBERI+9GPMhkKCKoGhAUvYIbwQVFh76fohlD1AxEcviilkS0DHBjBzLlflxmgAnF
yRgKCaOwPBBMdH5ZaYZTbvLD88DyF7O1HMY9q7sgsoRoIdZ4ejA83z3idlSokcHJHONVjfAREEFi
hjYQ4AFvITNx8LbId/6b0S7mc3WrIlTM8k20fLblOcpbaKHpqxsWTnD9M9F36I2lmAHyAfNNdDQX
JL71jZla02EZQT7lqvyiY6eKxVxE5BG7u2CmJlzHQl8QMSTblD405R3kpgnvMaw2lxURJ5OdmGc2
UlAeyHPT85IVMjKvXTE8mOPpRjFzvrFlEh8JYYOolCdWMFax/MD0XuJXgm1CClguuI1/lCg/sMhS
CXRMmWWThoyGtPiCBVBUVHfx1sX6mQ3jsQztEbwCGGrnEGYgQges6MS7UOaKq057gtJLJuQrcbum
ED0PzdXVr0YiWika46k274TZUJ5KK2SnaqQQ3+PDXRcieKCKRVQnHCuup1PUgqXVnZQjdQrFcfGD
4QSVamx/bm7zix6ZAAI3OjmBW7tQ8SIEIjkbIbYiA4MKOXWm/TOq3bl0Ov/RTZj0o/FzqBMPVFoY
sLVOICIeElSSGCJIPYh3BJlFAYo1hegqhH/dC9HqFwH7IZ72cSmtCkM0jdOZMbNzJAgCoU0QcwhX
woSwhPt/Ug4V5g8x8UF5yuR+mefIW2LaevqamDzGqkegER/xhRam4UTglmj2pjHNwPA+WF2g+hZB
SGKGJc43TDGRg6+ci0Jh3/G6AQvoUPM/vo4fos9yeJukoViNDM9c4OVy+vi8Gs49Ye7gPBRA0Bo+
GA2EQqVgOPItpEU8QktGkJYPhI+3of5zD7qigMwCzAzDWzxQw2r0QcOdBdDljKWRhuHl4WAQfY6u
A1QAU8PP5x0fwmJXliyBm8knyTQKjMWFlTQ4u8Dk1ADPSacX4CQyAS2Jjhb1xXMConOUr+RNMwTz
6sVTY9FbXCea99nK7OQ25hIqVEI+b88rBWU3+lV5WE7AesAsjALBf05qPyMCcRjzOH2GC9f/SDqv
7cSZJQo/kdZCoIBuQTkhkjG+YQ3GViBJJCGefr7Ca84/Z4YxCt3V1dVVu/bOCqTgtamBrrbl99GT
VjNjdo9ITIBsC8g7zKCc8atQng82W/IaSnZIlOC0bFetpI331zEi1DMNj5tYPBFJiByVxVHfh66Z
OsrJqUKIgf0H+QJryimJQlja+Lxbgu7ox2YqhNo0zcGkiZLd5sucK1HjD9M2aqJrRM7lDq3QyJg1
WyOlhbQdW7B7JwP2JaBEtH7QuEFzChBY7m3RmaaOGa5rVBhjKwDVF1FjAb2nt2Q8zaxaHhLQ6KvN
TB61SvhCtyrB9MB14Bq+FIvIKDJ5SmIyKRXq2KhyRwa1ocp//uRzuaYBHCLoeTnncaoLvRBIaLBJ
84mRclto7txhSn6LnpoBxJldRNvqBMLekFbULtSm/eTsq4hy68EwBa/HFPVXMsD5RKTu7lHno/cd
tNtetJ/3/P575LTo7DKO/j0od2IsfMevQ1BwLsTSwTVSsyvPAQ96tofu1e42Dhwhfi/d/DwzNbge
6Sk2F8/1EUVwYK0yeMPZlelrVciYfepbwX11IhWFyt59NZwBbiyWNxxXO0YtfAF8cmgKQHBDSgsk
ryjxFZRtczJ2/A3UF+EP6cVEyXi1ST9RXMh4uY+BRd+3zMgJu91TH030nx7DaQVG+oKEbn+2aQUz
ybib2XBm+Z1H3zhY0XylZuZODY6r46rZ0vXFkjDScg6QkVtjfWv+nBxC6ivzmhoDv5zBzyEswjYS
kfNmpa8x74CR3Mh7+pL6e3gDZ+DcA82tKWJc4MYaslkeU2Wu0AQNOXwMnwKLbTMzs0LDLHpRnUB/
xXVQ+sZuukgm67Ksk5unRZWs2bmSMSxgQtWs81rk42vUxZG2/VWiPieMtGBFXCNQxNctWUNZ4EM+
0wP6EKqEBavQzXbeNjznNbpHAC9z2r8Dnna5SZVYD+grTTcpDQFJu2Ix8xAYbmZlgope6kETabP2
bGszLKCyD0ueBStaFfxcZMzACMVq8MIAlPgaDWf5hFWbDGdnRgf+09ha/F2e76UYNi07NGvct7Is
aFrbb4vE3EHwcx2zBq/RdfUk5NrxGuaaD4YzExoKlhipzsUQ4+8YZiO9RyxT8kA7ZcdX0P3lg1U/
VQMoyrM2ald/78rCE6S1DEezBUJb/PCl64p8Pf8VS/nuVlY/EF1ZDOJU7riZJYSUs+EMR7SskgE3
thbNqmCSDMzamFUJrpILXPmKsj4t5eFI4kYw7i/onJchzm29HVX8ywYfdydlih/kcQObGVFiWgPw
M6tBJs9Oq8r6gLvM56h7TmkxC3tcAG2zjGCdeRXfqcSNSGUGVXKOBpMi5u8Rg8rTNGDGxR/yJ7pi
sCE8ZPpay59kkcsgc2smM5/zIJGVUWJk/YA+X59o/e3AsSpBMZKbis2Jc+u85qODTaQ/rWOA1wYr
/BTn8LMheDJRfKw3gPZD5pvtw+IgGLVcTbFLV3aB/aQHDuK6R5ZRi44TuTxv6TcRzBRnJupJOyBj
hS35YljYoqxnTM+D/3Ah7g9RFfjY2/BIN488Z+ufcEQll8LHJUO/DQYO7UghvX7sGOwamEp2Zxeg
QA2LzInOwYuLV8L9Q/fPxels5qs1o8Tf8KBFouAKBoHlt6HiA1OzVRzFnds8PJWVi5eKurCOOxZa
FVfMzWFJe1EEdifS8KoKn9G6MtWp2TplhthRTBQ0QXpFHLp3cA4JzTxXli7p8FOis/0x1jjc9wQy
mLITbcJHYLkqpLaQ0s+EaP3iWniza5h//KmnX3/hATn7uLpMowkaK8UeimTDW5FfZleHRvgfUi1Z
GTxCHsMFjxB0oQi462ydJb0FZWpN2HHhpDyhOdkP87RDUnrIrfOZzlxSDKWTHJvAUjjLk6WUlj63
Hxk+Q5ke0nJxjk0PQbIgJ9o5IyNOuiEsohPQ6JtXJ52fz0HS0KzTIct9jyhP5HOxYXpBAU608TVW
Eqn869k5GiIIf/atDG8e2LLs8E0+/HZTCQNI8gfHoA6lLmExRso8hxMSN0acHXJAmMp1Wjosb/hU
bhkf42tg0P72SHpcyorZ5n2cO56VtY92ujKBtj7Uks2/e9y3xSduZtSD7vElxacvpVmkR7VE9olq
evYv6NuT/IC/+xQfP06xOtEXZ7/B18hzmqwLK+jYOOkzxcmmaqauB6xR8b39WROxpGWpt0L7IW6E
BQd8b4XfZiXqmRmwea+5OwWiqJjSlmOGNqS3ikt1B79OZzDkRQzgiSCNmbVpN7WlPZCYAUfDP0ho
Q9bOAX/jognEFgPqPtS29JVeGJGhqzoFXHVCLfygiA/cQmEjYi75nhW8nQeoR/7CkvHFY6KfQCt6
iQSyFh4CeIP8K1EA6BmfgzY/0Xn0gHdhEcg/AGD3eUWxwjsRIcWiC7UmXFOguEfOTXwqLQRKIC6g
7xtb6qTclq9cxcj04IFcJE6Kt8Q7+28v5/Nunf+Hh9d37OOo9+Eb8NhWQBufbOYEIwOHleMV7I1i
UgNH47JEdTDdK8wOtAIRZgvMFUu4/VC0YteTX4rbSoB6x8n8bQ8tq09ensYynlxhRP5A9p3/+Ll4
R2yYEWUQNWBANvxk0dk/fPLoULnwTbYX/+IWwYmdtx9CBTuwNee0vkG131G1oK6EJ6F/pYPYjEk9
4/F4dxn1InycCb0rHOxwewj3VJZlZBDQ9drJgOksv2U0ZA4tEgKvkOw5GQFmDz2RUA/enHXiGmQa
xAzE+v+erwcfCS/HcTsAyi7jqgTyHz9hy1dxnrwypUUmqv6+CAdDRIdGQ/zT80oKDR5tzbzpxVP4
dXI6Xwy94lnY6xlPeSoZlrNNStkvpjC1sNKIlWnzRlIQ2QzMOhCoPBuhzAnuJSySt9fmQehfaSN0
z90zyo1wQnuD8AXxDVEJ1TrXDJj7lbRnKFyGyCzAZ7Y4f7GcabeVgAZX6xKrMZ0G2W25nOzSlvxk
kWiENVyjjxukpOWaQIkJpRgF3lZx1aBxovwXIWPvimnK6pHXYZ/jb7SndH5DhEajsWsxTjpxA9tI
RFGWvYwMBeOAh4XA6P2e5IXkZrTVVQ7gHU/eF0uW8ZVPAYH4gtBqIJ6XuWHMmQtiBP+27n1d3N6X
BKqQhLI+5AH4V15XokX5vuyD8jkkaRRWCSox6vfteGamRqZPjPrilr8db8Or6eOGjQKX9V2Jv4e/
Me6FF6pS3AOgzZr9jevtMZ+/lc4wstOdf5FXc/kRGY0zdfNBOKC4quFNmBbQg4HqiYLVFS1OVDwZ
WnkDIqhAItobD4J7I4UYAKiRd1Y8cUUSn7zduHPA5yv8jTjIrb9Vno/A8+91LKrlKqbeYTxifYov
K12cCgP5Xphvu9Zwjrxz/VOz5SpBHxQKRqC4soRxvv7DGMu6lWv87R6y3HlVGGB8wOTi3Bh2AzZu
RywDJ+tqfIb/4NHfGygjifx4ePk6OGI1MlXcixFhEbFe7xFEQ0XygMCPF4XugKWVveeiYqs3OMMQ
DmIMqcydrNr3OBcj//ID7Ti2JNsijxFxphWTAuUT5CsZRhurB0+LqQ2QImP2Of/SVRURVUtcyapj
nDvCGWMLovgL+ENPNlFZEbL9cKQMDMg1gXeN5XkynocFhHeVrY8vSlSNs8PBvteoSZQDvCh9G6lE
gbJuOMrz0DLcckEZSdn3jw/mkEEj+gWz7tM0ysRTZx5z8uK6ActOriaPLt7E2N45Lb69ij9mN2uR
huJdZcoVnImMeY9RzrdEkZi5+F7ZahoxBp23llNHCxcOt6oTOUfJ08kzyRMWIVvC7+Us/VoMN+sP
qCy/xHHJzPV8wKlyyidMBSdCKM3KqX9kTXEuZN2asuMQ7/O4Mi5yRb+9wmXRRlyyCA/Pcf1zETPq
OJFyTcZRfoytQCxOXovYGAsRK6ELZg+MmAfmPPPDEZbfeFwxJnlYM5A2O3LXCN/ICYuo9h3R6sTt
ch4gHq8SzkGqw7eILUkm2rLJyz9gWGIEclLCpmjBwd8wjvyPJ+n4YbFZGWZmgkM7D85kYHPDzRgL
4HSWtnQP/7D3yRaqZBLZtoRi8lwYKD/D8QNWXvEzLBhBczBgRCT8mNgKt2Tu5M0ZJjkhyeGBljS2
cHm53CXfwh1keLFBJSgnBOjUopRxUb83hj87kpHhhgE9lwP+7+2TZd3JeMsey9BzITl0cuyBLhiS
HjFYFkTEwzE71Ddl6b0PLzhlOcjQj/jO7cgkkVvBP/49qIQXMgSsGX5hsEUoz8+ky72YS2nMh/aT
O3DZ45VjGCuFcJBrZLxLOclrWx6YMJVKesLr8va07zMijAlv2voWDvjAoQ1KgUDAMMwF/3JgFhnn
glPEe5s9vcdo4xC2cmv/ZghXCo/CkpO5ZKD/HAMBiUdPDw/KvbFx9ezKz9OnxadsfLguWddiSXyK
75CN5e+0hOXz8DzC2wofPyyWrxs7tNi+DPBfYMTrut1CFhyj+N43GhyULG9xsmfOaYdPVKYw4I6C
HLeUSAZkkQy4eC9ZgPIyf7uJ7P0WZF4jpmzIkUoeTkyDIcU6+AsmISt7ghnJC3IfmkSGIxqMODOZ
3pV9AlsUiQY2G9Y9V8AhaSSYZIESAOGd5TEtPn1HLEzBO+eBOZjEyeKVesQacnSS2Sa9xpmZEZVZ
E9PDriR+E1crYYKsDx5CPCH/Ls6LNf4217uPMYnbGOxILfECOD++SnSLC2SixW3J0VleHLemj0nY
iSMgzsB9cELhP4yAu3Msx7HwuPK+xKTvY82f45fnkusON5B5sQMRwbGtbLYPthX0t2g9YZFh7dhj
QqPJ30rDU+7IYtiQZsNy87Z7WbNypbfRRX0OoOLr5DHFTf45Amzm731Ldy7bFduZLKU7Sn3vqXmf
9cXcMWIO8GIh5MnEyfLWbKjy9O/lhsuSwxaOnzXAhhaRahOfwI/fCjYu7niiEVhsEp/fymHlHTVh
eLKcxCj4PwlgZd+V1OgJtUbuwhS/dy+6rXh9NjGZdzr9WB8/SOrBmcFPvF0JOB8542wv72kcbjWf
kIqRI0eNkciq4EkZMdgzWF98RxaeuHwZSAka3qN2+vmz4MeP7LqcB+0DQY3EcxKBVaEciyheBTBB
wONVBN3VA2I9BUaasfEeERHSIHuBeI4cNbZ1SS5U23V/V87JZxOnMD/SZy18B0r02H+QyoR/8LyS
DZgM9A+Yvp9TGWorsB1La4G/wa0iqoEkI2sHcDrc6DYZvL1NW8UHtFucpeLe83s6vW/sU3iEuyRk
DoEstSbt4uFNk5hDz4rRh/KACwxwXd8efPzLUP+2AsKz2vrcU3PyXh+04tgHuqTmef15G3/SWbXP
s83dq/4Zkxr8aWz99MzwOgw3SEzQkHeGZ7L4gZcAps1RsayXFzIU0JvPKQ95xqqd00RB38sZ7SrR
nL6Ee/u+GgSwUsHyu6wJmNHA8VW0bi7u7V81WrJ34iY2xDO2Ni2+4fpi6UPDO4amKb25IGmAuo+r
CBME0xQ0a0C13Q6CIMXeOAwP517RQZjUFAq6gRyGsgKOcZo66LYC4E0zTBPDoC7QiDuJnuc+6nOS
Ps/pNOmDhVhDMgPMM0FTpwOIywZZup+b2XLYc2xrF5LdtCHuacchZ2vIFIYe/b8FcNbxCXwdYcW/
479hclur1Lk9CfjoyvR7X/3pIbsvwer8bGxq8uX0+nC6L4pvYDVnBxCNvfEEnQy4YD/olERj2X19
w4P+AoTdAFVyuBpzUDrKN8zBNdgrIIG7oQYkAzjYxymoC/v6q4x2XONruvEa5HhpXITwABz7RPms
svpiP25Ot/epQnxBKYF83EHxGazOQ9UCjUVUPayxBVjqlRhLfacvhhBH4fcIs3cmjZGf/bRfoEM/
akA5IHnzFNGpK8REpRBB9ChRB4gFGFCCjw3IaWk3ODj63oV/APjq0zmcnCXoomq0H9lFACc71OC6
nUPGBT4IooQWiZxJq0e9MdixUevBIAb8HHZ/IIrADkSAZM+NVxyk/H56H7EGETMQDQydSt3LMUdJ
kiMmOq4/iycR4YnDNKkbI5wefkiF+pWnbdCEGN0hjUNwmfwMiFW0F9b8toGSXgtrwx18LKkDIMU9
OiwhYLxCCbm4eEYtlGWknh9C8jqA7wvBTs3NOeNOrQWrlaZMOuDNUXmY0jQACBUcdhP37GdqrB5f
kOfOdO/0kccdsH2UIMk5jXnroVvO2aQO/TkZ6loIbrveOD/bRuPqADDBEA8Cu1ydhqiZjyvTqVT3
DKPF923OdBgeOpuEYEt4BUgUIA4FBrqFgdJDBOv6W6awsDOv6PLAdaGGA9YmPKV2NW1bd37wfing
3AaiggSrxhV4YGOfEEJFNyE+/p6Esfx48Izfcjb8gjQTarccji/umjYApbd7SikpuwaH88uPxBFJ
Vdkf1kL8P+kaQmII6aDl2oJAxoSO9AAJe/Tz08q9XqJCJxr2H8LMvlABl8SWS/sc8AhK+9SlKW9/
PcgatSHKoObuOTl9N9FpuZn108OS05i+5jYcn3pQVxLUfpmo/Z5c2OnI7L/0cbniIxjYWETJRREp
IoCa1uR194807AA1RC2aN6rds9fe7YPua30EZD0ML7mK6N45rfs2QjD7OlO/y+4LjtXNlMZmqd7I
uVBOHKx8DrpsAIDJwa9OKmsCQOf6bwJHfDPrj/EJAF2h5oDT01d6NmIU6HmgUcaWqizu29ojg33c
g7nObRtYnMmzgjflRLXs12OmEVrvT3zApP4+KW5/eosZUgWNANLlVul041b0NUD91+OHjQrOCyrZ
C6hLRbiCz1s10BKDFso5ZP1VEMGdWNMb5u07hxkP4ND3LrB6nThp9FZoZggBSH2zFdap6AVxYcMe
fmmsurT+hI4TgsNUmTxRcaIEiCpqMRQdoFuZ8vq8PX04aIxmjzVPUFeOPq+wRpqVdLQ8TQYaFRGs
GAUZI3kgJBUiNNT3ym07mAzKDArwr9L0jAbxS5hInf28gA6c3bYWugvIL0z37pT56O6w/q0yZeR1
umrpbqgqWsU6IiTFlhgfxN+YvHxEfKi6whMMm85z0qdu1kW/EJ1k6s7mwV/zF5Tn0Q3MoLOZdrDb
4mm856jg7rNeGKFhkm3O9hMQxHAy7Hlgyca6e3+OtiCRe0DdSgjE0Ey851MYiPcWEtD7NE/R+MIf
9mlKspBQhE8WGpkail2K2ejZBAmk50jzuQ8QXUI1Y1z4I5pfqKyoKP8sGUuC4Wt0ZOtzOTHBzJy9
5hDNPETqFiZO7bdRg2JXB5e4ghn/M7qxGSywEil5l6vcDQ9LsPzPDO2Je6jEEvkDzp/iTCy/nOi7
BrV1Bkb4bnS3g2O771Xx++hL0CyHMo5iBGNV2Ceikii2CAnE3wEmPyB5FtTeA+rFoZSKpbAh2coc
rqBHsAl7/4a/EB1DzZkfbXz1KT7/nuJbLMnfU7z/Fc27GAUZ/tKFfdJMfESzW3IPi1jyNZJHk4zr
HXVjhXRSQV7yEB8Q54M3SIiQSwgmSYJ2IT5XviC5pi4UbwV9EBIQgFumpojkRkN1UZ6itprrc172
doRbVLu4xhR/gAqRC5qjCskeIeCDXJr9q64pX7z8p4j2Asa4OC0DCHqdnk26yZnrWT57fjJrkwfS
yu7w4HU95w4qdZSrDlyhVyqC9UhZUNt/VbZS3+GOaq7zC8SvdosixBKWyal9JS/mI9UOu37w5NUM
30Sw1koMx7KnKDucOrfRo9bK3LIYT7oqfJKhaVyt9ojaSDdcYIkccyvim7GscHVc574xA9jNYaqz
r5JYsgbzGiKZh7MBUDlBzzXafCveEDjMN5ANjmHO9YPYYn1Y5PAeedPdVQ40ht//1mgpBETu0lcO
0pakqdo6/dQcXRbwMVXr00KiCMQMQhkitzIcmoGIVIZj5FrQn4hvABWSg+2iq7ygv3uxOHrmrMch
pzfunuEJgB7ERV0IxvCeXPW5uj0uC/c8RrKj0fB9zvn7cZmBIgaaRQ/lfpz33aNG85gLlfJx6FRg
+fwe66xbnBTbrO26PyueqTa2SBVTaB4iua6FN2VCux4tdikKqOXMIpL6Snq/F905ptcTiMhR8X1q
7DN5ZXTbkYUChIw0Rx0MpxEiPVp4JMtHnen3RkcIaqS6o7V2pN3iM4xNI50I6TLtTDvQm0T9hCqa
QA1dVuTGLon+SuvNMj87atxLesY4r2MwiwR0ymjKPkp33Wuq3dwOuMw10S/TIdImbFwhern1bsOR
6jxTV4vJZXLhQCzyw9U1URHCqHn2EULtF/zp3gCFj+ZKcqF8ENzcxyfcr2GuJoiXxkaeaC+/WugS
iEbFIj85MlELyquRbgX7of35WCj72WDof0VGnfZ/CRcGi7pZ9BQnueDyjVHRuYY3QVXgljOGR6+w
n3RX3kZPGJJ+rt7VzAya/mbm/bNpskf8goaGNuThNu+Rq0YZqnDpOBl6jz42HlYZogV0lqmL5x1v
BbDeMRvvmuwPu/IyRmqZA9xh5NJHSNdSN7oNPoriH/wgaW+M6tTjs/RP2Nq6mFffxpO9BeamJxEZ
YUcN6h0Wsn86Jduri2DcJnS1cRkdbM/cXsCc7b2WPgwl3HhfIogIn7FdW8tNuK0+tY/hvy/uq4Vs
oLD+v3wXxzT82pzSCaFsbdOv9v1SiXwb7csO2U2Nvr9fsRJKFSkeuXEdI9eD8buR1iOQhnFdVA8M
b3PdomkEilifaR7evketJjz+UiA8ZWg3VwERgKhMOhOok0/r/Ued/zvE1rxl6yfyfVo8hgJ1Mehl
OmvnyL6pcPUPZkxN9WmVNrEoGjsbK1IWBwJBDqEqrUOwwG376ekEZ/jkDBRvCPjefvZhAPQPCEbQ
1kbPUZ58lP/0+ZaaM2p0YWOMEN6NFHJYWHC0R/0SYi56B+ZHzdm4gOozFMl62qhsXPMxNs5ec7I1
2tGsAEg3CmdQsaNP27KVkZZjO+GgNPgdhoiA4UMP7nbgP+iM9W6FkyPXLuUrzkoGHXX1yLE4/413
lP4gRbDP9L4ZkXL4OrFdwhCgTFQgoxnjaV0/b+cJZMBOCT+JcgnuBGHP8+jz+PLLx7/HwT1Byv2a
QPr84gwP7IrOfs5533R8QKHhJKYcSlCpoZJ2fTlELq0xikgm3Bzd3L5QzAw647MsxwYK8JxyzKHX
dk51sVGxOsXmhIkW64XU04U6Tn26PcG+lyv32DGFbHss3/Nzch7O91AS9uF+Lj/6U42YDMa/D9G3
sqBXh5KOk9Jr0qMtcjXs/VPOX2BNjunk9Mmx8RpeLgGyeDb7cT4besZt22JYmw7WFryA23eec1jC
Dx5dF2PtB+8ygdFOQTnqrND842kCdKzHE5FpM5uAM9KFTrqL3XOoHQeXT2RGOeQ1R6ejt8q9OqfP
8gRga3f3L2VGFLWDxRkD62DkY8Q3v1o/eV4DBGxRmwfhdY0HKjZZBeZE/RZLJUcxKQJtas2tySne
TA2quncHGIdnTpCC+3x+atPrr0lVnORicvzQ+fQQi4B4FV8+OfChi2ByrCdx9an42tdwyXFCnVNU
T3reNRwuBU5G7i62/BZdXPbBxxpyyG1/9lhT/56dQXWcwdIBqAKvcI7u5A2p0/RmtSLSLhKVs78C
NkSoXM2OW6kG5KgT4GhnRjqgRD5YC87GpFyuZxZBDb8vgBctlBh4FuscnNk/qeijPTtBhTD/RS6L
whbHkLBHGV5fUFVcAC2MX/OLCw169MqOq8faIhQ5fZcrjZ94rZX3JffAefRdSZrjTHXZiiHBDGko
tEAHhRHBTtibEm3v0W9JOm4gr30NKVoJ4iWWN9TtnRI/QXZoKbnOxd+4SA1bzfq8orVgBpWY3zTA
AdpMzRqft9+vNGDHvCxxG1WAwALJcwS491rzZ0BQcO8rZKjAC2QNdSPaPLkHN56ZMaVePK6MKYOS
EoIyXm8teUBS5y3Rw9aYAWpZD4L+DIQRZzElYgzIcFqxNqN6LrBNg06e4Ah8gawCJ7Hjaij+c7+S
ysV+C0YThCf5KNjCyXvNNJoPQRNxztUXvZmK/odHDM8o9HhnxY3AIRHnVaAsJBAEK4Mtctq/IW4G
1XsXij0OEzhGPXWiTnqoUoZVjEXFd2ZMIQ/cA7BCZqGdYiudN7yO7AGIAqACJU9UgufqpflWIIVH
vDnZGxhe5Q12AkRTdiZJyofC+V+qSiCJGFY14xyz0HcXl7dQ18zF7Lh9ZQNGv6G0ShEWtb6AEj2z
5pMmkAJzf8aQpRjpQweFSNxIdXL2zHozzqlkWfaYHq8uI9RjMF7Y5DkyF4TbwBoAhmkphuxJ0YdZ
YWbMxX7Ls5F/iIy0WjZbcrtUEgOB8AgUs0HtmGIPeD8SNWA8CSaWAgWTLuDjVmBdilvwyXkL5DZl
dbDoWAFKzDxbu96MiQj0HYd9UtViV0zcquQkD+wA9N1g90IFJSq3iPZifLbJYAzAhPGuggVVM+Rh
fAxwRzpELLdInmuOvJSUKRrIvXf9GaC/hopV78Qr8xwrQffpWA2jKBlYsJ3NCj57mQAwhasnLXBB
swX8JgUg3pIUDmVSoneQzwz5Exb6sdhhuXquWaPgLgXnRHivzayFXpMx4uExypm1ExJ7PPJaICOw
ezAsrzUzD6KU1fxcW7FYMXG11Jrk0HPERmqptXLtDPoZxCsk89PZb4Nq7kzujdRWpri9dLAYBJze
U9YbCWAOxCe3YyzfTnBqzl/f/QpbvodsMsAGRN11fg+BdNzWZiyIjgPRBnDp14gEEFYiVkp3Gmvs
RIPqlFwZLLL9lA0FF7hgKeMtWcwlw6fNsDHwQixKEkskXEDzYZzC+9n4HMhJeNUkTBb59r26+CFS
aPxugPBj5heCBLySl4jf654xaeUHzrgwbQZ6lqyKwnmPfxUsNzA15kut+TbvideB1nQzZsUC3BNh
myH+saVFmo04n5UzVD0zNdZonR5B9+00IadgGz6pj0m9Q0P+tjj6R58TONlwcOjXVEUPmZ+6gben
YYFf+ES3NwH5RufkCSQ8HQSTM9CKDhWeBwjWA2DizSeFqngIPcHZrkP1nxWa3salQw0gWuu9fCW5
BkMXxFJiTLTJAyQ9UQ69clFvN4xvIAT9W1jD4uIPg0FUu2zLkG1wWEVjh13vW0BKHZkRrPS9rgOZ
cDJPqEuEdGxNHhF8ThTmkg3tQDSJLcqEfjPafDIjO78B+bT4BI9tKS0YFS1gL5/GlJBGr/P45auo
xiTn5Pgcce9JM83JfvqcUh5B/x8y1ukJBGT6irV/lov4ngGdWMAh44eQe06+uUtMjuCtV6mjeoIU
44rA7U7sxtX3y2J+mBBzh+q7wYHWgplBOz+iWSjBrI2spHWNnpettA/26W6i6eGGJCn1YT8PdKdP
+5pFL9zDt1Lp2yHfzOhLa4eZKOir76FreYV5AFDO1Uk32W32mkpbQy8rPSOgL+8RVZOSIeqWmjOw
X2QLjjMY0VOgk1Nx5nlaLThJETsi2EMUCpEtVRIKJ1hrSudM9KIbto+oWzj4orMIc+Ds5av8/vI3
AS1SwR4YF80c1byeH0NSPnQ4nPx9nHP/WyQtEYfJebkPTfeQVbQS1W6LVszeJ1QNyZljyP1pntYk
GSRw7Ifk8Pap9fnAENu0+lZWFj7GvyZwYdGBFJc+5QH5Pt0SwCr3NL1JM6TuS54g2uNlfMs1fZ1f
NMyRd6ePa3qaH6fXJfJoTEn+RfNReE5O84F/DKUF9zIhhd8mAL78q8fFpqUck2e8pc+3aar7YlQO
k3IqjYG0qUw55s2Peyf/aiAIsJ9+NWmS8xeqgcwyAkxwUDN9unMLD3S3DWY63R5Q//vMCL1r3Vqd
0cRF+9htZaY3n7Y7+teadrTxe4E+K5NyWS73Ca1VbJgqHFY2LYW1c1nlSUvPT8QKWbxos+zt8oQ2
4zzh52pSwRldxUOnmKs0kE5U/4jSLK/H0rjRH2POnqpD16mZ0pprYkqX1W2rzB6rM/ND/+Octkgj
o82SZ5U+MSslTvVoBC9pPco9BUaHlIYkLMI3+GQYG0Gfi95MGtBYYjzKYbXZHbbSdKcnxYd6sGv6
WAZ0c+FEXqtNsAlo8dv1MlY9PX05XVKXbYEGUyKtbDSy5bzxhb66wYzOzuyaHMM2Ofo6DTk/NJTh
KPxnWOPcpLv+m/b8Mq5W5mXM0hDv1Kcv7uXRMBf3AKIZ/JueSqsULYr0aC1p8cnp4aFdavKcPsLh
JA82wKAO244UUvIsXF6woZcMgy1lUN9NwmmHs88u/mCGA9QCbXHyq+1rRsfg3aFBJ9PTfkYrEx3D
F9pp82iDThjyg5RCaNEoZ3t6oDkbhhUjQH6E1EFpa0T31rrobPbfTc9ho7FG1nfPIbuTXVHLgJXd
nnZ9vx0EH2D58D/0wduVJMl8al7+GMBjkYTsf7SuqKP+07a2neUMfwxa7NXIbMLryZ5si88ht3Sr
gQ1nlUqmM+w4usW5NdY/YdkZmhyyOQQG9aIxxyTNwGSQQl/dPomDUfa2yc7CokTPBe8NnUHllDbB
zn3LjgckJSepNqKUSmoypzIFhgKYKdADY67iFv2cLpzKLZvgtUcs2KW3h8I3Ai/SP0E4R4AhkCTp
RRDQtEEwQYBXeEQSEn8RyNMBAZqIsJOeA4B1aTvtpv2vdqpEZkw0SYqW6jhQZgFoAWJoV8jKgQCX
bKuUjoUiXK5LfopIl+wqpxWC9UzA79IfAyTYr76KEAjR2abGjbbQMwRjJgCbp5CU0prTB9kOlIF4
s0aJaCbBaT9FGULaSYgz2On7na2xE3P2qcZ9k3ieUA3IQyYdE0XyyognfIhVfhF+54A4mLAxf+ps
zLI5vxVAydGq32R9alDQ5kRkQTmwvZO2pMyhj2A+OQKRizDn0g5yp1ZD7v4sH3def8pRk7wgVRss
bRiWkcViZ5OJrt4RT265zewVGx+m2yX15OqJL3zF9U485iBSo7P4ywglPBDU1nw4pR6weMama7Lz
7ivSrlPKFRd6H68Ri55cv6EMbJ0KQkefzezRm7UwWtXxwa32izMFbdbg7TDtt+sbegSb9aEOFHXW
kqOFjeVLuazvB47Kn0+KnUPpXgacZIUbJX1B5YBlFjkHIhi46l6qtUvD6OzcGO2v7r3ZmRDLHZd5
Od2cnOPBf2winurcJtBLtGzfaNLRUU6z54HgDM4mzLHwTVgdSDm9HDbwHHyEjkbviOwKFAE5AHqk
hzvwCR3BYZhrdo9DAT2aX0agRkZcQP1D9eg0rnglZM4a0J2ITfa2Su10RvYCa0he5mf4Ck/HuAKF
xQZSLunFhfKHxhBkTE9+QWWj/WCocjhDLUqLx6Tdp1UTHr/YVtiShmAKnEvp7F8jk4i/yV0avB+T
zZpm62pM0+oBuEA9vwOQT1+NV+qrqw5XoWf1nbMJNnClLYkyXlCPkP38obI1/D1Padf284P3JLE8
ZoBRKeuHW/aCvhkL3UR7Hj96tvbDEKHCjGAqZbzbz2tp/dym5wkKEicKaRyWwN4xQ/P+arN6adDX
jqmN8iFJP/SfXnlI4vxe+VgHBfGz6lMYNnMP2VRE0x8FdVVX8pCUXSjPwgpFZvlJGqpJFFoX2fBy
1CdQxTbD4T5bkHqmpFPCLciIm+Nr7g5u0EBB4jFGzCBo/k2tEfnVMQmPWTiEzxGL93bmcwFCTtHY
jmyS94pO2jNo1WRz5bkv41472/TJGi6IXy6nBOebJwpaMe5WTUMYWPYxCoYpLDWQiCWlt7Hr9ZW0
kWWSD0juhEBYDgBhWhExL9IDPfSfXxANDfQN8tVYXVAA84EVeX4zvKqIjWGGhv19ev95kNMaPysk
pA/fj0z7KNbGr5AtoGitrk7zas5GAeaAjQYyK8qx03NCmEWafQ8DjIfKItvObyMaxQpSsoiyYeNf
SLxbI1oD76+RHoHf/TKeXkB59qZ5JbHNDBXEx8rq7OMD5Qb3AsluPBzvt4xV86IfwpiRFuN/OKmy
Jtdno/eJa+RkyaGT1AJnyK88hdWBHB3Jbe5Nmctq7EcOVZ13s6AVY1e62ArqcBArPu19O2tP9hM5
FA3gll9voauQwAz51wWyiFvwSFJ4Jnh4+MgjstAgym1u/sUctzsYnmGCPvOxOuZwiSpaueVABU6B
VdAjJcHR6AoxA1qXi9obNp4OayAnz9ukutsNWKJX+DhEz4MHg3JLfT07wnuIIO1rtKFLmQqVBwUw
rU+SDmRp3cYU4Q0DvqQBVWByK3cEKMfFwxlatgVFKrv+3enrYVlOmnOIQ2/Otl6MDAcMAAWoXkqm
jGMVJ1WOqzqVH1/ji3enbeY3BaolkxzJaw72ggw/utkDy6ec8XyMNyAS/iFMDhhlg+weurr/STqv
5caRJIp+ESLgzSsJS+9EmReGLEB4775+DnpitmenuyWKBApVmTev4ebhUdoGPXaH9UaIXcuCUvjS
2+M38RfEa1QEU3NCI0v4i37qH/me+DETaTwdNxMOv+NhAigasJ4I8lP3Wd9gBiwIM/lMnx11dI60
dR9KXskL4Geau5kM3Tcw79Uv1SVv6jL3tgDeWe/kn4HQwGk/kgLCSchh+i4dFNDCf1N/dg1y283+
WIyBHv8aRHJHQTbZ0ePbwlIv95i1MsQBu+am8+RWh4bDYl7pOn2zExpuWHo0E/mtVddhvV7G33Ci
gHgzrjjgjqMwAv995rYVLYHi6h/fy0Vjckkyu4DVhbxitFItLkJ2w8zgh8TWGL5QEoyNzxoFQWav
YaDQ7Ck/AUcIwAXA06li8J8MvalAPm8DuEMViFP6Qwfm/ANruvpMyqocv0LQ4ULzpoHR/8U246PF
E1YZ1D+2YAYVHD+EbO2O7xPKvYFuni3hu/lD/qFqbszE7ZNZaBTU39nfNPGU2Pns1q1Ti4cUYgA/
HFfWccsIoHPEcM+7mfjs+HdgGYyHq3h8SvvhcZ0BhIZPaXoN67vKgSso67Tx1TiQ9bdCDEQi2ost
A5op3RRYRrcO0zMmSGXvydDsm3OENmV2qmxTpL7GMg9lOmgyet05eAIn6xQT9uPMesg+611z577T
7lGXlrJjFBgEYBHYNBdA9Xiia1gL+fsAqeZhct6cH0xe2531bX4OytYkl0al+C5ZIqKrv+c/0e0J
NeIQflitS8NBKS6eRjJ6SCXEa9dc0cDs8NGTXst2ywoVez+T3Ep1sHnojtH89Sx2lnmLLab362h0
RxlHhlX6J12KxVxVrNaw+LJhhTWLKW0JDa3XkemnVGmvlTdcOL+kHS0/uBpznnU9kqkIiER5KmQ7
BIKYB7AW19ZALdOhcat+E2PdJ2uZVxzXSuxKptswEjV3pNnXu356S9+6v/T0VNwqOY23cXILzL6x
55JNT8Bojpu7kuASYf3UnNDtYI4qN0Ga4w3VlzZ19oAohO52toeLjkrvpOL+yTa9WwKFa0hAxmMV
DW6ybVgbOMjqq6L0DLw0MVjAvwyqAQTPLfgO3EKL0+Ulcw0qjgrBfSfBi8wLd4zvygMYSTTO5RtL
VeIup1digXbPf7ndZNeO0y776A6Wsrxup2yogYw8UCFpMIqA//FBn31KyRjE2S1x++GWQgA0V/lH
Er6ER4ZfAyqsxrOe2FtQyJLBK5yMdwSxqLbPoslBzSPLNK3WMGmNSOyyS6DlcYeyQC03FrXkgufB
iVSbbdi8JskZ1ovcfmblAeYU80emtimq+MQf6tUPhlIbofx7ptgjMrWPUeVJvUeOV4ZsUXwTknuE
UZRyHaaLtgzdlqrLz+AMT7sxvGbkc1GgY3veYPPb4CQS+2nawzDKIbxto8lYtXBg9s/YXTC8b1A2
FRv+q4qDPd6pfypA223UTvQ1puKDqz7yX8ZO2St7PhbBO2yon+CNOEZS+wtvUvWh9H5SeRHWqRpd
HLHqm2WmxMqpwvc7SaA5nQc1zL9KSc18SAlx6KSNk76Z4tqqnZA9WO7u+XevAuyhfRO3hH5GtB24
pxGAx1fp8oJ5MeOfZDY4+cY7xkFw1dZLroktiTCg6+IWXsdh3ctXfvwkQrRwS8WuhS17dkXw8jIx
ch675oX5NacJVniRXuoryqRjGjklL984Y20n1Z/QOCSDEwGFa6hoF6X9ZMAMjSfjJvAsQUC0dcOm
Oks7B5MhfK4k+Riz62OuCvtWXJvwik0ClJeqodYpUV3xlzXYMrI4UkBOeHOemWA9dZeHkKAp0Fq+
fMBqx5HvYUTwNoWGFvz037luh8K6MN+bTdTvdePKO+R1G4/HEPMjxj548cTOcNQ439SVADUZIkh+
68i5Ysxd2SRh+dYbRQt0kVK0W6wpPvpvrlDarcUQPZ/xw2Myk8UAj51UQmhLtZ3jUP7cBNkFtT7q
rjpcT7jG0cotsYIpY11YdgCoWNNmdoSzePBM/PRUffDOmO5z/pEL5GYQM2JYj/6cfLQymqRkx8PO
RPzfZiCpcPCIYye/CwPp/ETNPFwIsObysiz5XfdJgnON3UYQ35QtJWf51+MWC/yS3KVbhhiXXHbV
Lk1soXep5eJgX20k3clF13h8JS0b6BnT6mpecTfqdz6bMV4RG2c77Vs21tNfFHkwV6n0MA3o3equ
02l+J1A815pv/uAr+Nw23R5uAUfxgzwFcfY1/atFIw5wL1uvkXKZoUXKaxK56Ug4yvHRyIP0iQXo
Riv2iYkruwN5VE/PqqysLIJtpXCj96PTxhBci02nfDbme6eS8qiRxn1bHmjrAqNw0J4ONVht3q3p
RN779lE4MISeI+dYm65TC87IOgcaemeADvG2H7bj80M7KrgzwuuwzRme9pMhdWUz6XlcysR+lI7W
HDvVA1iBHhR1dOGPX4bAjzPn/YRbTOt0XvEy4jQ7Smvw0Od6uWZ+MjgKI47Xkq7w3eScxFLLsgfj
HKsr8UmKqZcrSEa6L6QjPOL3tgkKfJzkXRx6S5vOIA/SMu6nWuzrxxQgTHMIwkULRv8QpUi25W1m
l5/V5JbJYgWPjrVzcWPNzBU9lpHY07ytPwgdFrHyNnDShgcoWRA9StzjTFek6bdCn4f30Xyyz1h0
ZQw2FOXA2GTqfiLMf6y/MvssvmYAqui77W95f+67gNEyF6yscCQOQuGUUCObsY+9aLOrgUg7eklb
RpQhfIrCSed9yp7Vv8EX010oJkbnMeSH7qqz1yk4nfOl1AYKTIHscZ3Sa298KepFNA/tdKqs7UhE
Oo6b4bteXucTHGO5ci2cJvHvPI67/qhsoZs2RLSbBGRbb1gJePG5Ku2GCGF1b+Y2777nEW8XbuD4
He9oRygmH3+IbyA4H2QcPfD0/io/YsvOwPl7wobF1wiYbHlmVoWjs2nu4dCEmivUfmq9CEyLEzK7
J7ak4pNuePigOueheH4aFN6XfgmMRPVldmRmOJVJcB8DT5cplL6rY48M3VKzaWL4qmdxhiuKm8kU
ubp8rAaGiLTwmaPPARVUb3jK05MMB9ETs5sHppAi/ejqoW3nY4zMRZCwcw5tXuie3OqV7JaXESFh
fzCZIqmvNUY88wUblNJYp79dCyxQeUbv0PKGFcWaQD653zze5e40P+9I+hjOjZ4MP1+1mQFJlT1L
Ns3EnLi0VPx4Kd4+pBcGvox60LoQt0YWCCzE4quXViFkvGorqSco5FL6qT13Tbx8CkXamfPLE5EF
9OmMYwwnkDfxI/x7VFv29M6g6oLlVsdbqd9HQFdASUCoGVGcWs/HOPHThOpNhpad/cEaHSiDon9y
niY+rhsqEob32BL9k0exkyONpAWFKiRz0bZDxRYJw4fp2a0Id+CHMcEQWDvjP49wbF5bsFR9sjKI
GIgNN0+dKdpZ4WIooHtdfIRq35sOxz1TZqkKsjv09wjvfoaxiSPqzpIpgx+xYRO7kn3z1aYOMe4Q
n01X+WuOyCaeHgP8aDO/dKxxZkQQN6p9iyif6FFlpZq4mb/y5oXcK6bX7MQKDPMXNIQCZpYfhrmO
ANiSpXSwEidhtaB902w8x5PKlvtV8tYz+vgQGE3qm3L0YHHjFdSFu+hjFn7zZIsBjoJTdgtXCc6L
/3zPZU8EbVXXarLuO5pPOx6RUKSyR8iPIED7Df0Y9FXZNkWQvC1u3nj6rzSQwQuqOc40XFIEuzAR
tmzVeT8/35oHFPzFTVn3dOYrqukVFpO5rDujD5r3pgyEthpmu5ovJLB/ZEcVzaC+Joo6dUyQNWDl
4ZzB2sMGFKNOi43WHuJbLtkcuUbsoOjtFOA/tyci5Lfmarw/PkEQcw6TAfmNlxq7WYO2+GJhwsij
TdM/wlfGianz294Hj2UDGLZ9sypjj1qCBcDU3jxgdx9NG4BzhMffFP1JtRnkF66KuVBB3yBbOynS
7HCNqf21vtdomizqOF7v+dps0SMR6xGf+sQpX3inpSftMUavqBRBlBN6yWSg69w8cPWj3koOGrPA
F7kIqI+s365fS1GQJBcZZ/N9U7KREACjO9XgGd1lUHcNg9EDNF8vwwS3LP8Kfo/zaxuEinYYBo2W
k2UpfI7dhUD0BzSUZqX3rtkdIiweLEeZPbCKfr0kjQPlh8x+K3A9Kt2HV9e7TrRJ/SH7oKe8Q8GA
yBOHxAI+mDOk77LxY+hXpSDwG4I4hM5o2xlHK92QsyyZNKBkszRfrGyl+eCJRH5GQUSb0gYPAY1H
9JaZNhVhrX9N+bZ+7miI0SBYw7WDQgOR2fSgcVPyZ3ej9akVBmAhrLRJgP8oOkg45N3jl46+g3JW
e9chpeRk5oRwjCirqQmokB/7YXSQRWSI62g6vVADmrsXkVsCtULrNJyJ93pNPtW98d7/gkSKF35o
4ePRtEBVnQMF4cHxCPerR6hwbrs9W4WUuz21uRJQhJjA18LPlAWN5MyqPRbuZJw1ILGHyNkAaCcs
Ar6X8reB0MGwAZLwG4q0F1Y2tmPw1vM1GFS6p1h6tLMvS9NKpmeuP6DWE9igCreo/ajMjSS7QvOi
woC1nLxc69pnxcgHR1B2PpJnSNh9I36r9UJ6W2JNhT9Ttg34b092h1VhbZ4StqOnRA8Ec7FX10s7
E76KH8JWCJfqmmC+L1bryaleYcGySKwK6pbWVyNnFjmxQy+zvhIwnV8SrKMoYInHxFGRJQX94+nP
YRC+6Y89L2dSbFbXcoYGf8m73ZIFNW478aB1uzLbkINlVIfIz5u7GV/UjMBsHC7s3FqbxCsxC8lf
s2ZvWp6Iz8i0lboL/ZOwievDZxduzQ6Fy1eq3ugv2PdiRPHFO3E7JP/EOQX9UWgvBNBEYqB267yE
52B+JdO2p8uETNjFFwGzVeHLyB0ieka+4VPlNIxKuvXv8lNmyIycSMbXGxgtcgydd7R4m7N3i/Oh
B7N/dpuSkO/alaT38KZ+C3Ewp5tMc8hREk5s1LheYyX0uFrJphHS1fuDnAKZLCy46PU5tdbyW3/X
eHWTDrdbR3gW0ppP1lFqLqO2rWS63edHtkTxhACxLnbaaXOYO/e5w2I7j1+jGduIS9q9YA0u/qjM
CRRbvIKsCVPAuVFHrkgzLrh4b+PETH5FFzsgbVges84UO7NgFxCk4Y8jCXN40n7FzTqtvF7bjO2h
z/003rTip/rcagpzYQD8AbWSq57ChAytvQlvDkidXesjvYbhVSMaSmLKXNoVSE1+LOXDACyLheaq
jjdm+z4ug1CY25lmy/E28dRb+0cZ2X4qJpeIxmhjEYv9DL41dMZZIITQYFdmv+7eMJwPWUx0sahT
QN5oZWnzb6b+9bA2jXiPn8i3PfU6iW7izUDzeQDnXJbv+KPjyf9NHsjzucNEmr8zLtbLuMEFXZqc
ZHK71JWbTbnocvGqJJyHoAIis3Y4nJMGxi0WiC+8K7juJvgkvPEfxsMhaKiKLvy98jfkxwgFFx6Q
RXyoCTFB02htM8OxLJu/yLBmM2/AUNzjSD2KUPwrz2Qv1A66sGJeIEiOyGGMVA6jcp7gkePFn35W
M4KYL40Wv3R63jT6EsYRPB1v0jkqD1V5oxsGW2lWyW/yMgE9wSWSN8SAtID4ceJ3w2tB3QAZ2AhE
6Q6b4/nwtYPRfyQYDxk7uXzJpS9R+IMKksLG651snX49w8WqW30HSZPbNT+FNSdd8AU1QOZgY+Bn
YTgV6o7EkeavDlJVZIfDupJ3eLLz7bfKJaqeAWbuYBCkYLIaL5KfK9VxLPhPtjW0IeSAGhudaQ7S
J+puaa0kXudTEkaUyHB7SMPQ7DEEQEM+RpUHCuEzmkV2z2kvJRwSWCCism00ApdtbGBKvOIG2Zll
t/MlpFxhQJ4PJc6ArxGd6/jLYCnqj0yKn7oHh42WhuAuLLuldaEf+/E8I+oXtjOi2vFe9CcK3nFc
hR0Q6q80BAoy9PQQ1Qhav9k5SNnRyFqSHf772oEiUV1Cf9W90nBrEuxEm/qlsSO4AM2JrBGruqht
oGFbDRCokrcTJrvubTiN7PewqKU9WT18GcF0tbnOB1v/jlvXLN+LycXa3TxagtPVlJQIyN0i9IaE
qaarflHeoLoTqk9qq3gNJ35ALLiXLEwtoFozcV/UsfV6QiUWvggwGi2/BIqoL8WTSA+atsZ+YmI6
QDUYxMh+1Gf2XW6aXN/YaJ/0xhyHCVlnyn2kaSOcPDqQCUhATEKbcGj/siYwUA4O0eWhfUPTiLIg
/uuhTCe4vSAz6tz0rZkDiAIjMJqwNOxLo4BPQs6gjXqHlVH3TgUBo3IwC7AwwXoGKheYCsy808qA
J4kQ2TxwM2iETDBIPxF+RZhWzGKgFZkOa0nFtKtepyR9LQVoC7gR08z7bXGZkZYMlHDqqxyTL2oD
RrEQCJ8eqKy/U8MOm43wYeIYzEAssH5lmfgkCO0rhMEj2YCf5puJcHK+ctTJX4yqlCvyj/SNGhJx
9TPBgoBh+ehIkzenXhi/q5rPSko1uxadwjyXtM/tmkvYXsYXPjeNLjb9HKnPI03N4C9RbIcYwf2O
WpdT6Y/TRUF3Ea/BrlV1kTdH9YmjO0rJzPLpTIoukH8E/czl53aUNCzrBeliRkR1/ZJR/L7Piptf
6FNIY0RsHc7LMdlaa0HEK85nZyOETaA8w4oqdwUqmZMYeaQJZd9i5VAKkOAkqDcDc5pym40gywiL
Osurhxei6yT9bbCOnXyP5ffSwnW9extprQ3oS0AC+O6CbdR+HLlte9CfTvo45QiVYBLnNrbBGOuX
pA8QRoFOS3NZ6SH5KAw/Cu69Eoyl97xRQDzrMzkOVu0SywFcIRBAH3+I0hLUMMaMSVrEdkv+hDNC
tAuBJb0aOzIGHfYAPD14jow7jWTTFvcrSH2O84AJMX4QYtE4u0J9rnaS6nJ+YlBc/ukSMuKLIN0m
aM6VWzwuKmEFzbog8iBaJEgtOGN+DGuWpiPDMBxPxfOuPr10PD4Mr9VIyIAwzYQfJ2LIoHXsSxcc
7jyeqvnCOSV90EY/SK2os9WMh5TgPRG/YlkjcVlXO+MZ5BmZGX5TBRG6DnQ4tI0e/MO9ciYnrbw/
rtpHRTCmtgyLhXv39DjTBxwAsEZcMOcViSv9n4YfYPsJu3Zl3RWY9YgKS/eBDxVsGHNFSa4uOdgI
wtIlDh1nCBpgcc1UljbkwezTsvVk3wIGx9tnz/RhO4/Ece20/IK3Qv2rvhL5eWt+OsUe7+KuOerb
cemr0E9j48Zmn5D6tE6O8qv6Su7uhK3T/AfvwkIOLi+1IcIzxqoJrn9DwM5dY3n6yeOwbfjzf/m7
JqQennyPY0FacN0lcK0WeXIk3B8++FsCsdnfgd1iNoA1tGLIy9v5usge8zfQKSA4SNeFT+z9Ifmi
+x5PFgRjFGmv7DcRivPYyY7lGZfVPRPT+DVNdqDD6Khp9RZ4nqv2XGhJgu4xLSzIxTPW8kTXyzDe
n7G4IwnORmMHopQVdvInimDrFNfoTdBUl3htSC+NZZuWI4te9gohCXBfPKDZ6U0vfeNHdOVGCfpv
egnsGGYLXMCpEbpQioTxlZm3vpuYXqoLFwlhoDW/jbHTbJDXATZrjGAohs4AzMrbYx8SF5ch3JQC
Xu0JOj64nK9SyWz/+ZKnayAxfHieDq3L2IKf4AMy1bu05/WSg0GSQSBrPHR2g9gv2aPqtop9ifCL
h7lbV5/JJ8Qe+hyaEdoi9WH30DSq2QV3AH1iIM1s2jzzhriCQDOAc5mLcQCYMlNhCEWh6rKhYy9y
0ym9Me5A/XBeXpIB7bzGXwCOOcKjwu5KRLGjZI+1z0rUl/fw+KXb7wp/wVCoFODFIDgB87OwsqBQ
wgaGUSMCJ8NHcTcyfcV6uoWxY0f4HQNfMMx1BXJKZceMllqNWQarj141P5sX6TjkFE8Q2Apq0B3B
QS+oLPotknjlqoCWI4CPd+Kf+NnKa3HJl9k8XlhabfveIGXq9s/Z5p1riouvMJQq5OEskByCAFyl
b04rsBF+GvGqn2T0zb/szvR88MYZUVBJMR35m+aFG1OJ6FHlc8dWiKCzfJX6M2aPEnwjr4e3NW4E
m+Or46n4pjdlNLJgesUF7CJ8e8DS6sHU8cVaLyXTP9fh/rFHosQRQMuaxWdckCLrotDEfYnn54Gf
HEk2eI8CX0divo8Feb8v9D1lltgvByA8BuoitKNds+XzJJqH8vMnzDwGsr3uc8WTac1hAE3B0tYD
edVQHrY8y4zfmvki4OGg+9ziedzKn/lRujGxYyyBOwUjigVykVyeB8w89GVhLgATrD38Tm9IXZha
gQY8Sx4mOtArrw/4kZbL4zShCZp8c/jBQGBWD4A+1XtxbIhB+kLVlE5uzbOBiv+SNhwqzgOZB1h0
HPqTelSVT4iFaH+MH5wUzJd8OgzSO7P66cKVKK17bO7y/t14HgbGqrGN6txMzgV6WdWL8BVUcXAi
jOUIhPakNKAW/1am1zc1WjNXfUAnY7AmeKqCHo7jsltJrfmtcoPyffo7QXUUhFUIS9AWYpCFt2GE
/0BoyIxhicpzCtFOyiqnFSJbGBh+RkhZanalE0jsHF5B/dvwT0pOpXaISSZWr5SkbUekG8vLsHgO
sRLQN8p4083z47HNMBt4UAkeM6IbYHuZK+oXn8XPlvfxcOBPRTsIPYvndawxDfYjNuTGIBkabyqM
7AynpWtrqV2KS6gfqUgmBB3W8ublpyskHuONnnkj62W+tKaj6OsWNBhcI+wJtdb2snmLkoP66EgF
3QqhnyyYMtbddgO8Xm6AmAErmNUUiJb5UyX67dgsovGWgjyrVyXeyvWShcv3MzimywCvju2Q5SGg
5pWGW7PE3fIcR3O85uCJUnvW8GcooWPsIqOxW5ZV1VKYfybSRRPfKr7VKC4pq2uOftoQtxeCA6Wv
dt0110r15xgsKwzGzlYLf5ruen+agQONU5adE7wEkns/0prAn4WRTUoDBJmKtuhVJX2YOB3c8xVf
E3xNO5jpuY98MwqBhOkeSZUlTGVPxTdVBM94LB4Le8hsXyqu+XQfpV8mBybIhvZq9MdR3nbCGoOZ
7gf9ArZG+6XLGZhi437KhgvKmnT/Dk0qk85nFq10qDk8C2dBIMIYt75qq4Ub7o+VePQquBa07XGM
v5mTQZmcSUvQXPxX8u4WvhpgyFRRWDLkcFOAI2HAMCdAmtT/qhfFuhswjo0Gnx2kFiBY3AGei7VI
HR1jkMQDk2y5vyq3eNxrgw88FZsMEoZ9Pvhl/y6T5XDhkajnt6LQ12l4NfkcA1WIy7Oi4Ei2FToy
fBa604CwG3YxUY/VUhGfUvUaye4IQ+Pj6aYv9fPHONVgcYDbrKyWYsIke4SHFBeC5GwaZ7ZJXtqs
XtPotx1u8YesHmEJsg2jdhFufeyw8YDNfD2Y+QSD5kqPo7ZQXEERplNfnNHYMghGUApY2DjiZi6W
Ey28yxf4fc8v9PHM36ot8kVsctAMol49q+IeHak1HyrCwg/iC7PU7lOEY/NwFs04XhOWj8buFu0K
psVvpDAyy+gkx+DO1S/YnNtEdfLsMwdjNOqJ6UaAmDIHQ/3VkD3HGIRKr+bivKbdfnoeO1igteFw
qOvznrOgoATJFw9YMQ8YGHEA0BmpZ4w9IvhTSHQLpCK7otyeK33TIoh+w0YETzi6OVpi+ZDQdkTO
slc2uxEeFmTQvHjJx83Elk/t2MqugrKqtZG6YONTjHbOGb4EAXsApRPAZsKscqVFNPIostix5X1m
nimSIvUAI0OZoKis7znkO3b9gunyahR86rqHsI6TLe1aZDgA85ybFeeDgZNFfzKi9xI+BYJ9KJ3T
2rqN8UGsyAnGpYsc6MC4SrXPicI4WdZdwF/1DPOGgu15UOhhcZXKAoifD7KUyl3ZH57GYmASvVl5
AEMmZq6d/SsabH4qoi4qFz46/KrJwTKFWx49fFrVZ+XxoaE6QqUDRaFDXfq04U4ZxLATrBenj0Y8
wiNBYS1+mM2hmOE8emy5j+FeJOe62C3D0cp+GDb8Sqnw2xI+nzeNHFJuwrAkYlj8KUG/lIl8qb+o
84bMg80FN6uETI/r4Yx5wbohLXcOIDYMs989XmUuolaSFogBCLlLOHOldiU4kDMmDaefld7tQtkb
sZgl8vexgY0K7YyrJN26IVChambuSNlUYGVuoncjt7pBDQZnN5cXJVFPIKDIiDDcpjrYBWP4Xgew
IUTP78Yj3A9Irqp5rVV5JX3DxuyJfG6wbUIaTHMjkPlyYVSvijeKXwphpPmczapakrSKV0ux70KU
ZAbahuZzGD/CZcwPXzW5WoTU4/iWXGfDl//Q8KsRI+dcSH8T1NbpvYx/1Zob/jGxU4nWg/L7wv8m
iaIwLKHBAKGXjl55Cjt7+oDII6NMYabO2dHiIK8yZRARMkcw/eI7/I5swQVDVpWvMRwqXDqD0dhF
Lyx48IRx9BiKDc+jgoGH4dTqoc4v1GTlwiegnwM4qKM1U1I6o1ThWcJsTYHBhBOetrgIKhyjtsrI
9F1M96PBMgYywNecqs6Xn7D++j8r+IsAGJbvNOiYpu405opXG7JbI33roneR5tbqOZSaXSNa60Kh
LsIcNKToOhX160JF4niYove555a4EWnE2n5mnC3klzAlDdF0HvLLwIHGAc7O29nMRyfzzBhX1T/i
5JRUTgk5z3RTipBn5dQ407k5PPrEQ0wBVoIPHYe/iacBzEwr9sbl65DmauwTHJUI0YaAjXeqr0kR
FMYmjvwR6UU1/oT45HxNIQTVfv/HEZ9heE+I2rCvIAKPy6vDl0/WJhK8/g+qBOd8i9/TOAQFUZ+L
w6b+0TYfxT/XlDT7eur7msFiuYyo8mFfaEdmdbyGQvdX6uumd5kEVtm+U1742Lm8xYKvpCwy61fO
KiPeDh0O5tADydUobaBC+cuIPa4HPUyjBoPyGQ8Bb0sYzr25q8vdDEnC2AwaVRL+O9KF4ShCiMlT
p92jA9x9TcezMZxD3UD2Av01/MPoFdCJBBp9/jZCIqbfl3KKGG4EN/CAErt6vIsgF/O4iFaCybrF
I8jttsCEBQ0kW9fD5jOOiCiQm2BLXSauUo5MG7najFUk3l6FNYPAvZgeOZXyXuFUaiKM7NDdEvsd
MToU+9NYMbAEt8rxEukEmYB12OwaWegDxM7wr2mu2fyd8UrT8KuO95zcGr7raZ1Lju2lAtqw6OFE
0wNkbLgRrHPjQ3y8a5R0aFSXiirZSgx22o6O1Y+evhX5jIgnfc9V+2d04/Qvj6/508Llz1N+GR0k
zsO6tYM/PjE/KX0w2ZK89nH9KPzEDeedNryPi2d5cZQt4prWiuxKpYuRCybVfEublxv9a8jOY+QX
pQ8sIGOpR8bBWp7tKynBMCotV/+6MqS/rkWmg58ZbTpUqR4aL3PqQrqk5zOvCg6yakixpt6cjE2I
DFj27RJDysUv6t1k4uRkkKkJQMWpsqdJ87Lt/EehMToMKqVxseRiwcEH1o6NgmaB1ZCXrs70R00A
wPM3wrxZJ37BhCTmCcwCeuaY3rY+iVhk/EyBOLhZvicdiTqcc+9XxdZB51gCY7dBywE5cPJZg2Q/
hRu1aOxQe7IrZG4H713OzlLkT6tN3wirTQQs8jclnxJmNsiGTXuuX5T6RULmFV7ZjsBUevUwIBiT
Bp/RpEJRm21kpnPMSqBj5VumZSBEED2I/ibDFrZ8S4BjifEb4/2AJkPEx5YcKriVw7ees0Mf4/qz
ZtCLjIenP7ZbnU4EdEzjsT219A7xASrIFEPQo/n2R0542FAmZTE0fd4Jpt1Y6GmsYhpH4xBz7tSJ
zf8ALoF1+t9+D+DTFVj17hL2noLuWZSd9KwMxBDex/ICsDpTqBX5WUgZL5I/6pVnIB0XO0m/uM40
9KkD1lVj71lijVp66Qcs05fmunzp8vsl5uB/8+wUj/DhmNn84y6/lpdZzDyX7wMY5U/yc+pkNsBq
6jRXgF4H+oerrSHnr2V+FTYhkXxT7Pz/T+sthu0y+C4jzeY2K1ieF7tnEAZLjtny74TfLf/9DOZN
veQmGJ62ybCzLZZfO+WfbX0WVPwjYXmubWTs7C2PMekn401cVy4S72H5jImL2ygw16I0W9Rq/xvg
Au0t5qs1qSCc9UDlvy2SPqd7eDPKijvg7fIjlyDAEP/1EIFi9hYGxn72JALzNNKe8c/ngiQsuZKL
RUo3rw1F0sUwgIcNtxBPW/efFjDj8tbHP83j7e6iQxYwqsPXH3P3hWDSHhZTf2g72+ZYudWJgpC/
OMg2yh9X4mg+cf4l7xWGo8CVDkSPijFzF4ApcImwYeGTA8ZvioBpDpkgxJ37+BVyVWZHdWVc5DEx
wSfseUgDyuhhs1j3p8HDy7Adq3d5EMPI5ALhgBuU59rDtNe1jjAYgjSI8S1bciaQ4wWATIuxA2a8
nDsY4C12sAP//n/1QIwjUKDCWC5zQd+IZPidqs2D43JZCtwRUP2OgZk/HJtTCdjoLO8XMMAd79VJ
dZk7FwGHvMhdXH4lQUwOIzefhF8k0X7nLtkLQMcnmrU1zcGGIRJyZcannuJVwXK5FIcKl9tdcyum
DWVIwIdbKl66OVeyIaBTJuCx87b4EqMnJPNguW8TmyvLgMU84UKMIIvtgFWxGOkzY8caOoJwweqZ
UUHy/xwifEYATXfi2zluiQjDYWGzPD01PEaegIp1DgOF+10EerrOiHTs0V0L99DryTMMiSQoAsJA
NFZYxmUQ7fKi7jqsqGs3DZhE6RtU3twTbPkC9ZX0eC8n0ALpzmLlESwrFr3+uQejzXD9phwh28HA
rHr5NzYtAdKcwScbgn2axnD38HSU+HAVW2mLlSdgC2bV2Paj9LqSEcjl5CllCXLzcL/NiB2IAYf/
LTikHOwG2LH62OVeeL6RN3CVsEnBYUR0IDOzXGj3NiVrf/H9plnAqXCCoau/CWwN1r8cBf7Uw8Fh
1/2FXxGy0w9W2kc/rqqrumNvcBBU8VgvoQfLHsHQ9N++AfDDHgFvjQcTO9R/z9dieSeSAWQ9PuXN
8BcFZPJw9NmwQIIQgbzM3y1ueagjsdCDNYg4HdeiZambngqYWwbG2yKtWP50+lNx5ctR1qNQdxg4
OQjqESD6PV+wPBv8JH6xjTIiHDZUHFSm3Ba2Rpy78bdfrKonH6IU73nZARb1Kgkn/Oycq7C88MNr
bw9PXDRyZSD/8bIu5nu8tToQ7yhzdPy2VN5MeFC98t91zIMWx78l+2X5DGiD/rkGulaw7L/sWThU
5Ty++h8Yb7ljPrvhzS2fj9ckBWW5BClvOsf+ZTGAEfldGuB7q26aT8xsMW7TN8ulML7/vf5yIVgh
yxpRsJrqyXbGa8kWE1wT/yPpvJYTx6Io+kNDFQoovCqCyDm8qMgSAiQEil8/67rL0x632yZIN5y7
zw7vzhjNTToR10hcP2obKg3O4eJVh74wKfzxu+IiIgIYdbGFA0KZ/l15L158jhnDVnxPPMCD/4u3
Qv/p7+6QisEa7PX4cXF/xIsRwUD4MIpYGRGlZvg/3hSmYzde9Yh3KQwl8DrkfE/uSngkgiT2I07M
pEoZ+AEJ88PuQQQThEeFkSg+UJ+zgHX4CeYWHoqYKtICIiWTiyIGEE/Nd8EWWSkabHD+LBXFbAno
XohcD5GkIx4Iw3ahYuYDDxYxzTgAkWaASzKaq79BLmaeyDcQPyA+oC9R6dNigfByEY480ehOF1Ik
xwyEydNjFJFmhL8RNkYdIkn+IqX+ns3EE0S8aED9iXDe4V/4O0MNSIJXWDC//l5zOBaPJqTGPAJ1
eR9vSPGaRagMoAoXQqiyX3gC4aSEz86HxxNGTx/soES8nHBFYt3n72xdL0HaEk4yQpQtwldEIhnr
JcxnsfSjufj3bc5mTFkIpBKR5uLfICMz/DGZ/xNzi7fLRWQa6lPST7jVGVx5ztZ/g5ZxUxzLEejU
y47x9Qz91KodA0MQMagMhkbO2M4HGrcc5gMbAsMCB0re3f0mH4AKcYdBZy7GAb0rkekTHnFtuXzA
n9BDcKGE/wx+VyLeSFC/uXD/bh+3onf5E6sTXCJc7blbF3GVxRXj8fH1jEVLqzd9/I0NMf/Fyxer
ingzf1dc3LU/Gyoo5138PMXHgzWIgYWuN/i7rVDuA+Gi9DeU/MacAUXdbwCaWAqBnAgbfhjeJm0/
/++2NcJxVUxYIozQ4f0tGoCvv5HWsGawGAzufZaREhdSMY+Elanw3ZADcyou8RuPp3+vktfJ1suM
Z5//jbA1FhOPTDMf9s2i8l9Q6Xu4ZTy9VTjAUWUQB6ane2KGiqeRgxDvrpejA3UyJRiq4t0I69Au
rqe8QdqTxd9ixFsVTyoGYcpUYARxPxrx5GLN07il4hHFbcQR5sMSp7HIqEL5Ts4Yr4qzPK874/qK
fSND/RaxLomXClFmgjvt33sS63k2ojkW8y05KKXcfdRDaSp8rbo+/mh/k1NMGjEUxOf8HOF29eT6
sBAOkG4Oeh6k3b+7yPEzneSDcoQike/wRYbtHSaEgXj/94nw3WGsjYA+RMqbMM4S708k+MgBFqo4
LDIS36N2J16j+FnI7VwZXjeEcZZCOSC0i2VELEdUQAIghRvClePtcn/5FsOrCrKzwgULj10/vELF
dC8gCSOWn78fzgbME/Ha7v0eU4PF1hO2P6anOOK9dF0xZbpuNaGLN6Ozs1AcXB2pboRhIB0g7Ppw
kxUXVeNiim0FBY+40uJa/q18Yr3o9OXDN9CF2RHjv8C4zWRtEXFHCqvFk4Egbt6dpxL2MvjoYv3y
woeG8GeeXMxZMfh+o3aQ45zz6//buHs4ByWERws7g68fB9DpZs8pbj39WJvVQ6X/8d/EoX/mXwFf
ODo9wmUCtwEZeuS0MbQHtN845tvkePc6TkMBY1csZRHq6+hnvx1cSJGLuVoqtumPBfr3Xha13yGp
Z6l3horpSXA3pi30qD5IUNjt49r5gfX/Qthsq247kCIAs8EnUJwidZ+KMBo9oQlCZeQ9AT2XsAio
LnEFSN0E78V9+MYucfQFw0hsDcK7l3ecbr1KD+h7P9XCVO12VMcOosTq2oB7r9PMG0DjwNLajbDI
z3FStJKgDL1QwjonZYfkbDHC76aZGJsKFNrGtikGSbX0l62CYLrdDVJXJB2/Cw2EmNAUvFbhyOIW
SQo8hMZBdfzhJwk426N6a47arYeCv0RbFfoGPyB6e+/v+DuRip2EzghtufoM1AKD6XrYffuv2tml
GwWyMBZNR90YPBVIZTjSAJ1NkInl0gRrgzeNIau6M7CykJaQhZRjrAbSrgeuVY56O9yfwVPqdeh/
TUNoiTMg29YeHxpXpzDc8Rv3Ob+kBeniK+EH0KGRybKASWKIYEga0941EpZQ1jskW9g6CL99Gi+O
joEgWLXGOR9vYdPCr046N8kWtVZK6LJ4kAZwgYnGnDGXJc6b35Ekj9TQrbNVZbdaaCHxxbV819P7
puXwilgGWycmgMpFlqv5lTZMjsVNOZOJ4DCVWaB82uj1rryj/sDNMiWoT6gq+IxDsgQdVEMIXPi6
6majaBWmMxofD8JCwXLpqeFbzSns7qp+ib3id8Gv5TutAVr2O/Kl5KiLz1QAOaA0yQRRd+ULQNUz
cUvVjzrHufRzep87yK7BqaI79GQSbqugt8p5k7iXfaCasEw9/c6PXN0ayULsECUmuAimQ1wuLpS9
ec4WsChq8HmQY9geiEEwrEpR8kFJUw/43+uoR3H9zofh7wZTgM1bD/s4orKFZsW4KLzeJdNGOBQX
c2Ug1EtYND+YUC7uNcrFjGaUJBjSCdfEKtlJ2MLQE4AeU2KS60F/odGdzLvIGXjC+74uaSLDzTKg
rOPhnEHGgLJL17p1svgMENebtcUYN618WNDtsNITxLbQ/knYxxi9QHqPSsmTCy8iZ6FHrMBn2ytX
wM36d6qrZGp4r+pCTyzGGx0SUITaFjLTkiY9pAPhtkPXBQ8XlGhNRsPnyPksHbVfjoe2HE/n0CMh
p3F8VfD1p75BAdEi/+ChaCMmMbRNp7LK0tUWxBL/JqGdleRO4+qHYTVtvpJi4c0b/BCFg7UQyl4Q
4wzWBzipRW2Ejpj8ZQyfgJA5hHHMUPpfU7cTGlOg48ZCbk8Oz8RrqN+ifIruVyCcz6koZlzGbY+o
6i0YEz43ugv6SqwUXOyPTx5OuCDpCDSWf0DCAThLtUmzURHHUpxxoIlI5GJ3EpvVfHabz6XwBhuB
AMDm79Dep5UM4/PhhIteOQCVTdXp0+/tn/7jMbzQ8q4+/i1awyeYzw1yEEBjnTsNY17dHK2Q+XDN
H9kgPArPyk9lvGFF5YyHWRCat+f40tfKK4nhD2346HSc3/3akLn6/sCSyew77/9dzR+03aIEUuzP
NUXJhje/EtMxK/kJxAg/XBDL0tKx0ngSpCqxoZd0ctADwVSJ8HrIHz/0nEHns84TULG3Ok+a0e3p
m3nhFglJQmh30pyMDc3AywExE0hvCZwsY/ebv7B9VB4hjc1N7HESlavrV4cDnFH6hnCC7iQ6G+2i
C2mgm6xgFkRzEOeQh4sBRROH1nSYk5qY1vaPFQh/osS5AOh24SiGyovtKojm79cpS4Z0YY8XELtf
Zfjf37C7JSlHffnJ0oBkLPdB/ns+oQwdcfYw6BElrnwSvc3JHdexnIKqDzeGiBUIuslS4k1kHNjh
gIj3Au32s9xor/Hwqx75MdaMd7rIr/cu+4kOQTb4RBaJQPz729pwQS4C+f0RtgXHEgyZzfXD092z
wTCd0jWXBLr4Hi9rypT4t4TDG1m3R+s31hCI9b2WUCT8qJNB1Mu0tR4uwWQdm1+fv90h7GUygizA
/xg5Dsgrda42QWyx+UwhJvfosGMcQqZq5ZSLYts+HANpIb5/O+0EiKn1aV7hDWC4sCegBOhEZKWi
79EF6ocFGOFKw7GpndNE1Tilb4d3vEyeB8R3etBsaSSYd8KX0OwUH0aVM5fqVQkuQwNEPxScAppt
AckCAWaYoT9Y/3h9WTV4P9mLoz6NMOIL8+6ubb92UOgBqPJLPcp0xc0CCyUsz+lXVCzLI0BeSM/v
LmEQbPWPaZW5SixSjrM1iQH+a4kdUsKC/Ti+ZEtB1ihZLURDWBh+F/Gs+x3FBswblHw7urow1Oyh
ulXVAX0Z+tLdzJWKwR1Ed5wIGxgYvK92hNb0YYmbWDbzdiyh+QzgMxvffoliY5YK/qiAUBsE0VY2
0dCahMF9pbFalRNlHVm2rtFEhpwwf9CriSxp3GO4Le6h9bSO6POstIRo2Oda6MHrkt+9ipgsK8zH
XHI2B5pGWJrswO3fLwd5evAhgzN04HYSMtN/xTa9VJDwBDB/UHj02j3Yyex4VnbUDxnCi3XBo3Ss
d28cjsz3uSLtAQ4Ygm8730CAVXzW54dtDCC8Imiw1UsbyLv77A12n9LpVrkyjsRsKZapkyPasjtz
zEsGeE1I+LeHw9XzFLHWswbOAArPCpH0K5aZR8MaZMlL8yC1eM48axciHpoN7gGkqQL4poOWqzeq
Zg84Apj0cXQR1zo/DLM5yzjaZXcD0uoNkZTRfs3tG2lzZ2CJFp9SGAU4deKwKznkccAnrYIDziVk
J9VUX+wsuQMA1t1oih+rxDPoS45GH4xY6DHnNFP9qNlJe8Z7aENakexJyTbsflfMaxwL9NGDKpxU
rsxhfKRgoV+f4RjSof85xF+w0mNLsmd2mLSDPLxVXSUXtZJiDMY7YlNS5O9ISLqC3RBgxvUb/Zzp
mANG68UTWAn1a0/T+RL5WXqUYZ/qowSHVU6Zbb80g0uVIuqfz5HWQ/lTxhXkzNCu6dW1o996SBOJ
RUukBF6UGcs3Ru8Z9EtqFmDJaAQDWvptysMPGldEaL2BH+6CcuTTGfZF7A1vglQTF47Z5YHcclk0
mzrCOkUQgeooKDPvt6adx9pZ9iai2cWJIRIrFg+n4ryOZcmw3fPse2BayDHJklg0p2GuTBMEDSoW
CFbAxgqRL4cqg1q4uytix/ASR/sSNU3asVCqgmELZyWwXdSbWCpRM6jQZnsVbBR9GeF5Q9wcvPg3
plH+uzdhNYrAoyiF6GXgOGDlVvAdfGSrtvfVWV9HH19zwG2Z/Tu68tMXrQgywCGHwBDXg7ihtWQD
ICNjpbLC0EwL7vUt+aHuTRQ3k7FnLrAZWYTn2nUD9fx6eq+OtbgaJJFxFqRw8qXJPV3hQ2Fwo+GD
WdXoMdEfwdcpnPa7uK9Gv9sTtgWSoptsDFpbj2yl7VOd0/HBdoWOygw1WbWqSrs+PPMRXYXuLsTL
wnvtXxQEwFlROUi3n6EQ4kOdmnVpGjygzGOsK1QiFBvI/eD7E5/IghBXovkTyCe4AzQIYeimUpBB
pMGCcvXYvd/j9iQjuVhHdm+Ed74x11EcERbhtuSMOOlRAenJPQx2dGGlVmGRIlnqBx031k0iIYh1
KrNhU/f2cxjXwj3emJMuYA6opDlsbXf2Lvh8F/rPVlbOmn2iGmRkrIn8PfJRkDnYrw8u8TBB0FrD
qcR70Wjc365nYV5v3LAqwqoCiEMQUtkl5Je1h9sNCo6EQuRbsrAbWBSD07x5/cN0Q54apGV0UBdc
sMh4onRzadQ/rzeetBm+r10Y/sIYIyICBtImwWl7NuYjwBpaxZ7D5+6wsZKpIZ0gEogJ3BEbeguy
5LxW+9E+Ab5xOzBqRjTmni6tRTeaSHZ/rxlwQVgAfxNWOE3GtwCgKGDjR2grHrM46WLkm7Ni2mFl
wtPASuEscUoatbCuOKMHyYr2JX3bGXLqjkYOXjlnCAjR0WbZnCCzDpJVMsjeLpqH3ubBUZqWDmYZ
8+zQIHMV2gfd/8y+00cAhw6e9O/wLaxiVkIUJpdFWFLiTo2U7AJvdybYQr9TNDP1Pr5I+FeUAHKA
CRj3P1ZauEySQUmnKBmhSO3AYGwhqECj29VOtqrNPmQiKBVBKXNcVs7afNdi9Z/9+q1nHDgjMP8c
ms9EYj/X6rBIhEIGJFmAXmQzHN8d7ydbbxSe1ebrR/uf0Q+T7euzMUOu2TBpp7RTXhTRyGZ8jFZa
zOzgVckH7BrNetLT/cwBJFnA3URVLuJi4xPSRZQe54rcxpeDH45KgNqedm5xwjShopzzRfgYo4lw
Bh2lzUCawqlXMsguKXX0iXNRuyeXiGYSUKJde+nGINouGiE68dWzgStaM4i2jUI5EtTbno4nE9GD
U5ISWi9jfEgbVMqPzDUog2U7PrxPvflrFe/b1uZWfWgkHuEATAbKgZ3v7j6W+qm6wkpSxj23C2Mf
cyKiarRB00x0zYGXU+gDic2PHA/oR5hhvV1E8yjmEPh19X7aTpCUqPCFj5/9Z0rpwCL7DhfSA0sK
fMbspzQMFIgfJpDISJnhnMEimh8MdE/wCTkYPOovayuMdXpBnf3bL5IV1TOjXrT6o76gwLzm8mm0
ySleK86ZDnQUWDhdlfRd7IjQa2/huLwy620ZS4VmxwbRp9B+wWv8upWgATtZ6wrrn1nv7X/wiPI0
dXPHGEVyJgEHzwsXF9q30rhxM+nNk8iN1ZEij+8z4apBTPa3Xz0WP2Q/im1veeMN8MLPN86m3zw9
+JMRaXercKcHyGCYlzpUaPDBXXdF3s0Qpm9BnhCKAWicHLrxPOdMHI0itDLEkkTTeoqmW3DQ8MjC
UQn0Ij+nbmeYiti1HR762LpC+8Cq72UPi6OBgpEdJVp0sYTAUIcO4UPBWR0ZtftklH4GQ767hXyM
ZqNxuMSCRUDmFRR4dWLgQgk7A+5Rd4ETE8TvKPhdIYE8D5xzoFqZM/wZEDPh8KrZJfEVgFoniBQE
O76x+2jtYhTvIciDzAiKO3L/D+rEhkMh34QrO4iwXocdMcPyjyDYNWp8sfhw4MF4ekFrARholCzC
nG6cucTI/dULSo2qD/wEY7XPI1B7c0Oe8hgZazmxN5e/JVaZmmwoCuorZGp9iJ+8jehQ0nf0tPkL
IM8HyW5F4MzPg/txvS9vrK7oEFboKMh1xGI0NJcQJ1/cIIxBKSEUajv8T7qSzxKP49BjVg900YHt
Y8yO4EB2mHHGgJXOOKPgZO4EHRTKTBulHyH/IVLQ0qYFQSwzpFIvVt7WSmF02qpTeO++NnhTG3Lq
2qqrRYubJuTD2BLFvxXdKsUC2wwvCNP4T8WeE+P/CklTS+QccNFCWXAYpzhLcCPLn859wPFYQrIY
noT1qOF0o2HHmO2+0aGStkaxhOdeVUhbxriMwDbKm+BnjmDXQIaS+8jEAHNsBIColFbUUGRwOfmG
5UCjdtDo1e16GGEm0Pj6oiQppFmKaxc8PGoIv1vP8Ch0lwRLV0PV+Z6fJxWj2of7LrzuMnPr+acQ
erxqFCp2XVFqRLoTfhyF89jnFi3I38GY0YqOhjSSkBgAr1T2kyOy5nYH6a6b9yvng899sUe7ScPn
CkxTOFk/1UafxEWYfCfzCTKFtnzkGDIbCibcj62Erqz2uzPdpirO+qEykatAMjy8rNPXlAUrHJX9
mU7zPLmoodXa8GCQdGXs1hAjKI+UcY3MBJTXw1ZmBtu+GLzOvGGPs4HhyJQbHgbEDliv+9Zo9sdO
vIMO22+t2N53veLCgZmFSANWGWBBC4Xuj/GAwOAAEGBwkKcs5TQHS9IFYONfB5XXayz3M62GP18B
PprW42jeQNViXdc8ZpRYtFS7hK07+9n971IcgNj6XWNoCHK0K6sU1R5yL2iVsC8wNLpo4jT9u2I3
Un3cxrp7jTUHIlQtidiLLXHBbj2ufcn9DsilQUIhpLtWgt47KMdZsMzrgcQxfFtjXO6/D69PYBJf
Q1XO2kHSMO0854btyIwTm+ESFsw42uIUA20KVRm+bb/hjW7ZyiFJoQrI4SEu/bMkodZ9+xVPuiUe
Er+JPisflh/Xp19BxadWncU9+H/OA4R+HHM0S3xDxEk42K085vChtzFVA9RZmxDe9W+d28n5gauf
f3v7jzF+EDzetx+tkUIgfiXg3aYYg+KAe5wM99r/rGLtks7YFeAxnd7+F0si2BPD++5V9Dni8Xiy
q2ANL2xAi22cTDkU3D2kDaQ2bJG/spKl3qPqQxpV1Wm4uMFshLagOoid9j3skGyQddz85i/4J9sU
Uio5gwc8d4gtIhfBDEyH006qroMv2kveFNNa9tBf9PacUebvA6UyBIGlvr8J0asHRkVcMKYJmJK8
adL3bpgcZ1NoaFkQgJqpgnWBGAjN3aEiNgdi7jtgZZWfnv4KIsGFMGEB2t8Tl7SBneKBty7TLMhr
97ME8QNWDSexh4S2sZb4XiBHR2dDSyWAFnyCscCPYAoAjZ2kqQypW8TZgIXJ/p2hhLN/c+fpqiZb
uO2XhnOml27RdDDHn2tgPggPVsqlHKLUSZYcSmPv9vDZ+buLlERuE/2Qj3gd+bKd4ihZrfB+6wEU
Dih26EyjYbvD3/M9inuXhiBwA1AYQgPJRvcbe2wB9EWFm2FMsQloTCn3vPKEvDNC+exPYjtkDNEV
w2dyEuGHkPgMJWorMMSGeRm5ct/EmRzNDYyZbx8PdmXFoeWB1r+Poghw6YHccszjvZq+hL44Imx4
JY8f1D+ECHhF0KUZDAD19p9CShetgYsP0NsQN8EEaxyISc53Viw7cIOd75DkkH57xh0meEbn3HG+
Lj6jmItpr2HWzBrWxCmXDaW01if7T2BaELNepBcCyAtfqjt+oF45YRAiNv+MjR0cI8U12D+0xmvX
/927lWkaeVSynGuOaeu2wWfDweTehgDM1vTvT2zj0fr3L3Rw7N+QghZn/XicbTtsGHbHTfwEvpFa
O3jKDzGgnkDDP4kYGsEsYFabwnmT4xG4HuQcsudG4iPeAEe5tVcTH1q4JQl/vxFw3eA+vA9l+DHF
nPnlCELVncaOS0XHR8OH5InPLR3Jf39EV/LfRz3CdHXy7yfET4V+jBbOF19KdBMlr3bSSTmqndck
ndRY3RlB7Yj8UBIz+YyXnSX+76Eq4AvdotB3ckea4nAxrjjicSblMZuNoHz9tVCzQcFfxOOL3nl1
vPd5QtI7N+lC8X6rrovxsava2oZzHv031QYMoquIC7SHNTifH3w8oRwAc4GAW9eOe5VORGLYdHEd
9Hc2WzbbBQAfHbqvdZgaAbCCJTkcVOEzcBm8imuYjziHcJYpsTCyo/e84oZQdeFY1Ab1AMUkGSXf
px/jDB9AewXopamXLh6Z8xJpFkpfObU9n0ROYHKbEoT7XLPbwyNlDGxRk9o/GG8cDuD4qdtuXzvJ
w8QBlLbx+bGoe/iT41b69IHHoa3DILXZWfm9ZvCzWSqhMUF4W+KGiaGEvhc0SQHmA1V5/wiQgnFJ
3DYbabZ5HOvGajxct73C2c6uJWYoUBNtk4/ZFT8brhWKOls0aEle5I6GAVmltvhDO2hYjXukDSau
PqSZS0NX4/unnve1TlRB7n0OBLampbvOlun8jel9uSQMRKQ0e9PEPa2mmDR5xTy2pnw1jezTtIRd
JGhxoif+WYhxKJrToS++2zroHx2VJxcZighVucdgbRYEiL/b1lrX6/W8PYvZRAK1jcOBfcV0yb5z
mZnPXO4X70j8Q8IUvD6tGRgGH5rFWxf3oebmix+j58JQEPeHPGjrpLonigMLHIaPAtP7fx/A39ii
i6EshnblIiZ3/rE4ShL9shHRAH9DHYIxP0fnesjZEvkhNlmOGO3E3bl45jPW/80BMQ9ECN7Pac+l
J6bsxwXLIiMcsuAOHTABf8IHHsM0GyNwmwOT/RwYf6yt0K+YeP/m628A9e3Imr/IZshlF+9Zzvx4
zsaC0FXi2luOxFf54DX5Qdgg2BhGhKDDhGNj3JsafDbGCqQMZfo7qwf18N5Ba5D71PzdOeg5smkE
wgpBPxvW/nzQOQuyRNf+bgQZT1wLsQT8WxvAk5V6iHUhcBHhliGrgOG/V+JS7Rp7mFrj09c+4WNi
3Yc9bzo9ncjwuUbcWZqhXOeV0l+tvvZ0QPPn77Y+rS1ieWfEEZk7h06PmtHgOJmx2CIus45ss/jO
aiBa/z4E7VN2NKisHT+EpPqcNI4emLeOrwelyx61qt18I8pe8SHDlFS9JyTRxqGC8yTC2mt+qhaD
J/jM86U+zKfRWZAnFOftPDwxpHCmwbfgecIiYcAZgEXaGKj7f4s1n8cY0lsDMbAoR/k4sQD6oINk
tA1oFTWBDP3J7AvuUNdHqg5RRZsXrjHnmEAYK6wW1kg4Rm40qx3xgU0fKzL+obTzxXodD18LQkh6
UAdxnD9G69DtOREK/IZIn8eotyT9eiMTL3E/QtYBuS4VO9nw1BzDMrjCcP5tfRrNis1rAdhhLu9H
+hXz4oZ6bsS32Gfxd2eB7eL3bD922a4INgBs2uSObfQQPEWd9AnKHspExNhljD2ws8E/lDxiX6zm
tL3bZV70m8wnsTsj1cB0deifho35JVQFOD1Y3mPG8qRqgwcBbircdirq4n6LUlRY/stQr3GL2dJw
BwFZdPF/sZpLDPln8DIJKyAAkl9wUv8x/ay7EFJsYqReIBLPoWwAhdDMdnBfmdT9+OmpuZM9A45B
5F/sQBdiFr7Nd9Vg5l5aEYPxgk1Vss81S9oYu/di0uW+rTTwA3xIXTCDGJp75UQdt6vYGJmj0iNu
nuYSzZA7b8PjC0m3P8AzgDT0ERgvDCMgudm/sJsr3kz6JAJVWagrZREVGyXDVMwxzj1ffOXhcUKZ
YmvMeOf06n/YhErqIjsZ8sIIBH5ZvYUkDKoqCvBLB4uamTbqLknFIenIHMepxc/bBgfKy/MG7ECu
D4FFif3BwxdjJmwb61Gnay9KtFVYJ2BYg8kxxS/4TsDRr4v7LKfg8Q+2fMkOozkce6v7RYLWQY3Y
pRaRB9KCe1RZHTfCVYhXiGnFB9kC+6myDTmFTZGzYcovmCEgCPRLNtDflB08QeyciUGB63LsnLjL
Hx+PFqe3kC8G9+mc7r67dKcuv+doiw0e4+wiX96nZh+uftuIFKv6tErm+jab5kt5rV2RGUIdgnYk
Hx+7BGZj/zuBSEUTZ5Kv4FHBG5NtrrAnCpJsxdBmP4n7xPHEtthgXhMW6Ntz0IOMMZUGL9heK+Jr
4b+lHzuCtWERY74j4gVqWXpEkUjh3VU5pIwTsF+sakhGNK5g7J3c1RkBoL2sb9Kppast2RVzJ5q+
DjJcvfeMObpRZBpjYzXF4ppgGFqbpIKZHrSo+JBcucIFlTgS50NxDikC4I9gZXU/yj//A8OHs3lk
J8jqO5hJ4uVph1+n0f1f1//WsIqchFuY2XixdDbRF2piX+4wY4Yhqhxhv86Ish4h3XGcI+03VBzV
6567JpZruDNgZICuCkmNV5l+aK5NhBFvX+/MPsrofey8YCggPvRqUhmpNgERoGnfmh3xGSv6o3iw
XZm+oPCIWCMKdqzyqo4T68P7W+QQnF9gLPHrWpGBkWDVbopl6LkvmKmJRYaZnQ0z0VEdsIw6uLsO
ZHLWktHPjRGN0ZBwO1d9nYOJEUqhWCsMsWFz4kICKXouE0oagcU1c1a3ZJFjbIsh83eSXbIZxLYd
HENChzkISqJhBSEZiw1cTB1EzfyCdAawbpDWrtpd8vZ7u8pXSKaLaWXqczzGXJymC9MuFr9VRZpE
MujssgslCfW9CJYooX+HpJU96Z+74UCGEEEpBkxQQdMsDnzVrGmtUueosMHUY7HQh+bpi6UuwuIR
5udYuoDscRCqB1jcyqcsA/Ve6iLLUSeSE6evMZZaKFfRYNX0zUpwf1seYo6HcxF+7TVsM/q+swiz
UiB4JLNUFjA06MYi3rsBUcC6p4zsrDKobdZrk1E9sCaT0oy28tgJTCBjnEU5e/QcutR08jFpNYbd
U7XUGeL0MABz3JgI5F28QjY9ArQGMlWu6dL8wMDDAQt/dDp20by9cpBnSf1iZQjDgEfCKoX/5slJ
Hv92uKYQHIyMm8uOKTYuGrY2BjV9URzJY5xicSHF4+R+S0KRufIjrBfICYCIYz7kjB48EZdVhNRu
Ih9YWCt+rxvZ6UafoXf8ocZ++u3lG9klkoAIiJeo5+4crT+8LjTGHIMo185wgpHndg+1JDpJReS1
dOEO9J3QQWN3XGOKfoZOx8xXibqcaBjqCbUAiohbF9tmq7eLh/mywZ+HblyNzheM18Ix/csuwDAC
vYtcuPzExvEIhwb7SHqFmLtRtnFD+N6bclplJcfUlTM67amP++QcGZD1jil2iu1J4SghlMm9mh1T
NGK9iT4kumjxXVQTjKgO3yvjv94iLD3GCwqx6YvjBkbIY2nRnUrBY4Mz1CwOFB0Nov0bsQCzHhIe
0hCHtmnIAWQuIpltxOLZTOC95fsMRfjlzpF9T0hITmYFgwIKAh2lEckgL4di73vseSrG3FxYqKTr
V/DwVKbpd1/sezR7hH8iQYy/GbS714LoQOidUw32hRsGkO9ITWmp67prHDNtBHRL2s8oDDpT1qkZ
ewUL5eNtJ26xIGiK2mubBGQFXmOXrj6lWW7LY/WAuRhK5Q+Sjnz26y6/7yCqJpBEB11gTv+lVJ5b
ui77zQY7qI26C3e414nH9mR03aGVT1KiHRDggNEJVaDFF+nqsQDi+XrVDlMxzHoc6ocZwL2fxB7V
zQ3bc3Y2r9CwE17k3P/bmh8EjW2GGYfWiXk1tqDUb/R7eI7arW7TzpsTVDbQ8czql/N8Um/ytbal
8/3hwLGVKRsvBe0KZgnVvGyll/sum4Nkl9eOE54MMMN18fDQwBZLfUNPL169NyEQssWKj49SUO/o
KTCOsSzjvl1LgWOifMTxPKSlTs9+raw//CNqBQ5J7NKZsEcGMoEa16t9LYeoYNX76FqNesHzWKCs
Z7WHOUlz5c9nWO4dQLvKqwJdAvNSw+FamSnNBNmACoM1HEZlsFOylmMw/tiDNxV/VwRn6rXLG6Kf
zbqgX3tXNhW6PFiI0qwGyu40bkF4N7Ang+EpKEQtX+sOhNYaOHzXnMF+aVolsuXSsmERo6Xd6H2e
S/B7KBRBf8nqkYkOcoHwe+kQKhOuIchqmxOUufYva0kANSyLsO84C74tFbeu50G0SQTehEknHmPW
UoeAAPniZevHkAMg44/XJDKu6HYhShYvQ1vqB+XQwSGWS3/j/81Md/W1CdETCxbrHHqmixp9SqNh
0d1HW0JK6gV69p6V7hR6h6kFZ4ZQ9wmb5X3PNHRHknvfmyydMTU6gBZpsvFJuAEy2RhSuPVB9aD9
THuRxgOiZ46jCt6IohUCIFwh7L+W8+7oPTFV4nUIRbKIB51EJ+qGiiMypTCA2+m91Wh6rFpuLgLe
NQ4za+gahP7R1hMxAtb3VG0z8F5MqjLq+gNELfp25VXbovOk3Jwra2OInPmassihHgarR4osXMIq
SApk+mySG9YLpNC4GDspe2xHfnuN2N9CvPAfEjvsgmiKKH0ofoJsOWYJZCGEc/DchevfZ6D6MGpD
IuzsmiBrVl2Y7viVIkNmgVD96nag7DnAXoS6vaXlRV8eU2+02mnsMaQBvhjAox4plqRok+hgIYiD
anbqXYhumUrL1MUuGXBwQ5cfEjIZQvXXJQtIjmhB0Tuemgxmm3kU4UEGtfpoTpubylDcYE3S3URA
Da9DeUquGhd/oS8oO0jfE1GWlUswzhP29rCB74c36JZt4HPNT5xU2IQt85TvFZLCIg9eOQ2hr/8J
9G2NlTOPmy44MMNh2IMG9dPDZ53MSdDrKy/rfqWUzik9cI8ispfCwxPyDmQeY8xkl4tk/oB/Hwc8
S02mazJXthQdHJCUExTkzoJUhN39SBfaJ5hs2/ThIjdLWhxYcJ0g+NBogOIZ9Rza4DAN8JGB6XFn
9C4+J1p0zYkR9s+vnAWezc/cya0ND30O5hXNUCNAj2852+MKRjl/76Dxt+XMpq5q6YzyO1xkLiWp
S58jP4tmASALjhlE8Nb7sAKFnBXsez8n/tsn92iFkI7joQyS5/w8Dd6GEF7o+YBtmFMvAAjyOM5Q
FS1f/CbJiUCHJe1DNz69dZeYakLnIdLVEOKC7rcPVMtTeOpFh0kHjRxoyD+/N4rP8ScZMZ07YNq5
m56LPd6ExioPRC+HkOQ7pAzDec2kY9261EK1X6NP7NySS/n1wt1zgqz37seh9Tg+RNLUoAdeye4Y
Oc0q/TpvQI4bc/E5NJbtpMJ7C+/KaaX3P5EDExEfUToKWJnRp6VI0lIHpXL3RGlEvxewnbY4s+O3
L8lzpxgIvYw4Mlt/woLGmMiKLo9LQ029Z4dMNE/enJAXLPhLqFrJsNqgZGF464WlzaluaW1gdJYs
WiqcG4qVDjUicXyopiCsXIshSyEWOD0Ric0Ck5zSLYQGIiMoTSiP+C1zqU40mPmi3Hqwbq16WBrS
1BnXV7WPV8LmtZKdYkQwQcGBmPWSliu9ya6MkV4/FubXtgpCM8N8L8XsiyQEAhpsmf4Jxw+M8HXB
zOkhIKYljD6Es/yqnd1PVGLxrQDHh2OOfmyVz953h9qI+KgJx9Fx51QvQz/ZmER8K7P0ZF6Eu54I
Xn+MGRG8RaB3Pnd9SEHFjaolRYY+uQ+Tvs75baiuf7Nq3FCQONRszVi7UjrNCd4eEWCyTOES0zJh
jeKabJ9r81JgBLa/w5KD9QKhBmVKjDiDq8MF/WxB3D2tHw3NeRmY/xN1pt2mQ0sX/kPXGJog+Zpe
QkiC4IvBRqIngvDr36finveebPY+2jRr1aqaNWvWpLEovdoASWUyIwx18MkFZh/2+7COFzV/hZCJ
3SM+RubSytbElvcY7W6z/xgVort7jfH/g0//Mn1BH3gKnACRslgps/qMlU6Racw8/YO1CNUTiWlJ
rSLMzFmPO/P3DAIDyykQRT5gJURtXr2ZMB+RA8a4v2nlB8tXCHWX7RMNt7/WloHIyIdYS86Zx8k7
TkjaIPWeU21EzHuOOg6ZeGA7Zu8NblJGp1wDI/DZISuBfOF5ShU5kT0HvPvOlEFKAsl7SYT4ml6h
8ZvvuoiZgA6RYGNQ4+Ih1Ol8wIjJa5glQlwG6X2c+pr7mj12DAbU9Zq0zGzq2C8Uc/oEBGM62x9p
0dJvjfFVziv6zsTfobLohCBUa3SgGrMby26D5LUxY/7g6tAf9hsvJ2/d3fmhT9XKLDfPuu95mf7U
Q38zvYI1gzcLJDwe1nT+HnPKzL3V8sepHuFW6mNUwcDq7sYYOqNl84oxL6aVFmBSG7B7Dd3XAsUb
l3p0NSLeJtvZ4e3jXqr35EEiALh+PbARQfejyIm20TYzo2i73TuRMxphkhznbupRFI1GkfPnzLe8
6BsAwTs1A4sVRT32ZrzXo5oV8bGyD+Mx+7teS2/hhh6VOgA6KOBwIce5Hi7Ww/FiQQM1fbEQZS1S
MPpspjizxWAmCGITDJEnwBesgeRdvvaCZ/jExUDTpWZTQEaITuYHaJlXoDQB6qTJexj0e/IgnrwO
zBby6ZBHBZS668OHPmyZtyHfhGqXPvPNqQ+JKCD9dpqcDOIzP0YUEtL35om+/1H3j+yWwNizlj59
G/7bCFMz3E2RjqUW59ZbzAYdB07f7G20dS5YV/cHZ3nWnA1mL1NSRd24g9gBr8Fk5Sbr+LBhU+5o
ER3IFZXdlCPMSXkhQ8yx89vpDFgT2EfiuZCzctZnU+glvFQyYnJcIEfcl+aibiwGb0uOXTIO8vvK
rektFmuFAiztd9RcG6AD8GkuuAyl9VoeYDgc7PF6jRvIqBAux9dnoHR6EZe2xw+jg8d4jjdGjqQd
yEbxrvGQu16p/8kDL/fqlH5PRozAZ3JiH9aUMzHr6oceB95i76fExPrsaXAew03XDJE1HFDVm9Ds
Q+fQONP+1N9DmoT4XR0epYLGjNM/9XN7FoYuk/ZmxBkX56BPWsbkaq4CBLCDzUHP9UkQ3HQvmLCE
mxOSTy4v3F2MXWZ9oBq6mc7/Y9/fhG+dyhL5NG9HYjn0SfnygdSxtCi5flOruukAR9/MjuWD9rJb
TYdCPY7gyY6EPm9xp76PWGevEWc9stjl33LRRNTi4YIbuKEJE9CkrOdk7PguNwxJ1xuIKkcEWhYS
WBX6T0qgD20W7q4J6zJ5mPNkTudbE9ax1eEVWXTRAxAjNkeyBfPEephvuz/6GyH/4Th7wxklW8kN
bUcaaVgCLuNl8KRDTgk6i7mvkmKOU+hMTn46MO1H/IvSQQf+C2X/Jm/8izTDSZI+BQJ9mNR6Mqfn
mM4Dcxwpvc/j7MGUPZuzCy3vwCmmw+XisOq/rD6kJEse51XzfmlYSaJzKHKEc5X33fTAW6FjZ8wD
KuLMKtsB4Z+PmNDIyJxkvtd1HmOVdek4Jkti8Uo+KZjzwUmyTazJfN7vWxYX+qb3SaT0cz3AzGwV
vpeWica1lzTYy3lpOArPgkA4/f7cWupWwC8ONwjYp+22HwASyJeuGCWEzx/kYUhd0F0rs+p6uCOl
KIMDSSK8F0vGi2budnsTrsiOJ0P4ZTooub2LY7wQVvHQDykGmGT4zm99s9mEvNoG5PEPZLEpgGTM
MNZDE5qJAYffcL1NeCZFazOJ5feitGV+zKZPw5dHpgCowdU6GOEmZB8Y5Ds33h2sHT2+GLvpMOgH
RobekKgi+f5uwsjexd4u3rm70JShfDHiGAowpAM3pHH5+eCC/VgahoubWAqqe2z/aX2MAfZQzM54
zX2XF8wG2GCxtosF1oNcJk16bIz3Y4AHgYHATqy5YTAw1Cz+Op/AcRQmsxrdZWaIbOSL5dHqibeB
9fNVY8rBfYzplOTL3eIoDwazD0LFG+9AcsM5c5n4hzgJNt9myfF3IVpsWPUwtBANJWXIR3CiniQe
u/LFC3aXh0wOS7Lcr74kWsXcSTJSjOiC2JvMYrUK/LORHCU8ASxpt7on6mRHVGMzhXtkohVN3Y/K
V6uGny3AQzyPwUCUyX7K2edEgyGYq5O7YtASEBurYAVZYt7PXMUGuambxCh+1/siU1JC+44BfnS5
OryXeEaH4hT62SQFDL3qfOdTh58cxl4cbqY+eVLZNlMqsuF5bR5cUZ4NWYbCzQbSXrAJAUE6sBtb
Bb3jQ04tP6w2XICX5GRXS0+RlXLpYPJJtC3OkSxzgE5gXgvKVaolYe/W9EGNc8MLhCFAI2Oda7qG
0sLCsSh61cWFkC7LJ6lOLqWcTrlhwvlOzKTPOsmFlcssC2JL91ntFrLwzEp7AONHHpdnF5CoWZZS
9zMlgwpkBggpSW+S4V+TpYeFZ9xjNYlGUeWCNHR7rJEZlB0SEkPKzjbYFbneH4NVFF4502a4ICyQ
Q5+yTsiyMFjwVTK6pyF4rr5iksc4UlTZ+jziwBA2NuG0Y7V6U0ivtr/h1HNKLcwy9tiojaVCc7N7
68zyzOJi0TkZaa/JZNLUgxSGQsviI+8U75HNjoEVXhOPeAF8uss48PZtC7/32KNzLPcYQGzU6I+k
/nzeML5GH0PaD4JAbBKCbya2z7Pa3hybWFrBKsAqBSsAPrFNcWisVkGMNgNzgx2hsBRGFmZos0Gb
b9RG96OL1nbH2kxrNjOrA12O9YpVVLUODmiGHk88Dpqh6nmMPhl38a6G5pruxiu+RUJC3aDmyspD
iIHYQXR0vBf2hCAE03fwANjWzEsXGaLqkSNyawDBnIHYmMyTADU82Bq8UizpnYZZrSlFtNDyV5MV
hzaHsMx6liMlB7UfDZcVrM/rUJ4pLVYTcBDytyYdAKFu0OeXBj0sDZ1hQiGYFgITmTQNId99m6pX
ysMu7FtBeQfEd+Rs5USAe+sb5i6E9Q/93SBzLXJYCXT3Ybv0mAx0e2IgChUHOJfE/g2yAf2IHQQz
yeOXJn0xEVAQtYyH9bBobQlhATVn+2pdMQCh2ADZOOHQ9eCjEoEgqMMf6NPLPmjVk3R24feBUw4Q
SiJatjSA2oAsCt0mKj9BXrG0Urtmih2RTUicVJlxY0kQ9wilVh01RJlfX1hCP8IIe9mXFODPZ+vA
PRJHWIgZUC48Md+iCwG6xHdSoW+L8ZJPlnv5ZEI1PnjwMgezytlijszkeH/UDXp1caqk1F3mU91I
I2XX9WtrVEutAgAX9AfX7sc1wokv9S2wjXt2tpBs3KiG58djV6N0eeWwwxzq0Zlr0KRZGlFDJOST
Pa78sG5gC34O3Gwm5xmLoBAKixkRy0UOoU9BisOcrCyZ4sijpP1ZIXrgbDa0k1i9WhkVRryWwwun
03DKrMe2YJxkAWO1whIxAUJWgzV6vSxTQ7IFnAnZtL7cY0dxyGjzKUOHarJNt+fj0oXikS1hsJ8m
O5e57sWxG7vSVLh03utmpAQ7po0YFByQZB6ssAYrj2nsrDzvoHsUXgWr+bUnrs8qmc+X+vyLvsHg
TYbxcTUP4G5QNmrxY5MTTNYCapooSzTxeXQRa5Pt5kBdJTGWUsos68xea7qNMrWoYdMTyPD4YZXT
RztZPWmHoJyeTB4LavBSx7eKoEPrDSYR5Qd4WcFEAkbc28nqa9zhmogPxsy74UwWbDm+4xL+hv0w
X0ZuoR4Hxten7Kliggi9SFghNchT8IlNAkmJkca0AdKHizYnVeKWNWQXIsbo5jo4mV8uNOWzejRS
9VUwkngPCqW8rYopxsk8iTKT6AAOIFDh0QFZ8qlbMEtCBfkyuedvHclRvpiOhsKTEUPK4Sv63wO2
BOxPfY/6XmGVxhNGC0UHphbux7cpbLCCrMnbxprM3nZBjgogLlbj36HmHHBLKAUwGkxSorjH3wB0
xS5uhlLgJstGuWnFYTtC/947dICYp5N0UrPopyW8xaV5nNAr05J9q1UnB0pMxvlR52QsZOBXu0+M
dNL/bpacVmqdHiY9a/FOyTD34e/rpD0vsLbMP+LnJPnjpYXetkZK7w+PlR/MJCwhoVaisVqdiYz7
DCKFTDS4fwP6vsAIu5N+qhh/zLE3fhmemXP2ZL7JDcoXP5nxdEjZgQFDTOU+M2YEhjhtJDwJAtmg
DcgSzORpVkSvX/wsXtJiCKhgD24mM0y2yr0CQyY279plj5VZvkVoZPKN4jvwhbJSC6fngXQZfgT+
RBNnA/dBdRYLhoNYE4r02FWbAozq3dDTjPeEXp3AEpeKkCSUOCHFPQTBcH7HAzvYhqJgcyQcBfAY
j8vxCFtPqJ3i8S26uCRiDtYcO62gjGUoMa8coWyVo/rCZ/zi2tInGbd27z6jtp0Nl2aCSEzSmRde
a6HEOQL2Riu8zzrDzzBbN5x6L0+lbqK2UsedMS81jn0wsxBNQNjzQYnzLT8CEPBbwoaMec3kA7uq
tl08mcST3S7cheSiWTHhwbjCh5QlfW/eBhIfyqrG3zz62+KzrNU0neRxuec/hLEkWg1ZrylhdQWT
YKmtohgWc9Zh8oM8L560BMRgbNVveVT1wZZsWZ6bfWFZwsA0j0P5JriZ1Yo/ceU98k4QLOPde/bE
m6X4qI0OJhn5WohaKJxLmWkFM60R5ty3HYQtGdLk7Yi+xMl5U5EhhgglDlJFZITgtVGl5vyM04nS
QXrK8rqEtSRj9m9P2KTSqttvU2Xdr4U40gSEIrGa6SvCx+SC0iKF3M7bbnlt707R6H2sQIeTYxay
nMQNuTEpjEl3q/ocIe43lGpWWrJI2NIdGq5yMqKWgQtnwjaoGHHyrcIcvU2FSJpPhUdXPYYzJiw6
Lu4Xvco6koUiFlrwTZC2sdVZJRhK5xsuSNt4RQf/4D9HNIDBm5INCNmo24ShRJoyb7ESqRVtMWdy
phK83ChK1Gq26zSK0Q+JZlz8pSsBesfsmOpYw8pc1vyvhyEyMBFCZC112xau5n1VKeWhnUf+jvkF
l9TQmE4PWnAKoR1Pmb9l4uQxTQ+q+dAwk47eH422I+wys5LJmrK8Qy8VWy/WD0PF7kFzJHb/UrJD
XRGGiGv0AwB/VG6xSUIVFJq3EL5BypkrsoaURjbdV34vuS3WG5Rf/yjXFyuNizd8MiielLaU1fcA
P/zACLFzQiA/G5yjKxO+4Ypha9XZN4GfhPkqOOaD5QXpFxswykqtnzUU0yvsXlkthCjLYVSWs1uZ
8rtJEsQoPUhcspIUFmdfNlgSuoDY774slbibHKzsrRywHEezd2E4KJquQrVx2ow5BDimFL1MWS5b
TraSBxreEb3UBmBF10HG3da4RzHTfk2Xf3e6PBjUqbW9R1+KkcSL/XF+hfeLQfaP3tG7Yc6IvaYS
bMnWQGOTQn6kNJ9cPwwYF0hMskCaLwin9DKBFAr5AgI3TRmmS7p/jIUPTxYKH45O38TGEhFD1cXP
Lc1sJDZdvlI2McuVx4jniJCLgT/FbzGPeEh4xzm0MvEsgcZduRdfUG6CK4oz/TEocoXQKSijfI68
gvQrA2+t6YLiPYlYxZsTJ0+wR4k2qw8nbMyBNt7snHCF77TYfRq/qIuJKUEJdhICoETFggPIRkf7
6gOFOIyHn9Jl7ecyIxOK72fi84t7KygBLgxbe/R7S5fD+p0K4BMgOoFfBUrMeqxBQi8WmrLsv3jL
4hk/dbHJG5zOQw9nM9zQLSUAleBS80ZCPLZTj8JBHPOXXf5RKNwTBEP8ZTlUHE+QZzkXMgm5ZtWP
rMZ7xq3Q9vfwxwUqldFK5Q3uhPDR+d/wf+P3OJAx/Nt+M0LY3TLHZJZQgOVCoum1ghJUlYtRsuCB
vYxl6a0W8+F6PMZFE5I7TGXucQ225ZoJQ1kAeVtWXJlOaTWd+n3NIfgKEoBDJ6pxCILgcCCzjiMX
VuX+TanArEGM/fPZ5WnZhvjY8uI3MJKASXIu/4nrycWWM7Go7MrdGI6HguET/YdgYSEo7xknfYEz
KEkBfrBDXxDj4VrO3EJOoOATMmo+VGyU1cCTsAbIx1O5FygIhOZ3yX+X/WTIiJG1kwEEOaxJjQGJ
G4bSydlJlZaMKgmfTxZrp/0bbAIAXxxqq3kpLaR4xYFnJUKOJZ796LXefiiDCiQYsAAgZhOuGgbe
NMNUthMaSBRbSfgXxjGrcuwyfgrmSFtGK+/ZQKMinPwSeP4GXHP3m1wf6K8l1w4WhLjF6HhxecSH
euhHV7Ix29SC8eE2MHm/Uo4Wf2cMLPHW5PTKJZGAUkb2B5qzpMl/sSOKklUkBa7lfatLlwbyavlm
WnNzVn/zEYIZ7xRHj7HDjyYmA/VLuZxowWE0msZ7Kvsp1gdAzYSKyKuED/+Zyn7I2iJEcEJBtu1f
B1eVJUo2mgqxnMhGYx3uO6xu7ahwi8rDF3uNRfdS7xCLHSdpxUeRD+JsNExOSIMRKvGG5LPE0ZMy
DXIwIwGsFONITcw9+o0T+xrIH8i0BaKR2zGEyk7fWz6xtobkPmz7jwmDG1o/Fd+0yojVEQEtqNOA
VEIqpa5EBz0twv3t1Uc3FzrB+uh0LaV38zV6/9Kc0aUrhf0NxjeXOmAL9pBLyqvXHCG0L0zfecog
8NKJZmlRE9eJvX5xVggTqiiK/IeBj78ndqhZ7QFyAOIlmc6yf6a4NKUWNR3QPdfs9JTevVr433bN
+JMv2hvzr/OwbwQtJxodOvRzY3WSGIKCUIsvd879l/dhIZJSKxSviOP+Lm6AyIe+eo8UHpS4iZJz
u0D6MCXe0ayXx7f2Gs7FF2dt37ub+16JfPXhHqB3NEnfuuq+VPOj3+cgOpb4qChLEZfuqcdBzRnc
443WEPJCrx7pCwe4DHWyGptMOnEi6/rEwhVDvGOpgy+JFwQNDWSHwhyJ3f4YJGLkFOrnRXM6OTuC
JaA+5cBA/f8V/DeScD7IehzRDJH8h8R2T/NhynOnhNBsJJ6SwvHK6n40gCi+jB0JH8WfkU2CJnEU
DqYEFyIUebT+uQ8HW0KnPL6YDBMGzREzLcaaEITA5IzApHhRbT9/6gVA/6IRZCqBPO1yDKgYKwSU
HKneeJpShyQ1HFIoJx6w+BKwyYLTCqUTeQl9RSt3V54Sx+hp1vE4xWeATNWg+ZwHq0z9u/ZE8wI/
G3f70X8zWzHL/XMvC659EvJZ0MUVaeNtyBfKuz9mAPxGtPEh7qD8FdJaPT4uvn5PxiHWgxkkG6lz
bsRNEif90Fa0TqgF+7kWSCQ79d3XpsGO+UVh/WXWhoKVycT/gqVDNPfEi0BMh2hTCtD24T4UPyyz
s1h+A9Sy6KGMwTxmgRncHWz7CA4onuEfGBBp5c6IuA/SL6ZDpeSL0lJ8cU1ICUXTPG1eowdV63QE
tGkJdhiqI+1Gd3qYPob2d16dRii2M1nNi58itX5aXZLjRO0TWeOjtRBQCWG47YlYxi861JH7RIOE
Nk6acMqO0jzeLKlvP5lUWNwALWjQ+R20BoeG9Rk956ddJz7tPmiDOGjqcIm7LlkkZLFxA+lG+kRB
Qa/Tkki/9uszLRQvMQsKoJPTVJzZdCyxEE2CYdba4ufKNX5ZcqWaf3SeZshS3F1dL6SnHMgQcuXs
OzBwYV37NDwLskAGjEySnztK5XgVcFw39X5q5FFTV22BnNGiGar0mpXgjhI5fjPf3CrQHB5C5l81
UbOF4ipu04VY7d5QkT8spGGCKBLZSDehilDdqE5lbv9X0lzaEWjT0nmMRPURCXdZK2GkwtlgYMkC
yc2KSV++/ff6vU7BPlHPQ2FmsKTK3Be1/Szcx9IVVPFzYXWzsxIZiSD5wUoNUnYS+PST0kgAmBbM
bCZpWQ1QGZ57KuikZvGfvy+BjmzyG9tq1Ueq2Q7oalhV8kG/shlOELgLVLoa1hU0z86g8H9x9cWR
F4zov+YEuEaCBUATR4auzHAtKVh66NBVM44wtrAn6/NEmTfnXcXRkA1DfglFCqs+PL/9FBNQQhmX
uDlazoh8m1DB6QeJOBTjQm+Tbb7SVULi1JMn10N8DQMcgCtXhYFiAuXYge4Y7LRnkJ3DEMrCeKRY
4KULACRmuzKNHPKeSitB3cRFlPCHaYVCWLXJpN7ruFNkkS9OGIJ6ktoaLvC0gFbAzzjsUYRPRbkZ
U62m52NZxaXKSmpfkXXlJvFjTi2JKKtLxZ9M+TWeowBw2z3g2Js+PQzzboixtdrVvYxpYhjWQCp7
iIAIimYyxiVWhuoeQTiD+ULA/Cs9q5ua9+wd3Dc3icOv88eI1ZURQYOvIWMqBMWnvE1xqcqh1J7m
HEMk/jmNnSQ31DUjh9yN5B0Y4CQ9cvB+Ot2vZThXa9GQypAKeZckHVJ+OP3KABovibvclrCAnKEv
AQlqYUgwkybrSRxBnq2KOJq+OIVy83CB91BbImeFGweKuwq8icAIApuQDhGQWD4HDpcoerJJ3h41
dYqGcBXFg6zgGwRHxJeU6w+Fiw8GVtn+e06mkCRV6L7AnKTo39gI4A3inwPWSwgim8Q3qclExgP9
zU/pcSCTXJCQ/wIzLiuB7wkSIVsT/IHOR3KGOXvPuMW5FOSmDciBroRJSVwV48qUkKVXVtgfkijo
ofieJ7Pttn35zQhLZNmAcoc/+jgCvhG48CIKFwXCFYf0YB4XSPgQhcuyeh4IevMPhZT33hmsEmQw
ntuYSgE7hSuwWjEh2DUBmsRPONCfzziFkHkd0p+VfZEr/EOhOliQR9x0i6P+GsgJkEFz5oDloOXl
AlXJIyqp+g43enYO5P/3IZoElfVqDC6oE8DlG8FTYwVOEvjwsBD6c/JruCV0pPcOLtqHPbGwRUQK
d1WBTVwg7NbVnrRlCsv/CElJFm6mZPQlIIg9bxXMLcFHsDUNT2VmA6qz4GCg20bdlI+lUwp/ye1T
baxFmHwqjvATaNRIASdUUDufSsavzqNAUKAQAPMUdd7oNEJZPj6TCmByAkbwUEKkSC8SLyOfwhO1
cBtK5qJ8uyD91PT3BPffjwReawFAyWVf6k0+qGVcInFLzmNKsapn5B4KKMZMMgEf88KXfkhDIB8G
UIf6LsVibm33pZ6mxkmiqoYUNmJGyJMwySuQQzrdfED9BAZpOYL95EDdd1M2xewa//lcm49sec0f
KAU03wiDtdHKce4aNV53HdYvjp+HEgry0xejkSd3hKyhZZ/8MyJSVgHlsqS7lXFvG+0uqn06itgw
js/UQ9I12KA6r3WkaCt8o7UPltDyG2N4pJ/dFxQYmLTjtggQd6e/FJj6HCjX8NGZEDY/37RxMyAY
77/et5fRwOk2+ULuoTah6b5vxmeHPG3tNPz2n6mt4r2cxlcFlZyUhajfQmVp9DT2momONZ0SM4rs
Cufatr+p08Lusm7ea3qJJGkTr6VHnRoV9G/i9PZwf/rrnmfsafn008ekUyyOGRRIKk46I4XCdhqW
NSftxuqizpe3RfH+O6dk3ZosrIgHw8NMvsUeoetV/U69Fx6Nxkd9O+jULnF6KEx60qxK78w/wy+9
w61vStc5DdWFw/q0Lro05TbYsW5OtcF+9CoC9Uwotm/FV4iQ0H/I1IriOcmOhr+npdrVamSkOOEz
64e1FnWphQmvlJFAE9fsXOnlNf9RwL+OaMEHvLCcL+ddNJ3XRVKs8yTdKvMuy3SFRovBki4t4gEg
3EPzmZbFyHIeOD21QWdYG6hDLSTJO9QGL+/rFF6zqpVL6awj0WLGct1IDna6ONglRLJlb9lTq+0X
eu4FyrAkepDMjDQ/ethNIrd0kA72A7Un6Ul5T+mXvsSbX//rU1U7aPiMoKPXcp8O2utUUdLP2BaQ
DFo6TkXqkZryVepMKp2KGt5HLTgPkGHys2Etki0bPgYXW4r3j8jhv3oqJGr6C9BuHWkoSRtL1Ts1
WvbLTN2ufYY787EkQn8bPE+phBqoKHugdUMji8sgd5CrqswFS6Ql3X4uNLY58fzDP9D04iCuFn0h
Jt15d/5IlAh26KgePL0O9QXwccJvsg8f2zvbd33dZuAcWy3VP4eRkP6pxYy+qo1oud9I2v4naDVN
7Q/VrtmR5mFHu9skR033d6dJcWlJ3A8PAFYtLj7h9PDdMaj/XPauCLZDhSNXPT8Sv2to0em3dS3a
XyKG3bJBsfMmbfiXq5mp84biKNhAzdzWKbt+0V6cgiNCqfOiWJ+oEjDKpd/ptXYFDbRLM22a2fSS
619kNYhiC1NFD7zLYpEwR8+0otXbQJI7/N9I61PcpvW1jYI4i9Uaw2Y+jbuwJwUiX72aroLmIEKw
Lo5TVNKaqQum3rhal2RJtQs8xkJHXIsl6uIVtLi2Dl9a+6ERTyLw0giv/TdsPaQyLvYeHp/iXM69
eu/7QeZ8tVXNbYRDZkeSohR6XZ81jgLCEZkhiUi/5O3qPSjijOGMJt8YV5/D4U86a9bnW6S5klty
PNA0qpWiwrXc0KZxe1vXa+xSZl/8u3mZspbgu9BXnmZyaBHlLxNdw73ZGKT4B7fecbZMVLfjLv28
G+xneJ4NypT0Y2nT/2ifQ5AAlezoBY0YrtgJQuMMnWZKYBoTtR7vn1ZrqrowVWreN7VzGqM1Bo/2
hHW2SxDRb77Ndlxf5Df7Q7nYGtL1/deBl2mU2bRvX0Ykzgsl6Sx9pSpkOK6ROb9RDEyNAFJrvay5
oqhkUKAVa7caVqdGwoyw8e6ILkJz90Yhb3hFswlgj8IIZXuJLzXzHl5GlAgsB80BXGp66SBE7lAn
42ksg92T616PgFUfKTAtrnC8boR93f0fnQ0RldOmz/qadr2utIsXeZAlisPz2/Za+F+0bDIXWaBX
yz95kCyP5jk+D68geCSCuiNAvNOISioajZ7cfIECUuONzyN9HqCkXNpxl0oQBV6ahmQAPQmb/rke
nfNEKS9DJO3QLoF17u4QSTXq/StN147j9gR52Ac4L0V5GvT9clin2OxiqPW1ikq6iZKgAr8IsPKg
80crX+xxtL+tRKVgXFWcJXWP8xvOfr0YncuLzbJ3cdG4PYs4bTNCP+OwrjddCoZOs+PrwRinAKSE
MM7AQwSdVnNo5lB7VcgMfNZU91LXr8DcreSt4ndoJvP3tj596cuwJdYpqQqmSK3VRYSxRToYPwrR
LLNZxyV6GMzg23v6ST11RJt0vVQNDPTomyznKWvHurWmlGixtKlrfwLYGp3NnlTQtrtE7I8w/9q0
C3wR8rcAqrDWJ835y8/J5VM/kuy3telyg4d5pQCppNWEWdQMle6cb7dOM3K0+aeU63iUkn/RZlFW
33FjrFERpLSFQ5yfbGSFD9RMn83nx8KKNZImIM2JKNk9WprfZN1P7h2jDlZWGtej/0FuAOfBbR7p
z0nRtgA6OaVgaGFQsG62GyAdlIrkY+1v+dFvIzpJIF6NCCeqCLtXogzbjsYXETJH6ehjon4qSgoq
xieg3blTRqnznEDqGKUoWlnP4DQiW2I1acKi0RMLHlDU8RpD1B3dRqT2M/uE2G+/m7zwebafVTu5
DOuDQ/xK0sly1PYRpTWao878tb4Mr4t2UmKhkv2tj1M03FNCdRgRuN5GXcgFpFKE6pRSRTPQ7gAh
dstPpfb+ti6XdGCm44axrOlgJ1wDLpuimDzIgn2j7wT+++SbKEgzjI+vQfNq50zW9iJvGICaV0d7
jpRLdP140R7QrD2UjFUNYBII576ft2/eJXfOmdegauxlc3L54942W1x09Hrr5mNL7SudwSdPZIQ6
5iN6Bl3c1aiB2BhFY0B2B/0FFEwmJjNvm8tNz0cvYICrnv8tB+n0uKLoZXFc3CjTrKOpzamSNWTd
puJIWrjUSBCah4v9HSssISoQ3m2jrE5ng5q3fIxtuMxxWtooRFGbjmpBByUm+sSoekHXeNbZ2dlD
yoja35b/GFzDbz9dHadIRB7iczk+P5HBMPnSQ07DGM4FS17h5ut16mXolNz1Yn2dtM8ETC2yRpzj
TQuQXYEF0l76B22umqXbikAd8TQ+qJ8ad5pc/WHltI/dZNS27WKWDWpjDDnKW00daYK1EhxERo2i
qutp0NH8rpbF95oHJoi7j70tWtNmc1KrDzRmqUepz4ngD+0+kut9tNQAEKzr9EMtftvspFJe+VxT
/nXRDArKR+03VNzlQgmUaBnU/e4IAbn1ZcALr8N7TLGplQ00Cg1vIHAA8NBYvn6XIrC2TS1jiifS
bA+UO7BngwJ06roPQQst3raxp+w6oWs1JfGfiCWiE/BNKYz1pEF+I34jD1WnelIak3YZ/e1Rauap
W6chxNMuaEqPWvrsucNKXteolg0uHhjW4LwWdUNKe591g3rslk9WKodj6msvNBj8/O0vSb5+XRpo
Pz9GgZU8GB9qsqo+Ye3xO0RK/NBL9wghGyo4Hf+5jK5QN4Y1gBhWSQYHHKi+Erb+DsuIluydADLl
nvYcVHGS8mP+0D5iXM4boxzXOqKPSQ0y2ZmMPrwzirc5YWQORxflY9B9zM0GSvCEjcsCxxvpioZU
hgM9FPGuqGZTHUtyrzWkk/1xXZCfRaqNXjMQYMmsLY0Ufgvm9SBFpogBbr5vqZZFyJkIADdH21Bw
2InSh5GSOqxLATRhAaeUa8c7dk/Yt9gmQlMhqqGV1aZIUutap+0z0eYMKTpvq4gpGPwpOB3yw4M6
RbQ0lkxp7eDQPKHD/GLdBoBYUPA0SZ+xorjZa6jBaTg6b/+aOy96sSvSQqR1MClQZT9TBiCFeFSp
UknmdwAzsjRG4ZDGIpSxsejlWk5v5T7vOSBmhjv96hXXfptkRzFqotbLux7k83ocxPdgdeuw5N/k
Nguz1v98oDR/6ggBQ9mj18sdXG7p0gCGLjBjrgSv+7ZQntVrqEgjWn+Onh2AndLSEBqB0tvpH2AL
k1A5I1hzJoRTEXWkoO19QxWRc3iEqXrwsrLUi1d8irETlyG2Fk/Kew6wCsQC9M/1vz0FVaI2Giv0
vPKWdBL8CU6Jlps0gSvtDol3vHy8/ZddQBwV5bcbtVpUB+P/SzpQ0ue/m+gdyVa31lRPkqvqgHu2
zHOVcKAwNsYxDu8TiVJSEJKj8d3b523KIrk9gBzxE18nh/g0bEOPqPKFpAQvgHosdFbDpKkYmlgo
6tOcsOPI7X/330pSSxhSsFnojoWIskfSg0joPoBLNvgmr+RIbym5pm2pFdQentLxv+rbKG/zjNLQ
2ro2qzXI6D1sot3Lkwgd3UD4Hd32IEf7tj3MSjHevTvJ6bOdNhb3T9P4nFF2PZ28LhHkDYPxuYxP
XRi/3cnp1TKVxfG0h98Ig+jsd8ro9gBDuahQSOsE++Tornbj2HHzF2tXDbYAChz5rd+uveyLqvUf
m9v3tu1IlqRmPRlB7zdZYwWiHouhyMF0v+ZzXt98yUwpxnWchZ3FeQcTl3xWuVKHae8WHPzulMAY
uQMg9tb0C2mtid75HuHFIcqv4Xn+bvXbu6w+bP5B7VbLeF9YFOrcNzfKPakVvRwV95FFGg3HPvSi
WZcHJFdwRxGp+B5jNJZKgC7cBPpKPYA4/o6przWotK73DnDdjlRKFyGVt8qp36JVxheo7Lih48YN
AUl0Tt0XKx4iozCW+FJ6UetqoLTdJR2qj6M2MEndTYEiP17eNlP8XEB1VjxK3lPjHsc1ZEVb6+wO
arNELvLrvKC73QmnzAfMZ1U/gEASNUF45Ay0zAy9M+Dd0lQ4BQRq0/0ICdr9BplhlHq95fDzd+xT
hu60EhpivIZIde3QAXLPk2L9wMfEpvofzhpQeaeBmC5ep/Gl+OWPZAynoBW2wka4jGHEsMy7t7v9
n1az8z4Wj3MxPtd6Xc04EYI+reOBxlnmTbXTd++IFgvdDxpGDj9yaRyR48YXwlqlSAUsr6sahhqb
TGUlCfHgQUn55ETvS+wmfAJyAoV5o7MMFSHrGiQOXMEBAiMUqbej84Ao+U5Mi9o3ejk4v6QYDkPE
Sx7bxxYP/Oxk8dF6O/iSpxifK6aCnqOlmdo5ZPLgshXD4dF/RCwjXj4mQW5r4LY0VyatiLQ7BuTh
1KeoOS13OQLMrAgzjdLW+T0qyU5Gn6l0M1UNnhi8pxmo3/TC41ON5empny1k6cL6VPWW4cPqWEh0
D45etsdPpS/93ajFIjLQwnfPzU5mNEUnBv0Z/7UpUC9ILjHrRlJLzswp8w7NVcJkdfpCvggYpWs2
L06jZVBhjPy3QiuC8SVGago5zeZHV2hiMHxvteS2of96vei3wJFzO0eP6WTQ/uiO17y4XASWew1f
CCKqW/wzTOh720Yrg5ao1+AxFW0+eqq9dwV5IDLm0T7AgXf3wSNC0Og7pgMGQZzexkyiU4Mh9wlC
0hUhbMMuekL8uOHXdmGFQDWwqpqUxxTWE6BzZlPPSvO+0n0hIsa6hsRSEiTCZCv8WoSU3baWyrjY
L/itss5wmZNUtb4JIEbL7SIWSsk/2aAjWA/hiJUKVfxE7efDudgPZF0qZYJGgu1dzv+PsDPbcZXL
tvSrpPI6UYHpS3XqwvQY933cWGFHhI0bjMEdPH19M3aWdH7p10nF3tG4wQtYzVxjjjmGMlAmLnJr
be8a3egHt/lh+gYZ26zLrQ0u9F5WqDUMnawGtL0Bfh58N0AYGsWIb/op0Nz+w9zWfQUEsvl8RW6v
ZKbnsclxCWQHqciNKkqSCfMGOpneI4KHm9Rd7lMQ1Rk4BRi/wcZGut19poks1GOAXC7W5OwL/UpJ
N1DYDHhNBZ4vUuNybRggQUUq1uraq9OAwuIhXBVtyKwEDDVlwX7uQE4eC+sHIQmdctK+ml56PERD
6Es2rK9N8NwHnU1wR84ETgloDkp1HzdkD6qwxdqUpFzRtb9sdt1fbMBYbkmNVFSTyTLoPr2Hgr1f
4Dw/ineoE7uBUSPQQEHY7vRTrRB86bRdE0j6a18GmL09Oc6MRRs9BFZ6R/VKO6jFoiwurmFxzYiK
zydfJye1uHvBMX5+GMgNkH1Ai/fkUVHeoABX+5ijW+g6PUVC5jAuv0UL5HuzbGandb5jfiTksbZs
3o/f5TvtCd1/EzCDrg9zbNIKFB0MTLEoIgkvTng+sm9JddzMRWtGI/EFAI+xmjvDC8cyoxsOKdhn
929D4xjeJ+Xk5StjqVoBiWzjthHNvBrW7ZVqeuxqvOYh/56kLeoA9bHq5jXIdaDT+IicFcUtOrRL
QCM4ucxcK/2nnj3YH+DPDrDuouSgod8odNMmg1Q7yL/OEwTOkG/AZoENApuI86DOEP9BySYnzIGE
AlcBXsEhYEZnai+s0KUmvg2vbfi0eyrNAcLocu1eTzAOkX+o74H9+f68GB42252MvUOD6zVcz6d3
ITq8pGYnUjnes4umiuE1ZtBk2uJOGAJfRffVfcRbCzUu6tAp+06VHDeDO8ZO1G8QSXF7yCriW/BI
tUtAOFZnKnSkQ1BikbCPbDiIBoZBIRqErBkX4N3Owra9czH4l/l4XE+W/r7PzksbHvvWhp4PxYaB
tnNJCsPL6ZU9cg2wjbkYHXOEciX1oMRosTs5nYJK7ZZUGSwP0+eWWeHxjG0bcKHa+G1PQTx0fBiS
Cr6e0CNhzUWTisAouv0ySo5ApywTkh7rArbyXduiosk2ISWZzJ/yf9+dRN9RtBstoS0PyDbVu5u/
u1OegTQlBB4ptCUDDpFZ+ANCIWK/5kMNWpOeI5kkqTKyw7z2LSL8dObIHrCxRFKaCQWsPQKF8a99
4Q+yqUkown/zoTIbCsNlIzUIIaIrkhU/8aQwq4T6J+XXl290aKaSSOZvDyfCOQEVtp8fiNvCtvp3
MAnyNjDIh83dQYtE1x0QpPCBbVgDr+P71AX0zF4TQSrqySV+z4r1A3VC5nBWNSYWdbGPS8Pjb+en
WbwW7s5cXQfleV4pc/TDvl6vT/FfwNZCjdlra8mDtOHMPWbI5SjD44hSj+lhhXSWbgZtp8vSxgvq
T4Po4+f2aaDTp8bmtVvOWFHJZgfKw+uQqAJHW1Szzc8zAVvCczaruTUpKzx8LJ0yta3+gRQTUhML
HBc+JOtwyS5s6EmxI4RTQ9a1x25fG7ufL66E3jWgxTdovZJVEr04/SB/7p9BDYmhrw0uc6CRjend
APLL4GL42iOEpnJ6JptZ3m+jS6JEaMplm6/39jDMJxvsbjf+eZBHBSkTMk4gov4mpPwjPh9CVgQT
PZCOi3XsKzs5S62DTvamjVBs7G4Wr7pbaSSCECLTn8CabBl4fpgzD+aMyvACb4/tKGBgjja9f3r4
JoDSBz3zwaSlhftOeMCNL9K0rUBebXZGsELHd/UCHQiiRe4316jTegT0MAXcCNfYevwkGzAjm6Xd
2Jc4wCBIbQ5wbUTxHtNYEsoHlMR8wP9NCXKJpXaLBYWg9URmpuvfYw3R98zgSh4Ju0CADQIttX9+
Re+pmbVZMSI6Y63D2YTTo0zmi7/UHxRz7vfg+JX3aghfuYftjvGDBtIiRyruMsYpR4KmDays+PbR
DLDBQ9/VjR6Erki3EClc5ReQpBYzaiYA8tBsPVDsAk5mfNIrqcysA5bKJxpeOvgp0u1b9t05pCyG
RdU1QdirUIdnDKRANIhKMJzhX8dVTet2xpogjLLb32+duTEmJfGmJ04rcA9KKNIbmrf5D6L8AO8t
gn88ve5gsXeFEXAcO4DnlHrtUIbhqG/makIrUtQtUJVhocKNFL276SLwSWy3QnLo6+Z6oNFuGbNl
PZAk3XRt1a+wLbYZsEBn6rck6qv1eY3m1d17td0tqwEei/uuvemaGYq63pbYrjhOGDXJO2Ow91Az
dVf5BF+SmxpfO9EVcoUIjBORmtkFTQpSVUcI8KMNkq3flwCF8kXJ4gAbjkLdea56BKrP2fGLkG4T
tZPi6D1/TujF3j1m5Se5HxI2TGROV7Kqz63z9SAFuPoztC5n77ZrJ49VTgXW/FV2O9MWhkz8Ctvo
2oGQDFbky0uLTPnchCi9yvxW5GFO7o5zBvOsBQ5qB5I0trvnjbc9ee8lXd8MSKlg3mKwr/BG5bLa
Gulj8fok49tOco0Rd4UMyESueNdDSrtkZ7EZsf1FsWZ4egVke0WTVgw/SUEogW0nzvhUhxqk172P
p3fUjE0l4u6jxbHGoCMAjNljkEjXF5AEWAoQI1JfC9UY6mvtEbfT23GVSzhf9+EUVepW0ZiTLq8x
1nHx/YhvUQzozWB12IofOqcuMfXzNFS/L/Hl5D/vbCK26EjmzEAwO07re/8EokSlC8aMpESwduhV
VCAKL+QevZ2guHoIYWn34R6rD3yOsD3SVuBG4W3Jth48pgAa9/WRKoICdzx+HhD+jbEDJsmIeNKM
PRjjOavc+FKPinWLpXvD1o3Ai8luR59WEXrEDZF4gcHK6M4HGmANgloUhPSeIYj5EGClMD3wM6NC
ShiHuC4JkWJ+KzCTSyoW5xLgxbuvgeqQqjwe/ctSWwMFIaFUA0deYJwhNstJXsblC9OSMp0Xn+Vn
hXp6HjNG8h80OThqDVBheTiFNr38gGptMD2XNIJtNnU6JUIWlMTQxAJ9N+Cu1/AyIjei4hNwz2c4
sZBwBFYsP1q8YYiVPZeaRb0b2CSWKF7GvkZZ29D4Rtp0zymlc+3cu4E3k1lzfMbaxSuBP0+rS+6f
2TWT2u5en6n1xL4HPgYCZBnjEzGzBSVEvsh256t6RtB0Cdl2E8BBzsPdqDjELze0mXp9I9PmluHx
EmzQiAFL7/oIjGyz1MB3aqJWGCn1EOdH3EPx/rsuT1RbWOlCZjeCPHhDCT9ZGRn9DyqAjHR/De5J
YQbMiPnEJXGBiKcZOp/6c1VAgHukrwDKxHPUEPFg+Ik4W2ehnnEif08hWxxJPk4qMq2hnpUjFRmw
n7wTtVVfZdomWGFPmiPfYE0e6T62UFvymB0fpB9QfYOi8VOupOJaaiRy9Cs6cT4E0eR+oI+Ub3Gf
eWf1EuWrBMCYngCujGPbiDCdXOnbMz/b+RS1Pu7r+hMl66wDF3F8Gz4n98FlVCfaAppM9phpfadX
ps85t4tdyPEb4/Rk078tDl/XgY5LofiaJLc6ZKa+wwFqcIMMMRlRNCSY0Fs6NSjx3JFjcdHeiene
pexKKC6uF/UCOb0CpuXktrieY1JOIPdIfL+JwFBZ9M9t+PaRhDccb69izO1XU/aJ3b1JxUUe4LJ9
eHftGRDvwrpEr7GN52a7EnEzOpEGoAVnlYxraOcZiZtO/7LMC0Sbv07q1kZGv1u907wMXCW63bv6
fqhuImqojuSokV/Ibsh5Du59EbIpMCKADw0VhpiQgkN8mbm+fj68DiHU0WdmGDFCYiffUM2Ar6yV
fUorVGsxF6SMApIFUpEoXTk7uy/eR+BSXq0kDpmipN69RtoEOgxjPNkn5vi4MNnROJFihA8DDrmV
wd85wjYH5L5/WisN5AB31vjOGVFuFzZOpDFNYJ1TM0PhjuImp7Au+nUdVedI9Z8DJX0OrPAGl9Ij
0hoB4GI90Xg1gRcU/JzQN4+OwiwxI6bG9xKUITMn73Ed5pQYPoOKomb4S+GDLbETG5gKwpDqhAMl
em1ERewwOY1cbC2HFH1gFVgDofWV9WEs0qYs3wHbrGZWDgowEpIgKr5s0/azHCBu+el0B2u0alCM
qboBVCoPmYTBGoUaIbQgTzJ1m+6OnO+DZx4i4AB5jE16p7tGpoY3CtVKKh6Rcth7BuEegCGMLfBw
9BHqmZsO7BThB80Lsgd1ZMj5dddAY6RXuPwkzxI4zMbuMrvVYxTaIGt5m8Ft6RJHs06RLGV1vkVx
Ic4x2iFFuyE1erhoTMvoHHS69wkZfVQpjN6FBXWIsxCTMCkg3IYO7IopbaGz2Pg5+4e3R8dhMsWJ
yCYrzT5dFTW/hlWF3QLWiUy1y3MUq2M3rpFB0b4f0zfkmdX7w/7k6rEWDAvVO42M8JqQeEg2wzbQ
U/RX25+3xrKO9vpDCcEBrb1/T7Wnb/hqO6IHMql/QnM4s5mbNJm87VX5S3r3LVPGr4wdwOIGF3/0
8nEZzEf5SAFAPCXX7JaoXMQH4QpTg7VDQA7ut/thf9h9ZW5MG5Sxqf0j7tgTHm+84iYZZjAZEMKS
Im9SISBDc2AhZUIsW5ve5R013DCwCyGgV9YYyq/yiY/vEyIqakIv73T0N8TecFPoyRtP/bL8isgH
xQdU+C5UKChIYrSx3bchU/aLGO4wbWKknXvFT/MODwto5fdj8nQ8Cwe+AdrkzeGTVYglw160rOKn
8AY5m1Wjdwf6x3Y2Vpfnb24Xu2QKHyLksPxjJ8SZsHMcojtO4HrjszexdgyYV2tIBV9WNXVHx4+q
//wmII2a7MI99ukue3jPMKlLH1eqh0+kgjvWWo1fyzPzuciyYl77wF1IQQUPXauXv7p+EjTbksB4
UKps9RC5toegdED1dRmhBdy4eKKG43qrA5WQzVK6TOVUFE6vPSV7LEuE6OPUipU1HQj0h45Fi1tk
LvPWvy1RvByaYD0RUzfyatX3adrZqtsjXlbdDhv1Oe+vvum0VYTuyPhJpQvmy73T0BjAPVc8SlVI
VqF4a0IO/7aeZCI7sC+ovB2exUgqfS9ArbGYY0GvGGgwJuYEKbTiDlPBx13ogxBG2Z3X1fA6ea9y
5Hu51Dvyvx/lisKEfLmHDQa0snJ3xxlZVcpLHA9wskLrOy0fHqLadrUyp9RYXfv67JWu3sP3C/JJ
6S9Y4cwRSdZqekTgPT68gsaCngoUhU7taXSdmh7+Um+TWZ/FBIUx6F4vr5nUsS7WweU8h/uNPHzy
Xut48KCtHOD02uk/aT7Jw8wYYJOG4b0lhlDtyBhoo+ea3VoXyofHBuME89kdkKZ186wzrhr59XUd
UC5K5WmAEiKlVKvLpFrngbaEB2Cti2f4evYtY3D6wATILsENXNBJMlDs94RuErNvfS8tVllWpMl1
T72KL3wyAjJSZxTamCxDJDeSS5lp5tA+Dq/4RLMRv/ZhBVjG9HCfPhUPkx0QVr/WQwXduxQRx4Bg
4zVpn5E2Yw9CBgkkoXOOLSCs+NF6fcMDfb634WH0bMJ+LnKhxqdKCZruRmxh4d7hBEs4lpxHoAvW
MXEaeKD7T6452b8dK3eO0GlNzENt5+mzqpKakJa0zClEufEePZnQSIKGth5cQaPUqGHBbgLfpvEV
+ltg0lCB4NBSWRNpU7oEy7g2dT6QJVkfoYN+PlI2jvsFryZxTJKabeWSVDCGdVe2GxJ3s71knuZu
NT0CHIydxzD31d5pin3eZWjE5rwD1PVrdn73lOhEhKnp42Z1nlhbcVJcviMlsnbkVd5cLyhUZk/d
pCzlMANANphjQdPui9vIhNfF9NyvoBXeerDebVJIDlsCvwi0tJ0ccfZyAgV/khsOg4wg/dQtSUN5
ZWBQ2EH8YC1PU3P06sFzWpoJdhqPNQwiQYy0npEwHgNnd5sdSRnBWNQdz26H4I4b9L/9EoyJE3qf
48uI3aA6vBLqQGi+jvB4dk5Z+ZhQ5HQDMcup1cjhfz3C47Kj+zZoOSw9/FEo3AjRZB3treRKaMIc
MFf23+Y1bIwELVOfHPJ12zngM+5bomsDJ4I2w36CxFhx8j3DRtFTv0eOxQaNMYMHkbo4/44ZSh0H
xahpulehI/R+p57nG8DTMzrBmW7CJnVZUXI4OXBFmOnbkEUKdPa10geUQ1y7a6qx3EvQXNeIdcOh
PmV7Ml3ESiNt/ej6ouN6ctCK1b/txXNSnRM2A89TcoARCMLZtZS0gXZ3Bu3p3lOqkzrT+0+NKTsI
bOsF4MPvtF5rpIrByGO+YVKAFM29uzNYM6WcXbT72DBSECP0DCeperzKSHLYrnf4CHZX9FTucF4h
KMKVPSIOcfMv4CKd7KKzkjO1DEh6j2+EKpvu7ck1986Q9zTqDN0xNVJKnwIyxLbZZl8oupzW6PW/
wTZnWA4QJZB8G9qPgckEfQvM+D0dPmfPWZExthhnb83HwxRNfRS1LduDBGcUqZtH+9Y/sTRsW2f4
cpeXn/wHCOF0C8t1KUU2sBLSlvNV/Sva/TnENO8mRafnGeTrrnvwySkpoNuDGsnb7SZzZiVrHX6u
tnihwn6zkaQEfbJP3eyIgfkm0FmDbU9xgz1yb0F7Ak3Jv+sQ4uljcEEymhT1h1l7svdGjeTdvVG9
Q9ZiC9h6g4JDVWQA+a1jB+BZgwPEjMPsRdVcZFP1BwHOih2mDRPyDexKeGHPpkuZl+7l6EJ82qw8
N0j3IOImpKGfW/KYkc4kPA/Rr377QFKUzxBvw9kZ0DNO7PnoJaDyCTHB81OlvuEZUSszZQwi9kUQ
9ujZiYtUNPxBJgMk3wvvXoY6pucpaY7xuOnG1MVQ3Dyf/9HsIPBBM4yQ9JOZjs0oVGw35fe9J/+R
J+TfYA4PG1Y/GUi+6uRTRQ+D94Bd3xdSgybyHfKfDloulpSnIUeZE4tRM778reNyHz94soCPSyF3
AqFBwzhti9hSLqVHsLJRiNp3Rdfn+3vf//52eeSbB3tS1fTuTgSfvvR/cfNZns7yAFaZN/s3xE5N
MJRNH+2Dpy+byP4JdcOvr8IbU6EzbXrIMyLTWPYfy+P81RuLHiNVGvHXF3qCLMDEu3yJVh0Qf6h6
HyupEaZK+FchZ5t3h+yGeaQIzZ6OdeT48ctxZqW63wKLkAJjKTgO0BLWuNDUenalYo260jfuzQj7
6xAKbt2yzdArfye3CSDauY7zU3Jk9//yN31MID7PeL/DoC/9/TfboevBVwEuOu3g/bMZQqKM31CG
Z3Xr7dm7qSwxM3jW1jUkMMVzsIXQh/3O4ERtcRel7nv7odt2wFGsIeWR5K7DllH4hZiBj7hxeQiq
vd9EmLb5CppvIeywicEQfWDa1bss8iWQC/YAp26+cMbtat9TleA5Ivfxsqm3SC9aWDkh8wUEb9tK
WbxQN3sFxj5lYMAJBG7DYunIlItQIh6+qB0TDqAB8IWjNhSrjQySWG+o7wiZZeAmVHPdmMIXIp47
pHxzkPKA24aTEayjFjcK/0ox7+I5YPWeH+fEuZiMwvcigXhSMeGq76MjttCbWFF7KkifV2/r4WFS
HhO3AfMnAOy+3dDCqOkFjJpdFfa27ivQoUpYlJKRKSw/qKqBRrk7RdZ7/KYiAT0o+IJ731g3qFDA
bQUZGphUTus9loCNiXs8ol+/9Qr+DaOFJYsKxYs4LWP1TtEqS/f2tnyvSVI2kLpEjUC4Pq8UvHeI
mC8BhXxJIVqdQtiFBdZz4KrzQlZ/dPmo8x1JUVod+wSGnjV4Qwz2CI6h+Yo+xWolqgvCFkKu8uol
jCvJLUn5nwglQHnwZySEgEJ/hZ9IPQk++qfiWbJBF1YHKbnfzIDK+Q3OB9S2LmBYT1jpODy0g+My
95CBFSHYDlz13ej7e7LvShH9h0vmXQQyRRSAHCHqyiLyKFVqx+T/q+GJQbg0VshN1vgN7emMxZuM
tDsJiz7pBbLKWG57r16nV4z30PaIem/B0c3wh0U7D5GGOXayjNhiLoJGIt5ArQ4CufVSNNm40zFI
UhduNAzAL9v/4lIFLQtsZ6AnpS/Xqkeka4OHfA1kntKo7pLq6vXJ2pFY7dQI38umTAjV1OSwDVtQ
KZ+Qwe8VPfXrsL2TK2Yogl9yRXub8LarQeyGZl+LyLVGmx5QwfBFId17cF3n6+KjmtQjiNorbf7+
LtLOttnev19oKVUd5jQXQqyNQgdpPSbGKrhkm7gdKN//qipbt9wScsv5EXbY/8yBqFlroOK2y9sH
dgnUvIvlxmWVYWR1dhIUoMmnxe8lI1GnNIYAgSUdr2jA7QAqeodFR/OP2Z6Se7JJ8TnDqiuHNmlO
901Xx7g4sKFlJG7Flj+s3PSF5MvO+XlPIZpBdrlCgcP/dla1E+MJCebIqseaRz1WSlZiUSQNeokv
BFrn2CWOWdKBwqnIEPLGAU2DEbBgBP6AiW55iMdniBNfR68zEbEVVvuXOr6vC2gHVKeQ2UVQgyQk
rgOp5F5ShbpXiA+oKKFMgtnGRz1mVXcgzhQzpqy9gj9gPiCnp1O86MBk8uDli7CIsHmB5ZqJ+UUE
zUa1RBiILCFm7DdyUJ9Kh8xDqqGNR5lBrA6oR0BQHWInOQ9qyXdcA6zMcsZM2y2e3uvzDAJNTrmD
fS8UIVSsqZJ57b+Piofv190HMeCiPNstcZDFUit8ecIsJu5JQ23bza+goHP18QndogOpeR3mnn18
Ovm19PQuiDala9/N/LAiYKpfXUA70K3Hqvg5/BCuuGwSmq6KrNAZrfyMEvV6j/VLcGE73OLGxsgl
IrTqxI3wcJ5ZU2WhDC8LSKtP6j5rvz708YHLSCuAoU7M7AwTL72XPmycjU+e4fWCcOAZFEULZRqC
uUKkHxyHFbZY8Dk9bUvSe/ikIPYQnygF16cGTM24clh+3/GLYCTYLEgkTTHVJaWSY7J1mFlzFO6b
8WlLxK1/qR/wjbtwQM7zzUB7deF1MOuztcmHAAxz9joHcY9+I82vGpGCXlCV7ZEn7agRSDVsJWDU
Ap4GFaJ8HIXVRMCj1wTOHwZyAxvPz4Y+yQcaXXMJ7dEZQd46fSvMEYS++MBY8HMOZEVZXKblUF/S
k9gLEj+SDVYhwSyoFWRt3lPFsCVv6Yzo/fX81S9mt4UyvQ04GboUXVTf0bFl058vzit2/DCywxZ7
vE1aEV5d1xVQ+oxk/PjYy7EEYzsCplHON8P7d0eWA2UNkgYmg9nZ86P8oL5k2KHKj1wT2DWsf4D1
NXToA6yjEekO8h9X9mNs/kgAPIZY+URGCIqhf79KinrI7Qj+EbP4HD+wee53egb1zhf/s8l9E+wf
805wFf/ex4hCdyiwPlSkf+AHxYbSOxzi/ZD7U7gLiMH7aelk9nozyQGFdVKjPtsT0BOY2hSMDHus
Tyr7DMN/QDvX1+S1tLVbMsjt7L4+ZxLDaCsDJthUJUJOifTpTWSXKZo4km+CT4ncw6DdObZ33z11
Viwgdp1MvphlNilTk2eNHdhJoJGw2+1YxTS1Dxl6bY+giFOk/WAHkTo7gqqOGE/38Nd4D2orcd/x
xuk+23FRRtewZBW/BvX0oXGmDRXAoQ3DUU9RZbvmvlKHJ4C8g9Y/kppJN3G1OEzA4hw629lThzUJ
XyN4vXvmC7cTvMiiog1MdKDb+MwO8JRZt37L/NAnMKvYthtBLiRVtB7izt07kFF7Ut+5eH7CnlFM
CkDZbPvE+ifiLNsDmiuKSGdqAaXwHkYG5meO38TKiHDhurePVDtujlnFFMT+jSQC8uIUe5Mizpb6
uB1okkTvijtgOza+DMCCySO8D7Qf08SmD/ulKvjnP/7X//0/u/f/3n9fR9dzs78W/ygel9E1L+71
f/2zo+rmP/9R/nki+fqvf1qmZRqOTbBoOVpHc03X4fndJ1V6e16v/cvJK+d9eDTvGfEKfq1nPFDV
6JU2EfYo0SHp8LvTR9kAOVysI7GNQiMpExPJjszPU4pQFvsBQNiZlzRpgVTZpi82r0a0HxT47276
KGU98II9YshrD894IxVZyRGcsUjsyn88ObDqRX6X8hgyNuN8oKYKc0Xq/B5F3qDyFJhjk0qL1Eg6
JAawCTFackEMVr5QPBqW2evHZrw645IiD3mTtFv+P1FSk6O7U/kuv9tDgzIAVjbO8oxY7gGltffu
+NtkYJ1OVK1uP3JIOXQ+ADayh02KxWCmUhPC6ZfZnwMVmTRl89vL1fS0uP24OA7Laf1pwIvezxWQ
z8Syj7e50yJrUj5DTuOYlFkn4sLzXU6jE8nFoWHhkUY9eMtBfueZAscU2J+bvsSWxljegu9Biplx
KC86ZzbHlcOAP8mPJuVlvyfHQzRdzqMTScv4FCDNQcMdlaFJnu7PBTxyEG2oxBhPUp3k9FUudWes
UoXWlY08KDQHoGyJh82pNE/F31faIB/1SqVNchWlz+i/r+L3MSXZsfVBD8qcvhxUXnkPgQVIBoXS
tR78qaKHr0YwvcIm4oVz+V7uroGFyq/6AamEV9x3+L67RM5WQCgduFjD8/mhllhz6IefSnzpKTFZ
zrUSP9JqZ30A4cLBjY9Zw9Hv4YXRGhwiqm15n7zfmVd8HKaoEcegThewD7ok9bjBhXIMaBsE9Qgd
IhaBWD+PP9I63XzKOeOd+GNnVmAmh0j5usVmIkUdSgjI1lPC2J7hWo/xcf2nvRfK37bXuOEFlCLQ
RI56i+WkYdHyQiiawXMt74T1ztnVjD4rUDI57WKnhBip0SJpUxXK5wilE0U6hMo5Y85AzkHhuU6f
NUU+xeaMLz2ioOQaHzCcuYdn0vu8SPGvsFLktVxgeJwPNPDkJguUSSQ9k7bIcQ/kF45YuDkDQRu4
3iRHaI48ceMBakoSE+91JaljcXp7xHV82da9Gw2WW9tEOhdE4fXSsGtw4zc7K3ZyoWGjBmQYqHoN
rrF8BqtMTSqJx/jx7y890X6vqJwlH8AOqe6Z/G4mOh8JKWck+6c3hY1BM5FTks+xfj9HboW0Ucns
5LSU9jkTuUH4ANEkXlSFbCdjgzT0LX7hoMYll3bKxabaPYOtHbt0bCtwEzs5r+S5A8fnunJefA7n
IveQ/kjPpCMgosQB2N+g4/QiE/kIhSbG5e2+U2VeBmWgQMxLSlKkqnxNzeBcodMMkTWG3EIx/ySP
rC+2ZrGNthAg1mu9jzqJ4SsL+VnwsPrFkhCpU9H+MhGMQXYh0b8OkflFqoUsAPdXepx0jRvKJpBW
a065XcsZy4l1GEL6zOU3ab6FlPlv/3bjciWd+UX3lt66X6Jxzt9qdMike8q4ke4uHUSGuXyXmYKS
XKa/RIMQchrsJ/LbPSuTP272NrXzHbgGJnrAug8ylYlu1mt+Dn9L7n8L8DcJuTj0vWJ+XCJ7gvBX
74JXMotkKsRqoeJHt+ga/ZK6QTHl+rkIpDkJ2nGxA4kTLpBkhUvgs0PMDl8EBfroSNEpX1TLi8IR
1Yh+OwefC2vkKd7pA3EKNiDhJka7jQJkLi47H4TWXmszeCCstk82oVxujvtmo8OO2A7kJtxjWNk5
FEHYe8gNkNOO5WbZwT4yEmtWxYY82qOZZKir2Azg3HKf9lEZmwOhpJpBhemuGcDhDCwq0/dRRbk7
uRPkE7BWv/eQv/j9yiP90nVhBz5/oVue4qd8N0bivg4FSqToYhF/xE6NT4LbHPIYbFcIUhCwpFVI
HtA6+fyWOlQ+4Kvk01GoO0q+suyZARpDghTLSai8eB8V8XGJlFZWxHVo+K1I0f3SFuVQ8GrZiyB7
B3kkcANp6ikyQVmpAieA5T5RHR8byB3kA5ErfaUyC8jQzZcynUiPwj8xeKQ6w5dBPJM+Jxo8MvFR
xsyiciB2kB53D2UVZGmU5UoWKjkgLxg/d3REJjKmLHmvjEE37vTzpUzd11i+dzBK/jPbiOACGEvF
2iAvlvXixpBliuHzGM1/ZiTmCZ5qImfe4XNZHT8k7JEwiAVrLm8zPpj4f9vaGbjxfslIYTU8r+T8
flcmxkXF0iMGrXJ+9/C5OyTXnz+rt5ybyxd8F3wLq5CCEDkXEJGzrPmEAhX1WTaD5YLGdeEbAdWo
4TvDWC916CRQRLn2UC1+O1Ik80GekOBFbanePejF0EaDA7ftd4bgRrWTc08b/ApeyLxBjyBPwF0r
eswHvN7wb7s985POQSF0MFe90xN8g9/5irzAM9UQzZBp6rZziUBh0amJ9P+KAVPFhyXbwviOmgZk
jOhOB5ZOL31IOoaMI3lehoB0c+mgIEq8N4/+vE56uByJ2Y5iuYbIcG/73GOowtxzdgiEEU365kar
0ZN+IL1CriTOdzFLOSs7N13+V8xgcuGl+6jMLdD4KMXY8PEyPcjHPBlUZEkSY2bPZVzISJWRUjLM
2+gR5gLK0MFFQFq+3L5cl0d4QVbxlL1TPbLHomol10MeN8cyOZQcgavOSJAvclbcILlIsIQh/aaw
KTisiaSiPP1gquEASAK3KYqMQz0qf+TiygLxQLa+XtuBNIG6bhrNlNC/b5/MA5vkWbPxbmOZLXmg
x5BlxiOtxBkgTLAluxFozBAkeri4dy7/nbNF4oS/qq0lh2OukOd5bmBxVZil6Ae2uFv30KK4kiYP
tA85I5qxejIvun1Q7Ajf9lDp65z3JREFbC2t2JLzh5bCwQAOy1G30KLLSi5o0aMpX3St2T6Sjmj4
m1hH/svm9SgAcTWubAAjty8QGPmyoWgjy6GQUiBPBg7XppfMjPLkxBewBzTsjE/m/6+k9+9vJrO2
HIMtknRbVPj4M0/cD7kte/4quYbPlNPg+j9TqCXcrFa6dyYnd/yRV8mNk5subQeq1+ELyT2WB+Tp
MpCN4p+rISdSh3sqd+TQcrN03sgtRIskzROK/iM9VXdIPXPnSM/xskcIOSszOD2qPFKUpYfPlLR3
dsLv/bEzqCrUxgcUr2n+OzXHcnFOybMiVSSvdxALuGTNjo6H6OZ+Jjo4OMTQa2A/yaWBN7VjfHZP
mdTLvfmAPBHqOrVzERYC3DUZtXIHpaXSfy98MKm1UBqjRyQXpU3yoUpf6bc8JCqhXCuuIe2SiyKr
1eP3znO+NOMmjeE+yEwDZSeTviFvvGXktHQgBhhKt8RF6F5u9hVBSoe81ymxoeOcshdGC9wibkXO
pT/QVuj09CUZCidktOWmS6e6ZZRQcnR9/OcWMdkRHMmcJZGR9HYZW+ZHSxvyrF5tuOh/bvmfNiMr
jl/hvz9I7o49toZvUlq/MxzXBTiHRr24fTY/5cT+NELCNFGqOkFig7L2Z2Rz5uOcF7e0s1jIUJWO
JoOVFzJHUrnDzeZD4PR3pipdT0IGaVmHgK5kopRO8TuiQgnxmqHh6/3XWmaJP2u+aMQUaHYXrGlW
hLgE26/fLzWgynQs6kSVLM2Ed0zwPqNBS+VKKX353oTHAfKiP39Gp7RNXvai/0or5Lo8QvujDi/J
e3EmG0Y8lBYfh5TybgJrgmfi4AHF0vysWdkOrJWHvsPqLFsIWTc11maJnK1A5AICibmJ/OGO4zvv
JrINQJgqJiYe1bzjQegu4bi8D1J+vPn8n4EJU/0PsIT7V1hCezybvXYz3zMzlIroOsK7kqDIIJkp
0VNcbCUeusdILsj6Ql0dPpXfAOuhRixYsH8hQ8RuAnqDrBMswrKT+LNj43R/o8QXZyjKStZ/QFU0
628a71iOrptax7ZNx/hr428AMJtDqeChC1h92PQNiPP78FkFmwPVa0kFc++67OSUBH64VDrdk6Pe
O1SN/z9fQ+3vrqFjmx3VpujaoDV/bUb1au/GpdWbWX2AmXkg/a8Q/hevnmWS7OiQl1E2fT3/UV77
6D989N+hSv/9o+UK/TdUqaM+OvrFtJqZcRkpnZ/8tHxJ1k+LmiZVSH44D9LJ+RykDUaj4cAPnB+L
/9CHtM7f3AZX1y3NsXTVMh3tr414mSf73Hm8mtneBrWnzEKBsG3p48IoQqU+pcXVCcx6u+lsxo7x
2Zjpf7gIxt80wFUNVdN1R6A1V/9rA57qyzxX98d7Rn1IJOkH7LHB6o3USsmi2Ksc2MsAjjLSToox
mkGBvmBfAisVhIgS/ZYZrrQdIkXZbCHh/ftdnpb3FYkAZ3I4SNcIGVO+ylJPHMKUs0nIJeGQobM6
l0ylEiyQcCpj3NuZUU/MGzaLtRuJlN85eBFZCcwlxVe/W0TZ4zdIyzKY/h9lZ7YUOdJE6SeSmXYp
bsk9ExLEVsCNDKgq7fuup58v6BmbIsFI+627lu6ikFKK8HA/fvwcvgA2HXOMG5i1xn78q+2hwsjk
Rn1Hu5hTx+Cy8oQoOXDludovCE0Zf8TPnJraXl/DY/9/crT7/M+wlWWajCjU3Oufn7v+XfD49NxP
9p+ZJeMYaDz3GCjtip4kTyo5lmB2PKsNwigy/Ua/4gMhlOiVBMYm0E9ZHshYIeEnmbJLpOu/kpf3
8AFnAkJKTFP+VYmk6Xt73mbVory0UXYgpac0Ftc2iGVwlLilxNwkLvoB9/UUGTlVjcRP5buVb1ei
nkxdYH0uK76IM5zgz9EEXC0DvDyAZMi3yDcQE8Zawr5GHJhHLXUWRzJLkgpepjwinI1MsmQeIVM3
FVcUHCveB5q2nLacvFKOOCG1AZB4pJwjWZYBVKptj1tZbdN/JM7mRFsZcdHtoB6RZ5O6qlm68ke5
o3GzzVDYY9RaZqr8KmtX+Z2SjftbBYrYypxEvnaNm4zII1c2x7zCQoMOvdTXxb3gv3QCNazd3/JX
+Tvjr76uUMwSG5+vlm4uOiqYCF0CdfDnzHDAx2MtZggaS8VXFdFUVtCByQ8FOCrdcFJJ0EpCMbIW
lADhz6vK/CakCdVWHVPYtm7rxklIC8287826kkD5fzgtknYsm//ATHm0yH+q7cTCsvcJT7LiyaLB
dUzfgo8Uq8SLdFgLr7mUn5/NtC4uybh1hNTjxePPd2vJ8/EE1v90t87n0GPNIiAi1giVEVT8jfJU
3QZbi4kPlOCOKnNczWvNKKK0jMkxF5H4PeEHyUtCyUiJpjzIZSczLYk6yRwDOvceKtgRfvQyWzMV
eWRAcDM+IgjBJLI03WEoaa2QLjTbnz+Mpn5zkn36NCdNilbPetesW9zTP1ApCVeq4OTQCz5wbvke
JNwvYXWJn1vvJvCUBKT8jboy8HRCdQZqDCNwrGuVH85a+79rXGe1U32TZciVX5B2duiyEhYfZSoh
FU7nlVy9xS5/Ndh/2r6FsdP/Te4zNMHblYxvFmmsjHIy4slHJl5IPwkExFb44xuUSJCykUtTVqwN
4fXn56PrMqD99LZPs6UmKUVjNXJtgtaDZ6Cs9PEaZTnMnDAFcrSXWu/uXh5CyDwT6v8LgfKJ8eRk
Ea5vnGvZbDA+MGEJCUr4T9bdKXKbrAqiFE4igHLzVntjeSOi2RWMpeXr9pqRHap7CW3Z97L8Logm
IEPYRMhzKwf4kFeSsM5/OjRMEmIHJo1uat6T+ijvSsZntDOwEQNxk+Uu70LGP9wFWIyykpYnyvyR
Fn+UEPCHPsIjNRqlqXwRhLvyVerlFjv/XS5PhZeg4wolF2vwW5ryVDsHE56C0DT+laL71W5cOUSa
9CiLs/8OR/lrD0e2uaRE2U1LhXF7GamIYetwO67k35ExSVtB6yIqxQgOSoBaokDgPRsJ9eC/CLIa
7oy7YW9/9FIksiH/BF7F/CzhWuWSFPp3s60OxrN5lMDUubXxzd5xdUN3XEHc0oWw9JMs0M2ccBjD
Kbkf2PUm73/YOAQccVNeKUsESnHK6K6aq2gFEWMf39CkWvUHlfmK9JbjfnpOr42t/pxdOb+yq2CF
cMXDCI/gurl1X9WH+g5JPgTZoIN2x3GXrxOmHYyjfdO+BVcgk/viN0xZ9bIFxDc9Wp9rZ9c/xNXa
SJa2tggTyB30SOW8A1Mod+ZWYSB1z3DW+7SbDs2h2+LNIbObK2hUFHREF+c5v6L1/gc5yDMJs3Ea
ZoSrGcJSLcfRXNV2rJMQXwg7NVK7hmvNSpwjtL1YWANT+Jp11HW8bjTA9woK5FhHD2HrLFtGydIg
Y0A0IoVFRq7k946znjqqvf41sS4N399r7iGEu05+WC1dq1nXQ7ROEhMP1GhvDM56VJDs/DkkfMn9
+Sgmeb9rcFbJE+sk97Xi0XB8k4/iMq2uXznCG4Cbm/6goXCYPDbGa2afyXdPj5z/LulwUV3TbcOR
2fA/Of8w9ZZvZbnhtc6mdt+YWk9Q55ymY0vKjRSv6/38GQ2ZPv8b9eQFdYsrua6la5Z6cipYdhqr
he9qXlAzM5GGsJeL/KgDMHVD8NSL9jgLtJcjizlMFPe6wEaFaBXmBytiMnGAHUWL2VhFIS+MYIC8
ZdOWq6JW/hbmX6V7icaKSXU4Jl2uXfhOechm8dyYu6BHBctCpbeqztVNpxUDH8nW5FujeFI1PtfJ
M3SHofNLU/cyxgFzpdlZ1ClVkHjMHY0IcwirPgT2sHcohFsW3XCuaNHlGj95qBRMhrBVzTGpWU4W
TterItPNhrbviMnV/DdUgpUdYe6TMTrT+RdF0638Ll9ZEIzsyF92WrmY+wCaCdQm9apyNnmRrLVo
umgng6+O7nP3sZjmizY6tKV/NEFLrTZb/LwWvlvvn277ZPGJ0TCqwi4ZbwEx7aOVYv61WX0tqQFs
1HR4bWm6nV2Cmnwap09LNy1XZdkbtq2evC/NFAUPxda8pLtNA3yNazTe05XCMgreJwiqCSeWe9VA
VTvzgb9bKbotXIuQrlqs/s8rpR6COPaNTPc6CuuIWQqoTmjclNQJ1hs/qxR7/+26ujn7tL/ZebZh
CU2YrqnqpMSfL64n+jD0TqV57vBqR0+hfpRRT0dHxTSwWPR3bXIcUJGjj1cQ5wbr6udP78r09fS5
Gw5b33RUwfM/uYEkT+sosBQVEQaIvMfMv3SCl7bfALCI8fdErYMYbmjfFv2rmd80HGnTrdP+KTIm
fjamcWhRujTv+Oqx8YLqxh1fdAQTNIAkZZmlbwl/9gjxO4uvhuTRtC/naKcU+zG7T1T1YphcJm/Q
gyQv0TzbX8fTpWXtM6RLsjuFbmRxq0Gda65y+9DahzjbB9Zv1bw04Ej19ppRlkFZzv6lRRkebkx/
xxSsMH7VwzZM/jKv3zbXkfbmSna0tesUqFFQqLpjpzwV3R8tv82bh1iDPcZhMzgevM48ehzKu58f
8RcQS4Yi07J4v5pc3ZZcA/+E82pOGl9xDNXL6LkFGjOyrVeSzHZehMacMr7FoMDRrYJ6F+dcqL60
nGYQ2PL3Mzfy3UoHP7E1yzBMU/1AWf65ET0xY10VI+86fM3KQ509dBxlTv8ebNzaq9sHX9xnsDXn
t58v/G0odDk+XUd3AdHESQ2l8gYCM5I81ti6dE1cw/ISFUym8l/U5M0AR2g0qbLNNG8ByDBgDFP/
4vk4GD5CFzOZjbcZVZ9pcvuM4bXKnznCaXhiZF4e/kLZWoj+/XzTmjz0TncGG1O3XIsExvk4NP95
WmqZj4Mh6tmr9REdf+DReK8zNYTDACzhl7g7uuOxruvl5F810WtkwkURLzEYCNK848oGePjf78hR
CRe2MCXLzD5BY/xamEUwRKrnZoc+6C6sGJOeq1zsAkqOftfElz1pdXtVdd4IKGd6iE6FtHCldOTv
M/eifxM4iBiO0AUZg+aaJzczq4kbx2WgejYst8AT0W3q/jbCt148FNF1FF5HwbOGmuWgbnLjT4un
br+vmoeyP5Y3oblIMV3Uvbi47mFY0ZGpVkX/bJH9avmT1WFjASUyqg454/XzzaBvEstLUG0ZCgOB
2a1L2e/cudF7M2DgoQ9I2z9H2h81nS9itHsaxh5E/3tgmnVkkGKS5KMZy7DrOrqP/RthL8PhxQ3f
mwbjoOkxi+5i990s/45wfEt0lroa0bJXC2sKnFbgkYRI+OmPg3k7M/uvBVh5hFdpdiPqx7aiqWg+
W+Q3g8PE9N1AuxbT4nEbjOt09pTkXXB69tziGN/M9jGxHlByVRkLZoYLmCXbTArk/ORtam/CPz2z
vMX4G67hhWUzKpoy7lUUS9t+qZNVWSMjoJBwlQ9mcxwVUCKmWHOY0eOVZu77jjnZ556/EsD2tiMY
TEN05rD8Zk84pitAgSmFLEec5PVdr+hOEDSzp+tszkWT33Y6A8GrgDGG6HBuiX3dgC5nErCzTdll
nS73THXcqtSz2Suw7ImyheW/VtFW+dWSA4Txnd3uI4E4PnTkavXzpb9JwCFxWrprGUI3hHoSsV0R
taGrhbMXDwcygpQOHSOMDP8jPg0lS9z+fLmPyvEk1LiuDb4tHAIN58TnE0KNp0RvCDMekRChHESX
Wv3j334xu0yJL8ADEVtlkFCjCLlvo0WLfhzcWBuRj8VwH7yijIHiL+m0Pf/vr9yVNa9pWAbprH5S
G8ym05dG1Yxsv9e5RVVnNVr7wfg7gXz0jz8/iA+O7MmDEBySwuGhC0f7gGf+ibndZCfdrLUIe2DZ
gCTItnhj/NefFtDlDXLRN/FremGoy8TL5aJWLsp3uPvTA8EZmn2OBBEdO9yPoFI/xShLIQaMKhgM
6l9QgJVbtMkleT9kpurCR7URHQcsb5g9Y2jluXtnpJ0GsfKA8O34GqJv+cT+Ib6YZEaUro/Zb+ZU
jSt6vdCVWY/Ib1ivPYX3k9qjJXvhWBfBM/IVfCXDfi/xS/6HGX3nd8PcFVJYD9Vd+aAhOSWlwaNf
cEWd+wRFo/6ZL2C+tbqTuuLG/c+P9OuO1V1XVdk+GuGANf15ac124yRT7bReM7+I8on5UqN/aIES
UPjRz60VTf+m8Bemapi2Y1vC/nLSN2GgBIGPFFMuEO1d4ObDsAp8X/elQhwoXFD74Azx1N8ne2uL
M6mxVRbVUbznN91jdpvdDrfGwX90H3mjxlN7318XD/N986q/8j/i5+lxen0pbmfUOy4iDbQruK28
4XEGM3mJPPd3eUBllvk/3jq0iJHI/xQxDmGADyCxeqEyK4iLO+kpmgHMHy+DFrUIytZlCYdeoKe2
jJBjDJe0aJC75Gc0J5klRXmRzB/5lQZyBbkJgywz32aJPJY9QGaXIxGsuWE3M5enLDQMQtulAVUE
jgHDYoA6iP7nUn9BUy6Qg+jwS8cxGs1Dh+XBWF6bn0kVvr51KgpdtU2alkSWj4beP/vIGFS/yg2r
9+xkm/Q7Ayl0CEOv/i+f0Y6fF9iX3pwApSBassQMsiXHPDkTJsXVcr/nTDCrR5PJEryPVn6Ni6/+
7g4xRi13wgcfG/BUyHmrxq1mQBYrGBIo64skw0M1FOvC7rE1IdrhTRPH67JkeI+Bs8AAIhe3rRYt
Q0ZshPNrKJ+cGggoeYym/tekwpirK7AFyBVLlzxRFEe32k8OKH1+cTZAaV9PBrj9tu2opmZqgv30
eTuFTlWmwzAwsSMIJuqxj/trGzGw8ahXzPSH076ep92ovgUlCkYm/vWzftViy5Uj+zkM2X2fzDub
/UrjNln+/Ca+vnSdG9PIDVWXrp1+Usq1VaDEVipGT1V3pGyLjhZaOTzojMbl2tNsnVtjMnR8Dtay
bDZ03ZKHtHVau7qB0qTToA2eYs2bukC2lcqvQgigm9iFveMFzBUiDlj3DU4VT3MNBozypGXeao5z
NWp06QxEd1LGu/unoMaiXWySGi8WG/H2GBUSJKREjygmVWJoBNsgYYIq+u3X5p/CiPaxXyJCcNsI
fe0uEyW9m5TiMq/mpWhuVRwY51vO24uZb9aHT3N5LPcpEy6Bj3lOj4ZWIHgPHCxMNOmacQjC7irs
oTE1xaFW32cUGoT1lM/2sm+0rZoEyyjYuo2Pe9lwEaFKPggyMaDMwTdeKFC2oRpvcomY1dWNZlQX
VqYug0wc6tlh4KLdZL5+qFTndpizM1jXN2irDmhCZaUBSqumfXJE+75P27xIBq9l3l30DI0ylWQx
XCFXgGsz/TmpN3kGmK9WG2P8bTKQr2fEoQbhS9tGpWhPbaOMzO7ADUUFxozgHSm/HDXeNWaNXlZz
E0XDss3924E5xoJ4V8Ik+3n5anLvnKwnIE9yS0AY16Fk/ry3OiVSUsMtMKwbYNUutNzTCM2+zHhR
OWPsl3oBbwjb2gTNwV05xWvGIX/mJr6WNbqjWyZbnFugyjotVfNBRE7MATY1lwbC7YVLvHFffJ0c
f0XCsiXV32k0s+NybY8jVjbaRWkcZkVZVTaKx/3uzA19BcY+39DJy3XKxrC7nhuqso1OIM9Q0e6f
sQPwcRDLMwJ7QeZTLdhsP1/5ow97+j5MoEtH1WW6fxpP8iqa9dIMe8/hiBOug0GdWDAR7+IO41r3
9uCZ2XHoXh2RLKr5pbJRtHlvdPVaJfFyuccBIQi6+UFYPEyM3iVzs1ShmjmMY4YlDk9htK2KS7v2
tBmIVKSMXQTWqoj1pzxdEXB2Jgo/DZN3P38wWCNfV5pLyLJNnZds66e165S7cx8ZSu/5yBIrxXOe
IeXPAo9ybRW3yrJq3q0RgS2sTCYb70y4dPlNHamrGKSIxgc+y9e2480TU6PImk6rKfdXrRI8t2Lr
P07Y8mhRcLRwplHj5065bzGKbNFSGxmP9ddkSEurRBILtXCR3bqodpOFOIzbtdDdRgwS4fjHlwzf
NuzFNn0WNfIbqOUMzjLEdiwr8J/E/0xWy5WPmmX+EI3o3op5lYW/Y2dYVlKRSlE3bjBtFPs5Dqul
ptfIzbKOnWVKxM2wyeoh9vXjuzLwbTpY0wFuaIwUJr5McPNloVaQTY2ZWO5gR752CeVmsMvndyWy
9g7kgR6ZIE7lqAu3U+fvCLpJ8mDkvwZtUfiHprLukvtSAeLLx5WBX5xfYPrAbDL+jsZz4xbLyiKn
cj2H72xM2CpPZPTOrorSVeS2i7z8a9g9ONHbKKVATEZ8e+eic9BwGm8q7UkpHrMCKY0OtUhlpScP
JUJF/ZBciTw8A5OKb846IA5oaKarc7KennVdYyYz1KieDsm7MiG5lPl7Q0U8TVzWfchezJepIW4q
pbz1O4Z4m/paaBWWTfG644Tp2nQzUcpFl679UJNJmhh+IPdt2PGmYHIRZBr1zpVFQKkpERJEJtCO
NNAiTSxQCi93AKSzTa4gMmbVGK+4K9Oc0R5D45SpSScMX3LDfa7UdmmG9aYF6vQxCDMRKcgsbU2u
H7qbaHxpObSq2FkKlRKyH9Z5dUzdfhOIC32CRcEMJ8LSIl7r5rQXiByFGAjygpL8vrBMrDwQJm8R
WEmZ1hkmUHFkSwVjjNFmqv+W6ruL0LkzrSt8QprV3agy6G37eD21i3gnX7JeOIeB7RClL1pbnjk/
jG9Ct0vVAdyqkQJpzgmQ36EbEw+lBaxKy5z0zLTXZS7DjGfo2GejAurm5l1TXybUJBkHHkPSJUYH
HNRyDzQK/mhlduw6UBXMYnK/uiiUyTPI99lXQt1YxSOMN2IfBNAMqw2i4jLys107PJekd77LNAiA
ud6dAds+EOKTSOw6rqoDIduqoZ7GKz+PxjrUys4LipsW+/bEwSbLbRQ8YlxkKiCFT1TJs7XsQbaR
bBpshLIWQ4gOfo3IJllLi3SZbWBGOTMu3EvHNQyiFcQ8fOtP2qzzJj36xuUsUF/KQA999DwQm+72
qWmTZKHBN3p2Oi3m8X6eoHyUpHLhX11fFRHSlTjUsX4zFmeSjauG0iko2ecmDoMONq5C8xf9JkuH
M3FcSIjx62NxNE3/AJVP2aGNZhW0VvLOGyJ7bXUqrjoTepiYwMXBJgYdzoY3u7I3o3ZI0c62Q9AB
3EYG5BbMfsmRPgcmHegOGUPG8swbvTsqqr2t+kPep5sQZnGi3qlineqX0ww3z9Q3rooAGB4KlbMW
hGA22jZA1cCaq/1AK38zAAI4ISqe6JvZraRnXpZ9qF802FmZhbqkJ6lfRBb2qBWiItO8gAI+2BvL
ny9R/V52fbev1haa0JgfoZQ+bDD+tLrfQhyn4NihkwHu0LrXiuJV2BPj0KNOS8dB2/otncItIXVm
aJ74W6nvDomq41w34S5D2qVnCJUjQPMrimFqVaAN0KSSIUKrRzJGQw/HcY95eAbR+SanY+X+/1d0
ktNlcaZrlRJ2Xhi9teG1kR2V6Mwlvumv6C5AtEX1w4FOHvw5b4wqd8ySeOi81HVXYbbGBa4x0DSe
MwQXsq5ZuJj+2uUDGYwI5804wEcI0P1kz+fxOdDym9RCUHgbqqZqcNzUEygvaKOiD7S09RJ7nfue
6UPBSFE03I/uLbpDjoKjk29s5Q30GY6A2e3Pyc03RaCwBX0mwB56Taf9PLftLdH6XesF5WM6gaXo
SrgE8om0XzL4/+8Xc+SRyLloCKq2z0/e0mYtUUXcerXy4rhbH+a1ai1MrByDBxPA5+erfSScJ/td
kJyTz0FCNqnKPl9utp08D/So9RQFcRGkZS3PslDsIfZWSGUU9ANr5xXANgvbVZeENI5QNkeeoMfI
o4qwFaWK6HBsGhpwHdScjbjZtT2sf2CftJkvW93HNfFBqI9ONu5McQaL+8J8BCoB2tRVFUqCoQr3
5ISy5zjVc0s0HvtySND+butV6DTkfYhrx0gHIXdRo++ttCV6a4i1VawWsc/cJ10rrtxi3thdifMu
Su3B/FBUuGVKw8DY+dOiQZki8WG2vwf/NVLebHQSslZf5DjAzOYxUNexRvvAa9OdZTUdxdRB8Ny0
PCEQ3lSUzTh77dLyhdYcVKJw8/O7++ZsFo4LXKACFtBBOHl1Awhznrp147XNjra+TVngN89ZeNDV
c+Xwd3Uk1zHZfqZtEBNOrgV/jxbaYDReikzijFqlXaGZg+hsl6+pmwJkYTLrGCC4U6IbofFYBOOE
Aivj+Pjzp/6G1aB/uhV5gv2Dw43WUDdA641ncYSIacMxsE6RHsk2VWnt+gJdxpJKVz9o3fPPl3Yk
2nO6WaD1gAYYruzPnexNP7MDWA1a4wmUGkPtsm+m5Ri8ynpftd2bNmikloI95zgAoxmjoPelONrC
J3lAVMV8i5E08jE2Qhhlqt4r9d7KrFXsMIoWxptkfo+z9lpv5q01/Oot6ZpQMRWpxLQwIhLCbtVN
xqqZ71PVXIgqWPXhvJ6ZV+h75kFrcrCkWgYJwtHjRQwRRgcrdZG0dkoMKnBrRfhHo9MzpAvQNB+A
NllqqXMRoN5WBpjsqCPm9jXSwAZIEz6fTH7AE7UD9dpRO8xujinuUL4OK4+U1ECQSK1LMhSOVLT5
Q+xxhylc+Kjbj2D35nQmCH+/BP95+CdFe+74QWFrUCJaB83Zo8aZr9OXm/EufkNezXKfFZrczvBQ
GClqS1d3fiLOREsJu355/2CUAP8MzjinMxutSDPTKBgK0WwCXrJyso2JDvHZhfZNIxgYFDzRlAiU
JBd/XuODVuhOViilN5S/Y6hihc+IleFvqpFxSsu87uxmq7babahe6QYKw/G8L1Ahlpljgwgg+4d0
LFpZJc6FdyrJN/LyHcaHNWpVmoEcns1Ur4Z2b92uft4jX+ZaJHrJ3qCR6dBSJ1p8vvU8HtQ07f3S
S9rLaKJHUv1thxetoQBQ0dmGJZ85mzJ9r4sII44zL+jjuPr8hj5f/SQ4CHMYCkXj6u2AlG3wkIpg
rZOBZzpEWJ1Sgka0jW1FPq26qlkUpbY7f6h+w/ciRJmuq4PhG4C4+udnUBpGl1dGj2qY8mIxm9Dc
l90IRdRFVClZBlKkkERJwM048/C/DVCCs5A3zEzPB0jzT2ysHTcM08mp5cNvqDXV+kHlUKt7FCbg
eiAVaY7SAPnoDx75b6twcqXvPtJJImKdHEG6CTrdmYPqa/5kqJwdFPmw+k3tlLmqt4bq9qZWez7i
AQJfmMLTrIOYsSgwqffiM5f7+H4ni4DrUbKaNluH4/Hz47caze+rSK09WUK17rgc/Xzt9wwgEQnt
Klg29HjLdjuNLyNTHuyBwL6us25ROIy4x1hvV3ca9DQtqx6S4HdbJasUUa50YuwFDxlqvpXINqn+
IPGTBjOSoWqW7hJOx8UIIRPq16qxblOA68swyIDKUec14FMYEDZpHAwNFhT2cBerGo2Zeefi1QCV
Af/ppvhjZc6aTEbQ1olTFOUJ9fZ5tO6j+33yiOhbWqYFj1I3/0Pz/lkoVuJbQ6qL0jPr95oQpk4O
L+IFdgNNPYTnFGM1w/BIRpipvbXQovrgFBra0u42HQTuTNmyxLegZTlHc7W2s+uYHt8IsSin+i9H
eG+4M1jl0p5WKQpqTgVBjTorahlKIt+ywmiX5dqLOtk4ua0kKpNWaHb1gP44yBvSOaYNvXR+T6NW
ZhgZ0IzNEdgGnhGj0uk/5MdwfHF7iDogOmNIyFf3IUYJRmxcCOMgt7kc8+5XE0SRHBVt/xEkfKFS
m4YNMto0VIqqhr+6qdC8jmgvRFq8HDtULJ3iyXb+xPrBLjcNFRZCq0r3pvMQJJLfkv3Y7y0dzHpA
OBywxoyqq7AuH53yLWSfyUx0tOm7oMlLU7IAU5RdjErFcMou9yXD5j5SwNhemTFiATmt0MdUzx4S
t8PICY/6djWyVgLhhQZTCmHwaIs3TO1CPONm8B/zeiDR/jl0fD3a8C+lqU19Y1tyjujznvEjNY2L
oiu9VDxIxBXxRG6/gQrw83W+pm9y+M2FussGpZH6pbHiFqSSIweDADzSyImq5zBvF1Y5go3QoLyq
o98t459Rvvv5yl+iEBeG90KeCt3GEM5JVHBSEPFImRsvmVaot2fWvRDPgftgId7WP/98rS9x+ORa
8mn/s71iu1bF0KuNV8wV5gr4q4g3RX3vEpQOx0WfplvS458v+fXQkdeEikg1x8OlRf35mlqk660t
D524WRUCGU4WkuvR0aAikCCvhl/OObjoa6JyclH5IP75oKltdgE1IhPiya5RSVKZIt6J/ujG7+M2
nN6jGnFscMPIVlAvKPtdiUKq+qA110kHGX41ouJfrppq42eIwfqXxs2IF7h95lz8srg/36U4Saci
TS+0yu9g07oLbjRLVZhAT22Zn1ncukxuPoXVkwudIBUKLK/OkCVZpVz2Hf7mQ7AsG4aJkTQFKFNU
kDxkgXJlaYNFC/oXWYToA9It0HWHBEeJg9XQ6aCzo0LrnyD8ji3+qKFz5ol8qR1PbvQkQ9EMLfJV
hfeWm6vMsRbxk0yeCXJnW9pfOZ8fl3KB+mF+qfz6eYmQIiW9aZcNXGRQ8dq4jDMcyghjUMwigE+9
e3YVaxPrYqPCL8jCI531KMZj3UeAKjtMfrlRqdh/3i7fRQObhhUJNo19YsLnu+p1o+ZcyKkiMY/L
S1cuVlkoGdl0MUMKa40zdav13SP/94on+9PI6kQUTdZ4vV7/aYN+7eJEUMfSDfy+4NQoOgSE6ATb
oAthbK4VHxdB3Ow7defH9AHNN99KOAq9BhDSVhnuSxDfod+HEbzDxHaFgpJjvyfpZh5fFMe9SxBM
qd8Su1/qpHWRspWn7KT/joI3vx+gjxuLAjccjpnOGl6V2fXGBmMOLbptnDuNLkuM13fRvrIoI729
S6flUKsX6ohLXfA7ZElq+bkRkw9iy+kGcgxqK2bCmFg4bRUnahgXWaXXXhpIKlXyWO4QmkHJswK4
BX9aGiSMiJlKEuoCPkaEUHW7LOOFSmMoXabYZ4BUYvJw53jCC1BrZopm5YGTh5hm056nMMIw9QHq
kHUzS3XT5G5AJsuBUbGK4jO77OPU/OnjnLzzPMqToUr5ONPKeMdTeot091W8NL0BoRLQ8wX9N7Kq
XfXX2Ha36l86mMWteBv+YFbxGwCg+aPfN+++vhjpVtKv6y4a5K5xf4SHgMTyu3/HSGFxDzuCif2/
x2jZa+umXNXDmQ/yXQCFsG0KAxahDVb4ebf4gRpV6dDVIBE7n7FmlXsIBL4Y05kI+m168O+VTiJo
qaROn9dj7TnZ9UjroYZ3VmvZRqkvm3qV6oeyuNTpqKrD5c8B4WvpSJz698onIVG3AxZlx2eM3IXl
gFQyb1ytxYFKAncLx+8XUK7wxMHl0DmXL3wXjRzabECZGkS/0+dLqzLIx3lmnYzXbrYBzQuj64Tq
gkvG+ZlP+iU5gUwg+SBylpBLnipv2GafDkle194wMQVLCSiYnkZMMZtWIkAnGS3rcyTGL7Hv45Ku
Ca9J53OaJ+unEY0zOW5ee25zW2HtGgMOF3WzAtG9y/1o8/Or/PI05dUYuGLKAOoWxeXn1SqCXhmt
KKu9LLmbx0NXPQRgdfMuaK/OhvVvAHQuxrqBzgE580vinHZRXk5mWUv6tk+WzzDl0natq76sjzHO
mgP848A5Oo5nxqiYIaFrlQ4+lcuqdDcJJZ5rYR1DaAK/vdBsIAJFXGslcvP0y0Db6HMMqyz6ZcXl
PusJUl3z9PPj+oaAJ1srgOcM9TGzdMoQLmht2GMa1kzVgecnlykcHfpiYf8EDYWmN92yY9cMq1YO
Yq/bSoObESwoY0TdXCi4RlgjTd8z+ex3JSp3ZdOCYuqQmzvZj6ndtaqTOZXnimPD2VaQMenuTeEc
4TJguSTRZ2YepkOvHNTxMIm1jpqauq4x3mnagEEv5yK1jvE5FPi7GwPKYKxOLi/mfk5CFPUp9IQp
qby0FetwcC8Kg9wG3U+a2pLJJCMHPfVLGt5i2jVhh/sGOyvfG6CrBtYWNfS6EjBo1g4qAk/9OdLi
N1CpoUucHsIipb1lnWTlep3lmVb3lacCu+WOfSec6Slpp2U1er4536Szv+06ZxmLYN/cJFpDgZqW
+2IYrszQWp5ZXrKw+nQIgggyikdDmTwLMeeTuxFa1OkiCXiR2abEoNUh6eijZwVSRpx5hkqbeC3J
KNbfwXCgqEMkb5sL6oMz9/FNWIDKxxA1Qc+yrNMCiTQ3rNIYUBWPXKeGlAwBRAs3yRSsWUVa99cO
u0WJFYpv/jF1onzq4xO0nYS7nCdcPBwFluM5qu83kVHyC11yHkasQZY/x6rOD1sx+wCWPJzBRZh7
eA7x4ACbrM7C199eCyIHDAYmE52PYu6fYq03FS1lXLP0oIumIpIvIUYDprkfi+DMS//2Wf9zqZMQ
HJlGgEiJXXp0DkPwTvZoLY6QRh0aZKF55tV+uZo8um3gC41ZcqjOJyXGHObaZM4c3f4kO2Ep+UHM
+BaCeeXDWQ7fl6fIxWgGSzb+R1FzEpd0vdRsIwobL+w2SeTlxgNHS2S+OecioCNv+9PGkVcyLSKy
PM9YJZ/XRjgo4TClCRV9gdNi+BY1iF1YmOpYL2YEuFtd9ta2iouHkg54xaw+HKeI1Vxl+oU1v8/O
c5DAwwHDiYVN3vsgaTgDvaRictACei/gICYOYkmAjKOVLNMgPsK8WLlQH+lLGe66+FMkOr0mrOvv
MNkCbdMwNU9SWMKcTFhUhbD8CZHviq//mgPmWFzmLGl/5vnKoTWeQfk16wzfBYTrhnIxClxxVgky
skVnr8PxWXFvmEi6aIDDW3nCjMNS4IluQMapULyvQ3wucb8pNL4gqMBWMb78X8PCyVM+wYWqJswT
rROgxf+HszPrbRxJtvAvEiBxkajXZJIita+2rBfCsl0UF5HiIm6//n4s4F50uwtl4E4NMD1dtrgo
MzLixIlzUHrMTynNqyDCBjlgqASeLGRR+4anMAyEdU/Xo7M7Do39sEeN/WgzeGqLOItWj9T+4b7U
P377FKcGAwCsuP7v/7Fby2aoawTVnLxhniIVqC2Mm2711IMwchjFSKsFJo1QZvuGCtzAv1/+j6uc
pvL/Xv3b2vNu3fSZJ/BIE20fwdrBWC+CJ8me+v9cirWtc5Tq9NYAsP79oHc4Y34yITksy1mLyIhh
qwaKFlR4PzwTgPt/3ynXUYm2pDrYC3y7lD8gySqbON+phWIZMUonpAx6iW/He6JjdkCJ4ZWdOXpi
RVdfweJndXcMhniVtOOPNvu43YDlKTiTjKkVpjOa7FBlWPlOT+NuF6GnB/T7+2cAw/sPvJeYLMEw
aiL8S/tRDQ57caPgppLzXjI1fK+0jp/E0kdfjNnQPXNKJ9HJ7Lyr8J2sT1CiHD6/yNdPZUgCadCx
NVorNHDsroDMe07GIMDoRjtOagTu/coc1BM3naKlNMrXPfXx3qqf47Bd3H2W9aiyfU4zg6zSw/n8
aVhldR4/FnworhM6XpLFfjK6Owq03BB2U2WMRQS79eafctqL/dynX45w8cZvRdFE3UzsKjXc4SOc
awG08htmf7h2Aj1O9cEinMD5oD1O89LMobKULSkQDJG7ghzV9HobHhsK4HSSQyEipStO3RMVGLrh
anUoe0ZKgIXYC3yjGOrtLYDoEC6TMvvV59HDaLofhcW6MGIn4DjTu/fppDEfIyyZRu3KaGbBIJjd
RrlJGMTU63MwPvTZRYd/R1Xms9Fj3TF1NkV05tV4YuUbDJhuyed3iGxwvcjLfzdSy0EtdSwpaZeX
Dfhm1djd+HxPMWztX0Y9+Ehx2Wkpu8txJYbq3rOHhN2yrKywAk1iMrvTaIvcSChKM1O2JKX3yYNZ
z12VPt3AXz78s8oW63B2imleBIxVVf6ENt2b51MjVKhG3WeRgkq27lkJonZZsuT6qxK3Ftglo6yC
fLXRjf2ktMo8nU8933liFD5U4BvivlzXOFZO3NGTSWYYRMYg7qNYzCV1JXCmWz1P8H5EbjDe/z2I
qP1Z+O0E+9d++5YGZIHqqVqeUomN3m5FjBkO8r4ecoKoChnHiq++AvW6FSNR4pQ0HtawLWXRHBA+
7BsCgajUBGy0wABrltFCo5QDB+tgLNDlhbqMwBrzo0rY/tKzfRZ6PS3x74/wJ/iSJtl0RDlJPNG/
F0flw582yl3Jdq02dpUKVe5S3w1CUOrpSQVXGhvRaTROrOqOhJmqb9I2Mm8QdkdQgY0nAzs0XaP7
VACsWD/c2h9OCJ3xMAO2/Qh+2vdCJPLv9eheD7OdHyIoxozKAw7AeHA3sxqbL+C9JuF2u8Z+0k7r
u4l+fbP06OPvt/G7cfKfL/kft/EtIQpHwyTvgjbbDZ7UulPv/vrMaptpHab3wyHqUXA8/afB/JHh
NAxuo6LgZtO3jMgUDzpZxahi+UGvGDNjyqo0duUAijVqtfjYFUhxTtTBXp8q8z4N0fP8yyCM9X2F
qgisGlWPhkKv9Oypvxl56/sDv10vkglNRghcgwmoNhhz2mA0jB1R77ykhmbcMOIKeaeY0H5tqi0p
/qjF/XCoWBD61efaY/5CLQJZpIqVI20TtSOMtCB0PuF56q3UaAxGY6vyA3vEPhrd1VWLS6oafQyG
xlU3rAramcFXkP3cQftDtgsgBDo6VmHp/mc0KRsXDKCO8mw3Ie4wJELn1ZoquYS9PptkWIVxzmht
NYPvep981Zh5+SwLLXZ8uoajGl3O9sPX65/ylf/ASsDoqHFQc7IimTn6Vhbzlqqy9O4sA+SnbshO
GAlkJ+Y6qWUSLMSGoXLs8sYqHxh5wRwa+ZWL2AG1+kNovKkwyZlWi8yA2VrRQQD++zL9L6X19/2p
2gRqZQ97fStD66xNojLj/sjbIVYOyfNUomFTF2jXj8atzKuJCSPYM2g0T034/TmjXk34QXfq77fy
BzSVN/V/d/IdDZs+nlGmqtzJeLzQ0DOoN61/+jly/X7j3zcmJSWcC0yUFNir/06sxg/v2ZVezTeC
3ocmJhj04biHJNqDMTWip5hefcxyNVNjoBC29hOvLVxYtKnUdXM8sgzDfvgOh/E0kMnADlE57swO
B02OfeYv6JuEzGwLrN2Zro/xv8GIsRD9D4BuU9Cj3jmSamFNYjNX5L0Q49QcvXLQtKEcjhblyJog
KE1ZUcqsorZ2bp0E0O8w9CWrxUKsk+VVo2f4qgxEOFh0YPo3W6msR2Bjl1ZUK/45R+UulYhMPBMT
oWX+G+MfCjseNkFoqiPrtmkYRR8iTB7uCxfgP8f9jg+QE+wNH1Y7skaJmVGRMC6isWlQj5nh2dxP
HFdWioM41+aWRyaqEPx8CSKGNUYn70CzFf5alv90fJVheTzTAcvM7HjHOHciH4N+EPpBwEHxkxMX
GAgjV+RUg5kXSLTeyREjCOuMExpiothPPBLoeLAZaAvtipGJXg3N0FtoDXOzS0wqjGBq0325P346
SP7UxkVLBwhC6UlbtOT+vVLi8p520YiVMsEt+DlTYzuEYogl4pBRbLIgYWh4AUKXguguWT4BI8UB
YmUm8/4GYsk6ckazprI1Xh16vprMsU8fMMwruwqv4dUTxZQpVFw4s2adSH5dvUku9LjJqW91WCDW
kEdgHAtGKDVsV3xUa8wEAgIuOhSgKDWGJqOqfu+haj0eskFasVzUqB7WwucLeolHqwiNkHQRlJY3
caY0ehcZLjORROQGpkrC3uYBsnneuANd4knnB9a4tFSma15wx06UWUZ1dbNwRGM8XaWsNZsToet2
wquxqQXkjeDR+zY2b35hqoJsBEM6FefGxNTfnqUwrgPYIFjQd5bayBp2CTpKT3mrZHTIFbc9+p6N
quDUdzhTPOTLmp/CSo+if9/vDFJBBgYFGavfAS62++CWKylAW2s2hqu2ZOYCWcPBXBpYG2hWh2v2
VOTbu5PxtmSGEcbIegwF5Odx5SqjxT1aRwjeN8BQjoF4c2Vh8MBS7dtPsaNM3RSRaLJ5dMF96YcS
PEE5ekd/WVq01SL4TDTjSgbTTS2bTUe2j89DMysnvbsJtTJL/VVrP/3xanL8e0ilgPv28H1XyiBR
4/HhsPwHSEsNtX4Ew2p4aqYiKWSXzx4c2WTSm/AtOXaJXbkEwAa3qzmOq0tCwwH5PVQqzOmhlKE5
cHHULSS26DjNhzN9m+ARPXusinnUWfk23kTtbPiVIEQ/IVQuqC9exugtFCfk4njH28nVqOBcmEw4
3d+xDinFQ6bv8bY7UiU9MzExsPqAQRbMpnjxKO+KzsCICE7Flz+xyit06tYwM7MY2S2zZ6KshX4g
7w0WUIs83r75XJWw2TYPDMHTFw0BVNWafKgSs6GOb88qhIEKDw8+tXGhZKbovkJRAW/ml3YND+sJ
5HwIdp22CRrAHe9AxnNMNUaZRTHLX6er+wrb4TCzpgQefBlxQlHtppDsRFzHO9XpBuaQURD0PSzj
7nJcKLvsJT+SbVaeaFe0LGMXgCbO5j7NVARkGhxUsFrFeFDgiEm9hsZdcBroq2RjZDzN4OtuDRJx
Bc/AwQAvZGSzPJnjwfk1ROjCmz+fZvA4Bhhn93Ji+CE6o4ql9dFXP9XrANMx30I9oknWg2YzwRfN
zTW7tICexh/pESFMxEVuLLtk758L7IVrMxr15pflEL6ZeV+MRuI+svzN5CuDqEVY8U00JjCMZdc/
KgeBHGdwms5C1NIqkESSlFXLvPAr1iEYK2o2adatcacaWNhCaz9u4UJlttWZtOIRrO729E2j2YyZ
bSRr5X0eoR90jvEqXZNgmtHJc9DavxBnhldtH3wENr/c5VBkhP9LEakbnJG98BJZl2hHq5vCqhA6
s5FdQxDjhjZN/yS+/xZjKd0bSVKNR7NUYsiDVBFtyho7dnw+MxveSaPY+qlNXA4wA93vUA6QrL7t
VcMKHnMfK1ZO4VIohEfOzMTs3VNb+TS9XmajPM3HvsW8R3nKHqLiAN8E4wsaLEABe5+/X3oXbc+W
+Pt+Vr4jNb+3s0L3DpCL/xjfssmonjyfTcbgCIilubJtJHvt60gc92K/XM4RKTPnh1/OT8Xe98zs
+1W/nYN56Wdlot6Hp7u41Ni5l5XYbFxQKYGwidmZ658IVOofw9Y/nvNbjvZ8wuhSh7+vCPIjMqsX
vGYE3k5czHZFIxkckJv98vUpkdqXbx8qSllmtB1Z819/f+X/aQN+f/hvkB+4yTSokVg4nS8TcV6t
Nu5+O+vMQr6ZT5H8JAL+45P3K+Af+OY0vEVZV/ANrybisrmkjLdecOC0r52YzZbvb55YL19j8bZO
pbOTPzxrD/T986j8/qz9QvjnxePy9oifXPy8sq+xDKUohYXXt3M6OJ8/XGv8x1Wl02hniq0X+vqG
gjStFkTjp9edcvn8VeMSnQptVvwyZoXIRC9uPhUP17ZRkhbuSt+w2PcfonPsu3iJzZe70GGI2L3h
8XjrLcvF3j6X9iUT+wHK6PZs9mZhrX51v1xODhtH5iN+tSnugfiMylJej+mqd1wKzHgxPS0NgYv9
/K0x30w2+OH0tlxWpkVwfpmay/USG3IRLjgCzFM1j1+MQ2tTG5jJbuhEGyjMAl8O8y5WdiX2q0gs
GvsXZqxihUO02Fkik9avX/Na9J++A3jkTyXlAlXKH+LD92Kz//76yS+07ntxlt/F3j++vyJQkiH2
st0pWQKxMiRvPZymFdE2/Ck37gPN95Uy7WchEQdUCEffqAsoGmiFPrp3p7o3FXzl9EwvH8gPre4J
2OtPReofrjYiDwdxGvfDf78BtX881zNg7Hbi5cqJ04IRje0FrrEcftzelTMuzX9fmP8ZneMl/uti
32KPETCOPvG5mNKa4RHZ3M4u7jKN5s9aDsBZkUR47zQqIBx+4nV7MaJZ8lsLqgpN7YCicf7OgDC8
JLL07By+JO+IdPlgej0a7XagAKuqsAGKB82xrdZdZHGYDVyvk8YdB+fJT/TL/8CN3x/oWwRr9KyZ
dnGhnGg1KVpvALl4HOr99Kx/DBZTl1b9lCrfBD4fv0TzCdLhx0GvqzOR6d0GhLzNH+T353BbScMk
g9PN4PbDelL6I+TbeoLVwAxRz0WGnvKtBeExcahPG146GVyyaXyKa/EYv4xex24mn+VcOxDhjY9b
QaErOmymM9FACDW7jbb+8Zgd9W/kb3fzLTTpZdNWgc8bM+iXvgdXRBKZbyRZWtOJQy8iRyEWulz9
Y9etX1t/u/A3NOZmVEE4TpL+NSimD8tTE9pbNfePBuw+yrXd42tS/fTu+yPlLxf9vpefpTYqmzxT
TtibPJiWsvFNpvcCvl4BjAnUZGOpPeVdE/nifsaQ68W7CTzTxqIB4e8ru6kcbf++C3+jtH+7qW+Z
zkjx4lGjsCDIu4BgSncyFB0KLuLujF5LtyILxhYld4P3hx1v2s19Vlw8V9tqjxX8TITCkS6hTYrS
3sSQwTm7onf591v8U2aAIABt6AlNOlqC32JgHE2KpGv10QkCEFrlXjobIKC5rRHLvmgfiL89D/fN
gNbLCbkEeIlYB7SvP9zDHxKlf93Dt9d0K4v7E22C0ckPTANveWeCVOCM6X9UEhQz+ClB+NP6/Ocj
99v4H4F4kna12ky4HEHkPgcuCxULicPU7GDMjJcK+qGzuHF/eMg/hX+iQi9YyZHDvNS/r+pn6qh5
esPRCZvp2cTRtLX3OTzjgGWg44Z8Y/nTYwI7/mlT/POa3wLSIH9EequkyilItoh78f2VR7Wyn6sI
ocVDUdlduFYPVS5xUmjX2kXhXRx1iWdIr61I4RHJtGe33mdoM0Anp6IMFbPD4XjQIiEtUOQZz7LX
2ny+TI8oOQxlFMyL2rk74dO8MYix8B5m5lkjl9Oh+2IZta/UVcUiCS3EeNNeujP/HACwvEf7iOPm
KwL7u8RbXaaGeHKnAxODqGU6Q5fETAtzyFCTuK+NF/21KcwWKWxZnsdm/LCMEU02mSEViXXfZE9h
ro+sblFtHsCT4zMF9O1OzXYDzDR1xdSoFXHsKSxVjWYq7RRFjhDXXaLgzgBJm8xaC6FgrXOenVMk
i3A6GxzK8bUbSdQ1mfwSkA8bYxYfn4HZInxRxOY9PgwaO4vlKFvRNyg/aEI8hotbxSfugB/VYBF7
vwKqxPZpQqB4Hu+pW55QFRm+6tv6boE2REMzP0S69EKpLx5u84GPAKeYF5pN7YTaOnupKCUMUazy
dpnuMlzo4YS80Ms1EKCRY5M+CpMH9aV7MjoMYVF4Kw5kWlTkfdKAuSiCdx8/8jXWO1YBIOr0JC1q
ICs/F05gCAwvHLCDBgnE+c1sf00Ri5xKbNsBLKweZpmkfNygw/od4DJghN7UdbfYgwvh4bxiJgYE
dzxHaxJDDUW2K4SJjXnMdKI1ep0+cAMdP8VkLUY8+8OJYlowgqCspxK+je4MMapTreQhp4/5M3Dy
oQzSK63ZEJzkraXBrkqQyuGp8pfx2E2mDmuuLK1uGbOHgcJPpXaKGTh7rgNg7AG6x94bYiPjejVU
bT0+Gi1j7h+Zsb0HKLQu1XgZYykbyMlz0ZMOmd72MIBFMPE5G5fLG6LybdjQghKwo4sbI3BDFh4k
xEbqjMu98TtKu/OxyP6CtROklvYLQT+6EH627nBkQf3mfQxOqc0Z98jxNsJH7baqx28PQISbHAWw
gK3E2McJwytyGMlJZN73w8e2Wd6eFvs1Tzd1YaftCYeD2oo/ItQOUsFfPQE9FjQxws8ikRGH+D0w
lfEC8b2key0MOWWZt/bdMNvGQgsL+zAU65/v4GLgsyJ+iit6RyBLE/uC6h9WKXzDlo+AXbodOKAL
KFFPoZxToCi7/v+Y2JWZ/ntrKqGLkBTu9C/+lf2PUFKKz/aMrvniXElat5gf9Jb3tBoGn+0i/DL2
uutZHIC0gARcu81oEy/P5w64gzJo5yjX2vl8yNrMKJKTwgIFv1FyqBsAak94OxqG4qxcepFbJ5fV
B3p9LxRHY9OnNsqBcoVtF+KywtKYoHbe3K1jt3CrxZe/og2Cw734+mrEkWE9/vQVF4B+YmqrXJ4n
YrV5zlz6jGL/MfyshCH3hA3ktKkZJ6Z4A1kT6nuy7sxjs2ywtDRZA4EID6F098nr3hd2wKVTqiW8
PnHWpNcgjNlKlTeTvdKJm/yaDk1k58TxeFldbkdtdhnPpwIEx04YAjFzD8a9hT7RthBXPtWlVHwN
juDUs+2XewT6myeDzXVqHw13/+U5xmG23e+PR5ADb64vM3EhwdGwejP1w4LuSC0+c15r9HI7Djbl
9HTblsvLhuYggXF/k+7Q3QZLMUMSQxzHZudm4vammA+XW5swRQysKsGva7E4S+dJOYi2ssx+EXzZ
AeJysY8jx2VUxBfiBm3IDCHiigmOaY1Flrfp8SThb290Y2qJbBcvUtvSx3V9yy7MC5itzQtLT2BN
xeJuaokZmTpOO2b/XVUMADhuxyQHPFqHcVkwxf1+isYc1qLUrqiOi4xfJb7hjiAm1yqfZfSrMp5l
elUH8oqwoPCpkM1JKhtxs0M7PkTz4/OSv93MbJ/uEdPFnFzqtKUhR0YU32ckxVn741k9mimjGRO/
z5jvZ3IjCDF7s6zc/Ckii0BU9EekOXyplqnIFYrffmG2zIvKh2qOPjhawDfxa0nWOfoNTX+w2tPM
JfTlmHEWDlu2qxeruyheMO+B3vxJDxwMm31AQDfjD56Dl7DkO5gh/nDuC7cpsZaQxCSr2OgLosXL
FSkyYi4uE4G6WnFs8QUG1uN4yZesM9bh5oWDWMh+seu5vAHz7vn6yW94SXiFCZSujtUDLq5gMpaG
19vdHFIZ8dexvG60BlzZzpeXBc7Hpo6qqDjX1qU5cpto4aazmzRoywDtxuY1ORSnzFSdB+hENrCq
JW5vQgvMQR/5Ad/5TUZabEg1H7VnETP0Zeo4v8x1sn4fStMxPWsH0LCKFW5X27Wz6XI3kIfuqxXO
Zzt7oeco6hdOOKRprIfNPvUkzt/THK6A+TWwbPeC1YCA85uKYM1HZOYFIkK6njJqc4WYE7CxKoQJ
RUfUCNEsEOPT2Irp7Ww9a3CkU+MlzkA5+BvzMK+PaAVKhzEkc/S7LeRZn/PcRNprcXiY9aIWu5eB
s5JNn7+RCPfHqn4eo5NsjQqpvGS88WgtdTE60BIB1Hd+gSMcFmTSQG63bbTu4x3y/TP21c2eLAvr
bNv3+TE7xTJif4gwFBccb1S7s1mHxa87V3mahol8J49ufY6tEowGzRtZIw3NY/UmJIq81O+IjqwT
+7h3weJ5Ta4N5sY+ysU5dpUWTKcQG9d7c1es0tYcbOyJfbTR8a4W/PQE7pr4GJIamF9c5+1rO3S7
med8ea7rDq0N+t7E2xXtX/642/B1tndvB9e9ImGpOyPEw8d85YpJ/w+OB3MEdN5tWKG/r1XRkOED
lhRlBRP6Q7dgQFakyiz8DKhp9tDdKjPybRSiORKffMj9seUofef2W1OeyWvYFv2hl4nkaCggNUPS
EsQwrJepw+zXFynVIdtEvcnnajeVO6LxKtvnJa5ix2w1YtfczFW5pPGxvLkvxZxJ5OUnFeF16NDw
vYnd7rN/l/HxoreLCxozbJwNhEH0xp/FOqGXlqA/JcKZL53TvLKAavuUyfThom0OjuOZ3XbnBNIE
RbbeB7/mBg4wggkj0YqdLz8/cWk30/5Im4wEN9fnT3RJ+uUSKtJD+5J/WrXmQhbzxU5/exnOJM+8
tOnNktD1oeJSz46ZmZrawPHk41V/2qXDBD/wgYgiqV87CkqNtY4Ekrmq5ztdLtgXq2OwCwi44x3r
DBfj451TCJLcUTtdFfOSviPhDQkWwDJeVh8vtDtDsZhIFWWbz8nnILGfPDQvFx3uU8jwJs/DDIk5
eWNtixoMENXqiiVNfLhsImdDzn3kLvaB4zvejPi18N7l4mlx4Kn2ilPxzGIeWkhdy183GrT9FDzq
FNAQhPN8bUV8UvhJMIlZ4ZkhwcdtYDOYfX9sTgGdE5URRTXPGoa6h98xY3rGWc48RrtO2Ndbj70i
n0eZfeEJY5kcfIG7BQ9NIUMK0KTyviJmjOepGHnzlcr5r5i2ZtmhvB0UrIkFLoOcTKQUnntDeJTf
Lb4QDaA3tyldhvZWAxFvL+fBAoO4Reos6jnggTkV3uzCSf1yPQ44FHfgucI/QQHghRC4V9n7AOl2
FqK/84X+eryZFWxB4gZjQZCpwvOGw5iyO9UlgFrIF90H4831os3Pi/JtwWjggsYVr0ZNlqz6F31z
zl4u418rXQy5+oozwCSPCeWX1gfn2L62a8p5i93s7qfmV7cenGb7aNYItxOqQ/anoiafILDJ0Xa9
DM2zbHeGuSAGm4m7WmmnzQpqmTklExwP+S6US5/aXC7090Ua8WtMl8EDdah+QPxmQ3M8y9n43Isx
v2bzouFAY8ItINu8UL4JxHgLC/299GU8u+A/7FxGR2agSafOeL7ixpiSgx15IaYb277Y70vxent/
VdwvTx5Zu0Kbk1dX8pK7l+oQWJMr59fzxDPIlMzDVKww4CSEgba5BXIg4ILVsxhvyI190QwWxibB
QVNm+04SGYOxWLGIWlM9s/PQ+VBn2bwy+I7khpOUXOu5AjFERpsTIeKreK40K0xMVYNqt0/kdEA3
UYS6S9OKHg63N+YVAKCc1XN/Xt/MTWwf88cc68qdu6HPyw7392QB7hjisDgnLgFVlcd9+boP2OS2
7HM2eo5bViM7nQqwcfgAeeQUI8WjkVCJPrMlvbH2X/cBmddkz8K2784qWrPVMov9frkU5sbtPPLN
BC8I86gPufnEzjn1V0NO6cbMdAm5w4wW7Zj1uiEMsSaMUJJVAY6ZdWXtS5xkLOxm+bfBLkX3lC+E
P9bR8J2oIbkaiQtrDk9NvX8W3uDdIiW2b3C77eQx562szsMZTSbGQaT25n+xE7J+J9Tk7JQWV4B2
dHBrjRztvnJZqHMsIEmRjdosXweJQ1KPhNUrPBOqHd/OnZSVv0cNeAZ/f7Wf7nv6aGRxHxfG7Yhf
dIrlZdPvIl9sUeAUrxrasQ9rvNzylnwrsJ6z62ZzOZ/9d2U+NIN9Jq6Vsw8Txzg+FsQGl2T4gljx
wTsZpGj25sjXv5+sBySoniqHqviYnMJYbNvN19e+E/lho0r254oKXHinFXnJIRCbKQcuy2B1UT1h
k3lOJuIY2/aX3z9e90o0drmJ1FpwoEwAoknURSmnGSk2H/NFnD66dNTZpUf/Kb9KhwHKuzl+2++r
hW/l1xYOA2Ro8dDnHNW8Ogqf/kRp55Vk25Iap6fxG1oEwPgFySPSy9duBb2jEu+ZWyiy9jaM55OS
CqBF0l672pMIWj4s3Z1q5UJRRP4eHRNR5DJ138JG0j96hzb/K7jbhnhLl7c73UrcH1oZ7h/r+6fG
TIq5DJAWgXmQdy76KyWjDLbabjRtr+e2PpverfyxRaCX6Iyg7p0EsBPzfCyVZeX3vfb36WPxEHMY
g86BH+iTHJT4IGxolVgXNLZiSFa+1aTI78I5+lWoZqeLGzD2dP5I1pPYaj+nVMALtRBbkKAl01bo
/aiZOZhRs7PyqLLkKcaHcfMO32XfWIx+YCw+z8Wp3AEyDoW3WHN8p5ztgACZnFW8HQFLTJGA9pHr
57Iz1oivLfXVDDfHUfrqTT81N51YteegSIXCM4x0CDcwHtRXH0ZXbfrLPH0p7O02X4yhzjg1NmXA
ztNCDN2A2Ru7ys2tAX+lx1tGd7Gtt7gzj0UiJrlYZ+yMoyG69/VDeBsLq8gRxSESPp09OFSwWskT
J3HfLswE65utufqKOHqo8uzN2TstzpuV67HJcgfxRPCY0ZaDdUcchZWS2jn7u9wyMZ+56Lv54jOu
nHDg+HT0dsVcP7ANKHP6Bm4hjsdQkpFyVyiBMxgwmzTLRHXqcD25ER5S88sLto/n1qAxaD48FJMC
7TUHoeMaX/tEc/u4cT+x5bibgr0Ap8H5whgMzg7/bHt90qqlSx+uEZQwF0nlavW70LjP+N2vKOW5
QpvCvDDdo8veTGdZJhh40G7cT3Z6IPh8gNT/On0F1zjdqGwrl/Jap7piOdL6EgBVFW9qBQ5Kkk6p
hNzTXt9m/K+muIMFUNjm3EeHtC+45rRuDuRMJMnjN95ptINMxa5SyRVJK8IFZ8AayvvA6u/tiouO
zXmLMSY6BgrxMCLQ9ecrD3Y/NUInur25yeHYXCEpbW4HKDHY2gqVvCAzN+N3ZPE3I4f4ftHYcayR
q68tcvht2FQNpD94CRZ4UE+YdbD0j3r2pF+Mlz3w6Kl4bu50LhvHOPvH6TrZcDYhnzDm8CpghmKN
6I43yTrbBhwG2Y7TSv3oPqFBqhEChduQ3vFbKcEhANYag2nRTcHwjLIN8WwtJIOSXS6jbtPk0ueU
9tO+Rh6+8z3Vp24oR9fgNgdxSzZK7KLgoNwcFSKRP38cno3TcVRjIeMJMOYaDjD93OExncimfZ0Q
ad7UxQTr5BNXwFsiPqa7zpMAaXH9wvwafSNjqxP3mVVL8P0dU5if63etO4FvKfoROpZCFhVZ2mBf
PGy4TAgX+rrMN37nQDnkzN54n5UvHrxzRsSdJlvRPYzesdK7aV/QFNt3r0Hsbwa7Oouktq3HznRB
lRh2ayYZGNu2bv477Zp2TdJT9adMe+KdPgYI8rNl7WD2oK6dpXuwbuWrfWtQArLagas+QUcWKuN3
kuIKKm1Rm9BOP4at0L4eCPWTI9gcblkzq/fp1My3yFC18aIhJ/4qcKAHJCDx/6ixh9kEiRVvgRSj
BVzMGLyrFJg28aqjab/eq686Wgxe/XDux+5DlTnCHiOXInV4yYyFlwI0EG/i2wy1fAPDF8PpGNTV
w/1osIqS+2yCMgGDnPCDRnZVuF78qlHFQe4a3oAcAzNo3kEHa1gr+pf+1JH6cyt1bCKr4t87/PJA
+UuqZJ6iCvYoZYm2QY0t4GhPkJyd0OHYMTyVIxQ28gZ2P87UjhHzZ+As9Q7YYkbLhm2kUXd14amC
3lUZckjILvkCy2UbOeGd2St+7cm/zBiOu5Vng6rnBsPzpv66wUXtKn3tFde6vaTptko3TwDJdH2u
cR3B+2ugBmI6sKN7iUzfBdG284OZJg1SODPeOsxRI1ncW6wEaqmlD/vW2rXP15W8VSUHo0/HFr9J
QN3Mm1XaR+q91rkq2sD1qtQatnhuKyCeUxoQ9BKE/x7SbzwoHHYuww8xk4SL9IQoXbQerxTqEFyn
30CV/fcoRu4RRRh5u8knJpeEkg1yaLaxfWy7obCHBLxt+JwZoQOVffLAm8YByk9jWbfYyN+OoWYN
fEkJmcd2LNF7eIzYobIbLu4P+jQ4X5cQlK3IOMS0nsOjT87PAJFKO3Q3rGzG/LXhvqL8iK0omKm/
BjRM33MI1bDSENU+PWmn5JY2FLzkWA4XbbdPaidFEkCjlJdwKSNO3/dnboX+axtuonMVbe8IL9pk
5J9owG1Q6C4tzSX2afbjq1dgC0V3iI/e0x7YSERAi2NeHOpoeaJFe6PEswEZ2125BMmZPN7aX9ND
asWrFHoccNJ2uK7Bn0mTialPkbEAZ3hkJQ0fqckYLyPhfWam96tx7xFkAPQBxbCkUUE/69rSJ6j/
h6Tz6k0d3cLwL7LkXm5xN70ESG4syA4YN9zANr/+PJ6jkUYzuyTE/spab1vhQBZrTeBIFC+Li+hX
qMFnz08oxIz6Zno44r+tcW4Kr76k35+5Wdojma9o50cn32vWLImX6ug2YfILzomudFcE9BKWd/+T
Kp+OQYi6hYLZb258jZ2fOrIYEJGZuK8vkxHlPTC8BTLLFBAAOc3l/e2YznmW8xkH6+ur1MOxnvWP
SN/egZ/X6i1576t4ppAh+LBVlsblcdSR5/mAtL1bkoUH0gAxR4A8EesE1bJbW08JKVUmOovf8IUV
d4iFdh7t9Vc2OHRHdzmof2pYLz3iUzMnD3H+eTyqO0J4Bjvnh+dFLFrccwcECrGr5GgV3efPfWtc
Hz/lPOHj+hVSggfD5AEvXrWdetrPOygiClDKt5U1HxFk/igOGc2g+TvkJ+MfwFZ7A5EkIBDgKoiX
L+LDSHrnal5NWg6olFG343/KHCz194W4kqGPaGuB2TgP0REgoJuGXdjZUWhtnYfEMc75sUHr8VrC
b/BoAY8iTh7zj4N+M3IEEV7hKfiBwC3fNkxvfPeqAzVqPqd/HE5iqP0gALwvmatG8LjOhHT/wQPm
OmWIYG/nAKYxNzuda09owIs2VGSOrg+Gigehn1J+cmYF2OM/rtk7uIX/pLC+FZcnk51+kvVoMERe
d1rk2XPuyv4PR4QWAN7xYsxJhQtloHvxt3GydgKb1TcQIXFFDAdOvyxSlX369vpvbsE5JQEJcwfR
sPWteeMVATgC+uQrKdiJLCyo17v9eDJoKCwdvfEkkMV8I6SesSoynyhG5Zxv3uuRRqQi38MGUaYE
ocerzG8DFRh6fAF4lTlS4jdDOFaTaRHZFWin8pvtxtxhfIZnyFhG7DdVSLkZxg344uhWqKlpbRA8
F+km95TYfhiLDuyek/pjM11FW8qvb+7P2EuOzz99y+WoLdrl+2p1GLtmcqiuR84ZUDef3VYdh21B
cilJovOOsZ60WmSS/NGuph7VvczbkpH5Ll/ygqbMonw1HE52fdNUxDlgM4XnVE6vX8ulKIG2hA7m
W2NVR/wKIUhrNa9gRb/Fu6N/5964AiiUe6df3X96bcPkcHAgY/coL5SpkA4tZ/xW8qrv9msQkY7U
5w6K+e+eMa3Z4QeHh4AUZ4mlZyqO1uc7KUG7KmAQPbr0SBUYK8oyyZDaKTYTaQbVrtRFjK/s41AG
SMI1piigH6HPqB0rmach7Olgt1+M/dF731oNB3wUbCpjmtAnbvhQzA/JmalnE5q0zoyFKLAdA7ri
K1Y7YVetAYFr08WDFKmGna1yRz5kpFzOYLS7jbZqHxCwWTvD46HMCxix5TsQl6M1kzcNyw2jwzxf
qFiP5Zl0qub6+r6k99qn8CGAa48vZOT5x2GKw8s21rxN6YgF19XuLvMZEjsHAft5L2g3dELLuVrn
sNdaqPpVDZX0ohoLpyLhUnFZ0kU57yil+aLhTKmQX0v9CNCjsY5aN/G5nSTG/Hy/HSbK+r1mY3L6
0O8GuZ/+wEyjepa35IMSGTOc+7nIrasycNgmdrvbdBQGYcrjBqycrlXLfoSAQD7uiSu3evKv4Vxl
nTIoiC0fvfegz3T6DOfx22uK1c55z19fENPvm8TYeXdgqN4/hBNSoJdU/Npv3jrDiaBBcd3NKRvB
CrePjGbezcVftXPGzWclbhAoLDhM7qtinh1HuoCl5rFTm9gR93dG3TEcxCX4wKTlW42l95kXEXMY
lszMkCsg4+6E0n/kfdoVyvGdvoN2X1B7C6iC+Ix+HCUh+U50XFBJUOwEhbtsRUj91nDZDHFk7F+k
MBoT+m2/M5sXwGvq1pyuiJFUpsgRSzS1pTbcAvJV3/zHw1/TGnA6bMbSBmwqHdk3fuVVS0SCDy3X
vTzK0zKm3PB4r156khg22EDXMr5yRhBrwpG45Ml1axlNLHAcHoZx1qxfTCG91n61AZMzPpvS+FJk
W1Mgil9sK/1PnswDnCAqhMJKqE6TpAEEihJkzgaSFp/gsQQK0EjnJmZpQiK1MuylWSb80yqoWRxw
dm0YTj1EGGAGhWSFjW64pQOvbVs/PQbsbQzg4Lxy21xYRai/3Kpb5Zx3IlltB/GbyaWt19D5ajOw
DP1Qp75o3VoV0SSClpX6R/tdW3a+H/LlJ3j675JdFSkk9gET7zTqg59cmHXnLGBMSkKNMi2yG0F+
fgVRhUsvKEcaYY0aay3+kwL2IPUfT4C/Pn+sHrzTi/RwKWXEy4g/9tSd423yyy6jfkhnd2oGeLTR
iTfSHPqlYoarzdRoCXV/tu1TvEk2kPdzK7JgaEJRprh3pmlSlzBtDToOobngWp5CNTe7R/EeBeg8
K+aUIPLoqvzaheqyPOTSTLwNvZ+E3ItUas+LOpWjtEJDy2/3q/5L03zOGXo9GFVwbNQm46r948UI
F31TbKvWZ5JfXO0aNSxbv6yd6gH0eP/LojdKlAgYQZKPvbDAbq3/VPbnKABXetJ3DSGEEcI15qxA
aYIgZNQ4t48E0PpYyvsWHVrJEWLfv4okoE+hX7JULtWgERyWtMCBgpyKMiaqpiIg4LR57mhVGrRG
8GWoHEbXlNcokb5aogcnNqn+uC8LIho/H8HBdodFEuDbn8q0ir42sM6TIwPpJBsRDOnpq6Q6gKP9
ezEaatZFsF9TyBEKpEhkl5nhf7PP/Wo9XHXH2sbfFME/5ppbDX0O1lhP2ikUyAK0DXKiSl70fo1R
kTZpQ4vYgVBAP1RBJ/kv5l27eN9PfKwhpClWdvnt/tX2IQ0qoD0tBaasdHGHMQjbidBiXU6Pitk6
K45beyrwbXlwygU/Qu5XbAVqtrJeawkFqlIGid1GT2v1CVmdn2vMpv+4dKOf6v+yax0vpcOel0Sb
dytf3qfk9hl/Hz39UoCCJxG+xU2yt64SHr+tUDoJFgbYs3P3Wxzv1IScRkwYmvPEXotfTi4zpJ/j
vOdOtK8vzuXPDixPZ5J51KAnLs7Z3X11/n1BfYFRqj4xoEtTQ0lfxv2yA6RCOeu1K2We4HxK3W6u
eXrp89jiL677D1NByDnPfMabzT9osfiKvSuc6hVCtRuwwgFVzlxfJst4qyweEC5LAIKOK8Me5qWn
H5UzIohiPsVG8yZ6KLoFUNd+gOKXWQIhoYH0swiTGHkbdDy3LQmVkg+k+mFgDTmCAYImwTpQyXOL
c2r0X8O+WBrkTZ00bnQwEcAOlAd7g+GSsYPVtv9Jfi3GWgSMmRBtpTpxfA2nUpiX2HT8bp8eun7e
dgspofWyabQZVWam7gdfz/aJli4Uj3cqNBdbGAVn6qC5E93h9OItMCePJD7JgTRWd+RbI9kat2rh
30vqtvd1ymaYSWuSJ7bGpkK+Q1pzvLaWYFmly5fhj4lwistcsOUzrqbofXhf00/wgSnMxVBPdq+W
VGAmRczM4lILAXMoIEzKxq1NSspJL5j9lQHdDeLybh4HCrw1+sqNqNjv6AWZtk9YZ/jxIca9z+4J
TInx65zQVHFIO2257hJvfAePPmDgRsFZx/zjBiu3jc57ifxJgeeGOpqT74Gz64DsO5RukAziy9HD
YdvNFfkry/xm33FqSSF53KRwsFkE8MDocasj/mB8lDx1J+1xdvrNVfGYgnHhZXNCAXeg4sETzSni
itSPTrvsV48SJxlZfgecdDjgGCqpOB+GajD0k1NdpifQgmmMHwo2jJO755JM/IW2a38UKoh1+abB
Qrd1knvCPg2Cxh3C0zFnCNG9RXoHLe4P7e5OtQj7ad2gScb38mlrpieSvIx2+ZoX24RLj+pAsgXR
jjuHgxccxjbgXfnaiCWVWXflTRTDkkXHlaH+SaibBPdhzDOdFFwHERjjn+4WRme7gLkHyuGy0t30
m7JGOz8Zx0tVjIRnayzSv/QQTyDfuOKkb49Y5azeTpZgOum/8gDQjvi+WP879i7aGo9Orl+Cx7kb
mnlUQLHDvR2ho/wpds8S6BJktTDsBHH44BbgRm1oLjlwRZozGpOjeqkWyTK7PFfPbQmQyURM29g3
vxnQZ8DtRvqD1xHUE77FScPQHVjd+s9oS2fRLSID8pQSw3ss+PBOQp16HtCnNI61z8PCRZoz00MC
dVYU1UjeACVDYBnbWJLS/P2eP7CQUtbfbUqo98MTp/n1BxF78pMRKsMiljxZ5iwg7n38ZVvErLtd
F/Cq2iXky1Hxir+XCu2q/iuWQDgvOkHMo5RLd3XfG4tX6nySk6k4Dz0Qn4dScM19ZZHOc6UAEtg6
9IsIxSmPouZHQB4V2/+UDVcP9Hvna48AdAzvoo/b/cBcZ4N51bAEvV3p8wwkqHRBZtg9/aHTUAWe
sah/EFSJhIaNs3rxiSQ7+ofSjheDgEKZRV/N8bnIdwK6huoYr9MVDvUTDKBQ3ko/DZJdXtG5B8W3
RYZLT3SPKwZAd5IO0OuUMcxE3UUD04IJIaA3E26XLirq5dsksGTFgBodKSQX8N3yh9sAwDROTYyF
427DSDzJ7514/UwuEkctfeTlI/mDfhaokF4+yYGttRRbV3j+u9dL4xHKeyqgGLf8lV6BkXsDUkY8
ltaylAA3z4C3j5Q5qHZy0geP8pDxmA3HPyEF6GaOFEd1vLP06IUgFwwp8QogGi77Xfk5jCKZ1cD7
s6aPXlpEfi9ZZuU7GISgfnix5r8+C0nFuhBXwWtPQAnJEvWB/I37OP+8FPQsoISO8hO/wia4A6Q2
Nk2/fNbnZmozMiEJADbzhYLOxaRkWKMzvwqpP4aYPdt/98FrVsOyAe9mEXjNUlpa/vgrLvRngIch
buzO/nzRi9NvUxjKTlXbKoNht8pFfMzqZMdjBb1rUPn9jUGub6ovIpxTMaA8h2X30nrVau5b8ypr
n23U9JIxLjySoM9kVKSOcNMAtW7GUW0hoZznQcVEfNJwmdlyOas3WqTI/tuyzb3lS0flxvvPHi6/
FVthzHnsVHS7/jteKZSQvx31YxYl7dSex+wD7gLBkyEvH+HIsukw5BafYaagCtc8g3j0BdEIYLna
F5/3yfVhM4GzfIViy+w7t02jwfprsRw9cf2/f8xzzSyKo7TUqQq+8EY8a0flL9/6g1J5LWX1Us1p
Kw+a5Hz+mflZ00GNCFdQGPrHEI7fDtmK6maIc8TIyrym85Xef960tnbEG6BH3s8H+e+VBoDI+CH6
aCBuX7OH74cO5I+uCbzsHI9rvZzrYziOIN+bj4dogVU4kw7j6N69fh3vmM+OZJIyx7uHLDf5QFtM
1jVlpPdZg+2B/hD2xj3kVTyMvwFsCplEs1S5Zd7cKY4gf3di7ZrVUkvsZMUvKh8oslnxr81Z3Tvj
whDV9BG0Yd5/gaGylF/jvjqKa3PTekxKTFx5IQd50EPcfDN79m74xTenheXrp/Rum8HoAJ9knkCk
wz3EkTOqIeuPySXdBBj9vBBeyp72TRHEc61U2Lapj4zRDINVj5EGYcY1Q9yoWjG9HlGB/C2bdqaf
7zsum2xe7p/yPJtD1mhdKLwiUQzKu2Oy2lAKrKmYtTgjoutWfbwKmYNl3zuvfk76+8/dBxdMKHae
Pq3JhPwjFlMNB1N579KSoQuoZuQw8GOp/41x3DNX5SzsmY5GaRKLX7Fw1jbkfGD7Au5SvPu+PhXG
rBAP3Stongd5BxD+3wTJmQIFf2x2H9NutiktFwFDVCOoPYP8Ty9CA+wo/RL8rN+oEGuXetOu6ewK
QAgSMGeMx8v1KRvkERM9w5wDjvBZHb59QIW3ssP2rQhhG2GqJ7mhM8LqnCzLP1l0a1xZY/BiO9yz
gJ8WoSPw1Ti3VBfFt26t6JERorftrGe0wHtRIpNTIqLg4v5K1UFzaEL8XmhmpN8JE0HxkgQdYBaH
41M73NE6/geNTHpvx5hrOxPokBHyEYM+H92C/1N+e6B8Kp1eXkIc5ZvikjchxHXiPDbS8mMugK8x
hudRP84rUMWU0wu1ups2P7KXLcTvHNkR0gzW1t/U8vc8h9l9oSL1uYzUNMW+5lzMbZk5LPKsXMH7
DEWgkS+8BG3mhCp2zSustgMqdYMxZ2EW001uzatx4byS5EgN2rkAbtp4EzmTO+jNP3Q7f/L7ODy9
xFyAXw984e6ir83fOCF+0q1JnbR79ZgjGxXZPiEviawOYrI0BllyERpOfDYR2n4RzC+bnpl6xTqm
0u4jJi2/i72owFfIC/XcHTNck0zCaaZzkNhh65vTJGFR/aXb4edzvG/unaNsBzfF8IfR8O2rjRPf
iZSdBAdtYbcba4zq+Z0xiadqW+2649MIuN7Uf+zD10LMdioVeuGaNKX00uWp0BcKEPL4diWiHz5T
Np6jLSCxrXgGHRCH04ow6T1KR5M2DQZ9kxD8n15wczMEn77vMA4w2/o1L3A8MCw5/hPovjxyXV47
NEBEygu7/JSBSlbLjv1UwNoXrjs2wRuhV9cy1Qjzil3Gm/Sz7mg99xS1VQc6HRTvmfBzT5nr4XXc
N59AYNATAy1Yx5JD/6buEXvQ1hppoKuufn4Aj0E8kkIEFPjx4nOlHOr7RhCDXPZzUZjpwwm8RkAh
2swr6aL8qEg4X977SrVEvk+/SY/vIcyLeZKEFQYVtN97hghxqDJ7ksqGAXttOGJXIdqDDAniavpj
h/IM5DWJDGgAi4bZKb4HnB88jdCIAX2Y2gU+9OIUXPEwXg3wwC8F2ZPZzq5AYkrs5FP1g2MEJGAK
wBGHcPg4/Lea+gMDthr/sRXMQ/IMc/xJoEzZkmkgBtcYKIs4NTr9x0cGOMzpCYRp9MevrOyFen8H
nc2vKd14bz8zV7nmilvBQkA8JdQ/YWyuusRh7zdMYAA6ln5VBP6vr+rxrUL8opHHF8QdNDpJGsiU
t1pFveA8m1BelxSNhhzy0VnGHdofZjPT+yxGMdDi0IzQRerJMtddKZlnSACVY4H0i9El/b6W/HeI
94ZuEvI4tV99JHE2xKwJZyhv+ugZy47KjXHFItfc1MYL409lAP6Bu83GDZgUkHwuR6hyTLYUziKY
cu0c68FQzu88h9hlhIPcomInNQedU8vJx+i2mW5cRRQfUHYgHgYNx/wl+NQkabzP/hHBJhI3hWXk
uRpGt2eFctmqOxQ44HMS9C1fiWaRbmkLwo1W52QuHig8CPTHffJAFHV3FIBunGhy1CAvRfpOdsys
OHBrDH8ZXedRPyeGkzWBRsEtbPR5P9cUoqzcl8E9+PU44Zx59I7VoulFfOHIUoSZlhnP8Cnv3k+t
JRQIJ+lAkkW9J1mjaHYMLpyiNXvbkuafESEr1LC2Lv+e6aGOp/iXGu0kiUfCFFrExcbKrlPON+9J
pRSHwsfNDurdv3dRY4JEebTMZhsNt+JfRcXy97CC5odLo3wfGKYVWzY9aoX8u1t1382vqvpRfG3Q
xi0l0xmB8c/JiidK7rQCgADWxBW11p7RsHsB7GnzHh4VWRtAii5DC/DZ9ZCKujFA6l1eTlf5peRm
Q0STSWQxYMo0rEIpfLMJqUUFClx9x2HNUOw69xCYZf/aFuHrMZWWtXDBY1wgJLv7ksndBsPDWcA5
YpRILlZ1faAloJTsao9JOZkb70yoLJ0QHcZmGGzOXU0WXxEWVzTJuKgW+QWc3FrGOaPeHPOX93Vq
93czEJY6GvPOUxGmmoF0sf7ilaAw+90zb4Y1lRqZsG/Q30qc0DMomPrCzPV69b4iwuhOcGuqC/Qn
GGFiBI8jNC/mDbAf+6nNXCp4eIb3MoHA7M4U3JhiJRSIsUdNSiGVcIcCUuPAkuFFfMamdQJWBK81
V/A95s/9BnOMVvIuuBQeHC+OWMwF6U9sZu8E3QtNigs39C49Vds+RT8FRXo79MPz18sjv6wg01B1
PmRLXVM6mt4efuWJvYSvgaGD5Zad8hu4CSGM5eWKreU2V+WbTIPxTNJbLaGjmLUHcspY93q26OCe
KLKcfj/p43qH9zX8vPWVXBOA6o1VmJV2LoVJ+6eRkfdEmNc2y0y/9QzDUxYv6/rkMikpCFFX4Rn4
hHK2H6rt++4k5eKd76THotfmjWOgclDWmuKKom/cndz8as5yESjw5IR44UGDIilcNoRmXoCoPmtw
X7DkhIwrwy4g+kW/XPDqquogQl/KABZb/qMrbQGEakLh1gwnTb9McNe788j3IuIQ5sRNOh0SR1qv
SlyRVhb2mWxnBcDjLUS8EbQgPPenxFwqH5ijT0/vYQ9qktAKSI5WM8dqZlJgAqsnPTfwhPo+2S8G
eiAHMfrnrP2iTxDwlV64OzMwQeFXeUxcxK499eU5o2lCQ0419PeE/mxdLH/UsqafFrbWz9GEjJG5
ExdvSDf8UV6zM1Wb8oLnmv17U5Kra9b984YHonfqRzhpHlX3fWOmLHN44Y/3Y7zuXtOLfBhByUgT
DlUByDc5xrWj3ZeChizO4dPgHh+dFjcz9bO4ejMHBEktpStym3UHNsfioREiB4RWMMFbGRIOrGcM
VPfR7sS/McpbJ14RjHbfM2zTitQzvQelC4P7HJhZejvF4AZI0Yf+kaBZG3tr8EhfenpKvy2tBfc/
MXgPGVaXo8VcE/tNRvxjLxwkjJV8aAasXvpTwn5RzzEHGesLAgJm3aEVq34JJ+SVvOuD+SM+XU0I
sQA/s21cBLTnKYNcSNWhgmgis/xj83blGl2WWNlFtiUBoL9SE2TjL3/8cSMXuQYtg5shAS1ZiNd3
uqHhfgOxtDZ+QBINWQz0bARwLVmdD2o21PXxSccVDW1XBuzq9AkW9uRwkpBTIgpyqt+YICzqKDaz
ZASIDCQiw/i4PIoXV2i5ysj9Ms/YqkT4R9C4cqYe35/TQCydGWIewi/DhfzkKZtBsYMURbOGcpGI
ucp+FvuCyssD7sTkOaAU3+aLuVZrJL3/keb4Tq8GfmUB2JEKBIMjurQt3g3hV3qs+Jm6X6wd4Rt1
Mbff3U+JPXqBWwa0T4C70r874dcLRQEdsbnHSiQHWO/R7PY+/s0uZBPQvjTn/pbJUUfTiQHUDJlL
ZIbymSaC9ivdVMRcFIVFXgr97Bh1CBEazZHan3Y91WeHHk5WWykDmaxs92UB49L47yR6yFcGPFfK
MsZ/Bt7cOMXBtPz6QXVef/OS2EUP4AnMrfu89sAIkvupISpFVW0mhz3/vel0+V7+azNc8tqW15b/
4DjaZMlUGVC+oaNUtsSYtI7iJrus862dekiPgj/QoJ2UQzHOTDm0Nq3k5r7Zr54iJ8QUp0q53bFv
yRnZ8L8D6ODPYwFS6amsoXWFXI/cFk5eF1iOX8q8eE626Nvv5GU+SaJ/eRTkPJNWaPDvKZNkr2cc
UwDwEXuPKigfdyPSWMngSHYeywqBMXQY35M/L9t6GdTjgktdGsIGaR01DbThe5HC9/FKjnhDSzlK
KX9OHze/DNa+4gr5IIc0GYvgtn1kGF73OEjEX+ZbIsljTjCxuigIwH7KKoQ4GdTAuC8YYpKtH/k8
ZbXR0j23TC5VuUON+rei+r+VgNRdlO5iGQbIgVdlwicgBBxpIyyo/T7NHJEM9yAUejwhjMaWgypP
Ty3CMC3KsAbD+GwJ7cyh459O/vC0z07FWVXSNoFlNKv4hKuFu76eD0slalYjpPK1YZQJO6xfVX9Z
/6dw/EzTVDHZc79G7VXuF4B1Ml7nGc0EicBTJ/BmLFj9++4dcFTYhH5THtvvVI9S1UdlmeJJh7Az
n2jAcTUZB4MbZeIR/gkXTqZ4L8nb1gzk+JJ9c1s+tOWE/5Hod+oncQJqZk9mcA71G5O7g+7L3GWS
+0w8IJ308a9WgyeNd7LgBL//YmyqO7vv9pLlqlbI2duh3EHf4CXuNLIUxyE9c8rlEj50sFmUeTqc
KCc0lcV52Bj9vBQ37+rA9+dgl7E49EcTZ1S20eDwUnKiGOrCLD2N8Pr6FdX1mna3fFIK5p6h+C/B
o0rSkJzLe03xGUfUDlH//Nrxq6TIcd9+b0clTHXMLD4gjor0lI2JBt64Dc2Gdl9DPO0+w/ePKhK3
Tu8qCVtu1e6xi7fNC62AC3KWVj+C6JVD9Hh4A0F56dEQbmp2ePcou7hBTWzx/4zsXy60TsWxJzU3
M91ln9Yfx7lsXavmnyAWbkJhJvvsXQ6yDPwJsV2xf0oKsbGzhPC7wWF+eaMcSBt6vBG+eRJpFJ/n
vH1cuN4e4OOKQaatlxrcdJavwcxzzpXGWcx/KsprXbmNgukqr11qzMfcK1GjLGQ6YuVbAv3IdLLF
QenETTPJVTn1C7b/m6HArgAgXi/FEapMP8toVPvhZH3CwWrtPv74FRmGd4krpb2a2J76udpJM6ai
dLEb4zLVUSf+JzJiP9+POBRSY5K4NFcYIDijff03ucQE99D6LFhOJpFgB786NscR6qJsSD/3rEu/
ocMTtkake/JsC3G4gyXflIR7zf/py9FHrgOzQaCUq4WJbzi3yKWAduSJW65cODAImGbGWpuVfu73
QcNpxVhfb/qntL9WUJXkPLyD+HuYv8kgM//dv7IlRclsRZhCUOxTt7EXuLil+fhXeegVPNXR182R
K5lCGOZt9YGTp7P9gHNjC88cjA4wk/R7sIL24GtkqnRL6FERvSnW5SrKqO7i8weE8GFXFtk33W8d
IEvRsNjVd3zqPCuEVMensLI8zhdQkPZzJg74qa5gPmtCwr288UWYlNr/8HMIKGzxSkJ2Ej4r0Fb6
JH/3ofLw2gZWFY1NuQd41K7PMeofQb0zL4h0XjwdYj+Fo3q3u8QfJj0zfNuCqNtRRcqJvtEbrkgB
+ZmSz2KUPYhoBNmMZITWq1+OhAlh124RAPXVzsIFelW/9Ki9tRf04Od0DeHw/ELA8a9YFa4054bl
rv8k7r2Z5lsxz0HOppO3UQOl9yR9+vUR4G9LiZmZGLUmwJCyEabyc0gEjn7yOtCbBZkJnRtghKxv
w51ewr23HpxarrnVOI8Z0+BJV8QZ8nNBVrqiBiJqRg3XNogDj5LcXl05Pb+YV6sabqFyCXkPHXUp
VLtvkSr3nlGIEd9y3xV5yJ8GL2rn6EvqHxxwhExgHmzpeLLlpOshEPXvQ3+oAdq78uhLVdiJ9J3k
B3uDtMMJOKt3SGY0uKlqZvFmsFPdsb/op+kgwMRBCrOOKJKJlCS9lVjDcNwQNzzjNpPUkCdN/r5+
UZMIX0PvpZwL2E22j6/nsBpiNxdcKLCq9AXgTnn2Cp/C2qiPSusZyAd3b8KL8TRNHInzQh/KTRqi
sIsU1cnWBklDF/O/irRhoO19gpTlZ2D9iQux4So+6VZoFnbBc4f8WRq3TF0wRCdxdCddo7T9RxNk
bOQpYjeo+m+g7sFjELnBI6L/kBgGz77DdE9g9nBqjaAY5tpW/JdoWNK96geAalw0TN/RPNKie2oP
Pix3erqQJiKmod4+wpVJrfdelohCTSA7CJtdswOc7RZQhBa1+9uumsv4cMeFxtWXsb5nPcZ3DKxz
BaNWwVRqXJF2d3tA9yU2fq6W+88ENXLKG6NQwBv5ca4FLDiXKviFw5MU0IfP6AwF8Fj58fNIF+ll
YpNyr1Ddofplu3c3fq7mYbfZD4MrDLo09sQ/0tYKbGCkWzahzr/bgM/4qTfwTQqqkZkWSRnJOZdC
49vaDIk2K1woNB5+/y/5HKo/MfFafNntRsK+BunmWcLeKiLgvVhdSzjkJ9YhuQNxAfzMZMwQP+bv
Jw15xTzB8VohgLWO4wmo17hRsOA46McNb5+h4ujTdbt4e7TsL5qdR6ApnvFhDMkMPCH+BZloNI9R
JCBHJWUAuYi0yd9A/QZmQtKu7x5EU/2ei585dR3X0+TP4kmgA70YRLqdFbJSaicxnfKJrNIGkn7P
kbbQWb0BHT6BqE95viITfZqgxODCMKsFMKqJHlYGs5WDFnDlhFw4nb/a9duak6Iv/lORCZj9mWfe
00mmC30/TFn2bk3y+rhGSMG12X1+FBHn1kmkGGLFE5t0SlFIMHt723Q71VzH2OEJvWg3z5eNLCXf
U6yCmZR5JEjLqvXMBbnq0hYes8uj7I0CwbO2xejNlKjG+NdsX+8IatlqjmUSDu2FlcpAHax8+sOt
y+izUuNQQRm5+qi2fJlw+k3yl+NhARn5w1CnA13PHsnq/bDTxs7RAWlwRKMeYpa/gxh2wbOYotKj
190HLoJMja8PGUR2zmBb6698+sQgGZmbIwkGO02dZplE4EZ0Ff0pS1wS2Z8HC0UUo+TbQNjyuOg8
ubTfJ2l352cGAtrohf08KEfRKTZWdH9F2lb6eTBI/ldJg+rDOMcZf604T5TGzwSUoaOKXSjkQYse
CwlZ5rjprUlzTIKxwVMe9xO3FtIhWD8TEUuVjae/d56IE26cqO8bb0Biv6NPWsC+b6uTjoqH8Kmf
glwfMpE0VGnoN9wWc5ry/YrB1/xCPQrZqVcB0lw+Apy2BnWgW954nVRJa3VeYs+w3HajiUGMYwd7
5LZAWljs8m6tE3vPhde7hunmWCmSwHjaMulGmLM/dvW+4vtMkQSUWfhBn7uG1b6DJBUeEKhyA0Gh
9Ijb4PXv/VV+4WQqecPh5F4uF/fCH1Gg9lcBkdOfpMyh3kQH/FK4R/Vr1UvX5A/UrZ8+DFWWcJBX
6IMRb3rSb2+dMJ6EKsvm4wBqUf8yD5naevW4Yj1Kkuj9h82j692EetecFXuF2iUhHNqTlpQarz20
WpIEvWCbO3wjNADpT3amJLz/MidL5/rt4cS8aco0YzLWsKYom9pZU6+qi/yi8K1POoY/NNwsSmLa
Z9YtnaLL1fmbOCzg9clVkshb+ZcXbprIBdAheqZUzx73HeoiuVxkMFnxZKV8VIyWPgv/4+zMehzV
t/b+VaJcB4V5iJJcmNk2noeyb1DZVQXGgI0xYPzp82NHSjr9tnZL0ZG2ztHp3hj7P6z1TOt9oM8B
IxUBZyDCkBmDzZ0oLUxlnWPxfvnvap+fLIvV5yRwJJnLIBklUh/+9QxpCIg4QMBbyEAUh2AKnEwc
oya+8ptdn57cIN0ISLi6O48xjtn8bg+nOXkiwJHqqJhDhjz6DeqEOzcoanN1PrC0EaP/wDqJvGcX
8U2iCV/y04uobApPENzE5opK75M+9XVqx80AXoL70v2zjaxZnK46UHLGnWo42pVicMA2Gkiaqxbe
tbXrOHoD/oOhQnFpO00MuYRv8pTo7DT/qaUdqd4yrTTR5ym1UqbM0WGY1g5deH6NUkYDFWGHJB4/
bPtVZH6xLediTgnXX3bIyotvRHGvysXf1jMpQnRjiDs1SHBsHIiDqj81lr9rqdhKqB8F1b2cspDA
uIBapPFJ+sGZBMSElZtsuivdloNs7q39XD8FjDBzAyFK7lkEja91aX7Plz3bi6L/BRZLqpdrESmk
O5T1j72wK3dQIvKC8ojkHHTERM4V2aCmkg+ZZFdED9EyJOMEzonbj7qE2AfW2LjYlWex9J+LQWQd
o3JCIGaOcQcV9RCPIyGNRYqHVIqohj0nYn0bIWFAUnb343yVlKvrN3WStao+RMiLvTK00uA0IZZw
nIir57x9jqTVZQtu3XDmJM6DsR5LbRxzoljjlmBeJNQIr+ldqVmr68K8urK+L1DZMhDkxzD9tiAw
PSp21pQNIx8Nui7KOlh+uOP985yifpsWsOALFGBYrDAMikuxnw88cx486g3ysxSf95xPhBYR32g4
wriCK3BqsQFpxpFm+k1EK+Uh+62/8T/eovy57pgPkyB2K54hM2bz50mfA8zcH94LjS/aANLD3h6a
mCK3sRa/nINJ/pQ8ZgiZRih5t4Zr6qxxT+QxgO2DzH/BvixZWdlQXXCfwQZLiII7r3+S0ke/T9M2
oQZRpUXKp0SG0591Y5RJEwRsBkUPdP0qfoQ5d7nqxXvwxRazyi0A3GK+BKdsyjiMBEIx7K2l8rKJ
iFcDFYYxYQjOyiSdBpKKPwk2QzdkcLBm1SSXBng2Nk+9tiqABAnJoNVz2vs2RpnmUzJeqHrqq/0Q
P7TrrMmYJmEsruaYJN3kw/rWOKibE4w7WgRgILikVrNVg6QAWqpbMq1rbGOQ3y+uDjaqf32QvzUq
HoebNhXGL65sQpfysXoF39R6P0UJnppEj1uzLserRIgAsvbsZG3Zy5Qm90v4KHzQ37jdKLMkREOS
EnfhlHmAnOHBoGzBBWu5XRgq6+pWoOO6jj0j/WhfYLNM1IGUn3IaZCJO3LHxLd5p+B14h/QV1F9W
sR74fy6WLNzH1Uc1lRL7NeMi1c/QTJXlP39g9vLqZMy43ih/+iX9ShxQd0APPf13vOvmFtWS4ELf
Xx6HrvXfaZhw7aXBG22m7CGrQcVSne7nN33/wI6bqCxQgCHgAf0v/LgCvXRuGfY6nAqXyRNRI0LC
SBucXnPh7V8cHX3lpMxdQAHlEohBtk1OlvN6+53oge5cIZzApFIgYe8phZzCKfMMGbRqubIZZKuH
gDLfBzSEhTy/QN4YuXcL1EM8lVYCAYqLAm5kpFFpgYavXjN1Il+89oXylsNbSgKEQAlqZTqJoNPn
wPZxvbwxsmekJOubhc6R4LwOZh2bByZKyYuNpdnQHnOPnmktmcODduT+ha24DGhGE2sqvwZkGSmN
ht4JCgHNkn+blYrTTunwrlgiACMaH584fBHw7K7cYKXU1jJRLj6ai0n2GqvxJE40fM+FwyQugF3x
Hgi6J30nJIixkWkcJwLhdb1fcdx2Xn3nexxXX3rqqrUv6HsBqv02N4w9WZcpd2mKkirH2jOVb6xu
t/wmK/qB3pseOlA4q7GJ5Gi1UX73jU2UBLeKsX3XszcJUvv3cnCAYfYqPfMre6zFEvO2d6mWTTmw
EgM4gwpJX1EVAEYCU95wCSHjwrqWLIcm4L24xPMmm96Lb0H7eGfB6wrPx4ijkUyjO0aviDiDWV9A
tNpRiMA1L4frRw4rB380Kr8Zv1CdBhsBx6O0BruoxkY3opzBVwoxx9shoLkAANGvPRiCNLGYQyS5
lgmztnjlu9eRuWbIVBrFrQvmWTzqFXD1/bPUPfMkHCx6cwjhqH5SdMG/wGZboo/868atZThqeSio
z99zDjQJ9YiM6C+m8QosEmq60QWJQhcgRpSNAJz+beuK3cs/7x14d1a6D/iHi5MXM2owaV1UZyu3
hYmBEhBWFyDb8spvkVBqeuMY6EiLgDpfC/RmNS0B4yDWlIKPl6330+tar/yi89Kt8vVGSSHx5xRU
/hxBWpiAgsIpf6HoKxlTWR3i3EMCVNWU7uMFxeUV3MbiiGRSiQWNjC7WzoOKc82BoZQ53xNKV6rH
9lOQlg0/wtuG/VaL2rHKhYmNgHn2F+aeoIOD9DeGvR0mlHP88jUiAze/nWPzJzc5AT9Qc6S2sr+A
58VUFnk5AllqaTdW8MHgRT1Utn5KdEJauXlkX0QtdyRtsKFugX6IYo+qv6TTUi9IKSACauyFoPbX
5w1gETyHkA/+hrjT3guoo5e8qA0by9HAwo2qyFShlPl+v7VTk+wv2Ueh75vc7YAK/HLfHWoO8IX+
pey1YoS7UN6gDgavlj9oQcEKK3w/q/hgcY+FVDekBAqxo5iUKaOrT+AsQdZkHaqje4Dywsh9JfWG
yaA4tOxsUBc4DSgP8Y5dxNLA3VHjzA5k0xVi/4ZmwfJa3SVoVuK776hvbQrV5wlvWspFBAFF2CXe
Yazoj34qZoyl8UgWUhCMn83YbTfPtYYcboDkHZSeOKRe6HQAZGFL9IRBI66IveWGDZgYjN5EBjMy
Jh0hC4hqKz9jEst3HYEBJJRH+KqZyRXUaSDCYVDVtZ7+sjOG7AhDgUOAJsWXRVlzQ9AxKuf3xY0+
glskxnISt1AfSAzsDqgONvLtErn6KZyM5/Dd0AFalsPfvX2/T9WyJ8ahHJKdTBVEjOyRF5QEPmOe
BgapsY3C/hshZ94QcsAC/tL2TF4F1p1qFnJfJzEYIbZ7tAsgThXCLZvdyfPOFlf4KooAChvMJ3dP
3F7Hl3HivjSfIgU1FyUkjxvyjS7DWCtE/rzZjUCmMbL+pIv4GHrmx4YrUjXXzMkD49IxN/JxGA7y
HGH+5EMrJxamSXdKBonhCd9ycUDqwrZp+gn9JzK6J6osAMFBiDOTxclLJDIu7GVEwMoMS6KszOLX
ffR9ryetMdIYcZa415rU1dtiQC6yABA6Q6VKnculpGIPxdWHHIz1xf12F9Z0vUKkHYENzRSPDHoq
RJjN5HF+mDujDYXWBVdLbOAYi4O05twd6cDlE6Hd0KXRt9Bp3KzgnnygLspFXNoeE+YID+FriqcZ
6nBp+UhtvHJXyaOq5Z8NwaohIA2WBgXZezWHPZjgVcY9x8E4FYdSrFxZyxdo6Yw3TWTHGJsBEsPM
fi7vn2iEYB+LU4yYH4MXvxuktLR5f3RL8InHsQjRLV7Jtv7nNW+OtTBoOy/ba+HIM/mEbG+nRFTa
8gKi/B2pAAD+1ZPW1GD9Xvf0NTI6ZOhyMIg7z/W+C4cBcc2UwXX4ZEbbnMp2KJYHjjl4ft4xUPSk
LoH2DUjeJaRcl8bJmdl8M07ky0+xz7ePJT8qr0dvgjWCZo4APJeyMT6RtHrUz6+lSuBh5ktr0qYU
hgOPMH4ZCF23pZvAhzJgdvLco8OAqgeBjb149UQMdc4Wr3mKRByFx5Bj9ApN/zLuF8kGWK79YQr1
KjndOUsW2GMLF1nfZSEurmGziSmFKJk2JJpmvjFtP0iB1sjVGcuUWX6+vS8hYx5L45AG6Q/ixW8C
JlKfknOT+QOJ9FXPxYtnzsqPJw5G72krY0aP9eGVRgPjXch5arp3/4logClbbhYxa/mLAu4+5YjC
4hlyH/YnbYG2wBqpUf5tehpI0FjZMQtzf/EQNRxoVaFqomZM6zLMJUwX2bSzHX2IDcANjxNgp7v8
qBTD7CxfONcTgVSRPVPAPp8QiPU4/7gRQ+nCGlkHZVE2NsJ1JIERQnx20Ef9NXRIHdEr3nXeuuUP
LPhCnSJER3LcTUvi+k+otL5v3m36xiLwcfNwL4MyeHeNACd0U0+7mSiD5dSJt+pSOecHZHj5IplR
np0FGvsNnViyAucX5sne+LDIY3VvP3ipnwwfvNsmqMfVkT5xcN/mQCix+/xoDyW5JMt3BPXvGVTV
R6asIrRFUrc2/ccHORAZUNQ0jm7767xJpvqKHOZqAhoSb0lYnZk68GbAdDwYVq4Ygl8uXhoJgTHv
faiYmblv9snPoKFalgu5dVAPVBNsD9Rh0OdCWO3FoaupF8BX2AEsjCMXlI+O7FA/vTgPm1kWAGQh
SXmsHksqw/1DXwwCJMw+86sZoZNaV7Rc7ymliERkwl47gLsAXVUh2hFrhz2kWnPD5p4aZb5ZuQBE
Cp8MAEX1io/78XH1hSTAroJMcASFTIA0EDr3xy6b1vNuwx/Mv4Fz0XEhyxk86g6KG8IOnDTCAKTa
4AYbmYSJXRpJH/UEybB4UhY4zRSCOCbKvOLSGmTvKJiGQQkQuGUokEvuwxk8q5FwHxC3EiUrwRDL
t4s06sWVcXXyI3+0nsTIlhQ7qUMcHLiitwZSIOcFAAtbbXenmtV8AFwB/t2pe/VOsdePwDXcDGNh
Nq021VdDsSeNLT+nKaeXgd9dmBPRfxOYihR6yJADo5vJY2Jh/GrybpFOscrbM/VdNubsRlBxATpz
L58ZmU44RW9QR6irmzFqmc0TsaJzDYhCiLco1S8OboMr5kAdSMctCeNPhrMzixA74G1WC1fbVP0K
ry1FF7k+kJOBwUHF8JXHBtNE/VNGfLYNKraZ0DAfe1R1jqFNJVQqaJItv2uxoo/6sAhbYAtxjy2x
cNoB0h6mrL1mTLxmHKFbrIVJSp6YgMkBAfl1QQP9SXoJQQthfKIXow8C1Sk5l7ulyl17JE5OFWhc
FxS8ynXMpZgcuL8fW0Tn6BQJui18YnmysenhZALPQ1W7RmCnnlKXbUtrphOLAHZ2To+gjH09w0M+
7dOFtoyBmihBaXhI5w4eEXhjqdjCFFASlLpaAKJb49dWLMPCy3dvl7NlYLVH5mRPedV5vPsCih8i
T/fKT5L5yiD5bvHHEXXD/jg3G2HRD+LYaTWhH2K6ghko94Vyn8VIoHAOm76BfnMlY9kO8+m78dMQ
gwPWjeR8U0MjCREucBubczpv2u0uNFgAyNpQBk4QdWhEPLLokUstZQ8oERUWCcTyDzg3Ra17/VLY
cqvnse0O6mlImvjqzuiSoYHeMEs2MYxk+oXCop4kiPQo0kA1OGcz2rrdcBObwWNlLMrxc3WvBiyV
nkk91Qy+M4em8YXNda4jDB11h9t3kU1vX3LA1JupEa/oRHFB7VM09Zhi6o92V82F0PQaR0AW8iPP
qw3iP/6X3X1TCvnW7ukbB5HvqEeoa7/ARoI3SvNvdmavzt942sQQcxwjLT2B88YgDZcBjJgc8I/6
UlQ+FhrmNNLifmJIJBMiaMxes6XGj3+kOqpKV4awidlQ0qFmorn6E0cShHrj8L2RGaRgKACMphgN
SBJPpOGftNSoGYn5jXM+lKcNx0nJZx7GNnBY64Sphqx5wGjQdkqvkITWQBwD1O2b9TCyFv0kZni3
O+ezzG2pegUPSR1o2w5HAbTLN20o8Sh0YDGFBCkVngSi+gmFoIxfhc+tfYAcsfLg/UOFyYDyvTUG
SFgbJ8NVls2c+xKPgTFD6rfvghrWyrINv5nLH8/9G6uvzQ9GC8wKPEufJtq8nxhEGy3qx+ubqag0
g7a2un3gzIbwJu8E7kGZcvtFua8vdXnDaAwcxOwP0nk34FVizLDVkUrhAZZNCdNzkoa3YQii+n05
wmRjlD/wi2UcjDPKL0QlQ2ZTSs3OQUBAiMVtSd1+EpsFsFlRjd850yCX3AzNQuUIWIPOEMoDGhI9
np4UNot82exbhcLXThFHesI8I9KicW6cSAMVhCM76lY4/jA2eQDL5NjOuhfhW/6TsQy0gqgRw+tO
3jKyicQe/FOkAYKBcftI/nBJPBYlzBgpqZ2T0QCu8JT5SUDXU3+/ODQqD9y4xEmI+oXWX7JJwnhx
pCKNjmevZCLUbqbsFHzgD1SwYI/7+k3HcEXtZWtWpA+CP18AuWjb9RuIBWc+I2zvr7Gj4Jw2cH/y
WO/JDLctBPeQuXKD4bRZrbyrb7G/TWo9vk3ja/giN8X++rTR+eU2rAOmBkIIhwNMDtjdOblI4ZUt
9j5w4ONp+6QELqbo+CM0gtWD6o1RymSMjYgFUVcQbuJ0sIOcrK/7jID2k3Yw+xFZAqEaYD7rT9xY
ybm7j1E0xf+gJV3wgj/KB/+WmkQ4/Pd6RAPfkRBcuxZf9frKnp1m58snxWvs1m6NAYWhBYyAJ3To
4mBPvswYfOIUSxm9mODEP2wyubepvE0u9A6XM81AwiRyO4c3IuuQ9JWQtfOccZYH1sPJtsiwyaAN
DAdvuq8TihHSoMIK4kEeX+btwUIeQjo5GnUoYf/1cTsN65JTi+g36u2n11TrxvR6aVDr8+/X/NqE
YuGv00h8AKIcJFzc439UrRemi3sDZhWmBGqSltQxTDb9BMG0ESbME/Mfj+mhQYU9fiy7E+D7rBqr
GNpI7NgDvd1dAmssipyYg+NOnj7vIkyeXCSb5OE9AZ9Acgi6nEtn60t+zSswA0BkdmAeIgIlmgM/
d4t5MwsvJaWmMKnpBwPM6vwLqfw1563bHLTg5EPX/5rwvVaEuSk+DTotFRD+fV6Q3TlrXm78o27v
oTVX1kxXfXqXTyonZd6iiGL49dsVdbKHm63lIU65hy3vfDZIC/UuM/MTl30PavTYqNcxO1+aE4qh
E1p7RAs3XG1rfZZOCU67M4tthVfjbWfR/cgdJRL56+TySNzq6Gk397V80L9BSaBcui2pKYP7m6ED
R3nXDhVlvMjv2MaAwTwTHBhAlKA0ILyhbaQsIZ7IQzBE+oA0ERJ+Ecw5kytxNic5m6S0PAl0KccC
955JjcRyqklmwIQzen09vjTLL66hLo8heeD0FK6DN/G4Y1KCrKfb3GfwSvwZkYVT076bt0XRfuLd
skRPWXdj3gJP/fVTqUKDau1+fGJ44jWGFtSmYCZGkF8PiVLwMELCN9lNwy1IWfBwesokomNuBZe+
g3QOFeNUXFkkSFE+XA7tMnPlWfJJIu9j+zoT9kVA4HuRrOkTxE89ap3KN6f6N6zYe5jPExeu6Fon
fpU7sS66fQnu3ECCXUMHECOWPPCuq58QOyUhg5tIq5bppg35WrzOFemyFp0LiAouxLTwsFE35EwK
Jm9nM3LCv8YzfIuI5Mp28iq8Qlm2B8BANWoVu+Trca9Rx002eVTukNrWgJEn0PpogUkeQDnMQS8E
+RjXDpzhI6KoE1fy8vqcguPTt0i4gQ7FsQ1f54QLBJVkP60wNQDu9Az29qqJiMRzR0rerVzn6anB
u0PSnJBMRYYKYRfluTnf+3AmxwHC4AqBKpN6x9JKRAR0nwraXLemF+WjMYfUvCFWvnAL+jFkPKR3
cslXNelT0qb7JvAk86ptD/imYMuBHyWTfkh6YG5RS9oM7QxZg48HFbrL0mUHJBMDxb0Q3R7T9DEn
JYhYHpVdVjYfEJBNfb7mjlIvBe4p7eK2nDgE0JlXHMgYYwe+Lo/DWhxrdfQoj0n1Iz0iAhiKeFCV
l/igca8R1nTFbDbM6KoBBMHqpWn7dIzLwrqcEtNuKXf1/niFE7iglOJ/ZOOeKgXIlKM001bMetG3
+KGxaDQdsFrP8ReJ76in3SyCAmt9FT7vx/iyFA1eENpqbFy9qkDYY42vp3sb3lT/CkHYY04cXXEz
66pPcyhH9X3fQXyn3gUw3vTLszU1aTLpJwC406CoAwrShPqeGwwPC35NMrIj8QQpY32lU5J66PSC
18sfNDifdHrPABa6lULYNI0gR8SLyjCoCKsAv1aHN8hvidxsbJyz74aZAxn79Lq/aV7be0/eF8kG
/RfFdm8zVYf5BurBQOOFOQQYYmMZviGGnUjuMhFXMyyf7xcUzB1EV/UbpDVOSX46X6ms+c8tIEFl
hcUZBu7aLtpt1k3vR3FQRRYoRSHLkwnypeRcHKDTgKQI0yAjFiycUvEsM4tEnlaIra5kcpIesLYU
fzBWPZvPKzQxKlfDqY1zybBpmFqaMZlgAGmTMpiDDfRypdjFzNZiWZaiHL2s7KTy4WKeWmuWYQvJ
jdqmpjMqJo0YYUOQbx8QmJBSLEifjxZkuPPb7njnKhJqnYwncnlLiI8d+YRMBLWorU7VC9A8vEpv
0vqKI8sHGl/XpuCERr1SCf+kDgQhAmJC4p5yJEihBHxOC97g8pqYvRc3/gucZdDAr+XWz/qtpns9
etgTlTRjH6wGoYAtluM4tezutpOq8C1gqE23Fgd+QvFXY7MT9dGrCgrl+MZJlO7lR+tkxk564C8e
2k+w0IS84hSPhJnoZH7NKiTkHyjph1auD7OgCyXFp/vJt8XptQhAKxuH7qo5ZeBqII5ogknLzD67
z2u7etdBpXn8yNxXWfmZkkgpTEhIHePVpyhOlRkrcm4pM6wpF+bR+THHIObvbH3/Z6zr43wzRnyI
23PxRiA4YaaeSFSo08fDLG9UAoJTVM5rYI/Jsj5e+2mDpVdR9/e75sX99MVcnZxeFR9rU7kq03kY
un4Pu4wEtvL0Alh4wx7ge0Alqn2X5bgQvStzUJIFx9QTVO7NvBzfJRwwqeYv0r4aO+Mww1JvTBBP
v8jtegdXDbpyj9bvzZUDCxYT5knMHardqHj7jAgFqFYQ7d9J4x7jzy17R2w2Ku4uWCF52xOdtn+E
RYnOVsXllKywcIpw7iF6kjzfN9AVcST47+MDuYpHtgbZFLvrgXiuLy6p0xX+hgkxCTvI7dQA6o0O
tN7LMw0JqGm/FsLisqmnrG8fu7AP8vKuPYa4QjeMQMAeUbPJVl3hQbYjMqTpQeYqjJCtkSi9wyhC
RSb8vH6wqBJMccEh+5VHhrTWwgffq92QuMa1Ryu0zHD0gZ1E1pimAkgWwznoJP3lHSJ3dPss+HYQ
+EHsVCGNPvG6unfd5V+cKDfyxOixaZzRQRJrAbRdkDHrQiJlz2HGIDCMSX4Qmmy1c2LspRz/CG98
FgJ33BDxceXMM51KC1LMXvM+uEksEdyLtJ6uvud8wdWYzu7SxpwbO1K6zYnsyWGCepFBMI74YYw5
B8V9ogavCLLtauvhlWwv8KT3t6HZ2fg+Az0DZi0x81SI+3I5kNdQ7mJghUlLttllEq+Ybz9NNlo3
HTjPDGwfGBWJRTrTrza+pzKifWtHdx8cJmWQxYmkdZtVwZmEBNDwuWFLH4lR6rY445gzQaA7Z06A
vpQAh+931JzUoJnyS3L2UKGno4wkHux+/HGhIVWwGWet23G1w6Z4UJ052qTbmk73aTpxQZAaAQ+X
ucgIpyM7S11d5uhOR3hNrypGGT4Y+e2mX8DIuoRiMrlg2YVP2UdgEjPm/kGEqSt71HpsgdvmdfOp
MrCnPb6HzobEN7so7aRl8eDGEHuH3hpnBL2Zy3xgelM0+2coFhSLkbQYPjyI2MQ6DuSF23LOB0po
HEjBdWEA6g2LIAP3nchkBY67ORh+teaW6uk2JxDmbQs7Cn3vpK/B1ZGo0YUz7s5oq3gkkSmEbGLx
/kA8V05FQpu+SEASuajeZ+onW14RgUBLfUxBci8vJ59aX/qSdsawiUuhxcPeiRN8Kc9U8pMJHQu1
fyLLuN0e7NFj/UlQNZsn4QVf4MThhcBEEktEJhBphBwzW6QgN90mFkPKJgUThp5glqsBtlyRD9VO
tbO8FBlP+cEKhzml5WEo4zDjiQDNEuPNqA6AmogTGauJYywr4N/PQQMyrvdPmENO6VHzI61pirAn
M6SL/OMpGA46YJGhBYoHrnW1vBcqqwWzXOJv2ZrRxaL9CTBTojLQPKQms3hbn/grOL1yV53pOPR4
OmOI0EkhQwGtWJFMESITEJYZ9NGcTfVGfUqiwRj+lnUnR0wlROhP8PkTDMsR/O7jrXlYoUsD7F/A
PX4hBAHDCItshG+Q+IQtg4MwbTJ8RA8gXuQRwDZKuO7rmZM35MbNGpalTqbmpHeGD0kuAJEHEpl+
znVFSUImADds+pXDk+66MWUeVwcfgjO8muAL6mghvqiC1IbAhpD4JuTXyjcSPw6B+hlcP+Qgi8gT
qW77BFhd+YEMR5KL6pNjqiNXMnxhmwVCzaIXh1Q80bdFFmr8OgtqSWbTfMpL9flj1D7kUoRMt2+9
SzanCS/WnEOtXS4Z05gF9ZgW0fjuJmDPjLwboRiGb88naM0VUpv4XAEKlQuYaezhyvt+5/ZPzXw0
X4g/0ZYE1RrxuLxXV6VmA8QLe9mvWOekgo6blINV+VY5cZiodXFUTD3QWdoC4p00iHIucMdP+FeT
owYY5BmLnjPn8dGgqxqOGo+thRFZPjJLADKtSCLgm+fhXTB6gxMIUQ+kGl1UZXdRdujH5eABcvGM
Mzc0nqISglpoAv5tlYF7YkwdyK6grmQh3XfvGoKHlaD9iOcbtwReAMRZqHQg+hrkfQOCRJPzmLLJ
CGz91DguOPyUCZr42NZnGSqieYlfcH/pvmEESih+UDZjQXJTMi/wIQ5qTegB1YOjzcB5ameAT/F/
RPqP+cYhyNLCXT2G/IZbA4rYQpTCj1y+2m9xKcz1N9F7mO8W5t2lfKHxJ5xqoJ1IbVhVP5ZC2cbB
c/NkjzCsHnIOKix3B2SE7hksILT68BYOsvhxHLDvocavW1UhJDnQz/cZQBpvHM/MFJ+RyLBy8qfS
ESZeVGf/+T/91//538+v/5Z83xb/e/j1fyqbYnG7lM/6f/xn5U9zkGVZN01R0QzJ0H6bvpw9qkzQ
BUHcNvh9CWXe5psuYfpOuwAzw58i2Co3LqOEpBVqZOVH2jEW5hGZJMyBsWGKuG/7TU93TUaG5dXA
tt3ICv79Q0p/Gpz864ccRkifP4l9Tngl6b9YZiv1XZFI28qa5QB+s3eQRDXw2dND5CtEXCjlEQIO
3Y8w/cuzh7nsvw8N//XZv026v8S9lEs9zy524g9aqO8H+AH5KTu8Ed77B5UjWju6IGIPFsZUO/zl
8X/8fRRRkXRFkURJ/G1m9OVmpWL1vPP4nqKl/+zIp2hsvHBc8ivW+Owvzxt+7//wur8877cx9e9M
Fa1C4nmPD7JmDc1FLqvNUoKcdth+Wc+oLry/PPOPP6+isPgUUTVVY/j/f/l5BcMSH5d7KW1rzXth
GiQV0jNQZdmXjbLd3j/rtanY17Xx15Hcf3zX//vc32aAS6lu6aJ+k7ain1DnoJ9D7T8koJM46NyP
JlFzd/cv7/qnaecy091NUzZM3VSt//dd7/Jbez/5hrcX0wYJzOdYcTEAT4jCGUu7GIkZeM1fHqr8
+Uf9Pw/VfpsqL7z1tsylTNqSNbiCHyWccxheljsEttjclas7SdfCCh/MZC96Ipfa099SigYpuKhI
QCCexe7/a1OrhmrpsihKlvLbxip1865fcl3cWnMwQWIyjDPQY/FpeMZMUfERuhwrFNDiCZXlv/8K
+rBrfl/lbClZ0nRDt5Tfd5V6zyxVlXj2wxmmvr6D0kNxxggI2S2/LgFeatLQicqZkINlM/WR4Ffy
OilR0WwdmbJjNw7ObsKeoRqjZMzIGufhWj5oim8tSJyDjbi7iEyjOKS/89Hp8rd7eLurZxyyLQhY
QQL2odvjEyD3+C9frTIson97vd82cWoU6VsYXo8UT1tG7m4QqX1lDmS2iMeMfGQ4HCGuUeoxLtaR
eW1lEoe6Q5dKaaee5MkzyiiK+U8VwvZN49Ntvvz3n0AS/7QoVVk2FNHUNdMQf/+Q6v3evKpGhAxG
B2kXOwiV8uZlFuWY1+0eCwRpAlMePMSCUuwIFOL552OOwA3QPVVctF16t8EK8OoWwMVosjpkqrep
rtmYj180CbWNupGpIWDpaY9iBIMcsWTrtJz0C/6UvDABvhhRk+PmJCVjiM4FQgEbeuyo5wxWJZUf
93b5rR3aYlUpaIkGtcig/UZuAQtGOB90DXN9h3SGy/5F8ietr4B+nm7IITenjAPi+IDqXg30MfIW
ADko7gkFYTfoWC/zckmWZ0YkLNM4aWEJlCy8EslNVfxl0Rt/OnpUTdE1VeecFeXfToH8nspZ15tv
VgUjy4KPLJp8DZO3jvBR04qxdVgRI3AVf1j+i2QU7WLbibzcQZTxYU3QuoVIEiEeL3YSXSJ/NHOf
0RZjc5uMFn7rPkduT0oweovR4TAY8zN3mUY/DuYPNAzdX17nT2tcU6hcZFFmAenDxfnLpZFblZXf
m1TaQgsTVDEuhr6XLlRDUPWXpfqn++nXRw0r+ZdHdd1bynq80FtcDtU1UMXgbjLgNfMuW9MIDhnT
YLAi1gGES/iXRw+/ye87+ddH/1b5ZDdNrm46j0alTXNfUEcGRjbY3d5jFq//74+T//amv53Jcqf0
ldByUVxmMucbs0bRpGF7ZOAm8zFcpiN57SQlhoZoiCkyGVucPlbcDZN//xzS3157+Jy/fONXs7uK
ac+P+17DZs27G9Pd+vnLpgqm3v73hxl/KrF+/Y5/KwPEy7vLXjcephghjTeG7mRF5yKqI/VT+aCs
100401ECbD59NmPxs0JQyw9wSH5ohgD5kL/2miNvhfesNFbQX5Xh3b/UrbaSwLgSV8vGbBGsaYC+
Jqwxd+4rvESthL7OEbbPn+ax5GzShFluuaXuCIdUIPTOvh/fL996+YyRKvFEUJ0zQWKFX32lvUYP
/Ch0VcFtXaVu+peKQf7TBanxpViGaUg6ddD/+wMUedo8dZnDGVm1Q8dlk21F2gAj6r1yigJwhT/L
mhmRGhJwOr/NkYBVc4ZSTe4RcQB/WZbDTfAfNsEvH2b4sL+shvczzqxHy4fRfVjExwLqsPvQmcT0
t932pxNSMwyFmsQ0cfkOZ84vD5LffVXdbk/e2kJRVtX8o3VuY/9qZ5+EwKWTv73ZP6Xt76+myxrH
siLLsir/dordrb57812TkHoJhkniHMIkdAN9bMTxBzeHoKwmx+rzmNrSZsO478J/kcgxEnaL2nFb
d1p/LKQZ0yq+Zew17RC3XNw8o6QZtVewB6/RypxO/c6ZkTR9Act2cTJv09H4tth2a/4LwiMnSOaw
KaIe/ZBJwbhnoI3G/vc9Jv9Tzf2HF1VkRdZk3bIk9bcXzavylSnvStx2y10/NkYx1hPHsrh+ymlv
70qCMLAwM6oWDBxv7KhYyfYc+pDg12/em54T9xw+QCpXW0QNQKAjcW8O/E5wPCoe4xDOGQhuWP9Q
WBuJiyjk4x7K9mt61Kbz6pg7t2iYC8nsgot7u4zvXn6eR+oPw+xGJKjU7ttLN2A3HxUgm1ODUY2u
q3KDJ34Xj4891+B84GpHYnSMfwa2ow5hLzkhZLvFOe2SbTc+kivFJFtmeUjl6LS5/C/OzmxJcSRb
10+EGUggwa275hEhMekGg2CexSyefn+efXHqZOeuNNtW3dXZkRkZQnK5r/WvfwgqKO29wYC65OuK
6B6hFLkqwz02clBDzZrWSm4yf59k5ffcCyKR7dm9RNHxGDBoAj3HxFdMmaUji49g4mAePZ2J4cvd
KjcPuj/vnmteA0NrQPfce4fLzx41tqAFb4j1IUfY+5ZeewDWVnngqfzvGpZ1pdnMPmAQCi0CW/Gv
ABdBF0JfYiAlE8ND/zZvT9oTMEOahJe16QG8y2eBLPqEZEdMuz14bBKgJFXhqMnwGuTQIkjHFOYU
+cpi+e+rR1e7zX8tHlPvdIxep9PrdH87Dnqd7aNxfDS+wzdkldHTNkVMjHdQQgKdlC2RClRf+c6H
HCuiegICJaa1NR/K9Vtklbcb//vlaL/eyn+7nt92R+NTn7WzuWkOm0OnjC1dhNUY2rkIJ6fEnCDS
EUxmQy1e1mHoEbUpK1gpFFjboppXkALiloOjpaq9mJaI5d1DBLS8WSNo126cpiDdqsZVDdpgsIlN
iq5D1F8Z/YP8tQGkGsncxUYMZpEvUiiyJfuDM/hkrl+0xv6AAC6GRz9uQxrgaZ767iP9x3MnxgrV
hT9lPZpuZbVelolQ2msNxrAasC5Yd9NWLaZ7MM5hO6zSIGFpJsFesJIIKe/3rHA04ub3xMbD5PIu
nHIUel7+cPOs6WZW0JLDbSgD7+x62XcKeXo8UpH0MTFWaXz0e9yDMu1EC2diipFpZfK5WIeG/c2b
Wciulp/EZHcTYdbov8XSGGR5lZJGz2hzx7Rp/5cKUjP/dMqZHYNSWNe6lMS/lTu1eb82PzvtO+RZ
VGsAZoKEHfXaf6z9tD368qZOr8ueg/q5uXq7/P/DYDOYYIjPo8M3C18pfnn0a8nVdx54/5jpZnRi
gzPcycMKy7ddXiPLuYv4IqiD45ihLUBDJwRg8+tfdnPY0603G6cmTe5jtUf1iGPnHbc8tCXbyVsJ
aIUxb0VGcC54DaE5p12X6J3kRl20xdJkWtuPfCsZkt+h7ke0EHFNS4pBnbcLL0kDAxpUQUCr4hsO
GvZHhR59k05pkkGSYrDQiJ/ge5AQbKRpsLh3MEhlo4SyevLtRNW2P3bEwgngTUVRKzl7Wr8fjdE7
iinMRAcoOkmMHzPTgM8j9BiNTHdN9zzH2WBTwHhlC6Myx/IEw3lxZ9p6JKyNvJEXoK/dcXUGdlt5
+3o1oUrg+AJS9tM5RSiIcShkS3ydrO6EYOhbhkYvZp+55BjruZgbWPtsfQ87zFOwJ17QeFv38Dic
2Q0LpNn6loxpTiLDYMl6hr0+eHz2ciFxZNvgok48vuvO2Xd0GyHyUX9091is4Wfa/YoRnBn4+Yp0
jqEMLMqkCmdfKGkIAu+Ljo88mG7pOcaV8C+V13+wh983F9M0DN1oma2m0fytTdO3nWPzdL+z2Uk9
xf7Wxv2Ghq01ea6hTLxQIrqvqPED8YkF1HUxZcnZTKTCMUAxrMZkg8PBibYffT5qA+KJkeACZ/9y
GMa+qMWTvbNuytqusDoUnQk2Qroza9ja6LzUnatPtX/z4SdGkG5x+Ameg2dJfiJjaYCE8uy3JmCh
fMvi0X8mZKybFC6T2HF8vK5eYlAQZ/Um5J2c+Wyf07dXGXKze4aOy9lk0I7kJqRVIwYIbhci/WN+
d+vhjNEUSTdUmFaVkMlpQ0Y9+krngGXjusIZ1H7ab9l2AVz5qCRgb/lhWP/5zMi9A3zgsCe/zDeG
hyECtLiF5AaLV28WmfJqf3A3t3qxnt1sBkE/9x4iWcnqN+P6Bx6Q81rvk6ZjBqd+C4utm9sd0+RR
Lmko9DEOXBsv+nJJJsB5AL3euUdtGnW8vKbIVbMmU7mT/MhT9HSYPbuHAoEUwLCaFxVD+RqerNpv
RoflbUBAh8+81IFLNv3E+9AIK4cRkkRU4FMYUAQULbsZUd/zzU1lqz2b4ITWCKht7Gf69jtki6BV
+Aw1L2Deapsq6wieKIseaZl3da8xViEuFQ1uvOc4QDDD9BN/niVjW2RRcOqzfcD4x/fe3mxg8iYt
eZWW27jTR1LKPuvVg56HtaLHr5kC7f9WCqpN9ff13dXapt5jyzXNzm+b7n7Xfrwa2vk7DDlJTkjG
2RAJSyAZzVbPE36qQkHoJ/qfIWqdEJ4lc4hKWP9+iht/vA5AwJaaerQp+f//Yv8K4mzeN9fvEOMJ
BHL76IYiBjZhZb0Ni1zvcw/lT9IiZw+50MVul7AHIRK8EGaiPMWTVtxwQzjKy5z+DxveVfsTfElX
Y79Gy74J65HZnT4u8Anyj15eDs6xFezQRsC6NJjMY8lELKKSEhXnb6qRiMzEvsaVAMo6JMmwQW5f
SYrxfXxGq4DpIsfQxmO60kCa8PrLQ9H/1HDT8QDHUV+1Te23h3Kf9V7V6dCohyYsOiucaBA/rPhg
O3QQleVGLZnM7V42/oGcEiVBni1Pf6mq/ghS//MSfivyNtWlUx217XcIAtiGhkq7fSvwj+vkdVMe
1q0fSvLbtDOuhs/N6sYtL19ruuY92Teo7Y3MLHsZBl8wCj5wDTEJ2QRo3QBZ/7aCW38CDP55pb+t
nNdO1y6f844MmOA5OnnEitI2jTsuo8Ujxfr03xeqrj74f70wnV6zx5PRW23jtx/31S7G7bHn2Vx/
8NYUrY1lNWEZxOnCP1pYi03VRkhPvGpbSJ+kIaJLkaCfCbKGld295fUvb077j2/OPy7ot3580zxc
v+23CYFMWKqko2BlNLjYEC3FubPxkEVfgu701ZpfIYokunsUdmttXwetGDr+2DtLjy4Bkom1hfux
8WCvLZjgGd71B+PBL8rSv1R6/8va+n+38Des2axeh1fVndVAnx1Vpc9VCafnkzi+y4Ktm5sqVuRN
SWHPBN0UW6kIbgNPZv+XZ2n02k2zbbRBYn9b5Ht2nKqt79XhDkOCmSuEcgcLL+djlWi+wkr6pFj5
5Gg1bGOKvuZDA6+GC2doSNekO9El9NKDvd67y3+/tD9if12Ajx7AR0fv/D6P2XbNzlZr6DUdeo/+
UhzmcXoXvn8LV+1C7cqHCLXsOJEyy6CuHP7yjP4Ihfzz5/92a14nrbXZfjr1cEt7wbGvAYh0MEu2
LxgF0TdgVxFy7u+CHaF6A/A4cYrvDQ8xfQMfS7y5nJXCBAavcPWCgGAfMHnE/HJwPflHogpaY3LA
GOWf/P5LRk/Lll0np5Jcw2HLapHDJepZ2da9h6+NBzfohPlRhWIM6cXx5fXODqZQb9O5Of9+27t/
6kH++bF/e7vv5tvYGBUvE7NsSZvAPU8/iwLRmKC+q0S60D0+KgiccB4p+n0YU94XTyFV4EOkInS4
gpIn0q2My4oW8uOc/ZjF5BS+PyDa5Cj72OvuTzZis34Fnkcz73fiyPagVgiZbVcmuj3IFaRpYBCq
MuNBDb40Dn3v4IAJVWMOnRev7O3i/GXR/XFS9c9P/9tWojfv1UzvtWtwRmrvSekPdqtb+DGLWdPp
GnZN/WsdyFf74eKhFom5lHk2GzAsxMJLLt/Non7ReHee2GF5o0YRzub//nw0Be7/1+77j9fit62j
OjS6XXPPFZ4nnZs9itMCp1i2uJ37OAdwgkSyF8HGgmRldZZ/uz1/2vp7DIpbPSak3W5LAZb/ACTf
7+qia9W2ydb/iE4fi0QSSg+NzOJWXLfAm1QkCsBsy35h2aWsI4h5cM3s/sJCERLcDZbXzD9h0OQc
2JURn4wfg0PPr7EkWPCg//1e/ZFM0mszVNV6LYoJ87e1vLvddrPriwnTg5pWV/ZW52Lv8zJfNWE0
/XO/hQYlvKxME/2+9nHwP8AFuoDwGNxn7gO2DajS2iB8E2YPpiwanmXkOPxtnvOnYof5bo872u01
Df23R3p/zg69zRv4BkmyOGLgEB5iyp6EsUf+73ek3TQYG//3CmJG1eTA1Fs6da86Tv/xEB8z8/6+
73vfYSO8TY74UyhIKEA7dOQQ6uT4lwXljJ4eJd0gjkcdH6FfNiHupWWBJRlu6RzClDEDlExhPdl9
cbGW2eibj9rZiRSGF3GXwCrdeYmzWxBPrJsTMniDMTwJ+YD4slUNezLRRbZe55rw8vXWDWsXrOVt
vzT+0gnl1oWr2PbjSRc6QBCaOWkKRPE2bPpNTso0PKvaY9wBy/pw2SR9bqw6qBkHxCUk9RDqonUr
nC3sQbFAkHOjqkceI+Lw5mRPL+t5tKsBYhoGnXGoT3vF8i02qbe82CP8821292dCjT+5Wl4taEzO
iJC8/FqCPGWmdWvzei2Xo6Y7QQSIPxwVENfdYGhPaxyXAJNeipJz3RNpepcOeleMFOkxKxdGJCFL
g641ILJuSjm7TX2/ZcWmmOxh3HF/400IkIslGDfhMsfRJOKxbMVosgfiZfFiTcbX4XJHJUUp4lLy
HHYSbCe2wK4yhs4C5iSGn/maMC7otuCgfFULvQxyOjG/kcWddrbTmSGI2+ba+C91RwkyRlYwI9at
hCZQgOHxkH/4mQmgEuQb8QYDQQBidV1a3qRESEHvb03CcMTfP6rdcIL9BUHcGn9Wn/A7tYT+SUrA
W0IytqBEK6DqHowQ67xDMnnD+TUZSoWLvlC3Szjc2Uh91K69XEO/ywn1y7N9nHMeygSisdREboVb
bsguQRWJSjDMvFyzhpudNf+UQdPzNpygNjzj5dPrWaOlAbTgevAk5PBjy2BNJqGNSQNU+ysQ4mHM
2hYYZj+yplhv8qy1C6+QQIH/rHVe+3mOcj3Ei8NBC42El/WFir1JOGY8edoPa9Q2uYrJNfrwqEAu
PgSaBUz3ZVrcYzAFUEkWA5xqAmmfPKNbz1V4rGLz2ahOPg76KTixnBR4cOxy5MPBcMvuvVbrsWdB
Ml1kXmDbUS+2QdolS9G7jC8h9QQv7ajFc2xrwZdxA9oxrqQ7VK4UfDhQUBn1hsiBoQ5NJVFpOSDo
cnSdhJNmzUNAx/jrhaNeHjTnaUtcSiiieB6LxuIOygKmui8Ucvzo8S+k+piIYTru3i4i7A5f0yWv
PLL8NA95kxQiRC/K5MIdhZaH1W7eFJJqf6kh7dz6+O6wUMXDCXtW3gzXEO6tkTGssDf17rahit8b
+mCAudHj5oWtfGRu++E2RijWQlb/bkLkzl97Wu9DWuVayBzKykhWtriEvR1gapIMQd5go/PlmzPa
RjjkrFs+W4wMPqNgKM9yzTACbw0wXpir1pD3eMl7vBcjr+YNp2GSrKsJ4x/8t+wQvTBfYcqK1UOJ
X8RNp8Ds+JkHjZaGuikCnvRFzLdiSPsAOAwHzgJn1Vw9xbRfUkV7XjDfDuaaQIKJ6YV3soLHyB4+
87m5nmtWQNfxbfCDPdamrbvTrkiCaxYkZmDTj4Te8KYU2fNg3bDyLKvD/OK8kiF54h/BJazVAa/3
LzalZGCNcmlPO+4+mSfzV8ZLsuXOKBSSBcTbwHtys+J98UUUhmMG0rutfV+DCW8GWEmBwBHLyzx9
XZYHdk493GWA+VrRH5xk4aQL9ib+eYpJU5aAt5gXIcFkMF1b6R7IGdElzV+b3fdmWb0IxRWjHDzn
JzH+IVSMFcsJf790FyCzdHx21bjLswegS2ucpxbFwQPVw7muvzg7xZ4NU6SgGYb0L0zOxOo79hdp
SehLT5T3RJMI+Mr2sAFZhWt3Smjg7Ldfv/ggSQDMW9yWiypbxAgdY3bjdDIBkiS+x8P4df5s+gqa
fM9j7Mqx+9jazDf8bv8jipbn+6QkT1a95MNfjfPQ4o47DsaEiNBtA7sRec92ykJKPDNzvCuPzuKd
nHhhWAkY0u8Q61mfqMcMCPmHgWROObpTWdyjM7LYm9PEM+dEtll6JL6WULH0vvcN9/PJHx3UFo7i
G3HbOoH39NbP1GOvDnm/YzYxtsMrHC4VDoGvF2koYrRX8jc604I1vo9nA1qG4ypjSXdt/pwp9Qr/
Eh4IEiYTJ0T2LMXxlySykaNn4X4yxVAeyZi8ZEXxwppfLAh/M+a9Y2Ry8oPIXrrW45oeG3FT7hL8
UR8u6htNycYsjAosj0UY1EXgcUnZErfe64mVjw6JA7BMXzzEU+kbkn2EQ4qz8W5PqiN6MP/NJ3gK
QO2nyNjj12fQGxhX8ra3qqu9zCB2i2Ab5mtGZV9Y4W+34dRsEFCnmhxnlT064fvIjnM9SqBe8tIn
nfRSCx5z2bTTo+MPNq7wOYXr6xKsGXk5Cxh8WJfXNrJMNhyVUYEM9osh7vL8CT93G5OQfZW1HopH
XjQ/YKds8wHf0pTPu3PDLLEJOoBOyrlgHi++mBR9nD1UdA45M+eo41GfG8Gh49SmZYr7Gp07utqD
d/aVIlhUrNsTZzaazCZO/9akkU4eLNwdk1A1v5plHJ0TIGYCg47gfiRPQ+I6bEm27rARc/Se3Ddv
uuFev0kXtyLD7fzUGv+fP02tZKqzlqOZQQY5p7eNy8Ugh2cJRiDsUTz6AN1zh0ylJP5C4qZcGW1G
kwmhUyxp3CH5rbeNqEmceViqwU21If/G0CcAOfYvdHJtWUKMI5fFL2/TxTlXMEtbctfXfKUKip3N
OHDQnPqEmqvfa0UN9f21YHtoLJhEq3LCSU/2gje72FoDvPfsnYDd3eAulKqm6eUnFktZ8od25HRj
lkawkPtRkyLMVi1tepINeu2d7aTfIi0KbM8YxK/aRnRtx40LmXTkB+POe1hdlD1dsZ0gzyasSHcw
J5IzWHc461h3wGzkruS9YcWtoXTiz+y8tBnT73K54MBNu2SUu8Fu8eWmDTEbMUEv4KeK19gp0vIR
sbUc1uA1zkJB684FyHgHHMhUCzka7JRrQ97IPF0pqaViB3Z6ToF1MUHnoFJ0GbM+m9s4RSe8YOvD
7Bc04xC1G3Y13/aNg8fSmd2cDQEA7Ekkaonq66FIvK+b+E/SjXxlG80/YnCJNug0qkY4vmig+KI5
qgmcdZmqIH6bPgfOtyGLHRvWxm55x5QpXgrrgLPCmr0lhMtzV8BmoqAarmagupz3vAkQMO8rNvZv
CHyMex3Cepr6D30+2viNfcKc8IqKRao1QI196uPyx4SH6v2M23KrEb9IpiCYotS+MCZSc9y58L3c
KfkqiEAGLOE2WSaX/GU9UUey3LANGisbWFFQk2Iazn26eeB3fl+Pnz8INrG1NCzsSB8CAuvjEgwo
n71dRkfW5q63xuwfb1997+lg+cjNRdufRe9+p2TI3ADz62RK7y1xB+cYZBnYiQIc1u/xVeZdLzn1
5UOC7QqvSp+pxLELDSBjx/Y9GO+TZP4t98o8fMi/f+qXTBiDmOuuODLkx31T+zFooBCMxNvabuw8
w3ozXTw7RMBuxy/GQGqd8rLLZ8x6sE4uRX9iRORa3uyIs/+cJBcr4HJmA0qTpviuwIZuJLUzIBHv
aN4ZvgsKDs2xz19S2hydWQ/2cI0V+eYCh1K7FyTBMyWQpbzFDX/N5sosu+kFlSNJzVTJ4OgEMj37
HNf6jTRS+0MmaYJ+19VS7KWzy+Rnf0fpYfd7yvhw4RrWOJo2HfHNCJSinideAYl/OY4oVBJ92F3g
42Enva6cf5IA/QqA3FnkmL47UnOMH9KEKBN0zBOxrCo0rOReZEDZ30b/4nfFvTG/4s6labCQTwXc
gjXXgAsIGgrDQnhCPntP3vc2zqNUmXK3AoVh90363C1MjPgs3Z85jl5I6Op8/rhzk87zrjBSZov0
0PBb3leBrzC908cluwDibfPMDNeClwRzGiXXYLVNH+Fq5jwdXAKTjhyenADOdARd9JORXNvo2Y3h
z+0NhZQp8Jgfi+P+l/eFs8HRe2Oe9lEgDrxqcFV2fZYVGwDBt+5GPhKi7SiY+Q2N6Eb0th6i9fi7
YbzywRVb9ndyMKDmSJ2SvRe7BfH60WH5S04yth84rr57brJm+SHdvOXez2m9xxsCmVjHGSO4Ooto
Ot0deBYVee/iM6IBol4kftVP1P3lHwxb2DBxdOY/PzapCRjzOLeb0z+GfXgYmB4OSRfCemNkjLAH
oxFAYtYg5bmWD7YUdm6aGlNtzFvJdHNwDSlGJh8n/OaHBWeaN+rGaEDaNlbxUoNCBZ9kWX1Jj6BD
bLvtVmDAYujKA0AUeRp4vTl3IgLQTmLPik8YZMGzhHSBs/hiaS5DehNVJLSDUrdSfP3Fh1KxLE9z
3P46PxxY8wsZnGSGqB+kTq222+ph4+t0ORpb7rbOkfk3+IPsf5rsTA4ULZvkfsMoMqbJQor4sp5w
scRn8vhBSzxi8wxGFzvcuuvNBTgRo95t21rqmPJuqMtBF7vJniGK/Wr4j18DAl0X9F5ADngSq2p3
cqSafNtpm71/6wxMfFov1sHdfYJNb7S19k53et8EJ8mWJM2WvQlo/EEBKtVxk6/lbPPveGZ9xZ24
oBALDeJgvlahrdRZ8g2vL7w/YZr9qk0rN20PW8qGHv5zyvlwFwv0xJRp1GoOz8pBUsfPT7/TDI7A
aZF11G2PwskuYduQMMhkWrktdldRKroPQk0aWrYfq5eTevJSxWpcpuzV9H9OuaH0xSOYthUummot
azeDeGAkoCjhgTpvUjpIPC3nkTcrMYBVtk8p9zBoDVgvHOqrw4oTBzUee941L175oox1tczSmvLw
lBUNQhdin/ph2wfjQDVJs6Azzn+JSdxJX1ZrUh88RG0OnxYI2GNXBzl5iOIi0aL/OiT8HmyIkJmt
ih+yWosHpmKm3TEzwHeyQ3CkIZ6MVlCjhqiGRDFhz1+5R4JyAF5mDVfwNPyCMzj9Cv3lwGPq0Cq0
1ySd+5bB5PMqR/rB2ZiWUWJsbmMLz8LIZqozVxADPVif8A5IGzeyaSCc1UgyMO6Qt2HGLp5jgH1I
8w3ukJwc9uxLX49BcX+5G9fuQZVj2sFr0QZRORX+CbBgg92pelCsD9uneeBLFTDUblDGqiAqMLSC
lpRwlNqF4tbcpb932iAY3B5AHEd9beD3v4nwMSqTi0O4qHcczFSYlKm1LBd40z9Edw4v3bmPqIu/
7NCH4AiiQt+s0/Ue3f2QpIchbnbW8sluCpwNREYnUqamt6BCAs9QhKvFncZgQ+/FhanpB9dG4d13
p/doOn7DYjiKceoA+O5kucUpeqJhUlrDlfuQx2GrVgHvPywc91Jnrs98l5OS8A0JdPCQdgCLmCNC
2XcN5w03oKfN37TaFxAbLR5RJbYoiBsPOblR4fIPxI+uqzaQkUkLunx764ODjUMaRF/Z/2RjSBVR
Ihl2v9MjHITHCpnD8roJ2B15bfooJayXcz6n2P6CD2OHiuiawT+/D8fGwA63r9iE66sMzvYcauIw
oLt+ixB0EjRFQSqU/LhHQS4D0Du4BdSR9DRI38nimpsh0N4A01wCD7pAftbMWjVOYqCqZAUS4XYB
WGgCK0EhRNYsH9GVrSX8/PQ0NNUt05+c/VKzi4Nd7C7ofCr2Cp210mNfhetvECnLyO7g0UFjoO0N
Tu5K83kAB3/cJOAe0xnRv3ov6epuH+rULRx8vIICavAzw2yRs7ari67Vf/fd6DnBfRB9UEv8bKIN
zW1kWB/6Bp0n/BEA+vI53JUDLqM9bfv9fpszt09BvyiPfccpzATWRNT/yPHTiprp3eLgxDnxSB7n
hY171C5ag5WZbKATdHkfKT+rA/Sbnf2rFvbpIPp13z1E4y72NSd7+twJyMJTDFUZ+blasYJ1ezzG
qxk7ssRH+4PlOboxWsuOtdv6j21UlIjBhfnDmu/caV7oCxuMsYbFacWTpKZQlezegXm2O1i1upf6
lY6Y/v09cDQMV9UuBbG7TB0ozupDdwsCveAsmhkHeMeJojd+ljkBpxSVwbR/vYnxcaRnBEERS986
IUupSS/Gar2DBbLy7Qx/7pMbI0EsNSJMzPnF+Dx/W3KewMy5imAOOgfijI0YIpWXS101JQFmluIe
QgZC121lM36aqKcsnYJ3CvQ9Lp5uMVi1l/1W+SUg4ZI8rcd6Cnnu9ppXsPE6EzzRP+mul57QL5NS
hOmyT0HaxblIuZtqoxN8hE7KC0ldc/Me2GOZ1qMRvHAA7fSErkWmIKj5YQxrtz4qOMFkjVfzcwFC
nRaHQN389nT1GV+oGFNObZqO2uYU3hIIgzq003BOsGO3d4+Dmhvyi2BKH0y586SHsNTB8j6P3lsH
HO4CnkE5ISYt3gmssjdC9xQwfVhhLQHh3+DFBHhC8iFLBZA/X9aChvTW9crz9JGnCgc69rFsnhbF
OfcXcbotypKaaqg2J5iSL1sf0EsxXH8svsBRZ1jVj6WJ0sugk5evL3EyKTABNijWLIP2fkVSZ7AU
HsUzISCQwGeINagylwuMr2i1cOZUxBDIOlhx0dW/LKYGQL96yIkO3A8RfJdMtpgHWZ32kt5bFUaq
pkJIimOJ6MaYT5n+iLrk4QDF4YV6AwKlRWVn61EzVLRF+3758BdPdoqiFfqbg4swElH5J9Bn4WPB
+EDdnY3m0FRgGUPFwB1qiQXgDse4upWXkgNzcF5wwJvCXb3GGwE2XdQcK+/5fRCXEEjxfaJcou/+
+IsWvdSM1jx5NOVqhToMB39bqa6tBg347mBj+Y4c9sFYJfxGdw7WpLZPzwUuOWAdN1//cM5cKsAI
4+Z0fo6YfJHgyw5NR6s+EWGw61uTd0zDGm1zJIsAE59E16OHT9CRuuJbgxBu+XSR6luFeSDFhyQU
561IgVe/0cPTIX82Y8pMfKw4u4+f/KYv8eRimsMRg2XG0SFHezcnX1awZ2K+63xpFDB0E7uMvpL9
k78ZiwXMLixOWajN96F/zxoH2Ry2rxzK/afbauA08OsG3uAJWm0aa9pdPI0OrlL/PJiDt+2yG+C1
AcDSxO6NJf/uykkz0DLMabEQ4I6d0046OqxHD9PVMCsEjRZRb+f1hhAojiK6jaZVEQSGR7Hwxgle
5HdMO+USYwAKDIFVDBh91y0rGlVZhpMws3ZODuZcKYOL3AME7lndpNVfvqaGfdimh6Y74hC6gHPw
AECgNgeOkW5HmRhrEiCOAlh/YsEY6IanIfeJH077KvkZEyb7O7uFcZpbrNicG7wnrCjcyFgAG2X0
oE11TGdwz4srjAR2/dMGK22ChjlG1/kZjrVc1j2ylMip8vTp943jBxrDfoW15Msnmmwb777AfMfV
zsIGwqsclIp0tviT8rLjwmh4N5ssc3u8Ny27E3/bGG+Ice1AOpRTLC1m5ClByqWNiegUlfYsvfRi
2jzN/5ktMSRacfAUBmc+iQ9+H4mr6ufx6tEc742Br44EgXv3yI42FUZbhWsFtyA5fyymSsQzu/ow
MaF0CcVeZCYJXZc+AB8nHrrnVbz9JChiBXPKm4udBQOuFmvqPRf8knlMM6EdUk3TKSnDD3nLk6tq
otoH0ep3ZfdoH8ToHmbr8yqb2bRQxIFgf51uQExGHM8R/TmxPmgeprN82nOxmNzJOQZoCQLCU8fD
sUPMMbCixzvgdCaDVzaficd8WjvbeQfxF+0lPfFTTvdz+m6YmPPpI5mT9vUDv9JWH1dsLANrU1ZK
stQGXfmAMUDTg+7UVDrLbrZWOfTqM33qAOcTxvMr7MSpYfdlrbwXsQrCjjq8oayw0YSTfQ7HE3WQ
6HUcvSaa2jr48PYPpf62FCpyTbChBb/YE8JJZ8kQaiu6+Ao+xbAR3MTuLTBkaUcaFinqr+i5LXaZ
oJdhHuiYJYf9p2lfzlHX4HEeR4Z4dRzbjGFdeBQVlAO6nIXqx4zGRl4BoZ7FD+HHUCFQbz9YtlvI
gg3ZJypI3VvUIXzHRg4f2StWjFNMvtbU80+PtoYjOq7Ha/zdlxfyvqXX4fk4r1VwI/qMSTyyBZWf
ML/9GuYoWRLP8goO/mbwJa5qjtd4hZXN7PJ4bAhEuOdnvFm8KQl1l9A7eGVq0HiBImIkGfM+xsa4
ZzK/0CNKDtU7A2KfJ8Ro2HDPmN7qilq59hh9eV7tz4kWPYvx7kLb3wmSaxA0wwM++d2QS2tPyKbk
ftjJIwHWwvhkyM5KVIhgcxg84RzSrnApzL1zzHVOgEFqq3l9JFKJGvfrNUKdmVw+nDobQSlvM3fj
j4KLoZ1bzlbK0mykhsLO6uQWCxAK1aqp86uWdOu/2j1gt5JSFjAO6Bf0sCVuM2f7QBF1p6a3nuDB
s9GiQ6gLKPNnNv9VMD9bwZOk9kY5K8/UGgylMJOY34rFB4O5o0WcyTE92PfySY+xlW8Sano0mM9M
9ahXNLwCW91dzyqKtxrOfHAh3nJ4nQJGWC+pqcTctk3iWuEcmGdBznpYXd0afARoZwGuqaBLfWcD
TPdEfSbYjbq7aS/u2aufIn/YursHz+aKv4d9an0kJ3f3mG+OgZGB/Z5XjfwFNj0Cyvj2qY06uAFR
2cychgNj8LCYESi1MBnG45vsQxn47pk2EwT6Gj1GVdTJuqkeEMAKAXsm5lqU3P1gI3MJYfO2Ii2J
V21naQwNu5qtAMGWZOw4vkmNIKL5FPgSqfccqOc/L36PSZI4RfvRnZ4Klym+fKWWq5XTt0pxJvtg
i0cKLlhsnRdeA4gfKC0QRr9sVjaT335XDKcYatrJsH0WLCBM5NkhP8m8qYmE7ms/JB8Bw9sbJ9IW
b2/Qv9fevrYNOmGf4dAdQDH8qFLi+86Ppne8FgYuSr1403HeHbgLd5baA3Jciysl14asiwaN3yft
6MQHJc3soCaK9guz9hBi/boJhLODeHBgcpwrCqbuL3u62JCst5jZtF7hOj9CHedMW2ycCtvaiCFs
GKuRZtMmZU/sRuiOtiDkH6cbf/OQsAyodTuH5o/Px/jVeDoH7AytkTKuZ3g7WmI1mnuhmpdCKzhm
/5kzY/A/6g5DRW45iCzLuTP5xvFyRfvimKM9Jl/M220lXak6AcCyMSPiNeFUneyjzDs5iXxGT38u
eQVHijPLyGXNquJXxEtw0lcL5Ez0tVgmje4BXfdi7wKwPaw4LvWo/Fol6IyRqTtPJ4q5cTiiZFZj
bhpeU7Qm1KodZpb86CoQ6Y3cO6HqE/r0geIpGOeEidkRy04bPEWNY9WId+bXTAH8ExVy5QIw1cks
YBpF6WswxgPVu1DjJ0BDqsFmjHVqF9q6BamRbruEcT7iasIt+WLy+oA5YfGuxgXdVfFpAsfjpyWe
GzQae8PHmgLWjnVR7y82Bou7yxlVoclgKiweiLFwW2/zDj8M2pqPPFqvHEzx6LaNhIhsbJ/kPidz
BuSGApT0SxfNDmaOVrrQGCudaloBgo4qq7lKaeOqb3AqISJae+tDrfpZtDz8HZ2deC0XcRs46m5h
qWtssh6jMIZB9vFWdLZY1GKMMNFpDNUuhUPvsevVBopqFYR8zE/v4b0ZPxkdqednuBhBck976ZbS
n1tWy7hzwxCTUSaH4v+QdGZLqmJZGH4iIhBR8JYZnOfhhkjTFBEUZManr2+fiqiu7q5TaarsYa1/
/UMaua0tBGY8HWq4opu+mBfozIWAp9toPlFthKUfyOIfVXCqomw6bKevasO3TkigOE4KR5VtfQ/z
nGjC01jlt6lINX7KHzyYFVNnf8+wEH3bJ2rqzx0mydjrftneLEHGK5dwLf75AXuzOxyhjlkcfs44
nAmmUMbbfRmHMeWKwXoVXK92cYlhbTKmgran/hXL3UiAZ/awAvdnBsQSiexddtHh/9bW0GP+TsYA
FbQkVgfUUHk8lXV44IPSe6/ovx2O3taVjqr47nmV75UTWkza86krtJHlbEFg566GlMEAzEbwJSnn
s1Q47wNR0lSEg+88pUbq7efPiOP6CKatXVVm5aoy40QrPodOpgzUnsQ2mO8DTlb9pSQfmJ/sOeka
hF5FuEgrIsRPOa5v9ybcJmSctlYsL57DQFasV74MjceE3Gcz3VQpUWAmj+PJfK61HptBu1fYVWFK
klHhP7+ZW3zMoka+pQojf1Mh5NVnvkGmdeWGuOQRL4NbM7ci9zcceH33KFHEr87nj88RCovF7AXZ
6IdJhe3SkyO4w6pCzVFFnyk1bZaW+zJdIBm6HvsvqnmRwnNH9uwbGMf39G/sg96TBkpk1I46OATR
Wa3Gt8aIBMe4vz1rZ+DaZ3TJxs/2Bf6VeotGojYYBKSi07IhnzXHwOg88hCbysVlmUxRV22ZknLB
n4grAP5n/kk34Pud8auCt1g+h0q2IfgwOGomok8dTnhkb8BT0ZCwy2Gs58X2T/SH0cVPkBk3W7DJ
CLgLEkWBuyPLkYXFH8MZvobhhhGo5e7Uhk/8dNidAYrEOciCT4siQyrDf18srdho/17iFCtmg9/a
ntPS+t/pbrm8fJ3R9t/EgefAp6km7mXeuoBfxJPwMa9LzjGBKzeMGfRL71Y8HVbZ+fY2ERzLR4a8
q8PEY2u+/ceq/QFHG+oY0uDJp3bGFRbro7Alzg5Qp8QlEhZHPDTahIj1Y8I1AV77+VVTDAgzOxrz
DSxmpkizRbbC444UaTM0FuVKgdFgDLGo/6X/XFZmdSGBCe/unOgJkq2BOe1wyVzpxOwsNSeQxP+k
DeABQvlpZ2AYLfmFx+p7PE2XCj6n+I0j5lOFDZvMmNWku/7j6DzhPBD1rjoj+1f1N4BEvphRL+c7
x8BCqTxVxoqmHvTwa+w2SFfH1psC3HQ3r/ljKeYQ0GxWCXAi/d8a3GBX7S5j2mcMRtrvnKgjDcId
I/Q58ncxjhDVNTWm8c0sHqpuV1PV/4DwaPbmeRQgi9J4dItqucyv39z+65742tnD3J081w+e8ipq
vAgvXlpAGI87ZeU+/eEy/z0AL19aN57YHept7VjUxkX+yXcdCFB1jRTeElcqJ9zp1HBsapxdnHvb
4dDGj/pUTZbxB9a5zzj+L5o/r7y+Rh8roHEOIUu4CzkXXsKqg+ngPLWcxKt8HTLX/Sb6bQxNuhXP
wUelwh08HSzDy6Sdtjpurxz5w19uUMwtoUCy9MjtyqbVbOAw4nYcDrUNwErDdfaZP7a7XWlewc4O
4mwMK/adcoA0y8K5OlrpCTK8Yvo+l8p+uXueACgQT682b52WhcnEagcq4ZTzkmdRLtil3e7yWrzh
0WmUFUpPwSpoVcWZWU4hL75WCMgvDnUIHClkkRMUuincBDFBU7FmhI9usqVzjuUMDf/iuXvPLEGc
EQAD3xzbIFmcqDKIfRCpgcwWlkPgRkb3iJy4Hwph+m+32YJ54EH8coEt5XB8htbXoqb7hdtySCQ7
gZXZMaBLjdPlSjKSd1X2V4YEYA/3Dj9XbjpYUJ2oIsPOHi45cBqqLczIrcGZPvQWYiRNkJ+53dKe
IbqQrXewjyW3cdGffbZ5ZwSTj2FuvZCGOlIhTd0YeKkaJpf3yFljigkPigZ1fhM0SD4X4O9cc65k
bXzwUaTsWGoA3ngNQ+cHZoSlUHFLc32BTY8AIHsxoaDY6oi/RSZp9tS7/XvKF3XgXF9rYkg7aaZv
hK2wCZyoWxKKHKn4zI5hQDBdgEUMyoAWi3cCA7eltqs6d434ETBijVBNKNocmMKofgTQ/GDQYtQH
QbasQERrkJ811N0tVej8JN85i/lCGY8VYqkDoSIuQA9UQ+rr1/kJW/ZTmADZijKjgr6IM7y3Zg3T
v4Ne9Mb6hsEF+TS/1I0o6jFVF4OC9+qLPy76dtYsXRojIegcC+wlS+jS4i64wmtDOo1pNWbI2HJz
bjwHhv+w/lAmTWBDLbEjF6Gq8wm6beYHneFTMjBUGFJhVDPdJVkEl9wtGNDaE64CGYNY6/PCZhp5
PTNfb+qZw46pjmjCQxtxp27rsafVyGzev4yj+MYT4KXCGsLTBRIl3Ui16bJ+RNkc9QZsmNcBCg8E
yDv6+AZ4MB1vQghSTryBXjXB9PeXqQYlIKa2tXEgfSa3CFHlQ12gPnXkn5rJoTYHssPLUrwrATwq
wS4H5gm9eGD3QHpP88BkWqt5QxgojDHQYS4TPTDqYmvZ60LCoaSeDhrvSWpEZt7WENWA8EpyDcnx
sWG4hbTet9f0yQjIIiTV3cYZSbR/aTsv2I+0sAjCH7ZY8ITYs4JZKPdvC7ehq60YUfkFf3tObqpr
OjnrGd/1o4LvkEGelN0hrSU03BAcCmQLML4wV3nt0EmbnStKjmwb7LMhtIDnxAwUuLk2DVMFyuMF
+vEZfBL6ymJtLuKVDUEhUJZD9zx7jegKsf38+UnGdsZ+WTcMmmEUgthAXTotAu1n7AS1Yv1gdmX+
1L7KyPBrPzedfIluvAOgOFSlVkUtAkZ2gJ2xkKCivKx98xGUGyx8N9vWUIdsZECngWa3wP2kPNoh
+0OH9UTSpJXZL/D10wcqhUaElfDUnuczmHsozyj9MGxJWZrmm70DqC42Aee/UjgKboK/40GA6YpC
cc5sEV8ToeS3BAZPp+p0jx903CTtdDqnaieqBHgnqsMP6ewxhn4D6l+rCYNC3TSS87HfksMsbqqb
RC1vB34eejKqIDyhCcXNn/YA9+pzyR4En+ZqRTpCcTuxhy+nFTazJqYMLzEfWAqA3nE4oX2hUCeV
57KbOM48dC/XXQTH+Ljj1GW8E85hsFKX7V547epBRDuBXlpyCwpFjglOzdAE087CWTfkpFOWT+na
R6eEpqPyQHwrNjgaKyr2cRRUyp5Qzvhpx/JdOrwknEnJDZjrz1XRLAYRc2+8/PEYhOnTTWO8raoZ
UrfnrieFHYCJzqtxUMZ3Y3sitkL9B8BWYbhrjDQDBDbXt1Jn9xS018mmfuLUThi19X57TOOVoT3p
vXa4eo+CDxQtpTUqmZIcW6DMq8u9ottdvQBcLzKvkYgopbODo9i68tOK1uljRhvBe2B/v9aMTCej
YJDjqUwwwuzDByHpNNYT6/PgVAVubdbdePdFpmhQmRaa8yLuYYgpd5rPGMPXu8HbzWUCxRw1cXJp
Jmtu1gZ97fFeSzgDnHopB9Ft8+AipkXdYtJjaJTl5vjGPI8ZymSKyS4v/2+OUI4WGe4BODPSVBJZ
/BbqP377v7ubYHVPLfaSYvcMeA0CX2GIWjUjIvI/UBIRIEFVUuii6MKznbFtsd09nEd7eAOZg7AY
KSGhlVULxlI8MdzWmZXY70AzetNUG5gb54X5Q1uZrMgPK3FTAYv5LYA3gO3dFM4Z7k3R5us+SXDn
r2fw5MwGHalcd7Q+T2BzuQi8Ffcc/qrGL1S0HKt193gmFPvsDmPmxxHUJJeQACa1igtSX1vArkRx
rTORudrYBmYGfyuMCBjQAfRRuviQtfbgRsbwcfb5IJ8hHRgfgFxfaOUPgh3oVZSVNF7T9iQmi0cu
7F96Ctj5jgzrS5Rq3y+lP9XF5cJZ+4/XcvqnR2VmJwagRUh9y78wJ6oZpSx/g4+5xHFh6QuCZmbS
8lXoEY2NtuEgsmiZCNQQftUY8SwwQ7aDLcMnMi3nwQKXzMXx2K0TEyrXkQcLOKgNTH8zMfkChvOZ
uwixfZ5Bxiqd1cSkz1qtjNnHt4/4NTCVtW3cNt0N3nu3EeQMuztSwbvUCe6FQD1fTPIJzIGxjEs/
lRbEdyV4wVYYzna7F9YQjtD5gH6KcQGqFnsIO1E01Q6SHDG6VICixQLyIW62tu+6Xxcw0lQnHLHP
gxE6ot6O6KQSe+P/9svRxRZsNBqPg02jyJ2RWglxrtre9f92y3YjVEjiN3IA/iPbyl/zggbK0CiC
lcu0Za5Grkt7x33/Y5KtU26I29rBsBHo6i6eLovhTDsBbIBWQTFiwCe0ITGtAlwvvr9Z+rSG/ugx
jY68onamDnoYTzzqRHUUmq+rIiJCPSbd28gMmOYvxkPmHIoRbGOsWKheUALqhIzjgengPXA8tOuH
z63/dmkPvzTkwdhsN3B2tGoap652Lff/z4f5lgTqIAZ2AA74peLISd+TNfOxygp9zetkheMH3yaN
0AOmRPOBlOVXR91n48HXAmYIDw2Uiy2Q8QWi0XGz2sQ9Jmd+Pv1u1C15JWRvmRVF3wPjle+cePEn
zvvMPawecrLyFFnXsWbrkjvm1ouXoM4T+zXZjNSaC2j2uKuFvXozLkFQZ8ZSUEeuNJ+Eq3ACv6Bb
jpftqbWGAbwCohyEwVX1g+kNI5VisuBO/WVYki9+uq/xA7nwNOtMfSv7jDvmiZtzdBEDT9ySuVJ2
gzVmWDwU6/wzMvfax2BWwu/tl9GM/u9Jr5AZR8x0ABdSg8nGgKv9g6plqWi+zf9QC+s8/iWVnqpx
pl0+2U7RXLIxXrMMSgfdMdMPUFkFR5MQflVqTaaUk+8zzN/oKggt8n28TsCnBWAIDiuMicZf/1FY
ErwADRktwGTIbMA+MRp+7NLGKA9wSHBxIVsUyOIYIsyQNvqNkGrIjzKqYLPoNxl3NY9rAkftbUGa
oT4X6+/NoFO502+VBgs68hJ5We2WjMLLOTRzsCrNw7fE0O896B7sDsai5YxNKSMYkpzB+cYipTSS
jVsC0hVat8KBHkVV/Amqbd46MmHl68GV84elw9rTyTlunI2gpbqDy5FvGn6ltUjOP/b3zsk5i81J
ZnM2bp50dxr2axeIJLgiCBZKKM5MwRhd9E9jsOAppebv5KeklZhz5IvobD9hCMuih8buJGblPZBc
Wn1DxhEneMmtIZsROg3zm3KNUww7GrrsdZd5hBOwHBKwlkogrBwhnRfFwQusT7ZLeKnp7CrUMqLT
6NdzEoCX4MYiOQoCaGd1xLFuaPOhTlDxF61D3Dr1ZYTsB3kYpj3mJHbwb3oqKL0FvYBpzbLZQfyL
yNlbKMDaAYrH9odahxgOO7qUe6ma5sxl983YHes2JvydOYSt4IBzolhQIZkTyBkMWlvP/NxMxi5s
zLVgi+Dig10U991am4KlMkG/b8Ed62nYLoJq78GWphFYs2tzi3DhOHTyfhcOzGEfdFy0dpn5imww
6QpAMSLjhwiiH6aMcGTSoJMpP/xChi0rzkuou8FeO0SUJ6b2t9erKXK8LpnKx/Bx3ooTjEGW+TmS
3DKwdVvRXvjlT5lE0Lkl61c6V4GFrewYEqqu7Wou7BL3nf1UAK1z52X7wF+0lUayx0wfpOXlNUAf
zGg2uh/ZfEg1KGYcqmRG4lH19IZ8fIQkhzkN9sLpYSx8sZPFGvrj+thwDYUlghBnCKD4RowpPOjg
TavgTVY3hhKsJOs1cokvwR/9Xh/ps8Zvv5+mf/eERPW/DESLz7QuMnIJtgnkt3bXMtfeMj9Up5mG
5lK2hmBdNLKklUxvzzktkGSsUxcB3lA1toy/U/6QoJZdNiVwTgDX0HxFE6sEyZhL7XJhuU2MF8yS
BiUSghqlN8U9x6SH88/I8m0lDBVYAwlIiTYBeQXDGMYGgSCMCQQzju68mKPc2tCWSscvjBmLHjV3
1K+rTmyVIxSdEWw4jDwk9kj6XOafY4y1wmdWhrSGbFbCUoeHavfRZ/XIytNNyEfOTEqwCeLgt2I/
61VMHTRx3ghB8tE+i7bk9Lxr75NYXQVNxB/h6PBECbjPMlPuzExkpZAnFTzbm+5nlHyEZDER/dpv
IjrKGVdUtwVGocB9ZP44WYx/AFtoP/tmFTd3XTa7lrhO91kTp7irV1R1UQiZAX48UxGjjHdh7YB3
JKsvsDXHwC0jdA6OuKAgoSfpg2EUjMBa1OUkcT9lZb5bIlpRxpFhQfDn23pLbsJ8/UuzzQ80ex1+
A0q2odOowehLJq4TnurC7tHLISmD2DigDDMbQoGfqzGhUx2gtEXHSY9KBpVKaYvnR2NzvatP7zXZ
VpUrYcs+fRC7sCSUKxbjcx2aDcHxlJlYQ1LaefEVIkRRnh4EIYN20v8m5ovSn6RouoPGVpK5PCDF
ylIHm3JAMNysBzTOkBFQzL7lM30DTm0hwxiS2ZdqsaXhrj2Gyr1ZIqSFY8QmYCpQLcbkuYZIRUPO
3N2DyBzsO6+E+XbGk5EpdAoyZrQT6TuZhJbFfVJupwuctIntgp/CA2GEB2kmS7cjdVOMNskLBvs4
tZRnkHGxceUB1H/VFVN0haFsQ4luDSZBRXAcvl1w5hjJyIS16FZZ0Emu3rn3HhgjqgHoTMt24I8H
vqRw/dTv7Sd/uHK4hQCAnXw+f1ZBQfo7IBtthWJFxTRBcsA9zegj9DVFbAdlhAI/bezH5YWF3neC
5sDSVacBWyTQHN4nSV5w+VKi0z6YQw2dVgG+4DgGd4lIH8ov3Yj1sW/adThyx49zRapobma3HKb5
YNWnu55ZuQaDag1lSU0tIKbH56IwTlKt1ku7HUfoZ2i9aQdHlA7WN/JzNDj7KGP0a+m9FcPspzmj
l1LgRI5MTopaDmI+ycv6AjBt6Z3lidWPLUZlWfB2SighpdOCeMjFXcHQZbzpv0sRYsQjj8prQ4n2
8SYfJipWkh3azn5ROsIwa85ktYSZpWWbSAtgbOCNAu7CyBw+BxDgerg6KO1stMNB7z07YWILSOgT
TXXz0P7PTwqh6T3jMPUvY2JEk25zIo1WOcSCa795VAEF8tCZNCs84kL3+/vkAEM/ovwMII+fEyIe
j8qloAqgLG+tCpCJwxxSvGbL3EzHx4whXY+XXeHoG0g7H68NiB8akP4DL5ydCkWDxVZfJTZTie4r
J4wFCYPxOffesDMfaxzEQUASkwxD9qTCNDDoZ01PqHnOdy+svEx9o9GV8/NXecP7i63MH/Lcl8qM
cDhCqNMgQ6remmOhBH9AQj/Wsju59X4biw0RHjNs5Lz3vHPrWTIbU+uV8G66n346uGEJf1E3D/97
gmGnB/hLe+AL2qp3J0SqwvwvgPfeIUkDYNE04770dt6/L6gGOQQza8Kkgxtjh7BrCK9rX8IvM4op
dwD+doxqtgOvYIQ/ZxH3bhvowZN2eUnELk3mGuWpW11xD3mZn7UevO4VPfeJEMRg7Mu+xrpcDBV8
+r5oOEsjOlAKlS+mtxbBv+t0li1oqgczYlGQRi/DdeO3VEgHefFq6PcNCFlgO5MTeYwlMqyWau8A
oIqE3oZcOpyiobPUc8pYVfn60SZnFogKmUMA1mbtgVPn7yVG2F/VUhd8ESzEztVtytYXnmrW25GD
L4k5ZBSk3mg2PEq6kw+M76n5rcSkK/4Dq7qjFOG6YOzCDaaLb6i9164M32b9GHopXxjQKuFjZkJj
hREIIdEM71XjmRDsZzdMEJcDJ7vrLogNUtiIwO54llzkWzznX5GOcowXzEeF3FiLAOvJsnQpMFXV
CoeYHU6W8pohghMLz8/BaWB1EyuLAiUnGgBwp1kQ7qjigxjCdSEKGsavM5KDCBrgK3Fi1Ro8zWpA
uBJ24YaWe5zV0vdaZImZgts80RYFSmzitPFSghRv/nyOaUCfek+CaGFzFk6+kzBLzmeKTaOAFkQM
DKJ5ru31dbFCKPnZDGmLfeBJuDeHBj4BBbB0zRalZGeHkAGc/93hM5CIGQU2BTCke5v8aqJo3rPh
lGfnyHfl6ZGNXp0bCqZlukMFxZVCEhqsnWl/HeDGr6vuYyZt5Z8ncMwbvihf+4Ya5JsT5ue8jvF9
xAiDLCiyBd1sHa7LYHR7n0KQSqa6M+RDEKOOxWBK4sJjn4R4oEdXehBcUjXjsSUHokc+MY8QRkCR
eO5q3Ltwehpl1lcLKiDZpzWuPX1XXeXRMcxmrBL9jkPNZ1O70NO/ya4QRjM+a2GCJGEg3DIzrCPP
EQmpECpi69NZ8E1Hw4OSU/4OVuMWEQ/N1mGSOA0R7AyI3nv5Up1iqpW8NuOCWxcvTL7OEIci3iow
JozQfFo0IFl2/PV0HZme4DiNiBxzKafKBTXcF7v9D5zD0gSVBQ/l3mFQ6mF4TZM8IMhQZHd8rfHT
erU2n0Mb2YxVqtz6BOlKZt2eIfHYY8WscRDGefcvx10jM/sLYbcKxz06pgdNsK325gdKE3IheBlQ
DbBcnAPbajA5F89S4L3Frh+6Dc0MYcV1MOaUZqRTrTA1hMzek5FmVgznRlfJf2umtEqOEa83NMfz
x9+YGDlDyGAEWM+5I/2mJVzldj1aVc6IBQK3zOa8t1l9NYN9UCwySdixsC1AgKhA3naG0kguMezy
oPaEf6WKvtDV4b0w/TQLRn74Pzz3cerxbX+gPq/D1oKsAzgFpopYl3yNpN4gqX8Nie4wMeTHEpU/
qki303lcL1JkjUFp8gtQs45JF3Y0zvc/9f49jdqt1kNhanD85R1i1UD36iaQoialPTp9RQXKt40G
FfAbyjwBbnSGOiQUaYljaqXYSuQAsOqjXYRgl7aCZukb0ERgGwNLy9WWhFUzZ7nV9oQccVO6DpwR
03eQ9VVzYz0rqgVpoIHAAzc8X6S7h7KQWge6/1CyBjRYNNPn0RTBWLGCMtTD+qCUKdEoQ7ZHQbtn
hl53gNEhWFDxS1VI3d8RhHIlcPBVBETqbCZLuDgNjXhs6SE5au0atTsCyBlJWoI7NlhyVRJCkJ6y
xGO3drCmjokOvjQghrybPWBx/pBHvqxaNiT1CrWdCuIU0FOMfyTaHajM88EF/+rcGt/F6srEldDt
8mXSu89xMCZMZfl9cB3Ef5QtH4gId/oWoWcUezRNuCOIMw6S/aS6A2PTdsNGSq8Fz3kzGO5fcxy4
5HDToQcC+rmP2+2LIVFlkmQzzWUjSaZaOldKoiVLczT0FcknfMloGPqO5m/GVRPVb46vLsBubPyY
6uzWfrzPmJK8TWRfQ+rb7IfDOSTfm756L71WD31Bam/UuVns5u2vMjhySb5/yjr4DBIzuQ2xSy4I
E498NGijlS4ZMsj4Z/ke3xgZ5zJBT8zJmZ4u3lA6NFYqW/YL8RBUGzkid+3ABoyQ2t+YxSoP7Rzg
pXbaKAj5eqsrhm9P7dJcH9RjF8g6k31yqbaxSDX80mTfiKGAkVHNhgNLnqMjL46g6KCkT0dCO5BA
HxzSJi9l0Dlu6guKvRZJiLqI1+jAoarCiyCtiHBcQLTcrYVZXI7wJ1GhCjoJO4igynM3sfvKjlRz
IvuDyBHlDO44zKYlOwJ/xZKiuQ4IKvmpBVAymL9lf6y7TC4I3NmOwF7An5wRq8XPM76QbI3VIYY7
Mo5HtPf6T1xa3b3JVkVoa6k9KMz3teAUpxXMZs9q2pRbZBlSd4sfpEYz0gKo3CjE6F2z2Qj1Tsyw
VAc230R0/t1x80fx5Mr+SoX+U6t2F8AduwEW4Q38p682fOMA121r/MFecNWBsVIq8zhezhi3QCky
MJWnXjHGWxdCcIcB4ktyGhMdNxi7yCVYOnPKFuG7AvwFzpNaoMiwlHDp43xGaZXNefd8dW72Nmf2
144wmalXP8MA1jYyrXjWFzYAkmrluQu2BdNj2QE7cC50YKaUHKwHsPJw9iv8Fyu7elnpgc8nrWaV
/bdx/F0WFGjfjcs83lQPm4CCGEiWe8WEkwL7IoW2BvPOmigW4iMJnQ5QgebBDqMAwpBg7Ba5BcIn
BPx//XJ1fN9XK81eIXXcUKgB/kfrJLH4FR2uAR7BMIJWOJ+/fk7asvu15pc5O9JjWL1h4PRHNMkX
3/pCRFT7XXJCbwIMI8Dh3eSI3pLhClcawy97w/4z4vf+F/v+s+BiRZzA3AYr/AbS6SdxfjeUQH+x
+8cwwEYGbwboCf6AUYzgFRp2cz9GvVNwxu2OCzfnMkG0QCINiFJyahIQCmsRJCs8kt/gE5Z48k1q
rY56baxYIUjPZ4iExYua63V8RSjwkYHMue9Rphi6F0j3hUrkvPlDRR7AnpuQ19wz+wN67MxEUH+P
emoiVMtt488H/WQWD6L3sC8I4PyPuXP9kY0AEPS5siXoBCcE/qM7K+BZGijTcAOmX92NgwQAWiet
QhibCVp0mK8ypq3cbRS747HQg7Mrv7AA2cvWSEZO9aVEfRi777S51i2EAABfgj+xhLATG87Qw+y2
bWReORUAahnG/k9/fYuRvjS9IRuZ9q7sKkifmMdWMBoKLNMdtcetJeTLbe1q1lnaxE1SL0GbzCPf
sMDfYnUzlZm5CXLu02S+0sxfFZtmimfhYDQG7NehErFY2iB0XEJvXDeduvivkRLPb8J/a56YbElq
C600cJaHnvywXft3tfFTBx6P+oHrIun8DU4b2G2MBqtkfRVM7m3fSNzR4pfgx3FtDxcMLY2/2Dy6
s8fXxC7gyWVtyqCcdvGTnJjj9+545PO87D3JukYCS6wuLGKlj+DxwPWHajmZ4thv9Jy5UwoI6Rd+
qzNxYNKNhAV/uYfEhIbC4DoFJLtUEpI1SfMEFugsaQjQoiOivgj+xPt0QsiG/ebQFCpSADhG399+
Udpa58juCMwn5dp/3eF3oZ1C7JeCHXfQ17EQagTb1NTNkbaU8AXSHMYqW4FIXnJfUGQ+trZbR/Xi
seceno52FYNK4wbUGNVGIMtWNMS3HGW0BT0T0Y9Zj7nfZsWHVg1roqwFX3n45QjHuCXtuGxahUOR
Bmc4Xt3WqLesFuokqz4WFy/aEtQnKRc4wQeUG39N5BcJcP0jMe4vh/gnI7v9sEE4j+YiHNmanNGt
ILbuhWTbU0MTaOCR2BrebB0EizdMaP5LzjwJtrDVGtsMtLcdz4PRyAorXhmsAtOxyAL5vH28bPop
F9N1eUQkY2PCBiV+kW7sBXnNbjPnXd0/MMYaYRKmUc64EkxcGpPTUP2nadShK/NHmIeKrxSvNyy8
pod/XkmY59HQwIGGf3YYkjktUG/ZZF4CedHhP1gQKjMi6fDcr+b4fZOLvdZ25GWTIk45GO7JAlB9
5dpvGSDBC0lx06G55eNBOvv6FHEqUx+q2OdSfU4pMXuEkJx3GYJ6A1/81hVa4m56rXwKIugJqCzt
xvgtrd8//AngA74hzoV+J7wHOCUvAyZrXiPcVqBVGNAkn7/qnmyu/UQ3kmmzVe1P0PESq35OluSK
TuCcQeZn+vKddX7ESvWpQScKDGH+wS6KsJkU/y/Ggiea0jEbD+tykba6iwWTDQdj94xtzQndkrEe
Kn/RIGxQ9SDpnHdIRP3J5jF263yGLP1Wc7WhbyGed19u1+VU33AdE5OEHxsqLFtycr5IwafvmHng
vsbjgbPhRHdMDRDljxCngxFUgNL8nOhDW/6cstigiOYoHZ3w4iVUQyQCDYXXHyiddHrvdDdcyyQF
5D6RkdmCpomIRmBvlZq32H2xGOKvGfDyc1URun6KN5GX7mIYM7vUHzhNDBQRbWLM+u6PVS+0WTDl
8AVp76n/YUxWw6xjAh55pJ9Z39/U/zrpTvQNhnqAslr5tR0tcpgskMo7Dn04AWDReGB+/5HEUxgP
Ru4vdxpeKsvL4dCi+ALU4pDoHCgzAOXDX3UtkmE6plK2ztQA2M/MpqSY6/bEEuw1Jsn845rvJMTt
lt3sg7LAr8KRCyTmXDM21pZtIOOtiUqeknU38eTNx9MwgAVIxToivmozdT5A2EhLStyom59GUGn6
NVDYCOMy6aYukONT/KcEBvB7bFzFMPg7PxZkywkeVe/JHh2v0c9k9ugTGZS1Nb17apIaEFliv6K8
ZKcdWgCQr1OjKQbiZ+pn3/M/IZWc+JJVzYHZUSHKLBTOJvhgLA2znh6g1fADzGAGDg+YqVc9167s
ErTh0/GfCElhfgWyB4HTEZ4XTN13Yqr4b6IoLrbKJ6/TItrJTbgoAZkxFDB2dDLeYy35HEeS1XvF
PHehBPEpfj4+7PNNtCLh5meLlSGEtMI5PVYdnAEY+Vx9+hpAKVlECypoLOV5uELOMdqqLvS1Doqj
6uaz8p78IHdfIhcJQTcR+8Pd7EVjzzoCCEJdJQdyAMPpRCPVkopOxEj4oyzIX1LZ0jifI+5nYjRg
ljNkeHTOjiVqR4k0elJ2qGGnQvqT3N9w45G1zMs7qoR5i20EXg4uw1SdZg3Yr/kdUYDRAteF00n4
iNdBw/ueNwzCxMLBnNJrzS+2KY3TjT39IiGKxwyQY42XvcQH1cVu40EUwfw79mD8PWc1nDyTfy1G
BgSB+gOogxZdloP0xEQkm1j4w2UiC0V0h7sJmk2eZcb95D055yBBEHB1xMdln++TJXjPVFsJVPzF
JwK7Q2NFKMtURLLoQ6iKGvRfxHsay+jf07pT51vb2CkrbgsxQXFbr/Q+Ux2/qciTsRHJZjo1LAYx
UQBupQBH5xCSQLfMz2TNRHO0Tw90HlS2o4AhL92AFnzGtvKxH3+Nzia1wmTda7sHpATiPjBbpxT5
q8z49t2nyUrNrOgTRO957Iwgq/qw3nSwnME1pNJgAUdYskiByiThL00sul6uuio5yFd+UK2ZaDfU
StqaGyrHy8ydnNUpiAMfp0ps3m9b7RUgedmEYIqMjVOCs+pZ7CJPYdlDwwMk4iSj+sfByZxMxWmL
NnmernC6C128k0lo/SkPQ6ha9KYlhm3mEM+F/JBkC86v15Rf9Zzh2DiI3PBrAta8zyW8E+7BAMwk
8rTFYLyTwVTK5QPlJgMbPcCYbKzNROXGcT9lotL+xXSwHuqkr9ny16LE681SlSlnHO8PelhGcNzX
/XpaNxtQySG+7K3CRwsEHJkRsz52EKq9huuqXH8nLkRAvXQKrvLSybvpQDnkGUSk+BjhrWd1vx+s
abiwNQwlTIlcqhNDDW63Cf0A46NDCTB0GKoHpbOKM7yAMOEsEeE10KxH0A3ewsYH+PZhFi9z8gUq
mQoc4bfcKKhBcy++4As05xJ8P9wEx1AmohnLAMsKpFDM31E73HAvwmwNX4GBq01D3NABA7nbKPaK
ecp0NACi49O3QIPkyY+nWCOnjcs9Gh6Q5zx+3zfeBpjql6vxToX19eG6qJBVVa9EYCVCJPFeoElG
tt+gfXApMRSAMEwuN5S3ReMwGwGp4iNFCG2+K1r6wQB1s0J76cj1vnwvhoU9GkCLlNYxMuKeSqtI
N7rCLMJ8TXm9mtjJes4yi0Y+uB83I3gOSAAPFAJ9Cf/s9r0BkeEJ91duEImgDwOJkh7WY8dAIec0
bu3EY2KESxXCIjiLqlErU2nod0eN2pALjM0AcHbVV7jtaSO/JXAjKPgoAXhSHej/kXRmXYpiSxT+
Ra6FCoKvcBgFVJx9cTmVgAMqzr++v8i+fau6qzJTBc6JE7Fj7x3gJTat2TfCifVNCz+MFr4FjdFl
h6vhzKjdYw9O3mtjxfevA7xAUXN82x+IlCEgOWygAr9Lw7+vxiwwypw20HhI95fqpmxNnvgokR28
Ma1z6ld4qQKj8A5Xz9pRYRknv55faeVDLM8d6EDWvV8/ebh4kGAphHqBFABRNQaGTWAJqDV5igcE
vTK8OoigQ76S39R7TWpe+61ie6DPdQkODz/HdpnSzHAePSoqZkJnbRJGzXmRcD9D+gjaDikIkAwE
JGiKjAPZW7oUaRRrYE7Nq8+HrV6B+Y471QTaXXf9wTqyoxbHyYEIAtgHyfBIQ8B73ya0Li7MeYNS
d1o5DSO6NJ3nU5VV+DgndMHPF/VMP4dJ6a1O2fET0d5oNpGyQC5qLjsDY9ZZ34b0eEwEhQA6yaXR
A2XhT0SO48fFR+KqByWuK1fVaHLz0Q4/f5B2HJA1mjl2uTUCZLYJy8JZ7VohBRjmLQqOCfw/5APY
el3CttADG/Z9dKJQapE10lxyN1/S6sEXo89DqiNPvc8JTP/O/z5zek2H7Jwm2EfCCvPg/zf6Sw+8
YQVVqzbdL0+Uu/cMVuNHz1pYIe19l8nZPToFVH0y6Qld+ezj+IP9kZHaMrU8h6xHi2nEvFUQCmA1
aIyoHqPP6DNuibwIvAvEbUVuYfnmFg1nfHPh5fchh0Oje4tZwZuqQEt7iUpCxDqhx+CEbwQREFRH
1EC0pUEk+MPTr4cfKrpC1WkRbJrQ3uA9Qp6GIgIdwkUImq2gFo+5k5r7nTJPiwAGer97Zv3wuReF
NNTEsVhVv9NX/+LdRNiTbmr/SNiHeOBi3t8rR0f+Y89ytEEvOwPUPV0ISX4xPMFoghIbXvjrhYAm
11lJ3w/by9Af2M7VjmPwtKY/4yCMTuvWVvhQ8Nycsl/2G9coHBd7CylBWntnxMjht18v9DHsJ23X
gQufO9eA+TFfepw7Ex0CV96gEkgfETy7V9Qcvrf66ENRDcNbwe6AGZtPG8sqRpPXsduoCx/Rfo9H
UZb51Pwhb2XFiPuS68yE2cs2qPYyYh1zUUI1Kke/26aiYeleAGahdJ2ZXKpgb3XXjKkQCR7MOuBX
PjPFY9lvWl62ZwZHie0NJkoglf7+qKtDAmc3g9ylDjRD4zF372Pv28Lh2l5x7Hb211mLzga32AeG
c6oJaDpuuMwSR+klvgVfv22w0o9+hmWhPrBUdp4wHvSGpBa+WJj55eYK3+y6yQb62J99IoAkDBA6
9sKtldbwBIfD9nCQtrBKxw1xG8cYCB7jZx3dLP+MdwCqWmYphezpKbF4Sk5vkIh7MqKyM8K/SLwT
CV6z2Spooh8TSn0ZslhFfGJyMCXec7iB2neS+ScgvfZ7PzZ7YDDwuXOkowEb+m25wn/tOC0aSIo4
QKnVJqum0yYcV+Gc6uKzds7EKR3zMek+sqUTrfL2j82R7qRafaKsElvPK3ak6rF59Ro666ewXNhw
htIP+3EbSSnLHQrQ68iDwMvp5h/zQHq+VLmgXUxmIREYSz0ZInaLm5ExHNzUiaanvLKpB+yRcH8E
5YRE6+gjjCi8fS7gKKw92AGYr2qqxkkWCVmyh8jJ+yRZGLZB5XD5kzYVO3NDM5RGZQCL+9WDycxi
haklppU6O6fEnfY4ybAkujkGjQfcxJyNxDATFHjfzoh/5AFAcf0Byj2oMKgPuZ7bkF7QtL9sYdsi
QvLbhcF6y1XEmQkvmK7ez6ZJeIP3SmCmNA+EeB2K5/z4qYmLGPROLCVGcxnLNM4a2RlJqUDTsLP3
1jtqOAJsGk5mpO+Ls89MVjcy67eD/vQwsS7xHvI5p9MGlyQfEKyEI+Td2n7r1ju7WEajcRH++sfi
tzDsDBD77a/B1WXuerD3TSfuYEcRReTXTHVJXauvzz8uc1ynYmUfP9GZ5ioGq/RrxeLctsafzHT1
wm8tcM4C56FDwDBdiWRNtcG5mn65WIOFe4IEhlAHV8DZ5uxg23BfB7Bgtxq6RxLAH8NprME+6+zA
9KjQCFAfhlG5PMXsuMTth/sP71pwPLt/HWzG47Gd2TclDl4xDUsyJY0y2XQfB3vLfSl5+Dwmfrzy
iSghzNkVA+cHxjBe3HgVawAor0x3655je2AAgFc+TOMjnsWwIxubAtCCxMZnI182DzotDlHM7G/9
24vosFpIJB2C02+Y5vB2eWLAPxhJLZfP7KIM2rK49tY5e4TG/MkrEcC7ZMOIm50wLCa+Lwd7BPrf
Uagr+S3xZ6bpdG6A3CtvUPgVn7wJ1k1BipvSN+2jfMeot+sXBDO84P+8PBI8pjk4sD12Emzrbk6Y
j7L7pkHawqN4gQ6znFtN7zB8vkHKPwFIOQH6RWMGLK1mTLg6w9f5BgdI+D1yDJ4kbKJed31ThJ3W
HH0CpExnjdHOMEX5/ed2M0M/RsfBSjEUf9LiAMMuTh5E2jxtkmHj9DONZyDtEKYZwfPXeyArGZOF
txp26PMQ2j5JfXgTNG4lvyGJbtDECheL1Fiv2w7DELXE4unWNiUICagVWYiBzjT0Gl2yuANcYcfc
vnET5uoRxHdRmcAIgtpOzOrOqzS5Ljb1ckM1wSNqWhy91rodQ1d24AtB07f7WEzDEOMewV231NUK
4MjRRL46d6jQPulJwezIa8hbwWIsmAPxrgEPYIqh2jTAGQiF+nEGkaXGCFMjd2GqFPxzSFA2LTi6
TBcd7K2qYrpS1aQB0Qsjrm8T//EYKQKMaLJiKLnDjlrF2oIIJVqB/C8D2XMeUSYekyfNbM6V/Dg2
UCvl6lWQ7GRdN/OfDDk9+x3OeOdkqlqd/j11gIDrkEUEiZIobv/KcIaMplaGz5iemdZUpgVjGcP0
2ltA1VMz6lqctG1GCnIkxTHS5EXb+U2x7WvjDBT9oiI2J3izTp8LRMJFck6ERgwDmMbLjIKDdjh2
X3LFZZ8ch9Yq0y3btrYifiOio+AsOY9JLZo0ay69JzWv0hYN5yTLkn5md4yMCnm7iHecaskcgINt
QHuUf9+SMXYwiiat38+BisXsG2bJkccEOJK8WspAa62Wl10LdbC15y0npIWhR6lBtr/P6NVSlZJ0
/d3XEZPQxGKIKPU0ZQNT+BKIeu0eVGcx7Gza3R6q4ivhMhw/OeGhRyOJdOuDR4PSQvr7TjmSpK/0
mdE6uHdVRigjpEHQoUND/MfubAdJSJGewaJhkg59B3w+IWTaxyGHpZvPjYDYeCT2dRdHy/07fceI
BIdYS5I5c/CK1fGJXi2NuuwCIO6YWZFIB+8wFCFSI30Ifvrx9/tDlKsb+iIOatkE1La17rW0IftB
RLHSoIMdXme0Wr4TdBW9ekJu6+OgB7Q1/o1/MXp6JJgiyj7rQDz1ufejbkEsW4GquVS+1JBLwg5L
f5XqEY1hJmYDC/kUnknnrDbHgOMRM1l+3RyaVkAWBCb6P+wYS/1lG0/UiEpndlP2iO94wOOIrg69
FpgyxxDiYdsIkAzQPOSHdcI+gk47FJa6agb4mvSP6PodkBncY7nbHs4hq38bGcTOfS9pajKk7dGj
yyzPAYErOcCR5WThOfjk5rUMNlo568Co5oZa4i4+Hm9w4L3TI8uZ11p5GGdj7HZCRpEO9o/+xkTN
kLLc7i0xK+ZAbuvO8x9G7RDl3BL/FumlANX9OYfQJkDQK9Bt/4SN1JRBP/9+2CWLo2/tIq+ZV2s6
L8xitt8ZeYeDTmx8QCLKacDDiIpAsiyMWkCzS6Y/y8pG973E9Hct2dfHk7+bgG0z/Ca+TRuEvKXG
q1HewigjCyObY6hleo8RaBOjoFbR9PMNkDroIZBYUspp4hP5COOMMAURYDnE5Zw8yy/FoT/IvQJp
w1mSKSzi6OQfIs4cPuEk9zhGKJSlYlip3PvxuXNvFcJYo5HAD+b9F6dKny3MEXdc8jXsISTrQrhg
kweUoxv15WeWe9VktSAqgquOfkEzoOggG++dRmX/7IvZF7mXSy8eDdYteXHqNfHDsYtMLo7plBnf
whgBlk/aWcjnaMqJ16U1GmaUKG/P77JPVqSbMBtuJFXbAadSzfZTb2/l3dQeM5jssG8zCnfxCK69
gy/n3GmjLV7URayTAerov7noeqiTmPxS5p556NtIMgfaiOSQFHbSzbgTCszLdCoaOKTgbsGmhXfj
voT9c8Ylhdt1xKX1TI0v4ebM2KhDJN0ObO490dFJCaovGNGxuc+kNiBqP02Okf5J/ZWAAU5WHefs
vtmzZzz4aSVZScsXFfvPa8+F9AOtUXEscXP4Ov8mpxSzanlI9iZpA46sWYMA6G9SUPKwpQomUXRl
GtakQydqB1AqDa+/hexzIZASa6pPiVCQpSlwpLDZ00jS1eXqnmYH/x5cZlRJ2Xd3CLcrjy/VisRb
mZwutYfATm1fWMyf46ZvjTB5m33ost/dt6dtrf4ZzGXNGeS93O/8TlqAxXBnm6NqwkgVbr2NxdtC
zH7RMprJjPTK6eBsj81iLP/djEiaETA+XEgTvwhPuNP04eZpgWcduh2mElOrson9dYrGCyWl+nZh
N3Dk8Tq4h9irJ8wVVxbEHdmS81TVCss9Voe2/fGKX75lsaKPp1HtWOBBDMhMmUzVTpvw+h59k6AD
6xbdEei8Bp13+iZmak4nYuN3+0eaRq+4yPj3sNFv/bvH9VQ2X3dEf+YUwtceX2PY3uYceqpzH4uC
kEoKxBy2WSKavbeDozcPNWe2HexRJIcWk3rSE6wqjkZmTTVG9Ha91fAeF+v2llYDKU7/6Up992Ka
1SHF2qHPOBEQfWwT6mmR0aNff1glr/jHEUYuS7h0VwuOL6fj9AFZaFe+PNxBYspYNX1HIP502Qza
Z+aIhrO9owF8nfwb9kBq8CGlIMJ4F3VggEnLG8NMmTen+3ytYSdMKEqyPfci6S4PktWzTZgxycxL
GRzygF4rHs304yCYs/CAyBzoe5Kt9YmQiE7oXzVDLbsKnt1reNKjmsJ/T6c95kjTzj2OxC9zjIYC
B9NJY4A3EBjfvoQ9N3nOTomBdm/WfLkrt/TxK/E7WembO/oKovmuAqZV0S3Xh92R+H90wPO4yTBs
p9dwKe7T5bjLXuq/MUXixDTtKV56JZ+4h0KN8CrdS1qcwxtcGFqkf9sGW7I+XW/IDh/lkfZjrP7E
q6C5yH09xaWc59qmR9eFakt7uB3qKaV1rx123GJmMY/B2UGFz2RgzlHhv8nkGcWkKUhUNq80xVti
gL0TtaVfxtakjtp0RXg7zuiS761mlos1vwJ46z2gB89bxMtdK/0iS3Jr2rT0hAY5JEc6QyB/9Nf+
5QyRo/EWQgGfjERYdPL55ZSJEdZBK7uUfIBmaKiqt8sTekfGrhHrWXtQ01qhBzsdnlWlzvxcV/EW
mCwNSsALuhR84t3uM4CMQMrBqKIjwiG6rwRPqtm3NL0vzCxxmrh1vFzGAo12eI6x5YVZ0EmrTe6b
43YIYBNYk9P8GenLm1tHHeoa6CR9hkDg60ngQNFubI/kICt2jaT5IH/0Za2ILJ6ZCxfvtWsSwdo4
kV36Zs8MdFfs2B8ckRCuPST9mze2tI/Rg0ydOokkaNCMoZmn4lV0wUFJvr0Acr2PBGK7pdY/eJgc
QdQJq0UR4fIvNk84JIkf/y+ussZ85ZcDPULeD4GLH03xLaLHy/FqeIZHqUYCBN2Eo4x3UwCcCv9o
t4poqLMJiQ34JzVhyEMqxeLmxxYl3EPDIx2NVuGY6xkaPRJgeYV2D3CkGJK5cCPH7GdG1+LiL3JG
mM4+giacc4AUNlSwfj6Sr8H04zAmD3Xl8HMYw9FNRVN9D1qDvWBdHExiQvwh3SLXuvGZeF8MucO/
TLin9EgHjgUwSkShuRGCwZJ4hI0zyAZyZ1Sb0SlsRV9oE52lHCbXWGdH8A9n1ome9tsFnZQ6Wnc2
GwpExmyRnESypcYUDWThFnmbDNTJRxbDp5u98QmQhC6VV/BFiVYkg7RrKaOS20Q+MFkliUBWJRlw
yHaAJxPu8op5BxxBL2dwDxgdQwW9t0BVdNyuOG0x3b9hvkxSwskM+jPhxJW6gBSz4GQGBoG1H0DR
lbsBlXB2mR39s2+p+6brruJrcEi4g5bqqPpFCoJT0isoSFUgENqdUF9Qq1nhZXbfgGyQw+TqtyFF
Ik36/bHTKp8ihwvgV52chxhjRifv6WOAh/NPB3rF1ZNG9JUghP0595oWqL35eS8Pt4E53n1srAZL
APijcCnheXJgau6BOgQi3KYvQNOHVN6KGH30U20Py4kAo5gQ9AkM+pg+YtT2UwgSHBWnEKCClBJk
/ekyBPPh7XZd9e8f7Spkh0X/RBf2DeuCU5LGPmLObqhyvw7ugLrE5yY0AVhfwbWLWU17VPN6f6SL
eR6WbQckIg8rXGBwdmL2pTZENvLwusGuOcDIZdcG1qKCIyOR6pmEV5DJPgQGGsyh5jO1l5pDyd9f
kPdiu+G8+a6Pp/sP1hTEea9NRoxHzJrS/y8A3MfA6D2Achcu4oB0aLryMYFPO4y16kSnsSy0TcO+
jIVZoc7ZC6NqCfXifqQl7bjr0YJmibxI15iAgE2pz10FGOoVk0x02RVPE2E2OLmUFzecnHeE5wT7
VFPc90i+HLwMOEG/TvKIYXlgzwPwinZpByuB8QJMjLTBWBsuy4VskGVHobShMQL/iEta+ZzFXQ8O
pFys0a9di8hHi8XuRPIeRD/YITHTxQxOEyFaMeQS2lYgDrbGSJzXq+DBQlkx/CEG6315eK8Qh7Uv
/BiZE/LxoOU69y0UvfS367ji30MTbiDECeaiTcyQBuAf9YJQjB7B/WZdoOi/VfLx4C7zoLHxcA6c
ynK4kh9xOUFnyfL895qLeAH+DjOFxU2KBs6a2MTib7hjMFiCahtLn6anR2RkBBG5NuE+EN//yBsc
EDzm37zJuLYId65TyMyTGvYHY7NwMPsQ+LlN3lTCiXwWLt4Bame9mKREMkCRXIrheJ8Yc0zKmwhp
NvRFafKBKZ/oE1A9cmRDQqMeR2wSogtgIEbJJoPLyCciXO+MGBpegMuiuzlzcCCHjYwZ6IBFVi8F
j8jAUTBRMxkepSu9b4Li/58MRge6XxK4hF45NBTxhaJ2kg5BICWStJNIq3vyqt/kBtRB1QpgzmB2
9QokhmBkAzOf9SVrjTjFKqsYNCW9Kf4kSPkTrLgkjJXeeSncVhatvAweBwwpL1g+AK1y7XLBG3F2
JCRQNTFP5DUja+M/6FkQdJcAKG/IUB1yWckNxTGXny+FKtkG3xaJvZyCeE3aG4hSWOF8eKht4I+i
1yTs4zf3Y9IMu/iP6yZxSroEAj7Ig33BWCIr9ssxJDGbMW/EKuK7H3rLKQ7FfAV6XIeZpybfzNOV
n/+r7z5hnRK75N5xwJwYLsl9PCHrmMPHh2z0t49k/z/XbW+jOwy7go1Miou0JmzYm3G/Tsabrowm
e6ODZ+4NqQ9ANZZm3X4ZzjdttZo+U9R+fFbiDRMLULA5Fjv3wZaynCHS8J4JsY9tCFUMcIsmh6yQ
PCymH+8UfnDekigsZ9mJAnY1oLal24ODCXcQEb3mUkQ5RizHHX/RpuIWKhLKaQLYy/tGK0YGzJuj
Dn1DgxmQIdfEgAYZy4xTCiQqZHBFJp0WigAtwm5f+9J6OQDigUTE5bgc0Hz8280mfZ0vdV2Xm/92
mfdHtTGdiu8o/2wJQ7ifPeLSEOIZODZuJc24qQ5ATc5j9J5cVD7vWnj6A7xwHDN/a1H0ChgapGsp
u4U+fVJx8rMLOJ02JjHduXj8b0NjVo4qzRVGXeufXGg76DOS6MNjl5qAjIwnCacKlQvNK4ynOtJC
embf6+AIJ55rfU/vL2f5Ub9cPa5UjKtEa0VNjyy7wFx283YvhrvE8r4D4zxcolNa/GJkaa41PS2u
i3rYZ6q16vGe4v1GN4oKhHBH2GdWTXfOObDNdzprHXoK38Ian14GvJu68iIcxy1Ssu4cbgw8QvJA
1EivmFbtP8qzlmP9a3ucMVRQ852YCgquLM58je31xbEjhD9QMnLPN7/y8dchSU/v4T28hk3Ki8hC
cMYDR6P1t3ytqPOv6V1o32QmLzPlRSqRubCdfuw+VFgeMJoOVSVjzU7h2z/iR9zYGvNOVGTSGNeQ
C/LXUCDwEJQF1SarPKa4acBY68LGFBIhYQsp0EeRj02bFJDRhjKNnMmlH0QjGVANW4eCg6npfV3S
MzTJRAdu7S2V7bTyKRJZR/J+DTnQiCyHoXdkyEQzBgMm4DUVAvsBqFS+eMVnWVSroXzUem1CK183
+h3/AUmSVANbvCsDG4VnzF3mQKYvC4Jg88wbnLKw7MhLxnS0UW7+6yKfxJOEy8k5KaQ+BahEho5p
lX3aFT2zt6F7x7HrJZJbAmUu4YOcBh2mi/8/nHZJEhkmCdOxdz0HvGGRYoKd22qYtOeY5W7waCN+
HO0eNTEG5XMIweKAbM9V0IsihrsBMRzCeKF7ln1wXMAIJ1CKtn4QrL9MGVy7MDUcOmMZiRYhhjYV
kgYarhHjCdJbGE0CijEmmw5pfUcyGlmj9oPdKxyWW7VfJYIMMN7sfozbB0aXpghMiRK/GQTw2zlq
k3wDn1i9ivGoC32d570Lee/ZOxw8mhKnR6BpQdNwYQHkaGQrn8347AgdlJIHK1UeyaeRsHbf03OK
6Dbtk6OTqj6QX7TCbeZxfvdIuwBzqe2vqo0vIfX6TYZMKqGlImKeP6fGwb9iD80mAVJf9Vd+o3/M
jnlyebhUyub8yC7OFasQppJ0NMnzWfS8LRB8xZyCdoTQL6eu5+EuIP34Gw7KWYeuLjrW2XX0TnJ6
kPggAmXQ8YepRokkM5+Wr5jziIRS84UFf2WrCOjxdcgoRpILmhzV3SYB3diCOYcr3ppDhm+QmAgt
xZFCQ0if8qEAUTvDp+Wwwit8bGH0Mt37NIZNSn0uYCFJRNXvDPm+glwGTf+oJRlqy3/BLXraPzOU
l04w/l4tyT8OU86oLqzWN36G1rCJZB9LO5hxkBaH7FwiXoTCFPvkpn86LZENno9hvrOozNtxvoMB
xo+wWegg0bJ4KQBLMNjlko3LWWKiBplfxytmcGrB8Ry1UOM4Git/0YbZeA2Pn+Cb8rDpfMCGy9gp
y/OFXUr/S5zsD/VfPMrHny0qt9s/SKOd4Q9BJQCOYWN6+ePZn6fcAByckYiPDuBNXHtoLRFcCmGY
mRcY31g+eXvLh2BqjhCAH7BLf2zN0Sk+TO+Kcq4Zvb7p/2jWKkFvUMMY/mzxrhQ702t4xsEUEvle
WkFC7RFoV/xaK+dnkDwXEfjxMTlPYCYVe35rgTPA2g6owoj4e/KeF7px+p72aofKtoMuj/oMT+jZ
fWZRoLalvyJl22OGF1mLDGXxod+9/xHfXr37jAbJcWKQTUx0eszWrkoewWG/GmCrTBMIHx3SuIKG
LrNu/nJC5tqJ4rsYZpaiE557V0QuE2aWwnuoJo/ZTSRrqKZfpG2fDSwB5r66iK5I1Bjs+VdCCk5O
tZB7TfmaQK+ep5Jej4ELQDpkQgMAdDWlSBD2DzsGnL5kLDAMms+Mqpy0BXOSHqi4ve3+dcFIMPsv
zb4Bu4b4IwEXwz+4C1cfDWYAGXl1CFYXesFHqlqjNSHLhRhDaqgPPjNeuJ7IPMxHr5F+mJcagVYk
jVSSQQraF+mw1PSH4WuDim9F5/kT4KTB08K1UWyKjCqAj3GbrAatiqq7GmIoP2kLKwgSHVTFH6Nn
4SUi0N5DkDw6Kzo8NLTG7wyiKRLnavhBTgNAcosgWdXYDFw9WjBSrzfvPs28CisD0ryWxxw/1FDE
BkoW6pYlmmo9D2DxtKjBDOdIR5VHna1+7juj5/LAsOwyMNgqeDJTZHSG7W0OF3WIiPbMJFUWNicH
PK3AWrTJJUHcsvby/BwezPBAB5n+aFBukFH2zWXewAcLLT1Upi6491xrK/PmPREMnlxs99of930L
odJ1McuyixBiA0ZbdyIc2jfwSM3HuPHRjDDVezDEm8JvztDfXwJF5yPWfEYR1k3cNWSCaQ3O+nDa
V+c2fxThFbAE9AbjS5pj3tUtZ+Xdvt7tjxaZk+rKeEuIoEED4XSNZdPdO7eAry/HiDe743XBQ7kO
2z5NdQxaaOW2Tkg5nRZ1xsnDb/2Quzfmi7Swx1uv+k9O4DxoNh16P4e0cQ+Bp19qPuV/QFVEe+qq
aoqGvDirew7R8phKuS34s560hoI2TiXjKUkVfn/JKwGww9/j9ivNhAelJIxGtzs6NhFSwXGXoPxS
HRI4ZNhUQrWrDx/zdp+5d30NTZgZA7jDrevakMEZDXBQx3/3OTDBZ/vpcnZ59zlevG/wobZPRYv2
D15s7synpTPtQLaifAWrrKYXRMPVGL12eQ+w6ad6JHSfvimv9PyF5hMg9hvVcGCj99nV0RvxbdeE
d75jMXCB0Oo+5pjEdGlI/MW+6xxS+o3H3Y0a8DG5I8iQyogP0MLw8txj3PnhC4tNFOWMXENHD+dd
Tx5iJAFB9jt8IrjvUwgfy5GmOU2wc4FS8hiJrIKab+z+kNdnrxselMYoECaczt/hx8d3we/itUDf
Aks3trx9OSsDDDyuQrSFDJUL817DZ7DIa3q6uKvtD4KD3/E4aNWzv+pVC3zrNPuTNHkcvolxnHMf
noaX6O4z0WfQCMXSIY8qy9Y3xz6Sa78xLi0XuqEMAfqCNCOlwOqNrotmTz5+lNt3/+I3BsOVU7ms
L7/bCcx+C/cHh+JL4OYSRKhMhk+o9YBDSKhGrB6Y9yDJDhzW9cGh1+kxQ4tZfl5DCfT+A/pGffJX
aJUcqm8tNDB5BSNeHyz1nT7iAjtq3osjWUQRedgaMn0E7uyvSwlzXBuriD8kcpJD/1VXv32Xebqz
y7T7Cx/wqmEV223GZPFA/hn+W1Vj/eud0q/SPRkAoG/hp7Ib2/Gb3h/8Pl8fX92DfwkgiAquc04a
pWM0KfRNtCEmVc3Tx4QN5iytSABGx3DRDdgVzXhmV7mwz92OLWS7DyrPCguHnCGkiyOKlOV9X2Gg
gTmWV729A/MtTASJzvntXVpeaahTSyQI1xuzIDD+cFep+bZPhMOV6tx8g4Rjs8pu0G5VI+zofQNr
ikr9K2DpctNPyQXvloH5YXBZcNprlleMtAB5jzQ8+GLLu6CbOWBFNSyTi29Cc3vYw8LyWgHr8+vX
N/fdw77xhiBv2UWFjLMxioouQM4XVSqw5QEnMOCKfbnHG6Wzci7MVCkB/6qXhw+Z/PdB1TMcfEMa
KoMaYJBS+eS3YZ9y/xRDOH+G036oK0Oaq6ixu20+lWeYbqnjcIN9zbN32zQ45FHayV+jKKxnet27
4HkCOcivvMtQ7z0SDsTkOcJzR4vzAMmoBszsGFFjeIIkj0Iidw53pW1PuCT0j4w99XAwoClItG0k
bf9DR0+GUvz+IdQgtpjqriVfxlaHeHdAfiGq0tiDKAVxsoEWCFjrASZP2qwzlaqeU4SEev8yRYvt
Q5wIHZ644bej1ejn5OlCGoovt5FcH/Fp+nJPactr+PW4UpZlH9FK0vkZ4S3tseKDetCy/2m9s2p/
7DvI9G4UwKVBAxuuAyew3MCJ/iZM63oMc5zeT7QW/7qOd0d4T3SITu5Z1TvsbuyUtiZ90R8/jedP
2Ts3JpruWFQ+5i43veOiHpsEltghsWa4+M/tHkP07vqLyeyegWX6w73gr9Dy82b/1HX42WMB2ZFM
BFc99ZkatXfYaWQH2yYtzdxt3G1ri79PuPiZeFkl34PPvI0KDu10NTeiYsD0ci13D6SGTAkvg9+0
pOvkfuNGVIc5zIvoAazqYg9v38IJJreupkp8+lQbR7asicI5HVGoSZJEhw48uC1Wd3fkyHhJEpLw
VMMzm6m7F3909JiQBwi9B9UkAE0fb2Rid4Ss0v16kabA1E7R3bC0IKdAOxb6PylSW5iPAu1jQGxn
R2fbsRGA33V/n5ECkba97IGfpgHR7uT8i9LZPqPEpP2/p9tCmdu7N6AMOQBzNBrA/pBcQqmCKX5M
9IGuthd7rXsMjaOKxHe6x1BAxoq/lQ9I5/vpJb0XyXs8efiEAwR35gAhRcA2e/cwmGbecQg7ndYX
YRJ1nF94RzXiYqOJPG3NxsXNrxgDj7nfoU8IiNKYYtMPN1BlAPv4SEB57h3ixFxEgvQCAmZA3H0y
QIgYmKBKWidotkwi2Q4GcdqNrtlxgTUcLiYLDBRrvBaIXmzCFUSZPhN1TZ4dVqW4LGfvcZnlQZlh
2EI0RGRO9tOxdea9MYWErppN814tJsTYVAbbmxjX+GzV6zU9DkwL41+n1h3sxBbXtNmOTBTvbZej
M7xkh1odB9WhVyyqsVZm3CTt7Dz5/zjV4lTHNPUdYzEyXWuKZYJo6ey0MbUC+ooQnoRs6rs6jrtD
GN9+HcMM9DuQ1AARlDanZQ9pjRmTlOsX6IdPlbplkELpNHwZkLWwiCSm/82VgXQwNc7Ymjk5Lbx5
w2dGX7H7Kk5jQo2cuZcUq1ubz1A4xaBBAhCnMcTExQfn1gdFMHO7/r69pF+jjOjAqDKP716fx3Vs
/DsjuSFP+0c2Zm27/m3cYjCeyeFkXsEKDjvES9OOd5XROeEtxJjvnxj9Lt5qYTjv+LA4D1oYBHzg
0trQ51pUg+qa1uN7hsTwkuqepo6opQYadysPMHg3eGzyWt+YdNOtdxI7b4M8eMKEvNq/dT3m+ws2
4lqLtRiLe2RkEFOn3ekKLp7bir+hMelYYBkGhHA/J5u2owP5ycfR3rI2g4A5GEnTSxKlAqwM0E/g
ZRh87XsyeiTAeao51dTE+NhruRbIPT2uf63r0/REK/qopdXDTddgMi5EkI5t+mVwoSdxDO7rWzes
z971FD4sWU/mGj5V7qMMy21RiY8ix3Ebw9RtuvdTiOQpiEb0otSwZ8bkqEZ/DowrbWBzJNiQl8Di
AwgGQp4n0wBl4NVH08g1KDolDY9zK9iVDi12tl+Upm/lkv8EnOksPNeJzl7EFjy5Dtv550RRdwEn
pRU4KTMtGx0oJSd7QYbmRk50cYZB75sFrK2fUxzREAZxEcbpIg/SEzSWKp4NmkNMJh7ujNyFzJcr
x10HQiwMS71LViG8fjznJ4Ou8zScQWO6nTWZlykjGEt26n2of0ZwY6D3p98vjxjG7xOz5cdn0qnD
ByDLRa2PbTvSDffEStZ5rlxU+2iPPpMvERROjeukt/Gi6voLvbLT5jRNGcV5ZdVilIUli3OjTRIU
KyYQWEGXSbk4YWAjGEeyYQ2DHCqdtF5O+WL02XNXQehkLEYAJ+ZTYPLBGgYW+jnr64cFK8swYoR6
y/6id2UerHPC4bh4jU73+Cd8PriTiqP9WPhPbZS3gqg8QbiLiEIjBuO9nPxsp8Y/5oSGxaDJoi8K
tltOnqgKmFpQclWnDijJOdK4eZQLDY8VKskAflV0Wf7dKDLAaxWDlBvF7O7+zbJkcfjYMkC/teMO
FCeamyFDtIVyhGsKNdiQNXUedLyOd+BNmy47gstEN6Ye/ujb0zZUAsFwQlSAMAvBqOt/WQjxlgPF
pI/eTAv4VuhqHDOVhNF0fhBp33MeYKh59yk9aRhJTcAud13tnuNqgNdBJoYiTG6eoA8PKdXY7eew
RgmxLdeaV4XnUIZX3cJn/FX1+OdabPru9BtiT5qdx8fBCjtOQiATBYM8aLEBT0Gl/kZyavYI5zIW
vjHoDlZQTbqKjVqoUemDTfJwSdWnHNwkHVEZnaBzdDZHr/Ju/U4PQwu5dDLd3jtARszEDTbKJ7nz
bO8OmWbwGpbk+Jg2IINGrgkjp/vGoOGLxps91lCjE+fy046itGPPCD/xJzLcu0vw5Agg0kWX9cdt
EuU48HlJ9I8uvwfViJjsNKgrwMyolJCXcy4PD/2vOPg+OQtBRZg8cXJbBP1HGkFafqs1tniYSZA8
cZTyfVQ5+0aIHQTVD3MnyV5L8M531BuyaSQnfMYIaqBJQ1J3WuHMnx0GH7eOOzDTntDYusur2yD5
o5Z3sCPjnX7/buFXldmC1Gv8mt7XXdQ6q77mYfUaWjb38s51XyetAE04ZZDcPeSDnphfYLeHUpzD
n/wOiqw9FMpMwT+gfN4pYuisS8DlAV7S1X8sndmSqtgShp+ICBUEvGWeRBDnG8NhO+AsiuLTny+r
z9kndndUW1UKi7Uy/ylnd7b1D3QA18bwT+H9QqH5cegY2JZazpPjiFQIXn8OFEZMKr66E1kdz+6P
wY6O9F9i0CAEj0CSEa3JnJ2NnpF6+IfH6ut2o3MKoMsa7FFcUo/FUnUSK2rLoJEP6wplDhvDcNXx
ThWnrxG1vPkU+GwDmB7lH9rZCeuIosTpZXL/O6QUByfGOCJmmrcIsOKCE008vo4/IGA6EKv/iRs+
6jujNmAEwVS3jszMRO2f8PhJPI9k+FzsdVts+OhIbabbH+1unxcSUzsyrRXX9TQ7R/f85r3s51DW
eUdidCRQAJ7BrymHtlXWXaH19bRAWlgKxnv/xTE2ZpqJ//TPEU+ZveSQf+Emyl6TbnR6uT/TJhZ9
1Xiq/5S9n/tIwR1FkRYUD5xc7EfLJd/HAF9q8kCLi10Tl/ndjpqQwoCOUjd5Qnt71IMdb1Xn0vte
8S4ciH9w2NvfKJVeic6sXO+E3dp7O2Yx7dIQ2jo+Sct/O7QcLMQqec/u7oMOvn+BnkZF2cMkTHWK
5l/EpMNncLLbi+a82pRUaa+DzdtVfgFN7wG7BXeYnmqyWtWpJskp5dciJ5pOLehtJ+1PpLsPkX2d
sSW+Y25fa1pouNYt5uTysPT3zpfZVzeWfnJh0IvVGeDC4RlpeSzHFLf5GGde5UXGROzpqyWLpuHB
L/Je16Z7vWpWoa2Lz4BY7tIaEyVstccnB3N7VPsppeUq3SOE5e6nVzfK6T9ln4gEBBnzwHcIpDie
7CBiFC4fo73rIXlEvQMVRgvFes8BJW6OGz1ARBgczHmpx2BdPBm4ExpnOYvqIc/F6x819iCP9k5A
cIDBXhfowZhKhM3d9MbsTGS7aGvMjR5yv4DRtaldp0ROMMcJJoTS5kP2JOzCbNLpT554lzIgqO/g
eiXxBgXEG+Mz4xCOqKTt6va1juvrY3HBNzNE7/FAi/H74qjGHZOhcDt6wW2ApVKQAIYj7HakoE8u
DcoJpLZvLCz2/h4RxiEdjHQyhu52dXf/JtSkZterIhl2wtcVKlj7zRRiRDcyCmrP5vr6jhqeLZuJ
wMHkLrH3rSaoPfM7mO3TI/LF6xL5+SFzkPcwN+Z3m6P5YGMFZLq4X2OMTZuoiUduFK+eNfkZPmoR
XBsNEBvpodYTyeHHqtFik5QN9aUxYgiI7caWBUgANmq6rVhgJmzUb4KjNXbewanj7h4mm3kFKBW5
c8qb/cEhPj+dP1MouIZBtKBX7CE8RMgPtwQab00XOafiBAENkl8U/LatNmSkec9+fUCLZLkaKKu8
QE6JlJogHd+8cUH4w1zhDLsu7vbuE7wI37LVrB2+5uTygK3+DWJ9BDSWRN2SnM9S/bwk5Lw+WQGB
RDuQj60gip2vyzSnl9XLglZcEJxGM12FacHZCSrk5bHcTgBC3Wkttp0hg8lddY5BJntbsUBj97ct
6mtDDCisGqWVBEpp7XadAOnmYXEfNxbAG+VrvxCx9ae2VlEgp1RvznoweDzJPEDeU5KBR7bxBbre
IVl5+267jCHn/qMKlYyL4tovtClzwrukFAAKcwSruh3JoZGaRNE6q9+KqqL8OvM2ZahWW1F7XLTW
V3/HQ1iUFtO7iVqmznF5InkSIsqvMVAIxOU9wufgjn+LKK0usq9FNDaRGfDeX3sgQnAZwEGecCUL
Ks5pf9sLGZcJFGhdERLxKQhT3jN909U42/JDTslp7ZRwt/3O6ektgNFP3iA93ZLr8sEGb+2Yfbho
a9bf/KodQJgyz6/5yVm9bLop8AU2M5Oi6YXc204jO+BjQFoqZNTketvdqlk+mRCNynjhvUMy0gmX
Fkz+llD3u7vNAaUjZtxNJl0sJ1BftRHyZOelfZmWRJYAuoWEszSOrC/gAroAEHda7Xl8m+bgX+AG
9oRMJhTPB4zT/PNBned2t8dryNPO7OfS/1hkcrCAD6hE8pJEmeof6YkYNoDk/7VwajH+7t1eVTeH
E5Hf0Gq5XAmrPX+stYZv1A2rqHX7Dpi8KB7sExULAXSIyHJLC1qK82N7mY25qY1HBNyPOGYsDc1t
AFtKJfhKVZ2akY2eYy7OqbTsDvTZGdF2AkDN7xfNnFazq32z+mNNlgB39kGdvoFXYiQtbzvvIRMm
sl3u7+vfvQ/G0IrPeWdaLhjNokcAegf/3uXTk5SYXcdLV0+19B3wEWKUuai+ztRZhB943QyMkQgi
lyV9Amhkcq2vx0x7gTmgktZnuImjExjDd8Ik05NzKphBT13Je5m9GNdBFsnWCNEjM8+BkREMBKS0
YF569HPHR69lUWs1FLi1mxb69IC6OBcG/+2ihKhJ3RY7/GOFwOQzwetioUsiwO7hL2G1UUdevc/R
LufPrPWnIIWJyWD8ILzb3jMhKIVBGizgQR9ZJfMBWz6MZ0Nz/++Fyi1BpD1kjYTyQR3mzqyfCyZN
+c26h4LQL3Nyyjtrk2ci12Otcn4L/ZM9ihbDNFgMUWNa1R2fnnUdv+MfEJVzHp/tWPeriVDWwj8j
IZowxHGZo+7pPC1HKeBhGR6vFsfJfjV7iGJelMHMNnxRRGMgSp+ZmjzybkI83Js7RwxdTLzmZ4yS
med58R5/WfP49/YMVjZwH6LzQQ7Zna2RcoAFMYJErDf26E60UvDOCVXo10T9Eeu6El3NGhM3Rm1E
d/Dcv5m6UXmXQvA0uI2IloPihQ6Sxwv2RMhxsTRjR1mINkos4DI8potk7s+QqW6ekGfA/ii78+4A
4qXTYoKVBZueNBEacjPtOjPEjhUJ4Qo/AVEH6qo3exxL+rgW7endvwx22y26BTN/MO2ta8E8TJBG
QkgoAyh9WPj+Y/eF8b+GKGV8rGsT078jucZGlem+6ROid0yJKwtkyDJpv9Gna/E7+L/ICUUsg6Ig
f2aABQb6U7lDDJN5RyTKIQYDL83e/OIGeU6ZvVEjWu9VZycf9pFzGfGCrT6rZcSQ5GDfs5H3NOh2
niO4CpS7AxwBm/3qEB4wf+VkdmMahAksJdiEMCsN+bY4BdhGS7+Torpn2Y1e3ov32SF6DVnPj9/8
dPQF9Fe9MfkL0s7MCUEjDcpHrjhDwHgnKJ0XX4l0RmO1wmKBkFFyMQ5zEQqfkIaLSwvptwypwcsz
fE3xkeN5h/vsK0O+zENl3+M3Qv+UiA+ROxtDVMW2ir2w55oZRP3JN4FXw31OYsYeFfQzAD/Fx3Tq
H/0OLQKB1yc6qoej5jXCWWI2NxzNGG9oZFwqWniUzH/QM7+9H/U2sZmV09k0M23whdejR3m53T6J
uu6NPe8cn3B5+74/p1kkf0Il2lFcmnd4ivlyTnLsQ0brCsffNbGdPaCXO5349A1FYdIai+wAzbzX
l9LOm4mSqcdQC+RvxE8g1kcaeB3JOK+vw/mBaqxOnkknagFyIrMy0GSgTexEOruNcHh4IlLFuxGd
VfOHYZXpkuWoFLIQ0Z4gekfuJPNSFEo8JXkTJMSdBYQges10/yTUNoXaj4yQBcKENcB9ZMwW+P75
fQjHEPCh8cbdz0fEpNY3YjSFDvA1Ma0kk8XPTIa0HjyvXsOdt/k00MdscTzrIQF4XwSfoNwhA8Ve
9FJ7Cy1QLpLqHiGyWGD5v+9PlyRtTAG42QLXt/HoAgLOJYZqhvHxACtTtO7BAUkvkvp/4QC7ixMz
tgfm3h7RgfwbxiQcopUkhvGQE/kcc6ih10X4PUBtOFISkpOmnaGZGnPGyQTHwdPXp7BTPuwUnFC1
dK5jhSmwpStdImVUQNMBErcfQELa+92LC9xKFSbeghohahSJCoPhUJ1gDwmVwtjcLihGwjuxwBHS
PNxw7QAPoaSYkMsz6TKqqEHlKBNslaICl/yT6LC7XqtAJEBQggj+UPxtRKyL1jhh1AJjKAmdRv2m
TVrIR9UjQkoQ27zTEOnhyBReSczo5EtsTSRsxXu6l40+Jnib8ocun392R4IvIASvAv6aLfqj11Ty
aNavAqNqQFyg09uQF4jN8pnxpk1ilBhBw0xyzsO8xAZIFvzgXOyJ9iWcx2Fws/9G+ftbqzFiEe8U
ldhW/sElekO8wgrqmOziL3G6wHR8AanQjux5Di92BmHl/2dAxMcpaRxnjLGip2Oo8PCVtTuoea+D
y4eoRW3+inGGDNSpGhjTKh9d0L7DCPpMKI0JfwXjw3tpUJ0wcEtyLkrnXmAK3LROyPLeMqsYZdhj
pQtLLoaX2ln2xZV2DcvwPCJTDG89lDiqP4SmYnfQHYZii+CdwWLimJXtmN0vkj3snCjUAIg6zFzE
fGLSkZjGH143tIkaR/keGycqFU74b0gmVnIZNhNthynFJqzkiA3QLk3Zzv6gN4O9SEkv/XYAxO0t
o8tQLPk9kWKmD976gxTjU9SMe7hLxp0xOu9qeAyORGKIMRs8P4VylA2ONvy2Ufv3YBnoTo9hXnu/
wyjvf6d/eDgZR4A8kUeX8y5GJnwbri8ul+d+lLDsn4NQj8f64LHFDi/+4x8yon9y/hLG4y9F+YSL
qC8Oy7UJYkBMBEhG/+ywVDPJMX6MRwN9p0eo7oiYHHZxcogK97FojbEzdah26pBAc0SU4qKRD4f6
F7kG2ezMx1lxVyDRnTW7ynCAZlLrc26zAxIZhWAeSRhb3ABJL4qHtE4Qsbv66u4ZHmTpl5tOYpOD
NsglhkDPvndXz0gm6RNOxBr9xY/+aVH51ZdyC3vQn7D+WYg9SbxO+6Ch6LikqnfOOhMDheuS7FDZ
9HqIWUUdgj7HRQ3iwQmwqT4dIVYqZ89J0dpuVB/0YXkDlvUvnpBLPbqUc/BKa5/aAFxAh2aZv5hI
awsmBh4WMY+d1AanJo+xCd6MzRyAPrWpXR/TSdeasT1yAIjEEBX6qD+T/kVOXcOhpx7sizMZmtsu
iYR/eRHsIh8kxJ0Ihpenf/anKl4ZOGRjeIFu1Dk4zJ6aXeBeaKSe/t0XHYXBJvYAe1DolOlxKZxH
SFbcSbD3xCMukujGfRDzpDqNXOGL+x5+hr9QYx4ESQM8FuoUZ3BMKoYQjF8OgP2CLWHEBvyv+vcE
QQFZ4ckgFoqBbYNegl4G6DCi1eyfijOaD0ZOXfufoBdCeNjKnFzPOT3OEue/U9xAU4pm2oCPvbhK
rRhQ7lYUcEVcwNJizBC2G1ATSVYUyp8PS3GFS2sten5aUdnvWFgAkAUxnQBHNg0IW/rRE1wWDsEz
p/e/rjTqgbSS6k56hwlLRloIVTIAP0QmmOgHlBRCHECzGpzohvhacBowlg0sSXF2EKx2pK87AT/P
a/fLGJwcPAWY2fvQaLyZ2Azxs3RVJAhiW4SWC/JuSBhvTCv49LQF5d2OfDQ80uITInuTFSemWANj
p97wRDAJcx837iUVT1AH9TVUr8jT+/1Z32GcL0F49LTMAnFoKoekzI209AEesquZ2cNV2HOvyfhT
3ddG9FGic1KLMsEOJQ5ToaPKRDSpXzSpT6cMP/aWw4RCgtSg/nXztnuEp5ZJ7U1ijJv4KsUi2guw
9GCl6AX1Js4LAkqcbr8V8lzMOwFkBLRDMWc+Y03Ue4pmxDbCpV0UqxTElFgs4LyjA1Dq2On0l/pz
rjVIAl3clq6be5ZTNy9tXAbyjq8Z47nJokZsik5LZxOWWvvahyTQ3byA28XIhsGevtOfr8w1w2mr
sArpz9OIT06N7t7QD3edDhW8cOdJxsQFrHYAt3xD2705wmWDxzHEwz70la1pt1IqC851gDVPHiWO
TLq8ecWjnlR/HvyKzjFTUnYZf5lRc8iWzzgaq1NMSciB8vazhOkZ1moFRNMKIivBoC8zYZlCa6DP
8ef8SGAI0oIyxcmLOYTb3yvkSKAkpQTtjDY9F0rMnkJZmR2uDGgXK13H/tHSHWIj1wp5olU8UTxy
cbn/CnYqE52TAYvSls/yiNVRKzW/LDV6V+dXPGedHAeTd5ktCWL2GqJ6CDrRHdMxhoSk4JMfV5KH
dsKf02M25Bcbu/u0xlI5sBhw1ImBywiZfYgERRpu5z3Ni6c1NcCVwcztjnMffifqBDbMg90meZTB
b/YVTFjjRb4L5trEx4E8jjfvM0I/TpC2aj9X94rvhsqnKYG+oLMdtJ+kqhn5hU4biZv39VtIRr78
5Cc5YssmPaT3ycepSRRL613LUwznCz05uq9gtP0X/PsjIa4HG74I1tIIAQd8asJiIHy1Fz8QAc1V
S8MMtl/JAu9E6uyK+PAjWAyfFy2cPtT5ixA1XNs1c6tA2GEdLcVfDpR+Bfz8soYjVohHSgxkexfy
EvLzweLzThnSJeeWHcCJ5sJh6EII+E1g8LGn138vOL+oCXYacidkTduG2VZAVCCCDBJC+faky2lZ
8qVQyVpxJ/j1QfhtdfT92D+EfG23gyga/d5cGZHkCGLOxg5+YkqW74vnREKFpaiWWodI9pPlnBhd
hxYtqSKm6GHsHrWLTp9EdhAK8ZS9nJKSpuWfUQSCuIAm0Ehz5nxAHMFAgl6yBUcF7Rxe7duAyX/s
cW/CkQHdXv+eoNrgY3sepNLdnfsI9ixAdycoox2rZN7NtPSlgZYgq6qmEkpOh5x1w1t8ow8RBT27
3Tm8TU4p716+csfdH7MrwJLtTBuuCgwDfIrUQlDYyPVTkP6fnRb5lr0pbyxgsy0bcsC3TPApDbg6
4JXnpNphGF2JnVBMiaZ/Wmko9tlhxPrYdfSxeAwUb3viGLgQHeCSTtMJl9v79Bk82ZpH/x98vFH/
XBekR3X9cgX/MtcG/puYjdtmo6NpJv7KITCKWJ5UQ9zDgFzV7/YrTx8ZdoZMxLOGTNEahJLXsXf/
ZT4aj2kdMROI1Q1DDkvi/42eFoMNvjccc1R0NXsKfoOQcJKTTUwB8zgu9EdYmpDwuzMEsm9rP5XW
jiRJjuS9azrsDajBIF1yFQmKivwJ0hWmB6jdNfhdNKmfRJux9QF66wadjfXmKQHEPKdJlnEOGj7E
p78M5PdNppJ7+HCuMUMznc7ge4AN0umw/3VddbEMjol6duvojgt82ApbRaf4kU5CkY/NW8iyfwaC
xAMnX9amg/tHFJ5hLyEVS3ZB1d/cXTN5RWRxheYAjgvxp9d4vX/fxctHuk7LVQLIPjEKofgjDqHJ
9T4zo8Fc8L+R5s8gP/88MxKW2vYFistpywIhWsDw9+sbR9ahr3L2sPePthfTA/9jX0cBGHymyBgh
naH83liFsXSKPqu0wRw5ZmI8aeQ6O8b86D0JOgBeRlwXcbBFhHnYVBRLN58cQkki+dtx5581575/
718X7wLAF8R0HH1CyR04bR5eL+pO0LB8V4f4mSrRA+VAcMzm4IHU6Ud/8xvqzuaUdAbNgM0N2h7W
FjWCiqKu7v+Bd9fFjVM1hsOIvwsczwGlHGTj3y+gsVNCEWVRblQQ+TyT94VBxV+0GdCBM3rPY2yE
LO/j+pv1khpjHUDhmpKWsqM7MPPGNumMouOKnvBt6y7Z25Vg6FSaWiqAjxrOnNx23blbXAYfliyX
4IMWkifR5Jq04m//NHtDypYstLfXULDaP55Zh7UCvzi+OEwuEK7+4kSIYx4oCG7bH/8pbE8kMe0W
PkZfnZOpjBmEq9sVkGRxZcAsTP2UAwM0JDv8q9o2ks+jA41jwpe++nqAmoMDYIhYgYYqZARzeNgR
fot0Eg0lnKVDiLu5blkcAk34J70y0OAyxVXoyJfL1KvE4JtEa3tk3jFxgGjdVdhOzpX7CgWWe6Lg
tKrBxWMq54ltDmbpyoF4Rm5aBV021tlgMPJ6MVI0iJMVPb2l4m5erg6l+wClG3GQwCnsvd1WR6gy
bGdbbaEWncV9dgCI4Y0MXl4n3U/1nwX3CmbPnF/OeLZExpmdMAHsjBnmN2wrwvuV9nHaAVK14r5s
Z7QHUrYJvGEwPZpiGD/81aZQ6ALove3Jdkn4o5AZS061akoaN3UsMxj8hq/6X805IJfkx32YSB3n
R8pJ2/QKcBMK1eJvfR3co/dGHjA+p4z2FXKdoxRcmLpDpXgBKW4xVePpOYgJAi3dIQL+ZVcKZOQY
8MicD4hrOCxyHHfQdVDx/MBrf4nomj+kvA+fL4fzi9UrISLSm5gut16lQ1jc87b7gnRBGG/Hb/xW
9yQObBZZN38ksK2Ks+XMCugL+M7Rwb+sxRcOxx8w3EtOOQpZcbTDgOj8iDe34m3Nng5OSXHqvlCr
J+0ZTRsiQtF/Iq5IWpsp6c6SyMo+diNvgqy68J8O4kRqZ/Cc1jfnusaNQY6BBBwWl7/wKDLPBBGs
kRvO3XMEw4x4wWau6NNVxkvvaPvwIXP148juqqAyhKVl44e/lv8E8ahQiH7TZmQCO1P3pufU8O8i
FeRZQ0VEPoySdB01kyJWCQ+CTc06B5TiSAqeNDOS6i8q8mc+bjMRt0vK5VQfcSJ1wg4kASWlKLso
yxwDhDhvIyl//SX1+dTkldfZwuLHBzLunkEp8X7PtZj+ibZ0hxmcQWomnznDj7N6is6ckJSawq7y
DHklmQM3Ii5aX1+xh5mPrhYu5HVH0tHMRIKMYURZtVNiZFmurLvde/aeHcMvSemk+zJiy25m3Rzl
HkDZ7Db73VxYXnAXnklBYNt+5bXzyuu691iStLCbezUfixM6Jh7tw+w/Tl8yndqEuzDTqO2fkhog
rDh9LADbz6c4QVIPuvkh7QKlu0akTqoMcUAgQo87uYAH58sRtfmgLpH5UsRBagMdG21ymBwmNbmQ
s69tdpLlAPmmgoOcceUJuwig3Qa2Ep3XQffeyR0tSo9tXyRC+03vnxkzExWaHNAFoNr59RkQXEgP
inAc1TUT51BYn7YIV1kI+wzVAdsLdZPpalQ6tIswx9xsVSr7uQqZyXQeOj0QLGF5rtH3X0QV9EX5
pyyM/Do5DNnxPAybvrZBeC5SC9Q9Ts7yP1H50YZRJ8UTYDk2WZXC6wsaSt+QaGl8Q2jYJesCAYZL
Hii1NyPubXBT4Zd4fKRmaw/g3xfSD+UOPMfhKFb41wy8/4NNT34U466s1rrgQ14GtU8rgVrRjvIe
v/jkjd2pvDtloRX3nUyux/7jVaGQw9JCtkHcf1JItwlv1DA1YgSw764oiXu5fLBqRof5ci0kVS2T
M7mN/iXId/8d3GpmDtFiE7HE9RHfChwtL++6iUybwsLj9fLP7LpLXDuH5cWWYyS/wd250UY6uCJn
NdDOD3yILPS4zX4YCSfM5wlkn6f1SWRz+sTgFyjbjjUsp5oviTaRPuWJFXO2z3BciBII4X/oBqg3
t+yanfjlv2xuE2OypiRxbl7014VWsMRaMzQhXaTTpidthbANyRxZ0phY5DfurNqeJrZdSJGhcnXb
gyYXo3wTmf0rNhR4F/GA6g+v8WU8CsSkPQdqSgA99rTbu+2k+5LIi5pUILlFAjKc+GFdyoEOjbII
8MjKhkfgEEf6jlUnpfogGZv5UXOBr86IrN6MC5m7U9833H/+PHGRHa0aRIT0aaqL7LvQENmgnExf
K1birmF/eTjo4RN3FdmyS13Rfy25v29HowrMsnZk8Khzg18Rhxslrp5MW4MpCyD6JC0PjYCMJUF9
jg4IQ85c8SZy6cHFeQrQ96GW2R3YC3sMSOoeOMRuMB5Xmq+XgBrymOSo8A9/6jU5pz9T/CtoKGlG
eC4fD0c6STTYK+LXOMmWdq4oFpr8MSwBQA2W6JffsDej7UWm+aXcTdKxdPHjKrzi1YDvb7hV1WzD
GABHB2i8jI+54KUnXx3qo3aKKD9UCbiQcOBkyiptWdHcHFSOm1AJ3f1x1KIlVW0EQKeK4lQbLnmD
3L97tGpPnl9Hie4penAWWMA14wi15t8+ak8gCAp4rL34xZzz6uPoRNGJEJM+e+qr6DrxqW610Egl
O5wSfGxwevV1/DCuGX4ZoQP0QeA0CJijjQjGW2tofOpAI8aLkBewiT/3UAtx4ZsqiMadX31D8E1A
jqCHnPZjqunhJb6skRZROF9tO215Dyq/aiuFHEgQlNo3uiV75suHx7+1xPbGChM5Ze0aHDw80RXn
AquM+iwqduwy2LtOHs0j9f87+YE5rKYk4FGCGX4vFxV2xIPxtpjEowV6rH65VFTAAG0UhBiI7PHV
haAQ+SId4ZVMDFaL6epDusFtd96en6aK52wJr4QNYqNgyBDBMfxbxcbHqGZmGEVtcRGD7NeIRo7E
UnDWytNmX/hXrJEIFOIrj5lpU675snPirhwZjqCW9ByEtT15eU3aNUpCBcjlucGlDCubVhGznoBV
AXVhAB5AeR5QKnC75CWhzdlQLJkSrEbg39AcluPe18dCsmcNc2DQat/HLz4cqQtA2HmP2I5Za3Tz
VPdKMmrH1zxzxrC1P8mwQEekQeIVmXJqCbvZZGr6xrMRt9MlJ+SoFTZ1XO5+ea/fXXDe3jbXgO8K
O0QfMpkP7YJkuZEbS/mEFunqmymjyErfiWO9L/hS6W+v/o21Olapd/waLZsUbRdKO4RpjE72NEbv
fAc8mr/i72Pd1mWf4qa4/TnADhGyhGzJlddSfaje0W2RescoEju/ubXHiTKJUeVQtjLNnIyTwePj
kLFX9JJvJr0crUxG49an/PHOYwFWFebnlLSCwuzXjkMQ3OThvikVuSni/mIeTNRL2Pl2ZaIWQs0/
E+LNVv9xEPuAUd9xOf+QhvrdzCSd6ZwJ00mEFcK641RJDn3BBHujrvO9W/Gl53CXaxnY81gDp8Vk
grRgCWpncp/N+vhVexszgl2RqJojmTsSJ0OgDA5t8o+BpO6xPocb+1JOCr9yCe5s8TQJUZvKT/Io
KEgHl0kNfcuorIzsZEgQRriwt3E9VeuHSfWQsNwucZl0fJo3eKyWveiRrvMkxKl2kESI213LZTYW
cpG/zIz8KyPQ1qMjshKNOKAe6w8FgYsBtQsc8/LOwMLSWKuDSWchvtXBuc2XWkMytMB6IpZ2zPXk
du8HSIoQdTgnWBpidhyMFugaFm++50jfzhXbo7a+YziQU1TCi4ia5SmhsL/b/K8NckMR8eJmuTEc
R3oYKYWeS0PPY7dFTRh0cpVIwB/r4+TstrzOYWQFKV99keQwUQuNGxO2bkEM5m02OCVuJFpUkBo0
99LPY9frIovMYQkcnuQmcvr0vRBWj3+PkytbYrrX2Be7KclZDE4iURaJALZKzPXl04esxdUmTv01
ic8mn52Ujy8JyFdPR6tCUFnMGDuSgDYKrr5WyMBfSN+Jjl+H5Ojw3TBuwPpQSoKto0xhy+DjfAc3
gtbKoPWnkXgH3aWnoQSiJs2W1Lyjt4EHvwq2PTTlN7L404YZJsC966d/3ER0PSVeaTUS/TSid0T+
h77ByHOksjTrf61xiUz7aSvodfAlSvnYC3fCrygwE/Teu7c8WyWINwguP4dYdm/F1OHtmKNQwkDY
g8/2FvCRPlTxdoj96Q0h3+Lt1X76r/EVmNEcEmOzkGwqUqjcBd2UjmgMEIJrGlbxHTiKRlVDrKkT
MMK6FQKr5e8ns60MUeCVMCvIQg/IShl5lfRGvQSQoa+lKLQEbLdnDLaLKp6/Gpbi5vLUnbkKw2Yo
atOr5mhpPdcA6Bucy5Szj7i9pf+lB5T66MdTI1MjajQOt8nhQKLskweICJyK/UUCMlHGsXi0YQ29
OMX5GdOVz1/0Gz2nhRoXGjlowP1ftLD0ziYsieYoPHcM8v5Y6AfvG8+rWBwktL1CFS0OVkT/mXwP
zhujIREgh+xJyMwJj8mRVJv9UGcv3mBpl/QXtFEUqGSkElwjDCh/kTjljRA+rHu8TZH18PpXgrKD
9dUlNRmzy65DWBObSMCBLtmCpbMM/30xEJHyR0p0BU6YTV+7KVxyDQM+knuzzPsD8hu4rUFEo9GN
LmEUAFlwqf4Cpt7c5UdgoszBXgPMhvSu38tMPjFXnsOxT8Y/E2ySFsEkQCCry/DnPLfmhIG6b/wp
FG78gXMUF/5yYYJt8G1gFyrZR+HMm83eK+JC4LIIgfpjcdrJJyWjK3uNvM6k3F4zBeVYG1Ao7c2e
I2o2uu/7EH2okKbvEK8axl+gojKwm9FlQwANVf8nOWXmphehuj4MDX9KyKaLoaaa+b/ogIlD9dW8
TK37UNxnYO70R/bFe3h3lrsSEdrgH+KWIxY5kquTx2hF01Vio1opOdSt+wUN8tMjuMCPMcU1f550
q/qg1/9FJwZdDWgXsfY+JxQmfTiGcDk4hUw4OY7K1c9+Ly0GEvFUkeyEFWmPE0R1Kf4rxjZuWkhQ
VoxoVbsWUcEIYAWR3Y9uR4tSDrH4XIku+DZ+9ENzs0cbxEQB6kWMldGVAoMqkraSUlqNHsmyOOHV
4b4xA0CMUJOfq/iIEifliv+4gTKprM+oyj6hXIJq1KVouEafLaa6OhcDS7NepuJd/XeCjSMgeoDr
nm4BPu0flwHExqHcLYM2Ds7+Pf/AydZjgL/v+IA2fohZ1v6ilkAPIs0FoH89FkIVlyS8zgvQjcR6
5C5eYUfjrs57rAppJq7cE9jxnGhz/zOiYTiODsNyiNGFgviRXTJ1xca14C5z2/GID2/bvd2LbmGZ
ir2z5dSY9vFODPDdRWOqee+eP7kwcMrUf0BzkhzApic7EWeQt+ONgd/iNafkBAbPGdLKnmMSactK
J+UXsWPLUv8hE0ErhNyVR6yUOqY30KLOTpKQJcSYh4HZ6XAx5ZhYgrDMnxRhDvE20QlHC6kw9tml
q58iUUVqTp4lLREmFeeR7EdE+26qECYouJvst21WCuunBnpk4McYgJ/ynULXJRnfP40Rxz6n55qE
Fvs17VFNuR/gOijBNijI3pd/6gNsvrRORNzBXBu+ZAfgNeRTtPsILYgygA72joOD2wqYXnv12cOM
+Se49pE1lUyQWKM3SH9zYL8P3mdMMa3cXHTJIyCULH9xoNOagvKjFPuRhyWUieQeiuT7CwaQaUPx
BKjBbY30OFa6Nrsj11YW0/gICstgY/8Kc75+115vfmeou3Pu83t5DXqDgnUcfHG9LzprZb4vOmtA
DYD7D+fO2Qf8c7kBnAIAdYqXT/pA8dRWmOAJY8T7zc7OXBp2TPbnFTLIYwA7TSaWFOucBRNBTkmC
vsiB8T54MKDwO67Wss0y726XTMsjjPk3fwTPtndam6ixs8M3UrO6zi/TNq9lTBxOh72wcPqwO+e4
UkY3SpptraD+EuPYk6kgEfMqofjHfCYUwJ02q+mzJi8AkwBn1b+GJE3NwYkX7JkkvNg7UL1cjfpr
G//OoJ/7u4NFiKUK4e0T+eI1U+QRGPYap7hwBOMvgMSF7xAFW5f8nI+db82xRE62mK0sgr3ZhaC4
zo4pH8k+/c5+qDUlhHNH3WuOicGs59fNEaaNwV6eQ/Zo3Cf7owyPu5pAsfusIbCSAb8ciM+jBS1o
8OeyejoHBoQhnyXixdLxk20QSGXq7LK6pNSlhxExTV0wj/zjMvHY3v9sxGI4cnH/QDWeN+0lAsNT
yiNDptt5JLLFI/JDwqfIIdy0Ior7Tn7Z6Yt2MVniJKDQ6M8ksUVU4OpAwAksJaQ0SMslMlY5Lone
6zA4AG0E93tPpchbywm5ksxKECnAOfStF2JSrsmBCBqXN8T4aT4VaDE9i7Ccbws7TAnWTcI1TBLH
vegz9CHLQ4pIyYOQY/FtxyQ3F4eQuxUhsYErKUvgaHQJvZDyyEhMm0dGJWw6lneIJNc3CqQn3gC2
buAps0WP8sMApP5/uCZKu87ik7fDA7i7aF0mzoRIL8lXXAzMieYyKYBxnRtlcLkA4xPFx6upEoM7
e5F7WpNp+va27EpQB4hwkcZTIWNIkV5RLBeIYOfVuvQnpovcMRZBgJI8gv36J0mRrRT3udX6A40Y
aiEiS8picD8OIpueCKya1u3o6khxA40VuK3ZBNnOsEzeXZ4DY0t1pVAyxFwH6iK+dGRy2ZRZpLRn
lPNwqLyCRigApPSUEaLCOKYVmM1Ua3KJb+gomHhKt+ShsyNR50bBXvq4iqYI1omWQuOKYMcHghP0
MM5zLFFBnm8rann5yYdEZrfGmCpCRC0BKXga4tY8DgJBSf9cG1ySLssWVsDG9Y3qE3jW4v5s+aj8
FPK9PbwRwP6Sik78qo8AZyjaBdPFWYO3RhREW0aB20GxpZ0TboSfj/aId1Ihij1QGmFBEy7DxpHB
HkWnC21Ni8yEbnAG0V/sSv8wFsIBqFTcQIKbfuwJb0c0tTcxyaQC3Ms7EQqCy8WHgRTJYfpZkhe2
GNDah88WosN1DtvIoVFuj1WJX9DplEEqphi2Rj3Uq+roBnb74BkZIurYEER0nZVoZYvlGfh2T3zM
k4K7TFCwqwMleG5QcreZJw8JvOoslNjs32k18alSiSLkaMCK3HNi9veTElC0S79NywkKDIrBjjo7
J2jC/CM8PLUk1HmOkCIA0Ph6lH7U2BwYKCu1xj1kewyhsxZqvonZJ6Q0InWZT8tF4RvQIfwJ11//
I+q8ltxWkiD6RYygN6/wlgBB0L4wht57//V7ktqNDcWVdDVDDgF0V1dlZWVadL3Qd+l8Ov35Emya
uhK0QIbTMpZvQkGIUdWMW2z9EmG/NavAZ4c1ju/1oU0aXVyKgA8Bqd/vdJaUdz8tUhzczCSOobFE
56iWhKgxMWHT2QwmC9AbljxXgbEBwlJwOe/D94zrfizhcaIFhbgcbE5S+GEVua4Jfy8HO3iY13w7
qveb/Xc+QXCzjAb6xG0GktJtDbfpPm0NueAn/Uaa5xQBDAc8OTCrgXXNL38I3336GMsGqIMFqA7y
c+5RZUiR2Dn0xbc/RwWsEJ7OMdLuaAKvINUFhKJiXI+PKY8yIZ8NaVWzmvUcXcmaOhRV1JLsbraN
oCgQC6r841AAL2N0dAsfaCru8ycsEFlQcoxbG28XShPz6l/aiIl+owmsZN3ERjKBf62ZAXTqI9UF
YwggaE1JLesIIeRIPMebgVdy9+H4W5hzefXgxBZjoWv4CNa6FY+dDS1/ieZu3MzwnWmSoUciFgA1
dyNErxVxxUuAP1KyY9iD6C05eveYnPEuOKiS0quTaYmXyObRMNBcoRdC/tgE/LSRsqEr63zmom7V
01Ybp6Q19TBSthUkghiqXnziV/ZALWZjHiDF9u/+F0YsZRDiEHMOrwcUdBYB5ib0HzeUaV8UOYHx
l3e2AtkTymM6r8o2QrGd6qI1/ZKRYvqCsxqC6XieGG5a+pjUG3dj5oL9utJor49okiGXDMxKQbh1
EMfeYw6DfRrzMIzvwIPeQ0GWC4O868XXlWjTA55yxXqDArY4OiHeboy8xJzGNYHX6yH9j2nau/tM
6n9QW+G+ISrlr9GT/Ub7lMu6QlpGUBDZTM0S3VE23bS5plu/jsnAFYHheA1tOaG6kpakHO1pm9Oh
Ps93TLzgOLV8+pMAzKkicTzWnMS7xSf92ORZsMArPO99XhtWhviC88hFbaewZcRjg1WIDhQOSqjE
4uiy8xGx/jDmRMiyjtYZU6oksUhQ+nOWyPLDkxbi1CIuK2KwVyadVbbJqoESOui/vJGEpyvcHKZ6
9A4HVos4f7SgKPzNWCsYQVRbfNwJICqfkRcecShBbpL1qT+lEcfKtVvGKtxl2NETDwTBse+QysXF
fnnLjinzVxO3aqI2r9v2Rd5fwzKbTHcO4AzDIeS+o12bDxUoulGCUwmgm11xntyCDW8sjdwG/ZSG
oVuTf1GcFeefevuKXH0R3O+flHJO61gCsKibR7IUUCIbx2M44pCtuY4OgMEPG6jNysQHhTt+QDsG
MYL0jVcVn9IvwfhEnIbnov8e1M/wg8mEiUawQZsYNDKh9VEMP/TfwIVkHzxJojf8YH1AAM1TnzhP
agQgRdr0YW4f/TsQTuLFi7xrOIYW/e+HSF5eCck+l9e8UzBIwMZ0ATk58emDvx6cc4r/fiHZKA6v
81Wb+HIlABW6TQJns6NHIAG+klMn7H3scZOoucse7c3RKvefLL2/V3Z2VqTx/VL+7r7QCEeXGTkM
AeJlckr0KMj6kGKW5vXRvxKNT3+AKB4LhoDdrwxlSrOP1v7a56xmGaK8zg35/ls9+KCtVvigtZwq
0Xrn4YSxn1eXGFyXQPC8u4/tdv5gdustSEOjSGhiUuAIPFaVUXG+Vh02idtiVWohtGbcCq24kvEY
10/mB7zTu78c+PAd4s45OQSwP6F6A6mW+3XWOlYRX7+APkC3FhXjwmA6jfXYZamWcEBdAc12kmxn
bd64lTgjzSyJ33OM8lv/yvN34DaJwwd/jzhxJHKgOsKwIH6H5+CyQFhTwOQWVlgPofZfmEVQOM+M
ReozXMOUwc7eIQyqyUJ8hYi39+6ViQgmOeKD3XKIuCLTM9FKOKo543268mqw4cssX+5AdGNn7FMt
B+oXtEKP+GFKAxZUglPk35pEs5llOv0SJTXlU7Q5VVxZCCikVYMCkyonzNqyGZ2cL120gQuxbuMe
QyjveFU07MzPE4BjEVjryhJz8YphFLImYeKxMPVGlHhtHVRkDL9Y0/D49Dh+cILwL1gQsAnYClQf
yDnGKlkVT/ma6fDOqh5AX/kgdFuIJ885motewzsF567+X1rh8kciDVegQFr793+E4xLq82/qXEwv
LnSbkgp3lHtWx27jM8YLmVBe8rDEcBS214hVgxyfnVzOVzcjIbF/uLm/8Jnr0hQD56/3zjESrHAY
aMIL+0EgZ84N2m5fmh9WM+WoiS8x4wruJUZklX+TFQD2m5ZmXJDWd9cJc2I4p1icACFKXwi4tvA5
57iUQQNnbXAaX7uonJ4Z0u0dAn6xBwj8xEw6FMMK0LUC7T8VfWlwl9mi0wYPXputTKTV77DOCd56
DCRsTwx58/zfSc5d0QPNkGYFyoAckuGfmmn5lUIGfH4kRTGW77Td3xznTJP87LgkmwGOxDNhYAw3
lhzGNI0MzkQyNjI9ehJGzrrNmS5BUYYdxDHAIrDrGM/q9yna2qZeJY1tDQjpGn6K26amYThHbSKM
t/EUvnQJ4+kUSz/+zOOxlvkYXX5+J7SCvbEm1ilXOBxTug3RadYqA8zSDbDHGKIWzSFfDofjn5+t
4jLLQpuB9PVrJTxf6rzxFI9bTXPxuX/3hwtAAIxJtRVbBuIQ/YKtk+OkzLbXZKNWLNfOt8uzgAvl
cvOE3hBf5y15+f9/5Tkq2bmf5LlGYLnynf37GeztXZBnObNyLC3iAT/bz/5rW2tn/x4TdobECT4M
zgp2zSOxUExwchb57wnyk6fOl3xE3+7kea61I3+EVcDDdNckNPoKf9ejzXlX3GjBQdiw8gP6fRAl
XvLt+X1qbHj85H8ffqEX/fefG229debjQs2rWS+LWQbCxofOk5gL+GAd/Lstpd8n40FPuSm6dxom
XFtsBKZ6sEHH5oSZKcIgjRo5xrG0MLn4jSa90ZbLWUBTwuPvvYjHRExd6d66JzsaNhpWAl8/8Uqu
nduQ7J384B1I9XDZcHACuBEDiNrRlEmx4NPnSWsVaS3hQDceK51AjL/8WyFyciFh1LLQrnn6kiW/
87tewPnCHmLBDBPAdyd24uEP5mhSxFpo7xXJnAFPxvDP4nGcEJhkTNnisH5xbo4bJOA1TgF5jMHh
m/QgqFBna2RfRDrK0z79EYA7c4Ue/5nRjRYnxCWgOmcSbhWc4lYGc3kwiS6M7DIXQTMgLoJQpave
F9yELnvcpFfj3hgWbVey/bSYVtjEYgy/0oZdy5p5bWVcvUq8ZeLC/3aq1hmfD4QGCf9gx179haog
P4TuVF6wjVVv1SunLyZhetdw8uyAW8IOYx63QueHfI+4xDRvulswG+oU/xT2VkFz1OBnX2EilMZQ
6sL7FNizPiqVbIkXvlG3M55TOS9WPD3TA2L4C6XhzZGfp/CgjwN5LOdV+9PWKBgC0NYkn0SY0TrP
4B7UYri07oxxU3lwMB7NBNkwJA+GMvwI1NpAs+lMl7IQ7YFT1KkEDzCBGygKyFvYjIpTDeeafzCy
R/E01k4ia9GWRfHXVrakwUAZIVCjkqUyVkO/mcqZB0dk0cNsdpSXah0xxokXQ5FUvUYuwfpj2yvO
fEyqJu0yvCAZiDRHERQo2kv2PSj8Hb1D1OxiYss4sTR17l4zZSf4ug3rhL8zfVLAmBzPrGTV2w/k
x9gc7egoM7+IRjeu95wTfEuGkyUTmgfzgLLABXOXU4wB/D45dG4Zkj7+o90gG2EusbPmmg/eF8sO
LoqR1TvOd24rfLUv2SXbYfbUCM/OEyOOGuOSOkzItbzJ8nLj8NymuhnjB3OpmljVvZ6HACLeh1mC
vrxJdJprmeuAUaNeZCTU3km6CcnVDj17mVRMYuU9VfdNHv7mezAGao7P5NUfvDsYj3V2nWOXOdDB
sYv4uLW3zlgvqFTQ21Y493fYJ1GqUuht2rXhmT0bvJaCsIuBmlMbaNsvzdM3kirZKsmrJO3BGop/
Yt7j8oKkcvvULw03bRxSN38MYyXPIbBBq1tJdHoI4GNk6gMkcnVAWsUSEV2Xt6J4gLcGz6MDnKdF
oUkuprRZASwWVpBOGa2oAoeb8ioCkn1jxJK4hvgl8kloIE8biJO2b2w28lj7vnbODJjTB2bG6cpu
LjOAtOr9c/t6wTPB3XI/RTZd0wJs+eb8Kf/iUhtr2R1ncc2+oOPMsCIDB3xDo920Su0rNqKN9spt
tQvQKSsZMXvxnjKjjuxC1mR4kiXkwW19DiYpTQhK2+AbwnOC/sopP9q9/C1HzCJzXZvmCxMaXRV6
S+msISLmnGnRBIH9F0Wuz2iU2A86VEhkDGZiSWUO9jThcNU9WYVjJSXyoK4Sd6ckWhdk5yUmcWXC
g/1BRvnPMUE7C2j552lTJo5Kf7kYCDq5LRlS7khOkUdj05OlfB0z5qu5ctDZo49MMNdWMuMjQmF0
WCgHkIZkSLyquQIPwJBvc9jgBduppxpL930HQ7Modiw/933Xd5EFttzUJfvxOYD/nVvyelPlr5Nw
QXylV3MdFNh+K/ux8PPpzRyXaZemcoaT7ClhhWEhTiLCmSAEPLTR4FPyJutZJXk39wmYR1iYvuiw
F+0HmolPc8eNoUX8DVn8JJw/qAWjWezfyIw2IWmNCt9dfERfm389OidqkoOd+2RoGyatkctyXfxG
HHl2EqGYcxDtsyPgBs6srSt3siQfczx+jWfI7L9qxyIkhgOMzwNI+x2su9Rdff1XcGLTEURr3aL7
7UJDqceTcb1mrFl+LqBiaYYFM7Vmga2ApADipjAgiZideqcFq6PVvc+uMxiW6A7c7+43uQ/7N/DF
DnaRMSl49OkV4QJCPep+eufuLWZamnvjoZWC0P8plkBEK2O8OcLbzNzx38Rhm4T3wXOATgQnCLPg
OCI0U4wh7BelCcMlO//mvEYMmjBqwfZ6jErtun/VA4DkhreA95lfvbt3DxlFdy7mYjFjI3ArNgYc
PmibbsbMDXW1wtquDe3BZT7Sxn2OjqO1pUkDtfy31mQrxRj7hslX5bcoO7DoVamwkp/IltyMlztV
JMTBA7jnQdxgchXaqQFi2C5ZDEXLdxW31OxjU72DVLL+Tzo0AHRK+Zc690WHeM4g9fKc/3ySxDag
6bGqG7H0BEB05Z6BIoQr89UVRNGqu/prJMJ8xwytdL/JcYb6Q3SMJPVxdc7g/fDgWnkjglL040wV
GL/aRmjcd8tUN5wf4TOcpMhbYv4ln4rrgPzMuU4PFCynxQ6UfwSlZgIpi7jW8BB9qd1gRV2IyQ4z
DFz9BhVywsOf2AIMpfal1+CQW2KxpXnjRvJYyuOPT7/52/Q3/e1G7OLrcLWkT1HJ1z4aStUOx8GK
Xmy3lLwRNIlLfjn7pidmWjH9wMaAO75kFYFD9hBSiu5DQF3ArWqHFtcXJ4AJIg0/xKQD3kpWRU6A
WyEeUy+XgfDwQe7PuD0NZhS6Ee3wyIWeDCAQdlvXsJJtpx9gfRbWZ1SfT/JzWMvKaZV4oWV5Ti50
SQfFBZ7gCLJrHjTEUpGtD39ooSJRiJRUC+rYrQN5ktkE2EIREbIZccBYZfNOGArR2OZYRQDTcKhw
dDTBatfzJ7DeGzSPfd5GoAGsVnnm1V9lKBmA0A5LQ8x0kQnvNhJ127a+yGFsz7Vf8G42wxO0O8I5
s8aIUuEzzsBt9MCtVA0eGi2+eOEMGKbnUsiMYW00sedzOF4nLE3XEexGW+j/T3IKmqL9nV/I7tJv
F7I0Fqhq10IMXdFam89DkD8qb52V2IERtEnDgi2+gPQXOEf30SQWLq2FwOxKpF/lY6rYLQu0MpnF
CQGB81xWWrptwKicGAI0qLlDCmBsKXVwHjqUytxQ/KZdfafgVDDNuokd9ZQqJW1Bc70HN4dWe/yE
Sn5jHAk2Ly4VBjDu3iACU5kU2fp1C99r15UEDDKg/DsaFWik7n5WmW9DD3LLyZFBqy1SN5HnDxY/
Xm35RWIF0m2fxLKtjq5hY4KN6X26i9dWiX1Opk72U4x1EZiccsSurcSdIFQBwf9Krgc28sFAmq55
iCIK/tp+M9rpHCYBoktIH4TSapHNYOLSWt78+B8leNNVLkBDS1Ki1Aw09iLOTGxlpgHapBEQEBjG
NcoznBowuZ5tfL1C2vSI//oF6CwrwK/ljfmKB3U6ChwmL2/+CM+YWe+UYTvTce64hssYcFQbV8Zf
TsFvwGghP5HvOMQrAAx4OL8jHqwI6AMJD2sLhx9pGxzcBmSL7U9bygGvtgr1cWwBLdC/uPyE5GKH
ZBsBcte25Ude6DMrSNhMyh2hy/I2jVmgJNRUyIgkC1jjUOB447mv+ISpHdQHe+b1d2kPCI4PlmaU
mm4Utf+q0d8DOgqaq8iOwK9nGCdCrNF5B2dYPnuwOHWcWJAaE5XMFT9gtmV6EyF9NFI+ODrJrR7h
KSSZhI0oeauDgSq7Zfexz5BogiaF+ycZJGPfuSrXLSf5iefXtGoHQ8kaQCBrhIMYGZQF9w3zG+tx
ZE5mQfBLpsQHjPnIBWWGu7U+i0Mwnf5DOKRvol6JNNT1lhxPJCiIehx4S6g35MNfY3EbFbtv6rSD
mUPFQp/HfWBaLeCcZuZAOqcvj05jOAzjOCF74EQU4gUqkIAtOFAnYF4w0LiEICgeDJxj64PgpnTg
afZ9VsQAyM7hh3RXXWcI92QPWIT2ZeJNEw7LDMnhuGsavGVYf0wS/76gcbU1rk1q5UMhbCJdVCYe
yPruDtIua6YC1uGIvNlFevWKB8SJSGYk5ANZvQeHGi7fpPelv3W1PtRqTAo7BCdCV5354S32JQUH
0QMqOZifEIJfxotR+KYtBVHobFhASNQHLnVX4rrIDDBSjN/Jx9UlncLd4BQ28glM9q17C/VLZAyp
4EJhiR/eJONch0f+psRHYqgxb4oYSdT6xUXOzjrWiPpEoiLud06zZSKNSCs7eDSImBWgfyHsYuB+
fw62UGz2UbUDP9qpI56i1cdIDYkQhNd1dBwWXSi0sFYVcykuvFAkhztgVCV5ws9Fzdql2IAoLUES
3XW0yo06EL0SthsNcYv+tzWHBeAINSAS81oNU+vr+r9wWGzvoz59eLveQ+9Mc9PUwvMO8pwqY5Ac
M3nShG9eSNwyyeJ+BdIv/0B1YusjKsVbWiHCYxA4DHwRTnZ/aKG2LnRsHGu0jkd61eQ5L0Xji90B
91bdIbV6hLVRX+L4Q5OlBeNZxbHOuakgNlA6WJCpir/WL0dnDkmzjyJmSMaNlcFKUoNBiH2T3s56
DmmajtXEJRqF1T5YJjjdeKhuv2U5SE01TJes+wc+KjVTzk4Qx6p6D3Ikl8Fp/gCJEkw+BTo/d0lw
iV78/utqlkJyz/Fth806qkfYrSBv9etoFU2k+aifhtAjX33q3+iZkJ+j8ENkBaziY+gQBOLThm0R
qpmbs96DrXICIydVLYDqcsiAyuDj26Nfad8H97BEDONQAeNi66sYOREi3jQgDjbqql3UbSzyX/Iw
CaXV2mVf3DEyiJ50eHfuBHYdhWQ5r1DoSZOXGzArP5hY4tw7QzxbkLpo1HUOEglgqZCL+VjDXnFE
QLg10KomIZkRB6N0r1KywJEmvDdVsi19M0pJb9VBVshF1orXzzbmaVie32lVE6E4/zD84hxI6PK6
aM+RUgscBTgIhbzDtCZFRzbIO3Yl/aeqnZk040zXBlvrcA0+9+CdKxQBDl1BzNi23dN428WWNqwj
WpFGQQ+BC8Pm8GnZYBx1H7cxkvS2Lf1qS1OmEmfpNs0+gh9NPjpGswvE3ImjHB3IMjXC8mKDHXfd
+ueXMxqR5vNXu4ewqDKEDzPxjAdzl+WkS+H0IsfpI07QLQacBLxNJXqzFR6EBPUoX9SdhO0ReQhP
DcQ2BITkFjXTTZzOFKkLdoP5nBpKmQwKz+COCp8Bi+ZTbcwVCcgGb92vp2dCf4e6/mm+mJFBfwMl
OQQqDapO3sVM5UcQQUZ2LpxPnIk0+iXMpimHO0EDjgkoOSSRB4ojGOLY71E5vo/qPYIG5AjGHKx4
Qr8wewuoYep71YYUtmzpPDRRAXQ0caZzg6EN59BFRxLujdg2qMUJ5OpC6IAX8xg0s1r6YH7+yAAO
YxlQK6tQqtbxll8bZ9LmVVhOfTkmdUR82Tpw+r4jRstDUsWKDw+P00e8JGXlVyvsnUboHy/Rsej/
G+ZoSKhMbCASGXhb2EBPelQscB0QMWNHL6VUKNoEKi+wGkTNeLlFTGABfcGFLp0KRQjBAoROPrY6
vLZxLW2Mmm2N0zI0wFE2gaHzA2kVXbCHNcv9ArGPoEucaxjT6dF59Ojpk7DTU+i3hkq+q/AuQPB4
c2qWoNatJUdKLtKEfoeRN3OuUe4zkY1hPZH/7wzpUXf7T8AuZFiOjKPgRMc85TB+Enj7DNsY197H
YNKdCQdUy7uMO/EkOZ84xt461zqk8gZCBy2m/VE+4ljSVHCT0+jKc5R6kNhy5N2oLSM6PBaTH8ai
tx6XXhxfNQixS/H7UZmNxdwoMONfpXriUaw562AwQm5E5QivFaTQ+SkSWliBac5/1W4bXiZCq4gr
1FGYqaVNewMoZVEPcegM3rBsEcyDHHtg0o4awCsaS8nVwLpewb/mI0OelchOwZcMSsH/eOjp8zdJ
PGxZbOvxOnhgS+RcF3XYkGju6p7sg2/vD9V3Gz0IXkRBIu6c9En01EhIPM3EMpOgcbRLKGLaLYCc
1r54rHnOixYuyk9n02fKBVI9eNHLhtzprIeSqPO/PpGmR2nhndOaswkvqIthlQy8ufGukCV2YYPm
lV/Y0FGGfYEP7Cl7uTqs3jASStEO8+2WorlbQUy0Fq1C2DW0j1W6PDrP9N3dqV8ZAP7AfVFWd8MD
sREWe7WI5hGlMva0j35rNlavQr0+SbWVOCsh/0NYYyv/2D4w6NBA+yyrrJA2ZTTsIXwgALK7r4O7
jyj7KmIeHvNTuww/ithifNEV/dDobzBA3BKn9z0slHQyyjAXNKyoN2u6uK+ykn9SpiQnDzRmKSv7
jCjs+mvQCQAIxYuPfYRfUf7wM87R7sK5R6XMjUTk1TnD84Su4ACcglOsvAs6tlCj0NGAZUQXwmZy
KK/GlS40NFnBMzrHQNyPyTprkERDsW549FZg7UwuWfmc4smM0ZNVrzlvpB5JiB4BjK+GeUeFpGrf
G14NeVDWfBUdJKexRjgAFXO7cOLQrjzcJtNpRvNltdZWtfdheIBotXOvEKku9g0ZhJX5ZNIRpYlu
4dm/Ux83rfImfdZimvm1e7t0/CFAB47kakF2n2Y9PU4B160WkFF9/gUwzCd5cfRm/7+RHm36T49M
/zlYdwvZm0l4JkHH6uLuOpXwFde8R9xgGJOjDubAsUulaN4B83zHGKTuJJpRBciVc0Y9tSEXEEgL
rMV5cKfvIg/MKmxCunV0b5hNpHS7OawvXzWFengXM1drEQC36n/XTjUHC9tSKRTanMnV7ieRBsfV
5nDbh5tieAdTBuETpZyz7cihj1p/e+JII7XBMXSzJITWHsykICgd09reZa5Vx+BizzGEq7DOQ+iu
+thNXy3eljrQ9RdZChqno+rWvd9BghDeK3n5hM7K6P216EH0bjH3f8tx3hpc4eQTqT8LqiVIDahX
//IxMiKq6Fpb/T+Vy2vrzNxKm0+Bx/2fEDp9LDRNDgQV1Dyo4kodpJiiR7TGnAhrgpXPEHn2NMg+
JlZ13oApX4lLVxx3DIxXb8aCB9sDPQQbNN1ZSoW/ilGUBeGpcjW0qxHnwdZ1gp19efHq6dheUUaR
onF/7MdoY1ZiuW0c/MFsMGAWBIG9TcqEx18pSO/GAKQVjZ5RlfJMSSYf5G3QNSW21IzS+lfJUZ/C
9EcT60hAX24QIoMf4ZY4blC3BUNNN73z9D6gozWSTqbgNIgIH46kVLj9xNkuB0ReM/tXEEIdIL1R
jgjir0YRXnW837vzBRCoW7zvomF/syriY3DWQDcGqoLRc9i5MxKplzM4e+9sFVWofPFN+7u8jALq
YzPGQZ1DdLMEmhQWK3c7aNgHVg2gfzQr+9g9TPJ6zgr+tg07oB/q2q6fgOXR4VqxviZz5ahNRJF4
V/sJ4YdZ6TOPsEz6qhz3k2IPPSz81eIrqhmVbOLsGWg2bO7fCbJSCSOQSUIyikRS/27jMXS11+0n
6l97wRjMlKCPwcz87OuB9AsNe1vNDx4CmL9SdWxzwhTdmIfNBN7R1/AXtNIP/ThVIqxDNDanU2cq
6oNPu5qmHmqzCfirZHLhAthP2AYoZFtl+57kVMrThDyWtAW3IE79lcysIZsEDCJQLSmwPZaAkFTA
YJRVhnKhc5JOfChw6HOQ40hgi6EKZHrrGhYDGP2QZ9RhMFRQnYwPnshqTxhcX4Ijc1cW+gqM0PUq
CXNrVo1kygUSjiA1SCiLaQJic58qTeZy/TVX5R2guyNye/UenBBcxdjStYrjIT5DPaZ3DOiasyR3
PBohPFrfGdEj/6EQavTXfUFr76ZB44bc3b3FR2bd2J7BrrN2SoPGxCpNS+EpPrKakQvhK7zLHnHY
W7xPjjQHTx30X/k3tB8pobR8W2G5xxgIvV0oQyUOUTFgGqFIkbADFEje6NGb/A8YiuEvNljWqTVC
RGujuzKx1J9CZBnxABddE3eAQDACIIzTbnps6B+i8koH1CpH4CmoWUEEUMV0MpbM+ANbTNC71eR5
RRLrjT/bTVIEswYCXCUpZFh/aGOAEZW9+8746aiYTU9yKhdEAADd0NMxcBdBGjKo8IqDf4Tv+Wiz
ZvjoC34AgQBlwBFfw3u023IfEfog9W6N5EP8/iKZ5F0DCUiJL5vUDuXeOzrSzSFqZiViVbH7NKUf
x4exadPRY8IlPYY4qJJ+H4ERDMPOxAalBfDuhuSyFOUfrHt/wAIbi0Nc7QKV6L9hXD4aVAvuJugR
9Zl6GC7CXpi7MHd0ihAL4D4BBL7QR/oiWedcjTbNZ8S/ELVpWm6WPhyfjjAG9TEoAsubRd4Grgd4
gtHIHhlvYQhWHNFrm+iWf9lxsLSabg2cp4G6t0EWsYEVGU9+ZEQW4IkP+wYpec7Edl79gRGvllJm
lEyzoB1199QA5ncaQQJ5Coy/yPOAjgQZZUdFHaKRXYFSNebNRdUvRGGBXSbx0lZ3Cx+wxt9DvuEW
qlihU2AV2/8kI0XlZzbMXa7t89vECfbgQDBeOfwNkQ9Eu5YCvE53w0LWf0ngMDq//D95O/8u4u4D
cShZginNnVFTv0Z/EHRCbEp4apkCTVy2yej3fm32L4qIQXelnUnbZwqYW14WqRV5ckHxh5QJqNsT
R9Qk5rZ+LREaxmRp4nUfeD8IWHTE/7HY4CX9+LDcIwoQkEg1lqUpIK6oQ+mcT38/RIgLG34Iok9p
oZqA258gPicQkZ4vyHY5RXiMo+KIoA5tYvIYwAl79ttU4A4BxyeBQGDhowOHkYQWaOfsC7mZAor4
Scxf6wZXBEHmYkDZfEGW1vhPyYEc8wHXgrRJAysGdQoZa+a5rJny3d2Nfl0SjMgFMHahsRVVQtRB
w0v/96kp/XhyAIyajrKsfX7IyqbeKiY7duKzD1/tkd3MxH+G4v3842KA1AgNnaopCv2HwzcHGzm5
Gf1YO3OrRLtqyk6g9xfneKhnwmM4zGjt+ZleRIOKF1J7h62wBQ9ScZNCgd+n8DX0VRGTmlaBtjf8
NuQu68Z7+aag53ZWjA0n9Tr5EhkPnV2wG586Df5+g2nM7HSDCSYg1ybEOtErSZxD7hnqfWL1NPAd
rvlziexUM3Injl+nz0i7+aJRTfyGGwnOxmr0wj7X75OT6lh1/bEY4HSF6Se3ADJa9ueZKQ8XRV8s
87U5fsNoGE/gzhb/Lu1zugqdPHMbbQ5ew5b2Ce+KCCuKMZzvhFb5CXY6CK/wA1G5e/8Z0Z3Ww24B
paQJMWXlS/DwagseqRskYHZ7EKWEYWV+FXznTzG4tJXAclVZTEfrRlPrw5If333W9JBGMbJkLPnx
OIajH+PZziH09lqZ/swdcDX4EXC5tRlWRJQ3DS+cEmpDrgNSDk2d7B4S2daWkPPxi/GKd8QDomXg
59suZFeHrrvB4ty1k3uqjhl0br8lVuE4P7mggA60JR++yEVAo9ppT7oAkh64NRDD/tX1tRYFFuMP
zHUwYcYQSfBmpufXOQ+LiLZ4XVl3ES8wpFLZu64yZamJdnyswrADIE6pAWyLuC6neJlD/exrY6wy
VVG12ZVBKDDOIrCH4G81w1YCglVLU887bFlsBqCz6xD/ARLMWLIy6ejnhTb3YW0SUfAP5JYvFhx7
CB21UYk1FhCxaBG0CxlJN8cLt+u1uHcv4wKLcdMRnLiHG9fwoFZswimKE0hhlCgbW7QcgVu5v1+Q
7Mlffx8x4lRGB3dHH4Q4CuesSJB+ruz7itTkbJXjKwgHe5szIia0lKawFI9UtBujKRyXjEbBogHX
/x8faE+vVYV4FduNH7KiIKZuANLq3HmUwQki6LEV7Y1HvX0cPbJNmAMDspSZXKBa2A5F+7xjqj0n
jaBOxwDkG939GwMaxhngjRwODXV12jhcOZxPKl1+HEbxuagGIZ1GGEv5r/azy9EIUftWZKfvR3I3
OGQKcwxgsDLGsOjJYx+d35utbIgFdHaSoxp0G1c0GdG2CAvq407HgqB1/K1FOhJFZTIuA/Ljxcw1
ivjPEJNBvaqObREXlWt0IavwddHNJSdlphul7vezwujltsyBH3bCOfp4XRaVszc7c/iAD5s5w5VK
K7Yju54rhEfJR9ViWTHcww7jDFl5cHanJZ4kMzJv74uC6MKt2e5qUcuyY0guhVuGfaUTuXOPzJHp
yixKVOV9YJF0rKF1+uwi3kPBjPEa2uPlHtzfFSkynX0P+g8EDVhoEI2moLUbp8SA20hxqWUq41qj
QNxp9GQUOi51ZrOMz5oZzGyXh9v2Jlde35Zc8F+t1/TOCETRcPkY3ZpZBaOWzWgKwVl/KFH5OPUh
M/XkL+DSyDLSKKR4w2EXH+1bNKLBhyAYVQPT8AgqgMu62/6KagHzPrsSt45WE6cpv8oET8ktdF4W
Ql1mCXvFZ3/0NRs15J0evv0H6H1C2+nTMkiDzoOCOaMED2ZI/9Wts0f9SEpK/SklvdPRTMW1EiEy
bELMslM6sRNPJFfuY5uXvYOZ8jhn+rF1Np7Db/SCUGM3b0zQrBg/QCw3JH8ScyesAevlRA36LuQ5
a1uCNtKwQURHnXO/zIF/sktpE0RIe44NR4qnTvIqqw1PaFh7YjmU/6UhRrUn+ms9JYszjpSEEx5q
PmWYxylZ8TqXv9OSsVdj5yv/fbrS8uUoOtlM1JEqlPuh1Qm6Ww/YGXguXga39E10WXu9jYOIo2Yx
NGyxsz/xzpue8zFj8rCIGDk0D3wsAMwVeow37AaLs0Jn36dIQ/rwCdaH62RYSbc2bexHsuuee9se
p9ybUTiGhn2KjnPTKGQ724FySCoB8bzVTlCsI/H6sNES8k/O7CzPY492BijlfI5LiUQoOj203jvD
SaDcZ95BBbwOSd44MpavPIKhCoIzzE0GBoYwciGfYA4svPTrrFPuKLvtH2MhHk83/IhJlD2tKUwv
KnVS3p/BSM2wxOk9mQ01buD2c4bD1SCucRSL367dAyGA4ScGZiB3JlPIlnQbpkPubNEdxmwqWJlN
f7MgRpuue3NmDZKwupVSQKimxRKDg4r8ioJzZQBQwvMkTzu9DLemJ06c1bElnipZFjOQUNgkdg+R
q/JrKsn2IomtT+fX9oMIR6JE2oPe8GD7R1tfdZP415yZ42GrW2XJMCVWImXQwXvDSoDDYKjE5x+Y
LMGVV9Ac3516j2Np1x9SL5MLWT6ax2pQ5ZR6OAptf+H3AQ+jxCovMEhDdrjPm+6kQyIwE1VPrUU+
8ZgyQhQOuICeTjJF5GnVbPCm4Pcs0RvXv6sptdSFlgMqHbqmOR2LlTdtYNvw40Lhj6D6o5BcOcKr
waQDpPnATomOHMV+MTjeGGJ8AXKzhWBiwomSEpjf6Ycr5sXewyGcW98dsNcXC38KIZtH9GIPFDvD
eOwnGWAOLBC/0EtTw80Sn7vOsJCG1pgb++PwpncMz3OYlG0+xg41F92yGtnXaWM2D6Qdj5tzZyzu
dyf/NJSp5ujhryKnqn+Muo9p0aT4LUOB1HBczZISjaI76W0h2FEysTss3HdIfZiqjAox+KDaqwg/
0xWZmJ0b9oYcIN+4HFfjk71atrz+MaLQF/X5SPd57U+wUfvQd1c/o8CIOKPJjKNXRjSOaR8TN1pd
1M/dNWQiq0aDP6If/aQ3RUOmzKlT6eqtgJvFc0VuqcVgthWTvgFI2XHiw0JuN7cGLD2V7/Q6VzaL
dIrSwuDaZXU49eUmKzERjgyEV4yokSUOvg4KaMc+CPb4MqAL0cz2C9JRoffzHUa3OzMy2rd8gvpc
gMglFRqa0QmqY0h+3Mdr45JX0ELZjeTU8AoRJb6avdHHaQd175XUTF7iYvO5MpEYKTpPeWPbV06c
G3RgRxazbdT9KiizUPLN+5QoKtaEkdidW/iYVrh3dCCMHgqzVwSnJGWlfuLfGl8Kj3Sv5W+cnSPD
733NQLIBfokz4R1xRZaWJ9KIRNbRwZf5tiSMQMdqrj3q/ena8QdMX3fD6z6Sk9NEAZR3RYPGWD7p
qXTf+Nla+LJ1Wyk679hOdLuSz7zWsEzA0nQESYlEPQj4p8WrIMUWj/E/BsnN7jXQj0WShje7duym
kTZimDAlu8638MsrjCaZpH37L5PIRYbzIc62WFHan6JrfECpcBaVKC7cHzpe9oXGuNAyDcA8OsAL
zpNcViORdDqo/eIxY+PMIrxpDJB8jG+mBXGALixWlujVnPEiJ1+x7ub5auK6viBfHq0DLOZcqScX
0PLqBmAS0QgVk5O/yd90LayPhKksbv7H2CR31FnuHFKID6IqtkeCT6WjQAER0W4INdDuvNKYdcoZ
SBidvD0Syh9idLR2OzDWbEoqeRhbdeePm/Jx3oCIV9TLy90Hll5qi5/86t4Ztf+CI9SKr73CXXft
IbKVN51bemDfIPQFjC4EBZEfdHWNFIR8RhVVzMsRQjR8UK73QpdgSy1Ac9XiOKTP+9cM687v63hc
I8QtLwyeFFJc3b+/oIebNU9bAjWvQcHfdJcdDDz7FIwUJT/iRI0SJHxBnH2Z4EAV5vzPNEwRPECU
AAkDPPBo0cm4+Ip1WiDqDkvKaeO+aOG3WXRelGqAuELGMHofBcFfGX8TEaLudOVY3XjRFJCMaa64
17KDoW/LsDx5Lv8sHnfRO6K0ip5n3T2DGzpcKJnD0UCMTa1bDlDUHLg1lPDCaqjppVz4YWfgLSQP
z6bz7T9y5DRvqlLQbJ2EbMqWC+zU5e35AR0EH8TFpJgoY79QdZvjW1DxEXD2DxSa4cUJbjfeTKo6
FTYyzxDI7pod0qqDkKZzJ9vYB2Vsj4+yQkfJoR7urFIVUy1z42gd1kZUuh+35H+yBy2GHmIfdH1x
3xmckShd9vuqNxlpJ4Fm9VomhpUWUJwKYm+55mYV2fw8WJumpnYqzc0uW+6IqSvaa6grmoBKtCU4
opL/sHReS4qjSxB+IiIAYW/lDUIgbOuGaNGA8N4+/X7JbHScPTM9NI1+UyYrK6tFw2+2YTMqC4po
LZPJkMyMOVkUdAsHWpLKtveIaceS3JJiLtKjDIM2HJmPKuCy/Rh/xheWfsRc68I3kINqMDOdIxii
vQoyzklmjI2PJbUg7zImdtPnUfyyNm3g60Ct3Ruz0y+UTMt82jPr9IvpwinZGLXveePDgoeVgp2H
3hMnFLWLp79802NEWBajvM7DfsfwHLwBc9d9Pv074tlRkePUMFkUBQ704JGn3VkhNs8JCyRMYZYi
rd2PmBjIo40JKsF1Kcm2nKic4j9Y9og6tf3tnGAGG2eZxk8JcCDa57NdJwu+QXbFmt97lfg+KLeQ
qYMAMRhVmOn+ormF3UV+qc50eGdPo8GRlzKmNYTUGGIhlJV76NBVJ2i1y26HF1lKyeD97SctLMHT
8Ju9YjTrnvPj1aojOUrt+1rRv6CvjyXez99oZrHpCEo9PCbOv5m6e6A0f/MacH2sArUqFOw7G9yJ
4/xajO2+WCCJEKkojMMK/wKVKuFDI+YiKITmlJj1v3IX/Y6/+2TVMhGeDsPBfcKNc30uCVqmMYM6
EVTDbCHwcbcYm0gZzyU1iJb4gJu1gog1Gpzdi3VOwpYbIh4d7nEgrxjlrZUYkI5mVEsPdYEFivaI
4LKtLT4CGcVTc0y45GfEn1DVl+NChZpL4x+2eDM+5KIImz2RZ151DOzfik+3RqKvhr5iADOQ8w5J
rv5DBH9YcMZxg/DtcLxgquw1sigB6jAQ5UBQOaA+dT8H3aQZS4LcXuEVDI1EV6YatztHJKdKrpRs
1N9WdEQghg46HqO/eseGIKkPVG4RkACjQPz7wucdxtdahLl0adhjyILzseoeK2al2/UqmEktftId
d/b7/4gR4gXwdCzyc9IMDO7/uBStJ/aZWeNoU5n9KrDwdvlQTRy7w8Gx4F5rhibBwGdK0bwcXtbw
l1t9wPa96WYZgbJD7zlgDh3wD9oAmqgjKWmQsgyMPgyi8jUiGMHRe4jYxF2AEv2GgA9JbFIOYhbw
jRKPLXG9m7j+zCkNpij1O9fly631yf35OONKwEVa/b7RKiBSd9/LeEwJoBsBnYhQWAt3KLR1IX8z
vSwGSGR8boLsqdRpW9bnxzixITrtGAad5FJvqR63Zb8vyt8Z8h/kmx66h13gPrysvxTXgsMDPwZy
4fjMVVnlUblvwzfZWMht0r5YCxuoNU3HNxeKTxsN1j6iP/SpM0TH49YT4JJTJLQH98QxuzgmJV6a
JuAUgVpLjRVzwA45RKiQ+EKFpMzndSIjISFjjvkUdqpJ117SILmN47GoJ6Q3MZF+zMhqP0IFYkry
AMAFGmmiVG2Sh1B/Vsk8ccmMbZe6tLqMyEmImxFa4GQEu55m85F8Wwy5OHWopaAoipX4+VuO+aE4
HprzIHVZZ6QdxtUlr2VHYQS/Q6wrfTIYM/FmoA3Z+CnwfgaUujlRv/qH1UQ21e/mxCCQxFeTGUMo
difTE4UOgnvQcVedx+A7yI0gYQFR0ObzoM0I+5mmaUA5CNQmsYXDk/O+FF/WVuqRIcpv10wHg9uZ
F6SOYDAbNzE6mRoJZx6d3nRP0KOIiAF1mH7T5Dg/mY4ej30+Nfh5n6CWNeulLh2HtzUfYhMg6oKw
C6+cZbYLHOWtUnU8j8cQggTIiw0rSSzQaaGeNixvJYPoFUXCtDjBAu2mrE/lu6ykI+9QnF7RqE/o
6Wij3pyYqF/6YRPPTgvwt/blqLEiPKvrkkZxdGKW1x/HdL14Q+SZ7SknbGtm6dxEJ8H+Y/PdxOSz
82ueY3qwFao+guw6rvAGdNCOx0agAsIG1bK3xd15afiR61IRBCFKXTvmor7mIJTkwJ53MJl5wC9H
VliaXZJGCDziwZtpJpBGxSEjbesi5OVQGDApEDp0frEh6vVc+1UnCbbgxzVHCldqC1XfmtCylgp2
dyemQ8vNiCIgB0UB7IdcOdKdpPpCbMwp5+C3KSlw8mU1CJJXuLCoCKZwZvkELv7x7NtxFOdHuKl0
jZFRgVJ20AvwPr454eTDxa/A0mA0bkAdHfYIPf5pLw3UlkqBpLCHiWEPD+gGUDCFk97WcyYtT8xv
anFA7PYZ1qGH4RmqEly4+kWQwcETPbPr/M7J4MK1E1DaRNqcqNIGhFVbuxgVLx9MAtZirnqGmnmh
oCSuS2szpQla2B1XSEkJfdgYKHjnmoBypsfHgMI+UudWwES4wYAq54a+uoY15P8eVDSoOyFOzR0Y
mijFd9LC5pbEylFIkDUg95EXLmMqFmuLuPsWBm2a2xJarRg7BKZ/sC8DahBxcF3Q4urxxpTsh1ke
CC4VTlpAkXCHQA/8Ch6SVUyhrvCkfLk8TBYTz9p9CPLrME07XXJ/06r5jEqamNQKXOGni5QBk9nL
/xbIAZfBdzJ8U4S/tyM3dxfpB51yIgfL2ZmO75gsB5uWTqQk7x0mLXs1ajvXjd1gSqTzgA7asmvA
OyX6ix7+ekTfoceGzDBwWDBWa+hSOAT/lpBQOxrCvODSY2hlJ9MJQZdZoQmQRjPEldRsNkTywKVE
hTlhP8GaXsHu55iq8sr0nkYX7MN1AYjoj0/2XTJ4sCGb6JVmmY/voqLFuAICRoLZ7xitvvDJJDFy
NR+oyK8xrSlT6pA/Mj0Rpz92Lk2T+NJZpdVQqDcZZBg1GVMS9ZXXyafCONghQQh4Nq70mBZYAMgp
G/2m0qsBYAJAu0wCXvFuiSgeBFSdAs/pmib0vBcQI9fVjohBlhTB3KxkDiWyAXzjdSyGo+4dcEEI
Llx6B25AGgxzqrMYvrs1fs1FQoxiQMLHJK71uffUpCDNcjIAfuhHwd/zar5fc4LA6QBrsDCqfEJu
wG7bY8413BqH/RRBHBUOaokwfRqm53EUVngNyh/DVR/xpwG3EnSGd0SzyI78gU9558X1gGePB7b7
kf4hGnPyFm2HghccFAqXHGReXajCLydGwo05pHinLmyZgE+0xtCvKa3d48OAxtRIcbz/9Y4xZRev
w3AxrAa94Fz4iBuNtokIEvKRHKc1WO2WjkTM0x0EEzwaR8xZz7m/Ofsoarzo77naFrcOlARsmmk6
v4hX7BIgxAAjMISbzUbRo2pAUVb5YwE0FuS5S1+dmwcc3cXFx85mV+pWkOXt6V8f288T2SgwbB1A
SIoAPXwtAJ6b40NZCVafzgO7aQoJU2UOE3UE5GJrO0QQcD34LG1+HXZVHJsbp9TnqGZ47bRm9gJK
Il7aIf+wSEfSgCeKAjol1dkCXdNGZcLkPeBg+VyemgeStjYXcwAhjpjLUjSTmOdSyZhljSE6E+fS
vYw5wKjFVLG0j30CDy2Smm8pgsw4eT8mK+Ch8WoGIJKU16kUmbyWXcBFIwjz8lG52NiohJkYUH2M
DmLCBspmT7qiC56Hbg2K9mAsFFrShdkxO1BdqFME9LGJAAlHsIVRnujosRNDqCG99ONT24LRRX84
+P4c0j4WGN0UkOWaxaEGZTJZBxf4dHj12FyVvoZiFGA78DfLyGYRSXITJCroD57T2MpIcU5t3Zy6
hCSceYRNCit+2ZzrW4TuLAUvDh3a6VwTIsAGYoh2RgMDQD1xGtvbwD7gmEwuTsIqllMAQpFFpO+D
WxSpHyPvZjdh7+PYzVgwmEGsEucl7QXszm6ADSDG7oMww5cN4fUQFTFZGA8zQDcEytkugjFHlxxP
R5sTspSDiHQl2nYFKZsdMEMPdCbIaHSaCoGn+K3WEZNNc2POqLDwTDor+COXMHWFVe95OAT8omLi
aKonEcCfEK7xshpVdiJYotzY7QUHNw0Waa/TMV1VBEq+DdCOiP0YlZx4yNbbqIDSKM7FST3HHGGe
8a4uED0fSI1u4N7hykwgabi0LBSuvHYSUDHy1jE/1cEpceydHqiSNfnhOw/eiimpUOK4CClYOzye
lNo9f9qGh8GWvkcOPDcTaTdV/hW+4DPrnJ04YqACMDBKlqjj6tL41kjjfCCrxH+Ri3tkerROH2ef
fw2Vwg7I7B0m6vQx25sgc3N2Fw0OauqCqW0CtEhkJkw0D0OFYo0RoWCkiO6hV62cnM+DlcB8cIyI
PHUr4OYOkUFhags312XNFCnI6uVsxSJgBziyVDxovlGccI0Vv+dYg6G3cCb8A0I4bBLAjnXxkOm1
wQVJMEPL0c12fiwoWCzbr9OBzUnXO16fZeJ7mIY4xrjwIcTd4Hyo9a63oIRE3GPD0uWXMVX7AvHX
30zzMl1IKt7KYXEwsaoBtROIbyNKoiPsrGQ01BHuOb/aHEwUUeILdwtxMItYbDQE4yGBF1wKrJeX
PiZEi6M8A4HHx2QBpooTNeRO4IERlCL+5Lw4FnOMcHbYrCCH2cDh4jBxKFnZ7w5hgAM+jF5JsROz
yAFe9zkTxMYzArfXRJYex0RTjajGKpnjUq4YL5KnhLXm9H1FlcIFxn1tLZiCdLEcyKAsitKnvai7
JZySlZYsqEALM4Xjh6IIaiN4vzsSDVz+0T5OtQJXb98fnsOnl1QpaqhBHAkB3ZwKXxmSV1y6GBFt
3JQFa44jiMEBT2Yh4ANxLs4YgSxYQEStWL0rUazHvUBuAYscmJz/kzkJ8BkxEzOhyiA+GLAiA94k
YS9xG1xP1og4BU/gYud11kQqIH+Q85YylAyumbpg1QmxMYqfcUICQYzN4WgpJoXCxU5hSgQ88n4Q
abBAeGqUgBRjcFA1M4iNsPEczPgbsnQep55Qj8NEgEjx/RIgmJIbCGjxZBwAbCiPzn1A3oxfoJQ/
VwmW+ER3AtULgzOpqZXRuI8WMIg5TogAgv9iiKcEd64JxefrRTkyYgY8uXKUmrxyqIgAJ1NArUT2
6UU0hyOFtIxOVJPlVcxhsDAKynASQwr9RM5pgNWCLbP24a9Sqo3HlAsJBZUYMriQ/lOChikjGbAS
LLhyg8SdusGGtnS0PFfKl2Jwu2v0V2K5CU/C3UDxCgjgEmaCjdUkg+DWcA3cEo2wQ4g2hU3J0Qmd
tKUUy7EGfmgyKxwqZ3p1ed+1p15p6AjeW0RiKuctNuzgp3zWdlelTtYQ3znrEL8MZ72gPslFacKf
rczsNhQxF+5D8UefBCk1ki+0G4iQWws5fDpv4jAR85KFqi2xzgdkQwXZLnlS3BCp5X2Uc5hseymg
i+oIGMg4rlJ6j2zihBKz07DSJA8D7E/vgQi7nsSieBHixT0eDTok3zoR8Vdt7jufOpXoV0rWCAF1
3rI5y2XXpLf5bNO2tvA6vRdvQiLTQZCFGbBeGSeDBRTpAZ+B1Wp0epgULjiZkccpW9z8+WI+8UoZ
wrXUisvQT3FbIsfC3Kc8SOfBixcTBjAHgvIELpNOBug+ZJAi4CL7FxpY1pNrtJDBxg7ApunlOakT
Wmx5ErdCnlkr24w4n3Em/TOVcGnW/nSypp+fOXRvxItuNMBIJJCsNjv/Ghy+DI0CDdrgwiC3Svot
xVXOaqiZ9KW5NG/fkFb2+F77Dy/IcY9XMIzgw2xTWjgMfh4JC1ttwBfkOPndm2GMCsjMg6qtui75
Fds1swADqM55OoB2fwlBsx+fu/pdBBJYgotl2QgM98umTf6MhAOManEuh9zcKVEFmA+Nwb3lH8U+
vDWRUjzlBhLZDTBPfWw3WYIISepHPfSkCNGgDS8HQSD4E1vAziXHkqBteraI11HqIDvSr8cB1lQz
5nSjFJPkGYG7Ik+BfrRGxVDX2jwxTWg2SQihHnIyaUrsTB2PWZr3gCHp0HUZIUi4gxHAqsTKd2Iw
VJ98h3uFl+Vjc2SnAE6ZCApCjhB+47wh3pVyCJTIwk1IprgNitvQAskRb2aKhfNoZPRQ4iGE3CJK
0nTxtFyuCmq7SJBhBqg6Dyj5UgPmL0zCI4i1eYCqF/Nmop8hgsMcHX61wXMHqLu67A6fi7SAXDVK
kzxB5JCyITIeJKi+vaft7MCOYFD26nkStiIjOtyHjKwiaT3HMrZung+TANpeRrxJ1LzKyCothIGe
DvhRTNzU15gus48JVsxB2JbI8vR9aMYZwFeGTVB2/CrMGznP1mnnooSKxVbqwo/zg3TBJeOupST8
aSUPYhbXlSwfb0gIg6nj73J/yJLJB+F7p+8+ZvhLN8TCYG/zfPt/cwBnCa6g12TTKdJxJsXIbIRi
zinhYOfjJC2+UA7RswuYKZKJi1c7joCI+B6pO9eaMO9ugygAO3Ka4KSwD1N4htDzSe5pDMf6vSZQ
r5DkUisYaG81PDfteoJ+ypo2NtBhsQNaCDMzyIn0UM2JJTMX6W9xhOgnVheElMHHp+voTAL/Qr9J
6V0OLkphd59tEmybIyIbmgTf1EyKLmpP+tLwcS/fMwUEMNzDGVVXGgT8j+XN2HY8fpd+bnwlF0Hd
Oo1g3uIQg91C7aHt5RG9UHoSxFCP2PiYLBxmTYVcBd2oRWdCGOPQo6OBSvdYYoIarvSYMFMVghMD
RdENdFwD0RkcydYyWsxmSgnyqP+MyPN6vTmwrzQvpaBF/qr8ZkrgznBulI4WULV6JR5ZfU60VWE2
Cxv5KkKdShfLCW1rwu8RnLrtnwD9nUbDnCHU3To4s7PVWkps9z1+jtctm9buO/0NMzhc3ffSABku
0Ov/0KSx7T6AA34PgTF9Qet7mzU4EvMCIZ7uqdNOiuF5XBq0GeSl6QcI777cCjwYqWq/4XRJuIqJ
y13aGVEoHNIo1LAfTDtlQmZQMz/AYUZfPDcegNZu8fW2Xq1382mqCXYzG3m9W35lVoC5Zm9PTrn4
2zzoHCr9Pueb3zfxIbVSkgfBOe8vpKMiJrUzh4pNLC7FCmKhJuFRFqAOO6LI99MxDXq+686OwZIt
vwaOSc+2LTrDfqg5I9DlRKZQ40CLToK73exfCCL/teNc7QnhNV8agPmQ8grB9gEhQTrJVx4Twy18
PsgOVkksSjaw7eD2ZcIUkgM2wmf7RqL02kF6GtH85O2RSAXAkwYk+8lJ1bkmIAAQRHarBQcJCVxI
x/zTVwZXItwS08ILY5r0J2rW3prfo69HtKfDjgt6m6Rfg0s9kZbrr3K3AFPsoyAe2nzCT3CkafOM
rA8iJw53IXzkRzh7DnHwOQbaVc+L5GeguuiPa8eYqPIwI6dJG8QsuoIiSyrzSMXExaUPuQDgsbhl
CYEBMX0ZlXxM6TTyMtxHEk19iMQU4Bq0T6ucsBz8nkzKj0rKJJKh+o24Qdux8GqO5wvd+QrOiPAW
XnBlstPUrP6JGZPHv05lOZsfuuWpygj1/t290zw4+YGbwoTFUbj0l3+FR1F6Q4nybS4pA/kkVj5u
i4KXTP83oYy4vXAtun3fwpPMvxomQJwdZzT6/VWFWSXlZe2mOUoJFAFf0ZQ0NCjhMGFrhaIGVML8
QD36ZK3di3fzDs7OucHloZJM+fTCNB3xENbM9isWs+4110DM2p72jLtGdEh2aKUwrQxcKfbHDBBx
qXrVfcKMR+pTTCX0mcHAk3hrOpQ2NIColqlu6TYMiTblGemCaHyhOoVfP4UnthHaIRLRiIoOehvz
MkTalVfcQ0KT08fdH5yigUHoVYZ1/wwIiUUlFwKR/SfLS9MTUahqTWVaZMm02AEZRGoFWD6JIyPY
TWN7NQRfEEJDcZQQY/ympvKi4+PGxoGOZARY+v7DZZn/xk3mEzEiA57VE06J5q2pTLBiYvaWK0S9
uOhrhE6Z+iuTyCm+rtwdL6JITM21bZ/zgu7uTawF09+psHyXwD14/PuKN585LJvJ6pHxc85EHWIO
A/M6WEN+4ucOPWED00YzWJcUp0VuWdktjqPU/vUlo8FPCjJSnxoDhDyNK3hQvxRCB72OLPpB2wz6
OIiMq0GdySaokD3cImigB3OjXgp6U/XqgxsvPDOSpE7VU1GYekGYQJzUEwil16+5bDCO4U6vsn6O
IlPwctXLX0ckCClHS6JedED/T9SHhdIZ8wI+mviz9BvhVQ2p1WQZUVWdL36NjsGO9nhVuPTZHnDd
1CwuBp4QIwitXCuKmXgXXD80b5QxdRlOdP7Tac8G8j/eWVNL/nwWckm7vso70oKgoEX4AGRJ3UlZ
fxzYlm+Pub24grEI4S1PqoYqBwMeoUDgsxv/DrYWQL+CXM6ylakg0MfRktY7lxs4byijkygGVJwj
f0/jGzTGRQoqZKBYIiangCA9ib6aRGW1701e+Zky43akuW2vgLdQWYeOGA9x3Ab1kLMlJVCtk1bK
ZYYKnFlWro04JjEQ/H47h3nPb1YEiowK1lvChfD2iQ53P8BOjDpQPQUe/RVQ5QqbGA3UAklQg0rj
dGz7L08pdcXuNxvWQDIPVUSets4LOW7S2IqplmAiFfQs6VT2Y5epiYiVJWIBNPlYIh4jMWUBbCCF
Ry19TB4a0qw3w541KV/4OyzHhd2dWUj9UM5jS8d2Vc1c0KoQaWdhiB7brL40O8hXmy59AU/vRURM
83QK+khs+jINXv2DRBJRt0FJVONFVfLL76P3CCNfI57mQn9rSMRGPrHpTDRt5v3oJClQJ+6PlrBm
VFBhchyHW4I63ycgFSTUYQNJwAl1wSgxGLyH5sISTRYzU7VqRXqkKdHyFp/ia7If+AqjKPKS35D5
q9WBRSLWl6gJFa/YjwAuzvhGdT/INN0948B/yOrLvzUE02DyA68hGAubmrKW5KVatDYQEB7De/wg
JwSso4Ts0YvvPb7tXpTvKRWRjaCyxfBi2obsLH8S9/vUX6fJcO20Jy9YxzyBlKwCUKeMw6KTVsGV
VkxDsIt6E5krENxcCt6qHIHN6rYgH8JOVFwbXA86wZWU702Zlai9R4YmGiuMYNDNMH6SjRXAYYTz
5rNjpYhm93O250xqRWUIGogOSJfULl0sTJjRf+wBsb22ivTz4gI5lcT/jlxdCTtaMi2IRi+icFpZ
sgyaP/ATADT5Bj+oOSW0af5RrGelaK4YrlNNNfoSJlpWBEMKsh44etkiXAAjVnpC4Ykru/RDdgoI
XHnW95sgDyBhlH8oFMYB+an6pGNl4PzYo0Mizaj7CBCFYnsVxrBLhpqVlDCImLaFdLyKNkNlAh/b
oCrEJVfIj0Kz054Sse5+tuQAAK85C0uYO7wyP2GvmFapRVk1/LaZn9xctcAYPJWDRxGGvF8e69xl
IEFKr1aJ7Ddb/+rKkIk/mbjV4vZyTZacRrZLAxdIyFE31vuIX6xerou9RhYHA+o24iKoxWfNQcau
IuOF4kO/5NMPvZsWhMhQBHDpv4A0cAGi8Wdg8EoG0HL+d50njTk4BbV+FuhrYrnJeEUR4U/zKvxb
Jj6sl3VzNWYE2pz31JScN7E1f0LY320iz4vQM3fvieTeBbLO0RHZGaWv8Cx/gCAi1SXufp0hZgjd
kGThqnUw0ZBnH4Ccj/T7UHnFpKl9f6h+ZuSiwi+3uUK/8r5fPXPKczUb3WHqM+9sn67QDlHotXf2
/mb+7j7YqHxI+nIlsVAD4Yt5X6zp+2vW29OsMX4wAuLFUAAm9nafcOaZWXNsYS6EP9OIRBSK9i7k
fY0PQhAVmZmiV22xTIamiAKuhFkLzSs13yKryHFVKyhTTuz3knyTXrsngHSu6iQxbwMqln2MiWAJ
uxfzNR17CrMLu9SVTvQO5PE8at9MEkVMAzGGM5Q9VD86Q1JUi+rm1fGLj1xBB+RM2yPLJh3SCv/K
eesILLr15FSoOCVuRmdCi5ZkBuylOmAQJ6xV9KAqJ+0vkSk4xO6lTsx0gEi8/0qu8C2Gg36GVXWO
bRh17LaWdbhRwwqhESBLt/jbppoygxLJ8D0GsOpVXMaoaCjKZWjgnBth420SspWt93KVkppdChyE
ZuPhzTVmSREayBQIE1qZxMvqjceKymgNVyG5Akh6Khn8KwJftNcFb1Lc21ArIPCB0Q6oxTd9dbDD
yQB1ZporTZUZui9MlGCuBBWyvK1YgUoGvC/28GOXxyvWUdg7R8yqY+JzqvSNxfcF+Nq1f/jT578E
bYl5bnqNkMemt3rK7BQIP5g9HEYD3UGxSjKwxMBMWBCJqW19DmM3NzqAvzkiRZS4k2dqoIb9TJ+p
REfzHNOiNQfYAHMSPoWlS9qTd7xqcmCPoeYRFLKY1R712wU4xVenOVLkw1c9QgUgrC2eadvdbPjs
Av/VEHYO3zjxDwdCLZqKlpDutR+dNYQ0nkUj+/K9c+9TmkK3m4o2cYFKsLQIticAkXdcUZmWsm8H
qKMEbmuhqUKGd4Nry0cCT1HwdezLR5Um6yi5DdT+13TV+SdNgyPnoY4lRKnc/wxvQNeyt5qbsVX0
AJ6ghGwDHwTDWO8YnFoG0/7JdapruhVuetdfqB+s94NpvdOvAh7wPbm/unQVcrF6WVPnXWGAoJkA
s5CuRqtY0iwldDyUkV6kSxKUobvTUycwZT53YFs3w65j/jzdZuxd8MbmfBVAbyF/AkR2SqPNck6m
PVkBhbdJbpXNtoHfsD3At0yjtl9nB42F+2Jnl/JHi4cD7KritwX3PBjDq9OrY9hYVpdtHk0jCqSC
t/lbp2s6HV30yLh81GWGhv+EOLArMft6RQrTpsgDIOId40fZRAYmWMx+hKa0epe85MBE+RE/5Ub/
sV8NDm/7erZr9qdvZCdni7Wd7+j2jW9ho4qm6gZiLLInPx9vjbaX1x7NSPnLgWEgOmfEn7Q0Xnmt
TjUoJgAvQ9ycV7oCgLdI8bfxdkT2jXo/6EcK1r3qzNwF6SXzCLybD77OYvaO81faGJZpuAMvQKUO
AKftGJQQtPQLkIMe3BoZbAoWOaXuoQ6TDtIqbqa9EmfriO49t0LpdrA4MVCCcMlDZW6gMO8rq2/d
6aVmgsCWVUdGCO76aIE9dtLFMWZRJohiEKj2dhOKFRdEctHVW8etAMnpqA5mDDJNHR7UpuKsF8SN
7GSKPH+PJickczC/T0zCEBPZMBGJZ6QaM9zujmGA3z2hzuMPkTwn2Mpz8S2IKxOUxZbH34zC/k4l
SFMAiRHvIrPoPt09QSbjCxDH651bTrGLr9DMKubt7VRGWyh+JHH9SxPOf5CerYCa3pPoxK10i7wa
3Om6pMPBvFSs4WOLURoCwCBB0dtzBl4MtFnTwYWrXoK+0BPrvrd0/LRNVpuTXYMdVSdGoTYwkeoV
prl7A1cBRAPUsY8npyi8Pcmr9exX9wR4tSFPIIyEaR9QG7KZVyfnubjkFWt3B3Oasciu31dKhPAv
bq9ObpIzag9Ul63gynikAwhnsU/Jmd+NSyTi0Fu0rAqqXyRgTbsg2YVVDNNE7WxUJMiDrl8DIPWZ
M+uPuM3BX337dmWB8PddpqjVC804anCNCI2xUSuHYgF92xyVOjkQUmNJg1mdd5MooxW3B63sxbcx
gZmGDL1JACsDVDmxdlUrR2wMURgfmqd6IPBMaBBAiAQkom8GvGGjcej0BB9JAYhwFwXw637R6hl4
R7rDGUZFWt5mbeczsEHQGGjn4AplsoY9//aYKlOteZ95o/+EPMXUsRZt45oQ1TYJ3YS8S2tLvXvc
ffvZxVkxJY1wXKA//Js+04FioC9guV4TdvKeEjLbOVn/1oieeBo4wzTAE9ohrYlIR81bjx8UtKXI
/Ok8GERWdnAB6CPsebby2bwBZ7zMepXg7S+jqFE+WNXBZbtzZ+iOmMdSlfiU2GZMmAv4bnJg3Wv6
QY/nhxd4KSgezJmVZyBWPOtsJhRs5Z3Ewb0EByBhcvAUNYO6pThgsk7Ln+y+PYL+T+34vQd4d4Od
hfLI9t2p0GZf92s10AjaK6315ObWVrcOlGLmbiX1Ne2AyqKvVdw6o+iV86zM6hOA8jhFCHq8W8VF
2Ngx+8EplszXXYEd0+aeM7QEIqb98Xf2E+ry2pw9GITHYW9jPxF+An6tY7sLSGoVQEdeQlgYUNij
vWgGeQfVzB9QQ4NSOqwBWpYnC+qbd8qg1Oq/iYXRuXFFPuhJb0ck0x0m3pi9D2UbEixlcPG/9vcX
Pg+8EDNeG7WIDQePnubW7Pt1kCalJ82pUh/k6PjEZM5UGP+Ry8js1+w6vpA6765k78M2E9LqaJ5/
qNe8JdNx67RRjsW88ndQlgJxt1WqSY+3YDM9hkKyMumbJLUFiXLVOf29OkwK2ZA7NcIN1BBlI/5u
2OaDfJgmcmUoC6Nwfj/ACNT2jGkN6hShyrNrUFR7El6vMxTkGP3gbBcvkH4RxyKM/aQgFEWyAxdL
QDKfi9DTC/aLoqCcyTdl1OGPfbxGB1v7Qjv70535u8lT82eOG/OVPnZ2b3KCfrnvTA6IZELsCM/B
B4GtFzBJ09IkDZjSNiaRJAGdIbaI1WpXkO+uRzm7t2hsKSkAaYxUgRUtTLsjJgTaaj/fsCL/TPDQ
+OWB8N0zCm+KPc7ZNhM0syeF2NhPVKQHl5b5yAsI6nuNzvlKyKHwdTt7s79meikDYAsm/mfgeXhQ
6cbDv+VvhJw8SmE7arrbkYoxV8rKUjRDe4RaSLoQFM5Hgi/6yPXhdoPt1lxlyM6GOjR4BtF2NZTi
ny+ktDBfTOCzPO0bHLQJKmW98w42DJxWKaGgFYS3vrrQSZius9jj2pqqUB58aEeL4MX78Ttx0jS6
44ig32t2QitYx68ZWjIQW/kJVZLIK9f9E/37gCjiym3mbaItRdA0hguEenQM3LZ9YIi9axCiQ89g
PkBamrc1BhrjBx39okbb+7iU1Ple8259dhT1lQlraMzDrk8hdYGjSTsIsoYkKsxKgLo9Q4jXeb8x
OszV+HslmyRdBx6aWUt09UHn1G0ybg9b6hHcLiW3LARiH13DavedEm1JK/WI/EnJfZLmjiFpMGsV
FpUJSC64cExvHj8jHIoBYwyBYzY3mcHtRlyKvoTz4EFBY0SBuuoPhLtQqdmRu3eBQSV5GTC3bNic
NMEB4MSCTzZiIVJoxNPoQtlR2ECh8qTKmqeB5O1zyquEnVCHepO721sFaPlJ2wpR9+kcpIfZW4Bt
Wmjap5FA9mc0Zz46TF3AStK0gU8UzgzoYTFQoT6gvReHJj8HGX8KIYU6rCLnszVUnIQ8CJK8Z3Ig
bPx3emvOfDezeTMfzDNCUQh6kb5UWXt8Gymv84tDfNGvZzP3yglrehVrRM9mfPF82u6t7otSEUo5
2MoaVw+agi2dsDrqiM1I3CzOudWDuNSwN8u7W4xPTj02TlYbzK1p1WP0jS0DiaoNdazL6BG3Juek
+i0znRxjE9azyc78LWgH27t0mFoP1N0Nr5ycHNRrmhY93ogsUnKd1AbNuMZ3ehz4AFJQcs0e5Pd7
mLvYm8nZfoXv5HIxZzermd3nzfg83S2fOyQEa0SrGFLnToMjtxK2Um9Nt37da1/cOuphv0ZYnj+c
dv8jSS3J4xzGmy7+wrlJRJm3xnIhFYm12dEkQrEckcN6Wl+Zb6Bws0ej4c+x93HaoXXsPfcuMhj1
j3VI33Y73HQbBs9U2fqNW/hw3vZtcgoACEtJDURgTqncuHvqsG7gyf5uwZsRAUtQJc5i8XMbYouJ
42KVqWOK49rhE9J3nJMV108YAklqfEMbiPsIhNCpOk1/NpaqMGEQX4DzSPhuCGrGIlkJ4Na82Ktz
fBPLaQqqZo00zZmoBHrFDTwfXHdvwiClXYMrC2mw+0/DCYcjve9vb84L4j4kOP+NX2AmMHrPj0Qj
HNap0siqs8d5XMflMT7FwwfDvEYokpEZiPtykWAjR08mCiMg4DITF/js3d3TzaxZtQzI6JyAmlRk
AQG6W3/XSI1fSNDGFKSiGtUNzbIgCqcC1Orey1Jhwp48Q4a6oLLOIA36ZG6Eug0EDLjvv5Xp8ReB
Kqao4CCl3AKE776X53Grr+pbGXtzHd+XqIEfWNRSsv+9sLTg7QAG3CKs8YBT/kVFlbvCV1oqsBIo
oKFcq/5+dPaY+0NukuNCuRSvCH4tXD6IlU8SmOaEnx6QPbvXrrLAf6N9oc/8ArY5GhGiPJipUu4L
fgVkHizI13WNHozKgkEOa2uLGjcp5ZP8h2I4lY1o7TyJMORDEKd2Dn7budE7SnvwwVReRmjPiq4g
U+zNyhPrxaFsrAlzKENWxIXTS5CwONvtuEEjjdq+2qikMPrkKzyOzuVoi79oO+TI3wlWDQxXm7J2
q8P0KThMiIx64n4pmZKPvSEnDn3aXi2kUsML9DJkuUn+mtzrG5akgsIfzMW6d7UN79xRNUAUhx0O
D8RH1VQI4/JGYm2wuCwwjhBalCYwHZVoc5MLOX7+K+6CErU93ydw+v5udNBAwXCPj6+aZjvd8yF1
d2sm9U7rXnMwVmTtFLQRWzU1GOpOw3pnBfFQVRLSKJ4ZFrsICiP5xyq6oRqy90Hx42xf3atLt4v9
YeTeg+/NXAl1IobJMxB58C8YeAzlibUkdCNeuZl3Fw33FjwJVbUnT+q4L2sd3O3nnELs2T7bP93O
psokI+sc7LqwSwyW5+LUKfgjrxDUqPP8NIOZs89X9kCF1rf/nFBipMxYxAW9groPNpJWB48GYAtb
asNmsE6hIP8dJdpCDc7uybqNjoOLt/8WbtW+PbAoD9KgOnq7dZrODeq6LXpS697dPqMvcwzKUyM0
MFyrvxY6AHorQxVfb9e/eJewSlst6goeVcir3+ZTof9s1XnLk7ehFXrn6HMwS61Tdd9uxWp7x6CF
cA0Oh6fTjJMWFFJwlsUa2JSuJ3QqHxqN6vw7XhAIcUkPJB8byRbO3Ra9U/2/WHRVZok3u1KwrHQ0
31V9Ha/o6NX90w+SMlgbTv4Z3NSINkn1jMsrc+90VxgI4IL5OhmZMnYXqI8iDOQweDGEixUTcJb6
kpPBkq775ItbLzBglDFtMjn2Z6i41rvlYN25z0vxHv71sjUoZauL3fQa0wqrV/hlOvePnZfV9OiJ
0lkzK2kAQlHvNkrmSmEdhBlmoNRB/WaMd8e80qiKhDpjEI7jAnNYp5DHDLSgB12DLsKVmavmOIR+
aIR4aOfV5wwRgI0Z55JcoXNcWZk7hNhVfIoO/tqrpPUuSsYANJTTu3WGlGkcDqvS/2hcKc1FHYwz
tYNtF0E+UeHqCZ2yijfEUVAF4Mggib2m+JK1g9u+mG1Md2C/nbzBq7ZUKNYI0UIegewGuuJVs3fa
tJ8QArYUvGnMJrCTAqNGSlMdtsdLv88RLOdrl2MbtLqrQSuFtRk8o6UYAWOaj6ImXqw+S2b26Xdj
T+ZsILGZIgwoGVxh7w7wo26EC8QiQN6codYkUGBH0Dz6pXTDYEUVmTSv9ehBrVGapyCstigLFD9U
qKbRMEdeALiYYzGYQsqffHI/WFKgUp6A1H+AnoCbwt0Sk+cUW1T/2IOM77xaXICCI0a/sc7RPeI2
FuY2oQXcOy1QQ4/vUYHInArKlR5aARvrULP3k0rvCAnBO82fJ+ZfPZjvVAy/dXRKUCy51Pt3wfZ3
h94L4kAwdBgg/QL/Vm38NL9TPwHJqOME/Rta9LsN7u7zV4ZgR0FRdVBxQPOjRlp//C1cuIpfyY9E
geuQyzE5MZPE20D1ghKu+UrDY7wO25NtH3OFJnS+XTR+sNomQmm6fdsYoBEwHYKNRzZH+rtzH6Cj
LnJapwhG0IPCpfOhsxvsB0tbDt5Jk1RCulvVXtWgzeMQARzah8l/JJ3XkuLMEoSfSBEgYcStvITw
nhticEJ4755+v2RjzvnXzYCQuqursrIygbPgT2vqysfkYTvvgrl1uxc0XVDi9spdylt8YsU4VuSX
Dybb1vZK/e2cuD0AzwwvLxdp40U4ukOTP8WfYOQ/0pe3HSI7Ahfm6Mx6pdZ5+ArkvWl1EEQ+gKid
ed+sUWkDVKKJRr+7o1HdjBP7kkAh5Z5nmj5n0okHnUXGkUzObFc8gPWxjsSbV0XZODM1qTzZD2et
ykJRUQK1T9+Ykire/ewps403A53EqIAadvQNs3iXllrb4dUHpaAF7CzIEJ1nkpHOMv6IHtUK3nH7
4i1ebaJ/zlHVJs118vTb4ZuNYdsY7OsVhFaGJuzixZlAHnLQmPFIRxUv25Lg9JljA/EpfjrnoRAw
CWwqNukSania8SOmgbjpJ4Aip1+sPzKOJkmNP4iMGsh4uyNdNNjwAzKf6w4QRPjDPOM6Tcj4z7/Y
/HYvKXe42dzWC17RR7WDYJ6hXPFneu/wFVtm6CaXoLlbFm23+efvkbv4IqpgQio6YRrh/DXZCr1m
pSW6LE/Lb97dZOTz0fcO/c0WTKaTJ+4apT6iDE8NTL/dowMOmvcfQbnxTPJ4BpNqXP24JOQPy0Uh
jv+iBnz7BJvmDuAjNAM4VhnKPf6MbZq+OX+Dr88vTReR8dDt8thh0q84vhnaYcABni0TAuqQ9Fnz
v+whA5zOALHR3HNTSFaEgVjoPKAgMTui235H9JnRF4pklSPOxE+OfvMEHkHbtfVC9KY0Rp8o9Sew
yjkxAgORSBJ6CK3dQ4PGgeqKhxcyk9xdzQy6+MyNOqs0i78hhSE9IoZkJhOE8iYMVoxGn+Cru1FR
rXKOQIyvUVGV1pno/hDejRQ3uQF1PTgC9DPG1WLiVF/FXf/QkKLoCgi5qxOtzzwmawuiSdoNuRnq
H7fo4eNCDXoMJsBhxdtfvJC3TRcqT0MoKTajbMgJK56KFDunL6SW1D2eywddvSRNE/a3HLyg/9P9
hu4rg0EWWLCstqZwrqmH1T3CZTDsaoMTW0jvFou2RAae7p47MoObxm1vn8YltqDqUgT/CAN8Lzd3
gq+tWA3VuapvTdPO5z+hR4XkKrW3ihwIxpB0NQ9tx0JnUDfv8mR10uqF9KuYMopwPPJWi6YKEJej
cRMYwprLqED/AgaWnzctJ5emMY2bvQexgqwSjSyCCLe+jtTbSqGRNUSrptWa83vAbYLg4g7rM3Tw
HW0wEwKcgjBZl9EjMj5WAENQtJSxuFl1R07quD3Gn8hC393qgIhwjOTM9giEZqKyo+WXQcR9srnJ
eFA01DYHsfGumXOOSm0iCiiSDwIqKYWMEB0DN5G4aMyF9alPqzetRjwyLibrIO5LCBTgpV9PlA8U
EJxs3CT4k7pLomLSNNEhiw8CWeqqWuA58VxWWNp510j/IusAag0CDbHkzdO+0utiMIYpAVJ/zG/I
1RGcfPbeFZpwKkFhWGikhtkevKs0yzEmUfo9t/FYGYKQDPERVHBu4yH2lYy3UI45c0Y4LtOcfByW
Lic4MJcqCRuEMIcjDLBA903B8xaw5QhSUs36a6IsxHxZ7ycODa/LZV45QltMwlpf33n7VoK4t8Gw
UVIO5Sf3wzUas4iqO6W5gjdAYtEskevCEcF9xYN2W6BHJW6vyv4WcgRembMj+BADNl01DHnq7SvF
Tbiv0yVk6+K2x5RhBo5MsGH3057mTNMtJ9J0eT78r6vbqJGB4mhGcSn4Zt5Cfo4+ZwGLEcAc1Qo8
Hpm5G25AfwLEiffkYQHW28Mz68xMmCZgLAi+QSKaTRmEnt4n/W0OgLSwJrlNplLUk9OV0TqbTpXO
vgOMJMbcI6kyaNI2gipMSytGfUSsK6U1IGadLEA2JxT/WGXCyUvozks/CA4y2jOHgOkaBJEgKdZl
zbYstiWFLNIWHRQ4qRJ2WKJWh/050ALck/SCyJGLZyV9kEei+R7bhcSZAfGNmV3oCJKQbbS6JZLw
l/32Y1gi/LLdc/rzc+VuuDLh+P5sz2+hUIQqCrMgvfo6TR8Qdii3tWujAL/jpIizOqyIy5TufShW
1NFguEp0gDk3VqUZ4QDib3n0HZV44BckL5uW23x5T78q/S+2IvJvFCmWa3xolSQzQn1gccQzvnu2
WneaKU7wGJ46Y9pPGcx0b/el92zDvdr3331RCr4QLzTj/9qR1FcyjLs3DMnF+FG7CyJAG1xY04yo
whZHfcJJ3GWeNG4mLOTBo3dqP9oUb85l8uJZNb6cfdAd1yQh9LzgwSCm8PFoabIgn1DbVPFk7uHt
zH/sQoIuC6xuvxpbsIqqe6oBwubFcNxZdsjxUcNB8GN8bAPYlheVqpftE2txGO55Al51+eEZlenJ
PX7CNwemt41A/ToetCS5DjZkU7AEg5aKzEqHQ6/eACviFq1ZiCQiVE4oURyDea1uD58EHBSPa823
hSrmI9z0KEeob4M7i8N7DEr+dnxv7w7JY1jOwl2ztmfynr5i8MAUglS65FOe0JCjkYLaf0hDrQq2
tUc10v/wnVo0n7AykMGeJNnRH4phikoF5cXCRBeFg6IQAnpR0jTy38TtqVkNmAVSPdCCYUJZxDyT
zYxy/2bA+6UOo18ImHWk9lGEYjtdUTCBxRVYn2DbLy9UBeHswzRB3tSvryLDJegxcp7Q5oSODFMa
QRWmXeg67qI5DvIjnb4rHdsLtTVGZIwzPDX28818S88Qon38WfKLvXFSjFOo9VaLFQcxxw7IPsDO
HnTyyLrdsp6evT10kRIdSJQ2OdAg1BFlSE9WHIWbwOmmTHwgwwueYXv7ec0tduEOMJo84YwxGlYn
dXKWoo4u7ENzsmXmkeTRYoCn6Li2Ofk282PUVqDbUYkByXjmCrJclNdzLNKIRfT+GYhBnU4OBCig
VhwsaMquHRT9JjnlRPH4Pzv8HMI4P1Lzk+5pHE6UAQ0aSM5vCrMLBpi4qMIh6VcxW81JE3YxogHR
PgEVwhtVpToOmNJ9M8LXXvwUdwI4MoxeMpoOhEmjlfEnTh4eBHNbOB1YQOstpxuOuBzEyPxJyoGp
AUc8UojaJETVjgb4Kjp42ZIjxi15H9oUSG6SKbZa6iltW30KhdUvOdD2mj4qeD5rnloU5Z/yA4Ot
cG0NcIbPcAp7uFUFZrgSCazxaZgj9/TEdumzPqd5E9BxgYKUl2HdRqXtP7cox4iXLRk6aT2J8y6U
BwFGpP56eB+EqEAhh3iaZ3fnNDpFH9gmULwFg57QaCu3kWMMDnUjqjDuiZJU9yIv6HY1RnYx2LWg
nXfOclAgxmP12z1h/Hu3nK+9OkVbhe3lhV8R7etXmgb2nCKLowLdpk2vkF6loVuNi4htQ1jHcZN5
0lq/SHDkX3GoQhJlic8ZhCtoLZEAqQ9HF2EipgFsxWXS86LLJMC35G0H29V+9WAyrIylGIpM18CI
IHvDOd9yP899Y2wSokXeZkQdzI88k9xNS2/+I4zyZGcch+Jyfn4MejAHOOLa4C8iAT11vEnv4xsR
mx2fgStQ/MJzF8H0VfXM5LX+Ddlz1IgpPeWZSZ/4xDzilAT6/9iE/ltl4XxzptNYTaJvvXh0KrY/
LiRHOjKU7I3CFDAAzVX9jVuLUEVCL52pLiIA7Evwc8byPmE+QhGxj7UfkfKxRpoMQ08LX70SU8GA
1MiY/qnPo9gidalv/F8G/ULmCsAEzVQneiUxk0JS6eBb2/kkFvbN8hM9Lu4TAzllm5ht8MS1Ijb4
o9YwJJUk6DvAAzwMuDeQER5QePcxAmhErTHHIAlxcmB+6wt+r5xOvZQMEV+sn7COgcREwewfGgbY
JiVITNgi9VSGDgbcpEgF3lX9abaFjlYxespJy0rUtBXv3bVTpmP7+7oaM7vYbj39Q6yQp7z/5pFX
zdJzfbVB6ITCO9ZM8UIZb43/czo2Kq0ca6szT62xS9HjrqSn8YaM78f0C2S+BqOeBKym7+58AhDG
VOYtbwwaVagiweidUKDFwL5phNXwPNw0b57bYyCnyBzUzqT/c4hlqHJIzVa1UWjdxtTaWMxTJlrh
l2nmd9dqvLtQn/7oJs02zrcj8+ErlbdsiI/Rna4oNCPNJmGZFWFLHwrV/LRvQMI43xi/+kNpBp0R
xWcB3aCMYNE5BVqlXWtqPF+jizCNhGpn5OQ0hBmdI/2L8gSMW24etKoxF6a9LsRbPFCScVB5fJ7i
BaFZLwgerv1CJqTdIlgUGgdNSL07U2acAF0uY37gkiG6PhnsZGXzSteRXkVMm3xgt5+MumvOy5zA
g8oaGK+N8E5vCocx/MLL2YNhICGEr1pIrnEdkYyq3qREwngLjGeAX0dTv9OF5tiQaJ4LbgDTi/g8
RV0qQc4ldQz+e3hdPIbmgC/x6/QObTKtABFNVEGvXaS/o7t77b7DuzugNxfaWP1IwRPkKzwFx6T3
bjBW6TCAK1DCdMhTNVKjXNX6fVuOHfLdlaKodOmLIAHIi6AYnxiJGTRN7w5E3VSrrxjm6Y3mx5t2
qGD9Y3SbCL7Cc2Si5X6mTqcTz+OABElLQmWvzJ6m8LW512puwcWBqQbDAZBM9zAbdKkkSfPpTMZ9
HcwqudV3Rqf44VN0CrFT+Qg1TFj3LFCFN0PLDH38GDyJNn/JAUHTvdLzxn56SfEMlPU/FuoZ577B
QcZu9Dl3z+sSVSHHOHiVxsXCSdNvf2mkykJd7WYczha0Wvfg77tYODzNXt4R8gV0BLon1Li8zwKM
OY9DNE2UfSAlwQKibBT9YZcgNEUc9lSHK9EQctJlicF9s5Xk0LZs868oOsHggoQlfinZG/WICfnY
pNUneyFx4hXhd7CtyK9+xpfEe85wBShR1qGnJ2PYZojBITpou6WMc0YHj2alNPZTptLYNEpNmQ8p
93sHEsX7/2JvQqXeQhXlkxj/44zXODtEPz1CEWZr6Eu9ux18NQEZ+nwCCLT5tF3YKWRVJLCqprWY
f4BJg0Ll92qQKEku9HbkoL8D4+RQ45B88GD1hJn6kGQmvhtOJw/y3rHB1BZNEg2EvaIMUdtc/2dG
6/8YkxS9h8pedMx8vUdT3haAFLqy0w+8aL2oYPRHjkXwnF2HYfPG/x2vD4PtLLOOahxiZskXuax4
2qrBhcX8JzOTuGI/hkn12YMaR++3D1GFH/n486/YHj83ejVBavyluLHwnH4klHDR1d0RTCDak1hE
j46scSjtyb00AqKansuHtM8pxyNTRZnPLcahpBqvMaFZcuyLQyKjDbWQi141uPfVTbUTATq6kfrw
ymeFtx1wg/4gNtCsRufg0ywxBaUvSEpswR/dQUQ5TakIIph/mf9BEIeJviIn5sG/hRYEYv1JuBFf
xDvRGdm+vEJ/1edGooTFGQf5pjbH8z5/O4/BFi2MueImaboPzXR0u7AAFGIFIGK3RHhcaRRVBGuW
CojHbqXfyTCZYjLiUurjiy9LYX0a8fceF96Vp0TrtgGd9HnmsrDk0S7qS+IDvJtlxur7sSk0zioY
l1mezn0H5/wIfl8c4U3Eez1+ZS+Masha1cgk7YQuiPuyBlPn1ugJ7DI8dOGib56s9gJNVOgkBroq
j8YHJ7jD9MsFnjhkMEPpye4HE0Loz8L8hdGvQJpmQcmrACphdgwg+MYw7c6RN8I6OirgzpiFF89q
0DFm/0uA6Bf1Ilw0uU1aql0UNYRzFt33UKm+Tnvw2BjOdZ1OVjrjaD76VcC3qEKwn7w8/0HdfYgn
FrjvI7gzHX6NSvFKsUl4DzUAXXGGdrX0OR+jApjs9A3NnJY4DB14aHJ4jqFlw1X5klrcSSh0SFbi
1YHni/f2zj1pXvzSsOY8z4xQrc+tS+6K34OgHNbCdNm5X1wsRDPO83KjkmY0CKnGt7hDPtL78MN5
UiAdL/pmQFpBxcD5lejIFy8FUcOZV9h6FWwL/MMKbvaXLOoEQgpX/ss0XJlBOc6CS/P1De/s5uib
siFoe257h+kmOAxo7iMBNyiQ0PYOxGK5SYL5Cv/lejla7hhIvgmGqd3/dgtt4vMApGouQjAN+00e
AAniE4QEHCBxYYKJ+GT3G8LeBHC+RjsujBjxW906NzgNnvVZ+zIQY3J+ZOmXRxe3gP4tI2NZ9PJx
gmPk3bE4Wukt1jgfOZkUBzofiCTTA4y1H6sPJodrr57LUze3PWQLvcPqItnI+atbTEWfECoIYJgx
wlUjmdSaZxPXq0RXYHAgEFZQljCIQUupzmbIOky05Jl7alxzdCUODe4J2UoTrIynBWlvnuMnnnFU
MV1YLxacxxT6ALNpKqxLKExWXePqcrZuR9eo0iarFewr2Ke7Su/0VP0UpJbY9UN+w9hOBTVrmvyn
MtU7Lcq+gPY3US1EDEEDeVTssg6FTRdC9Wvb8WVb1101kSsQHIliDJx57hYWwt7x457448XjYGfw
fwdVkbXtbE7R5uzBKgX44GJoZN6dGxN8UmVAOO/WqfzpRDpOvkpfP+yiQlCbXv2iS9IKD4sKdRYV
QxwMWKNyrrnxYSOLYcgJKG2/DAwwITcEJISXyVJlimRSplBccqGiUvOv+N2Sou2gvYnbfjTcnNtb
2bKJiEVTm3YpH5SsQRJZb+c8365LGOigZLdavSY0/3hTGn0MGkDtxDhCKibg9XCT2f5Iz4d02pIZ
BMQSIWExOXbhnPxeSTqZFXBxWNst2VuJM1JkJ38jZG9Ob5flAhSt9BO8dec+tt4H4G965xBk48OA
wZR1w526ND5ko3T2vNWW5DiEXgae4t/npNEsLfWJ5YII+I4FL0B5e2XiW8r9VJq1C79zFp2udM4E
F1m1hjbi741cRl5T7zp3bdaujTQmw9nI8JpT6V+jI/6Sbbous7Q6ICcC/vscKXL2tKj8LaQN0thv
ojYAoYuOZD0reYUlGSRxeuY+q84DfI43Em3kDh2tRjiAYfx2N0NLi6QEZU2rhiXHn9hj7m3C5e6c
9mY+S++6ejM+ja3p7eS06QDQOxwjpqdv/bolcAwIEry51XjyKeVx+z5jHnynxJ7imUQkb816hKs9
XkyYNEA+Y4lxiK3hvRH/mg9vSyJ882CkBLQpM+f1wDvlEeSxuTCmvyIpvv5tm3JessLPYr8uPBze
4rPcoOG99bk2gIG5PnnRZ8bi9GQas+pn6TeknXF0DPqmr+A1LukCii8v7+ftF+dQXOvAhaHX9wpy
akAq+HAXlzu1KWMqgGEMShgDOMEH5n3u7mVRLtUpB8uXwGxBD7w6j0XpwY9WO6yf9AhZcvFgfGtM
26yyqHV28e3BYfBi/KVxgghJ4gDZrHPl59DJ/vi3hUH7YbrHh2eQpXm6ITGmXXvw71eH7qLREOmx
0rtCj+F8R6cB0RR0GE5MQ5LelJ1K0XuZQ6MU6Pf4AkBmP7XpSfKI3gB56BkfvDcoMsA8E2d40Wa+
VYLX7tPQ2elkOZDkXQLr7T8rHveRcZw34P3b3zBMfvGMwWepLq/UOY7O4IBEw1/W9iHU0EE0kKh7
+mk3nisL00SFMl62i9IW5CVd6MEn5hH+uFk2pzBZ1hJA8QUnteaxcMrTL6OQXJhzGW+Ge5wpoGs2
7Ad2LsnFcj+WS28EH1rLzSAOARVCcTVZJKUx1BYMacgvmsVkZyRPm4oKLtnn4XKDz8Pix7kB+5qY
dPGAv+vTzcbj64bmcaqPUUXnf9PddC8mYHs2MYNyckufQ5s8gWzh65chDjnq8jNB6L7iZmV8iY0w
n7zSS/sJ3lZxNt1dG4+UNCu5s3E1wRImPTavX9c8OX/b6O0X12aA0ot3H5aY2R5Dw5yNz81KkAEa
e9X1DF+Sk1fQQPehzQaCrXQHt6dFZHo4NLxam3pt79isyLRIN/uIM0nzOzy18ZOosNQc/9T/+hUs
OioBlrKI+GeuXT9390fPQGAFBHFEs79NfH4FN5QJ9s7mj671/k97jKUOLS8+0t2jwKLiDb7rvL+L
uf2fAI5PPHp5p1+XeFRt3PgtBl9hpYWJc1Dh5+5QG/bDm5elvEJOJcrieLvGlHV7G7OqWWj89vUf
qWANPxbfj8sWuo3t3iMgivf4JuNQh6bL3snZKU6x6n6b1rRW8/eszx5xsg57iO7L0b1TPDEQE36p
8msIwG5d5r7O9YzRPJi+ilVlIrzVLHDcVFIGzSYVj5+vMq294dyhMbt1SJfPdbqIxIIaPc4XRXV5
7z+xknFmoCFeqVVqbeBJZE9ijzEYYTQG+l1qVafZgxp0+1djD85arN+e0VBxLo4iaw/ZmjVt8SwN
cZXeGr4F0he+k3KH/66xOolZseUO27IwPkAuAUH7rWCCwKZ5Mp2Me35h+8XnIWv1RFujwffAA2bF
zlr8hO2kzyP7641pA2h20exUFriwBG0nuLjIilJC++klNbbx+VxxX9SnvDTi8Ls/Op2IWh/ximTo
3qcvQd9AcroyuColxuLj5n9v756e/nZ/Dx55s8RzolbYgisiQtpVbtSixpTXk9mVnw+zn7IgYwhc
hpwq7zTSeEzPQMm3IY2GA4hGjZDmGAtIZGEVKXI71NiPymjZDmQBHVXszCiuh2ZyV6sHy9vOmbag
SmWZ3cIODTDZov92pnFS6RTg8I8f6316GB7UK0Tmwyvq4mHe//7SKUH6o0eHHMxQ/FWw1dMVDtgM
N6EC4TCPnwv0WKblDcYGtGy2Ww83n4YVn4XVbjGRKHWtdqmJKVKj4lf84uQyAkPO5ssqgjPl9nnr
W5V06z5fYalbkdUDjgP0DYF5KySwqDkMvSuq9dsUuBuaOR4IHaulqqtEPkiUAx2uNCzE/4Fc8+GW
PK9MC7LUkKqJ3cGbGDUPfe4zEIOoQLMBjr6dQgh6O2Yi/ZiW8VYT102+Z7c1Chhj2n3ebY2qCV5a
1czLbSwmYAwjm/KRwZr3WAt/LnRoSqXfxTPY4t6F+iNqawhENigJ2Y0gBshOYVh68y0e8RKyGG01
ceRkWGBhWoo62ULWBTwKhPnkTgAO1x1XgUcOWFMSTg9/O5jSWg9nvp6e0QM3kcrAFU/n6qKUVMef
Yd79YiDEu4s73l85o6NjYocRyKQOeHOUvjlXIKPTFXc3xCbmbNITkzYP70zVZhGdbGe2IEyf0tp0
BAY0n7N+CFTgyWZHrRUZRsv+AmIMo7UMWexDnoqWGeIhkA6RyeW69vGW13BAhhi+u6KUcKGyNaSl
T3+jg2Qf3ULUBqFaf9N3erkh338T+RkcRSNOfGQKeJXiGArQYIR3574oeNkHQDWqUTh0UGu+xy+O
ITicOZ7LbY2a3Hyc6qjzIXa6cw7GOtOVFKukn5MiIAhE9qJJo6YEOXC4azLrzAgGT6csBcX5IZmr
J3DoMhQdFBfqnwvyuVGzINPpqy+gJ4sKGKjFB9GxcNMujw9NOzm39+17il3oYtN+m7xkkHc1icws
IBel/TYLK+sPY3+i1dOeEtFBoL9gsVpLFNBjrPd78yNYR6snUGRDc/XwjwTh821jnErbO6RS+pv2
DLhMVPXyuLY4M47/BZUyPfncFR+aBOWZ7f525PS/3145EzuVjcuv76A4S+6QL9zdcBtbi9s63zuF
mf+9M5eoQUkaodf0OybUiBtKg566nUVIrdvZXmOzY5CM81eLY9l9Q7nnMCrUCyEeMB+3+nDOW+9a
dp8Q/l/ee1E4hzPacFTRt+6Msdeqlx/DPVU9XEUmUi+Ni9F+oydJ3vHydrZ7fNfNA5AII0Cz5FKp
Y60SXqUmgoSC5VqLrIwPmPuuEShLV+Jl7dz4VhGP4IXHhFQzEY2yskcBFuMvbVg+wx7ermPfOC39
DYxEx9gFduN0COkX42zYqNNUcW3tUcp3zmmE3BH8BVfoQiOl/qPunBp4ywipB3vtHbigJqg2A2C0
Y7fuHnLeze11qi/aZrJcYbxinsOExVQMVyYMmfA3EtpXghcee8taxLW97KbBvvDyawC1MxuaqN8M
n4uXfAQZte08i+m95tS/lj8s905rexud1uyZy9jsfOhyE2G2lnsv+ae/GQGdDr7UJloveb5JoVFt
44XZvyPHsXfDl7K6kx1OTO5bPNr/PRHqE/lemxZIdl1TrOh3YbS8yLH2f9BsGJJpUlcAltIfnyFC
2RVGDCceb2Yaa6Cz1f4lOkWEK6JzIaw0rmMLJYTcQWISaI0MolRzXuN3p4YEId5dbYde8d3vVUPI
h2Gjj/wuVTimIbBG0rKzlCrTHVLmJ2FCrIBolfTDPqG2n1R2GZWCwkp1V1mSWzUvP9o9T0eKGDRc
0KnLjXjxYj02aCY93VGl9Vzfxttb+smZOlzc0VzpbddX32wpvbdbPoaC0mW9sKVg0tLa+yREVKsl
vgNqgWPUuAOW+lHeBnB+MprlQupP41vwai8WNE/cfG2+/Uut/gWGpkhAW4SFTkv4FINI9cCA0aSH
EGMiHCxIGhJUNrytK5zSzNk6qIm8AysF4mxhajoea1gOzVW+EVWW8RNQGIIEp3brSzRBDfriIdJN
nQfPBJSmr+YLsTCkx91oIK9mxBndTiHJFqd2BasTDRmzcflsxOIZbjBfykogzS+gHxVvdL6BLeG2
Su15GAPD0L0B7aef04dqUJ4bYHhQBJjiyRr0QCI01Y4gvoJOmUu9juz2dzSDrMaQYBfU8ZbLRx4h
D7Sf760K01XM1OB6yRNkSn7jnanfadhQo5VhSrDOHxR6QwOYdl1tWQuN62Tdw9/sGzPQSrZSa73W
olqYxJqNZz2k5Yj8CxGMjOv8dKyFSVlXczJ6MnRTbbRWq61zikvox72PMwiGVydbFy9RkaA0Phz8
WVVumIgzHYZZ86T4UOtdiAprpTrjLX+vSLglgFyuynOkOqOnQaJzgGFQbGHteaevcMWX2DXp1+uv
xWrSVmT1Mn/M0b4j9ahyiroPXIjuk1oK9gLwT7v7jN7OefydFNu0vslTHo7Z3IT0wt1iGym/peXY
g2r6neCOi+ZUwan1l4i+uad5zZs11TCYNanhcNTsDSQgx5Q6K0yNEPKJOvkTcSSgwE2wNj83jPjs
rntb/N7OTg/WD0ZhDIJpN0mYur4u1Qc9s253z+HGx0nvyA/U2gPs1+Czm9HGGXCbk+3JlWO6X4NJ
g80loBGAAWhcW+0YMroS+AafjVeeuRgMi9kljUoU6gb7ZNeaNctxTc6tw0v9GDLJWYyxpwquA6zM
EpzNDq3cO4d5rxLRsI2vTWpFv1l2B1jeKWpCS/KMSbTuvFDCOw6OXP+wQrPbdjudXuczKmEWiEGc
OitstN3oxiYABcV1kys9zbHXS854F2MI+nG+Ffe8KjWXMBrquxah+ozF2tnFeXB6XX0gXSCUN3Ov
K37y3HhxXzTQsO5d6RqvH/PNCZ+7WntnOwYKjduSs5kubRcxBJCQ+nmwR8dAVAlEqrlTei4PlsFF
lqQzX0qFVtyxGRU3RKZwjXQIAf76f4l/3CPDHKz3MTQCeC45Ie8S1ZdZKzqNto3ONqx0tfxkjumu
Mf5La5HVLrcfUX1Dd6cr/kPnoZc2m+a0znD03wm9+/8UZwysgAaQ4+pwB9D9GzJUP5b12XCJa3Rd
wYLKAm23CHJfr07Ee/Fy4rQsuefrOteJu5QCGowSelqsSsgWCP1FaJuZnSKXJOZKr1OMD3UdA3wG
x/17BZyIQJ4WytegQGfQcuZFAgjbbDbq3af6lN2nv+mekz845ubYRGZy37AsTtMzvlPVNJ+vNx3d
xmvAMAoW9hm8M3QgoVqIdcK/yJyQLfZuMxosMumJzHpopFjEjV4Y931JyOv4DIafs487YMJ5datv
p6+IJcJpNWbLVMAsi6zXO233xidKEj8Z/F8JNWiRZWaupGVJs45YWPIedc7yVt768PYMFYes8eQU
zNiltNRMRBS/i/u42nuze++kuuH+FbNswfoY0BKbTiqCNlOYhB4KsLQ0I+E/DO1v9Coz6/HrJ36R
tXsHBSqAyswX3+M6ZklYrUIno/fbgiv0YoORcLjFF0+kSKXTnDURRKQzWvZq1EZlxk4uEQ6cSGrU
PNbivqNEhFExzCZtCHERO/o2mvlweNoZyQt0HdqV6XI3v5DCsGO4WYosjzlJPa2bYFn1ajSU/NlA
2veFKRto+YDmA3GIPUPBsPUw+5zfNIipWevOdqUoQCjzqxOWBjuiXSE1P6WnkdxdZYBq9CERzXFB
zpwDgxix9QsnxpLllJdDLOy62/CL+a6v+yb/uQpek5d6dbms0S1FAIwGKzG4UcOHFkpTU8KkJlab
RwZHQ0bQeu+mNdjUP/G9MxsdvOP00NsQCagsM7e6suv7qDz8TulsQPBcu830T7acZxhWGxJJcZ+2
DcM7M2p6YYycbdVVlJWoiD7VzF9rnDmHzURIDc9u8gkuccFjbtog1DWeVEY7h0hE7N1IvBBb+GTy
TdIE1RPfiD912sKBicYqeTBBd82njggjLMyrO6uLykCgQxGlC2TqnIiE8Pm40EOwj0rBkfGMIpUc
I9Vs0Nwz69gJMmyXuevXvDNcEssj1IJxPja8LcoNLESyqC1YhTxG7W6OyusG/1Ra0a0X8QX35jBn
l+S9D6o0rNsVg0q/6zK914ZO3aH1o/pyINxdkML2milAd5JEnRKuCf9p3JQsgRx+VISLl2S1auxR
8pYLFfTFr/YeVODxHhW4GqrKCJH9zegJbdC8ePZpT4aMt9IcguUSnDekNDYHKdRVoFv2JYMs9Op6
THQlJxSFtzSrfzwavjFhhCm8qMFKay9EhPxJ1xd5CjqDdFiYyKV6VCsNOc8vMjkVZpBguqMVxOxq
E9YL+hOzNn0IujI07HbzsuVchjSVnqih0vdYPgaX1ZXeXHNH7GxC81pvFxYY0tY16WKWiNveDAww
3PfPMaQ+8qzmDaQTltcVTKc6lkDCPb0c/RpYarO2eMtJj4IK1ciHfxk+aQIjj/BYwyRdkyzxAtIn
P8bfMcAOPGJK5uKvPKzSsadavGQiku6XspCvhJfmBdmQPJqxRrrXNne1y8D4ECY4ii8wbk9dKQsU
/P2y6F3jS9MCAyBvPNBLzyLGOOAqkm2jYgZrbyjIqAAx7MMA9gFi6+dPLUCR6YzaDyw5cCHkkxQM
Ptetqb4zPj3kueDOkgFF7JzSFCkS8sxjSiYF35bAIqNy6pveBflesnzocMpVNLLK9nW/bXZXmK8f
yatzS5hTh54ArUCKxWW4Ayju+PfFPdikVkYhCRyyQGeCni0db95UjDnksWj793j087xR4HTtohBe
xrl2UIHPVKKYOnnmM7InLC42EnPGX7GcGiIiqROJjMmFIeZNUJwfBlpj1TljU9PTdENZPjIQZKav
D+/8NaihH7cdo9gO5DAtJTVghemeyh++BCtZlJM91DpphFL8gAMYi8cfqAME8G6N0/uATiToSA18
Bi4ojJMIduGOZemjs+mhOWS69/7xjLgaU92QHshgExoxJFKzOY3n9NuoUNN0d5Pv37VZwUmYNnfF
+f7ZSPXUZZsOZs6o7de/xA9469b6cJCVeVJihLcQbEHOQdjd95RAAZd+515gtDHHERxapTnpzg3u
YB4oIEakeZyLHyZ6z41aXPP4Q6VrkgUvGMavnXmIkLh9uymCKGFySaIUkwnleLNyDIWbzJ1tCY7S
iyZZMUimnqtTUIokFm0HdkSXKD30jbDo2pB0YdvlsabBCovbGMi7V26AOMXO5C5zDmY0mP8tw8+z
mkDEYhPwoZNdasNaRhPCVftmuz6NzzB5WIrXqDp19uu3eyMEC+2lr3RH2CV+2+757xbbC4Kjly+/
/mvmuAdYyh9vAJzp1JJrd7CJoJzhbX1HyQGLbQ+QyLvFksE4+sbajq6MmxW8V0yPIS1+5Sh/DKtQ
byM3VVxpIxEWnB2TpDGiMwJb4MQf0507eaTSs4GmRTfsjxYLMSDJlh/P6EwALLy3n7c1HW87r41X
MD3rFti18G6GGzShH/XiKyZTVTJcqAMsjNArLnMgnvylaMIVjWlUJz1Omq3LeZBB1p01q/GNp3Ek
YGNN3JAAtHKX/SoPON9ZVjpN5RVaaX4nFzxhteFmf1evCu6DCAO5FGhvmM+3JNeodx96uheDnnxU
sT57kTb7Rl+5GHrPxADtWM47aYFnwXHFIDg8Dw4vCh+nlwXIz0LZ8JQ2qT7iFW03GiBJ//YTEyxy
A7GP9YiqeIVVo+yDJeU/6uUtxcWsuQ/fW2LGFd9hs7F8sUg5WDu8G22xM4dfEXd6i+H5v9FbNLZ+
Hr5YPm93+2d0iu69+Ym5ermhky+SinEI05eFi/NisH6DJ315Qva0hNKMKJU3nqpMk9bZbnhN7Q5A
PBhxtZUPhXNYJFVQnjmd9bEJiahmeAilQotWYVbA7hqtd9JRcqONMzg7YK30nTiPEwt29zMs6JK1
FjTSdYwWNHNFYPUHRTph8JB+rWJQCRZ5jVbdlT4033LxTi+opVb3C2wdQd5PaBUCIHjW4IsV8wjb
8EWVUogedPJovel5la3ENFluNOUK20FlAebib9Bb6NaSUmqTIfAjpNwkMszymxHCAVi/X+b7Z8ea
zJpGrKWDEzpfBFDWPFxaGqpqXCl3v4sL4hY7TKYumZ+KzfH5z1p/OArs6JFyZeUPTb5ykvdLDuNZ
WzIWrAcKKC1A6+QPD1GBkgeresp/EJ1Hwd6myjS8S69Qz3rYgB9DkzSeKaS6EiNu7S+AkP2wOnA/
8C0460Z6qpct71S/zKtecWJ47IJvw91GgrBfY7UWZcGOWF/wDBGfIbfqfZzPiDcZnafFAZUf/vN3
MnlZeDPdXWVdkUDBKf02zOjksaCJkBwcfIQdUZUV+m4UG+bOfVKAI2ov2/IBQZNL5FbydIkSnU/P
piGEF3l5VWyINXRtDD4bJqfKq2ejhw4D38c6UU7Z+QDakMp467M7uKOekPGlO/QfhLeJKGZg4PJu
B0psZ/VXj65u3Y5Y1eknfZB2Zi6R9B9L57WkOBYE0S8iAgQIeJWXkIQR/oXANN578fV7ktnondme
Nhjp3rpVWZlZXpXV9aY7Uib/P+CSTznOTmGP3BImd1smO5KsTRzY8cyk5cmVoDawg0xvgw1JpyjY
Ml6CO5/wGXDD2lNOWiC5fzPVQMtePEwxGZEAkHc3AtmuFDFxkv+EOPiselLSAj71jfDJq2C0OH/Y
KmGJQkCZqEYLUIAx8b7hMJEeH2bJc2roxSAOssItrg5fpMzrbhLyfeoKTP8JsqSwxA9uVB8VB6KS
Ti2knuE5pDsrsNnWmVQTVaagaycSQEjjq07uVx2p0MRDFNKJxMcXwt4ABBH/UHIetYD+ddALbGkZ
VwvVyW0aFM1mjS9pAIpKTv5Q5avQkn8VDjOeyl0JlZiBTeJGB4GoIIBIEUS1csPh3NSVU+K948od
7Etf7+PMvIWED1+1YZ1c6Eoe9CSoijdKpXttFuIqdo/Op3XkBdHaQiNXyw4xKKMPtsXPq2MnCIns
iguuyyAvLVEuBeEDz7JFeDEDFkNTgAlpVKgB3qVWzu9hw1jmpT9QRLw8glog7RSWBHQe6H78mItV
HAjFs4cvCO1KBNSfzQrpzhzn1TcjpdSU2KbrFPvDsEaqqK7kF8hRT/8EkQNOZyL5wzPdnAh5JoAL
b0jmeLHT3VT7ge7QiJkCUmfoFlTRYOlDk/w0fQGBo8DLG8bQ2HrTCoKUhMOmCNRS8l3wJb60DUxr
xa+f8xLxgBFF9Y66d918pvvg+xNvabi7VBo33BOoXjsFavmDT3msWo8ltHr53+SDPdUMqT5QQKN9
6efz4pza696qBx//3GLjp6Xk5VeoHa/jU7THRaXu9T9E3/lx55nNevPRL0LWLtm76OTfm1+CXsht
IfEFzgivQTW8N48gVAdqLLs/hRlnRcXmA/97AsitX3A6BIDV6vBHTQhFmHObGRzazDn42nPIRI5s
55+HGxhjQ1YSipxp9/kb+80O4JmeHOd0IapjrrWkmY32JpF/zBMY6TlssIE4dhJgoP4XOy8CgAId
Qd5qDOres2eQiGAYQ+23iyrgZrf+jYuYGUNWLHEB4OvSv0xObE8J/LGxdC/JEePfprzCTpEZwKcg
H93x//qQB109IX583P0UVs5jtcC+lF77YUV7nqYADBFn36v5mxQblRj7megye7n7dinKHcM7pNPF
bXCb3a5QEZw1FFROujp0Da4Tzy7ITw2VrQcatipaUWr5mBgAFjHunWEoq4376oPAYD3IbxIublfL
jiA5zfCUD0PK4L7YBibp2BTPBfeBnZ8EFW4l7NJOkLMeKSh1hKweMbiFMgeJzf+THMDASGUBzYMZ
kfbKdgt+Dluf+IthofK3f4QdqCAIzmRdeMO1Bu8GGUPcXKV4WCoMofdjfuSgx88hhVDpkea2MXmQ
ldgsxTdhHPNA/CMCOtvaiyGJ5RcbsRPTr/3YTyM7YPjZtLvroHCwSp0KhyzqfTo2DCLFiCFdvCJ8
AyAzRguaNryVdrF9hxBqUkl//RpcTh/XAYyP3tjGwM+1oINgU4Nj4wc9jchfa9TCnXE623uzfkaK
9gzX7SMt4obP27oiH1BiVfSg7U65iiyN7o69CSQRIcfup6W/G1hRoHPuBehyIIvQMSiQ5cE5hQHc
pJSw01j6GidjBEcH0LljBMAQnETTLvERaIhbDLK7ATY5gLGQCwAZE9oZgMK4P86Q1bXOlBmsSyld
9ujlis1tixWgaIhl4PKARUsj1rgZIdJMmogyY0pSypbsPjn2mPyxLMSKwo8SALaQZk6QsZ5ASBaa
PEAndu08yzJ7uYG4sOSIpZvDtxuApHzkwmSxr9nExU49MTok5oyRzG3ART3Imcx66qIDEORjYtPO
W2L/7SySB2Xha6dTd8FuO/thKYT1kZ45Dqbw24PaUhn6wTdQnoJk46FFDPl3jnBNMF1qhJjn0GkE
s+ePcttp+jvRdeiSf6rEpidfdxukRXtn7+2JUcp22EGsug+TafN4houF+cOPINCRhJ0zzfLJkSoc
+oX21gHcVrpFBYimkLPJ7BLMesLiA8a7NTuEldD8uTgK8ePpuDA9lRMX4JNPVOw+GSEXB1WSk1u2
LVqD0top9w4fv1iDizGiAjaqHmNGOPEKZmgifDvZ12Ft55SIkRFuznJQmjKple3Qj4AWncHNGXQ4
6UPSd24qQZH7T0FEIKi7n3bum8wxL06KfiF4I5PTNUUyeQDDJyESpFtuX3wihdnVP/YlsHkTXPPO
ebsh1Q3ence4Fl858W+c8uXlhWLYPc6L6Xb+GMNSCQZ1QcNXeCrT9A2eCYxKrN1ndCLg2AUG2KwP
gEroBnd7uSjkCURY76QAZ0+lkUcHj0BaK2V721YsI4YBEaK1pokLRvy0g4HBSUeSQM+KWck3j9dN
7rtvvUlfqSCTC3+rHmSdHkIlHORg/upnvcQhQAXunj5WcU7iz8fJrQ6OY8PJMYqOX+nUio7tMgSI
QdF5hin5stK5gz0A+c9tub/vudkR0zPG66DsraHLplfJfvJBZSBVI5wm0LUpSBUmhqg6OMmjTbgJ
jxVvdHYruKDBarIHpVDuOkunkp6HwKrkh/Bs7C0k6OSAmDWnkeqtW7s/0vZ2Ia7A/H6zWwvkMmbf
TMDb1uwp4bxVjsD7UH0jHsUtM+FIV7wj+AH8mlVmPf5YLXunRl+KJcIqzgo+nSquH2nrUpHhRuWh
y406flzE2gwBYA8i7AtOGZ5BWEGA30K4ezDv89iDCHZIv7BjX/R/PPH7h9cY01XaovSeUQhb6NEM
1AuUrcA3pN+Khw0fA53PrLoyIZpBbG9GhzMCdSvPzsoNHtz216T2VwDD6DzvTnQcb0D6XPvL2c/C
CQxs4jg+7A7Dm481jVjCPJgaXGjzm/fEnFJKDC4AxIBSSx0YhFDhFWNEnBisT//IYrGPrV8Zg+ku
6fWmr83BeV5hqbAo+kL679GAFmilUz84jKSF97XpYWa+MPGbwvER1RVcM60oKD0SKgmyMT3qV29n
WlHZNUluIba6diO6Lj/+xqI8Irq08mbnOifnsGrh52RT2GgU2I6+JnhB+94sk/2A2lNV7ICp1+BS
VUzkuMdeY1xrX4eFGPv5zEy2A2PCEggJdwXoJFcy3K/HDL7sRqZN1FfaxJH9cfHJqRLK8PyAYOKm
szWfarEfCLQKWUAOTHiUSIwNSlr0z6BCEMXGBTYPZ18b0jDpgX6tMGYil7XP8vm+ZQzz+WFtbzo3
iKFAB3/F4a5TaT7+Hr4x32d3SvQPnb9NZATKkC7JJaemoclEuJx2N38mMegJ4i1B85TRNNAIaOPA
FQL2PMDbuwIiGMQmsb4AgGF/5dFxVUTwxNpnuUcXOFEJ4Dn/nU/+d/RZ7AfHIzS9naZc7ch7JBKv
N1VRAyNVkKKUo3f84Nimiz/4DI7t+mKrwbSFBAopLnRvrxSNn5g8lnE6KXVgMkPrPcdTY1CCf1tA
YWk2zd/jiXBbI+pOhy9MAvXn0KkEn4R3fTxZ9EjnJ/Tp0DRp6Pm3vzXrQxdDGaKhRmufhTC/4TFY
JC6+h4A39+YzOsQPTzM8oFY0G/jwdT6cmDM4d/ihf0bTyXNl+JWJOTETGEag5K079AA8IN77oNCC
MEdVULaLK9zeZ+I5nUI0YyzXaVIaqU9Wh9an+qPRwigX1mIlqSTf1jvar9YDHhCaJi25+6qAzxDj
bO7RtP/ufBFRb2fTHDKRKJqcKRfk0wR/Ajjc9ta9Zg0GW3iyK/VdcZUSmaoMxAuEA+OSYK1aCX03
bE7VlbqbL2/EC68u3qsRo3lGMLGYvOzuIE73zKiyOqeT3tUOcQNmfJED4Gin2dGL7HtYXT0GBg9P
Rn33iqgfGZRFWmcCBo1h5tGD/8LMu63WvTc4G3wK+K7jNKWyd2xHY1YZ36PmsFb3ybYvnX7q0lGl
Rj5EUUo+nfYDu4Mw/DjElt1ZRagZrGiG39bqsdqQFaPuiuHO+IA6EHAzzDnNrOTHBsThFxl9x4Dp
e/fE6ce5G0YM+SJ073247uWLzeCFHKqw2o8/6XX8TQ4utGjezfpoF0fAP21mToK5pYcUTz+hvJBu
ybxbZc67ltmqZ1vDgv3PW4S8u4V1mGP+944PwSY4957hM8yzV/fegsGQnrrH9iFoAIXUog1FmHCY
LfJV/zYx5/Uto/XICkWNIEX0yMoC9RhVtOuDzQVujXtsqs/uHHEzdpzKbSM9jIRgNHrMPmAIQr/W
pmZ7zunaz6/D6dMTVEHNtUlkp3Cf8wxE2htZLSG33sQIrUV1Mu5XqDbQ1eDYwJkK72JFtcWUqk4Q
dBSRjk6WUa9Mu2SdiuPTGv/j1dkB7eWgs1x+2+dmsWu6/5ravGTMrznWVTwyLgGAhDts71enUTn7
tAYFOr3nYFABq1xzOH5aIAXjIiU095lASca5ZMG7HLk1R83eK/BrtgJ9mePjcwD1qoCzCk1W7++G
V1224ViiufdrrINIDBjBpHnoHwfKTT64N6BZatDtiMyo6iw7QmjIxgYsPQCSpMoMdFgGb84UHBBG
ddbHTNBJcWBQuf9oTLIXhnMwKFvNJYaQ+GXLpuOGcFe9HMr33smBPUqVnmBlL7VtqzB+rpjFpLnI
jQyuH90lZSkS9hrRiBNChCmdXY1M6AEUrcQZJeqiJXO8sbckMEw76l1rmFLtRm8KIVc+QrLchnem
OVjaOFCDJ7LhgDzcLiFmCsi8AxLYSmqkj/GTiHHM6fxquBU0loNoOdegCC9LpSYmFNELVI9uh39L
XrQ6SDc6EAnG44+NXETykZDW7+IUxMNx3UImAOkfyvuHgg4J3hY6GW6vPt8aq7bFKjuNK4vvqjLS
zm38ceh6J9qYJDe3yYu77hixCqdNl2qsM950tz2crO44GFHrugB8j9VVIoHcozZq557ZqoL8CnAe
Lhak0eNrnKbFnmBiursP/4qqxUOR4a1H76w26H+Ts/Povtl85dmDdFEYKtKBCE+XoNSPZsf2vj1F
bgLNh+9+aa1Q0Zf9+0i9mS0QMeXj6N5AkX55O5pWOrVSWdqlaD7as1kq0M+OxlgvGFT67/gC5UcS
npeb8gZS/j92SwQwKMh1HxS5ADj+QXg0DYZcQFdSjWjX3QSzvsyoHvCFZzfaWKCweZwqtsHiKDp8
rez+NmIhFGpYxDGXZriqL756dgIgARVuq+DRN+anvooeNoYrqzAQ+2rk1luY4Q2vDnaOwyGKQOTt
TPiVVR+uZ7whvuOmXBXdsJc7mx0dc6ieGdspuaypkHYUvDcedBdR4jKzkuoVLkk1rKTHil8irV+e
4BewnYS6gZ2JL7sJc//TLrWh/2EdAtuaWZkGrUbNRSPn49DP4I+kzXIrjwS0UeCEhTgX8VbcL+o0
uFitPdi5zGPWvJlSNF2cyFJ3NBjoYhXxKRTFG5ueoWzL6taM4cADFk86LrEiN916i9yWVc2CIVeb
Xayog/y14eeeAAN+j9aXq6K+4BBmYHEBJ0Eo8x4+8LZdHcwIdZ+/YhNMyFWRs2/nziGdncmuZT9Q
CRdx+iZDeSJbu7hH6CxcTwe2ELw0AlxYfjucH8JOYkQZjrt6dYsxLbG/Z9b4E/JUcmfv5cElvlPS
gyP8GYHKKIhkrYtv8LxB33B496BwCTOUh/KFMBwbtOYG+N/cuAcG3dIDvSDO39AjmjDlEQHk5NU9
e5nQ5yKOmFU/TeFTkHTjkYwCC9yhCCuGY2XtKSiLoSJm15QT5OxyNwFiO03i1ISRAASqGJf+l8cM
U2sAn4seWYnbDHPtm72JORAPTTgSZ4i9TBGgWE8cOO8FpOuthDpsMKg6Tej8YNQ1jQgHoy7eSF9e
ngOpBH+jhDY8YQ5FQpNJiIwZrTDnccRwRywqpa9XzGVsIYVBoJ9m8lgXi0RskzCWvcXMXtnbfEE2
BijyyabqEWMYnez3yJ4FyhpSDDzgw7Mw6ZxFebRV5f6M1lCWADzRyutSNAGPp0hdZOInZ/gJHFTH
aWaBw9PCwMcnKclt6g1ZHcEB/TD7ipfT7CQOWpl3RJIEr757ledy/WaRPgE/t7bp++hs8Y8fadKg
gOJ/tbhJVN5CAAZUF6FPuxdyVqs6fjff1NsqYnX2AUJgAATtZBNyWnnXzoNi2a5xFLlyW5bNAKwK
LuuXF9FMIIZ4jFVjOFgDUj/gNHZBEfNpruDMyAO4KRMkRKDgBZyQT21IGQDKzLVoN/i5myh3YDXP
oOaA0lORsTw53btqS1SoAv16uvmDaXj440VSkFeGeOcxuQlMGas5AEHtOapJ+kpoOxxO6bzz3keX
hdoLKnmAhpTVbVxGBGf9foqQjpB6s8KQaa1YVjLcDkG3KNDYxQIF3sVntgEfSS/7nEJf9x6qn5Si
JI4wuBMhqYL6G/4ITkMDNvp543y5kvG+7l5gcPWhw1zoidPfq+KSWLdIaCK8e1w6aatf9snpQqZY
7XyjdDOr+tXo6WzS4Zf51AJUIei71dlOSOWXoUgrup67pmAHWWNDx7LJS29+Rmz6JhSCdCJTDsWo
Xwwi1XNHp6/m1w6PMst1mFlNwQfb30vtl38ncIMD8EqOVPAl3hVdw+EJVic8DrIccDB8RRRwL387
DK8IuLx019ZsZVV4h0il8g5WVucIaASESB4W2I8kcO2YtQMLrgOFoV8Ixd3PVupTiQi6hzoW2IqH
zE/VLXECwFkrWN3n0EAP5IUbsjB6CWcSLa1VyIqf1g4enNtBvICwdYnpQ1xmLLIRQaPg8Gx9oLHU
CAnKkVj/opPIFQVMx0lOzoR9NHVZUbLQZk2yQEcPD0kbsQNHKVUXpDCtluZp5XZCknPCHZLNEjUd
MrNOkyRLLRXEGPwywmXfjEiwEvI3/bPs1KN9IF+MblfjVdHjQG+nbwKPBSd0Dwk+Y0sSsj+ZraGj
ac1Rms5uvWtXUydgMeVR8kJkipu/ZjJdRlStdWhTJQhfwWbt1rhTx6aRHPB9SXZ0LenasL85FQP9
jFNmeAPqmaO1fnrvDhoSkL/iKarSkL5BbPS38w8YF/3CN9fuCo45lxEZ0s219VZG20B+zV4np/Xy
4JY8/AcLG/CTeJ1pcF88tu2MhiLFcgfpt92PsXSI21oKe4zDrhxadC6OwE8cwM6EAa8k68xs7wO+
dg9+ynISObbzDCjRoXctVXJyBlPYr+lTE4EOf3IwE76okRM5va48agSjD9wfjfYj/BLGHZqdGb6I
Z2vuYZqHSyWmCHLLQV9C2UYYZwyU+moY4DT+9b+s+sTo1PujOr9ftgadFfseMh6wEHdDXcAqPUnM
/vnVLbarzmhAnl8Nl4PEuWArRs0Jv9dwPRbQoI50Dvo5Ejd8HwMm2q7eHfxZuP+k4RCAkxF6J4i/
Owsy9RvBTdtMy0s+Yf2CmX7HYMdxdVnt1e9IZ6zvxSp2+evIHeg1oRk/oyb11dQlT8b2v1coemUI
O19CIjBf4RkY3Uq3EDM97eUO7jubRyVeVtJ7kG880wiuwIFFC2LHZ+f+eKz3kktbmQgKW9Fv8EQk
hp+4VAjOgEzxgcZIP1NfC7YAR7dxp365JUbzggf19iRElc3tFgMmrefZOwPUGNaba9ryzWe4gXT0
RmtMnfnIEWB/OxVIgd1w0uBWbSfwCvF1WsRE131YuNgfxMGQ+mnXkOcRP8m5gc7X5DLEUoLxGtBy
6uaARiBfokXeW7eEyAPgdmIRMj4YYohjv0H63VukUtb0zmQnePvRBxATRr1g3qk969PoA6jDRQAs
fwvxvsIDZqvg87bKtPNpFxbpIPe+hIsTG47RXXwdNPlEnw4/ffp4jFeg3hTgXF7ysz+u9Bv24e/H
y9zTHG9FCFpi/L6bhfYZzj/cD/qLJ5otBfgFQFlIqK7ijNJprHfXnoA6dBrqBQz1gksJh1NWfTqv
j3VoxN894nU69u6tX5zf/l5kEnv39uHyPwj/hdU7fHWuXCtyajpeD6tEFVaAmfxuis0DXn8CNxRD
bIdCgLYIhTu4HS8AHPdk0e8hVeZGenzbu5DEmcObT6tHAyw0yKJ/gKpL6Ur39PK3b+0i3lLwJK09
28r/NpO9KK4TkuChEv5jtqbrAbPok4gqVQyMed5UsbtDKCDtA3eRk7lqAqzxm8w+evgUWqW/+lz9
EpFAXskbvMUA7F08ul8oHVFt9lzCqqA2imj8cnbz/LBw6aes0R8hX3/2atRFCNCfYWx6e8heXxw8
jj151CFKUWZ9oibadc+hiT0hrmTV1blXWuGKMS569UXD/7jnsLLA2mA3O4YbgGOGMwmkPoYgJVjo
c3bHBYZ11Bikgm9oxb3VnA/sFu9V8sWsYqo6/Tjd5D3NHTBE8vncoWkH4FL1p9nnyDwxyiyqzr4B
I+QdKmO/dA3vNmv4m+49Bhx6YnQPQw85P5PbTMeENHsLED7VEVQNxSa5hsBX0J/fzj2mZUiFiXxD
tu5mwI1rZqsOZ+bVxWC43mUR7GyGaU+tLChbAXA7NVKablLRxhAE0K7ubPyao7uCpGDVJA1T/x9b
YKQXCvbGXIQbmlkZppa0EH73l3knr87Lv9EVO2erY+vQybLIxcceA1IabdCyldTvvYD+Oi7xTQAy
LM9fth/fBm+nnx4dsSe5NKIC7lu8iAHh8UdvV9oPfOOTP8BOOmt18NLSXQALRcA448wx4TiHOBhR
ASrH2CAPR3rGU/84ZywK1RQ56/JIjUTBSKO0RE0vRtWL/PLAz+V3/PUNp0KKlDLbwKaMBWTizRCK
JhCKuEqgsQ7ZDyWlfaQRTsChK1ulGv66WBafgOE0w2UffqKKfDbAqS1+AAizp1LKTSlqThYeKMjv
WF1aGSp4ocpSIxLYvYwUrQSRaNdVevmlENbfAOvPtlaF+EUP1UYBdmbU0HRw2QVvRnkRCvrf/sdn
Ea1HABXQCOKzc23XIavfuuq2fFhmSAlxMxAkXaWSHL6d4ghLBWe8tsdg0/vQbABev/lh7pjA/FfC
1vMfCed352n8upZg/oWO9o6gzWt2Z0Me9nQq4bJzcWtnQLaHD2EDSwfeXAiBTJexyeon4KmtSeWW
0Ksjgauk1yZnYN1lbLCoMGKlYEAKhnyHAv10px1Gb6CRubuFABwKDN2+LQooAbZzWiPQaxZTxLlg
vcyjfv+GoHw9+SC/mKJOKf5B3FXDAq2Smum9mZNUkCt0jmpDrg59qkrVKVXn19BgQEKRcBzhXUXj
XwiQHWlZq/9HWUMIPbikHKh0HM5+DQs/zgaABpK+AFji+UmkonVyddFf0q4efGlPw71JEGCERkrT
k0KFRvYzKI/NI9kqHC+ildYQ7WCWiIiX9JB5OnZWFCyrwsKDcuvG3zdviu0TfdB3hKWqK9NSqFJR
zdr1VEUxtZuR3PUb/9ynJspFtNy91wuG+NQvozb0GWjGUFP9kCg9+ntO2jox/YtBsQXzirpTwu0a
taho6RV7onFcx/Q5+Dd+vCGXJkTlTEfX1O8qvhWAM+pKrgNZMJJQvZP5XHppRqemc2o2nEsP0Jda
66aBqbTmhFMj4Xp2J+3VJMsctpCU6NuAzBYpAUWw6PT7tE6ahGMPf0qorqXVvgBik0FL9j5NCjJ2
ltFzjdt+TLfIw2W7rCHpQi+vg5I3ZYoPYsIT+sMcgj88KBSMPCED0VSA1jYowKFMrYrAiZ4cW8qO
Blp/4mnUIsBCs4LbZIhaxfPHiLvh8iOsdCFcvSi1gTnJ+PUiP8wr1/h2rgi/X0FSbkRIxMOpX+Iq
fxjN/hu3iJkFVTnf5JcYLd3bppcQX3WGB9JVhif2j3UlMhx1rH1m9OfPHv3pTxDeM+HgOZhQLjOn
+3eRZCiAb6DLMLoPdUvdLyPx51JpjBIzRg+hjA1OEGa1h/C/wEbix+GC2RWhLxjJeBYB6oA+z0iK
yZw2GO3E8dM2fnYZVBto1nSr5J0pZ7GG+8KsqYdKXlX7oZevEK7NJHnXYrizZGCC6eapjtr1ENSL
uGZStd8xKWTE3ATvXPT+rEbvjKYBSz7eSj36YS0XjautRGhqWUx4t0nnffAaDxbUu19CY1BjNVWD
Bq57G7vSrwVPTOj02FycAp/MaxphZ316jK5z0QZw+VFMDKAX0hJPdj3guUG+woNh9sWYoWg/icNI
83Om9zECDm9jZkCxUpX8a8Z675+9K8OIeOt1p9x9MEHtCIcHBhLnqa0pAVXOF+fa0aS5Oy+qxu0y
ZwK5y95u/AUCcNdN5tPjcynVApaF5bUGVHxYWqXhhykhtbV1YeKAfB1Lc9ANfvLEK2A4RR3BOCOp
mjJXPNvMN8aylHyOh8E+3mGgbufc3zmqVbRBblzrS6/wtF8YpYW1Eep+BCQfDjItEt7rgIqj2Zo8
/avfQ9uIUfnWBdF/eXT1J5ANypS+O7mNsBoZeJS7OBbQOPh6aGdcWp8VvwzqxT2mrVbLrqRn/kl8
xy0OzrSFaQLk8Bm/LYYEy3BT0qMKIbBa8w3wGXfHvC7ngbm496YqqzeQleAfwKzQK67srbw7nWHX
jN6U6Yink33bWd/lp/0Yg6+WqYLOTaIeYZAM3Z7+MbYArdkOoqFDAYvTCJFbH3n3Na5wYcP9sIhR
sQ3RgSmM/gfXS1CI4b1mmaii0P6Kx7OdF7u7CpyiKuq1K5UR9dWZTvCRTkIhNrqSxOnnzs3Xzq10
NwmC397T2s6R+DF9ugYTtA2/c05VADOpf6ePVRojuaMULMR37BL4/od5pGm9a6bXuaqJ5U+TK+os
qDCqOlpB1IkcPvSGxMFHagfBUI/3Hd/Br6jZrkNgsx2CdPxKdCBKjDT1FVrKv+BtRKdw3ZUjBVtH
eNglvM8UsBVjqwALHAZwh4iR90EJVgqx88UdoAWLm4nCJteEpq/hlxlJmiHWpqKtJ7WMZi1pK31x
WCCErBG82ynaEerZQ2zgdo0pgHfzdOELUEmfTGwHCkQUDW/4za+Awf/zHb8iL56y+SMjybsD2eqc
Ynl/X0Z0yMZ1EHTObqMzkjmO7DvUO7rAqL2BgJiQUdXSXXeTbbrFbKXiM5GEU9YFnj0xt+TqXgF3
tGQ3tJRLrSKAwCkWKDCd7MJS67FgCkHrutqF+Cau0yO+GsQ7RnAOcNPofLwmIibuNpccOIqOs/4h
Yu8uNCI1x1XagyT4xS4DbSHolnkv6K1IKmgPvGIzwixgkHdYgxB+uXDohzn6N6FAIqOLqWu4iQvN
d1Sgn588q+QANy6WqMFaJaL/PqNyq1ayGmsQAbwsfu/wSaXrQpoCxqbaV9Zhl8eQbJo1/sDAezen
qSCRQtuh8sS9vQ/6+tMn0igkm1pl8Og6/7TF/3qj1HZ6FOnSST6WK3neHuiUwfvhS1uyerhKQjSL
zR9tS9lQ+ZcRsQaojkWKQ/0O7ZxHEctHGgDQNdobVAUYGpExQVGdAODsopeotHdKRmbIoiLISWhN
LxOvlSaT6pkd6dPDnonBopQY0YK77R3DmD4ZB7Wmhq0eLgP8eqpzYEM6QI0rk77KdsBNEFuYFVBF
GALMszwHDWyJaCrzlmwRwuHA98Rn0vb6FdQ2tQ7Kz6NH+96l3DpSLjyoP252HmI7QGk1tfqp6jtr
vLNAsaG0cBUosxH0K28ln08MJAxvh9S7iK9YiZZNCv9QbFcYu6TbKkAuJGvKDo0mnUe+SjXCdDps
tM1FKhxktWQrIJr12qYDFhzRvhD/rbOK+nApnJwPBqe1gJJBbAdl6Dw5FcgDzmi76By6jdV0RHdv
9HEhQ53AjmvAvMew7DMbZ1RjWqgICnAMEBV0j9Cgm6dOZXjbq5f4+GPujr0fi+5pBEx8qEWzfv+5
/KBCSC+mNevfW5TKQBCoSrdZAWy8T+lXQClFbsb9qwSVIVJcG7oNmjFKNzAAUT+fCAHI2eUGpU4y
dPAX7G/cmkJgrBpJJJlhiZBF20JhhWBHEo4JfhkUfuMXcbnakQSD3RFLQ7P7j65Ubuv573M4eujA
G+2d4a2zBtAWXqLtBsefV3iTQL9xcemD7/A13IToq7Y2WzgZvA3VWgz5pUwu+fhuN+BV7rHpPKE8
oxTnyKe8I/PzLcplODlxKVJxWFwwvg0HjMvvQeJa8iDNt+KuvGtxEpaRKcb2eOdLRs9N8THTfFhd
M9wyff5PwiHGf3FUdW8c6Phqysi9/TesIbavRlLavySD4oewwXVo+k49HuADyRnLzM6Loyf5NB/z
LUYM0cbr/rVpB7aHf0f7mJTICVqX1vVjMWgnY+4frVn7O0eExIDbGpjxM2GYbQdbRmYz7SPSpZN3
9cvD3q11ntTmSjQKXMi5LI/3kVl38351jgNvYd67JhgaH11GKgZ3GNwkGsfJPfkYqDePGFofJ/nf
AwiNZJX+DONsSk1Yk9xJ0o2iVRnj+Rk+KeqGBexJal3mzUJCxlUTw55uLb1ym2yuRrGVL1F/wXX3
5YfZmBlLpqLfx1OvlgwXGMT4MJa8ruUO+1SRGdprRpJUO+Ab21xTAXCJzBdmVocj4jDSk78haMPY
8J5nyRFdt57VOgfaHjJZh98+hDwjpU4hkSR7xugTmu3s/bF6MPG4uDgQY0x+oLRaL9/AiYdBPHZ/
25V+K2MFMY6M8sXl5p1yi1WAF92TUtg9jnDtwx1PeA/PVcU6ESxmxPTPJIe8CshjtngByCBzh6d6
cM8hnY8bfhyjgWMqFtAG3ZusnjWSEr1zPDVl5gw2dLDSxkoq0TcK4fazB0CiiLH3iJel5OTuR7vm
BtqTk1HmE5F+rfUs+4UqwpmdsuLXS3izbSSTkHTvRIzz+MMgTrg5G3g7RbgJyNQr9PYbuO0XVnLu
j+gjQ4T0oluy6VCOe1TvN9+eraLr+JGC4IpHiZdCc9PcBPrsnFFH+2ZT0U2qwP5sPJ4hJEuxIQUD
mG3bNb9sQ0YnutFBuklbOTO4A6MCdLhdt+ihhh197KELQzCn482lm2BT1WWozp3KokqREVcnEJzq
rXqrgiGKoIdSUnaBMuggw7F4SVt7SRkfsO+xDdBrDNrspbg9PMaLdcgcKGd4GxQ5NABYDlDv61xj
JlvApfdL0YdhEf43wkYwpGHmDscxLqa9Y2/a4p/7nhsvdPO8RgffR+pMXu7QRydQIsYOFT6YqUNT
wwzEd+hDdPDVANyPo/5tkmf9B6fEFIteP+V7XMo/Ohp0VmwjFtoM7Zh54JxvZf/pSZLg+sUwvrk4
sv5ECOaCvl4krApkSDC3G0dmE//swTvsw3XHtVNecTHskpSZjTAz0geG6e4p4izrI8UIAtjhGYga
MNc1dNPgN/O0Bh9otAtBJ2hg43lPIpA3IbZCmayzhQlG6Nb6qGSsCAQ3qhESZW7q9Su86ujZNptl
5AAk4W7tr0plx2kY8RohI4C/ib4P1iVulfCwc/bCX+YIE7LsPrNNE8rFDZEyYk+J/Y69WRnA/5Gm
448LlgWrzEqJxcyBGNSkBNGbq6IEWOy6IGdOgRKu82IHcrFya8gdjN+cijzVajf4RN8OQR0hVAru
6TS6e0au+ZrbQTuHwh0r57PmIcg6GZ/IRXGMCy+B/E9DsPkakhFCeLtmd+vONGw37LWPOXEX6nEb
7YmF8IPRew24MzTKf70JpCEfFs74DH+TaRjsRd4n6JEymZKrwGXQWWLTVEDj/Ixxd5QqYKd2UPci
MgWotehDTDeABZHVJaO4wEARzxwkLMMdhISNlIJaoNxW5vEMIBjf4O5lKGdg3IRBxOTpCeez0yGv
lJfIUpz/ArCRE6xIFTmG1wOxIC9kwOuBxP374XIJRQDEvTJ1XqQ8EFt8sP1Xwn0GQacRd8/qLGe1
bWWfsbEOZMdoG88O253NBxqah/syHrLO4eFV6NGeHBNu4Ml5wkQlr+9Jt/1Fc3NLP4MKv1mRboiN
r0TpuIS61bvDF8Yoo3fD/BZkEzsVwEWCJYG8Xu6uw7f3BiZ9YKhr+BfCdSGR/KYywnpoUGMQFBnR
rqtxI/Gw3LmTDbIWZPBdsP+OGOaH3XKKUCitL03cJPCXHgrXlHoGE+o2+h2Fsn+xEX0XDatLVPeK
SBcqjDO5eo/O2StVHbjFO0xZeJv+rR4/oR812s95DQIxLh0lmbmIyAitlmsEhkuH4tGvD7MbwOuU
L5JgtxC8SJgpfFBI+Y9TmALuOZkZ0GnqbBeVgHY3MYF8EmAZ40r6WDTd3T79sF7ReSEmBbyGY3OF
VWl6994r3eFn5qzHSNR3wTOse6k2/zs0XhZWuK8Z1PlnXCUCLhiOhxswt8yIZ7N7vG3rbefxdHEw
rbIRbdhT0wXcHVhUxJmCj3qVI/AawzyTie8RJhiZ9s9S+BrPTqTFm2AXlLhZyPphWbmcjXCzA2Ho
uqu47Qo2f3Xo8rLWgyI83YazbKLQRBVpUf9fnGYjo+kF3jYBTbDv6T0te3j0ufMCX6Pv6Fa9sjN5
zrbdTVuqRbPzcBxzQtt6wLA4Y1IKzyqazvjZMS3A7qDwJg9koSuJFMOWjwF+ZG4CL0XPVGJGGNTG
zVKaiBrlshweag6oz+DEEky3II6Ufv46KLLN4+oCWzRRhkEuYNbs2T6aTkUGA8FlIA7YF1CrsmLw
dysHoZpAynErsyomZ46mB4C9uPMJdJQfIqrOvnSRpD0QOvJk+ocENb1HhRed2At8h67RvTZpsaKB
GtbkEnScV8OCV0yBjVHv1ruMARMcXFPFp2lS4Wd8pWDGMIPE+cFUroeXd/ekQ6AFTpNuyNP6ZuXe
Fa8BzppVrtFVvAUMGmBSzjANkKMt74U+NU3IN4J5A5zwOjMgFaAlYeaeYVfP4IyTBkiAkEy0p/J1
xEeUvB9PyUcJlsSL34f+KWZms8oz3rzSEiwFD9lrsEc9guuQGkqYFgT3s2My9Xx+g0JzwdPLgJgN
YeJh8QmWTwXeNdBeBQcjCb7Ms4NbVq30v+vRmWyfrXS2D3+rJaZdqN8xC/bgf893V+vUpyI47F16
yesMVt+40D708cY5oGF8WzeTbYfDWHGYvzw2YLRB5nNJ8rmqg4L9Hm4mj4pVZJrPHz/Kp184Kntn
uvUOH+AKZ9cRSX7/H0vntaQ2toXhJ6KKjLhVjggFQHBDERpJZBCI8PTzLTzHpzxtuxuEtPde6Q8N
XbBrjFxlMmHtdprL6AitYZf/tddA69tUeMdov2BwjHUWVcAbe2znm2sdoD5/TIP4f5Xs3QZvQhnY
+/uS+iWtyaThQj3XhnQnrWPbIXQ/wFSZb0QBULzb9dxR1xzhJnlzynFN9BfSn/UHr1Ec/AbB1y1W
ZL8BIDVHzjTDPlI/LmMNytgGG9MxTkK+z4DR8IldbacyhyTff5uHW6vjvxQLdozFl7ri7DGDVTsx
liaizM8xikMYKFGnR3rpCM2GI0HQ3nt7tI/zcSP6ItlIWBRtBKE9+uRKKEWCXP26TySvZRwPEyWm
9lz1oPUXtuTaJLv2BbCMvfRuZJWDFUQoAB5LUJ4gtBGEahLu151Jvfj+va0DU9uSJW88nTZS2Mgl
SFIrE0tGIosjx9BtjtjKwTnHq7dBPvDUu9g4bNCSJ3Bcp4w83dp9cLCRMzYz8s6Tc0nJ4RhsDaUG
fzpHzkYZrIp0/hl53a58C/NRDtTr6kEvAjM89zrqTJn11MY+7lJBfo2u+Vh1ppdaO9qCjOoxq6Rg
Td5v+MV3Rv0PoL9ACOCeqPvo6A4voDnfk8Kg8NZIfo4GClesis5k6dVQksIT96LtncgxkTE4zQk+
UpF7D8akEssJ2JJZ3cLOm8BUETYEEzAc10hanUgK6Es8vUhw6zI8O1uHUCiXwqhEXmzNJoTDshMq
EhKgHqDWWLo7uyMYZXlR3ivl98UzfHIZKFQAkhb0bbFAc4+xHARIYvn0ztARLC/J+o3JFlWvRbej
BnqG0zrwiy+iWUwtecDnVcctqYBWJLR8w2EsQeRL7CKHHiHByygxTzsuZRZoukN6Y4h6ImqI0EbF
xJsH00MIR7DIHUCqZwqXk9mCtgwWhEgL2J8RXeOsvZguMyU3kUm7d8k6pffV4Zga0cWiBaUjdcq5
Ca1M6qXnGuWsyRNa9486On5BgGrPeBF1kA58BXzZDqDCbfweNf18jniEQvOcAllrZ2eWEcmd8WVU
Q3a6F15m8ISKh61ZAnEtN58cHjBHc53To4T8PYAAIM0nZtNNleUqqvbNWq3QoCcDJzFCmh4FX8Z5
+OYpWg2CQirC3GG6ygPWZz4dn1HlkHsDfS3BOMC+0jtztEuk9Qkh8sVCKc3HpGK2m7BrqC4kE+/T
1Nc7u1MPxoLNK3+6fPYajwUKyfNqiNz3BlBNd6N0DRRZ/eHJaG/wA+hvTviMnShS0PVpZnmttj7G
Y9dHF/vuIENCUlYZ/TBPKatAkWX1jkq4I/CGl47+m68kzITDITq7L32ZUJVfdx2KqvpkfLISRy45
Qw6Y4UK9wN0hOk+PpOmiI39U7zsML2w8FAJZOsVK/HkeLIMe9nxfqzFB1PpAO4XSEVR6Nzn5Ayra
pcnCQiIWk+sx5dd4g8lKcDfONt4+i450vHj1djqY0FlxBkFzO+Aku+mcBbzKcXTwoQtg2l1qvjTJ
xCbw5D+zpd1NKlOw+UsfqgzXNC39p7kZGPi8aSW3iYU762FxuMHa0I/fOKoKwbyPtoq4zcxw+LVz
6+x1IXQpeg8TlTbmGgj1G/5qxmgH6zh96e/x4eCblnafPwwM/G+YZ8Ut/aa192yq9rw7b5EZxd15
J27SNhrBJjb6Otjr+0ntBEjKnGetuBV3nX6JnQeiStqmg0YyIA9lmwdXkGdXLEuUtDNqz3nlC8f6
yYr73LCeUaz7Oj88am6FqVusxSrybv/BKsdVUExRuqm0bbxnR60B/FnP+bJp4puy/v3VHlDflb+9
D7BYoVISKS6Eg8k47ZpmWFwaZNml1RqJs0mMgczVK/moSnq3ywB14hEOhsbdbs5FPL8M/ohDJb55
Xf5cBg+xGBrGEnyYQpk4/IrQLc5JIzH1O69xmSkq7UODyb57rxaCYApOlHcPkPrw5z2FR2MuYmKP
tSjjdsGqjzHC+1kC3XC1R5COl+4Bu/OQRGakJ0HOYUxmlwt+uchmYIKIqBgWVsxwc6bPZmruw2dU
2sj4rvGH9m8jxtMjWpnkkIhhFNrQFLQxbbiE6pK1jS1YV7vF/wYslfqMmO4xAMTUyBXPtyMTvD4a
zfVW8Jx4sPPux+QykWnyLaBrF16T3vpkDLwOBlSMF423vXQ6YO8QWbc7wGF0DOGtIWrWyCDcLDF6
WzpL/Jg6sxxFPkykmZIfPF6duaxoa4hsnHAS6MB2/K8DoJEJOtpxH+PYFWLw8k6OevDWPVMS8b7M
YzUm8gF3Qa9+7myizcHknj/wWeF865eYF2A8yhh+xagaCxYA4FRyq++T2fuREQgsyl05au5E4J7v
ZAD81SWlxwiEISwNQ27C4q2Hn0BeTWa6YtxX6H9IqSBg0mDaKa6qFYZsPbqYN+0IhkRrYbTZ4kN1
jZONQSNjVrF22+usFir64OtRwXMSOnlUcOr94Q+0ziPM4nIDR7I1I1lalOBmARK8vYKfv1ncJlbB
P+M8HpLIhudYColzGauCp9ZAjpVKBulkWZbiBHVDRhyrbOwlD0aRiWjhc/Lk72gvuC2vw4GNPrU8
CjH649vRrBPEIpZR4n72tuXzLcfcToS/KS8YwzmO5aAuHcq3sCj6Wqmyi8BkShaGhOLfHfHn+1pa
FjmmktK8UHBfqmf0J3RlPhxhAhizGnCRYnRMN9qI9ybcZxmUx3iGcabE6UVzHP6B5keR/F0sdpn4
CZ60+CtvFoN14BFQMd+0WN4XcycL4zZubq4ecGGjlKZtIp8rkGcFQNigwPYKnO8AJbdU9tteB4iM
dGN60phOmxx34pOXitOeeFxBp8RtiqfHG+Lvx0j8pmGUyIWddeTzKDsW6yXVl4j8XJHV/xh97MWB
nehLt220Uux99dwGDVBowJtL4CLyN8UcAq51TQcZqIYnoA5a+vrbFyBFbjOeDhZo0mMzAMCzCSpF
WGRhF4QHRIeFMh1wyLAMWEiidy5LQcbu4kJH7NfWoYzqMYaGmyZTfxFNpJWk3rfQIPjVZR/f3LC9
YveIrWHIqnxhJG239LWgVBYoCK7P43UV42gwyr0KX+yKn3/zsIdmyNB7C63BB3St1Q67gffKZJ8y
Sgd5smiBM+lrdQrEBOzOism/9+Ga+1oqVn4v6/AzMDxyvODDzl1JxUvyrNPjF44BwBousNAeCV9z
cU+OpC8gIJDnPyeDZ8Rd5NO4JiiOt9NcCZbkZL+sJ+oK2ldRm+xT6LNWhXy3VmxOeOjpaIk31u1J
d3I1n3JkJXLc9ZFQBMgBUa/lMXO4uPwVeUrAlbF4ZAFVAS73JaMETjva4lz5miOLbfi0UhzOUC3i
0jm4WDL032TycreJHzf01u5kl9gFZ5INdIIeEb6iDRZ34ppJCr6BnHHYCox78ZXmnbgEEqyXZk58
R3lQ368lIGKKqx1nZ77GtxjhmLv3JUQ21OP6YfdIxWWnEVLsCj9ZOCGjvzvxo6EdYVbMcopIcM0O
UYeCiIA4QWeGfddRW1djCa7dAaYBPJvtMhw9Zow+lnrOEUrWQghnZ9YeAZKGiXliF/Ww2M2BnTa0
FkoP/A5sW62oMPW7or7+OoSDa/hI6gLFRzXsaz04779zd2Cf7GfcXt3iWwUA6ZEOM5F7wPSvJ2Se
qIaxgyq16Ew9tR+LFtycPZ3W5pGROj2TGzzVm/GCkxAdgfOItUobXjVKzBny0hhwICbhdwuqe+Hv
CJVlORLuhBATPlprCGMaDndUpCDnsKKhsQGexz30OMmbBvU1YJubjJxmZywFe4z3OoCyrs5NXU73
GQvnBlf0q58qdiXeoWzdDhEBTwunw+Y/i38mp6boew7jkt7c285dDBY5bjiLxHazNHrgd3o+MmBO
ab+72n27n7eN65xgCz8D2/YnQq6PUlU4N6zyApGjfzJenx9O8L652G8SevigOs/rtdf7JBwsDGuZ
KlfO2LvHNI2Ea3xFXgCr59pezpfj0x/Oe1UgVostykNwQMJHwuqEUwzwmPQ8Cm4dEr6WYPikQyIQ
sw6HCoeHRPYTMtxauG4gMWOIvCuR2XVEQJc+V1dbP0IMAdghJ+2+HsRi1d10igfpzZDau+/DtGuG
m67+QgcR16ZO3HaeAHaZXZLckt6GkpVWAPJP6rjpoBOESSTEPNJX2OH8puLZBaOQ2dGSlisaCjR/
SIP5ezqLinege6LEHxWxbEF3C4wbvYA9veSuhwsubEQrKUMQrFEVgjkHrqld4xXDGyDNOF8BSmV2
DScRLc3Z7OS0ydFfeNYAdl51tFUDzY2KIbqL0DyKPnD31Ej3Hnq2FQX9LUNae7uFLjWkjN1N7nRA
pN9ZOcJhFew1Vwh6EKDylQv/6C+6lk0dzhEaCDBUK+ynhwxTYLnSvxWb0t8ApBTFPBnan+OetrrS
K4BeUjHAkaqSMwEYMYM5+J8NhnSlwyvRYLVZF3B/wCQI3rpr9vFNk7Fsz+pY+ExHn7BlvSlmGURA
xzKAHiP5gpw9Lz6/alTpjGUmBpdtTBSQrSOhvENdPGsJrdKu2TYfZ6OiMToVAa2SIpCu2uYjTnTt
TU1TxmcuOWQM+ckawdt9wZ59bqQg+pKxk52P2yiJjsifrYEhlraSP9/thyeO17Rk8JKi83M3WgMt
93Om1ViIqPEBOd0Y20lvs7+rNIGWLHtIhBs4zv7MWurjDcRdCwNHVs3bbW5acMekaUPr37ghz8A3
98PrDgNAWtDMUX1K8Tk/AD3LhiJ/YlmcXSSe4FldPeDpBvWVSj4fN6bfGH7og/sHD9jIx3CGOcBr
wxUeKI9xeLDorXUBozg9zAfh4DK4BM+03UHdZIzF/A9hKwF7axoyKIIXRulRmhH5zzUg6qSwLRFt
ogOheUjdg0URf2kp6jUbiMZW4a+bQJ8k0c08kFMMYEHfiKyTPJMGVNEW7bckQROR3nBt0jCVvUzA
DrKpqBVJkx5GRRKBJRqE3jRKEERtaXRvpHGPmhBoDXSN+gCRswVdzLA2mwAZYMqL2qqXg91CynFH
F0KwJvIHBj60dkvUXEUbcSCCVxgWFH8Ibogmkf1u0CAfzEWc9/zr8XKp0JkaPX5KVCCqWW9OnzPH
lkeroByYCNk6yxF9HwQgUcabA34Q4E3BaGE4Bpg/oe8pI4tctD9K84N0AJs8gWuRfGZQ3wWIw72N
gIAU0VWQIMJPuejIQoy7frkRch/6QzEqbjx6dB2Y9y4z+ZqRDm0wxrhJtEXBC4IGcBYMIBgtGjMj
YTfdbFqtDf2xOMZntkxTVdY0r+7MIhkNImjPg9SuATwODpsSwoig/Zk3QmwSSD7dHld85PcqnT0G
Tu7opzvWBO4Pk5wmR0M4ivZ84D5Gq+uoCRBGiNMyaWKt+WgGZ/OXzA+5INHQlFkik3xa+3SXrup8
+MGGEEA7RD7/Ot1zGBSjkyPSdi90toQqfvHzlHLe7SfMgmuNWp8ZEtVsrlqDEUNcylxraJB6bNiN
JNIgLtQ/egAnGIeWRTn7y4MJ+wEa6STrJNTyU4cgptiNDxbDKaursz3jUuMPzoOEB00B+hj0aCcw
IRjj0JoULpqXEVL4D4JYwjAoExvNNS2ZQK5CVi5hzBfRCKy5hdId/KfbBlGVM1yGrsAzQNkn3KiO
Vk8NV2PgCyNZRBF29OxVj1X2wUCAcbWWDHkqTQbYO8TCgOUjP6wjGfZEF19DNgJPuuOEtcNokD2W
HBcns+spsy/j4D5jTKHdwCh4MHeK3SfxpkXDlnGdxQ0fnbGXaLmQTv/J6LaiV0udPXZvDVE9kj1h
p9JJKpg1yTgJxizOkPyHqRXPayUPmBYko66TrmEWKa9NWww1gWjC+f9yXD4igzy4M3O3O0NuSgxd
vO10CmBP3V4Yq+7aHnpGRBpGotJM7Th28rB+2ErYoVD0OCL4aDK3bRM6pOMr46+5vxJVB3op1sAV
+bweC1/orzOf1TNvodNdGwQXkWuA08G3sfDocFp/MH8A6Cx1zkAmaqKEawOApBXI0nWhqdouQ2xU
CBAG1JmL6YkrcngoRjBBFGYHyhA8MmmHuhP4H/I8CX0jfyRQJfAoE1RbOBoMYCZwEFaXVIxbBeIi
5JGzqoIpgcTBUAey0dDi1SxCnbBfVrRzE+byQh1x5Qn/nm+ka+Cdnvyeq7wMG851gXmAz+OGqzsa
1hqbNuFEvAZi7cJIz+bq4LLpEzl23SEoACS8NK1MoYggoTJACyzScFHQmM71IKoP1CknA8tJJE3F
kQdMrsqUivO74tSkc0uvFL1pZtgsLxCBqIUhmcnjAkTNBiegwo6XQ3zn9rQnyYJA6MDk2faUU99o
crztSCfo4u4kGeMU93BLyXh3foHwfpFzBl+TBE5Q8L/yTOBoXzNsqCYzSfmDiOojV6JXK4wZUQTy
aV0AiCUKSIZHpsdhrAFh7RuiSgMsDUV14g+neQPZwi2yoToqLjGeNQh/7QkU/dGT+RXE071KWGK3
baUfX6BLLf4sU164YbNckQ9joAjAU9CveE55gvslNNjQXmwGfmgFGl3izFgBFsetxYpjMC/+QHwa
MJoroAbWMoZwFSLt/lIZpO0ngIVvYiIxdBTiz3oABL5lEAHI+SqkSRvjZwU3kUnWRwTv/kkTLmOg
jSTdTPqxFgyAjJgC/aHHHlwhYCDY0FwLPJQRG0wdhBoKly+a68Igou+JIvuoycaEG84w7KsYDDPg
ypivu/VmkwfHhWhtHPbm2T1GZ2CBJlFHKFhCtbqTmdJ+P8INvAMjYjxiNtFMM6qwP6uDk8n8JM/a
dvVg1eNhzKCZM0C4WgqQSsbmZ+OVAIP6BjecdRgqldnRPhqw+8gx9CX9Aprj0wLwCY39ih4/NvZp
m5OlZUD7ezJ7YP5feC3jYrqTUZu05zAWrcymrtDocwc7RtpAA0EjkEKf/F60VzT62k/zRiIuKKKW
JWoxF868BykxYiNoyVwgbzEB65Bx/5j3Vs9itmFVDqgFWu8WonwmzL3DWNRIXzqBSfhUki71UAED
m0lcYDteyYeFgSan7BHaWTm/bSHGvWG/qUcSTIyvzDZ3hHR7tVpmEihHozy9T0UybWAx8iIlV8IG
vX8ujiGNqEk+M6AzmNLesXgdBpXZTG76wefTmMVuILFNHMFfV3XMiJLxjiT7KO0jOyZ0/3JcOVV6
S+UuXUcFPUZkVYfWCp2ZG5nCR1+JYvjQ6mdyJ+spOuP8Ldplb3JJMQmgU68Cl3lxBoquCLbSzN7m
q2fKII1fk0KdvIhrBBeOqGgqxweaXew0Cjhg6r8uibBbZG+/NKEIdMD8dkcK5ObOOCdHstt0guF7
Q4o+IJPgQK/tzC+zLugaX17oRnScNPxcxAbInxg6w0kFSwMOqh+jy7sWHLYI+wp4mPKFgyhiw6PL
P2RblCB0ROFXANCUT80loQWFAu4O+wSMTxnuF6zdxN5qDdRtFEIEIGZGVERDoeARqkkKo4tge1A7
Za6VAKkjBXoyzVkBCWKm+OHLSUubT4gNZE/qHgsc4T1e0reB5tjNZ0yD0Kve3Ph07cezgTXza3dI
14VlA2UaCJnAk8QvbzY7OAoWRIDcejLIYL3W7k3vp8yPpZ5Ukpb7i8LzGgG+l00mG3kSJiRgL+25
MCNBGKFZqV3uqp3Mj5zDqDom3fXEzzE+9lcP6w2GyHpgUQEIZq1FcprW+GNKO4HAF0UABD5rLA7+
Pih+WDBOvGKigNh47lpYwGH2eRktIcBvWuHZRw7UFLi9KOw9zL6Rr++wBkiy4RCQfff0k9dLLwO1
nBUt80GMeJrQ9toyFsQBY/ziVOLgOUcaGrtgeQhf5PjIcfzaCY1fqy9WIPUycF56H/ARiL8yWXSV
WUd4iQ19ijWw9LcrQ9+d9M7KZQ3YbRBSlACi6UIMAJM/xSnOaCN1dwHQwgeiXeIM7bODZa1/Q89V
lFX3E/L133hQZKaByGsAJLz9pAezhGJgvv/bBxWJipj+wlvktjl12DaybkTLvTTw17lof0xkFLrj
F22wVAdtfbHY7ujbnHgUNkAUzOvUhfmGK5RyXYjaSFdT7YRTMDdT9koAoeBJ5cKToPJeToCBjMRn
EOtUUHj2lTGbKDaJtYf1J225tbnIcAMqVzhzRkx6XGSYN2RvJWlxM3ya8dNoicffntn8iKU4GjBa
aGTH8bqvndzFaUS0J/U6UlNLsvBk83L4WEdGlGM+1XdWBWCRaRJh9IkoA7reDvEeVYSfX4122b3N
FteNlA6krOMWeIh7pUTDhXX3NLwpTmtbBGukALw7pnMMB0CkaXm+mF8I/dijArP7XjTUPRq+DB0M
k7is64w/9F7WIdSn1/DtCf8lGMKOAf/CSAKdsSykp28u4IqiryG9bDq2v/7TX8rkQjpc74ea0s4R
JTQhv5Q7XOvdLkpjD4CUEKYwFFsuhDiFcuINJ2JlwX1E0AFGaY5ifL6qjEeHbxZmTQ8UDd+coR+Z
0KeDI571o0GChWFS7ZYLwRxBTKSDq+N++shuYHiO/h3TOWFhiYqPcDs/dD5QjDcKGlFHp8sK+idu
cXRKIbLxFh8XW1iRmnjQC5RvQLCC7rcUr29T+nk0yfjJrgm3RKQZ680bDcujQzvxu+mFe5SumhYu
aRtgVDhdHv1eKHxaZPTDt1mukHJDkT7rW1TScE4V9jkOaLWJBycWa9zYu3p4CVAI5+UDjQpqNz71
3um1uLbfL8yUeS+MqCijuQuATXb1hot5uZ2W+kF48Ii1MsQkWGPZ4QTFV5m8MHF+oqXiDpM965Rq
Dh+iuz5IHuZjI+5r2EIjW3naDRiaM3G4OYg+hf3gAUWNEfTJaHKjgTEtFy1UXg5TJegv8A1tM53D
n3XXOZjLBXbaOwQpLzu2Cz4cDj97zREFLZyL/URiiRfi/3y8x6acgmPCUwg/URqiUHywL0huvOP1
bXYXKFViF+k8QSXazUg/5hB4kA1C26Nhtx4Atr7bmnNo0kOSQ/8mA/+6GfhI8y7gW7pdhDzGOUHe
PAF3Y9g2udAtx0MPIlxFz+Jm1iQ07nL1+MkkNhecinvE4iFbZ7eh0OrMym2CVDUHdFgN3ugbKm+1
T15cqF/G3nD1gtOu8JUJb4WwQQLBOrhvPhGfhlsMcSridkC5AmrE7cUYwK4KbQ+7OOlHymK56CQF
rVd6zxslQF1qVyOG8s66Hw3XTm4c4LACXTG8QjuY/hjDDePCw+hNRmK1smp6xoSA/SbsKtEGyM2B
I7wyZAcmvhuBNiPxrvn0PTVgulqEIRm9NIJETKAygou2wNWW3S0IGWSROIPJ+e1s+iI/9FcRB7VM
U8jzcXzuutk7ZZS5yOmVeEFGB5rXRExEbTr0x5gdMCueCdcMG4lSVBA/Gi/LRiM9X8gpUak/yqXt
5B6zkQMnBA17prrUEwtSJsKLzNodM0RDZkpRCQDEF1u/F6KFb1RVM4JJkzrTTXYoHqh/qr9CBYxC
yAZfSkrgrUj6XObWPCoJZgPguvLZKFwYI6N/YSsrcY61uwIo5mzVuFIgeicbCSJpSZo7/qKpncdV
hDuYeHSf9cGsppuntVLGMS5TGMLfl7ENelJ630VTleeIojcUtqYLQBGcoJhls7SVhSISrydRRKP6
L3TOGrzWETXQuDXY7pEKYrNepPA9m8A7pjxwvj+ffje1iROiBO96M+D60Zrzh0nhHHaDm94uwE++
MczOOljuOA2AOmz8047zg34d1Dp2j6wsVlXb6iVnfJNbsLReeoNmOUkrZ1DGchsknAwBPGW2cU20
nN5N9HYsrrW/aEZd+XEOO2EqCjWS43onSuMyDSHLqDeCRG1HfHkeUpLmX7vOmhw5gKPFnP6aFf4Z
Aqwop7lta0h973aI0Y27oQR81od5owTsMkKRNSI56PJPCkRYkpO9f+Hg53158V7yDRv2ksAVtSNO
TjbYk1B2pVDknTnKszcacUJUVBYypsEsSBfn7I8rr9mw24Fw26BgAz11m1YJeo1oQnQVyCtnBhFd
4J89VcQuGx6w1KPfj4Qpft+IwuwPLNtJuDQ4lsUFppsoGdGb1DS6YxqINRoJKzexbY8B0NHJxKgA
BNjOHmksWvoUI5cCm3ZKpnuU2vyYgbLHjnyC1gXNCpuUcCvuS/+46WW8CKtovSA68NZsQuxqyJxg
vfJntjn9p6WW6YEMbV4Gk8d6zMJkUzEI3CfO1XwFV2RAGY/yS44GAe52Lc4e3AhLPvzzqHNny12T
M0Jk/fGhIWuH3uBvka5GDoCiODd3wjp4US8Xf0lCV2G4xRAtxlCX9n1CWrBLhtAluTqKXb3zwihY
lLqmkpCxpzAqQA8v4BPzrdK4lbsWBCEGyoGJLbRQobNpNB3QH3sS+07U9gYkiqe7jaIIiQZpvAnc
+a5nvPBi7UiD0DQJ+gM1mJIl8s0ekkgU3t6UNMYL0HOivo6gRzNHCy9q0DVCdpnnHb5cgaIB5NNR
DON/WeCh5aTaEAa1QA/WYFBoDKjZYnEf19iqCLQZOrC+FUlF0SaKbJSqeRNpZyx4TdS531xX4fB9
ZsvvYyjAeNjObZk7S/aU6dFO1zzYvj9b9XD9CtJFGCwyWlW26P5o6CVxHIGRvaomMoaSXtPhOY0A
VAu0ZLFuTl6jHv90I0VBwSwF9+SgI4HYVdsKbtoAjv7RTIMARDfjeKjrXzs+hzfLKSdMAsEHqFSo
HK7xBaVb/gRdSibC47thwck4WKBNZXQx45+A6Mj4/mQ5G8cyqE0NfpZs0GRNkhp6MUieEJVZk4eA
3YY2UmnRgnfAoNyBSadSoPu+GoNdiDcHGpJc6EyofQr5jzkcwaR3QzO4+lNasQFvBlbjNWbg5AOe
iK9JFb1GJXcKobWlO1SP42F2WwEM2o+JCCIY0dHXnM9LC0kMxqZsskFCdEsJD9FA2rs86wozcC/b
0pvcRWRQRAM6WtxTTJi5fXSt9IA1yD0n0MRQ4UaWhcSbyaPnGBZ1MRYUa+skEpOZtBOpAHBFkqGG
xxNjkdNJRonS4NwBA+/9Dp+LMaWlt/W8IWNckY0gUgbEVpuyu0lL+ITQGGLVtNJU2L/iO8UfZQ1x
L6mlUKcE3BXybIMFvhLImQWBSNN5TGk8QisCjU78cGMeuawjKhUui73A5HRGZ43LRO4voqKW9WHi
8+kUJgHY4TVQ4dYZVsv9Dsye19doRDhqaq45qJmVCpYhWAiw/zRCNwOyecbiZxPhMyHAcNGRsxkl
yZIMFilpPHCUNUp60TZBBYh/jyI295B1d7N4N+/KveGdUK2QFuBlNWS5MMWZyqnMp+K+6yaulcy1
6RN6cC01p6HWTijin/QVTTNNO37XYN7bACH2svrTh0OInkY8ssBcm3og2xphPhT6OFJQHUXbM8cd
fhhyHLCk+FpuCfmrF6yDO5fN7kJzgsyEs5CHenT4e1EYlI9kOo2R3CVSmh+ZlhSAY0FVLXmhFBlA
XsrTFSOyTT1HNTRgHwROym77AIHRZM+JuggrTtG4+WRfOqeo7hGjQIuQyPDA5ICWovZpBEFHjrxM
R2WQTUX6JScJ666zadJIbRrgBwI07EznNkl52JQaPA6ZvJ2dlimqAwUVYcoCg6YfhI8WW0KelhxT
LC+B0rNmfkuXO8Ftcf5EQwTqh6QnYcUZxzDtV+y10A8BXBGW6i3qeCkaql/dZB0hUMoVmKnDKkEy
yTHTkAC0+HJU8r0dkHCBlMSgXHCmBXjEEJ7ElF8ynAmdBfce9FGlHtEUDfgw65ZKMghskoeepkVy
03jBdSpwuGPiUJqf9YsLaj4XX6tFi0ug9SNPZh3wQTKT5XbTeCAMM3gq8nBbesAxwLbh5ek2A/2y
kM02Ao6gPTdWLk9fmMDD1Fgz+A2UoOlwAnFxCNGQYHxAFaSXCTcPdBLwdJnakrXyUVnXU0ITNTud
e1MeMY9CsEwv1jaPiZUBzJVtxYrMkEnl5BXxlAoQVxxbPs04y4/j1DGZJvcMxsZ/De0L9Hh2YEi8
5Cje653ZkxWb2+sAVJeAe1glBCFZ3LwteCbeLablFPPPJyPlvo7A4/E8Yh6lgBN5U+RuTfVvYPB0
BBMUD40/PqU8GfIgXmg5BvDBq8xintJbNx1wOqBBAPlwfWPLiZ3QlDukWgc+F//uWCqIfZ9r3wOe
AT/hqWw0rtNcgsmNVWsmPyToCuCgG1OVCCj3GAgczyf21REbRu5TOPDC20Q8iFkphmisVNYxTNX4
SHbulKDWOHU+gK5YiGdrS9try/CZqMvpnrJoAIqlILnC9DlJQyI39RbXAV4L9NeH12MdWSiGy3oT
9mGtgwkbmrzYTjTTPMoQEguyg7axYOcOCTAMCrXNRmU4xCeXn+NupjH/MVlBPEHpS1ws2WwtPoEF
0GMmo0luPGI8ANbYN6KxkgkHiKrJDPkVBA3ObN1bpDGTR8ywLB4/gLWOT9XqcjsdaCMsVycF6nYZ
ZYFOvJMeBeGJBwTcjI9mmnHDcEKaQwEp6/97NuN8EcXMQLSdKovbtRDN0d7mSr2AJ/KeY4QDQ2Tm
WY41dVwGSLTpCnzmoV92+QrFEJKvO3mrtBcYcEiCT+ND+6ma8AXVBbOeUn0TPcVk5GaQ/r8R8Prs
JOoRTpH+4rWmkghJyXDb0RJ5mwqMsXKKcztRok++KFqsPQ5T0Rx402aUdo30Q6SX8ZDsn16LErQo
w0i16ZtQEYn2UsP+IjOWjw7Ty66CDOkoAWxHZdSn1qXcUSjT86k0DyJ6Ab/CqWspNDioqY66MsFF
JKsBSV21Ggw+9QWwq6E0J+5DFd2bL20Qv/xIxcXtmqArEuDGTJUibZDC/1CS3cmdaQ2hVlKOGF1+
t3daOe9NBWMbxiHHIS2iTR8EGO1raqBB8on6AZ/AF+fAPlGMC5w1zshPu+IT+3LRyEBuQcorKp8Z
7jTQLRJa6FQRVz0HzIwtFyPTlpEIeGEH5QHcw3JUB7k5uWGKFz0gr8r9ZIjFOS56aTvmPkyvVxM2
yG5QwK82EPRlmCd8jS2bLzybLBxy/jAljr51MLdhNqW1dzYbKhojBkRiiLKrI6om0D2aDLsVXOJl
8tWGP1iQLpCq00xs28kWbz6dBpv0BegjS/OO8OixKN/ZYSWlw22kuEtXmR7AyHG241NeqtK1kw4C
OHDOmhsV8Z7DAijY2GETaCCPASqyYtllYqUr0BM6wePyIPKxFDAXmtgKIjZifoMsUQZvMu2R38Ms
1CECguyknqau6RoPAsPbFJmdKgofyGgR62qK05gWNdul6WIzwFYl96V2BMd3cs+hgMw6YAM2XYk+
wGZPoPov1vqNrhndPu3KTqWAEnC2nPU9YXvpf42f7wIfC5CuJeDGG6SDMcfmm+OCbf+iln5TXxGx
OYve6l+FlBRBUZ3+dgzvk6O5xfejAwVZ6wu6gQZwCr4hDrnSvc+5XeiD0dXYlMH47eKOwJdyn04a
Q5zxWw0+gGY344MDSYOBN6CH6DSpODTB2xMN5FrjGJI9d5FvpJml/xbBKYodi1E5/0xsWgRgljAA
VlsLvk+7rglC3mHxmrysU44nRVf74MpDUxBXN3Vkb1/0F1Eoyhx1zDDp5DCC511C4K66BD30e7kj
SGXQ0EI2iJ3kSQMpA4q8IUNAyOsH45UQReSjn0IpJd2lG4zhuNac9AE2vIHYBrWGFptX84O6uWK9
dWA4QOZQEJcuK9qn9hdZX/WHtKZPX3JTKgF3EJwFQJIbFoXCfAxNRRCmYml+0V6TkowkpEVR4zTT
KQEvH1PFpX/es+sU7TgosOxAjZ46Xpgg5Mk2IhEeS992NSlMXrwPdvZz0P+IiAvHUdOnER5YIXf6
eXZLPYbc7kJPwS4HR5pPksFjF02Z0KFxWeGoQ2aEbhVH38fliKdqEcMjjvPFGlk4OriWKJKxu1gd
V+K+gDOFRXB1RNvu/0AmTfU6PQiV4uYOwLT39RhYpmiukzSAp7dgRfA14wei25N0Y0BicyZ4Sac3
SM2/t012VtKxR1nESRVHwu+eErswpZkv/o5/udt23hpNuXOLtXtbyJ05oOTH5AGc5XSB8BWFC5gd
nvivg8+hlNUJm15/WrwwyNQfMQCa/oUXaKHrVJsdDjW+rWcetx3zAeSeq/AuMR0z3sEkPaZx6dyd
Yv5OwbfarOGl/sOrv73hqAXgXdFjsSWRPdd3TsHeDJdjkhBzEDtOuFinS4c4TCYL8Jf8AqinViQV
wNaA1gc6Utk5aZD7xH0QnVdjAF5fnGGaVkDieAWrD3FLX+9N9tQvvaCixFSAzpyzBj9PDTI0Ynk1
Fqh2Y4oiQnh7OCsIxnnIqPytJSFbkgL+0jJcMFEvVTlyx595Q2sgiNB3ZC7YHTeMK8fgF4oMidik
C1FGhUWD1j2kG+QN+M6r95gtxzBp1AMUevDWbOASug9EFp0yvBDygVPoVZckkdkUrcWzXgO0b3Fk
NRkvMfkbXZBpFAVtjMtQ66QK4FSKr7bT83IVFQWAiVz/Qaw6gVGzXsjl4GRAiTgEpz/uI1QQSFTS
sLxYghuX5cdeB0dvnYJbkE8u5Kk/hs+sXCxJvLk36mnCqZISV6Yk/eSj2iHAzgX8JKtm3hyD+dXv
KLnpkETvu0GkqPMalmbCQHZvyXQYlUNCruAcEUAQeuney7X3in7/9jKGZ4e1LN3iCInq9Gh/ktv8
i1N9U39uc+2J1/zQujiNYD9FaQB8Z9mFJg9MzexZxU3rhiB3N3w5ehiNQNCWb+Bo2dX4uxrD4Jkb
rcV+15i0kf3ihrCCnfNdzcmsslY0nOROl+5rOJxUZgNQjH/Krh+BWvoPJgHjoQGX+SV4+IbRfGmP
We1BPenBD5BF/hIDAqNBpCQpDIJv+ozoBktdlMnsks7PXRuW6hHDQnrGt0iC5uVvr6h7Kl65x714
YPTAeqeP2QfBV0honB5pe95nyaKuhGYD5uHZY/rl0GuCBvigDsuwh15YYfRh5cR5A0QxErBtrwtJ
hmlighHAg1B50frrLyGjUJUZRt5GPWrrStsYCrCtD5k5h57KdKC97q6Zpf+cy4ANok7yDCFXX6GF
X7XeHxmYd4IoWTDShS06AdfRBzGBxqz+0E7IWDBW/9jI7dnNxfc/ls6sSVEtCMK/yAgRFXxlR1Zx
QX0xWlsFdxEX/PX3q54bM9NjdyOyHM6pysrMQj/fmkijGWEj0lRUegNBgGSDfQKCmEjvvd6EQNWl
8Ea9BrdAZs7auYSD5Dw70W1VHMfwFCaixHws7/2qQvPxNYTtOqXra6D9Ntj61UaPKKA2VFjcNdWN
YgopQeuZGjgjOt2nd4noABmV42bd4alsQ5NpcSScL1SbES4s1wQxt8+l+UTVUIGPAMMFJ66K0It2
Vg5G7jgvqLBDtFnrZAzo0UqpGAuL08B8Ml8/rGuKXhla3uxG3eHpo2hdzfe/yJmhEvQgtjSWXlkP
v6GUm17iFiHwvD+n2WJr1NthugF3fENLYPG57m/qWf0jNxW/jtl3pwx5jUy3vxm4JT45Cs47e1qk
/QFsONdIm4bTbEAxPFKGXeYDlKA0v7tX1umM2pOfvBq7BArE+haqtUYJgUKDU/o8kmM07tgpXcM2
MtMRvOgGGgrO1qPT7LKD5bD8AMIPYXOjN1eXffzMUSD2ImVUDx/OZbdiMIxXdP+B1kJpaXOCoyxz
DbLWWEUNQj1dpTIUs8hP+9YFfaa7SlvQjlm6+IdKQ7Gy1B7GPpMtWU2KJWWCJKTPb87uMSocLUY4
QvzItIR0qTD8C6VjhPTucYqAiHVMZmDVYy206mDll08LXn+b0jcZ4/CQPBj5ujHI39vr3px8CT6a
j6kAMvXy5/Y4bKYPPMmju3sbd8j3R4Ogw/PBPV/2PEy3bs6JgY0kYdS6+homoE8qQECRy/LuqIHS
Mnt5F3gWLhJAtPNm6SM28L84T5jfULUG+Xl5xzWVAq93S05j1i/n5CB5iffbfcQ8CfH85fVslJeZ
lhHSmTXr3oFFVcRsa8gGfWJbME10gciOVO9g6Qjajm5hIXhob8vhc3oaXxLKjKwPX8ICV1nevDO7
GWRc9y9KsrdxZxLRTGW5d9+w+NFvOIPGKqf6xeyKcLOlGfriwwPQNa7bYnw4sty9t2eusAj6SDU1
4qj7VF0r+WWMvAgOwGM6UMzWw/zcvPfHPChGhVojLTb6tqGOQ1jPpJ99Qjqjokss0uPFvhD5TiAA
/HyovpPLja5n68LCNiIbhDFRxlJ9aj0JhDvU7puGojtJHkUs8jPyRwqhfEtSSPrXjGpHGVMx/SZa
qFARgOqYIw1Hh3+gSnP9p1CHN+cdRvKo/zV2c0/T0sE4B+ds6YL3DO7S9xuukk75Yu8wd5uHsI0a
1BhsFOeYqXMO9PlTQGQtrO7sw83ce6K+6ZrQRvzX7yOWG9zzevkRPggyIreVs24iV/yAiIRha3Ts
GGd6ZOHaEHwzIoZV2Nsb6GjJ5PbGAEWLQ7QGSILCaT+V1blIVsQdpB3r4/IxfU+vJJQcP9sH1fgA
8ZflVZ9cgnRLzhA0tMo6rglpWEae7nW0unJ0zwhF02PaP9q8+cGBHc034j3vATnLRkNHbNnB2ZcO
EYhnSI5Rwj1i1iLgugPPrO4PTECQYhEBavxizS1gOKJU47Um2rQGlXWZ3H9QtM4Ipn81pxdCYaEg
HThzzAAoa0lpUBxMmHoTfE4odn6c1vi8O/hUlm4DZvAHdgKU+ssZjISQfo85hCK6/XEsjVmGTDal
Tw9HigUQa3/IcStL2TCxee+G5Ao6BfU6hYwfmsMGo1HwAzgfws3AZeYfywDexhB3Fj5MrD9P3Feq
ycPGxcClT31ZGVN6/Gl5N+CG/fo96sSDXypoF2i0r0Vf2lZNNb8l7TuygYVZVzaDlQExfNRyZru3
17dv1jct4Ms+hAhL/3ig1eMYWxShSLaw76Lhp6H+iG3T/fd+g4IGt5MWeJiqiBZAyOMrcz9W4cRA
PP3rt3Mnklw/1mdCUtYrDZuF642SMwv3PsEDHd7oVNjlOz2m/4TTpqkqdot+sT1M3wBPae9g9+M9
kx6t5cN9Dt0h7F5tuAzrFe1JoLKvT3BS2+aT8mwq/sKYtYJMyFLb+8U5BufHBbQ8Ghal70AMXQ6j
hnQdfT/9yacD1HvuI8dvlFjtlwVWo3SHTD690N1oL/3D8ahEsofpKMn8qPgYDdTVA6s8rlpPE067
YEPdaEDk3YN9o2xqitdA1iQ2xJBazsgjZeMIwfrvxJj77edCULryB3EH3zt/r9sv+u+MEV6LHvaQ
IBVTvCvCUCb+6CQOyqOerB0yRb2nJ4oNV3ihJjPyRXBo5v5W3gsqBn1/+xmfMIfRSIU0RD3MZQiz
4RyywizeP7UPdcNokbUzc33Djo2TeDgwWpu9h4uPfaZ1oLnPLmfscQUboKEYrs6CvH98Gsu8sTV/
U63VJo+cpJ9ccXInu+Lz7f4CUI9sh4rzAZYFmCYPGVpdsyRpWFKghWyFV60LNw4QZxQI4qNBotnH
hIvZB9TkvuTMyfNW1m2NAj9EPsu1eOLw3prXVG/LErNvfXS3AYBUqgGP2WAuc1ZpP90X8saVy2N6
cIjXUXmDyWxR4LKYtJACvrcKyaxoXrMz1T2QehGaYhDFGilRfjt6uhl4JNmNFhxtxXtsRXN9W5Np
siiRR5ClfLwTDcWYQrzJMWgiFUTinV0sFSXuavaMXyl8saz2i7RYMdeLPX4VgtdIH01ykQSkQh/2
EBZT3HMb2uRZSnjOek6dtik+cULkdAdw3gSg2cHUyjkbkyNRxmTytSBb0DsXghsH9PqSHp5tnyGC
whNOk9SxClBjUH1R+LdiuYzfHLG4TLdSYvp4T3TR4+Pyuj2NBdwRFfU1QpP+MfYjHc1fzl5f68+a
WZRIXcw1M9ZI8iVUsFtskpz7tBySIQ1f3geRfG99SYghbmAigCpeL7iNjyNIOMMOXcJVzlAlo2/z
VOgjOj1N18nA6NONgsS5lUF7CxjTGIfeknJYJQ06AyBodX0b8yF2lVQE80MyMYS8bbZDq18OVRpk
b69HMlaRV65ItE/JfqTkr/UqRULLelM4Hx4zRPs8R053gYoWYHt6jlZv5PnkCmueuuF+iRLzt8pv
QE6khF+8CcbI5EcvBKL4PY3Ow7vQ9M4cxXHZ3vYZ2QfnOOwRDqnEYC32T+7j9hgJoq5njWtodY8Z
xQVMDRsJtJYxiU3zNkT6W0720wEX8KsZ75ctaToUWvOSvxdq1Jnc55hE7rD8VDAUuobf4WG29/u1
efFYR2vjPO/4SDYf4LonuN960p6jCkELmqls/x0q7g0CjVeiMFZj3bq3jIYJFOMr88R4nCi6M8AY
BPBmXCvMLGe0s2/zzHPwybnFY6iHNxqXjJRAI4rYXpftO9JlU1s/XQYUoypqkGXXtdnKz8wEIufG
8ciUqgkuGXwhMPIHwWsM5+LnUrqd2ikgkKcllc/1dYlRrHfHnvZXTBEYm+sbpS4lvGZ9s8OEunj5
11hcG4hzRwWPIGEdl24/VSlUPd+SDH5odYJRNKiHaj7mueq+QNs549K/eAXrJBOku3LaaH6eRrN5
g4Db/Pqx0ZmsVGejjCrkWm5Zwacf9C2W3/rsPnAwsj7Dzrhkei4oUeGP204wVwlLsx4eVlBXBVsT
fdYefWTlHc0TEl5ze476aRmJp8jAlj7wfaL37qJRHOJPYluCS1+cE1bW+Q+1/JIqi6M/gIaME1CO
V07ousYOIAfI5PLxW/wjvgCbYgyB2cT6MSXGEkcPfD1ylSj8QMyrrB+Rkneu5hNGKSMT9TCRiE68
Wo+b7RdTenqg2I+tSPjXIgim/9ZW/hc7iZuzmtFqALyFREDnYSUb2z4ZvBenQw0g1bxBcKAfOny5
l1ktTiDLxEFM1VSLs3vWnfUKl1UDfNsrPSVsGfuArokAIaBbsZSFxHij9OpJ264mN2YxFC42SX8H
Hm171kca+wu7uDPTmQnFdKBtF4sGzKD90zHFekF6S3SAubHIQwr9xgNnqCA8YMvB/PD7RusAUNsF
S/6hA/HP9WM9cDcCOJoc0tukwjvqt7d369X0qURdrNrxPeoYHxpm1/bxY2FFcjqbvcapYLXD84JE
gWbpTQeOfVAyc5+IRa84V4j5cOHct+eh0vOb6MCSfuOUq8k5qyc9HvZZ8wy7LfvxU/nv2TU+gstm
dGY9xo8ZBhE8ExDkhyqdiGlnos27u9WQHgi7MmtTcj9ZCTPfXymLx6ugIi599M7ZK4TL/tudXbNT
7TUz4PuvGt5ZzqW1xbxPuH6jWUdDJotbfbT0QWsnyyX1c9r4qR4xO7YxA0NaoHOxejCfPxZXgPVR
fZrQIFv2xYdOSxwLK9JZrqOE27yOljQlpbZwzYSZU8afcCk6/PmSXilmf3jMXn5JAwl53XBkXxao
lyXNNnQqDAA6uwukQ6pdLxwHjaWFO10Ayxx+HfkEe+qaNyehWkcdcYn7xGDzCq+xuG9QR9vcZ6fJ
ZYJeXwn1Hbf0zs0la7qg9fFBjBkipwkM8o692vV3NLY84YUfk4WE0sajicg5L7CLnkTxepdnBgQv
763VDgs/RMYNSwZrBCWQBhcJrpUYpextX6rIFHSP4pQTnKPBxS/fIJ2sK1fvFVQBTg0riyyaJ5N3
s0/+NXSWCa7RBLRWiEAHa6CRMPYZFWj+cXnBi8XI9tOah3iAvDX/Mj1QbmQnhC1MtcRfRHkLLSun
JEI3wmfm3fQ6vUdk6SQ79kk3JJlVgYLrZH8wu7qloVh0DilxlrQH6aF/dtq00iE3e/BHelgApx/j
1ob65+Q0icCdqVa0EmVe4n93J+a1iDhalf9RZ6vR075SlQZkA1/Gy4ORi8jq6JGbXrBMRQ5El6Yu
NO9V1O9MirP5eborfLkfDiGrVlHOHFDq2zx18wu3cfQiUZoceG9hH6/B5RsX3P6vX7FnGggRSGK6
wDNwtj8UGJxbhzDvfvT2t/Sm+51rTKtbXCDUQ1js3cMnWDVmC+eBAZG0V/acWz3UG3PewQuqMQ7X
5KOa2m1y1c0CFBLSIXdbWbBv/REq70BFz9dhMXQeOwbdJYD6pFl6NND81+AHnnxDN9qavrUUPnGp
JAUoKmt1El7pobIo4dKc5mZ+NxRZVTx1oMSvojcKZMoaq2U5e3AEGIEtYZtC8d3QJqEmx/pCTV8t
a9AmWiAJ2xMmOLTJ1ZK98FGnkP/5UTPcz6DYC1W9nr/m7Ja3vGHp39mkN6Yge1FNfgm1nNd8AMxT
epjwtQf0jzyeSLJnwDHlt5R29zNe8ku+VtC7yTShSUBlv+MdaxdUj//ewYa8+z3kB2Uju+DNFapw
Jsy/ff39XHZ3wvTf5Tvqxm9QdDak1a5Czi9U91MoB0V56e9YZCuObsaO+ctn0k9CvpLRQcpE09XI
63p+3PHf/7/2OagOUJa8SR1zBLyH7eRQGmPQMY+7D+AFzGMsUMhHX3eLv3Bg6dXCC+GGt7tB00Sn
eXv5SW8YcSKvH9jvynwA+pLPJZ+bMXiZ7Xj18+KE2+Z+rfzWi0/yQsvWNkn8Pkk7a1w2e++NTqT8
YmeKMgxtrmrVdCDBcRVxem1V0mFD9ph+CX5p+gIh2lX9LhDEi3rWJ21nbZBZ6sIkjn8eH+zvKhk0
VUAikvSTnuhW+fsdf5KeVeZlPqB7Syc75zR1iT8X+gLjFJJ+Fr0JjVBd+pX2fG0yCBsouJS3FfqA
ab/vLlWBe6BhKHhwabmJzqyLxrMft377cQ9fdnJK6W38CHT7mrcmbc34UqfOwIJle1Jhnz/pNS+i
Fu0nDhTj7rn8YcN+Bo3fa00Gv5rfW6zYWLeLqIgeyERpFjbtLe7rw/R7sHAbRmCaHqbSYkPqeW+8
E7oZSFn8zHlXpqYHutBAgvW19EnbknuuLu75hw5+kZ7d8y8tV+jI0FvISQx8HArTO+1v6WxJP1wd
1ZceD6yWL1I0+LIWfZCxIfi3L502n6jCwKOQ8gTIq1M5iV9sWs0eXnAWwgN8FvFxJWsvgYnjVtht
rApF60JJWw5htd+DRv9NO5pTuC3+IaIlFA8/T78dN1lBIIwgokEVC+C+rDcdPBmEHCd9oZ/UI6VN
loRIeIIdmeILuIfCNDFPhFaIFLAdIucg4SNDwdJLAXcqbZy4ciW/R1eyIElVDo6P2Rp8X/uUkCed
kmuEmxWKHmqN7hmbD0pdsi58WVpI1iMwL3zWInEJa8V6yiuKVZTyJJMzX15N7Hv+q8cdp+cpVmP5
edqyVynfRVgCgCZTNkeMlerpMcKVzD5GNW86wl/i40h0SNH4grXQngJLYbXiVyDBJEGh8HhIcI9L
YkJCHvlMKYrjahr2bCWuAh3AWs2ow3gvfMEIbemSUIGuiil530K6qZNB000CCSdobqT7K8J1olQr
ychNuZITKsjWGXOCOj+7YnclsgWpE/o0saLIh9Wd2MrJS6nXlkJG2GPKQ44qmBw5IW+HPSGXjtT6
NIb4RY21RSIrP5A9y3WSBF4CTqQG7O0jC3rWys4Yy+FXRUW7x00hFMZESxBkAgAqiGDmAQkPHyHm
dXveJ+gK5Wyydpqvgc1wkVj2iQom60kmHwTUjusdBm+E5aSTnoTyLLFY7HTFxw+mMUk3HyTV9790
m/QJFybSUpz1rDM3jD9UE1t2B5mGwzfTT3CEmk797MUlljyiynXormJ3xqXi5uppnQMOvYKatI9k
g2u/CltclowjQ5TCZQgET5ey5p47r5NytsxUi1vc9Rb3NKPLRSaXvdyCnvoMHU7yRa4J9wtXK7aS
S8xe+bGAA9wA6p6ddLtlzEbbj8F3worupJqd7l0qcBD4JJu98a/ms14ee6DyyYio5Ft2/VeoI0k6
rZtFCQ2s/zeu2iSHdOBNU0ru8bbvYzzEwV6C183F5KJJqypoYzitGVRPb7kGRsxJ0CCEP1+U9FnX
J/mVCkEVcJ2okV/yvl8FnwOH02dOz+WnXb+msAKVURqCVCT3cmxlhBTF/WLu+IZd4N3I3Y5k/bBg
+LVsJH/2uHWxL4bxRArO8iM8s2KeYKBF3qM9jM3KkfeWkWThwc0DO5wocBegksU4XWagD44aUQfC
7skRM031CyFdPuzfFeIYOIovvySDXTlnxVKX8vCsnIfTJE3C5xFqxveN4rIMm1KQ9Ulcu9gQU1Pg
NJv06/bHh12F6IAhv0nLgbGClkAEg0BscxxEX5f8GDU17jiuHGD7KUXd85zNYbj7kuVuzvNuabHT
MwE4jzvCsOS+YZf8vaAGAQyD7QYVG0HEb20cdrxuUqzOXM6sj9ELEPfF4jO4eZrxWLAPLgJbF2u6
VCw5Hr7lah2pgctVhN7h0iNBjYAsbphs3jwFTsLXPezaibzmznsc0HPxjVuzJuXmMYLCJlGXHPmd
JPy+wYpUrDxkaMuV7NI3QY24Mp/hCvEt3B6/mCnk5/qEuN3Z+zTh+CA81z/OmcLw2wImKU4ClrSW
h9lz3qfoB9zeH3fZmn9HLKT5/Wn3MRvWmM05PIco2Dn1nt0df0e4Mg25E9TQn04xezjHUHEV5AMj
LqeyVEbf0WHXZ+vumNvQNXhLzAZLNt1w/KhnOCTZC/epnShLbJCSw27vc9hftztWGBOH3WnXJOAO
tdEkdGqtTS4jF+07ag1AHm4ex0noBN9sbz1U2EvneWvLRePCxHwvv+c28EtuA4yDo+Aj3K3WjAdj
BSQBXhc3aZd5+8szyDgDaMa8trT+3dLngtvZBbiQgqPMGth98lgIQ6bynnjkp88PjjQDeyIcJIgh
bsvUsowFB7aNZoPI+iueGmYbJm/WCjODtuD5uj+RbYL+wqf6iREqS4yseCmoiOjgmLvwwGRRgEWS
UGyjrhmQxkra/7GEcTn7pQkfnS6mN3P4IybNuMfMmz/pCZeCJRnKNLEowh6WD9vgBJxe3GWeEXtc
2Pwv77b2sbTKIfZnGfgRHDNZv49CZMIZjcyROd73OwufxVHQSxBOeclqjVMmc2wGnFVY/grqXlI4
UF9ZPUClJB+UTJNWRGzJmkHweTQoUD748YlK5zfPDgmbQ3gFroEpLGsReSigsqw3/hMq9Zo1WAq3
ELvEjlX4chl8bF7JykiKyHIHij+Z+E+8EU/OdeTL5uDTE0pnslyenITDr8a35P33fRNdrBqrU0BJ
FrtJF788WPBiE5kkj+wYCBcQQN5ZK0Adbdp/4gppHb0lnStrULeVS3ZOvg7LsbGLNEKD8YWOBr/L
YZ5x+0MIyvY8kroZwoYo6g4he5PbPLACbExYR6iNPoA/mFGCLBdmspbyrQRU1+ENtrycKo80t+tC
cADmCd5ruJMvgBMHAWFPPprRhkak4eDmTvSYBcu/j4r6sOmoDTIPabYQxsQF9MSl+GtPif+dLYCZ
8McklIFJJND924XYQ+3ZyHwDoqEkzVJbPrBWbzk+rBJl2gfaxy1hYHfhJpo/aCXJQnj4wzZtzIy8
NLcw3+AfwvJmSYQHOJ3SDNnoGOivaizgbgjb0jQ2vSHvT2186EQXMoVIbJZ0NTJsGqmZ4gJnlike
eaaJJYdfZFgr4FeGwxUtgPZp2Ma3KAyvIUYIdo5VhT7mFUnnkw5TkHGS0+5mdzGwwF+OI6OoOpi2
fahV9CuCW+C4kz+l5QRW1t+1wSYKUpeb2nTa6CY9Oy999+m84Fw9rDueb9/4n9UU3oQuq8jfLM0T
w1liJptJkb4E0BOc6m7CxqwxoPrBH3ArvT6PESEl9zJzMh64ipAju+U+kYIYechUw9wASsojyBq2
YaHvY5RPoShZ4DYOlTN/meLEZOO3qZk0J7OllQeLhgkz3M7jXHy0hz9cZL61f0ISPByXxlzQYfyj
YhL3DMWwiOYhYWxzuWN+9Pal1xGugebH/cE3XXf2pvhacYuQwE4PNn4wLpNIy4dqtWOZsyH60MiJ
rsp4mOi0n9pjCSivWVPc8cUeX62CAqYzlU/GWYzqdfDTwF7Zm3ilY6aiwj1iOuJXbNKHrezEJ+m3
jRWSWKcYNrtCtSg9qA0Ut0PVlmNx8Ew36EGOryCnGxucAO3aTTro4RPGW0NYK4uQTlZPC7cwW759
2YvLz+Kz0/FTb41K/JcYONXs7DNIbMQFdsh1W8grDMPZqTiAUD0uJ+xRc1sjLP9Cm0Z0G5sf3EO7
nLDnwcg+/bRGC53rrg7xT3HjRrzwq9nf8cR0IgtxlrIZlvvJwsY1a/G3Vxqyl5NHyId35uKgJ53u
FhxRuMCj6maEdihW++HCiHlpcyw4ljg2W/IhV5/bKR4z6tCm19RlprkmRi3uj8tVQMKC3RUWXuDX
4cdeSIMjHKc0l53KfiEJfU25JIc412m2xgHyAZy3zYfz/pwLwXcHjKv+fsXnc1iGibMWP+c05CDp
qcchHP23tRiMDj9cBWUohxm7L1tP8E2JXd1w4zNmNnI2enKafUFPsKsvfqixbKjH8DzqSf22IDZQ
opCeboW52lvaqPTVkYJOOOkk9GvTx2G+8l6mrS6/WZ0XV/9ElF1bKgSIq1Ojls81QANoESWaZ+fx
ca80PrrEqmYWOR7pL3PlbbYkcCnPpjbVkIICfDAtSS1BMhUhRpOUZJniZRm6G1ZeLK39Xta5ECAT
O8MvZp1htSCLtXCZPRhl1wCr7EPbB7Fg3r27lPKwA/cQHJUjcSWneHDjuZacCE54vF35PoG/P/F9
zOPJMMgbvGv0zeE9mnyEZAosuxhYI6phmn3eWY+q5MkUsV+erOpirHEeZfVkRbQ602Z5HaqerGmU
OrxWDOOGsiFTdpWwjktROBJlCcVpdJTLMzI7JLd/gquSWfsL8xemNjEsKde6saXY5EC0iKLXC6dX
WWPogMycTkYsOUzEVcw4SOYeTOeZ4kLXZyU5hAGkhmCGHg6RyTZjer9bt10nyRfm2DSISnMGass9
0K5o2BGzyuHP9ZfvvWf69Huz9oSedVf3xPTdxoGUGpFN76I9U9ApziVm36SoVxC2vZx5FXZ2uNOy
Hu4zOCi+aFce1GkR1mWb9liM/Akaae/ehyHKpGWEaMog9s6RgwOJ2cUEZQmwJdmFcy/NJYIGZEmp
dCEIF4odL1zbz5T1yVmLBTy4LyV2sT85Gr/B7kILVtjr1JeB6FkN45qsEpuZ9+5FwhrXQOsCzsOt
ZOlu4P68HET10lkXGpLzO5L2rnrWZbyaFPMpx7O5gkgQxjgLzJe69oXqc4YaCH3ZwEiIiiYJjPiW
QwUfRSUXGMUc7JUAfx8Irx57EYEuzFlOEg43zGFizGzLVaPnKrOpzYA3XBNnQOYH2iCEzP9iICoc
OaBzylUMRHdTevNomRRzGdlQ6gcGLG3p2z0BmU+goid8hlX5FlJBhHtC7RH0BZUCcU/wpnDQgn2F
0c58ScTExVY3f3ojR7RxYmxCJSBrQVdYthiQ8kJ10DJ2Xc4IFT2SSsQOX7YWZ2GwXxN1JWUvqYJA
3wwiQHECVFRQxDkQ3TlpZBguli3zWYB0FNsDXB6+7LIKpR04KRZqfX1ZKshvGkZM9E11EAjk+/CX
YBUWyWCi/X6wqDzQ0FnD1e0NTuF+a6vbG+q2jgIoPmxXZjFV2HPQmtC6E/IfZXt4n9x8swsHRsKi
AqoTDhD7+IXFBA+AP7p71UUQM7+FiVwB1GL+BnNricBQJMFIX45dRD3vUYOahFB8jhXSePiDPx9a
manlof9rpkgaICYEkQjlYEuvsyzdZDCiUe5tfQclrDXuwG8eId0SpTHdRDzCKtN4OqF53BwCDAEC
EeaeRDGIwrCznKHoRWUIxje8T3tSts9vySFRa0RjqZ1xrRNha/WY2r55OcxgbMmEJS75iLmRXaMu
4wiSNWHz9gXTQRCbK0lI+fbqNZgRsyok46nkLLRNdZk3MzfdVorZI379q+UCdKVUrVO4m0+qBlwH
S0aQSrNkptEncB2lJMdZWv2jJ+3ND2DGxhNK2J7ymajuGBhFShGOgqdW2MKkoeIpPeBL70ndC3Wy
845FR2BsCOTu9JNUCRliMXy0p1PWu2ltsux9Zj+HAGdbcyqxhjj84k9M2ZGF5xR/dxrMwb372fUH
Rn47etqovxpqo4ogNN8ITLJ3O5Pr/M94C+vV+ItRLhzW8O1oEWRw3uzc7JpK+SC60uTSsTEbRjsN
S4nHnRgf+XXQt8UFTSwLoKljz+3WDr4ZuAZa9MuuaLpdMGEwrtl6HlztAOcE6gW1c7WtEc88q2u9
E7PfzxCGLYQ0+wz4HH1vLG9pKshASYabYlrH0V3/GqS06AgJcclLycf5Sz6tjm5dJx9EuUbuirpn
4/awMD2xyFZ2SSLO2+wNaWqX3H8jdMOHU5qCFFFN9gdQnMS4Wo1Ll6KbihAfy2ADHO04zbZQoHzx
u07TbrJJYbPo4cCmqn800/RlAlRsKtYu+rwA25BSppnkZb7r4yaaaqYabwGK0m2K6pKTqQSX7Ptd
cJHgyKlJH4dePMBhgnz7ZreT94YT7yS9m3k6QT9QbuaASRtg6+Ztxag1DzMOC1wIeVWkajA5GXZC
DRAAF12FTPwIJ2lWkhCo99NWLMxf38gA6+C5PLrWRbGFFlVYpOdgv6ouICJzoMCXul+v4RLkLKMC
OBrbzT7scDNcOSueETHFR4OEWCo3WNoNxg2PXIkfeNdqp5/ssP6i5PIQubLqQ4rRFyxGtZHyDnbq
1ljfmL0ARgy2oMQRLPPUR+ARuwq0A7He+OjGffgZt20S3bUaSpkdJwb8DCHNDEAkAuQ/iSMN7lbD
Nk8VEyoCORFPKgnTL7op30c8Eu4jlVResmzIo9GAFYr1vj855S0Ucw+j4+ssS0iA3NTlsp5ykIjg
z2EB+NTncEn4KPPgZAneMFID2Lr30dmrUoHCqX8RElEYZNh4qteObvSnqxBvwNfru5GP939B6x2Q
UM3sMQHFfHmQkBY59xnw8paLFHkLLA/mC8Srp1u+UEABqe2tr0PSXnONnT4VfphQZ/NL7AJWNtd3
lX/znUl2g18YF4qdAvTx/PoZ7TFcNw1ZMY2QTrIuw9BIu+OVJ2hU+nByWs/mpBDiJoxsBqK6kOVj
PJMb76niMrtg3Td8gayhedFS5G6iArb+dLQTJaBHA/DFGthlCDxB14SGgpfYO5BHJqgAnTcdtIVQ
8LJuIa4tS5l/ScgdprnuH4tBCfwsTV0XV8C0yyEQo96MmtQP7JugUJYFHaj3iFlxO6U/Qiz8mA2P
jOiVU9uM6VRK6IUxDEmdbRb2cEoSIKo2uh79gUNrtDXlUJh2jgNh1yK6ikDauZQPwpIBs9UJixGJ
HwtzCd9gBSeByLAxce8j9cIHoT1aTbvR60krZ0ixPWsGyxZaKyE1SavsjlcuMRt2K323mEgYdcO5
BBE3pxBpsbCOeKZp5ElkvoXmE1YBwwtpUsaJCDnQ3XaNbQej2pjmQ2Ba/v4plDLRUAlbbY96it6g
hO4HyHC0G7iNxSHgK4/E139fbXSccBwKE+FSBUj1sI4ZZMAOQNhNSIOTw2SluOr8Mungi4eU7QSR
nmcQsUamchWgIx1ykm6silWv419vyOAlWiyBnCBr4NbSd6mm477L+j2fRzViRZL7DHoepRMeVOoI
HTpqY3mtQe87k8JDzKe3tsgYVs7d6tA0HhmXGp8Y/lUAryxjAZ30J21/I43IB0x4AgxqZrMAAnD7
/iaVRYiyEekKzEDYNObqV0oDMjeW05c3oDl3fyEfVOUiK5dqz4TyklQyJKV4AQxGx+V5719HlMcZ
bMeAUpzv0C9yqwTEc8nylj4z1bmDaq12h8WRhzF+xwqhhCQ4YkK6OxMBcnyCB7p8biRxoH/dMg3w
iBIniN4fjjdxbN+UsUoAroa4JhDKol0CPhKAUCp4E54UWxZB5J0MPxgw4COgW2BkySRj/amp8WB+
vwY/oZ5y4KoKUQR08Dy9i1r9Y62Z+fCK+PzZkkByfTnijTgnXiRRIjkJMCOBtoDgnVFMxXG9lKOA
TUC8hlkS/si7JzXTGZGhPZtRiiYz8M9iGj+Waupo1vvlKSKjFcNkcmnBWMa7k+zT5FHAX+kAB1cw
OkdcW6SsKgbWQv3RCEbWwK8kV6vFfsjhCutFT4sxCl1ZH4BFocyyMGzS7kJQYmingEw6wTnIpivl
UVJHTB4DGvtwZ6DgCtjpXIdQBimdfmHYNhjQPOL6t/rt2qqOL0ljJtrLgAl9QhOZ/MlRCbcTens0
BOcTSmnoXc5EcczhBgurSGuI4BhtmTBweJqeMc45xG3ucdvtWq+gjRJQAuF1l4dQ7Gr+fG+WDggk
M9Y7u8KKGrWjeqzS80oxWFJwcEhFGawSrSdrbX1A0A+5h6gLg/hlF7J5l2OwvsurI50QcayBPh4M
/LJLd78i6sd9SvmLFQZs4nCzXEI/lbnTv0c+IxQrIm6sNUfgN34CK0zRjW0rvP5R5Sxvww7KoV8M
hO3TqEblqyNgO4/5xLDCuLgYvtcVBD2clQ9THP7xMBuNiaBJBliErdMUC9Lw4R3ob3Bf03R0xDhh
VO3XBP3LCseD9rA94n80xHe7Ozq/xXLNgWU9bKFShpLwgcdP6X5NxxYumkHVfvuEOoBVSnLZSrV9
RxfTGx3FLy6CeXNnDs1xl3oV3QDPVmPAoUjHNAaMGqQmrRQzrD+cDea7huv51ZFRuatMhi09F3B2
CRLSAs15//QbCWHoio6cy8ZYA9i3N6+xzKzTZdsklhZxMA9G0vw8sJaEE9TGyRH20sEXhbsF1e1l
rQhTfyAOiykaOTWjJ+G5KlJ8LzCPgcRMcCYDcpuG5BsERDIXUewlSmO2J/kUcdRVt8sh7Eq7rnn6
tyDKtBVqR6SJP+rfoJSkcR0x6Vbhe6dBTor3GDDdZ0JNY7WB8RM3uzP9GQYsm8Jng6f050dr6XJY
c9WBbUTvYNrjyBIlMAdJGenQKexIp963LXrVNjQErNSsf7x3nO/we+WuoaiHTSj+cbLiuUSkDFT2
g7fFyezKG7tLLBk+ifTbxHcNKYgq1pMLaVSMWvDP4BMmPsPlsyjcxsW+NYRdA0cfct+HadIhNPAh
n+Mowxo4f7Kvq7f6wf9t1nFlbrjDDrnnePy88z5vysW4G01ghDnX3TABSjFsNKdtq0MvUlK5ilMQ
Ej8pASkn416OJJhTN4lI5BOmVAvhI2P4GvyOsE4CpDMZIAWxEt7c/Xw6/YJYe+gmKktSi9+Ziibl
F18oynz4IY/aJJOMcQt/9tmM275eApAQk/Bh0R3NlDUy6eFuF158DRfY28fGZrOalC6U/W2W8pu4
8MA5Y+kej10EOcs/X7fbkhxruNP8Wb24wAq11WQwjk6+Mocgeqa9HMm6PejAURzAg1W9O7Lgu6sG
zRVzRtx6lLbhl/SdPYqSA6StpqPqZ/haKxdfRVNOankZTA50+DxYDXVv/6JBIB1VWCp+3P0xRoTk
BL1fIAhHh4OJm9nNOlV5Vbkf6jO9sX5Kq5X//tGVZI818egIT/rqFdqwS0eA+7A82Z87g3v14ssa
BqgqZFgQH4UKIS06NDjo+RmAr7IfoHBfuLilB4b2NUCKaZs+uhj4A8FiZ17H5TiEHbtyYezOdMiq
A919zlD9OXXHKOhg+TKLCdy9/c/tP5bOrFlRbAvCv4gIBFF5ZR5VRHF4MRyOs+KM+Ov7W1ZHx73V
XXXKATZ7r5WZK3PCAaTnMYDNDWZ7YT82jXvYJn/sNFFmRLLugOxrz69uTj0pNeeooPzq1pq9f1kN
sPet3Rpfs8uojltdbXDxETVhGOuu9z1t/Ek7S3Nv7xX/hJTtwMwcqp8n+v5jbIAbGM6mEaaTzted
qamKWTF8sIrZzwBQcD94dJeHFzQoT6KGWGrZtKa89Y4zjjNU+fj3A5u4q8a5+rRb2Ilw7k10frsK
qoe9fuMkhcm89ebsZ3Td+nS/LE9LQbtU1AODUFgUHfRzsypKcRjFIqBZribiCVO2PANPxaLHzAm5
n8B7i8qNq6tLUrNZsWteDKdavkxvRzA0tXIVlNTJ5F71Kwsv623DPrXsok1tQeLCIa7POCWpsT4s
q6Q1a0Y1EUyYei4Uq8M0G0F2os8O/toj8nTcZweVtHXG/qD8RgPU6Bo4VNREKE/cuXVNSmt+s2D3
CHOLZmxkPMwRMrors3NRNY83N0xkWQJhpjNGl0fmFJgpQ274skk1WlBXNi371r/v0rt1CvSrV3as
w59GATTMth0L80B+OLq9re4bpULeWqpDGV8HsiYvmVk2d6cGZjW6LD58A/Dcbon2BHMF9sqzQ+qx
PW37qndfGLX1oUPdEFZ7ujCXHVwe3rynMZvmgr7zQhH0j+mfFgZG0oZYk1gGZ9kx+kbA271Or3H3
voAN2I/7kAjnkJXXDj7MvgzN9An5oa3wjHlvDhcw/8rRPOHdVE/zEn8wfIcyGzTAyqBP6pS7Dx8O
c4ywFBgf0ZpYZGB8SbNwvYEF27Dgdi1O3SRyA9a1hUtlMEFg2vRjJ7Ktywmmzrc8Nu7ZzIMghjl3
F9AV78in6enurAi/RCzYgq4LQ3Mt5j2+Ysn3AQWClAHiqHtjyD66SN/6S1a3CdEtkBX26G5HUBrg
pgYhTvPcnAmfRgItBCZkpaAqOmC9NKDEfOIa8YGh2y3/OqCnAqLhxuXSR/4JthCu/n74vBgefjJm
me8ufWQyjYIdjtqjlmfncbbzs5fYi6cNRuxR9mN84CmVzdwb0ej0S+6FLktCkxRkfRvx9Dz4m7yF
RC9nMO6UbjREDQIt4TKJLZGXBzss5u3ADGuG0DdM8mUZBu1gx/REvWNPkn426+qHYHLkMMqebjYq
IOLVyZTh3BVFIUOK0/W6jHEEInW5sp4leUc3phMPSApLlAz9wDTsw2jr7RmLfTCRx3nFuWOEmMCi
bTykLfBU3u41rqDktoyTK2vMei2G/dFxYyakBXtqnLd/cOulUVF2U8TwFaFpeHJ9ngy+8Obn5F9z
kphhZe1mW1JLdtTenFIKJeEaP+eiwJ6cgUcx7+fAUQebDJ+fVyz+gJRcKmnxbNDM4MYgwxTl7b5B
JaUw98CPE9+CpWKgy1Uk8+PB5XsQY8EcZ9YOO67MymW8fkbOS8b7+5gSt5OYQJJ1gfcCqR/sK+My
5hfeWPGU4O516JEiVaVcpThmudJ0lIHi6VZzVqw5bpk0va7eDWuPs+wu1PGUFc9VnHptykbsBopt
jf8U57OnEvGtMN5Iw9gTD9l1MXeJ8QGo+eFTZ7s/ALCgP7bGPE+JMOs09FaYgBRglg8aA9wkZEkd
lWzLQcWrdtxvzsuY64xEeUzcUL8D5wouWRRgQEWHGUxM/tsOdW3A1YhJNXigbzXxitr2quX175Ji
yRp9XCXaBbdh01NIszm5/2KLPhoJI5cbMTN0S2bFXc9zKbOxYeX37bK3qeIN152EL+Y3WVVrQPTH
1cUFXoK2nm+3OWhUCHebg29/HZ/88/jbv7nrjk3MfMHRdfinDcbJ1X8Bk5v4X87dk10H3JyU5Usx
lW1IYLjYmF4pznV2611xqqiJtbLeI4JFeKTgsCmweJSJsWONyLwrdp1c9ABFls8BISa3GQvWQZtL
GZTR+ImZLGthfbAzAxnu3+UPIylWw2abn0i/EivaF9JluBn56VvAwg74YUFHDm6A/LciwSuYdzfl
2HSynbwg/02J5mz4oHm2Xsc1NVchn8Pst9AFxwVob8bf2MnR6FxS1utm49CmXtN8nWH/H3KzDilm
ntwtJxgFwuaxQ+SPQGW54vzNAjWGKCXk0sd4YxbZhv60ynROQxChaE6ESi6lH/ukaPdxDLcKWB3Y
wp4zE8dFWJhYDykH4599HH/AunV7YCgyjqbkrMTw59VHP4bZ3K9VQJR/LHDFdWIgbrpgWwpRm49H
0Ur5JWAQszRPB+wLZ0281LH9lBUOZ0o5TNCCa+CcTh3Ls0oZLyhBjK56TYNzAxEHVXpiQsgIFc78
8sdii3S27jIHwMzETGG2NMPMHkPRisMrOg+azM9dmdl80EMLmSc8pgG9ZtCgPlKTSDNW7ROMEjxA
JqJq8i51Eo7LCD8iiJ0UpakgwUyBBhQAgiRJcmQr6uAEyzCHyc4FfAecuaV3EoGN9OMsI9gbEbp+
QDFw0LvSKJbdc02z8XLfkxIPa+AJ3K8YIiBuQPU51ukpyO6U27DDm14s5g/sEAwNYCzUwR5+xeR7
5ZQLpbcdtIjA5Vtjwg/79J0ckJQtVA7HtvBp7gEMhy41IqfhFB6LmuHdfRfNP+0DRrTioa5GTV6d
+ZHHRl/BoclbY6Xa+DGjqm1M3ppl/GwMl2ixgbqW8HKEKNETPEEzyB/AlBj7vf3ightuk3leyh9c
K0lpYC6Ct0hbNrVkQDVPozczVwxXaTazuHIPHr7X5lNyoScPOIiE8XogY4/lcenj3PQqUD7xcSDF
at9hIQMUoqQNYUEVi8BUrjKdITZ5XUeyFhwHUrCDVtB6bWgQHQWHeupEgKOXy2vzkVK+CXIrgkq9
ZiSdGaEFPyuI7FXbXNzHmbQDAWlgYAdMT4G24MUl0Qx0jbnYBnJvQA5lb+SQw87Xm3jvOdQv6FGr
4gM4zOa0e7tQsFJqLnipu9PaPJk2nohL2mzZWqhu5RJbXNQEGtburXvGUom1IVv/IbmvMN0f7ZJv
Pjc5+anlmLmk+IvbYRXMAR3EyFbBMNrIfw+FGL9iIO2oM3QANtylsT683fYa3pJ/R8nndthKOYPO
S7YmvivZeH+CpmCS08F4wHRU3PYrq0OV8nJMhfKbasI5zNTg+rFoGZ+pFncCJbK7RnQv7oX1jURn
Rekk6pYpsit3/LG3e4sWkyI9OVjUayhWKu9GOk7bTizEPzUjC0FkT2G/EBTNxwYVDzoc0sRwgiTh
iSy4Oe1NZvbpd/2NQe+6qWhwAznhSahxWy43pRyw8DAbmtV+wE6HReua7Y39Dl2IhP4Qlki1gPNt
x17Dn1A3SKhAc0z+DvlPovJyD0BKzQH2PAS+6Hgb2MQRrY785M8pKMx5O84Te+9sJNjUAdiW7cbA
zYKGWrYlrhOhec7J5azEF5Se2eRsoNoif2CfB+fcvsxQUnYtJDtoaSgV+5R57gjmwHYlkW5EESsg
4g7DBoZ+OQ8kK1FUUEHOcUsmTVbwXergLrZKEoq3oNH+1NYUKtL+ZeJJel2DJCsDIVakIpkaUcoa
fhdeEfQo6SrRIyT2yokQUi0iyTStnSiSw/BniXXyyV3LNwE7abbJo5E4RcgZvdkAigE4cRhuck4W
rPk2GzFs0uQTSpEGWR1DFa3XSB745WjlGacJx4oca+Cfa9zVpQZz6qUyPeZHBwdIvoDBtZIvSunE
Oz9IxEgXXfJkp/Bs4zFF+tQFMZhyrw/485Bi2sXfKEAQxgnOp7uyCqX0q63Xcm1Y64BTNMvPzs1b
RDnWD+yXHIfc6MAYfSBXRzUnrBLylkAPLhdvykUSl5azw9G+daJ3dgoO8XxvKZut3UZVeOxLnGnl
MRPprBBRJaI2c1GJwE7/wc9Bdk8TREOkEY5yvsWea3T2nlnOga/LmvoVqhXLioLVz0kpyzcc+y8C
AsWyH7djcZ3n8vKDrC2OfkrGYJMf2EUySsGKzZ45Tu48X0QQkw2/XVBt8qGvKQUG9dBuJDCrHA6U
NzF/JItoLZiNyZ0B+wMNJHFVqhkgEUdkc9PK+dqVt+tuNUediCLM5rVzSeUpsDjJGMkjAkJjcHbC
Fst8FHsti72Hk2kb+VXawrka7jm+oNjfOsU62/2Jeyjg+Qs8m/EpPjk29mvs1SxzSBnPD5hDg4dx
zVYTKKGgpHL6U8MIHG7w++DiT+ys7jIuxG7kFwVv/eEM75x+PyO4O3aty9cPUC45pe4ERMtpisRV
zM5UWH8mbE/9T7IEuh4KOi0ApGhOl1KOoPg4eQpehhTdvDA0upLXRKL4DTIsxCT28ohKF9NUKg2x
ZIVlEHhQZqmbNv4RLrHcGdFAEGAN559gCnxRwMEaxl5CEVKx4nij811y+vz8NhJ+s+bUl6Oz99g0
Kwue+BuNod9WUKUd/DZF2PCNX3+YJYMdMSgE/+6Y8D/U5+D+9jGTARWZYYXP+Jnd4I4NT4hzyVKP
cRDBZQJgvdvBcPKIIykD/lwWcXmTXwXxFHttBry5AJjb7xeafFROctUdPqD02N/zfcvezzAWhHFt
weX8RGvMxjLxD3kanv9Au8TnUSQe7Vh3TtNL/9XVHciEnwINtD4XJtxAvr3PbvDdMLN8LciJN8p4
SSHBzJAcStw7TtifYjXNGP3Nf6UiYsK2jx9tOshov6jF0GNA1wtajIEfRAcumGI6B04D9wCqnHaI
e9/TY5vdEy6s4fHvvtQOaN7n4Rz2rAv5h7GIZ/1h9ipmIgP+a8eYcNjAdfIK7WCO8aZAU25T81F8
vAb7wMMYQQA27i1aJNDtGpUYnh+GV95thER4NeMnWHM1Of2FJcQEZAlMx0D7dWgyZdqfRziwfbGT
pPJYYsxVRmJQ0XBugyNj2zPm0IWPgTw74DlQ/wm3srO3LB6L2yokDsIryxVPt0DiQ9nk2MenuF7v
CXlmmkWUAYItYY6YorkBIZl7RBl4gAe8KqbXjFND14mGoBX+7XrhPsLe4My8ERfhE/8h1eKOwHZy
0YdDbKytzgKoH0IX4RjXn1oe/pZVgSl0KlNcW+yfcX9uReKWila8E+Fs0n+GvQm58w40NJ9c0H0a
SrGfFYUKax21OkfxJaH6aTiUax45TVr0S5r5MI9GkSj1kO8cu1/vwz+onVJKNqzPeRNqL1/Ked7/
6Lbhy7nG3AteBly8IDfahIbTc6ekzUNvFQV4iclsjWhX2cPEDo+rJ2e+CKTY1Ik8tbFHtqkl059h
Oj0ke9MuDewoeXkkqLoLgR52bufJSZfhuxxi00cqXmcgWypbAB9BpB/oGTPGCFg0wjl6BdsfERkS
YOOlvTa3cjjoo51rWe0MUbXf32Luja/GPJoxMy7feKKRZ0fzx2gXkZ22GPyTT0uEuByxuE9RhlUW
cmXOxKY3JdV1m1juFIO93OHExRjMp8pFJGSnHflc4OwyMXkGOuDsPOKUSNngZXYRIwtixtq/DBsG
MfQdBm5IZHIU+hLaF+r0Q+6JZz1rFBqXtganIlFTzaeHXiO4zY7Zh8PxaS+Rg/H90IB4ULAssS2s
tL7cZywqcC1WHeSaeOAN2Kb+VvgZURHicVSjkNByHTNaEm2w3lIjQNDzRs81n5zVuS8sx1M2Vrmx
zz4Sgj1m9r+0DGKQ/mhC4XzRzpQVvz3A4/1J/lLDwZoEjSaWbhTUjwK32z6P3j64Da5rZjHkC7B+
aDvF4kCYLaBMqiq9sLh3tBT7uB30PLrS2j1/gwJhHkc141b+s2mpy4qQ7BGhxiyZq39Jd9Etbyq2
fScVlfrz5LbisvfoNYPSk2Py4ufzMYXD3b/P7qk6BqnSKUYeuf3qY1jpUu8JiMXf1AjrrEL7ilS4
f7dv5KjvyJAHU1K573uPSmFj86zDxQQxwbA8GTgw203QrV7IRV8qK7qcKyQMsRU8FwDFPs8Kjwmg
pTwBJ5AL7JwI5QWcgMdBXc8HDqq8i2rdHlFF2N2FSy1IIjRFOHW5ZfpGFMH4REg7EZFTh1pVchzO
J93pIzn2NToTAPduldRJJ9CSka0DbC5BRvjUvF6eQ8A+0wOZVkG7b2/OXiDeYHUM/GVv9g7xh6A7
FRXWkYeKLMuIdMysAmEQMMdGf7g5P2xz6GwYRnZBIdqOHPf0iWSMcehLXYDK50diEaMm2kyIrA5d
ZBU1yR+jEYswdqMwRcJFgzc5cMBek+1C3dAhY0giApIdUPvtlygEB9bA8EvLrskknlSUNqy+owUG
R94SJDIKlf3mHH94yXWVNfqCJ9pTqw8+bG9+fUYRfNfktvEDlCk0xroVmAmz0CQZPj0G1gc7wOYJ
rDpbZSo4CPfEMdaoP/FCa3bxcXMC4tl4vuWr4efBthE3+gLJHJfnZWfw3dJ7CXbF5lbHvKcgX1uC
i4a0Xl1KSsBO+O6jdwpyrpnN2iLVmbWZU+je6aCoSD/pxzcKs9i5WgI0rbL6mM3ALBStCbAmYmIM
6Wl4sk22FsS1koJ354slKg5CTvYgj/7IyD/lqZZ8/Gtbeq6kJCH74LJiz727rSHghzlnKR9XqjVq
L+ZjvWBgzZuT2k7+K6KWHKDIzt8+4abJlyGGUcBNzq++PCmjgwyQLDTHtk2fbOL+tFzr9pP5WNkF
LUCgDrPk7XDP8CCfiDXt1cyhN6aArIjdnBY6HgerOX3aJhCaMFYJUgVP/hBxfbUbTYv+LOo2CNqG
8DrhkQrpHVSM8evhHmAZI105WNiAirR4RFKI3gJwWDo00wb46tgNgfZewdoxE3XQsQF7abKoQQWk
XfPwXcKUD3nl9d40/H0wPYLlyF0m5BMXzAGcGWhghGs9nxiI7UY7w5Mhn5LOkO699gWSikVvwiaO
e+FProz5CstR/veeXp0dv+diTTCixKbkBSFh86X2HGF7CO0tM3kgOIXh3aIa9SHlhmXOOVBnYGXg
bEzwcVKfgaAwuIdVRvuAL+j6gP019mX2BDccYRY/iYlf28xpg9AIglHC71+JZcTUUGKoZpKcwmBC
jwwUL7xiAOgesWzj4J6JVl0oYSmMZUhs5kwkBPUW33gGHVwe/Oe0ieYET4Xt04rhKsCRHWV6YUXH
F2hXn5l/zC9CQZJaYoUCMpOmHR8wZOJh2MOn6RAd0+GdBCNjgI2Ju5n2d4Mxu1BgfpEOIysav5fK
AE36SOneGXREbcl4X4O5hpdvxtSW31j+k/kpCl+dQh1ETgoV/uFrDDkupDT9LKHDwa1kOMPsyqy3
VMI6OhdO6IB6CP/xpYlj6L8Azu3Pg6OdvyIiJ2gO6qhw0PlAcgEX3y1oorGG3bNk2zMuNGK/pJnO
cD4EQegMYCpynluf1u939HgQEL9TgkqDhbuYU7vgrUTjj18om2dQXp172hz/Ys6xZIh3f07GApaR
CyouSsB5xb/IvN3FOTNG+RpQioOuoVLKR2+fvpwAd5agHERrnhzBE+Q3aKCIqzX60D2038x1BsxO
0VVCB1lED0sPSjw4f+mQtVmDyAtY/y+6aBKSSAmRAGN5qdzuKj4yC+c76gTooimkEqj+U/BkQyKh
/hVKXvSXUwcNYdgPe0Pf56f6477LbAc0zOabqWtNtzoQMMLlU6aj3AWUSrYMq0uhj1DUT6ZXqw73
kwfW3CV7EcUSsh9y0O21CATRqf5CD+QTyr6pgjpQKxXtnOeUGguHZrLgOoMOkJvfxlVDPePe/GIZ
N7HitCpMXI1cBx2mZQ2KV3SnmeSsrUgI9i5t90o6NfnVowt4vkFy4vwcv+G0DQQsTqOygNxMBuMO
brmEPO+i6ABowJIvvk/wkpE8ktI9L49779PwXjf/hmpn8AWgwWfJflG9ppSC5rA1OPnKlEelfbCI
UOf8POKMsVSgpBETH/qfd6BhAjoEWyR0tHF3ryszQXKGt0lJAjqJrbiaar42e3oHbFjxrf70tcG1
7R54imNz3R5+m/0S72hl8NjBpB84hnlx9tNAIzyS3reK5g8uIHadvXbOhAmWxd9WpODCH5/OoU4+
0JdZ/O02ah9s2sDTwbsjLiYThvHdP3yXNCIbVYui8VVUpF2c/1A51Tz4R29bmLtEl4yXmtbg4RIT
SSbo1i8NaZkA319l98ue3GCaDvvKLdypgS7eJKAAgPAIYTfYUcOKHdET0QeqcP2OP9+1M9RQeHTc
j2qdmfvB0KB7xSwiu70c+lgV2t5wTma03+JNRlgz8yQdxmtCJAyNvDxEVeRcEP2ewtp0H/iwVd6L
fbLXXGjIFC+uUuUl28LgjPxyeNUs/i5any8tAoEpYhrjtPx7+Hzbe7Drc4bq476zGvCrrf73bW+J
b8LFjTG1A325+24NWxiE31nmlBDd7cd++BTSQOEHXxkg/mWBd9GxsMWdSU+BTsiRR7Xw/8BJWnR2
DK1Vr+mBCq2VnA/xHi15PMfOyT34JccC5q4YlrI/kideE2PeQesEI929HN2m0auXp2O/TRCm3Th0
ud0dHGwugLPJZQWSg4nUdjGvgwab+E0MgnYytPJqBubb3fbUMQqJD9vF+2blUisfME6DCsEx0MtP
UYng6Bq88lbQxFb1GagJvuzV1bngPetuX7C2o+uDnUWIuPlAONl7itTudPWb2DnMMIO/YSbRcM/P
rokJJ8mX6+M5fILibHmSWy8PlLZmDpXGRsPmxL24HY9ymi2tE5c3txOcgh1KusNIL/vnk5c83feT
6UrNe1LsPycKw/82o76u8WEzq0H3Hszg43PzBn2hNBpSmhk21YaGTfSYazFmO6asqPDsb0LbrR9E
HKhoOzPY7KTaeRO1e51gogiAVoZXd753TZ710p1X0b5M3k0fZdFDCUy2mjLArqLqvya7lvXu3np7
D8p694efj71fdkpXbbOiex119Tn2z732aSXDqmWJI2K3/XdtOQe+wdxqMdlE9MQxeJBMZPrTO6pj
cJzNt9AmnZuDsfp5nhofeoLVy9srDBZzEhn4blXOaVDCuT/iy8d7UGFgMM2TTtrNzf1+h2cwtkBB
03jzmoST2pF29184U1DE752n4RiUt8iXKuaIG3b9dURFUOoukD+M6LkZ6jvOJ070rb1tpxodTRW8
AYfqEFUJ+GKZv1/O65scGyt8+euogycjiQrAIjgp7Qk9b3rvl30zYi19Xd0b+ZJV1M7rqKp7yj6Z
t+3rCrVOA8wV3ePRr3ES163yEczNhZKew7fhJechV6ic472//FBJ0nGw0O4cb2fFrlFuaN7RuV0s
OnptrAaoi0oPMRbob5TDXwhmjDcaOAu+bCxQsG9QUQgKpp07wOdnFCsMEVfOm5HbI/oT9FZ4TiBt
YTx6Dr/BvWKS+enLsLNBXfxdCMwr2C1wP8cCByaUNDzzKSXOqE3xChWNQzMJCKNtry1Cgnl324NW
8PjIfB5Zd2LLNOdvyyeCC6adwqrZ12I0FZx8F8rZoyM//+NQFl25A6/YQO8IwsGRQ3cBqyzfg9pB
8A/OKZgo0QF2uk0OKhyg5auKYuLgauMr6sHLSMEZ6pDqU6xLOPcFq4cYosJFo9Fne0pwhKKWVUKc
ovh5E+wET6n+YwyC0g75xeE8vQWPQEyv9HBu32IlkXJwl84hZtZSa9ABsgXwF+WvTuUP+GSUmkd+
l3BS+Yg/jJhwhDav0Ox2IHRu7i5Rs12C9bXbduzO4DA6/W3zy98Lm9mlqVjb/DBDrVWP6QDu+OtC
SSlcfyVUf9d5m2+xwg8RyrQo3NN6rEz5Qb6xf8FgAI9aeSRpSPFj76GzpZSvYxB5GlDqUxOmRAox
4TW43hEFEZtS0Iy1gLs+Yn2n1+wavfqPK5zWLjhPWQQO0rr+uY9ZjP1NG6Nm0Fo244hR36VQKDte
5pKhZ4mf4ASbDXCNVDNngANqsLbdifHcXtBa0cnNOKqjm3eSjUsf3XmfOuRPdvHtapWqd1tHDZcA
B2c+qZJrt05qIjSumv89AYGpnox+s24jdbLDOEH3K2/1y1piBfzAcLTjGL84T2vctMTgAMMVDt0P
4qVTQYEb7tFZGcCvK0Ad3B2oNls46YBKS50M5Mjgtvmr9nBtTV88JOxTuKSj8reg+l6QCljiOuNz
yBidpHAw4SY13NZe8L3BqTrBFwy0z0b3dbfP8LjWGcOy791jnwbM/bpNdGmDW6h556ERXXGh9KC2
qG9Qh805snDXbWHZsBfRWrtmgr3VM/zt8IwvDIYRfI8kmTah8z72OVkxPOWORfcydqkm/N+U4dvq
r8T3hjmNxR8o1pCOgGBvHIu1JtgppgsObIHd/JMOQSYlCGDiaqnMvO3RL3eYTmDA4zImNsGdD5nG
2uIL03GYE9IHHzQGQZtxPgy8SJjwGG/6XRwZoHexs6HsZQtCvIRol56BNllD4nhxD+4TLRMzmtfo
gk5EKnEabHSzTCBCJrFI2F08FXzv19gL7weR4zyS7oKmFz4oZq4XJYSstBxBuKOsReFyyQRa5NcR
DEdMlU//LYiRcEoltDXp2Qy9wp8LkATaORbcRpQ3PA3YdrAD7Xv01tfkmqIGQ7CQoYVEGbaEyEpr
KJ3WksfDFZLx1j90HAJGbN6FHfacj7Skmdg8BeNHzoPSG1XrxuI1FDmnq2wMfEFCbrzp23B9R4a6
a0f1KkfmuS80D9xrFnPNfbyFOCC8nJo4nXNo+KxnpgvnwR7yB0Mf8cFqMtfEbWiu9XQeHJMjFJ3F
vAlePujolPTtfuhBuP5dlaWKrabb5QnkOuFjMQrWIqcXawT8/qdccKjsZDx1F9yHEbQwB4tVTWRZ
TxnmArpCJ3ixhDX8YiZyCLqwaPx3JHeT/fHo5RymXAd8JZrg9t2uEMb5AoSGW5c5Wcp9Yn6L4V6J
1gblB1Eq+Hd32p2OmBZj42Y7X0PAYdwaFzbnrNxOdHuyk26KA5hqG+zAAHkffuJeA1wcgMw3acWv
3nK5HLJPYPJKEz8pCjKNth6LA07QoSfkiIbZ5RQi6leOB6GvhZ/dMPwrwhoR7Ehn74FSsSTEnU/C
0fkd0cgLkSTjgG1QrDkYczz5hTw6hTReQKbAMUi1QEqygEMWQIvVKq3YCz6Qbw36jS5hLXg56Bdr
lTepXD4FDjbA4rw4XNwP7vjN3TxQ5Yir7eQCmcIvcGcMHyAqkbx65OK21j2O5Z051FwmGyR+o+BQ
+TKBz9wZYNwshXjhZfnLhYJyZsI0j9Bglb8Etpj7Iq9AkQOIX0c6443085gSHqn1VKDBF2hArK/3
ZQQ2iUqcEEXAkoNTXHn7e3yqsDfU11SSdz4SBffTCRoU4pdArQH1CufBN3bpE2Pnq2MNeVzu9d7h
ndXV6hbUzy1iRKKRGp424I3M5F1h0EpvyKnKFIh7xyCxPdRp1YizeHlfpND+17BLHlIMy5TJu+1S
mFLFl2O6UwNJ2XCu0k3y4zqgw9ulFZiD1zV9mswboWNhDWgIotRFohZjooxI5Go9YpPGDJkAfoBj
uohLI5aZnYDWkP+SQMRXsEuNqY6F5E2MJvvAcsCdpVM27D1TVvSPDgesGRqsUSoEShrHnNJpKwAT
TvFviUlnzQLgHus5Q8m0qVx5FvcdBknkZs10PpoIl9H0xfoY7kmDx0zBwd8sFXp7kCZFwuo/WDl4
Wven5WO13dPraIPo1T+lfOc7zRU1EsUQmAS1WMOlhxCuSEePW0pdAORpiugD8ofOGZVq6SBcfAWN
KRe/aQrvzG/Nv5Ql+pDSBKRO5G7CGRN1Kv5Fr4yTAc8q+jwsOkDaOB6IzrnH0HLYg9jodhszQmm8
w1gDGYaKfABOjr/wJNuZSbfv3KAo4OZwTu2beP3hIhKKewdh6IxlEn0rJJPYKeCyLFRtbAaFULim
1WPIE46E0HJAt4+D2oQn6MBODhcfCigkg/87B9KY/3/4MIMD/2MzWAcRwlbAqeTcPSwgMnBWtpRc
RIaEqohKVLNR2LEZ5VJPwjn+mHUn/u1OjsyXT/hbDIlwPMldFeBFCrgiXoN1IG3lRmK/60jiqkij
uH9I35Yq3xQMsWSgUWyXhbNltAE0Eoj8lz0m28iErUMXZwYefGxGeFXUf/oPJAdE57llxwgK3jav
2FkFCxaxw4cBSaHn2d2AUsnkcXH5ZWBUcFQeFxRysuRg8ZzjmF1MsFkWP1YagnAdaYrOeYTQMwqe
vsoRBuOXFTKJJX9LLhRvLfLx+ezKi4kUTpZAg1wNwV51ZOQwkWLPIYm4JikufHxYCjEz5eEFFRRi
veL+scvA+UoKN7saUgBYh1o2wqIMZA4QzXTFQayBSbPxiRzhRxtrJD9zFXMTO9RW9nBjboBcsNls
hpUC8Aj/cHVJouTTyOMibyYBt1wA/goY8Hlx7rb8FmSKfBY6KBKKWcsUHeiR5+iysYvlQm9FE5VL
fZBtyDdlfcCJsIGaNGInAnRvxdtpEo/x3bPgLuGbnAgRv5msu1B24hNBSU9PRA9yyX4pigTv7voq
3wOUgC+BDQ/TrtxuoVjkIrL9AkM7D5FHojxkOJagc9hmudNcPJnolEMIYFpEk69CzMdo6+xlO172
RM2wm2JQL4P0PZxyIiBcIVzQgKLpJfEThZwsJaFY7O0YZsc/ztmlZb2usbON/wm8hT85IC3ee2iR
Gn3mNomRRSbL335E2/EjusInmST+vazn1hUbBrRykFCC2E+4h5Kh28zkJqNdEeVJT75PAwjzOBOV
CR5vgtnLJflnH8IuNOQChztWZolK5NuT+y5y1idGMB3/3/U54dz+9uZpgz8VNiB+O9XmKbFTcEwo
xh3OYR3CqfaF/BJhijxrYs/HcmQ9oqVVPJ7GX45wIb8rUpiGdx6w8ohRxgN+0sw4A/nPDw7y8hnb
lpLztVU/nry58xOePfQ78upyJRlwc8SbRtJfREf4Tir3mUDDcZtlT9oGYv4vulWs7MVjX4oDId1k
uXJNxQPnww3q4bDH/CX285H43Uv+KDeckSUrhtl0UIwhoOO1K+62xEDxfMmrCF0BlcuINGIW0ZJg
4rfFsM4IemJej4xUBBrCipA6wCAgxAbBLc9EDnW0GQKFYw5MNE8jMKxgU8O20lhTq0rv/rS7SO6o
3Qi6s2sx+aqBGPvdrr04BaOPD4+Fot/myeMtKLEAm3lYzhdr46wn8Sk0dCa5/y9GlFyNUEsRBtX0
v/Dc2o4Hm9lGoeEns+WSay5FVRHTpWeF3H1uBypkvbcvWunbk0dHz9nDccrhXspuJdsLJ55UcbIR
uvoL/2z0nyEDX0hBoTuR9DoAKdwmbvMKhPLywFiGy+I2wmoOjbar7GyHII+lUNkFm19Fz5DPQZrB
UVyNXW0OHsCkKDKJw69wAJZ2lJa7Q9a0H515L4jBKawg400UdhdKpSe7v0EJhUh0pqLgVOw8b6BW
9V/9xqLp3WGR662/pdfDKs501eBkIEknrOpXbjwBHWDEu0Qqj7Wbb2DTTRS3/YXiVJADD829WOac
qkCDyknPvR2ZWh63pY16gYHVr30KIvXq7K/O+w+SG5XPurl8LQ/vUH+mndkNz3c12y5uBRESlXvG
joKFa7BBrir3ojkG5mJXV+MR1XB0aUI345J1s+uzd1eDW2Jg6PpSvKZOu3ejpG8bNDVMzrOYUfYw
ubkjveTJjs8u9PZwn/nOYyKhmNWiDbl65iMGhlb/2g9HuU3RC5V7+7Ca90EBTxQfdPhZCSGFMfro
j7lEte1ecA/HIsSgWoJRY8LQ0krviuKJtodH4fjXGH5RTR2t0Fyim8LkANQbFyVwSjzaP9YD1G/6
GWCw2x7og6bTHonlBn2Q/IKUSsEWmnxXvCtaa/1KfdGWpFf7bT+ZTN8VpNVciy7jXjds1h58Ydgb
w39NdMlXzE6Wf3P2SaKG2rA57Cv0/bwDIJgyMhdbbII/dF/MhtG/TSvEkdv+vn/oLl7hA5sRYA3A
XZEwmVMGJ7a9Z/rooVxFcGsDJJ+Z4/Ze9LpVfgLSVTYkozKmRePX2CzofoP2RvNuGHyJRV2ZfDa1
03AxmzuBP4BtOcwsIW6NmAyDKsGVGr4JHYC/+4NA6YBrN/ovCKJtvgELutrP9EnYZk4HDd/9mdVD
ZluPFkMe9pQRsrK/tXWXp95dACZu36B/X1td6f4+qfr7yvZXz2il9vn2VmlafbXfps5b0U/az5pP
x0t8QVpgnL/FKdC8D0N6u72tengCNb1mabmlx4QhkaP+g06N7Sto+A9HsJZkpZHLaPtqjwvrrgY+
JIt6ZW6f2o3/v4yJ5k250NvR4OY0e5WXuIic1B5v7++WTefuaivoB9sYHP+OI1ZB42CHWMVRbYUY
OYDaYP/ELPVfv588nHOILrsgo5ZYggRnGKsdnbqASf3K4aOyFuiXtXWb16tWxqzZOybttGW9Jpgg
RprVXXzowStP4AsLIJh1cMID+RTPE5VeYQtTNxBR2nsZliPEQPiFYDJ7xHKSP7vH25SPpwtOApt1
t/oVsMiqf/T72PT5K//EbPAed5WxT+CegLALRCkgB6tvZKYfW2dbmZR76wo49dwYviSFGpm6UlLD
R7+KuSLMUcNnBUFUeG3fzAT86kzK8LVntYja+YMQYdFdaFaEnOqP/zVsWV1TJg/vheq9F1/6e3Ga
I0zSbxS38MllClmQAhycBl3oWcrhqeUzpY3eLrGmU1TKQE0N3pv5RJlwHNrul7DUDtWS3wpG9nOg
A+Nc6bgRjBOM6t9dvt+0UeB3iB3ksX8btia64bmaJ56OnEcADU436naZdAD64Bb5UxYSqbpHwC3B
pNE+wTXX3skafyNcnTHw/o53vSf7yEqkkdglidVnf4xxC9+OJNgDsZs4Nf9H05k1J8ptYfgXUYUT
yC3zoOJs9MaKiQFRVEBA/fXnWfZ3KtVJd9qoYdh7rXe9A4YeQtGTuxjz0J8Bdy+JOh/PeErzVRKi
Ozmk8TDoS3La2RPSpRjXQweDBZCHuj/ATkP87vtBdqi20/kRP53j0ePFzlT2OLjaRxy/I5mbE00W
I4lNIAc4CnRFK5BUpruK/Q/J0tz+DHnnYo5Pth4e8ESbM+IaZ7y5jXgZDe3jw79vvEfU77GIOUMb
L27NrlpTp5HKrPQPYyZ8sDsJpl0ZyBz+SnNWPX2Sj5GWY3aCWQ1fp8xj3BP7ytWue+bJ+6xXlavG
m/pLHLhH9EcbZx8zTnA0V/Ge3xhGMb52oNFfwexOU7KcS66pYZwx5+Zm2YL6yAV2Xadz2FHAVnwT
NjoGp6gcvM3PCI9PWPZSqc1sSHtUGMCZrJAW4E/iomSAk4KwHlGnXE6OakO7T+wcVL7vX3kXeF2a
E9YqarHInv2FC5aperryGwhczmaKcQrKU3HnsQRxG7Esz0cj3Rty4SRMNOCLevCrqqAASBtS2Dih
ULPAZkS2hswBl9weayedgLVqibfkIhNgbGhaW1KVcTabwHa3uuYCQhAgMqDs/AYGnprNXIdLFWqH
+85qYNsUDANF+IbQgWVweqGR0jYXWAsq+Dp7uG8VAR0WoZEybKDTINP5Zt/n7RLkbQEhCW3kX8hi
i5MFVnQL3MXgETwZEAqaIyavjQez6Q7RbqaMfGtbu3KLgJRDQzuS2Lzq8q5mPqoz4I4QyR/cXpp8
SOKwdiDVgXVkDpSmWYnoAaIiUxXhwTPAdCx9KwMCV1gY6mFvcbak1hUzA+5zhIawmzbUf2Ktkbi/
FEtC3jFgign7SxoZebALgIfYWBgHilu6tBwOtB4zSuiIni6UIoySa0cSlShFEGqtQIoyqDHiGIKO
EJJU+sF3FwyMVvTlgITo0mfUZ/wKpHVQzPszel4AYbS5daRMZUJUEh5Ly+ZrVEIcAGSJsQ9niwmG
jd5IDwCeSki3JHyj3eIvdCB0wHCUmGAgBKD3/+sz2pBTtyZIZdb8VFTjh0NMKwNN7oufloaZqY3F
EeYm/hBOaFRG43xy9qW8p8+Q/lG8K7KgtLG6MH8xFGR3pUy8Yskh1Ni3iwgQKim9KgxGJFxPG4mZ
KJvuIw2hKS1vTLP0yeIA/5BEK9HSpV94/pjvERjHx3+kctTwzW+Doel21xA4/EaQd+i4TaBKpoSz
w+/u6UZD0M8TnXk6zc1sKU4d0P+CPieWaT2k4d8LySY9KEeibHu6ku5dI87y7T9/gTQGlfUJC71f
6cnsMXwj4e1zzvjlaWyhJlDn07AcBGLFs4vfCPNX1jn62P66muPZNSG8IzwOp0tpzjEXEhoRK+IR
XyPa9tu/GK89R7qL3ST1Xsy5+fpK5vdgd5n2/0RM+CL1RGRk9MsDU9vBOuNfwJLamNgiodECtrzj
0u1LW0sIUUnBTCJOrVpcWN15f96dMIOzGzAHJlh+bzrLN9qkT8RLRzG1SY23g2FrcxjGOIlPaGbI
r0GaAefPsNGOTFBkAOpePIZ4KKv4dsLjHAqpZWIPGAHeNh8SHgLfQ+fpGXYfDkRrgrRBxZHQ85oA
WiMwHra+3c/Jkjlqc14P61J+wu89w8vxBiQ5GWyhewIRznEq6GHzQieuwNmnMCI8b3OS+//yCUbm
3zIinX04o6i4jakwFjGESNy7J9+UOyhso9NCZa6fhl248kzOJlcH4D535R8yiFNtxdtSmvpmyLq5
zQNEbB6iNIKg56fcqjAO/BqsEUeSQ2OrNp4GYTFdfdeUqKySZ6xIxO9JFVuI5igeOwyINTebp36X
xYhFMAZEiiymg3fPvs4WvsxwhpsqHljG8bvO2UrYNZgWGF7yi+ECFrVMwWTkx5jkX+9JlYsBg8uF
+GZBZKhFFOT8DUOS0QdjCaRQNFgiKDqhmK820E6nOhDGp02/0nSmsHXj1/zmACoh5f1039LzCcig
RNzffhu+gAgbVwQoulms4d15OKn+U8PQcUqasbT2srIBqIF2wF1KJsMxWM/zx2DXm728ZP1w8+g9
/eswpdaXOiohOK8d9ALIC5GEfQRfkWRslT91CI2Pe0bAqXswWKBtj7oJ63Vm+vbvgOtTxJE3vwBd
kBBo0AEceW1kvkDeEkYk1x16RocLlKsxQofWIAJc/MG2L23RCsk8vfWriP/DAsqlvf3VAyFaAvIt
bjE0Opu9j+ETIchsnmHDWYI2wirL7iZTd5lHg4NeHIRv3h+vwrXqQO6c4bjLQETgMdlM/2gt6GD4
FyZTLHUvWu7WYkEA9FiOoWKCTmHwf8MjlUAb+C0L6PNWs3iDWjAxXmNWA/EcvQvWO1DvYy08zfMJ
yAYMyyXGibDtA4xK0aBICsHJYfFpvatbgiTzzAL1QnUX5OuGKv2CXicGR4E9/y1OIoJKghLAndyh
RhzEp4noegWsIQEYBA7pJ6RQwMUX/yj+KkaRXgQhyOrP9A9y9EJXzHnlTAkpmvw1SCnfvZiHhNrs
gkiVK2XM9bU/cvkATLArjTh9ETyuv9p5gEGwmlVOQWp1tF8NmLf7NWHpMa5Q4yxoQ+Y9oKsiSrty
PG5mAn0icVCu4uI4FLnWRnUu3I+ojzN+3XrWcN9xc4hQR0O74XUO9Vi74UfZTAHZcHwqgdQtrIAS
0IDTPKu93s8ZBlMyLqA9ZX7xHifV/FkEquolJPU9vsml0q6hsfeHXV9LXcZena0wjq5B5qUrjQEJ
aX4O1wFVHG/w6+TmDFYyR98qN+hHznt7hh6OLDwhBzu4PuKhU9RuoUMoR8qb4DZJXh7MMNWGWJfM
cXHW2PnIVw5kNTdACL9edMkLo3KuxE6c3Qq2tEEVHJ0PkLRKBpZ3R1vts1CFhEPVDPLc8hVKH4pp
NNsXOGd9t/syi+/awCywxvAOqAcb0YdTVG67xqJCM4dZcOnjjICB135243AnEwL69rPud/7d/FwM
8/rTw5zPypSf7mt8/ns+vCrbPHm34JvQWVmqc/w2eoxqIMBpg117Q5pOJgoGQcx5F5eh8zg77R45
MGFacNQ7qOKhGYj4k+U02XZZQAWWcEYXpq7rb0hajK+LUdt3MryNKnQOtOAGJVBrJSkWyhccR6ET
jM+E4Jj1tPRuitVhq99mbP0Fi17HKnI4kjjo84tKMZLNqC0JWX8HT7vELTscoMslBL20lfhBtAPx
sTb5gE/ccAE+e+Z7cfvue92wBj9F12146fTjUd77ei8G3N06lE6wTxzZvvskY40uo4/qT+Sp1YKt
KmhYjGjnkMQPUDTyFJdRSjI7nDsLvuUAR8K3YrWowacNd0bpdJTgyVqLmRSoHt5kUHCyY59tdZYl
VIcArS/8PBjUQf7sXv03AW03m0FGxWDxJquewfv3+PZTG6m7jOpn994muFZBn0ktTmJ/wlzL4gF7
Jt0TaALadM8djJ8FHD8HNxUP1I9D651F6zFk/xM/Y6EMlaui66j0W7s2zqc5PAN4FRAV72bGyCN8
RRkzFK9zFEbR7/Wrzfy8HZUugncN+s2Z+rYXp/dxAUxQYoZWwuUZTrTBmFqg4H7BuC1jgNDdVc6u
fLm8dR25t2L2wKhuoQ5Vtm+nOJUqUaLaMAt7rKOD2OhEjxPTGmAv0AKs3prxHmQBWgl5BuA5Cqsa
7euMHFe6QIA5g8TqelIGFHyoHbET+TEWbyN+A8+VqTNIvCbIvq6ukcU661ZhE7hC/IM+vvygctK/
bt8p8dgTjURJzgzmkKzdCrqQ9j0enN2+jnC+rH0NPh/rLWm3cAQ6D/u393t7pOa+mnBNETePEuNm
3TH1iZvJMHUaSkrs+lQ2V22Wy7zls/UREos0iXt14BTQO5a109H89DThEXzE7UQ9S7pZWEXZrgvt
Ffk5xIAigJpsXvt20Vm9SXVlZtg6RgMZe+/8nblqzmP8t1rC0hs3Lxa/nWapnKCRWpSFiv/4qZyn
YT5IxVOx49DM9LxCbUV8+cN5Qqf2caroGG59js5Q/A45eAk3+eIBZozvr2IVuAI+GL56J9b9o7p6
LFRMLMSVLx6MnkuSivH8dq8LHHtv+FzgdEEtXE/eowGkTLbBCn/QrnWd5vN2fV2KZOvQMeODwPR3
ztkTVL+gNZA9E20hvhpXDCG6yNS6f0PmVRqMdSsfsidlPesdwy9jQCIFBrg2iLdY9KmEeN4N831m
ViVDtyrUdjK0a2AiDMz1M+4ENz/TRr3lLyXuTN2I/b426WwfwnjnVtPYhuhwWvwBuUu1VUXjlnBf
MQLWdJch8u1mVxDgll2Z4nfnHNoag4FNuvplcid2+uIDe0aApoXZssTUFF0dRrdr0lzpLk4mMxtk
LLPTJEttdgIeAWRfoDTCUPVm9rmf2GqRP2DUN74yRAD6j7MRuyaTG6R9pXkjOLXE5Oc1q7lQOiYb
azt71/gC9cc9Bi6zE8HaeE20M9XTgHQpoajpzHEQ46EpMV/HBIHofCkujG3Hy4LnD+skq8S3MBz6
uPOh8PDIYraotZiRi9a7753XtKmT7PcFW3X5DHqjBvO0B6Cw2Y7r3QCSc8tkmoO+qrzK7DpNgLHd
CwNcBMCuXuP2acQKBUjtyGAQ1xJo0gVgud+Zglf7F1TEC+r9Pdb4sBUKTBtkwi5jDONHAh9rtrF9
iAnpddv9bn67huRJScXEb0H9wZZGOTMTOxJpOjXIBDJTrJ3ThPuOhk9GTqJGMdxPahV7WE2F8HCw
dPbKUTL5tFZzDaeeNQdR3BBldI5cHQoDXg+YDIt+k4FAj6cVAgkD15ZjgYfqa9yS5jQYXZHjxePd
F3bsEXXpUKdNouhwDHyH/rlAMCVEFvKOI9vwSzgICYmXN+fBwt/3hhz4ksr6SUnW9bQd61OAoD5M
Ry3DyzfCMxQxZ1xBRcAPI4W3caI/fNpMN7q8jw6LmdRF48R541p8dfHJ5Y6Dko6hK3xwh0oJv2zy
LVA9n2fFSiKWJXMBfnyyG5zIZjw7DUmvTnd1YHIm4zH1+wJ1L5R5s7TsLFJ/TzelpdhrNldc8idT
RhGwP1EbspwQf0EH23qKqbs51otNfI6a6WNxtSl1HQrX1uuu20k5/TddZGY86mM/I20HElDLoC4E
ZsAXuGRYJ+NhwV36iFd0CuIPgSnoUd5yFnlz4NdYC/WtAsKFiHJipqocFi4Eh4kxlTHJ5NUcyS2K
eXTPzqeCrFhYZFlC+GN3Dpnb2dQrfdMhbPJ9KIAMOCChqPZfDs2QDM2l0WfIJhcipCFRj0rg5Fws
rd1zJHbpclUpIhg63BfLA7V2U9qUdSr6Boo8IbEAMHzGg7ATLP+LJ0H7D6Qhw2EeDeAwiIe7ZD1c
JX8pQ94HrBYZ+UmFPvRkVcPoksxfxu2U3/MnlAE5fnJbi0eM6sioXzSNb/dFhSMxFgXCsAb95wOe
kjEaWjL7rlkKRFglTjZsmyi6gAYIDROwCjADuXCEsWn0Zun4GJXQLgppak+QbcoiSe0PuwesC3Kv
6NmQmzBYChIapYohGzQJ2iJxuxKLNjxwP5+vdOJUh+51fB8rH43dyeVfMInFTIq/L/h5/Lku5M/K
d8RyQzrzNoB0NIEwyyy2S3fd9xsPfJI2m9ERZY2j8MKwfXkq4UKn0CBLEO3EguDNo1RTY+bzzTZu
QrteLP7wC8XdC+wA/xQh7grnFLhTHglMBqBWevfPm5I2Dv4Pn+XxEh4mYVAieOI1+QN9TxB7eQ68
f3mWyR4vwxoaOHWlTAv41kqUlVS3k8l2H9Pey8ObI54voeCL/15RIAN5EiGHqza6IT5KhhEv+I1d
d0CajVDLjVnreuJiYFh3hiRnIZcyKjwx9WGeB7hjM4xjdDHkVRPw0bONfwe/AvBLxhSXas/TmHcN
4S308NUY8qsB5TiC32C3CSYjYzBQTPnIQrBPE40Z6PZaGMJi9phYK2iLH9q3QcUlR/sfPRye12gI
gWboKK7mnDY5nTE0OMUdOr3ghtx8AGD2gvEiV6LqlT/yNxH1AVF9rky2JegT0HLkvoIKc5BQoOXF
HQDgqWiYQfmY4D+5roEcTtyCOrl2+cRgl7+PGmhX9DMo28VPTGAEueHlsywlwokYIg7WF0L2EHaG
9MIiIZI4F8ExBTAUfiRSH/4wwrAui8xFfeWRsMT3cO6A3yvEEjH84s6uuMMPQjQYuIlf4ghLybH3
7oHOk8pTSkstbAi5dfdQQGS5cHEEgAjskAvsyEjjXyKmwVfCUJmhyOTCmJ+900rSGekvIuYkKHpE
QLVScGnQtvRwhNwLOQrtoS1m3k+ZoHz8P+TzbQwp+UOdQuhYVhY/RW5s6pIovMqJ4ZORGxYa/j+4
MXGe5OASlyijnptMZWzyDqFgEe9DqDFxxp80W3AKon+dd/T8ZLJIDK84MEPzZmPhOZ3EUeh1idkF
wyRqMacNFwMNLNUJw82tT7TxKrXhdQndbEoqsodNLf27PU9d8nE3wvXKecSRqWB/CpUAD5Onj5u9
Z3wyj/lfmHMKvzJzIyJlbiveZQHvmiEVJhJSuMghvsuXPpwKMNgHwK2c5TE+ESg6hUT3ZtAkoTLU
OmRsMaviWeV5ZQAlB0YesSwsCXvkabl2CdyV4yI8EpBnWdnBaT+xRuw0xOfAyBL6EdWlFBuybH7Z
7ofLxrYwx+ZnKqEV/LTkSMrPMzG1gFtx6m3XINaHQ0psgKNz4R0Igvf5RFSS2BF8ZUthyTzZEthr
qGJZ3vldoMlBdUynsgPvPblo4TiJMwKvLFeblCFPuglxufkS9pG43HI1AiPDi6V5NHe8AJZjYzHS
w+oPmZ3sqL++WAGAZK1/Jb1IdLaV05W78wuHfd6eyxFeg3V/QbGTV5ONGGnnA6YYoqrVwAYrB+uS
bYJ5G3J86IZQIAHq+uPo97d015B8xdUKqfSvvxYiihDH+AuZ3wuhJwmnqOuVBGjJnSx/hNrENgRr
8UPEg3Bs2xRGWvRkPZUpUgY7z8FvUIQRYd9fqBhehSGoLSPRlFESCGzLOiYruExu5BcG3/SxRKNc
kpd/WV9QnICcwEYR41MQw4JIZnLOcahgfi++KfzjNqacENMbuY6AHrwlJyLmbPU+cdIY7CBC5Crh
RuAawgRHUhglwU1+DIoKfz66YpQRJyoT/AJ53MWF/AXKx1Ijdx3VBzAgCacEp/jXDyZIYfLflctL
I3eNJD2JR5DQdv8kKfFAuiveVogUFrnyFeDwYjND4a3JejWIdIxzzs4gkrYrhwfXZQRSTt9BM+2M
qMn82kuxK2z5TPDn4SBUuTF1mQQzQHeWC+wgUxZenvJEFkiYdRSM9gkilyzHckkJ5wp3YiBDiJy0
Ff/WXQNd524Xv2A1ytqdbQdkl8giK7WasPQY2PB/jAw8+bsUijsVbpY8G1Rmh5dXfq4Bl7u0gv1Q
Cs4n0Q1yW0jZAzWQFwP6hsGEZwmL7957kXN2D7p/Y35KOF5PesE7+S/yckx6KCOZplCfy70kheWd
LI10+V/tTu3EPScDl4PwEU8TJZZ5XPN5PZoRX27FE76AEB0vQHUVnvY0z65wueRDJk9PmsoLmnjp
M55fasltqMI9Z1cbXUfAUF+XoPnCC0J+WniokEUBMpg9AQEIBYz3ADyKKJBnlnpeKl5AK+5DsZ0X
/5Y7RHagN7ENWAhXgI16o7C/t1zmiUsJNpWdXoqbzBPdIlZ8NvTs0a8xgkQuBPMh2qghn2kwl0jw
oy4915KuhFKg8jvMzPn5wVRKvG4C4o32ipkO1Y8nHrbUB3a1SeyCoQJeBkeQHIY/e943pmJIraSk
onwQuo7ITcLvb5FTDs3v79WDQQY0OSaECOCYlIT820BPQYnRs1aT8IqOvM/Q9xKK4PyKy64URx/L
NV5c1hUYumD+UuVy8lk6rzQz9bj2oFdTvLe4/6AQ+WzTLKbRCzntAattazASGxvCnDi1ckXogK5K
3GVMmNAKSn0gp0IaxH8IbNe7YONfUjMwGpEzJS0EBk6s47IjlISFwJ8ImiiHjaD8CzKCrj37R6TZ
b9nyaLkQ26PUlT00mcnOLFsfuy60B/ZsX5wHZHFg95xlbJkf0RRQ/mkmBQiOopJnAGzCZ9aKCEZi
JB5aLACzs3zF55LcYe7Hnn2lOZF+R9YK9MgYwUg7IziJxtHghkKaDZDHBw0hhkYDDJY+0AttWc3H
xf0cQQzAdHcftt8p+UZyn34aSPfsC4LWd56LZ4AKgiUP34Cuc5AMoZ7NZ/lgZkH0E/ex7DvsPDtB
a8Tx6M3NKZMEYWrKTSU71L/CrBwZ8cM2FnRz2J0KltNI9AC9onQ6tOeojjGOAr/iZaRX5GV4EeiN
EPS+/tWBb/u+bNdC+my/E79ParGsLTr9jBi1SrejMiA9/8nWUrrPWER6yNV/pVtGXsD4Ca+4MR4P
KRXP8bPQUw2w8T/Rw0CKYjgYURVE9MdEX8sJ66gMoCtvQPp0NfvXORbehWENDakvB/ltx9L7Jf4D
YbocZ/mj0JNKf8rQ92nLKtUPMQVjXVM4PbLiyclpgtdaDlaHZbLHSXrCShWqbEPDwV5PvrPUqcK5
lWVBaLb/r3H7MtSWZRHitQuwxX/9V4Fyr6jA9UIUFyc+SeAQBvC/spiUCTZdqU+F980IAYF7S9ct
YIY8VtA1Odoq69CDqTbzbFi018/WfB1RHEg/KkCMrJDyEPIJ7Q9McDLnP1MRKyiizcdxTnzmZB9q
Ytp9diBpkvvcl2xUF/cgBdLNogE+kJ/AEfl3wKTJx1wOC6c+R6pDUS2Flhw/KW9EsiPfvf2j/nIw
/2QH2RN43YyGYRPIka/Y4E7O/MQrsyyQmCQ7lHAOhAMr8zgwDW4WCceRch7k1b4Hj1EH2xOJTx6M
5AxTZbKh4ppH3pNOKyKPZIrPbiv+bPjIWeqqCD8xnmQ1HYBIuFQHbo3r6Owdo17BDfjIJrto3/yU
u3u7D5dR5gtSi38amsax2oD6/j6gXHRiDE1UEECYKie5X3Or/BXoLE5/UnwcZsMjhn64dOhR2SB4
KeBz6U6Da0lBTxflJ+vBTfmFMbGjoDh24VyvKQogL4yHYZlx0AwuaruzqcbM9kGKaYJTCOZus65Y
HGlAmSkMjshDKR1H6c1pqFkH5ublTh6YkCIrzTdD2JPm+auZdQAsVted+sDX6jIr58XefMwux/dC
m+kjIm+e6CNxuDkwSUPyjTHQhVUdvQg2AHeM52Wgelld+Yw+lpZ3wGNUSJs3u0fAcw7DCaGFqwTG
VN/Wkb7Vxfl9BaFgTgzhND0iRGJfq6MKG1sx7IYiE7SRAeUlifmM9SU2BMACkHfwILVL6+aK2rbv
pv51oof6ELrRm9zgHhECTwZHXVcPcQgK2qDx7mFn9ZjdZ0Xcj+5h7zhE0emXM/lT7upFFWs+Zkdh
tbg9rP2mTrHwGm7kwc1Y42u1eCeYdl0cdjPd6kbXXSEiEqzAMMVBgDnEmBzPH8yZlCm2LZvqzMFN
Gagktkyn5fcgkifeT/hgMQMouUEZYHThQWV+jFW/xBj8MX6PM9/wJCjh4fSIWIZfyKHz8CxAZim/
PkJtnuaFJeL0Cp9VmXK8V+oBHjbC5vYA+rJQAuFeINokHaaNelM0//8Op4JSf1X7RZSN2fyPgCtM
ardYmOvbZNEX1gcQz0Y8yvlYIZyOOeVcUTwsQccKdD6lLgkMhKqivta3uDGlR75ALVpcVpwfqpZU
BoUfxAZKOfwmEQMKJCPnHb4GgiNcI5L4hOxa0CUJIKgP+IMii4ciggQdVgHMAggsFd4WiFTgQPUn
tAvs25hvUO7TFsl2g+sHHzcWd4lHk4ZvuTz7PbRFh7ms/ujS2J35bkw3Z69/IUYBJgk1AAJy+wE4
/jCjxYVU3uIs8wToYBdhh9GXHOD709J5+wNLu1vGQmrGjIr0+QsAzuSkZnfGtkfxU+Q+5BNaVc3r
5SSbSo9NLw6I0yBE7gfwIX0SszanmWzvb/7ebZwSBwYki4jSKZ2wE9gaExX12fa8Oh37zItzUzx9
EJAf7l3nDtMBrxXyERPSbczzjm+wY407h0FD1dAyhhpSX9x4zKI9R4X3Ym7GBbx6nb06seoVgH15
NdnguFn7fL+lmgcWgv8b4+mkorGICvBm/rcw9Yf8H4Ou16oidfEwONx2/KVe3RcvjsihEAummToe
+PoGk1H1+FoZGx7erurxNS4X8o0bkwKGBsbmiohn0QK93naYVCmbdnybvVZ3Hnab8fAF3qJBTclD
20Q7IqUQ3Q4f8KjYUXIHflc71kmivIVANOGAeLxbOKBlojaMqaTcikQNyfwJO1IarnISHZkPUgzp
fH2NU6aA7fEa5+Fr1Y4riokkEvc/A0dOgiYFhaJ1itnqQdIrgKFqXB8rr+fLJiEeiVc6fAB2GpHL
9GNAzn7UUAUMsANlyzs+FmxAE4OWjAmndwsFDqc983OH4+M/kOupYyO6S6amOn5NlI3OQ3PKL91v
Yh7K759+NdPXmIGmxzwukq+tJ9/PqRwfMT+q++1EJwWL9Euw6BwmCW5fjh61GFy1u7vbzu9uvYNF
gTARKjlQVs8mVsbnf7z9+szjLj+5n/N+zri1UvUFOf/XsXm23H8Dl11WWjnN4HApZ37thJeIXjSF
F6vcXpiVn+epQi8Z7/uz+IWXBT0xHMrJ6/Fzb73b/H6y++vuyXo+SAkOSsahTVgU8L2pcRmb7arJ
Xt0l0e5ZcD9U6/bin2AS03AP7Rcd5tC+N2EH+XZl3tnfhj9nHdyFXVD1s/5ofw4M8G3SW9/u4BU1
STSEj4mm82E98MOhBFPGJV5TJ6ebLAnVDs6GNWBNPQcnCHoYzfe3hUYFMe6r/o0BCYOvB80p4L6V
Hw0qMj3x6mKigfChXqVpSyKNfsAz+ljB4n8e5sX0loc5vEV1grRJ0f1L4/VKhHC0eGtmcFgRvkza
63pyC8vFBfiTorUGDsX6Av8KZBggRdYQKvyKKe8a2gY0F51rPJfu+xGQDfX6awIuPgu/oiSUwE9G
nalTfD+6diHxTLiI2RFFxxW6kvXumE35pWn2FXwNcgM5jyGetMIbpHwrFXpqSjxKIXzykNVJaXjG
r7Vy4aXUMDBGFYUlXBWfkWdJVXn51b+6MhDxrh3aFO4lYk4N3droAH4X9+6+R3ds/Fgc6vs0w9uR
Qk1mte3Vy1XUllCMQph/PnY3eJ241FeoYf0ygJ8ohiBdxoBpUFE6wFmCaHG1OqPqu2+pidX8ngFY
mEfDjX4uzvep9pgX62xp0Mqp3fBMhvtll+7N2316BVKqGGjsESjhVTvuzvQSsgrT3BrGgy3uLh04
JBkzFNpcErQRhNJWT3WzZizEZJNenpufovGI/uDBbw7V/E1pR4nLXrK+T0VHJeGN2SgxFl+gbSXH
1GoAiRcMZRNIKxNuVZS6ncnjYhuARnCXZj0OWB5dRtr33hvC3zz7jJ/ahlXsjULt7RMXUe/owSDi
tKEKXY7rIVsNYXscmN+/AAqufesM8ubqX3uWuGpOd7QGIIiTdfWMFdWGt3SL+Jq1VgGklNnafqRr
+KIkB5ThKYCoy6D58dPo31oeEYJFkzXqLHqYycJHLpCkE6AT5eB3VDeJ3c2h6vYf7oDqN2AujeM1
FleVMnp3bFW3mboXPbBdqsxiLaB6C+tjkZFehDf3QDIAABe/9C8UqrEeD57uV3fvvPukIcBxbrC5
AvPo6/y8bpYBV2cyfyPLZYLfA+OAYsMl1YfrhiJLQlQB/LsErfSsJ3ckstcuFC1HYTqYBadv/eIW
kD+meTOvcWhurJsBy3WXUPJ2QV9qoBmIBCoD7HE2ErIFjhVkJNBjMTUtLNSqZ9xIShyTGPAnB/0z
dsJXrRfgiTYDQm1cxYXVhb1B3072dJN0YQCpz4hq3xquSpY/VopmwXZDJ892rMxVCMevrxxCxH2r
rSUiGJ4rsAZCE7sPeZI5oj/YEjlGCqkGkZUx1nV2cQ3n7u9d5YxQSjDx1ntQqFSe1jOftEpDDIpA
01OclcZGO70+1/upwaU0A0YI9Y2RL1n66YquI6SF4zp8MrJCVRS+HBZ29xqfWucJR4qEGpDJ9B7k
YDZccHhjOgoOayx5WKVM4TcQU3RhVEODThsvy8y8uYVpDDaJgVtxRPLxWFSejqVfGlICFNj5yqSB
ecnusq3XnS/IR/Ua/uBf+vB6zAQ315uLZSY85T3c9jLxyIBMf9XwlVrVek+29AUfKvr1sw/rpLM3
8yv9jx5x0wctvdusmO269PT0+K3ZLJY/ak3JdGCRGoZdyoGaOSUnFZ6Nq2D+jju5q0EtF080IuNp
iFBJaeEbd7BeUInFqvUiz+J7cxtYe7z4QIQgtqDPQ+FyxJImRdCBjsO7ETtM4lN8XrLKISTT3pPn
RLFrH+7si7XVToNb5r9qF+Ds6QlTQeb1Yn2El2jnu8T7iuvDzUf0eagwkdkH17l2sXh6A1huZIz7
HygMLsC0Pzw8kRYS1YTixK2+TnSwpan9lHq01/30W+VUrFkI6KsrEy7ZDe6TgK/fag6ZjTMt7bFu
cjFrL4dNrjDvmBDCDbReSHSh0VbT+45cttmoN+uEFdHratyUSNNS1XyEZ+Yb9oDFHz+KY0eBYK87
m2R6AQtxLlgCaaYxlgA1BRU8hmX2j/jMK2ByEF8YqX3MRcA5BNBA3Ak82ye+BvqQjKGHQhWhyY+h
6wn1ezCFqfOgYnY1GkTGD4SFJhzuyIABlt5DEoQbCjDdZQcY+D0usp0Kz5lB6gg/VOu51H+eAYg4
CM00Y3YOGs0U6sCmdqDRGmxhjqhzwUwhtXrpItsYbOEPW/H3V3vcsxMI4bPn/O2rZ9M4FPhH4Qt3
GTP81IM+woI73GgAhoDipZgncwykS1NhcResIRv6rxnNbssaBUrL/vMedQGXYSCwY8ld9WbdY6wk
6c232QlpydXtrziFW+IlKey4ev2ktiu2tEu8H9rZw+qvOqNTx8919wyOoiwSX9d/BKlWL6H08O/y
biowEb7ZbS4io6exQUg2DDScS6CRnt0ih6c3VV/ClWrXzWuhrpv4Cm5H9Lga6E9n79N5IoxKF4ow
VWGpj3p7k2qnGeXzap1N7wG7Gysx5CRGNsOQmjRq53gGnKDYCNlDWQgiJ8CRiBn6H18J5iJUIlA8
5xDTWNKJIsJUhhZ9fKtXnOJldXf+6HnvHipLGsMBaqkjjpakMMn4pfObYstZMUXu2uXSiJ7SWNCf
TdB1DWr3Ns698oEetQPY9qSGW7IynOYwmt8gsjorrv5ydVq+ZAxPs7G1s59t97PXrASw1pzzhH1L
jhC3MLa8bBxwPpdcb1yOyYRtCpyFJ8ApAbkH/WktGVCYpbemyvKPwU4DwkchEDDjK8MhL9cBf7tB
L8yjP4iroeZAI3WJqdi7Nw7kL557B1i1Z9AYYb0lpAJ0d8m85w6/uw7FbosLwJ4Vni7UP+06UTY0
r1AhmlE1AegbYn2v7saEIY7gE3XfZs1OD7cfUSXiqL/kFEAwVKJdMisYUxQCZtehryJoInMSVBdr
dKk5ljvxKzbM5flI/BLAde4r4F2VLzC2OtP5FQi91RgmJUfN2tVOd9chMCphLzSi7jqfg2rNbrsb
JKSuq2bOHe8HeJwn901H6TVondKgHjqojukTg1uYRBRl8CjBOt3hDDrtPUjIYcpB58TK4MHAB8wP
ohgWAwsMNbmSU4eaYk/t6MfPEVzZip2Oqy1ddJlC9+zuLTKw31gn0ZXZZGZRWjRAktQ5NFZE5Tpf
CiEWDJ+w9kEv/frbJ1Y+z1AtsnUxuoWD3BrONb4OzQuC1YYd1VCd6yDUapmp4+tGF0u/vCus8g1T
2kxhLTk02A2eDxjCDOwO6Cpxqjfk6k4xo3GGZBxxz17b34dqVjhEsDtDT0d/tDnVdkGgZ9+slWNv
b+GyiRnY4g50qk0GDfVrD2yGaW/PpQWpvq+ppw+Da+7evrmTAXZBO3Bunlymw5dZ7xeDATvVNAcw
gSrXozd4OoPNKSSGnrEnjp/QSu6gEQjzYL05euq3MIhRUCuehn0F7NS4gjP+DpRx1y1+2SMHkEFw
PoM4w7C0H51sUDvcLRHKJsvKRpId0eeT8Y7IOAmY1EwGFmrINK4Y5LJjWOeh06YIysmtpeF7423n
sOmfIHomTtEExsk3ONjIMl/TR98djNsteGEyuh5q15jdiQCHeA+7nSMeJvC47zg2x/vRe3K/TjtZ
eA5uQc/BfnSu/P4q9m1hTPS7A70FS3FXMDsx3yoCcNY9nEJe3ZgQj2kpR2OcTZrgPhorD2iP/0QG
N0fiyE7fDXjx2Sk7Fi94pcEhR+zYmyReiXrJHVbepcRt5xlqcQW5E+iv6JoJqTXf9+U1oKZlkp9N
6+/Hkjn3xPgBKY7bLOSimzcQ9Kx00Z/Wmd1t6X4G3OonuU0Q1aZDU4Ewh+nqsccR5Xrw+zf3RYTn
oOdfGJK9EZNCJw47d4eDiuttgXMxFBdotEnIZVkwroO6ygaOYxlsH8q4v8F66O43F2iVZ8l4uW/y
1dAe2mzXU9mRNw9zmgTOJFxR9sTM/2Va9W88IFMYfL8OrtY4p7t7YZCUUMHM9tO2Gd8GU22rw9eB
/M8KKkQT3lzLysRzxNyFA5YQ0mUSU6hrzAIkGd1OCNsuojPB8Oc1uV73JtA77gVTJSof0MJztbhz
ovqTZys2yJVmsyLREub8mpOc03VI8uAZnHcZWyn8Qid5LtMsfiOQQrQ0vi+0clU26LIYAg7FuF7N
XAJ/OJZuwxjgbeNs3W6uoi/bv+zfHMUTCj0NsxXOMevZ86Aw3ABKgEWFnK4Edzmox9aL60LoVN8l
StMhrm/A/MiSz9Yd+Eq0/xnzBXiVeKT9VSzznW2GJVs/Kgv3mcRiq/1Hpkdi4qiF6db/SDqzZUW1
JYp+kREKiPhK34gooqIvhtiiotg3X18jd0XFPbdOHcutsFgrc+Zs4KF2svMZE5oXE/DLPgAPAmeL
3pPb7Hu075sfNrAMBJYXEL/Bok+XZdVA5241vIyJ/QX74mbEzbt1wzxnc563NfPWdX60S49Rq4b8
BmD6m13RB5xxoVYAIAp+QNtXxnNaWMxJj8UTjydA1KTzxkAs4YitD86d68Y9qBu49uFOjz9Xl0kY
pRwGSB2YojjXXB0dOsL8x9PPuVL6aClOSFUwG7YeYyitX8ZquIVRIUOhetkKsXOkWOjOHQ5ZFWjw
nBre65VRW8FmVzCAHX+jB7sEa+6MAIfJA2QMaNox5lzK8IsDCni2u4d3SO30PcDlxiL5uTzkJaje
3lbjG3xbXO+ca8J2F1KfKOYUlXm0hwUIYYl0n+MQRC49ppTQFMJgguYJ+4EnkR6ANHSjTa/rV1O4
72Myl9Pm09tBJzVbor55RkuFkFpCZd/YJ/0s2ozdj/Z0PXpBjkwOTOhaFkI3GsKM0Q01Sie+QXCb
NjfNE/zXrqmSlY2cSAVfM3b4QAP37YmKvzJ4go62848chs/2oL7rhJ7AaVJevvGE5vdZHd7rknX7
5PTsZIdFpCtcs0OmMizg4Tu1rEcEqts+76Jbd0apY7DbdZzrLuxep61T/gV+fTz7O35od3JgdqMP
lPZ038iq2sIjpME5Xnnqk3aEjveuu22cHE4mBY3BvR4tfsEZJjb9tS6EJSggvdOABxGnE5poPIjN
uIQnp1oaA9hzFmky5JN8GP3LP8hp1cKu6dYz5l2eKqSTp+DiH9mk/iBX+5wkxpIqBgC04Ei4hNni
HRRX6OekXCII+P7CAtzl9AorjG4zxnEKcElntJdWVyaE10l1CpFRAFyV5vzxYvh5C3TEhGw+1Zfm
sGuCcIL5te2ild37MC+ky1Y6FJfRVWD9/NaD7ooeosi4Vijk/hNGaGQHoMWlme1xJNhUpFKaKfU8
GnrzOMZYIs00XA34ow42LOaCWCP2b34SLO4z5TaQIsGoN5kQYslj3SvnO2yfXWSzMjB88fFAPfSQ
5mJJg5XNoeBSc0AfCM/QzHalFTOW1mnMkMlYO1BZeNbt3oUABJ5Fk3u0gGTjVRXYAe2bi0sdsAIv
wTEH9IP0ZKSX6BiAhvm6i6/ZunG35rsdKq45LXMe55iZm3XlnheeLn1wQThUCJhL99MFCoaGXM8A
c53sutmZj8LoMH1N5hxoMA8/pDp07pb74PqcExBGO/10hAYXZMACbMcfc4Dvw+YxPVodp3WzNhq6
cvGHOBTNp0NTvNFmuq1kHeu62pFjhz+TDFwDCFNaMNhj7eA9pueWlS4WPq7WXHrG59lxfh0jU4J2
ErRvll7ar/DztQaYTCAFOJgbIrZe0076Mj/cFavRtTZdJ7h4kKGo5MIC2M1xvxPFOkA1X7Mwf0EW
VBqUv+I8062MUf3miheQjZHJCxsL7zRBNkyGtgyfTxBfzS5KDOhbiwE3vOb7cuM5fS4xJduZcacB
UmwLExCm4s+s5hlL7WfGtM9n1T4++IKoCGl2Wr6QAvgbWFNAsEh+im1g5mkm8sePiPMfFI8J9h25
S/bDvo/ZSWlCEdEJ/gZ7MMcOsd2B0DTcoNeOzZQTNSsKWHX5Yh6jBLmYSSGaz2+MKKPT/5io4evB
zv+MZHy1+991nVaka0D6AJCvzQIjjKCepmxgTVrQZDEpwG2TokjT4GT2Fknfg30YMKf5mbeFvWlY
g1tlrg5fc+rRwuuMWV/ee7QgX6ApPM8RmFMHJ9wPJWFTY2xMDoM3ODS9VJshEmzHafo1JoZNnQu2
goXGzqw5bKGzIGK9Ku6FJ9V58o8f1E9OLe4TYj3V10+FzN20J7JQX0MtiCVUr6Y4xN3B1xhgtzA3
1ANuD//ShxfaO1qNZQeT1o6j2wv3HJXekZ/38htOGXfSdr+LQ5Fub7r9R3QrKFaO4woi7DHEbtj7
+Lu5oGHC14Dw6lCpXy7Mta5AQoy+UTrgn8TWzaqgjGdoI95wxIYxDSIRw9cYmQC8MO4puq7aY2uw
Mm6LzRzkzVMnLxR6gm4losTi+YQgV4GDQwuEA8IOyG4JBdC8x+xgMEMQKjcdWA/CEz7CmZNEQKQr
8X3MHI01S9LKBTkMdmRmwQwnxANHuIPAN7BOIfMxoWGLclpTVgrMA9ZZagQfPrCQKmRRFCTjOi0z
xZYZjxcqQvzXcRseGDb7G2Vd1/Lk37+DjTPt8R+BdcgaQyj+dqfT0lL77f5Gy3Dkp0X36kgBK8r+
X+30kFR8CyEqnkbkBjKHAPX3EYUAV8Uf/zg2AsaaH75TyW7XjNkrnfdGYvwgY6HVGQMXXnCj5moz
emtFatSOGCRehtUQkEEySNoM+64emESL6dqJRwhqo6tGxCBA2biSrUBVxJvLCEZB09CFlqE5xwi/
BQKTiVEWmhQXQQosBz4YnXBUhXDA/vQhwgBhXCfcEkZ0vT2fUzgkGaGPgGJQGynghaUEAsl1NGa8
oZUJbRmmJXfyPRbGB7DEWl5Q/Ihu7MCEkimfXHlGxxiIYwKRC6sRhiRPqZB4indf9lN5xR+3E0iU
BSZLrJCxm/zgFnsG7jXswvLrj3Itn5mtA/IubCD54Owx9YipGB+esfTeCrjpO8orMtS4cHzIHYtB
HqtbJHfrMZXoGVLZgd/5YyFTCzxXeg+fIUaLQ9V6YNC9uk3NW+3Q/7bl7wshnPp8MZOHRVbkH+Pm
b3FdvVbBo8QlgenNIw7Dm6dNw7sB7jY7+25OPZZybBRCojayFpo5Rh1XG0TfYpPHrUo8DH6Wjps1
uWROx/rOWmkHhruEtKTwr73B32rd8FvI3Dua7lSuPUGVck9IGkTuDiopDGeozK6JmRS2T5gHrSBW
i52W/K+ZXLG1mon7EUIF8YRp8Ut8j9ok0OsY8OCzDLXga2KeUNmO80EaUZszUYWEYomNK7VIOeC+
iK0//JQYxiHyjwqlCfQEvCCevXtvwd+RN4d4rEV0L6DDCr2jKC3UUMlb4S7b951Lb4frFy74wwrT
JQ3kqddMJJnkF+7IftBsvcdmZrW5GB3M0pWBJl5vPwifgdrvcMluvN8iQYXG7652a84A3q3929d+
7cw3Fz0G+F+Bk3icxIPBakpgYBDIIbjItOBHAUQlChF7weypfbGhDLyKvUsSiE5NPcbAySy4mG32
tEJ8yrn8Pc38I2rtXVYDmpI2NVOHUCNUJUEq90cEC6m4pA9EHCAsRl6GeIHzvuMQzzmWu+mtNpvK
MzA8P5kzQD6Tt+1YzeBQvGc6+A3QIV/n6b4xx/q6oHYeFw3/pFMqmmOxzHq7L84edvue0cM9Dje6
L3E5UjYcuSzsWMAYdLwrvKoobczVLtCwcvLrSMcOV+84t+IVvYoGVYCcSC+CZwKh7F3H6rQmNgTu
CqVMyEZzYZJwm8GBh0YAPWIIvyQ08BXDup7tU5ZRwwHogkImROVXcksS+ndOjtOoVQhxqgpve9N4
2hT1HcUhQwb86MRwJ1lcyTgxD/kRAAQlAs0Xs32AOmx5kZUgGSthbD1KW5mcyfwU0mLVh+5FBf+p
rCZjRXQtd3K6qjS+4WwpbE3Z5WGCm++U3Q9oTk60TlpiofV1W2G9fJZmIwYWwskJB/T+zxlfgy+O
a0y0gVAeTmNYZWLe9C1NJkPuw3nn1KaqdVoqroHZ3NLg+xrmHrsR8RVBm4+h2N3u1SjyTThRb9Cm
6QDfOi79y6knuEMtdfcmKcCPrTiPtK2P1+ZZIFMDN0CVJ+6NWuk42KfG6rx8EVg9k6d/cJ81A3Wu
jYCdPdU79pSWeWNSGrxz8CvM3LosvTJmT/ogaOaH1SZKLZhXfHY8Th4OAQPWgecPVDF8sLd6z6fZ
DH4pxpFxVwoRFjirRRmww1iNyZs2ka0v3CGJg7lxctRY5eSgQNT/7OGfPQkfOOJxJ954OvopKLnF
x/SONJIRD57HPjb+pa1UC9ppM9hPqUJ85kbGy+qe7R9vfV+dfRUg3NwhiVKtS37FJa3FQ7xwlaQZ
VPk5es8WLnttUuLswFdkG1CR2m0rGiFuO1RO/HiG+36L/aMKZA+5k8uytx5b3BCq3vvhacmZIZNV
og4Mf0PaRL5Jk4dfCxjZnIu/rZ1nu+MsKJl/lIMobRmohzB1Rv8PT53BIg3Bo2U+0/3sOyGdIiIt
KNTJBlER2xEhZX/IC0HuTyLlY1x7NxjE8WlI0kUi3tyH8T4GAdD6eHz2PsTtIEk9YMd0s5WhNjfm
fwTbu0MfBKa+8x6oL+GZykxXCx+9qg9Wi/GftO7M9pkrOlLpThBAi4715ZLCHnc480QYLkeZbFEM
auCZdwYTZPxeM31bOQeoZ8w+KByeoeFUTTzo27aafJiNaDxIZHyaxnxP5eY/Q5Xjk8lWx6pukBCs
LqYoV5sPDgdAuzNFb0RK/8P86f61yu3la7c7SZ2/dra66q7Al0O8idERNqc6q2yEo28X7wHwDYQT
ur2jwniaL4JIrrbB5LRQ5n8XBTU27AjAZ2gXgmgrf/YlYpyF+m64FkTutYJn/B0XYgas6fYNdRJH
mjDYE35b24sPhjnwLJwWrDP0A7zLDQByoubMO7rwltm151ikYLVMkTAXOrFwYfGEMobCyEWYAFAC
3oYatg4Oa2ZwzJ/M9mqf/VYKzixET/Uwc2HovmoOjbiNpnHYSWhhxRCmSh8BFhVCWmHYjctBG5ME
HTtlCg4rcfMhIuxJnbdHwChvBv3IHJ4YtdixdPGY/uxhDYPwxFfcX/M7kzzenR7KfKwwhfEe9Mkg
C7Tj9lp878QRUqSNRzShMM8SuKFUCirHeznAYB4B44ONo2kbrgEzdPQGobpE6zeaAj8ES/hBVEWx
aQ+hbuvbqn9G9acN+Z6w+SumBUy/ByQWVv1dl8EA4MKaAfndXGwv6EQGHyzYDbp4GVvmKuSE92Qv
L9fxoCFeiNKVIQEi3Dv3QbG5GgDzN2wjjaLxCA9t572lhltMm6kSA6V9ZscpsNqzg/ofzb8GY8Or
Ct1p+DV2S+0Z5EqwOQPytSiPMEmDVYn7PEpMGIrJ3k4wukYNguc4RRpAK04h1uQdEnwGCCFCRiKy
GJfBj0Fy0RV+fM5DZN79Tm/vYUhv8SkGKkQuvJ7LSTtRk2cof0HZiUxf7199mEh9GBsDg/s80/t4
oafwK3XvhB9fjSjUSM/e0yQFB2kH7zx8eV/suZCQWGsJnbij8NKdS/T1IE9g+NVAY3I/B3rKw/RJ
7qKSeODIrdjfrRaKBkcLxVHowIEzaSA7qJya32LCeXdOvWZtNYddnwvW9RdwsxG6axAyzvxokkX2
HoBu8AMGB92kPfE/F7czu8I99D+4lwCHklEgsvk29jG5EmPbIB7Hv0Tighckyz/D9/AzkLR37Mnm
b1/EyINGcExkBYHc/rAVuDLywb7n6p8AE4E/12wTYDCQXBgOPtlYEKod0PfwqJBzghKVIxxnChms
/6eTfh0Ja0XcP39ODAwF2Myp6l+951IPTxn0LoyEz8Fi+NweaJhY99g6IIOvcCA5DxgxCC27486Z
l6/QRExUClw2SdWm0zALXAQx1gSwYhSquJxpizUpfm/wC4LaYEM81jhn2DhnsBVgYQJLqrMCsd/0
ODY4oTmnG85r2gXqgKKt8WYAFoueNAJA8OPDaOfc4QUaS6QGDktdlAioFokCVEcanj7HpcgEQLYZ
Wh5minMZ8tigfZcyRNqYtwcgSMclrQoJyv1zVqaPXnPbWT0NpAAtCia4gEIqfMYgj5Rf8kJZ2drO
6vh0s6vbrJU9+9qkZR+jLu2GkO95MXF2/IYaTbiVLf+BjyTMwi/Flsjmfn75MS9jcG0fCOs0Itfe
oXuOmeJHzFJFZ4oilIYFgqpw4wqY/32VAZq7n6nw4rhmKmYMUG896cwGHsSmY3DusNO83ZbHSft0
9xOSGNSYcttprtsOxQalZoehuRHcisaCme2iIdf05b/8ckOsIUO5C5NAoRL4D+gFvFz+HxaKCG4Z
FNZ3VL16cEfU5XwH3AagAU9iKkuvnbZTGjJ0RNTZsyrmbxY0dzRWwX503TAbdnfCgggWAJna4OZr
QXOmBQ1LQf/bZtZLeCm9HjKkKTX+TSYe8CAQF2aFZh0oJJEm4xJ2x5ejkAb+gPmKx/jsN92FSI/w
EMPjfJ4xNGGNIMD92cBw0TGuC2kTS+vP7RdvuYk0S22PUru0wGQcWlVXnUrTOihp8lZXAJxHCI0k
LIPmarrCk7ikORbXCtkZxMJBpFPH/pc5uoIRk9i3QW4b5vQfm80OWMcgQ9UArCi90xTszyOHzqHS
ebo9iv4TzYeO07FG1fZ1jwF2uOR6M3vReaoECebkDd6M5omqqe3dFyNw9oOml7uBdK5QSKADn93O
tFFUzoVoEI+CSD0LsxBnHmr8W1al8gzw3Fb9OjhyROUTbLbYrGUHRoKE2YLYY7EbY4gPeC5mEzqe
9KJSETVl2z0N9mudva+TnzIO60XFHFLzPism1TjVCY/DCGEu6KGodpmKOPM5mCmA6qp20gyWBzYa
wqwANbguhbGOVRosdDHGR/w6UWcTMljEGk3MGvglNvbcVVF70cx1kftwvnuXCeZ8W8heNbqqcwDZ
4Qwx7mu1Vnd0sogOcbWi3Og9tyrsvZBd+SKAUzYX/FoENQVCUj6XYAa056wQDxGbmWA8ZUanGPK7
lq7/OzLcPPEDJQJix8EkG/JTiKan/B7eqR9dRL15I9lnt94FNzLadwaJIaglbjzhqdcdEXDgSrzP
DZcLbKFCvuQBQ9WDzPo5FSUDoSYtgA+GDyYYqkAdIs/+7xRMgekE2UUgDx8M1QVIOHpSNqpREeu4
WeQQ/u9cHUFJdk4rYno6FgAPQOqH01PbZ/TK9uE/x6fRNZYxBugakIcyBgrMRTSrFuy2sSCKgLWk
qst1t97IK/GZxRFhZ6+p1IjhloOTD4wwkwJM0mMxvcRClgsicAVYmWAZAkWyR5kQIsgAsAwOVWsd
zdnqBQPiAqMi5zzhhspl4uGkdb/R1d58Y802gk5wnzTShtN1gLgVhoKIlh62RscKFsNoAIOSZvwJ
khN5g0HSjRoPM/vWPVhP9o2D/sN2mS1wZx59+wSLNKDLUegRen4ndRFqyYmjaWG+lqqFBSYFAYqM
lgJN4IumwTJ+9uFIGKQ5eo6usxCb6mZloQQKR19cELlns46tpArUCueGl/hAe+L1wKzU6DcyuRQS
jtI23UzODgxo4O0jrz/8B3UUy9WBCecsMJR6MuiYF6inuGCMJgabKYw5p+cNgNtTRjhkVdtvagAk
e1zdXLHiyZp4UJIPiePJ40I0AAKZQoAJ5jGvErsOwXRCxUZMhODo5G3XCF8DJBziIiQ3jYUtL7wA
GIkDmsQWvv0H01+s1kRPwuCUL7hzj0k9xueMsTZEOZ5CKDFZZ/1k7Aw6h53wFbcSADWowQhHIVEL
W555PkyTTCUJVlLoiUvF27ejimKVW254+NH2FkyupVdio2QlHbxySVlgDKmcoUrrXiOp+j9aHGGw
tkeLOTMV9zhpjGRnOW6vAFD4HMixPVFieiX5RvOYSSbwJC4NgsK2/VsCbwcz6/SRdeAO+dSuwApN
UXHL1AdQU2ZNF/g5NGqo8grVjQMw0L3touNmLOjAzuNXF4ruhamXhG0INnm2XyN4Nqlo+MQPox4B
16JXwVqBaRT7IgSon43/bxclJERYBNxNHiN8GSa4KkHHpREO8rtTbTnMIAsqIZwbmhiRAMKrVdle
pSxq2a+kwUb1geBIrEwA71/2XXSWcYtcX03CLuQXRfGe2wmReM9mKOFfhcDp2B8ImAo7f9yFDvIH
lqYF1rpoCPPhmy1Mm5Y23rGwkpAWp0oqjSXC0CcyQdiWM2Hqs7OBSCdFnksBeGHJTGyKHgurxR6E
6i/mnhpD7tesCe90YHiFoHFuGjBIYleFxIW9E2RxvgVPH/+RWdfRusGpYicAnd+Z942KLERZ4oRI
Www5fD9AZwHa/HXEkvHIx90PjGFnsO8fs0vWBRKYdA30ahpQ3USLDMRbVxqSM3Mw2ocnfMYGwbgN
e+QsxT0GQ5rK7t9fPE9MxjwBTbVEHT5JFIA74PzZsTMuXd15LRIFnrK3GeKeDfYzhp6EjSmBWCy2
J19/69N8Wy3n4Letb4ZcDyCWqCzAoZnAOozC6e+6IKY1YQu6OxY/7FJsgLx6PKrszrL+yzFsuqTm
Ge5/wR84R3RNLvYYwxtiJZ3j6Ih5zYbDfH5UaJYEoNWnAB4YBO1cSfDCoA37cAPmAIBjBOAM8FMX
hn20pu14BX9pQLIt52unDxza+6Wl5XVDseJpe1CsvNtkkTwmuvvC+JeYUeyLyuKHP+6XAPIBbadf
5ocIW/fVaWmw9fdu/Xf26SOsA4BZlgMjeZDKqK8+212GkS+wMACy2y+Z6u2X2oo66AtuxYGCTfyl
NLt0dcnTZeqmxo/wZani0P/uGTBMna+t5frKYKtacvVpJfAgPjst59zfDYgTgOISfUD1FOQFwcH/
WEoiVv4UZcR83iBGLWnf7S7OQLNL73rzByuw2qOX3u8EIzbQr2EQEC5rwf5s3e1OXgjuQZDM8/wR
78PR6OoqPYXd4M9sqM9pwC9YFS6HwtsGIRe9pOFqnJcuOriRCPCIK2eJbL++uGngWE6rBbfEHo1J
vnVGIj1cpKTVX/3H7Oq3SVyXe9+gC9slNRuGuDZvgUD9z8c6hER7wvPZnvCR95pF6R45X/nI/uMd
IPOjH8WqnW12D+tXKF6RnuJfHeEdPoKS/UBh+Y1G4sT09QntGNfx+R1Q64S3uBpphVIsGEncGEBS
o/ApMSdAFlpg/Y7PwdUHk+MHvPmFI7QvjkaPse5f3eMBA6Y9OxJe8LDDNg9Pj5BgyFmCM6YFx81a
SsIrwbEzkmKPLG76zWB34bGDBD6jz7z7L/za+p/ZAmofF4EYWn4U6nMerTt6QlLl3NNQL2Au8pTW
MZ+YdlyPxG5qh4axG2xfpL3ggFAR4Ht17+uLrdDZQP5BK3tx8WWHaQhfAU9Cx68Pq69J3DLZNs9i
527bGielsXfvMLrM7np9gHpQY434xRPi7PlhOHviNg2BEfGKVwUt3AJMdajg+Xzw3/bb3iG8xQ6J
gBdQSFFX2a1QXzHXeKMG4SzLxfOaRUXEJmCxZMVWvQbU8O3FlxO/LT+9zxIJRw48VmDm3oxP3q7N
/RghKXSxrcGlFKv9aiXJBu0QsXE3vCcvj3e9B32thyFEO7yV1uWFRlfPq8HzZbJ/XUhduMOvj1gw
z4t9g+qzhr311IF3esgBZiWRLx33UgO5LJ5u6+VA8GodooY6Ym3VJLv3mriFEVTw8ZbXbOaU2ayN
CsismGEQrLHECxjg+Y5D2Pjkj07zEdJbXdJnauv5s7dbvQnwVFuWgVH0ywu3cLV4XKKF7E2H+VBR
sdDaNpBq2rwyvMGUJ4XG4mr2er0TwYaYkO7snkMcbV/s48lF7goiVNrjhWF+VZt1Bawt8dmNGSgM
XfGYANbwkSKcHjf98PczeWaUCJSN6F+oqIaJWRqaWB+OZT8ihxJgAszitBa/FCwAADSwqKQ0wO2x
7b6t6EOWAGjIuGH7gnTE+psCIFbJk0CCZ/6onB0MBTumendoJS6tsJzQNfwQDWFbJbNqFyasECmw
z8vm7Ps3G6uHIDhSNZzsouDAW8qJblA8Qj33yu2Z7HNY/r/mBIhzN40qMLLfrL1GpHuKZZnQlRKt
w4Xvfuz2xXvjwz06H+WLPaP1FRNwuDHT30jp2o2Sc+jc6TUvNiBPyy3vPC7CRHzaGnklkjcuBnK7
ZOcS98dt+Mu+fXjnObvC0dlC5SOslrKwnpc8hORigpqesSP6Fuh3t9vOYD28+NHbOl3gVkf+aTyM
WoH9uYdtLJbmlM/C848W8+gDDcC8cpmIK82iRnSZoovJW0mOt3nTQk3qZnfaiyyObakzdjZ3Jo9R
rB7spJjnObhQjh/gIsZ9CHqU6Mm+dKcWN+OwINsUGtJQnFuOpn1AbRZH5A4o0Wg42fcmZJvO41bm
0qjixjfjWzhi44TDdnzsz+9mJndDV2n4A6bVhJbys+KoLCiKX26uezEdGURxJshM28Uxk1ZyhSMU
kzD8Pw0vP06wd3e1CVRxE7fAm2vcrPWDvdLCvIYqxqVRZA0Em5salB7UgiNwCANIgQV4y2HxoemT
2ivP73LhmHfbQA1CfEfi6tLvUKlQtQL8Axgx4U3TfZHSMBVYEMDVtADYqLJQ0i1Yz7l4fQgZMF3Y
QWaErhvAFiFSZxFmoF0ppqUxaQvoxHDd3JIbB0qy8WR5PlPXhCWSBu6O6I3N2WfOVPUG0B7hkzTh
QMKo3QRtCl1o6/M4u1tBAwNJN8Bm/TmJE/IGxWgJ8mKfOhmEb1IteS4a9fBDaw9BFIwDp9B54rqC
Ps3nN1BMkwkI0bwN0tXhjC1wq1FpBm+BW5TiK6IjCmei/ysYbs+rfoIBJ4tEvOniGL5PEASNfmqs
ifPk5eKiGTXF8GNP4iFCFMDfbQxiHMMbgtwR4NoqrIAQ0zRjnXapP00YbVxReEnz+7Ir2Ju4M90q
PlhRD1yoXsKGgLGFCAXqFiwWxLXaRNxa5A7xZw9/Q4iVNQD/XvgNQCbEQxta7fRTgFNNxXpuYfOj
pFFDuyKGHmLWhO8dte6l/RcEilDVxPkRnRSntiQT5jHkyznWKCmDYFQlE7ZU4Iss27ukjekBEUlM
GfK6K+/BdMOhweezSKskUqK7o19d5id8PuIxuGGsLfXm7NqR8Q1ytxDK8g2k0+YyxzEP8P2/kJP5
gMx5kzmI7WLDwyX8uYIvDZ2HyxfgzmN53n46KINBM1h5aTlup6AfXPzkgXuqvC98mw3KAE6ft4nn
m8v8htaL5zZ2M/G543OmGWmSu63gM0xohjp+zsj/EQu90yy7jGGT+FkqHBzmhYNAjLgIU4Q2yvfw
kjoRCIMwavg3acoHuluIRkDO8seKp4erIVcqCAAhHe7slasT8hk6srXn4C0LimfICnBh0bBK6h6O
ByoNcpXSbmcLW1gUghG9HY0pTZ53RoBbOuJV/LgfHI8BdAGguT/3T/PBGtSAo+CAjj4tO75QipnD
34jhwg8H0IsjbNsG8l2N4ZrzDXMSk1W5lknCQ4o05sJedPVt1ih75ZybLpuXFAYsByl0fB7sKGZ8
lciCy2CI7YB8QUGSi5jybu38QPgm8TgyLIECzpdiy2JCoprso5LasT14k/dwgrCEgpqxHuBimc5f
VArmRZFnCOenKfcEfgIZUAM3yNiV37XFsIhntR7I5ZOcVoOLmNPL0gWDe+1XUIpOyc/n9hSviv71
g56z7C84xzyhfL6EEaRGmTIukTnxqYVIePSQQBDXcQeM5cfDlEkN5uF0bag6/tBZYBg3y8QZ6Hnx
tLv7Lq2yjl46aE/aPrkLIYQ+4PxZ+hCnf6ZrqI+H+4UPJ5Tv/yUu9giRl9MZyeye/piDyYEIxsAN
tdPCky7xzvPEh6QDPrkf1Tp2eGDe24+IAefcFOES8lgkYCzoh1pQa6G3rLFPYnths/+AUb7h39In
Q9UBxRQ0UsdOwXwwBDs5ZAxccFXqMJT/xnrj5jIy1TFzU/s/1Nns41TQERGXj6OtUvpRotqPzbcl
QfWEZh6tEEKNdaKPXKQkNkGtgTxOiU+UlUbgEskuIyol1bK4s0PrwTiwCU/DVmlskMqSTN/Z7Kw2
T4tqH9owdpw63VkUvj5l5JZZFqU87qKs4jyGSnHsYx5IrTH6YE+QvU0dGcaUeoxWkrcaHyIa1x+J
Vh2IYIy8wM8Yc6loDGfbKtlSRmxpdVYjcY2prs4Iyxg7FGCSP0ZXeAipbFU+KGMZuhiF/c/6rcFm
eRoDQCWKgiGRTN8pCTS/2RpMafvmJSfwbKe7pnxhKEV80LMQ0IqpXfbcmd07bfX5L92AvTIiQACa
kbRWNzfi3GjCGfxx0133NmKnrx+mmAonZSr8FCAOKG3ge0ESEwokABiKZIlG3Y5K+zntBDVHx5/B
uBjyMYkh/B1zQ5kRyGMpovtgT5mPASG6f/aT1zRl153H/DWcYtkJ3ohIKzDYa8gBfAuKJLmPi6LD
DswoNcjz/QWw2p7gsO26dy/7Oz8DTLGxvIaM0UT2mc9Vez5X3Vzo0xxosKPZztk+8ZOkAMkqfw//
G7RldR7M5xxt+al3FSjbVMFxeTg5CT6RUJwa/boJf9cP2AXZyjs0zXilPnC7xnjwD+WpnBcqAqYo
RNwxrkv1GfnRSYWRM3wmIfVAuqUkEhNWfFPtx89ONxRKC1xUj96hhfU3ByhubZxt7E1obCMoPmJg
AP8cYM5T/vTnjLUPVFsPar/OWmx1sctDD8Cdpijl4hMwM5RsLxjkQGggiZbLLn4KJgLyKV/OxGuB
iEOWS9tkmC6WtPIofmwqoHokE+HLhL190vVPgA0EiW1Zf7TKJHErXs5/1rbcvueW+NttNdlLkPLR
1IClWIcrznk3SxscKRyFUjp0oEbc7PyDi6fUFzffzJK55EvL37InjV4Edii+g/CPuWkyc6aggWRC
RZZ0MGngLnOnxVJfUoHfjcEV4o27H4iBXosjilk/+LX4jS1CxpI5f1azt05YG4BfvIFL9caBOs9j
5uqYMwLy/bmKMJMQ7oG0KuC/PytuTsDqwhhQTUZH8y5YH3NXMNOAOBreC1ti7BdBDVm69zAadoIh
RWqJPwnO5jjFsrhRr2aszznJ3GvwnOF6LdlmjM2Jyf1kcyj3NS6W3ECyizG5AxIXJzE0OmzurDdq
/I5fsG128wZHbVazkqm6iLFgEF73PnyeC1SseYfRGh6ezNMw+7P1wbmG1gh/5WejMvg83VvtlbDu
V91YRT1tko76S2EqwXSsxlLZHKnYtLNM3zZ8ZMqav0VOOce/poLLMjcOCUHOqiHfK0u6YnP7mBKX
mGYnjsuUYNXeFdLCH9o2WzZ7/f5v+7ZNGE0n09CDAWqQtRFs1NQjSZZpI7EzVOmaRomU7HZSeATU
xgvbS9p+FhgiXYYcSFDa/NpnZoWHGEsW5HdFkX43A0+oObBFeRn1e9TOIkoqQlDMsi/qAojvgcvz
lgXMthPlQ7bVmfJtg2qRCgoasZWxScUK38kNMGTjtOQTbZCQP9xVKvEDFGJdJgGVOVi0e4ve7ek2
CXVhGtUkuJ1L+yAq14JjyMS0LxvHMy6MCdBwiuQ8L1N4LvCMgsMAnpyTfQrW/6cF7ajyZEeDqixV
d4p98CgLyNv1kb5e+prBdgm/hRenUOruq+nO415FKd2KVH5sHiDi7MExbOU/IrEc+13ncIHCihaP
0S2FOmzAK8wfRzn13z/vfnLuWH5VfQQxj6tvfILdIay0SN1NYP0SpcFu1IqEq6tAZL0/swVwCjzR
YHYSPt1RaHjEjKZ71gW9x/jlNY7OAmtKBKi4hoFBfcj0vVl3CB2AQ3D3dRx2r47ia1Hl4kBjL1r9
NxZ5hFKeFQ+jkwtnqtvdfpmDKAAZR/CyGiO+cemO3yNydF+t+HP2riiy9oQVQ1QbdJerOtqwt5Zu
Wp+G3HTGdzrny89r3DBgao71neuS+kA7TJfzXpY/0f8/wh+4Khk90Kt3fj2jbGWgLwVtGdWD18O5
7b25UtndS/LqMXEunRvGoNDBcVNdsMiKr7OoUfvc+wwxGlM14pmEkzhId3FzoAQtQnF6mwZwjKd/
vM0DCIypTfLKJ6d8d/Vk9oS/HvS0PYXbl2idkNgUqidruPZPoMkHBzMQ8FDaf28EN0soba9Za9S5
OczwsAj+ulTuHXIjfu78Ftz7d5GcdXf9UmF5d/Tti0Ri2EdRbay7Ulnssrp02j962AvTgDZNF34s
LGngF4yGGnnbfeKeNtPUcAH/Zc83+y7vZ8a3DIkvMCO2hgx/vhbcOZx6nubkayFswvbZ1YbGULxu
28gTSvuqu5AteGSDTI14jFpfTMs5SmmiHi3zcHNOlDGrBpAeWcTgC0iDOHmqk/8trQabGhsYtXKe
v/aiMm/TG7Czgfq5VBSQhTkpWpQHgkHQNiHok1nFRGx1xQV0/zZpUmlQ8DBju4KfjSJAZvBtocTE
EMCgo1EFvHLOO2oVNtK/AALr8HDYQ8oJ+y/VWM0hpRHIccj0EF9RYyn+osqWUC7Z2ZlQTwAsOiZb
Pwo019U3LYw+JwVVR5Oj2b1+LJe8NFSTa4Rf5GGTjqPiBNG++d0WV2FyUHacNWJvecjKk1/D4Upy
fdiGDkVii9NFJnqF4jPxO3+yyOfC+jDwcVojxlFUzgNACmMy7+T0A1lGuC0nyZ29mL1Ag4DchcQr
Eoq/3czOsK6ysuc4zbBta85ShmVH3QqSDxOxSwr8SAvyHAefQgySSrN82dlzc3AVqJg7tB0Xj8a9
nSLPgLldNEA3uEHxb0W3xW1YoC7JY8iVbWZiYp807/IY2PWs6Jpag3Jsj35T4WyCx/ACT2Fd7HjC
nkNQDIwlgwIRUAdzQQvlbctG6TDZ+Zc+qA/mBy4hZFKhcJ6/nTn4hrDuQ+MfTee1pDiyhOEnIgIZ
ELqVt3h/Q+ARVkiAEE+/X/bEnj6z09MGI1VlpfnNJwSs4o9JxpAyQ7GDrKUdNQ9w3bKbg3/8m0Ks
+roq0T5F/uJpZVRwslzS45C2oZOmVddbes81p6yUnyCqqkjUxhUv3VzQERsbsAetMeBsLqnAl8nR
mHyXqMiELwzlAccBC6+Qwm0TzWktxDCJmvmkYbA4Aa94eYe/IBpKcfceKgmYLKticA2ipBmieMVV
6unod0F3dBRyJbLiGioHSpdyVHiKcAQ16F3KTGgW2om0E66iwaPAHCQXipr0SEcsV5I9+q5cYKf3
6CDuyaDT48LQ1Vrm4pDCQ1g5WFr2AHun3xpe7C/wGY6ZF9o7SFXc7PaOqZwa/nLSzdbFaidZQ0ZR
TY2TDfpCiY/wVvtZTKiAymz7ZQOg/BuQNOCtG8T3lbTdLw9rtu1kTr84Bzm9CTFEW1xb3uwbzfy6
AKC0VRmwsYZOP8fAErmeKy+IQ4aMODsVy854OFzLFTJOTb60Ahe1eo+3LeIXWJqF7gGldm0XFt+Q
t7dBW45+n+QAWbS/AKhuO1sd3ShGLC/K2a7OPeU2eQBy1p+pcbgPdRFZY/LVfNHBz3Zn1k2RLtAb
OIHR9TTdy83Ztrx7tWJVlZ/jvrnngHWSz4EjkLeZx0OiyR8/jHoPHhbsoiodm6DpSQ9vME44ai21
svZ0iBSrOZEm37y9nHscxRiU11CNwFE9bEwNbKgASQfeR1QxKX5Ou93GHefuz/SMbI08HT1Aq1eA
vsb0IPRLx8WFWVkrX8emmR4wyRrQrAsQIO0u8rWJ1ZKl196icOuX/706bZw6mNhedFTdqBWO5BfI
7HWkcUnelpJ1wkM4QnjoMCpCbglpAXwXr2Ny4PbgTJw22D9azjBmUG2+kJc71uEQHMwQBEkZoMKl
1uGJ1TgCGbOtD/R/TTb3i0TAKQCSyvD765wLybARImOTHYMlcTEE+EXzySUxJLFXmOn+/CVnS4D0
xsXJwE/SQSFliG4xjsZnWHnOafLn+fUX8gp2kmCN8XHC391GPSl3KedJsZHzFLCkPkRffAcUMzB3
gKHiaaE4GpJ2PZX1+idrThzuAIIhLtqPDl6TPpm5eYSkC8n3jUYXJ2njLSfdGYF1Prsm9NXzuZZX
wC0b9CqspyApmsqk9XpYu+fnJMz8FTBPuxXuwHbyYzTQycqr4eZ7Ye9fDfqxT+TxgbggMuJ494+o
85XW8qda0nVXLPI2lJxN+nXbku32kemWf5vvr7MGvbpOP4SXyMI9CYJKS3qat+QNYBb1N69oFaBd
uf8rRN25NuiZIWUNMBh0xK/bjpBf61VD6CCaSW7TpghmFfB40gyH+JobA/MedMIVl8neC7pniHSP
D4bvKwh4IYgKcwzZEMX67Hi1Ek2ub1FA9sbhcTDcQ4iVNPwiULXSfiyJz2engwg1mp/tBYoWgBBD
YbLCDKSufZNSIBP8BhQRCvmEdpTNTr9AgLs7351ur34c9dfxcQi4guO5ab9UORfFolOcGh7w36eU
5ZDpUeKT3U+uR4t1r+9os0JRsNpreodfUkNPJI+NUrplWqwQYT/9Y2yC4OHgVKd1lxZBSnNBJgFk
RidCtdOAxwsqpQu1lwdF//TGSZcSbt6+Yt0M2eYDyHsSlq176TcAdjqb+gcOSF6vdACOQykBexBi
/2i7w70ODKG/L3iJlPiSm1l/FKWk5RPJ+uGqIbc/zFGgWhiwJOlaG4SZnJHQgM4+eSxNGuu1MYdc
Rea+jq91GbIvfVzr8w0BfbHfG3Am/17wiSTWCvvvygp5DDAxbm8MnZcOwqvfG9PVs4bbL8iCxsT3
CcTDLVwp67S+W3DTSk0819vzhTU7hv2qD4+VJMJu0URnqueS2hOWZoS1C8LhXB033OezUC4qLD8a
84+ox1Y+ke5rb5LpO6062iIcucnSA7fIyQWvlBP0GI3p7BV02zVnXIFNpehi7MMp9G5Yw9eGGqsI
Wk0bLxZ5+yyoI2dU+Avk13rPtdeTrmaR41OBCO7JChWDq7Lqj5EiFMJz6DcX/FeDM8sSpD8tSKyj
1ev4ZMKopo9XfQCDvINPQA+YDtB9NO5Me+QRcqWYGDJf81c7uVdPTANbPuLTvHs51Ju0VKEsN5Gd
c/IXYuk1ZP7xzWbXsmfhoA83tLdWyEu4zQ+YoiNOg18nL50TNKZT9xa8QE5mbU/92WrHMU/+GTmm
29IoB8Vxc21MjLxXahG1CKYn9ejR7HVwfM3SEjDF3c0BXJ7cY3CtY/PkPId/mNDSgh1mwhyVbKFk
jm3kfz7o9PWzKQGKPQT8lc7tKu//ilQ/KB2kfejckKfdVADjkf7YN0yEaqp1Ux0sn0jZFuHvOzMI
xjQ4pu1f+IEmenN1YBJKWzq8H8proPjjn7OURjp3Fq69bDLJJdnRNWYv0GlQT7Rq6djcFBbBdXgp
4tWeL0VAzJArJ1kin6ZwQhGo2Zd+GDPI9O02RvKqj13ggtLfp5kMRgwfBw6bOSFUlgQXGZ3NPlMF
Zm8sNWAEnDeEXEZGPW/c24DQRJQGdVwNuTUHKjAdtgEwYhj4S5QGnz4PIjELk6bH/hvsC+DDKexA
Mi9RBhOlMBVS7Cv8hF4K6Ht4HKanMQ58PQQrGrXHhErLgzYIDESxYc8BCH8M7lga/FkLYEiABGRn
6snj9PKcfA3ArbgZlN0sqNav0DOBWXUiNKQEZstfwvioXWRexeijE3Uic26SmBaMDp9rga/lYaoi
/MmNiyr/QxZMPifIvVMf8TW3ujkESYQIAerTM0JPVmSnkO+MOJFr99R/4TQFGI0RfFIkl26FzphY
Smj8BJ8PBRAvsv1vd/mhV6IeLl3uGWdMORUXEtx5odnk4RX2PEobeM1GeUJvHykjUXYTjf6vJzBf
+ERQImTucfIbVC54tOJ0LehHGfXgu4MhYGeQIvwFrF77u1rgx1gETdtB2GNDDwnehbtpQD+UgCuS
yT+GnTegaGSZ/rl/6gPoO6B4Zp+R2uy+EhHYeCWodYon7pR2tEwxcaczksGcSQsTAU+AlePcacA3
kOZlYaEQ3KP+JWWZT+sBXbfYqQ8eZ8z8lODnTJ0havtP/qsPVALcnG5O22FtGoKclQkMsGs2P5rR
qdciJA4J2swsqDHHWSyGMfVU9PgF9/yak039nk57yfwpbXaLo+NkhwJ6Sis825TaYvLg4CjBwx4R
r2XeoYNsRlS0Y+cUi4biMMCmMcxHzLQgve9KLtg/3aQKGKlUSf0y/WD3IMQFznhyaQPu7U1OF6yB
XnErvQPmuFvbBFB8Y6przvXQVKzEGCh+0lpm9m9w9BmfdhLD3d9ByotfCI3Bl6UVtmUi1U/0g5xB
IsopcCLvDT9PuAyYdUzgdG11AOJGD/3YlMgC1NJ6IqWd08pNp7hiAhBITSvFRzGEhY6Rgr5eiqHg
XEKHvBexoGqMUhZsgv6lw1G0H7O353UENiCVlYDmAZKYyDNgArRkERXU8JQgAWR1QaUy1KKe3w1O
+8/WkZ3whnW7ZmA5nzvB4QZCqx2TMu92qJZ674OQrRB46b8hhiwNKn/nOm5tvbS5podK11w/cF6l
Xo3N0SokISLyk254b++dNJO16wJRYCzdBqFZAPnroS86OHkAEVe9yjnjww4CmMYlaVM9QUHpzdRY
gbOOmwJjTfkthCoue45M6rkG5NgfVgu8QaVpIVigAvtEQLboF6NLy2Hk+9rkHy+bCCVeD0m1QGBS
1J836plDb5/tn4jvSe8EgWpy1jMNXkIkl0/xNgwD/nrRzH1t/HcsRiRNClwOMMbgTE4Ue+zNHSd4
bwZODAbhgeok2rAq3myMLcCmIPKuxRdcKdH4djn6EvgIVNspR3VOZ5WhgwvudfKkl/DBg5N3Kvrj
KEUQIrKuJhZ3TK7rSRNSj/CPJc+hkvHDP+co2lVQAq6L5hT/YH2KCgKa5BkzG6hJHUvd56PVpY8S
Czg7ul8ETyTqgIdLOUMXlsyFUMy4UvJKOYbkMXnhw1MvG9x7um61oJaOyWhNm4wWrWL6mMCspG9R
2aA4lujojgk0do/LQelO0xzD02CQjRiAAQigsUFTilGOTF0ug2zgpcAjZuDgQQYIfJdQwsK9o78m
Q5Ax7dqISw+YARoI2RWZC2U7Gii0J8j9SO0/XLFxxsXkhX03z8l7r2zIx1VOgtOO+SVIaapxEH6n
VBLd6dLBL6BlESAdZgeUMxxyzKG4wMxO5dSDrGSfe2xMbVOgBcU8kwwNtQpmYzhraYG6vzubpbxl
g1+WGXc8XzLDhl0CmYYTxNdmxgy5i+PgwjH42B8HJY3+JVu8TLV4IzZX1ZT43xd2DiPlQYuISpcS
LfwIy7Pt70jAv8JkBDqA+pxGCoA913vYxN2oYubcYHKyin6EJF+Z55jToqganeA9fuf04wdVnHlM
xrVwAGySU6ZGLINpGlH26O127QGjNJ3EDN5ODbFmTKnNbHyvc/vxp5WjH21koW9tqr0obTS/rH5a
cJBavAZWQRQVXHtsUuIG1XfYY3pCd9LbyJ1p2LD1kZsQT6SMHf5AFVGMejxMkPx+7u7p2fv95O1I
Mb4ow07QXSA16FeQiZM8+FIDDo/LT5xNOot2f9+3/JZvcR2HQyv52YZfO0xQSq//cvVtzQFgd4Dw
nruA6FoF/7pOs5DWgvfYaumv+3Sy8JYAhk3uaxPiptXwa6/lLxgwA82DDFB+bPKnvkAJLyGUCWTB
QkQaUOr+EOiZd9XOifiILpStOy3kZ5Cr4E0b7nmm7xhPXIFhyMAQ+dBQB3BM6t8iA0I+oLxD9xJd
BEl3zxuC/izbtxd6v+N0xvw20jZUcVSDrw3HAXy8tOHeN9A8kiJ+oMI2I1+eaGkBAgAc5dJkPAvC
CKGblpvTojycD1p6njVHOjoKNWycEXBiq8+TxU+khsBLte3f7PtzCO9oFH7cc+bRHJl8HwEttRpN
2aMFY2TVhwgWtEDZ38Sn4T4i6ZKpSpuPp5O8XMMHS6nS4LCr5MmjT3VQfjR1yCaQFeg/59/BJ0pu
46J7gtiHMem9+0DaCYIWpZT/HdT9Y0LD3GvsOwmtE05Jw74fzBwlytr7e5Tj2PCV6EbHRBmAep53
eh3ApNrhStJtvzBaUS0ls999MfjL/fukDm49HYobKNlnr0VBO8g88QAxFlfKWEmf4aOSErUhbGgL
EKZpxvNuMqdApCHOXn/GLzJXQZoAKPYHkLhfOUaETwFEQ6dxeCfoJIRf5EQMG5EUtKNQROJDTFxb
0ZtVKL9Agd+tk+/h48IXcZ8sICY2ummdu0hHIvafPp0t2gMuDExcH5NFd13YAB4AzMNsCjR7wS9M
k8Xkmx5tFBR4+6jZ+gbrDzme9Bg2+dCplShIkIOygMbcCJrLsRzgtUtkPXuEPi5pCykN0TwRzQaX
7gMiTjXI4CPZRA915eFzVqGZeFoeR+XMWJwg8He6ZYwjK0NnE9m+C/SD9DUAZwpCg3ZRMVAT1PO8
Z9h0nl5zfA6OWySX+dky4H+W20KupE0937ci4Byr7slao/Bxt74RRwdL/AhGVkyyiBm5p4kuD62W
Cy2YE6MuEV6iTzVps5abvTzo95VIdE7gX65/4N51imYzNVLdesA6LJ1jUoAtKt0sNFNzgv5BxlyC
d4ugRXAPvoPjG1xa21GxSumEOgOkXUsNpGMpsp4L2qfnk50HzfAVGemTPt+AiVYW0pM7Oay+4/jr
0v482s9Fm7cOBD2qg3fQxkbGDEUFJprgWufq8Dh7Z/c1OZHB9XEfCs/+Ey1Byb9jg2nwcW30Lms1
WhF/q6iBqRi2ejjnmM6xl6cZcwEWLaWEnS1OgWKXyRcwdLcxWLTht/dFBEV8gc8sDj7A86rcwHyS
gVKnL5GeJkYf2pFTz8T6WEHXRkGK64e3r59IL5ITRrRaRLTzSOfFMSB6sl7RpkBDptdYvtwM1is4
hZsjNsRlchoq/5Q0GoPTUAbFguHGBTnDHnjSXbCUzPRr5y1r2+4h0bGkocqF7J4zu3y5eVebvroo
mIFP35/cQkyUa0d0Q9q0KK+WutWi6uQsFJY1euk3LwOAy/Z0kOokTTyLGqgwpYCzboCTvVDqwHXB
TJTwDHLQVxhoIFq3sgvvtSg8EvwVs3n61BC8tZ2xawCyAMd99UEV3bDc2euZp8aQuuOLVwAYgpnA
ca0y1uQ4hcwDUxFRSzA1ce50Jm3asJ1BPDeDwW0FzWDkzma5W9GmxICMVPTeYhMqoEugE5qPaLX4
brSARhB7GOK5KKaAGkSNgC0HRgaGBjMsYoHfoDvN8R8czw5rjYd6MO1kNGcby1b6RV1cQ6lWXwA6
CW57Ondm1xzu9/0Eew5a4MgYkcOgpwezC9gbQFFHDk7xkaOx8kn2100e/xFEv0M53H6Rmb5JWN4+
pBO0xTlFLUys/AWGJgRqr+RFqL1VUHpZeGdlHS6qJQItDaEJGYTR9ROXKMD+0cs100vyizhEB6KB
W3siYNTl5lXOtQudR/UURI/kD4hsiAWQgthFxBkh0jWhi2SLV9u6jBuDpidnutrTR09owHJSdtiS
KOm4IjomfzPjwh2R+T1ExhhhLV/+Ja67JxA56CT/dUBp68JLR32PLlOGoNcNiWwyDfqluCuGQp/k
O450TgXKigkguSDMeioeSTkleZMuIUKEZ8dA5kqG/Dy26ImJHSrZHCTPCTCn1UJybWR+kGPhjqI3
tAp+vuwhBMUjeAxwvyl2QHrxroR6/Ji/vftUhG/YB0oEqylcU284Avk/R2p8RYziGjBIcFHV3Bn8
ALwex/AvoRChGHe7RLOw3oqSkzyNCGKdoMl8/57+i4w+tPMbgjgtaBhyxhzH5uCMM4A+X1nH3fo3
eXgfXL9adhmKbUDRvQ8byCa1vZ9bQBNqByALiFKFf4MWAmSew9IH2o9jmkkPHSamSxPLAW2GixVG
3Ui94C0GheoUNQM1fjadz0BPikhz9aTsv8NTwEtyq8REMrrhf/lToiv9RKK5RgSLn8IgzYh+06L7
ncorku8r/JTGstC9RlSFqnMTNZmoxqq96dSJ/ETeJY8YqzCexHmtDCOIeHxT1pR8iO/bo68QZDD0
8KpQvq7BeanCghUHmBJ6O5wlmF5YKfhg/DecpzjJ1YwqxCP+iGTunVQA9/JuG4zQojEusSz7+4Zn
QrEQs1Mh5nbsEhLEC5ol03LkNySgPzbAB7viIVbhlsadJWirsQ7F5up2NgXpYtt79K/ibFeiiRKJ
qlhz/nbg0b0sn2wWrSt7NAigKMSD0Wj08F62657l53nDRN62lfjQ0RouK5M5DXY+SYaRAhWSDI+k
xMlJBYdPJCpLFjigIgpz6IZo7InoFL69IhCNjyhjY0RxYVdGqLGhDUAnsodqNCCVkfSPyTlio4t9
GFncapwhENSGUN9wNXDRfOMVA39LZRsegXJ/MBpn1DiRRFb2qDCp2yD5GSE5ZG6IJZzs5R+IQIoi
ZGBpyklv17tBsNWCC12EEjUKsRN5LBHCYhQxoFyCUU2lc0eFEeHYmdh0aTE/R/l075UpZTlGrYiG
I2nHF5DGo4MN0ZqtLIbIPyotlBt8sXFlzIot2W3J2N+/DORKKMGbcQojQhF3aHOppDhe+dJ9M1EB
kg4a8iKhoO0R+54+DmL3fk0qRAde0E8yJl4IfNPV5cfgNgjgRz7GIOGQ4xN9UDT1/vWlJQxzZxhA
/ntBwhyX7tmDpF7qdE5eahz54FaALiHq8Os2YDD3hh8okg/8oYeJmuSTQRMUdH70Ri4ksnfCUJTI
KInfhyOb7L256CRbrjxpwSd6Oh87IyEsXElG3w6nD1k1SRZLiIfgREIKATMGMrLf8IfSlTqmdidp
uhA/HqjqiNqecLIWHWiZTW/V+2BwKI8jR9iMgE41pXqSSHREp432ujVBnZoAdoZIKHxECf/sQVTZ
mILOiykcKvL2Gk2xtyPnTGOCuh95MtMMmKOlh2mds23zujmtyHrIYf/0/5i6zQCi8WJwrHKqsAHt
k8wKPhv1rSv75ByL2eMLopfEzDeJypdf2sL2/yec+OOui/yhuNlzXNAgEQKJ7APgc5yq2xlqr8Mh
fRAA7lJeQwaWQlaGp0u6FPSuZZQsrXzZaVKUCWgLnWoCMQSs2iEjQk3IAhg8OtRWIBTAAvHxl/9K
pXpowO8Xc0Jh60FPhG51ccB0iVZRl0mc+w6ZggKp0ohgiLpwfvLxd21BwVjwyGDS2xoHrpwFoqum
IIr4I/dVEBeTmyanpwD45CfkWvFd1gEMWEsdMZ4yRxV9WMydoI6vxPyjS58YE+nGKOOzrydOutK9
lXY9jQVmCLSnWX687ZtL+02lm90BIY4ksX0WJUn6Sr8AVAvnKYuV6yF/REqxw7GkRCfyCe5Zv9+v
vL58mVsoSacIgCz8FUI7kZRwpYN4GQn7AJG2mtevUcM1ty0OMUk1RczvEa56sgwZEdBdHW/o0GMo
i/GQYJ0sbSuN7maE50skolHNSAcmDDt+IF8zel+6G4JtReUak210pg74eQl2Xd6p9IAE1cLskH0p
iGeWCyKVWC6BZTyPMEOiIKdB9POhsM4FVSHXWkfrVNYXGyVpLDVat3QU+PqbWb3stp+fw6Z1iNSG
C0I2P1NOoJ3s/4YdyjQeIaIwjKhJEYsp2EklK/bLhZGN9PzrbLA5uJ9yLytHnX8OUmr0z92mlyEL
ifY9u6i9XVReknRG1fxGdk0O/pctvNz7VHYnEuXIIMqrpJoPWQO9WZ8XRKiwt+gtS7YCWIpwIC+c
torEj1VC2T4+zXQ2oUjlSnQRsR+RlRFFPfm3tPY6tAtvPl9nX1AvcNL8O3woJzkwJLzQN5EdrAJ2
EgEQ/Ehnr0DOkVb3NCO5+1st8tAmqrwNt70QqRokcAh1OB7yR2wUs797o7qgjtY6/83AdjNPg/Ym
SHUFfQqZNgl+SyiCmAeL3YDKoiVucqSg38BxIQoCja5ws8whKBABtfNLgvx5cqyIhC/TKXJA1rzM
pOWR6RvQZhbrZeVvCiNY7Wu/Bvn0TVbRkVGhCKrm45qu1M9pHwoM4Tt+w5y0jvhOywiPv5bXl8u4
8Ou81zo8MeSa0JBkTHLui6Xw/w8s0io/T6yR5U+eIHEHcDkHcE5Vzozq1HYRlJlmgJEOQJplBjFn
lBLkFE4XTw9GYDMujpnzaevnYwF8jp693B4ppDlQycX33P4XaB6eTd1Hhe/mxHLEMAoUTSP+Vg7d
Ll/JyQAhT9/3ZHWzM/oU5Hjwq2EncEP6IoRytpHsckmBnB2xzA4CurGAGoChMAVGKAA5DFG56Awh
PtZwZsUovgWW3UzECZ5fC874rFaiBwC/lKwpfc6+DHtmD8V1eIxmV/uT2aBzaYkCwa+/KxyNqCUt
V4cnryxEeXSUdX9A7YwxeA9ssxpovzCQDClfA5PEBUyvhPQvfTWyljDfgPpFriSgzZ82hlDO4ofI
h1NG8c9Gdy+VEtAb0dptiT86ydItEqllkAkzyU3uXj6So+OvroiEOGWSJvWOSyAIloQ+keMFBbdD
k4jGPCNsMiI6Fn6nTyABPULKw0+805CygYMHQh0NZZSogKCMMR+QEcbRolF/JvNhSk73NwcHwm9N
WjM8IMiOvsDQSX5szCbsEK9Tv4de0J2hBEB1XdIntgtWIQxNWVjMLAFDchJBOKPtW7syxOx2InXa
mGMUiAxIS9CZLHb79UZqIvPwn4LlQlMPCT1ryoRuFNnubBW8rFnluaY0l25J4j7CRTlucRtQk3Cf
J6oTumwcWAMRZzJ7aP5M07ndzXIrW/GNalyP8uix6ARgi70V1l5/6OLZKv5Wbk5QGr1bPm6E0KqP
zjROqeiltePe4J15BXAQ3sOLQa8hXXINfgyLY76km8ztlnOWblikr6wP1crd/a3PoO28a3Re3nr5
PhvVm8uowJt235wVkzf+NGxmcGEUoLRpFHuCQGWkzi6joI6vkqrTFoRSBmiWJqQnMh/CjSKcTGVN
Uv8j1XIUbbtUyggo+pQKDSZr7NkMdOuHWvqgbGG60hIbNaPfHBButsajYYu9A5ArL6fruS226hIO
qujLPQ8n2ox5eOqvBtr2TQ3IpO49xdkIpxh1DRJYnf7I8A4PMHZjYAbGHER6syDenpxWl/MFvxma
+nStD6u5nlnqPOOqMEamDTQ9ofEICM4UlxgTiweafXR6f0N9/Ov+wN7rkFpX0mi+pC3E11+Uz8eI
weLbyTBrMjctioXG7BciBAg9LTSA3tEWXQ0KNuQWECx98EAfKL3LQQQC2+A5QeT4ZmgszL50v6Ac
NT6QmR4x3Ri26w1SGKSIO5ZgR94qIm3PzXehLVr9bKMO6yNtm5PuUFBlJBu1hZuEkDNqZKAcZrSg
GkZAvdDMvBJpC+ABDQ/DA7iat/jrNZm/gjMH2pysyCMRXWP2xWWZZ/EDc2MCTEpPpIjvHGtH9IrG
ah+w4zGFnfOK35hZ4TO/V2aQfTi4lqeG/Z3piwJfvMpSEfyDONAvz46+Q3s1wLFojj9M0zu+sPxD
QclF2uehBTrxLcf+pVvlLjw2bOEMpj7I+H19fXhT7FZlX4CeUzAid7J4A0f6ugCNO0vILozCP/Pj
tNiW0bO2VR/LCt4sPmwl27EA5Va6xyliD2BlRq2nAz+nQaWJU7RYbohNxxPvrW55aHZbfSVc7Vms
PIE2hu6TwAHkGZ6HDzwUYIcUHgf8PxB8STSEgGCMX2CffPrPiEiVHpMvQunlEJTMbYqeZ6sHOnCa
n1ysPoB0rAF7FzSZANQkKwaBkEDRcIDH53+RXV0NH9ROYgyEyTD6n3n4Y9eOsrWRaD3tan8hn4mW
F5PPVWgOMS2hId0+U0K2d7nptHEWhD5Hz/Hp0926Qjwbcpe4N51QQaqR/tHFL2Av4i64vY65v8Dd
B7XQEhu9jDKhY7cVv4U2LSNzWprifoyOTgi49QUDBhh2enpH+CoNGWxWMoj9zoaVgR4WYDsQK4x6
AS71Nt+2qzn1nj29HyJDfY37nZGq2eZ8iYgp9JVRjNiprQ65qFiXYRRzGY06m5O1itGvinFx828M
zCHSdGxir5ZoCVNrYOwZaIYPfgSDNjMmPFm3VYTiZnIEm7su10WClH81wast7iwo7ZnEuNcY17Ru
kbDcMxISFFtJZUGC5PaZ8rQgMEJTQ3tLcUzvQrJyiZQhsKutjtHrawGbjYGgOToTEzi4+uX6Ozu6
LwzS3mg91a7pPdvAvy5TvqtGOXYp9/5lCPmaSf7FYZTTilewKHg8baSEsNEqUPWoYBJRaCvkogTB
/+UxdmWX8/DsVCCGUi4lI/RWbMyzdRsFFCzVWEgv0ypP9vtgbk2PSUSNAzlbjXwO8Bxa2iA5VfuE
baEWIz2SttluLAoRq6Ttilo3p1mirh8DJsGrPggKgGXt8DpjajZhZt9t7VR8lOj6cM6fLFNj01kl
xUrAq24Oy0gbw678VRapxll6Ptdo9XSxul8WPnKwPifRmaHjrmNf58S11zzr/kyJQMShGrVsZFu3
BCx23pfDbtkY5Ywx3vF58qQRTL+F19iySUqM8WWzojaEQMNt6H1N692hsSpcjs6+BA63/Y0zeJA/
60ODgncx1xEKOrkrDm+eX/VevoK7xdsxq+Bx9jivys1vQcj8acPP00E5OCdpOigQVAiMHVD3vJ+G
VwG9fPnG0W2hsEeWT9cVR+ocRhrSFMB+ybT3v7Q1bRNGGSoxGZ/fAaDmgEXsFzLsu/v+jbGLpbIP
9nVUHbhThmqv8FbBM2aN4nGLtjSKNLglAjDMbawhzyeHLFVHwWl9+TLydDFUmTD914hvT8BPQDq5
nbC2PqN6CVi+ZCY+LVhf5VSn1+0dY7gE6EO22CtQVjedI0Lmv9J58f9X0Fy3SXQpR8hWEWBDm4aj
FFAnZqlMBAlAN9i7g+Jmg2yu1p9dASaYeSY81x3fehCyyhgRXdHu43wriGVgc1DaQzeo5bRhHMFJ
4TQLMUHHLKIcXBd4QswAuYp6u1iHDczNdyXyitSz23f0G/00PJHLaY3iCs89+ITtw3N6pwiohggj
//nzAPvjoAYERpgoVFhsCDuQBDAvMdD7ADMETAXuInUE6ErEaTAkYIWh5QvNBGav1WKgNIOtnSOt
bWsYB+469Jz2+qREEXGs91RGjwcQZ/gpMAGllTKtER2jmC691snllrPS6p/dfNoGlO1L2HgOEFlB
k6+NqnZ2oPjFPbXXoZhEJb1rjMroQuuScNWGK3lcdxAwYn+cfNR+WaPucVitAWVU4CwHyBt+x0gt
XUS0df9CqHFZpTVIsXz8fkIUV962sHDX4qTB5r/2HhEgvM5UUfFy+sCfY9vebX0Bolk9I8UJY9Kt
aIetnCan8a6iMzH8zjIXifGUTY6fncNTn7bN9LPDirEENUzn6wH1R4E0eQz06SfRbWNGdh4hbDq6
O+fdFRrQi1HnDlG3kyNAufJJrvE3nfQCzYKjBOVp+gwAKdccu7zkqMNmZ8hsY0BmIg95DO7Jd4vP
cV/DQRsSzKaNnBscft3N+0pQwxDBJSVQ0NBq2OU+i687UHgGEPVeizfOwI2LkZLu4Js4vScIbILn
SY+MkaqACDrgBoDBC07uPep0VeR8j2toSlfkovFBHoGw9uC4AeuzDBAhOA1vGnxqv7eU6RChiIgJ
o7kv+R3Tl+CMmuKm4zDm10d8Y/AWTA3ocbhBOm0vJKfwbbSK/mtXUb/8RQaDh+j+SFKeQBFRLKj9
1uK2UeFQ4so+Ifeho6qWaBhT/JJ5A47l5Do+/BoFpwxWikN0afunnYr4NLtADmAdgt/bJydsU2Qw
qIYT4XwYNvNtpNkIomXA50/yZ/TLmMQVcPQ475QecfNdOxc9NXcANe18eeFWlQH4Cuwi9fjKUlvS
fL/NXt4rMWCGmkkZfbDVxPI44sAbmqPLujl4zR/Tb6wvTPceP0n/SJhIDDqDT8L9giMWU050j8OO
f6LPh8ZAeESgdvvG8F4Jivgar8ZNLKosE/x+8NqAdOgRWREw2IIAdZThE3HD/guvWMwVAlx+g2qq
H0wAoi8K9meXDgVt8B/2A6IE1+i+UPnkrCKwoUAUw0Uhm4LXo9FUQ6rZyVJlWAT3GTmOEhtBnWZx
tTwjuNvkbsXtxVe0itscBNZ50ZhLdZaTSgH/NYIMclEOxn3CsblaQAP6IabgVH1zeV/X89P0AQXZ
1XemiwgNidVlf25HAm1H3GjWhDmFseJmnMHltDLaAhm1mJUx5b8NWrMPspoY7FQ88YbWZpotOUsB
yGFIiakS48ZVUi6wvCo2x4mJFQGDQ/+4lSlVmdxCc/nlUiUl0xnk+8C0rJyCKqJtwzHgtQpDwQge
S4ra5WX54agngxaroRPG5E6b0paWpkVgMUGMrzwuXq6h9rwiSwINBNQ+AVrKwlLo1VCv1qX1+thH
Sgk0oTuB0uy+FVRdAV5fA+0bf5iwfGPyGQUaFTieYlCjujwmx6Ub79xfLtrrlVSvARIZkkav0g9a
ToLAQl3ktcv7QtSyOHlUwhnJ0ccBGouANWDPpn0FBYZwlahbLn9IGpggv94Y/hFcqCojlqjAuZe9
4R6WO3x37NCA+mcpusGZ6Kz0ntyGz/i+E2/WJRtduyz/BPTJ1HRfgsOvr4zilgMS9k1mGcdtH12D
j7O87zjoCUQMAFHnQwwqICQJijBjWyJr0Yf6ymumTzv/jPVJT51yk8FGGPSKSJGjd5kglv78oSFs
Yjq/PU451NvLGyRBTlAkmeZIhx1o38TzlhGw15fehRVgZUOOEjquzbRHQAWDmaKKwm3Y3KGYbG5D
AJM9oiLCz1Y5xNoq2LRAjr/pQD/tJRjl5TkEJIrWRDUEbwL8FQNmuGGYLgkOX8ircBK4ECblPgMd
4c9trrxXXQmrG+iw5hq1BLJT28Sg4u52AJBodq7yijnN8FUPSbHOISlbTP2pcTzU9hwqKFoEcWcy
RfnhFaKWxQEbgy0zWVegz+YpaMv4DUeJVGVKYPn1hMwPLhXJCcDFJO7T9xqNq2fUa23ARcJniBHX
oRUgElv1QfVB2CF7Rc/wTJLVv62NOWtTCJTcBufWBdWMrucNYQFQJ3++FYRKhFJ65AYdDFksFh7c
3C+9rTPwD/pYd84FXgi/Bcd9anBMz+9IEshK41lk4gB1xBTIX/uw5PYw6oMmzG6Vi5QFyxTZUEnT
CIBwjKY8Nah8rDHKqcCoX6E+/ZqBRxeFsbZ3W6c8F+YPAJ+DzhJJjamRnG3MQVkASlj7iLMUW1bK
W4SnwLn3RGuB6cGYXoDecWoU9ukvtZlhmTMsNoSKQ+R60OxCzRsFuYUMkJSrI4582/uMmASFU/yd
4OlMpK2mNBw8bhRrNSWXy56x6hot9wRuS/WZRFFB2Vd6LWw09ur3mb5y+FXm+ic+7YgYEOiRa19X
LTQWnmsg9CKePY+N0m8awiw1Rjq0vbpXNAHa5Gl7hZTH9TSEOld4mhG83expqzVS0Zict9MTcpXk
YAbzgLu5Rki2cp4HlX4Wag+tHbPcYXuFvOMZjO6U1cPt0KfX3Scxt0uc2qFbOA3C8v1PPuJBv5Iy
HRLGOxpgT86vIMEFs5eiK9xgYsrA0o6R01vS2QZ9pWzGm6Un0WfVimn9tPj8ntAmekvI4SY5GnsI
hY6pc2kKcYQshnAAQ8sGqerBk07nIvFDVYq42B8eFn8vbhkd4vo/ls5sSVFti6JfZIQKCrzSN4pi
ry9E2oIKSqOAX3/HrnPjRFTlqarMNHE3a801GyOwj1BZYUMLMj17IVWNHaUxu2mMw+6RLHYHOQjO
9j+o8dR0SK+hdGasJg6GotPRdP14QYcDJcGx9A7iPEw4HHfNwwWH/kKps6flTuyNKY5dQtXKFXNY
jVxYzwxGZIGpsqGPj6fPq4zXXN2CJGvDcf1ti/WqW0vEgSEsHViCfC2S4A4tSofkTNnR4neImPYW
zIYP/Ug12J+C0IcH/IV2YnvhkkbRFuBzUVxIewPjvGM1J8LXcvj5tXdoqQWNGcNSIc4TyTWrIz95
YbB2xcphmWmcZN/lTPgVJxVewll4oGs6aDqHbPFHSr1kDlZ4fJjmjsUQW+cNj4Qeioht/GV6mJwZ
b2FYyDHanoRFEDQkShyBggKYFSjpnnu4rly0TCTKfaoYffoLSai5uWS412BWo18jNsjkTJM03gG+
NmfM90SbL9SP0IL/xKDrvuK1wQ0GOelbY1/RXxU/wmuj4P8A2/m+Ejuh/WdvjM8Zlw1iTps4lSi2
AsmDtjSOULHj2CaIAjybBHM6AZGk7CdxPbLVAKBDaKKyzUxbXHdxNXk8/Ph9ar7wDOTvv8z7Lai8
GwXdIohS7CqnTBbA/oUUY0pNSMUX0Fhh4r3E7pQxxPV8fpsBh+MMFo5wrJmOlvz6b5yKWIgmXqQS
4K9lHyi0WU278kTvvcOrz5xiVnIrjSlx7DR/1csarHJ7dMSO4QuRB1MtUCOv4aip22OMFP/8pWZG
jIlHV3H5pzsnYRB5NQf4KOhYQq+DQgnAcU6KwvI5K1qDBAMN6QZ3v2KlF8TdEHfLBVeaNrKez8l3
hOamiUPkO7wn9HiakMlyCqPpYgV7lMYBuZ6094iL2COzIkTaw/eYo5LecAsjgVkIhn14BBhhDa5X
hVHOShWkhMOQqq8RNdMoVKp58jlTqi3UPUmiW9SOP7937D8t1OKSWKQKB760XT3WzqW/PEkRZCkv
5tjTGzoTqEActNBEpcP9OAJHGzGgex6zncwgFQtf86E5pZgfa/5f2rf5YD/ZItK2sT5ADIw9gFjT
poyPlgeThKxYoWeh9Mbo/4yNSOF8c+OM/RD2AeRYYw5ecOECp6ZYt/PWv64Z0V3CgeJAY93KtFk2
DxxYBzIDhuFbKtf94U7IO6zvhLMrOdHAtmcKPMWmhU0ZK3bb32PScpuzMd6VeQA748yCqDmia5b7
06lMANCLBBvAdRADycJDwNthi86BLFy5ndWb/DUo6I8AxOwQR+Kgm3b4bcAIYRRIliZLp1mvuKgS
xIF6Avho9BaXe2XEqZP1SYjg6kKOINQIEJphlfzcjGirB9fc2+6NmEO2q+dZIi2yvzlw+aPCFkrq
m6teUxdaPSgclllDQ5ggiIgT9j38FQ1ajkXrfBRzoMKALc+Mk5v0beOR81oDMEJAWGa4ADCkFMls
NrU+jdzLz9wR6aBiHv0j9pYa8nF4z4TX4uLLCgHWsPj7sJyDegCX0BIdxj6iCcTWvDTePX0XBJGg
awXnwVxUqGxSnHI8bH7G5x6qi5mNKSVch4VWQTqMYYFi3uGB2zCAraLKmWGkqW3FOJTOucKHgYJ6
TrwcppVoQwg9s94rMSU5lsvjzgxcwYsS+U1YRKVhMn9PdmOkUm1n0wb+7PfNMYWhI5P5P3FAiuJw
hVfHe0J6F38h/g1vcjnho9xrBg61h0hyeG2Iy7j2lv+s6qj7r7Lzs9O/Gnjc5hcQFTo6hDMQ7nAZ
HYr5AJfNE4d7kaQaTF2TkWGAMMyGv1Dw5HENsm2TASa+ai6+dhiPiP+NDdcOxBFFIcZvXFPC8SRW
jRllK+8qR8CUmh4kWdBDUJtgCzfF4dPGDpHPCirLtHuGcDGhuhIGk4cZJmerhbdQjAtv+RiRw+Xi
rVZTbB4FNxQ+BFgfpRKXNG8vhe6NiSTYiGD2nFDZ4mtBxsubDbaDEcOMfjyDPsGER4nazJKcZCNR
YnpoDTx5OXByt84Y7FNMI48myFZZQNHiQMTPVGbojW5IaL3FiPErYmeSgtXLLJy8Tf2irjR828mt
gx6dXLW/rIEJwFcA0GNZHqD/50thdiEQ8qMUlEtBlHgvRVYqNzOVDIBfTvmP0SEn1U+lA34JapUx
vABeAecDAgqepS3rjuNRHaJVYxzPV33b1XRwRB/7REuPLd9WdKRVlMDpPQOO0kNCtTBwATMDlqtI
HRDeZ+Y12MBj0VH23CL9flzw3CFlBbadGhfhXfBjGdp0LKzcAKcbmzpooVvE6xF4KVJvHg6dWXmE
vBCkBwUOVGHJl3JPpgGgOpgazRbH0g1kksEmC9Hs/2WIIru1mCun6+fdkPs2VIi+lckm+o6TDEZJ
12bjaJHASNIZNNlihwnr5PJp1yVL/2Cjg892XwPO712Fl6FwFoL64LLiak6bmT9ovF0FrQcn7Ema
GRNppL8zp+rR2hh9JFgWuYSCma5lLmT180JI6i0xqiZr1f4Ch3MDnpklM7R4d//xrfd/BaPXOgzf
0IT/oEzV0ZB+28B0yeiCCtbbodOXpW9kc7BUU8Kyns2JPoH0vc6O2zDpRNIh7h3DsXXPvEv6je65
mxrj2IUWA8EW7jDFj65wVCQjaq5mOnAXKRAlnPlTaxQwWrkjV3+9vivDPdWwNLOGqvuz4p5f/t3m
iCeKD09BgmS82XeTxtPQi0BXK9iGRg/tnSNNH5WfvaOJhpcCEIMRr2q+M8Zo/X0eVPaW0CWmRyaI
DyO7b2z05bmQChDV0wBkUIwsG1gHn+D8/q5UY1NY6rTkx5QPd+MuyAXirsPr+a+JNJcRG4aZ1fVG
UgZFlvBUPdKIvMjuLD0yw+mcEPFAUxMV3i0Teb0imH5B4wjSLCwpdry5+mgOfDWCyn3k+a4l+G3b
yZ/hD7B4AOQw4Fk0+n1aBXXsPuCsnhmW9lavgLSh59jtqcA8X27VFxjhB7/fgq7wC79lLFog1dEw
WJhBqPzH+Yz3ckNFvbrHXB5orWH6up++S6syRHFEmVuj7fo32MCIomK0BKrWogwzXqgIEezhxFyb
+f2I8OVpPWunYBL3uv4AQlN6d1FY0oIeibj2nJH1yme9p3XCs4Dm47ZRv4iGh7I9mikosYd+L10n
td99/hIP16yUPjkuMG7hmHvrX5SveyQicJEgs+HVL7ut8yMx/GHjtW+otgQr9yWyM9xsUwAfCqPj
1rzXVp/+ufmTh77EKBBGuGIOEY/lTi1NRE4gbzRDKdXTiiiNl7g1hcy8gGJu9ZHr5/YzHrgckaMI
uwmTxcdhdCqhXiEEIxJShmwgEHGawtyDFtZovP03wumM3rKBYKFlQ7usdv3Y6vOdKuJGIBndt88a
o8KsOvaryZ0Yk+w6qPxbdSyucger5TW0etWAkYWbMoOGr3r72r1CM2uOlmdOQwL1oMYt8rVS2Ntq
kRqP14Y1NyT3FPHUo66du/S0+/1ooGEBwFKhZBmUADIxOvQ2zOND/bBfqTcCURssxd/eu3lbv60M
v/oXBl/D4muqJWK8ZF5xLyjxabyuBpid39blxxvFp1GiWG2P3mMYys1kcDv9lJbUMhDjDKlYClWt
giHXg1/PRCZ1RmNvQEDFtwO2GI7qySjv23wFgODhbPRcvHiHnskGRLfo7cb99Y+rqYE7PkpsxOE0
l73GUSs9Cmom05iEfMH7Py7/ozT+h8IhWX3r/TM5pW8E3fjdymWQFcsnPVb6xrVCCr/oJ0vQjR6z
8UU8nCVft6kZnLQcleSTfOwGKZn+uPvEbhayrRVc4w0vFscoChDmm7RXjDXGkO7ML20ccTggxaKk
52Q1EOZjOS9NMAUTzn6ekxqAun41CWNGdYa624soWoKUuRYXNBf1nKIcn5ixnjAqLkLUjZtRBmlM
XoMVE5LGQI4qnxKb2ql3Gl/5QaAx7EY4TnBaU94ZBRbrHTP3hDL50FuAAovyE4YM7ACICoUTd4hY
ctHmkKVJStNk0C0+N26O215NHYk7eUj6ZXf8UW4MYCUy+kkk902B3LRO93V79KRTfi9vjMVgwSmT
BoNujmqmqsXX1cao8ZMNc9ZugIPb0FUeP1iO/fmj58no+NEAZF6cYBcF92voDUuOkXbx7q+KfP3L
vHLk/z6cLUysYuNehUkZlJC9NJNff8k2D1h0vZfViF7ko1gKo1FjCPlvbN3AOEp9qzyvzwbFDAlr
TAVsKXNIjdBAPeLpRzn+/G73i61MgzfA+3mS6Npuylo2C/idd9yMjeK5eNd/38c1NRrUNlX4GNiP
/C+G1iHrP6LBc/f5chuir3Gtcms4eq2vknUMwqyptgIZ3NFCuoGHgZmJEvYYFMbpnLn0JXvZMnwQ
KGIxl/0Hbd7AkutZz2CKxRdYD0YO5KyHT8WCl87dFtxHhgNbj7FdfHeoZait6PgG2xeqKmF9eCPg
HUm7iWRe9nungzBkA3/BhjZzMICqUTEZGnNkKk6zXTCL4P2GWDAwfrGBjgiZ/zuoEP+zMjEhp4No
ednkH297SNwyDTVdxBx3q02LdyRxhENFndzm+z/SyEV/3qGih9C13k8eE2Q0hb1VB/q8kKgyjYSj
dOw6vT8UNDXKO5HmU/K1HNzwC3yy/R1HaRoe6AU8p2VWyPAYzhFEXeoSE9EZ2l9K76fZwkRGmqAB
x9J9LvZ4GrQjffIsjO1Yp3odmNt/gZJKdqGUnbN3FziQv9hveObkwUS8YL82XEiBJDhwYxtozP55
bQm5kbMV0cpbXllDDdn3cOIh2O/CJenOk03OWEpwz/3Chtrozls9vcDZPYFSmpM+HhaHfRI++y6f
zhwZsEu2awBSEtjdnDNUMQZ96wSddjLRmdJ4jgLwDxR7qGiMVWO/7ZjAqaiC+tDTt8OBGYNSKsa8
79E5DZlyI5QwhFubhfBig85t4E+20tRxWhgmxQgyfxssLhQoDkZolxeD9JxM8vnA+Rn7EM+0yR4q
blOYX9K2wzmfBTAhYaazMyl6qCiG/NpEBMR5ZiAtx2v8cU+bW4K7BLJBThOE/PQ2b05CTpvhldk7
VphEiYICgiWy3Txhlkx2srmTiFxO0b0qa8ZcgutNG8atEsyEnzEdgwvnibUh+stVxulEmSUEAm9C
hfQhmLk+XHFXsV8AMF5GvR2wtFRbCJdvPZ2S671t8a1ELGcwOcMIAYgBhz6a3rmwRbgbNRl4I0OK
J5q0axQnH3PBGq1iNAi3lxMW1ndkP3PEQp3dgz5ODYCCDxrp5FF679e8IH71Ve4ajorxaxW7d5ZI
4anLNwNKGWMJcLfeXFbc98h+j4MRVBlizZ52NtyMK39wd1mnBBD89vfUS+9HKHEVBCFpPuwHF8xv
sZ2bWDp+2CCzpr1Q6stJiA+esEkpm8HhGNhMb8rk9jjeq4DDNp1Cd6Cz6u6OrG1kRPYIONYMwH7s
Uuax2VSDJmoW/Z3yvX6xG7jhwQZT19LIck/2Q21D20e1CgfVSzsHLkxHxj3d/Z2Wqmqs9jfB8KY1
JCIuoagQx2Pg/oA5BJeGmNZyKX3CnjXs6TxwDgheYIngpgRfjL6Mti3oHpqQQiAKQLyl/65PbPKg
CYpUpqGtccWpyy2NJtM7WN0wqF/wvR8O7yrsH7K0eOcY/CVLklTbkfNkuIyu5mn2EfSXvGPGFzLp
mIdFk/apbfVmf8Ds8AoWFJektT/QIeCmQf7w+bNkRz9889/wunSNLB7aQq48HjdUXJo/g44MX6v5
rQvLgT+QkYEQfGlfhvP5HcATir7eP4kDDC34Knf56PreEJn1QWj81rPzmh4GsGYsJJuQ82d3N3yc
ulXlxXqySEKa5+t4JtYGM4UOZIzG4iZBUBd2wX3yKBCAIAsBoFkxDRV5uUw1MIa4G/NvaZweqhPj
rAbZ9sUIEc8U7Kx1abGwj/YUwmx61FzuYQGeUmLDhcbVSAQOXBsXQUNsMrja53Chn9i2AJGm5Dgj
QrbTxlSnPWQoN6e3pLTHk1pEAwAuLVJ3NPmuHux/umoFDE3gQxUjss/hE+Zz6q2W8c/fAEdSEhig
Qg4eVPcIP6/wrfSECwx2PnphhI6TnvtATBcgJl4xaeSChlj8z91WuhMmdTdIC6Gx97K16O/p31fw
hDHVN2Yi8JXwCf9DxwYK+nR3hbSCHSEQcKhnaOMtkcYGukI+BDM0gaIzMQTN7gbOY2RDLv7KjF8G
zNXyyqMjAeudfaaPCFMsNsgDiORZGzAt1LedqD7fXyigvkcYqSzpCyDc8W6OZJeXlbpKgNNbMuOK
/25XrxuytvtHVwIg0DMBE17vuVK1yevgZRdushTVPdJpZX6bnYPRXPqYt4E+mNbGh7N2Bmn+kg0E
L75obIQ6WG90BsYUgBhgJg/YAt2B1i72a2+IYG0uxAU4vWIjsA7vCyoq8PtTRsODwKeFsejciR94
8xYZ3cqH4EGpfuvBP1NkHs8Tmrc+3j7sCh2ELfcgGSdj4834U5fl9YALaXgcfYRQHC8JL0Qd/NZb
NI7mkFSikrbHlDBLILxyBIEHNqhq/mie9T1yD56vpUV8RjY01c7+e5z/RjTYUQJthB4fz39DRVMN
lclGlPUkoUNdpA87RXqM9hV6VOwQyYb8qm8RkkcAWafflsv2O+XJmd+7hVfTaA7nSR8u8hNsuNqk
jr4x33WYtjOcFDOLDxNNVnNvXpaMGoakorYzJpoJdSQVOVY4vLnW9VVYb0eVXLdkatBTrbw13M/x
ZvLXN/PDtbMlgesHCfthqjKEkGvEPsFUyV2q7npMDy1jtGNWb78HecwsX5Pxy/+8GejTx8bh01g+
gE1YbTzU3Bge78D7qM/RgKENVXzp7nx7bn90ePwWVblMv/awChSoEvdQ1szh0K0Ahuja6X9oL5hN
I1fIXFWMmquw/pczBatYfprabVGbkN9GL/A49a3TWcboHUA4fpouv41bbyIfYHkrcLa+kEp+87Z0
U4UQsgEnDnex4ir3wwuxt+KpXOSvmcjguWFeR8js8GsGYj+yZAsm1F8OHIqNUQ8qv1Hb5GRg31P/
JbGv0FArNxoZ8M6xA5f/OTQx2BViFDJBsnC6U6edIfBKqlFP507b7guqGwdL9eOB1FARyGlR4LG4
xYztKFvfGSaU2j/Dnr6+KkeUIRdV0jmUL+X20i6ck7ok1czbswInKJiUKXmMX2symVO5TpQpOiTs
EKhBt6GF66ml6pOTsmbGZKgrIYQXsjoePKfqXdW943EgXFdn3iJdXxg/frFIdpRwgTXObCWKOywP
g/+Ea70n98Ab+0xjAnVxv7+d0cTt9o8hHZkMIvrsO8BxSPdGgbCA+bz17X3TVNYADrV+8ybO2718
A93hGUDYxnZrUW9b3RHF2uvkTESI5Vu3tsIfl7TCPuykOd7lcG4wIewhidkPfITeY7e05qshTmof
xKhPlj1RS+oVCqJGtfZDxCnDimMu3fdo0YEKaL/53fidYoIkYPXFfitm/P2RyODIUJnSh4qUA6K3
xgTCAqeLofQ/tgTNwfQgtAemesiozxhlxNEQGE7iz5jZ/Zuf5SSKyAZYc20G/cVgFnDEgtgzsLwT
MYo25ENcDtXugs8a2MlZDBFhr9DufkvERaBYZLEw6YGJrDpTTNGO0DiFoJWvyLD2zUy5erg0yeAU
LFAafePOkAj5j1NhLiLoOGoHJDUVaS/ywxVMmRv0a9QT9+VZXqjG+0SK4YZFvEkcrJmi4Has3LOG
pP5lZ6m97LMz7fslKgJtBcIRNUb61BmfB+dxaD5lCgj9XuiR0BSAkOlnkfIDLePt2QecweoJDu08
5WFHhVvxiLCN3vFoj53w9WtNmIf6B+YYf864CuZGpm/IVTGiqDtGBMX9Z9m020mkL7mYgmPBS9Xr
41UmXBKZ75OWsNuVzDVc3whZFqGf2dFmB6MGBjwIgqS7aDcZSzldbazDv/0HBV5tWdaSgyvQlozr
N9eeB4JuhljwT6zJycHLgNkljJKX7y2cucWnWxqi7/HM+nN9aGhgJbq8AJJ8HbGTf5NrCEhu3KNl
eWiWEJWN6OOepfn1Zi/v1pJZ7GCOHIpQI1xHuLIbo5b05gsEAK3zH5cFOVA9wbzRRyHB3YedOgku
TTUfDcOCBEK/n3rDLIBiIN/d7ApbjLjIOIDhwdWB7PkWynhCGr/bQj4MksMIOr84WUoxL/5YCcGx
NvwjuDWaLsYeGhF0swP97ZHKD699GKCTWSP5MxwUBRGPOXOhgrf0Zqz5Af4Mrxnbg6Wcp4tBPENn
QJPMkiO+NeoM1iHrj0woKi7umDfaF/4bEm4k9o3gJsA0YrIKy+D0/OowNyA5jd6rO1NIW4V6bv52
49s06bbtfa0UuFu/Zrx3REtIX2aGOKdV6wUFKAqw0cuv3V/uJkqUIuQjjIx+ZeE41MYcEz16ztGQ
s4xprbUQMnemN7+v6XB6KYtxQ0FL5YLz7NOUkS/aVDYUj8gKGDIzBEkZqQkBFkS2bJkAocJltfPE
rK60Z3hrwTqvcREDi4/INXLI1+xBSxJhUgxZaR9EWk8nzAcfJZOQbJFJ0QvOBWwiMB8ZI4ASYqLy
wUAV71JrLEdFaRTcPePNq/NehEdArvNeUTMV3rA+hRPCdJS6F5z38xcToUutrtS5/MUy0VdiKnEt
IdtG/rqjGKE/mReVbOa3PXj+c9ezwNj/oTooJxZgUI2TILnuTCoup2n0G0f+p2YOkXPYvkwx5FEW
l7dr6XvSmRpsAIT6nZ5/AcwClazSi5yGcUQ/wFBhuByjpYNmamwzwGA0wf9Uzo/VXzMJaQ0bc6/u
Yj2b//l9fXlbsveXfeJ9mXHcDNInmO5bIS1lpDLKYG/thXg9o2Y2c4aMxWafLNKzNbZ96iqj0+xr
f/vZdjFe05B9FAhy5rV8WInV4Hbvi9RNd0mREhvDm755uZ3DEcePMHmf2KESvQuzEhOossEFiwSn
/MLwDmECxox0a3ph+6FIBM0rGzU0P6j3p/yMUGnNOvLHx/IgkqgYcBG0c/S/7OHYZgS0fkdg11Gr
4qaTv5x1zvl1Jm758YV/qBsx1bUel6aMbYuF58WLqU0HPd4Os/Of/NL3RP+KxJbJAMleY2bPw71C
ITyGy2VVtC8YFF7uD240JcqGIkcYsQEmGmJkJY0DMM6Hr95wMqF+YfB2M53exnFGjKnj2myVKBbW
0SltIbsD5c5CaBsXKzrSlNqdJdczVrNPpNic04yM8WVFKhVc83XDyQu512HEcNg9YZzAjZHM5sX4
+Dd5r2AUllTnJgHcArDgsP5xy00px4XU7V+uIBMIJqeElmX0EzsOEjFrF2aecAjCY3FgLGetErvV
F6nT9xxr76N7XeYX9zf1iZWFH+EgCxXj9ucMwvAL4lDKac/c3QdTsxx1IiZz9w6TLFxWnr3JIMo4
YHgu9Giq90n17cfuZs8gOT6hXUOyoG1FqOky4MRhQzNTVIGW4q6EiXLs6c/CqWj1jEE7Uc2mh/zN
+imMDHvC0Y1WjoYeTtw5FYnoQlOLIRQ+Y33mUcYryDTzN29AZMxo9LXOj+8Gdl4VRN1WuBOxASVz
iUWJyzgPOwfcVULhXwK7u9avkTBq6f7FR41W332+S3AARN6/ec5hbhs7qgyp8EatneezWvMRlUhY
2DL0oIcUGR1T2QKsBt0BadAXr6/L7sdpR/B5uSBRulbrzEIQ8CR7bMAfpboQsUrwPuuVyJ0goI8u
1DqkLiAA7pEYA1cbOtIhBKOdCNmYt3D3UQG5R/5VCaevloy2diTMkypqKPAjfTAH4B2wpZJDU3DP
cRlGEBmG081jQw117eO5C03gDAB/SClU2KCGeNExVPJqOxhawwcyNoRMSHZJy+GlGL/Sn7UrxNMW
ZqQDscZEPjxFO6MBMQegZlryBRDfi+NRREYATa6qSOIpMAGHqZTqaMgO8E0YD58P0qSKZBxTqbBw
RSb+arwRvbNg7wD/CMsJqOeCZGRWIsYe/ib3PmG8XFPMbO98G7w9dAhhR77n20YJFRwoqET4jUUF
2YnCPBVf/yU5s47H2O+j9hqdduPP+h8x9HCAd8iuE24tl9Rx5rXv6BfICasj/IV8QrosBqX2CsUr
+vbjTGLoQHoFVQ6pF16892ZNiP04vM6fPqNyhObgZUBRxgILcIzDa4b8ufmdz6i4iMlkv7C3VuCj
GmAETfnPTK1egclJxk9WcZXgB/GwZjAdJZu5KTe3GPlbUFYKwX56RbP3HqQIo1Th/ZiCpUDDXM9s
bQcpW2Aeh3xfn18/QQDvW6Bjos5KztOZvAbfMmE7dUzQhUv+6rclaRONkttDzWRVC9xVDQaygJ85
UwSrFDNPLLQpnl+K2aA92EEaoW8V/MPhlKnTc7cZUmCMTpigboQlvFB38ZeUBp9wVmMvb8pjKE4x
dzBKIUKh4Qg/QhaLuIthJwqCB7bDZMmyHtOQ8qdVXPREtdP3BRuvHKJxQpT5rtyGSRoiJQgkqE3o
BRiMIYBiGoRyREyfAHtCsNJ5gS3fC+aajfPIjDQGm6mP2IKz7xdiFekEFzYIQ4IZWMADLsYDXlBq
9d82djn4yYhHKlx1oUgeUkhrQhAEbpGxjGKHSTEU7hf9NM/gXyDRSI8z59fZ4ER//4ZlDJuFbfP5
/y9TgvIqUhiYmf0jYkGNJloW9IYFNuP3A18UCRoOuHQNFCkSxPeULZKbYM0/m01txvGc8vzh7na9
h7A3ICLNoxwXpTqVEM9tzFvwjP2vnWCNndIBCwxJwC6vBXfEP9Y91PGgsF6dkV2h5VRsAw20BMXk
h/NG8CtboW8X2a84vsKEnNYDk7ZaWW5gq3GFSfpt++9txePBW4wwIDu2c7jiQ0pZ8edTmOlouP7e
xNd0vB9xZE8bhzJZB1jnB0cmeWCWy4eCBQqZ8XqOPoTplFhrY451CqgBgq5vNR0mB3VB5a+tzmKu
H+Twv/o6M88iOH9E8nKgQe12me77EYZZ5kj4cKMf1N76tR+4wWbHXUZJ+7Pv1ptkyWs6E+Jj4yM+
5ebGi+t7vYS38bQoFXL/2Zm/m5HjkGb/he/UCAsC3VXXH7/NOFhrfh7uud9VWlsM1/bawAH9hWOh
fhgTjZnbiF4alspLpknun/ZMRqzti2rUnsi7fdifgIzx/aq+fhas4xaHEqNEJwWKzE7T+8BDIn0k
Dt1l/LbSWcIhPfPTc9gk1l9ucXKj509wOXPGgLtmPn0t/btm+iEVGG3Ss9O3EJu2eL7p2Mee5x97
j7cAzle55fs8HTqQIIAJ+pxsKn9sRcskcjfMeu/GEl+CxjQwGozOLUVWzdkDrHrH0hNW/nR5D7pJ
yPioc/01XEIddzxxhVeJFUI6IKlTWgMnCX/E3NBEovc96s2vsaIjfygo9fLWQXYd5NPrzTzLtCp4
jRjnZW/uklud7za/fXBHJDbSByeU6RA0aJKdxugGPmjOWwe2SWVhR5HbaGPdM+Gy+bRhLKFXruZd
6XTohVFYmawS9U43ik78ZeWyeTuiSzvS0SFZrbYYj0PUAHp34hAMuZwCxEW01CMw5ALFifCEvD7M
K8/ZPivn85kyFv/CBHbPOnHpCITSE2OA0OrrBj9fZvPjNLwGCXyLLwwr6eGytmGJf3w3ai/4stOS
GzSka6C7Rfi37JkoUUS+Nw7cAMg0ZeY4pB2NsLcUDk+E4Ri+ex15lALr9/ptDME9P7kORvra34w/
5No0zWFhL3mnNoO+TfN/je4WdkdG/Rf67SH84O62xA/pYeBhAnDH0X2BIKrfTvB4eAcFVDiYgsEk
i/1gU/+Vf8nP+iRmaFi1s0zBf37mMtHVIFR8/2WvcSqhOd50GdR7WtHXRlvCy++5iXN+Tl0eF+sZ
BwfrI/DxxzZiYy7f0wiGqzYyPkyFV4mjSPORGQNVIp6m8wyiMeUcB7X5aSf9x67fmWU6l4Tml6J3
4IMtaGM3nhaMWXQ4JofnHFSNYjVbJOfDLA0wW15n2GZz05fLo0Tpc+B+IVMBzoH8JBWIkwtaT3T3
ahulalzpAfQXXY7nxcOl6UUiqtOp0y6TZsvbgVjqn8Kcdn+jHsYo526WSHzjX20A2YGoQOe5FxG7
VPpg8u8WnUJo/wqLFLQQgDWCQtSbgeIIG6fG6a8B4oqwrFyaaGL3KI9qvwfWFB6+3hAOMofubjeD
3c0pyDyNnop8VYO0zh6UF8GzIYkCq2fFwwQD+UsJ3TUe68cBU2yyN7nFuUuF2ciXr3QkowYXg60Y
ma8kmiUDwZKRwAyCpkeKHOZPvO4nlZ9x+NAD5RZkKzrdobRC2curgoMFfVQx4RxPKSzpMnIsAgEm
dAyfgKIe+FXCIC9NcBvfUD9GCKWCZd0sWSnXRqe3ltAi0Jgw3kCj5S1sD3IrxcX06QXKQAfW7s2G
KuntErKhbAbfvWdnOj/Bg+E3HYj6D5nA2cA+pBSKEEH0gSDyP8n+m5XLNmBIiE0QTQDMOCo92C9Q
v5t18wHHtz4wCK3BtrgwwMucjh4qY8zxb9wEU9ryYCsDKGJfYTAdw5/i7TrMnU938a9ryV3Qeh0Z
PVXrgf4dU9XYJCji5vfQZy0KeqwOEmE1foeqCCTtzSg7pJ0JZNP5G2lZ4zpDJsWT+pwyHcWJNX08
XOk0UB2gbkJIbu6Q6jvIRhR3HzDKwrqs4NrH3mWICUozUVeE4Jj9L+EpLpp0/ZUbJ/WMRwnZBItF
BsOd5Yxmk6sNLiQ0cQHJ0e3BI2vQnrrXckqQlJlCldzSNS+I95b0czBojEj5eHJnguqPMF/h1uyx
Ds0jK+G77LdU9+iAjw0ba5xbA6F1+1Iemcmc0SBlykdc3lOBmbLwa9S6+E9YSAyaxfsIS+AZ3Hp2
IhLXiQzCoucG09peZI53gV5BBmIfPuoC1huoiGOvjkeb6qQ3OXP9Cv8joDZ2qcsRzGV2FS/83EJF
N/FS9BYP2ko6vhWkVLQ94rTgmuQRkL0NLnseL0Yj43yWw3MneXAt6JhnX1h7ghVf7qFfV1TQzQPv
iR+1Ht4G2OTD4M0MGCuiy+72J8gukPt57ekULktjrBZIOFv6CH4RVHCKfxyMEo8owsGepynUGRxX
XOAyd5yI3jqDdzaRCNOYmrMZjvIrzT62E14GFBQQyfboZf6bCuFfCh3quZFJjeKqiCumicWH8OTM
M9Z1+nqYi7RLMSe61lAYUTq5kmxel1QpOLvAAoZUuuy7fT0zb6Qp49zbcXxRAEBv/OY0exUtP92j
6JXYEFgXFSLhL+D+4fx/Wr70h/pV9189c/lGVQfeYAjpzTj3ng4/h2A/ND42DXpOD1KbUVmbz7uD
7grEkpnLFLeQh5/+DW5WgE8GOKHs86pWmj6SDIkCvmPpaEOz9DSC0XYfSOwTZJ38G0KD2MNMfgSJ
k+P8E8+B5yo+QPqgT+NI09MPsDC8YPmaPref3wwWpji+ASOAJO4pgzaMn6mZcbwOYft9mGHqcWI/
e27lfpiSmh2WQbhmuEVnEHBd2BIR5CVaiG7XJz/+YxfYl9YmMu2ydbLRlNy0KLEgYN1s/hX1Tbf0
o1zUAr3JpufSoHwn0x0fuL19p/v1gqmZNtHMZdlyi/YD7nw3Vy2yqkw34jRDczDbibo4iBdR1bD4
FH8ZI4YAq1pjCbuCnDdHeHdJbXAsTL80rNUqY6mWzucbihA4As95/rOWF4ROQ/9T3VyogTPD4oT1
1nzSwe1wWkptRgeOWAXtAdvo8+frpOCvqfGjcXlj/2H88Hv94cOha1d8or6OglMuYUDP7c9KbnaR
mmNRvYGpS/5eUzCLDQdWbq0p3TCw5gMQQaZvibWvNyENXabjvY65Csp7JqPCDfnJxl7Q90Ncmjss
2qD0yaqglJBa6DQ4EUvG2q+j0IpnMJgGkTPZEwuw/k2hgeytSdzaTFzzB67Iwsn9HzFbeZ2/nQ7F
W5gr/hoTfhIUKjgLZCKf2ui03VeJOVHfUZ1xMQArlea2xEn2dYFQuwr/RsafHK/bh9eYPUZC+O7+
j6XzWlIcCaLoFxGBEQheq+QdMvgXAtNIwgkQ/uv3FLMxsWN2pmmQVFWZN6+JPppsQMU4nTB2bDFP
2UFkGmC9KDqFDEzvaOKyq2axA5Ujrz64NOfTwLYJ5QrTTW7b8/ZDBoE9/fvrK6mBzUfDG3w0sOdH
HFzNXxW2FKu9AwlVjs1G8pUBCcAZpVKLETDbGJsFpt2MPx1vTsl27QTBqpwr4LFpRO1O0AQ15Af8
WVGO5m/ze5XRXp9FFHLKOivz2ljajh8x+wJTbByGjdVNYGZpTi9w0CPpHMeO5hwX4xP1/1feJqvl
TN+tMvQXmedFeYyto5YFpoLsHJn4VEF+koxblO8mUz/mdAXTX8Okb6ByBBAZeicjMoPrjAgJN+jN
ovHKacTZ2OOS8iBKGGeByavOvzgUAwZ/ubZmNJbZMsrUlwaBCsIMYLrNa8zz5clQqJoWYFpuayKG
VR53QtuMHm1jPm0zYnxzd0/ss2FvDqGHtvvNT11/SNOu/Ene2/XogeGM3M8UYIM8M1YnEfG1Ogpc
a9HFjSUmFm1UK9Mh0NRWeoDrorwiIdc/rDbzhZahbcDI94zW8WmOyo6IBs1FVdiX9BPUW6T6nxBP
UOanrB4DviftF6MSgz1nBlCc4jl6ElF/1uTUBPPOn4i8qP8vYlxwM3hQA2BMUTSHnR1h0J1JxzPj
wXg6nZcjaHWFJO2SCRf78nCf7CaEAs3aHi6DsjXfcvsyboWwmzhHjG0xP7moCVLvbatTwFDDpsns
h6j5d0tVXWcYRoxUO5LHSvpUykb2tuV8YJufQM2FoQbm8dv8oCU1L33j9xxdcbgNs4PRFvSIAbJh
n7OPS98gHOkLw1NEktPE4QSgL6J3cqT01MPBGubo2T5fcptbxkWyjQXzWHnJHteEoyrSTgA+uuJR
FuaDeS+eqTBy8B8NlIE+249HX3jlf8Mw3PSfMnh7gblvOvSYY+8sGy7bbnU1Vt4lWrFzqSaS/97R
mKV1bRtoJjBjQOW2u3eS6IIbi2DU8IFInMXNhtVpeR1ofj1yVeFug84jDBHHb7h0Nr0RKDBzY0UU
w34ZNhLHfTfivcOPDyA/Lrl7dzhjkgEbgXWiiqP5lAV1ivuzLkghjw4On4OQu2y+IO0NQuj5sQp8
5zUCEeWSQ5X5guyXQkYBqQouIKHgb0w+UxuCZSD4lsBpPsNI8hnVb+JPvCHNVDFHE3opGnzVrzHV
hHgFYxQ2Vh6mhAs+xqToxMKUGncCg1eqmC9Cn1F6GGtIEMTmT7KCpJfdwoxekVtuEs1CufhouB+q
+741AAeD90VwonEKy4N54s+yHW/spWMThUHG0EyvYruTTMlETHtoHLlWvTiF53Z8/PUvIlWlMBAv
KD5mRNItiXs/iNjuxScio0HP/rRtP/jDDrJNC8iUy/mCVtvNl1LQNaG4EECwPmAYxrCLiuonu+oR
iwymlUNe9dDAnMle5HdPDYvaPsWH2JMv8SWglPHJIGxXIzxOa2+qwZi3Te79Zv7CHkRXmbRV8IQJ
d7CCN3yJAgU0j/GXXTG6RyukKjN8XdWO+sxDFJr9fXCc9DBj7kIyn5L5w/PYYwBzhdkhbLZxzivk
CtQu7HndG6auVXGR0HixjQ0ajO0F9A5FUD8Ls9fgzb5v66csg16Aj/JxKSFTTI8ToL+FLptZDrid
fjrsdOWY+pcn6wc0fpRMjaum4jU1FxLhl/XRZgrXgcdbtBOW9QNY1xggn24b+fyU+1/Ao0/WOBmr
sRzzjlSiyscvFiWNH3xvuncAMcYfLhP4gfTK2SUBJwJjWH0nIEXzB3/BA+7lLeHdvOhMQEVhryrD
K61DBjlAE0uzsSW6wni+xA2sRh7RilgfXWzRxTaM7ogqnaKcE/LplNaLoyJp0JmjFvfhEgENNI3u
qsXBW4/eHD1fpu3NApdcxFWDgwed5b4LrkYzs6H/DORZaavOUwKDDQ14xuimm8034rm6Q9VztWE9
o1CIoEYjvgdPZDySnh0xPbhCDR273LLi4KiqAeNdIHhxZYAEU8qukXzomJENY1iyij/bjlOYwLoZ
1wZCiV5WA2K+Zfcjp/MPo7xOI2aBYxlY+SA5h1HLI+cF6XKZ29NWVwyYPCuqgaIPMwo9XA0GgY0d
48F+bXj7yr6g5sPmFcVX9SFE41tbiK/w1u9+ZYezQT4rDEENnUauaZR4GiL0ICpNviPvnEYkB4tT
171Q7efqOmbZClKaRzAAKR1R9WT7WH0BZnbXtdqEvybll87wJ/HgJvSi41/mUUnoO86o/dd8M1S1
5r2ONDnOMRk5DD24adSnFPoEpVR8B9hBtnN0VmfyQDypBX01ns2ad3oJ54Chd5Xe3lhPSYU75VaC
E+BZthDbqSDhDv3ja3S4KBio8LjMH0I96PI5EugPwKtMLPmg9s38rWKybdvphNnaYZ8c4Nlfjlg3
5gqbe6FhkC3Qu/vbOnzo8dshPlhC72CHNWna0K86GE7agDDz5AAiZr9fmKTOIIGQZfY2fSCVpUaX
oJTwLXeipdvaY3JAOKJ4eDpWHeK9mSz/Kh8kG7k0MzK8aYzwTO6MLoGqahyTO8SD0ntv9zmewenl
5rxzEzZMx92i0cqHWOjlHnYTLzDBhPvn3Tf7AF+CSQu6kjzQdRBNyEebMk4mmF1ZJCAPoc9RoxWY
BAz4dOolllDyEnm2y+5jWCQJ7rx0cQA7vHsA/wr5WjfLT7xjXhH0hmhJvFZ8/7tVGe902L0X0PWu
1mFNuRqMi4fsfyH/IBQhd53a56T7sBKaeD5hjKQsIkAZjTwFJaJbp41jfzIXBZplc7jfDPxuQxZE
gkPfxHWqpYI9FYB2u8yRTaovoSFj0qL4VqcJRhtQUarhg3I4w9wEfQiAfT1hgopIbscn/oLMlTtQ
KOYsDL8nDxLm6VfAzaD+4JHgnDf+0+qKJ1xV+EpknZ1gWryZAslJwyJWhsvKXzOMUBRWKFD+/Tzu
lw4upiSQb/XS5rHI56/Wqok2BAyWLYnn5GP7tJnMiuixHN1tGFvCe5oc2rqlRgmQqtp7j+FBYb9E
pyE68150WtORPzfkUc8bwQMgvcID0OA9Tu4o3KGy7bagIVQ7a+QCYPDXm88w4zLwYFc1HJ1spJtZ
IIKH2vWSOcwKlE/H1QUcjfAMUaPD8j9AKXvzrZvJY50122AYYMVLmeQsnb383NQD34sA8dNdoRZO
XwU0ncdZxVqCivQ0mzDWjfcf8X9n8djuwWMxCEtZpyooTRVM3rRbU0/MzdVY7b4Cy5MCeMtKtDVk
1kfclVG7C2BoXWsHHP41owgVTDCcrKm57ael0IkX5s+gCOqzwqKfNY8QRGieoCmbhByqapsJI5Qs
VHHmqAr//lQVCvNkmnI+2ioceY5yltelRbBjV2uItGY5HhtoUyAay158JA4Jr/ymID/YFfwKj+gJ
ZINilpI9Q3X8xW9vyqwWcbOyP4HQTYUJUJ9MJtitWEPyJwBZ138FfvDXKUNSZqhjWIu34aiGPin6
8W1aYVTPaa4UNLWFlLNpQz9VIl/O+JNRpEuoIL0NLJ4bted7T31TEsSGZhS/Kox48FS0LuI0+rWw
VKjq66AhXl2uHsTfFoTE2tUs74WUlIkinuXQaY9edhkzHsCohtnAWb5fNhjXSxTjZdpwH36ZsRM6
294HdiJEOS5x0mVnbKeETNwtNMzc/QFCOh4MhEZ7sp4DLa37Fl/AttD18H0oys3r7FT36NAh7Q4Y
45C0K6PZIeBq+WTc3dgC1+VG5zHXMBrZs5K0ReX39gm2vuWw9o9vD1XrdF9Z3w+gDe/j1LXvDedV
smjBKKDz9zhpBm7Spdt3jiFnN4TqHVf/0BQ6thJYhRPbBK5UDnlgkcfqj9Hpu37maDL0QDd4sZrr
nmetKtjtoXlby2gL8NI3tw92YyidLIgt8MiYQUKHx5yTsYppjAZ/FT4cqBjFHaKCFiwfHqAG43vx
4Qx/GBBIcSk98WEnnSYxTObUPAT9t4Vq4InYCRhAG07PEwqyOqDwmiNginrW6vxxHzU0VBcd5eHp
I3Qm4LbMjuY7rPcEcLXaJJ56F7ymtwmny9WE0GY8uAS4nNP6XtRJ0Jd0NCxC5C670oL+R147Slnd
phyctghlIfW1Mh6QmsVyZH+G9vRhzE2Jh7XTcAGNGBiey8nAaHThpyeIkPX4BJosL3vjQdNpdxjp
vcTnHdzf3vUJHxs2i/Ga5jRsH/H+I29HnJke0AYAZQlI1V9EV6LBKc//nehHsQIdaL1l8TYp3Xbk
BOXQlZH7AQkcPbWPaGtQJ9yNebhpTG+iM+4xcttzhO94cmTn5eVXe1sgW6KF5jFszXUEEifUJ9/g
XDj5wCKXS+UiZTVPCdVFLo/PoPBh4AHSGr2eXQ5gv+gabDPZAxIqGW/9bEqUtKL6uvnkcrc/CRve
BL0zLRzH2RffCqJZoDscgT4U+VlhzB3lWKJIkhxtOgcN94Idm4O50wr0Qgze8QM5d//GT0mnYpsj
DKzPiw6YbH8tyAug68DF5BMzWUjwuO+ZuEE0APx6oWKcahw0Nif5hPH38MbR0vCY63AuM/4ZMNsf
8sYY/KKghjDVt+/BqWbarALrKRQUf0FiNt2HcznmGB5qds9GWsAgNn3ArJfb8+bZCjhHjDxqf8zl
gsn+30QlFuU45XczdMwUMqpambznLHAuT4lDP6S35CyzXU61KhMuNfg87035Fp9VGbDA4IhUMrEG
vGdir4P/4BYNagoV48NQWyx3Vfo1Hk9jeGeYyPgEIJ4IIyref3N0jLp2v9fgqMe0b1wPWWhjREes
RFkavhJ4UIxU+6QCIjAQzODaq9ssCcehVDz7F074N2r/FHZg1DMe8yaE03uUh5vT7Dr7eqgZR1E9
Wj1K4zRHQzLMYEQngMi8N7PrMlK9YaH5kj2TOuEd1P71Hh2xAWZbGZxSnFG+yx310mdzzP8K0rju
+ygn/y9HfMha4CwziuWAWCfgbaUweHBKDVyuFa5MlBAv+T1yCOLTKvQY7wfAJRNqc+FdS4613Kr7
CeFND6VZaENkYsseNp373wXfhWrYBETnSiAywU6YAmqzhLhHRKbRoa5vWl1vwE4EbjN+9YlHXGLv
fknrp8B13oML3J+yWTREtuf5h3Q+HnxldzzGHAdymbFUi+/GoaSwNRiHzMm5Hw2e2UawV/afKCXu
0jv2RIR4lluBKchVQSsKELxiFrVtNKETmg0ebm4qRSGUBOquj4Qehi+UMvqU1Iv42WaTRtBh0akK
KANRYC5DpJsHKxlKEXuXi1YZCu4cYObjn5qU6Ca4TUK2IRxqq8Su82E38VboGJC51cKDpK1CWaB0
YI/2xnkLjwLmjZMuaxTX1xWQNyczDOm9PPkTSE6dGRIGhhgnJcwl7ENgXEcYOjQSgKOrgb3jEaMg
eNAIOijzNkT2iZ/fIaNas2aMh/qKx5ZCGb78Ycx5puN2DYqF2vKONIqdWyuHCE44IYdnWb12iT5/
UUT/dhRh3c9ixFrIKWYXsJApU8sVqKntG0nm3BUUBLcCrABgevVwczmYcHxzdXieviLpR52nSUv0
KC1euWI3KEwVCdS/++3OGPnOV1FRS24H9qCtY5R3mHAwNzVhJr35pTUhryPiqQEioFW/oiUHqpRB
CfjLEOWm4Lc8o7Tbs4+vAs4sMLeHuMG2OlhU1GDFp3EqpnYjAZibH+5gC6dg2kqX1hSy6UQpclmJ
koaaN6PI5pjnzojS0fEAIP1M7bfNaUeW8Ry0nRPj9yPyxnTuA+M4xsW174812llUhvTHtkKVSgNP
MupRUFqQ36B5t1VWUCPpz2RUiOfB8GCAmMsNJrD9SkRtlRB5GGYS6FwhKNpmsPq7raHmFVmKXuTE
P1vCI94TOzpClXLZAdSIM6J5cZ3VRnEC0IXG+f6Yweto7VcIij9mVXN8v0Fk5i05pmTFaZbPCdzL
oV8rsvDN5H0p7TH1WRA0HyIouZ5XuWJuEdUuACgwLRMoINiOziSB1p2M8UGqp7qaMaYVLNP+E5Iz
tvVAYbrMXbMRdpNG+ILex/APcgPI4UrdQf5odhIIMWT2FPBZ5T7q87eAfpLNpjKZUy/O8YLppo80
QomlHKxT+DdLS5grE5JP4HmOc2yI6zBjdEVlc3V1SkoQYwEENUXnuMdX6SYQs8bKE4hTBcwPVHMx
2meU2pEebep5fN4dUEZz4SBYNJph/bD7uXnb9XLjvCNeCgSc9EgNzY/odWWbHgMbATCkNyKwKVjV
7oKBhiD1iDKYUxyfWOZaXeoVpKqIbnJmLL1hBUdNVC//BpH7CIwaMTW4TRQwNn0y70BnM0BTBMyh
xjdQkBV3Z35hzsTQwix2mrpIKh5yqrJqTnNGBvGV7tkIuFHmM1rt34Z5O7qRStPihabFhC4JidRI
2D14droCZ+avAIQJDi2IAjOP1cdgqpEX1Nto2bmX4Bl+BHWaw+xmzUniZRzUNAoHfpN6Yl93+zW7
7847c869PzBrpjDPZckS64J4gAzXrjl/7/Rl/DBAbczGh3+ATkqNFBC4Z7011ifEnnqfjDAe8Poj
vXJu937YGvBKIFoL2+zqoFS3sxnBsWCsL74r/jlvBRI9Yknmq9ez2J0qF+5Mbu/JAoU2S8hSH1yI
SzzteiaTjt66TyO29Hm4Fe6OK0P8V5DygTXjMv7706XyzTFqNRqYMTXgYry2NybPNvo8hiIMZ76T
Q5cvhWMeVDgrAEgnLMiPuFT8BOGHsrQ7uRY23Uw8x4Jqg//c38Xk+w+8OZO7mLs+Sm+mPddm6pFv
mT3Io1SVnEq5sdvqhlZYu4ELXMsGy76xTZwvmK6BjT/nlIyWGyYJ7An0pI2YYSuMtrFiMvVyZeA+
psS+i0Q18UoRUuJw5hdBoqUAsnfZ3RLzynuUp3kmM7qNPOOIgwn0HMNuahgKCEGp3XHAlA7EZlI5
NbHX9x8newYVBmdzNdj9abnCO76UOEdYtC3DJhQZJZ06B4hqxATIZUgFrNprRzd+piiJQ/4SKNhu
54M/XJARDZztA3G1+IBFDCDuCh9q4Mfuc4oVAB6KLaRjfmZgnyDBaVrueZl+u9DT8tKiOufE0CGa
hG8NgM3JEDUiLQUndJLsDa2jWtXrnLaSDoh6H9XUx7lePKgKZfZEcX0wP4dR9zmvBlZRpbUCZV9J
64Daxya4+VNaH9pElXnJr362a5A9TP72iUPUGNCUHxO9XjQYrtz+1Ie8DqzmJ2hOS6Q/fuE19nEP
dw30H9ZFReyQOFAOzx8b1kDObqVrGfcaYhoGZ71YkT++bf/+8e4H/xb2u8TzoE5yFHnvUnhlew3p
4GY/jxHFSfUAqzzMafrwj2InUNXRMYo4IL4vk6cQ3Gj42kKBV1sJ+0ubjZoBJ4QfAa0rG5T8pn0x
xvQtlfEh9qoBhk2eOCod/mXQ2q2ilwucMcf5YVqie6Yok5Uxzmibr2uUaXwakrBoUY1LeGcZwhi+
W0WTAGZQKRhP8F+tl9HbTJdskhwHaBIvyoqie1GIe5yTasSZpI4JTkXVovBau4yGyh7vnVW7pOij
5E6g758hJi5Rle6UGozCMHhZz2+oPjCql+XwdQ1BdIGVtRuI//Iu69mT8zu4w8Zkm4K2znf9gjb0
0htBI7Vbfq2Oh7QD3o9FpDjj5bnJKIy9Uw0QFvFGpczHzNuxYFN09yoE+F+O4g3FrniBOLD58IpN
92kG9UAE84s6DnGunLAzmoXfJHohhX83Ix0K3vmF2C2KFLXvP+WmXobsszcOt09AmcL5wyT5Enn0
oh4bs+RgO9vbao1HFpo1qZDe8OM/EEoZu1ZD6O5BDQNJXc6YGDPf32zuF3L2dB4v8SUC+U9NiFC/
RG8FPUNy5HSYcloEJmUP2xNlFPdsuNNoC0+begBupSkyAfO3faRGvJ/h3ztnUmTeIc4eRjznyKVn
PY4bda6Yr9ElReFt9Y6cB6tTrFmHvsPfRKuo79PBUpQZme7iX6RjHsWpx3iV3PIKxgB7pVz1HMZt
HOqdME2PB0z34E8JOw6eJgLuCKbE0j+zO7/tCFh8ORwsphHT8vGRCzRuM0+/pcunWKlZji7jVK+Y
e53XnN4aEhSes9MoYhCJYxUxCqBYqnKnNnNoeNjuqE6hAdcjZk8Oj5yiS7BrUr7tBpX1aLNsdI4+
gZZksFcMiPfV0pi03s1uEZ4bUdtqU5TfZ89Jvj0hAGJW8mDgoBvRt0cNG+N8qolxdwxiwmnEPPMh
O7uG97R7mP6ejXXpv6HIXE7SehGz+YTg3xJunthuFzrAlczAblsUDXMO/0Nq3RSC8Mm4wNcJToTp
mY8BxVfFdPkan6MCy9IWAd1GfR4237hB8DXN0XlgbJajlFNMDHPGQZBscbZ8w4R/Y7fTh413hCVl
t1J1uUV0D2Hg+Cu18IN6Nr0zyh+Y3BJxGO+VlQaKBkxV3VeM9wtlVJHIbI9ui1KCgppRBy1WduiL
DH5MxOHbns2fmKijc7fqb/yEyh+rLMSle/4EWAc1ZOthfXXBbKegFhKHNxxfAZ+LtxveIclRV6uX
RUw0R3KVYyPHCOp1c1i/zAO5FBBefpMb3Dck80e1oYguvMeWfQIbP8kxDR9UhWnJdiPZ/ncHAhQV
R6r2m1c729P/3o4mHtxqt2H3nrMbO5hO2FlXsrv1OE0jJjy5lJzOlDoNW47vsM3hNw/i7GRRvAT0
hmr4XI9KZXNw88hJu48v9gF13V2unjwHkJOGZ55WMRcl+645H5+uBhZ3ePut0OWp57EcEq6+5lik
QUWTxxY3zYOYJE8pd/WUdLkzpsgAO5+DfGUf18u3pmochjvqqI6MMnLvVYWQeHd7XDCDWp6EA7Ck
lLTR+AwJGCaSE83bHTkHjL4zCmO7Sng0ShlAXuY9KFCdy9H/MgbkjJgrT0NtFnke1CZF/sZEkF6f
i8nJI3fHcfLdm4+WScs/BlWlke/Zz568g1sddXWiKIyKgbW7k9F3p1gAkJ/eC2V0TJfOkeHs2hQS
UIv4yJ73nJhj6dQ+KBu9vkMr9qPPeYXDhz1YvFpxIC/xSyYunUO84w7VwyzjbTBYwBuDS3RcvLtE
0x/fbskvfCBsLNqFhW/YFMv4Ejo6/952aKU87HIo9amHwRyA35GlGEpgQTqBQ0ojUzqOODaOUmiC
RNZoRW1Ugph4vK3sGPqtc/DEkxh7EMZh2AHumg4E70v6tkn1BmzgklTrK2YLUnHZb3/gJhW8+zvd
PLeojaumgCSosdMA7yVqntHw+faz2WkFA4YpDX8EjKEA4qa8NrhJoGJ4k6F8ALmHCCVu6HWUN/oN
TFdhFTW6IoUOfbd8FYA5ImCUY5iOD0SIFzbUmof3SqigQHhRWSjhNM9++eBOMmlXMCKngNDYjMHy
rpy5Fw+4xNlx5viOzP5tm05OX78Fm5Yt1w9n+3jRx20nxTI0YpKTHQQ8OwVd8BKQ6rvCawZ3yoNM
7vwGUnqrDVQRQwde3I2mp6ZlGnJURa5zeupKcFFqZ6JTI14//N+WC4Nr4QHZD4hPL2yDyq9lndk5
Wd44CIqn+0iPMf1PbofES3zC9aKnRGDrc0cswsNKZQRq9k3xwbto6nunuFeZj5vfb8zqs/MGrrja
r9a4GEz2jbT8BLhbKKrq7ijLPp9keY+0s6uGBU4CrzBjXDuYA7Nr0OpkPhjtkmwHqgWT8zHNzhVn
dOOc7thE4h2jIO0RHYbwSZeaqwK0xnADC68we72wuvu3g32BmrG+wSbr8sgyDfQPTKL7Vqatm4C3
Y7bRN1qgJVvIhwpeausGAYoFLiO77BvKlf75N+KgOViZT/su87tUwvlLyra146QC0SJbShMZchew
eehA5mDi8VrgB4PgpKw/ICrSaVGiwPgnQIttcTeBJH91fvUwBW7TV2Mper6rWcIFvLr5S1ygRzgl
JSZ72YkuTbuSRg2wB2Vofop/PQxtrEdjh6ODalBr/oNZQ0eC9j/0UCeQgx0wn7Ywj2Bn/RgcXBzx
h40X3SlNwPGaSBWs89gZe3Qzyu8r4gT3soJtF+MAmsYIPh7oPJsVJXUP2KQH7Ad2cwZWq2FGwPHH
rJXdvjQGseJxGgtk9SG0WSd5NEVSTZMd76QCGWAlbJ3dOeHGOtDWYewvPtioYFsuZpNJAsuKnY4d
AkIrgqbQ9+mr2ADZ5m0GDQl2gArlvr+ShHw3VShcHWSoSsAEcOMoAwvlFQTzASuqwkDrtzAmfboT
9gJAV94kFlhqCotxiMjVfPZNLg1hOXckPVh5hniTGSrxgBAs9xx8cyI9HDS9ZpMFQ3ADchrSqwRW
vhdjQJ51IYkdw7cowQ7iKNl9g76578oJ5j73Pd1UxRdDzNc8DOY5Z930QpfEfM8lV4F8o+4mVGI6
9+v8LSH9E7TO0G7NJ/f74RO7pGJx2zytSkVjyRo0d4SoDYkiNQWsXj98UqAyOO8lCjrnsvPhF7wc
3ZsHTRJlWuHyzdmSIPdbC+yYmCy0Rjdj8pwzEEE6hYJIZ27OhUCTonaGQ2TMroCUhmZ3Ns8BA+g7
0+N04BizQ0SkywhjO2BwB4/qe4Z9sXsKU1jmw7Y8x+hDlYACkQMjSQDHgThEoU8SJf9s6JJTvRdY
l58wAnb787/PS/ylFXZR6E4wdyJJZvZKuryZQ9MGfOzGSgVzM/almCC34lHbwqQZgxgDPGXO0U56
0VYLoe/TCFcCK3E/cZpOsWBUu9Zd3WUgV9iV2cMM7Gh0hgxC+F71wjL8g5pbwLhYrAvadGm5T+yZ
f5EsFe6QMOLEROfyhk1zNBqAt4o6LDJ3BJ0ynNG8/yJR7nPsnTUbP/XFe4SfJp24AnpPzjDNRfFz
FVDBQnAq8bXDzMYF/7MtC7EDgW3chTU+52cixtAswF17uQDlPgHA0zf+lsjVvdxLKSJdqyEO/hH/
bpwVKVdVUOjtrq5imaA8h1emR3Gx22BHQ4l8ES4x0pZVxNiPDPdWmtZ4lwJ9tlife+dqxH9Q2Ubu
ceMqWXSaEvndSd3CGrkvexYqi1Fc5aAjIw+BcaUSg0nR0dcfxMX1+IhW9z58pdz0lOleS7eOHReq
nXsNa5OHOoeHkaNCthimbfzFWfmMLyBkzBa6s2Z4BLKNStZdQLxQ2tRmEoakDeR8qJH1dodYmsFS
NBGXjJR9GwqdxULJGQEqrgIRGjM1VjZ+8LQqo0WZDsPRucUVd/sxlwVq3XRKJ2j/cfnXA+sJaRlq
qHUm6A4HQUZmpmYbTvYOs50qBayfc1P4LMXikHJX+QY6wAFRqcypIcZDgDdxF1G7KkwNlXGjV2pB
WYe/I35Fb+KZESmgoW6gNn2RGAS788vArR7u3wizPm+++sU5uLhxp4FMqr2H21llbjsQGzh2p2da
SUWDp6eiy1IspMaLShoSp2o+NaY1lFfjBN9NobeoU17mAAz/cDbwDb8F+I6oa5ivZpY1SnEJ/Wly
XzarEw6lUnsoMXjNj19EMDWOopMcXaoG8CjGYEa5pjACirkosV+L8fMepIrayqeYwOPEPhgZMlIf
LRbBNQ+5Bc0iKQOWEBmtKEBRvbZwUjfCw3TGFv5gANfdPHah9bAtY6YHRLxiJQBZZaaejWPtMp1Z
cfNazhCR78tkmiBUAhVs40qmf7eldN3wiWJ2hEPCZy/SzlfEPFrj9On/vXVr33Y2Wswz65LeirsU
Li5gbB8xU3HDkIBYqwwqP9F1AU2za7gawkEzZBwDZ4PzokfJ2AgMbiXPKN+SC/phJgSnakz9saM7
QXY2x5QbKcek4lDwEcOr3dL4btg3FrnzZcm0KznEfXi7Pnn/syrmJ8wZeVPu17UwDLk4Lyw03fSr
xM/gmGdwSVxaNAxWNfoQqtuA/vpl0CKcXHyp/lw4eq9/ERRfYmYwfeoZ8fQUlAgC7PQtkDEP3wWw
3pPyS005hy2u0a1QhirLhAcA3kZhcilC9S6RHo1KRTr90P7wYnR4OT8Y+rTlorFeLxadWRvR+z04
A+i9otHRIgznYOIvJCoKvi1zJGZsmAI2tpq6fSd47qoGHAgL09HKHtk1m7bLH9bWQsOsD1brQK5v
8/XbeMEpNu+jbsABxLqdXNe/I5bTY0+ByW67RA5PqT3bs3pzsXiZM9adD6pWzsZMB0Kcly2+WwOD
HMGmrwbQKk9NdxZ8tssDCaJayZcRZxL2nPxNt20QEoBPA7AMcxl+otfmqf87XCyWp90nHU9tB3uD
fRmeU6pbCP5aI2b+eBn8RscPlQzFHbI3AbxLxl9ehHKBsQhDs5qEBqmpTJWLO5ih2FenX8sfcV5f
4oNjjc7ZujE9Z3vrBYTAtx4NT6F7F/bDCHRvbjYWQey6HBoo3CJG6OOLki8Rx35IhgC0iyOmF1TY
XEwsDow2J9HeTF+gI1IzYL1TiCk7kJHL8cJd9N6CLKZCkvWzTJB9DqIPVbPslSpbbNG3F2ox4bTP
0h+tB1xvLTm7YU8SA3OQ1J3sRew+eozUit9xT/kCYkBK9fk54/AcAXwmhE5+navdEo01/pnzNfey
i0sXPinMqBCq8BFwZSO4B7ce8GGlXnoiUcc6iCGjV4sOEj0b0mE+mc2sxcnh4Tok1zF+oqOfjmrx
6VpY8WXHICR3o+/+1hgVsLjH3DgOg3LB+cLOsuh7+KWjnlxYes1tbipoW5likNV7t7bS8b4182WT
cpIShknolrU+CzFsWrBBjK5hJVk60Ap75EUhGlN92fC4sYrSXHovfYYBFAq1jjHsI4g9RLOZ0lu6
Lr4SI6wgoDzk6URp1HbtJo04WjUx8RE7YX4B+4HDix3ojIsE4CCDT94fzZHaLtRRR53EQNoYDsCj
h+xv76kbK62A7a7d3t+6XJzGBHOKTvAjI65VrcZT9YaKamENQGb1Uu4uwNi713r7ne+ONti97DJz
MmC7QaZSlEhIHxOE0Vz6bimKJ14jufOMeZoYK3/k5GYhWgZ/U1zYnxqOy5QkD28yCzvcHVIpKJXW
jXkyUWdU2LdDzJjapsZabqtgiQU5GD+3sTe2lk16WOB4huEMcKLFDMBE7Z+QU+BHGniRWaTSVTfR
ykDDoVfTX++0aNvA1ZNXvvaI7qNRTe6h84J6aFSkAa0H8zatueO/1GdQ41oorDpz1x/b7nfOsAMU
sCstgnw7B+tVup2c5Eua6a6BxL/ZMy4bRVmdEUH1nUGGwfuQl+oo15SwBPE+mbA8uqKv8wFnZXoS
SZ4lkxNiazyGeQQZpLEFjHi8LJxsv741wniRL8bWhxwXfP358hkEUU4awAGnFUOQ+ejyblET4+H1
UFmqH1kcFw/GUNgw0EIY4Wu3OI/4wwSJJwrqUpS3SbdBylIDj9n0d781kyeIHpOZN9sSI+J8XL3w
H07NKfbw4L/2CeENqmscDERwxZJGY0pvm7hwrP4ULKhSf1K3nnXNP0pK3Di+zogMk/BKVhCh2E3N
SOueJF4rfKz0h5Irs2GOZgU7HmXlkL0BJ4m2F6pgHRS8FJOj1pkFxz140ME4bcdB7o+ifnFwkF9y
5CpPojv+ybbSFHGk8VXYx1j410RvPG55XOAXdC1U0hALzyzU3LFe1NojVMJXScSIqr9mA7yQ+JXS
m3dELYiFoFrp3+l52OJ3AD9j9WccYFjSRE8tVQIVEOo5N1rQGE+L75rnQVzDUY8hulpYFW8IKYka
EdCy/dJ2KEV+gRC4NeIJU1FNNEzXXRPdSDXw2ZG4AhVyTsQN2yhjTdU4VNHrzQJuQYgU74AGhky5
BrNzC8GWci8a43K6otWnbAQgUkq0YyV32weKogUeKEM6zb7hqry8WYNHo230dzh3CnbJMGx+KFmt
EhxYFBZa3lpgSrJHNCHyGyfy8FfG3Z4El9nKDvCaLth3QCHYXXI8XcmpbRBN5NGE1lhKdUgeS9mQ
cZgZYeI2WjfNX3oGpcqBJZSn2JOoc3NGV8gjzuuyryvKCq1PxyIW7DOmgSFZfcLiVUZLIUJ5SnTe
zpLa3d+7beKoKwTX0awgwwe5PlUdwvaJJrvgCjxUhaAuxy1ZycxBowDTf/dsTNmxvnO2fikV+Arq
lPPsw3HCCiTIgHm8TUQoV+s/ls5saVUtCcJPRIQjyC0zAqKIEzeGqBsRZ1TUp++v/tOxo7t3n+OA
sFatqqzMrLSaMEVvVRrffUxZVP/Dvp3kAoLN3Uw4PXlMWYpwoY2/TGNHMTVXGsnFLbtbouuNzRX1
JjykjB0WiNCafTbYK09kwlDiGeCdYUsEjbv2ZShIXHl5ep8xykocF3nOUtYTD2ReuiYtzkd43/xn
CsOXkjpBLKFCMmLKp+zxtJnrwV3q2On3amJyjTXRnWPDKROhAV3nZNMkoZJSJlHbEhdkBCrJOtwf
CCn+u82BWc98rOUSvHFO9vdjPGX3sC1SYoJ4iqWF3SGHLOATi00VBQ1nOAVGKk4rMmCTvD+jmCO5
3LsLXNvVKSpOEmOGxRoNhTczd1tstYKKXLdLBieBIZABVMO0mPhGP6qtPbuW6vQpaD8tCKO3WlMw
pUi6ZFHuTzlepjyWEtDJoB7bP3Pe/ZnSz4Tjhx1E0Jqtq6CUcQGHhqQfF1ZKfFesZmCjfycgDIw9
JKkSyAVmRYmWRHJPvJNOznqef4gPbLV0ufw4gU4+rna8Eo89RqGKaSitSrwNlpYWUldwUw2YJDke
ZaVdoLfC64+QQxjqMbZbuHpy46M/DcO4HgIiY30jGxBzEmllpOmDgUY/SyrxE++SVOXnEMClp/01
L+wSfCuyaMnC4KKkQ64U1v3oryFynQ8mbHXZQNXoa+dVEP9uFigNllYGQmQ4U2x4/AqW0cCE4XWY
EQwGwMlYiwCj4+U8/tOwK8S5qYZi3L49bTiKjKvkdNKGNUMniG8yHUFtuEFv77mQKiLB34FBpUjT
ti+HxuwQPgXor8IYSPg3NCPD7gQhJuNpiDNAB+7VlJGE/OixyHP6GP7DfQ8Rv5WKaH1V8cCnKwr/
yFKSPk1EAAYElZbpvrZ9zpEPfBo2Mhkd95YP2ZdmOztcdurBWDzsTzIWDRnMcIg50tJWelyVrZNM
DDfVcmRTuLyHiDU32nzz3oxOtglT4R845z8yjnkIkUIcIRAgDc+ZFPfJL3H/vMYSN6S58t5swldB
NxvRVrYNR+pyxRtYhSxpP1nYqCDDzSscfdz7xdkM4R6N7HZNFC7GjbVWnAezrDW7mO3VgvFKIHnG
Y8ApI2U4z3yrmh/FxD/yaBU4kRiXxTgRl0sGLR7YkX/E+tVYXP75l0k5S/aFu12wqRDrwFsOR/Rq
bdc9WP5l2sYg4xzRckZRuuj3YazY449mILfCu31LixYb39e28F1fBpSN26MtpStfRTp/Nmm63ZdY
wyNETJ34w0q47fIm4/mDr5STw8FgosRYEJ3zpDB6HD2IwF8T9jkGaMnAYtoFH0rYiolivr8eKybY
zaowkCi6SRXBdhqfLt7f4XetrKvKOZtHBZnnKY1IQmXix4tjhvGy7Pk9MFOCiYKHMa0ci8v6YTAr
jvEUvac5dn3mjpt5PRIHNWpY196MoN3AYNpsZiW573hIpxcX5VFyWLg27T8TUNlkxSVc9mFK8H9l
aIfbJb8t78xSpqzyxUfTR83vO8l3TAKRplXQBjl6537eI2u5u3Qlm5VuJz+5z9gvn2dYOIbJ1TSU
zZghh+NuJJPsTg4R1O67IOBm2SAJHY8ZiVCRM72978pPpEU6RipIAz5J01wmGEf5FxhXygpJYu3k
UJv4peIOZWkqPVpd515KuJUkvAaaK93q6D5ZJmgymdkhEriwiw/EEu0kAsU2Gp6+TDOQ96SlR1VB
JR7FeXqM3aR2xvAUKPukVW6wdJL4ysJPuCusOeC2ij0OJbjlL2pQJHAOnqtixEvGQpEYLaOzTdgl
fO19znU/UeZAdSKTrMNF6CcY45Gi8eS6vMTcw19qnM7A/TDpCa5B0zYgo3h7miEW6YZZjMg3Lg7K
e3KNiMPUAY6cUMxG0r8BLNv37S06v4ZCGX/p3urDFZJC5hwhuKMgvQ3D/jDkICxI+kfXqN6L4fDa
J88qcZAyxgzVGgyz+OX+uF+PBcv8iF5wfDguagsqCUsf6W1aea9N22rcK1MjkaITBQgDY7cKYUQz
P210g6nDxqbU/i2SpGcYLCoswjBJJdkNT8xawRxKeDR1bPNPFqfAhZ0p7RoVag/EAQWC/+gkot27
xcp+5gRUo5cKdvJ/hmRIdljNxOz1kF88WiSmOBdAg+n0kCXiJIrchd7srzPpODb9UEEgYAvjOxsP
TDox9FwZV322wpVOvEevexuV6W1+DiFDPFFEqjN17SgfqqEyfq+DpgQucffttr2G99aUN2vg99sA
yD4oDAaHtwNFRtkf3T8T9EdwMVtITglVLswAmP7Ra890+3fHvjg6hK/v5M3R8o6LE1O28F2dkX/F
R5rdLBkqlItPL4C5YKBzE5XsiAeNNo2CNmTR/8z7Grbwt3ay/CjEWJ57mwQJw/SCL9LyGiu/dvjD
+2g+GMZSaHXxPNEo3oZ9o+JAW3v9x/CmSANjYP7Gxb9yDhCoUHYxLfM7PHXNwZep7N5Ax1UOrWPM
oJbtvBNxStKYgEKCYETOVpR9UGeZx8rYJX8CswgVYLxOCnzHKajRBN6aIaogzd61OH8/ikOrRfwM
MxQLdANwuA1PRxv7LznwP5QRb4AvxDXMJHAw7VFIRLJS0r4omg9UMH5439gcSQKI49F9w37Adx83
nbWMTKYcywW91haU23mctf5RA6VtljE1LL2YAVV0h0m+PjkPKXuWMWKK/LXSLAavfeGtDkxyafzO
mVi8vAksvEaG1fZVu4vtgRngS9314f3VP4tfh1YSey/2N7sFcDA5Mc0VcJ5ShXRANV+T/DhFBvtj
97G74JnHMfsXg333oHpa+ENqc2Q8OmgZF+HcVUfBOLwfphdQBUdZ9DClin8/ii6cRO2bw3JpG0fy
+r7TuXPdH5gLJonSw/pK+4p4TxL0r4uiM5hPitjjwS6D9WQQLXEKNk+g1/ix7ubaRXpIGQbtnBMy
mgeLyowPDaUEU/e/ZvzQswbxIm7k4OwElErySM6p9/hkxd8B43imYNQdM6bITc/7PQwag/MFxMvM
3nQEGDYuKBMESiNWpF9wx1XT8mNA7L0UfBiR0q2523fyZCtOP7ubc+TLaZoOjCQGnGFJSX74udv0
MHT7RDQMu6WDs+eEvhefhqsl9eBBMt7D9k8yd3zJAFA5lBjaceSl5JNUMRmVKJC0uOGqpPb4I2VL
0nmc4YMgItOlxDwTPkih9BE7lRMW6A8Uk8jvGz4UUi1blKabyPHfBvHVEuQN81YM1Ns1q9puyLwo
RAQdf3dY1FQ60lR8yfTbDznq40b+ymGCrooNZDmcofGy+EfpRuFz38tpgzkpcmzKjWMHFCWpR/2w
NmRCMDm+EJcobo4OqKAT/GScHCXbRo69fpjT8CsIvu/gsZDaAqgPkBD5qR5pU+oeOHchGglR6e5g
9mj0URHdTXoRQ6WoHsHAd7q166a0X/6pLXrXDd2R3d2DnDBVF4i4Jl5Q/WN93kKmr+Op2uy5jDgK
Hs7SotqE5cqo3Yt0RgNQIDL9YWTtdl8+CT7Nw/16X2N32E+QC7FPtBhQphrRiYlbXRec+piCZpv9
HC2BFQFNnGnIoej4S2+Y32LAeO2Q0jMk05yjmW48BRsgtD4LNNQB4JhYGY13uy59WkqK+Mtd0fkA
+tHYMblwLU4TYaiiLDVpMS0Re8TfkUpwZdXDl71683+QK7kRYEq0O8KMzRRIx2D3D0kS1J5LJgSd
BsCEJglnbhW8p6Cm9LJt3uOpCRP/zO/bmu+4OJGFrzsML3lGYtchY0MoXehS9wOWMvXRxWfjR5WQ
T7B8xCjpT4eipCAyr+FPvOT5FqZOTuiORpHEpeUcTK2ACcEnMeAA0981zz3KLBTuHnQwxZffhhqR
r8ep8k23Wt7B0E20cH0YN7AbuPg+VC4TovwQNzpAoSx7+mA5+R2YjzhcC3mYIEAkRqqoH224JoY+
fhC+mJWge9RMoKA/q10aS8WZ00m5RZbHBQUSnmNqONo9OcEZcgckipYYfQSAtscM9pKtjAsIPV8a
/cvsQ1fjxnXodvogUf94UuzcvEHoQlxcYIHDuMPEPe+ZPEfAbN9tNjeb3SUvIgETYwN0JcMbKQyo
yyXMLBgAbFi386CIZCdRngp+fGP0MBm176RXF7MNSUxSwQYUlpZofdjx1AhJ8cRU3OZdcZT1UBTT
6yIJx8AMwaDxCZy4OVv8wFO4RFMtpOueDYhiSiscqCP97raJ1Fb4/0Y6QAnNO6T29MS5J076hIcw
5no0D8h89Kcr6iGvVLP6ZM3lhaC47zCD63sw8u9/iOza+NE0Q/9FP5yqGceLFVEF/OEWfgBcsIc4
8Cjo1gwkHTHmy5MvM1vAq0kX6Ll03OLhHO8+MGqgfjgzcVQHUKKpsu4bATNAL89hX6gEF4puqEuE
JKYBb8Ws8QZD0iw7blYPaD32/nUGJsvttLtTbIEI/YzTFCQC88AMJPxEFjc+6F7/N+1swBDM+wTr
aE0b3idn+wknGKybkHWO3I7iMr7Zr8H8jsvz0Mfe3N92dmO1S//kRXEETPf2yO1tqeMvznP62UES
eKLVB3yid0F/xvTLyblnJP+1vnFRATbp0k4yjtP3wmhL8bkew/mlSKI6TBsCS/njcEPGvmARMTVB
5Sm15AADO0BpDQBEsvZhYoBZ4RPopnHHzgeyAOLfX5EDLFV4xFHl4UVi8z0PTA8+k3HMYGpN5lfQ
ZaJZY7NeSqOhyhnQv+jxTMlOltFvHZ/p9nasqL2UY9DwKSEfLHWk8uSOyTPYk44A6Jw4oNoGVQXW
yK7QQdqgGNGXNcbDd3KBEFJqN5pDwBPgG33ZqXCYae/S+s8Y5c4ZRwHVwzNs0bOoHZOkhLnRJDjY
Uy6Rjnd8GgUctlbp8lU9uA7/NA7EjW6o/zrz1kYyFJpVVuVugRVkNwr4+tofBoaTgrZeUOjyG32d
+YWwuznpkoSqmVnwbAZacw5w24/Zvx7FUG0+6eiA0d1ngr7u79AAGOHCFAIqGIyEdMjnyCTBWQ2s
ZW6eakn5Ac0gqnjUWRXgwMvEhZ7NtERX+yuDPgg2bPuYzDTwjM3qPRf6rJYp8zFlEjAJ7Z9yaPgL
d4UJQAF8uoQx1XJ0NOpUDrOubtM4xToNVLcNDU+Io71wiGSptyTgaNFnwhGr2Wv44wa0RTiwL2ZJ
StU/ANPuWYqp3ewr5kbU1IJzaT8L4Jrs54Oj6kNCMU0TF2tIDmseb9IdbauCYZAeqR7x9eY4DA1m
IpiV3RBD8Vu7C9iNDWhGqpyhNLD29dHVrUBEy4S2LV8krpzUydy38ZnYg7hqz3OVfl8T+R9pYgJO
7NcMxbysYormpIOWvDCA/0irBDuH1ItTJUvcSvwuY75ondIE3mTqRjFUiKeSRc/XpjWstthYwYbC
i5FYRL9+eOwAJ1QYkHvaw03BVowDpF7sNzF91HlWEgMOTxOfAn4xhbIDI/zt0Ru3xlimzaZDm/it
m6qF6m1czYQYA2hC+5mcQaJvSzXU+dnrDgxSeppzpRBG2DWcQSQX9DWpQVVfqQExPGCeAsKi8KlP
VkY6u+5AH4ZdecbqYkL+hh27qe4fDR3FdgC6xmWMk/GN9bJ5o9HWKA/sEEM8dlyv8dN1z+qyBhSz
Ksybwk6so5goEl8TOTGWwWfcJQDQMJEroc9MIeaIhCcgoMMTGwoSewcu7jotE5cNSB07cqAo6h4Y
eclnAKvWrt7GMwJf3OTFXE3+2Yu9w61SfvwvxQeNg5Z5Gufi709fg13BHxzW/aWIpaMTQtPDkftE
9/LQGDTbo4AETMgsgr3tmDogRm6c/+DdX2YfoNshvD8JJZAjNCcvpWHSXpzBCVSGpLylwYTlnA1Z
gbvUjCqvY8PodXt9Syzi+qq7npPLkGpnb3rYiWKzaGgXeyDpAjUnfVsq9kMwglstWEo79LHYsE8G
XIgaDVIuWehpS0/XTcTzT5A/luN8EwJAukBdMAhuY8oZvx18CMZpa3+y6tnVPBMiIPhASGfxwI8P
S5PwnXaDU8cEJuGfC6uv7hkpqKGLmNdGt6abQpTgPpPC/XxeTIiDTaEnvVVfA+bDRmyDd57BW7i9
/nnC8V8JBkcg3PdQyh4ZmMM+Wf1YszRq4byvhk36NLHwc2l/Jel1QhvbpPZyOLZCqJjaEMM+pniM
hYuV0i4oPcIu8BBAMS4Vac5j3IPkJVvmgYXGmNL7NE0BE6F0xerQ8Y9x8gTNgwrIHWLQmeEKWsi/
hGCS6g8LokfqEPZCuxMyq3VvwIpicoGMNcyoCiSMsLnpACbsfSeGj0jmoDC6DWcVA1ba06ca4mUA
o1dOuZKhZWDeNARJgC7WxTF4KpyyiIEWRuI4eURulDnQdwSaw3yVxRSVKCEhFnHf5fwhX6VE2WbZ
AxIzO4HWmrrb+/BinmNaUZIo4ycYxZxIUjMC9kkXntM7tyKri5JsTiFAXsNob3NtJWNttpdozR3H
3O2oGeNmSduTMHV+U0/UWX9xsCpOdbqyhMEs6rhkUz07d2qA4oGViGaU1M6HwEVAxQM4lVOzGfEN
xSSpmYMMFJX6UAlcznx6IgCtByeBgs+gzTm6dg4tbpGDDQ+bV8qDC7Wa48islX3SHu2ZD6SQ0CW9
oyvQ2H3puk4rAtCBXQJFgCYRB/zxr0wcnqjF/sgdf1kjfHXfa4ygFyE+ERiA4pflmbBI8cllmp3k
k1fT/blfx/CZEQb0B2C5jIF50q+4y5SscMkFrkA2hrMczKwlP+Pjk1OzA7qaQd3NIAYHTteyMYMd
5v3QP6WupJ+XEbaz/E5Pp51THkL8DJmzlwx2ia8x6IlqxYD1T06OquLfziP3txipgqcu0hQU56JU
pPlGhiXXwC1ONHY23GL3sgmNi5fsudfMN+sNOR2uQwpZsOczfEXQxQcngmI+Wf6uZhrI7Ver2lop
LtoaFiqacAZQSwpytLrcUVMsoA8mwZ7VM6WfT6eEot7MWtFST+cW3G2AIJgGVJoywxG9/YlUmxjE
faclZ78l3ZNPKkxFCRh47eR/tA+Qn7+1ixpSEPegu0agYj57ZJS0P+zb38Vwcj+mkBuvk9THyAeY
N2lnoR4pk1ULYQ1aNtQn/LofjnVLe1G4xRt+JTklz8SV5jO9cJyNaQ+s7KECejmCNk368HLGVQMo
+vAGir9XSUCvyyQ5TrmTh9h5MtHk45HncqDZJ1Sl5iOoG+Brl1YFxw8dNhJn4gTRpXE+5qrGGR25
rnn6xyyrtAUsvgifc/sxwktTpGW95YtiwawhGU8Bg5kwCSnFvL6i9iPQv+yCVmNq5FsBS4b+ufnO
i2FfpqIIucPXLn5a9C2Obhad3c+PTyYMQbYmKcrIXYoeV2brXf9LrnpBTui/vXcOpPNVQOrp09fm
NXq8IfQ2xGWWJrfyxmmN4Ra/pSxMyHj11+2DwJP1QemQL8HtCA5BB6Le6IKHwJWR8MOH7mgo5FFd
vjEJGaodp/9w15VbfSIyoxds1to9xZ2K514xTIS2T2/G0+//8EG5mi+eP+5AvcpdQ3lCmYi1QWN3
X8GFv5AG34c86RZokTJpmBgzoF2rdcYXZaKal671+Tn4euWlZhxfU17FDEt6SM7vbQ4K835YvGlG
HocqmK9RUkvvCtz7Ofi7Tq+ycq0FDxx7dbNOHqr/ZN7HIDmd42ezvA12v8equQfHyuFb1Kt7R7r8
sHv7/IvK1H4yeLJHGdP9jHnR+QtjGU42DpHJF8RyzYCXMjrrARjuBSmNij/UdDAvWjb/71eM+ctV
NweMHFZGVeG03kkLwlsR3AdBTfMW538/u6l2B8e/G3QkrOmJzw+r3wT307TuTHTjOJZpQVC0l98J
PFJ2+96XfjBYGGS3Z5gRAhj4EnFYx2xEhqR4QqJWqADOlCWcCAqNTmJAznkN+r4bE9MSeF6Uw0jO
idXaomH3PnwpLiLA0xvGMwC/R+iVmUSZv7CY+r5GbPjD+6gThF9AOvRP22pgvvwHZAJKk3Aagmf4
tij/AJfmAT59ONwJVzOCtn9L48GGw5fynbwqofH33Y1bgP3kCThryhEoBOOrapUB3AueJQx84cjm
WMFBd8ovzvcOc65nsz4+gwgb996HB+vqr+EXef+93l12ZeFoT2lCD0DvbghPdJdilw/QjfbLVbZZ
57G7KHHFkF2vW+S3g9vSWRbrn/n6WOcnPUj3sIKNFg3u82N9w6wbxZ22VOByYjgV3burgYppXe3z
+J9UE4Q8PPaOYX0dfx/5UiMdVQgPzg3GGVpj5lh4kHUmlPAR4W7Zn5aoOmQKRgfa8BMQDMU0gnXN
RlPzzeEbr9AK06fewbaikhQgIX/HF2cwBwx9zcFHOkb9772l4ZAxwQW15hwRkxkx/5Mi+GeTpjIC
VGicHVRrbuvh0FNHYsOcjn/CL75+yQE4piCo0ICkIUIZkr8mlIP0lkFJZjlE+jjB7YyVCssQcysK
f0k4mMgmgxwGNbwHchzqIghMKXnnnrCzXZMU6FceYvvtFBJ1/FPs4MlqXnKyM+IWM6ae0KbO95AH
2nfiiB5JM3fwsQMu1ckvfwv/8ibUDvzOddaBXizA7iGmSsyOVg8xOdFcp8cgZQlhmhD/sm5YFhBH
zTaHGfUSoxhvzkmN+0/j29iUAa1ZDsXvlX0GlN+WsmCm1ahgzfBL48OFeRVwx92OGVfBBXLJDxIH
vcMYVnoWDTYX55wBULU1ij3yeiqq9DPtL4RceoSZw5vi2/SJWtN4ktrW9+BOQsyiZaIwdA8Zvk7T
Ilb/9YH8IxnZEcE8AiEFL60mxykfd+X4/44isDkaBwfKPXr+9zvx/zXjJh1w2zFuBQnXHbLDD0zi
/XJpRtKYBDzuI5girrdblJXj/Dqi7YTube0e1ujew0cRaFXYiDOy9z1bJeRPUYEFlLRq0tzGzy7c
RJykkK/otG5kROcD5gXKFSFRp0rC0DIzdrAfk16Odic57GR0H0QafA1+LefI7JnCwqT9H5jrctlG
SZB+cN6Y9+Zv/5zAdzpYR/JGmaMEITDuTq9MMmVpDoVg3JjtKeD1vybYrc0rxG+c28BqEKH8gf7U
lKztbetm3tGGuEfB8b5mxOZ6KYhsNEMmbCzBuGgIYcQC32T5HcJoXUgLDBKK2RJUre8ouq+a1Kwk
M1JbN1jVGnl+Gb8AC0bvjpUt17hukXpJ9hcVXF4kPWkY32kbQvRSiTUuXo1A2J/R5F+w0z1Sxei6
gaGF6yZTKTY42YDnGrv5HKZv60F6/USYgMHQ5CuKwsnuTz4lDX0SJpr+UFraJ8rQLKZaxGGBsbnk
cUsZTCUKpGeISghknExSR2/jIEtmo/ImqIxZlPvOh2KEnUTjhnjJqmeJIe0XeEImu+OszRCHgoqR
os8HUMvje9J3QDvqTe82fpzpD8MjNZ8fSmPaCxBhEACAfr5FisT8REb7suf42ByVSSWEtywX3u93
doS2CH84hX/r5070otpnSgLQsiNDvGAznuLrfycOU8pBVvhgbbpkLjHHSssmmS6ZBssckz5bvQ2u
R53YktmdZPBnWAHdID3jPEK1lyORSNHyOHrwmuUNBHspFUnFQJKTbk4v7uv6lQcg8o+tAoTjJINV
kjKUQECPxFV3fIqTMnKOnwLoEUM+TyqN1Q89X9ZFh22V84wTwIo960Hf6mxKVr0UOgJ7rNvO9RqW
wDYCr9UZ/ATaUoAye702LvkeeEMGb/AgWmzzte9uxzZ0GJysBa+GAWKXWRtiVkz5lwxCMrGuhfwy
FvgBvdWGFs+J6V/ggAyz+6MJ0p2R7ieLDRHZRNbk16Y2pPJeW70bKKSIkgRZjCpOZLu8j14ob8uo
HtHVG0Q/v9vjNHFumnvtQQwjkMQcsYKtEigBBfs4cDkH54uPmeKS+PZtplufcBlezb4OAu7ZnYbG
2Xnvmc2B60DoYndTl8F3t1BmvRgHm8uAkTkOwBH6RXEd5nkBKw+kKceKNBNZIVJcHbh7fdP3KWiA
YD5OxOC+0mBEiZ88Ap8yipdhE37z8Pxm2L0d7vXEheuzB4glhREqDtkFQ7EpkSjVS+SoLBUAGA5+
H1IRvycpbWP/HI7///P+OOuvDa+HnQTQ1jMErxK5RCuD4O40bowF3S6GFXaJ+2sL4hHNQj6m+7XI
wUHjqIJCjKONEbiBL0AcCTrJK3W5eV6S9CCDYr+iH/LdB3TCEZAHFqHJidEvJChOFvXjiMwMDAYk
A4DV4TEt7zakUpLsZ5AwwNxlK76EiZp1/p1oDUVBf0pSRG6fVi43j9oYCIwNy6ehxvnLuvjJ1GBA
WYAWGhqov6CIBjCAXYfCimQe1ixykp/FBMasHBG9I472BxUYRB85gpiiF93SjBv3RLmuMMn2g6x9
1KFwAl7rwVVJODa9Ykh9BpURqYPzHtOlGMILm1E3N+ym32gcUofDOuvQND3CZqCJo9496rmjsT3g
KYwWm0d0nfxlaprnMwSY858dQ62PZgz5tvHXXOotPGvHoIho8I9uBRcnJRoHuu/XWQxk6kLrGhgy
AcJ2FyA8rK/49TG7Xo4gjZ7yEKWPGsE/pzVHeCS+d4xYOmEMAqZMg3Zju2E5Bgjuxe64B9ha7NH3
DK5AAczw7EJtogZL2Wd/7YK+wfwpgnvNscdw8yOOEumbgeH7NtY5BlJ2nd34J+iEwYDrDCfTcUeu
SJtxSUt+4EZsUKqvX4LTCRCTHz92XM03oiy7m/k9ySVb7eZsQsVw3R/FYkwEEIJtWqp0yi60EoBJ
YGdZyf4zAeBh9Hoegz4b+z4wKs8Ggj9hZp9KoiWLG2Q1dqRPLUlGmiQ6e/GwWHsXTyGcCrRCV+Nh
odCz7hFmh1bt1ERIdBwvevYcrbZGxP3IOC1CkmZWw6cPg4jmY8fFntjD5wzVIKmQ03NlfjUg+ujj
PT3sbYeNC8PUGwzvmyL5/tNjdeLoJ/OqMj/1NF7/q5Jq9FseQ4yqUyVUwnN+FaMBNoR7iu7eIfyt
epOHxWxatzcsPD1uMSDv7OMl5/XRaCJ50gFGOpK3ZgyxcU8OJ/cIh1nzFlKFMhL3QnGkMT5SdV+Q
R06Wissz0mvzIDPG8aecdrnvtEtQvnX4Xwwm7YiugqO5b979CzRm3Ir+CdYAph0WpC0IXAVDR342
T6PgaDpaD5BRij3rw9xNrI7/vRAlF0nbalB2lOL2hbsysK39b/bg8js2U3+NsUzIWrz8jc5QqMK+
iO9g2Ju9ojNHeJfzsU1T7ui0Ay0oJrr5NDvBamB1yTg/3sfjQATY7cIS5qinUwaReq7FrS/59RPp
ka1Z3odqBveWcfmv63dchb7ViKmdzgk08WG1/XLeQml7kgLx6OmAzTdXdTt2OVFsymTmtg+GN07H
0/QTXN2v/XHwoKRLLmUG7qvBOftMn/zYCAYGHVtEoxSdXUoFH801SXfh7wX/waUF5wtEs+wvIcm0
AW+RuvDjnuGTxYSIiB0L3FWSjzXDar7mGsDcaaB76Hlg64/f3iNo8/tlSvTPxRDMKoas20ABRgYU
YOWVE4A9Xm5A9GMKLHwBiJFYRHDMtyktJDTBV6ZtwQmL/0rFRCsY+S6b3HpyerYAyLcfTned6EIf
iFFNprSUoJRZcFK9PhRKOa2AsfnneORJ99N1nzbnTIeVoXC4DXhXwSe38Vy+8smfgGDoFu5KtTA0
8mtqjGpYw6y7AMZzLQP3Z72DNrDQ1YUuHEC/HjYglS8baRyf0zIlwSOj5wrPduX1Jh0IWmd3Kyul
7Z0cJg6YOvsT3FGG35oAq8y0tTRe03Ueoj67jp7hfTT4p5tVyJRM/+WUcCVrKo12oJva7DC6+vfw
i1UTVxhf/Rd/X9zmRjXGh8fpIiDl9ZCgRxdWb4HNMlmqqbtXpiFxh+ybe3RxBjAqF97q13rOHhCR
+9FvKE5ruIGZfSIzkWY0helgavHbmfdx374Mb67mn2EdMJcLr4W7pVp2F2EdoJqN2XfAd1l4N1ni
wEBz3Gw5X+uAp4Hunn04xrY2+Q31qBeX/ofpJqKnLPjTdp9gjMOXI/bX2zSnRWHJ8wUTY6oCa48e
1cvaMLnSWXFD+DPEs2W2guvLn4bnXDuFj/8Ct+jFd5OzWrp5jA/EEx4eqYHIyo88DcHZjta26zGa
k8VVyGSgBZUsPWa2DTU+tmEt+NW0Dmm4gAVh282SKDhE5a3UmqCotTXbbnpA4snVpOlG1+YOhwyo
hQTLWvMt3FdzrBjpkwPYxG/A5sXc/p+5RxIL8IK1OAF5sRl+na9Db9NY3N2a4c3zPvH8xAe+zT0I
OIUz0b2mgKcdxcZQWNJPe1HzmzC3psrkBt2BCEjHzDEhkAf2sJM7pTEU8fPffRrD1cDChhwO6uod
nySd38yXuUjGuCUi/KltlV9KGxGFWNeYfxwkiWbaj0++zHiEGG0tXxBwapgXPb5BNi6gM2+UqhYS
FB8DGGxJhdbwT5dBx5lSrJFa0nMHXOff3t2LhYWmsx5XrsqW76AKv9mDKQMl4DaK+qPmzKu4VQ2B
5MhzFDB4W0Y0mca1dZof5w32ltQQGAn/nMKmAQ9AZ6UxcZ2GvO9C+bXydADbm1bCw97wRFqECRSl
0EMq1jNTYhs8p/6WiNgkzVqsBYWPXFtb6DDGmGdg7gcsWRIeDphwwyC9/dPYVuSAcBYJzX+vpTvH
vlpUpGd8s4xILv/7rT8rl8METzwDvvRqKpIwWbuMZtnuCVNkP1JxfITxCD+Gv1C9AQnLNm2jFJAP
U1jlDev3bI1BPzC0gllvbGDh89cPd0fwMt7GFDpqSNRjfPua6M6gTTAlRgyytKToREr6A9PgI3u8
SSwyVXBhKmRAOp4H3+RS6ZX22xMrVzIDsJEeG0DOLinhGJDIQ2CjwFWimWjLrFjsbIk9rMPhOWoT
SEXge6eHAisFLgi118EBCDEatxiu/SeLTSfOcLJwATeMrAG/za3wjB44JNOHY4nJDdpi2rr5xyCX
vx9+dhq2X9u8+k/7M3wOi7DjD9L+qJv0upRg6/QRrHctBaWMPqKCPLINvCo6R7+gHRjnrO1Rdkzu
Lg9heAOlqWddhqYP61nT2K/ZDcLDI/5G1+E3usG6IyYQ1C9OP6hdHBuCIsCMOqm8t/9Iz0nh3VIy
kVEfItE7fPttT/qh6/FzoVKDrqpIGxWzPvTxy2IdPoLWuDdWSCY6Q7EkooQxx7jYGbPK5Rjh+Hq5
d1pr8hiZHBDoIxkTc7I4ZmiVG/kfz4nD7kyg0llsHGcCIwxYEWdSYdEcslOgQnzNHWuT1VuaktjQ
BqNry/A7yCKVS/EJG5RD2+paeWlvVyIOhuZL5J8q7PCOLXqtrz2H28Jjq7kDAgQ8gH6AyfkG+WDk
BgIKMP0iv7ucqVyAau5RC283mO9w/ZsHA+G4NABNQi3KMqv0kLtxrkEw4fpJWL8RhDuOn4YHDTGK
tx3J2yjVWlYoSzbdS5EjXjgc8wJtVMJVcVdb8gEKSyDPOeYbGJfIxgNjxKOLlTVjJfImhhxwqWHN
iaPxArAl/qB7mmTbt5HLAqdyJERRCHPtHdYYKTX6TInAAjqwpff7VDDKNytteDBCnpsjy6GHt4pY
skhIo44RS9otw5H+mCZUj70hm8knneZGU6XQYPoLCSKh42Y37FiyIBrh3gffRDlFX6RNtNbpiMpO
upMaHHZ8D+p3jVf87LbJnLmvVeGXJoEc/hQHC6UPJXIrZp7VmVzyG3emh8UzKElGVCIZgrHJyyWv
9KC9uH3Wlayni6MtVGRr+LPjN88kdnxaSejYaQOeiKQ5wl6IUTJTsbatneJXXF/J4IZCJjnwu1HP
WncYDUSB4Z9WbHiC+CfRaj0sI83GatPYYKS4RCVJAufg0OOQ13O36RnarD8e9sEGuoUgGMhR2HOP
ACYSyVekjEhe2RxUewR458CKukc9Vs+DZ3TnU2AxOIPVmgfMoft2BiZTeo2H0xtRoNj08YghWDNb
FTNpqM9Z8h9z4GijgX/zTiRD27y2u6DvClzKO8FMZaAsIgoOOgIcK+8dtFbPxaEyu0jnic+HoV4L
JebLKR9383qmkRnG/Bc9rxcRlOVonpizbnwJwT2jQz0mQDZNRWo7NkvLambCA/kwe8yuP2ZF76vX
eP1Fi1UOl04d0YC+24ASpf3tc7KWN1PhcFP4awdbOHCG90jtW1+9jRn76nSZdCtkImuEECKq1Yvw
+3PVV+X8/PM5KCD+682o+5qWLJZy+QY41ta005zryVfWJL18cK/cX27+urJuzai5J0edftZr+o1A
034uQoNB4Sv5o2UVv0nvHTuaFq1/w2YdninFTsEFO4WPN/ilzeh1IyFgdgaTWc0H9SM52iHtrp1W
TTuvkU6WDpG/SE/qXMUR9LFbn7zH2j++hy/VOb/DY2k156Ha9pX76rRrdwydoRz30f1/LJ3ZkqJa
FoafiAhBJm+ZJ+cxvSHUNEVEBQQRn76/XaejI7rPqc5SE/ew1j8taSJnrtb63cO9BAVodR+rutdQ
RihMdI/BrGVxl/b71/67wlpVqLZ84TqCcooRqPVj2o4hpKbzZeNq3H2G5rbmzqS9kqdf51UEtwWv
5nW3UB+Ez5Ihb5MaXrV9uE8ZKEiaQuZg5qK/gi8pw1q9wFeGKSb171Lz8gFzZmgleLZZOe3cu7nL
jYXcx0YblUj6pSkKn4IabOQXTWCSPmY1N3ZI9vDklw9H2ROZ2nFQFevXMPo69Wu1T01bqUg6NnaN
PBtqZxnDQwVaX+D9v3046er5TaNfeQzcTolG1Vx/Tgay/1JWwzr8KiAURRrJkleMpo3kNRe3bVD1
fnYDFEnvsGR+LZbnvy/iKBaupSAtzsh2JviMY/Xpi+Ra8uLRIvlrZFjOkFw/4i4E3riLS8cJOGaI
N2bYKlyt/SJF0Y6Wy19p9Vu5G5z3AU3ctF5pFG+WBxuKtIXaiwApb45keL0MAL8x4FJi4KeOkbfW
O0kPxCQJUVW+oL7Qqk53zI5AjgWSNSYKJh5aschj5k3RYC8AoQOwoZiTXsC0QMbydAdkzAUxK+BE
QUOYObIOb36IFSyeijwkDOIiG2g89QQknZ84i4Mrg1usW0QKCEacMVOfRkBttfPr0BqQb/B0d84n
cxBRZGSG2XNy0GAnHa/0+BZxkAGywgO0PBr0mtAVHZWwCNSh9t49cHrU3nw45M825joeE7UUWmng
i8ofvBFPbOcr534vVCMLX7V8ArFdqkaUMCvgcQKQZoCJY5KISL8QNMdjJZKSADX5SW/LZbRAF+Uc
FbsUySk3dOfb54cKHuyZ8CD+T1BCvGGSvSCS4FvbJ6A30KIKoSdHkKBLqdkO+25CWXmfbPhmyexf
zgd7egnk85DAVSRAJh4+TTgM7b7+KX5A+MUD/8fioDpxUfc9VsKgBr6kEkaFPAgdCcAVm3HoAfWL
al+dA4Qux8hod0JhjVx7iltfVPn9fIOJGOzTFZaLE6oJCn1YwNTBnzYauGcArwsqH+SKU2jAPWaa
eM9d5IWKyo3/hR7mQXE133e8OWQfACstcGXvIByx441498eMZK4csVQMPwPuEe/Q+AkxFM6GseOB
vXvo8wSOdvGfOzHWejHT0KBJ861uSettYYkxhyA30kZdnXx1mvwoxOCnQXm3sKYl2oShk5hmqW3l
OYmuRIVThQkZm7lEHDdDpOgrR1KhLTKDXW5x/KkUEN3SnuQPN1362342Q9mhatgLELczWftxR4Yr
MyjErp6gBsCewBBvrxbiwvAmVi11xiDHOEx6PtgqjSHU44o/VDv73YKopj+sAXF5I38m9LSzmiOH
CBNHYADfX4c8HWBtg8ZUyGeucxSe3Lq4mBvZRgDGQ7eEDrWWKYNARl2JHxUlKE4ft64hbrgF2/VT
Y4aQD+hceP+/0izU/HCpfT+w0UKgo+Om71As2NUdSvAzvs+lJn4si9yTvkk5BUFaGZJdSw5VIIJn
l2Qb+sbarXtO2cqDtueP8R6p4AqV+0E/D2iKWgIn2/U4kENtFELYqfajQtB8j1Jsw9bwbe/zIrma
cfGjH9612y7yn9d1vG/xkGK0eWT0MMbbrq6BRAt90AgPPvIaZeqrl7kiLWUGbjpDhAKj8HXxlJIK
/yFPBnCLlpG5D/1XancoAjr6ZWtoBLSLfyPyqErRZF7RWxtDumwDK4YY8vbMUKLi2Wi933zcoZC2
EOJevPiXPB15aKsiSAmb2PiLAOEaPzk7GfDDnvjC/gyRjCLYAGYNj+hAIbf5kl6WGPsh9aBGlWCN
xvjq0ELbnRiWUiZjKIwj8nIg/38LYm/2KMeQv3pA0a873psjbdzew3ZExW3OXh/2202hCwtnVwpg
N2kVa5v9zc5iIPw3BW9j2QE1Iqhnl8qi/kHUKc6Z1YrB8S3A6yW8RflU+azMDgVWW8zulUdxonwj
ZD236ZVw4OrQ+hgGZKvEb1hgbxsQ+D8K7nj9yAjLVnKKARbV7AnJjuJqhGveRvGz2eRtmOmbUf1T
mvT57an/ONIVTEaejqophcSIVUsy73vRfJfly9HLmLv6S3q9q5BAbnAJ4cNXNqa6ulDeVtN3MvTe
w9KV2+jBv7HbqslrOG9ol8zgUsbF20+5eu1MI4tWZrpMs7tWNMTe+7qApArzFafjdaHdX7ZabVTE
HTtpmY5zOJHl+/TcCAcjHgP6HrwiZEKNS47gdKyRy1UEEqO8euu12Znk7jkq/bfgFGBXc4GK6PM2
xd03fm2QHW8QTqDnWUGzvE+NEzc/g0nzo46bclyOxi8tZtQMDhSoiPYPXzODUGQHseC79XVM+wAw
BipB+QikOnR6qmr386slH/68CSkvqnYhDDIiAMughdc5RpB2zcXi6ibHG3IfkQX0bwziE89lg1QI
gSFjvoTRCdqIWxH2Md/20W4kLDh72qWUGspFRSJUKHAdNA2wskJTxKWKyWM+XKJBtJ2vx9qENxZQ
bYDmE2/xkbIth+YaCegB7labcEPDxLLVETkTIkBjsV2sRPeEK1qKV6JAZul7goMWAljh+nxvORiW
QxNxG18AB7/p71qIh7eTr5qkBAjcaXQQHCeMMMYaBHJU8VOvyfRe2kd41oUgTIXTYhhonIaQcwOY
T8GiwA7AdtRMZjn3E5hZlZ1A2UCzN+cG5lugrgD8ijaGYpPHdJvA+XTRGDJ7N07Xm0H0HxSgiECp
1qVWQNnbJeD3uNcKoks07K9zpAgsHQgToUIVThUjQIL7dUYMj3WPhDZOx+m8t5mPgCqH9bg/Tmkq
wCIC8btoJ4NzpJMBi58aONxwSsmyoTASapLpgEiYn4of5W5sFG57FFw/R+HLEnEFwxQMMlzRpTB+
QVwsDNdiEYkQl/8e+Qd5DNsduASbLm0DUAgoAC1fv6nRS+F2E+9RoA0DvqdRRw+Vq3YmbEYSOQJH
qg5hKDqO4umxWaHsnQ633FWEJ9q3MxCMZRxFEJsCqDWd3liZoLhC7UBhAdKFk2jPXYXujGpn/zrA
4kcDsNYxrJXVH9jI7Zf5nZy9ZP/o1vhy2OzSMwEfnM6GcFoinZ/wy0JffuKKERSwns4J2eXyZDLT
VVytova4stZoKLkQ6GtFkIjKmDxUauSaEQhKIDxcf2MxMvpCR8f9R/HablDbeRRaXKHp7J9Ehw+m
nFWhYwU/FtlpU+wByCQbegBLKDWEse8a9JPhi1+nuGJq1b/4PsnLzXnYJWAnrhAqWfz9lE5iSR7x
SrAvSGK3Oc4U2+sQAhNIRWQeaWQEEmTTEWKDlB2Tyfw9mHCOtSMPizOd2OTteTVAeowTlWJ6WtXg
KdfgTodOyM2k7AjsGtg8uj0OLI6LYnl1aftImxHUNnyTTPfm6sLdMKIMvcJoHsmQ6d0LRVgm3GIX
cjTRV3P9wWeJjAgsCf+uBzn2WMOQmh76GqG9wCMDP6FEKEheYq+h0cMsxzpjYQiSk9NCYsmhT7xV
rJj7/IVc1CkQZtzOfFWws4QHseg5jlcDHRLaPBzVr83nGTpUBw+PjQmK5rHoioCiljaTuvkTcqWI
/QpUECoaa12iUMyXIAlcXS57XWDzfAHfqzByyGCsq/eRoplQN/GvKrvMfv8KhxOvJhI/xKuSkk3G
u20eWPv1m33mdQv+kbuj3Wiehk/jQE+PWAqrqVhAPH7xqCg/UFqIxNzwNPiX4MHjO1LFCjzrin4s
NTgYRflV+SGKNLD9Ba4KtgE+sDEKmph9zf5HRiPt9Ie/17xj8fHQquOncLoyWZk/LTDmGDZvkXkp
GArcOevpvVRBqsS3IAIHXhwNO30PuFR7nf2h0RIT0PaijMcrJyprTqDjsQ5h49FZKdxSBgDxmN9m
JbScaCP3Iw8wiU9+DFc4NKg2P8TBXN5iQitzSATVMrwTnlGMFyi7GV6NQox6FDlxd26WkKDcsfbe
QEmvYRVGMhZTtPAGwoMGwCySAxWU+CFPX+dT3wPF5qYCaSLBdcfPgQfyq1ElilTb14VoHMTqRUNB
5oFuAg4a+OE0dwHc6lu2HjPXB5ZFmZ6u6DaENhU9+za5YQaHzJKl5JKQpONL6piyWpFYy+V7cxfj
PgPjg7hH75iEw2+LXPFDXWsi+bfU7w6fDD4gGhEq6T4LPjCQRhSWA0fh+Eo92hY+3E0sWohAl1hk
w5NTEdbgGF6neyiCNcmZ4qgkRUCmrkK7fXFH5pzhs9c9SominUiQuV+nVIMhGNjNr9ZF/8uxHb/Y
ZufmuBj8nEcHEvggmOGu7fbUCvj87coDon6+f5jomKUxLozSGoEWojO98IBG9mOLARB+NZAm7wD/
g69tj+Z5JFDbu045Lkt2ScWNZMcqjrrzJN02d/rpbDsaJ9khh55o7cvdaxMjD93vfHa+UU4+uIe5
i0m2mfXT0/2FyeBqnzKGbGAjBQzDAWur583LTXv7e9rV8EPlx7szcPr3ftTFfESkwSyJPXolQtfu
oHDUlHwG2LQvY1r9i+mSPPlPjL59i5yTXLLRFT1ZIHQ0kby9oP400LShQe31Gel54sth0xFtBRjK
r3ObdFnQmmxz+4HFPddC5RI2JbLHq/3wBuc8S+TUu0JLaUL8U/IoGXsBGJhuyl9x1Q7omdiB3OXS
8uN9ds8XYkNKm7//sgrh0vDVRWqUX13E2jkGRf+bcKx1Z5ooZATHfqxtQRbFr8WuRc/KWRxqAe90
Ybe6nxVCSEpY/thAdvsa5++ZMZHfznCST2/ipuPLH7kGx8maPpkThag5QOeMugEhr1f8vsNPyOBc
yJLjjVkm3mcrmONLxav1h2vABY1M8Nii4Xhzq1AoA0x34xVP6rXXz8NEPHzylqjVvVtwv3hcim/T
0oYBuOdXW5vIX5fc1duSsZJ+OivVkEyGKspfznt2yUKzmA3GKkfscy5Jq6abcDZzBJsEJLyQVgH0
NauPPDOkKSifdnr21nc5GnhP11wP/MtGJpTEfidAasljeTs/6phDW4FRBfntq3D0sci4pokmZIXd
fqwi9eOYmwbdwNtp51y5cmZhcxKo+HtLiQeejs0A30K2HMZg0G4TcyCls+tYVKBciQa7Nw1m55LW
97q+QIgIXa09igl5pFymf+Oggc/9yb3RRP/hS/pAG93ckVfyXawQF3BMo6AYsS7IGjzI8PAcp95m
5LywDwu2DWEv1RnXBv+h9BWazAeM3F1wXIDgVEJjaaGjehAfLHV0KCGNbXnnI3ISEEk9+QY3DA+v
Ob9h8k0G5GCLxCI4TcoKtMLicMf2x6HDL7+Xt6DRnDnAyshENHxs2YkXj1AM/VPI7zfCW/YIaYYw
GbIqyXKmKbR9AYNcUO3oWEHP29aDJLhC0JAB9eGGEFlUkr0ieRucne6TDzYCdQAhsHXO3yOW/WRD
5kAH48xRGQhlKJ3Df5AYPTZNA7+yYDOHPHRxxjZiMlZ0FggDG9IqfkeQxhU6kcwWqchiElpHG20k
0ErQac5jVay+UAMrgFmHr0+wRZAUJZrwl4++11dEO00BaS8EQSkubBGmQ1HElTgVwQZUbvYZzt8f
4l9NQ4AgPhABvEAanNRcWoBrgl+kOmhsNO7SWb3ysaUnghVyTDycRQu8UNGVWOdH/AgunAT2yLDJ
B8Gt3Hk6hKrsDKZDv9+ly3zSJab3XihOhgt11YbtdIiQNRkA26AtDYdARn/mVONWC6udtL4nXxz/
rdXvriEeF1/adE6fwML71fbmKbAeuOewSKK0QHbyQRSxRXHzthdC7vemH4JW4KmJ0QLcpvSn9gp1
gu2Xh8Y96Xix+c42VzRRb7RLQ4/WkJ+HLLPTpcwQRaY9OV+/pjvj3StQptZtnLeXJ9MPyRAmDItQ
oxJjg9TcyxK4n1P1dz+0ZFm2jPMD+eR7uk4+Q6aZlOztnbZ7Tt58OQANgoZhuVSIxBgeyBAi57IG
1+KOq9bDGK/F8eWPBA2DpmeeTfEascmeZ4h2/nJogg/PWXlUoxBwQiz/FHQYX4qZfP0nH5eQr3ck
JDUmG0t87R15Ihssikcy9XB1nvmaxvqJCz8jPYxJOlXKXDJ1mh3KzcB7hVgDfMUTEhZIQs2Voxsi
DIh4yp4jKau4Jwyg8CcDlBawYskl6P76SKFtA6gh+M57h4PNyKP1UTffRP84n1B4mbbkGZxVFFl+
PiXwmbKoY9Lu7bc8fF0zyCMlJpEKiqwmFEEkNgpYFqwZWowKMkrJhQcwUFmPYkDam3Ffdo8srwh1
1D7QrIbYZR7OrOARX+0mLuN3/MnZjZwinXAdo0cGdnmB/F5dahZuiR3teuefv9Rz8SBMg2Kl1taO
+CVGXGDSQsh3eTgUKui7UtQ/T3e0I6qo8/s0KR54cftPOFhfDHtkRpfCffLJpsJvbawu1/jbOz3v
KHsALOCO1Rke7NuQSBsamACDDlcC712gdKnGmSfoQTE6iayLUOiX/nXVvgnyeRtDdJ8h1a7kKIMM
cpnnnrYtpvXyiiISG8pn++CMwMnhSFx7M1AfFwMwXC3XtZC2+9p4MEX6EH3nb5YbNG4TyZMm0MM6
ENT6WfzclJPeShD1aP6JDzEVMqBTQ/oi4gCfYEWkQFCGqM3sLzqQHk0FU9RQRXwQLD3RIj4YnnsQ
SiQqLmP+juCO45ajjyqZFyALUkQIjJBESILeRaVy96sxy4vjjnJQpJkLevI0o+aC8Z2VIoev9ZiJ
yWlwCWeoj5w3XuHa/sFZNuP65ClQyUO7mw4jUBl7FxMdIKQ1OaJVwbmex6VDmld433AXggZCkSW6
SOtixBuzSDBSULosipUQJmqQF5RN1kamYZI4f0EVOClFTc1UEgt16x201ebYAFrlS5m9uKfAf+ei
gRJDxPwjD5r1g3wQBdIdGoQD9kSfi1tp3kd0JckjKcISLWLvUyJNONiRv5hIeGQhMhv8vA1kZJy1
qPmyJf0s+UEoWBhVZPexOXl31mDReNr08qc5oxUIy+S6/8Sqe110JObKjlJ7RHnVJ9MG3vbnH08M
gOHS5foRUhYm67J9sX/5A4QeJIjEFIfeUei9z6KhYhML+oJZEOjpGKTEFShzVeLqRzwKoQzhLfQ9
Q+Bt5x4hyvqyFtHfcVFldnM0XJgCkmAN1lcZlDJCCXEqUT75Rkz0EDo9+qrKfTs4XILHrEmGp+sE
HSvFBCMw/4oEfnawN910Ydr3bTkWXxBCFwuTpP37GXcMN7OCPAZHdSp49xwFjJBu5hGcEjo6cn0J
ZHqsGcMWzWsegU4oW8+Yx5vMaMNXLDnKZJSMyLlWJ8aq554PkckERJ6Na1+KlpjVeNCQFo/x02M+
hJf5d4f5bHAXJW+QW7ondHcXplpQpdtpbEL7rSUGut2TtQmbcVCcIWMl6HUQIxSuyd6Qx1lQ2+ve
yYO70zuRvB44H0R8uodqiiTrRPFeSYVI57LKFkNOXM5g3o3ZRkiNBg6Qu//yTogNmcO2foZv/+rd
AMuhMpleIX71YlySa2aX4SMcRO/TB5Ac9tXemOhRaCT+GlKLXm65k8Ns3OTQhE+EPFPJ0WY5g1vT
u3VdDo551Ae3KUO1Y4bK8CSzceaPQpFUns3rcXGuzyVv/DlfvcIdujnzsSVsduhQ+QANgx5Tl2cb
4PdkB66ZTjMfgkee+JvEQOSMPO/x0UEJD2H70QecKIOP7V5dN7NLrAVy0k/S6DF7h+JAfE70yIyM
nbEjCB+gku3tGQkcDlhq75a/6gGE/BteAzK5MZMgPcxs7hW9IrT3Gqub4tQsOZMnYLlg6vVMKGyp
g2zl0HIerAaQp3lI5l5o7AablkFlbhblkRog+7WzqLa/42ZSeWg+paiOjLOaEZrSrx7zMlKSe4nN
gdlxt91nUkfNogggiNtlGmuMY7DyQPUus+9GikZ/Od9tZr0nuXvQLVaCB6389utxxBLRl6eKA7dF
CUlrP+f0jobBZ/6IRbWUWsWBGJdn0nA2TJQE4oQYqyqUx/X8MX/vm70elE9b4WK9/chIfDkPHzsT
AoqOhWHPQT3PIIm5M1mFR+MSFnTSGIAZcXRmgjgjpXRCacD0juur86I/Yh4pU2ScelxeQuXYrB/z
L6GPzBHuHemPhn82dM3j42LrdMbYG9EOzJ/TxzgdBh0IzRNTsSPPWqCJxWBRBbn/gijn0+xGcOaS
X9qm+wxGxORfFoyagZU8Sl7lpvvrBuuyQNC0GLwJwQht66sS9Xq3pr1UzmRJysd6NtrCjOGSfu6l
1GlJ5wFORMjMIFPCa/Z3kLRPOFLX32b77H9MzItZouR4pRkviWA6A3pfQwcO1gXLdJefOrQTVrar
IoKn9HMPxpBgm+ZCnqoALexnbjioLesCTbNq5yvz5twNJhTa+sUGfDcPLF9GJbCmU6tHTcrgcCqn
0pJQbw1wOnU+H149Z6fsxKu2e51WgHFrN9pG/jo/Tki+DipusRjNQ0rc6IReUkHszrO9MI7FGYzf
ethWHoDyLR68LAon/nfNgqaPplRD+8zdL4bxOrA+CkrTXboZJrx08/tZ0Sp3hE29l/zNfjLibXEq
H8yNQTDOCJRzmEAIPn6xzjWZT/P5DtWvyyvz/78QzIlC6Ba8fNADMik4eTIQLcO0hHxm/ol1p6BC
YsD6xFhLPdIhUCXtjr4wAW06huiBwIRivPeiIRy5ZWysb6F1QlyIAGt8G1NvUYFBjVroUSgfqU5q
nBe3NXrJABME+svjit5HtaD+r7MtESUJBZoQdMI1Qi8s0oDr0jo8kHkJIbMQOYHyvqHkqJzVjnjC
y5mCiyplTQIfMsfUoVHzZqZ1IlGUegCTrVsH17FCKq/hagtqcH8mqkuNZpoGCCjMdBAJIMB0ZoNQ
4ZpPPQRQhl1wgjGry5XIGxeC2dkMXJ4ymywEZHWiST7XweDBba6ShoCKkGKEgnzCvnZHLrWOzltK
iBVv5OeOqPOG3PVr7nnv5osoofhJkki9Jbw34A4lZVH0XBS95CJtBWzxZlqAkGzdiBajORY9gOgb
9B8AK9RZZlhv6+OH4peWmfyC+Kw7qcewAmf7sZVT62RQd1EFh19vssWACYmrYXRf9RQnm/pAE0D7
1Tk/ihV1ThuKm4iQBBeoy2382q9JQ0bWonElpYT25odnIo3Ji1KRMzO7IWBE5pu/MPpSYzQ+kG98
QXuLXFaLZdAM9+ncPUa6kmnoZeO/K1+XU+Ditj/rZsxxsm9oXf1HRCaD1YcjYrtWWQDgEvchcRb+
kxFSTwZn8h59CPThaChuFIwpTMNCRWT9mIxwplRcK0zzvXs3eqdNTx3j8DuZU316YcgAn8lRpzLT
MijDpOS70Nugyy0GpeNiNB2Qp9tYHZIYDGJ6XUvDcMC0kWZCkMfdp404SuC+63/I2ejqDWOUa7UJ
/crQVxHXc0Eat2WzVL4J6c13g8SVmdjTm+joAPIxZreXoNb2IMCjyodgUvGwqOFFrFU0LcREfXga
2HODz1ZQDI+Xnzcc/UA2FOadN7j9Fkj0Soe4gbGcSLtRvi5Xevk3ojyt7Re9DtCj6UhfD5r/Xk0Q
CrTKvhgFpu4p0kRTZvWQ4SpWIUiCW6yWMTjWHQVMm/DfoxiCYSCF5H8k7UishYE3KSeytCSxuEtG
lKJD6EiK1LCXmVz9Vj1gp5ywjtw5Ey3UScGNMhujkRKn2qyo/e/Vy+60rYoU8FhTjCGIdfcq2StM
0cCEnNDk7Sm7ZK9jSIvOUPZnQMasOblwb2I5KyMmZzKRPkNAXv0CD2iR9IhZtwolPKk8QztlzAj1
0jRFn7l51U75p5X06dtbZ2Wom4OXw3qH4EqewFG77/zezkcHDR6eSab70fiN8Np/ABJcgHdDJkGj
fgUyWb8eVh5ffouPQzhK39oAoy3SENN/SFG7Mf94hKiEcwOshecmrN0tk76wztRQJg4BYikyIzkg
aQsoM7gFMofqoapoCPoas7jVco7MLy1aNEupPHOvMuIRBzwqTSKSvmzyD2rJ4UyedLn7GVF20z2N
Jh/ZzTVfnb2Z+Wq434Hd/rQE8H6mDznKTVs3QvPivBG8I103wrS1gF/635dma71jMHuMoq+PBorX
jhGgYVkSjqrpMEZLWS7bMVfkExIVfisa9F66uzHdYPOiet18XYWjopxqenxdGZz1vUU+dPgiv//r
EkmZ3HBZpG7R20TJdeZ5gFo0m0qT1CkRNsuEz5B40Isc5/bht7JfmXb+ChhhVFerEeYdwKJXUD38
YnWtUPa5BlIC0LBXKDHT/SAnXNeK0KJBCrzmt+i9rYPuR786xda4h8X2hrbhESFoGCxTPXwaIVAN
e7yqne3Pvfee3CN8/ipxm8sY28lCCIpvqxEjMcGmryI5dcQYXJr8+2J8XdSJOmeOIgqUK7Y3cA6M
jvJuZPqXCSwzX1wWylMlX16vIenFHBUdU02CghSaofP+uVCTp4vHOUcOa92nrylz0dn8P3cyBe7R
F35AccSU+855G/HrlryfcU4FuUFMkWE+SS6N+0gnSk0yxpKH+5noA44WhxG/o1UuhjDh/7b6e6x9
JogYWTNfL2tcUiuqInoxpTvUGFL4wnmdkcJkoOlHX6vYzQxmU4FuJHezA8OfZKqTPpw7lf4AdE9y
+qA5K0E1/dLEuYH5CBnRGmi0r5mV6lHhf3ILdEvZb0bm9JF8djclUnr79vA12dExddWLO82DFj24
fQmmUekQDL/DE3OsZLs8X03SVNFlQXZA23B9ZpwuNk/9s7szfJ3QXIMhyYycErlOVySmE1SxH7j+
1/g6RxMRGHd8qPV7w7U+yH6fa+7L4I6/EF+FsSBEDMHHFaoJHT4yhuj2msghaue7RSQCs9afV48c
gQIYt/a7+HXMGJv29kqSdyRL+ylIxSijNriDvwQd1NUsrW3N6eab6k8BJQLGkh3WaA4ZC1rMt0xZ
UzkytxQfrXBMVOczYUFQOupCEXknD5LRERua4l175kLNqGlhvTwACgZWnMk4R+xBrCmj+C4ewzAv
DjcfWcNamN9cCKls/IwH83qXhV9Steh9hlg3YWJ1adNeo5rJLQT/wIwA3A+57NPZc4wBRg3hPHha
mgNBBZVBqJarbQXQXfmK4vne9czxfoky53WWg3s0Qr8FTdxu0nkR3jadFqv7LzaTwJCtGvDXDBsG
DiHsonsqBk7lN8fhYlEx0Xn39ZWlunwObX2Z/cl7eZE1lgoVQY0BgAMlqUQN7oqH+12rW2YAf3L/
+7Cbn4brmKmACInmXfQGQ5iW2NqB9Hzy6DvrroWNf4gY5E2V+tPAU0NRHPTTEKvZP0+ao3AMnz62
fpIMca3D6BFvqcT9sWO6TkdLrm6HhLHsL4prdPjTgwuRJTRtAOqAmIh5aRkqemcxMfg7ZnMF1ZIN
9gBC2rNhVmQoHdVEDfiDlNa5xBTGbvNxe9p4PVcS9lVHjXkLnXqHanrZwI/Lu36AWN+c/CrjLDSm
N916Sm6TQHqzatiihpyg5zUSleJ6xYKkAZfsYel9930TFCg+mC7zYva014NQWoozabR53R27308W
SvUsiz+6V0566qLJvQX5Gh4uGDQg2oZRo3tV6neNLdNFJLff+9vv1KQlaquM20v8TCEALW60xzW6
GePrO+NUUgaWhKJRm4ya6ZtAQM1v2I8fI0EsR369ozUO/RxtofbE5fpVJxon4KMLU7dNbf64KJOh
xj4nB2ts6vMhYv0UdfwbjtlVoH8Xn5l6nbf/5Fdl8n3+EOldSmPSgwaE+NuwwLkxFXHe0j8fwscd
RXfoCjO4zV6AP/GVfI3W/jKyb8i8Frwdg1hbDHN0Z66JZD1G7V3vr+Oinb2glvFOUd2HnEdPt8o4
sGWhzXDexbglj9ppqJc7BHnW64yIErv/4B1IAzv9/ap+Rnw1SM68IcRjWTGqc29yhtwCFqU6166J
WJx88fXxCw+LhO26aMIGC7OBLaSkPx85TFEdOaOh1X0XDyNp41f9seb202vAbVpPxYdZEZnKQh3Z
T6zCsw+yK4pPfvHSu5uWmToDZI/cnJjhC9gxNGXJRbdkdBlMkwJq7iMtuaHCWTxCuQ5R7hJ8u+K0
v3xReroYrfFnmDbz2JukXtU/CoHXTj27wqORCZJaas1gd1gIF0kSWhaqN+mU/cre69C5xhTUnlJE
jZRIXHEndSyWAYQjIuQcE+MYJQSZywTCaCsmvt63w5mOMsbWwmGo/Qg45sOrZ+Flcz0Wfjl+rCuS
PM59MMwdMJ8HxtbUsFgpI7pRiHunWPdgZdm8GEszgWY+zm1s/NAQGDMZExrl1SL3NQA4EAI4TM3+
/ujEtj92WZKeu/mL3tlTsGU33vLl4D7s7E5c2sBZwnYJMOtCtTEKGasIee9tsInVCDW1U9h45je/
3AB+BcTTotI28HeDV3nFmgaElEBmstugIn4VD7n6CNn3+ExvN4NYCNogx97bBQ8/O+uTHDWs9TwK
hKPjaNDY+V3wQpyPXQQqrglBfikql7cDkjLAZrCr12HgXiba9Eu819fDef8HJndIfdShy1UTSids
CejpMGT7yixNgP00e813Y2eLLTmk1cJEeEt9TvR6+EmY+TWDNogvON7TCKXb4hooGzx105zkri9d
gXIQwXoveGsbCwdG1MD0G3C1jPJTuLuZ2+T17pBXugWfRAfphutAuMmxPWRK4B1O8YkI8hrIDvOF
cQooDIwApQLkAKNH2CtGAMoh+aQg/pxKjPHVGKsL0DkIejElak0JjgHx4+YBoICASnPrwLhExtb7
fay7fz+PYBhhY4yraYFfogheYb0ARvse5D8QtGQUdfjfncqjnHbekxKAI9LjQXKbXVfSeOANnEdk
ejVzSrpVvqCvR7kaaZFsLyiIYHcEGXrirvV0PFOEHt+d2wyq92Wdfj54r3p+Q2HTw4hCR9Fsevyo
MyW+MY+eEYi/LEGBa6JUXj23PbYFlhNXq7DnoXgXLrwbECh3/J8O1iaFBIN591BmotNnYsbZXBHP
weno2gEW5XdgzADfXlPINCawqFs1ljfNPI8Mxmj8Us1BEA42w7dV6+4IwxqmNy6nMN0g9kMFsfgs
+eq1pJk9UeoSnrCg2VOxcAf17MLqfgkDEcASq4CfQ689BKfJfx4/aCSZqRjw03R7jx+E3LN2onks
hAHSZFLOcACABBXQy/nvJeYDNCt9w0tW3L5feGh9k/KUiFVAtPjzmJkRwRVYJzG/PiCXBX082BS/
6qY7PDkY0WrAHixkR6hPNU/Z8E+TS9wfFHewqRbS7hYMvZYAXmiFCW+IHxTiDcyXUK6kFwt8IT67
WJlAUkgFxBS0HeEF9g35JNoBsgsm36RF28wbNNhvhWarBoFzGZZ3tXM2Bf3M7168e+pj9Odf9/of
Lw+pSyygLdz/ZK+BcLD3CFaw639+xqTHx0nwD8qYzW2R+riBVhBAB+HvrQ7gz7xiHbJbkTdF94kZ
pZCMsnddMHmGv/naZLMcFoPPSb4Ye54jczf0hMouymbXhXGqEwwerUsWRkQmx5yYrYbwiTxEBpT0
UcYkHqYGMD7id/gjTDJ7lH9CYCdQ7YJECJiZEomKsoaymRhkTEg7Kl8Eti6SczCjB0PRYAM+tqwG
YKOUetgHyiVSlXvE8E3U5bPqHujVhPVFD9WN7JHEfqqnX6gW3LnXAWNjQi4ZDQsZYp96elempulg
RHuv6rfdKX4x5Hwowv+RdGbLiipZGH4iI5jRW+ZJVJz3jaHuUlBBBUT06c+X+0R3x6muU7UVSDLX
+qdFBGDPC7s1d0sN5qd1kf1/MKHZCo3t0Hm33mgYvBSfm4BwXBfCXuHxqvi4x120WjD413DQRtdb
UH05OIv9FczxIk8/sAgl+X1HwrI6WETFR43N5ilzM2lhz5sBSKp7vcJvvNxOc0eTIh1Nyj2+M15d
IkFXXymtidPjk2FHxFWZ1rCI7sNYBiKtUUwTQ9qQrZqRAf1xIK/QmBXx1ZzXelJ3TPqxbmdHh1Ac
ZoTWkp9HmiQ6M8ljnrIKW8g2lceDwaS67kttRhUAioK22/i6BtDKDZ1UdL/7FR/eeoPcyXuOPZbO
A3M9wrKvx7ot+dSXtvgfuaUfe11DkbC251+BvxKouB2K+Y59/GbI34UEruqA5rADNUNPhJFF2NnB
Ey0a2E+QrwA0Rufx7r5VnuPyM+9dqQm+O2zxL6pCzCzu7lgCYRK0AutX+cOR4BNOA5ZUAt0c9Co7
3Q1k/s2qZMAIHou4PFDeNbH8q1LsYfbiIBygY7Lyn57e6eoNThdegps3qnx2N8Vj32SSByA6AUbs
4tGZ8BMf84OEGBhohJMZO3gZH6dV8JkaUgyoUe4CvN1G0srsw+hz+7gaeXKFlh0xNW3V2yrG2H3u
mpOvJQImuRAQM0+B0caTN1fCam28bebsoAtTY3MN5M3SYw3ffguAr02T3qaf06d0/xo2mifgbocm
SF73a2jWMdFVy+dYiMqKSAeawar5FAz7/+bUH6zWFSnPf1rgtESxemQ0Nty8d1bEjHM1vsZQYqYF
biks/CTrzNqdOOPZxClz+4R+cVnPR96A539x8H1QUJSxqKMo8y7v8NnGo22+hMSVH5aEq3TLQOH7
qeInyH7nST6s1IBqhhIQ0YEYRIXnjBAO3TNMB3kgNOlz5z5QvTBBSoslKo7CV9H6MJ8F4zfdo0gF
VPXDtXQlOFz7eyPAzxod0aO/V48FJMHEhKHuDpiEh54RIncEZr4HObMAnu7rHA4/fonD39I5e18z
ZfoYeh+aN0S62YWaFzKHqViUjRNGEzDSoVwyK4GogjepuXEbI68bdkJTgbcKhzJJqkNbnZ7oqMuY
wbiD2PyFxjsyvWoM9YpIi73usdVJGmCMIfnTKJY4pHB2UpK8ERIvTcesstPOJfRWD5vDwLmSCoRm
lhuIMuNsMZ1sTFOJVkvy6bKaSP4dprfxsPA6FKloDv6BavD7U8g8hwL1vS4eAWsW1DGkzeGsN0kf
dSQT9tCvr857Ts1Q8pZFuvsIGtNFo0mtXzWewWsdvCdQaCG4wWcXf/lKDmz80GuRCiDVoww94/wh
2XHKHsiEYE4P4x4z1CLf95816m7gL3B6wMInLpfSpdangr83R+nELiAn98jkG45fP3eEYhxavTOa
sM8R99Dwt0jUHEYf5p2j+sI2j8wFdYwrO1RlFU4WIIWBODfmKCRFWhwn+An3jrpBDMfKmnF/mOVx
GYaiO+UCVdxnfyuWICeG0QvHdFShNOILWnjkIe1hZNxCcvMtJyXdbO+IMcsr9lktUl8EeVFbQNVF
d1fKephHRt05JieYFr0RNaC0KZH73+VQzh3pY91X3SD60H5qHtNZdj+7WR2+UmP18A7Y8ZAucdsz
g24uZ7o8Ldqfejg6ny1AnuoccxHgPC3u5+/I7xgDjGfjHNe6Wy0kTMB8RxEtdmsonmtHMSTn/vwn
1b9Svz/fQEZCvAbP5mKZFVPSGtKGaQQPJdrOUvE/K3ZjrNBy4VQF0PzXI5m16uyithmcrnSHW7tg
hAW+HA3ZsPokttPCoozAsskIzjU7n3OV40Eqo5rqjewqFHZZ3/k9rAz1cUeIum9weLXBSw7B57vO
kirmzKbi4NiPZFKR05b3s151O6BoLNhBoS3yc4yH1VScjulnvGi3oHzEyjV8fOIWmxZS2P0IFJWN
AhnN32HMGuKBD3XvMQwECKj4WuWzb9Aicpm3V9Sjkmw4e722CXmW8stuiZHBoIAObWgPTQfzHue5
hhlBouF0ymv4bDzMUM3ABaJrc/dMTMRuX6vJNR+/73HDAL4mwPdEv6ludghtWRc761rY9z3dak4L
VPksdNCkLzFb7JA5Q05dltDrxI8CW1PaDBeY+ZzdGee3V1HLULKP/MHZraHd8yYoKJuoMlCdPKAU
aOxpqO2+dkYDT3tj7nebFZ0KvmJeEYLIfnZ3Ot7zGlgWlBm0Ge7EPjmPWe7Ozh79n/ckxhGY402R
z2AJ/PUWvaUYK/NbTJ4xuHGksG8KzIdwYed1GLoke0fo/UIG5DJ/QEbnIv6EcDKLhIcR3kn0Bwr7
+IfzgHcPfSkiLEB30BCNAx22lVpxSGPaT3J6z192G0ILECU8bZMWOYPQ878E1ivuaw93Oy4zsIBT
zu3mD8yZUybuC2icdwsLMPiV8vO82C0HZiKH4vyWbEYdcIjNENO7V57hhPlKVdof3ycDwPr3SeX8
pQM8iwRnOKYRE8F8pqdhGUHCfSNC6+LdHlE5Q6PpPpJcQbv9c6BDCCA2CMqiM1sjjEY1ZHq4Nnqv
RfxC/hmCxuEpN0LZ+NOiQfny8uJuxMMzfbuv3AZbNNxu/hoSDXPFbEdGy4G+KGF6S0EssrtLGBSR
z4tokI5cbcF8cdQIW2HQFcwuUq1Vbz9cgi500mdJk2JsRYuXkpmgjtAcBiVj8cSESb4hMiUnRIHF
wNuLrcDJ6uOCUUPoaHS7p8OnwI10grN+viklcPaIiYmbP8M8UFf3qeTVFOzkBvlH6Q1NK2c8kHXj
k06FJKr3JuS5INDCauA8p1QIfBehAGZcOIlYELKQ2Gj/GVTK1Gdrv4tRcPBTuG2sJq4baloJP0jF
itrZtzMO6c3boUIDQdwXyNwGbkao2hy/FKFlNCibx4rMMVtLZJd8TcTQAxduNGdL3qG67fiL7Ov2
HbaTeZwhYliPm/SwFcwM6PT4ghUM7kQXPXj09ZFHNv/Ez27ODhnEJAZcovNEqUJ46ljajcmNmu88
OTWcf6jQ2IcB8H1HxLYIYvIJ0Q0H5nRZl9b22SnX5pROAbTusaKwHpIwVPtPLtBCbOIZR+kopIVM
uaVqEg+S1EzY3Mg4VqcvIlbGrXP3OyvZ3vgapXe2K3TIWUOlp1vqw35tiF/dGtYbktCFO4hI5MA8
67XRMJGz6gDU3KNbXpBwh8IPvV/JuGQRm0ZCGILryXPDQ26cNykh4ZHJW3D41iW9osN0tCboXLj6
5GYlrUvwDcKaF3Xsza5K9/2y3i8XQfO7xRnqj7LvbdPcE5BDeizlsnqO+BBMhHgnKpLEkUtwVDRw
KNDujXcNO54ULLj+dXOGv9FAsEII60GBNrkStuQip2kQkw/HUmuraFMq8YsBYm5eblGldKnmyaeX
o/t5dp3eGmu3mwzeSxk12wZyA3+AbfpDYS4hqJ9Zl96IsZzk+5F7NLQ/Wqb9/VrDQ7IbF62rDkFQ
nSpTeYeyFqW1AZYiA7udvStjwSpbyR4OR58L7wRTh6weFR/Nuf1O65Cuf6bPX6cdmvVz2nlfciY/
RH3+FCegRCoOBss66pHIdDf/RdrMLj7Dy+q/IzE/j1JA7EscpFZY2tlEeKVm6SkOWMzWYwwz1Y7f
bKAQBA+7nbXpey4vWQbW/PGvRsNdoDaOLlmxuE+1TaNYuxGaC/Jw2r3kcWH+NYR6ZBP58AR44Wzo
4BIU6OsCmAWf5A5gXqc9w8XrdBRRbITDGCjRrVzUSBC/UbXMo0EoMCkEeYyW6E/vBHQ7lrw36XGj
aBTp9t0ZRcVUQpR3nprR7jjc3BjgvZu8PB1FH2z5VPGu093N0z8W/VWhOKOZgTF5z3pqAWRJnDt9
GiGFHc5hY6mar5BUYPOuMdEm7yPQtomERPXVmYLN9ezUqPd0Yi6U7SP+wGci/ScPgPafsCW4aOAy
5mLgGlJTalECE/po9JOqJ22zJ/3DQAOUAv366Nc063QDlRQKyi8VYAo6DUKPTcm7WEvSCEVkIF+n
i1jw5NG+tpeDSsrULcZQwvbBuvPq+LGWpkooTXR2ky/bC3qPPbSyx/+cN/lKZvQC1mumnPTT2970
b6ng4Lfn6Q2BzUqdEYvH5PKrvYYi8l6L8lfDEaVHygatCfe0yt6KY554cBoRUVDjbGAf0m6sas9s
aYOdT9zd/O7L6CzlcffDuORHqttGQDG0RxCZKt7QitDtgfZC9IPAzu8ecuywCd/zbvyaIMH27ts6
axK2wxxjra64qOA4uT9oiOhNnU4kNHGfETQjB2JnJ08tMX0J8R0lpohfCobx1ROSyMF0sL0gAF03
BKk39q72lUega9adYpuoporPfXU249a+d39w0lcS8i7EgNMqu2TI6XcbGRkf5qHaudBt3YKWzDsl
ktsE/YLRz0czsQzkGfS5NGE11NTK7G0z9e2UIev7PNWj8/SSmrx50phWvgYYOY/LsFSsAQWI5kKF
fVQ74R9ndIcf+0XHv29PD4Q/w/D1smvTUY6XPZgqEIALcQnDv3mSTPfxaOkuqw75wBtc4DuT5u+t
FEpPxkkorW3+FC+Slqyq5u48dq4y5xoNR//RGfH4ZkI71e4RpYhapbXLoYWzsBZYw3nk82U72nYm
MuL7Qupd+vxbfvE0A34BO4+8b9Oe3mRhQp2eWT0m1sU+3tVhsRAL7a5j2Xb1SH2unuEXEwq8uSAE
zdriniArThkyGLYfMRKzTNA9tOhpJ6RKI2OUfQgk41jm7pMzPWrdmrhJkjLRfBCbeWs8+fP3kEcz
SGq4FqZdS5vbfjBjT3kQdHhm/k+1fxjWeapGTRNchfR29/FYsAJk5sEAqzS5y/V0J/RNpsOf4PWv
Vi/n7/f4dXtqIRlWiDDgvY75kNNaxoULdO5K71hkcz6d5njm+u2L5EuwdDjop28zQWPEf688aEs/
AO4xH1gMbUCKzlsufF4lwidGTusoR0KWi+pzN88L+VRM86CcfjTkWZ/wPWFL26BSFYFx74SvP9H9
0fjMmX5i2F/4NIgUlH12aLgHMTBqQLqA6MFEmYdyj88TaSrVXI5Fvct4+Suxsob9pgXHX0SI3CC+
3Z3LdW0CSsF0sd1nPEkYZuw2wpyFKj74HogEo0KIRMJaQS6cHKMtRHo+8l4z6JqgndSK/UXJhwZS
fApIDX/Muc3ltRrcI7iKPSkjv0Kc/lkSmnJ1vjhgOnQNnrmzid+gVXTNtFhSRteHAtsLqv8WKNPR
U8Sh6BDXsN8vB1GOOqAKJ/YEjHMX3TNQXdHsgkBRoWBn4D7y4o3GOCRokPm9ipyS2Q3dXh2YbjZm
WG7rqCC7GMnRY9jFGIXXGWvYcauSX/yPE3+anRmbuL0zxw23SU3O4HCym7DyGHw0fbJ8L2kPqmkP
luz21c7tldBwehxnQdYf+BoSqff5BPUr6oYxATQBrjX5QMGBmZdU1APyNAYTPQ4aGSYtHoeEZKxo
eCxGYW7GGrZ+fzcfgCDh8SLoU4gS12JzEzPt6LCZa6nhFi+Xu+0I2GQgRoppRayWITu1314X8kFD
p4vpgLluMrNbwzNmL0wpQp0oBy1D/A7fBS3/ZwUKYYCu027SYI9rIuGfFFmYFJYjHoNEnmSBbap1
OQzr1RPrmLBttQRQVlhxGB20FiZ6DOaslH/Ach6UwB4Y7atiWcN6vUGP5QACYRygcs7EBT/irxZ/
6+yC6EK1ABcHDI18kYKKnvwoX73We4PWY8t6vGxYttG8of7ZTegl4aE/kUyQqIY+gDnE9Az3ODcy
CUUBwb3z3V6BwNJEWRs+1wjV3wxzrpC14Yp0u2+0vBBK8hnvQPns0ruQdtWsBwnGzCEBdJZhWqPK
btZGihx/ejejUzV7KvZrXmdachkhJz/9ruillNW4BNDryMDmF1cruC2ZZ5j/u4wbAB8LFb4NBZr7
L4jL7yQeH4bO7QB6gDvzblNGI79alStmRsHSorOeVTaSKGtOR/sK1CnkLKDLipRt7zG+TlpfFZOg
wGbriG/B4NbWpv1BROcL0wJ6BvBPwo7Qi55osMlh+bIBRwxOIp/iTs4zm7ju3ozsQVlz/bk3Hm1c
7oKQRUMwSo6E+EGJBJQn/8rbllHOEKSV/cJQjTXfNT72/RuIzlWD4QBjoHPFcxdBAAW4GzGC7vzX
vllBXNIdhLffM4DV8bm6rp4uwm0ikTNOS1C4VziSAhnGF7QAd1vwfKH+REU96f+XZwhzCgWrtYpF
kgE2FITANclAyOusD9r7Dh37IKztboboiLWG4YFLDHjNXAkPyCu62ZeZuvwL1LQwsZFJYOyFXg/K
at8nhJCQmAVa8aUAtVsi4eWN4TccgSOw3cT4QAvluBlWaE9gwwRVBAfsdyG+GGo1DoKmszhnjo/g
C0NXLzQgNPb7ucaIJlclNR3bAVDEHTrqkdxX6ClQJ4mMtXswTEEp1OmA+GSn+zm9bbo0rvQS3SmO
9NnXrqFdyZv232udsMnPCcTqvjfhdGyO3Oj5pINjvdP7+0LEMpobpMgKNypaHkIm0aoKGW2g7Gwk
T2B6PQonkcykREDV34cFtEmbwMePpoLh7ME8jZTfx5qRMSGYn+E/RgdVxLghhpkVPLrv5IlNPYge
tMHTs79OP5bhchVEi4Q9zNZkYH+m4PtZdtgwbps0fYRO5GkydwmBGplAQiBOXojYRsRQ2NJfADiA
VwDHAScIxk+JznwQaiDW5eQSarO4h1T7RGQKbj47DAUIKBmSM8mTxkXoaK9MZyX+NrsKNizhOvqw
fpECcpz0XufpYlT40Ce4gaGJ/p3cBV4kJr/zxu5mcJlenVz3B0QkANvYFHkd0bLDw+Dg5USbeD9x
/DvHMjOFv7sCvNfEAF1QEhTzF7D/L6IBazX+IBp0pajc18kjJNuDbY18CIP0lx/iIxhVBTnhdcln
hZwTjOjnL6UHOA0Om0QEMqBttA1opNzDRJasBVEw3LcR3Kdix7+gz4yxFVorHh7t66RM8S9jTVX8
Gt8vYT1cKlOnDox75xXhLLj6I5fS6mheLXWsjnU07Sdwge4SMYeXk2Pe4Ob7UXxp9v1ldAMDu1GH
oVXjHSOuMFbp7b7zYv3nPBYiEoEEGa5I7Vnlvk6mViaSUR1CuQ6EI1181VpVWLyk06NDxEnSjtil
J4ditgBTXRjbnsmKXOMNmxHAC6+h6BsPhSWGWYJrHs7YzETIyznD3IPMP/dK2+RU64OpwVAYgUAD
rDFknElk4OWXUOR3jOYidTNH0d/ZPaDkbPAj4TtGKHl8kL+fybZO3cs/8LOG+eqMHj8cAMsA41o1
KziZMhGDGKipe0uv036VRiNnaUzenjnGhqxs8j1Vl1+qNmaAjsWCFngoQp6BfJYgMNyq+LazL2u4
gzsCZlx9VzIh0dN+HKQK2CYznADorCHEYPhsdVbYkoT0ArkYk9yQtKXFiUoQvTS6sx06edOh0OM2
fT26aZ2gEdfAVQfMWR3z5OGgFvTuAYGcKBh+8lBlUNQXPGMGmQ+G86MOvB3N0s2DPaqSvMPc1zmH
HyB4KMom5aGs5kYQBW+0MGeY6f74PQqDOP9JK0I5ZOzSB14KseGyj7KOxHiHD7F1pOWuz3hKNcYz
gBHRveH/ZM8zfwiYtaLCmafJldgLyDqKJMSRm3s4giPDlSBYt4q9KASZWpyX5IpPqQkGiOJRkl98
0vj6tYGdBDN5b9feI0F/8lwRQARKig6KewrAB1kxwqHGBx5uXl1Z99mTUH2yzVFuuXdIzbPX0Bfu
FVVcKgMx+HsDzGVQIG8phFXTOMalqS5NpeZ4kdNu+HsZ+JeNjBTIJuq1n0Mt1tu2xncyMibk1uaq
qxEOFWDxfYgorvwVvlF14dfu3W87+0IjCDoGC64aiOiwKx7HnrfZyCAsPusRjglid8snUsmoBWLO
od+fiw+7Z8H7f94z1ov+TChyNs8rQg41qSdFP84BIK+OLs01ILubi4wfP8BVcvWhwL6D97Kad7pP
fM8fZCm0QRTTS/TnIt2mCy9TyUVvPEYR3IjhK5cFZxfb+Z6QKE75Ii3TF2QT6TdovwXUDDuEwBc3
KcRarM8+HtJaWlOkGEuZK4e4nAGzMRsd5UX2nN6R2Cjx7erfjHWbR7dZ62sMvyR7mDxkNTSyW61Z
gwFSBgVB8iswK++slla7/fC90D7+yPN+04I6d2zXuGcT/THTQXSRzPZWfEGWbnKUve+OviAiY4s3
1NVhBxIOi1COSA5IHhEneXqByEmb3y1td4dTZF8uBqcqpa0joM+5/dR4PEnZy4ZecZQS1JH3xc1V
1vkPJhdQSnlf/iJ45qFyMFdAQ0NmFFJzMJkBngtfm7R+x/c1sjH4P76CqjnFehAw5RdKYdnvVmfo
yYkSADe/f8+VKLrqtOngU5xW8ck6kGnUARxzp94/vx4NZp61UkBb2a3alYIMWiUalxms3eoMDgZH
U2PMIUssu+2fkHgfS4x2EEjKYCZHD7xLGDReUwETA/Z9Tw/cpbT+K1wNCpvC/8JWtmZA1mLbpYU3
RErokWg7vrjNpPRA3WpLRbeEPSDq3QY8lC3N2e4RJaKIcwVqhGoOA1BtL8FKOyReZ1sLDC8PFE92
/ypiC0DmkkpiSAZYpxm16VBNckpI4pzOTh5zB3kqoOMfqq9yor+tVwA2tb1+2N3MULhJL+4VezN1
AAfIiHpE8atEwSl9Sd6z20Yy7Vc0CGpvBc24fVmXsZYazMswxspsEMhzjZjbIcrbVyTPyfXd5vDu
PA9oJ0K1iRJj2BHHbHja8XmD2BhrPnyaIziMPDTGlBE+BMt9VVPg7dg8+6M8aSJW1/c3R0vkwOBz
/TDz5YlzkONI7JKYqQPthxSAxe/A+WVvoRUQ1ApzXGr6rIhkNBQ1A46yW9iUzGfl7whuv/Z2/5Am
Wk2sO9+5OhH0uP778V+RwQAsJJdjUb5teipTmiHnWlsrRCsnc3JO2REYDYSpmHgFENcbecbDmYQU
NB36PSEnrrwpUhgxJkIqqPCARhF2DuaQb/IGHTn/73RZ8HK/TzVigxnpVmRV5MmTlIp8Uewl8se+
vwxGZvJOmQ6YViFFz5Nwqr+Jd5bcbiHGO15nWDI/iDudO3hk7dOezpCMEHoqcimYffRTzSv8JQ+E
XMRjEVSUe+2B+UfEq8Iwz3X8zuAIb7xz/BCs/Gd7RHZYNxFStuRzdw2UYCaAnCcnIyLdMIau76hT
iMwhhqib1Fvexxnip4DfUPDEgP1yGiGmMbzbtA8NVbDJ5FJQU3Cp4NFCGPraA7dt6oTGZjCBpzsT
RYhcLsUUnOxYc60zHFNBRuLPfj0YQEoUEhxRo8GjKcSLXVPZyxcbBMEPeH1GC904GokNKFKVAUJp
GxZZCdMKvmMGXAibJiUrYzWuM43q7RbuZhWMd0mlooqjdfZIznse5X0l8jh0SEPE0kAaQGvpdazG
9NtrUuy4hwT+EKim/WN5RRpaLhAUUqBuYo4XIlOwwaxIUbrcQpFDjd3hY8ViTMfXI/eQx0Z4yI0g
iDoUGRd90DDfjS5HyMuceoHUjRWhsK6p44hWfe5JuPFZXigl4hx7dLt9Mn+GOJMQPIfi4+NraT9l
DuzMnD+QlB45rzIiU9iU0cRqKd6JMn68LYWLyse8Qbslb0hiJvzyieFeD+kpOhXqs+BtIySXbQXv
hAfyMgTRQ8SBpBrfPtUyN4dYmxD5hOBNVf40ZnsKSN1Tcwe1n3Gi8aMTyPkjPFXpNJjfkuG4hHFc
kkXGCftGGIBU2HlFMdYsBIs6eUDSE4G1dKK65gCmX6NyJNHoCNrwp/InUDcyJwPOnUk/Gbpmcnfv
LAUBFNOicpfFzyE4D/MXQyhEH4V7D5MTYFbHLk9CAomA0r9r3C+UlQhY3D/RdvEalitefbJNCY5J
ILKza8aHV4kMN8IYBN5WXraSGKHX6WOvTkvFi0T2pcGQrx7XGTUf17linG6NS8ZgwZLzA4Fxdr44
4UhkEjEagpQEcLKkKbTDNBdzG3EIcIV3lxFhoqLOnQk88X0MgWYnBpzlICVChMQm3SuzLwGwO/oF
qChCAMWV/WP/DpCueIRoZFgCLUGxqs5uWi5FFEtGhrE0PtwzTMyIkBxQZ2rDBZEl4ltoFkv2MoVx
DjqkkQr1LboVBMf0YYJRjQvPEZM6ZUyyyNoorkTrGT5Yx4hoaKNEK7oo7HUJxqOdNESXQ8IyLiHt
CJJpg0h4/SgklzpsZYQWxPS0vQh+yv90qsyoYj8WQmXRmDT+ZzkCxnxhsx/QEW1WvKSkWgJqkqmN
tbNBYXlYiKkhPb0G8STW5mTLLhooa8XZ7IyLGMsOnO8IMtrXsVOLH70jtdEj5VmMq7wuD59TiQD0
UAYLPtk9/Kxe3HaRSCVOgXqB9cU2fiAQXJPsj6cr+lg8ReFE5BqKPkbIoaRIjF0jTO20On14HUR8
MXAJo95AA9im2In+jCmbzvkV2RaV/ftCmfB/CyTyhIRXqnB/DqZFJj1ee+4JWlHrNj5zjgwmDwpB
kdt4EBzfD00lEREuvU3L3MIFUsVUnfx8mYT4Db+BnB3X4M6LklGYjc8ASPVwIBfkkQz9scjxZDGy
w64lBlOIKSiMcbOlqS9Ha4Tq7uJuh+TNT0Q048hBVGHQZRcBbyCrjfcrJhXMmrCHOOa8J9QBHNL7
gLHc153z2I68yskY5z6ndeixKvGKwbEOUuLgPx7xW2jRrCOD1Do3IxX8DnmTQIXrPrNFyFjsAwR+
HmO9QcDYiwgPBZXRKOC5z8StiNWFyhZMzZ7SsIHbJljfydb/Ohveqr1ib2qnr3gKpP2RO/YP0TPG
JBZG7jDN2eNI39x8I4NA9EFzAIFoS8MXsPYwfE8FXAy/Ycv+kFk4HIq8SaVPkwFnypBjpt6Qmeo+
Y83vNgobBkfZuDo8IdgI6aGinShhESJc7+wrkT6vPeEHDCTZkU92ZpUJE2jhijcKFz602RCihMB1
t2EpsOOrBFffeBN1kd6BfOwbvICrGfCBfuARoDULzUjfXqBIRldKyR4f5J2C8pxcQ3O8bhhmSTYj
X/QcmaC3na1n5L5kL5+GxoK8RQgwsLsFQym2SKoAU737GFEBhgHdK1CT0NgSuo4047JAoEECjIyX
Pp/IPEqMObhyczGJN58gLdt8qBdN+x8Dg9ipSQB3B7zOF4bPYgV2mbLBZZ7HZxRoBr5Ldu1AzAlj
rlgXVuJTVfp/UGxUsUDu/XqUig/jx2O8J7SU41R0iHTXyi+hs7O30H+OMuUN7PJYv4C7O/vZcImX
9PkLx2M38zIEUA06fwTzrMWvSQ1ojrfXFV72T4DhHSieYjxOlRgvERRojWn9EgyD7XvT5rBRj33j
NONv0Mx2zLjr3Tb98FpAI49IZwyVoz6GdqliSBfcHUY8mIm7z89GVMXVFQmEiSuaWj7lhcHOFCkB
c/S1CYl85bgNWvYHHsmQtdUxi5E2ALgiUOa4Dem4henhvnl7LxI7bvFagfBBO5vvn5vLfjRryWva
/ULBsQqGIalYK0p+QHm6J1JF6CyMSQOlXSzALAchbsNQneHRX5E3Qx6QiHpalAsSl6CykDgMZuR1
F65OO8OoJyPUffIysvIfmVvMZMJCTBsd8floehmzMxYRRuwe5LOLQRY4eITi33lB95jecyxENj9f
9kjOOYUt4yFB6ewcfUea6N2e/ID3sQUTy8G7eLeZPhhjUQcNpaDDtiNqMAFLHN6MnII/tBDMtTgF
ztnm7MUI9ckbo9kNIXxpKCoR6yHmBtjQjWveMHtBuiuFBJU7pwGc+iPISvflTzYxsDqbAt5YMbeQ
g2/yj7ljCybYymBoIqIZi7Z1fCMZQIHCd6U7s6zBbEr3xk/aBTWTHZG8g4QZ/FuIKlWAwNyOjBx6
scF/nUl2dLXNF3oIVphAQTI3rNBkMcCQ8GgLqKyCDVic4vjCqZdoFRh7RP69GAvAIC4C4XjyYljy
Qkh0erQtAuT9N3UjJIn8jsalQhpRsBx6h0pnMO94v57WZIKMCGGPIOsFn0o14O+SniALhsl0nMGs
XPv1AUsai5EdYqJoxeVOzRlqEpe8Bchs9h+uPGz4uwzdEEOrx1oEQ8kpjWAPmWpN6SB24NXZ+cUe
dU6VkyiaNxQsVBSg6Cx2kS2Ye3BjICqYHUh05PIfh+ziEaOhWdv9awoWDYjHeENoTPRFr5BG2TsD
KN2s/RCynlQcd3m62dFQzB1MmT7YU1Se7SRhExqxqv4dkz2BpbSyH2sp29+TSNOp/dy9+ZyxNxfN
nj2f0wfbt+DrUkAd10K7Rcrak7wQfmxtiawmkX5YEPzYAsm2DGXmrpDCWPEo2JDI/dAYmqhGJWIs
ojNQuFoRUVBkfbPLJktR57Jl8Ihei341mm0xL9mJeDzKYrCSwq8dnWYX9LlPN+4BhAmMlOd38LjK
ZizlSwQjmlEHjQ3faLLeGiTXuUfcGco48ixSBAR/wza2SPXYc80xYlNGRO4sdaU4WhK9oTxgteyl
kLbwwlYwEfZlrxzZkva6X7OxXE6X0wve5BeltxJ+M6EA5lw12PpJp2LUWDP9shuyzGxt/sYrMSYS
p7KkX4Fk6llFd7cm68XV2IcwjRzlWR+9aZPHYmEOZuasmBob3d5tFKCk1+8j69M8EKePmrYxO3Ox
vHHTo4IeW6TD8EYxILShrRVCDRraAvy8RuLIOBxRQvK6oJGJkJmMOcMRbhibZ4LuQRNRhjDuJE0i
SE+1zTO8pN2JZ4JdN4EkbRi7R+cVQidtv26X5lDFImMrReXlDPnj7ISL3YR14KEgCNvTDSJrtkPz
hGrCQNCWnP0nln+aOXZSXnJsNqJM4GSMaVAWLdl6D6z/CC1GP+jveBiIDhKGGyETIuJr/dmUyRY9
ALl2wDSc90+ngOhwWsEiMwnnO/scmbMa6Tefo6FzUTUJe2IqXGxCPHNdcDEowcnPDJVtTwDqHfWG
NTrQiy/bYORWTDJ+cgYRKoxsbbMLUCkAm4s9igQPwiZ2P+f9blamaInZRFN5ApvXT3dsp6e7sM8P
oBSJ68qq8LnqkjJFQe6BjtAYa8D5SkQjxjDWFX2nEX1OxANMKRPYl4enImCnSiTiFxjDwIs1FuXs
JzVjTLf8HUG593GOqxBpIEX3kDzRQSrhJUb31Tp4easnLh+RLf5Z9kwi71yOp2TwgxgQ9B3cjVZv
cuH1BBnzaBqRViE/eR6luQnwlwshqLJVVDGf4L6UqRnMDfVPyp4S1zww8GHOMz8/jdiTcdQiTcGy
5eU0H8xvlrCWflx8cUNfntfHYrWjK4zAlRhtMaIvwVfH9W9H1E87pHT3+E1Ns879Ch0e4OR9D/JS
MUZgD3JwZKrzcAauxIyL+SfTf3coryA/JUvmNU9Hv+bviKwHK35jL7xgkLcK6oIFDomc/Z4RsSdt
hpvhrKG9q2WnAloSXemFufC8AhA7kGckJGzO6Y/IQyRRYXxVrCJ5baGNyc6dtrGxNTGl0nAfBmcx
DacmYSuDuZpd0JUV8WOrgTqRGvbTT8RXOk92Lu25Gcpbvg1+XyPT0T5u1YtfLU/PuUSYj5F92T8O
3y7YZeSIDfBjmCChweWnowhfPn6qWUPoyAuZXblF1qkhFgjbP9UoJzVny2NaNyFNa0MOhuh7AZrv
sn8/KX6R2xIStibWmMo5G22fa8SK+KXodQMlqpmOzApbXsd18NqO7u6F66EipaPuo+7hfrpA0kha
xVxuvTuXqz7/28keZ98oky50eDc2OQyRqcJZCh9NtUR0KjISwg8phmW3JL7pCvdt9+jkSMzq7fu/
4u32g5h/Q4oNoTYNqm66YwAs3Tnr5LV9AVYIHSVzFN5JuC9UYEjAoKSg6edUPZ3jv54VMVtNiOMX
AbmoKkTPMOJk7D2CRGCsmfrMFsB80tpNDEcoXYb8/9HsgoJrAF2oCGORCs5lMKFCci8bMfOdKA8q
uDdzlmreabb8PrgvCZGAEeP0PvG+glXAN7m5S8zEUlRd0MObC4VGmVAQUsg3os+MYBapu6eLl7PN
9x1SqdEPR+u+j7LnCofkAhJ8RwtO3qzdJOSpjc+YiUmkQvJDNROg9dc9k6nNbYQCjqUpow8Hf/W0
LZnrhXXUthlozbzAlPdCWkKtkzwOElOsr64CSp5eYBy+7Cc0J3vjYyknoEpoEfYPsI4TySBgrWuV
7I3/ODqzJUWRKAw/ERGyyHLLJoi4W2rdGKVWsYmAqIBP31929Ez3TEeVpUBmnvOff3kfTiuGmXOd
jmcQBSE1I/NsjmkHh3okSQsNGk+Gp16KVppOi8KfgvcF7Ua9exy87pgCmIE44BmmbH7682ESqmGY
peWsM2HvX8C2LKIbSb2snAGDi9ofCu+NTXe6yVFjGdMG0dYTQ7/hCwQTwsxNcnTIhpgzQXpB87RU
6D+VRTVr8G8kZLe5MC5k4+cc+aAHYAhW0SjCb0uuJ1Tr055m+G/Ex+cAUyfloedMhYiNnumdgIK9
AYse2GT5RIJ+mdSdc5KKshIhkH1LhXYfNFJ/zsADcdAEB7ACHV8ARPkCyETweWVqAVAuYiytrc7w
+05Q2Clm5/Ohf8DdRsvrQP/yUvhY2HTA1Lq5dR2M6DNxTSTynClEYETEG+FpN/uPndZMEcPmB0FK
esWB0ZbYUxhOJdS90K+Bra6CbwTem6BSc7h4fe0OO6wePxCTmK+SmcwWEaRHQJvRKPz/7vUJyKo6
zEeEdANK/KHRMeHVIiHGNAvukTAotfgBWYgS60H1mdCSSh6uJOkBsFhDXNDGKtZbpqvw0POB7ssK
12NsuD6RwkHQ8C8Xnr0Wl6+XC2tSVP8YIk/uJKrE+CoH2aTNiJ2liGEDIqQhQow05bIKyFjAv9oP
Bx3q09usm46+q6AJYNayXTGKoO3W3YaW95BvWRAGk/fpHSMQ+b5gkePWC0KOhQMDafpIkKtbON4Y
M2QpD5+JPzwFDtYYvLn0qgG8Fu+SS700gnFAmvv8BuFUmFX0gID70Wa0oLigxpg/8HTOeMYROWQO
XeUUDvIb7I2gP0b78ioniyTk+iJ1odTo3P6H0xWQgRG1h0N98t3vB23++E/0fU/bg74YkaFaQekF
2I9UityIwKEJNLVPvhk14XDN9w+RtMtEeXHf6MhGKONxi9cmYBFfpSmKnDDHj4INSP3q/wxwdACu
rxuAS70dHe7wQrcNY0U83pbmhGsJrNfXi1eK3KXfciM+itOu1OBJeDHk2l2l+Cyr4ldfGusbUkWy
gt/7kpZigkMXRCPhsg8wdMKN2b5/QnU0OSXoHUaw40waUg58EkxWCvLycp2XPgmYN/rnL4wfVzL9
2ZigzwdZmH7D+o9JBxkdh+Xo4elba/7GjMfln4oqbFatGbDAFvlqpwYKMVg4IG9M7cDnegim7k4k
wrdTZjJSpN0m94u16ZWrpQfF3/1iMq/Y9x3mMekvBkMaiRSka9Lgcq8g+jFNg2n4PYwxEaCOAEN9
cCy8fSYM4ng3Nurm9sSo5H9fpR7y3W0HPwW0Pc0jPbFbbKFCaWlWgcKCXigRzmULtF9LlR153fjN
ImcGf8LKVa2h3toG9Gaw3YkuCEANQX+g5cSqPQCUmPAsiVMiS25gPIDhnhbA3Lwza69CjH201yKR
D3ATu4HSmGETzv6g9E7X22YzM5FaMppASErsQr3GrROxCnTB1H7lKGuhdRDQjJnd8Nek4QO6z9MR
jpjWtBjCx/FVeW88BXRKoCdqodFGMV1C7EymX6TWkP+UzDt1qv/cmuC5OS3xadur8+GobPcSvZm2
faxVD6YbZHOKbqgWjnnUQtrDcoPlU7a4Y0fbzzscexSb33NqTVzytjibqSPiqzYDsAtYl4mCy4WR
DQBDKQVdX3Scl/dUBYYiAzfE3Q5erhUh97IAKb4/UQnjAz4+ZN4O/4cW7fkoYNSp+fygDIkn6hwc
g2BSHYWTYf9lXvK5vqAEhbgw07fsjqzw/vw80/50nYPmMYO13gFJC8/Gn9RyX1cL6re2aC07HTiX
/wgbnJsvuoLhUP9JO94bVFVMATavS8UjHd8jBLvAYe8AFJTmJH6esziJu6Oie5P5iaoJ9EmmYixm
muqx7mlQoEynzH6t1Q123BjbdkFec7RrqE3Hl/tsLPliToWG0DSd04cOgr6XUerniNk9GyKuCexf
gDAc2My7QTdvuPEkGMMtCtATHNgNF/VeIS1HzK8Yg6hbbd7uDVdY86NoTreP2av1FSgu0ORfBxJS
oUylDPBpes2JmToUjBKstzbACfjmN4ZLiKtWfZWAhxBMkaMvPpcSb3Ho7n8tYhjMp6xTqBFnvdHB
imh8mIS/PcrafmmktvCY5hCcjQlfBtB+h+/lCKN6JJrltINyeiWNcd3g8IAxKYY4qL7x/GEUYM7z
+D7g30tjs66lsNzrazj0HLVjcI0BQ+KFhgZrhVZlZV0xT0LN7GkT+YA48yPFOgYmVVQhBx4ThIvz
36QXctkHd9OXF5LPYFxdjiZQ6Rh5DY5wRVMQE22NYfm4jLes9nw1oqhK7SCBi8uh41mpndyjg2pv
KpxSaRNl3oqYV8FIFKFxqBCpZ5iYXxHsQuOZbRe5bzILRMNE4RnggIKLRrtufxIGcCAzr7VsMXWU
D0bhv75wUMZFnfkJThvMOkHtniFVqMh0Qv5DZmnjKXNV9s0dJt5Q4D0Q2VJQ94pvAlkgDzAPM2Ea
fSdgRC9nnM9kBusv7njGmJoL6iArcp6hJkSK443ODthuqBaosxkC0o8OPIAq7Ltk8rokE4RPzF7Q
W82emLMB/PGGhEga3h0NKnyb6HRcchBfTmASIDfMoVyAN4SHIIGcrl8W+bvvEM5OG3PAmHCMRKQi
UFsdgDVjHX2/ShcGgwkD2GFBG8GRSakg8JH9ibFKwi14rD6Ki8sjcwzEkySmggoBVGBbMjHpMOft
tJ51MUQm5uSjOImkRUdYmoMJ2oMxHjxNV6LCwXKYESQ5w4tyZ247Y/JO/W5ZzbJDuk6/8FiDfB6i
FgLPo5VtfnUCqx7RK5sMuOwc5aDrMZsLP5iESuuMmog0lJHuvNSoKSYFpkSnyKrcZrclXpFs7v0d
oobHo/0OiRx4xIqOaNHY80EhnVMe1m4tMte7JNSb2SjmgK/tQg7RoBv/SdrPqFLnshq2uaujh5f9
HMYL2zcGyA/npoU5BG1sJhFSPX/MADoNzJgnhI78t9zQfIX64mjSNLwwC5zu34ADU9Y4Km2apHrG
Y85gftpv11QXjlQuKwakcDKF0CXDMcdiZ6lMBrOnCb4aTOeA/hf9pSg5vUMdk8a5KRSuIj+hJRem
+GUm8AlqxcNXYpRfPtZWYcI5Dt61K2QUMAUPlHOZjfGNzmBompPyMaHa5M2UfxzuJ+G4qOG7e5tX
A+esNdNf8yczCubRU8y7yo0MdfdFzrsOs5jqnk2NYvRC1PeEXrFCxwuCUXLvkmnJw4GagXvwcVlY
D4Zg0tGQWEZ3kj1jdLlTJgwV2k5O7x92NWQ1ODvdFiNyTFiYxUQyBVSCZdSa+cpBAk4mUABJOQin
pyTUtEiQlj0rvv3hanyEnNs6iEG02QkonQUJ1bvDnmfwkHsCThBz8t7eN33rjJE9QJuTCLRkH9jx
ZNhVZC3V5ftiLYRlFfefeHPedwVjQz6tcvO7NqfF200f0xKSW4YfLpwEoj04KAWJoZskhUdNYKDr
eHgnijBksDI+7U/qcBglR4m42GY+TsGwv7HZxFVuJiGHuGi/uSmKY2nP4uQ5ldPzrcJBJlnKp/Op
9TH4HnYj72Zc78j0u/TQ62BbqlvVIEDU+sTYl67OhLj6ya9EjUunErGn3xZhy1GtkcGX4aDH2zjW
6qwbCfMPeAAk1EHT+DyFac/LQASPOcwoEG41mUHnfoPO+aOMIyAsqI3QRfFeQqWYuCraVjkYKy4h
69AHrQOOI18aToQMYcDfWVZwSnmqUEc8yX9qVjj9IUHCaR1LJUtyK4TTCK159Fo3JwHREkaL9ASL
J7LKm6NCX/8T43CcIioj6j9z9PFt5gjqIoq4J0gHMG0CPbG1iyeJZW+85Tw+cXsnbOVxtcZe/5qq
w4bjWh4BsKDrNHw+H8iW+thKqPcfq/fpp0/XGnQQeHucz0II/mESFIxuk5aqFtoiC6R+TwjgTYfI
ggeJO+kgqlKgiCLx8wNPGk8XDxE06R4j5VAj4kb2KKkZgav/a5l1oc01kpqTQNPENpPTonrGuias
pkBkC7sXxJR43YcHEs1DJHSP5mtBtFuZBvcqKLtAroInFCXCdbMA7+PGedOVjr5goJd9QIPJDMTN
dqcseiFB0THDLuICcRUWfOeKgSAoY14HjEnkezBew/JkrgfvkhICtxXgV4BV5Kj5tLuY3BG6Qx1C
uB5IjX8f3IbiAEutte5iIh5mMMpIdOFAN/1n8DiP8qVEFLCCC0m5VmUv9V/UYtjMM5KTvl9+v07/
6FbZWRB9ZjNEzMaf+ldcj0fgBwaCPRxkklEU+r8PY/vKjg/f5zZWtpC+/WoNHVQgPgxQGEfr3rSw
D1RMzFbvZCZQhydTBTEznnGg88xNYKecDdjRuTMCJi29FLgWcTI4V84tqS7vUsjEqG1va5IKcGHE
9Bm9wse5dTshOiZiaXKUdu9pzpewEX+QF75X+PfIaL6zZY0zCXveGdNdLYXLhdMvQr1hrjWBihwx
y2Y3DBqFL7z8M34u2WZj3L4E850nWurnw/2ruEcyG00MtEOvDDpcQMsqBR+fI90I9dbAtHhDhO9n
M7JcIn0vKf6vVOV/uHPUyzc0aWi+IGfkX9NoZH5qilhNTvJyNQ4S+nR+tXPFa+b0efFLJzz4IGFU
8fEKbStL02QtwqPHF662dPKv9IrECq3RNjuDQeYo3m9YHwzW/J56H8zDN1QtrLxijn+XAZPCaj0T
1SVknnqZvya1CiUfPfjo4UNyYAhJIDc67ee6OO1dPCuUT1x+oRTJlZkCL4xw63ORO4LdeJvBOoPW
sL5b2EMKtPmF39gnVPrvU74Z9z55x70e5FQ0CcVNgXgKOjPfN8kntUa8S6StVWbBSlR9RG9HKAlH
NoTYo0wqgTtMqDko2N8+9lZ2cw8kTgDBeSssfLIaKA7ypBCqCfM2gcbW/ZUfrzzN30aQQZy/vB42
BA2oBBTjfiVt2IXuwtujRHoqTTmjIFzpGL0Vd/yFoGfx/st5XOi+Ba4PuMm5E7O493IyFWXqgJn2
8bRg/7ONHzIwzuqPuRiW43kGKpEClCI1RZr6hiqzeZTMzj5pfALtBwLPJh9E0czNchis9eT1Wt7x
mKQ2irHrHegVRboGSHM3gZYMaRv+NOJsk7jqBTxbBQTuRsTcndHrz63cWzw9wxC9LSwMj6YUK6N5
i8iJ2Zp1Ll/Tsg0xRvj53FDGPrAzw9HEdOngdKSGEBKyL+kK1K2c9b3S+ff7dKzhAOTTC6MJ1ky/
xJvhFVUFWdo/BGm8VSIx7JExTdudZnyDoQ/JjPAMysAUf/dz9nF12auHic6p3IWVuTKYXEB1zTr7
Ka3BB7QKg0wUjpFQlSh/2g5RJMStqKv9rphLym6MXKZefwAT+Cj4IcGTIKOsDgfGzCOPWCos3AoT
yTDJ1s3aauPh+VWAMVqRKqxr2Nxx2zySGf+6b/Jylz0vD7JyYYiDjlbrUjvq0PjqP8NYdz9PmBJ0
1g0aKIRzyWqszobP9zhb50uO2dEJqoVQS9Gh8QNHU3UBmz3gDgYNA/S9Eo9WJcYbQQf/4KJNSO+d
j2KYoBjd3KaV7j9n1IMCz20ZyyReE5PKmwRQEhmuPpe4+OFhxRoi8psFBvb8uOhTmhRGql9CGXJb
tpyUtnFz3l0kKTMZ28rggyWIsFi1loipcKNmlg3W9tcx3wf4/r4v9CQYy8KkSDn+xp/1cMx+m983
Gc/PGYRRiCSi/NVSwGMYk8+DJnmmslLojMlPp+JZY65lMBQ6UCawisZYZG4sBac/2R/PZPC1mwfc
yCaerfm5TOy+6PmA4p3T2m0Fke29JcXkTdzFDdzOhUQOy2AJQTk4UdOVEJhgulGXTPSOGEwLjRX9
0G3LSMhXzkKPI+ie+BmszE7IYJlVf9xkru8OMR2G4FMghzlwKxBkzGrAdHB6fPr0yOIvAOJXesYd
KWYnbLTrObm1qeKO/gZ5Qp8mddFDu3ZYkAC133/7F4mX6gwzIf2zuNOOULlDyGxq4dqngf5fDMRp
iB/pbsi9Lh8XJHJmOTEubKASWxubTcItpthqVoibiucZDBkX+BejcjwAQMUFnaMdxWzAKNhaPLWx
PVNbr/h5/X0I8KERBkt8UASFI+bpp6CpnROD+ymJfLZ+RVkcsBG/69UL7ut4ekr9nMErnW+ME22D
Q51oz9d80+cympMlj595ixPJZiB5L3zBfvtNJ8l+LBQ2LxtKFSbijrzg9FLhoZ04o7ULRmHwhTUv
BT4IOEa+qi8Kcp9AGKigKyE+es9uVzDMrLdHvfAZ7u8BNwUfNfgm+z5QjgToFio15wgRKjNUn5KI
QVQfnukNcFqay3RrNZwtsq4CHU89fPePDNgTG27Za5e3eDyR0+AOcx7MFzbzvS8xTZxnHHs7eCiz
5ko9gEnm20mBxqlbplhE118mbt4PX3s64zl8KPgCOjphZqpfr05EppxlbFzRQXdrBDcviO5n6rGP
cCSI62HdLdUV8+/uZcuDmJ0+uIa9d/vD1+KFlj91ZWeq+7kSpgMsBWPCFO3r4dWoO+Wv9G/c/lCx
mX/abd3hdbpWB6GLpmAqU3zNATsxn46RMvPk5pf7MEsI+mVekgxT9MEM+7jY99vqA78RKhwsvGou
4trJcgpEJHSBCRpjUZEJLrTl9ZUyYs+Q82b5qgIrt6Ij5NtMd7yHmxSV9S7B91cNeEnV2iavRUub
qu4aLNeh9MOvY0ChnrHNLJ5orJDKsV4UrD4fIfWH8jVGiY8o+wNTqLH4iGTe+DJ6OxqWdQU+yNui
umXX3r7PxBj1e0TXO0yOzH4yoMCpw2TKZmMu8RWCpKKcYLMcpbdbyDPKtgsJJA3Suh9OPPC3DI92
2PhwaKCl3LzxyMti6eXLUMsDefH0V+4qcw0GsLOs9iqLbKczLbKssq2MNw8jBId7sgMM9vvQzVuR
PjJU/htERi5Wr+oHoTw5llxsqluqulcyfWkuY9OUY6RyjRpj0b9Ry/ZaA9GNQ60LDC14ANichm1b
fjUxkxhkWXvIMZgDHU5nk2AJsHvYIBjsgAD/Vt+klH8jEXhzLn4zymCgA3PF5LpOwJTwKyVcqFX8
Bt0/IEcajOjMMeljWjeyn+fn288KmMYDR4LKqIYnD4+FBu8ndpTMxg9Rw9Rs9biAEMvLETsngKRM
BlaYLSrZwd6fSWKgQY7aaYCddzvDsoODXPFH50djbwq/hkUW8UVw9ZU5puCwyRIDg2UdqyQGF9Zw
LW6RbBJusu9VmLjwBvFxv69MgpDZF3oWf0vY1/K+pfeyGF4p65ZUxjGgAp44CNJ8ntf0qgNJIuJE
K0Yavaeg5iXjScJjBW0EDD/anc+YGsFpsHJqJvRTN8xcKnjxyi4vY6X6wcq/6D21hagmYEawZ/MK
9Yf52kSfGV6+Z4Zd/ZJAo8Hn+o9pqa85YenAQsSQiGht77UypzgczjYUKpzR/gk0cwJ/SEzBD+2E
aPOIsXokW5FyxIMR161+UeSeNJ5+KleuvVz/LkBuvCcO0bCn30duXQF59GytJXZYnvglk5JneahP
R511oWEFao5P01EX3skPGc/TMm6AzpJ+VT+jvPH4j5Z0VuZvw1SytgYtGtLgImLeTjGfTFv5UOIa
7ckQKclBxHMrFR0cmAfgyj7Pjw/FGyiGcCso8A4A9zKWJT4XeXFMsr+neh44e9sl2yQOypDqnv44
X0vYSEi7O5zNZEmn8cH8qCNBwuEJZFn+D1WaMxrkAyr7DJcKzTUAf7BEHaY0mRMotq5Os0gcLwZD
A95fc+Rcgz+evJ4TIlMkJWzhG8DXwzXzynARYJpCAjZg61XQu6xJoTmUqfcTGJ/EHoMmgU6e2kHn
FWFD4GhueTgNhBTbgAp0MOjxCnhjsC6c28NrG/9JOsocyLNEIlf93MP+0PJkPsIGZ7ev2yEHon3O
szOcESBbJsgu4XYiWx1Vw2BLD1TQaMJxXGKQjokxP5epKltsKjkPNOIlfD2sA+ogvy1Ab7hqNcmA
X9BzlA2XAg4Jy/kT/Qckn1FaY9M4xoMuAJEkTGsQ5Iv8nJDUMh7B4plY+ClBz6JKT21mRA+Wfsyn
tZ3uSt/JMBy/VM4RMCeID0I7y07RQvyCT3mGuQFlH3qXl6CkpAsQ9+WlzXGGXTYXxfx5GRi/QFmm
Ev9RP44HD/EF0R26zhPMsMWlbmeRqwZJAlZsEqT9zMJGDeuMvTS4D1xg3581Sw48836KkphnSYdZ
vzPfYZr5dUVPLSxGHiorvY1OS+u1ZDV9zrgZ++reXPKqGMnC68YZZ3Nv9+PygJQpuc1599b5scCg
lJl1VARpZxNOzamBuHVmQCdfa1eru5TgNPCYKUyPOkEM8AHqn56zPAMnIk7CqdK/tsBXcYOhsEHO
yqQgm5U7pePB0aTTkiMkQBSlAeJ2ul0U12TM/AqegEmvvT9ZsxuCZEeCKgxJh0S89yaBpQ9qqYTN
Y1mzZyE8fxxrIF/6gEp52U8VHroJpHfb394Mo9TtgC6GAf1PfvC7X2JC34wjI/PI3QYYoQLDnQ0L
gnyP0wgo4q4VRJqtITSwIzSOgI5Zg3VjT+66sTJ5guSddIpg32SfAxejx5hy/SHZFz+app+MlumZ
ca3FpCbHOcjNulV2X98oNF/5l/yCrke3Va3zzbMiZOw76ULzKNSjzUZ7uu1zoZp+e8eKE8h9vCzw
K/ZvTNm1UOlWubZ45Iu3dczSKecg1VdX+cWOPRQ7lgVqY7xWQI1XEtFKG76V08WhNTkRVgNAwzmE
GwHgJFnCzMc2KmkTm4pMss7fKp5QgQmAJoPbxUUA16e/ClI6kksZWGcd7h7hYo96WmgbQxM7nq7b
+cU8JjtW1AlDFhKiVp8Ay4MK3sonaCYiS5tJFrNVzuIA0xfUDPwCcSEeAIopEM6cX2tzhunxxHD6
FYIj7h+EfS4IQgOcUvCUmVIpE6gMpfsof93X2smuV8IxX/X62KpnWJaITTr4fHXXbFvPU8PptgnD
ET3Su2gEr+TkqZPjG6n8E9bh/bsHaiR6DbE7hCMmkjis7doRU13vFmf7seqZXMN9QzrtcA+0bEHn
3yBAhTsbc+6O9kOxeOvzE9XgfZtm+I/9yVhlYVelugaPHe4eI2laLCXh7gRtFRnqYNfGYYyZlYeH
Eiw/tKUWk2bapJ3ACpafuTo1evg+jJ0Ds8FVAu7H0uCZhTfZwMRo4RVOS5xCOXkmVBH56MfAIoZK
j2qVAkm/+8xZzOysEXgGf3HCufiGr83THZ6uCvOeHWNUqFoOLL+Y1WehsdqXh9aFLw+sWjCY84pZ
iYbw74O+5YLNSH7zdEgwYmgioiMY6iP74EBAyi4j53WuOGRc9PjFrnfD+KGCfRuD4RTnEZlozLTA
Pea3SXUmQRUPI+9/XgnPyq6vHRWYHYIAPNnpf1m8xNhKq22cG27nfl3tyByEASePPHLB6TsA4pFc
UAzj7uzXIzQdL8RJyCjL+bi73KVDrwS6PtNDXLcbzR0oPXI6nwKpZsqyLObYBS2e1IdvzIay6AnZ
n+5ffV9KHMAL6AyWY26p5NnZUbL0M+aD3fv4QZKMp3OkkKjW5W5egVXP3/W0k9YnKXjRL8PM6nTn
mfkM9YhdujtdJrQEqvDmMgglRF/8xs8C5uFtZaVBdnfyYYeXOZGqtN5LSiFa/TYEKTLi4crdbLHH
oNdpowdTPKxr7OxAzk+DbQBEEUgHt2UJY/cVJcSoY+4MzQqU/ggjodHnuDBSP6iRdXIfG+kZCVUf
0hD7dZTHUd+vCVrbS+wG/1nptEv52eCiliEw9rOfsd7qs8J+uDc7SoBJLTvDfZbEOcSQkZ1m20Zb
moQoKgsG/VQrvNG98KaxGFaaD2HKXeMLeYKTC60QcRActx6hzVLI9dESg28ioAyHI5J/fG8y+43h
y1+/xg++Q9AlXAaBzI01RzMxH7itmlPg55AWFPeCPZsKWUY/Urp+LNX96Kf8UW9O8QMqXwQwb+Du
h9Z5CxbW/jK0UgMGURGpGLh+SEEHeakOb8vXOhnc0Y5TDlL2+3wX+LJ55UngEuLg2UyyFdgxtGhE
TY+9BQEgEs8nLW7Ae+Wfe+XS0gFggBhT+34M+xcDDwBEMG0YWAcN+ddADu/2c4ApDMUBdYMSG9f3
2ys+6JiZNtqKwMEG3LSwIkWvEuDONBnEH/mus6s9VLK/6F3HD/hnOylKjCMjOS0uT54e02RqONMU
Bm6ZmBcJIxihfhOGrFu/D0I/1DWEBySkVAQCBDSkSJQ/MMaogtGvbXOXIlQYjnAGxOEiZI38Yi3L
QaXxa8b44I4vLcO70xHWgN2f6WGab23JqOB7+4q3/GWAVQJWksAUuGlxtmxpF7EVEcJTcXRg9vHG
99BOcUEkWQO6QOPhOrbAJPo/YR/EERQtKimBedhcrYAMyxl2aPk4j9n3HX7f+b3ZMmZsHG6j0IoY
tftm9t9HGR8yCxqb0XqJzp7xHNRnaKf5UfviMfRfE4UGmtQb+y+dbjCMun1zozQ7mFrHv5VGCUnl
lXuE/Vyrlx9dXZrXXIT4xPiRkG4K0snXSljcw4lyClAT2illNw0AXCWR61k7zebJOoMWhHVWqrsk
nfn1bnObDNDG7RVojb0ag7nE8XkcLeIYuxi0IrDiwHi5FwLA+5NcEcn8nIx7gisCOiOnontjbW+o
3u/2X+nfvSmOQwynoPM43nuVgXc4P3iRIKJlwOhNfzrrjMl74+T2C46Efh7ZDlnOHoc8vRPDPb+j
+HGnT/yInfs319wIIXjD5xgT0Y7IHxF8QtqEdgvAOA9tLkr0brSobkEzCsdYOE66wXZVdi0wyOPT
f8FsiD9LrtBk9Xd3VmzeMEniB7kz+9rRtKB2KhohkyxH8sTIhGa6zGchp6xaJJ1NVvOjx9tJclW6
MJLT3rRg+Puf+zf2fUesJvj4bKDk4TGV3vFwQA3BwGzMV6eXHDaPvrq9g08GaSrkdMHS+hTA95K9
bH/vJzfDyx6QQlYNjj8zZtnlGeekuYXWZDI6OeNyXedYbzo9lWnn1PdZju0Fi3D+gvfFqruzK8KA
z4ERvaqIx08nQfyJBp+6z5o9T+vsDuA66eVfvcO5WLpU8i7HokRGxcWnVydKuyxMrJd4wsiKQ04I
t6YhAmeVKwgUQlg80FtxuL+5OXwrovySEpYIToDLYqfsAKlKVwaPXmIlD8pYA11Wiw9c+R5LKNjO
zHCeRiAtmEqGHWDxHV6nw89gzi/f/OHreUKveJLAdUlz4KQOeVJKX6L34wEyXILlTANzi3K0NIF2
Szzr2GsJAfSfL2ilEI4USFrFI1AS93FfKiMSkPCHoODOM6L+gnfLPHEI21MwPh2kPO55NkQV2HeX
HuYN1ndwtVJD7DkaOsB+UvEI8shp3wBxNfPQm3lMKTuT4KkGDESfUZ8tehXDFOY4ZNXOy/u6pRUu
b2eNGyNH1L4cgMb7FwnSOywlhKtUMyxnLTRKtp2i2en17nGLBXGT/B14SSaKGPK1EAVTApdIRTfs
gnvqJNsYxzedrUaKqt+FbSYBXQ5dGMaQpyUNgelv2ce+tWqWTLk3EL1vxXb7kv6EPyGtDF/aBeyU
TEFF3czRhBcWxmNsopvsO134fnh6fLMZLrFIhDscgimA+FMrfJHogdWyH4ZcJBTv29NxKzIBuFFi
M6Px5xVPSx/lXSw2WwjHgiFK9Y6g3ada39IiJLgXgr/S0m/7QMYNZ5F9w3MFP3Rg9D7eyxdVL58Z
M8AbMAQJrTl2zrwanpJs35+Icw59bnQnG2KYyaTH0cZNn4jIVg+8zHNXPlMg4FhxW8n7cRXcgG85
DJnA3Da0ESsag8YJ1aBcIdflwCaPB5yNZIxZvoArjgJHiLM/URPz/+KHMb/OBQ4j/BkT77Zh9vHL
F0WsvpEd8q79LSgm79mTI4jZAgzmmmy3eBfwn/wgcSH4zThz2KCG/QaeiHm9yrH40BN4zyxd3jfF
Gzg1n89e5NhBfACvOJKEi2Vt8sWYFPGdBVwU8WVtzFbJpxEnYeOob78DZ/mutSBL/zKPhQQZTrzk
7X/28RSnOSCUynkLx6RaEB5Kz/K1rw9WxM6iiM74EEFDA46lBObwHeb5peVHknccmtgY+uFWvLHx
GZVkvLY4TsUdVl2czISrFz+HceQ5roWwwTcCDmZo+2ClKBi4aNPtGRMCHo4pvB+f9ZL660W/Pd9c
ZbdIiAqfUfovS8xIobBEWzNzzlt0ReGv2U2TWLxEuQMVmK+LqRq9OGR+OUkmyTTkuBaPUyNIWNQC
rf09PlT2gvuLSLXs7CXKY0igKCtf3JH+Pxc0mXTLC/Gzy+F6GY5DZxtzlCgSZEwMfzJ/TZyGzt0o
vrcQaCH38LtgMPD6YbsDj2XlVHHpnMP3ecuKpIztxHiH0oZOsvZ+Ty5/xzyA2mURljtuUMA3Q2oi
bDlkwfB9vMiWxc+zoNlrpULZzjMk8P0EUj6SFYTCbx5ivP6zbssH+V3DEgMB359PX+cs+GZgdTYQ
peQbIb8NeZVwAWYtXnEB0+D/zw15kFPWUPItE9tCqiJzc5nZHYyUX1HosMo1rOvs+1mGIBL062GB
+ekDQgTAumq59/OdffdXCCrZwjKxGfP4iueeK0/ptT1pbohMLLXXvImYShj+MUsPPyuV984XwfcX
957HiTMVWc4wxS9lDzqC4yw3FA0EMFnwRPh2YYIymXkArw46Gt5O5oweSEKonl9ienGyq+OPzpzE
tgyX5rODSp7EgwwpZgf4bkqVQ93qNAXevysShl/p8lRBOutRmFReilOG8VWXUTKKjCZ6HUv+XnkF
dwygaC5vxrYcN66cbYFNuBYf8IpjCfM/0I6tFNB6jYkGJi/NGbGgxt+py/xHbvbvQMfgKhxRIBHS
Cc5dxKPX1gJFHhBLPufV45uJqz2Ml4BuQzUzsgX47OPErIpgD2fLpsFdF9VgisKap5dnFU8aal7E
+ZF9PrF6+z18RiGLz30JAbfTYuMIrstaXbMvhxxJ4EnechTu98D6/tzD3t+uiRRcvDYZRqNUg7CX
bEJLxaiJDYBLyGTIiH5qfDvf6xGBthugVOq5IODMAaKVocljhY76gqJTXapXshJ2UFijFPfT1V+y
CdieGUqJ/Cjq3quguJ6cv83nHbe3+AP9+orbxX/AhaiM7+cshmbKInTWnQwisG79l7vEGFC0yFBq
+bCQ47C5a+zDIZ99YfBJGUTCaXWmwbgamrvBns5IQji7aBG/60lNeWsdV6vsDKJC6iPGxLzTznYc
x6MdbyVbu6qVd3n55Gt5zWw+n/bzx/eAeBgsoyphqUVt6z6Jr6smYhSgzu7rHz2oiD0sF2iUVxGW
IcJ4R8KjxZsaJDrBFt+RJUjxPEQbks7dP6Ozr+NldXKptTh96M+DnA5dDVEMGqlgA92hWKMYRdIL
FQtfniQLxR9oZN3VVacv/bIyZF9N8PcXzL2Jcu2WH8Z+IuxLepG2+kQ/OJ7C3aSJr7+XPNb4IfQO
ilGnRr/BwHYmr4DCnKVkRWAiJym8k9lJ6uc9YK67zk+ugk09UAnRU8BwZ6Th9KQA10cLMRaDnngf
hr5lx9SqFALs3Gyd3Xzx2vEovvnyMMRYhK2x8ba3Te7j5xGIHbfkRK+JG2howjEhlpxtOKYuoYax
b/TcMnslLRmbvpjDwS9h/2LljLBvqvleKkxSoWV70U5elAAiPY+zkGMWYG+KDQVwGmxMfAcX6+I3
pJpIyOqCBM3FpysURCIYm3y13/4msDZbmJwjAQg2Uya6hQeht/ltCe3kU5RsukwzoVzGB+FnoAqP
GxGRpBtu30e4f28bWyQrx6e4hpdwySAqTVUexJQ5+TdMSK4JvkWwPRFuwZF3Ibkysh9aexGPiAc1
RxOV6BWSVBYHGhGOHhRvir3wNU7gBEOPLWeCqCe2YsvL7G7iY3l1aOBBYH2zxdcGZhjzC1CZWDZW
VIjsuQ+8FY/v87qPuA2iYJLPDTsFIA8PNv9yxefhgmyNEueFcM2BweWiBnO3VeFxeyBmgk8HeTIj
Ycby/5F0ZsuKIkEYfiIjEETklmIXUcH9hlCPgrsCivj081VPzERMT3d7VKCqMvPfmND3Dm9E7YEE
uzBGssEZYBxh4ExrQIub+7uLv0O3yune9WfZywoOzAHkEuXMajhg2PJRYVGOpfl0FlC9eIncgngI
AYiwjSYaDPwMlu6L0QVyZEbLXLTWguQANK8t84JviSv1LLdm0kyT8vmFFj93EuoxjlSXZ6PXsEUM
ZonuRGsOgaO4O9s6viEFWnVAhzCOqYgrgT8ADfLm9DGPgMjbuiS1FNQ2tffqObdeolzc7ps78XUG
13U/X7Djl4Xb0TYQsbB8/fsO3AuyGtvjcvJcMoEDwZb8a+ivPF3UMidMZ3C6AGW0su1qBM2aaldW
0XeX4+8hDuh2n13hJRTNMO5BtMfy+0tbucwbkdx1it0rHb9mY8LIdUN1CMCXdBxmbx+UUTlmaPaM
ChvvUmy4SQtUYOQVS/yJUG9y7D5xbWq6rtKRUmDKLKxZXmImpaj5z+pYY2PI4vJM3DHkHZLNAz7G
MOwK90lc9ZLDbyRlV1OMQ+sI9v9qRRQQEUYc/TOCPihiR91bUPq8bHSQEHGFrFUOSVDkR29XHRvz
DrwFPZQbKY+BFvQmdD/QxhJ2FSwMeUPKbwtuDqJYKHEJLNpHUknvqrObfJYHntGgyBD4MGzqIPzU
Rp8QtRpkBLv3Fs53sT1x0C447SeY53tvt+24yilCrKpBwbR/8ZWkunv4IlAaoiAktN6k95lq2RD1
17sed0ybfVFLFA4exa3Wp+7hjdNMHunmpPtyP/RH1cRQ5l1cvRoY2vOcDsxAE1vY2Yea7N+hS7VF
zTqQZesQCYY1Iw9+N9iOkR9drc0Fk68fAppOimHwL8VLNnkz2VE8e+BVP7EZY7n1b10kXwsLjIsg
vWfQtSJgRXV2xwRJhaGSRlG9GGAwYYf/5F2GlRJCSxwGJ3S4LWOgRj0ckHfpaFIcjNZkARcZEggs
VEIIyT0+oBliuWDgn782ph721fSubn/w2AT7iizBZ90lWU0Bw7qGXC4856a72ey7BJSbM0Y/fOCl
o56GzIWDE/r675KmhIliUFG83w7XdLZTHZx8SAzrhxvMXzQWKsSuZyo7l1lHHAxRuc2qxN1ybVyt
uLGXvym5PF1hheI7CmljsT+0W3L6bmlr5WO6IKYlzKbUZRq+1lv0RS01B7E2WJIO3O1vsYUBiA0m
9V2JpK9vOcrqQl7EVFlVGELhRXR1oy91PobwSJxkaFBV431kYM/Jx2EJUBtzVjEpsXtpZ1472Wne
l4OFxu7y8XSvIZGpCrEudFX2ZmOOaJi8rMrRCfC++Mb0S84ZlKQ2bs6Qof6UoMBasrIS766H7RoK
TOcWDN6jcgk6ReujA5aIA6fv5Omc8H6Drhc0RO6acWXfHpDQg6v1UUktcZkf8OizrnMHJ95mpALH
+OpWasXp5X6227K/IOvBdDDD3IXGNskmT4SF1Nke29MFTbTnWfh4vtKSL+RhYUSin1TDXeNywTQh
6qfSf4q8dRZuz2bvD+Te5fZEuxjr0RhjDodNjbGv/9nRsQU4NRHxB4TFvNOe5CgE/t3xL+Z27F34
zJmSKL5xZYUmfbM8KdSeAM1hxWkI4+uc4LTBVAMR8A8J4wjKe8pQ2k+xG/NVOB+JS7RclW9MrdDB
t3Z+ctoDWAEeUwzqYHMeCMfVKBk9JqBwRASnwG3OWDebkA3RIY+Bk2Auvz5idQ1dHjFCZC2cSBfF
PymxJvGWCtBPrwOntVJnbe090ATp4fGy95XtaALnDRzWpq1hvS0/dRwPrcbkFy5lPXxH62bFt1ks
7U/xUTrVIkXhaudwcpO/9Dql9FilIr0Kvxj5Q9LDmY/acxxbpQEKTirR8xitLzPmh8PC6i1T+V6I
L60nnLKN/17iMYKbChWUuHvUppv02AkgVQ4cFUcjAbjKRPYzJ8xLEzHh2IydDuevFV4dgqS0o0Mn
E5WOvtn/zqNJn3xxQVCKPgVyAmHrCgfMbjgHc7+ItFke1ZtFMjoTWvvYLP28K4hCqKzpEUWgRYZS
tAboXV55UuR5GVe4Twy32pzFxjyVWO87Jhik6RG0x6hSesfiJNFdD3C/m8Ci4uSAqvTH1WFKXMEw
ss2H69/c8Ix7+Zr1+nOe8RtvNrALKzaPJP08uboYzYpjPe8vj4rFIJjN0rSnImQWyV/j6tp3uj/G
zMrwVFhcvoc9ZwL8O8Zz4f8t6rtbg/qJh7R9/eDaVDoGtmmONIOdXg8p6lvwtqe9aEP0r0Te3/9k
zYI74GA0vO9pjSZTlZHcx2EmPWULggOnWUfGpKGP4y8xE9iCyKRoRiczikkpt5N0aFOqpzYQ0yjp
JC8csiRMAopg3Rq54zHN+2w2GjcwVCiQzxMUtD9MJZ8BA44R2Bl+HLV7XZVnC92idktyVgbltqRl
cSiJErsNAvkUPBL7bAcuchE4UsN2d593JrCLU/2ZdHMuSz1PnwgVnxu6Aq76ezcFRFlUBvP2+/5p
3xDiwnGsXaPy8of995NHHjmHfaTCxQi8dSfn+R1brflPt7PgJ3mqX9GpcsELh/yor6hHOkrhOZxG
mFYycClbMsrC3Oft3NbPpOP9sBkziRhdNDK7p7jjU9YZvVfLPp5m0jfsLOhfLwx2z8tJz36v4Ddm
AXlNmlcfoXx5kKvpsa5+nOZk0DjEynt+LURMk7IOz37Iu5HycBfmGhavYVWyY5MCz+4YL1AEIhys
L9/noWRlOvP4FUTrD8UBgMg+h7d4ic6MBc4OCuy2tpjA3w+FJZete4SMO+WiIeiGdIWdB3CmkHjA
H+1gVwCFP8VNZtDPX3S9cHzzGGYaPXDNxKiHOVzf/SHdpL1afZ1QOj0gkUBfWkI8EV1juA6bgd9X
7Q7cVxjuW4bIv7vDX8IfwVfeGFQV09tg/7k7VzCrn9NAvy0cHYYORGL+qZHzi6qhM1+u79KTib3k
FdLhUEXmB8iHsgBkvMdUNBeYJyAFlCOtGQ7r/5eGXwYL0H5g7SDgpMI20tuK4bUhUV1cCg2Uk8r6
atoT4nLS/YS5Gl5dpJVFeEERaMVSA0wBXbXyFYwb0B3rrToQatmszMmUZKAIGITOGRNs6/hgl4Wq
D+Zz97Ikc6C2pykIns+W5cEukBlfzpe5wWWCoqMQd/YqXE0cJAOhf6Y6hcBLHsVnbbD5zxbcmMZK
eUmMRCx+z4jnjVVYy14czmVHL3MEOjNzclR4HDnt2DByMY/hBY+JR51GNLVin0eTKI5CniY0814c
04r391zHZeYesr+DElBAdkU8cOeKL1dCDhaLkJ1/wu1aJgU4pMAixB1PwXDwhV4c30O+Ve4SdWkB
fqn4XsBZwXizGJ0PgDoAgV4RfkaleMy0cAmtlpEkIcrSqCsbwwArFyJGZyPzHNo0DVu/8adncTwW
VgxIzoeZb//PeWBCUTEYWr9w5ibP5XhsCOjghzvGmXKpYUVcXJ9DKa4iHpAMr2kSoEePwPBCLMnY
pnFBjN/DY8pJwdFBsLnFjbseAJIGMbjrecRL5C6JPJdPq/pq8gfAh0UaGlaBRgV0D8kitRbeYreZ
UxBqFFWrpSLh+M5Cdv+/MMr5KoV/9RGnTE9jtpKg/3SOF/coHuPOywq/2y3H0DMut9/X369yDSW4
KuPv3anZ+tTLvEuiYrXXJDyjSCMzAhE/3RGcu4G1vSY99zThRSTEscvooGvy9yq/R+393mXlFD1/
fnMN7AWGvc4oW5XbwgfZKVECYvpeb/t3toruKA47zAERI3dJtPbMu3eb6MXI4LzoOHr4ZAnjKoUD
pFsk+V8VVLOyskLo8Jj7uEwMKa5L6zTTvSWLsLFLEOFz8nVuH6+Xe48+SiBL42uhb7sQJfbXZ1qj
xDFstieXYMGiP90oBnib/i+mIqFoP03QuePEzg03Weo4CnQgVAVPLFgaGCdq7pmwPAYGl6jyO/Wu
8xhe3mH1DmttnemkH1tnzh2b/5JUjQDmGZvUGn3JuOJ5NYZ3A9cIGg6s0NiMaREQODwQhZlcfsrp
/ps9V/1Y8WtNxOAaxs1yMP4OnqId7LITjdfMUKclOCE+a1hZfeuSCLm0OiValmaPMYb5mRWai/gp
Y2+Mq70ksZLh1+9NpxrlaLlqTDhqhFl1HT0GO37SU0P1ieu/0/m8xfpqOdo11b26mYO//fCGKZwB
E0xMWJrWhVN2w7tAJW6vsITcT/AycJxT0ELGnqJJqleauu5Q4fcA6LlGMVwVTRQgHdYnSV+Ne7xf
8NNZNLvpxbJXTw5vcygjXHfGgNE+vpKcGXiyUGOxyUAmmxHwjf8RmkdhFqOt+XNIPCAGnC5jAOWq
3mmdCVmbpB8qI8V9VQHbdWb9Fh2QEG74hbznCle5Nr1gHvxy+2ycqM5qhJNCsR6siufh5qZMH78X
pzNwqPzoeAacxFaF4Y0ZAWS3PPrU+CIMi5Da6vtwO2eHLGOcLe6CMyvle05/JK13mCvQUOJHoBCu
h/Uvw7zWLb7Dd8UwwIJnRO6DFrYLk+kUYvxxc0kZzl0ZqABYo69ofXSGfRuZydlMUCMpnv4Zdu8z
jOrXagJ7iVgOY6p9w0yUkP8LLMBUKkG3j74U3yDeg2PDc7tMizCeEETm2qY0KLrUER4OhNsAMlt3
04f6DBYE19AvNAsBMSY/TEvh8eI6Ikyu1gdqDfpgZg80mBEsRZiw5excIrPDJogKnfKESACL0mja
M6w/SjEbqJYH6H3knZDboE587SrDLTmBOrMpFfQ8ZQp7c8k1ONJsDw1GMV2bKo3YC2dz8Zlg2TWJ
6qI6218yPtNFZzjg8vrFw9WDm8HjoMC0D35Y3rLBwaawgU4YwbuOYHyLWI+9nr34M583Y7bYqTk7
+o9JKUuU0J/mlZh27FA4kTq7WsuIPFHavTM0Xwv+GOGE4SPCQwpGj/VeAaNvAbsSCIpyoDWYMS2V
TfPIGI+YjMwYFkEiQYmKMdAkwKQRkj5Yi8cQHLvJsbPukSKDq+iyL8Yol4GogtvhANIACgY+c3aD
ZG/0wiXUdLtvnRiLXQoPa9fN/JXOOxj2Wj6OaBh53DqR0o7QxOBs4YFbo7n0sfXruP30bkWkKJac
2boyzhGiWcXD0QZDIhgxbcT+8Y+1clnNf4iR0GGbwQe6Isy5m2hzb0Bg5Q+YUgyKjYnDvOiq2NPS
luP+yjTZ0qS38S8GHzLW399agaiH66AZfpOJaSD3oxaJvj23ZAdj6yr6w1fusfYQK7FfETSJVABu
YGutXzxcjEBW8WfxIR5DkPFodQw5L4J5GGSw4qQb2CRH19dguPsrXI13xXrhUXt7+EvF8rk8sN+W
D3uCkQ/dIV2E2H+0DdoXuBG70+EEKJcBKNLkdoDEdBxJ7cNZuj+4Cfi+lmAIafUes7eNpgMZeWlH
ESaGSCcwUmFGc+qxLqyQOuO0lnMbk/2+42xfs9NzjDoSJU9+AtbaAQIXTJQG81V7ROr29hi2ckIS
HFZ4u+pnNdRntMWIQXCodWUbQxC59STs7eyvlK6n/gLDanjAAprrcQdRgw0wq+p410M+wKaP6tJ+
P4YIn/b0CG+m0eWHyaNkbSiBiu0iiquUWHcI8gvcBO6Sr/ZkHg14S3tPIW3NRitpMo6qv8dE3P1F
2SJbsF7nAOhfCyu+82AGMQBUsTtgFFSmv6HbtVx7+B3DIym8Yy+jxxvCC2J/whpm1QtHo/GNebeE
OfWH/ZgTfiWtzkeqp1sLbfZ320F4nlD0DNN0+l7+9RMUtlF2QA2yAWkZtAzY/00j4BSg5HqJUY+Y
OaKAe1wtzcby7LRhcgmq1QHQPVsTyk78OfWzf61IhwmfVAZISK38HPXGLT2duPZXOQcS9ViVdN9b
7/QcQG1CFXUJrwRC6ZyEjtJzHoNAh9KCpLZaIdkqKfLym3jbOEGvuyjfsO/E7QxF3CU0cK4qXZVR
kAlUXShBW62ebyY/jrrnD8p2Y1TRqff3rhxN58qgZT18+08EWf43fKmUuAo2aD3AiO500KMsJ8hv
/P2q9pMDWIVI+eyuH1hwmpOl0rWNLsSNQ9OklyzsP/BFQH0MvJmj3yAP8gBHXk4/SbPq7TIN7yL7
abIY695qwvaSGw4XaVALc0u/hFH3umDcRc+LZULW95FwicNdC1gUwDuMaWaS8Pie0hiLwHv6S3wq
sQ3CskkociTMShyi0UZD3+9Yv0woH6f/ZpYKCApe8RySwk6YvQA47Z2dw52/oLhMLA/PHYRKhkqz
NyaK/kGP1b998oAZJ2kvh8PeEEtGf0vM0vas9iVCGdRVGAPMD/nIFHWojieZi7kDNikiOeSR5PdE
vxarsprZzwSiJ46SvN3r45/bJCOMdv0rllBy/R6tAAW2MB6OxwCPcT/gIwBtcQ9Mp508/U9YYhLu
KFV4pgVvA51MoTL51fNbN8ozrMrMDLnTNcElJ2+mnefyvuTGlyY0SJujp2+3/ajs8NB+Zl8U7mpx
sQ6Q/yYfiJtq2jRMJ19nT2ciCHOR9tk2mqiEogbvgf28MwdzRFe2hYXX+tMj8OU0S5iepMxF2LKZ
fTH3vHk9Wi3xfq/Vj29cV/33+ntnPjbMJMUMvGdWNcH3NkIQj5zPBRED9wFiMj7uDEvlzUB3N+NX
yLBNatyyu3hikINsr7hO8dREbmE8l4bCcBjINHKcWjBhwx3Mowj87sF/a7sz0+BGNIzUjgg1Gzng
uHq+CCf6xmPIDqTY67od5zDA2+WvKFNJW2qmF+Qk0NisajTrwVzMc6aL5pCPkW+SzAY8qYEobrr9
QuV3chEpsax7dsGoRBFcqzsiDgx2kB18JJHCCtiR6oHbGs4rD4Hia1x3CUk8O7yPRkab3LEGPbw/
xzXPXPebaD/OV30DwpxIKidw2wfowhoDjRFGwGQMGk3FQn8eGSsXC9wt8JaFr4w6eYQJcWXFXw+A
+TMSzjsCb1rjrTSX5wj+mNESKYuFy/N6rjmCWaH/96ztv+NU8WkmB5wn4by82wwcs1X+Dsl9Z2b7
sdYcH1nOnIU1dfJDhfImd1UtoOI5whOUNew0x6jN7nV3Lfb51JlW+In5MYOHhZZ1dI0zq2X7/+VY
Uu8BjPqoeIhg9DA4aXO3h0ioFGfIeF+JMTbOZ8D4yb73fPQ/zPNhE3to38BsTI6RFy0a1SOeCWYG
UxGEPsD2kAAv0czhh8hkkZuAELKP8AAiIwHY2WAKcT4hZOW+wjDZfXDA2UgXwJcFSfb0tUdUgHji
TnICCQ179N0zvlot0PTChf0S3pVjAH9ZoKeufIaNuYcYmTAVbMjZvzFgsNpCrO6q/WXAgt+LObCI
Mf5ZlKYgiAx0Sv/XtQFXN+M7ZSvNFVizhHxnI/u6YubAzA/WF0wOaAvH8nA9HJ/iHIpsOAc/ZLCQ
nsZHSP32iHNy86jdTYeh+hfsp/1Oe1fNmpUp+tRcaHpwuvyN0d1wNtQYAWFdhar0fXf+ze3lYsom
yUR3zhfwBR26NRieOA/cB+U2tmrhTXj9t6/iIpvhkuEgV+ew6Bz2kXoVy9fKEGYv7Jfh7xRMOttW
J+b3FdSdSFPCSXCaSlYOmeR/BE17jTmi5hxA/Uey8bKsRPmbLJtVj4ebY4DZYqSj32YWwPP4tFgA
BM6/mmHUuhfczCxSB25ySP4+OywD7hmEc5hq6CkmYH7Q062NGo7G+jBItDiJlogpB5JXyWTHc8J7
mDa746vrTHM7/c3nuAn/ieIk1i9jx8rRV605imsnR/SN901rvQbb39l/3jxd8ao2/vyCqhlq+rCs
kq/IOpsC34VLL2GWcu5OO0pYINb62K8uSU9OfWKWWBP3+mSzyU3r1UF8w95S1oc3mfewH5S5Dk72
5pYjpp3+8NMxSCHDqJp7DhyZCexs2AUOv6Tay6IbLlZhH1wokH0RUHpzWI7/bUmzWfsZKQ8X7gLa
gFL32BWhQ2JpzY/CgOUrHUxZMWAhEuR4eNoykeyqsCsDBvARltg6G6/kAUIltF1JLpOcRwSWEqr/
R9ypLQxPuORg8g8B9A/rTAqE5KbnBfiI/U8F+w7d4HJAonu2JVkT9gUKme9wjH4PuBmzY50kqkl1
HrZS68CTdX34YK+wRdFc3+azQSPjAgK2/w0JHs8wz3kvSYf47l6CT9odvpuRjDDVhgoQbRiQhEAp
mILiI+I7u/xm7gQzsCIOR76rZCCdJRdxyOIqz247ArfHxuv5CTfYftoZgxJqNAkiU1T5J5RXlIiJ
WbiwoJjNnuMOfVZfS4OEKjOA08dlB+OBQ/KlBshDOPw/HyQbIsMdva5LIcrez26jYl/iNXBceQ3K
PViaNDVo8/jDmLqZerjfilWemNYlySHK42lwHyDjJwyLdphKG9+BN/57ZQSRBY9jWSeqf8+KBUbz
6lXnGNT4Jh2neVjgq3T8JMiCm4eRlNO58Un4KGovfnEioW61c/L1cLwYGzImifChWWYnfdmKYXM3
PpzAxwY3WRegAz4hZzqA4MlnDhhepeQwIug3Zm4pV9A3AmG4TrBqs7Uc8vJYbbAzP48Ldg0YwSVY
WS82EHvet2bOMOCFiDZW6La7mfy4nHGF7g3WN/Hv4WUkzPgV+sCH3Y+NiDxN+cb82enAhCk+dJKE
KyjlBQDcF2jrtnz+co4ETsmTJWl3A0yxiWDq2vQhDb7RJNHZD+cmbRTwMrUUqNoSGUG8P+GUyIcN
ds9WC9ePB383gyc62nxzT5PnaZe4SXeHcxjPyGTTkkhrrX6SQPQDi86/NoALBB9EPFQIA3sv655q
5d2BynU+Zi73NPmUZN9QXqAJo3AHcIHiaFNfLUUTr6vbLwOAcfSLly5/cF60bjZ+UDCDkpNSek1P
eoJtbWM/SbjMMTNFV2RufoKaFYdQzHTgnyeEm9tG5qhG8BVrNv1ITgTLOxt40FWnDA/jzxaTZxq8
iPY3400JiER7s+3cnF7rImC6WzGb6o98UNrRiQqGFLDySMZwJenGYjdlToaGyc36wXsv09zx6ETS
IHMYyr570ygHnrDRGX+/gdBE9xhHvVW9QPjn0TJIWKCHoGDyu3u9U5LhPcKZHyEl607r8/LUYtEq
TIY9OEZJTo7C89BxjLggzUPRJr0JxsMIXQkJ3lPe8y9jCrEerE5/16sPZoGXnAv2upNDaZC3wt+C
46cDPCyYZ69r2u81U9mfFZahQOOAX66fzsNun5n+1LCPKekY+s1eX7dr5i2j5kWUzT+X/xeAKN8V
j0DPEoxc6JtaF75dtoxItGHUB6PkCDmHWkSOS2zYEea0B5ECryQm+P19v7TXFn0DnEtKf06s+9j8
jqu+/3uK5ad0L5pYRuT1WHfe5Yi4IpawQLNvuguSBXSPoMorxdgL01/RGeFaTLfGIP15CZeE3KN7
EM2+A7bN9CRFgRVVMnPTi35l0vlC0xWR/BFryYL8xoMhzkWbWoQ/Z32a8XHdPRQYlTatlB0OQTko
BwbfLwmZSbUqj1+Rq/YjgvmEnNxeDlI+ALxMBhV9JqpxdD8ueWHL07Ls0yPj6kRhkzlvV2v94qiC
C2IpwXyjsnXvR9ABo/nnUcXYhBTYxmLQYd4X5hVL850hGYT42TUUHcVOd24XF0+HdkdjdXK7L3ax
L+KLOQ9G05ENg7Tfft9dbVS5S8GRLmtVdbU0NkjJaL6siUnZYy0fFMDx1dny/Q1v+QErXPxKt+ud
ZcXnrHlqwsIphVgXSRR1qR1qpi28AQ4NPgby2xwiDjyPwbaLBQm9jCr9Sj7wTVC6TVjHTijC6VC3
ge0lAtgMcVDObVECga+tpTGnmeNHx3Rz66UjGj8FMOSB68eXHcawibJRvHe4yAS4RLkJrz7Ezl8y
UcevvQyVcCzIqosnba5hDf3SC2MIGxbv6U9PGhzLLzxTc5Jh/3EVC9+vAJ15+IG4UIdOriMzYBRB
s/UQIZQUlmvrLm+Yv42jUExVjgSi4UU1pFDnVS7snS2gwWLNYIGlGN0CR4QlUH/pbR0exA0sH67o
IF3/IKCG0/fwZEtVULysj+vYPxqzP+Tlo5P7V/nGZOqH9agAlzz+qQkrDVjmEcQAn8JffCc68zmK
WbskxnWhcQOow4ZTuAJouK3bpN7WW5DJT+W+AuhwMyXK//j/lrmQbdxs7j5+rYwirWjCdIykQx7G
dfyMcXwxIBfYy/1eu/n7rmcFOyQaSbKfsFk44Pgwr6NvyGYkAFqv82M7xI9xaE8fvs0QG/wNqEAb
ec5W+EfVtKvdNI23oGGTPPqg+rY9sNmxs6VTPL6XxzAWzoTVYCfPnTwx+XPHctL0vcO30Zu+sByA
Owt07nSAwkKHiQuEtorUMEPI9wBIfMqiHk4GrN7CmsfXOIraMde+N3ZiX9CTomyyUwFcCM8BRgOs
jbnxskQcR7cocrYgL9xzLmvL7UCEFk7xQhR/KqDZVaQ3m30Fpar6WJ/6SdajTXOgenDa/MK3yRZK
UIlD6sAav0Cwb/h4DBsAhCBRJRByOPGTCTX3EkHxh5f00oJME0r3wQyGq6lhb9jDVteD0DbjTcZy
gHuORUyRC1499NlUY25SzelBkRpCw4Pp8rXghB/ggtvJu2MlhoDP3IxjksQsEojYJ3VhkIEtWX9J
AKAfuYF1vgX0ItTf9rJPMLXFwIs97TJzwpJ2/syKcE4zARvll+pph83SwX7mafEkHn1oaXCzAJKW
EfpeNgXIszPWZfsHyclz4Cbos6EIX8Hc95n9Pe2MAZTTTbnqYk00ESSTpyX+uJU0s9NFD/QjgELO
SmWXZ2oUktQz9037sbtBb4UXoPhha2/Duf/rc09rUFuL3pp8oqsD9b/wrei8jJyPI5hFhOlZTJsl
fJ832MnTYxfhDg3Gd4s7O09vY5yi6ZNPoDKWIzyv/5e0f293ObBiFlNjhXOHRW16JEoJHuGrKO/w
rE0waBJ6AKS2obOefKe8dpsK/+rpASR3Z2ACV5xe3ttgPIr0XgwrcrAY5DLu3q/uMyi+fZrVfinZ
3TrhPyl3E7AZmFcd3hr3Mz/ZtXdksUOBY0JBZHJVSOoOyJwlcdk+IC6/UvnPDULPv94/U2hbq2Fl
wBU5zxH06+J4n0N3d2gFMR8ny/I2nJyh07gcbzFWkApaOqwWwfd1avKZcfe2WPQAQCUv3QGFNRTf
PBovcY8vk6vqdX8bE/63DWQqUbl7twf4BS7cRNpjeCqxJh9r9U7H7k2y3LsOOJp5JEMKPiHD+h7H
tGLn69Nf/U7AMfVm/n0cq3L2pDOn1Fcu8x6EahZHBKCqumCfpRJccIHEiBxfqLBeUIWQQ23NwdAA
eKDmMD0GvBN6hrzwnSOaDb7M07AinhUStoJLMEguNRhpeENRx6057dhDYQLdhc2OkMX/QqObnld4
jHUbMX08CU99c4rIfYw9GYGD5Xm6t457rMXn1YY3faYb/l6m2FZMBpHOKH6dofqWcAuNEZLhfDTh
zO4RBLhlyMox3P55F7Y4rrkRbnscYpY/SFIRsgt9HAer+th5r6BZnZjNuLCPLzhxAnNgmlLBMMEp
TSezEC4841T26tskzsYOm8sl4KS82SV+KLGKjGW7NBn4NFS4nK5tbCISeFNaLfNSLmrApxMAsWFb
FLKw5wpoGWMVX7brpn4tWszJ8WpZX7V19VznJTeYJ+OzpfxDvI4mErjYg3LbRYdPYGKlxIMO82Qs
rcdtFdTbjtfw9bEp6mL3KdpIHfiZxtLtn3i8cNq42/EF6e4LUSkD6gFeHTNgj24d8cGpmQtPB32b
ZTA2HhKwf7QYM1lr4+L3VyBngPr9BJRLwt2JGT7Yqk5080FtDPUHgkiweKIMg0c0GDPjelFjWUIS
g7mJigsESnWXt0tlsKO8UIn7YTj6w9x+d++O3ne8nL24mgBtcQW+TvvGvms2MHE4sdRiewfJ1x5A
w2pfnCYt+JN8sl/r8B53dAsaivY4ALln/f3VWPVX56tfYnFIsBjfu9MfxgadkASqsZ3UIj7ZpXfM
9t8t1RS/emrrAjIDBSzAvU6SOP8zgL37+jOf+MbY7x4w09Wvn5OKX92zOMKEyIm3VFZMakpYDKDV
GomY5P6QLPMAGn5Kl8QuMkHBR8HRqY74Hlhicbo4TfTss6d61y0ViCw0Bxr9I9UpZT1QMMYlcEOf
dw9ug0YzASvgchPnfAVnUeGntm60BM8ijpLanhEiWmFPa0gleqlWVjk5hpFYJ9NZ8YbXNMpPSbQG
octKEtbOd+fNnF3rD9XWbTH2kyZIlUO9o7gKH7uEMkCG6hEOhrgqAbeHg/T8E16puz1NGB6PJCsB
2gB+q5XP/tWpkCbwty7ZuDTohrTWyvadKY50bDeRcVl28tFzEUlaJCSqIn5D8j8lCMEosRwUv7B/
DLt2uv3hLfeWjd03rStWrwFfz+He/fB+5C9Zbz7p1f3UCa8v4uWXC3HLxjrlG23hgzimCl39vrz4
Hwh2Nrxj7YyrMoYQQQm5uUQrQgBKNsKAWFmB//B3IoY6M3gkD4DR0u82Nov8hAMtX45fNdlIqVan
QXBWp2Sr9LABfF021/6QuVrtMM9+e3dwOXm7MLWdFPhq6hy4EMMi4t9Y4WQ6fGmgNBnMS79D22sQ
QjLLmd0jjgGMMUdrhvd9Mj2GWCBfWrd58/Lofh9WNMtvGNVOricdQi3GHM587oFXwhvIi2TNS7DI
JUAZ/0dVZUPTp3nhvFoXG8LXOaJJa0G/uCItjwMD2nOk1hzYlyX9Kt9VrVYNOcT4pDGcSO5UZi1R
3/juLM0qkhgcuJqJimfR5f207+Z7H55zFhwF3pnQ2ny7/BwpTBijE7nJxpKPaqz87O+PKLSICgoo
plLhgQ5LCMEQG8jXaurR/sWsk5HF8cFz2F/BqnTT1ITC8PC1lA+W646eSGmTqAHLz6mhjpU/jcCO
3sX93rwLiRRmCP/b6K3eVQjUjRoRqBHf3Sr8NfjB2wUGPi0W80vNA7Fr9jUOOWSsla7Z+kwnlS8T
QngXLGDHRIOPrWfPxU+J36FDbbER+MjPygy0g18uNN0Sey2BCBEp47sbtblNYVNd3Mcee1tOls7V
4zeKs9+Ob1pSqfFPDZTG62s2RLdmfUIf1ogf8hnuk6/eEckSlSNI3MMTq3caNrUNPAbGgZLhh1cm
ozCwmrOXfaYA2F1Q41oywq87MNLH16OE7HcCE1P/CV5aaAT/eTrWfqaDj2mFS32aH3I0B58E9Q0e
b+PzNCd3KBM5vlon98KyDtiUiZ/4el/N0gjZXhuzk/senkdlIzTENdZvnS9brzvpx0pSPDcN2x51
LOd7NmwzcR21MN5oh9InszOWz+qTaIcv9UwCKfvEDzxJKjEeNMah3tSjASpE0y5GCscsdsRrY8Kw
YXSxjLE+G8wrwuf09LRs+7YRQXjLdyTN0yjQiCgICp2+S8NlRfPWOur2NKfkYpxs34YvH+MGe5rm
siGVWaCr8ckx3LsLZon3TvbH4FGBNLo4e/nusoOxos9qvmkzZQ3wRTukdRFXr2xarI3pYRXkjepG
SUq73gPKuu8Qg5r/aDqvJcWRbQ0/kSKQAYlbeYP3cEMABXIYAULu6feXPbFjzvQ+011dBULKXPnb
KJPA19yGqtZl99cukECv1L8ic+p5tU9G+oroBpr4HOnPaFAD5+gwz+WLmY3P2ir3n7ulo/x26xtZ
8DqoU29W30pyQPQgWeUbbawGX1A4JXFfiOpxeqt+Ov2Mo+KKWK+kgnL9mqWzH2iJ6kGN93bv1Q+J
JUdZ7TtjQEeW/EIKioJHcxuRwOtqTBshoTaEQfRu7w0JttRuLMn58+PbLxymXLgBhQ3osCFwyr0U
1NiHl22UeY9IF3Ic2W1GHJmtvPNqkFrEXkQtgkh0wsv388DLozh6Tb6Q8hMS/8cdsYwpSQwoJ0R8
BffVEC8t0YMg3UTgznTyHWUG2IhdRZfIW+JlVzvyF1CWfTCttZ1JXDRA4fEvU4MPKO9wkmJo3yfT
FWB87f6IBU4NIHz98mQU/EP8S+USc/hXtj6Mx4bJd0aMto3tubx/UCznHSfE0xwAveo/6pIHX5RA
6zTwoL6SLfaS1suoT1k80gn0g4q/SmTmwfwTe+bwk7DTQG893VwyDY4zt26T+d34fsjTfXYoxKya
zQdnTtNhTky+SeJlQhCX2Y6GfQab/rx1WWQIflcyjhzUs2GEQLdC7P5x1acm+5thaMI2heQomcQz
QusWOh+awn6LXpHt8D5JJhxYB1N9bKQjZdlOWWTgrGHEC1IgfYMwPK7XU7LeY5LXt7JQUiwoANpI
u2MIz82yO/+JJDMezXpeFI7y15sORHxmpIYdNkoGNiEdYo7A3iPOh89Nye4FUCJ6UlMO5MLWRdQn
QlLCz4HIEJvq5IVry5JcYLObf3cgb1RM+EOOMbC5W47O8BNszsQgY5uLnYWOBfB9pU/ATsf6oj9h
3ODYAxjQ7gcrjTIzfD8ris7GP5f9j8MPVeg/e4IuR5jFWTw0tx2pmw5dZoNZl98yF0iA8MMY4Wcm
I2YiVcF8LQiCsrlTrhoDeDYBIkSfyT9QtmCQietdGaSciwFToMxENTwOp5GgavCq8NoHNnltQb6m
ozRq+F2I7EizHzv2lR17DCfzoZNmTjz6uujCnJLWkdV9O+C8ifPCJkjTbS8cbXyuCtCk9hd78oNZ
SIR1aX/GCGOWOT0Y3uFrBjMiEtUwD7YXfvyartXqfGRVjQas6+g2CJNYQWKukJ5p1GLAUXS+Tjtz
aeVzgbWn4+dWB69kTBlpK+KyUW9oyyepWx+684RVcHb0dYcKBpIGaHAjehO2LCfPICWwAe1EQUs0
usCcchLiC+GNC1xFPKtb2oLCN6ETX5MY6OFyxzAqLH8EXrCiirCO6vwaC7uRqIiOnaMtTQQhxreJ
XlBRvzXfxBdJXQIQOvoEJdB1gamUL+D85S0ui8W0dQJcpsR8yb78j2oSnBHLnnU+NyvdRRrEIiAS
BURC167n7Rp3I1KT4IxiCGPibaxy+ju858kO3B296Yj+VKtbyaNyRfwNaP4KHuvQUa/d2J17SAh5
giSBxYqOdnzVZkRBnMVt+CXbyisjg0tE4Avpuz1Ujr4mEiUJJqz8PsuTj8EXc7OE5ZEnGDehjT8d
YxT0BpXbFtWuXNyxECjw1aQc0G8qXjqZEg5skUVjI2QJL4V7nxGGJARpcp/ivIN2Ezbjyj24SNZU
u7OVsBaWXVgXyHzSQN2UOkHMoWgS+sRWZKjZYI79mCuaX5szlwvvKYZRZnjz/KQERPynIAYJb8im
BGaMwZ1IOLnz0YrSQ7RmFLdzM+FN/lL6wE/CCCn0JHh/0VF4gXvYcaudeWsOmZWa5Qr3L/g75BmH
ZixZ8HkF/sGS6AlIKWdxPZ9xjnmEgcDvECPD/UWEGnk+7tFLZghhLHG53qHMO/+tCWMkPYQnVNic
hRNZNCDLuMp0Fxvs6ElL6s8R1dJ88hbKg4qN/MAboiYu4EacBrPavYBEWiDi1Dxp13ZN/aromnjO
dLYR3dzMW2AckgXNBmP/gOu7ARzWzelgE/sHGg7t94IgE3M3cNBGcAHo01kMzWSmIeVkZc6d9iSP
iNok/YvR3Vb47QU3gXkVDklAOeYIlykMI5H4gv/ar/nJChrm2xq8Azmu/RByiSSgep3XgRL4XyEm
Ty0rjFil4JBnV1HdDukJ8gQKgQ6CK8v7dB7Ome0U6lXibXBj27ztL/8QDxEiqjV17jgGmqW8xUsi
HliifIj00V0OQEvJ+Zwrczbqh5ykoKR5xvihzhoxq1i61lDZqk1OTUh9FSEoqzdWZiG6JvH66C4E
ewh4zMpJUR2j9RriFnezuM+5dafcxf9dBoOHA6/lbmBeGv6M2BbGAIfibQ9UlHAnCqVYzan9JtVO
PPLiHiT6kKZnDU8y2alexTcNYeGdJ7df3yWhH5ey8Cmz5Klc07N4TsST1fk/rgtHfUBXSkYcYtDl
xRWpK9IpbYnf0dIIrZNdGEaxhKMYYAikK8P52L1wzH0u8g8CfbKVQ+++/WwRSqjst5eF0CUT+g+a
hPSDn+ZeBwGtvYvfjs0PhcXqi0oagpwQPQ2itvAYynukdVV/BaPzF/W/sBoX1UbbY8KqmVIecFjb
XuVDD6fj8hvheUQZAvOs8df6Xo/f/2hTtkEcZN6AvvS7lTwgFprFJUFdUYOwCWFvLB0eeLblUdEF
6AJpx+EUgkT1qE97+umjL0tSibkiDZEOs+EpxSL6hdDZFoa15UzjbAsA20xAxXlfbMaj7MjqhrbP
9ERwCDCKt4ypoKMU1HzBS8njIWwYqRdvlyzWrf8y3OwKnr7sGuuHauOQkByCyiZGRn2bD14A+cUY
cF9aocdII1DmqvZw11wglkfD0WBo/wG8k/49z9YdGJ6j8iP3CZoE0E9fGpF6sbhDm6TTZRY+XM3P
B2e02xroA724kyHCV4Te7By9KSBa9XAeo9fQnJFMnJBibBXJ1Pi7fmk9pjJ7i5oini8YMyDcUyZu
k1kju7g621XtkdZMuJKIeUJswb2xDqbVDHMcD2WMmMPmD126V3MWOFab3JwapzH+WvLauI8SHntR
jU71z2RKYxZALlv3e/5Dh/fwD1RFIVH6Hs5cAZYIPNU9AI4xKU/I9zlEZNy+CVq9ORTgpzaLizKv
5RARLa3kHE6cvgKVzdFEQ5HBxtXYpKcAPrt/t955WZf/hsqY1REU+cNDit52P5whYvlaN5RPm581
prIrYUXvIz1ogKHFGzjTFyoETogZkPwT6EAOOap1EUB1YNzzS9yNFUv6sHZjUNKg2E/fh5VYJTBB
ShNWJuKFjiR/wXwfbdQ1SLDSObWy3u+K1ORxmFZLMdD9sOBYiELd80rYyKH12ZOM/YIUitJ0f/Oh
q4iwYjSBkXElyIpYD4MiTXaYOAlFVBArD8sZu7Hg11OaO6l1Zsd8icjU9Mojw8KDrB6T8RBMvbQ0
IWsj3ps1nfslFGKX77oQ+ePosDmKIIphu7RzcDVmjLZGB0FjOBu1e+b/60Kiy0S0lAhJWt3hp9Ho
8CliKT2TtcRcI5s1Yfd85nzYlWKr7oMtEW1lgz7tXbAXieiH8u8YDjlNCV9F5ULGHtG6xacixQnw
dTCXjt4nMke8OELrgrv5+jsMo3JW/MWRnjh1TjOi2E3Yakr/I27CDmS1te+qQ8SCaoqEErfknnwS
Wp26DYYUSwiMwmTJpckJgXG7rUyQFvFev0NMC0Funevc/q7/TSjES3k4HlF2fyJUIgsucOaSsbVl
vicAhek/4RlofGgtgh5S/tJxJkfnhwMGHyoseLx7PgTU3Z+OwAT8Im4xa5Zfi12eZ0cCNyd1TPwo
yHJBjHU+OnIcjD+GSNLtpsiJSK8gFAK7Y4btkSFiSvOykBI9uT310mRGKRIyGBwxJaxFltegpTOY
XQINDPldTFR8EAtjQwg+j888s4/7N3/8ZuDTe2Lq8u4IckXis/cep6L7Qz2j4t/iPc+mZHdDp6NN
opr4ShviBZnp5eizeoxSCLtsBGhadKhFQMOuA+0CmGdM0SxQa4gRm6iAkiiGzXGaLGr7OVH6TtxG
zW/xwyg1WAw4gMEPwGiTWhsmynwPlzi8LysFPScJB5QGrYH2NVoyNSDNvXZBpPAGzUPe3QVGQS4C
gZX9iwSQRkyQYdFI1wt6FyC5ApyydUEsHdjbou82DIBw8HQiPyNwxC7sfXxDcltxiCwRcym3t3Yp
82UhrxpUjsXzLxluq99ap41uJX0WOY1pD+P0zHyQrFaadzR9gTEPVe8rBVo5/nBapZX9tdZ61Ir1
h7RKfyr2fclLq/mRFLa1qrNJbvUFHRV9dIRVgApd50v03+1XOXVGB7VtzNhTjhbCBHkQwhlUUU+6
ahIVFWYfexNq7EV1ZuTnX4RJVEA23JWP6zthhkVWx5rMkoMflrg5NyNDr/zwQd/dmvuGoD4xLbJu
zFu6xA6lZJF4zpON2PV3Rylrpa1VLps/Fl4Hql5hmAXsoAtJ2dyBOK3G3T3LsLTvP2uXMSsyHVc2
UmKvwhOusqA8x6sHa8RXCMbzq7L/ytEbQRepJCL8nCIIcYp9pR4yxi3BD/EKE94OFiH+w0+WIiJ6
rbD1GUdYmHseNDcwbY4vrytmhC/PD0d2BLYtjH+701srz0bVr7BJ56KAxYxfbgmqv7/qZEZYA9w8
eDkZdBJcVy4tEClRlxZads6sjHb24uMjLuH5EsoaU5rDe67DghSD9R8mM/k1mmMbDU848BfxD6Pi
9yt6jxsrOQFu0jy3bRzDPO72SGIQTXmZIfgoQuFvBMPcihZDl9uLHUZJ7zXaplgaAOhH5O8MzNfo
Q54225T9MvhPPD2ghlMCNtL3vJTnXxvZEhYgY3Q/X9M1ZczVmXHMMBcEvZmXLdg0bA2MIMyhmeEb
Hg9QAr/NZS9aro0onLSjPXADeLHcWl8bPdNsMBpaiuR9aIX3wJMBr5ZQfA//JaPS2TAohaXjASIj
m8mBTRx58iYzZFvctg7Z9o/EEWXnpgAoZJRFdWHO5BYJv3D8yF4DgsFb69PyYp1UBze+lbGA3OdU
F1FEwPdzNSYB4nDMlq6HxMv8hHFMWxVkwgOT6QollY7E8DPRUtqLwRN4bTbk6Ctfp3wpyu3j7nGk
+nXxRBBmDgy/HjXOMVsPqLrTCG7EXLbC+knIHb9gAdrliq3tFC69tnn2AcE7IYmDkCgYSH4oyzT+
HHCQKhW74A9wSvApKoB7oyH34R6I3/jMi56vQHvRjJuQPSfYLAynqS2V3G9UVc65I4vTYLhGBZbJ
48eKtY0eLmjaqk/3VYF2YaBi8gXcOU5r1gEV661JcYHqZSdl90zGjTSTbzhnLSGfKr3f27kcKdTA
TAWqrMf8tUTxCMAhj3/S123YJrwyBc/Fw/bQ0zwdaOIWAgVqhhffX8PRYzkYSeMGwIdPCK+Z3z98
P3a4PyVc3WzUV0LjuzOm9xN+U09zCY+Jjs5LDTrcTionoDfZwPPyNYuFBkb+uPA6UEbxLIYmtUZw
NmrHaC+orbvkQPcYsQNz8vg6nxt/hXtg2FpQarBlSA9fkNim6ATRdvFeG3VjlJEOA7fU+jrJtFji
FXhfgmB0EhpIzNvA4ugiH/1Ff+DjPb4jG/641U0mHwPeC+UnQaRW14+em4+Dgs142woKMd1LNadX
eh/hTAp/hqe9AxUaorb7LdTsOh/db2RVvosVXqfshFdOwX52rX0i9k7KXFZtY1xiY9q9nl5SIeHG
h5AGHU4QjjLMJBxSepGy0BaGo01A9XncPqwQPLppoB4YnxvsdCyjPLm1m03yVebjwSOCHYODTioN
3VjEKzyR15LbGbTwuoAa9mC7J+a370CIUdxAPkB/rXqQN9xVv36C2CV7LPFOYBnWx/IBahF9FTVi
sCKRttufNNpV4vtUQQb8mOZI/Ay7OtRniucUoH8GYzXgFOLQ2/C8GGAl4y/NBXYzAk7OOP7d4SbA
Y9Eur6GrHmaMnm047rM+5x470E8wcsqu5+6Rklex9ULo0g/BKufGSJy7gs8joA31+8IAYT3mwAQd
2VualTbOe2A/jTDZ1R4M3KrqI4bwpNhLsMcOCPzGJT9m2d7VNHcFgxAk/Hujw/uiX/qiD/3oiWOz
ijKUvl1YvB+B71QFC6xdaKlzhwmVQXRgKS9avYNmqTK1KlftqrvM6xzbrzGFKJwvH4iYkLKGhUMa
yrySPe5X7tDkCan1z6FGIBJbm/m6ACOykapRrkbvK0sjxb6FXZ4Zd84ftEt1WPXCdtoj2g0mF5Wr
cDCxtXUEWlrffefhRFrWH//Zd0PtTsmTU/XG7SUNmpDCKc5Z/GjknSNRSOg5MZqqCRrZkv47XHQs
I0+WK1QP7zck1AIS9E7PS8D6DUEHwUzA8KgEpyfxg4ad0mug/L+YbVr1+kgWX2YZYJJ8KR1Y7t+Q
qHDoLIZfR57zZrGhDceQlPsGNJPZI9lSpt3NADBuPbrJ5dBYgqi6cIpWuk6l4HWB1cs2GGP58W+7
nsHemfSppXDZbsuq/DURxYFPTL8uqIdAKoBRIAyPfj0jVn7MzgA8SwAxCcOUweFA00VUfvBwwOaV
lb7g1AOo2p/Ehy/mYrJ9Mgw5QqyNyYIOik+k/PbaEWuhVZ5BgNmwesA+U3wVFtuer83IrzO3n4fD
ItG1LM08zGTXySjHkGk1zuBSYCuFx93LiGefHL6bp41GBXC7Dujw2+qkG5JGTJoEx3Rb8zmvtxSI
jl9T9Wc/pkkYL7OroF3XxgK9zPi9TcYcGoWYj0j16LOog5zEF/IRJs1pyIeIegYg5q+YPCcDwhdg
8fk/meEXlotTJEG5HJg5OJ54F3w4KE9P8o3/6aPqaWh4WD1WPdtgIUXplOFm2oAFAVe+gWp+Zpjv
SOOAQuqbQsWvIxMjTI0nkyPmMXxSGFkGDYgaONwz/M6aCX3ZVrkuyAUhun60GUx0u79SV71Des5o
FL1fv2fDocLMAlc/rtrSppL9afH+/rpJO409/Dhiy+hNL6Inl9tSDpNJuhp6g53CxMWqhOR3KlON
LeQTLoV4kQgvajjjhMWaylJ+CO56IjpyUuuWn3XugjngRiA1SSg6n+sEDoT/yBxqrN3XjBQMMtA0
3wdJFAn9n/GDBnfyAubDgLDxOiKO5LnODgYlEXNUYsM9fN13ayxguAx0T9veWacIB0WHbJE1gNpD
tmg0TZnQY/1SbVC2jFJcUVmgesN5zb4OvMRwn60+fC7cQT+oLXs4uDxYHhobR8SlAZPlKaXibwzw
kUxpqOSKvUYKWfBkV3BXbvN/KvxF6nwJ9X1Z8byKnkswlAnrHCfhx1xlIoeQCRLyHhufZEEOY1Gx
pNmBu51I16f9hkj4RIBNJFcLz0h3BlfGufHGxAIUHpPz+xqX23ieTCsU//X+6dMxh8oSvZ+37RGu
JJK4S2GBgHMg6s3XmWw52VOdmS4GYTF649O/9UL0lZcWbJbrFYr76mVwWH6O3g7NpQIRZlFm2q8J
6uYZ1ddk7E8p2oFfwwYwihmemdLTFQen41K5CBXVIxCjeDwmjdczLtrlOO0c1QKM8YY24sWey0nO
65z3X7r/YMArrdM3MFAfDMwROSgOJTjNRAru3vwPNtM6IbBG2fieQgl4qIXvdMyKJgXUjPnfiSIQ
rwifGyRhT69/jWngeti54cdxRHVOvir1XemwJnKn/kimNoI3WZYn3eO/lUuj23nAao/6ZaD7cud/
u0lzwxpPEfil+bjDuVFHhNg67+H0+A4G1RLjVfnaYBNWRcYAcg0KNZLFIHepJsy1GVmMSO2xm6Qo
MXrWkERKPDlYMH9IVPtmN2ar74OXs0VAqKaRko/lAAF1105ILnCz91jhqcYUIW4/ogveqBcO6H/K
wbnGdx7ujPlwOrw0tg6cpzJ72P33mBbWO6oZO6o30fCy6XeTlMw//noPAM/UlZjUApvwQXrU1CNX
gQFrqgzY6Kzv4hgeb+1JUJXPveY0yyd+EiABsTiDIuOKeo+TC+0D9td9z1MaCojxdUFrVt8NRQ2T
+yqb4SFX3XJJg0YYT5KAyUTdseYuX1dVwBKPeRqqZ7rQsPQCXXCBLAq4Ai38bYxb7Qw8UXhCwfSp
25FyDiV5gksBN9mmEGEANsGbo8CU/jIMs0G+iSfSNJm1pMz2nE+AefEVqv6QWSYj9NczDqlhiQs3
ZZQilkNw7/cZF4v1kKd582Z2X6iip/YxoXgXPZDdowrm58ST760YFQnI9ZGc2m/rvFqTQyzTURKQ
d0+EFj99wpHWgLeA3GFx4l10U8UryATBMLxgiUldVpzh3uCV5SgCOLlN0oXcd2Sm2E1FarRhxROF
BkLO7V48EdKhiQgI+IH3lz6iFG7FXQrNiXLHfgJa1WvoS8JMWM+cVzQcNfBCLy8/gEmRGxKlBzl6
zJ8ugN6h9AeB8XccDUa/f1ZFQjIDY4Rmmi0XxeqSXZjTOBvOUIiBEm7dDR7pW2xQMeVwaNPQksc2
zhHkN2ypcLeUl1JJMib6qs/RFJQMQGKlYkNmdx4f/wxyyQG2hhECBUfdwgebst13lc2Dzq5/6oQw
pV5GOKRY08gsgHYCnWOyFa+Mrf5zNuguS+e43LqI4/eAADT4DPzHtHlBWsC1UZ+y6ON/RFVUOqft
0b7w5EzTEd1KeDB0gsGv8qTe84i93bfd+6NwlNlzJv1jvI1RIwbR4QINQ8eifOYHSJO0EQWKwJnV
tOuNfh7oMoQfjWxkJKL5IRf4TVcz99Un0A8ZMS4/nyf9Jbk6lgwt6C805D6xYwQUcgLxQzjM6ehD
DaSXs7RaEWkO56Akl+NK+QXPrQi+QFGFuByXnCfRJPv0K4r2yA7jYwpKqjl1h0Cs88eXChoKnU4A
PoxI4sph77tvE+HL4RkWytSdYadrQED25UT1v5WwwR0D3PEwx95g9ZaIEPCIjMY4R4Yr3ZfAR48x
1TtnqiRrCKEXID6otkPVAzD0lx+8lx+W+qUGKaw5LqJcayN+/aGw3DR2FdTgfu/1v3JECCbpemzc
Zxe0R7LrmhBcrOs5NWgwrIF+qI4OkA2nNsavNFlshwhMNDNDiiH4J1bAGPNOjCSunaFEa56zLQET
WHaw79SXVr7GH6YtKyOSaqnsYNyi5sxtU6GN4NcXdSTcEuT6QtNnDlfveTZI+LZx6ioo9BGlLXH5
tPS/sfq1s+ysBdofqzHZrGR+4vvMrfum732xTBSkAFc+CTAh2Dn+zg5WWHKkCb0TLsVXfB4D8ni1
fbouo6EDfE0ep8iRZz2fPMaIPtbCzgkaynYq+1MeKp7KBeQaYBKAEqdkgD0SDmTvjfwhAVyFc3OO
wRAg80SCHvA4tsWxoL41m+VhHgdAPUh0pXnjoN2h+l0ZtUFJjRq/TgjVXBwRYsRUZ04+bKQI7o0d
86vm9tGuqjf1RmztjtzIoB29OU2TsAKuI74hoxhyVU6hc4TPgF25dXS7+fZnM6zRfMzxmmOBsVSm
vx3mMXXen/MJopXmaDRONu0F5NJOA2PJ0pCPOLNwKNjI8zSQnhO00wIrSjYZC9gFixYry4NU2KXG
QWhgv3dvqHTvtaNpFIjEiwOoJNzWxJ1WIuxC8GpFa70vHLLoeETWIm1izgk0oCkrY8RnWILz/2PR
ntr4fkZyo8xKf4hlJPaOfyREILczAk4MhH9zGohyD2a0pljAQxNxBrkHxFYRuNtPglNkmHdBzkBe
zN8hwGuF+xPau/z7/PXdctXjK9QRVbXtJI10/wmjWyzfDVHPjG/0rDzWzfmx5mDLqWOLsRUFADoi
PkJUhBbivxJCjBfgIUWBqeSu//ApodbBB3nmTqOLMJOt8jdjrQNbBMcVuO2Walsx+Uk+KfQgvjmq
fn4XY7I4+yjOF6UHA+YxoHm2Rtj2FWedQRJxfaqldEJM0behP8kIyYbuUTKZQsl9yKwiJYgKmQo/
GO1HKXAR7cHjsQXfJlro9Q1BH5l9wMoQuBqqBWx5lG0eXFx0yQCzK0tMv88s/3tY2mU4lgh1sRT5
1rGjZ3zybKVDvGJgexO5R9uJzdlXYOQI1OHfQTdTdpWeXQ6pISzEQi5t1Dk/B+UtmJc8gSbI35iY
0UfCtH8dibTjxtrKlZ0A3TIFb7HYUsVAc01U1C6BDddENkWmNzVlZFw8IcAI9EY3SQRn6raVc/wj
jAT0Gxc0jBd54UhP3pOGMNl1Ps8pAJ30RYuXXfbQ5VPTMJLvc9zfRHsTfgeNNh8Zu8ES0dWOdmkn
jYN7aT0VXG6S9UAnKS4hY5GMt0dDnWwREnLsRT28E/ginW6CnJjcIhyHKOEJfycMfqviROTIlEba
z3mjhBFwqIRitGY+fIhFSdo0XGIeAsY3OLHVa4UPghVhYBOg0Vkwb35xuI8ftjXZ3iMBQvfsCmaf
kB4csBTVUQUm4qB5R/ZeSA4gvB2RA/6TyIMagt2pnNP9AXGQxSZ+rwAHP1lwLMbxcw+5gQ4ZD8Tw
gLcXJW0z3BrM1sNyjU9J0t14DVWeN7hlJwtqqCFxZfYll75dYwP0MgCwEb8poesinA4Uif2VfgRM
zi+HkCfhkRXTBOAGYfIPGyn0cCzQYRKr+g6B0fZxWZUj/biNZw3APIdd3rEzWOo0O885AAI+I+jl
rsByKp0KkNDbczPKuGdPDagaL1UefwuzDrTHw6pH3SavPOwAmraRJec34r3WHFEeBI57/fDzur17
s8GFpkqE7RUDGHlzzFzqBjG+RpRU3/2gbcP7ZDYbTg2DsjYR1eOXUJrlkMhjDhVPPPug2Mz1HNTL
EPU6j45IrapwWSByDqCjFJov9s6TqD7buGQD8FE8XGj5jG6W3ENMC8XXLXI/TReasgH2B4NWLhWR
QV0A2M9Dhs6wC3CjvImMxMh7Qb1ftg5fYUDqC/k6F5SLoikjwrDQy/d2j9Hn1saIoqE9Q/wxLygT
bFPzpMOvq3vJQifhfdKqYMQ4MEAcWApv2XHJX06HHr/+uCa8gtZpbnxPQB8lWfTaCSvFA/khMWlY
Yr/mXQ4eK9gLSgI4L7coWVeZMJbyJrl9sSTgRRA0ByF7C55zUN7jNF99NvcTjWDW7+5C0HEmVKj6
EM6CVjCABLfystPRG6aQCErNZgwo+QgK/uH8Rhp3NmFzQgbJhT6wH/Cc4mGeYinsgxCHvTMT9/1w
t15RjQ/YU6cyrBR3TWIrnJX65rc1BweOI4gBmpo+tpfTX3LkfY6SD/Mi+KtrzOuwnWvjdm6siSaI
EA4/n1a1l0n9DD9IWb1OmSS1dQcGwXpXipxhNfZppYshlYw5lcI5uWVYlAs7g2Ff5+sHwzEeNH2U
LL9K1PHoUPvFRsAo2Dv6r+EV3KEW3ElKVvEevEwJhmtRByAWhKL140ANkVljukA2tL1cLxcQwp+b
s7ERDvdyBhgVvM5rWjZ15XLvrGxiTMG6sk0HJ4R/Mh6rgimGXkMxF+aH1/yzfHHlbgpBcjulAHB2
JX/o816FLE72G+hDSDHyVB5NCGbJ0oQT8yWxuOtaxCbOZsHuwaPcEiHrE6L6fyyRAK3BtJbJf/TA
2rFWMP8X+G7szw1IdWwMELkLHX8l9huFKTt2hocPa9RgJAOEoNlkvX4JpcOF2YzTdOk8mdBqAYqK
WyPoWgsnAX4GAdNz9kHFgh5avAAKzXBZejAVwxDMFZQRkwNpLrpf7wZT7vKEjpcntKpJCNkRoB4m
JsGfQM6Zi7+TnKDE5figYuvm3YNskClPiPjPKSINaSpzv3o4vsZ9lMbiifvvcefn9zWXyPZ7RxRR
WLBZ8kzfkAwpjduhx8RD+kFBaKVjoRd8e6syYk4hdz0qaWAqhG6KlX3oCXXt94IBo/9yOnTyvoDV
+wsENYihEktBiIaOREgIc499TV/wGjkWKeJDIsFC9Enwmkg3NGdCjwe1CtebTZEG+I+1IZmQwTzW
EdNPzQ9EYMq4sr2nLuMAMyfnwdbukxMlLYptzH7iJMwvhP35mrklFjeUyGwQbmFUa0Kwivgx94RB
n1v3HtV7CJWAqaI305nE5EXKY/GvjuHj4FXGKgLcVPgxRbMWnyNKqt4FpFn3GDKAOd/UFS5YOXDf
sAbgH3pwGFcLDu0bRR4lCp3FtB/2I6IARswVyG5WBgdr1paPk9xQPxOT6mNfigTADBukTeU5z8Rz
y3CQX4/ki0cocN0qhLzf4cdAsiwMng1SJ06XvT0Nx5S3TioG+oz6HiarwnA/22aAMy36XtE6ZABf
BC8e7Red4j2Y8D477OF10KopQ8gv5x4PASjQiYiS8qijlIHsvL7IoETqsnjR70v6w5z4Q8Fyv9y0
WXGmozQdTZInXh1zHJMaR7jhwoD34XxRkE8lm1oV8bDMqpYY19/dqmFzdsoFRq10OLeD2hNpuUIb
Ic7eMw6rtPPJUR+7MEq9BzpaxlDarKJ8nI5jrzftYeQFUt7ls+8IoQQ8JagXGit1RBRsVS2ksFwc
yWx52kk8BaoOS9gUrAr3Q7IoNlC6WBBVFpbPBcIhx5sTljz9MYlKCy0+SdU6y/0YfM1m41I9dnhe
OHwfR4qm8/swFHwwCj7Or05XKYRmb0iYKqQoDdaIPoDh0oAiNLxR942GnQr2Qp8P+5HqVeE9Quf9
4VDyY34w9UN9YYVLVwSFgDIyTqghrrAvtD4PtD5WLsmEjYjI5NbOJuxpfDHbJh7E6qbt+uFr1b+x
+TA8wORy6yWkmgDySO5zOLkrK7xheJ5xgkkuYhDmTk511VrPATOHB+ZcXvfne2ZuJnUQrvbLC2YY
axnt1iwOirzphlvggXbgE+NZNNMPPdNbdcEqbMwSGhnrK+00tMO5aR85Vm04ElJLjy3BlK8dk2LU
XCuPEtCQPVe74EHsbvcTaRWdryAtJmqK2g1YGy6j9CGuxVcu7NyIWSgoT19THiI+WYb1z+YVwK3h
ZwJImNUafhNPvWkI4nZcfsyI8q3B12o+J92mgYU3/NJ7Tatrg4ZomV+4QRwd2ym7ewqHP0sI1UQe
7eiyl3/tfHYk0izAe0oCO+7n+4S54LgrRfrJfRIfTZ3XAGZGd2+KCQtl48qYyrkPCwCTdCHSQe95
NfJOaR53MKBqN30xkY4SaA5WcYUwSL+SZiqItbTNJiwW0AeoXuRV3Sz1OfPQ6rhkS2h3vF9pLDyY
CBI4pJKgzvYo/rN2YbeyzccRh3wxP86xMqhe7/IYJbLHRMRvQfZg9kiDwbIK9TH3y8/cin1HmZYM
Iixd0JcSCteCszuwEyV2aGxZgFZE9GNOQAwD5oMlbrggqZEznYhjQiPF6f6LSlqIqZ+BEhKxZ4us
TTTec1qlwM0bVDmcDtH98uy3f8i0KkQnIPgoc9FPoRWjdZcZZvIVEmWPqIkJIOhUYlfYilX1eSJo
zhSRKD/7PepdCqfFkUIePVN/7CmzGb4+X10MO5PzFjggsmCHBJsJOWTx/L0GLRQ4LMQBu60QtQEI
bR8QEQ9L5x0Y+3xd+eT8MdAzKsEqZCicM1rjhBqR124tGHDDu5vzLYg4nXK+jiScyyjkOGOmYwGR
GIBuKGjYt2oPZwH8KzQnPgK8O8K3QAGQ+Ia4oPEpUJtF/95jDHhVsjN+/JeOJWf449SBec4uxUka
8axkSWAq2EfAYIbMhwTGXCoTqFRIsa+E/YJo4FC2EEpJ1kyzudd8gX++LuLT3F7ROj+ECpmveJiC
khnMxH6Wosb+sHoQ4qC4KDn+ce0fT8HUR31GS3iGNEvmDAPn1CUjwL2PYcefFikXIk6eBmaN9jCv
GOfL3ObsadZ+vBQeqJxYAs2nP2kpCC9oLeJL4LOgrETZXB/v1dv/+saETH7/OX5Mu3X9B13R8Aic
pFAnt6Hyyklcm4mvs5otthTFGDxfwqG5lmxoXQ56oB8DqM4spD4ACwEqIb77C6yBQ9ck5RcSjHSz
/6f+JZTBLaiw4GZaoIg1FtnLokXHU6LnWjlLs8J7XntRbX79bs+IS1Srj0707002PvmLDNhERiJ7
wjbtacQxYFeYfcZfdtLGMtzH7BX0bxwtVbIrPpvyRHAvhx9C98Y4puV1FnXjLIztV0TvuGcg+GWi
Wb6w163l1G5EubvhCf7SmDwYUhDqIzik5ggM+XsqoWo2IpWMf1E/4KsAQXYEQpS5xbTCa3VQnM5l
3i+90gV6f5jJvMcm7Q43P9AvwGIdMRLgP7KK41XFv3hDKc2/JAKsC+L7uzVBehxpN/iaXGO5Zbmo
7XVNOkV1wbCCBs/6Y+fjreOtRHI6PTKqPon0Mrwnx4ifSSv3H4F2hEqk9v9oOrPlxLUliH4REczD
q+YZhMzkFwJMC4GZZ/z1d6U49xDdp9ttg7S1d1VWVVbWmLrO2iJaOIYdf5s++eHazzPofpPcooWP
Qlq+Hp9zHgQyQ+vFeXz6wgr7dfcwXU8adH0OrssCsrC9hmRmMbfk0LJ+oRGhEXqxnzT6ISiWMUbT
uFF6DQsvmSmylCmQ6jO36x/G6uymmdQMLgY3eGKzEvZYRzarRsJUrDUzq1c865A6OqIQXX4/h6uc
avLFpZJaGMhRJT2Eui4f7Q++ps7Oras5ImSYaLdAcDx6WFBZrO/18Ann9mmT9qbRhhywUzVb06f9
tKewAy18kXVzzvbbZX8wdabla+xMy6edb6UmxDu9p7T4ujsmBD0ZYa+XNGpU9dWlo+pSXjjhpa0q
8MXcBVv7Ef9aVaPpZVSS7JF+05gViQ7tISk1IdQUF0acI9FJcZA8fnB2xEqZh6SyyJzSksuvo4Xb
4/8QuRzCVLMS6Os3s2Hre/RdzOP0YZVaLVInlbzuLF42ykToL0AlOBmjEQkXFnKlSvTT4/BrIgfd
qmevy5x2hvlw4Hss99Og1ZV58LRCY1AKu7CZrOkV7Kg3crRgQWrsN5c8u79m9hRCIKDiTjDrBH9j
fYHHP0PkhmlDi5qZqOtuJg7iZIYgPtS+sw/1ynxaEVMCBtEsYU1y1o/VA0jHYFbWjGwPeZWaXbU6
yCocv1B6tg888DZeGsImDTPaDQf7j9k/Y2ZKInNMTyloot9ZW7X+0dtPNLWE8aZYubXz9OY8tDV/
Wlu9QWWmx0T6jvFGnQFfsQ6ubnajDgVXc3HA0Zw/ypBcCKK79bCwtVqYQvYE+49GnYqHtLbNaHjt
R36dOFBbNPtXyNmzjBvnMjpmmrDzawV63mxqG9uqxWMbbG0v4F/5d0lOrfIdu2fOS9pDx0kz8XgE
PJCONaa72eKBoHCjb7647Cc7GC0WowzlTW0yj5lKNE40jHgMf/XXmOIuLOJO2mEuDiUwTvSYy3Rh
D1PBRgYp3Djg03Ln0L6BhbVQRTBnBdyH+vRlDm4oQgU8FDNAK2mBeBL7JluF470Rh6tf445iz8Hl
4jMv+BsxP8HrQpTQhKA35/gvJ4zioTLChdfbyBizhKFp20xINXd4gm3QnjwQetEGryMz8ztomYut
AUui7dUtcu32HCkPGtqnmuk7qpHZ0jwNsVHv0duy604kjszE9lijEDNj7A0LX4I/AaHSfIXyrKOb
bqIBw2u0c4v4Grb8wm0MXgcT9a8lHM2YxunviztfngujzgSra3bvd53z4GjtLZTeeH5Fy+L56PyR
0aElVCQdaQrtzBXpQuclOaDCPS45Snx17zAdlqO8tW8xHf0oH7k7JJaeX3trVPV4vz5zYEI2QYDX
9ci7vL067roG0wtvq1WsAGUdhvLeII8cvtkyHKz9oIByQI6xCBljbneC11j5LAbCcKr9LcCKEWhi
UxXDx/iNgksnb284f/UIqUOHQxY9yKWSz+IutJOxpQ59NX4vOnN8uG6XkyeTgk6YOYKokHKw0WCD
tuIyD9je0PN/+K6HmJi/OEk0cmwCpwkA8+8L6oYDFgQJ0tb2Z9E4A9oa2DMmktkDIvuN+YMix2yW
LI6W3hO75rDOZJzYzpB+hhVMER/QNrUuWiPtymCBwnU0oweDt2EMEGeeFIjZ+2rbr8EKsTgG/Xjp
XBPaZHVlh+4ZDFsqSUxsWG3Dl/vsn9KXe0YA6kb+GbvrbYPf/omZU/Vl/mJuD2pp2nvgbltrxlpC
MDUm6JGpKfYC04QkCl12XL4UrBZbr46LkWHnyHVtDGiW4au4U7pu2ZcXYRpjhE4ZI3nQzVq0gkWG
LJu6yyFXAcRkPe1mSIwOwQVKkSzMjtOBObbCGBYYdfvxOE29LKsawZ45Izf3kGofVmEbbVNJM0qv
DNW3wGZ5XSCjy/rwxAzSeD2/N3gu8cC9QZbra7Ty20Jw2D7M+X2CYpJb2xohG9fiHD9NlDxNeoTF
Z7ja76DVvxOijr1grbNYNRD0ssLQip0YWfiwIolsGhUv1g46IwoAFW8bQU/n5L0G5GsLY1z4zNno
RRJcwGKRlwwafIpsI+LGYSVEQ4SN5hT+DWd8t6tBx4B7D53h5NecP6fX3/lbfxdJABqCrd11d19N
QhH4GUmddMu0+GKVeOeW/0f11Cz+6Y6uoewRXx2DZaLuNwil06fpJjn4JKmDYlDNT/7bRn7H/3Zo
FXgdHGkAyvAyEsLGorrMyKv4a2fDSm+/+SI+EikrNgaI0H1buOEdpHmyeUBlmumC7uTFlBBtaBGC
Rg8XQSue/xwLUYP6RvP7Hg2yXkrqgRiPrL80a+6g9RetjV264veoTFJV5t1wcD4MJL8Tn3LSf6py
kjt8BbWWpJkPoWaE6hhoug8PJbGxx7nnrbx0lVrPfsN4DMY4miyT7plpmWykp81irASfglnNRXXT
QA3LYghcXmdTbO2gafAfB8iyGIaSBXUwQI2+LFrbth4lS24KI/DrsEBC/jkqcHU4OIOrl2IY8IJs
QRSzq9gTGgce301+SCcMp2bcvjFyDKyqezf0OV6j0/fl+5xh2mDIPVxIBdaiCjJZm7AMjYc7AqZQ
JNZuppOROLFjIpaJfD96hLpjepZKOrCAwhwxdaolWAWIWHd/RALf2tkU++2dB2cdtTc9IDw6vq3A
0cqj34lWrl7hAm3skFU52yerYYxxlCkn5AbrinsfZQEScx0Xf7do8oHbofaHNM5geJkIAMryk8pG
WGueiTFYKnPlnRSte+fO0zFtLwNFYIo2mCYubLE44U8TzAEOVOi0zrlNktlpTEVo7yOyCEeVUPAG
cXft33ggdyn68MgddD6RM8X7Gmjtj0amPQM1/Znzvlhx0aDGQJNNTAxORIgil9VF10KN6X31STG+
F0VVs01UQluy8ULomKnVgNsKyiVUR6xK2exdmMuWhzOhyVpt1htiE2z3lz90B4rU+SRF6vyRimCB
tdftCzgmo4OdtZdbRPNmAnEw6Ag6emnLvTHx5ldbGo4t7Rw/LdtVfFvQgEImV3H83vyngaHwXeyf
nxeFfe3pB1YTF2gtFrBC2ZqkQGkSfeMDPiZdRwyFe6FnILH9APWwtrSP4dsQ7Hv6aE4gntt05B7r
bFyMIzhI7jknWrDbwyK+e0D1ZBt3E9AfcWvFgpUXH5qQKgsSCVY36QlXAb9E4sSF2mX0LNjrKObY
EDt3/BrFhGXlq3A7XzUfOEZkoctFug8JT+14mfyez4eaq9Uqp5+ScFo3w/EROtOdCXXusFYdqz1s
CIfwS93e2qeEf+v+IRaUIyTHDAk6KhxnS3EZzOwAcLT847KdKOoQtJQlgmZeRhBsL3uvM+b+Am53
8T3ko+Lin5D9Ia7MKoP1b/k51OztvxnBDNZzzZsTO+EQCaNBvod45/aQ4ekmRdzyty66LgDbBh3k
Z/vm1F1oZHWXQDg90A5VctCc32HDQfQqYfCJ1SMarvxAOp27269btBlS9IseMBTpVGQoTlIg93Cj
5wr6vNfZsD3RamFLPm2a7IOnTRj2tt+Qyk7+c9xwrsk63Hh1u8WfmmzUpcjAl69j0mIQzdrTtyLc
RHzNnkdBusbWnkP/VAN/C4cUakqnLr1l1fx78ASjVxNUgIgDn+bDacHVlYcCxhqtgWIdPZ4drSVz
kKHc16c9HxlPY7qh6gK9imZa2mWZDzym/m1TSaJT7M9po+yDnHhMf4n8+Ai105Nx9ivu1b+UwUud
SO5cMwJk8korjggs2ZAL2RjvPYCeaPZiSQdSZr2ynYUhZB+Fok8GQfLNFttnH7VSJm2WAfKC9K1/
SY6rp4/gqAP5RcElIebZ4Uw0wdN6HewryIdAw9FuQt8uVAitXAAHLDzEaC0xPheNdqcaatYgyKgJ
WNW361UN2VD9XTqni1TcZqdqgFkeowNB7Hw5GhGij14xHTlMq8XeMXWzvNnLkPlMoETFbHp9buVi
0EuIPT0Mm46SsFe/E9Qd0q97fOUeWb+/oOGerbXPYG54co2EMbkUOKQLQMqRMpSqAdCq3P1UBqZj
b9x13EEshoHPWGDlu2VFNMmSNyach3rURabWhHVBSvUXXhLWFhFWRA3011aKYTuNZVATTmYIkNdr
brYsNMOMioemMMHcPqzHR+/otaye93YrnjQB0JE3b87NUVKA1AJynK2BMAgDo7ESrQGzXAZdelMU
dbCVZteJtteczFkFCcuLVSfZU0RU7IhMUOC2GC7AV7VZj/Y10Kc+eG/Yvf5v3kJq/fHTZjjSM2hS
nuhfEBOdx6hCBBUUhrLGnTAHriob/kWE13Qf06Zb+9GeBdM1nG/S/uhfPKw1M9HeEDZPoLWrTXcl
h4R9/TYpS0DePERV6Lovhy9Z4/EYOA7axnb5BG0b4uRDTPv4c3mfrHFuGVqtuLQ453esDpCY3YEV
Uogre3Up8bgMSwH0zIQfFL/2rA4JlI7V8luYzx0RmZr5u2YaZnzeuGGsxsriKceyE0iFjNocdqyr
R4ZnlatToYyKFWRVsLHtRL+69ko/fOcQX2lgKOJmwlTiz9LS4aF34v16kd4HU+YqFhYepTzMqkHM
4gcZc8PXSTjygKsu7cY8ZL1ujqxFy+Ld5R/WVp5nZpQESeaFYciEkYs11Xs1+rIUegY3HqbWHnCL
cfi5TbdRNaWv232y6Pq1HrdjuvJglMTVZD2ZLwhPjeqQ8Wv2DR1j62+wD7v2bdb4uqN6vCUJQFxp
d6LbjOYGY9VgfSpeY0WbBCtwXF4RwyIXQQaqAsxZZ/MhqUIL9QPKX+8BuA9yuhPOz8tT5fu83wC7
wYoxW25tqWmKncbe6n7Xuf2b02YsXJdfD2eszf9whN21DZn/crZrfS3OMyh86N3+M9AJ0CI9HG3A
bXSDad9G7qQaNF1imPQUoXx7B+DT1YU+ifYbZRiLaTQuuTfnAm+CbbnzAfNIb8QA1lNEm1TaduEj
I/vhVPq9fm26hgRo16bkeQgswEYokKkk8U2p+MtBH+XPudvPfOfvfMrq7iZR8IBMkkuzrrvzp+Ox
Fx58x5nqO+CmBc30wMfc8+reZnxai9x+FB9oPTnaMLt/ueJ9+AD8uk06497xjVuteMdcOcMXIUuj
X927aN48O8GaXGnNozJ9QHhGwgJSIjk5H09HeRrwtqYpn444u8F5/Pthj3BCMR4tztvWh1tBzlvb
8Glvo9rPZtHqIwPAUcSPrr2XtYeS6G97xj6kYJ4y1JkNADUcEhAaES1SDume6yJDa+Lb2tZfn3oe
T6H4kveTJN7JekGFxnQw86LnjW/T1889QJmZMeAFJggydliJyDMpl4psDPWA74ZBK+vGUUvd3L6j
ptvEYVZCdMZJ5aLEi+cg844cBREkrcPCCCdmQnS/nxwTZRNagzvJ4/2kpZxyhIRk+rB+h+TNnTcj
hzgpZ3sfbpvWcUJvXIwQCELbAQaGNFyZZAMie9D5vXvYQPFu0pybVuVjPL+6NMO00VuPH1iJJeZg
N+o1kwPNjQAn/oF5W5RSyNVirDmw/rq/dmR/7tmLjOuBViHyWPgs5ReVuumJJ4OXh6irXB25nB0/
u3MpbGAxPlnQVRjGMXpHPRD1y6H1k1XQiT1ySM+eLIf+DgvZGGOIwmk8RUnXPfisF8fowiIIX8hu
EajGVJhZb30yaANtRICWR1rK/MtWK8AYM8krWM/6kpTRi6Q4+tAbhrDPh8yghNkkELhlpg2R/T3E
0yB5qMiGAa7lJSFbjZPh2rFWSlzLv8iOK8EytymYmEKawnK6IN0yzDZOu/6ul1SIHs7LedHFcLN0
mHqZPEKvX3ytkx5SxIviq5LVplUQz5TMot5mwwhzNpRegllKsTNxEA9GmlGZ0KOtq2Gva+tyPYRd
02n8vex4EKuN5VXKQKhjwCm+SxOrHx9JLFopyDqX+yCdma8dsHNKnQiha7eCgIlAuXKkQr/kWcis
JSP62fUX1qivO16RQBGKh/4LNlJIsFgsZgooJXNPV5VzdTi4YdMaRHbCLIFVmjKMNZlFcO/74ihO
bKGCuqcsS5bn4zGanyYNaXrkSn8yB9CUMhAQlnwIDvM8YYwZ+65LGJhnigW4ALK9StY0bNsw/DUy
8D9QoQjpktGiE+yG0H7Jtj4tJe9IkHFYrYF6CsS7FqyhsNeliPZGjlexP7U0rn9nUDsU/3nAFBXm
VgBjiJI1boTwWYPRyQARPm2IwwmHBctIWymHm2eMmyUWJSpWwkwHWQEGQcII8oG/X87tmo7ep56R
5794+pWS0BwFW6BY4QdP5R8RNs+GNAig8ZMfV3RM4KyVYr8SaPEIOFIref3UIztMlgIRnydK3QrE
riSfyJh7NV9wSA6HJlwi1LZ7iegvYrQsLkJuQ6kpVWP+KISR05a/VmRLhxGuQ9/fdhXTVoktSt5z
KRSiqPcNNq8pD4mniKdWir79CPHQEo8Cyc0RJU8wMUmxT+qfTWqlK/KLXHsHcHImm7xGjC8hH1Qm
eDZMBTgvBSVqWRk+4LO6AZNmYJ417WsCL9E/fHVdebG/KTeD88R2vwbvFLfaf1KpmMpMEERQj6ER
LIKRvFBDYDVsLwtj0Z6O8utSlQx8OhblyhtV+ncsDn1AYL6CSBqSEEDir9+20f7AXLoY5C2bvq48
DHOxv5oNde9LMaHO4+dZAfUJSWGPW+eJ7CFFueqSTC9mlT/RwyNUIogzv+gB08+3lE96B1cSWcwI
7HeI/Cl+1octa1UZ3JcdHxhFBE5Q/ewgp2pPml9N/wjAo2GWtlgKfU77jspCK60h3gCnj35NlfJU
xKBlmHh11GPjBpBf3xYMDfi+aFw0oHHTLyAh8CvlcTXTwmsM3lN4P32YEKKH/bovlPYH9afRxHzD
HODWzQsSfigY3rzNCDIyM48oxSvRAL+huEJTqM/I4doMPut33PlPFRKJo8wR8+doQ/2jgsCDMdth
d7mzb0OlxantLHdx/YgshtMZdGaQyCuMPZn1ZsTlUBtRf6f68MACNVAoZHbYvw751oqFQj/CKtsT
+2VLVUcpAYRbSwv1ppTBgJQTJZducqSxk7WnlIPe3WahkmSNaAH3czJv3yzTNcTESdgUK8eKNVZ/
M1Ar7YzMseRn9ihcAQI5qQKGh58naYKfN5q0oaBjL/JWW5cjZ0eEPpCE+CXD8abJEVEDzdyBoKsY
chZpkDzCAkYUDdyBG0XJLGEoCXCLatysSnr07BNmBjbjFBnNnSGVmwt4/2KPeXmkJtBYDkZmlqtw
RsCQ8V+OnKpKrrm+GSuAAQk96lt5amZBZvKtkgQuUxKuzDhel5vXt2Lf4bZaZC0wSRAV+J/T8/Ul
zT/kz4O8gJ6G5VlbWzJafF/qMSBAmJyiLwvM/2zPTFM5aD56x2IKysgBlrVM3nfDW4E2OBi7mFyL
eWL4gvBAhdyKQE8l6trgDEpEV0pKa+u6VMKIogRiZfLO+OhPcrF8sqyJAh4ifqXZeYBkrLw8R3Bg
i4Ig5orsAoAFx6fk49xkXVgm62aFY3ykyq96wulqLITnAgvHZ7vNMBttD6C4LYCuV9Xd5zB5x/jS
gkI2JejS15Jj5w1WCi2x2maZyhhP70BtfvtEfXebYJOSmIZS4LIpB1LOVjFQJUuiDD4mrLv4tbcb
jsNwnOY8rQbd7nhAiLABU60ZnwyptWfS49SEpNhIyQru2DRKB6ostxgljMdgOykAPxmTmjnDKPAG
eDTxOxmBhixmhWPahaYz+PevHNQ5IM8IBeZn8AiiCc0UescBsw9svJq2LFW9NnrlTAaJ9U82cxrI
1jmYFJuSoh2YZpYiYiavwt2TTsPXYLMFc3ZmiDsnnYfLY0spHaeXQkpV6JSc49HIZwuysqzsUTZL
yv9UdM1xA6lAjTb7Dge3+n9BWpSZNeca0OElzB9S+Sdlw8uoBdkiKZPVGnNlUzPN2D9puFIdkkDS
mobjOOa5g7gBakDofs5e5LWNhQSZoo47RtnmGapOjb91V+xv+MAJ4WfqEYzrs4CBlFHRqJE/D8px
JdSYPDMwRw2gLaMDqJMlDDUxPVyuFwNep9yoAH6JAjHC8XW5HW3JiOocleYpsxlBRY63TfZbyVjm
tASBp4Q/iQA2jTzuw1LG4GorfrlTzxmzYB1whlKnqUyDxTlP2dBKdqbsJIuIjg4IrBzwaDoFLrns
zzHHTKu9ZbV7vjybM6aaPObJ6ZnlOWuz4q2ByhR3DL1hTvXJGodevnZkTHgTjpXyAaxF6lG86DsO
IWRdkWdJ0xiXQJisrZ4/JYwtZWRqOWItjEYnEBB6OwBLmBmuymMjti8AMMjzDplbHShuQOe0m+hY
aeXGHDHlLvS4QD2ceb1k4QXzZJ3o3e/flzxAGFEViw/OyI9TjpEh5GQC03ms9/LNtD+VsdAD2ZrC
lQAPHq8sKCaQpcSAKw1CtoH30m1mGfZFtRg9rnwNwt3xHeUiNvyuDIn2DFiAK9nwNoAaN8eB6OpU
Mr17bERrfOW5IS/KMvNxwsbkv/ktfodPfhShJ7ZESZdJMV2sRGmvlBTFBpeVV7ARqu4WT2Ef/i4J
jTAzU55OmrIlq4bFAXu/f56e9lcRt9GQOYcwuX7pm8JnJ+eQR4o8GnuvoPepfGN4W3PrhAIEfweI
KmPP7h9uXcZ/Yi49pai5vzR/AmgZ7IO1bw97X/hkB2MI2uZDVpha8lg0X5EQM8DmAovf30tnAxfL
R1/RWPpLmnrNAnYWE97gvLKPCx9rx8goK90b8xGcJtEjZHiBplpQi5ozpZAzJomWgPfPDRBSiSPI
DKoWcUwBz4Qb5BzZRLQyxBSxAJYXlxCEh+E16V0gy4w7rHvHkJrBxwyRs+LME4S93V5UhxRAH8aA
HafahPJhIGwWqWNs0FkmnVtSoIgDa2ggEx6CphmGE7QpYB1DcIMgFfpps0qEx+naF/KNTMchSFwV
zKVGtfBKBm+bksQtfClVVNn32aZiPUb8qb6ck8Rfe380OVnI40h+wt2NHqi6n+3ec1bnydB/i7o6
bROMGvVvbMP3kkwgYtTarOf+PKwhfU6DGbw2OsOa9AMizPmHv0NP96eDDuPBoKC/v7j5hnYD+xJv
03nCdaB9TrmwCY1pF8+H98mraTzgi5mVaE/5k6lt5MAzpHAO6FhRyRXsuWftGtplDO62Ro3RXhQq
imYXGCE0OhULGpEYeAIRmtENT1QKzCZTFVb0KaCscTSbwDYbHQoKmx2jtvfoCXuE69Q9ZPO1o6H1
85e7YawHVFP6czcQPnekG+mh1sxYNHLWiOPS2hbQuwTkr4v+12Nnf2uGql9JaE5mQkxbggPtlsmY
YNQSaREhTjEQuOiiockgWXP9zRjL/TpoNbw58twjGipsCndnmgJMhlLPsZ4Izy7PD/vcsa/8Da9J
6zAEW6QK6V7WBfypa+7fYEBhkLFCk4l7sgF6gndMfeFXDUKM8uM9fpaOB5taGyzRdlTHvnDxBbpw
lYRub6cYF5Nny0SP/hTOIzWjtmkpoEz3QqQR6Zo27hnBPwn+muh36C+0RBC/DtT9Rv8hpI4epTxp
7QWNkJ4R42vol5zUoQsptffdiVsAiY45/PcPUWii+2ss7cfhcKAgGPywTaDY30neM7horOonA9rf
ZrHcLWmCphuvNjx4dcohXi05hKCJXSnLpmjgKbYjsOBq6auKi1/IKj/YDVenY/4lF3gNgw4tfZew
Yt9o+rhNxE35Umv/YfbwHX84WKPtZ/xEHUapMqfmYdNk5zPOUROZGDRDAfaOKBEVmbtfy8WxuY1R
VgTzUNowVZdBlZ+Sp7oZxd9u9tv0QlGaWJNCYN8De35NqL2M6jBPHg3capQiWm+kKudoxCUsk1mU
UPtWuYeWRLIX6d5/O6qEHKkuw1h363QpQ+bWh6gCVNaIfv7QBzKQfZdclludIpNmMCSgsyPSVy28
Gb4fjhkx9u2Ivgo8ZZQ3jSHL14kplExRDmsDj3f0Ml0uxv7m8rfL3v2jcVWNlzeDhu/QJcUAEEOZ
3zhP5x6dTtHk58Lnjbgbmz5ndCIRXAOtAQ3dyBAHP9ln0AJH4hHUiXF4rh/beBpBqyIPITaBdYrn
4X5Q/WIeJuUtxV/8spinZMAQ/HC70BU00ddL3ha8+faUcVnW4qSm1AI+D5UoSlzi9ey8lzvCx5bu
TUAaVOelgCGAkUcmhDI54pLcD+J+E4Sbr1SzRTLd+3NK1g9OzwG8xAxD+EXATD4Usn6NJwudjnRR
21lQ89fgRNTYUmScqfyroEQGiR8E4v2aUcQ4LzgD8BYUOEWG6w4Nm71kKxXC7L6MuAGPQjwI6iAX
M7ph7wrj3H+M2pA3b9zNpyic3TGS+FkgI9K22W9fjMEttcTCxu0RdcorKryCf1ik2cbJc8UaoBDQ
DfQC7HLOsApYGWe+Bf5FCkkJ8hAJbcI1hJ4ssmHKjtEy62ithIJV253bQC7909rJxOWkQkmyBies
hE+VBjBwjxeCYkAmGUyQHAAZgEj2QJwdEReUE0GiNRfEzAonBdOCuyEskWEpDC9jDp8u1MsF+FZr
ISMWN6nj17JUgPvXCEk3xkQeYHcrBKAQPcIwgcASxtOYLPmCiSM5pZbPSyHMO9DvjC3Hc3f4eaKX
alJxRHO0gLtVE8zaMkJUlHGTV5zlq79eIiqjrNGa401DNTkSRz/Md471zcro6E23vuSThdkZgQjM
LHwl3FGrEUEJGMv380ZXOwbh8uf4TiEtLDGHAj2ynquTtbIyC8aGTUT0F9hsHL103BHfoYlI5kJx
N4m7QdMg7iHyZgOZo1HJrlgkC1QtSfixo2xONpIJi/3gZGgH9mJ+XiSY7hHKg75GiMTkiR1ijNrx
/OcP/b4jpZWzEX/f7aPhOH3/698Qk0ztE4I1J2AGm4N3J4jTieDnT+whxtMRBGh/w9Zk60DVrZkM
29JXZKlIziRwUGYTHQPInWgWwUQfQ8VBAAgJxxZZtTP2SFzEDp3KzApDx++NQNL664UpRXfFwo7x
6TVzwdrc7KYyPdZ2XCwUMtFenDKJJioWLVc5JE0Kpu0NJoySF2QqmrTAcLUEJwmTIT3QKhAbdqAb
EUTS7tditKw4KzrZPehaH8IORCvONqQbYjOGqEx5I5FWDNpSpYaErhuS1oQUMWqdjOeVSFw3w1BO
6VWg9fNFTfoRaNbHtYf0HTlZhwk2aIxWfXq5ve4XgzFQEaRjjS6afYyjjhGpRbmdxBSep2LSdeJ9
ffX70BP6qDLXwBRSq0a5BfV7+hbtj5O9IKJL0wfqpahsiCLzD9U9qXCoswVlj0FhMeliDtL455Pm
DRYBuIi5lJjNuaxYuTDRLJoMyj/PIihZF2MHlXxb4tM88wgJTTNIaG37+ffv4Q3BECzt7GTMJiqH
M/ca66d4nhmEcEUl1Qkf+I/nDvkt+ji9O1+u8ueKyz+iiQY/U5/D6FlDs4GVIFA6XYhY4JgGQ/G9
5aIHus//el1EfXjhCrX7RAhHxikhJxe0fxr579eR7aNt9ITqBXmV7JxoBhf3BrcHmzgS9X0nvgvW
CjpksA0e/xSM1b3S1qrgU8BPEHdVJWkR0mDx0tECIxcSPj8CrBbvklZfYqBPLCemEVCbXKwo/CSN
CInWTjdZWwRjHYwgJpNgjEFXBFgKRIj6FW0pdCfeIpRRMA8Wt1skIFb6suIbXuSXZHBVcKEmoTo4
Q4vKtENtwNAqqKwSp1yldw9r2MDsPJXH8ULcmKfwUR03qtooiUS4pfh7rFQq5WzYJpB8eEcljRWx
ohBvKhFVJuvItlNEW3PtgHpiFSZUEkHK43B46NG3cog+XGPXxuQqI/TWByt1diZileGnZYibenu7
kaJTbo9QgAjXw2HgqDDZbxMiqKZgyKBaVrj6uBZdCD6ijJSNUbAY4QWShjnCn+KvSaawxHc2CLeY
Z0yWZQasS1MZOcjJBGRo2wxWLqs5SpTwyklbcwNzMydVgNVl1oIj3o3Iqio/K8mgQsG3ND8pCsAA
qlIU0OiQdtCgIPvESqv+qDSGbL3y3V1WtIuTO9MWMr5YZBDwdrwgGTGUxajbquP+OScfIzrW+6s5
ZD1EGgRDTw4WCght5rwZKttkSKq8Ph/5ojDQoSvmxBiSSr95wdPc8xY7wBedlfIarxtXr3Kb+AKf
P5MYIqKfQyzIVS/T04ar+OEpbP2OWK0qJnLLVMNV3NZLymC36ORfoqdNVIs7092dyuwyORUejsgf
PYohKpOrVEX+nM8NoCX4DXYr+mANaBNYCsZuUlWn2PD5afIxxKRZtlqRbITpdicHQpBPHUmmFGQ4
EEdalSyTrQBcILlBU4z1KYju4RiX9b9a9sd2Ii8jUgW1RVYhEmP4HWwjxmZQ9emmd7tAqtrtwMqC
zHXw6Sdi5enjh5O88/cLlY5Vhnw5lCWnIh80sgJJP50ErecGGTLth56xbBLf8+zzg18MDiz3zu9l
x7HqR1DVGJpgON99eJJffWepxegvsamUIEUb6xm7wcXfDtg8dUaBwpBkvIO3G8CK5menr2kzRekt
3dL6RJG9nn5YHh1q+11XT/5p/yZaaERsjSstg3tbcvVbyRIgXE8fO/dUN/fJU2S3vFs+wD808Bo/
O84iPf9O7acD3wGpNKceiEbxcrS3VEyteKp7URnVWyi3ob+ebXalUh0IknP61K10o5Kmf2IfUPWq
w1OD2Ek/pvo5b/5+yEFYvKwuto57Ykkpln1fIlqe8m9KaPbZUBeUHsH2C4m514aDBoEChBQqM0d+
dQXSqgO62FgiamtZdQ06kkbKoHTsIwCR/AU8Mw53ifWA7jRXflHwgvV1wAQgRM1XcNKC4jfG4P7R
4QYssIOEL8kv3B0hk6sVDRgDri+adgDmBZySfFFJRXVhDwFzA8MCzFRaVhk9/AFmXBZuX6bBMHGy
69Ahyy4OZWeyTCndtUPi0oEk34cEx8jv078D4p0HF6GUAKY8NWPmIpAqUqsCQVX5ESMqDEnkGq6p
li3RnXa0IeFT8CSA5tu/pswZWQ7VXXfpLR4pJUaFBPhffjvXh/uhwYOmn72jHjDK2uXHsU5l55bJ
WgFTGGiJP08WqItTpMXb6JZxTylOzDwFihzYomi8VoLCu0IyrDBH+YwAdSuQ1sre3/u/hJENl+5i
YFQtUFaXEjCUWaHxjDvmxPas91JJP+UKixdUivdkTxKYKdR4jw3JFYUWajvrEmfp00SEr7i9gJql
OI0Ky/R/MXZHXHjVQbr8QwIkmEPpUqETH1nlu4QrHkzYpt+yrBIrX66bAsDh26kaeyA0Bs/SYQQM
nZDeB4y6WBe6jbSoRBUXEp4KW9hfuF8eNhgDHyHyK2CAXVE+fCADn/B0JrzR7GHPlBPnGghcVK5+
GuelDJWYsyqNZrrJ8p9oCxFdXQ/vETdD3l/OvkQOMI/FakRDnTY7dYkIeJXq+XtIllx/q2Q9Ki3Q
FlMcKNTSpy7Q/yzBVAKa8l/AF/AXtnIbexmNLYBsM9h/2dQNKhaVMagGkRo1TlDS+SY8tuxvncGN
GWCPfyZewv4CCUgH5/x9xIdULRoBosilJ2A02vxwGPTBtG86I9Y3WzuIvGxh/K/uEyWIlSpUVrfl
nzWi/TY74vtUfSPTn5JDbRgnK1Tid5zSLMkFrEg2jnuQvrpmSJsNUWSLUVD/RB4QIuAoiTjAg2FB
V8jmQRvu+DnJZDLl0Kq7w9ag5ZNKZZTpTF7ivmTx/+3gD9BlCuMYjEArGw3LpAzKALlkyuupVr03
KWn6ZHZtvD7I6BhWnJXqO8CndDz/h0oNAf/W5EuwnAYFvaxUWGpZO25+P4N7gN9Blj1V2aH+TUoR
1pFRD8Z1ZusQ49HnjlvAhjsXCJlXrzODjmQWMdI4HV9ZcS5K4Tj9kGRyC/APG4RMocFJ4cCYDWIZ
7qILr8e+n2x0STurP8jnkLmgVvQYuopiKUsPdANsXKYMKPEaX38nZmOquEgxeUvrHMjSP9B+ffhW
XXFfpfzYtqvftexNsb1wG7NuVfnQUKKc5yUoNLqje4sue69BWajm1+MCInc3gXBKHWU9rqfz7zaM
NbEcQX50OR3+7WLaWaRM7AKAMzVInOAdx69/f//OTtOpii3MmFnuqjI7ngT2/p2O3HnPbw+5cpy2
uKIvOE1z9hsuceMx4Xp4GLQqzETSdJjC6tkHVHt/3cqw20JcW+34Z/MZNyyUQ5umcBA6JIMTrEoh
tmrAIPK9XckOKKf+4RqPQWE+QDAAKYqVZPGpwYABbn4VgPKadoiZ/Lb73XKqOPS3yZOkn2ZVy2rZ
2a6nneyNqHzaRejUfKxtYYsr6j7MDUp7mTRmt0gE71ZV8Fl8HK8T/gVqU8z+oOEaNCUSd8VgnAyS
JYhanBwG2cErqTPF1nzdTWkQMn0lPi0USSrYgWufnsjIqwGBDvbJoBGja2m20jtBO2bAbtiLF5H+
vN9zidOJRRtYYAm0F+MBc7Cdc3SONl/7MtquYVgJchwZSkrq238wCQY9ycbHlFzW/W5ycH+z+zLn
qeV0SmJM8RFVUoBYdJ7cHn0pRS44iZSkvVg/N+boHvsH+trqVo8p7k960OGIV79a3EwbrcQWEfmN
IF5Rv2xnc0JzIqmoLp2PyjndjuYD7fSlLmiDgST7XxvRoOYdRhUfEkKtAlueGbVYYzC80j1YQWJE
/5mRlA/lntU8UBtUnN7XcdmCDCgiIYeEOhIbXfWViiMmFa18IEfZBxVxy1JsPCVS/uovQSJTITyI
2M54XHWBpj866vSTAY3f7EzVtcXGe5opNduy+l1NPhXxp4FBeRu0gNNjDvUJC6I4Qhbs83+Vg+VP
KLKqpVZX1KPXQYGLwiRZI3G/tngY0lVydhfcnRqWTojNMDGCbA3WVp5UrrlEJB6uavEfG4JQBedy
MXNsOYkxuVK9J/Vq+A1lTUsRZQeNWkOEA7VzyD6qKLiGHQ3BQ/EaaTTBGbZcqJYt7lEBJgFhgifD
Isiak71S7oqiLOEIDeplSVUxjWB7BysiPrR68ajYqV3eblNQEx3xOpHV5vqEny7yYYAjfXxpqFkb
VdJLDmSkalUlVA2Lt4d33KHwVOBWzhNGXXNHdKYMtLorhStiBH/KxHp8n2trp+KV8zcw59xVQxIz
KgHNF4652jo03lD/PuYxUeAsMRy8cnKY8s6sHLtSsKkMvfl7nYtlteVGFILPh2wjdhdGqyTdsWa0
AFm8DJCDHindOLo1MB9VVeG/zkBROEQrum90WxjTP3aXeFUoCUYVZ7NEzdLmp8i00sMLMqTiuwcR
QFidCoiNSCMJuSqJ8QSwnhj+oeTap0uP3rVkxC4pAZ1q6om20adhih+AjMgOhXsC5FASVTdGlKsD
ReqAc4HRX70GRFOUbD9kED0E6pLZ3sk+9DsWSjsLyKXXtf9w1QanHin1aQjrya6rjVFIU/tJRFFF
rag6+FRUwatKdHOJmiH5EwllcBl4Wb6PDcPZUz5AqQeVGcuYXrtdL+1opG4AovWI06/zMQrQLSDp
oi/SOYrmPrhPUClZzJ6YRqF+YO0IU0etXeBYaWSlCbh750RLlhIvYtkIsIjQvyL9wbYnb81z3ZSQ
Y/Wpo1Pu1PHVw9INcX55fULyrVkbHCcN1k45Eg46W1S0H20W8tr6i86QDohW4gZN72yfIcEpAfyJ
85Us+B9L57WlqraE4SdyDBUM3JKTgmK+cbS2AiomFMGn31/12mOdfVZoW2nCnFV//UH18+kpbnGj
ggXQSUlgXfsPExCsQ9AGARNGtFqo7OXN5CTJAiPXkEVTv60ovsHRMhebIVOhdL5Mt/rgKNBkNkUp
bF9cBW6+Agwm7c7bK39bfgPAhuej10Vayf1rw+izZbJMGc7QozNKiDtwEWa798PFeSIiyRwSAya3
6BZJ/kDmowOI76PnHOZpLfRT3FUEyeLeCgYtguYtHhRJlkblSZnLxPf8DU946C67wef3E176qOhq
TPnm6o4aJZurDZTiL5nAvPp54A3POv9eMqlZv7EyrrwL6Qy4gBGjCFSElNc8L4+ym9x1ctvB6iki
zu7pEddW9rXuNNuj9lIj5ITuksHh3fr+lvCd2GRboCLFsaZGQivsZPNOZaUoyv3rgyiZdldE62Zf
0imoQZXpdUceTqX75ctvm9rhlsAIqzBenD7plpl/EsV9C1OzyxrJgwyZ7xmxKuKphTxih9kZo9Kg
YtKkGZ+KW7aP7r41I5KBu7Y3STtM8QitJB/6Mn8jPwlVmAbhKxiAPhb2S1ganEcsDk0kpXPZS6R8
PQU/eXwivYdIIpBtWGPd4ImqU/uDwBlw4xEE5akRhZKDvF2TdXReMnVDD3OsHXFAmMvmf3XUEqVj
Yf+sB3QUJ32dekRwwexcz/vBD0gpULHq8Qj9cJIM9qHPDi8Bbm0h4t2dDlF3RDJzFHjX0QxiL2dU
JwOzJfVC0MHDrKcvHw9X43wgQ2pKNin229O6Y/Xj4e/ZIYeRY1XGF8buwM8S6dg3ZjXjaEar/hm6
/MDEhVBNWotK8PFjD8NS/bH1u6B6gObD5PXUy9Xl2NpcMQKDwlg4rZM7TEoMDfvAW3R/C4VwS+MF
9cLO8BpD9Z7gFznpbSqKLchjQWv+nagRJlc8uPHXSPkhHgzrZMCLiThM3pZDNhOp7dYQL1msPFmE
j8SaeEwdgJQXn7Bt54Q55LPX8RF2fA1mai5pDpivvomK4c8mRwQvLnzbEq/eZlRxlVQmpK+NjpUa
P2gOAj5EJcgWzJgCNx780uRH0rHw8XJvAMREhkj6123njOEL/sMLDgcz8qC9j1kRmkC43nhoD91n
ZV6tPxnxz2P9nnUMUfpZBtSjaoqBi49q5/6DtS53z5rRjOwpywKZc+FgVg0cY+BYDTrKsJypWUjM
OVTwty2T2Rf2mzlTWCZEaw4AVF++Vk9U0wlj+BET/MzR2iKp/ieC++xlkixbFyYflJJfacvxbeGR
1bEkpdKRuaxMULail6hL/Tm9/V7Ga1m7al6G+SHGDj8cvGvCGQomiCRWgEI4sYDDo/C752LEjFlb
a8TI6dgadfA4K1ftqON0IyTCsAg+pK6ksx72WEPvzA+Gr7qfTd9hvcBJKnNl6bsx67rhjmRc/6Y1
H0bgTMTt/h5XJ3ew6aIQH4wee9wUMQ6trAJJHzJkyow/YIJpbopf4Dvs2uSnUaB+wvsYn1xDQ3ao
OVs+RDG6kElK7zqFeWyjendbzFX44fU+UkX+dMxn8lq0Pkgp1b/ntrZ6yBoH/hbo1WBkJ/ThJry4
b9SYQ9x6WL/ZimunHn9xVB+9JAwOvwwR1jJqtzkrKCnvvhp+EgXLgJsJnSi1XSYWRDiMrlY1qfAR
oPJzT5b4U6i7E6PkDsdElX6oNi+KhnagLoV7dj9AQxrhLRGrgcijKSXmLOkfGPaELIjcMESQ42Hr
i2q/DLIDzithC1RZgef6cL/xIPwmd/rKjH5aiUVrJ3q6AV+l+6OcGqyRP8/64zd8WArVsdCu4H0H
RSQIVD1mzOKeNi1PWx+1WHaZK198L5ljBw0NKPiaSHNSGpiGg5QvttYXR0qvc9RCCtif1siI1h9G
DC2v2Unzw9gEzrr8VLTGB1RqFPsKez3vTnkGLE3HgSjLAEugCH4b3U1DE9yLETOlTC5ubn9cBMrs
ZonUUoB0BUsHDZZce6x4LI8JukLwj7/enJoRa0OjXne80v+gsMJPSDD2XoS6DU2ywAakCyyGo4wK
6+7U+fiVB0oZta72cyV0vr71mVAUj4WwP2mBo0C1g+AtM6NeLAOa1qwHhfnuPJZDTGhEBir1e2et
xA8XEzVfro824xii176AVkbH8yaoRxhpYRaiHph+qcozR67CEMWRdFV9ptO/raAPu040p4Q34Qwl
NJL576o2I6LKoDC3gDZea7bT/ujiDTckgvArH6O9E5GZCLjbtOL3UEBnIkEUjS4b6MAQEw91gpB0
+mZcocIQ0U/hdXWmpJJYI4roH0Dw675Y9q2nzdBAxCFv78i3nKd4zYI6LYD299KkJygqEZu16ReV
uBN3p3+MN/ULenFeSkvS8dQRYjowmsklvK9ouu0PsApHDj6fXMJqjwbhzbCgQXUoVXrvroPSIOBP
7XpoFYn4D0GsDLIRXEGXCX+Apyk91c1tj0u/PSb+yszC7lhzCySCpJQwZZhknuj4LqFYrXz3AAI5
A0EOATXYtMN8dtf09SrEGswYkEgFfXeFUryB48YxdfG0laPVOAX/vMFkzleNQFXlsRGY44lKfhB9
Tp40QFTQkjdIQeN8JhyrOMlRPsO449EUgOVlbicMZGxF2mRajkvYR+b2l3fNjwXp7YWRxWU+WL9J
5eLtuCa+FjFTAvLpI6TprVthG2Bq3otbv8NpNqcJ4kpRnvC4uRlrx5MwBRxk6Jt6Xofn5LqCX9dm
glESXX5e1PvK7kR11PHg3OXLIsBrr9Q/0lf2N6dQo4fYP22kya5QFXl0Src/7awfwXlZrQtu8a2h
Ir8b35by9h2UJ1MFNXTrl07fQemLfAGLJYM7cdi2vsnfC8gSCxpusGLZ4KXwcM87Va6jqG3KIEcg
c9iO+9NiCeYFlIiYGqKKeK9Rt2PfhM8eHNBfWk96HAMXMqacQG+9+AG+CFx30EiGvNLcpywy8CjP
qG+cB7HlOxCM9QV8pHH5Vk4rkPr3Z/5b2eqxZhCSWT+4hko+xcNrIDk0zMRriETY9xsQD0iVtDuW
sINyc6yH+O5ooK+yh7vgECsGYKIWlDFNx5Z+wR6tAhcLbAHABT3vWPKWAhIx7pBe8XUUwjuKDIrN
fqKNFAdinb5XYdZJdRYf7hD81rHlMBvFKRf+GIFYVkxhL17TonOp9T3kIM+xsEMRCwyy2nTlRzxR
2IhltkGTKRMNmYbLvlXQLOl3/+5Lzw+kKaspJ5UlWaDVVnj/0xVcjGInXFRplgSz/b/W1TxpTwX9
TXGXYETOnpba8JHFDu0os2Qhfw9iFm5geWmYgUeoD54jcYuR2YPgqgK1s3Xxig7/dd33kAYVlV4g
snHVVcGz8JK9+1g42u/khpWWtJQwCW6UFl1gN2kw55zLmWLNq/GNr/BrQa0OBC9/a5IskNm/EKwU
dmtB5IAIw6758eY05Y15/uUyXqbCPxNDL9nEf7q8vsGt4Y9HD1wmH/a3Vz8iwHfLF2IUpINIgJI/
HMC+Gzcb0xsKefFwAo+grKWXF/hazoScpV/WJojPt4CGVjYLXCj4hxN/YlubIqn2QIb/MGLpQMVc
4M4AtuX+U52juF2CqUib+uZbpCn/GK/VJWR3Wg2SetUjDFoHS5U0qRtLN0NKLTkv1Elnvx1pCV9k
xTt5RDoiyW58RN4MiUFXWfRP3uMoM1VRZ79xRBSxHcmH/oP/lzGxzNcFVgKUYcwv/a7c15udzGXF
9eJz3Pb0FgBrxSh5O5I3FM3oNaxurKpaJMKyQXRFM/22NFRsJy8dy7RWPg+arF0ICVuWoI/B4RlX
jzdE+d02lH1lDvlTl73p32hcDgK5RsVSKWNLlvGwzfaMvHyiErl1QvddAiMMje/+/ja2m+2m8Wkv
+YQv3c5CDK26Dt8suwgzdLFNeF7YcN+MCa6YJTDz1hgTtFwVYX5+3M5b7nUlaLUs5a1AJgRi88D5
FSsRLhjPitQeAhYNZhXTGkgEzZTyo1h2x24DiEAGn/4iHcPs/HY8jct6ClUq9lHj4JgF4PcI2sg6
utPnR+eVmVMQmmwEjSAWBe8rdpNANWzcbVgMHTt17xARVFT1V9ieZVjzpL+jBwvLbXalbmx4htvU
d3hJzamUksH6gigNhG90mbd3nyWC0BPjvhOTm9OkC3EXrQIiNgZ/KU39s2/AMNSoUuYVf59nm3OC
ADmF98giCewBhzxu03nDGIfP+ve/9m4oCoo06W/Nds8BncZaBtLi4bN8ksh6M9AZ4sAERZvvRyUq
mJH4VPJ8ZZPn4U6MCVJDPgEsmfgb84PvawK2QLUIwqy0KPP+luz+7lnrHcT0o0eEqi5g5soA9GEP
AwroKNX0fNUNtQWEFXDchOECvV+OYbPiS38lbcwV5glaSFKUu/bgmP7STrtCEKv5r1rgDw71DOfX
61jKfMi3TFGFClUSM3H9OfFLm2yjNsl7hYQUwCj6OXvbpL2HHLxqsIHOfrp7GQwQmmfiHya2Kqyn
F56GxVFmuTec9EX/lPstbJi5R0aZvYU8DdcuIk8woaH2GNTitcj8AM7bg0hjYhBoCDlm8wD7Syeb
Q0OeM3BOHGQeF/Qk8nPlv7e4bbb8LnvY3Wc0PMWCd3NxwYotrlzC2TVeHFm1qSYMjWH/HwU4MIbB
eUV8ZFdoonc/abhNP8ZjkcWtfbbO4u2kgNgd9fb38PxgbehTmlGZYjqBv0BGKakk2/n20N5QoqIJ
X7Kh3wC/kC+yLy5TykLcY1lUqTQQqo5WomKV5M5v2CHGhfwBHNzyn1byPlLkXb3y+Nx/JmDUv2zy
ouEXzDELQcXedm3MPztwJ4ebGK080KhLUAZKBfDmebl87LAZiNlxgKdDVHGUlxR/NUFSTFOI/2ZI
oc0Qn/RJJYjTZddpJdqblBMdKW1t/jI9cvi7winqR9rmTG4C8YVGrzHWfko9pqzVAejjunDqk2Qh
Xt1Dl6R3XGi2s3qgPz7GkJQ24ibWvel9N7wzdDJVHvpxe52PyJg9VMF2vY2fPQncGuq32jhPVGrK
cf+365GAgYs4UUXZuL26LwbMdcYAAl9muj3//pPOupGyiRumET2jIuPgSzKxnoOBeR9FrycdpAAs
WtGDTKrHvone+4pKHV5+Ka7aK0GcSAtYgRhtV7V15j6prS7aWsVpE6syazwVc7SnU0aqe+H3zqi/
7AcqB8mOVs+Hu+/hPsF50uHDR3gPJmdTOXTdrnvHHYJaAjdTdfkCE8d4BRyeMFkVPFtETIisZAiF
CRX7JFgWA+3M8i8ohNYCkRXwOFoMEETlBlMpxP+PTQaqqAV1X6F2MeB8C1vhBRb8XjL/9a/+079S
S3SdSZs9XLFek1uSRyxGbLSCmYumWp4CymqrvTtZw+V2OQTPfBrSXqtLMFjpjjYqseOnydBVDqwp
uELOq3n10PvLkp27xu7e6KhiuwU5W6bThLMyQGVJau/6y8ynpp4zTx3loP1LmG2S1Xof3VlgCYFd
pnQ9lLx4Y4AJRoN1A15rvH3W9o9IT4Fagv7vacmnMD5kwMfLeEa9y5wleYQ1l0cHR9HESHEsxhPI
hCkTZOZDoXV4LylWGahP5FPSBPMyEe5jZsqMMBYMUvrqXObw2Rw4EXpDbtMMzKTNlm4arbcYfcrz
MljTw2MEzq+I1oEa7QN1kMvGJWlBIxRLCcSPb+T5zEjYAiu7+bCtN+C6txjzwpBllNOJXRqz/jtE
yyvdGE/QXCb/mtBsuEGoELlv6c/FIQaSgOXenSFHyD+6+JFxAjXvtgTlxQKJDgc+acFhwoWZY94Q
gGN+8H47M1TCnRYKPWZm8OHxo0rgeZC8i720/dghovIrEBchuAMLy83ZDWCCYrvJWNGtbQVe+Smc
cE/zAXncDdP1lYPrctiniZh+ggOBqXyWDdM1OiTE1+RfJG/Q4RaMCjK/GMtcJ2KgVUQUhJCaXlxw
Sa7DYMuVFbVIUCrCfKF8ZAS7EqLRk1vtHXVI+b37bV6CeGgsSoWr1Qc37gDwcCv6n+TDLF4MC5U/
57abzZsxuT2j+KbbD3FswRAm826YyhJXBjmX+p7U54LiVfMly1nd/bl4gaZsxyX3n3DwqVGm/amI
EGV+nB0wpWKoKuYbUssdhwx8uFzT906jReYe4ir25Bkd3ciWQ1Z8v4UCod/8AQ3XUPHq2ueWwKQT
MTp61A5X7FDuOLsxDQEvF/dO8syvs0JPOAXrH4voKxQUNvSu8U/iM+6NTZYDVob3TvoMqmCpiEVP
gHVLLNBQdITQgw4b2tisFQq5h5mfjPakcaA0AEQyEyGwEkcKxA8Pjfkdf+5B2aNuCB5LDE2x+BMK
rDSc/HhLHhrejw+TmcwjENglG0EXEeUo7FqiZYFhHmISA1cSniK8FumBhob7pvwISpfzQedpUsnJ
4OtF4TF96wtqRvpaEfJpZle+xCyKJkkq/kSGpxxwjmMNPA5O5vL34vSBTngW5SJIXab9iksprYEn
Qk5UnG6fdxFrQj5NPl6uPWveQc4GmxwnG2NYVpiUB4If+UhHwTPEgkG1dYUJhcPhHCruLw84thUH
NiB6ozmV1J9pP4+QLXMi2ABng1Ehz15NpwXh62zzVyY0WD45l43IOsSfWPbZ781I/tpF2hrzQYXI
bMuvDwVJ9t0lDzZwiiyU9Go8d/Cj7P5uiEiQYAX6Fh6XFg8lD+0QdjGdpfvecckYwUITCIKXLfRn
sWKROaEMzrkLOH8yvb04QixC78lNIgO73ro/hU3EKx7i8yMuANChjr+ueLyiIualLGE0WH9Maqo/
rvOOhYha+gC0x/SHd4aHk3Lvgr4AijB2Zz3E0+jjglaIbY46+uUE6nNOCSrQD7NQTr/4PGKhwxCN
NRDvNk6UTLfLP30sHDQwUZlRwg6CW9MsIYyzGQj5IpvAoAvg8rBHvLdQp1vrNIIwzZPSP+HIIggO
a/dhOOASpxE7ACBqe3mfN7AQuVUbIJLjGN+7gYHKYZz8/ZN0AZPkOP+Ro0C8Q4MrY+QhhqhsDZT9
iDRcV9iXSWb1Iftzxdn25gp/GQYla55YpIKnN2ED+I0xN41DizpXbKCFKwlfU+bk2BcTfoLWj0AG
viYgeJfEucZk8uKffojCYW5CGOJCmwx8gaL5BkYUDAGlcyZAiCs8gR5TG210buT6eAws0FmxnYNz
gG0whdLI0K4Z43xxvtU2D/Qg7X3201BYwwzEjuJpbZH/vSzFwfXWkfESTl8UlcxRxLqjQXolIQ7Y
xQJ0oOOWMG2mHkNUfSf77KtW19rNpFruo7VhgMlg6m23Np/Vh2S51qiynryTqOiIxRmJAuyBBEUs
DBq7NWoYA1wZysn3KrB1FP/mtQH+U5oIsuX+xIFdxrnd0GBUAWARD46YL8Z9W8wXhwENCR4Z2IXD
DeNBgjnk9IWXM3lReV/8R6IwkRm95ji2z5+HC3WAygbZ4npBamCBGDC06wanCc1DX1TZLH4jxrX3
M8vuG5jkzBNK5cHtTPMmNtItQDH8S+dQhnrc5cLMZ9GQLI0rSz9oTMGW+QYaMm8PCGM8WM0Sns4P
8bY8/idSZH0q6W5lt0h1YuwPOEauK9Ng/kCnRxGTJogXUESg/6XYorHJma1V1ti9waQDm88m8MTa
rs8/jeGI01gTF82bMJzeMXpGwoaAeeIjNQp/EtZ1CjWh7dKoMxa4WG0U/PRK2Yb3ZysHxmbfA+7/
zSyWuj+zQZbDv4ef2qBZMnAVnBmEX5sxpbBeit4G+Rc/Onx1jukYLPtpdgmcGmM+2jR6hb8LffFW
f3kP0m1LfRQpqyvuz6rf99Np7SlQjMQqA2M5MA5JSUF1McFnLh2fseF42s89k18YfSiyOVWbFGAH
6sDNUjdgwnU8hD9XYqv2sNCOC0UObIYRtqZvwBRWwN+dDrvN02wzj6DqT/6cG/cEcFd7gAVzCJl9
izUbDm9AIx/44mi6kHD+yAACm9WwB4byIVQcKAMfU/zjODSmlYX5PmrJFRPHbHaZQUUAvxdhAolV
JIFvYC37ksMNwcYaEFRzMZv5e/Q+nK2ZqI5OMPNuc/j2jHjvrveltnHSzQm1krmx6cjniIygjtgP
p3Cvca7n+pTFnfGxR26O1Qs4jebkicXKWd9sHaG6d/TbpJwQplgY5RgDe6NN4MnTu8bNTzE9f/VR
dzH0c/f6qwEIGli+fs1T/IUw4tEU8jKVqxN3LQJJ/DdTai91n97uYUxBOSMhzMMzAgCDg4ia4zZ+
eT279nhG7GJS6qLmhXp/hM9Ohrq22uK+1LE/aNPiU8zVV+yyr99EzNEDkIWNWI5fs61TLl6Yx35+
qlCYHbOz441WPTMgxoXcl7D9wWmww2YPvDbc3DBsLIJBiEn+MsUzfzaAbLnYtUcoUpwas+VRkcCn
KKLhchikD4rGm1399VW9A5M+vyLqWjKl9Se7MkAKeaXOFs80uBhBCb4tJboYVnYkdOWGPGOszPIn
JeDLBnm/r5hI9ZJK08WUjaYciG5yJon9WRg3Yt9fsy7oMSlNlXFL9TppNoq5BT6GyPhKLvv+oV3q
rxjeivWcpcGds3IeFz8ddESkXsOj8jt226BNGGAFiaIigk4jfgtUizK9UPS+Zg5mBcSvNjf4yezx
jIOJ/fHomDMwSVuzmbY7FiMeLWYdYZeKMafbAQa14NNg/0TCwRVhgFh18ujDQsEoiY4AG9q4S0n9
ZRAolHhKG0rYSla+N3a0FAjbYGiTFd5s9VsMf5HIKzaoI7YCNLQ/hKWGrLi08QTI9CxiDlJQiFgE
wvX8uqHOp1L/sKIlYstBTh4VE62FgNfA1qXBokMCA3EmEmjynAtdn35xXiTdXXWowF3ZWxktTmRm
+LK3G/B87pmPlf+ImOTBc4kdXjptMyH7YMf1BCxFxtF33osnU7a2j9CF6piASqasyGy58fhsfipM
1jkfaOLXUFSdTJ/wNyMBkcHJym+bJRl243NcxAy58anw3p7mt5z0dwvL6ucTXmG19xZD9+rDQsHC
gca1K8ZVk/6O0ituL6tDd1dTPr4wnxXjB63FKZeGJ7PYgJhbbIOGuDQ0Cy/6q7vRLM8mnw1oTQOI
a6kQfoZSAhd8N8Rj+MATZnL7EggXN0AeXUKvXaJZv/rn5+nlGDAPwXIB3gygIlzaMIQW23FY15sr
MZ+JwhiRWhyrR4I3Nu8dThCRWMa9KPHPkbp8J9cN+9QO6CY+HaiCKcM7cT+zqd3xTR2OPkYOMRut
bd9yjxPGqhSCdJONLs77WdChniFoxiqw2EOPrsN2zfUx9CnGtV6nsM7z87SYvmYVQsp4sOrB/Q3x
OU/1s9vR78kr6i885LGF4+mHSyCZpLOnxEKe8BpLR5J/PjQHYHbQV4xLQmjYCCuJ1H8Y3doQz8L8
TBT60HyfIMpAqhD8Dkzwp21XRNiJzxuI3BgMZVo5MI2eMCPES/5jP8yB8VD03OmAeFk97DSMy7Lr
5cQ4DjHptvjMPlbWXupfotR/UdL7pwi69UThuL/emySGfq03B8UtD+9Rq00o2rk26mUHm5NLUmyu
SFASZae4ylLC0hT3g+ISScakOZRGlQwXrIW5mwZbv4+piV576KbwrwOe4xJ6FWhdpzC6C5FhDbD3
bqwdmW67LxYaQw+Ii8zRKaQTU5lI/vHbJID7vhB1bovpKKybC1kaKE+E8/xZpTirWGek0Pvs+MJr
IsdnQxtnBKmVjrIrRg8jt8h0q/Ut2/mbiPPczyd4YjwpTgr9u6sCcDSJXVuekm085HkLCH+r9ceo
o5echJEG6Es/gzKD0cPiEmu45C22fsVW0SzaVuF2zAKHcs0mkBt91+WXHzQkdstUj+wAfaa/ev37
3rxgckb55pQM4PwdOJ4TmW8nmwxNDua79FLUKx8sPIYnB1cQ/tf9GNcSbpOurjsDvUs4DGshFxz6
IOp02hyeAOe9V/8gXgLIQU+e42JfbTLKxd2AinAD6ZpMgdKkRL/B/qshoXxZ5c5xTYAx2F0EJCYg
MYQklMk9/X5877HGu1jOLXfaIEoVQRwEDsfaVH2ZbULg3Za1NTOIoRGgI0M3SKrch7h3ANvblT6N
EKz5u7N1xkmNSN0nkGDQVvXPoed+nPKsz54AIZEWnPbbRXvERe8F3FCHAjsQnoom5imZQHya1Oi8
8TaJ818oUjkpoSy/X+s9ax3xgfiVAduVMOxfLC5fFlSZ5/hH4KyGVs7FqvBL1Q2nC2BeEn4+Jkxt
ymVBbsQ9M6WvmENFQhisL3PsQ0BmzXWB3h2uPMIJT7U/4WsMo8fs8pa073Rv4SVYSgf8MsiZqqDb
AuHM7qjnZfgnn6MCS6h2HmM+cIF/eadNpiK+g17eAXtkJss3Hec9OJhS+Is6da459O1PO+FoxrFq
LiWuzJ9wWi2e7AFjA7TsNyp/v41eF6jzzLCDsh8CCzUubXICUMmqKnAE3EJH1C7NEjETlfOyrbPv
QcwVa1o4P7xPPU+OhU33xo/6J71+8JPePDYDWpGKcYTiq3vhshGWLTw2kc8hnWNoTF9mLSG/cecD
8ko8UT/pJh/7+QRFh7MmsXA5REBi7cXKiLxR5GFv+7SgOrmJmxseKslnrzjyO5MNuN0wxIBDvSHu
lrD69M5kmGibZj/YtHlZZVwbs/Wyi1XqDOZbsunNlma8KEGm2bGGtEQYpKWusXZ/7D5Nomlt4/Tg
TA5wXCELGXAfqBd+49lMjkyQc5PRvFO0UEtzggKVOxjcddksmSI1D+tNa4aJjptzA3qfWZPMWe8t
62F2xmH60flLGbmTVvjT4NFCVip0Tc7KBUj9qKLnp53mMl8JKzJLTXfGcxpvHa/DZbaA9qwfsogV
nqVenHJwt2lHT+gUC1nfXjpAoNwZb1OFYDaY8NYwAehp5ZRyL7yMPyIeKyv0AKb2IgLhLHvwR6ya
bhqTBdb7O29mzNOZdNfCECQJkLVSBJBbnZDHpRiKINNb09HCzYTFJ61qh5MoBiMLjF7YbHAr4Bud
GwYQis8zQwducd1EnCIM9DXfZf38u2nHuhVy7eLSxhWBt4A1ycE2dlrB96spbHCOGdGWsQGl9JgF
zk10L6ojuTvCCoLUTCVjoYhmAAnnJRo6m1GHEgeggf/Qe0J8xlt+lMX8gcEyQ6ItrxZLDrEdjBBu
SOSIvVFWf3Fc0XS3IS1M6OcrBLjQfAaSNjRC1POma1ktfofGoutDI1yIWxz6jxlLO9b0vE70wOh4
MibEV7w5xHSY5/1tDPRWJPQs8fTo/fUHZ7hNolUSOc9I6mYZYiMKjnKhS3DoF2fBPJofnn5Jwiug
+LjseH1ffGS7GJYPnS6BEswe6YIu9mOyiwb6cCIHVM+EBa76hUaEBeUEO8NjQhouLdN2nfu3s1W9
sP8+2TmRNpCWQWesHqBqginEnDU4TY3ZGQrIshOwHzM3I20ZxREDmENGwmjPljccKUG6eRxq9+te
o3Lece+yIxWpUWwu9p2bDaZeaTR9431oHrqyZLeanMxrwpDOebHb3zYdsrzl1ez+0RUasssuaRT+
IzXeEp79mIs3RQG3xOudDbKWdzR1E/J8o0skB0l49lTD+cg5eLm+4aorZpROKqoLymcIhX2cKEgw
HWtTXC9KqqKvG9FEN1ADRjsilaQ+6CynB1aR5WEqzljSbvK7mBC51Y5W08f4wr6NUr8YWukkZXRj
nufbNXmuVFc5hdXFPIPjEP0Mn29ezq/2P5HZDUMNzrA+27W5QGSzIj3LjJNZ6058oxQ72Vf7jUPW
1itGKeUEhhuIf10G9yYOiA33mtHnvR9O6fQNjRbysr7aD18x7/bAreLCqqlmQQpIGemTULJTmLl/
TeKiPJGDia5cKiFupdkUMyVMrsZ0MyZEFDRgoVSJLz3ec8bxLmD5BE0SVyuhDUlGOmZGwEq4mvCc
DhzjB+9K2L7L+IDxyxoLDfFQEU8ncTYj5r1ZoXgWi6mPKSasCn4vYk4lgXdokPiXt4dBTI07VM+h
yALUwtaE5x2+t6fG+bwKzjR8FDFYIp+nt7F0xc1Ri8pFQcvYpheWpBUx4hcNDtJwHAReoXoUwZ1c
S0nEfMM2aVDlf80n2SoCQ4hc/qvvAmRELAxf+ulZZkLsEABlO5HnnUdadPo4/oux6e+iQtvX0I+L
8T7yO2sDhkG7KQyTUWOYm42YotSQPVTQjrazHeGW4Ne2xAe8YKaw9iy2E2FSbVkHVmibWF8q0RZF
jbGjIzYhjWBsUMEEkUkJi4sGwN9gkLwp9Y2mfxby2XBIeDs4M6AzFTJGhtC2yOJL3oDCj8MV/FSg
YnBq6I0ZsgqshQBRxHagPxnoUYEXv+gOxTaix6xckh5koePeFh9u0pOxEbihXtoKQZM8PQEsaBbp
DyUWRqxXxbOh63MefCbeC9XvQmBZyVoFXDQT4AUqGeCBPnV4rwsnbsDpF6UJvgCcs5UpPGuxhjQN
bhgDKB4MBtdMA3KOyFYkrLmVnDwt2k4Yt4cKIWldPkv1afjHrWjrqETqkEMLkz3Op30QIoXuGdSk
vRjAdFoo4YAVKbXIf8av4CXNhoUzjo1Slqzl3C/89+ga3ZPmZii7ciQx0T238Ml25iWkZLulk7IA
wHOAac6+JGdmypGLakYJFeLdb6NinrEgijPOi4o+M24G2yvP0zX6YnLXX5NFPUUh4Wrj+5KKmt92
PQQCMKCQOXpnh05gWYy2Hr/MPWA1RjnAICxpOejx3y4490OHpTp3CbcC5MLcfS2iKPJx/qZ5mUUP
LEQ56LIMi8UY5mYmD76qAuTS/SLtRwCv0mHDbbEZGoA6otDy61E1zQb2YAF7DNn90O1Y5BtDEnsC
qjPCw/ys85MFHy8LhEP+ta7TN6zyvk35CTtcXtVBsEDvKYJXsaBT/SrMXbApiBGcIsLsrdRVUcPl
QTkVFCylbela3KfTLfrYnk0D1rVUcDLF7FB+rZWwF3bMc/BxbsYU358rSxFsEIf5D/HNZB6KlKUx
12sxx1P1rocx3gSey/SJTv+uOzO2jQm4Cf0nrYuGCOQUlU577jik5yqLdqj5krQldbOw5D6ewuRS
fkSiZAsZRLjtUEVBLCNMyk67XlxZld5U6DDoSk4SUwYgDSiJXkb8ZOlJDG3Hoi3nPcU/iBRJbqIX
EkBx2qhDWWRfszpsfh4sU4r9IOSp4Ie/TXs93ClOcQXuJ+iDBnYo23QHNKKD48sZTTJpUIHsoqZc
+jdm7J/xh+8XJmbqnt2BrcJawyXeB8TwvpQFNNAkUPEpumwonGZu4ptzsRU+4OFrdsYu0P5Bc0ww
VbPgRFtnK/dL5zaRpWPH2seOjbq5NJ5R+ZcA/WfKoe86+D4ifaf/iLNIDBxbzCQOL30vfxKvRGs6
MA5Tb7fb2anOTkq/eJj1cYZ6OGzYwYCzIy6Ukpg2TvXD3qG8C2eyZmFywiq7O7NN3gwkGAH7njmj
13/IDog7ZPmgipBUdKIG2KsilT2SJpvXdVzZnk+UHY+bkSXfJZu9jRckTyMsVovDQ4687hivnzLU
qdw2RMj1bCl6ZI/gvrT40QmYk2d8+JHKAgMrQtJvRjH3eDZHNZszLaLQW4TtBGxi9c17MDQ7KU2p
Gp8dlXxiLLHuS57p+/LCDIOo5bEa34PrTnbQvvd0xbAyd67LN9xj85AblyDn+MQR62zsrb2MZ7o8
qW/kBzLBBCAVyiUo3hHOKXga7E5kmY297uHMWJrCphVto3gWluu2h2jK3A+Me8DBzZ4cmJ7tPsTM
y7GmDqaYoeo9+eLT7dG3mnhgIoE00rkCDtnS+14+6o1zx9nvyZyNU+elH1Qwm9xJHczpOcQpBbfI
au7EeCHks+yoNjcvb7cBY5LCS7M0bga+DcGL3pn2zdOOemua8ga5sayYew1GHKMIxXRHhSOEigde
zMO8u3uBo3JjwC/UXJ4ayaTw7ma7u3sNvg5PSHQDBBtfljnHdXdbXwRiFZNU1lKhKcmZvu441Pl9
mc/VdT7fepnd4i7gclbLyq0CbdpK9WrHv8TMAGqgGe5C6CrU0W7lAtrwE+IOaYm4qA93DZxrNcA1
EjdP+eFFiLW1++HT7XsvV7MwEdWsqdyqNTyoyi0cPmA69Kj+LCwC7GKuDfTMlhsni7Y8LLDixBXN
gfM2GGvjKqBSNKYoqOLW9Db6uuD93Okdt+RuVBgXyIq5k+d2JvfllNU+VpxtokaQGTlNkj5Q0R9L
0/RF/vV1mkgZpWE30U/Hq0vTOhgJgJWGoDRIiZgWMtZBUnX2ato0iVwrSOj8ZyhXMERS/dNsEA2i
ri+s1e0IGUWJEztKgFCLZIokvu0vbKa69CEY6LpiSqF0+GeVwCVxp4Y0xvMjj56Gc4/Dj+IUrOlp
AGxmPGcd8siDbI39APONr37gZqG9AwURbFh8TZjAfSc93BbUBJ4XUWb0iBUwYXGgSOc3fOhqLF71
LQa2Km7HF6rnB1V6bp035Qh7A59FjHOeJTlhvU9cSdMRcyBxqa24PQuDu4aL6G3XxfzFM8BN4/Vo
CXpszMWocITS9gSnHNApcOV4397uu7zxOR33UbOP0wCxRrIiUfJnrBJccQobdIaYQsjxbb1XQBdg
TTNbjHQhtXE0MzkhfE9nl/HZN+MeAQiOckvOVG8JpsDa9XZK/qWYP7iZerTn5mN0c7jFrbfTJgqA
oj53u5zIkjP3YQBCL3GBqcWLbk5uadxs+NMGFDBRFV0psAoHi1bOBVdkfNmXByXI/qPpvJYU15Yg
+kVE4M2rvIQQQhg1vBBA0xjhPfr6u1JzbvSZM6YbkLb2LpOVlVUxjuRCc2rHd4bDHLrv+IOFQBTi
q45iL2f61e4POX0TOSd8LEoRZBPmOSBjGbwwIftlidipbW7pK1EOeuvzMdTgrrOL00h1wwxjOw5e
w9yv8KiplFotOiuJczw6beyc43iGVPLlEw4Xoxaekyp+54WT141VcAD35B7xqSYCvDszHsGJzp07
DYmkLhVn1vBq1su/Jq9wezGekcKMh9+/905kYfBZyPjVdtqh0e5DuEQdg9EPbokiK2JQWGKSggnT
C3GTJz7wHh05b3XzNbpHd6OINOwD6P7Ruwaf33x0QXLWaU9O0wqbVaUnnwgQH8TO5iAqUzs4ozm6
ZW3oPqjKSEf9hTP9RsQ2sHBmjXD70/LKZHnGNWgvrsE7qnhnZIlfQXmYu6inQcz+oUhKWZUMfEOd
8Z2c6TMhotx1y72cxAzyHgIiLKUBBd7KvblP1MpHZyzmK6S3A1oZrA5SBXjUp/g2Yp3wsrm3BKR4
sf/6EwrKBPIIOtuZ90we9Hg4+xVwePAaNjxyZ/tAZl4fH8llX7Ra4Cg361faDpv+lpJsxd+Gmhqv
3IR0ILqbrfQ6uMKSGR6De6/S7YDH596lnwUxmtz85TxW8LGUs15+KNWyxwe17ndM/ZQEPDi6tag0
nhvrM4cGp0Ppk/Ky3yIxykNw1uDpojp9HHxueHVicPeGdPHHuPSPQYusr8L9KUwHHlBYfEr7zeAc
nPqNJauH6en2KXVwPM4oT0Ip4Fw9iD5ZE3oxupsg+6D+LHAqijd23QLeQBM6xkTg7WWcz2avYUxa
JNWAKVTjURICjjlq0o/06igccWKxCd2ad5xRr+ifBTJf1weOWjbIgpx5tSPJsfMPBlU+cBMMOoed
Q0qFvgePA7u9M4Fd3gRly7f7GgoAOHGOjgFoAolShbRTxOaElfOoH1vn4DzDsuFQt7zz11bxombx
KYRmF16asS/fLg8zaPHrRP2Kyja624Q+kf/zc/ZaBgZI51D0sLOxpEg9dxVTHqa3+BQLB2g5lVDQ
ABuOSKvmAVspcTyMcuvhn6N28JrTOqHmCdrveLgYOW7jY64+eKI2aAvvTQnf0cLxKdAXJlJrUycF
KTeYk9Lkj6UK4+wcSRujTu5dBeQCXcGSS1t7DoQCmoSjnamHBMhMTVl3qAI6vhXSRNTbyO6rZpbs
EkTkeGO08Oz2oQjiOj+UtylWVn6YzkpedmHG3NylIMZfbO5Z0vgQtBidIVU9+jskmcfXc8Lr/hqr
OjdHYmU7P29S1zv3vx+ps+MGu5tODHr4yGk1q4nEu8VlKRHv8hz/1GMojPCYFZMEd39o9zWMai/v
X1ZvWlKqLj0ql/AWtiE2Mcm1HWhBG848EFcgRNCRelQlfLsfP+vmfsfJ7KPdXJ+DW7/hHaABZMFx
AF6GNz0PMsLUEzE8fX7uMWh0z4Mjmatgur3DQ/bO630/IwBGzB4ZA7TVwUrGFNvacXvajlFqf3mb
NYEEQ98VYUNiYrgy/wYSPs7WTfKkjXErKx4iheVFPvqtPJXiV7ctB4dnOfP3l9c4E8pkvazHVkBu
lTIhP74hxeEozS2FzARhHC3NNUVkHjzTJm7q7np1+MIEUDcPRvnpoYpSkxIjbhjFacXCpyUwD99a
Uo8hoLTxrm6bFoMOgumNiMS7FrXs9ogQCJe0wr139ZcKgas0yb+/dWDupkWU9luNy3HTonxOsC6h
bNTdkUVACRjhGlS2hmMbpPtjwg2jiYDFUJRCsoNXjsQkYUk5iBK4lYfe2HLLlGoy80QIffGqKAtU
EnWyNanNfONmeIRRBIbVvzuNXs50KIW6FWKvO+Ozn44g7hyV7mb/Xfzt+rPxm8MbcZm0k1/FXJL5
z55N+HuJHhF6Agjh7b1FlWYINXlJ6hbJHqX4hfyIlGUfE4jvRSZccqU+SHu5jVTAnsNJWPWx2zDl
NQ+q4+r3y+Jjv+FPR+olV/lDSAZ50UP/blGQQsSuNNjEVOb20RnBvc5gv5AzhdlPcYVedghSrz/N
sgXgh64wy8JP8GK6N7GoV64YUmN4BTD2wfIBBikWKEvRV2ugP+lm6ZAfsjiDOwvyGbx4d2bHfw3e
7vY3H7ZhCjof88FHPp3q04BSrquKr5bNHx+UXfUtZO15EE1r7lGtWCwQ0xMEALuGPKhC8UalCfWs
SHxd7W8lSHFYMP5OWx1Z/daDRzq+mTbsraI4F0EcE6Y57+Mh+foiUALBn5cw6B7xaWneKR3bG+yZ
JjrVdzQZpButQh+NCOhS94XYqaC8ZK/w5a6knj61wzgGy3mxk5Q3KolokSX9S0t1+hK2CRP5yPwo
d5AasKGLDIRSqKMMbwXZkBvTWD/SEj6yUBteMR2vThaVha8G/84S/0higJ3F0qtknSrGR2Nh0pQE
N9ipq63/BF/V6PV/74LiNOlYBeAWx2/fJieo5PwuHiEffeMyaK/hT09Hi5v0Z0sOaVsZpl614rzH
VC4BhhVclyido1RhcGUS2ud6+9oZeqUGA6wok2ch5apCQCiFQcCWe1uMRx41ggbdTNrOmm4slfwv
qjICiIGOo4WeA52KiEtwCsxHtFM5UyVPymIwYmjDnnzDp68RA2DGVMIqcN+B/IxSncJYJND5bZUG
wMqkrPqchx2vwdQwoRhOzjg9pivOAetb8CUlYyOi8QYWRzRN/Q8qpwIwibtwehTb/vGQF9Kao20I
HA1eH1gafF96FaT1I70ANYzSUgG1jx860uoJGUj4FTL/ulbpONKl9bf1tt4uPo+AvftU8NwW8ADG
jpUEHCCcPYN+c97o1o1gMTqlWMPLUWqmPwhRARjAEvU6iJkcS7Nw2OyWwaiQ2zBLjI28OtTdWStJ
uWk1wTIJ3emwNhVUvt2Lk4HDiRABjsIXWY1DmqQ0JoUGscO6y6IvqThQWLgTmsI+Y3i5oGkJudYp
Kn2cM6IL6rCl6ZlgFqYAyPJbeUQs9Krh4KHL9h1KSi10CNS0mts+WCm/rgRzBMVKjB0chUvwCXIK
RcTeDyFBkJIJh8FV4ff0upr3Dxwi7SmSv/cYFBfiHm1L1JB29skphuAU3yNPrKhiZUMUcI6g7D7v
ShRdJI2E8kRmePz+VfKuUi7GsS/BC+0jWM/eYbQEqPBugN/tPuGgHPh0IjXnTb4hmfNd0F8qfpj1
k4wbEE4LVsXr+B6ZFuq4J5BMwV4sXIG7PehO6B+GubfH6cBcJNhxRWf4YCx2A9wLrnZrqfr0z9Hq
vnPixwNJhwKjkvJXEkvUa3DF8ol4xsKQ6J3+VZ6IIPswTwj/5KzmIH4f7+wSDIA++C8+DJhqCixi
btaSb896gCU9PDDfMs88dlaIBdPanMCvCSad5kIUSK3qlm0D+7HIplQO6XMyWmDz5EBTAo5kHpM8
K3bQOJL5aOPevEu3PGViLV/MOsTOaW4L1q9wxc1QCDe5FPGF0meqis7l7JG+cM9a4VcsXJONyecf
LHYk+URRktj2c6/W3RkF+slTyyiSzJKX58sybgz2noMdTdAhwrXh2A9gB6wI10eFlmV7eA/0JD2Q
JPMbdxgio7gBnASgC5bToatYuxNp82dsM2k9Ukpjs5xZog9C+Er0ZaczM3dXR9KYHWW+/rXJ8dFW
22JU5uzgqzka5b6O1Z3LFhLNhBZBI4p1X13hDR/QkpMsEKkYm42duh+CoxFftejaYEfwQWsFXEoP
CQxYGfAicC+CqR2xWIdHJdRisy5p23YJAAEftuzGUrLekoOR+rCS1HGK/aWsTL31CrXFSbqbI2bt
gEmygYWUcdqDDVnMLmC1+Jnco+Dq5MJCqWkeBwcA06aZsbf1TvpAfoG0MrKHBIjD93TfAD4Og4R0
o2Cx3HadGi3XfvQERwIMUhjhqQvVUTZW4sUCzJTcajX08Gl+6YI/F5gbTyaWAW6QnIEYrdZpGj7a
DI6wjaRi/FD4g8mZM/uaCjcR/o6dUjdvfgeqMMVvR3xFxDWBpyjHU3EALN/H1DnPUYsiP9LZJKBl
s7j6FjfCTuQBlsycaDU6j3eDJwU4FWp5wmyh4MnQhGEjhXQG0EEy2j1Rcd3ZH6wSJ3jw4kgRB4Pz
cpPOfgsEBrXqMGyRVdsXVaz/Re/84QrelzXNdnxL64hnT7NeBwCB1AoUhQ2Xyi9I4pjuWShAq495
/wG9q8wqswcsqS2jaV7B6e/yH20K3zr3Gr0PvQx0M9zt+woiDD84J0QJwWH9+hQbAMcOsjTpAmjk
I62p59Mq0xW93B96pMGAtMmTev/o4pX7DXubQvHapp/BBhwgYmjvifLrPGyNNyAv0xZdmbUZgyWu
HeOOXhGKYISpteDttGat2YYfJPCO1qqmZ5yrXQ8y2XGcsSswESQkl/Qm8S0+ohad6SsigKMLIxs9
re0kD8qUQIgHmUeEoNOqPsqjDRaFGVRkKGTHuffutbo1hh/1n5lxnrGeOYUzUOymz21xdj7wvlH5
BCgV9aVkdxK+8N5qwKAS/TfvM50EhAxCGcdYOawMOAUE6zk+kIHpxP4D8GAOWCMhNwAOXikhn+J0
MrhCmVChBcuTpdBOyQR6ujGhod6RaOfX7I3YMfTSwnkEnxeuzZwj7vYGQbAeK8PKxlRR5j73dOJy
MTTyOwc8iDxixsvOK1kmeJXsq0e3On10b13CQ6VOVkJlAvwZjCMSuKlD3CreYnTFUouo+raXV+JN
bPqW3JCdB8pQ5+sZVRSjwvMckMCN5WZ0w3JwOcZBDljHX1ZbYWclunj/bGKDjaS7Bj/lMfAyXSsB
rNKrQ9d9BBkGneuNsCUccj5AB0ozQ3Q/3Ae/CB8/XC66uXzAWg6/XQRYMBqUf8lf0vjGmdT1l80l
RSLCaugxb8Q0KYexiT9gwLK6KISw6tgwXB5OTyUfzC9wEpEDZHD4GoJbSzAxAW0GhD7compgHxae
VUcuEgcqvIF9c+nWWEbmWbGnPBVr/hkfuVLViEA9KE8BPolhSdjjyvM7mmyfA1tKDB9+KsgQW4gi
c4M9ha3USa7bSPBj4IX06wooaoExfLwEJE24cIcixyt4oswmhP5AOvLAh4VgV+ySDE5Ihs/BgBsg
MlTlLQk8qGQFTRnoh6ozzk8DmsHwKBuqhNYB8IBRxP9pHCjoSgQ4giuEOMGa8J+u1rRjXKgxvix6
Ll4IRjM64G2zfVVqlzCOFDOETFJ/v4LeIi2NG5ZEhoKAXZeiIsZ29iIcFOOBFglXBbrDUHEHp2gI
eUVQN+4T5gtxVI4vgU6DfcZiEkkXGGbh9kY1sDIWxn5Cd6WqraIcb99jGxPGaLnYLGxYUf5HCsHU
6iLZSlgy3suf9T7gjVd9H1COwiH5O5scbKgesBYCiTvALjfaSTRFo0x4CjFBRAdNJZG0U7cHosUj
mhEGdmFucA1oiuAjFcbILihq3EHDpRYKYJxTosSB9BkvQw0SfJzj8CDMyciHGF7OQQRFVdLTZu+w
QQUHbjxtEoFnvDtDPG5+G/7ZcSE4jhmiQubgpEHqqMH83VIorMdyJGK1MpHuWiAYOlfYCCdD+lB2
6jA8DeEVFP68zhHy/RE8jqV24dZy4xZ9S4ydZRtDbAX0VBl8M25gjDc9bsykgAU+CmGOWiA1PlMy
euSJjyBUBgIV9GqRM6qw29UmlCFQzkieRIhELRMtUpaIWYKihXGiPVVXNr21Yo+MyE+HXMG7fI4u
10/Ak8GUYDp8jPIbotVR0JHCWkyCEqsOb3A0RxDpuh84sJhSi2dLoZdQC+j3ic4ZFC102tSeKj1x
KZackSer+EC2V6+e5ChFFaJj3gutGUAdYESmmfs3ZtyYtVjtjveuBLXoRU32LloLaGikxyWCv2hS
SV11G96ccvLGj9g1ujOlCUXvN5pM6mEtOV93MDmnamBHYc2eNF0EPdVEwlxLeqs0sFG8FUnWqd1W
GmnItayfQZfuCRhCF46l1IDr9kjmFysJh/mgGe5EO/9ANXaPVkQREhFdcVA2gbDkI3tddoisCpvz
4J1y7E8DMZ06VTcMktNbKuBr8jPiI33BYSX+umWcCENYnJ92IAFigbMQfmBkgGfmzpzhJHcMC9Vo
7oWeLUQ5KxoBAHWETlHk26X7imCwx7sZauHlqUxYbjrVvJb1e0ZChlukx1pataVCN6Z7DyTli5QM
5+3DrA84Mo6wXw10uYQkjOCyaO1wPboETZOhVmNvR5o/o7Sxg93MulROXsNmceREn6g5nztQt7KQ
6mLXxU+Qn2DIfkoomVnNoEqBp+EsUXrh4Os9a6vSMGflIqkwc7fmfHDxW0ih3Y3nRMB05afiKFBs
uw/apFrON4IWBzL/k5FPSxn4gDwP2IpFoFjhvUWVUN1oiZW1alStFFfzBR67w/njXGSGla7oCVfw
sIqJR5grl2aluEqoxNcBvB0DPcqiwwhkGiIRsDb0NL9FaKq0OudvN9aq4izV1bXx4LOFW4Z90n2W
W++JbFrun8A+EmXxHT5cllJFBiUa1Q9XV+KDYHnaG8KH6ARDjNqseV3o8z8jEl7A92A/FRRAxMya
iiGiLKvmNTzqlAfrhPP6l0KOYLAM986ne6XEAJeStAv+Zb9EjXpMGAz/QqCp9jX9Z0HNo3LY8J49
Wk8y80M8UHWus5ZXSqu0KezAzHuP/ue3vYbOiQfr5+GxbdX/7k24bGwRbDzVhx9kift4mguLSak0
OI5vS4UJl3RbNips+qiREF7+3j9BtWHOaRVyL/3n27+0MS3zWF4YbkmVeajrN63RCvDOdatzIz4C
JpYnsx/ICEI0IluCluVTJQ7Lv2VwP3q4kFG6m5+5mc+JVzvRLYXfUcZfRsdewVjJsO0DCkmXLeUm
2LCZylu9WrhdUeA0azC2vE7u5H75bJ7axhE2b8Ac1l5leYTl1HKO9vtsvouXgwdAzn3b1/GrX13U
Kf0eadrtUfOK37MSQd3vBupYXS2FR/sWn5PP6Bbvfx+jm6+mH+oHP8y0YQvmKLt16Ht4New7akk7
c1+nr3CLJOjqOXlDSE8O8SGGGrR6nrsvcC+m7gJvbq0aQ87Inq69ZidqU6T50urmvrbWxT+N2n+q
8T/t0qpBZwmldpyx3GoWZYtNcvPfk9JPefIYHaEmfSBYqoijtJOY3omzcQXelsq556i04oo4vuH+
l1dAaagY8YXegg4SRLQiB3f/GDcCZFlBWaPNlNYQu/4DwEyXcoPRdBpYB9g8mUPIaPfnwxpaWfhy
qNHIpv7NOYQ/FbROb7TqlmnsXSIORU9V/4yWaW126BLLQawvQZEADQAeR7ZWGAC7ZOM9J8/cpmRq
MUIrEHSFoQlq9Myz6R5e06r2ofR/4zq8vd2YPmy3dZdITfO3/dtKcGSPdB5/0u3woMrmA/7fbnAa
UpU/URy9BmcDJumbnuBv0bdOFwU2hWRJ4cn4rYGzqZLdowgL/SP05SXJEjNeASEgAAoUkuNN4AWF
9H0I2If7DzifoRmzaK64ncXX6QyyEXj/YTHvizn/pqmOUAVW5ddoQR+OthF5FP9K48TzadJWgTgR
RxbSChnjkL6KHhWKgMxrPwlF9/syIvYKl/ynphWrocyDWvTrjzet0GivnnH++KDFAhR559fc6VTc
fp6KC8k/vYAdA+EjGNJEDaJh0BEwPIYoDbf5bTOa9zdx7U9YZoUiBqOFRFyUyBdiX4Dy47PkDKij
40QR3Lz7V3QJay4TINUYA2MguEy40s3oxSg9CHjuiRrFNWxSj4OBbJQmVQAgIf/Km6vDM/sC6JwJ
ukDZPDXqRy07Jq/9U0mm3mccsYdukg0PqW7lkQYkdswPXKVTSsY6bk5hs1GM6pIPeO1fKJ1kQxu/
OmrY+1S9FNu0XDPWtxQMw4SehO3B+ohSRTSzFj9IGCa5CrSj3bpJKFfFzAih4oLOdEAopFINg7KX
CxNsE5tMBf3TCMPp1IByHdLOEbrAYnHqhisALcjhBLdkdqH8BC3XEzDmzBkOGFWXMa1uk/RH/1Am
Kob2rN02qwR0PubebnmX4dXdDil0s6tUnaA6jfURA7wOux6LR0Ai6PJuQFABiSQjogEPOjCJBMfD
roSoX9s5VeJbjHUhndyg97XpUR/sHlU0JkDBMM1dzrf1oHQAkXScATXAmaERrgcBFhBEgEcHolaD
RrLpfNT2T7m1G98w0RT0AbpB5Qf38dnNZjQZ1ECdCKL7yl4FwR09xlhr2rl7dTcDsk/riWelpi7B
sRiWv3NxOM0OkUSVQB+PpNMD5QzcosFzzSlebHqn7n75QNEzBjOLduPGxd5zjS/GbxYt2lX7M/xs
yTXuvCtsBTTvYzAc3JJVE3tVeTLYDd69RefhHRE43AiQLqhfKWHudDQfiaLOc6dz8TKsqccBToKi
OwB1HmI3h4hw7h2G28zc98+DS2ZCYcHp9qtIUswEu25N4sM5STUsHXgtrfEjAGhUfLyjtoU3K5Jf
iCA4nE0XWN3akXX9q2gTTylHES+UoAgamQgEQsZByNkGFTiflxh/Zb3HrS62x74OIIUcpvBeYNRk
R6NE7Y+inE+c1CFf3HkCfKnu0/kPSI7VpOKudveYpQYEV+GXkjNUasgP0T+UBOiEu5gHx3/5Uh7y
Rjgk5q2Ja3CgRTGLFBDO3Qe8ULXwH5zNrNY9B9e7sccNUzcQAAPD6v51DwADAtCPrFmnAjmbaIT+
a/brC5N7Gp4HamfJy8Zt+J512sYLrkiFNfnivJiJiL3HLWIXrRWI6cNqT7MB8IXQL8o98W15QOUD
WCiFxOlD/CotPi3zPj2kTaQO9pySvXMBCinzeTv7NnyCDyq/acbV6YlO2l2PtwEFB8dlY7YotizZ
VrM60QdIa9s40+5SYvGh13QJI7bUIjEMNWDVB9Ozzs62T9PtmDsllFC8SGvM8MB6Mg19CA+dVaiI
Wl4EDJvBwzssq7+QncBnhP20zEYP7O9F7DnLCYo2vXl48d4ASst63MQNU/EXkg2jJ2b+O9xyES2K
Mh1ZFTYKOD4B+uvVEq6MzRuLXnvuAQ+Pdz2q/1HWA9Tk/+BoLEAglvse+JBgiLmwO4iax8JIMxEc
omiHGiWjZOkaO3h06BlrCGzsVtmVF8MHr5PDSNsT+iNoPQfXYxZfePuZAyTsEoApumGImoMc/v1m
Rl+Q7Ef94hyBLi429iMHHGFJC2APW9KJCPKI6zomtNx6XK0Z9d8bOS3ETBqWGxG4zi1luPxw7u8G
IkQkqsLS1+pvUY3qqVcwrQeHlyT7RLSqhcsGNqYAHiiNtBJYvzJbR+IF6hMUOICxFIiC1mH4+A2s
7PeRChUEZgIohAhLFN3tw3Tuaov2nuAiKgxhAs1OtwNeI3oikD1JOOATFRdAIKCE3J3rabD4eFp4
zZTZwZD3sikslzBlIg4g5aK8sqwyXI9nSrWAz+R0jKko5UX/Aen2EHOKx6JISebetA6pnMzOfE7p
X4S2I0ir5qkHSONDFfdfOZ1CfeA5/WLvG0ZvNlJRFG6qG68SRSIzpQ4zzjiZvGoigkRo+doAY+Nr
giyAV8tXQhjzSSmPEGJtSWCL+fCqzDM4AL6B4BGD9VOeSv8VuTP6WAldOsE+nj3810vpiLGWM6RY
LTs3EgGeLeyQ6IC6FEVK4LBOl+wBTukOXEV5i7JpWtxHZVhGS1HlcEdc3JqDgrnEaMro2ruZLnzr
HHCFKruIN4Nd72J871TCK5y1Vtro9t8gpe+xDD1oFZ2QnEdcznjfp2LD8GPYIaQhqaL+p9vy2usW
xoYo3Wl4HRLzF7xGHAXMAC55GyuZBR6bkQtc4EvWoGhl3cP0MNUIVxQpUDRjhhpzbDW4SIt/NmZ1
eF20JQJToAv23wRaT6z+OQv18I9Rpy+ybdPu/KIZicBcWpqiTXFpmpd1h57tM/k4UjQwF9Yn1Ig3
/WyIGhrzZ6oeYhTpjUmO134zfQye/ejGFwqifyV3N336F6gO6K/6UtpHI8ra9WkgQbqtKkF8dOQQ
2ipEF/ZNBBXmZgsVqzLCAchF7QSqIPBbIQnuVxCMqI02f2gAB1soxa+fm/Ri8t/qzXyCmGgmr2S2
0cKkLP5yG0WntJo7SnBZ2l7OQ6XnApECS5KDSPeBqh+7CHQjRExfsuRxwzo9XuVJjVx6xnzT9GR9
e/cE+JzYhrr2OXgn9wTWJvSq2wjUhF+vELUcdUQIPbipUqVAvGk+fmH/s4nWHVLHor8A7BIG95Co
JFtfOcK5/yVJe8Q1tgrBT4O6T6NLuu36M1AV5PGZuLP+JwfeQRhMozY7SMw10cF/YYxLQEvowkkU
mhaqhvWZAquENGve0G5vob2DLm+jLxXfN9QvyNW7CS2rgDhBrV8bwl+VLvrrBwEdDaASlKQzK71g
lHlQ+4VgGzR7KJ07j62lziuUhy0BlfNJlc6SKll62X5Hs2Zwn+wiJse9LQjdZ6OJDHHl54jcymkE
HMyE1QtQEEU1LZHKaRqoWjfFLn3BW2IZKmHHmU8UhV1whUfwgtaSUqwtVJ6aJ5DHcVAdd5wnqU1E
PxFRRYOEc/GetNEqGpGMNplA8Aei727o2tolG+iJLeNXeMuDLlVhozv6WfAIGvpKeT63Zur3OiDy
sqOD/+LQRAqwL5bZaIQvNcpUJAM4zzfihGtPsHuLgygbIMOLR+XJyum90tHoDtLmkGYhxfXtqwO8
4ZZ6pCZ+ofeg7EvDXe6wbmgmokpdS7K6pdAfEOA7bY9qUdEYWotOqVoq/rVorTo2QcEBdgQDDtMR
gg80ul7YicQ7vMcVKhr5Bx7SQONwH92ZToVM7ctksSiqmm/4GxX7PY1vX0v18bXzk/1JPmkzQaGm
f2c+yao5KIYGU6UhzIyo8dLWPsaphtWAocMOglCM2nV5Xn+PIzPzoNrzv+3vdmc1MJq5v5wjuNwp
BO12TgXos9ukGsuYmbGEbBDk4Cg3gKMYWLO37xQip3Vmojinny0aDeMDxBGfnmaM8Q1sqv419r9E
apffM3Lfkxq5wvSrpmEfaSPcgFMD3Ltg3pY3hP8c8O4Shhax3LbkLMCFbrTZEXB/Z9+I9CK+divT
e/Ad0EYwaEstLNn2+LffEk4NgYDZZdXkYlaHcDNpSfK7ivLU6vlXg8jNbses0PzYBqiD6vk0N8nl
RTNi/nMLm0EJShZ1AYC+CnFwZYREMf4AFrubdXc0o5F0JOW/I7gaJpqlhWgPosz4H/A/lFrQuxPX
hqldVmt9Y6gamDJC1oS2EKBBBgA4mdjHxObNhBnGzm3PBaB3/g6ag/sf07Dpz79ZV9h4avQEe110
VpyCJkUHtzx5RxtQzNLysLpNSykpx4dkQeV21iiv+9nsSUD4YQcrsbmKwqE2h/OgirJPr26/+hfn
DuUFj0zqAYOzVytTJ8z3ZnVv73pERxB3coQ0Y9KOJklXqe6KI0DjcUDEybAdaiXfHm/iHlFrQ7OU
TXuDocKZLVjFNmVr9nP32TsG+rkjQStVEaq41MhLkwOHqD4FBNmMxZ/4xxDbiRZBA0WbMiEiwr8i
eTbsKtmXOp/moxpZGCCcSg6jNq1I92nzd0cwXbeEHJz+xCWszObe3XnHjE1Kd/BjlIcrVlIxJHMf
adMnFaacobhIiZAON16VEHNn1zht6vvLDRIoiAxYCugvPNgjOJex1kvahCWIEJG1b8Y3Cjz1adHM
Q2mFOIfSIYgOqVvipjEjCcj//4VpKmaponFKb13qHytYI3NnlVIPgf1GGZmAReUUxdNEQcIBEppP
jSQhIR+NNERUCRjsICwkjQMySSSFtNyMRiPybU6F53dIuvkcWAYKWfWPKhkSrJCDnCn6CF+mFYPH
NuqPqBUp8NnijAgXSeS5eLg/9KEnRIwuxSB45Hye6slE0VS0xVMoyFBsqdqS1hCbIE9hXpIovYY5
UpS/+WaXC+bVwgcwW+ZukHeTxF+t/SShaJEc2QGkzhR+2JPZWk1UXDCUNQXCunVVZ+Fu8cS2ND/p
ERSlbr8ZP9C62Qz811L8YGo/MFdYV5qn2rRPqepRUyuW+mDbPIYSdWT9bU5GyLqrSkRciNG9LMWl
3Ljqa1ut7g4qrg56ijcbFQjUFWGU3q308gd1IkSDGpPe6j1/Wj1a5KikPYKVbPIOIQqRG8UPgosS
Ai3zltChYCgD+wLqPAvS1XEN3+A8JhKgGbAOUtd+i9WBEP1QMSWLwe6ELoT0uRYGMIQHR/HuF5IT
lyxQSAnQtadiJjxsiM8cHzhfpCmrugU1FFY0lCLKfkID9bD1c8I8RKMmwdGPqmx+6Yr38zHW1OVE
sNzBPtqDnXEblAl5O70jv5LZT/d38tv96dKA3u+zbzmUBkgNF8bFwA+qpKoyKqk4mhAh1SdXf7P3
SiZ7kYSCkp2ug6SbejkwA3eQrJNmmHAp8DnEzBGRFVtKZ7jgLx2iDRQSHA8PiqJji+4K4e4VDjx1
bCrZ0EBIF5vhyYup+4v3yhd7oEQ+/G9JIKCZ3APNo3On1nsirhyIkkI5sscKAZJpi/DKGmcV/Ejr
rDJZK2LDk5+Z6zUVh6IQyT+U7BZ8j39kddGs9IFqAFQbcCvSE2tx3PRzWnkY3akoSSr6gxVFZc63
/qwvjAav59ZZ9gZxAzcBMtP06e/UBWknHlL9PxuXyEP5JH2W/l/3afFcgd6GKVIIN4/r497jmFPE
GS+eSmEkNjpry5FW1/jQOoqpbGINdmP640B/V4AThii23H3spuighAXb+Q6Tuk5utfr37GNKs3Cl
A4wSuGKg7xBsGem0YLcXzXX7CEK4AZ+W2eF7JoqhqDKFIAsh5mGLgl68NJ6G01bwYQhD1UGlh18M
ebSyEURnhNuF7d65BOj5ETLuzEB/LS4Fy5b+PaJKGN/6QEnH6Hf9YMU8+/wRKnRuQ6cFX+b1b2va
Nk704mo0wdVflMMFtFrNE58bAQT3m8ll4m3jkqtagbirczRgwk5vqvcNEEdjWj3qsLytxquDm9r2
2ZfIqQjjto1KEmECYl1tI4j4gS/k7WEQ8POLaHyyGWaimepfNC70nXHRMl6j8hkx7mblhkxoR8EN
aW9G9oCvoqNUcMUJ4dT+ChNd4Leepj1FqxXVIw0sD2zaKekytmvmYsofhEWjGOuEek3HbRurtGW6
DLyJovFwOETXf4/Wyx+XxZzzLZcx+ENC2jMp3T8tc7rgQSDUqr5/1oq2fu51mrqwFtdcoG2jjEvV
2dQ9Sc726ovmXzwaafekMXZOib/I2rDkIaKzcHDlbwbLyfozNqIUsA4Bq/ixp1VnGhouREPXNXT/
zG9Hgd4bB9FCz2AXt+G689CixYExcqwgY92GTDnl6hetgH4CFQKm0xAHH6do8gT2kBkxw6EZsCxc
T2SOA5ba/vsjE5JaFCtwsoeDP9SmkChmTquGZzAfErldlv7P8/SAAzMYatYM8tKILDL1yWwgOc/X
gJcvUAjCScdxmEaI0CFSQOHgZIPBFVz9IU0F5oZeqlizZy1kEnmcKDUPh+PFItAD0sZXYUi9D9IM
qKJLjKYl4ra61gt6FF/jd/D7NK2BpYW2pxp/K449wxssEbb1leYM1LiGYbp6sdicWGIM7Ko3Uqm1
p0qsUCEKVVh36oE0xvVnDo1ZDPCuum2UQmiVhRoido2UNKCh8B8thd2fXq/fd0b+CA99Sfm9D5gP
FCNRDXqhjB80iRAFsX4o/vecUQKSh4n31gRHNtZEFlK+RGmPSDZ9HP628EgJLeExplTsFix5ghmD
1CrOlrwUXFvfd10Xw9UU4YP/UrWbi7nPHxMjoRl5jXFSpUMO50G8RP0ngLhU6qXsn7blugd0Y0y2
g5s2DbpsNBz3iy6ZTvW3sBXZSNuxoXOKBgwjCzFNi3Gz++ntRbEXYX0xZn9CqGBKwB+tNTwPHkIU
2i5GlKTLde3QNiPOwc7yhsF4EZnmUGMTmFMtxnthdHg+Qp7UiqNAjRLQOklW8Ef5WbrBBp7HO3Kd
aeJimHGvGFluJIwwMH9DkR4GvDd2M3RDN+F2OR5ocw2HdOSTUTHYcIzUFhNMsDbS/dKuUmvNBanr
VUzg1OfB+YnhcgoTpsFGd3WAFlTlm/3fB9FVwh1D/ppOGTrJIRLsH6bTFEushVMDAN/ESNnR0WdE
5I9a8BeAGXRO/2uPKISqc3Sz7GBo/rFanjc0mUy8kOnY89ay1SFycy+Z+VQSX1MUN/8tUmTD52Mk
ZBOZzjETbMaBOhvQSzeL+cXc5YWyFJeom+RCWWesKRKdVY95vaiMMBAS8meCT7x5T/Jqv1ax83RO
vgC2fOoa/zYj3l2dLPh/w4cwW+wjtpnNiuK+Ce1YeHkthN720T7616Xy0SsCZc/ojhHPqZ+91asQ
5j2pVpYGu1hGX6049eIh5wndLvoHWUK5L+6UPcl5oKykUEaPGCiZkt0K/04Aoh4z+WyiVYJgju4q
pgtBYWFmFnzHzZggFJ51Gwa9ohbIbmPBrWfKPEStZBeqqt2IBhIITETeX1qKFT5LmAKK2DuByOBU
tpxCkUPawfb3itgQjQ/0gHuKykSh0lVph/6z2C9DUUdMq54iNEtgMv+gEGEVp3FMvMOnQrpyE44n
K8raEpavoYtdbE3DbVAdUC1SIIX2fsyiMlm1WKanUxCI64SSCREfS6PIGntAoK+b7phxoiuiPGVy
zGmOhxJ2YUVI9Pj8nbsWl3UVi+VWpXgKywRTcqF6TbBkok8VKKRSWFomBGrQraf4VaQysqQqsZUi
KF5IxYDQD1CVVI3V6i/F+7zDcFEXFXCKHha5QydKIAwLK98EslexbrfEmtONJxUGTJxCZxo8+VJb
BQkJ7Vgna4lywqy3i2YOVEvMoZoM9aCpZcBY5xHRRimzLLN4EgP+aBJmKbJuRCV+TvGxqLZtYlXw
dtI7FsPmeezGm7GCP5EEtFyKzRRkC29WDgj+3eOSoR3zCq3E1VqV+P6cdFx8PGJROjKpfYpgqLKJ
HrEoYIKxYaRAjyM3oe+QC2JXxLECCE2eoIONLw2aY4xEWaPRGUXLdxTzUCf/x8/DXKSccQWv6svS
e8sj3WD86dK0YxX+aqcptORJrv69+ynZTOX4NK6d+Qc4wr2h8Un6+/4ji1DICUttl8E0lgZYUKrH
KoMFJ0RJEByYcMcAheIfvwZWZIz0If/M9HNNxZPGv6agzxlwokH21S6GaqNZOahQ/k7a5oTYYI67
P4z5EcSJnhDwkNV7M00K+IUhA73G26i9idpOLlNjGPFR+AXJTBbOnjiBOUp0ZB0ApTUnY4fL71ht
2Hxz8/di1QwoanPwHfBXOryhACOuQvn86/4yzkIg+YBeb3HdUMq12/AHeSOUHTW2i7GTxceMrw4i
Siy9IgXFCBcmvqi5a1s8Fj5xxlQL++WegivotpZDcxMQpYfx8OnRtO8wyYWHKNSbURpMi6hiyD0m
XegeIN3FYikyG3O8x8NQ4y9ZZYaMcFP8VW5QoaJiV3RhWCv0NYdClv/fGLo3dj8Hm8f27X61Q7Dn
wfBPQyeQuW7b6CEYaBWDcC43TJigZUxXWDUWmi4oYVKFT6Iy8tB47hdXcy5YVkVshUfgWxc9Ij58
GFBIJWi+0nB2hNTz70t6o5q5rOkDhLo3soyw3E+xw+g0qmNSDk0ykmlkR+PFUCOUJJCt6R8NpvOo
g06zsDSNEUYSm4oZAnxv4/CJ3FDRh8kQAjzVPwmoD5E/c4coO+5OKK5OI6IOWQb4uDo4FT6wjIhT
jciwWuxCmvJQM9V7c9Pqpy0yAQbMsFUYMPNkvPA9ZSpkwjBOyhTtSFMHNtah91dlTTXgRLLalxnC
pjwOSCvFWM47OKY2TIeB8gemXdy9K1MFCDEq/+PpTLsS17Yu/IsYA5D2KySBAKGTTr44ClQaRUBQ
ml//Pk84973eOlVFKSQ7e69mrrnm6r+V++7CCi3te2s+8lAZW8eGap5gMgeoeTOXjuEIPGG2L69w
vpm54pe373FLl4NBoAwTAAI0N5k/myiNPz6Q/GYXXmoVpulQTarBz+QpAx//MndVEndKYuVkIW3A
lFn/mWfPoCUGGcVZlLvdCYxPYa9z5rhIZsl4nLllfsRzYpIEMSp047EfVxGwKETXVN37OU3Eusz5
vnBIXBGOJxecfgy346blFhpG5eqS2diZTtXwzdjw9bciR/2r/rAFnD03KT/U+BjA231743WE4QYM
BHbcjboMb5NtY8IVDniEzecMYupMOnr+5ofK6fL5eenRqKfmZ83IJDeUY1H5TEZtfXI8+BFntTyn
z56T3QrHXfKusB7Wx3VyGVIgQkB+gBTmwBlqfWDiSLi4FmwG9+qUnyYhJHA6V885ff7gzc4M5UKw
CuvsamkfeFFT8TARDvbgJegE0alXamIheX4fLi+oeu344ppg+ZrrZEfXGpVBB7p46ao/sfuDVvhC
szEFSSA7dCWsaGLc+YLbYqX3h06G1MxT3ydUwbk9XNwGp0x7BBE+PwfKc2+OcIZmCFvqoajNWOsm
mIc0I4m7MXx/HwIu92yhtEoKIRSvqRt9XxpN4XyX/f5fva+PITQQHBTvG/bBRH8jTqCpWTwaobXF
iLwgqVLggaeIi58jDGiGwyxWyllyqOUy3+rlWiJXGDXAc5DgtHvkIVE0V28hgfmUEpb4MKvLabTW
trsDTT3E8+hgJBTj2jZESdZ+uSxidUkLknNobWSRpLLTYvn8gN+4QG5QBNSejw21n1XcR+cKik2f
APIFLfpuB0syZDUEpoxnSMRWYlAbfLr6ufbFT5dL1QbKqBYRHPnpIKqgz8KfLr/8XOOMFN0qBQ3+
UajVbGuoh+YyRbJZOQMjUzKvVt3P1H4hgTTDaorqOB33UU1HecOmctF16ftgVwR7Biq8FTJlFi9T
8NV7M9YVi+PquRyaDB9BsDuGNgO+XXxSJJOgjfcgr3r1bfLxO52Hj6gIfLEPslCnjKw0/Y2Kc5rK
PzwAift2aGc1Fl4J3xsPbJA51C+zTxrQ/wgySDdwA6YOhimXaIPuwRb5gGQVl5Gtcjrwz0c1UXbZ
lf1fzOqbqVBAWGMQmy6HIqJXHM46VSGEv4p2dAmB6jz9/ejPgoBkYX5eSA0OPEIgDA0ok2c43Fxn
lg61Kn2h+04F8ejpcvqiwnDRHNUPKnHhqNcLIgFVmTHpO8ygkMEmHVUloUI2daMnHkxvesZMmH5S
/tmjU8Jvj4myZfSF3c7+jv7lXh0jCA427qArPDkThzCAAqtMWVjhlHQYKi+ox3icHjHE+BAiE4rf
uAINMx6n3uqzW4dsL/eYbcA70iYTelIW9s5jLxnzE78vVYU2RVJSq9zYjGz616KNQ+A+JJUgSX7z
VGsN8toyLxyDHLJQQuTlBOIhABcwbF8cMftcoC75l6pA8CQ8CLXpFCWH4CXsYkTRIGI2J8loPmp1
x+BgmGqjOKO3jw8NLm56t9TWtsbYXaef8UcS2yuI1j9/4Lv+xhwqHpYzt9bhTyPP0EbnN2AYtayA
PeMv2tnHT8A7GNiBsUoKFun0z5hW3Geyi3bRsVdgzLLztwrTL+LPHYZdJ6O/XPGGGH/+Tpbrx1J4
JfjDniO7jXdzjKve3a3thTgTCBXSSYD0tv54Dfb1ciAL/kFcm71eSSEG0L969x83Mq6P1ZPcBc/j
Z+PgbStFBUUj1mG+zfiNxnPr46fRVJNAsPCrhkjlSLbJU5sCKdCb/E2Exug1T5F3yjKmJlhnNJYU
NqNBYUPNBxCIPXUOgIIWdMABLo1+G5oZjZnG2DSM9I2KgrjTPEqCdoqz4a/aQRIhB76p5d9/oc1L
6LGACOJPnxbtOniTEswxmG+qpFVQpvtZUClAJQ/RFosG2gQEE8ggzDH5+gN0TvdFIQY4/WZa+GCg
QC4rpw/mwbrgOPwcx+/fCydOhi4HhyEnzLWu/+uS/8NtRdkM1h/CsHTUZaz7y+0hK3wUy9L6H4mf
tnsIsraBToMb41ZQ1gtGMnqgXMHf8EDo8XrocRAnAarN8SqWQkbYPw2yuSbLJs9S8nUyx73s4VyN
oQ9R/5SrZ9ua34oac+LsCDVu572SnWEwQ3kEF8iSV1JIvzZoJg/jUXG64CPtLHHSus2LJrKyMJAE
mfMhc3V5q/Td6eLE/FAIlt8k0QK6D78WtETM7XfMIxta+riFB6geN97pHpUasqWUy83iMbUg+s4Z
5sNzNrFvTwBROV76RmxVo49tNDKD9pmaWuL7uTldHilgby1PjEwYWlODFn5Eg1YEAy1qQ/Rts5Bj
K8u6JX2JRSFFrHwWlg7JKV+oJLHMX7ylCnQWYM3C/Q54yFYfR6N1/dZdxAQh8QiBdDCPlBJBvGJt
LAZ5ISU3VrE7VKfaJ20VMr8BVPBHoSIsP+Wv+tJ9pifwvyj6S59exdI0cB7kAWSzhaAWA6ZuGTel
fOFPsA/TZaGjh0ZNBrE6XepMyPFNX4/22T8zhiioPtv6hLQ7BrnMgPhT+N1xBveavnE1T+EqD7Ts
mWc7qHznmeO5aUSplZITyvAX9BIlsLTBElEMASbHHJinoAhCMMcURbBrTeIr0atfgwofZdD49uYD
xPK/nVqTGZGOxFkl/iA8UHZM6/viG48gzsNK9c7tC33vs7mD18O3sxHRUwwUgrLlFFYTu+4VKo1N
h9mkDNmvABvXgSGr5l8Huk+30Cp8XFBNaAftZtBOqCbTYUlzUAfKDm1OWSQ+Sq3jv3PK3D3ypus6
CsurIZtzB53I/qEzilY/HboYkcG+QjYq0qp0Q0tWWtZn9w+Gur1em+5qaCfqjVNzjaVY2wCXT6Fu
VMvPwaZbhh9xgqnrzs7TKHKjkVWBLRlANoZ5huDQoWD3xEdAWVyqFAfeQ4k0LVcOthkNAbsXro+R
1gKdismqmafpa9ZO8Mq7GhHnDJthDd31M+DJDNn9knOZPz3UZipTpfXsv0+RObWsxsl51OpPkAGh
FBgrYaLRYvTQY3qI4bS60UJdhB7K1v9VTrEPfANHzaPHmUCdDgPtG3jNm3DBZYAFPrRQXmPlLzyh
NpEdsVHaMK9EbGnZb3S6DO4wIWd6eZ4oB7waGNSGi3M4Za+tcIF4YIoz+VnheWnNksCvVWx6q1xf
qL2niSgVhlOZZJ3ewBWvk+YQ7zQ5s4EgwaUAmp9vlP3ThsnOmmjvU8Kn1ySLHcowh9dyqLifRGNQ
pfSYWpfSzxM4d7gOKVTLh/LH8qGAa6G0SpWkQCW+HGZfwABhEmtifJQ8OhhfVdOAU6jphok6HPbL
9U4jJHi0cGlt0chG/aVieB1W/pjCBfUCvGz0AwvG1vLH7VJ8mUcjBMeVYeoiKd8Nidmc60MkjxWZ
vuziMGzEfD/2zEeLA1bzJB69Y5CgdCnEUh2mUTxhP7ySDSTvUUoEIbMYLdI9kFI2+GFXmvfyofGP
d7rglJl8osvt6yVCes5ZfLNqWrO5IDZTxpLb7Id9pzH5iP2g4jOjLY1RXAmX4blW4ZSG3lOdVZkn
6awKfAgVIVFqxTVl2XwCH0pkUC5I/SdTBP/eoMr6Qs2UMPhf2IHtIAuXRipfId6Jf/tIiwk9GRpR
WAthALDJfsB/xg/y5T+c+S2iGwjrGqsxvOGDMNiAtkWYwSEfkEUw20jMp2KEaUwn8PNE386RJ1Tm
J4A6FauhhH9muAJpB70Noy+S28AnFZVY9nU07NQ6Xd4o7NYYJ2/Sslz+EFzAI/Ao0O7McbGcltAo
bWNaYWBXo2v3RHcrXbto4K/jzT/97g8eYwknTr+N7eiwERichDuu4q3TShyOjKFNEKs0ofbUoOGO
gnauY1P5ORXfTn07Tm2BNZEjvRnadL5OWxtsvMQq0ql5iOVO2rwIe47W2584aQfW5BjQgbdGD5Qv
mt8wkDr4KqROr0tXOJK6TeEuoLhIUIZWDGadzkkCnkVvIQCezGcnci1sY4buPhX3y1DZbO50m1JX
SNh0fC3s/d8MFVYVOXfbpApFOGobM2wLNbCkqR7ukIuOumTqk/3+3wkRAwxBnI+GO5kvhNE9766R
3z0k5RgtFgZk6eJBZqFRJ/2X/rI2jFhc6pS8tb2ojx/ReMXQm+xG1+rt4OrLMkqVMXnlUYbEqxHW
ooRAC6qWH21EJjlUSJn82jRVGWD+I37W8AZatI2mPknLpCwjw7sLLZz7efbFQGlA8+gRBrG6QAcN
Tj5pGrnvlF52KtoUoenyofb1XaName7mIYnuu4wWeuRtFtLskeq/szoI14S9hFVZ9+eLRY639JNn
SRTHZlqGUfZQEe+o3kvIzllNHyxRRjKb/UVBFMXDBjJpfIYJvhvO1YnfIdP0HsbDlXlYKyR1IIdh
SAlu53nEMV2CuZ7eniy2bXDoF3n2Rv+6z0co8umBIBpt0Fj177OdS70wvD+2G/zGUFX4PIPhdKyP
1vNV89SdszWNfezRNnxsBzMyiTn3aGjnfBKzDyok2DieIYpVPFVD5v1gE/YAYoRyOiXG67Lijo3w
YbirXSUCa8wiZCy8bW8+Jzbi+QRJm1wXmDzYhp+7MLNurejKzlHi/aZR6Ss4lLrl+RfUFSCYr7CA
5ahV6IBb8iQe8ITsue0z4kR4T6NMpHnm2OVGnvMKZgEiVF8Ww8xE265zoahRrX9NyRegYaF2YJlG
ag8Ama0UZlX6elEklh3jTvbD8ldeHtjML1LStA9AbeNbFKY0oZKkpSQZxDkK6kS3YGKEYOW2dgR2
KYnL43ERZFD386j8sQj64BzRgbxx4h+9hpxk/pl94+EkTOZSvAl9qsY8i6RAYLPyK1rjEDu7ltY4
QnyDGFeJXhB6VmCa6QXsbtklGI+Y3RpF9JIsGwXKxzg4633XOrudyLpTWyHqN4W1aA3Q5NVi9cst
oMhsFEF9F0SX/+lcCbBL8Bp9B0ACGojrK9XxWpBeBk9AMuuJtlmXkOcw5OO+NSyRBxiVPojae4Q1
dEsgDI8BsWxZUU/iNSoEX4v3eD9+NIzA8qxyX7RiRkoMlUMI1+l9GnXArENL259N/cEhfG3K16Mf
h2VQkkqyneVbOJoEcdD3sDTIbxGUOT/HYOqR3pr2+Io7xxU3PXRPa+gef6IVm4I0Vcg4hhHLoXab
sYt1Fz4v97/WzPxUh4EbqDHHgv8iX1KZXGP6vdGwXrWdrlPlHexMhNRV0t5iihgBbTn6BWIQ06fp
mmXpp4VebqC6ICvE+zwWpEOZ9vHQrNjzXatRJ8skuUpNcpPErylhHp4dsAR45CNFwT9AjegfMY9g
uimqxRauKBQwEPRGqWwLDpJNcZIScz++Q6CV5Vd4bvjanvGY1FGMK6+NY/QdWi9idEWdOgt1EUEb
qyPKXxJ9HSNGZqQ1hz0IC20hhmSSubJMcbPkcwmkXL1QoG/A+rig7vjyjxHZ3kmFWIIeAigO/7j7
H9gkbkShABUrbfP9jDPzx2uWMy/0PkJWkD7o6V723c1TIvOnRApeXikq8FAxrlv0UuihUskXK5bi
hX9stQ37iSmU6Fg+0Un+YK8U+OTHZ5eZ8neCd8wut166RCg2/2K9/BAeZ5flH5SD9IT8qzTBtiqU
rFIeC6GUZCqEQ6h5CTT+EgbRacMdTplc+Kg4ca/AkRX2rZGgtF03mm38bh4te76OQyWdM+j8Y9sO
/caHa7Y5AZoq+5kurj7UHKwPhOq+Llf/4a4EKApRJMrRwSW8IH4wa7ffeNzMowWrWgXNAzgWE3Rm
0ZxNCPABvMOW7kXtCQnR5G1yqScB0kTbgNM5iqNgNnkrAz9aYtEpvA2arfqDaDjt0Jk80VeAhgFt
PQ8GzVstYEIyl9Ea9UiSQYtoc8eV9IBmeknSrjYnSRJLLKpL9EYNMIEE3kZwntMeH9r5vrj1a5Ql
sARKXP7SwjM+zk6wRpfV1ArkMLtSKkScxBw3dPKeUNI9UFLPxwcq76XYNISnjBgapGxfwA5B6PRT
JXZSHNhRq6f4zQvaeg0tLEzFe5cq3LhV2EDsy/VEgNPB7rT8QzXp2A6unbTX/A+82YecA19e1REp
YMCLv+dpvmn8g8L0U/tqgg+jVjpkMg5TYjjqp/iFuXTdlxAS1RQbSuQNKnCoyZr8qVWpDTvBscAo
rJRSY4KXkhDdS1oAd6nG+w9OD0Mhm4UIYc8OTZoD//Watqr47/6No8G8d9VdxXZTpVj2Hixm/MMo
WeDvDZL4LYkamlCLCPDXal8MreSqLchJuHrE8VNOnaALmB6T/Xg5BTeFNqkkF5DO5RVoWfyVvog1
aUM1rtKmBYhrDetLauXH86OkGgyMMf4oQc5AfywDXUBPFFN/qr3V6yEYD1xOd+qGChfcwPH4XxYT
wn/yDC469VLAluqnZTKZCR+D3/bbx7MVYB4Ap0y7Qnr8WqMEbkX1lajsTHniO9lHjO3BZPQ5emOa
ItsH5yqUoJpD3oaZdKcY6TiH8K4SI+5VCKAS8z30GCDPxp4hLqhyPNu0C1tJ84CCwTaBAnoLgt4A
TCcl6aF6gv8xAUMeEL8KufKYUlFXo9WoygAR7ZnSyZ8c9Y9yYz3EZkK9InMaFlDN28eFpZuiTjaK
7zBtudWBaaO4MRUMe2rxuINi8pQUP2vl+eemduutiOCSTLIZIZn3Vyuha4MAx7D8cf13Dy/EQ/SJ
n5tPuO63GwaDJ3oJ8vva4V+Zvfqv1NtOnhDdXdOlu4urSWb+84EyxDmsDtb/TlDl87+1wnOue3m5
D++Na+v+U/tjz843xAXPpecbDWqj8mA1umy4j6Iqs61DcgN4V3dWFmq2o2s500FYZt4YwwzZGlTE
i/Gx/QVBpAt4R9sHBTOkPbYQiYutv0nx47O/Z/Yj1RkmghZ4fEVUHnIQKbLNb2rj2/DIKOQixeXX
EJ2nKTX69nG6TWhv7B2gVb5X2O6tbVLoVjsf53BHylvpILe3ALHYZpFYLJbV2aPbufHFrvbyfsbn
9y8KMONt6+9Y+0tgwEW7t/0bl/JCmYlQzHaMr95xjFgVOhHf7dem5/KOksYnK19uoEdxQaykeqiX
CL5vcClLL7lqbZtnmrcTs/n/J0KUl8b2EGQYMvLUzTOZhsaJNc1QcyUVwP2RUCCgoeuKqQK05ndu
G9ruShTKNsTum27meR1nnpkFV6rl8ZLtv2fGfgz2rRPzcYANoiIN4hvUTc/0BVAVKhzoJqGFfcZu
Y1zxbrQmPwkot+0g/B7qe0xbabSCqaz/Q2UAIIJBL5nmbfgT0eTVO+2Cy8eB3uh4OzpzMLoHeFxY
XgKHUW72REI02o7oQV2+outBIppngOZmeGD2BI2wtIAcmkWCxNKIQWdUz7a1fcXubRqTqt378BRs
RiXWDJeff1FqNP/+03/9QAfg33b51PkczmjE7txHpBqrOgK+v+NLUmmdhtuXT5r6aPaMr1ExeHo5
NqvNSvIFTvuEfpJJ/wT1mpOTFQ7BK3B+rkZVdJgOtfiNluyMHqR/+FT3NoUGciJOsyUMY8tHOrrB
23WNZGwYcX+qJrKKOWy/s2KC1QRNc9wf6Bn0KXQ5+dc0vRZnybU4TvVS819lto8zSen5fqtfObX2
mCDAiXplub7eE+WCK5MbXWqr6deMiYDzKxIrlDIYCnDkWkAAeRrlZf7jMPp6U5Xpjn4sjfLj174S
CO8iVyQCmAg0OVGkunRR1EQ1fEm/OH0o6P0SDqNg0q50brDCh98L5AhwoWScCCwUeltC8EMt8w8R
neOM00yLWm5Z/a2t41zv2CwN03biTQ+aFe5xcZwWL7UdkQjElckafGDwI0K+bz/FpWExyDLa4Bww
GwjtkTpEccb2QZRut5VFVE+5SGUTlbTP2lslPDU5/cGu3W4DJ3XmMXUbO1EsyES92cQBx/Jeiv2U
agItvD3BXc1Jtt9F9JD5I6MuonPWnhCbVANGAypTuEtPGotRGtzq7SCA/cEF8E9r+hXP1Ro5OAAi
KBPm+gbabAp/5b+zGeMWZWwYGcNIP0ItgU9yIfCx1ZZTNfuhJqCCGeJpEBXO0aSS5AcqqenQCsj3
KVdmiddE+hPBuMmBn/iLlFM7hdv6picfZXBEJu2zNlhB5z5HB/74hPebMINiBoNEnhp0t4h4nYid
1uA1EnVWTnWQhcT6sPwjpepolo4r3XIsN4gLV1ac/gHM65uXfBv6UNaNY3PdKHWLcaazpnOcpmSo
dpYe7BPvZaCcXWpObpYDJ2/Fj4JYypcYP6IujNVRs1qO6ld/R3OuuL4glsM3UC1sHfpHdXWD7Yvq
Adu+/10jLUXnLotSfX6df3dW/7bxa/LdKfa+cJe9LUdWDEsNNkpcCx89Y4tS3W46jcTY5ZwL8IFB
1/OgFtbULCSJkHnqgFaIjXHHm5CjPZvsw3N0ZJ0dOXIG+lvHlFPq+zZSlayK93hAsRdPAXdw0qQ5
hJ2R9EYLaoCEgAi7+E5P7d1czWU6HgHCv7ntE5meGsZgawToPyNBfTvJbYKiRELMThCTtCeZjuKD
x6Z65+VRKTy1TbmUJ6zw+hfcKvfyK6eGLiwCHzUzz4qXIsWilIElP8ahbJCeK6OQt42ZKIoFy1JV
uSJbYrlvN1EZr4iejdmCnd5X+nzL/OkUrv4p9+fZcoM8yfMqc+TKWoUYeNSzh+4eZ/PS+uSCIaBb
k2MpR9kETTnqQVQw2gXS1s/mH3IHzOaJX1tqrjDjyEzUA+PG/glw3D9UutzpNzD5fKMyR4U4vg3c
daaZBEBgZLd/d0TDqHwG+3/fqA8ynQWNl9VwNXSE6ZZXrsz2cxNdAzp040yvQkezF0qbbOvWOqJC
6K/flmcJNW3EDTbTW+O3tQ+3ndcxcgK02e/RePSGRXxvDU9ItnEbHLmqnwAzk2NGqmcs12v7x196
kBH1GnzNrpBv0Im89jN0NN8G915hjinjLV//ARzPb3xYJVRX8hdFggrcvd+FufNvk5j24wfi3wf7
CM2CLt0nQRWJyHWnyuwzIWdmxRDdSizlRFd739xZqVFo3JnD+pMqFJRa38giWQLT8vjcc9GxxMTX
CgU6xQcZ1Nw54E/zO1QMd91ULHFT244qyKh0VO+jlxrph1ygvNydmthDHNBj8hgdZLnwZ01uSTd+
tH0D4ePMcExATIH1CkroXjlXfOKHY2c4BOyGNeCk+oJNWhOGACowv+Basbexg58EA5Yo6Glu55NS
iAGXk8fEW8mx/PltBZ0OSkQEv5Q0oH4d58GONtE6zJJ2rsMVlDypg5UuhANyg+ANht+2vmvn+qn+
ZJDBh3wu1L0o92G4/UaYIk6LxnDbIEhsVsJCF7HP5o4LeP2H8kN4RVJC25uJ4CdimB9I74UK+V+q
dgCfJs42cr1s4zA7LDPtDTIDB/aKtfJzsOoqrpBHWeG6/C1iKw6cHt8OGdi+RtNDaxkk284vNj0p
C19hqZ1jXl7jjF/fByuiXKlEu4AMB5gkKKFe9hQ+t6Bn4kOs9n4GICaAKWZHviILxZQIY7CuvZZh
82VGMnswDfU16qBPcELXyWPfnZq5PqJU3R+EbLoIm7Ia5Q4rzVJbMP4lbOaL8+YqlVlMDTfl7R3F
HnSZMIpXIjmdnAdVN5eZoduH7axSp9hQfA3mSGA2LEVYqSjy/TcKwA40gm13CkvJZAKrko/AL+FC
Z9S4CbVquu8SXOinlKa0jhVMp1m/se2wSVqVRDNMevf4bEZqYs8OndMHk5PYgG73VDIK2wY8fAJS
j0eNGNZUrQGJMc5B5dgT0AA0A7YtxNrmcypl4MY4czuv8IRCWZVuNcB3XZqPXbeucZH/K6ZXRxDE
+R6X1rUBDJu+DSYsTntm0YdDQJQKqk35l3bqeyqx+8ACIOiDXcO4p4+DighTtvgmUMKUcIODQlH6
wa8qD3POENyARFFvQ8KbXGJzxD8JKTKNiVbz/fsd+f379D69LtbPTHfk+/sgQq+RRTCGatL9WYGd
mb2ozkNvAWN/M7RFEN+8MhYMDiLi3rYgI/Pd/JmagDpQyVb6Mok8IIbwL9/H2zZAY7MMpoMjCOxB
z4dVNvNXBMJtL+Y4W1S1pQtnS/UMmR4FqUldT43oNx09aOqLWhC8ow1aZ1v0PJA9xHLswiyzxBF7
ZmCcnlhOEtLgFtsbQ28g1QfHRbheI0bM9eZWSSjZOqnafZCY62eYIqk/QA6ndhgJUYlb6eZ5ynhf
G82sGacQPCGByfX/Ck5SlwDnmVAlxs8vPol/49m4QxawoGQ2oCshWcBHbGFNw6oBxa1qWLWklikc
A+ZXts6kuGwTS3irFVqVBup4u64iMqUWlcJDrCbZATttdYUixm+D4c/hX/8QZdFKQwwl/H7ZbqEw
3BnSpVrMZS4aLB7nlR2TIzfIaj7imSuQgjne8zraJewTUASAe4TQ08I8T1G02pqzUY13d2VlxJjT
0glRxoJbmEkdYmUNzrgiy0BkcxTFDCc4SvxKzww6m1TQ0rqLSywFpMyTg3QkkGASwZjgFHj0UR6J
pblJV0zngHru6PtFHaUCBbgVtc87g0ddwGxoAd2P/0NiuMAQNs8zbiNW8WApPlSj+DeshVNJkZ2/
OpTf9LSAvOFQoB1Z4Y3lYVEPowbkjVBn5UZR2Wf2nsyJFfIDDSr01PXBzML6P7rBGumy0Htjclat
QzNCZwBJN0lZCM8kXNfCcbN+GJU0NFLRq3UxPLvgNdRVhh4Y23fowu7r2PjfV7ybkO/8fmSe95Pf
j9LgOtthJDCj2ooyCzKfL74troOI0lQqlEuHtOgco4MC5lOdUC1e7sHzpOMu+0uKUx4DBAuT1WDL
jG/00bjtdMumcCvsKkpGtHhhHTafDRTq57nF9pm89oiAAN1Vq8EoYl12JCRJL5FKxUk04jUCfyLf
9TQJ2O7aSlSji02O3lWRPReX0F52KPzbW7MOm5FOxoHG8i2A83I3x9lpvO99w+JiUFI6O9hMM9G6
UcQBifP+si0j4n9ys7aQrgR3uGTErLOZBTtMPd0KcYEP3E8zb2SCxdh8Qjv7DB2y0j7SM9spjl/b
z0EzmLS3uIctMi0MoCCi3U8+aXittZni3j61LyQwBw5J9FNbv2+TrzSB+bjhIaUHWmLIMxzpFBcn
pQgEFdCT5r7CrNw4TPbk4AwQyyNxSvP0CxjTuvb8MSBncyajrgrPduf8I4L7UeG5mnui0VKEdsMA
PsStE12ctqnAqt44EouFIicwkcJL43fAVJ/hHRE0tFEYK4HMypl+7dcAXTXMI/YH7a9PnjXaatBA
9ghe7NKZejS3fTb6VL4or9FQ2kQphiXVD22TcvxLi4cdQ5uodA92BALTz952AIkn+cwEx+g+HnfZ
9V1iBumj1k/orYXLKKkd5GTzjm+qkEOiQveZfL06qaPShzdRKNYrQjyZOnN7Ci+bRq5bRoWrVhmV
3lC2W+SGJwgxSBNWRgcB9ytyq8Ns/0SjEc67+zSsnkAGLC9as1s1/hDkApdyFK5OZgdUguECYJ07
DAZ4CpQGJuAYJzfl5YeShb0DD/6/aFip9vchwrnu2if887HuVgfdVgtkF39doQF7Pfg80NBBPaqd
icnM1rTFn+qrZ1rI9vXbghaU59siQ9DJN3yP+Uv7O8m8qP1F83ZEVJlka9f5araLPoNCc7xKcWmL
TdXkd/lV64SQuYW1RWALabHAnrs70OvynSLEeyVAZiNIGwIeroSppRTi8b12K6iXcAhzA3SE1/zF
EizjRiJBGx0rHKyl9Gqa+cKfNoEAZcouglBaF82/lR0dgbWcWHUOlToO7felFsygYdnHZtyYTn/F
96TXCE3q5aU2fddz988hiOk+Tot7hdrlxUpoFRc+hIOArQMGpkjYcIvRQk/1gPFoVASnjxKB5KYC
wsm2/kpUf7nWWQn4TW1Z3ULPuxhI2vLFNa1B2vELgZnRypbTKIMwkTa0IYe2Ns40Gy5G9IgmOgJz
gkHqOrWgG/Zp5gBm7qNrO6T74glWKIqHFlQ4DcO/Gm0ayTyJo2G8XLIU7zT3UkSlScXGETyOHFxj
UyEbqHjzhN54sB/K1q7eSHostg54QK4D1hznRtJ/gmWrV5K98KDW4vnhQs2Zv0CfiuiREAF4YqP6
KvqnOyGY1IaOmIHKw6G4Sn3L8huDJ5gOzQco46pb1AMu0OSb46GkVMx7eDeu/X3If4mZMOFGHL3F
QgoiI0tbhBw65SPXsDBYobkFjsN/aVvADHRjmrRBhPEu9ky4H+ldbBYgFerGtlFM7z+8S4xzEMXv
7CsGw1DsQzKhG/6DfkVdozW+Jq1QrQFHc1vrYfWhXNN8W59OK6htWJTdkZKMKa5auqH1nRolA+kw
JD7fXPiP0mzanKc2xHXyG9+ZjIe8c2ALw3nC0G+4cD5StVccTF95q4aW2RrvNKluCVfOgKUU14c/
U3pWuUrGonOA5CHI1Ut9745GGZri0TMG5pRQY0XNfeVt04XNDVO94yd8Y9tQuIX3PrEB0WnqO989
Vn265DklCeAmLdkUyijoWw9d4WLpn4dXRIRZrgHqUVGkemf5T+CWi/e9gUND/ohaJODsb+2JqR64
sx3sIPO8Umh236brEwQIPs7QJDfVTEhmeEdgN8A40EDGuoLwSAVnHwCZwKWYQ8OBh2685cXQZhH6
u4eyB7mnjftp0ruoB6M5ALWKcf35H2IG/0gP8U/NAdMR0pLq22AAnsml1dpvlxq54MfbgAt8quUb
zk2nCwpY0HSUxhDcmW8stDO7oPR3RShikm2Qj9lL4tUZ54J4T6z7uh1l01ZaBGowtxY7+DlAnb5L
OUVCkygizmdfxrVGY9qXNvL5aHsaoSlPwO/buKfX0BbEhdb1Hrvc5I0CF5HAK0QklmMji4HGjw5K
ApoZa5qoTIHmIRXYivj3bw6LwNlifueqHKlACHISr4uAcbkA4Tfg2B7n6UjICxAhMbyX9Ag26P6i
ia49oISXAnjAlQGJHC6ctBOxNRbJ8rQoglHJHTDg0so0J7RD0h3STlNQ014CKQrbhHOituuRFieN
gtpM/m43zWUnaYujYQ5HUIzLCPAEAPULvJUFVAJJrGU6IMB8rp/u5/vkbNLL11qvVCJT5RCEQfmy
Lq2XyIw/IZs9NfqNIcFmhX1E/FNLUsvdqOUGsAOmkDc8HpIglvzdkAY5el5Vb/BIOfo1em1aDoeo
1qnXgcDdFt69cLAIkyQqYyyb5eRwrRltIsZ37THQBtSmWINpdYKPJWL2E6wm6xjZTVJ0oryJkKmj
fsBJMKeCAClBhxYEyUloP5ME+KV9c1Ox/cV+0/yPPbRDsIH8AkL5mm4KD5sCjcJMwitnpoJMdu3V
wu5RvEOtnURJXIsay9dOgYFiOCOF06Rz0cti6wCc4/GIs/Sod7JW5wDBqrlbsp4jBPtNCPHJIrDh
kmnJNYf5CxOj6MPPUM2GToUdSQWNW2vaDs0n6Zdnqpq6b7IOcQBqKqmCi8C6nXCQAEalb/4Gq4hJ
ixAEsPZaEfohZAfAicKk05FjMmHyKeVrxWqocU57pJf+qFnwj/CkpkT1sIZO70yXghfcW+B4DCzQ
Z8N1oIn7iP6P46+ebRIPdjc4HW7oj+I7GpW78JZ8IxyLxN74/DxyLYBpsnW8pano41FIzVSrcOF4
LEdEn9GUMNFTt12amcTRx5d/kxVanuKc/CaWjoD28OyTY1X5+6NNYxTzsUzVSWeX4B79F7gb/sZf
qGs5YtqvHGvvciAgx6E1dSPHahEbQkRLaXSQz3wOhMeh6ZAlKKIComaWtGcJ3S/9NImVj/L7OV2V
9INMenmNzE7qfvrpgBIsPXHBffEfC8u/+6MW37lxcl7fhqGCdWFtJBHheX1SSPDK3F57UBA5YOoM
E6TClxNjeYS2Cn2IkpzbKEggLEaNElFBOiO5BXbB8P3cfLe59MwMtFK/PFSpOmNdlt22Gpe7Zu0g
E3Kg23/NFbT9SqBAITJ1ZPdU9/kcFO6HD6Vgqo7k/3lyOcjPaD7QSKXWWlWiIfHT8LGXwGTGcMsG
3A8Pzdbc01hM4UEPsjxMtYJ1d/19yj7CB53I7+K+2VrE52nC6UrZCvXEeFGhLtfd13RfjGoP3zkH
ro0HUGod940VjwR+375A0SgnTXAZMc/KR8B9kwo86+z9OVYWVRDXghyFlXxHy5kT5PMbEnmx7JGL
42lysJwe0xEZnCNeAejhDXhAda6BKyKrgKfHf8V10u4K7v1El4R3x0HgTh9/ckfaGuE6jPhwegX4
aLTKfRasDquv/IkPzkhFgjqiGungcYTLuZ7/Z3pyBS7ikHKAhOj/Phb8j5830HePVHk/Yww0ItuM
s5IIs+FFKaQpolfmj6hzGhrxC+k7UDy+R0057pkXvGvimfQN+WcIXG4Vtx2bhWiIf+fNXdI9v7MN
sEd8MPp2lX4p7S1INy3/xI+QowEREuIM4dBzK39Tn5pR244P9cZcUqCHBRgUz/3YkHpK1Y2o2z3i
KWZZH1uJp5OuHWYQfouMZ4VBDMGMz76bTmk+hDI9FQyDaDcoPecgMNsZu4GPlMomwtUs1z/RMsbt
FZiOsZs9JUwgTF8u0SdKTxlv6JK4aOni1ZdioKfoOjhB/3x8q8p+q5Q0ipAoa4sH5WaFQVnt+jrl
eNZpbuBXhQeoYIp3zL1T5L43hzBjCCnR6rVz1U4DqvEMYe8rdSNxi/ik3CjDLSmTWd2iXP2plWN8
iPPDnUlebKxGZkZ7nPYv9f4fW8jkgfklL8IOWCeClxsXGAs73uIvzLXk8NgdDBPQlOo3OEHFiSDz
RL7lkQEsj/HoxuwvN0aplBsSP1ejr3/ZqIiKmgH9hZ5cOZPK6uUY0eJ4811sWAWZMNjHr73cjWzN
lyuwv46wyNSDs02ZkAEm42vPN/a2HMp+58YgoAy+J4UqFMpLdJsVG5VeJpGP+aAmnghY5DUY4Q+L
9J3+EanT09zYMb29nFSAFpn34vi3dAGIQlbxU0I8wmSXKDPO92y+82d8epB2ePRP8+sQtmP70q/+
u3e/FTheT4u0wJd5gMsyT7TE0FD4l7D1sv3tAjZCgRcO7cPWfwNp2PGseeKNIpLKcjxfRz7iPcM/
Hhia2qIgIM761fbpULdRDkVXidbkhvZP4Q7BQ5+ie7BlqARMkNlv+Dpg0BG5XZ6ED8wQtXgxbXs1
V+0rXIVNt9JITliwtFsMm6IVlUD/Rfybgzafn9yptuFf+SWV12zvSGed5Wnp8foiyeKKwuMqR+xL
6Dt/+BQxBn+Vu1vO6SOAwE4mCqxd239TxoLgJTdz7bWjpX8T8lFnFjrw95ODDd2TFWEGnHx1Ukjp
j+gD0VFkb5oGirGvdVVNOS2s7QEOZT6+02rDFB+G2igJKR8QFmOALuo3qgbV+naqTcvUrSL8cczh
Pn5PycQ2cZHNBHRDPpXlB6B382D9LH5+A/kF/hS2tNxliCkuUoNkoDX0QR1CP8ZnfWJLrruX6N6A
sy4Eo6LeleNYIJsz4HXXOsdE0u6K66asESBhqPYZ6AxbhZwQA8wrq5SP4+44t4u43Ty7hLQOm4XF
RzMV0V64787IpqyRepQdTo+BKiyqQB1eKA3ETjxvA1gYC2Qh888WLon7JwUx2sAgSsfPhjY39qpT
TSTDzCZPTQr/ztTsFMbfDCRJg73W68t9ClmdCQf3WmZh06EKriV82pHgq1S3CQA/qSdj7iI6zHpZ
GCtH4k7XDfvKnRxpqj9i4/8oNCkjVdKkxTSUOH2PLYldKwXZ3nczS4eCYg5VnpZRzB+zh8ohWmWo
JBRGIDXM+ygjkHxf1fL986rm65rRv7aURcBAhlYwjYKfkSuf7/NIgMaKYbbX/0YX5MaUyuIwD3zA
k5r+8SYZ2I4rdhdTnJH53Q8+0V7f0EdSZgyJQ1QYcEMH9Kg6RbjQ+nIx+qM0CjaCU6Hj5XIk3Nw1
Dwz3OMff/SLq8Of4NCx2TrWYKXIW20C56bc4g1v2i90cHGC6hgHMt72KYBLnAlAVD8LkEui8eYr6
ZCDjbaaew93sgajrVFbWQYZJTV2aITr3wekUHlBjEv285uprAk4E1/et1xFTt0f35nL6C/NvV/9+
vqI+rRDtUwOlM71HpxSFy1UCeACq/4dl7/8ud5Aysh/lffgFmlx/Gl6z4Tca/DDPgsPk9wujWy3W
Kj/N/SzTqDSZMZZHgKBzii7BeD14TTVeUIZBUAmW44lel1X/tbZtrgfV/mvIqIKvxnVcgenLTAAg
tiK6pWNExFPMG4HNFVLkMMcbP+/MCHt2+NWlWWiiFjWEiktFOj98c5RArn+bvlJb/0aXHaEflIKq
L3w47SzJ+AoA8Ts9jLMsSZxffI3zu1qrMMOf1b8bp8U2rPDJxf62hYIVmGrnMLi1fxp/Y1Vs3sFg
kZV5ikpg1IvjuXZp79r89vXONIkLvx+iS3sNnRSdoM/e9/wPpnGv84kGwnVyfXLuWD6L+t41XK8G
13svPyvV1t3Sco/XH51WjX2V3PW1W2DK0+tz8Z6p/ZDZMTyz8PYFl3C/rt0z/d/XSpiFNUoLMFxP
lGKZ0Ib2QOHcqizX9/l3Ns6p5XH9/jjzcv1+qz3d0NAvLE+Z1tkxZA42Ow4afNd094QS+PmpVs0N
Mv/H0nktqY4lUfSLFCEhBOJVHmGEdy8EpvAgA7JfPytvT3TMdN+6VRRIR+dk7twGjsYBmAJVIrzV
2n6mI8iZj2fw+Q0rWFNXSsf+h6o7jtKhld4cXkO5dSw1C36lkwEEZ/2O6Wt1pMIMYFTFpNw4PShC
DTdFWT5smlFv9KaFM4B121ir4Xm2ygwvvsm7xRFBn1JZQHFoJhr0t6unDrRRMt5HLUbapaPUQUtb
k6vcv5q2kO/U1Ot07evevb8s/QRlnzYnZiSMUSQsmXh6Y64tlyng5xE91PbvdUkuBnL0UzW7y7Ng
dt13PEzQGb6tVmmX+ZZALZowca1+mYuP6eWE0WHLiGnlqCzt35qY7EQVSmxa2qDa7FyAPn789+Gq
YU03JbIkXpKQNHiW4gGKLgLC8kXBst+vZhNzcSWH4zGe3ZxOvUHFUpgURpOTHDJV1zrFiExzq5pq
Y/aZGss6WNJEu7XQXWtgWRh1lVZGO0djyQeSivXYLxrnSnmmWr3Ubxd9ph/Z4EXxweFxpyzlIqsn
PFpso7ESPgmM2fVzCsU0W3/uUT3B91dzH6ptX7faIWv5FaYAlBkT7EXtXih5ePhqLnnV68NvMHFR
ll96t+uyA+mCjTD46zDOWrxq90aGeDL/UiQ7IDUQUSHZElTlhr0VNmdq8Mym7aiZFTAdVZ+9wnDZ
nBjuFQP8wxmTciRrGJp29TA+H4hUabpOwn2WwkuN9FGvh0T2O3xP2m/PVJycPK3oZTv5J+iMz2bX
svGpKtf2K7an5To/1oOr0X+Fn+9EW8bq0DCc31/e7sckEphWHWRtq4bEWpGf42R+hXqrTTXNSM1t
AZJEL4Ylo1fVn9dWkOz0lqfVYavwsqefl9716jw/qBmWMbzCsBx+M0eZHqCFt6xkbH8oDky7Mef7
q/OGL0U5zFGHwS4FQMcyW44bG268j+rHsIctQG63OErhvWSbxC2x0lgXxxvjZOwOMQZV59c+euTD
/ZQPu/47t1ku6lY9X3ObJL1JCXNvc5thCRLKnf44KrfpT3TdiCS8EglywqIB3VZp3GjOMGCD/kpn
sT+bzJ6fC7jG3ivcJ+6TWSIGMr/poYwYlYEn/VA37dl82T2ssWvx9nXI1dErbK/vjlJaT7RZbatB
Q3lMcrz2Ki4ZSP7l9bUe2YreodkV7/lPXzwg2YTa4cM6HHygf4TpJDtUncG1v2i5u/TwaCH3XvTG
PdKWPmvMjR5BhWDjy/x2mMTSK+QMigi8bDmtzbNzUmvvNs4l6nTMbpM+MNwjd4dtqXNKfsNG85/V
oJuevumozvrxftRpDT+dgRm1u0fo5sVvpp60t3t9E96t2yaZNr2xWtAF/ML2J+K3sud9jVNnH36/
gIe9easXFfHkwxHfsvhB2hRtavg3ZWJM2y87HcoW8/azS/JYG0CW73Ra/4is1XwjOX26zhVWOzKU
k9qT3JQdyhnIrp+ai1dY2rfLyNUrNefBrFNvRhqqIG1qpsimavPwIgjH1qc/nWf5vvy2T01vbbwT
rz3/oGjtjR7qVofHmZySr6i6ru1T73N3aEJwKf8sVBC/cvLkAzJ+Xqr9LyTava3mbk378WJMRRN+
n8aQGPrNzFwgFQI/G9NFwqwhbPcI73rdhRJFHNmkPfkyEMZ8lMAW6ej/2LCotKTHrNBkSlSCoCyi
wM+2uiMBekZAkQP82e/PAMCxFsYrMeQEFbrXHFh4voQjxiGvuwxO/BYqiBCXN4Y5GCv+N+Ceo1gJ
X66YwIVoaFDgBzLDlIw0jpsVYzuxrxWVh2iOkAnSt5qugwRrPsV4F2fkBMcgDnULY/Ex44Wr5+BO
xrBkK2wzGdvNLwEw+mowZYhfM4SGNOUK61c8eGD9z8VEUPQ6+BrJxML7YWIpySbyBvkMot4R0tpe
pony60TG0d7Q5A57SJfklJdu9F38v3Pl8NXD5sJDhasPX81WD4a+gKLubabSLJscu1Zn8+USf9wK
JOJlSdCUyrO3egXjYpyff7MEpGqVI225229s3leNFvRgpTw8A34TyUU9rykDipQHDcXToWKorcc0
savUusLS79jJ8goMzwqlRKRN4w5eOYktw7BVSs6H/9WwhWI3bHMvgLB40WMN0jHSeObXFDD4bwx/
PDypnRTWw3DfTAnhvGKgGCXDF0GI/B15MyPjZsU1v9PJTnscX/i5pGdd6XHQrSODzqzu08tVn68Q
3ITIEjXOo4+EouPnl+hRWM6n5xsbzIbQFHWGOkYJWO7weXgC1+kHxfmghhkxMIT2e3V/RFVu7gxh
IN+8rNy0KwhHFxJu9r+Z9hz2jNltgoFNA404s56zjI0xJbMWOGnUdC29jdKuOBKhVCsu1CZzREL6
5EZvu32ujcV+SVnj1LvenR75Pku5MxvsbdgkrbMy/HV9dbD8zToeZupUmTUNOMY3Xm9h0BWAsWt2
9+6nOXB0sNfcwWP0JCPmbCziIKYruPe5Rm3IUW+GKBfEOFbKehqyIfx2qFWv89voU/md2ompNQNM
zVToAIWQWkwGFk9kOQZOPTBIMCgbfvnsmN+FIPD2+9B5Bm2/Ba0CqU951LavzZ15DLvaqTpB9bj9
fD0nIuv2DTqGhaQCLwJ6ZwPweMm8Ag4ooNgv/CGmWvSGr7Zl1v9Ihez7Ji6gKBN6UYcHBH6QdZ9X
HZtyWaGU1C1tu3crziIitBAadm1uCdL39iWZlLN8iX8KI3sGc+nb+e3DZvMc7xHT2kfdyzilPD34
tgH6KKR9ZVPjr/BhA1wloA5e263agZE4zcCKnn+YAp+LrqVAI21bHjHEsDqF40M5oE8qkCxWE7ws
nWdgLCgFjRcTw/NryeFVHvd6UKuW3X349lXYFRZOffQPEEXcC7TS2c3v3p0qsUqGo3/d/u3hdNtO
Z9Y8XF3pV133Mer1u5Pzl8oLPyQyj5BUCe01Zw+D53N8XO3fyGDyOqhIr/uzc6KxaGrWQX18p646
gOiLgtp7U3GDHvpwZ2HwlW6x/vBuPGYlBCJCFruTiZ24FGwdgC4JPW0/ne+IEc/P8orjkVpQi50P
rA47S+g4Pa2KlGWHggGpbctqI6d6s4sU3IGrk1JofJ0S9dFr/Wr573PWuNrFqAnD5JwlFjjS9m5r
P2piRMCIjSOikBGafk+IT8+dYa9y8Y0xpR6/TlIgLSIvbmNO0savNfbiVu4/oPyDZ5+SVTt1oFl0
Bh38ze0cIw5IIqndajn4DZr29Vx8IQOHtfWObq7+tKC84O6pcd14OGp2+RzY12+vPwjSl2xtFdCQ
xU26QjR+oMQMulCbJfmvWRTDPbRDT5sr3p5BUOy031a7dh6QfKdtVr48H3DAlUjzCmJQhhkEGyQ1
j0UdJmQkaiRvNTxJ4z3t4wxePrnhX786agujZTU4UJzMXYkK5zbsLHswa37iu9uBhty2uHftdR0M
WPiD7s/Zo/AeVbooPrn8LpvwIOyYXkhbaILOem+Sr6Ym42cm2lDK1F3WY0h/+4G8dFaVRLsOu7od
z0qY288Uv9RiOS+mZb89bA/aBXUQ1swYMwI1w1ftWlEVYEMK5pogUyQk1+Rsixnfn7qcG2RnoDQ0
tEW+SRAsTZ+KD+x+T62/FoAG9uFg32oFBtCqrLyyVJYR04Y56D9KqE8wfPbvC0FLSvGfJEU6/C3b
w8OL3Is9Hhk1tb7d+7AoNcArPdzn9laZ1lmgTzXY7OjWbFOXYBYts0vmsN/JE70xrkswOvxira0N
zU047lA6EDw/SRGJleQGh70DNOHc41CiI6Aw6Iq6xMnO6mrvfxsr69+21Vk899To0bESTkvu16nC
NxMl1s/vVF5vZzRoOP/VXUCuPviyHqpQN30WL4EsWUPmvV3hZa0GD7Xvh4yNgYhf886mffWT8QdR
C6QdFt8ruHMo50OjwwE/rlr+C0HEd1rqTjUq5zdKN56tnv1p3GRs/DVoIWfFgcwzfN544v46KcVD
tbNtke4NVQRmXA0yuuf7mZ5YvUk619DOYCahPIPHLHa6YDgf6xbbjJRUHCD59jjCUdyhNr9HbPl/
+fkxS6gnsprK4Qvu239+A4pf/D/Y98L28LH7jfQlVQP9xmPc6gb1Prx9fDDurmTO8pAbIJSGq2Es
now44FmYQpNfto/seKAAd2TAGK/R6tzowlnQiNtuoU5tSXIi3CBH296WfLp5eSxwPlOs1/Idnb9E
yAclCCgaKwRdPyddXWfVokFm1Jp9/NaHyknb3p32mvc4viYW60e0tS7EnQcGqaXVunKE0GmP+Kzz
WHWarxUettmhsVubGyNghQEAfgjjcdt7XOHs5DB5cIekEwHbIG/SobvILP7KjK2xUR6Sg8ok/zmM
c3xLzT1FB8vEU7KntRcGOKAFLk3cFvaib39Znt8OlekdP+f7GoX+z9uPoBFO+fy76zNs766Zl0LL
81LAygfPkJ/HToP1g+ZqsEqsFIFsDKcCwQIkAyvgNHlzlHbDn+k+Wt4UJ0w+osj9HxWajf3sjE3x
w1YBCeQY5XpzAS1ALUCsP5h8HmU6X5jfvfL4YYZoKcxnRu2GXaCjOGELeImwij8pQtOoZnEuDZC5
+VxdPynm2CYvihMMzlA9oJcdhUcigD18sU0X3q68nYeLOqP7t8zZk//y/h4yNzsGrAdUjdavAi5r
wzmtKHBTvAseO37JDEGcXBqmBQNe5p88T+rfK2U8VE2v+8etS0ZXj3we0XYhg/ER8gqrZJAOlDNE
zLc1BWjLrV68+xl2g4Hpno6RW5jSZze1f+lNVt8AH5flrU85CC5I7OYTdT5YD9Ydqcfms2URK2/8
sirQ8FYknD29AQiut8Rb0Y9MGqtsS2AlM1YSqT7A8cytF1GBd9RMvGx+X0jK0AZvI9p0cb9ILjLE
yaC/7vTavpk2p1wRdixaz+0++hwoOjmxLi2HtaogoLfvrL6TZqK1/3Xpn8e1qNL1RbOCW2YOpFFQ
j0E5uIj1OhV2Z/xeY43/sD+VV9p3glDx4qLObcBHCRNVQLQ/C6pWDVgLcn5JlikydX6HdV2vKMnR
aNEj2e/YOSvn6YOq1f4YnEBU8dP5ParY9eUJwO+eTecZYcLqAb2I17rJPYZnEl3mnSNG348Rgbkk
tz8d5NuJ3Vo/IewKi3j++HvhP6pwnMKogqCCHOaFGsHKChul27EPuPWcihWTCrnG+i127ctngkwB
wgff2/YNyZwUBnPhwBnn/xAkx0j7z2ljtRipWmpPopOFOFXCKEZSPvzSbg0HekdoNpcbLh+i+ubV
5qge0fbiZHDoWclixK/vkSQqJnPCzDf9x0JDIrHRdHtXu8fmR53a593Cm4o1Pxn+4HckY7qATbVx
npm1uvnB4w9WlGpRceP2cucbRU1bjqN8pK8ptKgnHGRiGrxu5GtGP0eX2hqtaGUoCLgLq16BuY8D
u2k5TynxLlj7M/9bqiZ28HcnQ85V/uzlw32Eklkgj+WcmitsD+bBLZzfclrSoKews6LTghJFUAwO
QUOAPhbib/Xv4SvcZIW2fNtcgHsoi4KB4oE993uRgdyo+fcYKFEXaZb7o+SS3lLxx99zCoTTvB0G
nkKtQjkdQqEkEvALrYBRNSH1qvAVvEUtCgCGeD943qKJTMQ0oT+7+vT7NzH+vv7hQqK+4K39o639
3X8OT4sy7ijwRQiUg3BJJyDn/aS1KLdf8USqc5vurX/LmLGUyQi2v2R9nbZhVTnlD6Pi2ywjzUSC
tp6E7FxtnN99O8Afx3Wz1RhPkBDQXHKsWs6Yh+2kjamUGNlYW+NyXwz3sMpGBjOH5+INJvnlQQRk
w/VjQSAEmFPK0Jw+nYIRZTwhBQL/s3u6ReEa3WE9gGLYmG4CjcmpQEv/Pi/SJJqdEipdpwfN1z3k
fXFXpk112OfY8OTpoXHmLH7ZFSNUnLEcE0VyCV0x5nG13PamaoVbzthDhtE95i5n044DLVxfCbDp
UWgpO+qLf98bAwgK8bjlPKmRLmUevhp3e9/iTBJzMZpVeOiwNHCrFxFfwaipGhIQcORxBVtYAuT6
HCmDDMa7udmCguGt87LUU8VhTwEwpG2krnk7eZ+W9hTKMGTe4ZhxNeqyMf1khmxKsQYt0zOFYk9x
/E8UuCH2dpNa2lB1d+WFZ+U51nko0PvJrtOFxwd0ShLIJYHGNaERTUz3FjYt72cOwRNyyNpsZnZM
zvV9szwoF7VlpRNdTEzm9TH720N4C5SJMhE1NeG0mmtICBkPIRDx3W+N46BHhPOCPlEyFqb7Mf1z
5S+3zGgBlTiviAF2HxF8mT4TJqgJYJ9oJSH9akYITBU/XP8Nfu/8Ehc62ixaMHJkTMlkLbuxWdDa
J12/g3SDhHfcc3iIoUq0IaC/8TKTEfAD+MG+4yNg48xxyi4dMuuksqJaIaq+hQ8UBg/Wr3FvIFnw
TG5+2WeqhhlNvhiLqDHgEvhnfbLPkIFc5oc7JaIOoEVZGP6eVvuYwt23AZPZEvwnjMQPIb4Dyqh5
KdELBoEo1JXXu1PQgbk5zQAFTtnz3e9kyZKQOoq2RYdfyXYk3kK5hY7vszKmPtVufTJorXtUMa0N
WW38MCX+SA6fH8lSt/B791JH7cONKQDg+PDj/gSK5FYPdRO00okXv2K25SnQW7RwMfID0xnnk3kr
KKY/e3wLjIs4w1/xI+GeIpy/wECoHYpTCrf+5baLI8IYeG7HV0gOK9YgDUCcjRRwTav7O5rs+D6m
PPBXwCEKa5sqI/GFT0wHx4NiNv9M5+0vOynAkv/o8KqlhLVEl5L1cD4P9tdIz90Vws7e4lybXnw0
5Eo/mE63Rby/as6bmsJCCLAsyIk8hyAZ9wFinxzip6zgDq3Np48JAPm+7tS0OyhRrUpgARHmzgG8
n/T5RCpI3B3kEXJK3ZY6+10RrNYceBvjHRYYlNm0A1TqybRZ6k83bClsPTfrPb/kx85s7z7X1QS4
yxgUnhq+Vz3MNEo2RfrIalv5B8EtfyuKlu4TJkyFG4N1x4MKpePnyLw2lim7LM/8j/MVVOJqlxz4
WHgIORJNi1WWFk0vOjnCbH+wKO7hmx5qse+XBTe2gPUtLm1POJHxFWWOeck/7i5urNFjozsNfrND
FNDDK/6YLdcTomUMk1Oo30bsMoshwxPlAMXZIkO1wETMaSPsMWz/E6zLzfDFWTq9jdnJTOuGCsAb
t8EVUsc34KiI2RZ8TU/IJY8tXMvF119AupJH0+oovkJksFCvoBCQZ0FJ3YUhXvowmOsSJ5NOGVYy
P8Z+4231NU6sxU8Q5fQaMlQjUfSkTjpDHFOJDAT8jR6OVy6F1HefMsNefObkezXWe0dpgOOH9Sng
45arJA93kD77i3TEoe79hmCBhYMdACXFxy0bYtH1G3/O70jLhahtAkRt0osQm5/jXVSPkRvwjgHB
OpALwxhoghuiO9EuhawvuNUA94Ojvk7mr/kLBDGZ8y4ItRB2ZaNAH0M4POewffZ7gAyT0tVrr2dl
+J5hnY3jwAv1tcBSCApnlFf5FAwCEXDLSb5Oj8Fgx9oZUir1Bl58tY94JFOJ8BkdQCwr6iNtAhSy
Rv/CDIVOLC6prE+R86lL7gBkQZPtEMqAXS5ZTbg78W7QbDIt4WX/+VIL8QOe6d+sGsyOsr40i+9c
iK6Vj/JvKb4cb8a08A8aIdrXf4wgcC07iVhruzfZytqRqZIElGMq77+nCRkDHWTyugo3qCDG1vpA
mPrx7+IsWlD8Y5gU2jHGA+gly3e4v1BL3l1MbDBMCdQGZ32WTv2A82GWttf3Kqa5Ly/h7kffPzW2
y8pqy3UVelLAMHqUHIXLJ0xNrG8GPYsbu2OW9Jqz481kZb6cgtUBbFucGzS1Kg4g9g9ZJUICkRbo
C8PJMD8QtwY1vB9eN/dmuFRbu9tWZXfO4DaZB4Yr3xkwZcG731dOPFMYBBX+HvOZnxvpPF+PkwIk
qToAkfAj4epSU9KAgF68+DpFtp3AnbB+YEAAd7ybo6wbqBdO+uAgixmpQx2FEUrTUs1IVGGL0AFO
W/bdsP/a/fYWGlEkMSTl3/FxOsY74W2T417ajKgx1sG5GPKcUOTCCq/B4q+15hwcLZkcjP9FqU7e
G5CYrlvlHm9C4fEtZIItQ+KYvnvwOM6uf71sQK3Y3dvQsgFUxdM+Jw2AIQJHH7cer1TIG7R3dovB
gUgF+XI/DY94m16D59XiIjml4u6UTdYHhk56fo86o018Fb/N6uKxi34D0VV4bEGRWeZTXEq2ihWl
YYu9xaW1mcTcGV+49jv2sgOdA43IbhG9d8IlU3n8/6mGr0LIxcRLQTEEXC2K7W/MSqvAUufMU2lV
ulhj8Fm42vB6nfffF3vSZw+90Qw6zeR+ddU5HMozslyqcPiJsLkyZ3id/FZuPXxYvRU+Bkps74/3
l61De3Rir7yDvbVgTbGkp6anDp8TnOusZMV4fTS0DnMOkp6Aj7TAqAkRa9JMT8fvs/Yi/tEM5l88
OTt25/h0wr3JOOu5of8HjKRw/fgF6V4c3c+O/y9/6e49IwamVzADG1wIKZ9PZ+A8N8suFV+bQZh+
qUmjoMCkdPhKUkSluGMMMMY96uq8b1LfJhiyYVUdflS3mH6jdpCjQ7HbsCgBoC7nZgtQj3ZN6b+f
nMHEb7jLZhR2G/v+dbBPv4pLnwaPQOeDA0LU/UNNlvQhGxvXTQ+FtM6g92PRIXPg1951cp2YJ4kp
g05ZU1B137hIdqfiHlkwhBwxJ958FC6Z+O5x3pZU4c46+c7YckgTpJjR7M6mbjyGaXU/DNJgGvx8
MGIaaRfnDOc/uktzeaOaBBfS4OS6EFEoavQ3E0Rq+ljGhDKPAyhr7NsMvzFQHtgrKABESNINr9v9
Ke4DDom+8AmdrC2sOn6HOUaKNagn14fbJkuCN6jBPtL8+4T6m3VJOfRMuBHXzVxFHvJHvpkMy8T/
5MlDtdaZZ6D9xU0FPwHrid1Ny/4mFLl9JdD6xsI4ax979Q0BRmiwL/dD4Ww8bRiRNn9HSrQbZcNk
yPD5YszxEe1sxtrq8LON5TzzaTmlMkoBR1q7BOnVp89BhWUAyp3pYDp/M1R9kAlMxTlg7ObRXBy6
B9HFfaWOS705RXsYMwG2erATmcIjr7eXH8ar3WvEGJFhYrwNexcNhP5uUQAunXNZO3nXIlPrGK9p
n6ndnV5Qg4+1pml//Di4Y/LDYibehPRJZAwemrQK/7YWEuopV2Ag4ZIJ0RplGqhze/I6PkiXKdxJ
Ofl6Q2U3rGO4D8729kWbCR+GafqaZc0oVwkPxOLGw/EWLTN3Ewz18KXL+AaGydJnkEC6MokKYFbj
ZLaHKheUlJk1O4Hh5rDKsGKzYK4Uic1Unnx74AYrJ1uJEE8hVL9LS4KukDpKwpY0xKORhrsGI5oZ
wsIr5oYamAs8cUh+7CCL+9taPN2Zrzw2iIKhUYfDochH79TADH2/ePdDgRPrX73rDCGX3u1cQRFb
gjZtXTf8h6xdrolzeYXa6Gfrqx+Eay8sds9NqIE2OcXUXb5mOTQRmoyzvnrr5FTyoSSs9vFyapo8
FOt6x27g1uCddXw7mUjnXjQ44RYeAhuZzsdFl7pl2fTA5p6eID1gNtwkaksZU1y0h/saBXQnbxiU
Kk81uWSsaatk1u49QyqsKbt7xKEHu6dfAZdcDzke+e5nUbs76IyE+kHu++v07Ppr1cgrrGfs1sjy
Yr/oZ4ui/+14iuXVY9QCz6keQDxHSb0WEhLAvvc34bTGuf3ehSzM/q4vXmagnO54GK7U1FYyfCde
9bxU++3SaeGRhR7OzLxX5rS0EKcU5hZuznaBYDEpqfoH9A5iSFYAw1Dhb7q4ZPWCygdVvnyD8zVx
weIAWX3MAFYIBJtNxkNWM4QONwZbhkVpXLT5d3X1DYqpAiipHYqTX23v0AhyFSas4Cro98YLObxf
DLI9mNSUgofNCKFbLxhFOFy4xjAafRZcO+yBcI9+Xdo0sMlL2KWqrSMo73qtN0b95jB9HBs8Qaw8
tz4XLbOU6Tb8okjV7DGa5TdZaPlSZJMcTq51EGVkbfGoEhmoh9vMhUmGeGI2o2ye4QjrZIxd/6jl
If4/oW0MrfE0fDsSPSxccVwdtpPWOWdpEiVEdh/99nRuj+HQD8XvtwqoPhAhv5HnCFp0dbGfeCGf
YEx+rPp64MmncV1lihoveznVdM3cBabyLnXYHIVdjDmehSAGZRt9Dj+mbO4z9LrfxGaljBSOSy/l
WXTuXbYIuzV+H7ukI9kIFN+Y+RdnCmCru/muBE3MqNNExrVTIXpj+5dR7QkBuZxFigWST6lMh4O4
eEEhGgNRwzVju2OWv+BbpBbubR7nETijMw3eToC72Yoi+dW2HxOVEuN4FDmUNng+xXEc3JRIOsKG
NcBCu+B5DrrqMLUaVgSlBcc9jie3twfbYbej5R5FxkBio4rJ8Y1s8z6IyiXV6OBHwacPo+7m2ojE
74OzQgEjwetGGjJDLSNbR3b9LqFkLJ9h11KiKoOAv69ZbrWN9+sADN90DvsBue5lcO6MVdTkcUgK
q4JDnTo2X37r5ZScSPxEAffX5EEpOxach9dCx6cGLG5hhmY+02tKYZAoT7W7gD/+oLM8T8nclqM9
AMYcjCq50F2UVHiUpRC/ow8yOojZIgs4Ptn28RvGpl7sC415frONKHfb2KfdKM8vcimyRT0+ArVg
ytGPXvMnhsbFJGoRNj3OV/lq9+KWFmeu6x9UZrGOs+DsWQA2sNqeU6nYML5yenskPW/gP0F7PNqt
xZ7swzsGpETsIg2Ii34bvvMLwYcuHul56asTMCH27SC19zmE5esI6iBHTfQOzI/b/Qa7bEgt7w8I
gAtCE87MXQLQ5kEwNeZsF3UAgIVnQkD6WthqWWMGmpftOJhP0YV2wWOILMqcf/OTp4XrmqzE4kye
Iwh1is7RwE2lQS30DNPCiUYkKRiR6e9SPAAlTIje617JHuF0188dje2eaALGE1S2Hkk+dpsVzYON
fQhELCczIq4hF0MQaNER3jbsNEz9Bw1SxH8hEAhOrN/e2+EGBIXGYUPik96tT3fUpfJ60OaRqs0v
bIMJWm9miTik/msIn6az02k7+RkifRgwyz9djz+wo1Xn45EV+287gzPLw7ZxxGwGL3xsYbgfSXTM
sRHQrHp05PWG3jHqQ57ve5ghj1YtlgL/OM6GxeTgYYDy0ZH1E+nY5EkumzFYiJKK3us4e0snwfPG
fQslIBv1XM+e0L75RP+IEuvvsxZ1KTMqPhnXGbkI7wxDDeAFkS2wvp50VUhA5vJT/ECPn4KRSt/K
EBvXAi/ahzzZkt1D88fvPZqHo7yWiAIxfEPToh1ljf271tg7lyOcQQEUUhhEoCdyU9IabIQtBhmq
t6CV5nvRBHij3HZGDrKVBAsoUfehaLX/kAKITkBkXQXWEW69UUYwMCevQX+khgjjN5U3YlV8ueiR
XGbGsDgbMYS7ncQ1qBrCVALYFx0wj3TNmGH3WGTs6tiyyNlDC7rbcaawx9AkU6SAKrmtcESuRgSO
w7SjttFMR/hLYnSHEy39FVKc3ei1GLHr8NL0ZAyVUO6I3vg1kf/u8r/NG+G2xHNtRrhHEHWB8bgE
q+0ibKkarroylrJo1hfVJ7K7mZxDAg986a65opxtSPFGk5n/C2cgOSKSlNvEmg36C7IaGNhjNFG7
oyj3xUGUdRVf/jMN+PdruSr491qclNCsfIHLevP88hnuX86PmR8nhGnjOASlrIE5fbfiFZfpdJto
3h0K13+GGLXtbDAzdUgug+EluWLd+Q2rO+g/rz6vIr6OOsPOylOYNs4L74rExludqQNW+hxO2CgZ
itidqzziLVJzsz+bu1s/h/BsafPHML3ZSlBF9wsjJN2qGSwTLgZZEd9IpPeAADSt8tkH8ulNxzwD
Q2fHfznvjFKQqt5HYo6mH7keoRTD+iAORR2D5MWK4KzNYM2xBRbrVAnaSrAv3BfBR8eeypr94LYj
RWk2RB+CAdnNyY6/4y2q1uky3RULBRBs+zt3IRAmICfdAQ/Bj+AzLfiOUJGgWU5Zruqo6XOaDVSE
WiLAIqv2uN8+2LTRvlaDEkbbkb1m/Z6+pxm7CqcrGjBZJZhOnsjePBIeQ8zhPB0toGLNiEub7HbY
UOLVY/G5Unv0xH1gteFZmWGECMdPmh8GCfW4Zw3EDLHxon98L2CPW1SG7K/4EQNtIOF+MZ76esY4
ofkyqLYlT1EbfDEdJ+hjQCItFNNZulwgw8JB5k/wD/1qJYFcVPp5ePdk49zDD40XYSAMhNGC5X5v
tqfUQQZE5a3OhaerXZoQVSb4WIAR9fBNcBYPr+Y/jilN+kWZqgPwEvrHWcOFA7/BLJymDESCTB11
XNoJAWwdlH2as9++w+tAOzbHeNkDsWX76Lq3Y33OjiUSHINRdHJpps2sCr8ontBFRRkzRoyRsLrE
yePYYnIFoplva2bcQ8Zpa9kPX+kcpndv3GI3AQlewu8mRNXRp0V4O1z7/KHTV0vr+8cbTDGgpxFE
H4UPk43rPj7gtV2efi+npTsJvIGzjmkbRNTj+6/VdVWlj5GA28DQ23Kp0BQ94v699q87rLVj9MAY
lJw6my6PBwoqCKXb5waSRHNonzDp7k57vAlky2xgS0ZOs17442/ewysE1ct18R0Wl4Lp2ea1SiCn
Pie/yxVAMLwvmNq5nXNFLiwsi5w0Tx4RhmcVjXvlDg3fZfSXWHbaVwA1KiznK7eNTznJF6IUFVek
El3pacgI/3WcTIYqjv/jcceDam23LOZiFdHwr13xl87fjrlmoEhWuf0lrowS95AQNUqeIAx3nK9U
j24WCj0dLyx0thT+klqcZl685BnYCxP45iajOTWz5MXdYBsvvxO6LbGagsLGlNNkm6rx8y2Jk2K3
HDNwxy0O7JbTBzIoCxJLXGz6hACND0/bzvpSS+nA3rJTsONLXqWcxwSVwZBz25zIEXt94Zi+MB0g
If+w2yvdnUOZ+Q44cKhlOdOAr6BXc35RImicrKnPHIEq4s1XjvgIy+sexZbnPubUwe85dbXo54nL
rJhgSGbuD69PoAXUiHihc7qILUJCM6fatwklI+lR+Uq8/Pa8EwxU9U3C8QN8g9sqPHhfLKNROATK
QBxODasOpZbdgNBxWgIPUkWSr/YE9RbHIfkMHD5MF2EBCByyepFfIC4bX4gP8oGlQSJVBhFoJF7u
oPBICuWa/FeusH+Ax2fk/vJf/ARkCBh6/7khy9ia98kPlWN8MOWEp52n8pEj1u1jeD3i2PvvoAPo
pbuA9sNhE/0r/MkJBQK2n+P3WF5ePPrksIUxiM2hBIxK6VjLLZlWzn38WEgqo7AVILtx+opfmnw/
9Gb7n9EMxTUWKfZKrEUabzMKBj3nPJB7OWLn3Ixgldc0plMH7xyYOJJ8Lj6m9CPiXzPAuVoAQiCu
wJ6TFZJbxKJfnR5ICoztf8RzQERguQvcrPgIxoa7yYZ7yR0Exs5x8IVtCJ8Aqs+AmRhTav5+cA7m
pFNiTTe3L1Ps7ebBPGQsSHANVW3iMyijZXVK4BwnsA82MenBnKmdfQFhyiU02cv5Pf+5pg5y+9xM
bj598zc8d2ChiNNwzJcNPsZ9veKT5UzVBlA/xHiFYRzDNXEZxlLv5Z/j9ftYWt2+PuFPcJ4U3Flx
xMU43Kc7E43XhUsk1+A2knyCEucsolZqTgpeX7wVLqCXXJCMy4CM0GoHGZEavRX4GFwj8RECFQzE
z+aMkcoDm1e+WenjvsVgyWpPxf48t8T6DwZz0PJhFVVe6380ndWSIukWhZ+ICFxu05UUnBsCKNxd
nn6+RcdEn5np09VFQeafW5fIhAu22NeiPh2jtQOcaRv9LbOK4dzyf48qk/uIr/w0QxphQhXdGKqO
LlORMbPqC7Wjg/OzHMNfToe4Ku85tIC5CSos/ITegZ8HsFReoeN4y3A7BqBIDZ0brgvVheVdV4or
YCJTWOZsnViaWC2UJ28cbSl0EEAoNJKhZYWnWXY2UUQCGoryIQOrYeh1em1EBVk0LztXk7j3tkeB
yVrV6NijKL0bkWGj+adgoNtEgS8ZL1SNctp16r847s5iWmXeV4IMWPdmTPozYgs1iroZCmMkQl4L
xDbYAanSS1PkUxdqtr9sKqSvFhwDhow+yKyHdSFYjqajEsDES/S23zbYByAboyYzajtyWe5o00S3
c3AX8wGzvonHi6i4vPCVxd4AMbIizke5n0cRy2cf8kVgRylUQdQCq78rNKPUb//0d1aeRNaT5686
jis+pd3dec9psMvBgweXmPo3BKsWc5b+PCb4Z7MTmN5fH2bR7+Z9+odfdaxQ8Rye+lqmFbhlyUwR
VnEFVn3AuIp3d9KaCeK79Di6LDzDmcrlA1tZiYjIEIUijNaA9Izzb4c13gu6/JOdDhx01ccU1RVi
Ng0YYVHbfe2xeeTC1ogNgENwQPd5bSBHmbFvBxICkEjiyrz339ce4YsJK4B17QuO5h6qSwO59C3g
E2lx9ftDz2PeIUsc4IEF1Calpi6HSj0RiOYDJ65AcQRtIilKFMi7XWqZgRp0mUADLKcHp06TdEnB
PM5WC0DlB7c+4gOEE5+R7oFdlejHJS2sZfKqzpFgrVVmAqWKPyvApD6rmmHH7L359IJl0Aq6qH0G
b0MXpkCE7OVs+SYU0LJMZGMTIJCIYi2vQE8v5+Sv92+3qqXYhiaPnoSLq6+sadtoleUVpmxIZ+W8
eXuyoZFpndTWJEui30m4q2mlRR+Q7kDraoj/o6a16jUR8EALkpupLZq0P+q05mW7ZD3a9z+eAN+Y
2izVJmgBqFiEGkZFJm1TyV1QsI6x2dIf/dN3qNnNCCIpq+y8C9zSMOzAjejl+N4WapFVeqmrt0Ex
7gv5HFuLcsq/sclrwWkv6LscZ+Y4hgsqynbn6YKD/oSV1bJ/VHjkJ1eoGTDHowr+385u9+/bRwW7
gYRMi0n1lgacSZx+0Vawx+dD/lQiMBDlozIobJl5o72JKwdaFmaSSAogjcBfauSbeNVbO8gvh2qv
Vwj8CWsHTp1/wAiNk6rpYCk7t3ENGmhAKYllwFJuVVUllkmoLl8HHI12K2/RNUvADu+tmdSFcsnm
bIwuqflAwpRDj9PVNbJdftIGVfWfg7q8glZ2rkbg66l1UrO+7Rx6nFBOgxQt1tL4CaXQw4mIOVIv
uEGyBSSElgjd9O80sDyf9PFadHMfAVJAQpOrbC2q2gd+fX0cGwiCmCPTraoUYiIyoyIZMmfeUtjU
ftUY+VxLAf1SVaNS7MarSTZY8YqZDttE+8ycAEKRXUNMQxkA8gY1x9uRcOoPs4OUHsYVkvaibqIh
GlaScvZskVwmNE9DZc8+D6+KC4qmn4BsyBTmX5kBfovXKVMAvZ1V+0E/opIlDv8syiscUIecGZKM
Sg+uqO+mJBD7NKa/RDMuR61+a2HfIPPooo2MnCAFXU2ypf2gikuKZWszlp/pGyOCOtUNDzNYFoDP
6MEJBvnQHdM8lhkXVwmPsoc5HOOA1mUeVLXcyHVzoBfN/j3ViQGF7lAUDikdM1VFw8QhezEy0wgB
ySgEoggRdt51mFtQ6yrpMGapMw1ac1Q0yFKWWaCoKJ3NQco5UlTYjdedHcdo7+S/rzMklEal7rRE
Tn6ReEwdTnxlUGHe3Eoo2WyJYarlJNijZc3TzYng5QLixUgyUnw3UUTOncQR6muO4ELSIwoKCjaS
WaJDIwQR4ccSnFJKliD4rEq0I20rrnf/gSMUyaTFJM2vf74YkgnTEWNop6JUAJOr9UH+XbcbVWRO
YVG7cIoM3ZEu94rSWDop/BDNpbgkmlUf9b41w5KeHAxrPqMKb+lC04jzNXou/uE7pQPKvoKhAHOY
R66iWsgLTBCowghITonLoCmkhoEt/BTGclfYdx82lLaXfeXH4DrBfePmS0V+Ytbzk01Je5IgPBAb
+Xlzw7ShQF9SRWgxYCTDZFJTLb3qeKaD4HdzinFyQ4u3OZMxb7fr22CIIsMAJ4M5FNNBXR2dSp7b
Xx1P3tUdQTfd4tPwWGpyJpJpLhlEbpLp49/Enfrnu13fmB/CocFAAUoeTIFp/WDV2G+zXmZ1UOoW
hoxzt+k70hN/fRi1CVPZ+vSYfuwvHJqomtWzfbfGGN7f9Tn3q2XF/xy9+4gm6Bvdn3yu/QROHKom
7xkwoJMLYAMeFguT4DlYRY3xC6vv02I7ZxWQvNolOnJs2qz64s4eDAjzEzSmvaqbV6jlR3ITdkb9
Qr+ASuuAvXcF5DOjqha7SCJ3k5HAiHExsJcDSAZwiifnOFhjJvpdFv0mEqXM82Gdb02/xBqN2Wz4
wGsLBZ8Gt9pueJfFOnEaaMzcCetoIDC1KjobNPvOzpm/9bY+y0n8ObiXfivsEmlxdioa3YK9H1zZ
Rpg5SeMP9FlyaDCYOsUguBiFVK2R1oqflEV7wXwzZCqR9s+jlbeF48setHMYw1rjjwoWI6hN3bxr
ylFq4FZ9rCTPq7nC7SXe9ln0lg5WK6gJknKET4ueMZP4pwvPHx46IhE3yyjfTVzUgNw0eoDvjU0Z
JZVo+zUntFxlq2S3W4sN4E6kt78ulIky5VJnz0B5AbgSlGoLBZ5kY7Hp3oZwTG7RvNE7H5E/iS7+
OTs4QFbPoFq/NfOFXUXhxcnp3neYopxCGL/jXac+eCBEcp42lveGyQrWrA7vNvJVuIClR46mv8dx
V46Lq3T08FnYoZVweLoAGxGNavkw/4EamPvp5Ny9DHelCL5+OnqBCk3OIM9YWlbtZ8N64zGQgMq4
m2iJgJkx9737ogZKmDXgwT+0XP5ODb2IQnrug/KEzb4FfHIPICvxwshlfI+LBt5Zrfa+jwTyxihM
7DobpjOWOFYpeFzi+1eCHDuKgPKy9PXL37QOmB1y1mYNxbs0unw4SF8AhNzzkts8SovgEk3O2RPZ
qH1nch0+tgB9IeC2a8fwso1KNNEVc/dwX3AW2OpuozVToiPDn+RENrsj1dk016f2m/WTsUeW5Dh6
3Qg5pW4T4ECtFmKhVqKX36Pxwfffr0ZUTT4OzrhuyX0znBq+gzt+6Q/nHeyBuLbietKK7zaKIAip
Sf3zblN78W+AJOBKJAt9BVpST5qJjBxZr2Hm+AUjFxxgCp+XtayWTTpy3i251w8jKf2gDcplhfhm
0Ui8HCmesfs0ywB/k0r2Dl4Ig+kVMfbjvDbib8Agy38NN/6VMwAyL67gX7aeRo3G3qqX+uVbUARv
UrvOCgVIHkhbFxrm+QPZ/2Be2PNQrVj7w/JhbZiqJOWC8916wJv7IOd5j5udtXp1thP7QITcRPvr
rHWbFifjK7EW7CSbhRMYdn6x08XUufpJt8XsWPa+7QPhruSUJ95LYE0Qmx+stkqmkHpYLl5g8uF+
qK6kjn832iZtwAUVoKciBnaOU6RilsimMV90L/NT3WMFXXkBW7o7p7u7bQ1ul+H8DBKmFMEarFfm
+2O6Au/2fvw1V/19pYip8fFqHFrxHoWLde9MEPMr3OeSheJL7etPOtyG+zG8Db+PHq8/KVKMXkN/
1Zs4dRSr8ARYRcgbUq0yaceV4eY1XtYkqYPQXEraoZw14Gxtp6f34HGF1+rueRAa1qGYNk5/9WrO
WXwf7HurUyV6wuYqNvzn1WlBw5Yc3fnUbrYMmICXef2cbZkc7JeDr/uuheXtG+yCHAmeuNzMK67U
Z+AzGAMA1OM3oPmsvLIb8dWG0bDTo2S2e0sk+Gmo6Klte5LcIoTCr2tzg/vjzeJZfZjAPqQ0lwpA
AI8nYsAAQWrXvyITy2ViVLT1h0+VXuOupMoovDZk/i8iC+j7jcvJXope7mPORUUQzpN418Yc3JiC
Il5wAcjTnjLLlL80h9FBgmKCSAWPBE9NHdRZoSd1lkr8gPeIzpXd6K2iC6MIGLlA3KGYbMzSx4fl
RSzfWNTqJF84CqtooLM3dBecNv73SlPQjd1vVvoZ/A5wDQBNGc/ByNdADda7vks7JD278zJKix0Z
9FXa+1nzD7KjRtLU6eFt4X8ZO9NA8HB55ZPzniE0icbLpWpVqNtICsD9LaR1mHO32tJ0bJIfWUC7
ZcqH0ar3Uxq1Ya0gBtorM3p4GV+k8x4wX93q2WCBjBYFEo6sygf8f3yv9+a9FrYuIYbaxFPuHFSd
gnv28Mj+JA2EXG2QPk8+Btsw8zqbp0Z6iCZJ02iAe68F/Ne9A5v5JNum+RqWGEKPD0N8kL1tHzYR
psKwpflVMumL5MByQGBt8A6kJoeijqtwJKXLiZAUfrMDUjqCocNOgrDM6KfpVvkdd5uHoAFh7YZV
YtUp2WVaecwcPEB+ztW8g+BjF90IbshGtLJN9wyDc1ohxIm1ecJJsdwp9KpWtVPtnJeFHkP2y/yT
VEi7UErbremKBRgCAiP1gTBfz+AULtnLvSbvgoXubQY2PLh3ivEm3ISYUKL+NC0fbYfSfwdWmaU+
E6CXvW/595r9Yt82hlB1uIEfwH+M1p4jC3i1YQleRZriclxMYFifpgcl4Gg9kVFf3fgPh3VCz2W+
ugfn5JRR5Xok1+wbr4bN8Bh8e+cM3NOiDGgrq4e3znVcWzw6pcU77p0c/b16eHfhdRpTBkbuk4LM
38GJejjVZBOhqFhCrRI/9mG1s4qKfmEqbc/cHTRJzAh6WZtUqhu77sf5OLXghAlq03m7Tefln9J7
Xgge3esNcKT+bzmafqJ1WI4efhn2DBLv3XVY9/b2wbkDkyxguuhUw+dbJYYt6kqT6VkR4fG7uX/b
12/WSMuoP4e4ZtbwbwXbz4T7vPHgd99ZMIxGQAujyQq+MsNNkZJggba2xh5XNIA8NbTPMhjqNHZq
EpfUS6hqTqE3BPvxNd5mxcG1h5oC/rDuPtslh856XJRUgawwrjF0kuQTlsMD8NBd57rYQP1joOOB
9yIpI31mwl6QjgqpoVtbQMopeysEsAZljy9m5RApJggMWnUcnAoblB6fypu+7XbgvYxMQ6mO1+sx
RsyYuILfhp+y9w6jhmi3bxY3PGc3eJNFZwL1VJ9QA2tUVxjUpUVmdQ24YgXTQM1J+pxnQwSXn0uz
VkD6oyl1W9byGUJhPvb3yh6MRawGhsg4fVhV9nGEW6TSeYrFcwPcxzWFOcaI2jSjgcskhPFH++nl
C4YwH5xk19N9nyrgYyBiN3hSLryR8QR/zFYI6/iSCedkn4OUs70pIkLWOWg6h9Gj+7XFTOO0ySae
d8k+SvIyozZLo5fFSFOB95/2uPRSr3bJJTKvfCSAftegaqA5+XV5Ey6LJoTQfgTVpjGgBiEYu3ek
SkZBe4cVRNTsDKJgYt68BxfZnBr2KGVEJPuplskwpH3n3YLIAipNCUMK5YdRCt1t+hkCA6E8arL9
mhjYwA8QQBHPjmnvlEgCMhMwKtBA4JFOTyAvoWtJKnN3NGr3uGH/pHA0neVOhT1SCh/yJ0f/DpDm
AezJZFRj2sHZHkQ8UCPmuF+bKOtChfFgImsh8TGYxhZ+xDAkcjhmZxNooc437ukvxpJ7V4PFOq5j
zC3ds3uN18Gxt18U0uXWbbYrsDO8FvZtmkvic2f+3QKR1S6DvQvfDutAiOhYCA4m7Rcj/RvjfDT9
vW/6TuXcU3AYo0D4EVZ/GzXjahbWjHqMChyI1H72TXlGZ4zHhwVvNV21y8Glr8E2WizovdcMhPAn
7QdgMI01Mk3Dr054hLvV0Hv3WSBMTMx2cExesMWp+bxSBnubIWqGTBBzdogwbpt/uE0Bl6fpcCq5
BJ0MlOGNvQXkbj4MD/jgn+co6hDAwF+D1kg4YWh52Kz5uAHBwvX4wopneOOw24D3tKUfOroeDi7G
g2zadArpFWAKsULPNs0KCkTv3jMGrpvR6vD0nDjFK0CyzwwI7tn807oGK03zFhaOCN4Zk/YnfM1e
/IR1dkjKSDDK+/RqHoNn++PLmK/uoegArAbk7t09YclwNfERn54hsUG1XnKP8NSbELp4LzGdGoYy
MPuObpNVGGlrA4V8A1swoY9DUwgBk2OvPJDjOJoItmLM2aXJu9hixF7dZvhuQ9l0Tgl8dkLcCrw7
qy40Uz70xqMzp2VCF0pdTdTb2rfk4IBZVfSlz2NtljbzjU7cuIHICKqPh+RWMLlGRyjNW6RSB7Wq
Jd0PINKzArum1hkO+t+6h7ANFK29W6OKSR8e4jQ4afd2nTPL2FGV3DDbL8DXr21+2i55xtcMqP+D
UTR06b8K+Ph93Cq4+xc3j0J3tmfWVDCu6KSuuAovlHyYkIBGRUlluUVjjrtQSms+dwK0jL8RZrrg
PEdyYCi92GehL4BswYGrN2nLMQZyGqddWjOTr3EfXZ3q+IwCld5xnemnu61aq9nzxWuV8H6/2OG6
1/hDiabXtPFfjFs8SGtUnHqwfWO5QULRB8ngM71jasMxZj24cnSKtnx57YKc1kJYeQiJgb+smTfO
RqFbSfGvhLIafiRMMbHBqafADiGCftMyvor1vJpn06Nhk1TcTPDDt8Xus6+NBczA291Ybhwu2Mo5
L3rTYIkyyypZkWJ6IJkRACyCEAdtxwMOGECtOncSfQCuBct2e8n9cM69j8f/Q2YrLC1OVg3eoWJU
hDZYW5W4dLTq81V3cIjKc4W3iltQf0iov6EdOWLTRcC+m3d35wRYtsiSumnU8Ey3t17T4cFi/QOq
sh/2FbkwpGBDwoP781Y3L6w14COwQ8jfBsPxAssBBo0Muij6XMVovBBqbXAjdX+BvjlSURjc5zvz
Naq064z+r958gCEVO658sXY0QQcX+5vLM3UXVRXrljpKra+aSSF84OVQyicG0KVJlVf2Cz7j/t+Y
lDkDo0eRt7qf3kywnNnsolEdRgYB81mW1cyBnVcbZIGDvhNb6XENpEE9qDLk4S8UOq8PTLub/WEC
e2LO9cVJWIa5tSQGG4UqBwbgCD6wAm9RpMrD4uvPEk0xT4HEmXfj3+ovQ8KXaRZty2kxYQnUTA/m
PActziQXeA4y9gtENBmU0MlUYlU8uNcsSFepbXoe/jGeZSKvpPiYZVbH5Fiw7OKh/6uM4M+DQfbC
iuGRDrYEWMVSi+nyzWaHioRAGLL5I9sCFkFewY5eDlIuyKCT1rTc0VVmROvgDcSd0nLNcfArzrit
2GOZHwjdCsh1cF01lpu+D+v3bTDkYuWQAVQHt1XLz4x9XbZCf2V04oXHroPaP4bGvBKv/InzcKg2
mS1g+i7NAAB2iTGXznujdwfhQ8iDbkL757JMbYL1ZQyfy5hIJ0JeVmW4OTiErZmLuVU2TsjgBSgH
kE6KRmfK4SV9Rw1ayImKjoBgdzbbHc/kmJIrRqyjM8+mUWRVwibcCwxaGFpcqqOKj9oaOFYwGYKx
oQzEzb4AjGcJzhpeW2/i/fAbKJOjiouMI1UyIgI+GmHGAPcsJntzjV8MVz4GLGbeTjNe+3S7+NcI
p2HFGuA/bHmS6rPPOJwsfM/ejTbwDoUHxLdmdGZkVuDIss1xfTE016bhGMga8HOIy9aIOgOtA6qR
PAcFZ8xYkr+txHmxfgdL6MKNMO0AQfkRJAds8bBocnpFYseaxTVkfsQ5lx10+9jMWj+8Que4YHaX
vkhovyGi6uElxSMZq3OwlkuyXMwm00Y4x9mS5OOCRXLrKGOVPbzmowixbm2X9smKST37KTbxdtGy
f6Zde4R+Vw4JdNnnYv5lS6pn6rUfmqFlgVuItz0o7ZQFCTCsdg1ILWmFWLpKPDNAwpsqbjQ1g53T
uXJoXewyjCcPF62LIeklIzUCNCUcOjRqMYQ8OA0vo57/g1s0bSCGX/CJmhvs2Wfzg727qTePDFBZ
+dPq2Tbqa8aACMIiBb4gFE4owHE+b+DbQGCau8BpTaTB2fChfNLSCH0NdIi/1s0vrFOEe4Wj6m6T
Q3AYs8M28/Ru2m5XixS2rb2mX8sNm2q7+dMl8JYdvLTWDoFQp0e0Mm4T2k1ZIdtPj/0LUlGwCu0B
bIWUihoksktzTEh4mxzvDY+uxhklk864hnp+nXs+BV1VMqdq0TCAWm6spUrHPypN3oicQhQhQXfr
srF1KPGryCqD7RKbrkXDhNi+4MOzBqrMdA1ktkWzXsXj6s6o5IqceoXmnJMXPRFKoPtyW9AsaFby
a78RIEYxmiqbQd1i9Z5tXTIZAWjn8FY0Vv7AKtlZdBucesMI7M79bZirobR1ABNkPIEBSq969ydy
y9XtMLmVk6V6fQlhal/T1UpkPAPJEa5NVEkwTNzZ0GQ7LajzLFDy30CFuBUTOJyuNl2kG359fUXl
stn4NeXdt1Xh9INtJfofu5Mr6BOwV08MiTbtL4bDSMmAzNJ+sepe7JZ3JPxdzUfR/GRrFCti5lDy
LwIJ+x5uEW0GC9Z0MbZG+h8sC7JhqxpwUJ2JMxI5iMqxJpQ9SveBMFh87JxZve5Ybh1Asyykr3N0
8GPpblijXeLvDLorDIwgd23GGZ31zjB7L4vDz8zDHfWIxXD3Mho3YHX0voaNJ+4uw5+3q/1cGTzd
18lTYI2GtoTow7Pme7Kh1OIS8zlWj063NAAWALYT4vOCWMjrUGhezc7KMinFmdP9+DFlEIDABx9R
mydW7sZBQNWQEjO5rIE474BIUGQ2AsRGGCcTyYnBYpAdCeAMDdl+cpGAfxxZmbJ6ojKND35qsGFl
wcS6D7wpnCnoTrDLx8mZ54iICHLHHhxMn7GgPGd+yvL3UBF/znDajgaLBZ/YrJM9pbi/shlgpSOK
XNvmUpsSTo2boMUSR9t9DD5UFCRYIkaf4Wt47ssua+5C7D1YR1tVFuAPnVWOrzEFXIMnocL5r7VG
kcj8dF/+wQl6deccoDrMR7VTQ42uMUVaDgduyHVMRUwPKNJfSNYKAxNZpTMPi2om3afRAGk1evu6
03T4ptHaqM+upkkOKQOmNKyMbNgyZjENShktL3fgdhXvbf7C08aj2nEu05IDBk5rSp9lf6Tv/PcP
Uzt+3L598AFX7lLa75K99trTTtDRUMSCxEjzn7pY+xVc3EFbliIgzn5zGyNH2cRdHP7/nmNwdjtB
b4tQWNsFx742ExADPih0oc7HPuFdm/Cv5RyAJiZxQW7LVpIvogg7VPX59MP6T9kpZGWHj6GiMdL0
5oFu6yWChWjzeZrGx4q2U0RbsJysEd+L0env3d56jNJR3kIwhhBypPXdxhkCi4NG2vojSeS3sDGS
/3grrUvziiJeciht/DzVGhHPGSujoEGaW9LQMXiRtJ/Ew8hU/AtIF/mPmAhBfHbz9BVJidIWe6fQ
8rZKS6iPoCFZS4H2iBr4K8FBBnH0SYMoEx3j5U/IZuuSOqH+4OeXhfy0pZ6PS5jRFodg8MhuqhrQ
5zSqCafN9TdxXYAai5vH0tWn6OV3OcnlF3RBfnBKdz3FDljpLNJ5/MXroGCep1wwQXqJACi+tbol
5hT7waq3sWefviQLoDV0eQUCJWiVJo4nOXACwbkBIHsAUEy+AohIrh5F4C2Uy66/tnLw4ck2ATuG
HAHreIC3IISUG4hFE6h5mD6ELUruetrCkapp5YIIALCfsE2m/k4XWxhuJhCWwOzoHkTIEBpXSn0V
4Gvn0OPtgwfCVwFAyZ6TBGLcmSEa0J4EcnYA5IBgUPQEkn/2H/1D/owEZq0A5fQRjPTX6QErbEHS
Giykm0tn460ozoWhUe4SuhUQ4Q28Gcsb+B9lNtMfe/sHvci/tPVdVTbwSbILG86Gf2bfNTlk3wH9
y7+7fDOYFp9kh4kG6WX828ezjXfpNHx+YuKnEUO2vVdndIWgzMMcrUwyMHJSdlpgQcGNJfrZR4o1
OckD1jEHA1F47+7dXT5CilIot/2BJnYaNQb205ZA+ISn9NqvG+nN4dI2f4CldEcWfwM+H8wZsOOp
84B9OgqAIGJlYMzBuhNXqw5yMywxjm7Htgd1a0CU6aGfrAEJ3SRoKmZqOTK+ynqkS5gUlODRTznZ
oNMS2m7rHKEfECNdXBLNUoihxhGxCUEhVhmQPKAaqCigYUZc1W0EPGTMEARjaN3FjfrnUvSzATr2
VRVA/87oU3a/K6b2R1iFf9gMYY37CNQxEpER5nDvFwPyb7ubL87h3UOVMqeq/zt7xQ5DP8bhnqzi
d5DYVa2Y/AGy/YR2NGk1/xRWzAUcc/VSLj05wpvrv6qB83yR4959NEYDg/aP0gXGSMDDxQOgjnPF
xQDHBByOfb5BYoqhWfGOAPks5sewQIWGlzK+4Qz4ckrZN6hM222zRbDNEUNMtcr8qlLCeWb2cf+W
vTLBhpIa+YArA3Zp+oCrNNvBCAukSLLbntBYGJgF3IU0ZSM2iNKznSJ8mURuZGhQmZNJcaoK8BJx
6HJ402JhUbUAwROD6gVg/ffoshBhg/VFQW+S6BwQ5+XuYY9cwK6cXOV09skk2n/Ad4Yn9BvE53EL
XKssPpl1bJkPhhS+yz3DEcTpOhTxAfhmMsTbIv2AonI+DN1fgNHZt7UF3xFfjK4QCRPigkNUAacD
MAtR5/G4ypotlVEnm1GWJDJhZYPCPfvHAhfEDEOXTdxqn6CT8E4KCfwXYLtdymISuOBAbwPUh+GD
JwOKyI8jauU0RHn+hQ3XzPgMs98lUKOExWvEAN602RjK/HzUhnBo2xEXDOV9Dr+wdAEx2qSt46TQ
AdE4o+XspA3znavQZsfHs3o2XLzRFpjZVgJOVQQ/l0C1oAfegxwkNHLiKSgoEH5rwqIzeoOinZKX
7RTjvAP3CakfgIYLnazdGFgYTn3GHNIab0uuVFTTBG6NHX4dnt2eXpxpe6Qp8ygyg8AkDyGkhv+N
wWTwA18iELV4FM3npNojPsUMDtzE58Y6swuOfgJzcZ3GY+04hK7GqNgZgyD7AMECnuQwyLKU0kmo
jIWM7OJtXdDJQzg24qCOvxz6nxn7GOAadRXxIcE6lpymIWXZ6nUgf0CK5jzEQ9x1yPeA1Gr8egXD
+GEfow+UsCcYadJN4qur+d0RVr92FEnxLtJzReE1jDmRUNp+Ca4kcG586TND8cwbNQuskZ74w+h7
EWJUv3o05XeLChlENg6ogPwA3YtpAUQ3C0NqVTByzDHUr5KlubssxbxAkHuCi855HcUhfTrGOoD4
YuvyAyqP1SuchSb0gFqbzoyAzniH7EtaUFNBr5PmVWvh574DcvjE0DEGkf30KJqBIypPguh+wbrL
fxc/AWz5YtxHDylTU54YHLHVChZ+gDqWhMbC5aBQP1FLt7kqxC6EZNRx4a+FsIRFlFBzmg0tRIqg
w3EjNUen2QVlD+YfuDE1uMc9iL8Wfz07u54qbqA3TPuY2xQds+15vANwj6KFDOMs9JbLJQQIZu4e
DDHPWuoF9kNZCl9h733QJjxHsFiIA0UgkZwhG9AhtQ68BaDcsB4Foxtj0Ev1kBdQqomHFnP8Pb/C
fvgxt12OAl8GMIzyAOBifgdjj7xhqs5i8iL0dPanuyGaZAnfXbCg0YxyIb8TxVcuyGW2taywDhhg
QTvmB/mx5NjCiX3iOGzdE3xsJMaExlQfBjOTN6Inu9KmEwAQKIxaDZowK386l8X8YqU4dul151G0
6dIVkBtyPSxKHL8CB5Vsb5EnpK7xj70TglP30HFVlQbVMeOtcxms/sNetT9cLC0oWlx1Ptrd6qOr
mP39FSifYXiwL+BcIkoAnxZMI3asgKRXvSvRsZuUTXxVeWIIVd2UZ0G5QtObrooImpt4IcWL3HDt
kbokNDEoP26MhTKR6TOLW8l394VGd5ZZwfn7jUeyPxYlXNQ46b6B585kJEZAQBgJ4sOwZnE/ITLI
8JRkKMu8Oect59DqaINGS5nqQhyIbECsoFhLcCQsq6O+LkQEkxQox2EwRvEr1N6HS4I5scfRm80o
+S/mIUioLXdwoBxU/AUDVaBXJAI2TTXIh82bFvFq1RbKX5lfpuhn55IJfUnsy37QDNYuPIEYl3mV
wT4Bc06ViyEek0aZj4kMAG+JsgsSLujLYdmeSU6ry0MLn3iTfT08TcDiyghLmo0nv+UWMsRxHLpU
XC4cKX/igoOL4ejgFx0eQCRyrTdtRI+h9NvetynivnabuZN2MED8GRfSV2FfTnYXBgooAgg9btqv
4GeFYnRM1scTI5qnk4gWl7nT1ej0WzxYyDzYcD2wTqijf8300QpjDQrEUhEvoDehe+ZVR8+AB0n4
3bdjxeMukcIV5mpOZvC7dKbtXwABM6ipK3FSNVMFsdiadQr74JBvLlbr3FQykkHq0oxRbBaaCKcL
poo5zG/d2CYl2oER8TBQmqLAko5sTi5UpfbJn9KWLJedoD3i6eBBGaBi0raVm9Lc6DLqhohOwtXj
krzsZkBHzkML0JTugATR4GnkXfKn/KEymXoKoS7eGdPIeQVfxXdWBbGvraycILkR5GEOI298QMnz
Nbc5O9CoOvxKDP9lAfdBl4VB0gjQFIXVk/rxg9zih8U3po1PCspWzFPCzJaL8HTYrSgssu6L6Rxz
2iLGAS4j1m2fhnpkt0FL82mSmFQI34bhJ1cFSTSOxMNxU9D9jOIW7LxRXqL0YbuD+mGDudgx/rC6
X55Zb5yzd+/TNL694/icXZJ7PHK5Qgz1rFqIHkbJYNQo7hCa6R1gr9ATear1eFQ8KdzO1Dtxq1hN
32DojJTluaLotlo1m9k3UoVcfbmNikOBlWJb9YWmMWCpgY7jV2vsQwbapswun1wOic6CPGd1Mgez
3d4Mxd9h+30Mr8CZVCkzTAKnIewQkFlWJQu23ed86yFiCxJPf+Os4aRPVlWm43TvTAQUo0YPJyre
GoXyrst4yJwjYX32i8sWobvs3uTdvY7kMw7lbc8OOqOJZZINHQWmFuhh8OqMshXo+yurQVL+Dcu1
ED4x2yWlxLDgoNGIy1Yj4Y1nH/hRSkJxv8E3ZEqgFpLClgZrUp3pX8nXL7PoFtml6RECr8B2y1Ix
ApqMP2iiNkNqg5FjfVkKPOGk32wo93zzA9r9m6L1ioUi+aLbFChq8ncgIeMXHe6YLcHoh0A9fFrU
AwWCHgATNFGGYJ8TZ2yR0nl09aL1cXEsEhMVjqoJwegpfmmkbpz/MpTlJlj+EiXOOEZ22UGQBk9w
KfahW0KuLfmqCiBGaf9TtuGbBnU4pyznSFzyEFZ5MKGA5sAQ66muBP4mr4pReYcfWCP/I82ZYJ2O
orr9Ryb8SabvcMtigKQbcXduSIaIkf8SgBx0FaudN20sSTy8W0OSg2oedomOuHR8luGQDIEoLWbi
gEjoda2QnStqJcPxkKiFkFz3hOYBaRjFArYSIkKe2EuUvBlUNrHLf1Mp2u9BMSaAtOy7wdrHoHv6
xwSV2YvZwhBxcdfyjj0O5koYSBqDaW9q61mfp3UCYpkpWhtPeuUPHl/Fi0GDKSJbgt6ICWObhok1
E9UwxrMVV92S3IXKXtsuIHE2OBOsqfyjFHNlyDfEbGIJgeedFf/mLYy0VVd0qe2wNO28B3hJGipy
TzFvSFso/Jeo2okGAF3uYZPJ8NqCSM9HBhNPUV0jzKg4JBxfByR3Wp+LyaXjpHzsIcMH94CGpaT9
zja9+Mq9OQtBjVgnBA/jy13jd2ZLpEh+h4X8qb+Pbc+0mL/1QzgnQZFynEonAJ9TdJGLCB8BiuOe
ru+4z6kpMs24+u+J8apz4DSsZN3gU64iIbDm9NC7r3+zF8VAStdkCFH0NNibsNTiOhAOsVVZNMV3
TAEYAl+uKHii1XenhkVNN2Cl9OlUI0S0y1E5QleyXZpumXmph2VXEFIJcnp/VfeeTY8KDw7pgRA3
Y7RE9O/WuaAXt8uh0naeagklfCbOtAHzh5P+0honWzXyw0S5lVfD3rZqihfsD2pxSqDuzmQ1Cu2l
wIs3uOYoA8DO1XUUIbjk1JEbl5SPjmGNOr3bxdGUzQUe2NDhfs/81VGVqWrjmDoJA6iG7Up4W+V4
dzOmo6T8k2r2+9c1UxCRyvQIE8MgH4vcjQB6zUl8ps//KppWnndrVDxbK9cPYmHDN+hw8LL3jmI0
5hnkaVpE9ZmUWYsuh2PiMnZaHZg2MWxBbyd351rZsJv+WXmD/uzcnAubdTkxsseGnA31KUC9Ywea
5kk0+zUQrID3hlECrX0Gi11ysZ7gh0w6jINwb9yvops9nGSHaTlATx8eesUotv+V9jzeaDiyB4kv
mttAIx0YlyhaLKCTin+Hzuav0xFxkMxIezpwFzwFfBI/TYFIc5XwYy19jSKIbECswQA0twBiatS0
42kae2qsIiNuAbzKDJoF8FqH7/hgVWdMVV/GmgpHGCumWi9fiK8yJdi0c+icqUwYhJCa7JdlUJPq
4VcZyeSJ2dIzBLrLqE7Tl/gaQteg6rhDh0DRQ5MAeE0UmtL7uocNxU7GjjQeohCpBpX/9t1rMldF
ctKCYkLjjftNySgmciEGe8IMrcksuggyZ//DWfRwQCTzMbFjMvCygKUC5h5ouyhNRnKnLIOhEN/Q
85z/Q9wpZqh/Q06J+QeDKxK6tw/LHdCsHwDBJRcvr+QxfDjoNRzsi/UCbi9U8cuBZ3DjcQBtKmxb
oSf3V4DFZvkP62MwrjergX0KIVJXD6dL98VZ+bqNHwZD9N5L9xMBqfQQoyvZT7A+PYECtXVtMky0
rmalh2Qm/m1tbhGMCIDNFDlCNmoEkuKXiTIGajqiUdZoQU1kK/Cz4ZbfAV433BY6EZeuLg6oMxZK
ACHdU8I6dMWECUcI89BjbWjOI7tdjIpgBj/M8NGAeMMOQHNiifQ08wuk7+hNX/7D50JOGHKJw3ll
9N+cU/M1xT9uA2albEdmnHpP1fodRzUeigqlPzD/Kw+SWHiw8bJyoAXdhD2aqFRn4APBa3r1KypC
r11mv+yEXu0yw+HDxjzVjdt0/3futobMopT8mv3ZzWwMLrhWXYgfLV7rwTDgExS1sKtnB54rcm6D
v0z4cGoDraUmVAm/zLG2NIptUqmrPlMPo05K8RZEYdGsMU5X80r5yx27RWqt/qPpzLYU1ZY1/ESO
QSOKt/QgImKXeuOwxV7ABvXp1xfW3qf2WbVWVWaqMJkz4u9iumVXEw8v14mRQz0RScLDCpWkEGII
Xf07dcYNtwXwLl7bvo7TzRbwm8wFjGM8DgOeXn69AhPLSoMt5mQ/H7zUb8sTouOFxsW6s7PyzlID
mzMqoxTBG8q6SOb7NnOL/0n5JLb8ffzwXvglm4SjAdYwSIQV3H0xGNmMqvDIiGSVkAuyYLlWpEXB
CgPxhxY50lRBBFRcEtBe3WN+MtKC7YXhy2osSPvdBXdA8veb1qd1rywXUdFJDiAABoEe9p33Qb3Y
1ea3QNqYZtLACvRNOfd4VzWd0P7FRg+DGn24LS2f/ApENVpFNXGaNCksJ61BYyh7o4yWevERHtRj
VdzEESc7vh4XaZVKmpVcsi8ZiyBGLS6UkBJE6KMTeSGeqT3ZQe9eCGpxl85KXulXdElEhZz2JoUf
C6EnERXS5XB84jNl5fkf/O+rYiahd4K1ybHUjBrrY6pCjB+Q+OSBybu/ZAp67gQ+2dzpHinW9bJM
8mAFxfp1KkKCKDehzyi8WEPuyJg+/dqve8TpdEm9mt/tZ0bcDKZ4cTbWSNoLurGW3fFW97mwxmei
sWCM+5h+GeX+JZWwsSy6oFWc/H3sQbGBwxUXsWxOrJgO5f0Ufz967TOBhsAPPk2Y4dKHCURfTYRG
lNFjxWSK+8q9hUS2O+RDejf+6+OQ3uIeu4vu2S3TB4G3NUQemn82y+ULsP9tm0O0Lge2VJUfrvqd
OZ2G4mm0dLIvoKNIc/sZY8chBOYeAjnQ4OztV2jEV5B3Fjdvcj8VNEdDUEBD8vUXgThDZMB7EwmO
iP913vQLqcMrkq2SdoVnDe1zACJyoTM5xyVxSKLOucZNX18flrX9pR25M6isdM3xhOF/bkE7IU2j
YT2RJoTkMQNi8Oi4z92LxoPamWakRRXdGEp6YI2ui5kg9Q88PwQvCSVt2UWas5R5+6+wXh4C1eGS
s4wk2lxoplOg8Kc6gKMHflPZEYpVkQKK5KTj1GRyNJPnrxKadEn66AQVhzZIqv1eC9j2oZXCGoAt
lCVv0PLrZOi3xpLOQfBtiHiLDurJ86yHAKFnP+9LiAiVnomAckYcv5YzeMUh8KBLJ9vttvgBZHHS
Erz+dSC/PoAiEdf3hTZfFvp8VKJOMWfUQiBNqG1QS6ZCsdbBc4rAFVgkRHCLOoX5q8iEX0epzeii
6dcYOQibLo2gRMY0+hiRXdlGKImlEGOAAO2X8NJCxLXopWQqnKpxHRHBCR0EOWH/a16KuENe2Hs2
6crTJoZZemnAYtGJfWacucl6S56pQCKj+Su+Lx9Qgm1qxuppN4bsHrKlC1koxbLqPQAjSAoxcOKd
QaoeRMDdEk4NBQLDoCivvAZbD6iogKEKpAhgp9zuNgW9SrhZXDM6PDolbUy65JXRTT4/FuKPCv3X
DxS9Jc/lJWkR9K7Y9wl7BRsBCUSUk2BVeH9HHZjFAyHKfHYBV2XqkHRGYnRf+D+3P/wmIojgHk3Y
yuYHEv377K9v5xe85koYgMgRRyqsG6WqHNZAArn7xrsqxyN9GBrWf9sVF/PXxRLC/VtEZAsy2LEC
S6Y+Byxl7gHbxa136plMOvBWc9o8DKpkhtH+kg/wJgRqtp767Oz7WR4Qyem848eoSOFH6UaZNOiU
Y30K3PhWkXOpK2Y+wSmj5GtT2hwEQrApjIwEZ17bleqiwZsFnMTADZ+DSmlKgDS6F2RPXjmGQPJO
A8g50e41HQAJ4jHkZO1J+gnBX23n2ESfccS+xZxEc+E1z0HeYxgvuqS8i6emzK5pmd341fi1A22v
7Yn/WgUgpHLAi875KYeBBFf8zOlyNaneBZKhd5d3Is03KhwJYeScF7RUchFErnYdGtPboB7jML6Q
vr8nRXR4GRCx1/o1LaTTAdf3yZyc3zH7NMV2fkwv2TE1iHQ80ePL7h9VjNccqd4pMf7Oo/No4XNY
7UoW7sJv/+VYiCYfBu2RxpudsnP6CIX/fr+oXPg7zhRWicdOfssUfj7Fjb9H8CzTf0mmJ+5MLtT8
NsB8TqVyBnoveHcPWqpDtxo+x4BPK2lWKH1M/hhQIWx7yoTYVFEUiyW+TeFAMVSkJmFU8k40QiUL
IC0yaX4M+TP5LDX7fHfM3cfVoTNH9fKYPi8CtgxabKMfVrNKo8wMCLl7eyckUONGf+bnIxydcHEY
58wztV3DYInpsOeiaoBthYq9jNsJUb080Wa42Fynx6mfpUdyr4lcttaZgd/qKGKbVAnXbUlfexV2
K1Y2TecEmpoWXT1ZjDA+Yw1yH0y+YEMzZ20AKPTEWNckGFDUC0TqUq0FcNn7IY3yEMJmi/ObPBTM
5byyxMC9VHLvLr0FbcaR4opZfMwgYRmwSEr3DCB0tx9Uyk8aRWBPQ9DP+EWml1xDDfJrMQevCjhZ
+sRvuYeWlWcVOLr0zYsBt93WEbVy3IPxZZw5kkWDAsQx2LO+ziKCyCIl/+Ib2eoEI4p4gI6L0j4+
uAq00wl0+EPdsqfw+Ozmq7WU2WmbHraKX87qxoBeoM0SCm2arqigfAYMoQwVVpvmCcQv6+t/xKM2
EBY+PTNWk4a9MuhSZaArxDbCmrS54c/x7D7cpyeYhmiYiVxlvwHAkS34irTABj5PT72Tn6bp3SHv
uzAsxqjz1kAWU6pcnK09mmCMj66PwIlmqxUC+dLoMYlxlJDg3RcGDIS91X8R552MZbAgLOM9pI6l
tyCPDgV6ozcT9IHRTIxjRGdz9IF/hjnlMzoXqos14O0DJFAWUyr9JS3aOGKcDh0OyCSjwRgAQBaS
WMExbEDCo4AUGVQZAjd/rKl+cVETi1KypgwiVDn+0LmbUM9ROWZ7DTVCbNSMdWiC1N75uvUJfzq4
LWgRS1cZA3l317q9PhGyarKiiikK8wbjfBVQyU1r03H3KyzDrXAqFQwqjfWWLTiTGJjSWVe4qUvU
147WT6/Attg0t42E65yCENdOumaPoh+UJuk2KhnKMn1FDAlFSbWkCSPDyx0UqMsI5Wp2uZx7+iha
JZmxqP2BfavRnnx+fN3Il+s1oAFbIi/7KelftRbzmJ4N/4JTQOfj8SaRTF+ntC8+c2JOY54ndBYH
3gyf9C7dDU/oqVf2jOlnfPbuLFxSb9lw6t8uLmT9ySaK9WDzWIrXG8vBiJl+k6b3JgHPM3bMqD+k
4ilQ29h4z7i9T3cWOGWpZM5jCG3+qT/z19P5Ru+oOXxFd0cdgPXRIdLCIiESTRojNqkphdlAa4op
F5c103KBxOND/PQwuu8ThGakG7ZRWnx/FaPhG9SyCtN9GXh2JZnwkN5pRkmJO/1qfIIV0tptDQCI
OCZ7/TnEF6icFImiBkb2DXZ2Fsmshw/QwRimyiL1VH9GQLcaoQ4fDjY/tvnvHOfLyRN8NvdOaKOj
yNgyJSwA61wq3jnh3vw63hgyv0TsZjDLkPQ/Vr398dAGwA4kLlR/VHqKk9iolsdL2KLEZq7CYQNm
MVpY+y5T7vBqUKMn2Dg0SxRHMUBpwg9ojF/Rk86Eemb9jvxZbERAS1cLvWA8PeDTNK3DKE/FxIEP
7Y21eDF8g4uwwZIu7jad4vf/zK2aukxxvfPw+in6/zUbRMxAd4PyPdq7TDwZj5/pmzfnIjv1LQ4i
77EBy3bDbciilUCkhvsKtih5CuLShYqQXEjuOIv7x00Vy30mSlK8cDQIf+b6MUECOKroimGELNRN
onC+caeOGS8jqqhO9F6ijQTzJRaczuRDY2WRcwAqcxgxfRRHIQ/0AfNestRxI7JN8OzEpO5fl9KT
QylJP0LMBmxty7MHBnnlTXgeBhy7gwUSCbblAQV6wNMEZ90Cc4bB5vNihMZNAREfXLiCXsEugIWu
4eCgOgzPYwx2HgkRuHOCWrVPJloutUSVC9l3547daa6e8S18mMCBSEzKUDTRX5vICdkupxXV08Kr
Uy4/V2w9rZ0YLPzoCBC+ZuNE2MUvRGcE5f8BMHdstJqgLhCeCTd3qveIide81Mo8T/X+hFSc/2L0
PEGNhaDoWHuS8ISG/eeap9QkC4m/ouDZbtMOcpXG5EWmYmUfqLpl3/n6LeZek5y/vnuFawBd8HTx
au8d9+Q3d2286B6DzhYPLHBGc49nFIW23CFDhv/e2UspMtyvK8M8GruP88AHpxM66iaJZI9ytwQn
YYkx0lMCF2gjMZ8I2IXPtR0IytgB2gYB+6KfLTJjq/ttiEQyoFpbKh8KFCAIqfak+vsXnQVc37FI
0r8yUU5+/0pI+5HukgYeKsSrHOkQhaJaDFr+An2qQhYTwpTEwN+juNfN16FJiZSLw+gF9F/oGnpQ
J409pfhzifOLfpywX/jqJxncWGHW2AGEQLfC7Zr+FFe/7XuWQ10u3ZAwUago2EFMApRpwTDGyI+E
OIB8Aw3grIab5D9/LQVjV+kM/u67L/0FHH5td79rVBoKfesdLL3/YEOSCZn0Lo7+pq0V0PvhnMMG
Q7Z4Tcg4J3BtiIWn3ZyTJNX7Ue8V+fqIpeYe5NQTUopSF+rSkgxhGr6fItobwRx7/b9ej2J/D8Cw
7997bIgU+EAIyN3WUKUg0vBlDpcEcQIeEYKxSDkg+n0YaFYEDxXAd/OKf2BY4nLaZiMAFqoMALRF
TYwPUIz3WonhgX3liq8Gu5KLWZYFpYqHCZ3ITibPIKaKecHcVVe8AdLGPbKNXlBbc96dgJVgvPQe
gruO+lzDH1KONIdPQABWTlchVeZ1mmXSL/G6YInIBsdUp+GNQVy59cwRkPQ9cyu83yXr5cEluYNd
SE700vQbw6fb6/TPe6fd/0QtrjdL2l30VIZUegwv9+qdRNU/sHXN/yDBF/NDIsuLpvtDtqF0pfOS
gHpGF1FQsyj5DhCh5ZekrjtNJFEvYXGgW5XykRkOjKtYt2mdD8lp2e4fktag3c+TIsZsgJtMlm/T
lwXcHCiRvIEirncNJFETUjjhHGnfJIX8sBRb0svZjxh7oP7pul3vzEEVV3hinAnSFWa2cKJ9hyJv
VCLB0d7eFbq1ikUh2Beymmy/0Je0uKfjhnLz9YBKySkYtjBXJjfktEKLPrErecjxWEFc8zkfkKEN
MwS7X+fLMDpGl7QiGpqN0IZ9lWhr2v9M2tImA6vKiJWowStOYFeFTkVRRt4dnjHqOYoRmH4RCTL9
pV8N26taBqR6tJ+KgwFAtGmIJTIOS3s5pCywC0rDHTIjWzQAspwZv+LfxqU/QkkhaA1WO6v8zabj
TqnwdRgdPKr+H+AqS/piHc7i8wPF5Y2E1hqBoKyO+XGzALDgsvtgfdHNtJsDpF2N4CJh5cS7oF2t
Sdz9qlCkK7ilAJcM6u0fpmTOv8SC+K+1FBL78B5VDtN8kHLVjKIXs4vGUQStoBCt8yK6E2WKWPKI
ngW1ke+pGJCQL6WBOB0YKNhZHWhdHmx0bjGlvoRSI/wRiPMwb2SE3b+Dr2rv19LOHtpgBkxnEFC0
zS15jBbRMxGy7ZB9dgsAmtq9pg+6Xh4vYAU4V7TCmNvZZe0qOWcg/F8bXfDHIScDb0mcZiLwgP/k
+aV7C6G2NCYNyETXmR+nN7uamk4rvhydzv/aKGnnBTYw5JkkKHJLDKDoVqHVJHjyxeVCcdzriKXq
bok+XZQ0iC9b/Pu2TxQGGcRTROhOQbpHr6CLoYxtjxnSFgtesJaiQo71N4Wt4W5rAxVnZ8nY4wS8
CGEzPNBIhfeZbjM4WWFlhVkB7wQ+9FNllvsiRScVJQB6ACDJXR1rjQePI/QYW/wATEyEFPK3jew4
5F+ETOZHMZmXBMgDnSlMtUhMtn56oFxSoHfEvSAXhbFE1J1ye/MRR+ct1v7ix05K149HvcsROYPH
XuSOtqZ7IdoMCISWlfMfGTH6QEvSWy2OFIr5BQHc2Elw17op8xYIcydtMCML9ktFJQGV2RvfGRoS
Th/4ByBlTlN2SbQtcmajVCUPoXTcMVOxBlQxGCJkXpkdUaGUDF3xzb5EPwll/pEAmwffy2Q6eIve
BQW13MgfNY5qhqAZHr4LnxqujOIUk4Zd+WM5y4mXRdMDufGEA+X9hrnPewrpPgM0epw0UMQBIIFE
+undkkaLGbLwe3pCQJsc/wy4QqNUBHqWQ0QKds3WXnPcQZhLFcPNUFI6tDd3h5sLedKmZMDo5tYh
qHSCHfmMsT/3+CRrlqPDy0qC4Ei2M5z4UdL2RekztIkXomxlG/G5OJ2e8GlExGAHcTGHtucprAdT
MNjf0tgdRmI1RNW1DX0qf2sqb+wBROKJb4gQ/Y5LM3cgz76Nvv8D6n0Fpk4Itu+T0AH5s00pBXfD
RQIhCu15jio2LESRpAOR12BzY6nlRJl2TCho3zusWapznuDigEJsX+HonrMm8IjITUQdRpHDxeyw
HP0mtds3edAx0S9j7ByTouIxuPnl7rMyxXVkAe9/CQreL59UWpVrDCgqpy0MEh3SxHDeezJUqLH9
+o+cTCKJPZ1a05YFPal1+Pr2nBb/ye5OnVI6+4kEfTBE7hWhr7zltMUAEIw0PaI+Igu/SZrwzUNc
RCnUbQ4p56jn9oRsHLB0zwX6Ed5dXvV9hnm4HoPSeaF38JT+O1INGAReRxvqPerPTM+UDQ+7d4oX
fFVEKA9jCdruk/CW5M35bulzcQp/KE+5+re/68e5vT166oBVQbbf3loQmgJq/C0gD3LCgQZp6UAB
f1RWGwv0PXh9MNcqNe9rLy14g0wExQO0hE4gZOcaabhxj1a7JmTK6RwH5ylVxWtdkLfCilXohnpn
hf4ZOq4KFrrTGi3i67QZgn+a4NVFF4zCDC0ga4t1GJIcVl8JHmyFh21zpqXyaFyIxtNZ8sBcGJin
16mRdRK2ARJitzn+OH5SmkcM/bkO7z5IJAmOlKs5kraR5UHaqxESN4udrFlbuDI6bVkh/TaZht8u
EO/bodr02B28EVg0XGSPbFhXEoV9RPFy61B+oUidHcbFb133CZ6VgY2Z//Ut9uQKJKCHqbUN3CQW
NZfSDP8l7hWWsBCY4k7HlDDH7BPKKHQ2b1QZ/Ax2r4z55n0sYH+Ovft0L8MAv/hfjzMY3LqPKAHV
LiKVnplC9ocZ4MkFuZA5anIspGvu391rDZ/cXu6dPidSCi1bt8HxIt7JT0+oM14aTUClkD9GZDLX
oGkgF2gyUJBLkvcWI23TWEKpd7lfescpCnePoB69rp/uFzYXvTraRpaPkRcYtsK3y/AjbulGmem5
xdAIyTDuuAZjztjL+G8R4jXpWnT/sYOVGpgMli49A+GTJA/zBRoBlRfgof0QaxQQFR0iyysn2UrI
rBfendq5jaDU4o/TWh9G9DZkq02g5UybyEZ44x1dbBPkFy0MuXZhJ2qU9gd87pzpdinm8ktamYTn
tCMm2Z/tfXKvHJ5VRbf5FzVqrskVYvbCeaCQC2J6xtgg74vIEYWsp9dgDICRM6vwQ/HJWxDITXcf
2YVMerLr6RhQo0pGLxUdQMgEQet5IOEyR7IvyM/qYjmle5aUIrIiw+9S7dUMdD9JzBSpJijhGOXg
duji3Nf8gerAKEHmCCzPyfOgQTgBWNkthD9dZm5Z9qundWng8eY9kAbS3NjffncyGJgJPm3444+M
vO6ibph1wD6D1/LOTL7cLj28ARWYnsblUN0PgkaTSqUOy4P7SJSFRf5U0uEobldc0dqpYyZZXF1y
v3rkuXjEoSBKqKLoxAc7b1FNONeBuXpQkSCdQG4aHKN91Gk69y8eQ30GUqxbKk8vsTX7OUfnwz4G
lVXiUahDJs7Pm0RbEWOJAWtJIsa2ApfT3YXksnAKsLczBefTVQCQmWIBNPnK7dc8X7+ILrX0bTEf
al2mkguocOlzJUVvUbwZf43a1DaD00xd6jt+cNkX+LMk+uvFXUt0hhcGBU2QZRApRfctVGvrrwBo
OyaUF9rf5eEes/bulD4ZBjvitObILkPtYFXJ/eJ9YuNrK3HN3QZXWs4AXTJOFwgRS4HcIK7465jR
YwQPxLcvEYWvT9k7pk04ZMJM7AzPnJw3InS6T7BMe1V6CB5xo98a0JMiqaSXAoRuWG1QGuvUFcUE
FT67lTuzO6DQFXYn9Mov0OsvXwGh/3fm/POO0LAUsEQbEBD9t0KDKHUkbCrDgMG1bxMTFcCXaU/o
yf2fOALRn9QaNOLSKgrXhmxE9+gZpNpg/DZbB9sRFL03r919Wlp98UTK8Q86BNCIOpeDMickkbsI
fkqbAOL2WKIP4h1NXPOvSdYgEeU8fzaZQcAnhItSGNNhOZ0BNntS/MB7xe7kHDcrnVklTbvYiIQi
XHnenE1P+i16qPndNXHBSIC0RafhA/9abNlNAAbknsgvZTjyNT5CGjWsz/inMqTnPjIckUBvHky6
FRq3ih6zCm93TFZv55R1PNyLVFFLkZVe3CbyUQZukZpPS8c2jt3pBfaG4enrr2HmZ2a38h/jUsAb
wCo8KZHIUUK/z89HamAEp8G9xwyUoBiSw0s7D4e6kz5bLL8rJA3/Wm7ZgNeikb8um0T85bLwxwWC
KJ7bpmcKAFQAXyMudM7B1f3OVR69Ma9F0wMk6fucm+S0DcDFwD7JDAvqoYCMPNXM5dNiEy/kDJu5
+yXRr1t6jO9s7K6ZPgH8QtKsOWBQVoODKVuwyHzJPdtX4KrF1VFio2W1JJiRO1vjVMd7jBKq4d/D
w2YfoCoFEZzxSmxd0AL7IKeWhTw/OOWs1eXZ1FGf9a5zNiiG2I/PgwUhAn0CDIZjcDf4b5x9omE7
R7f+gTHxSFRr4hDhz1bj78kpBjsl+PbOLt+mdKue0jXpsPim3qX/mRIx16+ATqbPlk9SnDa9YkZm
SoN3jO6ER5meYhHf90Z+ztzbW//Iaxwjday1Kfe312v03MB+FtaeMEKIaMWp0s6CNFQUldoFAUxz
a7bs25tESLg8hOrTo0aKpvWs3c/4Nu9Ma78D+McvTBTyCCFPHKiB3uVrxAtpBKRVcMqRd/WQ4VjI
2RnfZpc97KDRdciI854o3WmyBwb1/MUdPXsU9FTaxC0Et0hiuOmhBiXSJb37BjKl5aMrVwN6F+wb
pFc97Ofgjvr5NhB4wZje7QWayjtTtth0do/Rhx1FgbJs2nwaqM/FTp6rFhBKhpxr14r2JCyLoKDJ
U/XXJdZm4v1hXuMrSpjqf4MVGS0Q7o+omx4tl+zqZ1azH6EU4/mXfYlQUCaJS5L93VohhIJDdXtz
1WHo9uikuIdu3r0E7wcMNKMvL+4t+nKgBI8+8punbJGvlG+qpTX/OsWoWPADBVmDOKLv2GYPEPVt
CvN2sBUedVA/hhdirGlMGWXoU4uRQyAgG65JISWpOyGRcC+kQO0xIS63kAUZUdAHisVBiMC5jMfX
wT7iBOU+efveZQopQt9j+y6dgJ5Qndr0QC2eCfBL1LsJKmp3+SE3BRbNBOuGeXNKWADTGnfCvTU2
PqQ9EYqOcpC0AgQ9LzzI7H5jCA3BLieTd990gcEJjOJUulx/gr5o6SLP8+O1SL7JRAFHoQ3CQCK5
t5z2UiDunhx9Q0LeWsmgnj5XQLlZlrbd7RsHOBs+wzveAQwBb8Ww73wkdP3EgDAEYkuOb08qQhA7
nzrYv3Yp/ODPPg//TfFl5nQysI9buvr1NPYTHIP5EMheiIMmeUHO+rk+YDYRY5yEJdJqHZsc3ege
g+XPEvojIYR8FC7ozupij2cDqSSLoTm9joNoDE0ICUNiBPJhUVRf7GrBKSL9RMl5gTyTSfeQqRCr
bO8Y9TRWa2spOmF0NdkF6IAuMWjFhSTMcru/Ux5GZorLSkBacky13ZE1jBQG/Y0MhWLcHiRZ1ty9
MIZkewq+BfoBHJxeY61qsM2n7IpFuq4kGqmHVIQam3mXSSip7+y0qPqvoXMBNnpi0dX7C06al1fQ
S/CrN9fs64bni+ce9LneeTht+zcGW10JpQGemJMP37vgxwW96r3iRWQuXyEygfm3QchVqQStiHTN
zpMjWLMba/5ogvuU/5P5T1g+LWh/F12ncHrvTOmvKcBZzOqAuyQiR9oC0SegoWYZwGZGYzrqH7rI
sDvB2Bug46K8/MzbXRm91Zyh/LW3eU+ZfXmWON1xPGE8esmWJ71Cj3+I/1wPnnUmQxf7kAFk5CP5
+gP49tjKOK36FLQY9wj4Dje7YCiFq4RQLJcRmaCk4tXB2R8OWSKnPqtVcmm6zA8OD5B8eE0RAXmi
+xERoDy8IsRXGRwqwLNYsX/OT0AKhEMA8swl/unkCc2Zz+sMzLqHSQmtEbeHGDCqqZ9l4Iye7O/r
9FSMOoy4A1zpzwXvnxgUFg4HgfCNOD4H4hpxJv+kmj2iY38XPI9uNmULFxQLEKaxmTQkWn8tqA2N
55rW8wAssdhotYW4wi74JOFh3JaedKtnqZqxzTB4CJCU1BoPx2Msdhw20MFmMGw4X94ToZkMra4D
M1H4tp8FU0HS72j+BHvIkVi96ZNr0+W9iSdEsVcNQuLRywmEmgfnFwjwOX0uJQYssziCMT85FFth
h5x+yhvyJAnfZcTtkdEHYorQsuAWfPuHSQ14Tg/Lw44S76/HBitCySa7dOeXwsDWye4hVn0eJGac
F9ODX9eMje9KGFPu64m5oaQE+/ulSmBH59o64pwdB0PUeApmJP/oA5qL0O7taK7e9ThADId1Qpsu
4h/wAHTn5/5CQEnZt/ExobRrp4sf8zIHTaa5Zlk5wXkLbbjZwAzmtBJ79zI8DWUZ/WJHu8GkK1O6
FvhkZUAVtRuFFHNSRcNjrfa1pW1xCpFtE/rulCKNrt2IC69PpccHR7+EEznQY4ZKMBBKJDmrvras
M4W8MTIpuSo4OSZfWBEmeDFdCCsPJ/rdB9ZlTd38BrBlwj/4DUEftArG2PfqtmUU4RCs4IAAaigz
D1TA26qrZx3OKSYX+sAyhBJDExTseVB/ChHP9/UhzrkskUo4BgWw18JZsL6vGyeL/xFIt7e+xPXK
96gFx1BFCRqyTT58/qZAgyx/c92zRr8tx5if4vNO66sD8QGilL803SedLKry8btJGNhwf4/PRvcR
8ZJ8/yOiQP/wESwy2HPnWQg/qYzovQ8xgef8ngNqROrLudOKt5z77EgEGyL6F8J6c3ic6HvgSd9b
MSqj917lUau2sjOaIVQLMhloMTJDVDIp4rIVCIN9V7vkm7RSIIA3oNZMbVshADviojxiCMSYuYDW
LbcPkejwhOnWCAnqtUYPcCPqHl9Lv2D26OyydJs2eScnziX+PMPN4DJ2F+dsD90d/McGWpBEIA3B
qdw/cBPVwl4l0SrMTKI5OjGLVlQuFeImBoK5rG3OPvz0HisdjJKYpfH+xHF6s6kkhliPZ/LFPPAA
Fm7WCssa0No98ZAImAR6YvO4PGubdMVmqKQ3A4TtwtrYvez9V240QXj8UXN07e5XlBT+Iq4ChSvO
dX1nRJ1z6j0kzv1rWOoHhQXzGpBX99XozXACS7ReePsKID6gxcEJYvfGncUJSbuCeg+x18Fvux30
7Uh5afuYl24fp/rdao0O/BWKroy5SoR+k0Ga8Pl6BHkHZ1TObEShJJewgu0nAn27vUIEN+cWBKxx
xPnoZ7vMVu19p6gLBx1gUJpYCli2jm4xQ/4iVwhI+G0BxInfiwhL0drcEE0RgI8pYrAR/xzTSey2
QywdGal21IwRLKu7drToA2K2+shNvEP8zvbT7cFnNghHegPPmPS1VkxFIXAcTxxloAi35SH9OjTA
x7QIXziM3lDvMvJsNZIK6MpWIgPATARaJlw7tSTPUO29dqeQRGJ5tfcAvBF2/Je/mWMx06zPujMv
6Wd2nXmx01ASc1PQXOztN2IyGClLxy03XgSdcckMBH+h2QxEIA/QmF94TCyemDXAX46fuMeLpSf5
w8/GZDoOy4riJvv0y79F8B5UBdoQxqv634TffW14Bnz6+/QNWB3cSKBq6CzIpc9jsbJqG2AYtgtt
9On/torXh0dDIL2DX3WPK+QNbYvJK9+kCF7QismdUC0UwrSwNz47QKvg/jxDBTbWa3eb+x9kOpKA
M0KE9QRHcA2UuwTSO3Ql3sPaMuHM5RDMx8WKAbRdbXZH7Jtp2BA+EmSvzQBST76eaSnwX8s5L2x+
wLttmSMhOPAkylHJ4LXpYtNyFB1ojzEx9ov35JI8qmfMgDkD57acW23vV83RG5uBrQz/2XEPMZUN
Aok94ZSonhbeNbj8XYMUVf014C4KSkiE/0gWnB68eLCPKv9C64VdxCuwtPU63o33M2ota9ZK0py8
wyJ9j0oUG0mx6WjONS02+5mClrhIJYaPaAALs4y6BPVBKmM9w5Z3S+vRfUQEUfgcPRJ9aXrH4J2Y
e7+s/SJ6J9foMVi0/GOkM4z+ReD7YqqPSZHA/n7rK2KiHWvWjX7z4WvWg063V0jPQYJJCXylkr++
WF2jY/eBf9ig3QXuspbIsRoOnYdAf4SEH0iNrK3hmGQJkYF/bCqZk7Uh2Q9DvS05gzsNvFhgQ0lI
exCQXQEQ2PeH21YHFPgllP70QDoZhT8CugDqq0df4aewkohHmAxCLhy2cBrcP1GJXMFe0e0hB43g
H8BVNca623nYGuK4Eoi/basD+CQ6n6BGXfdgTbWQz1xImwHPZYcr0fkhYoTH6os0fQWF938Qt6Dd
0EIT8XIHy8iT2SEIpThMYBxAyh1xosmZKmPQpDGAI/oy1bPuBstLGL1ww43P7jAn6V1Ei4uE5mnH
Nt8JGEsmGXmXqdiYJVGOcL4ogb94ESlHkAB7X+jril0wt4i0Vwo6LaSZEbfidLoNRyrvk/iLFZod
4fUA+RgkzFsyieYXe9vPw2HR8b2sqeQ9fLxUpHRoi4LOssljLeQdwCzFmNIn6P9ngENMl1XcVG6x
G3yY9jmmC4S0mZY0WUJVkrAOZOzv6T+BcsQahqLsJeny6Db5ECg2Cm4+cb/jXR00Uno/uc/Lpgcd
c/mFuhjk0sccghz+okRF6zuTKE2gKBJ1mJZBV/dA4IWGbYH4E7aKDXJwzO5xNbmEEm8FbgUQ5xUJ
IXbkYxm24CKgtAdiWcgtl7d9pYe9SSQygR1iphDnM1stymosGSoSaikrRf0j1glx+MtwRomfpLke
LiFIl3waQFRjIiygFgSfKXIuCW0LpDZGqfVH6auHHZwV4sUWZ4OCuZayj7zlJlavqQvlyIFrZHI6
nzrcEYZwJA+4T+oIUqNgvf0vrc0J2RJQA8ayfdqg9RPv7jpF0Mtmjw5w8aNi5b4RKqqFrATZQkkd
wkfWI+IBHjRhzZEUgEfyRKbJg4Z6K+Munk414ZMIQA5qHkjqn8ntpiWD1JXrfhr7ax9lnc68aGi8
BM3fXJ83hSJGtevvsztKKTRyQlK/Kpg6AnOviLVOI8UTnP2RCcT8lqwGfgS8ccTEOHTZQsfDGYIu
R4T0JaeRyFMxd87k5XXfHGr9Q2j0ms5tXbiNcYs13c7E3InOg2W+bqG0PfPUwWS7LwbEwb7qVwz0
7y4l17tbErbQsMvxl+pNJeqE2hlfNL2pHKVN4GodxEpcX6LswWVp54hA9njP5YmRrxK4tiYGnmFI
KVuT9MMrIB+dm8Ehi48HWho2CaaWcBTpL9Y3oGKf+T1feyq6Q2jNFMIkT1vrPD1eXY0OGgUwlK3I
kWUT/RB/PMD9hhWmgT8Gs49PMHLBvkuRKtugSwMqubOACOmzS2KFwMe+2CMrNkOVyShIoZ9Asz/d
gEctLPZ1HhGeEDAkvB4i5iY5Dz/wiWN5P5meJ4hlbWB9IGun4ZMwD/ADOCl5GRJz0YlOqcQQowtm
kQ/3ZJzXdHPy7m54gvg9YzUTYyOTeyeEONGMTQB+/pCKyX6uhuQeicuN/pkYadnOaj4MUi9oHXuM
HdQJNg1m/JL3jLFaVC+I1xwycTYDdKJiRpVzQU/1Td0tu+WK0pKXM+nv+sxJJUgRIZTdnMIbEVPf
7GrBi7lckiuxY7SXj1aJgOZGCGY6rnqYWyUwT4ZjvJe3lH+yBSymioUvFdCAH8TIJN9A9YlMlDqM
0sGb8cW6bUnK93HYvwPtsSi2oL6kyDLueSDC6Sv21iHYUUSgI4CZTUASE80jdpIhkXmxNUbN6bA7
EcrlmCjUdGBydzksxhFzHYB2uSC7QWdEYJod85ChM2AH/ATDh88ReYHjr+xgckWpVPnOeVCNh7sN
zky2WtklPyBeF3BfWSG7czRshCyXRRd+ayyjQ05D1KUgAYRbsg/p4T3gn6mWGeHRb6FVCtUZ/bmB
M6szIxqZfj9sF8y3NelD8InlbHOoOaZQBTAyOPsjuvX3n74+TTpDSbdtkSLBwJzarUb7mSCj31Cc
r/A2lr6WGI2CUvgebHSAFp9g78EDLVPhPMV0ylHG1itjBGRG9AMujkWxZEq0iraz6SUwmPmGfIHg
ikfinGq2d54hOdpAVIQPyl6BhJlHxKnAHqCE5Z9UVRR7zVSh8ufobeE/J7JUTAMyPwHJ9J3IHT1C
y01y0QMidb8U53yT7tMQYHAtFcIdVH9NC9ttWtvrtBWe8E6I3Cino39MD2Mq9nxbTUXYXq1wNKya
YUUuI9J1SjV2INfIzPBKDq1L9z89Du/bimkgNBEkwExvJSe+JCEKYSXbzC82Vz7N2VNX5VgkiU/G
pB4idvqg3JIeSpHw9DXCOSQqJih74sCQdyM/g34eAyGnARYT5KzsSL8xjCMQaDSuRV/vsgvxIxhM
71E5c6b1xGPzCy+RaDGpQSQXGDkDSIZECK3xFoThiugpq+4BLND0sCUChhFAxUT2a8hfpOt4ut5W
3RFePAEa7r/tcoHahRmjlDMkHAi2tZ2xzh9I0sswTiH0RwihREh8kMDEF659YlvpKUL4fdXqgVKy
ffoj/lrsnFtaK5vvXnghIr4DQ8hsmqzKklBK6J/xEiHF2SI6aQtOwKlBubTbW8msckkxjd31mjfQ
sCW5EVUTuXaUPNaMkh0QcRSiqoLyp0ja90EIXSYutjmPuXESwzAVLL2Ebqa81uNSsT9zxitedNQG
pU8LDQhSkgtzjkHk/qPpvJYUV7Yg+kWKAGEEr/ISEt6/EI0Twnv39Xclc250zJw5PT3dIJWq9s6d
pvuN9uyWbRoC2r7Lhs+buMFso3JQWeAah9L4bNobNHvMFCEAZOnBAXNE6L3EH/DLuaoEPaUigIWP
2hDc6DC5G3nYx1gBUHVO844W64rCr9y5Y0zzisvBA0ZmWhyfk8faXAOkAu/AaoQ7BF1LTn4oY8VI
vqIV6LzHVfieXywV+rfhndfSPgIUg+bCReRkQ3X1u8Uw/7jwZz/r5GLTiSXzmdSpGrhnpwGUCigM
9DWcKBkn9Y8vBh+PuUTFK00B0dGdQPVy2otFFh3XX0oP2Qw8+ctSh5MQWlhc75SZLKO/Y043Cx9H
h449i4jOUQTaTzaDoYCs6kkNSEFfCDwjjRvHplnvBfSJMgV8ego4vH53VFYeKAipCTpKFdwPR/g9
mWN1t9Gk+YhGsD/jTavOWcewET/hHPoZMVcMV764tYxkLToCDT4F8ymAOQ9jFsPlox1bftqM2IcP
4DjgynvyjK4MZ4r+M5FWjr3gBE7CdRP8B2/2Zo9fDpNYlnu7Ky2gUq0ZN1BgdQEYfP5FZ48ZxSMA
NAXt9UsNbjLe7qESvPPODMrOWZaWtYlgoNUvhHv+ts8jqR53MdA6iAM7C7DQ7She0WlR7lWJ1rr5
xpDWHS1Oz+xxIQIreA6ff0dmoPnygVEGiAsVwfkvWxbXL+Cyqp0vK3EZDyIsI2oEc+T94rpGoUb4
GXVjMbY6Xwq+R4QfhKnhJAlfzVsS917YR5aJdn9EmVNmgKqjUYBH7bc/X/8MqhsK4LzfrNBocPv4
f8VPzThAsapwTX/b4MHTgw1QXUS9fkZ0eSjwlPnnPs4K15ndKqRz07PmbB0xTkYeaeOHdNtq1VbH
yTyHhslepcoFXZFUf5B2AGjfIf7iuHky92pvUJmJbahquQp3hkah7vAFHqo9oQqwgRdUmFlbRhY0
FtG2WVtcOA/+vtMJwxXx1C+UjexBQblV7o0mf3uPoiAdUB39Hfov1+hU4pLzaJmJyjUgNZ+x7y/c
iVeOTJcdGeWIzxRyjoCCoYuMBWBe4z7MVJ+9+ORYDQDZM9pcHmMm8jk+BNC0WZbzJ2QJg9HA9Oi3
rpgTF9jUHwMfAisDTMwqIDnLaPOGUSrbLO9vZXnw0Keopi8hQwNEzynDewd/TM5sRgEbR2aQhjsY
OFY8MCJYg84SqVYwxqwiMIiWr3E4H8nig0d+aFLNSiCsQrl3IhfwTEnRgV6JvhJPxjsn4HO+ItnG
m026HIlqEXedDefvxud9Al77mnscRuExpf6jDuDRIm6F6vvEHEtmKyf4+pvmqN2OWqniKsjutud0
6egnWeyYrdD4NOueWfRXFKgEpV5bxejMVKD5pKMIzysijNxZd0YMISUg6Tveo7E2qCtis/EaUbXg
F0bQVa3bsbCwIJug1DZ8GrRl5+Sdrnbarzd3EBr86XJH2VQnIcdsnkbXLZWIvEw3QT5fvsiecDcU
cpew2EP8CJ8CMRtfQV3uDQtxXbG9ZqBgbzVwjXAAL+gvDM9uyNam8eEjocIbHhfode210RbRHcfH
TWCgEQfqo30kyK3zHMv8CCeOVoV8AZAsNhg3HKzJ6bNBSLBkoaz7hMMr7cCLhrT0++pze9oIn50Q
EZC/ZK5KB2gOsPqw3T2BA9g9PiitHAAMkvWSuOM1Ccal8e7UKLtlauC6A9SlO8ByXvs1ekd99i4c
o+rug1UwzUnQNqC4wAzO7bSB50Dj2Ne3b8DxMhEGxkeU+/UInDk1lDySTE/xj8Xd6FRDWoC7zxIk
BublNBgTM8OQsiNv7ilHClzFCgWlMvnMDk4F3qGJkgSJdrxtWZa9wsWIhxoWuktYZON6cgsTeTpw
piUAkieEuE7AuBVBl2hwVdBwKyBLFO9COSuv6J3/+JKa3ZZUI934drJQw0MJ5FaH9wgpdH38jop9
vFscCPD9IxrwEmZvYKoJ2w8i3L9qfOEYAPb3ZXKm3R01SQct10Vlqhv+XfoOjU+jMf1CpPavy/ll
ih74xU7ZqzrYOiDCeUI6x7SDfzvsxHW23wsE61p47ZjhPd311u5wLEkv33rv3DAz3KHf2wBNQr2g
/3PuzsF9rq5BGZKcwtuOhA9W3CJGEpe1GR8jIyx+gPpPw1n6Wr+TavxvrGV6U+j+jIzqE0kHt7z4
KvoOkRt4KzhSiZ8AKzN9Ylegi5+F0K9qkOKhXhsxUCfklktbsXSZT+RES3E0jGWSAXMHrnKpkxy/
rUdujziL/eYFs56nB9G4nkIg0Yw+fKEC5zqZBxJrXH4vMygo0asiwE/fLzu7BPXlgzVNNuvOf2Em
UW5+0L+FbqnFcxFpllmyL411JSLzmWF7rL6jSjQOK/XmbfqsFzrwGhoXGwITkw83w+CGcvPtIrXC
ggMDWibW9qlRjIYvu7FJGp1YMdV3yhYKc/fa8DZNKHvHYPBxCzzPAByQ7NrSYT6SpLyoBNWFrD7P
Td4nfUILfGotbAb/my7m82wJjZJ86UrtCvoSyAYv+za3oiU6FmRv7M3b9nANzMWKUe8px4tyt7Rk
YypFxXYpYgfonInQe7qVHoOG8XGxiTZRcWG04MOJ3UY9Rm/G7Y7qYaHT+KImeNgvTprpFRbbpg+b
k6Dq/hgsYi5HnDrhiwyaiSV7c9uZe37Q9dSYkXF8HLofr4wef9xAfQHj4l/igXrpOgvq3bp4heDp
g7Eq9JaqEhxqDwKR07TSe+PT0Xw1yHkLy4TR0YbvWoC8lNdiR8nNRagFEDDNdda6zY8D9qOaxyso
xOwWJw8F17BT4/4QGbaElRQfmYOnDPUCuGJ+AVMhoub4QSSOkf2dcz/IEgUSAHtg22N1dB7Aceeg
gQMJR1b3BvI5+/sEZ+QscpAkGJtthIq7tMe0o95CBqWD9OnWW3AHedMlfnTm1klBho5xDG406ekL
GLRsd4zJK7QmnCI36EifRMmO7hKcD3YayqJZRV7n8z6djzCztmoK/h9fXKoVO3Ixh9hMijAYP565
NslgZSaVXDFiY0ZTi/OuAZmuwE364F9S1/fED6Ec76Nt9ESCJfeU05qhkpSUnw8Povweab0QtoDu
z68bu9Q4TIn5cSkSaaVyewrUhFHANaEh7739j3Nj4l3F0qGMZYhsUVo0bWR48qUpP4GXRbUgShLF
bngJKhSRoH5UXxWvMFF+AAUxTQiWEiPC5O07De61IWsjZhmUrJpLquagSbwANWLMXwKTkcWVhED9
6JT2eUVvZGTqHe5Ra0MPyjy3BTFLftbQAqaYeb/HZNzoX+F0wivnRmEz0muUO29wVJyetOakdGOO
j2MZ26EMbotMrfGH2vTHOHZe7fyDcc0tfmTsA0sOjmz0XVYHN25cZh+EQF2PznNSD3cMEZyOQXhZ
Feqlm683zMqi2ZRnRuAEJJPhh+MN9xUMWsyAnRnSrPNk0VNaMMgk7HHW3OzIK8QyvVWYE9QaZkd7
zbo8ItCVM2ze22200ZF2B6gCGRfoxylQFReAzfZIR8SWgvfr85wozA7cpheTwMLJn7lL2bJsE2wc
42x9KPvH8btVxfQqkguOTK145VZftOUz2AiVm8a4qhtqKU8nV+6H+a+XBjsyCEywTwirPlxYrFfs
a7IwD2vnBqCE/+7Vhput7dKx9Cv+AyZQ4yKiz/AbsftH8vt4nBz8RoADtosnU6fw3dsyjNi5MD/N
1SfdLjZjjECEJvS2AF11sNOQCi16hlcOC5iocqd+pTSYLM5/Fs1y7KemrzztaTXWIERjUtYkM3Ec
J5BbqeQF3wBEcSky38nrr47JlUV7vOdhxhl0WPvlcPLE+mHj5736cdLGpw+iyQyA0/EaW/h8kqR1
aW1iTs0ChO8958Q6RdwLNVG8hm/4GuTxFWYdicmAT3BnOZNP3g6PM2bluNRY9mV4zO3d345T5cXa
vEZXvFLOfYkGT30ycmCT7hvgPlFtmdPoHYJadAjO81p04SqnzM+RmlH6dndwy3iMBlye6gQZl77U
6j7p2n5tLFnZuwFea+170TlRnADWeKSgMKQmr0/YhgxCLlyo1r71k/+gOyg1Nj0SBad8L3wHqYoZ
eRJ590jh4FL0c+HUHmjDwfiFMTDkWar/fPqgV4UEiLgR1hKFAQ9cncNoQx8g6Eg9OWSJX9S1nPoS
krxayvMy0jxCLxOUe2rhR/rDiCmXlbZnYSk9wt44hjlkNTMqds/hMSxDQaI4ksSH7+YvLK999RZE
lMP05kssDbrClfGXiZpO61WIytF2/ppsAav5G4ZQGpgBmhWbd1Z2wlyjW2p+8Rx++MWOZk0y/WKo
lPA9UDvIK2Qx65/gL1ec8jIL2sXOca2hbQF3rywgwYQjmEAITIvDVdXNUqgIUDIEGNWdtmjcZDHS
SBiOpfkud63KKCUA3QsCjW4L0bEx0zdrvjNITu1FoXdsHMPNHBFgKbPLZ/v1wuP4Gp7DPJCDB1mE
4jvcw10AZsSEQatA7aK8L3dBDf9O2AZ+jeao1oZ3IZaGx1JgQhGCE7YZG3Lbfx0V60F9Ux6j8fDf
VN0y+T1CTqJrgl/D0AIAkOKV/kiAvah/6p1hCyDwwWBRNE/cPoikwBuBCTTbOlE6BtwQei0MzW8/
ebLBWuuSxrQmLhh9mAY0olmXAV1yJwCYbpOZ4QcJnWxvLUayfNjuUBOFx/BBjydmBZQfKHRYY+jX
BdxM80tuTsXbNyp8tYBW4Td1/HIW8ESuDRMnYAvHXpn+7TANZdcA36C30NrWxw6LHB1BIvWp6QaG
ARuDoMEP4gKo7lcgNSNXqETMhtxFoaWJj5YqSxGngzNkfeK7uQ9o+VmsHzJeBL3SPlYcsAKwgFVb
6wShFJgdN41JLW0GYkSeC1BNeC9ArQ0hsbJvAokFTSUwjQGbsN7fy+WNXX8pMtkPVBDosNK6PBNc
r5ePuTzfBuLFSJ2GxrgrMeX/2eiKtkCbzr/hGfwdwNi2NNkxZhEhhrxpBfeJ7wzvmcmTbKbAtfty
EahBYionNBj9zxcfysffLL5l/hOg7sGT//bzETI3dkWYnCY8w1P4glpf8s9+tG9k3pV41Je3iysA
Dxf8ypCD2LNVuVMcAwqfncsbpvcLFHrHO8kTEUshZGMpWHTPcihTyCsAZfTqABPQR2ThffnGPHRk
0E225JkHOWNSRN4/qr6cy2oXPtGJwFq+QRZC54dwFZOmck/XLlNCSevdQwjw9urX4D6HPVKmx+QU
wgrL22K6w2P/saumPYHHRQN31YnzpRKZMKJlBdTc04Bqpo2ShAuJfC+tta6wlBeUNGF3u9AEwOrW
2BqhbDDigGXRs+bvZdXhDVZGkNof9HZUbTCi5jzM2L9gh8O4++Z6NfSLH5FH2Bks8L8TrKznFY5U
ZbSru+W3u725We5gr9Ws3znW4G6yu4JksPoLnI7mxOxnPPhdSAEG9Lenw9D5XrWvuMZ4KP/cXRsV
aXvxRd0YMu92zt0yTTRamUoH6DIwuvWND9yOvw9PJWgd3s+OmTFPYkj9tL9fmZmOb669S25s5WPe
3LeJSWJxup812KOeeIvlZ7jCGGR7uPr2r14WXEd5x2iaP+AN1NQj8+zZPLIH8+da61C34dN94YMc
fXpqlKHfk8dNeU3OzHuJ3UHiXgM3P3tFGKcoDev2/thA45jVApSRebldm4UVHlLnXfTOND0GnNwe
Puh8CvPRWQmqOvWDQcpu0wSknSLNQ7nOXADG4WXQzbzzZApUzTIZgpUwJsbGiBdS52zBUpeYgKed
oWINMf7qMADnfdSWR6740nI+FBnMWntgAOF+/gS87Kqt005hcibI7pFzKwV5Ztcou98uVxXCxo7t
BXpVyG87Hln5kaPwEROWnDkbKjE2VD99tFi9Sj4dJTvxcnglK0YHBuu4cOS3SpM6GSaJ02YTYBtI
FIZhTqqA1hoBUUwzTmdnYRuXngEFPeNM9l+mFvLC1IHLS/RNdvAVOD1Q7wqWT84OxXnHxg5JSQbF
vtHUYWKx1nHT4RTFkb9xpFY31MhyWj7jXZL9vhWxg4hftBUKrufv4cQKTWLn0aifnyKL4T1UNP7D
0Q3EpoOnC/0v513UnaDtJcx+C8A7AJwVvDrlSXTmfNfWWWbrvOJ/rK2TauZ38ukFQmmFkrswMXjm
Et3hI5oT3gBVhrZsLs5KHDvN9N08yqNijCYZOJly400Ar3KouF0UpH0zwqih0jw29nwgKsoiPhKI
g2gYnhZnW5ZeCezSfWP60160eUkUVeG5AH+BM7bNG8ZtbZJR2N7oeGAI0vGUGlV80q5ArntmaScH
/JFsF828dK6AtDvinzwQH3wDHodX+90tNp9QjiaV5krnNqHJEdUu1K7IaHLH681figj7Ot8Cfjsu
W7hJC8w3ms+GDm+xKjHk5iB/h5wfnCyMJvV5Zkv6hcDOZbAyRTg7ZSoB1xTGIeR+TL8UhgbnAL0n
xwa3R99Gv0Ou1Rmkw1OfZqrXKdKN0ZVR65E8EP7UNFgcsgVoSavYW6n+ZN8IDcoF1Q8qGrQaVTia
zPcUDAzdmtH9ycvWj/gCAKyMhBvFMNkL029i2IdQejd+EhbZtHOsFx11YhcuLvgpqQTQwFSGQ2U+
qJl4Miqs2WygQus64jwhQRczYspcyiPxyH/nv45dDT3/eZ/PYuRlqPnls6gwgxIDS52IG76KeqNO
QaEzmm0B8uWcblTvh7fJTqITVgcvQ5F/v5Df1jhUsL7jnxrOTwnM0weBWbpiee2DJ6tekML2F02B
tvUPUlCw4AeJwKfpltlWl6yfz8X+YewM0vCq0JgVmj0VuFBBhC502P8upz7zn0MkbXODghPgiJtD
2aarvnHmirRQ4KDiKSQvoAXhA5Yk3+XHGaMvwloiE7OFw49UOdE0VSufgTmx0ONZadFNOMFKfzGS
1dEVHhk6ZmLMTy/eT50nlbMWhYjq+7K7b3wwXNeGshBT6shDVHVrfao0L8O002zzkIYVOEUEDsOp
tJpwcLqzJdJtihyZpMOkYYKOI3qT3obPnOfVqDzh20fVNhs0JwDFNrzICWxvjwfYEruE3XczLKWn
8ZeaPuczlrPgVfAXIqGgdEkfY+0tiLHHz3i/1ufEwqsyRyJZqQorViYDVnBA3/xyySiE7Y1Flekz
WYLKgNkZjDItPJHoftsa1fsMqnah9Wl92bNgBo0r3rfDPDK9+Widu11wDD5UnLNv9Fcr0mj/xcHz
NlT3cEDsR7pmrIJ/IYm/r+UNoofgFGlDLRhUDnY+kEPyeVQwbLYekbLvVEOET46YjLIhUHazrgXa
/ArErqjEuXeIHxTxBvwx4F5EY3Nx6x8BiIrkclDsc561C7Muio4RnQIfZ1rzc+/cQ0fHU6iikm/c
wEbUfwVqAME12NLowPBxRrjKk6E3SD/CIlZqRU6xDeDFn6sIianyRc/GQyOtHelS6hyXde+I2mFH
ZYthJTzGUlPVPDstIhAV8ftRscm2zQkIPb/3w34hz5eC15j56xs2MRUbkCqgKpkZZNe9KPdqIvuV
WYiPSQFDgv28ew1lfGhR4lh0nnVo3zl0I9Xt27nFa+Ug42+uHH46osh//h1tdHH7EQ1fof2Z1PoQ
rOklgPJByBkJVDnpy+1yWyHTasAwj+Q9Q/Yqs21X28a/PYpBoP6k008DpR9bHaeottGdRbWXcz6R
VYoPXduOXtwto4m1P/p1nSLP0bFnwpCmNYyLUC2gV6vZlmGq5aPKwq4Jt6XkNMyJMmArxR0taDE/
cIORl/ydll5Ecs211ZdRKges2afAc0ZGB05tgooVESvZCCUvFqEH4pM8XYo4D3KVuRoH7jM8DJpT
9nbM/ZlvsLVCyW9yTh64H8G55gM9OAVOXINdiraJzW7nUIjTvLK//TwZtn6R+l8Xu22v/O4JAAR2
Jw6V7/gZbz6QjGc+nTPvmg3liPsMfubzw0Cr4VLiwapCllFBpiN6P6L9/X1nORwx8eabbZeHMIoC
5qY+pFNeCqfkG1ImG7526kcAbgVOiO3VEcoCwyg3xQbCF+WjHKdRfxWMIAUiwh9WKEd48Gz1oxj9
sxFAiS5QJ3I4cJTzqExxKAXZ9CDvExW2hQdvDsFz7EinEqjMvUFV1ChNi50HIvBVNhAjhgHvP5ob
tTGbJgIHdC+I2amTZPxB4cJXdaoTqQDsgAyYP/IVmrPkdEyyoMBQnU62CfEb9cD73jTRtwwYSPVO
tMxlm99LDRMnUcSkNVDEp18lVgVzDFpZ+AUqLrieIYgC0HQfO7rQnDyykBqldHOe7Txmu6l4RTZG
OlwwG4QEp3SWxTShDV7msJIcBq8tvTxI6uYcVyeUBKAOX9AgHZxqa4qjOgNhulNk+PAiccoJa+BP
KjloYe09HJs87pse6WXy4RHFhXIGo65BKXygmtRwvAbq+bLzl8f72WE5vAsh9ifXcZlcFGvBu5Hl
DQW7W316/pSkyI/jy/tmlFEsBnY32vYuAeAvB1vcWlGNsg5wqaAMQ6jrbrnabFDCzDn7cBrANPvv
wPX6jaaRuRd5dnHfEF/lGpYZ/fTgPVHkUI330XmNRpPzHyFmXMpVkdt5xYiOARzsGDnSLQdPONvy
cK+kC/X/TZnDAc9joscnJ5MdPOrHb/dmc0lrS+4MFeF8iq+Zn4wYDqocgBk644xXoYOjVwZNm7E3
S4vKNllAgxbAZHlSkLBP61fJfTTZmentG29AjXd4vjnIAngYWcLiJAlYuTKVlPICn1paiDrnOeLd
FEZaXIgkKEIY1HgWnBqx6xAW0DVsR6AnLx5nmf5U+9oDdchyDJP3zTkthxUqQXY6XPkRBD+pRWBl
AVHU2iouVaXcHMabvxXB9qsK3GTvMAZ49AQ72NkPHuQdiwMLZ/mVo7FTSSQ7qBquA6Lhk3hHOaGj
QlR29Qc7rxIKihL4OVtS1PG6jqgp7rhhyY/zFOx9lW17FyJYVzlK2twg+jBFNDEuUgKHfjJMekoD
YyhDG1oUVp5wzTuI2YxHo04BIoTUaKoINrrVCScr7suDd0O0mCd3jzBpDlc6Dy1GwSOUW55ymUqI
+1EaYwn08QkvgyuZuQZgveK5T2yub+89PDOpkjfaFQooimN+w7tDbOYi1kH4aTKhwwbfX/cOrXea
+1kv8/cp4d/MBGYkt80AAC17k8L1hjVBLopMDl6AY7gOseEcLf6I/8C2W3I+9LDXD8TrxOgwFWMa
F7KZ3hZmD80Li/LmYh/6I+dYgZg2ByFp1HugqOFmXZlaAxo9VEq6teRk2G0Iudhpt0+Yu9ZQfDkR
5e5t8AbjhUNUpVjGFsJLqyBHc6Xbv9neVuxvNIzBhWiGGUc05i+cGQhxxtVE2psS/rU6olmwlrc4
DVZPfQE9EDqrAwc7gqCsvx1+xo8r7h/AN2fcQnBwG++WppFaxqh+gLTvxb2Z44T8aQ+YeEP9QAHD
5gfPkiOjGLz898fDpVsJ6/WAcTaozqZh4Q8d7uPyOd6uPtBmrrYRF/EGwbTViI2gzCSPYPbd2DT6
R57OOTAEs5UjXqKXweXQPb3pRGa1BEAUCIdmx7v3HlDM4GIB8TSwLNCki4eXg3oXknzyG1+09r1j
68Y0qGQDNPGH6t+tU8QpLTqQ9V0ZY4Y3O7hZdxYcIbX7Gg5t9vgx3pnPQZWz6vbl6L3MzhEenQit
QOq+plkwdXwCwuP7nShDZhlk0vb7vqzwSJVd7xNrfN54M6K8yYcEyEoqOMoOL3HWwbkyW9Hzq+dW
9cv2xqQMbh+TRNGBeDAvQPfiHLycaodBsYunVczWPbKWZRgvkycT1MGV1Iq0vpyBhcE4hHrAkH83
zJtEHtwfjtXa9JksVmHvfx3zDB2D9etdAEVKvCt7/47JWXjvnRJHvGZmm4jv4IwZaS+LPpH1ZyLq
hC8WF9yU5hubcLbWPvvzSKwjbB7oqIlXZtjdIxAishJGUlaiYK0C+z375Y+HmrOMVXGjvKq68C/h
FLKL/QeHU+Qqm6mMw/6GLkgaBjEV9c51E6qBUlhu1M/kyEdVNGGCiNXwUhHoEIF8CSBUXSK3XLKv
NOg/qm6xuZkXu5Vmqcn//hNjmowGQw5wWhtIddq3EGUCsGiPo8lqFBlLYK4EqI/oSx+1SCAG/6KM
jEbM0EoTBIQgLBqcJsM1SrS0NqnC0WPe06xGjBOiwgQkTIgBwfeTN8brQuD5Ke2N+5xjFNrT7Iw6
lDYYZIhpKgMbIh1z75Oi8Uc3r/pew1lVTxQ5AAIEmnaAyXcc1vAIGfk2BQioQvuCyzZnE6ohGgJF
d+MuQXtPsc8zzetecdLyKv8h7ZrJYfBPX12kQ5XdF3RSRaVpOAxTaKhoMGEBIJOJ0fvpmCGuSJwu
TYqMPNW2ytgWZQMVB0527Co/t2RcCBfHGk3Am4pnJWt8AfjAYpx86HrUi8qSRzULjDt1q4gJ3CLd
nZJe4CCy+AXpMJhCdiiAbaGtiA92Ur4nX4irq5KrdJwohBxvEo6relCKizHeV/4O8JY01TkSEHbz
FyKKGtVrhQOYg7ZfaN+4i8tS80O7kKUYc+E1/zNUs5pIWunWuDGN7c7pc3s45NRGYAncUQfDrIB1
A7iAZaQYhlX+DguAk0KESbCNyKOEcwaPJYCYATFLl2iunQj5AJvA1/9yFXlo5sBRvjarOU+LxQOi
Ib9ADrq4FSCBc6MB1bqkU/m1/JRrP9GMxS4qJ3lBERcHWENtVO0fIAV7kIWnspZ8QlYREDxuI2VE
K4JYtCwZJsFBJGaADZGpPAOmLym4WvG05NGI44sfA9E9Zq4C3fMdP4DjHgs58elaCk389xOFSApx
nFEaqRylbwQDtNtY73EIq7stYnfyYapuwiKRLF1JVl0o1smGcCCd/2UeXOAUOiQmRqhL2fEEQgrn
BONk6UhaLVCjrUQRwS5FONLQAkVU046iBBuLfQG92tTuArb+XqWyv9QvqIiRYaRiGp/eGSts+pde
jnN9S9CJ3uIBpEFVmAbX4FfUG6quBFBRgPIsqoRCBQVdXIZaJ0LcrviIoA/gv4/eMb5SZWBlShVh
ukXvEV2iS0KDVl7MHvbm4iCufaEkLHLGSxh1SHlsgT2IKVgjZ0cVO96vC61Cy+yX+7PwtiD8Dto5
ijuegDLhexnTd2JvetXWAyUOQX4TtYLIC5jsNPD0WwClNC8GL/8b0FmDomNgnvBVuLOwH7qsckBS
tKx5qj6lqar6nwqq0Cu0wM7R2L+K7qHkHG6ekUr99sDM3YImvKM2M6Y73DQfELW8wmJvueYsrqfG
FMFSYVHqzAABET7i5H3a+Y9HeIOGxtHAK/wT5sf/YoxYAhe4p7XkMD7f1tdz8CqhkSwgwSTlwr5v
OzfwEvZZzyh44KsQvnHNq1wdPn16OcDS2Ej03xx5nHgu/30Z0erKCcuw06EKooqAGNr5plQLe4hb
M6eK7m6J6gV7i8yFw0mcJ0yiawAj4I1m2auGt14xNV3M2x79L8bvFW5tH7NIIkTqwa69ZX54hYJa
xSnyG5emt4U1YJhFu5/xwmEuG2wxeHkGN5yRWMj6V18Pe6bwXYct9okOCwtO8DO99cpz/eADgfY3
VDmQvqb/GAkHigwirvQqLu3D5Nncewe/Oj/07ni0led3FE/V0WODGRSfDk00PIb7GD3mGWTVW2g2
N8Ht/2JBiBDb/vsXGLssNHDByTGdM3mLtcYAs08s65L7X77c8ryNNjjBB6PCorK+/1F4ldIMIMCC
O2F6eVOtqtKqKsRbfpjoYXb0cUzyyj6xGeAjpqLDICRtTN7Xlc2eA0DHQMnft9nKpq2pPEcwDKXk
6kcYudJ9R4r7aPMAolVCsuS0QTs0MzGGIHHPeMGEPRIPU56VGmVT6zDl2sW3i33oVOaP4NAxEPJu
bONJApnqC6tRHuDVjGd70AdpwMIJtxkmnN609YS94oOp9jmJSBmHQS6dSrfVx+uCpwP5YqsFJXAO
uQLvNlBXoJk+gd+gZS7SkX+jdJ2VudfyYXZ9YZExLfDpXyCnFPuH0EI7Cg/rx8vGsh0jHAhKJztr
1nswd6K3nwJi8CI+3thX7h92NTjDARHJyKbAZq6v/mDGIIc1WBhYakFeTGW+LI5dwwxmAwhAfEHj
iJBDlLEMjiiUtVg0YHGrdM0B4JeH5viIITimOBi74eqWYnGtr6k5aRr5K9/H4qZuQ7PlC4KuPY14
pX1DyebS9VAW4D0sBEvaERjt4Y2YesXktNAZcxoAJfxGAiAOpPFNLaQvT6q1j/Hb+g9BeZLRcQIj
XmE2afTwDRl9AivFh7RSan2AM12qoXw1W6JsxyTC3Hr56jcQnB26zCSxxKi8k6uI9GVqswnsGfc4
30HIVaUgEHP+ZbSdgaqi38EUcLjhBDShrACFv+e7DuCZl4CQvVNsTZXAGzNAqwGkQkLsSzdKrRgJ
BmYiOzf+tqNym+pHfWk+KODiz5GBcKp+Uh6PyU5Du7rx8YPa9PrIscJ8xTsrs6ui/GN70QTBKKNa
p7WCgrb+ov8pzCm88ukZsKxpMnGoOyZOrj5b6RtjmtNQvCUR+oA3iosHE3OEieboZNK25BDTl0ry
EFm1sWzcwuPJxwgCcn4nvXnctn6rGwV2YLeBL7qnJ1h8t6sS8Eck4cCkoWNGoeQo0FBodVkcXVYb
XyqxCEbWaofZRGDVupU5DC76Q/t6taPnueTfKBgMBP578ADEYiUO/m+4d2t/RNHCJHgRT4Iz4rij
GIEhL07UPNhhWbOWWpAgj4F1Mtxq5hRSKEWQ9Z2AGwx4JmmFXiDxk7BqoIdzoMYaO+zSalQ62Cvq
86Dwslfl9mqFnY4s1zF8fYNZs38yRu/f9gWWGHkbQ0KiqElmbYrpvPU4etik0GmfwHcfr/BdC7ke
2z6khhh2m6H0tcNjtbvZH2hWa5Br6xEUreS7fUffGlxVDFPc26MNwc5ynwzJNug113eLCni3GXzX
sxvyTquYikJVfpGhelx/lnsmy+Bo2yiptdCpdO7xZWtfFjklx9bO3nj/dC9bl3XMG63ISxujKGHK
zCEpWXiUsvg6kgCvRh0DKEIbLMk1oyQmnz6l9VyPnWo0uZCIn2N4RxZceyWJDxbkXBqq5ZWJe/CI
euk5r22p7lZHO7bhvUCnZyqQUXP+pk4oUzGphT4nlda4+GBDvKMG4Tykb3qHKJz4WbRS2NFE5x4O
v3BQmEXwBGfghbBj8CrQj9NwQ97PeFtoHg7SSn/EmgMf6zK4YPPRhqdAylqsrf+agOTKpRGpd1ui
bEx7xRLaogGg1Maia9eeCH5THa8hD/YI5O2c1+d1tVfoVVCubKlajM4nuf5VaiAC+251vBnCXagt
zn97bAmY7CDqwnbEIBmCKYLDVVygzTuHkCcYxBPEHYzo0NRIsHgokxm59msUbHivvKi4hDqoRD84
mFjRYGZxV/3pwftGX7K6TgPxcb4NcH+X79ksdcQrkzoc8AOMbFqUqYmlChTnJCzXafo4VZhrAzVi
K8AYgV9BpfN0FgoIewLKRXmwt2xcqd1gRfpYS+4Ocqe5QUeiCiSwDNUoFwjJ+2IBzrtdX6hTD2M5
jCv8WOMrBTYnAeW3/hfcT4jfYJFHbaYf9EQU2dkATgMSNW3YvGveoMr6I0xB9dC8yi5y/3zwnDO+
UGPMRo9CkydUjYxQPOSXtNkthkvc2Aodyj0iRAE43aeQD5ITxV/V/kFhHJ1irbd8tBQ3so7sBfEw
Tqv1Jrkek/K27bMz6wYZnbaPcHCGX/krtymi8AjgufGRNyPuk1f5z9QY0InWr3lgQgMYL6sJsieH
BvrOdyKcUhQesbQKPDwVD2oE45B40KwHRbb681C2EoKpkIKA5rFBss3HiwgyHYMIdCGTXRAsRiMs
HN41NGz03gH0nG9i+eCgBzZK1ooG5b9dUjf/O/raVsF+rYB3mS6DXDu4XvGcQPFBs4oujyFOwaEd
of/gjCQV70fH4ttZIB1kt043yxd5lJVWhIkRSLszo13pRgj6+MYCgaGBgkup0yb9Ba88oayH5hsE
gFm63nHEzRPp9sLmryICL2MKFXHMFD29GCGAFWs6E9+EQfCiix9NF6EUTeANdsLCbNUHeB/NwpGV
4rvwcTdh0bvGV/vZ3aDVf6PZ/yQWSJqH/cWoKuuK0In/Bgp5Qs1AEGvC9vQveZoS9y5jDzQpGEF6
oPnCg7tnjw0PQRdtsOMNvMkuqpE4c/EaayLQGlX/S7KEumzzQWeOWyLUOnibI/KZceCVJ9Cdni0u
9Oig9wENgo3GriOe5TfsLor4X3ZLpJzbWDXharMfnamAlucGZ8uDEpfNcaLlzqKfs03zrLtfuB+j
ctS+sxIOCc2ke1NGkRmRX/ZzKLL2q/tH1iwwh7IEFyL6qTBPjgB0gtTpJUg/RFEBywasJ2dxtn+D
6izidQv71K6FgJn9exZ+A4XNLfDwokH7drg8ZffVPl+5IotZUkQswixzdXthTuYsFnRd4lD5oPwz
to06vjJ7GkCv/o0YtEEng6vl5g8HzVKOqRE92HZdSmkIi1NNAT7tWe6VGT6iV6PH/s3f6VdHIE5v
+In+rE8CXMSlqRk8RLgKPUDA+MAQ9YgtCDPP1wRKPyxkpp7R5c0cTCzLWc7AIAu+zEjP6qdq/QXn
2rdjTMF0KaJARggWwNUJIsLYmhZjMGs+Du67WWbCjgaGLyIzAFT93om/3iZ8EM+rifyXh/DlJxMv
5gDAr92R34wcVorcCcI+R8kEWT18CrU9vXA9rETIDHvGC1kez1mvEOqfycwT56RojX1iL+YHELjg
cE8Tjk2yKv7wvl0d/Gv8ZwSHu2cEFdbzob9bnmi5y+MSNzq6JbeE1Ksjy1yummjkpCghTe2KQ0PV
/yu4hzZ709FmwRvoWEuxh731O2DUmgQJQ+REdNWbL0tVxZSxakGnGBgz2GClLOSvVmRMCFFkcRob
GpMw3OmRYDP5Q+tCrRhg0TFCsYKTpX3CA+vO3KHuWpNbY+YU2Q1DPBXSLYItlCuO8gZf8x62EOpL
9auY3lp7b/APY/i4yYQfaLaKAT/Qauruwa/Wy4TvFVZYuJ/Jds5L3IzAAqosJbN/o2DZDvdDvTJr
UCRmsdYj34F8tu2fUjFp6PXJEvRuUu04C4HF/56WjJXHm9yp4nnwciEWKh+vSAesf6lbqeiKsz04
oWSQsPXoWPS8K2XIoK7xvy00okUAHPs43kRX4rYNX+/1MqqhW0P2x3ve8MxLLkFVhiyW0Dr8L1gV
pkub+x6UR9vOfSWxBLZGGGaE5hyjY/zK8Zfgct4aN9xBnpNvW6BahZybHRbF7Mv0SUjl6Bg41H9c
iF1aZ+ZA5bmhWYDk/HMJPvq4Ax+8d1TxFZlLo6qQsjtHD/3YT3X4AdTX/cnn8pzA5WKCbsox+jcc
SQAymrpjSM4657dTCGnUmRkVQgVsYFXPu6HMT/Xi3zgYYXC/DZYsYhaWrtT/aDqzJdWVZIl+EWaA
GF81IhCSEGJ8wRClQswUM3z9Wc7utn379O06uxhSmZERHu4eGMGbDKXbhie255aZk7q/VpB0Ol7A
7LwZPqEba1lx2D8jgAksVmruJcG5GBfod+diYXvRH72He2oHfJD6JX+baxmxNOk9wAoKLJXKOl1n
jHJOKKk5Mx7EQ8x9NaezHZYwwHzZlPA9tCS9HsIQUBq7z+i2I0yRDBpShxH00RHEgc7bLROcnkKN
e4fHGTbfwHiojWihHDq3GI4sdmGYk/K/dVfJKh2Jka+Jw1UsOuegxf8faVj3EZx9uwdPXXgfEkiX
fn0TD4jhPUcUZPAwBEMe3Su3L8xQasmtvcMi+jCvZ3vqm/VcWPp6VGKcBc6SCSdA1GA9XrqEKbch
cyUYnsIqEmEqzrLSRxuJ9bUsV25gc8PhQM9Sz0+b74Lw5kQDsNTF30ybWlefCIjtEY9k7RWTnUW9
Ij4j5Q3A9afXJJY0rHv/yBDh0/wW3YYHdtDFRzACfgAOxzAkWqIUADI34GNdOqBTih8vPCo92tAE
FBwomS9xdVdt7hn9Nf1RQQfPT2/y6fA0Do5hl3lSzZXIYJvxEX96SkenjWP9C+I1k66QFK9D/ZwO
zpvFp8taZtXb1Gk4wIICcAXDyK5Zc5QsUtqdTxyV09tksP27qz+fNmg+Eb67DiGI8x6cI2q+G6o4
WaHSQHIr1HQJZuH9sndzi+BultwtvjAXACKNi2oG1aTkvgx+zMHXmSm5F95bXaKLT3eNOlxylKML
5ZfhwbiU9Asemu6oSsgiqwVRYg14elz42DYxCpb7VDx8/XiXFxFV6XDT/S46O+TQqaKr44On7RXq
uwHjuyP5yjSHhV/2yt6TxXp3wVPntfn3W8Kku9l89WNwQZuNjeivvjPJCsvEHgWRGWNlj32vYfb4
gTiGehfY8D91lwEDeBI4Zzpv644BglOnrK/iYKJzo96IRlaX+DCoZ/15lG4xH4luvnS95NGS51cd
/D4qNnZRvTeAFY0xvHS1CP+WAWJNkqpeEybU740BhLp6rvp1FLeKZ7RU0AGuYQPOv6gSrfYBkH3/
Otq3yOSLs41OgcbEbJMDplAjnioUkRwIjRkh/gFyNHGRAP3P6GaVfBpWuLM5yFaKq0Vx88IbDm4T
yMLDoPghGVrXIBS87/57dp3BP3iDkBuNb1qDqIJusn1ABQfFmbgKKpLyBlKrrFmjP3PzZ27r8g+D
JVU+ifsL0l+xjJsJ1tCAF4StrAqG8m/bzMglVw1THWih7rR1aALINvJKT3F+fzKk5xNWKAoc48On
QFoUPhcdvPKO3Ue9CyUMxB25LWO/E1I5EQQO4EYb/gMZAzoNc5Zj+EZvcl6EWKKIolCbPGDXdDa7
EGLLGkdSTqD1LvkH9PckeWc4yeee0jyqI2+Noyl9Q/ol4vSepN/CO44bZ/ymu4vhCZQEG58N8q82
63eZNEOs2PgZUIh+l1RrpgI0h1NDcslu9yjbPDMIw+XdnwUmOCTM8qqVETzyvJ6Qa37Z3VWYnQik
Mr4TcILItKAmVqx/zdemtwJjjz6ieBGAPVAk4i2G+WJ5ED8JxZoFyID1E50luiTnGdb77Op/JEAF
cbFqRRWG/t3F/Fe/oh3ehnyow8VsQQ+fYmhKzHUHwRRZWvPFxT1UJaLdK16MMA4x243+huTkidvK
l7/JItEOIh9G90XxAAt47ccr+XUqFPJXafGQxCKu2NC1VUUtHutxUo2Nt80upcplpVb7ySJoOnqP
g8AHwob6SonqdKof3+RCo0Lm1Vd6wZXIMKw7a0Nz45Aj5/gb6ftR7O7MVPuQdAeUSyilWNTQgf3W
TI+0QZX2yCiJsUoCORgRhfl7aq2qP0rP1D3BlwPLgU4J0xoIkFeh48cfLQZ4YSKHbB6h6jJ8uDXV
V2i2pv7Rd4tgAUEq1Z/21spRAJQBIC+ZqPDQLGkWQ1oDSOzoj9pla27qA/bxyUuUJ3WiKGhvvRr9
ZB56T51o1f7sD3J5eHeouVijHBQ2o9CHYo7LCd9QSkLkBcKJaAoTIuxEHOfOK2tfEcOab0pnqDmc
FV7tDdl1Q5WAC+qx5yVEY/xmaeGxDXsr8Ioaw0Ybdm7mJUv/BwVYxEIcM5M8EaSXw4/FjCa/dXI/
zzkCdg7EV4t9QsyZPIJ/ob9OZBDs19YxiWHJ0QLEZv2G6xI/lcc6L4b8zkx4CES1LwWPngBIzRUw
kPvkSCzN1BoVoRVUmhPEP2k7oIfWxlYfU48BJoFq+I0Dqs3/TPRfAvU5ENru36GneACAqXtcsY4s
v129wnb2B7JVxuuhPRXV4B8lG4vMAP+VMi5OkuKrLcIISd678VVOF5wuoJXvbtlGzKVam3HCjaZ+
5Yp+6b/Opdw+pZYD/YOKR0VN8fGCZSQl3QyEhDpJhStVtzCNWFsaISF1PipR1pSVAT1gxTbweLry
+ie2dBT6fRA6QYyPyT9gWKmTPsw/yZi+N5AQBFCkImQa7FIuCSCgPZ+UtaURqQZJxfThoK8yXWiX
9EOaUXFfBTkIfWpigUIUqAqvI3IGv8YCrDtv1ukUbjoXf057g1aL3izjwUDCOHQ/AI9gSzC2HlC0
QHG/5H4+gbYOHfOeqFrgIT3R9TM92aZ75sqrcxFv4zkdnU/wlzBHLN1Hx+EO9FK9aTHMdAyE4v2T
kP+TCnACHdJAfsgZ1PxOnd1/IcpDD7InG4P0Bl8RDlLCYZG6h7ppjaelNnFMzFXPtRiLEIXLJBtz
1XTQyqAuod5fkUSjuYJncJ5kKa1yIgb9KeR4xOqs3CBoPCYl7lwu2J91vhmJDF9pchHAGcDGlONb
pxPCUecUN7XVm2fnto0uDNqa7XE23PX4gf9k4/fK6+6u6m74jC9rj31npzxuMP8Xtp1XZIBmW6fJ
sCl85UlRsyucngFtmRtJf+c9SnVVqOHxB8Nnfiusy8GhAQyywN1qDKqMjK33TgR5yoaDyTyyjXeq
uCfECj8Asddj0Cj32hhEnuxnSXRd3DEv8N+5TLFTqTG68obcS5rw/t/8ngNUeVX+ni4UdVE+2b3/
+XMKJodz524npArP2XuGIopcoY2ri7U3WBceRMkvA+fA82i5Yr6gjQ3w0v19qub08RA5IQCAiUcy
LJXOjcM0IVhCrL6ZXOGAP3EDzVYxoTEMQkQj+Cu7rcYgRERLiDXyEgK7q5iJ05iiJxw8SSdu224d
Gjz+zAA/SPlId7YTpDwJI9yQMjw6APgg+shRe2Va6IARN8YTwPCySW6k4blM4MVjrNarn2QQ3pjt
697x2tvkzZYLzX9BMCf1qVSkzoqLocg9qHWqXBcEIXQlq6v9ntJHPwWixYMs9w3kzDXT42yTVOeU
BZTewx3GUV+Oxx0+YNNrTd+0fM9PDF/y1zBudnbL482Lak18boklt1Grs+qOYFHYjeBxMFcVDK/F
e4IGz5UqJcJiRsKzI8GijGPjf7LDABax9WCcmV+avumHo8j8w0yk99dn8ihkoOvg0OX/h9oIfs4z
gwbMA6QnD7LOdfUdhkzfB+iyQ2tMNJgPincJVZUd6DqmmwBmjQw5XyEuyx+knSQvpGYsodzLwgdd
Djoa/IMHBfeDoa4pU5cYM/sa3j3MyofigrG/vsuYs96bHJybc30raLm9GH5k7ofNSZpwpqWlZ/Uw
DC9wfAsw9oshlOIbjl+43foB+0PGRpPDox+g/4rziSLzin20Adk2fS5H7hKNkaaNTHlw+WICGE/N
aW+8fOVIjPLa4otnEPq/8S5DjAHdSsnOhqbscIHa+DWoRlewECRs0HwLTNOLgy3Ye3z5bUUL7Mx+
C/CXB2OgfuHuAwH6fxf7wuQCMLSCYhVQxWNWk1ci3vwrkIiT0a6L0RbZB10EgEH6Qd3jL8rs4Egf
MrpOOfPgjhy30liQeT1hf8cAzrUfLMQ568fO2i+NEN14ExaJO8WiE3hkIsLdJRjc/+y/FTRDUrl1
IMl0aXmfodgyYeoynJfnEVZxBztbLTgB4iAwR2iNC/Ee8ULPb57oTvFEieZ7t91rLO+JPMio8T9f
piJXERkBx4oMt0cweUxqM8XH7cJGWkOKww7jCUdbRkywm3u7wTlCs7I88KR5KFfrPRI/7USu24Ct
ZWsGB/4JPeNk6zcZ10qmd81BC7h3mCKUX0B4BuX8PdLVL0YTnn4FUIVquzNO/c8REmMyXmePyr3g
nuSOmlQy9UL1h8Fo6cMv0bRfeAuG5DyZN4DfJIUeY3D/qdPJorhb1FQqjYGz/00pfdp3+h/4jPsV
axteRDJyNukb0xIf1cspODKHEbrEUNw4JcZF1rTWfjW9wBMmUajCYKze+IlcJ68Wry86eHuJxhGB
jEhKshsll4CHhbsB2eym24SmUfioxAd1nLRcVe14nVT8NyZmTIy+4Lni3rFSxUIVw5BX9E7GDzj3
F+bGbH6fKPpa36kQFMbtaLfE8AIyQRVUDsJeUGsx0LvBDPAyAm0PE1fqTCZPl3pGWg1LQSMsJ03/
ifPUsHuwAa2OH6YR/vn17hMq9ZVZj48x3sxf5BWE6uzd7jYesdF59OwcRyUbWx1saWnLbrvHwXnQ
6lxJoUBrWmWc963OScfgMiocMLYRjkD9NeNsi7w+u04KTIxwoa2GF3BkCdCBpJN2/OzArdkhmMEM
jBHS8u0VelqiP50By3m76Niw8AEG9sdRCpN4vNKdeszcndOkVe8+6ABku+yv17hYRgps2YMxe++W
Q8Zuw3x5gsTB7f69rd648wOHg3S8Yhiyz6r8lxIjrfF7XKaIJc9TzGiqgw9vMjxiAY5nTdSuQJWt
dou0SKtooyCAdKuDHR5xXCZYzzAS/WRulgggrk+7xuSR+Z22Wd8Agpxvxrczdrqt/hMnvnIIX6Dl
NJJGuPVwPdo6a1jZ7n4OnBXt8MJiZU2Z9TWS9c38MbAgH8svB3yhT08pY/DRD8YpuMfJoXlh/d4A
qq272Q5ovGLnu8V2rp6yjSagOem2D3AnH7ozlAZxE6dzWs7JJYOeQSMKQI4Q7Pb7nZbTRP6dgJ02
wh+cVY/dswfabf9iwtfkloA0t+9WJzAexEleJDKjYuxQ5zv36IPhFEBwVp/9TR7ovpI6bXpgVq/c
cjdU3sRXXqodXDs1pBgjHAoM/w6azIcuvBpXeL/Ndx4dgZUZOUfPfNj2scIGbm2wecrAxXKS3gxh
UtVR+xK8qeC4G+/2vYevDoIrTIbbTOA1LwaA1wmcD8OgsEzhO3rNGD7UlJmCdXpbDcNDBUvnFoin
ar/Hh/Be8XCJ4TndccdCrPTs3UvBjgFzfLqLc/g98SBwz7LqnRqGKdvfPRA680cRso5pJiHyWbec
NfT8hX2FmAg4gYIS8nH4PAXFcM1IxO3wMFcht6FfBnG4xbTXfcal9gYPeHDQrFq5t/hRGvUdqQcj
hGKzAUSdt2awDBEDGJ1d7+Uv6C13yKbM0+Bqpbq4YBogHrlune8s30fHwF+IWJhvhwx5X2uoPYnq
lnNYdY7DDdSBDMCriGUaiViMswc9SIP3dr3bsNmByjbD84ZSjYI7yqB5cld45GB+lFFfaAQKNjZW
S7+jEmzdKYPbm/bC26a18T05JU2Ui39eNM8Aoo92HUTz5FGuUew9wZ8P33xfl8xhsOvysQ6jW6ay
mdpxEZBkgAtAWeIC2JhPeq5AFXwZUA8536hQ8FNYqI8gajSsdEetv5tfhmSKNAHpt4H8CA0jSQN+
1nAp8dpE9efcuBHgM3PoGCZGXhAZnXcf2gaEbOZVUk1mVavlZRV+l2llwEebPvwWlkYHRAIiBpw9
XxYEtnbF4nFGrw8juNT2RqtiN2KE3F/wRir4lNXErDq+wyS6/WyoHgjmzNUksqKV6zV7z+QdQsuW
nZjFvLZH8PoWr1Q7TPlcKitRXQwOBzQoWbbUUqQ1VHX/at42D2XvS5swB7tEFML1yh8SnAbAI+kd
f/q8HbPov9KeO0QcFkOAUpNw9PWayto9ahXQUNWAL8DJj/vA01slY8l8kCcJOaJ4ewNYo3yUudTD
/9jFjDFd8RpoFebI9O3Ig7LGQIIaogT9t0hx0OpWLQ8KAgYANCvokONwCc1f1F7qwqDGJcxqc+1x
F4Xt1dkX7/yBI2mNtC89jb+ytEh+m+LX1fDvglLg3Ahdz+4VAvuLjvvD3iwP4wZWxy9X6sM9xih7
Hyp2V1EZnJ0pXXC5WgNss5a1bmX6Yc5dndvvg/9jEQsbf3/X4wzlSNx3EGG+TlzhXws2K1Mwv+Dq
3YIyCyH1ttSQT/YYW+cwkNuDeibKNDIWXsTlltcCeZMXFrYYJKCCE8TWEHUHas/8NoS1Q05lN5bU
to3uNALwEHWoMlEATnc9rTx7UCmMclgZyhp8NC0plk+9MxoK/VzZLeSdpR7Yy9Zbtt1mRw0cjlnn
ABOQswfXgZdWglP7MvMFnmWkwGw2kHKXIh9B5FE+XlnWJw9G8iZTAhjS+nW+0IFL58p7YxIAOKMq
HMgIaEzXz7fdNs9A5DDtdokSd54p4MIDBNf3syuTati8QD7MOOzrA4qbrtGwO079vS//Aqyr6nQf
EIzafAWWUH/9NEr1G3SVRFL4RyZX8sc8cMz4aA4KDtUhBXVOYFZT4wcen+IfaspaOinG5myU8d3s
s4rgExgrMdYNIC/HvNxlk9fhkgroS/bEOak0LhkoFtxKPr8wVeEzDDPkaLi004TXIJgFqfuaP6j2
sHJiAgHuC1FJCY78Q0AqLAb5nf2Ta4s1ojxfJU2O+wfOSSSLEodJhUWlQd4pMb1sgiQGSRkNCDZA
C0pyWNlHCHQuVILBZWqkkIaoV6m3kLUoZ83jEh/+3+/yHgBDKghUm6EbjAWIA1kXkWo4WjTf2gZw
Se+mcg72LuNRgtVzxkDMIBz+Ykzao4cPaUnS2lmD7rCY9pS0KwB1qiNk49TbQIuQNOS+wnRy1AKA
KlBWbGocqT0EiPHrmKk65AdYTuE0ApV6NApRkVaZHXO1S3M1nxmPwZAQVFG0pVFVmTNa4zilwO+p
49X16sL4XJ3QzKmd1GDZSJspxSaQGSQkhpGJ1kCwXG2ImG0iMlbFkxKzgsBYPf1qZAx2fnNwHkNg
cfGinsrjZYdOUsrHGGNjVg6oCPj6YE5moSaPdkYz5mgxiMq5zkQWSbRHdHRl75T7gQmPvoWjVljh
Y5bdNobzR1qMsAzEwEpYWPHSzrAkgXSgDILtwYkkTtBdejsL4uEhlH5MgimutaiwOZaCl6Q/4QbU
zQMsB9gmiTUNEamctJCzJ4rOOiW3uhgUjmwXxg0CKAOTt74VvAIRMQNfEQ/bvEkCbMpH5yTrQNad
WPT2hmkmkLmlpE4o43Vk5BzG7e8tZnwaNjMm2NqXsbcYzsKtE0LUwGZGG/hA8+/p1SX8g4Ji0zWh
0//CW/XhjOqqj/g7DK29TLCNgzmLFRguCn2OHbIlNialriADXomfeyvgaCouVhX6LukAq4vtAo93
51M/cX2r0oNQ6iYrGZYxjmNGvYQWlksPGp5mwgFJJBsKSelHdGiTYEIb3jt2HLrGI81HQqK6Yiph
B5c6eib4CHyVLXA5CQ/Z/JjCnabHC2VP/QtWo2I+PYGNQEgb8owNl3CCTQauVCAaSDTABioDD4D3
CTVgbRlWOIQ9AGNxsuIIqIk9Pq1WmgmWAHD6RL80Tl4Y9D2teQpzntwOZF5XsqIyjD6Ev2kZPiXv
noDTEB07PAIOqjeDGWNYM44P44BYNDEfZA3oWCPNeoaQuVyeTUgvDAnUvcFjRrODlzwPNFG+hs9/
hOscjSaMQYAyTDc6+y49GqBqn2QiAdYXSDoDeOKdJGetWxh8K3yR7tDO4M74wRiHeP91lbj18ls3
TuS9gn2RiS6Dbjt3lr4M8sZEUPjJh79Z9NpQ01DhwnRpsCMUbNoAK0a/3mcrgybxk5GeGOE4jl9W
jB0Aq/tFHokk2AuhyrNbJMUrB7kKr1vpiifI5BZN/qoGyyCuA7cpHKw4BVvwZ6a5zUG952Vp/ZOb
WcVRnJ4HnSV0omYADi9MeIJFfYNPWXYDDv7kL5gB2ZqzSpdy3g8A+LZRNpUqgstO4NcaSV8eH81w
WTWZLLNk7AS/d+kQlFOkDE7qrxg0Ql9MVgO7vijvH2jDfGUpndS7lWke5wmiDzsVZyY+2oexY3Gi
K65H8sluU8eK78CLQlcT9WgP3kCkSoMgYQ/KIIhQBQavFeIC5ozROy0yzgJH6GKVeLOkyf8gHtyy
dgIsr3jUCNjynTdXhGwfoJxx7kDu+Wh5HmPcsWeRFHBcEUl9YgO+HnCz1lygUB75uMo9PlzrLIa8
Xgu+yCRgRevYK2vPzAIn1keSbRL0zlA+StD5YFZxwdEV8fn8XOHF9AoTmckLIiMS5BuA1wi50VbP
9Ptg+9BWfVw9zFGDAVCPL0XWUH9VbALFe1GBCdUBIMANJ+FwMXWI5FxMqyd0vEPQ7EtX/fEaUHJX
XCqaZ6B/w6trmykI4vWFtlCCr/MIalbRq0KQRP3M+AgQdqKe0Um+BoUe6fwIgy5PNPEn/I5XwtK0
4OEsW67utwBrghXMYJrnU7o5B/q3LDfoY8Xj/eDtO1hgAQ8vOoIh267GNO7ZDew3eLbENQbTiVfN
ZBiLK5qb+RlvmybeObh8zJISAUkwZMxstxfGmbICAzKSwxRf5QzbVXmPxIvg3OYEUGa4hbzVcAkK
wMI2pCFYXbyaBi/muZR8wlmVVyU+8h0z+I6J4glNPC9NEsJNksBmtpKUQscn6YH44Cd1LmuGFXGV
20T4AzZm7A0O0rrPxbniC2Ccxt08m0wSxnIHX2cv6q6F2wo8rhYJPUWu00HgLfxvtZXL5l/pXI3C
Vz2tDFa4hyViwmOWW9DFkQayCNdpe2B0mZyHCx8Ri+BK14frkAamdIpaIsIZ+erVBGROvGTizOQX
xHeKV5cef1+3cQMyi2rFyB3rSMvGBTNn14erXb2bPFSdZbwiHXraIMfKnRCwppxVRnn5Gl/dNDVx
kwE4OJhwMJUUOcxh5WVheZnhzWFG9cTjsSrKEKpukGUrBNKq24KoyC4znyaBWqMimqQNcO54hQNY
8tlkm3OPyNiI/TpTAvR0De+FsQHk8D5E0sArGzY8gwaQYTkSoRzR/hCzQFqPEkHKX+BqrzCtwDmV
/i42OxXvj6xyw6Ypfms2ODCZA6M2wYBloQlpflD1Vze4/dJl5jRuFLVEctDNLEelIx4mdJv4RYw4
UNGpJ3Ej+dDP8InwGmnN55eazGrAVjVcY2whJzreE1MZtH7sWk7c7nvo7iPqHlLYU5/jzTwWoh97
ohyXJQ5HR8IN9bURLTK5YkDSVYFC9wHllhrG4jhUkdrrGdNP5G4kL9bdgzg6uU02+eauhuTXNY3f
UrN85xHn+D47pj9WnyQcSY4lWogBo1XKHxcSXkVB7/2TcOCVzsBCm6hwV3hVd4L6gNlLQr7BG2jz
JJ4TwuLtFnioX0xSPoKOUlpOCwFN1hSGnSYx8wfINgRR7WwLfwSSZXhmQgW4AohawXL42wkD2MGa
dEDjYrmCZqICQBwLxWGOFMsqhToIGWUA0eNDK2k2w7FS216pkibytsMqTHjKDMItUYLdIS+/KtZL
dBIRZPFkVBlQB/SVeBpqWYoJsJ9oEqmGVJkbuGwA9O4ff4OMArBg+71gpPPXHSQuxL8iBKG6RwtJ
Izz42P/6Peqxijzy8v2EY8zHgLxCC1ZXymrC19DJU8nGweKaUnbO9sPeyAmt0RBiLN7YM/QdpNVA
j37C5COHJGrItLvh0Kq6Lwdyeh0rMIi7OTdkYel9TMjmHmdVsTyj9nu4klWXkSv4CZkTGeu5E88e
nKxwSWzfuOR+mMnzzMSfxK5/ucQxBKkFTpnYJ8orhTSJTAMquDY/TWj+fNNlIAmk711BIXIy+lA9
SrtGmWx6IcKHkC3w4OKctsxAgZKaNRIvgqmj/BsnxEoaZefa/h3u7KqkLFcC4jcePTB94BsQyoj4
jhMOO53xYBASNWJ+RgxMtFpUMk8aCK1A7nqVMuOEoCbxS7SJUn1Q+d/iYBHQ5KXHkL5jaOWufJrP
Pfqf6qezS6wV0R3a/M2Z1IYM3J3rRMsdDXdHWuD/8nD9UzZxykSFX/AVvdjTFWtBm/ZWpDk9lZLc
M+zjfz1/lbc8cqy46CBuGESNxp0Gv6iKIO4MHPvmoVxPeU5u6Yi9OXKW24PNzuAC5BpGpv3lYlJe
wzwQjPGGBEj+TiLOnvEmOhQKOIqMYuyfyZdMuBMYbc6YUFOG30bruY9840NNxrUd0r8CWDl4lErY
kq7f3g77kHy3s685mj7ckq6jdlZMBQNWkWq0ugXZRF5M+JgIinJkIQ3oNkOjMF8/fwmUlLk+FOS1
lEY8JolVT72Ws10jbNlUHxa3ybzEV6WIkDPsGeWnroq7WacNcWIaByMtQCl4CQgm0em3jA63iWk3
hrga/LIJnxh/LDwRA0mseKiPrpKVlUyX8ZcloVEXTXCjbnzDvsV+ErcHChSq9Z+z0oh0Wl55WNPo
IkaxUF0d6Ap161002/BS3sy7s2tT/F3A5ZndiMrS+fOr7tpajvZdbK7V1DrAUdknWCjgM4gpN45F
i4BNBAtJ1yZAJmIXqNaDI7wxZslDSSisFOkNH0v5hE4g7D++g1Aa+sJ5XKXftSGjaUCSmNDihWPC
F9zzTxyfGDoqHIJ8xvRADOS+xx75pmiaQQfeJBKIkBVKRKrCkpO69MTw9S88WL5uI2Hhp3ANYaKy
l9ZSKZJwdPABmzYigyphODuQ1op/DtDNiEmzNv0LJg2T8g7GPpPPpbwSlUdn5M8mc8dqSSwU6g/O
Lgzvn5+frfWDYwrNFK4iFDBVZqFWN6gjZihNXOgJtZQ0oSfIJolXs3DZ/R3Uwhb09+7yxeGB8lA1
m3sb3UVfLWQVsiSv3nNNWK7FSsdgxFH0BCu1sMs3yq29QKdbhziA0keJzsOEBoT/ogy+AeixRWIo
MbTqB6BdYRF0hP0yKJkFaQ3mGRrXNbZpQJ0nfiJ3CoGaEQ64ug0gpJFm8to3qMrb5d1e+RkQbhwl
ay8pcQPhvvs2C63NBLHH2iLHaYLgUA+4HNdvyq6KNyS9rDPUc2t1rNnTZn5fYFm/joMhoLKRCSIY
5XC6IEmXpR7BNm2+Hi3sv1HFptIgxRNEwEc9IWNmCsn0CiZYB8RmrDubCOuvAG8CfwWwRr/AOpLt
8wwjo05JtAs04oe8aURH6of5ovDrzW0otIB37dYdRUnZrKfz03Lux2YrUsrDRaOJbbuwNmhR2utI
SfujIXKaTsxlH3syn8Qays0TRUJy0iZiQD9rC45MvJXe4Ex2tuJnmYtCy+Pbt1WUegHgj4c21CJ2
gmYpD4K1kpVnzxv3tSqu1g9UPx4s6IGz+GkTqrhUCQJnetJgQYxUSKTJIA1JeAVpY/TPmtletpca
R7DAnk5G7FQSFXy6IxWjcl4U6ElwzKBcsSN2uFoI3mziHnlwbugh2lOhrUpaqV0io3sNPBo3V11j
d7vJ9ZD4/TljDh1Gr+rIyYxfPiQfdAPWhAs6lcXpc9nqCvOvcXGR54Qtk5GNkOS/Rc+KlhvSMOT4
kOdUXYl77yVZDsgnnCl9mOY8QyTmxIwEsGnm0OSHuzwE9T0taRhdl088YZT8y2QwTZMA1sQCcRJT
oUmPWdm0KiC0ydUc9ZW8A7DVsPyU8rIJxd/w1qnhwQZCuTg3VmV8Dts8vHWySx5Btu5mgMX0S4dC
xylqzQQL8eF3vu24Cer8BQq5+6nXZJwingMoP/+J0HdS1FwmjPgEzUv9iBeChAsLhsemVyL+Qaw1
uIEIAgw75HvTZrGSKEt8HBFgHhNT5DDIaGMO0B3/yxKnRNzRF0BxhNzWy5JcECxwIxaV0Wnpwv4l
4KnvX3Yoim4mT1hVSNTvP61xuYUoQ50YWljE23MviRCic87fFlewcDvVjTxZGcowyg9WyUuUdDj8
gCIsM/4yEI5p8DbZMWk8ISGBA+Omig2xcmO8O+NcfEWVFyt/xxMIiHrUskrHqZDERbn0EHs/Op4X
I6fC/RcgpK5mA20S9Y4Wfcl36uZ6rBCUJX+2dEkK6Qn0aI4WhPGXjf9Ows60AQeuPBXZF4s+jrkd
vUaaVmfbZlOlfuw3zd6gpycifE1wJqDgt5UAt8tpm/haRBlNsUMnY6HqzIuaN3k0NUuWWrqWz1xm
vbo9tKeYXTHbauvfu6VO05w/XFZtnj46ObJYFfpAZN0ab+Mt0XOj76DLAJMR7boFAvJyp1nGp2wB
qRQZQj4OVjCZ4WG0wkYcVwrAPUV6iK8PcEiUK8SJ1cMqxpqlwWPcOfmGeGz6Miz0eQhTm6/Bs6UK
b0EBImfmnHMXjW7fKMrlAL6uDIgn+cbBENuNVQ7AhSsPX4+uBDpdYDwKXp8VqbiuFIKUPAk5A00g
dz7VhB1Ow4PBRSxHFXk30CLbBOE4eE/Ub3jqiGKkkcSCzMCBiMv60cLjLrnSplNye7VYE43ZXQOs
8gWSjenHiZ96scrRWHSDgaVNXGPjBaGDGg84lEKQ6urBGQscq7sAn7DIz3cEiZrZnCObvLvQAfEe
4vLr4abIPUb7FMyOa5X0crTj1oANK5tv6rod2V1CPAWXR8w9X+/d5tsqWsqB2ua2aZ85+P0TzmWk
V28226uLO1S3jLKMHIN5cSnFJv0K0tk9MVqZU+WXh36x/zC0koQfryoRvnCP58BWfZhmbauJBg28
GAxy0dEdebWfU0FkFNp2YyhRN88IuLvJzXPyl44yj6g0YkYqA8slJz1Mt0h1rcPeKn4vzA1HCVjw
bYF6mF/Co71Yh+nzbl4QHj+9V7IOUPYdezfzjXFXgbi1eJNwGPig01txcToO9TnkIPc3pblSjhDE
VgYGt0Z5+rFKg7Z3BpJp8I51AA0ubjlpFtQvb1QzIny0Bk1oUNdQMgC1+vHumpwa1q1igTFC3mon
61ENmx5Ygob5RH1Gekn0U6UkBciTlA6WF3zBlM74gqYF1TayHgYgkNOgYz3Zxwma2UUK+b/WNwoX
/KUqnzQiXoiq1VwAT43aYRta7YeuL29XejPr74E8FJk9qc6EBx7+G9XRNx9lckzKDYnaobDwLogL
vCqp2U813me8ctKknOqccQMpAf8CApQf/d1oAxMdBhtUsjV5avcM7Osa3CO1VrBxnufkQcrD1D5d
m4vxupe9nZe95r74C2Eocy8/0OpsODfnu7VpWQWbBGUYcqRF/zCuvp16yzsyLM+aR/DYkFJwB/xP
aIQ8ASdwtyP15ODUIUH7nZ/C7C+JSEIAE9zzELhNe5yj0xwxhv1GUQePXFMQODBy5MrbILRfYzck
tkEdD4aYmo+SHNo/aMr5iDfD2+kz2HdKUDxoDKg6TqY/bfTR/rl5DYIlhX5OfyRuPLulNnf7ffVB
JtpmPMKXGDk3uIAPlPEp0DnBXw53ZQboJY2fVS2dVOEKHqL73cxBISd+avRITrnVDlO4GTH1yIRV
L3Nln0vWPW9QyANIcrOTaD7NvzXKZOs0+KNhjW+utXt2dnSbv0b6lFvUcj2jyd8vht8fP3fOI8uh
AbZIYDXFVa2RNwDYxk33VSs9nLkOqBgfdk1F4qEzfx+dN71AjZlo5MctljL2JxA/EU8ZnFyaiMN6
a+SJTdhEsJgG41PnYkPnmR6ImH7ZoIfnwg7olTpTtH/0vnEQmtvQFvfO+KHhqQqAtMMThbxyzGAj
4q3bx9ER+R6N+lToLhaCCx8G6t0l/zuPTdDP69HyGhFYoukiloPp7tMN4pjWIohIYzqa3bP5oVOQ
ghtMDgY4eplAazZ/yanw14zrfaTi1ukESMZWeEeTG8pXEl5YiItpWBqcgglu3DRv8FMFhbOD9wq+
43LioCJuyZDZ9w1yRzNPmNJBk9CQ1W9hGwclK05lkrYIAlkdrwaoFynh/mj4GB/7Fdh8wLbkGv5x
6MOoL+n645L9ozmPhTPCMoZA789cUFDsAf1OpJc80Y15IBynojlQIgxPA/98xuGGk5ocrHcUI0DG
D3SCu8V1piaxnNcApGrfWdMI3fK2AmCcN0NWVJmZxTQSWk1codT6ES8iDBxoBwIyhRgmBsipTCMz
uNvqGCCDqvvrVkAeJlQhevlkHe89dAJg5X9NzEOJlMcVQvM4oMtiFg25+4X7xETClRD4mnhj1W0D
79T+X/6vJ1dQwxMOQQOEiFxmqH4UCggJi7dllNzb1UFViShyUGztnz5eGRgi21Ojwog7TbsLIUhs
I/I6HrjaQKzjcZg2uH5h0YipUVlt/apXHVQMez3GE+o0hr1PBP+FJcgmq0QtCubg7Y0Znul1+v05
npHmIQe8l6PCBnwXH9ez5bvlwprOU75pnl/r1jbDcLY25Db7/DKw5+BMuBLJ3JqjfHF04/fPpSCR
oA2IeSUc3XbFATbfmOV/3JQdhUB26FyG7IsNZuQYC+9n5XGV3n3yhNDGClxhs4goV+uW4WFiZt8t
NnNO2Z8Nq5QsBjvT+OlF/TKMwx9Ye/s/E2uk8R355vRvPGVoo1KRUgT/ChikdLJ9A9Y6K0OJdR/j
T7Kju0WfxY7xBzDDhhuanD/iGJAfK2CULIaom/Yx6Gdtl42Q32cTw6NMJfwR5R0YI5fhW1k+iZQi
WzT/qmergymFEMZfTDxlCxOAgNk0egUhAFcJG0/KEkwVevrrfWy9f/4mP3xkYf6+/wYuM9kqvCHN
Z7J8WiWnfpKUwLfIBgnLFvHx0EHKChwCEDaOdr2s0W15TDgmJeePvHu2fq9ZiHtZr8XMJAJLKp+t
bZvHb85rezMiXQP6YM9XifaNW7/0DJQYwemeBFjl0Fc48+RL/cBoYpQ5ad0kCME0pzwER8kVezNl
fYxEzRhnbm9j1MZk2s/fz0rXRMbSkmSfOxcWt+yefLIvtJSUzxnJhZdwwWIadYvn/XUybfWvb6vH
TnUhZfHMPi7uaqzRgYxMBweBzo5gg4EfpS/7EIKUK1yTuzjB/J4pqx30YTm6DojPUNgsmIg8RSaa
Ay9XOP6kFzPaK81ODb+13t/butj7ABiJdDxiLFdKHm8/B33m+6XQYBb4SgnMfFMcTGgSXDB3BIxM
iWTtj02/czNK1vOUZiybjgGmlKxtk5M0NuKdOW5i8GcrzyfpRl+a+88/ghq5nbX68lNWfGJEEKBM
+BmVDpBhcc1TRxP5N/HzXLGQ0LsN65nQhgjnFJh9IGlOHeIQzFgj7mOyt7mBfZYVnSmbHpQcBVsS
79/tz2ljFT+g1Qoh4z2QzS98xovZ4ySV3FNngSKTAZl7v8d99VNdY8XrG3joT6cHFMKXdN4WLKRv
u62Q17MRkXdB+ewyyxcruRJ2XrzY9MSo2R+GHcLTqjO/150abt+vdJL90W9tycxewPgyjeUGPSPJ
OvoMAb/Y4+cB2Tf34v5gTfulzg0DhwSlOX3bCHag17/VLGqUC4xz42b/9N7saAiAb6fCtN7h+OSU
kzdHfWsdp9uNOWaqrKjqY4R1MFokB1ozVtv+HKksiPQQXPc98Sj96MOxov1Xt6DqGINK1/MaM0n+
yYGAoHgw3NEoyh/oE303287688sa3r7hwpSDweqPa9RObJUrFy2JSK9Elp5/wtO08rbg44JilSkU
thMdCAQMc8IGkNiFf/yN5Soxz3zUPOI0SOpEAdrO7v9yC5FImJ/CnQMb9BtvmGZa7fZdDIdX8EdW
Kov/o+m8tlTVljD8RI4hioq35GDOeuMwoqCSRMSn31/1Omf3zmu1rcCcs+qvP9yYyNBDXEBA5MiA
kJb8rOHqN6+MgIsnF7XssVcGz9HuVZi7jsuMgi6GA5n9YmyP6bGCFEeNGtmhy+4Ij5sWXKo7JThF
a9Bf/LEazsEgJTQ03Rv2W2t8BjIPigFNg17dR8CZxYataHFsm7w6Dgo04Qux+/0Hde3Mz9v5bLiJ
LWwR2R51B2Iwnxf/0QE0ooe5nswg5Q2jBSkNvWWG5EfHRezvt9qbF/aQhn2U0aPIw5vISrCBKSl1
OmA5TJTp+TuM1nCpCzyWNgxgfvLLHC++BJCRslFuJyL6Ojk0I+Bm+PZPmmfG6WJnAqdLQbv62I4x
Y5j9BUNiJ1Oaa6eeXHD6X+YGdhjn5/FKsDT5hb4l7lSjUW7A/Y7tSIcI0ncqOjdBM5A68SPQs/gu
Qgd3WYx9bZPq21eGKSZvWpky4ekuZlTUsUVJ1x1YA8UgF80nONUSucI8sX1L2xDYKg4ooflYFoVx
nTf5zxH+He3Vn8nH13LqMaEcABDbQXq1RtwebOMhogdqTBQ8lrH+tHJZDo+HYbp3+7XMeBn3sXs7
7yX8bUj0Tq0vP1NyEVSj83K0bPHAZbSTwwKqebS20q0Jj4+6mAHR3p7QTb9037hZ8ykm3tMXBiVX
P7NHFRSbBIDD00BZ8WV60tVitcoQ4cHoSFPEh2RTDOqW3hbTEEh3JHuewp0IxpZihiQ/pxaNPEOz
wrSsvV6phvVe0b+e1h3Lm93Y4GBG8XBhLkfGHnlPa1gfVF13w2ptshuHUIso8ElP8b4HCtg+2YJm
iGX3D/rHTeDr58YaGMtlbC9bejrrO2q9Tn7rntP8BtvPFdZfh4kFGAqbOghZtRG4DNWVA16QrzLP
8pfqEST6APFAQsgxql9r+m32NzXrmYk94rlS9vTgwMywsICFW7phyBOjuUsr++jbW2bgzmL5BJZk
Y4tnYp2FYL1W+wpAc6PUdV4gpSwphwPqjl0gbIcDDEDXz3ncQlqiU1vxSyjaGEsauUpaZva1xVVa
xqXQDjx49x59LN68PMc9/FAtI2G8eZ/A3PJRaTkuTiU+N8BP/ZYbSvbA17yBEWPUYPSnj1W5AQjp
PMz6AfEB0mLtDtAKqpnZ1MYQFN6vyQc6JNTD0Gp1MblqP1FzDj70nVje17oCuyciFN5rtphFaaP2
LjvV49fd66GCHndINf4SaAHCUIZmM3PfxIZCE3kbTRSouR9n3q/p82dvqXatV+QXX7uN2S4jR2jW
oUkDGEPqKyZxw0GXiezsEShf6zut8QOCv/2w+Akp8JhiYoqsYixR2KXNjWpgh8uTuKk3zEmfi5v7
G9aBMuXd9pcs2M6uxEIV0H+1H6f89eX3Qm3BF3RRtI1iA/uIT5idMpz69Qz6v9m2qkGDZZQ7KYEE
yIO6HH6QCEA+MS8aNtePkjDCsTINQaF+WEV/cR2ERsGD/Rh9rmKyHHuvVccXV2HRE90nDYdHhI2F
nw1fYyScIpmlNYMmzKQmxnRN9+Y3kUP1ybDveNrsPsYQyC3c0KRwww6o636ct4OP7fI+r9wUt56m
S+9m40g1jM0PVAHcVv6+ImvJe2WAwORJrLehIDGahs45uM0ivJIkdZXRLHXRQHGiQ8dJvD7Ww5Jg
kf4zBpr0Jo+lFhJS/aBKZG/TG7R2CEznKUf6kj2HKGkJi0YAP+06TX8/VKfsjAMKoIdB3ymDcBTC
y9cQa3ynHL+dh4U58fzlhGP6DIOYdQLr+5gPiZJqbxy4jhIZ25bMLrt5ChcYIkuCHwipzCiBxEC0
Wcy2xoQRj2xYRzkDMCbesI/ObfjcwF381TE1a2+9hmKq9PATG1/kcwE5vKtHGF59MOrSTu1az+n5
Nx0xxEZI2VYJling6n6ttfSlwObQDBXE20i4hzhM7njKfOIU2YPmknvSVKAYMCpilZbYd+XW+ktM
IjbP0+IElJYjLvOQRlNWfLmGjLwhwTmAikuArz0Jjr9Ruc1B7D8sQjhehpwCtW6sKceFV0mNMAbK
FddGoXHLZiixiyEYJ86R7WF0RQrIA592KKy3nD6rNAmahH0hF3w/6P0/q/6U6SwOTgSQWPGiu9k/
4AENMN7Guauj0yBT9adHynCOcQHmWhfF1WdND9M2hzBU/3B4uPeXMSoWaMUHo8PhM8V1AjldPx5h
moL6CtVYgHv340qVQ+3bxHJbL8Xiyn5dapcAc04kblDkL7PMHH26POVwB6xsxCCKOdqWKogBzG3e
fv/V+Zc2ZyWOLQ7waqem/mARQKYRswx+x50RILP1nFfVKxQs1YFFiXAatT/0/cQ6ZoyVPgPF7pQG
wOOmuzwrk3R4syp4HvjhRg6CLPrEBhBZhtfeXOLisX0tMqO36fpSjKHP9r8DcSTFUqUW2YgvigxR
taigotOaMY2CorOzaYwTQIxNG92rpfRBadSekSC7QFkyVOZI/fxqqg4z0uC/9v3a3fED8T7yewNR
krxtZXxjl+HR1VfnFSZIfIl9WMV6UhlRElL0N0wV9yvMkMwmksAGVdtKSiQxLJMvwVcl90oKTZnK
xoeWHx/kv3LzeyIoV7whKQlRBtKDAsRSo1O8ywKRb22B5fqMlR2ZdFOI29GgNc2uNYLO2ngN5MN2
pxzXsx5Ay/nndYEvu0ZKH4I+Z5ZOfoPHGdsessqYplK6PmjHIox5dn8Xj3lR36YBxIALKJX+QcT0
0OeE/CSyJpEpXED6OJYoasWVgaqdhpjRO3k1a8fGj0PuqyiLquHDXBzxFxVdSunI1x0uEH+h7f7f
NzI0zL1oES3yAVdkFR+UzRvxyM2QIe8bgBWTNiRMDCC+85ARkc3r/aNe7bdIyJ9Ljlbyu/lt8Sx8
mfTuR5YELC+awZYKtoOdNR8TKxYIFiJByka37WeQIkpK7Qb4pj6wdIoWqkvmB2LmQwMlLhxCN+iz
gIWT+7jBomHuQNpTit8YbimX78epZ3L3hM1CTgwuOx0aPxiw9ud85+eCQvoSFi14QYjC0KZsEFiW
0aUTW/lYim+Zy1dwO4TZsfsBJIKLiKf4zxYtFm0oTiRIzHDPEos26TN53RVkITZIvPHERDq2OXpI
HWhDJZCzguRe9tcmoDJyTlSY+xHyWKym+17tciTxJZtrKr51lMc3zOQarPpqzd7Ozt4l5VPMyDML
3MtUnZZ/H8UHlUUns200CHSGEOAxp4FPQX9O0ijmMskyWRI3so3mQIr/vEWQOmUWorW1aqEP8qtZ
ZyDGLfeg5PLzYIIUsHSpO4z+OFlV1/DQmatOrL9PbRTLgTznm6FYqS9+0PPSwkD1PZI8yb71pqs7
sjV//nIC2rgdsFv/ZiFhA+BOHUPJjYTZAXqp0sXlQbZyyC0dduK6zVRHkgT2gxZpuUAm/B/RyHw7
PiRk2hICp6qXkfSsCJOiNYnpCfoVdZFFFgpGmPF3p3yblMR354v3EsxPbUHmXsYz/J7AYUkRQq8x
5jGpacuK4bLJt8G3huKdB48jUTDsRy+jYMjE3GQf4EbQCeXPZoUjD84T/FN58YHbzNxQy43e1Ll/
GfN9MEILtFNIf1+wBDaeWZsLgMEyWAyQrbC+yWvExfm9VhvYW+3p4BgjQLEnSfYFPvm0+iBPOJRp
Dje0MRdVHXJL8eF24NVFKzpERFCq/2I5yZO8aPR4chVm6opJaHPoQqwUZIhuG0tkKiGhCGBZhLgE
JAQFQm3Hi2jEEGIgFHeVVCsMmhjls5zgLjoTL17OLpBRT6BQM5GLQtI9TbCHlXguhAmt+WkyueRH
GBQOJiqiYqKSlkFZCvsW+tkfFw56iucRfTOSlbVoDxhNgi8DYPE0+cEGoN7c2MMFsMEfB81AvcFc
lqyABN6hMmp6Dq3BftzcbEHYMeHZj+mb6IFoDfvL9hBRCRMsDJS+a55zhl7Z8m6BIx/zeU6Qt4hu
oM3Df6IFR2MBPYPSxGqTzKccO+tyJ6wLmGbsCjvBgCmVMJwbsqibMn7+p7DwhE3PHx7KO4/Nh/OT
YB6IyzEsFnG0AWq1doUBSLxCesw+IYBiLIwMe4EXv4os6Mt2MdwdRZQm9DkRKvyuFBDQB9Yk5y0h
5xRiAmxb6zWjBzyERBHXBrrDCpykg+dXrzomUAbeg+x8+O7B9SWtmAEmN3APxQt6AjrrpWxTABtc
X1thpnFbKIB4TUu2+H86RDg0mEVfhJXLKM1IqKXp1AqI2eJwPRjIB+X3ChblEXeIb+qadNq186H0
Br+5TIQXOdyp/oePDfQtIPMCbAEIUlB9mmpCSXm9agIdFjmWxvhUinXLN+alW5HPZojXrDUYAPyd
ZshUYCqbM5BXNlxw1y4zM+iWFQzlgdU0hZg1gbDSqijQGHdByYY4fvdeMqvlRRSItF1OBU3HOdnY
IiMSQ6nFjPUtDx463TEc9CF3awZTnM0aIylm5tA6Uex4E8VB8SPcU/jBgviIpFIKlJ79eyPLhE0x
Bs9pc3IwHfJwL5HrXdoT2LpcNe4eOBd/Hx2wGaBFxComBz9omnsWwWAtjCgZt8ihCz30T/blZjJ9
0kzWiO7of2ZlEHDkSYPdO9JMUO9ZUaEksBBfIc+C8QFnnH7bmGqGZk3nrgjt1pPGanuI6KSrhdj8
dsfFnVmVCjVHaOwMG6GopVehNuF9O4ScrAAg8HYLqIhbqOmHtkh4aJj66l/H0jPP16nrY0yvt63P
iJ67RpNVmVaX0bi4yaZ6BXSVeL9r21hGeBhc51P37Lru3Hi4yz3f6D9wl8gNd84b7ZnyasR0GRbs
4QaHtDLigoFMX9sO5Irtnljg9QBd1m9WbRHMnNYQbGH5f7iTvWkIEoYTJI+jw1prQ3tYR8gcKWyM
i3AVeHJwIDmI4uRPWChyrdB4ALqt6APlceOUtX0DrAZ3Y9fdQ/G+Gn5TpU1vXEctMTD275vDD2LD
gLcv2S/d9WN606txaGyLlp5PjtpFi0kme5n16LtQ9vAyFoVT48Omv3LSfY9HJgeBCkOL9AL8sACj
52R0oEiYYf0uT6F48vVtqE2bmNuy2uH22aXKbZDyrUtqSGLlODGMnutzCc/iudYsLGiD1QYWZPaX
0gbrlKIypoC9diEJ8R1UpzjQcBB/bKlmKUTKESROJ0FKw44ZQVnip6JG7FAuiZY79+4zZgwOzrEs
VN6WNCNCIxb63Cl3QyyULDn0qNjZmgAqLQ+2sJcKkSV0+hj4CEUC0FX4yQRDCJWRU0yUH4KTSDnP
BngcY9CJ7eWf+o81/Y8qLuJPtmuDasdiX5HBK5WAPqD2sfSJqFIY6xIt9YbJzGIAplzYxyGjd5Hk
Iunhj/0cSY7liEgUORtdW7qO4NDgS3gkg6Il/EpRwAifVJ4PDPZckH7N61YEB3zWCS6XPCn2LaMq
juZ82Y+GkSG0poUek77Ysjrr+iJFHtNBdSn67xYy565xDxSTscAMY0AXW1C7WuUe4k4nHonSBOm5
VPC+Oq39/e5Fw4VDSORBKdCGjxKnVmaLbCN4E73trtW1rhCqbWxV0BrYkY/VMDQpbhCzFzyzoHtB
DaQ/hHwNHZtalmVLs0wUs33rmTX06x0L3Gw7ECZf158PD2SdscCFmtkmtrI6/Wvf4dshjC35jcLz
6nF1YRlhJQfbhhOFogyShRyHJ9i1nKI39v8XUVacAz7iFB9UKgV003iiMaQWohg3YMa4Z8KmKywR
SOSz8IKqgLsj9S3PypiC92/+6Yn5vUhPLVgHqLl4PTkhORiYVoi6KQa2h3G3nvE4FXZjGV1JofbY
lla3UWXv4cF0rDVsrYFwevnuf/EUf5bfCXN1ASxyK2GXu3JpILu2abPDlgR2SXpn6J0mTJTVCTsE
85EntGZptlmIjHMMSpjJegLiAX9mdmIPR5UDmMUYm1tygDG0DA3/z9qvS2Eh1HQnpaamS17z/FI5
2XRKQjvjBPe8i7DjRJ6ssjigVdscINQFMqBbeC/kqDT3AU/+FsGAL9j1HLBzad1mQkTtQdSQ7Qv3
ejm9Bb/ny2JbE5Ieb5T9jQMDLHqYDT+4sVjiBirkLWGuxiuMXQIMrzY242mbNzODzI86TfTUPc5e
1FKzBDqVcVl/ibiYXKDwOCHkFcS2UtM3D7aE/tbs5yEeZftAtnyOEclDA520DzC85EDZcmQIrnW7
rjnfBGsVv0OIDIXZAbYYWcb0ej67xojzBWXEgF2T03hw4u3/0ztAa4b1dVEXv1EKXgSELCtYfcs1
xVmNqpGIVxAZGMZynFGQ8FyKHoaiiKJkQ4ad2ZkC5Am1jGcCNR14tqhCJ/jOuGTBbxVJcvTaRNFM
UK6AKngcE6Zy/NuQxIhCGrWgsASuYlJqM0i86Ixaf9OJI5IQquAJsj5ZLRZ7FGB8zlNgsYqM76xo
815ac6QKJD7No1VrLG/uNKFTwGGT4FyLVDqvjV00Oaywa6GLpBZLhy0PY7P2cO0Aqq8dY0qw6tZC
R+YATFMsxlaw0oxVYG7C0dC2dVEXcr4dxYNElol2vvx4gFRTHO1h0A+sgzt3wZDx7gUlu1MEwbPh
UnI3uNlQwCmGdR6ff7ouUdt/rbuNUxCl3ASVn07lXHpglvcFM+YBvF42W9GVSfiEfTt2LPZ1WGC8
hCOqTCA0o+wY1CCdkXbWuoPYyY97s7NHl/F20zVt1PkdtCGHvl0EsDimtmjg/jTqiweNr4iF5BWj
dR81MNciHExkEbUIGxh8sSl7YgIgZnmwtE8vpgVy8RSnOcYDkQ9FnXnqDPMO0i5izUmgCWix3mbe
D7S7BcJMPmTLhadyx+RzcupZdI9vtKxw7NAuDO70ZdVA3Asw3OFDToAESaFvI6FxQig45XMmnrUN
g198laN0DT2tkc0b6pC+7gHFhjC6+6Rd0mx+CKXadLQtXP0Mu6CodWi/3Mdjw3AlJwUr2300+/dZ
5S9Ci0Q+Xs9eisEo3A11bNZQjg41xb7ByWDfxEdpwhzetz3ltp0t9qhVLvljiKHejS4F/g2YQ8fR
VBwIUVYAoEWTpxIaXdWslWDPfPQ9eobS02Zvk3HQSesMJvhEDhhHbGn3Hy6gX/9nfdAOyRhC3bzQ
MgNBVhtKvfC8VAcYeKVu0fUEyU2Af40IdJl8uwLaUQ9fWezwsfO6j9+axX713qVfQ2sssB36ejWM
Rn1+f7M+UmbnyyakLFoVTPSfcFrntf69gFenl7lCe6J/EVJ87HAMG7DA8auiE7kHrZ79bmAN1S7d
ODFDcN9BkZjTFf9ZGJVe/Hi5PfvKLGzZ90vDaHWMkmE/fuCq0zjc0jnatjpCPod65flxuVGJOnol
IoUztA8eh1zeDmzFVEiE+4Y4DN1IelWh+8G9KDngoBhSUERsLjVRdHa0ouBYjIFJxCbmh4lM1wFg
BDgZ94P+kQC7NMIK/WbAuTcLAPO3dbs5HMSMz6ubsYlHOzQMUN3wlCZcqs8zpQ2K0p2QWUJp+hxE
h3XMzrP7PIPOUI6yw9OscyciOC5GOgoYjwWWmTT1adXUr1Xfzp02TIQbcwpuyU2/kqyBRRYjUgOC
T8ESYXwXoVHDVJ4lvk1ZOOkqLI1Hi4LHhVn4ZkQ/6y4Ymj3MXmPwrti/rV9zyFHXRZMQy3kPW7Wx
OkF+1u6B2DiDuNzWGrjUZx7xWWF3EJvrxrQsDBHRbIIwWSq0A2PQVdj3s8KN9/ooIjVtxjBWJhgN
5gp7owW4Ecylfmax2PvNNhoNILHcKjMmSdj48APP0Ka4DTiPQr3oFVQ7edAko5ZNhUo2p0NgOJU9
gKMZUCGpZhe1GTrGdLzjEyBEZ9oYplxD1GiOep91ml4uoT/Oe1UNmoOQ55xDiwPvO71cej2dkC8R
BN0O6Lxzk6qIWRwi2Nyd4aW1N2ttVPOuyU6LNaOsrRLmuAXDEJZxcbqTTMO3Lp6rvLBKanUmdMMO
LnXAut/Rh7a6vCbXO6+IbRasDo895NyZZHvj3O5avbYVi1ys5z33xIios95ZotlU6u/MJMiBku3P
jf7eAaDBrg2otz0oRsMnXvK/t6+IGU9vDnsMZP0cA03hIZcEr+cYklGDBiVyn3sL7TP2sLlbGX8B
HlnqvIDprcYiu9ulq80aC4Y9g8wtQths7XneH4bfMVTJ2hhGXm+8+eZmD7dMZXEsRvWK55q+iC8w
j5+ESCyL5Q97UZHttPtuh+xGKULaML4HhSAlfIQdpHzAqR0MB2IZy2FP06tl+bBeoiOrRyHTGHqe
5rXlE577z6rQeK7A4/ZWb/6zmQj0yWEsNINl9xh0p+W1z9pCKoRDRC+I0rECN7JnxoUO8Y+brlrV
VRuuInhVAT9WRB9ikvRtcv164aBHLwGEHdl1izbjMY5Dr9KsUuiDDZSX3KffKYlXbLY4dIaiHozm
YWVly5AnDLN8n/FIl/WcpQPEzKmJa9mP+rXyFCAwNiW0+pjDQkQuLl9kh6o4qfKt0fyBt/8ywfMo
zyyFWopjlUQHqLtL5SjwOx0ImE9nzD8Buls2tq7MV26cEok2iMySfnKtIETVpj9hJ1aVS8hhc5Yt
ez+znbhFRaRUWvG7l7yTyC6zZQ7rireGQckReiP05yZOhJbiss3V8WivzpswXPip5KOy4Tynf1at
/e8qZQHyOULrnVl5367jiaK6mGqG/UFdDfPEe782FbOHDilr39Sl062ReGGQSaKJxiSgDI0vW1OJ
lVWGg5/L+wFvYppVDrvio9NhbAWAGQN1LBm7hAbk7FZsvVugoqOmZjGE4qeh3PypLh+7kHvTxIQK
hRRUQyvpmMnuPi1xEKqdH169XewCNf2rTfGrot9LfczvIkYbKZRwM6ZwF9+Irvh4xHj0Yo/HCZNY
BbUCtCscf5o2IPuKsRQH2xXEXE49JV0WcEeCDyyp1N5j+rU35wpaNgZfZpVA9XDy0rzPI3pxdAkt
6zZNOSPYt8iyLYL4M8k163UDlE944ADeYQjDjqwd/r2tjsJ5hAl3yRi5eunhich73kpNStBbmzyY
qZdMAAoVo8W7xpT4m8FD6YuSeB9Ovj8nI06RcKSG+WyYsfkC0JhGFkdzGW9Dusm3EZMzw35BTIRf
M2flKP9d3suKU9jkfRr9yPlyMbnvo5g5eWjkTsKqTH1SehA04ZUYtLigsT7qGKPkZ2cLZvlme8Vh
27XARg7a22vDanuZKVMQI+UV8fRtGT0Q5vVj10pcZvFPYtfEuRGywfpJvDI7j1Oy67+8/kRsPbGp
Z8PUi8mraZTe826qyCuLyfLtqG7OsdxGRl+7HG0vw1iORngcrAUonsh6Yo5FRuJ9x1D3Y3n27lc6
yGg+i/GTxdENXRwmYhoJIToydX0AlkK1Bz1E2nQPmmQtTyTAYTYjNOKy9zo9nURTZApAHsyDJrSN
lb1mPCsauyQf/q7fKyDi9dYlNZ6XHEQcmAcyhlNy1AbrVm61ETd1nA8OGeIIVX9IRZ76jx9QX8f4
DSmX3iBMudPvGOnHm97HVaBkxn5zg0XdN5aanh6gSP+clAo7D+ife0LGZxrwVizcIIFcJPWLKbbo
SBGcvu/2jGmVo8xKIPSKhcpw24EA+ZjLLhbIRABvSMi8sjGz8bAmFLyNsAAQ8FyaRk+1MgZ8bjx7
zh50kFAroaGGL4vjhXgJZnuMFtxddXgiAIRVYN+YvGhmMuswmGZQb7VzmqZ2NlRy91uP7o/5xmzg
5YeArYNOiqFgY9KlcR6BAaA6W0AHFBkkqpXMa/CAf0x6lJlg1jjtz8a8ak4EzofkE5cB4W/UfKJx
7dixC3JEm0qZbpz6u7f1zXWqGsEsXiQH0bLPQkLW//lE8PThMknvB5yGUNL7HmeQh9HpaBC6+Jec
XfttXm64PQq58BkFsIFFnTJpcSf/iAGgwY2npyR+7Khb7RwbHyochjp0szkMBQvKvtoAe0SEisES
vwa/MMggLfFMNjklKPXY3QBqnrHZXj8g/cPdv1TagGBBvPf18eJHHcs1cWBiJvYsokCl0cGM7aV6
t3F+5DRkM0AC+IOY9jPBYtJgAqWIVWb4AuhCvcNIQ892IO/kl+x5UHh4Z/uKPe5NdYiucflmZmWr
h6PWJYXO2HfMPVTIts6so3Whl1NcEIoZZcZCuYF6GXaGw7LxGX+phEH7mCwrOIqCOLF/zml+OMdo
O2TOn5dWf49yoCZJDYosKYp84qk4iZZOM2NmUxCgtURrJBM+77jb9UsDF0tq3xUlwGZTOySlxR+7
P7liE3s2S/+pk32EjZ8Iy3trrhDfym7Px53zE0nv3HJFQPMJipn8GB1cNC/hhx4rkZsy3XeQdDmb
H+Hk+uYOUxnRPr807uHRibwyOA6jiTxSGWrCyriKE3eHt6jPaW3mJQageouNZ/Blv9E/N7deRwB6
9r2L6TDA9eMypYmfRZgN3M0kgKt5X/fPD4c9FO/b6XuoAhGySdwgxus3q3uk8MLVlr1kGCDCRgpA
PQMtosQvD8K+22N2kvs9za/ZvHTOTWx8vpbKmEIvKeen70kDvsAI60tHYrbIOn84RITHmxIbifcQ
K2D4G26gwTh4QP29z3Y76CYVt7KPU0yQFXqseM+3fSxaiDM+xBC1zR4GNDTptNtGnqJ33B9brWE2
emIQN2Jtv5+AVUo8KA/P7Kz2NrdJZT16cJsKqwCkh7Jr7TVj1z+9+s6n8EokaLCXANYn6cdJ3nZC
OGRLD4mWgA4YzVox1vP7cvZhYh6kY5BTQxkUB2rV96DNIvkziCXeqQheQzFJyK7IsV06401MYJ+Y
TJvKz34/7cam38LK33jO0p99u5s5N+lnq1eNSu9uxMg/foPnrA90TZEZnbvXeqURtILU8hzDhoBz
za71OLc3jwm/oYspNUjgSPUTYsaxgm56d8x0Jh/8PMHQBX4VZ8qdWH9qfoIzg+bvW361Sj0sWaE7
Y7jO+J7L0XX6J7VmKLl3qMMZyQPk4iCKn/gogW16ioATID08D2+oDehOIUXxblZKYcUHHtWboU0j
ciLtBhSy3FOnybWmLFX0zynL9f0SFmkwvc5pBoBYzRRx+IznbtZo2iANzPV4JqacS8Z0j6aJOgjI
qiTjTpyeee4cjFXmienPWdYc8/QAUqy4Ib5r25dxJXhRs7kYqKOW5ZH/QT8n7kSW745qIvswsWNI
A/sJ46hdpujwCxPIME3PcKdTeDv6ORaBy9eMtlxTzWlR6qNfnfKU4qfsTd358mUtiXn053C1WvbW
H+G/QuCCfg2mw0D42oz+2yZuey4wJQR3fYUaonS7sx7stvNUPgqsGsIm8BDFoZonPUG12xNj0DPs
eEqrnTDcEhcLa65TRajkfXzz34YlEyjIuKy9jhmuk6A1U0fn6dxI7GqsDDU75Z0swcemZhAMdzYH
yw1D4u8Z8SQnnWhWkFebG22pzAnPXIrJLOxtRjLm0ORFuS8P/sb1hxI0hVoRuDAZQAV2fFfNajXh
728CNzJc15gvDbijb2O+f+uULgYWBGDxAp7Hg86uv/tA8UGbKfNImUj6c6adq+mGl7fClRCFtGFE
XApp8fMNlBGJn78f7qM7ZIoXGwp0Papb/UGeBGbnQWVxHRtuW4eZoW8qxtHoAi3eXYJ8QILQnoea
YEB3Cj+Ex5EATiZH/bdnmn03CKC5zhlJzpZvCI2A5MFS9shrEJiUAzhrxZgJtGRWvGedQh23IIpl
s6eLYjLxlUWXMYgIwSJWgIazPhlndom/5U6GTlQ3JpyESjyhFSyCk1Eb9pbcedLcSLUvrkBzbD+0
l6ZQ1nnnssoQTnR9miDCq/psodW1vWkhpYkmRA+I7D7xxTVT3s3e79MI/n1kMO7ncgH7nI1ujt+U
2INkOsrRaTylAKLh4jwQb5u7jL+Pi7ZJSSKI/4IhNjXGQtjWaECOElw8I+e91WJEByfpTkV5I34J
qQcKxx1m1qgMbZvZhTrh0J/hWy2zPLiEoAWQE1uo8kAY+9adSRPpYTLHwm6SkFG6qm4HxxJO+/NH
qEdiOSIgvkD7sSWv8bz8mVohchWg9TdVnP4yx70FH3meHIBcma4B3phAX2L7lGDygdled4LLpupQ
3MB3IaYE2IsGqItNjSG+Ic4rd17oXzWSNahV2msxw7kgrqSCAO0hNvA5bP/1XFllUb7scZq/uXSP
fSbsEHdhW52ICMex2lBXfdRfjA6roahexg9m9wduBXG3J/X6NZ+Hxrz235CGKV5ttSdTrsLa7zoi
v2dFyfIXXppIK7jlEgoEx+PE8YGLFuM13C14dFKIXDtuFj4A8MTIlPE+m02To77FSQlw52Gc8PLu
Bx4lJuILbqhQrnr47zPBvCKY+eHVzFjYo9u1o4no3nnKZD2IrcMRwkKoT5IkSBFLay66QI4gW+Go
wj0DcJ29/s0wT+gB91n5JDrqfX4gAhze8bmxjqrFiB7Tn3gITweui7ONbwykyNgSo+BdiHoI3oBU
vShd8ABkoD357pE/FDIHAglkYOSGTLs/x5BbL0ZakJEZAmsrXKahCydBDqoGGYMCPqWix7idx+5l
3zaLhMtCqUf1T6cZ0UtLhgYKl7F2ED5CslscbxFV5ot7G1p5gFhfBquZh8La3jo9vIug7r9XPYdf
wYpheVzAqZtdwARFgIKbEtI/cIi/JgsB16xBiUDL8Fz+dGADmdX0oNsQpgVzaQZrZhtakrGt6M3L
O0Vlno9rSn6qCqAiLjrm1pB6FgThzfYueGevNlIQ3BsU/9EMaY74oMMykdmurwxHRi2oXcsun/bo
PkEai2sJ01b9gVN824AZ/8w3mVl97ZTXUXzAf+SyK8mhyxO/L0ywYos+pzSb0fLOCj319hZQbmvO
wukBRspi7CuHH3vC3X4yygdh/GOAwOhyWC+tj3dnpgoeTfTJc4lZDzPieFlFDsKRbmU06MSq6Z42
7C0iwhuQDqS/9oGlhSL6toVKGQePng9E8cN7g8rq2MMdTsCXomMWzpuGgJVrZcOq8trrBIjg/6MA
Ah2BbcSS/il29xEKOvarJni721T1MUXtC/86/oXlduQVnKfGlvEAw6Jwdnca3CydnuxR+i2Kpl1U
6QlFO57z4+fLP4Y949g91F+zu/p6YlReLT8AEbkDGAWhhXyF4X5BhjS7CUFaLAIWN46NDiHdHg9t
bUxSyK+o476aTXMK6XHfI5Xg61Y1kT6vl44XvnLECi4KlNT/4ApKQyFSPPKm0McX8mZ6drT93k3e
GdNKHk+/SdrMD1LW+2MjF+dDC4NCVnJ52JXCippVDXFA4s8vX9IKiIkmECTFc2gcv+djNv25EDeZ
6mGY9J2+dYlAZmBblcb7SnJ0bfduRnfMhCNXnAQRyopA19n7oFybb3/bZI5YbMhynUH6g2MHLbTH
GJp95nxqwsefCh7/+hlV6CQd+CYKNs/FRqHjRsSwDqnwfJlQEUrtvqc0tSQm3iimzfkjBHJ5GARd
9BJ7nn8NyIt23qSLiyllewGco3TcbEmyDCIdPg0GVXDX8BXd62Gqw6YP9oA9+uh9yFqmpkcPt1CZ
7N05o6nYlAtF1RGWoReEa7QUXxslHkIPszrOf7HT1Hkn2fg9TbBpDikDH1aZmvMXgwBEA5HZDFSX
3mroH4Ao9o3hXs+pDfRw2zYa0Nu/GAA3P/rhgwcQo9gVQrGH3mR/naYNa6sm+qEe5Ho9f5pkbrym
8wYzGTJYjNsQJRTUuJxhDSSV802lfzGas+6yy/TA0azbsiTVzkyOQSCNH5mtjKL174mUDWjVd/wf
UApS1NAjkg9SKpbC8oQ/TsyOkV7UNe5UX2ZLBfUhaaWUKXlmF2UALrbOej7F1pxL/OT6zOdPgY3C
8TRPbNdVjzENHNehm1nq+j1MFB1lR2z3tzcEeDB8OpcYBuaGCTfcWR1j2H1Pvz5286VKn899COa5
cb1NQ5vucH59LO82KN81Hteo9fR5OmwFc5YrBBM6ZL3x8H/QFq6w9aPMjk83ph+p8STzzQRFBUT2
w3kz+FIqk9fq7jfVoDZRnizv42hZBI0BaglijXIjj6z2uUXmD+gUOXBts55V029pZTXovMf/rXIj
GqwKRr71LBPmkp2Tw9NdFla2IuHHKdzbrr9lxxoRKT1/7Gr3NiWIm+2di7PjAqa7xP4Os/mzZbz8
OxYk04T4sEfwhGPELJuONTS4ovHL/rxokluDHglYW5xV2vqrL4/IHWK1w25KPA8kFP8Qntn0vKf5
nP9QmXF//GLcdW+5Xt70NifHpfIQnfjL9irSM40mnIa2daxhLEuic4PId34gAjeCr43+qm3VzHsP
jcw46J+uzbrg58XnfFQPejyaq/vdBINTn3bf7/vFRGPocEj/Y+m8llXVljD8RFQpqMgtORgQMd5Q
6jSBGEBFffrz9dqn1t610lxOBcYY3X//AQgP4mbmnRgQUKn+Xa+28bBU+5Wy8jL5uXdyyjdf5Zx5
9YfVUe03v67tGx4tf3cqEAJhr3aTvuJyZUBE+LksijJu9+C1fSFfyG9QwF0TnpkTEN9Iv5I+T6Ok
DtqbB9D93Sw1W2PuEH8HxqFOWWSnqAS1tF5gu6jWOlGj8K3NnuqU5Ng7zVgBLZrxiLY3R1DI+cew
mvTi991MLJLbzh1eKEecWeTmb9NzX2f7Qp6Y3cfYhZmqfyUxnGHt9Oz2GVyzTaG2e1pEfOVsO7gD
AvQymp0ioFjU227cyBzqtSjGBhS+xvw0ItMH9L4Yg/skK8ZHzWGFdDDywsFlw50+P/0WYqQNG9b1
R2noPJSNimWv2bwfZlP7aj/QektVs7IOwpYjPofV5DLq08GZT2wAkeQZ/27fF1YdR3qF5//ngCP4
hD1PmTT45B146e7D6p1s+CaJMR/9aCAhfQCv/idW37SxHDDfaw1Cll03Ho8bZaSpz7ktMFISSA/u
KdqUfw0A6erkN38z6HwoXloR12Ly5D5dbQXPf9k/2W9coqqCPrnh36jLqYFtHJt+cKebRrD1V/lx
D7IzJCoNxQJTzXq5I7eYH4zyhqQQvMya3v7QQf8FrCICxHdjq237eHK6P//UM3+/saHExm1fsgrV
kH30dXFXGa6Mx+TlOvd5F3FK5Q7qJjJgsWEQ5KgFaQitiuECasbeuGEzJa76N7zq9vlkMyjlL7zF
Ec8QhTlxoVmDb8e5FqExJFtwIHKkZ/SMEsoSDATIef4kaAKVOasUKyVyKxnwCe+RjuMl9C64Dfvb
coHo94iY6QXv9dqNnmb1tQHPGX3u/8vawUQB6ghdE0Qr2LqD899IA0IwVbyfOeIgX0DVutnQ8Y+A
3kDEB031sXWmJj8CCkLX3vUGC83r41LCEfO30sIVxm07OCVlAz0vPsJIy3wuu7DZ+tN2KDxSdQyB
Ay62Krb5yt3prSgov/BNIE8RT4l/+vsz2OdbEP27l2eWfEggPCEjR5iKfUwgc8rs7I+3QZIcgOpL
nBXOw5iRzw59OBK7rO99l9zG1hI3qjHmkD48Ric1gCj0OqDy41imNewuUoZLdIrieMlbfvR8D6Id
ii7168IvlynB7+DceF6FOq/Db6e/ZPjZD7vLd2VfVVuU65Kd0kcWj2/R7PgCyzg29qdtzu0h3SRQ
C5YH0DJ7do09QUlQyjG6jSqS0FELKY+g+QVKj2O68plHPyu/qLYXbmilB/zRT58dO4LxTxAY0csD
IVLyTq5tdokJxkXyl09bmT4a6KD3o6cJaHrlRR5WK3M4Er2mBdzx3uF6Q0P1dR5tr+O1NQs+Cmfz
4zeUs1q5/IPAwPSBzKbqpCG2IsAHJRh2a0dlPU5rDJJA8EF5+ghTU5XEqtEpYF2drMehU4JOKCDD
jNCd9pfgNReEDDZFhrypuIJa5H/lSFNCbHfbAAlvCnXMylrUCX2G7crykwqIgASMN89EvTSXgHk0
dYmQCn9u9DpZw8ec/bLrfPnxc7Xl64CFAVkgzPO/CFM6B2DAqpqse4dHy++T2GZnpbNutYLsObhl
0+qcKBjSv5J+sThC70MTU6OSt1pQ8Aq/iyeMmVWDx8maExFnDM7bY981eG4ZVTMCtk9v54pHg/XQ
Ub/Zv7irWnXuG08rwrBg/R64Wz0SYu1p+t7eqZbZheGhFrDRYgQj5LN2jP2joUYRdWEvNc6Tp4EJ
Wbm84hpKA9c+3DOnyoQu46gf95f7HQ7TPLg/dvdfUJOmRb9R5oPr/PV1L9+1cf1jgyjVARvIKQ/a
yJydfA7gpPWnn2v04FZXfl4fnfdX/NN+GM/xj0khZEspKNh+KCub6NNGJvWTucdVYb5ZhN2v/66T
s3o4fR0VJW4ePpppDm6SQSw0RIn/6TIl9aB0tCe3OnznftPdtpsX+8ysaKZnZa0gYO7jOcZNuTi/
DKhHs269ArLaUXFPHxSyvMKbUPjKOh+T2yPQq0G/hGjeNk+Hsrvt6+Nf+dfS7KqVFq9J1fJ6JJOW
8UcNvjAZLpvfx7m8cb7pD1slaH2bQuHhl4p3ewWtaaf+J2MuIQK0MHZ4Drsd1arU8Y+ssl4PlTU1
YdytwdLz7f2NVFjA8JGKYYoSeD81aBF1Wq9uRnJVljulNcsGp473hWh4DZ8dOjbZZOvRzaBLpjKj
kMK2o3+at1luV6QQjxIvpvOuKLaVNs4/u9YHGdPbb3fWb1zaX+6nGCIwet7CT2d4HPaRYJ123W9y
e6dVjsOLTK3qj9d+Mio7jc/G4U0kYV4Gl2LYsxvgJetx9rr36VEJNEjllgF+veuuF8zNwLRAoQGc
4jypA8qdWZei+GuFDIAPhas+oRj5ZP/cFt3G1BT/C6nrZR+YhDytHiOTE+YDF8ihayq7V2FNP6pb
E9dqV/sffcDHCnPnkElnwRj4M5v1UVpIECHTTjNz8LuZtL4WOdt14fe+pI7y0E3vX6Ti/ikf9CD3
BK1JB0FhCFGlsa7U0kU+yeCltBjqq118/NzHLWzp5k/kmL2vXYBUERTsfJRABVa5UC9fB3oqZXHb
rdnMVuT67XT+6NKYk4mxmth99rQa7LQ1QpGcEKnIDYLAhazz77Sng/EEbuf5OLawVHC72d9H4W+Y
vlt9+nN4TokWa0Fr1HO6wcts2k7tv0ldgBtiZQmjIl6dNEOP5RwzqplVUE+2JwwmwKW9iWbOO5PG
qkP2iCgbCd2X7BSxKcbOwp8YwUS3L0MOxY/lk3k5zaFRAFzhPF1Onne51lRwyIFgb4h0vLO4W93C
7qvOaxxOn4wcbcQVs5u7QS54IVjAg0MhVAaaLr5Ve3+YXrzJHyO42ll2dLvUGfJja3n2x4AI9X4M
jFvenDZeOJZBmBuwrb572kabgYF15Kwn1/HE5Mn4xs05KMwPzjoN7dzJ+TdjsI2//I3OsA7nX9AY
wtmgeqGLGxHr+ddCtwhmXVt5HnU5dcmWzDi49flLp3XtQLkIOoaNv0UBi0Qf9Dja3pRnGiRNnrnh
EaJFG1AnmtK5sIMiiZ82EX4a+HzbGo7K+YiWcXG8OxHPqH43J6/F9DBFEO2/G0ueaniu0uoZQUZ2
Y0GJ1Ebk/mwstCzqosVFOrs6V96CiXVhinIo+U68YYpneqAX/X3HDZt00xeztlBzLGrtQzvn9ehJ
gc07rmaFXcPKHbph5itNxLKwutaGorgMFG8GzA6zhHaWXYwRBVmY12FJ/3iV+F1CS2l96xAcXySj
5wTQ8xQwA2GmSfrZa91xzig1zsl59A0/7roeKS5dH175Je1q1yKAJZYIWlw8cEgYPdzZQYlpVmkP
bxd7XsNG5epQutTWefq8seC9cFTElCzfQe6/RzDtomlry5WTRzcf0v3mex7GMorQa67Rd5ppjWlP
xxmvl9dgqI2X3KmTFVFtwNq01zC7zvCi3j5x6LGOkhhhPQP/9E7WUKrvQHkpA1iX86eNpdR9cE2x
AHvatspsnxOTmZayEr9QZvRJ9scDmO5gEh7/1OUxaAX5tos13QVAYuNMGfng03F3/iaQVk6OEjye
pjgvsEvRg0JacYpALPIMAvDsBSTiMLw4B3APPF5YbRzXHmz1kor3XzYY3qM70PUfta1OtMNmyozV
fm1P+8vwAOhgfbxROBCkRzRRLEA7FPzla6o/W2l4DHvknlNjcvJCRUGdJmx80lPv8bg1xNwKM4wO
Ip6WJ04YyvANnr8u0Cj0jt4mbKVfsy5kaHXx/nqyvzg9Lsb2OhT8iMfq7k9bC/527wOx8AvZxT5j
VuC0u8M/V0O504LDS10mI3SdJ/HmFkt5Xku65FW2E+kmprZvqxGHvY9ZQBCc1Scy93ogiBZIr4R2
/2OaSJKHJw8RvQhatCRwO05A+8BY45/r9G8wxhiA+hocz/HKQQdnGOB3amg0LIzfqbxA/Afrs5/j
09cAokPxAtEDfOqbBiiPue+O4ufXlvEHD5mU1FiOJSoakhWkXYYkgO9UQzBzMzKfxEpl0Z38ZFRm
piYDEQL09jlAMW2tS5U/NpB+oQfF4PMfZPoDpaZVRTXQn65AjkdHq/kLcfU4poDOYvT9Qb6hupvw
uJw5Og1xXBE0FN0YtPKIHMGEHvgK7UwRlq4FVe0/8E7XZHDUzJiHUL6dkVwbPgyI0uHTEcUpOGYS
9wcdW50CC3K1O4YJ14jWaIFE82jNpAM9IXdDLuDE75Dgp5tX7xMDsIgQlQQ3lg8bAGgyDSqCGyzo
nHYEwW8BsO91I1hCpFGJozMm7nDukccJGQi3aqYnX/vUC9WVgVcLDjZDekYEHh27TxwE2PThKE5P
jQv4bHIZ+2MISnOVxx4xb8e9pTVqSzFOpzQJc0xohGcvohbsd2Hjmws89KeD/vgX7hD+kEPDsbMT
PS9z3R/y3cfSGDZu3zAvm7eziLlrf/TQMPljQhBpx65RQUMHjLfTYVWVs94qd0VvAdQcBShLPGXY
GcfiERezrtxjHM5OEyW+W3XcnW0cvDj+iSYeyzOOM/BzkIhIjIAEhrV9tGgMvWlMS2gOGGkj8xIl
QZ/WixEFVvc6bWnXib+73V6eFzHb163B6hgbGJ+QArJYSLgEbjZdAl65oAoDnXzc3kI4sZP9DkKw
BizwS7IBCqZ0jK4G5SrS0HgXS87T2UlIykE6II7uhfWN4673OYiPCwoZlOBRHekp3BFEmOGIKBh5
OcGScyT8TKszmclgZC86pBVqFvQ4OFQ9fVpWsG7Ad65UxcoZd8B4k/0XIQv+vscYJyScZWBmgtUd
rRIHF+ygTDxBWoMPiKZCOgLQzy3u8SBXFGymP1XtH2Ab7p4zGe8io+GZvISv8RQ6UdgEzbieVkMQ
O055HsKZEoPaAZeFTXT3bu6do7flf2YAne7RPYVX706zaF73xTRHA3OzRyO2WBKLulSXd5GUrLDo
8pUAexxntsFy6s3GLXaeaHfZAvvYoEoqw5nYcC3+kpUALoAXmFsGAEqsWl3c7zfXUReKhdP1ViBI
1qyw8/XJDEc5w3IwmQtPFqjAyEtktbObm/oPqKltYda34/xrD/mQdBTss5S8Y8eZ9X2rHojxCo2w
41w2iMPy+f1ASc9TffXjxYJHf/x2IFc6Xe4VC1c+hf3g0ISXkzYpFkhDuYAV363l8rGI6pCPsgF8
glQJDwSmPTcZDTJSE0bJyFzSNsPOmnEjs0RxfGCZ4l2PnN0hLdTbYV8baCGtmvmEF3CZf916wNXg
DFPdbPwk+k1iv+ioNKz624hwxQMCZIglDeYF5Kk5rOPXP800iuZOdAflO3zNP84Qq4cf0MuMYGYw
qrCpQ7mGvHkexWojV+Jf0kgsCTgx7mPE3sXxYmCFz3XIaBjmV7igxb5go3Qi/jC94VtbBsgDOB/g
jcqUrv772uAdkpxHv4q7EDprJHdn8h9feAIhxTchv/JNhUj1NTezL3MZi6YTuQjX7b05s+zR/b6H
AsmRxgYIYFZYBKmL8inyhgtZodTXAVkA4YzJTQ/3qd62x1hxmE1h9r+sbHc2gsstYtPKF2WzUC72
O3M8FWsrwoiKt3PLib3SDZ7AYoD6TxRRhUhpHvs7WQcO88xMoo727B4xyE5N7Cnshk+dcAb2sGY6
o0XHVFVmDddJj7fbcVnMG4LfJLa09XV1LGLc7qSuQ5pEgBXDbggfyywts46N/9wq/+iW2d8DjSnr
BVZAIbKv++EL5nS6hC3MQl/gR0YRrvrTBdILdkzojw1Owlor7GDZJYTHN/JsWuL2+pw7svOPbh/v
CgrGvmpsPBErynuFEg72yabyc7glqxv/l0HfbDEPVYgkv+FXSGobFNoOsU9BMUnTjjPMAfmXZQ1X
bVz4AePjnHDCm/VelLDFsAptj3b10uGWgmkyiQK+pbUA9cf/LM2eXq4C1z1p/ON2EiOofAzTbrRV
N7qbzTV/e/zawGlWgX1cJLnkbeSGn+RDSFzPeYZePl+s3qjMjZLBq3mh407vDz5fcr1GAx6V3vi6
cTjHoe5Mr1ZjtldzgtuNT/xjDsDJwoxmVt+C7A5dHuEsbGmGOeh37aJxDe+B0rKcweOfflg30XkN
qaN9I9X4/YwyrDTYuzGWPcMowRiZAGmWJoF0JTRKEeuA4PXmEL9e8x+Z0ud5XbkXdfCunbcNSRbh
xRLyj4LO6p/TqL7UDUGlEEsYYdnyThjAMC/FwfA4PVTDqfWdzvpUFMTIVC3n401pE5iNRb8pRFSS
j/XKfzlFK3jhCIiIu4/o96lSWeOZeztc8fasdfNyc3uj08xoaBoAtnMHs8EZ102zQIwaHgYaQGt6
tCc0msIL++yWV9Xsw2A2O0WQtQJqxRK0rBz9RCKaB401r9ybQz2BXMutF23dOWmLrg2ANc/28KzG
XX32eXoRTB7zxLlyoKd2v1QNMKFodfuWgY8syGFX7FU/y18/0PPB2wbvyyvCqOs5fswQdeB1Smb7
ugvbC6xin+ElAIONTpnOvQv6kVn/qGy0FhqubzZTTT/UPrLsFGGvMc0bH13FnpTb+XO1VNnnwpPu
99G2Y4EHriopSuvte5ymZ3yKHWJA/pFVa6tCpCKORZAKQAu/NP9fnIjbgTH464+MlO+LD2uDKY0+
VsbqPRa5NrastCWqB4b6tYABWxadyuMwp/ftDIEKHkDpK7z8C+fXjs7d4WlYUXJ1Q93+UnxEd1w4
gakC6tba0YjDqJ3r0eu+2sjW6Nt565JPXmxOKWoyeE1vuxwJfRC8s0g+A+gs2gDWB5pk4paiyxjd
yfrWBA9E4+SvlVZA4XmEb8+zOmyS2w669aDwq7NdJ6S/sH+8Q7IX8dCnNgV/Ok+uDz9HaET3h61E
m8oVNwKxgWnB0jJgdfVCDdJj9i+tXILNOxaPPl8r4hgX2sLww9ylDddeR7wkpJIaJ/6UKTwwARIG
FzDSq2yGz4OXyYAXZxOIi3+TJjrChAXyqNx/7C2eOvxT8JvpODdExlLdTF+zN+zoobYQA6nflrA6
JBrQYswe0wgIG4BZfOCjw8xf2KwP/IbZliJ0sBkeg0+IKXsq6oTMnFYgpiIMBzhvhUnDvXKC/QdD
kJeLOB6bUIMQOFZKwCElgc3ZOJv+vpxzzBo4UtZ3+vjRu0+ZoKscdbXdIvWT4UAZFCnAA73D+c/g
663RRsHwDqiXA+4ohdJmw6QoflHZBQT6oaHLposnVeGHSyWyntzmsyaG5S04V5Ghdz0tXMSL5Ah2
bX5B5XbLl8OKfA9sHVQbM91Dvv6aR3cS8SiK0Imi8IzIrAX742TBqSAa/Dk+kQSF6pAbXwXvvv8b
KKQo9awtdQZ7D+ZTVYApAXMF4MwgFftbtgFPXYOboweXrNzC6cCtgmmFeS2hIlzvNYf4ioHbAgoI
nQhyKG4IRwV5hNJbxbGOOz1HWIYI/0F7baxFSlwuxfCB/Yc9iQHMdVzjD6YNEpK0N5wQnO5Mc0Gu
IpimVFAZJdiKsKzMqjFS9Gcb7DyKQKW1GEGFdh8DxoJ40bAQmUvgrEKfywjETKXC5wfPuEyWiJzD
cZy5tf2aSVeh+Rc+UON1rGuaxwhKsFxoLH1ww3RNOLUqdkogf7mK81p3dwl63iWQ6cKRTDau1qC9
K+aXgL+u2cQHGa+jOtW0Fl9ydnhEvWnGd2vbt5CjLVR2l1jCV64sEi1SheaTu1CCuFIrjZTrc2GS
tl7vxWVHkWwCLOyW1wzaIYO0gSQA/XtEjISFit0B1z6GmOXvCbGTSJAj4ZvttQi3KQhXKxThmPyK
GxuDFN6ObMcv5/P/lfdwcPuIwGNATivX8E9e+27a//bsM1IKOEu+DngGwdysw7v9iHpJe9W32Pn9
npNZV7T9rcFsdp2IRudLp9CY/h9cPdY2pDzDFdsjodHBDCRU4Ta/DyQKWOGI7K3u2y6DMbiKupWI
rQhuHOLfDjMRl3Bj1AdcwLgK6S0eiqE2KojZai80SF/pFk4dqXklNmLVVIhOvy030T7xdUqSFuHH
THAGEWilbW/HPx8mJmPN3QsHmJ+3O4IccDmOfDM5XySfmEzrbXuLGlGCBwwcIqRHgNuO/Vuqo5cQ
WqcrRzbuRm3+rewSkEQxb2XnoJRCESMGcwhSiHkYMrAZSqAQ0/zhkew0CG7+c4of1MO5TjVfJ51l
X+F218eNh2MGovVeNkz4gyR4/cu83coCK9fnMNjvflycf/lvM31EynnI+4FybiF3QB0FUW+v/iW3
DswcK6m2STkM0q6vR2Pmm0AeD4/Fn5v4swV7FWoQDWo/xtmJkHH6x4ERxpR0YqlNIIK/fSU1H4Wo
zAs5leLli1Zffg+gSsUJYXQYdDTzvE+IgNqZznQKOMzi7G+L5WzUPdCVgmV8xVTfXCneaoErNGM4
sQ9hyBhcnpkZA2/g9Eq4wP041EqKzz7ZNewcg2aJJYiphTCufpgzw60oVPuJ8aXsKkUKOeCSlCnN
DbCjeLKWKWCo/XPwQo5b9AwM+61RCJcmrJLPqLSvE6yO6aFxRZ8LNnuaXPAuzTtI7ExQUyW14Kz/
5ij33hZdaH8sHHATEMUzyRndICbwb/ZtLD1sO7e7ce0/tn1qcPuyfieP6d2bXh2kZjPVby2uzJ6T
3kiLy4Vy9sTjEX0ufpW9pBZmNb4wsNKQKaPtQ53+8l+L87jlV8Ov/7QQidEw4KbA1iG6enxqtRDH
EBxn7fxscV6ATKq+ar7GD+gwnzUxL16xfHp9n8bbfXBQm7iiTtXFfeY349lrkeMbXEe0az+LrhJZ
iq1Z+MeK+cZzBK0I51nV3HRcaL5LZ4Q4jgLYphkNgZkvNFXFUvUxhmLfwPYCVonFthMDA2GhjVlT
29qZCU/FbU9gJvGsH1+exe1WnIDqUY89lacJn62jt8f+AKHmngIZIipeiCDA4mN2Y0GjWKpxUezF
EliATCQ3L1tcgkxCzLI/Ag0x5fs7DnOh7onzzofn9t4iAAao6oP/RaCMUNP6oFesbDLrzBOAGsmh
NM0itpdygXPpMr5PWa73eCuGaDIg/5dSS9GAw5YAhpJJdsTNDbGuzZ4Qc+sJWRtLkwwGpqZx3Lgt
9wIZJ/05mwb+B6AZ069TlNHGAGThZIZHDv4rX0B+rHjxRHUcUEKYerbmtFz6VNpjaligxAz8JucQ
Q+UTT7///QZWgN+PZiFZBmlr9kI1Ba8ck7787VaSXZXR6/qfLZo8S/tH/f0v3ZdpHUQTWvIF8bgl
yjhxUcftYNYZnzZgcrzFnsvA9eKodMGPtE7x114tLnN8tcAF3mxx+BVKUrP4jBz3aqzIJgupklxC
QaoHgz0MDibPMrtvKNjRlh+nf3rKz/oqQiAxpEYfStqIlAanvy4dJN7tKffhg1btwm5CFYhXz51f
39ZtuD/pa945FAn6PuUirq7H5G3X83KDonN8HOUQbch9a4HgcVSIB6qM6p98E7H9HLxdmW7I9/pI
14QuXOW83tKI/ju/T+aW2J7tC/Rc4pR/qaiaxHrzEfaoVdcy/BB1zmew7oVS7v87m9fX9J4qiIBQ
goVZCGCrRzh2MmdXUfC05lzAle5uuxEIXp1QzQszrhOeRdBALcUJQMNLCmzieWfB+NEkclIIzaST
4xJTLYC/HQYMF6szxQfi6meumEli78IRzihOrIvBjWApAdr5RDvCZgXmhFkggxxcPVaMlinFPhyh
KBhUKfjulf0me6GF38lITGbFVLY3m2M31zpwUW8bRqNyxFMejrc4NLiv5OU1w2YodwYs7ccWZl0h
TVj3W4h15WlBBFoL05mOSGNBb6/mrArDtjPC467rgITwWe1908CNhfmZHr03URzaqLeqWCEd5Lcc
Ep2O3eI/9BpKANsLfPXl9nLnAVlU8VjEMgUo0YfLUU0dYu/vaFUTPXmDVT/gcOvbcYK1howH0JeO
A6z+qgXEb7okdheY2NSBEn1wDFO9hTJzsdc6RHSrf72eI6EPgKj4TQim9izt1wDjTvPNIOsp6BqX
0IJQ5pS7GZQ/qHdaSU3oFj931EN6BquuxQEWHhhW39F4MjnBdZ2pYTZ6/GzunC4HxtV6TC9OHfuz
2WjlCAjDTCLhZ1HhnDanEUjWx4GXC0pWLCllw+mM3bwO6NhFo3z2K7C3syRzag0OFxKMftrkc5Ap
weSwoWbK0sHqB9/ztg4leBQ6IJsNlnwiPb37rWkXMPQMivayaUZK0tQYGGD3wz7VBXJdfXMcNSr/
slDhZj3NxaIMyEyGqcp+A/o6PkNzVSMZSc5kF/tZ3gD8Wo37YHew0LDCwNli11vyP78q/i8v+o7r
ZQd+WGcM6In8aMJoomODA2GJsj/32FON5BF1YyMQhOW2LReSSpEHOR3sb3cfwLAfE1F0hDqkt5k8
/Wik2y5pId0x5o7E2zBNn1cw1Cwm7ss5Gw78H5fIRDy1kPLTIjvbrVTB6CKKuXgltzhemwmqLtjZ
NrP13JrQNWbDvlcRtWVlk/+EG32EdXg+uLxgz8O0FgXQGG64u0X7QebUhSKfL5bgZcy2nvE5qtEl
m4/w7j6vw/UThSs80Agrxn78jh+dqSJNTYmEwQuQnngtZpa5/duKdKEtlhBMczDnglCOxAkX34JR
fjJsarcpAWxvozVFTYqSNm1TTMqRBw8N202a5DsHosqpCci0kK2ffDz6ZBnhfBYv8WIglIb4D1j9
dM096x3fEorQJ7oITq4+eWHZiyWAf6lCw8s4xSygbDHZ/AXcsQVTyVwSKHBaH9yd2Lu3HQlMGIwo
qzaczbJrFRi17+SIfUZHB5eL8fBzNukqj0l3KY1z4VPJmmk2hzpHss6Vgxxhl7gqV6t1/9CFh75b
b2koFwzjknE/fFNC79bDZyztxgOSyJuUbc3VBtuAKAjI8lwpDIGhWyMSQPiwgDfXjdJyKHW11PHE
gFA9/yLh0utAfgzDLvjQFEHPPJfWdY5cPsb+Ew84emLWl1lN22YO5567wd3C4JpKvbLHdAgcMYjQ
REtyiZUdf+BvAxFAc3hSNNjsME9JLDm5e/gz/+JY0u5AiICoUuj1cVJKcIoTZyvH3OMsuJNdn3kt
0IaF7O/B5NYJXlAZZum5kJdjErIfv9jTjiFMH/s9fjJXtQpGCWxmEA6keeBto5HmvZsMoM7OY/hi
MjWhEFnzadT9t2P+YMei63WYHyJxP/E84DVwhtqnqtMznJTKekhAG6ILWxmlbQonKbYYCGEs9Y7q
LiMTJEJTAlLliYMb5adMOxFBBF/OO7b5P1iXzARZviDaQPAjxYljukVr9HiZI6eav6DUHWr06rbk
dKbusOiZwzviO2ERyCJ1A29PhpS+3lFF8CXuO3DZ0pNjeBm32KYS6jD2XpWza9k2aDAZ88rWcH9Z
7yVn2ccl49x4WwUuB5xiy2Oiua/Ra8QC1XGedJABxXKJfoyo5IoX4XHiprcQgmbSWvFRYsoW7O4T
eE0tqBEVIo5SHzR0wYpJY7n/LOQ2ytQPg2a0ef6ez94+uco5rRmgvs37ooWncye4X0GJ+m9sANoL
UqAMUhZMRmf/SUbSVM0jNC3cSxXJYNCim1Kufi8m1YvBH2mmeF1/IubIWpsD/KWYVYbX8/6T4Nuq
MRqByExSC8xnPedJuuE8hNhLNv3XrmPCyx21nWcyW/FgF7EMLQwnbDEp+nGScFgc7pTxm4qUT4gD
/doiCcY6AevA10YFwNGMPZYS3yDw70a3uEpGV06Tf+MVqtPF82R5v2TXER4sBF6qo/Q4AU16E0RM
L0jn+Lq6SUed8um4ZA+gSJulKcZMCnlbqMWK8OL2EVaY2papZQl49mVmxaSWkqaoAlq5y0aGY0bh
Myywf3gnX52qNjerLlnfHW6g1WecKLwuSNXVaPMaGDrGYatsecQJ5JG+BvR4pDB7XJmBU5G3sinp
Wmh7XvjK0Pq1Dxm56RW2vqITzn7YrE57C/8A/VwPokrjBIDKUlkz5uox/GAmevgr6JrHPucMuJSq
q4VU6ac552m893gIpAt+RvubQn22J4YReVD08IBGUx4LFr54Q1ciAz2SJ52zw+OV81yUQ6YBtub3
D+jEz/4vLfGfZxcGapbmInexUSMhTh6cj0mR5HGVdz/vmfuUW5ALi9xBRNbDCC2U9/KPMgJG7X02
3Oy+YjMFG1AYUv6kxcfEmIhT3sbzFTOgIMhWndUL10uTzQCHdU4q1pZwrdjzMnNdjlrWSRugoW3s
1ytpHvP2P8xOO5vr4kmxA0CoLbGaMiPg9mtDzgMBfqcBBo9UjqAVV3ecBMl3xRb4+Xf6pFuOPzbv
9fjzN/4MfpIHdzYb3e59zeH4kbzH/Tkwl1XzvBV+M4cjy1SEnbaI9Kg/Z/EXqve4yB9AaH5MvqP+
zeJkvLV9XdwaSqAS2j0g5wFPytthPQAAII06Yh3wCCDxKZht0gcDYt03IKeVNVXgS9HEhud4FBoP
c+asVnDB48/LTbjWXUI1ILsulPVCSNm4Givw2EY4fXq7XRIQZTtFU8mJs2Vz0KnL41iZ4YfBuY5j
dz3kOG3obGFB5qShmLwUGH5c24XPnA0XJUxs3A8FBRzmjDMdi+d/IH8+6JJfSED4roWKHnjtAU2Y
ekcZYzF1p0e+i9B/rZ9BVoU6vWxAxyDdSNQD/GOZBT2u3qO0L3CD5IoqS+0dws0BNUMweqhLe/i1
OqIMYmLxc89JDeiBiHaENI3BBjLmS2yYnQMIr7zRFgw6hirTL9bvg6fd5q3dpTJ6oI1TySd3UBHy
IIUY1al4YuyO7K7Lt3JErG91GPde7M/X6TSRUjJnHLT5IN+AARdMf4rsMth1gYVNdbwgQgiljLkx
XoMROU7HO6uWKTPhTh+2u9G5BKnJTpSybAIZ2hpUOwmy/iURpD6BqM/I25G+9b7Hq24J+iBF9Y5x
FDsP4B7UXi//mj9U9qg4RmDnI2MiRTL7FZCSUUY0XPjfoZwFbGcTMsUJmIXrZS6/PqzqAdvhComi
2dOs08hzyFRNJGOWA4SOQ0YQtHuZ9+gR62cGMoQEgeJDmQkArENmLFg5h/Uk2B4jyk/uuHirn1Zw
vKkkzO9ozD3YMmkh3kq6XeqVlsn5D/ImZU9HfMeuSFC4WlQkOIx1KcpMEbs/2Gi5aaAUPfN4O7Bw
etSCIO/Ze6M0/FTWIP3p1xip1yj7BZ8ODd15BIzMy9J5nO2xRMxDBhaKHxkfHdeY4jLHAoT1Y34P
4I+3778mkLDungX+yeCjixv/dbu7+7sugPvwCpd1QMAzc90XiQjMRUhup35oFOJSMdhY7aj0M5iT
DKAkt5qbAS0OE0Bx/P31R8p6VRrec/NhLNLezCpC3hhmjCgzvTOznbEkpAk+d4o4u0LRZ0EqPBiD
TgWxwLB9v7JkLjxwZiEWU3u4HFdns2HqDJyfsnit6pCNeW3EYk5vuXL2+BM5gUhBW0d25xpYk/Jr
jee1OkFjy+isjqKeeBk8TFf33URJkusi+9uraFPQz5+m3FfNl8yRKxWsCTKUiNLj6QOAHtv2nm3v
42OaRpCF1aVA93pn+23lYIKr97xl3/6+GCPDT3f6JEhZVc+CSPtS4PgxNm5bU5UD7pvyhvNHzATd
fuEoOlqdOzzArJxTgnmgnUcbZq0/S/dG1UGftAgpxFuR2CmYEgi8icBq03jBO9ztKEh4QtMiennJ
bY8u2BobrjIm9MSlEyB1T7OHS+iQNx8/Dz3+RpfZX6RQUFGeEeDE9qENrnZKVwF0K1XndcreO0bZ
+7GRS2TYDlvvwdE38M7Ba8/aAqoji/nK4ZUE5QQX77MPzkGUAFJ9wb2hrk6QyP9rsEgggVQ6xrsA
B7wTPiOR1K+8x88fEYtwCpntmii5aRggT60ojPZg+8R1lmLOSM17+hcxYH8WgIBUqnT5F7vZ10O4
e5xwLucQWlrrLLN0ztYivAHYZfi6rhzqcBKdUDDV6GtcB8GMGBHzdXyAOxI/fmDjxhiJ/kjG9JTa
RbRe57HMhJYfxdV2unnEHYprvutiE0b7iCUO8ldG1fr/SDqzXUW1LQw/kYmAKN4y6VEEsb8xNkvA
DkVR8On3N2vn5CRVu6qWirMZ4x9/8/Rkxgm6UjnYYYReMloSfaywGJh+/Hz9Ly1IE18MwM3NkGkz
bbh0wKGrNRJgpQa5Pc7X0/gpHaKm3bPbxU0qM/tAzszCnrzPbQzRgcSPC2bnfLE0fPRE2Tg2aHsg
fJYOa9XSB+YdDtCENTBxuOZpHxm50W9nDAX05c0+r7aZ+FEKahhUA6L0yPPrQS1kRFs2nqJ77d+s
2DB75fHhMghRFhftTTnmRxR/vCF4cHAlsaWjGyCB9OcBq2Q4+GFXTsuJhWxLP0kdwFRuTz+ksWNm
DPQUrs7cUWEcE2Hh510cCMVwKOhJeOwcJcgDYE3Z9QisFPY+qXhRcY7a9R1iLyeLtAIAhcX1KudB
wSFhzy0V2e/KjhdqKInYsA94p51o6vYsYkPg/gxP/2pae8h4Z3Ze3BfLegUlBcmaXVHU/uvrUQpi
CEOGaA6WLPC+/DlfLsQJcasEIw/Nlep+DitGycBiMqUipwJpGyC8HwcyHeye58LS9xmaTKfFZurT
S/UhuugK+DLmF10ePbp68NkndGVj0RZicj3gYsvGUvYlLSe1xRPXhg8VmdCkE/l0CiIGjLLEWpzy
00iv5IvwCx4Vhl+is8O1kL7p59H6gj7zMvvznm4XSHAJf3VKCaiIWA6QAAPClv5fCeW0smfvW84v
lHWcEeAw9H5yMiNeHe97Bgr4Re5ymPQnhBwwTGAUg6kr4sSpDNx8YRACS5HvfNrHTFw6H9ig1OuW
UDk5fRnVq2FjL38BIYvc1ACeRHKZnYQksurlBLQn4sZRR76dHSBe7eFW5D0aC1YkZfbLXq4rRhL+
d/U+qfjIkxh4HTDclou/Wd4os7kf/1mXEa2cM+IeQKoizU7YSmPO1wpcHgWliHYS+mL+T4gtefT9
EED935QXK/mDhNEJo0iD6MYvSguG7B1234BuUTDxuLy9NR/jfiLHjepNFjdLdYja7kEjcr+ZDIlt
96JYt74XVy3pNJSSleSLlZbMDnkyjKcMGf7mB4ISkxH/lJvI7jRyFgA/67wEQPlFsD+ZhXQdDQ7g
2sZnHirpHyM6rOyELtnCSlJ8w8vb1e+x+gogEL9heD1fdr/jqI/kevtT3AsVeN/LWkw9agPRrCh4
mzDGr1bObvyNwYs7i9dXqHi8k0vHSn/V3vRvK6crHzJCgFOBWUDwc/gDhC3Srw85CyV+M3Bwjx/a
jO3bE3V4d4xJh29SzS4/SE0x8YgHz/Bw4etVV8rpa1V3W0TDAnaoYWkGgCXdFM3WqR8hhHhjoygf
NGOgHtp9ZaxhfA+cQLd0dXBRZIGagBCVoI7uUGNg5I/vuyJGmmswQ/rL5v96FpKVJL/tzKeA184k
knZTznw5ougCsjG8tWpoaaAP3gGIuusvP2I0SEY/Sl/zc7XilsMdp/DrkvzVwooLv7LVmnATxFnQ
ufhL7yvTcJjKkg8aj+AZNNQS2tnvrmCFAXWVpk3Fel+svyxm6LBDVnY/XXJ8HQCrAQa4ma/QRyky
Y0n7pdHy+fWI2SPVaXfEBOXm11v6y1HdhP/+Whu7RAucZS9HuuxwseOdzNZQ+fhMvyUHgH/eG7Tt
IxBZj5/XmE8sX+LPQ7DOBsmSfwkNpctKjb8HsGECHVGFI6xQBPJ/YPOxuiycs249xmgGTJTHKjuP
K/BKt2QhB14++LSIRM3+6veULK4hNfmRmhf/hcEpp5Z2VVj2eNoWJq06elMI3B9zrSGzI7+NilpK
F4ZfCzyZQhsDh7GRXnKrusn6badaAo4c/OAwxfYODXoLARkHg7+v2ZZWbytODB1Fuxfz+gi5uI4N
1ZzXcbbCrlOck451m5yG1Mpm+sG4G+8DPMDww4M9oKcPi6r9AxnsFYxhsE3kxAd4iHbRfIGhE0X4
7Qp8DKRi4Uu35TQ+f6b4uZCwUBnsG67mzQBbF3OlTwzoYVIbzowo5yAGNiS3UlsfNQb0PiG9eUK5
duVIvca53UOehcO62/yd7W54wmMDolgPR4egSnbvaEtaQiEy2b/0pQhdY1Gg6ZjCzXyKnyHWzW57
GLZweCiCATmQFv4oXg0nTY/nv9M5+C4RZw3WFx9fT8TTYE0ZVw20Fv8HC6mMzmv4c1vaQV028HhW
V6BfO84NqTsdKxJYRZxwt7MXXfvPev1o7NzK1zO3sTq5JQ2U+5gXTV9TYHOCuakqyotdZvhtSMsU
7mnwRS5YMFGFWrHfF9peOuaTsXIRXO8lvu+UYJS+krx8G9EsrS9HadY6dNd5xKoE0GGCjoQlCeY2
gwoWQ4QxQWWWs9Ew+VRE/3SflgYvnBuEaDWwq/GU96xAsbYRBPFs2ISglbr4q9CrAc9xrQqNm0cS
Cny+TDyWSCMC0QSl5J1VpLE4yD2YB0kiyAXbLNBRlwDdr0kxTF1HFdf8k0NzY+/3fRRPFMKUeoyY
cwOjD/v7samVZzMic+rp4CP2A+eT/kK/8fw/SpW/PzLPTJyj/mbqfLCXDI7fTAYjHF6OawPxRmLe
CwMYzLYdPyrzED2uwQhsvI2nVETTy6ZAZG/lirnvwLMDKqJbmBH2xNBigUHaKcS35F8+3YBGg8Lt
M7t5s6dLXPdsQku2Msb8zc5EA0OVvfiQmsq5BLNyjg/SWd7uDo6pj5lkehd9cITBRI47P6PN5h1P
fDpRyc+Cm+F/49jePmlM8rsdcW/X2D1Z66/DkTAc07Ezmm7+JW/cXyaqcmJXCfVk7GvGpJDerbHz
yW3uBSyo7Omf1hVxZa+1lpkvwyYpQlc1BFPxdsYhSOINUDYVC7y/kwNR37YGOMKh1WmdfDYA0NBr
l6ZLxyPHXyESX0irQ01iHcxeWiauFxAOemZ9tXn7ThXvt0R5oeHA3nFNKxzhPMVXYt4hhDF4hYJJ
YLFJmDHGYg+W7KdyaSvesDwpqmSZj+UqY8IykF8oFw5GeKBzcqV0QTTEp0Tsgg8bvQM16qz7mSHu
2IZ3NvWRzsvA35QW443yE94OOll9qmRrKq1mnwUFkeQ0/EAEt3lDxUJcBuNINky2ZvxYF/SJEKgf
l/EXk40/Xfo+gOjFioKL0/B4wMYXQngeHjjaZcUnby6KENwWZOzd9+L8CopBSUs2+1it2G5b2/1R
36I6Qqjdl5mAvCKOac5Bevv1NGuoQkZRNWD669Kl9t4Uo3vPKUSv4KLrHaGnf5gy9UcD5qeiGhDF
3a65TprpRfBDIQxE6mDxG6zf0K6HAnwclzev+IonLX6tDU12JTYs0uVtOL2ojq9+TRCAd9h+PNBg
8FCqdczC6F6YwjNOeHD10riA/OLQIzDaP3wqERszzDAFA8yD+9hT/s9Iem6mt4ENJ/nLNJxBCzV9
ZtiSizlGp5U7iNXjH14YnTnXUAIcvj7Le9eVNRvV14+kGS2ixJEn1suFMQMiw2EGGdH8KVS6fN6b
GaMjW19mI/Qc8d99iQBqCcSB/oVVK/mJepd//e/4Q3l0YXJjTeG05il2YRdgX0ZeDaQ5Dndq4/PD
pjhRptSjW2/7kVT/Hxk0d+swFPo5wbe4dP7AC92mcv6vE8yKhCToU1dsp/kpVADxjdeVl9DmNxsu
nw9YfO7VkHjjjJkCPW8nekud1uc869Hd0mz71D58Rv8tPbz+NI1kwl6HWcy/+QN0QH9aGDJVk865
5CC8a95fVgq3btxefwSX8R4Qr1twxTCMJzk2pKCfIu/6Y2DfmLq0gG6YXT9YOh2sKgEgUMPIVYKc
gO+J3ARvu3XcwUAAqPEl2F/Ybk1akwBcw2spZStHWaSs8RFpIcz2akl0GZ5wqK5HNx+v6sUSvxZ7
HV2O4H+inUXU8qN8QURIK5Y1/BA6TFFRdkpYn9RBSlR517CZfe6TdXMi+we/rXgrYyWmt/nUdA9l
B/zOHkBFkgivylGG4csDhWzPwcnLBixS99LG9kp+CLrNgRqid/7nc366/6G8RXwKSfxpJgJmmkms
xME2AxQAFX/4ZWRnKjHg7ldsQaU8iTvdk89Y+0OSHkfDIHrqwKP2YwqfRxnniKRTj3/nGQQIOE9Q
yS9MgHzz4Ie/kBQ9AsyNcgTjHuqDaP1sU3oY1XnO2HGZhK4yPJrMcgLkD26++6SgKkxp7Q41rMjF
JvOAgUmZtn7cb1hvE52R5Ijn6dfpZFOIdlzUf1ysNLXH2PVJEsFwdNRGUJR1MhfYCfgE2pMtDKwQ
UlOWyAnf+450YSvXmJSVwv1mG2Q05XIEBL8RwRgf0nxl9AJ4C74leYpcE9qK2QSuaU3Tx5yZrAU8
3GbklNGOw9GAL7X0QQ/jLRBpFbIX7CK2KfkiaE2ANpKkTyG/zEgKwd1FKv2ietTl7Ir04PGIVBD5
G9wSFIYQsvawcWjKETQdGI3QkgscG+nVV8DclHo6N2E9ZfaMv66yWmlEkyOcKJEwD81yCmlZw8Lo
YHztGR6LWN1h3mfwxEh+7prOBLoP/uIrTirG18hJ/12jV5Eib0qeXm1+1s1kEY4ftSvjTnMgCZOL
mV8RjQh4sBmarepKhPWh22PQgdFGJbCRGQtVpcrDecez9m8CXgvtGnq/Li87ZpZIXy0cf7Eo57+2
uvNzYPyCre+Az3IsWXzooWxMxZwYJ7KtYcrp2EZy/UOaEpubAQxoduqAqAmG2ZNz4e7fqsigLhAs
c4H4Sp2jgrZMAWc4FWd3LMMsBZqhx7S6SKggCvisd+c75nolW+nrtKRqAz9LZIOTc8akoDmCIzku
U3WSKP+nMhQ3cz9psQImiAlNb5U+Jl9GtbMJcwjMt2E/yZBhTinuQMlGn10PkHdH99zFxNFC0foy
b9o/TFISFD7W1x2i60YG8IHgDffoim0SBPw+rtm4UYjZ+Yn38mAp67tzh/X7Gk/zyR+2gDoj+Nz6
LLlyAVrsjPK+mbXz5x851e9JF70XRLavaOCF9e1GmXO7zT5E7zilIgHU+vB+uAXmWDPN3U70zfkV
9SZovphWaOPuJ3x8ZZcEeRwbCKwilJM2ZLRTjy4vT/L1Odi3GZmo/RRsRud6OnuZr8NV76IDLVdS
CEsNnJNmzkXFVfVzNfayPDnpMr8WTimdTftNaQ8ZWbyM+Qv/fJJxyquT604BZUs8cOREWGf4hWoN
f37rYLIOc7UT7Nb5FO06RahLvRFLNykjRZJlRTvD85htnowooaGgfXQ5ayrF00SUsf8OcmyPVr6S
3WQTLPknQBJwjmhZdr0RJhCptI7IHH1NEd86Ipq/x4G+gwdCkx6SYoaAjU1LkUHFZP9BjoSl5U77
PnaXrlSFcfAinwLzf5unDMuB42ufDMEhJxjS0a66Q8Np8YDjzMlsyvYiAZQ4QzVGe8zwlLkoRAaW
ZIl75APml0Q7LcgXdqXacJf9vyeB5EJSBhh6gtMGE70nqABhqjEqVOTACwkFrS7+gWB4klZi1pDm
nOeUy3avIpZYSHZfzqPEyoBbwLtufeMW4DXLIQPcWlMMUERuyQv0IXfvX5tu5vdlsgajo4COXNuz
KAkM0RRxM0aO1G4XiYTTktfmNYefqsHW0QunU3oScDm7OE4SoPy92EbH44Im0Fl6gUJF48s8y8qO
i3J2g9uv+Sy9l9UD+ECHMgb9VPMDDBtX77k/YtrhG4H2k+gwtCiJHiGVS5cwwnVXF4CqbdyXAhPI
yjsg8eCebtGIWHrUvRM8k3aPjN6ZejFpUaZ8ec/OURIRemi05ObW33GtRY+t3Cws075mG1sfN6/u
pMD0mXMLfQskS6ZWCbaWg5vdKhbhRRCw7/Zl6L+7/nuwMtr0B0RAzufPuaKTmNyvtqJbn02zwWJH
n+P8t+6Nahq92Wcozii3DUwdX/FrRnnMeW+qOP2jvYOAhAi2S3AHCAChJi1wAHcnrGX24wtSw815
j/voUpK5qgo4doBPjw10jb8Ecrl0muOvTM5eZHBL8QxZk+fSfQNlOOATdzv49t3HkCAMtleKER5c
g7evshYONcNpWM1vxWPH/X3cXlhdsG5rDBtwmg7V6NAx1YD49kdKQj94e2r16GeXx2c8H3Y9Afta
L8NLMbXL5wfpTgV5GvGeySveDmdvl1GcID694RYj4Fj1qyQb8rWI34CzJsPrjzIoVs4BLDCnalG5
N9Cipc5DZsgPbfPwtNzR77SmwllXCBW7s6eDoGwWDQIQzzxaLz8YfP5zGHtaBBNiXC8rN6jRa25x
d+vFDOPuky3iMIntGEOAnYA+9nLcXTkoTAmonqPlEuUNFLoFfxt0iDv4utODs/caegi7VvDTDDN9
qXyu/hJaiWbuqj6HUwMHCNIS1GJSOmWoFUUzKeN0hJzQGxknhzvp09WQIHZLm4qxxL0FF0M3hHA3
xmUEcP3udFCBeBXOb0KjWOVauFUxl/d3ri0rIyGdp/37MXjsooNp50D58OqwHUCFQ2H0MZlw6ZMM
RbU5JIjdGnadp4dVVra1kpZzCxDxn0+MDieZm7WzgH4rk0K46bhg7XHINHQDsBSuFEi15xnT9cba
dEl84S/h+E1zbSkHJvLS6blzwLWKiS43/pnOtEC990t+fVcHOiFLiMRvAbAyK/mlyBG9/NEUz/cc
WD3BMIBq4Dp748FKp82LU7lSBRuYxNdTSHEZH33fHU82hpwKM4laSDLV3slxyjy9mH/C95UFCwbR
w38ciodTPgCErf3N5vG0suXhWmF6fPGIZIA2yAmayU55RvpSgRk2LiHSL2MyzSSY8g/zATxKdUZD
DdQNtHiYcQ9Z4KU30w0HuQjTavCLHiUoCIXCb3T+2j2tx1UHfqN8ywhQeVV6cejW3hldntNu3unt
ClWS47d7ggTGoTxyrtS5qB5FrQVUsAtDchIeswp2+ayMHj7SpZlSEUHnwx8hJ0ILFAraETkV7J0H
3FMSwupnnBlh8QzraRc+2NvvduzHurvIh+51puv29yc+x3sMuaU3x3PcWDQcLghBDOvO2njajZ9L
nkbzcpXOvzQpmZ2Cxy8fSn+JB41I6aNFGn3iu4oVdIjj8AXlFjS+h+XA/KLDZV8W4I+vdKZh9m8N
dKJ6r8ipvOfmiaH6MBq0FqmM10uCefaeZcANhks6iIOieT2N6k/8kvZgqCPmVD/w4qcPxP8LLpn7
w+NQ9lMK3+LNKiqve1AC3PyL0WsNjtFNhxDh7laGv5lnNDR0OaLaozEYqR/P8IcDIkI+fkVqAalI
jZxGnbm4IGFuCZORWMi5GXFrMEpFOK4Wcf+T0B/flwraP7TYoYG5AS4WQCMk7oxBjMvVtrBpGWlw
Ac6/khLeH2l6SCmze6lm0RO/XUlAibrEngnLXEoxWtyMWqLYD3kz7biFzYRKMTODAalFAdaoN7Ny
aZF8I7xM6M1uaRX0R4/QGGEgLcfKb5zIo176jaGrIpZvj9U5bUB3c2d7xJ+so3qEXb5/WCR6j8q9
zWH4Ic43i90T2X/XbhvJh2Tad2GybrFvSkYy82cCvNYJydYcMPKe+q6C70kRsvsADH/eFjvPGbOW
5We5N85We59+PtgBBzf3t6xxR/i5d+yEq3nnadNEsEmwbJDkS2LpkCEDMGoOUXOlUGb9nU413z21
N1tZvXZG0BxhdBJ/o60GV6Fsg1xl/5fTXsBTBRYKuE0pj7NNK9ULVW4brQ8oPZzpuLnSd0cEXPUA
ojCaoFmHv2oahwYxJeHQzm3UgaaKwglsuuNfyXPIZ81EbS0cjvuRgrdZ6fQz80qy2ROj3+UPeBdY
cqPFZ1L61lWB5+93UcMDxfUENzFY7CD1Rnh3t2CXRs/1nmGQz6/UFrNOGPLIGeMPna1LBIvO+Ogm
6yL2hfKktfx5F5RlgsQoctu6NSAdhvObi2E7WcIWuX+iHg7/JlAssmkOje3Xbkv7Kl3rqCy/8wt0
AP75w/NhSXd1q3ex+KEdptk88GeQ16HSd9sugDzFEigwg+RgwDH1cdTM4yUeHlgrbxteLKcv2zZL
QHHoSpllbuTMmj1O30LGJY+AcQ+G2ZxZuMamxQxQBmJLZ4qEQB7A1zWbSLWKKR7KY6UJa3x9T8Pw
SfwvOroeHBHlHlAx9TBu6pqP71+Zez2apwTQ/Pucw0BVqQAx49k8UmrbymDonmh3f6JQf+5Zuh9z
wgCMt7fNgsmna05uMIx4fHSMUFhRsKvnmKk+VvAOSX8a+BThblZT+m0/rufNK5VvU19u60nuvCuX
9Y4l/s9j5usC73/7oqpcp7oIZE1PtgOKMYjnCQ9n0BHVurO6RXotVMNSGOb6d6Tf8p88A9ibDZYY
9hlAgO83xouSTubJIPkSqp9JjzcYSF7YrnpZz11XTWgJaxjyDCg0UfklVGPD6u2wcOZArMMhzwlx
71L7WeTuPec3LkLA9zP5HH/cRJt8xbyBnweiAQoFziCGznUG3DG5hgMjwvtCuQTf7e616mYW42Zy
uFTrvOvzHdMYtLiaPIiqgRylme++0/zsLxk4L+8y6zB3QCuHXmrSTxHLtQdZxaD7qwU+RLPr9Jnb
zLUU3TFWnF+F3eBzggB/9Nad18esj+2/vCZma9TeVEvIkL6WOuovcUQGJ/RVXL/cQrcfAeXkS7N6
zplMyMpqFhgsx9+wNT/Jo3SNVSbh9gHfwIipWmcMjlv6EVrAfTl5Hbew0Mc0E0eEynQlZH4N3Pt0
0GeLvxdvpDnDtCF4kfkuthCoOS41zj+8ChrhAcX81kGYOS5hDb6DIsNhtsvsg7EcszeO7iWseQcF
mMfyhkH55VAPaCxuQPSUCU+32YPZIoaZXyCOEut9+bsu870MsqPMPS/yZf0FFST+/JKFV7sH2uFV
QXY8h501pGa2GNg02rv9Mf0u6fk6FNO/EzX6kuu3tHHJHpXorxDyYrAZ3y72nuUPUQLwtz0wG7tw
CA6jLslu+v8TSoDsoUXnfas8iJyIDAu/nUB8+WBvsEORM5EUZ5i5p8eisQc75svawOowwqVFoJTk
Mw9gx8BfqsLukZFM+7KZZUau6EPC8ypOpvhKNYB/ME5cBfRICQXibMHG7x8Z7Haxnypm52nunaPO
X3VSf4ham210Vsaq86Ce6tN9XMhi/KHI78EggAGJWTxOMfZ79UD9fZqrJOaYpxzDFKAkixBExqWL
yzH7Oe3Vqc6+2psSEGe4g9Z+YDy05ZZfVDsOQQa0vcnzNhmOQUChVoIGkPMBuEaoOGj6ZgsMTo6l
dW2txhDPj/kiPFl176r7fop5gZDBvcVbCH2knW3F77jddF72Bqa71Z56bol9udBWqvTpeJPcGn1N
7ugnDT9+ic+H6IyG8WPcuJfj3ZaPCANCBkU8qHFGV4jonoqlO2El1zI64NB/eXXO0IcIUPwv8DKI
cHo3GSYzaOZzlrMCBQRjYbDVO46QOKCiDulSM+OF6Z62lcvKuSbDdQPsj9a2Z6b6+gfu1gsyNvPq
fejPqRe6S7VrdQ8GvVMd97iQSrnGbs4/DVQqbcV6IECw6xjMxL8/Zdxz2GHZSMOi6/NgHuFkG+fj
tcdeitBL3OTYlkIHms2yThv3a2ZLbV05zxaPjmON/YBok8dVfJN+1Il7OBV2t766PFMTKU5GrgXO
fzTfX6gBls5wd9zbnxYQ51Zc2cpEY3PoFiDg7FPAxEV9+LTe4A/iu0TH+2jcmrkWI9Gv2Z9u/wbH
zsD+dLwc9yIYX6hZYbr8Dtfce0EnzIMPjE+sBN7L+uEXq3qCFXvnDh/Bawk3h4QxHEuP72PnVJw5
2YV7mWFZtOePHYRZPyPN+H3mlHsVmtDWG6Lfx7bKwqN8gFM+Ao5P8NyS9jGC2HDmbJP+4rp7w0yh
NN/v0Ruo9yOpJe2kA+632ca99WCunZ7xGTveBS1rjwpQTgs4GSFUkMTMUfuyB7SfBSSRJewVqcFn
zIuiWODkgeXS263R42AJPPLBawOfWjsLpM0cVoTRqIDC9GZiN7TXvHN8xIxJb6IHtJdKxq3E0z5h
vkmEQ6LR5CHTbnog50pAKKoMTSxH3AI9z+CSHD9n6tVR3F9UDczv+u7B3Vhls3z6xCPdnF+9Jmjs
F+4hG/wLYAJZFEfdCD/nLmwsp1iSyGqpnkEAlQxZwPbxk1z4MFhfmwW4+gpehVkcdFEAB7LaVHzG
min1LjMDj4H2ZcwJ1zBPZ2qOyBZ4h8jTk5qqs6IImboD1bwrdkw7UdwXqB5sM5LfcffQxJqMBh7X
1/+d3qLzNXO72rThMO7MvsUMB32ZqWR/Lwnjivu4t7yj4lYWw0VxMPYPLIGtl2xXuB7tLiwLAg1U
lxb/MbAy/85oDpxssp31byM+SEZ/1eMOHj9xCxOXOSUUlQzRpHtA/BJRAFcLx9DDyyfakuEoNAHC
RquTxqOjIh0EKM7hiZhEEYS4Uid1aVZUglBn95m9p//ZcgQfbrUgZIG0Bqk+XKgs4yvkqev8tm9i
FWpu8E2GM8IAiKwF4bl1HTW3MX4qeCq7t2BY8yV+Ax1ICnWsjGt8UBb8JOAsi+3wSJijcJ1qyXcE
ihS/8YM36xTPLINbfw0/vMSe8LWqD/YoehgWdm5ewKFdOMnZTdIkgHqyu04jhDIg/V+z40M7s5Pf
OmRD4tcD7i8TxEEO9oCp+O2maXqST949fbDJ8z+amYTpY255i8U4POOUjA0PMmdDHJ/NKEED2g2v
CbZ3+YDBDx/kVJABeQ7mc8XewQZDALqrZ3yymgqFRwlJcX2HShAMF/OAczmRpwdu6eMjYXT89pyo
pZeDRxlesGst211qcL6+b9eFPPXe7Ro3xezvSTpFFNTpPJAuAKOBy909ig8xzB4Ykqawb+sdwzo0
foulIiQ/L5TZ4BzuNSYEROCF49sO2VU9ECsLFfRqRWciutNjYgywF+zu4Xi8XiK5OBza8GNSimsQ
59ZLQkMs4MDCkUWpvV+E+Nm1Xpo52BTjyDv0qLpGcDXDxandA99Bw+P/W5ptAWUmADaGKcR3QlHh
ZoBnpbz7sC1kma1HUvO0e5iSqTfc9MHTDanWkA8jt+VTvTOw64akMAhhYUNHPN5jBIwTLqz0feE9
BmwmwNHlvIng/8230ksneuwiUO8da0DDWVCaQEa2UfPDcS0gFwJWCplQEeQ2Kx8nuJSQi4gPhX/m
eMBN2euCU8KDe0Rr7u7RDS7Es/JGttgRJ7Eeka1rv0XwupviPRDzlC/USnT8rEIL37B0/v6Z8/9n
glTv5o9iwdTR2aqFGbRkIjKdqt0ljABJFZM+fd9RpC9wpIV0I7FQ0HUucBom8yVDAIsygJ7Mmfuz
iIfhOqOF2Mizc9e1RrA5lu8WWqke4HY8ZaE0Lq8tnx4mZkQ4Sj/BNkchE6zRPTwYk6/XPPAMyz1e
bkcoULS724jmUFJtbbIDWSbQ8VvsYdngo6OXQuXn2+kf6EV4v3o/hADHRfBb9LirqwBi2jyYn/GI
tnHcQIcGUuwxGeWdCv4hk/OXSejsjrXQeifePIyUMdeK2YznTA54di9FsPa9zDBPYkvwzvx59ISl
+QkqAE+EZ2GlT55jaxbpKegEcsPWPp8sRUbgvd0U78JRZLPcDW9+cbyVAkqKPRqzSHvdwCcVOGGY
FwIrtd38w6q+PSwBICpn9jc/wlyyS5Ym35HwXksvuBzE6Qnt2pbnARS1bxImAW5oUIH+JVCSocqc
mPqiNj1eWu5aK01Oxy7ps8nJExoDY8GzjJJTiSlzypSYh9m/+xgnn/gNusePQ88vnk9XvXvZK5T/
LcPEUqYEYeycWuxB/nh5POEgXIk7RDWwqIDvM6FW4dRpKVQ5Of2I05BSk5QQuWUeJt6Utngv+Fjs
Lc5JzhuPNQC1DrQmKR+8xt1dvDvUQsmdY9LYB+U66kB9XC4vhrvkhArmQVI4Hs7EnjgqPlvj/vfP
Jvm4ALLoeN17tPo5zDoZk/aTfIYHu+oiGvsnNuq7nY7zP+GaP37Zw0nLWAg7HbyVYuQqi4kjB43T
9x4XEAbM403YbcVqnBUCXzx9MrYIaFptbtPx6nNYSEs2fiymZuaHnzqY/BsOM1eV7sCIreAb/TyA
2buL+GW1KUHReSmoVd2gZPjFGV05D6s/xypAYxyDK/YTooJMVSAV6U4OZ1kGKXsMKNTCxUj1AI4s
jcmMtLgG6/vYw/g8/pZ8N1vmubBlxbXk/H8Jj5K6YxbWUeeakKthzmU+vzmo9b8IdMzfg53RbFiM
0i+ccSRrRdblIuxHR+HtBiDoImAzXzk7xK5laF6JPpaVAUXOA+0Mm/vNPBeX0LS/D5LTKckg80E9
SIOPK7I1Z4nZRHILtWl2oDeYpBUbfRBwrn6iDzJDPKzlKj0lpWd5c7ifgErEEln2IxIIetn6xSpQ
kAOYYrDb5d6A5S2nPpL4rHNiNuAwFHU93WcpqFb09LGICfAx5S1x7d1thhMSqXo+rWC7ojeIZGIJ
HgTMCdeXmHnlCKo5JwDbNB3Q8DOv/E4ygW3yyKSkO3Ds2ULA4OAr+PcloOPcn3uhYWzwTr4w8jGV
vhlQzuYmEfW4UACPLXZ4NWR9W8GYmTeFdpQq5Qe7lVxF6ElyICQ9FyBsSkcWoibuCAagwqomluDR
/B7M+zdsEtZrnA1M2Onr5uVwbJZutD3ARrCLlxfZtxKxLJpcoh8gTYwJtldnb0bQaWUrrZADX+pq
roUyc5d9081vWBzb6FbXo5GLbyfDmHtr/eMK2xEHh3edZxOcI0CYOQhSHNajt70GmoCCvXVgYDDB
d5g/NPg0TvZMKBXhk82JPgL6JBMrkea2FzYd/rn838MVc1i661FnY0OF54MKFgLpYFxliNwCVEli
d57ynN0lEyV/ioBmhkqIYRO1NDOfkRKMDrywS0KjYD/+/cXXkJthYbujfM8k2f4sojwMaJ4hvMz1
RcRkJVjjPo6vrM15ZwdrSmMmS2dc2AjBZW2vF1Y3wGD+aNiy3Ag5EMYbbTQZr6wQ574T/jfCw3tJ
GjaEITUPpxKE8pN344wauEvMleNYg8b1I4DHJlUUCuY1Ynl4Vm/Mjwh4ZosHBU7qeX26Wyn9lPzK
cGCGdcbrWTWljucFAbaqAf3DonVxaks8IeR6YyHCRBXs0DTxavrBEEY7F9fpG1pbO1SjhYcEzQxs
7KhkOhGsVQAa/v+dUHu8XQ7lRPePcqPDxzmbp4fwFtoxSVoPOxGPFcxF2e6PSe6GY9pxAnit49dM
sUPjJuDYXqy2yc9xBo4zDq+ro8XHpxLkw5Shl9rUQnwt7DMh3SsMm9sPL0C6USw4ucbkEW5hxGTr
AcdzWkxOx3J5lOWcFAKurON5nvD5L614rMjZvc+slVV6R42qJg2EGElXYITEi2VErgA72CKTQqcK
tCgGS3McDnLzqMVYLGYpnnoe/uWcELdZc1ouGTPGxMKecydecplQIydJ+IuP8iPpFro9qsPTli8E
D1FvHrDoKHUHmyW2yIb5gR/BAuadR9xjKbkUUbOj9P9yl6en44AiB86WZ1WONSZlOBiHrbsITyHm
nAuNgvvfRcIbbFlZ/Ansh4pVJ02qGPXOOVaHmikXQ+awJol/4yIj6Ita0wuvFIiaqVssNe/kMWwO
nusMYtbHjpdN4uJaFfWdHQIPJtOeAAJXqMcCdEJiLRDV8wTsoSsrA0ptGyjMwFyab/K1PAoKDBES
ZuClfO0e68ziOwsX0rRgjHAarwlyKgKYClSoVKfsdnUVBdbLCx/487BHans1yKzV4obOTBYMnMD2
gL3MeRi9o12DW3nUR54gkrAOFswByTeBEs8PHHqLlIE8r8B4RbpHUYpiH4QmUJgxEyY2CL5eslDK
JqfFi7EDLweUv1lZi9pjw0JE47NwxLGWpFGDy0vSibEHmQNpQTmj6g7u81MwWARw/QUZjdQ/jCjg
S+XUVz12UetAgm6SmCYnEsUhsEe6S3msdN24P3L//iPpvJYUx4Ig+kVEgPCvuvIOmZYwLwQghPee
r59TzM7uxu5MdyNTt0xWVhaHeKfiwDZJ52X9lrh5jC7x72OH6SINypY7xpKqY75ClVKLeAQfh4fA
eYjGoFJjynCG4ScMnLI006wVIOZ9jBriJHLsK1T049cYZ5bCwlL0d1N92TFwF6Q6Sdd1mP23ZY1F
1BoFpo0QCuoitKk9uNVWirODUOK6NtI6ZEhRNPNwCMlmyEE5piS5gW2ndIPjWOfUjDk8Duc+oRLN
nzMo/R7GxPJhx0+4asUCzjEpE1WYhLGN2IGYrdCfhahGA5cCi2Sae1tRBYEFmPnDXVHOcShOYzCm
Z8qQq9WHDaXvJ72hrFaRBTd9A8sGjQvsI6CF92WKOU3d+aAJbp0C3QrX6xMSKoQC/RwySAUrWlT7
mGGX+AqzYM+x870xrt5crCtbD4iM2LpsOkl8YDKfjRfKYzInQf3FQyHuavN2Yh76U9i7d920e9Rq
eKY2t8c3koIUhejz+B8m/t/WSxXPhxizYcgx+9Z0J/F2LObRNz1cs3HClyiK2TGFmKpqY8fX6iRD
wGisbGwFHu1aA4Iogg4TtLuJZwo/kWfXELmlJfZWb5gla8OJIyFyRPqkriwO0K2Lp30AvgPdPOjj
JmePVZKQPzSAGgOoFMzRgJML0A80hy8kkgDRouWt2PoLSx5tdIa3NpCPme+lbXYHONFdhhfhPMKK
k2b5jbE+S9f18e+05KzbjNQuhgKxUZFuM36gw7DT/57x5By/bCu9GLEZ0M8FlGDmnLPoxvbwXKGX
TZYBcxSiiYd94KV8H8nfHZgUjlP8OUfD3ldBULci0/EQD8w8XhlRj5PGPa4T6p0zQ8msQ6HGwC+L
Pj6Jvd0JFund+U0wHLjaFaXn4Kb+GkMxdf6UJXboMVKvzM4efY7zb4mLUZE+SERgmAdCeqOCIuCS
8c/keDJwzFJ3QC6ZzKnPszup597xeARU7R7LPinycsIC21N1rnesot3D5AtQWOeNM/icg76CDfih
CC/z4MnDu/pxo18qv/ikt3p+mqrygGaf0ThRmdK9Q0h3Y1HKVJ8G/94NzhPKMEarDYaFTKxAMfOf
t+Ok7AaFL+iCFGIsqin32IgjM2gCghzN/Bm2cxHj69pB0H0a7GwJ8FV5thtwcGVmlGKf/2E1Stk8
6yUy9qQFW31GQ2d2wZsziKafhgkTP5Rzsw47rSke6bfqpK6YvSaJ22pQn28M75iAK0k3B0eFPkc7
CbYRg913+T8TxF53KHH9crok9QC6qIjvRpIdso7z/ULloQs0Q9+xYqWj+l5h0rBKjYZbzYKKCJ4j
avjXYgwWwPYrlMqY142RU30mWAudfhsUuWZgJZ05+3/VM7nf9Av6ajKIrpElnyeZrIfo2iSXH5Hb
n2bI7YsKWc0WZ/UqL5i7RWbAhqpuzf5Ak4HCRuJIDZ6gKTmHjbUjVcvbs3u6gvXOE37axG58W1XW
/kpUb5lJfJg9tZmzMqO8DUHVTgZlBoncilA3xjSY1MUbR/JDOckAA2bQy4BOMl5p0hiTBb6uVETN
mADu9g3SneRsAC7VHghhoE5e4CWq391sjE4q+5Y47HV6poPbJ3iIdExnTmIFLQq/Qbz4Vj3Sm3PF
mHaA+7PGDMsxlZqRklQrYjRRGCcSzrejtQph+YQkoBBiKac60TuubfBf2sGhHEw69GuV1rJ3rJZC
qByTQ6SI5AHcuQKkfrOvt9nSva+ckTNOzZiuMA0nyegucCPp1u6SjHVNrJQMqW9UmTZ/ofzcsQGp
VlbZYwRcPfy9/aGaJyqw5oHREDAwSPBm9IjBjezbBeyJdcsXOiy800aI4eCpgSJrVO/klNfJM9pQ
AF5gThjfEBcoAAEWxo+700pSz5Si45IRB0+DBp1pBedcdrtyJNiZyqfsqRLrPr/Xc0SPbleSbdBU
5KCfP663pUWDrpSCb79mEaNQ6O5vrmR6dy7NGDwVx/Axrt6RXXhdfigfyD5W5APZDhi9Q3q1suiY
1bUzzJIRqlzrOyvmea6muh2srWC9s6YpsGnNo8EGGa8C8aXjCEI8pc3BVi2hqn0MduJuoPfREEOh
gJKfubcN1Rd12aWgeKsRPWo7qtbblYk7pY2+qkHl1zXeijbHgxWD+pTxzIbRXKv17K0e1m20hcAE
YEl7dV2tD+gZ3saLlrs4sfkTvnHjgPGjYsUaBwa2pjFzsujEAPS7NLnBfxn5oA+5Oul2a0APdBWz
9mrroPi61hNydYC/ba6YEMirk3USzKyNZeKuu+HlE8PmlomfFSMvOPG2JMrCRwQ7Rh+GgQMAJkHH
GX8mvez+webk9OsFy+aYfZqwZO1WdXWku5HQ009MPe6gSPMFLwaexg9W4t2oAdd6bYxzuE/2Hqn6
64wn/e0OJ7MfJCycnpptFK7C3Zf9BOpxMnbvoGjgZxUdl+2SeqEP6MkAJzxhVPIeBrMOgM87pjcz
jDHTglkDZFtWh7/usAW/dwsQ7YlwIO//9hQPw6s+Wo3wHrU0nVetse0+uLVopH7WNg1bhBGt6Efa
ZOsDm5h77BpAN5qHDRXK2/cpZk99PHlj79z5OpuQO+vVZqcW3Si/67EsGILH3Z1dqO1hxPS4CEyA
7gVzmPRMgT+cLcAOs+1m3dBo54D4WIcanSHzzTSEZr+QYJRPqwczgFvOUVP1Rt6dBAeImdg4w4IQ
rKEIV6Rrh79TS50bbkNdj2YXN5Qgm3rdeye39nVEvJHKAAXJxzbt99SXfJhpcM0+ozgW1t9+F5EX
74lkwuvBLmpeNfkj4DxchevsJjI4iON0mBbAUE67AE5CjUKqEa9ad9W7OepbjDtIOD3YTzY4H7Jz
BGg0w3T46C/PCR1ZzWjgF+NXuyS5PMe1rVvrR2tGusZai+DPtRLZG6aWDa/kcV++7zNgHhTyDFTp
u03WuZJOYIvysL9xu2xQamAw35C5Jn2arXZk+DIDqB/6cNunyAbEbWY61gwYSNY5ZYUW//89Gd1W
yNymsR289eY8Zd5s2aVxSNsfuIHvZHZegA5mX4PekYUhZc/4vKCZw30JO5CXYIP5/bZXM8m84cec
1JLz2P0pfffJ0kh/rE1LTxmQ0ldvSeYRUt2Q1tezX+JITUHhrptDfrggzfbVHL4R0cl+H8olQC9C
Y0MoqqK2+GK/l3o7HdqEbEPCROhMcjgJJBxOGGbKZh5t2dyqJTwyFl9NmXDbkp6f6KQxatAjuaYx
SpPMfOsbVFKW5Iwplw3hVO2bjky+A0SRTTI2TH9N+LFM6QxovAbIdiDjfoH+LQS3xXp+Gq3uBuOW
d5R9JTV9MMGOBJkMpn51SNZMPuidguldgzzqhPgYa9LglxbsGPjNcYia94WSyEL94U1LVubeSE8v
oZtC0A2CcUQF89G9PCJruwKr2BeoxrY2htEvY4i8Z7BKGxU0V7axLZnn4emNAyo0ZgFtKgqa48wz
KqiQeB4k35iGZGjvOFxSSiHLiqgyFNrBgbXObjO1Uxn9+TuYWIjotPO++HXtcTMpMo/L9It8CcQg
oOOnBV0UiFgeiZsKV76rhmSXBmoTaWzJckBXT78I77C5IrUfNAT9mOE5Mm/0L045RrLsnLllWMdb
3nE33c9RlR3GlIF4KuEgvoZV5pnKXsquup8hrcIljA/uG6kDDi91swxMnB0qAlZgobtLFMaHZklj
K7u22L+lB6j2MZ1lkH011NNZ6oE9xt4UqcyKPrFKa31jyaOADE35RBeEBkpPgQv9MK6VUSGdgNNC
OBZx/JCsxkNHlze+iNO09+LByF7slP5yzBsCLfy1Esl9PAXMs7UrRUdWdns69LHZQwCgDWddGNA1
H0yZzIMemY74HXtaijcrNHsTitOS/YvoKxmJitiZ9bJAs9b4dcfvGg6pZE4JLwU4IJysL0kSZ3aJ
owbjUkAdOCNBEMgp1IrmHsUvzUAQBZdmChwpBL5ICOkldI3dHICtmRXPcYIEX04gng7G3gxEp2JE
JXOkunmyMYsltBhbMAZPuZIueNltCI7OKRyitFNoIarRL+X7BkC4yYpBVmqBaCoaNghD/fmoJWpq
h6KrbDasqClhAbGXMoHwT2iVwXSq2ozyAWQKZG/aB6VRuWIdGivyANelk1b6PYZPiJP9skxIS022
qIHwjm14L5J6Se8YLJ50OwOr+7CLtKDdQkvBbzGFZxkU/bxyB+hLkE0SSJJVx78N6dx+ES5wHN4b
ya5TAls9TNr5iDAK4uk9Ezp0e+exMWa7cjxtCv7BiAMdsqo/lmgdZxl4eg3qHhoYhndHtvCL6Abj
3rMcjs2HbzyTiBNgmx0LOY4+ZTPiZ687sBr7zRgBWzCTaTOieienadrD9Qag4ZjSK4je1d0kT1kw
ttQRMjFA3iKWmSIx+ScY5xCemgnS70VDUqZRDMiAfnv65nixxuo4JxnKOYycKEXlWAsSrlgpoAFB
722MVQFG9Q36vxWWmPCsEsc0ha01hAKnZhkNJMEWE6DfCC2ByAP6NnV2BSx3tID0WAdYzjMAuszx
VFRLpB2ASkSiPC960lDY6kYmu37XtsFHt2GlsMzFWLArHgybWhRjwkxYQ0v4ZiGLhiLUr+SHl2ow
4X5A/FMNmTCEzMLK+gPbQGMmKfEfjDF3I/R2XHG0cOI7MtYc4/EUf/HuHnPBvBxp78/MobRMr/r4
LhCT5+yXGfkC/kgahOWFiRT9k1LjOcqjFRsszn6rFAHeIbgDKCJ2kQDzCWKdnQYZeKlTHuasJEJn
H7pZMEQ/mh6dUayGCR23SI2ne2VS6vPzPbK5u+2ZEYKVkIHtVMAFNFZwtoQpSnCa1Cb5OSjjyQIs
Wh5yBogRRtWRd1ERe1krKMUUTiNqpfFY1uWxYglkMWYD4MaukdjiohOXiaTl3qeVMdRGph2zujom
YL6HRDbmBfyaEgl+MigdOG2xcQM9ZalXqpv6GJ5jI/TY6AxwQK8VlelRHNMBYTSWxz4kH6cjEpzr
NhKK/W14gyL+TWvqTXRlIvk+lCExKK1oYfzRS+JJ4ioIIa4bH309FYCmIfs9HvYfMqTop7AHksky
krNALkXmT4ilRK0h71gPLvjQ/cfECiDYI4cNwGeCeIu7OviUdg92M1Eph2zUcrWkuFoFDtQj3l1E
6Q9/Ie+3vOAjKxUhS8ioMiQKrzKqtiEvx7RtpgLs7RCcU0YA90i8w3cX8dZuuMPl7NfqWA23N5YE
IPofAd3/zD6vO0cgnWQ1cOi3mzEjeqktwCWRBfh2FZhkWjypq8MU+/CBJCxIIfwLeIu9YNE3O+5w
jC/bAiJhUQicUZOImkyTWficUN75+8VPPXztgaDhbLtEbvruLEVz3QeaGHsC8hJ53D5jhwbJGJgs
KNNVzx2HjN/JBdbh9xDm4ybJtERaz/pbIlxm2ubFRauWvspdsQSZ3bIlzpHR151FT9Us5GkxWh0J
LtSsk1MyvogGJ3tc4hgIDc/oCCEn8TLTpPYBJ+ZcoPcKemGSDNMsQFLnjctvFrT6t6HD0gm8xMPg
luVgtOMPgMGan0C4HUEvIjixXwGmSM7uec4GmxYAwwXMH9sxA/ouyhxTg7F/FwBzPIvoFNzDDLYK
JxbuzMeY4T0C2mvEbD3tAfqxV8lBJWQjqSYkXf/sDC8jptEGcAf4m7QeT2P+XsgCPNneucJUAfvh
BCpiznmx01forKpGE/Mi/KixfmRw+cQb/NC/B/7gveHa6UxAhKPIwzq3V52uF62d4n3WIQCAlKB2
ps4ieLNtwziFkbTGw14sxvTpfAFhEZJrY7CR2h+IkmUqBPkhugcYuklcpmzEzpkgAsiiG4JZb+nA
ntu46gtToEbcnCxYeEmTz776T91l2owqeMZpAqqfeVMTSDLiXWAdhHovAXzjV0aPkoEsv+X+x/uV
YrTDcSCqOTgW01xAcE2Xbbw62CQAA0kGLCsSgpyXSC95CDF5SJSWxXvszR5k/70kEJGs9rDTbxRf
+noM0ZhyJSJNgT6jpEWKWRGx70qiq0JfgLfg0QaTHuJ74CPOhxVSG0PCJS/aDWnwM/V11pmUUfWo
bzzmmQZrnyDMjixcIZ2egIMVUBZKakGf0ARIRT+0ZvGeJPfyHOpg4BuWydHZ8i/mN/bpbcEjcdQP
1RJxJkin3QidqqPikpnTpU1KbgQ4+CPJEHS5jw1itSw7YT+EYvPBsk92+uSDP9R7Yk5PT/LriJB1
gptcB+Z9wX652heL2I6YQhAMaUPZIvaRIrcCB5epcJB+xv15CTju4RBiOjqZGQqaIgMFxImhiy0g
lEFCjDv3Lkxf/6Xs4YrRxKVhD7UNfxLSaNGcVUMHfyE7mw7sRlsfEvc37Kwgs/a68xVTPI5oZG8R
8YIczpUQdZBeb7krO9659hDTceds0KIjwQm3YTfiJld/lFNr0jxEaFIqXQg5CKvZuuU2DRTTF0xe
L6C0Y1uYAs0Q0jhPEKsDA89RJLitFGuLtA7Qqv81uQzqhmHaN+31WsUSaBxwQkNeG0RqPIk0hoWb
tLKqI6vYHfUJ2ipvQzAFtaLlL/p0bwAiaHeYPoKewuC0oIDHG7tnUEi4iN2sM4sA+BTJsb/TRIT1
em6KuvJgs6LAYoZ/NJkzqg+gP5jDgo5D3B7zg5PGfzGwBTg4voRCT1pGLPsQfMiQtFdoaODaLBmC
Y4Ol/Uytlelj2AjRwaqS27CCCZDjLMXyp5lsloWRm8bLXtykxua1G5eQmUoq147Lyqe2SSVuj+kN
/vSzZzskj/PekO5VP+YxGvnjjwZFgWMyb2vZqUpNTxLU0Ieg9Rg4xxjVOrTlKAYkJubkFUyHmvHK
pedPuS53wQ6HbxcrZ+BYgg51DcOABoq2OoJ2KfxhFT89OzgWaAsRMfv2kPySmklVjn/aKt8xZmPk
xAR5oMubZYKEr9n5oNnvUVsP1wHq0t1FH4EuvZvRP7qP28ZLg1ZNeklkzPH49mccIwPSZBc6Nt0Z
HQLO5ot91zhKf+tueoqBf1t6u/sRsK5SubRZyEU7nFL4fFASZt4+iiLIhj7ZaEOxN44yaIhLpye0
QDbHHtImkjZKfyKMD0kRFEl/krT/IO9ZCfQgP6StDn0JbtPbCouT6ZQ/+mOLT+5hBQefgPakzUjr
oKQ4YVHNe9Gm+3FesHGP5j5NbVrsa70o+yXYGzgcnRxaKDRVCCWSnixQt+mcQ41tUiB6dvNqBTy6
8c04VsFwTLClF+Io8GvpyBN2X4IHJtCQ4CiBAvNDN1YGl04M7QyC/wy9fPzgYZFUbmQVESpd2ujk
Uj4qFNiZjyBWruJAH9ofWVs/jr/JkCdNOQrVIGvN8UPC5HgBUONFabmQ0HrKfmO+V9L+Kin94goT
a9SzGaNtg6Ov4xHdQE4fwRl/e6W6oZEFD9/jsQYvSgSyp56VcwsQSJMvQU51x0cSDxhM9ArqFlyB
BvH04i5oB+nDnlC+cYB053TBTdDoSX+tXWxsK5KMDeWp00DuBD1nwbXvIYRVmJd/ZXUMhQPhG6NX
9aPqCjHLyaS8qRy64cDb+Ax6HVC3PlzIXvVg4CUN95OiMActZQIjWGrOblCfXMwrDcgELgWaA8iE
8to71N1grzeYd7JfRxLJszFVwomjebGh/d896gVZJptHWLXD+CZA1vSPAkOahTIC/IM92ISjr2aX
6rkyixp7+QajmuUnFY2HcgWvfGu20uIEum68pZfMgr2rf6/ZVAzly8+Ob706LhMPeujKaj6BWvUK
cmyPNS4v8B31vkjd/uN9qQw4WJtnOPs1zSxg2miP+DqEp0sPEsRqqr9p/9VbJFpdITGxi/FGoB6L
Ng5dQv0yT+gf/P6bOAxTDqjgCobPQ7haPaIynhjfB3LCGpeN+wvxlGNE/qLGlz6tIxMH8mSo7PB6
N0OQRcZ4jAAsWGFiMIY+Z+VvZPsrJAUGnT/Fywz5huxMzrgyYGanI/+NiZ3gyaJWhEJ9PYJho+ce
7q2VAW9R1RA76I5f6NR4Q1q+PSDfsWdCrBHyRdhLGF6DD8/rYZMvah04AprBnDKdlIpkhdWzk5e6
j9ZuAZ04oZ2JU6FNyH3KH/CRCEpg65Aa9I1sptjCs6muxtYFhbkbRS/3byamsDgbaPatA0gtoALd
wEiE4QOQ60NxhQAHhbYFz5ncmH0EoBXsOXixWexm0KEnKMj8UnQGHwFcgf+ZCL8EugdcCd34qPvi
brBq4w5Vu4BprffLKTxD1Y9f9F57U4NCFBSBEvnRY6igTqib0D7aJ9cQ2qjX8bWeXtcoKLeTjVGJ
K0n84gEBvGFNUKb4+rdU5vMYHxxcx41AZuWveHFbpJF3s7DPJCaD8t0FS6cI8Wz2pAy5Uro/a3gG
Vji0gpxmJCkDj5qmKdyUNxDHanFu+TSCwGuK3kafyUp1jSEIzbpYKtsmzFURjrBSwC2KkJXRvxtd
t9FlUSi5+sra7gxnlTVP1hEz5PZYLUlLLCM3BYsH3j9gSHtOOqNufOQFqU0GNb3t3qz1zHt+yp4v
c01abr2XV7W5MPNpoNRQNxrMhCEl8rG9Nq0EC2r2+xJcMu9RSq0mqNBvTYRFZQuupAnTIHdKJAYe
sjrwicSDuYY/8zDGrcyWvJDR3K2wnGYoXbLkrcU3oVeO/pO2gS6ckwnQF5I+9JsDowPHQBJINXSc
kHCLFsCtJsOG6m0Lmb6CPkffWKhSB/iKCq9+xYM94vXFzx9NY3sCP3pHLRDVm56DAl2kdISwtlwC
+/6B2SKZRmEKEAeWZ7eyH6q4TtGqUPnLKdtuEwRMgu1dmUfYYEQF0ifGCkiovibvlj4Mimc62BPs
ePSJ+xOCRKDIIV/lVRjQnR9OAl0C2ZMlqQqdQWCjOqxBYUfnuKZ1uEPBzDDAPQmQPBh8vShkidzn
AxipFZXlg4qHU3GVvvUJdumVcbcC9381ENIke3koJIsZxqEBTVnFr5vLLscAcLJLdBfCIAI8hz+i
wrrPN3+C/G2fE+q86kFvi/m/C46AppxLwKy2bwXD4HpS9G/PNsfD2Xr35XbNSMKBKVbCiKSQ+pmL
z5gcQcPIpwsctaIzPNgz+BPIFo+OZq7ePpnxw+IAd210C7g5LsBncgW+6uIDK8e824eHT9FhNGkY
rl727e6iloLNdqhuiEWHgfAd6qBBTUYOqejOLb3VoExpsy8QNi9gIKxaeqXdN51WrHp2THkn5756
3M1ZtMYdGRrbtegJ66uHuaN1xDDi0agb005JsatR1X87gLRp9jgbOYyR4b5r7HssSzoXWzAc6JB4
IEqnnIUOdxOfqQ9vLMpw4nYEvhilbeqb+0GKQjInFFCpfpGBBpqjbKpOAGMVkd6LPgb0B9i+17NN
bknaSwEFdCePrrFifAJEuFs0ZKSND5Pi7iIEHclGOFYZS2qMxKfYlUrWI+RrbJzbMbHp1SHfUY/N
KE8QRlFfVmEEZls6VrVwwybbM7xMXTJR1O1Sdzv4A4QnoaeIT1OE4IcAwhe4OvdCD5Yf3DjjrdLd
OZg1pJH0R4uxbMrVIYdcchBmaqpnDnzOdYcZQIaHa/mqtm3XB10x7t4LsIsHIoCn4Psgah1FJicb
DKjnAUeAWm8WfoNMabj4lJQYoj/MDrq4LXl/m+1tPefNThvtocAMKO6OzlJKK6k7QNuGcIqlUZcn
5zD7hpFENDQ8rae6H3wEgZ46K2VVb+z+feeP5YYB6s/kjwKJZTRNUQoElVverIX8aF4H7TwEDDV3
Dd7GdJ4AdejJAwlBsERwNERC3lu2aHDTrSLX7yvq9jrVeQcm0tW0gVwjgA4psTgWjDVUGagJvDg8
SkCh+DlaC7qBQ81duKm0d9jIpr+P+vyrH3vEEAZDVQ1vLLJPenoeSmvKgZiEj6D5gsxE3J3EJHuE
F7fHq2D9IdcMcwOIhLKxDViXdLeSXVDoBSDXC3ISUwErwKYg0yYLY+iH8Q99jPk9FkE0jrRAWKEo
D3oeExTVZcjgKfQPDy06cgHBBAUJhKQX3SAeQDgj20Go1rZxmStT+nRXX27FbTguF4XqY0Ayih0B
2WUbuhL57FtEuh27ruyWbPwN/qhsbVju0AfzHGIGif2Ei6qSkX81KKDoa/XCwqCdDHPeGt9ZPgtI
z204dIb84uWNGKwAT4TDYk4H8K+cYwjllbqjSXmJXo41QVFF9hBLLkl5IKI3pCpa5JTC1sn5RsTN
KXgBS5LOilN0t8nJ/Hrky09VQOGmyRV9dCMBLSFzXGbOzWfcLdz+sRJEjfybR6pSTpHaApj5EARJ
HVldAclIaALTtCJG06w6/PEqyP3RRiIH+niF33f8i1/ePFJgSDWHVFO/Rt4VkjapOEW99vWviqCO
7mLuJye2fSHZvG8YSAFB9bUh5NSYm3DhzI5CobxPbrKF4j9jjIxqK3d8807Oe0wJ5ZawaDZZfQ7p
x6dztZ8JXA58MMkS5ngNGHJ9jYVSGo0SCR9Nj8MDud3mGJkSGFPRx7NdBEYhv3sblhK8gXQBW1DE
hR/aW2NG9A2uhYry3Km5jtOK6L3jp/gUWKv+cUSzzboQsG5zHqnnBfGwjaSGOjrU68wWOclbAtt6
uVcFrGsgCc4M/Z0dX02qVfsTmxUZXFZnzNkTYTDA1qOHiSLnnCS3gU3ws09edSDMfXkFr+FR7YgT
z/xpd4mep7hfvVEZSoN4L5wx7tEj3qlyahqrkyG1qBxbuKv1DBDIVFKSPjwtJMmjTQcJSo5Mx5k9
XJDxIGaKdWgrk/E9OgQUZpSqO2wvUR2HXV6g1tQAWDNpQtHdkPf0TJ8ADgFIuNWbsXeddRZjWxuQ
149JbOi0wpraqm/cD2DRi9msndkWYAxtcKarq7UHsSSWh7EPoXzJ2CVXSGOoqKcGCTeUx2qc3wa0
/wL494FNbwf6Ci+eYSeKb9aHY7G7CJKSFRqvpLzL876iowfNH6weQiNxjd2FEDaYiCrLLZq4lLJt
o6T6EAqDALAg+/0pPR15xYp2Ju4Kgi3DTlSBh5b90GHDPaivbABoE7ufMX4L0JnzlCn+t6zX60L8
1Ww0B1HqZkulRfuzqq421T6oVUOVdHp2MNsvA0YmSBIhhvDyeE+UqLziFbCpTAQA0wCTMZaASjhg
ZXJjppk4SNepM+RsMKjVgBZHepwB62R0gbOsY/Ft/OIgwgwqGTr4YerOPfH8R1fHfFbMDvOLFdPc
tqDQZf8vWfNDGEDndBNjV4qaeRy8EKYCu9fh5KksOQ0LKLXwvRhRNJg4GvuE74rYXUdEjQ/k2Ilc
wD2UQSPybI2Q8KG6yBBooW2Ikifs4IANCAHFGC1lWKTYXCFTogx2u0U/YBw+IrWP/8sF0QxzwEDM
10Cwz6sN59OuVj0ZKMpWAxwSwZJBF5eKHPfRS2Wp28a4LqsKglIGXe1kfZcUVtslebsUgs+IOiSg
9GO60MHYk6vVwvid5BhmGfoLjAuTrGQvCSjHmSRsd6Y12Izknpd17ivbvKT4Qi9kDI3dbKd0SBWp
FVg1Uy7Yjh5f8ULmY9xiiuSNv/YceglOUnKfm4PNXZYFBMYHD/mlewq/olknl2csIpE30dDTTzBx
SVR/dHr5ZDTjeG7fikY7iau05UClCWTDjcuT4AcxERAydsZFwL6UAUaKEg0xes/rDIXQQON7SACS
II2sHg11DKC1thhp4R6SH1yTVTfSXOE/GtObXkqDlKVcCg+PuTNOCbLRBsUJi+tRNWXXInUmQkX6
ydwNyzXEfBAG7rOPcym0SRtf/cB4sTPro5dUoIDvHfNEc54RGOl8kt3jR6Q33sXZczoK6ozid3CP
TGIQ2kCWoEju7RpRgobl2qNvSUkqnVRat7xF0k0vl6eI48ngSUhQ57dJx9hw8KOz8We8x1lE41lm
6pipEaDhww0UD47ug7MjKwFL/sIGitAK5zBmBtYA/VdC8siHk1tBE2DY2eRrkoRznZSwl43M84Tk
/JtE4z4J0j5I14RO/4koBS+ahFeRu9KP4j4h0EOEBy+gJOQrw9GIL2O1FsKu8jEh/zcJfQPiP2yC
iufQBihK2KBmlFydPIiy4kJyVrzBX8unoNuMcTB5oAvFSYYU0lSglSEzrTOV51gLLLyCDoiYn0qA
NgAHuB3HqEizeVhwVmAnVBDwvb2TkxrA35Lla/yKohzbl1xOvowOTR5h8DOpWGmO8SyBSih5hEHI
ReUZJUM+o8jGuXMJgQ0qDPpLFkqfkV76wrbx+rwOqquSJ1EQfWh44a6JlWV5YlYX755QClQVpuYY
JE52AH7IsaM9xbmh9U0PE/XiHfyg1t1YxoyfId8d0q0lITcw5rLECviHBKWUOaVyi3vmwOFwMQHM
GlY2bvnmgIOw8Yqv5DrYdcVDkVykYQEzg8WV8nKpMxJAIBgbIX/4Mft6x5Osg6ZR9FGb2RF8WmBN
gbekh1QWe1yzDLzwpoCn9aISN0pAPFLUrnhQ/6c5T0y5Xbm2q3EXtM4SEov8FCyv1CIUEDl11QaY
Vvwyt1SUX2AhplFNsYbSqBKPn8pr4+JLH4Ntoy/wtJBWTx6mUOdljoR3LLaZcYyxd9gn3AVJvLDg
MeO1DdgMAst99XVEow2Zk8FoZfugzwn1iZrhxLJERZ9RWwbdeGNiOi/4mwwVySH5//YwNEVRnGQ+
Tx/Xh6WIzQgvgSTvVz0wgMbvZ9TACncqvoDXzVPFk4QTlh6EBvfEvDJcmJnQa+Qn8mVCRuJEWOwo
ngwmYchEmxPlM7lzEsZQrln+CQdd3eAvjjfpA4itIwdQXuOobvMv/sMfcbFtd6puztqGFWSAyHOe
EmKi4XPWrTnryS48OHka8vh4CkyRPXAPa/vitN0eY1lRz+zxrfLNcnjl7EtEE3Nj3lpONI+U/yQd
Eody8whimIEkq9xqm4kuiPC0bj7sW73C4qbFw4sAtcE+i6IN5CymyZnHh/G4+IIjp6EoxDRl6ANX
A03pC1ImgR5zwiViHfJLfqjEXIGnqSho2XFehCcOVQTm6Ey8OSmRUK0ywhMmJd8FU4Hd7HRbBGii
IJVgNvP4b1BHfPWLAwPgjg1BTGbQqaxh1Vwct5BhRDy+kgkTKC+ZfAmMBTwNrWQvk9tKEiRBMWfu
GB8jzwkGlCSKcLvo1EDshHwE0d8EWOe0X/ytXXJdUN1MZj7EN8sTw9MyY8Djlo878sz4aHkycnnE
Da5EnsNeyRS8BBg+WB79xe+p0xDypXFz+LnkBlwvecTvN0Dpjba7Dm9+L5qafQ4UpHqe5289excb
+T1WzI8PbyJ7ZzZQeV/bjbhjHgharfBkXtAolZG9j7qZe/dhNhZvi8EtDsauAv7/eQTxDBLNpizc
7DKG/uJgTqnIZBGnhoTa2V3H12D79zTkTxsWp0+kRmVjy+8o1jlkj51zdK9ouu+i49/HFOfzMo/u
LmqOOlfxVx+1dXvhBW2amymJbpd/7sYxWLugvRxR5OlVKYOtch6zijsiZ6PNoSkWtYqNFyP+uhoP
82HeDc2rDTRPzF/COedTfskVa1XPluuk9/bw6vbFRJ6FB1D3Wnbd8984nlbCMBehq67o7kwEepa7
Omr8i0F7m0VmHNUBGuIsZKfJwc1ac+b3mXDjZ3KjJvKsjzWPE1ufWC1l4YrkCcgfyXO941+vDK3S
RjALAiV//EV+lRv+f5XypLXk914yyR87eFTxqWtX/OzdeijJVDm7bWM1bxv9YI1ZrUN5INJ3uZOr
lNKwwARLDj77fn6vk2QEXyxLJm8kMRihPTW7+EKNVrfZjh+6RnLiT+FotiGhun13H8qxXFlHrGhF
toJ2sCHhzGfC2sN0YWEYpQQC3g4dGPwVJ53DivHyDx9Ci67tioE241a0tvkUQ1y1FklO3ERIHRO8
8hgoA7nFmyl+/2Lug4934w3WPQapIa8Vz18omCaad3Q1hCSP7hNdWJSvF6i5FR+TV9RkvaKm5hOU
XudkHby+omN/rV4iBOF30+gB3NPNhuNVo5feN3e28LQhXdHqhos7H/D4RfVWFiohdDufEyl+IMcK
PETQHL5mgk0bloE7wA0QsmhqMOOAWg7/meMyxOEg4QKCRbhwOG88eYTNJ5odorM7CZst9frmn4v/
YUEc+NW7b7Efb5uxC1KUFuG/Dr6+9JnfTk0osaI53qPtbS+nVry8w7eQjj38MyAzWh1sh5Tm+IY9
1LI5XQi0K0+2oK3MLf9usjlyZ7YdbXm2ULyN1+oMS9jpEoBeSOzPHzbafvTzeXiTAU8GDvMEQQnt
gI1fA5696tkEEdQvDTRlu2tOdUN0y64PTs/uHuxdwidSSPqVV0QNP2rVTaSOX3Wmz5F2WBnPZ3hz
+kyZwSEhO1jwotF+4Vvxaf2tiSMkfcaQ8epU35lDgbwx9uJc4YDQzWmo3sbCyJLpUDJkGb06L8W0
MnQe6hgfXw33TE/OUpJjePucRInZOFznkbrXIuPfElKqdlx8myKYzciJ1WIxDtNDgEfYbi8qO6Qg
JSK9zMgXBUolXQOOVnW2M0/WXIh7pmPbNe4Nq3wzy8J6HOPLE9SnqVzAgSJXM9HxF+n3c1B36M3t
BlukX5g2pKxGP0SSfBzzNpyaPVZFmUd8gyhg1Cd363AV99RgeS3maZ2kjxZ+qrq6Q6zBcR6++uTF
6oGVHdYyHrQhtoRQq4B/0/w7QI2MLjrgUnlqubf59mEgiUXZlEynXFvzGdIiNLL/naVqq1lcXXLa
w2dqtgxtqtZ5z7yiuazXkAqOnYya8xufnCe87WirLjQvp0cDBhYXy0IpafldcX72d2d12cCt17K9
+9xTdaw1fcUhZ5WHuyrehLfRc7y2X139TRybkkGAQnST6cPaq+sr6bIqlEkS/8X2cxuh3hSnwy4z
esnhZxoTVpCFDfoPu+P9Wm+YnORoHQokDHPECm+Z1MfLtbMWklG/rulRILVph39BiYqZ5voBMXi3
06AzXL2tHSuzGaSEqQqHTG3ZYPGy/pF0XtuKKlsYfiLGkCR6S5HELIalNw4jihkF1Kfvb9qnz07d
LhWoqpn+ILxxlJJ0WID84V2V3Lx6nxiMZBNjkiNYUl+zVVn6xPEbXzn7/C1xcHC159w+tKfOC/3Z
v8sU32vd/cvGf0g7l6qiZYhLyivKxySiKAb3srE4pj5JQNTlwI/c+JVpIOPBy7IVeAq7pfo1XByv
gn5ZBNlxsLWanhhy0B/7M2TObjH5oyWPkwwIQ3nC5oCdVeeuXqOhpbOyKh1CJFJ7jMPpNBTB7y0F
UdfgbA72ZZd2VCiT9adBSG+j1Edfke6amz37y+WfXffrXaxZ70Mt9zMEHpcrI1fbFNDXB5Xcdv6O
iQHV9JDS3CNrI5d4MjVnF4qyEk6x5qtP9pHOm44vza6TL4uNYSU2cvv9RYMPFTCJ4k/YsowSS4bB
ES0mXk4yJlJjD96LJBJsB1uWdSzpU61g8wIrpPa4Zl4N/Xtvi34vr/p6JH1XHYjdFau8EDStSCMy
l4TEiJSFkAwq2fykT/QSeZmNYwNOaOj9+pn6jGAft/G6WUwrqdFeE7LT/xHreEPZmdkxsJt1/cUB
ALKO+WkM4kBawmwmzTNQUPSPm+uQPV7W1ZtDLRCy6wM4vxOjEM3vy0G1F6F+Os/ExqRaR0nUnO9N
IAdBwk9pHq2qq6y0NPidW1yQ1iItRqSobc+POk2czyG4RTwHg26EW51BdKjM6FgQ0pQVfrKIdMNu
ut/NkySu3n3rlHq3GXRxm2G2qviWb4FBDJmgTWoy3SuHUBqZVB/VbQyJA9KkwpjacCIGLwcmH1XK
yKNuqJcYQAHcRGB19mNAzd924M8xFqj6jCn7AKkDumEUy/RWkiMENOZ3baqy4hqjQB1tOTUqkksT
i98pa66hnusL1lwM6x3/uYYn+8H4m1vT1NsMJfmyzcEeoY4p2wkdVSKgV35nmMfkRB0k0C8wB1YI
RT6U/mrZnWJ4UJ9Jgch8h8jWejS8LsEdQT8go6CVMO5yvRcPGMPiD/2aWCpna0QbLWU9GABMDpmX
QR/rNE3O4lJ2I5Jw0oPkPCVlAUKRkRd9MrVHsJKWEoqBHGJaB9W7HOhBt4CAPA4W6ytQWXM2XiNh
fB1rCKL6jem6+saHP3ylWrgFPcBMLDFSl05ILcYM2VBdkfJf337WjQXYWLcxJGeVBE9GHrigkVZj
RH1bSaJ5EeX9d0v3Ft101HS7JpiExRK3w6+gjm5wqUgx3O1rfnGPexARJ0oajpR3nElNFYBSnlAV
mlt6fkP0DpreSZwjvmlcRPaLUFZnS1BB5JXsO3p31xThMw7BTFhDrGACOYxspPv4VU44R1miRNyH
yZ5Ve1EoqNpOK9uhYbGjT8hRgGCD50C0VuaWfvmbYy+7uaxP0fLHWrr4uPYm75zHj5WhEFNeF71T
+4ABHfcK/U2GSkcPT7Or91g0ZabXP+FrMFybJTHSXQDOaK8/b7V+QSQzoaJCsSILEZVfGr8kQEcf
edikxsR4aGM6n79UnvCirM+I7gPSoPXojvvFiNnCalE9cfPRUfbGd4+Q0rR86+LXw8IOALtBL+1W
PqXFIh8sutoGwMWHVFWvT6Q7geaDBCXuWhYhgoHiKtEQwdVWbY9hlaH6ZocVCj0ByeH4DN3uzVWQ
ez66BmHGbWm9hphfkqoNs0CPdEweWUjQLw7kE/D6GNRgLPRuw2FIMawiAx2SgZ4cjJEuC+SE8SFy
dbdldo6wEhgYCf5sStO+QQnRLf/wVMw7aU9jeQQvliEm321ZuDwVklIK2dcfhV1AcGDaXyzdLYF6
aHM9NAE++OWSaXEeAAKLmi0OuhddOvTYOLCb8wMMi3vYWFvrfJIR+Ti9kE5nEuvmh5Yt2laAGIBZ
xfo0dzMR/DgPv4BgIl5zV0bEMfSexC9wCAIpmeQ1tOuCO2ODqr21ZR4CNYDkK/PtFDdp9LelrNAA
GFhaDKu58p5gSVbHFpi6DvQQWnOFZ6OUaIbICLwEvQyhM/VAZBqk8/yEck4tIVXrPp4eRi/lPLLV
w/SZ8KwACEyFH3R3j2NBZsGo3iP+9Wyda30TSxbQChXt4vhlho8qdN4uipb05m7j1araTkAnrKDq
9vj3ukGX0cBQgkumoZg7bf3qA/U5voaGh2pGHfbXUoT1aoYiNghKaUCUuYMdr69JNFe94qLmdzSQ
my10n/8g3M7RRL51iu/gDX5RhgtXt4CVjr7HHX4IrgizyX24ZPQ+uW2/TPAYi9UpIx/q2bEaYMQR
wqu8QmOiBGt1gLaK9wgQbDh5eZfei+AtiHFoYOxTTSUydEAPqmH1sdT9cPRDLOfcY2I3TWftF2Uq
OnI0kxpx/5KrNKIq/viHQemR96BFh/Dc2Z02YTPcfJvqG9310DZ7Dm+jCrtrkOl8Rw3qPgJxZCFV
74Nm1KJlq9nDUkMP7ut0V5Wlez8NG17+AtBwwcxymEI5zKYgIJhwCyIsr/mxz0VmoDezldb9Djew
XMV2rTavZWDEocDIprrQFLt7BEi85CiX6dv1ny4nPgUTU27vBD4ZCi9ajfyCmsPdNdpIcJwS3AmY
fzMBp7D6Ro9JbXd6R6eUY+gW8vvwppbUEd54ef95KbIvnxw9eV9330nVqxo4X3iEoBG2X2/Pipum
Ske0NhCJuLbroRE32ahNZPT9ZcxhR1bovhLTW1yOKii3+JY765ZcwTgHruX+PleOhc5HdU8raYYs
v13sOJzo6kSOezA8hOvfHtYoryKWdywHaznt9NlYa2BNZq77nEOaizEu3YovUuS918BS2h+uJcQu
bSm+AikxXJxl+GpzS53aD7HbWzhYv43S1K3vc2jpby//JouqZ4hxyhkNhK15UbrtcylTIw36aUSg
ensfv5/NDxl1S33fdPWLIua9qe1zxPMN1XjwltnA2JeloiK38aFW9kk9VbmtNdqWwilirnH+heeB
1VANh/K+4iTWEgwnat3CN3HN9C8Pda4NDKZjNDODNGpMqWGHHIjxF8o4XfRTCFPLXmP6ArmV6lVX
1a4FsfzunQ1lnNrFPcDkaowNwzoDsAS4DJe3OuIXyEvYLXyfWPtgJJJiYvCyzBOGN5SDnxsYrOO8
DEwzyjzRqXvuHl1efg4e4WlxvfMc3O/6suNY57Dn+TWRUcBkQbwoiztWjiBl8CLjkEGn48Vfdq1l
xqy91fLolqOsLdKuRypC6ivmgS9QCF0QUUlKPvjI+lRy5CdmtBdhBi8xacBk9zBVWCwvb5wHzHDH
DH0F0YGBMr7p1JIHRUES1JrugyotqLOJG635s3R72jPArhyG7i1JrDtYEWOGpNU7utR+lMwPmzIL
7DdTcE40hAnQMD/9ca+Ic0gzNOG39d696PAYvcKvzQWFyzZwc4B+zFzAmzDIEjVVhrs9kHSj3gwF
YIqKM+NJ9cSnez8v9wwqxeASmfOrN9OH/NkLYtYrGhHyzJncP/T51g2P/+Ze07dhAxPDd8Z2h9kZ
bTKI2LQ5uOmpr/ksUmLx948xygDSJniovM1uvLg7rYDBsWyNoDw2slDjM7CzCVC5di+Y6qXCgT91
NdWk9abuxO8MJ3Zvpze9zWdLiAEWhjyFCQqigRXVezWpg3FsT7QQrL2LAqKQ5YBkgweYmIxUQcHB
QdvU/+ZM0Szm/oAJ5/4OeU+NzR603BZXHPI6jgC3XOEIpt4LQEIEBlIn4JWgVyZfExd2flLbM3uq
BfmDN0YJnb8XwlgTsWouB9jShbdDUVsZdyBM1LDC3tjkwJ38HVxswDzRGdiZqzvuLjzjVYeXriCN
yndnWXEG5qBBgEhu4Ltt/FTZ8GwB251CBC35LAQmenf4cpieRFbePZaKIJeiaKhQkEDnh6oL+tis
8fCyqb0kLF6nvsAuABdVLfALSJdpQl3QhhKE5fhulITy1AnjcnTmkZ6ZeMbOyZfJA3hd+vzSVV+S
Ral7qvbPY4A8tXTQSyrK740aieRU2pY2OaoIzFPaPZIH/nIhrXjjGlHhQW60upR0NAqaJD9YLLn2
weesTYdocyCXUtLJffrLLohEdgqFdZNgRdHQ7Tfb/bwDspjqQdPdW4W0FrNn9cGhrfebBdXWKLuT
Y7rfxUcAHXTrk2JGxQrIiuyHQcOj/0nevSMmg4IrfI4/HjBSns1wafkzPUbs4tnB2QITejBYUKDP
b+9g4O3rZbUIU9iZ1rUzMDl4YVguBgrHVs0B5nfe15LNvQYCkhn7gaQmsFOCm32dX8+BLbCowicW
0Lr7nF28D5YmrYeCgxKXsJICUeRR3PfmQ5M8N3AMjCWZTV9kvfQDoU0CW5PY2EpF3YW2I61FiXep
e00Yd3Hcr/v3ZCxuu7vGtlFEqFkg3lIFM1B8ICgf44q8qXnxZz22d3qRHb50l++2pCrkT9DkgWAt
+zO3jB1/EAIIfCy+aHwPDNoN9DjNm7f08DvUfNx/w9OEA/ZcQrjh+7DVwR2W/nudumb0pOsOPlVx
rqcQexF6ONHJxo4lKAt/fQ+uGaURzbPlaaYHz9V5u25M+/c+cWfHQVFXIyvdXsK7XN7gkIxO3Z1F
wime18AawQoW4ksIuMHS2WP4Vr6Ft1vMN/qHPWY6LnhQttJIeNLjcdUttweerfvGfNxsrx16rJKH
m0hs8y9kT0dKBxYUAwOLkYJxHRjhY89clEh+xrwd4UTpAsrkwWEroK0UVj5IBPnZ63bR3ODVp5yg
NP2neiy4HYsRvt07/AYGRuFyzluP7svxZo9CbDafSN+LuDT20IMvSZjRqnvfpneE4FhvWRzd8Kck
lp37y8Go4VUv7vkr4oiEVwyrjkKaTOPBQ8fn0QiWXr2MWv/TKXrf6T3IkvIYjDNine6+NO8sEnvj
UUPjrHWeeLCRbIriP0XOYyJWLLfhl2jmovjCTl8QmgGl8gzP3UZrd59BBISMQNatOg8oj9UgxHN8
ZDmc4wWt6+MgLSObONoI6uAQi24TawPojJ59gQpozRtXNYKxesAZXCQvbrfOaUI3n1P9k+6wqPwf
geG3w87tPnY4VFJokT0SB7LgRR8KZRXkQtLhtTm+l8HO/HhC+jtQanBl46/YxLLw6vOj1eNJZeHt
vN6h7FJG9cwXKGcXK5nN2fkF9U0zd1yjP7ijzMxYdVwW0/c1DutI7wW6yQEDChTiGkohjlsbjAaP
W8DvNgbYg37AHMImo9PfxDlA3b5/uhkdH+6pGl6yHjdAZEycGnzBTGH3ZAa2X/eKzA8zdLmwKhBY
jajE31rQhi9jpHvvbmVxrPIL+EdECH6AlXiTBti18fsFYpbsVOk3gkI2W4pBdkoOBZ6Li/RH0NDf
0esWLeflevTW1a1LNZqRylKSfu8eqdO9iURHc+kBuGUzAm3VKdT1Z1hRRqIoXUFUkoGGN+Z6Dl7t
xhM5C8IVo74tkpgJEZ8EGZMx1TwoO66/20/yjp6Wk54U+I2ApGfr5fSZbzPAqCz3QovONAQtbs/n
1hntSMLHu/FtwuFQRvlp+IqaIxRmPHayhRASJu2knFyvhUAxpgy56NyfXjHqB1bq1zWMhZxuZwOT
0kg9ZGao/gHgsB6bPCPvesQl0G3VRUzldewfJxW2o2VUK6NLqD1mWo9iO8L94hjjscaOjM3ZwcNC
9bTLj8Gyla/JTJQ9GuDIg1TCnvsuljHz0yepPA7IZX95nLyVPbTvkJDP+yfNQhSW+Nzo2vTu0WcO
Svvm+PeZcVW7JX+lXAPRyL90byms/wdjEA/5YrsMzhC1Wa9fFyctVG6UKU5HWp1zghW+9M4lp5QZ
vXBugabLQTMzKegyq7XMeEb8xJtuhMs74xJ9wH+Wd7mF49MpNGdXlI/EWflQZyBUdMWdthDxGzIk
EbLR7Jiy+EiJljWCxnXSsDvayi5RBCo/6r6f5Q6g+kziH7BRWpwySrTnzKYB5UrugnsESNRG5p66
rygkGSJzmItixQF+61D3df8tBTQZbYboouk/BjV03GRJC8DLimpMy7EzDmrtE6gszszo0waOAlCX
cWVYzM4hXWjfbmHbE/HRb6tnXFtpAHpOAGdH7yYzHbLnXF0ddTqGMTrIRxCmGQy/vFfrYIXjNmZL
TR2eUmY7TKtNrx5guDW3ntHTQHLpq3xjQ2IoO+utNow1AEn//8X+84TzSdnhzeezwQaA9wC6Ly7E
gso8rESPg2cP1fjlQnGtk45xGFIZUN6/JIlySdT5u/wI/VJJkIvAWbzjY+uJWRXvxs9owNkF0o4C
A4A8xMZa+vD34p3EsQYFLoxlztLry93RyvYOuHpKh4wTkV/yzxvnMQtZX2fBWKeekZkhr+J1b94B
NnPd+/9eA0ksD7zbcSLqUa82qbLks60+SketMQuJE+wVvdqvtjUXpqwxT7s2c0omlZ165zBrlKrW
WpJ7wrn94hWBPXS3jO98a7B77mzegc8KXJue1BC9hQ4rgoueA6HsgeaCuw+1H5k6JIne9HqEPFHn
ViLPoccoMoeoNbEP+TUKRaV0jrkLlFJ5AnITecX/xwJX+P+PyiP7wLU8jklIhPjaEC/nUkzAaJaQ
xxRI5tkhkR8kIiRM+SlJwcl0UZOsPLbzl+8xk3fvIZczRylJvqvg0ebgxLiA2WaghzpgM7A9MEpp
YVDb8H+WOSh5KKTA21gY8oD/fz35WFlI8jtFwDd+8saCJ5XLkO//VQiN0Oji3eBa8SnI2vzcauXv
b0oQBCVjVEAVxIVXPIAmwP94vUDJgGa/kPsQ3UmXCwZ8BtNv7w5YXB1uswgN8GKogAJeoQBlDEIj
iIE2I+03WFeG22A8TzBXb57pvwHa4+7bg2olNOpBz6fAA2B3c1FNYLfoPijTea/Dp0sey/2dzZ5e
ic2vRbwU7j8pIh8Fak5wcjAb0KmmAqY4QAqA//1YyD1wfSId0RNbcK5CnrGL3gk9vmYXgBxHDVcE
v5xlMIPE3vTDjaiag6VDfkyNNhuoJMKVANANWoRVhRIa8oUtIIWj3QDs+Kzjhm4rAA/GcU8mgZQz
6hyIybKOAPH6TPUBdUUA9aI9WphDwEUyxwVzNJxugTU6ZGl/4J9ixHyWgLSYIdIm7KGHh9cSVQuc
H7qnk68ozticGHRFT/3vTQEsopWF6PzZZZ9L5Tjnnr8Eo5QCJhsCSBIlYaZV4AV5DqVFqxBfhCib
AGJNhsz+fH8Gf52mGFBJEZLg8WBhNHe8ewaWY8gkDfFL/AUm8fzRmkOilvIUBl8yocelmMclPFTE
pQ7sEkg8VDFgRGqOm345NhF0t7ztUO+Tm9aBdjK450FAUlz+rWBayCwri09YiILttuEPy3S8oGPS
TWjr0tZcJJFBA5jZKt3dlNxM/ol24xaOPcjKITMXhs/DZGJFn5bzVjm/EqaEHpgmZuL4MDCyUieZ
yDP/jya3gQk+HUMmQAB89Fvd4ZOBDDxEDyfOT3Rkx3wB8GwkK1eWbHny60J6Q5MDVBVnaXvPLaSZ
fFcMhblwpz640G9GAFdWeHkPzDtf9i1V3envOUCGITnQny1myH2lEZ0X0N1tgwfYhFcgbEScshj1
Bx+8XNkk4iyhnzAixrDv4Ouo+JKWBXRorti7ACz4gbBeFlFw2QN+rrGOLAoW9jo9RebH/Sd35w7m
7DdiErCkoMx0MD/LxZJWH8Co8N7STHpdlLFN6lmgAbQD/07T6RLoi8oDEGVlxs1jaA/3luabr8G0
Il7uz279HWxKNksxH9Wf/cEop/Ap0cKl+aQN6f1bClfutxx+/jd3Z18rcLpHjmsasTNrTuhAJ5J5
Kq3EOqk9mcUoj0QMHD14qu8xULvTXz3KeDj1sjc5/fHsMQ3U3YMZ0EKqfTtW1KCVK1XzK8xhbyBP
s2NGkKvnMniF2iE+H1pHYC/+pwqcO1iPjA7crnaP8jfJHTNWaIr77w6hsGY7hta/r80YGsT608VU
MtIKVEahDmB8iTs3xip0OlsPbkVYu3YPQIeYBFRBujk+eUxI1+Ynz2p/Hy5PJ9kyKQbNiMk0YMUh
j7JATblbEAoQJ5kv/5DFvGCIG36dXk3neKL9X7fB3POF0wInDk5KWSQRU/bGKPUiSEN7+uVAGQBH
gsfllhLsHEI00rKUYTVNjqYmh7yEjoZbdD4vnlRIdYwf52TpbL7TFy0Zt0AYSMjEX3+VkQfHvWcZ
0nihjL7MU/VJRPMXpsABdqzgB+WgaaxBBsD/rZXqc2g3kAp9snqDl2rqra/eylFPHKP3ee/ReHG+
NOfMoyoAwOw+xR+an7bPKpAOF2c7+4Bd8utFgbqXUSJYkBGboWW2eCd0jsw+9o+AcumwuoIAMu6q
zXn4WC365YAWNNMmaSebJdghoHECp2r/wXAXrPdyxMB3jvIKpFH0g5Fu2IpkHMpi8y/Ev8PICFAO
ZWHOOQ4PGIvTrJ0eVN9QAQNgQx2jd2tddcl2ZyQv5LujUeiozYwQ7isxlbJVc8/QGiJDDwEyGp6d
TrMWigEQzEl28ArL95NJ5eSo0SkcLYX8F1bsHLWrI+F5mSBeSY18kNYaKapr9xCfQZHlZPDQynhw
rjoPiTo/UmZnRjuDpsgreoPh4o3oHYhbBuclp2ptjc5so/fAf4EbybNin0CIgCVdnFHE8su30LTS
7RftAcijcCRQPTG7KJbSgThaPtaZCdkHw31lMytHDqL4oghxa2W9bDW7ohWBnBC7+9oO2Wrz0UWV
a8BhDkEQFBoiFYxnm/BNeYAsGED7mCkIKUiI1+F3FLYkM6TgxU4dVReRuQlHmw5snHcP4wjglUM6
bdqYOHjkEfHDpwGU/CHeN3T5NuGIUQq67+Ks3sIy/aZOHBXSd3VnEpjo7LHRpGWtiTfQnp0PGkTE
ygu3niuAAuAiaSf0W11a+x4MonaptWxvCpDwKFBPbSwo1XTd5lYmL8VXEjIWFUULxRjEiK4TsP8C
TcX7iB3H2Bt0OH5yBCF4LeQVHGpzkZMlBzl1Zug/dSjLZpLwoCQlMVOgIRhkEucZf/M9A8jNWOEB
SUkoO3rKF8cGc/jlRlOwjKiQdjva0c8q3mAQ48rVsP9ZhtBrCDUKlkYPKa5uB0wgkGdRjCCXghGy
8v1BjTyeTh75olA2kggPABIqiAIgpnFgoVDibmOlANBn8R7UauguLGGLEbeYyw2N1CVsJpwOPmsM
HEfN3fElRB2fuXsIFjoFtIZS51NCTpMBvWwxA6AsF4JdTbbikXxafu88nZMpQv1ARQMobUV2tGxL
Roi25c3/0F+ktSjUF+pQoAS1VAS9c27IdgkeabY/VJGgSpgB7/EIzXE1q3BoasTPfoFh7YrNd6U/
nJOX3KjpQFgtYJ5iaYcWRWf2pNMjYujx5LogOdiiVLIVOgnPtfee9mAnEZn5A0ln4AtwJl/jKonx
AfmUbtV50TQIn2jMz/EARvWXfMG/7nH1sVwmUSAi7+uSajKsUMLhtgiYB1+KiT97BiHnaZwcveY8
Tbg/2+2jjWP41BqRZUTiHuZAnHZGNToObtUMl0gm0Xvyet8FwH3AgmylNPisecpWObjjnEp0p1fN
2yHKnoX1bFiUU5spIkgpUCZtqC5RokOHRf5zKzCIizAMcu9QgBMwcAjmzPEMfdjUXeamIudP4DbA
xzqeaQvqJ3Wt+ri2sL0/wfm8fmCPivjvHEk8mwQYEeIZwgkhzg0TUkM+xt3+ZfCLBKHZFcxr0TsQ
HAHSnBsRQ73oMWq6l163a/eBopukWSA93a08bMAyWn+xAGpiQK0E4evajPe8W+o6tc6FYpvLovlQ
U9cHcO5D4aOoTA7q2oCRj4pSelxXS0KyTKF7GMQrG8gitYANVnR0ObSvGNSeff3RZnbyMajnG9hV
9W4tqbhEnGnzHhIa/d012iApQDVkNnDvwx1A5M8//HcpBTaFzhMK2cP7lh5iPacPbTwf0D3STQBv
G2nb9MkLLowqwwtML6bbdfyqwRy8Oej8BLeyE0vq5JGp3lXeXTbluSN5QVecCSNol1I5lGAocNHN
hoGDAdhXCSaKlWaJOokk0gZE2Y45xDWCRUbUZWajCgGsJUlKao5wIhyj/4iuyEYMNk5QoGetZJOf
oBoM4D+h+eqdppuOFl3DX49rtHu9g1qA57FimUgIKp3VAlsiUzB9pgwsGIai7KDaUhxMQT4/HooB
66bwu10eNLd+0F3UHNSHHwt6REXXpqfvRMaKMe+HJQdwUkzWejD2oUyXk4xwZNNAC6H4T1HhbqDJ
dkgpK9++Dcii+Y06J85LBCxnaOJVG259c9iZUVfRawtH9c4GkRxqbR/cbkQqlKC5uYrnqLE2kAmK
T0/aVW38jJ9jspKzoxAcySAxMIz4MvYymACqiz6wgsOxSz6yir+LCVwaQLMcLJJCovM0I7lZ7zny
FN9bqsIrTXrCtuOnTOJbj4lYlIyOULCiEASILCMfWhYqxpy0qAasOjN4zjxKSlRBToqHUVh3N7TP
v8OUqllmdTXvk6D32OL3ReGywW/F+gQGByBD2vJ2AkOLsAL3FDo3WM3T3RdeGbEEw2N4H/AsH1BA
mPFFIOpJZ8jmFYxFjxOC0oiBUEA01SGiXEqR5IJ1SrB/x7n/Yeqk0M5EBrxTGyzHJCOord1CERiT
tm+TxPHlzm6dmeX+9JFbqM51OrDCaHf9ahdoMA+C+bza8J49dYWh6fo7qGn0aaxWyHzGDn8ysgnJ
R+oSwxPCIh8/sL/kO0QSvjUcSJJg4OwXqG/RM9oOj/0rIYSTRZCnXdPrArKXwwOUURs0X1uBYZms
3iuWuaQ0lrsnSvHGaAiI5rkoNPBEyDTAFh4J2gYZJXV47gGp2xCm2x5JpvI7OfmeGdMHiJXmMWcm
JsYKl56D+8NcEj9kG+F3gnrQwRfPs/kcg5g2zQ4hb0bbz2gqpSSgIbdGLj/MusMG+AgEjumE+HN/
tmmgJ3oMdYw+fSXfds8+Tt2t8hBRLNXPwguvFzBNLeC003RPDpJRjf6+G8Jw+IthVQVH6S2JsEtR
B1wTCJ1Qa7DiUAninNKnoV8I7RRhz6kHvavmdwHztadIT6Yo4dZYz0zGWcErKbXZ0ZE3UQJF4oKF
C73F4wPDtr3QRoSmAkQdsQRCn/9IJvsjgFkpVI8b6o3qqRI+lDQDCAx2ERKFDlz4bmtvP1cSNRB5
abK/JcdNRsVszKhE+xlNHeabVKmeuszJh2qBH3ayPc0322VDOEzemRzNEZAhoKMmvdoYAzyMi2Dj
oIHB6QVFuUHPlfqaFgitiMlqng6Q+w+/4KmhB/9qfbIoAmqR0jQx2mR6TVp6yxW7GeZOWxzawMJ+
ZnxdE6lKHjIVNEpkQiQEqS5JIWuvbY4vrs4BJ+nHAZ4T3rP7U3LnyErlJ9LAkayNR8barODzFWdI
NSR/EGk8jLNoDnMKkz4sP7QydA0aJ7hNKOLMag1U+GCgc14lyZBeMNlBlKVodF3DO/NuvhHFPb42
3OuKmtKeHp9geMeUY5ZC1CmRiCEfYEVwgGig+hcwV2TXQL1/58htKxzd+W/ce4hukArcif80PP8y
wGvWbij0NyQkSoOBgOpNKAY+cg7yCabHiPkHpebY+IlgsjLOCvBpxHiZdWfRIwhFHBvjGW4xcM8D
qWdbps4G2IF6WCVCjIVI3eCxoPK6AoNBG2ZOb5tjtM31Ekw4v6CNLXtbs0VcmYor3N8LZwZoyvCU
Pv4ruOGk2cUi+QJGWsDTBoNKBfobFvT3OgJaHiW2xnfL64o+x0WcznmOLnbcshDra6aMUkDqDWxR
YOHRdekKa50klzkX1Lt9NZNOe7NijbMmhhqQc5+zics57A7ihTtE43oIZ4NWPRfHDqD+5RCJSQ0R
PUkcweLXbzD/qOAzcBNSpRQupsXfZFpZAcO2jjOc3Rj20CSskOVyGQqNRmk8vsVAFWPxO2gSN3Yu
ODCLrjeoECSTGfjOSNw5oVfmVCe21iIC5pPHXy/BYTwlLOyQJGIyF2Sx+YlNBiIgHJ/uc4su0vZ1
VIeI6v3T4vrf/gQR6CVCRjjOjI/MSgIMpGiNN6S4xpX859pRbW/eOaYTFeCREiF38ZjBxKop8wiL
2HmLrgeJv4An48u8HE5IaJ+EFqqo7LU4DKs1G4GHw6/PsG1lKEJqAVk5zjuBD70dkjRKPLl7aBPv
JlUlrIcFjwq0ds2FOm8w2CD8HSLwgqveteZ/dZS88DoQUM6cnjdNWXgf0hDwJTwLQ5EGFIUFZwn1
2OSNsBKtMJTIQCOh1sMzFQU+K7qvSMqMDSov54T1CBjgrHeLTtMGtrg5FLmad7IVQHOvfg7ophNL
pWt6nlKig5/063+PcTNeWdj2CrAUWsaNE+ZukhMACnnePePbAebyp3fBpvS+XQq+bEELxPAzQFMc
gH08MTmukRi/Dh9AXv9s2ZlviiWe0urXOaLd5MbNAtAJ3mIMzptc01OSBFqaFCOAIoAd+Hkxqo5i
ndbA9CPU4Ny4THCYTl78zRtKqcrzADJFoK20Jl12Moi3wttJtGQpMlcgXFb0xXsNQhvGjvT65CBe
5eSq8yZzJT4mvjNd5FEcItQqe+hXyTfl0KAndJfkskZKUc2EoyRN3VcPASjwRaJ3hnQzvFm7U41h
sSc3AJznCYZ/z1na17zajJx3pzCWQ6ndAi8iwzjchFZcKNHkafjoOURVf4W9ffr0RBZ6Nc9RhFjV
A5xFG/SSsKqbLEEvHWjNNgepZ3AW0b9Q/n1FF0WJnzMZakCXGIYkArjarP9LX29TdHBImjgv0e7j
0fxQa9jsPeE+G11eD6a6uxCsYjoSQKOG07F7mwLhVoLJqXeXO6HMbak8wdVk1C03Als1S4V4iNfo
LQHxSiBNPaD8w4Rzh0jH5qLR3IqfiEYspecDbOPaHmRrC2K95FgS4tBnBQq36fiAuUQ/9rNFvazT
BJxU/XH4BuIYSQlL74Cxk/TeJyhvByfea3C30V6icdefmRbDOVqVOSpKTKUKAR/ndvDGUGm2+fZw
UEAsgFkRMowdhMIJlGHnfuBPO/MVqhwgfvcEG5+5cKejTYivF0SJw50YleS8Izjxy2Q0WHZcV9VZ
8bLdpT8fJY226I0QnFAmbfQkcmK/RVWLSBUhD47MllAJshc+OnJz6FF7LC8eo0HtwV1KeANCHM2T
ZLnmcPWusHYEDV4hSMbf6jzIa+S0tmyfPZNQchdYAT8mnafNgfnT7keKikiKu3NszSDY7IdWD/7p
mF49Rze7B6Wj+LIBLNZz2Our0pdek8wsHxtkVtQROrAXVk0XpWA0e7DdYhaS4YcYs5zIu/ieWguh
by6DrkU9mET7H4Mv9YREumVFxUcadUTlFn2CvmTlHHR/CJFd8GdGNirc8zIKbyTH5RDzO9KxT36x
HtpgIv1HaNQ3kjIqFj4N9cetLC3hUm/p+xBf9jFNGR/HX1YBZn77hsMPiSAEzfW9yPYQl0UeT+4O
ySTX//yQox6Q8vEypbfQtw1IT5jiLHdCDvir/MVhawZaH5PIqf5SbWNY6LFwrXPM3ZjWQAP6RAw1
XpjAH/unwKIY0amE2Dr3ACcMa23gbuqLjk5TcZN5BL+PIJN+3NVUgrowM5arGxIYnMGyZiToJ8dg
T546fabulFTKHkirepYI9F7G4Igp7veeRAyNljz/gkRhbAPTM4I5wHW6JaLo+1PkkoFhBA9GtCYi
BxU8CjJy5I4eMs/Etkxcw4csFZgH461XAWDckWqTxG7pe25pwdxDVMPkWEw68/cPAmqHFE9XYipb
hO27RzK57ovGLvUzWeaWRR0nyGIxCXKf8ZAaMBlmE97ykiT4FUInZX3uBXBnUMFQD5F8NzCwAyCI
AhHU2+ZA1ozcmDwAXYVpSwcWijpaIScNac/NXaQR8ECpbaTeFnIVYgeSSlcodoZa51oOuWkl3LBa
I/jcfflAglvCP+mLlfOpSb9FC7YwOPcoYYPsV7W4NJWtI4dqhI0FD6hEodGb0nZKD3R0x705uZkd
d2bStgrnz84KiESNtHsF6oDlxr5kN6oK9FuY1NdcnMeipzoZmoPtu0/t1e0uRAht4bgLOTBrNbj5
y4kB6c9bxU9wLiIMLDwvHtUHit3h5HP+NlmsHKQFKfsgWR7njaL3ebXPaSt5MhK7R1Ulgz0TNUS8
2Z4hLZErmRlTm6VGYkrOI5nvyUtznwsMPwkMhiui0z4YR8n2pNRIToRehi152JRo/QgeDK+D76rU
EFjxJz8HD/MQyUs/rdWp/IUxMSuAB+FIRskPM58R1TWki3+hZfpR+uaPXWXk6oJCGyvVUF/aVd85
DK6UW2Wy3IOGTlIa0ZKkN8fbTISSu79cyPU8hCxleAcY6DKd3GvKYH5Nb4oko3fxSlFyorHJQvUi
WpjQxTzHLRzv3PpIp4W2ShCM3nT2wWcFINzbi29grfkIVdCWWLaRVZcp/KXVObWytEt/hLmxSG5V
3m2M9/IjuHBck7nv44lJqwDHFFLSby6SRR0SLJJ1WiGo8NmYBjPMPrctz6oFiNTbtkuzhVoYRMEV
E/Ah0ayGf+8G+3LQOoLDdHqMPRghm+GMy6Y3/vV9KoqIRu6Dq6DBKzFDlOeoQTn2UAxHfvSn/8cI
BI9QRZeLrSbIFR+nCppbpDo0sCnoEIJlv5C0U2G06VsKXag9pKZG+3LWOPwUphim/GPpzJZU1bY0
/EREKDbALX0jCiI2eWPoUlFExQa7pz/fcJ/aVatW5MpMFSZzjvF3Q7J4QK3Zc+/yQPQoRDc+mSWo
CMBp+IwyRoAH93d8kXwi05VkSAZH/tWWRvfjRbQnsDRkUu6QQnCNgDBApo3BpURySxP4oCN+hbCd
1xMWJ9B+okro7qm8GTY4RLXO9M4gyiTyzQFOZFpAeXISya0VuHeHSJhnwrwhUBZbEVAwUgLN+rZo
gNsW251YzmMGbhKXgFIS/tsyGN5DRRsSSDx7woiCr4QcBQgA0j2wKwFPJ3vIXja47YAYcnZGDlIT
QIFT/MVZD/yHRfLCc0Npz9MMKSjpvpImbkV8hmV6XWEqw4r1C0p6D8BR//4eA3K1ieze7eQJgUnl
qSeWinnafHYmyCLwnJCpdPS12Qg7HHRY/LTnNMHAKUwyJGGUXT9XGBuApFwGfpaOT8a6YZMvB5aj
mFkUER3XomVuge4x9NOmH5clUjnSMe96C+bIArYhbM8M5lkNUA0fhFeR2wRQLHmMMbxAGhU4w9jv
yWQmakOMior5nPxJF862ijXatblCSEHqg2SvcKJLQFMvO5lv99vl5v/eNLiNn3XpTN5ex5Kxhqtf
dtfZI8bnZ0+DsjPtak8uBHszqgSMJPQuVjGUhAwwzdcXjrHxTh23bfZXkI2A/5QotCrNZs+E4bxv
uM8YTPGefAbPKWos+Fgywv69Zfjx3SZJn0eLgYWLz8CSsbfEvHHKDBcnzFrU+bKA20Mkbt53KQPz
cH9crfFWxDUmun+Lea7IQvpEUFqAfxbrisnNjLWwO8Trn5mHcoNo55cDtTBhfTYQMY80sexNJB9s
EJbQsDtkLJPTKREaaUquIELzjQ4ihMiAncHx2lTxlie/JGTTYpMtXBL0OaB4TGixjrApHmN+ZhD6
TDDOLW61AHf47tlIJcRLtDjsvj5xWKDzPqUDaZgL6G2wO1Jns4x/QCAhnjvih8j1JlWQsdIRJ/au
TfaAS/dtyQPq9WIPPAzqbziseDcp5Aonn+yY2E8hU/E9RtHU3yEUGZ6l2wARpf2F+mPfYVgLeiF5
v+h7atoM2fj6cHmAqqlvc8NFss9GZbFFn4cUf9Bzdtre8OBIthDHfJvo5wNGH5d2NqKmpfS1Fvq/
JcnN1Oy8AIQayznHt+C0Opa2t2ZFwF6A6i49MLsP4QKQp+NdCxLSt+Pg7k3Gy8Xb7CfjnwKRZ5m1
T2+kRiBFIWvD8QxrHJRZZw0RnRFHJsU0CoaM9g0672GC0r4RumI5Bk5ANISYph4TGMZ7pxr57bfP
IR+REwli70PTwhy7YUVys4DEdP08RVMiSAfz2NXcEZefIBuM6L5FZ2veAwJcZdCX7Kdt/iB/kY2G
gk5yaOZcMmIsAwm/p0uKyJ3hxCLCQ4ONPaaTkeGyp5xWMUWIbbNJ81iE2RW4ZMfGToWOCr+IZVAR
TYJUipvjevObYWOhtWMa/OJCM6Ta7GFSKeMiJlsAZjHOQB2dAVIugoNl4BSM7zZgvhZBwSttmmUn
YjAAX4cYA5yV7uYluBq7H4egPpPfdAavJe2SVdOvzNEtc9ex/XAjf8dqBF7xVv09I1GI93HAo8NX
kMn0HrDbhfYxV232Rkb/TW8iFYS4PAESMpOYeoO4tZhSG2lM8PfArDuNMg6JfAilMVxGRFtzT2yC
FyTXpcSR7moqiScnx2W2FsdxktB+CZ3NpALuhDKaHygTrw5z7f28RbngW1BtjKEFuyVyj5OStLib
KYiUD2J80qgdabkgZ/v/UByirEbWDpHOnVbJQKDPkFNyDT4/62czSCTLRvtvgIh3bzQNiPUJ9Xrz
7iTggzLep/ezQnZoyd66Sl8xvTrt0W/erUxaIPuLYg7gPorcWAzop/QHb32OztWadB1KlzeWx8ie
blQykeBJF5TImQ/Tu2PitSTaktWnRKT1z+d14bFqVq2wGsyZ8pwSoI/kkv70bnu9kG2T556sXtuP
o2WK+JFoKDblKfkKcKegktJEarUJTSIRoVEPhNfEN7PbqTLP2cGqx5zNwV5HNFkkwBC41swspH1C
zkbBL3HEDXLHB4HgeZ8FT++Qpfz254KT+GaywWmp6CBFTnzjvE0ZkZLGcRc3KgFkxC5ITywA8pGR
ID5htixQtkSZIy8vxdmNUIbT75NKLdEKaXQ9jtaNz0UguRcqVIDQczD/e0z+3LlmTjV6XSbZ8uu/
yVRGykQfUkXKYL6f3J3omyG42ok9+rllRKTHjA/qPD65xDJF86XQbXKTNi0MDialhU/LIHrKzxp3
6RHMDzDWAR4a86EV0GMUlXQsJIX3cDoRiUJXMY0jzOTof6U7WeJeQy7FP97XAvg9ZBuIeGoFYuFz
awgFqEI4wBiqsNLnOZA8ygg3ji542vn5P6EWJKPqOozxtGwU7On7pNVwu6RyIKCOeTqwMSv0Pzmq
ChBVzgNJ1xs9gz9KBsueSycmeLxIEkRzlD/HQ6Qo6C09NJWTo2OOE0SUiw71JHG3MGgAs0SlSJkD
QtQ4mmlPgW2prbJsOQTc+knI7gmjCR2FGyx4o8VWZtvT+8ciskroKjl8FvTidPQEqu78zbTA+2bD
icpNldsu+Y9zUgCDEWm4FCkw6IPWWKQL00/4mPOd0OQbDkaP5oP6Nl94ChufRXosPW0EYU5MtZsC
AUhlp9gUSqRATJFecG3yoUOlhyz7RqEvbKc0YxqRuZJBueq6VuXs8DqGJvJZWXHSKfNwkS8iCWRH
n+eQbZ2sTTYsmcUlU6dhGaRFZ2ujTGJIOeBHypwtMgSi+KzaHMMOz2x7QdaEq7h6x0OqQJICWW+n
p8t8HP4Bk0Yyvd9Mm4/WTnqUYy1aRquX7FpLcJ1N0bZ24Cjk+aO8NXVSyomAZlaRiNKXsLOAuh+o
4PdUVBmii+nFM+DLo4f6Ibmt8XglMHjdNsUsZQ6nEACLaGi13HN4UlcOJnL/MKIEMCa7KS/PNni0
KbYcp5Y8kUMP36AE79+XXstGvaboHPmQHQgNy/GHodMA02RMpW+cbeBrHY5pZCErNidb+pZ9KPU8
TDodqdu8sisiMmOEtBLpyNuj4JIekXp+eoooUys6+55ZkAPHuRC1F+yZZAoxz5u5PS/vSoFf5jsC
RqAdBPQy722n8u4i3SlII7J2R/AHqx/BvzBufYaaxtrYVx8GBOZRRuRIwfvLaIG9YuWLy9Maduc8
t/QYFsUbyBC5/Rz7vPX0/E+CSIFZvA+XihHt9bj34dPN4Hvpid70XMViaHnJPwVNkWEx/bYBfVw4
XMF0Q4C1MCIp6KOfMRx89bIfV2s52g9ne0pMT6oUxLUyFSUiX735sEfdXEbXUvBnjEzBLVpRalHS
LCkKvUQEvr0cHsYW7FUWdPuDDscZtP7JcPUi4aLfCDf2X9gVaHKo6QkZ+cPVXdEjtMbRvAtQTRAd
+XETTtt4I6uhQ/n2nfIwSRHJ1FpgiVvwdxxiuYzAcQhYdxjpvWJwDfeJoJ47S9LN2CZ5nEY0ebSN
gRSoPNzMoAGZpdTyxr0xc+IcrzUXMapM+RWZV7pDEATW7NNvEA9H9u6Lk4j0e3RSonSJR52I/JA/
YmehUXsdW8Lv5qeV7vHdc+LZCWLcNPCguwuCZdYtUv5Bh91ddHU4U+O+9HcyNenm0nFo5n4iLGz9
j4rqbS/D/3+qaQtdGCsCGVCNrKRKyZDeoeDieKHTp17tUt08WBYMXkQhB+vHXRWlGVuyxYVm3lbS
O9v/bo50xYrHKZUxYze1p1MZygODCRaITuztECyhw/469ACVgF8fsMcpGF9LA2MbTH+CNyyqh9/c
LwLir87xZhazFgM6YKDx3SO3oLfK31AiMi0FqQJETPobW/sTIhHJztX7JtwYy3eGSTebzVZAKLvU
Bs4n6EH8iniwlqiMTiviVd//XlKAdMdWSqbQ/uOhjz5v4c1rCdUn9AUNGe5FldWac9eYzERFQDnl
AkRzRJ3pgDm3rcGSgavsHJSUfBMpSfZhxr06d/iU1VymhP3wH8LfdrISpW6N/z4rg7dxlii0KKb6
4rSyVj1IX7v0H2MqO2poZGvTEw8CMMUk3ZA6RVY0Z/PbZORGSH2GiHrO2RzZ4O6cIfyVIzGNiR20
6bcpYWRrKOyoO6QT4gwhquBiTu8hEGPGzCiOGOBGIiaPX6txnuRgRI8FrxVcZqC8FWkasHtv0eob
C1LMYShY6MQjWtT2L1xzrj2/uQxNXtbk6VRgmA1HI63GB60f065ooRmgzEFJtZca3R/AD4XPI32V
g4LKQWi/V8R0FgLlbILBMxTGcO0GnQDl6c4KgdqkO6Sj2N1nuAdIm0PYh5IQcKp0s927sTv4ga6O
PjYGpebfp/rZucfkUGTqUFvUhLM73eg0Rbf8nS/JyjcGYJskXsE+zfZtzqCgLsh+LQcE9Td3S7+E
e9XVgfdKj5prWXuIzU/T29fVek7VsXujJuyM+vGTEVPoXobfuR53Y5rbaZu9VaYsgGMfuhKIC2Rk
nAYUY8UDNtue/Wu92Luu8wOiVkztC9yoS/ZpeJE3f548lUwmDOy9MV4DcLFveHg4/ZGKonR0vwVF
ct0sVURHfpeAssrutBxFc/Xke3Dve/89+yJIu4RF/O167TPeueAZQtxhguyfESiFz5k+qLFxT+8B
/vZjB5mCsqjocY5eW3U7hX/MiAgBnVWv3ufplrlSejcWz8HVnsH94htPv+QMVV2GSLQV/wAWyoi3
ATrp49dXInVc5qQ3nCATVdICSL3rxu1ASW7xpeu/2D7+6twYNOEbNCM57V0lufOJmkB3H5rVOdMY
d9JW8kLU8PZORXC+ecVfi+jv0m1U98FwtJfTuXo6SsLozla9eg2Qi6tW/+AeDVcrPdwM5P+dVfdJ
eaI7T3xOjf09egUTBFUHT0W5fRDdqzoXAgSBRrsmvDUcxLXrt19+p/RgJ1SrNTPoeWMuiNG39BZi
7qNufmtX+3g91f3MGhqV/A4m+XIIkII7XNQfr+v3VYeQxBv2Zt4rV9/+Esf2to61T5D+nbHgb+yk
fItl4N/AbiDGDkvtWo+/7tMFisAaAJL6IsUn453yK0+jSwM1flTsrkE8mHP76xOy0YJCsTtBPy5J
qFRhbcmbcduNtWTXHrxH3Ts5C1Y/LSePg/2d86W2bbi9h1nqxLjsJ9yqLiddIClzit93lOjpGtl1
2ht9YASaGTqllfOvz9zHevr4MDG7M8Y1+5yxpMCliLse7IEheNOkyEz3Gran1gSRf3+kqxY0rJJ0
Jjx57Ga3oIPcztKmnZdzfblfsnTh9nzKMm2KBz1kNkd+SLs4G2u3YU3NPrjMU+Te3dEZo8k5hxi/
KPazh6rHrFke+BquzkuxiVgqUTwa3ITiX10535793ftGzyagrnd0DgB0BywEr9H5j/t2O9KJvPB6
hDgpe1Yz6Ls1BOTiFp9mwivNiFzAaCXqW929Knb5tPsEg6hWw+fBFsjTQOAgSjq2ecIZNa62DTlA
hsRLtWqSVIl3leBFu7ja/MgS29DNORvOvnIOcJdPVIz2BTn93b50xGTZedtnkMTC3l/dsgyrVrjs
Wm2UvY3z/QrT8LEZ8OcUqy8JdAfrMQE8PbQc4mS609MYROEwPvhlUk46lXu6u0CGauk/SY05hiXB
xm27WzklobLkvPrXU9ABbXv32CvNC8KqTdWl55AwBwra5InRw+uDiZZ/fr5ktZjt9cV64C02XxCb
nkKoIz7LR+3oQbU+vQhmsQ0IutkJ5QGbAtmnS6ckwYGcntLXs9a8Grbm16+Lu6P0kQW033YLbWsX
kKA0rAKTztVSTk57dyZiRydf0LkzMUG1b1hC+m75cOu++zw7LQzgqn2CQNFRLHh8pdPy+4Z3ZPBV
Mb8YXgMjNLpR233dM97AY9Cm8rYvus9gpqbntCp3md3O3gVv6LSL/MdmnvLHKSZHSKm72//X+rja
l41H1fy6x9w5/3D3n9/A4CO3ww9ZEx9X6bqHxtMVt9D85dFtlz5DD5uHV5+882H2YrW+3brrvltA
cY7ad5g121P9Y9s9vr1jERqXUG+7r5dfE7vpnMZ/69PHLog2tvYv85FNzoKoSbxDW5zWzN4mz20k
DmWSPc1jrL/M7cGDkqFVJ2Y5dgOXzIM7xDt8siVF9pfpMI5D+SzAGeQTHDA9m+TWgCI5qybhSqZM
zTYTxKzMXmKI7xcIr+bIASv8huDEIPC/KiYFvsl6AH6HCYL/IWhW/toAocIBgBG3smSgeQPzX7NI
FjK2++sMWbmmgWSdDoAJm7kQZzX0522YG9Mhwg9UtNhb9nhUhwyGQWNBhbb4MvZwgZCQ+vGZ9pjF
9RnwNnkg6YKUmJCz2UyEJswd6C74g3HwqFAcg2fONPLtlkFlasJ4YkK1Rj2f+CO5ehP35KwLTN3j
3skcYxuG/6GhGAm1Cnue4SuaQAtV292uu66RzeyQT+oO4a+Y3yN6TmbJVNQsSH0YTjrseQtmX1k1
ChtSemm9JT13V6UZI8UFz20aLoSSA7jCnLDpnqIZsnxvxvhnaNbRFRmAeC+udImUxyvkLuFQinHv
PvfeY2/7xlyOtSEhIQmkCCVdm+8b/jcnkK+PP4vtqzb/Mb9YGnFEoxSf4GoH0t0SwjK1gUGIJUTX
ccbzvByLc49+jH8WjAAw3IaXKx4O615Skn5zYWmByHo1EXgoeRcTtofu4oR7vw8w/CGs2kWTq2/E
8jwu0sJc9yJYRXOChbQ3PpNoaTeooWq0xrPBHgwFxZa0ZyHS19DaRTKQWSQzgCuD7RaZWREfraWP
5Zap6/hUfFBRPoNg+d54q4yD7Yyf5H+OI8ZOUfq5gvNQ/dPVzm2Ay6MPSQ/JbmuLdNMag1+AR5C2
H+2yy4iLiWbkX7J9+0heDAf9CWg7/ALOQSATKbkyHJc+wM404rHB8gYSCBTAV7CcxCTTV7k91S06
ajqoj5BEhDACJy4XcI5tE7J8urnPXj79sp9zkIB93LY61k/rMNotT7Rr4tr8PTWSRJ6m0/0gmr9d
wJyGGh9OG6kucynkSK2xJ0Qb9RhPN8strfx/uN+ex6uF8OVrDZ0cyTWw82WmOzRfJywSiGtR+IpB
hGnaHYSrC4s6X6wumwcjg1JgYlg5SFawNQvu6yUbeRfZ0g7uxfAYToa60L9SdWYywgf9oM/QlHn/
6BNOCQmnVsidqcj5BA6kcvbcSk9UM/AkgxEXdSMzOG0diy2CxSlES7L75UMLAjyPX1PSMMxD9Md1
OvJ+UXs04SbdhEUhbJiAA5c1hiGmcIxp9+aKGU+Iq5yQr+PGG1BGhDniXCK3PcZMN1LMNhvi1RsR
DkepLsKp6WfMp8HCu+PakPJOX/4xv24rLIN4SmnDtbeAo2TlGIlB2rQk4ErwO03ilANHgmVwArgR
cJiW0MXRszCIGEjWEoSSRQvtIZazxVNWjAMXKK6X9LhGG7MD1XfQ7wwALIFrWiOus4WSxEd9qd9Z
qIcWmZKLeVQxQqS2vxm4qgaYpsbTtIkuE6TexRO9CCLVIYMVRLOTIUChTYKXpK3z4apuw6EnbjvH
ZCNnvTAcY9CBUhW3lsxSRuoh8hxo7h0NkjpGeG4qV7ConUjBkKneBYT9YFQTlID7IPlO8zIAHTo5
+mnYgNM/7KJlntYsmittlQlU1kuITz64CJoObpcsaDuj0oS0cj8Z65HmzquIwyLU8U2c5YOwQchG
e/FE89XGF6hVtiQh6SSwLFbQ2fmFGDhwREy+frgSHF2Gc86wQDHLAzlAtHd+QoWmxTUjFBuyVQTf
5Va9sERo4IUtus6WpKdAXHfNE7F1W3XMh3p9/OfRXV7ds+JWD0+9upeudyXyGSOn5mhnd0+szNLX
T8Ht6X8Ln4aFev7eBYTRl9bp4t/7hG6GrU6gj68dnw6kyPhDeXvlx7u9Au1iyevpBLN7D7idj8cV
Wl5Cg3bj6aIGIjEY7Ws1LBF4K4NO0Bkp2OT6BEpMloMiuT9J5DD8y/Q96KdqRNd6dr7bY/Z4OtIR
9of34Dwl1ydrwnJyHGNe7iQFs1wpeQ/ZfXaKKNdaRLomjw+A8D7t8EOHjBzqaTelKi+3CFH2Kb0X
nekbi0vXf3oaM6/02XPbXT/wMF5RpFi8b/4Xee5xtKR1Iub26XLFnzlFMAVxOz7n1whR1BI9wvxg
WFrh9VNaBvdKlPsBN8xKRBAtwJyWLTLYI9y7CWspfM/PYU7Ps+VCABrcjuQ4Yw5zoXKAaEn+MBvA
L3YlArFjiQ1ms7lHj9LeoFzkwTz8ow9JdxoO+11PJOgIzxQT1BOJN4DYG7U8gpi9A6pPQXoUX/rf
6snOJcNzACmAXDnyZMJaJ+EE9lL/NAqJiyOfj6gU9kwX/R9lsikV+xBPHsHM9k/7TaJJlFlU8FvE
CoVuMqktwywp0q1yi2Yq0oRsTYkDdHWsqAQ44PQx9YW4a4H1gTyRoqMukSJqy8AtHDbM6mWOWsYm
q/xYy2WUp73FDjbOEXUjoz8X296dsgP/1GghxzwkoVhwLVEeRFPkFOgJNFsFuIIXyB9YW9L7TFhI
cEzMR0CY0Ghiu5KxZaq/O5wRuPALYGBXEB6i85G9lYbKGfw7goKPMCaWlgdSSszFjnfGzsYggQxr
isbBwEsLG+mnrWG6gcMC7oP0CUAR7TkrDJncdK+YQGDT74hk8J+vlN0T3J6rxHRuYi4QkWR4URfI
Dg0Pbh3+NIdB8YGstJrpAUIUCS5JwLGNiZXRWnegLh98WDWvk1X+JXmVTXcz7U1gvvM20y6Z2VMx
WYCNgBGZNS5d6kCqCJaOjfXv+/NB8AA2+KHOOXiVio7zxv1G63UbC/ct88GjKR9gAyAFPstEOra3
0xolZBgm17P1D7PSgrHFN36vT4RF+oUOpHgDjKOSJRdlRseC0uUYLATeByXL5EDnQ3ub6AFms8ua
wNqxoKFgfOCviJNDEvvaBTjub+YC0yepDFw2hyvTidEyZssxQEY/fQaldGnFWMn2S7NKyCt90nBu
+thbpnpc7Jaa2+zd5ZgdCI0Cr8HZ++SxCeXJP29q4pX2kEfx031Zat/G8Ud9z3ZLHUdUWEDbApXw
6lKgY9QoCeyZtoLH7JRXPa98uirJXSxpJurSghFWN7i4aBLaIMngGTfv2PeUI1Yczsw28op/eXaj
LqOCrJ32M3i3XfZXmVv28bHNwQxwznDIopohlYMbYYWPcfiIpbhEFAJLCh6KDWyjNI4woFQb1Nki
1c0qXgKYzi2HM6dE6f7zq4tCepf27M5kEyGnbUk5BjiMS0VSNkGad7aGCsj5tLDD+JFoAXkp8lCg
bC7AulirWMxSVz146FFfpb9XEvOxFI8shw1EXrFC0rHc7hk4yrfyDnWgZCks1RZ/sKJRe4ThW9Qp
UjykBgwKsJ6UpwdbANC/xzu44VjBsv/TCRv2Cz/Rg3rm8faWYGkLY8DgAOzTbdR/Zr/n6grZ5e/5
8u+ApYReYF6ArjModb9t/BZQkX0lY903Yi3Vwge9LvEa2N2Q9JxcA18v4B4VBHFXKuFZARFixMR1
LW4vHfH14LywWBt5NXuQc6uAFgS0kirY08tvwAbSIl8yohl06DJiW1Wj8q8GyjQEU7qlICxFY54x
b0D3SCA1E9qlomUftW5jCkV9vpwjPbYKVr9wx2nf2fDQYZeeIfXyMsoWxPysF+L0XSn3Tza41AZo
GvOSTyyUy81jsxTxFpe8x+mAQssWQxfqbDiT44GgTaR6Gc8Qx4bDWBJul22AN/g5nWGyuixggVCK
s2R+TiopcolhXlqtPUINSr6uiRwI9x+2MkTg0BCI7pCfNW6iThqmSsM58SDkOhyD/Oo99Hb0pHyf
857Y5X9wvOPwtDN+mqeYspiCcAAuC0n5HVE8aWYb9FOh76eVVTnhuE/anUrowsHf7Tmdu3vIGJMY
1fEr7Py79twHGNvYQLPsqz72vTORNbp7Dzi/J985iMygeJg9zXmSFhgxb4TKhekV4euDvL4110Il
6aevQR9lSFit9j5lAAa3c3hCshFRLgyuZDNG93Vfk7EnJfUF2wOpcNaLmR7+PVDSe2MpKTDqgE3h
6cl3NEi9/UvhFbwOgQlpOzitOqPL9IKlHwxkTDnTPYB8Uf9qWXG1ngM9VlmTqIdASipAcG3UeBVQ
uFXlCspfrNXTcqBkvIPjlG3pJOHqMFhYkBHx9igRJThFi/fDRZFAaaKyeYafyiUDXI2qPDwOmuCc
PwC9h18kqSHH1t4HKeVZqEZ9GNfztPKLOQDY2S/G+6wGCaSgWlC/9FM9FGBLd58gmv4+Jf0GiDVH
XELDjhf8qjitVZnvx1Rjx83TU6Pdg6EOCL57yQUNJx/Zarxi3AEpH56HWgoFtv9aj/izR2quhfu0
GVxdSniAMCUrc16QTFb/8qbgtfawiWQy+Pv5YXwPe8nZaROqTYBJ2J5/MiWpp1Woj4UfuJTBlftF
AmkXvVLXVaP+sJ8u+RluJ/UVU3OUAdjm5DCoqMIapMljNXjNEIauCIqJ9ekjIAMm6bFgamZrTcu8
ZnQJI4eJFWGIWNz1r5SYfQDZ66aO9dgY0OAZg97o21gGwbnVsAkOk77bDKggfeB31sbdLAbMUxwW
mQYkcLf48+IztmbAWBGcVZxDEUQIuz4FXGdUTXqjChymkjedGn4V8iOd4IMMMWKFkyub9IdEAKFw
w6XsM+DZ115W0w/ZULSL++Z84e0IXNztejVCcsKpBgga+umXQBnDaphO/3WMwlsSoN6u3FL3WUuG
SwnQpjjmDj8DfuHZYixDEyrZ8mZegSvOXgfgT3PPfpe3x5IqCaRbPbCiqFyWz4ac437HLEgCmsEA
mJXuqkFb47xCAqB2rHbbOyRAh7orsCPyxw3pDEi7dZtC9zCqwibArqaF1/hYBMe8z3pcklo2OoWP
lt2OjiXYikNQZNm4S7/HbnBAugQCwjNOVNrHY133bJ7WSgVj9IiHovk44Ly5ME0igF1AHd6u3QdJ
oS+HtUaxz1O0jIEB7jKzhRopvG/AKb570Bn+fye/jF6z5dVrXT0cX/2rI1F9I3JoYGhzugD/kxnh
M+U9HEvhWz66+5rBVEAGsC6Y39F26XjoZyAwKhSshQVSUXRID8ciw8/THuf0WGxVANTYFb/bqnap
CY6jFkeKW6a4Dwmv6FsHWsxknz6ZyPxg27/FtdeK8M9ToxcjWuycfs5FxEWUNhspBjkZd9MSh52Y
2EXnJ7s4vVyd4xjDYLtlapSMF6eALWyGRRET61NWLDUwAr7t43M8U+jy1+PIeJmvNWUuI2KV/47f
Oq+2KJVHeG08nla7H6nkULXWBIVvpe1szbprNkUU+Fn999ye3Dq9i4eo5bdmHFo2hyFH4ge5K0Kk
lPz7bemoEXaYI6qKuy9DUGA2naf7/kcuBGK7wuUHQ74by51Vvu16KPGI8CNWjQ9ILLkwzvQy+hhL
Ed1r/tgiu6/CExuDIa5QHK3yH28i5eLlfLSzx207o71cV397LHtcFU5gcb+ItIhOSZ0dMw45wWik
6pAISQNFZAS5yngSj5fht3x8LQEl4xso+kP+Jq+OlKHeimOqFUmgNi/B/vGgPeyTbt6fseHcR4xM
WD+3jBSPbvHvdfkFdcx9JsENHBSHFtEe6zNBNeetYsvXOSKjFuiAYbeTYnYPCZ2ZNo66ew/uDqmd
MRyIhEouZ8uoYROSO0MQ1S5n/sVwT7AobRL+Xlkctj58Y6tiygqjZfCmu93ZjeSDiCzk6GCXSIGr
v4P7LAI+joe9dc1rczlV/HwntBbQLB5fZzUk1d/NwonEnWOAk92K9lxK/qG1ljt74wrBstfYNlhf
LCWevJu3R3wmt4I/t6wY/iY/ym+AS8N0w9CW/R9Sl23t1X+i41RnasTH6q6PYEVkodrnXCSL++Bh
f8LuH9026U3I0mgrUemOOluipSdYnDER6XNJS4Mb79KbFDZzf/qME9vHykC+u7BrGiHaF3pq3AYj
wGcXX758ZxX2I7xPPu1HRcnJuC58om1rT2VNGcI3yIozbGUj6jd+jq8B4YKyXgNMU2aXC8V3yXcM
SF6bPdIrvx3e3eOKEQ3KhDa2ETFHkqOKspj3qNr6/DPoUVHVacX663KjDzWv1MxwtVHoExtiBLxw
VnnnLZ05j4PUyYTAAxR2AtbcWx6wdeWVccEALB5CLq6APWzdk9OGz8CFlvdVyfw37BRIt5jhQOIK
F9JThw+2DkTRd7uZS16sZFixWMI3X/5OEbPzNN1iJWF7YG0cM505P8AEf/zRIZqJRkxfPwnUKUY8
u0BvVGIWcfyWrABxE9ysV3Cxm2w5Y+f742OwEZFVOxZvxGVt8EmVTZkf2MTuyXN42rwC1AQOrmVL
2zBCaE2vlIlykqg5mk4OcLl9vwZ000yYzwOkt/wnwjLpRal6nLN3RxVgsca5cGxhJfg6mFh3zVZp
M+dhwN2iHN47j/iRU0dyt6CWKURrawnjeCTS9cJmTW28ZJ6ZzKIUt6IK3F1TP+PxRuHPhsOt/szQ
Z9GUFC73ZN0H2GMiOrtMTFj9qHBByu02fPm4yOQDqwVvXreKmZhBqKYR7OC9J70fjmC4p6smYZD5
XZ1EmRhJHcvOzX1lB1dndAn8V/8xOI/N7W+PophbzBbtPnKJQdqyIZI5wz9T93XZ+tl92mytXZr2
ivJ/Ob7wqp3gjTlXLh3XIGqxgCiy+HCAMj7Hityp0WtUcZUgAFxmOLFejIANUZYPqw0h0dJ8r1Yt
854RRwA6ybwLu548BhIEKOMN97E+ZMCTXC4Uswo6cgwh3j0D0vJ5NtmF2S8jJZFBvzwVXAUtWQ55
BYBHQ3y+o+usvaAyM0WQ2Di3CQyuBHwFoxg4RJaBuBR0xqmhN/xvWhBi9y7AtMQINdbVEfTjW7lg
KwhmqskNAz6KW5cKpAPb6kCDs90/+UMdFQcoH81CSy4h8IQo52SRxXu7H1DWE3FLRh3djOHhrJ/e
cez+k5xciiVM/mMdoaLGKG62V+uJTQJUVu5ozuTFtBt1yXTiQLH3hAduWAKdBc24+H0c9SK6bB5O
7hD8ifgFzGT79JNEgtt8nlJ/ZXmeNz6Bf8EloumkF2YVh37umHx9747NhLxVUGkUWmhUQyf5t0Up
eYbvGyJRJqSTGEeyU75MHkDPvcz3EM9xA5AjSknONJwPOE0kxdZrBSSK/YgvbMKoAHlTaUZGKEay
xQzyj9QI6I4GjbRQktZmevFx3mUvC53d5idyz2j93tb3IyglmWcQQXwv2UzWeE8KsDd+krZ6CYYh
+J+gVD6Llk2iDX/TZrtoQ4ziXRqgwlWOwGjHyQAiDHMD4D7Ke7JgcsAvUWPhu8OaaAl0ivHx7oM0
0bOifURIBTITThk9JtLhUJ/xSPPPE1Y2XEsZPqlq+Fjs4OzdGy1AqY3w5yo67FtlsRN0B4cFfhfC
GqDKjHhGwpdD/42cnkRYAze4K1I6fCw7pn6fXSiNRHCuG7QsqlTFIODLFmkllCIrHLGU30vS/YX3
maZ1LiAs74aYHmr1X/yInJnAgPTla0Az/H/ZcDiYtf8whw255KAqFrR/Hec9Yu0WEs25EWSX85Mh
fmwKOGsYADV8a7azHy+GmE74KkKhm+XLEpPh9Q+ZDtQtmV0iSyi8EL6zU+QJ/fLLyFjjv6g+wAMZ
A8Rzgg7U/E5bck5xIpHcLsIEgEeQA39IfFxlkovOKJIF+4DYDqpY0tjIToQX0iubK+lyGjdmZnPu
OsP+nOB3WjAopdeMCXDiimHh8zKgobklqub9dMGilS3OB+uGZyUQlyCM5dl9nEwvQWuC/paoNpnJ
KriSRdKCbNJYdRFpY6CNR22bgEfmlNM7yTh2hp8fhnNR8zUWWjIUg+z9Of8XWs1EBMEn20Cajtw9
z8TxBIVp8wbEbPMNZY2CZ10XFrBlNEU2/nHc/eIPOcgKPtK+RJ/B8HSCGQS1fMR4aagc8McAfRAD
dfFKm0EDwRgK9MdQcUBxhlJ0Uw38bjedbMxC2ER4HEy36phrxcR8YyGKFSLhupCnWU4SYfwLxYaf
cpwPrn0WJoEm8RDJBn/5YjLLcR6RPPejcbfCU/LoU6izSFJE8zSK/Mes3711PDH173dR4vuKWASI
QhTwPioqKFR8V5HG426xDZN3J2wAi3r3zFkrh1EKEigv/7YwInIblHCl7+2VaENblIHEy1ERU0re
iGRBiAoP1/eRt0+ddzhIPhgL2AzAmdijKI9gelw2QQlzZCHDQXIBa9FC7vBYYePgBJUHWjBDWcEs
n38LB9pfRI2yl0Hess85prP/sPUJ9w5PKW4yH98VuxkaBuBkfBI+JQvhzxxNVAqIK8GtkLJaYhuT
3B2mt/s4US1Lso+o0XEFCT+4o8iCEACAB+ZljCL5dhQciCI3OyVB/0segUwiI6AQGQcxV+rZxfmK
ihnC4M7t+BxsDOlwCwmywPHBEvJSLuf/r+p/gJdj6SPU0yiAhfc+SxwngCS+/rMLqsOTGeXWkaAZ
ZPFediMWzSEf2YJo+Ij9TOJQZVNLSa4EqUeqmzsOzTeOtiE75dHur3ky2C09oHj/ho5W6bNRs7uS
WynxXAM9myFAWMGvQMT/IHNyn9iLT97LKnR2UG0UfdI7CPzpJrwTjmCDyQAS1ItKO5S4haXFANSz
E64cxCceVP8zGo/LtUTA0zF75/+RdF7LqmJbGH4iqhSVcMskKybMN5Zus6IIKujT9zdW16nTXb23
y0WYc470B+ehE1b7lGcxK5JmBVNxMOy4Y9AzmS1wXhQ62M6ESqC4/nnhFV/k10UUbieDU1Zjlyvm
0Cap5u0Kl5yTApX7QBTDmMXMW/BxBFGT3hUJgAXVwey9sbjjWZtLqdYIFrjTcRmek3vjAC8lABUi
yOZAswRmLnJbowObnlaX6uuhjDmkomV5Spr0oAgh92PQW3HqzuidCjenjHeGaDDwCRDIzEUwfV/M
uOAeUE/glJEFHEYHJLM0AxRyjwqkL9VFPCX9eavNDcGCTRpfB4fbXkbslITCRL71MM35OAgpLwhd
4MZdD+KwaK3/UCI/omyOaBPtxGUvAHvPLTblEYjcIOFbYkoX7DVJDzEmACLEtoF12IO7RiVNAGLx
8va5mE1f1Nwr98fwy0CHYzbSwvaocOuFiZ1fjOtEAFEI33NuF76MPdRfxEs7UmTgo3tyCG8eamaQ
pBZwlmGzQXZUIITDXXV0Qnr3QBLhcqMpfBBdYUZt9UaE42+GhMyOujHAkBk9nsPr6cd3V1YgzDfc
m8MVyTMAAlESqJ8uAXnHE5YBEyvo3XSmhwPSIPIbYiuMr8OpRfgUxiFCGOBrEaOCgwd5CKIGT8b0
KsrzJTLyHIw5uohsdL4OPeSnKeppUBTQyAOHvVj4qMqJQzsx4hS4I0Wi0fIuYQF5ifHNF/TVHz4+
5ZSjGwGQwILB1CyBeRPSWQYjtl8sAUWhkStIkPpAshsQP3m5yGhQFOBGDKLii95WTIIPv/4glPsn
LGEEeKAt0O+Q6ogmNXG3cpGHJ4k8OgC65jA01kQpsqXucwvxCoiCkYAmaPG+XJegNTq7HBD4nWVD
KKjsO9NUwMCIocnUA1mEtNxw3XD/iZ6U7MdNSj02mpmTbniAPiLJJ+mHS1LFdGZx680eArnp6l8o
FyDNOe4wPWhMCI0j6D2lsMi6NuNZQin9C4vkBeFpJq1pWg7IP84fJqyBmYg2Yhtw9BARRPjtX2xH
egFibsteiWogSaysS5leCixuSYq10cF2xQQB2GSFz+wSwoToqMEfkKoFpKe0rop9ylgKhQrKcBSl
+jcsL0FgPemz0spx7NWz6eZePSr9vekh/zenVmhD13aEW5j4b/B5J9+KajwPVTsSI5i1P2/8e575
Yd4ME4iY7hQkalyIe1QDZE75dvwv+BAAb/3lJZymDNokzxRSwGzGm+Bd+IgxJDIbk9EzeQ7pFVoF
mOMuQDbt0F5lTsaL7P2AaID7gjTAzdCLWCMRYmI15ZGKU7rTrZFJiuHXGzVlZITvyIYBFYguhuC2
I9ZuKNmyfpB+DpjZ9ThojiTV0TEGZRVB+kI5Ae4wKQ3qesj/t/8BXlR9kV3cAPFP0dtOGatPBX6I
DAQIvI9FVfPAx53qAm9llst5KOw7cBcyUJ5ykWQE+phBDbIw1GvixbZZevdZb3kZW07ryxFc/esN
tf1QaLpEa4iyLAqp5m4q7wD1cDvui8E1o2V2LO94A+ammCk42LmXe/shlkrOuKbGRmcSBnQ7osPv
CzmlB4EonrpoxDFqxLdOlFCvEQRQkjYe4IXQLyChHjK7uMvMJxFSahjlhKDS+aM18CuhQZM0ksSR
CcsY/x+qSNRLDJqlY8JZxuoOOb9GHJEphamHuDJE4vHQVMOsFxAqbA/JNbB4IZJKvEOAkpQ1Uh13
TvwwvTl2NsSBb5C4ia4GUQtY3vgyAPG4XSUoKQA4g0MYwieQFsfb+Q1mO2O820m2z4h0PoJgSQab
RwueU/c0JR+fJQsgxeSGQtt+jT5jmiGikJMSdaAbJsi0DlyG7MTFFFDGNGVB7kaM066QJCHjACRo
j0hTTdZmYmzAgN0m7RhsVzS5pWjj0uqHBwJrkcIjGO0gbHfJoD+Fy1juotMNWkP7o8gaNahdoCjT
ApB+LkKtRFp6IH2YdlKTN1br6SJpF+j2kWpKKQeEgiJLVhfSM0KMgXw5pQS0Bghc/M325DGUEkoU
NDXauIcQ3iCAhxi+09Prjkghd2juASvhSGSstl5IaijYia80SizVLqUAFOG3O1gFPnrqHQ+z5NrP
M7Xiph/hmWhbknVpo2JmkBobjsHmOfeG/yz3mEBfdRFJHwZz4iAzS7p1Dcsx2ZINt29uGLYAOM0Q
HhJol0hDdkBFcN8kPH9Cbm9SgXvCAP6BliXYDxxeUGf4qO8AzxymXL4QzRkWureQNHnZOkgzwINn
dOAuSJPN5S2QRoscaifnPURrmqyK1PqGQA//uMzapPb9JbpSGBdSSYI5QxyFQisl49PHuxGaRnQK
+rReuFFUqMDzTHjs7kvYz4eQfi7KmwH1iGx9JLk65N0VJy7tIdKC/subC4wNuhmDdqAV4zQVTDGj
4hjKtEiHc7PYirx8hNMIFbkSfR20SdCXhhcPWoQ6r5voB3h2rnBJTwGRle7kJShDrcd/2uGPgr53
Q5ZfTKDXo6+6Ei0FiUexLkxkuvQHpL1AqHEkGdRQ9yNQ6CaatBMLSF5vOTfcYG8NI5jwARBjkWEG
0tpMuFuSXwAZYbd7Qu1f6IYX9SFfg6b+CT7jF7gB4iV6rx6FOJoUTxflBFoqHwcPIIISGRNVNfzd
kyQPZPq0FSuwoMQZQp0If8BgQ7DF8tEOpKV7Sy57RfJUBMTKu4cWoCRzber9bPDln+jQMCkKgiVv
Ik3J6CEHi89N4NA7lZ6eGUumRYKQTZZyepIwzOjHdD8uwYEzwHQ7ZBVku9QvgtdFwqdEPxiwl9Q8
gskQILR0Urvtm0tMpDqiNMoGCL1LG//AbfxlFzonGskPZ9aQ89QZ3+ZgjzyP5UuSxAidX8z6IBs9
7A7y1P6UdFBuMUXKBp6/NtzxOLi2SmFb4f0vyn0BFigATUiOH04ZUIL7FLlHvonaieD8Rq1+h+4X
2UNzMHsB8mjhesnTPFDY3EYWLUdWNSMx574S7c9TRR/H/SQIaaLM9ldZGCnBl6VOnhjGsik4lpLd
7k8N/YyII4IBmvQ8pNMr8ppZl0pd0SeiQSNEZ7Zsf96BVEjH1VXIJ9jqr30WA5EBK2EvR6MnGXWi
c8awXsMuves/qNmU1P/iGShTUQnIuOm43WXQ9rt8iuNoUbElOdjoNImk1speUPj1tyvEDBY8rlEK
cU5QEqRPPA7BsBBMyQkBB98jaD6LBVsIyIyovcqKJDXSRmTBrAEqKJpv7FkGGAI8o4WJvAAMY06S
2FS5p0/Aq78Rf+EYC5acoPOGTwxP5fShOieUpnFKhwylJqwg+8Mh7UI00uBFg3b/NxQxjEyZYuKX
qcZwmN3VUGKpXGoXGCYaqpwZrO8YN1jQ2SFMkvjf3tgFHS+gykIpBBwGpyuvXqP94xJupTHHDho2
7j5rW3izRA9JimkMIySXgFFDZowN3n13wQM/HKsghpFVz1g1RI+UbhcNJUXEVZZ/VB3ayPTMuSeW
MZv6QNNGUs/aJwuFf9FjAQH2ZxuL35bYFZDYUspxKTI5ouXm0kXjwQejkebf/83o8KWkNigGhTOS
VAqJGJAJPuCNG5l+juYG9MSYqsrbFOwzviqAJYXWJ8+RG+ZUYfVe/nCAPCZqNuQg3F5P1PxL2pDN
MRqOb3DsahlzH6lU4QDEoCV4m3t/s/nSMvLm9C3npLgcJF56of+4qRgw0HagCkAocRaKugYSAYNB
9Asd/wklH7VgaIge9RZr7u2taDoMSB+yKSkEve62h+oBIpVJ9zgjol+GDUW45QDR7txZH+i3iAXc
kDB4GmR+nNM3yv5OxEm8Ox74VeLwXeP7aQUuAkaUX+gb5RtiHx+lozJrABJEAaoH2w0pktbJ2a58
ORRmeiJwbT2AziaXlgCk4HXylpXgCkVYAvFMGOkhPF9lbEA2mIqqtOP8Is2575KVxhfCDG423buE
gk0eJaWzfU8ngwTOk7N4egvKvz/FpgQCle1ss3Cw+rgrM+UWma1nCi2FGcxy9uSOS/j5zzX224Co
6U4IUZnmmc/jmojITAJXgI5wY7ybiQ+HCHnWNvPBFpoULBnHpTHAEqPRW/C5xawZoWVAy+0Bm5t9
/hEdfDQhsTfftny/Hb+YkD6T6kRWd7VxFcBQXFerZlvhYYBcfk2XIH71rK8nhvPqMgEAf+Ap35xt
1Ue3Nf6isKsafNpePPoQmBvqXPrrUQVwzfnZzp2Cv37zAYPy2nlvylk7PrV6bQ4jWkZRBajp2dcV
ZuVHEBpAV9uFX/7CSwsVKa9jhJWyX+rWQxYLrBvfhz3TGr+2O4BRy6SDk7s4t5AGue/T4GHSBj3i
cOncF/TaCZuke6524yW09fhIWJTxyG9RVW5muvV5muv7OzOc8/RyA7g+48Fewq96A8+JWq3dr+q2
Bqf7sqpX78L/LL5xR/MXb68R5wCMRm9tCGjAXPD9emw2XXk42uACGvppdt8/fmn5RADkUU0r7/KO
ofdXbgfEjPP19Lv3OfL0NFRuD18KIRxHypAUgrHjDv4s4xv1iZDXwm3gLK61K17Jfci57FGBkYNW
/LZjh/kOZhIeSe1Cv0T1elBbETlI5mp6725FF76Gh4mnrvosmoPWgEGY5qLb/sX2NgcFhq4ujVI6
at7rw3ujKfEEMlMvLkVU+yyf02m8IFFeWCf+zpKBl207xi80Au7M/ruVn6ercmxkcbP3YkwGyDT6
2Fgrh78fqDt4M06+jvVi23GeWu/KJBZFUs650Wfxrlz+/vwdnKJbdLMi/sNOuUZzymchmpf4GfQa
wevcO0Pla8f0ji7eecu49e7X1qEGpdV7LfVLwuozGU9UenTWeox4zaiDX96RzJ/6bvT27NYeiY+G
ur08s3BNwFo3A3wJZDCDbXDhKPqyvRvIj5EOq6bP0uxgf4ZCugdIKFndovWXJRywtmvXLMPH3bOC
M7oLFlfnmoMPB/mv/3z0m0znyAfPJ+gVBwxHKBiIDavVs28Lsx8bobcSD6faP1uK9V65rYGJrS9N
KfZlwSttWQHnzQ2IL6+ptV49bq5+84rTsP3WkBSJO2dO0Xc9QH3g90rKsn+pYqO1eNaDSrB2Vkap
YYLBcWXa00JE7mcG7c4odxtV76edCNsAH2FIquc1yRn29dZoOzA1uGl0fm2UXMyocPP2uPGY3Y5e
FVtZ93pS2SXWTl2tiLWQuQd8UyhZ/zpNV/p465HOyq6887ih8pO3HjXr+ek8fjzBkT2Nrn30yuYo
sxTLtFPgomazqa3I7Ixtdia+zSfG4TDCfJ2l8o+HnRwNpFvYT8JKoJcrN8JwE0kkhNypyrrrmujJ
RZBln0VR1AT1fe94z7yfd7yXFXKKYQg91tUL/pHfOEW/C1TGesf/L/6P8abzGnJWQVq1hcnDda1X
n38doSDTjrEnFk0KnZE6KXFKXkViyigmZBRzrfakaKQl97E1hqjaqpTRiqRYkymQTjvxRzzBSBrF
H3Sxg22jFcALplHrRHfLia5PB9Pcorte09nWUx0ZPkyffw6lamOaL0uolsDOMQrwWlbIgHkd6KqC
4xdcmCa77de4ZEK/yTYw9v7u2uHAz1380tu9HJcemInHwu1l0H1yQKPa3HIMdmhQwVIITYOc2d5P
43JNuuIuRWLdPJOGS2mKuitFyshgxLh8vSznuHbd78knUyu3lXP9kzX9TG8AMY4UNEILjr+ujc8q
St4bRiVrfwghG2UpZG9MBJWb3nh/FeNn6+EfnTueSR8YkdAjnQ84EmcS8ZefLq6QFp1i11haF2cf
2Ws1dkxv2NMXOv7xzhKh8ztykzhlCfBcRKjqmpyq2fJfLbgzagMs+RTmerD86xa3ya2RFkTSCAF4
ETql2tRvmGJKR+sa9Vq5erqkQdmi1Qo6pwkJnih85geaTfBC6WSO8IgHFigsrM375L2PYLWRSneN
InqZLiq6zAL1Gh2ToBOgzwW+b9kjuToCtFg2yalfXosawLlq8YOxGhOsP/l8e1lgbfcundMxfs5P
1aRFekEl02r3UdzAYCwj37dNT3/1wbWgCZgHqNFfX/1mR9lW7bx/W1x1Te8E7gECyvL3Ip3eYTI3
BUUFOpN6g0Em+Df6iU0Mi3Adjqxroo/lihwOSyOaZWuPpNVINBKM5pD+AuiTp1A0zwNBphWAez80
cVkHzI7Bi6S22WPtC/qGsZfQYzp7hN7FdXDzojPHC0DQ9WWrzbvhMxqR4gcAF80Lmtl1BUyBXfEj
2S/89YYA5Mn+qv3m1wc7jFQRBEfnC00JhsGiBfDAdH+Uet738HETIrbexhHBf953s+dXVYX6QbJq
oQRTtqIb9UN9CUwEDg8XQ+VUDspeZgX5ucYkhCQ9zWnwHXu3UZGDVboOiuDw0bvP3OWzQMitC4iq
VhVdmaCd4FEQgiNQHUJyaXAXArzCpl7DsggAUppPpe/eYNZzVWU904FEea+aJF+rwkY7ZPgMhAuB
/4N28QD1F8AxRPi5BEzkuCLbRvh2t2en030ymC7W8NlPNNtz9wQ0x6nvkkK1VWNGUP06dNBq8s4n
JbnNtz0Z2owPp/groiq8pD1VHgJ0VGA/qkR70pq8eaUvnzGWhY7AkTzSxFMGvnaa56OTtmqBAHPs
AWEqYOLgl05VOwNyE8fgwKZ7RndiRD4Ezc6K1iPyL3gXYD9KB7zs1uze3SJ3tvchIf2lux+6bWb4
IY8rfJOmfIMUsNqsjNrZ6nu949qaMtT7N33ZYb680lX7umY4OIarord4LaReRj5r2RFfvHJ7HAg2
h/kNdqFMGg9noJPbEFX8X/jATdtqu9Fkgk0EvVIOTY6U/Qsf9vmL+kUEEvvZEqBfre6FCHTQ2G94
r4dXoDTsvNgwulfTEO/bh+VFDwixMdz8unBsEaSOz8M+votN3K0fFU1ozpDrrqAh8z4G92rKtj5O
mOethTX0u1L7iDgvTVx2PA1w6C5F+LWRStH3D1JKZCxy9c4TUtNEn7TGlmuQdyuumdl4IrfyRJNk
i+QlqIThx/mNxd5pWerOEqbAhVmcFU6psPJaHb5NBUSIsIMiBPxAWggA5ZhbvMb9Ak13yH6oZHCo
Ye6e/PvFAFWQGeI8bLWhbcKH+hkgv/N+2wqvP1/jILqSU7kPsNbkO80MHygMvqGvA6FyvHcxWaPY
H12PQ6xfGfICZcGpE89TwMmeBrBRi9jQBfCk4TUHYTotOM8tDoLD7do/pGwKeEm09ip6CuxAs1dT
dFxa6U21lhpy8niVa4tnWFP2B7dz9/OeGDhdOBWJJ8vcINp+PaT+jOT6VUWjq58Gz5OAsZ+5t74m
FwDI6SXISkq+1jE+gM79jVEJKqawiN717EcZ9vT4p3aM2I45KAO48WD5fhxs5tAcijw7PdSf0+gX
fuE/siAvQtLMG3oyXoWvY//dXJ4i3ZKU7WdGSLz9ovt59bET8ka7Cbe2ZzVHJGVnZ/X9eSv7hCKt
UxrsopaLW8DROSbW26P79KExDezni/NK+Oli/y2R7oy9e1HyqSye1NFgdZ8kpJPk7SD6rRuzZ2NV
eiZb8ydHxCfzs7s01a+GQ95EQTeggCnjO0gm+qdfV4ftY3rnO8mG4b0biq+YFQubes/J1qneSBos
FidH4cQpqLbWN1c798jRGWY7v2LUYDNPfsegYUBB1+jeIGAASDVu2k6DHHydEm/EbQ2I5CyTsuW5
dtdQxSsXre1GxDz2piMzE5sw8QZnNNUbdgJWFm+4a1wfPoCvo9IOWge8xzLg8v/mncBu+20rKH4D
oCedzG2LOgaFF9XN1ys8DR5b2wOd2jPfO46Xddd6R8hDP92y6RopO9tBfOFIqgJ1sHv+F8Mtxr6M
gFurJwM2YLMZfc/XocHcB4wNKDHOaabUASHikkDP/O2xJvHZ9ICA32BqmUDmanP6CT1HdLNG3WZK
Mez/LG6MsqYB0E3zSeRJoLV0dnqr6yV+adH76xrURRcy5gsFznL2u6tO9OTS63+PsmtG+SeCSqcf
nQt4ZJLE6XNJa8Yc/qnQ0zPugKqgDkiE6UjnMHdQDjgQvgQKaTF7uLP+hlYbyGGhR493qHnr5S29
DMDBNSq8TuyGWhsIo2vBvphzsGB6um9Evc4JUz7wGPX4n7FrUlGEFoAGJD/YHk5Ub5n7RTiaBp8c
M0B8Fbm+3Gu/o7KJl4+rH91alW3vzoDd6/ySBlV6B4GUY3LRJx+WzYNdYkavc8QnLTJ491h6eL3p
e7CNv9DO9o/SK7nyUTN4Pbfl3X9qNI46R+dq9ozoi5vAIxyf97VzcyfNOX/saSU+xr9uM8xq9a7C
sgOl0Kmz0VOhGbN6t9lb6kVyXnkoH0QEJ6CIbSIA9CXH+ox+8E1IBGA47176oLN6l/Hb76xuGLdQ
2yKsCEPJt5ClDV4N1UYwzHazpm+83PuHKehYa6gjZyhEA4T3nS9/z+WW8D06yffSRRmlDe80yfN4
ksnZ7R9H2dREn2F5hnHostlHfzooXPLJf6rojO1iRwGlv+Bk9EQQ6qHK3P+Fpzx8J5P1rEQcNiyW
WzhnaIJwjnZfW8jhMDta4aTV0/BXNSa6h6HjF16Idx0zurXZvMnRBlKYnvGDxEDZtV+xWXcfmbBR
zh0hVQzWQW7+q2ZwzF8etpHPZrT+wQVX38RGx0k1dP/iV/vr6qkg5WW18/zy669kcCkrYED6TUhK
yMNlbie1x3P6SERpooSO+YLiFhnZ9ojFxV7umtVE/eIea8VdXt3f/HFU8EwDWFsXH79owLlMh3hF
8zORe9LZTs5A4b/xQ601MQlmEmJRqfsckgBVGUPnX7dJ4cbxtHqv0QBsXaK3FhewvtbpsTlEBPx1
DQVOQXD9qPe/oXVHY+YLJnVNXg1EVQNT5bEFxgiCY6A2673ZAxX6JJ92gFp4jhHuKb09vSNAiyKd
WGdVMLCSKr+ONOBmP9JO19ZJytYU9R1ysGzVKdXjyeWergoJFxNoAlpruOFo46xFIuzsL02VM3+4
Rzm6Dsz0whvD3G8dfGTPXQZolB+dsxbq5679Qy4GMnfT/66Zw+hLK3qV3c4zeCNz9gbkpyh1sJne
HlH40KuJ9YnuIOp4jkwiOonl3ghb78j03kYvzyKtolwxwnVYYtg0+dZYfzVnHfp3Wfer9+uGelIi
GOikdu+wiMYtXigg9WT/4VtcNuNtW5f9Yza2DC97j3Sj417pRQN/Of1rNrzHk9OA5MlGK+b7Suic
n7aWvetkYctM33o/L4edS9o+jr9N6sUW4/MbjF/sGYObhRfWuAVKWryZzBcNQTNs2un9N2AEeVNL
EDmPqH3zIUrpxWi9gJcAF+5JoIaL5nUOR+RtLAbTGUpMHa/dnhXoJXX8j4e8g134X7+g3qpSqGFK
t+PmzW0fGRmAXZAWjcewh8rNze3uvexnWpA9I5E68k4GrQyOIsYnXqcxaSKYVR09wwgNc3rHEOf5
amJw2reae4t5WNMtsj1pz9o7I0DqaHb/xDq8wGfAPbG4e2aLEjm7TqvG0H7++xwxJsWK6pK5xS39
VPRkaSDrGJ598wlh7afQ37HsAYhZe2TZm6+vd8aX/gczDwxUmsObQXvRZLk9l9lljPtce9Iuw4vZ
Jaz5JS7gP4/gdDMxAGxElK+EzfpwuZ8wugusttd+xdVzQlHaoGQqHCyVXnF+wrxuwDHNr3/rsLOp
e97q0/a/rTPktNM94KS1gnXVLUvv2yKm6kfvxCt0waiIE7qYlWkHIKit+NSHAmZ3ulkR9WxqLoDP
d6wf0Gj4DVsmJ6ZfQGV7xb/voIYkaicFvZmqq13SFz2l+8Bq9k7NwGiiQtvojC2gKdXZv236PE9r
AOqiLvwzR2kWvREl4rcDv7jfwtrsUnc/PnI1A29+l9QAyxaT7LClyFX71x3TaiCCaLXB7aFlx5Sb
Hm5c6U6bxilRy9FWFKKgsMmX6a82XWtwzBTkU6Rrg99h+W17YLQ55Xec920wOi93qE3ffun+4he6
P8KaeU8uYYth1Rlwlk8qLjXE93A3+5c80IEet5+iqMf5C9VndIfARWetTY6E2BbshVKm/QiuMlLR
KLLpRQcVdeyNXu1n+CRuoBF4879HFd2XA45Lhy7qmX991Tc2VjTsf8Mdw7SllQn+7g6Pgpe+H3XR
GkZBs6FkSlJyZCMwdPfPTrKifawWzDHrZUXS8f65ANegq4YPpOI9hoBk6nBU7CEj0MfcnhQXagrh
GYDhAot+aDCDEp7PQeuNNKZYZCjCHagFF0b1WanbAg+wHc2g7NsDCHq4H3GJkXucpjAtc+mGfWlZ
kMMc/atk6LuSqj9lSEwDgNIc+J0eTu1apQbcDeh64hIEoMqkiFcfslrmP0jDzEvTOZYKlCx4dmg/
3TIsGUmSyH/DS4VcA3IdubKHJxxwpF2xReRBRjEw3BlPM+w7PIaX8fod9PMZpgMgtVXRzRS144OU
4oroHseyoYV/YSyjT3Byxmv3Fa6RkdvbraiFU8ST/tfRawPaQGkgRim2QL7FGctECnXCSdNy2ohs
+2OD6fzPaXWjcdViDhmMr9M2P6o4/5tOlD0kteHciD8AtALC4vtN9LSBZznWC9VMMtx42IN94Z1m
QzrP6KiRZhAeT26TX3Pdg9fcnz+ervGd/DGX/781/Hi9036C+cmSo3dd1XOuhigOrLMdiecJ/TsU
Skb1PjZ8D4P7xoCcvAvYK6DDxgXPoXcMx0Na+5GgjHAIFKWz8Tp3Y3hpXloLsvylLt0XkNvPpjoG
Mi/Lhn1Kwrh/3Bn+pjmNHyldILpBGqLNCBjCWul6S/HayyYbQdXRzYQUhD0nmDt0IQSG+vXN0QN8
6Kbc9T1cjusMfIepgujBSrZoE9KZIqtsD3TmS+qE7XH7H+g2/D8VKOB0ypB8+f4n2eltU7rn6Cnu
IX4OIyPj4OC05WFCUQHGhHbBmgbAAHwL1QldPLp3/TeQzb9jhYZeULT9o+bsO33SEKTmLBcM77xH
fbOc377OHNWreJqGpOWAO/AOB7KSgq+U2oOhqLaSUHOFALPPkofys/jmXtwT/7NcE0id0XTuJ/Wh
0BhxqsKXrxDzdnT6rrkiQF55KibDbSRVSPlDBjEAdO4by3lxCwj18wMEG1bi3oqYPeRwF8T/ZK7l
Cg1x9W06nYRM/a0wI2EczCD2uUWdX8W9JSe5NsrpD/DnKIHJe4yXT6D8mao3AKg/gbBFBT8NbQFR
88s61EDZixI8hy4IvfqrHnSQnMqKSCEOjx5ySvDUebgUXoZzmhk83Z7qC639jxohTKodUKzD9+Lj
osLTAUD+Fsj08v6HQ+mraQh6FOypoKxc7NDlbPkK8urP5WVN9xASQrUV6IPHaccSBHZPU329lzb6
u4uwHVEV+CjwITBw2spyLv1p4WCcBCnl3/C8B9fC5bMshWcAVHOtsvkBmWvMcNNCwTfFzQISYPiI
fkbXkmDDCFyJdPXsnKEPf56ZTnHmCGXMwbAc+A6YFxqA7bCDlas6CihIhCYgeXXFJjbbtb/zOyay
Ux2ezwcIDDuJdnTfAu4Ag4vuDa+AAhW0zBTJ7N2deeUEa3cc557gXZ2sEKRERMvj3qM+/IxoNt1+
quyJBe13ArIOA16OcxOF40rBlklvXgUi6jjpMeU+/lM0W9IZ8xkAHYdGF8SmWoqUCcInm0sov1gH
2Q6StOOcsIV3mik+CZz9xZSSePdZ8uwFX+aIx6jImJxpHxMLwDOcaf2bM6TwmY2BUnLriodRCRTv
Gw0xI/l4cV/QK+MYcRaHGRKy0eAVaBvi0MEinC6RzEGR3iI4QH4F60DLGyNeJhBakkVC8AMiBko/
/Su8wTSBBc5689MYbC68Zp+xbBcgKU9/ugFOpoO9AuZggxGgnIN/Q6dU9jqvG4iCQlkhfaZwhYP0
DuOzRK4EdBlQ6RReiiBpID7SyAbt8/CINN8AHg/45z/X1H7/qbsgnE9dNO75dsiDd+6gSaSXqwdb
JC1JEFAYTKN8sL0yqg5hdV6QcztwHDz92LSAE0xDMJp/tleWg4SNqPcwqWAXInorJoIhUibfXstS
eT/GiVhYmYzchKlFs+aDlA4XB7DnTxBGSI46B97XrdZ4uKppTSuQvh3szBPsQbl9k9GPV4IRd8+A
b0fLYtbv27DUgK9ptMIFZ4n4H+CGlAuQXV3HiDGxiiMSLKTbllz4BmFT7IVdEEMYEn+wFriP0K3N
OTYO1RZH7b7mywj96TEVLsBboN8P+7PapiWbk4UkeujSV26DRjSgHoxQzEkvQFxYyOhqXvrwSmBS
Pf5UetB0I+BOkaaCoMK+8Dqc5Iptzy1NQYdtdAbETGgQkBYVFCzkLnDfaXZ7zLRngq3UfwwtaBUy
40vkVc5KIEhTMr8pgWUD6LwgvgAbvI/5vzOvme6g3MMaF6gWEDdcr+i2MHJNQORgMafyFeYCCVY1
tJARZcEDCpYMbc8OrBnrgfuFJESzFtK6YyThvnjcsNhTA/+6kMY/L4SzAfuDTRZ5wQtd1MF4TF9C
zZHUc55DFm2RAO0JhaMinDKGKEd/91YJWGx/S2VCGjJ4xri48L6O/iEuRowhwPJrO9Y6M4vHFttB
roHdusORHHYAnfpVK9y2PYKjK7cx2wn+BgyeGBkJzBfHLvI2YCKkwJmSjwCQOaYcnmkLBg5P4jxI
n0gnYNG5r8kocwVViIM51xxxE43NvbjJQnO4fxC8VZK91hz+CZpI4OzlAJyKHZqcCBkaD2vAcQ9P
Wmb4o5C77eBM8RiBe6V4s0P3lGb1Cbgg5rt9xdtpBuC4sBi9JyKuRKgAYj62yYT+tV19gOL3kG7p
nKiK7mDpVr6BvlSAunaYdxEhJ/ZawgZACAg4H2xodixgkNovACWTKbRuXHw42xW+seLZYOMBKyVF
012GsHTUuqi9j/7Ij386TXa4kCdF3miAjEMeEa06nmcFj7gO+lrQ8DdTVgEQOhB7uK4azJpG/NDf
kMM9RYB4ktW5C4YJSFKlZvA1UtF1YHP9GQ6COA+BNrJaQcOUzpeBP55efDYBQcpqAk8MmnNG7GHB
2/v+bczRIH1//DJ3giWWebeNUcsO1sfp77Be6v9A7UIlE4pXR5zC3uQO7g7NeH5WYp+4Doj7PPmz
xqWPqjlypNKQJ5zuyhz0ewDnDWgvOM5xf9qZqjfidJwTKSf5bJGx2YAdgaA2VlIG7IgJo3r5oMKc
66AvGWS3RJS0wAs7QXt2hFeV0/WbLuhvSwHyPrUFsFiAu6CJ49G89qtgcNHV1gbpdSHx0NjWgvie
3N2BtVmBv/wqNDUVVfg2seCh8cuv+F2wTVbfVQmiG4EiHsIsPPyk1sJBZMSFCZcXByB4ibjZdBcw
pYBCH7fuNWWbQuR33cFJbS/ugG/xCFGaFBJdXvEMPU/KrE258Qc3l7kzWq+D7aq1SPDkHD9xNuic
kF4KdkDVaPUJPmtA/4gVOTaGDyDk9cmJJrR29oysG/sJNUBBX3UiPAsImJA2GGq++VFUUhXDOl4D
W49upRiDN2KwEWxLTrPFopz5n6ikF4pwIV23yYSi4ZnIc7Fp0EuO1N258JbE4TQZlGqA+L1j9ycD
f9H690DwB3jPyvb1qUAyYWiyiDEjvf1LfLdLLIaNCTNlB9us9LT0J41EcWny6cG5TXdw8aNjEDma
wyjuunliAMNJCx5tUAX0oWrn8githndEuubp88Z6CM3NLiArjADsCtTAzyIBcrQOBtuIGtQHsn/0
hG1ZWSqbLT4My4KVTceBXwpsjwffpUeed/BTXbX7aySNULP02nda/1p0/wdgmig4oQKcYXxlkBUJ
0uYxyzEEskO8GHgIftypWeHQ/V/OHe0yq71qDi27q2kkNtggrFlD/vuWfJt0oJhSgzBnvSGkxfOn
dRgWF1kDzemVTAtTGg+dG2TkUJWp5pQXUya/oiGge+2mQlX/oM+JcvzglmGV6TWX4rU4OIjOhfX0
5F8F9hGc1fic1wFT6Hn1c/HyZkLm8M7PICHYfzgpc4gyoL/0jQ55RH3EIqBbblEEZb0iM9PYok1a
Mzl6MtGFizrVaBAAOWFKz1CZWb5dTUhtbDe9GisOeHL9co0bH4N9svSpeG1QoL9lpLP+OqvmOzAd
GZhXAvLDhoA10WsuEX3VJuC8TUk7sDNqDy4dv7GoSHy/3Zbpgglpew8zpEu3bntQa8oIhtFZQesV
+QLAqThBojT4H0lntqyo1gThJyJCAUVvWUyCoojicGOobOcBFRV9+v7Kjo5/OH32ILCoISsrc9ru
N/rGmgDQDnJD60AZnTBGkXz4PjJ15Fqwbj+gGoE5PHf2g9pV12Hzi2eBfMcWmyU0F/SavZC4epib
K0p+DFLYOaUdqey02irEQinitp7FQM7CG41fLmXNmzvLCFtRXLcZ5jTjz5BcN50eH54JIgdbKjoy
97KvTMzFvQ3a0YLjeBoJhHF2mCrePkxFGfNxinUEXNUBUtgWyZ5PUKAa1qD410olt5JhV7u/2Dmf
vc1kqZkiH/+YgjU+UYC0DQq0db1hd3XIkU+6EXzMBd/iy69Sd1QUSeBkv+1PCzIhnspNJk5FDaZ8
s+3XHE58MOYxLuKS+o/B8NUBSnvapMuvgDJPpBf6m8YLNdOnDR17N4ZMTjFxVxowtty2SgpcUxaU
f9qAPNIzSl9WTuVw6gU1QCv1lkcCDeRO5VTam90TcjD6eubeI2i3XGvwKO2cQ/QQy/F25wPSr64i
e5rimID9g0Z6Ov1RNPzIJ9qoJXuDFRIUt84OyPKjsjNMtu/DJa485fafaXepzhydldGVBD0eOkoj
R+j4HPIOB28NWNy0RdAtA8qjp+QuMy219zn7iWbX+sN1u7I31btzcDd7KjeYGgYLJdHzytCZUoIT
VBRddMvQoUDoqX5VItTaoGbFEKrxCXfzd5Q2qwWX6/IB0Od16Bl7z85yPx0jrgbTkNN5n3/BKugN
0PKtH/3vkbqfqwXO+oCE5fXZ3YMp+lRYU0zb656+7L8rZRDhr77nU83Cs/hNruo2mlytDOgOm04W
3eDfQGWTMIbIoAENjzxn1piX8WglmT8gpmWVurs7djuemg1Of2eeP4Bvvluy/7KhhIvvQ0o+Cqbe
pQd1JPnt/c4Z3lFYnwy/nklx+XbE0f6UTax5rd59TwtoMoqzN4vbAAkjMrnkSQrxrYI6v4tpxB+O
VblnXoYM9jf764jT1puUNpwX/wqPiPY24D8p4kZUeNSuj5+6I927Ufd5QoPudcAm9pt1ARFFGm+A
uxMMDIdJ9tzKyhM4g4CeFWUKXKFS9kIbdikz9UK0MJH/+UtSXuSrF4dHdHGRGjK7cOFpNti6CDLi
/pPqgXiqstIjASOKCu6C29l7RQOmvmzOKvPmm3jGdGo1hZ4qiwAfiq30OeC/+KX0TxFj8Yy1d9mO
Ze+X1YlcmogpjBf42n6UN2NemBV9EahtGvIFfHRYM7R37y6T/Df8Usa4RxGDlh5oh8DQhdtkjKVb
Ep/AVFyFaGVE65rlerxT1ekm/gb0MLxIsiZNmWVRA56hiFsGfRMaLYgz9bANcMo2p4OO3HnsPPG0
ovDBIdMQUKTkpqkGq0Kmf7rzT61LDNn5E97cNq0QblJU+pSu6QtKCGk0sofM1G7qjLPAjlbCPcJi
2yO/GjbgLiygnyFLGsd1d7kfsCfVIrjQj1qsOcoO++BOuXt1D3f7cPfWe5Djm2MkQF4FPrAncFpw
HMITp5OV4lcc1jfIalyF9pigeGLY1a1DqK0ztIaXQQQzr+ISxXaUTQIlsh/xN4k3rRJFpMAsnMfF
Jqa/5osJ/gpLvDXiO1bYDm0aLLkuGnod6+IgPYPih95mcAsA+wzuH5RSPh6aCWwAHdSnRqtB86gY
3KuusPaMTwfSTEwayl/AQkwBcHX1gaq1dOqwIpOTTr0d81+Ahwisfrt+57XuFRuZcElgb64ZUTGs
bM5YclFdgITNUwwCXI5Q1a+nkHURHnLgcwF86Pb+bYuIBTfS1kWFgs1PaThLuz4f7H2t5rb5VLQ+
amNStlmj47nTRKMljaDbOY8Vtjkf+zsvoMad1+mihF8Z7iKMwrFr4OwSouGogKRLt2Qtw905vLI6
jw5iAP8HfTaYGcxrp2P8h6azisexJFrJ2/ukk93gDyS6bLwBjbzknAQBHVjbZ4NO4QLKU1WKTf4T
Ry86QDNu7tSlWwroR7sO8JZiy3WCUcOuQNM/4kdAZ7+jpLJ4oCwsSQ6hDLnJFoe8VDjhCRrKzlWU
FzCVKfooUFmu59Ahru4CnJLd0DVm6wULAnpfkaHiglncHTRzswFqqql1HQR7MovjFAHC/8BBHP9f
9sMWGudDvzazpIlnBZd7t6VmA4RKNwfTpqlq1lRdyBfGiPxGcyeGcDCNUDajg2OnRQPl0UZIJ3QQ
s0dx2MOIb+YObqgSTHbxsTOZcY7E7KM5LdhX8Q87Wa1h4SwgCVCaTAL+vfg1AILxloumgcFeB0KU
0nwh6cusBC3f1RFYKkEiSPOfbL9Umz0DB1SE/Jdlr79IGPG1IRrGOGIMMtZFswf89cq7uqxx1ljz
FsUe7uhFGcT3P1wkEI3MsGKoZsg6sWHKkizLgpQE6JjDCUHc+aoSkKtznejzIogCKDEwMzCVAOYW
z/gJzAsIbbxKtc660XYwRPqrx1gVykYl+1P8jNbToyuUmrjRAWItvRc/682ve2xJ7AKtoAokAa4V
nAcCvQMbw2j1GSEeTihUtNYC4I8anJzPg/iYRPo8EuXEPEe9lYPGAWEPazBsMaDHQsTwwSRZVQ6A
BBgmy74uYR0BweSJxYjs09M4os2CpUaE/Pzk2nA66I709XA6bVXuR+10wmajz42hfgZ903z86C0+
P0KNUsLg5iX0enZoPTyXXRnT9Ff9OY0DWZAfD1Ygdrsxw2eQMGBpAMgTb7WIvuS6xcJW1V/88TFE
EZBxG0oqwptFdZrsYbEGhiZ7b++lrdVYvKDxiWE3EUogUgONqGQL77tpsS7ODKWFEP3+aSOEjbzE
FUbUG0lNAHvT2atdXa19XF2pPfxQwh8w+d8JqNWdIBAvQkHs2gK9pWM1qcfDcjK0T5EPWOrqAK8A
iCLbknCtdOiM88lIKP7hChBtNqkCcihiynbTnhDVu7LCNhNdF9Aj4a0bBh1xRkvdDOfF0+1XXXQI
TRptwG6RzRAW7oLhPD9Y2k78BXmDaR+PxEfaHPYda1SLLPa/JyARriEU2n3/C1U5Dd4gr9jgUTzy
6kyMN0gy9SPA1RFTG0CeZ7fIODBETzoaUtffRnwZyqG6tJzlFYg5PfWocnNBnlH6vMPbU+CwiO9k
+W+pvPeJe799qSjL1Q2wOuIuUQODlSXGIDfsy1pgnltLXZFXAYn+pglK73RjG3JT3kND0q+/CQic
A512/yfmyvUFIuCftcYOwPjWy/R46plqPrqpPVYf/Zb/4QCyki7oOnIG+GLcu/CkYUBydoPDXwKI
M22z1UVZdYXpoKQs4fAHpGh+Oq8QuvW9CGoDN/vrTas+LzfLeKbPQf253AJUPAmn/M+X1x80ZcM/
kt23LZu+j7jrg7TSK+xnSAEiA6ZeCeiQyCSqE9pmM+PDIMy4e7tjQCZ7On61QQ7ozneKz3cgUg7W
Jt6+eVs7L0YD25HPC3zsXh/oyGIPBfYGGcWAeXKnyydY1tR6aMLBsHD48REkvsgu7brTOUCI2f+I
Mx2kRdAOwDB4JDOOFzlqf+H/HB3XH+xSCMmAI8Md4hPKB5GajZ/5GBA2QgAOTb0E2QCqWWqkFVOe
g1s7qlDWqTtXexEufG1tcfwSasR3l0VhYSCQu1ggQLPBiabsp5Hdt5m0diucMHn/C872dUUo44dT
BYoiCt47gHdt5J7dmaxAm3UEGlCz+nSo34BIkXdF+5KgUFAuDgCS5PSzRndxRjB9Ouew6PcrWThs
0k1reySjpjk6SZJG+lwwH18ULHkRNqJnKru6iSzwI3UBGnO0eWVgEjL6XAELEHTow+A0U7TmUTb3
Pl8wLn5nQiWTfii6iYQ8/zwqGJFDFfmVzbtuj8qQlxXo2X1w46+JB7aEEBOu2FO8EPCsSBqYVpAa
LKhitPWsB5LbWeGzgAHOQ/BG1PZlbM8aYB9O+O6PbL4NNhbV8IUdZwBp4vt9juTKjRpJlLvcC0n9
japHFmHmvWJPcc7CYYRi2+bUy4EYxI8b7BKuC2vnvB3Yt8uGNLX+Tz2hN693+9OdxmK36X8ExoOS
gPKWA7u3d1PX+Wgl/stZbUgpniCwBB1HY/JB4OFSa2rufbsCBjoN+216GVIQxF0wbyHs1iTY5yIX
pK/4ydTjAJiMUHhLQAOAtLnhLGWL3pXb6vrAxjRJM0MBiKZBVvPPFJAMKVhGQfqFZgWs58Yjssdh
m9cFLxVO8Gaj5RGODhvgxR97g1DlsyseNxDZCFPCjIRKiLJtu/f04e/uoMrVmcmvTBFqIfvxjJFt
kF5U5NTaOaahkrcxpx1/dBurZGgPUklZICP8kf176qeoeHD8Ham5GNlIJGeg4Vr+5OkxFsPYnl4N
IT+eNcsdMrMjf4D3P2nSGIqnyOxS9hE/cO3gJzLk6xHjcgQ5RNepSfWWfiZU4uPT2Ua5JTyvcShB
R4HGhGeKqS5pF/kfSHH1CIeyHpZL7C9THZQcKhqlYg6GLAM0+rwooA6eie8Pyn9POBfS+5YjMEed
OQYGrcDYLwawVVOUFNCkmY1lx5m6mm3rKPuuZS0aKCGmc+PpghPy3D/szM0zXeQ65t4xEIojr1xW
p6ykk+KSWb3YyClgFRs/TMr7UQTVWcw8AgSbg02O/KAMGxlDCSDvfeL+MRw97Dkv5FnGk9zW90Q2
4b/gB+Abnfw74BgziPZR4dd7+xVPTbGOHXOz8px5DYBKWHo1QD1mhW0magz8UMy9KpwK6HX2wm7Z
pE3qTZB1yDkIbv9wRmy2IKLnXJ5lJ7swYH47jdCeu4Wo24wZnBEo05QqZgePD5CD4bV1i96l3yV1
d0O0E9BnBlR84BhOjMGj8ZcGemn9TzCBjTSsaCmi79fOgTntFj2DoqpCVYOJ5gaXnwjQZQILiXf6
YsOzqQlDik9IBfnm4jl/XOs7qq0uf48bhsGlKEKmdU7knLaNRhKpXXTifwAC3r8oq8v2C39b6VA9
LrJgA0eoVkAxgWXv5Ls/fLfOtLvgUi17zMjbUMyvmeJS4Z1UditUQI8t54Jf/GQH6VSFmIw9FZIw
iTWQtiWFnITzTkmbRAcO5zk49Zhtm7y8m/NK3tw3a8s8ie/VE7lO5jHyBc+6y0BbppJ3jQEkgvcN
vtRI5U1COgHd1c6Lql76DFTyjJBPthRrP/RKXAT8ajReL3YkbjjwFZWNAvKyGMYnIn2pZsVNzSjo
y0QE0UCkbJHJfPAK8mzZAkR9zJlo4y4me1DuGMgwj6EaSYU2g06VGMcAbuF2eLeZ8CwMKkqe+wFB
0TZGh00GYK7fWXT3yoeQgt9JiDYyRafM5xjmBajLUZ3cAhnNReU6oYFyBatheudRJSECIff2q7Hq
j3Pgaw7C2B023H0PBos7i1NACpgqt5zEi1UKEiO1bmxsXGQvmSxPYITQHUx2K38NORCTRnhlKqUh
GSab4MVMkJE/NZK85egC/bb7mUPzia8Khu+wNYObMsIlZCRaBMszZSuotJREd2+6xWoto09vd+AG
oT3ISF/Fx7WUMhvUDbH2qnw4l1COXLJyjCnjHbk7APLaMCLKEMaxzxgbNMB28Xf0wDf5yXR0gumQ
xNFtkRmgmzoICCH9g6ELzL8QhIqQmf40nX0MFIFJ6Ay43zG3+O/YsxAmNT0XbZUZZulSQeEuL+P+
TQtgQTI4w9k79RV6tGt3eX3ayNoQspcnFxcu+QJmCEHeGKEDEcYo5fILY+KyAD4TZhEbkrFIZin7
sPqj+OnIPKeajIzIk8kmulDAm2Oe5sYCDrKFW5UgejZJFQdhi3jtLJYx7KYNQk8RiZpDB0ZwHCy7
QHcvOGcuhVDMb9sQ57kyh9olO3WEE4Ioy/cBLjVmZLgjpMIa4QBJZ4eeQyyiPxNGsUjU2XXfVkcv
EhVQMgXCTxCsBoP6cCBsMY55lJoB2hi8O77MjsJ3P/QHxvAPxndHHpWgKYwzyC1RKYAmEihJDi7F
d9PrIRD1oZX1u8zNmfXz11RxTHvBmgYiOQQ3rTMUHdsLMngkB6RnPAmSDJXhSIK7TRBEwkuQ15Ib
myoShiQNVFlgO0b7ScQGcH/UgbPPGhVcsZXXoyKHHzmwNIqZK/1D081YE2SQ2HOIFdTQ1fgQFj7v
AnmEGsB2WDJmfZ7aHvoG+wfMFxmaMecLFtRxJ8ndCbgRAqRM6p/BI/immbyR3CzxqoCw+CGschO2
lGwOieWtGJc1w9PoGkG+wiZqyBfCWORR8v44TZdaxjl6uA4xw99uELbFXA23NoQ48/vBzoWbybxa
QbpyZ0vxA1Oit5Qfr7RtzG2RtfsBNEKAk6eIdjJ5XsbCXCjAksNUgICjdUBaYEFmb1aJmHj5CTBI
QiP7tqkawHhA3a3eVvM4iGy4ifCPhuA0lU8B3RZKDRJhd14xtl9Kz+wxrJuySw5nwpdFw73DKqMw
qUyAWASgyEuovYouT0T8FtIEGxh8PMRSlka66/xoVOThKRo1dAkhVo+I9yXHFVQltBmhhvEHjmkS
iskq7QjMN9F34lKpFRKJPGz+0X/z+/E9lenvNNpu3uGpJ2uxtQnnwiTVe6PK7teZDuuJaGyApkB0
6v1WTUkiOyy2GYBQgj3otbQ+lbm4JhJQGVwjHqTGuH5CpqlwEkRFbsVrKmjP2ERWmkXC32cRZTSk
cAQxo6CWXZ3/LB2NgRY44fgoYEYNbto4hwvBDQtoEkJFbBPVIUhjzBi4qqWRyQtGfKdI5NKQcI5M
WFG8ZMz05WvhQ6AxC6zpfwaniNhMeJHdJWFXMvMgaTaYeZFQtw8VZfVU5H7nBjujI481EZVlVicV
w7bxG1nK1EQ1jW6fLn4qQ1fwt5bFDwNekoLr7ZpIcYmzw5lTzLl0PgnKFTqCOPRQ0tO5UNIlFiLV
2wcCoWBC25l5HlVqjXE9437gxSgFM+ETJSmaO+MKOjZLsaj6I67Do2djpW+6vbYNrNOcTy87fIE/
0A6KXorHGqRBamOD57ugzGHBDws6tvrIaEB3dZdRL10V1WuITI4986tQiqMaYl78BiYOEXk4OfI6
0NyzXDXKeCEYR8sKjWzLCFVZOFp5Ll6kkfklVDKGhJ9U38MqS1HOFZiEje9qa+sj0fnGbJqwm5Ez
twPEakSSkXJBZcyzkvrsNUsgg38zVAtTgvYmg+bChh2am/qw6famh9GU0QVmWqQxDRFSFvggjG8y
lnWBJeD6MB9QfUoUHkl2+w1O88SSe4/60Lsz1r0LIVGqNKwQfJQoYft816wEMgcBs2XfzUuRRrcn
euq7SGGrhCzyDBo5qATJn0fGwySI4t1XwMK4d3QFvxKLFj4gv1JEn7InxntnJ/7IbfQCmU9QvBPR
UbuiiKAopvYARVZf99FhgcmXMVOXeRFHk+jZhu2W7FfQi3rcD7LEpwOkORE1Q/JjinQvGjJU1Lpg
R1mkUjrvDYE+jmGa0GVzO2xRm3lA6+KFQMi6hQ6b4cYAsgcbiVIDhTCamiCAXc7Lq6oBna1QvS4N
hVKu3TMJ6oB50DEIf+2AdyeVLVyKGXq1OzFIQ+ZpGx7gca/ZwQOZm4VQDBXGAwzzCCVilgBOi15v
CrxLolEwo+3DxBdJSdInMIYjYZ2IBspdJNQG+F5Q9iHubL9X6PZqnOWXc+nMsUC3rVXdlhRPGjmz
flQP+h4NVU4c5sGeWTgVdNjqXje96e3iy+jnCEw0bVOc7ieMmICHKG0SwIIEqR5QdmbCe5hMF+mp
p00IoJAfgI9o7SGro1i3PtKEuGumeVQumFaE527DL74dKjgEGb8u1ewV+dAirKSfT4sehNsLL3MB
Q0fYp6DhgdUPoEl9VaicgBN8UBK8Q6yZ3JBIR0FtB7seTuwuRn+wLp7MMSHYJ6DDH8Baei87p464
TfdIn4PqzehAn2lcDEs41j/TQ82TA3AhBSz+ImDqcowFlMDWkCixQ5VTxtTtTlEt9dTGHF4vcGwy
q79Foo99L9oGUBaapMOWdxKG2cLBFvgpPRApA7CPEMzaEeJsZO2cPA1FdlOEPLokr5P/Mcwq+UGj
6IEnjOAL3HKm/FLoOSh4Utb2IInPPt4BdNaFLU3DQxN1hSiSErex0DQpYSzmEja9WEgJwb9wl+QD
snKNghgrIeA6yAssM7Y/DqYElY2o/N8lQNX0TS1vkNNuhlqkN5kRmcCcPjgXsb7h1JLv0XvIVPBN
haRiXLeAtT1zGsOVFY6pk7e7kZay6BuEQmQDqyLW7jrb+NJp93dfDwEfYNqp5TxSqM+Iip8dPprA
CiX/qUXNiS6Hl3EJTLecgc6OpSwRYulBwYKkxsZ9a1jzL11G0nsRtYMuy+l+hLWCcXfOQKLhbDd0
ZhJydDLQDtTW8LWmOCxHApiGyi0lt50d+As9IkNydW8ulLpA8D3aBaPx07YkzsM75dgO1sOj30TG
46jYTmU1gZAABY+7CxLoo9TFUE+fc/msj9MJtjuPIAcKi1DPjG/Q0hRQW5K3+BBe+zliWKHuSyII
81nyK80LyDjwsb/YMczK22BEjHMbjAkdc7rX4dcjTcE5enGRW6kFgnCMmHqXffu/A2ZL9kDLtvIK
scqv7j7IS/KOQHEyZtZG5bXGLZk5kohg/ASyM4xrcrW5OThaFnhSEIyhUfZK8W0THGrbL5mRCXZS
0WPzMiFkQenVYqPACmOE6YMMgbJ+lgSbEFVQ3duawJsuSP++N3Bjzj2r9eVObBUA4AkGFB7tNmL7
kUMFCnGuuwmWlC26DILbHZ00SGcCa9ieaBm1NY1R6BAbN297x5sJe7rGQ7C7HwQBY3YbhF+7TKWp
PK9IYEQnkAgHjJJqhzooPrCP3a95DOpYrOeWTQ66VzJsIkDa6N79XW6+pnzEOcVmgVuGuYU24GFt
J9C+lSJPE0v5WcACj7Ce9hyoZQ5cCGqyISMhKtVC5XUD/fqKhUxvvCGg5Az+CQqQpd0XupFCRPeh
fz4Ysnd4UAwwpLe80XAD8AlOKaluwxoIHqro7jqKrguIYYPtOrOC6XkJ5pkF6FGfMJ+QbxU3FCp7
2z9FX5+XhtWdPuPozfJui+BdEPEBHuwXoY9HzjVR6hR0duMsQRdsZExxBvGpkSftpEEDNQ4aEFsK
/wqqcvERPCZY93reN+r3IcABkU2Rpu0hGxeZscV4nEiU9Z6U2MltFHcPS0QDNxya2Nc7tk0dRu48
9TYhFhAuazDsIS14dvRb3AkILilJloaNfCeaTQ7vVJg042oAo6HXAnGrxVs+OXENJAqY7T1hvh+3
lHSAx5XWBevnhYOiDDQvMoh/aCRCEqUDEBlETJYTkmcqqoZ31+aBcsPUQaMoaDFYFXElBtkBkwaC
n/SFhy5NHxOzg5/9SsZeJncKEFNQ65qfMQRBSpwV7a3LplXa8eZ9HgbfwwrX5MCcCn1NWnPiiAjR
bfL2LJX2BWR0CZhJ7YsGiN1e+hgJxMJx2Iw5u7X07goMynMGmHiuEkRzKPiQ+pXahrl/I2U+2pn2
2XlGcoSu8DtIkgZiTG8xWpCPtq+6qAxLrQ7V3a37FjR4ASuQLPEXSQRcQYHFvJwlU2Z1yHCw1iDv
7w0pgIiLenMv4JyAu7pMgnmfd7YvmsrkSymzFtBe4YdDTFDdPd8t2EV6GhsDlJJaD/FkYIeRQAW0
4fyA1GIt0CtgGPFJJvMo0Mo4In3xOjCSD8uYJpJVmaaftTH3eEvtTpOIPUJbcgkAVZC25NLy64QE
UUEAHhIZ3cBcbZhtIDAwQ98ObUHKY6UVdm3BzhPAGRKJL7RUQWGkAzsy+9pjWzLYAKN8bBEb5Q4R
Hm2OjY8uKVsRwsOXslL2FO7Oe1PC1GXoJZ/zveJRwpoKFDEGyYXJ3lAT4i2Dfv5+kIIUS9hwa+mE
jRsXiS47uAYNO7rBruOWohmvyJZHhG4B1zfJmaqoNhdaGUQJdY4RCuPrHi4rOZZwR2EtJ8nlD0HV
NAC04YmBIbiNkBmq1PCaL546nFOBHRkmbqjhu373T1PlarhXXfTsuqEKcFJnmiSo8i5MuPQFBEln
ehrR8UYZBwY0yIL5sOAq1wDBCCmSCchyydGjFWnad8o0wh+i9Y5joT6pCDNI0wtwAFOPNR3R1QEO
Nxxv7yJj5Xh2/1dI5WK8kmUI3rDxRLPE0IIRQR0dCW7tA2Rb6wofUDZOzEg6UJeY0yXPAiMwCSk9
TLA5PLte9P8DQUoJ8PQJsgZsF6FO4e6SEDBi6GA/Q4QI0AyQgmbdndEzpPRbHS3qebo7d+gOGK+Y
cS6F/5ORJrFV3BGR5ZW2kVv+EtwlYVzAoKnlfoYlR5Y/o4OivnLk2bqtvtm35sbvTYiSGwrWWvrr
fFrjrLWA/QwzxD5YbrubCcajODX7FVVcB5VT8PrKR6xZMtEk50bKdH96PXO8pi2WFuhwGw5Eo2tE
RQe2r3EyUXKdNccUldJypzBxHcYbzz6lFFupzPMiJtFutzGfgSx8Z0BlymX78+ZMlEKtT7wbUiGo
iMDsJZi4jsp5OXm0px5/75okEwhAH2on3t7AcD/iFbCGrQJ0bHZljMQrAzWiRhGa1Wfb0o54MQEl
AXl5moRxlqJgvzwdSRvB+6FojM30vgXyosgmNnO84ucqDcqxlCy93RiRNnHsAqVtRePl7LQEuSXb
Cr+Jj8m7A9nGIfoPNgIr1CF0eC6pXIyZKIs8wAHSG2/nbSLu8Q6y1yByKeMqFzMhW8rANlZmfLgn
pgzshAqUDSNxyHBjQussnTBHmg12GzUlCtnFbOf8GUMLPiLNGPgAAZdNRbs5FpZXvoHJTGIFRCyx
4qGWBwcTSIJ2i3Gg+gz56ZSfUACX1mbMhkZjcIuaw2cENyAl/Rvi7ws8SZMqbfHTlQFlLwOq40Yu
pk+nHnaX4ix/HZGKRLclP8ucdiOLZ5KiaBdxghY21nOFkZ0YkzzQLmk74h7SKzr7L4zz7XAqXjJU
rhoNIF+74YNgWEGt5GxkvsFHfnHbcAfjObmXpbnuQoNSEQWxk4SiIovqbo71OXnV27DiAGpF9I3t
K9g6J4g/eb2zn0h23MYf3G45CEvkNfZqCe7YA2qa6mizAKeTsqEMCE55EG3kvE7YY4Wpn5NFGUb9
kTjrs+tq5/MGIKXDWVBnD+xBLpW++xeoiTxEFwG86IOnc0KMdBPcFyp7OkbIM3TNOEhLJiHAAuHJ
EA43IQponrecVl6q+TPjtWr1suMSvrQdgSHT1QcVYQWAoHfoEmPaI+ayQ/a/uVhCZVCgQ8/6IS/m
Z9gg79QJAPktAAGUZMn5PP+fHpBRMFDxmT/nghby/oS/Too1Rak2WN0LmpwiZrzyq3PBLqi2CPSH
Dp9EkGRjRhqjDFQLiwDaKLk4jsVvXzJnmwRZahjKYlpJa6ByMtrvEbZcJkAqt0aWw8HfOxEkabYc
96DXOz+gw67gMQtVlb5FdvBezDlktevV7n7HzYMnjlRBLlg1pO6HTSmcMGaxEpZyzz6XZjEYdq8N
ruHRcSGvqIPIaXPvGUIZca0R1gc7ttrzDyzJq7P9rD+vjNcKTyQZo2ORCNPYZ/B6Yr8FcFkWtYhm
QET8o9CPpfVkdrCT+WaNks1wQcYCxxhlXA51649IWYO+7H5RPODNyHA2U8R9To2MG+4+akKMpRgc
VX/j2ghGEb4zXRNHXX6fvR5WdhV1/GYXT6SxLP3u6av/GIQT/UWEFNFlPE7lQSJT6AY4Yotb2iuj
6EarCS6J8lsvNXDtZQgUQsmAw1BludztXfcyhawAr/flArpPKYBZWeEVk2qPDSAq2h1BD1tFnj/N
OR/n79C7TqhV+uy8fDboVr5dbgv41A1X5QYATVk6CVNFBM6gcgCTQidmNKl1yMpgmCwh3txPeGKh
6IAOqSh5YajZl4EP20Syl+Hdfe43UBAJYi7GdiDlCzd78p3IZrEk9HafLi+NFC+PCUgAAHjBt9Qw
39VoqHXmQcQ8VhlWYi37WVHbcJaT650GHrkz0KHpCUaN2BndFaHxE4DM3vDb9LSOwVDU3fWoamEp
PtgpBnDlNmDPCvZ0kTkpxKYmX8rhfwQl1G/Z/mQbBioynIADcYNzxUKK1sFHIOHRF5V6/V3RvkG4
BO/i0/x1VTBcUBj0dmPJZ6V36Hy9pu+9HHgzdhvTGaW7H/58PfHSvPs1WIzCPeHTcOHobPVgFvM9
d91uW0FF4XF2WuXq/HVfbCQxdrciA9En73ZDq9m/j86XFFKrfUTCN/06BySAL27lIN6GBDwfCzyd
64fDZZ9YHKggx9/v/qN3ct6VXbe/oxtz/GfW8tkGqqaoIn8bw53u6Kh+sdkElmUFRRfJZSzLVflw
z/Wk0TcbsNo+IcwZbjv6z2gFepVCWUaHSKqTE48dfRFa384Hd9ty+D10bjI+dS+u2H/KYkNDQx+i
1D3slxvOC669agYF5YFtfcUkrgG5UVABzddO4bZg94Gwaag91pR798KcWK8PSFINzb1YESNiHIzY
BW6pyXt6sRtvSM3o8wZwh1nYhCkta+AWO2P94xRyRakg3o/p4LcptuQAXA2YiYiI1GRi14a+zvNt
DRmeo4+H/n7FRJjBSqEeqVg51+GsUu6dPex3fc6WnBZeWJ3LkScvgpU7990ibpzc7/xClcbFsYGk
aP3Ee57lBfAGeHf8YP5777BR1HywQISjTnTDmYg3o85vO3Lu+fs9M/7fvs6R1mW9mJgy8Ycc8B3q
ml+stBpR+eU9G87nlJWvgclA87J6lHNDdxsQwNlY3qUNPtvq8fFftWETZgQaOm2vhHKCBtVkf/Rr
H/9qApWwpry7+RYSnX3z75C+Yf7cfVQ09Co4sm+5om3bvoP6zT/0EURqQsVLrk/nAOEYeB7XGSs0
9giHXGtOhZDN3UfG8aPjFOa8EDvsb8GAG+NXD7JAM2CcX3z8+xjVEyTb0VoJIUhgYtE7aH8UYIxd
Uf6fmGgDRe9WcuwDINahrePSfsz4jraZWgWO7JhCBrcyqlgsefUbb7f28vTL9PnybrpbIGhs9d5t
b/uiMLb2veYCv9lj9LbCrTm+Hbyyt2VScgvNr3P9sgn7dRrH9ceybOtF2Y8w2H4BjsgZ0qpE/3ar
o68jC0CfUnU+hcNHeDc6JVHmjmqOu70iKRcVhfcqvIcZ1D5dlEa/uren0GyF75rTqDocGarjPkGD
WfQC9bTgYg04WaBJFDPIFLMm0BJcladSIoMSkCsp3TQxtILgcWAMG6bUpNXTMVd1xP+ezv4VaySv
2oNdK58aKtGMlId9ZHT+EDAW38V9UHtGzaiY33n1CQC6e5qLRAsgmKwMgX1Q6zuBgUZMaBAyWLzp
Q0e584QqYUdu+EwkiWOEhMy7cH5Sqk2cgmG8j28zrMcM0jUHWzoi7qGQUJ5cxbVzfQ9ef8dXvNlz
oercN28u4tLtUVEv+GJzcm0R+3iAjW1H24Uv/M+53SKhqSMtwqZfjakLQVkR099ltAXhLpg3PjXV
0CO5NthbvAf8q8dr8H33zm/v8BhrRXeHOrV7TB9t7/OMf0qx7WP0PQ2urXD39eUqNAWjhu/lFN7H
PIMCFTnnqKG8BNvphd7aLgyLW/eyDy6V2y483LhXhe5xciuOGftv2w4QBS/Qivd620FZ9kdF38Eu
VRwQTOYbEBB5pEjVd03dTU+Vq7d4GM3DDNgXPhy1OlXBnnVnzFFZv4gQc9Gyatth++LgaqdB0e7e
vt1awO9k6tZiz0yqkUsTjij1EGMIlqRjoxpJC7+4SjV/7PO9b976Z9+c1AINsS/3bbjvEhTLODrP
pn9CZsaoT48NdrQ6HCN08oqAE0w0+ooxYWqhxHAfn3bh0Qobx8HJQH5P9Fj3h1mr7X13QRtVxJpj
6Bzx8b5Mj4dZ/c2emf1s9vbm+Fof3l99s+0tKpQ6RnqN4bF5jqpp8+Kf0fRruyXSdqfockkaj7Q8
jR60MrvwTkNuRJruthfkzXhxdK9H/7KfFUDrx2P2vbn6Llhkl6bffrC12Xm2nGLvPi/O7u5+3m6B
qjEISpUvatPmxye0LQj1xjt+Nbr1h9PUe1sU2JHHR0McGN2Kj8Xw+UUBLXzxVmKJbJLBa87+sr6j
HL9IGu1gx9oo4619Ty8gpz0vruGhjX5TjbbP1PKWlw30i0r3pvtNdGNL10RS5MxGMQKMddFFCz8P
Fndb22SLjuiDFuqNHiNreyEDEaSydBsbAx3pc/L6F2EYhY5/6/x3MRmYOL3bnSbZoJer53pFI0sG
IzuMay04Nuz57z325RA45v1NtcHOhZC1pYB2m7K2Qpn92Hs5xU5xn7ef7Gg7Vs6i1IGFXVEin+mW
V+zW1bPTDs6IHn1qLts6DE/bdDlI+sOYn7DgU6vv7PWlHV1baDxqfmVxylFtUI/2H5KML5wUGeCR
mNBhUk1Ra6oCVCE5cBCXbWjFbTPAW0CLtvbr69zZAH6oNiQvFvJCYygapbO9+oCGb153722o9pzA
fMsoECiqWerWTJcxE/2Sw/jaCb/u/ew8kNZHeEtzvzU8FVLCBFJs36V1cevn8NOtdH/X9HQP7RKk
OzRE7ZiZ4A/A0hds/HbnUDn7ot8I2xRRhwd65PayeHWfWzHl2z27oOfLy5Cp1qjEiUYVL4dse3nO
7+3uowmLfvvJCpHXbVKrfq7T0vAqI5IEfUYAh9IDP5GyoxPdDsRBZGHiUt2ObDq1ut+3SzI8zA+F
J8m85piwPZrXTkomWpCtyFNtoS6V+J+jftxA1chroLWJK+87IOZpu797sfw8JiV5nkwuNP94rw9r
9aEZ1U/xtj6E4q9JMuy1Fsl+O0BP63aaf7Rl2fSO9HPT07HT2K6/xHcUAd7ug5td2Q+C7//NX0JD
IYVG2auzJClM6XON0HEkbkiw3YUPFOr7KKsVCciOc+Wq+bxX5wESChWvBTMGqs2LHwk6RAztvZLG
Vj1K9WazNt3rComqJ9sd+OL0sKA9qpssyABqQpYwWBBELsltn+ho/pF0ZsupalsYfiKqpIdberDv
E2+sGCMgIo2C6NPvb65da5+z18lJjMJkzjH+8TdZ1CwoIJ4fp/keDiIbSx2cdonM+POnc1OW8L6m
FFbXIbb2nG4y+xezXdl5zLlbzymf8J8Igt9rjPvpiD1V/Jv+QRyxAIArndcsPcWruFr/QrOG7Q3I
S+H09G7IbgGOKCNJzArAQZlSg6g3AfUeMqgQLXrAu/jHM6M+wxVqyn7LP3wYRGLaKUso5K5LTjCa
Gmb3IFFMDTeye/yiaOTFZKyBkbHyi0tPd1/rjhOUSjKgniNvxBh/qAdJFcGbq6HlgDddilXYzLm0
sO8r9IT0Fxyt/EJlfw9pp6IMEoJwwVE8C1OWD5LSJ+RYI5JZ4pz53BleQYzgKoVTgPMdNgWJ77W4
ZySQHTRSBbhjFFLGXhSpmZ8l1AjlnALhHmb4tnGaIRYPLXJ1PjBotyhnxLRUvfS4yfJQmjx8Fklk
kxx+uZsJwbQKMVpcY35Ht+ZDodNj8cBlRoIwTHVwvbEpFsOIo88EPnz4WqiFgkKhU27jmug3cXq2
2DAxt7hY4jHP4EAwxB6m/9RUVSBWUTBQYN+EtFjbF3jks66OD1c5kU96ep9e++OKnh/B6Xc1MUBA
j/MbPiGC/lItKPFxfBDXpptzVlSs5Km85U2NLPFFOgneKdUSEQoUNaJgJZoBUirpeC69xJBjaSys
U/JfCZuQzhkOFELQ6CwsT8awHZjOWWKFhCyzMrgDbw2HZyg2luX138N+gNiAZIAzVWPJPcMa8KiZ
p6DzRG9t3l6xGHlPbEhiK9C5vbwnhZt4pe1o8YPh3eUexRk1ckmbi/uQZ4YIyrBL9LWSvL0jw1ZP
9m+R6IpYrCnoJOABGyJKYsXVxeK/At5ODR7ZUfCPlmhrjmEJzhwbA+963g6u2dF40+GEFRG4SsKI
FcPJ+8xcpouaud6AZK7R3Pz7tXlvdFcG89OCx6L6hhOAh9vdL5Gffpwau1hxvQl0EH/7TFFbHGjB
PBbp56D6rFx52syViN/MbkG186+HBoWxViZwF4tOaC+lsJkgB9w8etA0N9dc/dKDHCrecdwuWWWK
w53k6jNp5BOhHMWSSf4xcGzP2axyhqSLAedv232cbxFdmeLwj8y0R/UbwgaJJ6fhdXmGhhkBGfqP
vbsRSOI8OSFjCZ0K79aGWFQTp8ctXbLZUUm+98cZWQ25Q5eQnpujUxK5tFMbl3+KM97wJDOyRHCR
EKuKdcYNCrAV+HA18AhoeAOvZ/TxO96r34fi23l2JhwdI6zjNvwbqsjMCrhGWYoMm8vIczaCGyM+
wYQlkrrQenmfysQKeIvKRP5pV/YO5yojeMdGFo48lpL7jlm2H+cajdC88H3iUrj9jG97ibd/i17r
fqrDeeStFd/i0jE9ix7idXtelYclBeiKeNIrsdXAI2l5AvkaL/5hafKdqnhP4qvvTY1ILrPZPbMI
T7+Pw65+HVsR2SOv+MaXlCON/WgirrxG5+wBAEPhFUtIIVnC1YiVRcAIycnG1TWRsFpbaJMe/gqW
TzyG/YwXbFes8kws8xLPvUn5bd9ZgP+uLZfKCLjz6k7+6W2Xn38fHQT3PLdK6b4ewi1DXMlf9nTO
e7qoEWDS869OuliZG2fpr6W8xiKZPBvQXst79GFVBtcqvFqeTlL5Y6nwPGbLN27ONqWq29+i8hmN
METc2OzaxKpT8JEKgeIQyKN0tQyHZ+fGZ08D1lQRV9Lc6sLWcOzPQWk9XnfE0dQlCkM0KDzxqJ5/
bokSDDvC6ws7Lhe1M7x+jFsggwWJcJWumKTvsc6C6xT2cChidsG+jxNqumxfP0N9LlNmXP3Pg0vM
h5GpbhoccJlW9EWkPb76y3daujjmXhsa1U3RhR2JWCSQYJEBq6lzH0TUhOHs1uwyuF96w2lX+qrN
rPAFydK5Q52JK2Jubsh5/Xfdu6Oi5I3s+DxqsVeu8EeR3xutp9C4/iqjmaKJU8IG8MYMG9uFw83n
cBdjyFFLY++PqkhKk7LYAPqdK6xWJCfVYuFdpM3QTQgGyoef34iJqoHGfZ0GkA84Go7eudY81CAK
erHqzVm+Ga00JS6UaBhmAJcCspZxvJeTp+zlBXZqEkZU3TvKbxcV9tGDEPFRCBb0xH95vtthn/T8
HWhZy0UPu8R2bWXWExifh9crJWpVXPLHLK+84/OPrCbe1jcAQvHxzO/lRxJCKP7Ou4LPeY90gP3C
FFx7MlW2zb7lrRCa47KxMSS/V8EZBi3GIW7zcNtqkgZ6Ci6Nv1jJBBUQSuOBRfILb+BPiCSBdqsJ
8wiga6Qa0FnyNbUl+/S+3eI88kJyRh0DRzyicRWQS+fRL6NturRZQlLtxcTafXpmQtlSn6FpRUuO
e7zHHAUjxia8a55t7WwmydU45S1CMVgC5IN+Qrn7hg2JOrPcM5uxoVXiJMncyOkfcyDStPbhGTFM
YR9ZCD3Y/g5TxVUN3GqcDLsfpB81b8btcG/J+StD2MvLHeYjmBB6HqZs0tWYMQMeDyNBTjpX/pcS
jhKhLiZOFMw6w6vZHR7fQp6ZQmfB8ULQ7wbZG2cGM2s0yM2NGyTPrQPDlJY2LX74V9UtTA+19nth
1lNs8C/3G6Bsif7as95zPfXbW2DCW8J7GNLUs40BpNJQkgIVag9tGieDk9nbawZCnRvOo0ECd/dq
1ZlbScW+7B4xa0cp/vN5kUKB9AK7YefhWAWKOjn6MKjCjhoIdjixuyZVaAIl117uX70G1p27IV2O
gqhwb3Me5e4tMLcH5TrnoX+sJzKu7lG9fmxXoG35gSoP1H1J0gkOxm5mTqU2rFV/NC3qkJLhR8Pu
zUtR6XXCNF3lLAt0jeb0OCKRqiTyrBeaQxuev9+D/d4WurBvIpKPKK+DdcHVQfEOx6SITg3O8bAl
iSNH6HUyNJxrvStes3wq6QQp/2kHoMWOzkdxTtXIvf7ObVSuvYC3fzKmRzn32QkUtxfuSNManymU
kRj8kJb2S9LUv3id3ia+gbwy3uGcuBmjgyxdUCw7JdCak2JRlEUFEATyvaDZbtp1M+22uNjzjYUv
Gzjrbl6p260yt8SD/6ckKxBvQuc9ZeTGw+NmTHCOiNdg5dGKdcSS7EY0u1+Q9141ntne6+5PCzki
5ifzMeHZzPVJ424EVM5r55T0QcyFCDZvtOrDnq4Aadq+EUFZLWcIVaqXpVN81R8PHzt8QSNrbsHA
smE4dbufiVqrlrjVJgjn92ik5KAgBASEGdyZ9Q7qwbipi0odLkNpJI/9uawSAk954CGqtX8wJNYN
cgNO7+1tlZ/Tb+xhq57yB3aZu+Y5Y/zhtWwEVHA0IpbkXm9jAEoDvw6/53DGeMTl6BVibJRP1CCM
pcRoT1gJlWumt+YCkdIf+E8b0iBskUcQ2jX4ufan61jpB9Y7wNdfNDL4jV/KWPl9/+45A3TabOef
hS+00h9rvrdNmK/mFhTt94rvzQLPX6qc3X1s/7CivRYplkyJ6Om4RUza3fc+d39tljieyfkrwdme
8Ua+yBnT1GH7XNRXqFDPIzs3Wv9VqXlvZGNAlEd8cH2Tu0G5BeBQwkdEa+g3vV+EahMWUy7QVt4P
4A/pO7RXFtfZbf7yzttwH/mZld4HmcUX84Se6/WH9/Mpxf/L54vpy79RxtMKYkkkrci0GCLp+E9V
fYN/ER4xxPcPB+Af49KiyTZBgmEPYpUrHiITM7Rd58u24GZIqV+nOF4Tx3idXEFZZAKI7j4oE3bO
flGF04+UHAhYMh0RRdgHOSSRr+oHnafZO6dj+FITDbWXHB76YkucXAwyMnKfnk3LIRJvBGEUBTRu
dHhQ5849SFtnfihWjZO5wSZdzuMyIivqxj5Q/XzdJ59A6HyV3WHO7tV4pwdULOe9Oz4n6G00v+XN
vsgbgvez+0otFxMuPgKhCVR9IubSBiN3b9+HfsLe8fZ1eMCle8DWFvogT1tCPR9T0noHnvIRZioP
8WNzk2HjGzpRPmOOSFad2/mfL8MYH5eEbpKTSPSAyGBUQpPjMhOf9msI3jpCAf2X1AxBLhJ8tZHb
7O7sV8buwGVUCGEEVIMLhJXWMCcO/l9uI/Uhji5OSv7gyx1jHRquB5Kn8SeGxoZ2kcPlJMwFvJ1x
eFEp+PZ6fPyBMAcfhj1BzEWfv1/qb7kzEJx2qJT6FovOyml+KqI+72cI+7h1Dp5Io6hWPd1DYICk
8r9ZBEJhnL6xLm8OJyKGvvLV4bESbgIImkjTZHstuTVv4f92IHyWPxv2RxBFbj6zteCRCMaxOv9H
uxCEjfV5uYOsz81ZC0PAQbBuiAZmcA1cDKsRUpe+UGNltpOi+rXevbAHZdiLij11BGNU3QCU57xS
pPC00FD5gjX0wlLmq/41neum87/GuifkwLC2dszWOxwvP95hDCky276YU0FsgebvM/ZHtd6Km7GD
RXG+fZk4204Y/HF0O6PlUwidyCWCKYLFI8P9mO+6KOD1kLfygF+ALmHN7Pwq2pDnCkbH3YVbrIKL
CKQcKkqNGTI9B0iNFIL6YSj0jY/Gj/CpMk6vtYAnmM56TGfpREJj23paDRlplEwDdTIXVhCafzpY
Mkcbj9R7+olPODYVFBCueLpwcWfm3VFD7qDzI0RJV7eN4ua2q/CZybLSheXDm+PXL/j2NvO641rP
PDUNWzIufMkGAeXk0jI6glgyTtnmieXA/Yi0120wCANMUKfkQBk/KmiXd9BzZ3SpJ7vWG438zmbt
OyPTAcFlsmIxMW/dhIFnQqPqQag1PJLl2LBsN8c3fLJ/T+Dn9ku3R71ygNJ0MmZn8vjexBYabnXz
PjUHuIeKQVORrlN9mnmoIj2C+rEo9lU0CjlfpzYm5+IRMp3h1xsd+uBgBmbjy8V8wOvpcHouZMUh
OApC13E58GFLl+P7xTLcbnKkgIhQX+7nNGK2CzRFEiFI9PzjZHdnUx7ef3Ik0Z8ycJVdhW/5sx/g
zmHxJzFOx3rtHmz69f37ozgPEBOO9Mw9JnWsB48QR6xyS2MYNcJHv5re5sNY+X4mGqbs1kLyVcwB
XTnK1rgw3BbkfYLJ0/HyUJ7SpEmqhIm2A+yOVodXTqMiuuc4ZerBdXM9a2xOBXmtuKQsyQpkd+bg
JufqpOErcXpTqTr3tQkam0gzJAT3sYHwsXHb+OH0i5ot7OGUoSWEA34WcLsDec+7D7Rw8NgwE55y
Ycpy9fpTFQ57rH598cZuvPFr0J+MBcdJ9NgSayc2Kf/jkayxMBKhP0x/1M7tiba+fWkhCaOXY2jP
Jf5gLJ6wb0WwrUh2f8GnjGhsrn/VSfKMfT7P2KNgH15B+0bAFNSPlXuppzrPFuiRa51yz4S/LWry
f0TDLH7BeiE7j9Omm1nJ3btunrF9us6NF1lGaZiHVmwBKE2bLW96LUcPV/ZGP+yph4fD/WEbJ08y
bieKb3GxC18RH8Tp99qiPRG66N/H+QSP+8ZToO4RT+s/2eYXI5iUBXUtJIeJvoTxGdfjjPCM4yKf
yqmTee1Y8plO8rRK/gpd55Fq2V6ZM3Kr9uJy26dN+XcNhrEa9YsnYbPDl/T75HKLa6+StHQ/t9+Q
IiyHlTP9RB2pfm7jSpwIhpv7fdRGn9D2yzC3fGY7t6NnIUSfPqP7qd6bFIR0TjQyK6aIfhuVYbZ+
RrpvukevZ9QFLDdto/uYZJsFV2nbswwRGIT69IFw6eP8juIBCxKUt06e48DvMuZeWg61DbV4EdSQ
hU837xqImI/PZm5cMAIBIIih0popKDdreJeehoVgI08zApqbXbqa6oF0dPLaDZqpOsZaV6EOpYDI
vKc4eMfvf24/2FZy8l9bj8JCS4ioHQJJ9ppLT8L4leYVNVvC4cH6qRBSUuUtKp9hSoSCWJgnLWmm
OpiQ++tUMPKOYLokB7tid8e4QSiG0FxlHB1izBglM5cG3ylin90Z8fCYLf3fi8FEvLgJ3DEsUaGf
kSePurJlG0+2cLRoS5dQvpdjvoFDYslSxFIPWWMaPOAkMbxGwO/8UHnFiCMSqIP/RHNeluQe+s2L
eAf46MB1RYI+RkxhIh49HQ4IS3tPyVxCc5XSz2c3zM+IVj/OUu9bKB4Ee/57xrwYWEJOLKSy3KB9
72czNVEghADGCsTCcr7tUHhvR7z21xeXUOyRL/fr68BzKOxyTYcagBYUB1WkNWg2MLMZ4wS8G/NF
KJswEXmHVMrrZ7gFIwoprYX7OK34CFYfEtR/XjDT6Xg5XiaCt1YEIySYzIqHv5ZrCW+V70weMcaH
UG05+jjKe1IRAXs4beFfuRyUvI4u9EOCVg3cFyrTEY20EGFyC0dhHxgIQROD5NBhjqf3XJnSd892
490QjHGwwb+mxQBlFBqMJrbQqlhvXTIsPPhFZ0oFFDaN/wzUtSD+7hp/p6Alw9Q+5R5LkR195jsK
Vf6IcxTvGNmzWY/jKReO5FjEekJvBPAwF2qa1JO/gUB9eSEF0kRY4zPYg1QJwfHBfwThS5A8OfBV
NIvuD2SBmrWCWwWjfbHYbnzqAlIYnkPLS81oW+Sl3kNIQqEo3FhR2LaBd7uXyxnnVAQBlk9tyi8C
N4AvJX5hG8hrHRV35b+XI0aH8NJxVI1L5s6kfBPkSDyq/4Z2lD4CjjW2h+KHyclrjHdj24t49RHp
UMMY7Tgt//sTpcu36pbb13OVv7bya41nkzLuv1ThG3R1z9iWSxGh8zGCAnfH46N+4zMFZ63yz/IC
jhhs9WfQJU3Llf6iSoITaiwzdkXOENxu4/LnX8kHBAKi8NNOQOrWo6T31K8ap1sNi5Xa+yx2EDTY
8e9c5vUaGY9OpgmTiVAFtmb9wLdd4h4tL4RQEZMy9BKwbLFsIPoDWqpgEV9D1LqEcVKM8Wxdsem4
RKzoI6uerSjy6eO8Abe/Gdeca31engUB2Gads8rhYHkXqq1oPZsJlwwe3SE0SAuGL8j3vHneYGax
C6LNFpExzN2EHhtyv1gW1JTwvrcG4LpFEsTb632LF3le6p2clOz/03eQzfCHdff61FiTE+N0gRri
jIlZZDl5BEz/2WPhFS0m+84rJ9qcMRUGkMra4J4HcHt+RQZUNtMgUeoh3R/DtpZfBFrVM6sBPc+/
K7JgmY4QWkUGdbo5zkWmFHNhaVlt5Ev7o30d59Uk+9HLkHCyLM24vD8zYHESpYrv63jk/SA/svYf
RhRFgK8CTMxjhf+jtEiFow/+H3/Xv3dkx12Urg04Y98vFCyvCAsaHNhwiEGreoJRNoN+yLMpCPYV
okBXDB+sQN39tC7PPhC9eCLKdUS0Q+UqlnNLWuwBPRkI3dcoAphkVl4G1qVhvMDYpQAxOYtZCZUA
aQ5MWPvVNRpm5dn3658mDb+ZSeRnwOdXrO5eYs4lQ6KMmDgZH0F2oUfg6TSa/bOaDFdP5w5/C4tY
G/mLSYB1mOuBPRe1Iz0QjEK4DLdv2IdTu3Mlupn2d1An14UZHAHj1yMKMjTQ89xRJ8YHpNi9U81r
zgMKJjOV1qvJe4I8GKWRJU6ve6z+IqWtwH7D9tdkQnEj2SGLkWIjS7jDunTzE0Uz9Q8qSix+lDCd
id1QX2irBuO4hVoDqgmVQ0ew5CbbPlG+YJ93vkHapMu4A7dCRBZq2tHS2B63aRYUF2urHT4LCTMc
6AvQqyByBsS7fNZsgPtm342zrUwTuWhAX3gAZNyXb3zr+n8vNPYcgEAsUxg3Q1qlI2Eqj4IIsypp
YnsER9yWyli3Jlxehs6QOmsRd4tN8vsEiUeNSmsJRQjPEOawsNXP9kKXgxumWZhgbFDwgxyD5oCV
vEnyJe/aW8JrDWZd5rlbbhaiF3CDU3QmFaBN/A51h7B6RbDlQePApAJPPobDJ4mjz1hIizej34MY
zkoXpi8oFbYio7gd3G496lGDozxfMg807tMjLt5Ysz9jJoL3W1hfpyMme33yaL8RQMp/kKUEBwyf
YLBOn1gRppeTLLqPIuPLZ6i6dcHv78tt8ljMmH3l8CrhZmYr4xc6aGGFhBdWqDsRHWMxWG60IDmO
madfZ6/rhmjc8jlT9ERCF1zGo8/3ExaQQqt29QuQNo6ljuhEJqNvkm3fcN/1ZKSFLf/vx6sLCEAB
OiNL+THUWEOmfIf7BAwffzTvxqqkDYbucWzG1uPPHHEbkIa8p0cwmPd98WAja2Kb0qnf9tbJwjv4
04XFqt+owT0WC/TuFz/1pAUgkJ0rroxq+CTCiZQLHhl2apoSFgnx8NYyy5LbOzxii4BZKITzlujS
X1q1YzvJM/eVPICq7X2XEXytuB9Sp34/Z/OVtFfvZk6wE4ee/oFHpzNGu9fbh7W5kdXWLyV5PcKD
4vj1qaZmE9XkGwN1M4Ai7RZ6bi75L9Tv8w7377XeJp8uehaAshl2+7Tm7zeAJS3HM/MUTjkw6kAi
WudoTdr3H40eiBEu3PRK0nx4+hZ0MipP3uGc1gUXbryILTnBD2H3CVj6PVya2VGa9DYawyeNNlAR
FPGRRjD8QptyCGez4Zsnc3ydvpSt2UfZK1LIb6XZmvPZysaHKqsz8+ilqIAPe7kB6ehdQo7q8xWO
blEdnGTGvR+METoXctSTOVQGfA/VN6xOhZGopq+Rw+K/mpDH7qhES+YO8JsIpzP6Q6GF/RX8ow61
6xJdhLHCOjKCaZh7xOzVW7TLwxTmQ6jvkt5ATBvi3Pvxym6myqyEQ2MF1ABlhQ1Z9MTkvcZ/g/6L
R7SZN4+pYsf9ytjD7qai+/yNngzn+z9wWsimz85jWpND/ESBgbg6YhKyef4SyYP1ut7GKT0qJA3d
B18DZFCqGUHWjZxgRV5BHONL1Se6qRi5jzXK1eYxYVylHEwF2TWJ1iBlFsFwVkzKlN01YAu6fYQK
6przXvPNIXjo3HQHE42MPBgIqXrI49Wnyb9x0hEE4DWtXoE1WrX0rvos1+OWwRzG4MaMOpG3CTAv
t551qc85Z+j5/fMezTvBq3elk+wQXQrNDpRxTh5ORQfIgocv8IfPfR88wR+H5/j1BjIHElDbdVzQ
MUTtvF+/EZ471Ycq8q5NBp2GlHEAVC46N/SKRaLPn8fEQtAJ+nJJLY9Y3PwWjeDIvAPsTgAhxcxn
EE7vxsc59+zx/bLoFu9hUuqM9Nj8zfNdclj7O7VgrtNg2IAxhPH7kEG70uekZgJa7kznRdsJX69z
KlIxrGneBWIPgXl/hPcsNuR/rgeweO6HdDAIOCCBEEMPjWjE5XULxsLwL93L62xisnfJ3vClPFdv
MSoGpA2hyANv8kEUQphsp2uBJ42w+Ql6zb1x6KtBzNV7qOMG/ovkfiSXcUoGA/a0iaXTZ3O65d5h
ULyiZ1LNcPLFKnaxo8iL5N5GypJzubx+lVqgqIy2cSsoPVP2bj2OpQ1dB5UB6pjIGt93xoBbXCJR
8T6TgczV7WDNboSjtzjNuSkR1pVPch8xcZLfwZBfa0VgYj7G2Is1CNwlUc1dQQEW1mkLh1uvg/Kz
G7LYLs5d59/ZXC5O90uzq6nenhqtezYewdNpNR9gCXGaso4/c/5yfXnq9GY6Deo5CYpfKPmDQwDw
Jk1GSlAM8aeODMPd8D8QwGxov1On2F6F0MKFfqio/qccm6bLBUl6akpw/QeXmhiheofCAIc6BtJT
tC/6AxG6rE2ftf/WPPM5MwXaqTp32Vc/jrbmW5vXuMWEFd9ygN1PkKdjNP3M0zVQ7Xo5eX6iaqL8
ztSX10ukajCzh2zac0y918LV21Xr7fXlp1pkax5/EYhy9/4Fy+skTtJ9isSFJBJB63eiIU+6I07W
9erx2V+fwY0mbXe7xVJogFoiv+XalCqFLKhCOjW7gMx5Nv3CVccmZLtinPGgVqtOIBtyFbdMTWW3
tzeS6ciQ5e6RjECk8jqqIcQImavM9eVEv63v1YXZ/sdey6Mpy697B7cdhse/pAwy6iF1xIhv8Hew
U8QXRYMnGz+O0wZvFGPcNFPpuFAQcVn1RnuNlYf/9AlgnDVUgO7i9WUXiZy5OoiPLQAQhTTWAuk6
kkQzkWpomQRU9w+3mWaQP+GO32mpXFi7ORaJcXHktFXD90FrHDGssE1CNpybkdg80vYw4c7HbB1m
jRQ3bv7ictkTtNpqbvtdJjLf6W36c6yOqynQjm47NzXOTjfsToojYw8MMvYq8YfWrrt6L817Xccm
9+3qP14CsVHWE0qfn/Rci5aAvaC9+TWgMGgpAbY5nvPugwLccjlZp8dAiT8oQu7RSA50Rs7cg9Aq
/E3VOE+w2/2jwqi1QxqxHZYLgyGovGTs9cGevkUicFEPci3CJDuQ7WZDV2EuJU2EIZttgKNJakb8
90DjAWvkIc07zcW9LQUaFaR1NBDv67cxWqWELGZAwtT9QZJC4skIknh5KDZEZruRc2BN4WR8DO/a
bW3bTaGLqnP14YQfxIa752Xof1hjeETgJP+YyPleviY9BjlUHdcv+LydKJ6j98Kg8F6kEOXS7+zB
WZ8vJC2s84BtvfhDCtHzRP4Z4ITqeiBK7uWSod0iEKk8cDH9oFyvbnOc0s2pYjmFj9/qt035qQzk
GNztOnvQ9RGYAGQR30/wzpDoQ1li2k1ubHOoT/VtKh/Hdyt4ELu72Q8YF4IXzmDZaPXcKCb54sgM
vs/9vAtrezbQJ7gFHsSsMYTXc3PaAuvLnrZ5oPhLIVeO4LCAfhkS43emglpiKzRlkDTUSK8SpY+5
tcd4GG9EFjeI9j3uaee0aXMEE2yBcjTvQdNGJIjEeHFW6IsX+gh+q0oQpbJRYGbbybP+baiBXsqF
0FArBBPk4nJbtLO+yqerZlrD74XKlqT+dV1R8ZvA2UfocPjtorfoxxOCH7TfkRXr3PwFtGYZDO+z
QNL/CN6PKO/DTz3ujuGxmau7z67GOxHeswU51qXy63oYNJCLCN/Ou0R6+2JnnJQA1VR7D380Lx4J
Zpc8vtYXD4jZLowykEoEWWyHLnsQ2yBcnu5Djehkq9uKQYQRSRnDl+ff6+l4TfQ2A8JujiCFXWBT
kaqLcecOrU9mMfwOjktKbiJdSoWpMfw2mEz+ECYQPSG4IpNERV7tH8n4+cWp9LUbr9u/40qQSGkl
eexcCCGLwwtL25f/1X9NdfgXeEP0Zky1xA2GaYZJN8R4jjR5eSQc+hEBAr6LOOMw3dT07I751dOm
rzab+5pdSFsYhLOi4Hq5MS/24Hz13uasgWD7pmFH3OZNn5ObguQyYGZVPifWzbMh27q9RGQru7a0
KNYQfC+UqQzTosuWqfsIC5zPN2WVKYyxgNAn0JwYSn59UWx5/fewQAibSXSj8uJznxxH7k2CCTaz
cPCVPEvxEb4IeS7C6UIPKTUsU9Qx9ZfUeNSD9XHa0ubEdr1kYky1m0lT+eFrH1zkJjQffVDMiKUB
q7tRUCReDeKPMlPfYHO/fv5Z4/eEm0m/dZtRNLxuwauN2Wqaam4xooERqgRN4N7+pMd8efsj+9kl
+QP4bPjW1LAN7Ci9jEyXBhvUEcPm1re3uRQoBh4joKkuPHRaovE7bi3PyLwsctsdPjkERq5y0oMn
bOjMn/IJR0kNZ29932HL1MRH1X98TRADlu+gRXhEd1JDgMaB1eUy47VLxtVYY6AI5eJ8R/YjAq2x
cB5EXhQ60HoizKqj1xx5JrizhJ4gGqsxSQd4adBYGnVSGlM0dvjMDC7qB+aUHLu+AllbKNe3NQhU
MUeYdy9gScPuJpJ7S3+qnar3X4EXPrwn7zpE1yzut5jvjmpgyId1aJDIfMJnvTKzqD1gPGroW/N6
uapfGaLm7w+aEKukliM9KIAfiWE7ZohoEVWIR/bctGecvCMrtMw4H8Yj+0cDJmBnGCXXC5dKMPcm
1x0Zrn757R/n7V5kGfdu6ONmWHmucbpFvrScFB3KBe3L4gMpEJC9vTV/ke95STFzVV0nrF5Ow7gB
FfkdLzo8RrKPSFVP6LYnH0zEsL3IF76600acEhF0idec3+BUX3toDfgboHFklgjJCKf76SmI2a8C
wuGmIIno715j9Y4L07KU3D6NYRhndaA9xvmcECtWlsnPLpWIuBJ8uSgeJ+4PKCM/YnuPPTvH+/1/
6BNJeKx2z4WuXzArAK+By7eO1pgPzhQcOiIUK8jYiFnZtlgZomwNsdrk5cHc17Cu0Qy4TySTkGxM
VKd/phF8jMD+sOfH9T0ZMXCBTZQB9X3gQN32+nHNxdFM3KWJq29gu7rGSo551mjGGAusRnv450v2
aDDNpD5s+Yb35GqzjwowtcZe530qT3kWjGYywoInVi084qIp+TISCIPW7lN7p2E9rzclluXsn78I
4NeYki7tDW/6g/njyxl/TYP2bH8xdOUnlXCMQNnwx+VuOlZWLHkGK1w3iNiwXvdpMMYJeeJNGcBi
F8/BTd4WzKWEX5tUezwJPGgczz0UargeQCdOulfo1abeZ80UWuEJpkdwZmXG/A2HrR+XwY81zeh9
gO5fHolzKewhCb4i8jEkOJP7r7y2EHECND5ARcYwDq86VrcATaOlNhXO5dqV6Zjpo7WUHIaOKC7p
b6bkRGCK+3Kfr6g7IWwuwidjX6kgT+jUsvls0VBeIBfysyRZPtw1m2hyPOFMbDlrMuYxyF5ENdHS
dnxxUxOrv9sfdiZjMAvdbfDnHxcjnkEayxe5Ek+Ultgu4Ac4ZwwEgMPLxstIOWWEuiIoRRybLWnA
L8RQH/2B7XXcZIGy4oz+PlfY3xEhwagfTAgU8QVxBI+kk5hzRUx1cAjD5I5yuHDRKPLhuPVY0Hzj
q5q4bPfnDBsqvCyA3cPsYCH7d2o1QFtiFn4J+Q0NY7q+wEha4ZG0BiJZ5w1+Yfi0j00W0QorlfBs
fuOMyVAG2vyy8wcgdMGXXK8vHawMHFWFa7SIH73nvJ23HbTuJUHGg1+GHpkEs3nbb8oEVvc/f40z
GrHVjZVDBoc4oVGK0pMO/T+XVYyn6jAHtXPtGMQ+wvvjSNUSWqvrFESJkdGJd7kGrEa5PDvCXocZ
GuOMDRHknwQUmGPADA0ZA8rTeeHxaMYQHaWduAeYaIJ2X67Lzg4wjTtn24Y535oFz++5WKul8AoY
CY93nMDFDaSU5SUIX2QogvdFyjBQ2A8DYl/4l/CFxzcUHhWFtTBGqJeM0SDBIYZJIJ2R++K5yD+F
quVFCgBmrWJCCCxqx2L4ZeIIj+8LUZD/jgzJxEIGDivfw1RrbBtMNHWE+cDwxXuC5bF0D0yvtDY2
P5f9CctHLpEdc+EPaD6LMLWXyqma2yL9NgObv1R0AD6YgtZiQ3o2+AS8GVSR2gk9iHFCMTVlEHXb
MuhkyNW6+sZQ5pifXLspmJOFKs0ZerJplqbmkZlOHYCGHJNiFve/9Lr1dbt8ACND5cDBLwtQ5QFZ
WW4x2tLysndbLWI+x/zH72WojzukkKCgkede8EeM/1n5uffeo/59bhGIaYxsi3TCM1ZaLFuGhIA9
3lIeks+L4BSGXoi76Pu96Hn1ztSgmH2O8HdpnW2h80TqG3O35YokiEqg6cCwAmZmokme9pqfhH3D
Qu3JlgHuZn1J8LS5xToVIE+Q8x9JZ7a0KLJF4ScyAkVEbpnBeR5uCP1VQJRBRn36/rI6+nRVneoq
ByAz9157DaGy638uwViXYL77ima0fF4dJ8twceOZx1jt37d50BjzGRYr+RRhtiCoSwDkG1qljm+1
UVsMNu0fgkSGtYo7oiNb+AyHW+B+V5j6DV1UDrUlBayIaqVBLd8w/UBJR+OGIyU9lGBEYaGOAYZI
zG4R4SmoDqDbhzbZ2Wg3mHCJ6yfSrbn+643Y+XheEZ+aLyHPH/SM/EyupeBLEV8HB/t7fYikPIrj
nRB94C4IVzOvSeAASkLq8PQHhYWoCdQNyIIxHd7LUK/JgoJnlvnMQWNY3x+WWTIr1W1J5TuycJxZ
7VMFozlL3uJoonKsZhVUj5br5taK8ygnN9mjLo2W+J6tv2D6T0H0ec5e4s/4AmLwxW4mfEEVk+pT
bPDWXjojY5KZStw44cWsWAz15ZQ/xqDfGsMsiW022sgS6mw21++kxUokxsiOB323zwIIA/siwz+G
QKuVife067Ohu7u5QXtxQuxjuQxs3VsAtglpXLxvDcDcm4LP/foQHnmO03SaVcuxlQWYoMkSlnis
O6Xx2gNLn41EiIwZfOADqNCn82FXirIMzYHYqD7hTVn2gXeHjuIVExB88Q3Iia36UAOANPHmDDiX
nEI7yV48+rfDYBbKxATwZYNJAuwwRhRcHwTt3CC6wQrehTdwyZSTck9GOTf+TeSLAmYChZamReIA
xWtNqJ9X+N7+o4gBDfDXnNclJdhmHp8uGDoFkG4MNvGVgkQ245qSgrAUdpMzl5RFAumTD1xPRKUp
L0ha0o8ajOLwYC2BpjDT7BsGgr6H0mPz5JlkLfSh4Yu0gI8jUMfy+mBWQZ3EBUp5Ul/8u+qZNCb4
8iKuNIRVjW7yaEDmwK2SwWDB+YsakyWXDzz0doEnX16/i4YCtl0jCkqb6ZOkSGNXGRumhMbqtRN7
VjVfJewT7viAxh9oDQKHFrlxre/6shMpzIhVaILMPYQWlAk9jv6Emn/XH0ycLek8ySZRs6qIzhgX
G6m/Y3KIp/uh1vcfbGkNBb3A7B8nsMVVd4C9MyFTwVLYTo0VWHf9pRidmXnAYQ3QTn9J89FgwVty
EUJ2BOajIadypnj5OUtObA9AsPkZ4wEF3f1oHvUlI2TqAcd/bL6XiBpnDF6BDwh74uAghLTclH19
2KAdsguEasBU0KPfhyFynClz096XwWvujybpuSjA9scTXquh4IgXHDM4gXwJ3J3FV9VLHaOUhGCz
BA5FmztlV9EcWnHcg0gERH6IWeFrN14rJ75KMrbZ7QZzsqO4BiDWECgkL5m/tijk4QWwsYdmg8/9
jazkeeWNHWEKlfjxBRuY1XhF0m0E5/BtQXIh9S/bvy/x+r0u582tGMEv/caI0tkfrcZLoWnESEx0
EBumLwVDdbxwj0Wp55X1rLAawN+AZGf6Zrj+YPptYYQY+EBxwwD5qA6tpGfFqH5kI/14z2AGa5OH
Xq+uyjy6jrbjqQQFprYTjpYLYMt4U6O+hhLm/3z+y1A0enuVSxBMaFpgUKO5S/eYdU6e1/4HGEdB
9k7eh/m8RgfN+N40MFgUS0h+YJ4I+XfogK6k/3DAaPGyc5SipGOHbnZJLjLNNEQpqh9ztM5h6br4
Di3qx5vPPIIrW6qTDH8/pB2woyiy3xaX64WSaVs+hj+sk9XFkIQq2cwXfbeZaERyQniHbM+TDcEv
mdVPq8V7mG+8C1Et30HkOds28dmThuZ6uPyr4Xrt4a4tDr1zupdX+V5dFeZIwF/o3fUfDKMEBlzs
/GUeHhRuTR3+WoPTWjRmHpTBBWw2MzwDXIaWkAvw1Tq92IHxejjBS6EP8w4FP0Oi8f6+JlBajxGM
IJVIT5jxyP6vstKlbLe0RaQQwy+G/wzbG97OjaOF0yIwVDPt27B65YoVNJhTM86UBtbQP6exAuIy
SaVTtBxLBhuM/ghSNltYWGQFHcf7awmZmajfhyA9Rx6Up/CKW5Q4g0oMY6BqUZZz+kr6ijKRmqrH
5sNxQ6aMg0/Ty2SUCRDxl07TYiX43SCyW2AUY7xfkG8OQHI+B3taFCMfGunybJerLXR01vLMW6qG
U9vNg7yMMb595DQuv7e7huQWqJGLFZheA5Zs88gCuiLyWEFJuG4ZOsX6dwY1d3M0BX/9OjuT4yto
aRxIkM5gMh1ni8azZ/8SiiYACTeRivQ605pRIZsUqI8bQdSTZC8IQuPEh5XHSFaIewarlGN7m11v
nJPUxuIHyiBx3OK3iIvGhrM5nbH/96bjn76igW5DnaQIDkgKiMOEd4JXU534NHRaN6p86DXFgx/w
xHJJliCPw7jtsy8uV7NjH+4ZyibS0ic3/B2oMpko78mwF0HgTJrZKOxXu0EMAGaFkgdG6hoyBpc5
iZEeDa1tBF9EMrfCxSleMTvxIjMg3R4jnmrSM74kyXKimvVz/m+yAERxZXtR3G7o8vORC7L9oZfD
PRLwFitdOI2Vkb0n+4Spgg4iNloXr1lADz3BUJrNPXwcgcAYM5X7Mze0WSYTWO5ep+uesB5b35sr
0XPFDDSfNhU0DquHniG1BhMfLuapwR3Afk0AJM014wQ2lZc+Mv9ih1ToQ8/orddesAzB+ctZ2enb
H68xfiILGXkf9/69/SBKWM/arvTpWIAfaExM1dCMNQNmqMYwrWciyMVTgHLFk/Hans9vi41ls1Ub
e8v4IHEL/QwdmspMfyH4YszocH21xbg1MbbiKQCSA+ZE7GXs7SMXvVyf+0iGArhYX59BN5NWxr3m
h4gHvV3t5RumrjBPKK+paybIlcsrU2lCsmSh+OLMc7aAcNwUwGa+maSvO5eq/5DNIuY9Xc7n7ZiZ
ZIb6XHR9g52B2WlgeN6rnvcP7MaQrPmrzB1Cy16kJ7iJOBayxLHdw7rGRmriASvPz30z87dyH341
gJ8lqKPoElBsQUDldpTsLuIfTbwhWWifZXoj+W3scOODMwPWmc0rLFifOndR1e/wsZlLcyeVlM8E
e1osvPOVCSNTW8im5j6aukAlfWMvzaFRsgHBgGYHWJ7HrPlrhL0UY369Xi14cI/EavWwbtZnV3WC
PI2Np8cnDMCSdBbr1sZ2E6hJZwobWn88Jj39BbfDrQJjDVLBe8vueMRP5f2nL97uYqYehY0wDNov
CzfiF9J5Vbgr3LHMEiEoRcbErK3zLPAX2/fK26poIlwY33Ql5suUdteoJY2E4wNTS4SfXAF0fY0p
FH3bYgaWPn+CS9Q6YsnOwSsyPvqwX0SBuEIjeVNvsIKed2g8tItYe9AMPm4w75kQs11QOVE2UY2m
9wg/FAMbMaNiszdEPsuDCCgqCgVGGQGhoz+rPTImmkr2ZUeLQ2NqAqr7j/oQw4jF/sFGpR0a83lV
2hfN3+GoYJMDyG/5TLICXHtxMkUSQe9GL2lTP7o30LmxEMnybMKmFaYOCgoyZPV0ZZSUYWJsjLJP
+fl0kHjmoqS+3YLUvFHRFX0LUu+j5yErzSHp/st8KU0ZLSyu2o0lWHNg1iCPc1xHqdQQZAjrWmqm
G2ALK4v1IPKYpa8nx1P4wv8EJU9cT/T4So6gxIpTFhxk5puS/MU1Lt0JTcAaeBcmGD6TTF0IQEVe
Ap7Y65zVrQTAKjEhsR6aSBQLOJVywZjCmZ7xxL8/6mSxDa/OTkBlluzQb4rRIN9QZ9bbfwRXenCk
RCkcS6pb/HtBWXxli8nulOQxZMa8Fm1PDVl1E50pvdEbV912ky2YbFjpXLhE8ykej+LKLt+SHNDM
tM5BlbfY5LOVZvbJayDpTaiS3YeIsfiC7nCEwL38/xx93v9Re4FGRAtKi8Lzka94zZcjQrPqzKTU
x2WZt+uM02mHy7JIePQ/ujEt8QimPYUwuHkvcLuF3lm9TGie32X7dzg9IWYKw5lT5ukHmiOqXcX4
i40DUQCEG3v3sfd2mD6tAVLdP85eZn9sohaXZpdj2EkDzmFAmtdIpExuSJ55Y1WCTScP8YwGXBMN
JU4jP6ABinWwxJDJHwZ3KXpBLDEAjj7CHwsd/T9vk0v/ctmB5eAHiRcqKu6KI/P0YLgwsMAAdBpq
fkTjUy8u9XYM4oWEkYuOnUJ41PaYJnAEgs9glcVkTY/yNVAHQxRgGNHWki8+apZQGeG4QcCDJVuj
hgroYfASoFNv+Vz1YQS0he5DZMYNDiO+D+Q2gBflaXKmj/DFoPgheaY/aQFG+PpQr+MNoNKXXAYu
R5EYg0k3lygYYIYAxUQrDCt2QO2EXIQCjGpmNQ/RcmAz6GUq+OG2QRLWJSZc34N8+k7G6+zAFAAK
wGsezccLkPIQ56baHc77G9XDj+hcEojyXJELweXNaJYBhVsPOkF5g6qEOTZbOJckW7aLwSQ8VkaH
hfbXU/1kma+lRs+2qv9Zf724MTDbaoxcxtwMhntvr0GQOwV20NetxCuWTxVbJM0J/iQ7/RlJZEl/
TKDHtfG6VI9goa6o7VX0/tQW1NOcIAs0raNN88hBYBk12hEz7ZLaAyIbuB1bN578bOTIaqvlD24H
O4mqo+eJEFLrKZ4plZlfRxyLsfOja+LMZIseucnHbagIiRsYmWXFLMz5NhPCGSrNzLHPGXLqQGo6
pQfGsfxqzJQDikjo9a8cjvHXUTmu8EAALsn8V99QsBtZVsztrqhe9a/dGNGjc6urOs8qsz2hT4HJ
y4pC7cJ2EcFy0VCrHpufaAAxjZ68F2Ms4g8567Xi/n46aIqsc8xXhX0Q3M+r0p+EA4snBSzvew0X
7BAKTgRQe1cj4uxKjFKGsJ2m0D7Y62WcRSEDjnx1qbS0fjwYqJrN7mlBRaG6lDh9r8h5pujA6gl6
/YnMXNmOptqUSQW1kxvtgPmA92h/5RMtC6+CkQBTmp8tEQEAl11YpnTzhoFwteboCQ4BKi5mXRvs
oihA3leKUj5j+kchWX3no6fbpDg3Od90QmMZAYbDKOqsPuyPFN2r0UF1pfnlzQun65y6cD7KcsCc
f2z/aJKCSVhBsq96WF9QIkdfOx9Mlc0HWTLaNETgbgK/Q2di2XLsYUBdMLO1aMuQajC5Lehirfz4
jmwMgjOr4Xug4/AgXjIeSdYdLewFLSvreM0cXu/bUJSAeNHtYiH24WagAGP4Af8NscfbbdexW/+M
ch8t5WMBxZ3O99I7KnyAbUFFmmkG1IbSfDZGcfmqZsMkMTLfGJ/GurCiRa83DVZMbiqv86S7NOuz
50j+Z9Ox3RxfsZOeXvgy/Kz+2/gsx/vvpbiU+yJxZfQPoZlO+9ibMutuUGbUzFm+SAYXvY2Kf5mm
w8L8HRMY64+Ppld/EOpQeM3L6yBkV+hNmr/eJlqiWx3BBfmYCIIXLybhj9Fq0JrhfLR6X16B8BXI
Lo1scHnecw0RUT3UlavMQbtsMHXtTD5ZnJrYfEwDFGfz3uYt8iqCs7ZAu0dzLPQxDBz5MqIz/kyf
NzSqt9R+OyUQqhXG08HIo6iiVAfqcAI3OihzCA8wNJpDf6K63zn6YG7Mew/cw1ncGld4FJa2LcFB
X4CNVrMXzsiQWa3axQxtMC/9wQpiXc39HWC1MXRGmEyH1+qEinpo5pOAkh70DUEe7Ra2DhAhgMec
7qOn+3ArryBnedVkdHrSCdj1vJkO/Pd8wDTbUjcV4pc1609fYDjmZH5JZCAeZiCmVWdHNBdTnDGU
umGVRMtS7wFCmrXPnI2/F4oFVNdLSMGdtoeKLWPndWbam/vFtkNhaBE4iJqL7Tf5hxeys2GsKEa8
83KEbJJCY5IqyxIWxBx9Dh33h+6AXWieQH1EYn1vGhcbbk4p+HhfO9t3x+pIyZNc2d996YA+E7+n
Echhs6NIKxZ9bImctwdrp6KUgi/2sbVzADNGxU0VhmA9KwlP3fwe4S05ctIMEFfU9vMRRTYZWWt5
WQjpjgJQXpgIfpkFUNZvIcr1GKZzj4/5A30ISlsIUfCtRX1k0r/LJ/jJPjO7N9rFxKrOfN+XLxvP
uaygxELBuet5oyGAG15xmSOFTq5r4HX4/v4MzooMex6V0TkmANNecPhhXbDpcMHpmxQZKrxDFO6C
hdZYBfqKoDA1J1l+VqMrHsytc0mxs8HQajftP3o8nIMtg2wGtWm+hHLFA+7IKygeGA52SAVG4glN
ZJwG9fBry6vAe03umD3OkW52PLOHxGr3MbzSfKzXu3b+ATmay/YLtKQxi3lh3GPvOc+ICmsVi2Ny
dFR9ZgQ4UkFsxxUa1m5HpycMdFMURxqn/alAOAbNILG0FiburpcR3t6UwoGpoIjkgTWfE87pGTNN
UNEcVtuai9njtlIzt1MsOc3vpFi8hRMg/27wU8rMHwrBP0YcNWr/zhhKGxyBcG0iuQj/LBXB+9iI
gfcRPjFYBmd9ueUAqjV90J3cq6d1axlEUHBgOvj7QRY0pTHEXSPah1OMzgl1faNr4z7i5GL1brfB
Opuo5pgCeWzBcabGxNbos3tyQOUEtb78hMkFCTA970nxpNJqqAM6xX/sc1G6Zn2LKWl/TGqF0260
5Wj9hWLoNHd1KNy5toXdO1H00t9Mv4AAgKM8mwGjIWUfM08bOAE1OUrnTJdf+hMaNCR6fMwuEse8
iqIHk6BLbkE/jWiNO6b2w1k4tgbhDUxtyGqNJzLOkbB2+BC1/Z6V6Trc9Qka4QSdfBavRdOAEhoh
Zm+d00D9bpHtVpFd+Xgu0UcHtjJ7e8ny/TfE9ULCYb7v1ahGgGR5e5PzxoOm7oLdfo3nXnU0X9sn
Jv6ZdzRgbqA/51BXsCr0TwKqgUPGLGUF1MAzaH32ClMKVkrhjY/1FOSX9nuVl3qExV7lcCTZOeES
otYILrR7M0QGrfdD5jA4iuUVLnYYWp9FdlVsc6RTL1DKvgl6oQUekn2KBANHKs2Ptx+6tKeFTSH0
phVXZLAE04ZO1czio5wgbuuOyQFDPvkO/HphyQKsx8y20lX8N7RVR+YfxY/cHk5wuK9SSJdTdr51
b66tZRb6NWDj79hYNC9ekOrTW+2wydMVP3ckOCcZGVktuQEvqqb/DS3wAFCXYi89cUifJKhUFrWx
U1nFVIMbSzlh1SFmNUAJmGUtKcoZQrJKwO1ZPF1qwuDov9z+vrNkpzzFMDG5F3bLLBIS/pDtKrZw
/MZxLYNuq3ksgg8Lhf9xF9AS4y8zec9G3tCUV8/UyTidGLnzvUQvKDl9oPYd7StKQxFfFx4hc9gj
uBu2ZG6es4YjwhxP2q3iN0Y8fR+pa63aE57+fEY86C/d4+fjJW1UiI8h2M0GUAcRtnEDOUNqn4P0
xhGOU4o7cPGVTP76syEWa9U6CvUEI7HSloN5Rbpxb1a9/DJY9N7A715Ur4fZYpAt1K/VV2y0LMRU
V79FjIEsVRHUnq8ND1j74Wpt9qUZ3KgEN42X/uvj5WzB5HoPmPNazWgSY4AWWD86R9UNmcszz55y
GWQ6N2hHKQ5fpvhW0lbudI2mjAH7gUzV8hpvOkf1cRR0lHNrX8bz2qXAJ0OTg+c0ovWfUy1SVkLu
/Deop7r54gZsZu1UWqsewyfmVOwT0x5bHJOuXXkdWeE+F8QGdgn26ClaIqF0w8xG4lxc41bMZQoX
pPqgJixOuTCio9prdIg24e3tseNhMkt3gdQuvSSNrqE+2X893P9gO6CWYpCQc7n9vk/rAdVMsqWY
CRl1NvNZ871t0IUOTK7W8yIdP2x3Y2jwhoo6H6UOpBdBDO0r+vBveMzn3b4PRBQZ09cFW7M4Mnvw
CIF8/zhstBmxcwgAS/ZqpNqIiqexB2GO/x8O9Hg7WnCBvHgFRctRrJxOCudB77v9rNnHZavbNWsa
slXm4Xnp19fIx/PKbxEZzqtL4bV2YSazDtYNYWxC7wTVCKxq8lqnMI4u6TxjW1Hh5mvG2+m7dzzC
qbkGpvyQrcxOFl94wOyTIKkURbgrM448yeSJZMavWgRfM7tS7dOiB2v0TujUgJ+ScgJ41DydJDCH
8HYzkapL72p+uAco4Z4LmvFDH+n30+dy5vcARTEhmeaT+csQDiIJW8zn0/sYtfphvM7vvOt4HYsK
lk0U1kddbgKu63ta05tywIyvuSinEps+dcs1S8XbwdArr60Le6y8lld67s6BPyJamb7RovkDvYK9
d1WXfZSkqtBOgaYx5aQNoUl4q3r4iBBr0gGj38IN8A0HSBglTST9hK0Qh4U5Zaqy6aVTRhRQLpD4
AS81ND0QzAKjmMTX15Q0Tux/6VlBBXB3mMkE1h4DJ9+myxFbrPAVsMILekJAaBQLeKs8KrwbU7Pa
5ssePDsKeVhX2+9eGunlHID1Z7xjiIfL+Gd13QQT3XwOfvhWQMkqePG4eO6Zo/CSr5cdvewmFq47
T3la9izeUf7gteB+jiHFyQfDPCNTbDvaAsAt8aAJPutf4ZXPTU4PTlOhOlBgm5dds0H9PSsnGju/
kYuQi9fg9159M6IjCZgQCNMPcLMe7MiPanHZGjqAspuWXFnVpv6krxt/JrW6Qq4I96CrxMkD/ccP
N2yXvaUQ4MwK0CRIQ2/dbw+xDemTNLZJ7/Q582cHcy22Bt0awA76wkgyRjx9hH9oJm0iT9576Pka
FOmJ/CScAkfKygR9VOT5iCe6yDvRCPfMnJwPWqZVCSWFmpw9/p8NcfC04dj2LcXpXQLviyB+5CgT
BScKkcXy6FIc8Wd1SbkYLQ+wPNKZWYG1YbD3mmVkG9RjnH4EYkdc2Ah+RK3MgPOUDl8V/0vXXVPX
SGALlPKjKYFYmf2Nt68jfWmFuzNoUIj1HeReJdy9SevCTN+GHPKp3YJMIJUGeVukHg18dn0PnTBH
PY/a9A3yPLSrhp4OBc4AcZTbVP4kn46+xuDpFpIjL5oj/ViCb+bbf+HvG5s/swu+qOXc7m2gbDBa
h2mZ//7Y45n6cZE4vdOJSls1tEOYaXDHYAK9r2VBkU356PTVKaQ6gDOpL1KmSRjpYXWNSbXilpsY
g8IK5TCe4BEtzn0kuyxENnvY77KJLK5C4KjyGp7aO5c/N8pOHTmfk/7YYRysLZpiJRnplF45lZaj
5iJlk8EgNOVY/yyFzQYechkRrTrLIt+B83yHc5QqL1umHF8PbsmMEcO4sXI4LJQaTBQnQQfiLmEC
0jcWEWrReznAMF7v3LqdhUxbnUVN0grEKvouiXLITgpbwm2r9fo/M13gIv56zz6Y6NA0McH4p1yM
MfhOpjTHC3PkVLVxxAmj97Ge8bSv4k9b+k/FQJiZcL8jbJBqc5S5NH2gCyhe1ecyv4cbH2LUG6oj
5Diq1IpFu5BbF/AcahYswEEMf96Pc1MoZRPnoy7fzfy9Kb7TzxOt2qqo5sUV/kTvRY/1FMHgPXzW
jHhPv65qfiPsBoPH85bMhy0yuiE7/vbNI7bU5Ls9wd0q6TvlsIERBmMN0BwCOh2r1rPb0URd2BMb
p6nOVhY8CDn2ohVPG3XVg5n+K5mOpVmXLSbvgS+HF/CVIcP4wf0tzXjsmsCv5S+hG5b6p3EgOdV3
WceeGFeRgDpwP1SrfxG33wYCQsYWjgHe0+PwKVrlAIyGDrqK9733pfdDqDF/9dYKfGxAAZArbd0X
mjvmA11xFhaXfWygpgoK444JvC1dWctPaNiJZeBt5Js/dSp/zhxEivd+zUSXkWPmjPnt0ImGy7Zb
90HtRrDc3usX1JP39IN5GM+OwxiNQ+9pYVMYCkYihDucd3+w4SdV7DeYz2Hj4cI7a15O+hIOy1m6
SqIpFGNJW72UjVs/T5+Y6KZp0jDazGRkpJjxtY6GHaRkahD27z3GS9aTnjU0QHThK8PdojwhvnpF
x7YaH2qsYAsLm/Xfy4o/fgLKrR3TdaQZ2O5JmheiYfxZYeO0n9lYmnfNumiOQXqWIgT6UEMXfLVo
Bht6gZF4K7Rz/VlzwZ/WRHZNBamEC2hrRWkGwmOgXlafZUDxE3PWQ7IdrqDaC8PcS9c/l6+pRsen
CtI5FJRiIKxqi9TWOvpGo2BpbsADyw3ksydV3yaFmvi7B4rL506ZJ6kL1BkBxu6rgIMUT9qfVWg4
gaFOMLQ7JtJReBge6mUmXIYbjBYzr71uGGxxXeqAaFl1ON+pbJqY7V/HkGYcgHfJBmbaN+fRIcP2
kVEf3rPtjCIF2WSNswkVSwx/FXPmdbGB5K2SYt89oGKNEqObFehI3+6LAR7mrNH814fwxBRh35Pc
FqPtN/Xb2EGF2ATW63OVnf5oAk5CezKH4R58J9JWfe3Dj4/wFgPiUNMzjtk4YjY5PjPk0trZWHHy
8++M3M51CWT6yqL3D095f1Z15jBYhKO1/NqogGUyo5Bhsmuh31CNfgwNAZk7zGFzrn/ZZChPacKo
yVBQpT1LOz/hhX5tdIEdyXPm2Ga7ZRAEK16UNVBxcwtGmz8unEw5y8jQEECha0dbjV3rB8xLcULz
dQatzVddjsaHUE0eh/xlGeA5AwYh+AyFmKtHpjTNlhjrMxr5DGnxNy8Yz8x3TrV5oPc+QQym8/7A
V8ZOg0YJr4+RLmSYWBCpO0JTZy9yhdbYESWIK4QwKdeorfvrcNoYBxG4ngxMlhKVggIeRS4rxhgG
T5LIKUpIW+v0j0NkIfFcMNRCW/r+aVD0WjeJ7X+QNMFXresW14QJFiS4pjYfIVdafOEFp+Rnhnn8
BlkG+i84w3C6BOjGzkxwwIPfdhG6uR/M/tnmX8sQ9wj41bh340ogbPU3MKxxBCTUHVO43oN2Ho93
7OyBB76X9zIL9Av364cbSUlhbP3Aa62L0jHIMyUzfOrCfuACqXxk1UPDh5gK9s9R0+GgMrZ3hVBO
4XTQzEN08gMvIz1DMMkuKk38GkLOLVLtYpkzuKALpXq0CR04R/oDJmwsvJGoroWhDbYDdKAqLTad
540ihyuDb0fH9tLzIDAmMfjN4YlqB101klLEnqvgrm5NFYO2bcNBMX/i3M7tSUwmm+1rVRII/6yN
4DtN83VQ4XFC3jHRWsb3iQKeB0+EtJFulviDekikwS3FOUbSi8wdcRxLqfvpucXPhPPLDoSFrkI4
irSK+vcELLKCF8J/VlfjZCU/HWYV4YLgW4B8eC4/0tcNrXG10A0CHGcZqmTrDFTmS6WWjq0h3irZ
mims8Ito2QEv/fb01VbFaJZiAYGlpIjGYLuWkwmpMxHodWyFJxSF2MBVxgibNiJlyu9Uonap5Y+R
/qMm846/+I9zVUqxbfD6OBlWZhAvfn27f+PTJ6zJrvTLpyfjtIO9zlLrNpRQdb2uUWa3QEOfZPr7
mOWj0vBcBVxWWbG4C2JiZyPSwMuS3SFYpUM2EzQ7sIdx5XBlbGFKY1g/WK+cOS8SePIp4njpPVO/
zECsEfyLyB3Ku8/XL+q5SCwqz9nQo9YdBZMa0vZnIW97dJqgtUPvp1oNz7IsrdonIJqzfjsNEgkz
3Dkp47HYoQLlSeUnyGqeQ7s6B4Jc09QM9e2ab3GG6+RtBUfBZsg1ApE21ojof2xuWNRBfBKlsYpf
bbYDdDiH56dZwwjCCxifuUjx2L0GVh25suK0HBBGVE8QH2LVlwYnyjZAtddsmNnrBDZNQqEWGH8Q
4d7H3stZHp57QrQ+vBqio5JZCrBFq9yIkRnu2ZHhieMqnlGKgHqzUf6VidiOtdT5RTM6uhgitFlO
y24iFrPe+IWZf42/z0T3bMVe2Ot1+CSjx//iWz2hcZzi+LrWm8n9PjRFxPxlg0Mn1G4ciMaLNzPZ
tzsyB8s7yEC8uOf0tNgiclpRhsOfY7j1nbJcXSbI9tugjMoPHI29OyEVu/sgsyukOhTqu6JacF2D
pdcrnMC8150v10tBtflodjaEkHPVAqPTX6WxBVteySMH97Vmo0AatftmCUVGhnGiDaze8IJ8Ek+2
RLYpSDExmDy5Mb0hE5T6nviUqrG//SGccHChzTDTi30N0BY2i6VBXEQ+JXLCaYNYNxaOQDCJfCm7
dDDczFEL5yYZW5BcrID7kmxxqP2q02G1qJvZqKcnO/42Hg7w/Z4WD8V4aPIXoltLpWFWMgt/eoda
2eiKpXVsj0jED8u/Ivz74oiF5aReHyGIAsAfuDEzyGLlbhssx8vAZMZKqkdu3Z1Wna41a4SaOy/n
eGEyBnN/c5pq2fhYKmWWPtCwt/thAoKiZppS2cIzmmbDv9wCelKJo3OW757zp1AOG6iz79Ct4ELp
irvd4g2xWA9Uqwfb8RPbnV4d1msUmtk9WNIYgHmstmA327dVGlJn8CBvusLKzpg8x35Ju/N0iMbE
dJBLith20kFD4MZwEcC1rV9uZeAtk69q/canhLZEduuefq8waTFfrHWYp1jf8hUAyw4JkHUwtAon
hpM1WbT8zOWPbMFSg5U2rj1Wam7VPRhlvTFL3sAvCKUgJyNZRWY9CzWr3r1ze7vIwYXPXTRnWL4r
zqzCLSI7YbadwzTGxWTGrSNDhP6SNI0lo54CNw69hDmwu+KJ+QYeB7fda429WJwJSOIBhzsZQsQz
ksHs3JQeZtXA9BDOrN+0vkD6/Xjd96Ah2xL2jJLspDTu2CHKJqzmy1nEXDE9U0cO/URh9Ui4a8wy
AT2ly6IPB08m/tD6KB7xf9sg2W+huzJu5IHu9YkRYaskC8/eesJwoDmg/QZRP623o8ZarxHXhvp2
fOog+hiKyoM7zuyeNWz5VdCfaMmKz5+ZcMW4myMq9W6ZpGY3spiOjM0BETn6D59k46l5Su1QeI0c
OGOE0BJsjIc/pAaY8ab7zzfuCM0brq55PNYMcE1lgXGE8YueNCMExKiMR9jt34o9Ig6eaarEhZNS
3ghjjwksv6cpkS+rtwmLE9tw8i6SRZbsw3b2E0cPZ0MIz6A3Po379udnskl/qbDox6HkXrtDe/9U
WDAwdZV2Aw3ZocmqJwWDWkNzAHO6ij3TsL9+GrEgTA2nuHweg2XG9RVjys9WIouWknNVZ+y7PKcl
qg10swMzKr1WwjR2XWInxCqz+tPm9maoQun+hnuKF4bbqX5By0NZjv5k1zBsYh30wumAajEk1YoT
xgxjd9yBXtA3Gb9ti9qGFALrB9SK35ZXks4EJjoLDxE7xYO9Bh8jLtMwOETxuk05J50xvmKkkTKJ
VFA5zyXZfqK3+TnZz3m/OP2mLxZuTtAeCWl9vcRDMnfxfIfH/HXszHktJJRAT7vcQczDihV7bHYw
TZlFi+7wc2E4s9Ny9LRk3aSwIQjc+GOAXUVOJvsJs663gddlk+LOmy7zWyebv2kxVybM+gt/xLNB
hwFEugAEUhSnP8H+no1VHVhDfJ428Uq+KhizM8CsNbIVrCdQvmxWePPgdYRxIXS6ptcDozkN0kMn
mRkk0YOCEbqdoX4M7HxRapYyQrcMqKWXVAw/Zs6DfY+RJVkcG7A6vJzX0h2VM/ZQTnwA8BupZrLG
ayeNnC/s73AJL/vTGE/2dclkLUovR+Yc+M7Uki9KwW1WtyEZAJIhcRzTrzIIbxZRZ/fHPpDGAJBm
hH3O7NvNZJxZB9gvJQvtGqhL+b16lk6II2KzUMkyAvEUVIV07KuoJYE9rPTUH93zxgGXVN/oG1Aa
2NyRVhw8wVKd1ye01u0ykj0IlL/1+9jGhMbcXpMxYF5RLrT/SDq3JUWRLQw/EREiiHDLGURQPJXe
GGpZgIggKqJPP1/2xMzuXdNdXSqQmWv96z88YnzUr6IIky0c9vczA2M+X6cHd75EyYnj8UK01oZH
ER7rG4Gac11wu/cAzkwZiOeY7sH4GDy8xxiodoY92PtK/MrYGFpW6+1jZ314BxLhMH6zMvXt4OZ2
H7TIgYHjCl5g5ZgwV+gOOeby1wWCXVV1np9dh68LA5Hr+3Bl3YClS0C3pGKwUdHfDdfGTt4V7LGT
xmdqTkABhNwPfiazPrwxKlIdhUkoA+YvwXcMOIUvwwg2CkAac9anN0iEk+vA6bE0aMxqyt5e7Cpv
gF51hO/4hOpDyV3G8EBYl9rHn6JkAXE6Q/S8zLKXfX7KHFzD4UQGMYxYE+3dqTRr2R2P1RTLkWrq
FcyQX/H7PcU7fkwNVcbyURQHvNScX1wxESi9PdoA7I9xYaI1uZhL8b+8sUnQwxxFz3zuDGXkp+a8
hO6kLWFb1TzXWDvMJO/qf4QSXwUdY8mIrE4UoSxJD9Zaq1lEykHryygK3WZKAikxYQHNlLRtzphg
SdvHKKmYi4w21xwjmwUzxZ7wV2wTSDeCu0wchbKAJ4dPVwhxDkpdu6KLBqtgQkdUXkWaBHYFnjeE
dVPA1tN+rl9yAfqPoxvm8OWN/769/VDse4cnv2NtLK3ftMyAuLcxrearX1Ap55a5pVl0xrdzDRL5
DfeMY0o3A3Is8Zs3bG3Zvdxa2bzgC+GIB9/7iJ1UTwgX/9X5xXCCm5ZZ4MJFdt7Iq7pEjsrepnzF
ty3K71hbN1BGXEqvd+2qcNG24IiAuqCBbyFCueDkMqF0grte4eME//t0107DjPgA9icCg+UZcUJX
HOw0s6S4XQNFwLTPnKt4GJkLD9wYmWtmRR+MIVbXyRP2UzBiSIeHAwrf2hkLCsMLW3sGiiNTOitp
TwfJ4+aVF0+lHy+Db1zhIZfCToJSRfFzcZln06rKaHNga8KRCTERggm59/uJAZGIS0UnXwUZNFlQ
LbadPhlfvSHlyBssN/lKPwOEQWPojPBCBeOFaG5gVTE2b2lUNmUZQ0mnKC7OGT4VdfRiCoO1Enf6
mdzr6IKZlo5nQ6j0p/slHvXRAPxO+tiygvnIVrn5xghIDCIt9pvdr4TORxov9Zz5FL3QGFKW9Fo/
kc7yDMq38FIF2ih6sFcV7Zhgp+D5SItbYhRBvq4ZN3K/lUf6eYS0Dto+rMf+Vd4Kl8+iw3OSrklL
sBwilajXLQ2idNfMbpRxNwem4yBispsaiKvpU+Hgzj5mzM3Bs4WtTEUVZyMYiDHZeVKYgaNCB0HB
pEMmWGd7s+6EW0bDmAfOgqtYH1tPYEBS3d7w+afdrDxcXhiwvtgqEMVg+wuXF8Bdsd7bNyNUOMWE
6kFFYIj2SZtjXbt0HAo+SJCR0clAmsWMUIIl52gMkt/WvfMpT5E8YaOjM6FzWN/dUQYfkmtbxRWH
WhmR6XnAb7NjfLyG3QXzLgxv0J3/40PyQzlZH1h6U46yK1EYP6DwkePGbINhnV3njPJhFtANXdAh
FaKdBL7Foke12Yob/LdeboarnS7eLA8IxODy3GxemV+tyilP50Kj26pWPC9sQgMggdy9jnAa8nLK
4YH5hR0pBZ9fbH7QJzCK+pPW78KToRwMzITLa2ML5hRTyTHZjklDtr8stMbmCFewj9McAIw9jF3o
m3ub5qggYDAP6WVAVeCR1xiy+MrekiHY07UipcaLiMzJ2iVu5bPtGu/JTAMbUh5tzIsA/De0xHMj
pp2VsGiQxNvkEher3K1xLbLrc+awB+xBCpBgmc/F2CdYQ9dtjmEq5PxfyAw78gjr7xvhFRofgDKg
gr0oKiyZL6hdktsChKVacTX1LVf9usA2nKZ+JqXVivfNasXHx+nDz+n61/j6b9Xhes7yN67OQDYH
v3cOGHAQiIbk1jn5BwDaxJZsNFUX33j/O3LwT2L2z3M5RkEOFv9l33HxfBo8WHDoWH3WAMwIuGT8
WiLwY/H8QNodAbXg1Qj1auSyL5HixX86lwM2Ua+f/CBdbdy7uvupxyL8MJ5rwg7KuM2+jAyfB3VI
c3jzXqozos1jYP3pKUY9aVXpHpx/OLptbsFUgmk+3rG54Xv5V+h78zlcgsl+To0cjsluAoXiO2EK
rKAHq4kifKnu9tsdsFRc6F1wZfDdNbxa+HJEnA8H0lqd4Q/5KYv93efPKTA3SjwMRjsAmYBIlkk5
zTzIFWE9exke036uCVZHKpxEJijU94J3zXJtmZWxhbTmPnlFTdrtXktS3nCMSq5raIXJ4KeCAYb7
8hKuinmHjc2Mnq33i+8Kf/0DO+cVoMBdgcYi6B5LxJXDy8EvyeTn9Xb7cN8RrqgB+dU7FfbR4nE0
lh2ozwNCDNND/l6+qo9YIi2/yXB+/5OSvTdwHnNM7YiA8tU/uoCLmF9S94BYBwycyxjfQn/v6XN1
PoAGzZbpG9F4vC4p2GZQMZqTpuOkhu3ol7pp8uFDwteeo1Hcb5mwlVPO/WmT6BCmEZfP+qiMLwHa
sYkW37wyGVI3Ml8KCWa+rUbbfAqgMB3OETh9T+CLGelLP3JSoczGIneQfknK+rrNJb3fHHWHYQR8
sc6TwjvPvuZiusqXYKCZyzix21YDL9vot3Bf+fJCSb4/dzjJp2HrQn3VdtoKF9ph4yFpu762XJVf
Lb2s8vnreD9WmNresMRksMRoNUvIGJ+wLE4tkC/7nYM7PLxrbs7Y26QliM4mFqbKjXX4uA/3xoAG
flWxi2ToyxcC3J33Cce3QHUljwIgepy+aBswXF98Xyv27SzCjeuOSSLcZdWtSpe/PlyMnVGskfUA
aA8p/uZA/mbE+KAGIHnNfaN8Z4oGk0MYxrzg58O8auYKFtbZttgSoThpyYA5Q6yAus1ceLwsN1jj
EErCd43EgOeyE3oCepjJ7R6hawCf/UTlgp5r/gp0KoefAexoG33NVAJ1EDEPzOSh+8OIkmbFoiTa
nskwfhJnuGkwRpj+fKeCVYP7OHIkzS0etnSFKWeWs9x/Jc1OXN76iPwZ4P2GHT2kRzhKkwuR9YLY
qsESAWVWMIKSHSIJeXH21GPHd8Dbmt1CBCvJmDdUize/eyU9lSAH6Z6FBqpkV10IBD8nBdSCuI7H
xgwPDLhwvBCqSi5F48Emw7/T2Y+cHP/1ZyBPb/N2Ra25AQ7/4IPgt5l/kVIdNFSaMDO8zt+/1W9L
WYCZN86new9wm6nWayYRVS5PH0syFBcINbA5IaseB2Qfv5dEPrdhDRT384w1w7tj6w25SreeawID
dR8qEZUBGgnGwiaV2Nf5y772aFsfwcMhxffXNGsneOK+VPf9AYlDVCBI7Bek7N1W+mVQsUfC4zM3
GJHci7R3CBmvmbbzNiQdxdJjnlvQ+4snT+Gmxb8ivOY6Jz8SAIKAMBwoW7s/VHi2xIB5WGnhvvcj
jI1YjkOe9XtUBlDxZwhdv2kRFMvuD6UFfsgHnomBW8IaGrjXFDaic4Gna+JsM6sn0rJF8O0Nj1cG
dAseB27Ou7L2GKjqtpEDE05lUmDxBIGYihEW5hrkpj2dBvUaFxNVWU1K8D6tE8Xp/vK45RxoD/Xs
MSvglBYOblak7c4GLswGt8WXDyirtF4ldjdEzGI0aeJ9TjMPgmzDAxr98pxZNNZBCyEaeMOkNlOT
LR5fglqE/ORhf4KnV21+SfxEayrFTwI+5irXirDzOs7wKgVrhrQxto15D27tfRA53SN4OU6+gzEL
F7dL9z/j0hcHYukLAHqprJlSxY8Z/larz0YYkDzwq2GK+pNT999gudg0l/Jf+TuMeC82fDQsjt7/
eBwqlplvwaNqz+g9wndULnlmILdB+QlADG7rbk1grl8f4TpZo/nwp3V0LYBMRoupeLGWXj1K/AL+
J+SvF8O3atGvPnBoIdI+ji1eujr1K+N96yL5GjUV3gl8jXEA3diKvktFVM3+t4H8iTqYIXoxgs2A
wILQOFYAC+LV2JmMozATW8EwZNzMUdStc0pFKMVP/5kamYWpgQrR6pf6gDxQhEN/76eTZ7CNWPUe
X+x/HksFVARr7TeSIo4EWPrCtX6wYdq1HdlCk3Tf3gb4qcDT/PgSLH85IGCkOIySPLr7KpvCcXCk
L2wgZAC7NDZNIGcKs67LGYbZSEIrBVNnftlpbLxuOyWA+Tll3NVfcUw2jb9n+iB2ku5U0fFZYMb5
LFDLtGduABI26R1cDOc5faqmOmnD8bqLn8QN/dY54QsObeV9ifkvnEIYYRC/WmsBF/PYePdt75yy
+c2von7eWyNOpBX2sFb9YzgiWN5qIB3SWIfQK2PNeljdpDpT645Tddk6PGDL8eHCHMIqMu9KYKcn
8gaYM+jRG3XUy6Yl2zR+H0KVglmMCaPLEmtgH5iGY1iDAE45NvlpuSKRkJ603bQ44UBRzQLalVkd
PFyabWItvuldmUiUoYjmVuWknPQLoDx+g2r9SCsADFAjlsYE83UmhAiTZuhs5aTa1bs8yRN91m6o
pYu3VVA/MvQgstqY1EDmskv/V5w7nhnmCDiZm00CKAieCdJQ7J4bjbY1+E4eHraXePXLQ9NV19eT
lHuPtIP+yp2NSauq8UCAjEV0CLQ/oIyB+FFXYX1pv8/31WvVB3vsFZK6t2qsuQUhx8ASEHkOMbXE
GSnR81f/e/6Cn7Vb4fe6p3k5fxngbaSj0pC9isWDa2yIaEoVdxAiX0K8o/2BoulhOSmA+i8gdMLg
IBrD6Rb4dAilDcHwNMjhNXiPKR0/qnaWkC58ZA0u92+zzNI6Lv12QSkPJI203KhEEBXqEjwYhk53
vCb1/B0/l09ekrIQ5wsKLVJrwXM/yH3+3Yj857kAHKCCB3i4y2RO0bNlmC+AUf2DbwFXULV8LSBr
AgwIyNRcGVYbIDRpKJfge9rvrsHQekBoCbl18KHgQTEPZERiE0JUAchnIe1CwUjdr4U7L7JjXL4W
3Wxw0NGKcGyRxWBfo8fd2gN2s8UoyH6eQYvVbbHTAyPN5hhPTwinM6/LQYhqFsIna+E+GS1hO0+/
br5FLPUzgDrs7td42y9lKmYHtLHym1lFgTmAEy/y8YpX9IykxRP1K1NV+7p4MSfakrmkW/d1lV6w
wyVzCTcK4AXW0F0F4TH3YXVQ5wyuIdf2thIZx4G4H1xr0jCvCT+iX15/UQK7oOy9hfIcMIb5wORN
JBcrbqKt6/SqIjiSJ3SYQJNGBHzzasQ0QiXkfKFsnr50qH9wE26cnq16BfoY3FNebuiUk9HkflYI
JEO4haRs9EPsHuyEX4ZytChf+7XG9IT5LhCi/pcrJr5picAkC5e30rLfzMaFOXJHkc4etLnwG/7N
54442rldvM+jzT00cod0xTX6qIep/Y3d3q9QXk7r8IM7sjWKDPoA/5+ZsU121KTfFHOizcQNmtcr
cFAZaejuMR1NvkEXlClj5vJK1mI170X/yqOVhZekYjCBeirsghwX3gXMkHN9fkwb9xnggH5bAoBN
XqubELKMJsXk2oVy9PYYe+l0pIar3EPGA7T7zYKPXXf2m5bRzxzmMCIc7eJWJHKRyUXvGNRxPlPx
A8x5VqCPO4QchwYMdp3EOAuNyxSEQds+mPynVza3DcQPRsvlh7mni3mzWHONO0LZFlX6zz2F00Mx
bmUTAsEO2QO5fUVyBuLtxctRLcgCseQs4RkBBmuzcvrdPLxXTEDk0Hl4VI0WKINHmtsGvIy26h+C
B9Zcr3Sg5sL5sMU8Ymb1LVE3yuJDsBXVJoMtiyBXNjPF3/d2GYr01KCbSKnsw1ImZ+QxZci1LH20
Q0L+ky/wjQAOAQIHeECPyhwQoOO5yRdMCUiEYxPsaW1ml63+hzjI+SA+289E3FcW1T8DPJwmBv4U
EvlAg5Xs74W/S7fpN8qGycdt0SxUBwOTwEiwUxQpbdcZc8qpfMSEmkmpyIfrJlc7E3gwEkJlMv7a
oOb1tJgqcX26bK5HdVtOBb+ava0lhq2OGS4QVfOT8xlrT8K3Gza1q0ETJzAOIng3+TK0Alq18xlh
nPmsCwzokqSmbaqVjHhk1fljbCSK+c2uU8KELwsGcv1E9vF9sLLVYGY4F7eeo8wCCv19zEeMaJ4+
M78LT/96MB1v6tJ7ACi9MUP2P3SSvT8svfIaE96iIvHH1SUFMNTZcoCgFjwPpPGmb0dafBkx3pLS
GUFFNeuwCIFDLq7hPpevg/LzWAMacq8JOIgGlMd/H/YADcdBiwkP0z/DUlcYOGtJ1gcqUFeLdZrZ
SNBIm8LRe5/HG4QIdItcTfjLIBOcVMzdRg5C0WDkV0qYxaPFNWiCZ/CK+xZXcHtASbeAScoFFn6c
WUrvgQWqz5SmcUlbFoJhuClmRdAx85s343kdIFiknJv5i0Pn8vOFH3bKT6XhZJrdbjGY4QJWnBk9
cOacbXTE9gElkCNkysHw0i044JPbtuWNNNFlH2r4Pk9zPJc9iMTarv6TT7i7HDL/HuprNnHCihFC
Xt3B+RM/Z9BBSSL29KlyAuvHfLuKOxcF4TCEuI1gFSo61cv6hh0+EtplgyUSCAJtjnlJhhz/IfxL
kAwKJq8K72cphgkUoNCzcD/x++VLGLOwoWccsmB6sEdhppLRXHmZo9i34BYMHWgMz4V6vi6+k3Fa
e8AI36gjoPDKfWRNXqjfQdMYatvSCRL8cDVwVHF0F6wxTinlSQY2k524S7A8DDpf4sSu55hxk1ww
Zze+zcpDqU0MYh5eXp1ivG2D5gIB4SflUUf+PWe1BRjr4iicdcFzptgZFRxEHcUSIObNPiNpt2hu
bek8mA0xjSI4k9j3uPaYz9hFBGhP4yRNX+6XvdZEP+By+s4fWwg8DqBaMHxTuaG8pvjjidtvWx1T
9300KI9GFajFrKph2Cp+8fbBVwTzw0dqAgtU1C7ScbwZHxmpZfNix3lAEQ+F5ET4MXMom8TA1eO8
F4HQCUdmc2S9p88FdIOKza8MDVja7FsCqmfWQD1IjmQN/ECzdpLBHICjf6UjPvW9rdOisDsO17J5
VsIzi8uFPzKluOOH/DMNr1csbhDGmU7E1h6VOwMXJCPw3HjuSytfsFf2G5laE6TgxQn94ZniDC52
VESP3XWx345jJR6vdJIjIkRTqRxCM9/pdjY9dVj0mSR31/xQX55UXgPvAca6U5OcYlY77Y8yadmL
D3b5/fCJ/oxFpbnX7Rdh2NcdQhQoPVzXXfiWxH9lATse9mSgBFzDNaMVoHgwZy5SrQh/bhhLGqgn
sVNXtrfbcFY4YHPJwCX7mw/WMranamTV6lt5U2r2gNrXao5SynnCuNCV4mz+ZmQ7L0NthmCd1iC5
e1Bf0LuNLaH3egTP9dMZUu2/UcLdUup3uv7V0DfCdo1ilVqLdpMzcVlMxcb9xXx5Rlg6OyezLZOU
cYIsRQwrM070yoaZL3VP5URTuI3WTPEMS5uJv8iUfyTiRnO3YJKjeGNPOwnDBAVv57cLgp1KztXW
zkYBieLO5C58/9Q/6u9XdND8ifq1+CP1QAgQLUZA1QhLCKP9SLMldp/S2a+z3mTxwNHjVCOgQKSY
ClceBnPh22Ne3sHc2NuDwGB3+1Iz1dZJX+Rx9gtS+pgBw7wjisMQBg/bHUvhCJXsiYPwUl4xBckK
k9PvAokckQ3t6opuweySxqXP3zB0nWXzkX/5MSa3RYbL2SjOnOPAwriCcgawDGKQzjuFDOAy6Ivv
h8FK7aI2uSWXRbchsQJuS7uAM8MTGDx9/PTtemgyEXxEWlJGw2UPAoKOmVsIyp+Z4xh1AcU89KaX
Guu8+tUeT1QeCkGUJFalou6vwqfhfo/dBkrJrB9YqBhpfkAm22nmZtgmMJ83hXd2zkxCiYsVdT2q
Ub+Y7qMcyJJWbR+pMyOtV7UgrotCkcJxK86ZWLU6lcO34BYjC/RUXDtuh45UCSOuzsV0MGscBTuQ
O+XrLxCOexDJhQSPsah0FyyFyceiCh5B79Sk1EHDY8GiQMDfhsph+hSrzhoQbc/owWvSN0S4Z4hT
Hx7rQ3/1JkDc3T9RboKK8K9cBERl0f618MThN4Syh3GGxpDvdFszziZp4YNf/LOxL60r3d0XWTQE
klbR5+Y2WNGhzb/h/7cbPu3iXK/2Nhf62p317T+OGow1JtIcHDzKd2uaEZN7c0XQbrW6LC4LmgHb
cOAtQp/w717jEoqQOQnKWJzC9h5lxvyW3Fj+KkG+WPFrayQkDmZc034+nOnB12fwyqgWB3NObkOx
ylSxEVTDR5NYKBixOBxVpGzPOiwW5GV+qub0UKUnp8p0mDzs94/UE+9i5bmlF9jKkCVkIQRiXnU5
Eg1jk6w6QbM3Lb0xdSnIJp+iXdBOKz6lzgQjw99xTNICWw4Ny8DZV86b5V5Y2EdljAFTKi9rRgLk
7z3CyeSGmhb/qd5iZsAjInh9dKTE4l4x6eJ5EdvvMFDSdqPN8p89z/+UJoZUWTpV1mIMN+g1B+yH
bAbLFdfDmhJGR6eKkwYtDRN+fU3Kzlu8z4/HvK789wMvR4bSeDGa1xlENPhxnHzI5EnVsOFjrfPD
OP0en/6YEQrcS2ej/mZTBnQO4S6cPWiLeE5JYeCMfLnNhIkXOAQPWXybqMnef2/34/WYivPCKzN2
m3N0mW8SzB/Ulg+PKtYs/DdieaZj3BzePDkVdAA0+s8Z0ymQveZCLl+5rtd4ZoRXmzd+wXZuRJEM
WdBmTj7trG9IqiIzeH6MeIHbDLUBU1sLDjTlO70uTwlnIoMEH/6ncRBEqyObnvvCDGLwh8sD3oDE
As0IJv55r6kzuFV4qdjPI7wGric0YUsslj7sQz4jakmwGOdxsYdbKjvRhNCtU+ywx2Fal/Ox0CNw
jFXWqYOuuId8NuTdEOlm5oK8OXaPFFIoM3MbEzbKDvE4DVejqOArqBkCFRL7ygmPVx/s+2vpyZvd
C3WLKV5/sGVaw9UXpz+jenG/MdlDAMVRVuDkryWPoFtXs9aULTTNDByYraPzrJfgqvxgAsK4zeNQ
tppDhjcj30JbSudeCvdDvuQ7XgChl4my7ngkxNIrw9rSmLm6SJhhvoJu8ZK04dD+E4iLI9gAsD4+
zoNC3nqvGX6zSb/XIBRcjC+Lg0ougCm/ou5rAHZ3I/+5wP8RnNGUabxw88KARRwJ4vWYL3FCQ26z
sjPNmvhUgqIiWJKYIgXio3Oyc1tpLxbwGZjdcvkno41Mj1l5Fd9VWrCd+Rhf/h8rIFmaADiBn+NJ
Yemw+Rh3OA3vKN+zoi+Irex3SmuUsmzQ0FGJ8JJ65JnIHYglHa+Z+MvedcIGA1agRaAFoEc7UC52
NViheB9iM+IB3ieRaVhneNVLROPkAMPJDVLv4c50s/vzInMmpzc/8gzvzegProvC5dcWqnmCZCH5
8CAlIuwfz6iGHm7uyqdbSQHctusJ21UoeVekuIo92nCjKENeSRHC8WvsYGmkkqXOBCU5d5d3L0C1
7s14S07noNXoD7AFUMyYETric2ee5XTjtc4GfhOUaXP2UvkQ8vHCLAgCEK3YkEE1W5XZfv9Rn6n6
sTaVecLSc20FLvOPSRJw+gfpmcKYYaWVeVHrCN9sJ/83wWTba+0oavTYOJyRBoDs0/yzhAWn0JyW
h+mUQpF1E0hc/D5kj2jxEIE47/NSNuN/bibbzBUZ8whVWSDeEG/yziqBC8pyq8SbXPYbgMi3I6iA
AF48HNr2fKHFQFBudUeBUMjDI+jeNN0HMwjfGzPqSGrmU4Oiv/iCGiUO2WjMP8TDH7OdhkMzflHw
PdxuhdICyLudYryH2Aw9OXg6U4OQkhm50uG+PJDHRpxFDR9w4a+YjDwoED6hPGUmBcvAOsBkEZh5
jHbqkpJXsnFoHMZO5iyljYJl5rn0eMBPGw1p8Q/tIb0rg63G3Jy8U0ABBhPTTjFR876h8629VUfi
Qlx2Viw2A4/TDpYTaIwMnEpQ+rZXrSNLDfo9K2SpUAixQGhnG/U8GjruGxTcolNLtUDDmNM8czv7
Vzz2gWdMCuydS2d35LJigGqmn2RGT0LKxQLjy/P5tjmPndPLff1EAwOxD4Q44/d1i9pJUyQj7K8x
NH47UHXIWcW2xMSPUbHgVFFN2BfJ03Etg3slkIX9FgeYO0+KXdBV3uxO8JOpUzz4DnB1BAiLPxBo
oOCa04vs8Uwcb+CMUKd+7R2+nUPbMLUQ8xDXVVgN5Cppj+3g5WsDt9ifRT1ppezKZsoyRH9p8ZGK
EC4GXMNMjVssKMR/3BJuAIwUmE95sVQ0siEJah76+2WuuwWaWrZvuE8DESYP57u2zlRtIK0veh0t
FHlJS3DIySMPB98fY2Aqe7co5kcmGfAzWB6wPsZOd51WMOm7oLLOLCkQTqjvk3OJxt7Lv/YZdX5k
bS/+1ymn6fLhLTOzJ5AtZ9zrXe6btMCKDqtO7DuDZOfCWv5JEljSQw7t4+62vKd4ftE/C6NOfpvg
erFwvzQu6JUu7EBvDK+p7pMd4vGpYnds/eaIom9E6ZYkygT2o7nsOAMzhvvZnKgfeN2GVfkA+/Bk
FJ9NfHnctcvdTXDEFXeHGDcaYdO0k18hW3h0lAmlhspjJRlIq3mPeUe6NSpSIkwCGHmMEUe2dITh
3C+NTSLbtGFoxjo81K0jTRSJbncnAVszDaQq1g7TNO6E8wGMI7TRsHYJtB6ODtl0ocS6t18FCieP
bMklu05GHUk8+NK+RJnFaFK8Q9kG933gCTcdUkqC85q7XuypcW1OUK9X5s/9gF+WnAA+i0ffEG6l
/z5elX73gBEGxg84CyXJbcaf0ytxoKmS83MJhIFjS+yKPTYbjJ4cOA1YtwKQ0OnhiOE+iXk5THM4
ffH95v17PzWvsLs9eXibyu0CaP94n20Yztz4PGDdXE/a86A2d4QB9jZdXfF0d1iIyVg22yiXsDMm
ZfFBIPruiPWWsxQzpqVgXlHpnYVtMxUHOXe03VyWS+71tiSFasj7GfsvRzl6Y9ileGYXYwTgLe1i
NPZiB2Wr6MBtBgII2DukDubT6tLwq5mHFY846jIgZhFQALLorJAkGrEOAV8zMyzI1+11gSvT+E2Y
4BpmnKBUhZEuhHn2Bm5Mb233Bo4a+suL9/0G1eBmjGxd55hUERGQj9W69dUFZYNRhAzHCEMF0yBe
C70Wk+FZFbxl+80/cTxEG+c5AKabTXSDiWHiPzRTg5MynaFDRdTMHhd6hEVb/HSMQqNTa9hGG0HI
ghsEq9yqPFGUDXA8M5+Enomwb9phukTKI2OaBcDpfxXTLy14bFHqhC9YHU9n79Is7Ix4OLtj9UsP
gwmfW860n0EyTp8Y9W2UlO+36qCc9WJMZz2PzWYfNZtxjIuQZsOSEEXYmNMPcJ+OJ4DA190BmbKd
aPhfmEShBvSfR2Q3l82FyNRu+vk1sEz9R71mWEKp/I7LgSXQ1NkzaZJs3vLX56+VbLLf1h6GOsFo
AxF+p81A5TX0KgNWOMwcqKAYA8VN8K5sKDwN7K0lprf4uMEeHzN0XiJtVw9UMdpBXXFAoH9RS1sX
7DzEbN5HtKlvahVS7SzgZUYBCnL2wqWloDx7MOuB4WYOxg6dGheH5h+S3/aJXyOmk/j3pcPZZaPi
IUWTA1MP26M/7FdIRO0WSNmmvU+z2zJApfEkPkz9ef4ZK2hcwGTQckCLl8wT2cy58JzlYjgiHdka
APN8mFopjamKokpyZkgeKH3JPj1Vmff5KR8+g3Jb3sC5c2RrQQgp5IY2NrzberwbLDKi3aF70uwt
4Fle4uGJAHksU+6kiWURfDE4r2TiuveffPOevZjDggI7rTP40ZLRTlrr1Ntn8sVD0D/PcID9R44y
5+keY0KDcznoUpj9yuty9kKXUdGj17MuLVDbP+wxBR+0MjTTxMouFKoX5gfJ+JyjvAGif+Cu+VwP
T/nh/nEvuvDXGXlkS7tjA88dHnWeWRJNka+P5sho8cBEgXLKMdr7WCXTYWO+d/81YUDlgRyTJIMl
imFxDKFfum2GS+iTjxO9rfF0CyMXrFL46DWU1YutELb6Emz6mupJaMHmFxlcl8bawDpiAodT6SOe
vf0MUiku0U3rfc6F7kiViYE95AECB7jROMM5HX3M0Pl8vK+Ef2IBSkdl8AlRuoyPl7vdLmgDGFZQ
pxuWmJ41xFGbQOb6cC6w58xXQ3UOt0u470k+JgXdSamncjIC2OOxp1xI6pg5a8B8ce/1wY058tet
1v0J57/c7mlDUuRP9JfDn89ucPgGIsOW+Ui3aPD+Tw2Q1udcqCNWHEBNPkHWoK4VMJSbh08DeQQ4
1oPYQ3j7HDLMv+441zEuX+U/TFHevd39tqR0njlo/qoDMaVbIxrG6rRcD8NvpK87RnLwkgUPdRRD
AobM5LI5bJ4T3LSW35os5klPd9+Ycu62iq++pvnIu6lIV/h3j+oC0R37BfhCfuQeXY9Qdsk4Ri3I
voKPt/42MwWJqMsi0KNxrP9+tSWeKLLwH/q3HdaAIp0NTTz/0/IYBAMwVG42kLEHvaduuw1lkZG2
fiaZyhyMaDyHCPX7cIGHcd9ZVVBvaIwMF94vjWvBIIP9rTCHtMTRiKk5+DvCtljBtwytEIvmyHfK
cOeopzqXwTkbArs5dk3+RXFeHmMphXdP+dTY3HiZ+jwq1ZAneMUwDbezNv5Q3P5CZP0b/jFbxoWC
lFyH3PZ4B8tQtfbh7sNExU6+qPow2qLboQu2jzDvxRtgyCGqtF0JSgl8cmHi9ZnSUqLT6U3c29qF
ICzzDCCLOZPyilUVz/U//rJPqQxLmDk/OQhZwNhUIL+Du3n80NdvKa9o4/XSZxdug9EDD/IGH1ID
NUfwcsYUBxQQuVO9oo/zPjDNtZb1mSpcOjbJskY+6OV7p6VX3JyZa6EBoIOhlHyK81vm7YDm8ILQ
Xb33TigLxT+U3NH3IeSsymc6AFv4ppG57f+2Q1cJtxtpxeDm/nM140Ptrnr2UEwLCYF4ydFgfFDx
XIRCube8k7Q+sZZRQiCDPF9sofmlO481xEkW67zjxEGwToeXv2YpbBXmaUHS/SZVSPl8xbxd5a6y
5QLdadQ4yT1NDJMhqECPKdaBS/7NhT/nJSOm2kooN4Mlikud7oUCZTxRNkfNmja5o3JTR7mzu729
bHLDbAVQROJcpKsDHwA0AyfwBzgWbbH+/x8QEh1m+qBbZ3+yUpom0HnmzlDgrAZGa1hT/NYNlS4F
1mut4VvGFDcHFYdXIfqZAZ7NEYiQxyMxccWwdzf01i34u/ObLeYQT7B4+hPpXuvGnowYAz/tDKyX
h5j6js851Q5fe2D1bOPpKPMo3Za5y1pF6qeCc1RUlzhziTEhkVumuqbiXsIueHlL7GN5QBsbLUjl
VP4RKoIVMJKnhxo7hTWaKlMc5qmoU+ALri+++0iyaccm3KEX9wHP7LSdzAiPrYpJy9QJ00OhxnKP
egFuQqOQ7ETG327XLVG0HdXD7ZepDvaaiplIG8x4yVkARl1APQHfvgVXafKqo48K1OuxiUiYM7GC
GDMCbolnsREjBslikv2me92IJvxcTenDPZptmoZPLBoqbxh0Qt2FOpoWGyoEjHwzTU8ojTuwIqbB
iGozvh1U1Rne4KMwbCGwEFoG2BgEH+x1bxDRrSf+8b1z7yGe+zxDFy14pcAKhsnTR+OA7whFOW3e
V+SsDh3KaWpwoZsNwfO9LvSyJTUg+BDPBap1wj5E1ge3RrERuIobAQ4iAFqsTeMvnNr05V4ns7PE
dwvcxHzPNlD+IkcQx8FwWSEpPWcV8kvq7YHWohhJBtrlbfwBJdgyUhuD0x5S7wUwRm9iPabLYx/I
olWF28D0ZEXnFjIxXSJqxxZji9Kc9ydCMe5cSJrb/0g6ryXVkS2IfhERAgGC1yqVvBdCwAtB4723
Xz+rzsSdh5lz+3TTUtU2uXNn8oqPrs/o4y7++gBWn7I5WFvIVHtd9H52Iu3/pU3oSRDCT44WIr7b
SDUZ8vLJDh+HBeXlq3wfs9T6Q39dT647Z994M2QA4kSlOWyGuld9V4PTiQAGA7zpOQKog7pABWwC
iNZf65V1kAhHfa11w5HkIlvdGJ62h2sFXfbHR21mb6qeEaFVezwUjX4U4AlKfUxBhNxzPzifBwZl
VSd/a4HtKYmZzTm7Vb4CxGWcD9rWAMNII2uVvQuyrJEleQutRa/pTm5+SjTTEUWjNWh2n8Au6eRQ
bGCAFO+0oBM0HbBFJv23JuFGwI9hPUWDRuzVbaObrR1NqAlH8cS5jJvM9WdUxuBNMXvFrxLlMGjv
P5u81JaT/shYcSj2TPbQL7hhd9/9+AcwX3s/IcESdV/6/DahdGljc50fIP6AKQ4Aq/WL+heKKfCe
4zWomqHwCnYcDssd+fuXcOFB7Bw2HCRDe7pMa9R0RqdoNLkLjY8tewPf5+Rf6O2GF5oeHUCRVP7n
ZlEd1WDdFoVx4WBYyaGeP+cZaTrzXzXtO/0KcZNOn3nFbS3cKAl6nkyI85Z0SSlEB4L2cucUZkHk
Ydpcf4TvH1UK0OBewd5OMy62xB8bBTHqyOBQ90xxfWsQA96HRhmIuf46ypb8+YYPRSFEukK9tiqI
s3eOtfKX+iu4NpicIGLQuP0DN/8sj1+sQN2fwqvgkrGC5rigmMwjCAmaHvSmopOt8XP8y7d+9Fsp
UVPGREb6EBlwC7cCnwsfZBTPZlTVgrEAAx3osAcqVrjNfB1FR7/ey6UmxnEhXTWOMp6p7wOj4kIO
Xu0z6WHiwm+jUz1b8OAeoe8KJWQAY/OKns2+5NQrSWOamDJAWjRs1j4huPD9HVMAvtt869cYo83Y
GJbqNekPkYyBWiqffwe5kl6lVD9P1jJhj0usfT598Q8LEn7RFkKdB3ie3m0w1tk9Y86JkZ1d+LcS
koTYknHkAGBfEMc5B5b3BxVGFctOshxwvgh13xWr9+mgkRTkD54/aYa/xrYuwe9vQO4Dwq0PM8DA
5XLLrweE1PKNslaHRGV8hD/T5ldHO2Hj+IwNaujJpgrGzyiJ0NwXc2GM6qdzj7KD/iIyzcYeDK54
khDiugOamPsY5JEoxZkYpMXB9ossUsFKC10mfWJEkow5VvpaELPigfBbfn23Qatd6mEYENAWCp+q
XqeA058+U4zpOtHfe+kX809A5+smM+SGlXAzoqCuyVJce8CvCVN6tuReI7fpzilCj7I9hmVQvx16
4nHymdEwetV63BORD1K8Y1FkCM0kuh4l3zFoKqXcpY7VeubazDPFO/hnDrjSmKwSxTkulgrW7WmW
gOlK2zP9YSmPdhI1YvNLXO/gdfFY9cS4ZQfeymZzaC8WnXEnjs7oNPT3XDoW0OzqaHv6L9vYBl8j
9VOJ59mfNE/e3MlmFXzxbLhViBOFJ8S3jBqtpN8SeSaJZQTcdM7t1jfmz4OMCo4qcqeJT23oc1o4
qsnhJwBVOEXuJ6/FuB9IUVBva8oQ1Q+eSlxM6tqA6R//yQNT+sYkz1RxIB9olSoVnIJgHEED6JrM
j6wi2wNWZXNu5UVEGQMIbVtzzgcQAbhyllTjXfiQZStcrUvJAd8OxkHXI7SsBy7EZq18QjMIB4F3
cgk5zsBvFCa1D1RZf2QUJRz25jLidxkwaWdmRKHI9I3adeeI5SnMmLGD0NyUOaGmjIlPrcVcwLBn
/jrmt8YcnZCdcmY536Yr3AGR9pVpGu7zCk+pIPcKNXv744gbivhqyqBBgIwHHEvlupxW32kpX7jv
EUWpz90ec0r85sDxiy2PSD4K3i0UCdcMEuXZOLIMh7dRT4a5QgOYuYQYV1gPEyFWDD1KHClFhUI3
2xTYLTalEpkYDNoyBYvkVA9cMsDUHrw2gviIRkfBh/Iff0W2IUIVNUeUx0p5kCdBZ6aiaaTEdNRj
PTdjGYZpgbT3YhhiOuPJH8hauS7LkqUmvLNveu0EXy+PZWy8lGLToZlJgeOO9ioPcYiyQ7s820lr
K5IHcchU6xH6Ug9uRyuqvLx3ZktllQ9Hp8GW3s/e+Gen9G5UyeEE7Qtxn92Tr+DU65+xwBo6vkPH
TDbymlBMH7lYWzGhg36JybvA3sv5g7nnPZe4HMVfGR9BTEGcw0+2c5+hLA3R9YJHhV36qlvgJnRb
vpZ8vGBr39hKkvy2M/27vvMculaBdR66/sWpwhMTtB3xKkOLiCWV9Ozrn+clASvMM/14tISyjTTw
Wl6S2ceVq1V4tBCvMnGzNiS5P+7wNdOEkn3vBCbvquLY4lme3PLAY8NamAuWOKBR25I3r02cWM3U
81uelSzL79/BndI6q0V/J+RqmrA1kq+4NvUv4FTPLzX2lU4iH/gyO8D2d5EvDrFX9uqbi6nxeBOs
jk7wSp5o7b4mwdbxeglLDTvInQLkkvCS46YbxnHPnUzeMzjro58T2mHZC6v3VASI0nnhU4zCJwpK
eBLFiI1UiREFth22Jji1Wba1eAsPoxkcNWi393IVtpPjRQ3xZxtN41ELJ+d/Jk6ed2AXKNDOuMEz
9dhPKwky/VwmzUoe09xbXHn5I+S/xNcdIkqLdpwsb8wGQXfXcp8py6U6gySeAhXUVh4hRawV2cD6
VzOp74R2Q+etjJk9i8OwhqrK7mPM0EhPVhtDQNgEUSawrZ6o2c2hwXYixaPjM+XQrEHXGa/5n9E3
YPNN5ltcS0gpHFs9kkYBgDEq6gr1S80Cmb/FuT64q5sbPBLknMfMEV+rPvpx4+ZXKC7P4kpNKD5Z
jkuPJ9mNOs1R6QXMBzlH0WYjR3FnDr7vpOh1eM4uZcnAZQgTv5Uhw1b+mbOE4nne0ZYU9AnRnFW3
cFuDWqmvHi58vEHTntgde4HpUBh+QftjWv84fMqcP8p3chTGuP1NYrtxEkOLhyfZ3Jo91fuXNtZ8
E/rKc0KzqdDqPs7gBTpDdLI5lV0VskKtnc5GBvnsKYdbw8WJL/gOyjIH7kHl9subwg+qw401nRhh
muFpbvq4dPOiV2zolbdJ+UUmFAvGPSJVrHgQaCJF04k/bmMnDq43fEo7POvxCMjNwInjaW7BnVjk
/QyD2idWbV1u8zSHMcdwY6JFHOV3yPR/o0bDPiR12QL144Dmqw2e6cgcCXSPpde3F10FTK8wrfK/
IGw/PZG4DZhkZGtgOT24SMyRJRgAIfeEyr24B8OdXPT9nI56hNuNC6dq0hGYYHF8VtfVsOHY+SnO
8QngoIzeq4eNTIx3DXOsEQ2P62nAPlk27DcOZK2/5lUEQWf4U+NGPqaf2EhyCzMHBkRR/QL0Ldwe
RUvbZvjcfeIQTImo/QddkZyzQG5yXrviiWFQz1fsIxAef3xCB0FUkjtxCapjGTSCR4Ft8wJw0RvG
ALE3eIJqOlUP+6OrdhxruFNG0ulGPXX+e4sNCzQwysWTrRVs2T7LK++PhoVRb1judsyTN6jgD/vr
HCMVVl0lO1uYpX1tCcyL8nAQKKYetZG6rrZKBENnm25wCuumq3AwAPuB9lAxW8QEXP9/y0PIYIPL
QTE1rj5LHkKUqb6bVGallRk1/0x6uAMnghJq/qBy4ZCwQcwsW0pv2HxIPM7KEsVR6F2xt8Pj1inb
fxIJGoO0Z9izMyrX8rpgb4+5E5d0w+dDLvKJtcBpdsBABNFy/6R6SFWBmlzLyhqCp0dXG5tsU7i1
2hTJNJyx+2YjL/R/OniGOcCqGKKydRCxoa8JmxMJ/3bkqXLqndAjpVzHeI0t8xwrxMl32ASnsYcL
Isaka4jqnuJYP2yWz8AU+ffP8O5Ex7l22iZJonWnXeVadVmhYJOwXSkl9hJebop2fLOtsgmIMIeY
ZqjLW+aNjmy+2ftl4XaFDXEHBAI6R/H8yxnqd+z3XpbbtJEduW67tb8CnPdWSFJzJ36MmYiI7OKu
GplX/ap2zd7N6CZmt6C6M5IQ1jB4ggCMf7BT1H7xjnpalm78tdujMY8Zb70z6eKcTdkNT3aiWl1c
L+g6WKe9hteojvbRQXC3E7z3SK3fkL3aZON97fG4l56GD2XFJyHIT2yMUZneKfskec9CP8DJsVWX
gcrOvTQKbgl1cUFHkZlxHSEJjzX0KcYbDpWrQF8S1J0UqMfXDoitX1TNgb/cXVyy36sL9Z+sm/Qu
MlJjReUbqKSeL61iqWdZNSGfcnNHKZG3Nv//XE5YJ3AVBIGCqbZFW6KqLorQ1Ak772FRAXMaNhOe
XO+PZCiTBicZ/l9AXU7bRBXGYLKmhqgugt+tUdXU+G9bs5/Im5/JLIGvgc6ot8obA/IhIe1NMDS8
qkXKMhGFpnm8DBPVzDyOAie8vHJ62Z61VRJ9+Pz86TZ9I9D9e4vFpVqVPbo6Fg/PZJffXsySbcYS
qKxrPO3c8diwSWUl1vOVjOYX5RdkTidDKPDAuwouPLStQ9TFMJ5VWIEfHkUPcSdy3+MiGjcluR6W
k6TkXOCsjrF37vGc611be3yjkhqpU4j0HJ1LUxT07R862PuVOlfMI3XD4zHnRzCFPVDXYFhu2fk7
/Ir8iQJcjQ8szxADFGTTqVIQ2s6b4/BNbpX7Q2ya4lmvVuUeh0ZyPgDnmSaW2K/tgBZ9jIP4ayuk
Ip8PsUJ1nTiNGwsVhGeHhnwrDZWexYgstWP1iP9RmdxJnBIThyrZwb4UMFz6ILREsOfApGS1Wy9Z
euVicVUjFDSDGAdlZvYJkkFvENTRwX/TeAEgzaDGqoDEu+gPWNTq86dfT791lAG7cN1mnyQ4pquc
Op302Rejd0BaucMOhWvloAgQ5TzvoO10RxU3vJQckCLht+yxEJ2t08UCAHe0O8r0MZj03PhO1r1R
fFD/PPGDpH7QT+I2bzg9RfxmSx6/oXJN3UnViRtHh9I/AbJLZke70jGy/Poo/rJJDUFW4Xx4cVck
WXIDM/1b0w5f45ArxQVhm5kBtfhV6FHQ8S0Obk8NQyoUQt7k4//FuwFMmQAWhp+vSkKvJr3DzmM6
eB9Q0ePaucp5B0MK3R2WsQ++/DCA5/FwzuFCV6rI+vxdid9UFBCUOGxnn5EnJcB4vZgZkaRy+fe2
grhNfu/xAbHQaZJ844udI6D7+AgP3fZ+hiKAtDrZZdkYc3RfrlQfxcF9AC/p0BIY/JDFuqYSic8z
Swx7vOGO2P4RK1mntQ07sWY3eeJ8Gt4t3tuGvmgXucK+Zi1WapfT0ZR4b2CZSc652sOeslcVqpcs
K4NetcTsN4QxVWI9+Q6Jcr2iPdGr19vF6RBgQFSA0OznQVOCHZJq7a208ql45A98Qt/16+N2WPO8
KhORYQZn6kNKci6rVgopkalkZCF/cvLYTnB3IeNvZ827bvo3B5CTs8hLyLtIA+C70oJhmPWzb9gJ
HsEXwj2dKmvgHfazUeGhSoaEGGu3sX5+ZNMaLzqPzaTYwNQjZxe5bjiW/wx7it9aIyVndEmYvfob
Q34jZuA+eUCBMNJY/MAP0HCKWa6PEFHyeFKKxqbhtd0O5bEFqcXXegZdnMvWyQ0PUQQnlofkQEXS
ZTucd0bV3iNgai6StgJBWJIuiWFgcKgOk83yWqMTPUGt2mdZhnHZLtK92ru+PXHL5AoHL6fh3MN3
eE5fedu5woVjJWB09xs5mtBDJMPSX9zzfstbdVkekcQIXlie9JFFEKyoy12wL0kMF2FAG2Un+lRh
uPAMt2xRX4L96As+7R5yaHG7nAV0lM0tmjEYxlBDJ6363LAfLefJBjprytQPNwEwtYY1ewmjq7N9
im64CbBuquDeIdIhrhmQdLlDS9+AZ5BtmMI5JjSUtXNFHxBGyjqz8tYIWQvvPXXW89tkO+9hKYnc
QY8Nc/Qrogb91Jd5B/ijfZ1ytfegnPYtwIdqYrZtzfK7gMhCrQO3aNhUnNn+znN++qwtIBL2TI2Q
fk+9U8wHxRCdfyDnBRZ3znpguaA1xzE+kjhxYQPKoCk/BB8qTb5/3NCb7fYMIkyvpHVZZ20imXtA
FXphzTD0OvzcrWHzzz5FsqI9xVCWlmCGms5hK+8wmClnaczg+gRoZ7KlPb779RSA9FWARw33EHi7
i+PoE7Tmr2E/eKcwBzpue14/mKkCpUE35syd3V/48dpZe/BCxlZLc7Ot78BuKg50l51sqvBwLMcc
U3nBZJV1zQjUALKw9o6+xbM9yZeekdd+WsvbP6LQwd0wA1aILchTffqDn3t3ftzXm1yd//pZtYYG
qRpxwmBcB4JucpHoPrDZiHalRKSeaTXVnrZ18ntCr1dR1jbDD0gRr/eU95wZ1FGvB40aFj9t6BvY
+qeXhiRifwh2XxAdOai3h0QcHwXFE32dQW8HQI2otnQyJMaXa9sc7Fc9wEqCGBFe/WJz1lj1CeJP
hlHezjt471QL6bxwVf1GhDPEE5rkpzvOyDvcW9vOTzUQlmcownTMwQKravBv/CILCy1QaJ+ItRQ0
/OxYIOiXcel99CSJ4m9OOwIhzFGhcBw4HSxmsAJrBAuG87htqTW4Hvp1pxxxDPfJTvMGsdQfo2y8
UHgJ5Jt8qvrRhk/x2mPS9yZWYiaEN+1F4mCFrRxZ0H5yJBf4qcw+Dr09+gq34Kd6o53XjCGgNsat
ug2whSqanD5pc0xZXYmBzbG1eIYtVLggAjN9HqPi0kW7YKqpHBtkAZJ1zLIULU7URlb1GZxwOXwg
mqZ2BeodOAVt5XGwZ+X2GVAp0Yn+4FjS+h+S1miX3FGyeEZvCFgW3iWCgwXHzHCPqy9F5RdrMoD1
4XTeW7Ix6kKiWd3gqqDCAY0AchTrVRDAij2V4EW4oDbd6DrqTJjIbXGvSc0bNkjfESSGB+ZZnAr0
eWZwF/H96s032tao3bRhO9wghMR3YMuCYrE7p/MhyHXc3dHe9oWhzWS/6XsMvx3N4W+mGUf4KK3t
l7r6TdVzOKVMNBme26fkucBZ4YHl8mfWHSHR1qA1SAzWMUUjpw3qjlBsAiTlKnCXJxv74kF9kBZb
wRRa3i7ASBebIn4MWjn3wS6ZlmZAmgy32Q0LtzYh7yG1TyHN2WivtV9hFZl5CxEu6O2VWbDn8/cL
4V05Z0SoutnUuymETjDie3sErpd77nFuDTFrBmb8ZVti6m/jJnWJX3NmdHsArE+IgoPkUuVwsbtO
1+lx4o82+R2oaReBpCky30f3Btqqi+pGmtkmQLuytADnO3w7KsEGIImum5HydrbDXYTCEkBDu+j7
iOlX/XydnZm7OGgiiXZxrM+qhSNnw+HThcYfS59uN6V/pfolksN0e6erNUkAG8O7z+u/DbcEXYN9
7+F6zH6i8x38hjgEcpnwSDSjHZ9qplfzjhz8NmbElm2C1FICIXAnTap6BPkUrKiS+0je9g80DIhZ
qitMIyogfG2ALX7Og+qRcsVdk7QRUpucQO/4RVfc5q2DEQO5N5h3YThCs8Iiy7sBMp9wEztjI/pj
mDcF0zMdS+Rr4JwDWiydofVAsoSNvyl7IS3korQwm94vHT/ktuyTA/1vYXGr96DTSJJhefBSOtze
2SKgOPH4yXwDzO7EjXApXjPc2F22INxpgle7ouiZI4QVwQT0TG30qsJtCkY358TZW1pUlKRcSJtV
n6eyUcnb+eUvRfzG8nQKyIqs0uRsc68A67eDu70857B3IIfo57NOLy7x1kJ7kuG0OuH1pTfXOj6P
rqymdcPvSXMQfLjE9Kurmz1lbWyCBf3V34Nbmw1q49OegbLqjaeDFknpRqnVGH/h2R0sWJ8Hj7hC
W034+iBC5Te08I/dQR+rSc4wBhg4/DV4bB/mA1/ChsILxbWiVo79lzQjHK3Ow92gz9KaaGYHF0I+
lM1Va2RKI8InYcfsyDm4/cFXVGzzgnPcM600M0V87BT9oHCwxc0nooC4LA/Bq9DM1LU7XcwhqLrk
WreFOqyDlAUIztcSb2xHiLodRIJ1+fLGqhjBSk79O78rOG22ziW6yvuiUURmGjZBxmiAyBIondkr
OwR4Y7wNyQSeiDNErlHdwMEY4WDQ8VOzXYi3d/iuUc1EJQ11Wj7/usRVwbPsUQPY75fRkniI7gXI
srGkMlVdDTw5fe/u3cmdXBgra471gSGZ+9xjdHAWUKX5u+Dhu72d30PuAvS2jAMkXwieYH8FNq2C
e4gNJQe6m5JWFwzx3TnUERClT2Gk05JKm9+OT0i924+A2NF96hbWoERD/xU8bf7+F+fgrupwOrSN
IdCgAwPxhXOtNltHrKzoILr5FtvyWSNnhKKoASJE8OGJcUMVF5Y9Z36rJ2Ifd+D5vV3iPpF++KW/
2JdzBqggSer2zW4FPff/Z07PwnNCy8HbIcoGr7I8ja7aTGr/h3ZbC1GuCv01uSn67iPBaMZ9eihM
RZ10i3fv2tvWjbUHXkOBuXbYOMWc9UlgQptu/oW/na17YhecMMhhPYxTgnxtTriiJ+PHYpCONg1i
AqygYWRHWnoM+UloGHVsyAyw+575hhWi7Y2KFkyPhVun7wMLqpx5e8t5ua/qpNjLYPoUQHQ+DO+M
xQqTEmkz6YyvNTWXnIY3JnM758dM7xFOHda25hZ4CfqL6sCu/A9iUJu5oJ61bNOrA8h4cM9/Tb/D
6k0SfsPFXVnpXWEyicZYw+U7claN4Eu1YAGn5idlcm04HC4Nb4XuKXHcZUmdyA9Pw8r77k3MHyEy
RLypfzbzrunfWc1qqVaxT7kkCd6l5BNTw37AOC27FTZ2dv9Nof/64AcmvuWGAaG9m1ydtsOQGK+6
8pDCsy5oVNQVerPeS+aGbzwcrHS/Im8YWPORw3bY4es/4D5rItklP1g84EvAtVt8gzeSUHwRxRFb
x5+oSWT29FH/pc+gw30EdjjQkJr/viRvLn8oLp44SxRxtI9NZeppE/g8RMWTzxU0oifu9a2/XX51
WM/mFFt4vYL83iOkD5xteapwSMDnhSXy4Uy/aO6AlkpjrfYrgFTUfTZdwSh7FtvwaEjWoZ+uWbN+
FrIRzBO+1tcGvLGe243zDxLj4uighNarLzFQAKJlwCz6X+DnUk+hkN4vc8iYiyvf/YmmRwu3rpG2
PURLLKBZYBnWBBtFHU410p2PoyWvCPehAvDNChqr3wS9diKN5qTBziPDQITrkPdOOWDoZ7mn9LCy
PipJDPV03U3zBkY8OTpo5tJVhntCGrpWpLXH4rS4I02rHjlCyp/k6GBXar/5E6S/wJRolg3PXGqP
6kbU8fXJ3YSX4qIzKFfgErVWHbFA2c4zoq53KjrDj9uqn+Ge7tveqagTN91p2qSX+qEQRS3iP2uQ
4MtF3CmWNM3OptUChY9/iPR9IzyCqd+dU4Jpp91YgBbhSY8JGFGKITuYLWFN8KUli+Oc9OcfCTz8
su7YgSqukyw+ufJNNwTZrDbudN6s9OznD7fNIdpSwKrTCfccwcG9FbRyb7TSEXtAtp3lV75b1hq1
7oqis5d+VkZ0ATY1OzhoifVf94ul9ZOIzAezgaFYfBx31CPoVy0MAeDWtLEz1ZJZ16nHf5jiAaUM
MizUD0te7QaLp+wH710cE/QiI3YQsrJYHW0PNyxywuRi/xEhIvdowz9vykon30f8FeEOuKzha1FF
JAQ0AN0F2+jiNVzPGnaDwonRK3wYiKLiC+b8C6jWoeJAKnKmQNQOOJ/0HqqTbxI07wGypvI1plSn
rDpm74j73bmxGK3bsjb5Be4EFRKl9t1hDJMb4fimWIPQvaRLJi+P8EDmRLTXF4FVZDeWU/tKqDMh
ev4G+I2wLrbOTAX+GfL0aV75YFTYb8IU/QIKZ0hYnmS+d8iKaOwhHtV2v/BpP0wf6Hk1ttEGh+Ze
Ogj+4v58Cc6+voZYckUjXe68keppOqS56jQnOzJNtFwI9WDsF7eLIRwH4+B3dE0anlzSuGy7fYQj
bzGuoMpZoENHH2wSDnU81xfpwSi27/JybGASqofuinvVSI+kq6/bL5ulUfQtZb5lM+vBNKW9rNDG
FcCBrHLYZCg2YAWU8YgCJsEFEBkWTVGbJqaY3DJ2Kfg5d9V03sOTbwSHjABiOewD2zcUFAiPgzY1
yz3oY5sBpRc9MZQlmN5SwRn8VLcRbRoFeDPplPY6fORaL6/lYWV25wpk4DIWjuvoo7q7/EIz3Ry+
01d1qWi7p4qU2Uo20GtHeA0f3Dv6rO01NSA32+JB1p9lC2gpxjeOy38IdJHNJ7GPKVcI7EYeir3J
FihEoHf0Se4YaSjwimAqrzxcGknSAEa0y2e5nWP4jL3fbLONtwuSJjQLXUMiCWFetONtP94Ojtl+
fIQnMz15h3iXt72dxTYNUpkAsLPWCHld9h8teINMlkeXWT//ASKjN7qfm9UjYQJ1mW0exbREhiBF
0/xJTfbK0dYA9GR97thiceOKn25THTy+BZTPSbNi4kV/1/W6MN/Fm0k2fgPQ0PHO1fO4dcY6JtpG
cKc2YZtmQwNta3VlNSU6ji8BybS+e6suK0cfvaqL2kPXeXI13ovVPTxTdX7/3vVOtoCsdPz+pY+5
lZqj/vzNR6fZc1lB/ziGu1t7FEoPFm0bVA12j/NhCRxqX9Ur77Nirlulg6fdVIGtSeZkDcKyvXPR
m4YeyozsOEX2XnRIqsB8/CqovKDfmnd54zgNfaaYOAoDnvrfGqpu+AxBwO41gp3YQl1L3v5p0sUR
qsMahDT+Tgh4MfACvSUe4QXBYmSycVvUgQNEzV6RFsZDU4B+E7js4m3x5viIN8g+goz8IdVuwCVL
W9T+RdPu/BHeRZ8vjZBreXhw4Ie93EBKxLl7oExU4CxO08LuS9zUA5SFUILDMK/vEY48Ov1PzNKd
RIDftoru+OTch1ex/CWttDVHPI4K71qyXOoAsfLWeB47+UDWfEd1t9jR2tQ4Fg/2GZH9SmO18ftD
iosGdoDIA+IczrZUia4nWf3D9KmXYizan7wsu31XaBZErTmyp2wnL5fd+R2XbrKte/SRvuzOOSvy
HWyHnZQ1P3ZPNv56uKh+Er+Ifg7y4Z9A/k9x9yi0GzUFV7LhlmEuPuCWnAec2O5omt6Gd+cWGuWX
GPel6r+G0wT0mVBHdoJHYeNKxsHTygI0LWI70g1OJ9va6osOPSgcEJGJ5C17TDNkZmXDb0rc7MGr
dSigMqfVOOQzaGYmPn59qvi9DXaVIcxaIMy5/CHQZH8H7ehAsAL903DnhrnU1p4mFBdwe7tlM+DJ
ICPyyPfpVKIF7Xcyy2d11fnF6zF6mACfSK3eAzqr8OkRl2NaVgYTuwofdZLTW357VG7ErEN1iV9L
KlD8eSKwMP/6x5HGpk3BE2CgVYIMEYluJDiK81Nk5IdRd0L4Y1i7nxFi7N5W34Qfpz3b5BxSnCw9
Y9IsX03bhMLAoRs+IIan/D0W5QbN8jH69WG7fFxgn7Vv4MYCI3txRqwK5Kc57KBhcbVNwpjXLx4b
vYu2xqEGLPAZGQ49edWLtu7tr42iZ36OGciz7Qe1HL2Utf8JdvDLENoHnxnhocm4WU/AT4xWWYFD
Cursf9xHTOUCCYByJOo1SYiAZuTr5OICiHZoUNHF1VosZnBFhgRGH8+RPgTi2enM+2ReDlUTFfWs
w5lY+zON/COEGjdKuAg/U2pEkp4ZxuH4Di92A7T6ImpwcwFwvB4ZzbLP6gr15IkYVcaAu7m3zyW9
7KFqQ3TBPHdAQLjWX7ABGhrc7M1kzXh0gy+TKRsdfryOq4f6UBun6FTfQhPNmCurWUgwCtoa2fbv
didg9YzlZF0p3EgQ04JqOrtwQilR3KoxREiOAg4T0ZjmiFN8J0Ji5uZxV5EB1A0X4Btg08SK9aAF
fWZIk72abT/AkJ9C29cFG1YGNPJTKCzvgxz3k+QOZsRdSU/wFE/B+ANscataIXS4fFNfQja9AwtZ
LwoSLZpKc0NLiE4sOyc0gVSGW3dbrd213wxqrcXz8q4gDeu8AaLddIEFEc6XVCcIs9od7GJA2W5s
8FM1qTW1xZT6me/HLOlZW4PN8qy6sQWRpAZNxSTbMbWleCe7nvXzoKPPjOQ1b8UdH+lwini/DcpA
wEZkDcYmU7O/DdoUNWnjLDFZx+v3cNEdXo+ldI5JCC4BTmYUt+roA3yg0Ei/6Wx9hE5OqjmeLkkD
lKbL9cgcfkhQEoDf5s++dQ8lxhVq+/uMBdiQLEnmQ2eHpujmvObT6gziVfXS2VtcPfbc6HnW8qGe
eD6zU0SWdkEDkt3QnHx4z5//cfCQgv0zh9fUpseYoKYrXzjLyKv3y4jB7eIACGJ4zMOYZ2eftNuI
2tCgk0t8TbFYbSFcQhD9mzJfyPeP8FyeSyYLWvPRpvBH1PkxecUQcQxsGpZob0PY3G7sU8eZIZLA
AiN6WNEvaDl77q/sjV4zbhtX8+Htqz47Rm3iJttsWPcKePFH9xw/0rO71+9YVkdnQ4LZgkrgYWFL
ogiO4k/PSGgkUwRU40Z0/yPDat3XrjKz3ZKy6MuEtj9ruheqg19g5ixzvhTs3qtnYR2xBD+4A5dM
uS98VgrcklXi9MMlZVaJwUD2cXGIrR8xjafDBimfdJ0fKyrluGd3FPGINpNepu9bSz1Iu8Qa8QNZ
I27TlLHtmV20mvHaMbMta2H15+Wb483O7bIg9JYgLc3xFTqmhZn7P9LgOm1tncOSoA6qcSOw1vd/
/tzUq7vqWHMyrw9x/qOGZUjhb/f+jhkX9wk0c8fytmyfg+bLOywxTT2y3K1lEQXtFwJTgBL21D+7
LzEHhqVQBVp+IA60ppZQ6Mgf/a3s+Sx/6qKfFkA9JtT2AlawBhWgGGOK2mKaFE1trajC0pLbo+3R
hWzfx/udG/WwT8xnTywmjiF7UWVW2vdcXKoTLr10fQcFFoGShKeltUDnVz/YnQxX/F/Wnhgghjup
pcqv3jNsZp0MSYNow//HBLBoFQBKLpbcLmLhYK5WQKynQXqOvsy31vaahSeW3e/Zl3nTmR+Op7zd
DalECVhfP4GPg0OD1u46hE/KPy3OTVjd28kV+aF91SMQ9oDYUHWl3pjSYnG5+Yz7rIWDK2KAb/s5
+Lg3uikTsIp1dPs3vgdttxVM40cEKw7Mgq1qFmw13CzPTIDZ0W65pzk68zbNeHke61a9Y++HWJDw
95//xPRfmC1qR6nLkFi8YhOJg82TfIpFfnH1czKb7ta/KC3JxHbzd6Qrpo8COPcaAwviOoRLh0bR
xX3lz2J5AVnBcEWVD77IAQYzGOy8Eg5vkPe8jn+R4/6EbjSgcKVq/cWN1Tc6Lw7D6wKNDCxsCDzZ
HRl1xjGvGOcB/jHXweWJH8G3PKfrlAxIbGF1vpNc/noQqYHV+MU9ViE7CGMfR22tSsZlL7RGdkcC
L7WISKyG2I+wo+5zA0NPz0AxXFz+UDwZfPJt1EEu+yVRuI8v6uh+mB7enUbFTnTUdj6qhFyIpCsG
bYJUSuESP/7tEcegRmIGCvac77PfEESFOVzUSnvpfoADFOftkK9HuEwDd7NM3R5tvDU6LilbDLCX
/57eN1wzGERlcjBNH7N9xmDL4S6Bb2q4jDMc0cY6D5eD5bMZtXqha8WUg+8+bA7bJGpqBN4SI97/
ODqvZUW5rm0fkVVKENklJ1HEuHYsM6gYAAU5+r5m119f/c/G291rKcw5xh3VBVI6KZIivgyPyXVL
+3DwKM3Bso3LMZtB+7c99CHgQ/n80s33vM8zdWHGu8ybdTZ77UaOuJWyk7Z5ASW4qPbiDt4br8sA
zd7niIUMyTYvf7XvWV+dJZ5g4tnb/55vkTy+728YTggU/k6ufNArQsYjdcHPyMt5uoA3sVYzIX09
imRZe1QzP2jEdhDEGGc7lYgCNaZDavjx25LgIeGpAzykcUXINt6L2mNemPymNZ3EnDN7mdMBRx36
Npyqy090x1FXAKSIMQF7NNIInhooGvQ8jQcZ93nhZbHJvwpkqtgR18DF3pnCoIu9ytqJA+S5Z/hB
t+q8sEumWTjo+M0RXcaU9tIlAAmZQZsPccfDzNhivarjhkeGLAOADjHIVA55WDBFID6BHuxaJjTA
HoY65AXG+R2q4A7MMnMUgJ9UFD29w1QsKXKAXTxY9UFQrkCHP0CWTrAoqCxKpzFln4Rjek4e0SX+
mCx9g2nvWD7Q1yD5OfJ0xlnyOrGVXVK+HABVxKQcdj2LxvYNMXomVmjUIj8UmozTsxF4xnZxZ1RC
UwHqRfKpsK8ydJsZyajR1z0TNOF+7DUscmG0hGng2ohJtE++J+LZZnR9cCGQpg41CYY3YQPxhwvU
B8Eo/q2gtLFdCyCbZYU1ApEUe04PkCNlsedZ7PH8w7Z31j14U0pdx7/0RYbW7Vw6b37fG4QRrkJD
jMUw0jSL8eBd/6rJYPme3gMFkTxwaqxZHFAIulRL9+8n0mDCi/VYaL7sQygGpIWvCfnG8peB3BAV
6f/xO6FbFsyb8IHnEEiTIdXyBXDgjUOyWN52r4iOlya8pWiGVfz3j3VxLtcP2exSMI5m3Z45zJ4+
zPZHFsoeivje0WeNhPjGAHTowAtfTJqCAWkmb5+ssJRpxc6P9/ibXJd8ER8BKuF6V01ZhQV+JBJx
AGENuMQqi+IXUUt0JbbvZqqWvAaXhm/98PAwzNUud4qFphbt0RUOEQoFcoYfklNpa2rRFWPjf85f
HtrEGkwG6woKYqIdpKAJqH9OHpLADZIHQrAyynUzn939vtvz7j7aOvuyAtvZg+753RFihiKMTgAz
ZPuMoVqBy37EwPKo0EjBdPbjBhAvJ4sp6qWPqad99+FvQdRY2KMhSTF42rHPVjBPTUYw/5WDMVB9
bQq2+x9az/zb8pdQlzr9hL0ppAwhOC6cmdGLOpnEeYSHtJxOBgthqNZwXhAvN5ZCWDZO/yx4TpDy
vgG4bvZzA5cIjyfiKdW/QTBir4T4JNTAW7XJDbpQkBlv7wrs3EyKI21UBWOCh8HTqsevhT59rnpz
dfOQnSGFmb6cPP37rOHPkZPnEGZGTstsFPU3ImtT6El2I1R5Q0jr9wR6YPd1b85uxKMusjT5PC54
DphQZ2K+ggMF4aE3i+xmfix+es1Ka1pUoA6DlLMszMaoae2eVa1Yss6v6DH/WlzpfDLILHwysP7Y
U1jqTtVKs7ToVhqyn41lnzxMQMzJi2QfQ06B/TfdVCWTHyAb8ZKp+4jeS9gNiI85vyVHGmuH7i2e
EbEMNgSOIODsjOcKQfSXGlmLCdXrI3JaCgIWuNUbIOPGEcHS+AKNjXrzajV62aNYUFO80mjze3Sg
wVuRgG3WOPcWo5vZpDA5VeP8GHBedK2YAk7hdd9/NizJasL+8TEvKLQ+M50Tc2u0NLzltvywpC2d
hgDemCFIe6Lx0i36hJpMuECuKDmZ+vlpL5MvfDG5lu+SKjgT3F0DujauTxsaV/ovfOLkuc8kVABE
G0aZhhXYkHi1KMMI+XT0E8clM3xuKzT8FBbdRZYggY12oSsGGA6JLx+K53aYwd/8fctsma1+HLYa
fBQGd59obca1F8+BkCOR6HNQnI/PycmSiJ63Bvyo/DcpM9QVyfaK2L8palQmG67+bFbGGneKYuTu
7aTbAugeLL8YgnibLXiPilA3yGs9ui7QzBI1geSAVYxl9ubTDgAFzJoF9eURIUn6c+ltAf/Ihm5n
yuQZoSxhKJ0La9aV9OItaPDf98RYPFNmSlztLynQ8uQNuSWo0G49dKmZ93LmDZnsf4FvjYDajPXW
7WHSwkPM6dptXjyPzx0xWs+H/Y4f0x9TO8Faa+iw+/y3IxAojxU3I62k8a5medCsx6lwlFDhXIo1
/4F5Fw5gDJtcyxCgyMMJo5x9FUufasdeQ0YJJFJxKCbXv0+oQy2dABQY58bd38hAu/0TWjvCVNPe
sdhzX/Fk6j7ncc+n/YVFgUeSePytM+WuA5ajuheQVDtU9rofs1yx9TgwQEw26pTh3X9ybiP00Df5
RHCZW64nLqmcD/rn1mspfsOcQUsB+QJlaZY0e7jvtET/yHBiP6Iv7AdLHWcvp0lnXdZljKOEC2M0
A/8b/9wjt26kH9XGKMmmmXZcLxrZl0rpcn0B0g+BbNozmRvmmyk0bpf5XHK0peQU/jbNa6GjOtQx
zy+9T8paDz5TJI0otkHGxTLPwnBghiDTj2kHr943ec3y9Ye3zeoDqBcoRsTF/yNDzhC/MppsNO40
oC0YmCegkPxud7ue3ZyMXCYefKSabcxPWzdGBcYVox8f9z0xm4iPgUDWhFxgcrvi+HpSNz8EGZPa
abhKQdM4Zm0yUNOhXXmklVDOCo7qfAfGCAXVQj1JrEeYw37wZjUg75s7A5rA/obfUKKGhMutSDFP
cGTy79D4BFaOgLiaCPdJ4QjJk77BGwhzL/PLFCg3X6Knyk+Ef6iMljn7FfP1f3b2vSwBt2+THkr/
7foXlUH9h26/XTwd0jGebv53JWLTHfoHVkmPPWp8SSEWrcFYwG5sCFaTvtAN9MZ0OrKojXhnh6F8
ap/mE0CFhQopkmzqXqJyNcpw5N9Z4cBqlH+vU7P/31AxAtslY/Y89J7o7DivGeNxCaFI0JYCNuHp
N3spsYq1pWECrNEgP9N2KUFuvvcojRs+iXr8hXe52r9Q3sibhxs3wO4WIyIkFrsbiqM7Sk3UzQzP
XCCdxXb+Mza5SOAQcK84u4WWNLpEm6ttK+g0GOzQaVBBsaAJlduQ4/rhbYS48s3O6hYH1P9zLMfQ
y6D5E23D3+sjPUt0Zg3ylsPtEvoYwuMHzpyNOTDSzRBhYBZKIBMwsd8FXy/Dt42OyFQn6prUuKSx
1QNR4KMkY95PynXNR6IuPBpuZ8Nz31TTl3Uuk2f6OL3+mhB3J8wZuQYxrQFrHGyr62JNmbb/QgAZ
cXio86CyMgH3aegO7na15zis1/1ZZVfhnXpHg48SRpIqVzZbzhEoDYAPvp/kypZpHy4ElJZiNuCB
am1RqqU4/SdiggGSJUAr2G8f2XaAbENN3ha88QJGzOnRWAYu9N3nf6RGhjfKdF0eXg5f8CnKEifk
FjPR8Yw1pMaTRMVF4dbnNzgwcLrf8+/BpmFTGjlf/jdleFAOW6YEKXynj/H1dP3fCMv51EOapMTc
uZwlz9VLs4v9V4u221CaKWTNor8sjceh3fDaYTnKTvDI+hTq5cLjfMINghy+mn9Ytv2POqMol4Hj
GkoOcAAwH7OrPZDhW1FAogsTaiPBQAkTJpnBKVgi4BJv19+Qy+Du7t5R4+PbZFLrAV+0cb5pJojA
WPC4ell52L20VUsjrtETb7N4QM3WbW39zIePEGfgK8JdKghYjVKyBtcHQB/qUexBbNNDKrq2CC4e
fN3IBTQGzDNM++zqnYk69+U5ErtEIebzaQzPo78WJT/c6jrfFJNsIXF8xxIxgjUuFfvCwc0m0P8j
Y50hJxzOaiJL+F0E2iiA09K57Abr61SGFymCbt5JkZqSxAmYCft9NRuN0lSnP0S9h7qsddGxQ5A1
4Wf/OKFC/7pDYBiX+QPt3H1RupLF3A6K9ArYezbomB8LkHowHq5pRNpVJHFoXz32WKhdJws+eFEZ
kAGRvWwsgS1AtQD1pr2cakJemz7cUMoSDz1tfoL3+bJ7lxypN6rLrpGG9h7bRR/B1kRy68ySzlKg
0lewdcvoYw/S55KsoN+SYMK0drrp9+c0wVOlUWj/m0FYR9Wc0YJijnW1+9kfTm0t0iPhfgCcQ1Db
ILgJ5YntAUAc+xYks46HVTij2bLYQQYpxx4OJBOBpG2aiReydz5gZkCrlRl2FQyw+Mj/mzRSWs1X
jXGGHTtrm8bA/Mmmgl6pCZZ9TXjLkoebpoMTXjiaF3kCmNmNEQubp2+wxkW0uLJbGYl8xHyEMpIi
aCfrOfL8SVC9bB1xhxd491o3jiF2cdH8904h7GVTzrA4nHRzNmsrczZXbAXyyCICwpvPc5vci5wo
dnfbt+jBa0LkjSYahffI46owyjssF1L9kVGVY0a+aCUnU1fxiaT3sa3h7ZcRCb+wjOVA+ARF5FYa
XNHhmcHrL8V9YwJ5Rf+ddgq8/zIL4029FJY0fSzASjOoJrd1kGD0WH9sC/eVIZxsND2iIRcG7TRM
xt0ktCwTMxs5AhHgLyrE27yY4+0D98MRZ5a4wFIJfTUXv+cNfMtKh6tFFn4ytIMjL2UqshIyAcbX
KW5Ha308fraGGS57HlbjL3KIqRDRhD1unmmvdRPugEwSKorTAA+F8HTy5YbhWDOs9dLDyS7R88dn
Al+Zg0RjNA8TM9jtNg3vDSIXYHsFPwsqsMX5Z3yFG2O3eAqUZGRcNpcDF+vbWEB7kKGBYSLeeeKn
I0zStVAMh57JKWzjZ8CIh0/fC7Hu1uCrVGzaXwy2W2Oh7nZioG4q76s6DVLLeCFM5ABZyRFw8SB0
7meIyQT1B3+8L4TtQ8YXFsfU00c8tHgRLGAAPPIoQzxufRPJGNa0l7WUXPZvxNJIhq7mUvim8y4q
AMfgxbHf4yHTXEqMirt5WEXb9GGsCBTRnjYXgdmgk7dXKOJ51Qmbmr9Ih0FmHOD3umphjOmIQZns
vYXw6gsxxQjcAUVNNJoMDZaLy8iNiFFfb14GnzK7tIf67MmvkNzdJIWVpc10Rn6IPkUf4kFV+Vnc
wZyZoA/8bCBnH6Pgg+HFs1PyyIwzPzYkczySBKgdST2AR/0sB5CNi4e3S1PPo+lzdub3f+2e6DyP
9XJEzppIO3UHoXHSYujKnrFiXIs901Mk7Jj8WLBnZGM08KjEIojUiZaHBi01Im0SUpg1COa4769o
D/n/DayIjm18Wd4m2xUm1vgRxwQzoIZLg5gBDzuqPl7xnmx4+ndxNrOZW9Ik6c+sREBTxkK8hWQ1
sPGnNO7SSTTmGyQpJSA81bT40jOfed5Y4ir/gCchTzWWazYVf0ymxfH4MDF+02s5SgacX4APxP5+
fP1450F5LM6Ycd8SmhwPzxQedvRziHBBc43BiK9nhyYgff1xrpvNnpl9khImEdVIih+4OnlIAw/I
jn9VmByrFWdXPjK88ztVbqwqZ74szjdC4JqEh1xLM5SJdB8569JJwqQexzEG0Xy+UmgyDro+QvrW
jPDyogpkbA4WzxRLAM/D0zLt6EVUgU2WQ0yCivDXktp5XUbx6GDz45Qo8EwGkJYYMDqHnk9CeGZk
75Dns6DQZWgZrk0IjBcb7igS54iNS5QfXkyw8jTRfc+UeHHBEWzU07yBIrJsJfRa02ltnKiKIMDj
f9oUXKn/bkiPocgKsoWnvJmYtohIg5Ehu5JopZmRR0D2b52RKQoIDiTBVuElxTYQRwZpOj0ax6lC
oRAc4nj/CLeUUbaNhRSdQkWPCdcgNkG23810iM/TKZG4R6K5FIFKOas54/uVx4NO04qaiDiZvkwt
QHxHgUwU8T3oVIfcCL10foiOY4zuWUEYrT9EkuwIyKakFu1rZsQC4rfSxV9DtSgA9sVSQZmP+u7j
wB4xHlaGxh57LOZNiSQVFc+1M7O4PEPuTDpyKrb4CUg68OiqofihDGGe0MNfzC/6j09EmOqu4VIX
NkZxk2Kms8E8exjlRsAcBkWlLBXJd9bu2LMv6AXj+mcoF2sq9K2D2U00WVHLIiEeggdH80+8LgqX
+xmQ4MPhh2WN/B9+1af1Rv54E8LrJCdVDK4fN30WdhwBpfntJj+8HwfS9ziGVVpIdxSoWCpoAb3v
AZdfSpDjPZRnt/EXH2BICU5NrGuP1M57KNgOZmZoXkEGgSWMb2giZg1w3GYLYlkY1NYj8SUoeATZ
fydD0OySofXDODxViSEiJmFF2ecmh3n3vqiR2xVNaE6WtoRJ90V+JkWZPROCLBKFKSqk+Qm1PZqJ
LM79Yv0g/Li37KNI5jWTjhle9Pi7fMxAoXtEb6CkyefcVr8egbSwRAPyXBDDhXeHKMTzz5ZpbdDA
LsGskfEhorYpDYFDMa0RZeoJm5JJB9rVGZE5RckGMC31Ahs9VuMaEZF/I7K5s6eFeYPGv4dKikMH
CmcC99L4PFbEjzHow9+5H2cD6TI0r/gAnPi+RJlB1PrtNJoORD7rK4QJ74eK5z6QHhiUpHq1h6sH
UoiW4/+uILp42CAgkaNF5THipOSUOv9lHoLMxJjlo1Jkb2NEN+OhN0IaeeE6EopOXGthQ4RARGNW
CpLCkMfouHiH8pwJcf37mcrfx0zjGw5RXkeAEn5W4oPZC/+rblHITmvoZt4mH3FLzRwUNRu+c54f
oVEQC6IgQ27obR8gU9PiYa4Ejl/Bicr+dkcY4wx54gHvzOIpPFTN9CYSX4SJBgbFvgc7t/aGbKRf
s5fsbj6iA+CNr809MYa8e3goInKLkrcS3Jo/z14TxEqEpN0E5IZUPr3nOAH+nlhCIUgVaGk/uM3p
jDW6PewxigvRKKqJOCgqhCYHli//g+BFCivcV2Lxln6Wzi8E/43XU6in4mk3q6wVz4Gp+kAlRyFo
xf4w1qzb1fTweolZT3ycEtUoavCcihiBGi0psrvt3/IaXwoqVErjKE+WXIR/oxWicq8AU/sYnBSD
gM17hRXYzgG7iFPA4vBzhd9n5PY4Tn8k0PJ3BdgD+YdLljJEIJAwT3s7fi7fS8ksAF+WHXXTUD3r
kXlWzStMSxNiUcSUAweEmuI1Fk9Lv2/WPGDn6lzZR3Q59gZmEx2hCG65YFrFTTrt8xPwP7qOzxH3
tzYu4FTQNsfFnk/+ZVOLgd8MaO2Ohg2y0e7h2bwmwxirWbvOl409NJuF6mgEZQLviTz5avnhmcU6
ZSPMEMIuIDWeiZ0Au4WY4U0STm9MWy/AOtikA3M/ZjviZxAsr/b3ihmyUO2U8LW1Y5Ii92VuJFHS
Bh6toc4/Xs4Xwkqnbu5uEbaYBXCqY9O8o8Dj0DQ5mlFPhDlWltnAvS77xM0sseeBAzPNY84Te0na
Q+91c8C4yRohdBPhCSp3/oM3aD4aADBh32F3OQ/MZySYSy1hL05KPio6k0fi5yUZqp0y1PbmLUPG
/pk5QYSd63esd33vc+gK/gqQMabRqELTw0l73wk9F71EnhKrG1Ys8ObJlnFggArd43ZYDBKhb4Kg
W2U8BRiKLI1ppp/QekusZDApdpJ7pa0TgeAF2ChfIdjJXDRzfmaTePjBEg6lybiIdMzVKGFXEywU
qJtQxRY+t+UH5eATfRRPOIw0vIL7Zbmxuw0iLltJFBcIhYGXVjByDPqCh8gA1XX+Ad4SHjclRHeI
O0dBke9SukbcCLrmepGhd8C0B0+toYboeVLw3tWEggEU4R9Ei+UNx+fdYydZ3fl7FvD1g3ERcIkH
GePXZ8//4by40fyIGStlbB8r0EQXOqT7aDwh43Ao8ILcJ8K51J910+FC+ZPp/XWHC8nNY5mQXZ9A
edlpS6u3Hijm43gvrXtmy+tiVyPCZJS5O4BMetrpweDYi+6np6VQ+iLgKLsXXIMm5IsYssqGT3zy
2ZwCnwlbcne87eUNdLfLriIUAkgGgsuh26Qqynj2z+k7HM0QVnkKVwdRGVcvE5bJgiv4vR+cYYD4
aF9o0ITSG2IC7RxalaeptsDcT3C7CLt2uPqBhmNCSXjKqNT2hw5rCAiEU0Yl8ZpFQMMLMZ+4JOD1
ToDlI7KFjGourWi2Aw0VuOGoNdjbnbvfm/Sx0x3uvoID5I5UMhy9jeWSqzAsmAZ0TnXhe746BdhV
f4LgJKQrmGmtcQly5mUxGWJo41N213UevtJb8k0fx0v4SciMVrn+X1bjdtFzVyLJX7eHD2s8ManR
0JX+UCQjs0ajNlne3VoxWEfzVJu2m8te8wukh8KQA9SHlr43Hc0EcSDR5vFxi6TBn7AfhFRZkwrX
pt28iAfrdl1HCurMt3v54y4e0C7aE229FDG6rfViQpyV/oW8XWxIfbiKAZox+yMqBGpaSJC+gkeF
X6IPyX62ddLJaUbTD+gbhSJJjysk/QBICQhid8hBY/PotWYpUP4A1FBa9wFD2knm1+TVrL9rlo7G
6mMTgssFKmmP1ezB8zytBu6zsZAUSVDIcdH386VSOk8E4y/aA+sNgO8gvcumhFeK7UfvLzPFRn4v
/XF4VT+vfXu8ig95YFivw4BVRAfHU/uqUQMB03i6YqNg4+qQtcIhoinjvpuT/fZA9YM5RAlvL0/a
E1zFxLRAyVjZ4E0ZQqQ7y8V6SCCvtgUkIaKA2AFO3DztFGO0r8AsTthqQlU3H6cvXRF+5XWTbQsU
UOwhWMuv/9MIcKdgnn3C1JApAvxsLTCpy0SbXofmPXmNYVlWNeL/Cuci3yvqYM6RxWWCPIxT5KNb
am6Bz4FKvveoqMjwGNndJIteVztnxbogNaAcnF+Rf5ELaTB9oNwQOmMV5dexdvla/B/YEL8QFEKJ
SAWLdQoEiu3vYaM8R3qNbgOiLk452dY4CqijmGi+5pfWd03POL8WnPFxCNIHY/ZLmlUVPJmu78Ed
fk61BzwWAUJ6+jmpsCudjpGQkYN/UrMVgpCpzfk6KOh7ms1xFr4Ov+BdWBQrE65gDAD7Qd25lhYP
90lIEGyVEObWJBmA0DecBQjMiIjgbuMVh3Qel4sbGzPPaNxyyQh2WMifQefwhZD8FYx4ix5Q2Z/0
Gw85deYtKkokYCcMRdrIetUUL7mD3ShkpYGRqwgRpSsNr5Gfyf6AQpGpxrdF5EeftmY5Jmp3iDir
w172A7q8TPXCHk0y7uWfg7yNqrYRKa26OdjR7fAKuh3eKnQfPJoTGeJDH+tI5XmTObmeE65/Rdq/
+Jv5JHltzn3dr6jDgWhBmAW4QMUtgmh8PyPqIrYeLVpuG2xTxBDSutSs/jrb/XQsgdI6n+KYeInm
H6/Dqny6nuTNF9fL9BPQcWN3ufXEqhzoE8VV7hbgtgLmVxk1NyYsItouwJ6xeBf3+EK8Jr16IpiA
T11IdVY6yn8YCk9+w55DXmEkl7HwYXkb7hV0sVY1RWC4Xd89CCCLPLb7rCJ/ACEp4p0xcgrWtdv6
QV1D1Ds3CA1eXLZvj6HxN+s22XgUc5WCrRu8Sw93sEF5epEssbwh6wL/oPLTF3OrtALqhCcFZEBq
Z0HmoothmOlFTdJerA8nPSi/TWAES+7mjXIwgJfervk41dzkdujEB4oRAYkzzxSEQRUS+rAm1/Cs
oU2+J1BLPrgT5jpKbbdn4TDiW0IEEP2Cras5n+SFpRCfb89pp5ybDi3ptPQYhGq0VIz/9wrxh/yR
W8X9ZUvO6Je6ddrugL4GqLF5JnFaQHlT306JUIvG8WWh2vBEaEpD0LwWopfkBJ6IYgSARIt+yOQ1
GWAao5LoFleVI+wdpY9QPH9Yg6hN5UgCe2FJXH/QV2Y2odlL3JfB0FYe3ucHiaZO72PIJ5TJPU64
OmkX4PVHfMMYb7spsDxlIPg4ryHNgxwfUYttRYDWA6qarc++v1JCNA0sSx25Rx2Kh0TZ8405rTMS
0aOjvodm3hhuJi9+CFJ0zt2hOzScyYX4q7ldp/ryObkjsstovG7sy8Ma7mQHsuqD9omQ0taikmLV
uN/euHibV5apzKQ15FbYnNz4cKSrd4ux4HxN1YFlZhmA2WRt+nCwYrGn4Z0uso+jWgIw1+y6MRvw
l5q5RCTJPFF2A+u1oHo+//0G4M7jlxz/1ECFAe95PFM/ZayiAoUIersIYIYxZ0zO18lXi59rsGNQ
6NC55lMNYKyZb2kvp1xPULny1S46kRpxPcEnIdXn4CVnUiu9RwQ0JogZhC74W7aFAzBxH5poggse
XoXPeRR25Oy07hAxUIdMGVXwb46xwx4yNzJmUD7jDOfYnjA1skFhpt6wN1U4YFNkgrYk9EGgd7MF
nj4gCy9e3cPBX+4jQsOCx9dqXXYkxBDmGGxphJ89dmLUQncxu7pAEiVa3x71vBVNiXX83DwSwcU/
50PnBws/wgdKEh+sojdImsmQpARU2lvWeaEp7EEOI/vuiUNDtrugnZEdn3wRNt6YqUmjRCz73JHw
CebKngoa05/Xf92p/VO8u3DBXAM8dng8YLPYKPh/LCW96IyMNRBiwXZcpJ3Emyr0g0OWQUwXbFEo
GWKWf6KUheJPPMPwj0fI9AorQoF+9zJt1l+b8R/Dl2ZjGCFbR0hSIdNS8Y9sZ2hiVdQgSJfQM3DJ
Mp1HPGSMGdgd+AoBcT4TXRy1zmBG8n+gIxNG8LfJwmaCDcZnKwTjLk/s15xcWOLmimJWR/X8g79D
m3MPxBG06NFeyfkpacaicfQkn743soxjWvXv5u4e4+fO7Wea/DAlsza/5zQIIrK8exB20DSYg5aD
BZo8ZJa4KiNl343hVvHw1+Ob8+FAEGRwZrO08J8Nik2iZuwyLqZPfzshqgWZN0N0wHRLcpMQZ+7g
6cbfRfa1+IO14Nr7+2uCeh+3kTvkkaKcnFMWa/4EwZUwsGq7fHNDCRBkMWENpo+FrID4IT8I8IHH
lCyoQM9NLsY7enEATu/GiNrslRD8iEBlHKei/kgkLsE7HTX/ekLsBiCnET5FmRrfEaIAghr7BEIm
NyBhtDGmoFCR4vZA2WWXqbc1rmkZSimGIGTpb2MbXu0SbeJLBGltQArYg63mQHE3ov73pl0QfdT/
Hbc2xwP9VIyDYogrT0VK8oW0R6j1Q/OYO4hWX+PnpKS9ygWguv09n6a8+o3s96lFdI8oEDRpfzux
gDcYH7B/lFhTlPBXwVhmJ/HH0TlV5gerH/q8FQ9w9MWh/QZgF9CBlHxozymoxzC1lUTm6B9jE8c7
UYDsjVCb+Gjv6NvRbQ2/jsA0jJxVAh/AKenz7kk4PDXMvm+P+NX1wNK84iRyYZUZvuoRBsOvdeNc
bM4Sh+QAS/ht2U/CnvPc8xgPrGIl4qJehzzFyLNHLYet9EQa2ZoZDMMCgxmc5MXKhbNUhg+/J8IN
pDEJ2MPOwXRi5oxgULKhskeS45OHIE6VQwUJAFaumbHiFQeipiaSR+IqFW5dzC4EXrNXQB68O0cW
qg5uVeSB/J38j1RY6wv+WfdWmMDDb2QN6OEWtwnnOYjX6nUSnhtDLu08MyUaQ7Go7D/clFgDAgY9
gICYjwc5qBBpqosWcKCZVylhEYw9kPPahjEtxpIyY2FBOCg8hohiLVzZeD5AoACM+rzlDMsiwwGN
AdroIfnvGcwUM3L8hP0/3myYYoRLOfhvvh5xw7EWI/Pdf4LR3yvRjsj5EPT8oGeoYs/ZZVlFhHMa
6UnQ7gCz4Ro17nU9St4AjwgZYD15Y+Pghm4Sxws0BrVzPPRD9OZYLF3ATvqQ2b/NLUEcO8zv3vNU
LTI4VJGiNVg087fzJaTs40HaHXr2VCgqv+ZlcXNX1VxBbYMA4HA+EiE3/yMrMiSJjtvhYok4hjwe
Boy2Qe1LNopRcjHQvDAkkL6E2VTykv4WgnEbsmfU42zcC79EEcL26+e7LdH2OuDpsjsWefSvhbPh
ZWesGMtJ/6DMERr2cCADiyKKr9Ht5abEDI1lbcP9QuvasYhIMBKCl3HmcrRc+CKyvTiS0UXwHfVX
wj93Xepj4vpZqHrEdaMJcKT5w5NdbDhzmI4Vnv2wSrs/8dahmiITTCdZEjM3xa78grhRsaThMmWQ
p1l9XqxyNLYyYOrVWO2EO/w6Ji+CUBrR0GzzNMgEHo5CEd1zQ5v2dLZETg1X7YQ354omgWgw/HVC
30PAywJ23USCs2w5k76xQtQpAWXoIVK8K/8hX8rYSdUwH8nFGSLDxeqpLZDseXeSely0kKm+/Ozf
7HR4SGaX/ag0R3HvqEeoQkGOK+cq+mzNIUewCAoeAG/hEYfeoLD1xY/aXyFlBtt52xUhTR1TS2M+
DvjYjNyT8NSj1HHvgfwwB7De5F5zxs6ebHi8g8jQ8uiCMRsXDQ16JBVwt/VRbGW2hIqTJdBhAzeg
OH3gP1bDxY4Nd8y4AYpMlyJv/hFhfHIX6qJ8Jso1W6siJeS76tuaCDLRJ/nsO1eCG2fAfMvDxUiA
ShM3t//GUNWOpZ7JZP9KUI+h/ScqBlDKV9iNc/s+vcS3ZQGYkU/k1rgdXoRwFJMtyKlKhKbufZYq
EzZHjrV8QvEOuXpQ/tu/uY6oZjCG7a4iGUtBA6RWRZCt5vf0dADm8CCiEe/w1QkFbwaEQxTSbfm2
PdwDDp+DyH3EBzMdEvENXsmYtiz4G/kjH5AkEcyfr/IUsBS0KvtjWwgqX3Nz6i2ysB8yeaCj73kP
H2EHt7edRdWZ/2BgRVNMVsA9evjDcy9MuZ2gBgjotv8HOCc1n1GL/oTkgKQgUBLkG/EHCNBlz1Nh
9IYWTYHkntQuF/gkAxnntHKfP7tEP4UdIHjP6KAJqzEcXmfW0ZeA7yMf7GBaghfTj+PQkgtjNqmj
3Bu5+Y6BOyRAk7XmY9c06f2mrH0zgiUntN3RR0ohlkWh0dsj5iCSSX8BVrMKG7VQ/KJSYJv0A21C
JY/VheSjE3CiJF/AQda55HFQxsofHkMEAVICFAPiUX58mTo+fE4P0ruKJThYNavT7ZKwEzJhFHXz
ofcLsJtZiAsSUhADLbAbeQytRBWy0TAP3RAujQwdJTdGFYGy8pV2lBi17haQHn0Wf+cWFfxlhjYe
KSbjgsvfg9LWI9xufTFHnEjAlA252ujhufXwshnLbD4CB3fCjkr10Rpbhbx7gdnOkeny8HKn3oEd
yZuEJxM6QY5xqqL4LsoOTSbEnlXPkNK45XQN/+ciLXpPZB2/Rr38MhIduQs68wcVTWmDajUsoQo5
gwUchPtF31hMB96NEQF8VOdvAi6lqnXgA2it6a1AVswA95v3ghzZA11eQV0Z6ZO46mUzB3P8FgGg
AM+3e74wX1ciMvM6fiIa3/EIEIR5cRD099jUpRV1QYTAIRzQcEkx5LJWCGecxVgPGsRq4+nG+nJn
d14rwJQPB6yEl7ZkIiRujb63qcDrcpKI1QWzbEPQTbNsHXT0n2MvGDlSJcDXXwCaPdYOjUkOJZzI
h73mdcrG/wVp/DukSJiMn9uZevxuON1UcjlA+XJ+ccf6rfQpbJNAQmChsDsFjLYSWBqJg0hXfxNZ
pXcEJzhXHBXEH8sp/i7JvYbKU4lmFbxR62quSHZgeZmdARL+UG0zWOASaWeqrRLJl5FdRcr4Aupy
uylc+n3mGkjDIkshmGFORcUED9C0X+PuRPVNgkDP1ZbIZd3buiZ/YtOa+ON4H9glqGPZWoqtO99J
ySfL03CzqcN2ys11c/O+qUbQO3r1GwyVCjD/YzAR/tCN7HIJKSemSaqraLm60fVLJaZBmDihsg5a
I2ISeIhxtExRYO+g/4iqNWUU5SGHmO2/3dOl4bcEpPN2rPBACNEWHRgINxpW4RjpY8PhPalxssPF
wF5HXdzuc3xkr2BAdvGyXSIW6paP3QHynYzA0Vx1lKBvqwK4OH2s64zlBuErX+HkNaatIGRpXg+J
JemzDboVRY2v/Te8jR/kzsXMFiRvInBVjNXW4BKsbMz/hsgdPP48/sEr12Ex5QxjCkPI+CHu21+1
cXtS0Hkjc+uRujawJJCRtwtCizQcugnALAsUv/G3thJfLHCaDfURR0w7ftjY5RQxuklOgKDmGAEx
mRJuw7U1v5qXOPOhzmCvDNXRmdvQtXyxbImZTjm3JI3iyEGSpIhbnrxZ4UHo28du0rJ1Y0qx+nHf
fUUtipez8K+oIJIdCTbEqkz0KQscVgzhw4Om9DrQTr8/rRhNj2U4mur0a6BhoHuWNMrZ5sZ14dQx
kmZKOZyBh0tw/kW/XPmN9Y5yu57+0KWTx4PxiC//4pQz8TGOMEtvPdKgAmktHsvczqiH+8fSeTWp
kiRL+BdhhhavmaUVVRSU4AWjgUJrza+fL87uXbs7Mzunu+mqzBAe7h6b4c8fwBBh2SYWQJJIUOE0
EPbd92DcLFrHBMG6zR8gbdbRkenOmsk/ZIR8lyJ6cK8vFLs8CZa/QVg/b/wPNEnWidMq1yi9/Sua
UlGA/0YXf+Z2xzOy6yv6rep4rdJ0WwDZrbVF7cyi3POYYcoGvMXoOM89i7IEBr0be+b764TVmztO
Ak4V+sLIvztman/Fj4UO2M3IiCHdGIgK7oQjkGefHq/giviNiLn6UsqsklJW9TO20rcZC10cMc69
4zvZIqodKf77kUQ3nixPW9rUtt+PRP/esQO8U9m29HEAmJX8fnj9DRv2vVj09G7eoLLM96xqvJgo
kxHXd2zcd0UgBFBvMeeBio4Bh74md6LDXqxuUJLxI5+AlG2njgaka3+zJXprWCJ/MMFX5z+hGb+H
z61qj7fuzkGuN8J1pQ5Wcw82PhGPVX00kBJjSfOc0LXxwapzRFcESCt/Hsyl7x4Ije7FIT2cXfrs
uDH/ultL0IGuY3Z4p8PukHcJUHlZnVZYb6CHNM5W/HCO4aZiPmwhOCW2EzURSUDe1/A6SkYRNJbp
i5VGXWqBekjTDjD8Y6FgTZwU4hnWoBjgYrc8CwWbQxX6Cvmq9ZCVolQqd7QMTPV/1jnq491IgYXt
tjlgWywzSvYI6X7CSursPl/zC2LpNe949+UjXLZcwEIcYX9Wb6uXoqz8upioMcEwc/ZfYjSFkJER
BYUTXB3jDiXAuTDX/cZYAtAEYXaofuLid/xX+rWTrT8gn9/Io2wHBo7E2IibtYU78pjzV1Rcm/CI
xz7QGdwOTOg0sij92+gFgY/vzm4GD5lxhgQIp0vxtkD0adHgomOADw0b2cHfdoiSkgr6mDH7OrjZ
za7h3J146+JoiCWPX0e+gESf4vtdrZ293wLQXfvfecPCTdAiFtccodKf3OUxBVetG+zdkYXirznm
XMfyKBLFu9MxunaGGmdFLZkfpC8iVzEwBY4DFkUX07ZP4yFOE7JSgY7oavb9dV6fY1xOa7omkA9w
uHsg2ECUCMJGcQi4t5SPtoNk8cVPZt8Eyp5xYlDFpZgl2ihfaZTfVFeA6vFstJnWr/BCTmuV78/6
9ncO3livezATGaRs2BbRWx47RKCOt6YAGT8pBMBXdXWiWX46faaCss4XIzxwSKQkzJKY0vBEaclQ
lAKgcPD5ErcD7YgIhhkrdV18m3xCXFOR+uCjSEL5x64R0yahlLRh5wf1eDSwIAvw6tt4/CGlm9Nz
wxIJ4CKhwQGWMI44Vdd9yUb8tGMDj4GBeFYIYocosgWcz1IHoc00kSfsQqjWxBnv6aNYoMW8sW+O
SMN1WOCajqlngnHTSKypocUHP3RGGejOmiqqsUzukC3Q1kDDcD9M4c8OdQhWZPEPn6nxz93jDd/5
N0mHUF/tXHa4I4+iPxH1MN7Kztd8AMYmVwrQm8XX6jVNiID72dubnRAdCyN9Czw7maWHiGIjEZ+d
p9NT7epKdS1DFNaYfPOkQ3HRnDNLMIWx1IOYBtiG8LroV2vuRoLBV4JcBmMqoxXwcBiX4es2/Nj3
tJ03/QcuSi6THSZrV+eNw+mddWDSKyIuYLKHOfoMicxx2M9xxnG4qABqD5sr2si+gLKv0QVzSCH6
ymy5A5/iQ1c4Q7vPe7Y3EzI2romsFgLERNN4sOuYkvPyBPKmnsSJEAvH+GRtp3dMzeWRMbDDHg73
1LgZ9enW+YnhA5OZGtzbAb5Kp0Wan4kv5B60VhPmZIOyg5B3rcJnCM0MAwx+bXpdMAAEB9nmxGAl
e0ML2uNzdAWHIq8tj3lj3MAwKoEx9O/wUFJdlhmW4N47R1lpNKH4ZMcRG0uTPUXX8JLOSmpcwTYb
6jTuFeuKgwfyGvNAoTDxzKpTOBvtQeist9e1n9GbSZiN/xpCnPKNqG/+UPlVTPtgQ/lN2gIha29w
y7zh33wZ4cOqGZ7jraI7bZwh8QQ0Zn/c7GtK/cE2nOULcUbHetrt7DVmdxExkANJqGJsZL22Rv3E
vP2MXfJ+0c+vafPvCD6POAlAYJA2vbPTGh6CnZ5sxJgZsT5EmbXaGLnI+UQfdWSiRzQWOyPMyX0A
N8b9Ayox4FcAIIDIXkzfjkEqy9UutJE3ekSQZwzi7mpTdCA1gG7SHkyQd1vsTAIZLn7T6/AIG0kU
T4gJjPBt80ausFHUErXAC/M/UEz+9MzuwsV2zoyGTEIsKQay2QMwS+L6O+vb2O/FyXnIaJ4+B+W4
2Ske7p7toC2jXp0WqOOsO/MjBBVGChsED4ePzTBXbiZG16Bdf5G9WJU4TNi0RxzZP46Wu1u2dW1j
HkopuADoszYsqrjNVrO61/eao0eNrQVY9VCtMoJDm78pSTiURQjHXZR2bnN0z2GYxkejTcE7482h
qpcxZw3c7EN+5Iwjj17eqwbyTuIwcsWT+2Cp+CaQFsagBSV/Y0iQ9alK4w4tLWL9fxJTtEvqNb2z
eqBfPEyMcPwN1dI63vgDDKm2hifFxEBqEcSKRoKXHBarv/BiHyZ71eM/CUBzgxN3U/nN+TgHRmgf
tQ3FPfJrdbKNUwEV2nwVLoocW3jYb9glfHB2Z4zJ0RbjLBZF1nFAelnrUZ8OFV6ZcwYgK9cG3X3G
eBAUE9daDga/mnhnWl/74DLmXPu7eOc2k9rw/pN8QBw9vNAS04YI9Ul3saSO19Jqf3vaHzioPZmK
jbnMQNfgtO0RrEru05pR+IlFIwO9exhfUMa7/a1bbXe/M847c4b+Sp/+jj0TLLD6EQ6hQr5JHPBf
T/6PhNgUHp7Z/+tgE/hLvgV9r8KVhFm6UIsxodq7vaSTQCiMa17QG63hbzHKxAdCbydtxgz4legH
VvG0kbKhg28DdGZuJqCmw6hnlgjJAMBAc13hcOHT/8ANhuBD1cCdh5wsEsrxHRcxUpcEgK310Kwz
sHBxwwrhbV+sr4kVcfhPFI+SvhHKeKupCH54DyBMvD4UhMTtFND2/PewQPQUph3+1W5zCnvpbwjl
BaMhuoW334o3MCImomx8GT3UFrCMNMYKlEhNEHnVSSFCY2zR5WPc87r/A1eCFahPWFcTgagbMJtK
d9BTfvaua/RjdHScw7dz/3v7j+kDRaawP1hchJyEYTLMNZaB36mrFdUlA0BsibaElH9ArXXNLxqH
p5YNHzMCgLrMa6xuuVqY+SHckG4bXMja6laE4zB1MBbuYxo7a3IzdzlwbbEPbs7DF0n5L4Tfre5Q
bajBf9TkL3aT0REQwC7eA3Mts29iHWDNMYvx8z6d4sPeJccmtlR9RnYfQDTmapj94kSDsPQfIRQi
nMiXmR7YjLU4y9+KqsqkfuCD27g2omrLhB2x3GNzI9AfRgsGPqFQE7aUuphSmzUpeP+Y7yB8W7NJ
RYyiWIdqHIAG5GI9AK5eAKYQZ2oyixU3LQ4UCX/LHH1gP6KNX/M2VFVkCsjZOFLeLBhwbQrLJx8U
ziXiaGaIVAgDqw/B2qW64I3xOLc8URxU4bmjUuctejtYpOaDwMdkd0Sx9WaK5ex8fhKcG2gZOADu
hzKGgnSCVVZ9/A2wdW+Vu2kt2HNncbNg9o2/qs3aUqO/EB97KVk4N1gb1IbtyDeKRnFU2YDDe7M9
znZkvpL5a86OZxQZcUW6qlBUsdnUDy22wU1DNk4Z2WkfU2ywEWptJJnYH1NJMF6ezo5YkN7dgV1u
tyNEOoybxZcAcbqsnzzx1m725I36Q7zLHmiSEa1CgQKdM7cw7sWef2C0WgpJXN4KWeJlegALs4fy
KmAGwKdR3cGEDC4cjBGLYocJtPjEqGDVGb3UasZiS9aHVm9nyZZKwZr48JzEA9Y0jAWVma8RvKqA
A1SyQpp0tWMCKXJmalu3QBkrIrIi8ytQegWT56apJis4AImjWeDLQtGBOSZru/QWVqmBHBhsp9RA
8whxCRHTdx5WDRUUIUD7/sMoGNwhijl4Mx9rza2VXLBIhgyWNIQ9xHi3nDllNElZy0T5oRk1svx7
cpukk77Fb0JVSZ2LYx87Zk7eIGavFuJ3+VA7cyJebMj9Pgp8EITwr6rgyZo6D0ZjWYIboyIyMZNH
9LTtiosEY5cPz3sTQGoy+RWv7Gdw0kQ4C3vl/6yC9a1GcrFTtiJWS/ZoLrGVQc+CsXPqIxkmG3NQ
reOWMYyM1KAD/Zgf/GK0kAB7I9JAB9vezdmChAFN4kIN+lNLcICH94YJx/tbnvD9Gx/yrsFu8oE5
mjEK+UX2iK0Y3nHFPhP3A/jBv8OiW8GNj0ejK1JsbMvcLR5nbcsMBhqBzDlki2R8t1DjCNASBPeG
kQfrGOXIAt59kPf2ahHv7dUisFGCRSLa+iFiaQ5hk5vzO1l/yDaWCX/Da+ERpt7cNO1uoFhk/AJp
uA8ZMDb29ku0b4a0GIzU8QE4MZx55ku4u191WnFMZE9WR6ew3NmUxd+/h0gnWdKGhBCNPnNDM0UR
xV85UD32TDuCtaWUdPD3vY8OGjavqWQ4RlHi/0IZE+4s7EUYoLTRntvP6Y3FeVgAsMdBp7TtXzR4
MFxd2dmbONWR087COcNpqbA4jN/mG6ncbQQM4uOBwjDhvVEpcrMlF/hjTIEofF4zvzSTjpYIC2nO
Ey9lZwe3YFYxw+CWssdvfhx/jWvcwBXuPTSo3OrmNAwLyiaVsMPXa25ZEUp14zlGBrjX9oqCddyJ
wy7BmzcHc2BGQ9jz4OE15oOMm7OnwvbqduaLRrOllmEYtk2rYU19MSZS/K9peiK4O5skPRophEhp
j69XO+nFHMFbWN3rKplppyKXVm+2x0bbVRs+wMzYpCPGKQzFzY9P7uqMVj29jSGUSWJqjB40FoBF
aA1YzsCIi2v7ZRcIaS6h4MfoVZbaHZdrdOpuOigxl7BTz6Srb7AanGEOLsDmujyZna2Tss2OB3rx
mBS8oZQATsVrd2HCz78PH8gt9mC077Q/cKBAAfhG2/0EwYABDvl0vXfqcWEJhyvCusyBYG88x2bU
gTLDlo8aJbl1LVr2YR53x3aes4F3jsyTVb3snFvWLDrgxK9qhqxCJqbuayo2OToez275hiZB4jv4
uCi9YOzAz0C7fsQ/7tmDJ3r3aVXIUZCSsM1mvv1SRZjhCgU9tHK8DyK6DvjyPznu1SXq9qlBoDql
FXVlkizrEJSRPgOVYYEd1k288SlHaPKKDjBGP2Hp8RkI82bATKCzJcOhIBw/EWvZywFlc3Wa1P+Y
lpKey4pTy674BdNf4yI97G9FVrjGjEcGaIhYMQMYTW1cm+4oCjDIHAcAd8o965H94LpQL6RdzBNo
iM21aPFfNVbQN0LPed7sSjxWmSMYX9uBPM7jgULwqwJvgu6yr1Gqkl4S6Er8NkJhPs57aviMpm+z
eFnZU2frtF9XVWokg2DpM83VieFndaI5Z1R70mx1jnw89ogZjK24WryP1wQbjVlU7Uk+EizgJPMr
p5AjmU5t2MHpp4z6Bx0jrfB9FAlB4tdtHzlnyLW5cCESAsWExdQsQ43vafW1O8OzbJejekn3cU9v
rKN3RSh4y/qLhrcF/tr9sZDenEzSFKXA250wh6ZYFwASptWoZnBe/K+H7NgBC0/3D+1c8G/7qgl9
KK+FHMQ1QyZqlGxQp/3PIk0ZkME48UKQJINKCyGx7JmX3Zyst1R+diqeBA9CG/io51UbL5W4ZkY9
u9QR64kcQCyWwbJ5DnjImLT4umcQHf7pYt3I4Roby772w9nUl6rH4ECkzsHkDREIcxWRvUme2R0T
JCTRlfOhIfJTZNx0piCqDTOlKG0CKkYJNiUoqosDoLNn3Zku8KTUdIf8r4RIo2UjIq4YJDacO8Al
cdgOfIeT/h6itUXpnN5W8HEd5LvUxzDxIlS8oIQwy/yQhY4Im31D8qNTGY6UP6A/MouYOhUnDNoy
6ZPUuSQFQk+9YfBKAtgamuWo3DgeFkUac1WuoCwUxQfNAdftTDwE7o7DsoQE0pIwVg5hsrE7S3Y/
u6DPr1Uqm0Px43k7yZL0QvweUvoRPt4I5vq6vQjMG9NuUYSxEmja2GmSKAuE8YLxPH4ZXM6hbces
Ab1p79+i07XdjH+sEVAuf9DkyxUSas2V9FukAAYuM96zJCC4Ev/f9kpGBVnIS/TjDneFHRksQWfT
dcdIEgCpFibp9j6+weplxtq4qGXFZ59o8u47tk2U9k5ypXxgKXbKbhqLCm07RqNMEhClbmD/bnox
euQ4To9b3KidKJkrSskjZAFQI968pqbyMIBDPMtsjJmfTIdt2O3w2bx7/mS32gvpM1tNeEScomX2
TuBBHDQHG5F378P/7PhNXiqx8c1RS/yi2EYUuxybJOHKEnKTwwSz7STFqBCZPgVdbuddIKRkW4CY
kxqpnFj/R3lV8cLZYhQ7CFXYcVf08cr9ew4ZVUHe2rXoSiWXUt6OMP6DcjT+WN2vBNiWepV4RBAd
2Hbo9oQnigcBakMRK/KIT4ryBL87tiMNvepkOxlWBWHLYlxmyQmsKjhsaGGW9Y3FoREY0aEnJOow
EVHtRZunSaGjRzuIKpCwYpuSaM5eWmdDvEu5vzOxGig1D4rRnEfeurJo20ess9fsImr7k4jQSTHD
gcZ2t4UgxF1766mrRqtZsJBoy/5jD7WCJvfiEpGwRYkicEga29i3BTfGpIedfzUbnHGhMQ6EiA2W
4RDOTWJb0eQ5FM1QlptviccbGs2pR0WyNTDUSzni8AKh8f9iHObrURvTvRqxge1CBSxWYmPPzNCe
UesQxeq54xhL7j86BM5vE8/fHXkmM4rrnFfbhbzTtHp2Z1U3mMpHph3bzRZzVyvOg5OjRkd7dAVf
o1R4Ma+h39xPoDSag5vPIjcMUet6sckO/gANIAeF5WaLg7+6/Y0YMMT/lOMneleTSpx6XUfBVq8u
+WoVB+rI3efCs5xVjdw733RmrFoRTEmTxebGBOCP4+jsJg7aUZMt3HlgRs9xVNYt1qLDZkQG7vdG
XfYWyz3+jkFwhzRBZmyT9Fx7YSosbiIVBPREmkxG08G77Dt0TK66HNUp/3hMfwx3VZvjqRER7JvM
MeagCPfxvDQBiUaMlS2KYni8Aw52naKxuvCmCU1YXCttlpDmbNfeT2p6taLpHcfuaO+x59gkDBAz
8SfHEqKR4vbAexTDDGL/wGqt2vRnCOsX7Ejervm0o4C8RO3w2NtfisWnao6W4niAUp4d2Tgm0DjO
/jgKJt51G2yBycTzH4ZxavgaT0/ja0ShWUDSTfg5QLosFE2x3VIzEGGiFJpzgsGJLcWspavjwlNP
F7wcygCwwIlTMbyh1lPLjJuO+u1tTmfedD+y9r4UsEQyAqkVAohZoZ8l1/yXCo+mR4yTVo13RQ9L
LjM9eh2H2FeEb3O426kpu8MwbSJcP/n2Ndo9QlcEj4QZyzGW3Y2/cokfiKg6w0w+O5c5hGKoig6V
A3YMvz2N7NtfUkiE4LtheB9NIV/4fhOnW3/HNBoZWNBPuxIUIo+qz+ngF/nmCZBDGItHAYvHoSuX
TYAsLDioTN66eFcYN/RpX9dUSzkxMooofW+EWtiShgh85hRM5OY2WZOD64A4GOF0Su2WZYZTgRXf
x6RgpsdYBI4vDEpaUhSKUQUVgYHKljmffFD+waAE3rG7nr3neI5cnaWshGelcreITNkj9Bl+CmhK
1FX852v7cNRAEChAvCZ1wqyYMxDjKaST+TPwyBPyE3gnX0ENE9BesGYo2ksodZwwZmNgTB/2MqS5
/eYmBxunC48bbCmtIM5iGkQ13w06I+iTeBHvOox4aNs5kfD34DqqtN2kDmZc2oH/AXPCxz1D8y4m
M59fAXMTOpEbhyUhslGTQeT3aWIo/sv8WkDLOoKrsfzBPJrDs/KBPoykIvJxJFkp83lyKhGXhY5R
yXsPi4zbZCS9IOGgpFTciZPSVn5GgR3Rt3RZTkoVJm49u0nl0Gn7y/6dSsHQ2PSW3Fo6R6kzCyxT
qcB87ZyJlPIxEUnRbpshOG3IAChz/vWDUJ59ai3tMZrHAaQ3yZEI7AY082U7qpJnniwbJZL0qnq0
VbVEhcbBldJ0t6rocYhaOrq69DA5yW8efd2Jrr7cTKJVxSiR80r5b3RcMo/8vk+FGKPPTneXzIKE
LUkbLNLUdyhPhubIBmZMLBspC75OY7rD5t0RQh1kO8EUT6zYJB48HQe+6G/1qyKTwyAJ3ByMNyxN
0Gy8P2SQK7xoPbw7Bzb9eJeIQMIjQPdZgYo8sfS850m6IxngtssyP1NcdbjPdzWVu35Wf9OdWzPe
qOt2SSN9kvoxuVDPP4pVNkOljs6jkoPHA91g1ENh19RFuM2ycDMmOFCcsrqet4Q5VYM6rkM8+ExA
t+fU/cgdvF7F9hcFeSe4ZOZ1oUqCUMTZloxm8cv8+7TiGQMJw6SbTWkP0pQ0vKjZJi1++tibWBuw
c0NOesK4rv73TjEB7n+tC1MgSCBs1GnqnbPeGWST2lqN4m0AE0LjO21Uqcyp+C9+ZMTqSRAefuzE
M09zKnD+DN0hdKIYT0MqHN4jm/NYVoZ9itgEw5eDUhdnv5KWgfZkKF5JJqSadt8t2xYtO52HMvhz
SC058FOuJYNA44ECPkCuDB4m68RTTmR1pkn6AkZqynea6Q+1JrMvBxpY4qNEX675Ky1O0eP7XPBC
g8J3CDowl160wiYUQnRKxt5yInA1xOGcwLeBj5p+naR+wT8l/foJJEq/eEFg+1iYLfkZm52Swfjf
S/X8EIh7q4uiR9SxmrTDOM1Sl6stxIYbMazN358NKCJzEL4fNRb2JmrSlRAv4lCpydTzgr5D/BlZ
c4XjFBFiyAtnIRmK2S4qDHQ42NiICRTuZDybp7+k5O0se+MWRNDdgXEkGwvVsyquVa0RtMXzqJOi
XIYRqzfCi6f6wm427j+XMtUGD27Qp+MXY+4v3gzLBz4J689qMeVr1knpns+7/AkPw6p9IoJ7bXhz
+4zM3mSoQ1DAjSCvg2ddFD26xhkn6dDzbWUKS7jBc34D0d1BkZDsbMdnPxXqhzX/ciDXng1D/9A9
h1aVxaSpnEF6uJk/udwx4ZHT4rzzr/KagBM24Cfr9mCTgBVNWzy1jflCq66e1DJf6CNVz1iugYC/
/BNGW3jIEnf3dYPK8rC6re4cFHIRaiiPVrFKKOdoeHnxJGZ8peyKRRPU8ZAn4VDB6AT+2aYpPbO8
nvdfSoUfbe50xLI9le9M0O5Djt6MvCh1ejHMxo/tOf7Rl35RZgFSM5Nsmbyrzj83I2IoTwyfIt6Q
wTGaXuFoAbAZEzYJl1pSaDUbGR9Kyae+9/PWJiIc/xg6XyD40od5kukTfj3m3VUNd8iqcwb83OEb
CiMItLSHFodfBlAvuVORwmVPHAZHK0CyGkSiT8DIsdg7FpD7IgzXzjTsENy9nprCpaYAoQEUxDgj
d4DMhQaga2cMIN8aFiDzZ+4MygTTwoHJIdB+/cbyNVA/7Bc1d+JVCDfjsuDXD8Oa+gsL4276X7s+
9REIQwFN/gEM+AN/+Uaytq1lDa2T8clvf9cJinS2RzJXenudltlGuZ20oCMP7DfW07uqFdJ4sWAX
agQUd5nkS/eQvt3oNgeuCn7YYsKphkpSLWY3rzU9M3Bk5WrBToVx906FRiFC1ZKyMecHwzeE1NIG
4LyM+oDwxsFh2I2I7eM9DsQOynNs2NYLT5/YqVrMr9ZjBXxW8JsG0HQbzJEpxu9r6GcNrSeTCgsp
Bg46iti2QuDj0ktEpAq1+WaE6ujKAGveynY+YhSQUnjgBfslp8M7xf/a5DnQ4deAb1Hc88gSvxNz
sddYLFOn7qQIoORMP7jXImH7Td9NEzAD5PgH4UmVH5LAIcM+F95MvKKt2BguqwO8MfD1iAEDlQ49
k0R+EqMOHgcKYrLrTU+e8L+A9Z8OmDBnA1RJbLdgbLrGizKEBXhCYE9e4eeHnMbMf3ZuE5/NPflO
oAM/2wSZtOx8b1rAtLqsMEzDp4xqBgkXoAE1j3ObQhrU896VgPf9+PM5Ah/sccsSgSFPEn4UrWdQ
Iuq66MMUCYhinWQ071Tk8PU4r100A07JXh9yFm3mUwf2s6T5aB+sgPWCymbsXFNq9RA/LJCfJtQf
5NtybbXmLagYcJ9/lYJ98VM8fF3jBI4LESE7hG3rDf2HUTfxZzeVK0/d4fg1AvvdE9YnJx+qmVVD
X0CB/IF4l1zJFvebKhpullBzal4Hz9HvUJFRALCZ97AcqGZF7ROezSzZUFX77ankGAAA0PKdCXZO
3ajn0S+be1KORyQue/M1acLrVqT5lwZ3+uxQBYSMQyj9+T5o0LFR8zNOzwCDWoTFyCHqIBfs2Uml
ym2H/nRmy1UV8wa2S8IBOvrUXQCCmIjCI6QOspcU+B1aJxzL+Cl/5BCw1yf9C2JORDeUyDI8AGlo
uP0knNIxNJmNqeIGBwIJAGYsHXP6YohhDKDkd/l5Tck7V/YCdbjYh0BKlzMuhSi/SMFdA7crlDkL
hl1BGe0cFHh9Vce9f5GXs2F0xUpHBHzM+SYUpF0mu+ma4Ov0uAQGobepWMWH+tjlwPc8vE/4VcRa
sOipMMvo3B2gDf6hVRQ8b07xZFlVfBEaEDykXF54AnoBzByExcARWUP5hOzPtxzf1GfAcYNA7hwt
yhWHpxt27TBEiIOGWd8CuLlhqnG4nlFwpCgMnaw37jOOchLZzqI0dxMHE6iJW+u5hN8GoVsEPjKL
SR/AQvPy7JZgMnDF+syRHnwveqksm/ascCq9pe+kjzBtMH7HR+lM12uy7IaxpSaIgCdRHSVZPUqo
5kHobBqCTzjhHPlOB1O8S9BT2bri7YCJ/fPJw/8e+mpgergtVv6lo5fcfcE6+nmK6NzDjZ9PkCyz
h8xe+DW6o8YEM5engf8p9LCf7NrBzkpjSIm7HFGTq47AHaxRMjL16z5nILfChwFEMWwk8QFzieji
vOEzUHIvHt4C/JR535y5FEjykRr6fNQRI64PRQ2tFG5TdmL8cFii/z2zeeyo2LkOFnk2+FPgT9TE
b99xbliR7sdEbxIywwqaWKaoNB/uLzFJDR79Y7WzE3kL4kI3c+xVLfpA5oMJ7LDGKSg73rzN4rPu
opR6lwIXO1LcgYmBvH6oLrJbg49TLdd/QDc7F6UDLnOLgeo11RSzwQsn4s1j7LMZAvCaostBsafn
+Lwzn3gCJYI2R20rarFIEzNqocTfdMTw2mQmMnL33vD7U0PlgpWcutaua0Xz09kkQmK6LBWhjjDL
jqDBwvUp7jh9yhi74yYOKSqlb7d98QOAKAgPwGBK9bfR170aQsAefoxQDC4TEOmdxy9BtvDXFD3E
raspG7M5H31Nd4YqY/6bUzhKGUvD6zX5vCYxBg0geKW4iaL4liv+gYpwmSP9OI4jj45Ls4iQOHx8
AQRJr74ERPgisOaOZzU/I8iC4VFU3bL8bZVg9x7bQ7wvHEP3XtzpqWVwgyi5Fx/90KfSsPbOkM4U
DOLpJzQ+TA7pjO3s0LfXDYxfbsYVMhEwXrGfE0npLg0+54b2gsKchYcBlwlkmKFFoCdyH2XSQa7i
q0igFLxzopUEI2oUb2Ii9iVp8CQ55agkmXq6jSEBnR6A4qwBrZn50GEMM/tf1OrhU9yT/h94Fs8G
7Onmg2L69422aoPoTw+nM5als/OCLwZUxbqmV5wxDPIvwm3cgaLDFF4C6FKowfnbov7BlNxz2JWi
0Stz11hQ1jiamyGyzuUKU+XVZqbjpru4mKc6jSq86uF2C6lKcGYOKdN4Tn7T9/Q9Rla0Ma9H1MUW
2LuZPzaaA1jDg0ehMfoaGGQEUAliSA4k1CMt+DqIXVBG+05dq1Y9aApcjFbE39PHLXaYb0ArHx5X
di0bKXfw5wKajeKLw5dzvNcxSbY5DII5HCM3KlWAB6Q6pQ8A8B95lQXsCjDdVIt/uOCC9Esjykem
cwMv0T9GYP7DotTFu8WHs8D7iI5jqAJ6ciIOTI5Pkzr+x/+nRsIbq+tpOwsb1KchSBKTHYpMpTXD
X8x55Koky93ObJnMOgOWGeVQXMoJjNH5G8BNugTaV8M0gaU0v6kSR8zInLxTzgUIDJ2nJezTc8B+
INtV7l0pFx1MwLgJGPRFreSOXRmAv7KAb9Ka2viqNAvXjtsYKUIwq6u4Y1IqtJIgwqDxa8y/wJmB
ApgeucN7XVvuCLhy8bPtbipU/mADvWhh0gkzkiUg2CPXhWft3JXr/oA3CVC4CSO+xPz3rZokGGnt
2jnNFGPEOZ2nJxMP8n2Iju1/mBfscbpnn6YXVFUmep9szuJyUwO9HJJ0BjbJFhPj4g4/DPVZakqZ
cGXO/gAwZDWX5V1pWNX5gU8AnZNM7tc5ld4GCCh9RHPem3Q8uPhgwxRMr9FVsH/q/1RYeXiCNI2b
i80OnaVfJMyVU4NPw6sD0Qyt7Uj+DGQ8KZmwq+bPA85T/hgGp4B7zU1nyQ5zMLYnEFdlLmQy6/AI
+LcJ74jPZJpHsVgmRPbGrOk0MdxjQsHiyiBop7jpAsmwxLGcRC2QkBMxFDYOMJLjTKTUE1qcbQd5
TvUPh+AR7nxId8R7uU7l2wCXfQ85tUHOrm3GFdTvnmS3a+5UeABdCTXkGUb71PUMvL15Cgp296uK
UtK063wIPpp2aPmSrElOpkgCTeREctbP/JpMKMX9dsooBfGLbE61uuhHOe7wbvTgpAkLQGq94cNo
cuZJnDzcovFUtE+19F+8k4BHATiiIMKnfdJz6Zuv7IdwNoATDTuGwXQA4Ndkaniat5uFeyyGuiB4
mpZJBXGsXFqAFT6uMXrRvvLmE2adzvLeg4+PxqQkw3pwMNAxk/McZgd7l2T54LuB+P+QNEbtRUnw
phQWJCnlGN/dnX1CpDwWXSK5a8ICkN9VeREtE+3/F2dYF+1B+QGAuoAvgcFaURlAR8h5OJE3efch
+Ix7QCCEnqY7ol/honbMkkecOhUIm86+I1KCZ5Zkk/JeBITufEs11LRM82GSAPAsvtIMo85NAi6/
WHpP9L5ID14F+FwYNQIHpCGGZKALdKkkvOgQzQ2nGdF3Hewl6cbHq4diF/2gZUJ1ot6rWRk1DeZd
Mjx/og4aTnhAdG5biFV8logWn0LUSrkbkY3V7krnJP05BwNzuYw45TG04ZVJJegwJynzuxUTkswX
QCtTQ/w9533xLqQGSSHjEAp3KlozBjOSLWXsAPIp/qdYslRtax8QTCx3QzCxezIqyYMbo2A0VNRA
miNZrsdBI8lB5B1QlW4EDYCYZ9uPo1rlzZRNJBeND10EVgHAWYfDXUons1eUtWxYBrpD0qS3XSXm
30cm3iDDPq+ab8eIgHgdsln9YJHfWLdgZhtK/CYjO+3BhpNSozKATCgWGmm94Kh3UxusTb7Yr08P
A/Iu8K8Z1PkgJv+G8zCX2sQx9U+WzrJqxn5kXKwOj8sXLh/SbtB2phAJb83xiysMjOGZC0uSBftb
JtSBAz4xxYjD7r69GiS04lji1e1HwGoxt03fRjH4EvPPcu40Jl8XxrZHSi6IRD2KgmZyR9x39vnU
rfHRIg2VIAY/eON3r4svBXs8F7+YbcTMnzHpCH1qCJLQ8GANwXHhH4jeXXAchiRzgL7f4lNsxueq
a9cWzPzaTOjY9kHRY94Q7ax52mtmc7jPDZYM29iy0XS8kmSEJOjGzBuHdFpjMWRimSaLLZ4ecpGk
Q7VsENtqsFHjzlTsVnfYODCoph8duEmKv4M+wVLhTntf4f0AAm3Cnc3hnAxWUTl7KuzT1xsDZ+ia
ln06t0pMuCO6G27xSSX/QAm+Qd5JbDLgdBpabe0ORy6HOt9QbnBoeS9UWq0kL2nVUg1Oz1uHm0s3
T95hKHQwmG7DRXHq3K6zG+386O52vECZkOEAHkY/8upWP4i47aFwQqDLawoxHoBnSngPghv4Dj8I
GgBpDj+vApN4hD/8nxyxLPsNIfD0CE5io7BPiTOkaKS7D+zOngdEVC7HCt9Y8G1uvt8bJ/CG6RGs
iFJPnnQ/perTXDaeytDkngkzwlmmOyzqzU2Wc2DBKzmoJ5wzFi9tk/otycqjWCg9AeM8Skb87ili
BDjp+mziJjk/iY64lqqm4KN4hiCzaxHYufapLo+u4gyS0YG+2fnI8Wd8H/MkoXfjGFbglzSUWpVC
FAEELJ6I0py8AjGij9zO5G8E7BSGkJReclLofPVyCzFUg8+AxH2K7O5lyJFcWBkWrdTYK4FlPP4k
rLZoNsTgw+xw/YItRUnNHJEMg2B2kJwUtI22+w0XDNUZrR5dMQs3WRhY0j2ZSDwZIMfYX48W8mcD
ppeE/lpMdvC+FoSYhBcMdd5o+OJpBJpNkdiY2uxDCLqsqMPnSjF8LI/jwMQ12f6Xaknr7OxjxILu
ziPAL+F2QutCkDqYBLjjADMkTa7LyWH6kTosUs67Y9j4N7WQ9MD8L+a/noj3ruwENngg/5F0ZkuK
YlsYfiIinEC8dUDmSUD0xnBIFRRUBgGfvj+qo/v0qarMMhU2e6/1r3/oG2t7t6XOfPEc9a+pclqu
FmzXHF4gXf9ec/xvx6OEXh/2hCpyxl03DIUzjeORkSWlRUmeDeZyYPqLcIXB9paVb3Os/lE4fqxg
7bc3aCzbHd8a0vJeASU4QjcrHb5Ef2Mqmx2/m7DEwJopw2Cucj8NKBHsZP28DMZAuerbcRhymtfz
bmMrO1qc8hEI8Gj9gC54V9jpT5ZFbZZcQQB7wBggFTBQXiunIcsxE3mklL0Y77n9KFjn+5sfwwqe
UDqwmdVsbvpzh68IfxPtiidnq46QdCgyfeu3Mjb3/W1JgYYDqrG0+kGzkq1u89RpUT+sNCfvOZjf
+xL1IfsczdfgdH2u+QiA4vGMyKEF02OgJ6YnZW+ScxlqPY6C+UNAieE7jsJhYcHYBim+cMTyyKiX
iS37giF7g0V9dKRFgDwXyRxZFR120hbOauNYVIJ8o/Cm+ykuwpAZPCurNctIWiAPv3mB4oxWzr6A
5cTuCzgVfZiH0v8usatXklUwgf8JHyM7CaaRs1sjzsI2ATm9wo5IBRqUdhnFZPxyghFaRfoj5ye3
kpPGiH/K3vksTg5DUnH+uparyZ5HEsfL+9zg7Cu0jgAo3LVT7QcZpse8fsqh66/s/DGliJX2bE5P
kNJUA3QqP5S8Rn+zp2QOEAjQ8XtK5yeVyryCOajO8BrpX1+o1oNs3XCgeUDzHGl8HsdxgqGqOT0W
JK//5yoCMi6t0w2JjnlDjNbfm+4qkk1JZ3TY43vwUdtXIKhltxRhAE6VVFx8BIjU8AzfM7ZN8IVc
iS45Rk0DKPdlizor4lgboZ8ciXiSHlCbpoxSp9h5TkB2QNmQEiBsW0AY7GuGi9TLA26S/uxiIIVk
O8NjFL4+cA0XG08UcEM9y9aYJUEgrXlJgsFq2FLj+Q176gW5aDVONC2QOf8071U0Dn5PzFdLhEAN
2VaQ1RhpUoHioMeofCGi8RwsPn0RYcTwd52W/qy7LRzRBPBg6cxozaX1d9kfDHg4EDk1L5mEz7mJ
Q6Uu5yKTjMN70WIrcU4Ra5J3wuBN6RlBdaF0/ItcDWMnQY2YWojzxzXDkHd+s2OsRKdc4kNfQix/
DMg0ZEXZj3SrHhx40+00GM7N5WSx308y9EeHSBG2DwMAtIVifRVujD/KbnFIGJ4gnKvkFQoWJtKg
TV9yLm/M2ZlPdus7c51uQRPU4V8wpeQ3siMNgEKLlS2+NPZkllKXAUIAoFJkvXtyfj1BGBoZOGVS
8dhv6MCKFEYovnqQFzMQDFMwVeBtTtbPmJ/1WvF5bn7GqjlmKNGjQb7OnjoRFbwMfR5qF2YB7sWY
fWkt/1EH+pQeL3H6YdGlfz4AnHsvE/YN6uVk6XEq6Y3W2pj2qFf5sLii0EcIRCN6R/WJdNKLpNnq
OfaT681vosp1hFOfxXMQ5k7QpkqQblq07IsExRe//sEeXHwWwdSA3rVw0O9eoUMYJ/wKEkwnfvNn
tTid5FIpsNOY8wEWzwlKNuJ0qKrAQK0KP35MrvbUi0zSxZ2McQLbMFRZNu8tCabMIKMBz3Qk7/td
kYDSmdPdeXwTm/EGwuj58ttvmOy71Jneb8LTPodwa+BNGllxfS1u6wGSVTD8Y7lmD9tbN5+tCEEZ
7yjX9nkP75Niho59NT0P6Nz6hwsOmsDTR7XuEgozhmqH7yz46xR603BFxw6Dk+Z6FdpC3y70fSUj
gxjKKK/Vvx/Wby3OxwQJsDIz3DgWzUSJJ178HPGeO5Hxt0TyWg9QYfCdm2xu+fkF26QP/IFiRycM
Wg72AqPXe7Epv5fxNE4DibT624YNmhd4miNCpzCtoiRECd4wI52j1Ra0l9xz+SdLwaRAeakcX1wg
YiiIHi3vTmZU2M4F43Mm9Da74nnQLBkMTx0wNGlKLf6MK9bmFxMnJCHX6+D0uplQJXo5APMPcp82
oBP3/VVnYCu472bVawrI7ynV5LC4vIh7JxRrfuFF5BWDzJ8jjM+Q8DhIwqQwsof1prA+vE8N9g6i
joFmjqUmowtR4GCGo8PfHjvyCgINXK1xrDiNLZoFe7DOopqXYeDLRE2LXNcF6xJymE4C8mvRtcB6
+U58IVRWB7j605uAXwGQM8Dy5FpBdHblJ/QEH/CJfe4lSEHp5ubFYBUW3G31h5u3UVkvttHzYMt8
u1FrfFUJxtH7xOq+JMFJcbxrWCcKwom5yBY83/LWNCrzbIkPf91POeRTIYEC09la7WK3syWoYb1B
zObakwIAwzbHFTYs8YraVSe2BrIckC/7K2bV/hOxGdOdHrvpCRY97Ty6dERYinM4AZXygknw3HMv
OMf72jFZ5taVTlDHsMXue8nZknI2OV1gJTPbTg2ghG2Pt/ZzGSzSefHpDsUv98prrbc1vZBUrc9C
7GUM9FMMZdI1zjsI/3GvYDb9z40Hi2i0iAb1K27LAj8C0b+SbEY21JJT65KgGCbbyX6IkVJuDnym
Ix3MKT4Etifww+8Wf8udujOzY/w/9cgwsAS1dyGbaSm5h2hadbnXco7dh/JwX4wJB9rN+tlftFTN
qdyOlYeFqg3dBm6Eufbw7todXMrqE4KfK5EkiJw2nObGIICTzLZkyZvXK0XyDzYJGJviPHSmzieS
1Hc04epg30v3bL5tPOLWRd/7psfZXrAPOC397Om+d06bXhLnZwFk4RE5xXxNtiVvenmdsDhwD5u7
n+6HbnfC+JHRdQX0Z07su/nEEaoxaWoOzth6qoU1UgU8+2uaKBJr8BE8TXH7bE4jBgW8/zS82Ykh
bhnZtbHIhrfhab5dpXLe7jgCxPd8enls81jW2122vWu/rcCnIELYHDuN/vAHx5mDgTI7wDGHag1c
xwv1jtBP3AAkZsLIo/fT9fuPnXXgE93D7NUpoT9GQ/dt4Y2qQflOo+exW0qIjwgjfv+NQCNvwZuU
ZRjislr5j0vqF+T7JOTp4YmAi2uNfaolb7odyVgtn8tLyCvGqET7EcXZuPhlmNiAhIk71jHvBBVn
POulqM7GJo5tCNWxgYWDNjlJq8rkiuokHOuYhyJDMksM/Y5TuOgbQtfruUzOzJvG6Kd3cRmQQ60R
fswZtJ2QJzhClzJlmQw9bLUsu1UfjEKNltzuWiPokhSbNxceYRjircStKNZ+xLXO27PkjR10rdaL
KPMEW+gHNmkvfGxq46VI8KT7YXltjLaVktOf5/ZHmZkjHUxloN+D+ypxpVi8IiAng3k73HEqGRkI
bPvH2Pw0Rof3x3XC1LCOBWuy/G1zlEJhyQy88jv41bBiMOoxE+N3mto5lwYGRjQyCkYcU+a01D5E
Ecyc0p+ssMNfT7aVhRfTB4F9xxFOKpO0eYMh1cHIuO/HLuw5jJysxqLS8m8cX432csZhgQGrHGI5
7X1W+NhqDZEWGVnrBFIjYKp0jOvIn8YQ2XiSAi5ukKZS3/NHU6cjlyddQ6VoYVNcD9fn5XkpJQxZ
KITT3cv7bVMTW+Zr8+zjHkWiEs9U+QRpI4kEQByzCI/Fvlo3I65duxrEI0JryKLFFs/v2CnZlqek
tcOIqM5XyZFiomvRxLpsuX1dRKfH5odMWMu2bApovjndPsbEeaMiuRQUc3iO3+b3+2LGlQQTOWfB
Xe+MtzHRvmvGM3hBmAU3VkJCBMcE1GF34zZay2mAmf258367oTAfX6hq72EbZsEHUnYzHyIQ/Cui
Ipyux/2o5ef//Ad2QcbnlJwTp68FYRoLHsEoOkB1Z+Qe75j9+yIpjxPP+MMZ+PVmEk/i9niwU/+L
YUl6rK3f6R3hi7gfaw2wIvNYXNzInsQENtEmxISQXKo11s0q8DsYGA0unwe1d+97szK+Vh1I9yVu
HtvXlvO922LAjcst2Z6HIwYlE1/Qmi2RIAoTN7x4co3wTZww2l2t041hy2D0Ms/UmGpkwGudMdmm
CCEkm+dQue9lv/O+bmsOsSMW+J5/sbDkACPPpgIeau9gcOys3MXEG3JSzcqq1p2a2PICmy0DFR8C
51FvViRqve14aaBv3n62+bl1oZ9pXQ/WIc8rLHIx7IbhWl+UjHzseXgkTdTDer5v8dRt/+6MEWY8
RTeHa8vSyIyf24KvC051FoNDOPI/DmoH9CS4ScOv18Y6G/SOS4AeG2dSEVcBsjm8mYMVNwTsERXC
gAOjCZ4hzKuBjwbYemjdKUW4fgE3TrVhb/4iutzBbRHX7AeTLW4JIbv5wxnvSMJegwO1URsyaV5/
2FX/2ECpXiTrdxY3pFhQ88tedqTaFAxKLJGzk5Rif2gNwwRPW+aripzgmMuaTJS3kfqQYsKxMzPY
YnT8zuy3WUq8XLUb7W8R7dgP15Nz4/HcSTZOjH+C+ovZUgDIUO/iLurUJgc0oT2DJdLnMVJzi/fT
V3cRMbPItgWTKCk4uxsh+Ibspk5udZuXUhOwMKCof7rjk6jIe5GtVDZKiM7M0tH+j8/T8+vIyf5G
JPTqtUF52BvaojrD+WOsvd0WP7WDUTLHQSCt1fg9ZO7EvONPQTjOR4N1aCNSAeQ5kbC6FtXM6xiv
wi5WkbJIwC4dBiu4C6q1d2O3LD2ZcwDatCWfWM00pWHdJ/RxojM6Sqgc+keWKCg9RZWRgM7M3M9p
YtcndCr1duKzjB4bciOhweh3S9ZFoyeTi0tc37E8RY+IOUeD5fFozT/wzyGdqaI7sZEYc0iNECzw
+jN3tpk5wLb6wKNgFYLp5RkLl4H/2IpjNsOZWasVwgz0AFanC+o7QI1iDbGbme46H66mP9194Ibg
ZXB8etRVsJ5oFltXxoFqOTiOcEYo5rSCFNkzxnfZskDKSPPGYX1f8t/6Wl9/DjSIjiyKpQCKwVek
OSVJHTfsqw9dxFiBbRSgangkFul7xCwc5hKFftA6Pydz02gatj7b1x3xyfl+FKyZIRrvrbxLN/kp
3VabD9b/zZ+8u5/AMbsz8UvQAH4RxPzxdcoSYtIvQwkMGLA+lg+CJonCRW7bWjxsxJCQVNw/n6XT
0D9w0UvnsSNJl29P4taCDRO+t9W1Q73Kilu+jYc33A69r127GOOSnkywsstXbTq0TREdVkN3thvZ
X/g4mPhO/HH85UG82Tc7t57e4DQyiJG3Zq54xhbkOFOfQR8TgqTT/ygZPKrm9HG+0fB658QIewuY
UF6K2+dGXCVxEUonfKJcmPl5OOQ4zDdT9YUlNHY0XkVUMOlvccWv74wa/vgPwR+b8lQ6ncnVOPCT
ZXuGH9XNoSPRK5PvEDip0z7yGp+H0fYeysbTl85YwD1oqCyw5PTIY0jyT/8KT1+M4CCpUixh6RiR
XYHtsFNvNwdHXHHRy0CMWD04HEEYxg8bXClkRvmKBHZG+2c2W/mUxDgJu5NrFUxgApodKSBQdjd0
KCHJ9bq8fRnP4Gb/aKniWl6OlVv/uApBwenMW5Yw6+Xkn5kT67b5WRgq1BvpxHcQTTKf+e9t6aT7
554h2dMTAzGQvEHYTOYPXLnG5wQHoNn543fW55pdf/Sv2Cxj5k++GW0Dfm5u7r92qSH+NZsZK4N9
HwqO/90/djgnXe7+4XyIMeQug9cuiT8uPlveWJeclztz73SUY/e2mdgpwsnGIZ/6gn/WX3Ks/ZKC
d5OAIvjDDX2uXl7E8HGu/n4h1JUnbBYkzJvv/rDFro/HL9kMMDiSWcccflxItdFnoEb1pgsqUGeM
5aqgsRv141RhrRdBvpudyLeISqvf5lkHPPp9j4PcbF9vRT5yEfdEW3nFDiT73JYPSkiw5YZCIv3L
4+dFjCHyxnV09+5sUk5K6f6iud0Az9Tej0LZy/x0l7oPr7NqO4luvnB+WqWDEEgr8aD7eINrFj3j
DFys1r9O7gqxFLZO588AeTHQr3yYA5hjacDDo+jlF7vC7cKPP8CFb6YN/PSS7r44s57LI2TBfNcV
8zz+QKMjMuUqM5aIfsS29jQtojoG/YIqLrWX3Obs9jLMHKLjszmM4h+H3ZShlv3YTPzy+KCC0rny
FZ/we27eC3D9Q6bK9ofhi5oCfNM9lycR2MyvgtJ790HWxfyut/uKZrja5/tbTUNa93tD76bJbq8f
rFS7756abBAWzy5+ehDZNFhzw17+y4Ge+VlNX3N26FMbfuiVOGQvI2jqFH8UVINttafzEXePzcjM
4VXiRG8/iEz3uDHjXbfBNsUt9cMZS2h1oMx0gV3Jn+i/P8GdEE0LFqfdziLa7/yPz5wd5at8HaPZ
qFWyXfCRMqo/LCt3UHj7aiL8HQWdyRT7OTv0jZ9QbsvrO3gdD0YdIMmHYfoOmfHbE3wX4cV5BKRf
cJ5CB8JOPDVr7Rs99yAxRUz6mvXZDjf5X+F125+VXZPtCGQZUjSlyEY+ScSg9KXjGpd6NnNNjMcY
N7BZ1AEnilbCVec1H0fmnQUCxnxPWxbVAc+ZEGDEbN85NsFyvZFB2RbXuLpNtt22ikV16kzjr8kM
tprNizOIEOWDJSszTeKXZn8av1TqhNS9FYvKqVw2lwkE7iu1y+HYjqmGVfGf+oCpRnHOG2afE+tx
Hd0X3J7DOt1lanpNN1/oM8CVfwdqZcZh7qNcDPZjvNgqi4c0x+68OGGKO6wIgnjFTLB/qC6u4jHb
II0p0iWbyO23xCEeBgXpTeMfsq4lvqgCFhDYw4pL4JnvBCR6Oarm39eCYISH3P8WTAFSh4g3I2vy
tSjpFeV5h5MSWwO2oR9l+PcSetUDrHLxb1KvWSw8qgf4DBe+gdMCyUYDsZ6/mKz4L9FKGBeOJb5O
vI9MjQANAbEoRiHwPvBI3WHfxpdbSRF/izH8MACn892vCJ1FtHNfjH+L8vIClad4aefQIrCroSMU
xQX/fidL/F3E3JR/PcYufJaUdjWtHTZj0wXgvswIe7jEF/OJp1hGoO2iuC+l+4I/KSD2nCXR++yg
tOfJohwtpXoOd4MEc6jWH7oBHLs/i+KzkKgyahIXSXZ6wmWfzfGthIPw49R4Lu/gwdhTUlLyW4bq
O4GrgyGoP/UGGFeeCnzE/p5oY0j0mRK3uxSZegwW6XspUuuiUwKMx+2UR4LLdlu0KOAm87T+d3Pb
uUQqJvcWz2BeqyIgclHzpe0NQj7CFmQxvJ/TLwRg4PfVBsvlyVm8fo/FkSUhRoWHL+Y4esXSeH4/
8X5un/n3uhpipXGU+oZ9wAAEN4huzmf/MqnlvANuuw7lBQetXC9SMhaA4C+vM+3g+zq7LyiPIJFl
7/lt150RF5ERhSK0suia0n3q/f4aHOG7WCLqXYAl/1er732hz/aQXNtoVRKV5Xw2hfcO79bIflpk
4KybAONLLIvoy9RyU7oZXcE9uKkvB8fTbW8MmVoT+6n3TVW2IYna4qQdu2MNE0H7oDTm057tJedH
YC3OvJv8+CPRd4J/3Msqd/0TMohzm/LCaLxuXSnYRJ9F63Nu3NGGCNY1ZoYkEswAqaoV0b7WzcQf
jCRDooSNfFOGQ6/3DHsRBDUmpllyBO8dtWsS3ENCD5npy3GjjUzSVXCbLO2+6n4BKvzUm3tXD+or
yH0yVlRCBipc6YUd+U6nkNLY/nmyw4oZlasm5lZQubx9jigLKxy9Jc9zBqbV4oYGCOKCm4YwYPdD
rLBeTu59/wAsUNMS+WEXFheU7eqHcOcdUkT9SfY4eLofP7HpaKGw9PDgxJ7gSJeZor57OBQyMb3P
7gOk3Cd91qRrEfFM9zwwS5fHHL2EzpYGXYiU3xCUKWqu991kdTuyvwcYFG4zI4OmiXGtezNxqKLq
KgHCcp2uMafVLKzKY1tdjLbvsNsm9kMVyD8RjFzva94Sv2eP0gD5QIqDzD1I7Cf5Z7I/8ZgtPI7l
deI//9jtCIIQFOw0rpmBW6SD5zjKCQqL9I8GWEt9upPTEO9PzGt9WSm87z5d3fFWyr3pcWSSIAbz
MMf0UnSnWk1EUP/UBBMH1Ov8jT7BN3oQbU33+GLRIWjyb8FtJ7NeWIRmfszt6vjWaw6PtzXUc3Wy
bCzRaA3yU9Wa4KabnqxfZu7lIbTWWsMrjjadNAVvZgGnGUnI2nYlt/VvVvY3cQ+7gyLaUE0N/oze
bcSOYrVeHVfRM0r7CLUnbLpzBV33fGOK6T7+bgbtqyHTcUhm8tdZs9PTyTGpDeVm3p7q9VuVd5WR
7DK3im7B3f8ewaAQtId3pLY9Y7Y3qWqp5cRdoozX7+3hksIqPSgvr7beVFRuny+5rRDZkkUueB2W
XgeHdBTtoxAi5tRWva6czCIijryg3oGnwlsnJRb3Tj/6JXZp5ExXlHwGDDw9B5887EXqscLC3IwA
hsQUWAb5qo363nWgz4JSf/kPo+SovP1DKjv1u/96UxIjkh1+1nsE9ObD/WxK7QlwLfsQm5k2GNRq
4BtQiJzBehbP4ieOBJnzUW++BBqcBeABz343/DA1yvf8j87VkdZ3jmuqxs1Uq8zuWLjPZD3djk8N
gdCixoHytQCec++zyb3RCajbEGKGGy/mcrJ1YyjoF0GDySuuZZDEn3rRJ0EZBKoHpBB6lZJe7m52
zAMwutT9KbI6joh+AeqOU19eDdaQ3M+9WTQ5NhvSZcJs87VeeG3/jDHJ8j+r6R+Z9X398FuzNxMV
OOHxglMfVKLyNTEe/pNgAvbbz+qlYBGH19Ms+lpTrffLFZS72+PzE2hhhQt4oDxXX2r+BrV+E1DX
YSIr4yp5UxiU2jUDHpk9jhbNGqgXFO+KdBzp8pqEOHP4xxWAQLR5htMg8RM10x9oSyjQe3tarvC5
jJpoaDbrgTH+O2A/P4nRmm/oio5tePconRg2AKAAnS6+anv6sdBqAAD0wyEro09actj6ADqI8jSx
mw8wlyWbL1Evb+hD+KoSLvyBmkjciDs2oYv5n+i5++h1KC0SDEjT/cBozdyR+Q6JJgtoe9UqmKdR
fBX2M/xsP6xhsP8NJcmXeUVCKNjUHmkI1QSvpoUv8QS88aD0vuDNNrf0mc+8w/zpcE65JUSZYLLE
/1vYvfW2Mwx1nR/ozvhIU04//vvrg2nrYxXIUcG9rB1KmN4kkj0bEwyJVDaKcjRh98uBney7/sCX
+8az8zeZF6P5NxhQku8fzI2GJsOIvyZ8CsvXXlTellTRJwLPZJvn39dsL/W+Q8O8GQYHPgsKJ2sQ
fl2iW0ipoasDHtoDXqsNMeQ3nwhh9e2yO687nYyQ7xwjavOg//i8CRGc32AUdut3OCRPPe0Xw6af
8+PY6hWb6lK5D3+0mAFP55ePn8bTLeD+y78HfYSkgGs21ocUJORM5hjdFtVKNLvHcrg94KqJxdlX
ERwqq7GDFzklYILt6ROL5srMUVk+XCrD3MPLl3lyHb3Nys79GvASLu6CrtovbdgMFqUAlq6JMYka
Ow9GBFrSohHy7uQ6DeyciauSrQWk7negVANHbWfi1VGyypVUS8icL0zl4SdG6TfhV2tNaffVbiqb
2t0ZbktrFPVpD0NzSryyZHVMrVrzxVDsTZpPGxYey5s7NrqKCCgma/yYo2z39WqaQZq9LRQSIzHa
SxvcdziIW62dnG/x7cyIIpoqBF0jnutj0XO6mPd+oFfY/iPeTPyCYXNvNj8xsfljosFudDuD+PVg
L5i/RtKy+9lzfHwWbB10lzBMdp09+WuDFBKIPVq/NuwN66cJqYXJA6hnMn8HT02MxEhASCXbpI3t
6G6a48cbhSMaeBCxTWdlNtWSXnlwAGgVSngqbHJ/NGT0dD0mTJoHIL8/sRtFvnT8rDNALHOj/esE
LAkeR2+ITFjpDGoudEpMnl4mcFVIMVduOdwbZnSf5ROPRyme9biyBVdy4L+YBH20wemzvW2xoXWx
BPHIJlrgYHuRfB7MEj/nMSxOmCYXqEMU6g1a/eF6NJxz6lGtTuIC80thc+OYuFAMJcGHbLspwkNp
KZHUsEtPzwifO6PZvvVp8Ob9zJZwqQjsY0B7Gl9udH8n2jnjfZJcIDngdyii22RJZ7B8rlMrlMwD
CyMS9Xp7/xM08k7xd73bAzQIjLrzrRwMmDpi6uuiZA4Z2cfcvpOgzFxCJtdDdebMeoi5H/R9Toyv
wDioP7D4VAuux68/RvPt2K81KhTZl/wbx/1Nwxh7B03AaQwQZ2K12d2Ajna4Vinv3vic4LjOyOBv
j1SwulqfQNcBXdtucJ41GhcDOoYt/GxCTYl9Yo9CC5UTG3vbHNhlJiqNb2rVy3Q7tXrbWfyhmXLc
Oa6xj/YheEFbFlzR/bkE71wZqrifiA57fG7sl91dbxHgfo8RMoEvgBYG5uDcbRm7+RPzrWfLcOa3
SI4xhr0enC+l7BsfWGx2Q+bSRnF+RZ9IdOXVyxEdBuzm98jHpOYyP1tqKrd0pkzpt0+zUUmcXYFT
TF1BlRcHe7br4VUMg7iAjkSBxVzGEpj7YW9OVPBIvUeS++gNU9rFGIo2n4V5E57mz2vN1JVdnlnQ
fU9pbXg69Br9sHi6PEmAMUWQGAMyV6bXGQ4LExJLmiVgL7+JC7+8vDkOYETrUpS7d7fmv29HYggo
nDu7xcq609lNsRaHwN/5tY5GF2XBdPkAbBKWmISv25hP+IkE0py5zMEU8D7VO+IkvvYskpn9vDbP
vkXJQD0Z+DBY5kdcxmZpE8YBv68Oy/DpgP9gEM3JOdryvbVRc9p3xwPsgNb+XF4uuKt7i0cGlghk
1OYho2KnJoMKFvSqXVZLHknlY7xNeUEtLavS9kvyxAvn8sLl2qzfzuBPNCRQVgZi0Wu2mJF15GR6
i+ECqbgb6ciVel+mo35redKWHWHfgeFt+ePSz+wCXiDwajxZDTymRmDa2EFSCP/JMWzSvP/MeHf1
aG7GVt1pXx8cdN2RiNf3IsBLa6rw1QQz/D7uS4Ld/+5lQC+IOAQbb/uiUKBObtf421MVPTYIQBTd
lWmyRIarT7/Qa5VBrvIxe2NnPCi56xU+0o3GGNwYUaB0HziTJLBHFb7wL32ygAFEp/VUH9j7tybB
EYhIE/IXaN7X7zVDT22ymqq5Q6TSRmCJjCg6+mTHA8NCkaQAeT1W3nz1Rtk3uYLHrBO1cMbJXLo2
0DZH66nJy2zIZoGz/Fk1kRDffBYBd4Z4M2VgC0gyU7oeHJDJpAIcLcnxo7OxRFsgu6vxhW1jp7sq
yN0BT1+znp0+f3hO7SsNrw0fM3yz4TBrjrX13RDftiEPbTdiiUv+g1NfOhGXyCz1/0p7pIMy5W4T
YWaBn9Q0wiU5ToHTMj7Qa3VfZZtmQfvg5m63llegWljivCgk+3S0g9EROyiomT9VSpt4Mli2uFF4
MhGDY1dS4YT8QopitQP0evigimNzaBZ9uuGm3bd04yk2+Gj7IXG+3YmkEG7MkbOpnHaDNzwBNz+z
pUDN3SnjxczP1JlfaHcOnOsvbkkQlt2n84rubkoo2t176ok9YbZ0pEh6moLLPIqH5mFkK1GFKk3+
n7g86K+w5rll1AmHANIiJvPEJFg5xFxmpQTvkdPtwLr3geLUdFfahUvx/l0SDbRL9eea6KHdTxtE
H71hhD8zvsFXK0hLu+vfZeo2x0H48lLnu+Xr1ogfz3s2DvB0OOCYdTAPs1/q1/paif3VftobGel3
fVPGyozKtEcGW1M8Q3uwp3TQkvoxMvsbjM0cTPwe12G9/xC9V11e/i/49G3NfBpPrvmFSyuOlglq
9KigIANTpusol/Wxw4GZ8eOmIRVpYFEWM9/vyYoDkJ0zX6mvDUSJnDpnhmxli2W1WZ/yP0Z3TPaK
sAT8n5y7uAKUA8Y+fm1iDLaUtV8vBwifAuwHtCpTjyFxGgFAjMy3PzwOQzAH+sYYWMN59/pi/8sE
qGbE8v4rwiq80UwdyNJ9+/c1MSsgNf1u6NMvbb5rHMtNGJlBJuHFMR8yUwPuPFiUwIRGOB/jFVXB
iwAnwsV6mHSP8t8BnP7F2bV172EeV+fZZXx5AIgCk2GowrY94xslj9kImc3CeA7BnxOr5+Kmy2HD
uA+yV4yS5OAzneNEpiwFcMYlBmSw6vFB/iZAapsvemoQKVay0mIggyALxAy3fEhhgznmK/xiBv+U
MGrionCtgfFLXE+6GMKUIASOF0es7HEW4+sV3oPUJTRzMs/3jzNQmUj3XgPPMQei4GL4QVDabUjR
R2QvID8UuMPpuwdMlU9Tavp9/017NlVqyjBzCtAMrOohmH3Ba0bcxEnZB1NDvhwTcLB7QZxDer0l
nYQx5492T9by0bL59EDmKFuivoW1CYosdQuEPDJA3jqGaKCPzjX6Qcg+8iJjrIGaYEdVyJQLo63v
8fUP/2u9A0KNCL7MbTfCX2+HaBYmXX9gvhegEncgRipywEfcrE9JkB4bATrfHABawo32b0z5sJsQ
/AkZiCKV6Xthf84j4lley4QRaP/yuZ8aQKf8llL5zK8kp9KHaymmEwSJJwaaJQpxIY2yuMCl9jQE
D1WHrH7jplfG1M60kQN2k1gJ0ZiJ1u2wAvaH+l3tlr1+BSiI5xP/MKVRZnTdwFyr92oIoYdcaMjs
Y4hP93BgIySMRx4AhZrCxhI9ZBjkPfD+IvobrK55DhV8dTHfT+grX2RJJIocE+RDZg9kNeuHcmqw
hFSqyP573S0FrVrcQt5YqXA8K9RiCnikOiR5G/WRTRIBhc/IgGlb4twWJIRPwOUZebNNeYUNEKNT
vYO0cN0+0LqIGTXJkVzCOPUGJg2yT90QjCzBFUwMK33xryP2LjNv6y6esgnKJKncjW45PFGA2o3W
mXCV/jVuyZI7mFzqgBaMpfnjlnzDDFONQ8gHWzdnIbxHmcYPZQyN+THhfOMVcyCwgkwRdaxHPkqi
TDcHS/bGMZUV/gykDMPG79YlBVJHMtcTH4Tvgpew3jqGpluiKmmdqVHUhOElneAeQ8lA3DxN2DbB
vxsNkNE49eZxLrgznJPgKIQ+6FNYgoQhOfnx5T7VJCjJeCzN9CoFxan+y6wCLgE5ETrnlZtQOadq
HvWAL8Ph1hN7gcbHq4w+pXuqJ6vJ6gnacltjDPKCAQcct2p2B9SwWXiA75jas/VwddDqNW3AstPy
FayDnqsVEShPnAfhxUuQPdIkPg5tjHfQx2ZrTq5pkJvA1GRTDCO4ClzqMX7bWH5YfEB4baijkJxC
kbNb/RVUC3oSLXFJZlcQJXAcEllnvjUyDUDGSpUt1IGxaCRRZfaBRDkHyOhaIFNguIdoaohHK1kk
FjoB86ZN1PEG9sSaMfu6CAaAJSNV9iR95khX9lr/4Ek2XEL/5nLb38eCecrxZ3Gh3X5lBQ+Ftrp3
q6KeIonaHC4Fhdw+PthDTV1mvHBoZuCyiMynywP+HrU2JFfvP5LOa1lVbQnDT0SVCgZuyaAgoIh6
QxmmYgADCsLT72+sXWfX2WHNqIwe3X//gcVj0IOFdA/zzZPvQqIUj9nj+CTL87tjrrZeAdemDYWO
DisSDgq8fqzZeA83nBF4OSLm/eqqE1dqrdHQGq7prVMAt6B86YDjwYfmUJ31PMG/N/FgpfvANgTq
pFF6Z7uBIXYB1OQeMnPiZFn3oVgepo+EVMnjFSpRs1DAgV4RzOWOJ/cbKtP+nGBU3MtuQX8mru+x
ARwR8nNOX5tndHWAtWFesMMvLK7AD9I7HcOshPw4hyOyeM76Tm1Ue5JhEjgWzI8QIb/7hvyy8Vy2
ynWxYvnfzQanFxtQCaLlddbs8W1IFhPrGl2Xefi+aNvpLbgCzrD/e3m3KbQe/WNnBLfQpYJYlDB5
aKYX36NguVS8703wBVNlj8i7rC5YTJZsA1ycElzZ4jf66hbZnTdCWWFN7W4QXsRavra4sFeA3Cxq
QD/7knk5vncNLLUahOG2u8TWe/kmBPiGvAe5z7XQ8yNXMV/ntZtEFRLs8g/MlBL82/1W71XBxkJH
g0ZuuTkEVZRCniIEr3fye18u2an3uIRRRYTMvNgxVZN3jRM+IvE7IVBoD2nd3sQqFXAmX3NwNsg8
16WYamr3Gk5g4UhTJLuhwiMSE5m6m6zfwQjiJbQ1H9CCpjJb1/YEuSBiGIY4eVZs2YX74nYkJyQY
z6CVdWFxegTFCjYBZIfOuyx3xT+q89OWHAATkjtkkF+8W5wnHXRnvecPsnOJAcbOGBRapy2bkZTo
CHf4gc2i1xUjycAjjNccwf56r1r832LB1oFcU1Niae09aONWRxOFr5xPKhETYu7K64sAbmcqvJmC
iMhDM5usbyEZsyQ1y8w6X9Yk3ZFGn4dxsJp4vA76z4dMwbAIcdnDP9caH/Kw2hXB0+2hxyRDlzn9
y0qrYoAZz89AuMDmzJDPGcwycCU21BajNa1V3MwQNJn3GdKJEFUtKdcwa+Au0yN6II47kpfA54ul
6uV8EaHH4CkGyv1yVhVHQb9D5FC+HIJr1qQJc0FRmO7+h6NfTRErcICqmBnTG7Di+Z5yM49bAq9J
rTVEmFy76Fmf6YQCK4N2AX7rV+vChT2Yi7DMF6ae9FMWFkRziH1Oj5MtPOvJ1/GvkCEVr1hwy2wE
teRKhEdJVi0074hhx5lM+/TWPeSiV1Y7ZTTUJ0YF2xRYQoyagB5l9FjKJsPnpu/LoNc8QATe0dvH
n3m7ZfMOONr5MihtNpWTjJEcnvYf3NH9KIAt1j9k7HBPbN05KDFepMivriFioXWxJJjIAcVdnkGF
M15uLGbdBqqu6pDCFkn8lkTNTZybKLYFb3br3gn0fmO8USy/y0tYsx0cUPeJq3YmKcYRs+eMGjo7
B0UgHUpOeRlcNs9d7zA4QEl7B9ztkcLNOaaatDvYg6RIwZ+KGeoB+XHNwn0Lgx+81FAwNyRFFfY5
6gd9XJNDZVnMBOEZwktYzFEEt1OAJK3aEx/o5S6iAfE76JV7XjQmYw5UpIfD0+xL7tfr5lwDjKx3
RMdOwqOHcGXgsTU4PXZ392HVq+Kowo8K6pW0/Xm//W35M4lZDibT7+y6e7NyUlCsMKdjOD9kTQpX
17j9DdzOq6j+Z+o/755N4Cm9FJGC+IdClfZgORmKpUY8U9xH0M91/JLgs8Da8/pcysHEkmjACPUB
hsTW3B+HpPHMXghoFoC15KR/pzuyR7H9OLNAvrnDgCWmLvNN2eFaJY8H0KlW0yagDMBAQuYeHupf
KohkKWY9hVbg1lbm1WgoG7/PJgKqykyJHgZHmPpIF4LzyRSFqE3IheK9gn/Hb8oEKrZW2Inr8LZh
mBkkEBsqxZCu7rVjmLXBLYTH3nlZ0Uovy52KDprIYMXBZtNkOOOmhis+zc0vJQApn19g7vFz2c9w
TERYEHLCNn4exrPRtlz3ovbUkdX5s4aHZnudgSsSv8QtzG4LVL1yutnjH1nlAooNqMhQBv4kZDKE
vJEcP3RBJCzmlmCyzvYkQpM2VP/hqO9d7YKu4LoFMIHq2nOyeAA4P3TJZQPho9eFjAw/c6kepdnd
5QWD+QzseZ4z4xlXXzXGYQWntGVWuSaMTuLUwt3O/XuCvbOPnbBYMrKtIIHDHPGEvVm6DMViP3ng
gTaeId8cs9bCXmJWGjc6yiZFBAS7qJpmODWwioJEhOfkPBcEQv6FJNCEKQyI15p4fbaD0tWEliuP
TWa2hriPp/YBvo6Jquapaw49PJMntEXVvDejUJ6U9YumC5KpTbHkoa/NnO1yF33pdO9JZbE4NXpM
uVevcGH0bvNIgRL7xGCGhFb/uRUrrLEt2R9c7Ikzn3Oc6BfKZAyjDPwOqwHW0tCYFCDB5ypb45ho
MmF9vPf0i0RJtvvTkVG4Y/NufZMXgdt3AzQj7AdnW4ZFUMw6+5LAKk0zFwmpjk2dwVB0FgPS70TE
CDnFnSvpLQnqhAS6fWDY6+IxqyCAkWbFcZIBs+/xQrIn0xGmx6VL0L0rMgUBKLloRZJ3zqEuDt8l
949DhDbqiN8y82iGIRN2W1VktHH47gHtrUHNhmkBoUznxLFEJ2MP9KNB9gjZfOKDoaVD5xaxyorG
Ts/PPGkO3W+Pa2P8CrPDB0jv7YvOAw/a+F+NJDqTL46dFk8P9myN9Ts17pPowYlD4vECECtWAFeK
FQF3s5x9JsB1VCyvMb+A1bJcOM+hzONHgg8T8Xd03+sJxPAfDSQqIXuhRpI/1NWjIuIf+ywCRC5p
vSI8yCYZFO7DY8n2EXY8GSDQmHOT7Q0zDwKt7WO+YEYv5hXPN+lkOG2iD/YVFpMMhEbrD8wMlTPi
XfanP1tc3flUNKDsUvet6NTizspNsns8Vg0z4SstsDPQEDS48Aoocm/0Hw/4TsSTkRPO3GEPgNoK
u3OgYLHavs1xxPBzYwj5lddEv2A+JpgcCJe9/vzuY108U8HJnj45rPBH0FjBgyvYX+Hwh4Thk+C1
6ogJhmWdR6YrINZwWlq1KUPJhWdeRvi6LrIUjQW8XPC0AdTtIYmzF70DmxWP97/UwqiC0cPml71E
+CG6deSMFqz3F4+EMGPvzIEWX7zCZqBnhH3WPmcS+l5+Pr8bfE9L/DwC//5gdPvl1R/QJg7cgTXU
f2ZusaByJAzgZF3gdmyZo0v0TSbsiWkpyDxCMLYcTQt+ApRMcHA6s8fPiMcp6k8UTCyIG+wqycvG
cI+g4+CBpUKfijiZsq/0sBGk3WhBp2/UxpzMabzWAkqef7d/ZMb3AzW4JKQ6OwQG4Iv5cRSXr8GM
PL3PFTLrBik1cSregAH2ePhZEQybQEXjH6iq+L9BoW6ncNE+yeVKseul9wRVr9mblVu6EToOZVpu
r9vyL4vP+tnPNmdeCBI9hUvoWp0/3YdTJizKmf2gbKWfP9hiJKMFKJxCyI3tqQ9bFhOmxXgjL27Y
ZmcxWmSWcVNMsTveRXDmubInyBcF48Cjme+HvT3UZeQsjL3HbNadOP6sc9gkoawq4ia4AwuCXbEu
eSraU3xHlsB0JLcpW+Zews7kxVy1ubFjoW56VLa/L1wAqBBqqn4YYMgp/4NADZV6+7rpzEN4rVLs
huFl9cMVguqf//jTBswfEhcSFXmq/JGYraYj/7V7hsTBOxks1F765oW8k57c7l4dzOoJGrUqvKLb
OIz2l8XpbdEIo2g+DgT9tmXVPjKf7DaYYqXTiOPUej/aJ8QZyZ2hjr04Ivx5g/MBe2oI760NRopM
LBmgJZ9O/Hojr9npLCXoux5d2QT60dNX5+Vm9Fcvqr96eqGTqtM+7Ue9vG6eYQ1nTN7XqRy8FzUs
lU9YRH0oatCXKOXLAcUsg9yNXgh5xSsYO4r3WarTmwNUYJMX7zeJWKsJ2eB9MWI4vk2zWQ7dmvEr
d8GD3IzlcC9BmuawhLvFNfCtFFd+b5cfGe7uBRie1kK8/s2+Hqsx7pSf/t4K7qNYKN0W/T+QGrgZ
H/cTjp3fjI5wCij5EvqVJ3vhcvaDuC56pjFrtWLBw9amQqpL6G6WNjT0HWtyarPYgtG2oSwU5OIR
aIBAAnC566E6qpOJ+Qax4KKzR1hqTuyXNkXoRfyrPAWgtyr2N5gQRJ/ZcE2PHqIetgi/oxDRUbCI
UdIeez2AgeDGhIygMviEQ/eyzqZ1RPx5IlI38TtNZDcPR7bRMBJVoQoNjcW4hwfk0Kn575OUSYDt
SunixJS0uNBjo0pJ+NLuIN0HFn9FTdLz5z2TzYnfJqAAomHAhMvDmxDtH4oVL988vDHqHHVZCE/L
3M2iKmYHth6+jFx4EjStBnEcWlLmgTHT5vzTviQTJhX5UAIlU5qF+ihLJnGW9Bf3NVq5QZxtL1Ce
s79uIx05vMDgA7o9PnD9W+5Z2sF6eQrxIvoHyLPi2LNJYFsrA0jzGn0t0GjavRtOav+QadBsMGl0
Pxr/9Nso29uKw9+twQJg8pGi9gObp24gIawT2H70BKI5YYykcWOGjWRi4nALUdcjYQKhZ1vU4Ck9
Euj4G3oAAPX2xxYs4aniCCtjJH+6aF9g730EpZfdvwwtdjZeXTbwgJ/R86F/GZAV8ecNRpIk0MBq
j4tWA6JohpCaK5q4/W2RsGFwehSCtEXwDWG7hUVKKg12mNBuR9pEJWLHAKT45vZA0r9hw/y6gq4q
MxvnuQkvtQNHLnVO7iS8WgJUXiM2TtDh8X4QIVAnw2Sw54VCcYIpLT/K56yzT5Y8yb/P83WVFFzP
KZ8I55Id5DVhSMS+TBvHrzUEV4LJ0Fy9lkOkrI1N52WQNGL9Aa8Yg83Yr1cNGhYRkfdw7yuJSxQV
9AIaJepCNUSXordkjT9cNaIpy+b3Velc8JgELdWJRNwM4+vug8C7DEZOZ9dnLV9VxsjCZYHL9hnp
Iyr4K+ReFXcrWYTpk6v9zO7tucSQBC6bBBj72fFB8zs9JmLo8APb6m2MMCF5sSBrPTEdfaB4C8Gz
7JV78GLrw1aPCQxCnuohjIJpeU2oA9R/0Rkv+msMPtQ5W6n1iFK/ZaVw2VFfOpYDguUAHVNXFg88
orBKOHSn54pUAGt4LIBqKFg8/1t1MUlaXBYWGCwMvJ8rLZ4Qb7BOOZ8mvqIDJYYsrtMnKz+W/OIk
weBIxwTrWjd39DIw0Lvju031e+n1abDm34nKe8zgN6rbZi1HD6BfgXbmKLyrGbsCWAxsfDtUBgN/
VBvn1SX+2qAaJzbSDZkHQv/eN0ZUnu/q7lKDscR6TDlZWdym0K5n41m9Oa8+648Q77yCR3yJ1YVg
zyN6tKtZHg9mNcvpuymoSMMEuaUxmue7y6xZj6OOVcN31mN6kniV1WjoK4vaUyEJM8hEctSActMy
6rzh6PTPWIHdzdw7u1JQpsOgDXEChoGBM8X6NStXT7NHiB5MGn90N8ZfDeUEsgrVze1KP0cstlie
qxuO72FoXPblGg/qbNvbIndAgASNaY5vjtAP5GG3ntCVI7OMkRYln8PIb5BXT5IOrQmkArCC4bIj
z4+JeiOAr9z8B0yAnFxYuxVGMftF/Wg0VxMYFAQ29FKBr+SRBE2tTPP0GrDT82nWtnIw4SaZghjQ
SiPWewoVqNApF9PmpC7wC2rjCwRPTmHABjD9ha9TeyL9mC2Ixy7vEvM3gEO0BOjc0V2Bu0ABGGOX
gOBhkqCeOO8olEXw2JdbpEeXI1cbHYT81ywnKcoD9lN1DFq7ZVdVRxQijjmMMGK1hcoyB7hkLvbU
w2/Btvi6lgYIa56ojA/XPgHo5RG3EtQquWusH+zG0QZ8aAcQXyz52UFR0RksWRFCZCbCr4JOOSBB
DxFESkFkgYjWgQKLlAIl1/HqHw0dkSsFnC5vziuTV/oPJ8qOCqr18WqgzcH5A+05BjzHcVKpqNBZ
nH1OTP4l9jTItAlUR4aVpVyzckLE2OtIJhwi7RrY9XG8HfmYKpzssdCg6/OUIwGoynoCKSyUTtf4
siF6MzdZ43yZ0eqEvQrWKYLYn5NrXHN1LZAUcKgG1FiQ1QppP9gl0sNjs3wdxycEctnZBnTN2TGD
bpBXAo0JeKLQGez4/wKJ5Fd/rVU46pzLx5qVH7/dGBLR2RyArlzwn6OuytrXBbSetTwfqBk6rcdt
tUWBHQ/2ny1xMeiX2MYQA8ndwQspHJIYJAQrvReXDB89tKU4LojW/gEDa7AHzqWQU905vlzbzNGT
6QMM+3JgqEWgvCuO4vcJ2BYhVWqi96Hb/ASDflGlPyh9WfyJqrD2P39A9NCJQu6KKuX9QpG9n8QV
7QNfczBjtc2s3i5ojdftuqPO8oNOfMxwADrlRXfos9K7BNdlNtR4hH/QapF/YilD0eOuW6KU4gmg
B+7tMUxMf3MlLpYs35bDNfJXFlMfZtDb/jfPaxG+smdH/VOMayI6HDwd2GxLNA14x9M709Gd6eg+
TwvuD8xn97ZjJRk+oxFfHnXpTYevxxDW+SxEPnHOYnTxEMl0csJrIa8uB5i6Cu2ysi/Z+JRskhN1
g8iNMQY57b81eQYZgtjFT0SCq49PDfu96/bCOI8VCxQs1nDw24dRd3odnzELhPsOw45sAbdwQ4bq
7LuWMbsJulbD0wR2Hou2t1CBXFGDMleg3EOlTw+xrfefNN+PYzntx3LUoweKZbrEDU9LTldD58Ff
KddhF5yXt5CaslbSjOiQbM8uiYyWMZYXdSxek5845aM9+3K6k3ykCzYiRl2snR8GxYeZ67dqjiNJ
Fxl9rDzQhvLyQFsxqHDFnprEI0nzgEEATcFQLxXxfuU//ff34JcCEUBajVmuQqEAn6uR4ugXSDpQ
KKEIpIO+VvyTm6Km4tcddhqn/ImL5b+/ikQKPisW1IP16DCEf7FV4HVnMz5GiqgZ8gaXgwu60tuC
n7iNwaLg+uV/n6hR9NG6Jumaaxk1Gd6W2Fml8JuDej7eF/FnfffHK3mF0tcZLm6rZnpZjizZ/zDM
PvZ8xkGeD/G6G4Oms7XTs8Vg/jnxIzSz4eafknM2iB/OBLcE3GDSBm6dzEUN/VSFokYk33LMU3bV
biBV5RaE3VNYcKD/aKiH3DUgLygQDgPkhWgEcRxcoqiFy1SfnruakQHWEJtuVPb6L5Wog2SauOPo
Ba8EbOtpZzs1xAYFicNkUTFVwM7lfPtnt4UTXEjE6GgdpirfVMCa0Zkllfs5tMhHlJhXrEhxYski
TlkZDlZ9t9nL4SCYqHqbDnzuCehZlAxfOlwXT1S0t7QgXOfwxZc6ok9F1bYt5585K2o6qxacBI38
6bFCi3cOZIz1aHfKNUdxEtA2/sJ2P5796Azo3hnTa8zA3T4KKVJycujjNOUI0ZmGFtiIPSlKVNNt
0+oQUsBCzho/7mDLBcZrySv6C7tFH/sl+K2S/z18KaiYb21KjKCP5ZiS3DDMH2CxvvFJy0X/c6tR
ZvdhZqxZ7fOxCH6Olw1HGbUMZc+hT7yRuas9+DgRY1KQ337/45wj1OdX2EqHXtxLKaewKSHmbiiX
I/7DBVu4bRWOG0PUS5AQVvczaTs6sJIBskNvnyfwKdnDALDMJzDXlNx44+UPgZJfMq7wKBjsfwQq
/rMkwp9kcUf8wzI91yd3HYIQh62/ejy1N06Y+HTAyUBdVZvvXQvRtLHOoerVcQ3M1dcUoqBcgoBt
xDdo7hyEqdZT65/QUvkP4+WeeRg5DlBN6mBwtRqX3fTHhCQMosY1nHILjHCQ6PHHLe5HkwUmy1zU
FquweMRrGTSV81pOLIylTKEafZ91GU4SSb7uC9IHKilaMowOx3Ps5Vnr3p1mScSEAubAiAxhMsQk
iRMiLLDYphwktgOQLlwx0pcEO2E0asJDs5mE2P3dWSHdfTZntkTMoEwbhESEfFH6lKNgkFbpeQ73
hkdrR/bDg6WZagyNkXmHwin484WiZ+S5/msAmEf4amMXd5HgwioKzBMPAtQQSA7ZpUC2AfcSNHGW
kpYctaxbRxb3/MQCmh1AMKcQv/7n8eBMWqYDfNJ0dv3csBTHuyD5zqmiX2cANH8zBGXw5VATjW/Y
8qJaA6u1evMfqNnD6OOLpcw/LAw9ajbwXc95jvSvIwNOga7xhMFG4cY130kDyDqG5vAmuOZu3k0V
5gAaGUrb9vXExmjMy4g1t77tG6uLRY0eUIFoCnU4YGB9FxHEhIVfLwa15bjd+WAk9Qgw6ZKgHBoc
EgeztiVUmRW6MHuUdokAeT/WxzrdlkNYFBDsNLxJPWkt4zrBF6vYOKmesKwCeGqnb3geIMnRj6cI
1oVxRt1L/BcbJX1gC6QCZwLvCt8ZKQE/4JsYhMdShOdA6iYjoiV5+bociz/mKcE0UG9Xo9UdzUFu
VGwfP9CmYItWbFkRcTx21UiDdfnDkIPtsznavTTxuWh4THKPmHMdaqIpu8NFExVDrS80G9iJQZnB
uZcP49vanAHeyoGVHFl/BMSgwSe06Iydxdno0PBf0VX8g/ZeUC/Wq8vizBcgzJbULCyfNiOcbDP9
baAd6K/hgK5ECGcPu8ueefPG+w8c9RW+PlDYANn90q9wzcPIEqBnyGvyM4hGIzlKmv5/R4mEmz9e
SGhzaNgyAmvIZgK0eBq/mwlUCBVNMOm1oam4coDisLF2FwN/xQXxzovGgupi9pgHyTQeegV27zco
0lzd5oGWyUKBku5m2DDT1LAFQp+rC36IpoThhPU43iQYRf0xL2EsJJ6ElrVITVQCAD/AYw/rkEEq
HoBGRxNQzQnkXlCGhfz+y9E9lrrQJuvpxO2oGQDpT448adl3r2XXRHNZs9D4aW/6SxofOgtJ4JZX
nkKuHEhzbO3AVmoqxpkN1cC44z53I4MPVqB2BMFyjsIxojXx0ygGJgonaiTvjgFkkNQL1rQ4qaBe
dO+wNECRO7JIySbHIcgf4uj/jfGaMNHcGpceOiVhWqhqY15vg3coM0lC1iEPsfkWyi8gZwxt/mhf
+E4Ku3K7dQtiaUUkcu6zVDCpdfADcpPqzwJVU8zbyBhPhxBipjBva7fB6a2AvROeBUpytt52+dZz
BNAvBirM75B9k+d1AcQGDUf3DSUFO3CMWvkRScFmyloMzzjqpWcTmN9MuWqhRrNwY0c7srGHmFVv
/YwnkPXyISS26M957FZEAy8aMhF4CI+s1SzmFt69qRpKZGZV7J+44iZOY+QrPKp4x2lwLNlkmIIC
zr0WfxUbO0PJoBUDk2+BwFpDMTZiOqUPMTCb83gk+avDP+NtDgjx0/OwT/4LbL7+HBcYE/Q65mpq
2RQ9wi8cFuoGj/7QqFEwXToNHmF+LI/fOD9IODTiQWb2rfNVx9ghJ6w0+dHQ0jZyscN7hbT2VzL4
8PcjmO/YgqYsPolP6YBDJ9HAewRMm60Jc2AFRbWJLqunwbYYBYmPqv66zVjUQ+haoMXZ9VY5Ty10
ymMPpjQ4zr8HhmZbpzZNkQnw+BXmQO+Mh7d+OdthrW+nH3uERaKyJwP+Swn9TbEl+KAWcPvaFoNW
EwNQ7wykqcCFZscfSTNUFWTpsG1BDyhUMY/0ZfYQYwHnu0IA8aUgcyF2O7Xk7c7+pFkDHYPA9ViG
mcTjEg6sH7w4bGnih3H6V6YVdtsi8KdenY85iPPTKFZDWc+pJRh7mmNSwyQqCiqB2hhbGQyTXlTO
3rPrZmK3Zr2ojUHUREosiNNInrZfom3o9jrO8x2jJeGN9PafP52D+RSBLK35Of3MIaW7WwCv/juJ
YuHy5ojcZyK4tcFafEegHGRBeBo4Pson7o4K/5ebJapJz1Bmkgf9TUXBblyoatwwP07lERVAzLWY
Gdc/LnIUVhxBXLAIdwROwvsZQiOCyMLhO7myqDycFy1nS3wR7HC7nRUEVdolvfXELrQIFgprKmR7
OL80ks55nVR6ybJmYg7gwl1hHwHL8aQzBFEXhwhe3kbjVsjWoSGjLPpob4BNIEgP8BWviotB96YP
A0azEWnWVCuQZCghGIoY79No0feA0qa1c44k3GUUIxVvNF4OY0Aiqh4IlVk7kgkjen82BZ8SPRUn
+KK/zR1dFaalwkezs0eAPYw0fG+6P3YZWGq+ZkBy8GsUbSek2W8CvJIRuZkM1o3x100f9hWjAm3D
/RbBACK2FkyUcwidapMR0G3UWpqMxOQhgFJetvTs94PKghAZ/8xUu3nf6KUfMoeKT/jO0xTLZHyK
cFrQgF3EcvkAaguH/QZpg3A+/LKauaynEnSih30AR/3yWcwShpwW/sR4mjTPKvmJdEKZ2+/rRYO9
9tsp/Jd/NrlpePn6PlK82ce5W9V2vP9ps+sUXji/5WhztT5PrYqK6LcvK/2dotkSNEBw5AjXhFXP
6jPs1NDA6SAxBogLm2kWdOdJ2/R/3yC5NG7Gy6IPIsOIOqllLivZzTUtp705nG1PFCAVAAC3vhyD
00YLWOn7KgjS43AjkaA4vlAN8rbBXUGMQf9P38obaX4tyMYG+FNV6VX6uZr3sUnS2fxhrk4qtN9y
dYD7GAqT93R3wVquEiaKwtPr+idWfmhPetrxyQ3TmCuS1hw4+wi2Ka6I2MGYUQ9BU0bygE88+27u
OnYDEusDxNm8EQXG7sr/p3r21XBTRAXGi4l9DU7wzM4EzLOpXeMkicr3atznVytk8egFv0gF0IQH
Dy4mrDUaG0zeUnWx6dHDSTiG/8CPwfgJe4QOaVfTvQob0YK28AQGvX47mQEzwn8usLGwQlSYgNX6
+Q+hO5DF66/weQwriYdkDGOCWCHs/jmNx0moBkNzuAW7tv6e84etml0wor2a8OlQpBjRXwRFJGeD
EfS0aULRKI6wupoECCKHXxNAinGrD/WJogiGcjHIP9HGNoaUBtvuzdCEOcn/Ngf1rB0Qa3ihpI/c
s915P04m5Ca9NNhmYhPCAXtPpV3pCDIwGJrOq0lCJuQxwIcJ35OLOY92inFxxbPEVp4BRTYv0BGu
bkSEz6k0gW0AHlvqBrAWcxo8KPrfPGz108QBuLD4GduI8X0oU9wW7exB6cB4nWwgqM56cGl0DMie
Yx6mH5E6GFmAFk2FIVtD46dq3NxQOJiURT+IUx7HsZ1z3v81dSqqlaFxxjFvaHFrlqGC0raeXrmi
fsZqzB1fQbdgl4e2B1D1TuCDzPw29ki3ipmElBmqfO3jZt6YJoUaBg8LbUpFfVtRrcEcYfeaEHjo
J44PiDeIKyYPenbQtTOzhIykrjJJj+SiOPWNO9aiOgtHzgIVuuWT9v0pD6OXRXvJRPIRDfTSyhHc
0vua1s8B6p29Tl8ivdjMSAwrpCcwmUEwRM2dKvvcHAUVlA7JXQ9MaWQXzoob7qYNERLsMas36Kv0
wV+JEV8TjOkUz9a/Gx2YR7tbQmjEjgkh0pob4Gys0OWyXKY7+PJvz4jyjmUQtCOMrqEu3l1ea94w
+GfGmh2oQfySl5ndQrFpCnlbabZNjF/qhbTPkIop2uOvpj3EcqTyz8mo0eaEdUDl0R6Bon9tNurl
TcfPBYhx5LGZ9nDrtTqevZte6ERTWxdaUKRBUMdAukXCIjx7UjRztrpPo1qJTDyVwUxsrn8MtCUD
L75c2kuH+gqxbQ2MvGTHzPO2v1pz1Cd9CyzEGloXp54NTPEoZC7DgZ7T2IJgFVYfUeMAbvzbvcVI
ndyVQuQ6K0VYtlrh4IizyETbQb93947ixZWtGrvX3/JpnU0O9HzIawfLS1PNPzYk0EeXlS7pg+XH
+TnNX+GQByCkQjhm65RStEc8X/vOYRrmSX5grvhJxNiGEsAdglarXINzTjzh4qIFr4QZgdPYDx3v
avPK5Q6LjTd14MD2gavgP0EJ93jOzJmx9rilc/Z4VaYw9N7G3nohPN/eCUbATRBfMVBQ+uEcqPi1
l465qy6O6ITRTAjvPFaXzn1LxZ8ga//y3SHm/rEcoCl5ekkqbsQNayEHKLkem0rMumTBLEkeCHXi
HuGWzS6on6B/xdz7YSwC5kL7hvpWJdOt1tFfETyOcR/XayLpKRWJ1tEeKgiScyLvnthxfGFtvZiB
S+GpTW9OHFmsakfYR7CEIPr+OBafA2Q5eB589gNpDJ41miDXYRJ/ttYEGUalAZ3s8nQe6Nt+Wh8a
wB8jXSwj8aV7QWfL3zqEE4pLT3692XnjdDQhyXf6/Lv7MgbUDZcQaMcfC5QWiiM9FPSlUudGo/wN
j795xtPoP/QlzwPGboxj6LqcbKwPgpGPpA9C1UT0ynqTFEw7OksdxlZsNqAKYHbJFcYehaDLcdTA
v8Q8OQI0bve0OVgVsxD9TpHtzEEe+WGEJenVpu8DLhtydDb98L4WoRqHK30eLwec9UR0MyXErTxh
yrYedDs+kBzGXtwGGzjwDTs9GeotEC5ulHAtMqEdqxuNlUNBtsW6tVV0aUY2BTfRWONkpTPcvKFg
KPGDXlnC8AkJlvbbSzFPokiEeJgdQnBY51GDRp3ckNpQiGpAaL2Xue5/Rq5jIPTD4P8c0fxDYgdY
ygLWBHw6Ax25DUZnVeLPzZ9LZSgSNSiQrOHPfDUemuKLQ1X3NDLo9x+j5jVMnsZalHHUT1NZ4Rig
uEAz+7VfHjXUwkURQw2W93QqE9R6otP9IBC5mXeg9482LrRlZ6Hd8xDD8czNsyUGYdqtos69jazj
bHSWat2215s+oTTjH7tRzT3V5STCNtYc8SAziAWmAEjWeIkP05o3GzbtmErx9V9/Zw8wZc4sbsH7
bLQTx2PHuEuxIV0AgMy8RZRHNd7Ch8dui6/CG/Ka9hcfA8ZOFrKUeGP7++Nx4Q7iUErHQdzaEutp
VC+8ohfzpcuAHJsrPgxUbfI3eGt4UxnjM+T6ZABrN7OCmMYlwEtT2bl+C/akRNijEFd9BuY5ALhI
MEFn3ejdhugQwADcvPBE/RhYcZgvn48AOsXhv2dTRWno6fT7ab0f4B6k0AHo9Dm8Q2DRdAfB3bwm
pGy6xQmEA+YPoA1aaV4nUkDjH6LZpaplCbZLvCyELENN4QTsKfnRi65aNMWqVXh4cM/7zs3e9y14
INvOqgnZlZwfj5JAOVvK7m33ZWQTtDEgO0pwsRrwX+8QhK+zikqfgl2PUN5gWZxtb0EW3dEfAIEC
hqDAxOYVHBNtXDWl0CgsuLP4lhmwM9i4h6gLV3xPyisTdzBcIjvWzt5ePGsgHlCoAVDJRBR+UyOh
hOGWdKo9iPvQBYXiSqQ7u+2zHSatpmpNTsQwNjsIC5AU2F1PG6xj33hNNTSOrMdGpPHw+P4sAjqw
PNURcHrdgsUdo17vDQqBcQtLO53EZA+oTb9tsXDT6ymjuuill3w5ckQWONRDVsR+REMbz2xAeo+o
pQx0hCUDxFJzPnybMSjClwBy5hQdkExcNUPori0BNPiYwDSkhyaG6Dg9W9MScXFtrJILMmeyiYmA
GwUPszrBdZ5DidJb7F+Ob6x1NfH1J19D5kHgRomam9DwB5Qg2JOtQ/+Pu5D+BDCms4eY8zEYWDD1
/SYlFzl88bODT5bgzgNBz+stZGiyT1LVvQ0A/Un64X5Xp9ChiE+Q9PdCNqBlDfr6fctmNZVCXHid
TOfbcA1g+4e1EjvaZg9HCVxZwmGQOU5X7P1Lv2zfKI/Tkq8i+MfbRmPYZZX0YqcMYsTbcSdfJBEn
tgNkSj4MgyzdAGlxITojaYBiQfNUWt30bpSu7HSUO1EQQDjdKRawPEpgYyaEFG3yh9hufXGU5Ll4
2fBFDPrNlL0I7/fHFndP7k14QY+MoUhQLtiBveCG4rLBESSwQHRbNGi82uQ23eEocgei9KW6suwN
R1yZxnDWTW8Jjlk2mvGx9rfhrXpqML+etHz3xdk7R4XfURtW3QbPf/0kJiuuMcAd6rq0xAjeJmrG
53YBuwYL6Ygn/VnIzfY06frZ69GTkZvLKWerCE31arwAZfOFGgxCNu1m3ymNN33keqKD0/AznwOQ
jSRSw0fKd7jbpBWPRjoWO2CvjIEJvfe2pdKKugNoIcuo4cWzJDuFiQ+l0W2I4xT2S6x3//gxs+DI
QaAj9JGvMQxDM8XkwKL0BhdPteCdeDevc7GCYnxgH63yfsAWmH6o8gu6gKj3Rw2L2P/nC2o2p6qj
9QVp4JTBsoZYVhovX40n4WVbpw+v8nMeTz7OPgNC3EgikMx2I5ksemweUBwgCDWni63MLbR3foUH
zc/L5ExWOgrRNS8hvXwB/m087D6dk4rPwvYGWMvFMKE6cpNaI/OVjjmOojDyR/kCW7PrlH/qp7C+
+hi/kEB+icsZTg/svUAZHQGsKfoYVHzsAKFZPIdDnYP/nSIg1decDsx55w8f5JrLueJh4fqw8KRB
L4f6LS0tXm2VIJge5+WZPFGHrnLVgveWW+X+oe8763L69wRM+f4VTzn6NO4j3LL+Y+m+lhPJliiA
fhERePNK4QRCePtCCOG9d19/V/XciB7T6hmBimMyd24D9y9sx57gAxjDq1L1Ot4UDoX+tbbWkofw
oPGlmAHuW7aDB2eMOUif8gfHaWGKwlBVORfOut+6cD/mZ66oXcCpiAqO9qy1cmoEzyLryAOfPyev
yn1JK7OOBe7DRD5SAt/jod9pDPZ1qMldk2AXqOKJKgJFr8wpn+OuIWH0M53ypfxWwTibJ+Y1u9L4
je4ZCsau5ZtDvuyh51W2aGUMZeZUq5r28NJK5cdsluwWdJtktX8Ky1GRLyTAPEeqIEJuckyv8rHK
fp6ZHnvLdLAvUwlcSlFV3baamF6Fu5IXHhtR1NQVyNa6+JI40w1NH8LpDKwO2fGEQ3Up7b5vCpTw
XDx2coXQ2yZHepVyrK9rl0ZK3aYOSuajmDGFqYslqR0s+dlo5NWTE2XjeDWMB7XL2SwvZqz1xH+D
h5rYcf/Ij2P5yE+p/9BGoZV7QNFy2F49UfhDIX7n8BcxjdrUTXe+sj7vxnoc0ViZY6ktC4CYpG8b
Fjb3YrQ4KQ8lgoUs+re4LOUToi6OSi3sTIYcWn3R6eHMkyUQKyjAOj6qCl8xWZy4ClF4rdI2WkNj
wBBx1MTyB6igeiQVgiSHfEM+ycVgyPXI7ZtMDCVP9TCL1wXmASN9EncinUPvAt2c4m/+mz8MPoXZ
5Oet8G9OiJ4QRd86OUcsCLp2n2Y1ut+QgU05agwUTsgzMCPHdin1va/uOpGfcEGTYlXYiC3VNV/L
Qi9EsjrPysbLPcNZdebLDKsH8+1KyQjc0QRVe8NC39zn1eNNkr/4fGcPH/u2kW0rwpxbSTNCt5oP
6SkhIRxZ2Z8qXKiDzoEC9RD+sy+dx0zsNn9PnxJppDOci6pS1WczVbnP0ZVeVZ47mS4mQ2EBbNVu
6UNSrNhuBabPmUm+ZpUrjtn5KbFwJb2rU+gr8UmwpUWnD3v9hM4UKiybaYXn9m77LhrEAqlb/qSQ
jAdcDO357SsYzybt+6Rw07yj0BZT1luMAb4Tz/U4PU5ha04yRglJOqwXVkvxQLPiPIf4eztf3px5
tXrgYaSg009UMiznU8ye1gymj1UejalBhGtFPRkvJQapaXjoVTaNBL+PREnN2TzXXNvND9ZVyw1/
7CyHdosJQSmGxkFDV1uVoSxar3SusHt8ZZp7BZLP4Fqeri2mQyGGMH9A+9z/c3XooeJCVZ2ZwroK
DIST3G0pWUENwmSbGZHtYU2XqLE576yrmG/7Hg5CeFUbkRzby4oHWDCZB5dX4bthEtR4YWX6+dqW
zLEYIgNRn1q47Hchpe545n8GfdvLHVJKev67wm3Ag9ftCftzKQTy9zxQARwKJnSKVf7Yc597q+H9
az0Vcs4GzES2cAngwNscV1BVg8K9uK7+c6oIG5gPKOCsUXLOLqv7uq8sN+Xxw0mvlEaYNcr9SbVX
LhmmwQ2UQO1KNPTg3ZjUEi89g1u2dKu8m+nZHY2oEP7couTg1BNK11E2QZmz7617FIYmcpVUW6Fh
hswoKnxLJ2Ywn2z+0tk0XJmC+jiPv5QErIXynD2jrh0zpgL84+ccjG2K8mP4LMaLLA81JS9n+zm/
L59qu4GasHpUv7++3vMMJ47qgxOsi8kcMZQzrxcHHaPWbh4PZ9T1C23v8xw+1q+cNupyCLvC2PRY
3/dA21r4xnbs5d8wsk8520+ZPrMZicXDGWPVEX3vG3lUHnMYl8/+QcikBCinR6sSmlY++nMrjBUY
rJvWQQb+vmxtnInWNAqCTZUAR/uAaYb0Qvuyv2WNDJb15EglUrz/nNOh/dReuMjGP9ibFEguCpwx
7uxGFdshOTN//rjCfcJm//wqxNqb24A4S8qbc7qpGvlKdz0VII/YMNGXSeBBgrBi2brarWE9eD2C
yFRWK5q/wdYwtRbr3gxNw+DFsEmHLCJyRtprV86xGG87l75ejbgrwOT3TyUVNQUlZpMmR1dHFrFx
abCZUlslrdlV/d1W4rizqxun1qT86GxKWVOJU23vMln/sKuDVrqGwEcoGnm2QV5n0g6Rsg/PHDcJ
jyrleOnm7qt+mEU8aH9v/MuexVjhVIIuq4DSUrnCV4WOYFj66cuRtgvPU119wlvlPGcd1dyYfiyO
6fwD7xMj2030Cc7GsiwTefW2RHWGyF+yev09t9/FI4r1hJ/WXn1IfnPvG40naeQYB7kKP0F0EQa+
UcNsKzmxg6/akg2LKXHr1WGmqmaxsjr7YvQ3LG+XBgtf11G2sEeSHsS6kVTxPrYdQlH2bpYwBtNX
HZDCyyxtNpvGjhTvXLgSY7yKceN0A2sgTrIU6V3ewf4QHJ3h0ZByi0X4bqyuP89T/qj35rXgwH0G
7w2Xma8jJ3Dpcz7AVSmRLH9EYCPkCNGQdvkaHpWEyfL5Vths64ljMRsPsLVSrcQqQKTbTvJJU01d
vWVWyCDTr+QFBmn5v9Zz+VniGfgQqObBZIr8u3exIP2qbgFv1XN5X08XXu0Hyajmqoi+eXch71Uy
aD6psoA/mXjvZGMZCY48sQQ5hgxXFh/5/RfEnYU+jeOutdbzPw30qNwQcksn+TZUuQae79rqYdDk
FTs/XDz+TWhGlKYCOTLNU/liiDbpuulNcjaM/ULGK2Gi4NT87kdG2ldEpVN9hZOIFUtBnBmBeEn2
66U727d3ft1kx4OBBABGe6dQxXqspooHPfo+nxgnWqGUfM1eMVvhkJ4K2ODSOKYE9bEZ+0otEsWz
jQYQ7S67sQXZR6q1NBhhO3wtieSaOA5wlDifqVcJG1cVosnKq/8oLr/CmWTmC2czHlYF0cp2mKY7
DblIOwk4ChgzfzNOYEMCOBHaVJkDFlJCqC+kkQYceeRN8BC2ECG7gYYcNqrnj+HOFcuEcX5zy2KG
TQ1HnSaqGjqRYCmfKIDlXI+7zW/zbCkm9NnOAtKY7iHCHq4ljyv0f0fP+nmXrqVc/T1cN33xQ4Dc
Z6dV9Cb4+aCaFlLq+1wRObqabex+so3XIvP5esa/cUhXn8oLts1kHJRaTn4lR3GKlUE2aajBWb1g
mVaW3Af+NIx2xzZI1S8WeElKVSviED0PD4MH1p7coOnSIGP2aMVLIaXG/qWrjhbORmAS4mfeNF9G
/gtnneyPxXzffi9vRb/yCRpY+ZPv/AN08Y/mfSRrjIVeiNFM5X6un3elZyJ4HZuJu3yVYJmprD/N
D9cnwoVMpnTEr2q8EKwa2cKmcavcR4cBqmdNX7qLB88tG+NJ4TBd9nQRaXfi0RjN0TlLFyKIyqtS
lN3nVOOLIcfH54zpX7zR3q1zQaIwdzJ9vZvX0mZxf5UiifJ79ETaHbjSl/OLjvChVHBBEYnqmMW2
9tLdlZZoUmULAtNfFz03qggeSV9hKeHn6R3nOzUZmggXt1O6ukyy7yqkI+Ftp+IC+p3LSNftyeKm
0h+6lSnrI97UpqESeNUAaLWwIVNCmIWOXP6ptrnvbupez22CAxIAksSnAA89vqunXCkx9QxMQTvZ
JtJKdHQAM3dSn4Kv1w9YyvMjEOPd8/1KWVqlINGOFD9mIG/IxusrM41l86lvQ7H3p7ia/Ru3XddS
3hQMKqRJYTn39l+u6fMrf/6HAFzLsS5rOJG7vxkuuryHXBF685dHcuh8KlZkMd5IERCheZY4Gcgs
uOI4LXK9lB/EMXDgfpTqscQqcTP/6tqXVCiP2bKScCpUEVvvKeqMx660bL/7Eno5T56QSJL11Neq
p1pWwzNikS6kqv25AipP0GlQVLa++novWAK6Od1q9QQbV7ShMXhcWxxGIj7Vw6iBhtQ4fSFP0mrZ
fU9aTzHGYUfFLoXvFXOt8nF6N4phcsLsY6mwM6ANezxY6yjnwEQQDnBs0ClvdcLcwXOKP6HG7bxK
GCREQRn//JRSnQtc1wy/PlNjpwFuxfjPIRDI61DtJeFhYTv7k5tFf0KEiHW/IgWqM3/3rPxfw0dX
HS/htqtc/QKN+EHc2pVIbqPVN4I1RLkLEggtncphhChstHgqXeWUb8vzY5D6vpY/lGHrcqg4y3Zv
tSUcxsHlzq7GKlaBQMMzEeO6yFJEeG90YdaR/HfnvhfPrFWy7Ser6XJ6LP0BgrWcOxs4OZyKZzYC
jlS+fSksU8mzydLRQMTg1EVbysI5m3xnW3sOBbV4M50CEn9qJx3gDAhK24mhbvba+xCeTwqXgXoF
XAKd0eEZ0/xcaYZjpXc/LEGO6yCs06EIRyo7kCciTx21KDj+SNpOfMf1vAN91XMdvFkEuEfvVZS6
2J/GohRacvKfLG0al9pJ4VzLjuJN7FUSO5yYRTrfnr6wervjy+g0ulKplF8ltiXgy7fYYC52k/Kt
6zF/n00m0u+8IwhtP0DufVbDZ3L/SZTimGWXwkv/28kawx9KwrqRo+dv+WQI0E3th7HJF+I2SKLy
xCoUnGf4T3svk7L0aCHWFXLdcDCLuEfnirVkELOtHKtEk9/L30ndN0+quvYaCnP2f7ao4s4jPGEN
ZMn9OpPfZar6QX16FJM6Swbs14q+TFSn13tOYbLhUP+Vj5M7JsPUIxM6ZMvU6BQCC4dhvKzCTVyL
EbARyudpZOq9GRLB8tbS4aAVbllI5GqXL2FdC2PITEyqehSuipQ0TKEjIU4ytLPZKapz+ZzI0Qg7
c4ERLKAl0cv3DiZGOpsCL0St7qH8aJ+iQbymb9yUP44bEpGIJDwFzAbtUxZkeRfmR5to5+axIpRQ
SiSWxLsMQEMgg76oYkK0Yymv61m7+29UaKqxTH6JqheqND2vqCJZd5/DxgYohOib+OXPLFKJ6qGr
F9dtHBPhbjNlJWOBzZpZi+rLYAAEcs/kP6HmAfG2sDTvhhAG4oMo+aLV158JdDXSAffnloUQTEOg
INyxSLbtNY9ekwC3xhI+9roU0DwnC4zPjNH4pJz4js43yt/vk1FitPj8iYasLlPFj0NZh5Yz9kqF
mtulRLlqui6wFMya1D1kBpM+zE2++Qrm4dwmkVxEf7O/yVyQ/ARvfjqev3KFTgQUjS9PUsGjFhtF
jzNiwBtGhR5bk9G+tbm2JonRiQtsdDyJV3OpWcYbtaNp+Hbs5nwD/Q/jL+//5k8uX5tLweI7+rps
7lx+pTLjWRzLW4u5WD7HdNbk5vdKbZ2up2XurkVSACM08LnCbVOAKGnmd2xoeufRQ3zbJwy/TSjV
DAmBJGESIMvdaarh5078ebIagjZ35C/odrz9XByak/71B5vxbjp7DmikvP5SINYE0AcbH8Wnuqae
sSjdxT5Ua3qX0bFPEqD0GPqPt/wntUJTfx5HmJnFkAv+ztIucN34IBG8vUP1VRaOThF3yRtL2bfW
sJkr5ABVOT2mzLiNYlh9TXiLwXFCW2SSN3SyTg7BuXf/NatfL1IO2u47GcrYLtcAvew4XyK8rPO8
zzxat92bwgnNZxbTTkyfreMiQo45BEWsVSB2ad23jS/ufjMWnBD+C0QeFBCZ00ZoPbNh96X93N3z
kWnCq5f37fe+wChwlvj7/CUGt4ZAM6f0+PqrYDqPPRBK1l88hW8WsxL52AkYdESGKOIs35ra8kzN
7SKa0rM+t6Kj3Cd/mG4aHk+kc69vOpvupqPRo7zyk5m2NYGdaHO3Affj3xvbBvNeHCUnvdolU7u3
b4Mz/m4v3nt1Q+ONeO9ZB5evW/6/2zTX9sMm56uZnpv1dS/sJ0Nv6rtyjWqaXoe43tS9+eKceGru
uo/uZ4ARd0g1Lp1kz2slpiEQY05Xd0xdptcRcl2DqwIwuH9vrUQxhXyW2zQ2WLf5QHw/Oqmpl7j2
kv3c8LAPL7twkGstk4T24+NY6BfQz03f9Z1YKJWQwSP+/frn1FgN/ntPIDQoiCewn1+cM5DK6T2S
f4+ukfzTHFC5BymHoKgywiEK9CbJo+TzLUXhDoL2j9NMHwvn68aY7M2yzE37ETGO6dFz/ILERn8f
uDSA9YlPH79HPkLRA5t7Azr0KXkfUtA4kglJaSsaerbDvcQh/+nGf2+zp0yDdP/STLL7gfj0b4NM
L+2sNqZzRxkQ2bzmksRhbV1srpfsRjtJumvCstM5yP5ttBuhQsjlnrjk9VPL7lpjpdznXSRYpE4Q
V1jXVQKhL+efuss44iOpiuEX21B/hz9gvSVCZnvCifYPPomzwur6UDZ/t06cL8B8Pz6+8lJknmG5
Y+OkYD8Am+lxfMvmE253FB8AbDLE043Tj/MIQHruq5bodS4h4j2O9tK/26Vuu5D8lZGETbks5s34
IpAQD0asBMkU3s4jnnfFO9eYJiZNf0I5YW2/DvyK+X/Nm416seU0XGaNh+IFyRO8uCy4W9eE6jRF
RsmL3TOPlmE+sdX8am6fweFVimPZuwyvgk3g4eeWqp2MaanDy8fptDL5SN9uAY6EA3gUzk8oYk04
ixY5I7eBrwrlmT8aqe/nPHULH8han8x1d46FHvUdprvByplzUk/dps6QVf85fDZ30/UcH2LSfQsv
rnXVRpUzxng+Nf10NzEhXC+97fy+DCIDW+Ddewli/n27S4rLirzBztrCnO607s01tAeC4sE+e5cQ
592PnRQQVXJENYC+y15MjyC+Frx3+O5NGINYt/F+FO6w7W3noM2tUOr7OPYIMN3DP9BnhQPHWOX9
u5mJy2mRv9fu488A0LNgrVVa/x4hcM1cuP7t/TWAB93QSWXT/C4H/U2QMb/2JSMxTpGkCqdWGHUy
i/1+QEohz48cjJf+2JBANcHXy0H9y0GKgDv+/eT0ImOAHebJ7C7yfV2Aotqb4YUpIoLcPN5zWt5b
7kyFzsyDcSorM9OLuOsMZUsaN/Ka0/kvST6Me6an3wWQKOvt1rj3PPsTcMAppUBQeZq5PfN78Jp/
cR9gTN+LfnvRqfjtJ/zc36Pz8JLKbxYHzWznPYuMkx0fq29zCT9X3yjafPe4PPXvP5njv+W6ClhP
H11zdMALN7dL8Sz+TIqox0fT4yttZtaFwvHn+hu6i767e94teLdUHqsgQaPYibEa7WfYRQyJ+h4L
asCzCx5yF9okK60uc7WSX69U4B5+7AIl3SURuBHjRKiON6UTXuTCdG2VCwWIOxcm1hFdhVGbUaLx
9r8bPpUpmvecs/knkXJ3O1oSUgCeP6Gye7MOvDoBYpwSbzwZrnnpGCPNjpP8lSpKRw32mmV+0UQv
4+zAbCz9o/TOEhQiRe+Co0KN+k1aNlmlvcgNSR7mX8RVGSgSFGwpDn7//mz1CKyZZSVd3f4qT47P
giJhhXH8drMHOc7Ixn5f932eJP8C334XHj42fLSjAp59KR5u4QjrklOiXdO6zeNopNF8ihsK3gG9
wjxBRDjwsk6LLNEAif2qAKuOmO6KN8DEnX32wWmW7YtDcdg/GnfVVmpg/5jKP6brsVntcb7BdJ6v
EdSCdUuXd1Ulj1eJYm766kzMXJ7je2uDxdW3QA1lLZQZuyItDhbS9pM/wXu18edAeacWZMGt5vP3
ZS4AuSqQcn7kTM3eWZtNpM1FABS3cFqb/oUBP4tuWqld02vd28odvpyZzgRzEL/c3jjp/wbSVnjc
KPcSWORJZAAzPf3DoWK1xmc0pu9ZbHx8hjMQ+MR7BLxezj//7qWuccUOy97acXSAHk8wSN/aQeKE
MYGwnqjAqbLA0B6vqmFw9Mqj5zUf59cEkqCWAfhBi5Rj58Dh7Ue5TMKtGqrwipvZYXRDQN2y9AIY
lIbbyovN6V6+GvkPBK+fA1M0s79qB9iaOcyrc22napQAdM9SAbqq4OqxhVwWDqhrUliL60qKj9Kk
Nfx8R03/a+n+g81w7i8WVsHRhb8p3Lh2mgk4EqxDR5S4uHJiSN2XtsvqieG+aiW+Fywo6sxAB8zr
wkaDA7G9lQ0U1C5ISyeaKThpwppzH2QSwScRfq80iROg3EYZq7AdjMfF6Q/RLuxHw3oSi0xNvEj+
PEbrRWZ2dPrMrlhHprjKEc3h39ZqZeC3LuxYhvoW5hfx/JPXJQLfQ+tTTKSKt684OiVDsw+8uXgj
LTkUbt2o7iVeZYqxy5az5uKXyrn/VrbzZUqUbZjjprKLlB43bPBlc9cWYrXIdmNtsrvY2IYGZMMr
Lwsy5H24wTO8f1zvDtO/eCwMkHwBE5BFdEerwnJCz8uJO7NI/i2xr2qp/jKX9wUBH60EQT2/hKxS
onsyi/kFfB7of+68qpqTxql/p4cck9zcu/TwowsE89dLwJfGdxGTA7g6WOJOR6U3doqQ4i9Lb/PV
Xyext2swQOXfWXcFyJW909yvN3qzhJQKyVLMkMyH8s6nTthRoXHMjXHMOlgZqKhpDOFhWLiwjDP6
fgy/S+kewIJGVYngCpmxSDhZAFidl1mZnvlE1uQ1/2ZtuCo8FUufIMOR5p+U+Tlxp90++fPoNU7a
K8M10mz4zwxScKTw6cUoql75TOjX70vrv/XwSLg1iPu4XYGjN2EXiM1lNclHQy+PlxJmJiymf26m
+m7JpR2Mszxk2bR1Robi7Vcyn1a/MOuIBdR4TDx0ZOtsPmkqjiSAzqOQNRJCwoTOpEJqLD6H3lf/
g2N5ZLN8Kme10pNAo5XrvttsA5q6ttmnyZ9KfHa6kTC3zudmsU1h49XYpvyzbyIWoqXXGkTNYwlh
Hz1hyGtKlOOIM2D9wftx8r39Zwj//N5iEp+qV0Dz1b9tKgJfZBuaqHRXvytOCHzbm0cZipnWtumC
yzHl5Szy6nseqV9qrJGfPtWf5CqCUn5uZWyDZC1SPbTYllbS02MYY/yoM1yZetnhLl9mmVSsdjjV
CvTdJcOWj7AqPVBfeM+G36oivUom75pI1zwo7pz4UGg/DZ6W9Fkn+spj89Jaov+Qf5ZfTZTANWhJ
YoJLvZ/J5S88Pf6yhuduWpcNXrIH8p0F57TM/59knZQAgMluvB0vRJur9qF9CyWQwi8GMKXdMDHj
C2ieUk6HlZ+OoEATgxD4dx8qNARZiSPSC20CnSt/Ps7fdBzGKGqV5mS4suEEtEwGUdwLZGFNqb9T
XlkbPNcYXKzCBPDYv086aiZmGo8E6kTJ5MX5ZnUdXfvEW4Le39r05D9v2FkY967DsGUS420uv9RI
OC0AZMrXSeDayM4+0eJhYWNsfpW9qYxpQ8C3RX2rT9oMTn3Kco4141B2BeuXuuXmHtrT8Y6W6zif
oHBAhVhpDCC25yGbCNv7jdI3dbto1RrP5peWibWgYoYzAeKg/X4J/Oza5Q/GUgZOGexYcCPmxALF
WCR8+fchSM+eBpWzjS8q57QOsUA3txk0dzXam/Ln57QKkqCaVH4fQiD5A9IYk7VCrhMjB+hH8Chd
wd9KLkeFZ/HsftDau+xLNHBurpxz5/p3poQYRRb8yN5KQCXRsbsx3u4z6OEBYgL4jvPAe8o134mz
VfSO3nTi4+z0bVg3fc2zblY1PGodd4fpAzNqYMe+euuRDc6UbIAMCWVrcTVFMRw/TDpCaqWKbDNe
mGTZdJxxJ+xJ8KimsdG6c0TA5zBd3vVSTZcHYI0DaPASCab24SArICX1NWOXN011J78XIm7KfFUE
CnhdjsCf8igCqZ05AIWHll/yWRwX92jwsKa8959Pj/HLO+/zdBZGB3tvQqFoRmpJqRLVEXrQMOAK
Kn/7+yf6+MN0dPhEZtalneVwItxVhG1D1ybNHMTmag27Vlp2AUj9qkqp/3NhcEYvcq1DX5OF/zB/
lhwn/ESzpWzJzKxykr95Gj/K++aWw8zt54NCOBYb7KLpZtAMF6HPxO9Z3dxKOZTcRLF6NhmOY6N/
OWhanWDepXKiX1zm74h/YWWjw1+PFTmTUeRXE7R0cGmdozObTvd2iwWJabyXnOvBGtteDPbtOG5N
Zo/pcqxjiLWynckfvj5LxGXzsYh33E3xTqRsI31MM2pWheiTw4Kz0mXqEtoMVotd/+NA0JfD2t2C
JiB78ze+75urKtZdkrQh4Ze/IgR576AvvQKo79Pbi/oABi+l9eA6RcjhqDFUJ577hTqIQ6Ouzt6s
ii9FNoMA+tcl597H30knHA8gXhxJtuSLJNpgDNTOjs9D6QFP89noApi9wfkssqxVAHhwAw98lmc0
l22Q06b2YnIWfwKhpePHH1i6Q3rW4kmu9NdtMvk1CAkD158tSFDZt7Mk2ZZ33+NLx7jrOt+XS+o0
c7Ti9udZt9mv9VQYmVh9NdeLR3fXjaowfj9/yqZH8wk4UmVJ5RVcj8/Qzf6ef3IDWAWM7/Xn9jsz
txXd1Tg0P+ow9DOnfAjHKXXSlwBtC0fp7Up06sAocPGeRjVmRrVYS4HgHvcjbsO0mtePrms785VX
7zSm5niM0wP/G9KS0JMxxSrfZucqqNNPupnbp5GRCyQxckfGawsBWlVm5tNV7wPac1zWbu1PHT4f
68k9ahFT2w1T5FM7Gx9oqq3Vh3dOhA+q4cWjHhktpOV15CDyDzn8JWauZfYD39JGQ/8zm+o5vXbT
008z2kpJdj2ymzLo2hIQneav313bCt/OHu3X/FF3aCSUDK117d5/tjKzXDPVSQ31yPXPV7olG29u
Y0YZeCyrb9PRAethFLJZ7gvMUHu3oy2TjojOWH2Lj+JEcG+hQUoj9wR8oplUcFfr/7t9toPLMFl3
tIx3y+ATL/Gk2gPH/jlxCWp1jIZmHutGah6rL/+kNoeVYKy/ZutSE+k7jNRvxWsnZMYeqkjkCUwg
R3rWYXPscP+nh1c0zx4jELTr1TkSbYNqNbBci2pJPmA2AbAz3Xp8pX+f/ec7D8S2oB2Ah7EzzB87
nrSa6R6pVTz8DUwg1ngoC8H5WN622MiqcUVeDHdc4SZ7nnYmnB14ycyIE4hZ2/Q4SA0TlWMvM8j8
baQi/H24up2UPInmLQzgyQ35CMJ66zsENmCdBO1sLdt+VjPDdd9xaIdhrF0xRHQGzstTfde69dYd
c4FWnEpAiTv9RIJJS14ZvDx1Ky8vJTC2QM8+LOvDTiJZWgu0grntAr9e0Gt+87W7OSIPLJlOKLnu
U2QzOQecaRCPHiid2u2wKLzEakAWkjDvwYdvnsKwYyRF1BB138+Bfe3QzAC/CUD97D3H62qikqro
d2Pnsq7QADyOwYZHN9j3DKebZ7csQfix4ARP+3hueJuBNtv5FKv72J9+1n+fP9NgZ8o1VwrZ/pm8
e9AOiU9j8KoObxrXwOUYkom3WRVt4UplSeuqn4zkP4fAEZVGGOxE/+GikCYQjyR7nhcKHZ9se1OX
2bAODr/28nUfCEEYp34n8UJ2oMfY9SEoD/1Q/9S7zaPf3Gu/3sw3FSvJij19DfsuhZaO7dDdtn3n
a+vcduhYRQDl1zmUPEXEE7m7J8HVonqCARGPwlLLkllPk22eOCzjw5PUFwOQ0Y1/D3XpunDFOUL3
sW6lXWNjYWo1WfbtR0qGOOcV7Q0TkmU+p93XnGs/98FGA+USwNvE6NQKOUPPwef3DccGjjiuCDSG
nDxrmcWlHx+eflKLVU21sWsrX2I/ydluyr698lpsZ6H4rBebPzssKa7d9/Baqk4qAIRpuARjRbVg
yO5dBluFH+L3Xzabz8y1cq91oAVh2ZQ7095zo4lCR1eFxyJh55hY4vflwof6WgCYPWTUAG/s1d74
4/F1KMxhGPKitG1/r4X+yh3N+f7cvCmBvSIz6oHuIethtmJzSyRByaGBjIbufUZ+QNrE1z+v6/8O
MpX2cRoukjl93oN57ZK3LCLzK+yykuviVkOlb3KR3n62bBH6uf7lJ4zPWM+EuQvlWrxn8S/BUTWv
dQPMSUsgTeRwjTHV+OFE0MGQrkzwEr2B23z59+zE2YBOEy/lWxTd51CJ9BAzB1cRqww/KZgWcHaG
Vj5RBgI6xDic3D1vZqxen+h3RdG0Jn9h1teKz2pSmst1uJKYfmsfm2mDpk+gAoiPPq1IbzJLIvLE
WrQoYrEjo1c99ZsevhYqToYjY3Y1NeWdUvv73n20wxljQj6E2FaPJ6ncqAuI7coQESgJpawvZ6f+
vqs19cm82mpvNXGWjflRKMRKlbmaZ0aMuxYR2ozA7eVEhELG27l/fd7Fihg/Fsmp3edWcOY/W5oJ
L78cvCEbJLmIVhTa/7qU43Qisj4EpxgM26nuBJvp07mNnJ9AN1Lb5JQZeiwgfkQmdrY/jbOVMZfy
tqEQcQCoxcKE5/Xo3b2wc/k7DgEDxWs38yw8yqSPUzaPPpbWfbYfffrJv4dnq1K6/epbJsPlzPbI
/m0fIFJpcY3r3zI09Lj0YwtxvC1l3ORaOIXJhtxKG8vvVX//lREbcBWoFsZ5ZO3bQQY+NrsKB2K7
+4POcentZ6ffsDJ7hDCEiUtkDAM4N1eZ4D5jEvP9+Q0tqEVPUQ6du+JkeOX3snh1iVq0fm9LG2tF
fz0ZWPPZj50JYbe0h8M3YN1EAQS4ZdhCrUrnv2TjWUh3cuLNY/1zw1Wjzv4+TKOj81+E8kkC+feJ
B3707/mn6/g2Hx5qwGJtbkjLeWJsHeOXbb8vg085ERjqhCZgl8Wj+qi+G4+Mzuv9c2hcBnDqHE0e
GkwVo+rrVMs27oW0FJ4DJ4foH8bU/HOobAbifw0RgmXLslkN0m6l+ql8q/oXe1yLeFiENbQB63e1
x2db2MWrGqdeFqBEZrwsy+gobaaftv86F7qAbvoxaDSM6G2RWdVPRrd37lafKqdeSQNRya6xQCMl
Wa+KisiPbNlKFq5f2Ybwhz6btgZaHHgiV0FzwNzFicyfKrn6kWItzPya1KWRfAsLwHc8lVn+C90h
Faru2QK4BOtx8bJXbr0HGZT77233qGFaMrMXhDw+VrB4WWkx1CpHCsWAlSCvqfRPMowNxa5M4igd
f7d9VamqAb7HzvNe1DR6G2Nef51lnytmfdnJAT/OzIaNpO+pvArlibTH9I98IE+/YMvQHbpxHUBO
zy+Y04IdTtNsox0dbtpvrCjIzKezXGBNeVDlvuGDW+8YzgrsQ5QL3Rb6h/VxV3vOFCeOSlfpWQze
qaU2X4YiZETNNZR7vP876e1zjFVSY0RAzob7xucXrOKecaoAA5GXXmOHvZMzxkLFHB1SL7lXA7ww
LOwNzIR/2GnomeOhDbdPCLWPuavBiOvkmV+HLLmdDu/faAsUkP6SLMnDEuIwEKNXI0ukv8iUJ8is
tBzE5fGBA4C9cmFXTQ4876rpet30orPrhb0CHi/TCYMA9S3DB0Yq+zB4tYl/04u1QqePUz/+/f5y
3jVkFA4UXr1cJabTkJZjMU3Gyx/Hj2/l3LkIWHl+R7+XwXXIZ7v66gtaksG1Ew91JWA6sSrJMT5+
St+Q0v67rN26mY6TIDp26OlLFb3nAfVeZ9WFyxtOpHsUqa5pJ2peT3sax1XRNZv2+9I7DiKK1Mqz
leaV7j96jW7/+ialz2UOrEsOdEw/oIfnV4av8gS5btLeSMAC4pZ5OFFoPkT0ZXHc3iLn0j8wvk+d
KytD5WgITVGjUV7+JL68/Kay/T4NHkjfUZsPaQ2RNsqpb1fkSzbO/cirrEQHG1QYaprKEzl125CD
M14WOjJQWpvFuv4gIU931/VXeyvUBrTK72jXipQI5ytnHobs96vLysSGvHFF8O+NeFvbruiJUbIf
WtHBobpvSFnrbxQb6dqr/BBgEZdwZosWz6wIH8KAjpVj411ettl0zDhLfR3qCOno6Kjl1MWJxpJN
R+xvVbx+IQTJuDyGb/cL3fhLBh6DoOeA8F/wq2ZWOgFXplJUfgeWVUssrlysQ08ftuqlOGFQd5Wf
09CEKWcu8Prblvbd6xfX0i/ezdXzYFOXr8euXV0jCC9X6eTKj/JWJly6HoqnU7a+/JbyO99aFmbP
fOWen4W2Zpt65it0QrUXMTMe33tRTua0488Xmb0A9vXPoZtpxORK6d7CkO6KEyK6eBMN5Dq2bvh/
pPs00/CAzuPbTDbk7fU/jfc0nD/PD73o+NUU4fl3/l1W4uPLkED5qhUhMdVrPYrmWMqjBHPETwia
2COW6MvqVIf95Ybk5nuerJhRKvAUjaeuciB5aQq4A14p1czqQIMzrajr9vQKnCF8e+htbykDBQsT
jLKXPgqRjgVW9OsVYPXQYOkDsmEndnih6RRZ3n3m62G6Zn91HRvZxmWx+eHdeu1S8VY2U0FrTLRi
7U81KYQ+N042V4NM1czgOoT9MnV4T5ejI07jpMnvr6Hg26WCmMootlgqfBuEHP6KNuMFIUMS9qAk
iFzaOXr77vFPNOxsDQZa/agQlKPDEb+DCt2vE/rp+ssEzVt+8JGdEg8Ze1ylbkUGps1sO9W4fYsv
pEDDOOTwjvvZuAVnkXeyqwpZ3lK8Kxvbr41D6slZpfe0zhI/h5ohPt2Z2LSamKBl6V5aydIza3TR
3UvJkgGDQ2bbwK0ulp8FBkSs4PcdZ0Ep8bWcJphnhTFO72lq9BitvMjOjnFJybmKdIlBv5O1UHoo
WOp7U4liiG95IoXX4CXIlhJNp5hzhCNtKVVHpN/0Uy3Afj3cHGHoz+b707FpMKRQ7lSSw93P6Wci
KxQfvbxuhGV0+Q5tTzLTdWQk25Eay3S98p/meDmN/yi4uXkKW/jK1QWmFmLN/7u0c4MVGCRCh4wg
RTe/qp1+wmNz19sO4u3QpvAkaytUlqQKrHaVxK63aw0i6WFzUqnh4cmtRU0V1pesMoxsb7qkFAXU
I2fDnVcl30N63k1dqEDlfySdV5OqWreGf5FVkkRvJSOYMN9YaqsoIihI+vX7mWvXV+dc7JW6bZhz
jDcWm9Iutsy98+H0Pn0sZSfZ9l3OI0ckDEIyWsMLrtKAUsGNRudPhbcv2Wg0JmoRoxqQCrnx350s
FF0SwDKtC1SxLnDb8WH8Al5MngCUtT5xCGLaS7blLqOJpO/e6W4HNr+72iy9VTsmWO1SO3kArPLe
DdecF/ROIkVcfADxgHNv0Nm8x3eE/9hvTtzw6CBOXAwNA1GgzR7n5MwPBQxtBhxQr7szuzPTH5MX
iFd8ZuBv52j2rp+1ts1n9+Vgfd+QYQrtyGTBvxBfNV7v1Yj1hqaOCd2QDLIXUdlO7wDBOJ9DuaLn
gVQOvz9po/dC338mXIDzeiuwkSUlwQC15B/rRALezwCsO4Ay3MFraqv2dPKcQVXsnDYC5dbjmaFm
jw+ECu0gXlQO2BO32by8kASKPhBtP1bkA58K4MPoUkX6WQlQIyGNZEBBhMZNi+r0fmJAgA88Aykx
4IjZhJXCgXwhjwmgmx3jmZgaukjE/mxs53gJ01We8ht54NmOCOp1j1EVNdwGYKjn8wXFlIoB5WYm
NXdr6e9+HizLkHqfQxvF1GPQHUq8ZnuWx3uibYLSJ3CuJmsM2wz1ZaRynbhubWfoHf++rkiqVQOR
YKztUTkRAM/PHVRojMORafJ3VvjPEp6NbP7uxvHb7Af0zy3SrwMk7w/MERlwAh603sROUrJ6UMAd
LFl0dBksIe/NIwjQoRv3ueQrU3CAzmmBq5t1FbZBK5sWe1n7srOgxAwE7axYCbhOkACU5EJvwp9g
mlIRbYrGEh3GDnuZ83CObmEOxyTIhf3oKBujA1Rsx0A0sJ+4t49LZc+4SP/D4W4jTM+2wPIPigFx
PiBJEkwDuHtxLoRItvoXI/jiZSSwAmLm1JFC+w3Eg/3yZB9C0WoXzwCx6vjjgm8Opr1JTRwwEpAF
ZycscHRcq4vPpripYCWUdgRH/+sNCETJJhwtZGn8+zjwNPQoi/hRk1fMM1R53fRTeGlFI/TdGHJM
osCjqDESKXJEJUsWZia6e/DcaByPoAmc48UeAN6HLSSc+Wn1vJ8oR15XlxZyfNYEpZdMS3QDPHb/
0hL8eF7RdUmo11Jf9ZfoehkPNLxuT0+90egx0ZGeAhhB9dPXAKQu8yTjjUiW+XH85cb3UqudahB6
WvT3XoA5UcN1pZuHc4XtKuKqMNk2C7akfiDdhrveZz79LumpBgwQQdcjlzd4obIotEI6QLgH7ric
us/WAp7SKVfMMSkxtZBYuKuWEmo1wupQmOD7xlY1YDEhHo4YqaNFDx2o8yVNLXWRTJMTazkK1NpY
gOeKVND1kc9BjBEA/ZEUvQJMt7hWEo5P8lUcgNDaSM9YoWYj7JWE0EBoEWLLCpSbDDzRl6C6mC8Y
atwDN3t56qL7jVHAIgam1EQx0y1/bPE3ZLLjQYqBZFiMCNEVRoB7gH38dnpz07xPot6P3BaMFMeD
OAkNbGcuy3h1kihEePtMFY/ouIQ4YHEp9xnqOqLdiA1oUdseTxOz8IUiy+rmxyuSnvtWWbUOh5Zp
ldiycEfTq4dpfVmS40yMshPHWA03b8aSJ61tvYCKMV4msqFJCOa8/IPbfu+Q3c/BVwl3J46/HfcX
qgOn113uaNCNF7YTfpEOuiXXtFAL5SQBU6j9dFWMWDIyNWImSQIxP9Qd8KbctzCO4X4UPjzJ7/nk
mTraFWOZ+28Z4y5nh3oQZAiL+IaXpgDlQPwTX/NnW7LhnF53ev76LJfkMlLvnq4Un2iaKAkwVPFx
YfVYv/5VEvG1PU1kTHS1lAbiEF68747Fkdl4WhJoHkkj8Bsvx7JH4GmHR4eISAtREs6JTYdbFjEe
yTTTfNW7IL2jmZm0ViRb/ClfZFiQA9bwf7rZX7yCBv8zPc41OyZ0US+iw17DIFGceKd+JG3wh7m3
Trpm3e/j1/yxfBynCllPpMrO0g0Th10GlVnirWCgFz83cqn4WLs9YzfydBgtlDR+tsTHoQV9NHCJ
lWEGUdeZUeJD4gvvhyTVLO/IZqmtzOkyvLukamBeXijnn0MYifll4JwdiByArdE8AmcNARpPb51x
GmxRpgHhkQYBg8/buz9avLKMOmxrej3+wO9wqJImNjAIpuLyydfACb6MsAjtOkcVuTuD5T/y5h6V
TP/AAw3fR5GZmx9HL53Kc/UgGpLe2Bf3yhx2x+Mm3YhQ4t94tAfD52+Jw2amMDv8wyXpaPgXcAed
EKSkHVU7Ls++D6KmzIbC4IPyeaWQLZhcdeaz3BqQnn53SpcIL9gvB38XZUixObqIMmWcCHyEpHnR
BTvtgtZi8wTRtxUTFQJvvkRuCKbdgl3hPUceJuHyhj0XYTA4lllLgxe1RdlZWKaPy8dMBIV8uSPI
I0fhpNOcRiXQLUfj4pdsuvDyHJd30mHjiUqReULMNtIIAoRY8sAcQWFrNz33p8erSoeZtCMcB6rY
IE7JokLPVIIhmuCA+HCHinG8WdiMUoIvSMEwOXLpJ01wndNWPm28j0PqLMFZOmSx0wUQHu5oisNv
jaq5nguZkd1sCKd18+2QSzGz2ZU6GAaIgwUdoTZW5OL0Owkbsf8O+FwQJXMLcD+NsGPokD5QJd5H
N3Emyz6UUDHth99VSpwhvklKjLMTbxHLgj8i6TpxZdhmvgbksZmjEWRYMqW5xaIVmdSPxYfUgsfk
Ta5Lb6ktNQsDKjSY1yeKPsFKM/lcB3NaH8eE8o0bI0NfTixz+N0mhHRuSTh3jmD9wV0x7pyC8+Of
DsGmj0md9RJ272aShdl6OC+eJoBJs33z7WEGf6OW5O9ODzFAPATRmVUN6SkzqyN7bFLKQaF+8rWU
UYYhUWaLRoxdGspZd+VTpRqvPTIVrCY0M2t/0BV0uRDyla+avyo4MD5OpTHWM4ORuqYms+HvGszU
qIXp8PF6cj1TbPk6369EDilCWE7nJIQ3ug2wCOTeaL7RBKtEvwGAMQMOHEZRVMRlwGkiAsDkqezo
Uf+gUFmnkYr/xBb/MgsidSQblJ9MksZEv3d4HFA1p4cBfPaPX44vP7oRnzMCFMhWAeUjhMn8HCq6
vZOp7Gu2qS5out/r9t1l9iUf+iGmAM6/i7woyQODEyU+Bcu4/zI5VepiHPM5llj3oSEdaalPkZH0
lmir39EzQkbygWtC/R8RJCSsag2YKN5EmGMinstACR7ua6Vf6tPQKcT7d7dyNAoT/LqEwtI6OoeT
JkdQsYspAaNINxuP45jHDiFIFJK5QcqNx9tZgoYyqXLFpWbCa6GGZNhBCc9Ku5sBDnSz3kRh7XmF
hIEwxyTL4iqSEH5WRSdRN3tsBXDopbO3RU04mTHceCZlgZvhokEvP+RzwCrITHUnp6dPrumPuJg3
hW8U9mESmHM6QNweyURobxhw5hRVq4Q53pkOCUC8T5/B98IAoKy4QXVWemA1UjDJ8+MHBTeqEYPB
EAI+X7kVFarnWtD1WWa8MDhVQIUEuBOHtQdbT8N7iI/YcZTJ4xDjpmx8dT6Y13PkEgyzmJ9re2Be
MeESkEZJEM2rcZQQR4DXZaq5EmXvyRWPzWA/XL1dyDk5+lBe//Pox4DzYexQaIpt/sH5KzKDJ9ma
FDER9o2ciXTfBZJodmdVpMbDwHw3gwuFAg+jmIPu0ifenT5e6iHKwIfMuVRMjyTszh5+jBc8t6p2
TAdsiDhtDLdPRm07Pf5YUZkYhWLb1YLMJxFEPOlUyKgMUK+/FtZjKqxW/5xVCmZmCpDxPZN4/zRb
8qOr7X3xjb4zjlPGQ7Rt4y8qwrs1Yde7I/Yvba5BDv4hCXSwydzAm4TLEKzcHpHcQjz7DaEDWzKg
BAOCyLN9nJQdqRYWnqGHpU00m0uh6MgDodPCfmuWxEV/4Vj8eukpOTUXJD53h1JNU1wGSAThA8kF
IDvIfUCQH7gG8BpyN7zX9VYmGXsPACLmeS46TwUbj8cnFYLxOamWotzutYDiZ3kqwC0Qp2bMlzQM
Iqm88sVuBh9D7gyhrUfq3DOBucT2u9YrO+8ZOjE1k/tBcfvr/vVBsjL7/4PwKnNQRGVtDTXn0zOo
AaGzAvJ8hxZ+KnMM60aXGJzHuEqkCQm3v/XR02ByZswRSHdGbtqaZfQgxu7A+zwa2j9Hd4+QUXNu
Bo4MiphO/enXVB1UvES68MGlfj9EOG7QcvgjqPPjfgALQPj2IAyQVQduEZlVizUP7euaz8ZgZ7i1
kRQWgnVKCxPdZzFnex4nELxoYE9dR54pHZet90M99LbwvZN/hRIHsPftt7mLylO10YQBK20Iyecb
m4FKCxGp1W2S/YiMi7l+y/1yTTP9QoN2WsEp7QsSseapx8GsoW6GvR2xGkIvBvPm/N2Scw1GVvr9
v0oY7ROPzRtikNmioMeE1yUYEJ+/g//8BB090XxfXu5WvgKq5vMPAMiL4lZAP8rMbAD+5E/x2520
kKN2XpFoE7zRz1pDs5mk2Ly4nhF3wB7fvewCrAhYB74KgoeTqJ23f0lAWZ3IHCfvlXQfNHncAnzQ
QEMu5mSPg1TbkbOM0Dc1MGJu6TGZ3jGGUx+zG8mEc+J8FrpbAflJhMOa6q7w9GtjqTvab2rcBryl
uLkZ8drJUSZOllHeZ2ohEyqZPV2mPBPwHG/6d/PaCAyP/HNSocBj0MFJFo7Sf8ZTEVhITTtALIog
gVBTAjuaU+HOTQuyipB2V9p5ECYuXnhzhOtwQco/I/W8vnV2FZAtPOLlS93h6es9CHcmvYVDGl67
hczgtOrolbZJj3NGyGTOSHEBZ9+1C+fJKwh5Gvupua7/tGt56BS7A3vGM8WUEz0t+Ozk0hMSYbDa
dvLXd9Lb23uvilPHpG/Ii3aBOI+uoWV8RXnKWxoCPzHv87EBffG9DKaEg69b8wvbkc1xFTrYnnGE
cCXpEUWbThfB+jsvC6k6YmebLdGYlDYaDyRp7LDY6BhVCSEBHZnBgFGoxAwGiGRKmORhcB8z3lpe
1hcJuxQ7oEvBjcqDsotXWK6N4zTdAlsyNZrJBQSHmIBPUNBeROXIZ9ZZnMsPRHa9az4ZvAko6s5D
E2kK6nGd6qDhOF8DGAGRovGlId5D1KIi8GgF/c/RJSGhXiMzc9tJTgYB+9bDfl2zcwTP1doQwAGI
pg8NNpREAAgWOBTVaArW+lXC6Qhn42foAsAI3X9fnQ+5jIKAkHf2XVDolMgmp5pCorFpbolntj8r
kkrgh9AEkXKS2aRaE4ZdPQzlxEJv9RH93xTi0Qmvh7IS7m+MuWzzMOTZh7dBMVobG5dA06GjyGAn
Fh0jLkNrRGCqUZ9zVHg8FO81Cr+jSv+4GrxHhp6a5UZWLW0hsG7x8WfsrVQ0w+cSjA1OF/Zujz9u
rfWAX3xZPHeibRxnWwEgrpkofQZTWlxa54txSrq8gr6Q49G3o+x/E9KC9LGKEpC8Lpd6sMXXLwGv
+zYaUbI2SbPwsLXbnGKiKo6UN4LV8UWQsc6xpp7/xcz4LObEI7Znoe4h5xNhYY/GqD62/GahQUUX
M4DmFeAyEz1VMyZyFrqTgd84JmSbf21SiKKuI2EKfbOH4vqMSGZVc5Pb5ZVSCozhLzKOCI5j50eH
94CyIJhpy1MxZYEOeYmJNccJjWAOrBGFEW3rbhe2IpoxIIOZai39JMA/kbGEWIvDg0eD5vsre2RJ
4Dw8GqE1RNwSUX0oee3QH7HFf80qAG4gwxkNXW/SzIsJ0neZowLbGVrnq7D+A2qOPBRzLqkTZJAS
JDSnj8DIXPGn2b4dyF86TETKZi/4Ak3Par8z80BuGcwIHiaZI1s07oDeC8lVeJ+ednx5EXTyV837
a2DoVeeNcpLM+8Yf/Xdkgi+KrUgTRzPr4sJhEn9iYmtDPTESP08IZ9UnIzaW9JpjQD9z4xa0N7Mh
vj2ZnxRmPPIivtycd/g5PPvr545OW2SWnrwZGCgEZpjSpQNDCckgH1INX+MziWRfK94JHO3+FXd7
BXGy+Kw/IQ5joBC09fiBwM8KB7WmU+P8nXXByD5unnugBIbIdbYCGWKC4GfZo5hLOE+IyLNFDwH6
vmyVj6cw2sw5TKyEaNEK0OcZ4zvWTQI+Hey+qyGZXSbSRPjvgVFevz44KmMvUQ4+J0+DfgcVdiUw
3bAfJIVZbUCYWczYJWInN9lUngaMC6JjYKXPTFmj4sCiEaOELM48h6mBcCsEfgEpqCdDlMblVLkW
MzkgAumQzd5rfR4RgBuiZDRHmSFsBEkEbYa6EUG3RG1u+PK/IQNFw9gIMl/w42BkYfuBkZ+zdpuD
EK5grTOr50glwRfX8y8ZONK0FHnrZuds+2b1No+k68CA8eeHk64ZA5sj2WeciPZfYLfP/kMWCB+A
7ncnZWQNtin6AaH61HjBJqLCebjl+uE5rXtgodDuQfVBAlFIDo3BDjDvg1ywJ+F+tETtodvHiCii
vtCyiuDKLyEZMjeaCuKDSt2IoeGQ4IeVBfxEZ7qQa3y2IDCF++Nx0m1+YP/Om6FB+8xxSq4iVOR8
MMU6s0nGf+oEmRfVb1M0mxE549EoIFBAvMN8hZzGg4Koc8S6OHlQGEfKXiiPWU4IvvaxEViPGd4K
zsX6nKI35B2ai4wVYgNaAOCRUW8ylDwXKA6WJVoQRL7fY/4Yeh98vBYCqNL4a2weq7EMp12hVvls
SZ/Y389QYFIatOzSo3G+q3YvD6elSwgnWh9TNBXcrc7FvHwf96dvkoe72WD93iHuzKwFkVrupwNM
1VfpGUAIWozQ/zpn9sJPZuY9dqWJRNYsV26z+0Adkf0Cb5LPcenD1e8lXgCAcEgI/xkyec74Pdmt
gFZBl4Fjbl8FwGucnxaYFFPJ0Mod0VJ2KxeclLzKCXPP8PzYNSEmZq+gZ6awdfDwReP3d8MZ8R1P
5h/JSkly5eCLYLCRV9Hb8gyPX1qRXtbAPu6+GzBMFOlfjs1YdL4gmH6c+0udThe+6JMMjUF11njf
LEWzAKJewRxjOtmrOEMwQfaEyDg9P85PrOg6btJJq/n8AoXTsX0Hn4lGABpsb4iruAKpbpJAfzHC
lQQr6GZ7I+nR/1hstHRyFITi/ax3kN2eKD+EyEak7yjEA/YMhchjUoIXP+e3JLqE3YfBmOoQFQQP
pTVVHNofJ+xwyqTpFhYhb96PV8lhvXJrTh5K9a5vpwlLUVbQQ2lTAeNNlVUhquu6P9YDXybqnFRA
F90u5od5RY4a3UsoFtLzVxztsqPNOvtHxAfvhSU4qqsyB2EBe7yDQP59CY6F9WUyC5Mpml0BTnND
+ccp16eIJRGBbWIahR/lO6aLg6MoQZUeLuJQmiMFPZF4Ti1isfVxyxloMhle4/A+tNOJODfaLUjn
PdI8MuGC6uhLX1cvyeQzUt1UVKv9jiskmfbnxIODqzHVyPLl6yCAL31bUHafk3JBq0CdGAkovL6a
DTJBiF4e/PhJgS2mIruIaQlGHIlG4j+jIx4PpJLmezbaquo4O9ThY4JtNebTEEHNiQXi5I2ABBQT
0ywZM44oTkHTZ/Xhzc/dmAhLQKKnJx8eW8QjT8RaQ0cyO7fcZiFKsrkUjwHF+EhEOCLe25xT/I8c
BYR9DggnwK5dzoGspkAMQ18LJBe90f0Aix10K2IK2Yq5bgn9M1+rJyBOCbUgzXpRMdbdBoq1W5XE
p/NT4zKSTNAeWEHYWERy/o88AoaBqNmKYEfmWlILU+e1LRhTnGzdA69b8ltFACGhYRZiOAqqMPVR
ClTvR4j4ReREbyaZR4HYwIECpGKgMyBG4b/ZKTAdA5uKenHZ7xi1fRjVf4GPRnqpGFn43wHMmuf+
6PymP6eii6W3YzIU7Soy9YZGBdMGXuOwdU4T2hiOnsAmZGCCYlEfVIuwRWxN4GMIUpgtoNVtssdp
r8lExqTB60IIEEncRMsNvaetiSC0e4hxc0yDhktAwnLgccwRgPQlGUkhaVmfVUEvOi74UgVxrxHR
+LRZWhaEpQai469ZvfcvGzkjPAQhSyBg7PUihApAngQxrLeVAHh1W7eHPAOZy0UBrR60TP+kmz4W
KypbU+MAEjVXXLtCL7lNFzlni8ngMdpV1EMyzgz4280nQWCYo3MP/CSmPGmlbo6Eoshkv2U+9t9g
IDm9WbPrNfZwgVKOXhbOfxy59B8h8Iw5H1qCtGr+P8zIQIgS9vgUrdx7eslGfFap+8AhRRo4+hMH
j69YjAjjlGnIsYQkluaDwhW1Cj0RyUUpFXBnbDJtUGsg+l+nxyWCGaKJeIr1XbqsAcVFqWPhEE2C
D/m90i7FDZjcBLuI99xlM+DeJOyIXC89HtkjT9AoUv10ikWZE+1zYuriH/ptuDCSZY9HYsg4isnD
hYC1AMq3cYibU9CdCABZA61kh9wGlbpgEcn8xzdUR0Q4Qn8gIlP+jsabmWmNVhqgBe9UZhegFOJm
4G6xoTq4c5iXW/ftDKYISQycrKw67IheE/DFlAEG6V4hUFFSFL36VK7qjy2twMU6Dxh02020SRVx
tUkoFlrr6+Wkd4Dk6aRi8Ai9520IFJTPqpnIpIZu3jQeq/WuR9o8PzHAlQhZEyqDr51uexPQXTDM
F4mpnF/M0jChbo5p5WcQ6gtICsruvqUx/wv0i9g7OYem9ZQAMVKV+pw+UzJgR+Qeg7TBmIm4U/o2
0PKE4Eaq149+DDSdcLoDleRuO2PdPRLF+wDi4GgBpd6qVxWHDnWWxEPtKrMzeSXXvPpa8JqPdipj
bXC8A0WTokr3uJcHfXAL1vRml8AFg3NQKj3LLy0MAn1LTjni1fgGLYmv6UI7VxNlWewrQJipChfA
eWR+RJAitjX0+yX3NiByan282NUdbfETcmYaYmMzxzzGrXHr6caRb39xXL3Pj5DY9Alf27vExGB8
BmY3FMC3BruNiIQpzlfh6tCnpMtBQ31US6jMkQRfUDWuUi3QyVjgApDMOhwhcDkukqXGWXUTHUfw
zTb7/QtuKuJjLkFkhgZ4LbqBDCSEJkmTBZYbdjClUYsXkdUGMQ9Hxbw+iSGKNIzFMRQKFN4s9ACk
FSozWu1PR6deMo0bXyROPDbcmiWDjj8ssNlTHZcRJ5Cch6RT+LmpoVM6fV7m8GMzRXSNndwg1miJ
ZtP+GYMFfDu4agbPOuKD16MEFo2oN+97d7INlGR1h0+HRE1Or5X47hXuC4pMljHYjbYj8Dth4QHL
9lpqqtkpSIPQoo+1uZ8Bjsjx90lHD/hmNbvQjd6ZPDfe0+Skz/SIU1KZyaEoRxHsWIHOcLB+UIqA
mRhJ8lajBxmU6y2IaEaa/i0bGaQkYTM0+N0ECqTOQDeGYRkIbBICfplzPyc3rkqFL6dvFTzZ5QwS
1dGX8Vn+i82wNeKR0IU90XgNJvdLMYtFVlx9ppIavS0WnD2tUCnqTS6iPkWTT5aCnqnsEzPBRoG+
2dwM1jQhz3+YVMCHeNlh3CfKHlXTGpkZ8pFDckGqezThA59jQfQrqxvkmNP4yGT+F29MY3qim/CH
9j3ZMVuTEplj6MYLgcwNzGYHuPTz1OBTGcAk2O83eGiL1C5W6EF+I0dlf7ilM9zSvPyj2VM29Tud
KgR80e8iMtMGmt3gx8fVz+1cLzNGl440jMGYyYZFGsMuzAnEBwkUYEI1oYlx8Cc6XKJvKOa2DEHP
y8pmdcQmNLqqLlg32WkfYkgIMeAL7EFeOVhEZT6DBY3SDgAahhgduUD4QMOKb9nNE6sM6dImV4iA
kug1LbykAQKS2VaGYzABgJt2ggzKQ+7IPMPZbSlL1fzZIjfv6x+3CPluaNgRCwDLBiO/43imiApf
gI1/O/Y7IAY2QrSt/CNZ0LfVgDRa6LnBTEJJ/3V5xIxsr90U7Dwfj7hgL0Oo2EYs1cDOnD9rUkWY
N7mtaKIdVzRr3iNMWeCzHxQrsYtVgYJLoohbhhhbp5q1jsDPHkB+BfJzpMEmYum3g6omqHio6m2+
pvlYZAq7vmz3UQaPbgBmJ6w+QNjpikBAr76wYk2/vopd7axcKVCnLPZfht8Yl0EYs7JidRGcQf/8
/lcmwrsUNk5GU71qk8Ig/i2607iKnth6R5sSArobjHUc73MSIRZYyET/9fGESLZ1KjSHLBl5YpO/
v8WpFcJqs7CTJdznKQXMtPIlHmuee3YfHzTOx7Gk3Po7jlAqxPD0017X85KZFNb/NMx/DwhUAhvZ
ZWVqymK2pDuhzjz7iEDAwY+RGunOF7UINUdUsSanmnYZ2lpdfpsBPkZ2pP7HzCcKML3MxlrExW7m
QL9IFEJUnQ6lqEZ5YSdApdK71TwUtY1ke0coxuQ3byTv42WBBqN7BBb92FoCTPVzk/PvXJy529E9
hdDcnAEihHQI2koUtV+z4tLh5XELkTd+qH2kYXa2EEdrZbPMohyBWRRJp6I4loJ7kpBjC1EwAhBx
DKmLEZgIz/mTv1ChIB29Xox+K/cTvlPw8dIkVgalv2iEiTnhW+s1v08argCOHWcIwOM93J8jERT7
hXyOuvPTZEaDeJG2UDAv2qNSl84lVzsDA/G5SaSax/aThHcaovnakdkHYmxsXH06nGdO/q/wtzG/
+2rWeb2d7krw/l670aG6imW+L1cxgUPgu4e7i7+Tkxdvc75LN9S3ueRHOr8bgnKje2wSkm2Qawsg
Dr8ImHxFgeJ7DYBD90L3V9qH54wuWDOZUF8isoke5C49A+UPq6boonUwVs2egeQ9zvKBVuXot1EX
qv9dvczjHJ2ADIN2fT3syn1PCNSS518xUQPEKdt6/fDh7r/UhiUWgXiqiUPCGE1TwTK/ZzXTKuvj
V7gIvjaMK5gCXgqjnMQ2uxffdgHXPAzR1F3wgBO9nkxKT2JsYLb4oN4RoicI4wa5c3xgExxxh73B
z//1iAD7ogrMEYGJH25mIRe3QRrYCJb8yCUb8uJdWl+QROzAFDoxk9h4GLvoMyEX3mRNFOm5N24J
Dw3H42c3pKVvB8kC0+jRghjW6DGfE4Xh8pDXZ66bkfd1EBpSmUejOK+QowAwUyIygZzJhtATD2Cl
HzxjH6cNmkOkAVASdmO3N2R8yDWq4IseLUSFgseTFI16rFVujf58W4UDl4xxL+MgJ0IUnBrLyDN2
m8wYuPkUS58LWDRkdfZfMC/8EZHikR80fH/NDacQnydE/gL4zib1E+CeS4XQ4Ss4DXAJlszxy31b
sc9JD0sFnJXZLyAdykwhWhcI16hdlP0hyAzP02jOQc/5OOxMBKdUFxSz/AAU8hOfgrwEJQ31GU12
wA5C00xT0EIO4VC52PieCrc+vzl4alRLxJt+E6sVX/fdfl+78DOD8SjprO8Jwb3ErwHGqYlxnMDc
IE09TmWA9h7/bo/SEXna8TFc2dkF7TF92C2SaZpagBJG5o9oEPgPUD/QvcJfoHygi1dB10vlA+07
H5dbFpOu0P9o1NUMrZgOQHlJTy3wtXjNMRyTFIBST+LPGo/Tc9WbkYnkK3Nl/Fwh6zo6Z0LubfQ/
REtQAVq3aOuYlUaESVZBTR34YcTNCiMw7V/JZoQ/r/5AYVBIELrUGcWy/3IUNK08bFyYS2QaTYoa
bXT0wSSPhxiQ+sEC2980ArAltWgzYByFsRIfpxomxKU9599gV1gyFpX8WmyHNKCCK/Dhp2fCeWg3
EKeKDCYVvjhujg5EI2mGOIWRM8xZ2GUOSYnSmcFyMELoV7tv47htzfcG2AoDmxBK6jMFw8q/+Yoc
s/fh/TWqwXho82MnwCFEUkWEPWJQFkFRPK3yTSDvGUTfGwbE5OsRWXGTmZk/1JV4/C511tpCIlTC
pPZCvFUPfrZv7ne2IzRg7BLoAekPFxTbE40CcJKtUQ2GxMnTBAqWcywjaTVhqf0G4R15Bul2hCr9
ie2E41tU8BrgtlQ0KXAhoyBH/MTyKPr7OGPGf60zPKS35kIt+TwOdBIkNz/UqwcUAL3XHhM7XAWU
xOqx7DGyiVhPiRNuG0eYjs2ho2qQz3y4gvjBquziMB3a6hnjzSRz3xdEwjkJOEDGYUHdbs42BNoX
gNyzsfE0gve/r7ILexGiql1i+uAvZ8ukj86ot6JqnqjG9ZHNkz0iw5VQ5XAuBUxqEP+9VseQ7Qk9
zaK9veYlTLgzam2ku2Re8NAhOLiBDQAMweDd2DNKSmQ3LQ5tbOC9vgcCrHE3ifQ5QoS60x3UlbFp
82MKGW2YfLy8NmGtawwqAgWFBGUGQ+2qsg+Nxnd4dyQwlzeB3Mw+m24BDf9AsshWGuQvM7lbGnpx
ln9EqgyPAco8ZMIFhDvNSZSqrKtlz1F8xbCw5HXhG/qElDfwegVo9mWJf4wnQvJ5ZLCx/qAhENNN
c243Zg2iphGkfk/fUxv0CwT05kAwY6IMh7nI+JHXy7PCYd8AC/BAiBL5mk4/9B1DzmC/OXxs4Lzd
z2sg2Lg60IbLTC+oOgBEUwQa18/sVxoYv/E6118L38gzrGGPUSP84bKhKwZu/TiRrtU6PgynTx9v
tSLKFNnZnfs+3Q+KBTNb3hCcZ41uYlXgJz958snZiCAOyF9ri7NTdhUMXkyoZLJbqisju+UCg9VD
kI4PVDYVBpDa7F+olODhIH/E6a2yo/HlwHOeB8i56BfJlXG/aNd0r3VGPLB7MA4iN6u7210on9vO
5I6CQ/WhZ1JT55h+8No1wlBOffr3Cu+HCQ+io4HqcjDr8fMiLGibzvojm/+M+WxFTI5532lEmtkV
ezMg44Z59F64uuS09L67Ksr72P/6PWeE/IPb5eXDka9Zf2E35ah/YSdgkuZQ9CGgJA5ZCH8AccTt
/nHXj5EBg7dLBvmDy/zaPZlIpxeOCYiN6T34mSOn53+Xr+WROCyJP6H4SCKX+vL4F2/Jj1FnJGad
GocEMwbfZpP1wkIeow/xmuWHq462j2VvnQGztHA2GlOf2dCSzW22irfMVFQlDUwZsd/ttH8AnrG2
4K0JlNZU57Jm1Jqh6fZg1S30Axw9y83qxVWOr+RPQxylh/WFBIF/0WgNngZbcVCB9G3N4TDDQfw5
s4UlZ6LLRQtHPeF+FEwDLOlcdlWeAvu+GuL07pP9hQnBfIVcSPmawdkfWo/zfcvVQbv4HUvpleQW
o+OP8nzjLf0afZaWM+zDj1eGdXH/5vJERL1Ul4SRozBJIrh2xnsCJshKWqO7eK3x2xJv8nmQIdRG
HdoFLvhrtq/g6GmkwbUvIt+Up8fS9tbNAc7xBskMMhPBmyCUymHUXOB93HYqt0NYnJlt0tmL8siU
0BmgDqaQaSFZ5Jb62HWyzSv45CCerBpRZsF79Kcs8h+3wcnHVBV1A/hnOraeFPR+TaiKc7Lt2TQ3
CjfKkXv9ycMlxMt8r/r+YWMD9BlKrRSRPpQ5tO+atJj734jwUeOdC7MvUpuHKQckXqwJQiPYY5X+
NZuX2zefUyClDkaTNIknx1OEB/dBnhPbbjHru0wUpQjMVNjWgs/kc2YH2Kc27gUPiAnQ/6o/hbvU
5aR2Tsx6ISR/AtHM1xJWzofXFQcDkRCcXzK+dN3qk2TwmiAb6lEX3Rt/z9X2GYFEO0TmGvqpjhh2
RnykpHYaW5g5cIGr/hEJlndrDq/6sjWNbhVKYU75sjwBGfBX99CpIPw4LqPt8Q/Ifo3oxh+Qw/hX
LFP6xoj3WIGWgpoiZ3PiFR0e4N2xeS3MGukJQXTYN9SJZGUBJziqQu3Q2rTO4k9pNuouJXyuFrja
iHPd4PWiE5wpIept4m1He9D43+bOIx9DoVySkaNjIo4nBPcwAUJSitHwXyR/yWrL2d0GzUFUDLJP
KFFJCZ2MgxjgQo8eOI1zZjmSLSCqyGx7V1Yp2bXCNYiBZ2zB5iyV6cMpt+X5fc4RFv+8McSn87RV
hnHONnRGoGLBcNZzSg70DbshGyEXJUkX8RT0kGw2r6gFugwgz9lyPm4k1JbzXyiyyAnjx0zIUxXp
kAUEEzSI/Am336RWbMoexSBOHUqTxOlTd8hl8ZyA6IwH5n09NAm8d/g0x9W1cSTjonr3tbz6XQaz
coMABX7h51DldO0cUild8mEafuLTGjCCL6Q9dCtppZOlir+UOh3qcb1f2J1/6/KPpoZfY9bTJ9x+
QllXxSTPxrEaeMhtSTfIKogiqtbW2kTHDLAlv8aSkWhNiI+O4SwKmMDOZe72JZuwUfOz/oWFIxTO
NROXmyIxRbT97kyi5GRC+c7wFhVC3m3jxlEW0pVo6G6iG/lM6FgJHTt698WPh3TdItGzNP4DXg4P
/fUxHz8pcpOEZGPymgEt80HTz0UoOR/A0Xwc+BLpnGcAhSb6rWu47RMd1hYCdoXvxf7OExfTjUJ0
+Qfld7HuPNTU6DZAzqvVW8Dpb8JXT6xt9aELnqRE/SDWStmSti090lrwWRZLZYIuukCV+/X4C5k8
SWY5FZveTIsoEV1mPlV/Ir8WzfSF4uife75PslNdm1qUwEcqCMI/k5duSd5/JJ3ZsqrYloafyAgE
BLmVvhX75oawWSpii0r39PnNnRd1oirr5N5rKcw5xt9e6Lq5TzsIAHw3XP8QYDBCvX9Bf19LI00A
K9SMUFOMrlyVNXtuX/x2UTGVAs43csphc0LsJsX07unhY3Z3B0k/UWKmJh3J1xet0fiDGqg6lafn
+nqqnd9RwElR7iMHhqBLvqsqbLw6ziydcoJRhX6+j4st5jHg+yeiTfbdZvJZC7kvwyiP03DeTwbb
eg2ixWyD7J4Ubf6iy/6joCm7+2giVVq0VD+z2KLNwqQkIrmFRKL47dEYTEqhZBTtcteTbrcgOImU
NpQogqbLPl0nlWUsypMeg+UhnKSJCQXxcH0VhCzqYp+PBTE8bVS9l82c/CE4KmXCWTJ5oknFefGz
m4iqO94ow/xY8lobv+x6U5mXpTABvUmWIOveXBk2z5pu68jRCFSZXrgHQ3HJvmxjgtfVNUBanwfu
V3dIxCl5qyDl+zKkmA7U9GmjSI+xGgtawyGghnedRCqe5TPY41OYLEjryGZ4k5n6gAzN36YKuqDj
iJzpjegs0zT7R2nvZhhxu2fsGGHvj0hG1f9CmlZ7PVGSQaKbDAIm/VJYIL6h5JcAsePhTB1NeyZC
+u/4TCe2wTOgONhCMdwBAEQE39PkVHlqTWsh/Qeqf+d9ZC2CGT7bCMfh9Anko++s4mrQIO8tdXz2
Zf5mUevMH2Mhsg5KL1+MeRRG0zzi7RsyvzSkhbwtA7hsGKHCn6D5do2pOl8Jc48QjjrZrKPOePxG
0m0IKFabDSi46cwaoA27iMOD+eW/N9MifVriUEPlKK25JdtDxpE1eYWgNQsaE1VLPZ4jMh2W0gEX
kGjCyelYfwbdN+Vd4Czh21Otyj6A29i31bcMVcXS5gVmzuNlD4NxYf7STfVsvU4D2tMbu3wujS2P
2YOEDZdGLBUvuTZjTE8RLpFZih43ReN62xERtGtOGUgikATPCOAh6+KUNB/yLRrqY9NvQkFXhAOP
afvm5itxBRgB0tghKOLPJ1c1IfNWGjMK2uft0G83VYgnJa287PhgfFoUgY4LA058KdsAUN7AVlzG
yEtC1EDEV3H8OfKBd9FFhBi/bDU9/yHUNM4cuzTUJp+lFhDYB88/tCqT0E+fT493sJv28QqicubO
4D1R/RKrNs6kYnG5jOb3ZnSZZf4Ln+19Xi0hUM2K4/xDaeWNckOFuSauWqvIvBxh3Fr1e0nPZoEb
LTDZLzLF6z8d0oQ6lR3FwrqHbkPetsRVEIRwX30uDoPMGbX5wwPqRDcxAREKSLX64LAc7ptksHun
xgMj6n1GAh2qxdsCgS2jBfQtSk2xJWy0xPCbWPTIMvV99r0NuQcaeRat6ONlXzB8pBpMbyjpgdzN
V8Cg5qniS6rpiUCMi8VzClxNXJ4y54R1f/tHYRcvZPNgB8+SvYBfJvggEdfAoDCj8UtALTKzvabI
aoSIu7eVnCehVWQR0rh1n6PIFOqrzq4mxIqi5+rNDfxd7RTben+GNfxm1ZgLJtriHqJcfiL8rD3m
tPt46JFK3MXanphORllCpa7ugEuLE5lFT6Sz9dlKHmQGwCS00ZvxGHDD0hiPCpJIXmTXFrMecZFW
os1eyzvGxbcPyYiqH8MSg7+H2Ou9B77joycpBUfcuBbg8wdIdovDHj9vWqATsEGKHkiFgR+FbYdh
yq8MSF8sRIARCpY2hBklmokfc/zqivwyw6OHtAZrIbOrW6/4PrHrWM2NE9PCXeqdQf6BkP8vna/9
66LbDDYkyHjCngAHxKxrFWyhPpZO8AZ+7csIW9bHYslykOMSzeagQ0S/GJIzFeVzxb2FZ8JYLiIy
Q5uz0mdOg8HRLfcXpBLJ0xDa+bDHgjTqdMKHcriUh0PcWS4gHmbLQd9ljvwBVmy16Pa0fvUoXxAw
mm3KMNft+mtJaI74QcZ4qdqBdZ7wRpUgKUxb8x5SFK6W44VKOPa06TnStxX7CRZcV+MDozc9ycb6
i9OtJYI6wnfwmA5chnuPs4W/NjpvWO9dXedMS2Do1sZEHeu8wEDTk8quRNi2tGZr093b8rPmZrnQ
/5X7IBh5BILKOwYw+aZ5UnzQ2FNSFt9fBHUUN39nSqr3Unhn45L3X7f18yPrr7R+szZqfKhPHhd1
zK5hNkRFguc0Nhpql/wNt7Nl0p/PZM8UEFuPAJ4haaMvLakWi3AvNragDDmB94zhKHIBkFFKjQkh
70/KmzVINIwOfOSMbd0ruKB2vY27Vbk/u5L/RArjPmv61dG/ouqIcSls6cFl7KDqj4Mnj3PVInwP
Ci2zuqvJuT6wn+vfhuCsr5iS9x/G4gYR7Wt2DsqHz/BnP4OHRRRjVboG2YWmAOCRG9Cx+HaLm22o
3k2xabNZ1H+4U/5VD6Nb+rnCWDb+V0yhey0BF+Bs/H+LoG0m2GEIQCBkyif+H9AzCyhn007lsZnX
U30vpmUcBm6B8JJPfkUBIt7EEOwSdoA2e5eiAZJ6mtX3Y2LEaqnjsc8s534n0jvBnOQxz91wlqt2
HzOlhGqZuZYIAQJzmBj8HMctXoUtj96bWJIpr0W90ah/jCkChJcQDsLz5EXD01nUuWmqJe7baHiE
37ivbyuSyjBozmG+49fyOkWcjQUaKT9pCEF/q0xpUwQMY82C27qYdNK8hMriMmZWo/ZhVKg23zFP
mVmuXh5/c4TVF3FUVPvkHUwZy2ljr0/6+N0K+yaK8sUDMtQ4SiQoMdViJbEIQR5y1MxIIw9IZGMa
40mP75G0BoL9wbN25u305Zm7eWBZ/Z9V4lKD8maATc4pi5FgX2nUQAWcaKXHjk+cAyj0odl9UkBe
dtqK+5YjmhWaIp4PoHw+E6oGw4I6clneC2txS5RJxyL7hI2G9MzwN3n8qCJJE2yTgLEhnTm29E8d
HkIpXF3I07tPVFpGBsXw35FJmrNkkXRZ7wGfQzGcSRF2oAnn843QgZqMFcSuHM0P15ifQQghC62C
4N4zF56jloV5UYAzMpTd5DyBJbzYj5tFp+Jmh+q+IP+hGRY3CdHyK9TSwklhsk3Tck/HGraXy/Ya
S88AjOUDwcHYCrrb84bskW+Ek7Sln1rv7ij2LmFQ+RfryByVRxfqcmqiZ76nx+6xxJDQOt2JDT3H
ygdXc8bs24NFUCDRwWwwROhBsdGYKZhAve+SWM5X0hCwliMINZFwC+oWtdKq+nvO2r20J3GIn7v8
u03E5dyKPkU4yi09CyE6LFMW+nFt/wi4NvEIxPBBH0xLiIy7tTa5cqtePb5dwICzWU6AT/XlHVzl
zogmHThaiOyR1zw7KED5G4CeBfTPlMYi5ajjB4nTlJ9G9yN5AIESo+G29WU11QMVFBOjAE9GQdzc
b/zBY4k9ENkjV8DVRYal/2w0xPAXoPSoBGYwXc1Y3GOAHkh1kRAy4dpvm0vOqRwU0dfFeaYK04Mq
Smt/ZkV0rpycHcSh+ZjbPcS+5ZSUbn5L8zup/Qvq1St0DiL54YwgE6ei3JWkYa5pBy+M6AF28hRo
BkbpitQderFBJCbIA/CO5HO6gGuiYu5SY462utJMbYXDpDCVRkwgfLKaA4thQZoQHRQ9oxrZBDCv
7DUYGPYf76Pj7kPLqwJJ84UvLwQ58HessxgxzpvlmylFt/rEP+gm1BFqZcYBIi/4fAgJhrzTN725
MkcIXJy45dGk9AHwZau6CA+M0Epx8heisOJCIxYSkc7vDi+/sTKySSpqFFwMkCxZGAbmpPEQLiS4
gvsL0T40g1hbK7wRL2Hse06U6Ha8HrWgiXLG1YztjBqP9I089Z10rKXra1qMZp3ZX3JydDZnkIsQ
v4xLPMCW/jYVIj2joUddwKoPjDwOQ/r0Dh2ZaNnWGOtrNcD/idMS1TuS3sGFXugRvwtm84PKQ4I0
h60KOxvqkbBCprx/2wTXIm/u+31M/PifpBW+sPjivu2KDLqMWR5C0jvx2yd4bHhbURQf61ED7IeF
aA4rip6G84v3DvFKh2JDRqj3XPGMCcnVBRAdfHIhSCTGMlyFDuMhoTBIEn1cFjMNpB098ByN/R4Z
hEn0ZdyO5Vl9uICOESG7+27BMlcfmMZum6+xHNz7RI4SLyEwPZ9cwFHB0rqR/cpM5DBjJvraeJ2o
S8YRwRIWE+xAVE0BedFiNCxZJq9sSAm8AEgm1hvQJM7LTRGDvRPIxdOBPuNls70l52220XyqgBlz
5sRYBv2ghSsjivA+T4Jb8GU+F3FwApXNCKtkgPOR574YEPkvR2pvFN+iFh4rVI4N5BY3CGItutfI
21koe+AWDy0cC4ZfrmS/P2G4u69rZxDcicpJMGViR6Psj9/p6RbBJ+4leezqJstJHgsjMnMeZDIH
ByGJiDd+axFx9hXF9Pj/9BXChxhROo/g2x5II6egt7Fv3kGyRMD5dc+ECHBXPbz8rwMHIAqWv470
D+f6BzXSggqbgFCzN0g7YgW7Mh+8jQzt5t0c0n1Um/ioQVNhl944SbH5iW3y22LTsx8E7nUeKP0F
veCECZJ1LGoZMFagGoxLFMr939VDhditP6rS7xwZMkj3HEtOPv2m7Xaw6tlCeqgeaihVTP0Bexcr
84ckvNVjJREivR/6xvQ21lcSwn/DvCIU5TEPKTckeD1QELq8cd+qhdBFX8dK32ZJZsxqN9IMtIDI
4wIveeNUQckw64KhctZcADIABm4sPAl5B6RjEVn7r2evZDvV2Dt1ctNoLwbMkDfv2Njrq/P2uyoZ
0C1YNgaZ8zB6gwSX4ycIgAF0Cj8yZjr86+aYlPT1Fl0w4SUhSNkwoAcVKV3pF6H0Vye051TR1f/Z
Mmdyd6iRgCA7JWAO+4XZHBABow/+bDv2wRWNfI1XYORmS00QXKKXcoVgcrB/TijcRSz+WPVYY8FV
wQT4zGBz8Z+PPoA/jff747O6T/JtFRrEGXg/a0NZsvUhQdSW0k6oyzOI9mb0WZQE0vj18o40LCkG
I4ODkPYNjmbxEdM+WgS5cDd3IR87DYkJ2DlULd/JYKWE5ew3eaWf5YNs/AGaa5FnluiIrnfvzhad
w8PlZzIANi/TBwXTz8YbrJBXDgFm+l62fOOGfhyVCJtrLhz4wgpAU5qNELZmiuQ/QSknAMjgx6uP
+4zzgK06Yeb+xYCmGzUtyaKsRshhCS1whC2ACGTA0nzLT/slw/smyqleOO8grjH87/nGv3iFlu/k
5evjh0+OHBL9INt0QL0iHQDc/+MreJuEbYOZArqMqCSMBOMcexZnIXG/M013AXPQ3bEF1T8YQdBA
gIgX34Eg64v1cPWaXG82gZhM5l9TQt4UqwuNU/T4nKIEt57E3tLSxN3NG1VbCrIcZ8slJLGkQ5zj
gIHAZic30HaPQa/++tw4EBcUhpNYQ0PVGXCfCwOBHsQz8vSjurs5Fwtoqdi+xjrzevgcHclcIsvc
U0gXRj+GKkX4LD9zSOnz5pfSSz0TRiKKT8dXH/vReLntrTKKita4/85uhsoiAhMusTZticmpQj0h
0yykdih47yRbhk/mcGoAb0W0yuXwDJ5A+URlFzyDLRpCSmrAZXjsLlimIpV8NMCr1GitIZ43tF/j
wZR3EQgS5AvvPHV6JO8sPjErCVB2TeD+6KV48zWDukWLM1vbjGoGjCLlHD200+wBlfhkYBAmlyWQ
F4UrNajSmy1E3rULergoQmbIIX2o/LnUUxiHr1+N62lHANCczxtq5CDZbQfbodtE0fKC4iEQGGrh
wiHcwiIi+Vjkid/XDzC6at+tfnEzE3YBhyyBSRVCnhDyYuwbcdNIFkepRxcb3kTTCD+LfqhSmPhe
0ovRHQaQ+3F/TLaWcviiGf/EcBcW+hcCpXh0bZwidGXfSBBj8iH0coc/wwbvoTNLqLaGyTCRY2nC
kHVbE6loQYUTC2yDMC0qt+fjnNUenoK4HGf2z+ZxIXAAJTmAPJc1o5EyL07n0/Vs95i3TtKUIXIA
5K+bLegQiN6N5j+bJRiXTBFgn+HK3QijP1cSOYLnAGAcCPsmZHnCl4+6zCkQLHvA0d2+IH1ZmV6c
zwJsfkEQqPMNdJfh2iTeHEbsgAT+upc2Re2BrvbTjv8kfdASlNFzq1g80XhhyV55QGzhhg3ahfbX
xvWC5wAE761xLwU5/L20zyfPhQEtOua1PouzqdmL//MyGuxFO0DBiLSgVOWO+pAtGrRhJmgLUBD8
Kl/gYAPrCOExMiKrS0xX5/dGm2S3fi4vvnDPUOpFnqJC5+R7pdnfdTeuJyLKtcX4ndlUWljLm9tC
rOuWHMuMUwUZYso/Jzxf11zItgsoZXnyRr4y01ysfLFs17ZQMarmd9wQZrpXVXzs3pVHX2Jq6SaC
QOMiNS4O2MwdZmT1nOjf0R5KBbE3Hw4lIw5amffuQ9yW4ginjYzQSjIBcjRSCXSyYc6FDWg0o2zX
lf9+SNhhgrCwfEhnG7FrE9XjVMjVyUPiktGWT/CBMUmRpOE3LjfjoqE/it3ArJ2cmwJF8JPIdSvz
puD4+Bxn5Iz6Kj5En+wx529cEwzA47Urj5nbnopEpcLFBFn3VeuyzCE4AA16wsvo/hYIrMOXJx8H
06GoCgSIqkLwJqacCHGS/f7L/DyGEeCVL+Fk7rAS8ibzPzHFtF4HZcbjJpi3GWB9cllqOC5dStQG
wXmuTDTrf2xcSkUHlMpObRO5QCTqJRFKaJZaSqiBp9AmMMa5ABkCq1gwLb3j715NwcicG1QRvy/o
k5kdP7oNC+sq7kYnKpzYLDBhSGJ6tzFrwvkiV5NdjRYA3uMuouCCIc5RgZONhIlyrs6UeDg/E7XY
TOSjjpaePl8ANWzsXh8FsxHQ3zxuUyWuU7AOKOuXfUk+1nU1SGD7dPtjXRIyLYqRi0vhZW/enKRx
Q8jD6okXdaNs8oGLOmFA8TnHv2g6fYvMD44KYkFp22V/Fnh4O5OsT4Q47H9VGD1qVrk6T5DNOpy9
oMe6M0hK7kl2XmePjewkTSi3BG3ntYKnNJnaeDydZ3yz5N07MDDUAvIS/sS8P4EuCW99oJ9uQoUY
YhVWiDokJtcTLC4AEJiwyxjsD5cc6OTwlCDKspUcyj3BPHzR+rRNmbyFQuphs8sD+1nwzNfTbw0q
+CdUhcA7jHewMW7m8+44AywcTJG6Mya740SrvcN6y1/TrAp7QKYHOjCskoC67h18nHEUKT4IheEw
QRWTe/CLeanaBON4iVhUjAkyDBa98yuwIynluRvO1Tm9tl8Wpy7WH8l1aGa/0RN7ILfysqHeL+kD
kio364FmElF7PIyw9OHtBBQjS2iYss8yucUX54k1AumPT9Y76qRxnjDycb2fE/n0xpNJu6SNlgy/
wcOvAZbWnwcjIOEMtjavAhlEEJKN9+NxAkolA58fGGad3H6AbeJ6FVchnlMmO1h2DBcmZ/LLXWnc
2zKl/0C+uWVElotM3qNNektsCHRhd8XkkACPZBBSkxt5IOeRgWqN/o3Bsh4bGtEbojSu9VvY01h5
cno3RL4Rc7KQP2bC4/gBb9tAEXAUr+jEZii3IZGJVr6sHnv+R3z7ZCe9uU6Dzu2mWDkWnN/C1Jhv
lb3oBt5zxqnXMI/J+rpYTGzET5XzVwSe730uwZMflGQXFyeofRkzwSHp7MTg+Kaf5e9jDl1FlGuq
havhJtoXwW38De+4kdR0qEKVXqwB/3o8INcAMBblvjn8WfWfYYgCUZZ1CpKrPV/1+4+3Ie4nEtQi
Y60N77gSUVCVx3Ciph+HKGuPAcpSI1YeqPnw4e5oY7F2SGZpAJA5vxYGEh0c/mhZUrZhNDXEUcoh
vE4xpAxyRGLAAmBaZHA+AqqYKA9E6X8j0lFjAOJ37Zn//xeJH4EV0rF/IsgJz30RiH1HIcfvGZIl
AhholwTI8pU9j5qzurvvP+pB0yGLqaAZqWk1ma5eTYRJtVh0q08sM5Kw9+KxfFKx21CRA0qInAR+
ULzxOajX00MuTptR0vLbFqUQHv6sEZSzfSYMAqQHQ5dr0NJsmBqYfIN+aXFJLnfOdyX+Bk/VBrNi
dnWh1Jh2GjRoTmYp2Dy5BgbsUS/QV5o9ZiwihiVutsXNokIzZaJPEJ2mL2eMZALJMuuIe4/UMUOD
3YS8uRqsupv7lGD6/oDTmOGP+KGhD/AMlRD8opTMphWRpgECukQnKfTJ5tafXlc/8ofA13iyz6AZ
S1gAl40FbdWS/Fvnbv3muGqUnTQnv0Bk1/v3ofsgtX6G19y/M7q+42xTrW4KVtY9+cRYXy/Qyh/4
KAj+Ebwl3oMxS5GMMh0Jzbb890jJNYkaja+EORE1f3cKjHIOXJ+BcEUqxv5SOYhBVEoBy5DqAv51
Hmw6jyj2xdUd6RTi8EcbxGe9BUMdsm4y1/Ob8jqt65IdYaST6nG3H3f7XCIOC2rm8o2c8l51zPuK
N+QH/OPP5abEOk0lrzA68w+VzOIbP2/5599Vr2WRtfQpBsBUTkFWOTjMkqT9nrXrbe8YrMhemSE7
ZNwh9NQhlI708bvVYv0RUS/IdMcGIgHFhcz2n5xy/Kio/MaGnaXnxcCuUyb98W33tTPCdm/eZ7ZT
BayQEkaFidUsNS6JhlSE6duDbBaCt8LaoPQYD8BrGFJguYnWvE24lgIUhCONfBo+rPhb4SJoBWYM
ND7LTBFl01j9eYuQqMNBrQb9wzVqXRSAexWhzdDufdGZXrfyv8D5u2wPRQwZIj3vsTDSD+1d9WQw
08elPOrW0imf/pN+s/uSZAZiRyO98JtvJO4IUgertYZj4MP5F4hgzkGaJQxYGdncZgORR4neRl9+
d0VlagTvHTrcivMhMdAG3jU+LKcXZCHtbn9UgyI55FJbUMWGEO7Nd8fDBfDPnQqxevbObUSUQ/sM
PlDW+24gwvX1DeVj5xlEGS0HszvDraUswRDRuRoW0aGDI7nl23dYUwzxHPcs/ajMW5BiK1/+AoBR
nP/6nJCEgiQ9imCCZjy0Edhp5pXs3m42OPZCwaZuOLcoGWbKwUA6WgDRftIKqfLPgqe2enOi13hA
+XH4+U0klEYqJI2Au8rVEl8cMfdDThZO37AX5uWIH47TzUj5J7+rSeoJWsOhyHOAKYYRiLF0iLDP
XnSL7/uHe1RRNDLUXm0QX6YJw4JiryEAOkvjTITLZmVG0pixaVJ8covJUjCOFxXTk55SI0F0hBJ8
E66PFjyLSpLFBS4OM3JTow7uZsJWo2FKeEW4/XiCED1NhgITnfz2fCV8uj1sPns+/Szpidmq5+Bi
BMwkUQp+Bj6md8zxt3XEbhHnL5F6LnGWwu7jBkI5imYOkBgBHp8DyDk+rMzuWZ/ZB+pt/9w8fZ2T
KJ9Bbdp3iEc+Ymnb3/ChzofYxNRQ+VucTaThDuQJ7M4P5gmR14LUoRSMnBiU0WXVW7DoSoc7E9JJ
iH5v3nVC3QZjE7P37De+C40/xZv89Gc6aBRbdw8G6J+tMZqZKfbuhcImhAGG+BTuQCSQiDXiBzcK
Pmn/ieW5sFni32RhcdwOptKsCqiDip5zwbfcsJZ9yQdgCfgOcVYqy8FJRhMMSc+xz3XD/cRBtkZT
heTxepLGUDbqoYhgclby5vvk7CkWb2ylGgFcmYA5feFS4OXAyUfnICePPEUpfiY69sIh4OYslGgw
crbs7GgkV+fltH/SYrgDGjMzbxC/PF2Haf3eR8zS3xWKZs5OHcU5ue0zroByKkcv+l96lpogsyZZ
5LusHWj1yr558Dc4NGrkllbr9qIsCejFGiAVGQSDAF3m/Mx8Uyck+AUih5xsDu6zkmJXHInlqTUE
Fx3BjhtbOGSwFhoZCBsm6mB7c1CiRhdUR60NTdGxdEIQl7xG6HWDmkPa/YZdIhOCWgXarBcXc6qF
iDY7D4gpEp8F7Sx0PhR+7udpL36CTgPv2SxKi+bhtZsuUXTAaCCPx9Pqpve1lOaxypm3ko8dDBHw
RbvRxP1wRj7EhK/5un3QrEco8i+5nHSODoHDMIobdssoUf+1mikjHPS4vEmnpeDFZwibPIjluKXX
9Q8LJpF63E5kooAncBjSda8yPTMXIhXjAj9UDPM7xq21MkmHaGv9od+BXpraEj2OaZj5CIPxlGn7
DknRuHC8zQRVVEK2BbQYcZLX9Ek+Ar49K4u4uUZzhVvH/4Y5XDeRfVGj0IdnAai0WHSoRbjhm5Eo
+sBmcegdNPJB+QsIKEXSKIuYanwhxqwjWmXSHYiQbwjYe1MtIa62z4l7NcUzRWqtikDkOtdcgTUJ
T7TOpuhpLVZ/BgDYe8q9nLMIQ8Y+JhPSLBM4qJiDAwVNCFDyESXsPeCc6JHqzmsmtHlflpEzaaal
b4Q14coCijjbhUsi7xx/HioNyVdpCI4Gsm80tA6DXxmLzCsZJ+1nPGXj2TxWHbNN+RQLLmgHcxFX
OZvGrWfef1ZvClIOXhpUIWJvDDtlRN68zJtCspfzJoIbsyC30REwXxHvyGOVcWcipcTHO8sXSpId
URQCGZuINigqUkd+71Cx0J63j8o5U8JCj5AqkJQC1LqKGofg6TEfNYETHmHF/KvDWYMcFqMguJNk
8lRk/u+vBzfPYSDP0XQhtSFRTmA6RpJT4ST2p3Klo/L7WCj7xEko8u9c1qbLWCEbOQtoofQ7nJ0X
pwy/AXxOeg6egCaG/Q1QDv/RWUfQG2/NiHXmGhrBADdzaUbtQe0LbZ2JyAKCA3yE6BZ0hdOGiFbW
WsSAFHc4StitXpCp3LYot2WeGAQOA2yivUT6Wqro5lV4Phf85pfZEPGSWf3T3dUYYDEK9oDdTI1X
DK0bL2d6S5AjwHXfLKgSOf320a29ALdY+CsL6qRNyz2NVEzWkaiA0LyGcWbkMoiDOQe/KdnIJGoT
S43geC5qjyDJPQhKHBRIZPlfFLS8jce85h++QR4RqLJ57Q2G1YeH5NASR64pLGeshrzQwJG1Jc/h
eBqAVjG6jhti2AjrWeZJ5r5SvDV/TUiCw+q5LjCNcW7vh3DF6Y/fjPVwL1Jwm2kWqXNlK7RJFp//
3xUxs/c7kFhxJjWCpf9GFw1iUZNGzJTxHdYG00PS44Ig86QScuWYjAgW097y+0LBYqKQrNd8nVj5
3LNJ/8xoA9bi3dFFlTbHxs9yHyBhHN6kikL9Os3oYc0JdkqrgIUb7PlfgjWqFPo6Q2gP9oOaRxez
qflZ9yacyTQa9JA+CFvFbkBzChQTLR1ccBkqzm4CaoTCJ/guMRzxtFnPCT/j+G4PAyUikDds5kTN
gX/pN7v9iWgIrbTfB5i7c6xueCQy6xvKvnCeiG67H4OUs/oNWZCKnvPy3uhQUBZdUJhcd8iyFOCQ
lK2hmxzU4/DYbkquFWapTb2RZ8/1Z4OcHKGxFslN8vKGRxDoQFJMAyUN2alcmcLxhRJS4uS5m3s+
VJgZembvAdwTp4I64/fUzQ+W/39QeRlmkYgKiLSjhqqZ67e0Mwsp+yD5bZSY+AfrQqyPCjoKQj5+
Q2Dp0/+f7AIzaIemqXP5iK4nMa/WEdIEEOaJwBlagoj44umz6OZP/pyh1Y47N4v48TMHbekLFOjr
EbwVlCHy6sH0D5k+G1wHwMBTs0G8ix6bDc9l/f/hkuDFVi19ixJ1rpdsbULlo9DsgDNh9FhVJmwL
pR2kkjAqKeJHEIUJ4i3jopHYM7i9nrFOAMoTjzep/qYKCmZL45rNOGLFQsxMXgDitXIJ6GfE/GKs
cWiDBTTVWnk6CF5LfZJH1yXGEY5Us/NeY6gAYdeE/eKSv1iqJfEUuK9wAHhCZSZhmVebLwRG6u7q
4hHRfORgY77oO3nbjMYe2dCuvhIAM47rQHKBatiCv6uLc1lDaVhlD1yD/0r4Y6Qg6d/n2bL7wOY4
2v3BoVkjqOdEv7swW+xm02baudIhn4PhoeYpIo0fS8QqiihmgXsBv7xhdW92JST5DVW6a2QONIHk
O/1tFSd4JBl2gVgolJpMBKx37JhEaJERMsADjb3yfqJkgMEtVWbEmrQAC9hSAEJZ8mWkI6p5DsBx
f30nUywW4HrDKSdBYr6gU7m6UXlRN3EUjgsmDDbjPUBVAZ5Md/WUf4Wf36dw5rbiH6jUEaz4wwSU
hbCUO4uAhJddht3PyUBkyY3qSDcgF/pmDhd93i+AyajBEInBuQieMYc6t2D+B+/vvK0eSME3VCmu
Os8PfC1us+dcJPxgoUzvyJEgaT7cQR9WsC2jIce3AMi4yh8mL+TsgXTg0JtyyjcrFmKUs8CGw2GE
sO+LsG5oP8lJnjwn+MBR5v0YCb3c+/KZ8B5tjPUHlUFKk7iLqe1fUtbdRVA+YtAaFyZKZA/HAxJ2
uswtPWgd4u7BtO9QEsOTTged+NH7ScMjqCFXvtcjHbML5Br6MYCvf8k3HWEBMGr5pAfPzMtqq6NN
Z/4MUGSeKWnkA24p5FIizWJ0uozuJm7g0SKpuJZfqwNs/p8WSpGIeOTS5aj++NHbwjVS2UKTujc2
eLl2tjEY6TC/kvs5GFuUpxmzZUX+MKs9LzbR6esfF7U873MqsJ5w54GwD2dgADYalkRJBdvRjUtk
Z9QMomxefPnNkbT2FKcxNw9zQW4z3Dfuw7uVzwHZoa1EWsl1ifWY765/oklVhH7gqqP9xCHsM70f
wW2SDKlINjsTHf0GyJat+xhQGCFGE/QmCGlEJQsaF3SfVGK+Dr/RAtDnhfDue4IdYIFEzDUwo/9h
vF1B08Tgr8Xpq2yk7wgsm1OyR4oU8BHrIjVNONqftH6LCNuTyHcewGChYGay5ORWSMUTLU+9SXXi
YEVMiJxksQCTopXBFRhHAZnGE0CLssggtdLGzo/FkaIrO6cnqedcXOANPprLSUmkI/O3e6BFgfaX
gUu4SyuK7QpyO0pHIrnp4cOSuC+zQkOLPBuZFDQFiwbmogmKhvTtXSP4dhEcBk+LAVFj/8WfhFOa
2gU8OWNpyrYzey3IPhWKfhQwlf3wBrCyOKP5HiF1sPmwVcghGMMYqa79XsMr+OXodCWTDQcsel8J
0TY5wgT6Youx8zlROpzLFOeZswt2WQQwky55MivgcHW+lHMMfAg7/lQspQucm3wP4ASspMDnmCh+
HKrU0Eok9+dc98qk5Zl6jrFx++2hRz+2qMDKLXyU83qyFAUqEl2IZKxdCEjokQNNaM1GOFYhR0AL
+T6gyd0TX4XoCgIAQIrUhhICoNzM5l0CvQRa9bTIPz2S8nvoePQR4YGYzH9BdiNPBeO1DTp427Xr
3Umz1YTHGLXSq/Afu+q0Q/VNHR0SdUt4cuAxf5sfFk5QDDed2ikzrDOkQxeZHAkeN8RwCGHwTavO
FX3W9Dqls8g8r8hYpOnpN5phB/RZ3H0RFHtP35ur/SPhAtHlkAdfs/Vod05JwA5e0yG42M2EQ6QM
DtuwBpbSQ5FKcj9FF0/bm3V2uTQC/npUBwQeYOiqwmo0FfKk3sSg6x5aIzBS+lRwarejIADbx3wN
aG1pbm2H7+V1Tn72VRhY+KOJ07KXwEEkDODJoooM1cLq4olY4mZEMEQ5sn9z0mT+qQrvxD1WUWse
ycuAMiUB+Tgg80M2MaRbMw3bpUS+OdkB/sc+8m24WEXcXp+0JTUgeK49wVUvSIIAVAYlIhIvETK7
hpevx79DkCIROdxNDL9cWe+dqPsQkZtUPqHQJ0DGB6AwLxVcFeKjgKQzk10Eyvs2J3sAFXNNhgl7
2SUF49gRlLgeYppGDIAyUTrppdW7iS6bjEZUsTb+4AUJUaZwAgvb1+mn/HIQPpYwANs1DKq+JgpK
cot96xkp7X3uYNYf02uQnL70AQv+pR0tWdu4/uBsUIqYS7ifE3Fk/fWXZJMatWjmGuP1mmQL/lJz
HT4OzQbooR6Z4UfYdOVP6E0y5nTewBfxmz9vYqJZ8noqOBZM9sSgbu/pKX3Yx9AKpcQb1f+qmHlA
sGXePJIN4jtfGxVtI60nKjXzR3wmB0Wycj54bnvPuyBhZkzh9OW8GwlryoAH/A1Q4g89XhMyxvHD
kyB/dZ/h6UN/MJFeAEdkFPHj3IInn3c3qi+ufgLxVMwveNadPmENOTL1pf5HXDX82C+sHTZ6AeET
vnrVslvirJ2oKxS67FAf650CWwUyuRIrHMiSB6B5XfSQZa9gP3d3/nryc0QK0y9UPe3Du5Vj1OeR
Ctt/3ndeUFI1utnxEvTY/1AiPg6IqKSbcHM8sNm2ozNKKw4n76iR2dRtOuI2kLAK5atBbBKwP9W3
AMX7pyNloOyKi0ettnb4pqwcb9kw/hHgzr2AHoJ3GSx4Vy8RdVUpZq7Y2L1Aeag92lV+KxiwAi0I
5n5QBcISkyZFCJCSwUkgOkV5G6pRP7gYDIuuGLKQUem765eocUZxBL/ZkLXwE31ejnwU8Z+M4hWS
qKd55lZBlInCZQ7w3tuUMV9Aw0Gc/UfSmS2rii1r+ImIEESBW3pBEOzQeWPYomKDNIo+fX1jVexz
TpyqPdeaSjMy88+/cR57djdYp31n2KQRHxjDKqfTZYez6VxWBL/LCKK6btLBI0Awn3jvM/Es8Awj
+Tx6uTpUvHW+RsqxMI5X2ni6RiY5F5rzOax0+4dZFVDNvMcD8QhQtzCz4j7wTBQMNsWBgYlEjnjj
vfyMq2k70bOOXeHFrVRT1jFaILs6RPF0+Izef9cQVHwAAVf2HlQroVoRE4bgG8YZPELcACDpvbEX
k9Ibrlou4nbWWptJuYQobzWBcDthqqZO9kZi2WykkrdpcJYN1bfXuzjNHyInvG5A1rneG9W7oSfz
FUiqAxiuoOrtjrRW2KADoph5gAFqX676NukVequSTMc20ViOoGdcYFgJIo8U5YtBPXcU3fzZVBlK
Usu3kGaNBlhm9y4gBmzP7RcEXLyMu5PhqW4VY7wWDVIqJJeOO+LBMQfCu/oETpNyAV2hghURPNlG
4fjyyrDj9q6mibwcWQg46BMrFjin/Nsn8cKwyl8EvL/Ze71crCIALNInF+06vcxbvEYxEzlBJS6n
pFBQziOKs/hZeNDEX8Ejv1P5ZIQxH3CG6Dtvx5vJl30daj+qfcahAuQnpOrsGBeYh9EWfg/9VHAU
Zi1EQR4n3bqMmCNhqthwUVUK/+ocf/ZoLUjpIGfFR1KozO4D602rEl6Xras5kE0VSThc9t5EYDIk
PHZ4XdJjQdUJfiFMHkguoDPZcwFf9TO0Bpc1+9hNco9Y1CNH0RGEI8Fjf/uNcOjtIbRFeuKAhSiB
hrySVZTwoGWdubHzgd2xbqS+0FiVtn5UG/f+W/Tv1mtazf8inVVZLV5ePQXJ49h/bmseAJf4dTrY
tKOXx2+Shd7GxB2RdANzSIBSh3orbqHWuRdInGQhzOv0FbyBjlD6UzCpITnr+srWGCxWQH/UkBd2
rViCQdOpbZkkuYdZTfoCVWG+8/E2JowMWy2/RG39m59xIvL4c+VcDTCKdl6mOzBXfMETJtyYZr1X
ItljteIEg1Jm4UHRUJy8/oxPTeyVizVOqkAcJPvCK/xmfj38Wq8AW4vR1SsnPtnF/wCoAuOFGNAe
XwHjJdoMFqIwaIHNYU/2gZ6q2T0lXcrvAUGLdV1vVpOqxGoOr4k3uC1/yGsARCLV+o1b7+PlzIEx
4qAAiBhv3ttM3g38M9yWg4Y4HS8ymOxcQzTtH+/FXERiVo3sHE7riDLN33id4HOcVqMGM+H8CNgE
jemANqmatCkU1H7DzGU+0xt+zBBPBj5AJiiwPupCfQtioQrM7s6QCBtUdRA5xc+tznFakInNKpUI
A5snr8CBqY9TBw5Gf2e2qKvPtjsMQn6A+3jUebc8ItS8x4Hf9UrhP+FAPy0hsHUMXOCckuD5gkaq
sisYVk4BESumbx0gTqVva0yzY83N1QRUGPfWzQ4cnH9iIPsay5LBYmDdvfoPXrKUyZzunO+4PDgc
ZEstuEFLP4f3+S/YTGBYLGA8zRTcCRpr87bA7F6N/ew8bBf4iyDFOrBxO/sPQ7wRozTOvQVPDE8A
GMElvE8Lf7h9oOdDyAY+C3WENujmcn+Foh7zc6G54+zMGLmtCU7Nc5br5vCIQZSlzH/TitVeY7Wz
UtgZmtIS7Sa754QWIHm5j6i/Ldx6xxWf8+X/RMbPEzdeVixshhQLX2ailGVzesROoyDBElmMW7Gv
gVEhHRl2Kd89n5UV1eqVEYi9xhwRX33ZyrDGOg7HxL8OLRnpwb8PSrQXthBQbGCVszxSJzKSVCTU
XrkcaFZ5Essa/J4QlhvJlnnDbmCpg9u0gp6IhyyCYmapbKv4Wwop+PqGcN7NiIXTpLHnhsNXQJou
NNk4EFM4cVcPpTHAIiguc+2KWAVC5W1jHaO95bcwLsNHmlzTgAS3fgz7wxYKAcXGvC1J2YWeA4IX
nOf8sdVS5hz+QOgC5GAtCJWh8wGl0JWugCozQZ740fdLnhVYwd29zHp00/V4TJnlLiUS+vys8TM0
AYvyD9UPtFceGi0VqUetqO04WdGEU4N1sXu12EE+fRlBE3pWUgdjmdiKpyOFN/aa0pjMj3/W9836
Tck/YoIZkGgTSYcBhCyw/48giw1rM2RkPkPr+5NmYLmhwJnzGPlO7SBs8D6m7TN+oET8OBhVtpVo
Lyd0lUTaYDH1/plnuKrEv94DTY5eMAGB7FqvQjkBLkNd+lk5jRWrJLAMyfkiV1DsfrnE3uo5fuK9
CfjLWXOBv9VzgLAfmTBkFLaBaPqpbeCMFEusiK74WJWxsmLjaUTSol4hosUDSmW7GL+DBkfgygFg
/jHcQxf4oOq1ZY1dw/3Ii32b3NM5GE8EjOLBTdrMq74/1BxDg8LBW3JP78685xjgZaxp2GMm50Ph
aGwh8HAfc0aTfeWzAXafQQHZl/YXzSWMAP6LGbBU9PH6IebSh8EYJuwH3kttH/M/4FeehG/8M8vs
PLnDcKVAkTw/Ors4u2Lv3AETYeQC2xXBo60jw4VTxjpFLD2eVgIpjFc5dz4g3Tw8MMEg7iDIhHi3
oODBT4KWhPcSkyhsZYtmkfCteMOeSj9s/OHsfOJPR7B6mO2B6Ug55OgAlTBinT+QsPG1YITFA/Y1
ydP6w+iR33o0ImWyZ3D4M6Z3B/j++N7djw+SDUGlvEuaB2IbjAlKUkSMKwBZV3cE3aQ4Kmvu3y3k
XGbZos/ZAzBUWbTX7ByvOgshgVwRcf9AU6iy9gaUQtmyxaHNekw/oPbQbUgqGqTFCO3573Sdwja9
rxODStWhFMGhg9TwLzFT0PEhD7AMb9ILTKsLC+7ar3jmlSt/a/3PJ4/fdHa69amBOQMnQaMFCWQI
beURkhaju4vCmuLu7IsOnzaLjcG67w2mBoatDA6Tp/ukz74tOCoQ1nJ4LnK3DWeN6evT/pr37+Gt
LyPC0Ojd1zp7ZnwCrtGsc4DVLGrcwDqSv+LoUBrpFqxjj9PWEGIbbEHACgibIppzgdIWXWYxvo/M
HXiYW/+9uC9zTkbR7LCLsjWO89bD3eVfevXPqWcYsk1hYDEGjakM4EwcUaSiMWtfTVpktsqLcvb0
koxQYCxfb34775ZIcGLs5RD9SKOWTnYMf4Rn0AbdDSB7IF0nx+LsILa7mzO4USPoGimkq+RC5dj2
/Jg+kGcRY1UQ7+E4O5uvMHjOhUckwUYR7h4G4SUQRgMiSbleX3PMHefLtyPsVsCAhATKrmmE/h8M
0eLsqVB/iEfALAE8UbFw7xkhdzj0Tgq8okQPiEm1fSRniL9ESJPakfYFi7qakK8LVrrdRAUE6bOv
AqKCmwLhRQytwWd0T3JbXmPRwNn33OFH+MMJ7Orou/v+5is0Mgw5iDUxAVaYle8zJ87NpLD+QVqF
YufFWPuNaK+7IB8JYE8yz6Uj2hTWWQrAO03O3VOT4vi4uPmxiJC0sJFYK4ea5lcCg+ba2XVjN0yZ
MNE+4wxkf414xbsQOAqkTwk5GE57CVkRPrK+5gLq3l1qJzFECH3+1LkwrdJNShMAZhtaY2nLBEhk
r0USnDmYC87GBarZExSc8DKf7oP12yAuAffY2WHezJPgSRDvlD3lEsu+9cZfG31zJpQ/+CdpsPIk
57ghTq9zCBMMnpOtd7a5i+YaGTNo0pWyvX/MzjP2M3bjjHLw7yuYNcvj8A2L470jaz0cTIdACd0f
JChjCawgMtY5gXeCIsKG2tlmWzG0/A2zNYqwiP5LVpx7Z/Wi3tAaTc7Wx7v7CJVoJG188uEQUrbC
q/8Ar3y5kDCwyzFfhKttMKlWxpLHf8WbywkVQKI3CdeE4gGmlXHAeRe6aHG20rsDlr+Il6AEEYm3
rZwZj8LHdLQFV5o1YoCxyVg7tFa6fvBesjrjB0X2gogAHItaffaJyxaq8g6K1yNaZE18E6alDvDq
ChGn7OjAfyswO2cwn3EMwL5yiXbhyd0cOisurQWkMNyhNXTYWXAf/UPDwrh1wVQrItl3V9xx/kHj
pOkAvGm24V8jKncMHLgLSLFwkLKV4cPHio0zrN71DyVwLBIdLg3RcNg7Ox1sb4Y3OVgT4ieG5tPL
3peMWbyvbHFZVLYu6VbQSaXkmm7pQlgh8DqPZ4/jTLYCWMKZgLBi/czLGeR2/3DF2voWPWDVGymx
UMh6QC+QIH7d2m4Z9QSDA3Ij38va8Ge0CNJQE2bCMgaM3znx2oGlCnQCexg9fiJ1NnxlehbGkvEi
pXOzoX4Rf5fUY9ESi0XFnqef7mo4eme49sASP/IGUT5uR+4apiOFDdOT68VTHUOIAbY/ly4PlARm
sS68/Zu1zc9MWvsWS8HbE2cQUAGSk4fDgWnRDM4RCXkl5ziHBGpDn2PwdxzD+2Sn6U6pUcSIMKch
XRaQH1mfkrPn7COSFqpM4RGdLXbC8WfHU2gCf3La973XP9+yVU9MOSxPQ8456GBmAIcsSB5hhgVc
ABGNMg/6HUtsR39Mvk34xlaxZ7/m30SDDTFgrXg1t2j31mzNXcZupuqze4QU35iZwo5hy2nKEbGt
zL3ML+nxgMOY9gs+gKj6RxLS+CQ/kzq65/pxj3kbwEYxzPE3nMg/a21ZasmDMrCSAUqFCBawWCJ6
kBR511l7AG+Zl0lcWBlWO8KbDyEN1xGE2pzyYz9LvIfFKNl1sxI/JjyS+OfScmBWQmQGUzaTF4Vq
L1vj4x1xao6Z0gV17bEfKFi1x1g7O1ime715tcCikrctGU2P0MAR8PcpmzLn3JcPCGGBuSIsIVgz
I0Abh1iwyzmIzPj0nCB/NRPdnNLs8GorbsP+u17/PAe4v4bVtUZRCjNqzUAffndq+MaXHct2C5OF
d0RvBr1QAfuitbY+48/cWJ6Djy9yosscNcd9iQM2YV3/AgpxOAGFR2XGNXtPWT2bevZewPELdVRE
jN3oEGxBBjfsE5vWBBd5poMMtzVHlKCz0CgHhFTv60DjHOFBdFGp8MofLstiW78skbEFWRVhMamF
IPi/E2gk4vtndg7iXwwbB1wI20PQNbBynszTI4bi4ogT58WO+rusJTJcYMXB5ZFt8CaUN3yqEuTF
0YEeb0cyCmgkDEgkgMkslf6FKxgjI/nuhJE8LM3BqLSJGMGql1WyC/LwFW7fuEoS4ah48ky3huRH
wTx3tBHvc7Rxnk6zzl0o0z9iSyaX5MMdwssG13s0Df9yQPEwZB2BxxK7Cy2BTumpiK45c5jSRphf
jL/zq/NDlM0nUj37RxSr/1pCwhrVsBPPFI6+Ja17IVT5PzWrxwMEy9AlCQLFqxMzfGZi3FwUHlrJ
pubBTb4OrSUiCtke4gj2YvK/+MPlxcfLOciXEMPYje3hMLMkJdDtRqzkecEJwqLmZs1+ZOnOXzgY
NPRjXGY+UnrzO6K6NvzeXkZJiDCBtaTZ2fobBsaEFCCvsvHzjlpuClxcfxPWMxWzD36qce1o4wER
4bYIwIE+8kuWyWNE4CL3ivnIIqK0I7TjDBMVe/39by9PhtEbzTmbxc/hzcg1dAjcPAnrZHo2LisO
8Um7zKfN/zHbgXAIwHfDYh5zSA/5MsibKSOPeZm229eSKKECIpFQYxKHFPdSzcQwxhO0cnLgljr8
VCRwsOJg85GZHJDvBLHrMa8YoNlPNHPSyyYEEhAr/Jnjr3785wlys5asnPlfEfzBbg9k5nzoxtIE
gCzsh/CYAK0x03rbSwIMpwCuLsEe/IcG3/vy84+5DCQ1ZfCDXMqF2PL8B8MT25hZQ1LaJYRLg7tp
OzuFl2nnvud60HNIZWftfziJ9HESPvnKP/eB1TRCWBtxrJPzpwBRnXz7XArYDGrishwPB+4zbqcN
ghSACkQdaDz9r8UaCsoe7Djz0MPE4erJI0EebxKYeuiIiDpZYufgv0DavWqlR49RjlU90j38RX4i
h5brrGF3WK7zUFmQxMayigCs9M3KrhcsP/6SQQIDcSzKUHbhhCj00BuP/QdgN0FOTOr5joLdP4g9
aHt44oS9z+2l4h2g11sQhnxh6DVgWQe0vN0eEIjaHw5imdL+ANM9Q8uuHb7xWveGnpB3thBfhqkM
FvnDwXy1Od1F3I+72Ra7Ky/LG/8jemMR3E787dm/hiQa0ghjVOviskpkikbKqGBzP6c/e3k4fBxu
FEISnTUy5oRoMzSs8lWRtkMWIG/KSfF+ZO052uoMQca7bJu98s/ce8M7oXiPvTEvNMw+7hkIBbhB
j0auz8G2YP0y6wWFyfHK2ZVigcuMAala8Ntgx4Ufc4kx0Qgxs34iJMgRqlDNOdLTQZt8jIURz4dc
KdXHlZd9Qm6YOq70IsezXUpwHqyDZpIOyl8OIKjyaAjD8BPiDnN7pvln7cqOVTR0q3NCWqh1IFs7
2KEmG3OVMbKp9uIE+/DP/CxuCvPhAnyDsSi3YXrBepIhD7qCR+9uFgOQ5nmx68UpmXsX2iMU0Kz6
QBL9QrZqzcSUzRiza2nDzy5n//C94U+zHNiHMCRKGANcsgFY9eqWjJUJF6sNMTp7RB0MR1Cd7LUj
GxypOhEm2Z3X1/uymHzwrGB/NiP/V0caP6qIE/4G3419ZUSCTGe4EiQBNb6UMHd45keXYdTrmU1r
P2iZGNGfI112+D35c/RUnPzqQkHE2qj5BoQbqLUw+dn87KqwB4rLKuU+kUHmSrcP04Jhg0L9JqbM
psfXC6KenN7cQI3Zc/p0SKi6wALgYD7fKO2tN9nArN04i+HvcgzsLyhGkAJ35v0Py1I6lB/yJKwy
kaZtBeXjTIeJw457fvDg94V5dIU1hDEVHfSLEYwZEIJ1NMRhuAYpg0UiLElOG7dd/6N5Q36ZYSVh
kZLllxAx9jD8IBiyuRX/wUiDe5QK2I/Kj0PQ1wRylZwsKJnrX454smiqCGng3qM4ss8vE/6MBDed
js5saKD71glNNZWGJ+1n/7FWnfUps+c0n7BkGRHXYvKsUQCIxIDBgpFfSwBfSzrwcKolLcUBxpzz
oM0RGgqDpJpUBpaYl3hsLOTkuRuIx8wh5AmKMuZstjidNoiKf6DLVHWAAFRUxE3CQT0wzpas3If+
xnCuzDmkWLKSpr/6Cu+dH/qC6LrxcYP5YY7973+0JmpBxEacPtrFfm/8a7N+IlJrlrU2u4BXrh+N
XQ3HV9Y8BAhBN1FtGUkYsqw1icefnnlFIsFgrY76ItrkzHGmwvDsRtXQGZLf59ygu+vrTWODp5HF
wu4J9ewx5zFv0nL6GfdPrwTEEPf216TEkB4gL2f/q4yr+KvYFOEBJjYndT+m5f7O65GMVOGMrIKd
rBAEceVZDdczwSEp8KXSAmh9wnFz4J3xc7/TV/AKjNmpUDTbGSXLoR1zyac3GacelGoI8Oz1uciU
DtWvCxGhi7clnWZ/Wx8Kgoj4YF5FT8dNFrFfzO58TqBe80Bb8xiVsO/M9GmDthCfAGS6umL+jQQC
lTGjZbmHOcRCPWD3xvHPxlU3rAN5KyTYZgL3eLm0FLv75Ftbl6urhGOAApogGmumqfnPwSVBpW0t
g3ty9u81o0zP7o7v4xbnTGhpXs6D/5nJMIccSHR/pX3CExZG1RJzHRpDdAcmWvYTcY8kVHypwPCe
XmjVoeH8feCuPITuEKkZAiqFW6c4fV8DLrFXNISfNHcl/L6btMIjS1C6BD0AZIb/S6fH6NRbKa4M
zeEMNolrqcJGGAx8jUOG0/q96XNniPdYMMM6q5veeNtz3mIoEQQ+9Wy+VsSB9zE3K5w1hN9tzonA
j4toYhQkuNzR3XDxqC1Bty+2VwIcroLzU60E4tecBFhMg0RPf00Bd9ixE+uZdK74MqSNPsapqFmG
yL621eX3Z2G0onHDpVlDFW0Bdq/zYtkLRDnXsMIodoPks7sn/RNpUi5B73YKoAiDvFxobBRI7qoi
LDeLPfZoEf4y3HjDnmErFTO52gcl8Gdsz9WVqNmSrQu5FFNt2Do0ndYBt73l5fCespql97U6Tyff
EKFRYACn//7Y/HL6UyTEYuX9JwfSxgEcte4sDDJkNVzq+B0mgLscp4h7zj5PGQMSv1/RfLyKcEbb
8GQlewU/YyOdauGcbL5pvm6mvXGf+g4kA0jCswhPBdMtk+QGdFwbQZy7oCfG1dd/jRRb5gRnj4Up
COuOnpmV4fi+f7rnYEiDp5k35h3m0hIgcyDaUeHetL2iGSOY3K5wm2hN0UGdE+F4BePGJWJ0CtcZ
60M5o13mOYWmQ+QSco5pjh8fMU6dq+LPwogr1H/NyvYdvgm+3U8ZIh5SYWhLfQTnY8EA2ViEJUhr
RE1ESU7brIwYnjQ6P5oBnuyKlvd0QGzAtpwzAh1Yf4SNBiiwi/ETuUDEhAGuyqkgDjAx4Pt/x0VK
YEeXv4aSAMyDJo8900pZoWtEt3P1MEMPCacEQlD/sQm4QvA5mckBinGRen09ZMlvgb8LTFKwEe+8
virjdECrE2ji4RZ+qS1MxerfWY/2wX45Je31BCprf0K7g3w5PrRQZdktswZwiSVkKQA8yPXEnNBv
dwWORGEvZS5zl8QqAoEKgg1IN+On8O6i73HK8WDFqHEWZPctUiSUYBPs4f3vDOWcexBklx60Hc2u
ULCJIrsV3BekffF1rC8YMALGGntbYr/n5cTzEVe/IF/iaX05hd7Th9mP3gBXEjOzkQITQJXlooE1
1Ky2hHcTQLUgm+PAiagB6y0eoXxyJfb+HNBsnVi4p5V9+try6TJn8GP5hpM/KjXGTxPVbo5s+Ad2
1wuhwTgYvOlR3xDieGOCQ9RBzBoHKFWPEbKaAqh3ifMFsCSAKD4psMKuKNixnBtOa5qu3WXGjcKn
kQyqwz9bFPjikEht3LJAZ9l5WkNsemKdjSsdISbggLCwjsTlaIPLckiwYUsoN5G67gk6155zC9GV
jLAc7PyCUu6JGUv1JKmqXYY44lHMTIBAW56pXjkSpDcewwXuvdw/IZ2lLctnt4jMa9p3zoFRmUGc
dlVXHa8VdMrq6ufcmOb7H/NEFBJ68dzF7YgOnHBqUfGQP3vS/gMJunNFQ4ywOMTp3AbxbrP+Wo1p
9Mbw6IrpGwY5I5WnsWjmBEq+DPpIMvvOC7N7NOpv7Pp7VyIpqmOzQCw6IlOW12QzhQcLwVbw2gG1
UDMS8kXa8qLy8v01PdMFmEp2c16JvNhk0hDiC2YuAfbmxLlMeADA7wYEEoikvQsYhX3BNB545V4K
5971xf5QZXUOUzS4qTbHZChrd7gShz9ARmYgqwKt2+zZgEM+strSPrMkPyLT/NImpZR5eqCvN+R+
B3n2YSzTCGI4k3hCaWbK+e2pER4UKwfdoFcuJFeJXiT6YLrUTuCcSTSiEJZSUXxIaST1HqC7L15M
XLXzcR4JgsqhA0LkKRQQCz/Etf36lwlWfbxX8UYW3kywYYb2ZUHUhCuPzzBXERMBfRhe9sOqIGcj
eKHTxAgReRJck+C9S2DWKD5rEVjyyB2DyhHFG1MF4talebtjDqE7FUwCbOHYCIJ7mpL5WXYjjJ2g
yOA9HbdCG6jRhjYYgWCaDgsw5xx4uYWLKhRTJwoztkmgDvSHxghOlwK1Ax1xAvpIeBkjBBFovC4E
8OGI4PTPQgxyPaGdGI4wWqkggxh0rQF7/CIoWL8oricyQH/+UTc7IMfsaXWzYyO0o2RhcMKCxZIG
sSGNQRhB6oA8mBiaPUhQcBEkeOeF9waDLqe07MxnewJFeCdyfDaZDooVnIe/h2ME37HuKj5UV+hG
1o2QoC6+xefthfQiUoTN/MjBC+au0Sm7T469z54ADHGx2FwMx+rsk7Nu419DjbIN577QHIU28Bp3
zgf4sUkLm4qNPWWR4Pt5YbVRcupy2z+oBQwnGw+J+dFhFgyWKlKhKmZf5TIS4S38clGRBUwxYqlI
vuPNU6dUQJzFU5pLmtTtgl2AY/A1AVXh66PI2gsugQg8UX1cC6rwHFcsNVbQsAbBYypi3kiCwRMi
UQAfUfuOX4ebU0Zs06EG8k5aQResWQyzQPK/815I06GwsiYvEAvtKUMpcPwQjixnvMVR0WfPNRdL
iLeNSReaa/eHCkSxWmsgBN4fSoQa687pA+/2HqrR66SmH3K72LAjrATaWYlcAkKdg4rgcskfTD7s
GN8imbpkWIQ7fAUKJ6UPkFOZdkmDoZqdZxLjjuhjEM7iB/AiGvGzvfGus6nsAQdcTo3LkfgZ09WN
4dTvAF3p1MXBjsbRkTBqYQKGL89O38QhiALeT2qy+S5LVOZk087x9UKgRou0yCFsICByZL7b5gOL
SbCBaFJmRDnPWwCSDx6lJerlbt7S2HiwwhMZ3/9zUmBQb7IdY54Yt+kHz6s/JthMcaD4CpoM8D6w
APjYPR7g41MvMCB6zKi8mCWDew4X+bZilfzCeV3ZGXaDkIuY3HLFwbUzkt7uFr18yb8scxi2QKIw
WgBLjbCArQ+dQjP1p4Pv7kNzHgBvsoMneQ2kCBzC6cuWHb010upsA6I811i3wIsSAX/XxWoi5FTc
A339M+Xsr95pOO7z8n59WOFg8dxaPgmXGo43FgmPaT8P8KOHKPzsTUEDGPPzkqxYM6+CHi/v33PG
ufs+Vkc8fBd3CAWyg579TruvuNVRiKxZe5L4s/1ywVKCxShycCkgK3ovRin8t9ktvdcaLgoYw8rR
5UGWGO17PTK4lNxE6tE2F7YyF8beWEf2CvsR8sc5zufPuaqY/ZNid4s7N9Tm7R0w/RjpAyAbcbct
iJE4icwhrQL2v+MPU8w2h6YSMtQVB9ik8EUJd9xYBldeePGmw107wfVEjhCJTxrC1fFGT4qNma8l
qJh8jgofuiVWu6P+Qg3R6au+LnwLLJkNqMsvrEfVtBrafSgTGLxNB7QScyyCoeckONqyUofKLAXB
fQ187/D2IRRHZPA+lh5JO+8FTi2QZo4Dhtv0DjlAOt2mn4lKIPqkmZ7OwTsCmp9C/6RLx8RYxvGs
clj9VjeIUx87X+sYCbdQt9ug6ls615cO1SdTIdA5c3hKIBbkM2n+iJAu1BysERT9Fsk/Ls3px0dL
43SncyyCAsUOgI03pU1sK+EYT6TJ0+lIcZc5CQoBMzZ2dGOU6fF6Tq4RWgxEUOMfKAOfIakTlZXc
lS9s9oiPfIU9CgvOroKKJo1Egtkt6GVftmD21cekHuID/kUgyaBwDMdfHxMKLjMHGw9ngQvHxaby
DON/4ZpQ9hq7HtrvtXF4AyDQnMcbfEcO96SDCNbCiz7jIG43C/bFTrUTgj+gHCzFI/prktguk282
3FUe1KK3p+IgzaHy9oa7b7ZhKSH5krvhCFBCkUkFmz3bcElxXsHOmd4nt0CiQJGwq/d7vpI13ueA
1TCxd+ea55w8YDBFwUMBIrFFT8N6b/IcCZfjywGJgc3GLreOd853Np2wrrjxAFBr+qHZK9NZuvva
+DHWJuDEEM6vAPncxY6YFEoshZnWFtNIq/bJ1ZpX7uYPA2kfu+3H8eYxKWOzmuPexfWohX/uADn6
2wY4LG22QAPeuG25/NKcFpAITS6QvoLuwtVpYVOorjJW3Nu2g62HpihW8eERYiRjvZkyrf/xyBN0
d5+82UextIkQxy90Dt9y9AdD9TH/gmmILZQW5EkZQ5gOxa0drAXieUveyRCbbX8gWs8Jb56EtQkL
c6BogSHw/2Hp6wyOYmMD9omfBw+HAVBxDelbs+7YpKoLFiEYjU2gHCjgnCXg2xBO1gs8sARxKRvw
caFSQ99vzPdJxIM8F52BYSVVm5cTNPrpNguYynBTbqkg99SgMyKGrJ/k8CE4ILiKnBkEZ0HYgSy+
bVEeKP+SquU/OR04mIouhMoawza2n0tU1ry5ObUI4xZHOgDYjbUZk5gCOGwQtgd0A9aNmm3+mBpB
y8HmlMsfWchFImESjCJga7Aixby9WjKLi/4BZz2spBLK/g2ISnVhKQ1SmOITUkf+LWxK7zXr7TY7
PMYZ9DeiC3KktU7Dzau1Cd/paw5yl/U7lvQ0dXB0UBEhlE1UGyUf1tpKjYXEACvzBzocVtisoOm5
souHWqq1y93+7dBqr3jaUdSMmLAx1hwC1dxXCh5TyQ26BRplxtN/s231YhxmIW8P/WZR+keSAmiw
GpZGh9ZOUOIqQOboSfBsh9AkRSSMef3Fy4aF6v6WZfDVgWXIXgT4ZFfCInGD0E4Nq0CCAbSlkPiv
2dnZcvyanTknqWahMe0AFDnV8Z8rTO0zmL+cG9uviw+9Wti8JwUqsfsIMRXWmVgFsjl9ODzCjAHl
Akc1V9g8wTIVnW+fbf0dH3nFFdfQ08asGcaljYQDChgPHZu8NJ8VE2GGufiICYsvX3iCOCF0bdyE
kP1gdeTMNNa0+DeUiV8bISdsUKb2qRE1zjVef90twmLACDR/wp99x5DqyMshKAGmTNJUfMah2zub
VQRQ3nS8oqV3xtGOBd3xg14pz5jNc3ZLxImrGf0dqK+2LiPKEZQeIiw52aklIMOWkt7x4NQE1Hw1
0c8XcwBRlyu5FmEvjuwJMkUhftl7wakCnvBdGcK+OBO38oUu4O5W8BAGrI0b6/pHsHnE4N6xiaeN
4RP/wh8qZG368KGu3TB2on6x8QnwcWR2dtW1hp8O/KIvSrstjMiCdSF/gl/En0ZQWy/KiS7ow9xP
VI0i5wPjaDxa6vkvOjNfIQ5DSYFyhsNCBGyGqAsYTTuiazXEeGgFEcRx+BMAzk6LUsbBJAR0VzQh
kLscLRI0TKE8UFyMH/gX1nXGc8nYDU7/QO7/Y+MutvVMC6EaMnwiT/AC6Nss/X84Oxagx6yDs9sC
1JXrj4vIiBHOIhGk8JTREVN5zhP0INXiFrUZ+1kM+aE+/Ox2x4Lq6WNsg+7PZ488fbrVQuHMyiEp
GoRYYAzIEdjuqoV8lEaGMESiJ99srAVcqDG0E3ZNSETY6KMhOW7AC4U3h12x71Jtndy94xeGCAwJ
NpaLAeXv2OJ/prsqngq63WxsI97gnwChkZNEiolE4nGHh23hl8jzp2/Yl9ErkUTqUXTYnsJnt8Wj
2wlqRMT15CEV4+ecT5IHHRne6H8vwdnF8+LSYd2Y4EbvcpeGIVOMjxkjV0ebA/DiLMRVorUXAkdo
G2iotIRxBJxRuKkX3rHGFJADSGPgIw0+BqfhhvH+AJk/PGAWdytiKocMSIM1K3ufAob1EaZawq7p
hQ6s5voZ1tRweJ5gZg+cN6QycTYKdEhKekw3x830ESnToUMc4Z2ci3YH9mSV0fXvAilxyPGec2oK
usEtZbnWX5MsWjBhCV9Jnrv5hwMa9CSugnwvmBXXKRpyhzaYi7cnAsohqWg3jN803n+s00OiGnbw
GsFlGSjYE6Oy2cxK54uZDo/TAJYdnE/InBjHDC0+YANQBZNOSd4hRub1cZDdoyoT66Sere80dEQr
TiuBf+pTXi7QXkhq4JdYGWKzRE8DWzngavkvdDyNVydC/WokhUQQL3JwjTOD46TvsDGKsLa6Ls4O
Rhj16g5wi3c0WwxBqcTuJgIBEIGG+9qua/o0PIbWIs9GZsjwQKsClFPYpjFbQWDZ47yAVUy5U8Xx
Rn0i8PvI0LKr2ESCzFxjItApwp0jbpBYw31dKUW9ROQC6BhcM7GnED0RYzQ3m4L1dzuiOn7sOE2p
jT2zT2mPPj5gWr3GAmRCNoC7xks/6k/365poq0Jxiomzx77+g7lqnhJnwqMFEzBAvMhKOTlH3fq5
a/g0HnzZ+6gJiLInE0n3+x5mNp54wy9eDssdeLEAoUUV3JqpAokJE1ZeavJqC2b+fLyBWSp5TJs+
nN4a/KFEpQucx4O88aXtZURNcmD1QkcXfFvUdQzvVEyebJ5a3k7NZLGlYaeZNAvQBnaunJVcKrtL
n1xw0MFQAlwApg/rAAHu2OB+ErblqzuopRZy+L0R9a34sifg2cLQEkC4omEBPN/EC7xMcKvgiptc
M58gZPOTURIA26HTL2AOHQs7I6SNfNXoEiUxegS/ezufrJg5gFI5SLXKUVbtIKtyrkmj62I4ZZQk
UPS1F+pjQUtEDQBRyYJPdgtl9s5ArJKnbS+MavYHZ3Thc8F3fwJxiBKjZJwoFsPnASqTIweyV0G3
u4+/qzdH6pA4d82mWmOGxMcFhhfctZKHNYDY/Y/SK5TcrwlCtqweCfCSxfWYXlWG8EKF+aKQK9FN
eHR4AMt8bPxAOxy0dEwCYaOPhWcW9xEzIJ3WGZm0B64I9xH012tPqcoqT32yt7iKNQZFB98Pyp3G
1xNFHTEkMQmiNYcJcDX3ut3tRM0SLzzAb87qqfSxQHj7Rx45t1zAeLzQjKyxBeGto28TZNm1Efyc
jO8dCYI6KSagTryVRfTe5QtorVZMBkxnHQQrgW384TXDvBOtyBt+Ist29gAbV/a44GZyx3jAmg6c
NevOo+pz1FIrS/MA9XXyiOg2OS9RWmhjGIzi+idd1E8Go2vUJag3zguIziyOmAO+qPVlfG2LWGyA
cfElhKyF6wE3Sna70YBl122EzAwNNywWNkkaeOF3USN7MiaIxYZp5zI3IrFrsRUZZCrrPXybEnYK
bBfqgDQQIOQH5i7G9Jfd7IovJzYSl/hn9xaGe+fmUPImH+gNny+aYe91HQnOhIatx8Akxr5jh1PO
K25oomtko1y2BeOFM1gNZBsHXpto9CkEEahFUTku55vguvq5qpcjLxfu2GA7NojmK62nH/YXFduL
IRpwyDEvcHWMDuPets8apP3+x9F5LauqZWH4iahSAcFbJYMgoBhuKMMSMCOC4en3N3f16dOn91lB
cYYx/vGHsS4KzXeiEJwAGSupYdnk9vk5WX0TYBqzHyDq5lOdde5l/96iRnvNtVXBNMFpCRtQKIAm
dXzZfwloQGcHo43VdQdMFwoxBN+p5r83Aq3HrA9NvS/BasJGjnpuCpbJhzXZncP+WF9L4cmovRzN
3zvMj0KkMf+N/1Cfrn6eBl5DFuFYn+Kq8gNb20vOtyAQjwSdmb7k6U4KiFJrNXgnAz7HC9v3TKOs
Tw7Hk3lmPpOHOvZ7vQme4Hbzt4MpleAUBvwKjzQYenV4Wb8zwD2++xoO8SAhQ4bQxAwz+8NgsqK1
AqECBbN7CaWcRQkuIHcQC+Ny4JVNKQx+TBMFW2EQg5XP3sd7NXkfrwmf+cu4dHSyJZ492OELCREI
E210nxOsweKQouOCCUXyU4zRofZVGIWw0HT7mmAjQwUcSW/iFoRJ6dX0IT5dNpQk0IyA9iq/hGPA
bWWjVsE4JRHZZcPZb4lZoHmmi0MHPaZM1oxvPJwKBlbHW5ads6+t2vDCrHawkecFc6bD40a5z/UF
jaJdCgr7CUqePL4RcvqCMzRaQ0lYiNGaWPs36/uhhBQOZUOeW887ufoCH9AHyAfEHA5xgHEHussN
l0jC3U3c4lh6frmQIOkKl0ntcERjuR1aNF0Ce8GqAxP+AbhGa47YjONHemUdD8kR+M3U9Am/rU7p
UXEJhvuzrKg3WtJ9T0Yv1Axk0XCuz1Eejua1sIgUFgK9SeXIxAgp3m0muETLTEoxeWL72oiJjA5M
Hz8T5p5FqrkVzmkh3gP8kzDfsB9H1SZrj/zqbvr66y17TBH6e91mD/I1hPIsABdKWnTh+l0F27cE
QkEKB0/muiGmFapkLeZSJ0MkfT1PzNBf1g2PmYbAGIxhm4UCQ1AdH/gxaNogUi21dbODNsnJJBu4
v109MeDFXRUWnS7KA9Z/SGAUTnhDhKgwImAr0uW1W8XOoFZYXwL36JYgbBwxJQX8uXAyCHvubyzI
FeK64Tdnw1gjmoCf+CfNC6M3FmAb1FEBhGOYzLGrzmRQDjhi+GreYRi+iOzQ+sYJ+pc8w7n0ILtc
ubCskCP9HH2NVxkI9xvykFu2sFGQbLBLCS2c1FlzPNd4R5MDCaoOAKsdRtADON7O4Y/xG69x0hwH
HjvPzb13QowB6XtVjKm71dodBuOVPyDqAz9Rj8CTL2l6rxlMPw/HPBfvwja5InKFh8FeQ07AyJ0d
KE/as6NoxptxCQLmUVqEmPhf5j+YHOtPig1/19jtBjx9sKi9AvowmRDdfABHeP5zrxeyjcYXLD5+
CC/FLFSsGCzj+LTYqeagnCgwhTRjeHI46WASDThWeS2Fn2cRhESGyjQ39Dnuc1/sfikbCKFQIPxy
KTMcEdPV85RpCdkH2jwbi7dRWi2bJoTNVju/CLvEVeNRe1zBwVGhcwRs8NMX80rkx0ecMb0R8h3G
pOGAtjgo3QrZE7CH9faUWI9PiplPoaJCJeigQtbmwdckIMMHwhrs1SeDEMYi04mPCbokBQCOVrGn
rRwuvzQm9m2hh2wJsFBCVRfaLBMCwTbr8P4FimRZsBIvVFgk0opNAKOEPSHxnyI8bz/W4WE36Tk9
UUOKso0hMWN7foMlJukMm2cDyBknUtCYo4MUS7ECKOLf/lsHc6hRn2yK/bFbFKtuUW5Gxts7QChi
QaMSI/UMaiWqVIiyG1G+3OEhkenOpm1BQmuyOzgdRB+LcXZ2nf+nNUH9omZjChTW8KM4OnmW8JoZ
lHSMVzA2tkonlyeakIeqnrKH7iYaZOz2PGlKDKq86czrrIUYjVMotwgc2r1CuSExZnLBu5Czlckp
LJNHeJ+pCz5Um8AtC+geuoJFIw680gfoQWeqUk0JX9+rsRZwyYeWEMCfx2E/rXdMdHB6o3aEcZ4n
Yqr9S/Vpc2RZv4zjkAcPV/BCpfXl3ChnN0EDseJ+JKHKU3Y5MynS5WKhIkUx2n3Gwc1vkNk12Al9
uQwhINjU4rRIE3nRM4qZbN/3b/hCvKhUwOKsM44zUNelaI9Io1i+xkswn5SziCkFlgjCm0Rdi0Yd
4JAWTGcDy+M7TorfjWZpXMgnd2g/58wprCLSJ2RxrHSbo+prfjdt+IQV4wkXm5N7DeE/P1zSVzyk
/bBZXDYJrCRLhsmHTwlUvwayZ7fXYxLxFAxvPn/FqueXXtpfHKlf1TH0Imoo3unqhRFcoGSj8Zmm
QvzWAfzNy0QhOY3QkBivYAPVIM0opd4bq6bz+IhFQ0DcYqjz2acQKiclVvi8BHYv0KzCGAGGeB7n
UyJT0t8KjXTQ7Z9QS4LfGr4w1DX6debw9QFam7mUmdV9pr/tzYOqM9aiR3DNBpC+f2M07xQSOOvQ
BTTl5LbissIy5mfSCYpx6S0U3BVgd0cIuHAwbAJGtu7sZETYYP0H/iHJ51MgCdhulHS7hoVx9V9r
FYJvk/VXn5nkkF8TwElAb/v0CwrP1hRCh40O6DETM/s7w+O39SNbsbBqH0rWmLEccTUmwgxECWcC
gqsI2AUmgPYeU1YL3st3qcIHUKbQrR1CGNfYj5aQlLWgoHV64V8hlpwoRSv/FbwCOLvC1xiH2/F1
i02rPn3HMSgESChAtsklxuPU9prV2CcBsgpZfN/oeaV7d36zIQNa90kpdg3ldrID5f1/UHLYehAu
Vm+VUksh94bfADeDYGw+btx+QwKvifTYLpbA4a7NeA9V9YP08pYcL1SSoGnCF18aX4iyaGy+x6Us
j4fAqydIJGgqsFiAjs46fHs6HhI4gelT3Ch6/I4G/4p2PMhJ/7tmORPOyx5H3plM3NxrKaLUrm4b
3I2Ay/qO9GzSF+NNo9lS6Z94U5KDv7G5eUC8703rWCWTRaS2/8FAvKNHHSKhUjHKlSJaBQtkmLoA
DwNjX1oPDig+6g1Kr1nfGTGqfXNWEStprHgnVl/ImKn3CKhHU9ROv1T0u3u2k2CxjcD/Lyluqg8I
mtwXi8J/Rj8f1IsHHPUovzmnyTzAE4thLTpqAsEQHNe26shLsCy4Cc4Ln0rCXzz0pa7+9kQOiE45
Q1ytj/chthe8JBGsg45wANyAUyp/rCwa/PUU/HhedLXCBE5MdI0XWjGu8nZx9h/MjX8cc00+6UO2
MQdTGO3JY45egIKhbzyiPoYCDAs+0QAWL712XVmaYlRoUbEopPpwuUwZZxP6OiezN+A3A4c6Cmcy
MCPCRlwwRNyE7NBfuYn+1y74MkgeCEgxPlENMqoImDOJrqNpu0SYVjDWFKoy4HuGJH4fB77+ji8t
07MIMnrOWhxiO97uOdSsHIM9dA1Mw+3HBrrMZDVafbOWTBa4LYyMjeFfhT6EG4UNBKVxwuxf9Aa/
XQlRRQaCghVOYmnKP17ubq3wUfbMJxJG7IvrrSipqAagiCjCWlYg/4U+zjDHXZCuJhTu7h7sekKO
b9+nj5wQortFHGvrQCpo6aidvBs+JYLwLx4HOQHsTv7X1mfo6HnPeSY0sb/xbpQyw0yUTFmQ5sfp
fQ3510ZhfgJWgcNVHmEyEfwGhvY0VMH6gvwZFMv+DFUS8bVfUruPqMnXLcHryHVoKjujj1npD34o
pSfEBshY8IsgF3F4bd428Us3NuaQpcFIAmB+KqOrsLD8nCF799W7eP4yPTqXJwIryBbTwYYC2Wcn
sC1IPvQu5Fno0Bo0ausRapxMJYhwrIQwNBoaWnxtAJeML8MKBAzWf5fmF4SLp1FSdGMX6WONerVF
YfnmLKp2PZsNDudnSP3KHqHG5aCmissw+Zt+7UvQHqmwynm+KXHfL8wWzCWlpPwYeNc4F+gHc9pX
TKDxaQYCxi0fSFaIdW/UsM2WvNMeRSc1M7BbicESF4uFDUUEeNbn2GcXLh+r+3fcXk0tlTDI47N3
hmGzvC2uJJyyHKE3nSe5agt+Ckj07vSw3kvpAGCUkmA+uVuE2/5BROrx3Da0Wl/oH72YkQ19iB53
tKsXuwV3E+2buZIpHf8KljKdJbfAAzkDHxJ6cNoKzvHeZDX0hEksUQJ/pTSRl0Jz027vW+yQKd0c
Kr03aFy3vkzfy5NdE/8HvxuGKT8PVFtyKazYqdDwmuXIFSIOtAx+SUckqlaVjTMSFUJEO0IPzlZQ
nXvycMu5SEt4qExxRzQjUAt06xXDZAGQIWyXjypn9D0gVgbBQMUvBc8gDA93H0gqN1ap6t9S4VDj
DXDiPm/1KRuHCxrVFP0VCYi38f3tInV22uzD7rhxG3A6Mn/Db5QfUWJerWI4zlh23oRfCCEw7LPL
rJyhjgGS+U4uqxwGLWmjo1SN+sKAkQsVilGe8OAvqsGHxBxN/J3DaGDSivJg0XcwiFaAByk6ksOI
6lhIfT7Tc3pD6aIaLANRjNzQrGmcO+RZ4obN+1mei7QZCi9wo8W0BwUcdkK6p9sokcC1aDv7GIT7
VGA8dQ4D7G3tbkrxzv/h6h4x+wOa42P9jNsc56YxW1CCqyhIk6eDCgZybDOUInZOAMYEIhN0pPI/
KeklDj6ZB/Vi5j6ccrzH2CcxcWHORcsEluCTZ3bftPYLp6j/h9dUP96TK0P2rB6Ke3+E7ybGQdaN
7Ys3k0j/HX55CuNvCcm02d5myPqQmAnqp/VszEqfQCot56O90GzxtMuJ3Be5usg6VHKgH5P+06Rw
EoT3hvNzV1JQML028QlAtl6nQ4p5DO5hVSwwYhNpKdDSGZITXsLGUGeDBKBhJr8Z6pycvsiGQGTF
3V9nb6ja7yVNDXXGG78pI0OzIyRCiA+AIBzW33+jF90j/BLogjUK/RcVFpmzl9UnGm60QElO08ff
YNkQHUDktlgObKmUD+Nkiujfdtnn4R/a3W0BOkHUxJmpDGi5X8xhOCMwFhp1hOJ0SAyboKkgRmTe
lCdv5yHweybwtRA75WFvB/+kQ871GSsArubT64upb6CSLyXkwJwFcOfOkARvwLytcwXmJS9pMVxK
LnhfOpqrrmCIbsVM4hNiFcdhyW4fq39nhBuRIH8KORaYE1tMmf4QBH5ccReL8TPkhik6ORSYVPsf
INIpiWzm3UJriHQGGR47iPB6vMHvrCieWPJK39MrcoAenT30WTMHwQtgFGxUq93cbfbrb/lxiim5
YUhd5x0H1K5gnga8Ht6zGqyOqMBYsrhvpmKwTyQ3WxrhQjmn470i+DjmHt7h/BzOvc8YkTWXKkZn
LWHr3LLxm568560IhIxG42daUxVVf9w6O/7tKdXhDnzoTF/+mRx11NnwridUS1cYNwyb0wEMnECh
idCCDjjjGfXRyXPszxobon1tvjrrHEO8xyJ1QE3a4T0MP4b6tKJJTvt+PmMgSdIMoymfWhe7Gmbg
bCNUoJsC/R/WkEjhZFMfTpRF7gn7TA6k/u6GmEGgu6JeEuY56LE9zeqAg13Gw/rbbM5GjzeQW7eo
iUmb4hRLzxT5+DnC9KB664zRso/SGAk2v3GSI/n6uvzrEYzL+Lr51WZf85TSe+HqkFq/nY7r8Dkm
bYILaMdL5KW9wxP7BTQH32oROgCUIe/fgA3UtKw5MtiCk+5WeMx/rCr77enCLoTGgbdQ5EtWP31x
xvQAhyi2uSA5KEm01ZjFO1+0mRSmew2E6BmdW8IOjKq3/dJ7rTQG7wHoLjcilyGYSAd4AKUedzfG
bUG1zBfXo2hznrMuUn2S8GA9x72/wu9b4C2w2CtNvLIAO6XjxbmEaOAuTBwek3J7g4h/Y/jHRBCg
U0xEK2bonAfQ8eCiQfI6u8P0WU6+UbnsuNnRFyLAoDJkp43V1mC3CJYvVRZyQVqkTtyGD6oXL9+d
I7ojHAYVZMKlCBmq0iuMgbykSmHoWAR9W2eeBEEOYxKQgi3kPzxur+4lJBDV76WjKYOhCXQoOAbU
Nctm+d31IGXJZoNwkG99TW9UjQshhWqodI8Kkgmy0QBhvFFWuyNyWMvsSyP7scFvmh4UADELPe/q
3ReB4fQDQgJpD+HC7e/1h7ALL547WK/UGF+KGqdkSCcYRj/Mv1TvRWIu2SOOenzPP4J74TGvYnDd
h8/Nre71V4CIaJxem+4vu4bsRbLnKSEu4qojWq4bI2fO2Ej/r/C3l1OXcBxaWkxw71xDU7g+xS0S
+KkI+5UcmZ0TPfG9wgsVThyylKkyZ+XSr1fRewetdse8m4ahgZ7XauMenr7489HMkezqPWeyEBhD
vOPCOy0ed/LQ35685xQHqPut3uLi6RsIOr0PDrNDexjTGV+z7394UJnsiu2DZwz1JdHtghuYYpFw
ubAMhJelHqv730qUjx9/CP128Vlu8umLdU9pjVcRVwVevjO9pvJF3RH8IgLk5VUd4lkOy87q3If7
fpO8Sx0xBgPokeE7PKKfFca7A/uykqMruSv8duJfVeZNI9g64GteSZKPhTwYPz3sBgGr6/TrNBTg
wOAkR5NNHzXASx7HDeong33aufREH5TdJxfSVaS8ec+vNRhkcCFjCrACV/l3UICNQyfD64bLAuYR
ED1CVJvQ2QTgpyAZyweOMpCusojghfV2fKg6lYdAskUqWA+xDpLQo0JPz+WU42pD5lGK+nnXkqqH
sksFHH/0zOX+5yM1KCGhQwt0T4lAC4/CnenlwVrD5KQa27Ip/43+sOcDmkKoj2Rcnr+9oqYJv0NT
AO6Q1rfFh8Uas4CQXIH/3BYMii3aTh/mM4hyb0++Z0Ic8WRNVsuSOSTQFcUKztpy/AJmGXmv5Ozy
3bwOvpWGnYAoqzFxNd48LS1Q3f5amjdQkP4PPWLOBmbFHEDTZ8yYe+i/EgLqB3gxBk+vjZ7jJe4/
cOiawzedCfYbBclzMhCS6jcjpS+ix9YhAy2GUYEjExwnqieMCye9AG9qBpBK/AgGsRgFca/i2QIq
LJC3yx9jKuCfp6fg2Pf5GzqwRHHr4KlS2iCazeqLwAYn5wcqqP4fjoEuHokgcyefJHUX+eIUqGxJ
5pc3xA3mKUQWlgoyBXco968RDMoJhzVYPDRHZCvSXHZ78YgHcLGvDFpB0sW0lfQ8ptA8QAgbBths
99cDe0Z9CeHEuENIvcW3zQvZIcAhskkfYXn2Ea7wfqwx/QS1TmXVgAQTMNzD3KiJ+hB8Jjlx2ELw
i4KZG9HYlLZgGk+Fwbaw7UfQAnPgCWB8E4b7eNLItpAyiqexFEJkRrx08FBpHIjCgjMJ0PadSKu3
yDAWi6eK7jpUF7gzoUiNUPwbq0pMen8Gk1oHq0anxippeg7liPHQTrJO85Pbo1WvrG4JMDIl2AQn
q8sGey7KHKRN1tUpNt14L0j0H1fC6uge3lzQS19JygXBsOA0EIEID4B7h0WWKCsrQ1kq/tbec15Y
uR8oRCW0GOmj39gJrSvutPZRn6wF7noyvyy6O06zcEph12C5zCiKFxbQDZ63uHHi5kdE901IQVTs
YRZt/A0JqQuJKBbsNj645aE0H5sbbg0qLhjNFuDKqnC3oAmTQFAG6MzHF+I+CEwCxy6d9+GENT6h
lvz9E548aQ03wYbr64OxcUbSQCz7hFkjGCRzrT+T55fJpAo+yMX642bVj6G0KSs4ACHCccFahB7t
Sodv8txrQ+fOPJjxKz15cJ4zA4kxoGEVwsOKIFSyCYhVcbE6Nb5LXB5mp+nvIAWU9s0ORzS/N4e3
AlFsefLFFkffAoGARWn/qGRPmxNgQ+uAQgQFZ0HQT38Hdd4TTq1j/tIRxcy1NV5t4HJfXkOGnqig
4Y/5AxQmaJmmkLBHGhuwM67JhwkrtjmzFwK7LRaqGMnqwJWcvJmc9jaD5IFrFKUhPk9fHNI7hnHn
EH2rdQeuFyyknsXFHVfub1Ki+mmNDuWUVbm40mGuDxNI5HcDrkoOAzu7ZpSIrOpLgaw52q5mLnPb
y67PGPvBWCaoslGfARMTY+S/nE6fNWg9XSOFHrogsjLgt1Fpch8cK1/1v4tn2rmM/rxi+1oNFwx7
EcOvuMqxH6BRp2m2xeovttqeoTzfl2N7yYgV3jNUdVivgQipEEMcIaftLBVuOx8xwwIwXsXU9k9y
+y4o+CqUhW949ite3+PprgCxubILzWAOT7/WYOxAQMq8ricFpQB5KT/3fpQQ9c+HHugXQXJ9Ileo
8D0mgeB80v4X1PwbnYtylA5DplqwVQW7Hput3aaldJVQkZyQa7Nt/lTnN38Fo4iCYY9bL5DQ02WO
wIyUMU/31y4PPQHUkUtq3ceZQN00GAk09np2ocxGN7Rj2p9PtLVf+e0PR8lH9EBUNQVUD4Vdz3M2
IDznPOn9aYwnH4jKchdG42GPc0L6SCH6bS6BOA9AdsfS7ouqBY/7wwuEP1+MHGiwB/o/UKjafxqU
CsbFLbbn8HTImR8i+VkJ/yd6CywecYKbXXazPcWljr9bn+BbOBDAKPir4KcoY8HBSOkwDAchYwoc
VktDY0khROEVMi6xqNrvUykcugKnxYJhVgGLSWTZdM4lknaP9Zftf3JH+x5NmeRwLobQHfAdHlm6
faeBAWC8oD0/EPWFuTQGlAodHNMqHVSEj9c6ezTBXGMcmUK8A8rSgPbivILBL6wCR+SdVRQ0G6oJ
s/KenJFo0/DexZ0SOBnJXrUhEMDVIma+DIXwsXT0GQSYqCIooVpgyskH3zsqk7P3o6iG5Wv35++3
2XI1NMQqgS4PtteEpwt/4WRf+xNJgMhBF71SmUxXOEmYewLbGFCtLMb1Ccuamtsro92FQQTJUps7
EsHO2RThgNf/c85/AI4IrjI+5EftXDXBvcmHqL8hs3SzG1rgKwVbgyvpkJeWM++gTCR8w+6AGnNv
REjZy1HDE46tYinfM+CRyTWWma63WW0KwymwR9GdXqj3wKiwOj4TwoyCMa2nd49QWoEtctzQCBGq
8woE/qJzz1Zml5YTBk6aL1LEJELkiOo1RlF7FDBjQ3gRXOaxYj5cQFEMnudngUPC8IGG2kE1ODus
MzAF1K+TCpsEuAOo4SjG8Ve9h53LXFz5Uif+H8vhqEoeKyYobCN8YAw6SltLz1c8enCbOerTIiu2
TLkZURcOnttfqsoSAflnlWPO04Z5BqWFGXa95TVzSEA+gfVPAoXMc2IlYAdc+B2/RV1t7tscCrGn
8YE0C42jS7ixjvxydZKMERCphh7FqoHp+QgqUxkxsh93Op16DjQ5yyWzEdN3s4W6ffep5L+4WYOB
MUe82sV99mKjIQiGS44J1cX4XHDYTaXaoHvkmMrBmYiyhAFG0QcbCNCL/GZ4uA5XBHKwZIAHLn4o
5VKfP5akkjVYIllvKkf0AOOPx6yQeS7mZ0JrDZ/WL1EbPM3Ltt330l9yW2I71jygSre0xlDWkSK4
2KKfFxL2uQx+mfiK0kWwsvuY6eIAQN4JShk6LHp+p5pxV5DdDA+RcbCQyMshCcs/Yjon6qZmBAgI
CpS7l0lchrSKsFjznhk0URvnXkLdcpW8JNTidJbQy1fjmz88oLkuDVKjIGoWNpGFcHPYk5BRHNkH
aSEQjhpU+xo9ZCYmylR1CXOPE4lQwwY0ElITiuvWKIkPftrqDvCmGTOaOGN/14yHbCCbqGmn+iOh
ftXiXDnC61z2e4sTLB1c0Tjkr9tyNkIapeKW2BBIIQ41bf5ZfyKVsQ1UEPNHfAdtoUnHIoxBsESy
kVPAdaIwBDuY0JbsSVx2r7vLSmBRspVRbzKwvQXSGFCicACxGf0JLZ9ZhdfwNaf552qzGZBB5StY
WM2i8hleoFi/+oMQRB3vDfgcuRitC9IL8hQlAefbQTPXzD41XTH+oCXnvK09omnQJHOKf7heTjZ/
bEorgCYwKWA/kvw2vRgPAVEj7UQXejXBnSABAA7QDH3R+FyowpRMaIwk0nw0tA1PDzCW9HFsNBjQ
wwTj5sclmk3znhS7wVdk+IImVIRLpv37pMcmmBbWh67KyuEKgR1YKI5ruvQKR7kttIP/SjEqQlDk
t8dy1z5QDsG7d9JBCRGUPyUG8d1ekAv16XBBzXNnUutA9z6DflBs0f1T1ZBUawBLwV+irQhe2X0m
9HRf50meLyNwtDcPjAKRzUNb/SQsGQXipEUhTn/klX8C2nRF7QBdDaE53SMgC7fv03ysQM272j1/
xyVGfnZxNWl2VM3WQdhyk41b8xhrq7kYKg5OlVszVOsH77j+ujdqFC17UdqVswesWm1coD3oMrrT
coFGjy70scDNCSXCwwZygbeL5ELAHUDJ7uEBiRUeLR4TjYv/FrRWYRQEjeVM98fc3VI5K+WVvNIB
FzFNoz8Vn700Ey68ghH8mLwoof57VgKIiodxn4twFwiA3sDzCeggMCWHpfOdVAmsqyeceaKljRL3
DlOERJUIM4CL4L9jmpdPBhss2cxMOOJgskbGDnocen/yCTisfxC9NKcgJHTWxH2/8nTMhScyIyou
xld62itMyrgk/rrx7kJKJSPUlP06wLfyLBPgV8Mrh4KRKNReunGbDbI7CXdfr2NI3o5vaLu3GkUl
kpVWDAsZb/eNKqO0Zy4dQ2ZQU8r1ljc9Gn+piCnmkNmq49fqSyvhgDa7o8OIyh5A7psUOxYq+lnV
+EUqlZUjAeiaMkQKBkO0GLSDBxbqqW8Nv8b1bhTkExI0+QlGkBJeBmwmAqAYe/0Qu8lj/oKoM+Dj
bSYdGeq6VYCr4U/WtwC8ay6MuZaS+GZRL0xxbqFDHhFuoYm/F5CZF036+1PAyQo4oL1llbY7bQ66
d95hAwZuCNaM+oSXK7B/4lyg74Jv85LYG+wQRhkQokYGX5OPhGYYuS68wcHd4OuBm5j6903APjSE
wtcHDiULcBByVklzPN3pjg+lzXjBL1ZN+ozLzwQK9gXrL/7CQ509TKYvNQFyGGUsxnm98ZOoFKhC
DwEmMiCSqTOBXpgI8IcMuJkPMFw5nBhJUpQzc90juL8SHcdGTHIUF5/sdzxlw/lgTTkzot3Q7Dbo
fCBiEh5/GU46BnYis87A2+KW0IZQddRke8kZvUkg+/fpHaolHrAhvATr647PM1p8DEmG6ISGMfc9
NIiEqYmy1HfYBES44qOyvKfEkUU1mpUmKg65rwRsrtP27eY+6kjKLtXWrR497ucIfQVO9m3aCzlT
OfL4nDAi5upb8Nau62rdY0Ue7ij1j1jHE8mLazJqja9fueRHor+vItigUelL03cwXOXpxR+s69Uv
RiYRD6LeGlxWS0hFjWTAeWo9oi+Jj7I7rkY9qEw9PpNR1o/RV7mkl2KrCNGWoLTOG6TSgh7OuGSX
bOBIsbQZbc50jGk5ZfpO4ByYEGjJYCpjAgbPFPpcvvhFEsrBB/gRPuZs89a5+ydBeFMSRHEJo57X
X/8PM8oDs13lfzgM2aAlqpX1wK1XyppBvquG5wXZufM8KOZkyEevEAMhMKy7D582OcX6viRNu/oj
lTjFNMy9EuF8OvbWINybRnz667NXbFQUpGWiPczh+oOU/OYU3sunNV1ekKyo5miKDBWBIPCUm8+4
QmsKElj/257fd4chkiqCNZgrD3dnIuqUEIqYp64YomsBbF8ODfBQ3IsXg4CPv5z3ZzhCB2zPFyQ9
uvoDGwHRl+7zfvfX7L3DrTN5LYpktFI8fVdHt5jZGXukl0jQ/p4xVBnv+dcl9fy9gp9DVC/mw/MW
IWwvIEeH+Iv3sonkI4KrTWfLzHgkD4Ok5dOTj9998adt8Fzy5XU/GiyxPZ9DlCpmYvENfH16jkqs
ZcttSy5OmYCv4duFyOYSAl171CTEWougXWqo6+wV3mLoUakEE2y41/fDlJzFCGJfpnkYWNgXr4ZT
N1qQ6GvJiw4/llOsriEUr35BRctZh9e0xba2YaHc0xFWx7pVTZvFC9zkETezQfBe6mG30li4XaZE
N1/EjWjzEY6XvLkFuPq8WrwYOiQEb74oAfkhecg6iple+vfot0BsgzY6+fgnYUKCYrSx7n+jhGIN
Tz0ulWXO9usF3fTkfnkknzWAOBqvBzMmoQJ64NyB704IlGjKERUKo/ybXc2RAzNGb2cIizQX7u/0
BXVpA9PD8uDUzFoLsxQMPTCQkFy2nXkJR+ZndzsKlw+XaECWDcPmqZrihYrxzcUjr3R7wr0AxzBB
SDwdrknuwcXBQ++xgxw8HZHe0C3pd8JaAB6bYkkWKxOQmNA/f2AzQOqBmZUJqnS32w6M9eiIR+ce
sSudCunQLk/Fa5j1oujuoVvXHBaO1UYIZ/Kwv1IQiGL2szzFfVfyhziOvI1f9ppqkHDeYbPVIY6D
i0N3Dp9TRJNw3dHVU0tdox+R9Nz+MciaL0W0KPvT/J7Q3UBkj17WKKLrwQEJbXDwCpW4CpXjx4L3
va3oZPLJi81XJJz8OOAAz0AZIlCTafPXyGI5fZIud4VY/mQyE92A1FteXH1k4DrrtgyR0oex6lZ5
onNQPmLGur6SQoeN5PULqn0PXR7GZ8dvpDhfdGTV4jpDcQb2O0CFWWbPcBgVczzqoKqnWkQTBN07
jy8LNdMxErglAydGYsbdNwy5/aojJy+KnscWHkUDw2+t4aG6aJZECJK49dvgvpLkTDC5z5VEjd/7
1v3uyr+7T5F4W3Srj3slb7iPEytQmJYONsgr4uERit7/K6qM1RXWp6f1dftYPOO7z818IyQvjyjr
V4I00VIqQ0Yu/1ruZsitmFxgHumjzolJGU3asD6eU6Eo151+mnu/FC9i5x2pM0BPCi/Z/FpkU1PS
+8BY5YbhGqUFXnbaDEFfUIeK1wX8f2a96e2vpGa8iBTPGKOCGaBnFX4i8OAXQeaS81thfAtXvTK0
9LbvH5iDoDNewoegOIBMWc05EjixsMqeDcN3cALJxwEY0jhVXPwxH7vzHGmkg9F1MEhvWYdingA2
/AUZn/ODiLKZn+efqZi+qyCQ637K/PLrD1cPr0k/qI0YHTAG4HNkIrAb+hjeTakL8Ypb1ztKHD4r
nby2O+LKPLn71bZdDnY/D/UYnmZcIFb+V5rXVAuuR4r23g5qUNxPNBEWBoV6Va0vYkYQzojASAOz
ZMjR7M/zx2Kwv5jKRoM6q1rSGk883WFN3Bk93g8D/wQ3H5c9zlTGC+8lJKUqk7CPqOC8MqGKH4aD
/g/TDVjH+PJS+/XTB6ugXsr8bIwdnHNaUjL81rc51rt0LjvIG6N9zVGtUhosWmpsOBVH+LSm9c4a
KESUohf4BEWs4x5/xksKExz4FPlWeIGhlNAijhQ8bywC/Tzm/oH2H2R/G4+tYFWfcIp74goNg2VG
uyenn6i0YUkQGvB1MHwuAH75nkCPC/ojjNuQQjP79N8eUzVIUEILqjI6/oDiXKdqUlq9RAlR0sHz
64idyW3IN3MCenoEXvKFYHMN9huYhwi7r3AqZEPEWHu9BCoHU9/pUSbR++OeTe45RshwMif0JSQZ
nRAaKvFp1suYxwWQ2xAsFCgMz0+8BeT1dXk3BxyE8COzs5/H19KiRL2Nxko8xDZudkq/Rxxlo8dU
Iv6F9OdY9a9e39eifIPbTtCzS7LxrJd1Jc3wDmWz8lT/Gcizz8n/b5iB2QPdarOFVyjcuSE/MKe7
ZjBs8Cs/gvnVGRBslTT4rz0pKd7OdafNXmsdYi7/ZXDYYOeN8w+Abb64rfDEC89LGDif2XkHIL2S
/doDD/q7Lmt8K7HPptzhyCmQFfPGrtv/9wM0gXJ+cz8Ouij69BMPXjHJa9xyV4BFr54rfjsnQ3DP
rplyhBeGV9DXA9bnIPvMBhCV2SDHatsXyTAOX1qL2Zfu1ZQWOB5DV6mMKmq9H4+Yg+oH8Fcnt7k2
5hhvskFcQFCUDBg+jV8tT0EFxXGEZQE+EOa02r6PChS0uDg+V7+9WJouPdplfD6q4Np0vo/JgM5U
2JgX22s2nIHZQbE+IyR5x4SHLx7LE7n20qZwX7SaYS/T4yee7sWyti8pHd7uPcmG5u8NZlzFA+Cd
i6XgPPYQvEDGOWj13AFAFCZNp+CcdTu4WASMlZaGube+VVca7WGV6F43P2/b7Of2MLBXV8+onFMx
Bl1Qx1D/edd7oEDJV9dSkC84Vo8/mn4dCdgv6O8HCT0Zcq01AMqSaSqb278fm4xv0VJWjE/A9oLh
PAxfjbDjbkKRSk1AupM/mCuuFmL/FVdBFfyNiDVo/uRlHX+CH26/pwOS/TlvFJ67DzcTHgqI74ER
NGKT5ihHlxlp4mkRw0KeAadgUAFx7yzYndDI+Ib34mLdN4LVCVOlzviu4bFhwseAiq2bqTAhGJPX
mVyNWbAtqHUFc1aMDga6SI/lTxiol6XB7D1Hxc7XYDi/euzP6XOqTwfTbyJHnwhMN2l7YlahbMjm
qjOMzNcgNzje7MrF7wCBfM+HvHm4zbSYfsmPyJnvVE5BxD10wQVkoUSZ/Vz9+PlH0nktq25sUfSL
qBKI+KqAco7wQhG2yEEECfT1Hn1c5etr++xNkFrda801QzrZ0k+PElg47iw+23I886G8+TJAbnrF
+gInNhD+76bbzOLHBrjfh63i0MgKKxdCyTgQ2W6ZfZiEdpMyoJ4DhkttQei14rCDtLlUIVMqqFYA
V5ZjTKxXGT8v+Q+bWsMfQ/yU4nH2iyDJsWK7pL+rK4RO3XYFBzviqxVjHAUKmI2rlMssu9OKAodr
c3Bp5o95w6GCcmuwRPGzzx8D5ZUfqzMM1HN+reqKVcnHSlaLV/QVoaRiB++wWup7lyVURw56Fw/E
lDnQzF0tu3K65NFjGJENydJL679X1KX1moeIEvHgPsqX/w5H2z7UK+ZqHHghwKyUvy3CFPdrHn4N
UhFSC17kjrU3XongOsPNyZGret4CJRX8+2wxFPLVnEWbjeaYoy14ipmWzZn5+mB1sGfQk2BMhXDk
ou6rjkRTgpm4DCV8h3HccyESPoxmDcsEA2l/tHt7cnVB+8TN4EPdAkhPj3RWnCP44e9gmN12Pb65
hrveJRiRVo0RGqYAo6siBAMeiWUlChEa5ddFEYQPAq22DMF+tsYXZZHe/dMCh/YMHc0hmuoqptIn
uttb9oCRxp0o6u2AiSRTUcagYdtXARpA5sadckVrwvIH/mBmvRdcI74BcAsEiBu1I60YkAboyKRH
eVyn/CELC3G7VFAwXxhEr8oJ94Uq5JjAfOH7vcTmNUq593BGPG7oBTrUriPraXoE3f5yrq78T8Jx
/lzjQnnkAB/ah4FSlscxzGPld9WhVO0HBq/1tH+kFuVSLPbskKqaGwfP4BZheZhwFQac8ePluJIT
xqVt0c8ftJwfF9wgYtdeMX9Y3yghGET0SxZA64At8EpcMMyNc8IW9yztZzZ1PpQca8KRIsCU+2Y4
wQ3zlh1SJATt+p+2eFZeFr1SptaA40NTSANNCeyinVnfdhyfOzaMWfKLUazdNO7lxxPwdJ9qYUT1
+L+9EiQREN8eKVw7IMzR7jWd9xHX0E23KgAjfyIWPP+AROEwP/zhzwpDgxb49Ad4xO/Csj38Ub6d
/kCHwKVABPi8Y8CUrC1U3N9oonGpmTUwMTFj31Bqcq+7xYFX3k19fDEjHLf+Vps24Gl/QKRl9f3x
EucAcr1dPTFTUsYFLjbdcvRHfziC/E1fdAPoReuozP6IVznAuPwokz883UjXetFEQuCjCWcwWM7G
SovRzIwwwIeyx1gRuiTqGDy5dw1BS4DJC0zgQMfg6TMNAPHmpmCP8VHl3xzhzhG5N7a9BI1Ax0Rn
hTIRd5ejOn/Ci8PkkwONjLt/8xpEJWdoI5Q0nQplcLx+Mj8h3HzzZpWTCoPtEeuayAtKNEyQ/6Sz
hkSU8QT8SIKg5IK6BKvL0VTpESgLmovlAOcmc9m/CakkF5Wp0SBjmjv4QwkA3snwFr+1jeygh2YB
rCEKXjJ0aG98g5GF3FVk1UNoTPh8ww6Clwk1nyFjD/ICjoAKtsv1yGqg7HPxoIomHX++PMpcEq7P
8R8JZrQ+AYYwe4PBxeWiaW/EtAdXMyhvy8GVlnrokgn9Y5sVl5tbMKN6GKrC3e6qIiim0F/2a4Il
uSkgfMB+mBuf8N8GrO0LpJCG4ERoqFhQTA67IRybyfq8oO+Z0j401SmWPamsXfAIHj8XWsW8p8He
SqHweHh4ozd85isdPTruTHUOG3dxdn45daDfS6/zNxoGNt6fOAJGW3k7VB+UkNjVc1h8KvJfDlCc
97i0MGV4bwlsoSQC+wqRc/pvNtcvR7Inl2zQrcFEOB/Gn6IuZuYoocGsJkUv5lxvChJnhUnb1B+B
1LzymTtZIPoDWOdR20KYC2EaMWgqpxitwnxD+XMhc0MqZ/Y0Hkfv8hrQ0M/lBDsBGHBU/uwKl5BT
zmnwY4AlAbA0s/olgveIibOoYCUPKM2gX7P38XkD9ewWncsGJOfnHrLPBrUJMCLnPdRsOe0tECxA
cmd/X4p94FtI1dvt7xqPPHlv6h/MGbUTw9U5q6gLH/anEEMrt04bjqFzwN1hB2gjZhv9Bbx0soDL
SzJYgOmBy5O0daaAeSTDkFMBIuUeh6UejnQJfyMdFnM3budIYZ+abT8x4IjblZT6bSReavtMBx4F
Avf3vpYTrC9orqZ03p1z96m3O57WdVey3cD29EVirLxDIjzNzvkpXC3rNfWBuD1TwhbO2cCgeoiu
f9MQappkIeIpobV35XhJSTvbyTsIvMUYLyi0f5sfVfArZywNs5Lya96Ud6+/HS5nPGA8eP+M08wx
YzrY3hjfEmyEKfWvhOWajcJzdfYfwcnig43CvX8HL5mkB++Ef+qL1z3CNz+G2NW0GsroEFYTKUIX
6+uKiJybiFbAHxGU8hgw0fRE8OM4lpNp1rfEHlv0zDq7QgUJqVc51gf+KZe20GqzDxUCi+yLHpHZ
k67SopLMEHA47ZkYU9vS4i2ahZzUP2ghh3yaMGQtL/khvsAAbN07VjloXy/GZNnpnLD4AS/J/qaJ
5S5aI++3QDyD8+5s8YU1OFk2ZJbwEXZEwUAnzFkfjy2dMMKF9/YbvERqevbafkrwzeAKfnnBsq2F
47z5xbPtq9oX1wCWLaAqJ+Jsd/jjzJiSrX2Oh1gzVWc8XJ0vkJv2SPEojhBaI5pAM4EaY58MC7Bv
tA2X5RVHj2E2c2SXrdlCMc9lfIbEGzfpA3r/JB874w1CzITYOeuRQaKRBHZyDHEC+AP3pfltASoo
qIAa2OopwiFMoRxVB8EejCUZUKI/i74hgSUOgn50iW82yv/NquA5RUoBmTDiTnewCgzGfdjAcRG6
Hf/p9DfZwVG7Vl0gK87HHpI11c5HOPBhTiEhbak3jcG3HsfIXYrrRg7PhZy8F/zqcTOBjxhNnLs9
Sj52j7jfZsnx71/cNodiH52SdzHhHnltNkO1BlFCPBMcW4jbW5++ZgzFR0YiUSG2Dc7rZyJxxQlG
dpDDWtf46lAGTJzB39hGKE2yZIWly+bgvqJzhsBsUr6qUkKBn5+VubEhxNAjxM2H8wSagM1bAaag
3gLZbD3RXPdcliaFl9gcqVytzuzMI8iKZKx8qtR9cjfHEWYIYA0HCyr0nPhbs3OeyVD/eFfvTGIz
0ecmzuSQ+y4ehxS5lnV2wxOMY0CMMScAiMf1q5qU9/UpPAar7TX9Yo6xD7FmRfl8zJFFJ/3tMX+U
kNECZhoi56LxgBszVNIW+Gl4i2r+98hQvhAHhah2YD+txuVBQsW0d2p/NhcCVGbp2nRxtMnhsVb+
z+ZRM5lgwcx+ehQqvRBv9ngUwBxh6A7J+g8VKAjda92FWIPMb+QCd96UZKO3T4AF3DZyFggubAMO
1zcaGBHJqv8fVsAQDosj3IyFry7O+IIWebKhnppYkWSwjMAL4Ew+rMecO+d9N9fsErTeNOQ+G12w
J+WM64vAEP+Me3Ix7tBzuLJaY9XY5wGK6COUwHv77IlkdGSeASgKruQ3atN6/va44qzBJ/OFAXxO
OO8WXaPlvOci3QHcEJ48bnQf5wEM0ePcEguAPE6HzWr9dB/hafu1gK4gdU80E76CeVBg7A49mADf
gL24CzqiFYFRVvG5ILwqlkOqws8Gp2B5AZG7OrkP6/53rJVvQWI75SeEdxiPHFEmja8xQ6QIsoGS
nx24epeA5mRsXm14Gafk/jfx346Ay6DxiELnUXIkfOwflgHV9cdB8EMpfcypWeEVXtJDOoLCLLMV
35NR9Mhf1oCtGdxCg2QKb1LHldHDVWu5Wh6r3nwY9TjvetGLemK6JP0DwCNdwVe4F0Bb3rNktxig
cOJxX2HUz/DYfnnH5VWfpTDxOWhxcQeHZHqJsg3L8WnSHIR6ILoiNWc646FzpyBNr5shMY/Uw9l3
C8cQVgZxOwoTaHcFzveLUX0PlgCGbOStyiOFZpzOagorFBAmOKYS9glTLGi/gfhAvuTTne5jvrb9
3Hypac4FXTIv5t+1KXOgGdO+ASOWkT3ePsSz8/cNZy7E0O8Cj3L38FPaRRd1MVoEtb/g+YWWwibd
S9ki+zt2NAzP4tt2lcECHUYI2sG0WwNYVE7A+Lc4HaF+ZxLMz41v5ogVjtwdg6gDeZ0SNpvU8ycO
SXilyPe6BScTUzEaCdGwbY/xNaPLvmct3kKXUC4OKTAkxy316WaWNlt5AfXvuHHuzmjXwL33X+wa
+3lG7wFiLe/E38Juca4uwBKM4Lnjm9ufFGPWHyFPS9/hvbhvsMcN6ST3Bef5JJltO0g4wOBBL0br
UzwDtgv7NJ+jVUcs0CXUBZRwGeWPOwGv2y+PiLJglp1c7m6zmH755HLKF84PFgwN82l8mNTwZ4Dv
CKQeliDqwaUoBv41msxZMO+yZ3LyPIyPwtznGD2skfjuVGzXrEGPWMygDsKQwKCNtpcnM6WllrJx
Bab1ZTYlB92Wm3IQthAr3PEWDF+WtNwdfio8dnwtTmDqIqL2hvkej5oR9jyv4pX/mDzLBDxBjqMJ
4IyISb8AilzTsN7nk+pOJQNYecPW0qPNOwCanVzqFeYAMqFgnPQtHqTQWw42/sPBcfHOv1XN0HZv
nV34YS4nswlZGtQdPwXmEvk+ZNq9XLGZ9XAOOae96F211pDkyWtAJruHicUmokRmZ739cYb0dvSZ
tF39RfIEPB3HrB9IOY8/YNT+gkXIX1A0V+tjtfoDF8Ga6W2skt+WgcDigjfpM5cKSBP0qR0EKcGJ
Yeth9oCEEPZyLAa2gAiYuNc+RekE2dQoGURPl46+KW+YaQ5TckuxRIpGQBY8SzmRWXI65TOUFDni
dC8HBgs8uUf3v58HUe4pijHCE5Goo9vnfgAZwJpCysulzpgsk1rFVW03zd/AZSyaPTKAbp6WJu0F
TJS2DwDn9ST4blecSN12As4lYaYEDRmbZsgbGzi3sPUPy6vDUHouuz9miDiobb0hTQAPfBfATkdL
M8yeYacNweYhFCVXnOvhV2awebafKZFYOAel8F/YQz8erlkj5wxPGqWxIYOh13+PALwZ1eApBA1h
hOyNGff+HMJkt7e0V/4Q+A/1WfHygGO9Ec1Nl7aYYicnnNwwSkJCB5Y6NSSx7Tqf+Obeix5aaEQe
oeRJ670zzEYuYAbeIX2wloW0XmHoB/jwFQAtuJV79cEwUfysIQ9kw/gR1QGt/yF6LE+C2kQ1cE2v
VC4wcPwDLTXnZFuNsHeRwdPk7X4tL6TixAksjO0+lFS/+E6gwBA9dh08oz4qjO5sjBYr4RTjD9jm
CSeIarsJJ8nUGDp38FFG/+YpxN6OOo9psPO2Xnkdo5yzJRqCzroQxLlPUGXaA8Yt5Mlg4Hz0n8HF
YuwajhZj+x7VEd7+WDtTb6KNpf5A9QWj/Iv1LuOlaGiMq3Y9cr9bJAXFfku/uhiUDOxTDFJnC/hm
7Ay4FyCPIKVKhVYd/avrsaB+0JldllNMxSbOpkPfzpCzQBhe3lIK0I28GEQtFdXJvSE/rXo4ldUJ
QbNIRBCSh9icBKgCXFzg/Bc0J0ytPajbMYkFHpJeakN2xvybN8ZlecvYTZlh+h0u0SSmsuk27tBh
tLUUHm9ywrwqYEf4AsR+GRNetXuKLzw3/OXQ7FYDQtGlcmILXC8fbjtQm1+M2RX7Fx3Clhgt1HhN
q03Y06ojZ+2VDMgBZvrYZxOC98G6CE49I+NJMEMFhrEQ1LOncdXO7osxdePip+bX+cBnbG0zljyn
kHSCQ4Wkcbb8AhC8kEpQemwhHVTHtLb2248rkjgwfuIHEYtZnxIXY5Dn+IWFphRhmKDKaAc/5nTJ
k/8tx7B4MaSBASCYtGI3ENqHWqWVPYVDQ91h9e/0Q447cj2Gcyr3PVNrqjYwXvpaHheC72nwsUSB
pDIOVuYtIFMSYsBrSXJEDk5NkZt8I+plU8qPMWgpWwGOx1veFMxobM3iE2XbnuZ4QgrpEywdUgLB
JK6sNSbxletj3ARn5xLsPWvmX5Kzg86cEcA3fafv8ogJHj7mF/OeIwq+hIOMppeXHuLOiAwRSzKz
++vns3wFR+VVYFUI+ZADFQYnysKozl9ZC1v0kbyM+m9CYXiP0du9U1BtNN4L2YVjQ+4A34zJ8bK3
IRzI2HvvlCiOHVWZC3Om4tTbUNKAQsFheVP27GOY+gO7LU7eKXwtX76YnqPW9KG1+pdd633TQd4E
NyZzK7BNylsbKoAxTQiVg+HReFQlIa39p6JPZ/b/zE94CrHckiOzJaQeOC+A14cXV2PjY1gU9PFQ
AF+7x3UG2Z39bsU5f1ARJkBtQBIej8pz3Nve1+A5TFWC6Q9QqGGLCg8Jgd78dcya4lZAieLiC5UG
yB2ulG+oK5Oiv60NaYET4e5ryXFTIEGokQI0DoYl0f5P0ut8BncgEJqDO8lIoLxgvBzXHK09TTT8
PO2TcF+OnSkS2IFHqbdakmuZcj+wVCpBQJjcUWixNTk3l6HM4mlfeeygJa2nMXN2nEFSJmOWnCDc
Qkxww/LoCWjRyz+LA8ZN7w0eKwIpazcQI0AT0+8W9mgIJJyeFgDfv+qMPYHQhLY8tlz4Jam0sSDv
ft2+9g3AapgjQJXkH0CuGOYiY4n76cSHHY6bE8MLaE84rQWTos0fKStbKP1OKY62IpaXyS27vfBG
ApWlP3xhrMQhLYKCy/7bENZFcimpdJXIGoYrsAAsMfT2q7+G5ccuPfjyUwI6YI/PfzxkrWJOdQD+
oew1C0bEcIRvDaEqsA8vb022tM+mIn+7p8K6ggZ+dwXsJZxW8F5EE4erp1qWlxT3qSvuG5Re1PDM
ROD+0ur1UYRrXyA1EMmvkqjSZog0HGvGnlrRnyG04+TRyICMsQL+qVfLT3phkjwVdaEX7bbQW83/
uT5I8JwAoS/acxsdESwknjYTEp2qmo1BFmeUkIbng4eu2TBMn0mpzpNq+yfyf0i2AktWL4qBBWNy
U82TqZJRy6+9lWpH7dcyJKh2FyymEcJo9T8+9W0F6LObWAk8cR2/Wcu2k58SoZPbOMjLc6RPJskO
ljNhtFqCJejeRoTM08cbnvfWWKSWh8zLowWnk1Ii3qSoAEGJ29hX0FGja+6UebTycQ918+HS+ZZO
q2KdKIdcW8K0uWdwZEdji9LU8bwmnXsl9SsdPZ1dlR83ux2OCqvNsOiFGuxaWjAS8w4YYYEnHxEr
MlfQcTkh65v4baCku1JOkhqnSrJNsRUyd60ZUWnTU2PHqJl8HEZPdK6aGR3J3sB0NAGkJiL7pCJH
IwsNaahJZ4xclKu4uzroc7GEo4X6KKgioDekTFlQOmnR6S8i9vbHSEp8P8YFfhQlSSYuvANDCcK6
Wx6BMdXTQUM/woOApWoMdtmHq1E6cqKVX/enEzgoYE1vwlxBXQ70YH7PrJToLBB3nYtcMuQ4KwiZ
PX51QqocMg/Mm+ibULXgJ4AlSzPQWvxftVn5dj0exny1nCgyJwDDY0buYxzL1QNGOTf93yCS86Y3
pY5k0PZFT4DIg46DGY9KCUBc0dheInK0+ZwKhrFwLZWAu0LvKSbyiMV/fLRzTq2hgLoec4ylo93v
oX++7p5S8vPCCIaRwAQkC5sX9QhAAlLG2Be/QPX2Du54bXe4HtZ3+wfFTr2cjOMxkHFK9b5IzSG8
ArFRLsvas1Uk6nGD8e4bAEC0ar2x+xhq40MwhXDCEoDnQotxM7+I11bmwZO/xo4pY4vTzWQ3OKkR
theYM8ak89EikCi70ugVeKbrZKq+nBUp5o1ZA7wgJEQrVUN6/74ZKTgvEIIRRUZNm8QAsRZ6uNn8
djLe+92gn3X08TBnuQB0h5gd3UnLe2IS31izYcjstabE6slFc2P5/Gbq8FwOmLisfiiW32CUoPr0
JHfKYp2mh6++V/c92jv8baoXur5/0gfh7g0TRxKtDikLZNgq0l2Lpk8nor+Eg62w8OmZJ8S0agN/
ku66p44A4KmNl0yD1KbkeWAoqA1QPnVaMHJTTpq0PjtH/cfqUfBHkzsN+I7zag/8jgeTxEwU9wgM
dg/BfhUj0Xno35X62PT0dm9PwzENF/qk58jAvMZKLVyNLoyYoj0uF+pV5bsvIH+wNmZIYjCk+9sr
16xTLA5ASajRfmfjdTCPitXfnKYKbw0EiS/aXk/HbUrdF2ANhsmaEoBIQl576BgWW1evc8YIRxUu
ND6jah8hOgTplo6J805pGHyAZet4rSP7VWeH+TSUoGqaB+3ZzGOi4eleGTtbloX0SoktSzqFB5zi
5JpeNpJOGtqb+I3emwSxjh+9EZ2GUjYbnLSpRhYJf838jmU75qsb8UobcsGGjCzncLKDk5ZONkBX
Bb4+H+rZZv5nPSTl7zCPGYo6sXElFItLhRZNnTIgOIbIUkDlJ/oJF3VmpOiOly2LRhlhwsSkjpXd
ohU5u5LVyNYJ3h02eJPFCQ3ymYvwBgrWeuwWpJ2Qc3n20zlqEUkdqktPk5WcZFhEHuYIC0q2ZMfx
zqaneT2TNpjWYH6P0pcyByCa4yaVvi2cZ0hhZ5vr2AhrB3tnNm9210Zsp2xinKuOV06NAANUfEfh
SinypqHMZi+GxcM/sJK4rQ9Jo24F57j+cUW4rdFGiGy5lc8glblAL8wkEOB1D63Fi4msDnGxueoY
kamjvn7je6pfByI+9ZPgCYil88fdf2/iAVlxSrsyJ7oRT8CWuA1Id7nzjrjCl2BlWYa4kgqjmq/y
By1fZaVbcffTZupMv2PBq4Rbd6wUimJZMBOoz1gIrOPNWY35mA73VQoNgJniD9+DPyU96hY3V4vl
mOY+fS35txQQepOCPZ4k3uWCSgBz/3j2UkLxrqc5P8Ifxmc9Rks6WFi4Im64Q2eVGo93/JqxEr5O
yl/8LsBg4Lg5f9uRbhjp0Y7jI350LJB4CgKg/U6sU8xqoqPNlbz+jXGxA/KEZrLE6ifrOzjq6zeS
B5O7N1z3iiY9oDQl3EeYbd1l44plAD7i+/kTrtBI69+tG8GvfD7WztH7Kj2cOOdf8SVj6vQhNzBt
IKNG79rEFvgia2P4QDj04kW2QejqBPx7j2Q2BYIS/r6YZ+CN8Vpj7I0XDRY9tOjI+HHFp6mBK3eY
WiOQX467ywuPxR+Dq3f869tYC0yNx0C7pQy4BzOWn5iPz7izIfRJDklGw2zyK4Xd6RD0JRgaWNed
MWHByBjxh57CLkE/T97PnLvQYGnpbCab9MIC0+gnYFDPWW2dBdvkpFlWT20URnfhUCj6tuj8SNoJ
uy8YnCKBAk81btdeUeYre1KQ9WHcHKN46i5lWGvBOv4pB6UCjDHNjFkM3pDcCiOtjbPOQpjNoesg
fGE9rdyzOz7PQ6jGvKEMeZTrrIY4ScXwMp220achme6cnWTVIvFjQ9LvExWPulpn8n7UpQyl5w39
5/K35kqCGKOt46Eer0EDppqkb1a5+IIEALI5vbQl65CH6uUdEh43MiraIfFKYNxpOvwbvudHoL8b
/vN4TeXLKxkz6hOEAP+/CTMi7Op5E3oMfwbpSTvtNrJmzb8FmnJozmr6OFPg8QjGf38rd3vYGGyV
HOdZbTCez47KZgm/RzSMwn9tggMOQZLYOEz/+MCdC/xFGQItZvnuedgm/KtrsO9YS6P5nTZVtFQI
3RGq3m3uLu+ND0PaN1NwXN7mwM6mo0Zlt66xiEIlyRK77CiAeOqxRJNqdSIoTkRu8QNSq4+cPgXQ
Bv/G7wh3UhlHqTsazSYcCu4ERtbjnv7rJZO33uyQI03RYHeNOhto1FIXOGjHdQ93JrX+oiljVD6h
m8O9CvIYqmy/VuBbsgNNtfjrWEBZnbas8YPc1AoV3BC0gm5kxOiM/+vmZRAcKbiUZb9Rlg/e8Ipl
pFRRNtOnXNeU0yDz+ZUulO/yVkmBRtDNmuTiffwDEENrOpFklOUh9DBDKx023bLc1YyAdw9NK729
swFf9vdBpTnlRPFwycdk9afmuPqx4bPpY9iIJTXmP7sdeVKR84udCGLcTakihCm7XSu4NTe12uFg
q6JZf3HNGxNpVl/d0aEZjISdXAKrBIDG2e+jL5ccSTjGvJ0PU6shTiaDObftGWweMgNQ9crQ0/kA
NL61AxLkCb3HBasT+PNXDRrVfosB9kB/7d2j9vijlRlDJs+9C9Xt8ud/jJmD7IreNcfVsMZYi4Xo
BY27QuNZwu+asfvMl29XWz1U0fmBviqYDJWtytA4p1Y3AbwrUkW+fCkGo9XBI7cCIRRsIRjoQ20v
8pQJ+oU7cqVezyI+0kexq9ufeLb3pW1WlF/0hiemagnYm2j48Hb8Kv/yWDbkt13nyemvWkF6xI0U
fSePKRp7YZJDj4UvhtJ09uiM18v8sMTXB088Dsn44tFH2VNz/fCzh23ShmDbhZvNgdsBMhTuGClq
4s32BXeKbQanDkVfj9BWq6O1DU9p9dASyRQGxlT5YcI9TJosw6YFG2duZ4QbiXLFdgjMnluHiUdU
vf8qLnF+KckzYNNqDLDJhGVxwcxDjSKTYdsrSZLIjJzhS3FM08fPh440ogoLdT8hlwfIrVJ30U18
/JvNB8AuXGErXGPGrN+RyCi6nQwKXnQwUSIzUW3SaXAlWfTVW/yzkodRfYqVHmFko/JDkWxFpo1B
3kNRBwrXC02fgm5kVdgmf9yaDGeY1FfvLJlpvZTrNHWuuNFISv00JCUZKLZu+4OjsiZjTD3o0Zhc
2JWkf5SKF3/8a9VmWhTtgJ8cusrqgrn69BuvUBmKVnyvse652lz4JW/H8WxUQzSLSnUN5D+Ju8wv
Q9ihQd1FPJ07B5tLYYs5oLjSWcLCVSV7e21gf9frA07dSCaxo2Ecd3+Yt5u+8O01bDKJCSyGLRBT
d1F14ZKZQp6HgorlAHqgPI2siezXaNfjF63FXh2vFL2v6u5TX9gNV6feMVtpuUK2reu6W4wT15Xm
vspluvxFtOeqDpOCLv+jFCPDnS1HSwOrojVGZipPm9EbzMVXrh8KoAK+5CzlRD5riTl86Ez0gQ2I
WywXth1VRHsmDxUpH/IMH8ZoxuMhOZCp8KNOfFe5KHG3oRy6OFs+xVRRIRFmyMiNsO+7+lfX8V1z
dX+q6OQ2QTqYYSaDy5jCJ0lIrNzPE3ug+OQ+EtrTTbV1k/P1XLcIj/jYcb5W7sTQ7aqK8m+fYnXG
Y5CoYzNb1ytljdzurA2UzCeXT00YZ4hHtt1lyYMHGEP1N94L89VbJ+5J4zIzx9fehp2xirtq4cu5
vxjL6qKvk0Rks4K9n1KpkuKfQz/7hLeYlZxU+zlLBWXDhaiqore88CVONd5BT9AU36bpZydh65zO
d7N/a4Y5kxdF8BqrmVVxsWz7gT3Vwu15RS/i3tlsEQcdnoC6QoYZFYvHelSreocxBs4Hvv+z+KAg
I+RoYFMeyYuPwyMEKKUxhARq0LOOa5pdA+7fPHvEvniYMELv1C/OZERqcbVrdiGEpVJBPMWS23cj
TBv6XNxqg73Raqgv7/z8YO7TRKj2JaoYflU3gwTYS1Yx9MB4i99Gm71nMwGLEScBpqlnja1Zcl7o
Uf4OP9V+vbQ69dFdXsZIsY7h4uGLV1xn0lT5sqRaZTd9qg1cpP+3jJsuZxl73HqdgNUrXOOTkpgs
+SZrjPPEuLJ9osg96TNyTs+cCSBlB1TRmDNhtDRAAz66q/LfuKjwNMNJT2za4ggRgkSdLKwBn1za
MGFm6zwZd/QT4inB41X5Nl7FzeVWsVfdltmAx23UcSlnKjIrzQcgg+/JY4NkE0SftPpO5ylAM5vA
f9uBcDELPld9ItA5EY3aIR+K2+N0xlFWXZf7RkOirBcfV6xekLabUjAnEF98RmBRtA9V3bb5ePZN
Zz0cwzWZvj0WBF1wqKMeRVohlP3WjZM9JMHFXmOoiHju7Zk/pxJfSEBGyLchQlxUvn+y1+AaV+YA
BF6ZItCfR3tEI2w2YpqJxRU7in1NqhbXngfH0KeI2IOrEfkNaiUu0kFvWoLLEtzoSUilrtTud1Pj
2xKBQ5QuXERinXdOxQVjRPYTnFtBROIhuyPb/1c97Djk8DnyOcP6UG05eRbcc+mZVNGd+oRr/xxz
7qHY1cVn5VBiZWUy1ToBm+eAl+ZnNjyy0fnjVxyQEumlkFBJxBTngvoearvBFHjjdVIzDt2nnYhN
airuKNjll5er2LPFyYEjMtvxy85pRXFaJjRFi1qzUnktQniho5IiFojNo0Y+wcizhUpTTG/mfQPQ
g4L+g9se5gglyXTGDX908/XQSZ8bUdvMFhgLN6PwdS2lZq98KBy1QV9NhNVdwlgHVuvQut+tf58I
pmvzmD+wN3rogym8RWKJdN5nd6O2V35cHfy0flv8kN+EtR53/f4mDoeKTqKfzfGRsckOiXZWHiAE
Y4XF9Ev8nr1SjkP2VPhgnG24qNv+uVEhG3HmcMzxbAAQ3yAdMILJEpO6ToS6cChNehbQ/WcC9lhh
igtO2Qpl2QMOOyyAxjJrMEz2M0agugC95QUIWb3hd/r4g/B41kpF5DJJjMHF23E7WIRsQs2HC9k6
O96hdl5mJbIYCClXHAgBoBMioDUaDEwzIgiH9cXPToDH89zxfjlGUsqLID8QB9EFzkjG4Iuudczn
epjwK2K4yoaZr783Db0kJYfr4oU3Uorwpe0ZKYnT80wHpRwH/Esf/h26ut/8dSBC0IVqkI+fOuMK
rCA4m05kfun1tnCbp+LeLVW1BcSL44oSRZQtLD3iXpWq4llWpYmyw3M4sVVS7GGzdMv1j5Y9FPul
7m7bcGtgEfN2/kYx8EAX68ZXVXQoxeEpniqZlLKzqzzcOmedcaleGp8R81BXDxGLG2O3eIHpU0F9
1EWBIapy8sflwOVkFCc1QzcOJZwQlK/eysD5+sz27QvF20GnEMNTQ30onA3+YM5+Syo29O/S50BX
Ta02TXYq3/1t2UQ6lc1sT/l0s99Gwu5Pbb3FxxnWCM8KLYPYyfKmTymYgxT3d3j6KxcenH2RAzE6
E8LcqIdFaVrdlrhOWJxdfLQD29xDgdpIj23XHzx2QAAgOqYMe2xffioL6gs2dq4vExyhX8FkV4Ns
izGpwOjp5oF4S4DtiVK+nya+03KQywomDjswozy6Sgop93mfpOmX/n/f6TmgyIzLmOGUF4JcFFRb
hnbH7ok5S3ovnJ1kAFjR3M+teU+15nPAKQgxN16jw6oMVD8Qv31eT2hRAM2ZMGHQRy/UcJ3f2JMz
UABmN5yOcDQI2VAVL2pOzyGuwrmZ76DVql3y1N4lKiubLUX4q1PTv5zDXk2u2nVLRZ9lnMc6IlvK
3nXfs7H1/FlPilAGyopNvZf5MN1cl9IXH9sZt+h0sqC2HnFavG+HGgjoXQt/AUrtGasA3yG3IGoP
6FjZPvXuoh1dcnsX4TAoWCiu67O7m/QWVB17LpyYDRH5rXIimDtB9eMDUgy3AUajm6TvUa9x8ID+
Zk91vdCx/PQN9hu8kfjniR5PLeoQHZq6UdC/9w33mdcpjN+IHc43Zsui1a4zazSCfcNz8Us4cPXk
StV4p5CERly96KqqlX6iSzqfVVoWfOLRahgEi0JXWUQPhDIsKAKwdC7gFAvbh/bc5kMxV2EKc1fm
wREAZr70nIP7xBkNaz98E2nUhAk5IWJ4Ah0VTNwADk/6e7MCFgR+hhjQzmA53XXc8dRh5HxG/Eda
UUJtlrK2nDPbySOKmOS7pCHEu5Km5q6X2hK0ZJh1VtC5y1PY6hNWRZlPSOFWgMBLDxyE1nGgeNgf
leVLBwd5usdO95ZAAixh3eN4yWXKAhLGcz4akQoMvFhagmnuBWczSE9zmlZPc2DpsagvJT/KRJJX
nx7Usl4zMdkIVkxA2kbM4H8AG+P7H2Fn1qwqtu35r3LiPJdR0kNF3fvApBMUxV5fDF0usO8QET99
/ebKh8rcJ2/uyIiMzN0sEZhzjvHvBlkE0u3euMvLi0tC/wzoH2U8CQjdDr5Wd4oRGQplXqSVb7xH
bZsRfxqvv9ENxpt2b2MC3oO8SaMZIXRjlhxBZfKeGJ5Hb5hHMFiYjany5JyLWiRENLlzlYrpmjzJ
zAKYQNMIRbul9aG1FScIky35+pgDMcfWQkG+xBBrHmEZI05E07KUs2c2d8aF4XiaAFuCizPfImDk
hymycpa3Zf+bV5vCo2f56ZlHo0sWKxcPMVUT1Zv8JkYXP6XDeKcTQVFwEQmOG54rWUZT9PBy5C7S
ZOyHcgBdYnnTG7eChCpmq1JWjGxZAo2qmYOgCe38iQFZub7JswRZtNQqzrGL+buOvZzz2ODczsEk
JhGTgBcX24JcN9n2Kjf/iT87NWzYlzR9lu46XX2lKQvBpd+EONu5soXwIxbZtEfQmlq6m/YEgG8M
1t0DFRfTbV706SNfE+NOItIypxriIlpJsr1MvMxw5z3sILdOn+TwDVFEiMJ5OjyjeD6/RtR4jmzi
d2c3foiRfOqrTRyXuohf2eQzrcnpWH+WqhthaLnbVECyjMsZy+UmT0Rs0JcYOvuQr2bIFvfsBkvE
GljiNuCfy5YL6br1UHnVfTHSNxzX2gKC7UBLe5pEI20iyKWnZQvJ7l11iXcMOU1WX8SVeStIae5w
PRvxsaOs5W0zdp4tPyKKJ8KfWZMvP3zRm6aqhxSErvfEqTqiCd13ZpzpPoWsBJIyxtE73laRVAOu
uy1l5neW8ZTmvaUTPPv9ntxhRwx0+Kl4sd6guT/jz5zvGQCAG6EW10b+Xb7y45COIj6hQZZHa+PS
enZLz7+teZHY/R5seztLxMQCIzKiSLoQs0NkMv0rFYmcf0Or72WXrykFNb/gbOFiQQ2QGzGG+jlc
LxYh5LjPhDSbaydVnJKnSraAYhl7VjLls/Uv212kNKNspHfP9Wng+RCYYF8c0nT94FAm55ynOBy9
6JcB4g4Tsm3hf0Uk8Y2uEvvhYOD4UBd8lL9eJRHLE+YehGZKwrB7+slgrFxvtGNg1irN4VqSHgR6
v98/wriOl4FydZnSsuyxK/UkYlgAGWZAgI+AWSvEevOnl33A37CPrs9bqrlcDIbL8X9Okp8nKMtO
+G7eom2TTWF8O8ulhF2BNX3HnSojivjWIhqZm/g+WKeV6q5PLAopHWsSZwBhzsBMtBJgadFotNZ8
ajbOqfkMI4f/oP89+FF++D6JPXWpi4LxwZ0UKuvlDLSJP4O9BXkEGxG7lGzB6PtgvOIFGcIj4cm9
dv6Sk1wQ2iTEeB+ikx3uOtUFaQA6ArELMw6jCc+5Ggu2+2yr3bhZfk70E+4EkDJlEuM6I/Mj7epf
Pnee9on3dhHqo264aLzG8+/IocATJHqfJDgZoi3vRT7ixV3fZY5P6Icl30ifd7ufuNuWxjivDipO
dSv2J/cg7oqBjqKUvEYIdHd192QPWOyoXmEUhs4QNreLO697yBUwBNbFQraGLmEgin/GaSq4jKDL
OHi8eW4XsAewRYyAEBDIp6i/6EcfbTG5j6i28zZlBU9tQtQPO1O6uKxTn0unVQMMEas5HLdHU1oF
s/T9gwYwR/7hpvsXpS0lJUcBolgpm0iWphGAk0vD4SfYp40wIKAZtsqhaEKWereXy3nIS4SoiPOU
TA8p3djPtsxXx08WyXYiuX1lWSPxQtoR4pVJLeMdA3JG4dSDF4Q+QAQT4Nyc9PlZtw5y9s8c2NGJ
nK4mz9zesly3zx48QXx5AYMv7WOE6odMC1em4FL44RJgwBE+OxxvfpsRBN3TSoqWsNiB8aBp2HOM
rorey2P+nsw2bEIc02kCZDeSawqmM0lMWSC0Hv703BBvvjU6JG309lMA8dPc9mtQ+aq3vfqg00wR
1UPz3NGBTDdG1alQRGMl2bA2f6CFzxD3S+ERZ0PjwJF141FwYzF6fttEinEGZZ+BLA8M5pbIDdkh
vYzv9xyz96OLRQYG7TBsDeHAD/7Kg7beZ0QCwoEeguPyLnR8n24FGg0veatSsgqofuBz38yWYzyW
Cy1bpcvdgOeGhdeSN2ifmvIZqaI91VH9cRvf/OPNn4wHeaHY0kY11Qr0mdhhw7hO55hdiDL+eHuy
usK47dF2nb3UitPFk+GIs8OURxE+KJ3m8j920y4YFVDWmnCrhWK6jzd/43oG6eXgBqJiVDQipgdT
2KAIbt8X8GG2/ENPIigrAbL4uga4M/KcZGR6LTI0hzeRgzyMruy8zjcz+EogSqDlQ0Q7cVvzQc4U
ZEhjF1GDe2cHIRR+QCZfrAiPxVPTYLjp+ryYpJ+Wv95F15cwr26cfnpYSQ0AZNLPqGLrkcSRJVQg
X06cC2AEbEDTYjpHzLdqqAkrEQG0SEw4n4zWsW9+fUS47365jLsaciK63dUI+KLwu/5juhCqCzIu
EYepLn0tlsehmNNM8huvbL32i/GCBfmWYBGJVXGKCHSFgHM1192QhLKXtOgUA2ReY84q4EAWOVKt
44qO//AMXh9/bTJknly0wSdW+7OvevE1oK+kd1xfB2kta/CYt+zoUQqMJta0hcn7q+zOHH7RbfqE
IQyOtTuwenQrZEmyt6guE+/XNz7g1vL99JERU4Cj2OUmA8px7CHYCNP2y2XX7s4KNEbujC1Eixfy
aTyBlEfs9zyrAAAgz6ItEoC5dybskJpRUOVQrnAHxMRYRyO5iSbz6/Tl9VbxUk4RnPeY+s3beRjj
36K+FVTAxnyOYICfY/r3SJIcjIymDiHvcbum0wW8BQhji/zQD9G/s92S+gRkva4MXxOQH7EH4pNk
nOUZdBdqKC2YL/mRnM+RoNnZs0e2VbHWg7TuAznmAPuTnC6FM4GYSnrbau+DmSeklWy3NuyX3iN2
cYRjlBckIZRfnHqEdvIKTSaplt/c9UT9YVR+sCeEQG4GzcKGirKGq+Dy6QlZSZo/AZFp3Dude91H
AJwQqd3DPpPwqCs0X+6hcIFKbXDd8ihAU8Efy4r3HMd4Su/DwZPIBlyyIhWiNnZqFiv1XM9hT0Rp
MWXzRIunLKaJNn6wu0kND4kaNPdZZHFaR9BEbHz6nW0pvxx9UI8sMR5orzLujRv/YA0LcPNJTM3F
RjjlW/cpDFi8sSFSi6gAwWE+2vdHV7DmrJrxyq95QdYgiweXF8hXExZwRn/AMzTcHjFcDG30HSSP
GBzEZ2zCUPtLi+sNZX+N9b4gUiFk3/SQftf4dqREb9virxOtxpjJucI6ACB6eUt0qFQFGfPNEIjB
eC6PlCRwg67Mvr0ux8douaRy6C2LqN+/Z+yq+pSo9gABxLU3Vtw+v3Ohfmm1YmfFeEc8eVOM3H2Y
YF5JYCGUP+7dDKpjp/GNz+y+ZxAeMrl2vVYCi/m04R9dw531walhZrzuZ1z9/EgoZeQLCKUgcVHt
fT2Dqf5Tx6+WSYKaLqMyTjJOFR4ZkY5Sf4fSgX/RPTLxWLoiGNsRkqkQFFrI92NP9pE2IA5GcPPq
B2PEAxR3qCW2Kl/KcaGH7XzDMHd85BCdKScxocrUcQ6XhvYGSA0nus0YKv/+wJJ+pcXeh62jjPHY
8Tk3ChZFHR0PY6A9zFBkblpAL5dXtrrNJLB8eslmW0tB7RCBAonWLjp8RsZMGsSodkCALixWmBOY
RpKcnJODQrX2nne5uCTY4bPv2skIrgFvPdC+wxAI5NJsVA92KG3SZtpWIRuoYz+K6D3nENSEHJUM
rkcgxODU+3CjdccVzVRv2aMYvPr0JSGSSujpgScLVWQV6/OgJDAfFJS+zC498g6988pdgJcO5c6P
JLZLFT2BYpFlaYPpEAzJnaMjcFc5LHJ9cpcOXPGZEbvuso1Id6t0tnhnYPY0ZsSz3iVhUNKw0UWy
2QHpTAgT2LnvnojJHORLRjQQ2xenNke3yKHLTtl7Eu3Z6unQrc72UkOJQpuxG7JZAO0i4IWrqvfy
OqX+VhKU4hEzLiKTca3UzdSv0C/EE2t8z/zYB503wXDl1oOxglBSzGB8xdda3JFJ8kTQA61X/PhY
5CdBS0KqsCLhi9N8W7RdqPocuDz+LCua1huuBtqt8E56gJgokxGHbh+Ee5t8RgQSYSAMiOuABm9T
SsYgEW4M5cBfTJVcIoxvOipyytZ1n97ph/Znw1a4IpFRDO0Y3mHRXd1ouEYlhI5/KgFxi8X64It6
lglqwtSnLr5/SY5ysYYn8SGpiJDwsRb6ku1Aoky7xEeDJebAl6oXR6NLmHsGb+XNo3ARB4nBIZNF
KkkFSiOV/bAJh/ijM4rRa0rBLjXSGe9Sbbnb/CwR/5BMEtbe4nXjUrOdD9taSKtUNHpTVnD/ooxK
+PDmNsaTJ3BwDkJEB2WwEwJO0VqAv0gh9CGcHhBegF7lFVGcQc4Gxr55Aqw4ss1O6tH6OIB2JikR
9R/SImpBlTt59uota2B5uQlH6RwvItW5w95x0Yz3xPFysvD+QGrcR/I1Izd3SR8uT5qU/2VctaDK
rJF0SBjr/DVZf6YHdw1IIEG+asNpk/oAgyNpSQkpEG4gxayUP9B/LlxWQHwT9jaOrTgqWKCh7GTB
MJxo7plhD/xmCbb6CRT2qx/JRIWgxc779hpt8XnYf25bboBj0aUpQMBtrzXs52AryHeUhEe/svgK
gB5cEitvF03OX+wWJcXKZjRpdyefD9cUc+ryAPRhhoN0SXIAN/bkp+IwpP6wgc1x4MPvs/IiOlfo
eQwLHo8GE7vis6osImENuhq8nXn0EDGEMSM+eElYsC2JAb16cME03DziIqARNXVywHnPI6BY0YUy
AIuXNc3l4YZdWVnKPog2kNvl+3XAVLAFaJCJRIG6tRb5YwK1jrhLFrwPngvNJWc56/Ah9AS8s9mQ
LV1e4DDvUXzvg9CAeDC3XcjtY0r2mDYqfeL8wS1IejoS/yJI7mdEAGppth006xKonC+XdzI8W+7y
s/NouukScof/8QAH+3tGPuC8lGJYNN74MgGysYmeJSI+v0/5Qc9BHyuYcPYBeXrjDjpNeSABATlj
Rhki7MnaKQUWf3xufUkvpyo2O3a/G/aDJ/qxOsXKfQ6YYyWY4dZVGNWEIk9AzOAO+anN9JLPPIg3
a8jxqiRnDxT7hXlxY/MWUc9APEtkKPPqrOcBu+pTcjHkdY3PsTajCmBOZIRZ6RPsBssbSir38uQo
Pi1UsaRWYP9tQtNPGo56QXtAZ/BmbKhkZraEXrPqsDcCBMqGhY6SGO37w52CJyPqv/k2NfvI9+0+
0En8GkajPGKudtLT+YQf8KJPtBZtKNCqFxgB3ZKUVT04kj2VYhRDYxLJ/ZvQnnOAv8RmTUm3b7ab
PLFXgqOYB8E7xfbA9Gx5Rkj6EaOxJ0bViJaPjUCBevNai3x0imHRIgvVGfINeFv0Myy/zGRqJe3u
q2EoFaHznkFfQnD3fjOdHro/Arte791d4hCmBJq2kumRqdAAEMcNhzJxJtJh+lNYn2JZeT8n/I+F
WpvcqfzUs4fEMiIacQ8JZTOX+vhmS1A9uMKUboldRIUpIHDf27KwLiEGNyCn3XTWBR8AEHgMYZmA
DOiSvYyKNznaYg7qLLbqkLT0PkpeB7CpRGFX+CiieRP7LXczf/N2zCXb2urSMmVM4EgQrd0/YM4U
Ve65cDeyd6ez56lJgP3RCTCvggZ0ezozK2CRgs4J1L9OSb4hecZt311UknKOhUXvjXhP88idGOv+
ck8gNTkkTAyho22mzM3oIl4mCkiCCoRzDTAf8LhXmcTuwa76xoXXt8NHAYIeOj2EopoDLmbTrLQZ
+DZopq2KN+JwhvFjB9SwGwVM/OGNQSIoCDRjKDtEavfSCh6e0klAmslG6VHMsUVe8GVRAr7Rcl4W
d7cpgyXxSvCpglBW650AyR9b/AHidKTM8UJZ78I3MAsOzG58Fq4rGywfKIjWMrgFfYAR5YHemnX3
kQpgWeAxoxHkhM22w2bQ01BJIpZlI2GGL937A1CO6cI++EXOxFnZY4strIZEQGBcppTJoj/H/rXj
G4oE5upVAIiUZD3koKdc3F5l8LL5cHvvYLrDr1TesLMcZxmM+Sh6v+F3VqiQjx4+9qMHccj0NzY2
mh2yFwq2A3kEI1B7eDXugbnBaWnBsjX52eUieMy63yytZIPxrh3JJ0nRu2n8tnC+qMWwsxO2BbiJ
qSWQD2uzuouN0QUaeRKj0fhVGSASAkFe6x9BCdviH/Ujlocxm9ue2A1Qc5IaesFmj/uD18xxH6rX
s9Az85/ViZcBImbH9zzft80RYA+SBEFaoEtHjTECPPffA15vOuAPB00kY0wxgXTonlpRBQKmsmAD
wgQH5Ct62/zGc3YR+SEt4h92Vn/rRAkzQnkewRK85ec2P7wpszTLWCHrX0KcZSyhrYfL/cdkMaVG
t0hPWi57/YBXiXU1l3ZvuooPOP2wXDvuxhR4GqQ4/Bl9d7A2SR4oWK4K9n8ODf7SqcvNxvafeQAV
Uq7HZpVomH8tNzDYZbH14LBmt+U+g3URB2dcJwb+aPFhjwhrtyX/W1ng7/oghWH8Ei962J4dOYEl
WQlA2AoL0XTQIFZssh7A3364LKBRlvNH9+n1WPTSQE/P5hkubiWMQFiYSZvqSJM9pc4NGSGkNAW7
VGnYGOaKzTbJ8jx/kdACs4GL7Tn1ke28JqMRMIHMpJjjbzfBdM2bQOE90lxlO0Vo0mMPtPwEHShv
S1STSr2LqZQoNBl17U6nvNIlQkDGHiAO/4iqc8TCMKgPww9O/NmR6PYZzXNFd0kbMZP6E7ifkR3F
6LVHyBopmAk/cUIMDeoPNfylyhRSxr0fIqbzzPG0X9fLvpXAK3sH3J5SaP1R3d2Cx8FzJ0WU+wGt
wh2ZZmhwiXD9MHyTF+MoX2JiZlC7//QaRST/io2wl3z2zmrfgZFu+SdysgM1llUCvSzvETmK3ZND
6wmwWSRLFL0/3R3BECMOMiJh4YoJsxwyrvbp76/hcSgzxoigNMhOJXGiCjTY3klqhdQ7JFYBymy3
BxSdAZNhE431d9v5j9X6dBY71eNHyoMQWo9bTmAFi8uGE1wJiV0+abzumIOuJN465AsxRtrznvtp
djXCCP0lPCKwAGHmhzPA+X7O6UNetDyYZCVnILqlLgSQpCgNpVzwNGlvsnwL7QPLi0FjznJEBswZ
wJgZlXq2c5PSENZB/zUGM+rNmViy6r04rtuD186H2tQydgeCYubXmgMItlLes9aB8+DxYtXTNDu0
uTijg/0Qk3Nvrof2EmBCg186l9MylR01Ovg2Y9E3+EvG54ghonQiZI74LdVlCR32Xr8ajiVCe0YV
o4rOpwOYoEX9PW8B0XjAsM85jGWWTe0e5NHdDhALfBZqyqt4J/cI6U07WV3iu9a/r5JtsQ+KU89h
BG/B5rFHRUetTB0xUT1ELgyVhetjqqMq4iPsQaSz/wd8hQ2zZguJisKeIHuz/Qv1JSLIZ5AAoG+U
vbdcerDKR7qQWRYhYQD6XgKEEJUwn6rDBMoENTaTYcT1HJUu04GQhPCyiX20fEO3j6X//OE1pifp
IAnHA+FlVSSLCFHg3nbpidgxygiFd0Kx1lPX9jMwp4eaxpkK6zLmAaznuiX4GSS+3sKzMyDd3eg+
LuLF7B6CFy3Y+6RCcEUSV4VTHHcelZw2liQtHa7cvqjqmT+khU631DmF2DYQbSP/jYAb6an3Zlgx
ICx8VB7OVOQF/Bs4/zT54CGgtKMKtGTQyHlze3oKu3qBivt68/JDL2PfpqD7djyCOpjq6xabG3l3
blUOob2nbbmVXuGT2KxjUAYufkBjVEY3uk2UpLSYySMATJEb7hSpOxFMj27D8DvC5xlS4q6+VxM4
FNKdcA/uZ/eook9DREbHapi+eoLqlOFJPYU5oK+MrBvZkqDUaxnIIrbXmXRcbYAQkBw/++SQfpjb
ZQxoo3IEXFSVFxynhEr0zBkxiWoLsENPXhSgJOb9vE0VGZhGhwuPON/lqbpxtj+wBXpONH4k2eme
fUVIz00IjVpq0KHft9ZFYGV+vXx0frRkTmeUbXNNZxBUkmcIvnZvl/MelklCITbclDwxFOLVQTUI
/mdD4i7E7J1UACbfl20hI2InJ1R+VLP/ixWTlCV4yUdieaCXhmamha6MkIZYSooQz314+Bc0Y5k5
lEojsiLtDdOoGGp/COwZK9Hx76sARLRBHvZtHrCyibyyXWQlbgGKoUaTHUkJuHmDD2InOrKLLM1l
N5Ls5C40YrT6VeIo8nkzRKhN7RyCxDNpWiqP1c3eo6HjCy1oPIsR/U2ru92OGM5whr7OeXBIWHac
nV6TsHIBUj8/EA05RXzEyNizcK/0A3wEIC36unolCo4ySj5xHoEupO0zVkdvl0h96c1tMUEMsesR
RhI14W5Jw8q9Mj2oARBjxh9/ReuVBuBtBirKqg8IqS2ZlesWuMt1SlR8sFS1F55VdzZ7gMj7SMbg
Ii60lnOU3v3KM9GrfDq7tNIEGThkFnat887t1td+HbRbgfmIlNii6q9xmqArRyyHhpXZ2PA6Z4kR
dkwa5DaS8bdIiwF0aD3WAyTcSPMgIE/8qQ4a7tM6lXn2MrufNe7O2vNwcLPcgdbzZx8OTMZoMAgA
nJ4rA45oVHaUdiLblwkdduN91g6ib+ajsx0i/nXh0V213/UxRtOUQ55uaFI+y2sQSayal2pFIybh
BnPYVnjfmCDKeF3x73/97//+v1/v/1N8X0nHaYrr5V+Xiuir/eVZ/te/Vf3f/7r98cud7X/92zRM
TVMV09Y0S7Ft3Wwb/P7Xeri/FPxp5X/dj2Xror7UZtKWuK84eE/mG4RKyiAbwTgDxv88yN99igsg
vzXI9jOcbcQb//NVaO3fXIX516sojJZVWBVXofbYdhC/QeiTbEfOVEtOkcvaBYZdnExmaLN7BZYo
iYcc75NjbxW841uuflmkqr1CFKFm+s/Xplp/d22WbeqG0nYc6+f3/3SHVkZVOc6ea0uC5WOhuCfv
yjS677friPAp5QtYPeR681DLyCp5+pvP/9sn9KfPt/96b57Plrkybnz+cScKGaZ9TXdbvIVMKS2O
3gtjMkpKDphSFD00n2QfP+LXW5yYkixnrcllhxjrny9K+91FOX+9KMW6FI1uKw2ozDwYvxLJO1C1
JtQKJVa/zjDcIw5ZQe87sYjZ6rH0Bf98DerfvjT//8b8vFR/ejCNeni+GuPnGjQqOvJ20EFiZg39
GypRBeLOi/75IzX5tX5dLYZuqo6uKW2jbWh//dpFfXl/3u/yPZFiuVdH9T/dcvjuaoSBA+mTa8/I
xrtnMHGXEVnrPLcwErDac2wkVImkL0+QTgZgglH2z1dmWn/3mv750uQT+9PdeN7OtbG6Pd6TGppb
z5gHOzox/yewyaVXOCdNxq9dOMB2Hal/QJuHwo2hlfnTC4bfw2uIio1Skkp/uZH6mjYNMyM6aRwf
nhRsySARm7oc9kU2P4Y7FVLzgaPEv7mLYlx9vdlcF8fuE7MPutkFnpwRqqLKS2l5KBo14Fmg42mC
27W70gNzNTAohsqoPHvatU/jDw2EqKe967Xm1VQXj25JWUgjdYzIbbBOQcuK1Fy1PPUYadhMxW5g
2bhrNeiPT1BXXbvlr8J9yW46wIdb6ouCmadFYFFwOgTgVGZgcEiW41arR5dsc7QBiw6qqU2oD+ZR
Zy5b9QfhHR+P0ZPNsaPnzLUDMbHpfTyuQXt4AJnkcGESCIrh+9g1c7JkdoK5fsGmFJsWeA+sH9O/
CcfIYPekNPLOXN5GZk5QYsN5NTaDzf3HnsmVhwF/DW84nOGr0/b3oL9vhknKEAJFFxTnxPmUhM6T
SbCTsKHJFq0LBpABlbzh1PbRanogPzx59avlGEnFYDCbVZ4WX9zF0y9VRL1uvfMqQK8L00RNBLjk
voyLLfFyacmzcSKTIaNkAG6ve689Vj2YCMH06PithRThsFt+dzgAA4OVs6eFFdTh3i/ilpASMbzY
/PKRHEx7fdvq4k25PqPwBgc5DA7gxhmzezu17alvApuIxuJ71HQztS8xjN74O9TxiTB1V07qIctK
71dfH6zPZJo0gulzj6gK8CJ4syaYEVSenN7L+tI3KQCeTOpBUOxaPcQYtVfLyam8cZyxC+gWBEg4
rIWu003Y4ameUC8glmsCZk0iltcsr0RVRBG2Z9yUJoqtFb99J1w/oU/KjgK8fvGZgRQ9lq8Jo4de
WrAih21F7+rW5P6n9s5vNa5xQbz+Uw8w+2tK5TeveIMF3r9jG2O3dyQl59Zve+hE9luLdnCwg+sb
P4Df96IhPcO/dwzWx8d/4+Cln+NlcsLbm05T7JoJl7EnawZk1jdVNLkh7X2RPsiJagdAOunV9PHG
XaDb6ee3kguFuuUfwgsIucEcJ+/IbDgYfnNCCXTa5eB47r4VPCSSFbkHMJkizkF+8AOwJOFut7K6
aMMc6pT1JEgzBucdsERLxLYyklL5qlgfL09ChzDViMzpztkIaHOIRdmnc4Z+MrF3KlEoUDb6axvc
Vw9R4E5gLCIQQHfccdFlwDsQOQSNeoOkcw2GuPIrWviEMOQLcxfl86uDFTP0KKXYZpAbUoVQIn29
Y/l0bakhWIRhBxSx3xl+lR6hPn6jQXZQGjAuV+cvmnzz8Pvlfg3eKPl9CI9FOsGHBgNXegvbRVO+
4BkISfxR+W6Tf96RNVX9zWHxS2nlHJXH6fF+vjkjpQdc+qWBL1aYnrugYJcxktgK0BKKnHhl5toO
3l4RMWtzyG/QqdZyXA7bHMLEF+3+fkgjP2X+MYnqnTMRw+hd2Ilh5olNw/AxQBfWtPxyXTLhYW08
SDORvzl17A7A4q6K77cUKzbi6FxDiN2yO/DjmNJPg8v42dXzI3yMTbgLF1YT7A6Wo8WlPddbI1IS
1HO8oqRQKcF0YhAYf0gWBaES30dhCbCznhHWUreTpumbtbubYpSwRwpLZE1WwVoKBM/dsh4Vp+Bw
pkS/sbGs/e7b/WJNelf12wgbxWuDHMUFmVkBC4PXGPJfYvuoV7ZeOqPkBq4IfD5m0WJU4iW0+zue
e8u3iXYNPuLeRQRrcya9OJJkSJT9tX/6sp04e6svB8yMLAkW3Gp+cBhct5rXyA1xrlUMal0jRoRi
J6Db+/hH4ufea5YttzX6+FUH+dCBcX9OvPu4DMyCTxu+ubYV0zTcCvsmwmn5N5vuYchIcpKK+fXz
4DQ8bndkWSNFJNZ9fRnqARSx4iM+QsuEv5VxUch5BJk2oI/kLZP+ztAVjlQO1bUhXrzkaBFuiH07
w53H8vFbYeMpfFIsPHK6rhEQ3zmpRDEjZ7YVFGRgcYhH9Y1tz61wUg3uCWivjPLRFsZAG8CN4Vta
+Q4Co65Us//zO2/+XVlo6I6ltVVb13RFLok/FSHXqjq9Vq3PewLocmihPmm/vfLq6zLRoMZe4TZm
cGSIPJOOQAQidQr5xrDCc/cABuv2XfwYzrJE2Yy3iOFqvNEdFQWCnryxYI6eGVz5imd4LHvOxz9v
dT1fgVuk6Wv4RPdE6xsrPcxLwclEnDFBV4BU3vvNd5T19n/UgIammKZq2Ird/qUGtPfX8nk13m9q
K0lmYpNg471+y+UN2KmMN4yaYSeWHoQdqh4PYB62E9aEdR5zlsbhUO8oTMWDKZGpGye3+8kZcTlX
BKbW5oXbbW2dPd4SIdktmny4q8MQCxfIYzCC3PznL6T9Z+VotC1DMxTHtBRLUX5pvkzlohS7y7mZ
4FPrAfehJvt0yXRgsq/bKXrhwF3EAmRhghM6TqlgWZJ7HFW/aXR+PuevN9YwFFOxLV1p67Slst7/
08tjHVrq5WXV90kLBe/0HPWPflv3aEVZzEAfevTG+Fr9pqT/20+lktctRbftdvvXLuLeXO/tS7G/
Uzejzt15/YuHomRpdkCGIAu89TWoPp79m75bkzf11y9rqKppKJpB6+380kBV71Wxv7U0JuZxSJ7X
0tjyh4dlQ3ST+/Vimvt3EQ/1/osSyGEjRfjBWc3NwPYs0ZTVbxsqRR5I//M1Oe1fHsDbet+a60m/
ge61mWgNxEz5OSZKE6dehTZ9cvnNXVD/s58yLNVoO7qpOFbbsX5pWtT2da9pyuvCEQnJf/YsTD4g
4OPOK2r5RW9wSrrHToo81iZ6IY1jjgLP+h34YP/ns9BU408r+peraHT1ebrpzXtSxQ9vrnxpuk8l
o1OO+zC+9mf5eozhHOq9OBfjzdEgfNwDDebAQtkAgbdVWsBmxCueU0MXB/byl9C1WLJynMM9uK2h
dJnVz9gIXahdVZR7YV8TWNnVJXx+gtJKGGLzInFQxYtUMLH0gxkyg3HR4B0bH5GfAzDPMJFvh5Yi
vcw+WL4XH8u10egJIsY4bybji0y0kaTsocSEJeliTTJur0dkUWLIvBl4x4gua9YC6CVB5jGrmVo1
LJ7e4AmyhgWIfejLoNByXL3VU9Htopt/YPmN8hNwKqAis6KTEfrRTpshcpylRAYHaStfLI4qPlQ9
qPupz+xKBjz82CR5WdfMD0Ze5CFnkKJjJFluAopMXywN/tgrWp4yUW1CIzAkkQzsUZTi1Jz3nK9e
lQaS4a4UOtG+KfrkPClev3dMDyh35u8/nBpF9Fm5AW3gfD79gUJXybphEPQnePLQmkQlZ0hfvGyP
X7yi9wH+I90GCsJaV7xYxzE+23D4me2IehpYgnJxZqNg9bkZt3y2oGpQhPQm4EpF+SClR/ECNyIF
pTgtkcf5bzy26f1GPfAj3UXK9UL+1K07Ok4IcVMi8mZhk1EgBS0U4XaK1t4je5CZPUSYMmoxvNre
klflQwFPmxQofOt6TfazhjmhZ5BxE8lwEaqatawJULFZlA1BflfcCcAxw8MRU/kvZsRtdoY7+dBk
OdFTvFfdp2iMqcG8i7PQ4m6rxIhJtXQpg4V0BhOy+aFZ1No9rLuMecHjlWeoa//5gLH+thD+0/r6
pRAur/dV8apecn3Ne5cxMp+SCUeCmOanUDylS1RTr8D6CI/L0rgztF4JHrzB7xEAYPImgwu0rT0Y
rAIbQ2+/tZTi7roK/TWPdnKcg4pDyO0kS2IiDdNccpXb7sRClgYcv8uufdEqBHBzhPepjLTfVD2W
/Z8n6F83kF9O0Ea5XN+tNl8QBJ5j36I7v41lGrEdE9U6OKcverg5FbsGS8Vg1PkqhPqLtT5DTaJa
BDs7WsremkbbDWl3Q0t8nzFEXLBrvjuv8afLsmENP/CEICVfEGKBFti126TSMTqNPeJ+G7QrTUoL
angwdG2avXmMG3/HNN34cusDZWyxXu4boITFZvNaBQ7efg77to9yh/yslRGAaTBs40CXh4Sg8Ru5
HT+K8H0KHlgybIIok5enQuwvd1v2QqxX/Il7D40X9k0a6VQP8aYy9pQVvk8RH7RFncO0nn3kuGXQ
kMHQ50ZIRESfVjShpFttiDiUSVadPa7TGBEJwg8nYK6juzR5WRK0StuIZA6pQfMmUo2J9LUMn0Mm
jxXCTkSO8ieemMEat3qNJZ32cSeetjCwYruP52Y3bJzQaPltMg6HmtBbMeFPbAi293JIdEB5vnic
Oel36W2aKrTJbAvMUvHjVZOkTNOb7DQoQZbRSBOHC97h+LrYJbvk+iRRGEUUvUl2viKWKIKIzUcF
zG88FbjE1e0OXQyOOt49NlFKfd+3/AGZd0ykLFxrNn4qbnCMx8Ohw2lvyyP/GYVDIv9caaIld1Cq
nI9T6eohR/cUMtKgp8doPIKNJa3DK69wQ8le1IH6dYHD+BjujM5r5i8AN0g52YPqnIN13L6grr2g
AM30lCxfmoTigl/JGaOOyKDlcChzq22B7AnBzqo1q6phTewiWQ3J7di9PDBVOs2sYdYF52F824Wq
aNp9zkRAtXrfq9eqeCgDPTcKXkuElVfXQ/5x9RNoJiT8CWipoaIOOAxuHa0KW1Worfrtaig38PqO
HiXUCn7mygR+fHc2N77ciWQO985z7FzacJHefTdSmrxiSrR/+mIcaOeyUPcC8cttwXHL+2iBtETN
ulmTyNeaP0rv0yVX7P9xdl47jivZmn4iAvTmlp4SKe9vhJRSKcqSMhQlPf18kYOZk6WdSAEH3V27
sSur6CJWLPMbttsB4yIVZ0GOjg1corgmw0sPRz8XncIjPbhTywjvCUXK/QC6wW5sp2DX5Q+Q8XJw
ac2/ygHNOeQb09sgm4k8v2Rn2ZjutJNNdx0kDoKEe5QsEWXz6EHy69xX+GKDXSR5Mp5dqGc8pnOc
WAXh3ArK2CrGFsZoq9PR05MNE93UgmkDuaPmEAUn9aS6xCOGbsWDJgkMezW8pPZEs0VrhOp2KxhB
KPazworB9emdR5xYCZOk1qZDGcGPI7EQFgPOH3xM+GsgLmI9I0VqWKn+5vNGx0qKONmw1IF25H5I
EVllZw4bRvGsLypcCamivCn7V5STBRHmlMCGT8CKUisjZ+PxI6pfou9+SQ4do6GM1PQY4GwSGIzS
fAshQC3I4/XnfDKf3EdSJJ7p0KkGxYDNcfuAeSip3cM1sOYAIM/LNZ23B5SQike40iMpBbz+IFCX
oMWb/hkM6D4pRStaVwfKdrhrGTYOOSiGPFuq2TwCHXnyYQRYCEQI/+kK9LFgGXLL+r1ZVXITltFN
Bv60V126oIZ30tjO8rr5QTvNr/s7PDy9eyRfvadDg8wpPIUlDGKZit3g3rWgnkfGdSk1NpqvyG1l
37DWk/39wwFVZBz6l1tEcfqxbarg03lAsidXfE6aW/490EOhTgHCwKOXxrsRv6KalSBOhHEWOief
1snDbpo5L5mJwN7aNPr2fDrZv3yup2Z46gCw4hafw6835/Ovx5ep6RRelmM6yktFW+q3+3pd0Kgq
QESAMZvAVMy9wckb0LbNZvhyjh6ejwBquGfA4nZ6aicR4BAK39KfzwCk4B5cDmYTvSH12eqX752L
882Y88xiyVp08d3LRViB73v0nel7jAQS2WNwRlBqfr47klWRsv9bynAi/3ikl5R+r96lpzKv7tS0
5xRaRbBAVtQJLE/3T5ClecuAqeCdA6cCThD9/ULfXv0l4Tld9yd9L67ezDVvMrMERKddRSG7H94s
jU4QKexSD7x47P997d9zkR9P/pKLyM+1+rBPjKg0WhPMb4JrajaqkTUB8pzmHYLag/QKoCFu9uVg
+wlDqIV6Aw69Pn7hMYD33qGH5H1DDuYH4icqjYsM2hDRU/HVEZT6yL01qvDkc9bqaHdojbxXJCpt
u1RODxciBuvb4yy9s8iV4OMpiBHogqLQ626mW6oqFG8auyl+XoCXAf2kdKj+fgn6fytZ8flZyrJC
Y0P9/v0frQRzfimeN/UkPj/gwwA4BSQngsOJNuq6R5uRA3hHAHYChqjuvo/I7YpWJBmDi8XfUMQ4
2sxTdIeI2OAmONgFE+dNi9j4beOZji7rimIbum28jHYv1+v88HC4TcG0EsBQZymJNJGzhS9EP+Ab
0H2DpMAKas0jiZ0Zhj26AVQo5YdEUtGo/HGLbBeqSZQG0AeVQEOQLxEp8nSKelT38+93+0vNrqm2
pju0ahSV9tfL1jLNi3E4l/aTZJdbZiAgqLcXlxFV7i2SXm95dZdjurGJ0gCPgTY/O2zrFcHft+H8
1ob7eRsve4xPfD5Xe+c5PAPbFnhrPnPLaeofx868gYkLWfaWxja9LG4wJ2W+DhaJcK7fNLb+abhB
XraOrObJ25NFbYIVCtZNI7v3qnCdVCSEOEzTDpYJ41C+wrvnzLajQ5KaS2ZAaEQEnCt1W6V17HB0
qj6ub9GBdB5Ts27cf2ZCGgZcXPMyBkCIudnaBy4juja0ZTWM74w3S/7XIuvn+3jZ9+VFXxf7PZ9l
JL7KlYfOkAP+YjgZWqLmdwcCwrduDABPZqjghs+YZxbd+8q/IUl+b0bROgIbE9DPVkXjWQit02eP
RAaXgWYTxyrklKG5xMDOB1XXGEL/1AimEahItBverDT9twG/o7HKNM2WVdV66Udp5kO3LvrxOSzo
fKKMjqlIJXyicgxNmYpMpYtHFSNt0BwLixWK0GvL2wRW61K7u8iZo5iNmPoWf1+4f646KIMCKSwD
lZa7a6K9ZTConOmX6Aw0y/Hvnb8XqKr8cgQ5hmJpjqoSjRTx+z9ikJ4750Kr18/hPbQ/1msPh/qw
EyFi5MHbqV1UqoALhiYycn9fWPkVGPHzyi9d+L28tXPDyFkKl6ASUroPT8hDzaisylCMjU/AWr0R
oFMW/zNmwksoNJHgRqO9PUOaPHLHEewYukohuuSnyO2sBqTk0O/vLjLfu2Af8tOCp7P3OwEzvOEY
RlLu2jHjY69PWbTxux6g1wddHTEWRUSWictVCEXBa28ImZerlwLwpIsM4NHbMCSEmSdw03+/DFUs
+9dEwDFtR3FkR2Uk8RJi9YNtG/srXwHrQIQURPFJYrN2QzeJlhtWP3Mr5Cx3IZ/kPbzqlyDFpxf9
bEeVbf737xq4q2qubk7GY1jR1DBAVumMfjAxqOO/H1Oxf1lt/1zpdbVVD+V5r7iSiMoZtbQwz6gI
ijm+ZbOF+JaDXuJGZ9okJ4810RTo/Ts9QsMhbV4cOGpkPDUIEAN++gKnqr1tLwQBK4NiRUeix8ff
sh560QN5PqbsqfkpBbtML93lYRLxu1Giu+g1RFFnncjJzkt6iyRhwEf0fIRCIdNLo1UydsvRNTDb
UMweIP6InY3p3QtEZuyxFJB2bW2p1FGkBAXok0i3Ppjkh6wZ0T7bD4EEQnAVeoWSn4NKE0ZuIJH1
npHYHo1DNGCaE1hOYJQFmxO2OCqM9FmEfsffb934Jc3456W/bDTn8cjzw42XfnDDR+viDRaIUbUP
QIGO4TPZBQto2XvGCRdPiyk6m20KMoHw/YZs7hvoiNzAZvaHtBtQUqFBBbKS/56ZtoAnB0b+9/3+
31HOy27QmM2xFg2wQkxZ/l2P13xPpl+VD/BLyQBPxuYmOwyl4LYAmID04eDUk8vO5prON+OL3IWy
FJZ2WICxsLXW0ci2snvv5jKOAAgN0nwedPJ5cGUgSZWyadaH3vK8Ru5ljWxhtM3dcDsNe2ZyU2Nd
623mGaKEB7Q+z7FmeYdHawpiQka4An2CfeHBqNxp8VzLsNYy7NxHhPOIg1Rmd9WGo7p4dVyPnl8O
u/cNsgWYBzHmZw16+6D7iVbsuLteVEKikbT31C/MxjYqhQbnvkhzYHCCshdjb5XkK7SI2m9Oql8m
J9o/71X/972axd453x/Hx5Bjl+0X3jqDzYpJtJ6CLQjeQhJ/Cyua4mggNlXNInX893LHU6Ga53sB
aBMRqRpFD0GEoZeL7MlikMwxc8BpKTkHNkDKdvrBa0Br+t3qV369C1W1CauOxTD0NeRc1N3lvuah
pRgFBBb8PtytVttxB13P1Ia04mz9Nyv4NzAmk8H/uebLjivr9e2q5CxgZNUjrZ3RtBplpMTzMEru
Tckz/VtjHi6nKAVCzo2kNxm79sszUybTy7YoL2TjdWy3vcvmeX8EVAQ0HqYBEoxeQimR9ezB8+z1
oFbsuskBNwO1E4nQBjA0wM8TgfKwyYweT5/3ta545pdN/eOeTPnlkMn1+iTfttzTs32juPaytuaH
ifF0y3gedoKUXsvQB4o4+juaGP8d3omWwf97F6b88v1PluHsb86u5lvI3cMXEEz5S6jwEfVOpJo5
efUpG5z7gx4M+JYGTBZ/0z7zfKEkE22Sm3eMlwdvpddupCZRxWGw7jhRCosK7Bzu3jpN5Hd3zVp5
87pelpC+z9W7rh/qIUQffIRnVZCJZuqzyQzNs7ecb8IvprACrAaxWhDtWKB9COyLrX38/oUBPy0g
92a7i9wrem2RGO3Axux2wemEy+7g7q70qdm5Q4D2eqv94uYOwssMccSkt4mQREVAzXTccRCxXt1b
DIyGL3UNjqNNmqywz8ENJdtFN9ITeUnToleOI2lFag5aZLgFMSa64Y0LTfFvkdiO6Z9qTwDR049G
LE05XqCWp0VFilWCaasHnKLTYHltRKtyrH13Jmk2K6D4np4TNUApeLcMreCdaIl0uioc09YRFgOa
MzDzITxCBzlPJvbNb17RooJM2AbHGaOKQdbWyDcuBF4NRsZpAX+AkcsaxvAXWsOuMoWoQXyC+9LG
WEOMBODujAxB49vOcILzPk+WS+lwkiktzNb7zfFL/qcTnMCk6KIRIL/M2S/z42nj2CxSFV4pK9TL
ynCQ89Y3Ud2xKaRTYH8x2i9MljWElOF3/L1NtF+SBO7AcDSNqysgLf4N1idJc8xbta2HglSYMcV0
xhixrN0qAz91jEFSIn2KVGCjgmjaACksRR99bkfko+vF3zejiFjwn1jx42ZeqkSz1h91uedmTsEx
tSPAmtk8Ntvb5uNNpFRFKvHXlUTv40f5o1xt+VnvuBJs0DNwEgmTEJJQLQ4pov0oRfcZlfm8QX72
9zP+dkb888JFAPhx5bW2v2mnnCvjTss0rqILNpsxPMahZNUr4zEgU7GVhIQ9EucIXLy5/q8B5sc7
fllyB3telmeH60NOwzCdaVg4a4f7/tq1k95qw8Xt/tiJWgry/l2oqem7G3jz6u2XA2Ejz5/brc6a
PwUV5HvkLkTlD6zE+ejQO0KWJYipzgxI3m8e/c1a/65Sfrz6DeCviyY+uhSjqIS0cwMM4yzEx8db
Ga0oRVJ3Q3ON4EXnAE2TN5f/pZ/288vbL6F9LlmH42PHgx8nTRipcFApYjmfxWTffYCOBmMsur9k
B/1yRUbUfXMDv0eb/7/X7Zf8Oj8U+rZYcwMj1NHaYhCqIL/gtXn58apsgvZKQZ62Gs+sjzDBm+/+
C5CLA/l/Fp79khbWl1N13qm8fcz09mD2mbcd2ADHVG2IDvSOE+7WRGE3GHeAiXMfQcsCugA+erwF
OInspFCfeUdN+OW2BMjHAiun6LplfQfIH4vi5Bi2vdtU2CggsjuZKf5giyXYHUEKlHWZwemMh8G/
PyZK4eNOdPBq+jeenERjhBpcr6sozXuuevRzQcIm+W1wFxpETnpv//31viPxvyGLG3UMU9FswwTE
+PL1zrJEV8UskKyFTcJ0T3G1ZuHlYVLheJeo2855nKwbd/eh+9+WeeY2MGBgbptFtNrfVof8ExO6
B0P0dWOrJ9Z9eYvP8s5d8fOrVRl3InRVjIbITYf1Ai19vCmK9Jx/mvd0oyfqc6Hdo8M+M/lkzuhy
unOe7j0dPmy4lVYcCPAK9IsXw23kZH2zdfXf+lX/rJ6Xc0rRHoVcWqwehBNPX5MsY8aM37V/onm0
ZlK7ZtpGJ9WbcUSWiPC4o1jqdL+bg8WHkDUJF4uZhNAlWiqwxoWuAg6f2Km0GlVbgAarmFwhad5D
SSRelwb+p9/WS599ZHDc1lgQ6cRBiFfBGCUbWgEExxiC0QZR5xkzhACI6Oyu+tB7k549NVk7qCzw
NyGpVUeDy+oZ733Iyq4/X2XNeoRSBzx75Fa5bwkkKAMRISUjyMMySojCut4AIcqSbwyhSrRIqvIA
3Rz2wtF1918CeE5rXZRPPYtJkR3IvYo/tx2ig2BnzU1rLnDyWcgsjMSqR5NvcNx6qyRZMKcXcivg
2VqzUA2S7aKHNxY9MxcRZMxKM+MEk5vgoAeDnuR1jAsQJEbbyeqw9XeewTgAxzcmyb3BrU++stpE
PZT0o2neCxpDDGogjba/6b12+Agjpsk7zzl7kfyZulPwQAzX1rxVVClR8Mvj1jRNUzsFXMBorsxd
0o9554LDXREdPObXtrDyoCEjhBK1r9rfX0jGrwHdYBrEwPZnYZnUtM8EYd9Ztk+NwTOGc0blQwaN
+V+Lvxi0ItuguRwjLLeBoUkwKVcY88L6QSpZMukYBYQbTxgEIYiOjVHcagVjUQeYOQ0lcOUoGVQd
E9FC/nyLXsMFGiWMlCr+lHt67zP2PhjpIr0q1sa76Ekm9nfG8g0T/BGnbs79UjgifDYZdU4g/ivT
z+yctkGEcoRQCuidVe6DVIF1cBllF1b5PZwgLvx0e+tVUiAWI2Q9EhABqzkuJb0tykAhgGCB6+lQ
4WAABcbAM7IATgZHENJnKGgBGSH/XHW30TYjb9bHsMPQqO4IbMkW8nWFsjzrkQ/EC2x5fTSlENh5
nym/SQ2/B4s/Hn9vO9XdEYfniSkwqsps/++6LBX5AmSRLnfyd8D9bU76T8h5ydSszUMvrjfeOF5l
QRtRGEbOrCQQxyimIUbukSVQIxTxm+uKyvTfQP/vQfmSoSnPslIMkaaIEr4tunVU7tF+nGredwtS
xDXjTevCEcnHHxd1XrIy41QWt7skHhZ7UdGlcUPUX9qkJ0CJOgMjRmeo92x14HHBREcQ94Q9p127
yVJsnRTvIkbmrIGOyxJ8DJnjDHBfBTwFhGQMP+EDNeZ+fz97iGKmCV/YDtSDew0/QaW6dvcUCMZ9
HKsuwHpCaxPLNMjVblelhBtR5L37ur+RJX9+XeelP3C/5I+T+v11QcPDdUGqNRI52f3zECiYzvaO
Y2EuaScrK0jdFMQHXd74qovRPPP5JoArbIDKoZAofFMjKOab1f79tX6s9nkl19a5oGmiuTrU/Uxu
WEJIMF8z5poIOSWklFBKbPJvaejN2O2DU0acn9hDSgZhNJghkcI8BUoTACYAioDlhYhqDiEWoC3F
zjXGNmXn3XuR2TGTukOHwArkT5rjJmNzynUdGhOR2Rqm8Fc+JBSqRDtA6OCIwQroJ7LHidMXxxc6
STR1nKBTYK/nKt1pjTz9h372cR45enSMBZii38e344jqePcLeX8I8BxxLvAt4Z3htb4V8DhXkQFi
aodzkFcOffQfNuc3L/e7/fjXSn/No6TrbX3QWembL6P9xPDZn0CdFMApCBFO++4zmeTpupxrAETM
TwR85ADYLYlokaZ5K2pBGkLKZTvKW+Pc9iIM18HeEhWd0u3CnkXQpmau9bZWf1c6Oi8ZtHEpy6oq
iYF+lhmhSW+vy+lMkrpeddYRw7szo6y8gSk19u00lTGRfBMTv5PMv17eSxomG/Wx2Ih2AeJiAhRA
joBWHgrasIYARXokzz0Ok3ST8GGhGzJWAZSMGJYQLXkTsxQRCP+6GVHv/Ngl1/OlyA8lN4NNOLLF
Qgumt8T7VaQhjPZpar654tsv8NI20J3qVBRHvgAyjRNYcGBFEewLCZfXJiGjhxEwDkEwr9y632fC
3n3Xt3hTwn7jDn488ly/Xm8HEbVG6AmK4x9ZvRBD7B7OR+MARyQxpMFL/F3bQntzKL22lgvpsdbM
ggujcFC5wtcgXKhDUnBEeZIwNcQOGQtUAg0rqL1PcOBkCM1359Rvu9eQTd02NQWgB/z6f7/5paqO
VXWVbkMUT3Yt9BZBpwPulUD/1D72ovNDUCIFNVCW8gMwXXhCRb+6pga2ryHZoYuMbxJFu1Qz3O1I
hrUMZ1d6ePkTuQIhSFkyfu3YVoxOX5X75QeS//sPvfI47d8sJv2X5WtqhmkxeXXgFhkv/YDy+Nib
pzMYkSLImvsB0DTUk+2ImMrBH0pMRM+x+8193y6p0XfD6NG5m/74gDJI0DoiWc1ESZiEgZeFwnDs
CrgaWjZv9rz5y6c3NVMQYFTFkiEF/fvK12fJuNTnBwP7zZcY5cy70OVGs4GCO5CCYZML76EGFehe
oEtnBsbmOkmnOCIyUU67IjSBTVkD06arjFw7bxnEplBeH5rHb34rEzZ57ltCpgXXQ4Rc175soVZx
RprxzWvXfumC/PM4LyvIOdeWfrrfn/Rc0bjK4BBra4SHvqlwGOfMcCCiF4bi0XSXyVuOyDk+Tx3W
i0B/UohBn8aYcus+hf6cMyXU/53/mb+kYqZmWboM+8o2NOtlXeSSZjyOtvIc0igRjrk3f5/usdjS
SII2RwgC8zuRV5gmODWYd5Y7Ep8qSHmqzMdKkUUJtWPKq+7c9t4f4GB/dddArvTJXQqmVzTd2qmO
8qVf0tpdpuOjwIHuJSo3IKWUk/8rUNY/T/Ry5N6rtVxXd56Is/YCAtc74MpsMIdc7EOsE3jHKMm6
nSl5NXxWDFhXQ8YH/XeINv2XGuqf+9D/XclX5XKb13f5+V1EINYqALmbnuB90gA+a76Eqs8pxUp6
OGAt0xZbDHaZUBMA9oyyUMOAk7ALDeCv1RMU4ccNaeILqAChPNvEqfnvhfAbls3UGKJalmybqiK/
rFQ1L835QWel6pk/o1U5yXKaZmyriTCyV6f7MRUt3VqUhnBEAuEv4YDz9z0Yv2Si/9zDy4nn7GTl
ti/Z/HjGkRnhAfKBmgu4KxvpDQiZZyRxcVwewQhwj4vzOFoRBCZoGDC9aSHtgGUCJt7QgmHLCpdE
JgmItM29zeJyeJPZ/dbUB0sDTxT6K8gm+aVgu27W9cHSGfmO6KhoXpuMGF/3UEUVRwgsIIWDbHOX
uRECW2+iivrLwfzPtV+Ktmv+LObGmWsLlDIKssrZn1Gjhqco6RGzUQzA565hNYjb4i7+N0vlx6N/
T1Z+5AXFRr1KtgpL1pejE3qiHI0QMTjserc4urpM78bgiVK3USXDW0bP483zK7+dZrZs0UFlpWrO
f04zp5YPhvS0EJ/xoQRitgYkjuDjQdyZTUak8SMhMifkF2bqxT3EMB9aIHiKKATMg8k82pg13Olz
aM5GKJqiLTVoCsslhIO9wS3eZAlZuUobxtUWxGvvOFYHsPNTKPKAS9G666w6RjaegmX3oMytevc4
0sUkB64/bTs7bAkKYQTfoGWGXlBDUBLIyWBqh8NvtDUUmUaOpdY1E47PaOB182QE6wQNi2qBgQ4a
YDHKv+92+W9oYF6crSoq5GLLUF6DknY/qgfNAI4to94CSbsO/Mltiol7X3iw+fBrsDFrD8r2NqSX
c26uDqvCc58RRPypHG6AeiJzTc/qXRmq/haAbNlWSLfYUPTBX06iw/P2mK8dFaAyTHIhrFOjN4O7
S5rlDpxHMDa4SyAo6O34ATwkH96BrUchwCfDOZBOVA29XABvD17YltpVsEZxDAkPlFw3rlCOAa+H
Zgv2nS6zEAhF33KbZpPJAOEOIweyTbQB1XtgZr6xtET0o0oTp998H0wu0DXhrsLu+pg/PAU6KbUt
danoIO6ilSV7ytZLSFaRAxQN8yS5ujUoR7q+HwHmCL7W0zc+VHe53UEVCDJzLkRaUrLBgxN9l7KY
wGpYSdHR3ITk1gKcL8fj63ddeAkNk8agkzndcbVncmbgmAsX+Yx8i29OGA+0TugWr6M1nbWpwc06
0VSMl5hj2EFf8LFYXISkkZp1hUGolJMZHTqECjppzSYPizkApSkRN22iUxJAs4HpKYShUQD+fNN4
AtbN+fdSUNmK4ui6Zlua5byyzdcHQy3O9z3fW8W6BRAW04V2mCEG/nRHmY7Xl94VSr2V6QNnRaPp
ItRy+HK872h1Bav+tdzRysa3yk3XHWB5q6d7BO6RrHAiV2aRgKCQktj8rRURqv6Y0bSgGUFm2+lJ
rWgZpXmv04lCpdlbuowjgvSgeedg3EKE8+DfgeqRdMFnFsoJXfow/WPmYFdSoUgPZWydv8l9bUek
Jv95JbaOsJpmAdn/xmv8CKxltTkWtxsgeDypvjeBfoxUgx7KjOY4hiVwfFJLYBQROKEf0uSExuD6
EO3Q8itbE7N7Ju0dHYVNqmi4C59JYVry7EuphBx86ZvBo4Et66RpBp8IVXoj8pKrP6F7QBQcXdYs
dSixKAzL6HDG/hDlCGICKAeht/RcR2KGCBKW5g5BYhuGM2VyaLENNB94o+SFC5ykMLT0pCUsD2FG
qWQbPlTn1Go7TcCmRZZQwR476GA73j1GZjpM2DwCWlJ44XmKy6c/WBynDKgFTptzftfKbqFo+8D+
PSGeJKGPBLrrBu4EaYknDA7UdoXIhLWc1a1ZKUwKtjBD0clleFM1Pjl+m6NsDh/TWCIIPuHfZRP4
dQ1jch7gGcuqG+yadKqfccJ2holJi4kRD+K5iFgwueAvgyqOYvNkIpTlqZlw2gl82BRIbQXCVfZG
edi8QDnzEJBku1BUCAYhIeWcEiZqD/+6Jp6ownRHpmI2kk88AgWxkn4+6PJ9QPu7pv3d7NPnjpTE
mqOnUSDW7V4eNDagP3IP8ApWRJgD9iii6V6DUjW9GaGNwofyTYdvQKM0Qqf48KGECzTW2SnMidjX
AJizdt1a8DTgDCH25VORwNNYLbKe8PRt0WgW24XjEU1Yn81CNxjNcnDS/Ist7msk/vsBd7GL0aTe
J/ikJPOIvANdc4k7OTz5CPyZkfBbwdch6haLiiHdeYi1EksRVwMv80d0Wru8jpsvtVGmJURKAf/j
PS/a+xAx2YmF6QNqxgjJC+6klsOsEgM0JEovzdGNeROPy2XgZEHcdAdglJK2UAHjHBMMUR1xc97Y
yZOg7XrXJR/mNLqHBHZ6kWY0sxuAThbIzoN65tH0a+9yjGSMh7AkRoiI5zv67Z4Op+vitaUg9wkg
PXdFp3FdeUu56Cp7Xz/5VJe4bXzIkAm3ohHxgCQB5wSQmb+qeILWnetqbBiajpoWdbD7whDSz4fA
3RlprBkCKbhzJemSv6IMGDm7Oi4G3Z2PW2IQPL9M94Kg57w9JrbhaEmoBhCWEI8Rg/mAtO9yR2M0
tIUchUbBIEWyn/dSCRUw6xHok+OJP2BE+w/bVTyG2Rhc2V5XBPXv31GQIgx2gLogX0GvPPKksHzM
5boDT4lCQ2DAu8h5H5G5wAIrjumvoSuK8tjN26XTY+vj1kM9mw8jfGgzfCq7X94Q0THImK2Pa68R
7NHtoTMVT9EculSRfm0gnYl1WcuxvRvHcjJv47PkuKkuBE8/ELf5KAZiEISnQcOOTQ4l4Zx2J1u6
MyuXIDwfcKO5wPLkGuqaZzaXFnHJ1R5u9W2HPMQGp8Isz2t+4gmBc4qQx0HnW3CRIWm6DdUXuRcm
hcwx6R4vTWYIlzT/gIZG44VZ23nEXWuzMwM8sNp2P90M7MqdMql7THggzlSQwQyqwnoSFMkZiWkY
pvYuXU/RvxaGPNCN5q4JpxLBpX5Ao5bTVm4IFqaPZEygTuqJunx6F8EDOH9ckjx++DQlGjqPa5nu
2hFTfjV04MhMOf8xEMPJ8u8aS/+lxqLO/1a4kW1Zt15qB2tv7lVTOoMC685nzEJGmr/uqlERPOIy
vRKxCKHRs3kbM+YjmeVV3YIddr/HDP+6UGlgBxhcJla3SMtWkfIkCTSev+9RE1no6zn44x7tl/lQ
UW7u9VXlHsvEjLaddUt4zDntPNwMCw8opQd9kVm3FC9sKNGuikNeic+sHBbJARau3Cy7j3G9OK60
5O87+24//efOTNW0dd1Bnee7KvxxQj+2z+P6cKYjOC9RHzSaVrMerlvbLJ+ZPTPYhCUI/G2mJPsG
eL/25cuJ1a4VF9mx74TH/jx5Rtf+uXPprqInTCQTRIURlF/P1nr1aBuNTWq284/x1WsOtzMYd4kR
OaNTx8H6XU7NuI4fSOgWb8q5b6T7X8/0UhPc7nV1Oh43oEBTKZZj3vZIEf1mkeYUrWNyxMgFSGjz
0N10LxhWC5bY1ne8KkSH7pBuOhTgu4HdOiX6BIh8R8nOrUfTat/SE4JU71SKfmEKGqRHUH0M1aZn
Zb3M0vKTuTO07e441BgHUShQyOHNJjcO6B6jG7JGsOaMU5SvCPkFVPpIJJCamMkfi0eGx+YaA/ER
6seFX9VeiTn50+0UENZA/pR0qB5+pUD+tqLaTqaoI+BrSTEmeXe0moF5YsaqJW+25C9tZtDT4IF0
2DmUZK8DOKjI5nMNUm5YOuh5CfmcWvSbb0JM1UApGhVs6Py7ADX6hy6cVRQqC/7P2dMu3u3iWSAP
PoFN3DG3+MQLTQPawDmf7jlCYgcuJ5oPiIwhsaUKn9lzJn2ai5pvhbT1rfBQ7FbHuBMDpjGPcTW+
X/16cZaEPfPfu0eBX/HLzgaCaiBppVow2V4+3tXKpWsxvwjQ+Ka3a9mzTYs8LD2h6K+keVYud2Oj
4wwe421j3i7Gt4mVrkdPyuceh+eZygRJt68c/xajyYc9tayUwIWCxOd6sePvoL82q0aa6PsdPuaz
G2khrj/4KLnySGmrvTti9rzd7gmCPdp/pMs0Bn1tgySJHT16WBJMLS6PsuMp2KNfKjJNvx7tO/Ot
u1nxizUuw8tw35ah0VKW3MNnBznIKTcRSMuid+0c29XK6ZGX5G1sa5MdOvzbhAy+GB/JmsXstwEn
M3q2z2ip4nQQnpukojGWM9i+N7afOrJ8oOX07uXLbjxbLLyJ1C9ap9a5X3xcRs/Jo2HPDkBBJvuN
gGBrfXNmz/KBSgx32kai4zFdBLtR0azGwMYbGB6RQOuUqDBvEiORBuoa8+wyecbGEtmB1g7+5yF7
Lp8TptJ6ZqWn1jV9duTeaWyll8xqSn2jMx8WI7lnUx8M7u28c1s6bfyKnE+1p/XzQZmUAylVu8bS
tLw8DX0u2F239eZxmOPb2DxH27gIz9kFJ5hj+9A4gsqngZ9tPzdx0aiGegMbjaHZ+jo1jQ4UFaMj
keczzg+KbN19Lmh/+gciPkL8TMuPCR+qiYVjdkOSjWUa6DgH4B9KU7oX8pSEKgu9mLxvIOnihPOu
3Xh8iTcy7zGWiXETwCvBgQO956exRWhWdIR2jbKPNkxwipT4SlNpHz6GIry3N7OwyHbdo38Y1ZHJ
+smK7r4/l9z74tEK7em5fR8XZAzuJTrMnrJ76W77/MNB7KZa2ZJbjm3NPfedsdXUxpum0T6HoT1k
YLpNsQyR+nkbetB6tR7mNwROSlZkHxMj26D8QR6HN7UP56HV23V5rkmeKrQR4BGlBcfwJtI7CgLA
ZXhNr6ndQV2mdWoUmdOqo0dD7ZrRrWmDZCJ7j7f9c/PIkvPzROuXkzV+OP5uKNeuQTjx6+463qzW
zecSwfHS1zMbxyAcsoD4NXYRVUcpu/urq8JTI63t8UTzz2p6HNXNPDa6SMuH+mSzNAe2v7piNUTD
Ir+6+YIiHW/J5gl3bbOHAZ/d2/ecrtlmLHBsXTrVRIsA+69TPQHAhpBtYqda7xHmGSmYPpBGc4RP
6MF81Z0jtqjDrUxy5T3YW2PUi8fb8bxfIylybJ5j+/O0lIb88LP1HFVLFXEjcvQuRpT7BpgEAynX
vtItEoGmOfm080KnK4dyn3cD8bVndY9jmFv6YB9YWQ2Fq+8My0jF6Cw1B3q/7lgX1xzUHaWXL9QE
MsQp1WN9qk7raD7dNHZDzTuEG091JXK67VBpmCn/DORkiyhRHbF8EIk4Lwr6/MMHcu3qlBjtkMYw
KonUDh9JnvItntHd4yE1ZutK7961QOZJ7hxlXMSEyM/WkQHtgpfwySvWEJrtquilfF6mFY1EHHI0
oXx+w5Py0xpuW3m3XO0DEwJDeGucm+bWv2TV9Drmgx/HTs+ZWZGVOaxbZgy7FR5B4lQ3M6kFq20v
u0yjGPbLTbW5n517RXvXn8dHqhDU6IUPJW+24tPyGIcuRA81Wc/KpkWY8dY6WgjHVTW2++eFOr2s
zNTqcYfPFith8uhshjvmMVy3FrqPp8m5cYEZRunKtxrWHZ5Lg5zQUfsIIa8Ti3Ng2z21Dx27L7Qq
7JbWeaR3+mT1+BQiN1bGx6bRWw+YVc30wYMNOlR6Rq9ONkeh3NIxAB5SKR89o3Vhu/IDLFOk3jjY
yyFGI3aYw1i6jq+5+1xwW+eslqF9HxIHsjBH/6AirwcjyDCSfzHlnTCuq0Ke36ndDUcnZ3GyHpDV
h6wO30WfmY2CGxiIzbN3HvNOuKaTlbTxavAs5dhMwSvCcsxXhGV56835mFPp8461E8jZhQLPJNsG
z+mxYaPlf5nMhbIE3+r8ZSBBVyy4qB2r7Rp9cfik0T52WmW862i9uyzwuOg9xzVOmIhKeNWQ149Y
jTlFuubuVmzOTJ/qU15WF8tSwvHQ4iPj+xqcUdrt2p86RlsdfcrD392x2UdS2keSs6suoMCvhGzO
h5RdSf6N1jXe/B/CzrQ5UW3d45/IKmbkLTM4z4lvrGgijqiACHz6+1s5de/ptnNjndpn9+506wIW
z3qG/xCc+pl38Xez1ufNT4YfguEH/gagAk2fHh4pPteGx/Ui2M/qLpoAezdxxqths85nKt2H0o7a
w/uMdSvRZaYhY91XOodR4Sn+DjtTzoDP1tWeOCq3DYeI9XV2+joOJsr60iVoWuNmVq9B3iZMFLFJ
j60+UYe7ItmHTjXb0rlDWx3g621hhVBlcT7h1uWY+Y0yAGK3Sc4HXnvKuvpqBSjbREVH9kwy7MdE
6j6GV1Yhex6XOy+5/vuCDXqc3Hw+qUIo2Jq28SVjtpwDiZU2TVCiF4QPZb3GrCJd8t5ZuqMeXJ19
ABWte3P3zm58m6RfXFq+zrswwKivR2XwjsYNum1S/yRkgRZWfEPqCylYT9kow2pdrIv5qqNvla6x
yL524zI4RFc07syAVzOUIqlbL5LxLrAmFB29PBUBreCj9wsyhPuCQoh28qQ9xoqdq2Ut1kDqUzyN
QLKo02SSfT0WZQ95na/ZovWOjYvMvp6g2R0pHXV46tazMkIyuXP0OwXeZgc0VCRSCATNq/UltkKZ
M1zrnxeQAN+N+Njf3Z17zNFGVyVWp9I4D/UhYg/yuzK6hdbQ+jz0zPfdKF9LI3NquaevR0fqFlut
I/K4YRqbQ6l/G1jTrKcR//Bs+eIC2FC75X2RsIHf27NVfxcoPeFORgmoLmT33LkOOfm+coETY0dn
/j6k/CCXNLycl3fZmsibkvJmhc8a0kX0cxYHWojnRUFPbHpbcM34N4Xmp04QjY8K1ibV/DhpTdtB
6e99dSR1mmH6tuo1gxMyjHQQe7T5G8177BwqvDidA9ifP6JmlAFkw3R6+nvq/J0YPxdpzEYVmISK
KlO+k1j/UXimxwuDE9UqZ8aoiLLpvachFTblNUVCmJ0l+XpQ7Zyib07l4WXN7mO3Nu+/L0L7Hmr+
sgrlqTAvTu1DXa1YRXFzD8PVaP9xGTUhxtH4fF8Hl/69d0cng9QvkDsl+det1yZHy+knVIuj9+if
hvqG1NaDCocRsTG5+0IHJOnX7CMlFAY5eWiFVG++ivUjutzuI773kUV83w0PXdBmw2sshfgWRIfl
mXdk17NCGnzTJhJ/KplrPcTJdrP9oAraPvknvIFJxrM7d6oNVQQfMTXo4Z/n7b4VHvsYifn1AvWJ
GGk1BJl67TCPLmErvHn53NpQA/Ara7P73Pe5to/zmN5wPd+9U7QMSCujfbBzzvHOPwweAZVxSB5C
mtXgZpAOrp70dgi1DSL+GXUoNna0kRgOrzlY1VCayV2TIHzBhmtudIt1q8cRqQz5v9XQ7FvjbLKK
950mFD2NJG4PYOhRuUXtCHRLjvWAPMLR3Afp7hv4JRTEUZTzhrJ35z6WgRmL5KbVbwKSGW3CoRtf
xjwk1GAugTHo01qUA2vU8tTQiEyGnuag6LLyuImrzmp0miKBCKQmIKrS9JODe/dAeY/p996uOJCr
uIw0z4jQWese/UekQlotw3Z89PTeMZIDkWllnYIs6BrSNjxQcKw8jtEeImP+xec0d/OBeECnmPEb
5P79BP+mzhUn5RplGB7baXSIlY7oOD38NheqDfQAGTT/HKFU7h1itMTiPoNmkQig5N5NhOYM/bhL
dA2KYAeh7OPu7getSHf2AyEz1XKbId35u+lU7+aU9LY926+Pi2pwpz/H1FAm3358XSePXhbd+pZf
B+VX9nWd6e+74DRVcfNjxmv5GFPshtj3TfOP+3w3NGqhWX/FZJPt0rs7Te82fCh2Pj2/r95qxS77
l+H+U+tWxPdVXx4C2rwM8oEW3l6M09QfC2uN7gGSnBJh4qmwtnQ1b/aVVEI3O0z0ceVXg/1iF+Fy
51tvjJA6KsJDoG9lmnZ7ik0mh8JaQMhJY2ccmu+HmBMOkcLfQ8ZPAKhvv6D/XdfTVFd5PDTZ2Msl
/PwEOFOXdqifeOZ4D6j02Nv3jCgJGOD0x5s9AGgxnF11jW49uHdPvIvawhoSnCN9ag3zxUt47svV
PWGFSqmqV6sbq1MnK2hOeHWhcMsvM9raKets1pCtQoMffAmXjXaEhGFvNaHdGKDqzmw/ZdedKCZr
H226F425H56pLkGURTRHQY+bqP8U8+/to3VLVgLJpMW0dwAvXZBCvQWJV6JNNP76quDMWl4To/mH
3lLooQaIrajLtGRRB78/yR8wF3+v5gkgpCXtW3VTQRDWwfdAp3cdYlA/Gujr6W4yHj9a8HSOM1K6
cQKZxmEWO0EhZYz5EaLVOAyLfv6hCXbeZUJ2sQd1Z0UWIwQMWLHKftFCNsVq/j6pWK2sqnpbETrq
34z9P87L+6rcq9cHGlAGyDaTTiETREQRuV02xgNuNN1XToLfDNaPINgiq08tsmcQma1cSfYb2avw
LtURg5IOqG9nB3LVhAIB2ZirB/DU6z8iRugVLw/QvIM9i8+fq07MMI8Bj+V+4oj3uQOchPffDac/
tsgDgpCztYa7Ht39/fT8YrOY/8LN/rrgb5T/Hxe8v1jXu3Vls8gTgBISzhg4bYCOQGL6EnaQPN3C
TxPC7svBeQRKAu5gNIjUTnS8QLKQBA/Rcr5W/mKBgp2P0noA+4LyECHoJlggXm3G3SBI1wFHAs7R
zsxgsBJfnV0SkdhvrYP9qb2EgGv/TgL+vqqnsHYojGNjplzVXAuEd8i3Zwj+nDeGf5fR3r70voHz
1MPEtPFwU8JibzNJte+T2FMUF9mcWOqgmXV1dxCozCEc61f6ay8X+RTj6uaUte4Fi2Qe/3CswTex
EzXbFgs+IV+71mbtj9bRoRPdQRHja1ONsZv/hqxfbTNmBHd2zp/IXHIWbqlxnK2QRbNeiLtr/x4R
4l4apsXYQgdb+7TMW3tHp/mykwTAhvG9QKi0PDR2pyzRL0oIhdNpFAXRzQ1WE+EH0szj2QQ5bcbB
Qjto/urG/RB+WZGKdxiNfCEM9TR5aLJcv1xUvZm9HT1UznuANGGRiKcaBRY0viE6R5pPETrUA2bn
HXQ1TmiHP+yze+q9Uif4AbDJakya7VYb6LH1TeL54w06Xvbtfbsomxk0fQkIkeIxaAcWtL6PjqEW
gwzoTKdn0Q2r7FVE6T5Dw8IU4a17ajxcvq7xjAKTlgBuk1DXqHVIbl8hpJUfX4n/LvN7wPfHMg8Y
GbYTlWUCEqYLDagUPfzyCvzNBWze9fqJ8yH3muUV81ZHd38/BXgqPwRWQPGygJELk7WnQ0k5pymq
AgqI5mUHZ/e3y8fbfI7slIskM5yfk3O2FWGxjfq3mMHfkQLJfSCSwm9dwA5kHKbdY+fWX/IjBY+s
lvDeHaATAht72K39hd4bWp44QoAz2o/34YGmlm2ikELHEx9NIFMMbwOkZJsWSSVXe8BkxrtB9LQN
fEpr+wOTydk1vgwIUJPqC6NJ08am4xAbqL6Ju7IFavf7ffmBq4Jzxh+35el0zHXzcC0ylUDVDOYC
alDhY08/eQAsprL1PoBIUq4uNkv9D4Ge3fuhwBv+voofhrusQmYyqWo6013jCZR6kevq1E7zZnYC
aM4YAYIxYzhlLvwXGhWFs6UKDC6Jo6HuLUAlWD0JdqbpoJQNHg3Pno+sj5Q4fRxhtg3LNw9v5ouj
+cdFIhhkAnMS8NnnItI4pTfrfMxqeC3zOmaG1wa04cGoqGvQGhp+6jRLo/FpHWTXIPc3KqS0G7cu
gezhf9DdIa+eHcLzZiaOW9TPXj3Lf0fkPMk/Fvh06NRm9VBuKQuct4FhpRnqDYIDNYiCa7j5ajrC
0VEcgrgvaYo9A06ASs/vT/IHNOTfa3gK1kZ12KVmBsZWUJ9cAXwkPC6nwNeiodEdGpP393ckoYH0
4axrv6gmfjzRTImNJEF/kXXzKTDfbsa9JbcTjD7nnZ4uhsGDwXq6F5499lD7HKN5vIgE1Pf924cp
fgwwcnZHMmTRySTFkkl4Lf9+R761EZ4zOhN3GgiMwAWtb9DAH3GvThV9pcitaqaNYF+HLc4HerB2
SbmF5eTGoMxDIM++ItBNlnOzx8MvDZSleEyNh52Gd7QbHcbBq5D4gxAWpkEyObppIZbQ/idNlw8X
2J2rioCsONu35Z3BzdFDEpLkfIWo5NcJ4vYESXaa45de7l6pugCCdZwrlvR25wFw5PNj5ykvxC+/
WbT/3LA/1vUUkm6P5NiCylzNhNYAmDiv8Pd9FQq+hupxiQkh+u89c6GHR09zNCwLmK65SXxGGFZ2
r1Mj2AUS2omrwOBWn4MdnEt63IHuqUBg9JgRCtLmicOe8BbTs8clx0JUuoprn8YADal6owct/NBu
WIswAfIL5zG40LW5+Gdf6VyDuvM5SoNTgGF2/8BU7tyh9+P/vm2+iU2/3YUnTkHevprXNAfxzAzW
7t1EEgZzaSJwZihUMMGtHYRxadvzYGwwQUvQcUjXWzwkxaVlY3+J1BiYgbgguhEVe8kCJl3j4A1+
D2wPhwvP8fdly8pP+fyfu+oplBfyyUyNO7vq2s2xETdoM+F87qVuNjizu2+IOTDjCzTq0zrGChPE
p9AwrSDnA43zsIK27zOe3AhPtArNlZx1Klz9hZFnFS4vnhQnYzwuJleQc/WsWeP87Jdrnj1KEEjK
OedZezq1xkmPIQzg2szTAV3VbmkfvIL8B5KBi2Z9cALmhCdEh7vBTZN8awihiryNHjEoWco9wxe3
TwuxcESn8Ozf3Wuco8Avz/aTlae4jAtEm9YThoU4l+jRA+d1mbucvdQG/Qk7Am3AMGAOIID1n/7m
HzGkvD7ku2miFpi55JvK9mLP61EHuCcdIPQpgQWOd35bF+p14FwjkeVNKZHOjh0gkzS7yTb+P3uq
neEWHk7fAQknMGWEvtGL56/++Pz/WOpTw7fWWpdVdbuJA+CtwxPy7gDE8D6Uw4FCW9NeG1vS9qkM
iHa3gxXX2APLx7yEtzWKhmhVOIsxXiLxVDAeCjC/g6VEd5aM5ICYGoRu8BNCl6PXKyIJRdS8h9jt
2PQMd4ywdtKpuuQK0ymyG93gvS/3WvFHmyl+OkIVJEbSfFFsvX48AegajhhmHcIP0l+42PC8BAqw
8RDxJOwZK3FGPdbbUOMkc/cpTHb1EtyKCKETbOd/v23fMuH/vO3/vWvyU4NaO98uTVYgitghL8Y5
Bbzq9NRykxNA2DMAV2ZO6/F0Wi7GIMHXAkp2W6opOHFS+eGw7zlyr1xeUGy7xtvLlQtIRxP1aFPn
HpBGfhQ89Rj56s6LA9f4qV3xp/HcU1Zdy8fH7aScxNM+UmiJUPWdPAoWBuiVAcjl5WA6lTtTgUWm
D9SL/Na4tMfNOIDd7muWvUeyD2N30LzXxo7D+OQgdDDvwVmA2IDSHIDug0GuwODKebFbQaf/UBWY
2CWgMc8UgiLz71bVY5e0r1kKeYOKF8lDev0BexEAPRTRAItiMn2QwsStt73L3MbXcDt6Y1xJDDbQ
nEixU5DDY7w0QR/TeCH/3HkderJAkXF95+8JTeW9nzrK2nLBpHBBlYDm8O8Cj+BsgtsuL0XphipT
+KMYK3g3kGCQQNzZlXVUbgv6tOKM6eL4O0L8zfkSFBgOA3xUN93vwgQeo+CZnxyous5cgm2NyScQ
c6FdpSLXoBBgYRr5O9RoLFDLORd7cFFMZ+TN/4RzKw5AKBOigiDbKYFP+PrSdedjuTJ7cXJhs3o5
9GChSdz4SA77fGSAXGjMx/qGe3ffa/QM8LQCDYtEzHSNfzPolD3IlBOSxOKrWwRjUhs2r1DvW1jk
QSUw3sYJgEFXrlD0N+xQ+H5XzvDMAf2+vdoBSsbuBgas6y0WslO7EFnQpE9YaxmofBnKwvwNWlnM
/onxihswRQQbx8rBYBNGEHjUAf+Jp1tytSmYhDZN0NrFoBPqKq8FjS+gwLU9d+KGBhGw2xQ96xN5
zx4v2vfMXiCGi2/HB20z0LgECJ6gcFqZfTAF8CGTciEJ96/A1+/KP+CP965gw4jJcotzl8W5DsuM
gYR/hy+2NV7SMGSJLb4wA2zRVGxzYKJ93HI9ulJbMVFgaQi5f6o2ooKJa76oin8+rP/Y/k+H9eV0
vBzlRCLVsns13RKxF0U2KFTCEbCE3MBWYJTO3f2I2clouaTOi9j3Y8nw5zv4dGKoZ6U5ZjccR8Wd
ediQHCQH8TWEcCvKlQi8+wA9YkpmEhl3FkKCnb1YwneT8Tn8tum2/sfNUdOeKqeL9cBV06xIJxIX
3o7QuqQF4BWrD4gcj/u49jDdUOZNtD758BJazgH9l7tgv7Y4cg8M0AUksxnnSJHY1nKRZCMOExjy
+yk479WmHwMDl2juNb3Y4K2cZ2gfzNLltQfuA7SBg47LZ9s7vf1+rPzYGmpbZptelalAj326tYcy
qSHPU411avgL7V4q5LNc+AqyIKSBTIt6S5NwEFGfEZW/ElMIQQug/t3vwqDvx8Uo7rNiJpzC/CZ8
XTH+hCJFV/3/1qg+HX3l6nbQVmexxj1gRKmrT/Y0+ir4DEX4NfWXzKo4VTrzEecu9BPyxznklN4a
8kaMtNtk/NX0Tedw9hQoUHqwKHX/Ha88+m6T8MVx972Wf/bJH2t92ieZflbM/MRa94dQiMwsES6O
phHwm/0saMabCnAxfuPfxduHOHBHh1eviyFmO7+t4anCPh+NDJF41iAclWiZU+qf6Jkz+fl+nus1
ALLBGgFapjxlwPm6d7Q46zbQeoT2296mEmef5sBcuqVTxYvSE+xQZeXHfT0FykF74Fza74S2zCnI
HhyQD6/6BG0RWZ6vwoI2CXXb0lRDeyryTlXdumopVXHmiqNLJHqAZnns+zE019wTfrtNVE5kEY04
MnASHIAeiGw6aPB+EHdbWB8L2oYwWWmbf/SFBTzx1xnB1nk79t9qqNeF7zr007skGvQX4Shg8MjB
Tuh+b21vhffxQXAl33iRVvyATMcQVdYlupCaQn/4KazuH8hBmBcekRjilP59a9oYdtuoJjDDCacM
J9BOgpZCQmTTiQXlB6LS9Iew+aBgQHKMW0JCyRmp1BRH+7NgEu39HhoMsVX/eQB/rPEpNJSFXCQ3
9VBTZdMokuOjiYLCZd74y7Pn2+ObCjs4GqyXy9ZmmbNrxAyPWJeFhIlTZ1hJQXWIuweoPFj1CT93
4w3zsDhENHjkVpkH3Hx0nSU+vdyIqfWLXpcs/1Rn/Pce69JT2DD3+0qTpKN4DXSYbLRww5ZvzOY1
cqmmUApEOfUQ5mBLhBWsrHk5Pkr43IisSDqG8ltG7/CNLBNfPF4L0WkU/OpTND9u5wBrKS+WJaEy
39ZOC2ogFgx4bIr5oLoALjg7E/Pb+/7YSt3H3VN70iAwDL6vjUOEV+FqR/5QOTlEXvt+HUnqnl+0
8CI/ewxQFHZihTNN6qFCMZjMslg1+K02gRZ6nbbYJpNP032A6rtRsmvjloqSXW65BdAsMIFMHysy
F8Z0v28KU6Tr//+mYAPz8z/qTCWpLw/Z4KbOYRua9k4wjHtE29UI33krw6tS8PWnPqgmNxoLYayh
Zq8opret5cJacd1YzCMESKP7KwuhswY5FDPS+3hynSFxNdnSnU180l97v+4UPDXgUHSTQncrciAh
4ayNX+6VH4/BP/fKU8jcJYiPFisui1uW+SczrGVaENDoETMtRaLYbFqFA8F0BSap7Zww8btuzMov
eGpvDfbgGGRy4ev65E3PIy6enF5sAOxgg41KNi1EWyrS2cJwu4LrjMoQCBuFdFbYa903ZKThBlrd
40Hlg4gu6JQPD8PA+nPYDTwERWcM+ZLJhLTWI79pRgv+1tsiuHY20mRo9QDHEfI0wsSmoJPZkPo3
NZlsTmfi2AVujGSkvG2TISHS0SN1n6Q4ANsL0Hoo/4EnDJsv3PBqO6PsT1CSV8GIMt6dhRPOseuL
tPK7avpnG8HUbysqJ/t/KNR/bKPjrcjvlWjDSsGeMu4yT9Cvq75HLPF8x2RX2JtKVFaMRcuzI4QQ
Tm4ElxVhVt35+pbUVtrcOUEMvJ5BfBReO3GZkFZn953350KgZLTbj9lS7qj5nLem9c5nXD06+i97
2vK3wvjT9agWALa2ylAe4vdTlYgXxz6tWvUd3QqOXB1FvhtQ32AHPcNJp6aPnBJcPdD3dRPC9lBv
rjHqcfIKjANH1/Lapbbx1vTkNxWHMARUOGoJE5YdiokFKMXGV0Dy0K5pY36A1Cy1E+/cAWAOzTEY
+CZK75tG2FVTmQ5hj2kRfE3LKRemJ3QORL5Gsjy/psFqY22BWA6IQtYIB+vpbbiCWE32PG8LiKGA
sjaOOqLR6Rz9FmK39mmZ+KCTX9LhlB9iNL4SsGlMGQkn6/vnf+yDVaY/JFzp77OHo3+vHe41OHBu
myhxHRNYPqBQRSR48BSChkLyHSL1VKXAZLsoQeE3A3OgMpSTgoKYsbMvIb/ngzCjjsQCC0+eWgdN
adK2TtwbNrB3J9Mc1P/XbjWgBdVQVpaLlQuWOV1UoSBOMOHaKE4xFMRbien8HEKts74FU81ZIcxH
2dG5SvYDeMG08e/zGwVzMWw6O1+toR6o4e4gqqPelCbWCvXVG3mSt8rcjZqBLm6NLQmZ5orZixE8
HCnmbIDtijP1/X01TEOGV4eUOJn7LadY7DaXxC8Hyt29j0009LSwdXWPHro1w3rwTspdu/kbHUtU
XAHzRBaY3WEZCiWgG/3q9CMNaxpTaaSePNSa7EvuVdj0AVoGK/stz2VCy3G0NwkDXasvZ3ZJLYxK
36Z/w/XsgTNaXAankfp16CnC2/pBfyBS4D44JkagfDRg6BpNAQBtGzRfhUMYZHFfCtpL0fD51N9h
vLCGfqV52s457Tzsvc7bNr29QOoX7PXayyjFH/y1h1BCrWS7XXl359Kh2gmAumemQ55auYbO1e79
j8x7+GSeCbVweyz8B/iz21ZHGq+++AhbY4rGBr6Bj9MWVeBpE9iyAJn3LqDiQP9MkW3BhjfzCtNV
Uae/OkIHAcb6QA30EZS4kTQGc226zeTG1A7Ud+3W/oeofenkO9hvbIBr8M8npNwpnOdXh5H5Q/qu
ydo3ukdRNONZI+5+ttL9rjIKpi764BHrGwLgcv45MRZnVKJNjvuM0AgOBjcWeWffuFsBSuDBkS1z
EGK+BpmjbJsQrDG1aMATtmYGnmpLkP+BFesGJo6lp1PCxkJRiITe3ULKUZGh6IS0p9hbtKKE395t
jMk4D4ZSkIOLmzv/PZv4CQf2x6WazylaqTwKtc7ahUiCP60OOTytrxpdKIj3ArlYsalpAeFeV/vp
+Dw1g/RDJThxRs1NtLITdy4Pf1+T/kOGwySOWh+hCvwazafUXC5bkrKr1AJ5SINWnEnoWYJl9ZHY
YBjhrwcMkpx2NO1h1LxeRV85na0SpJqwcy1o/iCbxzZNBonrdEUDqxDd9GDPdj13aHf3yGV+X/FP
DXVNsVBfV0xFBb/wVCnl+3pn5pdzAbzjFLUDFCHabvpZRakrelorOmn77m4u5lv73jW8MkE5DhVX
2OEmbwcvdQxPsEqVeKutRXfxFWLtBzMWHSwMUoMGgDXLeA7y+NZIjMZXMCMGxuguI1ujbIUOgubt
2J5ZBxOxtJNMHwqMCmE3uureaeYypnpEF/hmLTt/NYPW/s1i/1rR0zNWpFI9nCwrn7U66CmArDY1
8lgqgoyYfIlX0TGQUAzYUuVea5pyoG6r/vHtTpY1e/HwfqiykGFUvtViIP7KYql/nIDVarfKq9Y5
h7NwiJiCzC9nD/lzmGuzPQ8qqCw3BafcYLPadnYL6HnCXEKPtVACZ3yOBD5Y9roJ0KoXub7yw13S
JRBMpiUBhwFy+PfSkoeql6mVZ7N7fOEIJF8x/duy6ayitlt/apOrbptLNbD4/qyX+PcOdLOpbryo
Q3+CZ/61jKc7pBaFAkXgkc3KW/RWThuO+AA6DFzBTnLqa56+ST9N31pojgWMblhTf4W34DI79wre
PvyiysO38Xo7AJOu7pjkPVzEGuS5BIskKkfZcj8h3T0coL9UQeJn9OsMZn4wO6LfH7bYVk9Z4l9X
IkLPH8/6eDgr58KqMipSg5636QXkrcHv3/ETXuevL3mKBqbeKqVjwu06vbWp0BTes9gI8pqO5b6T
91DCTGWOiBKb6gCT+iIsqNtPoPO7+bF7/Mziaw+GW//AfOLz3rivqBbf0ei3m/CUKpflIT3WrSKb
XSu/fXKN4BieyHSGhwh716vTq+ifnuPygr662/Qfmx2T7cKrz8597z4GWe9FK+YblPPbep5iweVx
y43TjvVY8OQSTwNl0VfddGC8N31cxszlnZkFPAqHliF6Iy3/9+f1U5sCdF6bIABmSEgU/r0p2rJ0
qBQ94y3bQvQNU7/Vb0lOJkHkW4D3urj5JPENZDgOr95vUdQ+X7msopkmEB4ah93f35y28VK5SsaN
ohfhcJXeBgmDzWsTmitgEZQaCZOS60fdVb2jn/a08avDVv5xCQLGLOwzVRzX/l5CnZ4PxaF+3GZG
QAesW1Hw+GkHzHlXgSGLRMoL+48f7zYqbP/3hU9Pu26XdSs3+cJ6BPc+ForbZiGozxDz1mZghHXL
If3T0Pp0X+20Vxf71FA7GK2jkq3k26xAtqGZaheHznrvcIFdU40NmCvXPlG9xdjHitp9ejvQKsg6
XzTGjG847N/PHZiAprWFMqou6/rTTX9Uhp6dAMzOZB+QeBsj5On96whkFg+WKPUrP4ctwc9C00dY
KzDY86sDww7DKaJmWu4YRqYVbSYQG2jxrOmZteHwMjhAK2D3dexn02N4jXB7Ycb4pcR016JsgGRX
hbBcdz/Rpw9syZNLUObuTQ5limDNub7nvaRnbLJwdXSNI2idY9janDawIdXOGeQlGCc6YUtDtW9f
hzw4DWix1O1uQYupi9mpHGL0jVU9pKDUk3oGGogYyoj/buCAUo9J7rHylKsPC/kyKmHKYVUbaZym
nRIFCRRzQLSvokfj3BF1l52cYWd47DG4OUzOS+niyJzJML9X9qlCGWbVU7v8QfZrkqDWe5ml091G
c4uPZl1/EtnpsMMqNseyZaMFECez+94uttRsXwD1V+8VvIZjhFdQLNRIMlsxHN1bueobqch+mXUs
rvbGb11IgJHrmlmCLzXKpq0NtoPxCe3XSHVvho2aqc6OgWusObsM1tNhmw0svmpynO3wSyxxnwmR
IaDj1rvXuL2n3dNXdnThOHaLqMKUhvIB4u59aG2LAJWgIXVthYkJUq4829UcmuYHTShBh4D8ew6y
KOmsZqV/Cer31UDfGlE+QxTibR/Jy9RvB0cByDFHxnQ1vMHt7RBItM8ks7NpSSWnBw/yKnWt9889
7ptxtYtBGe8YKNP++lS7qsvXcy+qDm2wYg07S3WODMP6x6X0fvWyDxm1ADxXnYxU22OmAnNMu9qL
u39dJKPzCQOfPYXlR+4rFgQr7Hxwzkw8Urg0xBVqVPDsud8+SKeptFDB9ygbvX9qHOUNMhuM9Htg
vKtoVHASKeRYzJ7RI4RLhM4AtZcVnHWvDB7Iks72Qw3ppb3dVh21dgBw4qbSLOXtanCEDkYIU7rI
FLa2p1iBfgfqR0fjQ3JaI22wf8v6CCJdM+cCbA5dudRpM57PHamTI1E4O9CdowPdNaPVzkk4t71H
R+llyIGfnPJuJ4TkN84qKd7DDeByPtR3Eyvw7Z1mhWRndYC+mnkXjBAV9xhREMvDw5I02nTvtIEQ
CIlh8z4WBSv6SJk39EzEFlEhrG1ResWt4eGLhUjYLzGsx7MvRRHQTt44/yB+HX2SFxP+ccIakWsL
ef1b/gUs8LL6OAb69rhZrQsskMGRIlEldfPQGFHrk7XR0+7LH2VPpQdhtxtm5B2ze/YNH/7ItQ7y
NeyxLiovee4mZ/86LjAjH6rMGpn/bMqr39pmPQ5CYFXNkdqf3oBJl5NKkTc2dWT6xhzcqzq0oL+g
O3BwuObr0ZY9JaSozVMYbc5KsbOgFWejOrqXuOnYxfgY7d8rZoWbmlgzOyKmkgyuy9ZM9dJRNTxM
oWH2eH0hfGdQq1dfyJKMmk36do24nUr/9nGFfzlE3kZ/w7f8NCtn544Ucp4wKXcUZAQWNdpcxppn
kg8Sp+znndI3GrcIDv3yy0zcPLz2EljofZjlknujJj9AAlYRd9DcI+kryp0Lc9g+OLkZq6RzN+/R
5Sbk0anfilk5T1Pp7DpKIXBpKOa8gFuS6/+TKHzjyqgxqTLb/zT9b0lSXgyso2arr9rjXKLpvSvt
8/I8OvZVaEfxoXcarfo10zlhIXXMbPR3jms6PcbyIYHR1CN+Xbyf3mFgBhIgu6Ac5uG+T/yhpy51
2v4h1kbX6WNcWURXGkEqG7dTbdvhuU2df6aevm4eHAN0id9TCAw64gTLlJjSxTD+Xb/arUHdlweZ
5l67VUmFoM2rDsoHUgD2WnxYDGXoEZLbt8LLxzHMAH726sEqAjtVDg0YqaANW8AFix0vPVpzfgJ+
m9TT8Ev8LBZ6f6gMr51WyzmPm2kOfnz2CHZEok619+89xEq0wTFWu6XPboTeTQcSVYI+h5SMTMJm
N1HdfAuACCSPRzf+3Hv0k7Ha3Q1kITQ4v/rlJTS9fdfyCN9lyCRA14NLvxrCwmz5hzf6xFFB+ak5
9HxVxg9n1/ioLgMaalA++UNSX4WCOb/0zmPdDNnDb6Qx8iaj6Id93tkN1F4SZ1E9MgftjypMIu5g
nhPxVMlOGqE1VXVTtu/w2t33m5TxTRVK71BC8hT1dJv7lRsOqWnqSqiefGaNe6morPw9bUcOi9LR
bg6D+FWLwB/vWrEmByU0XgNtl0MSIF+owq+XAhgUtMcPOw9TAYve5iglXK6Tu3smJCi+UQctxbMA
1IWtElWWsdy4qRapYx3Bm304fOBmzSCFnsEFWnZK1KEZ16s/TRSjcMsa7sbapr0DouCu1rte2as1
J2u7uhRqx24beu+13646Z+QtV/admJ3NT2osJ6PqPDmZnX0enVnYMVQf7o6qJPOlyBimvkK3EQ7g
l86JcqMfRlWZO9lEezhpp/15h296ccEDR4bPKfHY1N3krRwReJQFe0GepRjgTGTvvGiF6kaOBHw0
d25Hp1ma20fUVuzi5tBdMxatoaB1MzQ8jBrkF9D3Zez9QPwKvXo+jGe6rh7OY908wpZCKGrd3Yvk
7mW7zgO58A/In+yd+2fevfnSGhnC+aNLs48hE0fVLXUod69CouH2ef/Erbu0MVZH72Xvipn+yi7A
GdEDCQqn2SquVdvKYIeZALgW6Csme93bhTkQR6fWA/ljF6PmsKnioL0htj4mZ+R9lqhBSx1peg3M
9xsBulge3w5KUNKqZBl7twJgBaRpgHCX/tFemO8X96wH2cM2H86pt9/uLy6Uwgyb8JDr58olwLQr
uvMI0P1edH2nuM8psJg94eyOZav8rHGet66KdUvvRLQRjnUQ5s0oQ2tIhsWbhNJH1SWcxKtgqobt
CI1ABgmXXunkkeHmvtVrAujZKYBSI9J7TUxyEUnRAxL3LtxTrJn/Q9iZNaeKRmv4F1ElAiK3zDPO
mtxYmkRBRlEc+PXnIX1x+uzT1V3dnZ3eiQkyfN9a73oHv3Ua8+Ld0a5Orca7uQ9bRL59c//jXfx/
PGGwRgBBHcmKrInjP/EEcVqOHu29BsYap2idocOH+09qzrGpsPTFEza/r6n/jDIf6frg3UkFJNoi
IyO062ZqCzCXEd3ipnSzz6traKgGkv/yUNid3bJuGjIK9Y+b94owBTpWyNPHO4w6cfSoQu0/wJGx
Mgzk/7goBE1PQTCHgMvRr6/y3+CRdHJLs36vlOsUFLOCJVpi2CdbuXNb33Joyx7E/rg7wnWAzrKV
nRv1xT0aiYa766xHWMyg/X9Sdjac9yth3C3UvIq+amcVC/LrXckrsdUFemy9l616mj8yyxlJyzYu
9xhycwcnCu5dxiMo15cDMwKXchRHHUrw1oN/Ip+YYLDDYbEdlMbexcEEmt+6joRtPs9+sHU4MR5i
le4DznMelUOKBEHPF5itzwPOYESADapwLdrbMl4IvSuZkps7KlcBWAarG/vpjpHf3C0odWsFh5Dg
i1ofQuPNvK2hgRjp553Rxsuq0XzleomYnzfpITOwztxiqaViMPbGN2ASN9jnSA6+2/shZsm6Rpi/
e8I8czB4wphYww1m6qb+HdMITt5MsVtTmOUpg+Au6Wi84TZ6ew5O3OIEBv9Hsc6hMm8WgiNcOaR6
nSb1as+oErTGTD+FGcvHrLRzPL3KVbFo50088I2bCJw5SJ39QTFlu7cQ9xlTCI+FJc1kuPr1cT8H
5KVwWV+iCXOfC0O9S9Rbz/9Mv/wHHhkYxxgli8SgdjL9RYL+dn9lNMV9KeGveNvTPCwm6+ppSDRP
rgyrkWvcmvmB52g/f6omG1Z9alnPUoPOdd/aamveKvMa2SXa9I5yEWYZSxPr3Ex0GDePvyX8mDwR
x1lmjLJ9770rtBmU416o9QnTJoH+GCnf2X7RuPXw0fTR8S7o/74maEPz/udDRAo2/07VIRfnD5AB
lZF4Fh68SfVqQmBRdtQ/77fxVo1G0EcMh7CZxxrQS4+UO+SGbEGaOsXot1JwT7R4PzJbN5Npsqd3
M1PMvWopmNUMnJKw7WzqEvlCM3lRvMmG8krCJpW7idif72xoE+lhZX3iToP+h75HxKmYjNAf4VhT
ymN8zD3VhbQJmCk1Bg0EruRN74HJalNT+hHXI9mtuA/Ox1I0ro0p/rTr5xGKU7VuOR5wAvMOvVi1
cTJoIEURmQpXg26CZfZC8w8X6r/Op/r/QfAJaQKcygmejrIy+QMkE9r7Q3xPL1ifgTiYPQSi2954
PKFb1bSVmLoMHhRPu0luQy+NJTDzcsAzldHaXLU0zMu+2WVsYs8E7AASrESpTu9WGU5dUB5wTXy5
BAftp2xfbXlR8Tizl8pXL7tA3Gipgts15oeRxOSyykGG2BztDMOuExPSRQv2Xq9YF6yplYJdjz/H
/1H9i6ji/uGWGuHNI7ImKxrngK//7bk5P5vz5Dod1euN3XDwDMV31W5nilASoGXzf3SfkFn4Sq0f
k87BNQG99X72ggMz8dLEQ2yhX75Wt593LOjpxxnqAhpXW9hjhm+p+gPAZPDYrgnqo5uwJqDAYJGb
hzlt7R4Slvm6WbSm7du+WZifXlVzKsPp4gZIW5dW+IlZyqpWgcoCzVsSj7jEfsEhVRMa1iCN2xtp
9A1fOCl2Hdx91cuSpTYjKHGk2lOjEe2bq3r8A3/06Z6Q1qop6aOoJJZD0/iT7xqjjU6o3x4Wc29v
Yr06K1BNMgdgLF3cF/5W0EzOuCCg2XS+Bw7ITtrx2BBSazHSTiZRRPAx4mt4HJ+Ze6ywuhhY8SQp
bHmeSgNlGsgPzxKwjg6f+bKCgjsmWtyi6YHqDFMdPI2hL2/S2wjY2pMsLUnWRkKKvQnezm4IlREg
RCbkmmJbPejPsOtyl8sugPWCyRX0t0FuE9mydUQ8I5lw9xeMNHsPcY1oE9+nB9+Q1hfz756wiJom
SA8CozStxwbZMfIQ0rwVk7elfu2kJc60vqYX3wnkBfxK18N8dAfsth+4GgOaC5Th7X9eSAAH9h2k
4sbDTCgZiHPme1GxJXV2Z2guPIhB7vNyRX2IujB3vN15uZ2rs2EU2TFo5yxHIwb9c7wlMcYKdk04
UJI4M7yriBcDR9lMp6AAo9eeUx/AGwl25NYgai9p0RYwR3SPBcg7kvn65NH0eG1n8ZqjtufwpYCB
kbGyE43Rs6onRxtbYBLFsTprrGJvPi+QjySM43fqF2zaG+Rs6xPZ7MJrGgurgdrxbFMNpWrwyYeG
Qu1aofofWZGJCtJcKhS4znxDbpMdDehcr5P4dhwz5Ub+QqFTmOwoF3PgDmpn/QdbOTJl9SQlE2hs
HAfZQ83rSgwNsPzyzmvs+DxRHwgAaFEQYfSaA0HirT9a8NruBCENGtAQgJBSEiT03nmOHJnV2Bxd
MKF6icN5vcLVoGnX6YnfuowZmHlOTnQn4CiEQrQO+UIHRAjiRef+Om9+83iShHDjx12Hporkmvkf
nCT9vcj1DBc642yzUi/d/eJsNka5pBR253QvhUFyAB5ukCUQGM0hDgbc4vj4kwQrLIATXAhzycI+
fkYS6+qY2TDmlcYVE3bMyLiNdgNnBIudzW7gnnbrgRo7EGR/JjMBKoy94tGKlLHRKf7oanPeDXIx
WJrM3dxcljak8IJ7qgtOQWNupqBjerAh6OA0D37dU0xxtVpUged1TrL42YccUk9QK0o5encEZ7Al
sIFavPTz3FtRDwpWNrVUDMoWqK6gpREc/v2rQnjAVJZ4dkYxVKnOIHbWK3+8JPpkPRC9DYwF6zPC
XAEJPX65AjL2gDOyrE3XhdWBdwWWRsB8IVAlCi9qCp83lnpip0N83qXQZNKPI+srt6oHiKwTGijq
SNw0SvpPO3j6UXREFLfwRMRvnGYmaQMpl1B6z0vIl1gQLZmQAjSIa0YSgcY16g1xiHjGAHhwc7S4
rs1HwjN1XsCPVpIhocJuVy8T3S8LVgIywWwVI4t7ox+lB1o9NHnYMQLLY1NiOSXExf5kVYP/Unv4
KL0KA+0Pv/+M9bBg2v8wtx3+/xRAbJ780e3kq3ndMYzE1A1O/9540Y/oP6n9w4nGEShKUlLH9UHQ
SEAD3r4ksD50aFKhLrV2uklPI0844LPUDn42XLnL8goy0PN2nAfsEbiU1t2yBvh1qh8UEmjMUYjP
Kl54BGcz0BuZseID70EjhONj0+22uDnFuXdvMXBlaYjIBlD1xd5bkL1D7X/00EHccEDBVaZ5m4W6
Aki5mtohc1pXAqpk9+cElRZOH+tZLRkWuqeBd/4BUi0qpBvcvPXdWAozWmzBYJICZsezZyMmDNzl
XBJc13f3qk5300Sn5tPoZmN8OPSLZrw2j5GrkcNYLK/pAdz6C1BVEv2b6lJgaISh1Ju8n5WdIayv
u4HEDzCSG2PuFRB3wgSvcxaSiCouB7sYVBywcnF3XBvLZ7AE5DU+Kv2jp+Z92e3FVSFMWU/el+JP
vnPnvIaAdnWks04w+2Jq3sjKoJ/EQ1c0CiRZ/I6eUdpKHEGpW8FAnGkHfF9vptxhXgOznp8fFzGl
TqeHIUuWFRvS2o/Ps4/cGyg0e8G+mRDQLu2xd+onC2HA7vgz4QwPkQaN7kN89/HoKSBB9DGk/ye5
yCMe0Yp4F8GWItIjcmOkGJhSwN8AlwBErdFwDXKwbnXDdViweksyHgel8EdC1BzOOCe3OtnlOb/h
aQ6ZhMSW+HFYHcIQXdmrhW7x8sGhra3MYVuHVvcN1pPT+sUuvGzXQ4b3YBOC9GkaoFFkLSQQ4b2D
oH9iASHTcwiYUn0D5ja+DiTRE9wmPH20XN6bHgC7TEBc2L2wm0siN45VVKDlWs7rrVKFHevxvEP7
o1KcIBbEs+ZEnXesDNBwLHa3vMWY/C0aNPxDSNg7HCZBa5wy+9ulu5if0ZDNXX8/0teVdQBNh+JG
hnSqn1RvXuwC8/RwyJIzNwKPqi6s/svd4B/EWxPl79XjH9PG+yPNXmcF8FhwEUYaPM9DmlruzLDs
HdxrM57T4Snl3FN/nRNOJthXtPn3vkj6J3BhBNYznmiSSg37hxrgMhXz/ixd63WfsPW9dbaSQci4
KnP9wkZ+17c6oj/u4k2PfMR4OWu2r/8StfzFxfqzPfv7YfzBn3+/LzXNBMATJEe47UpAZTR1os9+
dSwa73if3fTHXk/UPjhfjCM7x2FkgKDSSfZk5ZbxpxYk0vaSvILMWmgXQ9kHbMdIRiTkplc25csK
yZHncdulaFBrazICldS/lPlbsMnPw0bwEJ+xbYX0pU8znXY81UmN9tMhpxplkv8W8VVkSLmsdM2J
64918wmWtPIFXzmxeJqFi/SE++f+w/1IYXPO7NOJUnMfy4gjDNYRwnFwRNO8eS2RJsUoZn/494vJ
kPofWhJljNidpmQiin/mST3bV3eTqnO1rk/gykSjTBztZjEdG/v4QGw6vLHRn14j4WreGQDi0abp
hJOG6YyeWEsYm90J3Zpf7ibVmsTod6yP63gK1fjUnoNuI1NL4fJ4/bqVw1bdHfpVs1LJC9OLAhRs
Ms8wsWV29uaxh6qV++M+OosYcvs5she8smnejuAaiMTHj9MzI2htH6jXz1Yx3loAc1mIZcl8kStD
VsErFOVEq9E2MKvWKCz6+3JcHVVtfkuXVX/T2/ExzUHdf+7s9I1ZF5ZGegjSz6NaRlnqd/Tr1bEd
0+wUq5ti4gD3UByV1tCola08DXMt1CZUUIpXN6Gk2d3E6DNb6U1FgnBrSBBkCYCJR7ANmO2KZ3i6
jZ5qY+NZI165bDSMcKnlpyttH1wF9/kkmuwru35O0o3C/lebNZJh8lQ1yAGqaIzXTIZyC4DhL+rz
shub2c28BBmPNl7JK4FUoqkJCF+gi6NodqTczEsGfPAuCr/kXq7dVyRa+UqjDyNGyS/nDHV3cgoh
WRo7o6+azhvbgJ1ANYfU/W7td0U0Hsaw+viht1g+FPqNZnUGljUKJb8iKNF8O5oJ0bkAAWRaZ1Vb
WHVnfCb8Ih5h14ArNJbk7VHZUi2MCoOUWmoCsHUnXeTf9xMg+YQB6Ed3vPkYsWYDhMN4qtKMt4fd
8YJcNXbzKTWlpWEA8cRI3KoPtO0W/PpJ85F9vLflRxOnTnbAUY55APlT9n2iT+CX/mRmoxnXMEPk
4zZME7rgNXvejC6pGRFwPHcrl8NuxW+7PxZ5v0xhLRLZk1pNrRm1FJ61tUxexh2IcvEi0/z5InK3
SqAv/GDx/TpqR80uI5UC7nIkGiMqnQfW0KtLgnnFqa0sCZwogylKmff9jvHf91WaeipIJ11OwOSP
efSktiGEwx/mBL03pcqIFIKBGD6R5SF6lXX+gN5xNZhCd6wTk52o2CJ5Qyk7au6NVry325bp9DgS
8Bd+Iy6tVmxhvL2FDHyeG5OpLh/7Hwa+7WZ8fH0qCBii982YLvDJXDJQbX7kUFpODRmgCcoaSCw0
lKkFiqcgrGw/5SD9ebCuq+55M1lrIe7r6sMSwgY7eUBh0boikcrtCZf/Y783RpD/Z89T9cGRtMw8
7Hrz2HUyFJi68FuQDsCpuyHdnf3D1Ai2XRXo/xn2XPSOwRjBF8Xn/aXnALWUcLa2utHIYKEWd0tp
1u+yrUxTPxiq7xmB0GSfjREjzHCyezjZGy6MwN22eyVtirAOVgU/9a2nd/Op6JOOCBMdOPYS4nZN
TCdk/EyvVpiM8lDSZR/4VkKN305zMcXLcGRPo4QZICwq7PCLqEP2ntpFRDMs8ROvDmoekW+pXUm0
c9l7PSwAk2FQKeqT9j8oRvI/gGbK35fnP0DIXrnexDTtMVpZw6crOux2WPNeu2xBa9pNDYgNrLi0
0ee4D3GzeGCpK32Orm61t+5HirlMNoU3fapBrstBtsYzcf5wn0Dx4ERnYwwBG+X9Fw+cchgGbcDs
y73s/PsuIw178Z97tUKiC76zOD9Iv+z1v+FerzS/nMevZ7lWzqa21HSFnIvrWuI3+yrkrCO8H0f7
RHSxVj7HJtT7CflZBWLaKVYU7wUxNU+j3l5VRs6Xn38/NsDcfzo45OjKVAPLxjiKr//t4Cqhlc7v
0b1ct6uJs18zAf+1RW/7eGIgMCnSIU6nQxn1df8a9rjKeHxxLaYnhrzZD6ydoxSWi3fl1ARCfom5
/YCIMDFVODiwJs7+uzfVQ7POt+8Hu4R1A83CpF/Qx8gBcvPmQZ2orOe89dpIbGzqgP5jFAtLQuKr
FVMQ7JcV87wo4/vsvnz2urC97ApIGajPGvM2B4Fm0AEOOHhgcE+ksxSsJzorJsDpCKPl5w6ijDO9
mNL2RdRE71QfkxPbduH1ifY1is8xZFao2wTTjC3efmHUPikMgM8/l4QoD021QbGFZEIryw3ywUBm
XBn48e/DM3NxRnbYBTHCz90ueoXtVK+nQfux/6SnVZdjq3Ux9l68ju/1a6VuYWX1jGkDOHJzLXr8
jtF+LftUQ11M8YzO7Cb7ENhgATc7U1M+ZQDPiS8/rHZLHwNV2j2vS0ykF72jWZek2UrxZYMvHC0M
DVw9k/Yz7p+9PV0x3oailiMmLNeNCss5hXM9heGBg4SiP8GWsKWKHkE9APQ4bgOwT0IpElODDkVa
pMu7y6Q/JD+0Zwa9HJPOwQ3YWPnncyG62o0pu1GzMa5u0Bqq4CZDgi6MkUgNDqFqtJaOYAGT1YQL
qjL1jxpmmB6zdQFZCDqm2hztXWHR4zCyovPL5jR+6WgIBKzZBpJ+IczVIXwFf+5d6iLJeyfytxKD
vd1kANsBBFeYpyTvL/HiQyagzFlcBOPlXW9ExmScpvv2GueRbFabG5PnT2okDcHArth0gi1+dkyF
J4a4HR+IHtv0n91DL0qTbAi2DIAvVc8v/Eq1oa3AobxE6bBPHih+v8+OFGGiyJ7ewfdzH+v+7cDv
iVHC0X8dRqvLXFhdBLp/YnBZpoVTejagYjGS72ZiJOdD56WGpMjkW+raiWgJOO2Gt23JevBNV+5i
of8h9ybbSr9hDJ7a7N7vpeD19+RKaTONK6d/JMU8/Uxl/cIPJ9sHIx6/w2D9bN9w5ZLZOfHXXCoC
9Aj91hnjpWzKWFZxWEG1KQmUqQtbHBNPqdcf7WJyFFawPiqc44s1jaurYFZ/Rd6kN/MMS5nCuO92
o9M5LjCCjy89kzrU7fzowm3MKRMuaL3NJnXFjzTUllPnFU7hLNntg4I3/Vb4MRjVTPXpOSJRmAqa
Qln8Kg9P8iqNZqYc1aDEoL83irt1X6WrLi79ZnUH/KxHnvYKIHq8qcJJjkbItWfU5uzH7uXiyLLz
OLug7dDLh+yOALhP8uA3ZUe2tqmRQQf/Ebxse0HBN4dTVXkZmskuauHuFJpevf3zOYQo2+IWNobb
r19HLL8W1MXoPaOmgz7Hlr2ovhRmWJlJZJvHFcWyi8I2Yl4wLWEn9GthVs/6iHHdtDGFj6v7oC0y
1K9qxlTvnfsKoOPVKBSLNdN7nU1uDnbY9x41D2MBxLLFXPxofpjgpKGwZKJxLk0COvNjiSUYrCym
IsfHy78/5yW5LjXSSphe+x/149+3AumfNlusA+HxahNNxtrw/+4EN0maNDexr9ayI8+VLyG5U1ZJ
aH8mHhl2eEE/jIHJ/YDOoxlMqgwQmXrQdbq34GVpM/SAEBTGjH///cAm/0AbU/5+YH9UAc09m473
k3G17rHaezqEttF5uxXuezLOSAwlcP4hUgP4zH19iKZgHVU7n5dolAZ1693m6XKYW6Ngzb1zOOSX
wBODkJHNyTPBxgs+01ZG03Z3zkvEiA4iSKuIz0uolJcIYsBx0KT8+3v6nRH/WRP873saj/6AEaYT
NU0fL94TxDLsBt8/2CTdXRz5nZc/WOgJHp2MjQbMac3x4t9/uTj5p7YXSaBMTiB+VNIvreVvm76m
Fje5nNyZYPsXT1hWZh9MiYqYWDzOzi14nvbzCXZLT+tJG6y4ZCJ8vlwkVmHFrTe1rnFldpBBuqix
c/cZXaP9x4WcroHOFLBNykD/7j3o48yq7MzKo57c11VHNgEBQ54aZ05P8ntxuhJe1PhkXdGl+NCU
ghuRUG9H9i+rzC4WU8hsjMlaHkGUJh6X03t/v/wmvhL5oEJgDCbceBJeo5kro3+eGDeSNG5MJ0RX
/TWHwsfNv8QDtcBOQyk5kHxjF1a9fYZ4JN91BPRGA16o4hMKlxd/zJGbOk9kLkV0ieQ51rAeAzZm
FaArY//KMyDQ43vSDCHeDp6MWxAdR0/sXY9T2O7/fpnkf6DlUPz+71X644E8v6T83qVdtb5S4AI6
4CBJsFo2R9rMzO+GHf8lqWE5H2nHiDxrrOtKc2QokMJM83gS9SoaxpFlMCR64Ksr+dq8B8UG4iZe
AZUY1M/Ul7x/P+yJ9OsD/efNjRRkMtVGI4Qhoz/AKVlT8/NjUtbrCwQcckrc8xz+/cRXgiopWFbq
oAgLqOXCgr++RumSouDpdOQ51nGLHW8Zv6Mbss0+FHblQviSp4b2BUn2wWR4c2NHO/VfCmLtfjaO
ZTqm5XM7iTDK3Wh4gqeOMiuDNjwHQyIKDFA6byg98ZR0CcGlY/Yb5nwVLK2Oc3p1Xl4WP/18k8V7
57x4hNRKzvWkLeU5BF2V7JpJ9PhilPz6yjY5B7LMNxcoPks+DJ+z0+SbfKORXrSp0TnPM1hpS6Jv
VNyF+JyB17I8DR/TTB/PxUT+HM1TTM6YX+0hXHVMIN/+w7xZrf1754Vl0AUXq4lS7+49/VFcBgJv
qkA/PSIiQ/Ik4lvLZZ6MCAe5OE+3sCAqOnARLfYzNyO+744aDMDI0mDSs82gn1Zg89Qu1NDVNbg4
72M6J/eI1xdEv1yicjl2q+hNtGnl8Dw6kwDps9mHe6cwJgGlGhOFEkvSi/d0ZRcls/t2X3YzG7nC
99XKXMoxnlIk4TDv1aD2KwLjSXZ0x2sNZXxrv8hCUd3OuczOrCXABzG8yqhdlW4e5G7uZkE+HPmC
GKU4J8o2p8RBuutr/I6pX/pt0obo5927KwZQYz2s8xzVKZF2DKPL3L1Bfbo5bVj7eJ548DmJqJlE
jXkPaWn8PLiYU5oCcDJ3H9bR3hd2XGZuy8wlCi0gHfAd9QHs0KB0lUCBhFXTmUTXn35br1/QRWoz
Y7WZ7cNiSxm6zMPbLt1Ml5e4Obw2sJTi6oDiZHOJyaFKxsmUuD4pnq7OUbGtjuOZ9jblWXNstmrc
Hss1C+Rr2/fm63j9yebisUj4b8lairVnQCLjOoV0v7769DsRVdPVb0G7fPmF5hCKMQTjWQ+HrVsM
Hyeb0kXutMo4L6+VGBbSoH4i7Wf4NjV4Rt1cCnE34iXDS7Pgtapmzery/d40K+jXUKU301O9qGbT
U75oV4honpvJ6U2gJzxcUj1xnj50h8vsehifxqeMh/G6eMY5w9q4i88BgZ6rlqiXOlZ3PfT11ZMh
R6bfDjk/kqm0PFhLTD/r0/lQbkany4ovjobVDFCEP6WvitT0B1Gk7ZgPjP0rZmLDaLU+8EEZyA7d
BmGLsmseOBupX8yjYawc+Kv6wF/Vh/rA99QH7Qt4Vdk9N5dvsKDZ5ETpMgAdzfCW0CVtJCQuOwXk
m6zb0lSnHj/iekDc8PzrTHQbZcdBKF+jE6Dt9aDueIW6UwBvcu9Klk2Nhc7s85ESfMRLtS9+u7KD
5c1P41M+/h6wsoNDPZ1i1lGt5NNzUy7Sj2J223CQ0u4yk5k/yv51w9uoNzg+LG6b7MAS8trBS+lO
r50kW5yXMZIK1NYHPlC7wrzKh0/5FwILX+Z7//qKNJwPPh1eUlp/fUu54U9WSgiM+QFKDCcV5QFm
n4ebfwuEQGVlm/paAmsoGltVAuLqX1lu4DlioXTzlaTcCMvIvFoTZ6gEy/gVKruJz/RgxfXfwX9/
eWNn7N8itnevDwmACgG8/X009ie+5IoweqQk9VIqC3mA0a0iFJMqHEJI7zg6PGyELyy/RFotyWp1
phHhsPyixhuj8BqsLqk9vPFcsM9Ul2PURjnmCIKHgwelXkG408t9BYMlM6pSO8oP00hKytPwvjgP
F4i23GvIAaZEkb0dQLXa7fyLgd/2PmJDAjNoQxGa7ttREgF6bR3Tz1rIfMwCk83KFMMX4nYFoBhI
YQeZF0nY3tubaAyCIZnvGt0iZdskULXmRGqRb13HxYp8I/vyre6qFZda2V2HO3q4O8892C13FNm0
gqV+cZOoX9oXt/n7pH49+RtpF0m7lJBrKHC78sClLwmxJZmuZFupeVuo3T/FZPopz7Xl7XTh2Lkx
2NAUqMVPX2afeGJUzI66YgW2q9ktZvSNuJs1oGfBVILGZlyxgjvqNEsmKashiGs6Hy6hGtzwu5Xn
dVz7Yrj3NTbmKhwWXTUh0XY47S5bkJMtkpd3h8ws7ljFE4UI3GL1Pv2GksWcfk9e3O3SHSEM0Ggc
pnN1x/oZjTbVrJhdF7l7nROBNlPC3N/PBtlaHbXLkli0DASCZS0nMvbp9OE76uxHcCXVnPDd+B48
juAtzR0vsHabeRny/sYtw+KAxPGKtXAVYzoTatFrPvLesypwQPaUBXPlZtsCln7sP9BJFMtiefuB
Z7qc4ItC9NO2i8hGTorZZTbaSMHrmM37AF7Cbd0HnVOu+bJbc8zTj3RZJO+avNxn9MkKbInBlUyz
gus+LKWPGaVDcJ+dg1+LjD58rG7x89Cs8oUMOfhFUJLdeljw2BWUq6c1sCVlxIJ7v1y8wld4Xez9
lp/RcI4mJ+6g03UD1wbsnMTnZrUnb1dyh29+eCUSyppn77xIV4BXJWFrbZLzGN/iW5yTQd7DC7kG
o7nGuT8nFzrwC0ZHYshjnrw31YomJxhFmi3s8AF6ee/oSqSyGuCcvcHc2EJlQ3ru8D5rBs0h791/
bs4L5auML7ChYUy7D8qlyab2QcTdPsTyJxhuqHrOR+Y1NnuC23Iq6ljbTf1z8AjfG97B7Mk23SzP
XPae65p9XqM6apKh8+q34va11ZDwdVjdqMGDjTwLVHbgx3LIQFbcFp4XYj4O/QYPI2hXV/YcEJ5F
PwQ2gPg+M6Nd1bHMyWPV5f7fpN+c01WL/3eMiWZYcYWBCu/sCOnHLa5mYxbk0abkJdXwkvLwu+kU
w0l9E3ct7uTSUr7YkdLV8wR1rd5Ig7c/DzWjlRmr/QuMnQu7I6WPRRjvbrxkDvUG6RbANB/LDQHF
LENXEuJ5lPH/wRdnh7aNDQ/bQUpBAq/fRv+Vb15fv1eHq3477T9fOx576Ilvi88I5x4qx99SMtsQ
vKcuqUEpHPuk2smREPwWkBPWvTvh19N5ebhuhuIKsJIbkuJgrgRMun6GsuJGNsug2F+IYRa84yqp
1yqPAJV3saz9v6qC96Hi2nXrPHoFKktb78mc4OK7mJWLyUlDKcQ5YGFhIspJfB/qRbn4rR740PUG
u2jHTTbiNefg8gHutmAbng1bcTfsfM2qHP6CWuMdY6hPicPxxA/qm9/jyOZDknSV5J8XrryYG1f/
sbz6V78himgQh83xdfppEhWgaPgSw5TwtiDPMs40ahRglZlUGrfh5lhdJJS4EO17QOlh+eHXEONU
uvVcWGTkjt+3wKuXJa0JslQWiDNs2zW9CAqHbbXEx6DfQhgCqAoZAc0r/zobhdlM+MxCJVI/5QR0
Un0bl8N5Nkkmqzx8+FOCde/+eLlHtXG1s9n9pETTEPpdFhEDAEdIhPhYhuwm4dgTYy1mBQnOnhZJ
kexhq5Qgr/WfaML2HwWRjipRtVoscQC93+32rrQ4ezhNMHoEKfQl/+rlK8aQVhqgm50TEE1A4NSG
DXNI4zSeDBmF6AGFWTGfuJ1HYZrIyfNLje7+nsOtw27XO5lHGLW3J+FZsrLV3mVI5K8vJE4L8zx8
cyh4qwy/0Jks+eVJzueCT6KtpZIQ3DKs3J3DaULsMJhfPQCj5LATcuU9PcUXouds7I29lJ69Q4FA
v745z7R5eyo2+6X8NSQtE0HtEMs6I9UasRO9x3xqC/PmNEo4/i3LfiD2SJOF9dmDvzNTfYQDdh2K
oI+kwljLSVDFLaE2N6/1eY/Wa3NBgNBHHdnSj7hws9mT96dFIFLhmALTbRZPr4nP3+o8C8VFj/rk
hhdBZn5/q2YVXe1uBSIQS6dydT/kM8Hf7/KVOh99VW7jCvPef/ij2XR2W79cxRonnT14WeO6uxvb
AOIRsqaowGULVyTvDE8fo0rn7aUREawKxcfzSMQu3XkNUtb6kKxshBQFRJ3WQRl2MVCDuoSeh+NF
y06ahtcA6AmZa4LmbWrC8M8fxJY+DvvOKF5UmSafMK6WpgZDWxmhJOGUVIGLcWu2h/Rl4u9SVPhP
mA0qFZathVia5aoemyJOVU8T+UDHuoVCorJuqfXokxHCe+RYlNrp8D3TmyVoca+aWWqVqSnx/VST
rSlSYR7OuEwTbqwaBYxruuOkUvW9K3wyKYj2K+BaQphztMxz+WwKmMkVJvk5V6xQiSVPxM9+Ln6+
kz7uPogKjx8MCmac2W9twbCADcg9f2ZzIa6ORLWv26OwUBf772wNlQH5y/gjpUbrolFEsK53p+dR
3eHzYT8AhmIlojB7RkpYuqXfH/czeXYGxP54bW8/GhmPt6haIk2w8+h+vCzpIfHnUeL992TGw0oa
ayBB3hx5BbLy0aygb2NayG4Y71f8gXKQ+359jYbfptn3o7LI182yjPia/JGthyJle9/eZLM9MmXp
txXB9Bi3J9d1jfHxk6Xx7lHUyfPz4klOapW8f+r5+VPCIIL1UAvAwD+5831GMftVM6xS+492EFU8
jilG4tuH+3AxWvH2oWwOyV+TWflzjcSgXt8Dyp1AnuU/jFfELVOf7OfJiBtuzyAoZTD/UcNK5ltJ
bERnOj+Hw0ua4AyatOf8yzBP2QsNmHlzIhSjy4as1IW8HCeQABh6KNH/EHYeu41ja7u+lzM+BMRM
Ds5EzFk5eCJYsk2KogJFJerq/2fVDxz0rl3oGnTDVXZZErn4xTfg9Z7IYTVVxMtPy7RhqWUU6D8S
L5hWsl+Qx2+wrXZOvVamwB21qe7JhLJ3sEk3qL6XGI8aHHwWC2BD4XoWbcqzzXjqGR4KwwclkEHR
388gzJKENjTj78QgRihQ4ljEZEJTo8o3oZzvM8xfeTBZYqQKkRHwQoxjLSyjMn0lAPmJnc1nG7Wp
MT0IqTK4DRpbNzFeTQ2wmXe40eLbR6AHHF4ZbUeNt4Os2biMZBSRdPTjQDQn/ZJZaHLNN8S6J5HW
DkAkgg+AkZE9d1ahxl6zULkGhGR8O6yUBgGD28Y7EeA0l6ALyBUqOVGCUhValp0pUZsdYmuEDkGC
NsXYGlkp0t34xFRjlSEK3r0Ro59A8vdMqfu0T59p+QV9/YeV4fixEG/xEJ1doHod9Q/4Bh5a6MsL
ZQVr8rKAAGJne+as++CW6HQCjCLGoAbxtC3JO6Ohmb1iPkGAZW5kpajxgq9U/DPDZiZAuJe36TNS
PfqfDOVSbpgcA2Jl0nOeiZT3cpbfiDaRIpTpPr3xm3gz/HsTm1KW2HxsNBQQJMLF0qldhfxmFNXn
Mb2nLAqjOpfHx5QUI6M0weYluix50OPDvMyEshgokHhQQEcPmxwmlFaoYz3TZk3CCAVs8J6SkAIh
fPM7eL9TLbynys7gd9HrFZtwUOzT8woxz4X0YU2tKal6M91M92KfiKZDk7BQLAaF/mGlZSp96NyL
Zlny/3ppTrC3dDq2uJfRARNbKT8yYtqTtNHm4JIhakiNjBMbCqpqTCoNy+yUHDjBgFl8Mgn+zUaq
Q6yrE/QvglfwCETyNTko/Yifjo4zNbAKLqOv7TZTdcx73kyNoiE/71PeZiF9bG4IB2pFZRFVXzDJ
XAhhSmHP1czkvyapl/vMGmFyE8BXV1MMlbPyg7qJiXBLaGOEFrNFFvqRrIlPoTVjg4vN8DnqdwbP
5+mHyzkeFKeEBfZZoplFXUL8ic9vRT3eRMTx7LnSKUzseZm2K3WsFCaRXdwn0nX0ngwwLRb9Uvct
J89gHz8cPdA55QfvGG9cmSt2du/JDTMDOKHwHnUe2gv59eVhc5xf6d7EbyojMzuFouygzk3bVDxB
NlHnnMLsi6+8C66OVtx+TN6w/cETnb+W+mSTDjhzZnZfHTl5JU7Nh7jjHJdjInqiug8eNmskXuTF
DBQHDZ4Cfg6DNDNnskDvWQZPKgJKGO8egSeChsanR4wkVIoDlQagRdydY+JH1GMwD/MRc8xLUGPM
Y/gG9stqYE4OmRwghOurYwnKbp2wAaPi2fNupImIwj330yhsJBFVwt8gwiY9RhtkSRjEluyA7dPD
S53lEmNUaiM+VcjB/wT/FqhBPaEyGBvTjvc+KM58ygtjSYOnVEUvRA9ExVbF4jmt88HukO7T11jc
RmrETM9Feys+CiGXy6xET56FckZa71f6uFo0ySXh3opHW5R9OP+ZI1ylhTL0hDLOt9kI0NoYcYlV
vbhp9cSO64mGvyQ/EN9dglR0DU/sSljI+5cMEQliaz3uE+AzkwuyA/KYq0/kKONXeKI9miChk+DE
4doBEnyplA3Y5bdssTtYa0pyylh9F/sCyaq0jY6jsz9YltNyeiBsg6VbULxBrFX5HfghRZZ/Lm7Z
udC5SU3C4CBU2fqgts3LGdE+RfE6Y4qFshfaiW5bsCIOm4nEuui1qNB8NFb31NrxoI2PiltNLp/U
iYW5tvJmzthxWFKLXkKDgv6YUtWgpcTAF/0+bDZZI4dmrnO71PGFv95z+Y0UyZqAXjVBOEZcFxP2
3SHiaY5MrgWFISFd9w5zLeLt5uBCUmsqql4egYRHIaz9M2fmyExBcyEwRRou4R2AFZ3+4JWAjGAm
fvy1xHxPLjzSokA5c87B4xaP5EpMvFCMqlCAldHGv4pBj4dszVgjtVmips6eS4WNGa5vHiOx4PsR
biLMYPkjO0bGbCWMF8Ej1vMyfpNOgbAHdH8e3Qz8YtYZwZurTtWPQ/1JuK9g1PbCPOYl/KrcE0ny
JnQggeTt4cZgxZJdeaF2jlqO/0vJNbuzNhDm8VVYsphiiF7okbkGXknBj0AV6UGU+hvh106C4CRO
QLVnraex2ZU92h08RQ0cm/sQDWfSvJTo0dEllbA27NMzr3lP7ku45L7B+6qWA6RQhC06i40xm63w
FQAXHEm8/mFUI0f34sh26QA6lJSbEz2oxgilFHdu0IaHmCbIGxQXPvttyUGgIACgOFJgEoDwJ4qp
oz5oOYl6UPKdOjSSJnsmoEtjCnsyAbj5hFYvU5KatUrl8aShgsCaIkLLh9bo5Fn+K3tyDMqg5Lxq
0SHFo54Q0dNbsCGD/zY+fu8hv3616T1qWfBwKGe3ZTlvliaULpMTT3BDWJc5qUFCM7iA1ojU5O2L
e3iH89r71wAJlEhZ60AvjZma67lKXLLgJLElFExQ4WKJIPyTZNbxYOps8Te+Cc7lIMKvx3iGPvPG
MryjbDPZJ9ocGOovB4H4aElPCPeUdwPtBfWQZBA8E/HjZ/+S2/Epfn93kRALD6FtJmJSekPUgEKa
1HbhAULsgTNO58pXt+zlkTJmZxKA6GhfWRUavpWcPDvuCiV5a8Mje5R9dk3wj42P9ENU1wQ4oDbu
O+a4c3pNMH0bn7c61vyTJ9NeXelSNbfJOXX+YyJsgqC6+8fikvXJZX5PNvkRNvmdFdi+AA89buao
3oM+e1DmVBMYPKLQ0qZXgiWaJ8hkSXy4c6EgYXHdXkO48st90XwfOC4gfUf7+SnkRhWDJV7PnkEC
fG7FRFZJSHvBlZYa1eHPhnUR7dA9ldFmua+onOPXFtdspjRvWn5ggLSaC5SFMxMka503TJqNqF50
lKlCLwbN+qLz6ZxiHuN0hKS/4m9oyBF3nnCcAm3UuUd/P5XYc9dB7WmJQnS7zFtfja2iDjXiEWtw
7lf4yDoKPCM0R3CvJywVycBUXjTPJ4YIVmEUg11JmDoQL64Jkdmvknd8jpoFdQ/BhtoiYUARHkhO
NROPR8aTz1NQ5cfZPa1ymnjSYVUoCIruiwP5hTBE+jxlALPH4k82owwIU2HHai0FMeuilOKeooYb
1KcHFBWa9JDXkTwqiwayyZ1tp6D/72khUM0Y66z09TFk8fiJbzrlR1KyB7zRHW0YEZArMSCX2GHi
Q1eAoOeAGnCa73GbqFG71EJkZZiR/tp/ZsgN+H1Sj68BCWhWh4+A9ESj0vKcUMADF6AbcO9D3Jpw
ZKRzaEjEDwf0HfHsWAA5YpOOwX1Wjwdwf+0LnsYCJmRMYPpHUmrgDys+l8TOdgDoRGefUU4wwOCM
0zIQesTpwnjbPTIhYHhAaAUXHCFKQUo+Y8lt5Aobkk0ABiM2cNoq8wfSRLAzMaXCJ52lteozJAYC
sy24ltGVfQbfDSW2t5v4ATzmmhEm2SELD/k6esHXfRT4BRH0b6nKhriF7NxzVQYhAAzqnpvoBEIl
YPtBsvvOILOCffDQmgKjwQLn1/+t7IpGw51Ly9IaYaCRFOEs1POrnqFgRsuwm6vgHFaEGssHLlEI
JY23B8Ep4uLTCwHWR6Gwj08sk1jIgbo5+MADA77jG9kp0l0rf/u6ywYCRqJCjLGjalYydGbhFG1y
cDHk/qOnuvfgEJugfJSgmVfBJapnIl+ZADIMtJI7lulKqI+U8SnqEtnXfSDXyQm1ii5scRp7sDi/
Bw849NwIXhd/wPzm1GQfFlfRjcuhoS/+9Co+seoD3nRYoAAF4QTi+Enm9JVYJjewykKfrIqbOatr
+gH+7/W0j0fkwsEPFqgMZFVa5peo5QbVUYVWhhKY0SmtIujZyXMJOza/RuixIdDLspbhd3gqGGkE
Ehzd9LjQ3UHSTpVEWjfs6yQ+g8XS22QxVrEe54gtCR9rNSpz1j8DdkPsWJ1yIrY0+toO+7EQuaoy
ffrkDZ9DKdyM+5gkO26TNmEMRPN5LDR/EKprKR3kIAUgfz5DC/UoY1yn5kzc1It756yUU26/eyLV
tmjKqZE5Oi/rzALbmex3A5518jJ/DfMMuIIFsOjo3rIWBbdBcPbwG8iabDCRIzs9b+2ROZJHPOBT
hMzEpC4tR3QqcRX20ZUwpwFToIZIKoZnDyaA1/gZ0V0teQMwIKqYQDczCoyF+vSUn2cmwUVBuEYh
cHWzA8v5ZmLSuSs+APIJiL6WKEVujqFLDBV6ESnrRMyXxptdNSlHt8/B3TF2VU4FQXF/hjNux82k
9aEC8fUlu87p4qb7gqVX3gO/sHzOJWWwRr3Zju5Rn8oLy7/ldXxP3s6ebv1IC/AWfRott02PeyjC
HkQSMrSgKSi/KVMpiOkA7cwEcnsJCxReFleGwSVyMDV/OqCWLBzAjt/VlKVTLHDuv+axlIZMGpg9
GxETG6YzLxBtUn4LDT7XjanpLRF6EKR13yEMYxlDYr0KcTrgtuPrN5Evqw9uNb58l4WFKA4Ru7jx
/X6LDIG9BonCKOIaaax0QHW4m7jhyFvsZKEYu5BN2xCIiVvi1GcEnH/O4nskcVSM3MjPW2tSz9G7
E0X9YMuxGIMtASmqAiI0SRk6Fxbl5OCRcYszAM/erymCI+xvCbQwQeOJwbDGIPCeEeLHOQW2WSkK
WI/DQpGFFQpz1QYpctPhpoJ2QVwR0rjm0o5TjmK/Fzc04+g4RFdsYhtHxBzgK32yn96w9Ba9PaSi
iCsEmJEWBmKv7WzoQzlGSU8KYCGJciXCXEcKto0rvGGpZIawzilCODqMUIiJPaZQx6gBgjMg1fTD
9QYNGtiitC+Gz/DcF0gbPkFSF3XBbDNEKIl3Kp44rAVFd8ltUsDyPDm3YNH4VWy/kVcHNUfHWpLt
OHYo+NAJcggv2WZiEjbIax7rXQc21gheSmSsNkCLYAMdSVyGuxl1DGhInELYhF/A08LsTdT2L3SM
zm7HZdOp8u0xL0QZcyRSG4jZ8a/gSaicJeReqPT2DIK4+Nk5JD+0oZkyySZgty5wO1SwxVbijmCP
UEi8ILFw4aE80ucifxYyya5ifdSw9kSHAzqqAkRU1OuwnaCUIkpJajwUXYIAedZCy6rHz0T5lbTK
4kjpQrdBL3cs4D9lyGsrJga4hCZwf4ydsBXg0uInccPaTsLbN6lBI9PXoYJ0dCrkQGmEgVeAS9Rz
mL58VoPCraURP/kaXUXHOuUVoxg7o+kG9MNyk6ap5lmmlWO4vA+PAVrGnhxu6Jhqt8zOxCeEIHnm
tZxbEl0WiLxHrDjiM8VEl7Izop9pFnte6Vyg4VE8KCPW9XiD1NeVuhdu+3JDTXciTNSJRgA58ZG5
ouRpxX2Rj09ze3TNDrNjRC/HJoOKJ9zT/x9nF44rmx/0WqjX0W2k9SFAWiTZ5lfx2zK1kPxjooNp
JJ6jUAlMNjsvz+zm2RH77pWyQF6Vef+j+y8XxASbgxl/6dwjhMXYPEg+ZSGjYJ1DrYCQQAUqauak
GNAc3NNMJ2EJfOhm3MWiIaKDnliTTY7xKHkBtfAMpEay4XgNAvab0ytp28g5bB6HgFsICs0TN+tL
FD6GDx6TmrCJX9m+oMJKydYxaD70uHCwHyMHuoHgZuWSb6aAtnlskeoihb8RLCD9eddUHBYlbkgu
NklQfMoNI3ZA5EBJTzkyN7R+wHrp88viDGoOnDJhG62myQboCAiQKdcmpNcgcxXWpKTnNKfAT5hP
9Inq1eQqg2jQ5E8eSdWBWyzumUYZ/fAezCNpoGPSMimPUsc/sqyy4ypB2IrZPMGXXwMUg0IAtxOg
vLhuEhLvS0hZOiDNF/mfJyC9BRaj3Kxf6kyYEUk9zcvp6ftEBr0gVsZbhxOER8khB7QQ2RGvFVex
BMZuT4UAO3VyA5WihwDn8/0nwHR11FLWSrwtVZTR/iC5U2dpwT5nzUR8oubyLGCuxw41BIBK1JBo
OL5T9rrUU3smA+cYv1iixpERsomAMRksBsoedjm7/uDKXhlsQgR4eFuNTqMN4Ag1FUUl5su2f2d4
KvOHkp6P/s/biBfes0yXV8AbEJdcQHZFJkuasiw/Ln7tzO2pNG1/rIvT/qBP+9oBvxyff7SxWjx2
9lT82ZxaH8rYAo1Zpay+p1Xaxa8CCZakn5wTOXqP2qRK8eiZgo86LnpispF1oejYCHVNjJJst6T8
GelrcV3O24r504VprRyVIcLJwAh50+OGOe+eGpbbGWKbCrhyD0qfp6NE2+DJs9knFXccSdqETPML
Nc24o+g5AUZu0rM84fOVGKTzfFICdInKPbum9eyCcNltgegd5YNFzX+aW5AiX5R+xuTJSbZHt4Bn
aHzG+l0fHXxGWIk0um/NUZ31AchGnFslBL1FifdaHXIlPnzuc6kQMNZHpAPlOQJyt4JmRmH5ayxG
piLMvflQe9DccDjRHRM1JZQsd0PxdIbRKPGcUzIHEs+VeBeQYhHE04Uy9aoMsasT+E2Ggx0h++RR
qIK6QiYbrR/h9otjDHUA6YFPYVJe01Ryxp/oDVFgB5uocugmvqVRRT9zZYCEUJh7miOshwoDLR/K
2Q4ec9PKX9TBxtsvDe9MUW6AmQGp5dwdOL3kSMbqTGz3Pn7FKdrTSA32MBbtoRXtUbvejPbBFk0Q
gGcavcHbf6Q3cnxZcHOYHUqAxPByZyJdFR1NjQ0ivQGcBv7ZM1HivFDUDsKrrxHuBEDsCqCt5iLY
tEB9YBZGoATq1ATAJs4KJcZE9DW2O8adi+t4D9UCzZxAeOcwcE808LD7Cd2T13H3WeWIpPtrKdCM
pZE0em5LMfKk1q6JlG0IyACUtkwpbw553pS8Ao8MQIjcaITMMMf2yB614qyOxLSCqQW8k1xKjxT7
QjLyFr/GTCVAgFuRGCVITG5uDKGaITNBkg9fMTrBjyUpV7f5NXhQ+kI74RAHrY/YF1MpcRA0QiUj
3Ygq4Ve7XRbVuA/ZY4fi4P9iEdOL8TVXteSw45kzrQlCVL6xFJUIEz85HKJNNSkUOWIhRCoOlHiu
joyr5NUJwF81unIsKCR5wygluhw2b+CxEfQEwG8QGrchA+P5k+t2GYvC/zJWEi1pGepSIc6N0GB8
TIIV0xgHU8v4EKgI7g5cUMmeyer95tncon3BuI1xw4VULDrbPtGZ5Yv6UIpuKH3AIQ4PSHRdXBvG
Ch+/GZ7SFxBskFCIkVWA/w2PdM2P98uy2OQWxVZDajuHGkl6QypBWzkrd5tc+rLydquTVOAhmSMj
lyh9yYHk3zMDFRIcO0TazTklA7h82B7MIUB8o1PYJQOGmGSGNTMK6qYfJQOaHUJ7Qq0Xle0Z5QCb
MEYaHm8W384QuzF5C73J71HK5xGkNoITjnhDRPPJ2+Ut3OYwSOOSayuN9JpbAiMYYRYKGga1rP09
4rDpCruvt6DvkBDZOiKpJTPkYOjPKBEeDTr9E6TzkXKEDgkK80YDcUQKE8FFIgG8NAdTa5hqMuW+
lOyJa+K7CrU2pxpK+x6rLiOby3H9CaOd7H7JLM8Y3yjq6djwMNIZ0bCaia7UlCek+cpCmwyChsfg
5psYidPjB3rYZkYM+vRLpWapAsI8p+m1qtIzRYcYUbRLm41pH3Hzc4ta4knhcQ00psR8D7p+yLYc
08tTYDnAHWMw595hq+Pb8vZix5nOnfktq8Zi+MG6KGwK7MgZp+gciHoMXU9aM9GjFaJsHpdEOHoY
csnBFRf/zv36VReRIk7ZRnTF5Hi0gOYSK20KP5e2dETFBixCrCfMgHdCo9jzuzY0Cpanu8yYHATN
ExoyImuX7H1OuXeZ8zfhgBzyGqHEmSEEW9QMmmtuzYnfXjOAYswc3H/9K4WCnWaaUYrh2/xfQuxM
ZvJ0dVADjCjpxfCEqIycZs7rsuWtmfqqdB4MKojZYtMtZDagS3PYafk2E0ISk3tBhEFtmwAlGhM4
cX5LCuTJ8Eiy/POGNVTN5FSLO8/kI9vAVkwiCKE/1KdmatPYCrARw+b4vt1MDJZKaBUwMZR5sspF
F8PU+Bbtj8T97Nn5vZjdKmA8L+TjjoEFSmDGBHajGBixmrJHFk2NQthBrZANv8Li/J0cg7PYtnEV
n2xQlORCr9dgAUrk7ihc+4Rx4gjINseSd/1pEuUvKxM4srxjErOSknNSf7dLeYQ6GQUZC7F/J8NA
of4Dv/qfYrS/8avrdylXd1s7zjdZ+3YePnyVOw+SAIADVibLqLsWzS5Ug1JxdZsAZuSPgga2c/ti
4RIBMHzvQAxiPrhpPNRekCXomGChm5c1kfJhpy8I/sBEUASfsNQUK7cNcEnw2PA0P+E8eyBgZW8w
BZrRtJ66NJB5uDo6rQaALvq+ThCoq52JeurZKb9PEGVthLjcnv0FHbrsPDrnAGemilHPvdFRV7BI
zTdbLxnSM8AdnQiEfEUBYQHntS+xGlb4IlLI9YR28jW1Csbmr+EZ8QL3lFqoR8kz3r13/Dh8i13l
LVZNR/qsueczBE3OuiPZjtkBrdHZlfWEVtuVNw6EZctv5WTwCCERy/hF8Sb04MbOyINJwGgPaSPE
IfbYbCBNM0TuoHr7iP8ymUBBOX6NqlG3xDQlKecnKgBoOigE4+2x5ePiE9R+s6p1jR8jZtSxrn29
c87BLXyvFEf3kT+mB2PnBrRvPDMdTP8GBevPFHevThXU5+ru4/4IlSQwEwNsLqJtsJA/L1MjPnjo
uNdssY8M/fu7YE8DF9kqpGM0HFm/xDAtGcdqc5NaFcUdtBqDQ/CIVfAmA9WDcC1Vfl+76tm1J4PR
Kz7c8Y4ddkjP8g+giZROtUIDmAwK5hkJKmSBtRlX6flJY3CGKGn9vKgWrt41AZf+sc+eazDH9DDU
cT/nDw1PDqMGdYd2friRXRoSIC85A2pcZztHBUOD7usI6rU80SfIaW1QgeBIQMXTYPGGLyhcKwPh
ly04FHCRCxbjvryA3HePqHo/zUByH+sbs+/rioZ9x1Lu6JRwKLIaXLTlvtiXatvD1wCh5rszQOzH
PyrDsoF+770M90juvzmAPe6Qa1lkVZO96ujYT+GyMWVni80gPhqFHNifGkSGvTuYaX6/YtGAOBzQ
MKrPJ8JUxRPNFZjA5+TxbcfkhymgozMgIcsHBYdlR7s7zZopbMJ8sCpnGq4TUCtc9pXi2AMleYL0
OR0QKxI/rMe9D43+9gOP+k3+fSGz6t9+rh9d+K6HCuJFdbaZd+awR6WW9UGF6efFuTAYq8DlBVix
jU+IWAwND4ENuN5Xe3gc94i+3MObcA9So+NPFfBCrAcKruTlU/LULS8mBSjgMElwEa1oVYakzxD1
L+bwj4z153IwMTEnnVo/qJBTSBNr6IgQ24E+wy/1X/i/XEeQVqr1awZC/hbBaxtwIeFxYY1MVYsn
5eDiKQ//NiE0Y4PaxQpZfoB1C9v/WB3ddpg0UEZqqDikegT7ukuu3wMmzXec9gBA3h00riG/zA9o
+XvtGmGTKupwWatB1zJ47Z0TT4oEcYz5DrhbBzg1jLq3OkSgDJeRxfVeHGwf+boSUfIPhsgf6oH+
G0sP/HoChoporty3UNj9bvmK3mt00OgcdFJQuwBRuYBRjpEctQzlFK/0xX7Cb2u/n2pL9F9uc/sb
yj9bL3DjSJIrwI18xNiM+cV5zmB+b5nLZnRSlyGMVKS6kf8E+yPic7uE4wTBJ6aSAqVdj56ZdYF7
2sxefh2oT1jckIZYL0H3c3kniKwE1/VpdhBWuR6re4Tl1to3OgXtr6veM1rXC4Tq++AWseD19cJC
EE52zp2DsAs0HnMlz4RSNCMeAP0vW+gwd9huRo8PRANEq8YbRVs+wFT6tCOJy1+Hnzq40Mgcc+UD
xRZqSsjMp6zDmmwEuZn1S+dxhYiAuKxioQFjEF/y6D0voekzGiCCreguQeHGQM6D8/ooJqKMQCsU
b75NxtxPqFzOhaC9xumtHYLdCFkA0c9jAGZHyBt0IGBA1S8HY7xGqEz3W86FS5NJuT6IdreFgA6w
MbgF0BOR9Xes5SC9fioJBSjD4K/bh/yt2+LJzTYfZvRwQXVjlUJregN2zHmSInX+Btz/cVhbYUU7
/tqh5UO9Oq1YAvEwXD4Q0sTsgF1DMgAjt3dQItKKPShONoTMCHCGSDpAh98gtNY3yB+PsEP51H+j
ZUehOjv4gE6mHYcTYKWQLpydmY6ZU5Ox5QuLZi49q6/4sWDVwJ1CCxFT8qya8zb20+s3+81/rybk
P4m1IDhuKbptKwbU7f+k6NeqVD+u+8tx/nRe2Dlf1vaWFdjBRXrJ691HfonLmwP8AXmxv0jxKH9S
B/jnS/+mX/2QG63UL+cjH3vzcbbQ9Czf0Biar5MvtteoAnHBE2UNJpjeZXJwGG6s9c8HMwb38Qj/
ciH+VFX9890Igvvuc7I/ld3/+z/y/7Ws7oqTwek4pz+f7D8Ntn2XAviXq61ejpmjVJCocUlh2/7t
lYXYwO/cZnR8NE22UEVHB/A/X/na1E3TVA2SRBRyPzbQaXyAKWlUV7/71Q/JbxAOPtS1JmIWhVEd
6Gvtb1ra4j7/25v47RyoDWbYT+tAUQnFGi4ZFYY0fEqILfuvxd4n4DGy/ZtqwJ9EA/75yX87Ad1R
3sinJy/6QGIrkJm0gG1CDBT6ftDQwjD5QaIG9PGSCeTrbwLqqvK3D/3bPb+X8lk+ytzzpwMH8cKi
FPbbGxEwwj7t69PdwyVmMdvERh2hH2SNW9Q5ETLcZChhHfAB/qJUBhQyPzlVSsEQIp4ixmAadKnb
CJ4QrKcfVK1COcSLgSUuuG0GwoR7HUCyPOnW9Zb8TdFy9coANB2eTHCEHwll62EuU14XNdMDEDaT
au89cz28fB0m9w8Mbt5w7Z3BYp9c4J/Bnr23JEeLav3L9gfZYXLxTxaLpYPYM6BC82QTxTiHiST/
0KYCvnj1QlogXsX6K1XZA9IzoP24phbtR6/JIeVNta42A+D6RbfJrhCt+M2MBc3dqRavyR0F18ya
9qObdwEaXS1OCyQVfOnlwCnhBjL2tRzgxGi61LkGRkxZi93om9/cujoizbj6Nb7lNtQsPfDOco4c
EYCW/usWo+Gj2oj7vJcaIH2Psrtb4Bad1LTTkJCXkL2wPdLugILVgCrm5dg5+PXijhMCRC1EmD3s
IvImltiKXvCIp7n9guMw8JXh46MOmegwEnabBW3zCjlCh2n0ci92LpRvxHALclXcsWCUR91PByhM
ZLfigkNWBtlyXE2eMxgfYk0CvABaM0sReNvdkEVTBOgabT7/jRtZjcOfMCszTHQTXVosnW9xoCeo
Qe63YrVgBdACc0heUoiY/JqfJcnyEzTb9ZDOrkIs4LpiwZFQBYhRkeExtV/W4OORV0RxCShB55hr
2fQaDZnvVlitXTAdQD94bcwZtmMGP65SZOnEwu7fQ+Yf45amGaaKObCB3uV/xi1Nty7q83hr5qYZ
NHevOkBkU8PXwx3sfbv97M/xv7/eHxMG7pD//wV/C5TG9a0dT2rXzJ/jJuXaVCOI/873IaXk7VZA
Wb13CLlSTkr2hAKgJRy6lu3STP/9jah/kl+ztIFlDUwEKWzrN6mVsnlZt3N7J2IH0iqrNAdZzsXz
AIQaOQ1ruPuG9zDrRy095+TpN3jHsYP7amf8f6kQ38BJoCnidH/JJJr2p4BqmUh8DHQF31Trt4Am
3+rGuLQWt2SKbMSnEp9mVsY8vhcaSYPc/CKIcoBM52GLwvi0Yk6pfDxLCtpAnlJYvnZvCmpBkX/7
anrBilHJrbk9hWfSMxC/D0+o5FE/Sv4TRlc/RMWCKfL4gFvwPZAQxoiPFEdmei09IVjR5298En0h
WgFDxRjjcrNHQUpxM3PX/TCKojtHlFwfDn7unY80AF8qmX31pIF7pyRtXGTW366KilaBPny70Cbv
r2PlnLeN7Kqdd06k2Qmao9V79wW0Qd4R1HfU+0CQzFBJGjxcBGpRHkrt9Bmbsw5PQwRpvNvuvWOo
ll92EoBzmoXotnqPSHI8geeLZz8iY/uM5PVpbgBLQyxLCNYNSQ0NVf3VIegz44Fieavco+53+NYj
IcJD9qN8MvS4z+sV6m6MLp4vt/mi0C4h+97g0DMpRbUCgZtDqF+j8pbadyFUD7tTQtZaGXKU+s8+
B1c+hslUQ6VhCLh+bfml8lYrw5Me0F3RE+9B2/cOXpQ02LCZ2EX8nJEYpXf6OfZAN5RZxaXGjwz9
a8nRj1hgbQC0qTlS5822jCUqYiDABHF+SLAVwDOPhJMk0mumoymodPdr/hkWYuf5lQVWzujEAhpn
zV6IWSU2vR37EBPZgswG57KfDTA8DYHK5JspILqpkm6U4R7w2thKLVBd17xG3xo6x2N+ZauNPhFZ
5QJd9Ihfa4KZqVD+5nON2w9GC3TGR9iaiK5b0ysC2kgEyg5jAzlvX4F68WDcTaRcznEquvKMtUjj
14hVDi0DQzyyw7bemsAGdcrqykERCP/0HcprR3DQzC869L0Qn26Y7vcNaIVmKzMbiU9IbzwZPN4L
EKz0pcVDd08XfBld9MlsTF8P4Uvy5DcjgSuafUgDfko69gBPscY6CjudMwskBijrboUk2tW9AyGe
vHvvwW5sxwjCKl4/CiyNWQ/PR6hblWm3s6FGVhiTlt/HTEeHKuBLr218yj6QN7P9g9GH/cM+h10/
HTlympCdinvvk8/ol2RnjVIaAna4EgklU/xxrezJeNxMsXDZXudEGhYXYMEQ8O7YaCJ6dlnpX833
YNs+/b08fJGD906LNUblstYO4HBwqou/BU158Kdqy9ZU2xgMBpoy+CVg9Y8Ku+ofhqm3b/Tg0O6o
mfLqQ7QLVOZijWvC0UDZEFw4KodMviDNkYaDFtkeBaW3N7AQiia7dOUExaGrc88YMMB4y47ImcEW
h5oKLWl72d446kzTWL5/veGAb9+M+L5rsvYxYOaH8PT+6iIsyN5kBvVxw9xmdqHZamjoF+cRbqkw
ZKvhnceAASm+jOxTbHgHHzXuwq7tN/iXcZFB7n2/coUZ+U4azftIhR48en0bK/pNCIKYc0y1D11z
N2cX7eHrTvmo03JbZ/+eh/7XRu33ql2oTKu2ZaqqZfxWQMv7waW/DmQAx5kyJkbbBG+iyEyflhPJ
ZQU4pnZAtYMSqaBhfjE72n+i//FifvX5rlz0OjLsDhmT6KszawpGBidPX0modui+gPz1BPxQ3210
OhMEKBHnHDjQE1rw3vLwqbmo2r8SFaGsLbuwhLhRfbL9JkX4tQH1DvrBwtid8EJFzhV6vwKJimR9
8JvP62Kw6ndi0QJbZYyT3doGeV5DBawnelZty/MQkoN7CZ+pxqINmN3r6T4CbdLkb1hE+y+MRWNc
BRthLHqhOvy+BWrUbWVAFfYILFnBEiE+4a4acmGsv7QuFDj/1TBZwt7OMqlIVMu2f6sBWvnebDrN
KrEovzuwST+FPYs9/AD3MKwgPzY4gWC/gUjmaziBa2a5lCoA1zyebpD37yGjG8OpHLGu3PoYF5yG
gfCCifxZtv2IfN//8IfRZBKhmn4eZnw9K/yCH/TxvYhKXAwmo6MziaJZFASBF8bWMI5jR/PXaZB+
f6ejIIiiYltEUZDy/Ye3zuNpP3QcD/d0yfmeBN66dJB0xvygi+bzahibC/pbAXR058CtMIFC35+5
nRim4KfCh8u2s1mx3Z6H+Ktg/qO77DrAdOABAErOZW0I6AjJdmdaDeePIJ93Uf7pTH++aueLmz78
y+n/7/rzP+/Ab/Xno3zWtrVRynnrAY2VV09v8HNAUw7PEGhgaS+QQHnv3iY///7Cqvmnock/H7vf
yqzT9bxpD4bGYzemDH3tsKY5rdSd9nTxh5vamMBqH4/VqfIuQOcBxKYPTi9uZDldZft0MYPFcLjx
1d0BBM+XEEdHtIq1xwUOcT1ioIcs07RB3MRcQuGXh/XXla06+Kkfg3lyrkqOtHzRnnU+AsyV8JsO
etAhrFQN5NYD2wzbOuqBswLykQP+hsIDLWN1t38z8MMEnSApO4NPObmP9x+QeZ+eLTvP72pnLZq9
xwgCgQZEZVbn/yHsPJsTZ7Mt+ouoQhl9lQRCIkjk8IUCbIQSiKCAfv1dj2fqzjs9Xd0179huGxtQ
eMI5e6+9fy5V/ibVoGW2662jj32lTh/ZA3nVbg5QeTYADorWodvUwx7WUMjHW3xvBJG1SzoasgDS
ipi2CAO8Y6qoMPNO6FTQfNBRaQjPaoqlCWNlL+hhYzHnfKl/Rd41JhAgW0uAsODLtn3K9zItClwP
oHq3Ol+yWEE+9sEhoxCzKm/vDkEdq+pIebYq0RUggTvFtMr1YbSQdqI3qG9UpJCH0lKXh2V5xopz
xtDOGPLYylvlY7N9LDSc++pWQ/NTMKsX63pLgvkSCWQ21JgR0sHnS6jsmHwxk4q1xXX9IEQ4XSur
2zolR2QZfyUUuN9b1hRRqO1vR7LIA/xuozvjhFeAEyimLBkwLG6MIfvq6xS61xnYuCXmm8+APXPK
jmLcqZ3nGn0eseFD4piR6WEI29/xUVJX7tnPKRlj8FKPonhw6eFaQ/iyfkChvjxbm6QYDMVPJ5lR
MTIpN+gEVudLCo/6Br0QXC1AlosuSLzI1mUiXG/Cjdf0+nXrmDuK0hjNJzEmx89cC+PA/Cq2XOTV
zS7L8LBCU9U+neuys6VQPHmS2r7Ad8eqdYDN8oUmtn9Hg/tBEXSgLaiAK9En7+0HSfwzG7zRAAje
CdlMQ5oKbeSwK2B2kZFZPbcV0FhyiBXPlEafwq/v3iOsWFwvSTeHzSBvoh2HOACStUyDP9/XBDT8
z5iua2avp5PyqTO0/1AI/7FC4Xu3JEue2eqBEmd7XTJpw6yRzvQEHHoAbNMX9HpQ8qjgTC78RO2/
t7iV6L5KwXsX4YbvhRnNIuaccbuFXDNPBhKfMwZ7PPwZ1LounsY3SS83GFGIw2z6SSKkEJEcTUo3
ttN+A29UYt8oVGY/buognzDnIv1D692xcf06oIhCIeXsDt7QRfHSc7qRnz+IeiUezKUoXRD/8EHq
ZDpyIOzUWb/F5IWpG2lV6XUIkBctfzTnIU2JYbEiCD75ywD9293oPw6n+ssU+ZavWZ08HtgXEMqz
G5iD0ErnoM6o6X8uvZpk+PbLXJb4V+h0LqWRAoHx7cWrw9Dcp2G2kRcsSyEMDHlDpAUBBvic42zA
EGGirjoDi+74Cb0jquOdwZ8vBvkHU/7L2oqVKt+XNKIF5Z9394+LIW41vUq7cb56bxNWSrXDYM2S
KX6J7TRvgjY6UqRN43T991hjBQVZLWQTCLSuILP46zNhN8rA/+oXaM4Uh33jlf5uOahLfBtI+oB/
o6hmAHgF5ts+kNs7jgGXs4WFmH1mDQZ8GJnm4yJCtddveudnY6AhgsxQZdZDjVRpC/PBmmQIc9PQ
w7oAlKsrp/xWHHnN2HIScGzuVy2EY63bz4Ol0sJCBp/aPyO0S53/FtQN2B6YhDGjaPMRdIZnxBAM
LqJkV4Swj41vUAcYHVkAT7oQGxjbI1d++VFpH3ThliO3Z0bi+GfC3vDKYtHu0nQjPHCcwMsvaGpS
aftq7O4Xu5kuw5Wff5kgyK0Ie9bVaX52aZ+zXLJLw0YuYeIq+nR6COdcvd9iS9XFjUdD9rFkYJbZ
soGvQyPUs940nKaKyDzKd+lCYeRjFyQQyLol+in5gi19Dix81bk8xjTSdar57ylK3H0kYdmBuqyt
qfQxYxHv0KWB+hOfsZKudOK1I72+HutTEwVib8Je0H98qQd+rfTvozfhdtP7hrKa6DQCWl5Ra2zc
9rt3NpgLkmEKAHZPF7Owr9a0YfhFMXfDxvTny/R34UE6qH2DKpTW65GD+d9FuKi8Spmh3kjANNB7
0GSzJnvJ8pCV+6SRRRO27S4uMH8I5qaZLgic/Pp6/a0w979rYV0nrloyDV01Ncn8pTDXq9qX9Lmr
cJ4nk2BCAFxJ7IvdjFwihcPxDjvrorshfmdohjXNwL8cgt/0kf7r2X9tXUSdTlUYym01YskcW8vm
RJ3GKQgjWrpQNp8jMtlYCFk7jIvWyrcvqO5ObwIzvyNKQZrz55fzM6r9Om7882D8sifrqsWra745
GGtjQWGHUMl6irnFCbwUpMW5k0xi29rZ1VRZiz29PxtSoB3F63VHhFxSaSaJEEX7n19V77cHifFM
NzXTkLuGmPr+MZrde6l6/ygcpDXeMBbz+25/L7Yp5QQxjRVMVH+yveb2fkIG533PoERQ3Xx+21RW
HUK0HIxZnOxUy/0WYBeC/ogfDEPCxOAEFVY/sYYOaqKJZjkXmmTZsDxlq4iNwezwjbAVsW2/sJQL
zlmGKRqwX/JftsKKWHL/z1H/z/v7tSR7VQ6ppMe8v3q2JgNoatK8Bjp24nq4Okt2l/MQ3ISr0mjZ
cLszI+KAWA1RqKFIRK71l/tSE/fdn17PL5uT9Co933okocheOahXppJDFs6DEFUIqYGEDSaK7KXY
BjLUeVXRz205/G5dhvvxsePTvRjVHZj7h43YTfVtmuhI2FUHxyNxbAEbrAX8EfsvfGj5b0fxlxv5
Xsld5WqKW2n9sakYU3KxXmxjyT3sHLFPbcRQTNgdu0Vzd0GT/eerVP1NiUiX/3EWf7mVm+ZzTaqC
o9Y+++vtZLAc5G6PLfQ3UTYqG7uHTbb14ju3gfiEN2s8nV4tdJNd68haoLCm9nDInrU7lQrrb9tN
/Tebvv96bb/c152rLL+eMXx1XljjTKrgtO/5D/b6Hq+qxLCmvEkO7Z/w+zjttb9X7RzXA5YF65sd
TG5Xp6UIkPTmZ3c87Y2oICKJpNHjU7ChYLR+lVaDNpRsN4Yl7C8XwoBOyESHs/Wfj/Lv54x/HGVx
FfxjLFBivRdfHxxlebJlTWta8ZRczQA6NqfaI9QQZlp/E4UcUMVeMaUjNCUCDJXvX643/TeNlP86
pmJi+ccrUdOHnpNxzV1r3y2AmQwrFVZw4N1LKs9eYAwoNoD72yvOgFrI23TYOIbG/LvaNNb3+TAI
Nx8HH5lSOv5hBObjwl3x/YXGZzi7RG8CCk3n6hpo1UlvTyZffz6Q0u946rx+RRMRBxQ8tV+OZNq2
TbcjrglAEgsDXiT7xK89Hi/ix/sgEjm0c25/IlIRV5BYbm9vHskQVjlfyt8sGcci6Xj/WpsEriYe
bcE7rcLFuho4dX+CCY86T+Qb02+9RM+mhk3R7xLvOUUYcT2MiGTT3+ALyMTYlYi3WhJBN9bYli1/
uKitr2dtE9E4nA1zx+9HIekTjV1HZDHuNH96lCbY6Ih0RInPiILyfkFTI7fsXe3oAf2zqdj+Mvbs
uSCHF/rwuFYC0qbd2QfRJ0f2zWppM6PTyKzFr7O+iJwLuw5cKX8+zPLvR4X/HOVfrpKiG8npIWVU
eg8I0O35oDyXoqgmzdkYOk0foyXj4c2tCQ5O7L88+e9v+/88ufj5Py7RplCaLLry5A8cH/H8YcXD
ACrZPGznYQr8a8fzP+3VJQrYBX6JLOs/vwDz92Pyf16AEK784wUYVXYon+IeGaGLtu4t4/LeHMAa
526lYGiMlq8VubusdDp2mrhEA4kIYuQy9EsYN9/KkMV/Yc2z0ZmZL2vt8QZxqE3cDcXTUVgObj8B
ph+nDP3FbZbshb0SeROJniS1uIVthpzhe29Ae/5mU+kjw3u0zcip7pKIDJBP+ulezzJ3kU2YmLBd
zPB0/vkoqL/ZmrMt71KL06Se/j8t144RKckBrQbXwIgMlTElqsEJdcAN6A1uSqwhMBS6DugueH/J
gtnCEzG4VD6RFA7e+1yxcgok03voq3RZMBQwSAhbgxmScyxvslnhzliY/PllS7KYFX5dB5DPxRK9
Syakbv5y+UTvJr4+I404yL7IAT+RK0JeNuVedBbkNrNfGUGm6gefPi0GGiKT3NqTPRNWTtChxtuO
LGrH4f0c7qZTP/P7053unHtEGHRZMjSb5Vz98qphYzFSVKOIXCkb/B88iU/k6AT64lZxmCOpypIp
b3ZH8cteE2XgNAEp8TAU5xgo7bJrfXW+vmgKkQW+SGYXPpIJq1tMAzcL/8vUZoG3yNxLadEJJQeu
2v35OP124fHPw/TLRV5V0sfo5AykBetIegWDCfHNAwxIYgXa9cLGRo1mr1j+zFLCC/9yk/9ErP7p
LP2yOv5U3TZHHcc9BnTaIq/++cWSPbZYIuOVXyLVGS6LwWF9QjRCCf7g9bwX6OWQaGiUYeZks4Mf
jaZ26pNvS6a3PWR/2WNXiGrvY3V71hAv6mJ4PziXa39xmc3+fPh+Ow/95/AZv2a/tFJt1LFY3bdE
yNKir2eTER41Fien0zLqM1e+CaHw3GSgnO62SBI3j+GY2ie1xZ05ozO4zZm6LJVFVNP3aerzHihd
XwPt6y+3xG93Ilq3S26coWsU2n5ZGR/a+1svus98xbSHngeBjW8upSCeRiQU0Uej8zrThpGvDVAY
wezARbUizrQf9xniABytof0MOPQQ28n0TP0r3i8o07RhSifHwV3smz4s6CH5TgySN4rOL1is/9qn
g4t5w4TtDm7kXOgzw9GgpBkIN/o32GX0k3x1g/EYyE3pkQmKTwvJwwe4FPknfxnXDXFJ/3rNaZKq
KBLHQJK6v1zynUgpe0lDfakTqLA/qJq6xldLgTFllEe3tP4ckTYhEMfgyqUImZr8hBqhLY1ybvbE
wo7a9pGw1hl8q27/MYkbGykwrX3ldFtimttQU3MYFcYwL/tXUZs193FimW57/Cx7Q1RaEv3Q3Kae
pqEpJjrvs9REfBB1IqsOCClNWHKrtoR9Ds4GnWsWY7GN2uqbrNRigrrpz9expOi/W2azlJJ6PSwu
bFS7vyypTOVTS/erfF/VPrVsR54CGwGYANAMRCyiMhgqAuqPG2SgEJuDcFt46HAARi6iNgzbb6LZ
cT241RguOYJllJwiOahHafa5weVh68Aw1TmoFtzfOulPRfCB0y5sWuns6lCP2oB+RRLjSeN2nOxq
aklsedcPwdznXGhn1OYotXua+Mh/SIr5WF/4xv095svmQ2sH80h9Uc60Y5VzfeFfylk703pVzlHx
dZdnb0J8qZiDuq6h75CqgCzExGBpDF+GUz09AN/Z1aHm3G5N+BRHyskifuEDAWHJV/HREN/lA8VJ
IoTiI3EN6ZGCQ3zsiJ8QjiE44fmaB9N2IiVywVfN1lzwN1HbogJvt+2WJ+NxAhXOJxPHtHgWnM5g
+xuI4kjT2nO1RVQTHQ97+kkRbfc7viEnhua7vpMYUtB6liHDRyTVXGndz2r4rsDFuz/JNP/Kp3ma
lo7TutiK7Jti+/JVtBwwF/BvwfO59v3dOIaX9IE78PRgSQJgwAeLYbocvnwcwsMcIhNJXbheOb39
J1kyjasKHJtLTC0Iv0hEnwHGgc7kp4thxkqNeWSQzAyMmU/M7TUuMaNfw7DggcMXXimahoIZ4fZl
/HdgI0KciF4GTyTBNta65PaedH4p6wsuRkbnQcZX91iowj0KMgc+2ukORiiaX4kySecxoE9j0OJx
JGwWLhOqDAezVNh44IN9ZZOTbgFKk0s0XVMnBrV5GzymxqDnJ6AsunARME0M07nuV+MKqI8E2k5Y
GcWy9oUQtA/EAxMuvBjqK/59gfR+82CdBahnRp14evNqnG1dB/uiK2j+d7/Bv52FnQDQD69OQAj0
ST0zaadL6Iepmu803KWP0wv7qbETzCpgHbQF6Khj4VWY82GCcHR6NBlQ+OPXeNoJE1w6uMOEM8Mc
0yWiT/oXHywXMgp2vIwDYC9uZwcIDWReBX7nOuq4jX+jhQ/6ABJbF2venXMm0HrgrhaQw3nWaoIp
rJ/wkwS/nbBepiEkOf+JSbkTRosXZz5fdtynGKJxtKOuJAhdABVYsbJarbBdXvdR8AZX/yJ6xxAA
LVfe8HrB6xRYbKOpiNTk9N5mMQvVetOBEvTCBX2dYE7HVhHNZagiZniYd5b45sBeYVYZl1xHwliL
82NqCDf1MMaY2nWT8WF/mJAqerkSZwAmkbggkVUQz8vj44cQXwOriKe4fSb4EQYlpzUCtwCsizyC
FDP7lQu9AOPCNosmBi2tfbxg/fMdQ+njgg5AbJ0EtuO1ycDncZ9gE/iiJzqNB3pfgquLbSvkZUNE
6QCvknDEYwBy8VrgvQRRx7/e7Ii44F7TGAKtwQJeBaQi5rp6CGRJ0JIw1cJ7GpCI6PZckWLFuIZX
/Yp7t+flK+z/I2DWJKEVnrDyJ7jr4bJihoCQBRySn9oqoW03R/Vj0AEp4madSoG4EG6gc8SutxZh
fvAPDLANAKxpEtKB4vZ4urcxmAFCK3ht6JTlfgRShMSBYQN4rgH6Qpq5wNdgwnmPhZdWJW9XovI0
UMBxk3RL0xzvDwP4IB2xlPBxqj0m+XdnjnRd4ojLLotgCt/Y/MXft/XZwaUHD/b6irKfzFMy3QyI
WxEWmZLCZwzuQoAl3iDk9Fnt38b5ET7XoDcxOHrkZeAsIemvTwoXR5QWIO8n9Tu4zYnCgvVTYAuO
pqh6ST4xT/H8Tf6JBMOiJiZDzFmUGmFNNS7TJ3zJF9TSxr0H+FvJFcNFeGzJpaihYRhous1B6cJr
IgJFE8cNAjmSQWI0TJKl4D0P7/PKE7d1wfsuIYo+nMQho5QLPwJum/eLECkutsknAVrpjH8PCMOi
0mvSRVKhDXAmMW5GPvSxFUpa776WCX55EiJSMnRowwxhj/cMIDk6YKaGIoyjIe0BJMIQapzLd6CI
QYCcHbzcq6ZCuMbcCQgTLoRD3JQxNKnIcWucNGByz+XD6vZr9w3QPFuIpBSieJHXc7Okc2Ie6GMT
tSHSoJJQv9y5juRLzwd6QIIGExIBRMuf1It2O/mZt/I10yz0mS3CBolGLZLUOxFDzJkiqUdFBgzI
bp5ELt2x2c9D69qpWe71aN0OG5TgtfNKhz/RJz9T3r9BIo91Iv4WAv8Z4aTzaM4/XnwP2Vfn/P//
fqx52mR5DWVufoRWUPSX3ctrjUKMAsEx4yevYzVmExfT1rwulbMRdIJ4znLsLJkoqR40EPdcVUG1
1YJETAhj/ARKEK1LP6MdTCVOEmbewwp17JMArmXORWIsuZ/bHWSz2pZClLCIGgBjfWmh8SXG887P
R5Je5+qUWG9znJ+UMD2ZY2NM79EYK8ue4iIhX8GM2xBzN0WnFi/AVX4fBF9gh6EZ5ODdEZzDLkGI
cIAYaWmWgUmDnjApVqb3XgloUk69B67GNPP4Ex0PfckErhlMGHyN3AmAE3zk11zjJbKgnCucbERa
GmjnmKaZtOhBq9NHv+5Lo5ycA5h1znVCpAA+ea5C/wFThoAQTyWCDoQgdZWDWzHlq+7LfgDFIFec
1SrEd1aBb9yIJmoPotkGIs4JsxUZMQVBS7C1gwQShxEaRCDQs/cP7Ckkpwt9A8v9sAYEA5h4WqPE
fgO9Khk4tcGDlmo05N7qx4A32D1McIoSNSdiKTP+rsL9mAPZbT0Z/XYsbPkjmTuerBNuBw2eqjY0
R8Wg8qRzC6EQM/2w5m7rDJVBh/IwdyyvNl4oeOwqT/y9CrsHYVpPzxCYEa/iD2euue0M7iPBALmv
UjAGcr+hjMOivhSM7A1MCT+G+1fIgBRLsuoiXqJ4Ac9A4/6E/T9oIAlBEAmJKO/TV8f3L3EghMVe
48U0ASuXaQ9sDwm2JErD6yFDsYUro/CSYr8Z3Bg4RKwTMqVRDtQw8QWTgCAW8TwMf3zmI6sO/gbE
GOtpt8w66JqgGLyGPdIWZRswFOgfBl479WPBmsbBKjP4PDlZ28pJ+3f2LdkAtwewDfgXwzfaOERx
gGR1Qr2eY4GdiUeAKt0He7su5rkpHRP83zJMAmynPECAwsUQmTLYMaRxgtW+GAbFSVBAO6IpBrQX
szITJ1UlM6kDs6D9xlgJ9em2ezPRU0Ul0EWAirCYi6f2sE5zBHEIkjyI8QZ4xKtPFpndY+Rj3eay
p2a4fVknavzsTGUUfUxQpdtuksCclqu7T6YV4Q83qHQlqyMDICSEKRzJrS2UHsngAcw8v1vjCDSa
GmiEbzN3wafjXJKCFnO8BIP1CYNUhbL/goT2tmsCAMgbH31CHkPmREuwIHHqCmPqAVPqRhvRugPd
bo5y2g7si5kTRw9LxkWiEz1KHjtXaj6LIdQ38whwT3cicmwSgiVU/8lcfJ8/iH+67vL5a9pDYNVz
jK25lUWk3U/aHcr9el2vJbY77IeenG3iPkA8gyCnqIUM/nIXkWSIeKUtghm2R4MZGA9WGvfR/YTQ
g5EO8y0QSO6v2d3tTMk/cV4C/+bGa8FWMtDpIyoK2bVxmbImmB5I14yY2XQb7AUQSkHcgWgz7Ex1
OJ1cH0PSNuFS6YTFASDd3OnOqHMFZiexAQONlYE5uAG7FhBs1iZuyvtNFmLD126j+Uu8SgbiQQXI
7GezxCaINRVah4UhsE8iivNn48SuSECgfrKUBETqTqLnvyejdI1tVzwQpWm6rs54L9b5hSH9fpFn
IvVTCYyFxgA243EifE18tzprC3mWX7o8GP+40QweZGOcsT2U/kjiQcTJg5aBylls2yDL+FKe3Lby
ROYnxline9OE711+HcjzNqQulzMWzaVQ+ZLCfNO8qcRTKgPUtpGo3H4Zxc/XCoX8b3Mn6vmzbNVJ
WBIarmAlJ7id2VGBOm9AgSY+a3dglXzHxkRG9EAXTns+iAJtB2bdl+DRxOFzniC8foQ38iykS8Mg
z8g11kIqXyZbDJNXggx9lYzBA5D519kWpDeh+c6P5kLf63BDXxcS4M5cnAtiDrlk0vlrQtrnT5Lb
z5Qq8q/gqvaNRQe8aMsC/+MqOMZhtyGbDPAFduB4U5pMXGg72FKgvYntggCgyC5WZDaVd2oAGesk
aQgZChyV5AlI5XsCEY0AOmMrM5q/QSNivb1CfStgfzy/KQKdYmHvkpmnCcoLOkOTtw4L/gS9aPxk
qa14WSj78kzoQQge5N9NAJOGbZzJZq7ns7cDAhSY8EY64Y0nZIkI0Uus0u8LAGrgTT5D4D8TctyY
LnnhYGp11ERkk/o9ZCoI7xhh8YExATKtLRVHIjWNMQnjk8Y2gmgrRvsTQ2CfxcmUoPR9bZMYPmp2
6LpW9Un+1ykFfqSPSrYO9yWDEbEDL+8Oz00eJfsPWyQo2F6MCowaZQeGJzy5bxClu45HllF66qED
pGgwPkxUFgbJKt0oobTQedcRIMlyEOGaAyoBbeXO7G96CohkedhZCvIOVl2YDR0Ucj+BRAOhirtO
mqA3YeY9khU5kAGcafw9kgIcouCmt5H+pTE2SXBI4TqN6S4kDA5KoJI2e/0Gtuaxa6UJLEj3BenR
h5AEHRAxDeUePI/BeyyDhJU8mRU5Z0WQocSWMJ7ls2hKZ47a4meC+xJjpmAstWcmEWbs10TZEHEX
NtvSf4JPTKgqCfyb4hEdO6A/zysWXAJRmhCnVCZ+0GQDj2jeK08fUBfFAtF7EAEieYt9FZvs+whP
vUn6sEa+zy1sx9JPyly5Ns4/5EGIhxWBckrJqg4XOjqmZRJ2yCGGUzcXWYaPYzPG9kCE+4TdFeuP
LgtO3ig5ZeIXMWexBQbd58UM+OL/YsQXO4LHN5xN9gssBTCDkvXHSH/3xYTNJLjPiEy+f7cjtlH9
yFcBmnNQ7iQDwOC4sV1/cSC1YXpn1m5OxagYfZDpkptErle2ITdlbszlXSQejQ1TpBhFKxl1xWHZ
87o7ZSqHZBkham1B0Uuu7AEdKUFVEJUTor9yyLQFrvrhO5J9zEPk/GCbQGGCDEdJKwgawZXlwGvc
mclcYNdh298ZlGPesC0OQ9nTunY3rHf6WJmSbAQ9HI/FEm+HulN3Bc2PVbT6vB1tzg+jVU91qg2U
W7e308VPdRKQ+KRgLKKJp+/epwqR1646IYBrTmiZiYva83X+3ZwQbOqqE6v8oN3gM2k2bIhX1Ykv
D0QXUPs/xXsUzpSnV2L6PTUn1Grik4kILe23G5I9WU82Nllw7YYv4/2/P0mbh+bEe6Aq8Z5fRxdC
dCEa6teKv8dkteFb0kYRn9JZui+/bwt+RDeBR/887Oc3c/E3yIUirX7FU+A3a0cUIm4LjbVQzYDb
spnLSVesL9dlb6ZsNSbEGxdQMza2MdkmKSuNCk4/lw3JxWzRuSQUh0UD20ll+BGURejwcb/rdxh2
b2Od5XcC2utGqunBoxPi38BtZ55O+CuaX3YOmsOOSPwtpl2FsuubFkQ0FGQ/LimcEETg8LOK363A
DT8E1JTLA/i7k0EgjOa3QXXqwK2I2N4Kxg8YsTF4Wa8ctxZEHRkLdQHuVqEa8nEpolK7eMykEX2K
OUL3rysXnNYHXShbghZJ7ANrPqyNiAA4VtPHvGFw3r8IyGpJgSy/C7IeP+saGVbG0+E2EnvfkXLK
ZzwLlYZpBNZVYfmgiCFkxZIjxEsGG3mh+HCSYXi265r9QZcRpTONcEinLMSVUTqTyKm6Hm9kBrSk
U3QGioCCEpomrdjzc6BQfg57IwOU/ueskJ+l7GlLEGemLq8baaqP612XOLPrSZorc8wzxeZGuPwO
YA+Gv/fJMLhCkdVzcfJvE0g29q+5HC4hhLivtZgnHt8v3SbNXeCUmlNOXNVJF44+fNZ2MgAIOC3X
DUOYuPLaDdeT+GTmljHv3rjxqWPADjfOFRdLQRHz7terIshnxqaeGKcieAaP/TMZPMms5Yvgtf8Q
lPba32fP4HBHCdpdUafwOxvcC50NJq5Vl5TGcn8rrXKfjj6T69Yc8b/TM+hsnsF9RlR1hOyMLMMv
2EDZz3yjEVTbnq9EjT7minPiROPMmj0ozS8VUYtYij9ULfi7M5MYx2ZhjshxWyhjc6SvFU6wvm69
bFdOCbBe5DNAUzF3Sr6ij4RbkHJaNu4sQKwsM9I8q6WIshap11VojlL+OrwjMrEbBtc3uyruisFJ
zBAQ44gBF+Gl92mx/PRPIoH1/rIOfuNVS4lqG8vjB4vokjxREYPJFpOPz2XvUoT3eZevxeKgILuS
B14rWwWsSJzl4ULyaDSg10Cfh+8VxGDzqV7HPUf8+lO1URmLRz6xfhAfbSD+PcKCEv8qlslOGauE
aXJ3wY95+OWs8ci7ZCzISVdVBkl4P95Q7DMBiBhYbiWT+y2fSgTWk+ZCQhq1mz116dVrwiOClgta
oI6NKUkxFDhl9iJ6SMwJWVKgwKfCbi2mDxihwPIJq8K3QgTTQnLx2EIfKF09jCiu4YWxRc7tdYEX
10vJ6e3MpVk9/njvqeLWPG+3RJw5LQex190+vA51Zgqm5Mc/BimkOmCV1KZLr7lESzyRcUhJeVbS
yIt2xTQN3+seUWXGp58d08rKclon1nWdrBMUnwu6mliZt509Rgl9kVz0xWd7YAmXoFa2DHwNlDMo
KB8VjdQQH44WeeoirM94osbT5slJmdY3ZhvykKYa81rvK1oZonMfrX7uJEYEeN5zJpRi8yFJZPPc
KDmTor7r4saHp7Z7nsBcPU96TfZeswFW1nC7vRjOWeKmjO0M90wJYtR/rKQNuiedjMDP7jDmiXKr
2qQrbl9msNxKOZbPTXYi9WmsihSWuXjYbSTNyFOhVy/5MWlWtxF2W14lL+Q2LFXn2jrXl/1EIMP+
F4cMZhB8xT1GDYcV36brEbZIXM+3XGNQqzvW88A7l8PrJhspk4TcUVgcJn6F0pHPG8bWn+Awka9I
suHBVuZiiCLwi4ndTTYtSPGEhKYHHVdTJF6GcQgN6cBRz3H1LPQF3UzyGmcaqY3i/wfZ7gY9uguo
Icm6yUbImPDGMhSi+88wCNZnwjj8jbow4Ni/M6taI+LAH3i5jj6eNGncwn/OYWIGnRXrj2Ed4qjd
XqcV1BhiVAPMyJgHCIDDgqyTXVWsy+0bhORtna15Y9pMw1EjImJa8nOI/tsKSV6Ob4zkQFj3xMGx
bgWZRc03WrA4EXEzrjgK8M5tG5WFQViSeCJCPRZvPx1rHIHegovuClkju2DYmWRH6NyjnNKVmFFr
v7MQOds6DTQRzM02+Uh2MLgQcWewkWekETnIIn0DktoGcLorqKTkQ8AYorGJGi/gMhFJDsqmHS01
pKRJwFRAkiRSzXQNEFV2sIWxNRVFTrbpopTMVUsIm+B9KBNIY9whNH+JLtXm9GaGXaDurAKQpfCW
QNgWnhl0bZ3icQMckyCKeW/CCmKvTl+EJHSGxVadqJMeqjd1Ii3UCaq1FxREaouEzRhhsXp+A5kU
riv2bNk4G2P02MLdmppnqtgMp+04nVcBneqOZEub8rvZiMv89KTjsulMUzd/B9nBqer1raVmO1CV
RZmcDXllPNwrcZvFoDWXL7DvsC2cPD9d5f4LdxAY4fgrl7HARNchPy7kfqUO8xoDxjYnEuLp6jAQ
zdkHvBGxuAcXQnWFv3qPvK5bzQ6449lraaGmTUzTuso2iWOCxFdbn5oVGiXqSU2Kx7xhBiK1Kd/e
kOg+Vj3SxaV5WYw7jKTQTqOhVPRbSA+0soir6wxv8S65bRvNE+tLMHv0fO7DiFNFqZ9rSRphyMAe
nmI6Xt2ODyb0XHjUq6tdFtYLLDjMeQzrb1ohImmGWA8kfRmAKvBhR21GVKaLKYLTijVDsVgf9xDu
sETBo8/Ia1N4Yugglw7UCv6wDF8Z3opF9gJsTHiJpU/lSXfWnA+qMAxqCzLu5xAOehgfusho34BI
exOA2ZLDnt390Epgq1Y68TeDZuK8P3O1th+d+f0dlHSuygkL8o6xTKNhWfUZ/dqbZybLujPUCDOq
+hoZazBQCfL9jB+HdVT3E3XY6c1y3g6gmsO6RsaRundacuZMypaKFjw+S73ufxo7oZhPxEJqv6V5
T7d1kpqr4A3XFMgGsYhUXbHX3elbZSdj9tjeaJuieIN3s7+SmdHzJCIevfRYGKeqI1rvJolhBzs/
vV99emTkPZC4QZplisxi+mp9fJbGw39RylbcztXNzjJbonStS6P2PWWVpKmTh0o47vKHoNgS0QIE
rB935gqVayWQ4uWjWjLqHnBJyoOmGiiFb8SDV+SBl4zoW0gn8Jn5x01JFmvWfCwOy5roTPrdbIke
q+qw5J3yMmRqwMSvGWGPterTT3Wnjv272c9I3iFv4uUUGIxrHKA4gSqMXbnVwckDD+OJ/dv+YB0i
90o6XsvpVQ1UaIe3oXiZlAPBj0G9R1zAUW+WB3XKUML9ld8JNhm01QAnx+tb0ydpM3lDeFed92FX
PPqxtM3J/KEM0bFrYlEVogwi+gzVkFNv0v1t3NdOI113caPrdPdKdSjVk7cyQgt1ePigawy0e7BI
C+d1GDwM16Q1hR4RPfTLKky7Bd6GZOL4vDmREbwYmhQLAQqWtiZzPmeNh64zYhjXyuWWDmW4eef2
mETbQ9Q/NNOnPIyWLImfxiDuhu/Iur+Cw9d93Twc0dABqz2mhPYVH1NsqHvwhEqQDBJueTIKr9WQ
bQiFo3lK3T/UJ/mJlvxXdDQr2OSoJruLA1jnB2rdAUYp2ZwzTmCEyml8Mvl/sADCqsLLWtoyS3fM
bseo5+GeuJ/x66V29sZmb2N/CsixALdnuPG5Q5310k3GgLJ5m09Qw314FT53dMZIgFkTH7yrtfZ1
yi3co0fEyz53YReh3Hnt9C+uP7ZXk5cX3Wzpu+jaEpzUo54PlIzsyaycZ22/pfsVe3nHrSVE9Zwi
KCnvxPm607hGOAryakZKEUqPUeLlE+U1bWYtxVZz3ut4FSUnsCoiL7uS3YIALQ54bMWkRkMdDHKD
fhtBmCqFjOlhzFFIJzfyEXuBOq5WZSCxOGaR+vWG9Hd5Xoj8Yo/P0mDcXb6xQOCBxPaIwdG0eUQN
1hin1Msy4HziExwb+2TNKm9DxWrZzp5+/PWkds5a7sWAJ9gCZCOAZiVnkrlAtXX6N5VNgvVBsR8M
7rk9rbHvKTYjOTk8MBvusvXMHZ2CqmmRRv0x4TVZjL9M23zMLnUIROK+VRf87dAkdJaTnmy4ibIT
OtrPjmGFHRnDSvSNNY2x+g2hjGw4EHmUji01hGT7FMbtq0XXyC131w1JguHbYUoN54R7z+HZYY+7
q0w9r5XXRX303lCukERBoxfiCa5GvWWPEDsWs7wq2VP2vCSeN129vqNZtmlpbIh53/Bfnrw1Z/I2
W+PzJMaUtNc11f1RQ3paFBbHnxWYGnyCXlBd2ou8beg9LrRZxAnhUJiW+0TuJXHwLKY11orL+7c5
Rz57W5AXChAV9/+T/MAnqksEIZf2Y+GDlsSKGrDhGAAMmC8px2xqGT3b7Nm56Wk5ZkfxHyZu+eoY
tfPBiQyiU8E2LKY11vGcL36RI7wBkgaD9fy8cDpqwd2w+B2UZpz/6mHfWNbbsmwZDzuBb4nY8mFr
NIliYDr47myFu+L/eDqzJUW1bQ0/ERECInAr2IC09npD2KTSiAjY4dPvb9Y6cWKvXZVVlakCc445
mr+hNPtZN9NqITgqtlxDnLRqkjUoaHwzzpKDIf69YPHRRX1Z1XME6fBX2k07ZlkMfhgfDwAC0e5A
m7yxO1YCChmp1b2G+c/ifrFsOl6XeUjr8BN5D33aoYS0J1IOQLTg9qnDN+ZPrK7G5mPDBNR1m2U2
YIEJ0uWQoNb1hqo0/OreY2+gqHtUEVxkGbDSmJ07qnAlh+kNdRHHopYZDv6Kf5xeyU4O8iNOjjmn
3uKxSzngsyFwMoSVqAO/pYXjxo8xIDaWg2H+GFIm8jcfcGXdEKQX6kJwR+ELIzvaDY2bhT2uTYSq
4aSuIQfmyIf9hh+kkmT7QURAGQCQ/0WewPmCpS7v+ePvIIMc4+WC3pkVryw+0Gv+HHputc4gqVQt
5WonT0uourFLkJKGKwKyuRM754PA8Oazqirr9Yfacy4PTfxjAxSgla1GjgrghOEhYC0w5igOwuQF
NnviO6HWpsPnfahvVI/uQBnzb+w/mWbIfdhbfeY3kqP9Z4VUnnGWDk8NhWqxWwi85qEmjp4BwBNC
eeGvPqz/Gl5jT/VDeOLxYYseynM2b7LkCiLJpwqttnlvODi3uwrrGVjr+hABIhXhC32I/FD9BxKG
fb/huvWcP16xbCJLoy/ZG7ZzZn6VVV6tH5IyDO2NIdmtzrvPu4A0E+Ceq8GhsxDYxK+ER7Z87L7n
/uUB4Hahbcjr6Tpqmx+CCUG94srfR8qz1/B2SY+Vi7d0N/w4+DQNhoj1SMDx3tbzh6a2hWQNh0um
DJ94zh57WySOFdQmaotf//sCit4NXC3LNxmyCz+NDexTRiWYwIfvhm5LAEDQNG5s5Ix0pIHRM2Kc
hXhxwP3+xqwW5dyFDYebKuKEvuf+caOldYIErbSuT9qPR9AceexQg3lAPJIuotrjEyzkgDU1oJrm
phJMPlF+5HHcjx/EtsiqKWU+IrJdK4ubiner82gt0eY0ILqQZwPp6QOEHGqMsla05AwkSiQ73yKI
uOWJ8p++ub2G8jJZN8AmljRFdET+FuZRT4YlEY2PvGalPBmEJ2tj/fOyQxK/VvoM6eD1dWbstKlE
4XRfloG+oZmWh8Xfd25AJv7FlMuk7N1KAu4RKjvW0KaLuHJR3SkRV5kf2xO2YPtsme8JOioFHQEO
2jepw81uktEX0akb0como0iwpEw4k6Z9PhP/7T7zYk+Vr6ye4XfZ7nsoZQD72NNLvu5Z4wiGzEDS
sMCUvxxANjdhDpPMBK78TytLWtP++/yJtvAVKoAaJOyLM9/+OCIXgAIEEYgwbR54ivSym3pUbRGO
4LBrKAQIWXQCjvduqCLjBrDXRyaiIwzf14+4ogmH5gKqyZf73zPe9bfvOEUgmQMGCvfDr4/mA1VO
GFYKqyJODi3HE8SmsIZE/ZczOjN3SYCibpcO0cHo0LrDXBwm+M1505Cmp0JDKZk87zbKSZz+fNEy
Q6omMoNrdZj2KNOsD60xuE1vi3xQ0L3fw9/XlgeIFwlNri4Z8uv//5G0ISFhfMxa0rRkYv6sT9/i
a15kwDT6K95oQJrQt7LtC6uYvYYvd7OWrWeALjk5iATsh6EhUkb/vouIzddZRno67NnZroe0+GOY
kpn+xHHEF3pJi0dE/6/sl6BF0cc+IBFmoPNFFvEbmb+wLTyjCs0XPRYpyvoXib5qgyyHL2P9hzew
5Bpo2ImnyXFJZxQSF7npurlAwv/Sqt3TkYEVL8MLQbiLHdtFiF0h0D6QHFEgopsJsBY3C+KQArqq
EweWjPCbOkwY/CATg+tWOs0+Y6OdcVQ9q+mn3avNJJWQL2l2aApIm3fU3pwGjGxptWaAskWqjV61
0HlpoQPIFrEZqTQZtnxiv1BfmyUHpA+aqNn+HDYkujYQH+lsPZHsGjXsajZdjfUBv2tnUKjHlkEy
Eni6RYbENs8p6XPLuCOUYJNEEQS+ld1jt/csmm0Z8LjGUlkAuaV3NsdN9cdgo1upR6216FyRmpg0
qT5C5otusUq7jT0qb2ihFTGRV/M+jLWtPrElsTj1EA6ecMiRvBCHOlkELk472A7so5zsBdYciq9L
cWTt00u6KT+WFqhoyylOuS23P2EXfxGWj1nfekuj9/qKdgGnVhmhSXJzW9T7Dev7CyvjKHD07XCQ
jWDm1fnk2xt953zJLoV9Yd5tLokHSguBY6bTuMMW5XhS2zUmF8WYUFHJNrKkrTlEI6s7k3FSZhAp
EoIFlhoMNKVhuiF5cBxzJE4h8H8IOfw4tOD772mhEAtMBgY8j8kdAucVXyIiOcNJxpd//W3mSKvB
ohn9DWyACoGfiag/bC9GyqsPUWVJ2uGLkc3qtS/39YqYKx25r6g6EI1JIujGdIJ/WPiU/ClbewO6
DzScJ29fYDPLPRMQIr0UaxOSJ8LRXRveODz/HbowypmRMhWI6zmHJAaUYt5Wrb40XKvchoXBfZ8X
wOepcRY6ZiL1uTg/1/cLbVlaxorzXoOT9ZRzf9mdSRreF76Z7tuC869Z/ztsONsHdIAIVPf1kGYW
GYEKmeWPoIX6ToKSXGdVjArJUgDKf4SAop5Yz5DwyFJ5wMnFs4bwDRDjZpPlPNCBIVwSo5fKqbcg
tjJ5oedLXsNH5nF8j+TyL80yqCHpraKLDo6ZIaBMo8D+HvNw8LHeiY2khd6igCQmgbcFq7TcI7uR
b42/LsBEgcuACfpaI4m5RGot/acWhYDU+UfJyyG6fh0q0mRE2ILbrkYZ6fA5tIfPrr8w5wM6fDrl
7DXmCrS9tqZde2Qd5GFv3Q+Jj+99QnBeSSsumZIJVwRS/PvSnKkbaf+NX+hNn74xt5Ll+9g8ohSH
i3MRkwxy18jUyYqNE0UCNzK//P6d13hrzLOR842rLcU1G4ljpkKm+ma90HRTtmQj6YGA9oE9fsqP
/P0nEnclF9IibLf7RXRf3ep0PdeL+/Q7x1WSKRU8BBSVNGQ0MLTj4N80/7q0DRp9eUC9Wd7G9Mh+
Fx4JH5eoKK3yC2WaLh7oS6I065/zzRfANjT6E9uHZAXGApKd52r/Iy058k0aSwREfWWROjBrAbfU
LEk50W9dP5bP8L540G4enOptc6FYoV8a675CUYVMM20VYggnJ8uid/5sb384Z6G92Ibtsndq0HKj
AMaNQaQAFvcDao1x4mO+L9TwvBjKU836B21EuDsMTgjfN+vmAKFjfqcXBVvDsAQ7qYtYy5WQISRj
v68HIakY8oW0vxgKYZ9mioy5v8QVgrtOZsKMCG+LHTuToFd/uEwy13xDlTdJTnUjJDDvg5kMvA2J
BjDIjJtI+DaEQOX8PBpY4+aB6fNKd2CeLapcDIPi1+7q0aWQ9iIP/Im7K6boNzEsJxnPZg3AAC1G
SFm8Pxucdhgl7WPRX4N5npVbgfT82Bbqmsxq9i8bdP/90u5SdEc3HHjAMGYUBXGyq/3Ovy2YhYf8
PDNUegft5LHUqHCfYRZzaRoMC3XmEO4ecJlS8ALvUQDiGV/MRyD5r7D2SrxpEzDc+LYDm8vnA2a0
WN/SObguYefR23L6CyStvYrAcGeSJM/bbRdh7h5w3ebeWIjFf6iW16XmX88MdbmvP4uJEqWgGfdE
1UwsyQ3rzao7cDZnf7WbeL3TxzN4yXRO2Sr0usisn5S7pljJ94+wXWkHUzaIiCusS3agKWoSOieU
KfeUA1qcRg+qLgIDo3LkgnZc8lXCtSbqnyl5eC/OJpYe/O47/qoS4otiUoP5hjj1SRAkMQYu/v6h
AHfkk/oAuXIEi0Rfok/3gsb71aoHFsc5ZQbCby/O08q6jW/YJsAYJerRfNt87yQDouRijCptzbBZ
MOOdJGcpQOd4YWCJVNl977nSLiy/6iTPtb2xlIOGpaDGz3Ud0cGkAKO1vIK0ifGSucq8wem9/vqM
weefrRTXDi1R0OLGGCFHkB3D14wkEuGTfPoCoJotICMfezAGQHBt9CUuTqDwoahsJOexMo7JrNy1
keJRUBdLBff6wVZ18XdfPAKqfzLW666jrYF+2/Nw3WVnMnK+Vb+QryXbwQnLeQZTHN3vNYpibB7J
/4zTNQAXELhYkcDnzBzGNkiaPYMvVkdhb4MFe/x2UUTY3TaF09raqABgupD2PY5UBpx/I9Wn8EoW
2dLci1FctklH/VAJKYqf6+9FeDDTI9u2294pDyoPqMns4aSoXP5gIhZLA+fVIsrX7HkshMDYwIMq
vQZn33yGI5Xz2DRTgYhJ8J+7ucjLnfvbx/rqoZIQ18vBFh/jhbrGTDrqvOdatArXNP73qt+D3VB5
5fJ2MP1s19+80MmrlqjfEZ6FIpjAbJnkNthUo5yAldwkCTrntaR9YWwpB1rP9K8TaonpgK8KbIN/
tCwVEAqIzI6RikPCrA9JqAPJ04HtsYD0EPF2uGK897/D3U19RjSbZE6GPW2mBnbaPxhnl8fhd2GT
9Lc08V6ALFPGHja9Gb0cUXfStZawOX5ZWWpryUikvPeQNgtBlN2k3Wyjtp8Er25EFKR51V5HpKcm
OfHVVtHdzK0e/RJ4n8fvhsQyJb1EuOJfhgmq4N6yZWzKK/bG71hN1I05Y8Je0sHFXwXA1ca5cWoC
YdEXsCWc6+ERgYYFI5i45YFxevB10qg3MuIsgMMQStZjQaMmanH6QHhym805UtcpU+N2C64pwYF5
8pgiBv6YknSQETH+JIpo9IS7EVkKTakFB+t3nv3pMGF5CUy2mbMt69XAIzIQlVZQjydJeJ9R/5fL
93oA0Zjz1Wu9ftSF9ykHOh3wA0/Bli/9rUJMp4lFQUPWQuYXvUldFS9zjAjNiN6CFIYQtEW92Yw/
ondKStRbcMwoS86uwUJfEYeoDvmP/igfl+A+EN9izq9/tyMKFPMsBjo7VhjtJmEf9tb3wu4O4IrS
hH0epEu2VBZ6/Lgk027LVNHnpIZ4yuz2e2BYHdDoo9CaG5v0kE8PUtRG6C9qGPu0IzpI/Jehl5Yi
AC3S496Zs5RLobLLOb4fllrYijGki85UQfZl/4fu692m/daxNakkkX+mKUITsbZUfBtQ84XqUQ15
fRYUoZyGJiFWpIo3a/Ptj7mrxQ7hbJIgmpMI2DNMGJz641EX8c5k5Dy0H7TTjzhiqU6oIgjAQMBi
oJf/xrSfv2KvoZVwH77+wG6/j6wtDksjyjykI61HpI1+LjvT62/Lc3ogdHY7GipEgznikv495FY/
Lxw3VOFsIJ7wlHvFDkm2dE9pgCvLJ/ubuMZ1sL85urudqH6miGefaL+SpPG5aaEmU++6NLbGtIi4
XtYZCQTjGkQ/6D4jl3DJDwOuZjbwSLHUZszWe4B8EIkJjQIJNsLbbYgWkg+pI4vUC5LWBILi/FGw
uTcvL4U8rLclA+JUY2l8osea9j3uIGdq5HxKB1SbXJe6W/D/ZKS6/yaQOkOLGr/6l6e6Ek7XzVp8
lS2FR3jDv3xdOS485WTG1+X3kgf6pHJofo07N7E4rEYNt0/8Dzs0LeZwEevXftD9HyzuFznuwnrb
C28zZXmb5Rta5uA3dBCKVQylDI5S4RtrwGJwE3FOdwXiDWRiVMGqKFcqxAIQPv4tRBWcGPucDeyv
WyOv+cL7WhtpoL3o1gcFUrIkJv5jRg9z1Ocjf8aF30z7NmTrIX7Psw7wPPIAUTG5g9f/gp9DD3+I
XCOSiywahFFAtNlP/EN1TDIzXlMO/rXq8Va9Y32YgvZFNHn8mGW43z6Z62ouSx5vTfhKIKppqpD6
4cskY7WUT5Mhs8mYc2tq+iIKg+RF0QpumvMZP9ZAKIHU6eRBD2Q4azAJYHR9sQzNWHW5w6llorcs
nCRfAB/0EXYRIQKr2DE1o8wCXgBNtvVU+LiKXdkM6Ll3Kzf4YlxX4GbawXnp2d8D0uPYUNglFuxg
ziA0YouLoZUA/z5xnQQAAu7iSpRo1rWXRbBKAwpn+xZosTzBEMQlH/BIfUe96XvU7pjcYoz+RZwY
ABQ8C7JcDDLeEHmes6vDMphkOwXMUTIWxzZFDsQahH9cwbPF9NB52AVU8UpwUGwNl1bcfXHOTvFL
5eScKjB8DTxF77BVC0hFzFnCgdh7pHvQKx5TYDPLZposB06zKX1xpYR6yvEplCkE3+FjzAcxGMWx
4LtkLlr23DHdanhiA9TcxbVk8FPZPhPIT+BYXx7G05hPFh5jM/YEFvDzPCBVZXfQexph2ZnOK/6x
WMquHptApG7hayzzj92YbASkrERoQDReBZDL9hwxPXF5PjwbDhCyTXC7Y6wxh5pzRd4TMqH7mEp/
dOgc+Musn47rpd3HWqbRAu8W0pVNH8C9MxzC4ZB/ucPr1fY3Np3O0+4PyUugUGQ+uBFbGXe2MLO5
AowXpp0SXGcF86Mb7FJs+CBOKkBl4JuONeshyFuo9Ur4Bxc+iFGESgHCOCJOBcKZ1fRL58mDyTHM
vUYqTB7SgRE2xojOAsrxTAzOgWwAAGuddPpxsFVd1yPTlrCkrxwAIOMSCKgBCabm73LqFKi4L96f
GzWGCTu9gqHBwTs04sZLl/1YGIAa4zvW3OayFmwK0jom716NeSzEtFE3wVULrhsM5yABkY+BOTDN
Hq8xiHnrKWQAGHUZeSolRoyNKFssw7cW5nosTdcCYw94EJR37jdj+Cw4xGLSBWOlIv/Dvc4DN4SN
PeyBDX7vcXd8Av/vH2+xsXmAOJP9B3SLN4OHfE5Cms+z8wN7wGSaeL8JfssQg5HhhoP3cT5OG3VO
OtMuGDQE8qVcXnfGFm8/8WPpXL5UUTq/8n/hrCyo1VWUB6/tG2HikpRQsIsfPGDBrqodMwYN5zfr
JLySrqMx7LfbK/AkLDKja/wJgKJsBo7iSHPcKVDU193e2AxkNG/zWHgU/1w8/IbQK9pNzzYn+E8D
+2/xEH+PjDAjqURqZ/LE3p5rcIksY96SbhHam1CaG/ghSSDkxVOiXzIeFsBUsK320J0AfQV6Kk5J
JZQQ7zTnF+jz70yaJ+PfBlDiuFqqI6T44asKKOFrbAypNi1BAFchBODOizUzSHhIihArnD5/CwgB
9nDrIs/qILlnh0DnT3LYxdejMh8g4jLXnBgPJwVGZDkzPSXQEKPVl6ha1Jt6g/VcvWE8d1vl7td/
Q/xNV4jp8zbJHOLISJlRd2AD16yEnyEO8fAT8OoF/AS5d9w53wk2hBHh160jvO04//GV9b4EYFqJ
RKbbfIdfktN5BAykDErWdufdsfzFZdl5QZRHUB+b7w6ksOQIFqT0TzUWfssqhYLZbVK3ERbUiBUQ
UtF9/3gKQOnOgVziFDRMWo+OPVXBRHD3M1sewRIHQWTMcXXuI2zKx+NnvrTBjUXKDDTnrOVEiatI
kIEgCgq3M7ST5BGG4zBG0mnniHfvzXDr3ihTGWg7V9p6JdmoOMQT2iaSjy0Mwat1VNbFM6hsBqCa
y4KIS2KdRGCiD+H9KAkyzOnzuLBXJBnXqAIxCAoLfW5KQ6inBGpUG1hM3P4+784rRAh2jJsVECiq
RQ5p3kZC7oAhC4bxCqS+FiNsuJ6x5Py45HTCwwacLvwgBee9dtSRfFCmLzTBtZ2wSu9jgay6CIMg
Akr+TEDnKJ68MIn/cVADARF/ArWdu7kPgRJDDd3WuYkylJyHnXrMEqY4a/Ld9azB27icoQsw0Ybr
xHojY3Tj7H/jdN9joRawDmF0YkqeYIuOAKkMvzWHUDsYX5egkHjOr9nTqkSWNOFTOfg+EVxLGKTC
jLmHhSCDZxhGDS9YBiCd7F4AQdTvEZK/Yevi8AEnTV8YK0EFLqj31BHo2AkONr4WKr6ME3a6kgiU
5Vog8pC39r7IPwhaVwu5+AfXXBn1VlmgLuTQ2ONnHJYH2FEw0AVP9eUXcEmMvyakRfA9F5BRBBMU
0gksUkTwPwa2aF9yaDDjBYrqIDracTkvIM20roLpdj/+RnhNw216OuXaXCidBR9/n3o5FCkRdl8X
LcTo8pQvcyFwwsfDyUT8dbo0F9k65XXqjeroYXfJl4gs58t6/bpIi5Tf06gS3DuUhDyBVXyjN66F
rwuSC/OXKyRintkwiW/LNyQAqAUeDGMY/jglw8CGeRN+T7mn8gMSKim/k2DsyWFvIsR4TO6uiQhJ
L5Dg8crRC8+uewg+wxX3hvkhFJ6K+4Q571oKtZDTwK2n7bRzi6ACWN0nhVShypZBfbjOH1AMaSJC
f+1PDMw4WEP/6HwiBkmzXvDc9XCXhHHmJYdf9Iu0c39e03aZQ+gDFriUd5qg8en/cfmYvam7f5FK
3V0T+8ekPR8xmKs5k2kTiUZ+u9HQHZwraEg8MdGEhTk9Q4nme+CEcQS6r6MJDvrOLrucE8RHO6zl
VXZagwTJ7M3R9kW4dYffZWB6H85ohJOmN2CIEotYGt8cCMvo8FQ8GNlRAWqXGL2zTyC8mY4R9Ocm
XxFFNQqnzWtjChtLaceoUNpV2biASpO9Ix1A5F8nDGp6m8cqYzq3QtH5sVI2zz8cwkfl4rl6/1WL
inYu8l9WB+R7//W//mtRhcbstWjch/uKvhNGhyLw4lm5LexFOoF2ts53sndfgoatDiD/CDWH97YT
cjblRQW62nAkSFN7JhCOfYrNbXVo0lHSzvT4e8miQmDOKXrQ6Fmbe+YC9FPTuXFiZP45pbX1xBE6
GJxMH6iXSwrvgTcyTteIITt9ij7HauY67UroLAxodaJnPdNwFWhGo78aNe2aBLl/ov5xDJCJOPAx
WBAFSoYxNM1ruL7T24wXd03SwtqhU0RgvoYEPv+JRFY6XnLIhkI25R5XpGtX4PSAn2mN/SAeq8xQ
KtIkEXKeeFjSWoK/ZjoMuQMSJ0+ItvT5WSzdN3qU+kgIgHXO6IJR9Pxl/mMKRJgElmEhLgVUy+7b
fUEPVUi6AP2IpNAmtUDvhkoAO2og0yR1yIdg98Q36JEg/fdiFHxmKlvJID+7YTcLINZpXVUQeEie
ehNBzk+RQ2HuOxGHWgvHEUbFGrb6aDDLfdN7Iw+Pg1czruEzVmOFk+gOOpsT0UvJtGBxAlI2/GZr
EOFA2oaD1YDhLSIHcqSA5fefO50o89xJUNyv/HWBs98vyo5KoMwfzM5Ad2wMHY8Mywg0smIOv2rz
YSMraP9QuwVCNunUasPHNqOli0JFFQCihVZNAOtDaBRs/R4xDqfdvcBGD1Y6sgvqWUaboeWFjz3e
ifebK/Pi2J/DyRVZRrUpxSbtl/jTtJv8jy1yzFEHPbIrP1Bo0dGhVbC5rxDc/Pd1t/ls2B+fzef4
bw9Ju+fLblYgCcvF4Ag8xE02CDfM5BX+tbNXxOxd9vNZz6Mx56Uzed155I1poMf5ATcq97WlSx6D
p4xJ40g/CwowEEWjD2QDXCZIkOlt2oLu9aB8uwVlJHizP2CSL+cx/3j4qyAwmNGxfyNydKfjqGxz
crgUFi6iQkK2YiMetYm4xCAwgo7XGXiPaeELOslvUsBCNf9UHjOHhd8LIVvxNYNO5+q3MASNqchf
33PIDZM3hSqsqmmPjORqwWtyrm4SNfztc2qOJAx4W9KOblw4yCv/o+8/RhPEzrAJj+FvukyHfVDA
lE0Q+1EbeLgiq0J5gvzkia4pUcx+TbuhizYWfDTDPTOkXzzpSpcIPXHybjGEjq+HYv1xO3Re8Knz
ZEdfiuviYIoY+KJZI031RULxyztYbxJ59GtYq5RnzgCjUEqu0XeiQeSvub8pQlay3VmikIJ0PBbJ
IiZf+ErmFClCOZAMs6B2o4fHVkWHidToQcJDojuiocgL1qMb/KLGaZGoEUIJACRQZMhRQ+q4UEoO
XjpBKOIa3Ok0XAMVgpqKCag4goSoxoeah3hI6YCpFQp0kpdSS2Noga3PFxEfxC2m0Al4DKqFczH0
6uuCtBM1rB4HiAZT58ZtpJBjqeAwyUWJ724sUv8BPu7SpPMQ6II3gcABBh6UZCPksyhqREEqESAM
XA8As49yH2a3i/bQyAjusKyqgxFjl2yQUJjb25Jia5nM30BcySonNckSwnB82naD2yDJUueicgG9
u/GyOXcCbniK7Q4iN+4ApT+AeW7jIMZEUmhiwK45KKdMFYTh7mMIwjP4cpCFCSLxy0IcU7frBVk4
/FHUUZRNOcZxA29Q+ig6K+VJ5liOJWIrbQQkQ2mBkI1mPBwhopKh3EQS4j4gXxbIUlRuR2ukDegm
kwE0ZF4vFKQIMVDA7ss+zPWbD7bXTmLFhY3/w7dKJXfknSem3cfiqje7Ic2UUd+aThHe/A7ioDTB
P2TEOoBJDq7BqsOnb6DTQrEwh3ocC7TZi2SUJMet5limbfOonAsWGh9kCVDDITI6JLUQi6XTLbot
DR/9L1eKepMbidAHRTAOA+pndKUc8D2+gQe6UPsg3XJIO3Lcdyik7QudrSEoQR6bqI4V6umcsr6B
lgzIhG6PJlqISJLNfmQYpkM+LWYNxIZn/HEyMocMmTdtR8fPH0ySCb/odnA9y4cMvRfpIrpdQu7q
hpkMcyFaFE9izDDamJw6XLtLjXKqGDR2M/pAULZfLmnUpBmnHBadiwcRn6pCt6SBKY5gFd/xmSoz
00F4xxIPk1rURVgLDw9kuwlLT6dFIF+alusrUl41YjTG3w/llQSVFaF4gijRAQEHuC9C0mKAzIQR
SAyqONtOBrIWDK2mouNg0i+RSOC5dDdnXUketsAxab1PNhoM5rlHpoYUF8BZD+250TXEF3EyGOVL
VChYKAPKCBBaKwIDfFvohjbPPxTM2jyi3EAPr5v0sHk38NUhS/avCGuQpM4HgeSRDLJOqEWdbIH3
Jt0xyhX2BZzD8dd5OP1Y/IS6yD1xtzq6J6ghzj6zIhQPNcMy5jUUdt/g9ezf+APjg9zerdFW4VPz
KHv0MBHMmUIOIIAC990lyJXXx7gVly6KYYLIYGRO84nkPMXqpp1BLJykaIHocOqrqQr1ErcKiPr5
pAhF3wKSBbGhsWj6SnYySlGea6cIY/ENrejWWRUqCjl/EnNW8GOuTgQTDE6ek42fI2/7JqIhtIPQ
kjbm36MXMUlB+BNA5LCkXQP9X0Q6FxdRdBlIHnjOL/pZbER40XUgVnkjSEy3kcjGpZn4lcezMcAI
7QYkwPIOsxwWb4t4WrrSdwArdAZKzGYjFjq3kJx3nFJPaTvmlrEQ1vscH5Vl8nPVrNgMaKGk+5Ka
ueAZJtaCprZDpmiDiZsqNKGQ1iMkixsrTTu0mqAeo4LTOBXeT4mDpha0amoXCKvq9kmDMjvgCYr6
GfI3NLt/MwhiM0qe9YPHVsKLhrAQ6BB2Hsu+Cxgym4rB+nemzfWAg35yx2+smN4jfSzUevCpDkiB
AaCoJ7KvfxKOvxB8Vwal0qugu6bApIhUfbSu8mUW/Mb4CyJRUAUSVZu8VZgkrKXFh/SonicoI34u
OUjsi6hLhTnhgs7apY8sZE2hVV+QOzGEEgqCkKicqKPUS1Z9/NOeDMS3vOf7NVy37jdq2UG1NpQX
0kz88eUi7uBTjbnZGqzIWCflEos/Wd0YCFIIFxtiG11Air2j7mHw2vWsB/XQ0XSsK8FdeNVVI54+
UjPss3+sPG0hxPAk/JKYhJq8h4jWD5ZML+4m4p16HCDglzhaHsvrnHISiQG41oi2s/9ST16YU3Mq
BCNI9GIuav+l6KacC0QRJ9JM/Uzyh1rW0pinf+3MIH8QNXYKZoyCuzmpi15cXOSwvxf5shwl2DsI
ieY3axOC+UhGjVPcPSEcI+OTNNiL29HNS86twbym/DenMv6eSKC6iLjBsy8OBita3OIaqZoCdJEo
lh//VcI1anOJW9BNQ1pAGHMtC+r8FyKJT+eFaJpQLeOb4V7nUQ+crFCyexKIRH2O3tpFvlkJkhj6
gmyDdxxM8qW0wN9JpMDVhT4Eb5v4vy1yUnh29uHk3yODDyZk1G5L7l9Ox+YAJedkLqjjEYBLhIqq
ENahQmvsai3eRVpIISp3NBF0Dh4ONQYtNB5o9Ivw+oD0zlP7LXQe/x1V0d8ipSC4dkOhz/FD7pDT
UCwMWIqhWD66l22E/JCx6gUf6hI50khRxU8no2oKD0hb4or8RVcN8bRNH4m08tgP0NHvB9WxB6gQ
9FLEzX5SzEqgz4/pKkts4HIbNR/iU6whuvI11+Yb8TtHu89/ZKiJpfdt6t7bytxdF3xxX/3fb90R
UOgiLWwpEtKVVMwR3XEe+ed4tTEL4/twiUKKBU4qQYwh0IhDjnq4o+66hnzPjGKhXHTHbHxfdccr
Ot8Ar4/SDnYz2i8/+z7pVdNs0TumyLr3BUuFd8/C5q8Ii7B3LMMvgHTsn/Z53N/c3KfPgYNwZ7Uo
w4JefX9ThD9A7eF9jy6q//zL41vcPybIY4zJOYQSZ/EaKjNRDwyw9KTZy8Cl9ig1qNMeCNgwEPSZ
aRDOjRV/cnXag5CQlmkAGGLZMrKg489wCIVmckLEPaH0VkhiGd5zhusXVbA+aYCL9MdG8KZULKn9
BnMOfipAKUI6J6DDTgv2PUEMVPgMO83aCG/rK3gggXzQ/f7ih/AYHWXGcpTP02YtWpYDEAbR4GTA
ZDcZUFDRIlCK8KjwZLc/FPLQpChFaDda6xfbWiTVPaRrKybTnLlCIPdpDkvmoDTTELNZv2GXEC+Q
CIu/9hW9t2Y8iJGnAW1uhkWQRjBbURilp841CD3Lei0jwlAdhPIja93JkV67oUaL9d7kTlv5Xz8b
GVaujyMLvUNkfwwkCL7/fkeSAKG4Cqfg64gIT6cJpbr1E4GOLyqjsLXYkkLRUXEr9CgTv2V/ITh3
Jar/1/KSiBUN7Ru0kP9yXOVfFwRA4xSJSsVubG41Ko5XhC2pEEZPDO1ENqQjgXed8jpknhJnRQ9J
y5JzRJtoE+B4Y6FbJKYwCttcJXP4bZP4OkeBkTiRR0KqAzWzUXJB5nMkhFD7HHg9spqE/DbhDFZt
dYaEzlhGqw0vPL+A4gRrmtctRjJKYr9xH79U4StlOGVsnn4eACdtXvvP8FFYDmyBN3po+rF2lfU9
LFZ9ZsL6vP37bb6bJ0IYbxe8pK/5CtSqaguQ635RY2PxuOAm6ykLkPD1VkNf7QYgFQkiPEaAN1er
fjRYmvNyBTcAftf8Cx0DoRAalMuaz7RARnFOU5oFXyPcel+lf8TwmBwEUEA6bFfaEVU2V2Uqna3E
bDrZFTS9VoPoBk5EDqT1wCu39OMhMoD6uM3STQVeZc4v3W7wm6boRXaWGqLezOGQeo+tyq9wbud9
wjq2IxwrfXGwaHQC0xVjp4h89DiYm1EdGoyGvyjoUp6CrfP+fZ8S1JzPaEhzLPeD7w7Ns0N+vs7Q
S1nj7umYC+TGiIsKWWpLOKEjpxxLZI+/q36KKnjnZLvOY3QfsS1piMqhEqM//WjsD6ySE18Wh+zQ
A1l9Uk+4/rWX7xbFaCiSsgyX0y6ofcsRu+eGUJMWig1EshYqE3Gyi6S02TZb1HVXDU1cQTJvifXq
Una+EektPKo56Zj4eOLDi18zFC4L0GKf3BK6xrReqWSlcYkWDT7DaJmpUfVv3ocwP7q+yAI3Y42/
Ulh8SlAyDRCTOm4Qg5XVFyAyTbanRXVqAx53OGdoAtGcsm/0mB7kOkLDFjVJn4KBYbDQ3RKTeV4N
Ab+EJX0j30XhBZSQJPrGQyyvJMRo31430mkTZ0Hu9FzwxpSF9UQlnSoDDtaS4/RBh+FHTz71JepE
Dnrv6n44m/WwOOB4EdyXqIvRQCMNW1MWh9WazrfTwMKcivxFVHMclcv+CG0jdlgWyPhzduQF4IMX
/51oqkPuSp+KHelR8c7QF6V8nhAlhBy4HFIdxflSGXHo8zA0BDKT+DFunK/3hiKHxq007jMGJjPg
p3pzcedZAkhJlxtxYJrn8shzwEOdMI3w5lII3V1LRILEscthvexN2w0qgSQMNObnLXcIAqpLkURR
Kgw3SQorZlRAHZy+z7oBv0PC/0C1E7L67E7x0l4KNAFLyn+K+HFvTi7oqSQ2kD4wtU6IeNKpDp6h
OW6DDz358tAg+qNjxVzGTDEwvG3BoAuhTIQWEIzh8qLr7BaBws65sUhxIisLHshNIZ9cmESoIcrn
JCoa1LUF8XqJiB8qf9sfCCk0/5KYbIYHBMwoTFjRA0ueXv0OQnSFOlgdlHMxH6ABneAoK4j3iK+X
pHLmItn/TteDmIJc12JXI6XAGfNkh6PKvDWnIjXpcQNFWSLGH9+oQufwG5ENhb8tMT4WKQ0JCuuw
EKwmJig61yvU4CqOqCJowQEiLW5Rlc1yj/kUT2xA24ABMx0sEc4piWLxZIRSm8oOTHxz+z/CzqzJ
USzdsn/l2n1urJlB17r7gUlonuVyvcgkuQsQAoGQGPTrex3PlyrPsgyrqsyICg93QIdzvmF/a9uc
NA3kZzAiYbR5sn2mUCOz4R3GWE1J4aX0FcnPKLgTFNDyNKn0VSPpU/D4e4Pq1H0ktIi1eUv4C8+R
72+NxRvbQkSjJsi7SrcV1Akvb++LJvkX2d7SYp7hZ+sqT/YUEh9B0Oz63RsA2yO9O7EVMVUCD5u2
73e0+imIEu1InykRFCxDCl4nGvnfeBRtqFFSFiFIophHs3NAf4+OhjbQl7QEqNlxvR7pHF0ae0l0
7+J4MLwJvl3f7F9WKsxod0EURqmAeAwEDQEWUtDUxgY+XhA4fRBKPTcETuhcoI+LqIjgacNY53PT
cpH8rqbyRggEPRdWO5HS3dMMau16wSvUwSTAyuU5Yb4UP8YWbHvui0qnOeKvjVbMjcKY5/jwi0UN
8v1JUPaY6BWBGMWoWb4Ay0vxw/YzmOT2FIzgHHk/fU/Rjo65Y2ks0fU8LBsyUoliALHlJ9ElaHpp
QDZKTXH2uLuXZJai5CbGpEn0KVjorxOOySvCSJ4u4apo2ZjC2TLe0MGxp0kd4EsmGue3Df7APGkg
iVdAEJhEYeRJadoalD7n2BCtD8+D0PG6ECyQYvM0ufjb/ofU3wTXfTajp8vxZKFPqJeHUYESTGhS
baTPA1yMx8zQtUD47THjNUSQ5bhBunGYpWs0TtSHmQBcx3O9z27AzkJxxSVsxqEThQGM+qU2RBsL
g18eXxmCpmxNW7WYFiis0DzRZM+oU2ErQWmpDB48DTlMuSDE1QShObFfOTgCG8RQgHeGbfpNX4/y
w1w8OD4jIPSiClhT4Iq/rRl6Sw5CWuEcMs04+uwNMBsDWoc8ZftTZtiI/VyhgPD+FDqDG5FwFUZH
OKe0J/K+Jj7LqcEuSsbPDD6scujIiA14039KSnQ4KMSyUjnS6NJIFENJXtckIDpAc2qc1JQ40qiO
0Ff2QFOSJLzYKO50YeiCUs+mtQ1cmfIbXdFk+qIwzXKhekYn2pcoXAuHhYoXpAILz3ZOZFiKyg61
5BJrkYaqaYOWNR30hIKDChH1L04teBekhSJqBPvC5iKF8sIgYau21ZFeMKMmY1BQmBuVdI4Fkjf1
OzKYZPaeUyQLsyN2B3SjOfVnoqhmzWCCs/vBXQUJCuuTaTiiVBkQGe7aOwoMZ0JqxjUQ0R6tGf/i
JLBdnC7yvp06QL0zwlto91tT7Jg8Qwj6o1dIp4sOGLTkTwC8YcmvYG0tStLhbEvnd0aeqFH3FBFx
Pm76LbRjSMweDXaKAIf9a6guSxaDtsuJit87aUYznPiJLZ1GQCWKPQPxVRR/yATs4XsMPB8/cHFg
N8zTwhet6DmjYaFvnK+uqxo6XDfRxkmowJfvLiTRuzcd6Zo2pbbDeePuk3zztzsGq9KjcqbOPXq+
SDzaOZE8YRtFvzHIFdaHWKVvhC2UBhnFpIonrpMqzg++DXoD/hIPqo88RfpYhSjHjQHggyr9qTAA
jmyoIZr0y1lJ3AMbOLKf50DbmSTaOWUme4GROX/7p7q4KEesIDL+0n/xkR76GfWZg0gw+OqOQ4YY
cJg6pS8YRzTk11z/VMXRg2AFGuCLAhWHJd+32qrwkIk5iThwqecDs3iaytkm9ngPZJ+8AXoh1c5l
u2t3FprZoUI0adD6R1+wky+3NT5oxi6eNwRCCA6OQgQANHyr0w95INiWZtSe1g2FKonGRV92H6Kk
QFV3WVGwSpY9yhAc1jtR/7pjRJ6OWgIrUTBLlvIFNDUfWTynhgVcmGLHzkQNzBQOEoF4zcrrnZNl
Q+BsL96C6G4uHmRNJu9ERzjQsk4heNJx3mZcmGxjWUf9/RhNDazAn1A9u2FDSofElfeRapSQXriy
S6Ao0w+50dcq4Rr3zkR4x+u8nMqXDPuX8pJslVnOIzMnyk5w5d87GZL4jZ4RfCqaPJRguPHqwhXx
GoXlSeKt1HidCIq2VLdCUcmnLoa9geBQqcPr2uJz4Y77JtIEsQClmT3s+JxALo8E1S3l2Ne8F5D2
NEQGv+gu4tXhLSS2Jfa4wmEW9Rlkd0gjiXZBaIvqkXgu5k90T7q8F+GpUOIkS+LAgLSC8qkF729r
Yx3j5Zy8InfVYA3S+qBWdF8mCEfulLSpJY+IfqfGmR8ZTWvxifPOaURiIa45h74IiVl/C8a6Qzyo
CWOg6SC2qCZKeJvVp/vkfao2xSoNy+F1BfqPZmA9jPpIwI1purlT7brNUjB0KjQ26vsVxdUEcqQF
0lta4chGgEY1NMPKBUQmtZAFw0kYO2o/L6yxA2Wzh8vVuhaR0Q/YFXIhLTk4pXTz6KrqQNQJxKld
vJzLm/2YgFc0HcmzkqPCGBD9RGnG0gqSTTd/w799TwtLICZnyPeGJmMm5YSGpqC6wzafUZ0XXSFR
pumxc7OmSKHEJ9v+VLiahUxzWWfoFIAeYPt41MBR1RCYNpyF2aBFl5xQgoG8edSpf1yP1yNqXDBn
JGKxR5TaXP76fHE2eeFfZBNV8gKcpZVyLsa3gajJEcWWF/5B5e5yvxz2hPgWCB0yyoh/mQuWGcqW
7AAfkI7Tj4M5IXSyffRwNHjs2rNG/bKdtzMRkDbogkQoH49500isTIDXQhegQPKNluRKbN7SmGY9
bXsBEm9n7RxLA4R6Mtjr16j32SBhyb+lz+5DVNcbwpjDsvdpooeg8pVwGF738oeogMV7WhyrR+tm
q2x23V/5LYU3wp1vYiTIG6SAhJYEogQ5/FNEpjQBJcqCV6DZqOJvG+lTCNBuFLd4dlM6sxua84hj
qFEjvOr61koc7Ap87vdMlI57a5J13KZ0bGAwDeclJo+g/g1knL1Em3FOiHwjYVvq8V4/2YgNNEj3
7U+m8GNzcd/i0iQK5lvyDPQFQsvUI+kuyI+Vs9iiS/Yhkc4xaQhAuuMR8mqwubPIwm4JBZkY/CU6
krN4II6UGGnCm4fYsE2xaR0FAh90VIFVSQE3/0fadM44OzAZoabzk52IvItq/1J0HWA/TS32JuFm
oHDFN5Zx6bJ83tTCbw3Nlt4Ynwr0cPePnkgz1+THpHSEJB82qjWFPKAXPvG+kFbamQT4WI9b6sMt
aabCAZtN8UHp94IGeK1AJ+N5sr1CEly3/RLZSt1Pz1fUvfFI1DcQSdK7RjIxKj9683SmfNpULqjU
2kvacyBDEFyIeq6o9zbDdgdR1qNajV46ZTQQLfmgmFA3IYjWPrV59QEQrOeVH2gyjM/ep8WAMF0n
iL+RmPQU5dtviQkPCiwYtTk0xLDVQCWGehRfjT5NUEo4GE0vc9QNCZpV+MyLx4TVJdYnmQrrbyPs
6le4I30/N7cFoqY7oTEpxCKnDpuuCMpTvkg/1XewatDO+vw3I3GA0tQEb5PxPR+W1gEFIaiw1C0Q
Tktux0PCuuCjnhBbn35Skv2dXxF2L0zUxyQQp7oIslk2q7/Fl/AGLJ7fSKsm+U9cbn68gf7sQWr0
dbIM4vOVCej9PbFxqYnRowqDJ3wzCE9YgO8gJ9p57ETtXJRh8CNh7J9MgUdFykHJg9vlaQlLI35X
fD/IALgBkARzDKwYeHe+lMCmTSh5H5IYMSDREWJaGoupyBV+HkY266j1knK1In8Ql3WnT8rN0AWs
N8iWnAmzQOikP4Qrl/gTRKNYZ+fDeqOPRDmbnExoOOguf9zJB23+UAEll7qoVxkmihRuGWbo5IHs
8oWCwZrckYgUKAyoc/Yr+KgscRoRKH9PdEaxEEuZiojD28LYWAN24D1AeArmOm3tlkd1HXYUzcVG
gwx3ZjAeFw8LlBeQvRChdoPInU7h97GDa+DRiSvXotssJCMYKdCp5rgj4+1OObIT0R8gpTthq/KB
x1VIFojmXuz98kj/iDBVp79M91/MYIg+7JWfgvIWMT0DGkImRS1XH+tjlhuijZIMDmGbb2KWQEeV
ZJFdcyMktiZS4GSHUnem0mSv0e8iZ5ghQUF9Es0OS/bYQT5B3EY/VigO0D9jTiXSdCG2Bvk3q5EC
r4QtALnpCNUMCW85a/v5kNHPoUka/Fr9gFbpFlBHxKuN/9MVHk/8aEFB/n7x1eBBimE34F/kgwUe
8ri7MbjOuDbN4fekGxxGLWV+8c+/fn0DrczXhArtB/H/iXlq8ur7TEgi3j5sC4YTBO4o3opbyumu
orZASJcweUGWhvYVI7Ipafok3nMLOT0OMvUX89xCQ6iPTS6hmploHl/cETrZlRk+Fiyufr2P3ATl
kJhjaBmv6E4kkqIzI+QyvPHiKYi7Y3vCBG3jtn6NNI7jl+SyGhf+I0RF59Et9l8c0ge3QSAMRIAa
DApKUWvtK/D4EWxhqSEGjGmXdDuETqM3nmjJXEMczk6IaFnocxBqrypsZdC9jm/rAvGJ6CB62Lys
Uf7RWyooRqQ/Sikxtflwjkz3URklqMGr7Ya8GlFOUCKAxhSXC6mdJyJ/2vU/r7vt95gvaXg3Gv7O
rUV8hhojxHqMAAzVKzq8jHsX5hCMiYzE+I9K1oXnAmkTuySJJSVEkUhOJZLUF4sftC9PWB1fQwbF
qJHTnnlyNRQXBwZ6CsiPwvgFpjg2Y/ToKnr0iPzJXhvRyFqwqSJNE2XcbPSX3EAIDUw8jFCBsGZz
3mUVh7knqXU6pw5AiUEOiw3KlGnj8bwWyQzJqzj0Z83JmguzEEZNJhrNJr4/QwQK5WEQjl7qhIUI
oiYdJjoHNpwUb4MDKTN+Q1TVEO9xw0RmBroMffEIqjCfoIbhRJJ4i1/kQ71B5+B2xA9iViRngprN
As26usTYgadnMjql0JgRMwxCvkO9ORB1AEQ2jH7hjTNA+83XcoHrmJ95/3hhGMEHzO2jNUNBg3sC
6aZMDRAZNp3+hu3wRjDSMTqFrboIEjcciKLOTcqR44d023TRn3w7/+ZRrdum3DMNtYcLumrrv0w7
tYOmJVJdQZZwMC/lP5Yjg8l+ewBLXPyoC/gGf3CxV/7mHf/rZ/5yBc/q9PUykqe+Ni/ah3wuF/UI
UuWEIxM5JM3a//6v//3//s+5/Z/o+z7/y5f1v/JXNr8n+bP6v/8tvtu/ubX++mm/fJy1nt217447
lLftCNu4IaqPf/4J6p9u6JchrHKI80a2+BEPpHcv/+6ckF44d3c51x3debuMv3VO7Fwa5w+P8k+f
3i/3Y8uS05tk8IMzgYp60EL+5zv7w/c3ZJ7t+bhM8ogHrfwvpVDTtpL4/tJZ/iyO1h8chf/04Izf
jsJPyeruGSshc0b7U+KscYeHluc8nfFGeF93zuILZ/Z/vimcev++JKyepmhaT9FU5S/r73+5rULt
5Yaq9uQ1dloMpmJz1T9ssEhnPIdstFgdKKwhIFNvPtWQCNunhARB+7zqjti7qCIAgF/TMZbdmxlq
hfPmjJjfM/9lueb+UflIQw4c3SeKjJ85Y/oNnr3GVh6R76xjxPHxvjw1C77K3EenJ93JHV03FdU5
NJ/aYaIdXH5MAHyUdaDAYugd7hIgobfA+oDQ9wwV8JUDWcakOQESLHGTTPylgqY+ZJ4MmIObQFmE
EgTNz3ZeZE7A2GSnBMcuu5XhJhDDO7e6uUXjvawwefVjy2McHyAIwFB5BwRFUIBOqiKwOmoFFGsQ
4ev5OHcxCFi60hAi6cUDk9u/AoO+IAko3g3QP7F6gpgjOzUoC67EU2sH1lY1f3wzO5O3wz9uYoby
HzzmLUXpyaYmG6b2t12sjd6RZmnFjdI+TeeD7smda6lfFnAUiJbU8iCs4DCNkPd4BQQxIg62UPBm
GKi7yLXnr3UxsYn1EM/C88r6JhijNLg+wtrqZ9eFoc0PWv+Vh93BNfGx4zy3xpF2c55xWLwFlPAO
XBGW4KlgqmBvv3Fpz5BBQTZ90zpsKvc9k2KvfgJOQDMp47c4vOqetuvx+KCOjQXrYBehaLpVHkMM
+TlZPR6iEUdvryHI5dQh8ZZ0X74cBuUOfAhlLaTeQBWnmDbob78+zLqD/1a+dU6q1m9YFOWU1WFU
ftQhQXo//bgNii5odw1aCkrYFYl5B7KlHWdaWD5W9xK2bJ+8i/xsyyBGxyNznpFHoWvSHLtifqOM
ZHo900UJGwnbsMl7Rk7uGGdQy2KdHqCw4YvSQkkMrk9PkwJ1W+xsKOVF/40LG58AIMv3LI/8F6JI
rD5XkrQ/dK6MP2vWb1KH5vuqwIsxhsrr3S0P3T7WjKiF3g8vBV7bV9Ck7swDFR7kdOjtl8yFkP3t
sFsxGMmquCyvNv2EuKgL23r0wMKWeWzOTo0cwmsjdDXTjuYhlXpKizut8p+Kl8OcvbwiV0898EJg
lJ6MxgzZUQ11U9I7Rs8puRRVayiJgxt2phcamgyHrRQ2K+ragAmK6XWWCcNzG0ODWSoNQR3J47bb
QwBonOK5BMkZ4RP3nnZP/Ap0RqL6kD+LD7hx3To5hFAcQNoamXdYYd0AexUtek9QlxScMdKVVmxL
NWjQlLPsQBma/ahxD3O8iSBlzHJk8vNsVbFmoJHAiMCQBjPPGGprYB4C6QFVTXw2SLWSh5dJIZsD
viAEQmsoQdfVzfBjyqyV047eAC6+b4w03gLTGvgAJ3I6rbT+NzBsoInaui8dy4leing/wj4P+/Zd
powOqwy9Xhco+QicrIZXswqBEjcKZpNebmuO7Lm95VdPcLA8lNc7gIxDWge9LyPf4VO+wPA1mIqn
GmG519aDKt2dtG0u+c3scXOlYitX3m2UzgGK6Gzbm+dUQSXQ+WiCVF6N+wx2KzBUdR49Q4SajQs5
DHiUDBYL1CciEfhPBwEYjt/uq+fgybBql4rNK+1ZzIbUQUOvWaaZWYG4BRE6z9n8LMe0+03mMh4E
CEvaR4wJjSrekth/L5PUM8EFrS3+JPcSVtKJ/RdojwZ5d35lAX/eFIHLU0sPEESz6xG8177EmNdH
zEplYUP4r1yeK7TSbsKE/2PbRWTbzuFskUoBp4B61wXa92v8egxYLI/jA9rkFG6WPICUwQb8ANu6
gTQLUQNeNk6Eb4e/CkSrh5p2/D6aH83NS+ESTkBpsEc3a1AUILtkmWJGE/tQjTqYpPc+tMZ7Bd7E
g8lzmKYxgn7GUAxcWZ1b1GdDiwr/AFIi96CSgkOKv/MU8fzjtWzW4Enfm38+p/X/tKurhiabpqyZ
sqr+CqseUvKUzM5IN/ae8uZVHWukNjjXHktyFAbglmnrFOoG/1oahNingWorfEBy2JHotPZMfHvW
BquHSwZZs4tPkO0hMymComrWDpNg9bQoHbYwBXE+DW2OThLwvZWM854jT43Px3fzp4hb/Vs8qpmW
apq23BMhiCX/inmSWo2MWlXSTVa60s7sEBtQmab1CgiEE+VA4gy5uo0DsH2PEELPgLIRhZzIqd5B
THGL2TI4msv46v/z89b+Fu2JK7M4SC3bUG1bFn/+L2GR8bzW3UuvcC75tnr4okIPfB9GMbS18KE4
Og+PxuVXJfUPFZyKDDgHr1NxYYcbAKHE+isd0X821iy3nuLQJ6BtP1TH+TeDWaX1hyhOM/7j5dqW
rhqWpWu29SuwVw6pdDe6gl7AzdFtDkE3XncdzP4g39fUEOTRGxNTQEjjA16aSLcYLDNHB0rXPc/6
6uke45gSddkc6MvVTU/EYHHl88+IRx0573PN4AgKhXqLlypQltqTCK9AZSNkYIwJClXuPgE57+TC
pds2lzG3kwPhiMyx0IMaonotDmDpUH2HeTcqmccAAxCoal86p7L7jvodAA3YlOw20lCCOixjHpJ5
isLmPUBnleDMCtK0cnqKW4CgZRzTTx+uDQFMI6Rz1Gj1Ljxgmddskt8WkMFk2JYb+0vZQ+RVqHSd
jMztsb2gh9kfbKrEBrsWRBnVU1Qfnw7mFs3E5cIf2cTu+rCbbcaY5JDStklVWnc7utoRCNgQYwT9
EJbJmYVZMmGgrjWECQe/RKRuCQRPg/ktZZzbMAJCapwPxjLBdBLqisy5Av1pUmNfiIi9gqx/atoA
UCioCYa6Frnej9SA9xaQjsG2a8OaB4ckHaEhgViLMIAcF9uq8IwNoy4t+7nbvIEIRUwnLUzJGWDg
8+7cLnd13TsknvyZDJvPYllvTDyMUxcazx0kB6gpe8CuLdVhvFdw92L0rJxn5zj1e58FATIAPSwt
wJHh9bOJp90cRSqb8rjjhAxTxZV0j/wU8QhqVSau3pBanXLOagBm3lE3td249ZpXH+JcioL5zCZ5
u+jraHxFa84VqU+v/M7wwJMEdFUmBmeIYPhaNyv9BNoLxlDCh2y5FLR6jVvNjW2luuznUuvD3VNR
vuWCsVjbsHPdB5TdntNjbezZDQi7i5tfp8TxhN19ax1H/ejgitLhB1VpvejrDPtVYEpdtBOS3xmB
YJHj8HVmzWGZYpuecp/cUSpf4b27yVllLpjg6DpAVi0xaIpzkopwxMyHMkNf5B7Qxyn7eI+IThW4
E/D6ZBECOmSOWtglwxxKeukx9KxPr1hCM8uMORiVZkgwly7yamN4ljbGEYZ6tMpdc9MUfmqJv/XP
m9rfU0yxqfVk21Qs3Va1n2LEv2xq1aF+mj07Tjc03L4an8ypyTxeqyuNOo+ozoFIoXJKZgMKWpov
xjbXzQfg33++Du0/bvv/ch3qv2+u+tWSTEO6phu6DVDyOz/+MhlZR2tBA/36ZY2wUQEUC7zrConW
kecwdG+X2zH66tY5RgLp5uWx+9tnAVujmsyL0FIHRRElDf75Uo3f566lkUdZ7KiGZhqyZf86d+Mu
q6s0rpslbV4mYMNeF3TQtZAxxj7GZ4SJvY+sxRUmfDV+tEDZ24QdBVnmUm4n0Ko6uFVQsioj0nhX
4Py4u4aX9/aGGOZF1MwQUL2wd4z2qHiWvik0MRJpn/F2oJJ7FwGlQr/GQ9EmPo0S5/DRP9+gqv/K
/3/foHgA/7ImIiu727FZNcvDa5zIrmHig1aCiCKTlx34u9okvfryDupk45kHfIx8CWe8sAZEUyZB
V3784Xr+8MB7v8osTU9P7frJA1d2wiGXqPXlIuQiXK1djGEcoBvNPIdZRfR6dxPdi9bF9IMG0gmT
TGycQ5tmi+lR4k2Kgb38w9Vpv8slfz0ui3dH0+yeYv5aD63d9DJDenJ5s6J2rjhN1cSqVB9o9m16
bP1TzYb8lBxt8J93yyU78HEL3nfHx6zcHHQAfZbuyhuUw+eGSTYIofcl3kGH66iBGJn60EEJ4EKZ
gxc3m9p2bqDEkCODEoCOdSKexq8pRVn4rTEwIXvp4ia5ie1rgGYoOKxa74XX5tOYZehjOLFnBZK7
MUGSp4QxNM3cMa/9mAFtrNLi1Ql5KGNYAs21wO2GIBKbAMMHwvyayJQOPq/0Lcu/vgvSdOs+rOHn
aafi9Hx7Ve7iidaf1z4cf30MXDxj5lQtvOY+wHiZeXrdeWWTDcYQvlr6ORpBR8W2FM6n7Wi1XzCw
wBiINWhWJaP99BWR3TjSjD4P/CsOGbKW1EU3UxGcStQRpIGykbwvBW6Us7ktM08S0/bMnwB15qD6
pmxPz/w1TAqPmkuxQOeFuDRawZgaEDYMmXR49K0vyct4rD6jJfboItW+GvIXrrdRAoGeVl3bhKIN
6B+Q7GI3AESFPt0enbjDOePBt7aduzdnyIHp3II4x3AqY2aQGqfMvjBxQlEg9SD/QhpGRXv1uiSQ
/lAsNH7voL+X4a+39iFT4MkS3tqyI/RyWsDaCHgY0N6+mOYm5HKw+PFvTxcb1hOGp0BwPu9Y1A6x
v5Wc2+g+mBPL2uOXNz98PvPwaQUqcQ6k2DVIehsng5nF3sTNMq36nYdASAUsgrRtBb2aPjBVPgCu
zTZK3eT0h5dMF9Hqv5WpOafEvqtYSo/YW/11d0abWHKVJSQ7SEQjP7+xks4ZehNMMYGRQAloHYGZ
OAC75iJm9awCv3gX8n11EdO+Ndza7isloVCgRf20GJWSTy2JwkqWj57lQgUv9fA4/G9VSPUoK6am
5Num8LwwPXOlQsWe4K9JvRChSRTyKgHFvhWh3g5fJi5n3n2vSYKE3aSjHNtTsG1MkSOtRdLz9tSe
q6NmgomHngDkUOzHXdBcBzBn9GZyhSj9BsLLWhwAroQOihURFQYdYPpNFBwlrY/bQu3f58DuoRQC
2I0/Ssa3LP9RBwDNcctbQNPF1gNXsudtUTHQt1SRM5OZ313llGKcdcopJxQ+litxEcaztOENxEOi
GFF7KfI+yMjrhnAfD9HQJnQ7P+bxh7SJwWPs1S+g9DJWCxA0Q3YPMmUcYifxlAIMlY0ZhgjoQH/6
4gQ+xDwLdW80TnKmVIA3wBUBDU8xHQO7WmbfMINBdstfsP8OcEtWnY4rGmMcB2kkMzpdD+J7UIOc
5H75UXr4XMjrDkUx0eaVCqlbIHGQxy8bmvBnAyINg6aUuQZTo29ab3I1MJ/Oa15BiJzevum6i2Hr
mG2WHWzwbN22GNPItVwu2oY4aDqEZ5UDFNJY6BAhiLLpiqHKwgvGCuOjxmzFFL8p4zrIzd2b9h01
bujjCS564+JBTcBresGz3LQIe7PlU/7DcazYWk9EP39b/bas9CzZtHq28iuXM2L71mu6921jIOpR
sBul3zV8eDgrMB5cMMlYTTMfWOYX4NnRHespiksMOz3OQh3zxOf2PaBskhSufmS6y2FUxteH6dLA
eSJ4eEgsZVBCTOMuFSEhnOk3z5pRuVNvIivkUBMdfKQgyHiNm4sNr5D2UOdXHkRqTm+nkepSmJ8l
FJgyn9NZe88lvhBMX+P1Kj95MxjWQ+HTLRh0IfJurE+LmaDaL0VYu7hy0hW+TOLwAW7AfW9pM9PL
tFC96Xg1QjVfvb7aTcF4KeSbCw/BWrHFiccA6Zz0rciDnuS9kLsdtowDY8js9UCCBkh6zlj/canx
XNo9arddp0tGnNLl86sItJHsS+ecliSdCgKYJGAKu3+/8GpKGEcVrrx4kOWKgnFLxTi18L3xEqhF
sptSMWPUhSlogeohSkcyvbCZhU1OAqCH7wSyn3fAhuRp3zF6ZGNAI0PfX2lq4F5IKwr1GFa61dQ8
Zsuf4VUGO2eNFcB3Mb6sr+smh3yQ4oWBNhumVyiGzeDwBk+PCHnA3Ukz/WIljszfb3CGov89rnzm
lTbkOOSgzHx022REbIFSGU8rzN6jRTZh/2KgLrmFZFFBjReLx2ZXDGTcPkSVV7+kx5YZY3rbnZtS
gZnxARN3PBAT5YgY4KVSAGBToUYvD8C26jhogITUA9766kuih6+f4dOzMXgWCg7ZrzIu1o8Oo3vh
W18RhhWjhAOjnSoRWnPJq8LVURYmar0tbzFvrkkv6Opc6L5gkgXs8cIu3pISLNodd02lwVLERBZ/
xG1L1CmpXx3wWnFU5gpqF7tkjwDsDpKMlgtaL7Hptl5JM4intAQK3g5u6IopUGgwF7GpfTnPVExV
MYSSCKgLvW+O57mNYJ0iDYfNvRM1bBYRZWHW22v7YmF3Dk+mHlx3eG+P20DtqxMK8YXXc7Aln5Ds
MU/dZV6LgJYr3SJtm2bDq+raeIYf8bKKiRNvGO31TVr3KNlpWbEZeYdLsmR56J3PhHn8JU+UwOyX
PorR1TP2pFXEmYFcHyR75Ot72XLzZ5+biEiqO8LA/lVyCtofPu8ZazS3fFJTBaEfRJKnm36qDh1+
F4HRSMBN6TowirZ47H4U4dT5mAdoLUZn0DLuUNciwiGgLZyrjte5NTIC3fJ4Bimm1brb+LbhADvL
mZ9SxndjpD18dVl/Ci1uh7FLy/hTyYzsF9dDxn2lni/IQCOPay3Z8UfygjlTJHZ8qsZZviDUS3Hp
2NbG0tBc6kRU+elnvLbZ8jXVRho1ZKYi6V+1O7tw252yaz1lx0rQzqJcfzTO1JqfYsgVxUDixysJ
pxOLKgqTsWfaDdhAdWeT5hzUe23xcQjhzuv4YYHuZKD4Tg6BjRcKKv/dC+hqNoYnl6hXWX1M2VOG
GhNh1yu6iIfW45dd5VCeJLqFpt96MYcAB8nBoZ3Cp3mDKr6jvJZtUeUF1MwegwwTszWh9f3CYGjm
c8lCnZgz0B9tWV3yRb0YQe/DIrjmhMYlCdsR5MKPdeMzqVuOniggWHHsh57miOEKKmheUYUZqk0a
LwQEt+DV+Wi9A7gMfs68Kc7XjIphsI2o/uVCnTghwhCDWaYXTZ+8WsJ+wzEvzVE/BvEnh4Z0ZmAd
7hvmG3mQQE184NUsfB0oxl2FMU3WV0J2DYpxOsY4q3X5rXkWpwEpw2dnBspYCZXRc9UsqymHRwPP
r/x+bcrNg6BpCMJhWI9e39HC4lGiSaPD0WAJWE540kqYTRiFop07uAb3fUTj7EP9btcKbkcQJG5D
Lk+J+rzqhG9sDeaQA0pRL0Rs7+eQNAspjttHgTRqEXh37u3b9lOn9m7ioauZf61C/H9oy3UM2mII
Q+zB0on6TCobvsSoP0OtbQtG3GMpBXSBW94tSLHVDMD4AQmXQuXB7TTnTvFpc6uGSTVqoVThEpVd
2CGYnUP2qfm14tHF7BYRUAwh3Ln57y0Pdm5i1fZh+nCNBg3zDwyJ9rMR5014X10yVLAInDBm7zY0
Jc1jPZOPzZbmewQRAFLfZwNXB8V86xXz4kupwbboAkFxgPLJmmB9MU7YcYGIeeB4PXZUKKmQ3pg/
5rPmVqFRUbnhnRXTj4dNXvnWw4cBOtCoJDq902P+rKkE+jVzFgTFqJ53xKgd3IvLYcOcyIh5qRxF
z3v22KHCl3CZZ5vzqwtkGEb2rQEVVx8FZ+q8RXpYj3noVuRrZ9WieeWiG7h0Ha5XHg+ME7Th84dv
gRyKSkYTZqcIq5+pTpnOs4hc7kMZPIS8kPcvzKIAp1Badxm05TEzUMlW7L1L747Yiz4eXSDGAC0n
PaXa4Aoq72RT+vmUBUIQuoHlaF8Fb06FfQVGj668fCFnYBnAwDjKi+jSxIEgAUkrs88r1jHO5o6i
D+XzPc8+6s8YnmQHB5NPIYfBoQ2yEzrg4lzyRkohjU+vg9JJ9/Xh/AXPuo4pOZOBtgzfgNKIpsiV
iZIWpwkXv3vv8LWd0wJdY0rFffIBEFKR4zYuO+qkA8NNFdTB5QQwDihaJ4GXIERguG+QKV9ezKBY
Y44DJpM4YT22AKT8fN5gNlDX0MQa73jGO3nPtwSLwmmLRsMegrqEs6OtaOAPri6WAIQc6Jv1vQIg
DDgTRcwxuLjb1eut09Or8BHax5vD8jpx88kFg1WmqlBykokjBxiIwUFmriinUO/tM3ycOjlcHTL1
VUTL9AiHOAzD0dPbSuTGQ4qIugPMBkxXgDLVlQMCBDi3puMXzoYKo9cFiPduvoueBZMEZ/VwP4lY
Ase9+JYrgLgPkKUboz9FHcgcG6GWMaev6jOylIEqFZQrzdvdXO5d4uHhUjYggeFXo9eSlcGqIsG/
uSMM7txJ4+6Z1w75Mmeyn+TuDo+G8LQ7bLolHX+2uA/qWWPYF0QEF1jgDyLDy06m4rTPuD4SqYHy
mX+Tz48K9L1DvrN/8SbBxHC+Dq7NPtt9PPpP8L+ZF+72kzB09WAYBYw/TunBQO3jO6B2Ymf1vjgV
J5fVwlPd3TNAi+B9xQtabazrIYfybl8xabvvOetgABDDwRzZ3U00vlq6OwG+W6jen2PZxRxWXN6k
YscTv+OBkKgy7DUwAsvZUuYXQb+bhYpnX8SiQ4MzMGbPgNi4o7XpEJZCBIL4WkAN3Urj1+jqapCS
Xs5CdS4LDmgH1hcrHZts5prLkQ08oQ68yx0+2Mv52mKtywvw9L564GV7g9Fo9xiA0RSTbkQI4g/5
bhpXMfmZCFkitIbHN8DZwg12DVTZpxfs306wLwZ7CumQHl5sT4xJE7pQ4VP9lLkVTrbjY9BwGY2b
XepgewDghLVQIOaHquFCdsLt1gDIqDKnA32Oo5K0BQ6Xxo/H39xD1z6wQCvdBgsIc6isqdVzj4Ub
8hJusdUAicgg2IBqBsJGrlYo/sR5S9FsYgALjVHUH9wwp31Kb2pKV4OZSCIYiCXsuu5lW/nwwRaF
Fw7xCIqglPNR0uaG+Z94R9sZhiONIxwLMVTCKzwhvNVnTv65GPExeBSVQuL6kBldcVd1wCR1nylD
JuzWrIFrIPknIu4FrWX37nJA+pm7LhnRLgbs4UGM8w0SBbbuF7g8PkvCUmKkUjw9xsGzYelMBLa3
gdC7PfQt3M753eS5xoTa12EDls5s35BxodrevCOvV3opu38Ree9maAzqz6zwW8n5EvOe99P9pFDK
ZsFHNNJdewl9+ESFqze3kFKYolDXUG9jiJr/Da7+ptdnJcHW2fCaDI++0zoOtENnMBjk4fi4uoJx
fTCafKXCNiQb2/5/ks5sS1Usi6JfxBhKzys92Dehhi+MMK6BgAKCtF9fk6yHupUZGdcGDufsvfZq
AJ1ZywZr3mJvCVyqbzMO+ZZ2ba7+/YNRijkNN0YzeRBPiBqt2pm7zGEtOQSWPz2pczM7sd84HEbW
jmjBUPptHOPA7DU+lb8zDOCys/APiOHxpeCOgIkzVti4RxFPFTOLAcRQQCOvzOUWSudo1Ds72hO8
IqDyTP5r1sfCJg5CsVWtZ/YhhjZNK2XmZnhAvehXiAEOaGidHUeUExrezDz8hR9HCX8O/r/U8v92
E6X0beLdhccpoQRuyDaNfM8bAICWkjl5KrOH2BeaiutqOmHBopCbPMLdblpGaDSd657HCJnVdAhN
hs34jhArfNWWuRXm5nliYvN8UR6wt1nF+sn6Hzcv7KW+mwVjwolTW03yiLQPwFSq1obZ8foV4JZg
z96i2FyAAIpLSCK6EWgYaKOoZwZP2MM/WTRJi2TQNz/VW9jlScM4rb+jB39ilZNZXLH4aWV87m21
h3XxwVelsuYn7W0BKBKTBAnkBQRbHJ7e46sSpoYFszNEaU5NDs4fOiCeXuAYi3iBxHzi1w6HEIpW
KBIrzFpkJ8WT7CxgdZTJbguhrV10PEgoQrFxgZZHGiCAEX06+0zhZv2yAi/rGCwGKh0/kgdmgPWm
AjrigMToEpgdjz1j1YyrWCvN13xXdmcIUB1Xtdi9J1TXnIrnuTcyuwefw6L8E46/b+YgMnw4u3Y6
aDsC5B8SHyh/jJWKBp8oIOPQDusZJC5Mtomun3vo5bJQ7a8yxvLD+hOFwtummUpJV+LogJ6n/0z7
GoWrTC3L/WWH4Vpvxchpa+eN7O+vqfcYjkDEixASa3Zr/BjDmpZOL7bUs2oWVuNajlefTxhh6yqC
BCXCOSnuxWc5UIK8j91nn40bMQvn2k2f73A/KLMr/DL15QnpdXj9RQQh4WcAIJDQRKsX5u4dpnn5
4q3zSf8Qjmaz4P08zGarz8RHox2JpbCHpIdLCLFKPeXlTiSK4x0yj1e0sLhnePmiU+l8DfPubmVg
n5lupHab9Yzh3VfmjZjENXaKKx8UycprQC/xnwI/zRijGsqGybwGp0thDhI2u4gRLt6JtMjZwki+
n9HxJUEvkn86aJbYRGAKABarhY1iHyESGVSdZfjE6PPtdMSi0ag36/gR9mWYEjmubhmSlG9HUeEC
MXFY5qWf9MFcsGY9hFG/BXgivaGkCfYNWCfxUkAIrm0/okPDJt3i3i8JC8GArLFL0frMllLqjrgb
lbaqWrroRriCdq7ablpS4QDgCV6N7TZyk2gpj1570D5n6ueSKRXZOjM7pn2pnBxAB4RGWuiPUNNC
VXR546eKXFN7Huvnui/tAaKVSjKQw0et4OeCAGROD4G+Ptfa9lXuB4X7s331QaGeuYIS5zh4zXMr
YtMz4cNz4VvM7PYwCpb2WfTw9tTNQMBO5A7GUuF1ebuP9Xo6meGAVifvpf78fRDtyBvrsJ4Wcb/i
LnSYsfQr3oYxQ5yEskIvRArT3VBXfOa5CEyMwZHs814pip4+AB3nS+aCneOdVTkZxdw71ASr45P2
viiT9RPyaeS7gDQqsyH8tu+QnNfpEwL4kUo9Lh8fq0vuEvdAgfLlyI0tMN9S10Ppzu5p7cmdUyQh
dzBjd+PeqCAw+S1xMkSRr7XK7ZNAJESSFvmf0iweVfgavpn8mLQzH8WvqY7ehlNtoA9zd1jVNSyF
kSbUzSsn5QYqAObLoQcYO2mik7R2KjmzLzG21PvrDeVvNWrocO0ECFxjKTGbMRn7JYPV7UtIBhwq
vfVEkIlA5e3rP4wL+WaDamFpGER/RUxEqUXXzZXmuqYXAUIFFK/eT5mAWAmchw3ACWnE14dkiihh
h1tfnCPt5MVLFaYu+I3bvDYlGWTI/01e7mhc+geTIdXbpHZiteEcck8yGUwQMABgVNNqW2jIIPKg
rSsOPbU+1dOI8T2lX7QXvvXaynC0QmzGKgEHSt289IbErnb8YKI+EufOmH4JB68VVx1N/D+yiqfY
YWLcv2cqiQWzJTlXpyLIaxMONKdJb1gvhrojYGD9b0pdOrW7V2z/nHvzuXnhGPTyB97Qro76H2vY
Tr8/m8cvvM3uCguI//gl4WGFJf2+EgGmgWzYr8LLaAqEHslghyf59z3Ns/K9SLg4/hTQjK5x5nLm
cVLVjSPRVVA8r8onfD5HuytT9HO7r3bVTuBx3VXXerooJkP4dteymmuIjktSJ3LVJgsaDDQFccJU
XDFfEFYJZ+K26t3WQL9C3aB6HI7VcxH/8m8F9rbk/HyhHXvNzRm1pGJP/KGgOfB3U9WuPxZkn4I3
3KH9UHGVB65t7OjGX2sJvFs8NFReA6jgnwGrihAeWOn1b1tCVzL7wS5Uf4B63VjYuRfkxSqu9Kf9
KcSHfUeJWQnrSgofkL7+Swnr2Vyf9gxnFYljhvGwQmbUyzPI+iHPESU1lw/Ik6mt5mXMEGBkQ+8K
STTTWZiY3b7hlpIqKm7qy/Cr415N3hdDHRShDB53EJDgjygsPyKkxEBVgxT0hRc3zHl6KJVFnG/K
4qSTgqcs8sqNIR4Pfk30zBUV1YEUanfcx4GKrrsGuLIze4IcQPugmR1UYPr8wrgJJWIdkFCtDm76
04fGl7557GEGlmtiEkHAAGF3XIw4eJrfPVbDRPVN3x4elWTVPBlA765CTMZ7mhzKb2t2uj7+gX7n
W5W4KoCHDgTgfTthx+kBUMlWtcwggcysG2apLl93+C2W0aYHGYQjZxs74sVPxh/6vRkeTDX3aEio
oygjnEGcUpCqcWIwZaMracDEYf2wP38UOaQFzvit8phxmh8E1X5LPBkWV1LoNg3dTGq+cPeRIHQS
iFZ+zT/rJycbHaXkS7hVp04+7lXFElsn63yG9GR8f8GDpTYhM7A8Q34l+zG2KzD+ekqlU2ZeCemT
pDzVB9TnihgI4wg4YXZSk3YbwFnW+Li5Z+ygYYsX9VLhqIum7wMjcCKMziRLHdZwrnhZETdHuja0
KkTKQUvA1ZYikC7Pp3NZKv/dOqzfXLiqGHVKi/EWfU/OXr31/bHUGwsH/mwAqcy6j2Z7lH8aD8sD
PyF8rHDxIdIBECBrnw1IoDqXzhTWT0rZ1BapdEcbKceASRibJf5qhZ0S6bQHbZS30DFlIcg/jNCs
QVt+SHCUg1fpitlaGJbUG9m1x/1Dd6apLIFchdeCNioOMgRGDeJsNRgHFQvrvXHB/cqZUZr+aoeU
fh5WEomx0jIbnRTzWK4UEzGiuVTz8aLJ9rVLLk5r9fEPnD8xLHUWyMBpQqiRfUWVhj81Tm+a/yLk
j6DJjxAqsy3LsKVrQMVb+1q/AGhWdWtU9+pfrNtv0YOiNsqUNKxeL0FNyoaJxvWH8Z+CBenTb3AY
wNxicCnLdBIY8ztFXimeJC1InqZYgg1dN1xg/ygc9Cdjcjxlj+KOZT7syGObVHmEpE0pa7NAA/9Q
LLLDN4r3Zdi0HycE+XsLTzRY2igheuivc0cjDBeGSuZkCpQDR6FK66l2Tfa/l5tyQt2YEHpz7YsK
F68AZkfYVQB+n5Rl8nZjDNakyhRqHxQdyxMIKlNIrciuVgfjSU1MyP3RRtsRak9mGw7CW3W0uEFc
VBLv/IlrJVor5ZKhyttkfxpGszL1djCMvkFiDEHZX6AQBPdp+V3lxw2R7ER3ts4POg57hplIaytP
t9OtfnA1wj3Ts4Cvh3KZsfs/36tsuErlUcKetD8/dVYShQI8HNgrTWcDd34e+wTRwuDWUJKqQIht
OoRKXIojJgwfr883BrKZKKTKL+eoLZwHMDQoPl8wDcioN7pFw68KE3Bq/NY4Ng2u/qHAAekCf5mh
vwJqs8D+txpKi9ptBFRYdD6hOOG/ruK9SAyO/+U/RJIW5BflPyhu0nJd4GANOYUzzuGiKxhvfMIq
2T8wE8UP4qPfLrK6mOuBAMFXw+hE/ROqlVDZzw+MHDtOLGD3uPCmIZriPoFlmNC8sNx5gTdg0Tz3
wI6cGLOZgc+XOLlkEoT++O1JeSPYjaB3zieQSNhCD6cZ4SJvEtXkMheK+2CgB3MjNLh8dFTqBV4G
U+OCFExiBOgTn74UL2Tma6OjsyWPFqTAB/AjJQXafX7yXht4xP+ItbkZfnhWEXe1fRfMdWqhSfLV
PJ2mtaNT+hsDtbb2u3fm3A862megYK4XmarkFjOHJ0nDSpNhSCMGNBx5u9BIWjfsEuV2YjFg1iKU
TFbdOy6vwW+ocM0xiicLZDzCPMkMe0zseQ0ZnaRkR4CUQM3EwAgIpreUjK3amsWWxmFyrw1HNab2
QI4tCkTqS6p+CCQDF+mp8ua1FyF8AbZVbOpB0cAT1KbyrkQrx++c2uG5oAL+dC4DxSpflfCId6Ue
VvNfWi1K3HrXfT1+u+eW2jKtnLd6MOIl9e5seoPH8t3aYxk8JXY5i98Qx7AHyER/3UFmpB5lfhdM
irnIfaGtntkNH7By5mVQMErg89x1IMdr+884xwte8c1519rcAtSCVYWCw9RjN4dkhqU+kHFt57mr
/kyXM6WLsGGd9fFpxghNtvhd9efR+C3te9irjsSPeOzFrVR7XNS0cZSPnyPXaD3murHmoq6CtfKd
N47e2/1R5Jmv9wqicYQf0Lrw/O72/E4u2aXqfGq6gZ38CuvYVT4QSjiKLQQSbQ3grtRHA3uB76q2
Z8mKGThh4ES9kNGS29LLJSQXFnNJY/li3SzHl6uMbmr4EkYdH/dlWKgR2nhdPZe8wKc+NqDalA7D
ooQrXdvsz81PG+NlvEkT5gQztuzZOp77IhZPopm3MIHskSzSt/V6hXifP7yKuXDiINWSpfCDBVri
xNiKczUIcIXdmqMKYoKo2xuNSME3K2nfQJd/2M3oZKrbw/g+Kosk/JypEKLHVm8cdu1HTYq0naeH
+RBw1tfal84UGzHUg8nzmw7TNIztiB78aX8q81xofo93FfxnsIdN86t/WKDrKHP1udmREjZfjihI
KJrzNToqAzutfC1gLUSmJJkpjQnF0JWU3Zsi4ElIGrEoj3PTeTryJ7xEsBvNVqW8KhDAAVas30xl
cuvF4EFzH8Neq6wWz0VMwDqC4y0SwevhIoK3YnKcMsf3ZoyS8P3Hy0Q7wnZCsym1pxE4tXA1/vrD
HTRHLr74+UMNo3/8v0AlPHf570XqoUqbs9sUBO84lGxeGUDWs154RDHhNpMV40h0h1SG5IBa4qG7
iMBNMFxWULcHPOyfU3iv+E+MfAaVjWIZuFYnm1frP5E9dv8kotVkLyLmDGdoxavxS+7+UWzIH3v6
WK+9DqeIuVm05xsOuOO3QdIGlDFJuqgxiyb8nJL2Y0N0HupNE+0/2N5VFpFJjB0hy2Q3DagZaSqF
DLH0/1L6kBe+w+mWF573JBCvchiMGnzcUCqdLt8nT3gm7YoPJgtopahRrxVyFcn/INqYOOohl0Tk
Cf1s6z78jJic2ihpFdlrS+edrkUNrMZ6waZMm23XQo6bXqigHpP8l6etI1xhBOexqVcslqeJO39+
eB4KXL6eRCvvM0+290SNutBa4Qy62FIt8jPKrCnZgrwTqJ/6ApKRld9Itz+RiuvX2PEJu9qGm7FT
N21YuwNJci/SeJidmB9awSu8UqwZ+q/qDlkNB0G/ghkd4pgxldfGjgJWoSdOAwXELD2XY4Cm6Rlt
Y/xj58uoWKnEU/RriVZFQhV8bCLEDvZMCJCZfqYL5fH0FBhl1ZsOnjNeL9LhHfsFSUtIOUATFQsL
b0vCi0GH7n2kIVG80aO+7hqSQT2WtLKSdvqvulFWz0W0nOxGa/dJOGW9JKv9wqNQX0bSanFuTgLZ
RlzgZRyDk0UzitZd8/2+aPDTqM7JxjvxucWjbA+/sScr6GLMrsVlcWKCLSfWy2SJ50Q22uqDHjtI
jd8XSiEf8kaM6Az5LMUll9j/bNINy6THMqtp2IlW0twT0Qn+KZ0NTQ/JINVV93J16F6whkOa4qr3
4eRAXa1vCJMJQ56jBihN9EDm/CyrFkDcowyGO603Grhv9b1+Ppdse1jPEbf6WkF8hHPY8uew1PIg
L8PxjK6TUQeO5yDfSQirOILh8q1+p8jtQGR5LgBhalNa9zD+YJyXTstsOPXG25MJllPPHGhsgFcG
5wnHq3RuE5fcoxvY3VK57NgY5m53/oMm+CaxnTGoaNFsCw0SWquEALeYMaSYZlkA7Fhp4S4te4oQ
9JADNSQfbjSadWR98OruzJ1KwzSDSxTkoDfZpiNC06DvxIDwJ6unHRxjNQ8qJUZmELJBgAKgXxuf
HxwkJcZziIcdjN+YgL3/Pu74LQlmjB0I0cmMNKhT4LzwWK4pR/TSVWkIIWW+mFceoIDUjT2edcF0
6elsOZzM0HiB76zwIULyJWpaIMZYOk5rAICgzq7M4AncZ8/MhfP/rIBo4Rvyfpg/MC1zP1P9zp3s
WTANotd5mA3QucyGy3pVlzndmS/BhYqnsX/rZue2s+ZEyjNI509nmnU3P3CamKZp2+E8+ESN/usm
QwqE/8VNgibElYfnuVIYvjoi9tSo8K714bMnnIuBDJ7qFOrRHwHWeBVDKk/ubJKQStgh88iOPrYw
7NWtkfsPfNLHm0iMfe6/0oUhBfncYht7k+Kb7SS4ZHGo5j9PZcULDIKv4ULLmmXvrcSfTx4UkOZW
4nyhY8YC8+l565st/zwrfiTxS5E3ero1cGbCzE/6eTW2CAekUc0oXedyoKZ2O7tFQU27YmArgA83
7G1i+IQ/XVsWskL3/SuIP8rcMbRd351k5ML6Umq247hXCOIGooSnhKFzjgaRfWj4LVs3Bp0likZe
R2ylH5riBoCtab/FdjVrVwYsyA6tW5A0G4k9MYrvL5URLia8cKmVdW8cX7CmXqCHKR5oSQkg+LBS
fOIUDzUdoOoFTwajXsQM+hK3ULfg5yPL/iF9qXzimLUy1hY/7Pmv9zfWtkQVccLiq4n/S7po5AOa
ghjz54lwaxoOqdwmiaKV1+qOfEMldSn3IkHaymq2RTPMjqisNZABntW9sX9sOCc4VAZuODIXDgjB
rMFjUA4CDr19oAB45UQped03aEBbhGVhRx0xk1D0R7vB0Tlz1PkCUzAfGZ2EShFZjGI1Mspjdmbg
RUf/h06Yw5B3F4m1gQlLJeEOlcUQJ6eCONcEdRHiO9igtE3A4n+m3ocTq3V4imdvj/Z0TqiMjNuC
lVqXuV0dlOWDuhLeLPJIhAA/WK0iRpTY3QW3HsBAnWrqluB59FuJeeMkcXtDrbNeeBPDH5Xhsrrw
HhhwEjaEYxqD22sNi4Md/R+kinHzZkR9xT8HF7bZ+b1hJDbFCAIUWRW0U0Bg4zbLnE6HpkcqIuxr
ZcM97eWgfDNZUOx3sW/U7Sv7rUvBHFgTHe19VbExajp8uce9Jziy/BnY7YvVM/qeSz9vQMsKc4p5
GcJAz0QXFfa7m1kNPZsGpeiDZWqzRjHSNfx8NfDGA+SlXAtn6Lh7A/bEZ9F2d6Qm42g/eaIzls+r
2bTVOUobskIY6jHKSCFDPskvjIDK6SEB35rtayUKe1UicmA5rw56assELnf3aliKKdsmeugC6gJa
72+1232aNX9qH4p4nolhmRDaol4zqrq8Z2DH6n2tmMokaD3yqkKE/Z3MLqKCdBZ/oZzKfLxk6lbu
2MMmBcuWhyfG9C7dxPKhrM6asqqeu5l8Hl6oA4plKWFi0a76dFPxsL9mFzW+R+lWaLYPZcNIqGrW
yeD1aEwcpTrI7fen8FvOrdktjt5gatuY61hfR2HRCgseN16BSZYqc0v7U9zT3Lkt/rkAulyuDxLH
AlqTwzPMQ6l09wdwUVEzZz3FzqvTzQ46ca0vu/eXxiBAIY9T7sz3vZtuxWuVZYus3zUQ1VIBPkSG
cNLmbBgXnbhAjCoImE3LP2P0rTJFHRU2Z+lrFp1U1OkJM3E2jneGUua35Pa17BXPHuNFdmiNVl76
er9uOf9kFG+rHH8TjAXifte+LmwGsWIbkq8qW53wiWFZxPdHs/5wL1uOHUeWDhJ86er6yI7sW1Hv
1QK+BLZI1YxLBlJ5tsmUK6xopsFggm1Q73h6f6N8P6AH1kcKEBgjuHso7V9enbltGt4aotsyB242
SX8svl5gqv3THivQAwj/M65IU/IIZ786I5Uc/zl8WHAMuzHBkxFBce90YdoKXyyu7hQVbiU6/A4z
IkZjCoOK3srhTTH4065cxydaGKAqxIIYgcMSooVghPDVICnTOYBXBqSG1IaUCOsDID6/tDo7LG/I
8vfGs3RTbtLtfWc3ffLMtlvmTASgrlQU0xjMPlKX7w9hXjbncI0LWqVFgRHrG4j/r9KZZLATS37N
3kEoJSNJNYzvx4JZz0MPa2JOOQ3bxetek8NNrlm3l3zCleiwv8qNfG+ZDuamwmmIRSIUhfxSUEYV
7Js8QsiTONQXL5af1Z46OD2EyU1pfs8vlK01ptGJ+4XFRZDh1/Z233DTC6uGjE0inQtRx5tSoXEg
B1yVD6S0MpK1sErc8VuTqdpEZ0H1ModflXuPK3ysBlfI2lUPgHBkPU7xZsz+l7JmPeE9TIZ/7g+a
FitZNSjD36holN1g91cm1gRBz/hHjo8jEYEWkwXoYG9A9Nn3HAbTPwUwmABQvg9GJ5vq2l4pRBXG
K+DKxMpJ7pyM3PecXCDmEygU7A6TDrPaNXAwvjJ7jfbDQgMFQydaYA5B8sVJJraCBw0Cvc/8eAFk
axkHuMJ/EHfTfwC8j3/yy65/cEv5qyTLBiMl7AKQ3FJNaSVPhfP1RW37sp5rpNxfoPrtT4Z9BzC5
hRcrNJXois2rAzXgDS8OZx3s3acIxegMQca8z83UplcCZ99IYbGce5WzTh3t1G1mmBnirgcvqLyg
bNK/DDUgL0JdZZWrQbqCBPelOsq/2QubARB2OGrDHl/czduZ7fsO6uT0MQXvsVc8zN4cgG5OyjZa
xJglBsZP+seT+Ub+pDH7EA8i5pAcQDQSW3ogBgCnzyn5p7scHCLAzVm8zWZmOvkqFg6urjaRXrhs
Y4K5YooMB2W+hSEGhUkiJBRCkEE4MQ1pZNW1pVIN3uU8IBoqM9y37Cc4KhLQQj4cdfRyqcMRZAfr
zUGwSkLeM9tg8YKS3W3wYiHGA8DWHhxcgaacu9l+mLSB54jPhluSUzvuFFgzv4HZ3x8XtPmQcuwT
c7HHPXHhuzwXIDkEiiuM4EKD4vRGE4CsyKDCSF32ZbXyDNHl5Uc2Laqb3hpLNx2+eyJbQdywCCUv
FalQ6eNKSgRtU9ryaL91kEF4c8zw15XNFJm0NI3DB74+8+tQeq6SHYEnofBLXrZiFqMPK4MgsdkO
zwzxWtfEzzEesSv2D5iHsi1zAhXdH2EFKo9ydGTOmoGxcfE/wKKwKpYNxtn4EvZgygGFnNYzKRQR
61NZMHDt/VE2Z6VdpzgU9rB6AeMXqoYwlAKGDY4KyBbgc37NO7LWMPHWTIxGw/mCwCG3sybVwwaL
xhttRJV5+bWaUqnxegSxZEdCckxfzc3cVy5Nx7I8tsfoVOzGxf2xnl087FshhQRM7CA9+Lg5FeYU
dFTvOyc7XRkoXxNnkhnB5aRBxFiAmMoMm1fKjbWGQA7agOpUCN7mvpIAsDLg/Ky6W30zJlMWNiqG
+Dscso+QLR9XLsnnGv8WUfC5jrAgwccDzKLbvRrQDhNelNYHjixK9LZeUPxTPwAPlezq9UJOPZki
hOoRAT5/JhOGEadAQJrBiJU3H7xxopzHd2Efs9/DL3tMtcx01orOJwPshfTf7PLN61oQxTqsm9zW
T7PTay3+pQFmNlzOuUHUnbZ8dljZwyIOPtvcHc/Zvbw10NmIJDf2wz8gHJpb/cj/z2QbKCZWidBW
8ByDCUDG9O7DE8F7bxTBkjj8TWGvb6OlwjRnPZV77C93xKg9f2H13Mzu4lfJUK3GRo/8RAbBFM/C
+n0XsZDUzZKxvshtdOVAWs0O+vLjg+cYTP7hrsFfl01YLu97G9m8ETN1IN/MT7/lv4IMiQRfeePw
caXv+jz/9/SSieOGFmcdW357SdZdxe2ud9q5+Zqcx2Om30TZICvSEP06GP08NVM+ikfKf/kfH92g
X/Ba1Ish4tdk08OcBecWwcedsbdYeoA6/Zeq0xfZ/Vr3B5RdC06ftX7p110Au7u2i+P8bdXHbjOu
yuscD9zZLV+xs8Cg76ZHFUIyFPmCceYBozGeV6Hz8WPtQQGEY4sLALXuf4s7Tt02syenXR5zWAvM
8+crjg7KoXKfPTytXDPo7P+eKPovqgRyYFWaWd0U1Et7epds9b4La0Ch/IazCB40XFSQ1RtlL7G6
uFbBLa6sGaGsFa4ODs1F3SzBX4xLbFjli95smgp2DFkA5qYit/lSCNuEoPs1lwNoSXRgFCvNHek4
VvWTQozxwdsChycfjON6JX8Zi/casM24TC+2B9H1dEiSPfrs+grtyaLuCozvmPWEdwd4FXgLBj9w
aQSqSasopvKGgolp2/pNozZ3e84VXDBMbc1tRKo5Ivjmpn1N2CA1UgoYDoro6N+PTZ64cShM8aB4
uJg47pWCxYPDn92XfJeWTEyJfEJjwSAmP3KqMm+aPn/CjkKWxU0FE91QcpWQqHje2OvQ7YI0URDf
qZFqzifd6VY9eSsi+I/L6EH9oUBudukvtCY0UnPo5Uz9H04pW1r2VTMrRo2pgJp7KiRcwHI0LSG2
bNjOeOl2Si3iMgtrBTEAHeAE3/FJAFiIPDuraIE469xSdIBaKtBNjAepBpuJaoS9lMB5xgnCXDlh
EMKcHJYXP4Ch1q2e0KKX9T6iAMi/RQR0rZV+D08GrQ51e7Gvdbv8x+iAuRL/VcJDCg/KQ0TVRrt0
BNV/7xESCigxibR0Cs7ZfkdN19xhnWm34mqwuM7wR8DWPgcq8GxdMZABGJpswwR4QCVRT/3RmFhO
c1PCWXzEKgdTvcdq9pcQyQzdcwv3+oRA1E5CXPaIJOic9ohTBQF+gzNCD5fBRTGBJrV93M52WNeR
hlsD0akMQ5VN+4vsUDVhiPcXLNxX0Q8FIFPiDKCbNFeC1Xhy3nZZ+fNf5VIdcbZfI9a4xn9QIlkV
RD33eLMLBxyxCSpdYbp2AGeitJP+crYu9LUwVKA8U2xNtQyt9H8GoRhE2tKefRkk0zEceVt4UGRO
UHVhK/VhH6pLGeCU+dJxYDoNJgpbJZx76Q3Y3mV/WsyA8YctW5OJd46DJz4GxcKOcW9yxDcHkTWp
eAlxEjOLkYSeu8o6XunqctJUo/U5p59J7VQxPeA52NXX5+Zh8zOiozgGWFCu+G0AbHfrDHiMi9ue
6QXYAXhcJnjkix4i/jKc9lx7zXX21dLsS2foy84s4JNyufkmxFD405j2uUkPhqV9wabBPzEQ9iDs
yQo4+bP43LQ9pnUPM/NmHWs4C5md2WDNC1gMnAecEpBiUWUl4a0ls++JIEDGHiuyxX/qt7ZnROWg
wA2xmTHFb9z0UmvAO+1ji9/RchBA4+NV5DeXeZjum2DukH8MMbs9F1+oYiZwnw1gq/8TgwT6n9n7
wn4aAGxzP/aQM3r1KnbYO6T9Z8EjlQG6UcOhFSgc9H+kXpP9gA6PsA2CZzT/ver9TptOoWQl7aVV
vphJZlrYSMMsdTPHSRoONPbMBMKbw0WBL876CUA2tSCnbo0OZGcTA21ju3UisO/MDoATpxJyY1eD
jSO2uy5wJIF2AQEZMtD6l6cdh5BQ2L2XSQC52Jn7DCgYRRBIgT/kE4MbMHW7WLLla1TOiqOtcz9a
5sB4EIKea1AHqo2EFcVb/UoMJOiqlF36975AmJoMmHi7BBEBpTDFJQZpfn1+L958ZpQvDM8dXs5V
durvKwA6XwKEjSHdJAGc7eSpj9wGSLn2AZVIijllLqjB4iFAMzQxD3CxzQIpHw/K8X2Ghzs1Z5VZ
L9/UW2a5Zydwu1+MmySPrnqVUKc/HDK2zIJJP7a6Qji4LcKa0urMjAy7iaA+/E6/jJHF/uEsS19f
1jZgIr0KFrwu/deSYiR4njKcEApznNaWiDnT6OFsYO1rO96WP1QQe8H+fl2SgOHYqT8xeQUffiBl
4+QN5iFm0+aTZFeyr29YxNPWVc7gPsgBKwItpP0hZhpevqub/2eFTZT4wm6C1xGbduQTDuCAN7fm
dxpTlJArRgSHx+n5M4aPc7xS9qVPj8PwxbhnLuZIvBt6og2PNhs7TeoUBTcnFg3/C4vrYkV+etMT
tgcphEXe2RMBDm5/cehQVVE83ADlwbkf4RJNN4t5zYiPGQzXQ0auhH/2UqGRxQ0f6ongZYe5wwVd
RA61MZH3OW7cr21K4/UJ5/upbcWnZAF0ybI29nBzYK9NT+Do1Gxdsi0G1A60wnDSqr3qWvg7CNfn
uuEMwaX8aVUXpN58D6LT9obXW788xJjzJ8gfmDrRKfgoTW2kvBsaNCHAUpQlnt4ekKWtwX2JZovy
23zsNL6R8z3bqPwNyYsRPG7KtRHCDNtB8DsZX9zfbls6JaSkteimi9fm57u5RK1lfL2Wj3WC4nqT
bNM16xxOTrR5wQDZvgJcXQJUpVZu9+avscIFwtrGq/l+Tsys4mWBtpr9w8/MFE2ywUPcIsPxBGzs
sQetP9DELizeeSj9CZMHPl72J2GnhDh2BOov9PBttJg7+gXTyRdkDFJmuu20I2+laVgAMuvfKCPW
oy3ciAVH+I7LRRjZ+H8ANq9gPVIvv8xq8VpWbKzHz1pF089ob41/ucc0OZgt9V+85LyP01rsoWeG
jsxcgsdPT+QAxjL0q7a+JxwYEhMM3If5/n4s5GWGO+oS/l6HzLW38d6csff8fMPeUxieMxGQHflA
Yy9xiKAofVrPs7jJF9JaWsOF2MFfDKNl5AvXNox8OVCcJJi2m8cfv7Njvv44lws1yH321S/NgmO1
e/ipz8DibDDxGbcfxkX4109xFSLMqGV1YtlUg1k6z3P07+M/bxRzpc/QnYMaXbuHlmBLMLAV/cqX
+Nht/9u+5W28jI7s/4/zY1qcMrl0VLXMDqnB+NetHBxreuwHCKgcDNth+x3q+9het6HOMwZT6j++
ZuXMtpDT3DMArYN4yVGX5eKziFym5MAcYPf+Y812aQ4+okh3zseoA+i2mOW8sGui1gl7vme54L+E
2VLffBv4G/GWCAHBJGo7NNjmD+xuNuwPBzlOYY+8EUPBijMCpIk7FmH2YxEq4D2tHyksT6M1309H
/7b1+dbTlsdGwvQwxDylc4kc9CY7EsSHcMUBuErP55Fm34ABClUq+VcvWZwP5JGrD82LPfs1KDnd
/u+T3zUFNe02G1yKBimhn/ofSee1pLi1heEnogoQQuJWOUvkcEMBDUggoUTU0/vb4zpTPmN73E1L
O6z1rz9gFDjb/1EmKLPabuKergZcmqkOeGrSkYon3yH/GjLqg1xiDpIrkdOAXczx5Vmu0dL/O5RR
yuEOkevL9eTAIfl3Q+wCuoNOjPGMvm50WksNi6Jcw5K1xCS61kcITVsXz/mC2wznAA3SJQkG/RZn
Y1uh7KcaK0yG4FLPjJQLhDlc9wZDGxL2p7PwWvneXexMBoUBGxZ/wE+DAYKP3etDWOMBWiFsefgy
mA6E0ysTnF7mvkZmR+6mFPTAOAlJqIAbtS8TjIGm1nhSwdy3n48o72+/FTp5641ekhPh7WApiWZ/
5LVaSzjp9y8zz4Q+cPJNcEDS6dKzZefXy/eRb9ytRSt6hdbHEtqWIWYqR5HCB3hMMdT/6NcwIVdr
ztXAjYASFq4jYbAMOShYIAVNr1NaqLGL/672cQOVXGNGKKZqZMvK6c9R+nczOJM2DsMgMHgnUlph
aLS775Bqr2DD9OJvUHslc0m+Jf6c1oA25e0M2QSCq7DXbNR3a2x8yQrN45rUu5Qc1J6G9YM7HjHE
ZSzq1usVBb2j2oS+8UUg84LJKtyAkv4VjEW9c+uQVGv49ljJ2iw9oqPvyOIV/3d+Rb8DVsbzzu2t
hWZVRSqO86OjONAm0C2iftZAHNkqTNiCsQEPToc2gImVABeRTuj3Zbbs6Xn8VXH7yC3amCeHTeeE
fSwRFOvGOWOxjMy7fZvTew2XA4sISCObnp/mfUGxPdHTA5i5v+e8oJcHk8Y691zYABCQIKjZYLCZ
LfERQEwMckauYqpMRYCmG94WwPbxB6rt0e+jlO+9LKxHdVhBwcuGSeuIYky4peYxAgOHFGyeh5Ci
6sXH7OlCy1hOkRkEIwN6y3ixeBpC0Pj0eQdbJbqTucWNUwb9DeRuNk6D15TjdXptjAzoVtyFZUfN
xZ6gdqPGFBPMlvt/2Xjk1kSMEbXblK2VYHOtfwKYXyKwJJJWUHYPV8wc6VspqAbTD2ZMm75BQhBG
g4C9M1XTbBaPISpNvqoDfXw1wNfsij1lB3LtZC7zTff0AvDFN1NPV32I1EHOHNfgorQG630Cqmbl
8Z683lTf22i7aX6eftxCcc1YIGS1SDo3ELGVJdh85X31PocAcW70OTiKhhUV/RamCEsJipZiPp0s
fOAY6aMOEDM1nrMAlwGKOTgp73Dr+RfahFBA702v7i26J52XwC0LWr1vspjZOGN6oxFY9MSDO0Zt
gonc9GF8VpIBvd1MuLS5NJmT81nuIlJF3/KNBzoFSUZ1zLDWHy2eKBrFYJiCOqexefoqpfbbnNjp
QQlf0GqhkvDiIOXZAjKIEuqFXoQbFtVEa2APR1Xz4MFc7bcHJMtBfZ0fEMoyF3DBnO2Hvm2N1/YB
7SpRXSLVcaKxblSUuJUI+xV+6Kv9sUoXxYFxJuvbfkAognGjCIN+UmVsXouh2IeLanZzhqiU1tTJ
3vKrIynjFhov9mBV17DcNLQ/TO51ZBOkFaZuNiefFE0wwQcmlB+tjy1ditncUOM9RxMucGX59hpx
SGylUNkp04cD6dbFvATMBZ4jFKXHLvfQKDq5yO7ICSwhb4lzHl9oEpREFTIxBZnq6b8whUvGwXpP
JV/ESJXttcodep1jeMtLpWbX/hhXQNzfqmGDDxuWwhp1s5VBp+ednyoidMaaGOUs1g9nvJApOLnh
QnJx02nAvmc5UhjOT1Sq+o0P1fsDtR+bc+aNPpRc6+N2uwaLn5H/I4ClnP+IYoEfoJHRQ+74BT3v
T8M2ArVtCiEI2PqI/F+UmWgpiBW8MkkTWpCn6Y1nlL/Lh45adJczGHl5zZJCwgK6VZ0GwwDxdByx
qB72GG+Je2c4/KtFu6WtYRZE2eVLsHMwcnKpb2vOfFFNrDn4w3adGcFjzUHvcKkSGdGSupaH1FmQ
yKg6h36625uUYsyuIJcZL4sija1FG8H/qNYxqXD6cI2AhBIAHOTMtHcU7VCbjfsygfYAkfffByuY
PWyxzymZFcGF8CfGHDzBBwiwMtsGSbAowWXyea5xRjMDGYh9oJj/9qjec3G+LVScIBSDbHjsJhhU
ksKDjkKTrL6psLBKMu07GEHEauUiO6PjLSMxH3LqUp9h5EMGVGoqbreF20NEO1JSgibvqzTA1qLC
zzfaR49lNt9HQ+HOgekpS0teTP5qfnKcfSS39/fBVbRlPREQBViQMMx4gRzEoK5Ykyzv8ZOZD+k/
L0Cu9dBvXRDWZbNMdyIITuLU57PtZ3LS5wtja3EeY3FOIzuDUoG5BEm9cJFo0ogPdt72ENRlaIm6
pyQkG/6UIA6JyGsWDPvauIUyu0uFw4rhikbjhYiITKXri3GcQv4FVPQJRrjgLufX2G6W/aN4wPyh
oyJ8cmm2bBiMDB8PNJ4m9YAhzI1upJrdTzzqakecljnxJHt5jSfbvtMtYfmtPnPmhgi77psaCqA+
ap3bw5RsmuT00LpN9Aq6S6XqGP/DuZPDymG44rAOUoYPDzrR5GYUio4PvXXVgl+w5+f7Q5JAuaWE
GVGYE3qbz6YNsr8bo/gdQq76Dw7dZ/49l/PXvGLpo48ona+lbIX/Uc/BfCf4HNAV8R1gcrHiVbyI
DfmPNpRZKDgdocLgYWJa2UddhEPbhZmbIYuIa+H4NrIHVm/TXyEgXPnP2ReLsBckFSGAZzClNRYY
ncHYN8TdwHkwUNerHQ8h440AlX6NB5QLuH4gtKsrtz73B6JAhQOjBG0vLK8JH0tVuGSKsXFm9VsK
O8Q8+oPxO7DoTkxZYXsHL7dcoDoLOHmMAe5oJmJVDlDpzBAHpuM1oEfJQijq/JyZJW+rcGhUEdFt
OLZFV+JFAvADto0C45aLNMqJd6ZW5wzh/jWZ0QrPKDwBpiOnTupFHo0xTQyQktcL2lFmr5SxDSoC
HMCILMAsQmiZhn9XcMbnHB8a8BeEjTNqIUtgjl8TXr3W8zBqeFt8P7wJve3YEFsWlrTJ8gQReLmw
f4FkHmy+z+LJVPqtqa35e+mAIv1ch1tCv9V3e0soTTA2KAzoMVC2/Sxh/bmk4qOjgsRXhhOuJnFN
ERfgVM5kiRjuaZIsR5NODyDpGfNrxA9fJoeb+ogGdifM21B3r/Agc8jmJBEcVOsRYsBt50z3IbHg
ZDFh1jtZfXjNHMAQAE3of14fzRG3Qo+oa5K47b5PzgoOFT1C7x4O4LiNVyMiOooDtk2PrWyqPu5y
5JMvyr/xRpnSuLtyJIP7sV+5rTHB4oasgVEnXFLo8vjAeJc4XBMH4HsukQmFyzWAdxpTOZWnN3c5
xZ9OizTlPim1IW3PI0w52eh5RpI+wmPv1AG67QRDd9o/tcEECZVNnQPztfP6VhMBeMBxslElUceJ
Kx0P22kJn/BDOwhnOEAoC3HWzOjC1mAkwFMyVk18ZE412Bed/3b4KWb/gF/WHN5CmLWOSYxvlrWF
TcHiuZIZRhFdQ/1s4qjNgOdea+UZ4TP1KCEDBrb21j4+XzWMVKyOO2T4R196BS9hssztxLhMoxnW
O5sEEYUi/EXCnHCJ4Sh6LGk9WWgDsxfCo/UzQEBSIfVJ0mCDQaC2Tg49tQSdNAAVWhAq+PeKWY7e
AEZgGax/5qmDvS9dQuO8rOelDc6lfjsxZ3UmlP7fC/1tkNknAk8obK5utNeBBqHWaAPkvnwreUur
S34934/rkEqFPpqqtHTvCWSUDd1Q2CjGaWK2jEBXNSU12UR01A6ni/VdcCwxMvHvIYDzlXaptlUX
oiryvNr+LREkhDldl8gLXDMmwqyK1/sgCFIEj+43owDa3BbLQF1W9fygeD2PkMSkmqKUYDc+vddE
RADTvaROm8BhCeoNIAyVuy+I3ywS3inCCB89CgteLCDwSfAj+PrOAet8o12Q2sSl/oggs05/nPij
AHYmRvlARuOYpm8BqnWhSQUMkUII1ajjgvQw3Ig8QzwqHt5h3bD/4GX4qs9Mx1Z+iMCo5vQe3wwX
VH1Irr14O6BTdk2F1ToZto4UowCl7SLnrBpZqJ39JQ6lCDpZDcSECBtNgFoTqxlaD6aZvIs9qZSC
mgEBFhsjgI0u4fkAUOSUP4Eg7Dymfaw/xEoWjPK+VSw4n4lUWEHqCyBwAEDejS4UKYpXo/1XFs2o
E1TAQjoQZsrcrMoWPo1ww9wQMx/sL3LwCYk8iWV/SEY5NjDEaSuL8ijwki7ZPAwmeDPE24ZqQ/Vt
NiETIM7axh6Qk2AoZMKS/5eQQntM0UOT0SeoAh9HXE5kXUfUGsK45snzsQE7efuKIUCOivTIx+7n
ywmcWfIeK77idc52ade/teK+qSYY4JgR63bxWLdGIOk49ht4Qzv4BHB0/Xx1hp0HoKZ4dgqlzG8m
JS/8lBSXtERvyERPZ0/PJaAelnbpDg6o1dvkjpq3ZXZ+hv29yMMqLK09uxWV7ZboE2MIQL1dXhoS
utkaP0cWPQXQG439v4bDGlPyinBdTolQxXQrVkBABGiE3NkCSpQ9NJ5YnUMv0+BXtJgP0NJglFtQ
hhkduqFGG/DReJ1f44UvMnUtdiwS1sR6H9O5FfAN5PprHY/RYXe4kTlAiYUyE+p4AiYGScN/1xHJ
guLWU0FlKBqHsGAwR6UmmkQ/SLlytapk61PCZ9jUZLn2/VuITdAGyR7kUylpgc1mkwS2JHak7xCT
tXhyRsqxwKvM/HGxsWpRC2q7OmL2jI8mVq6NcWmwmCkxveCeReo+hamJq4rxsJ4JTNPWLkPwVd4c
znroTy39N+8HZFBiz4Xt0bK3QmdOzweJntINMgjA7PTtc9nCSGz07/TBCcgrINyBjF9t8jBqZp+c
MHJwS63+ywROGr3MlCXWs5vSKzJWNLMbvCnCdKDdp92aCWx5VpMPnZv/Of9ACDwVxcTe+nC0CeGl
/liTECZuWaZbd/vpgGYSUeYCN7oMBQoUKuDnjIQHcPrQJNAk5yvgV5YYrudMD/BVy+0lViccPv/w
NkWv1nsLfHbWutIBQrHxFl1upqWzJzdhoQ+0p3ujlASBCb58AWSqXw7gZyfOJ5qDK3ZVr2nhpZZq
9DE4Sga0+4z4oBCU3Ntmx3KxKx/ENoRR9to8VnTa3MuyMd6p+qVccPJxWPR3e32u2PnqxjDVlShs
P6csGGC3Orbe0zvWW1ucALVW2C9zc/ZpqNMIhbSNa7tVLcX4g+9I3weCOhSmVWuU2AEFKkSjuWoh
jP/tqXL+tV5A9gj7zpAiVMq1UdyecMX2v85jLn4IgOYVQ0ZqKNoeTJWgvNl9t/EzXCoxhHQS3irV
AEiqfV926w9bIwaeG5ijLTiXh7sStQfo5ONSgHzDPIU6bNCflyfEaLyWfO6z4iFE1CHQzZMScMAk
5c4kUwiHvh6w+hn/SKdJHgmoUKxoIeFdGmCCrHt3F6qrDbpEhz2HKblPBk9NZJeCIq6Zun5MMsRW
8Pso1fIVtUeCF41TUAqq2uydiAtO3D6jmDbWpqgUWB3s4lVunU9pdDs0ZnlCQYSgD7hpjW+Zt3dx
w1RaxoiTRgd45FfjD90ns77xECAe3A2qD4w1sRqQJEHR6db8o+G2cRqwkUYnD1pnKMSP+F43foWG
Kp9z7RroQehEGcQuyxjtK2tFFZOt1Bka9bxvbNEivLU1MTpkzH6p6ioTkDO1HvEXQAgvkCEQlhow
bdwnY2Y1kJmB3ysu7X7cAHVCSTudBQY4js+YWe5u1lnc5g05wAJiz0ISYgy0j4F4CUhmWAwFyXLa
eM0xxB/4+Q1IGvDXlIw/54oPPKvsjFz5aPNZHRmqCYUV9FHc5MUk+TqlvODfUPAA9ytsTyl8cS4r
EY/GYBBlmtdAfPz2nMZJRF44Qbx6qgWgOoCBX32BvSIEKFpOhkVq3NL3SUzH8l1f20oRUzQYeVRF
0owaoPEVMfIAvCpsUcMhDQn2QALMaLhj5xN39TGfC6zBOMJu0BhxUPp3g9XgeU+fgrYJJ9w9kp7w
Pt+swcIaHkfHq/VylqqImPw6CaJhnggTX0KxCTpnVs1N8F429p3FqoF7owjmQIEz3tMP+J9oqG96
SXqGCWyDZUfLltdX6LVNhKe4XHClEgkvZaxG6oyB6Zysbdy4+RqeBMgIpy1C4QDgyZSiN2X8Jmxx
9aYw+PW89HYVE+qB0Y/l6G5nmLhRw1E1yrYYcQjt/teThX99g7OqNXZxbDaA4fFHsAbcxCLyVyVt
mbwUA102NAwVeG2okw2sMooswVfG61dMO7u5I8an/petqoay4g1BpWVrPNHuQ2R6Dy7Kj0Ej1m83
dQ19Ip9nVzvlHX59/Lr2H7+izFSOI1Z/tRpi57dRaMK4cHxkV1y0ROWUIB5/eF/jIWTiHjqkJa6P
9Ps9IeMifSHqzzDykhKkFgRWVzoeYEOTIaSjgPTfKMhZ/+Vy4BBmAacb9N4YMXEvCMRm6Lv+YHCp
Q/yBNXE1YU3s3f3fnh3PfumEBFUNuJcUtOuXgvinnVqzdwg8sb+++vc+DtZ0Neb5IFFEJ7mVWxwy
cCF0GFXMHFQjn++3ojZXEwUHixDhUGVvaQw80HgLughNiivFuAHz6GMY/bEY2fM0/f+LRJ60MwdV
CM2Mam/71BJOg5i3JCbz4D8zEtwMLLlMUjU688ssffkBiuSxbN6ydkv1QeFCbSoQoV19wYvt3Pf8
tvktoZRzM3HaSX5yYoyjnQT1IAByjeXjLxw4LxvAVKicxIl78zF4codgzMD8ZJekHJiD2RWzhSIQ
LfIeg0M8K3T8hajA+YPRzSKQCUUrbTV+V9GhEC9EXG+cyozXOHtw3sfJg1xP+lmIms6IY0U4eDLN
pIjcinZcomAmCtZ8iJ6Jn595LKYb6Cm50hHioD4x8WuyM6ecXr2ott6cmfDNPXabMrsZR8okeKd9
UzSNwc84QfOIiqXEj35Gh6ezO28MF6i5tO1tzsOPBF172wfVEXojygnmIVwvuOcP3SLAW4ZzdcC4
fsjxBJ1gvvLhm4MT9vXLc5p6ijuMcJDlltG9j6WY2xsfNgWRhwXlMOuJEl46rS8xA5qyTvlr0plM
VUbuOvUTRjcmzRpnmRQidmVoOtYOfW7gXFvXy2FCJJZ26kx8ElGWXjAY5Wl+9YR6zAHbpWdna74c
eYuLCYuqm3EowLZxyUekGF9uZdqaR+Qe8UBh5HN8FzSwaLDtE3+Oc5SZNMVy7j1txZvYJ3FBwA/J
dGUFoEN9O1u+AvLoMLTENU/nTJi9RKvGHf+FWQ2HjCFnk9SzQofFhI0S8gsIJjMGAfp1IQYsW+w5
BKvEgFSAver9iNGeyfNM5CigFnBwcEZHULgC1y5jLF44ggqMNl/YEYLLz8WN93owW+DGsRaQYu01
GLImBtNfgyZdryjaoSSIYRonaKcLwPNqpebzo3/pQArKfi4fHgzs/0MATqQhxpgA3FV+YxI4dpuV
zIj2zCSCpzGHObjtZtue18ZbSjmWYBZLSM+P1ZL5LfU/zwCZZBYLSUHr9G16BOYCX2tg3ecCUmaU
WmmXgQ6JkI82sKPKhkmQs6L3hL1jeeQx39O67R/JYCaUOZdcd/PKOBqXPyR2xBjSDAu2BHmyFimg
yWsNZxr+5uWf4EJh2kTpr0XcYJLNfB40EomH2WI8i0XeahjDJZGd13JvJJGgh9ZsZPhAv7gIUFK4
qD4Fu0KN+1bPw/bERPfqYKFsQEX0aFp+IJVbEFT/RCxvtOZawLwCYF1cbvi60ZHClNC/NBEYKM/A
m31S5JmrN2zIY8/Ff22unL8RTpEvDeuvz2LIrTkbkp7HN7YHXrpS484euifIViAJ16WtrvX82Pgn
cUdSjxKzUzHN0k+TmTiBaosumUu5j081X1EbkUQXjANxViorGj6HIEVGEl0ieuKet9/AZTJPuTn2
P0x4sgUF5nAD8KR4YHZ3V7hhGTIYnGo8PeZ7o/nTgeDTsmtHLtJvKlI0QEb/7zvtpvkK64LemX9L
4usIG9GBhvlQiu+9mDuKR/OASSew/ZGYgZ/uVFsUZ7T+TG3Eexp4wF/Tu74tLVAL+F93jjpHdqGB
cV6NwLglPkyL1PsflgXvyh+DZkH8hyiF+IProtGW9C3AUBAmlCW2O8YYqbACo0lXpjJEtXEy2E2W
lenBfYZyrY/sPwlWy4Oud296ILrb27qlLUb1Qm/zOz6RAxhl8nKrw/eCMgJDAwSjl3aj7Hg42D8A
nGUE/uC5c664V4C1GaVtbmvsklrcDQ7cqlo2w0o4uq3hBnCIgneD8wR9zkrAjwDwm/mtLoWTEJtO
r7ZyG9x/3nj4cIlGD6qi+WAmCMbLTwDmFkEVtaVojb2cyHdtHW89WnDMcBrUFnF/gHzUzGBozeEV
AMw8IjFsE4yJniGof/QMFEMUWRTEVh7V0BLUEbQQilftwcgd1wMLVJggCh6bM2S6Ccyl8qDfWIMJ
5KhacerxYiVrdDmeaL8EO4s64OtVFF2gSXgW6ypHY0axJFhcYwoagG05UiJ8sU8IqIGlZEAB+82c
fjl2ZUZCjO/222FC/IQ7DAQxDaoTqODDwx2iw0lLcPNEjdjbCrHTx2UOdhmKsER6+BnyUtJ8NcAe
Zi9TqCocZWUsUqb6DIvHOv8J9CyBjqQY+KZatyOuaiGzHxVjhXXNKnNaTl5viEtvvc7tt42qeM28
y97PyvXPrnK9A9hEza33Ah47T+8OikdeckzAuZHiIK1wBn+cypa31/kd+w6G20BiEAexz+HOm2wb
e38cGrC5Lu9of/ya4IPGe5c7T/uVfGHAseO4esoM609abig6wLgLSgksiPBZ03MbVRTFDIZ3VDkv
UO+788aH+UYX3thT5CleF2DXoCvb2+wxU60hnFeoWDe7MvC+vKzAQVqRIP6hWkzeT8xrGL2BgYk/
fuA8k7X1aPvWI+A1IB5QyX+F2UWd88y5QiuOG26Y2uk59xU/HcDP99CwSfZ6db6FNWEU6KzsEhgP
Kj0iH/yOrRQ6FB79zA1HL6s90nT4KgGzyfWIlJNWJcmPcKQIqozbdbmu8LDmcdp8TAFA3aaAZ9S2
ozXHZTkfBeW2iqj+x/AIN5BglkpYbO5Qpu5ch5hYWD9isnG5YDay9+utauFcxn31igmHffIT0bgz
XsRE7+F8PjA7PowHNpweVjrdR+WxNlV+D1PqozOoG8Dp3/b+IP8z7ATU+vGJ17/t2M1CKL2CGkHB
tRS7idD27WCK0s/kLt2WRwUb+dxNE1xWrc2L8ePNy23JHYbFceJMUGVYeYLpfABLCtNx/8X1gerW
eGLlNYd1uS7NfEOhzsPjpL6wy5HxICwMfjPYksd91EDnmY2mYyZYE2v38Uaz3t8gyY4SLGzaYnAE
2mSGo+HY7BM1Blvi/Cr4HmBca9lFhj2vL0r82EjxCBI/99IBfuai2yqVyNycuNScfGAwRSqY55Ib
fMZEymZQhVMGSC6JrH7JEhJMbX3yJz7+XzcXNvXoxTn8admMp02AaB/OGT3REZvvMDevTKCdETXY
l4GBCg13kFxebt8SWeNcI3axEFM8YnrISRrOxg0aJlJ+dFQRlUhKiF6q/rlM4I/N76QWhIM/hifQ
caZAdia2B+BsrQ1dKp7Eqb0ZLV/mcMrgOCmdcVgfmeYI50AogOxVCiOmCYxzM+sLJdXLHVLreJuI
62NGVtOyIqCORok1SLPP9kXKYX3dz+5rPTlQ+Ek9FhRgEAcmw4s1/z1/21gvvkZqU6XrDhiWcbgg
/bM+lHFIHSvc92uf1yAnk2QSZEfFzZeo4l0lEbUOaQxsnak50IOUlTXWltPx9IPBBoJInRwd871h
J/gv/a/R/zqrP1WY8BlYl9wWxYqsoZAIrwNA9CPj1uw5Jc9K1rJ1gUvAzRymFhv6SmFXraDtmuQX
mGOL83VNFqbQiyXEVGjvHvsbnwtoxc7Pk//4+99NpzjbL0Gw+W6IFbWh7U3CA24+AM6DuRJ/YDry
gzvLOqHmoUd5wiYcQq7Ioq+BuZnm/P3Qx4Xt/B2RP80toIDS3byXn5/f6Oq2UnIlplwr4fRtKnfD
CXHm3cC6ZqYZ4BPfn9XOcDdxUhdwXN/euTEZOnspvF9SQbg9wVasOmGJ2SzVMF8qRjGXCb0ibYKg
C9AwLS9w6dU2HJ04LHMXZPrsi5oGf1bemLK9aztUBFh/l07ttESL+A2eHJzmLEa6qb/cFV7/Y6qp
KhApMDWG10BxE2OAnSLbAh1yTaM+YyAoD0j3wa/BeVDHDUwJYdUxR7jLnDbsXZ2MvxJE0ZulV33f
zVrZ7rEars6L0Q0IO34hcRnDsoYc/XImxqHTK0igl8rYhywC1qSy7a/BLPSrIBjQi3CD+5hMg+uE
ff9LXwmLdAvuP63OuY3TtikWKQpwzigx5dybS6YmZhHjTcIVLyDNf9wvLeK9046lHjqxxcuYfJmx
fniyJDmbdUCVzXhxCnztcCu5osr/sd3FloIpaDG8pE55BbX1YxIP76fGsd0v4xTPNOZnSgJNBGEr
UwEfEIYAaV9dfyAH3fhH1/mLnvYNr6GFL9MSrBdS64HpYSb48htdXokbGm8V93rEfp1UBfEH+lq6
rH2sIjRmHQ6hTKG05U7z1oLYLYr7HjrXyZxmAege0wnigYlCUW3ZkLUN2WqWHHOcOilrBjzJThcS
F9XQA57x8gSXRSTjT7cXtxd1N9oNIeOa8ObvwUDMafQCTTYHFLZXfWQ8+3DkFRGGEzGqbb4vQxgI
BCLPpDpJrgggI8ALihzcmJj2UoecCmNEy+bUJbbY4RikBOPwBeyELFqTtxggeUqscLCvpG1F/pyI
uBBylJ4+G4Po1/qxMKtFF4RfYituQ1y8UTKLqJOBcXfy7YM3TLgJHvjOwxis1QTGq/kL8V1cIl4i
+CFjlk+dV8ww3yk68006cG5du/j5wkHM/ZICwoPjxrNztz6IaKUbA6h/cozrSoEpl2n7aX0grwh/
Q0SX2u6Py9rnoDKH7KKR/ZtmuUYolUqdhKH56uU8GX3QmRXa8b1WjbD1YK9rubWQdkW4GPgkTiKs
0h4QenpxJjT6Voc9Gvmp7Yqkx9FPf4ECZUHN6c32BECCSg+uCS8RF1f4vmEe4LdZBVXAsYdt5QjV
Nz79l+b0T8CgwaODGKQSkIHNHU8G/Q6DxWfIiIqTuOcQ3m4fcdni2N2mc6wr7d9qcprMq414ED3/
efoxo2D8AG8gM1Y45U0H2gwNFVxSLI5OrAPnvpbc0ud2pyPQOleyCFMiUooIOSguA/E8Cr5mu5JP
Kq6d/N3lcSp9FCXhODdk3FYE4VV6YeuitRdJ+3tiiirFz82KkagB4+5nZ8R2wHIIhY/9CUuVbzxt
g+W0bTSG4VXIWHPRej/7DR91pD9j5YhzCzwJaK8bjJUoUtYokNyMkkR4RwkqUWkWK1Tm1pNw2xsR
W0MQe8iEcCJKzTi6Xwpcsk4X/1Lb8I9gFh2S324qpy/7iHATngrN92/LoiILIRZnPjxlHvMj+FO2
2IDWxPTeXFwn8Zz6MjfldgDqzqkQFR5dPkeMYIwgAE/m3FiO97YZyPGMsa1nNsu48a0fKp2nYGQ0
kIozieEwG8z+DUgkXsOeJZ+gZ3382m/XHxg/CrPaCnAR1MhcSNbYK1ajsMO3sdBeKYHqFnzXDCMs
foOKky+7LqnpmIFRFvxm6vLnsdbMIiLMBmI2l9goQtOXBsXqGl3xf0aBOcMaDN+F2hmF1wPqHoeE
MKNATfEgswjfxbgKikihjdoCuc9y4724tkgfDUxp2xUWtwgqn4HIJLuvakYSDWNF0FhdiVsElJzo
ehZdD4SejdtApYmNcZGdZ6DmCfR0nidMVxPHvaD9GORLXgtzQMkn2W/gUUgWCGZLTr7syA9MGkNl
9FnsYtF4Dzd1RxhHk8cA55oLmZ9fR3+DOyjyMM5e5/BeATYaqviEmE1rsJnMvs7N/LMbzkvk6WO8
IYKO4UjUm+/Dz7QCoo/Y69UmRajOo6TkhGpEUN4ISACEbilk9LajJLLBp7csBK3CznH1DEbTRzDY
sKbSYAxBuK9LFNNfj9fzhAo1IFyCI4pb45hKAi5ZSlCLzoiTK/inZGE0qTd+W4QEgGkXIZKTsphm
z7k8tMbf1Qiazt2Wb/YAMi6kV65Xrrl/ncsHIRmQ+U3PBH9uSl79jx4K/79yYMp/8AGxIZ/3PU52
c2Qy5wDEQDw23r2hJ/WsB5MlyEZ9nLytGlYJUZQhh4SbbqF7DIBWREAkaLDfw6FRK2DZMzCI2+Uz
/vLzt04VNsuPT9DGkYpZCSYLeLDum8n+PHcEg46xRL/EDgMesYnLdvDFqQ/Xo4nw/+4YAo/dArXS
TEYrfXwwBoSP0NLFg9/AsOgO9EX6J37umtBhHNKjebn5PcjlkvOCZIiUAA7aBHyIepiSRJ1+jr8B
Rp/eZGRk7bx/X5T92fAVle9kqE4bIb59+mU7L5jj9LHHqu8Yke+v0RdO/Z6ZjwQ7pcXo+rHp89MO
0NI8AbW/evPVfxMMd1EhB98S6y9ngi6JofBY/2JUBU196L+p7VRMb8UvaWj1R0539xU1GB6HxwY2
BGAjuBiX38ccjRzcJBTGHLWHwYMEzgwmSl+MO0sEtnczP04LYEcRMdK6j6muf3f9N1p2iH+8mk5z
DPm9mO45V8Y2XLEPw0I4nO/4vrf4MvvaSxlhQ7pVdxOE9a19kyzsFWSMWW9EATJlv+tDAjZhTGJP
C6RG8f91+PTPu1HB/7zjs4RRhV0oIYSP9G00uzzzBmeJTuRupHRRO/5frZwbeUy4r3zDB9DPx6pp
4R9I2GjARvftfmxPEGVhpq8gXLc6ci/p21hEJNS87d4Ff6C/O8AsUpUXqSZC2CVPcUNcZ3ZvlQW3
FWhcogYAW2C67RldANimKmbWAWRR+HVMo5klzN5HcGavt5RstFqMImilhToTtypu9VDclstf8GTw
RbgHPCAZQYZXQ2cskfGhZ1UTgZ8OKfAtWl1axHotJ4OE+49dI2NVkcXYdurPFQCx/caXhXqIo/JF
rtMVcmXfaeP7idE5v0p89RYf4xXsJxreNzZgn7dN6V3oY4S537kAv76tJO8TELwBKJ16HMXPB2jD
bVr8eyGjoBPMxNIdW0+b9hyQQdBcWmaBJ5J0ZHBh2eE3k8xL2UqFc31YEqT5NpzQweN3Z39zcnjc
4umoGySpAyTR1wD1HWonBKmQuaBKoTzs9LNqrOHaxoxXyDfumL1jCxKX4RsGAips/bsE9PVoBVuM
dQS29uKCpXaw2uCeZKjZru7TLBZCHsA0kbkxP7i7/FmZy0uwR3AQ6iOVef+I2IpKfITjDpkF1JuS
2YXUKdZNr815ytQFXxlwISE9FZBoZnGb3Ql7l1a3iS5fJK8RPJvB6k4jPgNNYlIJ1QESqYuyDIof
1D6hyU2jPMKiYXXffM+cFR/M3BnxhHDuN4gfh6jM+HVSP35LEt/lQ3jrhtEezp7Y1JUhWRHked/m
IgZ7YtVn1QXKnL/Ax7w3KlTB6B+5kwiVSsZOY66hTIWzNllPWQztPwUCJuR0Lk0BHAGp3jYuM3gn
VaTH+WJF9jyRXq+CIsGQ5a2AvOqrsb3i9YPzbmUYRxdVT4MLVHoUWMmLsQj+rlBPrn+TKfI2D5Ik
iq9//LUxWjV4l+xjQ8jfBYuk84up0GZTV8CJtMUQskWHRJGEDqK0lRnicxSfQLmtW1LUw4GHeFGg
v5F9clWOOcMQhDvg2AjyAJtQcBMLjFsoCihdmq1vMU01M1h8aRmIQQ3wYC8BjQxBsLAqcnN7DjvB
ZozH7Dr7A3FO3jw57LvA9vbmRx/btCraX2lNoRuNmXT8KYZIbGgYeHWA0XiwwCsgA/AfnMuELaGo
mnKDAvOOAjJefPw/6NBFhN/bUOY08xQ4KTMVPsQGiOye8C4og7nCKD3EJJ6gaGji9IhJE00QI7N2
8C1LfsbH+jCMo/AhxtfceyIzDeNVDiG7Wz0oHio4GPD7MF61cWRicQsE+8cgU8w4LpCuI2GwNJrO
VUH2hmT8CRqm8XCuKM77ou1eCE5gWMybKe6T74NKdMRQ4/u/mRXAGt7w2z7/DJIy11wPgzPturn5
A3g0PH7V+aLfhpRCqCnVBXl1eCoB78Fg7ch9kUk8q8MEnSeUg3YBmYdqBzWheZvxPDvFGOHn9IsJ
7UCXOFJcghweAIUFlnPENN8QIjCjwEsAxjD8WyZmEP740ipyIuhJLBt1sd8uHhTAKcNtKAImGkjY
ryWDphKgmDJqYuzdwfru1csegjcubOLi+nBVrSFVewxtg2/H5DQe2qQIY7VBhhyUWEHgGiX5kRs/
22F+ylA+nSsRhBF2WLGYZdp4VU8HLF00unxrhtLcUNO+o/rcGb+gBxnl8R9f57HkOpKd4VeZmLUQ
gjcKjRaEJUDvixsETZEAQdCCMHx6fXm1kRQdHT3T5pZjgUDmyd9ymhf6nzx+cf5RodHzKaG3Q3NB
BwaaUQST7WimYJ/6sVlsRdYXXSvuAOF1OIiRqkxAqI934K7UV/qfqJjL0W7A+HEfwj1B8mLmKJOU
LYNUpxksH+uYDmvCqvPFTWTEGVwTkABPrMV/o/nqO3E5qXZZxM3gLqr+DaGMNkrDvPdrj5UZX+cu
nT7Pwjc255z52IgkDyCEwGlU37OXL/NIwi6Qp4BQAPaChYIrYrnpIv9VsT/h8hIgIDDgd0MirqCP
3fcmDS57nJFTmNyQ5pL2hE1gKJZgekZwCulJNSVDp5jT5+w3JRIy0tC41TiNPELm2If79cs+eyhq
B74yxDqM8AaRC9FvEzBPBKrKD49TfF2CocBDAX/C+aF7u47OC+WWdIdujPYFmgprACp/4atUF8Ii
ns5n7yHa6MX7ALoCiWeE54kOAq3vy/HdI1WRrdPo3w5A+PBG9rjkexpUTxOg279uIPp5kemGsVGJ
9TFVgyGqCqFhkthdSFYOsKgorLdtzL4kHKXOzCB3kXBdLVRwlzXwP1kkQNhPcEvoDcNX/JpzkliQ
UBo6Q2d6w/OmxQiAs5Pa58bm1QqZOXoQU7wYOOH1F6GLsCShoR7SF8dyIqIJxH1D/yWoXeHB5/Il
G6G8z4W+ciF0t02/Hb7cnT3GQM0uzv1YjW6xzG3GWvZkO8owMAhCHVm0a4x5/WCL9KTiyDGwh0QI
CGYN65wL1DxUWFFRHr+D74irOhYEEvo9oUa6LY0fdp/YnF4GNqfVmTiKEChz720wCwzJWoMLgtaS
mXse4bEjCTqfOcAJoH5NfO2rpy9H/+cvo6OvHXSGYIS2b9+eyuLUdU/SUT6ultdplwgjFJaiSd3/
ckQfnAHZyHIBkL0MaErfPTkuWmOO+hJYGxDfgagrZ9GQK6gS/DZ6Bcqh/QBf33nY2gnHIl6t0pcG
5AQjXBP3WwNAtJLjfET61QhWZXcf6atNQ5Et5xbOEw39IgkXBcTYpsOYl7lWR9riNtA42luHfPc9
GHxLTntAuRsyY8BCTHJznIB0RRoTW2YgUWiLB5Eud7JxUVAQ1PXuyYBEDmkXFgHURFNPspo1uRrB
yF3BLyuvQCZ9Dwzp9GmPNhHndxJi51mRvEnD7MJLMXqS6dmFmrNSsmMFuW4xNjILIfs4R/ipgC7f
hBTO4ZCidoKi9pd2FYTgXE7AFh/wNwQ3+xCm3M+yCPvVg2APG+IbG2LPpjGxtxQVuoicHr9nNGT8
6kx2u8/uvSqQWlFnKm859J5vfdx6ztH4oZAQPml8x6/HCkB0gDBVI6gIwDgGJrFpDBCwF88Ajx/b
6h/etM+KB/hsbTEx0OJU9Btmgxcjp8Cnvz/qkJhLdhntF8Z9ygmLF44wdALYSJM8e8GYOBc0O3xF
r2IPME/V4EMu5RV6I6CtQaDUNFFzLh7fE3VGOFC5lwZ8Zcw7wmkb79U+9dX1ZWnOHst3QrRb9Nqg
/MZGoMJtDB3+Fc3ZDDE7M7gKrQX1EtU/RcpwRR7GUGEQABuiYFakRTJU9oqFPYajHdKyBK3M5ATc
y+w/JNcYPwzIBD//2k+nTUzQWQIkPuZJ5M/T6fdo+tJc6Nw64H8BrD2nxKWHKeUg7Nv82Rtc5zmt
xwQ3ySv11BEL4DD4uxK6X2pjKef1GUSS1hOwfxobKYgkiVy+/LvF3NnbjvnU/XuYi6a8IskQ8aDn
LV0bugEcDqIDOxGlFcKqJSxbNY/ra5DPFG9sJVW/QZw96XbW+EtdS+nXh2aqzvSRhUSHRCzL7Qxi
cqN0iWMMHMhJqa+2+iJ15hXQJh1TRhHoNGsC3SDXYokYSAPoEOnjS3QvkJbG9R+IsM9irwLMKZsO
98dM3imLuo9oNkEnEYNuFEiOmeC4jUD16ONa2bA5O1v2S0wAbQj/AS1D6qI4LPdY5N3vkdv0vjbp
P3isQSscOanuAWmkGbstiiVoIxuxJp5CcMm+PXpGSp/2hLCjUbgO/ty6Yy4PvvRRO/mORav4Zfid
ECQeg1Nf+q8gG+I6LRW3YVvghMwOvrd94BVQ+jvhzDqnlv3jF1qmD1UlDU6CvRKRMNchXbGAY1pg
x/T74LoDhf2OzeVr08DSDa0FROA65+zF/zxrwvPKJZx2MX1BI2Yg0kO+YlEzULxgqnNBOg8oDI4q
adPoJAsff1z1KxHkju5K9ZVnD7Ns69nijp2CQI8fw3RPYh0BnxKvZ/zFYLHnlCrCVn/YpKUFKzNT
1YNSeFQpbha2E4hjvAbyfn5nuxHFxTDkPGzcPvx4g6adOTsEiwaRkHIiTbgweCxNXofhKcQR4BI1
dlYWkYJXkwapo/MA3wAcUKmyFADA8aoFDccnM7w4vvyMAQBMfanlvy92NhGPk440yL4cQGL/jgB9
CGOcXTiWKqQNe5ayKVSOjg5JqMxLxZhMTcHpYLaSmuFjitcJL5q6P7P7gIZgP2SuVtA0ZdMzXsAl
PpAm4Xtj9YSG5Qxngv2hTyAvHEsC0cGwp0duLVlQjmQ5wTyhqJ1nrB1voFJhcCIPVN5fY6CHlvmK
UJFsoD88sBsuSsqwS32CPantyV0e5FZ4J9tTcvlkG8UOLBIRRdaops3y7F1xTF2TG2CtFvAhGeGU
RJpsS3jXVkK+Yo3UjMNarzikMEZjgJAWjcvQNqJmXHCOpg+zWsJmNQZiRVe7efydQwBYLGpzXKqm
V1O1A5iCGAZbmzVqIWxV18j61yuTRgvUjDEP9b00le2ZXbqXMnryfOJzgsjimM7Z4EQ5w8320muQ
HqTpBzwOnnpg4mnD50V2S78EzDjz+NAO0b9D0m8bxvCDvu/WQJGmME87HiqToBw1aljevBvdNyh3
GfdWJeZHDtecnckIXJnsF1D5Tk85gPsbZ8Bq6XDDvXJgCQTol86+NW/i85oI0fJEcVX9cYl+OxMl
gsPFPY8ujHodUXh4fXryCQ7hPFNjSAN4+oR5ohqo/mckbZwP1tVyl8+aHV8BwvztgscbNtJN8W6L
aFUYA2oCkareji8q2HofCeGux2IF/ixDEtByQxAYZ/CoJgoazW+ztM+ujYBwlm0unA5/6K/SEMAO
AJ9n0vrqLUi2OJqTc3ybE5Ly+/rBKcOJ8OPh1blcQbncnGC903VHFEyTxiaJcwz+A+1PAFL58h4n
ts8PjqzdOVSRGwAn1YvaJs06KcDcls/tZ6nwICIdIc+CjGGMgnrvvVUWrx/qN6C8TPc2lhRXNzx1
qa8AlEXxWTW/xw1Xgj2IQNn+Z9QOTHaKfre674odgLP/HdQDkxGSmyDvvfDd4EJF6sZFHbIrED/k
t0dw+2bVfkIT3WzIO5EtjA1EF9EmefQcSSScYjp+Elr6GtSb50oP1TgNs1KUvxe760TBrhnj0/eM
Q05eIJf5PDJD1kw2fon4K2kgz8oTQHOUr+6+NuH4TfbOoIthrXDJ35O7L8xdIWOg0td+FAIbwob6
uB8nSms28Xdy5iDH86HCoBY4oTG+xg1xFzeYKG5RhMm/HJSQE6El/zGhRnOSlTzuZdYVPkGzCWP1
jGKS1kFDatttyAKkmuKp1mWPKCkK2h7oBnP/fvy2WJOLwJmgjUnqrRl8VxwOBcIr1gqd4+KQU8jE
6nczdQjP7FsLejBQ9Upzys+2s0MjziQzlp0xlBbUAX1n6lZbnJFTQD9RLTgzp9rYGlAVcqYv4UvA
LDV80YWrofhqs/pICWZpxrQPlmlMENIPj+CljUrQGop0hgq/oDZRqVHn0HVjlI7U6TtW4ZsyJg4c
zDR7G4v7/vyIccunOLnqoCoQ7AiphAK9A9Vs0Yy0h/MXXXIM5qAt9lZhjwe5WuXrJmYmP/KCrQWj
uOdEEESdC//ZxemvxYFvYIx1qL902R7S3cvbZsFejglzzJAFDkpCFZDmYwjf24As5MVisHyts7Zn
18HltqcS1n7P0XqwuUJJsbwA63W9E+v/GM8EBxt5L5Mcwb5FghqCU6Z21ntB3M3PiHAerP6n0y1s
cJijNuanXaH0OjSQQoUx3eS6cMjEdoTCDx12O1xiUfMMUEPqb7Yls6vxmyavWB9cEkLlQIexO7g4
Csi8Dm8xAlX+Sa65D1y/1Nf6Xrwwdf/AFc1fBCKwi08vfB6p3fElLjjmVTimynFBmjLRa/4jBB8n
fx3kNov5sug1FGZG4fMQH5QTfDC/sJuo/DKMmEhfyXawkLUhNiEinSRL/v/yVraLkJq5GwaHrc0/
AugS4+3x0D42VQAbCrMVcmjbmSFkJnt8F1uMJ5eFgyIQXm6icP4h8ni0XfQmDPBrxf3BNn4kZY+w
tx9UjV90KWjHZ6GIF+qFh5Az+iwfHNJAXWSn9URk9tje74y7sNcfB8OhHW42Bkc1JCbzDc1Ovc03
sA6qO+4TTAmG6C4WWyIh3AKO2APa79EixrQU0HjMX8/eVvG2WxKb+/ypTZANewrckX8/rdiyP71E
SOV54l+e4CDN7XcsyHOarlAJOdE0msdnN2aGmrJgCGXOM8nQh8AWJNZCocNq0grBhMPxjxPWcw+f
9t4z23JaC5kcJKGkdH4aRgkM3uGNhWpPIAGjG66hxyPIthBqL2YYwDLxPl9idZ1LXkXxpcvygS9S
lKWTKC5WFX3/nN+26r7Csp3FTA58+Dptf0EvxnNGNtIAyej5ZfGBvJGafo16Q7BT3C3c7TCmwN+J
ukbAARm0JB6HM+/d1YhbMUdQY9hj+SGNjYxRTRSKODwyLaB8mDHh1AOELxdfX/O9SB6nJsMl5T7k
DyGa+POoJL+UpIWpvq+XME28aHsN9cQwiwfAhsJA0IjSCt4odLb+z3N8DU9y73Q8iosN2ex/+Kvs
HY8NL5jz0vbhXnlAJNunh9N/jrnfocx/HUySVHT2zMSM7pwZ4x+OlL4feUnZSxJua25wDNMtx947
wRBYuTnromce8hoT5FK80vb85wOWiRgfxMwAG97iz8WhtE3RbsaCFzf3sByuybq9kS9gnj0OBnM9
Qig5fas8tR2/SzMpXn4DTEXw+aN/Q8Xq+DaM15We7SjlqFvgptrkotfqgw4PNZsCwzQy+sBeTsRE
n/6CrSg/8gwhYr/cCzSPclW/9AhieQyF5s+9jEWMh+7OSLyZ5lRNoe4YSEsy+YRWuTMA4754HpAh
953VdyfBkJA4UocKyVjUScNuNeOcDMhPlJ4hmc4TEhSKjUkkFi7xDZqurWnHBYoIrijTrXj1Ps3Q
bDmQcPBjEkGnjKd44W9e6cRwGOBVkCcLJsP8418Jo60p3/WLH7uKXrPvljJqDM7FLYAFMtOeooWS
0r+zzGMUQQwBa5p7Nng3aD3sNTy87IMuM0QarQfZrJ0D/vCDkfYDm+RfOtf6vRP/QDwdu2chDgQU
2HA/giE+thxSirFdTj+4L59Y/t527ywPsqzv0FCDq0OP2ERvhMMQ+vjxOm1ZFyu2pasxyu990uZv
IOokYLAzNQQgsahTTOhIUeMADTHIpgSQ1z+ZjtuqRq+F/1/bSaB75/gib3KCQYFgwYxTM77kR+u6
f5PgVvhpuQE0oYGL48Lp9aDxDDYr/9FROlL7QX1vPWqwSDiMWRnRDbjfijEPKwzoVzy6V0qr/vhd
H5Qrw9P3eaqoHuBBzWFXSFhCHkx8QyEeAgBHPioeUF4wGuGzeCy5pd9/ejJK1JvEB7JuFDCZCcy7
rBLDoZFOjOPx3LN1YigCh7pT2XVg21YZznAraXFNv4QomsXtpDJfEVdC5eM1UN9R/Q5uMlozrysG
JUTLPamelG/7ZUkck+jbMH2Vw6c0aH/Ew4xOAdUvENFnzdkbbbSLlKZGJibonIjQdTzFSOQe7ETk
4nCwIj7fubEUSshFwpcdmBURN2Csr0SwafXesHpA+PgQoGRI16wJKTEnGSV9uCcI4sv20q9M6w/r
TAUJwIAJGPnqf3ngtAt21iRPh+YcysLmsIFQi+CQctP9LLA3ui0E0isifmuKXcfvDvr83G/AD1fK
zJrV6/O2WZLmRnqD+6sk1j6PiyG1gzrv7e91/sAU6RFCBgbO9+BkfMZHbJImL/VotmRe4vcCBRZ9
3TLcYUT2sPDOYlpbnuMCPuO9e87oas0ZCEfZpllegiqCRHMt8i04ITwwRQl/pz5oow6Yxp58hsAz
ILx8iCZKV8YoBWdFuoERGxma/vPPrUe05OHZ11Z0LLPHgZNC6KJnmOGZQjqIEpVPF+FW7wQXgYWy
QZBwp0t4FJG9N8cVkLHmt1jEKk7CFclE98klqmY3FP/mbETbEvZjgukm+PbjbvEZ2+tLLE2qZYrc
kBIIlr80YQcjgp5MC47UMPnQWJwpp1X4xk2LlPznGXzwDcNRsmrdYh7+VHc/Y5W9rBXaQrTDgtkW
wDb3VbC8rUSVOh1XR2AHDHIrI3xjz2M7nBVzTOM4LJB0YCjQmcToMAWRR2jM4FMGtLr1xYCUMshr
vsKJ33bBCY4kfk6lITZd9gYVO9M9euGilg94lr0CMTsuKlrMAISZH8Zah+VQCsEACfMsenMRHGcy
QQKkh3+w8hqVqxdddkQO4OCwx8XiC89zgbLJSMzj9ZBNAV8YCnsOlqIRNmXegDPK5fcCGj4kVALt
KdSZR2Uhn5kyYC5f8BAnhjV+H7QVEeM4vxPSIQB/AVqinSx9tHgfPgciwKdTagoYH9ob59QMxLlb
JiYWeddDKJQC1L0jNiV7mvUFpInLhOOC4WeoJX1i2oI5JChkItpkUactom9iVkPNt5MsaWBp8RKg
xQ5sYFxYFmwfdMZ56qrsTdlQYWQusZBzt+DgTeggbA8FzcMiRzEbhwkfzoogDUQGUwFBn9eiKQbw
71RBVSINc22EYReEzTTEjqloQRiFRGxQ7AVeSMvDoOrXwI6gKj1SlrKt1acZTcUACstVRGekHAy1
r4F5ymGJGfjwG4HiZDHIwvwD2FshPu04TLLvRS1LJwGGYFR7zmHD7NCtEC8ThslslcghCZZRA5lR
7MA/pzqnS2GucojcS6hk0iLgCIqeebnXwfXjgj4+OXnzZhOExnLnJNrxpnsPjL0oGwgGsXyNpAOA
UerhzFj/TG5NJIOv02TFfkWyeQPDBfb0NvpKN6VsggKSlpQEjMAkLeJeaYcGR0oDGwtLPSOIHY3C
bvzxyklHbtd78lmUi8vOmeYTbWUyTQrDROc9Vui3WW8Fm11PH6Fw+r3jBqitxzR1D0idhGI2/gRD
neteRRI3mtKJzQ38Wl0ikCKxTxPVJnyW+QqQlgFIlBTxhN6meEUotRbR2RFCuCVj/sFBNCBUzLYI
BIgQWsDHE3/NjdmRPs1c5wOwGwcKxBdwipCacpgOTyL8Qd1QTrpAayIGvOuWp5bDxc2lgAPFe4KB
al6MrR8biO/yKwVQPaLa6ezFrCtCgtAgD2GEBWbjrQNWJl8rOPGETgm/wZNE4d2ULMD4u+wii4w7
tDEo0kvylp3FZZA33opYi609Jt6Zx5tnBbgDxQskO6OwOAbf/erAB1Yw/6Rt5QFPK2pmunTGnUci
X1AyqfdoPKfF4DV4n9TtAxwEZMnmwV7oiGL5VSNAMGz48r4NuR+JvhKCHlBtKHeqfY2E8FEWCeZA
SgacHtB6+3G1jYGz6YRs/zKABEb4coT7Y9FApQOGLcNhY+WxxiVIhzTQ6FuHcaPSnnZ5QVhxUh+x
/5IV45LM2Ju8+Npubfzc10ISW/5BtUDxR0VCImJPn12WmW+uwYjTESaVnCELB0i+yxbl6DZZPGPi
WHbfzYVoKIuIpBColMtJTBEBkXTVwNRmIf0Iq3IlEfWSLp0BzoaOuNXfzxowHefSzMBVNbahcg/l
yZxWXKUnjxhzHtk54n0R9uLd3SYohKITGQQULR8lhItP3MWvAbSWd4QyGlxnWHrJohIcuDqBLIeQ
vTDvT+kWb0Ug1E+DbpnFXQSBFfNOi4xmodA93KzQN2r3wLbAVwUgfib9AbkjlXVsh/MnBwYqCQnT
aVHuCzmJkLyI2DJsRHgxijkDF4KucbO4L+pVFoloAKDfJmExmdxG2JTov0LwOa2XQLgM0fUSa+RG
iGsQXEXmMl+L7auksBxxB/u+p/1k/mMKcMVvT+gVZ8UsfAVP/5jzztqxbHsdQdcSKIc1IX0ILAgg
lfqBLugGa8dvXcyvKPmFWfgdKROnP+9Q6hBQxtNqTFL/ilAlZSX8IrZXAhw8A0HbAcAF5/Vt+I4o
iYKyDR3/s2kC/Orgnrx/uINWKsJ7ncQQuDJU1WN7q4HnLK2BTOA8aUJYXU7UqNKhERoHBOmhOnsn
tyF7QGLR4kJt3UTSvYyEA5abYylU20eeGvitPsg/LmM6usBtWHCNIX9PR2BIxIN1jvckhOkypCZT
rDjgrYRJfIWsBo/gkzs3B1+5cOVBaLA2V5j2AF5IDmlwMYKlwbrpYItV5dtxA0n2jO57BfsL6nHh
f9EONY26HvhmUB1fiyYkM9FnUX8gjM9HdslDWXmrdPs95uuH1EPq2/7w4KFGbYXcbNQ8KJ53P2vI
IvkPYxTBSSOuYV6mp8qevciWxN3Ej225+iI0EkNwhIxxyIwrLaAICs7TSxI7u6icQ41TMdAkeLev
vzwjLC3Tx/I8dwbf+ZthilEquIzEXYytKxBBnmALBR4HYkpIx7didfAdqhHQ+Yd3E7KhxVRHFi1O
GlQwHyQasIReueKuReaB2CjQk0tSDwGdMKtQmIcVa6lGqFpWxqlcOIR4IKpYWaw+V1xhX6J6RfTu
c4K6n4+8YjUh3KXXrTkJ9+/jRjTr8sugcb5iMe9CzpqAjb4zKffGEenyYwNRdGhugrLMIYnZHUa3
xQcHIA3n2DZssCfhgIDqvv6oRA1vJTCkdmMPORgnalhwtjABdrBgFbv7yR5K87cIwVZA7WX3fA60
QXYAfGLVG7E6sXBfsYHP990u58SA1SAWP3XHhvAheEwBceR1lB4ov9wxqSIwp7WRhATIQrTtn9Md
Ksp7j/AmoAxaVhNirzfO+NKHTB28duef1+zGJZD39/El0VbnI0h8fUIFV7G0AtgQlzDliJEyNsPt
+pdTd7zs6QkkOk/CESUaD0wU1eC5obmVv0NNqBmkZ1Q/+ymcDmFl+zfoUj4yeOlZ0NEofQ+eT4FP
80ApDMS3wVcJYPXPzgJeieS3+Z/YFhFk1qKfeonBNl3eI5hBdYh/jVTEg2g8W1i9cYopRAbK/WAP
I7pgDSdKlSVC7qaPkFlvjoaSaG18zwOyUx1t3hAbQ/0mzuJfBL2wN5xLSWqcVoxZ3CjsbVM7cEKO
W0Id+l0Sd4JF2OjLI1SGQ6yEq6vOWHeEwJ8Kp8qb/iC2xYB3iYHqC3ioHARLnY6+0p9aH5QKR5MX
j9jVEvU6sT5E+uFq2HUk1AmAVYywVBYMLa/uUA+YpEQZAS0pHnAwdyF5ggtI0nmxMrewPpw2WZrX
3K6D9JAvir5QGmIKSeaIDNDLSoPv+Lw6n9oAVwYeDWEuQDrAiZZ2rU54uM6wAf/8x7//138e2v84
/94n92t3vt/+cfuUk3t+q97/+qcj//Mfj//54/7xX/80DVMzLV3RDcO0kWwbusPHD7tZfjvz2cq/
Vfnt1T1u1WXpIAQb21RzoKwgIkqiQgsmeQWOj0MKQdHBoOKX3QCXK/6A8+yJox/98DUy0NSx3syJ
HlPW8lDd2QemdOTrCGPTQS0OfP6D6Y+maSA2eMmZRCo61RPyRPrlRm2ZVfEhUi4wex9vWIsBKPoW
8Qway4vBFMXDsrjOMDgvWJE4tri338eIkUcAkhxI4gIGjkHosoVIZj1T9+mMDcHoV8P7+u+vlqYZ
f3W5DMOybd1RNUf+f5erqKVGbr/NZcnzSo7Z/QxsJ7rI3zxRuEZZYqr7eHi3PQWYyGC5+jTUjjUE
95dunYWP3NtY6E/RJlIXvyKiFoOsZ15jCtEtsljfnqX7BrfaZd1yez5pyXOoBB5dbuNG7V/4dg+i
GFPHBUm4wGCgWXnHV7RhGKLg9j8jFDnX2Wd/B4vAiVijXE90CIBu88JAS1IE/XlG7MD7SMF3wysG
qeIAmbykwP4Or9pANYL63X8T0IXezvbvZAD4ZhEijaoHyuKbOBf3fEdSFT4ZKZlaMdjnvN2+QcZv
enLKvmmvzgJSKJtIe8+Vp18gJyVoC7WJ4gEz6tPr4sywgbx4mg/uHxF8zTdVG8q08W+4ttTTPsHz
NlAbGGT0kqITz5rRmLgupfA+qFdmQjfHKxK5SkrvDc+KBS7ztB1HBvkIVKkvnrp/TjnyNwg7iSso
2cT9ckNnJsE9VAIA/U6LjYQCHitPjrY7PdB/94irE3Jm2oaOAEld6apvFNZd5r+gVQEoqVp5LLt+
uiHdjUQ0nmKWx+F5Sf32pH26hAmRKz9vYZFI1ARzh2zkYLxSD3Y7KnjL2TQtDrCAcPmY3UcdEtn0
jIAgr9NmClpfcozzFOY1wBs4hwlmj+vJSplI/CsWJ2R+YIKnz/yGuZUBqi/DbpLmAzFPm4LRK84J
OcVkQYmkTtcuAhP4zQ4BTRvvQTqrDxmrH40pEYlIxQTNgyjSaMTA0450kZf1yYWqCgQNiv8bpVf3
NquXfMPzCMKCkEw4LBeWDTx+zBiPdFpwF0pB//D044jOV+7JblZeIlYS/FkgyvFTHVzgZTcc3WXE
9ZxFN+B9zo8QJjS9kiOPMsnIstzijyWJoPF5ufUVx2zwIRw+aEes5Wr0coTD6A/Vc2DbeVTe3z/V
hvpXD7VjyaqsWLau2cr/XQOd6nG5qNKV40a/GmhO+IEuiGDWDXCyxAqUKskFAk1n3Z/mMpIdrZG1
fu3ruCVLT1QaloWvzZT4OuV4xs7MHfNCZmD9FscyD6T+Y4uq4rrt8B8us+X9Fl0wLrB7vZBtMac8
o7//hVTlr1Z1Q1M0y3EUFnZZLGP/a1V/mS+tNt9Wzm+kvxBFGWNtIVNDiXiepZ2EmJOBWvHq5ju2
+eeUBQW4gd8QJUM3PBO4Dft0evTp5cOu8n2IJtM+w2oZk5UWfyGVuRgbEI3zSpS3X0gnGtfelQV7
SuzUtaL0MiRSjBwPDrVAzCSDwf8uXuOyxULw4hgzcT7hS57cq5mFZtXXQB/SJKsDFY/1T/kgiASP
4BsnAV30gS6OcMRNmQ8kmS9ynhGKxjrI0MKcy5Or5V1o5ONMGXPH2jzvvjmn/JO35TLXCEfzGR+7
QPfwN4/1My1xap9F50OyDwIf6QTIXE0ZeDMsxS5o20bZ3edvPXoAmYDJE7PZeRjLrtQwUd3wy718
dmvYLjEmIM+zt9ehyUZ99UwaaIl4xH7RT01K1/QAIvZ+Dg2QhpF9uPl8guqZ4xs6MKLK3WdQ8B+/
TPP2Fsv9Mpty3sDTVOnk+fwptqp/nVU+eZL+DZv8GDYLTttTZpGaxPJIxFTnEviVtgNnMWA/ehmA
HejpID+kc+fEDxz9/Y1la/ZfPCqmLMuOozmaoZn/78ZyFMe5K/dnsXxprtSNHroPJZuSjWIkD4Vt
K3pCluuzjzy0LVQy3hW9Duf3IlKL2Hoh+IntIf3M6it5UlPHmE6i4TviX7QFsDvzp4PhgOyv8fcW
IDHT8JwBk1KJRV7cNkciUkdXOVFuwvvbnS4/SjNRC+bJ54xOyRcJkKf0dsTX/CDqiDzMa2aJkeAB
95AmiA4+2NY718QDK00aCgkQkqBc7LDcv7wnpzDl54JFicoOh3bVwZvNQXIzukXwt+L9U3wnTQow
GLotck95jjvCWYhkQ8T5AAVP/ZSAYHlo4JeMGimAI3vhHl/YE5UszrfXdsGFErClbLoZicFkRliB
BSbA1k9eXNa7fOcOBVdXtSfphM2jHrDs5bOaNcNUn+RbnVg9EsGdQLuDwJ34wURaYrbpsn7NlxlB
uaoHbyQsHoWKr8mbBvSd+aVanqvQq2hG+BO/lG3S1XmFsTPFcktI+LobQVh3S/vEQtFx5hCkOepf
jfSdXvkLh6H37yO18aS1ZhH2XB6qKKvYI6C/2CS5Xa8zp/Np50aowVzB+YXRDcxu/CClZ6Ltv6N8
mT8DcgQrYpzQwPMzKuaYnn18AvP4Girzzn8uvhyNyBsBlYcIfffb6euLxDh5N9NKH15QjqOiItjq
2VerUMe8srrabK+I9nnganb5U4nmhjhqrpIUOxyBStIBaV5DSDcpuaQtoN01EwUWoP9kQ+aiGUpl
xB893/5rpOAbQDr17bHtO13folAIkJDb+BrU34jQonb5XKjEo8NwgToSvlGGF/JxXsFHdZXnpB5y
nrqsZIqNoFlRXBDpR4WNQ9L2g6eyQwkS0Ih5HnZSv6EkKE3UnxtwbOWRInN6Evl6eh4ki8Qa3hdc
5KTLgMjf4wzs/T4jeiYjWpVcYHK1vgGExZOMvyroinG7SiGTrD6Gp4ZlmUGBTDmyZb94RXcvUpty
LhxVkVnPIpj04zGy3uVNe+/fwVhYj69kp32ZQvLQ1ubP8/yaB8Q9GteNcoufDkvbNLt7EITZmm2N
t82ygxwkHh2zjQv1/Jgaeb+ENMiT9zt+ITwipsoEFHYVkrRAt5+L82X5ojG9jdPP8KwkMJWo5BX4
A4nztZFwI9YIF8GhvJsWVZr/eM9T5DGCO3PhO9+ZJ1fDDycu8O63a3w9meBnIEry6XB05JMK4kI7
Wg5ZmQgVJxh8+JVfp6yMYb7fcFEGE1TvRkww6gVn2inkHH4f3o2n5E7OlQlo3K92JTm1FBLS2IuA
FBMeWtclnbIMua0W3fKfF91IxdTaPDbtojC8h9xzELsdUTxdTsXksq3hGlbkTuuRzVjZ+QYnu5/m
qI2qGSzwwxq0WPozUnvesdhrB9yo12cAo5kZgCB2FtA1YfxecH7hc8C0glw5qPhV6INLGJbqLfS0
BVqz0Jb5Cdbk2widDXvceZPBhXeETbBXKcu29IwR1/hlJhlpYA4Rlpbl1rMH+Di4sRq2MGO7bE06
zSeoV5zwT9g10SRWROeqbHujx0lZyncffS1iKHCkNnjyNOAUrXAttTON2duc3pY8KxzuIWtsSjzB
WWAZg9dLxLbegHUA1nkIIPSlwLTQ1LWq12CFhIekw6GvrR+TwvKuTe/2q0wsYFbbNyED1/c91Axk
b02eFARzAguhASJXA8wbt/EdtxozAH7R1C0hQHL/qiTCIHxkgObMlxFmow5qB6a5p6S/AKsFkW51
X++GDt41JZg/znNEBK9lfZmwEoAcCCGtHiKOkfFDXpMKcx58Gbkalsf4/HT4lamOI5CIeyvEAq00
nsy1/mW3/Ww+VCYQYzx9Lm6EDZAfVCPmdT+AlKYLTdmFNw5Se4XqrXoCRP7m6iQrBbAW3R5z86SG
wYIchv+UR1URdTLWIUJpn4ZPTPCPdUFZkiFhgWDRfXWAuhgimK/hh32fIPifPQXKd84+8efNWDxI
N2eW2OFn6IzeVUymOvdPSTxEX1pw2jk7eGP8kpiuZ/hhT5u19e45ua91Cjmf3hu7/NPLq4FikrfA
C0TJejGEhRyXqE0kDCl9PEdb7acFdr3E1Xnn7C+ghiud+4CEa7IcFY7EsIAQ64851be/N0uA0Xj3
0Jt8P75j7SvkWfy7FBgvLi/15IMbnwxH4oQWwhqawzvfyXZnsgZ5RDGYuxxa9csQWWarixSQmrJT
JKgwOdZKp+AbdAlARhMqphvBBdbaVDhb/j6J3Wbrx3vSnrkf372CVA6sHxNpwj0HZEQHMzUHraeA
W1Pde7xofgEgw8Kk3o+dMz8DmtcLPPP6qNoYcwK27Fu/xb3inORU6K5L1RV5Y8VA4ixDPHk95fe5
MS8eqw3SAXbQT5rgXP77AYwR668GMM2yHUORDZAb8fH/Ndmn70Z6WJ16Weo6ChVk2JRcu1UWVs2o
/g4k7GMsr3gkurhypjJrDOWmbLOK/97Wud/Y2A/rRJN9bf0dVJ/wcmC7RqzbQnAtzTzBwKwjFSR9
GR4TVXLSIBP89u5w4GRMJVRgsrFgDOt+ak6GSMjXKs3qI23TFTGLUopmCQ0FWRYu38AZ2BSXo6Od
vjjYx6U65YpDJl1/ag6neOVpdYCynTeZe+Phz9lHfSyQnHwdPTAIdJt0R8qmKd8qp4XtlXzCIF9i
BmlJ8iTguGfTT5WhXu3Z/03YmTapybRt+BdZxb58lR1x1xmdL5SzCKi4ICjw69+jJ89blTtJJZVK
ZjKjAk3TfS3ncnG63WEFzeQRlV93EUP7HRt5xmLh1FFnMiDOQHmRdjRn2jnOjFQBbjwlC1YKdhpq
OOfgOH9u7+sz6nA864QhI1GpAdXNPBTFHbASN8rtEyLEHg286Plldbg7Bs2cbbulVEVk8aYjYzHK
/eve0vY3FqY8sC2qYFXnGRggAtNEBzrE82/z0JGLfB5AHyFVifQgoEHE3VMHG9kMMAUdRCCyCquy
e/8w0GdJTKDb7EwvKa32WU6Rzi1QqBwMjQ+Dbiipx7uCUAB1zkEsAyM/RP2+P0FuBxmijsHSZJ/A
69sxHc2l3aHTNiw+cAICYbIsm0CqgxpZG83t5uRr6ZtC+jQh0QCsDCWMyD6Xfeb9rQ9lmrE3x3rP
EJdES5cZiMrSGfBTdMhdZX7+AlHFplbv2XIl4B8oh1B0HRHVXLYdbZWRqY8e+wwiEX5XAn7EEVb9
GhW84jS+aX4/KxT478SdQMY72KJfCEm0y2Z6eS1IqwGamT7X8Hy9U5Kt4gpP1rfBHlwjwDAdbRXb
OT5iWj0Zyjry1qyxnSbIDq5gV5jJ3ajdgdA6vZzj08G784Gr8ipKZ1cahu/nsZKYxKmgz/Gjok20
FSojU+Bg9ie6EqKuNADMNs5Mt1uAo1Q/NWqN+udpgxYTQoCY61F+TE7wDRqnNxzOE32K9OL9fRFQ
RJHx15qtoWmmYUq6qsm/1ivKy7G39K45rO/x9bylqFZnXnNzlC9Cl/QwugLbf6xUE8cL//iFCmzq
aWb4eCmXg+0Zz5rnkLxWWuG5YOOQSzGuPvyjoiL/KU20VcNSNEuxdV0R9YmfVqnzuc7b4yHN19QI
NJCQCHSNeyrY08NrfqMoiVK4CdUQHlgButJEj4uHR/7HOGnmH8bp57P4pa6jpblcag+bs7CCHDEW
smfLMd7yzwp5u/25Gz2mBvIUxC5NMCDVKpfpS7nWnAx0BIhdlGe8eq+hsnMZD04usc2jnV7uHgbP
EElSaBZ7AjWTxeIFoFsOtot8TAJI2R8ngNrpmRQPX7sP/373jd+vymLZl3TD1hVFtQwx9j+NrZKf
+lR6HGgwsGwxkv7bpnY3b76xQ4LgK0brnKb1w5kd8R8pg3a4CGZw/ErHf19No6F3HU4mW2vIl+V8
NB65IUjZK2oT+/2dljfdeXoRc+sf+9aPOfnfOfvfs/6lcK5cjS5TH6d8Lb3VoCmOE0EevAR+1gUA
44cW6VczatZZK5QaYrpmCrDYjwyPL8NjdYcyifTGxQmUlY7cFE3zDrXb1wMlGdhZbynEcQ39j6Ck
EW1B3kQXAHfOObQQbjqQL+qwag5hpQEZICERSOmKohVieTRpkfT5bmZTl6U9BFstBPklVoEcsRN7
C1IEPnGNLiw98QDweZJH8KXwZpSnsN1gJldAao9obFoAs6UYkscQ3CKAKGThhnAGke57UvYpkxsA
uRkWFPFumdOBYsxPTjj2MUUcTt9eGPXFKE/my3k5HN+Gm9HncwjreB4688xtv7BATLLFZUIjEVp/
GW6g9cEK+LY4IreDxcmggIhBjDQ5HP7xKFmirvPb7dMkyzQ1CqS29evtG6Qn+363s/Vos6EA/f1n
Oh2vMu+AqWPm3ZxVgbrX+2D4BtVp+D5dUbtbTN/ct1UURUdnEeAyhixBO5wNhxMPgq3jbEmqUdmg
+MJstIYOOIJ8uNzb4DmACXtovgR77DNR+3JzRImFjdL878+S9YfKryWpti1pkqYZVEz/+yxl1lE+
tNnxtO41rzHddjAVEeApZFm49j5hqAEGhpsoms8mxBTwPUg8hAQRROJZ5XZTddFnWwl1iKdIaUvk
v0eHaQEaqtxZqCN+mV73kaIymYCAy70j4tVsxWTRHaUvnw2lPeGtQjJhoG/L2rHWyGkuHvkYmO7L
lq5+nUU5sj7EFIEZ1WzDcb89rQ8hJM+DC+nkAi2onFF5HjYnV808qCpoVtIQW/x9rOQ/1f4sSTNM
U7fpfSm/FpVvVWnXvZ0jtslRadOhOKfkIX1v7SQ6WooJMe3k69hMYXIZV1OFvS8YLPttv+E8gR+l
VmLQJoAT+yrFd2P4/LoROdbo1b4cCI3gbuoT0OSy5bSiOz1YswTfer8B0tO6gIOrXStNCztodweY
3vc5CLELMU8+nEm1+2DXm18brweASg3oOLI1YVj9hDJw8LBJa8kQNXcge6gX2lTxEE5bsI4YQJFz
5JGoGtz6JRI6V1SY2a4GsRAHIkr6lPoJwuaUluqzpyODOT6ew9PXKXOaJQLUkDXBSRZ+T82kDWoy
AcC4dFvOjiGtr4PgrHl247UfygJFXubRYXajlkXIHskCt3k6CE7L7ZV+J0lFMW1pJHzRlGuWECYO
a1N3Ogle799vpWZovz3Oot1rqrZskWJomvj9T3tI1rfdWdeM41piQxTVBAownwOQ1f6AXjSys+C9
lBhK+vz20mX+ATEdi53GnnbUbuf9THm1QhndLdk5Io1h+qzRpANLSpqImDnAVOWPdG3gCk7PfVsl
pH35J6s4sf+593MS+pcLYsfgntJRw9N+3ND53lWQ23BTS7RFSkzJeAKHJ7lbFkuYgrBeDtkI8AXc
xOfAO4ZoReb38HaIjPGTagu1Jx89qwMsAPocpevS5CT9Kt9JETN8Q5BUAdD0ClfW4jED7Udni6Cj
Sx1K/yiGXmwfweOLc1lS1S9oQA7BXkoTZa5uieRIVJZGUI4QX07O0waY9RcU/vP0ttMBP0GSR2qB
vt2KugZM0R7awI48VxtDSWsQeCuc80qG5Y4Lp5NjA0ElDr0IQqMjbH7BbwdZwszGZaFwqcZqL0BL
KRYn6kY5e4gvKAJ1ImE/sdLWdk29eljCR4c2DBbiEtLzpOWSgS5iBKcUU4w5d/Sw6d8p5B2ooY0o
v53OkU08j/LR6IEY+ycV503ZChMSCuykd5SBY0NwCoYSji9HoWQHPj2byd68ed3Z2IqA9nEuY9kc
LkptqKGQB4QESvqW1DoLKCTCIaVVs8rJpnZUzdAbi2/uxXYG+lQn3kAzTYJQ4ty+OHeVdGlUr+67
B9xBQr+JHLa53782cxvKQjlUKJ55luZa4KZcCuQnIzht8bxns1mS7tWEBTi2MJV4gIGnU0KmFR+3
d+CjAUB9ikZ0nQFx0KGe3D7OSP7QEwXcMtYAJWOtDlMCV7arpzeTK/BhqojOY3mePb8e7K4IkbYQ
bM5hcfXVakmV+jK3oRJmUceqEYlyD96n2WmW1yMa4PdnaKNvX7E6IOwl/MVxDHarsJaDM2Xx1m0e
AeZs+t3vmLqgzWmxY5KVu5bkSqXfYwPwae6ub/1b/UVTpJrzSTcabwDp5ixGx0/7q/eem+tJJMsU
7+R9M8vsiFXrjsC8EhyAnqkL6/2CRzwCsCcHcMwpfBgo0B4WR30hUxasDq8WpawjsE3owyCRRa4Q
3HkQUavHQuPrOM4JfiDiU7zHbKpygey13sHCwsrpoDSAKgeaVD3H9mN8vJJ6Ond003GNAwzuU1DC
uQcm/fULhggVmMdXsVWuEY0suQ3tlwHYjvCZutX6otIS/Di1Id1kXt88/ab9ysz4/q5o4zsrXaJh
PlT4lOmozYGHPMUHMFmWp/1jCZT/uPPbMtGMQRgt6SLg+WkFvKn2oW+66rQGmIM2ExzA41iZwYEG
Sl4hovH3FfdPKZsl/XQ447+Ha5rH43IecDgARhT96AhEKGU4l4VCVTc0qbewWUZC2EnkpzA4ffWG
aSD0XLClkT1uYR9Q9vzHaal/2gdk01Q1xbYtmXH472m1+aE1LPLJdevTEK6j5iXFCWWVAuPc3eZU
yFuULa7C6thyzJ5EB6ZPZv8AXk1mQkTN21FfC1jDAZ0e/pE1/CHVMSXZ1hTdNjRJJZn87+n1fa8W
spQXa2Kw5zFs9hSh0q9Snd51ukRCEHmlHL0HKiZbFZE52gKsifpEHd0lD0SNNL7DSbXoNKE1REfi
yP4wOW7h7xXbM5XBIctUQ7EcGw81fGoTjToitVttSPBxvTmDNyPpNjKQv9w19+W0P4DKFTymHtFF
bhe1HSAqLgoDxitFUrZ/E/cI+hjwcpK/zx/N+r3uZ0qGodmWxVy1DeWXSPVQK8/qYNbZGly/jmzZ
mOiP1L2CqADPDV3TCidwDKTuW+zNTeTZBr6MwMptpQ08pJGfgDEgzVjBM0PPwr/tiHORkAeUmnp6
ObXDB0IxBm25gHDksblAiPqgozFAMl5Zt83UxAjS9gFpii6t6qpWcIA4kQJ09uhZljAkN+qMAvDx
/UnH8Ph6p85FAI0uFX4SgYIaJeLR01PvDzQvHXgW5S5woCBQX5+l2+xuiH6ju3gZAcOzYQ1e3Tui
NGoCCOMqu9ZtBDtbpkZlBWW9AI7Sn6c9FWSKxTQu5NjoxodiZH/2iPdnlO7Xee6BwUwhCQk+vwGn
oPMg0qqfvIs6FbKf1rQ5hhZFE9BAAIfGgD2bOeIO7SNobXwieEDv82JOfy7Tlv057Cl1T844VWjR
qZxr4M1hLGlTqhmndAvyB6jyqsUnQ6djdUFQBPAAhkXsF0/8NLorIoE6bSQQWMgW6gH8sSdgLo1G
ggbTmDLewfKv9aTW43ZulqNuBhSJPJU6Ek2kJjjSHwRUnZhvpK903+CBI2YC10lHRyYy5cDoZzVW
bniZIGRgoVJk47irDK2lRFsc9i0a1uPn2beeFOr9K3PUr7RxCmMHj6/7w8shbyKq/1XMqbQKbW5Y
La/pi4p3AMmszLbD1s/GmWFL0YJ2oTjKE4akcT+qwDQKYUgNsG/IbYFfUMLdjh5RNkc+zUXRwc+J
phAfBMsHpZuEWw1pvIKTejQTbYt432B8ubvUYkOUyRfp6/UK9gjZMyEq6h0/WXAQG8SgZnKDIXOh
2Ds0X6jqAReFNfLEu4Jo5yxSe8J1uBs+Qqn1GwgwUFCc3ZUYDCntCxxWk8Y/UhALGpj0XUr2xTGA
cF33B+PbwZOm/RsVECFj+kwuSYOizNQkDLJd4kJ5I5OkUngEqot7FLg/MEHgUikT6odR2UyQsDkD
wNdd6I5Yhp5cmYMKLwoBCYRF4bCn3bKkhMXKrSYHIVxj7mWwo/OTa1veHfmFdf3YVfvy+aqRUn/Q
772buA14g0ADJaVTMPVz9NsjAgHNnsrcVyi13ex6XdJxvn1YqNBTFFrVpi8VSZ96HW0j+C1Mj8xV
36S7V9eiOnl9SZMjega45EF1fNK1mcqdayL5i/s8zbMNbV4JNDfDuse++qtjxhXEcZjGo6w7ZBkF
3lSgSB30tT+gDY8sKQauCc1/ZqD6ddph6sQCmQVq77R0jVHnf0NacVzykJHQuFw4ppMi9KDSPRY0
0xmMcmSDENNd6IBnQ6qu1xgYtPqh0GwAJNp4puo9zv4tGz8w4iFdOiAoV2goyYToPJB+nYAGHDZ/
X3dt6/cdElyYYhmyTdPFsOxf1l0l1yvp3Kv52kBmC5/wQ8RqmndLsjdZ9QhdjHRDzSXbsT/1UNpM
T0aaqwwN9JIo2p9h5oa5GXb7Rgmo0ZrdpEa15eojeALk6EMqg4e+OGNAW7+TLBTHuL3MHwrqdAhV
3XfpG4i7hsK1PTlSccrGreyqqYilBLYTxsghqJtx3QXm6UWSEnwkEMrAvPHp9jyEdoVoLvGrY9DA
1HT/WPtnclHYPPMB5Huq508arPH9npBJ6blX0qu4EVDi/EUACUODoks6keDaspjTKnPbJiYLkV5M
EmuAoRX5njpX6auZbo9eTDrU4f+w9GLUgwbeaW3bkDLgEN3LpYmxEaYGH7eJ/moDxyj8O0bl9Ad8
6inFYdKnuNqSSwc0lZ4QMpIW/lkeZ21UEvtMJZByRlxhUYosmB6eyLCACNyHz4cAIjeWS5+qIa94
0Kfz8LJMowI9Ngy4Iusy6SZKjwSZ08JViOh00SK7WyMuUJOjDIyP5rGT1XaU9/5J+0I8bkCEnI3L
vIWMjdsAbXTwJDJiLDkGF4pL3tRh+gpSgbfRwG+8hzWsZ0gMOxqCrPQM2JGzIH1pqG4jpPp4f9DL
JqVYXXPXza2o66cWOjFYINyHZLAqTpo8GWtKJDUpgshF7nIEY4KO4umNTvW6vW75QNGvMDz8GnSG
Bxe3y4T2H4I/FFUyoXLGlgd8+E4ikgXnwrNPAnxHKli8yCp5Hf3Nb3Wyi+HD8irRboDl8Z61TjN5
4joBhxA3xz0zDCTQbWJ1zkXoDkn7AhezzBPopWOinF4HiA3Qn4XcO09Tr45o5LWJhtj94kw+Ppdu
zvP+3oDdegYYNqCF1LZ+abtVjg7gSzHwemnS7GUUT9f9fXQ4jdMGnCHJvDYFVvx47h+SW9J+YX2G
0q26A1ToNhfW+YdXizfRB7Pp01yS/BzdgsEHi4P5xP6OLZf01jtBO6mT9gqIM760IFkXJwhI+tsJ
gYhHXMzzAhqDP6Dz1Yg6EatTvVMD8DXNc1VrOxnKBIZEAx3c2dOh60dI0GDxobj6NSRZBsOQzZ9P
R8YNDkYpcGoroT+qxaDOKG3tLBpAXUwgCSq32araeADlb3JfspSLsjMyThU5paMariW7+QuJ7G19
3pJ1XyFK3lFrYkWcPEyH3RT50qm0suGdgWVmTwGhJtqWLpMlqTCyJvKjjSG7LOjEBmecLpC3PkS0
uZoZbSqsZCmcKQ06h3dk3YncwLtcPWv12OdPBPUR3YfHK589CWJ3WJ0ChTS74G449tPlox5r+bNc
KhqKM/AB1siBbPmcm6/ieWIt0OgQgv2om96mKhMABeuRSAdpJuGDbQ3ZO1Jw+5IL/GGZUQ2AYhwT
KafTug9NeUzeO0utEDWGhnSCCDp3D5Q6MImghHnBTgbKmxSy2Q/A+pNR9i90OWkW5VRb0KkhRZqY
0GZ7Kh9+tSO7b+WgerUr52KgxkwzYCQk76kHfFVAMMo3aSWNUJIwJlUgIX+OtDFSmm8FOsCOBn4r
ftiwN+h/Vg8XwCXmF+PjC3pa5Lk67V7P+GhW7VsHu5/l+JBAjAvzLACDeAiqNWxW5GSQQIChqtiB
SjugdwriDMqiK/slm90/rdcCfDNKjuBQHyKGIQy4A6V3WlCSFsCuIQuHiTL/GnfToNimSYEgP+WX
OwmycyF+KDHQgjSvAD6YXiIL5Du6k8uBkBMsl7TOgN2od18ep4tBjNMO3OaZ/nQL1v3kUnkQRXOX
GOLYBFviR46XVl5TRXgEksVEiIJrDkY9KLKCl0xQkqnoO9+FDZQyt5PTHAAS1TgmkeYTIIgYancC
U0aAMNFQkVwYC8Q8U56mOL2NTQqcwH2pT1xWtMYP1LlXFjr2mz6uuGGla66pQgxglt+B7MAl8alm
rx47/DBrKrUOwYp4LDEyI11hmiDU0fqswyzbyox+e1KtjxEa7Ix+qC1OCNOzuGGvnZ1864D0KtI+
xqc9FnL5+34nvUsrAkMQLRA+CajewVmZOPPmLl5HtOhW10X1ZVHegdRTuEjgUIXDCyWNwfHd6BG9
2B3qZsMHie+yN4Nyql9niIWc5yiQUPUerI5oTbxatKMaj3KNMbITiSWJpQLmIHHvdaiWQmwPXb8e
AY24Lhy4ihWiCztt35TYckmCi/BUP08TaZRuwHgJ1QmWV2pgo+MESClblHuK5Rk7E+Fm+lbjhqlT
jnY6tA0pYG4boGKn+IK8j1u/gB3emXH9khZQ6iDppF47QPbENba35LLMIetaLrghLTyujh/P5IY0
RQQgQoUVHEI81GYV+IuJkTk4izNtAfy51V7a0OpEHARgXYsPMXtzcHQ+Cu86KlaYIGwfENjf2vjO
6W3TEMiexm2JBg83TayYEmgJQjS4BUVSrGjPz4/0TWGHP1+p0SFASab5QH1bRcNfAVfHrYLZ83U5
+KDhzFD2mprsE0wm5vAj87DM82kK05ObSdRbAsygVIwzQbU77Qc7lL0zeXan/3adD5pdilZUJcKh
4Fy6bSVsK3lyqBpcvpqtvu+WuRQ9+sjkbja07o+vjxKESDpL2VcqQBTXD5iHsjpXtJcKUO3T19XR
zQykLMk2DOSJIng6tIFsHEY3mJdpJFQhU7dnZyC+O9Pm8FhjLZTp4JEdhBzRMQtglWi6d8UbW/5H
d1j5vfNOvEpR39ZscNq2LLrHP9W1noqiFZU2yNaXigo+8QXFZ/P1Wi9lTmTEZo/1M+jcuIYyQm/a
RGKOHYbN9vMMxkkU8RXZg1o6sL+IIPVB8Ozcf8TUfwypfzrFX6o6l1yTzqCzsrWoYwRZKGPPhvoO
+GXImBGR3RhM3E4e0sWBdsjqmzmv1uerGkOADrWttGWH2aqLgfPcwGic1tMckRZ5gkuO0zrgPyJI
8Y7sfx6Cwm2hBaqeHdPVGJX4dcK5pex2mB0iK4A6A9W7Gn/iGjyAtk8Ni4JE44xumOiYSzT9EvTZ
8XBZMgNnt0iYeN9H+j+GQ/nXcPzaWq0fslbf02xd7k7N8tKCPF+lZKO602yvlxgPBtBDcuelxGIj
Ix0JuU+c1DA3eCa65NsRqLMBZiyff79Nqvx7iVRMJVNSJVulU2T+UrM0yqZXn7qVrQkqVva0xGgM
TwRhPwkaD0j+VJ6ibublyIgvFKzn0zXPTD5T/XqFDDtOCINJ/q4NMW+Jz3hfZjtYtij12a+S14c0
sie0KvvPdoO64qJgfWhgrBKRvkrRaQ/4WYogAyEhLy3t1gPx3c3womgo+Ncu0HCQ5OwHl7h3ic3p
jtRRO6KjyByAYAvh0+D2ssQDMQ4MQEM+HXjfcnHy8Y4YVRQxGH4Tx7byRXIekb00Ey2oo9yVZmzc
xRhd9jvZPWYNDcafFKFeB8wr1euG6VL3qFhQrmAzRvJCCA8Y0rfrGYC2pTE5BYKxCX1JaO4pfjqy
3yg/PHVAgzgFgNufktwJ113ls3otIuog2Iu4KgUaRG9w5bmgzX6GCYfsCpQpl4CwWtsAMaPSf8zP
3hZNd7ZWJDYZa69535HF03zYC17cORyMCbVm51EWI4UFs60f39+PPmW5NWpFCJZRYq8cYRnNTj/V
ZpwECgHP+Z6qAp01lE7I2rcDXOmBTQAQllhFweKSNUTkl4Jo4h6XFDTonT2h2GN13IkWtPypCwFi
on2B0+Th7Z3OqxDoEzRv4gtQDP0UhHaCVDVRa9AhkKdvyuH+5uNTiqspAHwM54g9UJd0r25GBmaj
kcd0os6ICVY7G7gEOBlCePWmJ2AEHACRNnywZfUAYWGZc2Wtgp95HvzjMdD/9Rj8sqIenyepzw9a
tsYvbVbQ67t77wDcQobHuSHbjlW1jPQF23X6xs4vb2zgraAVav+AFzhDhaXRpoYus4TMG2Ck5LWb
3iXhEXmWvYTKM2qEzqsxhwZBFyJF6AF81t5e6ixI4Hy9u+hNAG1+T/0Bvb738+i18PSQ5K4BZBbZ
G8NpxpfAcnGF2oEf9CAMuI9Q2h6/1NQ1eBA+TCTQep9aPurJy+eX6mIJuEMwj6gxJKR14Z7SNTth
3smn4shRD7948iLAg6sn+wb2t0G2NtwytgKC9RmyUBGNesq7QFvkRTHOpwaUDR7fx0hfpCHcwhs2
3RB9ExZrqgA47NoCAs2j8qQiiwYKMkR6DHGDqE1IRigfIvSQgTBMekxFjE21Qytm1c/xTHFJeGCq
82BOzfjiJ90MfV9X39dM1AQC++y5RMvQnDVgEIcDL5s9Ixn8U0zLESYJGirrZsoEQkgHBVIXKDxs
cdmRA5J2bKWBWEzOiys2Guvsf/pQiCM4xnpv8USeRgSsPATENx6znu7QI6heFF8PDpjjrfTxMbI+
iD/Xi1cQlEghYF6vbzV0OZtwU4xUf7AUSkjg1UcXtyLjStGSst6KHUER1q/07j7BO1DadqjvxIMQ
/eI5S4h/xp7wGffTAg2Z4ht3dE6wiHFyWPRIAS2+vZY3lH9ce6pPcWO+8swB4Qxp42xuYT5uRmso
TwIubsbAG8g10A6ZUiDf4IyWf1HGn7LjJdSQ5tDKw78/NX98aFTNsuBTGopt2r/sHWfZ1O/lNcvX
5l3ggqm1UB9r/YeyPxERi9o9bXYVktZzc0aA4+NyijuB3IDAAzPSYPGJysw/ggQXsN/0RSNVrT3j
ER5B/UJxARJ7zKG3mEM6MFlNapk0Wy0HOIG21TGx01eoo7kEccN5sNhQoSzbkcAbTi6Kdx5ABYn+
fsWGKAT+FyFlSpoCiogWjQlESmzzPwVe9bkpLrfyma3xT46qSE+ktbGDMBnfIS/f59W2XepJtZXD
Es8PJbpSNqe0RF7lkbYt+oDygIXbkxlbBVn21TFnSGuAjIS3ge/TWEGQXRnhrVZBlsVClFhEGsGJ
p/SALg9LYz6/j/rtAFXQv1+YbPyp9aRplq7I31f4K+DQaPqGUtg5WwttlWuSBzC4PDolWGlfpyz3
tOVm6CAnNqx/bBwNz6YzhS/YE1vDM1A54jCK3hg6IDOKo9Lt7ToDQYRDHfJEZxT8sRygAfuc0C96
oRBUraikYg6AdnbGW+jPP5aPd2kmgOqf11EFTCbI0bqBITrt592MUAGHvxBKrgOTLmASRRUqchKi
YbvOLxF/ReQLXSh8RGZKKMcI07gf0FSJJdkTMyehfRi2zsODsjuCeObocHnhlGGW3BHCx8hSuRDl
IDdvMUGh7AGcb0RFOj6u0Hh8Yy83FpcRbeQLNhxwiI/uICKEFh8zOWK3g73JuzFBLwqdGSHiVbDd
ISrpyrTX/L/fqz/gerhFhg3xV9dMxZR/qVZn7fFo1/dLtkZIF/0xC7cE1EMQNcnea6GE1nnT56Se
qiEwFhfFv3H1DlQh6lD+w/7Ou+7T6ETUJQopQt67ETLTNHep8i8xDBcNf4wR2C6ePgtxRDLkpct7
YsdoZq23Tx+gZeZ0rw3x898vTJZ/ByD+98rELv3T49UeLsdL2l3ZhIJsgeAnDlaVjw0B/gYWOcTJ
R7lzQ30QjKG2fJBvlkGPvDfmuQHERxuc4fWl8hbvKLeYwzzYvJUenVBuLUCY8Ktw6tFtbM2qkbQc
rAn29HnNnOhctu3xk92Rhd0CNvTASfuICOAtJA4NaJKFOHPiZ6QhnJiOsZhcWhNzBgzCRRAmaIV7
jy/B6xePKBqVfja5RrJ7XnbeS+rhEvx2XJ0QDOJpWTAtVyecwP4+cNqfliWa58CgkauQZemXGVE3
xsnKblK2xhN12rKtoF/OpnHHBUYAEJDAd6qRharsuNHA8dhvbBh42T0BxQJgApgdNdtmg4xVUH9R
q4pQ0GIbNIdXeYS9ph2C/PrHKcua+hvEGR0SyQDZLuRJtN9ESRpFay635tauav8Z51E6zvGT7dDc
OmD/et8Ld9lTJMVaIMWIpIhLitWPa4KJJ/+T8O85R9Zc+f5f71P0TudIRU94MYKD9pR+NG8QLxIv
FS87RcWE4oqNjysOQNQHEwPWPB4oSqxwBIPj1GwntDYVkkJ27mIymIrfstInGt48P77mMy3WeMEJ
c7AzHyn+1WIE1Egk+QUL2pX/Z4taGB2LbzHBWpRYYQ0+aGwjjg4o5EO8qUr490GGBX8yqJJ0fo6O
kw5C/vf74YsH1wjhvlhi5dVwLhWHHeA2JA6Xz7q9OAmOxyeVE42PEK+hIcOTcpxYT1rbfADZJK5H
EkOaTRgFKpBc3IG3nCKskcdiVHkN/6DdEIuRZcC+R+IQ/XhLNgF3JX6BNRGDL97IcTBLZ1zJHrgI
MbgGOwYDjn0IfA2G/oq4l/gp2V9yQW2gG4rbII584Cv+8UJO/xwx/gWnzv80XixxRVTCOII9Naf8
gtsvJsAZv+6KbuSHuLniM38cr+O2inv24wLxrxEvZRSfe/E2cyr+PQuPpjOnSDtPTAVx8mL4xFCJ
MRdnKW4E2v68S5xhOhYzToyDuCLx6sH0HDEZOEmENjgl4R4l3ocIM7cHdce9+MQqEW0ETki8KVtA
I0Nog2+hWQdvNOOjFOc/cW+UGMsCTuD/75j4qcbHiEv5MbntqTiRU/S/QSJ/EL8Xlw4Mci5GhQWG
Uz5xauKExA0QgypE0tlnBaZTnL+4AjGzxSjxdIjXiEvj5osbLn4rrlMc9Pz9AWKSoO9BQhOhmCWe
QjHCpyif1UIXYsfB0P/6nl/iOjhq6YmP5GQ5dXGcayKeWTFm4pFDWgLDFvH0isOmc+ZZIcoBPLzi
YwfcIPE5vS+GmKmamNPv6YqoOgNwYqac8U8QdwXXDN5AlQbPGX7C2+nP8nhLsXiWOZIIsrkpaKnw
mxPGdJiCcat5AbZIsKVxYkjH4sJwE8ct2cSRD2t4/ifWG4Xv9KlYexB54HxbX8wzzLi/P4uNZ6wQ
qbcISFrUNbSAwRGXbI27GClERLrEn1wMFqeCdzWTCnOoT/EYi+e9wjAckbeQLrcrjZuFEmc7ceWK
R/pO1nP1rliRKhTJ3Pyd/Cu+BHSLw2NgeoQ4YYqkRUPthYq4fyTkKaIeG07xPwVr1bsv3i7+Bbuy
qELjswrxi41MxIX56upeNSoC1Be+vwfHEIiD/XiXtEx5H/LW/L6IUPUOdET+c7gPBAIhLY9A8U1+
xk8jjD/59+mXkfiJGhRU5kXK1vgFP+lj4MGbxpeDNJQDcyxeB/JCRq/XDqyPJrknuEOK9zR+H7Tx
1SuTwdiYcvTwztmkvhXpnBvnMO9RPqL3io47xbGw9LEd8Fs4A5gWBOe3C6roJYnWA1QCBnGIjooM
Ex+fgLpFrMadjxA2HYFA5tsOahTfdj4uncEtKRPOKrnhAivH1vTCV/xg5+L3alDv9WAw7hjhPhY/
F+/AO1wo07BTirMFGhsPxkcsV8W9EP+r98TxvP8Y5ZPONxDxxUkwOezKqMQK8MRXk6OajJwaX3cm
xxE/xyR2/+BoeO6QgicSJyzGSHw9TDiosNbgvDiCOA/xB59cX2ahpL2HmZ/4VJnNm4M8vO9rEK9/
+mK8v09L/b5llJxe6LzHhwnNDI5wT06TM1p6ndu/3CJkAaLrDomogA5ex13mG/6KDxX/QhlDohn1
w4n4SZn8GENxJeLaRLTd+E+/+xCzsIgy5o4clBtx/64e1EXiRQjybtW5hnvGaFcjsBaGu1XID5mm
lOngLjAPj4lKKIJBK/OLPzQk3sQ3RYS2Xc74cVWotoi6lDiuuKXiDBAGRFNN87Eu/p4JRCuUnwZk
LHkgVAipgMPVMXBjvZJvI77M/IbT/CpOo4jE3BfzUObZMd+aDyjE+ywS81/8DGDuHgtfvi/4GWLP
yWGSTsXfnJujMq0If7FNpq2FDvOdr+CQvs9O3EDNV1x8i708pFwRAFThX8Xv3InNy8WViWFjChKc
MpYKKnb8jcV7mhWCnRgxy/TwBMbGDrSNmBZHblQZMQRicp2ZRGos8aCKycQUhaTuS4zGLXom8Cx5
P2bh3Ddchz8lan4cV9xrMS3NAJ1xiBTc3xM/RmZW3HxOS/ILZBbvPBtiMjJNduJKj1w7s46Z9WN2
iSeDc0ke+x9Pk8qjLXHEH7NmgJSb+AN2gNMUc0icqIEyL+wsPhu/AJqpTdLhHADKyOTiTH4sHlnJ
T6fiw8RsVmOd7y6RumfYyOtQrPbQXfFoyuFogpyw5J4RS4fUztzAQpln9Mf6JPGk3sWnc3/u/Fzl
3Ft+y/1iMv2Yn6w88MC+b7K0FEuXWDzFooOfVXQNW3JzMUsBi/OHeiMLpb1uWHzF0mp6V/5WuGjW
I5DfgRHVYU2KXyMU34Z4kgYn/xbI+NKq4dG7zWGD+Ca+dYqns/ZjeeYijcP6f/SEg6nFsl4EdD0Q
1kCAjFuIYAkMNfG3XtRMa2HnUvoU8d6wqArzuOD7c9Cx4Illz8ZmmMLTCH/J4B4evp5hw3d2BNvW
71i+MQ9k+quRDtdDPA5UHtExPNDVwAcvvCHqegkvWLAYa3ixwsHw78mITGj/a5XkO7I3DUU2ZInC
0C+AY7stCr2RziKyx3ZsLnZZ9KOibEEEhRJ2SnInYgWxIxsxSnGh5mle6d2+DV5LrwmyEa+b6+zT
4r21j3MQmOouVqcS9bLaN95Ib+DoiZ1d/DxlM7aXB3b2H5EIkQrtAaLhmt2YKJqoS4Q3Im4VsbLq
55+6r+LsDEo/oYZNyEKgukdAi0NKHNQa61Ox5RNhE1VJe+JPQHWUsNi+F4RYYgeXN+lc9XEgDG/j
75OfmxRMD58iPhb0QTBWhBAiTKz9C2ryyN6S6CioT4s4QURtVoASgw+WU7QEcGgFBMvRRGhZJ0fm
kvgDxPY7vr9+pxrifSKgEoGIyPK4bC6Z6JlrQizl/wg7r6Y2uiWK/iJVaTQahVdQDmQZzIvKJOWc
9evvWmfsuv6wyxQGExQmnNNh9+7dtfPDjHWGPkRtU6ebkq/MRars6vMaEFV9htRf8jKrHu6KsL2i
SrEG27DqVeA5tLSAwxMelXo0hoPfcyEW1R1KyCuiAfoc31hs3fLbtD57KTZ3L5kmMqzrdyQZcc6u
UGYD0b7GYJP6DDV8HfeYwkpySR9ORZPjns9Z/ujo1k/tEyt5DIBK0wFsLf5DMycscUfTzJ99sSyL
fPOCyivd3HV6fHbhKSxlFvSivRFHDQFX+XXIpc4S8Jk2EO2OrkjlSPjAGAnu3BGU9NAXhnWCQsuc
tsqFO6GxIbX114wyZZWsyXJYIcCorFTSQyLRpbeDKLlEcmmuE5K8kB+YYxhiLjusB7IwHh6+jcvE
2pl7Y3YPxgTDaHndMQ9zHbp2WBPNuHJkpkSpWcKarNuGYTkCNwAr1sKgrpVZY222DVhdy4YmY84A
CuAbVA6XRGwaM2Mn/e2AByPa1vXh20a/eeRlR+/7xrDGr5cvWwZbbxult0F3Hd5vRojZbw5aTIZr
RKySiHU2azH2jlWxeiZFriHrURvxd23curFsl3+ALhPeGW4aRu5w2gaehHvVEZ+F5r7VB/YbcRAj
A9h2qenkuQX2Lg4WMuJrxLu5yTc9SoMUabscAsqEjUGLFma+HtuzbuZqG57L6PnvpWZmRi/OpI6i
DI+g4AUCVD2+0T73GDU2zKqJagwm/Zh/397EFa1tvspKr2bZj34XV7ZvW/YSeTl72h3pzknvgPlW
jqWdMB2UxYeeses319jdozHuGFAk5lklTuDlw2eJQME7YnfFqDfDluT1c1h6j4m9xWSNUUtfEDVQ
z8MXnPl/yl/PHjeVhdaxsagjc8E16XrqDO1uja9nTBbxWZPWoBU99puT9z4rgtuNO9W9EuYwzpfo
4Fw16tDP4iw/DCYGzX4jyy2gIaA16RxbRlTwu/G/xgC7Zo6eZGrNleQyxpFubkpEyzOmGDkTjCGP
xNhbJi4hIs5WZUrY7RE4lRiGKMJgdNYc3SyILfSx5Wc96fibcRJRMEeAbgetQxmmwhvaTIgIdaW4
zk626TLOY9LgMnJ0E+LHNSXRMjG0+YYZzZZmKpjILFVWFEE1L7Gv5jgwLYee74BcOcfnD9tbfb/H
ZYRT4CMmR5gxAMbZnw5AY6gAMsBLHCQDU1tZ5pJhghhLxQ+nBsPI+HXhJfeCPw2v76nviTD0sp78
CAmxGnJjwZClDxrzDmQateUtejVeNd7pcM314pHMBbhJfsBJucmSqXhERibo3hKj6Lz3V/zcyTIn
nPoRAU6OO7e6gQHbzBHTGRsZV5+I29KfuL4totpXI5bcU+7VOPdQO7eMVN1oZ64+z2UxGNfAJG+F
a/qMLmXLTUjq6GXWHPiE8YnY2h/S7ND8blBHzImcki3FpsQQhABEi0KNnM07IPThUd1JMAsLNtqi
fmYCDvKO/MbBN/u2GaW2peDiJKfUQPEbDAuWpr5t5B9yDD4nXCKju8l8g+xnIL+p5R683x6PR21m
uOPazMBLN43U1TLBmI9CFdmqGrRJInhmOxDSMBWv2aBJjLuY+pYs91GvgmJbnSHMkiOKzQFy4Fbh
NjyDDypymSbc5IlBt7H4+ZuR9eC7t9vZe74Aaqa9dZ2RW+HDl0Wn3El2DDExuCoaYHXDKzNHEE5J
psl7vlOLeRm2Ms3MzRAeUrada6AkxuKIWCx7/N4UZUn6VpjjErEU2Hi1XHtW07pAwvwixsr/wSf5
FGJ9Qnz7qygbH0/L48MUPCWFRRAsAFbDrGmuRHdAw7pMn0sYDj362NbSkAkC64kCcWUEIkmfHrd6
1kXHikBs0NCuydM5N47camw5bsVFw/gh7Cmzf2qDVoKtFzgw6Rw8IMd7ek3zBXJg5HNIhmmzIBif
fzNhMHVkak9IfU0heCimgunzGJTd67k+wExoEvo1PB8+cFQfP+qjfGdT3yk3jHGYLIp0Wbg0kof5
U6axaEweqYDW569rls/5+6rNXLzmiIXl9h8Tf1DE4FlGXl9c/Fiyzn+qgJ8u/qcyxTKznC/78/Xx
QQAIIjBhWAo26WbEzfY08IsscRdwG8Jy/vbQMqbatc73BuCGHNsaGBy1AgK1d7SO0r3GbjMY2L1C
8cc0Ij7VY3s/ZbGqevoslyypmsNq840A3MGEj/VMbxQyaXPZJbevTJvqETc0xVVtcEs4+AqznULI
yp7mEcuqiMmynqm7iLW3Dn30Y1hF54AdkyIv7hwv6pI0ZEc06CfTaBsjhHC5vkx+JtPwuxNQ2b+v
dvwHM+PTxTbZ+K0mNJ1niufJiIstyraoAuF1kE6odncBozOYl1yWq05AucjCwUTK3XNr/qH1oXrP
imwcGsUvCsF/dup9OqpPheDyeF0+rGbsPwaFf2jI1swZXzVoHq9mGlOmVx5aLg7AwtlHAAcBbQF5
WzGKt0xPInwwgGAQzzvhV3tDAjklEdgRrhsiETQQxRWwqQkNSzA3uUu26sKmIJzOghggXt0ZrqE2
kDNewq3/IbRkUHDELegoSJE5c6Nx98EX9ySUGD/vgCguF4v0K2ZLhaKFvN9uSnE/HPfLpQU74Jnk
pjomCyMXI8gV/Exqa0JewXDXvaFToZ65zn5sPoSfrQIsn9zQxSbaUiGtxfbW3bjBtJPcGny5nNYs
KHPALHme4ZsmzLTHiNy91lf6GIvnb8wi48qIMKrf3DKOhfGIhqB4PkQvCbH9niZ5MFY935qwVm+m
kTP4zr3p3Qy4w9+7+wbaUkQr48cEb4rQsC9gABcRA7rgzB9LnCqDAEACUkRAR5i+QL6pUyVgB0uI
gDzZkPRKPKcoE4awMwKXoHdBgBLcw5uKw8ONkZNo1cZcnB2BjJfFi7N8P5gK8XdGmJCMbWtZErQD
MjTCtay+V4YPNKJ7L1j8UKqWubQTYqlYOAi8n8gpeEPL3RCIjMTEMFMrEtXNK+aN7NsmRA1GHikm
XO4tq3tiyzTHMIro4w6MD458708M6qtmoQVmcQ8IOl+m6SfVT+DXiOiHeKeVwb4UWxHvTXPXnfGo
caeWRj87rkNoIDlG6R85tqYfQ35FDlqAZYABh1NQqApprGtlHvXvpVz6Q0Sbjfz7Si78dyVPN8tj
bhGzkl1prtZTa8U6dUP7nmkSgETmUxqfeOldhaYTVi1dkybjelw0HYmXSJm4NkfWFsyJF9dfvznE
cZrsier3ydoYZnMd1acHuIK5VyFdgTy/CsiJgQlzEj4S+JpJcye/2MHRnxTiT+f9ifCWDJNxflWa
EECQiE45Pj/Pwlf1Q89UkOAAqxqHZR4DQpjEmjKZDmGGMXF9OKOwleprilvwQUOJy7SXuhNXCBYE
rFoxg1s0Yt933EQvFfl4bU41ftPT6ImHnfkexQouDk6vtq4moIGGi1oxN8yGABJqBrZNbFuYT7TQ
4Ln0ZJDtKJ4ApNbEFQt8mjeZmJQoaQsU0zbILFmvpNbQMPFADHlgn/17Mf3JXyjLxyijnVNEWadc
+mQW89F0uhstl9H9Evpi6XKJpMf5IsPM+vvyM5RTGjpOr7PcRQ4ODbzk/uW/3z6M8fiPVfbtc3FU
Zs5H6Pf/71pO4s02OeYn0X0Walqusxl0i9tWDqYtOi6ZVgGh5rgzBSik+Sh7lR/UjiT6pU5Sru0n
1/tiqwx/HYXjzN0xbpyntKhdjLnJZQQz2/Nhd59rDcn8ys0FlZLFdUJfenHfy61uaTyg8yGvtOhF
HrYddml7NTl29tvrDarpi1b+8EWjfCn7t6AA3DGHRFqch7z86UKfojjO7jNTd20RzynioSXCMBMN
AJ9R9GsJzxCE4YfnIULO1TcfiPqhxdLcvtKnObwElrQ6qPcAkBEmIGrLwOkEc4QAiQs7tJZPWRaz
LjxX15UH+BEjgFpkI0PpnhkWbIn1k0v+/LYATdKCM7cZw5VlvYvWpYVq+g7BfcAScV66LZjU2PB1
jYacGeF5GTRr+qTFKTIFKgOypd8Eduh6AAbw21rp1hq3n2ktU9MPkKt17C2CfVQhRxTs9NGnVFzk
7E6tBNRUWFj3IPBltsW+JGBbMLFpjuccNPrUba3hDn5kiV77XXguHCIgpZQB682WYvtdS7sioha9
xSlFRdIyt8CuNU40XsDKtV0ZdqtpI/hofY4p8SPGsGz4afy6JAylCbFq4HPE/YzIJ9i91xNS43OL
CbyUHDZPGVxmTG5LIIceqX+1COMHhRgSTB3YoLl4NTA+fC9WkRoXPjPunXWPQEQM7rgECsLCTYFA
zWgX1FgBlogOjAwYwXI3wpvztFABIF3W3hQJnWcgVfOA3ycYtwgGldV7750ZxzAELsyiI4jPYQJF
92MQ1QKT9aj6MkC+0LMQhXR4K3dLSy03yqAfxB0dIIZGZhA7GtZHj6mzz7wVAaLocSpBygCNbtJ8
hDvZvC/et0jrNyddc+3cd7xK+/RddKVYPd+hXhPy9wK5AUAc0JvnPurqhdbsCOC8W5qPgPeMLg8Y
XKBg4KsJMSgdMNtmSXMd8Mg12Hg+FNQZdNgoQV4z6x1Te/Aci1QXdH2VPbRWVmC4kcnjpj5m75Wa
g+rdkUu+DxUQA1xUsQhueROqIeB94bILKRhBLeqjRsxf0+pIUtvdmXlaGxmHWCpFA4vcICGIDY92
jZVaYtoL7oihJW6psrq12nIkUPZWWrcJ8VYNjnJj8r61AB4uC97jDWCiHSo7KLUzULw5/JGW8iyw
WVvTZyzJWGOgmE2HjrAFXXNJyxqdJTSLNMi3Rfw1rtPxx2RWqs3ZGqMr+TU1tAeddoZqsN9Zh454
ro9wfGvSKpCYA/gU+cWGBMU6lwVNK3O8Y1rZtYJoxOSBGcy71C1QWSldk26LC9HzRU05rcqx/JnP
IXjz4C6THuBZ+ER3BS3q7A9jCtQmqoRfH35v+RaW9aJzoF7v66TO8vzhGVIg9ITTYp45fDhxPGhU
LQGbmACOgQyNKqPqhqG/hJUjRn5GYnABTMvT2UE+4iMDCEc2PgZtQ9kAkIyuQp4jNLm8AzoLwFia
dgq/kWzyEqtQ1vXFdsyTJidlSBxfx1XROdG3MpPhCCCF3HK8sQ9hApiBJBFz+S2hwiUQZHJh8CG+
b2Y6hJLPsEfaK0xyhfB8Lw97x3eWkn1x/zqvxxDYq6e7f/vm5G+Ywe8e61OcuVmfx7P1lngr0+j3
rHzpHHQaFlxUecRrYyIsOo2bCxyNlluijM1TC4yS4RDhD6hAWsOO+Hn+cahtudHU3XvavXxl8brG
mFq4dBFQkeW0vwpz/hRUNHbMK1STzZaSfOgp+i37m5ZO00wuF7wvnumEQcONVGgBwujQEc9Ex5sE
e3S8Y47VE2v4jvJAY/TOLB2MxBzDahahIRAiH1M63XTnlW2gAZnP0+HJxhXLKLJwvMnTsIycxoia
myAEMpHMJTZNLFJDEmMTtFu8JE0BRGxVL1PTtH6VLkRBjeg/Mdanc/8ER+yjcmF37FPbNPPF9D9b
0Js3abu4kOiDgwNjMXu3uKKviRpLAt5cdXN3pNhn2YdGDi7X6taIG3AtBLYHzAPLGqM7YScKnEGD
oCfeDX7mOuKgeKQo7qCF/jjFO702RGrBJQNzEuArc8LTHaU6rskKeBXuYDWpjRrM9X6b4QjNVaUD
QXmBxIC4AV2w9MW7rnSzBt1UybWJmBlIFudQk86DaObBOdOPMbrNh+slw6EJoYeU5rkb6JRx9cvc
BWvRjNgED0rTOptk/r2RCuW/7qSElYdOEtK42U+dhf3xonwYL4bHB0IvQMsZfWa6FbJ7xPlC8WuB
A4SDFSghqwYyLtYLN+0c49QCbCV8ZYSWrpVN+9cjeJSLiUkJmI1TvURMZR44+ojuwaYZG2hpOGWj
Lb5BSsRJl7m3AqPibKYyuqXF7bxi6CDeRqGosnjWFeqNLbYRJhCX4IX5/tAbQQMDp3iZgVFALwA+
6L+JrovppaW1Eu5shueWShDXLFWnpD8LyEsc4byWPFJH45lFkApXjSHU+sPASHA1e29wA6zazn+n
08fNJxwCZA9Yr+coBnZD+AkjYoHRAoKwYubbmdXys2BDeDFjy6JnseqSsnFEh96uLuZSfpLeuOZ4
DA4nV7R5MoENabqqK7/Icc8gn6aMSyNXLdseHIcguGXMTnZJZVUGsDHv6UdcyQY+ADOFCQqI4YCf
LY8NnqMX43wCCb82LGt7lePK9j6FrkcN1N95xdO3QiuitJ/yc42XTT2NbM1gYRPA6aMWTKw9JB3c
UP5z+W5YEgXuuJ8nLPOuhboAAX3yMKJNOPAq0oh9wx/MLEz6NdCSGQiWWW8l2ifmT8Jh61fg3vBm
0Iox9yfyEU17SDaAsKaQfWUFWyH1jngvMt8M69Kbv2wUHhDUN0Ll88UbpQXINzMIdVQzP/o1tONd
KaJXdEcIY6FYK8oVXqwHqwqVY8xwupAsA+WbaH+E//vEQWm9SDexrJa7TKlpJM8UgoCcDTok+Ilb
SYWKqfwOmsTH0QXNEfzR++9qLJAxSWiBPx7ScoOaQ43RIjyGaAZnOgTnQeY5FADg02FSLJjo/LU6
WBvLgoY7xmBS5AydohYQLivPI4tweQMBUMRlSQtipgPK0UuolvmdMKckosIrzCIDrpiWhRCs+ZIJ
CYWJgrGU5Cs5XUU+Nhyb4QOSAXkAMbEE4x4Qg9dztfSktWOaajUX3I4UwyMRj5FDClFaEmSa+J3o
jPbQciFxDhESKB71RotXKGScMIflMUWqab1EIxCwg/yFzQuKr6y18epiByNH/5VS18bdQY056UTd
B4b5glC8D65FBHkoxLZNI+ZT6J34RHe3a9OF0IQ6MWTx0nKrZWvnrYlZ0k5uNg0ZEsP6kukBLPSN
01ld62i7+YrYPLNAyUBDGB2+QRpAHbERL0ZRWnUpGUy2C6XVtUUBKnLZl/n7qQ13g0HOyjfHmEvm
qZ5puPgq0vhTG1Bv+5ut1xf8Fmkwm3M3LexHVlrAlwm1CZFMZi2tCDXLrl3DpfC7wLHdXyCKT1pJ
OIJlFe11ETGThiKpps30MQGRtJouIppc9rZMV6PizHla/IV+SgxMSB+WzPCKAm4lLVD+24/9KbT8
31ML0/1+O7X9MhqvpwluTBDNsEBjppMwazIzToAyNGZ+v264NyQMUtIkgkZc2uDVUrYVTfYZQfBX
MH/xb0XG367+50ajeB7tDtslhwimoNUk1hk2Y0As7sCphTxQNeVVZIw1nssN74z4SIAITxeBcFEf
Qp3C/jmofklgt8EhQVzgplj9S1E9bU352USn+IytIQwxoH3NIy+7rGbhOR9vE/4sQGDGgmzPl+ea
9sj8Edj9f6l9Dmpzs9x+vRhmEAiqGVbAf8HMScfWtfMJ6L3oUlogiC2psqtXjpl4csMMnyoFB2oA
VkthBL4MCGpHhHZ062KyNd39jvbZOmeg8DRo+ocVNSelmWNTGHMbCtkJUzyYhWg8SyGb8kincBV2
uxQ+dmezdGWQ5Z8sBxh6WUFBqnzMLBD23yJQVkI1va25kBH772VLhM+W++M6FeJSjg7IYjGX+wQc
D5bHYjlejF0Ua9SL17X++6k++DjAfxdk0r3q5Xb0OtOrwRDU8vXhI2XfLTtlIEEaZegJgW8XaHQ4
ULsUkLYCrivdGh2kn+PmTuzJQqplpBT0ct/ThK4jFUqWp38CkDGW8I3JpSDuFa89BEG/tA5bvhef
NzZJ6T85MC8dMvgYnMFVOLhph14RaHu/YgWAQZ+SHpaldD/AfmhXpNHCZ4finm/nXz14A0POKa1y
ReRxRh3U33PUaaad/asBpMUMCwlDXpszYWuEf+mxI6HM5HTPy7fmusBBS+tpE4COCZkE8SXa00ZM
e3oyCgGAEyMsXltdzNNaYkS4bA4amx8JIu0X66Ypx4xYbwXfdsyASpN+XC+m0I85fxmQVtCu2rYs
gQQAGgHAA7VtwAukrcyaWajekIAANuTqhip+qOVbcbTKP2pOTzhycIoPWbmpK3enjjGfPkmgI+Vv
U/uil5T3p7B5z7s/yHebh2KbwY2F7JRaMmHvzOoTeFJCTDKrrBUI48WNA/UC1Ihrqy5sqza/Z8aE
z+NciBQOT1CVftBq3jySHkekzpbwNCSCZOc7v/d8OCiAnekVopPaFXsr0I2BhMPZGjBA+L/VF4Ty
FWcvHdw4gf9DCp4GFSOuhGGPL8F4aAzW4kmrNuP3PtakyhjLc9YS0K9PmL9vZ6qSccyXjbk3tczz
uZWjdjFrAq3kXsWSeAMwHyN6fZjR/YrZ66FYlyPk2jdQFDOTFv02+jdXtLZpJrEHLbTeJB/H2AwI
lRKx0I6ORAqGeZ8gqycrq10ESwzqyI2XVzBmInM4YsukR9l55Fb9G8lDHrVA44SMgDeDOGRc6f3b
8heBCas355bFeLnnE97QK+7buQx+IbdekQDBIrTJtyCXFlLbeQzpvkGXP3f1dtAaIXPB1zqSMPzB
zMVTAw7lFL3rBVaNTzfSTU9XIr9kOVZuANXSmPLXuqXsycmCKr+KH8tKMepMLzMr+oOSJStdJM19
YMjJ1EouU+7eV889FHuW8MI9+xYyJVawMXMSmh/82waPkHvI3tva4N231SapIs+aIxfzUD1LAdNI
Wjj50fYhVyW14kVYLry1jj5XW9/ZD6CPL5CCC8FBhr9NS4LLOtNHfwZpZOIwl+jGLoNFD6lLiDZT
4sBdF7pH1Dx7hZ6JixUG6QmIWqpn8VBuxKiihWTXCC5Ti99EeeVEiiBA7iCG5NdACVeZTrFjjZbc
mBK18IKZsRmxbxljcf1ebQMzZ4M0qvYmPjiIBdIgPi9q4qRWje13wwk/rH6Ipcegy+bjRpP8D37g
S4ueLzjkFSpYPGH5itjRurZhFhqwTvZ22AmVGnxeCvD5AoTAHuPDDq7NsDn7AHrn+ArMXvaDXO+C
McK8hQAAz2pPHolZu/k7QmPPWpfJw4ilPQYi25voxssGNPfMO7dmdDe2V9V1bYXI/ve0MG2C6BlY
EYhuoLG1RwTTCwTCzt+h+eCG/+2AodD/zQEXs0UQkFwCB+MT9Ws220+LMaI9gRBTetavwa+4X3Zs
ozOYPEELoLLDcS6qsu/Te7IIDGhrPh6qtwDUET+G04ZgZYRBvNA0tLO2RCUIVjDwxa6e7W7vF/UL
YXkTVXrkpRCO3rewdSkYt3bwyNBYHjRKYHcGrfJbNlRe/JBcbjkDrQQge7GaPvzBZUMO8+YpBH49
EU0NZFzPvtIcox11x1rpNVnrI6lYQ55GA+XWkDpZekJMhC2Sg6wqtQGTyRYpM759iLwwdApje0u/
hRrhPZGyXNhz16YSU7XV/fhZUtBX+QrEgS9uzidq2L6Uyc4LucKB6GjYRPGliqY1NRN4KrQKEhNk
2Dd8R/gsq4V+Sxdq2shgQJLiCLOPlHVs5JCrE3BPn0zgAlkdkCF5KFSXHRsPtPCawrJTs7fY5flL
mu0L/GibjKSZTUusrXvA6zd2iMAD6WCDHjRhObsAafTGKK0heUIju6MWx6PHj1hTIgS9pbRdIUi8
J44kteUm10WsbB7W7hbd+hyJiH0A6DlyoHI4ZmxIjUVqU053Bqejx+iL/RDHf+s2Qd4+ofZdjLPU
v/+bI+63w8l6uc97yVnbVG9h1dHJSd7h0hdmLz1vXw3+ytcGhb9oRAZdJjRaS+4B4dQZn5I6Ic6U
aRqPp++F5vgF1UYLbHk8H0R8hiVeolKhr0OHmanxhE84pbbfmQbI/oCyf0Ymmd8O3t0q4t4S2N0/
ui1dv18Ncva41iH4ITqt5hr42QAcG+wZ74ypermZppWH5DHFEA195AtSSr09Q5a3jjnEUl5K+I8I
FWfV01UELBl3ctXVXQJHPuZzeLOvWNNOO5kpp0UV8LIq+5KI0SYF40Z5dOLWxhOCLyydOyZadcvd
/PXPCkTt+JHSOpksKP/CD7GTNOzTc84IIuS1GGrABHYTAygz+Td8q08+42UNN6ZoKT7JZtv+CESO
2vEbHWMh0S3Xke+RESMqU3rdf4vY0qIy0LJD7dWUCDwELEPzheRSAz3L4L4eGBE7vsw9WxTHIuPE
bAqMm9HbfnmRPGja3U1p4eDUMO1fXS8DgI1bukJ1WVzGOtKvj5/YybhrGck39s9+JrBLmsxQ1PdI
QRU7pjQ8w5/4K11T/mrR1uTiSPl/BY7j8XzhFaK/5eoMUMhH2WIpKpQ/67iNlutyfrMvw+eZXrb3
lfGmylhOxNs2xUpMleR+W0HUfII8RXzJH063JXDrwwUTgCeP61G9lVwwxghFwOmmhU7j1dPb/eyi
0mLA0fnmPHPKNwXrHfrq9ckCparZCmuD3AbzWxcMpGaC+82BWTcIIdJAM63krqN95e51XLwdbStD
xryj+YU6GloJDfpUVzeEOJdjYKgpeiyZLqpvOyaL1jKL6r7fvtle9KkgbxsLZsRfzyq7h2GDwg+S
YvvvaAVVnk6PR+SXqaG0UPl/21bame31aXfDEKWrp0FtRrdQvKyV0UGJL/59jXPJX69xES4VLBuU
wv+ACDIbJPSOMakvGreo8R7bTIRntgeVaKTzL+fxBRLUTJg9fJyfFnPEwi5Lz4XbbYWhRcy5uyze
L5tKdA2ru+oKhBg4a1oZtafXp94eYW0UiRHhhjI0YJozw+YRtrpmHvUywwjFWu2hxoD3U3W7ruyu
jkU0jvPN5aRRLDNXLX/NPJgZ2oW0CZdQqMlX1pvLZV6QIjc/XtaPj1fbfLN0M2+Mr04d+Ee7VfO0
rR/pXaAePYYJebNsL14Zl5dB+r7QKQ9rJRS9rtCkHV/sKTDRvDK5eDlD4zh2Br0RGmLvs94MQ7FF
vnET1UYHFBvP7Zv9S/+meLo7YNCSemdYY5Jzblyfr9BCGpNzLaoRglS38Teof4CfF/NDMwOky1zV
S9LD3q6RPVXuu/FN66kEb4ihUWdqu0+3x+NlGz1StAH5+Rmx3vXkakET8UvvKXt8y1Qal71v8162
0AUFyVRKrJX2uJcw4b6yul734klleXnOtZ+m7/PLYQvV1atx/bZXoBbE3NxJe/Vyoo2tMgOVnU+r
iIHPL1ePV7MLpGcCmJrvt59a+avJBczLQjcPn7e94GZTOL4Ae60+tTKdeFErZj7m9TXSTePKLN9Y
M5LqW7aVZABjJy/lm+Htj6fdC4jw5LpUqn2l4RgQl8+IDINdEtRUkmyplP8UcxSK82yhtD9TEHsq
PB/o6Kx3j7XJFYUXxgiUKlSf9sg4d9FMgoI2pdv0O/Noo8sWjSqIDU6+2CZR8jeH/PvxfHLIo3lx
e8jN2SZFzDXFidY6voDkFF0zc/oHchYs835rl62WPvaVOappt1B3UapmomWFdTO8n54rtEktI6Ti
3jNx7Viq7dv9PN5xexFdwsC42kBGqx5JkPeVaWWXVOLO4YOBKK3T7QLFlSPaRvubMyPfEPvNQddl
4wwQ8a8iKlXYXQ/RymcSOW+2oyazvSgnDPC+XLoyyy0UQvc49QtyZSbHFCrxLYVZJodsL7Pn2uSG
TmxW6umyyoi3aWuG1FJ7latOe/iQVnw7QzaWmRQbhJEGH0wTY8b4BHnlU52hKqgI1IrvuU57n79o
HR5N1t6G3QwDI+olRlmxUGwrYehVb4G6XPw2YXAUw3YSpO4qrfbhUBuXL3uME38fDy4zzT4DIBCb
ix2+tC3SP/lFUPXXDl4kzvIFpvKUEobE/Temmsbnxfm0YknB7S4pST9l7i9qfE/ISuc7JUgSuxZ2
qJnjaJxKRp/eMc/UkUqh3ygwG/iB69vKN8xbh7u7bId2KWTKV7dlpN+ewYg+CoXncQ/x1uLbjCkl
X/bHCEL+sSWYe8fBExCWP/MD16vFcjUeZo8PQ2QJGa9FWaSNNeoDjCH3XysgJU5bLEPV+R2jNKO3
8hcUxT+H4wLvl387gk9XcLHfbovzMUeQoJbJQPcaIj6XwGzZizh7kZwqUyQdVheP2fnFcoRoXx5q
WvGLnfiXSnniWItyKcsUYaiSnzLF8fGwQN11E2KCIbLyTOiimJHvZJ5OLE/GHh9oJGVC3lW5s4du
E10UB5XNvA2K2q8OnAvFJJKHfYUBD5tvxXZ+XNlc1OY3ybpyosq6uSvXFt3x5rJUGVfOFaqZ58s8
1cz15aw1zFagQneTUm1HCwML5LmgyNSgDoC12VRz+eqeDm0aIMlWbudMLkE6Cxrv+gHZAoZkLx6S
cyM7ZWbNPSpu0S2w3GjTZNJIFSYT9mNIcXHD+eSUlJzhNi9HJTxNjW6x/FXMvZwwgW/MgKEvLmj+
D+y7aHCVL0RxlJBtfK7ZrNerww7Jw93D5Nvuan64YCL6DyY5cIaL1uEbYTpxEdNeLujrPz0xYr6D
AG3SZhDlbZ5yYf7+WN3d7+92D/kXEHxk524z1ytUyu9HT7fj9/P3f8cr+YAE/HcXJNk4ZiEmMIKz
xRAz/lZi6k8K8/VwTPUM6ALdu/o+JEgnzGxzg/QVoPnP9vlnAG2YCiRH0lXz9QDNky/dLxJIqyr7
IFIEmg/fBJ7J3b4jLRz4GQKGckw5yUvP9OUQ7yYPofDQpW7JTxk+CRgbKbn+xPdiOiGZJTMcdn+F
0cxUKt1J4DEyj78bSwvIpOQtISGbtPvvbCREM+n+svFD0qvF+mIn0xbeolwPsi7wNEceE+QJkB1u
L+4HrrqJnri/Gj5jcHmzbzF81joISirdI8HVcoOqQiegfysTfhWN5zcUNE6oSKkIFgSLbOIGb89D
gZWRYfrO+EWkvUgrYeEuqufvKTJlmqJgg/kGwQaZMXw3q8vYd85CLsC+g5sidzP3OzdgfFpuMg8T
3p7fy3LY9RD0g/cQtfFfEofgW74M79Gf6I5a9iNPwGp29dPxwpZ/SQVJdfxjHMRHAEdCL6rqGCmB
Xohl0kSO8hcETH1dnNguVCHPAZCtAjJC1+poxPUZML+Aqb3nKaQNmMvvgVARFgcpHfDn+Uf6cFNH
BIxH9GJB3U1fwALeGVrT9GOD7IrYqPjEAMz82PJF/TwO0fVPKwiACyjyxKLgfNp57FEtqz4tBSUE
KoSixEBM3KW19EnUSdPJXYu99K9m2dAjX9PyhqwDoYsIENjvEP6jZYrDAvKw24qeuMZoXCn3fDg6
yZDppBQLrScIqZMNp92syzWQtahuwEV6IiSPzIrnFQuI+fRJV0lwJXamyW/61cS5WN9X1yS76Ycw
1fYSodru6t6eBDShQU4EMU+sbLFR0RNlCxZfiLemhbo/rEOSo3kLHDGHCN9/ffxktykcFv39gbDx
BBn90Nq/ZgGcZCeKDYrskmM9uYsElVPEEKHX9yyQ6NQWzOqwk92T3Yjk+hQ5L+BZTPSqUT9D2FkG
e56uN5FBGWuy4xiWVM1C/s0ADPzUn7B+TzjYigAI0balGiVcooaA+H56/TPfYKj8bHacU4P1MT5q
0NpS5Pemi3ClzTWCiceA2Yvbpx/SoVxCQuz+76JKgUcIiUwmgKARcUuFyk4RWkpiZd7ftD7j/c1f
PIqYHQM/V3qshNoiAMjyxwRxHrvyM88n+rd5DXbQrEOYy0rc873MleGPTNe2HsimyLmDQIfOpxRq
1wxKoSNHAYUQzhAKl5PhUsD2AWOl9HE6A1gS290FXQH9H37vpS9U810XzFewwl+wZjzIb2vEjPg3
D1LarX+uEQ14ARhJmoLFbXQkNVAAUtGFlIX8t6iSrSorsnAn3Zd7bmgvM2wbq2pyDi0+iQ/hHgM+
25lWRzUYMjT8vWgeU0beqjF61E9kQUyABADfvgBL/tQtTjyrQhRFRaaCl3OfEqbhJMmVx3tmAekT
zq+FWTVVYpHGBm+wRl2JkpiGMq0hIhDWkl5batLJJcvP8qNIdpHKnAQRidH2L9KoBzT1sxaj/9P7
/durR0X5jX/u2zLar5Tfy7nyJ3Wd6eScnPMTjl6qhexTi+IjK+q6K1ojERxnRBgQsc5cbpqf5fuo
jMu3bm4HpbXz3YcMyvR76962kafSMlPIpD4SZRPq9WKDBfBChYxS8Qvp+spf2PGXq+5uEZutbK/t
soB7VlUfC8poZwW1WqJ2yrVKtSVOlQQPpO+Rl6U11xVQPHt2r+wo0LAFU7RZ3iF7kMCUx6Wl6iWi
TOf6qhLXV09rVteKUqu1y9Jr0so/ZcOrqhvma8p5TM2C5vuMEpVkc6AHqVXQqPyqvMCS7v8lxK1J
bdyy1c6f0vuo1NKYRfgVibhY+EuZgBWIZnYpLjJrvRBS6N/21WZxOPbPw1AmUPVAAyo5AIPf8K4a
lhmxTD60vbJQ95AHCqETSBu9ZvC2VQQ7/X2kgkUoLHW0EhYUGGMmE2ccdIi2r6HMwHwnwj26iTDR
KRsijX+s06V8hoQqHqEc4v0sBB9iwBT0E10LKYdig05uoFXM0coh6IE8gTA5j6XcJp/DJReYFOE7
11bar7T6kKFQCoo6yKiENzhBmZx3DMgIMUPQyZS015TOrFiOz7YnydgzF8B7G6nShhX/N+aSJ5G+
BwKQt0aqSDAybciotBWEmuRH8Kl25ZgMO/2lTwLwDpo96Q6RR+0ZqaNppeCX/KeL3zfhanDQ8asE
3PEebU+jPoRWifmY7Z3C530gdBidtFBRO+f9UCEaVtGGrSWcVRB8HWJp1PsUbIfAsQ5NZusO0y3U
BPIvfpU4wxVh7/qzarQFTmF44wX0Z+VG57yTr+HjU4Urj5vdqjCsT1O/yOg0qtk6A1MGI805+N6K
1nrwXt7JFW8+fJMoPmjY4qQ8qadjqxrD85zr47sQ+tu65usq0uoLecmIgYn+gqJl2kHkaxoOU2Uw
axgh+O0vYuJi/+TvBsiA0lr3MeFSp0cajMwv7dpforrrzuobx+aBcoVZVhxUkCAtDS8nV+BI6AEz
MJND8LwOHJxaS6xO+p3Dg3ly1/NIb2wqwjSFKhpa3U4fGUgz8nez3CDXS/w64LC8MvGmqiBYqgyb
HneqO+txh4usBiurIHnl7FO7C7l4R3bge7lU5EIjzMtSSNfnACkoswsXu2ub6ReonbJSPQJfQfUo
H+qHRtmz8Xe+nJQjmEeBVJXKTtG0x+89dhe8W0ymEq+Yyqumu8aj8Ir7Buqx+tIM/Cvc6gA4VwIw
tq5P9tgkMbGFIUVd959TwWU3M0rcrBOlRLQKNkump+dlUXtMN5I2KtL+n6oIe2BBytXDQGgVTibr
z3fh9TUO2gt/DKZCopVlTuIbyp7uaPlcdi1qhIbNvW5LY3gkPPUBOictk2Kttilark4NlDKvKRHM
v3LtgOl4pZRxXt6pY6xCClYTCQnjWi0ndo1YNZyZ5ohXRjmswwMZkYasGBNjKIhrOvtd1eF4t8XF
QBEVcltqhxrhfk/iA4yFiLxTO96fkKdqoPevmnA54QbQELpe7dCX3WBl0pP2u35PB5CSFWis/u7f
7RtMQzpFcZgmQaBnPkCw1zPQSz8ytI0uQKYXVJUMBm1XP37PUAaR8GAfhkUpw0hmGvG/4aY/WQIL
3N0xHA+rWYoDmnvzSbZN6EJqnhCRygswNNu1Z+CxMIjDzxm04MzSjVPTNzLYKVwR7pjW8zsFCOMm
Y/WkFttnkeGMzNIZHAAa4NFbE/P3HvnoxWyHeh3HH9wgj95+P9Wjpi3//u9V2XNmfqByL/mCKNjb
iFjtmgf5VOrqBFwwhbncQKcRCwsIoWOIHDj5T9l6dC35f4XWn/SUtCw/gb3o3QpkkWfSH37K1hlq
aQZkJ67v5q32wE10GGH9yEgzX5wI0mXAYny23Oxa9g3y3eB0efAr0Pf6yWe7YDxGe305pXtvP33I
duzyf/pKum1JlOlPHNQrsJy/+Hms/NmGYBuG0+XrE3y4V0LKS3y9fnWn+jZ68BLCxznCB1ZtWvD2
/Xx1luu1L+oDh8Qbp3oRzawnUrrw5imxx9fcsYF8jUJXIKXMSRBcpNybU33DG3nrZDSoCJDeAWk9
U2T7vW7RPUWJoN/o+bqIjWeURzHaYY08ZK+4kz5x1h54zblJwElEOS5umSzPXgD2lG+7D2/kjfGl
0ryTfbaDbewRpF+z9WXF91BfBwkWb4gv69JI4nDP+KEBQ8D77ounO/uX+DfGK+V4YuQe1AqXa6m7
xU/xCqGPQ4uTkkyHD3LR98FtDpl1UWjhePJgRKHQnrlWcVJHPEFO3v9HdzpoTXNqmLXxvILK3h0m
BGGNUqJq8Z444l7zXLrVZmM1Wbf4PR+u6dSISzydd8Dr9Af8l+dlVLDQ0xTQLMzcE/n839r6qD6o
o7p5pdYIck6ptWa2kNqPWzqAjQf0ocYI3T6eN0z6au6v7V1ysi7tPkp80Bf9viNTUtHPtuoRw8SB
rnbvu0kleYSxh5TE6DlQ+EzT+1A57XNKO5xsQSGpp201j1bcNpA/l23aXRq5N1N4KaGwLipqihXp
ZqINlTyCKj1WaGUZDtPhzbd/AcuFoZPPBK8trBaNpIZQMBLGzIDGi0PbHgY/RzV6F4K0GDpefCgX
lvnuI0bQ62YVtOCYlVrJkdWpzyblKEZTViJDBJ0R6hFKtoxwRItn83Do2CBnW2umrgb1sJGDjhR6
XNDOy9RHN9KVVp0MRaSoxSRLoS1bUOhYR/o4uZ007Wgv30YtRYbn3xSUVpRayCsCNkhuM5BqD7S3
KDzNDKJrBHo/xNZMnpQ5QmgaTMk0GzEZpP/Mrwe8rW8Mc+o6lbSO6+uQaJlRHeG/Cp+JbMiZpO+I
rq/oGZm5Xsi4SLWE9cS/JIkW69sP4YwUNhPPmv+Yry5VCU6bBOVTMdmoO7vONdb1RW1zfWrOGc1S
JN3Po/FNiZohqo9owvG+o44cXZuIBEdM/ERaUjalpCRyP36rtFW5B2+SBjZTPx7LEf/qShKCFLnx
cX2GHO4hq9rN1K8B3rWPDKbiPECOlLeizwnFsv8Rdl7LjSTJEv0imEEURL1CgyRALV9gJJvQWoNf
f8/JbN6d7VmbMVg3SYhCVVZmZISHh4fvlP2U1LP3+c4IZlO+M7E9D8f0+wUHPfqqcaOueubpcJGH
HeVLFiPkWgcKoTyIdbWFN8HBWGm3b84GqqCL8kj09cQtaoB0BXYq+dPPlLsWUgl9RkKWl5g+7sBW
BaMiCGocfLhYvng0MabI+fVbhp0yN0fIKlSycLH+9Ljx+A6PhFr/OlycbuWYGkun777irXaIvlHo
9psov0A18q8D7zX52fiNqAl6KhKA/YqfEzScZhxfHRCf9VVRXQlkjpz31K/y+QPIm5cqAJTUy4+y
cr/vJs+lzoyAHP04+nE9nW7Tx0U7XwDzXb/4aQN8lJjh0MrmJb1/s3093e4uyo/epe1r8kD/FtVz
tBt0vqacX8qttkTlQW1Jn4Z8KDUtAo+tcoX6SQ+aWyDGXZbvAk8LlpYE5vFj/kYqcSiZG3dLnbSX
YJxKtIYp/T/HOLmhQSpv2lEyBQEMUKjFUbrwH9OeUquWXFZ4HaZXqKusUO8RoaFCO9uVdUU0QdSE
NdaNjHuu6Km0uMOr7ln0nbLzqjVUcmBl4Y5aw2fgAPilOsIGceqOwjGpG6Jhnam1wR98LL1ZfxFg
2k1ochGrBQwGdW3GTzrG7onuBZXbPkVGqvuIh0tlk/ofjEDPCtMDqhLKXrtQNA6agjG4emSoceWY
ChdS5sll47KUDOht8z5w69sVGnfCfZfGnfYyPblsstmUopguoabFstMxdG1IhvPqBrqcJY3QWKSa
wawLm0KdnjQuXV6El7Jp78r86Zd70yes3E179LGHHRCfV1N+mSG1qPiHYLEH88AeGp2MX5Gq7k+P
uOKWSVP3+Crmxv1oitoXaZfLMcU+FhoUn823BI22oBuiTFHh+TfqB8FSirvmEGV2jK8ZhS1TOBoq
cw7BckAh1zJarB7xpCnI75rPUGcQOIJ+vyy7IUewVED+Wy5UpZkaUD/UWsl5PdteITxpnY8blMfQ
qLviNfrRwvib0LZ6IILi5EFY+YtBrsX9buUHmw6YbVi0mUdM+ltcqNHkAWs7qmhm0PbTSL/4SRhX
E8koMN9I1d4I2kdRugn6LlZDkX366J8YP0fVsid5jAege4ulrOifNTf31ghbCS0lEe4QCapcmxxp
I2V8JyDFKkzt70hd4VJYIQ9h5akP0hiKVqxvIQg22AwQB9F4DIgPTdwzkJ3gpBlqGnCVGrcp3F6k
Jej25c6twj39wIhWRq3LDZiVdTD6OvEajV5FKWKXGb0xEZllz0TFmGs+tkpfTgBEBYE4LbihXZ3D
MaSYvsz1eeXeZ7dejZ57RbRCzq5K/Wvx4Qx3Zp9fHSTrFA4/k1Yh5jDH27Pn0sM5zN1zAewzLo8K
hwh0UqZxrHCItRUuHZ/x5/l19OHsd1+zhsLfEsRW13V3y/IjS5vdc/1pK3lF7DCQdQqCTdSZ+xs/
LHoQW8Y34xs4YAyYellKlaBnEnt9aP418Ug8v2HOX1RvHd1RFnGhMEB6YSni9sFZKkVTaRFw/oiZ
ywA1yWb6zjSbcgbBnwGEZXIDCCtIl8VZipuaiUex9smTA+nOb9WvVSSc6mf6prdjqwj/92Ey0G0y
Ar3+rg/jCDjepQfH2pEyS2QF3zfVfLJiC/XDfa5+oibqgMcOsGU2VwilHBoOiZI42wSynCCFzx2d
iQJKIYySiCwp7bOidNsmS4ofjXvEBGovBJgF5CBAG4IbAeXpoZ8EyOMxfYOTTg2niGzGAMDvUvDd
1IPNopyMOuFKLImGxtDFfhYxSxTJ1W4STvyzQBHaAkrjRHlCJQotllJfw2dOGGGLd6gR+sDiwEF2
WPTFHSS3tzPdFn/vehjcNmRy3O5ohPOvvsGHG4E/+7+c+oh7AOOb/KKvWXv7sLyRcm9lqoW1usD+
pBl8I8+dNh3w4xpv3q26ipI6LlQYvqNatKPe1umVEzimALRPwSVkUrsjFVUUCQlZlQjdgLU6XiPr
EbstO1o9AsUZz++R3Txsu+xVp/NnsXmCukB3uD6iKr7kku7TfTYZ+DPmIU/IG+3vTvdRTszgzxu+
ooAhZRatGV4GMyizx1OImUgH2Iz8SY2j7nd1gkABWwYVEprD78spuglMRj8+RWsvZvKnUwQrsacf
aoHnPvzEsgWLkg3ZS9sFEcEDNxB+lfcNj4Udw6muD9hfkLAsMTQmRbQDupUOE1KwKd2QY5zlxmqR
nyaBEn4+2W/H3SMUx73EfL9L7IjLZrm/ez/HtjmK2twjRI4+aUXsOtsMbP4S5SPxEV/cSErUhJVe
48n5GvpIBAx4/ykRUY7qpR/BFrQ+Q2G7mRb6HCP5k2d/myCIRRD1aiTl9EkvVj3L7r5Rc1VuKfP2
u2bQnK6nx1V2SbrCoEg55UgCUM1eKZVxJ3mxTtqiD1WC4O3Vi0yjSdB7wrG+I6MX5qaVC4ee7+Hb
aZCKSAG/lQjsUgIbmxqpPRZjLa1TrDyx4mFEW8cVyVkUqH9rC81aZ5RW0SXiU1Zb6Bcr3RKncXAM
XpRJNkHl0c2BRsVHM6KyAojjKAUhSjSkywXiBJt0/P54s7R7Wkcf8SeuelLfQdxuoPltcttHfNFh
ir+byCzyUU8/j1b5d2OChmzeFqn1CfFq2ko4Mb+XW6tot45MPJA2eIonr6MRpwftcN+tiXOieNCb
BE0GKRx6Gt4eC+V8WGKqwfdjkb8RO8fAOOGQRS+A6zRHzlRSTst6HziO0C6pxjugSnNOOXS84pj+
c1SHBDlyTE6hWHNCvAwhM0lRrHFE2b1Qnjq3019inQCCH1L1oeW2jtdL9aK4WO7sCDWKpG48v2vE
koUYbuvRWZqwenfEYjmnnhajw5m6crytP57T8RP1LeMk/8URgrAWb6/b3RJtZksLCb0H6lRkwyjr
p5n59KhztPq98RaKKmjpdxrAMz3gyjIafpzbdutTnmik7iAQtmGmxC1Vu+nnCxdzZcUYvLCNcpPc
iH2o0a+ZLrFbs9rwIKNHadV4ShU5CG+og7B6LmKcoijEDGCo+S4yJ2GfOd8JT4PcgbHaPGN/AVa4
44dgnvAlhdMgjeCQe7gf1AwSzKS8N3Zi8i3yFESUxzC8VixP5LbwhHUQYkzs/N2GiNbLHneoE4it
uMQeHN+YAP5ujYjbYzRgPEA74AcCZJxoAl4oB3sO4fz1N6fXNzQfD2hbLm+rXxNtJVpxIcCgaRp2
I+xuFOawzz1CFwpBYqyH0uTGUEF9OzfTEfXIB2w1zRxCXbLaAJmovGLoKlTi4s5jUoo0iT9hxzx9
NAww0Z6qLl2IR2Lgg8sSRQedY6NnrW/+wYBbyMTPjcEUvDDnoZem6hcXxuravjALY+ihrXAove79
pz8XAwbRhToPEneiBLpkcwpynT+xkwPDgVFNcZ+EX2RSSdMUEyCyYz65ZLQQ3CcMmm6WsdX8y/fi
lLL5aCw8L8tknX9OVpku9kRT8M4t3pz/8qphyt6zxA9FvoZf7Rlh+bd7lXtUcuO+zj7PTZdb49Sn
8s+DKPySu2CNE/r3m6Pn5FUvWSBg++K+MOwolK1Dg3/8i2FGXtk7Dg4R4scAPnJfba7HjhluRAyB
bZy3fx2CNimzp/Nr3bJT08spMliaAX93Prmk48J1PWpGHOAfg3E6Q3Xxw9HpFUBD+ZVTMVYu9nTj
AbumNHQZdkrUB8fxoGdengPBlAFdlJZkOXuZLnll+rBRD4VD77iAkXKBs2dCZBsDBnnqjwqUlC28
PzpQ0R1+/GX44fXnOwA9zIkoe7Pkpht6TiHxaag1aP02P/kC9U9UmTbQVGt6BqjpzprjHaIiMazT
kx4bx0+/oqsDBEK1WxTrDwuQ2UxZOgX9k4HbCCwq+jXjSxr6D9+EHbzZ3vS4NUWkyGUfISgnkqBv
mAqsYqer41puSalDJRvjyb34LL/laOq+el/TiLid2dRG9OqAgdzL0TnmdHl4HtV301rxY39szG+T
2lJeMoHe06S2byMo0fwe7GlG+LlMm/Prc7b6nVGcZ7+Dljl+z7zM7/Z0tX/aEz3rzCPO39zQdLgp
+6UA+8XaViUtrcEztAhl8fUpnYXTeTVzB+N5+cXZ0HN5Vy30a0VadxPXzTvfAEBj1DjHd/ke+TW8
5V39dKx+56opfKfy7XBbo3otd0+mpGGJmHm1c8vUY2RekKJ4oMAYRqypGEEfubEoV2HH6XaCIFGm
tam+61DZroTCtJBzI+Fqt0vyLncm2nKhvjdqmJk/gG9BDmhxxQA0SGYEqoNci1h+KopOvmtOU2Px
JjcFsxA8rnKd7BtNgafVEs2sTMKaYiD9a57Y/JRgVwk6Rt7I+nZ3VYY3oViHF6MClmleJLgG5m/c
OWxF2+9axixUJnCVJc+yhqBkObOfU9TD5pwvql1EwoMRlidE8qRLbS3pdKR9zesZNLkrHWkYpp6q
52ze2NdKjfGHylwlEt5kBwm3jAEM+/xe0/Th+81lexEVLseNTXaN6R5jtcBobDkj4pzI096zSA2l
sZtx4XdTKVXFYsewqBwAR2d2lVKjbYbK45my5lkuzoTbzvzZbYbe0SaJTd9BYS7SlBQxk3vuYeWW
psFUdy97ghMJQcjkulwmJFC5wzAI69al6JQA7TK5MUxDyf5yGPRgC3dTAE7X7PhCURsjw3nXgC/G
gYhIeAwfQXYRCG3aST6FoPSI+ziFOMxonQ70IU9PBnK+FDIfD/YBin2E6BVxIZ9vQtMd9Hnw+2co
vieY7mhE3b2EJIoAhG6oBjlgVbQ7Ur3CuAZ6J1/NjnZsxlg/ostsguAc7vlJvcTmNAY8cbOI9cna
eTeLyqf1pDpwnmbcOrThbkyla58rQjpMwsZc5tnTBYpQANdExGmjcjNlRIrzqma21GEkBX7FtWhK
0i1zxsadJhA8f5B8dk/Nl31B/Yo52mO3q4HZHfIxxM5iP1pOA23k8hNiPx9R8nyJsRZjBEe6Ozxk
mUX5RrahjXEqKmnVb+Wk1/PbiVQkMxQKLZPLNYRWFI5nrKfn3X46RrzCw5JoC9TbRyJRpJLIl6q0
CszP49O31BimET2k84PkWJ/N+ap+iy/hW+3CHEX65EZ5CN9rVFwEE6tcHIAoPDUxwgiQCJwIVoT2
2/Lkz7VzLdqrQJhydvPsj6KPXAuNglbNOT6B0iEDQwaj2lKmsU8kr32mhBKQv/ncrkkO3A+QMn7x
a2SVaA1gvbznPiOwYqc+lhUfMmcdc+NaAsFvV/SooySPmWwP6zI0Wa1pdJlbKBClV12Sfk7DIlxj
A7jY+E3KmZihXJsI80D3h00kcni4Au9HzHBPeK9CzeE+yjWWID8zavUV8f0cFGBpz516hOhlGmWu
RaIkC8kBEp1cki0WyPeqVBs/XsQhiQNGsjemhxlFyTbWc2sAlfEOGeTOQcjKS1bLe9sgCYB9JVPg
BkB1RmdfndUyJOcRH1BOw13EfYSi5EAQkdmBYF03RAdIos268JK7CtJl0J9KX2Upq56hxtyIGEFl
TIfQ74sDlH6mn5lPZdkOV+enHIlbpjEzG11H/ncypy9Q6gCb570S/bEPtGR0rguxOJQiwP69YwKS
VB+Ymu63IHL5USWOvAvxn1OEe32Roy2j3yKeUwZWHl9u6cF57mae93yRX1pWnbXChMZ6kyzhVAOo
zEx2VvtZ8SBFKlxC4/C7p+IJBYJfic9u371BYUmAAeIYdCoDdwN7Bfov3rj0U4TQBQRc6P4HVh22
JCYVmLW7kQCgKXzn8rB3YLvwMC7kI/NDcIi+fJeTptZDRC6mXoyC9OrVrdH86EUZkm6RBI4xO5E5
2kURJ1mCzQigaeR8VSupb2s4qotqhxhjTEpA/EP9I+2zotERwDCzczMFRjLwzZIWhNCHucy18g8e
MXkIBvHBRKm8fHOrhj/RpV/RpLBPssiDmJulsHiWYjxFZrXkBhExAbLDqdWNjJk23d49ZbON2MNa
Zx5tA2rMAvbo/xGHTDHJu/bk2RBEmq97g2hL5p3g6X6JApTQofk583mel8pywhHbFCDLbKf7Ebsa
zu68ObL7F3GpDeMozeQH8mpHNA7PLIHMpApVSlEY2FClxvAZpy128jzAvZFVEh0ly3uONI0jRaOO
NOF2ytlVQKaWbHKH9uLDy+FvPe/bHK99c7V6yOKIQTTCLW3DzQK1eWGg1XJ+ppCudQCpkAdhwKHU
iQ8rTFQyLILE52Er5F+M6dyPMlyqQTN7KXcWFWgmjBJe8T4fBm6RbpRnNkMdfd+NuBG3Ko5KiBI7
I5S28QHQvRTbgjPBiMQHoMGR8dEMHKnygmIxgy02+ZJQNuJ/ORk+SSlD5nXyRqVTQIwsnPF29kOr
nV0YD++ie64ZCueQfcFScDdKisho82ZhfDONjksB+MmoULa3m72IVuVFhXaDBMdIJXZFuoSDkIwY
GPx7fREFs7s34OAE+PMIkml8YTQ36kWUgMiSw3MUwRfj3DGekkVV29b+cd44fRiuRZF14RibjRj4
GRs7dnbnLDfM5RgNGQuBXRPZe2FxbF2KdJ0Or5qBjddWepjvSLWWv9EbselAxLOVgEQXStUc7Mzu
Qb+P+KOtDyHwwKAhVkIGkygsTh/lBr/R3hm2T7S0pYMHzTsBNMT7+S1wcLqUwKphaJLOnp+769TA
BgNmFR/dbqHVWJ0XFT1jLjqbrVmWIZ+PJ8b1HEwzwxD5fNK+pGgtXowOLKtbNvCpuymMKjeF1Ys/
4xb+Q2mPJDQ9cF3g4ft6cL7Aw9VH0PXWJEbtPH9nl6ufa3KH3R7Nt+D54IPjAmFDsZ96Re7RPhlY
0uy27rgaaR9FfXt7gbIDbyyjI2jbkuSVt7T9mv7u08mwteAqGcvZA+d0ifTjpRUevPGSN11uv8Dt
yQ9HwtP2kd3cP2wn4U9H0/+3XUvvimSblH6mp2rD5Ke5pxEaPuQ8LW6KJX6CSWItmmbXnyADumus
acEGs4kYyaAm4xpwC8BQPCT1GQtFiXV+owINvd5o4Y2h44G08/4m42fMhLdEwrj5VES71/UtNOQG
Mr1yRfmw2QZQkSchgi10wZ9uFpPeiNqmczMPAuQ8j5ZTkzvEvWUifZw+zGpQYT//IqzAGXUXVYbK
oObQXENEmyGOHu+SW6a5VO+R+yq+VZgfunm+T88KbiZhp5Qu3RJdRUnmJG0IvedBw3zRtNxECW1C
eJ7zYWCee1ggra4bbbKngM+a5WzM6Yx+lS6yDbluZ4jdJUp+nIV6fweOTydnjqNk1WZB2ibmqwv1
9R2bMhciCIATwWrMEudxIBaKH9el9MNMPL5MPUY8beelH3E6D99jfYHEc52j+IqTfDtwznpFm2vn
EKgFdlDzQY42GCvvoIZLdESzcboNN1wL5IzJ37vll7EmyjUVedt/HsdmZlY/N4HV3dWnIMsxMKoQ
0pmttW1DTMuJDSOkxV6QR3cnnydxbtbO7URNZP4aaG4jpBcL3pwUuYCpaj0jIm15F72AmLj8BtaH
VXRnQdrHPhe2z5AzpnGuXO8P1RJooB1m7YaqQuToTtnmtLV69ytNQpdeMi3S0E68OAnF9gURefF2
Tw/pHQ1tTWLY9t6OGvPO+AF63RzHZvXkV5bR+DX/lEfsgmsj0UvL1VEvTvY44R00vae4XhxvkxfT
zuqpf69fZH7T8M7yUO7CCxDdtVClJl6ihaQXH7LPdCekupXuaXbb2JETQC+bYaCy8OV887nG8UlP
1YTlC8z31kdD0F7Pv/ksoNBCqXGZuxfyCOKA868D6J6biP6S3hbMtjaonMhfOw/OJ1Qr20ljYYA6
+pD2AXLWXbTTd+llB5vez1OWfrErDa3ctWmkjt6JlAFhawn61nTJZqu8E/cL7qHmQbjW/Dm5vRsN
VfRe0L0FYzOulTKDqQznue0WsHG7a4kRw3b6crjKWOzxYIVKOqsZLE2fKl1Nfr51egliZ6wcqjoe
jHDpFVen5Ll9unPgkAXtyO1iyl8UGf6Q4ikO5tApnZcmMUwTyiDgr2N99D4iX2PDoM2T8yjUGo7u
1mFmrDv6L7pIW6ZG6drcZcxfRn6ahLlYeFb87SeDMNBSkVsrDU13FUSzPgNwppaa3VmcgvJ+fVjh
AZkY/sTDBGrRafWZGfWo9u6u/JJstrvU70t7amcqoIdEgIBoCcqbUw65Uabw8SqFVXHoLex1Eaa2
0ItTfPo6uSvSrCGP+giLhwXCKjhCiCW10N5eLwH+CozJsr7rFfhwBe/Tj1ZQZcvT4cQWyTa83UBD
Ol9a5IY3S4fcizyOKoxaQF96QcNUmsOeKSLGxdgWoCHFPixrWh7nyaIhdIMu8RbyrYX5Onj0ZGW9
f0NxdG4mFE4z73C3XDEWmU/uaB39kLZmdy7ofHNBGbpaqyHfrwOHHfGW4c4CxkJBkWW7r5fIDup9
jXijvlUMeexo4KSNbBR3MB9F7KBfm3/Q21oTf7m10EzqA8FsIki3esHv6APq6Hnz3RL1AnMXh4bz
Bc+RAdUe7js71AIXXPqskXs0T2aWevUWqwMn02pWVfdWQh/pxalqrWCWMfR/ZOIZxw3d6mPDxvxz
9tJowg8sQarpWpxtq5w+udiQjfT/SSN/ObmYXCDy4n3YdXfdCa2W7F4tdrbrrlr2KrZLYp6mw0Qn
3YCqndCL8RefMmThf3oRSzHLXhq8+LVotqNBn3KPFnxofH2+JKTxFzhkXUnQfPBx1R3xMQ8RaiC7
k1Mtu6tWKuP6OFObrR8XyFkl1SOpvOXVolQbr+rjBdJIc8hg06dM0jvue6svRG3WjdvRxWZf58OD
0cVsOFh8pZNLvnR2e8CtGyHehVrBvNsHoJ7UM4eG0MIMZe/V4+IrU88+12EH7OvIgsxus5lLZuc5
czmsVEfH7nRRzYIdo16Eysy4Pp3WRsf2GjFRxa4//cY1fONKddyc0rP9nPsYNRa1WbG+y18u591N
Ut08nikiauezVd61K9Xa5+q4/7CZf/Atm2N7XOfCpuvGiKNfz+fd0fSSa1xR2UobS/ZMipZWF5mb
8fXsa9g8clK3xcrT4tDO3eSn3fWiXakd0Ou+Ga8ao+28Nj782leHp6v5c6mBRBSBouqfCcKpQiw4
zyEnnbnKIOCof6MyaAEhM15CcK3QSXoQ23vIl4T6nMzVEUEifs1cyRO1gAY5UT7iR30usEcvczex
qMd38txlqUfk1fOrRi1k53gGrdebFGGOJQ67NQ9nuKfjZ10rIrRwKDinuvfplTU4OT7o36QK4LzS
X4CjQUk1D2DL5crWNMlzrOcRMlpeVhA2Q2hFSbtAYQ3BA3qx1MjIwffQnPeD2Yf8ue7Ve1FcwqXF
Qn7I56xL2k9qx3L1TM+LLN+y5mIVjaVPAbRYHuQhGCiFWb1SuxtkrnjO45V/0Xn3Y32Z3DkAZv9L
Jll4W+7GggE0bjkZipHEtn7NamW4G36ng0bLtXBrOKFtmy/z+pH08hNaOwa/7F0adeOoZq6gFlwV
bjj1Xj9bO5UbfhFv2bYrPToSXWIrzajv+XLz3RNOj380cZC/ZTWVCBpdxVP+LN9MgNf2l6bhZ90R
C+XanHwaxOCPH6g88Wq7fEMfiEuSVOWbiMbZ7GryhX6pR/HAfXSge9TR7y/5yELsDp3dZQjWLXEQ
yrC9ARXPTHJUpXgDYB7v7smQWAOv8Ist1annAudQb4Uh4sC/m01Mgk7LqOtTjupPNdm2nUPfj7qv
LTfLqyxzbxzYn9vKnUL2jtmUQTzYicSbQUucLIXO6dWxjoHlmel6eHWlxEo2W7P4rkxz+Bze83Dm
k0tyN7CiUybuhhc8FJVehKHD53+r0S6EFsZ/K7MvqX5VShN0Ff8QCdis08psWTwekcAST5bGvbja
U8YMnme6yOSWIUsMaCNLL9Y2VR7XhMEmo4QWd2g7G8kbgBSbOXB480KmtUS2fyqjBK0j3BvxVAIf
qxI9RJ6YckuQJb9Jb8N/UrYnHCri0YYiZ3BiAxOrMkUuxTJND+y3VXCDqzPNF3bXe9xMm+SJChWp
TBFPkWNlzHlsBgqSHq/eMFsnkBFOWNh23Xzdgg0+pCnQhEZXtU86ffolyXt4QX8vEA2dUT8uhhTx
GaMM0aaQx5cWBtkICCotVrMAl6X7uKvjQJPiEeyMZAsxCxRRDZmlDSdElts7h9CYbkPIZdSmh2nd
UhYY1qSbFGHwb+HVAJPnPo25/NP4MnDxY+Yh9gMysDS2swnl8GIHF9cWZnoTnk2RDokATyZ9chRP
mJ7S3cDjJvuko2rknT4q+CE0l5B/KuBKnI2BwNaA6V8WvUxLsmzUKC4MykB1BjnF4HiADuLHHu7s
OVKCFZs0J+1s+M1+tboSP5VK+zYrFQh+R3nNEkcllhuZesvhLC7rB7wK3JRh7Uytpks0qAxBvwGc
d3o60ZygRqUW7lm4KGqpHS+HBhJ+06ihSzD7EuDfY52LGO1/1q5I/i6gqezBf9bUH5Iz2eJwN82s
kJzxfihbTW7e2/bdBCv3ZgCeUz/nXZbUeiLykbDoBMVRYxr9aECbz0tb035V4jLeMS4vSiKQvv75
hNO/a23/9wn/oX+CqtrmODpywjBtL/pvglkOo7iADwN7p1jMVAljiGLlCfDl5o4AO9YES2I3RdSa
T+1FHaEbLvx3YryV+SzVnNTrOxWb4jsN4IRzWBcsvsAkkXpCHB8DcdUzKoifhej4m5yjLSMrKYSI
b+TREgIAZCwv2BjY8/95NEL74r+ZRKTk8uVSks/lKn+2/siP1+dTdnfEGB8wLrL2s4hagp2Q94qX
drEfjOa1BDU0bB2R3VZMMnYjAORwDMLjI/cxDWBRSL4/CZh5swldLxJAZ4Oa432emESy+JElJHYR
OaFSjsEQQnsmveQN7nUex1e3mnaTeOIBz39bgET/q7733+W9mQ9/GYE/es8l/dJqPi2ivWIKShb4
5mZzD3TDvXHVu7xzaMFM6We++Ze5mPvfcm5/+XJP7i+iIaPMdFHI5Ply6QKblw0T0YYhTjtxMgkK
1DmzByjaFFe8KJcTNSqJ+z7r0AsPbpn9x7Q9fPIVtxy6c78FGgKZSHFTFKdZf0HwfYitl2rlP1FI
Efm4EUlSHn+l/JV99dnJx5mfEgkikCFUUALuF+KAkdAuFaqpqfHFh8GyalrTY41YmTe4RPJkk063
MY90AthK6iIxMsi94TYOiwrQxlNqjW/oSKWVDC4VjbV0YGyOQ1ssHTkcyF96I9Ez6TeOeF9HZoqB
mB+W8GRaY6BqrM7EPy+XXEkX4R/Wy59KPcl8OUwnU9ZLKDMuNBx9HHGccDUBvEux1HvUOXxqlw1b
3dE1LxRwPcNmQeIbmW9Af8pl2ivCWykEhWfZ5esWKDbpIRsKWpfrIjLT7HqUoPTDKV/T0J0g6jpK
9Vhsg9HpioBLnJfCZHqgQkvkWE9CNQWTeF53dANhmzG175kDJ0/MeNYIlq5noAtLlqsMf9NRcqd1
KGKbEYhr9JxxT3RZ+EhYIqavvjHZfmbd2QD6+bo9ahMQHcA/EI2YPVuiKK+avE7lv5kyunL+y735
QxvzcJyVz/P+GtV4bkMUsNCry2OdtwMdKheLSQoXSPTOUAoMS02WjhHVDjmC06shgjGJUZL/Jy3Q
4Jsp3LAfzoe3wl6J1icIVof0AFywQjtUSHHDvMWWFmgrxXYF4CY98Ynlw7pTejGfJS5ibel5H9pi
mYMVEzxN2hELhpvCyjRHoB9lQvWHZTr7SHAadR6HtGrJDauLj+OrlFOwGjK3+jTj1vpIendN0hjC
IykDyLPcRhOAMNrAQmD3NJwCGRgA+0CsFqBftocfGpMsY6URcWTsL6JjEQIp+4UQERAw8BA4SsrW
Y4eHJW2gUlDYlFliGB/+ef39b5mvSjZXKpQQR6Zb6H/by2Sb729GldXxAd4Ip6dFlKhglb/p+vRT
EkIk3+R/3xZ7UJsAkN1rVtphKAy+GytasQzBHZjk5kJiqsT9aAkC5LX9u/nIF/8uYstmUykU07RY
ScuVIM72F3tfXk0W5XS0sbGBrqrsm2OPqcV0AXFlc2UihdUe+8ZpGzx/q01MZckeMAMe04wY769I
szJtoKn2/pvQpOUGgve6V8v/1ysUueeJFCG8PbOO7MLrqp1dVVFwzfDfyrq1EI64M7ivAwZ/kH+E
4BKrKDUrkKL7bBBybstQq7powLsxiHRnX8ctaFchCer5rElDgA/SMFK7ru87CX2az01yw15tsHxa
KwhueN/jgFIbqRxDMksOtOQFcyb6iVoR7ZNgqhRaqkBguWLFiH2VKkEiYEsSf4nRPTM58m9DwA8f
Bp6/0RTeGLsjQhTai5UwwcfPflp4pdg5Zdhjgh4KQbQMGoNbEZrdazFf02Z935ca9SI9CUyqlhob
OtMs26dXMREPB3zCZqxiSYGOHr7jiGKGKiLiJQbMoj6erN4Eq+1ft6j/0eGvmE2SYoJ2bA655z93
qMpmnJ+cz0wxl4i8f9iJb7APmW7kWM0MR0qOjV2iV17GrTNgQvPhzV3DVWLg52NOP6jQ+hi/QWfO
IJNKGgUVAphNlINZOwxM97gb9F82RD/7azdi+QRx7x61aBNk6P/P5iAfGgP/uR0nxWIZ9b8E/b/0
D2c+sz7nx+P19PgQpVe8UImZ0kjR1UBbw1gpUnUcgBLxifnlRWcJ8YdYm9Hwn/Vg6Sc8PFhXyUX3
gPQx5B2wAB/0nEOpLT7UWYsZbUObApl8c/kSjeJvGCHJXG40G/i10Ubpr8ltM+c5pymU42m0nzbC
ypMLAY2CqW6ITtnQe4VGG7GLs8s55gHFzWMc4VL343eH58qi1ocYTt7YDUOayJFeaQYariG571tq
ewq3y33NN4QMdEg7uZ+wa2xY9DB9KAzDKTNnaFibhXecvzIBoRcuKq5ftXiDRh409ryp1proqVti
ZYOemGDMtM4Eu7JvAjz+PLooHGtBRojm6//qi6V/F6XnrhfTXErnxySXBmP7F2O63s3383F/cXx4
2tdog/W4efmNCmBX6Yxd3+IDSUT1Yi2NdE5PW19pbbILBekRGEhINpgWioMzbB1fGRi3UpGPMQk5
d1koLeyzO6zioT1EEZqM2ZAWMNpfHOaQPzt8HAiHwvqBTj/9mn9ZVS2Mwl/cc5mjVgbqQuQ+cs/6
czksYTCub6Tdw8ENGKnJw3iHFEboRht9YoMiswIZu8lSA7VogREOiZCPBPoqVPLily9SugawEICG
VwD/cXM84j/+xlBy5+grJm5IAsE/3adntT5E+grlqGzrl8VFbdICQi13UHCe2koh2MeHdZvmIjQi
fyh9VwXqhJ8j9qcxLD7MiF7+eXn/rwae3OFKIZ/kK4Vcthj6BP3lDi+m+9PwMElh1BKfZ2sVmKbj
3vBOIuumY//tNfcEUl1jhXe3bADpQYvECmNbXYJyvWX1LXCtjVjhXUWngM/Jt7HZHfe165ZbBHoz
SCrSmcDARemRQ5v9zrdGCExozdwXmA/BbKVdfqdTTK34NGnkutEaGsIum4Uv8R/aUrFX2dtm80Zu
qA2a8a+x658eb7lAY04bnBaSPNL0peJ/u0OFUWFe+E6Oy7tZ6eOA/no5eZ+VM7XT91Me0L24P9Rp
BlAf5mlYde6Wl3elLGBlbltbfB9a6/H1P98u+rT/T/cmSZHnrxRZkpU/PPB09j1dnrKJ4ax+NUgq
pJBgJQlRdGXKjG8lEEXyvBYNs5bWOgXZoiCptGuAeJEdRKayVb16Sd4cjSy0jbDG6JTIqhZLojqc
lZ19FUXVE3GVC/UB42PbRs8oAU+erb3a45LoZGwGgKSaO9G9LJEoOU3kf6wpFQE0EJ5+LeG+DMkJ
XpNEuoYL49TZI4+vq49jT/tyJ98JxtEIbVmlqq2y1jujCzs5pEntgMdmDatOlOXaTNPukhy7/pNr
PU49+nvTgPZSwZLA68KI6OQF/Qo8rwiVzkGb88xxYxk3cOvIo85rxKYie0UaipufemU+s2JB6ru7
ErJUi4hxbTpTTkor5jYEZ/0SvCcQaEZ4MNFjWoLAq9GFKJt3kaIQA1zMK96EyHzpMSL0AaygYLVF
ufyyegAsYh02s0iX0y2Coxv7nNqWCY0xgQ7XjOHj/rMRsi0TQRhFTLrH6rCOv21ei7SCGk9yk6Ei
fpHIwKcyytBQiYJOP0atBSpkyuuZTEBzDS01TtTgrfAwfPZJAxUtWYXGTiTa7K2tfQw1NbiRduDc
skmuaB+qpIJ8mzKlhoZeZdqwHylAXCDuYN2TALGbg3gfJA/Ku9yNrZ6LOWanj2GufJxlB4ZLAsLu
JIOfwqaq/8oMxRv2MBAhcLmFSFbt482E2anYUPSoIGSx+drKTtw3+2zW1zjZFsHrD7IypFNJ0mii
SXJdkukD0f1wEx69HR4XxPYLonfYA/dTUs5+2r1i3OS6dcMc65nmW49X4boV4AtD5RN6sfGnEEb+
bTw4M2OGz0VMvq9Z6+m/AojpNDjLkVFOQ3HRl49UuPl3NgqyLCegnyB0EwmlMZaSVCum6vxcD+j7
fb7I3RtoJnrteldn6qGEUUqP/UdQV5XcFGyAV2XbN2c1eO3jfxha1OZozQMiKU3MvmeS1fKEgBoP
yYRS7kVnUYrUAxM391Cehn8JB6iwZ9KGzjbuG2tGTD2WMQpEim9IBSqgSrznxhqKkBgAQwFPieW4
1hCaFul/ZkBYrFE30nHQgagYdDdMu2By40DhjZKjX0wPsdYOx/FkrQAXzeztFNAHihGtlQouPqd/
jEwiey50ZN+TTXTrdq8fN0PG0JJfg4r1nJYQwk4HZC5jXiTY2FCP4aWrAZ3A0C8NxvisGNPm5mF6
F9utowDN2KkILYU026CBQbhbnt66wexx8WNIEDPMUdM1PnPfREi8UDkIgkgCPQZqPNj82Pp4VpwB
/gPh35ygIV//BvJzsAhIbzcD/dtDYAlJM1d/JX+fa2G03XP1zKL3JutbhYpI/pA8EhNe1rNvBvLK
UkqQM2z5ljwbgEWEgAAtX4u2KwWkc8LF+YzYEnaN0rFnhrjuCnC2aziM5tZhxURDUujg+PQfXRSF
h8rj6tPssx9wAYWfRIUGc7Zk1eRqwtA4h1lbonEao4cIaeg9DVZhXOB0DyFqq39iZjsJDRFs3uHE
pCSiMWa70DbJcfGhcx9NSIB13PlQ6YL0cgab0yTFNrT6mTbnDMmIcPP0iOOs99B+lVuGs79CtRya
qmwpvj/9tPEF0RAxUCip4NkDrE6XkYspamaIscQ4Kk8Vi5sN8RLryUV9eInN5F3kSmMJs3lxotNO
xh/dSud13LA8E+e5peWaNdvvzZgulj5G7RFtoru0yIUZNknaEn0ipWjSk1Ak4UrSv010h9fafTNg
rgf2BL7bG+6ZwEkeuBlyKxRgVHRSeVZP0UUHG7lodSgj8rsAEalFVUUFDk38eBTrd8g6Mk5ZjI1M
1GPPdqhqLzouXpchI6POmJnPRKRXTRof8SkHzcLRamg6iy6+iW8jFwHJ3P2eJT2+xl0PfB+3QTkN
tIlvBP0DNmIX3Zm17lqkecqKnDSmhD/ENM8X37TFdD4dL1C0FR3zoTMgh1txGa/FGiSBAS/eEsjK
7b4x5zQdjgzHL7F6HCvvq/WaijZpgB0F7u+bX7f49Dzk9s6u5gOj7SA0rr0tX0se9xQZWaxw4rnx
xdxmXi1e04GKtIYnYsGWB9shBOxvYSJIZzty3bHswO3DHZ5WFsH52XTW1LrtsJulcGjP8j+LyLno
glPilczodawGsvguOJZO5Vjqpi/FPWd1siyY+i6C/eBEpK8skEsBX4t/3i9NSekth+oarQRuEg5c
pu2ospseQ29pC8qDN8IrWStEaXlEJaomRqOybCMc6+JjT3O2O74/vW20CKr/eke906wD+C3LNpx8
zLjysjRFbso+olQ4UIMEYTVQ/ON9BDthe46mw5P1oipdZVp9RVvowDrV2VZvPUUf1o7NXrA/IacZ
5KDZZp06YW1yc9zwS+xHnsMqxdZXHvXp/SJr+1TqdB+adCNC5ilpL2WdKJ6ix2USZ8IyjCaPflnM
T7nXES0h4mruiQiM5hxrVMCoCMDgBKNwDlPU5aSrvbk+3uURWpd4HUu9LJy05EqTFXTRr5QsH7bp
ZwAi473yTnC/L3xujk8Q7juTWdiHd5BYoXYWR57X+QTngXcq6VzCuSlrgaE4zRTrK4eCSY8MSMQr
sRjh5/8CxsBiNY1CHtQ/YCjNQBxYvJche8KKvDqQCj0N5E5XPtfIpLCXUTeUPgo2GJwo4SgfORae
KKCgJMMEp0ZPAQZ80Iy3HlrbG60uA/JQuVj28o3DfcppM62JnKSv91tnLi3WTgzbR8giKr6JTwT0
AkX06vxF4Ux0Iq6Kd0a7BlAWHlfoPx/kL0qAHxYwDak7yLypEyPLUxusuktMjopTrENPeIuVIsiU
8DnrnwhtcjUZJQQ8VK3wJ+HPnCCowhtCPc2jSQ/OgWhcKFttP88ofQ+Ke2QvpGrAY+ktb/AncK5K
baiymPtCQ72hJJAsSp/rfBUuIxorQbLMEwxVQm9lc/SX0K6JRIBgPnaXfl+mK4A8vfH/WW/Wm/TW
v+usvFTfYbz4gwAR0IWz1V2PbofkcKslHLHYtN7YpuC1fVU6o+vvy1KN2cUN0/uCY8DNsjb/OKqF
NlxuMcrTy6PW7vj/oYkS/VUOR8Il7ZLd4iBjMYr76nzgduqyLVOcGm+8n1I1OH7eSkVndijToIvq
y+IKsNctyU3JdfuN7hg0J/fvHO4dbCI+Qn7yNu4DyVuWpa03k4F3h2vPI+1kw2LWXG/IILv8DrQK
wAvgi2waQJuDCnL9yvxjM7Uffp07QXK7onMQNIiWSP8JhIwKbEE451gJicikHu+1kz8Q4eFnJ4RK
UtylcudaNJXilQWyGv5U4VQ91RWBlGR9WeVmnFWJXFxO6UXHAffN6ppj+KBCC0I9kDUZMnE7HMhX
Z7YiI9yzuAyoEHdeSuaOSQ3/Lt0IfBPxPfLNLEr/9457ThKmUHvEKxsjXERcwDIuXff3SIRAQ+ZN
1FXec8otOuhaFWZvqVjwQeTA8plblwmTCpWndqZnfLxsja51dRMqCrzC8iPv4qixZpO5euJAJYrW
adM+rFLZLwofZTo9gSkT19OSMK+jmJ5r0rAnTy7UKctWVnXyYFLFVWEbZ50pSzeiFIoOlO/c7msW
BFkpJEnFAiIz9THoWQzUBdMJ1QKYRsw2R4hOwS1Hm0sGmFZNzDLbXLxLPVsicCMv31hYF1/N1/Kj
rcljCaCXLIy9JAseq3pi6e26V2huKSvedWQLza6HF2N82jmmn3mFZkSUa9AbLbWKluXiry3XzEFA
iNyyStkPOns6uHod+lyKQVTkjuPauVv7gTP8sBWlDao8SD1b4CL1u8r3s0ezztyBcFlRcYg9WVyN
btimGumYhzyLssTOQ6sKiBFfvXM82tkwr0vkac3PloGSEmYTJbZvoAncYyMcy0TC/e7Au6BUNmg6
IICwoTSEuYkNJLPbXX1kenIqXBvZe2ZB7ru6Za4zzRGOa7oA1OE1GcAcQxe1jmYu326GOOGYEe72
WDOOG/rJ/yZlDFtL4hlOBK7be75zJoHgXbGwMcIc3pnVuWZOIvY+g/h/9T2g5oa8DzDHlkoMeQBy
AFCXpDiz3Nq/jNp90hZKQ8Dp2lB6NqEIE5Us5t22k4TaBF17rTgcb+JA2uY2MkCp5hB0+PfIuIUq
IlZJAUOOkA1IjXN18k7xBxOtjL239MDkkwoVWYJpGPmXxMDHtmT23+C4iLjfYRBhnJkJjDIn9091
p2tSaCaOr9Zc2JCSHPR8tBcJ4SYd4cfdcTeoI/LUidLBPbXccDEuzFoKKFsNUqFbM+Pu7Vi+hLzq
/xF2Zs1pLM0W/UVE0EDT9CsICRCgwZqsF8KWj5jnmV9/16ryievw5/AJQhOCprq7Kitz586dASU4
oRZtppUZ8uwSLfNpfqJ2IwpiLs6N5N0V4VXnQ7GRTgHyqvMblGfIXQAAghy+X6gbF0Iz4W8dihbA
DxpjTIpllq173eTbloSqMKWymCtK5kvNKbN711788DcDllLz/DJE9kFfRT/YNWLsoOcmNduct6Ft
oWUop5hKDOVYD0IwuGg5nT1sE2SAE1JarKZVN7+zxtPy97jygsiCYZYQjC5frKo2d6qz6IcMv69o
oGBskiVgFuZMd1/1/2P4YeOA5MuQfU+4Rqe2/OGiH7YOcG9LTRoRI91Yah77c4gy6vccnuxGZzW/
dBv3SsmInuO0z2bXHtupziLOEbL25lxOiIR4o3E4rHUB4LEqzCIlfZhVWKY6JCaBLM/UiiXUkzmF
nJzRjOpx1D4sjit31t2UIrXyp6U9q28WLbtGYmbUVWNdmytGFo1HWXZHfStutJbeQqeGdtYNzw0n
f9fvckM87gETtTbuCpeU2i7qm/nTHceKNYitb8InvsT5pI39t7Pe8CZfXGUHprrn5TajI+OEPZr8
54knX67SrW/0Bbp8WeOGvGC0a1tOngvCK7RxsrzS92yLUqXWx5ejKsW2G4zb0+jV0fybT5ugaOtV
tkpeF496M6762Op5gG5xdmFiKQbC0so36xZo9DbNwrPq0+5qx+vDZ3Do+F2AyE+i2IrujQ39RVVm
GP2zwL+FdmZziji/Kd64vZJEuvx7+VhpBn7O1b/0Kn393ZMRQ/TkYy7C+RMDJXlDQgfKDtnDy/k4
INFYXTWGlEkwsQstJ3K5ZEdgoqNx3fYiuHFv6MeGFJWSUuQB/nHtxqx6sLfcSOp3tRHqMwhmodn2
rqVQu214Q+vC7Hn7ofvBPQauDpW/V1T5PQwQ+j49FJ59qx4HM+Fj3HUDWtBr0ynAJbRgkS1DWPty
Q4KYFzK954h/RrtUplBO50FtAueWTgViC8/KGHhjR6+ZEwRt7tfoDAtH8Wa0MFfc3/gbcQsbj/Ov
8HzJ+OwFPYADaGU1viKIoqSsHMbv3NMN8f86OMhBiv4J3+hmxBcGoVFUF7XVm08aICwpeRV01b/x
vekNrpa/yJ46fFbYcmbrhkJrrh8vH81JvZ7WirpXiDeqlCilzagsB1BCntaPW3bhyfjpujvVO9Ut
ecI6SVG1uF3kN8MD6pJr9iZiDZa1/xjha3DBsp5W2FCDFhIjUrYlKC+qVHOlkRUGp0ppeOr4N2dO
g/4ThIBwv9A60GBkEORC0WNARGMhZNqgHJJt1XTUuM2p6EtuyBFx+ZRLZLG/bWb1wd3lkxN5MvF+
aW7xvrQo2qLBnUUAg3Ay4+6gpWbI2Fjzzeuj9+ar9PG8gG7O+nLTEVSBIotsj6ic2zn8fvbYUWsE
fT0J3FwR3WpLxphRvoFChD7FAbatBbUro86RXXdOA/otx2I4zETtidfXe0HppmfN0TkDvUvvlix8
nW3TrbHS0i1ZC+VE9ebgP1JImHf2gRJ+os8q7kQQv7w0j21rI2XaH/q7xxPar7tGDRdjf394kMdI
wV9zA/BsTkViqCC1v40CWfRIOZ5JcdH6i8wf81tCTT6MwwyEFr3Z+4a36muYWOHnOpTeieaLV5qW
uVAlJH4ZePaksqhFWqMwkoVSnox/qK4zASefoaZhJsvgihfzQkOtGT1CV9Txkdi/LX5fkaEfX5so
EAaT/w8Lvj3pmVGZgK34ofEr5ziDR45mXQ9ffjdwE0j1UyBGcXpwZKF78nkVckaFdk0ZD77pNPFf
yovAGHWglP6YwB0wSZHB64JdcHfUt4rnxWscf4HCLO84JaQZtUoctkcdE6/j15y7MWnkbbJTvkQk
1l/LDilcZ8kHlixFtREvAeV/W8gH+9aD9VtgW7yHErdQUVe6yOf6LwpvVvpTt80KefO0mNkkN/2N
NDQ9FMbH2qIsq6DQqgBmnilcoV/QAiCPp65BxWjw9JaQM8LEK11V+AKseUZMa4E3ITLob2PCX5sH
0o2HWBvhigc6jJl6LdDAxy1DVLIIwBhrjezc6HOj9pqWhfmXAzE6tKzuAYhUJ0yeEiE0MbqulAp5
hw/5TAYdOkEh9gG+Gvbt0ca4Aqigzp5aegrQmaOAzzYDL/CjBEHN0e47DsEPFsxzCPJfgY+zhk/L
U8a9G/Rixzj9JZEJM0W2xINvwQN6Za8wvNLBM4hSRB3MbmMHbaGMKs/qCI77SqhPeVMJULWAklh+
R3k4sIUvjjn8C7paQxxTsSl1HTZdWVcq9Z9fptv64kn9KIGGamdyrzRZ+Xp0Lz5r18WgyAD4ULjb
8GGiG+dmFZxvzz5dgx3iAB0MuO1ntRPaBvqyUmcEvX/wIHSoT1r+0IXVRYznE4JCrrRJZYFpertB
INQZBUVtpT+mddgUoKHOUJeVC4xCyjmGgPIaJrGPjbaBirs9piDDm56/gmHDppFNbHrDdWMZ4zoU
Iwr1hhLGgJtGa5oHpFR4WOjVzLeMwYir5iEXTqnmdxKFSiHTWmTUM+mntaoSvUY+RehoVVP/bYzf
Wya4LgP3HEAm9YMqn7acnPeV0DALzyl1z1AgRze1cLKCvU54W6sp7ihiWyChabwmL3Z/u2Viw8Z5
L707n8wo1t6BqAGsZ2/nTQMSweeONmR0/RL11eH3sgVcHwuo3Zv8U2gXb8+0Z7KJk1R/zEJvbKU0
Nm8xrc86NB66nVEwPSUTUrjXDB5bWBlMrZlvfsPs7jBZ0pxWN5VbU4wr6Gjza16PqcSWYGOWO2oo
vVWTm0HfJ7GfmGWKKTXMA0ocs3sLHP2XQ/Gd/jc8oCBoHrVXakadsZxSrCzlHPStnv+KwQ82t/BD
0w/yXc/gMXhXjaXK7Tm6yHvSOFbkryipjgdbcQjMMPfPhpAWA84Q0OBmRDKMbmeKURmCmgkPqTxv
JEipH7cwfzXhbT1ABUy40jl/AnFsaBRmszHjJA/iGiCysxFpiRQFwVhQ0JGmqPKfKw+wDjDElwkr
itqJ7blGi0wEcxbV5oTsoONyxbDmS/UBipVkirukXw71LVqQLKs9LTfJhbD0LTERFQdNIcoS9hNL
l9BcbIKtQzBN0OlXb0XZQTX7hy0AxHEdRNSTPnaSOxI3b1A54MymQInZ3b5pZDlr2wg00n/GZOEA
6ZOry4ge1eM6VCbZX1+C5Aoo34GArXYfwiUkiMEDY6QMyaOjEjm+aPApLp3anY6cosmKduthFgmh
zSuqlJmCX3RA78UzFMmc9Ac56jm+xX5haiHrBuv4EhOFEDF0XDjdVidBc+i044e6TMubMp3NhTyF
GPy+ukXHN3Qw0rULwdFsFwUkJvwgejnVHydX8056G2Tj6MEGEekCTDmk3ZrQZeQyPp6hPOk0GbXR
NIunI91wyuQZdFKs5vpFbMtovwQiQGDFqMUgUMKlb87+q9Inyreph0kNDxjUrIjgaGjTAwFGTMho
64KjPX0S41vVk4bVjtWPA92zOQsCu2foTof6HBnh7JGLv+AXhglUsYNH5/EJF9jW8DiNoEWaBMac
0xLvFGdCZ+k2gS0lQ4q+TAaJGUEikOcPk/+BUiXowTENIRlgwGocNbf35kylNkf1Sw68ozYGLnKt
/Xi1O/0NB5qGdMYrC/q3CB2vWkv4/7B/ePPXGPgLqRoB62sb6Rom71B6ngaRZRu0xV4LYrkZTd50
7ws9Q5xLZ4fGO7EYs4xh8alhisiYNn7SGV5J1BW4s43ZhR4sTlDrapc45k5MUS9RLoCEm76gs/Bz
ERk35cZCRQf4U3YtoU6JoiJgjoTFIoDPkmQE4Da3dv9G/BNUNjgAQQqfBqoNDyuB0W+EXLQ+N8C7
NYKFImyLEgCIM1m4o9JGDQV//Mfh1rIuZ4FXT8TRwFBUwb9jlQkRuOGlcMKQYzgpOE3AACEM0W/R
L//PQkQHtni9w7NdwOtyC/U7TNVAJRenoybletTU70X+AuSuQoSU8t64zvzoYnvy6pAMpME3gd+c
Z7TukqzHcgPUIc9E5kosrcb9nzIXqsAW3Eju9ok1JGrnDLnc1LoRAwXVfvcu2fBAMVvVeBj2t+R9
xflLzPMjxTBITDCpp73zsbFBllpem2XLtRsZqTo5mlL9LT1/uW0FdJjp1nyFxi9UAnZLDHEKMmcR
nkRfF5rzWcTRdQipuENWiSNv4Tatg9Hww121ESZ0ABoBwRQhQ+Epv+zs5bRzovybHvC6O8OG7dGL
uLQnwswmhoxS4877sDwIsSShGa66SJ2BBtyG7MAwXOOMy+PUhmC+aphncNLLubFloJG0bChxmlFf
/ajiNfXSWkgvGzJsr+byXCHZgy8S77D0POFRegvBMwbFpIK6h5W3ElH67pvRtr1GKpRQ79tVcN+k
Ob1XN8fgD6octVQZa8fwOyFAXLYXkDgtzS7znlELDWMyhVhjAsTadY0S63IzfTFUnLR8ENsOkQ6v
8tLZI/JZL5TZfgIvn+vT+y1RsLpacvy27X3XyHX5lPOZZ6DvE+PgxYyV16CH0qdkCMRvTQRuBW/l
wwUcIYNt+9g1iHYy758SIvWE3jonTs6oPfbWgX/amXNAoInOuVsBpNgS1Q6/zr+OWuduBAgmXAhB
cstoPQW1fKrXq8BDHt2ueUbA4IR2j80BNCZUrXfhKCN+Q5K0dUIpmVcRvhvEBpgcYRudurQhn9ml
6fjVHVJhyCi5RMirM4u7GhQBc0KHHTwCs4TyDtYt9EQM5fSBjWPXvJw69eA+GZlGP9hqFx0KvN+O
b5NRKm1EWNiW1HYM1xWhtynBV4qrFXVsdLM8pu/IWxKsiqAOi7fKhVjNPsL/VU9Q+lNpZ5YmpUot
y4vlUvpbJfsw212Ko7R2eJqjKX96LyRX+2/JEzIN9QHqCC6EYX25A5YqCx/lN5VRcwb+uKhfvq5b
f6dSJ8mfmNRZWqnWKhRmJ9VE5vcvzPfDaLsrDk+FwxOFYrho9BbXydPV2sK0Wb0ZjZjWhfzQXqGo
oHbEtLMF/i9f7fubduUTmjBK8dAn8fNByJPX0FOpeZ7SKcns7Zn8mq+mfD3QHibXbttu2XH/yrMG
AKXbgptxtXvAcLjh+vfpMX/OQKfByvCQ7Po1PzSSnow/Cz2dvsOvQjOn3vy6+IpEFS68k8oa3fWX
2u3xi3IIldcibrVzRWzk9PW/bukfq9trNXjoaZZXk1L5t+r23exyqg2Ltf2TJKH0Q16oOQ8pXHuS
jAk5Ej3UUtOcgVkL5SdjfXtmdYzbfzScOloBv/1nyu7nFZHNe6jvuELDrF26O17vPjUAGBCSWOBO
c6o1LNmfEDXs78icXWHKWH9ToJ0zQMvy+/QV3RM7KRO/NcM6CZHBf0yl/A/z2tqJalJxZlfLv6me
1NJdnh8Hg9MTCLUL+DAD1aCxM4iBjrdLT5rNmYROTPuYyGdmkHvbNidpc1kfjBqFj3OzSBHl6dwo
kMIeXWW3N99JCN6UEJzbg1puHjfUrldpf9ArdAb1xhoKSWfX76erc53uN9nD6kU8WEE/Db8uk5uC
6ohu8HpJbly6xOYArJnRGVbg3qKBMgRf560pIBmKhp4uDDEUH9RvvekLwczrEFQYm8iuEAngxV0d
JatxPSypefFFP232aSMfOyDF3iDi1ZT744bplvnTXU6GpbB8jCUivh03SzFXIGMpMOxXFIVUusvr
/X3lu1ZQHhSoKN4OsxuQ0KhdS3h+lNwFVVd1nL/f7JIFH7/VwyXFKjUz1Uo5pUj2t3u93p525+k4
Oz0ZzxG7oY6p7Lb8N2lQU+atiHXtwxxUwgYHbtpAcezm7+MIhR7/O45yXipVinklq/w2jrwyXaaL
M+OQRybsRGIdBEssi1ARpymF5KrsLbfE6ilyQdxrXBjLpBFNbSafMgvQaIwiG0FkR24Jd5wlmpLq
NA9aeFHNBTuEUuMKwcreni5QJtxObGS7hnZH9FTUwb0p/wGq0r1w2a3ZBJ14/s+KxOz3kpxqmiZU
xrCBFIulyv8Y7ktxU61elsfT0wJFUsGUQOSBN6kew+562JeMZu3rsEWoDv5kZ3rxvQhc2R7QB2vQ
WF68UYhqt6fhyYjW8VGASETLpCgq9TihgVCD4x0ZKAODIzxXOCOv1XahHygGRJ1UmmC4aIqrJ62R
Nx0TjH1I3q3w/fH8fZ9ca/zc59KKxruVp+pIS4jzSEJcv3Pcyxv/6GEbqE1pgeO+gVUkdW5oBquj
qw6m6SR3Cx3HOYkPc58B+B+znHQ4dB11Je1WJOclQP2YBB82olNHEX+wW0UcdNbciIbfjv4RPQkA
jvByz6oREQNRLKjpkFGdIJZ2CnVE1BB4AzRLo2uOYhUAHWbDrRluLYTTcdia/DCsOj1JyRcbk0s1
7AvjjpB0EMOjHakg1UqY70bESYuuByXp3dpmCgjw0AxkBMvmQ+IZMwcmH8iadJT8KdwHWTA7woAS
mnE4P1rz8vflFxDs35ffr5Pwt33vUlrOs/U0OYFwS++KIjwGippR8uDseYJLMp/G3B79fNqIP4gl
mCoMXgC5V1SJoE/QgU1sbEgJoTUlIm7KgQXGO6AhGCfs5P+yZGnlD7osLKQqrlieFpNycNd+8YA2
hX26HhT3Jzwgz+KU1KUmnPlVbqvfhe+1K66fQOD+uZ+5o1myW2jNIN1FmoLPucGLTBeR/fdma4VU
FVaqR+DIJGRIfAU5W5kuMQ23IsTSRmlxYphseZaKAupxqGWlUrR5bDcYdTzU3xD7AbEBYWgNh43k
1Vci2wV2ZYHKGh9N2rHYmlZxjrJwFMOuBnJpCjlWWEsdalHAw8/gXQ/MYK14HeR0DbzM6h5Dmpi7
hzApzDKIVUaYBLsM0vvskGL3ULscOfT5jVAV+60kRivVcjAZgQKDaLgmhJiGnsb6zgfP3bSyoI4f
oca/r6Z2H0Kdv9mi2PeIcWkPtObxvTFglxEq/e/AlCMav836Brbhim4h76nF6sZPES0QVyQDhA/g
DX5gMg81u5opERwbqZkbNZYXahh9bpqwKLow4wK0kffMMccHPWe74hU+hLx86GccUf0tAlToeYzb
ymJbXaI36xqeAMKbfjKQRxCUNZ3jA9hKc8VwNlxo78OSKE7gYjets+x5wmynE2dM+1RNgz1zhKWl
JyHQGUtztR9pw6qtSXg334FGLJuBIsX37ReOSCp1e2fu8kydVwyrZtB0qAVj9cnE15mDTQ5PX6GC
IP84YamKp5uOrPW1MrE+x9zDGtjbn+YisDx4JOHUhnVTE+bdSCYEGUppQNNX1/UIGo4uC40DgyER
XI7dUaKGwOAmf9O7INFiD5gZfNojXf5IYVsW7olrM0hhfhdHN53hR9b6DqHWpMhY5cVYSEOhFL+r
ZGlnQvMFjJGKHZBy3oQsp6kO35d5rvjPHKdphjF/KrO5myTxL6/OmUBx8I8VVZ50SJf4IZyJ4aQK
l5jc//K8yn/a+CtkFJOcmtwkDdIlv9ir+XJbHu7L69NTLAMif/JugOYjVrZR3nGnwfLZM92n/I9Y
vd26au/UxJHRkt2rI2BCyqjYpiiRv2sRjQxFc3nImIIqnVgnbLeNCvLELtdTy7Zxi+v81nrmxc+m
IzPqmUWXYui2ZceVbSGtSBxILNLt20UJt5S1Cypm1LOC7iPNVtDVL5vCadO0DeEBXit2a+3r9OY8
wbcQT3If0U0WP41hpLR28Sua+dF8VsR81fLn/E1Si4/YoE+V/Pile5qC7Rha+pywvatq9Sl9QR6r
i044pGQCnwlW/OnfcasJi89kEcyhccuZU4evs7RxZjLFFJtCNjEd53eXgVMN5/xAsaiZouSry8En
L/c6bJRBsD/Hgq+/79LZH2L85NcZ8xvgUBue82ycMGOstjVbFutijvgcVpdYmGX3aPB79mtC+3fz
GyuUfyJVE6jyHXwuBKma3fE/oqKaNlw18D7xO3UhhedSNgys0s9FKV6jT+z5msik5g0taE5fjcBQ
hMtVkQzx9xMuJcU/SDYkxSyrVqtlgpRS8Te9s+V+c6plg8LpySq9QkvSrV6yp6uzm+4bbn9EbKU6
wJBlGmP6WM37KbH6jnDGTRvg4n7XteRKRuCO9LHNv31xmedMcpkTjv+tEv3hCRIwmvLi9wdAEd9m
FCED3kS+mWo/NPugliIc9ETbO7sxZaSfpNzvKbgudqjkMsM1+gGbkKJVnMYqoSX4Cf91tB7Lvhvx
qBIFho+6lySr8T04pgm2TZdWSTT47vA3ObooUEUKEBNqwySOs6nnd5Mn0vtBke5M7kvSvvz+Kan/
gb2OcFm7E9TYC6FtnvT76s3palkv3NmXYcJZLPy8Ma9n0IW79KN0roewmcy6H5OWG2NAaaNEpU42
XT4+pgD9JC+MBx8+ygXwYnEUS6fC3eCbrcz8OzZJ0myFF5IvnDxZFmVZwhDpcV4QeialtAAj4iMp
77WJbaGq/OSkOIpekN0jBmatKWapMvD1i3wCqhRHcLu1hZFnejIO0ig6W/yHqcfhY41asBKKoQI8
8YhWfnka+R03vs319cb4hHiA5yg5YXWgHqLUSd/CaKmm4HBWIFlZEW7Xqvuz07tlkV527hi3wJwq
prv6YOY0FIJRSzkDzNScT9r7TzpCPQk7OJrYXp47xScx7kPdDLwW3gH6u1PP7vCLp+R69MP0rM3H
dA/J0zM1OQivdoHowurAeuM4Bp46J2KgYqFSIL6H2cxVdIr7cBC+wHWScAPK15yBf0qqkJGRf3gX
vHKRJ2FdyEy1R987ul/2ty98/rAXjmmhkRPeNw4fy2++ZvBwbNLJa/hoPYh3segCU9qqwjid3mNw
GMdQYZlEPi5ytlwax+R0YBqxpkf3s6cdO6CTKt5CT6t6ZrTnz2Lj2CywFjdd6DGWADivfLUjYdLP
OBvXgF9CPk4X+7jZrYOfo0Z+J3xqZWKxs3wZPTmJXNK8n51WWSDoPb6ai+ohfIXsFzPqseWHpBxo
OWfuv1bB+6835CZtHt0X+pP4/qOwJ3YvzBreYk/HSWe/OdLm+yZ3sVSvPFCFmp6vx8S2WNxR8+26
QPXK9vt80az+s+x90BJ5fXUsvSxqjdNnvrmevNDRIXlEzhdFL4l6boqlD/1VN0dxKp8B+ecv2n6H
jHahV8rh4fuvyTdpxiZglRyIHcEioCXzc0CjHLbuAZiKCPDmNu2rTmAC1GSeGT87XUj8DSU1ocuy
ZQz6BbNXn3cDismo9ExtiwBepV36KnBg8LDDZQ4Qam83QR0Sf8E3+2z0+s19HfBh8gAmzG/mDeTX
CRgOsHmR+gCXoHPGXAkenB7ljgUPloGUaQxublpUUbTOXMwpZGSA6CF+ypDUG728kNDnD1BaGqlk
bIiAC/zPHNC/tEtTSrU72dgWPmRsnDX61Makk8Vi5lXYTOmxawLVK+5DEMNrL5whL3NTBRHM+QC6
7RBUmNe15YiEWIkHAoqBfEk7UvqXQAflFomROP74CX730yJdMruhwMj3xlyxPARRrhKnuvrmIMvk
oiRFzmBrrh6toqjcTSF//vSvmAye7oT82OEz6UgRpQ8xLdzsFJ2AtVz4irPBGWLecEslg5nEmOaN
4mwJ6b3Jo58nRBfnEmWAXBZuQci8eaEVQSCw4aZcXkgqMVKU6DgONAJrM6/k4UcVxQggVZ/IZPJZ
QsD0LOPI1OQ1pVWaN9Ktp44YNioqsleF51LIVZq47W5REuX6dUTVHYSD8u7b8cbCj/2dkdTsZ/8M
CcDQN3BPd0S4534gp1B+uqCFk3qbCQMDIHmhiIBLETHfIR+WMaQLWoEko3E740kPbXP+QUcldGS8
sLrSJk4tdFEoNrJAi6+6qBdmKpeU8soYhuuWDztGoIGgHVK70pmP1xCPpVYoIbF7WN7zsZQQQCwG
mpas4oyB69x3inuvyLk/STMYQtAwd+z6imtM9z0ifBcHxkdEYB3PsJejLEBtCF6UmRBzS1Es1mon
CYhqmBuVmBBAz4WoQXUGoPqQIvdY3iWHTo0e5HSeIZWeP5MawhcVJjekH7Qk1tDyNTAjXCCOX2Jy
/Ok57PDmLRSTQTENfAWXkRfUsn59/70lRtzAKaCbAJR8WWtUlLfeg6pBE8P7P0q/jar5xIMQ6GZv
lXdYQqF+Xb9fmHBE2BToysR/8adRABnMHzreVZAk0aIiHFDhvkl3C/+oB3LWVSrFL1MMECs3H2o+
yAg0kgTOp6OABGgpX6b7ly3bJx+hzA2++UmIAxKGGMTuPs43w09jELOnSypgCFCex6+1EzmZ2rPh
vLGdj4Q8wX5I/whfUw4jhOJHgbyPSTcPeVixL6tnduRBxL9yY2tSDVwYnvFZn2MJ/fTkHc2Zm+uu
tQL3UubDfEmpWYRJJkUIdw+400LTIFYRatXFpWPJtR6fGQRf67vkoZSaOSh2sZlen3DCdU9Ch1U8
oagVQM3+VyhdZGZ0ngBXYZTFwpyYuTG0lceqW+COHb2nSZsmI1ZaGOkK85k1gS9yK1cwAq8wsI+k
WCYQsy0HNj1foNRXGhQkJ+LSOZmFvD/vntkZnHgxk0MHNLFmbd0eWo1x6YAAdxiAKmf65nPYzsNM
35GQUHhzA9x1ASHl9WwWpuEV6TGzaWJeuMasT5lnTPKnrFA/LBZj/luSSQ2Dm6/bQDTb7lhFaAhU
DLFXaeMlxk+vU+6A/qi+Aqw+0r1fjGRrAiXhwC68APTNWRrDr6tv9jm0KiOacslJsQqU3QiB2XE7
e5anIRNpmZOo1F5gR5qx/i6ayfX9v6B12ih/O9Glh6Ey0HF7/YZsM/CY7B52MsiVQFJslcLbZa4h
zbGAA8QQhqxwT3D1ssbaA7e1Ty8zShNmffcJq/jWcCg2j1p3aiM4Ihse18+aB+oMoGDItihxSltu
ZtqxtVcuBW95wCrOrT4MKUNtoem37AGyAy5QgGcPlHDM290ivTKF/twjPWUtka285CJRQGFPL82V
D1kS1TtLeWFLcM3olEWfF54072DZqmOmkwEeV4f6uvyhRjmF5j8laTZhbJby59gpzwrMj/Ha5UwR
sRX/9Qys4bAsPu3Y0GxP5K0gHKUKrXLzRMotIUu+BCGUzCHLRRpKuBZhyzKVMGuev5QBB/3yu/vq
hM5OVk1uf/jcBFAS4Uuu46i1Bqpng4Mfc+zCUoEYycAksGQM5St3AYYMLbTaQZFAxTOfr1xv4K44
lUU3HYi1FP+WfBzbo9b/03DYyO8t4rDzlr0KdqEOQwpM9mmjKwk3seKCZQq3pHRr2mPz4Kk6fHgl
gVupv2oJjh6O9XAU3z/uu64MJwlzlsZRDncNBSeBQxzSRzAuuatzPCBLh2z7NUYAKKMxlWuZu8UC
mHxOPotflh/iHur6WVlto8Y13ykvY43nD8L7nqgyfTsqLmZ4GLHqMSpQ5Zhw0Ll35I2w/LBOkvqk
q8X2YeWikljrlpJBSPGzE5R/nP8jc1rJ/giR1CppuVZKS5U86Lv+giMO0+m5PKyWTk/KtGjwLSmA
Yk+wCala/s2+s+3Mseu7CSmR3ddKbwuUEkWFgFSetZjiVucbpYpET912xLTEWlN2GkFRxXHIiHLG
cHNulynbkHsGwV6DRX07ef0XtSdRgPCisGWlV3su35l3Z18Y10ftnOtD4bRZTJkESmtPUWXsWowg
g3zWVV0EtJNBx4IIguMN74lFCJM2W+qgV+t5QMWIzgbIbCK+w5IGj+RWYXDlxiXuyVuI78ARzk0x
B6DT5+pzrefhJVJEPEnkwNjLfUqi3QGZuyGs5yoj9bIyDF47/1SJaNDbvJ07U8suTBWJv3qyo7a7
stCUKVoYBKEKAswA47zpXiza4AFtgqj2co2Jvy6UG8JDxRd9yzRwa6Lq54WCxDXOWb1CG8IKuQAz
kVQCNRtFauiTZr+MoLGbQKz8cnlk+EJ6UlaRz75vbi+PUjCtOC9ihTIWoGilKGWtiXb3rYVNcxZy
tIl6XHppp47+WkxwaPb09bW+WnUtJD8pr5QyZioj7lxIebCdamdDah1zaQtFfVP2O35bIgk8hGhk
UaP5wyle4o4oT04uvqhJo+CjB6UEbPQ8cFuNGv4VDpk+xejIhPAaj1ZhJ4tjK0vCJi2Dnnx2Q7NJ
Ix2/PKtIGdE+a7CPH6HQz1MABqUmUbuuPIR7oQC0rq/MgD1MZcMLQlzPB5VrdnRJnhsEtPAAkF8Z
d4eIFVA66YbhFklPRv5Rfh+ChntMO0Nmz4NrmwZWuyVE4XQZJL4mFFF6ITVCbElEHbT3I1zZ/kdC
94/a9knxF6sg8eMXq7AtFObl7axqRte1ZK1O5YFWaKwsYIfusfGyx2lP77BTOK5w95fM58XPyuwA
TbC6ULsPK9HV5NpliarM5QKrPFQfCl/wwixGyO7EbGi7Y67UJWFIUMQFrj7UHqZIDQq8BeREZ9K/
xFbk2wjHxXbokU9Vu4Her2/HD5Ge2D1FkGHVMq7ImvObNTNIIQg9CdNvbkKxcr/ytu8aBeQEYYbh
267zZDwPEhcEi6unEpuGk0UxGsNBZ7HRsQG5PomOn1I19s+2It/1MKZGlykE14hloAuok7CncdG0
Cwe4k/cunSWbjNWSSWfUtzogxn36V1Edw6iweHX8j7tcsvDs97T9rzf5N9LfZFxbly+L9PSEvw9l
KWaUZXYPrpK+MaPtzedXlBLSBdCMGmQ6DPh/oPR/JO9Ukko5T7JKsVbKflNxXQyrs0lSW5p5Jxgg
DgQ7pbK+2NzAJKTNBJRBH6GQhOChTFWWCPyQ14i+awRrnTnEHTnaBxAeE8LSUJAzIgKVqO6XDyPW
Kb1DNrwKgkqtzTchHv3voIHARn67GxCUH0CUhsvG4H4EfVqyN15+h5bY5MfHVA5I4rOd9vZBds2W
SRUy8kFBQRdgfZN+Vx5hSWfADt9ilKAOd/GrEBXs8EcdWdNYksxXBAYOeANbXPPmCcgG9/cV+o8l
VjkdM0MpZkb+cU9G0sqwjGSKzxqmUjrpTTJQURLS3pPpkZyvKeHVw+ZUN7ZdcqANbaBMAeth+1jf
7R48PM096V4Yyk5HyHDz74Y8E+tapVnqVaE/jDOj/vCCZw4cynBZUQzFIW0ux0juzZaa8zTzGeND
w/wCCKlZg1r4TVB6gbej+6Cvg1NAeRMJY77bZdTPXPJ5NtH0dDKOt6XrlPJngDTt0uuGk1Do8Qx0
8/c5mfypZjNJmY9ZMU/TvFz8bWlMl+XNJj8mNk7QFNXeo1cg+D6iLBUThHyftMboN7B7v+tk6Ee4
o4ubk8PQWAk7XyAtYo0uJj0O4LM+Kyou8ceSI6sFbT4qr0MmwxALL/t1V2ws3/xFsFOUU8aMk+b0
wN7Cw63A/codSyAyv6mB8uEbu7lrxAwUfNqoVE/XHU+y/Blozr9j2lNkU/89AXkqQmRLvOvMmw1O
gzm6v1/dSvF3u5NlWanKlS0Vy/TySn9b8KvxabVJRsn+qfie393um+mX4+do1zy0N0+b7dX0Nu1W
6AnVGdcpHb6ar+uD+9ntiGhn0V/+uLxUCatpVPVtAdd+/oSFhgzQml8Nvi/W9fz+70Mt1/441Eq5
BsUuS/9nHowLs8NpcTjsn26nL9UeWa1Td/3OSsIoKI/UWCWNQjPpj7uVUmP/Vj7X4ac+r/rpy/Lq
83hbRls6fSO1Qz+G+wwff/t6vs276bH+92EmxfxP9KVfbbnJ31827MXmUJgUpsXTU6XnioOEhSML
qEaZXvqRk3yKAmA6l6IsTt3IAxSLmllIHNzxm9oKtm6V3dnN3Llp9mmDwCCQCYdUR1e/F2QH7x3p
wTboDY5AwgF0Xz3yz2oh7OISoHBxi/ADG+PiM0e/YNBCTkiPSCbAznQ+0ZKlZie6wIdWfRhXiUtH
hC7Fb9Vd2RpZ0eZcOXu5RPINir0U5Tt1NgCU8JmpnMf2wdij3MDfqv0RgUKEreRfkzp17Ks33Bnw
MTxzcmWS08SVqrzguOEU1IQ+dqRsbDuTLsgY6WJ9HpXPpv3kWhb3sJXxNSC3JTnYvK+Vq8BIn4Pn
NQwSQLbnGf67l0KPKcYaxBN4KsQTPK/PYp1chS0kk0zPDjTsqMedb0hDkIgIhUZz4okxybmQaYKL
rzbo+EWoiiGF2m5o3HhgRol7ih3U1M/dD64ehBsppfgu7SWj+DSUnKrBbyhQeV3d2IXJ+tUzllZS
vPWm8GagDu+J9KSNGAxKFjdaMd7StOmbxbSgqSrn1r8Im2mr6Jb580jNgDy54g0Xk5AMyPFdhFSG
nBcGTbirI1h46dluU0MFvHuoslC/GIXCx50sKMYpkWnSTBMcaqfDUcUb3TNk57gTLnqDvuwhiz7g
Wzwt3jDaYXaapw2pwA5yXRHwk5157gxfjFidyEza7uItB4xVN1ImEKxODmpfluxHjHoUEKIq+c0I
My6a9afrBUiVLrUxGi4B+HJESjZCSxbpIOCzqWLhX3MucqlF31Q25Z76q+bxmNytPaAf1RRXObUU
BDp4XoGCxs4v3819oIwfZkVZ9BRMj5Tosj5tjw/1Qg/r/5PjYtJMvF1KHHNpXZ+iJDW9oVQSB+Ie
S8URSbuISAnWu42UqZ60MOvQqe1DBd+wfeAlMciIpBxdkRUOCSBnCEB0W6TaDjiMMY0Hk3dTeNkD
iJ6IGQ84PoSeui78z4byUfMq61WeCt8Ia5rHe+r0AE5VGbNi69AZXCO3EzxlGbmjfuXu8jPI2XXE
S/20Yhsby7sZMuMp9x26tOGK1OFAHjS7M/hR6Ffv27WrvE+Ja7AqkIXGvQOCVmU2V5oeQYZMrmpM
CrxHuAnbF7dis7QIQ305XG+uhBsqyJZ6rzVzmjWkVXtrVBeoS9p3xkTxJ5KlKBpUe2cmOBESEHRA
7UFA+PshuQPJMag32TGhdbJMsmrfnpmyskXjIeKaaILsg8mw3y94Sd+FHCc1dee4RCzve8lCirFG
rawiHZl9XpKZBDNNvbkT0ut3doQ3v+l1Anfl6oeqRQoSS22Kk4nm+U9fT9frBiGyef66aiGYxG/e
V51QyZYmjja7urxMb3sZpHuHtGEV2c6qFbje1YEhKncDvvZViZBY2nXkYQ2hPs5unUfKQzHVCGeI
eJGa0luZE+COmWeGQ+oCVe62RP4+J6aW3Nzv6tuPco9JSOmesZIRtxF2+r691hVyoigqJAl12g7t
ZuVy+0feK6dEWvaP92GsvP+A/P2hrhWI9Id1lsMQqlkvt2huATMV6DGxefo0oo4VhrpSApj4TB3z
tQuZ1gF4F3aXIEYhIbil+GVkY2/vLCIshl44AhFm5xIkfkwrAW+Avp/wWCrAgWmjAiRDzpA9cfbt
8Gn20Lzd4cYywophJNCvgacieGKmfEr31F8TogrJ6hEvCTjN/wpWkLUF0hbOzslM2qPK5MDhQTRV
iFux0QM/i9TZHYBs9Ofn18c7RfDEgo4A4xdg9NGjHuOKXnrmnbfEo4LyYiOC4EPcrMVj3hm1QjUg
sMz4SZBGTSNH4nfMUSftLPqgs0+BlX59oRjLHSYCUFEjgbSKja79Y9Rzn/27IxQqrP4W0urP/eIG
Tffby6qcViiH6GpgFfoK3gM+xKWlFpc+hDBZBd6gaoEXLuoIeZ4o7nAM1FcbGdi/Zg+G+ffx0ZnE
yOF/RpjTraRIxUZSrf5GSSsO8tlyPCob7QqB0uMAg0IAzhZJ9olUnfvQi8Bw3Hbiy/Tb/DLymPbP
nwhINuXG5+0EoTqJaGbXeuWrwphmzUrU1UgwqB6XMS/x9LmbaadWr8HmEAmHze0kVSjTNSoMNWzb
RMKUj5abpe5WYlIKwYP77yc6eRR7sddsem27oyEymdOmVzOh5YilGbvbxffqk++WjymCGK2CS9kv
UUDzNrU78T9/t/xG5OTIf0KpFlbB7DH/Z2+YvQpCxMYqomk+r2VxrBTTvw3aYDnoJ5c59SGOEqGW
IrSisXoMFkiLA2EhtedGZXixN/SCIFwD3oad/63SIfMlArU/w76rPpTZCvSe9XiUqMHTIrywnkM7
33b/V+tmBOEfZBgk+sG8aJQxceuYfu5HjauoqIPHZFMJneLyHb/O2peP6AsZTFJxo/uE0+QveusM
PjKzpNmdP2UzBcbe+VPSlqcnEcls3QoRmBX7Bx4G3lX5rhyAOYNRfXtHrn+mA1oVNIafl735ziVK
5sdPT0ZwTrDZa+RX/qXyMGpX38HU4QniI0UHzkM4WMeJHo6x+w4pjdk9HENA6fULvDf9/wDZcZ2d
rOykgPbqaSDj67lZ+YdUEUi8l9CbsfxUYnj3UUXwhTdz7rpTQRfIX/SnpYfpJQvmAcDz4GQIOLy1
E0YnBH+aoSgkkaBKzKOOTiQte352SfWWiVL6t36s+COljywz7qmgZfxXGEA4CBeF7IDfxTgVGkLl
BCESuj3qPOrfHq7Db1wO2V5vlzfvkDNInz4kUgPTTzqgjqtVxxGljN+9qqbFgUudksndpGtEop9s
+KC/4Ozdc8c97UDD5DBC/x7cuTn+1NWI2RNZBiPOyrNN7s7gsTq3dlpgOuuuMzSc3aA9FMfvgIz9
au/OWVv2nAmSzPybcYLdjvHxATeB51ZvSK+DUZjbCFJIeOL69c7iNaGRas6GRjvog2VEf5QnsB06
pBsoH5AKuYGsMM5j+EgU7DWS+hqJigSVRKWPhkQByuW8Z1xfHbEz8ocjgidPQaxYiSCz1ZzOsE/q
xCmiAA0sT6aa7hmLEeoD/piDS754QYavOV0QJUrglWtaZVyUcKRYkt3Bt+LDlqsJa4HPdIb4KTh8
xoaUdzGRvyZIMBbw+Lgeb3vEsWvMVr06yRO1XmGEGXECe/OoBeNL/V6nmqOYYCnUcPR2EClwucPk
AyyvEpd64EXX5FbphvOJ+SQaKDgnKw8TRbo8Bgz+cGosCq70Ka+H+Nuzz1jxY8vFatD+nHkQFbF1
b/vmuJ/dabkAyL9prDR/glRkrmCKGMU5UIfgXXYgDmVUa1UIXxb3e5K+MIK6i0F9iLji/P5UBrIb
7Xrjepb1tlBrhteDMyJrnSWc5PHVcVvfF5uLQ6Myqw/xvOvz7HY6hj8Jl7prgD6/1CmhfbJDeUkx
HcLtYnPQMX4Gcn7MrqetcWt3f+zTGQqBlvTVtsLBW7+yukBNGvftOZo0bDXirDZ7kqonSqqzq8ZK
pBiaUndTM0LyK8pKmNq64PTKGbTKl9IDNhWrgXy4UYm8z+/HyGxMGx/jtAF9DMcUv3VDTqvw3jwc
rwop/ADKPWUIbMf1brOenBvHffMj4BkMY7xG3768hlG+biENX6atFQjs2wcFbtk7WwW6zCjHVOrV
XeNxVm8nWR2ZHTq+NUdX88bobtl4nN+0R3CrantU+O+TSaM+uhpc4YlTB3kz+T7eXZ3L9bQ/vSlA
VrwaXdXTSaN29c+w9zh5PY8phLmnC9ix8M+h/k9tfHsCNRsdrg+j60nxW374WCJMOv+2Tr5wtMo9
yHZxcrN5nSTNfanfrXUnqP/Q3rqCLuM9shv5l/8j7byW4+aSLf1EiIA3tzBlWcWiNzcISZSAgvfu
6efbZM8ZqZpBRpwJNfmzaQqojW0yV6618kkQIa4y96UL7OsuPK1/QVrgMHVnArxfooPj4rlW7Km9
t/wZfUwwPXe+tmS3uL5XUA2QO+663fk+sG6cG3gVhKqNa/xprzQcIPKTK+12x/7NeSStwkRRdec7
GAauPuCnWJ9k/4c3Xv2IN2Hp1lut5v8w5q2PwahdoIHvdiwVGOYEKdZYuFkZo0pZ7NVAIVna06z4
floOVFjwOxYcvJfsSdbcap8mfpF4Pf5B8o92Wg2ZXz9nrkt530uEkymsz/A0PWV+FERuUlPGRbMG
d3R8qXAmSN1RwndoSjwtd5GHKbenVvOi0wD5UxgVIUJXPKImzcuOLxpfzxwdrmci2h/8bMeGvDbu
le2+WeWuo3qpK1nXi7w3EAn7+U9b9kzHt2/92b1B/OhvJF86hZ52ajfYwTk+7ZA6KkCVR2DqJu4D
gXvmXr2MvxyPaSXJwZi4t/PpHEEVRJ+XuC6d+JYpMN3C8mHu+n3jm4R/cEgafyCHehLuQusnYiqY
Ejfx2eMhEQ57Yi1gqyq/xP7v+3ZtXC2+8Mhj+6ZAB+n6dlW7hY/4GRel+rc9upN7HwWa7NJB6Gei
etfSz3PwU3/QAyqcq+t7zU8Kd3haaUdTWImThU78/aq/jRP3Z9cFc6B61f3iU8w5w71Xd/vhalzH
niFS0PTmfBMFWeWXHuH74Xp80Da1xw9t92fynIPEDSfT628TzY0o5+zqW4SWHedNxylkXDneeDIz
r/flX+EdbUlx2CrdbA46t38OVS/WV0m8ijq/mf058udfckTFe/R/IUEm3SzdyYOUIxxjX5If8a0+
7Uc/sjc2jgsVaOgjPCEveNFj334O3an2mKYDVN+bABbl07Bs58xLr9zeV/HIsNZq54Wt32O82cYY
CZNyH1z9zcK/Ct/bp8mjEPQjPvZ+8ePFWbsKiwpvB3LHK+wtPAip3gke2Gp4nPmyfAN3XhMe+iKY
9/ps1fNQBRG7vHKhG48rQB3jBh9Y7WbynIN0MK9bP9zYMeYK7GBYMS5e8sOmbfOyq0voXnBZMs8m
DoYLGNR+8iP7ERQ/gjSEw+wG3Elguy9K7fVbKkCqO9zIPr4zAzudReKZno70gMTVZibTVYIf0Qso
feh2+DVxn9T3iX6pLdQnkZ3WEJEU/iuy2eFBsHjISX3rd+lPR4Uqk7CCFWbqoigrGEDyKvxVnkSv
us5ryVzpOvf+GzIurJCTrksYuaLZXsZrZtSkoLSKV6R61dzoZJ9EylshzaeKdIhfBTicYX4qgGJR
XervhCXUBz1MZNLxZjr2XEE4aqgoIkVPTXXDB1m8Esy+Tp6MNywZtdBtDuTOog4v7lS8hvgd4bQj
6i70kIZrXQNNvDOuoZQBUIgjSjC+BMtNkAmEl7T+7sssSvwCaxO0dpFJiXxqwiUN+RuYzfvh9xug
9DVbddcUHgEO051QarHA3tXVouchfWcEtvMk1HmimCSOSXhJfAhfPNHnS8h7z8Ek5PnCs0oAdaJI
LcAZAcOIVAxuM1IkSkMfWvnpRnDyjFfB5BDKX2G5hAkFPyaI/U/1SYAugumorClpw2YTVXFBsBJc
uhJ9nWCtCe6aGCD1/eEJpq39JAZZSNvh1vqiEikmQrNWN4JfIv7J0C75vPmoTpL2vOawIFOsTkSJ
0KTsI7875XawJMOn/3HgZxp8XAWZq4f5SSAyesHlFH/VUBkVeKzwDm54HfX9FcT3KkqfEjs+ZQRe
dj/uhYWM/N6SuDvwp9eitDBDDBUCwErUxB+YRxRbm9/ij8VvC8qieGlmO+VXYVHzMTdzX6ddDJNT
sDfFAhBFOtF9QIxyCWYmMmIRxPA1dkxCqtswPfutKMSJhaCvxish/eV7LCJRfhXOUiydd9v3Ap6Z
APLFO5XfARfBYRa8ZTx2UecK/4EPX09RmgXVPglXA0FJTqAsC2aPCHvfUUjASfOjNS8/f/fPfCf1
CmRcAOwCnfgAt7UtPFHBT8spMwh1o/j2hya23lCBKDnpGiBTEYuLfyKhEIiK9N5iMH16//V3vFPc
g0hDxDXEfXx8lkQwLpoAix8JsF389wM9jcl7Zj5EBCuyYFETFjxnEWKLBEDYOpJz8llEubUA98lt
soNoDgXMSkFEWBR/yBEFi1u8PlE1Ibf+Kn5fmCY422Y9HKiAsk8IOyFhriKEzkLFSYdF0jqBswi5
u9CxT7RX6YBBCsLVj+Y82Up8X9B6Be9Y3Ilo6W5gU/p/32ZCoUG0//uAekUuJwSggucnGBdCu2w/
QLhbRX/E+xTEulqwrvlKdLdmkMhNxH8FvU5UzUWxAqtP0R6TaS6WgJg4gtAkdiAhshAAioiQhdma
9SB86Kog/mnRhJQGiO9gLxCow9vl1pgvH2JV5168pCM474IWj90yV85w7hRPg1IJU8h5E0+kIFsU
9ynQbsh+u/m23vtCTyFmjfgFHhZJo8iV+PwqIC6RbvJ2fX4sJuPH2DrQ+AR9ULDcRfomZpaxpSOp
LvxeYSGKXxQTT1xefCW6SQi6wddYnSNKppdI3d+uFhccqLKvc2vocbWonkWiJCweRFYmYJ6PItzH
ZzF1BMQhcnuRkr4jFHw1KK75IOanib+vKCcghGS+2GQtH5wx3RcG/FD00IhQtNmlv/FAFMQUiiYi
YwEwexb8avG0xPYqNtXpj6DKCdqSBaVMYNbieYrn+CGVEHLlhGUmFOriyt/xRc0LzpCFuw7VZxzC
dBmXJ8u4IEaMmDvNQ5XYxyJbOe1Www4aR4tsc7b2Xe+G9SqF9xBquwyn6NHPSRPiTVrt5My3nHVs
HrQ6aJSTHd7J5j5sj+dia3UHJ1q3/fVM/5b2rm4eLI4M86o/7+f52MjrYgkigqPwVGPVkJ0WmFTV
ddrtWv22mfwaQqW8TjlJIDGDpib+KK0HKFjppppu8sStyr1d+VO6l4ZDTGGYvrnOdxymC0bDf43K
RfVd1UNrKc+MSh9ENErH7oLSJbk1Z3F631sbKwzM8LaA8yWiyvzOlrywDAY4QrjX64T7X09d/YK2
8H4/mmnqolk9FgH2Jcjs5GmhSrF9bKY7xSFhardtcjKt51DeaI5rz8B2QU3c1v1UHcVTs42Z78r5
MDePpYHn4vnKLIIm/FlrrmqyzweMsmmn7qLev/Th9bnbMcJna8Ojkdt7IwW7pLWoM7vw1arHlm4M
6o1TehLMTTVzSWw0zrkpiIf7r9+oIoyd/lqj/3mjjqNatqNgsX5h/NSnaWXIWmQfremUIyW3DnK8
qdJD+6I2fpNtwm7D3ZT9Nw/88+vammkplm1aOC/9W2eIpLiwz7VmHcN83xDL5FdTRaKzHbu1DtEM
xmnplWrw/YUv6Nofb9jRMH2w4Mp9EJf+KnC0gzVZpWJZxzTZDSTY1X4ZdrG9GxMfd1QVPFG9icZ1
Vq9mffv1YF+SYd6vrcu6alum6ljq+8//uvY8dU3bdLN1zHAhRT2Y7NR8e85jVzNxLKfru0SEae3V
fN20QSjrbmS5y+JP2sbut4v8E3Mas7jNxitSjHY+sULtdjuBcDCZlvzPnL8k4VMK+48OrSkoi392
VkZxW6E6sB6/fi/vtPbLifP3e7lYId2o2Uua8QDjHo/CvZJcadpt6j6mnFqUZVd1fTLOQeRczdEz
Ny3lq2Ku3bh4ZmcqjMXN894dix+N9sDg86Yr4y2uro1yp8BvpuZF8Fg+1hmtCvLrEUHGGMj4VKln
19RDN24jd9EGt1YlL3J0T5lqtjj6P1mbpvAT6bfMuWDfT9GbQjvxulvc8vw04qfHeLOX5e19M7zK
xkZqbVedrhf7kES0Q7Gv2OXq1nQr1LsstzJ1GNp9UUhu7bzE0jf8UeWzuagrimI4hmVR6bootuVz
XqfJubeO7O7OfLQBUyv/nK5bw7NhFXJxwrHGixQ3r3ZfPz/j4nD+mIuWBisLAzrdeCeV/jUXkyl2
JiuUrWNevJXafe0cx/b2nK2lnjT/Wap2PSKPeRs2uyrdGVCqz0gOiufK+WXgpt7qd5G6N7pj0x3T
+WTlP5XySi83Fn3PEOt0B6vwFXNfQD/r9nIXnKN9BiAvuTp2Y+ZVnNzX+bXUPOqzbwCTGtUvXTtK
5pEX6tVoNYQHZaH9+YNNBhz3h3i60S0Meb7d/j4fBUc4iBq6omniCf01CkPUZElqN+/bkKac9MJv
SP232XlVy/syPqF+tjApdDO6jlfbBIOe7miq3+0LIhD6r7Vka7jQyKrYly74fHYtT1YhMw+WaO8A
+1lbaXTjJFDPmww9Raq48Xml1499/TAbtRt1rwOqfXGHlGT09dSezslzf15n8OCR9YQP58wr85sl
/jNhrtymL31c+5P6LOlPNW4z0U4qi28YdO+ulP/9HkwOS6qyNlPq35EsQ006p3lpHWd9H6dXnbXR
ogfW0joe6PNMgQyHEDuQk58lJknlSV5OYX3olusyCnqUWekjAQybv7RsxnbLtlZHAegwx2ao+BWo
3fS2JEBtd18vg0+XIH1FOOtt7DZV6+L8O0eZ1YxNbh3LzGcXmtBlFrswcfPCm5bNTFx1DpjFBXlo
8k2QcekZ+74EGS5bVm3FJti4iI8VcV0r4toEErq8LfrnLr9vlFtGwtSOWJx3t139qNTHCQ3RcAz1
rUTBsTt8PQSXLPaP2zBsR2wDWK6+h/F/rYFedpYkHHTzWGhAlS2QcPTTfGzPzzLB8/nFyUbPoN3o
WfZke7voazYD8wQwKp8q2NEO/rT9qTM3EhWQzHBzqfxmaomT5HJmGaaq6aqumirh2L8zKxmrsj3H
qnlsan8eHrLC65wXO9yyvzDPW+fl6/H4LPT7+3IXAfpcTLkpEcAfU9uTl2CSbzmtzukV1+JI+fpa
n20/7MGWbGD2qqrvs/OvoS+Wc9SlSga1iQoTpbXkZGNXIvnzdPX/d6GL1dmkTdE0HReKY5+QR0uu
CaqV6ZDV3zysTxeUpVkcaGQ5tnNp4Ttai5LraUrblEZz55RmXkS2RAJmZPrlsm6cl85aWXHjNkvv
OWbvl+k3g/rtLVwcq865VNlNebM2fCZlbUVH3i/BXWf6mr4fzNWQBtXoVfKzZnhfj7MituqLyarK
eFLjj+jYtvauFvzriY5dKiVRSYhHQIRbSIFPC7BH6LXqlVYE5FcckkMSfHNVWWxT/3VZSDE2hBni
Wv0if+ptqTKkvLOOk32dUS9IpEM9+Qy7Ad4k7e3UN6BdUNNN1zFbm03Jo6ont7bjlalSj7CwQJmf
zfKhmTBA7P/EVeOG4Zse3mZ9S2mqaVZWioPNZlo857cyeXRZO0M1tw+kgxz6luHGeaDqPmHTjvCT
4phj7Mr+oMzbSTuEzo6ApiDq67xlDIp6ZQNgJ0c1ua7Ezn8iSm24VvXg9NvKJyNWstsUlhqEXXM1
Ll7ReWcE6RX1J5f8i+fGZmAT+ZbJJgtfLYhh2jGLN9Z5zx5ZV54y7DMTDXV4aw6tGxk5UeCxo4Mj
deRpJ3f7yN4Z9NgoeA9um3w3DcR6+up5XEzBPi+LpgprIjuiy2kVmat4XJOW9+q+QsxkbUhy5nYz
GxsFGfX5u+zqk30Fry6yV2ag7KjyxZY5JlWpmGllHR3Fl5qbtAz6xkuawMlulHxDyGDgDacHTgnD
dUWqQ2BjmVdR/w37/7MTjvuwIYxpum4Z9kV4lUeZaU4FJ5w8b3VKXt1aubcNIvF1Xj2UxkmlmGm4
I4xWDkHI2orXJb6qXn+9PC49fsUJ989tXOx+tV70WToSm/SWL0tBFQUGpK1ky7iM5h1LREnviUDY
nhgmPTySkC6R3zJMmkdEEBrHCI3OEvD7A94V4XgTM2W7YwZGXT1kzZ6YRin3CiJSZHwgMup2yfd8
ji2/r+8ZbBaPIW9l+cjsX8atlfpsBUu0Yg5ki8eOn5YHFhObAz/lc0ydPfO4j1wKzqhT4ZSFt722
YQYrmDQYh7hk4W5ZBFa6SkOPB8gk/j5EERPlch4ToZimqvJhWhf7StboVmeK+NicD0RIdRYwiStz
F+eHnt5k01oe1ty91vssJrJNQJmvn92lQ/b7syNDMjj+Fc1B38Yd/rWhtqnTFFLOFIrYX7rbofVb
r0HOo9wCVDj2/TK9caZY+rWODN3yWlhuY5BMa1PxojlypXE7VYsLtg/VBBD62633k+gEFAHbbKyj
Bap3Mbe6SSZ/qM8Qg6MfaoEC/vxa0gtIv876wJTeGlVzKawry7aaJyrNvlkfYulxNteOdsxxSCq/
SeyUz7Ye4WnpsN5MgBUBtf01YIadTlk2xIAMyx0mVQNMB1kZvLY/NELNvZWmG1LgAUuAFhDrG/7o
pyteFX7mjqEhTXIuUhlTyhISLcskWiWTPkWAumhKIYkOHmtrqO/y4aYmA2DNoA8xVvpZnIiF8d3O
89nE/fs+LuJ6ZzTOSz5wH6TWhnplTHvt7OdYW5heS7mYrAMAdIpW7bhmiqTUzb/bdT4NBUzD1smG
bJkZfLF2jDJSLUk2jSO4LvsfxxnRAPMXdI2JSvRKXkxe8fV6eccMLlesaeNk7tgik3wX5v31+Mu5
n8dGYT4uSesX8kLXJ6gbM7XzfB+X0Cumd2RpNCqXOzr3uWvTh70p79vmZ7GclOI6fk83U5njXVXc
YhLwS989c2gpHN96disXqzkrfE2i5p4gvrDvAaWHaJ/oV3yxhJ4kH0DRhvApmp7UULxbggHFOOgw
gzSPR25Oe3VpXDKsARt4U7oBNFB5jWnN57m5YVeR7CsigjC+Zm4oZLFZ8xpFLwxlmX6TAL0nEP89
ZI7Gk9Lp4HHJKC4Ko6kNA/ShzP4IkMgWH3TcgjHT/9DTO0MDmbN+WuofC9YvIzokXjgcODE0BKoL
7dkDninMGEe9ljgiFG9Ynoi6iIOIhkR8xbtmrnMaSOF+avat/EdTr1VClPJoFG8MV4/w0LmW6p/A
eFPqeGxmCyS5+BaML6HyVYkjmidIZMMgjZUPMtwrHKiHfm4DFRpvtx8br4XOiD2XvZuNg1UeOB4I
izTtqcUDYFwVuOv33+CAGHt/ckSYDokZqaOqGc7FfjNlc+FIrVhpsziPJg5zxKvhjvBb9jhDOaCS
6qWs34yaadR7kQ6ZSaGXT3rHLxrOA8hX1PxszRuLRhfOSjegrSkPmXwjjY9gg0V1reEbbeZePb/y
/IteccXr1BEULfmmlAIGtVhuuTCAahX9SBrN65DHmSuWvJztqmY3VreGdWAbAmXMdM+JbzvicUBX
Jj0MQAt5nu1G6U9bP1EI0TnNoAzUqxg9AMoX+klUN5V91KvKTdrUVTN4YtpjvayYwGD7FXSpHF7Y
FVClbD3qY+3xVEt071L+J1X/GDkgljG466E86VHv1kPtNqnqiu+HU+PmzY2A/pvlmnS/QTvQ4luI
kIeiDVjIR84A+EGE1kE1xCBY/cM80FMxFRx5VSs/wmEVKac+2sfOSQA/0c6s7/hMteecXhMRf73J
8Gg/eejEVKppIENVFVNsv3/tMuGgSEukaqY4lZ1unS5epl3Jhuw2zSGjFdCyEbkH1Hd0F9atIh8t
kC0826rHmEbkAukgBJbXQ73R6R1rbXkZZirzWsEzQ73Ty50IhShUjesQuUXlkyBwkPB0K+OXdX5w
9FuD2lZH1dWGvbWcQM7Z6QdaEGtHYF9OHzWLXUf5nXS7JhTBGwsynn8SffNFNB5mvXZZ9W6lBkwN
oA5yHacDilffU2M6VlC2tu7in3RV4NcHZ1UXftcH5M1G4TNRzqV4/ACbfMdpb3l6bVcEAHWOtpGj
XaVbnpTctYhUyhN1uEi9kstrxT6y5nMWCPNBhIDQ8cetugjslP68AEFl+SjQZ2I68J4CBZDkMwjq
snJ+x4bPfk4WxVSjkKRrkILg4NAzs75nA5EoGtYrEGwqhjq9rn81r2RZXz959bNwx9J0GfGxrBvm
ZaMQq5z6LjNmwBjlpKWy11iSr+S5ZxX9rlfNTWq3HtXLvpbcs655jZJcmwt6BgN7qHPsS3V2VLN6
e+4MF7XdfFtpr0OTPob2rwSsXx1hdvVOEEe/a/T97TfQzqezVrN0snPLpnhxAe1oVS3bVSGz0Z+f
rJDN8BoYacjvlPPb18NkfBZ+gIL8z5Uuzv657JNxcUbzSInSyFo/T24qNFYIydQq0KfZHajPtmmQ
tNey9mpPr2W9bwvjRsLidpTxGshJTdFYzbVXLxy3vebaoRpMSe8mYe2WmhyUZ3mvppk3K3Mgw210
BstLsNXUIc8srduq8aatoIMrbTCOuHcMUWA20yqkOVZBgSHR7y372RyUVeYU3jnVXavNvNDIvLod
Vqx7r+yeY/m6NqAhAoN/PUCfgGzq3+NzEdVnS3TOnZonMVADBSNR9+AzhEQgvU3yXSwoTqDL8104
Y9gKACdVt4sQfWlr/dyOk3msjNatBDdxXi+dS4mCxvJhfRNrhfvtVT8r9qlMAA0TBLT61Hf+3SLr
cJALZ+zNY5Ynfk82l+cpvMufWUqf6hilAAvZ1NJVhEJiXDadeNyx44YzIStc0WJXnPVgOSvr7PzS
0bOaLcoMab9aDt7cNoFlIFUbwo2kPVuh6SsOgEzyssBdLJ2K6kW2sQH35PMYnO0HIk0ZSuv/4hn+
9QYvhrXJFCe19NYk0rwKyz/LdJsZ+3baO8bx2xjt0/liUFYg/lAAgi+uJS2ZrfdzglyYPouwpti4
ud68HK1zDzr9zYz57moXp5tsj1lnmwCI5N0JvSgajzNjxslGNb1Ie/16GJVPp6eogluKqTOeF6kK
CZNkxal4b/MKK2cD1Ux66ohHOlFCU5rFJfH/5pqfvUNbdkz2cZU84b/HcxzOYVybpKCiqlfQHsgO
1HFLWCvHmquffeqOnLkjGmtnNcGab+/6/gTq8H1F/tN7URyHBcqZYl/28XO6bNSbshDhtx9C1FSv
lPAAUiOBj2VH3Xkk+qIyxKGZRTfMZCne5DiP7mBFfDMqYv+/3ChsTSae4Vk42Gv8u2Qts0qqPs/B
risPoHzBUiPaq1BVOc7xq6/X4JgAbq6ouqd74l3il7H5JoX+7IS1TTJGGhvqSBwvJl/qyHOdFzJt
msoTKXN+3pxbov7+dpyeOh7XDHv+6/f9jg7/9b6x5pCBq9kY6X9lsMoutqrCDKdu0BPtoPUumJNu
+2oESX8rm55arXIsIulUobtL6qFZwXi7e6ad8zn189RXkwDufJvu7XkV4t4nuaPmVRmgc3AePXkI
0t5LpgBdgtntk2jnnI9D6idjIFmNu3T4uhywFnCeETOVM3i0G+Ns+vb1+7sYUfH2DD5YXrRYU43L
Gl9uLfnsxJZ6QBSVuO1hkV29d80UKQAMzK+vdbma/+tiF2PZFnNaDIWtHubKGzO/epMXV/oxzFQA
XIXGOd9AvReL578ud7Exxkvo1J1kqgfzISNQHfzqCVF3QXnuu3f23ZUu5mXfRotunrkSDicImORU
kO9jL4tgS3wziN89sIs4TZnNSTVqLjUartJ7HVKOIIU//sv4gZXs1w8MROazVW/bpmpr1H/VS4Rx
HrpBkSb2uDaIHq3rwZ8DTEVWhosWNXDcOkDOiRZvDgafboW4uyBV21nuhK1WtMlO6a2ymvgb2dOQ
meCytIHnNV0r1/pBfl1O0c/lTrsbfjWUKneiLUl4GFZtoLm52/ijZ64Hf+LfQfVmDx8Y3/AXhHLD
M7C4Jz46f/82uw9vb7wuV7D4p6yuV/etW7q8yBOwgEea6/6IvNjNkFC4Zz9aWT5UBXidJq235p2P
Qb5Xe9vb36mn+2usIDC6aPb36nrxW3ehHfj2OvqB8a8LIOdZiP2W1Ry0bu0q3Joc3NOKjsu9xt71
q+pJbuJvVz/P7up2+/s3kqBV65loSkp6uy/ubYz6B38vuL2JL3mOF/MLcHL86JVWzxhckL/6g88G
4Ioxw5DRk3nJ1mtdiX+WK3vXqjd6eFE+qt6An8SALHc/rXrGX1mhj3Nnr/LroA0AWOEGDz7Kn3fy
qNCU4jJ5OwYWElzRcWOa+UNjnwZQ6Y445fkfrjl03/HpuHWCdOyJptPYxezNU3TAoAEtmZsiC6M+
8kZvcwxAqp/GbfV0fiDPHJ6G0Itou/47chU3CgYX9RBas9Dv3F81bcjVk3nKD8vTJLt55NVQNYL7
19nT15AWV2Ogey2PYXL1F/WELgF1gsSdZQwVLcmup6fot6m5tHSnkTUDF20710SsFTJ4ybV9qva3
6MZC9yEJZhe1jVt4Icbrlh8GN7GL7mv0YdJ4yU5+wsIsCN0faE/8EP0MFNcb5/BUBXgUuJDfN/pG
36MBcREdCUX7drpNIVYxtmgqGAUDeZN9J1wmoNbyWbSONQ7aAcR0h9wFseCCYxM+rp6NgsF8xi3f
mxCBJC6mUiO9jdn2t9ljjsGv7oJB4bJPALp6qd7fjxjjZBW5vzv0QU/oddwJAWGKqyMgPv8+miL0
/uIhs/c5fHbi5VBDbE3cBhycA4XVgniruEwi7BHGW1Mg+kbHbuVl3k0YRP6fB8x/EU04wjJjX1CB
QcWF6b18VQtm97tzT4y2IPVjPqT3ZZfBjrYQB3XBhALGotDjvcGlhoDfwJG3PWFvYh6iR2yJ3MoX
qxc9oQ8W6M2u4i34SiBnQzoR7zA5h3sNjQcGsbAYgdJM5yLBM0djjPOAsz3jSCtkBJmXrSM/E8qa
Hf3oWcPiJ5m3IyVxYx5xvQ+9xh14ebRTnifzzZEba9AQpX5Dy0wUyghCeOJ446Co8EQXW+HnK7sv
izcguJHdDy9u6Z4tBDsy9ZYAb135oj2isx2/w73fOVN/RRPvFRvoVKDe2GIKiuC/UVQ91U3bSUTP
FgXH8PXc/aYYCjA0ulaYuQqrKqPoiDdhhJPF/ADRuWDHPIdXKjHPcFXGv/LmODW2X+e/7MZ2nSna
NQ5c+uGuzns/1YlBUN9k0qNZm+5snYMmnzzbXr45GT4F8CEAQ4qFymDx+d83YjRLtSiRAPATNP3R
k51JbkdSVV/F4ZFMteseNKy0oGJ9fSR9WkRxdM2klSK1N4wu/r2wltchyRUhYFa9NPJeW1aFvM7P
j8N8m7bX03wYpV/nznHPGiLYXnU7a21q19a4b+rvkpNPgAxNph0zHn4G5eTLRGHUsTbOk8U4Fh3a
GPtNIn1O5/tcuc6y12hZS6oFMlF6TvOYmHRhav5I9Y8MItrXQ/JZGfCf+7iIPs612ilJwwypxBzS
b1vlWpYUd67vQgfDqUo6liMcWlq5AMULpnVLiOrExV3esv/KLJkEyWCmeEbmeAkaiDjJAxlHmwYF
G3Sb1JK+e4oi0rtYB9yymEDwCuHEXWBAXZdIcz+M5E5lMIVrNfptF0/d8DsZ3rK+c/WYGIqQzZEI
rH9+m1Z9EtVosmbCxAGmpRJ2cfVaOktVNXQsKeMOfi4c4kp90TC6tO/P5/uvn85FvCZW/D/XEvfy
FxosGW0559LAQlEelWozjn67BH2KcB3nrBnNlvKdYZ/12dtTmY8w50hZMBb895Jd5+TmmdT5OFp3
j+f2SsLPq3d1jv/ooI+bhN4Cxk1WaJ7R0CroNZNSn+RikBBUDk/jfGjNfW/4XUgJha1E30jQ1tLp
2bSolg4HxTkH4xnhcnIXZb9g+0vW77BSPTN5VbuDUuy0AW3CZsalqq38ZUSaI+0aDiHkuKQUSb4v
CV3PnevgUUWlZrlbqIKeya7QZGCwfl5g13jGeJ/pbrZwLNK/oh693HoB6M3lVWNdZaA7wVn1lsHX
3U66ysCWTT/SvSLyvn56lynL++PTFEU1NKFM0S9ZGloC0ptEoX5sy99knLDQZop/svIENCrnz1LO
DAW//fqqqshMLpeHxtNTDdmgYPmuEPhr0kRFpOtNYurHHKL7bDNnUHmZcJLQ54a/FGX24mHknRdu
rmCqH6mUbbzGzvZsA15o/45UxI5J7Fcqa954WpTXIX3set/Ob76+08uu9P8Zn/93pxcp3QK5RWsS
xsdpgtqwBbkKhGKo79X6TQGYd35py5VpPOnDC3QQidZbcFyQriAsGLNTX9zCBEnSHTknRQDoYANl
/2ldpusqP+T9q7L87kV+zHRpERc3U3ajRcYe7MeMXhNbEd9x1fp+oqkeklEwiBanQhUu1X5u76iN
9IPXYDNeiEp6XF7lCAvnbaWimfahR0HJqOS9pZ+osDnxFUKSqrim6qJBxqatOa6Q6TUVQ4hAUJGQ
+JztG02zPRuQ2pxvKToJ/kSs7jfTQCV3XXbf4B3qJ6g8G6QtEFo4c/RB/3cpt1Z5nu0kNY5TuyM/
d+LAmVctIvPI62ngrF51uZepLoYaug1rx8t/9UDcEnXrnS04OatqZkcHmrha7HsLK4ME8k5afwdZ
f3oE/X2fF1npOLX9oC9sOTG9CaDkW24K4QcZeHoFFQUrBf201Gsb02z0mBRp3s5JwNPJSz/Ct+5e
pZFw7A7TnTq4yhh8M0c/W0x/jeHFbj+kTQfZITeOufUMzW/QNlTUwWIXpMT/C3RUE2wcy7ThTVP0
/fd5xUVkl/aZcVjKQ0xBwsnaFeAomrIhigI9/Wb50Y79szcnKEiiuzREIHH8/LVTlFYnx3lo68f9
6N0Qg0/+SiJNtFySc5JhEr1t77Wk6mStZIwO36dO7/58JVRzr/mf7D3v7+7++G+5u389PMqeSs5p
YTrUPCtbC8er0t3j7UV7E0LtisD7brMXry6Szdx983N6ANIowLM98f8r/wZNLTG4SM7t9f4tIenI
vD+F9ya+L/k3jyI/xRFn3fm8+pXs4ZVBztv55Av868kYyOkRSrt3wRB8XLgnUwtJyO6gGQMEDKAL
yF1d1QMJSNaP+7sfLw/8DPNXVyAGjvvKf1Zcxmv8nj+xuYWUDOGjG8AUiLfyAhJEtJochW/en5E7
F78pkmaR1eteTxJtXPdB/oN+idyyeBsj6YXIonq3DTa7yv3xJyHx6fz+seN69LHt+TPzAMTxn4xc
9haeyUg6hpZjJ2wVZlK3kFFU3R1jIx4N1am7/0PZme24qW3h+omQ6A23dO4w7ru6QWVXGTDGNu5o
nv58M/tIJ3GWUjqK9l5JpVK2YTLnGP/4GxG5YOFLAZ2UTyVaYoFlyK5N16+6SOF5a6Knt399Hd8S
Z7f7+MA1bbKfIP12Q5IYvb2Og8rW36/xB8QJkJxuWtD9BO0WGIzwWXp5edRytdWBwBVq74Tzhfif
7Ztex81cGn7/RIaYhIeFMF1s9qLNFh2/CCARKmQJ/GP96hUjEAK+WNKr4jBDNHgaxB5+eH7sfWcg
HBk/J+Wvchp6hE4DiZ8hXgGugrB1+5/3spu78mQt+t4qSCbC8sHko1ShxZ/xuCi97gTOGslofMET
La/oAfkG/ARqriEeQrg81DRxqocBIsKvUN+cI8U9O+s1VuOsIfHr5vi+b3ejaBs7937jWV8UQc52
PTGdcDKrsVk2nZYO0mI5RAPwBYxoME1y1iLSCz/GgUmDKcxNRChdy5Ks/avDS+GZqDqfvIDMr2U0
iOjgcb8Q/oO0vv/7BUwG7PR1+Pd+9j/e3F/lQYeKRDZJVlF+0dx+e+hjs3gdn1dbjwzWSAtiJhZt
Ceom84jX3nVi83XZxRuchHbF2y0yR/Z3PPXCXWWnsswIYQKTgswEvFTyzQQx8kBBQuBv9ogqubpi
9QBduOKZ30bryeLu7jASerDEsO65gVk0PJYKBiiEFfFdZ1Yfh63PPcPpRaPvX+begVG96/UOYDAD
EJCrO4/d6bDhueQhp01f8lDz8OWs64uzmQIRXKMc+CZnLwHp8oPNcBltP+cyDwzNvLP64VKK/fjt
SnY0Yq6h3+q/mIp/bp/H4iRfLUmDxArJAtDJ7kPMQFaYkBEmuDnD3O4V19752P3hhf+jd0RNorFr
m6LEs9/aAuvFiX9nRhrB9GjbCWVTk0yPMbyzvnqaaQjgL2O4v4g9Nbl/vbqI9n54B/9RWvzxDt5O
DmrM9m41+q/KDfZUBz9ubNXunvr00rODWw2kNvs2lMoA2g1XguMa1kz9I0n03+/Dlt+6FSkrO6nO
9C+Cw4KE5Xx2T80QSgwEWsTWSK5ftseBTWlnHxq8lDsDS+tBYv3hcvxHyf3b5bDlN3JmeTq/7tpd
04XoVqhbTAfqGrrqpg7uT1caweg/125n0jn/fC9+dWTvy9C25I5Ov6Zp8CL/XIYP+2jYbavqEdSf
J86XuHIXYmVAxrIaR71GcHRe9256X5TPXqNDOpjF1dqU+syf6tvgVe1v7bS0+/pZqF5zLP49tbNL
sKtCMtz5oTv5LwhGUGjhNqHLMRjL/vlub9VJOTEo1CM0wjw0twrN/LzV+ziDiatVD6GPIh4o8NM9
+Wgg4C0xCYTu+sMtM0VV+ddl++2NvFXHxlVu6iThjcCtKyoqkTwsko0K+S1Laye5fKun2EHSw1WF
daXEgl+fpAsEGOcUr7XXjj7FIJlLuZSiLYFpAe8ejKS8fub6UGrmhRQluUn/uYKgR1+QY9OIcY7d
45NDC2WpQCCEaAjXTos/22bOHLQBi9I+2UbU+x6Z/um6kZSQm3ohpwvTGyRzxJfSLLHxykPII+qR
eKCuDRkMFFRFI2oEz0f35dbylF6GSSPfEyNxbnyccBkdHH3bDYtyBHUKBpxpd7PrFMXEKx2xU6hy
1EjQoLq3CouElfn6NvUxcnHoVNDsLw9xO9D2vpimID0SylNsB9Vhg1N2EeQYGSUDHnJIVVSsNdRL
xbGsBSia+ZS71842UddUs6wv3i4KUN5qrnzHrx5zjMcQJqpnXkZmtuRnwVWFoyX4zScPCiZrWVFH
vBhcEklZgxc/+1KzsaspXZV5GieXaQevfr2f51Okxu3FbYppqczQ9sbWli9C2rJOU0buurlI7dlP
K+nvhQRYIiM2lHn6GPv/uaLVJmny+HSky5fC8rHrlN4NS7a7hDsYYBmebSWkJC/D9skmCYa+uhXj
WD3+AW1Q/6vfQwCPQsw2TMX+m26ryZJmVRc1koY4SV6cZJXjX3qoDtrGGigL082H2tp0jc2R87vk
hL/MsoLEiGf3OEndGktWzpBbv7PXgqIHFuymi+MLqp+TLpIZAdy2Ux3Ifd5o+1a42k5gxRSuTEQd
vDsnG74mJVKwMJ5i59g4nY1NSz0Q00wXBinx5bfYITW7X41EiVfgt9hmVKiyf5zYwb0rYRBVjtq7
y7M1/pWexVzk6leePcD6YWE0Di26/HRvn52TU3evlBcYGEJ3vQvjGMIdj7OnJ2zkEwJxH9QYjBUP
6efLv6teZyqJmQWVAQIRUWecnD0AfpCu5E2m4hRJZXZRnevnGQ0LMVxp7/J1vTsDPEO+7GlhUDKq
mxNWR01Qpd6zr4fxTnPTIeE0+EpUWB+Rce1KRNaeP58hzSiGYfQJx0g78KXBfXxjVnTpr+Mxxkre
ddoMEw9kS2RMvcjuPi9Am2Nfj+rtyU3WmIKe9wTQJH69t6avTTu2STxBvjWAaD+PZ9AksEWzhpXj
/hyBovyF/wH64aAgW/AVdHGo/bmam8fZlB/3WyvKQ7/ua8PrPCHsWpTQJVZldFczUUtZfjv/4TkS
h+QfG/LbK7+dDKZ6fKjHW9lGOOH1d9g2uyd6nwNjpB/OIPWvvvftld62fhlupWXZvJLh7PCSp8ew
MCcjx7svLR9+JCINCa+YJMGJRvTpgvb0fvisf5WOb+9AHE6/FeHXKlebNuEqk6rrnydETQjjPafC
hDJxzz/sDJ2/YGQDNrGhYs4hU/hTGP75atbpUlzaGgIc8hTy+q79Vx/nl2BTucLNqRhyJJGz1ayI
q5rG3ZYJvfjI5kiaS+NyJUOqxJY4hI3i4leLreKRXAjVTydZj73BW9vY/JzWZFP594+SRhChIq2b
woXFXTSwMucaZZOSwWe6gqn6OAsn94P5a1pYjq2gKdz75OTjEfbDGf9LRPW2ouC1GTpiHQiK2DH8
+bmNBpFQ81Qb7jPRTnTCPihB/wbsUJF7DRuBhcYw3q2HxzHRLiFuG540bvznijAG0i+OwgDVK13d
PU4MRvBiYKwT0xDf2LjEPxQmrzdmqDHD38dHw5iyCmNoOtF1hj9hsWUQJ4fiuf0icAeY4utg9ozP
hmRS8sm5+Ffv3+tK/Y9nCKkURwOhZaoFzenPT1yftUq+Fq8mwkKbifQmnx0XzxWpxJO7S7wCbqjJ
JJtY9N2EY3ThR2JO/MNb+Ks5YbEpcD5s+ZdowXgryWMjr7T6em8idXSBgn+gHlavMC7wcnQCASzt
EiCCmCb7OChProKLVOufBynWbsrk3+/llyTrzwWAtk4gW4pC0clv/rwcr/ioxplhvKLGVYLSjfvH
AAKvo9HL0i+wno+b45e0I4VkKY0sBuTNF2wEetjjDDs8QCL6UmLLMKnrJSvNkb5OS3siLX5CQH9B
8r+9z/9LNqKAZ1SArvTdLcPKEsM6Jpo6evq1l/eqbglNIQvLiYmvavETLvy2xf/1am/bwfV8uatG
Zqjkfd6A1DEtHRcpWBT0DjiZXJ+XM0k/zfl1SKY5PkmOdXEuC2x14Ae0FLy+DFDx7zv13hb89Z7e
tmQ9eeXH8sx7KlHUEu6qd4PxeFE7EwJNglPjfHIS/PCS4mP+66K/7Q5qlb3Ox5KXNAuuehCMCUcG
vVE3j8MFGsFPz6ZuiZX/2wuKskyzuMU2hjSoPn9x23/b9O+68rDstnyhVMBxPJ00rrW8D0hDGlZT
LOXwRRfG2Xg74scBE+qxIeMKtThj2eAGqIex/W0RH4R9uUkEeeFnU6NXp+zGp7EUtSA49snVB5eo
9agnPm+hgusmvOzxZYBrdeoUFcZaTjGouq/FPWoX5fT+XQx0H5tuHLG1YbLMRyfvtDCJLCS0BcwN
/yN8p6tJEZL9GSBGd9XxaSiPsas9rc6fMNuJCq1w2mSBJNuG53i/UMhofIDsNDdoIenQ+Nao4Wgd
RPTNvBRe2barzQpSgK7DEyRc97Rruw/f/shG5sT64uRwWxKNz2TnQPt5OloEEjg8bs5eZ51NX8Pi
W9+md7fZ1sNydJmSYHjK3XSefz/WD4aDLn6B+Cgn4UIAlnjgI5dwspEy+84Gr9QhBGiUzm0fosxc
8lVIAI61hU5U7zozO6p3t7trz15r0oVwO+VyQGl3qNNEIE/UfJgX976Mt/eRJiyAYb/IDsV9RvCQ
PKbk7/j4XKsTwQBTIm12Kxx5zGwKi9+xNM0oS2MHos0IeufcUn1ziCnZWjk6OTCWAr4rc+oywxpx
/0fFugw+HwcK1ZLCFtIsnp119zQj4ejpiTBrY1UG14/0w/bKoRTKlA+e2jvEs9tI8ggjxEM1WD1B
arvYDli2e9Mc+QarKbq5UyrP2XkPAXCeO/Oro5F1I8JsRKQN+pL+GfJONcTXAAtaHbpN5t3wasYN
u2vT2LhpN9+9mFtWYHP4VI5EuhX+kYR8DfH26SWUtxXeoBIsmLQb55DmvXj5BN3cXnHvhXT/WfuC
mEQMOBQc9PN6cHq6lxUhyj07nKt7aXqNtJNzX1yFeW3h5QTWLm1v0rqPSMfJ9eXLzHlMTlyrd7BD
y73N9KE8hNuDy6m4IEb/QGBM9OS7cMgVuVbpfSA9XKlnYXIvhXhVd4lU8xAKchyFtY8RlAeCP4hr
X53eV1hAYpUv9Ww0dMJaGi7tqV+H2RCqn2Mtj/CYvGRmQOQjJCXItveJjV7RuaNl7Oqh2UuB+9OQ
oCX944TwAyZRx+v8IBT7n9PAvzaTt92rMOVTfJLvr+ixOYfVod3kkUQvJ2Egz4wmSNgFjB5jkYnU
RxqBa6Yyr9x2TMDT8HJICq8la3kjPkY1yqfx1vLMhRbF3u66yHrphCiE/mMu7QiqcVsuKb6/kttM
dKcSCk6Hw5ysAcfotb1OgvX7o3C00T2wXf5k9uNQ38aLko6hIKbUuGMijzQTl8g9+U09n6n3Xu/z
190U2F+a0dFjNmz22+F9dJunAQGnhJUtc7hw6rwJHjxguidvDUzkJnn3skejv2ZsgDf4ffsaNBtp
2qFFvB2uh05X6j4X+tCE7oV7jm+H2kT7ykEMMBZgB8XPe4NT6S6GSTDK1gqBA8qYfD5ClFB17PKx
sbUXL5jMA2v5BKB2lzoPCMl3njZRR4Yn0o3s7i0qx8WcyDqb/p794uh1tvceijkeCwDRCRpS+Gg8
fGm43MZz5phElz7xrP33+aWZbwfY/86TDroNiFTAwO+OMHnHvtye2vEV6R/mtA2ebtOVsFdl8PZV
zJF8hg+PSBnCG6opZ2q8NJc5HtEjqffa6szBHttsfUdTDL3RJKPwvtP68XfTrRWvHccdl+gW97QQ
CH+9twFnPuRpvnr6FgEJeIUQ67N5hUVPG5Yf5fQ5fS5l8tJ39izvMgjo1eR4xN/aPF8lswKNg2Mx
F6CqfsHuK4cFZ1VniP9e8Nh35gd9l/CANF1Buoxdmz2fKl0jO/ZMMN0Iq3myNdrAnEJNpRCTMZ9F
YFr2YuHRmQ46ffuLkbu8vq8RDUxfTBdTCgiNhEhto3aTHQOKKF1Yg3yWkX5ug89z3MOJVz/qCXHy
3RNHxSuw9w155eBNrjx4rrJegekSz1NGuC7yx9zNPvJv4+KRLEZu2Yn0tmLUiSzCx7L+GQKoOIQh
6AIzaFNtZjMdwdK9m4ySrop7XoKZ+SVEshwa05dvzvO+vkdfGkojrCd7p0+wC05QsgaCbFK78lfy
jb8A4c64kxckbgHILoqQZL17aCmYRzry5vp596zQjsy+MoNZGhSjuNcZnYZXH0OHkBSpufRRhtUG
Emoo8nQLrxxje85Onrkts87oDIowscGmrckdEldQMACTNzhse6x2Z/l4BpyNPM63XjW5rQ3etDEy
nZTS2HInaGxjBMOfHE4M6vbEuXvGh7QU4UgvH/butz7mwrjChFv6kDfqpi1dlX8zxOXdXd4X9coK
nhNEV0Sk3qLL9jnPx7jS+ahEVzhnD+0tKL6H7wZsnSP32m8xCe8EFa34U2BbHEX6Oh2IbfvfD9Wv
7uRtW8VG0qJCg5aHydLbtnrUKv1qHx/PiDPtyk3Q3ZfklU+RdlG0/fJQftr7+uUmx4EBEqROnyVc
0qvzwGYfF1k5urMLFWgDnSvNxVotxkzurzdHr6OqDuzzSjd7cPufhau2w1rp31+bo+1pdnhmu+MJ
KJDPEjcQqIpjwD9WqWUCDayt+gkS+LsU1TWkpkIIo/IfMVf5rRTN5NPrbD6uz4gQ8zaUSDgl47F1
jsoPvYa4XO+X8/fXEa3Ib69TNll9rp68Tvt0HrLX5EEWO9cf5y9/wykmekBs1pDZMNZ8n2lmSXJ+
PY3zM7rWwYUsFlK/Elcnixvv6tjXyC6GgEwV/f/vSoVS1wQrw0EFExfDfmulquymGSVSuSix3Nzy
kiRI0XlyBONLIPktpQSZxXLw70X6yzfhz6vKuEdYkRgq5j90jX9e1efx2NaGUT2jp0tcUuqYkFhP
Tqt4Tzt6YjfO7726z5QensXB7BZMgHqqW/iEVKxrjPcZH8R4V4jskRO2zQq7grw/R2rYeGKcbxBi
ktLjBeYTM/0E9kPmSSN4gD6T7iH2Lwug2AZ54LTzcV5V4c19mO6jex8T6IdYwv/Jdek/8Csx3kJG
1cFKT+v80k7/tooaraxft/TyjLB8CXSLJqeIpLEKDrxo6Cgk1+hdr1BWqeXPhJvrS2OXjrOlTFXz
fDr11PTqgT1VpnGPJMnS00by+OlVoQltvV0CREUM4ofHpfSlz67eAzdtfVQ5+q6i9fw8DrhSIVUP
Bfow9r+UuTY/UqtLXe0gU2UTYUtxnHnPtcT29MMZ/z9G8tutpvajbwS6Y8Tw7iF4viSKeTYxAxUh
YxzI4XBYkUxCdUPDjn88TAwRRvwCpkz7LWl74w16ksUiGIm5vPgtXxsZzqj1xqWL354zJqykG5QO
eMgFPM/mEMu7Qr8ioL0BuULAriGpH8zp96EybeH5x2Oq5YBZHFyGBjHAaUBcAloECBGcIuaQXW4s
UJJqqEfCUv3fyx1Tor92EeuPi/C2i+TPe6ds8/sjegXMmlHUkPbSe4Q7Jkj+mP9/TcgVnDYjpYc5
Zq/1JIwF/OTD3BbLnKa2nVE/9u+B3Lf9xzofdWbn4blHI8vXYKnonhlmfEZpStwFdWq7MrrnIT1i
+Po0Ttxo/D1JcWihOCzrEeahXrNI5tVQ2VIwIRIijo2Kj8LFM5yV5LHRBdovjREshC6+BlRYxy4m
SVj9P12F/C1q8DVSyB4mOUiPCOzqtRMRcXb7YZ/4D/yT64YyD6Y7xstofN/2iVpR4meDP5sBqUhG
ByXYJehl3KNLHhdRddMj7Krurz+R7cQbJ48bzG5lj4+LPIL4MwED8+lkhJZmkHoobABECWratxEE
W4gcWb8ekJVKgk/lQfhgaMtEBO6HX4YMhgCMjIH471KEtmNXCgsKHYlFe/j170XyC8p7f1AQlwox
IoM4+Mt/ftaL3crnzHw+Ix0QreDtAKtbIt0PyrqSeNaHtsf/vfyMD3iGjB9Dtf8Y6PNsdKE6b5wW
DzUX77qpYCIVXSjD6Y4uRP86D5UPpZsvHq6GJydO8J4IdCHvY3TaPHsXoJaJGf0UxsnN+XvFd1SL
8wSxqtB6vIGoch7nDzI6bxG17GOv7EndWzSUrYKUJvuC0WUQKyD1Gp7/3C8Fx8uBwCmK9fmFYvwI
IlS6Sg9qVT9zdh1nDBgPHWtJNUz0c88AC+8ME0pbBd5P0ktdbSgTbk6520UCUnQXVrd0iCAihSXv
HvmuNoA1B4asFYBChGIPRbQEsdBeTTBnKPl17wk0gp/QbZ2MTA9bT1cmxVcDP5nXgJihID8ZI0RM
0LEMCGJ5mDJqk5HaNLsK9Q2Dwh4mhr58cdD8rJ4L1dPI2dpZpJFAI5kW4/MA/hxBJ/lcCHXq8Z2y
UCxbnp2RRa3ItXqRO/l0Dgk9VxbAt+hbkOrIIuq1W2tWOeqatKqQ8orQH8lLCeFJ/XRZXjz9pxkT
9+k/biG2r6DgQnuOwv7PBZlfKBpONrcwrp0Gr6zxHSCP5XiDFgm7+pIT3CcPjD0MXLVxVzl4COhR
Vxq/DP/+mWCG4uAMfZ1Yq3JQLRlEBAqKQmwmGUhg7eQevev4OI9p6nsAW8owJ5/+PE+m14cjFHU9
TvgTEcp6HxwKnr17HMO24PSjoUCStnlENbPK66rDNG9/Xp0ILDrOTM0tQ059c14y6vSI8oLm7+QL
WLekSwUQRxgqQNybxfvYmduongh7dQ2mHtsIouqXPhTEumJ4/DY8U3bjT+sDxv7uyNbJLGXHZFP7
0hb/fvI7f8OqFlqM/3eh32rZi13jmfbiQlsj+dC4XyS9uSCoLsEAzHsuUdY7T2hUmT98pl+MqO1T
cI2d8+I2uQyQL8Is1MeX8AXiLmZciROHeVfrIWxzz4cLzkCIBTybH5Q5Bm7i0/MKSR/Jw4TdaN/n
DyVz4Z57yNImkMT7tz2xhdhP0cM2hABN//1Zcc5+X1UIpnSF2r2j4wHLkPbPVaXWhpQSjJBGt0Dv
uDG7GhhncyOwks8229hhB18jQCemlmOTeFBB2ZQhTYpBFlgFVLk6yIyAtcjwWdunsYMzEuGYRl+e
oeOexyPctvpgqM6DoqKItKerG0Edirlet3a1QSgGgKgngvtM8RrTqfu3MRQMZO1D9fvZ1UjflShL
GSrg2PiFrnRcNo49zmbS5og93M1t+7HuyEvCzrvFJzJZcbTgHNvHHp1rr8MZqIkVBXR7kFcHEVBD
/jpAkYk29dRNmRSJdlZCm4lpD8EmzSHumit9edoCeAFLuUC8S9gFjPeMjUngWh3W2LB5R4JSjHH+
aU6vfYxX5icQbtGe45fngjrBNtUdosngB4gAQSEOrXexhxfqXN7re3OTfWFRQMWDdNORQLSyaXrE
hSm8TF9EZmxznYFn4RNyTMCx1/Ht5bHtQ1AAVw14DHcyTNoCJCsjIhwL6spxgIhHr4G6qDYyZTpL
aqOCk9ez4+q8gr+ABNO/Q2zFv6clXY24Lgzn+HEEE2tutoC6Gt5mJDKReSUS1GF0dGMPrvx5ePON
LtSDG5mcKCd5fIPEW8LxJ2pP8cnF7FHa94+Fc4a9QBXrkzoItZMPB65MnQP9Zk0sOJtM7+Jdxtel
PCzYCTqD6+wc5Yv85Vj7nInojB06mBTueZ4PMixxRsR6IfdNRlbYGdkjvu/mS0vM0Ry0BLTtzHBa
wH2tIL3t9snF5BdlwkJq3WwLAPWR5y6ZAungATqruAMIHz1Izs48agHH1V42PpLLDR5AgFXmHb+1
SbutJ9rcxA5AsF1qOBPnfj4TjGtDcS4r2zFhtGrOnUSlWxeE9rq0Kxa3FQlZ97adVhSxKud5PlYp
7nuJ4pw+zF2ztvsaenAuzUQ9uthVKz5IH2/tp0xw+6+69u1hfjsiblapp9dXm0bQOPcy+bwxbr/0
xyGhC4dklX0qG9t2LhYbk9Cyufngf7T8DxsZ/S2kVBMDfdjfg0UaIIuZqfPOhzVmyAMZG+G3W47q
B/GH9PawclvG8S+nGFEGIPp9bp6QVDgoSbPrDI49gcp3YO0qqxQNtIkSGobyFYg+OqE3dXAJuH2e
Z2SvdD/XJyeKh3pP3ZmBzAj533vc3wcnyj7hacvFQTRF8fO2xemSdJZkkgrM0YOExxwqUjk6jx/z
GOukj7rHhxtl/WOUTJrUf2U9e0L9HSbr9oeS8m8+la3qKG15O4hnmKm/kVx5G4/joz7Fowv1c/85
klxUd+edgZXtBNOfDI0RVibEmVZVVzlkEyNx7WqQcG7PE7wxXe2rRNSAr/IPJx5xRn+dAn+8s1+T
xt8a4qI8Xi3ldYlH0vDcR9DDed+HxE2+0bT1ms+iJxveDTBtfecIJxm69Mvlax1Ljs0hDr//6JlH
L//m/ScfhLVi4mzMdFoVDdtnJ70NH+Rzoa6hoZ4AxX93wFnHRw+EV4JCv8zSATViMjo3rsQgJcwx
joe4ffOvI9uzQwY+RzcZm7KDLdsoRagY3r9OvdPgUvoFqSSEhlKFVa40SZdEvHk8XE9qVwC/bMdv
GtjcjJYWqKqzwOo4EoPRZWfS0rlsDbp88RJHkwRSXXahbSq48/20AkWv8Ecv8eeNt976prjqGCdL
LjDLGTxgbaSLEzmjkOimea9Gu1COiiXhvNNmfzpkbuklk1PU9MmMnRgTK/ppXN/5r5utyphA8jzI
UJzfOhv8zvKTgSnp6Ma5OlUl3zq04ZPs5Enl3wf3AVhoBIbIgY1lYzyt99KcaGw0cd/WV0xQrz0D
qKYpw65gKIJ7wXHHbKgAHK+uPTgR7JmHHHtZyDgW6RUBGesYyNmeAtWdo4it+tnHZbqXjJltjIzP
fAMRzOt4zbmn8HkT78zWimn5D+ydN9KSYATQ+qiYbAOvESLy9vRdj5LSNPYZcwR4h6zsFRYOycKA
Udd+/7DjvN3v95d6p6zYyrORSq3QRhIp4YQjUhRhVICcwBwoJ/SIXQwjH0At5E8dHt8MWxlf4pvO
kBttRwc/NzdLPD28fbweYkTKeEn7KdPih6thvC1J5VZdju3xqo0uq+NElPoQaC6Lq/4jf0cRP+m3
xf/XxXgDF1NZiuPXmVd6HpJZ23+h3LHCy+K2kjE//OFJ++lTvfFzkqSSleRx4cIzjlgpuxQNKLd6
rKA/0n54rbeW+q/PJfq13/bMNMWhlkxmbWRZrsGeeKgPGQnN6g+gy08fSTzNv71MLJ+1LCl4GchP
N4KLrwHxxeeIlmkoTf69bt9xsb8+0lv9YD861qsQH0l35VH2YYPmceDQoFOdwUZdpt9kysMFWf/7
df/zIzIfIdsF33C4LH9+xOexvOnPY66NbMrjk9PA0Eev/dksjkvYBv9+rf+iRmGhJaNoMbG3xkn4
zxfryNXpquSpBqfYL3pI3xsd2dV9XxauDn9t/Fz/NAN677H+d1l/c+16+3zWvTrbhYVrF6ZxbagQ
j0Q6dUYiscWYOB7ex9XPr2lqYv399twB5gsfRZErINhBsLj//KDlyzLqjnK8RxSvFSBBWJZu/qmN
pWE8IqPLRx8xgvcCBUV3UuZoXxQjOAz1H6Ex1vaXwzVEnTmsoniQzUAPBF8Bdl9BP3LcK4vb+BrA
FapmXEXHiphbG2JojV1Q6ubTXWcj6ojbxKR9knxzks5fipt/56VzHF+mcMXnjz6gWk6R8dkc7p+K
CpJMBlpwR/5G6PICMP65ovHDg7X3mJy/7p+U6vqaJKWcZpz4zD6+b09BC8cCSvUIoBtQUDn8rI4n
V14DMRETYaxXWl8dmKPO+MHkmiaX3Bv0YJvOHCb6ObyGJJNvVCPQNsbYcA7ENE+ZeLuvfTw64Y+M
JRo6/hDhBEMLUGmvnRi0xvmshQEpj0rOSHMAHvBV+PcZPhZkH0H9uY9o3NJuQk0zvM3jldK7QyAZ
68y6IY6SHCuF7RiRhgM1gJhP5JDSXB9Uq2ckL7mmdqANteEZmsowWxqRHRXLYvkYpuMXNCDJbXeJ
6ZLVHnv3UnSOBCQzi6mdG3j8a92BCqXQaDJd+WDrM8c1gfH2TNkhFcBNxutEQHJLCyllRudNqMjk
gn5Sib6VnmCn4ny/0ZnRPiAkjfJBu6i62s72M8i22eK8+hYyPZA92Ckfly6dMeVzuxYpTHjxzK6B
EnaGJYjS7EUZgxUYIx1pqkHxo1PwKf1IBGBoPCH1fG/LYEzJQN9a2+JbYxKA8VTuWHjPoDUFWaM8
hLiBkxP15GO4KGGPK0HrXedVNxtc51CGZ0fQpFk7M/tmX1+UG6hRnWn6yQYyvj2DE80m4DAmrp45
V/tXn6AVL+syS/dP4xM19ccvZDKdF0tNB6LNcKaZ2DMhN8TSGxCnQ4qBlwZPgxEX7lI8Isl32+Nf
8rLW4kZ7U8FIUedcx4Hap86taKo7A7ydGmbisScYcjW0LnNy2klwpUCBuKrZ4Di3Ide9uFtsrpdu
OicFJvMFD0ytB1TOCXmKoxqDZoTBdWiRAQNJKiiYWn/nH+UA116yrEtu8GPHBTMnWfcxgPAiqmtI
LsuMJHZMN03PJJbKAT+FVMZGXt/xv5IndhQv+MHEdg4SX4rwN1iKdi4N4L3tshn8nJkYbb1g2tzJ
4+Z9lU4xxdQKEg7I1qAZAdz4OuuKDawImwl1/td9I49J+hbA/MWRcI16uuYc1W6EnXzu3JhWz23b
ZXJ2wQkK8g3lzjnCm0c4JV08gtTdONBGxrSerrVBGplj6+GaENMqDK9ehhP3rh2HqNjxC802HlfT
+nD6hC6ALgZK3z2oKld/9c47ySf+e2nRSIFunsay5SOr76HcIV4cCHpwH5VdA9czaUbdOt7PTsy5
7I1MiSs5QKE9bsdtfRu20esZvLg1G6rW4OWq25ojr3uEr6hOsO697zUkLt4VkkW+PQ7VYeWsVLgk
p+Vlp+IIitVb8XDmlkM37Z5GxClOy3W1+1XU5lvkGq7Ai9XMWSLYLqh70wxCwlJZGdDGjqMzO00T
xhvjcOo1fRVJ+eHeXwvtwp2LO3odzszRamZrADcXB+gVfmOkz/U8MKYMS1iXB+lDm+ZhNbmSiYeN
Sg6h6h5csVBjDUtIlpvA2iAlHu+LQQ178uw8F1uYGx+tu7RmIpf5IXzvCDG/TKRuPN7enDu0+ios
w07jlIsrjnbol83xA/GxfUi2YVdHP8+qKPo6pCEmM5egXACbdiFIYo2NLvmMYvzcv382LiCve4om
63tYr559tjEmDYTuQKAyo8oBLBrS9XHne+eBPFS+QWbcZgarCDoieehAdjePx9XRtlL/ND2D53TG
T+cEhi+0Fc3g6s3hE4cnH3ajD+wIFznnPuDJwjyj432B3c+fgwoS1pUBG2S/De0g7zMyna28psSB
/5PIDowlXpJZ7TeZfucpn7+HRkXMBPAwCdNFMUPRBIeHqF4Im/6FF5IW6XdHdKHxLBtf+PcX35hL
8/sNapEQ3sfwxPuV+1F8PLtwOb5sZ9X5NfxhRMFwwZqhfINYRxg4JEl1hps46dIwuLl2RXCQuwxC
WTvPtbAdAG5dpaN6/8Wwoy87X4LQone/+NQMo/g8XKNBzdQQtBM0GbNvkucPhdNulD1g0Mrg0IPe
t7ew7CPqGcZdPwkeSybzaXeZeM8LLgF1dO6+uhX3Gcr4ERsArhOjEHP0BYcVggpY6ka4A95YwRBU
CFPHA6abg6PSzxyXLCLv+fnyMLx7zKxeuS0n1eI+p4ocXcXl59JXPebkZ1fDWo3Iqe7RMVwzuKJq
peB8dsUL9sr+xTusMHpctXyiIsIWIvPqrtp7TAWrFW+HNWnzNS2VcwNzQm4a0nLqwAGgrxfi5XNc
4jhxogLKwcntzFkcp941QkO47uVeHb2ifAtNirVhjAH6eVj9qk+Yj1cj2fRYCMm47viHqwMlS4te
4FnE0uMBoLHacTaovG92Fj/zQfhHSV8o1QEnJ6detXhMj/6ZQbnCoJSbPwLBvvvT+1cdMdTgSY/9
0mdaeoJGKrjhX4/uVO0OBdeTWSGBFoeb4pldDXkIvhKi/DBWOd/HXR1DPMWYzvaIg4dKiKlFiNA+
NMLz+P6R9O7d1/gS3VfTAzRWrq/Eus7nqEwxHMyDCtz0UAyfzOyQqHaN/0Pame2ojmzr+omQcIOb
W9xi+jYhb1CSjcFggzHuePrzBXWkynKmEmmvtaVa0p61ZuBwOGLE+LuNdZxf+TM1xHxuH0Q4YBBg
P1G621dtaPrVO3WT5MJI6rhrRvL0TcEKwRKJCQ3XZQ9NvTCqIIN+EPpHBEH02T9kFIo9uK4u8bbe
WuFbKHEyFE4cxrKzYMdzLtPEMWK2v4jwCBZWe1DSUsQr2JxkfA0YFOqAdGTAfbK6utEElTEUA9Z8
3ocoiTpuAJQ1bPU+aiseCRpXENMSkpZyPwpOjthXcPgcPLaRz8uymMqsm7objK4M4ly7wfL+FrEA
6K2d2HEF/LfnwwnmS+Hk9yF8QnzRd3NHR45bYxKT5MFGS5dwdRfOgUE83sNr4BykwQGtbRFTFg5N
GPXAcaeeMWTfoYuo+uROgewbM32Cly410H62ByULaTlEr4q1TDztsZWxJx5suS82JdWnmd4ln+Ll
9nm0EY8chu/wQucK3gYSnoUogGi809r3iCPmFwgzRbqDILnAEtEgGRDjwjOI3fOKpDC2vyKv9rc0
6mX4y/UAUwikAdiJsC0dWECyJ62vPep0UMXhmoCqz9MwCiB994lAel3RXLMZqGx3610rEtZcLZu1
Yk5k3ucR36yFNhIGl2xtUCaTKaQFwkAxKynWefcwngIvB1pQ2fCJuIRAH9VeWXsDAk6EJI795FWd
4oXrQi+CzClcT0rr/BJ9mkr3Oky88+7O0UHx5rLk6bLDE+FpZZjwlDSE1ODoyG4BceLrAqaTFAxN
cAmPBUgKL3UdHbqrq0cLamn6sOMCTIemS/HYxH17ynhVd7uRj88h+Jb2Kk4F9JXWeXcji1jstsWo
zdnCNnAEaPz7IqqIy3TzfiYj6hBUL/KytEZb+hjJeaRI9XVUBqgyzLXs1EPSOCCKnpALxC500Vb3
+nFyKa+1Aej2W/hBh2aVr/XpYXLeaDKcdgI9vTY9cxQSNFN7HFpPiOFqo33zuEZ+/5mNRlF0Oamh
SQbQqI0O1/C4NoUHC/CzwsHk6MdvlwVwIOwwnYveqDNLcAED/REEz/FdGM1YiRJ0cM13wJxYlbdh
sQQzmt+HVy/k4wI27zxpY8j6b7+5I0NU0Q389FBs/ffqe0qiUj4Z4XV0RHTMrbJfowFtj8QpSajM
bQBftbfaTjscyGJZ3csua6Pf6XFkOVoARTm4Xewai1+qpWFeddNp/Zkv4fI6+CkTNXfiHG8DC+Hv
e0i5NB98jttBp6/44SvMIScWRCjaarPSy7DM6HJ9o3ntxVAmLBxoXo9L/Bnxnzl1XzrB3dnwYnuR
nw9qt22XuMiFnzonCqlDeIuOwebfSMJxybZ1EUlCmgDp98+frRnF/XF48LReOKUKyT/D1y0XFnWC
8BmsBvvelwRyHX5FRGdwgIGAQXb1zxiRvlz9CQhr8HlcbuFRHNwQuDHualH31qcNcOue3vDuH6ID
0rkMwmRB3EcpcFh0PPwCqKfO83xx/Ki0brwI+b+7U/eSgPcLzEM1xkSSnznSRmbvMuTMmFAEjLTd
/vWEhxIB8sBEHMfelAJY2P+kDiWh1/Y/bni3toTyYtmGuqH5WPUF7cXNO7hbB6sJaO/JtL1TQRcw
0+HUya37JuaM4+FNV2Yzwn8XNFXqt/QB1O5+yv+r8O1s10ngt4gq8Mgeki10L+tlPYph+7Y8Tds+
Ypioj5VB7wJ8iWv6U4fJn9APzZhORzTdyV/qGE3GYRQWmpzresoalCiuS2gkXyBzuCt44p6odo+h
MD7eaah9OrPtoN1rWZd+x6mFTIWXIm6OKNnP3AQL8HJuZTPeNNwizUYNa7jFyDtbpXf0JShnBR5C
n/nwbL2zoAbc/bnmIaAlOWnbE5c5FtYOp2QhQ0/8Qy/uHSfxJhtzIq8jX/apnJnZlh3j3tcvlp2z
daPR0AM3MSDGUCnZOj5JIwo4RP6cykIexgvpTPSPyKNXfVrKM94M0fJ4Q/kVOZHeaYBl90wOMifb
7c8c13/vpcTV/rKZ4lYiLCZNYuuMRufSUE3ZzEojpRZAarIQzZnbR+mZ7nFGXAkQ38HK1mL+TrRh
qnn7TdAMdB+tyiux8TadME8wGsismJYj+hg289hVuzO4TqXaPUwJXYihLW172w03Y/c43EQzXpol
2WXaPY0FlMq8vgitShFo2GlDjop2grDUnsdcnNCAHbn4xr05jWnaEIJSHy6lUezxr3Jpu/rvhwX2
+mD98niA6gTcf1IPYveAWF9U3xiFBK2+MqYjNfxCSoXjtcuN++0SnKY43S6FyRZnFbfPeRKUPeSv
Ie0q/m0YS6eh3Jdob+yKzzuXy9TRdqdPJF3qjIzMDogvRzB3hRnyDjSE/elxnPv7QWlR+pVWseGg
fL+v1ekR3Z2LCsvR3/ibu6avTfl8gqhvUKaFbvQs7e23BiY6c7ropJKK+Iv/7uJyXFzLS0dJH6o7
omTdI80RakwYTXBXzS53hJpVzzcBJAr8tKq5mKLJMCDh7Ni1y89FtuRLST/ZAG9sqtddhUUaVsvp
Ryu4v5Xc7W1Uc3N58GJ09ZWoHi8VhIHype6D7LdA31iqCu7Vuoc797xD8XeD3iDRE4GpeoEHiBjL
ZJb/Xs4/EWuxW8BOVoSXL+mwjSdXzeQYaunhipr/vEpX1d7JppxIKZ0TxE8ImtjPRUnQGsqYtk3S
OZq2FDH5Jycqm+Ez3bv04+sydBNrLxJydBWS/8OY/xsGcb3WxvlqnNORwmpvt2Qnropu1CIguWxN
wxxkIt9rfqyFZ/ZbO02NmXKLvDjef9b3W3C6d3Qhwdler1Ze73tx55kBNCTU5vcvfiHQOraomsAR
GiiJWRTKTTGO6UhbdubRIFy1BtXktD5JQrFEYOwXPYPRpYduoHfsH/pwhtB7XtyLm+C4c+znywoJ
2HawXWwXMAy3k/YkW0I77BHkyh/k1J+Yw/RVNpQKGWw6ooWg22nWemhy8BgKDkHrhQAQTPNxrKfN
VsFnPCJ8VdxOD2rvmIopGciB6YZO0gdh73cQR9Kc5GLFdfbOJqBjU2fS4TS8E7blRC/CNNz30PD6
ONb0DriccFbYJ5xS8AWErXfEK8CYnE8Yh5jcG7ldOdQkbqsPoI2GEiIwIkqUiVyt99Oci8DBbQsu
VhsBOrkDMLTiPrbno1bvTtZAEdCfg3zrwbvvVwc4TLCNF/dpuxfttAHBeoPww1jXg9PozL+UY0WW
I1CAB/awUqdG9zHX8PCHR6speiipn6OtlIJwckXiAxmQuxCXR0xt+nk/8kqf7PT+c3Bb+rFpGPwH
owDBslDI9WqUq3rYSY3bsUpHpk/KwOcVH/6NhuI0G0jONdB2Lfu++ftrVX5Q6BpDNuCdq6Hp+f1Y
p6PtUp0e3uI3gI0UW2V86Bbp7Ay2quEdqEz5OraImG7O1mRGzhNCppnWfGDSc6a4iazjhoLlyTVD
asCUfBb/nZAGJCplkno4Z/y6fQ/0Z51Mbgt82HdJHxbUFx79C6xaaTXJs79n5fdxNe43bT5NeIeN
F1Hv5avWqUtxImue/jDkITBhv6X5R9oBBTiZv2WXVlD81P3g1xfybejGC7nFSR1Ld4YWQFfo096a
nfrEFdjQGvK+vvj7SdUffAoxwyYmN3CLuMg9/vzb7hhhNxtH5gHXoi4MKuwp0tVx1HZwKippvb4A
9t129PWlUXt87O1n9/NEqZ37F0tidKEeDjdCDLHEKdgxZlB4pxXMaEFRSrl6Z7tKRSx6eLniSdr7
+4dLjU1T4JLE7fzrEtFACPdlZJzPW1wiSqvGhQS1onu2Pku3RFie0qMW3PpnZ1sTlvxnUNLdkFbp
xO2qjZdTHuprnktXGUgOFFIO0lUtzKMwh0T+K/IztnZ5dI0xQchkelt8K9WJi0e6rmYZrqlcxe39
8ESDQohwubZdvCez0thB/v8PZAPBNI432mTE6tlRSaRLBnm1m3OzTT9bAJyTG0KVggAIvhU0Kk8O
/N84Ephr/ztmo3w9KrIiKTVj5rRK8EW2b/1Ln+srovdnYxm/P59J4LCELbv+MGz/tlzr/Crt90WK
WwfdW04zVL2wEyFwWQRDOsWgdFBr4MV1mhDhdlngffiGsVaHNiA7V3DdVDBgC8w8C8U23mrFrbkm
agthLwJ5l7wTmf5x9/p1RoAKKx18Ym+hhrjDwYTbhYSowBerNUWomfduM+KDbZzL0OtOaH4ZFuCG
MVas4rXN1c3P6Cq3BvGOFls0rDZ4EXxgGG2XxIcg4/37vTdqnMdrl3HSUJF7AJk/dvlv06JdZb3K
r23xCkjixks28dGfoB/+e5imH9aPccTr+TbO/nJTwkK/y8P1brhT7MViNvNeuBCn7hw049loz56q
URcpuSyHRYzbHSFIwbG/OzqhA27NVeeImy0P6GCBMDrKBLE8VSz8woLCI+rfGW0s6uim6IVUs70I
cYgIDYr93cJDjyxZbwlPfLOmz55Xbpx2P2a3saUp5U3uZBdVHsar+7rY2/q4M78OSpRHrmajqgbm
AYq2FpCO7Zf96IT+DAUCVyTqkb1XP9tLnk1Bo5A3co2IrIIpEMbMx1FI6Sl1gV2td/otxKrBlTXc
K4SG48vfy0xutMB+TIRYGN+W2fmsndVLwosHCiY8atdCn4fBVNhFS/6PuurKKXzi/P34X198k3Cr
H9VE3Z94CdJ4O8VXf6UGwDcOky7Yje11NogXtxE+Lv7fD813+uMaII5i7gBo09jZHgSnb09dxYqa
FR1Ofp2uRP52Xeg+zjR0TJDSCS9kuNwD1YqD84wsmNJZJZ70WfdiGwDtgvb7Oth6iAq2Xv2VwNHM
nSmoVTej34RCgcw8PLew8RhoWIZrXuf9Cn9EmqMHws5lj5PgA2Oia05u8nouGJFcLWgzfwgFX4WD
Bq8eXN0k04cbkwaYFtGPUmfpS+S1+hhI2MqbMHGJhscXZSucT6yy53N1GO+9C6Bn8U701wA4lHyi
uQyiZ8Dw518nsqhwUarA0KYV6bzKnjk3wIwgfkOrB7NCJzRIg84L8O8tsyrIIXTzcZnAiCKyq6k8
SfranAaJ653cxJ1B0lH8M0SCzDZx0rnjFrMiM6uHXIB4oHfJ59axhIowRN5FFx62Ti+5WfoLDRA/
6QPYa/P9m/KV9+DjB5mdoeeVnNsQoQL/c2lK8jhqIrkHTwM97MVZQOhZ6cPWspoaCwRe3iTF3lve
tHL31j+AUB9wJFKpoAXhQghKhc+zfMLEu91L0FaE3fZm7wqfR21sCtGNo0zT9YQrDZq8K3FhJWpN
dG6wVQon2kmj+/S0UufGvIPJZGDOsGNbJcjawqX8keGGE+PHIogxAwlpKryKzBXbJLQO3hk//Tyl
50MryBRq1yWdunE9bs9vQvWEBg2yDUlceLhhXYLFgbag2YME7obJkQZto6gtVBvbwX0a2cYq2Sh+
1Q+XFcQDPxmHAfYIZWLdPYIBYwH2d0jlKvyLY6Lid965CXbcDtK6zpq91CmHRHAC6necF1jTYl+r
kOcduElublbUjycYx53eUL9dMFC4Mot7xNg3X3gL6ZAAQEVBRjF9mCcrBCykpR8CcK4KO31+IS4l
omMtQYzYW+YOF9Zh0s9himBy1DtD9Tc9xSvhIYiOlXAt3/I2J9vJhcdcSLbuhgE0vnBIi/qOgVMO
i+VgJ51ugjAQDYV37mWcQGJLRn1CVXAaHWgrA890W1w9A9WPgppD37lmKOsSC5SM5uxni0S7VDid
gkBpiIVnKddlp+AvRxvmJN6opI7edcDa9F7OR1s6eMMRn/eKCAfi94IWZqunArNj7BMYxOF2rziG
iNZkATqMgbH7VU9bvj5efZWLFv1yw0HOugfzTZyk4r+Eyq+18EEGsYHCf+NMy/5dzOzB6njFG9Yb
IHiS9XmyP3Fe/JI5VRL2Adltr5WgDZYeW+X4iHVQD2sm9LPC3bQzvr0fMSEHhgy2w8MI48RhgQEg
EN9ABxB7qxYX905jt7AzdqnMD+cBg60QzKVOMqggMKizq+2CLOCgQ9FO6w9XIrgk3c4X83cD3qyD
r7fARal5xTRjepiVFi3M89Du2e0RFtIAwTWqXYEfSZOU/UzojDWPdq9iZV9tw1olQDngp1IAzU8U
wf1Xnb8U5oYvpF1skK4WkBJAvRotZSrJlwtWRmYg7hD4qVCzsSEIaWY4zvrSBKNxkkp6GVQ93BRo
JVLwY/0F6wAfw6vXmgiIAY2zg+nN7Z3uCB4o3uaLpFlfO9nkN7oyYkI2ECpKh52ZUIHtFLe5d+GB
VnKsguJ3w7kygUxhsWv3U+sVJzysbK7rLY6UYjVBnfI6Xb9j6fjsH1x1d/ms+y26fXvYEpoPYOye
aRrCg3Pox4wvVLz5Vx0YlpBpV+O9yhDpGEbSx4mbgvC+Lx0BvKq8cy63IK5Sbz9QX1eGAxFkbCwp
s9db79KLu9OCw4++zOcJZzb6jPMpFIm+4B0SwIATwrULLikPkkAglykeUjhwcy+Ycli85LBGurov
WJeoIwGSV4qz56dcIBSY9t/nqSzuYv+BKB8323+P00YF1zpfCuma3tKRQQkBteCIFp7nHlZdIGzN
RwA0u1hLpGPukoX/ZPQmG/mfzsW3w7xRy2mdMr7mV0ZPevgGrYse5yebkuVhdjxA/4GSZPPMXqR5
E3sMarYJdOOC2iF+vlGe01ncbjUzSUf4CiGsJZZ9ULjGkBog/ire47crEYRIB+FwgTNjDaYv9q0u
y/QcO4JTsyV5ZIYmNLyL8sJctCiroeusLuDQ6Zc5x0RTrCGQyPX9XX9fH+1VjAnSGE85D2NNLloU
JjEs3Qwkez9AgVp3TwP4FZY0EIaXIVrF7CWcZzv69zCVVhQOFqeERjcanh/VhLkwBy0/6rUg8WLQ
B98289b6pH45vdY+UYkQqfiS05cWkSRAJTAHcJxgi0X1QrjZSzg+jg/4CIQ7AwQBgj6bbW0rHxnJ
Fty5rNtqrtvVRCQidj74YmHXgvbPjWn4pnxcXX3eocJDDgl/rgsJ/7LGyI3LhTFSNtXmFqKc7nTH
aAXhEkEVWMA92pcWsaubPGDdZ7DcvtbGHU/VqeFeoPghDWN7d9L+V+hCFHgdCxJoPEvgmVx4vtZ4
d/a4rrad2a0rv7+T5mPtJynTwSmE6FYAPpk3/IfkIFwHcOGjQsLdSkR8glTHmHNlPj5dgzZ7nmzV
n69syPZOdchhI5BxQz1jkLNJx51QzdkBvqY6CUUlQ51hIU03OWD27CDAwC0M6XAoW7Qnn7uE5SM8
SkUnqHQEaTaDqabgoCg6t8fh0dMoHY69coCP/7F7nwoy3dHdyL0FkaWePlUAhjFX6tL1wEXPTt5g
DEqrNk1WbycE23jn8tcKg7bEJ3BljNRBEDyjl/S98zqTgPpYhZz95AoFxAd4dJRWF0qIogeb5qtD
gsU8mp/xYDgKHihs0KtfTU8vSGZxnSoCcxhB25118BlUvHYvxI0NotUX9EIiWYFSQF0pN6HanV2o
ukIdGAegYxRccFvnGKAOt/zN9xet7AIop1RwiyKgJ1CvTyOEoG64gZgFE0dxOtYg6bc+y3djsfUL
J/7Q+rjsicCY09vJsPZvFxrbc1iM9xkk2/sUtTRMSHVeoVTteCScBhk99Stc0RbYuNFT7vAdGdyT
F9IIDdlXB72dlWwtcPJP6qBBmdoZQuD39GoXt0GGJxIlrAOSVBEbkow0nzgrULiOc4HjC2fFEwbZ
BKSuLzNSvgHoZYqnd1HKbyiovQLXAYSshZUvaGEsIe6i5j73Wl5I3dK/D2XXnL7RtIAiSL4oDHBo
egKIJlXIPi4UmF15VxpPiQkDkRZeZaFt70V/a9YCOwjd0MUGJATcS2He5ZCqsFtmV/lAbLIdnfly
O5uLJS5zNcf4fpDhzAb1UOhao+F8pHgUOpjQoOokzwg8VruiO+o+OSjEVtw4KETmpEK/jP6J0jTL
MFVZvplpTLPXgSByWiQLdA6FddqQqJhZk2hUYP7jarSRDMJYYvZQloWgWpNF9CgQPv7+QdIvF0F+
EFdAGUMq4W303+uvnmR745hF6ehmq4C0YxR1ZLLmT57712GIbATUx5+YE0P57zCS0o6lw5XW7yug
EUtOBRYMwrH8BApVfnuc7+M0TqWDpuyle8Q4hRvOZFob6HbZ2cWGY/R0p+WQZcQHh1yPywoq23AO
kZDoXOrMTTg3CbN+Mr+NvpI4JmEtAVMKN2RkhI2+klRfwrp90WBSehh7jM53fg+ydZdckpU5JMnK
/5rDwpxEnvnkkv8THG0M3ShKarVS66umXAA0uEmQEGXOiGHGPo8Ea6QCEVC/aGDTqLWW0Fhh7sMJ
cM4vyTNhsSSL19tc9t9noVGhtAszr42DfsEjhvqV6LGpTrQlpfE4ZjvZW22omTQGzl8VhLQlrKP1
iVQANmG63S4uGlOOaTbpXW0BWgoWePx1QKmPGa9EQZtTXO7pNUP07MOpo3tjbO5dLdhByOC2Bz2M
kj9x45HOmQbjvbspVi/xNF7q+BOhuQ3KTbbBhGA8Kv2DPeKqPK3ahEZ2919haR2xytZsRbMTMpNr
H6I+2yi9Wil2jPnZ5HirCW+GjTSmsmCzglpwxSWq3YUMUsIugq6tbDofeNZg39rLKMb0Lqd569lK
+21r+T7HjRZaWGntdLtnpR3eUKFOdlCyJioFt0hjs0+BcIl6wV3e+XuBPzRnP14tUYd81Fi+Q9H7
75fdqUoTDzjCbop37JTJm4YzKUoaqJBX6pVW33i9rPe9li99qMOKjPEVeqT21Byb9BsR2evjw+ja
gyBHoDuBFdgZwNf54L4MhYG7FV0g4ToFd4Q7dfZZvaA26ZFcNo4KFy10chzud4reLUtL4kSGcU3x
V3Q7ctDe2/JaaOxPMJfLcY0Nji6uoXNeTnq08huScSt9+Xs2fhrEiW+OXdzUNRTDQAf/nQ01iS5m
JklkWYzhi49w+n2rBSuEtmq+agfY8ubwmtpOYkOeeysW0AMIGxuy+X+ZY3CCzck9TlEtwYWnc3Fc
Sih7tAFlkzpvz40FmZhelNOhhYNDtia0RxVf3w66+Dl2iGW00HRutTHH10TtJ872hbzpvql2owDe
kYJx0d+P2+wis7uxo4lTg1ReReUu8N/HbbcQD+p5chlVlEUnN11FQB/7oQ4mdezub1b8ulOP8LHu
tpK7bawnkj7Si7007Nydzj3Qbv3UdOOWJXG929qXwtefOTrpYsf/7/rkloItf4dLig7Y3dh6svP+
kN+r21lsPVPVOnT9B0NWmYeI6xAOcOE4wwc4sswMD8oDxNL009gAx1CYxhAIJfgzlYS0qurLH8YG
uIkLBUZL8fK6Q6sET0bx9njVTJCY1LZ64Gu7fcp92Nr3Vhepgj/ySOYSfvZI7zGwtQSPmyYCjTmn
1b8+RSvVn5stTwyerHOqin80jpxbHhWGHF+gthOGGI7KN+iQWbckbeEj7EuQ6IJsmYy1t9BBUEVM
j3AhUF5D9ELHRXt9D+QxuRKjytOFurx99k9D7s30Kbj1T/A0JqoPVduTD6cjVsqP1/TtRzcOK9ks
cnN7O5/JZCnoKJcrwQ2A1NlBRrbZwdELdK60y9Nc6ZNXKMh/9NMOnylmaC+t1X2kY5H+vp/VTD5s
2sHt05wkcK6urxfc1dLusWVhszuhHaZ/xMIsD0YHGiRaD39/EY/t7sdzkEtHzpb4TxO1rdJ036q0
7IwnkrSukGp2772qV76m3N82Jl3jRPhDHLnq7OfJwUW+ZrBQWPtsXZ+ZJ/WLfs6RaPQQEO7OwwNG
YaaTl7gFogu97e6zrS33ygl9LVSPyLPWdGad1tttBU54mdUDrGfwKLeOrLih2aM1WLxWoy1EgpvY
9Uq/3h3ddH7HD052EDm80Muj29T2idDD4kEXZUBnQdsJRzPMgieKMHm4so5Hf8+T8rMuYpF+m6dG
QRiW54O0PfNZdgjt+bq5VzcLEHDIoiFw8DVEdTwUFHY85DCAxXzrYht2PdEQxLcHyGo0LCRVGMCY
X6H6OYXWFXWiXWk8Sk1j6dlO99gm/nqvjcIyx4U0ucDgGsmQ73UKFqmbefh6YH6vu/Rr8WqECnAb
JkPDiZ7RYh+2Is3RTaH6Jj2Sj1pufB2te5JL51Z6Hp160SJju1KD2lnAFoMvjmEi0uQhlQ1EaCzJ
5gu0fM5pDpnTB8oAjOGfc22DRTJXMg0pSjx+WP0S7JD1pKEB43sgBEB6b+8dZpolO7dF6Ovrddk/
0ZjsxPZtRJ+QlBjiW1Z4T1kfchdWDh1b+idoJfiL6H88gyibALA4XAgRMRUyZEwMBh8mPt8wKrl9
TsNLrOOCQ8JZjuji6B9X+jrz+Aw48bAgBwRvBeki8kkf1p6s0MeVpDHn/xm+Mee1XNzTUtaECY8D
dhOv1GxEWke+t8r2cHuy92X/UNoH1Klrc3fv5W/mertKP1X0rS3v3nZikm/oIyMBQRmewDdHF/yF
42F5tc/M3/rm3+YxglRtrF1FblZhWBX5pCfb+Mg/JQy9Wc7i+XBAO7298JYSurGItezik+SKcnAJ
3//+Jpvy+x8T3jgqD+d9rCgVE44JPxk8H8YKibZqU1Xxw7VuSFmBODaz/sdhGzWTphehdsoY9uaW
X7mHsU87crYt+j7EFXUo04hSdDCGejbsL5UB9q6IIiQ8ARTimf5bvEhqLh3Ma3EaKXCYJwVR9kiH
VgYkegNmv9LlZddESgIjmTTbhJPgB01nhDGthTptI0il4ZmOogmpIDf78Jr0iFjDEDIMjhigUiws
qM9a9+4NWx1Szqz9h/lyULt3gS6eDDck7hs5LcT+Df9e1TdnnRTqcwSI8nJanOwMWAw3gdERq2oL
fQ+F3fBqlbpXrmknD9uoIOJNaoNQ2eYmnuvImhAlwBJT0ZhBThkqOSXGOfdzBF02h+cRGbXTXtcu
3sFv5QA4vxAEa1w/1ulGCXsx3lfYGV66iOpQSKlaN3H3XGm8/ZCoRvRI5JVALhlXo3ChEl4+MznD
lnpl7af6s5djNlB5MoMkvnxNp35BlcJ//ffdmMf2sb7ew2gUf4HkLvSxDFxEogcvgVz0L2MrQAqe
j+wc+iJYeOGoOoHD6qLgljh0oTO84zUYLajurP0uXZfvUWxvIfFjmA5Ek2I8C1NpvJ2DH74j1ebS
wmwMKqHB/kc+AExITsigNIHsMJm9j6EcvUP9BPkQ0XNL1qglzQuXX9V9O5Cot8RGACZPPIDCAwOc
HbVCovWs5DaeTU3jcyFy/qq3wgijOZ4zm8lLlAatDZZpIwGWDzX837/oLeOEqE3P9Preq8FlUkIo
IElGXXV8WB1wt4llqtbchDJ6PaQRQ/48L/OlDu8im3IFe4Cwe1d52fPRB1Lf2CiELCfdbIlJRa+a
pfZ2nLkGnSva7jrNZ1jkw9uEhv6xX6IRYJ982wYYJgfq1OSN4HVgFYs9bgcBWqFkfPYAT2kDjdMB
FqbmSHd0ARLTB/er7aMxYULBQDlv6a8qVsEkYIC5HsCiEtHO7eO4Z5frou5WO9DR7hsu0jT2yQAY
AnNvcUjGidsTiu3g5F2sjaZ0tY+Ls1H9t8zdHEpI7DfkpQc+nQProVglpJYAWmrYS0dexspAVqO6
GailghZLJ/tkeRyfptErJkVk8ZjL06rNHx2QCAH9Q9cQd/+T4AjRlrArlHPpjtJqngy1Ga3Hd76p
5IwhRtHr4BZCWM6Nf9zf90V3S9t8SGAk3D1YJxj9gysSITvf832u0y+ZmaR9GVm8XCihXv1C/9I+
LFrDaIUZ0qSADWH2JE1EwnjgsOtwkfW+8KBa5d35fXW2NVogHrK/5XZ8UIkyL2nAO5RZ+GbnO9wd
H0tVSPn+3l61Z8u00VhU8PEqz/cjbnFfCHdpkbOQ6Ji8IgqfqDT8V2YX18h6Jb8dZ2E/opwCZyW+
AQHBDfUwKozFQxxnJzip6o4yTN8L7J2GHbwbpdGhJ8zPlyd8IWFnBcb8Dr9jxiEJok/LmIo/WW5n
XMAO3Br8vx9Nah6UTc5QkzudK6EuV0d4O9VayE1qZOQtpMQ1Nr0Yr26n0Ud8wjHHCfHg/aLOphqD
SjNSA4M0iNHtQ3UI8pArK10qaO37EG1WEbBp1r0SY93CfyKGpPGC3oiy3uaGIPZ/ez/jLLRrxO3c
seliV593qzVNRhUM6atnUImde8RMjImuaN3AXyRPlA/TItCtTk2n/Q5YQYs9CMEGXk/TAzhoGeg0
aPZeiqRJMEyuq7fEuwK04kvQduVeEdxIyUjn2q70sZB9Mo2igPpWYP2Yxcb5W8b5MZYiZlH1EB9i
cK1RVC+Ap67ED3VgvV2f658ad+PHmAoXDwnqO7KRR//4W015qK7qQa1qeXgfoFJEs+uSmgjT+jLK
JgmxFsXmyUOK3bj5kN8HFJ/JtwHzllrH7Q4sxv4a1xrnCMJecRQfLGAdAifJSQLO9j6ejPrb1H4f
tTG1RSGV97PKY0aTeiQcCqtBiYCKnd+CSN9L3WyOZPpJ871xpfsxt40r3elu0COKGBQVCEwk2j7c
HnL/GdwtN3r8P8ZpXMUOh3YUa1emFJP966ZtERzDvPYmpnVnw0eAebOID8RIhp3zf5zXRmslvxmF
3Dk9hiaxUhpc3PHMI7n2Ngv8jycQexPW/+c5cbBG96zi99WsT9OzlGlqWP5DtL2TTqi+1SPxGvFN
BofjHCo8Gsl/P+KvL/HboI2XmCb37HK+3wSpWxlXbEnQYIVdw7OH+/Ulfhun8RLjmNusJB4O3bt1
mwhkVCTyCIPDvx+oCT39mMbGO+sUW+mW7RkJF36M3E/0TltD4pZZH3+P9Oun/u2RGhdGRTvfDqmY
uhqAXPcPn1mv8A5PHufZ+2kUxpVcyvr99Jg3ngX/T4c+yKCiyPn7YZ6N06gySTm5Ssc0F+8HOhU0
aPZJNuVnzJlnw4g//7Y96tes3IZnhskdk0AjzHhAULbOsy6w1KhGmovgsad8GyfsHJT2GZgCBUcx
zqZKP3Q6wbZbeMnrYfz3zD0dq7HlH7MDjnLwq4cRYRlKP2LqRLgiwTTD1uJ/HKux0YetrXS8dh7z
18IqKw5QROCjDQJw4Qt+Mpj4Un6cZcLxnW4M/sBaY02UlXGIyiKUhxlWULSXp7rfIZ3u8lUOKCjf
r5aMYcuTMcV6/mvMxgJRD3GVqdH+HxXM/qPAZw11sd2eyO/bd5yWXEEjM+1y+mTcX/enf5/1QaD+
tmDy3GifbhrPKrQep/Gtqy5UWvjcqJ/thL8uzW8jNZZLWW9NM77whCncEnOErTFO/oCyPNWz7vSv
R6faaSOrBxYAtGvMZnxUD6VRtKQh1w2ipStbXim3XsffThIf0dCW+wO981mK0u0yPLwX2BQ9mVf1
l/eJ32db+Omi5Hl47n6b10Q5xa1WLUkPh9886IyRcLG7QM0JtkLdCQD7ZMTf5leTUDlKBrp3o3mM
qtnV1M9JKfHp39GrJOMI9jMKnNdw/Exe/9sJ8H2oxuFZdpTiEoaFNMwC8ViY2/FI+f9lwXwfRUzx
tymUj+bBKI48kDbMvvS+kOwjSqUtEfnPtmf52eQ1Ds9bKy819rPH5LnSHEMGD0NuqCoQvv2Ixap7
p1EFBQm4XhRczz5/MWPNz//7szbOVPOqSFVy51nFMUQk3EI8bUXPi6cV1vnPtjixX/4YTzEBzzTh
Py439tPiXmfxqZ1LQwVuWzWg12cRu2BdEUHAzX1K0Xg2XGPBnFqH/a11zyQMpDpjdH7YPon9RoQz
7O26xPM8e5esgtM9Z18vbfFhPvk8ftvotG9P3FhN52SvXjrGVRq+gia5HB4cwJiTkZf0ZKDfTo/v
AzWWUr09RPlZ5VkBVunhYOsy3Y9lNNURCQMQH2mrPhtT+XX5fHu4xvK5J9LheKp5ncR0DkSSLLQr
ggW0ZY3tBv3BED64iXFM6Rk2bVkdb0Wa8SU9BQz89EDcDA8T7AnJPXh6sj17941KrqVXW7W1ZT6E
13k0AQd/LG043FaOBcuT2Rev8a+F3Ti709iIC7lmNGmO5wwdPZEFf4PwWPO+5b6Y/ycj/rp1fJv7
xllzTku0wAUjXt0+JF1euTfpTOGEdJ8M9GQim3f6cxVlWku8ZCKJwCx7ouQSsHxtd+hKEpbzZLwn
U6k0DuxbHpvbu/hiSixpkQvakZ0PVT6cy0iB8Ew58mTEJpPrUb1++3SaNIv7TalbuX6TiGVATtqL
DPoWMi6OZIJhV7n1ycDEfjIf4OiJyWDt4evFin32Mx4n5R9r6PG1fTt47tJZO54jJhq8CkIzHeQB
aatL8quFzcqzs+fx3v4arrEzyVpRh8qBp05M/NpEmtRxVZK1gnUHlpIVOCQqAHZKpX/0Mcp1TY5b
aLGkBr5JX/jCpMSvPD2QxKr960c1drFtKB/Cq8bLF18tmhuK+xYe4LqPJw5ZjZJwGRE+AUQD/N/G
JhBDfQAjitL4ho/V/yPtTJsbZbI2/YuIAMT6Fe0ChBZLsvWF8FbsqwAtv34u3BHTLpXHmnknqruf
7qpqA0mSmeec+1y3WafZtZIILLDGyLBHCFf506nPtWB/K7gUEbGqDTf5EgL649zZT0dxTRVxCdSQ
sIpfhYlvrz9s0iBskqR/dAUVOx5FxTLBza+nKIWvsH7B7WFcMP39c/v5CKIOVOw20VQo2t06eb4i
MFPPMfvGRPAQjLUcjrGkgCvdjYpltWE6wMSkMX7sezT6kS19ZAQh/ZROg5byv2/hbuAHYRUlkcYt
dHx/FHyXxgfyK+UJHwY+eGPZNxFlb6L4aAn9+rD/mW3fLny3hjbNIFLONUMueZU0vQau9I6slVpk
X6GLn+LVTR4ql+FpfT3e5rE/8Vf+BxZ6MuMDC2l1gTjN6hRDQ9vmM+VJnutwsfNZs6AutBSW+QCt
pD8agJtcXTb07XUuOhH5DdmiaKMYKzhQgrcaIdQFlsLOCSECWmPy3E37QAi+IDoAiXSKOG/ZM6nK
i/P+cFazHgERWygoXRx/1vN9ZSYJulMU8TLS+z7aMDAv5Ng/xKWO1AJ4JOjq+MIFQDDNDwFaorFs
3NOWDhKvpUnii2dK29FTYfNHG2zNuEFkKqbjm8PT4vdJ92MMT85NN3o0nmzc65W78005hZ0hujRa
oDx1AdCwwPdZI9SgD05GP35XPTYIYbRMufNugl/CpmiSVBfZv4CBDuXnfqh/f54fAz/t2zXuZnA4
KEKxbr6u0TgXbJQ3fS4s5IXoYLCFXbiUhsVH3+eM1+rm0eX/D8P530e8m8dX42rqZfd1+WRWoqE7
gehMnnuy8MNV8sft+b+Peh+5d/G5kNWAa9FITg8oRotUC0tbAhxQeRRTHq/LPx1AdMnAmAHmk6Tc
2xVdk0t2uqmVSIRJlNIhZu2zMMb7zf1Y//4e+9d0vx58u9KXTujbEky1RA1agyuJaGX7E9zJOc8e
jeCji9ydb2ozUSPE+v0A9oSNfCaO8umji/x4mPj+KP2gfnuUc1IrigxHgkgLMPU4oUEXa1h6uuZ9
9uN/8o19v9rg76vVRseLMxm4/1BD5DnIuMPv7+bHquD3a9ydV7D2vka36NRPA6zuN6zMjJ48x42d
HiL4GA9P2D+EbhpVnoGhwUrEl+ouujkpHEX8QSm6AT1TJgRepJm9Q9vDK/1w6PnrQncrVHu9XP3w
yoUuk/8sGsT91HYehkSPHuhulRrE2UCsct5SN+ofKRqXNq4MTj19lHR79EB361GeKGEQpP0Xy8Tr
t0A0laPWewSX+Kn28H3gvpblb5O8zDv9FA++pt2FrkyYBtTfFPbSh0HQg6H7OkV9u5Iw6Mir9UPH
KZknCsaBm26g8z280g+rw1+PdPfd0tLUB3bMhSsZe2Eoz0vagh+9n59WB67CKi6DqRT/8WRJszwb
3OKU1YGTXjfvlzoocKRGsT95vGX8sID/dbW7eafI/vWUG4lIGgY0/hi9LmFGPgtn8ghbxtGDdeKH
wPivq91NvlMeK5Ea8my90aePTwX0BXpIerzYo2Xv0Thq/bT5Ni3O6SCP1YBr9RO9T5yXhEi3Mcmz
YHR5efBg/SJ6tzuBEobTLKrABbFy+/tiVVdETahG/UEmWwKWm/SlD9R8tGQgswEQaT244I9z8dsF
74KxSyLBvexC5Jjr/s1dmPp0e66THX1ObmnjqYulJp04j7+CHxeQb1e+W3pLs6ulJo6/3uE8Ipml
r1PkA4+e8IfA468RvVt4Y3MQxcUtEJG+9uiE0H40Qfof8Nsru5v5CD4NLZYZwV59Utoyx/2HO/2P
S9O3sbqb70Yo34Im5xoXLHH761QQew2KC48e5sF0uE8EdWogV9mZl0LTFiwN9OL4Az/adeUf8pjf
38l9+kdPii69nnmcZI8cNKuG8BWiTS+w0J7QWLGZRAgRolVoh8vyj4HjXzrr9VYiIOD/v/l/nxdS
Tr4Qkf4SwY0D8L3M1DeiOmIwIOeIS2iBXqWugvkwbpOTR1Pzwcy5TwblfnwZXEWm5oAGfhw7lng1
/49Wyv/OnC9E3rfV65qqxinruEa/UmK1RsuH+EytkXT4g6H8+XuGhqkpWJ7JXwHMtyt1Pi806a+E
jJZVxF9FQ2MiYlL++xv7+Xv+72XuNk/dj0w/EYQbKZT+MnRoy7Pfr/DzkYNOPDpt6ROQ7wGv8lUz
jGqgcQnkDmfqNf0eLdXE1o+C5Ht/TIOOVlQpRD06GSEZ/PDf672YNdcyD4TObSAxRvOyciOC/NhR
Cvsi4wkyzBDnqKO2nMRlr0COc/cGnr0a+0i6yVLQO4CH0WCZ4JsNJ4ju9yl82HVSfVk77XJg+fkk
WCOUX5wmMFz7zQs1GyYHRwoySTYEl4rzgA+4dmCFmSWgvy3pgmmREO6RuZ2isVlZPhk6CJHneYiH
TzgT+R5R5gKG1Ya0jeCNcAaKpD2YujB/71fWfnAGPcicemvfEfj34GSEi5e0NDqXlr/hczUe7QFQ
2Db9n7ED+grcGHNgAn1tIuOVDUGa1otF47iomkBoWM/noS3gL4S7w2g/sFiVaXq1bBuN/HA9sOyP
vb0f2bS385Nte1+PbIjW1rO9f3627cvk+YobWzdSLVfntwvLdZ9d/l3OId9MQtr/N9ixIDT8Ir6O
blP9eIbo5ABSyC0kuaVlDa3xIbU4dx2wjxqjKVhND3P4t6spHUZDNK/WykciuBmaY308nr+/BzR1
U1Kg3fa9WUjTdgQXAI+o6r2EYWWO6Xjl9AvODZQDzd/jZX+aGy9Pc/4L+crX23i5HM62Iee7vuk9
JwiEpQNwJkfWageTfvQefCr/piW+3lEPQ1foA6BH++931DRmXnS+yQSeaO7lvdgHG/P9/OpT41TG
ECCcbEOqjV7SIeApdpIEdEDP7b+CAWUbAzRUjz7o40OG7q/pZn0unwbwA/pUNZ1UI3novlX8k2hw
JvfeD6xhGBqNhGXM0ah8ytA88hIoVUAN65EKVq/G96Inc3pFe1xAEwascBm3jNdLs5cg7pBkQ/Jz
wUHsSp1KXCHxrPFJAQZEakpEymxEVopENF7kU/DzDzwupPuGTz55ZaCrkkRLpYo78z8p6EDxr4rY
tIQZyvSGm9Of6s/AK2lOqUfaui966331ZaejwkbUlW9L7/Kh7W9OsuldCrFZ4691BZM94/N2JDTR
oI83t+e4msNu/yj2zTsJ3tRSmM61Ja+VqQ4qGv8L4FntizhPIP6DuECT9mEW4wYqCXPFzt96uhmg
iBe6gIvCAdhB2x/k5MTSbW1vGrN2MwCZdTAPxREfgdiTyertAM/PVbc3qjFmEfrt67y5jP3ncHPB
K31fI9WcllgBhYvalU/D/Fh4J7nvHL4cpcusPkq7sLaMvviC3/JOgucM1pq4+PpU0z6Je9GD3ePf
PHQ/+pqk8AsppWncn3dbWL1NULZuCbUCGxk4c08SKVAXO/qxfO5hW+I7OnUsl6Lp9VEW776x9D8v
/9vl7z6XKBucwktVtK6M9QP+809ShEiQgjW9l2v5jwaW31MpqC6lYwMXJXiSMHuiSVt5Ul1smxdm
bFGWOU1wuJblkbqMo1GnTPzT0JCHKavUCy0M9Km85c/isXnk46v20cdfR927wbvbraSz1MqktVrU
S1SBo/HNAd66EujFDMY0FoTeCZfPbOYv0ie6I6BUYPng+J65iF7SpbnOUFyjPABBcxr1NWFtFm0N
jnSYBfHvPiitR1LNnKYt48Pf4J/Rd4CQPX+0alHw+fdJcGYlXyWjUxBpu/972Tqb565TwrglXC3p
ByyfzMl5R7d1U45MaUzLZPupcH04BC9I7DXS78xJfXTCzr6wztm4e9dznMMsFUBZCg9/3IpD7QaL
kX/S3gT1hJVpCfBMsPgXyDjZHFWzHHUCpp1gV96Kt8ELXgrVm7kK21GqjmhpxvsoS4b153lmHOld
COzSS9pRuJXoScxZ1dc0QQfH7FMox2k3yfG4g81Hn4ZczptD4ip0uwESolHcmCg4JbBixu/ZeZ5A
7wvmRTI1tUUlT07qUik2qTrXDCcvZ3kyDGhYRoBf4cU+qtYqfwL3OMVPcRhRDHbEHi6ecXTQ8LMB
djEmDQMbggABJGNbTPXIMhbtMnCqQW3hMcMrdlDXWlQmGKbBtPaSsU/Zsf4oX3Av5aAbWT5E+wh8
lYmvGzZjcwFvOHERP4lHCiqhuMyWMn4Ig6FA3RLIi2yJEGdwJAbi8x7Ooz28Cnl9ts4zeEq4TmgI
4PfR8qYw9HW3jNkSsCjib3eaOq1wznw57S9g9RVXcUMndKBFdYgJn8NV7YjCWOgrQcVrJ/cb1RXs
xaDnq4CMmZb7vmwRcALU+K0Gk8sNiOYgGAaLEme2Q0EHQu8oWiZDUZ5U6Z72tbIcZcnoFgHSU4bF
UZqlCfzG1JPPbrQeFHPx7MLplnnrhpVg9YpHCZ7zwqy2/YnxAhpyNdgopVWch+lbTATCxvkWMYTz
NsBONfsMPpto0oFOoikimiRYhrRe9QmTiWkbHTuwfXxgVjlJFqV3At5i3/gojycDQlJezJM1ly1l
+ilOGqwIvAlmFZNsVOE6KR2SRct2y/3yI6b5iK6+0BJ35tv5eKZAO6edfybyAp3bXHs1sRBogdFg
BrsezJR2dKkWNVswM9M60VQ+wVLo0hvlUBoz9b5V71T0PqQM1w2uFm3Jh55vsE7WYmWJ53ELq7O/
Wo0vVjMMaOr5bNfXZRNadWkpOyZGwyRCllmNKn1IN/gZ/wf4yQgvuBoOengs4bGG9ac+1Fi/DatL
4DyziWFNOUyF3n9YL2YqB97GTr3b22mXLEwMusA+VDAep9xezDKKCePEfGsZgWP8Lhwg/kHUYHg8
THMOGfOeCbEOjvzAyyze3g4gACqX/2iwU1OsM/dCI8j2YtBuyw9RD+cdbr2qww3H7yaMPzxlEwhT
bwOsH22JogqnIBw8kyGvUDoYVOUYNPtNx4MB4spYxMplQQ9/tUjGxfpmtW57vB6zmfZZrrqP01J+
baWZqFm3pwynjgrmpXWLRlo+royR8Cz164jxWXZ8+m7pTzV5WtGJiNXJkKkxapGCRqp1zF+u4/Lj
tGHFuz1hcKyNrjfL4Jtf+bzX+cmVeTI63iFihrPgwjsYc5dnxCF48rxdDn37fT1lXM9tb2ZVejom
pfA86wXvjmKZGY5qMo+n/kmLnbnhSwr6kGXMAufj/lLMmOEGMprY5ssN1JE5mAXncUfOEqInKhHs
sGACBkMWsNSc6NIwxhWSzp5PhljnZY3SLUsknrl8dZBlR5GdjAe2AmYBg+RiIe5Zq8KVroxZRfAI
8MqVMuY7AWGzbOaMwiQCN9rRd2ylV0RE6hI7q8S92PgIKHO64YbqAjIAvC3mE1DVCEetlcQRXp6f
nqXj6Zk4tGRN2kaMt2yF8qK50oQzOOH5Rh3rqXhWPLwcHb5rMK5bGXSPd4bW45TYy+XDShlhneu/
dDjuEqIFKxyvntvVda7vr7SaqJ/NsFzXJ45JuIPaF7deNMeeTVKuw7X5oqrDAcOylg/NxYrN8Qlz
6J3C3F+or1harf1yhNImG/IDqDXvpf31CX0lnwoJtwttXsc2t27FMHoOnhPOQ/RGoPxgmN7NcMgS
Og3x16ID7/N21Cb6IrUFWgMvi2SeYwZ1ddot3XpLky7sWd9+EHxIfW40Xvsbzqorgwk/oZskGVbN
UPqs5OFtdzUWzUZ0qpfTSt3XDPY+Wileusye2vn5qc5BlXHI8T150nrDaKtyAACewQEiXF6fTWh1
nDCBq8q0BZra+EQMKEKGYp9uUWzEeGFGUIwVqLSYBFNb7xuTen/HejqLXTAQM4wG8R7k75pIdGci
tJESQ+V3fG8P5ayhyn4lFhiMqwkmR+PLFKPOYb2BSrQ+22b55TRJmZlD+HV2Zdm3r7b4dmPZZyGe
YGY0bbH1qYcFkQT9V4ukRScLXpMUFpiIabTlVVpOjAyAozHBhi07+qdvV54MB1Sx+7Y7vsGdxJfG
JrVGhl55eIhKcNw4Rc2USfSCqdhCduQRBlr8IfTS9RWvkcELoMS5RpFsOTvbwkf71h8sSATAbttk
24ILaIdiS1hzbI7tVuuhNiKnClAq4pC4P3m5vQYvxVMRjW67YiJ9ivbtM13cPk/bboeRKb4doLaM
2WnbYPJYu3Q6c9Q888OFYJZ+YgvE71xxlflMts1nw1paWeFnRGEoA88T7gR4pbp1woKGhlk8wlga
P7OXcql/ZmxIiqULVqiODH90+/SflQ7qxqAYQsK9qKMbKGR2ivcGT7dsKHMGGYzM1MqbCS2n6q7M
R4xnjSQZpo85xDzullgCPo+AQw/MuLN3/ohBYEFn25+eyk026XbY1MyudvxJ53WfyPeXaTtKvMt5
XLMLIcBgOV9f3DSaDTiwvupfb+MEqXgDO/g812YmdnSlFbzAmWvnCxnzgdF5rn9G6DpImBSTAv0Y
9rOw+GY5ZI0jJnM0IN5eSWnawgLww1iBAMu11TNQPcKN/DPbljs62VjjAJlwFMR5APvPY4trl+mU
x8zrPv1Dc6wX/c9Ongs60MxP3mBsK8pQfcU1+E34kKVx+2ZyLoRdBaJpW6zy8WXXafjZn8iZvDXB
EDfRDieuY/aevUNyYhYDCYEuCAyZts+Lpccfl2RkHLrPGLO68CgelAPgE60vAzA0LBYRQJ9t8H7m
/7Qe7MqF/4Yt1FaY5269k3ZlOWym6bF2MyblJ69x1x3bj2ZzOWq+RaZJxAVAtMQnkpDr5P3GM5e7
bKL23BFUMsWoOoSf6Wc06dmMvn3b90tMvi44TCRTLm5MOA0yp9+aaXkZFl60bfnFZ8bHQuML/XJP
vJRubyQORHUOD1N8zc6zDm5AMj55jCyPxMJ96KfHzEcRHUw6UhGlFd8QvF07CrPtSJwcGKlxSQAS
eTBeCIzfinoqGWPmLiZKn3jvTqrJgLUCl0KaruK+9V+GGDUYZ4BTZSyIwk9zdAED8tHyqsPPxOC8
SrA3Th1pDjeJuMMAv+bXdPKee7rwrd+zoLdLc86zLqzX8xre9ICmbGnsbzqyHk/5NPCgU/Et2z2+
HXLjuJ6ceywqJPnLCNIXhk99rkUFkCS/acw6eUblfMxHGLoRbdZvN2MsL6N97kD7PfoYyRqL52Dd
azwaL7Dx45jfJCuBi9KjftJdWgy7z8Hc5N0U3tWOPJETHGjXl/YtO1w317Xv1o9gLfewuz5MRkyg
SXAl4ID9gwBSznpVVGbZUHMDk0puqEEuKX8ZEhpU4PyVPsaLfaSR2cKGdB6NaLp9kNky/imF9PdA
maKPEmF03YeIkna9EDxyDzdP+8OhiqMRB2P42PK43ZyO+SQaG6RAiYWeelMvTpHJ8fyZbxO72MTv
+qGMJ20xrI4cicVPuRi268vT9ZVKR4esNFZ6ukDAAHOeOJzOw9IfkfBpZuaSNEwyvTzhh3IonIDr
YpR4PhAH8yaVGRTSJWhTjhlGAJQCi61JNgdGn1gKrV/FfDAd4L1tc0YVlsGupEUrgkepT7sx4sYr
nfbaBH+xWT4219I6RSEgoSTLHNw2j5jevEhrtuA3ATjQprLzRTZi29ydD5yaV8qm/Lx8xmtmw8tg
q6wHHm7an51r2PEm3CSYtCWzfB/Psq3wYr74m9MhdAVHXirr858UJ9cNxELvulFHl2ZkfuTPwWv3
LK9podELi5hsSj9/ujs3KMVP4GguLois1G2pPIJOOij2DiewbcILD0b4SttQF4yNv/n9pf/0yqGY
AGOWYWcw+f7OCtxk5aYXcnxyy+KlHQDDFedn4n7aqZOl0qx+v9g/1R/mF6V+A+gbZEu8nP6+2CkL
lCIPEi5G1HpiW/FblPOzGscDWMG/X4tvh592l7pR6YGFCKIOBpqp3yc8QnPQdGV4ck3loxFq59RH
xXXJcveWhfAajJUu+FahiCMz97LrUTK8UMb196qutNjNnVLIXD2SJ5LUrZGGTbREn4nDPMNEQRl4
8u21Ei4ssCxnSW3L2mmanNO5GJjzS159FHjxsr/KCYz2zjkBdDHKuVGrtN+Wlpmf8fymP7YCJh/D
gqnANFSUq6KSCISOAgFZOJPDILtwStXpuXGNoHADqZ3KA0yCEDC2gPwDaCthlm879brodPAkCjxe
xbA0Ex/cLhznKd9JNFgVjTGTyUCctbdT161S/2oHcUnaoNkX8vkpTW9D8VQ7SvbanD8xrO04qCgy
J+qKhq4bkdjALYXBuK3CSU3G1gzpvqj1oXQhXgLyH4YDK6lm8i2ZpzeSAwMA/BEW7zLI+Ao5NdGw
JhiQ2IRhzckG1yri+INUQ4tJSnAD3bBRAi+NruNzpo10nb8mkCO/SU4kdbPr6Tq/GOocAq4d4mtX
nUaxYA474V1XukmcO0mnjQIpfvPFF/Hc8wo7LhIO6nGao3evfdAgGxQNG+naTbCJXRaJupQVwGZa
NGzOEuy9wDNYjh5Mv3/meg+gMTUIVKao4y/Vf3jfaoNFdImzsxRc3fKZznbv2kuGPgmdULDidL6i
aW4CPAvZ/e/X/XcfubvuXQVpkGXaSQ/DKwZgJ6ia1R/YpsvuqVlli2x23QVjsma4pazOPcRLRIsL
tsF+BLu4d982QLx/f/p7CVNa1YMoufL0zchfC+8356aNpehLBd3Qha4vTtThJilB0yqwSVV86WQ9
VZzFs+5mpZAd9l/NCOwbuEbTHSFwgPh/b024u8u7FSLI26aTTe4yXA0we5g1f0hHuI3b97X8X3SH
/qMBuLvcXR03LWVTExQu538a6wuST3y7bDCkl7VwDFbSK15dy+jw+3y4J1n+8yb6iuO3eRicRLk7
92+ixSVI94RuCsORo9exSsfpu/GqXCzxZgU4t3q0Vy3pcLbNSUR7QDzpmcelrTyJW9M1PFkHHpUv
qwnhocfBzwfh1MvYpbmx7kYRPVEhwTWd0fSb0WW3zDWreU1nl2Wv5/aIzSWgM3i8rcKl8V680C3G
fotqe6UZmNs+MlaXxH8EJIy2jDha7y34oCn3H+i3B89xYQv8ortQM4X/RB7vY+921oaqJtne8ZFe
tVE92UKm+8C/BA+PIekMh8QJodEJ6BEG1xZa4EXf39ZZjA0QM3om8FzDFqYafXLepjQnLOWVZGFa
PHauI83arF4PV+t9Ot6OSYdPtn92L32BzmG8qXAeyAKitryNYUFBeuLYD34lG70THuP6/Pt7v2dh
fb135pPYKz3hyn6hCb89vlLIWpv6p4s7qiyBs7ExtL1s/CZYnji0PxYYXeBs4Cz/5D3G2VYWe2zE
YCrz5yfrc+UcUOBfLDB0/OoLG6Q2J7T+kglqxgTp8LFIJ4Ja6qEkPBm1MEhKva+ISMZmPKVTdlxb
fYUDJ/Lhs27td7t1PvxTDv/0eYjfn/WrhfyvnZ5XPRAxljN6T1Iw6X+/6oEqV2WSVhe3L1qfrBNM
mBPZenl8XQ5Gt2d+2z1Z3O7maQJWzXqDARl8vH86+Xg5fHcwmthCt0Fzlg0P3Dkxy4iIicilfyaa
t1kKrN0C9XRiEdVceaGx9eeRMuaHhRshv4gVMwoMvT+F//0QpqDHZ1W44Sa9yFkUrzuVPBzI34GN
tT03p48DJ/7TEGL5GdY91znlk2TLRvb7YKr/blzcB1h36IkYJFMx/Ps+suQWV5Xepi5OPYVlgJF3
2eRvcJXNEf4aDVkJcuLraHndXMhcWSBXk2xkUiegk1d8Nigwqa4qjbFeIldK+/sufAk/1Pfwo9rh
FWDOQa1GnH9nJMjU1GrBS/0JxJH0GZDCDcda1+dMYKCBYE1vVr3L3jJ5RmagOyYPmAv/FveQQKMW
5TyK8AWa/d28obGxa4JAjymQnGkq99cUJ3srL7vcRmsVelux8Fv2Bd+RXxptcdqdL3P90B5lEhYs
DNQN9GW3MDzfy3AecoijaSd6TgmN8wVm1ztDIi+XLjoMNWWMC4TNYI7XYuBdyVg0ywiN1YNSu/FP
uVKDSkgHCmfr3ivgfhIFZqQHUSJiD+Fmy9yjAHFOxpUr2dVOsi8HyW7d/n+RtA/TJxQ0gQFzBD+Q
Ex7txaLY9Rn//GA4mQnELlhxRr06soMXTLm4TI0D0WneR/yLYKV5tY1Vhxs46d5c8/Ck6zH2GVRW
X+Es7NiRoHPZMQiLubi5eNqJaDygMEoWdMuivxRs+F6Z3bSW7lw8MNN2HLPy/j6blX9n898Dcrf9
aXqgFll4i9xgeXHwaCQJOROW1Y7qTHQMPYnNDnwsdT07bvEhxYrDaSWibfLuude6nTRUN1c0K4Gj
rlFMOMqMvGd6GebJON4ZCZ2MXv+LHF7gxS6GqQ8e4Kt3/O+1TSN+QdAsSrpGMHO3LDRZqFdBcYlc
gxQuB5WLc3Po+l0Tm2x4CLLrgaN50Qqk6YREHslUE/7uIw3H1275223cjWOclJrRaOfI7T+T8xi/
bZ/y5FPomI66ApcmOKdF+OQvWpfSn7AJFKt8K0VL0q36MECgEjkCcbYxw4p5bhjzfiDJUQ0eYta0
f6I+xHiyIipArDEwhAH79/KVFjRCXuU2dM2t6XW0b59PfSVqUSyMV5zJHQUr8HdtbWAMVuzbfe8Z
SX3Qu0STKt/030ecTKjJ5V6F8SrBsINELHpKnHyj2CQq03X2LixCW6NEu6nBm5JnTxdkLQuPaH1O
A/jVERYGaYvSNXWH3JFduvrqUT1f7V/73fv46zHvwgvdD09g1LuQY53gYcW87wkV+dakuxYtwira
UL3HOKKZRHbftx17gzeZih8rNxhHD6nNRnBbrMb79DYuY54x8e3Ba47PBp5oc77yescKtlB3KYqb
ab3DETYeisv/Qbjy9+u6C1cuuniT85LnMLeCV3/g48M6FC2LzXl6O9T4+mXMbhaihUyuZCZT0XFT
t4wfbHrmD+smO6+qGQpOI6yfd5EAsqUoDyUfR70ZnNC19Nzuk00ya0pL3sUAts8TOCs2Lt+r80Jc
DuaDue6ZXvPUo3okm6+RPx28S545y+A/OObsvAheTXqUgk2v8pXHb/VWxJTUzr3Uw8fPrsqnwhHc
y8LfSmvVLXvbQlEfKwP+qboadh/rEj7kAiWRR0Ep5wVkHjngdGYQhOO0Gq0iaiLmArHDc2ssii2F
mRtfnWts+iSU8EBA8q+Gi+9qgA+L1p+mJQT7f39XPXdPFM5K4F7XKd85uE43cGub7WLrL4TTOH+6
zLO1sJQ2MFJBSnr1/gw0Lg3nekzv5aOJ83V+vf8Avt/P3RtrJU3Kyyv344OrM5IZlHQv9JS55gTz
4Cle9hULkvY1KM3ft5R/pdyMhIL5jQmNhlzp1x787WQNIzAzrlmJN9U2d1gFY5ZgO/8wJyVrBlVb
YdPY+SxwSCw6Rkz7oJoQEsl24sU76UFG7cfX8v1m7sRdatoZg+7EzSA7nPVy8m5eviTYEcRe4uqu
YuJzyT+8kFoiVny2uVIJyZfQLAjcHh0/JPGH7RbuNgQUdL2YCNzDnkw9OptSngT050kgcNclNo/y
ot0r4rxKQbUXr7K5pNnNnLW4MYaODLjaNTga9M36vMlsWC3TFemCuW5Xbkh0sVZnOgw7fxGb8/P+
y3wsW6owXlEohNtkF7nSplnECGAWxVO597fpPnIgey7qfevUyxIfzR5vr3nhH98xN5zZaPX4mrr+
rKcgkEgOhwlAUwcvBiwkjVm6CVYGN8+HeZuG+x7lyxllzZRyaA2gIL6gjFJeLMWW7UqkASxdKG+P
uhJ+nN/fR/JuYdSurVobZswsQ0mB28nNad1kB92llzOHy8pJl8IC3BJb74NP/UsQeP9pfbu0fvep
49yHWbrKpWVO+SWMkUYeqgLEhIA8f6bbDd8/AonlgClXLVq8xFgBCw5MIDjnAYReu9WszrmCDZYv
vavhXHQj3FYoMx4U+rizFWX5bKUvKgcc9apYmQth0Z7mcJufCALqTQaMGTJxC5+Z2TEx992ypvyb
L1AHVJaI/pUEP0rudt4fKTJ5HCOs2ERefixvrJiFJ6zC3e9fvdKvJ/eDosqypIqsgPgU3q03enk7
3VqBQYFez0xlZV8iCuQ0HW8bCv7HhD1AQJtEV7v4zMGA9PCT4Wm4bzJzlMlrNQHrxxExswctIu7z
goqIK7IyVtmDzezLfevfW1VVOjwlVRXv5bZte0kFDCUEp6LyAiG2nFRYGdX2FBEd0OEbvfacVya1
a670+YNh6s+Bv137btpGbavEbcu1gyXasmSTU59uF/HKR6Lf737ZolqcwJ+bk85BwYMKURi2bu7d
iE1Cj87NRboENXrbxsjhZpVPqfn0NIDUnHnVthzYNJqzdP1+0z+dsRW81EX6Bg2T4sTdu42qKpau
Oe8W+w2OtwXwU9VOXHVpFuhSaztwb9N4SUqLBbSmbl1Qv350oqP19seh++9d9Ee+7/uKGta+UbJ2
CqfpbWUQPF+HFzjbSPj6g8UN3SUtmkt+bZLX7DX2LSKXcoU+MTOHgpdsatIEZGSWJ3SB6dNVdItX
c3t7FrzQCV41t3n2eSpKULfnYCmv0WyGTk2s43aQz1nkFufp2Q3WZ6argA7bXAqpSzy44VzJO9oR
7ya2eiPlVdsRMvNkVXH2HewDf66irGLlBgTw2uT2geUyAzVCROK71+dwn+7Dq6WgMbPFuU/lLZUX
rK9yDQ283neara6FHuKdz4TjoOEnFx+Kg9ZB6XpdQ2gXT3hVEk8PXgqbk1fNTvDn9wnwU5So6hIJ
AFNlz9LvDzeDTOsuVTkQ+i3IAe30lCHHRL3lV0g+M0L9yjWXhFoKHswXp9rjiPmn0qz449bToVgG
2IlcmrYd9lvlxtmMgzTyi8uUSsplSv+IMSkGlkgpuY8S60dWaV/3d/fVab2FlN5PYPh4dyt2UDbn
Rg8lkuTsVF646sAZRWsqRhwIZ/2gY2GF+Ahik+fDHake7BiDHxZHrq9R1lM1DtD3hT3z1Bpl5XeC
0y40V9jCWzHY3E0HFyuvb+qsiCv2OhmfERD3nbAssU+7sGnrFQQgFv/ThzYjvNqFD+DCX/mOu4Ex
JNkk/SvpeKDodxmeUPAJqVXN50weLNVgTC4LwcAGdylzcoJDY06KhUlKBkWmgGhzgLgt/HMD3F5x
whg4+gLBkV3dHKRjIoP3qGP54f3dRau4ryHK1nWfgUuxo80dY50szRYhkVddeklp4mL28LXr069A
vsTR8AZaCOt0GRsjFDCTBkVfNTZX/pKjgI9s4fdP46ep1YMf6UoyFXLJ97nV263GHo4ymhM70VKd
ULwn/VffRs1bfSgPgWMgxml2FIzTYH570XaPwM33hi4ksjVuQDG+xOtEZnf5SMGU60pOG98J6BRI
h9rCTxFfZ2S16MyiWej6njjQy9PNedttZP3RZvpv0UYz+tZkleSyahr3dbwcwUQrXGLfuYaoxkFo
9fuUUA9P7wJyrleN2AzzHvPjUYAj//BNkZjss/ccO2jKu9tJ265oYvkacGhFVLrCgStJpvgb6Shv
cZR1+uNoPNPYEGMF1D/apq3Pkf73t/81uPffz7ebuF9YWu1yKzkJ9m8/WdYvA/PpjG2woyERmGs4
e5HB8c3Ro/LhvxBr3vn3y95tyFnSlnktCqajLOBF4ciwlZDFAi7BQeJDArKHUIn0sDpSP9JHlduf
4jtKtgr9XaaOLEK9C6ny4iJqbaFiS+wl/TmWFHi4MlTaAv4XYWfWpai3bfmvcsd5d5SIiNa4VQ+0
Ajag2L44wg5sUQERPn39tnFunfybOTLSzIzMaAR2s/Zq5pyroNNWisWiqO10UOmHV4QwQ7fjFyTi
PALzE4uB9gF/nwQx0f+cAyTQZbUu8BntuvTOXfziF0Tn82ElnRtVT7RAnCI/j6VKr1atMCR0Lhrd
v1+t8TsXlBNQ0DNbiHUBnHh7wr9c73a+K+nrwPUOKDJ16I/9yJxLM7IbB+CPhWhCEKn+Ss6N56V/
aJX6Rb11k0e2Vc+9MjFrWcNp155utXoZD3V0Lr2H07wPqufdyGT9nBqrk6vc2k4B7wGEGQUxwQd6
3f1LfB0qR2uVb2otGzeyW2uNVpWu1voNtDbo1yYZJ9AUynHZuR7cVmlm9zDNRo0oyJXSbh4bWpPd
kI6yVZ9/lPSfuRx7RwBdHcDJULEqszxe7Jd8owD9pOMO2Gm+csrXrTsO/ck9PvULcpKFarTTdRvg
Rd2piHqAK+gHSjH1lbe6bVqN4MIPxle4Hu1JJ6YDVksxS3llqdFAra+PF0dR5mk5e7wIeE5fzea+
ro4utHx6KlrrFjazu5VTKGuq5q3SOLXQilzxnDeYrHfZrJAoBchxBKcrnm9QAAY5oElIR7gKvHTS
ivQ0Rom8vPRqambRdVcZRQ0DuS89SeHB0BnITg9OCRP5oZ06FqXXmOjkenYSQOlpR0OtTAdg1blH
M+XqpweQEEaGSSGhDc2qgs6Djif49tRbvcbHEySg++hKm5r2zXidkMF9fdWuNu+a1+tezubP6+Pm
6u6oVzNv1TYFfuUj0nkKbponUGkuFr/MFApXltOpaJp31tfsMm+/JED12q2CQzSuKpsbv9OU6OQ0
G5sUJgFUlxjcL32FOJurxjIqrvZLPRqJCrTMqBeDqggOYGYurX6p3Z48T7NmZEf/Cmq+amtx/kOh
SBKu929bsK1IjTpqbmyOj2yr/Kqlhzi/EIPXbRbIys6IUJFwTLqNFRQnUDKm3NRKWo38sBl/P33Y
i79c+OMQiA9S9Yjap6qXHZcsbBl6FajsagehzlCom8N+zEZl+bJJdckKKHaHbdI8jgEayaoJgrgO
Do15r3LANJrUhGRg/HCLwrf8bWw6GMo2rTEaAAj/GbYoedm8x50jxDhEzppmPaWkDuvi2nGgLLC2
KsVjNbBKzydXrFXRlyoG4A5+4OXcGtYPt/PbsanWceBJ2MJya0Nk/3CF23eUjpMiR/8FLD7dFjJW
YZg0g6vSe9D0NOnmis6APNBxvWTzUjKyRiCnFqa0jsqEqnWoYGW1nybyt7zYx119DtJJrQ6Fkr16
iTyXwGHQp+hqgeXtJF9/f37pp+cXS/kX633M1HssN3l+lirWleVSj7tHCEAKLA2D5g+P3DhIP1Tg
fzuiPh7vozpUa2Xq4Rk90cqFUayuq043PU7bh969HKcrC9P594dUfssyvK+HyE+zTs2cEu4/H1Ip
GufDC3BD7/qyFMg31/b2/gqqyI4R6AVfB1z65BEV5zAtQEZz8HQ6E/hB+XN9W6VaVfi8gd55Xej9
xQhVCAZCt66B5R/y9xHiSmGXmX3q2Jiwc32SQiuQu9enBW1tVVrYq9vZzJLSVuNEv+CvH+rgBevu
hcI2X2xC6oT4mEqjbtb8IVnx56H+z6N/DHV6olfKq0xevTT7whRlNM2FZQY4+EjyS2Ny/z7U3+7O
L/tbaakqSg1gRMED4A98ugP3LC5SJb/k4ZTOKfzmD80sER1MB223qSOee9cS9IiuNMn4fsGvMo/0
ZaBN6SvTjhYVJyOBD4jcGOiL+RQOqbHdyv620Kbip9fDcE0GQRddjO+2QJWcDQiDQoOSl/jJi+5v
fN9vGbshl/donCm6YWlzmET6k1YgHW0d7oDazM6a/9R2ozB0ilzrLSR9IT5L72NAG+LF/xaDHgCV
3gs19wW/JN0dICYQ8fJnfPWhTfAXgOVMxl5fPK/nKUaAdoI3B8Yyh+VkLJ/GXAgmbAc98XalMahb
/KOtzRYJn8lM87qse7TKgexSDAGmD0t3Pt/KtI5ArwASpj5pGF9fPUA2+bjRBkNqxK6gTey3V7vQ
ArA5As1OQ3MGDHItg7b1grQL+xOqi5l4BPnotf2EQHkHw7/PdEul5TwBD4HXP3fVqv5qVpf0nIeU
Zbm2uDpkMl5npkF0IKKNLIhXLeknSEBe6Jf+XMeINZHX5XXRN21nZ5u9xdfiazAZl9p+v6dxJTpK
3f0VFlKs7WFuwCG4WHzNm/KQQfdodgN0KAAj1eBA/33tfiZC/710//NAH9G19FJS3CWWbg3grnM0
QABFrI6d/wDB0x1HRhD/cEn1E2/32zU/XAWVrtHRoZbAZmMKs02hk3+rrOVSAjK18lFYo6kj/QWH
S3aN1mcFo88xZSec9cgqtP0BclPQDYKjHgT7Mfhbe3uEI+45kRh4OzbCcDgcgtIqTUtMznqoigUj
Vidvx15ag9LXIAOC2Ept8oWs6xe09EgbjcLRWsiEiJkVq6ths4RLDa3U2IwZjj3kYiYL7ra9amlS
V2zFoyGtxdzfxdY3xE+z/XgmwFBcK4wpufE47Fghn82u51uX3Mj38l0O19SeNbjYdDIVNwPHjqaB
8EqZCXGD4A6BNdHwCaJgpIGTfRokzazSFXtmzvrgrZA40VByEGnIWIfRWJM11oqsBcc7/4gsdDU0
Y3ozvHlHGw4lMcMXVuRut4u0IXC3NbgvnsOC7Oce3JSifk5nc6gfoj3Hs4vCQH8BUA1HmTeauF8s
3gWMQG1h806RFkJhNdK+METibV+8+VOzZzBeNW1Glh/9RHRP6obQJSmNp9kGPobFOen2KEy0yoLi
YokNzACOerbtr4yRPVt8fUGI6/m2uMWDJnG3/sxe9BaDRUvYMKzYjquPhgiyzJfLPo/g73x/BtSm
1p9F7EthF4TpK3VFmwNLQ53FAuijD51Q3ORul2i0ImWap/NYG4ynU0uylCdfCcOaxmqk8W5wtezd
yFmLtcIPiSUiplAY4pG4k57d40l3o9Hovfacs0GreUi6QF64Y7E0wvcI7XZi928YKlajWNTcDx0X
ze1K3160Jcg7sQLFSgzZE6q/xTF0Kjg/D8B49k784DrW16ke3t86J3e0TiCRMDa0cjRv4/Dq0b2P
loMTF8ssKIOUUg1bgBMdMKrci/jD9mKpVdrO9jerMfU+5kHih278Xb1fQBL57BklCaic+vOhzVJj
1gOH3DCoQW2/6IdX0dM4de5+3FVamt73tsGX7KIc9UxMZdLG0C1xoh/20UwQ9t9vPViVqQn7fyDY
mZAq6Yx4dET/9Ix1nJro6gT7YGKCwtdu0zbBEtjSDtIufeZ03hfzFgSe+0V16KhNjtgkcCcah9DL
vuqGonn7sTtoa+OjWTNIuAhMCRzPR/+m32wMxFYAKomUtDHwxcx2Y7dgcK6ASTtRt1Tsel0z9q5O
weJg3XQw/0MMRc7Bia24s1dUre+xj7YYn72Q0Bnvuxw+24DjderxSWG7S+xSzTnboltOB31y1Vnp
wXb6r//6X//3vzev/x3t6Oh8LqPk+l/XnFE8XLP0//xLEQfL3w6ejyhHVs/qtXbETsfkmRquNKSM
wfIKh8vl8DB5gL+r6TOfrTGzbSZ+xAK37RlHLVBUl2MFU8k5Mg7GhcZ9FxpypmI3//0uSfp9uJ2f
tv2dOfnFt+60k1dEEiEPPSwtC13M4LY/BG2qY3lwYNhDwwMmZxi8J4Yx5e5OHIWMn/PoDZfrkP1+
18MEOxgtX3y/2E6Q9PRwPZQMgbTF4uxGtm3OdifdJ706m710/21TEXkSL3gSoJSX7Nr3d/rYjUoX
lufJcPQwMjscriH8UbYcVs8U9o8DZ8hoCn8G+QIrZQy7zjBcDu+a1nZWPlC992EhTMQOGzUSlgmt
Dl7fF8X3mU49xcrY7AetsS+mL2eNm3UwbWEfONHu3PuQ50CB9X9eJneIGbsIUxq+v+WAohNG6MLj
s4HNkB+tMRqcSDg3LMXtdJrr0zmuJnaPRXrjMONBRf3SbiFzzR7EAl90YS97s8XCF+1eK43HEBZx
/jDmKarlB80/a/YoBfiMtENlHK2mtsHbgrxuj+xw3TAFPFiCqD7mQOpKmoMlSfqXPnoXXsznIo6K
M0fGBRWMmKNBhyk/qjBTR56QJInRnKy5Jr+5UdqHGhapFQNBhIMpG+GakROu05zhns8DHsvzxKEJ
skrHoiO8RXNW86yzVvmLNYQKF+KDLNzxmDO2o11MMYXGSLi+LPbRe/7Q39IsEH/UdDKRoyErbK22
lx1fxPKF4nswwGvZaIOSQLKBTr95Vxaz1XJDyP7vlbamzSd3Jvzwm1Oi9SZYho9eoatao2Ucuesu
5CLsBTn+yQO+jjgWPVDbdU1QrqHYNuno2wd04AB7BB89QaS9rsWRHpx1/D1+qQ6OhFC8Ei+YqNDT
DTKHKzOggGmU1FHEG5K30csZfWnXNV+4vwVbZCu46qyDmrE/GLQaPeE4dnnfYMqyeLsDmCxW8LB/
AMo9EmvBGa6FTcu728jAcm0Z5tzsWy8n3q6CfkM4KSwgU/hbwu0RvErPC4SpRXiBHiaTibB7+2DP
NFC1ZAQFn7SmhQw7IxsOWZtiuqZBw3TEELO7vzfERZxz22kgnhIwuNefD5u6mHAapWgIRi+9oLvH
OH2RQ8OqC9vONwYBz7flDXN9++CQwBD/e3+xdKu3Fy1O00zbQFUYinOeVeawBHYYw/+58FQxeAeW
Tq5x25CptdJt2MIVUNkEDf3hiIgoeYcO4qmfzPEFMZgnh25BA5DSLQgepKHCGYU2s1Xqe4IYAXaH
fsafEm/mazLej9uB96JhQ5/Nr3Cmn7TpuHvVOSUYkBzvK2BZawHnRs2pOU3SiF1VW1JMFlZYxCuc
j1xNr1C8KXFXrtzXd6zG6GIFGEu6cEJ2LYWmHaM/Dbb7wGPznwbzus5UW8P1EPepP2/ZmYFFCNfC
5onxYXhSJrW/JBIb4urVzBWRyM7G8QqFmRMmpeQ0LnU4ee+3Z+4hbBz9lyHGhM/SzEcMcI4xZdp4
ElYdMnIMkRjGzOkAXxhCUiKqTYldwalrQo1NFTfa1qfiFypamlDsZsHAKe2MqJHbPJuwvE6Nd0V2
A7zxwXxqs8I69SBKoHPH3/Zdaweg+J33kjTskx31N0hEPV3Q72jdYa5EQPXsYukIqsTj7Xb2rKVx
5m2EZ2SOyAIjAnfCFibsg8TGWOltp6avWC3CNxJxwlJEGR0xJWI4WrZ40GVhLueHptazxXT3eEN/
xurC3vMQwiG/cPWEWwWaj6eUW3zXV8deoBfi93omAXTiELLqV63F68wcVBapbrNtcxm2G3kUO9m0
ezQO5qsrLC/PC4V92HuaPc4Y9mPo0waDF6t8F67s9xpnrwlTznyvxQl6R3tQGM9bT4TlvUXPZxBS
tv4oh2YzG4n/vs3iGpsn1Gv4CXY4C1W42twGiEvhVS6xASyRp8GOfEGnRuqM1ATuooeudmlru44+
mpmDL9zd3sKekTzYXIRZwQd2fCGHRIVFw223HY6w98kuxnJprcjhz6LQHm1EVkGE/zN75zBqBWMG
IeBgxoZyEft+INqbFD1JvzvvsKJX6fxesNFaGqNNk/JFYjdoi7OOrfp41WsVrO0VpGd7FxMgHQvN
eR8oa7Gfrygxngbfe+h9gmq+zeD0HBgi9mzWk1yVYxH1RWKSL2RAuIHFJJrfdvL+oV05RZ2ZFMj9
2q6J3OwVhcWGw2a6oOGLE+AgffTWLhJnYmHDgdAuVDb1kIEOCUEEAehtANfr9XuHsbIQsMD5SYkZ
QkJbLSSvzxinTHHEjYkVNsEGZqTpCTQHA1Iewvs54L8xqQNyk7Ck4Ax1+aPpmOMvAiNhhBCLmscD
JPkuhmLPFDp/4yU5lSvbL5fakv0o9YzWf3QZcMRjoEHMnyYPc/NyWin0qdsUOqB/2Aj9SjI7TF5L
51AVJ+qBZSTWCQ56gjO+DG38ApaoaP8OPoozlCX67bnM+PRs9v454UWxOFlm3yZbwi5VyDaCVSaG
XRcm/RAh5Oi7m8dKXw1RhjdmmWn/22ozVqxKnLbvQ2TIoizsNKi68bhSNWlUkTvUcn5GrO8m47Nk
LYvDLmGHcT8cASxCAIuLNLgNH4Q63QtgboRKDVZd08A2iBzXO8Ax2NM7PCvhwwlTdsEKz+fL9fqC
5O/DYfh5OsdnVYtsTij8PU6X78dS+V66fB08/IbD6OzfnEP3ZdRpn+eoXfzUgH3H0egzgcKGtAx7
toHPynatC78NT6b71hT12HLcPQ48fLLhXR+yeCoPWwpN5K75xLeMKnuqgq01zBct4/yVWiXWwjQH
vRFiar1xT7MxNh2bJKwrEDRUnLsPHAcMdW+WjjnuCY6uwQ2RgBbBlxebQSCETDne3aM2cPG98byE
w0VAAyqRc3c6ODkibhgMGmQexHlveluyUhhCxb70EAUbSC58cButGbRfDj5Az8Hdr9kIrOn7xaIw
zOcAl97lAu6EsEt/BOhznINHP0M5c7qfEKS6rPiaMR5/yfoAEdJtYnrIHpnd7oB9zw5oajPfhwQT
m+JQvGjbgEBuvNfHEzKTeKi9ngbdCQkOSc9ngWoQ3Uwm50ktM97PwZpl6SlIuIpUDhH2+/iaT4kX
xSfIKAlLsZyz3QpjcfBfZgdTr7jsrC8X/rnx0ERUORjQS3zFB+5fYZvQt8fA2yL+w89nzNwv/25g
Uk4OAuK5nw+Fz3fTC9R+VD/ntlN3ejcTKMbQInUiywAh0kzkKTjsbiR17nh1ejPH3eWIxoviPacE
KZWeOE/znTBddLARi5dJ/QwT2iZfi9AM0MRB44LGCEX2edZveXfUkGTOZ3FqC8vXBE78nf6IRjQZ
nl5JJojtLBznl0G4rZKDVMHrCZ3fjh2PFittgf3lf2jF4u8xpPB7t6ohVJGmU9YRHb9wakS2Etaf
FgT3rvBuTqRQSE1y2nvb1gD/lVK31n8fcimGBNtMniKUvZBjcwiHVHiQhNfv92FNHYzxzd4HtDy7
DECJU4Mzsp4MG3NYkQQQ94vjw6sZxH6VI7yLDCQTK/ygb2cr5x0V42i3TXmRehniN55UQKkClber
OWjYEO2z7nYEuyZkf128Si4rXOsTWq7QB1F6ek46CzzDacpy8bbCCX3Qn1W8HjrlD3OCiq7bPumM
yhYyKHtBn5CLiJDBGvSaBg6CifKR+DnCWOSc3gpP5GF4RTrl+Ld+bGXWUeYojRftuJ+mODWrfcNp
hUjS2ZvG/CuB+MvdobuE40n6zrpRAAjEgLNJmRKRLRZeJT4t8d98u92LEIL9JZJqLAXn4Au3VHUv
fpuPEt0OI44LJNB4yro2wT/ozd7HCQqWPMEVTic6KYPSQzhjJgaGnAmDAgmPe55Mviay/uUuUB9H
S8RgU+4S3c178rRuNSH43jn00x77fB8Z+0C4vYwSe+WmDcjy9xaAX6gTHAelLyJSv7Ae0xcYBcae
gyxwXfdLHHXYsJdumoXzPvwO1viLjFMPcTNAgE1kJHFTQrGEXho1AlYZ0a9IktdRMSZGIMePEIQm
1osIRjhbh+v50d7O5/31aI6sMeFUMJ8fjefMueBvTrFoZGZa5pRcutHPnHB4NHY1DuWLfbFxGHkH
58A1lyQz15k2entZHOBC3aVDLlkcSTkmSSSjI2svcsLMQrDF/eZG/+1SBnxRNYhbqVOQmJYhRuOn
Rlrb2F10LsGpQzFnPmfBYVjJfnEmMB7EPXw/oRwyLPTC2vOoWySQYdQOyBiEInEsjquYUpE4Eipt
ORV7E+4tz7u08IngHa95b6J36kl1q7PB7kw9SM1BBwPpTamJ3LtGoGjGHFclNnYUgcSoOkI8B4dO
eG8YxyllG8/r90NrOMSNsTj1hGMoClriJXJ3TwuNZCIkIkktYAQw5CsySqRX+vuTljC+bPH3wgUw
OHrctcawsDR9QapAU/WUFeV6+PZEh28Fb+y75HhcuO5ee020e0SCaoqpFla6v+Qbt2OshcjhcahM
lV3CHmMPZujeiSiVgi2+ETpL7GVQZ2OhbUQSlL9vujhC2Cd7ThuSFLwm713K/UUW40IGdmWStbNI
6hPZxOZpeLNvCGMfXWyEHXS3XvdLlK8GuIsDDqUZ4k9A54OCc5bueKQd8Vk4v4WHt+4QR5Ji5zTH
5V7OMSCTcYMbJGWeGK7LDt57wq5N2QPj9/0EP5R9W6Ks+5EnbEsgAAFE1OuCg/PPAlUzrtJzllOg
upvgJUMEeZzT0JTDl9WGTYKSmgl96+vsFyRoSDkPnFKwuNC9KAaZp3qiXzW4znQjlPyq4AbdIPYu
1mmoYAc7fTV4Ts8D0sBdtF6MbBoPGj3xHbQGhIWmoX21Vn6qF0mfPA+RU/zHM33Ui4535Xi5yKc8
zDYA5oEN+yC2u1BiErMsjHMP+kc5jYIE39W9LzsWLY5sFDlXkXuswaMWfm6TYmxMdOk/FuhJjLJZ
RYd1MkBfkad007oO6vulyd1L9/By7rui0O4yfEykVkbPdW0nk/MIHlPk8M6BlIK3x/ahi+ZliHHH
WnPeIgywihlK+N2qZnKgg21OtvJZ07Np2TByVODQNj7rSC7eCkepaU2IglSXkP64TxWrChHLPUWk
ZOpt49Ah6L6vH/bVfeJgzVJW1gx5L3QFb0UXIQgaEDi3m342k5/J0d/q+b+tnzZwSjh+ivpbq5no
mDYeUo2xzt10Wp/G2wNlgn2J0CtdATu9Dg0GRnFY4YhPob5nvhpp8rizaVA0mD7GzzHF/hZNgZ9o
gfVWo+YsxvWJ9BVlgzXwM8lLgnJ/hmCl3eHqFlqrprVQtAW5iTdcUtySSVCTQw9FygE7Rn7ATLv1
Zcc5Y2s63VKXrfPiOCfjSLTCexRfILBYc62lapXEy3QEw+xJegsix8nMKdmgFcWJcddLSMltAeMC
2nH5KkanGpBUJAHVxZNq++bmEykkwMM8VEvTm3lCYG93tG+y3nqgb14uUcuTJ2egxEgjT0uwY4jX
drSspSHMl3TlbbOu3TF3Mwn27Jec6PIWnk9KlXBeIeV51TjPCuQl0f3YIBagAMHw691k2NW7utHt
Iickmepc3bAumrPG4BFGS3WTE8iixac37CndQN7+xNGsa63BZSqthQ2/o+MgdRt6Z3j229tycptf
EJ4eyOCcaeIoa+ebAWkbEeONtL689Oilte5aMaBiyVPs2mhDo2bJ6MFmAKYqUSCTwgc8NFxXUOrQ
qmBrn4WInX7vtpayZLQxi1vI/cdxbp+81cUE3uDxDvEQydXjkG1X+lXQGOeIJ4+uqvFEOBm1a9RR
w0sQQS3fXLfsPVTPrkPg2kgn4LXUNBYEfaQPWjkBIPZC+24DBO+40h8XjWiCLT/g1uHfc4xOnzOF
E3B2XAO6e3zxnAn8Vz5U8PdYUkyj3H/s6htZV/2aEfl1Xx6gmCwhBrnPQ6QREQ18NLV2FxJGPpeJ
ctbgFS8T+ahzn6D1jlr7K91B3UKm0zhLekKySqAh9WNiHOgUzOZTjZwsekZ3DkNFwoqcb/c4gm71
OGvSxSyknnJ1q463So0zGpqJc4y7nceynQ+eB/2Bf+93rjZ8EKlhN3ATDYgiVg0H+Og8K+AiPLZB
c6cmbJFKK+ZHTrCOdmog4a1XKEwuIFFXevNs8VnknFrQJsYIVD3BH7Sg3nV60f5Kgbv3ahroYGAn
H6iMfDWJDGoIVmmdEMaRzHDOIAxZr+FtV4RpGKOEeNOqLatdmh/2bOhHSOeMSakC9mGTIDgYrfM1
WW+Ebf711+JW4wOw823g6RJBjxi6w8tvrPMvRaNYPsW3pBnn4WuTjK5+FqYDKbyG9xaC6+mEdZsH
6GHLKs2gVkMgSsMa2vHIk3vVpL5+nszHBCXK9o8ksQ9E2m+39QH2aNVflzypH/MQpXGgr2Ccrnq6
6paoIORaSn+2W7/aKHih26PJ7l39gFNriHPtN1vcAX2MDpzcVBsf17+uzllxk7j+LcyQsV1K7CJa
P9Q1ma3P3rh2S9VcjV+7Z4B9qRbYlpqXrA+bOmt6LoV3NNCERVIKRMh+mLNPYZD34DRkftELh04s
nY+CZCsvznHttsrChLZusnExJTKs5A3RbBoKjAL9Jd7RKNGbW0NPkOSrLRhT6qAkKkFKGSY30Ypk
Nq0NkF4cuNzrOKtB0Ay2bTxm5IFTPzGatAoqQNHnPzhKzQ9M5sf9f2sj/bLmEvVaCFZMFj6tun5D
+whbzt2H8zZYkrkCh6FFNny5ItZBQ9ODWGDklmqXRp2wu95DnIxAvG6V7zIq3j4Mh7/vinep9HP6
GyDMUbyB3ABh+J+uXO2gJEm7kLLwspc3+ddp15mgsjy5D4tU//ulGn+o2gIE/c+lPhBzSZXnnftN
ycKpNIw38pXjGDFzt4K1GdB94ul1OnqyuU1bs/r6NoLc18B7GUUZx9kPYLo/rflf7+STyiLfcvWo
1pmWXh06lHLS2l46/onOKP3JTf71Mh8EBqiMt+ogM7YVyvGbAgqal5z1O8eg8xgwwsRSix/G+I8L
DiUHgILQhJTGh2deqitgyjU2zPNdYapRwoTECLaGQxiFc/KSHHtQ4dHVHpU/yt7IH6DX7/X+y+U/
nGiEAG7n6ISNre9pFtdb+ZcdABIzcl9ebBzHdf9pnnxEeGgn0rBU/0yAxZpmW2Z2yyzJYa30Hzlx
f7L7jV/u6cOGRCe5UOtplIfRvrQbduzIOJMPC9/evKybNnKRdryhMxKB7x0qCQ75ULKf+qH3MIE7
HvTcEkRdEnUxcdjRVo20+/dJk8Ry+30P/v9Jkz+g0pF0LqW7zKTVvDOdvTuDzmi1QMpy2OqqC5p0
wFX++xXfMhp/u6KYx1/sEu2Oy1QtuSJq9L3SrGkPp+E+DMSC/at77LUm5x6c8xGdgRrBavkivf4k
ZXa1lJnczdYH7Jg+O9jxOLFbi0NfHl1RL3/h+nirLY4CYvrpJkeIDQqx/wgUxF4RoLey/gG99taQ
JBW5i4S82dnGQyAfNGwPbuQzxonZ+gnw3fhhScofBi4+ZdfTLWb6S31F0r0O5IAUCfUlUWQoaMgk
kWErCQcia0Ue5e8D/Uebh5YwgY4KdQ0S2T8Hup3Xymbr0EmJlI/+zX/RnmJCo5RZR5ftxGmQQSOT
3hUfaV7gIRhiyE77B6Ry+09D8OtNfOyAovkU4lvcRG3eKjVc6EOXfj9B/gCgjYdnZIXXoIHFcHU2
SlonldYh0s4+zUOGREAQ3dKT1pml8K1vxkPSI7J9IOc5eI+0BCPGMqjPGWKT+4pes2Ua1tVzrZFo
DxAo89O6s3gICfDnQA2aYbyXEYBvkAVaN6i5zpR9DFxHNai9PKGYoJTu1+fIB0zxpqlQ9NDFJqQ9
k7slz1LaytM8rH+YovqfToNWU8EvbBKPNlofmwFvsWqfayXDA1Q6cVqges7OKrHLwrxd+vHTP5x8
qeY9yt7KEeVtsnhsgJH4J20uSDx26JwAPsWqgcu9YE6Ich6zBp2tSNWbHTrfiVfTp8NVTYcsOkAt
nn5Y4N5pxfbk1dSeNK5paeyLYDwmTeeKwtOCj+MxRf09BW6QpWSTSIKRoXIjfeKO+U2+aU+qeIx6
oSnp5pc7oBbCN5ABEskt3EcSd0db5MJFKrHjR+SfONdFbzZRYq8DUkMdnPXAJ0Q+iggZPUS05cjq
0iPJEg17yUG3uQAMFpHVQnRPv6LKLFKjB2svEogiDak6IqDmqhEaXOJroGjRG+Tq+opmB/TToXTQ
MlumyMxf1tG6Qj+DCqAyhK3azAZFbv19VpU/WX0Vf6ZZhzP7O1o+76TPuGrlaTglv0h2lejPIkT0
31jdbwwOBp8Kfc0U1chv0GxM9lNU7ZlYmtsNXFLb7qRwJuj8kA6ug3Ejwf89eiLFz7CSRi28n84D
9U+ekkoPXmjcahPS6YenVCBcvDo2axkqeCtA3b3LxYhehrRp65G3IiveAf0o61mGtLqBYn7vPJbZ
v0ukgHt1IsERbRrpKyD+JRmKJ83KwcmMYzt66AiD7T01lOeH6blXd+Xhg+ktQYYkX3ETSoUpkXqF
rIHaaDJXzLxDgmpFwH5oG5dubYb65CyeEaE0wse7IXH6Vbfry3Ovmq8on6CjisZ7eFS1s/dUadBE
R66zv77Y/MTBfs0QUNyt6MVALyof8mTmKSPsSNO/mWz7bQsxCuiU5OGLjRrQipUUjU60vaH5E90p
atNbHzFn9PoTIxlnL+00b1kRSTTrQAqC5wcusTh2Y9HcK3Zri3a3FutZzbzS1ZJUK9lQ0npoODt3
p+OWYyTxH/bdWkXaFSFnynw3JJFvvHNDuzLmpGAQ2wyu/SbIETwGeN1/X6GffOq3r/TrJH84oS/E
YI9lh0kmMoD9TqVXzFVXMTOqcwTl3Zvb0up4AD/6G38yeL9e+cMvvT5vspRHHImPXjTKbdlq2MQm
qVbYZ+9OAEIdcERjTq9FP7y/P3TjT/7pr5f+iDafq+YZe8tDF2ZtRkap9+SFppAlBbSdpHSTwEqY
4iXQxSL6wet/O78fXk9H6rTbtD1VuYnmx2GcV5diVaurGHrEEyn5oQYLpXjx7FbrbN3wkf8dJDtS
NWevYz71ym1tDlsSbVK/vhbpt3UeaUS7fx+Rpnjiv93Ux+F8O8v38nBaIa5CYx6qYyz6q1ajS+E8
7ilGZr38uNfqH51oUOw7czosIJV3XVwX2fDgZnD32tC6utfEuFz1dkYzFaMGjwAIwstoJ9o51bJp
6jd7z0nNV9EjbAyqsfqD2OWfotxfx/WT6neKVTk6Ja00LCgLU6mQMKgCvv7qPilItQ1ORlqIAejp
fOVg/QSZolivzKb9MGgjQ5X+iOzuNAPWTMVCFB//PsRv//lziFHCQiOsLujs7xTIL97uSl2lSj16
piEqK0VMQ2U0QfTapsb4LIp+RcEasJJeTI5tkdA8bpVBetDquV6V2rOtL1qyjnBVddayES1EyLpT
g5KUH26y0RaO6OddynAmSYcjm8i//ukqHvJLo/O8X1kIdCtV3kUegZRquwItRetRrWHinGEh7/Tm
ov8atJIDf9P1YUlmkewogo+0310m1JSX0jrPjfvuSMpxVxu1fdKOkRCxeHpPr+Ilexf3Rg+riXiV
kwxs0Ps3yW5+q7Nios6Utfx+Kev0RdWuiZtHJ657Lxt3ZuLHrrRZbGoNPHhJu5Gu+nosvl95cFLg
NZSDC5JTz+3Ba5iqpVpNUzAj7iB/RLU1hschSEsCPXfgJdxIGvaZxbywlEB9v9rDKIwHUdgCHxgo
sc7HmgK32ukEV+jPm+e+uXntW5sIGSpijd4J0JMtmRlns6g1ixL8Q1cQer6H59ElPIWX8Di6OzW7
aaVO08o5CGooi5y7WUDbIxrnTR7uyiN5bj7ctncLbsF9/Jxkk9PwNI6DA3KpRKuDuH9H/0YorCjD
Jpkk+qrEoAcUGDbEToVb2hI7LZ60R/mMsjfKEKL8Td6M5Dw5f0ocpJ7ImcLGJstJyWLZWDfW9TXa
HaKPTQFB4IxCa0pNwZdJFgy4LLiTaByND9wG8nUC5tJHp8WVd/SasggcXLC89DxinobX/rXfcY60
csy7VDRs8TGnWSGMdDAjLfOnYJJY+oeV+2HC8ji9JWmblZtQuq2sti3Bcom6UffQbU7lXsf7fim9
DHxJv95/soAilVRnNnzVjWyoIt3z4O87mlR3t3IO3st5Ois3c169tvtwbk7LbfGx7QpRTfG5ZJCg
XXUZoIWBF0MI69Zd0LRu7Aiv5uw03YZ7cx4O5pKXZLR0kQeRuuJ171fICImX1M13UvfgXhDyqA1a
uOj/j7Tz6mocW9PwL9JaypJvregIxgYKbrwIhSxZVk7Wr59n0zOnqwwHX8xyF01RgOStHb7wBvV2
4ml3GpDmCS8RikCTYukp01eBppsQRNJnBs08AZ0GPI0OVSBIeSxEwO3/+yIr3j/RVSJQ+7+XEo5c
h1pXiHxbhFpxtRCYUQExjn6TF5y40mQ9fO6W6q3tYty238WreNUsmkW8qkJz1oT0FvjW2FqSYezo
aBjgwveLWF/jUHQzsT3sYjgwVuJvIha6aVa4JlUD0Kxe4LOwv90Wm/qmYlpPIIHyl+G+3JqPkep0
WP7OzNfud/rc3OMcVQ1OdZ9vse7adkB/bBx/us9fnG5agpOFTXuI79Zf02fxxxp2teQ0JUJYC5pX
dJyY1wRhKg1ztgegp0ijlEG/aHnVi3JhzK5KlajfZLkTjQIm/HdFZ7e/iGp0q8/sccIsrHxi0kAK
1SCZmYF42YEKLRZOVQChAIuzheAY8NSd9FVkZBIpGk6cnvaZmRlrm+xMZHaC4KCT3AjY78yeVY86
FpmnAEDt9I2H59xSwAOWuJzfg1oCefUPBpz6hyNepD2eMUscYS4DVydzAGiTnZHVCZ7rk8CktH7t
NqRukXMUdvXzM1q82x4dk/16v7aejCekth5Pj9qsDPPwmqaM9e2y/WPALmKxJGrkLhsZMMGQFA1A
AySE7AyuyJaopvPKfC2kWxlCA/okCQ4hsENROKGlxiv7X4xoAWJSgI0ESBcwcRGKehoD87Rcr+9j
zvWIYA6QPIcEGSD7Zyh4s5Plnr6jaLmKofv5zP+m9ipkEHRlglgE0g3qxZuL7VEqI1XJd+lS9/Lf
3av6JN23s/2dfcfuO7kSAn1TRheXs2grKTJWB58lmD9CjLpvTqeiHHMO70EDo5lsTUDAxRpntKvZ
4Zfd9u9LiTjij0sZlVZEiSnnu3OQLq0z2hPO+UV7LGrn/EsBXV5MDy9onml0YR9pJ9ePP4/s1+Th
78tf5KZpNxnLVufyOR5UfnlfEedRpLnpr73Pr6nC3xe6yI/sUS5sdeRC0gKt6yC9iYIIJCjQxCvV
0M8i3N+RF1cSEkOmrfDJ5GKunHI054Zzku+MRbq1Gb9s2t8dfiGlL1CyWI+CXXmrHuiyB/EufsJb
7xkZdgchGA9OHg26BIkwRJGaqeJrNM58c42azZ3WixP/59H/fl7/ca8XBf66Sc7tXtxrtmtX0T2k
y824TrzDJvLjjO7Wz5dTxab5ZWhwr2BsDEbGujjaJSu1k7aIcjZVIpxt+RER/t7pz+NkiqAJOSNu
Jc8RurbponrYT6Z00bt0qh2cnrY5msgH7+cbUr7WdXhW/96QfVErL9q91UQnbgicJhyqt2QnbQ+7
6t0AwB3DvitnaMhi4Yml522/k69Myq/NWiBPeBQga26y2D9j+D/WXj7pj20k1yXNUmqA6k0TRFfT
qe+vIUT8MEzRrctsSjeOKRpweYkhdXc7IRvFbXJz7cF+s4pxuRNCfLKCqv3k4rA09KSz2bDK3fh2
eNLWh8e4g2g2vl95Wl/PZMZLR6SVtHuiUGH9e6/Ctf2sWs2p3OHYRtFtJwPuOtz1M5KpbGW5P1/t
+/f0n4tdDlx21pImldISTzz0n2F0UN25y6+siG+fzr/v6FJlRx5zO9lbXEQOTndKqK2SxbUd/jNS
uVh0Jt07IWutcYBdzrIu2duHAsM0DubjiwQfqF8fF8m2E9Z6+9nEQ4swaBLnd7rIHl6Ev0s9g5Pc
U6CUnpCT5ui+3XuEEFAbh6efx/ibDh/inEDl8I3Thf7uxenTqfK5LyWp2kHwLB/S9+zd8uM5CSgy
gK+n31pBHFUsRgH2BoS8tiGygObHGFd9BSkNXvVIOHMt+PuKE0Akg+1JRwfcpJD/Ger8sS67xDqk
tlQmuxRvHNyV8Dnxm238HGOia4SptBnB8B5vZOTqfpH2mr+PzwBojl4Gx0BxStPBGw1tFCh8gdp4
OuhzyOYZbpq2TtUQ6xzyV5hSqqcepqCujr8UVj/VAhw/b0yw3Qbe2Q6mS62LlC/MGVB417AQn6fQ
X7Pi4j1eLNmyG4vx0BXJDlw6KLYJGOLY2bVCmy3GLn1Z+NYCDWj8za27ww32AvIwrTqhTZthM303
qREN4Dk17XpvEeoe8EEXXtMf3QGfN69FvOvkjQHEgA3e4q4mOYqBCYk622+tiu10jxM9mCIUpDIH
Z+BsVQgL2ZIeHkQE2IXg3fxBOHDPinttCvyweosoqoxCKdf18LtdCHga9rI3qXfc7vfOkEBPfHyP
36Ce4mnyXD8UgfSk3B+3V3ahz1jvYuQ4MVFENXQSBN0SG8cfs6Pca4liqsph14DCsOBMjFPzAZ2L
8RGfcNohBK2vGSBqnCqdkowMooW9wEH24Km10z/a1ZVazyfU6O8bUuhNKGgIUo4ScoJ/3xAKsVYz
TEppy53IJ++EWYEzwZownZ61aY399VLCtAv02DOowqG/EkN8OULBuf559YslLNmTPmuSQtoCS4Dw
ADgPj4oBA3dSSmhe7ZVtWflUZbt8uwi0GOxlQIzkT+jtH+N/ABdj26dushV0FQrrvATZlQ4irx7P
WFHnOnsis/4n9Xh97QOJ5PoVRsduNrtDZSCAjrNEKQjqDiRGXjJt+ZGu6WPryr+Wy/USqZuXYuot
H4GcC9rljpRdZDGv8O0nNLjh53xyWVsAoOjiQsIUxcp/Xq+Qskjnb6BkgZ2/u3sTEkSPlQeyDrqb
SHaE2xYYgHvBisGgu4F+QWeMopuX8Dr6FDU/e2qi7iQaYKIFxi5AcpM48avttFfm0NdKOpAdZq2h
KsihTixb/3sOSZhAnIzMsLet1zvEnVgN5IHlHFFvp/EOgDxxdoKeg3Hp/loQ9uVY/7w22lfoYRIE
fRaE/nigyXEAeVKq9hbdpwDOEqpTMcZjEVZq1ybr1+LtxbUutz29k/ZaxbVa6jxRaDoSvBbJiRAO
kOAMn6nO5EEMYEMKkDsMqNvw1JC3g/WUevKrsbsWZnxdPmLg/33zF9mCkmpyjXi4vWXYqWOaZL4v
ADSvrZov0czF+74I9KVhJNBMuAw89geLmVwjd7Abpm9P6z0gnmRd0SRqr2wNn2iIv5fq32/ucqs0
tBY9e4XRhp8OS/vdnttBtlSD5xQPPiUELcMBD7zUQ7oFwpjo1NQzQW2D1wpXAcWCQA9/jjnUidiR
Lu5KQCiQmCPygG9wMdezcWxMPT8YWxfKiDR9PmPNrPiCNG7xB+oo9JHn1+fdzof8ghaNB82EOXJw
g5ko1rCgfR8urJDegDq6awOfXSWCGjyDnSNqg2g4OPxL7SDggJgG1G32AQp29IIFb4e+PiRJCOB3
EAanFO1ug+ntlPLHctm7y8H73Jp6f+mtR89w1k9rCOKoCsVOIGrava+A67utfQiiKaLR5vRWdPsf
j7OnRziIsB1RDnli77r/5Epuww+YOTTjvY00+2wwIwZF6WQDn6idPrib7f12TtP/w92E9NgFZfHj
/QPJhQVkFsHw++W6BIN8yYUBunh3YXhBUZrMBI5ACOKIPbiHXgR3Hl3wKZhvwIj/bMtId8AWXZ29
Ffy61ej/chdu6G6dw5T/BO9FDwVj7SN8d6/E1Zp4hhfPWNVkojeiXvKez8T3jz3lZMgH4jor21nb
I01JDC+W6RP4QA+0UX7fKA7Bb36vrbR16WCheh8HNUYUh+fyprmTPvTHbVpOZcgKULdWZ6QzHn+e
hIqoa3y5P04q2cDRamKbF+sxUscRETMtI4iwUegfwyhIKX+N7HuZ01KB/39e72IlNumpSOuJCUCZ
CrbumXDBD77BktM8vOnXV5OOL+UWW0Xm9t/3d5Gq6edMqU4G1ytmxCMbMPYnR54J14UG4QTRvSnv
i0Xt975KizbeZvf5495B9fqeMNBen1/3+Gv/PAZfCzN/35N1kewnWTvaIyDaXf4x3ljL00KcAQD4
1Qfpsf2t+UBz5vpsclf+ZnJ0DeHLVHrQt9Ym3xFL9TAXoM0Ko9Ric6SpCoj/tX2sH3trOm5/vtWv
dQlxq4BNKDYi/q98Tp8/pi/gaqWUqyGjLjHs2mck/59P9xg5BJO7Bo6h222qZ2A1NwBfmhbjnyuX
//bpEdkyN9nASc6YvX9c3mBZGYlVZrvoAS1hL34uFiggrE16ST9f6StenDeKMPWEgFmTqXVe7MUT
ICuTKpLTXblutv/IPOzg0PxTH/5NlPYYwCr/fbf/1dOows79fLUGJn+zV2iwz0TooQobrIu1cVLU
c9MmUsLaOMygOFb0yTvk6kZ/HygEd5QmnTN5yWGZ0TeHlRYMvoZiVuSOHjvjhFiNanQ2A+A1k944
SRaVAOYBSekwZ0xujEfgCfRn9q45M2f6TL81b20hcuZp4XFuOcMcfd+VeVPCVpcCSk4zLYhnBn/U
m3iJRxk8WWN+Bj8FmjIkPwxy/wh3S6gvYiwfarc4zgawMAE/SjPLPVALkfyfH5Qi4pCLDQuSA9m6
LHIffFn/nhKotWZRKx+PsPImN+UjNPWP/C7yihAX3qAJGw8aChKi12bitcte5DaaHdun8sxlzXnh
GzfVTe0qRGXDvPUHz6bwr7K3V79/frNfyR24fYkcjvT/s+R/ESWqe62OxkNCh5fQaPTPmdssTndY
NzQzC1mHqbbuQrCDZHjFwwDyKIb9nr+Pv4EaBtQkSNvLG4XKr34toPp2OPDkwJ4MD3JqFH8/Bcts
ag0rxGRXs4mfViQ1dCShmrRsqYpLOjqVUTIFfkMzP9qAhOp9G+mXwTMBUE5fTm42H4Yp/SGJOXNl
0L5bR4ZGKUezDMq7VOr+vjkFAzU97csjupw0yeYR/l+Y9eYEmwNE3Jxxs90RQS3SVASl0Sh6T0k2
yNTuVChhR8o5c8DcC0GfAO4HhFhCewnL5kD/DXWbCHLvHfHSRu8I3aGU/Ag+CcO9h20PMI0WsYpR
VQGkwUDqQp8hQRkeuCBd10Bn6RHlo2RgYVWdQgFLFvVv+R4reahXIbK2n78iRiCFk2kuvepDKOPS
C4TsyVhmO/A9GcgqdCfBLtO0vcMnjJ8wCQp1IE4odyHfE0/RI+hdsrwzkBXEjIhrG69Aa+V8c6Y3
182T0alnxnwPcMQ9hMNDvjXua3uaPiigCpRPE2kFG2kTUQwV3BlSVlTiEP/bJBt5IT+e3ALkJP15
Lw3OYfXcBQ0ejrhT+cN9DbZ2JpAB8qIhZoaLsiqCw2Z/RwdVDSPfcuNHYX++v0uuuLGo8jfHBe0O
ohh8uZWvBEw5Natje2RWdm/qXA9KD42y+YQuS7MU6aQedMglaJgn9ih7NkT1H1D8ZnZAqu4f1z3+
F8ieiBQdriRRKfgCIXgQ+YbbOnLQeqLzvg/o0ONmRD2K3iIy+ujavNFURTt17wrhIZrjgIN48E5y
2zK5spni4/fj5aBUwNhSmSn8/ezoFKHpHr3fVOLI9YQWD/pPsBKPwYRNeg+6aALIdnD2BP9H7wim
FgSbHxF9i5bk3i95vj1bHpB+p/GoPi9j8kXEHT3DI37zYAch0u7IPsrjfr88LVV2fOxMfqHbE0QE
xmd6tJSximm9S5B3sMgzDWgKYvum8cIPJ3ObUSDPBsZEY3OFNR2jgd4Yo0Fr0/0QX/7YyqBn34Vy
QxYwLxAQbvnTh+n9tYVtfPd4KbUIFghoNxyk/17XddvGeb+v6Y28HTnwOlKlkbVnewOHo+VTcWKM
apRgBlfzX++aEBAukz8OlLkQY2vdI1AtukkzYK9h4wvKBJLHYCgloLwCoDWgZCbN7Cs1jcm1+744
1/cn6SQn1KZ25kpopMmUhODtOlzd+4AmgC88phugFWXmZYIWpv0pZbYPYMaiICN7B0f2EPtd9swm
ezP6Jlij/e0+FOu6dCtPfKz9jtA9oz1QAAlhBv6C4ksdFfiRifLXkQ0CeyJkmXqIWMmaqql3nB1v
db/iqM7RkPhgqws0sMyipQ2xh0b/z/uyIR7PxcltGJhHEV7Z9JTViwLdcdDiRD6nCakGxwT02Eko
yG752mRFiK+wq2VuJso7Qqn3YXBpyrFrDkLWzAhweg6SB3hkyJ2V960vrfbTF/xLfYlVIFJQalsF
yjhwDUB5w8kI+/Ba//1r49BGwfyP9yDSqT8DUnsSDenhlOys6Z4kE4gxGga6A59YnbWszsHJkd9C
sJ1B5MEKbHnkX5tQ31R+/76LiwNO31eUzGPuwr43fB3cjkpWM/KIBXTHQCTlFqVawnGw7LZQCEwd
A32d6MoD1b7JHf8ajIvopKoqw4osHqgIT4V6HUere3BfmeCcUJhaBzXK6AY7UeGYAMxtNi40pPzM
eVc3QpsGNf/g/edZ9jmLvswyuji0Mzn7v3iF7Y/HvEiOkZhlZw87cgR9EAJHlVLgYqYRCn4ES9T0
kN/3z58n/M83oNjfVNIM+ICGJpqDGkD9v+dIfTazSR4lyc5ggY9gxk7rf6o6n9XgNXwwuNoosvXM
clG17flc8w1esrf/iMIGTaxoATgc3Lviaku4lDO6UaFOqAUfGZ1qzdVcoUAHKJXqrijvCAjibxQl
BaKR4j+O41hgeiwrClvoab29PaJmOnooTHUo6Mj+PxI3otwLJcIBKg5GeXCUIFsU4fFTI3/kd5qE
Q4QW6G/9Rh//cb1+uWcnbYR+Ah+x27kTGj2iMixoEZB52XnP7MbWFPWViGJlxvGR+yqIAhWbZxu2
VBIO4M48zVPQ9Bk9og3+L35bSlsqYZKcF0JgSHHOPl43iHNpIB0N/vXId93fb1FQ5EAWDIyfH9tX
FDUrmz1JbE2QqVnjfz81uzDPcdpo8Q4ZVfTgHiJzenjnYWxRRmC8GeTaqWpnDDL2oDhI0fj5SGF2
3nabiDqbZ7N/ZVeSne+qxPT9qBGSl05M6xOi/Md2I/WmMgAXiWF5dU/PH7QavIKskA2Qx2M55eA0
2/IedC/EfRlwkvF8voV5lL2gnyHvKmQhCrcDQKn67av29POI6d+UL0UCRooCKRPsgMgR/rg58NGj
1VRdDD46XrcP59SjHZkQe8TTgngX16NNi1ZEzcYNkz7z21/po3ozzkEhd1OVIPzGWOlvBSyUNLRw
QoS0tkGaSzuyK5xQPbtPkL5bQk0v9mHUXMlgPrszF/sEsCbwdFS+FNO+7PhWclOOxiAfdhLtIv/8
0oOWTNDQmspvMR43v+qb/hX782iqo0RxDR5PVs/g/HV5zBTxdsKIzLAFtOpik8AIyKwhKatbG69X
CIn9eVb5E2CjvkW2EgmpjCnQUag6g/a6L6jzNjSjB/IYLdRIJvo7OZ4Tap4RqxUIYqdel0CqRyJU
3YvCnM9bJbTVYKhXMWUErIfBU1UnX/2ooLVgX+KYxvJY/sJmrjh5EaDxBZoRw93JSRd71K3KbqMC
gENjZMb/Od3MsH46sjacwfIRCFkYnNFEDpmXrdrchQU1eMoM9jw+gcdXln/tQKBvF+nv84Kn2QTy
AuglCC4CrkWDzlfQo/A7tzt8aqb2Y79VaFujLwLeW5S04LHE6uc3GS/Anef2I3Y2IIuL2ZGw4AiR
AM0Z05GNEOksTALpinSFD/DYXB+Cyjefk5mxY9boVwoBn9iOLw+OY0V0XNnm5YvM17bHvSLtI3Vr
EKcQaJ7oiTs1XLnBzaEoGE4re5P0JkcKqXFeq5uGeKT0SNnPrcsWorL7RqHRrk/F3RlwajSLQbQ1
NyrKK2h6IrUCGxEQVuJrh1Dub6vzxtIWR8L4clFrbqH5h/KFJb3vbvvTqtK3zXmuSNdS6C+dMDE7
/32Tn7jAP5a2cir6EsctZQvfGvnHatq+mC+HN9D4p98mkiDRsvvIXqInfanxUEFojb1zuJLOTUQU
83Wk6YzQG+Fe5IsdmfLC0dR6W9mON+VDhD0F7u+tU8RCkwazMASlFdD157DTvf0YqsXtGVR2HTkp
EFicnTHWBLAYuQcKRY8jSrZAPgsfh8WRNAqzhvOmIB9AIXSeD+EJREURRmlgIs6venqPPdw8ZqLq
gaYHuhRWZFovR6iOJhgwN4JPVLim5NYss10LPt+cqigVEfah6LvJMIyrgnsmswnq/+jSdMfvLy/n
kbUysc5tHLx0otvko3xjA0SmvZtPHnSIovdD5nZ3WjTrKY8jdQsj48qu/bWi+/lo/x3Vi2RkcmxO
rX00lG1heCMnM/knqkyDQ68+p+eMUDjQ6id71jxoNAF0XIxwA1zZqJwXV063rwcItwJaAGSzrmoq
AdPfB0icynqRGaayFZo5cGQ/Rs0ppJfKeKgIHTRPoyHee9bj+V71es2XVO/wZmOVYQQJ8UHnHfRg
ot4Mut935HjW8kz8JHv24pC6Jm1biKJo68BFvc/10GwAc+5p5FJOxxj22qh+qYddvJWLiDzaN9pE
SVgwhxkCuqvOnhq1Q3+HeiSMRqd7RsMTyPhVB9r/MoYInMjaxGJPutyOsnao40FRtkJRCmnbyKk7
FyxQC/1zUzA7D6GielHpsw+1vWcmgYw7CeUFsvijR8xgQ/l8x23ydHvagn/vG7ZtX9bD8Rw0x0AB
aSu8+YI4nx0PQvonroJR9ePer1VPGYKfY4pv17wi/+ftfJYA/th4Ym04lQOQi+2Ahj0AbgoVtlOk
vlTN6sMqsn8lyd3eIKJuHwZst45rfBe7egNVg5VpTulhuIbhJbVbwUDunBbAqxSAeT06xCb1s4Qk
Ax0TZk/r5hS+KKF1T6dhbsqL3Di4mbRUtTdF3tT2zaQgbPEiOxhh1dgzjeqICTHIOTG2ozs2bpuF
h9y3Cy9RfS0JGJfquGioL2FjPXFOhL/AzLW5BH+nfBqjTdXdtfK6KW/3sasXN7oxI3w8EEGWT70d
qjE/6AK6ks15n7vi5ELd/K3JNwZ8F8OpGub9lZhX+W6b/3O0L4IQPTokDWhNZXt8SN9zjMt2ezxg
jrfyslnDFv352X5twos1ghyEYioylAb7Il3MbDlJolpWtnuMx59O1K9rLzpNRxtHRcj47kF244X9
ckatiMa0LQKeZOKbqPYgJPN2fC+RTGH3lRwDeAIfj66kTw+dG5eukAy7BtH4mmVf3O9FfFugmqf3
Efdb7RLCMNy12CthUUPw7lw2I6v0Io4NxMCo7CI6MDoJEvm5oxO6EFMOU/4aUeSRWT9IHPswJn4e
0a+57ucdgtkglGRAL5vLoKbVQ31olG2NjpvmQHUWs3uPgBu6WU5OLZLcEU5L4pnvn6bh3e8MyeGj
OxiuOrotJPbmSlHgKwjs4p4uNvU6F/hfo1a2NmhpOMrdtIcZh/chFqTISiaO+Us/rdLIwVZ64Nle
m9RfSzQXN3CxFRv2MZ30E25A0RzbFiDCCioBjhwv6suIoiwJKyKxytTI3XoyVSjQ0EAlD47dGjQU
nQEqiJ1jcCKObpZdWXL/ZVL9+8guFkF+qKzxKHN3Fl7DvQtjsz6hNOb1kpfqDruWYePEPJVwdJdC
CXXa0j3BiRTWg4jyzdLIJz9qVa8Dm1g7x9JTz1eeoPWlTncxgBfzvhr64YizGfOeag486tS307lV
bTp5HUvrEgn0dinVoQGOECsTeDQgZQxvUrnMP+XgWaAujkS1KLt5BcoCVOArV0PoePSyxpNUV1cD
iVY76nypW1FpjN1mD+zeOeMvyKpXHPrd1jOwzaJYR+ZdU6yHYo28m8y9VA9lPZOOoXTyYm2pIeNS
bsz96ljcJNpmpJtucncBDPlk3ahBC2QKOiay4Oif2/N2RINxJfUzdumB8GFybT2KqXUZsSr6vw/3
ImJtc/NkHiasR4XcgOIWkH3K+rWIrfZD0BkBx2/e3oCxT0EItggeBMPgZoUz9F7Se6ntqehoauGh
x/XxymP9Wq27eKwXgV+Uq+ZgS9xcE6FriLCne0AIgwUyijWhQsqvpyLiyn3iwCOFnVzYEIx7R03c
vncKyFQ8RIT0ACgiq350gMWyE6t7YqypMjip6kd5WCTez5ucCGB+GtOLAKfSi+JU19x2/hEvSIqp
JWAXvi6As17ralKc+/lin+jEP8KPwtSPmnriYnvScRirY5iqy72MJ3zAqKWowRADnL0aiy+cEh7G
tzHytMgt6R0yPEjxqKHSeafOT4JBQs80LHI/BU6HTgjVsk4k6eBhY+9I1Z2eEbKwpddxPqDbnXs9
SWTsRDDIunlDQQxK2ZsKNB5ZicQD0msenBZi/7sJqdKenjlTcr/gmoBOKRPajmG5Mv0hZd1Q+mRB
KjOznkUTsW7QVWyO8zKC/6+VvpF7+2yp4W4wBMeeewxjrL3wJ6gXakcpJiAyNBRPif0zc0AK40Oo
RnNJDyQ8fFT6qaRVm0GbZ+qqnISmEZ4hpRL4QmC1VlEdkL+CGwc1rhgUGabsvfHoSZqrAGJCRZcK
bOQYDZHdVHuod5PYQS/UkkLMpTXtyqxXvg3M/12Sn/TKP57oMJwSIy5bZQvCaYcCLhKNpzC6t9BG
247RtFhX8/ZVfYx/yXc/z9uvyKrP9TahVSWLhsElPPs8asqQJ5WyxfZbIbXvWD8OGjryO0upKJ0K
17bKSfHxvHYEfgKIvq6Zfy99sWYU4DxFWok1Y5DBekk1a2ikvOv9lMgq5qK4FqsEXsHA7LYcVcC1
g1TnLHEIqg06o8ksmQT5xMkil/RhmPiT2E/oodveWfFjQwRBUokGiYs4Q1NyWk6JZPX91IJmmXm6
6toU/1WXWuSpcnNwXtJzQ70fr8/YOeAsGIsyX0FfO3aUpz2sFnylUJIN7duRyu84OifOElTmTVoF
8pUzWPkvk+I/43PJtpK1RLVihROO2RmPDrIUSupUqls0Xjf6RuOVptsa7pF+PYpW7HoUuYCC1qGE
qt7ZN2rPqGa5wSrzJYqZEOSAnqiOyps5eLk8049hwq8CqEVpaHSGgwd4o1Hd3nZLYn7eq+0qnXOM
nRNxCd/jATZjL52YTlw7Opq1tiO+jDbDLpcdU4jPOizKQhMxKEFNRJkAAMquey8rh9oGWzdhNJBC
tFoZRxzStSywDN+iIzt6SCGrrpTOh8Mqa5eVfCPjVy+Jz+NoYe3XPa009K3NRQE9V7o19ze1HXL+
ymx5ttM3XtR6JcD00s/7IDZnZ3veAXeQkNN0CsshxSZaUnUnV0nfr5ypiAN9uyf/+7AukpQs0vRK
1wt1W9ema6cf7TG0TitZej51K6mEvdxlbn8izh5Rv5BNXzP2nhUDKtyfAqtAggWf+vE+sYJT51r7
WapNVTQLO40yIjtpU811fh60NaqMkS/BXZd9bamOL5NsEy8yXxluz9UtqbV0dNr6d/NunUQxFkzB
YR2HltAPphxv0b1pKwf/OjqC4y4ODXbakK/wSHi0PmVYscVHmLjcTXB2iAFr+aqDntHgsum3a0O9
6zrcJHemE4XaYapC7A5fk0M63cZhdxOH6RtY6fUJWdJ19RSJX90GFNcD7rsfgQuPM1H9LUnkgfbe
MW8HroDZNIJZm+Y9RrKiX2nNhhX4JNOtdLrbwRU/c1woh0B80vFNpwSAbPXEb5ri0YqeGlv3gvPu
juynMcE6HEpXqZ7kfKvVK6SX+NpB8yJwZyBotECpV10TZvuZqvknbZWPL6fopsj8JPPzyJcR28Nw
gVJ1tdbontarc7Xu0Kjofh3oJCUrs7pVmvBcP5T6vDveFf2vwlgqyvoQPdjqylRmxxwn1TYskV/q
5q29kJVw0gWn8UVT1kdjoy2rw2JUb7XqaR9xKIZRvj3qc7t+SA/k5OGwn3WTsOFHs21mPHCHY+zh
z90Nt73NKRyzaqb8CgaPh8zSODG9f0fdMsO3ZT/bq6txH5ineZQLmlKPwg+xcLkYyxupvGm1oIDF
BhDKxAo1MJpwoi8TeZvnHvcwNjPVXljpksg31+cWsjfd8pzO2olTQDQa/egUJnFQMa1Oy1y5Gbq5
rG/S7FmPV5J0z4+3LHGsbPG65SoRZNRoLXWBrMwGfmYScmdxEbTdq1Gv6pjgrLxhK5Mnv+wD7rZY
kUngX84gRA9BZ32Yk1/yAIetXinNbETlWldXWb0aonXSbLikZt21+sbuXmuw8fVD1PhFE9ZwcU9h
2fh6OuOG+E28GQaKPsMEq6JJyAzgK9F51gNhKb0GV8AxUA+hdlo1lF1xPoj9Lg+7Yt51PhGF2a00
2y809HQq2zdkR2/I7V09RjfP2TdCUjQHP1TeVgkaEJvYXp2i57Zfn4bbOqf2Pe/izST61Vpvnb3Y
Gw+xEHbsqY1LN9VpLVOCP+qzlGJ64Uo0D/CpMx2DkKR2pNwx0OE22Cyd0q+Nm5Z4C77fEJIyWKCB
gUtBTECcBoxMTbnYq0++Ofq67rRlyKEVNZvuN+XgsgkNyUvksJbmqjQ/pKGRBR3wNjk8GZ7Uu6ed
8qFijdDO1ShIMq/LgiP5UuZRSkrPLkXjolxwEHJqqt2vGn8HDtSKUqx3xtcNFiRdlcaPW09uQhno
B+JodihT4qqgCUeOSVXC9MfT/EUzfSUN93WYdwE3O0nnkuHXjOi5Wul1uNeWnTZXKZVZHP9+kc4K
TOjYZGS/i/zRdmvEyJuZTAps+pYcZsOLNEGgt8m2EmgKLlM6MgLxn9rZfT61j88RjGl6TfHdoV3q
hLc1VTq/bwOzmWeShybN4B5qv5TmWYZ2+Rjm47pLZlkyS9X5iYWMRiWoxuzDPvr24FPGjVrHQBRE
saY0MB9Oe4yDRKTQnpwYJxX8azIvhRSD5SPm7Zl7yL0CGBca+8ndqZntFUeiODxOz7/y0rVwmMT1
qXMPaSAXoWS7VRyW1dwag4ZPkKrNgyYN8f06NNNe8ZOEbUlcgZ/lcVSVY2M/xPbcuTwFlQA3Dere
1whWFZZ4EL8hhn7WvFLzavBVGjGS15Q+VzuUaIv7Zc/nnh57KjsduvsT75CuLXymFFwDs/fq18B6
RLVed0H3n2ga2B4VxJKqLCuFTKry7Fh8PFh+mrl7Zdpq02J0q9O0gtcBB5Z6AVo7TOuJp9ISxyAU
dQ+CJoYGjODgZZYj2g7Ir0ci5B6RVqITfyZh99R1DwgNVUO4JDgAnedZHybqIh/dPg8jjsvYl4v5
IZrZJjG+jy+PHjaAaZRprnqtPpPy5WkCcxSDgqAu5uk56GO/RhwJQUuICnAm94KxwNwNqVQwGDL1
exrRhd+tTqK0Ms1hdSVJaKQcgaCOSmxEw7PsqtRWOaJ2exbMe7dmKSz26JSzOOvbgk5sh4RRc6f6
+skv6bkgsXkndKs65yPHDRAUHWsALwt06/HLbuZUCKRn89Z4JZbSiqcCvNRNwjtH1xvdxwgapMd8
bkw/Od+fmW2oYcE6hiiLdl8X3tU+MLrqGQMrS56N592YA40bt/HZq6AXVjMdNajSq4jGWsfaILyf
IifjTTbaR7lrdwZlf/T83szF0Ud2Hasxnw+ZZ4BIwRvggUVuANmZYF2kPQxrFb5FuogM+s+L8oaG
qYTCtySaGM1cu5tg2EI/GDybNd9T7KND1AJneTbFgInmuTEGNd2oo5MdwpyhXlH0oAJp3LNzmHVo
x9PcXmHY0MYecVvLFG4fu/7OQHYcMUIowbF3KqYgdRBYi57YAcvqZoQeCEwUOiD7O4vf0S32ZKIA
9ZnVe9cTEgCNfEFPU6L1Kfpf8tIYX47Ko1b7ehucOdVQqyrdDIINzabMkw+CkJuy+cFSBAT6P4Sd
WXObWLeGfxFVzMMtIECzZNmO7RvKQwyIeR5+/XnIzekvnepUpROnk8gIbfZe650WWZOhnX5C1gCA
1MuzlvpG+DVLn1r2PE34V8mpn2TbyD7zFiJCDO0WA3IqkcUjoNykcZIk6S8Fp/LnjvH/602ZevQf
HWO/WHEfajRPUm+DbsmNHVMHDI6BP21w9NyNk41ebMAVKWUU5IWGU1het956uy+csnPHxrWETd26
IaN+SJtECSo6ChnItZ2epZsKBUWrD0M1ekCw/912yn/GoP7/8n/DXymWpRH29tflWyiDR7fpNllI
l0LYrFNghA7Zqh12vQLIQrAZTINgTXUSxWUdjMS2PvQfJlOC/gp9rt/5P7pSc73yf97YOu8JE+bK
xHCzoEM23Q5g1nRWtoZJ6pxsRJGgSl1/OEnsVhgif7XJM6oF1YkRPfAzEU5/u7J/C0vXVl0juw6n
PUj6L+jsH1c2GcmgWQlXFnMCIQRFQ/XSvhdf4nP2aBKjTIp7wiQXS0ZT1b9ZH2TJKR86ClSGaRGW
9MHNHJiCyIR7YviO0k4949MJX8qv7iH9ZO88MnLJJ3hzesquMlqINVlF/FjD0ZJb/uO/F8Cv2/iv
2/yPN/PbbZ6Wwuw7oZJuTJ8Z+cRlW4ydkhEXKzVgm8zRVpzx1DBK03TpTNP4KJb7Ztrf00OTHsa1
PmGn8pvIp4GNxKAHn7ZOy3LKQlQNJ60+tvJVlldEeJb9FNV/ttGqwGR6Y480yVtxoiIolEBHa088
uuiMCrvUprXISz3T2quNW8g7wMS69/vZq3Dp9z5fGyG1jS/M5048FstZWIKCijNy9XqjAdgWLhs0
xAVnajdtchh4K7grfobaEPEJglamf4TeeP3v2/mLQ/mv2/kbYD+Ky2yJcQkj+SmPrtx6pAaaow2R
oTIc5iv9DAWn+isS+UcMHj0aAhOEVYi//vdZ0fUyvzcpCIUiu1lzJKeWDixLXP19qNwkchLGjaHl
ZYg1ym2CAEEF1prsL5uJ9KfNRObRUJFJGYiUfgO0VSsOrcJkLakMsSHZebBVnj8MDAStEcIv2ya7
M4Z+1HEr7+X95d7/knj8fvP/+f1/w6yJtxTCWgNDq7Cizyv6+sLSVDUai80Q+eqI/oMIYDf9znBl
oMvDeRHtKnk/VkFsBFbtZopTzhuEBcA4E7KzlkBHmnkzcWhwYYjZ1YvE5QsN7XTmqu98GVtBYQV0
RlqyEXm/kJBMwNKPdXoiNjvqz1l/UftjVe6U+Dz21zZBNmLHMSNk3JbJgOEmyTwNgWu8Lkpo3RgW
Gg7+aCVbylyDStdA0ba7p8if9qmwvYt+lvslxhkV7s41Ss+y0D0nviC6oxwUhF0Le4Vg/5BuyZeY
Tzv9AlyVDYiRgLqbAYh3X6XBStef77Nv9ZtC8vp8+9+fyL8zD9gp//mB/LYuy24xxnliXYaKt0we
wHd2GEkPRGOOeB4IiETwYsOpGA4bJiSZAB5kcHd2Y7kJnZcC2OHS6EFs3QfoAqcLgYE3JhGCZdDV
m+WhxlPCoHI82qZLSukSbgbVmwzqN2e5B+nsme2m12x9cLPUMwBxVD/B0aHvwoKS/jDoF916ZAHI
jDPrTve/CRSkf4dYr3dgZa+hsi2M27/BUclUNVI73qFR0CJtYXlaUgElr2oDlEnay/TCgUEUK1GN
bwN5IvhAdLdog5GG0HKWbiNyewhDXryM4WYNdaxXwSEoblkSNrLpRbv9IPEUSWdFXBfHBHNAWRR4
G3I3faoZAUzkN7s6kez1U155s7zv5kMsAFZsaQuoRu/LxgRzJQk9c1TBTRVbIvORqp/RasbaSShv
YeGFmoPl78RW0iO4wxPbkwwoMTs1MD4ICuuP3YKMxF6KID+S3kGsSkkSDym+1zJ3xi0A47IhFatz
4oflfUSbOyLwrY4AE1kbqJlvKHaBJowOtbDzs/C63DfSmhiqRzbhi1jt+SbC80LERMS8UmND9Vq8
jedhN/1oiM/EoQVp1hEPRBL/T7519EQCjLWBDBFJoC9d2djAbzMQB8HgM4Y/7iopLR3wkhd5QQZX
iuqdil3YKnRTt7vwjFFLfYrn18ZYG4uOp5LJpxgs/ubj/CXK/dem9Y8V8lsBSbBFqc5SygE8c8Y6
MXE7+Qr9WsxnkJ2pQ0TgaAKKDgeDb7Qbh6Apttqd9e00zE67uw1jyL4EzSX3kt2AJjQpHJGtin4a
LSqlmmRbdI+cvGD3YFGVrWKnQOIu/qUWVvX1ef73e6GaQHssW/gQ//ccyqRpkaSF028U/VHbm8kW
VDV6bw3XaAKZYWTRpr1vk9xV800IDEgmurRLct8s3FIOhvbcGZtI4vAGSdsUxaFqN2zdlH5F7rFv
G0Qnzk78eIc2ro+mdZLF48LorrB7WMRLAlwCTUEik+FGRGcXG7Kt8Umr3zHQlnytgasJI9G8ojn2
0rGWjomxT5SrBNbRHMv6VKgHq/c1GOMYiaAjMQJA26DzacwgKVfkD8nQXJ1a+HYm42bgpuMbms6Y
IwAcpHUZbjhQbYBBLV6lb8weqGOjhX701t3WoVaE/pqujktO2hI9DykKvv+whLa0VjuOth7KCIFs
41OC/JGCygpYD5zio+6BZoIBR/kWBjDHHlF5yuLKk9+Wh1g7hv3xrh3b+ylljlyrOTmFPFpHzD6h
sxyGF5KYOJFTBrxRfuLRGh0DzDLmtZ2aYCfCBBkLq9up7iX1Kba2vO2Z94Ucf3LHDwtP0OKB8wD/
T8d2dgcNIaQb1p7SoAR2FTZuIlAeGgKkKjunnY896ZPgfRVxJZs0ufZ4HOEIBadVbe7qdOm/VVKl
GeX4JjwwYU4JHSLeYI1rMnNVX2TwLwWEZUc0RAo6Nd/EFiq5JvEmwBcK7UAQs3mpHm+0S7alsR31
4F7sOyjN2JXfyyfpDel47svWsW53IidP6qXtjq/HemvM28TYytKhdnmhVmaFcKTHgFzIJ7ZKcdKS
bbUcO8x8oQsK0uBvg/4nx1RgeBDjAdwFfG3ajHRp4YYTPKO4U9wOVbMB8bop77b8BbmC/P8uBysX
XtHdbSTJZ9zcGLra3Q+BcmB7cZHCl5teqO/M2reiQGAk4t2fi+08r1IXDuoodApmGDM5poeqcCSo
Xb8MmXPpjex65IyNq+LOIPI220SACKW/LJsSMxgwMRElgHsMVMObcBoMdHw/LOmxazxh2QLFLfmG
4zN6TdC3aKseKcNdBt2BQyj2xTaI+NDzzaAjl2L4p62jVYYg4HqQmfTAZbZCc8C4MFp3c6s2W930
xxZUy4leOOM6vHIIhpiXQmIwawEt8BeJ7A2bPxFENPSzbWg2nCpbGWIfA2Pt7ArIL2cnPdQMP2YE
qLJGeILkQP5FCJ6/GP6Zfo0yaiXbfInf0GsSE6XWW/mR4VWIPBEyTQ91tgKFtSuaPlqQWvsJ9VwP
zKxzKBMAHiYgQvNBFF0h3pbnGHIVoAUMrQDYuhY/O18gAzi6FW99IH/0pF8SffnR+QWzeX+GJ3mf
ptRoG+O1DojYZRNAXg7IwFxTmlIAPhikyZYHP2sIs2KuZWyHH81uZihit36kw+gPTBxhXmp1SO5n
IdnH91OvHsP2ZIn7sLvwf6L4L5WxvnYd/96XTUNWcNKRQfVbk0dszCzWcyje4N+pjG66n8Hacpap
Dzrjhk6N+MwEnOlFdu4HwwgY6u5Sj8KtOjKxTz5iUa3b1bgzqL8E2yhOYbEmXA75rt22VAIqcCFj
Ad3wtZX2MslP7SvT+0AMBAgmxHa9F2JE+q6eswcwaxMA54nEbyLkvPZH6nGTUYoW6DdT/Dz/XYL+
UfFqSBbeLkNSTAzo/3skiVlljY3OkWQVtgJsf0ieFbbHfJPm7qRSBtg6nx1PFguMpcvUD8YiPOeJ
A4PG3ohrF03FsPLYirWCDRoMJut+ZhKqc9f32rWonQ4LJjIX0wG6V/HfKnZJanDvtn+Fa+Q/ltQk
rximIUnoI3+P2Iiz3gxzXRBvBaaJzMb0Yg2O1Pl3MnBZYalHoRlHvnI/ZCb6r43ZHjowwSbg4AWQ
k4ytWp4mcrFJwu4OYnlqrduSPNXWqbZunJwZ7RHtdnUyynOjHJT0UA2+RJ2Jayja4OJA4K6lV4ut
hy073QuQNAO9UfPjXm4XtjzrakbbFvHqOaxOmXQhmIEJE/R+TBQdDhh+0vR7BveePJjEEV9t+tRo
m0Q6V7knkC3ewD0D1NkSRUC8EYmlTneWgSzZnbpNmAYc8xHjoGUXVFDhFBm5XjcFtKr2aryBh2Y+
J6EngGkT9vt4M2TMOnCa1Vayof6ISUPrN4oeiOFlbA+Tsb0b2wrxTnpbhts07Jn1e1ec+oOdn3Th
s4K765YF7GJ33Mqxq9/Y+YbSb+ZjJp/l6Knl6TZ+NhmSGF83vpDcwYKvcrQIAgv+/1HnkMI5Db+T
2usOptgRVkvyEd/blznmtZxR3tyvMpuzLW3DLtAP4Q2lyUNDmcw6utFUJgTF3UKfIWXyuiAbQi7J
RH1vqMV5oWBqfEHzTUIGkrPcH2N1K3UnGs6JQRjFvjSJgz0n6WGiApKOJsYFp66CZLhY8Z0Jly/i
fIjUoPwSsT0g00bdbJ4yEgTwwpeXkpJESN50rBzEcGEd1naWvq1QaFicFMUlMW91+aVVj6gjZP5u
wrQWXEES5/bWNC5idomni5ldimEvdFdp2UdEZOqPsn7rl+tQHlt1H1mX1Lgp00WKnsfmW24uenmr
5JOlBYN2gPOFL08flmanyZd7d5SlM2yurl4n6QR5O4k/yvAFWjemFeiuSnQxmteZsbTaY8oQgXgP
3ajFUKxb1dxD6lKBhcpusoKQZHmqK9g0+ZLcj5ClubmHs2yg9K0gzg/QrW2BJnCnZAcTZrV9jGGG
I7bLG7xxiqlKvY7mvofalSgotlJ2uMd7EaqoeOv071F71PWIegQqmwKuZZyOGV8n4UnRnpfizWT3
hKGW1EPO4ufC22vUXDLzwSBYAD4WktjcD8JTou4m+qClg6vjc9p18qVJHzLRy5a9MfjRnl8r+RIv
e4HBSLJvCqe0QRCyqXm73dbMAt4E3QR6k4LylBwAmgsq4lVU4o8581PItPRi0auW/cxwInh3JiRk
QQ6RmG0n6H7Y6F8sdcn/KTeCtlpSc27MM9ujudBd+rznJfcW9TDnu6E9kjvKZMf5ne8HpU9CNtS7
aexT+ZgOhzg+5VC/pDghcY/BBo9ychzax0R7bKPHonhrODHbR3F+n5Kc0uS5nZ+W6GMePsLhoay/
kR/WybFHCcnRQ6UqbaNsy4Vb8x6tqMTUB2u9U7Kyy7CMt8eOofXcO/kIcjwhGCh9fG7d47Qmde5i
qPJoffP8qBlQkHtU/oN6aKUtfyuG/JeoNX3DhM8KdMY99ztacqp+1jhUv6w+tqWvdJu5Pt3BNqRt
rV4r6WQK9JBPoQRjHejGnj/NWLpWIOBQReSKpGfZ3JPNzGfDqmOcBeoEZf0iZ3DNzAQe6awLNzPC
wPCezk/oF0LxPKExEE95coyYzbw4FQx8e5W5puWWRaeixttyMJqjwR0gsyP2MRDT1LAmFhCmrYaG
q4gZhbxr5aNYnwT12RSDEMSWlCTu4SowCDTxxOWW0lbL34ropPcHrm/h+5rIE89ztScERYJglbix
bsHyWTYRg1OYsMEhwVpUfP5J1h7H+tIdOgC0d9RfqxokO3CtwrznzyY+J/HMhlwLp0S98s140ZpJ
PenWQpibscavy7zvlV05PHA1vGIdPd67dQXlXH19Mag66ov4jFNRMAM+ZSa6i1nAdfJiSA9G3l3k
817M/tBLW1UMVGWng8UCEkX7XvbH5ssyg9p8oeVhR2XZGOqzyhGXSueSXxYU+XnzVYUMYX69hx9S
/xKuSPzy481snkfxLY9fkIT09aVsvngP4/RUQLibL3NxQ0fRJseSAYMyiKfBpj8sNz5WWyXMpkQy
ktY/OVLrBSUOtS1Kl9F80bSfinDWJHbkTRitv03il4EJccsPhGAp3Vq/W6pzHJ1kGtbwaUmf0FQP
zSOfQS6c+KOMS2S5tUGnHszqVIRPdY1UCxzngaau4MPLfgzJ+6A+syKQXqf9Qa5OS3MdjZc5epHw
yaWHPj7GwjkSTu37iChbuer5TQ9PvXJt1OcaU0rzOCNuo+gm0GB2R8utG6JmMsZeAKRQQ3+Jmq19
wUuPCnaZjaa4Ah2Lky5uanA/7JEhh6/MZlcnl4MeZT0q7uobMRpKNLG2BUpN8Ey3ocBofSnZ65Vv
ITGquE1OUmGRqiBDIzu+9cSOgHgNKO28VPaYz1gJiBcJusq5Sr82D0a7H1VGCmu3zrQNluIq1/IR
APGzMezQUt0ZA9N6C2EE1LcfJvFkIRiagyNCAlNE0/ihkq9RbWQiUFNPKgIZQHLcD/l2PWNNsglQ
Lp1qYzPfISq39eRpuV+hVWQgaPS+SAiHzrSZi0qRFIzWrk4O99xv5KBPfGM8jMm+So/yuBPDB+aZ
FMl5e9fezPpNMF+z8dnIXvixZC+KhGIEl/PyMNS+wtgGxpUkvla4po4L0ReHfXEPWj0YyJxB5XFp
aFbGnaZvI9PLHghjFq8IZATjdDdPRveUxM+58FmoR9F47ozH1Pq+D1/CRCVxB5I96kCSCVDIW80U
0/vHhMNdviWSx1/Vre94+oyj14z5OgkFxUfO4Lhh7eP7V2X4UuaH5Zpc8vEq0lOOABH3EruLii34
W15ezOop099UtQbqo+wZfwrxa5l+xuO3mp6UahdFt0p5EpOvTnlS1VsjPmTadql2YvxTjb7N9s0a
vK7xx+mq1k/R/Wusn+KRKoj/qvamwpRrYOKz+JKbG113Mv1o3lM7BhMyQoYeDp45bCUGsKJS4JKX
6lbPJ1N9KJHPSRBwcfGNWjmkzRMACjDZQtT7ZvUo3t8G6VEkt0x6jaVXQYQDd2lRm5dI/m6L11ll
LsjihCoV3zUXT4YYpK0bSael9PtHa9kxtX75plhFb5Mse0sKJiQEhjM/QsnUOPSp/2hAiVHIVr49
wSTbeoVynZOHQqTe85m81QtHrbpM1G72Uu4jjqfBD6tXhbEH+S1iY2U6G4fUYzStQk+grLB/EH5Z
MIr+JalhI3nUs7co3YrGtcPR8AARxDQ3EM8Szy5mo+FkmrsYzd+0pRqlPy3iXU9JybwagKY7Qlc3
6mGV3Hzc8Imy+KPck+jnCdxO94Wy5x8yc4DgaAwJJGN34PsPmfKovPc/IkRk8RW0NU38hSgdHUUG
snbnDpUXHcLYRXIOrc9z/iClm/kRRcgAV266lPetckD3NLXeK+rRGo0TcUbE5hNxiIW2A4PB3L2m
hA0/UYMgUBJnLwv0hwiRK/r50VekrWDuldyFX5drYjQxfBo4PAirM538E5kSmvTigWtKEMaxtzUO
fDxvrCcDqF0toSExuhBDOhUPYDlKfnor/w5BwVYD7cPhaQZ566oi5u5dKV2kbFeibK5tZGAZTyvl
xOhyWv3gNODMCeSDLNvWz+QVYfzwDPVwaKAAdljUYqopLw23vGCDdwfW2BEv7RfaCCav5RfxYyA5
gpitYs0c70e/bTdhDyVuD88Zmg5jI9vRI4YZ0sJ+Rhz+h7m05w7Rio1WSZz3xTGFzL8K7/Fsi+xe
4eplMi7yx/Cco1bdoqrQCQDHYwgmSUP+sMJH5H9pdrt4NVMJmZs6rB+czCnDaCBiXltv+p7vdnjr
Hmi1ULhxj1NoMMFr3jDfN88KURTYWWrk0MzcPZAc36IpifzF2Guy3zB8igvGefUj05HRrbQkIjCL
mEihO8gaMjZawaA5AWP33bYykT/ho97x+c+yqynehOBw9JEtJQhmxVM071OOX+E4lHtjwWfkFYxx
hHBqQMe9ntSCdyPdhfOpN9AnbpJ2JyxHRaBqd0TpYCFjFYLwvpnQvNPg62CcwSTtLHLmKd3vGxnv
hAAo5gronBn39i1l207cluoB8uQeb+fGL1/7cpt/inevpjFDGwcDHXrxHKhWgFCMaHGIbam2c3B9
MhXSg6Z5q7yFLFMqy343q0702UOZ0tS/j4+R4M+PoNsclzDhsosMptRAE7e1GSB2rGhMgbMGWyBZ
jjHE7GIP/VeM0xCir/Ekw9WerSvzSxUQeCIOSGzhwNPWP+BN8QV3qOfe6C6oGVkNC+Et6M4bN0I6
YazI4oC5h9N9DGYilWRvKp2GdyRvGsXrLCdDv5/7ervRYTAZa0ZODRF5pMKaxN6J1SYy0K7uFtw+
R6STRvrLtMqISy4l3PQHEXsfAk59N6kuju6Q1Kp4M7PuYS8Q/rwohaMDhOIra4IOFPbuR+0+ZVq0
EEzFQ99fhpI1Hqjgq50tZ8ewufUmoa1H7PP5K/tE+pVqW1xvRelx8QqJD2qwkzgbpq207EoibFsW
jy+uznFPIRg/PlS1V2R+QTrJYhdoRik41YOIrom2wQL199hscugYEgGFDZqnUXBZlmiMKgw08HXU
b3AIFKMlL7KFcO2roF55HK9g52fKMNPA3njG2Pnj4TBGz5G8MUnZ5xPeUWLqVcBlqaFfnXoy+5h6
Rs8legX791MO7qtvWfIpXYzslFaArAFFPTRwjrlPcEPSeEKvr7YRxTkrlkeuclWcbAgQ9W1ZB7nu
59MqD0UJxvvmO7TlVppBDrasYPzuiBBNWkNjJ1UHMdmUhWd03hj70KtIxRZrg4sQZJNHN4E0DP3B
2uirpQfQuCCMC6ctQ6ATpwRGnlEIejLnP+QDsklGKkp2ImBow7kUgMY2gBnkDhUcnru8XVWwceEu
dFuKb+S7mhmPaBmJyMjWi00EjCWoKFf3xwbMdlV272G2pwUV7rpxMW+CfU8iem/g1tqy5Ki4yxhb
hokox9i6QyM3mU6t4HB1GPZgxg9z75foWAidyrxwsJGLhcAqM+fwSQ5k/axjhNfOcX/OSVEbd6Xo
J9+IvFrQv3hlefApMkpDOSVPBF1MkgNBRJdtPneX5AFbuOYkRCNf2u8IUg68fIeED4gwoXsFC2cC
3jNDo5ANqx3eRBd6BcQKaAmZKhtrXCPUtaWWmGHBBRwF9Oa8srRV3QkfA/bYY7Kg8Mg2/QW7FstB
5uhtVkErdyBOXWRaSCTnZNUM16bdfy2KL2tbDlgkNoiXWz60iE6B++118zVlVN8NOElKnPc1rwkP
MhBVzqS92K7uvv5BwTAjqKSYY6clkJCvLYQSe9Q0grIDWp8Z37c4xi4a7VbfKBfwszXaYpOdSMdB
CdczGOSgIDIm+Kn10i++mZhDax9l8QThgBuIU3fhwXnjFsBdIIWjLoAvEB7S/Wq36NcNEOw1U4ji
2NaZB53A+S2Ve1bnqlFE7/druEaYUVyxCmtIbSSYqt3e+JXhyChecE8ipQNOyX6VXUgglxFPnsM0
U4qhicHYvV0z8vCX4nteMwscKXfzJ/VWYXsabI5Gniz+mdWsCHj+GQnQki4CV2b/yczR+xieGvmX
PrfYmrQMEuo/bAebpHL5WS+JBmFn3MXofytPmnfJmd9N1UGryC46KvLeGI9SutcbhAobJH933W0o
FgU+RDwMO3m8dMp+NHA8+Ip2mvNrx5hn2dPVwIwO7MrxFAjqCQFIOT3fx6M6XPj/Unrh9VXrKiKO
irY5CWymK+NviK9FcqyGB4WD+P4wAQj3Pq5AROoUQjGzA1FwLUet2Le/0MMGu4/gxdiN1E1X7LVl
28gYanfCMe4OinULeaqWU9d6xivMDcccs9kQzjZuNbrzOvHyDQpsrV2JaJB3KoO0KbQsf4lhwqb9
sGxRvRSSz8LGO5gQptAADwPdMDfRbdtgKvdzxu4ENXVKme/YPhghw0EvbXPlRKZU0aSAsBT2DZyH
g8vxtWajoF4kEImIU2M3mYc6v2rpyZhh3ACgdhrwCbCPgGl4n/bBHfrV4Ftt8dpSfqAgzCbyxySf
PBcEw+J68YDA7MjzDY2ysDPehONiEuXCUGTnnm2NlWyifzj22F1MHESnUTyhZZXeV3m1xkHBOHE3
6QhschB3s51yoVHrU3Rb5M+ssgSIipwHabtKMVATcsN4jo1dc/cNY8OTLbUwa27Z7SXapvJBtK66
dVVHmKOdxWmFFSQ7DMz4zLa0G4kVJO1REc/sqWgE5hh26aJB3cBBd14IZMVY5GxnIqCHQRcv6nIp
5vNd8xYCLe5BP+4tQPLylJpb7r6MConUJtHVg0k7Cfoltg7aEIwlS9NrlaCmQ8MJ3+/vEdvhJUof
w4FZQffnOLqZ2ZVjWcfNYR5M83pPT9101fWjkV6M/hwbl2w8pur7VNIEAAfvWv3IoSXVhyyGkN9Z
0xEvhdnvQ5Z57dXaIWGQobBaAuM9RxK9QRLv5wXIYFuG1zE6tNmj1J+b8qFIT8t4bZcHuLW1oVG3
xbSbsM1LP0uB5pk7hwzIHQzYg4dROYf5VlW21fwSD496fO7Hw5KfJWsHacB45BfAVXGhe3IIFprh
9HMILQdlAbpfWO1s11JXD+h8Vok5Jee9dpJX7Tv+oT6ighZtbj42AioB2pyOkou8jv4vJmjJ+pMS
j6AwpEckC1rm78OeEzWUutysxFt8eBkJJFZe+ucShj9xWrRXCMmpsOINOoMR3xZHBt0NjBd7G5mo
MFlwxkAucHV4F+yRQRcYOuDtB+jfX/8aiTJ1KiAoM5p7IklWwWiNeTB2zcZbJRqN20MgUkATOMxy
ZR4e85zRp08HCroxdDryDA0eGToT4ubsO4hSvGpPMb+ilmdk0hoJRxQOX8P1QEkJYElrYgUXa/FH
nDU5BZBjwBwVN3C9kE2aourXBQMQJ2BE2OMO7SklCBFQ+2icjIeE2YnqeT6DyQnPHXRFbydwnZp9
/9aO+cG4IqXRsNc3NpAHwX4WxJWTjcgEHMqdkOnnWM8Qn7sGUJTiLBhb8Vn/epH2VfjZfPefxTPJ
uJ90eAgR4J8wtWBhoLjDOTAiZ4e1atf90DJWbzybIW4ZQBsNoQph7WT1PcsIGBiqwD1HRN+QGGVT
oHPS8AX1AlgAug0Ifb7QaGCpWVhhrc3RTOtEK02/h+MeewJFoTChrrPxenAuzbrfYaQgk+cpOltb
iwDGvxCtf+KYTYMYsDUYEcb1N+WrkQtyrY2xeOviFpHEtjB9VcXVQlHt9LNtnbUX1Fdr9YVEMfaS
u6tVvhafwZaEcgPihlpNBRDkqS685gfa+Lj6YTjm2ZhttmUEBBSTnNFRvTHc5CwwKb3ARO4J+7vq
hj+xkg7x5S/v6U8G/3++p9/1TNmsTvc4EW/tfadZx+Wm4MoPE2Ak/65upIhTMsCtP4YblW7rrCXg
kxtxN8hIdez7mcofV0XdEwb5MBIBdrSkXVgdi+pzhvmevArFF/ahn0Puj73D4Mj+sUK58Rf2/9+B
wpZF8qJpKSSwS+Q+/abCJIJWiVOp626DZesz3RWCF8f8iY9PQN5A/uebFK8ZAaTRsbfxuIM385Dx
QydNCVkSo4x/qe+jxolEh58BblGE6zDjvTtGDtNB+SH3rkEjhcQHrR7GWF5QdmKEetQc0gaRzGzZ
0zddmfWdfAnfMQKJDGWt3bFBcEksWZx8b9Ena5ZZqi1DPYnFGHjQXFox/phiNGVXotBnDjyZrArA
OiYfJ0OHQ4LSp/wB6EJKANWugRmE/CxGv5HcitCv5SzbVH8Lr/lDKuP/3NjfjeH6qA6LFlXdLQbd
K+kyVjUIbcESw7GtM9bmNzzDiIflacXwV+cChTC/xSqjOgs99ifxCznat1XIgmvOeE4+0UhjMlqf
ZYk+gC2Om8SjTfVLLormxcWmYqclsPNEeiLnCd0BP/6ebmH8SVSOkE8xiFoj4fSX2vsfNgfpnmpT
LaZwnZ/xheam7TxFjcldQkplp3sIFDhZXC6vOMob0ifMt2nElmnHZ6Ozq2orDRf26F35s7yO1QFk
pf+JGLokYjZ96p+EUz8GKBS86A11qkCuK4Z2zgMbLWv5Ft7XTJH0J6qxioEF/J2UIdTO/Ua/KTz0
URBda2RUFxRXtd/Ziw3i4iNxHSd/+LHUPnJR+XUJqg+l9qX+23yMrv3drx0DwqVGLSp9WErA1hT9
XKaDJAfWOzqnO4J9pnPzUKSPn/2h+wYjybPSBiyqvtmi1wfZ+aRnDD+tnDRaXXjC1Se9Y5QCGpOO
Vur3+IKXx2G+As+Yb7Q4lOxS5aXaE7aEPD5MPxFli8vPsEUKSx+xr/z6h/VqUUqoPa4b8LivllF0
UTB+MBGjfmqesjWByTR29W1tTZi15kQfsuE06qc+wkbhz0w9/l2Z70URaxFnDuOQJl/YRyIQyqAf
IqR/RObSUI+OMPxl25eVP2k+TZM0KVllTiezJ/9XYNMZQxvrQ451OXYqns5Zf4zRYM6ufg86YLYl
6Ah3EAOUmCQYhQwET8HVOMZWATiOviXxVNogepxxWyyHrEJr4U/VVl12abxVq0O7iqeotIiBReTc
hF4JtEHS8Lxr33LDqajFsQreWD+NuWuRwd1fBG1romq3HvVxWy+PcurPxzb1ZXW15ctEoegOFCy5
86UjcirqjwiYK9v4IYJARIdKsaklLG/oSP/xmptoYaH0Me2L770CZoly0dUpNk7DQjQpGi6bp6Ms
Vke4PL9CY9XH8dh85UCksttc5qfmFc5NcefnjEFTus8QSpJpkEMKxdX4yKEricPwjPpmSJt2JHQe
q4gQkvF0htNIYJ7wzaEN0SxoqAewlHIFc/UX2O/ZNg2SeCgshB0YrfYejh4YCEUzAz0IoZmgBUhh
8FTjSA5osYC+ABn47Y1q+pfFCCGlul9RE/w9sV8RssoK0/GD0/opx/mQLU8tsFYwvJOrij6Haee4
uVs7etXeRbJMEcfuAL7AkePusyCgKVmLlhweWt7RwBMSyT6HdsBvTuV2yhDdUH47vIAl+9pCBNM1
xbGjr8gEvSuQN+AGLknK/IVAelQtr/WP4ide1p/CwSoPdND1j9XniNrcadMrya29J58ijwpTAnzG
MezOdv2jwVDo5c1ftGQMTP+Dju6fa331rP1jS0zrUJSSYhLBE/hsD211+T/O3my3bWzr2r4iAuyb
U4qNelmSZdk+ISzZptiKpNhf/fcw78Gf8g4S4N/ArgpSiUWRi2vNOeZotGDHXDTZ3h9eYfk4c2nx
uokXWQzz2UUqgh+HjNKDPB4JC0CXY0HkfBU51fxCdh5wmSj9gpmKp7FJWUT+CEN8htftWqs2fbGD
oqyCMw6rx8O7ffLSoBzQ4wXeIk8MAVr4TF/AFVa1GxpPIqlC9UzDQeAPh6UlzaR/TvrnNNsr4ATZ
vqj8wnDkUwF3oZ/dAm+IlkqxyPVd0gOogE4wNdu13VOnbxVziQ3i5faaio7oBW8GOxweJBjwoWck
l4Ms8mauko8Fe456Ev+S3KaMMFZFM4fb1QvOiCkpcwvI9RXzODv91Dn6MTwxmQWzwCAGTx4X+IJB
VcjbCT7r5ZmY+D29H0LsyrXGz6T0YBkFdz8wndtrFb/pOOIIfnXzjEMszfqCqt/lfQpGP30FLWQI
NPbzjmC8N2VRAr9kC+i70Tznd4hnEpwBlSvnLEkj6PuLOTtPgFtl6rTPl0u/QJ43IB7YwKwesFAh
lOWzo1e+2ZDW4Keub7pfAmbH3rPRenRHKr6QhQdtJlxMBGfGeBzxcNBzG/6vdUEvx7OKiu0gL5uX
EJFCPnlGwLG4NPNCdQfRd6iUu4QRMJ4hz73pR6wa+LGarXSrvgD9XcbBLpMQ6K5VxspUNA3rZXJW
gB9hEsWOzmPiItrjpwzmMBuxl4rnIL9aOhMzB2q5Lvlp6OvJMr25GfDbJjiGbgLvlkYD/TpUGGxd
GWGBoTEbSD2Z9cNeePNpClnVUbpE2GdcNXJPillJACLMa0pXMpTqSS5FBVwLXgo5+KLhEFrbjvVp
aj66dA1e+HtdLfiiDwpk2Njgtvi9V/MM33gmRMYiYPCAC05uPyfNRFZHMTJok+q0gkEQM2z3YVwO
b6PlSIYXg0oqCwFHrGU+V7j5MKDw/ZZglTsh7sexYwbzh4T6yo26BSIJuV8a/drQlin8U91VDVdr
vA6LotsMwzjc5+nfEbT/sr6OxIUmLJGHaSrryS1wF4p2IT8YyStQFC4+nG7cLrAxeNywjtqZpUzc
YDWeYVTVmogXXbo9HSctIJzakbE4EWcxJIcQ3HbSGtLvd7sxdyDTs2UGqHbOqQEeTCHgVrP+S6J8
xHAwo69BX+N3CNbitUWGdTMDe7ImH8lZ+gKuAE4GKNc9ln3+pGa7XMRHY45j+r1fMsN/SM7jlTIM
jlaLrj6YZQkjZFvYhGtAB/1Km6WcdczYPIwog3aBuXTDK3Cb469Rgn6fURYws6EjoMllixkIA1L7
1e3ut4fsE445qIzcTghp1e6gEcJRMqH1sOMy66Rsd1Cr4cZhYbkcMFFmVK5g382OJzmx6t/urPU5
ihwKs7Bb4PaO4uuOKnGmI7JXbD2HhuVgMd6LvjQwSf4FsCd+ikQAbwtiozicVTcf7GTNjWEkk+KH
gdRodoeYTKpLjFmZZz4wNqPKcDjMUS4Hs4e1rE2oOYsiXgyMuuolzTYduFAfaEh0cxFKT2X1XMl+
XqwKnNQfCzBmwm4s7AtoryNHwnHBadhALZeBHqkEdNcAcyWWOh7PkiMNMg9zOqinJuJYx1hmT+O7
XJCaPRmW1RYosyd9hdfo4TNHSRJvquJd+bYCye+Y2a3ieJPmS0Vd3kQ/MTe9uhL1RVwBC+/l9kmu
zmZDGY7myzesTYElX+Up/Tmt9nrC0HIha/STqzD0ZIkRBqe+E1Wru7Gf5/nhkb125l5rN2G8E6FA
3NDKzprguW93hrVmLsawD5A0ujJnZY4Y4FmE1gPzSBKhZIxtsYWaJe/VpPee2hVzYUj7IdiM4qar
9uFwHMFgadBoboodyxh5Le7z1YTZDdLBKA4m86xpcGymM/4Q/VvGHPmIID7aD2+Px9IEdZT3o7zX
mCNrhzg7umYQ2EJ2bCT8lJ7V6CBX+6o5ANSON5iUy1t+TKUFr1rCsku2OrHm2f5RH9X6eGeh4xYj
uk20mLZDLNBnRYWMY6Ys2Z8k8u6MpxpakQn067UCrl1MzlBugCzv7+Z+qM6JeHhU5yHd19ZL3+5H
GLmPp7HeiNX63njlhRmkQZNb2JhZsA10JYHpT0a3HIN5DW042T+UXdb8o4+XlT+iepZE9qwqatD4
f0AsY9aXg9QL4/GOqUe9rGCF4F4JM/+2SS0fsdQQuJDbUVYBR1Bpo3VCBcV2JnfUhI6Re23vi+8g
bLgFK4ZLW6Azn3/O61lHCh/TRyrRRYk77Gt6HbeAl+NZPPWZnReOttbWlLO9/DSyIphZQS3mDAe7
A8TacTcp7oEAI1w8Q99iSs5LCscEb046/Gfw5Ffo9ZTK0trEx5QeGY51BwOMAsG2VrhvLDXYCpv7
64gw5FThtPYJTeF20C/xCo8ySHkV3v8RZm/MuJyktzHORgoWQDdCjuUWtIFoyGO/AHYQaOVsg2ER
Y7cHAQToTTAIAjiHqW9bNWoYMCUMAsDWgdtg7iQ04BQGBPEw5CHTl6llMetoEnilU4w0JvdgSAYo
O/AYZYDHQg8mRKr7RH3K7J3BYYNNAwJVVIgnQCoAeqoRDgl28bJeQgHX8c5C/nMNVA40hoDSAbIY
YoJ7N2NlPmoHZAxVVhRi3xWkTvCd32YSBY2CItRlf7eQiEJDQeGEtovKXPpGRJNhM5Sj7nOxdYFE
hJULVJUbAiU2a3My1cNhCJoAZrXwJmJUtKBvfO2HH2fz9u5y9nBQ4tsOfMFdf4lReiV4lgCGSyEY
pf9IHQoMzOxYTw0zs9ZdWe0cZcPAzAoIV9ugVfo75ibpfwQSf1vlP0C3MSV7s7QAEjPUVfhRaAzK
fYOwJE7O+VB59wzDQdj2DEVmQ/5J+G0ACO9ahJnDpUDaeB3Z28UFmDF4PL7Cw9P4TVoCPJX2CJWw
urD7YCwwKZBIAQ7hIMLOt/vCHcVZhQ2xQj3tVZMt3L4TsJsBc5mDUk58tnMT019SBC5bg63aj/ol
hcZogmbDZnCLFS8LQikqmvoChhHjkMJURJmpzzriDEiTkVvhu8V4fHEPqYM4/ZBOTJIqQFNIjOKy
+SXSZPPAzLy9IIUzFScM0Tt656l0eYdKiJgtlecGZKfPmzT9vNHw5GCuGJB05h05RRFkQojIcK/9
+5p+jE6Nua4VTrL7ouUPujFZEvqybhc5OWD5opDQTkwTzLjwMpRolZsLkOQ9FT6gyvhvzd6Gpfj4
FkSM7udhteoUKL+bIl4VdGU57EDXID+us02R0si5bWQiZJgAk+kB4M/cpcvnercmmuXvq8XQ/+T3
Z4kSITyKbMjar/Tc31oySzDvYl6a4xFMViOedMR4cs0qCTB9uDNWx7ZrVoG2wsysaM/xwqGmc3nk
gmj3RxZXAOlvcHnlEgRnna051tpSZlCLJYJUk3mWLDhftftOq/ZGso6UZQH7WHiiNEb7bzJZ7Bbs
iPQzCjooV1tj+xG8BDpcewd6PBsRyCDMFrzskKZ2KKqwOPUrGodLv6PUv02DdJ+tT/QD1dP3uDgC
HAqvkwVfIU2AIgRl6v4IzRni7o+pJFtBmJXOTMU/MMreI6rEIRt8vyDAKpgMT2wkw1G6FVVHeZef
ynCZln4wlX00Hyyls7ZG2In3HHMr5TwuJgErlmVItQxIMMylbYTH+Q4zPeZDJyCzEpN/Yl/w0rCD
XZPOMEwWJUe9NtVC6F1kmdqBJY1cpT1/WTNYkO9Ggnz2SiiDJK7RW0CwpZlEtXpnB63tuLb5Gjls
pV8e+ZQOCjx7Gx16cajvK6ae7M8wrfgctl+q1mKb3CaWBBBpv9E+EQgxGYrXw7BAf8o8Hnc0/XHu
Rz8i1YYXDhCYgn1eLRn+g5ei4Nv1LwjOwxmYcsisJnOgpqVgd4jSO7jomDEBscL1m1WMnL9vL8q+
HexxGyDW6Wb6otxgfktRjaAcmXvY+01hazzITwlRbeAozHP9C7xTWvmIHu1shTvqToDJlRo7YOPB
ktEUfipWtZF+oT+TPkaAz6wYzKrABPYYTqn0PxueicwpMC2cAbpbiR27I1NocE+2CN3DjYElVftU
bhgD7YgisdCbwdcGmHHgcN9QqL/Ur+Mn5lxYs9jgDeNVWD1WN0SJ285lKNZ62RZVeffFsrj03+nK
2EKPBVCDER0qHhd5+7w3B0wJ5OV9LiCZMxdi6TUv9c02X+R0cYfIgSsuKFlfn8faviZfSKLNbofl
zdXL1+Ew4WEBuMZr+okzMVfNEsXAGB9N/tLY2phB3ByAEZoGlzVHT04rVk4yI6oJj4pkYhnaIjXG
EuXnAZTHxwDbfe09DBTor3nymdNOdcdjIFjPmNTV47VAIZxR3kDu4NmbJnw/J7/2r9pru6BRfxCE
O4EMQNaYH4rsV3PI5LejTCv+LWke87wlh3SGthTu3SE8JW57Ni7tWXjRQ1egF6FR6f1wyakKuzRZ
YXBrLqRLjxWX7CYrHhWxq/Witxb4LrfRCdxHF5eMh5E8t+GW71daiNncUZqBYN5e8fhs/BbVAF4f
LCwfMHxF9zvRKUlWl1zWBe7uKkRJHCVt4ZBaDq9MnfvpC//Qvnv3OoHSKnWuXbl4t/IWDOsAIs/D
QTE76W4JO8J1plvyCIBqbjvc8uDZL0A3LniuQf4RHPHQ4F571r1+xoeXnEyeKdoylPVlfMdCxB68
+5Oe7uDZKfB+D8kFtvAbzAkT643cF53Jaf5FfeXSmKV2jrXkoiYHRNm+4uIHZi57td2sx6VQbW8v
jDmjp/gDiz+YYuly/Gpgav0qymHaAC/2fhY5/Tt6CoYbRA5M9VcPVwXd3FPpFb48nWd8NDsHTXH8
UX3A5J0xt4X9exAW6oU/Cfjt1CQGXHnZFYbeD6f+gNGCDwJzpRrLtm+k/A1y5xVaYCmZpy+A/Xzv
aQOwJR8YHlkh4X9s5Kg1FpZ/xUOOAUc5g4PUfjQBtpQzAbzngzst1nOEgfKKrnjEtPiteUrnk9n1
xCOGBzv5MUgfBFCJKMcKD6E1wD9EQMZ89vjO1bUl5DMfRg53e3zhp7XYMoa+9BJo85QfNfIn7OFY
ddxRV/vCMw9WUuDiSZ9TAWmLG3dbgHBoRwMEmpnwzpWLi5qZK45JKC8WrJVrumWeIV61byJ5T7CI
scYdURx06DFsqNKDvgm9nsa6hjO4whtGAsan2+aGlfO6dhhR4F35KyOnYgB7hLcpjm+h02UM7L2g
2+k4+850qC72CSsAzDJo1rhFz33sEhd6gVhIR2apWzaAWR37jCesxdhiMu7CL1UJ5wAGAOSHdIWN
xUj7irshzg9r9PBFv8Rwmj7i74WDYk7OKz810ZZoTol0hmr9Xy7jb4VDJ97iOCgtmqnAlfQTgNR4
5cXFlgWItfuIfo1B2aLA7NgTRcRgwYI3eVJDXthGTMGddnKKsBJD5gZmUn/Spfngdu4d6zE0Yt8j
Kp5oNqUDA3IVkHRfSTJhUN85ohtuyf3awe/vjyxjDCDY5yLs9RQOyAAc2YGlY9m1l7b2JISaoihC
7ITIM3GxzoGjQQUjfoScXpOL9HYKqBgdNP0e0n0I+34Cb4MwTWEzyBsmJAGTdv+Bx+MBOQSiJ4oU
k5Tl0GM2B4WQMD2QtByi5pKDgOCfMFyIwGjvIEiJW2MyzdGmAd3b/aUC7MDADAqw5d3lFd4NJMYn
e3QuR41VAjCNyHzWmW5wW3IvdZh7TEfY1KzpvWJKEX8Y22TJvvoOyfn+nN180KMH9jh2tWedqRfm
XLyrEA9Lxj0IjjvSpLUTfn+KN9Eo4FkNTrrPrpqfAV5CFZ4G1lQ0NS8cAAwhvnM6OCqh4TZnEpTu
6gufN9fmyF5SjwcB0eQxuuptw0zq7gK0wolQbOtaISBjvp26NFgbGeolWcZkooaQmJnm8w+KqEyY
I72lj9Q1Bj6eibOS3c/HJXyMO+LDGX2hk71375PPbmHnu9p6lp/DJ9iqJ+bRjAoLYtgZfSarHoYG
fobQy50Bl4sLBJyttGm/hKeg9YJDcsyu/Wn6cdQdwuySfcXFPINNm59V6g+MUr7iM46H3v1zwNsm
hPOvHCBK4LtNvU89EzMTKb9KxSErE8NRBhQiNpsnywTAwcBzQ0vIOw1+UuJeQqNXYJj30jxLG/ZO
wYmu4DUS5FUeoQ1uU2zZBNkQDv3L44kTB6sHnQBvttKcaTZhHbQoE3AUJgdcKpk5AcMMzZYWE7bP
qTlDZQzpUF3tTbh7wKVoKOzuIhCuMY+ZaaqcS3TulHIGKKhba0eYbpnXrWBJ6hqDwWXEtovEB41C
+F5tQsPnN+rxWSyXE/laXcHatka/udm5ee5P3a5gvArMkWYvVvqJ+ET6BzlEVv+4gzDyVHXJ0lXl
J8lKDm/moPXieOx3WCdkDiDIbcELOq4bTGsgRcG3IuAAYqmNOzDhBXa6MOHcvxpX2U81V/fF1GHL
wRuSXWUAkQM21P2w5/2J3jUEK1hyM6y4DFvAg+/mpVL4O3wnAtDwhBm26HH77MR4RU38gLPzRpdg
k8VmOR3H/kJ4Z46NKC+1hT31OkUkuXgefAKAiHARPLFdoI3aFRx4T7ygVDUc/2iKz/pb8h7N7+7j
MpwNXkvPOA6D3RT4mdikpT+BFNHp4MVn+goWVkyjZSKDe7h2s/Lc73jDKE5J3VvdEem8MAqaBHa7
im7ioFwKUFVcFqC+w0HpmLPixgSX5LukCgQ2rtliCvAHDZQmnxvsLh/0vd0V5QPz5BdkEFxkTB30
Un/L3hWx/0juJkc83/+QLKO5soJGUF6jZ4yBqmV7gj+N4pXvjkOgJLjGC7+PO2C7hyECUAlBR36d
AF1C0gUIYGxbDpjKfRe2K9BQTASzHfZJsdtRtj3IvkUjeJU5z9MZlHV4ytxSNjVuKZsfngMDLw1D
oLuLn3DPV4Kd0eFFjUkI5p5kJHjdpVyxt/HepTqxlLNWn6G9p0qAe6w8nXAIFi/aW9vbtz2k1eE+
kUX/fvYxmf/T2ffbyv3BCKpvwqMfWh1dKhFUCn7FM/yhWQc0DCs4qEf2xfqZTgSeUPNRvqC3pzcG
s7Ls8sNk8X2by2QFCwRMCpwMHhqew/RQ6FNCt0IKYB4wwdSijxhGT0TDqVzYMyk9w9igjCJHjo5V
OvQXYTausg3sQHijpT+8hdZLmGyLFTqUfC41nt7N7Mn/bVsHjFKOd9jcy3E7bcTkR6u+LEyLFjMC
FZnOjJoGE11KM8asTj6vznjaFks2z2SDLvQ5XZmfjHt4hwh6ZP+OTSSj+MZNnZZ1NrsZzTFrUKF2
nGYfnMj9hc4t3MuMKaYz0udoNIv1r5PSVp+bV2S7FfYmdkkUBH0UIGK67Ssq7UX6PXSg9E68uyaQ
pN7CjXXi6IKlZ7zgT82wgH0V0+hAeNP1HQSRxy61GFUw20tIPy61BXnJyeqmHVFmWG/TTsn/z9O/
sx10CEg2/Yxdb4MZnukZznAWYM5R0U+GylL0SQEjYa6C9sZ0Hyq0YqtFEsXuzwbcoMRhSKLupNsc
A8TYfeDgwc/hDmO+zBZtN4EzbcknkXy/C43EnZ9bnFDcoJ6BoNLZMtZDB16Gvy9L7Y/7qWwpGhly
hqX+2m9/q8iERhjTx4BaGuXrFZ8C+Kj9jkND3hKHkz9B+KMYXiiAs6DKjwW0r1cs5SKqWTuGXaHg
0eOQL1B3franRBmeDtmzSqInFNc3wFr4krFdu1iB67fJQN1IFlDGB2uBhGE6ewb8yCZaNxmf/zBZ
Vf7wzRRRsywZzxZlolT9lzfwiPVYrMb7eIQIyQULoSN+0O7T5neVLSA5n+i1Kj08DiDswpBXX6uj
/gy1VKK852CeaEaAvQgsOJXRWWq6DfEZYBqF69+fgvwnkgOsYRHSl6Xrhi79dNEcwko2TC4WkkMA
ay08mBGpPxQTzniVKrd+NUAaWKt4z6jQbeqnIbNvp4jAo7lKg0Ul9BqOux55jeHcP0DtHxhb4ZEb
QmZrbVwMyALApkGDfA4XbjxRvFLDwQaKhnmqu/gRVPUit945DvsVToOSaXMYjvOWqAo4wePcqtZW
j/JqcWMYk+Oj5Gaqo2IhCeX3YsybPRAYGw72eLznyMlpn/EJPJdXOCjITj/GLQNR64NTpGkW+cck
MvwY1v03Wp5wdkOiMW1eDCTtbq6fgxUdlbK/L0xKC5hqMNSYnzBZQFznWgdxwTm1ZY0BYKGay0eb
R7NkcIbB1L55bdYDMvUVZoWCU3w9LhWhxLv7keV4p/i582Mo3a5TVuaS3vmXoATtVkUjD8M3PeCm
VXzrzTxE4eaEJ0xbgGpY0iAnDkMEGPomWlZkRDPQu1nJDbswgSO2ctUf6HS5gmcFjgYl7/yO5aqT
bhuPk7k6g3se+V7WBm0V8RXunWQD+FVojFhwjG4wJKYVRtecvNIMcqXOgyJshqc/elg0XHDdIK91
S7jr9xj3AN8yvyj/FcoN+HUHUHK+NhHnCN+crDjiTCqChTy+sfZLX8t/oMCaMRFvfjRzrFlcB2G4
qur/NXu/bR1lp8tiqwrDkZ2ix8lR9OrXYA+rTmO32oZkJ5FonUzFlvjxigC8cpmV0gRpc6C7/pOj
rLrbenoEl3lqjGnigXlFtFVJvx6+qdmkV8638uW+hQ5CWV3B5cIch2HMEoLBtQZSSlD5+dGW9xjG
mj3wPCBVwAZ+uDe4MV6COSEUrw20jOaFnXvRvwbwghp2ce0VLQBgI+ViOaMJ31JlMWIDpRpNOI0z
GSOPXuFf8TP5elSC5gPW2jumigp+iBlF330rFJu2O9J6Pg6WcWqYXRi+uBTIJjl3KXSxWRUeau3S
DAvBG8QZ4jStXYwQFb4Q3dUHxlYNgzK6GyzZ4A9APYRYPy9fBhc95TZflxpnPeBd/NbCbPyA0t1e
CTArz7dF8YxRoAhEvkMHgIoAcS1Rm+Yy9oQzrzVbWnN7jh6nXF9o5ZJcGWK4MQP+ooNsV8q5PxM6
RaLHW7MxYoaBM6Y7NCPA2JKd7OlxHBzIBZYf5nvdDH88SoqL/KlfjXfj7qbf6YvJ4TBvz4B59epK
cRh+pauW4BEHKk+LtdgcV/AzDNFxzjhv2hbYEObRKcartFzcLcIDy7Uxi026yOkFSFfCVrmMcC2O
6oL32NpgI1GsqDWKlcGERp+SMsNfudb1Wf+04pn8RKP4OGnIh8FEz8q5emN73/FePrhmZqj6W3qp
L/GZb1dMLzT6pscCZAcV14CEjKzYDTWrdrBO9Xeizto9OQjI6Kpl/h4erWiKWqAQd/Ivnks/6fat
yUNDWJXIgIhowH81nrLPMSt0xi0Ts314TGOfWojc9ZTm8cXYi+gQbFgTUbQCX3EJzdqGX/0ByD1F
OfFMGuJ2JCvApbdbiQcmxJiqONZk6AcmTlGjx+uK46B0zF39gvU20JImk3HDRJOBbWeconJDD8Gn
kTnRVuvbhZudCD4fyXyr4uV5LBN9rm11Go9xy14TePJnPecm1at0FT3zBM48MIgiD2TvD9fygQ6Z
0tFqls/UWdayeIHcxdz2ImPi2niJ9QngGFwrl+fG6fhM9Y0TPEACaN6BDYydzCDY4oUBwKbaUgiw
f3WTt+ypnvTyDHGbtXlEk2B1QAc2NNLn+4LFsDBXRBnj/Shvdaw39o+VsNJ9jkPvgb+29zDQzFdL
CG2HySOwYmS+CY/SEz+4m8mWh9Yd/hPEYFBKHlUkzQpf3zKIQvKxA53kV9jNdSvEzRRYJBBNYxCH
0QQExslbEOW2A1rAcoSD9AHDCHI7RE/1Gnj6G3QkLKHTAx1K8QIzc0XRN1BFQKvKZ4xF0qd0TbeM
VAklscMUOrriA8vRVH8NtG+bSTCMQAu/NOBRiIPCs3igCCbzy5zTgqMBXoGvcHcEzDWF5bgX4jna
tmYhrgyscYklQMtBtPE8vwbMq2MHgLhNXAjUKnZAjnwJj8qiG6jb8qX+mrvm4e/ViaRN09//7vSW
qkiqqWkUIZL50+pcqopbYQRFD+Z/FLK3QvkU4vcct0nzxiod38XqmolA1YccGZBFPDhcOFXeWNpX
yxZ+K0j1QPkjQrt8mFu538XROhVXcrWO9FcaV1HYGsppwAE2LD8yZKTjGlJEREiLgZDyWPefvfmc
N9DBV0K3xtC7iV5GZZdDU6Vu7Jd5/WQKizBEoF3atXQK80OHwRrbTnJD55Ptu35zT5/gt8FfDjmR
ZK+95Po7G1Xdr+XgoBQudoMSw4JhaT1IizrG6kY1N3heisD3A+pY2p9rmh2R7xviZipDpDeOb4yv
wwItIp57ew29iYyVGjsCR+CyG85F+BrVCM2XVbhXhGOWMcnkvW1WXbU0rXmJLjBn9jVTiDVSV48S
O9WJitS0jNCQoy8s8ij6uaRvE9ihyA0h4KLJazeYlhYbvCypQ/Ps0jFTI9XUvkXIBSjXqAjUaNcG
BxaLJIAfbqQMjIoESAyzzgXR4tJKUM5xtE2wDpDWgeJL91Mhn1X97R8Lx/pfOQMLxxQxgWTdoIqT
/1uDd0ImhXKZ90c8wkjoeM6ZI/jaKzMndZlsIXrD5LAfs3H+ntJaYFLj5J6MD8zsvsdvGU2KHb9E
brPHicIvN3BCpefbbJrlQq9xU6fcTDMsHqgvXdB4fmUnjQlt6sC19CO3XE6Mxk25zHf6U+rUTxDg
lXmwwLZjjbSBzDOkqjbuKhgELCkkbWt2czLiquzslB8Nktk0aCsJ1r0bfJGkGZBqhQG3NEGx2ioD
ZCBScIWlQWtbfquv8HbtJEfyuzf4kabkmXhyn4mw/E4W0reFeOGEV0fmiRhA7jiN4hdK3t4F0+gs
HNc8SNiwB19gmJCpJF8fCw1oz9ZIcsM8fg7vSYSfEDv6oVWZHSH85ISizALpE+yUXWgjrtDkh7um
cG8+lrYu7BiMgfH3xsLBy3aGg6TcmDgz1b44NatylUQewmj6Udjd1MkISJj8wTp6Iho0fu83lY9l
pK8Ck63YdTQF4jtDqtsycLXPf6yU/23WLJytLd1UFdWw6Nj+u1AsWb4Fva41R8oxk9GtinHuzDBm
9Ue956piZAP/ypg0/vCZmm7SG8qmrsnoKP77mW1i1looZPXR9MFMQ3tDRWpdmR6w4dIigqZQY0LI
ZX4bY2GLwlTxPS/+jD+hVzEuxQsNJ6Yjs2eIxxzCfWjn38ywv4Nru9cv6uV+jFez+sVcawd6n+HJ
epevIA/b5i18Vr16Yz0NF44y5SSdrO/7k/EhnSYlgIj0btZ+tftul1ynL3/6+802/7Cd88UtWVVR
kFh4gf73iwcU9E2vpfVRKZ2OswWWpEv52clLYjOlBu/B5ZBBHp58wEOSoMUnDNIJf8lgX6JbrSYu
fUe9jV034MpFIh2r2TG1KOFxYEJPljjvXeLi4gWDW1adLpzHpgdR9Y7JKG/vMyx6RlZMqO7QNx7w
PqZ4Ldw9IMyAKqKunPyCcRfdSli33NwK11gEoRDtXYGXG5Hn4OJ/olCM4/bLjvdFXhXK7ccUmGLr
DFuKKd5dPxPkJxOLaQ/xrJA8r0H37vz9Xmo/F5FlijqJNDrUQFMncWBSM/7WBJl1IDUmQ619wxVp
CiGPGL6KzH8wCrjnck3axL4lPKJiUJzcsGkQYeBjvRIARJZEiMvApDkeoGbxgCyN4zP0r3taOEUR
bSv6jLLeR81WY49qlXhZx1SveGgaS7VptiIqvBLL5hz/Ww0CS9dN5Eia7e6jCoNNPz6Wes6rfJM8
DR9WhUjHcZ403dHA2kHIILdAcGHuUcPI+ftt+bnC/u+uqKKlqLqom+aPFTZasTBmOAPvo+5D7veh
iA3pxSyqf+AmP4+X6WN+JZ/ImqpaqC3/e/MFKcsKSQ2svaG8VDq247t7dMis/XDb/f37qD/5cb8+
yZA0hYmEKv1P2IukqJKsxqO1L9FL3KIBz/PdzcQJr409o8JosVulyX0pQSoreYFLMiES1cDnKvDU
ovPF/lTrzaEn7TJs9xo2hC1kvwjsYcygeEm+kr9oqBUoVQd+zBDjZgGYKId2EzK3tE5Q3B+GwrwZ
hnfBOTm5i1o0c9LqwZygPKb3gwxyfYu+/v7F//QgJRPfY1k2FRJmpv/+2/IehSgRhWqw9hmv3JSR
dsilTdJs//4pv96S3wvMX7f3t4/5gdXVVWYGgt5aVGpurVJH4QrLBB77D9oZMdiIpOlGAHL/fz4W
gFA1ZZJzzJ8QoWaORZSYlYW74/KRL61K8CB+YmWVwsAmYGtQFr2+/seH/iTPTd9VZgmJogh2oug/
vmuuKkVkyHcL+5djpHplpR6VnNqmei7NCiTg5gfwOWCSCPi73zKJtubjTq+kyNJz89C9h8zAM978
/aqmN+XnA/j9on7gj4YFUjp0NSZgWEbR4WFweSAKEzFl/3Uv/rE7SD+Ro1+3wABw1tC4qrLxY1W1
XVO1QdRgooGqb+IB1o6havNgYnJpUJHuyxBhSgsdBSarXUX4Kqua//dvLP1p81AVXRKRV1qa9YsS
+9vSlvuwN+SM3aJvz0hDQbS9vhLdGmawRa6AyR7JclcI1cimOSlOM5R8Oi5RD0bMIZpWffn3K5L/
9LJpqqWaFjiwLIk/trMH/zP7egT9kdkc4Iv0xmR7S27hSiULdaS4VznjWkhsQjHXpjy7PFkXFHXY
Wup1/tQAF/TlJUigYRffIvQDWUZNQJOro3FMMrwcpl/847Kn2uzn2qEztGT0ykRhmdPT/u1GjkVW
qAmsj71gLXmR7lAnAInwUxsgf0kdABLatWI8SBCqaZNYVYQQ8JIR0alOIht6MgqeEnlHzyg1efwr
7UX60+ataTrPmovjMJr++28XaAmJVJVlZeKs6t/zb0rMqn/iVJ9p6UbImFa7qDnjJJ3Nu9bLv7r2
5R936KelwbTeNczwLVYxcUTWj+o2CyytGfre3LflPOmnQBVwqHwTjaFfVaN/faQHk71eY6JSYF3S
Vi/94JddQit5iJRyqSWAdwx2jX9tgNM5/L+P7v+7sB+PTr/1aa5lXBiNfR6BcGCrOjdoGvEHUYIP
Ff+z1LBHkXS35FRL733yj51f/tPiMQ1ZNSQRnjGjj/8+myGJRbmkFEcqefeSGi0nrgN9iq6IG6K0
MD6Zd3PiyQw6Ncz2pxqnDuDHFAkbBLiBvoCMrynuwFvalUhnVSKg/4F1/2HLNkSqPFpZU9bpU/57
kXnTCZJkZsZeBfyB4pJM+oBgxOd5cftnfNWfDsPfPo1f/vfTjDiSSVTj02Qx21WlOBvkfQsaRy0V
dtfc+ogKVG2Q3pt8W6XgyY8zAep367UCTIbyED9LOiNQZsBYkhT3s9W9k5JWq9YMYLTB766v0eFY
rwVJLtb0V3rYthWoYvZYVUSBIlJMk3WLrqpMj5U1t+4UN/oHg56aYrVPDneNDRErnnQtFW6PD8qU
rn4ucQ+O70shZsRfmXAmefHHKdphlQ/yrm63RuEPhN70GkY9qTnvH1jrCRgBwx/FzSDMPgqiSG60
BF2bPKEmzDPdvaMFwJtizM/9MJmv6U8mRnJGcQrN1Il71CJa7uvVTAgjxDWimwQY5cUa0dCVb9UA
TbBCMa41N6lIszs5tliBg3QsEvb3gTjYFN9H/K3YVO9rUnY15UElTVT344sy8B9v2x8OnP8816mV
+G0bktOqKMSR51rku9JYdXdXxZoTqyr5XwfsH9erLMqSYWnEoP0ajf72SXrTKkM/5MY+zJeS9h0P
L+ptReGmcIqY5fHvu5v6h9rB4OXQZA1iHzf5x9tRGZgFtIKp72PMYu6M3mL6rVZYBEwHWmFlJhFu
esRzqAWySSeKJpvMKeUZmlG+FukeW3GrWInTEljOIWAyVtcsQj0ZHCCOKZSHXZb5eyDv0upNuEG4
vyeeUoIy9qeWTM//x9l5LjWupW37iFSlHP462xiDDIaGPyqgaeWcdfTfJaa+d0C47KrZoab33kwv
aWmFJ9zBsv4MyXuX5m+WiI+2r+80E+W5DO1IbIQD4b7JAKh1XJCPSQatiuJTTZjpX5V84fNNztLv
0zDNBAtG9OPINUhGWI50m6tbRV8l7FMtxEQe9Qjlf1lQ/514abKgWm8Y+iyzdNss9klpy90GY6ao
/DDV/+X8+zbQeIh/W08KIIFWa4XxC++D9FYYjq72AZfJGY7x/7J2JawsTdXSDF2dpo5lHcqFVkWG
nUCj1h8w28pqHLXF+SCgGnFt8Z5buxLjaDp1EOU/Qhvf3kzsK1NqBj5aUW4rMC6ULWQVCXfoJURh
QBcS4cpH+/oq03UiGQBggcCaijpFsIWGS7rT8NV0tgr2ZYynp+9BgTzgAWqspj/4hOHVlQz2q5o1
HVaxTGJuEfit9VUU+vamruMqvVJ4li2gmebpn4gTPQ4xJqVOVt3F5WsJhtMzR30gYB1CCo4zHkHW
UXlv4TRUO/kxFou7OKIj7wTWlUk5E/mSC1iWgVUSlZSvCO7bw6VKHrtyZRo2hyLFAgXBST5EfGUZ
XxtlEmtYRRQwtAbhFELRcGzrndAsr2c359YUEY1GQGyaiqVO7u9MdP1EqwiqQgTbdNDeCnCzOlUR
IqJQXQ5rRYalEunyHWqLcWEHQ7MJi10Q/PN6OyWLT/rwMQqdzzZPr8zA2cVHUQbqFuUBSvPjzfFt
omPHiMUuyg1bUqS5qNkVcq2t8xRYz1a0y8GaCeWTqb4J5tPlS+LcnFiqJGom8yFJ2uSO0KPMKCSz
M+xQLZHJ//SVZ5nuiquP8T8O3sbu+nc497m/jalPvoPeFm0lxIzZ5NVWVOyqAvmNx926wOdZo4EZ
k8UV+bPY6zRKnLln3bd5sVQyEXe5KzImX7t6uv0sXcIIzDAV6VfWT6lM0+hGcax5yaEdIYj0Gdzx
IRAm605hBuYah1pxmYXof8EMLYGFx+9lc1Nb+qo2hb2HfpmHW0Kmi3spBxaQ/atBZvaWuyodgEFa
cYiN7KZxPi5/ui/NqUuPPlkzSePEsakGhu2ILzXBGjda5ObrOHkCNNWYdtYgHpPHdN8KcGv0NIp6
aaI2f/kxzmXHBlm6RKLAUWEokyxOlykp6glHtdsJaxn3kQxAD1YtnuxtldL4DIrizRMqNF1opDf/
PDN4yK0UMgdKBUiSdfXRwe03jY5Rlj/nK0ow2zK2XQcgAm1DScZq3dLKa089ZlC/J++/Tz05c1zN
UXtF5+oU6MA0yHh3iJqIwOJB6HIvzbL2D2ouogvyslpH/4YWqywofH4vLFN6A5146wpUy9W3IpZf
pA7/q2BBafjy3J7/xAYYQDIwk1tpsj0tF8TaoIcGHjCHtngyOIA9BHFrR9g5cUdD6gbG5zIJpVXY
99C18tUg+nsN2N6VBzk7Xf99kOnZWTdNmpsZMXJSLmPlEYkFvnAh5rMWoLcBJAMNZJ9HcB14K1Ro
UulKbUo+/wSmqaljU0j+8rv+dkJKlZHFQUs024BJanUMp8lRsjjdly4K5CiM5KM9yGjNl9FwHZ/H
pQw/mFDbrVqEFMKUoZ0yqB1iEeIyGJSZkKPRQe8ssfaidm1fnD/Sjf8+8GR7WoJTUmpnhYWwJsfN
IA7IvdpdeRT1ARt37nD0p4NdLV/DNJ8roRncI4idaqqh6+qkzF8qhhQrparbGtpvKZ0H2bct1A9y
qENemt8LBUVsCggVjYx6FM4COWMhs9k3EHxVjPRak8sx2l5eRL84ApRbeCwKOKpGbZeY5+clF5Ya
QGuBAysBhOFjYhfXynagvd/L/UJF5hxVYbDjEucEMUBNrb7VR9vuAjZUNm+6+jb21XUM7CyR8URG
Wa/KNx5AeQVnlqp66KADVPhk+ugCKyJsM2zzWqRJTPzaBKFsEW0t6GjVN2RmO8vTUJvedO4cTXxS
zCp7u/y6/1H5nJwxpijqxJLA8ETa7D/f14mLvJIKhzMGyFhX7oyk2OUIYkkyW7d3P8ysfwr6skN/
W8Jx7Tlu+pOm9EBfACcLw7/GwB6h5u3dYSsLyjY/uEZ5cMNmqxvlXsDHSgcqoUNRDDJhmcXYiRao
BFvQYsoO+e0GHHbvIylV3+iSj0fhjdr2x5ZOl8ER3UdYiSEl0+R45aT5svpiJ9Fm9vS/Ig2oIkIm
Z3THqKy/EiopAYdP1RRQaeq1wmVY1c8DhG2YTwPq2hEShb2S0nmJlbuVLpen0gUwGQNH1oNXaaBa
3e+KMp9bgrzJKudfi+iZPIoQvhYFLUUvQQkG5sSIczWkdaVDeCys0wCovLISRDbwig01W23qQ4OC
S68m8zLXb6TgL5J7t6qCgBPM7RLgPdgNVTgJkk7Hs7hv2O/jXtOoYdeujKi1ssw4Pn3nzRL+mJEP
96JZgS+tSxTx08LuH4wS3wBE6GTwpZGFCZaX/TEQCSK0fNCH7Fb31immqVBSHNYWs/L1MLyLUo0S
ovF+fIwevK+UhaucepjA5ctez+iW4z4KKWvfufSKwK7EzlYEiQPoqpaRzInLAeckoISrSq72jYDo
kAEBMN7HiW1WEtpJBt5nlHxibZ45ySbL4CGkkBM9IDXEGGJIAEWYZD4rqXnfZgZijJhoWOh+HyoD
tGl6NMa6YeWsAOfhytW0mGJiseNatS2k7eGkJQ+1SqUzUx5joH0FMg3eEB7UJFxbCA55OEBGhbIh
e0LdNOxGVXzgt772cGXvnDntOSzINUepViReJieYILje0FQayRgQMwDToJbqZtmhuxF30V5snqXg
ofeOGcp34kh8867EhefSMoqKkqUoXL2qPAU+SKFjDI4h6jaF+mSPQeiQ3woF5pHhP4sYyndQDKiX
TcUBmvfsi7fEy2Hq79D43sUuIoLoWV6ZE/l3yAJYh5aqRVFWVeVJ3BwLZVYVeqDbicAmwXKCqrWV
Y6x1VIhRBqxwBGSaIJD066s9kDMxu0mQTK9RlhQOtMnRXbQNfcic/ATHUa0BZrfJpFstuBLvnB2F
ojA9FpEW3PSCKPMiaNPAIzOody5rupN3pvEaXiNXnEl6+LLmV7iKd+w06elquTS0kHOZ+4KW5lhd
79cVNwvWS8mcztPlD3emvvh9uGm+Y+V0tGSX4QAJV8KOsTptZ9brq0X7c91wcywvWjL1RQp+4wr6
FiNZWTQkmsJIPT7yTSUBQ+sXjk/yIVMgFlYlqsQpBg6lu7Ocm7S5LZtbv8ZRo33x86OBP0p7cgGI
6zgFCH9zNI1MtLrcCGsgFC+6RgC5ujUGNFlRvq9Kc+dTzOY6zvHYxjIyWfndqgKbBP/5j6xydJfD
QkJzR0FA3M+unBFj/DS9XUmVuVx1xTB+ITwaz1DTQkTUC013dMbTZaDv9C3uX4hiX/6AknFu66Gn
gggm7SLKB5PlH3hmbLU0SsgSFTs3yBYQW1VKN0D3inZRv1LN9t6qgRUPH6aDTxq5WCag+qzm7bpI
hY3ik+2U8AjDGhGJQX+I8ce2DC7wBe7TCZbF5trEYqB2n/0OR6A/FsBHy0KZTV8pWJ+oaHtk7fPY
kc0dFYrPU1ZtZPSIihbCR/mkw7P28oz6OfxbTbKrttsHOlLPqEuKLbVz/7niEXoUGIRRRq8R3obi
LpCCTRbWO7PDjKjYCe6HC6q7A1DsuifNetJzPFRRMxSoBTsfNLvBte5MObx102bTicshVx9yZKkp
U/SthUIOTI6+OEq1CgXC2PvGsEmQ4Umx3hjeSgXLUbRaYAuIySpWuTsQEJJx63GDfVkB1eJCVIhV
3WgmO2+eh6cFtGtMBfPbItXuknUd44oYPonNOnRfVWnExSGe0n9GIDr4OguhwflQC3ZZ4J0UwxYo
Wqetso6IaJO4O9RsgsbX7hMgx01OFwS/q84qtoGk3TUWlDhLfstRUcz98CiYPSh78ISoFvmhtCPD
cqhKOBnFVSv/SneS3JqPYaYW4c0i7ZPc3xgKghmYyPXRKYM2USb+rhvkxWC2Sws9O/VjcJut6WLA
JyKNBPQwGeV7k22r1Ce/UREnVe/LRNmFw19PxHg3lRd6fBsWcHKs45U1fW77sJxRcBVFi3rn5Dax
MqWPW6X6SoD9+ihgBlMqdmZ+jslBCT5Xala19o6Bk8Iyi0CXiaXd4dMsQMRdBMqVo/9cusTtAntY
sxRgO9Mb3y8st83dWLcHMdmWsKg6C9xs/iZbx1gujiE8N+zm3MJcXm/tje86PUoUjR6JxmQQ/E/S
7NIxSz1rZN02qmcDBnKAYCfOSwm9K33logSbGbBy+2uf4Nyp8m3Y6YWe1W3a6NagU1VeB81axSIL
tkTwlAjtzLdOOfpJ3cJX7wbvWoZ47gZUwBoC9YCBp5vjlfXtojA6IVStqNfteFjK0Y0aZosahbvU
P6Xpn9pHmoGY+8qCG7Od35P83zEn+bARSbxr0+m2RZPRBWplNagKhBpgX3SI8hf6gQqFKwr8StFu
epSxAxPlu6IFtihdgXScS0VNBeQB2CJZFtWvasO3CZBIaBSjY/Vrxp0PTl1IUextd3R042QnwzIO
aHFH7Zryf3ryC8wtmq3v+V9JEIWQeY2ab5//heCMV15o3UiIKcYuZDLIOrgRxi5KjA3+LfoiagzY
CyhiaeHGtKAIlX8tvJ4GkN+cHTEcTnQjWgQwXOtKvn0umvr+jpMYOnKlRm6EQrej/A6p0cpY0BpC
A/3Kdz03DPuG3hANDAPn5J9riS/aG964ijv0rzhv4Bm+63IPCxweIEjc8bw0ArJ7VGgGTGMd7Fv7
U5+baG29xpzRl5/n3LkGqINmxVhh0L800r592ULUQlMfHM0WqmhZiZ8UBIziqFLQlsKCSOfp8nDn
dhLoCAUaHkxdFMZ/vn0cJWXax7Vmp+khaOYNMun6rs03EZpCIUCq9PnyeOdQCGQkQEMUhSmXjUlR
IY55mNhNSYUJXsMHzXlLs3WVj9JSSyNHDYms7hoa5IvmOt277BUZMBEXhj7NhvouCvO0TXS7Dh/Q
b/b1aO1GTxqcXJIwrgir+BwTavfOjVC3DDZ6hU38Whzv7yrfKcBkLs/CuZCaLp0myYDSoeVOLi9F
6NxEjwrNdvAwTt1qroFxUFyOFop8x8tj/dJgpGxFkmASWRuSIuvG5LA0G10O/IDBZMhvCj2jOMuX
HuFtpzYvkREs8/Yj1etloAR/zB41IKAZGF907R/cOqi9a+DT8iqap9kH1kPpjc/MydFcx+4mY/mL
qFqC10hEO/ZOBYrwVHVRC+5Dc+a4QJDeO6Kz7CCVpyjatdo72Ou+f6h6Jvq1r/A/3MaU8NpQ2zY5
kp2w/UBIFCgMy0azQPU1V991Ls+S0o2jaA/ku0hwhPo8Q9aTf1iVAaUUt0HU6sohe3apGrolgeOH
PWB+HcLftqKVFkHYNFRtgI4S21kNvC7qrED3SOw6K58F8o1T31/+XGcDie+jTs4jIaNR4VSJZhvd
YZX3J7ndZHj+QWIsoSSm6r+IqHEsW1we9wu8Md0jBlT90R8EIPL0bakvllofCarNBlHxfq4x6xyW
RR/clLq8ktQBPVIKnODvUiJht3kN65AuyKL2bwoJLtAmy81l2Dx4UJC8gBjQ2ehS+eBRzNe7d71P
5zI4WIslXoHfK7JVVxv/yxejA67RC7TAweqTuYvTJI3NONNsM77Pits+PHQU5ViAsCFV4xZim4et
4OWJOwcDNEekpwjngXtEnpxolpFVqsm3sTO8IrExjtpN3GJkmxXLwbEb5a2tl11zBGyy9NNmH2qA
EeEByiDr/6cnGWs+eHiY6vTuSAMAfV7gqnamytD37UCoT2B21s3oujWc9ABypnJwsczSBIg6WoN6
UHsrpNQLXe9K0vlF3pusJ77BiDeF2AfBb3J9h43SJWJkQFwZS9gWPdJgjvhApdIghvib92iH5D3k
l2wnDSRGQJGdwTkpPVAdtKS041g/VKDkiohxEokQyHIHxjs1R1UhtccipRo36x78WcCOuHpTnbkZ
fzz/5LNGsiAFaWQpNlTJwHlTkFozgxtDvS3lQ0RswO14+fNdG3ByFVdVJ+VloSk2WGlQ455xG9Rc
wG8cNjHit63hX1svyu+QlldE74gaOyj8aejT1vAG1UFS2OxHSYM0YAxooPA3UuzIX8zYq3G+yzmL
a43UNFh7Vbu4/NLnWoSoLqmsFNqEVCont5NIgBtlcQV4wjoAFbWQus/1xzY/+W6xGlR0oWUsh/6U
kd3RSrXA42GeePkZxi/5a6V+e4RJZC/6bdfmBo8Q1NusfSWgta65j31FGJfGGD/+t7tEbBSjrRyq
PVrwakH21R+M/ij77xKe1uhfOn9Q0oo+O+vz8qudiSa/z64yCTRSTdX0Ls0Y1qcaDv8wuGugozGe
Wh+k5sqeP3dj/hhuUmeSs0GtCpkyqyiibbWtvW0so1uAux5eI83Jre0sFa+toDPB1I9BJ4d+xokn
pHRVbVc4BPpbh1JC4OIRDkAOCiouw1Az5ecatwfYkcgUppK54tU73UM+4e3yfJ/dwxrxFt1uC1jU
ZCn5YWQOeQPKjNMix4z6ifevynvScOO+lq8MJn1hE6arStJVGZyZrIvkaj9XlUkDRcfFj4Jpof0p
eliiibANnApNJahpRbtVAVMAl9QdRFUV3ETQBEsQ4mtfKwRAjXZvAl1tMFkIQChI0sFHBTIt+ycE
0HLkqCX0P/rqqW/apey7WJxoc906aEjGDsE+V8G9I36ElKafR8e0eNKQ3eEbyDgmSBoQGBU9Odff
WikSMvGMqMnFQwz2Qf3sR8JBx6BDQhpSCfcCzGPVCVDGMPhu1lzs+2Vp3uF27SKDLgX/ChHsDD+Q
tXstWcghFwPl9ZSADK/aLgmXEfUuvdE27rZAzlyhi9DCUGuYeetR9I7hIOG5LD916ksGY6ypqrWI
lKhVoE8aY7kCI6RDbeXFGIlvNQ4zOcZPQmO3VTxP3hvxscFJIYZBHLUnrfxQq03b9f90D451sFPj
aBHRTwqkl6R4itJ3Xz61qK0oprZNxX7boM9k1aod4sMi6IGtdx8tE+t58G0BjLpw1zFbZ3NWLhJ3
rFPfeQmJnGkye82ph57UDOlRTZMrme+5tSrBlhmTXioJ02gho/lKrbemhiCsFHcPXrCJl/xlPcXa
eshOl3fGuZNIhgFKBwYXU7BaP5dqLMF3HBxSMOa+cMd6tyrlo90VgHLNOV4ebLwqp/vi+2CTI8HM
vbYO3JzuV7kvolsjvpFUBAS2V0YZn/nSMOP9+u1QB1NutLnHO0XFdtD2Coz5DrqRNjIxqJdHINQt
BDeiVRKgpKobMDRPlHPIJF5Sw1xk8GmC5KWVERAQ2IfxvkG/PVUQff/n5Oh3RNVbAndDiOwwRgLd
0tZGderKfcIppjQ+YjGw7qk+tZYwd7kdu5QFCc3VBRTSFzTpg25vBiFMzc0oUg5s2US3WfYQrjWQ
hu7WPvb0XbymCoCUFZ4I6F+K9On7f3BoQ1SjO9O/cteeS8VhxgESlMhHVXFaNCQUcStA87rdii+g
jFdCoq1DyOki+A1Z3pfOeyAAm0r+Fh3gYyrqwW0x2K7OyUVVTUFSTb8SBp3bByq4LxHReRLkqZhA
WLa5FGrUmXzzEErbyF8XEupI/quSYx9D4TS7Mgfn4g2QW7IFXHasn47//duySTqpKcgAyfB01Ecl
G5Nrp/sfNvf3MSbBZCcroeQLjKH3X9XoinJVS3B3FApnYRQHRbjGevyKJX7uBmmkHwIBtug7M5c/
X2sQMpoogSIRTVb006qZhT9MBxA091cjs0JGUlq5zXFL20rYifQlWg1082szXzTk8OQHaw/9VDf/
o2l4DlvbtJDmwvCKjnCQH6vkSH41ahh7o+ePdGUvn/8mwJjhFkNKncKzanBQQVxQdoPLBeDd945X
q1DXhpjEBqZYJ62e/OeTwFIo1Q8A2ZdPpHOhEMyM/3uLcal/W1lhnVeD2DCEb90QB1HJLXGe4liC
NnF5pHPH+beRphUsx3F7EeyZNgY6EigtXsjx7onVy+BoNVcGO3ecfx9ssrKgH+Z51vBx0KFL6pum
3GsnPJAuv5H0S3iMQpk1BsTwTWQ0pL8IKd9nT2yDDLCiNhJpNFRRdGw78pbytyfsa8NceSBKDGTj
9d6Gt7kwiaaI44FFk5qaC6JQwEQvHB9q7S6ryDpp3aof0A5vsXVs242DCm6P+13z4hj3gYMdG86U
o0beQUThSHe6575yPoWot2Xj1BU4kvXDujJKjvnuTskSfk0RSsRCTzHnJTV+I32O1c+SWn1Gq6cc
lRAxMw+Cu6jEPE3NFzEbRnwJfA9RTxRtRgUU0MHBCPYtqIM2q6htd24s2nolUtgG9yj3+TrR8Pga
wMYMHpLf9agh8DbEtw31DKhWMsapWP7o8aPuKLvefxmBI12OfxVWRSM9yofHqguvOjrDTChibQ1+
5OjL0zIUMc4wUrg8hFuKv5R6YzZy0ccfDYoTUzvXkBmfaX/1bkmM4B+Cclsna6Ve++gBufu8vJXq
vUv0FSF9S3+FctgMl8FGWgqfJnEtEvrDQZYOYzjWW+oW7BFd1RfDEnZVlW0FuAixFeOko+G5NCwD
PNo8Ql4VKaWheDXEp8h6TyTIIenCcrYesEI5VLaEZjKXcyxiLIp/XXU7xG9J5i5UF4M0eNVhkczD
EHGwJF/r2UeSFlu3LGZyRbOV6TxJ3aIXgeWGH966Q/10DAT16vny8j279enu6+Al6YZO+S1G0FRG
JZYU8mPsQo+5d8/W9wr0465cl+eOMZ3aPT0TADWyNkkppbhT2kFmIK+2GcUy7lvlGqnk3OnyfYzJ
hjfKhpFjStaiUMM8ggfoI4yKDxf9eHMWYZEYIlrmqHbCgpdYxJp+M+I6xtWU42FmDjcy8dHlGT5X
mbW+P9UkqrRU1w9Ti6eSzC1qgBW18cD9MGrKQUsfCW2cZtCavXr6fckF/LxYRXDp4MkITkYRz0mY
idpRWABLVe3GROzc8w89WplhTPxH8K4qGMGiAlPQ4Ufd0erznYD1heFm20zB8c7fOMhCQ3lUEuUm
ASOpSs8q05Q6H57WzCQFxdgk2tRUR72/OXgAJTbnAooBXE6WC+ZGbHfls9ZhpodSq/P3ypyOc/br
3VQ6QZaM2okoTeOUVnCtUe7DLtBMopvbpHdd/Oh6iK0trVfdum3QIIaOEMlX4Gjn7pSREfT/Bx73
07fDvtHrOPYcBmYjs5CgZkG8vXqpfGne/Ho/WOx05cEz/2JlBWrkoR6mqXYKuDJEt22wTp7yrsFM
9YeT2b7mKpQL8B6lufUrf1GRNJto23ikwFYCSlX4aPEa0Es7661ZqazcAleI+r7FrCyybKnfiqWF
PB5Kiq2z6FJUS2NUB8XsLR7wQkPiYsg2YeDdWm17C056keLXrOJeDnlQZfMMJKkOoFo8tUQwqT6u
cxI0XpCWTWc3GDmIrbQNdZAk13K0s8UiuNmws4B8UTufHCQQq3upDDoSY4QFdfnFzeQxQI3NJ8Xl
DDPBiOIB6erLy0vu3NnCBQ/aSaa7bOmTGKk1wMNGScQXidduurbik1QcyUO1DmvCK2Od6w2AFPq/
wYzJOwZi4CdtH7K+SPLc+hiUYJyajyHu7YJwwEXX0I/c7eisQMjZ4d9BPWKjhr2tqtfYGGcDdMUa
yY/AVMZE/OeSt5xAtfrOVWwBzfOcLJXmqy/rCzq+qf7uW08DrqiiUhwaNpxQqKuAHg51DrO1ae8I
KAQ9V8C2QshOUi9iLaNiywtzs+W+6+5UTdwCqwFik9Oq67UrSiJnTl9JYv9QpVbA0yL+8/PpVa3X
uBGAV4SIL44qAiIlIA+Rt/6rO66Wa11b99mVa/XrAPq5gRnWMmRcRegbU2P7OWw+OKbchY1ss101
8IC69pKhIR8Nqxyhd1pLGpjtEieVGm56e8xSLh+c23xq1aV25eo9+wVBRlqiYQD6+IXqlb2KQoDT
ynYKalFG5iFMnlxsdZ2wnwWCeuuH/xwFRU18fMxUgytg3vdJ9DAAlRba27TfDKG10fInL3ioIK4p
3kZDG7NFAATLec8I15KyDNJjV8MjQySHGtnq8uaTfx+7sPSQZfiiXBFjT76iLPWd4bg5XzH+K2Tq
MQw3hfNXMLElI+oEsOKr+MW8ZYZ1o0XFpkerQrJu6tCYoV6RtgZ6f/ehrizQvJ+7erOlExTX3U7C
MEi6NegDXX7es59fk00Z8Uq0fJQvqsq3a0LUs7oy/JK8pnnr8XcM4PiJxhOiH36TLNremQ+Y24vR
aZyvUvz0QccHabaQ4KqL3jWq/5nzhOmjVEFmBWCDZfBzNWaJaxaNGMh2VmzA/Xq0ZgTC9RjJqCom
Us/T+yiBHV58AuFcdMDgmnZrhda+H4bHK1PzO+LkWdQR8AYdBqz5JCyBGBJrArGGXRTq0oMGUKsC
UbpCt3+4CQdrT+9fMg6tjrTiAPSOvhKtT9egRkVvqcWpxAUDeeWhfscTPJSO4DzfCnDY9Ixjc3S+
ZYCDspQnEbvyfKdS8upY4RVi7bVwCzhlJkNKibsnsbwCAvwKsqeHBew6EHjjZf+rAau5Xj3IWiWj
2tYSSMkrH4B9HD04undo8DUfFG1TdA/0mlYulEINIz0XGfVQU+ETYZoazygIx62/TGHQUP5bWPJH
q5szf3ij8f6n1eaVJt+pVb0srVHifuNT/evoi6bRLvOavYrYXZJ52wZoQjGPPGsOL2Mda0fDRIsX
2VQPvARS2fzSBOxbi/dFsPV87DYIF5tWRiJmXpBIte3oTvSvRDcsyLER42yTzW2t/5NEnK3CUWt1
8HYBFKhgQFtjsBu4mcAbyyTalTR4ESLlp0IF81ooD+j3iDlaZJa8KayZH8OlYakK6Z0KjITi25VT
8uxNocGGBbkB5AV43M9NoriOl0lGJttq/tRhPa4gr6936xEK2ryC+9fLdYY9KDHtlcX3O7SgAiaB
oxopDtD8JheskmYRuGdBGiEUckf7Vpg3/T9kaGae0gIjggbt3oEtMoM3qXmtEx0lApRKMSHtjPtR
jk+48kRjLDNZjzKgJ7YpuCdVnW7RstGMIusbSnJY6Zn0HPIl2C6snvlWGrU3xrw8BV8Bza8RQbSD
JmMjcFVP5r6oE1FtUgkc4looF+2wHNo/lbL3xdtc21G6GwR8K7N1pm9LODn+SmNrGiWE1exWrFZq
hZUF6cqtg71c+xQEj2EPXOtgwlHGJy9btsLnaOCBOiqYT36iRaQ/c5at/lduH2TTW7Qm6l7+s1rc
5vJSbxG+k2AQYSKgYwOguApg/wc8RGOMhniH2UiXtvy/FthHDP6yYWdoi+ZWal5kSuMRdtoHZHPT
7p9Ky6nBdHJRAndO6yvf6UwsTNHx27RNglIrVhtjKAOJci3OwadUE3Cts/N6A6OrkV5dWDzKNbbK
uctEVixRJzKj5EXl8+e3kmE1O1ESiiMqLgJiJeJdgaIPiyRBk7pMaKAmHzrFPWgSIsY76OEkjjsr
66fLi+ar5j9dNBp/oJUHiEZRJ/smcMPWSgPYuXmXzBxkqCP/6Aq4dznyk9i9EXn1knMqvBGYd5e6
BYh7vCA0EdWm5FCm0aLJ3G1YrIPwRoLgfPnpznQsxtQNbDckDU2iZfFzmpq+iwfdgPbpmw+mBGtN
9J+DjmYOXcZxUylIswwnCSt6KO2rToZJDCG7VCFKiOZCynFUyr2tS9Xt8oOpY+g5nTZdHHXmVF3m
/p082ECvsNJiGLqobqrLpsa4dk9j1qOohV8gjbwNrh66LX1E9819/BrcVTcJO0g5SOK8zhdIZwv6
AoeLdYGUsP9IKIttDEd2u2oxhdr0FRHW8rS5/NRnjiSFhwbEBjtOIe37OZuO05URdE+SkHIZlGsk
qXCv3XjyLbQvB2ZaqbxdHvAM9AJdhG8jTopJWp7VQUONwS7FXUD0YRafjnCU1Bv4UhjIgyyJ9VPg
uUvlWqp5Ltr9MfTkC6lCUKtZztBEIyVXTouHrTEMW2rn8y58yVxKVm68CwX50Gm3jtXtno3u1Te4
kPmJmHqmI/jLCCvXREdQAxjByL32AYvSPLa4N4b6f8DQMV0Q9Di/DRHM7OT27AsKMmbqq3ZQ7QLr
ryOId0364RFs+rYBOTM2Ed+iL37lK43R4mQxK6OIhaaicULsNhnW7/JciytZGXHBZf5U7N3kxtIo
TCDWu2kBYPpHX1+i56dfSSzPXNo/Bh7rnd8i/MSrfCsn6bQ1KvaIgidHL3+KRxKzjUf65be8NtaY
HX0fq4zzIOCosSvhttH/cX+Beu4hMI3gt2u6j2fic1r7Y2VFB0lOv/XnYELXFULQgu4ipgRJVlBj
IDxT0Kzvrhzg5/Y0lRzVEKlP/u6gFn6rBX7DFIrBhm8GmDlMj+xqIi7ys6i/AvP8Ymv+WivoHX5h
xsae4883k8sibwy5U+zOOYWRv6I7tJX9ZFWktoVXVB9uQhQAxnWTiHxNrJT5u1c6FJBOwWC3hXhb
q1h6xy22WsFOuUYGOjcfJpVFRQED9LsW3zWBZSD2oNpl+Ow3rzpx/XgtEPlB+G31YuFZV77ALxc4
vjB4EsJ4gN5s2+mU5I4IiXioxmKaN5N9e6jdzZDTqKra+9J0dp7Z/cujCGfjZBYDjQkxH6llieLN
W5niUQKAsnX3LraWYoIuhWAdrTJ4E/pqVbTiKiRQv7wTtC+g/7ePyMmCYhRKClCkAS+hcf3zIzpG
2xRKYzU31UJZocrxXM8JOGa4Ra3Q2F/jEzvX5zIGjO6Nv3E3+PYsugX2OhrmSMrsycGLssXkjrBl
zqsusGdZdttkUa7zdblOVvUaJ7aZv5GX6pJywRGnjlXywk3D79lttZW47BYNhaR2h1vSMl1qC3Op
bcuNM9f5NT4Aa3WNawNWOPIu2Sp/8JmYV+MTePPHeD7bfm7XyBPMi/d4jvrfAnwr/+vP8b7CukZY
mgthbizVhb4oNun88VFelofuARQ55jorWKV7ixcx5/W8eulW8g7Pj9XoM4TJIH/G86PHC/3xHini
b7uFixVtslXX+jpfqjb14rmxrWfYdaordA1m4sxfoRQxe4pn79Js5c/eX5mk2R9MPWakkDOMbuaY
yc7hxGHm+NrP/6CQOhdm7+/QlWb+7O7x3Z/d5rO7gbHF7fPhRVi/vZ0O9938s8KuNF6Ht94in4+P
hgj7ylkguT53Z58fRNWzZHZIZs/3uC5TNFzTd1u8vT2P/xqd+1k3j2Yf3GbzfE9WuUD3foHi+lya
SzswcvOWfypm0EyZuRzzKmeFg+Z8Nru/x1uMacDbcgm8bPb+iCIQ/+ZYbWIe49NZPB7LxQGdntlD
NX+TV5RRHwGs8xuV/DYfz88f1nz8TZ+N+acxn38625Tf7HHgB55TbHCTVcnqwk6VP+k7zB1SZoQ/
Zx+4lc8a/q94Zq2QdeDZMHqdUR+br5+j2VZZSP+Ps/NqclRJ2vAvIgInQLfItZUXAt0QyOKE8O7X
fw+z38WZ3hMzERvb26dHBoqsqsysNO877aeCCbuE+VoMU36JuebX4bJY+1MfhojH7D9Dj6fKZzbh
gLEr+B0zKy1jh18YLKaeezKs9fCAz8l4qU0H5sNoIcwEcC+HJ9w+zMXtmHB7hy6kd/Ka8wNURxu6
1yc0bsxAL0DQNFZMxKn+Ic5BLprTbfv1vOofigWxNqJ+TA7S5MMDF9eM35p3+LRm8Zv4JX+pX8ab
9jZ+TNKNe0w3/bf22X4Xq2LVfycfcL18JpvyW/3En57Rq2HGH4ePWTCZzXaTHWcwE56z+cisp7C3
Lvq5ZKsjlnIxA/F/0kwo3IC4uLGMD2UOhfnM/6p4jY7+GcnleKYxUf02bN4b9c2IRtA+AN751ryN
py7EhBwZp8DQz4rPyrSucE9MxtPR9M+K51dv4J/0zg8b3IJw0Uu1W38KtAMbc1FaENMW0A/juf4G
oNdEurgnYedutI/wOr6EsCuTBiacC8k3j0Ts+y2aASXx7n+Nv6Iz1G9XiWd3mR1ASL/dMx3q02ye
vbcwM41BCXGE7BusE592yPGK1DdZFyGHGrpZkqGpz4X2VYWEWAClWAp0tRezoF2MKW5X3sJ61jVW
wKQmn88vea5P48XoQ1jkC/8ztyo7rrVpU9oj8e0lbEj8jZS/COvXyetPwhp8jH84LGETSk8YAmE4
ahlUDS8z3c0q4aAnPcsg/VeVuyCmocgeJbFkNk61uhW6W5TD/aWKU7ABafP4KA04GCINhKV6Qvwl
b89PDTRXlCBd6Hj+wl0tvseySD2k/B4RZG8CeFPS11QRabyD3r2p4Lls2zktMWOK5ureicFD+fPC
IDzHw/zpYX/ELii3AA5bfDSfhNZm8qRYjs1o2X3UU25swsDAb9089+b2dhMmIQqRdpgJ9BS8Oiz/
BjtC29Q8eSd1Z7bzdk7bNBYqn0rz4b88AhwzJFHhoYGcYvaCFgaWmMXz5s8LbJbyqZzjOZpiFs0A
FLtxZTRVNoWsZhp9QKWB1vkup5gPM1uguObx9Cxz97FZzYYRt6h1+GtxwaJFC62ZQfx+4i4hfxgl
k3JOowf0N1iq19tzCWXS6AxLMa0UExe9JTAWkHamr8VlSyXwFB5bnr+fxuvBWqlwAmdLdzHoPnFW
f40v0NVP9B1c6bNySs3sDHR3U5rbHUKoZiqVG7w1CawCsxaZ2iJ+HwQ6KE3Kon/ZIYDApv78P1Yy
WBgoQJixUHz4anyOTYb9G/RHjT6p5+ImMm1jMTxtPB0utGe4/38tMkBQ/VCIbG5ni+1gmW6XLRzt
M2kRm2vN7Oa4gjMSmebh9R5iqwyzn6Vm9q58wFTGfhqMUPbVz1zTc3krmc0qTsWXcqYvciwAkfXZ
YA9Q9I+v4wXSrVlpUrKGkaC8bdLNMW/oY3mucKV2ssw/PAfKyo04JwSMsvZND5B9uMTBuYG09P6a
83ZqHmD9mfz6RaMwfyaTijUSv5d4Jf2cAC+PbWCmJbOf6ijYZqLjoTzoXc8XsLzN4f1Cz8DS+5Ey
xG6eeMPvajr6qHk6xv++f1+pTOMgw8EDoAhlJs0FHKzzfjs7YubMYMF/VJNW8YU0URhcaH48sCgd
A4dtxPQ/4lLHfECTPBVgmpNgoeMOsNMdXQSYm6/pxKn48IFWVUalHn3zq5oe2wkdV1zMn+GWHNHs
f9mqv0BF/7RTf0SugidYHlGHDm/RexOQ/RGaaA3KWZ6MIWykit1sKemZZiLu7rD3eNHKEGnzIS7C
L3kTf8VfwFqsmg/QkxbD6jzftCk9AstSXOp18JnOKJn/CC13JWygUJrSMMBTAUfGbEHiOk0+DtF0
Qw51Gk6U9/Hb07TYZdCx+YRQ0kk0TRfDBwdxQWA5a+Z/1lajwT3+bxEMyMg0gg+Ytr9rZjnw3Sry
UVZZRtQuZeMDIUfPKoCTWTACZOBelssEDMyaRG8WQjWZP6apBhrCVAYJMj6B4wIJhkbHmt+dKXf7
EKWj5t5zFHusNXaYBPOegGA06qd9sc0zIqcR1Fj5ohl9FPUTkDWR7gpLhOTQ5TZCzZak6lkIzzKt
F1TvvCnYiUqKJ76yHXMuK6k8CMPPTuag1m5IY5l5j2YbFe9/Fo02BHR+E81QayGJZPcH+gD9JxRD
I7mFUSS1+PkI/HVWRbPOPeb0+SYAYuliMnEf/qaS5EPeJZ8vt1i6OTW4EGbrcK36CaHnp9348Vv5
2vSvb3Lk7oiz0kufBTOlFL6SHkpFz5W/XsRC1XonGtAePmdyp3wkAg3qQfymuedYgm/r+ZhT6jwT
msccVgXqOYDlltbpqzTlaeLSHyubj9J48/t0SpA3eiXvVeg9INNMZKAjAeIksxLrVLkJz00IhVOd
rQlPG5TQ/VliPzMmAFcgMY1S5DHQFcjtx2IKKHzs9MAXP42UYYZeUl/97NySE77L2hVAmhDirPVf
bvojfPn/NyXwzFxxYP1Z/yF3o7bi0Cp+hiBza8WZjMkLrj5DvgydfiRpgjGWrvxLhuJXxvbn6qCx
/ld+RlWpkf6xceqoj9RE6T+Bgowfy/AFJBgIK2J07nDxQqCnxxZpfXV8AElpwBtVomVAzKuEC4O6
5L8I4d/W6j9H8yNIE8pCmqit2sPdZ8mwuYY88zik1bCeyPWiTyhOosdaVQ+k5f9y6x/BqF/yJ2Qw
lMAQ7qMP/XdBFEYsypSE9J95c6ScQio2iXZQ0jc3neexBGqZF4d2oKSLjDJSUCezjwg5gfUA5AvV
SzTP/3lAyhDi+zEzCmUNQ8yEKhVCgb8PqJUEymWAY/gcECc1AAj84DkxxMe7G7rkaylq66C4109j
OMOkiIq70O+oC20+tK5ju4TlITM0SABK40tLjG+eDoouwomITtfJSGbKRxY8Pq2kzd9A3UNX1fns
GUZXowJQDsq6UjFm2Ti1KkiU//xsP/HYBmET8KA8c8DtGmnij2d7vXS1Bg2h+6yqbp5rdF9kdp+O
JuCRScmmA48oQ52I+RM5kyAbbwe0H2DZGhcu2k3/KMwq/UDz/mVY/7L86Hsa62xCgB4J3/0u8kRs
Hs+HYLSf7mvpU137Oj1xeKnGJ1YFtucApqm/PJb+/3JfOi4IkQ1ZAG1YCv84V1RuEqpPXW8/aX56
UBnnwl4ClKIGW9ljbLH35GZkSlpLA7D1l1v/y7IHj5aGJ1ImJGq1H8HDSqjDDlPQ0wqdTob7toqV
YZkoWpKDDwWc7BdISSPy1sxCEL/mJQn4oVomAygMAOUyLEnw/C2ZI/2LNqT5VRGp3h+UsaL8LhEB
M50mhdjB3fk5NJL3tyfVLChDUBPQheNhTGy9/0EYKAD6Xih4VyDT/P2u4VN8UiTCsqQzO3otW8hS
AhGKu7yfpBRrjDqLNKRKz/h4a7RL2i5+wT76I1iUFZidO6v5W53Xr3abH1qAGnyJ0jwWB/xrP3dK
+Ip6wxBa5ue1VHVwKdj1Q8UaBXOf1ev1VtVka6bkjtJj8MTfj8bfuV9vFcqFFM6MfqbBuBUCfZ59
qa/6I5Gfn+mIykrojQwOj3mhzcfPfi7SARM802LaafrU5fqs96cozTN0vU5VVFTms0wmjDIomDAO
6ZMMZy6quY0CkMjAFUgb+UuCFOQZ6rYq7An6foSxT2MLBRW0TpOpGD8uf56wH5HlQY2oRHkHPD60
hWz8WLydnuP1qeP2U5fv7ng3bh+AiNFFgH+urR8k7v6G2jgYgZ+zwWRAh0fqkwn5sSyBQxPjSvPR
yY03JIZzONEBe5U9X/mbYf4X9U8eU6MQGBcExNkfprAU/U7KxkE3LH+pXsSjBbhsujsR0wNZklpa
ULQwrmeNSh5/rbb/gzlUSfEiVlEHDUj/8aRjvI1xFCDax2tNcNoUZWjgk+dn01PJVdM+l3PQ6ser
MDMcAICAqCxiVkciAQvEuaqGQ3uZG39j//g3+VNLMnCgUIEGutfvG7TN2zHNoqP2kwzif5IqiJ+V
9VeV/G83grZT1TQSypiCH0eq8fOlUbNW/dIEVJYR2yF/AlUb0MJ/XsL/FWUZGJ9B6geiA99c+wk6
IPaFUb2eZfdJVaUJ/mdMiRTPlER/U/T/8kSgmZDIpN6VsgLxh24jpQdodtq1n5mxbDUB1ttPiSJz
4Iby7IgTMql94m+oEtycRionaFnjuZFf1aZAVfyVN+CXLf19K8nQXNNqO3T+QUg7jPcfNq8EMjBU
ehZYiFvjvoh5nSVl2dXKzBfntfutZXMf8u9cQR4Zld2f1PmZoxc4TOmtrm3Vj8lYf6vx05S6epro
IJC17nso1vuxr527p2a9xtHJcN8i/T1JjkpsabiOxDonIpHWqvQnlVCZUlHQnBQAsQzEY0nGRf7M
2wLlD3gbtIjyRY+7eUBHi1y2ptK9OMnNy3TRcG4S9bvab8fp518RTX+Vff6UDdgpEDlIIM/QxPS7
bORU86WnJLPMa38WUebegOzbjqJF/OimcUaAs32eIEUlPVDS7CN8F4p7raJqrr3KTTs6xIAaS+Ql
8tGx7pO5MMq+tM72CbRrFLUn+iytL50kTUUNUILx/AEKkhrBmJuEs0eVLgYcwyY0JljnGYgXVBfS
f4jFAefLP8FeMgc7DKBEcdmMWlPXosOArygV5ZdaXf+8O/C7/0vj0gkBeKwMZQkO2c8dLz0EoaoU
tf2kJFd7Po5pAIXES5+/SB4pifjRls1VpPxY1Jd9GdJuQm/VozeNhzYpCwCpAYfvAvCJdMIPBlFJ
QqdKTKgNVq5XnU+jACar5LtLl0K+o7JGbopvFK4mxAtapGaJX03csaM/VxpegS/Lb6OiXof5vhm9
TLX9TpI3gbJWUMloSH/T+L5SQRMISDTkvbGobJ5ZCWBmvE50yi1p2X+oj48wU3AnSItBOZA/yNPE
CmD/SyWmfx/YviHjyNPgFUCVTEbPq412KlagVyv9gc+TQdC+sUOm3qYzWd4Ae7CRexYrYYZ8nbcW
BcBueB7cNhdQKpXS284lm6bqJsWwXzJU2P3INVU//Y7b+KPXk21FzRi9DlN00LoViaGGgAJ8+5RZ
pfVHxlFbIgYnsVtKWmoUkA3gCoOBHfoysKoGkefykQKWrugnpPIN4GAM/TEBgzfPz8RdAgBUJMkF
xmozBMwHCHsf8H5BliY0apnqyDAL41g8SfkUM/H54XYfvbE1jE+5BU40ec20mwDMjRi6c7rmCRqk
QOdQuhkRGH2Fk3hg3w09fMQq1kyd8zpr1v+MELPufo1gpeBM0ZLT5QxXYEi9BijzHtrw1gf5Ynxo
MtkMktaUxde7ltMbgjJUanXSZhKT/536FLsDb9o1s4EEMsfpbUfvQfxZjiIgdimcA0GoRBDERiog
+I0BPgGgBl8vPhQ5NgWBkAtNmlGIOJt7Q12foCQzDP+KPPVCvCdhYlIkMBBPBkiWkhA4DAi3RZtc
LExW4ygef+HghQ/ZzJ76rBLkX2f0YcyPEV11QvdB8W5KVAsp3zX6R9x4OsRvIk6lfgjhIJCpRJ50
vPjXIsgqUw7bd1YKkRYlWnHGGSJiLW3nId01cWLHUNoJPmgXARju3bmqgXPguyoRGvD/Jn19JVzG
9A7snY/2uwUOJwdNSmDUuXxoO2CNilkSHF+v9i3PHvO2ZgcQFVNlGukV1uQI7nn1no090IM6YU50
zZQoKg+85nlqkV9KCYNAWAqpJkO4KSAq3fqzQqLO7LWREXgRugMoXdPv6mDSNwHBvASUnvA0cMwE
QxRDBiuWijNqgszBD4XQLmgBTXddAOWLuRTcdXX87pbZVAswODDQw4YKliuF952/7Uaa2QjpIs5v
fdV/dy6gqWDB98F3XaOKZehRdmVDW6QLnhZ57jKfuCMSICxl6TUC8a0k1gcVgr/VfXeml4D057Au
pgG+NUepF7gkMtGxJ9j9gMxCa86z1132NrSPihz2yP7AYUTd06qSzrioVJKfhsfOiUHWTTwpuWra
Ae/PFTkfRiEo8vG0Z4n5Bc2vwNcP7z6Kb20E+TfzVtcDDi9Z6TuCfianAcW+jiD0bp9v1QuwfBWp
e6rKNqAYTqTBqlanUQShgBR+9O1mkIBL2HJ4t2SbPYio6qQtxjTNcUFJWdXdjNAYC1GMG8YYTAeQ
14E4W3+ecSYG/KoIFRem/QR41vlTlxdPopIlRdiypnyO+mwlpyvZj1d1ngITPFoYoKXmBYwy8EOk
wWgVwmUaSP1CKuk1eH3rMExgwQLOqJLR0rshwDv6prITVHkuJjlMKoQJiFBXyqJ6tPMRqzXoX2+j
UTfLAI8L5cHCVyhLyRSB0qpHrHThlkOA4qb6pAvGa6Gj3xY1wRYZNfk8B740AOJYdP137TECBg8d
y4wpo7vwGMH0NB9UY/I0tk9O0oosrDqjfVcECNm7/K0YZfZgf0Zu8hX6GpGl9h7Xb4AEBdOwDA9+
vMxH+lyPbr1OPFUJB/CZJVhfU6Wol2kGki1aCwj1AKQXqEv/YmrFn/00EOJS6wYaBcVRMt7oT4rZ
UniUID/I0puoTx4ee9I90ch0qp3HWdqVF9cr7urp4akn8fS0xE0YmOKyXetXcQmsDJBG69aWt3zm
O7CqO+/qu9GuSCfJpbX7lbCvL7U92r3ohspNMqLdNjr2dm0Ll6cVWM1xfNX3/Uq8F17g6buHJ27a
VQyK7flp9Q7RhnwqLxJb3Hb3fvf0pB0vlbayMw6QF4/3rR0cH0dxq57kbXVvQO+ixODC96vj8Ayj
i3ivPNnTV2SvuUW7b7z4qt1VS7d9akYOxSbwIuOz3YdOueu8J9rOwxhe2329Z5YNS7WEl5ltwyvo
yrZ2727kqk/yQbxlFAyb4+PoXNxGxwrjeQRiSEmnrlWcpCMXO3EVsuX74sQHi1tz8O142h0e+qTc
6WfhXK98R6VrfOfb/sXwZKvgGUf0quwZWf2uWt0ydBKn2tZrPrwrtnDHtfunNu338njGy6t6L1qC
HRAxs8aBqVnGrfdN3w5QSNcx+JBbJTAZfXKV4DmwCjoBTNLvx3bfLctrr06qJVi4juGpVr+v19wi
o1CjOhmWEZvd8nUSjsWm3JEicMKLzMPaBMKMu+9o2txPzfQaQETjGHdDmPlXQ14Uz4/YkZFvirBC
ByrIfp/v4SyJsIzcs17lw9PsAOimOn2vRSgaU0BU9b7YNl53QCqDiMmtW9WGCdnzxXqFM4RUqvvw
XujkO50ullXOMrMjK8V2OYzL4gnlu3gPr9RWPI/ihr7nFJA0+IMKM7zGV6k2RQL6tP1zmBi+ShI2
MHke5MPf6bXYltdq42NQePk+OGA3EhXtTr0Pd0a88JtEnn7hW4xGvXeWZMPlzdely3hYlNFR3rgn
+j2WMfd7eZGn8cV8p0ZMmGtpMRVnM/EWnSrkPTpHN2nTbulzBW2m2oiW6DWwrFwzjzU83le4+Bb0
LN324bl37s5IQyD4X6ZPGtLr7jzf06s88U5df7kGgUq64Bo+vfhS3KCTKc8+5D+l2YDgdNLPr5Ny
zFD6pyeJE8fda6GpnIdk1Ko66UfxkO8YRXNrbs8TwFjNoTuM06lwZN2Kh+YQg4cTzfTjmOXQbOUD
c7jXrOagnOtzuy8wnEu2SoIIWZmHclVsZYuVl1xHX91SPHCyzTYsUrbUujiFl45OpF1Oaf2p2lYb
1TIskKw4erCTTj5TWV4xIKzAgmz2A9moB/WADX2rbt2BnUbjFOVJe90eXZh/wL1fJhevVyxkcrQ4
DlfBlgdNkHnKBcEIdkJKlAkRLoUn2OiHsT22NShxWOR4pbiOF16UR/OuM5F7v1K4MH9wTKgv0VlF
6RHvUSk4QjPy+2Wiz/bFPfBYSc2WnVB4PXkuXmdHFxvhXB3G5xahZxsGc4lZehhhi5MLw1MuqDn2
JnvUQUihUyWzGmNqs1BZrsO8JjPuRC17SmRgN/RrUYaF9uQaMV4GZLpmbz+9ftgDwqfYTahvx6q3
F0GeiJvAatGO/Vq4Ko576teRhzpovHI/bA+u6zsxSkX2Eqfeww/f740b27hcI+pyXa+w62HK/vOv
9Zcyd+9dO2XFJ8/5MC84IYVXILbhQuqwBgsvvBJ9RAY8IkNFCMNPPhUugDXqdvD8QNoX7TTIjtIB
rMVevZdkZtEbydW9K1BhD1u58MYX5i95ThAXbNQvQFfxOptpIb4/2UvsWx5dwm5wpQdFALn5sJCb
7DF37MS94IA0T+o9Mx9e5vmOeH8em6O6DRBUYLkHVkq/Lu3E1ndMgaV/tZeH9bo/rH71sHIO+MzO
yXia3TY7yt/dVti7J14bzo+3hzXeN/dy7zuR9zxjfZx+JV0wRpcIwYJdtWR7BhYfT26vne6o29Ge
+1LramkWEyl8ZseQpxyeUKFeCa/M1P2ZcGFmxdwUN6iP3tap8jvndmqPWVztBenq+27TX9StuHkc
jVOGQ2i+jpFFn1C9YneyTXVbuejvLtVarHTkmZv1JbGfsdlshtm4vNA1scNkIqQXu6YLp/mxP7Pb
FCyXugdhQN4PbAlbFpO47Hek/Z0OdqNzfcEzRLYCyCSO62Q3FEN5BJtNOT+wgfDW1WcOMI8DWsb4
CnCGzuvHd3rWnOimHA0nuI3ZlWyDMWUINyDldCi17cchP0siL7RnSKu4Gu9yqccJS2A4JeAlR16R
zs0NBYFO6tbR7XFCEUvDrYtNscWqYOgs+gX7wUA/vXZXnOJzt5JXodXuss2TIMaiWtDcLxO+9npm
bbzT7XqfO8SUxO/Uaa/jY7N1LYx9hToTb/muuLlQJO9epxax6ufnCVve3YYNIR64YLXhs8UpOtU7
1eNIz/mi9BfcPtsmV/9a3cthbfKLiZTsET0wrDb8m954b+4aZa1YIwZcM/tsXKe182txix1Wgn8t
OQkfDK/xsNiqFZ2awe7U6LfQUQ+CXXmGBSnazsWPKdeoG0e+D5YqBCHBQvtu2l9KA8OHxtyWe+E4
PhcbjC0nu8HmufvXLd2RSKf2fVfu0OWI9XVCKVe3BiYZRN3chv7MEwKOTqPz6Mz9g1N/Zm0YDi8y
8SQWsYjNqTnw3mvSH1lABe4Bogn4FufgXUWFaDl8lteUYxQvG9yiLONK2U2itBhL30/5zSdaaMoQ
76E4dUtdmMQX10KDN9tBxlgEzfKjOVZFPvBmuxMPyVX2JIGzjxk7qvU8ZfwPJatOa1Zbf5Y5Zx+q
YQVxedZyyldiB4NfrrFZ54px5KBzH2Ssx+DRtHg0r5NBAexpfO48Ugj3cq3dJDw+8d4PtoHNTL+m
3XjGHdN8CPhvojA2/9LuqkHGNr4EcfC9xpSwCvyrPDhujZdzncGeqla2ZRpuAdZ1rx/lQ81T7yAo
YDRIED/rdYsOj2YW3ZCy8j1ikzGfhOEOBlWQO/7drOOju4/CqbgLvfTo7trN6NStMvBObsp3cCts
4QA0yC641pZk4Us0U9HWvvr7g3ofoknrigGttV1jq5cXquRUsjQ3vide+mW/Uff9vd8Ww+sd+wb2
bw92H2VbXEJWjPKdHqnvsPpldDN20ta4+JZ4abfSx/Nd3D3prPLGJ+Eg2uqus8Vdbs2MXb+tcE6O
3PAi2v1WOMmX9g7Ymbv3PeW7sY2d5ujALnlbYx9b8l7dEYXG/dFP8k5ep5i4vbYbbcOjcgrPtEwv
CVvyOButBHvyddMcOjjWj6/OVrZIh5/0yC/e+Gqc5KxvOXU/buiY/jwaVAgp83fjqh8kbNvxdWPZ
10fVUffclK91h/YorrWLgv5da45A6xjm7zWNrcTq1r4nbStbWna2YfdetwMK0slN4SN8mLGXeg/n
hW5hR1ua7X6GybRdlqexNeKtzGktmi3L7eMaOVFoNvtinW6Dahbw72KfOc2uWiVeb9XW6FDtO9zy
CyC0wze0I2FBjZPoJNnyqV3JWsb94qjvje5AAXhMYoDVReKF3d5r7+k0q2KnnVNIFb1yK33Truae
OerLx/ZA+OLQQAg/KT3DFpnmOzHslKswIwY/lwYXZHhFuRuXnrp0+aJehkCQVVryLrRCr1v1W5Zc
PukR11peK4R8DilJX84IlNpHMxZqexxtkR5ioZ4wREdHp0yeG9IcWiAZF3MT3LRwVtjyTrykXn5U
tq01zs1+qWxkFkSDpKOraytWe2gjkyidXXpQeJDjuY4O4BedY9qDzYdj8Oh2tapWHIDrQ38LnHIb
XepT28zqw5MdD4PpOcDNRKug1/ZCNmHGPOZIsZoriBU4z+QArJjY8a28NbuOaXg4OjviO9++CAlS
1YcJxkG5upd8W978U7GOLeVb2qR3JtS45B6z1HrFtVmpX9W6t0qP2ZPtMDZ9q6A20o7voVdbzFLi
sXg2ot0SffNiT1n6Vuq1dw79HGwuxGN4o/Rc++GotnaJPWMnX9isAYzsNrPEWBhIfzd4k9mq/FlP
COZSoeatx1XvTH7Y8ne+wggIIz3pvUD3Y3GAv9BMPh1QWOXJdkIlPVimOAN8zm5sruZ7qAHjomxq
PCvsjZ3fDYpUOXRawolB75RNd5GgwRiEkVqBkwLPbCYWn0DFMGuoDptnrLhcztl8xDYMvZ6tUny9
3hmMfOnvlWxq6BHxQsgvQYkkVuw1w7dku92KNvfljUI2W+TSrCubMKW4Dq1uhS6wlW/RNi6pFTKg
fsnfO+4truu7cIjv3Qq8J1aQsYsAX5OmPMm3apNBK7lB7RkXzX5cWeZWLsxKD12Z0ZVy6XKicMPX
xEuHUtJ2j6+1thpRNLPLbIWLMiIexrhUsOaYqCLWYTdxd8Kh3ZR33ikJBOwqJ/GSc2yp6CnBQtOh
eMYn/0iuCDU8PnUXvlnepXu/STxtp3wPD41bsk+98DjctbLRnNIGdXfVLp3T2Q+8K4sx72OPT/G8
st1cxgeEw8ipv5nqiwxZlFyRLSyuDDtkSYYeosLd2Mo2quru38t7cmTKLv65sZOztkPQGjp4WAHq
nrUm7tjY0iZiN6Awmc1jgeLWdrzuyJiMwtZ2tcUiZYmKK3FnXFHd1JOuiJ6iWQ8+Y+ycQTH22wcV
RvyBW8ZugLzXQo+QfVcvMrtZ2oQeKycYVqpwEm1xpV7Cs7sz9upe3rU5qybnWUhOyCtpw6JZCQdj
p3LzDl2cHEGeslWH4XyNtsqg0N1reUyPaBJ+VAe9LTfDD39gLdFGZwwKaCQJ7qa7D/h3ePbPYPzl
/bQ9+3N/1a357PCz7daqw3hs9xrdICDDVcH2vDgsHNw9l3xADjnFDChbLhmf3dQ0rv3Svbr78jxY
CHmY3PwYW+L6gfnVvozrYCfio3EVd8k5Pw/WS9oyLGCeD+oOvZkzFayOq6Kb2hcQE7jC2a08p8fG
ER3ti1WHBRdXCfvH2D9Z58q3su3sfomMWaLhlEtfHgdmeUU0mL+01OTPNd2gqNpNcsST3uD/gCky
yeAJ2aMBlO/OwQX/ehweB57i6mJSGGp5/uVd8DYmEkjqo+ZQbYQA6iOO7x7V7dKj5TzR1oMez+s5
8gEwZ9DrAVRA54gw1SDsenAKK+Eth7UN96ZfhmRpj+61c3D2jX16zFTsuKpO8QrH4gT3MUOQ44O6
f9zEtbGXORwU9bvLgULFLx2ESLAi/nQdgWoW/BVsiX7ojyIuwWBQlvg3t+QuOi7YBIOH4HRrtsPy
peCDqnu+ixewLXACOIqwPvGY+jMmfzhN7POzCvseZisCGZKHjlTTYKZbEw8sPw63U81XNZXO7uDl
4vC3DIXL0DF1wmfOZu25NEzNGTzYkUhUhMEpx9jAS+bD+LFjkYNLzkeqabkj8tbiZPgmhxi8YU7+
MiE9Hc1rtVf9mG04YFQHZQgS5qzX9hwckGp049fzVmIaeV5W+7kUkTLi+7USeWhxLW3rs7FvWTmu
w8qObvFZWNI0QXNuZPJb2oIhnCCQXzMpAekxrMP2iAT4P9dPOLExFQdlGxwaB2ds3W6GNaJdqee6
YxDYfIPFce3W4l/yJbcKeYoyD64Spjj3AAnHk7kGqFZ8oJyGwuvoXuwDTFh0fTiAT0R2s0u3YzzR
3vI561nVbmS5dHpdm71uiXsFbycituYFjjt4O7I8Kbe6BU9OCHyLgz3eR06+Ffe89cuIJye+ZFXr
fOuei93DbqDVM+tNf0pPNThl/Klb5Ql/5xzZ2jnftDeJRP0h26WniuPFLbCLa3mqFzS6nw1EelCP
+SG5JTfxKNOrBNBFeMoPL444NE1Sz87ZIhr8h/Km4T71Tn0AQWPsdMf0pu+bc5hhaad8a+xwym+O
7Tol5s1HVFqfklvthDfif99jJ70J9UzY63v6jMVteMuOyc2lTHyAoSaSwH3ym3qWj9yKnCGIcpB+
hKd0UtIyVTP86FIe3KN7TjlTnWjRP6q/Hq694Qgpt2yXn5RbszJIM+HtMdLhL+DSDvxTupUICwco
3yoHWrczRzn0h76duMdm5dr5qVqp5wrp7lo8UMSzSTfFuveAoOrMyFHwKfABlvXdxVnTdvldvSQe
Popyz/bYRQ11hbZPcXLwIOstWPCDqNyLYY/v/XhCASmOo/vA9cB3cO3g+ryWwaQaPN916+U40hHK
Y/d0gpIki0lhgoVhSo1pvi3W9UY5FHjaWmBGV1yOwPk/ws6rOXVt2cK/iCokIYReFYkmxxcKMDln
oV9/vyGfW2eX96m1NtvLGMvSDD07jJ5z9HpRnKf91wAvfWY0tsjZtbVePJs4g/z+3SvMnV5y9W6z
/AiH47XcEIuOkpk5p3A8Pg9OgYHfvB0Xhrkxg5yfP7tp49myBqUR7b+sXgNcKnTmBccDqd8NCiMs
03p846jg7NaRF3Hi6/OBbDCw2kbbmiRtTNm4MJbBQUGbuA/5hTmajja4c2Slbu31CId0/GICLp3n
LnjMEoIEjCxuiX3kR2Pm4nRy++3oMkmWrzZdWX/LRQNKXNxwIc2RPEJ09vA2PE4KLFeWtXygKfeZ
dh9zmwDqvMiPnf4UFbY4rN6jPQlipoQJw6nJnDXeH6LS4tqTy6opYm2BM2gWswkcPQbJiow2w0t+
oIR/yYxYq/X3JkUb3Ga0KAm3LZdPcIzzdrgds6zJHK/yo9uMi06EONyO521mJ+boQVgk1ytd2aur
HZ5mhUXott9NjcBt9nD99fglL4ZwdcWsF0fuBnJx/HNktuATN309ST+Eyde9Z8yuzNK7a82eXYKb
Z/eTD0jp5Yd7TrYOOTNoP4Pb8jPf7b3PfPMON8uyNbYg2J4D1rnjnBEVwYWG7Bs1yU/076zLMxVG
vCthyzz/9Rrvh1q8W7JGxc5jtJ3fCNTa+7k9Tltvkk+v0XFo9cD/+gXyYM530ny37e5pZB6CZJEu
KGa5evWsBYDcLBl9Vo4R7MkFJKMj4MEGuSaJ4JX615XdNRZUmb2vrMV1dRyAm1qLRJApqBo/XJDj
RmnigErfAaPOM8BBoNp0dJ2BA+fZYDF6cAlJKyDqnP7SIXDLheeZM0rMwMLfN0GVU6BTri+tnIWF
Y83/6Fe8daGigkY3QWKHpVUesWP2M/j6szLIvvHJfbZ5hNcZ4KALkglkzjue8+aZ6eg8WwOZ7wcA
l8kCklcdCLW6yZhripN08aR/wLbVATBp4zS6Dt9t7asa3VhbwOOlvtlJxmYHTTrOVKEQsa7ZMBh9
NCFMdo/xfZ52CyS7m27vOpz2mQ6M9UDzVZwUJs74PU9b00mhw+kDo2V/82dmZ9p3vple7rYduIsn
xRnBe6cTpSIB6wf0gQ6Avbby7fwXWcLJu/3p3Odo6mnt0f7Mn/PLwQfZPCzzUEeP7e5zJRAWXt13
4HTPqyl/YHU3DHyn2D+uNv20aXIYlpyA2TjOHqO0a/fSVtr90JI3+QKAWnhwcCjHhO/59mOkpqdA
y053Pzgs0zFmI20Cz3/aGZa/H+yH1/mDE9rz4/AxWg+NRcPu0cNC5zgV9m2ALK8H5F07r36uB6ad
tgodcGGSTCkDlTShKc17xjj37XzfiAo6xhiweW6NGZXcNykA+l9yAuauh0YkMr534UndcCIJy3MH
2dt4zrf1fdSQYM/uQ3d8h9e0x7SMb0s+YZU5bE7iwAB/vgRPPyxPbAmZr4H2wE/n7hgjOt9NuKcx
45Mbj5gflk+gAXI6Q9Yg/08d74K7hQ0cPhWZb5bKRzi9M0tP/T4Or0OeZVAclrV2W7zbTwzp+uFZ
vXxnu6L+8kR5hvZ0ZjaAxFFuI6bJIQG8nq0HNqnnd9vssLoAXJG484qzkdmSMrokQFjGWGm430xy
zebkvLIyyXO+Icls18gCvldIM1P76WwSb7dcD5+r14jEe66nJZk017Pj0OzQOiyWPXZ77ncR8dwO
Pu0Xp0MRnIs6WegkpLcR2z4ySv7Z/WYSV2/KrnnHB2i6OzbG+Y7VZdci97wOc73b6LFwUSgl1ozR
1dM+xcBsJK0jPkm6C9/Mht2T8lGWPD9ZD1BMK7MxnSGyG6SJTADSbnTfbbJArM3JYck8Oj3Y1Gny
kdow4AGzpHVYmkOU4ng7tHu75XvIUtuFiRaQ2TkPN0sEjvt3GKK9puexPCxvS2d8ZVq0KvNf59Vl
ZIw3/fWcYzHjb7d3nvon2VicmZRNAU7vKIWRWxRXDqYatGSyIdvEtgCWrTkvTP3dMlnk2++2Q6p+
PXjODWBgLzdmRAtzxBpx3UxIo+HC67abCa4RH4AaSSaeEs8nvGjjpBDsJtgAFgSuzWX5niOKGzJp
QQ718sxD6YlwvpawwOMV9i/tZzfpP/oPIpYmGZPMqcO147FOnbs/8L6eTdC6pWHWTNkQDpxcllz+
WB6b+yA/RJ4ffYQ730sm+Bev5au/HW0XuGoMVCHPxoLT5G7i+7yWyXK9uGHkitDgD6/jK94rfXyx
IHgHpDdPB+yDYSmxhCa39o2C1P69V5BrhMFzBh+6VRoaAr/kmuCDUS9ngAPMOjX6OZyn7rv7mhSG
+Zz/6b51+9kD1yFZXiZ4ukvOyOBHbuUATz6059o156XhdHjvAgNelgwIW8UuE9qdnwtX24fJkp5t
R/jLiaddnjiRYLKT2+TRvo5hYp5fTd/q37S4i/ijt8mUmsLN0pCf9/zV3vIAHalSmnJ2z8a1eLZw
2A5YrUZheJg8JgbIoVyAJ7z4lD3ynk2bbXiNRwe3p1DfPxlOo//uvpuXSdp/tHE+jAGmv/Vopwm3
RunRlnOXxpbmbwDAC1wbuOaaCGbwsDxMSnOj/5jwAwLCr0rDZ/fVNvpPsNCkXxwqEmBMikNqpKR9
F6INWr74cE1xTu1aAEX15UNswXAud8sXM+Ogvmc3LkhZBOly8wqmPGQ6f1+Cw5InmQytM7iOEaYC
4zq5z+V+sBDM+WZy0hXnIbrvAGrIe0om3ArgkUj0/D2nifcmj2d1oBaSFn/l9hjzpP9qZ904zzfx
zp9OnB4KtjztfLALm8l2iH4f579KE9YJix4YWGYPIipqkvvuN2usc+RIOogFud60mzTzHWcstfJu
b5WLdHuYNqKLMc8yxn/eMmToDMI/9im7eYvSiiZkimwnp8yG8Ws7fiF/26bpIynEh/qlfnh6TZud
txXH9oq171zOy0/+/Dzr15mIfz3v1/ms22HzcqhOV4hHjsfi8nAlyEJdvQkwpd5wFB4b7XXYORHD
Ru9VzSCc4Rx7fTSG/+HN33bVZ+ej/jAE5q9jGtb9cvycbzRJTAZzXA5eGFSvA5dJfOYI/y4CfaSN
6CGOZTteKcZMeY/6GaYCsiLxG9YAfeJm/Znb3rftNZJgor/AiAd01fFEh+PSN4KDECKbvM+vJ7D1
cJZ7pNPd2Fff8QpVh3f6ueDPm/sQ79yr63R2vU71i3riu/GxMk79cZEz7PUSh/q94VgMAPoaD58B
/1Lnwr/ol/WTN2aflj9LQj78Yo+dP/7ifuxv4+p8ZFcLEen5iCSQV90Gq9XT6x780lebQWbXKS+1
7s8C8Htj/H8EoAgNmwsBRt7+dYjhAIXc+uIw2h9GFC4AtrMew15zvoQDJ4Uop3cKJBMJlDlFeAAy
qoGb10XVRasV7dx43+vg4A9gTBp8f7f/Rprx+6z1v9r3Sxrs4/aW7PcsiEFeJBHevEcGwoedx4e1
h8R8AOcO2XRk5AiF0cRFMiQjy9a45FE/2Jtd4KmpTnmnATz4nKiH/GWVh/AGZeWtg1WXPn31+fzP
I8spkP+5lv87tL8O/BgPd0pFMoZW5B7rjmTNgeQDYgvkaTTST47HgVN+kqxFkzwSSQe8iR2Z2cUj
/a1eEuYEYgorwl8LRincH6xQXYvohiPSv96pIrYp15Mc6zZaC9sOeXNeRQZLw9RpHbyxgTReJInZ
P69BGo6/kMexG5c8w0dO38G5ok+m3tj7KnpDxBQ6Am/IUN68Mf9+jZMwCbO7pD6/GLIQyI7wVrep
juFLysX9r5P/5xHNzoL9WzP8d0B/HeJ47m7Xz5rDzPGGnVnst3fDNTqJY7t3n3KE+cS/URiN3hYJ
qwNIGpauf7n6txjbenoFdt+NPyWy7T7UZEX+BEYecvcQVVXNCC7S0y74c3vdXweE/iW7v5T5/ZN/
vswj7c3BeDIhNEVKr/GPRpPEggIHu6hn8PaHwQmiEd7rZXi9+RzL7LVX34OjN5rPD8EZNijnSyxS
8XIJNQWZ2GVnRmYqhOPIW2XCjMMZ8wUbyNrvo0COEvU+y3Uf9fHmvG2wabNsVxd/43X7kEl4J7+7
+nO/jfyvs6b/6ThnrPNu0S4V7F+SnyvZ5m3z1GmF4ByKtemZvV7RG66mF+Qjn4zHyYgQZMjZTP/W
g4oNThbIy+pF/xScIL95Nq7xJlqH00oOGplptIUMZfOVQItS9CgYHhRgDpsGpYwSC2qZ5hZqrE3T
hVYj8VMf9NlnoxPDsIZ5BEZXP4n1nsCe4UlieEioBhHgpWdfbJiEUIPDsdE64Eg8jCIl2HSK4d+5
RZy/Dc4vKb5dk83Duj4LMcR0rjRX2GNuWeSZgQIS8Dro22AuyrlOjM0Ypp4dzaWDl/y/bJ28WT9b
vXlvhi2GykpGqnvx+7PlcHaLV99IQz/vrVart7f6/vPkFqVw/70I/zu3v87xna7p63q3X4X4RetB
2LOXdBqBdmayf7QaRvTq9WjvorX344MHAuItwP/9IaQ5nZfXWcgcVrsnH+usmwxWbazksCTbsgsR
6784FpnQ/avhFqzdRY6bFCnNQsf+cTxuc01zu/yGcadpH9QrCljaUf8evYnj1VxUK8pTHzTQo643
3wRxq170sOhSbgdvCCfckCaOv6QdsRsbr3+CWecvTS1KMfy7qUU0HXwZtuH8Uhzvwmk7/VisH3kh
8OhBVuVtAnbcSgLEjLf2MHvkG4MmdUfLMOxxCXsFfaSkkwuRkBK+WpdVjlSAQAdVlMAx6Pe75+AR
d7vb4OS329/fsOd438jPn0XEdIp/ab9+/4+hPpw2eWebuxfitw/JUAh9E1/XMG2KtOoVPIJCTPVJ
qJ1OFdiuw1yzUC0hT6V4OsiH6IPwga8FL2133z4ERpmaZnA54Y+UD5FRvsY71vw5TsqAqxBLwb0e
QMrZKgbXwEFTFKFOAtgNYP/mPbnk1iW8hY+q4yftre+GIsMDlgnXDV0hXiiXn4FRG7eyG7owK+55
3qu87UOd5e/hjjrCJeXCUCdCJmiZeJrImTjF7a9jJ3unT5ysHdfgGRxCqr1A5kNaIyN6lAbkmEGY
Cxj4eB29y4f40NjFoFLxu2yPp/xW1I8FKAPRg4zAow41E2N0DQkSvXt5B7+djVqahp/yLjxXwBaD
e+A07sGNvknjnStiaXx6U/+CIttG7IHkWXZAqW/48l4RTwvh5+H1gg4yiUSp5Qa7EJ7rhhXLtbOq
+cD2oeENMRPRu/b99tzge9UfJ14uXHsIFSZD9iL79sEyucG9TJUs7lPii0M5WQvfZSeASDd4lp+i
3Qt5QbTnBKKX2vk3bABkXvz0Z6Ez/qdesv67Zn6dft0mz/MrebFmrpiO+IgNgHMseo+c6qZ8daN7
87D88xPNX2flf6zcP574i87tUvjk7MREyh+WT6W5Z8mfpmwECB+3ssOmtE1gQkhW9PO4boZ/f1MY
y0uhWmF3xo4C836OtPjHP8DyBjHp2b9jsvd+4e4/8PX/VoLUkFH5k0b5pbU31nT64rBSIT6D+G6j
7TvcNlKYzXyqZhTDx5oz5pw+DGAM/osb/Ddd9ptR4LTdu/vSHrX748nW9li6kYHdJ9pSzIlLhL8u
34bNqlJr5Ha8BRaj7o0XQygsJXxHPJ6jjx6WbdgGijvbyBckjmhg3BlkFf9HrhDf/jLNWQj0h7H7
zWHxub1Mw5RkvSFotQO200OQisH6Hnz8OYr3TOjz9geX4Hvv1QZ7WkNW0udNiXU/wHsjatnSQ6xh
6jWvmcWRj5d6PTHRobU5dYkrCJygEViHPUAM6fpN1AGJwcnhKLkvn89btOpDlBbZdG9Y9FBP0Ma1
cn5r2Vrg2mNZW4tFvTXkv1ZrSFaK1/DFRa1pdCoTwOnVuqHK7C/XJ1jd+kZ8rt8JaUsKWBWJ4sLz
l7odlu/kccMCRnwhh2OB7a4Puyx99EAX00F/c8EblbCCP48QMGNCY2g+Pr2GVCOqDdpQL30BBfrf
3zsFXzADe7rwFgxQTrCb2YEskBjU+K4ZvYdEu9/twfc11KX8avCI9noYkSZ26y8OjfObOudnHRfy
eUo+cXretn6tjXfh8Uq275vml3Qks/aU1WpotkVAaC+eIQdVsVOUZJqJaRCeu8DitYHgVa8i01dE
6RyCY1hkPgvhAZpg8dgm5TXv12HKd9mqdRVikUi2S0SMohJmCwT2bB9yCh+LB2ljvOluIo79BLJy
cAd0Rde4i3aRUTvHa95tJ7rD9T+vDQSPuZBVwovdajAD61kbrt9F96WuOvPa8Bf8dXUX7auyoCKB
FEUkyiemFBrUjCfaA3NiyHFemB9PEecB4zueOBuV8MYP0B3vaHniTWmVSCWxkLWkrP4lNbz06g7r
rFZtorScPR2qxx+7/fP0TZMzfzyLvvm5r30MJWQIXwr8xcUAqvnMimNd4UL8IQEkmAsv4T3IBxAF
BvueKGiJOn34PkPZqRRqWjNCZ35T4RyvogR5sUgN7yH6OBBRpkSL0n5leO6Zr42v2ZHd0wwXw0PM
nlS4GB/+4yvljifspDwPIssKhHToJ9AePJVpuA8UKFhEEdtWPjAhKrz52yjX2kbUDAlBIS+wym6j
KTe+8GCECB7VTXWKAU7pDtzoPOwRkT5Q68QGKElTG7C/fL9iN3fhqcOBf/8RimTxQ/+OETx7NRc7
CSEjZRM+2NJDfIlt2pHQaiqnVkodKhqHRx5HUT0inqJ3C0kNIWc7Rhl/x88zWmx1YxTd4B1w58iM
DjxXUZj8ixKh44NGMs7RjchIpI+ERPQsieSLbPhal0txwtVGZDMq8knYBo0l57wTtp1Egi+O5Vtc
YgAO8ZoWy2vhMGhMv2I34LA//sElUJ8/+CswnVQc/JfTABIMGDDFXljMJECDdfNz3IH7YJs+kaCI
I4Ujnvh28BRHTrzvvcJ+COAwRBei0QpeC0LO1rI+vAYt149fHiaDffRE0mIuBd7zB5nDP0mjET79
WWHWWqAbanKB04gmBcLg/494M2d49jsPuskqtA7BitPN/moFaoSyI1Duw1rdJ46WLqKR/OoNpHSv
taXCgBUJGQSzsLeex/fUAlS/C62qsB+qM6Aav78HbhkWV5hOJbLIS3ndPOCcMRUMHPAQKqQYvyKb
YdjgIuJV+CSuKnBy84leBwQQctxgH8m9+mgvY8WJ3/BSw3oQrCNxxGLoEbY3g6nhhGUZ3vFd5qjt
wjSE3xPZlAvJkGdCkiIsnwiygYGLiEFYAXL+9L9M5F0yybYA5DIJXWTpkQk0PkRUYnTOKOldjD+L
Xyvf9sSsQ26BR6u5B74Mi6FgeOcv9cfN/xkj/VdrF34xFdm543Htvi8/WvuBbioxAC9/sUWVlAL0
Uy50fekPtUidMRt24P6tFYW/NeN3VGk/punmTDMEccC1AOShZQ6POupIrxLfj4Ms8IkeLDyA56qW
kIwLzYZ1PYGdXpys1qhQfYfT+CYFBA+4GOmLKC8Zhh3deZWdDrWIy1NUphSnwput/6iq2y+WvxM/
YVbl5D3T9QyokMxGkxyfHStPZvoJLbqoQmE3Eb6BbMCBF+8UfnU56FZ/wSL85tMLMiT8WrA19v4e
sDZm+Fj9WT74Eo564Zf4AfWEiD7XYfHBOR+3OllYxEd8co0TIeFJtehlzkiLScmWGWD3J6qPeY8b
ww/FDMDoiph2IDgzjeQ2cBzGG8iREu6eZ83URAD+kffwrbElrD0GXcHjAGNaU3aGPVPjuYpa3COC
WiF3AKJPZMWQKDBy0N33CQ9jA9m/sKpYb6ynw19OfBvGL3KV375EQVHKPyLf9auQ229LZ9ARJvWN
QLCUmfRi7BL7inYXQvNoGptMtH5j4wmvy3nsE6QqTP00zsOnS41V5DmHnV2I7p+ZJiyFTaHyjKx2
sfuOmEv6AfMBvXj6a/pxCtkAjRlLUaGShhuBHUAZanMLxf2eGgUyatIrLwC3pFwkVJbMnCsvlrdM
qlleY8720S1+xJCYfX2QrxJjmPpmkMf4lNBQWtil8M/+tfM/UdJ/LORfYKGZv+6PLoVlMYoyMklw
wcV6hqe61RS1+wPDQbCKadnCSWxjnA4YE81eCnO0xUqxMEwY65ocrh9I8EjQvo23BPdb3KJ9bFbe
ESF/Qxqv4D0Ymzd8u3Zsx1orCp9LHsE62ZwNfTyzeukpGvNOKPu3jIv9m4DnXzKiWO0fMlK8lLaX
V6K4MVIH2VOJrEgFyCZLGUgxyI95hvtMcRRjUlxfSAlFJWw6C0n2QMoB8ua6PJtba11z+Bly+ZA9
SusyfNqIlCpRNDb+vmYFvWP47O+Rg1MTBzIUtbccPTl2fFqV68qnOJvsr41v3UPwbOCe4pLKGVS1
jG01xdkTALPDPRWzOJvApWKRyx8IBU0ECMJX9YZNIcEe3RltwbTXgOMPTWkpQS1AMBSuECW3AJUC
Rp0tcPEe11AzJZjF9fMtyl3g/OrJuLG4bpl7yvt9rDmlpCxP0nP1ta4XcHxeYSGiIhYOjVaFoIYf
QAKprhq0iB3yGVRyZ76BktuO/yhPK3KPD901poKWxfD004Y71vFQXXdZV/4aG7vrs7eCNUchKfpg
IYE/QMcuLvnYSSToMxLkjP0kNrWDPKtMjuYF+83+HbTNJTDbwD+VE/d7l0vhuSYDqa9cmcLZBEOv
iEIoTLpUhtzYB/mLBHUhcZAyeUWCzKVUICxnzbMamp/yCfuemV1MrhBrOKQwdUXkV5ETpRKyNW39
x6V+4GqxqvEUPhEHZmwa49QtLizREFF/U+8MA2J6J5wKXkzgIzMlCcqUjdioiRQF4YIhWQRueuAU
X1KWnwOnKCOhPAe4845DXBaOzh5xKJiqUJMr3O1HRF7cTXf+RDJV+I6YHBfE6Ad0L4JLYa3LOTxW
NrzUchU8XDx1apBGh+oLr/2ITefASWbmnFg+7RXvpJAhcBLBG0iWlve0i3eImLpfZAkqyhRs+FKs
pGhIeCK5g4ZwO0p5tEqB9QXSh9/gdqaVI9if/p1WoOsjtpEY6voc+KEiIL2IkjDRKvTCcTqWypT+
QcEeUkMLAyphIHIBuQN3wyTtMuWs8eR5CPc2PIYXfOwDreIwOuKMlx5ZoVkWenfi6wcrvA9LTDwM
20yqHLgtQl4AA9xGEqypxJx5KPmFzgY/58esXYegcown0QHXOD2pbjZOZ+gcP2duJbsna6XQ7CgC
+XE1iyybY42r8en+puQNKfHfGArMtPDyORRt/FeZ26Nt7ilTdlLMgWAHUO/ieGu2oMpHdv6WfDWd
/wXO/fOBv8C5fSnZnNY3rMoFC0IAz5qRrZTC5bwpa0oNGVFKwTewyHK8QFxBoVUO50MkmDK3Zrjx
qRiMGrJRfIqq18wbJYCwzzKqiv8d6t4Y2SeKfX9iL8XW0EURqxOvE8en5SNu2wazu2uWApPoRw7c
j9smhcZ+YP+EalPEZsGUTxVWPkuJqzDmrJM3si7fGzPNuwdxsRtSFbW8qx3KikunSJoyslrRWplY
lMyZM2j5FqtRxKoU4094qGimCUXxSOAsDaym0PeEQiuHigIO9rihXGx+W2Kdv2LTM8sUD6iy24+o
982GBzvUnD1Zce+IHVIVtfQRw0dP3LeN2GXHStRLpvfImgGIZZReTZXC0Uq5YmKN8ICzYvs79Axx
aaxY9hi90QkQRAVQbEXHLqoNyd0RhuyDd/lcE5ImpfigGMShoilU9YcPCM0xOAeU58HpcWmbxjQh
ipaqy0mpwnAjad7E6vk0HAP00zgt+Vso/xgXNEGha6X82a2x4F38HzIv7uP/z4IqdPiHnb9srOLe
tsj/F9iRqPhX+BJON8jSK1P2xYbRhGsi2NWl+Fnl9HFX2WHXJaY/GvbHG3DQhtIDMhFPgocbOpir
q9LEZ37GfcdEOF3Mw2j9JT9iPYPeAMOh5+FEMRJvf2TzMJMIxRAxA2Kih+qxNG90DY0mx4/4NEs6
VKdLikxXLpTW0RU0aGS29RBIxXBLSFdEhzouys0zwTNkpsjm1BOIYygwEW0qKnA1nUDLVMlXD3VQ
tKaukGHUwiPswLzR18qBAOgnCNLv1jAVSVpV4+NQ4RF8PUO3m9D+H49ITuJ9VYyLbeYeYc5esot6
paMTj+LRVacLv1QzX/1Z6cbiwEJXDHao3FeXuqzriQINPyIlx7zU2FSuFBMS6Kcv+Z8aalngDyVH
phONnGDB/3fP9DtxH6m5GmgBg/oLJbf0865SpJRI7Brep/qGPCKaTg6MhpqaLjQ6GSC0QZg1RLpb
vgo0VGUpEi4oUDCr8thx/QYpdy8SNHwoRKGuv4L1l9qoATSrt/pbSpVWaKDUGwDKiB3xDBp+yMDg
O14Dd1S6TcVS9JNATS1/vGjUn1ndfxXjTU/3Ikqo6zcfDJvDXaQWU4KWYrVQ1ci9QC5K7LJKuOul
Mo2PXw3pUB5TV3SToHvy/iXL7GUhZQjhQus50KUQmpU5n9R7USBtW6YGbUUVRA6BG7lsOCMIsiKL
gGhdtnBnD5hHeEj59DpofMISRcwAR6rTWA7uuXOf5cNtWXdK6/BwEkXty8cQrCW7Cpo9dLh8ZHnF
+otbTxpIPxd8us1tVdYtDXYtWCT4fqOsThKcvx581/1K1RRLYPrchTvdi54V7Vo3zEPC4269aZzS
+3U5CY4QE+lzKzp+WZEqqjkjus8VimX075QRdT17pHkxImgR4p+H/gyJDI76fKvcaOqLu/N3vX3n
OdMnxRXkaQSGbJKoFFZG9KonjL+CxXfIIXTm6wqxP8Vx9CuNEM38Lq0eFcskEjD9Q+vQelSg9mPA
7WhataNrR9FBPnSi+5eG5NSaVvWzyeC949JAvxX6YPKJAWj6jKdVrsKgCRQ2gku0WZz4XKpd/65r
RR/mIeHeaeUdW8QkFhfZzIaK5J2rn8a5yq6OyKmdAneosmV2+dzeh+++8GnlclNCCxBriqWpwJ7s
5C5y8PDb1lzxilG2asQkcI9c2+e24hK1RVGBVaYWZBXomhsZ5XVV6eKfKwWwH6K0pghHDxHMrkfI
jAsPWIcGv4NFjx0UjeNkX1UAJLt9x+ZHF0HgvGDGOEUFHke/eBRWGoRciDzs4BjAvsz7vpoCzZPB
I0ratvdV1QekKiUAvJwGKg1SoI9absDdiqkKOAdqO9vYMJC4gRx9ZDD3oVWmQQq3uMEuODX3VcaL
W1jg9ULU05q8CeUT1F1uAl7/U4xQA0SFosznkMUVYi8vReCRrjZqApDsmoZNz1HoJ+/zGVu6kmdo
IKk+QghtlG9d7sz9lZNwymwdq1LcDg9eOQCH8oZ7PuP6IdcO7420piHmyix7oLvRDlqrjkM/FVKU
LmsrY4aIkxnh3kCkugWphyzdoCapYXQ6G3OrJqnCRWQJy0VWomJdzYEOXeNjY9s+Nl5l92tLyUCV
QbzUlLYntCjfynss+7miCO8euI1n5JIgvwdGKIflQfByryth7pDu3leg6CKIeOPIJBkuBuoVXev5
yMb9krOzbZ0rJnC5CergYgEzg0sdRwXtb39TyYPdwhKKhdlV5FtyMAQ3QvGiEuK4KM1bXKBqU54X
9Qdw99Y4SynOk0Is2oRz9wGvAXkBdt+BOFyzFD+mvsIepO4FLIL0AtiwwMtNzN2IQYXGGCC3Vnwn
PFPFIDsG46FfCX1/0hfuXIZaAqgd58pPy3oumAnu1LMsxK/Evieb+BiudVqLW1K+9cEjuZOr5BPj
lAMl/NA6qDhwPYWYyL3SxocCwYs2PLAykecX0eeUoOFOuxWGCPg91nKElPIgLnxmY3/APMGV6KGn
rQAHXERCScoWyZlVyMPWLtalAqodTrGcYWhJqvnyhtBS9zwT4mSxfOWAa0ewGJNyLFteHhT1xXLc
RRMV2LzjBWV7H3jwLQu+jzX9nP/6mTh5XiUNI1O5I39j+AulFY5sXIQzlzTEC7dV769srsA//BkD
+pqn/xSOZCOZAW4g1B33GEd7E3/AfIXZY5lxL+Up4W4hH3osiBVVmzZx+0Aa4cjT7gGj5rLfjmMV
/D2uNqMDvsB+X4MwEQJq8KdzhU1rtObNyLBrapEw26o36cb7yjXQNpaEebgQEli+AuFnU+NxzDZ7
PAkUpfGe4aZaZPw585PNAJnxdaQdJPjUVIn60BrgA0SPKWWoESW2wNngs6wKW+gGGYNtQEdnX2u/
DcbovwlJyWGFJUICiNtZDbkK3GK0KgveoqSx5zNCVr7yyBsoTHytnWKOMyFhpNW8HEUacesj9tjx
XQm1B315NR5t0lg8/E3zFPDTYiTxwVM4UoYb77DrSg76j/y9/GL9UKNyXdyQBceWMKoakHMl9b9I
YCMz2r23beYq2wikZXhogI/wKiEe8nWVElRydxud6SPST2uodVgFwAinX7ASEzQQeLAWuY5AahOX
lKSjF2r1OVpn22MEd8A7zajfWJX6zSEsUPByV87WdYXUJHWkTda2C75oAnDwPBw+BWGHSpp5ZWxT
4YmqBSsQRfkftZTSUaxKralMh3D3HWlO7hXdCIvWwpOoZZmrKKuj5z94CoAMuSF4sQiVGONAKU1V
WJNMF9i1z0Rzl1uD37Cp/FNjjJWY4UsvCkjFn6GqYubLxyhf3rP73PILkRJxpE3ogVX9RMeKQlHp
qw9S+rOlclcmcGN1FKNCBNrePCAZB3KfG+78ru1iDlzxJI3fiS24VJLjWhut9CGE/UTFJsgyQeYF
idmRUNLY5uuvwb6l7Zrsp+FJFgHtlSfbsXbaS/73THiKvkD/M+0kB0Hv0Ef8/KhJNykjwi65RqEl
1LzEi39bNvc5RoSyjBgSgkbNQCv6vAdkYQT6msNdWNUtszxqhgMpmkTNoULP3JjUGFs0cDFQVCQY
UZRZadXOmsKJdmc9AWfCCClHXZACwIC4LCgtY5dI3lCSBgTgiLJ+hC2tBVoN/i4s8sU4grzXaTf7
MHj2qwYKxTQemTxlmSkowCLX4jSqBVTUWltCEK0iyuHCNJ0YXirqgP+0d2hjEydwG7FHhvGlZlv5
jGw96BrbYf3PEAKb6q56Qecgu6rxF90azFRbUkXJakZEn+tdjjHZxZaHZePdASuEZKAHSbRg4WCF
1zwyb+9gXykG024hKFbAgwE0SPFnmwRUsVawGRvuwGW1YVedw82LDk3q5cYaMjB4f1t3Qk6Mk6kC
262UsA+5/jEDFzRDaBEkqlBWcvpnDrW5LgnNyGCdsaMRZfUp35tsXGP/rnSqBg0tUzYDMzh0YP3h
ekFymhSD97LxsO/7R6SWLW9fnEbMNhYoq3KJzWBTzpEbsKolT7mzc4VNcqDC614BWc8HFpMgoFS2
1mBt3utvJrWQaYdi+fptA9Bp9HJBEdtAcVrCXcGbTx/Ce9ZDyYer+mfrAU/9QZz3bHLWVkYBF/A8
sR2vAIBo0UqdB9Eqw1PBWmr9fSp9enwMijXNnSRXWnMfaSPOmjX9KaNJ0Goaq6wdPE17m/Nsjyqg
owrlQwbBPGJLGiSDlBxKNKpP6qmNbRf49MwgKjbuZmNdiHIN+o4MyBLCWwPEeqyAonsOO4nYk6g/
yVXvuF8/CWmDnROWj8XhpTTLZUBagN9KY99Z1G+cGBQUN1BR5Vu4r8i8yXkjWcO7rX8fk0TAFB4r
DFP7WnEpTZsdkWGSmOBInWGfQOZSnFuFzFBo/8MFX5TSyJlT6eCPProUFo1cnIV9O8H1/8kNUxgZ
ZyY/mnqabgMHQPsgUJoEOuxEJ0zYs+pxR1CCctRwWXBAcjgcUIFzr1N0DD+NAt+VoNXenCvRjh0d
8XK1J0jVIqkHiO+tlMKTyUu4E2KLY6Z7aUFKJWoCsgqO6B72dtBv7Y7BJa6qULn0TQ61BraMuriz
lOSNK83FLgPE54U7y1JB2eMoIIhghSypG5YeihD8e7BWxVhV4d17Ehxang9BYLjOuifjTasonUua
UMGeEjtCwdmrQ/pP1wuZfuPEpv6ZQ0+lLMDaZVi6C4p7xelIy+yWRQ2DsBO25xVH8WQloKQncesD
u674hbGnFewiItZQEGSVU8ZOqGlavjd2KHALz8Sin3JsE+ZVRY7zYI/IAL0gIenlSOvJuWUPSazW
qy/CGg9kv6ZVIkekzeW5KCLtLkIqpNWROcYdnI9+PnBn1xUb4whVE6rmCoKIqcMdI2GDKpyGT5Yp
WCpOapZ5QNMKt5d0KJ1KLpv4ZspcqNI4Z02YA23yUTpGKSF5og6LcBPKnGYuFXg+Gy4IAsbKTxfw
PwSZapeFaqyy3aeq5Ir0GN6P7D22z8TS72K9cir52ZB9lmbWZqAzt8WHGgg0hYk9i2EYtBVbiEhA
oDPwAriCn6Tn5LvJ/vJCs6lSrI3m2tWMxhnx+1nTEnCt7A/t0Xbkl/Yp8P0ECCxtuR5RLJmp0NYk
eUGHMB2gXcmaUsGH+AUW+jJaeZYPnNWL+MRmsKbenYX7wb/FReuznNico7q26962oqnTYkNpILBT
z2KyP8Q3xH5MGzsdpAvZ6bCJoD0C/1Cm9xCRE0RfOgS6CokdJtZFVM/VfVmpmAQRSDgWRIhtscop
oxtecBTeKFKUHqpTqtwir0MST2lEombyoLJGiuIV3F+6hMWA1T+B8oEFrkwqG7IRVV2hkFoohML/
n4TSmbYoWr1oYzpidwcfKYGmrHFPlehXckgpfSFZQIBZvs7yPop2I22wOgVT7B0xKUKs/CLeDSpN
vpF0uqJE6tyGFBemOjeeUbgpK0IochZISTXlQp/RhSWgtBfKVNYDCH2LpJDEixQ1kPem/rvZUmzo
xG5bduqIPVW8o1mQAt4Sd0izbzrA8dlWsjdK/MXs8Pwm/lrwrLP5DduXR11IKTLHlf8j7DyWG9e2
JPovPW5G0JtBT+ANARIE/YRBSvTem6/vldDr6PvqVVRdXakkGhA4OGbv3Jl5Jsb++2I8/ZLWMgIU
aqQhtUfvBkqsJOsnH653Gn6jvXTEkRMtXWD/VXJwlErqP/QrPvnZPLOAgLGx+mRLBOtfjakHKnDN
LLaWTY1mzR2aWfAuLzWLdiNrQWrX1KMnZG0CSQ4ZiMSWHNwhQJvoxD0kUeCVGarVVbFGlFthQgI4
Hm1NWEB//TzoV8nJs/O6oETgHqvAts/qH2seY8tUJj7eg8+XeBEwbyn/qSLOROnWCdco6TFNPa0N
RD6wg642L8Z1VMkJdxISH4UOYQEXqtGi8P0sN5QfeafOHCIlk60KSHUuU0tQyVm1nwCQJUBMQZHC
XIvgIIL6hN6+LLAk9xg16Dtreo+mci0RRcYckxMjR6OI0TMS/qW2AcwESRbGWgk1XlQI0r1SFUAU
ygLIsUSGDTxxguKUjRZouhODBFDNwWmcRhMVgMJ8D9ROjUPCCcTABQBx9Yrcwg+d5cPFMTOT5BEo
UZtRfbbkHukwK9KMJbe5SK2IxDoL4J5MHsyOBBVYj9m7TpkqaIHtnWtMioA2omZ080wNKLoCEuIW
8YUJqsQtVKBb4LTfZj0baNKQCIa9AcGyWwrgLOAkq+daTSpwie8N62KDRlkzJIHcWbch3TO3KybR
cNCa82ZSy9OQBW5cSTM76QxSwnAdSV2WwR8ckemMlfTBb/gGZaHSjewAtJD9osvuwV8BXLFKEIeo
YqyoQfAjPA0g+hf4clHINzFGtrJBQGCCBB2DI8y6pitkK0Ru/Lu/7HCrmppITmDdwv3u2oadKxea
LQSvCJi/dG50sNdUSTa/a93P2JvCr/NMT2IUIR2kw34AKdS5arxGJA66b1P8309WFADqR2cqyJ8J
kcmhgH4owYrEmPhLowvXa2n7RSY0hz8J9Gnds6YxygrqShQtzGqgqqpq0yQM9J1Xlj+pM55ZP9Ur
FGoKevv5fjGVFAKmJmr5P4uAYporUFzBxF6TIiP6zA8r2cfGEWFF/8lYuxmMRSXRWg6rpKIAWKS4
hLPNRwznr6NtxpcsXKR+JAEvCGFaABVOa/nc2A8mLPZylEDwppscFkGotGY+yTsOdpVOeMveDPWX
5UOrJNpsvrT+FslZyeFSreHKlN4e7hVKLvMZJQMbAWvZkt6Gr5ZAMlXjV9EPRCZe7NXDlocW+iFl
VtpSyIhDIf5EgxD+X7wKfqvHghYnVDBZltuCBvQ3P4HFzp6YFlcPyxon14SNe8349Apmck3xRfWB
sE08SYf0t8qgbKPBR9z4V/OxCAQ84xdGNR8znFB/leMNQFnFR9xDhIJilAvR9e4CMBAQJ33tGBYP
GpwcCoa2e0r2pLT44QB6CoRQwk1Ky1vF2rhQId6pSVnQuBtERT8cBxYGTgbNLoSYv27h/jvGwT+r
r79o0Iqf/WO/zqHaoBdS8N8017GqPpLiUqnIonPV95ehFgCN1TtVCi0Jgps14wGbE+ZmM7OGCagD
waNWxCdrsrAQhgbZJXJqaJE/6+fEULYpfKRCG1HKprXokhmxes3NhOjA5bI2+jd+B2tijVQn+HPp
+fe68/+vO/+ihKrej8vP63NHPYhvWt34eJMGhM0no3/zF23M76ls/yhx/8KyaJSPbNN84aPeGCVI
R0lRVkrWtyklPm4Ls9n/KZphRs+OZmf+RbJxMjoSuEi335pRpzO6P6JGGp/YaJxDHMNL96B/0EXr
yC2nL+Tmce9m9nobeQ78/NxASu1NZUuhYGJtJRKjPI1aG5L1n5u08VvVbqNRrrKdOHrn/K8ikXwh
V7mt9hBYrCGl84ohDbMKtiqgStlkhU8zvNqTCLavQSNI0CtZK3e8z5/9ihEOhw8rGma6fedsOBF9
0bGccQu56cuKHGfmtKIWdJJxK2LVIPiomjMeHLd4qgutjzZBKOX6Ss9e4tmu0GPwKBGtNBg0qb40
QytSEQdeka00RYXQRy6qMpXZ1SKk6AgMhuew0iiFLZwBbR/GOq/C4aIlaenacPTfjH/5Q5Kkbtf1
u5Wb4Xf9LosAh1oaPmis2eGTO35nnjPnHY0ThKgO6qWl0ZkTnBN6cFIBPCrOn7+yY+9QGmEN+eMr
j48Lm8Iv0bav53V2yMDNUTaxNdwM6FCg5nt5cWIhK3dZw0eD0uZsOrCyWFH9vWk487rVkTT2RyGN
ArYzRyTvzl3DmHcIgDg5gUrzhj3npHzDNSAsExh3WNbdTqfdPlvE0F/GnMTaNRxewtsNMmB1Q65S
jQ9S8eLBumX4HZ/D0uREgRLErJgZsu66NzvdTrvT6cCCpjFcSbYZfjtuDVE7sDM+iiAHdJnZtXdI
L61CuAzKbXxEdW/YGGCwd5fzE+ECbLytvQcXmbOVDFsE7Fq5ziXM++Q06FiJGPDqoOz2PpqnljJt
FEjU4chsvBLyg5qxrrCsk9KDj7B2tcrt3aw+wgb1GG2X5vlllomHj+Yzfj3Mw8S4sz0OdG/2K7fn
vP+wGOybWM5fCGHbF/eDXgL7Odp+XJsuTbb8vLDO9E/BLcrj2UOFi59bS75ICXZL5a15YJvrHhZF
l/jZxMFUWP/E+5jwvNn6xqv3Dl94LeB69UyeOI/iNwzPAPySG/yxNlUTEzb2e7yBoBDsYF4+L0JC
nmITy3Ci1kZ1o97Z9di+8Loyngdjg8MB4x8QFRjvbeB2dNuwih/Z0q0Dzi2uJdU0s/AiiDnYbv1J
HZFwF1tWrqcy3xlI5Xtpz4Rc2Hu5WBybzDNFIw7iC3KQihkEvQBQ3Obae8ztUzK0uBmPDNP0qO5Y
32H/boYkPhAukal5UZ/iDxYjFp+7MZGGeAz/0Aotz/q2ILVDa+eZ/reWpRCVhBlaVvQzW1hDC7qx
lyQszegY8WhAisvnpxfTtO3YDFIrTMIwsfqWNRwOo/E4mjE5dPxut+VE49Z4zDwSZRL2ojlxx287
krNNNUD7IhILChWxV1YZCaUe9cWcFyuJyalvQbIX+adiDPXLzelzrjpzEfHFFBIHf+WvfF738z5d
Sj8cwl+Bgi+yfj87Uvjzh15FzS3Q2/oR5lZmnyoZh+N1bxG6JRHsM5VKTqkT4P/sURqzZFjf/T4t
MzGTckexEPqb8HuRfKuYsFgk+fBkAodIyB5YNs1zMquzlQGeeyI6Sz0kiim3nH/2LdrRTRcp7bm2
EGuxnV+Qs7ykQRsn3tPgfw5OSctKDhHuD+SpPLR48uMeLnhq8QwTqeVrvGnxjV3BmwIej/PgYmlZ
nsm9+dj8pD98q0OEYTjkVntJ+N3/27b21d9xyhqNeoEtlOulern4i9xkf67sisfDCn5XnF9Uvhqt
J6IqyongxvApy+ajW5/uvpYXo9grYm6CRuOgn1ccfMNTiq0yAcHy457BEmbajN68k2lihtPbz5fJ
ja2m0XuBLfS2EeLlW7ju5Z9GqcYGigYTNOV26MLZXy+sksiX+bmRS/md+XlabFMBuBuXt9GYsn/l
I8RCm/0BmzsBaX6NULt7bFboXdyKIia1hSBPzjDFuW3/XZuWON3vCmRUUNOoktxwgBySyzaMZfu8
N4uopvHtnVMvIq9xn4tdu+I8p+vO9myW2a3ubL2DXAF7RaPQguyGGx1Q32K5qK0wTLRy2BUtVkdj
ucD4b3H6umBLutTMw/xTjVdRiR1HMHGkPN4p5LjvWxhsW/ueN3a9SWdXxmPYzM+WafFqMuvsW5vk
il+Th8cdGSNaAsIUOhal3ezn9ov9c9EpR38OQbJb+x8U2n/c+l+kJeX9rlgsPtZl9wQH7E0B9EpB
asPaoyqXYEkB8Gx4y3BR4vG3gLr2m4C6UShWipUytmTaHf7f6Yz5T/Fzu++QLUBfJHR5wFUSuF4J
z2w9k/LVKoAESPumXHpnzLcwNGDlIOi+91DfQCTBpMkrQR+R4w3tT1RaNoT3yCDr5VadT3QkeSDC
w1aawoaKHD8ljTqzAKkI1j3JyX3gi9O6nA0GW6559u5/CZ8ZRv9J3MR3A1F3FTuBcq3xiyD4cL/V
r8cPmq48ovULfL63WYHp93JW3aqbX7EvKfPoqnkMrwHGDUMIlg7b4n3tFxU2OzVz3hsF6g0mbj/n
fJ9x0FXRuUCR9uxpKv2kEDoMJqDv7ztGl0exSMzI6a7I/TNFLMU0oQIClFRckdzhZjSJp4iewPHb
MmsQznO25pdwlTfKXQoE3fkxmlgV7IHaEwv9FTCp/UXF3JiijkAt4bl4m9usdgcA668qn6Gvk3cI
rzjriHtbIGD4IhKCSRt96e0VGCHGASj2S1TtquARmCx54FPKJn7ZWroQkdnZpsE2AUsA9ypASC1W
Ta/g5v3BZnEL7s4AQm7wA+SxaZfVxEoq05ojLUNfljnBnK1BIThS6FWxH8GYRGcIzLCHKTrTHoX9
Ed6NwQ5sCQBNxTg7SJOEBUOy8JPV15p2tVGCIUf/frWlOxegBdODddj8Zt15OCxiyjX5RwtTFYhe
GcvDGbJSR/CiSVzElb1ZQzE8xcR5tVbN8B2ILwI9BkbrM3gMz4s3QniJSt/BBjbnHfyTBRQ6ckDO
7bzaUnFsmu+gBN1VS5/qfsrw+OASi2TJ+I5HFXfSqhtTDwFbn00/1xYW5nnDoLjLznpceSZ7Htqj
Lei5qm9Hf6R6GNWG4OnUIhdFGwpX8Becng4miIPWqr9kdqU/j4F6/hd55f5Yym9KV8ZABas8EVf7
/Sii8oTXDNkKeFNMMoNmFvPj4ERVxj5SfLqAOdumlfx55iv9JqH9x3hkG/d/n3lut/P59rpk56L7
N4lqrYdFlojA1hxT2rMaRuT4vmFPp++mCdRIt2MPAXcTjwIzTf6yCJd/swb/2+n8MhFXNtvC56mm
IXBrGOOT83QjzCzoO6Cg/nxlUeREY9ZqmsoIS4aXpnEJGPNteeFb4V5KPGn9uY2K+tBfVodGoVIt
1Orler5Uqv8yZ70352s+f9kgKrNeXw24UMmue6LSw24DuHytrR28ISarmrHxqnvomr3n3nywPZF1
nhhvsK/jX2bR3/mx/POEGr90oHv13nhs19uyu2Zl8vIEFebEK5etwoI6A+EiUMzzL59Z+UsjZHDF
17SzPiyv//Nfhf+u72vb4vrFZypcbbTy4I8PSj+4UJvbzguG76W7BdyvOWXb6Xa/RPcqmA3cAaVr
hQYWnPBjzATgyOQxaNy2T8aAqY9Jk4jK8BSTL63vP9+632lG/62lfulPtdWy2qjsOWv0ChOjGjQG
3XzOeHkNtgDa2a+/tdLfukpDC/0/WqlyW54rxyNdpVY0tp381VjBrEvL9j6+HqiaYgtz8CYQzCbG
OX2419YGpKNsYuU66d29v1z7b6eZ/++2DT3/j3O5P1a7zefJtQ8x4Wy1SMrxIgnS9C9jtqhr+o/h
Ua2W69Uyxqrl6q/XXC/sD7s911zCRN1fgzyBanTK/UtrnZx7FzYAqnp1rzg8xWwP1TrMyyGQcbT6
y0z224nsH2fxy9WeAZDyxRwh3PMMyfhI2eoLBHoT7f4yELJY7E+X+6v05Lqtri9rLvdMsc5YPY08
AsWJ8cRd52BiXM9ssISEDLfmbszpbGypBRng3D4AcmBRhHfxIWLfLYAXmw3GK9af73q1Uvvtfa9i
OVos1SrVev6XEzy877X34X4uu8oiSQtZzSuG1e/3Q6XKShLLEQ74ZIdPrZ3KQ62Iv4bkoxY/oj5y
lJ+clVVfQFuFxZWXXUiNycD4L5cdJwKv42HBbxWDPDtzd4uQE0SRM1ZxxBk7SpQdawwyhxO6dOgR
87qsIqLx0In04hJUeZLrbWeC8uHgw7hHp7GMYbcC/q3jc5+SDjU5fG84myuaEUGCtyb7E8H6OwCl
WCt/K6VMgryE4EB59gbpB0VhaSk5cZXbaYQEWuAYYjGxjNRAZ5ukeM3jKFUcjIQoXSJbwfW6SYo+
3DSLbqFF3ILCRj6LRffmDFd+w9sQ0OzKmBGchrtmIyWEjSZkT1BgK616tPGRyUg4c7F2HCEfrHxF
M5OxEvzldIeWSCHTts+RsX/BGeDhcFooZMowXfO8FAeDBVqYMRnXyic0RhbCxqhFd9svtXQXniDc
uyZwQ95cdU9+nZSuVSAGpvGnPLhYtffxrruNK8OS8+wLli+aryYwmMd6uvVePrUvUOF9QMwL4Rvu
Opx1IfPy1yk1xUFHa0BFu2rn6juzWmu/exQit+YTTtjVLK1X1oHqfXSEbUaJyr4N/DVazgqbH8MZ
HxvtOXBhpwNiCJbngyjirsev/Gn4PqAhJvN+9RJOcvDXIyh0VIrEIKg6FyHOlDUME8yfLGVvBak2
w+tR2ZZviCCbAwYhy3Qlih340ai9Ni9hnZDcJKguj350gK4r58bVWL4Z1HtKjLONu8CYs2Ka1aFY
QSK7XaINRFg5L+WBwUEbq+29eRmQGFCENL72JjsGbqxuGetMQeaA6GzBbeNswpUgL7DZA1ngpMee
DCleoaC+huxwNmC0cCzgEed6bJOKUl4VbWS6ZrvZDN4GgM6RkBUSmRCOhRnHowM8iip116tl29hu
ydpKnO8jUM3KxdQpwrP/qR2CMUQhfRt9yUkqSKWfxkw852t/mgX8Wms3pn5msMoSN5L4QQz5AuCN
L9RW88B3br1Nhb0H/Sh63di9Cb3lC5h70p7Qw+AS5YgiUMva7ZsNac/7FkH3hyzLJjTsGUWen2La
cop6JEJrt6PSvN53QyLw1bSxQU1zbdjJszdreSCup1LPKS6UoseLrioSHdlzCKHWnMRvw4tHEKpI
xQBG69a83RR3ZX4YyMtrFgn7j8YvnukQ4CRku6GkJJet2cU6aUiXjY5j0PMrttQ4ha1Bfu96ocgD
WogaRtcgAx4sSapOJFAq5MPx8p9fD3tUMKdeCJr3sEgk71gRqDpYJRNepvnwbVQ9gV09sQwwjsaY
Jp3Gb8fYN9tt3dGDlx+V/cOgiFWlo5pyc4olJKXJdqNN/LVKduPNWMRzVepWRvz03z7b4wEncG+k
UCVfxE9q7X6dKHKzk5XR/NjTo0Onb60Sde9epX8lG9v1SQNG7NVlkDzWKAmvLLwYLNcYqVar4imE
JqNO9a8o0zCSdtiJULGCvXNI0D7AUZU1q0Iw1XkBXfOWTJtlsUnFlqo2sZcz2tPuH2hcDbcRqHch
RMUAF9kQXbwNXUA121OwwW+775biIgMtZ4OBQ1TA24BiStluhLUQyUuIoaT5CbNU9RLKRkWJqbyI
9vSuYsEYHP1jEztkkYGnNFpeSKwRTGNKUYyugUgJIz6JloDHdaHwpN4kv6C1kzJPhOriEHW4cqqE
8QCNafMGvwnvk0ogDf2oQtd7Wzace/EtxagpQXaYtG42B78PR+3Bx/0auDi1fXVEZKNCwe4r5kDJ
+dYfVLlDX4NBxVWM+uLaSwKJYX2KFe4RxtpG5+F1qeg4vtvk48kfSaMFYO8ty5pFEcgtknLgCC27
4feT+UfdXXx9qtnstkTHmk7xxX5aZm9ncy9whn7ZI9vuGD3MYLxpbLu0V5PKTlbRsbsri7PknnC2
L6/TqVttYAMBB+JAt5uvhahNEEehzsY0jUWDUHCIBuo3c9eVP+zAHuElXQoGZdnHtOl4VWPQnmPw
xPbFRIfSh60N5PnkWBRoZHdHgQd0w6dI49IsTSpUc7dNzYazAhZniPIt4ISzY+9Eij+UiBicD6pZ
mk2kvB9QpUEOxss6HbFDKE2oAkz5t0LnQs4VfZhN9cW/EUxPk4kWMkXAaaFZWakWp1dgMfCAljLn
Sfb2Q062TfiVmYzaEDfUdH2pjZvA+MwqELXBAhJAapJ3rRSp/L1M4GY4u6wv+OxPDGqebweDK9X5
VNjb8a/fmilQYWanFOZy3Ut7zkqw5VaMHlS4+DePNHvwoqUHbTjSMvUuBCnTpSrSGlZ6TPZXbbx5
DwY3DIT2ZlC60/RFc+Fyf4yosLWgQqHYKxhbOO6geyF+kbL09Z2xjBvL9gzFm5GNqmQPqreHbrP3
GlQwK15LARQE9AWbWJKeN6jzdhmt1MmgtHKEknWV5260ihCX5PzMRytNmaCA9FPcfQ7ipzPqDnYA
1i53wOTNK6FNsjJmvAsxyMjcvEAzdipmeM+MR8Ifet439RiXYA+OWPjya07RbnXlqQi5Rg6TXJHd
elEjZTVEtigX+QKvJXD4KaWxw4CagRvdenZmZ7M2o6071KM7yJOMDsXPq0nMWIRTNru74vlSrY1Q
/Ae8qmnEFAKoDQVBzDonCG7ps2h62QVQuo6ZK2n2NiCdLLxVct2O1UsPDoeREwu/qwAswtKdsEeP
+suE/hdKGagXsi5qwX9p+X94DPSd43RVGaW025pdkded0cEWqB4DK24snul0Z3vW/pbrNz/mV7M5
6xqdt8MvE8PwZy0RI2Ycr/vjViB+q6rNiiOohcp9WB8463Iuhl/xVLcHDMdW/skJz8S6k+8+7sPU
SG0bzhAgpyfqiIKlQ9CrmJo53e7Vla0gzsUOxOGUJnUpnawE5SakWzYkfkIg22aYdtE9Ui/lVl3H
4mdqmuHe+V0xq/15tyvhaY4rJXG1VeT23ZN3MwYMcpW4dUKIGkWWqoQy1X7R0bn7V+4+USs3XcQE
QGjGOFxxeNrqDLMDfMAiNvyUxM9ml0sXO93NbhUWuPO96ctd9mqcHGIp8ehgzFHGd1g1ZRKd2eEz
Nl5NxzcaScHscIOgXlld94tCNIPY7rIBFoRSp8raJQI6LrWQTU4Kd6P9zhZI3oWvZxQ8Gj8bhn62
3wVRBM8AW7S6tB3n16UTF4wZT+o74rt1sLoOJ8ZvXaflULbWl9Pl2GuD2v6S37vghrzXQEu5hrau
SY16f1fH1sjUPSxw6WdzKMN5nuGdVPO574yGmTaDuKoRM1rATAdnfLQuKW+/wlbockYOZ6KTUUu3
upwoPWXW5ZHuQU/5LcqV/MMpANkZlN/n3Bvf73ShFGiCc5ilOWPf58SZ7Krm2KHKOZs5jk9rcl0w
7BpGlxmVdYLT8plVDbwANUNCd/A6zGVzJnkV5TXh8J3gkm29NHVqWEhLXbJm3TbbSSbW3uu2Ycoy
P8zFExSnAHWKaPCaIbZKOGD2vgg6VdoQb4KFApQk5B1U6seVPJ25AFuv5pWwD6d1RLXobnULwx/f
T59hs2O+hkQg6qQUj6iQWzSwyxSq5p5xSY4AzRn8DII3nAzpaxwIorAmWfnhiy1Tml1SXIQZ8Fvv
bLTuvLkWSpB8hZV8kPAhQEyM4LoBORAFd5YZ5Kc/XBw2jA1mYnNKUSz2CLekQE/WgEDIa8gF6l9i
Bs5QzYnAmN4+06AXp18znKaq+S1kqfkwnXbQ4hpfZWNgwjmFY+SsYRxrGMTTE/EQhJx6NIlKX7J0
I9AUdW9JONcIzs70ErwAsKlIsjtRERkSWsRvUdAn4XQC6j1hSEn1JfzN8nNZ72d6PdlEHTY3SbXk
4dKbcRtgdsyZlVnGW37RMm1iHrsZUzGvmCx70yC2faPVwnm31erO2x3Xfp+MOeOADkcHz/p4p6u5
hW5Jm/gaOfwo/PzV9bXvi2aYLj2429KjLf6ga3U4CJFFLn54c1/BiG3bQcYYIBqPWcdiOwguAL9m
HBBNibwEHYNFmOgRDNicFpjrJCE6GDGvCmzFi5y4PeU77pkwnUzREOw4sBV2LfLE/FTAUjPmjQbX
Qi+Zz5HRgJvZBu8MCLKJ5oMUsoDNAjSNC3CRoHeffXjHT38aT0W3FldCMTlgMETHT5+WOnd7AETW
Kh5UKDbITBT5GnosomwosjfvRJWYBa/GhFoKNZ3ewpNHOal/I44ln8M4k/jy4ra3bhXLf0jnbXxI
CX9EcG9n8heTahahUvfiH413f4iKxxrT+eAucesg9+fsi3cJqVuhQEpkSFzmwHF8pRREaUpzy5qp
nMHoMTES3Hd+hvw7wmTb3oxeTYzz2mJLizqrMVunF388za4nRhdmD87Se9pldlyEgfuwitgaiBZe
tLchpfM2FBe/0BxfsdRvYF/AxzEmagDGVZYLFkeSKLtNz+8+o3csBb8G5josTuWXQDUcUu1YnNy8
LUcNmBcfNh1iJY7qwdp72wgLFFjkjM1oy5ty0ONOXcwemqeuKN3sRtSX79Cxs+28bUzDm2tvDU1b
gUZ1cY5FAD8aeGc02SgGem/2diYcnjizoB3ajSyhvEHPHW+GRR5c4o4htuPerg2YbLB0Y5JucMAn
xOnDt9wgas4ZlpIcMabseUUhcu2dY3CxKk3TMPbgXSqzF+3xiqt6WbDC+fm2y9hJTIh8xGEuMOsx
S3EKAmFm+S1XWLBO3/l+NI7GJatV75+5cTCWnHqwYuqeEY80d23FJ1z0xa8HS5wpZMWBxccHp9SP
hclFM6dNl05dGX9EFYwg7Umw+774svOosKgQk5VuWp6APrxX89j5WDN2wWOgHoNW0ZaL7ySgOzRZ
hxCGaHOHSVI0ozFRtM/MWYKKnbcjrToisQn+6GjG03rFGbAjqFqALYVyLPSzQ7eA26Wy+IevnvRC
1XHA8wNwizIQAalCnCVfVL/AG4XnCd2Lth0o3OBb8gmhw5mEwVHrGTEXRU9702YcmMOI2QQCGBsY
bax3dDWgEPYn9qkHOms2/ETYJeUuqD17I7p6IVEz7iiYreRa8mURBAFnUmkck0NPVOWbGdtlwh33
A60aYv3OYBYibt4wjyzbbEA72renRaNI7LfzSEWfSAbOJP8SJuzbb2sV3v2KeWxLhlt19u1ns8xM
kVvg/MlgZCcl79W/doN06QQj8nLXbdZbVSh1knf641IWDZ39E1sskfGv7MTr5ykjihVfw8QBibwl
q9yjwZ6ck6SR3m0gyRoXU1ZYk4cVwmuRNzg1DHzYho0UlX1ksNalo2GWToQxb46aboc7R4QxfjRp
VqRmHZ9ZgkgtC3CY69/9F59zQAnQvzgqvrI51c7lfKhXpjCbGJVaISkIaN+lvH0FiBQ6PG61Xoz8
Br1PtKx+IsKPlwzx7uFdw4QUhK0K2ygdy87Vv/v772I2m4JVxHe/Fmh+nUJkt4AOLmbcW9nnFjgh
WbUr3SXVOL7RgtA84IVrRNfBzpY2E+xAjAe9EgXXx4aGljeQOMJ6DUB/+kPZAk2SVRsmV0a+Sp6o
uQ/s/QNeJYxcbC72k4KqMCS999gqIvj5pF1wcycDTfm3hOVJJOVd59QB8IlriFxRXJgBMfsCvlX0
Ngkvadfo1oRYJGegZQyADvVqFdXjmkWKmnIV4EA9lq8r6pacmwvkNhFrNb+5Fxa3qbpTCWvt4wjw
hm2o6w77FjJWg6pzb6OuaL79+EV+K5o+WW6mPC06MUQ6PG0A3mWZvI5rRg4cDsl8rrWfDvEANZM0
ncIVIa+tBLlkdGbrXvdzAWeQegO9FzXgXgkM6eqPlu0sQqQSLIyP2wGnDy4BHUdjXWTuLXwHqUHK
LHUuCmRwvnqTPolkBeBhxAcpNUk3rkdmGnC1eQf0aSFNOkgUBKVMZtO0U3NRhzOfgAVXsSQvsO5b
5jeBjzrMzdmY3xJDiZNGrd6MWdYGnB2oTxt50yoW4YIop2yYyTdYKqzBugmIuUqKA5ryFLBia8u5
uoEhQ5G+Qe9wgqndFphwoXfIMi1dyEUgcyK3Lr1k43IkGYsOGy31CtSNxvCNRPwNtCv8NgTthNdw
tIeXZkSM7UTJd94LX06p+6RsXaFUYH3T072J3Sc523Fj8N2iLiHuHgSKiA4HB27BvMK9j0G9gMAw
zE4BjqSpKCPlyLknQg+3YjebI5p/3a7xgG16ufBs76ghyEsK0TpQATOeCuUN7xls0I6IUJGRewDS
wZ+LMCcTbjzjAKw2HjG1+U14v8Rh0p6QbbhkkUVDSmm5F1QdaeDYLRxFmqihFe7iwqNIxI4/jWGL
pZ1lBzsmfmpG/+CadOwUWHEu/jk+G8fOMX4gFCthxNRg0YJhoMBAkwRVUBhPSjpPbcgHnZcvraD0
ZHc3N7i773ElbIRsYgOB+0gkznZWD8KCR0rilCENvBfhj71rX2NWs9HHWhNdyMqVxZC45cHa/eiO
Z0pxK2SIBTKtijfjcOQ597GMjZQ656HKuWdsJ5zTibD8iBB9dmcRHsPoA6RhsW/tg+61hzQxOaQU
OM1771lm67Fr2YD2Z+9fELbu1APOYNVks9EetOpVNyoDECDvJZ8ipSv7oDSoDSSK4CBBZUBUlWLV
ZJQGMku69q5RbSbVo+QScjS6Ao6tERIpUaD4IH8lzk654iYPLoFLEB8l0vnVvLTkEnRJr5FSjEp4
DFjOleDoc7t3JjMCihoC7kfaGGCJpCxnfEzOyTtSxrKjILS3j7g9XcALOIUcGkb+ghE93wdXd3bk
wrBCmT/JUo6RosVzVALbkrcSCVuNbZ7DzDaKtnmx9zlGRzrisyPH20wEAl+yEl4Tibwf6dM9tc7J
waphoYTzVXCPdjf0Iu/enRv97nE9acW7tXBFCu/je0STknHqUAon7m5xXqaTzLg3dAa1lHLKK05W
+qwGV3Zm9T8nul5CMXAogjUOwJtPdKx9gtMUd4iUBKek8Mx7SwNJw3GnIs72oIeT+/Hh1YoFzN17
RzdOFigOVOSV0m+SGsGvBJCf7sufERq1n0Be7FYwguLZPjC3xA//UzYnwQ2LNEKTm0+wZt3jVql5
6BKpoFIomgyCMemzQrWWeieB0I1B0Jo5hWC2D2qDYjBknbDqJxfj/ZNrdIAVj03yKaEKou0LHDKc
AhulG+ez+P/cixk+UuCO7HIRLMeoBIwq+xdvjHVUi6Vxv3kye8rZxRxI2RIt96wmyKauKLwNHI2t
w/BtbdtXMpxdh6m3vyWHRHbczGNhjT0NMc2FiChvIYuOG6x16PhZt6us3DJYuPpM8kvz7l+7k+Ez
vTBXlJ2TcfcJ5UbyekBLVkLMw5FtPHKoZ+Stjae6RB3t4h1HAk02WklPHb2qwuQjs4aNt/KmP1ps
ziJjlyxOU3gkZEvtSlQAu3467X3z6Wz6SnJGnKWWtXuzEojcV0HULUVkDoudq686ivLGo3MgDbxF
Kke0CS44Dc6d33rivwPTa5svj1qAEkeiB34UjR78dfI9FmcYyoHAtuCcnltp4GVpouJCgFSQV72H
mqTBerJjSeOQlIwh2KH+M9n6gJmeqgZhSrYEJXzUxayw/xtRJdo7ctXUJC5gS19eovRzZcDLJn7B
c4RTl0uFnEW03x7JJ+qxQ3JEqqgZWpo6CNweUUpUlMqdkkNwBjZMHhRA986Z43JOnPbD3QUo0Xh9
NZQKb++Yp6CMNQi7E2envbUeOgQvuK6M+uwR7YKid6Q2+4iO6SE4tqrs4nyL9ggAhR8XvVekI1Nk
Qg5Yn+k8L+aZRYwwRmstzNZEpyZ1GyYatNWD3Yv5FBkiZU1AM4uzeouEVm8LxmN8lE1ScONdOiyX
kOH7G5oGNmsiZiuUTU8f+2Ce473ctF41LIdHp85bHq5a5BWVvQdvp/iV4IZFgMm6zzMnYkU5oZwC
fQxxaKtA4qHAi4MjbNQKqHC06j06m+zmnALJJS9mPaxzL1Rtk/8S5qtB75YFpHwMbXdKdGuoJkoy
eXZgw3BmdRAb/U1N7sdg/touMQ7IDawdu8DT3d9+1ZmiwTTrjh7dkFCcOvTVrnIJcA6CgYqpXIMO
GlNFt868jl554UvHnpZs3sYRAmJQOmDM1cCBotBOz5XkcsIbi2AUJbMnhwIBF3qnpCk5lwNnn5Lt
xWebo5JpxhbSXdHx6bTES3KIkWeBAsCY4uZ0KlurE8eYrrxg+gFqOYG4BPVh0x6M7tZgj4YZaFFW
H03DbjfJ+RGwDNj3CKU9uyoB8jT5NpogNAdoAHEcMN7oStwC9QrlgAw5Lss2mTxMe4RcxAZzZ5QP
7hZQhoANcB+VAfTJwFMXA9nqVE0STE0TkKhH9+GwFy4WUhLdgRHNfwSh2T3l4YCWUFqgmB5RXK9H
J8dnhmdIQTmA2Ut5kfoNY14P6xceDWjhHsBb1esFKb/1TI+ZoKfBcNH0YQUe7CsN942ddSuGsUb2
ySRyzSaIlF6U5mVYZDGy6ccLLp5ydJryKNKLFMtgDpry+jSlUoh2OOJBBWIpCerK1usWHA9RhoaU
ZgbNMChdPE0afFxqWsVQfdozeTvnxyfrRRyODzaqM6QfeYM+vTJ4oGfym9nTFdLwNBTT2dHqMdXx
DPJLtR6vpP0A5bJ7pSf2FDZNpinNFZrZuHrNWWh9sunS4hAcinuheYD51QwYm6RmnCqZGpfL9S1M
jzO0FlZ4MEPqePzmiY6bUIr1kPHwi5eYFtEzv/M0layEb/60EmiECeok0jSpT/iR/VuPdy460Yal
gsjE1jHChI0IvpV3fetw1mqOpreDtbv4zAttwZLrlkaJZ1kmWepx9p0JWtibhg/0eEyfzIcurGSh
D08IpflojsxHfGdFR0+aYz1nJZwO15SkPMQ1cNpLntArddb8zlmEHBhRk8eHJXzzP1dtpSGPLHl6
wUVzKA7Cg5xwTaelLxQxvBraO2/nSN7CSnnE43w8PaTGyiGnyWHzp7A/21HG4tJ3ZvbhC9wL2dF0
ApoAe37BnjzazhaEZE3VW+e24O0Hlx/aCjdcoKBCMID654CGOV0stDvcYsUNPNDT+OaWLSDpUG71
FqQuPM9Ev+Cxg8sb0QsBtKI0ShOeyVlUJT2PnXM96Yh+HuEiOET2+wKIgA9hJ1CXc1weDLI3appK
h7T9Jqit3qhOw7jgUJJ1aYQsKI5xRgiVOJVMP74mZZHxo8dx9ZXpwLbOYpHqkew8Uu4Qbk4cAAMv
/llpIdd+xqvxpOKuikvTG2/KKZ+f0hc5CV795JPfOsKCRuQ8+WAuMmuSdJEDh9Wvar6AxV5NmnJF
P+1CJsr58E5OZZGfqfVwB9Smp9jXlDnBzRYpDAt7tM7M/V6oZXCeymTgrUvvRImzVZ1YZdY8gHzE
kvbuRTsh4JhLy3GIDtFq/Lyap/mSBvK4CbL7YhAtuGiLK0job5w5zbZI5FDGQ8AxepzcPKGl1c7c
PaqNnHd2d7jdPMIxhIzQ5rpy3RxdFUfTpa1sLij9X8LOq6l1PP3zb+Vfe69a5bC1tReSs5yNAXOj
ggMo56xXvx+d3tDDTPWZphkabCv9whO+4eLwYPjxr9T1xm/mp0HWyzv5vuMhzYHAbcZAsEDorJXz
egGee66AzKuvys1ngWF5m9cmbg7vvLEqcF6U7pga/YYxfGHYzzPJOzJpeAIMPobPYjMXXP5aFbC2
macBs/4TMIbzzXeQVId5bZhvwDxDeC2zCYr+mk9ymZMG//85T9ngsOD1Le/gJ8ed38Tcnj+Yabz5
nKc3H2xePy/Mn9nXhL98Jmss9oA8bT75cX79PK251Yv/M+N5x7xW1PPLOcan+zkLF8A//OTgC853
8cmfmL/fF4oDn/VGeEJU1KUMwTHdDZ/IBzHP3U8WugsfAfrd/YTdpwFBcYGe/Lf/+u//63/+Gv6H
/5Wf/8K2/lfWpuc8zBrQ3Lji/geIryKJhmUoomyZP1k7GM4OdR7rCsqKv2XSnVmIaVbjRs8adZNZ
OXtGac5ckRHV1hbx9FmIwYTrAUOD0w7us5VCgfZjBMeqdaB84LYxa6JoJFBzXjYr9gCrPKTL4HXu
M/THaSsv+Q1F/7mCnR7nxoKKmvf/tRHsOG7y+3PmKrBC63LOXkmEyZo1tyVFn43ptA16LDSgZ9Xh
OXeOl82NDjPqQHO+OX+fVY0L7HApzcEnJjdFF3lWNp6zyZnlPSshzj1LdGR2OVwr5EOQQJrlCkPs
K5DXItuf3zk3u2f4GfJib7CPZ/xKNtO10XSZDV7+ArQEVAD5gI85K5t1maWXEIUXXjj/B1IvYKqC
WwpBaZZHBLbnH4Ak3qn+0lMUECaa5XAMeqkybUwm/RZ7l99aa7PqGIk6hi38xF9m4RqDV2Zuhn5Y
ufCwJZqgt4hb6EU39My2c6lnTpWU9YyjmPGCzVK5KARlsyBttVTeZumjDnjabGcEqHk//4z11AV1
rwV0xD3sJdCSC/mE2uJqfsm0nj9slkvrf80fOaPKlDXap+vZkmRcNUvtQkXurVhamINgKNZxZnyb
TxB7Bg4+q+ugVLWbxdxmEZP5n1ktb3zlL/tyP2vnovrzPKeZs0YW8FGi7t+131VzyGEYoMU6Cy1i
VAXqEDnFtbbFuRfM5SyCylKxmjctZIBX8z+z3OosaThTU+e1cXYe5CfnN10VseDZI4VNkFcHb0h1
/H6VJfxe8Hjzdl5h24/5Q6I3bBpQEbW2s3EfvCRGu4ZY7gw0Vmz18tfsmNUKB7Tka0whQB1j0Txr
p87ehjozBas3+EzzqbG7onvSuz0L73zSnNR5dhabT2bG+PUsciiNbFExOxjb6E64QnBjbZPDvAZF
B+sxfwrncexdgI13fPD4/tuzZ0nd+QrVF2gsMNT5NUsP2OMMfZx/4/FXOOBcAVf1hNEMzjohlhFz
Ldw/oZjGVeVc0T8vMJL577wfSzIsDaNQxQS6rv+g2ORhN7SjpYCNZiponStnGyFwjeAceZs8XQjV
Is1uSUYupfq2Km6GZqMrrj519jTKlER2GT0ulFCQjGNhgsWHNACYI31XRmsVMX9hmYlOjXZwfRtp
0KtrwdtUTHGDPHufypEtIYHlr0tjW/FQ9P00bvtg6bWORkWJBHZwZYRcWvDmm3B8GrzWbqzLJO49
cRtgJwn5WVO/dJyIko1ouppwL+SzGB7i4FVAOBON1y9KSVK/sjAXEG9qvJGrVVdthHKrimtPXHfq
IgEEjLQcuOr+kA0r319puApUC+kBh62kVqKsomGpDI6H5gvXWhAOtOPXGC5My/YUO0BvGmp15LbR
Lz2GFR6tw+JQ02iKVlq/ba1VjlpN+0i775FkOu0DzJLP/bhoOMy0aulAymvFu2QpCZ38KohXo9t1
57w+D+PzxIAwV5P8MUxftXEO+0PrPfvxsTEffMn6sqtWWuYW/iEP75a6Sgw3rw/i6IbpXk3ugeWq
HtezrKRD2GyFnWK4cre2/KemOobmdVLm36SzfFEZZ3ZdHwJxrWaHDjc1uo35WibMiZxmWGuSKwqu
oB7H9BJGjyDYpd4fCC2/STp/Y3houmVoqqjImiaboqqYP5RXmrbNJ+7CeFPBm45HNVnHfuAUfgqb
5y5R0jVWprWXgF2quaP3B0+71RDDgVqY+3Fa6/6L2p0akOd6dmuia/YZIXOWbjx/6z2nCY31Yi0J
TtW4po4cVefI+jHBgShYjahsMdiF21A9CzLNM+3aFg89fJeMRWVS7oZD0uUAVCiqigczOxWoQqv7
cThziyT0VsediuQ+yEuU04Jlry2n8mj017BzVOU5ydfafURq97VGGL9B5RNXu/Zc6U4DtRkqANvg
4KTYbVD+hgqoPsf+QiMOQ8SNkm5i2cZUQJv68CCmx1H5h0Xgt8zLv952a+Y+64pkqRa3/gdvxe8s
z5iMorl5Xy02BqENmaaAT5PCnLfpWPtIvck29VWBdnFny/Gs3hHnTov8ebvwL9pb8ly9N/g1kBkA
y9nnvFq2PXOjhZvprvVL88OTnIEOg++Epq0Uf7qCmSz5T1cwr3K//j9HLjTKbjLCsrn5YIGlehmg
6Q88nG5svcnfPUwJgqUZb3JUXCgEySuVR6XSV6RHxy5Ubyz/UBx9OMB0FSKaTKfMXBZoqX1WNqoe
/7zmqn862R+ccy/qs0IfOdnxUoMyAYmIRKBlh7rtVfZE16k4l4AgTdtnA/iiki9htXaP1+Ud5ZSl
/sv49n+15/Ym7/PzdJgQHDe+cqo/Oz+y84dXb0ZI6Kab7MLbP5+5/IPgxPz814HyY352VlJ1U8+Z
i5eeTmE1dzJHan2H5iYco8buH/lT+lR9VC8NJO9rdBzu1ZsOz/BNiGzjTy7smvwfn7ou6oaF/Zam
/3jqfeL7TT/kzS2MthMoGx/2mWu1ds0eRCTc7USgJ+au706Wuh3HnRmdNX0XpId63I39skTCFsUx
fOW0hUAHSLNjGk7BtblWF+mA2kHY29VkR0zZa3fp3qoLimCNY+UOsgieG7nQWC5mqG0G0EHsgkRm
lWP163++6crMKf23sS3pUMpMVTUN+cdVSoIw6UUUc5UoC1AihASj2zlIJpzhGcWB09FJ2gSnGtoR
gwTmn/804BUnrSVkNEKbrwke0+hy1v6r2cDj0XEzv/7hNH94k2mGKGqKpKiioaGdZco/xkY+5kJt
qiNQvhOEM+OWuvFL7obv8ndz1lyfNpC+TVzrGpwIso/tHfWjTN+Flh3hn4XS6bWEMHRCKJbxTp5I
6e4rQYZno6KYtBFTWzZX/3zGxg/65HzGpqnLhm5qIkuf+YPMq7R11zZKl94CDJuiM9N9rXwEWF+D
bNnRDiLl+dagjNr6N0Y+YJRO/aw4Mitaxmt1K54qBHjW92ytYUn8qO7hjbBffapypDmQG9ZMIHdf
xYttojDsnX5Tq6gNOAIZ7S677Lqv8dZdkew7hbdWtCneUNV98U/KQ40Pxud0/ufLlf5tIP11vRZk
UVUTTUP88YTELJ1GM2vSW2s43l2++O/jd4e+GcyL84yAs0A/DXsDkFhy0+gwg/tvKXycNAQyMYI5
9Ieot080KFfBrTzQJaR1qbzQWRVekF1a06M85IfoVt7pK2INV0d2+wBK+P0SbxW8ogAiqLSmzwhG
aSQzbsFgqBBFR1sNZNFH51okM8IhoRjxLKOSUqBCms2aEcwrmoujvurOKXjIBP5AcYwmW5cXLOPD
u7Vu6GTV546ubG9nhVOeenZ5FCIiN+PMXvo5L0nIQ7kKmqSUlw27A9qWORqta8g+7Ers3t6s0yRE
S92w+X0QL+oP45y7RvaH3Ur+kdT/NfBQ4FBNxZAVnsS/7laNUU5RKeTpLdr7rtbZ4j18g14xq1h9
DS/+V/SRfIy3cdtdpNIuvsIP82BS9EeS9lK68YfY/OGE/i0A+D0y/nZCP7QILEXLkyCo5pkw57/m
madzS9/ICPTz5DbbdAe4FzCJt/XO+QFk6EfzUW2yl2xX3KGnlR80tjrIE8d8Q+VsXuvPPRsANzq1
/zSOrXm9+/t6+PNk513hb3u9kvSyXhRlesuv7VF97nBnEo7+m/VRnNKv9NKg5wySk2RmVvByCtP2
HgLEFN8GICu9ybcGBvo33gVbfT+erUt21Z5NN/zVXMhldv223gdHmRSzuFeH6pBcqvu3BaquO7dr
IAubWbPa5OnQAvvCbPI4fiQHifVDvMvIWSZkhYi0PqGXvM6e2N01G5uNE/Q8dPWAAMlrYZ+hLEwN
121v0U7Az0P7w0T/ve392w0ykUtQFVWXZfXH8FKzpswEI0xv5l34lR7hzt5GAov98JSdRxCRJM13
79I9oThsuQEcx7cCkVWAyTxJ5PGJSj9ioFiX2ndQr7t3L4qLwwF7zica72fpYGCGWy3Lp3KbXMtP
2nPH8AiQytWc7jg+pQ+6ZaSKHwk990t/Mz+ywZaRWHkRHn9Y0eYn/U8X+mPYJm1q5L3FhXZ7zJJ3
6ZrtG7STm+3Sk+wq238+nDaHwT8PZ4mYOkO2t2T1Z6pcxX6mDZGYQj2edYXf0k1xGmfdH/Bka/mA
LSOI2gm33XrV/xLuOm150MlgjmPnK14aIDoaN/OoudAK37Xb2TNHO5cu7Zh6y10k1TcpU+RAnvxV
9yjd+kX7Q+j5U3Tk98rzt0v4ufJEuqrXZj6lN82Wd8IvEhpQwmxuBTDAemncOnq9D/kIWtWG33tm
mYZwWmzKV6i1cFvRAj4g5QL4zXuRDiMcvWeao3/g+f/HfervJ/njscZqLXaNyEkWYKmQPl74MRQF
QDKLZqY/tEAjyGOXx2156Y/t1S6fhqO6B97wKdMnyV+6P4wz+Q8P3vix4tTVWHdNP5/Qvn6eZbRV
aFSoGl6gYlJjBBLoIE5+X0rXbPPuoz+NMD6y+X+4L/o8b/99/BmqohMNioYxR2B/W/gKQ21SNWf8
yQftFr4Dgns1kQaEgv5a0YqmYGHZMpzHlsgF3JdKXRdW9FMDhhLy1Kdi2HJhB/lCZzMEjpfZSwqJ
HWrQcJZzHHdYud+q5+a97+xo035OyCasSZqDGb/i5C/Ko7WzXyNMLXTSXXyiQPXNNal/nmXyf5rU
lvj/rvJnVIZoT6yG1pDennFF3EH/OJVfwizTltjBUT/1C/Z79HY/PEc8Ilbl/kmSzPhP+4ularIi
mYSyhvUjTMobS8tUaw6TUOBOj6TDyRmHMX3RIpJVMCAryjTUEHsq4ipQKCztNqixlNcZ6mw504US
ERUlwhoKrs1zTq23g5xLSRmYT7wu3NldQV9Zz/mquVMDEBAMTl4VaorxbafzruRFRRUpOs4y58Fi
LwPMyJYAUK/CLnKfx521oSNx/efbLiG292N4zcUXAy1YDYUwVZJ+D7+/DS8hjkxP7YfxNpQLwUQG
Llhl8lmY8MiKYbdUiIKDfZLe0g77r/pT0vAuIQRMXzQTJg0Rnppmq94iJVEHJ1CNheJHjhQ/Bv9Z
yVX7pJnlrhK/0ppwPkNOK3oYMSVfEt5yp4ffijzamoGYY0JRWsNGAWmPcU6IGzc6lf2jFLkNvW8X
LDtdB9iC9E3WNTsirekNaECmwRC2FhQznaTRl0Oh7wrvotTgEH2FdU0AaqJYyzquFlYMoBKhEHWp
E9z2Su0M0i+vejcDEGVUvgwgUfktbZpFFCEKR2djIrMjJje+0/hrrFO7NepNjC2SQktAAlVkIb8M
mD7TaJF1hGnVd5Li0IG/qAzmsFwVVeRE4cKrqUB4yP5RQBlMYk4SG686euN7rV4QLfUVam0m+Zy4
V8tvsY4XLf0EhsyANoRYASYUhkPkUSmoV1m45oEE3tvkfYygbkTlMgl0/esnGUUOEURi80vu9mJ3
bZLWVuqLN94Fu9IHu7WqVVI91PwWpzuhPrQIwyT7zCiWyXQba2DieW5H+nOInqgiR4gBn4WeXLhd
UkAxgImRElvWWs7XkXgbJldONt6wSBBNKF0NIbEqWOj1Ks5eJNSQyvBVMzd96ZrZUsU8p7pYxlUm
OKmBUMnUBoxrSGG7eYqs0C5CdDaalTXeKgaUQo4YpPuwJBfrP6L4WoaXDNmuwLXQL1S61wCs9EHR
v5viNHBecuEqzUYyrmO8bSXcmwaDattVqA49H9EagNL6dRCuw/wW+eY6LF0xPcrArVVT5SGBdNO+
xArx4FGjlnetkVuMw0Oq7mKIE1KyV3SeWLzN8jdDOqvyIWs2WnKHo6NBi2vYFqmCVyZVcUCvrc+/
itMl+3S8y62/UiueZNA4hTcttPkNMBNNN+4/ZHWnwkfBllj7zqFVPkJz0WcLXXwz/GOI2GQUrkfl
kcqHXjwZ06ozueRr5G1FnEkkMI7wdylzApSqV2J1HgKqpeGyhyeg605XPuoUsI31ahquyW4O3gjC
0HAPuLcpqrdPTOApudeGt7KmVSGd+a4rT4nxaRWPxKqZjy9M0Vh0etQtqmUquFV9IgUZkDJgQaRg
1i16OCpQUZdTcPWTDb0xpK6/zJCtO0enBPcS9uy7uPVFJ+rQqmVQ30Z5h4zXMOGaiU9C7fAETNMp
iS4+jejklbYevFbWRy1tovIkW86o3axhn6pQLDCke6++mDlMq+nUQCWSXhLKlBpOrs1agTXxKyJf
GQ76QytuGR9/TOg0CbYJTHmeJzvDjuV19RBwH8CWPl1WbJGmHb4l7blsN4N64txTKifnoVh60aKh
fYouyyZDEBTjJP8KrrSHKN8/yZKtIcVRrxQcxK7t+GJKmTMVgIOLs1drNpqTtsY9D1QIKBH+GwIM
VS1dGLQd0uo1Uwr0y3e9auH42eTcTkHbVMOHlH42crSfDCwiiotQoMKLIiWgVrp14Quigd0xvg3C
WoaZCFheok1vonghrVJo8fq5m9YpPc1+04FJLFA9XqTCXvC22XiMhEOKmxPWDqNT4LVnbpRbyCMF
ncLWQ5+Tgi8WmDhRUq/VFoAhpLNmrBW8o3IMSm4iy1g553qeuJfAia+o0bQwewPquohsLevplHrL
Dqp2ateEs7SQydbHFT4B8l4TlsM37RwRzQN3ktbBhzxr2mxVdRkG99pDj0OUN8L0sApHUF3dRyva
v5qMdEygDLRvpOcmY3Hsadqi4Ff8yhu8F+RHHAEILk3Hi1e6f2+Dq1KERDn3vHqaoAFZDKrmXQD3
yD21NFe2Do3u0p/Jje1Ej7xE9cIE/hreDeyO6n2nPBnwy3IEXb+H4igqjiTtMsSHwMKTY9ByarJT
glrDwlC+m1evxP4huBbR3W8qpyue6vralBc2QMpx2aPa15BTUSsaHZppQrA2XrXsxN0WS8cbnfKF
Q/cv/mgbcPYMSosOFT7mhF6sonEVWk5SLWRkJsDuz00BJBwleLVQZJW5YhG+RJ0jnXQSLoL2gwxk
EqdRwS7Qh26vOihQQr5TTZWn3lLj9KDjwrGD9yYsdd2WTnxKBWH0ywAP6S8tDUsB4TPnVJUZp115
iyJdKZQmiudqX/p2H3wxiVrkc8dtHb1JzbtZ79Jk1edoeGjPXrMbAW1XH/rE2AgJ0YSd0eDM+d3p
OwFhdPOj9kbbS9BeEg4VRlTFsaj3qr6N6dZ6S0l+qkb7Ie3lb7n41COW0h7OmXXXh4l6/T2nU618
B1gdNe0urGHS599VycLbwwctGBynqLx4PqLY1skcN1azZjwV2Ulv7tPWL2nmuRpCMZVbKrWNHqqj
q+hmJ9q2p0mn6BThSmgpVeLkqmyHNDy9SHSM9mrFbNl4OpbScgxEp8rP8nic6BMxSNTgrsid3UsL
i2oW5UT2DFpXOeT+4UWbNpp1lAsegvKw5CcRJdUWAS3v4A9uD7xgpKddjOx0Z6WFfiDs8vLRSsyu
Xz3hZhNA3jOxW2jeWu29jaV9MF5MQXbSFrYDwm44LHU7CTfdcpVq70lCTVWwWDprEBCx3UEiLXdB
su7FvZ9iCQbcAZBCDlgh/Mg7tyI1SHTAnRgSVqe+hIUgQpySsJ6hMVvqzzJxmx4Idu8/58ZXLB97
hlODXuZU2vno5uk9VGx2v0UjnfrppaIF5I+c/Swmyv8r6UutgeWvMcNiV+pMb2WG7zqTy+hxYJQP
vr7x9a1U7jtW4LjGr9B76vSXfvjKrP0AjHn4Sg1684SF+vg1werMp+cuedZbt22P9Skn/v4Vtchi
ktkY5jJR3C75VbVvZnrpTaKJTQ8XZ3i0/psePSJxJ/tIzmC/LuOKrh+LgRD0UxFGJ9D99USZgzjf
x7NxoAKcrYbs5lFwDwfNViFNJJtE2oxa40jprYSH5RcHldBhAr/VyVs13vdAOZKNkhCzMmUK4qhW
oJgZXnz9PurrDD0eQL/9Iff3gvSq+FSk9MQpwnjpi7+6EEJSFF+m5GgKzcbKMSxOnrwI9RssUmNC
7nITUduq3jSoMDy0KbzlTNTIh84zPnL5qEXETyKBSgiN2A9WSQTQluK/kOVLo2RJoM+tvnihvNZJ
TvqGVgJ94SY2z9XwEAzTqZJnT+93Y4OybkNgBqexjc/akDoD5xrs1OFLK++Gaqyq4j3KPoQ0dMT0
kkRgBFhb/BJOkYxrbhWvlKpFs34rNW8mIbnBmSj5Rw4qjla6iDIR2zAPNDdJSb2LSljla/vKfJH8
l6m2LcM16NW29ghjFRnW7jTAdI5/NSXY9eVosMjG54oml6Ldok29b091tALFhyEuJawGJmt/6NPe
lrXcMXS2aWI7UAyHuNyl6SFhZ+r4txmcIm3sNnutvdm44aMKN1H11SWEh9u0fOn6rZSNqyp2dcGR
gTkNjpdckjB3NAmgTNw6+bQ3ir1nEsLjOwO1f1MBJiBbbl7a+CGCLSk2Ju0xydvn7a0QsNbKSIou
rClDvNAlFKLyfYUwEy2KJfN1gVAI/eDkVrFxQmYRl2O1C+S1cZSFQ+mtg+FgZDe9RTGNPnRUf3EI
a1NYy0TaCngYJGcpPsrqiY7JOAHyD3aT+jKlaLHcZglO9TBBFCcWpKo7XckGHV8/lEReHIqThkt8
bNSjyNrv7yZsxrZTulSerWIvDA/1j82Xn2k+rUTAKIi7zi1FQ1LmbPRv2eaUBF4cWup4Q7zvPY7d
sJydJNq12W3DA7GpKs/YLFr+B4hdKVPkLkGkeo7IhIEn3XpEjJbxnTQqp/u+krBwQ8XaRM6itpGg
FI4gSXZz5wtOOV48/NrYRXf5BQxRTI8JVyRUH2DWX+lOxjfdjW9srRVCxWvPJYrvT/1H/JFqdoa8
qr8OK5vAB/BKIGwKY9m+qMrpn/Pv/wB9sNTZc2YGQFgiiei/3o9cDIcyseTh1qfLidwk3kT11qjm
RCrzXQWD23P31HWgBPb+uE1oOuLQPe0SVnG0DsRFj1iAskyilUUbA7wrBmMA7iZUclcK3SjsUZpF
ie1UtyC2jbGLYqgiXAV9Ha7QXqWCBaoOeWzGZuWo1VI6JrCLKAEQaCGpDTvys6bSJW880gsQbDfd
czKqxeXSR6Dsi0RvpJC4yvWD/KHSb4GDjMvm4Fj+VoiPE1/Fnok1jWtd3U79hjkkEn7fzXDVBbtW
3bAqDtrRGrikrVfb/3x7JfU/jDdVESX+p9CbVLQfTXfTFA1hlIbhlilOm64Lql0B3N1IfRaTF626
qN9F9ZRSuJ6Ew+i/NupzUl9U5RKQh7IChsEllk4m7EH8SPStGu5iSkMs5NZFeBnQjFDvab9M6SvH
x7ke4D3p2q2fdiJztnV5hxjujOzAd94qTmRVS6l1s5VQ7gzrIifHDA3M/tgPB3N4MqwHdLGkejGN
pbmNwtWEoK9yklARDPemv5RQ2RTOBWmAfGlMZxBeoL8rxdkUdtB0FeO1ew/Ks099DLmV/HtSno4i
ECttWavPyncrHuPpRsjClsVri+GuiSczvpfend+L6nOtEqkfc29bKS3j/tp7J11xRH0rm7tS3Iut
WxuHqX9IyYeBULh2CKJfbfSkq2uJudF96eZTZ+xp/ej+I9bWEnYwtesBedEOJmZjKT328s6AifKr
T/M9fhLBedM11B1DuTG2xPr4h6dvivP0+XvtdF5mZAukADq5qEmrPyAunR8nPZK83c1r7qO81dNN
HG4D813Dl53mSKYuIwNa2ATgq75K0MPUZdffrPSRsfNWH0b5auSHMf30JgW12Xsv7vrUtfTtWDgT
dXtxF0q7VnM98eL7BxaNXncH76QIuzY4UL+ZoqvaXT310VNeYAob6UotvuV3nUamcOrDwR7zc+Yd
5ObqFc9mvKtx05L3RXCtGI7tHoAYlQ5T2lb6kmDSDHeDcUqLjzJ9Hg2izADcyLWANVteFSK+9qZY
l5yiWJscq2hVT7uc+Ar2AfQ5P7fLNwU4cUYvOzvll+yEJBWyIPR1Z0iuIEDM7E4dG2gEgnMNKBfT
OeOsx+d4eDT8dRo/h3JZTHtzXNf90hipNW+y7hh5T7V/07zFiPKuduriUxs/+/0hMd7E8DOqX5rp
F7TeAN9LsnC0LbxHI1415T55Tx6NRu0ks516z+1wEYOvRvwl94euO0rDc1ffsuRpiE+TdTGHS1zs
dbQa/X3l733Yqfi/GjtVdvv+MEEINXZ8Dez03lOkryd1I2knIbmY+VXXjvm0I7ZJaL2kB61xjcaV
6sqW/W0Fej8++YnbA4gVcW9a81lqsCnHJyvfZtGjTI7xeAmygzQxb968YMct0fKtnzxzKnyoKL0W
xSZPjmKxj6ddPQBN3IRgjmPys23Sn/3kCBSNP3mxO1VrZKqm+UIGbWuwO/VnL9ho014jMkv1Y2vt
uzPwKhHMdLwe8OrsVxUPL1Zcj/ueHFNrz+cY1ZqYSwSoi+EzmjjcXALbYlOUpH4brwcJ41bEIcU+
IfzKDo22TcMdR+VMWqQ0/D0FdsVNhKcwIOxZ8ZF+sC31o19eOU448HIqnVzWeUzOgropCcuJUZNz
1Lpmd0oMsFK7jsI8Xizo3pA/4IWpLag90VU02wW/NIoNpYUJpdh2ESHDgloNpTgIrGhTDBteoxEr
YbaUOwqPT18XskP5jMsypCvDl33NRGIvWfrYMODR5608epTsdNWaNxrFohEW9ConGGim3cmOCAOz
WzTQUGUn8Fagp3ijpy0CySaA7qmpclxryVE4BOpkyEjPXG5rqYEaQCcNKvvvQ/CfnglsnXfwEv7O
rJkQOcZ7k75Jv+JmcLJmsZozZbyJzGUWQV7f8oIt15gOGxmQ0bTzuYHWcupXebjjZCiCpt1iJD0T
HG4CV5TJDl8qtwUqcrdA8jfCdACsCaR1cj1siclleA39F8SdMaicFhnCUgMC2HaFk3S55JWQrkXb
xEAl3JlzFfv358WLAsN26XX+jWrL1l6kLAlH+U1GY8fxsOQ1gfNxLJbxBU+Nw8kEzYLDnZT6c5is
IYITq7eLoLX5TB+AC9w2QnONqvr8JEcCTwJKxjdLSLeA5S7FwH+pdDlG7FDEGDC5zZ1MAlO5mMuf
v0+c0aGhx03Nr1jxsTpmYGw1yGQRXQsOp8N3/tSSkllLHxdp0icZ4KYziAsPw9gvXbX9uTGxZBwQ
AQblAjF+TpNHziLH3Yn8eRDoHJlRqC3mccnReEHGU7f5PU+MC6cmANTuFzsyl845B8aakdLxBHBy
5e5R30O+ltH0+6/qV0Pw2C344lI4HANhrmljQ6ttOJnfX+sRMEmmLNWRlXZaC8WC+h0XydhLqiXj
kwnCrVEERpXNBQuMN2UpcTs4MOpJ1RK1oVijPrRn3HJDwaqOybqiz5w7H5RaJ9lZWQWqZspmvJtf
H6XhkG4lGCHoSy7EMG0xWYLThA3PKOsR1mbgPECeUsGLXs13JVxyFwaoRW5erHlfZawTCFIo0tAn
AKdTLyxsrkVHqte8sGWGWMuR4iq9i94m1GauctX0U7iNXIPJmGpIGR3qyzyIvHC8wWmtJZ0UnjYL
Y/RLrsnw5ovlbsbi791Is9mTUgp9RKoQeUv7gzGS0k5B5PM3OLfDyhnvIU5fsqtHVS1piuTIDQ1M
cLCHjhc63NgSnvZn8eAAvIs8M8HzDfkmzy5xTPo0n0dITg8hdSSI2lSspW1Ii4SOO7i+yI6U+fUl
+rCpzVt+l2lsGSdfdOORDoCsDt6X2g4vBrTFLeK9yGmmTtFRMliq5oKS9kBcTMG/2aqFW+iIrrfv
E2YU73xyizYCCKW9sipJ/mD9Nlt+G4BPfqcMZ6QOX82n92wBlv3WnweaL+RmaBnU1/Zafarv0aP5
NNACGbrZz664cYZ0SaxfI4QX+kp493LWK54QCXrJPUaO6E53SOC39SXKQUM9uF8sfCr1RiDx6WyS
p6FExh5ZbKdwaeFjR6ovOxJ7fXBTtFOOSJFol95GY5NGyeqYSnYPwwc/VbgOG0jSS21NV6IHhKVv
VORuvyk16afGzfcyCdezL9ntU0HT89jdI5R8cTyHPUeVMbvnEPamQ+zZrNAv0cF8Se6062F5FUvg
0fln810TeeOxhrzow39QuNXeiWLMj+lLp+Mgr2qkQWh3AECGk/8BXLrRHU+0ddd6Th+AkHTXA738
Hr4CdETG88n7kL54ddnaLSoJwILoUpg7SqQTZ8AqxkRNFgKVb1QSUyqgK31aSYgu4x2CTGlKS2QZ
SSTUFMTsDum48hTBrKVoYfvkoGg9wwpC3ghLL5QceptSropoMxxeJg+gXmnrwWcHRn1un8rP8HV4
I/OkeWYkNgk+bInmMhwC9Du8Va8sBWktTKcCMYe9Wi0Mefe/CTuz5cSVLko/kSI0D7eaQIAxBkxh
3xAYbAmB5llP359c0d116q+oiuPgUCCkVCpzj2uvzWf4/CK4pKdGm5kjAQVXll1D83N5NrgGpGWQ
gA4efS0E8OgWeR86DNoixA6MVXUq2U7xjal5aKlImIOsVDpb2PfPAr1vW7skEEPcnrKoi7G33ngC
d9NO2HJ2/NJ/EuYmiCuq8xrEw+gr0ozhGoSwZtbwQmyneNMAp1GYXZg2YYtGmtzBgn5kbbG991C3
FX47qESXZ2o9Nwb8y63yQt61JDdH2RL8aLnb07E8WSWbeiuC+kTSqx8VKSdiQGbsA3PmjaPQZBmQ
jQVifnmCN4EuPaLPUxAQ4bobXhMCL6bd/LDoH54s8UYymtJ87AQcfbQmgY2P/im7P/f1SieakXjy
4CfKQaA+DcOatm2eWs7FMghJRlGhA2lm4xC6JCbYw07ZEcpDZy95YCUtBVIcVYcooDAGGYyn5KJ4
vWhfg3rJimCyrGkcR18tw0nYOXQCh2XQsuuE1b04Db4O/TZlpzBisT+z5YB3H23Hx9zIZgDPLbyA
qjoWhvYg1A8Pit4HmX4niFZ8PXoi3G0iecUt3hOh7MzTLk2FdaJR3zQ6DO+tKFzrk9CSisBBMoqO
3KLEnIySPH2pFJtO3NXdx2gu29qXdN+ky7bpZjdQDTPW/VC5SUhUi5XjZPm80oKep2n5beeRr8yI
zIp2383rYSYNsxyr8r4UWgIGCy3GsUTb2wPwy+hJpuE3ZT7akwoZTDZXoXTA7Cy2ubKsox35/ljK
kbnOUBDsdghgKXCCoNCFaVNbk+T1GsYEgwRSlS54UwDEY4kbAC802+tBGWge2w/Eu1/Nk0P7Buya
mFsezW/uaHr9FCO02WWOXM96wx+3bMgKgsDNmAJs8TP630hTCusGYY6yu4v7ZJhnRDooBoA+g0Wc
v0Yy+wujbhIuquWHWKPoNtk7YcCylynIo3DuRMLBzg0/hBqU1d8BMDjImo4IWDT6vBxe85Repw6f
sIjqGxYdjXduG3GlFUDmnermShjsIHQgGatcRNY+NolrzrvbdiQpEj1V1qw0jn3qDeacPLzKsizn
KjAdSCoKkH0PGvzUC9MfyP+MC9N6UbGETn7UBz3aWnA03BiKLNtlBHcIXU2NyFaFDw1EPAIm3lqD
YT+qQwLoGuIq082zWWd9lOrbnWq2bVfPCTgOUOnVfnFzEY9k6mODdenEWCkI3fi5A+iUUUYneam6
tgKlfRr1TY3LhgchvCn3Q9rNB2FpxF5BQAR2ofalKZdyEpwi38wW4mlpYYCos7wNHv1MTcgBLWW0
3L16sPbXhO0KvFR6FmkuVdYyFFXxkvhBTqqe0pusjRxZWLY4GD2hLmS3MxDKuxRvBGotCoEo4mGj
AdWhCF2zyW2E1CrEfoEh93pqbeNAGplfYl/XNJu0FQAZWN+1w7UmLdHYRu/IJklM0BA76cxpjE8T
6wUOpGPxZpwtsIYwhNDBFXeS0lAQYTXYbnjxOA9QAw5EExJsbDHIi1ldP8fCp/FZwjEKqBpKFhQi
6zW6PkzIlZaSMLdiz4rXdeaARwYkbsFJIpDsdMA6sPua3fj0uNsnHGYgI05GrolkIGH9zqlV19TI
vM3VyJcbv6OWMLHzy7iZgPTZnCa2FN0IEBQqU1damaZuNKY1bKt2JckfOQultpUTmrZ+IzVsk9y/
peg4F/1qBBoVJTaBoEc3jWWQpj5XFtfsaMPlcFyEG0I3YqI9YHegXazoNkBic6WqgdqsS8012XX0
8mNrYSk3LvKjp34OR0/2WUg1UXscNCQ4raq4G4orSL5QWhu7Yr22brMURrXGHzvHHNwOheWzTxt9
oaUrFpTSzLUSI2bWnbwbNC+5rbyFgqOAwOTxwsZNgxnF1aQgNfzu8Xw7digoOQeWsFdlj0cYJxe9
3k3iB184c6xoUZavWeprn/pSpp9nPu3uuBj8Fg/uS/vEbiAXEEK3RgrhFpye87U5N8vZgIhBHlY/
Em0Wii7CU5Ucbk+++VW9pEBEyn1EiECd2M3XJ8EI6IGUiTfScp5yYZBGnReF89TwGCHCnjQGVWIN
UTOyqDTPa/2yobGR29JpA9wlOSbw1jRoJw8I5uwOpMQdPoi0Vupc/TF8sEvjaKHxtvWZ0HQgRYiV
wz46OUOGc+yo6qwH3+fInBzCgwbX7Qn0UgdY4Ed1cgp9cRVwIODtMj10q0qXZlzhkz++Tq1IHq/N
XAloBEjXFHFm9p6lO+mXvqPDMkWRWWuTlaWpMayPFIqSJCU//YP9eYI5l3oBxKHhUAapEcNH09yX
GeGiJ9IlWBxkLqRXZjQeKc+0LdNTYNy/YNsN3z2Ya7JKRL/GMynHnMyFYLPnaoq8oV6SLvmCVFHm
pv08engnSrfplXb3sthXmI8+AIYsdY5EmyCMhWaTnGCpJx7xUY6zviEnPyPNLMCSQ1+jZjkKhzGa
V1i292Wfr2rAn1Pl0ArZ1ZuHWl8l4iuF+UPvPZK3WFnLW01cFmD//gHNU34vF5hil5opG7Kly4pF
36n/pgak7i6E0dA2u0hyEwjiDdcKsZumHnjkdehwfcePR5rHTokLl8wApYilB77zBsEYygfy/cY5
0bJ0nQTaMD0ZCmw9eQsoHneOxD+gABJxIs/FrYZ/QI61P9WMaWR6dE2jLEj8rin7JdEjqm0IojVv
du2FQGsHkpDyV8WuLFfb3bfhspH9DDnMOmbYoQP7G/l7I3YG+usiPCAf4692K4r8gR28q277RVSc
CgUyttCVhpfCF2iKiJl2xoRA+WOT5rwhOgF92rckpU47GOMZj16T/Fv1D1yuJP2OD54ekE5/QlVT
dd0yld8Ay40sV6qgnuodwdEaEeOYuBxf1MZRTZmjaqCJGBb9za5JvkEFTFm+Oae4EuhOfmkvMnuZ
LO0Rx46AML4ITgQytbJPk+Rx748pukMkidAGQKQIcDG+d+7RHnjGP05vreSA2U/zxQ3hmnsZPHyT
MPIbAKWy35/I3qIFbLGxI7rD43YMwAe4uNti4NLUMfVGqKFGD8OqNF2pd6MKB+5VjWYhHi818hBs
XaybEy0VfVKo3XUkEEA8+ZJBunnBMGjQjb1TQMhFBQuaA4Ym5B8lW2DXUJGGDWhYhRZssGt0Fy4u
jcQ6O/soqRioiZ6Q08XOtruXv4f9lT8+F9lQLIOMz1QN8d+Nk6h61YmlUVNngyQCS5qdtefboSDl
YwPWxIPudwkREtTK9faevct7bUvo94Y7e6WOtabVC33jftTvk8tG4REh5HmVTglUahuqH38frfWH
DBUljBIgXJGex7L8W53fQ4mNVE0priwgdgFWfLjBiZTMqAy9w9CmekMCFm0+qp5JgIV+SXiBg88/
H1CWWXZO5bwv3heaRAzMHRWnVxyg4WLnAgzvOiAPIJA8uXMHw73T/cPC/HWSyueYgdmYm+R1bOGV
2DN/IjyNoMgbmyJ8IC7Ce0S8Aex9AH4FfB0Veym2uUIve2xzGxBDQ1J6R8EVkShoZyIX/w+Elkwb
08gZFKcbfBlAkexWMHKYaFmEP3kDbDMAURPpLNlnvCHqFbGrJ67T7h+V5fKf8j+/Tu5vMlTvW2NU
W0pFk5gMblAZ7gmOERQTa7LxgNED8zaBZa+su00i6PFlSkQ9bfkZ9zQIN/VBB1hx1qDhwBNcP54w
mf7++P8o5X8d4W+wc0U53ZNQy+vd+HDoLUcAoQH/4wIRk4CRVh7S4vaFNs0Wp5VE9sGOmL+G3YkZ
YANcY0/jgKZfD8YIhgzwOtw5TD0wxnk6G8moE5Y4zSM0f/kPCSj/caP9snR/S16nfdODpGLsNJGe
BBtyAkj4TtgOEBO9idfi0rwJn9WxRQEc1VWBgWK8qdiLOJUwnf8o43/ke9U/aZ1fZvO7xuQXrSMk
QqcNRlrvosYZLeLmPGYHPosWovSISCYA9Qlkp4HiI/Y2OOHhfn64MtgDcw8mFYyJUNkiRdWlXbAB
8mk28btNmoqiQRHlcJQRHjQd5QsQkECgCsqV1ykQBvgidu7GP25I+bN00CRLhqRD1MTfFrCZFmER
pSLS4QtO7/O4Fz+1H80nhKNjDUwNCBx7na7ZxjvLNtv35+ba7XQwNzZW3HhB79LMkFWA+niu3wFC
7P++fvU/z/j/H+Bv61cF5dWFd6neZRB3MKEjIDOnTBxgjoRDNSipzSneOkUnJ7vM9mnk+9iz7ch3
E9AAlQgzp+KBnIrxpQnXA+C51uWqucD5AUQOFPMJbgEYCL48nDsBIcmpwMiBGgVVB/nAuQb78Va8
3SE9xV3DAcNGTqa8nJMXYA9t5RNNhUOHeyFmOLX/2MLfZEy/J5l1nZJiEx4Vk4as/9U3URbFejcM
6JuMYL5tGi7gm5ZyhdpLCRyYcD1MFfN9A8bCzcMJCc0axIZLr2BfUyIeNSkgpwOY+R1iLk92SSPt
K9HeDCD2d8QYDBxzKZBaARMDhAm3apzUft5fxtgheIbiGkHWZwTl7PAigiFA0oNzsJkD5oPAyRXu
fOYRFAHiHFNdixzM9rCaI52bY02eAAs+til5UPGdiCHAZMKov3K4IQaCglQp4DfZOFYZ5skFj5Y5
hQCtKjymmn72D5yJ1hdgWpA8M57sMLxK3LKT5dbav2TPtPD/Z9INWdRVi2oLWZrW5S873aq0ojMV
Jl0o3ObQbcvnGpQ+HiaP/L0iB/shfViUjeCggkwElIiGO5fb9rV+b5kU8GFwV2IKYwfX/1gQsvH7
pqBW1RIVMCeSLEuyKE67+pfBdeIt78HhARg8VMSGXhT4SmyZx0Nxw4WiIQSRZdkisEmd8kvSUbAL
AFC042u6CZcEfF+0QPDTVbkfZnTTXMUn+z3dY1O2MLoPdrtKN91T/yFss5ceFjXBl2fZInkisfWF
VgfMDRXGbLyYBEAKx0T6cnUU2IlO1UDU7ceFdECJc96BAXVLOC+n+KVrsWpDwtNuYeJ1e9IewofX
doeREBCrXmM9TeMDjrRr3u8v7TV+w5oy8Py+yA+FpAZou1NNKoDCARpld1/csf4lg2RDR41O9dV9
QXaB+8JAODDHa795bP82gEznWq3jDUWqoGpcXAL1k8QfCSxScqBgQN+VEllFnhgd5bWlslRmVQCq
EqjudVMd+xfhfTii8/J1/TUc6zMuYniU59WzcegnsxbID1kF40z7Z70lZjkFCU5wb9RTsM4yJ4Jk
SFzoCQP0mEGTbgcYDrL6qz3XW1oHl2iF/f0ivd4vdwhpMdPeCrJn8/pLo/iPrAdBvmtYBPej9tpd
89QV5+1nQwrxmB/EzWnKkMDf+57gBIM1y5/0OdVLy2I+bkxP/aCemlJH/KP1CcIBfRrfeE6uiD6L
qDJIrMjRq4V44QPxOFJjT7vzl3LxyjgJeRIxIx3Tv0ewe0bE8O8Xc47fXMHCz/omlASQFweYFi3r
aJZ8RE/ZfColy+Z/1wTSH+oU/7Pof4P2DXqXV4NAWW7mkQtstrKHZqqucBS/kF34+8X03/XitMMk
cD3Yyyott8Xfip2HKilvJgxBu5ai69OsWkZ7+DB01PYBIxqzH8nZE69NJuYaUtMloupOZtMJyVrC
bkuIAfzmW//B6g9frbM0w7QC7X6mzCQ/YJresGdIYMHO/NGhN0TcMjyBeFk80+n2VQnip/Sz/mzg
uohWFp0Fytdh0rrRe/hsbP5+s9zXb8Lu+24VQ1ep0BMl9fv7X+RJJGp6HeX1Y6eYTxKMCe1SBYnX
vo60+qv8ihWFso9cGmRLDXRWNrF0FXJK4ngUcjzm+C9E/AzFJW7RwhlyerbAgMGvdnsidRiNK0A6
EvRa1e6uAuRZPiK/7VdituqbTQVSnYCX4OdpaFf6pRQ8dVwr+lGQ38SVTtMPgm54GHFgWc/CuCnF
TSIvUmEBGspoPC0GoLw8Nb4MI5XljvAykDXrljrM5epaqNe6EJjtFLXP7wsVovbSvZPs/CRMahLP
rO34gFGm1RtrSnbOlGQmjcGJYG7iqaRuHnPyXboZpLrf05SGYDC8zNAqqW6lzDuLdBexK56e948n
8j+m7/RE4KqSZQ3/X6XW778SvpL0R5g9kvtOwdA05jlAzXjbR7N7uVFEF51O4QYCfaLWXyuXNiFZ
GyhVoBAcM91xWD7qIIShKgXM6ZifwAgwhsgu3wh2AkVCEIN/Ofan4EalHpU0lRtmvhH5krWNzaC0
groKeuG5aLdys7pLpLGerHb2fNPd2Fz0wOe7oETwxfpTT9ZcVylb+9Eq71lE8+GnqN7Uxj7+oGah
ywmt2sWlFlb4fFTNSGLQv3doH+ggSJ1SfmE8t7d5m5GC8hQsu9K5CS6R8pz2fuLKBIaig2a0NWoa
cE2cRHYGdV6FK+2zKqkbPFjxp6YsS4tyvrmpBbIANHVHhJxYPFJL0qmSmE+BUVJKhEE7jwoAmcfe
fiqvyjArQVtta+y/0z/sB3WSRr/aD98PUFJ5fNCOWda3X/bLlspV89RFjRXv8mMiPamm02GnGUDn
42BiZ4KO6QsjtYD/azN8CmuAKRlZQFsj2hw7lebUg3uj4hSUKOVbOI0PjF73tkn24VtU2idjgVNA
BF7+ge1JztL6RDzXL5AIaeY/FqM1xZn+diu/meDJvbSSXAzvO0PxEunlJL08hnVCi2WaIlm7ZHxu
xc2j9kDKZOtmmKWAhCmz4a4tZUVI6qYwzWut3kvszNxv0+NplaOnyYMQyIbe4EqBeX5tCWMLy7ja
qdS/ZVQ3fYjN200FaOLJdITKXPUqtW78UVwsIB/Qhgjeif6C2Byb6KVvAyump1Ai+fD0SeSycWJB
9QRduZ+g8fJTMy5ZFUk5q3Zj5nYrEarOfn6zFjCLUBAVA81IaPSjgi+Sj+X4Uo8vhfkEIjWPr0IH
UrfdtJL/921u/h4++F4kmoUFZ1Gyh2P5312eoM1y8dTGuyheddlG0+eCdIhlNAEd2iHIzC9YM7rm
p4I/EFqtadF0f4dsMKN1zuBVNE0gToP7SFkZhIjlXE68dIq1g/5csPclcrArI3ylAqJeSQjvzqni
yWEACRpdQdaA4ipgkwg941hCSk/+k/5Du8fXrQxAZzOJouxiItTPcupVn6ea/OJ3Rkv3x9yTdxFW
C4S5EDg8FqcykK3nB6YO6ADpRSauU953NXS15mujbW/li16CF5vn9/lwp/QjDuDAM7LPvDjkvXv/
+PvMStOa/J81S2h7kp2SLFm/+bVCFkapWmfxzgT7FFqqm3eRm4ig1scehB+lXhb5ezN/tjSDdKIc
3EF4WKPs6mq6je+k7eL89hwBZaX44R9j0/8oG34Z3G8bqu+rWFHTMt6RZGqlVUPHL9FXDcpBAnlw
ygsxhalwD+iavhT7620MYpoKr4SbHV1ucqD1M8z57hwWm4jlDzwIVhp/AvAA79C3ozUTQQdTtt06
4Bexc02M8JMPkOc+OjiKVuTC0ULguJcIIEfH+wvecxIhPl1iwITMiy31G1G7aIo1dQxK6JPAt+iJ
o8/IqemA1GYl/X30JbZ5WXs36SkEVKKR+JuFhHBbPNFZYk0IJ5IIeAI9vTlOAAWJDM/a3DOpFsdn
F11j3RJA5C+hj3dXebc9ljCy/lS6EXjzddftcSCJ57XFATcymzLvYJRnhAczuj+QU6G4iBZhEO9Q
A/hGNJVlTmFL8045GQE3sV+eTs/hG9iEM5YZshTzmxVN3VhPcstySLGS5a1yonQOZynfSSJ2J5dw
BvXQOBe5MvlNJ82Hbow2VvGqbjB6UzojAV5sgC5S/YiJnza0YxI2Rr2qw5dUfvr7cvmzJvlltfwW
BZMGWR97pYh3jytwLzw0eXsnkbkXGkf+0ulcQxk1EXERhJENxJEyAeLtFsQWtIZRF+Dwilec04Q4
PdbZ9gYqhum6XZtwFn8kr8qWyBMORUrN3gvFzwCYjumL8vb3m4AlTPpfNYIZrfLNxOQmk7j5r7Br
M0XpFcl87LAqawrUJLcbnAMEGASRCqpTQlc0iJ95deiJt6CLgQp4tYEZ4jfpWujXsepJ+Nm7Fu7a
SwNDA+oRSc/2htTWmAm9X6sem0ZVfRUSXMCz9IC8zyXcLMLLZCQhHfVaX9TsqHRPBtgfAA9Y8G6H
YkUEIQih2Lw5BERA6Zmjo9KcFe4lfMhkEeugiBbA8vSMRKxntDOtBaeIEeM2sMyBa0gB7Xk65zGX
oukKpIZo01pTf+KLCYU9i/sjKDiPBX5lZplzo1mkFO02C5WWIzX8t55BIYXp6mAyRodi+nvtE7eB
CyCv5+VeH52p9J7FizlkzeJ6DjsCxlvTrEZznkFno3mKOY+imS54XerB/srWbFKPT8JsBolCks1+
/rDRffCHKmTQkBfo/k2aNxO8U3bRKtys2WMkOwaQZ9G9Q6cLzvaT/6AgwFsG4YbWIDD8/fXDmMXU
2C4BU+qfxaKvARVDXrtK8hmAWiGfD9aqe9U+itCZiN/o1QJEFcomwkWFN0BK2vkgfxFQYJQB85KP
OkHhi3mLE/uN5zZkSgw9DcA8nXcFp8P+JvS2KLUzERiUl6q5fA9iV6amnN8x4ofH57zhE761Cu8n
mDiSEAdOWPhcCqQ3wGl+CCSbIwEQ/zwJsFOs4WICg/M9mGfQ3EByAdLyBuw2b/p4whV3IyQPIBx8
cLrAaTP4ZLFWe0//BIkbF/MeuHNvd5aX3HYdWR431CeMLqhUpkvR5uThit6j0kf/7ACeX+65U1mk
6d20mNM3XnTBowLr5dqbG+Ro4afuKrMT+e6Rpj7t4jkBtEVWTA800MSgm/vALGy52IKhrQxnWHO+
qXZ/nFU9na2etWV0tJAY+uwE4L6fMMFGt06zJzDBDDXj7Ob0RMG0CqDbO1K+E9o+vvB9qAHS2Mm0
XpsAr+ZjIntQSBIce9E3Pzk/vB865O+i1yTQspJFhmTE9Ss5gCBXv83NzxofEtBj7xXpAmSorMwa
5QnKgzRan9If9SnI4icRHouU2mIksptrKzX0Lfig4Wig4R8lsdCdZDNKVJISMCAF3bZuLgdKgzkA
Gg+KZLOZSO4/eYVGgf60yVzuXYnernhC41J5rNr7tpXWIWxrkJU/XhMF4oF1U/uPxqssMG27MNvB
CNHK0NL4KROeTHzUUnu84WxDgAAViRSYbDw4ZaQ5tCKCumoLvKNVUixHNm/19Ky0s7aeD2clcaiq
gUCDCoYQMKXcU7xWkI3Su4ucSX4XQwj8eO3DbNvfNUeMXlRTeI+VHoMNDoiBNQAx1hT1AnJRR7Pe
LL1UKg9K9RKqLxToMege7oXPQX0QZ4iJTrs6GVea+G5H+qRFLcwD0cfdgueAqnaWYd4dYTBhjDfl
xarMIJGguOidElhw8oOhzZJtokJ78Ma9sckgRMgfpPzo64loHlAjZ8x3ANhR+VLKKYheGiRDwnjr
wUqTGr7ZKY1/+6WlrkCzw/uW0Hfq7p9G0ImrQtiZ6r6vZiSga/rGieuGW5Px55Y6OMzn6BRgpTy0
z1P7AdzYum1P8GXDZk8nLGUvs5RCCEf1kYbVBJR9o15Y+pdOdVUoEGYclkDkH9fT13CGp4NyOgJ/
zIVI77C3gvYCCHjboEspxfa8Sj691my8DPrh9gEJ64C61QNU2zPCC47Fd1NLXCQj9EsC74FaBhgj
s3pFKBV+JpHkmXUE2U9LW1puch6NM5KxXb9P3cJlfvTzZ9OFsBH419Qidfp/tQZSsvl4Jx3JpSBi
ia4GYGpVfcMSlXksOLelfo3Td6Q3cRrcLH2mw6tjvUoIi+S0Ri2IFMnVeEkizqMAwSPZIjDcgjGX
ZCDIpXbQQRgThktGxbvfXobwZYAtJHyJKM+kjQMofTn5kbbLMFuqxFQeM3HwTBRfBjrtGbod/AoJ
lL4ZiMZSaRcn+UWsCB7c8bZxN6hjX5WUmA2Ee2DdmFSY3HdruVx3VAvCNDdOhQH5lfCx/CVEHlFo
LUK80CKSOtPINg/jpGhLINBTVqJ5QWm0wX1NDBmimq/mRoEM7Z25zxv5c/Yx+AHNMyKPOFJ8hYUn
Cf0QiCnLgDDsNVzWKx7JF4fJowedBQsAQ4ioHIfyE7TqkHp8WNOSAGeTJZJtT4nbrIst2c5kG+X4
LlNWEfofshs6NsOatcMmPC26AxHzGCz+zSPHolkzckqcEKKlkO5rb9iErHpCf2AiXUKCJ0L/CT11
tRVZJhY5k1UcFCgS8316Y1v2+wQ1C/jYhAfFn1YEeSZWDEs6nI+rOrjzWqwpfdrc17dtshUPFHCR
nOHtaUGLzW2+t44KVvt2OAxk6YYD479yRuuY77tzc75v+5XLAfke4p2tzCEl75jF5pxuqnW6yWkV
4jDHik+ljzvQhGNarlOTDYXGziMtNSN6U0u0SqbOyVkefg7ye0+sRQ/RzK9S4VnySzpQQ0HO/7N1
su5pBEoD6gDv2x9pK32bh3PDN/x0w1Tn+3zPAo3esEuGM4UL18dbvRHPN4r+30wBXiEbE4lXlspw
jq/196NVcGMw+kmhk1ek2OSKX8MTh5KKh0nsn/QCRQmPTR38XAo8dL7jSOwbvibJxRLipNGbyFxF
b3UwNbOvg3pvfpHfPHXONGVcpdGn8yp4BAd+x79YEZyGSBefdY85MA4+rOh8C50RsFzQirI9Ufhr
ZB/gMeSJkxckH0GnTHjkcIUousDlIZXOoTcgkRMShFfOwoe85xjhePoinnAcDsIx2T428Ont79ty
n63Debae3ud7GgWMK+HIbfSrCYhFFpPBvTEPnOBxZZhcnm8ZDkmXaUqu+tfjOm0LKmx4cqTrwyXT
d4dDnrIFEIsyFZtzzsVP+OMGpj/8P7oEnDnQ/OIG46t4EKLpBIRmWR4hzc0nESkeHgx46pjOwn1c
RdZOGXB5omkbbgXpemCGOJt4yPenL+HYnTkHl+nO3PPwffNYuo8r98WBfMexj0u7xyZ9TIh9K7DU
gwTLAQn1AbGeCWsx3U0d3acdEV3vW3NhinPSoFQixuAGdU9QiuC2LYNky0nLYFJzivYpldq0U/Uv
NeHxSXNRFwEdubiqQ+jJ1GDL5GxyajNkV8N3oxIdD3ijCM8WgVQc8LPw3Hwl7JjyCr/OtVl3Z3Yh
aoVc6zTmvflSwwpbB+VK2ElHBrBP34Yzc0G2CZeTVFPDFrht6Sq9SIN0D4/s91oEDsBe1L7T0QZw
atKGV0gugHFN6bPIqQ7EB+naECFgMi9JJ2KeNPFl8ZmHT+Y2pvMKCBdcBGZ5BF4zbQ6EKIuzw9WL
gLlN2APuvSUfXgXFFMyi+s3ht7xi2iO92C7YJvB5IReRPIhJ9ijHC8JTusFgGmiYUfnwr+FhMu3c
LLm1w3CGvAfnY5LISCTaw6BfiSRxJh63dUnOjz0fMRIcIEqfsi2yH+e/W+e+6Gi2sKSPMpMaXRlR
TQWVPKHSWB1T8JrghemyVaotVXsCsiyk/zwZ5iveC0tjOqr2uIGc6giIgCxHQSDQEoxCM9bOhnMJ
x1FcI/0zmKcshxEi63taLPYuD4zVPN1fRONgvCM2qXrIr4/NJP51X/8qzt3osRwfKvkJd1LgCmsJ
knHOy3XFM8Vc6oGorFd9Cc8MM9kWZEPpY68SqYEt3ed9RZcN+IbQFZhh+JEW9ZMum55nwWH8k99p
xBAGVJD5lV+xjxiZ5FcHvmDzTDn8jXweg3In/DDJLbm4efetdNQXVHfRThjTAejcGwICXUMPJgY9
IUzSPcbnNnbp7wqbCxBA10TxkoAfHV55hBXGADASawbHA+5sfC1XysXapcjtD2nFINEGHEZ8ka4M
lW4zVDRe+P2acnzroNMausJSByMG6BbGy2Br6BhQRNmMGZ1mjQUG5VnyzprIijW3zOriAM7GhDD1
lemazLJfPmPyix4zg0kgfqVp5UA793O6GKGIDscHBb0FK9V3YHwbgqtbE7Y8mrPTDI+nWKsLktoG
v+RiPwfKKAtlMfnLPLI9CV/iIzi1Z7LDhEWjvYFUo4PvuliPpZut9UVCAOw4Vu6dXlAUKsI3SLaW
ehWiVQgyTJYbFXPRVYYJlF1NtdOhXbWBembhcVdFseFJc2kGIB64Egs6W1cHysvfca5mTGm+IRZT
ocEh+FjF0EmuWO7MJ3uE9cs1IfF6zt4frOhVfclXJlSklDIaS5AqvA96wmDrdM9K5jLsKmaUm2Se
WMnxFac9Ry5NQpcMP+hbLA8gSGx6aoQ4hloV5F/PYkZU+eq7+qLPOsQ1VDcB8wsmCWishRXL3Q2H
5oxi4c4o4WzW4mG6wZ7yT7IQD/dd8TtH3gpzdWbOfFbaG8IpvVL9yOZmOAg9UvVc7Pwt5CDHPJmO
cKE1xrQuS8p+AJomrGSW5WPDRDNxXICZYP2Sv68OPCByWPn+Pk/mFO23NpOJUIDEgG5iV+jiV+j1
bH1fZ9v7FnDrgID7v3KAAaBkMQUwyRgX546v1ZlzjOEyxQldss5O3SQGStKtQb+iPFLanxaMgPE0
4pzRyQcytwjRB7EbtqzlMFxUJKJHNZbRY8XFpkmOJmH885Hzvju3e7W0aesCFL13seTxElC2ZPaJ
FxXfDsjoFFv1TAm7D925D25BXiQHFE4aYJ61jtisfm43ni6hprSdDBJmao3ww0TSPWQr3lx8JeEK
XZp1RGS3w5LzE1nlFRExrNtdy9mE5/s53jBoFk/0hsZcA+f3zZfRN47UC62ZUCjP2IWnBaK5WFCI
s2GlpEHj6e/NV3GIN9wTApYMH6uJgCKTjNU+zSdE+d+zrT4WCAgO4/km3LHlMEMY+3CGHct9dRY9
+NuwoOEBx8hZZwfoyK1duXpsmPN8Tx3KlZtmi/JLzmviAlD1SWHrsGRDcD8/P/9/r6gJ3j8xl+9M
LAfyfDkKm2+y/FJ38s9QFYE+U3FcaQi/xIJFAGA2EuDfptMO/Sn42WOchZOx6NjQjB89zD85J0Pg
DX8cbPCEvw/j3vmc3cbP+SEPieMxBjb1MyV0LOI1BIz6AjpVLG8O4DDMJg5DuOPY8s8cyG+ZTOR6
JgaZDtCjtJmhA49nUqFkkuHq5idI3qlUa/pjPtiG5/LKqJh5ljB23nAosJYp76fXu7LCwQWjCbn7
NqoDfsjdYlj5/JjTcQN8dHos9K8cOByOD2gqCBh/ioQz8oxnw3EYghinyVYSnvkJS4ojcJNQdVwY
E/ZnuJNHyDpghyL6fo44aiD9wrTDcVicngA8z9hAMGxK7NS9ee73+PlYpFxEOFJbgo5ykGVb7P0D
ao8pZaNwbZ4gWw1DlVpIBvOdi+YCXFWiSR2KZg0wZxJRNMZg3vgdz2ESfLQISFxudXpoTPy3TOQG
WCWI/LKe856vOOc9mSgLf05HsY6vyGJWqX5onws67Zn0twOegWmbIPKO4Zrw8H2NzOcH/JhXTs2j
YQGg0ojzqJNZx8fsOb6ftt234Y2f+T0/TBEihm8YBSFjlt60kjN0OUNnpU3fNBDyTCuqX1HQigfG
auJnk42CsfRtSE12PZl8wFNnbojhq3cYXuyWUrnvrc6PuXUeCo8Wic3I+FxqFgyqAe/EAmI1fx+J
PMNsJBTEYhAu2FBMFsdyVsbFZ/yCS/LK+5+fI3fMr3CaP87DdVkjWrP4aTky+v57DEwix7GymRpM
RGxGdgsrh0lg4fJbzHuBFGHk8jkzuGc83uCHpKYX6YZfMxKSgisVyuRpoSF8CCmgsloXKwxDjRli
gNwSBhxX/TktjJ0PkUlYCHk7g2eXw4YER+/b0Jz0aDzVwqO1+RnfMaIYQVG5LMzJM1lS6xBOdgrz
Vp0hxkSrf8tmLM5ptxH+ZqMxuxMDNyEC1kMeYGYxAi7MICZnHb2FDYRBQ58nNJ9+ICpK2gwHbINS
ESyo56ZAA8+Tv2kPgrb71nk8EaTVbWnMAZ6B5ALUcLJZ8vohOraB/pWs0ZYscuQTi4WgAMYV8zsQ
zjh3aw7sAxFSehEi/UFZ3CDgguIS9EclrPvmKPwflu5rOXVmiQLwE1FFDreKZJxtfEOxHcg58/Tn
k/9Txfa2AY1Go5lR9+rVq7fDguyWqkzWpPC17/I23LbMlQatx+yaepsFboNgCWRbJzPQc63Rmk76
bvRt1c6/jaRb77NF5UMehXtogK6tSqfQJP6QYQBohBXpR4n9NjNDSm2Ek8v4WIlP//+VP2Gxeh4A
R9xUw2Tcb8XU5ujP5bJ7+rsxniL2Q61kHtCprY8iKC6q8WG+lOZPp3Hlg1Os1OaDqbrAJM9icYh+
8XzSKeZi0Uwj6ExZXwqt29hoWV3/ebUsFob1sl1JrBB1dn6dbbmX77jnwUcrM652a2QmDTxrjoVi
Hh1zgzUEQEdHvwV1Y0yKv/2wlO+7A7NCq7houZb16hN1yfyxKOq/PAWK1LMMTLrtBSMbrcUZ3y3f
rxd6QiYbW0mO3oFhzh++TuPs7wvUbdJZoUX+/SPxaJyNljfMhVFmPRQa6Wj3XZ32Zjq6nz/VL0Sl
M1fz1XBPl/nsYVuroJyeuoXtYP9i9eRyYweaw+cuTy23HWRZ3CS1XQmIxfzNX19dEinrz0Ijm89/
Fme8WpGK6dVGxCIzjq/N3l285OhBZhCMh3ODd/Nnfm026fWMAJWUFQ6c/MMJ3h9b3nF1wg52xSIV
ABczw/VIawxsKp3CS5lEXGaCiIKplyEhGcAj2eDt/H2LB1loskRDOSh1j9/Hl11/06fGzPg7RzaH
2pcckzVM6dqSohfseteI8m1PnFpltf0yWU7SBRgtwy5f86+31xMw9JNoT2/dGSX730JafChHEnN/
1QT7zX9d98k081KD0i1ckNoSVxlOytFtSG28QcN9Har7isJNq6cnCjKXvPZ1fIYFUUw5RZef5fN5
217WM5UmkLjaOctBnuBQPQtc5Q6SSqUEByJYy6NoHJ3uMAs3HTPBGyyD8s8te4uKiUjTWXyG6hOx
kkyeROhs+pGFhD6RiKnxkFZx+mIj9kEdjzMgw0Ob51Ji9Rr1VTMv2v54AhkdmplHKy6ZqWRHHuEc
Ng+xWDWux7XU1k10/0djZ5XHI5oED6isw8MLAb6ISAq1mUzqcD9wnadPAZ7KPBEaKo+v3xVXsg2P
D6bE7Y1XNfMAaJfH8E4lBTaq4FYfZu0fitrRLPSo7VgKnp9z5adg4vwL4BLSaivZtqYvJ1F4smwK
+r58wc+CUmQ91hI0+Wb9wd34dNZU+U+1e5fDrJiBJPKeRpuNZGHDmbUVxA13XWslxHLILgXVrOK5
+SKIVRolp6fL/ZVODGGWRTWqeIaVoj1JqBck9sMTQF3oR4gN/yD/XDs2UdwqxIkwtLct2W7bUlR/
29LbERyfoLikzMjLuNwmrfZWaBWGNXNCjZXMLy5FhWCjFoNruPQyocSoGA+gimkjzokPLBg3Hnrf
kNLmOtq3OJqP66TQuf6b/QjF1Fu7tNCZR5UELCh6EFZS7A71ggsF5lTolgW0ETqLNkmyoMAbBWAn
825pkG97PL4c+stkRt9mEV8lXlzC0XDf/OpvEu73YNc9MaESJOKu1PFbk7R3Ljy/SiXuzobXtzXT
42W2j3Ye+7/TW3wbFLOFmeS/AxyOZPFymNJWkXKy/z3e6OpmOXvbUYybV+mVlhFdgcNw1l1R+5B1
K87zVunl3hrl9uaj8UpAd4ryWArmm6i0oVoST+bRaTj3hDgEinysjpE40PYWFlvbeXjBunyZbWxa
Qe5nZHD+SN81WwJBv7Ual2FR9nl/cQkIxxK1uA0rCCPvpVvkNbumByWoKbOuWptza3XGnY5qTNOX
+WxwkYpS7Qo2z9OGdFv0HhEPnvb6aVWqiwreO8qrlecRlslRWKwQHi1XhaM34fHvd6Wa/Lk89Q0t
dcrJSa5uWKfBLvF8Z9ZvCxkDHNGsqLbJOvvdEdIhM+7KnGNNGSleodnJPMB4rifO0xhlX1v8aCW3
ierneKrSGROYAJbMv0uYfT5L6rVu9axGXa6/OCk+Ec2U4prnwgnVKjKrc7apnUbL/lIN7V7I0lQ3
1JvkS2/kZ0kjEIkmBpT97h3dzz4dQVuyUo7+dJRDfOGwCTXs/dkEOEUYRUp9lsLpEnTFd+ZZDiz8
9I+pbFL+HSiv0wTl4KwINntJuMzez36Sz9efda2tgtiSQk45aCGXYPQj0xzo/ajHW8gC+4vPLd2+
Rfaeb8oSXWCh6K3UjQ1ALjuR3ytqWCs8kkX3sx3Vm7tKRNWPDquWHOLLjr25RpJ71Ap2pO44m2FD
rXBSVdPmSeZ5IVS8wutWDc8Wpasg1pMLd35Kfd/Fp1ePCvJReMBEAOiL0B35rNfjuyEHaYgE4GpT
dyNF9MdFsKXThCsvUiwA6n3elBHgOxqo6YzcQ5vsP4QEwlx0sjwE9lMJII7xjfmRkI36BEgJAqoN
V0FBaEFGIDRWpoWbPOsdO4O9lT5tbdrHUlTrSDqYCr78XUip3JRvMyp8OPV5G2ldI7rvl/9+4m/5
Mq2zhQ1S6OZPua1I5feSsRSm+xivwZ8Gqi7jhITSv8urjrkqP7VCivBKcETFo1Okxc3j5bMOmhK+
7CGNFd5BhzsiaVGpK8aTjFredNdnbdpn5Z/t8/K5MMqmZVbF/IhH4HH4enmdJz95VcZPCeHnh3Nz
97N6nFP4at4793/rAWGw+fPpx42rig7nMtm82T3FBFvZ8A8p32D5jPtx+jw/1/5RUfQsRbUgEoeu
gSyW+4ft/E0xsPKubvw7zVmIvYvb0dGTBv29egKTJKef+zv17oVK8Es5CUm+V3unFydFup1JTh52
wTpBt5h1ONzvjRqRrexpRMSFNM/3vsWPfr4KZagnn8wHqx62RzQdzD7NSLeIDbyJK6JjFBziavii
Bn2wCK7JveUq1smU6E9QZ3Z0pmDNgsdqsv6+pChh5128TtYhrDI4DrYKfHt8xtf4QZA7WL+81KG1
KAsFmmqxpz1dNhxYAohGiMVABRAJZLGMWAY+cr34eI3OrHl6NMmo6+GbsKzyr6t2y/UZ5iKBmN4p
lZ/QPjy6g8NdG0lsIKxxUnDPo+fjkIJuqggXyfGQXtUZn7YQPugKTm6t4rVJL3BS7ixm8iuJjWdy
iSwZ6eHFWbuo6KGS1PQ58FZUJCCUhz17jkwMZBYTz08EoeuFYkVGlSGm51MyuMP9w23WRP8hr0gp
z5usGielMuia0RAvn7Nb1gtSdMdpV8xkg39CnMIzeiS0XopOqRvtYY+UhLhYI4u4TDELyiya4Xb5
ROMO4lRcPdyLYY3K9z3FWGEATK/J4ta7beJtLZ1h5n94W8UUKW1yEPKVRyQUl5ZRY9hatXRayThO
xWlLbynNMWcuT4d9eNklx2rLh+XJYLV5R7DZELT26BQwqkb7S0rt7foNjt4PUV1un856Vq+p3K5e
BtdK97qnBY6XmGX/8jKrY9V01NfYqFCyzuyWsgj2tHsylxknFoo39/EhHzcyJbn4JG7yRClvu072
m8dJcfCv7J1y+/zN0rZuh9qpz3i/wfzjfO847rBBdwnqpaTWbO4ec9BVTL58cpkk0DcJkfczQffI
FYvsGxQD4GDiXNTd6hOlPFKifILzRbVxmJYxBjB2jVOA0snoMUBdHKKC5eV7EdueNt1Nn6zBeTCQ
TnxMWFe7JmIN9oGF9d1QI2CWJhT5w+JYaMdN/Kne08xcfGh0rt/4Y1puSEIrJAN0unGls3k8Ef4M
7oTRM5cC5KQzEM4K8hzGdrieRNVxxlc7xUDuStdMAWciNiIc5IHxpTS7TDTXt/3D7s96pPznFl6/
/12yyQHAMgXmpQcC+G6aq6oRjDrFagCJvDgOktYI2Z36Zot2v2gW1t/KYzUGYn9hJF2r2E/mpPt0
eqr/1OsdCnnVKovO/7djok28OS53sQGvyWbTjAUsA5MxiXYKEBzPKZvMPPCC9U7aTHbcZhMfFXvH
VgFZK//woHXxIc+99NLnqWlFp/6CD7sn7bni8ivD9vrXzD9Bpq0srOT4Mj21uB7YFypsZREN4chK
pVv9sZh2xZY3XBhrWu9UABzYnB604nekMJzi3VOlS1lxzfc/tsC5Tw6bIbwU3m+fhq48JuLI93Mv
rMv1SZUtNWay/h+gA7UsmmnOXFu3z0qX4OD1+/wtdsplNwHRfEn0d63rw1OWuocx9CYOtBXAM4cF
hMbHVRdqxTU6PTHMTeDGKuGSGmoDgJbMgrdObGb53vSr+gZNz+bwELgkC6z9sbekxKKOrUMpXYg3
grzESgGC9Ug80nqyQHZP2+9s1VYh1QNeqyZtIGIl12nHGlVUI955GLmsrHVwjunwpiU31P6RsTsh
pMvI3bh92q6q4KFldG1lDu+BmBAZ5OwG+3nr2+SEGd4Oj5iKLtrWIRvHPTw9obcZExuMedzoYEA2
3m0/6IQ2JA/P+o9e8SGdpNA1O5dfvF0b8WvhhU4rcuWjhznfcfHIrGHs7NHcpu0DRTGVCYxyshxs
eph4UanXeG30il+3pKIAmdJqYa53RFEpxdenNROezCBzdksPPzw2IiT/KRP01/O5X0GC4KgTCLAL
loJzjX0WrmxQq1be7hNlki/SrC7pZk0lKlrXQCDhspNz62SGf8wO8cj0EF35sJQfG+Nzu4EMuotu
X7XPymO5SEgCIBMe9jSFguIHsYYSJ0JG0A3CLIQoGqfwWJaOOBGXseSX4eGE1Bdtf6XA0Eug9NCi
5vUi13Hezx+wdcOaglrluCEbUGCw6lTFrxmgbTAXGy9EU/UO6qyQIENt/pQjCr6PNf2V3zdnQP5J
3N2P3lVkWk2jPEBvnzids2fFfC4d2nA3UwO6dYkuH9V6upS60FDkVeI4/Yn5Ol3dktxn/Vla2bpO
niqaCG7vkytNEOaQKk17evUmffa+sbiUyXKZO8qQZV/O15U3ikcT5p+ErQHcorZKyQEUFSYZVNId
DYxVrGOqfSkTU1jFx9/ayA4d10YPlDI0eKurGpQlsEtck4fhLAcp1YZJ2OJth0Sv6K4PUahG8fai
YEHYKCuhkTio2AAFwRvC6TqVkUh2o3CJNtPopjQQ1taFx0dGDBCGQJEYZSk321U0V2ipBtFjJlCX
inbZLfVGbZ+spvFJsFd47UB6KdbephjNKvENhMM7rcQNcpKH+LyKbhlqqq8WG9+ht5nGa4RlpT4y
stgj8Y/l359n0Roaiio/ZYBzlrbn5WtXcOklWt4HVD/0yJ8XqTKXyJu5PU29yPyixphNJxggpS1V
gtbpApiE560RMU5MChn0Yh8o/bfYYPim0ZKAYCSqjaBYZriYqpRE5NdHOTeyruBa8LCZpMtDopUR
ybdNQEEwt/Lkji+bgeY0qhOqOpW/VKIxDv912BFU7vXTF3O3+DJJj0ZRqa4Lvmt8AYPqOSXHfTSH
6T3ef311u07/e9eQyaWXWiOXeJFdT/aqCwq6QfvIMQf7ciWekt6bxt6s1LIXh9gJJqJeonYUVFTy
BNGIkbkMKD+JCXqewgKgwtLQN8n5+9SffvflkVgugY9pppviLKsV2+1JT7Ts9hy6l1x7u2xvDq19
veLZ/HFWwYjYZD3Mm2zftExuIgL5FmnIF3I+VutGVTvj7tGJ9v5bWrZLRKZwM8TiK4mUDNKA+z9V
QwmxJBiKic7dfJ5vzr7r+m+O+4DNsmhNCINJNlrf4zV41OJeJhsg6e7QuijXPb5vOg0lwTPvbhpv
8FVVOpic2rXLKdwL6xj+XHtSfcrm6ahHUOxcYSqlx3wLQrId9UuX1+WoX7gDLTP9h4r1Tml/9nSR
Yn3AM+yby15bgYr943n7cMq13cxK7RYdSy+H7ub2boy8Kbf3MEndVetkSnzyY1PqqqawK7255TtV
bu01ypQxmNbZjBqRziqeslVSWLyvD0ke0LfpTBavGryVf96HwzAW0AjT/itN3eCBvlMQ97dBeI5f
N612/xpPm/uxFPs4HfYv0VABp2DXvSWEeM5BpT1upNc4nwFJ2rB2+ge1PyvtYX946O5a1/i9r611
MBxKfw8WL7l02R++36IQDNqFfqTj9zUZrM0LHboHKZtxNbhEYb8bz/uQyXg0KITlDwGNYExyMxwC
FKNuVwfnWluPK+172K3r7qFbaTfS2Qu/V6vLvmdTMIbJOWbX2gbv9/idyh+w/0H95z4pVtVMh0Pz
PMo9UgQO2iPpfbzuqG4ItkG/nfaHYRCm/u+O313Me5uSccDlDN+H3fqXKglhVlPYxI7bqXNdY4sl
3gbttL0Nhg4c9vtBf3yOjz56peURpPtgHpy6e0G5INYiXYNoFLyfujVHQKSfTt1S+HqP++OLX7bB
a/fVUgkabQuyPW3eouyS89H4nRaQcdJqDO0IfFwI2/Og6yT5qN/uu3b9YEJFz30Sa2E7LYThu/vZ
HcfBuB9quN2fBw/tVdSOX99HgQOu8T4YzoPgGHbPaVoMxmF7+Nrvl41TIexrVPthf+/wvp9u6Gs9
2L3gvyHhE6YQuPutJ/gSQVcjWf7jpWXzp2ewfWoDcXRs47v5lzBV/TCAu4asj2C4+uq/do9h3G8b
awqh6oHSJr7KYyk0l4QX6IkqnCnXdqFAKbc5F20qTXUCizQGATTB5pQ0qnHt+nA9puV6fzV63xe7
1XzvPn+te+aVuo19s1J7JWBS2LWILd43L1M0jdJTpfBOCm+5SOqVx9Hx7VDunYvvh0p7vnldFcal
xb/pMVqeervC65wUzxbpoMZ1OJx+7w2bu3m0PYv2qDDwVckpj1t4Pc47ZXVD0KyO0tRbxcIxWG/G
pTVZPi7irgEIZgNfhAW5J7MyQ21/JZdeC7LqeF9EtKDnhC9f6hDJCghfWSy7wDtNkobPRsteaS74
UM5J47jZqWpKk1HgFwcpNxggW8zTPVYrtFOFmuK2qiQZGawFzKr6UJTMsjzUbE6dkioU158JgfLL
YpA/JyfCYtRstuNK/mO7eLiNhovBZvU4nbZf5a06PP+PfvP8ylALqgWWYUjLk2xpWcE+WGCG8lOE
CfONxEfZn2xFcBfMbuDz/bRJNHRLeRXAIEj9qvFt5AtamOVCqgpXKB0zFQJkOgEO2d6QkE1ImUVx
J697NSwDWMFdoyjTSKTvD1qlCkDU90eMU1GCZ5LPxtY5ylDMskJvmW4Lwcn1BJiX9XkPbgQf1jON
PSKedQyvRqIndJwX1XSyba4WtPei6j0akQQ9hHQQsu/DwCVM1xlQ4fyTWK/zeM94HCctncpOBc+p
x06lYUqvrkCrezmOCznV4WygLtcmEwGY2VYOpLWz/pAQcN5iPsiRCi2EN3a3ypSLuKp4B6Xe95O+
T5T1iHeKIzw7wPGGbLXLRDZKqnm9Lz+PgkaiVHYDlcCEBsgOGvJc6NI3YJ5NSwKfHhK3QdrLZyI3
xlSPtL1Ijsz73rJ3eic0raEy0BSsKNXbi0jJ32g7yFA7h/EfnROXt5CUQ6GQYh/YuBqaEq5/R5LU
lIAyZYgEzWPXfGiqjTRRz8Pmqy1goQoHo0w31nVuJWK5YGKgDsu0LYUyJFtm90+JJe8bQl++n7J2
vW8SabeMHA6xIqRpQhgYMYqjuqPhFfgqfexAXST73Vhn40vFB9A0imi11mmsIwJuiYSiCmRDbxq6
USZKtjAnLX8aFi/Czs8l1UWA9iBy1evE10zGZb/mXkkBk8BBqu6iqEZYAU1LFzOrdXoRTf8EP+kG
1JQXuHclgTcof9LPVcoCdIV/b507XC3ZEZEHJU0Y1kFjm2yFfZSjGCnRF8/Adcd3auI0BWiIrzlH
9d71Mqhdm5dDKtFv1SSTcoMRz2Ly4e1jsTVy92exLNPzXEn75ApSPCYzoAWviX72tH+smQP94igt
QKZWyV10HsgyPh4TusgXChvSCMTSuJkgH+BEobkgjIpQL6givwnvCLlgSCPs9G0DrtWjGWgnLxQc
bbHfUOap5sva43gKevFilyomRvMMTrFxCBgg4mY6jKtZXEcXPWRpsROZPcQXsm+Rs6niRq6S5bJl
469XYlr1M4YKSI0R6VnbyOqd0bQZ8XEQZbQ6XKBT4VJpC7cCrfJhJMgOKOBMoykKJZ5DCeFApnu8
46Tfk+2T3ty6Ndo5CKTIN6ghm7RKG2V42AYruaseRjCu4eabCH6W8gtvn3Zr1f4VbP0p6baV6+af
TjUhnyA3m/a5lSzAGbl9CQMIWB+V6sd0fMeTRKfP7AFW56G7ZJdcxxXM4moy36THalJcEYZ3zBQQ
lBEHKGSRxezM8G3etsdkBEqTNllFt/+T8Beyr3dKb+VjfB+fr5FkmSC3aBk5WmGzkSTi7HpK1aDx
e88PRPyz1IWI6qNRKnNQm/kOPLddaLM05o7wmQwtQXe+0uGRXtBiN3SAW9P4PQi+Qyzwr1lth+Ra
DdSG7vBKWLTHt+tbuRgsBeqXzSl8wXfrQPdYDborChIuzPD+VuceYntzA/JNbe9L7SpHNaQlsX5y
gZduXP9otIvUs1ktjPdz1abF5lBPAQlrEqwFd6S7UDFERmqv37iBhb01w8hU/4tPN0Fivse8DYZ9
lcAK4FOc/Z7Vd1AKkkdQur52fbBS5ZjKLHItD4FSAO4Tl4yNihQoj0eQma8MkflzFrZ6UVHnJuEq
+Mj3NappL9oz7tN/r2utk8vxwqK98CxHDiyHN4mriJqrygZGO68HJ4s5whSkaQ9QQG77kAdtsMuZ
6LpvZF12TZwRs5NuqXMSl3B+n6lt6vzGZV6P9thjSCPB4vvywjWMSkHhjSYawZtlNB+vxzscf0Bq
JdaM3HNX5SLrf0OimTtWL3ZJ5vZlL5XTRo3XAzIdqQYOq9HKfL/so3Kpy1vTaUOWk7z9wtcxdNvx
DIOJFgz/p9bxWZ7frc/H+MIvpHTpzsic/3OvDIPhdEozgrM0t2Xw4DFrkHZ8gb9pwAw/EtY0Gk7/
PtaEK+dR+qohcdmV7UNBFtkyyeGeS1AuZgfkLnBFvO6+5PczvR5HEZ6TVoBMblR444pjc3FRe7HE
5VX//emnS3BKPVPOI1yGz5vIUOKzvFV+Xb3rtvBKgAUgHUQGn1PKAxAnP3AbFLAwnEbFNWcFQTDw
DdjfsBlUX/aRkxoaPqPfNbj/u8OOddNdjtVxtzSu8/iI+PRb/6h/kIHH/bU97bM+X+MNbhsgZJW5
v9t8c4fddMk8YC3p1+hrbb12rq8zBjKU8Gv9RhZT5H3yAg7hBXG//77uItdPqmwIG9U/t90tXAH+
gtMG0AxH4TNyHgJ+rud7frlVn4z6AntLnkkBi9wtDliMTMlMqkvHLDM3qHEf1JeJOeJi56cno81l
vJdmHQDJ1oUR2s23RqMeTX/bIDwCwmHbg3kcqf8h6NFqOGZeEK3U/9x7azdrJdfjrnL1fdPa5pF6
87xOr9sH7q3vbPnjf3CDsxTMA71DILVZ7jKFP3zu383LgX9JoziDaaA/cx0RTgD0KFmDmUCjhLpY
JtIqjQfcFgPaoC37Yzf/4QTAoovUJNsVVJanhcqELKnfCJQ5ZapCEIqLPCJWckzESi4UN9GlQFYZ
gKO9aX8He64keQNUUAs95t0XlfZGCDxkV+T9C9a8LADAADIa154IWzHyWv+hLUgU3PJ6OdY8ARib
Zy2CXh1/wYNzVL8a75DsfZtF9b7K9Lh3TTot9OlzrXLz+oaClY6eS2m+VS0Fpad7Ommt3wBI7kXu
TjAZfJwhVWAtTyEFFa0Ka8Yq4qpc6q1hPikmufYyFsoKb2GlkTGkiHsQ6cCFuplcNdpWssnifM09
TWpkEnLCnGHeM+5x9fY9psLtWr90fPrk1liWbuKqkRp9Q5jBcshlMEaYKwdJHg1u+z4w8PAmf/pp
iHTYuOVBB/tM7bFxb/rZzYAKg29OSHgF52QjGAPNlqbO1PaUAKuqX25CWcJg75zxTBy2efH8VTOd
0B8tWTdBafBD9gLdguT2ysXjKZpKkL59ArZbbh8Oqz80rrLp1ydjt6O2aNdzCe0PL93+DxsBmriW
RnvXKn/cErNk/cT8jRoPztmCez82egTzqs9zQ/Z3Gcr/QFTgUidpw7RKMshtjgsnQaCSoXQuHMqp
Q+BAgC04M+uNub1vWaJfF0JM3dMyqZbj4uEPEdwnrgciW0coO8pKvkS1VQZUTiFWZp7rkxZjLPbK
/DaXlcQYOEG2IG7Zy3Vf/qA05LZGap3CL01tb+uSxoyUQ6GN/vyvY/60MN0y0JO74QwgQi3pkvRo
984NARR63/JUy9ZtNbVsXXfcYkjnL5zsLi/1EJsk8FZDC5B1QuitazIe2TowTWpN3TFUk5f/3nOX
Yaf65+dOd//GzhctwGw2L5/Lf0eUJj2d9qZ5Yhz84jtaMCxA6J3yuwNDci2k599so4Sl/eHMgOC9
lKVTCpSH25sYrlITLt0pTZJirZmvNcHUhGJgeIsTBZjIGjXRMlB6BDZtOYFqRGYRyBp8rYUM956k
0HGIePFLx47zFj03qO2ctZmdgrnJfjLlPzKF6YJHZ1PzmoG3mwFc812tuZaWi+t1b2l1Ah+Em9Lu
qjXV+BEJ2BdSvRgd2nOEr1I4xxezp+yb58zpbap1vjw++bm22GpNEQThjKtp9yaMcfq4grA83p8X
rXO8jznM8fJ3Ot57Ot4fDuiP9FOhMw0JyfZnsgdE0KJl47kEOpuqeSdakgH6asOfR2rXJMIdynMc
s7e9Ma1FM0GWW7gjx/732kBIIN0SJRUOIt59aB9yyciJl5zE5HRMF/ZCsZVVyzRU9OVZAdpxTqAx
LLWZpm+qFs2xrD2JJaGw4pFIsa/hwqjNHAGQH8J8MbNkFy8iBdkUpkDCLXhgLPgqgw5obaUJdRxk
CF0QCEOlJTdB/di2Q3rRt8nKTNm+zGMvGyURXuscoupLa44MvIUL8GYOek55JHmo/ffK9jzR4cya
D0Db2Qm17Ax+mhPCSl/OKjDCUrMvikVkBj772Gt1anvquhYvv2gws1GuHe0w4Vwd2Do/Y8c32Buz
6MwVI5l7ZuQHzuOcB4OBaV1MZ/mya0ZgQcBLbPLKPWeW4Y3aVIZqW4lLiXBAIPtBsQ15L/zahI5v
NjDfXpdebM21eUvX/eKnx2ItrXBccGrha3wxN0ko1y4HMmc0M52oFleynwIdprXfoc3CT1Nm7jQb
vy3xRlYVs+jGYrJCrezv0q/fWFBeQPXKb4W2N7JjwPw/K5EOoA/u+WZuq+Bw6yJvUsU6ca59ZqUz
5ZUxO48dauyYp4Zm3V+eupXf7Sys/c6+feL44z3209l87inAxDc9dmTdGN4k++TCGBwx/mowv0Mj
ndmt1QVfZD77xc9MLVXri+8GKmBf9OaZj7zu3JvEU8ihHN/+7GJk12VT9YCscMBQrVgE/WYlbKvb
/XT6LjMB913ldCaV8ECbQu2OY3B+3YshLLJaKrCmbVkZHxBeMFVmcZuVFJrnZIuGN1qSw30uOA/p
Bfbvg1O8kfVe6ewBaOrKoNHlwtKflM29c+7QiS2SKSHa12BrJ8XHi1Q+2WcVj7P+rV3tHcVM1dp5
bzysknl86dDzvChLERwQep5uT9NUBYlyLXB6dacKc0+o4HpWxAUBICg/1c/fi3Wr9l3IKi/2doji
YrFr9ko4+3d/uNHMiJdzjw1x/mGVTAXWBLkdDETj8rorhNdafKgFRTqXAgP/1mcBweZtm5azpirS
53QF36pgVJSCBe5w9tLNPqC2RCFs9rv7JTy9ZBxRAZsGo5/Zm4K7ttBjWsOrHah8Mjjcgsukd/Hz
9+Q5w4IZ1D/VF5DYVqmnizcZYXKnRF/vzenLGvs9wjeL6t1amItXqe5F034tXbRyj7VH5QBwFORf
zL+lVUifXHBAW9IrjjJAuPe3ZCOJmTNk9gsvcg0H1U8JJa18GLn3p5dbkDlmyh2cE9J2ha/NuPaV
G8xfir9H/OSr3T4zxyuOFZcdGIKP09v8Ac0muasQUITm9g8jaFC0eJuH10SyH42GkvyATrKTuivL
+51KVkQhJ1Z7qPFABnfew8H+vX+Q/ghXP0t6CuV2MX2EgZGcA7dOBvNeKTgZnzgjH5cf191L2LZt
5lLk2AEZ7WVaxTlDlPjZ8RoazcJznmDmMix8lW2nL9J55aVUfxf9U/7fOS4npNKOfcuE5d06p6V4
3Z89SApB1I2fp4/L3jTdfuxWwa/Qwduly9H6nLeVl9gRMENvfpyny3TdVvnkmyMoANxatzqNqB5v
4toXUQyFmJLJ27p7FJ5l2Kf35JZumtOfN/Vnn47fkkXULmwX23PuyZfCcrmJC75Hlc7hET2WDWvq
bt7rqJ2C2558BJf7BbJqw+1r1gnxufdTSPr+rRTIFHhfh/WnSyffHMsFCslF/1tjMz5PosJ9vMdB
esx7T/0sR6JpuO7TX6Bw2qRHXIihH1t542CUCxHk/LvIkaqtwaULwgJhvEweDi2FwLCmMad7deZ1
1X0IT83J8+UfOHvytU9zUf2p8VBsTtu5Byv/YdOk6TS4dKZprmNxhbfO6vl5MRC6VMwrzCfHdiUd
DbiaCXLiE6yus368BTIMniYRsYXuX9jl3AftvjailRGp0P3IJZBAXap/6V6tfWktY0g22c7+NS29
EsnoQu0Og2178gGlBCsvknl7V27qRq/RunUUWiy+A2YNTvnfJNonCqFR3+jlWtjQoLCIn5SeP7bR
r00qkF85mD1niqPxLa0Miuk5G+v5I9pPtyG5MxhJzy+2K8Hj9VWkoj/yuEvXKSunO3laYib0qmZD
ljF+iZVhU3nGuqk/4oMH48XDvJnHPOmte3NTuBLKGe2xYwfC6MqMTgknSQX8WIuW/eySawo7V0u5
vXRvL0rWG6DRczERQwsnCWAjmgagQnM50Y65p9axNfB77uELBVDvgRIkCXMimUW5lpBQ89qbt2dJ
gRDx0dIqu+VovJndOt6nIh+4phQRc0GpdX9YKkyw7V2O/LQcWSvgNtKM5YYhWpaJmcwubMl9eBpu
xaoJQYHlpNTMuoI6R7kSz0xAVhirafmbOSfTaPIwf+KMe2bzmNHhP04PxaT8ZUUKj31WFlH93x6I
ncUPAs8VIZMsMst/DVfPjajRrX8+gtbMHVQcGOY1yL9PBqO4MLDvPu4SclPGwF6xD2xPzWt6fS39
hTaWbUjqLpkBvl9zD0TZVUw9vcy+109HZk+TjRznevwtrtDlfWuOou25Q540ybzljrZyzbfXYsLM
fFs87F4Afh+71uEF7tZRp6tHPTeePCsB86WecOz2I82aq9M+G0Gx9LiYHKJab9EFgQf4WQNZFuEq
uXXm7UmGNlTauHNZ0a7Apv9yE1iWxxieuqdW4VVFrs2zGAYpcXFTayI9eT6Q0z79LsaL/qgteSUT
o+/KbrLj0wJYvsiz/VaZ+afcXCSyOfqVR6H3p1Nr9qX2eTQKL+3Hm2lQ7KxT8/hlnc7U57INqEQf
2+OqvTzdhsdZdOxhgUZ5VB1VYcLCx7Gr3V/EyfDenA9Grfzw5+Pya8N9qDw0WrNoleSgg/JPXq30
648Iy3wXlBRNk3PQOcTkwc7BshWSGHQNqzg/yPIrzIXV9ybaDIrv+7ArSBRJXIynyfIZCbzyvktn
vdVPeVh7rUYVoexDFx58ezn3MglfxsCxNy618WcT8ZsAwPgIK2pd3zbfcpHa65/asPZd+r49NZrN
QlmSWrCyrhXvg6Q2d/apMN+q9RqPWYC9xPCRGCF1yUy6Pa+f9k+FML0TXrh8sl6ap12A0k7a62rf
6DREMntKMNzb8/60aUuV+HJuqvp1/CcqG0u0+S383sNW7p/g1AMZ5Ycab6X6XItzT6u0+u27PfKR
j6W0lqbnf7OeKEdIGSGbP1kwrBJ2j010s3WzOOCOFL8ycgHcbP0kyrAbbh5KBA+DS/PQXGeQWK1X
+oSBeeS/CWqIVreRA36lv71xJB9HA/be5oGv8rw4BaOO4lxj9mQ5ESEoxA3esBNYAG9HA6eGZrVJ
Dj+CRj7eH/kwfaZrXtJRfPycfRDTx9Ecijrs2/vPSlj/8qT4rsWl9jlVTU6K1sca/Lb4chGXb/Pb
ua5x7a2a1D8sNiDgsi+Zoyls2UK8eJp3Ds9X8mpB4ff8Vv8yHcrJ+WmD8dzZPRSjY2qVn39msm4k
2IIrkGzKyf3zulAFavN8oYQqimfl2Np7h/dT8/RQ+i0nNcHQ9Dw+964/7qiRqkrGgEcGLLf3S7cS
2h8FjuP1EzFUJu3ribJTsyKCRyUGRuazlfpY4bxzGVwGi497r4pv7wFTOYHwJC1gKAeLfFRAuMmS
NISXPi/nRNRxQegw95sbXujpPC4G6o721+N1//62iebx/FOdk0uTRLhNHixy/Ys2TAWYyA293XcP
s1Grjjf5rPVco5SuO/Pf8nPmrtcAhdSqD529jJl1FsXbf+bkfegCruSzqCuzq1TDpk4rYvnS7PQP
p/Cv5JrYYON/nJ1Zr+rYsqX/ytF5LlRuMS7VrQfcY/oeXhDdcgfYYIxtfn19cx2V7s28R5lSKbd2
7r3WXoDtOWNGjDFiRO3zD1MaB9ErMjcRVgSntB0+4HXiVJMssovC0vFBp63+4/Xgv9G63ybFLfy0
y+ZKBkH4h5B8QS2u9AZZncWkVOj2t5XQZNH0F2J2ILw05zIi/Zn2S7UKNppRFoXNzpOvKncqdYs9
B7TOp0Pvec0jtitTWuFhfObD5AtYWk6Y+hSjDWAwMkk7WslptMHjGW8Up2Ju0o3T34SNYVTHkGqS
Ug1aBUVCWLskd6CognqzeIof+KgLpVKUoK+3miPLSu6zRrvhE1NwGHDaAGArn/1qEjEUSXU4LLSO
xeINkqXT2je/i2aHlp2G0LgDbXJYjXv+gxD33xY7DAAm6LoktIv3iPHWgh/vk5YA03bDz4zjrUYq
PozO333uPicwzXe3F7Ky7mhlhNE6Y6Tnxg/13c1nF/A6zNUgBFu9EzIADv7mqlsokZbNGuWH/x7x
2lz95X6BAXzNGZrasUpmmqJ/hUCG7DaZ+fvuF1eyPSzp158jpBgUG9SjRqs78xpZETQpr6ppNdV8
DgDaK8UGiRSs+HFym4KGIK+styAAiDp7E2pioYMiWNPs0dhU6wg9/II7VBxxzOdoNmevNSU6yC8a
PEp0AAJBLnHIr2E5CUbJVj1ylaA242bMEO7vSNtoPnKS82NOmJ5jwHPlzDiy86g0USe4HEXSkCEF
zn0K6zJ4ec2o48W+yfVI9vd6nzAEmUIwkPoFWU6PYH0jPY1nSCIWZRD74tx7ryAKh1zjCWafinwK
RV6MemOJuSOaiy+mU06RvoYFmTypovMiz0C3Xwz0ct0NDn4youeuoGKiIXmbBWpL5gkUgPZnGQE4
v9cSfj4zKucc05H1bY7QDhkahzkEUBU0qK0gSWjgZ9HALvr5MrtI4m1FdY1H7hF+WKxJujfBcuxq
+Zrd/M6AG8nxxpLtugXxSuJScI0VNMJ9+nTLxUMQgp81+L12vh05PNdQPL8IJQH+sIWpfB/bYb1Q
12/sle60x1mfI9hDNGUpgKLmfThWbm/cn8GrHbfkJ0BDtA+StpWxibupg0QJ0guWEOwT4vSLtrxn
t1DRsTP+4lYOOAWCswQlfg41t0UJxYsAdYFn8OHJQKnt4KJszbtQuu3y4Dswj/DtfRhwxkOjRPHN
azuEmOH2ACXVQ9J6S9tH9kKyX0dudGfAMNTRYW7Yt+0BnRWE+4dqzVLXfOiutxYCq/cRXZNNqxwp
ETmfh3py95lD/72ddhcNyy1iY63nAYyCHHOmAC2DwYNQddIA0EiwZb+yTh5pd8s1wSdALQrcFwQL
JqdnI1FiNcOaCd7Tg/9I2gV8Q/cMogmgW+jAOi4kRwcgFeBcKCdtmCDgtd5zBEMh4CPcvHTavcUc
PWSmyCqF1PH3i0Bp/BtgLrA48Dm+C1vEVwTVChhFOcJ+o0RCovkLGPbE/FZOi+hCxAOze5Y+IDSM
ItGPAVAanUzcUIzAfdglNmrvveVi4JbfhzEXxsfgZVGm8i3mc5Lm6tQe9oZ8wj9iar6knXUG4M8F
vh8eo1YAvfAxbQE6AxDyf70U4BzwuADSaTrG4gASBDNEqpbY+XDvyP4wHUCHC4mKkQ3yvS7TT4Y8
vZZsGvqs6B++LotfYlC0oHOzSzk119U0E8OvCBuAW0CGlwP5M684VoYRn0qMcnuNOUPHNC2Bke4e
D7sZy8cKdt2JbGP6vgU0VocgZtZjDNkyoqjsaxP0fj+JLfljY8CZPKxcA6EgnGBJfs2+sNuhoqMy
fKBs+CEd8jveJvLuQwBAUntUpkCuUDUQ4vj64BLwIxjGC9XX+2h4fJ89AL8GFqgKyI9rRDZSBd8R
sbSmNczSMFG3WN1CO5DjtGShzEJTOUawT5iAtOJ1b2OBmx85RFhoj7F+VI8AbRUP+gU8GQCGv/v3
AJxDVGjoiYsj3+puWWGC3Q1Yskg1wHpZw58xyCq3S3HvU06PLzuDXJB1D0PKnf4itwdzAIkEvcWT
FMULfXe0zoi1h8bxfoku5g/XRG3aP5z5xJC+RCHB3nPFyY4HItDKfsMNnqNpQ8uAywQtWDa6lSnA
brZTKDLhMOZkb+OjjgEpDT4uyKk2VFcSI8x8XCTuy3MK1JKd7zvul/rD3eHSu+fyMOGP6ZwqkFWC
+mxM1sgt4RgXQPLgMcNtvpyk+64bXdgQXPGNIRWq/Z5RSpkoDiAfLZJZvNgJrHni8Ds6GVIEBDB8
UFQ3nLAXdD4MCg/ySux+0jpu2JDA2S5bhgR1VwkxFDAEYPMXrUXWw0WYA5nLE7dWhojqc8NAnk0P
EzxQYSE14gwAMniJdJYTlA6cb9+EIj9GJq6MXAw//piLbJK2MtB8IuFnlKtiFB5vDpJw2r3oqaMX
l5OepIssM6OXFlNpUKQgHTNiudb8uCFy9VdkuYqPXivpeq/r+N71isbakTeIjOSkIhpDiLVAY4bU
qxAiR4kSgV1n08Z27bn8NChqapeTw9s5CyyogaWgns/sx+Cp0BUvO1RuvE67wZvhqoV8v/VRdH0Z
gyFqx9RLA1gvQVt0BsY6edqHU0yrqNxn5b4j69jbkHoIIZ338fgf/TF07o+7wAPjUfYDlKUvAPIU
hhbEljTINs1ZwYy+DoTq3/9eeej8e5rnyBsF3KG4XZeK4bOGZMmHCA3puNqRaLIc3vPeueebtrzo
hMy8PUqoFrjTCDdW3KnOjoTo9bGljBPW8MgBhYsX7tRU4cW6WLNzoynDVOtpNrxt6MPdM64B1dIE
h4sXvantmGYzBKkf1j8ByI7m3yCexCd+BFKD9Qf3BUN/X76sz17xqVEOIbKrQMgh/OeSkfHYqdFb
ErCDvyMctwOjsZLz58bCoL4iWTuBUR3GZPOR2DhuXRFqhPLcVoblIl88d+1iWALmWCR6r3lzFHke
if2lQ8s03QBgO3MeHZMJnvTL4Pjb722SyZcnqK+RP1CVqo7W6/f8xxgobUg0MAZIw1Dbz/UjysDs
TMoL/K+v68n32ZfCsoSH6yP/MAFCxK4smRKBBIlu9P59J5lBDcmDw+LyefmM8wtPhYehrpvxe1aQ
kKOyGcgrZfOcNAirwVZf88NJvpLkM6GIcejKkJkEF/142PD4yoV61a+vfTVJzsXscPquDht1Bb9o
rNU1u3FRLTn7ErZKOqvCw7ize+2LeTYlcCUXNmzsf4/sKImq/XXsbcUG51xbErGIYbdxtEPRTTB9
sNNYCyAQLKlY66uAqIBKI74Q0cAk/t4d1366rxfl8CFSDyIWyOZzmIzSyWPynvQGmJECrgirNDHu
4Ua2sfmc6IjWdgdsCW4ng/q9F3xw6GgCbM78ZEZPdeNTumEuWXrfIPHhmU+3jRa0k5LiUhxncWis
Hj8k1hwth0nz8yKzjXbc0mYd87CgWrZ0tg47JI8N5v5cdLM2B/Wwcarhsee+yVlxURgCQw2fbrTg
qfjRL5zEavTa4DX+OughfKBc1tM9aAZIKrzJYZYG323G51FwLZaxQmkd1TXpw4wGd08LMIjwDhhx
1F7mqzg3qm4Hx+8HTDU1PQqR9OfgS5PuggVy1Cb5+XnuLdDbkMHcs6EgDnlgpmhQYmMUdBta3FDq
BxQjyRLyU9kS5aG0AELPpCycZWRG/DyJCRIXTkF0RwI7OJyrZTNmxt708wP1yD0DqiDyRtNiDSsJ
/3w7chryhpyhxGKVjM0UchpscsjiW1zk7AJXqV9iH80ObGR0ocQWP0BuDUrMQsZ9iyofIzJkdJj6
zR80mdPaSjcOsBvCIISYH8phQBOKM3ba0VhzOLFCP/PojI4VWSmvgcRKhvQUpHtIYhM9hGyR84Cg
xevxOMHdkKPSSUXisFYHyTRfclC/ruhdqeDyJWxdvhSdO4lgEEn+hDyI9+be/XDJGZpW8qSPR1hB
s3Wb08sGn/NFBIMVUcjqYIAlZyjSFAziEHhSpWAASQsy9t1CayTEfyQQ3Cj+QBbyWitbeYDGCCaU
W887l4vqlL/FVrgDFvu4mCT0E9C9/sPH5trlUcIw8QmPINm958SMg81qGUirbPDFrrrEbTv3EPDM
Uvc1lYd33wijsMTYFpILzso8P2cfXwm6i87+9UNKYz5CGHGScvLj25FCc1Gss1IoJ+Cmy/dA/n+S
DJIsagT2s/rDmctt5jrgPLnN7HydP0B+MkeWkwUolyKN8AJXvDc4ijBp2VRbbXHApQh1yJ287ut1
h/q4pOzGunyiXcpRNoigfLefaW/9OysTS3Kiv63upS2McEHyxS8EjL+kOqoL5BgofKjEanNFaggt
zz1h4aKfI88TSRy3FCAOKRTIGl/HrJZ+H3TBtDBEloy+nYj3ukon7jV0pUDfOcg2dcg5CTolZUjn
+zA0X0we9qL2p1mAuv6UoX4/ZQjw3/1W6nMsQpkZF9jHLnlDbfG7SWZ9J6N0dYZAHDCYc5KH33KX
lgZG/3hZPCwoTPmi11ghCnifgyM6s04FiLeOj90z65DPW3c8kzY9LCYvNCZjksCUnuraGCwNG/sZ
dHTwSFFfH6cneV7tbhsG2UsPOt8Qw/dpezVNW3jVcIf5qykmYXeu8cZckWTjmhPz8Omy7avjBnuf
CLiawg+PBGAcDAwQrlEK04UpEs77UhqWb0tv+Ak7uSEEwRzFbul+h2FFr/v6aWFeQb7xCH8gwKdu
sZGGK/SH04hMWojRpjDtcwpIEHL4zELCTn8NmnXwu7rHbFGRapHykLaA8XBKCcAR4P8h4CDOTQ4p
g5Rd6huBGuR+b18hOWmF4ahG/YNAm6DJocZes02ISNLcoxliHkE7MgYoqW2gte85b9HBjj2L/S/o
m3j/k6+NRX6CX4FEYfqvBrhx7YK5n0i8voxoicVcv2z72eeL2x7EcnhL+gbNduj9kH5T5iJpN/v5
z22rXlhILCFwzAbwm5ETk8hNAWTwl+Ce6owm75A1Iz8HqqYIE2x5hd1o1WcbRHyAV7+zVi5S0We8
cPzzwG7zXMBqXcDSbqdic9hFTjZTNzjsqhsTud4CjcJvUDR+miMocTp47LVNPPyeozWTeTbv0WtP
mhnexeQpc2TuiSSvH8RM2tl0ih32+z8Vclwqrq0k2LBynYT09I6+4+9cnSu7+/W5v2fMvb/hSGZ6
aNZJu19gRPn0Nn+NqbM0jsZ4T+nrNyRzk7f4yJUrb+oVneAJhSFZDkkJpwn6WyIT3jIybnNcDxH7
VO1beE6udacceVR4jjyBqK/3pq+KNpO+wTW61Rm4mtIFMDOyvoyrgRwjZ6d/hTAYi198rjt2BqJu
MtB/EKZfXTTNX6fGGVEc4amfT1Ff0M/q1kRb6azqwM/9h69NBDhGTyMSJfJU1SKVJLIjuCbKcx59
SUBJdnHAP5pXuq5G6f4zQ58hk23/dH6IgUR3giHnKiHqdiSB4FwVjd44oMcWbdolCs/DiE7xf4Ut
AhMnLdEf1hSqv+0jNOVk4qhB9yKhJkH2laGeXdaTfPJaIchkSSljZYRf6UAeNmI2Qb9ZFaM27M3l
6cHLCO7YO4w0r3FxaqFB58Q6pvowyUp/wWGqpzewNF0sT0c7MepWOZk7GDKcRIB3akfpjuiZEm0t
SCs0QbdE3OG3+AOEf9yg7XJorSFPqzY98rqluruf2llFrPA6wm7osTBPndN7gWMNxiadTT7gTzzI
qhGbr4c5ALudGT9LA8HMD01jWBLgY6GtJPYJCCgVFzPUgKZoqeKZj5tTufoEzxMh9dcifo2Lw/Hj
mj8wcT106Lhjom+xAcBZAWTKhxMRwrzSoUKbAYGXxZaJncsYka+AyS+1lS4Ps2YLA3lbFnNKJSXy
DufXmi0DCMndQUhzxy2NvH3Fmbd4zz4NrQIotGz4Mu5FSekjQZeK3c098MvwfkIvy+altqGEOrPO
H9McOfUOZ1N0Mg0oA6cPJy5nFjkyKwhBL8UzdTp6BNERQ82Cj4lwm4jxG2Tp79kpJnjg9L0wNr8T
p9PJN5Q30f5AaluO9NLqMIiXJwMszwRkbi+xEiJhg50Ot7ncQ4W9gd03xtyU+gyi+vJp19W6630X
8kQaa2N1ag4lL+vvUXRg7q2t3yO0FgC3ghGlLvLkee9ijFFsOgUdsWwY2C+Acve9pyOrQgoxksQS
albNtUeMFAxGsecxPMm/NxTMJADtRjqB6IaPa80HxkIYkoZWN7Qno+eEo467+NItiswnNJXOvcNO
n/zvaCLfA5j7Mc4JvRLH7g9efOvOFu9P7ivx/IOzkLj0+4qJtZeJNJLwUDQ3GEpI10x1GcCCy4+2
YkVpq9ulBChBeAUnRSn1a+AK3UyOAnROvjmX4d+PDf25oAuEcHJREwSvH5/LvfLrRsQSxkmGkti5
jw+s30V74tl3LlhJkGSgKSNTXuO/uURGULB1+QqrK0BKxAPHjkDGUpDJ79YNWIr9zJJ79d/n7EfZ
R5sE6oaUgpC8iOYanT1bAIFs+l5/f4hK1e7NZmGjHe9bjuLDpAqwH/KfiCs7MwxL16hCadoQybRI
s0XAQOPN6jrSo2LqfYoDEkUWOcUXTUq0BXVRAWcBf/0cW9E5YO4p24jk/6I9ICX2BNHbrFoYa/ko
I3KAYbkNCg/rhvFn2Syf8yTEYtpFrFFtOLjYYRk3jWarc7E/bNol0/YEIUcnwcJcJxe2IeTVFd7+
Wg7NlbK4HZ+Xx8C4Qu9wnFK+EmDNH7KyVSIqyHicgUnLHsyWJQDk1CFIuYSFwHQaLP/AjDUTnvkF
DQx1sPvOP+i+W0vjAwphqcWQceZhfPecAYRUrrjsOsDTPagoeiYOgcKdmH9unuB3iGeNyLggBtuD
Dd3Syd2EYT5sch4LzbIb8WDi83tEU+mk9js2fpZ2xw0ZYu2kTsfGZwSR2MF5eNEkHrEnjGEYk1/Y
ylyFdqeKjUcc7TnTyo0hA0q7K/mSHCx1WaXW8xTv0VK8IYPIaxz5JJ/YyYfd++QV4QHc4zt+Ij85
3UIygGamXCC1pR01LjkB+AbtSX7PfvsYwdkqHyXdx3tzxyEBdozAjl/IvTpklSJEGqlXHXB0wc5W
UI9U29QTUuEYZ/ATVp10VI7VHN/JhbxJJ5qT7sxtZ1IP8MQP85PBxwKpkEcvjppiAB4Q3nf6GrL7
Eofv/WdEOy1Xwq+0cF89R9q0m3ifLaSTFOIBAwtH6rSUV/lOGb7mYIgcos8dLW+HML8A4pVTQjVf
pvhCgEn/Ng1JCHOQQkCfkzU5t8EYUZJLTh5Qz/OP8mV3m3MuSkuAhGV0aX5U6HSmrXY8VhIvFfs3
JpJTlXGmgpJQgwFYgAAajE/ZQWcbAqGoptISOo9sEliMZUDeR0AHE8u/+NODPnToie5/674xZTF8
UoZ+kttnp85Qnpqg36hgpvxGEOtM7wv+ZyyjTby6rRh3t+rgGsncRLRi4Gtk+ukqRzgTgKBFthRG
C36wB7xBu9zgNiM+ntBCzehJhF6BFUO7tTCniGzqjR7wUF/Xzo5p9PDgj+tt1dmx4NzIJvcOxDiQ
fPzdmkOhsuuM6uH9UsH7lFMlpJ7hsEpc9ePww2j+hs8QRZuHteZK2sQzTBjYl49VHdZ+MoGb5EGm
KAVeMJ7g94q1ILBzJH50G9ST0E6jqS7AtHxCCYTqLCaIolmmABRpfIVpHyBt7UpLEFfuNpQDcYjH
cd99jqQ70DvprwcKTBzpkejhcAe3NdY3U/7dYQuj1dsCQaC4fYwhwoxBsabHySxdKjiE1yDeKLB1
rDAUhh3T1Mw/XecwhaklIeTTBqUTbQxGVhxWYsORzAApjD872g8n6N6s2163a8L4YS1mQVFBjYxd
67P8J4Lmw4bRfqr9jgWEj2HEEhAhMGbaJELwo/A93bmeFKfsL0msEHUiQNfOwr6DrG9+n+aB6UGW
i7iMgBSXnssTFQiiDpduKcFs3JxeqF+/K3p69bXqPCdKqK8UvGz5Nj3WDvnWZ5XOeAptKCNXJINa
vaBbG5/e6XYBP3wIqwXeMAAi1RKv4oESfvYxUyadMlglBJ1kjYeB9fI0nx9GI1LT9eJV5EVUH9v6
8t4/+SwSJB8YRW43188VpKq0WGXVhhWHIHKcOon7JUAMSAMhXmfre3+duDx/0qpidptFjy0t2BW2
lIxvt2lvRpL1dN4ral9kVTmAFNwGvnaKQ7II1K1mDm3TtKbTHk0/86fGCW52x3My8UtWD+sJgchn
xaf4kG5iivno14sOZz5Jg4QQrKH+YYglvCxiqV2+YAIplxje1+UPuieQJ0u5ag6mVdjT8vsFi2Es
pHkE1o+QfmGN6kqDrve2MeS00wAFv00KR/BLncKjfuaAHmZjIHtsoKLZwW6nV0AwFH7qVoutwx7P
7WEZ4gLHjDxQK9BnSANe8usm8489wx9WKCG91PrYZr9eqRcUXMQ85t6NGicfAlRoNvobS5/FnNW7
B2C8pU/x7EFLVA1vaxZPNCx8c36nE9+ntoNjC4r5x6smFAPYQSqrckQdMuwutV3ibeiS94HX2X3S
qXsSfE81RBwIrEfjYgA4iaWPacndfhsku4hz+uDAURsD6heRw3vPafuB6k9DAVhCBnmNh6mJNtHp
laVJoOfLx0NIYZWdF3MSycnHicQz2d1d5q+T7B0Qi2z5AKyIeGAwgOQwwNi85xVXYPYBp6k5QCsG
/G3li3zyWZnYL1JcDZQN8TAaEP+aPmyJmbtaz8U8QE+d54bh3dHHfde0G4TG8LU97JNND5kb3cZH
kuRsfj9yTJVOD4EJOrapoLBBNaznset1fJ1iEEfLT4Ca2W2m3TlAijJPNjSb98v+VnHIkgtsAiFn
HKPP+kE4ROjggwx8YrD7DOJx8eNJ03eYcC56oC7sjnaIDAp2QqIKcaIgmmKwVfB4bJpI+kD1cOdQ
WcNoqJPOe28nngN8IwCKnR6kQnHiOSqi7SO6dKQgugC5Q/bJPzEwO/wq8QEIhGMQIlVwZ80VS4kN
KzP+3dQcCCM0RJRlDDOzMrc8JS5Z9WeEO2z4vsIUpYNqQl3yXpGrGEjm8bd4Puk/E/KcisURst/I
uPjmbsLf7/htYAO8grjiGzIa/wEan8PGELuaRje7sIwGUQpV4G3we5RFHRK+FO3hbUAJKD0dxTd3
thIiJEYQa9raKVlAVNwnhJDwveLTpTMESObutbpP+DC+kG48Bvy5ECYP4t+h+iqoHhiVZIHLUAyM
3l4x+KzEAQPHy0ksYycg6DkwI1gDSC6v9YWQvA7Ua/v2EZZ6sBtuT3E+1+6mmMkjMtfUaX3gGfkK
w/UZoQGGV04dor3AN7+T3/QrQqjCcCa2COphv9qko4cXe0wwXLDpXNNJPBqzRyLHBJVyu2ssfr0X
IV/0MMVj2tGEVg/Ij8BpDgCNKReXcKIRMT6eH7krwo3qDZo+xRoHMwb3Nv8c5R+hI2WgvMMAYtSF
bjrHRSFE4YuWH+4v9uM5cW3x9iBM6RkW2qkec1/7BcdJ/KLTV4gd6oCmt0tqCtuCprHp5j8A/aKy
UF0gMYBL/Vovv8eG2eXUQgNdaDs5xtm0UF8Uh1OOzvf4u68UoG7rUcCAlZPeSQkzuiI81NbnDh1G
e4ONiv6WwboLzv22wNwkFAgAGAxx4FTQ9UfLn/g724fr2akrFTRoBNquZvYnsl4zBCRhLA4UjgVp
gwI4geFKXOxNwJ76vf6KJQFs8kCITvJDooOhLF2zDtsNIi0doBQOCBaAbWvNl/wqpMKXESo0q8eg
XNAUwoPubkDTHiuqMPTplCXigavBgyRT5pzCG9RpWH/pIBM5OyXoAondh6i0fgxadifLeQaciFIt
pMOBvDKjmqKjcPLwiE9WvXyNuQmeFHIvVAdJygpjQacYva0jeNeCqE2/ATIUuwy5EZ56ebBDTYwa
YJm9GY2LATJo9HgTsmsW032UEE7uwW51cAw+pRaC9LkvMkBWv4AzjSu6eye3MRd3E+DhhUSrAOdi
6pfB3dU4oVjdAfs0tyrNfyFzxIMGOpPOFzxMmnFBayVAvod1eEAx3uu/CAQ0ZXzxbNq8KjtakLi2
vtCJgwRJ/ntPUqgh3rbRyLCcuYiQ34jIxB6BeWbO68ocNIoGXvE1yhZMW0A+Df7BZgfEAGkL2dCe
EcQz6bdSgnbul0EcZkiXCw7Z++JmrYnmwzfFUm9uoBg+kX8mi9gz/YPAyYsrONaBlChsvewHcaZs
3VF/EEzIRZa9MUuakWhb0sXAXCLzcMXxr4SR+9x0XB0h6G1FExFRrwvnMwKOIcktCjdF/c4y/C0r
qT9Vuv8s+UqqwlklYuMLZ0gXaWE6w++FNLzcxB7C9HZA+Y7mz2Xux66aEhFhDhAocNKx/iKIX6J+
2CNqMuqbmAlieeUJ8T7cEXoOFunqCSgC50HOS01DcfEk4YWx4Xd6VloR2FAQKHCQDVasds7FdCxD
w9sAS5F+ChTMpYRfnhwv3uKRC2cg+8RjsGYw9AMSo8SmbKXQQUVFKu+hy13BTde5zb07FM4t9lMc
yp9OymRvpnxTp9L2gQvSHMSS7Sk+NA93f+eOZF6GZSouNz1BNIDzpRwjqKAB04/pjFR6JF8OnH8U
W73+gI2qkhK/BfYFfkOaJ1yYFkiCSfo1mE1z2vstOR+rL4JwXOo5Zkg0MmROFmBhjXD3YBesxI7w
G/JRQWKCw5mALpdaVDs9UA4GVVhSSbBcKLw52zguXBAGN/YBtB3Yd9v06iFF50Txny5FqM9/m3gA
D89Wv09++GSSgGQobc0d6giKr8M4W/BpqVpO7ab2D3NxxkmEFdSGwW1Vbg7z1OvN+R3lIbZEDZby
Nok4ty+FwIZdePd7gKD0XrAwC1yAxlwUSW1iugkCgWLARWGVxDZkWdESRMmHJRO2tXBBaHExF8f0
6MCcFS/nEXcNAd7SlGF+/G/uSjItjTj/eB2DKZCeyZ9VX8tt/qo9Pe6kwl9RKHxcHgCDjw26sWsL
AomylN4QXgrEMd98+I6tTlv8/C/Me+DNQ138Dz4KCL5T0ANlXPRLHso7ZX4Pu/OGRbPhRmUMEshx
Yna/nX5MW/z8Q1ce3W6/78Saaig1sdKFw2FwLu968GOv0zk/4Oqx4QFQwby3xZEEVnn5ejPmjw9m
N50gNZzbG9MP95Y6Ru2ZklvhCsHk84dV4Syniu/S23evh//8x//8P//73Pyv6Iptzq2N8sc/HhVV
VPJ4l//xT1X95z+Kf305uPzHP7u6IcmSpMtdWdd0yVAVne+fj/PkEfGv5f+RZ1FdKZFCTrIwTloP
IBtd81DqchYNKw2lzRBr2YKxBIkbY9G001NLIbPz3vtvHWjEpCjQmV6ReRVG+y9PriasYjAMZFg0
j+AnH/x/feCe1jNUs6dJXfmPHzipsrxRv22yaKthtz52TpK5ljHeTYD57pVu5bgb9dLLs13eAGOw
TVJBKCGtqtGrGveYQPNT6iudQV+iuYctWJPZIVl/Ubnq6brhFT5IQpp6FmPlS2ZU+n99AbLx7+54
VzYVVTUURZO0P16A8Xjqaa/mAhgOOX9Msta7Le6NL9F7upl2tyRmzwk5QNReiAE962/eXbz6n5+3
asg8cEk2dF3u/fHd88/reS8VNVtgf2mfkKZYc/pe+iJ3f9GjFzt/8366+W/e0OyZXbWrSj3Z6P7p
cuO8jR5l3UsXGlIjemofFm7PGrMK4iCm5jGHGvNhX7T1MzrS/VLcRZsOLd5ogZ6YuI4bfPEl1zRG
eFMfitCUNvo7EINwSe7GL30NLK3Q60QzJiZBnT4tWqghiJ/Qn52eC479IQmHGyJfISnC4G2j4gKs
2EZsM0pGAi7QxsZ3rp+SLCzgdvL5y8Sf1oHIRSqKM3NZuo+lPMwHhp8PiompT+LFl2IOCBSIh9Ni
+smDR+Gr2lGiL5gu1Q6+9e++AES6wkCL8p6mGzqXqwEyCnDbrHFpR3gevFj2m8+8XgACo5QA/Shy
J2lqkpCZgtbvsb/V88djgKQ/IZhN48cgbhw6xITXWM90HxhO19OoCKghbmqYPEYFAinDql8eSnI1
8nt58Mnsr75JoqFaW6CExLe70W8pWgDksrEcD8hopBMJFWfHjUZ1jHl0rHwt3lPSR8+XByqZZxOl
xZ1ta0Z2sonKv1mSitixf1iSapelKEuKrqmGKRt/WpK357OqDebVz8tsEXcL51G1wy7SvMfh2rzC
7MAnaCjRTdBGKomasRUZwz8MRkUVlPOy6uXoizpZ+PyWCz3peM/kO/+bVfx3H1Es8v8SJeVuEzfl
TWrmh3rywqEbo5WEKkE4zxAqC3lUG1d00N3S++s3Fpf+F7emJ/3xfbuVUne1VGnmvKFOqwO+lW2z
LTujTDseAGz/+t2U/xYc/vgken+KrS/jo7W3bt3Mq/epvceEzp+WydiPmKkJk3d9TW8qEBj1HznK
7QEX/AXvBUVpe3sDG8xqeuPBpE0SpHKEyz56AwMJgozdTD34648qm+LS/3BrOLhMU5WIoT1FktU/
rZr2ccvrSFLTxRsnixgjNb+inQM5w7Mv1cJLnrBAn/ILbzr45C3cKV9QS199+3LXKWAL9/Wqq9pd
hKM4OOj4jyCbGtK4/Cgmz9hLJcx8nBw+rcA8UQDR+vYVD+6PLaVjFz1+OUIOAztSvwO485thxTOD
mTFhxWhXpv96qEG1MaYx07YIYbI+Q5QV+QYkFpK02shB+fUluEHMQNC1R7OnaaXnTu0WdJZKaG/C
SB08i/G32OmI0i83aZHQnSMNuzisqeEnGkrxgqEhb2PSa6gEqFbQNUqfIXMI9BZFDHnTwWWkRBsH
5S183SboQBmsGUdhC4ZB5zHKN0QmmWNowRv7RlrbyWdPGhLCllpxVtB4Yvq5NtS/E0x+YvxSNDeG
i6faImHNbSnypTR8VdPcGH5eDMQI6lZ0ZoA36Df/K+0RDmB3TjjMs7DNXKV0anmKUt94TfX7WL5P
a6TxlBiIwBrK4VETB1m0ut3Hz4Orfr3CcD/RpEertuR+DsMyHtKE1fQc3yTISrF3kKeKcZHeQX6b
tPXUbL3o5eWFrX634GOHTVb4yQs3dG7O3xxqv9vuv6+9ri71FF3vdZXuH7dlWT4bVT7I6eKzVIcd
unAQ9nZnv8KMZKXpVmesn5ogdzqXw9xEzYUqKzs2Z5jsAv9z/P5G/JFj8OVnU3MvP5DxtmJQD3xp
5FNDKANJEI4ukqSNzmR4CGuseGPOtT6wWsegZYJH1VnlcFCLdANtfdgJNnICCnA4JzvjiPYIfGJa
zNreCEkQ5pd6HbSbTEBPt8yTaTXbpVbxN+FKVv7tpvzPGyNyn/8aJw+N9qmVbrpoPRhoH7O3mRiW
hl8I+N2kCv86CGj/LpUyzf98uz/FgHe31HUjUXi78XtRrx4T6Wp+BEmMDwG3s834BM8ZA5Pe4UMd
FHSwNWJWU4zYgP7+DV3pC0SRrehCkOm/Khco2997utihCeagVSxvnBfR4SGmhcoqrBjtsiPv/voy
5N8k+6/W05+Ol0husjh5mOkipVk7AZLy9J4fm75iAiy5XzqCljotYm/r9KFaUB10QMx/KnYZynzV
fdCauSjZSB7ZutZh8Ir70IKkGCrdaZ45NXgStSvo3CfAp4RxZfd0+kK0QyZP/3GNfEN2SjpeAzVi
Uuij1y9OL9TrRxpgaFPQn0ztDWnDgfOGE2yBnebSEuqqi+Pq02Y9gVZxamu0wM1K6OygnEjgGWCT
GVAJDsaWIDSLEdqH94pquUGwMhbANuSxssknxvEpLDZwjuh6Jc4KdKZYiQ8pgDEBoOwv9urTpdn6
cOHebcTL1vcR1E6mMy9HYOuU4x0ypDtioSfCsL9+OrqogP7i4ah/OoO/mvZSzBuLrNzf8EDed8bF
5LPtDMuB7FZeNyhMjG/R6VjpJJ5AhUxraIVpx/3afO25ykfZyLDUEQ938oRQntNmDAdNwe2BdoKk
gY3QAQlAe33RHcYqJGflYebB7ZpeK6a0xX+TcMm/Sf5fXdKfzvm4/d7SvCJ+xbhBElBcrIrmyvpR
9A064LVd5kWDx7Ie3MN4SQvlWj93Z69A9v8vZ+fZ4yq2be1fhEQOX23AOMdyhS+owi4wwSaa8Ovv
Q13p3dXe9Zale06r1Tqnu40xrDXXnGM8I0R44nUzutvHatEsAyKy/CmRPK8IhALyTzDVPevUrhy4
R/GMsgGBJY656hDsjed4h+6yEMbS/EQ7dBqNwR29c+cAhOzqSfkHVRMTImMtbtE1lS+n2ZV23Dz1
GJPoR/EP8W+RhB96Alpf2ppr0FEDQom409IF1QgXFY09UrXBSogALXnVgZwdldfiIdlhSJJwIg8Z
1lNVwyEPmWNavKAZ5LBK75+Wgr8iqTm6sx5+HUb/vdGWpaqybOnWV8H1bT3s01Mix9U12kt0uZFB
A7bHuL5PR8FriHXwtfkj8iAQ+ZjuLumoRYafjAYRo2KMToj/XIbPaGpRizDOI83dJt0DIfhz+ceS
xrtAsznQYOJcZfN4PMzpAyZKT2d5Yn3m6gKfJBBbEYnS2b4wkaSlSBN1Fh1oH+Vz6eP310T6p3b8
qsf+ftWbRsLJUttaNPmq9CbJcKKrtw7FkYYUinKSWQQqBWbFj93JvfPB5j9F8s0n3+zGspQVQu3z
ggav12De+27JLKPCrkbD123NZVUtKZqKcEU4UQav6yPGEYignbYXWCOEzbSrC5IcJ122aoy5id6I
DiQAK3l0UWcKjzaroTA5D6q06ommZ/jeYWlzE9PNq0WhjIJ8kM/WgTukYm8EhC78LJWbkzJLU7Qd
EeZKhGHMX9Ay81TaZSSHsR4zWD0vGefHjZNDngaFfRnLHxgQh6kk5HysIP1EEXdlP0MKj+KlmJBb
FyVbJDqwo5ErDRO6Yta/heq6MZyucYq37iMOX/F3nhPGYiQyu63TKYvCAFNlw22OsUFgXvmjri7Q
TAAptTjtB2zj5eBbjBI9ybRPL007Np8bDloPlTHomDEOpPQlFOcqOhjqGw0ktkd/VztkyL/gxCmI
yh1VJxN4nRnKWOnhZ62jYJE0myuRHXSUO3/K8EGtDjRnk3OFKtuuUQP2SPA4YJAiOhUZu5sOhiKU
h2Lk4ggyOWdnHnP/mLE/ZAgo28z54LlHuLYdgF2NPqFJPLSekCxYC6bkvrm9hp4BzkGftDH51m4n
cS67syl8Lfq/vdg3hY7SCpzFqo5F/YAy0XoHrjTTV+I258c4r4P5hUC0lXk0XPXhwnoGMC84gEAk
iZeTwDDzkR6ybTTL7Dsvww+bFQdpUdNFDkaGrA0F2rcFR2lNUROq5qvbEgWrKN0aGj16hGBsVoLX
Z851duVdNCRPDZ9DBNHh+51L0H/o+PznGpT/XoOUCI1WtG201zko9dPgxJlsrJxG9VZ4Mt+qq60c
LA8tYqePqcRQkoeIlt7FY3hCxj5muVfAymDL5FBFIhiSoMDWJe+Eo7rfagAnOAuk73X5cE0XpBe3
yAAY3xwGsdB7VsHqGxG0HHdelXv1EE44oYpS83nIw9u4RCiqybHNHZYGwYes6VIVaiuR4AWf5GQP
NUGA1BLt9IVurBdI8+R6GiXd4AYITqtY93RiIrsBwyDuhySgwoViiZ/Hd1FM4/wBdXlFGYEzegW4
lnjAeWB4UDexA+Fx0aCBAgZIPZo4vIYMU/ineKDP3BSO1Oyg+lDhHJlIGhDpwwVtHtANvAHpW/vK
wInpgXhgtoGFjseIdhBDAf5Mn11T5md/EQEI4/0yNom1YNJyyTwhH7gNVGoYBWD3M5EA68+UmeBL
corbWRV4sCjoNivncXJIV8RzyBqBzdd2Jl2njB0YjejUjPosIlnh4kqR074PolTtblnyT5dFlP7z
4AxbzLeHt2xj0ZfUirIEv9WergES4M7VO6c9+Hj23oO3zik+EO6bmEk7m0cohCNGYdy46p8Sbtwj
6ZrIeKkv/M113a0M365g0so2djnzk/KBH1kfWtWjECPjH6Y7NJRAZ6GcEmaY1oh1fLYgaTGoZZ/Y
gcTYDhQQUBkPuPfHJKzJ3aTEZTgmnncgOBZ4ZseKxwgJ/w4wOfWoePlDNq9oKw66d8T0bMswB1kg
jYfLAu9tCyP/SRhykHGGVzvQFeSdDgnsLBqr00pkxrRkVIvJoHVQs+yrYsxMtXtUszunWO3e7b7Z
sUND6YtSYccWJxaibUCxBHkjdl6FbCwlOYSj80f5UszxW5fTeHb9KB/OG2Pd7ZClkwxckycscrLS
ecwPyZvhyE/ClnhrD9PUrpxiJcufCUtgzh3NqdMt4GRoPee8I+Iev0N7Z0mW7i07N2VAklyFsxYW
0b541yACPCsDLMUZukMs/2G6xK5QvEmKBwoBz7ofPwTwsMxRO2GE9fsS+G9H8+ZBvtkduqYSlbTj
UtQXK8DE+hmHy6ieXMmXs1YdijzORMuS2u45IYBTcFEgX4t3sPVZ+qgd08ffL+enicN/3qubY7J/
Va1clXivtHX3iaZrMbSnxL1pX1GevYNnAeLCmN+7V/7+1Pvngw1VkdmTFOvr/P7thda1UGqzLucJ
2wbedZGvkFzWrxLmSn902qWguaYlf9rQpuKUylJvQnE5OWe6ctlcURckl7KWE/aco5pSPTwShLR8
mPv+VYaQD0gDwoU8MrGYLPFVKYFrIBppbetTEJfRq3GZJ9a4BQWIVpnxMXJC2scXT7sumYEjwiRo
+uoKdwphddjebkqD/3zpm7tNv1Yqw5ov3b4b7VxZnyD50/pCrmSU28R6Dy77QnxsWMOXHcnqT5mb
kouOxWteI3kvxm02TsSJvkZ7jXpIP5GU62qxEwTgVKrLhHwJdKG5Ah19LO+MP7Rfi1moDvgdWbxT
Tvx/loi/P+BNY6I5hZkgCWW0NxD+g7tqXEKDBbJV+lnou3nukgPqY6Zv7ZQZfolaZ6zTbfnwj+F7
L9g0q1CGXd9wzurZus3m9FcuoounDXpAoc4CyBTcB3mcvTATV50zypqNCZgELRZ2ARpe7Ui6rpts
0GUqgndupvik7nSR5B86yd9/MO3mgJ/28SUyT7we4kR0TCT/y/JFmct/jMf+MWWevRZt5jUdDVfM
EcNV0cnAyPP7S6r+cIr5z1XcnMm7Sjmd2ppbHb/KR/PL2JIcjHfrvZ5E6wxT6hIBC6j4GXGeTrhp
p613HThqyYwDLPL24WCABFJeqCiTDTJlpuyP7QLj3rLYsto2bzU94glTk/NBOOiA8oL971/hp06J
JDLl0w2OgbJs3DwtfhLGhhFR+DHgeupB7SDL6kaxMutwmxIrEC/YJlkCAq/WyRNwmd2dttc5ZpkX
QAmA2k88/5AXsbYsgSy4/URbISdDizdWJsAGoToW6KCkJcyr12KnzxXm8OIabAfreHdyri/xEzKu
asKB+fev9jWD+uel/vvV/hnENGEQBLVIlvZTjm0NLdIAGqpxzmKfeLHWl2PRjIFoLvSt4uFj8V8K
V9vr2xNDlH0QuuZLugseOKm/qaBslSUuNWy6PNQ8ULiQgrHyxgoozc/raN3O1SmzSwNlrjSPED37
dvmQFBM9mugCkdNjtRkxlEDmXcIc6foFeVeUcyX0YcKVEMbB6F2dQHGU9tAQsAabNfi4I+JW2h2/
3xj9x5fn2425eWzb3NdlMeUgxCyj9dclVCeSR15YEXAEIIkpbO6XiG87ITDHPp/QBjnqEhwx/3eO
gxQCE/WCMiJEPCUUnHWQ6cgfYuuLfbm8eulCX9cMmvAm4BPtBjO9wbpPa/brD3zUnGx15PBfgBJ2
gARcJhX9lM6l+U4hx31gKoc4iBgkjLG/f3tm5j8t9t++vvzfkrXJGorW4RzYMBkRVmKwFeNZhVUA
7WmAInOUcejyLTuApsvgBNoxVknYHNm6hjgFJymckNqtxQ8mQZY4bwFXE5pEjmu77MVFSA6wl1Zu
kSyy0us+uZs8WxW5P5AQ6qc0YYgExQwxyVg8YuIlrFhcaovgATHDibOINWJjMU5TnMqyhSxpqmZb
K94LAFvQ4FNkf0ENmGKSRlBlWO+mMSdTeAXY7gz4gTntlKNPIb5rFMeiw/lCtxAxDVIr5+zxFLts
SaSooykj39VVoTQEcwVfFa957JndnrikSPLoEf9+35WhgPr3dVQVigqdE60x7MHfCotTZcXiqee2
n16NEe4wiNDY31KgBZDwCjdTFmdsgrRlAGLyNfNlDcMJu8HHhcoQyifucMRqHMgo4PGUQleQLqsg
tPkL1MeE2sSb9oiftDuo3u+XLv1YHigG6hVLZaqp3DwxXaIm8VlmkWx2xluOSP20xdkBgATP8VZ8
RKD3+weaw6np33v19wNv7lV4qoUqGHqQ1Xs2vax8TioP3Uw+VsAi0LnTfiZCZ2gC9+/pKuB5AuyN
nczunnO7WfaMrwBJckrJeSRGUEDSC/2XkY4ScYFLvnpUn8WNuFdAm0qIfhnFA0cuxt20Pshu/1js
Lw/IxFFSz/SN+hXc2RyMP5f1yTW33QXmpzlHNIaALBoXH8k0xBuZ7osHlgcVFsvOB0BFcAKcI+14
b/DytSH9dmtuDpxhovWdrLLntutTA+5ZX7asMovcsBuot9rIX6Yxotvc6TfyUqjGmNrKYwwqgM6X
lz1DiwBQ9GDNjUcEH2cPP1+xCsDCK3a8uGy7JXPaMeSToRHNSszot3RPL0ykeU+50cwCKYGLj5J+
ngPj/LmFSAfa7LV7ylhM1am0pbgD6VQf8rUJfLm/OukBZCpkq+l5F86Ll/Itfvv9cZF+7CB9ez5v
ToWJkuZ51FENVU/4PCnP63Ykc7ibbng5IJmVa9oQ+Zst3dtjpZ9ayNQPf5/UmxNcbV57obJ4UgsF
36nb+5NTNvGVGf1kRgICHqfAFVu7kkYl/pGchEACp8YFJwQTABuZNrj0xmFv9yR1mTRExsUToZsx
CTpIZjSalPOUsbLq9e0iq13/NE/USSrZikT0zohoYdGcovw5q4fKdy7W6NR6kEQ0ywF+EXVDXqS5
QxJNwxahcCK74nWUNx5pfhzcyvSF349Z2JXRGoTtOeoJDLqMu6RncWsRCo+EdUdyZSeAsFIUsHsj
lDgU+BnZ8JshVLsYS8vLXPxkVpty1rkum2gcA9MDcw11kYdGnqaxc94zW/HlSeu/0UEN5Smgxrxx
O9lJLa+pMGE7erLAUIa2986T8dN0VxJVCbGOJWk0F29WkixVszCKeV3AJrMRqAQVOsMCbJT4Yhdn
7ajLy06ZaMGm4kApumFKwJKjXneIvk7bBsgKWDFsaJHHqruh9ct+eCa6bSuQB4thEfrCn8KaBpVb
Xhyc+BD6jHknTzri/xrq2+uTmW/OcF0vzqU7hPo0Z1EKgY1KTv611ZHvUpIfi1WTobk+5GKENRC/
TxwnEHPi02upozXDb8BBBJfAWFY/VWEm+HtJOaTZ2i+2QHTw4SqsQlQWMhkN+zI4Xpu1Lr8F1d4I
vNY6xupUY7B19YzsYZh6Wm6Zbs7UXf1MybxCd8zcEbIFA3e0w6G/KAiQxKCiuARRkl9ZnGacZniE
fv95ZP3HE4QmqaZioixUvuYk3zZFuUizWu3PtM8ktNLb3N/4HJXNhw57xeWPfH2oG1vRdqWwCcRl
RSZY5PkcJQBXdqvy+iCb+w4n+V7qNjEnCY6j2pNYgg16Ms7PFktfCvpHZ3QST2V5UkgrZdCeM/Gg
snuQsP5RQ8DWezJXbLYJeiVKOwzhmmorZ/fsv5zRReioGz4k/7UqlhSEtTyTzGl33oskX8MNQt4n
bRRhJrMLw9GLFwgB42iZYfthN0fcjZmKKLrW1sGcYQZgKMHzoR5UhUI6WxvFsqCIlmnVdvK2FBz+
6MVNw4gi7OYqKBvlSC8Q3G4vvGrFgXo045WtrhO6zczXdcDpzYapjAFvCgcGLF51ccEtzU4dvxrS
Tg9njFgsbWrG8wYQkBx6gvHSwH4rHoJ2WuKHAwoXTS6XVwYyvsXA8+zqZF4mjo7+gTRFMNnhQbPQ
a7Djmu0qMVe9+FxJs6B8sqJH3XjjMWxJC/VpNEtHaThssgnp79b5E4QTE3meWrN7rEgvI99cc/Ri
a9aTxppK2R+SVrJ1LG1ivk4nrnimS/qPAZt0LCwFbX457SKwmVAuaWZe1irBRFSL1Y7KOomnZgQ8
AjRRjza7R8NS9UtBOgigmrNNnK170Dk172rwJnUPcCqlVXvZ05PApAghVFNnTfycXYcAd1FAqewW
D6d1YqBADzaxPm2XheVo/UFSXPr/J1T8tDAqJ63BbU6kcIqpiXa4jmJd2qnEIJg4sHs628PRllNh
0R5kOJiJnQ8pr3uRvkKm7dPi0ajoL3phMWRYRoYdXAikTD+uIf71r8OOQfY3kzXSgoMFKvpcRAH+
pqdAWFZC5ubpkkQPK9n9/iaqP56JNNWSLJOGNpLG/1anWWTJvh4Kp708IetCgjnMW8MBl3CubfPJ
WUee9YRUaU74LLynO94E4z3/1Gftozk10nn31LgXEFXB12xwSm5ecmE/Ye8Xtu1Rf88I0hudJ/Kd
y/5avv+phr5dtvzfy25i+VRdDP+0r/JppX6oui0pYwbRUCP9ZZ1tEhOh6CfSQFOehf2j3zz48iy5
koXwgQme0OQL4NgR0bfswx22yjhxAyDsJpBJQvM4hjnlR3VMlG3PxL5zDbiUVxNbleERUHjuOTu6
fuAYaP7f4w2nI6hTzz4tAlJn7nVbJHWoJf79sqaCQMhULUW8+bKRlUpCJg/tlvM8sFZ+v/Q5N5Se
kdvUZaXmnjRXV12pnGnkkqG8j5bhW4TSZipgCcSW8Qccjc6rB/+Tt6dMpiapo2Bx64UcYujj3k0R
MOg9IwYSdCZ54kklWVEO06xWn1gF1Klx0I5RAMQEs7l5C/LMPQ2MGQdOGf/WUvQu0FMQa1EJZg5D
ixPchsiOryRw2rH2eDEdwWfKMD3jDqcZIk2g56EXo6OAincUxIsT3NzYg26E4wxPGpMcJPpgoIps
VmIjqebQv8AzRsiOEewbDIH1XV8tCG+SxQ1AUjI+U6SBzZSTc9os9QiJ9LEd1tN0Hz81bzKBWsG8
JJQYy4LiYmyOpR3dMUbL/ytcES7renDkARSTSUF5b8k8P5bCHMdGqGNJh7vsKoptMNutH4pyTbvE
xxQKQp1/MyOaaoIGXu9sPZ3m96wP1s/75d9H4KackY06ODfCZah0BdURcbIRsWh6V+L6kpmezArj
XR6GaZfLSIP7ni9PD5punwnHgWChDGlEDTsI2OR6oUD2XZ84IRmuAO5AibYpEKjT1FSYuYOVsQla
I6aNTgaNQ3woKYQxvuRXFiY6QOFNf2YeBCqOQL3kNVsVAHOeja2gkTjNlIWQK7sGDRYtL6AwPmVy
ctEbbEKT0NQSFcK7iLxkJgxo94AbN+cG+u8DkQnSDxNyFKJ4QhGpDoHehE4UYNmmJLNXLc7Y8EXH
jYIRDAI6aqvoTgtZ+rFDov29yzdnLEMIhKuRcZ6QrFm24GQElQBYmrTzMUWvEXj9vvj+ZGiRxG+f
d3N+iY1rcM1VZi/npz5wysLNP/2t/iq3Y2XOLamcYMZP8wGXBg2tQAgSX51y/uqaGkXtWHzXPo1j
sK6SuUqfW4Q26FCl8/uf9r9fqT48X78tQTfHHauUtbMy3Bn0KGdz0m2Vj5ZuIurFTyaTOelqCVFy
9hlmwhUMGE1fmcLqg+Gn+CcDnbE7P9LyzY6MkC081CSopaAnRtRDYzJUcXkzdafkQIGscmybtJ58
kGa87qihOFeaiI2HQOPzK8nEcHiIvpImlOYBdGxSKZBoDUln0dVjeoZ96ffvLv/43ZH9I/fXTEP/
avB8q1X7UOjPYpUwkqpH4md3DDQ3+ZPZV5ovr9fD1aufpC25ot005brg1MxaOguyZ0zvPJ4/Dg2/
XcewRny7DjHO04ugpNH+MuvxXr5Vn8yIukdslem9McOPL8K3j7rpjp8zuTUzlY8KjoZFyFi0AQuU
jq/1uF1cDwkKNmxr7JwjEgqIvaRuepbfsj/5/2ka+Pc6vqqXb1+5iTSVcR3XQWcsf+2JM6bAWleP
/TbG0A+7HYpBtquOqpsttemd3/3Hbffbh9+URmYXSH6ZcEZJzKmExnN2WsEygzDlT6Udens2tyFn
poFItAKroDzoPMd7IuA+4e8SxWUQbff7JWnDAvTPa/jtkm4qgSKstDQWuKSKrIfDKQLar5GxCery
vIdshdOdP62tabIAhvgUEVp4bJ94IwXcrsw1ju1BOih4VPf93HxWn8H+FUO0sPKi7+V6JL+fP9st
2znLnYncDNT5VwYFiXV2PadVTUOg09cnLPbECAvj37/cz0d2XWMYg7dPF9Wb1TcwdDWwwuGhA2f7
CRDi5brXX2ls2FgcYLW2y98/UP6xM/vtA2+W36zohCpSsmhPzdtakxPNYYY9SCbIgtMdtSeZdiRD
RWmPTAabJ0CYYAtq8D2J11gTgOyJ6FT5jmaLFXgYmy4S2vc7d+Un9ZYkfrvIm5W3CeoirAtWHwhi
OFRITtbqSTbNAMiHWBuAksWvlTJuaDex+G26FXmwWgLv90oCIc57efa/YM8KopkNOguNA8bPpLlz
nT/3ir9d53Czv72qRSO2QWjy6/V7/TN5NnLnQggeOsHILmixckalr9A498tj5ed18e9zc7MuZkKp
B2LMz1hIzLmEpxCZ6mnBUOX8oNSID5cG49/GphKp0QsaYyocavx+KhhvUXHI1tVlKvWLVvMKPCTZ
vE4e6VmZ4TaGOKKvpcQuGaExaPiQQvfyWhNzCV74syEgwGuCESQTGBSkf1OqPtdblJHqXvJQVwYB
pDmYf6PeYOzvoOJswsd0K4w1mBKJHQqTulkHV5tjxHkmgry6LFVpQP8Sw6NO5WezssUNEbz9Z/wc
IUzB8vipvYBAow/Ay0p1XQHwca8PDFBJ5eUIFtPD0t9RGeT7ATFvDAHmqAqoqftwmX4QKfXJMbyM
JjlipdT21+FlTgyyZa0IPO17JzLwzY4bY5nrax/KhDDiYMFZ10Qu1GJcxQ787leEiLxH1ghnUXgB
Xb/qz68SIeLK5Pe3U7v3dt7sQZovBJ2Z8kAlkl2oTtnYOgHEjHOkEWfjoVx04k/OXMHxtAo33WyA
nSGjTRikjHlRREKjQU1jVAKa2LSHWnZrxMTnMVvJNXdC0U4fwHVyqkBkAw1xjk6s08aUwPITIzwi
qOGvlTVlxlQNdwhf5KfrUaGHbrmZ7F6q0eleV0yy7nzl2+l+bjTXQBb4yuq2NydtRG8UDyEgzWwt
Eqfqyj30sRR8I9TimVmMLIIdUMSqvXfxADp8DvBrR4Q+onts1fkq9XyassSHTboFyLxqArwFpZf0
ed71BAflNgsHeafFRwRXi75j7QjNmG5P8HbNp5Y/M4GxD1Bwpk+4mMby0CdD82hc8JLxvLJDjPOP
ZBZOC0Yw8E1MxskzXiE/W5FTWhxOjCVS+yuREz1y9BTApRjryowOMRjLalOkY/VLTFxg+yGkChkh
FQ0RjPMoHFefReGeYBEDcMf/9Yoyi50pmBQrggRRMSK4YQUUjyaHyKdhx9K9s3SQSbSmeUb2JGv3
BkMS/RexmQM5nNMq4wWj6kz8TVkyDQfMYx58l0Bsoqj1gMwldHVDLs1bzFCJE2YxrYqRzPlnXuGh
dOQ1SDO+tvkIbvW6BeZAZXuZyZvdwngZmh5UqPBbGvuCIm0J/AJv12nP659x9B1KRAoWSXPbeHoZ
0pYATKCgK5anblFJc1VlWIFqZZy/MYe9VvY9ve2Xnvbf4uH/rZPaTT2TRV0StSE7ibJP8qeOPFXf
S0on1+fl0GReifApBHQuNtVC045oe+H8GpqYyAaDuZhML4p7LSbZmwVIW0KStFRB1NTdY0CMYra6
BssgWsjdJsErApGOCCZ1EkEH88cI/R8MUi1egydm/gVuDGGMuDP7ghwwa8Z2/PviIf3Y1tJNnWpd
1NF33BRKqRLKQXcOqZU/GY/JHIXpqAkjyYBXQSxdmd77wB8P6JjUFU3XVNHSbjehxkwkSaYhJa2T
w2me71JYyOeRsAqW2ks1C3c0+YjXeNAfkxfl4/dva/xUrjPlsCxLlHXJ/NL4fdt721xLtFJvsOmT
WKs4nbmKEjcj3qYeG4FTQVs8z0PA6kSs87+YE32by7MK3S/ZYHTJz8KstaOU0dQ0YOq3FEpPVA+a
dkyqQxuuJDDSs7PXfta8jGeHX1vkHeqdB+JvECauUqj+5rSkG0BfTAPoR7KrOalgHpW7uFtZ4gTa
cgWPlBiBepYELlXICXMu5RRtiXKKVIKI9M6DMWEdKmEE6+vO/fmpkpd0MAyiZSim9qWM+HZ/uqZV
VN+/nvZK4VzgJ6KTtUYZJf1lxc58ASA5YAfts49oZSUekf00xMfU9JRG+QRfQTSu3YxQ4AvKfoZv
Wyyk4tk1EfcyM9XYhUeKMjl3jEyvIlaicV17uv8etTvU10x7rNQhEIEUBW6TOSAOC8BH1oMgPKru
QBYiw1phMAg6g1VnZxxC32PepqZeHLowRGnSXMkhrZ1Y3w4scaDDyoqtQJWnObiT1e836yfDlSRZ
PE0q92r4738LuT5UeuVUR4xmgokU2AEwPXl2BT0Is91T3oxuquE+JoWO8CVEMcduzzYQrP9PVwF4
QjQkXt9bFENrBXVWS9ZpL3i1U72XnyA+Sgbz9YO14mwCxg2g7HnI5gB+8Pj7h8s/VZSS9ffDbw4G
Kp020Wx4mTMbg1y/gM/zydDw6UpP6EKgSE14PDVuuInn4f6EBGWmd1+a+gLCZDQnbWbI64XO+vt1
/biqfb+um7NA2ma92OfcFLBFMPjX/aMEKqh/ER+Fe12PL23H7W7B2VrnP6aObOXmNNaBLSky8+sH
0CyqXHHGbstW5ioQqxkCXBflK0OaDxQX2kJwkCkroNjpDBIGzSmJ2cwoPDJEHPev5Ud3p0Hx4+Rf
5pUe2meSKhpDJfXtjc5j49ydGt7oEig5BcLWcHyvBREyYZK+bObKpgJ1dm8d+akTJDMpUXVN02RV
vnk1ClnyZaXlU3tXPMbkMh41CfW/uc32mCfHqePPio01P38kLoNHzbEmwifdsWU9CS5O9lF9aI/I
Uc50UDkWSNCBI8c8CKAciWNlBbQIeZGcV96zMSP6sTShRCExGWP4HjcE7UfO3MULTFban/noo12T
w27hd7L5c/LUeCQtvA8hp+Ap7zx5PwqFZUXRLFHVRM36Okp/u99hJUbGOaxZQfmoA65lzujZIoW5
DXQfkCtjz8pROXGSdsjkjSSYDQAV6xHbgUnDcLCVnUnXWqnvDAWtJc3l/EA+IlNZwhloQh/JMWsB
EVdTKyAWTAapcnJiV7PvvEHGT4XB9y9y8xPGl8rQY7nii6Akx+tE0gpS7sSm1O3VHR2+PrCvTz40
FIh1n+JnMI82w37glDOmAOxjz4KHW5nEMnatAj/zyCSwYWtC7Bmby94CBzkS2daOrAkTcRuv2mn0
oRPxNiupgKfxSie5Oca2M86mFr4RdOaP0ZP5GrzAyyjbSX0lsuxNfJbBZc58DcvIKJ6YhG9jUk89
Ji8WxKiR/mzucbTOuiX/FMHFa3MKlXWtYz9dtPNGHfWPAtxNB2M040c6xQpJCOE8WmHg+2Pt2LAk
6OR0PT4ZvtDnQWCmiBPhBZ2daY0cvPocDvkYEts5Cm2ErbaUyDuiunkdRl2TdhYcSjv9E08Aa3Ls
GkGLwbnD6MT4SkykroVkmG2NfiLPEbCLNnlfL+ocUByBHg11JikAU6YmOEU0m7hDgELgmkZqP4om
d23Ryk/1kUwlyDYiq6pyKwYRIyvLq4yn94wOkSR4xoQqvxoZSU/9XsOU54iMp+xwj5OqxWgjjQMG
SCPNkZhI+SRO8ISMWdpOpGRDCgsGhpi1ufNo/vxk/r3ImwU3jJKzfBV5MmsHz1eEc9Cubcwfgz0R
5N6dT7t3S262OCEpL704vND9O8wpYES25ZDwVn2+Zg/WHXDXj/vp9/t/s2+VUdQE1pWvpr9kUyYA
b8Dd1VHwkpXjBM4yY6YtgwHRxVEw5NqeNqx6bj3vsxHiW+tDdxRK9+m5GTXbO7dheN3/2eXgWuky
hC5Zv13XUilVpbDjNsiJfcU53o3f2nnySXruW2/ZjIYBvbrRGGpiC1Tmzn7ydeL659OHFrYuW+Bs
vk5s31ZVpfFVqUlLipz5aaV+Ut8Q/fxa7Rk0VnSX4pU46cbGU75rCZQHgoKgVuX0v2P0SrSdvKbo
6CkZhygL2jQXG87AgrfaWvIi4uXi3E7CKlOZlfl2XlqbIaB7FriZXTvdhO7O7/fy5z3i27cZds9v
3yZocs2oSr4NPRhkxbxXYjbGUUleTvR++RNvsSqeYEEzwKWFYCu71gAmIk8bN9hc7OwB4zUuS6ed
0BJgrKJ+AMhiTqnaBJLNDX2crplkokgA7gsT8S7aaXjif/sxbt4/tcslI9Xz0z7VRuVne4Ci94IK
glTTdi4dEA7ZbWJLM+hXhEGHBF6zOyPEdPsh5RG44j1H0o8VmDJUXuy6QNDUmwbYpU2UKLu0LAiv
aJwJ9Fp8XB6JWHLM1xjZEJ2Gj8sKhkicu+HeDEd4NQfMAMpWbEtUY/LifPKk5RCCNunm8Z0imSr8
hxv27fpuu1VtUxjqyeD6ogW9Iq2YBowsS0+HVigiy/La7tFH6sIKC/2qAk4/g8ZPIgezesNGrynD
6/dXg5hqpfaOMcwpqCb667jcFdW0kEbIqIahxu68waWDc2elAQi4jpN35AjZnNuv2uUu2ggKlVfw
cn4uj7zAn1eEOh/nD8ktONF94KxrVgFL6Yp/W1KNkUwhSrQEXmn7RId2MWieZqFLOi9DbdILMUtS
yMrbAFNkthKqN43kZ/Y8eUbPh9OvsCbireQof2QMEJDFw03v3U84voUy6XNXO3aYoUq7u06sy4QY
rFby8uuc8KxzNzWBOSiMM+ZhMuUIHIlIGmikjOqN9fz72/jj1FKRaAegGTEZaQ/bzbe3UT0VQSlV
w57XukY1tEDSgqXWKyeJDzhyLG+yy+xCeBmZ2BF4y7FmjCkGlM/m8YKCgwyzZmL299aIH2x2qsE1
IcxURerorzHCt8tK6qsv+hqXRSmFo9/LpkntBGgwrjbNbwyxIW2CU8Niu+mtrY48kmRNHgIR44BH
j7ABcSo76Hx7gOrGLM0XWbLGghG0S1xeJ1JdEdtGl5fwKWL9QYlMWQxnO7FRetZo24agVphsWFPw
LYyUYNH8qcMZZAujHJ9p7dKFfG7TacgBzny2MnaeIUUMe4htvFFXVQxbm62RIZp0UL/U8QSZbkUQ
0cMJnU1N6iGi22jSGQ4OdiA2VypcLre2QSaKwV6aW4+Yf/maWXIo4/ccvintS311OnkBrfeHoj1e
6rUWrbtsAe8qOP2RScfUIGN5JdjlZpsVj+HaJN8AVFWzzQMvvLq+QevxreALJBLl6Nj8YO8iLS4/
Ha3rh3ydcr3D33x1QhADxUtqOhiDeYlUlWgmLx9yWTnd10sa5M1DigAjHkOuhNLBvBdST0D+rlui
cyqxYzgnIHL0kVtCMGlZnqe96fpUeEStoRSN7foPw4oKtJXMvXcM/sZDDNYhtoPOuxCiNr68IAbK
H/hpey8AXynRUdbbWRNtKm3CzKjuJqm6T8in65/kGj0Lhm4OQ28ZW6L1J4uf9HJdkDlM3yUdWS+o
zyfRFlFeCM6QXTKYtfpYEY4gbOv26L/V5YS8CnC7mjIDFtibNqaPUKGabY81WXIYVNxsF5EDc3Zr
yyu27DTiI8MA0gkQI71KtJmZ6hP4Oann53StRk/neinihR0y20kOMCQ3wgFG+sn/EHZezYlrzRr+
RapSDrfK5Ay2b1TGxoAABSSUfv155P1Vnb3x1LhsM+MAQtJavXp1v6EcNQcOi/Rqc/rEtgr1+Rsd
U3Vgyhs2cGg93ChKM4JmKMvmM/C1+m4lJpOOoWNCwFliQ4hxdPZGrZReDJUNQg0iwxT0NVimdEFs
lKFJp+8vbMkFivs2dPg6GWTNUKxgu7sIxgKCgkFOs1a6b9QMSKHdlFs0rxenYTIRkFUaokKRvSGH
2zX2hXYIll9s4b/uInvL8qA8ZmjkRpBzcCEA1C2hoOYY7EM0AM6oiwxpeUkK2wJXeqC8i9QLt2tv
Dajl8mlgAwCZcgCoiuJya+D/OxKL+a11UrKpXq4UQeT+ThlnZOGGXClEMtBa6boXGK5wj+7x6IH3
j3tHW4wYtceZr+r9uoB8ARSCAsupHhkIKPEmjvYJ8+J4fpXkUXxxb8UKkGTMjPSlbniU6HESrXvV
aWi0r1TjSaOt4g3qGW3s4jGSxw3r1Xvc+0s/5r1S054dSEZ8CK3Y43qqePEkGWj8KUg0GEZcITVE
K7jQAlq+N2nJQJPxaunb7xr2yUMJEXRjdw1xDhSAgU1MFM5bbB2JVtmCtThuwkL8wAPDzGDwD05X
bCO04KHNGBytFpgwA2Lad6Hx29biZz2LJUC0VBEKj2UqzzCKSyZlF9GSTyu5QX4dBJs1w2szN926
8FkYHXkQIYCOSdbNY7sDsFaX8VCvEv/va9IfOvyaYiiKhBgd6pmG+JQhysYlKppWU5eFkY27PJmo
hezWl2Ion+m+kG1XVzXMj5hyKzc/j++hjqbD39/DH0iAAOA0SgCWrlLX0p8qR6qUNPfjTY8oTQOA
jMaKsNCj+QWDttzRKr/ONkKvopEhs6C+RfJKKA9lpnxZAPS7NJQBXghpA6Wos7tIxR4UeVP8vlr4
0DDjT4SatoAtiUppF02LAnda4EtyP9EeyFRnrqwP0whVqcUjXmUXbXnXHWxCkyZILvtTuolvrzo4
zAu+Jo/XqPyqsNqGU+zi8KRbriAEmrx7oK2oj/Xzb3sh+WcGrGmibhmqqgO/MJWnbZp+lduLKXTm
EqGQQTa4LVXPsm/ebSEfUH8lcqNQ6F9IxBdpDqkIe5+QbVyrul1o+Rc8w0Bj7yGyeZQI63cJTw0k
Fmx2KGRtdgzNz2vCzItedfc4AO6+uyA0NNFdc5DsAILNSeHcbHXPXKTH6snFwhrDFjda5dwHRpjM
E/fkn3YUwQbClzo2hqeRtdV3bBGpLsRTcGB0c3VcTsCvjmkFbtgslKp7XBm9rDkWrL2mG8DVglYE
CbEYYkeBVpKHWcWERHWJEnc9gkzVm+QAFEd4kPANCtVCPPsUppb/0IJeZOSXcvsf8B2U0yRFky3g
1xRbn+bExTgetexeSMtE8E0xUMwgiWbIelrnpULQtkK0ms4jklcTEXLTQ7RUQDxcDYzicEYip6hQ
Cknw5/WLbhfLg4uMsKafJEtV3KjyTBB+mT8/QwnlYJnNgKYaiJk+yyRkJPzSGa7gshUHurKoBRqF
lpN3QOw9Id905vbv8/WPxyNiKExYlQLkU53iGhfnyNRMcZlmMYI1g/R4toterH4pnAYtKlDC4O8H
lPpR/t99IGf4ryM+zYKzdG6aU8cZasZAKJNRJrN3YU5HtYHFJ4StICLrQsxPWNL1ia2aoteDjWk+
VeNfuiB/OnmDqy2KhG5J+e4H/CtZjk7n+x3Cv7iUzztN/dSPg1aE2RUhMNxrjx7h7P5y8n30ez55
w5QNSUcQGJ31p9F4VTI5ka9ntOKrXUZVV6EZd5PaUJhFW/QCjyE3G8EuGXXWMvtsRLpk9Nrrlzp6
/eWd/CxQ0a2jBcU6oYvc+KdCrXUz78qlNil2iMFd+2zOe4X6fhQHZbM3ekcuRPTKFj/h1d8P/KMi
9KQr3O96/3XNs/vDyGuq/EsZVhEVdVHwNFPAs9dBTOx8E38Dof3YRffH05EF1mh1ieY3JfZfx4ul
s17KUtoslehdg2kpdEua1FgBm/fkUF0JwNIKNozcHZCOFrqRDFDjYmIDeBwuIruiX5kOMgA+H3+/
DD+GHm/LVLn6uqFIqvUsIpBkcZ0bt2uzrITJXXhvtE2iDy/KVuctggvXrF/mufxj2im6bAKx1U1D
kwz5W/niX9fhcmG9PlknrkMRT6ozzjY9kCnK7PoO/QjCQ3vFoAHOPWE8641rCe9HsCjxS0rMRnHu
JmxidjFqncMBAUliCMj+4ImxOWOxZJbG4GwYzt8vkvpzxTQk5ompybQplR8SZqdz2kiCcq+WEqvd
0bNAKgHKE3yaAJUPN+8DZVkKm8iS25Jo54c0EMisK+Ad05SirhyeJT8Fp0W3V3VBCBgFLhaY1OZ0
4zvwapEryRCwUOUUgiz27vj1YQozuVaDW+bdkjBJxom8O5W/BPk/NBqNHk+gIYavooX/3UX5182Q
hSx55Kn1WN4iJEBF6hgo4J3n+gnWhCn4kQBixqlP679fzj8eFrH/HqIiUR0Qn3IzSbxoJ/1YYTVA
9eeEGmFyDiQZssX81L5dAPMw6Y3ql4D/B/wg665l0VhF+V9SrKdKyf0kaJoOwntNTjqwRjoetO1b
sUgRdmEfhg/bIHfZuO9xXg6t6Yl8I3H6Saot2jEOVjHAWsumylYu5D37JfxJ8A5J3hScIYGkxQ6P
evLbHfoZqJkpkgwgHWVxQ/uGhPzrDqlWCY/obBVr5cVYFbioFZPjUH9FJeE4ll9rH/rLxFxaqNf9
/R59o3D/u0L898BP8dEUHsLxdI+KderBvnEvQyVEC8pXQgroYRTevdi+4ukJh9CN3ZuXBwJwLpw5
3HwMeXHQBnKAD+W8Gd7wAFVHCICuokm7EKdtqI6iXyboH/T9+thKYNFEkhb9GVMsnwzB5LfF+oRf
Lik6bfze9KhdYAp0vTmnTwhU0QQEZ+bjaG6Bpn2EwquObYyAQROimsAs3tv35BVKZv5ubuhHSAM0
T3fVTh208z5xLT7UtT6+jMWVur4d8JFzbgPwT5lnhj2cbE2xDzNzPITXiODjAZ5hNH53cSendg9/
IwfAnv7aHld+rOOct9JrWaFuYxjm00zKHnfrdNaaYi0uypc2OE+zsbBKBvTK6alGDtlMUA9bG3EN
oD84nzmPofmWb/taqzhU/FugTCP/QjaNLihWszHwUlQ6HKQD0KSmn3t8Q0phhtD+6DLCm+Gl3tIp
o5bfLaRFN012Ee7lCA6712U7KCfpgDj+mLTv5lfyWk+IhnRAVRwY+3a4tusGyh6xBhrna2OmMCgu
q3wHUJhqhrxMxsW0W5upY0ylypXX8kpZFONifFknSzNEX3R0XZijaJdskg1yxOqumWST++bkYdAw
1Oba/DhLDtGsGSIsv7xiTmg6vckgRlVjOYDLTYNhL/uSp47lsN6Xm3Jzn+Qr2YVmVG6OqyKUftmN
A175w82hpG/JMqoavZnEU4qRXuqrLlTFWp3EwCauzmkO4Zoe5PbuxPYGbUOH5jLWpYoNXMsFcoRL
2B1AoOHmI91LvXZh4MkZwftQJ9IMZAaVN5pHd/v8FW1OYzU4ORM5qIBrpF7tANJxEduxYTD7qpcP
S/ZMKF3hmkE0x2oLYUJdHsEepx6Es4aribb5Sq51wU2WWhPCTV8NEOfK7a5uSsGos5ctFWNemIoj
0t7fYNprFrIyt1RIqaCUvVgm31qWf1so1LwyrAI8Swnvov2oGTxEBpBq+w6/0BG76JxNNFACwOk6
ol1o8/SdLlToH472kmKuhgUrRs9cj8wBwFvd7BS/YbeeZ1cXBVpIt/ioMLkq0L5YgINSezc/IqlX
SAEqBJg3vg5xvKDlbSweH+ZH70oLGg54t+m0mID11obod21kie6DBzCxJxJWHnqsaOVT3zqiayTY
rHjtPgN7Tf9p/20jxV4S1H8vQ4jT0qHCRlzE2cAGBYE4CpsHyHI4F/KMXbs/70v2Lzu+u9HRx/AF
hYEY9iNCmg6vQKKiHe5vKsUxVr1eGskWaL4vhXWykUfXw3FW7Ipdg6TSLudp8S9xUjL/MCbZ97Oh
Y2dnabrytM9q7mpdd3L1WF/sl5e33H6bSdS8QbF7kr3Pbeg39ix1MM9GRfES0LUVPPo4LiEUltzh
MJ/PP+a7q72jWueVwH8e7ryyGVAB/kQItAgOlTo74DMY7HC65pv+C0qRvfyY5y7PruwArvWUOml4
mL++vp/sr8jZmt7n59fZR3Zy8fmp2J/oLISfeNUFi6/eOBpr14BhZ38uPiPv8ytzptPp12KxfbnZ
29HqCyNIe/SSckpf/V+d7E/NXiw+F+iv2ph+23vB3qf2doun7vbl7eXlZYtdrF2zgmH987+PyPni
qA/78+8Lqf69VX5aSQ0VVhnFFhnI6DfG6V9LuHkVJPWsxY815RLUOkACLtV0JLgt7xR7wt6fl7dw
dD8/OXjvl6ehUd4ihNN8JOPrWOMMUOVgYvfnYmBvp/GFULKLW7NXuQQURx2KeCDfsFXt7e/6M46C
/q/R7/b7fznj1uGzcvvv+w8Ny1Xp4+HpgRn0rz3BjdKJAkYEFWf7bQJHfCzYMyS87Nl6tudxtk7c
9ezkzLiYmj97E+wiGXA2BZ4bjh6AH7HBW7qsfZ7qTN54pf3e9d/cycRfz/x+rPmTyUTevs0KW7Jn
NwbcGorrZLbnWG4HXmB/cmAJ2/n3GGLgjEijPXrJk8Y+nPzGpjNrn3xMvf1lyt+s0Se1z/aaTwKU
C11tf7ZnusMjMqF+/5j5e4mDsfaukhUyqA4KXs5jQgeK89pzVv8b8pbNm9rT2ACvhH1wxyOqgEwD
dqJz6NJhP4yp8jOMz0FlV/Z8uVzq7sch2CX2/BzM59PEHo8JYYFuN84OR76LRx8GkY8eKPteL1Ds
ab1rPSi3HTT0zO68V56xm3+Mx+POwZ92N999fFyYd/2BqAyi7Xrk5KGi8Cb6t9L/X/Duu/sO54Tg
HBx4L87Zme+Yi5TLSD7HmFUt+3dH+WuA3gwf/Yys7APqIEtenAjLu0P1ZVz74Akdydmw18U+UsTB
UrZlGy7N8hSq/jsabXb/1Tn4OH1/FH7JKxseWB6O1QWE6W7xzwsCLrZ39y/ATzwDf+HXYtx40xrU
l2m/9iaZPAyrDLiLU+QBhA57CDXGKZ0NXHK/P25/fNTjnItL1s3/MdXDZ/jERI7t9823DZj9/so1
fp1OedJQ8qbTV2U4fX1XnOk7B+u8yH4nlPSzH00zG/tQ9+trdbL7z36G16MjZpPtSEC4iY6U4ghu
/8OvKyKwWCFi0/21+HqEQE/6L/tTn35+fdbMUqpyWJEe/Tr8fIxU+h3M1COmoczU0XZ766cWEhN8
fBtPImaPnUViv6Rej2G42Z+jYmQNTO8aRHwRnWg52Gf3S8R6t7VXgtvHga8VVshEvke4WHytvmp7
8dmfBrXy7xhFCktc6pMFpOrI5frEIXZMh/KYr3uEss9PPHyB9KcOi6IKgJn78hvU/h/09HMc0zGI
o8+s6oZqPaUzapIlRnxTyvWkDz+c4c0evY3+CTgvo61iv4yIxvyQ6/JZE5f5/82ePDyC9Mv2pb9e
/AHxwZn0Ecm9uy/uSx+0Jy+TvF933voYwnV84fep/fbSR3R03l2CD/N0v0/ctzf+Bjy397Ynnsze
3l5AXduDGaFgjXafQyBgPZvNOnuwHAxuzvqwXK6Xg9Rh2i6/p0YwmNuB4XwwZw+HQzAgtAwChnQQ
BI29XB4EKtn0eexlEDC9Ap4zONiHAzQg5zDXB8v5zTnwfJRDvA/L0d35oZ+vA8tZzoPDfHlxPrDf
WPav0tjzfhE13TJcD468IbZN7uHAMnhxlksOHARzPvjkJQ8c/dAvnYS1lNjDP8t/ls7U4efL79+t
jx57TX53c3i748AbT8ev/ewMCCLTsT22K2e6G/cz8PX1eyoCIGUae06/XE6ZIdOh5ww3m81q1Y+j
ry+WUOrmLL/hp+Y+bHpynxHD0Dbm3yMPH10gjsyOVT/wNggg2pspU28z3JzscPj9z8keDqd35vBm
6A2Zld5m2L96Enxd3CGzb9GP508mF88g1Nhfi8j5XGxPwWLhrL5Wi68Fy57hfnHU2v7+U3BgiLR7
gPHtcPF5DR72Yss7G/U/2G6ZHPyftX3B6r59wZHFwb63X9jRS8ctsF9F+2+cRewsfileAV34mdIb
hgwsWAeNTIPtKX3C6O10OqXncn33X9CFH0AaC64DPaA3O6jGzVgaH0fSGIl9r1sbvuTKXjGVPdK5
UHXoMTCc+683y2Yc90t54fUzyb7jOUzvlB98j/zvX7/0i3T/F2KQf0+hfjb1i/8Wxx8gNn2moAbI
XvM/IZQnW36Te7k3Kn1htC19lNY9ZuCjvzxgVp2citQ0et82M2xOiEvg/cmBTK51H8UmL299KiH5
IvsTyaXmO0C3jA8y4+/H/gxYI/d7cgJQnd5b4zau4ve5A7Ut3jca9y6n0v8A6WSv2IrOW7/qyw5Z
puLThfP6WX4O+yyB73i13OlTT2FZjsrRfZShMYpL2HGSjbIQbh+LW+4aLFcg71eqWzkkjx+HAxI0
rIXLtcRUmF+/p0Y/BfvZEowbZwzdq18PP3bjV9P2RH86HvcJK/JevUQdaxRbjsEZNNrdK1xsJmxe
9eODJRKie0jN1Tno7sFc92EA+UYHvU8e8Rc93ALm+mFueWz+mef0Rdy55RxgXbLu0wFz0FJx1Fnu
inzdYZH1h8CUzTcC0U8HCFOCL3Z7/9uMJTD7XgHR7/OUDYQ3fdQEJUsiAiyOxpcIw4CtjhAIqMwK
QefdcCNv3Y4lFbjfEEDajHb691oOSJCUgl0LT0ESYt6/dr9k/rOwYpLkx28XvzmFWJGtMlzgWdRY
beB5Rt4Dge1/PqTXAl9Y47OIEPew9SmdbtyiTzirC/7fM2LpW0nheSUxoE+pikWzQzGfVpJaNB6n
7qEX6xzYIwY6ybSghHB15HbyGBbDgjV6LK3U80BdQEu50Gpc6JfhiwJTBxWlFx7Kwakmx7u/yu/n
o69DcqVuY7dT0bEYcKSmZHJ9BnlaRYMO0drrrBuBGBl1TFWsjpgbgTDNS/cE/uk+Nul5flDLeaiu
/opYlkhU2ePZ4gPVJ2HIBAA1ENmWrK4PqrfR1ckHwMiQBYpCTbNFxbluZctuJVfA11z1vr9TZ8ZC
nbUvj3pUXGHfO/KsJw5qPtI1JD3sDgHwn1n/+9thDLSBwkca9vt+lOZm0ipjiRVC8Q2D6xdlFW2U
eeZmlacvW3mWo+6Hlur8pLpI+v3KpJKM/hb89xaxR0SHiJ6lRItA79s2H//vwavrl3t3rygsAZVv
IMSYQ3iY+VRBwlYZAbl6UDwanoCq3/BEcq3SvjHltalKneke3L+RQel1ftsoO7q719VJWKubJFpg
HfGeE2IOfSEfixlEhlCfy70CFvWjDo840NSoCDvEgSRsX0+kldUQ+BFGHEitucU4ogdf2RIOFeH5
I/fbcT3OP61hPbu+5V7mbnVw5tYaFxvKKv1CcHVIRb4+vzATGABHpbQCVszrcz7yK0pcVGFAyvaL
1d0BDxHe+Bc1PrLh0gEEzlyk6zzUQ3mHv+sOj4ChDNNjxgb+NsPIvXy7txPdr1kfV3EIuuGbtPv9
7/U2irtFl9P0ty8lSWCNOXb/lTinYZ/aseNDQ7TP5DzdE/zS53bDJAwFIri+ORaOSff3eBAQNP1V
a0r8WQfg/rJX1VXsiqmMqv+9v8Wlu5/MqChYyIQQ/1iYfuO7+xjWTukmg/vgHJaDcnCd59OcepwN
NaIcREM80HzY8EEdPAIphP3iMaJ9ye63VYii+I9NHtSHhPwr8fstFOBaMpkDCQ5bpg+aOvb1vY+G
FtzZgexbxLXOE6FlM4b56MMfwAg/DpVttnysO6/gS3ahxIN6xnjF1n1SkP7uENZc7lUg4wF+GtZh
wUca/hqq/tQe63lpPbVUMwzxqWeQtHWmZpXcoSDlVIUyLOB6itn0LLJXEZa3dkhbLaiOoBWa7Q0w
iJQshOrD0FFLxuCmNkK1aw6oK/49gv7IQpiRMBx0dNxkkpDnXqKp3ZMuruN2qT6WpU7/qf4wgZic
USXd/9qt+dMlgAJFsDYtg5jwFKyLTrSaThCa5T3CFQkxpkdq+qoyFdXaeWTSRJEnprj/+wn+6Hr0
JwgnES9oiT6h9RR9hEdsGkVpNMvjYxmRSZw+ToknFZvoNxfd3w70dHL3x6mpk5ST6010TcTDtvcS
GJjiVNEvueMzKMqUdOW71Q6RTdMpvT2ljtK5PN/MY2yMU0+Han29DzMAlQsJoTO6/PLbuYCuPLn+
Rj6Qnmb6j+P2v/9XJI/L3GowUzdwKPJiJGLazj9f4bej+l0qG/jSxXUZHd9lxG+ajXRe3FBD19Ej
FH4lYTy1+r/fCSZQOsu+2ZOnnyaTHhvXNjIvxliVQbTCRKLFkg/b41eavBU31b/dwHcurOqXoqf8
tJb977i0mzVLQRddfRpNbS6bUpdz5S/qDREt0WsSliB6dUVWv2hi7OkwFC5mEuanr5N59Or87Zq1
MN7bcU7jQlW/cuR7y7o0nQIx5NP5YFSRk6q/QAS+MdH/WnN/vM+nwZh2SP6k5skY3/UUq80Ndwtk
Qlfrflst5OLkV/Jal7fKNajjdfOrKtpTL+mfw9M9oxssmyoAwv8OFOF609OrcDTGYgq3ICp8Ae/h
411ZI9EDnUoHt1fniyPgWylBLK3Xf7gt/j7v/zhJECAXRTTUFVF9ZqMK0ekR5ycugXbFLzdSBvJV
98E0Y1uul0Ndy0eygLt6j3x9gM7T3n45fj8En24BcCeV7rCm9T2bp0l6aY+n5NEY8hg0Ct5fjbkw
z1sdCArMV/anMaSGX44o9y/5fEgIl4YCaV1XmB//vewPOYvLuNXlcUzKGuaISm9BPp8PNyDjpI1U
cuNXkIiY9z0sR9jT2OzZ/i50RCWsDOwoj9NjmOxh2Hhp4cvtgBBSsZluqQ6dWMfx+Kv0RTPSfBat
CCbqQHsTXykR0fI+HxBuOAeA6hhZLm3wMxIfTsPLYcXzGbFNsgLDU8Im1GXn2not4L7BNbjMYP0K
6vAUh7Bbkx3gsGPs0bc/DskEVRcZ1UKewj+4Q8IPDDRZZs2rqJLHJo4ovxsUrgBC6k70mGZtgJZi
LbhIqX9JkSew4ZCzIJso1HtRjzA9iBYr+Uh6AhOmHl52xAdQEgW4ad2VjfWv4eIbJfvfG8LaCjYK
yxAdmt6zZrF1axPlpoNOVZNraAjN4Wyo+GJACIxbIJ9RgjBM46nmfXrJQeXBUWYTw625kJKfpM47
V92LoR/9u1y6Udz61em2yA119qiDO5J/Qox23F0e3mmNmaSQx3O1sc6Knz8KX9VRy1CKj8q6Txux
2LSpERzraCFpxT45H2Ej4tb2gD3zEH9JKeSfy4QqawCwEALocWjW0zJxUVJZUm+SNE4ewUk7gmsl
db2ZQCqZaI/y7dYyeqJqfNYfAFqFfXs/j6GnwrLgvGQVu6C3zpifrfNEB7NitcXHXYHDo1yWZZZO
63sHG/U3zwXt59zpu95Sn5nobCWtPnf519pWJOdUuKVXDK9lFwBOTcIoDU7irjcBUzzVq7SxeZ/f
EHS5zh63OcbkV/SALgE+w6cZsFRZ8kuwN5g7asqg0Yfag1Z0E3AXVNcYltiuO0fF0xEyR2go426+
4gFk5kPt4grsWxoEJSYxAkpb5E4iYxjrqwf6m7oxhOFmQgm5bCEs/LqOPnsEEKm/m/096UcC0fId
Uv512teoLdU2vSljzTeuM/M6x8/Ni5NF/tZYi+Nx1+bvPD6aMDI9s10/AqzWb8b0ghyqyBZ1UeRL
USEL8HBOgspxLjby5m5MRMxb9SDCl9vy2+ZVz99vQ0t4bbJQpCHIxi1/VyCpHwe3+LO8rvH8lgqn
J7AK2Kl7TUfEIZPPdxH76vtKKkZtM+zk9zx9T/ZqTKvVr+PApCGK3180utNBBef0ABdsUMcChUMf
GoQLfhi7M5sQWExj3N1b90ZFRQtp+na3KXLMZ8FFs/4iuDCOwV91LdLMUOVtuBOf+T4fw77wy+D4
WMGk6Dhjcy7SxziHEUNgxe2aJqyfs4QSI9yGQBmmvmKNmdxaTdOV8vkKvcVQaNeF9o7HYZoNdJTv
33A27JCDOvYS6gW2QMJIh++BpTVFlT357+1Ki6dJ8cUbKaxeKVq9swRH6IVWeUY1Ua+TlLZA2tGG
x/YcbtMIhHg0baORpboxVAE0/ujzaMHlvqsxOARv3Y471eUnRrLUMmp1GkpRQer9sv4864D8M5h4
7KcQ5vHPyz5qn6eEwr4yxth0Cc3wBj/JhNfn5QskmtJiw7BgZYCTpYTtdcsP1GpGqyzFrFYSP/Lr
6MG1UUNQq8XpaHfVFBPNChxNG8fDuF9aHjPg/gWzv1NnN0BBlyA2F3I6RibfYuoVtZMqKySijp+5
8NmBkjfXqfApJ04hDDAVghtE3x8FrM0jmeh7RZ9e0pebrycv2fVD12bl0YmSl7b91BgOAMAbeFxH
5L8RHMd9OCwZYYWjM/iKVXm4rSI2TOdZfAqVdGx8Qn0TpNHFQM5lCDv90bn08rnB6M7yrLIdckMj
2mc1vS/B1iWnaodKX6yQPRU7KwjV5rg8DkVaoejWQtwxPDUPytQXYg/uao9uwYsx+QWdxTboR9bA
ngzDA6CUPcvBfIp8aQy97nq05PERX17k37Dxu4TlyTs3m0vimQiqAwdRtmXVsytlbZrJ+xPYc0Tp
q/lZcy90EOVRPknlUWYMcywqR/UhnVQdFm4YqEFqcNMJgnnJXsHjHXzmtuzceKavKyY18BGwG73g
E1q1UpgwcIAeBRFbG9NLJ107zrIhJC+9nOkqfq8TGTD3CeIZo5gDUkvNvDJkTPGalQm2fJlVflMj
+VlRkSFslO4Fbt2cG1+GZBUVunmM/zowrsEdobzzQC4diYohyGj7ilgNjo7CqwRs6dtgtL3CRPuC
wHOvQ3glUTxjitWjPNRb2gpy2LyjjSjBA9KCMgCTAUSjVdiBjVTJyaAkROQvKINTcSgwXECxA328
19RHioMkZoRgUAxEpwjLZXVwzGJUgJEgAcOLhUJRTD81G6rFSAyb0mVLQbWoSx1WAaS/IGul/kO0
w5S6IGskRq6TB1wTlRAOVer0ycjsqpByk+mbrEQiw/SCbJF76xlLEvOh7K1ybmrw9xhg/twgke6D
IFNVtqWgDZ82HkrbmbUJvm4cD45L1lHTdLhWkRhKwlAUQ7jdJ4rjVIN5pEkxLesgpRoNEwp6hj6x
ED6kTiV5jbxhVBUwIiW/gBP7Wl4WDSdi8AfR8nH+kPpvqs+TvDEzWx0o0QifjJiidRxkpV3kbyoa
SJ0rx8j9B/cwH2PPLGdhp7lMcrnChw+LH4xBs4Y7U7/mxCTm/GUlwqNPIYXB/qCWqGzQLb2AbLqf
hih2qvUWg9iuWlz2qjZsDK9rXqQoLCSvln+Zl9+iSU+5I5sXUyXho7KmfcNv/rUyF21RN3HTsX+Y
muehtYPkKMq+jMh0B7Y0FiO7NBcWdzu7LtB3bhF+rh2cI1iWunfjS7K85qCwwpQjCaXDGxJddCy0
ID+Oj/kQRqBCb0DysibIznMZatcv7x+Nm59xhS0y3V2EChBl0p7qgvVDuZsRqmpjc3MfW369lNj3
VG509CU0sBT84H3Dz8rJVZmfq49jMVdvUwTSUbLGO29zpZbd4oAxPYMaBcAtONYeNm4GfRC7FXP+
CDppid9mNRP0CRuTuFw11dSQHPIHAg9R55IuBW5wdAQwMHyo0yoN79fF5RQeF6bWRy6ii9oMjRzZ
FowUNPR1TD+Ng+Pi2Cwe57OTxnOGoZYHVjPOlVVtbc2BlbA64XJ8sStt0mSeRKw5ok99lTfGDQUF
BP2DqBlWEjYu42saxmf/pL0dyX3NtXIbEIws71itJZB4sRtLG02d8LcdvpjNss4AObpax8u4R/xX
zouHEZQn51zvRFT24b7O8TrXtlye0Z1iMIi8eiIIodEEqIvk0h6W5HnPuoPaj1g4ClrbSbrUjmHN
fU6Xorm4XkmVSNu3/drGOtTFW9aUrl6fZU9Tp5k+P94mjJU+WvTRSIXV8Zgd00EVb4XKu2f+VV0d
Lw56fGWMXRZCLCobsCG/Q5DP1N4SLoUg+fVjamhzaK7HC7mdBwY8ue1zoIGX+mRDgDxCf04JBsDW
Kd7vUTE8wboSwvMsq0PzOikua7KVx9lXQFaYfrEv9sSsv4cq6dlRpk9X/jNAn3bo2Vkp1OrM7ixB
Qfx44WrRyJJy6Cn3Sz7KxNs0S1sKNqavaMno3KK5BsZeUb2o1UbivbnbVKiQfDR961qNhQjCVWLY
CYY0idiEXXuC4akMM+PyenlQkleyUJOFdw16WI47RmYsKFq+PB7pIK6sUZykeLeo22sMXzpJXnXh
NNKM7CNtqJJ36vBW3VZKT+4oG3lhCer0pliYGBfjrJLWJqSOrD1cLudZmRd+Yq3V2ECthndT5V6T
DY+Ps6NRhLguHriVq2KOI+F9ZJJHW2lry/FefuSBdmFFuyIGBWqzVekYo2InoUFEcdWmsqfIiyaH
AywBE7tuciMfRfmQy2WrbeNF3Nzr9bioLJYrtkNCTGdCaYYUMKFmHHHLw7KhtaYl07PqU+y486Th
LXlrOhjlWW6DhTzBnr63i/yEWw99s6J0cgi5aXlkkIsD3AJy1ZjpJcjrgr2FcsgfpoMpkJtzOqJc
ufr9NV3DV3RjipIXZshR5Bbk6TSjs3bhuqoaLtcdSWnFPhQrxTpPvCjGloNkwJxHR31+QcMpxm1R
k/KVCkHbPDWO3Kt7YKNn3Gcpwnq322ln3I/zrBAdjbo1CxXOqtWX2MmzSryj1wnXOzntNGI3K625
aKQRHBaatFqheAR6ZFYRCtQkepLVo7SjDEcj/+9j2/jDFlzpo26PMLDkH1vwTmr0zlIsaVz6NW/A
RbnxjGVhN9Ct6RWSDCm1PmpvHqpUSDkilNc6LMey4VAeOe/wjwcR1rh142aFa7IZo1fHkCGvQaEL
mEI5Ys/7YHEFIkTR5yj75ei6I6hdSWI06F7hBXCT4lDmzGU3Vijb/B9p77Xbxpa17V5RAZXDKVOR
FCmJlinbOinIa4mVc66r/5+p3vhaKhEisLuB7rXcsl1pzjFHeAMDtzx+KQ9YQFh7FUAAfruUAs5a
EW/sBwJwkbxsn5iUKf5+yIWbFKlOfRcJf5kl5xV3Nv74/jU5X/uUEAQpVCj4SVUsZY55r7xJYmCp
YBktPeBZhutRnrmDc9b7lfCDSvM7o1qj08X7QKGsUBdqv9KfM2Du1YJGZkEp+sSPA8dVEbMVnrCL
KD7wm0qbd7HtVuNF7c65YCDh0COcG3VrVRUYMsB57Yf/75XGSOham3ajod278YSz2PqQjhu/WlmW
qFmqCzDmKN464S+HT4gob7XV/bXGql2O//gUE+HKGNHXXwpxBHkX/rH2Bh5AyR5pWvSbPXtrgGUQ
+d7SeM6bE24LFiTztaE8qAzSjshJfv9mmWhdOf2RKbJsm+kg3ddZpxxOd1r5Ra8cFCa849J4Qt+H
JajCVwUgDE6TFJF/SLgBkMDxjwlvsnYf31f4BSFOZIoXaeAwLe1N6DKvvbbXkIlLdpO3UNUjZlRr
o3NllGoO3qWacJdmdr0iPahQgWs2SuAOzTqqj30N9f9pWmnTU7MjIcVMFFdWvlPhuEjGgEwM9xrC
R/vkX1XZtpprdYuic1PAlz+7A63P+N67kLYSQBt1Mb462gEhGgmHTexaSRjlJQwFfQn7yt9ygxGS
EDiPxz9UZjF3IWKbxqrmrM4WPUio0aU8IY9xEe+ogoV/yiyealsJqxpm/4AJdyHVZCnIzWhXQwJa
5j3GfevggbSA+oVCKfs7ZLukXpIzgAQYtSW603rLpuLba5mLzKbCRPNf/zHqV+0hAcJTkehiObOw
lcf03wxPvRCxhEV0z5owNzIyLgM02cV0Hv/BvT6hT/V7gmLOfGBhPJvBuqiWbX1UsEM6d2+1sVOx
E3umh2IgCPuDFgp1iTawb9M/dr11Xqr80eZyBvaqrvYso5/RbHT0HkPA/5uY6gd/MPzKh9e03bO2
/T/kq8vKWnE51r++qWAN8Jl+SspD+oeqTLHX/RN/FHMPNKyBPF86fKyTBwUi/nmMlzhuYYrboqK3
HdAhKdx6B5sbE0UYKgeCD+FeXeMl2RxrAKTpMgHEj0SH2AHDeB6GVTeszXqFXES9Jcz0qIuR4BhL
wJY38NuqyHjnKT2DOyYSQqHJtmZ7AnRE7dl5rRxs+JrqYvqHBaTu9WcDcfWnBvN3CaOITFrqdA6W
1t5i1SH0g7AhHOYV3do7+UYAVK8FwI93NCvXQiUerdjJFYgt6X1pbtg/CdA6mQQ83nMnoRvv2kP3
w7lgFoUsGKsUKSSMlh7R7rN23weNudKPSMgYQdMxhp2tgIoTFcWHkkezArXUfJyBY0BIvYuqAX4V
XkFr9C1rlxH+lbwv6UCm1iI9suHECh5R2xIFJkKaF1SaIP34w4Jmob0LpW1uLGPthxbSfVrqHEvK
Guhw2m2Nex9JArqV8n5AYrJhI1Jm+mDVgP3ds8DAaRunRvuNCf2ElmJ6tOhnDkeEQGiuGRTxfwvj
Vjo6G46/PzwqoRoDA0i9yLt9fvheqge9zi3l0CtuhAtk9MbvhqwKMkhfpblzrMZzaR496XxJQmp4
p0QHZ48yTW++xN5u8KtbdzTnqopbwt6a76FQyyPxMKvgqnYsbDuu5AP4gWVP96dUjpH5FrQnu7hY
zd6yY0oE19OPOWlmj15DXGzjqmLA91wa8lLycQpU3bZG7azea3m2GgljecUnw72YWx85GTyDe79Y
4XNY0/IDC55J5yA72xNHcDL+TbRp3Sj1Uz7gpeZdUps/gfDkOLo9wvutja5o/eIYOP09p3q6cpi2
Mt3nMMQ5dPBPCDBrBb9nINS+UHFm7TZLT+ngqjTpsAIwp3Mn/SlJEI18X0+0v7h9lE/WCDZH0mMb
PDc6jkTxhIDXeYDrZ1GUepdG+C+czfYk5/hOLn3rWatN0VeCS7wwJgwj9wG2LzUqMH187LjTkE4s
EkHMOeP+rQNRJK2ibJ234IgcuMY/o8wNEjfLX2V1W/jaQg8KinOFgwXmRQAlVD0pnWuir270e7LV
sjo6w8sQBEtm7VBuxWSz5hf5uobIxqBFJ2ajiS+XTFFeNYujcVnplImtuRQ/rh3t7Ik/ELOnDbp3
3lpWz1pwQ6ziSsxj7QAMwrNKyDJbswiT5e2QqH0+HEihDMCs9OrSNXYAaJodMYykb2/+1Nw2OtQ7
VK75IYwegDG0zdbEu7u4vZEazx20WNSmga4NaR0KZ+yz2aKW1b7pe23sDyBl7RV+5CjVm2/djiCM
T5p6KcFvmuCIqbt3FOFwFOkuuQGwyZ1CxxB8JjMzcKNoFGf7/m+cU6i7xS1pRJQ8vhwW3Ce4HIZS
Dm6n71p/H4JhZzWVWildfzC8l7p4HtgZKt9zIk2Wx5csQu2KJKnw7zsnWoTTuQlf+4rZQA98MduP
RrsK02pDB5cELGDrVQkLSXqZumOBzBMmx7W9wpxNN+kgcfCKvaxYZ6fFM0xnasreUJsXJX+ZMKY0
+ZuKjE9Vs7FM35VpLZQBFmuKtcrsN8nW6IKifMnsKkKLuPGWYjuE/X5gIIl5JuvfMx+DiTCergbr
zcICAV/NXn3T/eeqp1eZP3b9i2WGD5VDqsu0GoOA6cw677F9CJzHXp52IHnuDaJjzeAskdYxdzzm
9lIxTnKFJi2FYd4RLTX+enDM+jF0gNXzm8qUOcO9ZGlLPQzdOoEO5V+a1FrKDbpfbNMUu8BYJ3vw
6bYYNJxq/YWdWOE/9v0J997+/JwBsPrAfMsIkBBV1dmE3ipGVc1wgj5wdslo+zKnvSRAe012AFSc
Ble+hY2j6Q6HEdXZScU9lg/IcI1Aa8du1dxsgnwde36+oVlKUipB16Y+NwRkQN7b0ba/ABQAUllG
bv8HCf90Pfru9CLsRW9RCK8MH4VSOFRjBhCMyO3ZVpR6v8+8VO8OKibWGGHq7SsBaGSQA2ERo8zy
uet9CqALp0c+wvUU4iln1jpjxno8G1W8xPW6IHQZw2WKC4ziTqx2BN2a8D6h59J5mcvJwhxaSk8d
eS6tECIk/0szxJhw0qkvfq/DrMJzJKxQhi+Wesf8TGU6j11NrQIsdfBCIBNJXDl6nsYXqTozjQLG
gvHvRSNpMJW3LNmLtSTThuu5SodFCUNsmzBbev/U5bZg7C8FJ3s8jNXdCI2cvJRy09OTbTAcBQZF
GU4dR8uN5fY1p0CmwBTqGAawO1be55zC7IxUllq9PQzqWyMdU0xP5XjtQObyzwlHsErwT9JpKU2v
klHiBrxow3uxkcQx1jbHhhJdLV1xMnvpLmwWRfgszvdai1eUG7xomdViGreMR1T5yp1b6JvodO0s
MF7vqcmH6OeU8iRVyYAp8LBOX0FoAO5M9pYDxGPBQDA3N4mzEx4+sJhNf4HiHFJwaEUzKMuT39Wm
+t30e+VppKBs0IICRjwgZbZQmAisqwAP64WzsF3lSd53uBOhILZgpUX4iiQ77B2O0QMOtuqqiQ/2
Jb4POb4JtbQB6i1CpA5Ein1/6iR0+5bZbzT1EG4oDuHW3kf0ZqE2TCEW7UtthQGeWt033k862Ngk
05Rm2klbO8T7AVxNvzZ1RJRrb8soW8Wdadtjmzk+2N6mMflVeUS3yHgJIcw6bnpAU5CCyUoW6R/r
UisrGwrIvnIZFhsr0vInEgd9Yf41N9gFK3vpXAKDzVfyH0BHzmt89DmA9+njhPlrsxMT9rP5Mz0W
sPPQxazvwJB0kJH/hEgabHCJMqV985r/9P17rqNvastV0Xj0NtaeygrUbQr4mDMyPviPGknJcw3u
N121G3o+iI8re6w/9A3QG0rLoFvpW/tvFYNvXY72AhW8hjZ8tEEji25x8UKa9JLwW7f4ETG5QrqQ
Zvwf3BACxGx+3aGb6KBROdFvxWtoTcGJVd7u+71yLS+AjoZ0ElgdQSaYJSpxTiPNyeqGyRVLItKX
HlPFO2jjzKGmu4G7ht6/BbaUCoFhGmGEj+DZusQ/ARfgKhRgcUeVvVaeVNo4Jz0FSQDhwVYfivDG
lO0dOzY7RrhXh2rBocVn2rNjpNDNMcqmtDlozXJSVkyIngcsq7jhbRwiQ0qGsEnulfPt1zSnIIv0
CUdh00BHBOSl/k7I+LAx404Z/dwKmwNZWgGWX1MWJqdthVClMI/pdiNJ+F/vsbtThVab8+LcR09A
vO/IUevf5VFbOSThi/KF9gYvF0eUMVlqa4OgslMp8J8o5ZlOvE9HUfvd4PjaEU3pRN9CrqtfB9+f
H2VWbtZdFDmdnzQHIFCZ44bBMWpPkn2q8h1go0UZovopRjHk4vf9Jo5B+hSM1HAxI2fiWOnDEa1i
sqP8BoJKF2tt/n0N+mbIAyEvA2fic9xu00mLo8nDnn5k2MAIHVu5XfKnCFfvmUN6Tx+qWsXjqn6J
HhBYSI8UZ9o2P9IiolZA//aJKZX9k4ih6ZsSZP39YN2r9sKIH+2/KZY2AOiPHJVZvM7ilRYLtYLv
99O1VMcWtg9CvFEliM+mK90wat5Yy/VBexp/yORndOxiYP9+vZh+NnfSGQnanXdAnGNPW7I7VW60
r2+omlzd1B9vYvYiJw9ROkflJmDXQVa+tzYRpwatbRq8za57FH00yDoOi4/QWu/IkfEaW5MP04Zz
6chinLZBMHgdMEtnvEZdEv76/kV9yfNBB9ogr9jP6Bd9OaNREsqSsK2LQ5cZblK7FJ5BYW+IJJl/
Y119BegIJKJgacgEOHGufl5XvhLkYzgUxaGWbDceG7emj0cukOevDGRAMFTLPnudEJ3k/yGvTv3X
DIxhZiJhah51GkJx0tzAKotP8GmtE78QUeI/OvwgZOs+35Mke7WWWEN+yIOTV71Qx1LaZl2/+v41
q1evg16FgWoaOe88viee2fmelueHNoUu2P2jB7iRYcfdSfEhmDZ5qLtmoG2S4lcN4IZvoQADsaZi
5UMISxo6HTps+vqNTC3pqpXH6JKRVXsuHTISfmQPwY0j6SueV7wa8KMOtBrUNd/N/z7E2safuiKv
k/wwttp6aGkfSB1a7sIdufcfSr8AgBgDD8JWBumpXnpJqX96TmMrPDp0uwIbY7aJQxtIH5Z1fPpl
g0y3Yg7LaDB+lJq1TaJbCmdfK/7ZXc8WGdW1mncad11JgCRL9VQHrzFKZEXhtqVglxu7Jn6IuweR
ViddijGpulfJtv36PlAAzoDEc8alGL/FrYlkm+T6pNk1Pfsg+/H9qriy+WzWgkVfwtCxkBX90Q9v
2BrScdCtCviW7VKXAkUaW3COZL3GjWX+JaEVb+XDlWa1jtxnZdqgkHZoLDdSRfeMisLS98nwkuCH
ONy4nHjJX3YVwHNTQ8qKXscs8KFXG5lpxoNxto283mDf6W7fuCO8rOJGWPl6kIpnM5H3ZA9Tbsyr
WscezFoasvygd+oSG8nWXk+07Uay7E4NNipqzHIybuzoPuax2SuJ1S075WVADz8EEc9xmsb9OjIL
Nw6Zx5bKjUJIufb2Ge/JtFlAun3xBnOGxp5CZtto96aPHk1B0bJIYzRIGTQLSoLYJ6MlrWSKBDl/
cXpmo/VaNCPENgcHNDl7yT7afnzD6eTah/p4Z7NjUrfhgRlaxLuTXV09qtSB0AbH88iU9O/3i/1a
BPx4qdmagCRTeHYb5wcK65HYZp1M58zk+vurXNtS7CckDkVlr+mzha4aySCHug8m0zlPLX4BJ9GD
iYEH30qTvrJcWHeQHeD/inyU9uLn3Rs0nVmkvZ0dfGRCsrOiT/uahnDGpJPek1n/jqQ1zR+OLoWW
VKYH6/8fj+pgPK2CqjS/GCaYcq10oc4LpS8OkE0p3bQ6wZ0DkPP9hd6fZL6dYej935VmbZpaVovC
9KTsMAU/5HRfFchGZtq+eZie5Uo5jgDsbdA0FRivzPZvpHLXvijtf85nEhWUK2frZuiqjsJIzQ4E
kjJ+pgvOY0YgfejHfP+c16/EFqWo0WQMdj5/UD0PFHIhORMzkFQvFoZFSgAM/QxQ6X+60jzrKJ1M
6vqcK6XJnqzfHtxqejGRF7+1SOeeLDbYDio1Bltg4TQG4bP8JpX0oLYtPl3WaKvafnIouI0HFfax
Uv4NwChLHcoY0b9SqCDg9WwxZe70BwVouj1sEw97i1GnnXqftst8+Leghc+upQnlm0womBaZMmLC
wFsb5BJ81IBqmQFEeCMVubrVPj7FbAFWVR/0zshWi3WywqVZvJopsj01pS7NXbiIG9pFGZroolE4
AqGkwfD9F2O5XTnTHEdMyEzNZiw1O6wdLQ7rQjMzMPEDYufB2hhLnK5AElY4LTTNwWmZWALbiNN2
o9rZajoo/rPlPOilwATUd0MZbTL0NkfGzcLrepjWsf8k5/kyo/4k9EqSEiBih+823fY0FEoXZ9VK
V6OKPyHtsDHeDqa+iAeShRSiQXtHX7HMvbWSAcd3QPeMNNjiTdBvGjAuqlavah2wZtEeYj54mqrr
sTynDe8nKxFCxqMKAbd+0QJp1rp7JAWU6d+mlNYZ4FwF9LkSOaRFPbLVaAc0v1TPp3MyYWVdu47/
0pPjyQC0pCB/VNWTyKfg2i87NV70Rvu7rMhMh6NFoy+x0ERyfIyLTxPakppraqtU/RU+ZvGuIOsn
NVq1Mm2a6a0HtR+HHtBtcMtxvVYDCsedmFvx93j0qibB6bMfrYxVJ47urpHcmOOerqhPsTqyJpzq
rZazdUdbq1DH9SRcMgJuxlTWfhnvYpkOk4MbkX+x/ZeRIT8TKL1Fvj0F94movnfJhQogVi71i2dS
omgjBP/uFxnCtnS0NYZ8NyrFaxEWPTU0idAM13UYDJ9DTxkNURnWbXYI+madhs5rHgaA0oAzBr+V
GAGVaN1EPj4P4TJu2s0ov36/vK9kKAwEZNWAgkQP6gsUqcmg54yo89oiBuwbHxfR4Y0yjFgbD6xE
7fz9Bb82kWBpKCanJqKflJ7z3FdrkzhXjCQ7FFgBoiiGKIKpn/7DU1TwSRmcZc5ZEqaGy5km5stO
WK7tQLmxsb92CmY3MssYzCAxBymI2NcBFU5Z7SMfKG3Rrq0GlQD5GHVvcYcHoHYMk2abDc2eBRm2
pyKu1gnGMwEQgQn5BNx82uHNKF7joLshq37lYEJ7kwrsP4MbeZZpREWkBF6XZ6JOUMNTBHaTAY18
r4Ia/v6zXFsHH680C3KqWuhNq6XZQQnoye90+aUfztGIvp+CTn/+cju3uBJWPz3b7PXLki174cTK
Sy3Gmrm6SW1kGEYk/mKGo73F6A7wdX9mU3dyceNxr6S/CA8gZghJV7VgDXzedrpSGFlp8e1JoUQe
bqn1jtzNyDBHhvpmPX7/dq8VArRagPrpZI3UfLOH1UfmLqoVksvIoN7WkW/T8fhRNQAiZTTnwmfF
Ke4I35a61uSd1mxsYIyjBQWzQV+T0ZA4X7P+dOO2rq4vwp8hW5T6zvvx+6EONeyikrLG56v3waoL
7r1wKU/BfaN59OeYWfRu4jiuBz7BQ2CUkKA14YG8SJeYIPIMoaTdyG2vhgeVXgnVEgkZbYjPX2ZU
m1yWRiM9tMoLM7oN/PrIAM7XuSK/7jwwjo2zknkdTrLH/HjdJ6cSyI4Z27du5eoisTROfVQcKCrE
Cv7wdhrDbzJ7VNNDCPwhLi5aA6sQ0TjWi68eW/gehnMWvyphliCB0DiYc4XtJhwAW2b7hJ+k3Y0E
8qsYAlGLMuf/bmoWEhBhMEmM9fRg4C7GZu2Vl6Zyw/SHD63cmo6AQYpCWgZwniaZyAWSA3OS7pKz
7L5fPdfqb4dlgy4wNiwgy2a3YifABwZ1Sg+Fc0x03ImATY3RbkAwnvwk657pCXvY/YmPpqsmMtK0
MVMsqr3QlfCkwpHWA/iWHUJMfRrn8v3tXcsdHSEorZr0BjhfZyupiNM+gSicH/r0DeRbFGPfAl20
k1CQQoF4MvZGF2uLRI7cIXdpTzA4uXELYlvP6icMCRjugGLS6KTNCovG6CO/GZtckPHjnp5eYZKD
FW6KWjdwHs98dnJtbVvDqgQ26fvAJSB79jfWzLV1/N+7cOb8fH1Mncox6pxE1WUVMMX23s936g4B
iPr+mb9ezAK5haaLMCVn48w2TSr1gZ21TSrEOtB+yNkEHFtIH4jt4N3cDpo4mD6/4s/Xmy3CpNaT
Vu1r9kPlQKuN8CHOdoEvMQkFKz2gEpblKDyDk02ezeHUSLQ8mCuX5a9Kx9cwUpemhPwsXT4LUWQb
tzELElYVPfYTmNpiWPThhO8dphohVE0NkhYQ3xCycEswANCuKfEhbKa7xnOWxIguYPoZDveku/tC
7yhTIFiGzr6u7iN7eCpjpOaC6NXui22vs/pTTJwrHLt0xgAy+4bxZa7sCrSlqQtU54fvirm4hiU3
8EMPSOlUgExX0FhohkXFnPMYA0HGf/OHHiH4EaA2h8+5AprYYN9zfGrMuTzQayKzSzuZLHLvw5ie
DCa9jNlNI8BmKFxn+buKiyK/thL2TekFgsqqALQaJP3GiZ2FpLFVGL5VuuvXT17wx1fBeAPHnc4+
nOpQAF5UCf4/uk9HVR4Xcn2KWzSH4rUKFdcqh0XDRMj2mnWoaxhI6z+QStFK5lhYkiqxvfIZfo0a
/BFJxu36WaS8KeoCjiGtAZXJGUXM8FZq4dLEVO37Rfv1HBSLiLEc9hg6zZ3ZPg2iKOyGISOSAR0O
jyRAvAjOl4Dq9/srfc2zPl1pPkL1+OB+KefpwYlgnofrfvoJSLBvAQ2mrMa9Gd84469d0JARgcDI
EvcPa5bYTVLkGJXMoxnKsy118EOfcxhfDiwHMfAoXCu6gb0TJct8R3684izX6bI2s7AG4WUy4PLB
KND3ZCGKpvr373LuwkGPA7DGh2ebZXF1U5taNZXEmgTd34j0kX3agmHC7ohAKiKOBXbT9G+cfO9H
x9dHBFmI+YiK489svchSICfElpR07oQ6NWscH7m1aECYPYD5tlylHWLxdvxLl5OHOlUXpldsFevJ
7PdteWoCkwTvRQtzd4BtFmNdaWVvKuM/nxjkW+omqJDrw0zTQkMxXoOOKWoIALpLGW9AaaKS75w/
nhxsrUl/yktkxxiotCEuoLGxDnuIHSpENt4GiFBPeZ2iW2/g6rJSZVGaqLgv6bM3YA2DMWVDmh4G
NOpbPVs1bXTvWx39/vZPgCi43uJrGq6LAfnY1FoFqubW3riUzGfdjDd0E36QqUS0DeAEAJpD9R6k
aMBYu9Ko75OfWneJiWCNnG9zPCwDT16oJqxeGqzNPpOBWHN0ZTWQfad49EW8CVUXBwP6XQNlwyme
jkb9x4YCY/hQJgxE9wvytu5Wl/L6IvzvmzBmjbZyiHvELoL0EPxb+ukdaK08xDnaOaNyZCTl2gO4
FMS3lv719y9AGA75oOLMjtlaHWSz0aTk4IORrsLXklK6qX2Yi7Txk3pTQ8io02wlGdmW+Utd2263
Jc3xIIa24ypqmPCzL/ypuBFvriTwbEr1v3c2O5DpGU9tF/M+JtpiVnZU2xW8/RjDBRMz1IiD9j+N
xDFGWifVOHbXCeeTXd7K3zXx5r/sUlp24iWJAkcEqg/5ex2mZtE7RnIIy2cHyh+QTgP/r3tgrQkW
dP5dLA9L02o2GbGYAkMQEOEFukWar8T7LLpzuKt1wMyGDkBKVe74qgVyEVJcYM9RTtmDAp1DHWUY
mrcMiK8MjnmPiPhQnOJ1KM9R8EbHqdvLvEetB/JUR8QD/wDtaVemNYzK36BIFmpXImmc9MYqQd5I
wbtazl897SmT1QfVDMEYU8AXhz7XYSXGPCNvP88hRDuJgihsNv2ZinPskTF8H5mvrU7hhcZ/YWFT
zH1+85XtlFXY2clBJGSJUgkAZEbLRBvLNVVk0R8Hr7lxsl5LPD9ec3bQmZ7SW6Fmcc1sXaCN3l6C
GrNFkdhLlX3jAa8lDB8vNjvjcqsZ08A0EzE+I6UWEE3yp3AtjpzvX+W109QkbmnoJIJTeOfrf1jE
oeHlrafqPBbYutbVWWhdd+7ouX5/nauv78N1ZgHdl6wqHls2S1XvwWfzwWIoALw/yARG+vr9xa60
PS3wIP/3VPPphNZHvcopmLzPieVjCX5P+octCFO4ce4Y/GA1QqHi3hzAvDc050GBWkxIpAkdwzn4
l3lF0rbOmBxSKdjETeeySlJSTTn8i0VIZa9TpLmCNfSQur+oUbWeonYnujBee2mg+n3/Iq6uI3Y4
YCDwf+ZcqStq/Kps+jo5JPQeWbW0+MuYgp6wdCMuq1cvZeC1pctkgchlfN6TmV5KWaBVRMNWUDuM
g6NCrffAvGEgj5PsHrdYqLXGWkYiLjFfZFUoQKFWgTM2nQTylX7ixI2Dx67s7+IUrzjnGIzeg5U0
p6D1Hy0LaWO/3WWGd6tLfu3e6QY5zCJBr38hJXhVFvKqNPGafgytQFFbSbyzozuP4iDwTmUMLtLY
g8HnNgWa3mQq2cUgREf3dt559WCBVwLNHpFP/FBnB0vWaXrbmuxJrTgx6gkSuBH9c4cHtg5tnp73
SiXwEhHENGI0y5U4RMTJR+7ngQAA5A8WAxCcRR8CHlWNCl4XwZh4SZhgoD4M7rzc9xAsmCF/v+Aw
x7tyKjJPRSIReUDmqrPQVeVBOU36xDowf1d4gZbNq46EGKg5Zrhvvub8yItqZ45MXRB0aEYApqgI
9KdIDHCAy4BUGR0SDBq28V1m4o5kFneWRxD0HIRXvEukwVBXIfraVKup5VYBD0LeJtN+KPJorXkb
BXpsLnlQD3ILwHJRQre00SDukFMKcGCJfciA1o9+QjPFWKLpBlfiZTROnv7khGiOVMvOx/UnxQ+7
d7PgBI5Fr7KDpoxrObgvN12drMBHi0+vJaYY1u26eA/9A1rTUdbvreFFzHZyfZcE8guEq8grVhJA
OytDrCtbhUEBfZy2gHMGxTwKr2zYvBTsexVgqJ0fpG4vejiqBW9/OlJIRZIBs+w+UewHumEV5upB
YeJ+PEII5dt7waZAD1mA2BEoFVip0fOhsCbPrVrBRj50eLTqq6aQN4NkHBL2nElLWjTtalu+dxSk
Agzq8WIfwiVpmbQl8Rso+4Mu3oG8LwtlTWod/MymbKnRR2KWM/JKrax8gl9FKavkyG52aydx6NEl
O3LCXus2VbqWgsu2jFQ4yKB4c/+uU+SHLPJ/NE79C0W/RYI9lQTjV2p/3liK17IE0IfgeZHKFSHw
c0TSktpTO1VmJVI0hXB8HJgLLX0UJbs0DmDAEZ+wyF7F0luR/7KM/CiAZmYtZA+0xH4YLeC5Xb30
dfVGLnFtjzj0w2HKAJ4ikfl8Z4pkVqaTcUjwGs0kWjT9BdxQF72RTNx4CdfO94+Xmm1HiymUnLdi
O5bP/5nB6UDVlYVY5HWUrmyKIA7jYnoZNHR3wQ2V5k6QiQgYN27lWr4M5g+KMGkG80jxVj6mGn1p
Z5WIDAAuotqt8bqX1GoplGSxiQ9H3VVrb2eQFvyPFxa5yYcLe3lfep3NQoBMJkbnVHYET5iOMCnp
UEwVM/Xw742Ligppngh8fNrZeVjFQ5Ol4mkD5bnvyIsLF+aZeO1jCZnMOYOGKoxyUaXx5n+79Dz7
qcEW6krHpWN553v3qfoiAmvdHzOn2JFyTV64GwsotsmNJOBq8BfzXvqzCjXaXDQ90ceptSIWtl+9
GV74e+qNXyoPqQ44HwK5VQIk4frnacr2TvYsmrdDVC80TlQiXp1fpi6HvYes3PtZdyyAW+TVhczx
0aCp2oC1lNoLwwgpKXaNDMNUwf2KBcPkVM1OcdfWK204ikTCDCrI+cY65SDvcxqDarwfIqYrwB+K
KD4tDaKyI6M384Zht+hTT0m8EYP/IHuI0zeT49SfvO2NT6NeXRX/fUGzlpISVqaS6+37HgChLAOA
SH1vZUFExnULNUkoPb4cr8RUBRzBjatfDQYfPo/4+YeN0KWo9HV+/x53wGmK7Ib9MEJ7BB89QFWj
BeSPxZL+lqdioOq/d9UsSVmqSXn+/mauReePS2UWDVStHL04HhIBikpQ8O8vovZg/twgC0bC3N4S
cbsadBVsfB0HWCdHwueHr+UAvR2/SQ6Dd26Q3LOeBdkYZd6hvRXproCFcaP9cK1Z1DXtpJ88i7w7
81978jRFXr95XCplZLHqOfX8hGFj8KOzz1NaL4HMrB37X35nX+FagZxMdW6KaSXn2iIkkUg8m2zI
lRA0ew9e6jIr8QWmLz7YyZbqMFYvw2QsBWAbnCUdXzCXNdAUwSvvYXxR92gSHHSAD3TmkbE4DsnF
YImXDQaS0ILOfPkuxyayL92K6A+dUKPpFcFonVgWdQpFEVwA1Fwr79HivDft15auvX60uYSoGKO3
om82QLSDEg/R+jjalHdwi4xiqw7PU78TmWlC8tMMgLrtk5iSNI32lwAs0KnMDRQNvbbmxBmY579E
lk0OAk5OC99E8hijIOw1eG6Hz7n9ZseCjA4fUuQ62nhC2NAnxmVU4kCGJv+lkv+1gfoYOE30ZB82
4B6SJv5kUac7bs/PscFgmVVURb2zypxbjburDRa6Eyae4Qa1xXus/LDZbDnq8qZgs9k0KZDKtpFE
n0AZyrLl1mZ/FhiPoYKtzNx5xGTXRz1rsDAIRY5Ln6w9KW0wnS0+SOi18cLm4zcykmyRW0vGndKb
SFaMxe/bwMhrpbqD77RM/g448gtFu477NvJDNkq7JzXgGwOWArpA5WBzz9+Hgash6cPFZrvSbuvR
64ooOchw/WqjXEFCp2QJb9WnV1sCH59qtiWtpoAT7PgkAdKRXSh3R5gFIvQJTjdsbs5FCTGGgNRc
NNr/t6echf2yktLISHlKyREXF5A25lc85/eXuRriPrzMWXxPSfaztufL0TaqGqQ+xLZO8Q7oL99f
yBY3/CW7+XClWfTuvIi2pM/blD0kU4LxKc/QdOlXkt49C/ZNinycPNCL9bWN7kirKqxFzSDWT9VG
G2Ax4VTdyUiq+Ry51EuJXwo0ztj7P/Savf0KbSI1aDCnJ1v6N5ZgslbPgo1vxqmYXWZkcMARHpXS
FIMmuykfyaOjalWnBuTBEIxPt/GBIgoRjEE+GcBJ2GUbkgcB3A4IbvwrzUIRlsh+RcGXhQwrwz3C
H8kEwxRRD/HDUD/nDCpxexDDl0QMfNBlNPRFbr00evnem6XjWFQ4OCflPiGsm1O15e9sh/Re71tQ
LXBqiU5RKW9ufIcbn2Ge2Tbx4MlO8N64ADOCfAjDcPFQBLVbpcTVtoRjK1CskP03rfmor+pGe5wQ
VDhM9oCEN6Kw8lGEz7Sx4JGXa0pZk14se0mojYQGRBcaWpkwq6aKioOEGVq1KOLnKd2L+l/MbgTw
129fhd+ECGQ2Axv06gu1pgRGjHK4UQ5d7VJ9fIZZFEjyrpOtzIsPoy4vLX8CvEkK3vI86sUw/vDq
EDuE8W6v5JbJW/5aYtwdIOgJ6JSCgVLRL04WstQYU7WoPsYZHp6o4eq9fk++pgNB+f4Lm1frCPRS
YY3bwiN7VkcURifRCuKOrQiuU/VjCIQ7Z3pX249UFqr0O/YkZJYpXH2fESFQ5apfmQzxyGwDBQ6t
/ic2g23PCVNlu940harHIIWL0UCJIfk9Na+GuqN3EWw02iZJcI9gmMGwU7L9ZW6+JSgS5Pq2RRIT
N6ylYfzz/0g7r6bYtTRN/yJFyJvbTKWFBBK3N9woOPuw5b3Xr+9nUTHTkGhQT/RVVcU5xVIu+5nX
mNGLyB7oJgtgvq6gU8HDti9azPKyP9OdeEtZV9eWlD0Q422tTHRNp1XjAClAmsw3APJqVC145H6e
rBlMDnGXyKuhPVmAqsRkfnpzhyyQucCLREgvpPWz6LJMCnZv9lEilRAvrcgUusEN4nQj8Anihyx8
w+yL9ukbRArw6Rsavzb8zqYQyjZbaeq0htlQGxioQWjj7q/Gd4pNbdAIPPexI+gmYwEXLHqMrV0c
Fr5mJunmJUdrRaOPjIT5xctTkYRG4ZDxNdq/xq0IpMi04AXIUbFPoVm/l8VS9Cue7Iu34cuQl6+Q
aWMYZIkh/Tcueh/xfGT8wGulRECkFv+J8dPAcdP2r4WG3M8/ee6eYnxDw/CANjRMsa8LkDidIVly
SuA1xFuiQXHEqYcKhIoIqhFGEmeYjM/I7gILCUnMhvShF5IvXKBNjGt3g4tyhPw8rhsfTkTv4s3w
WM82qh4BW5Xk7s4RFIlJVPrz5891EPh8G+AbjE5+xMX0VYMiheXEIx6BCDbTDf7ySHhS2s1jND6o
jWvqSUxeDJ5Fwj6sfoDx3PoOMOenxYx+BoTHK4/CkS7ImiriQl8nM+77AOAuD32Rt0cdBm/NjR0p
2S5XziEJhDNEWzmjvEFNFWS3oe2cLH4WiHljfPE4cI6B1ihkA8IQrX76HxAoZnf4py+8mK8ySYva
yKG7stSBfB+EL10ubQkPwJ+Fg37o22f35yWaOeFf5uQi+OmlRp6SgRUqPFodJCB9+or6UBEscfmX
Brp43hNgY3JsMRD8KGJGGAekC8GZ4v3PPwjyztyZ/TSJF68MBe0BFh2vjKb8KxWgh4VuhYV8V3Db
GeVBS5SVYeOl0zwARkAkyUVXYzS1tZY+mkQ3o3UTmNdW5fye9GekAjdN/zvAoKhtEkQ40l+2+lri
FaH5wBPpfmcZenP9UXAqwAzwx9FZFhJFOEZK7yr47EYCWlPJGxLTseR1IeBotZMKESeN34VmGoRv
+sso+0f5TtHXflXcENf7aAt6LTUjU/+dFhiyjR72lDHo2jQRTBcEbfrhKCRiChgfPPageByKUBBc
t1nwlwZriqZDuUs41SZlJYr6vWptEwu/Dq7nLP0r7nORAfNnqOwPMKtl/T3xAOMEJT6XOZ6r5JaA
USMCAwPsRNDcawl3TIfqK80vAbohCjWauzZyKZLn/O5eQTR2WGkZUD10RMKjjXN9gopa+HtAhYTA
kVSQcDI0303scJFC17gV6JfZ57Kq1sC2k6q11lDr8+qUhs+irCPL0d9kuM8gsDgkjiInF2o9VHSI
YwPReU3PdfimgrXm74fqW2Bla6tBPQbpMBqjbae/9sgRCsWIQrr3U3SIW6gLoQNaP9p2ZYee8rSz
8gcUdvalCKD0J5/Cweg3rimkVeonzcMZ42TxPyZV31LgRqTLVP+M2VWSoP5qDTisCheP94XNPHsh
aML8ARLId202qQfpZNTEqeAl0QzznPAgahl0YK1M4LakAsGl2tj+POxMPYtKPgKHwqZKlPW/XpSD
NchNmjMq1xCAhzy9g+ZnQbAXfPsYdf2lTttMYMiAOA4CPpEd7uivAzYVSsiTYyLaK6Nh8xFbEPx7
Atbo/SW7FNUNIYlHH/DnXzoXRH8Z+SJnzwCLmVXPyMAK0+yuDTF5NHZFXCMv1559D1sWOnUULvTB
OKXT764yd6JFWaOrJgKu1ojWTv0qglQrlA9g8lcW+G4PnrToqJnGqirLnXL382fPJMcgyTVEH2Wh
3KuLK/BTXNZRoelqxYkFcjiTUXJHy1m6zawbkrefR5opoHwZ6eJ9SNvStk2ZN9Py74HwiwrTcPTo
NtEnozf782BzMe+X0S4eCbuUgqSKGa2lywBf15dfwXIE0b3lHfLxmOmngfLR5A8C/8kztTC82Gbf
or1P03rxcoxQv0an4vmV6g0Ii1YrVqIoCQ1bnbYt2sYNNf5oRy0PuvnPY383k0BFUJADIMBD4EUN
7OuS6rlSWLbCq5Wj9pWOjwmdYKfBDhp5OZn8U4WDqlbQpkFAhmgcefBOrBpriXhd0DkobZ3gGylf
Gwxz3tITG7f5mKAwuM4d8G19fD2U2F5hCRf/1gm5SC623vhvNEKpRFwFAq+2s7Ue82usD/yVyd/6
+RfOEHu+/sKLozaGtZPYBYub9k8E7kpcbOzqfcQAI76iM1KHFpwmjk8IxgW3ca4BhUi2QiEHopEo
PEIP5f1b+KrZG/bTvF9k0ZYT10odcpTCbBM2zzJmIwaqQuEJNxbnbtCvlulcs6cXMC4BMUwn5VL5
wUjUGqoYE+Hl8nWUZVzpf7rmJOfPvo5aExvcOFZqunGk3k32aSnv6eJGoM/Jb2TF3/88A7Mn/NPX
XJxwR5vCUJrYeP9hIYRcWbzdxDKcr0XA8/wJN4T5FAqfiHtebIIhCRVJLoxYlC79dlqj+ZrEDV1a
ckfjJMoo9UD+T1hiUbwIULVcvPPN2WP+6RsuljztIlAZJt8AU5qanHhp6ldDYTtK+ZZuQYlZi9L9
5f6JA5xH4r1INdEe0SPvvsOYAMQGyijhVXaXdsVdRDGI2I7ScsJ6NQ1thclaEw9hmUX3gmSnLUtk
sdFOLd6N45TZWwP3A0RqqvFJh7FQo6PMW4HngkvVUEb4ibddARXjBfGecqcjTy6VJtgDGdHigM4d
zEoiAKJnJ3/LUfFt9ehW6/YJZmc/740PpNO3G9HULJskzgJWdLFcdj1pSmWoMWh/OBV5uEa4A3TK
CDwDCAbV56ndynQi9QJTZKwjJxQ++Uipe7aYugEeGL8UogQ+LLQ/9CJxVQhzDvARWcXSKx/RYqdT
YvtbGIELR3t2Y8NnQqAQ2p5zeaOWRicnXjd8BBW1dsZ6liopzWrCRZL1nydqfl8jHQCqFDrPN3Sa
LEl2pUsaT4f/VuGYjYdFnqbopIN6ycGXYNWQn0ZIIAQLEtZxi/VyZTaGYnAEadnbuFp+fUCicspD
05/QQyxA0th3HCcSR8J+0W4W+f4w7oTM8XKTRZ2daRunXwyw8RP4mJxP4Ug8Oo0HSIhDbTVXSHZu
VKv9S7qqsdahjEEmLJSOslHqR3ci66jBCIokgOKVEozHvB0xCxTwwWcSG0vqruOSmhzcffpipimQ
JEHorW1E/35etaXvvpiyuoxNu67ElNGiRtTaMF4Dti0HUtQgFs1G/x9LZAkeLU/9NyS63XeNHDsd
mSkXCrukTqAu6CchuUulOSr+jtwuSYQvYrFwkOcrMTAz/8/Q4k78tETcbLU60nu7HlAYUo/kbjQ+
0WmlziGywybKDqLmDa0d5A4/vrVNsVXrhL2zyESb36r//TEXt0pW9LE09TVvLl4Tv73kgbJioj8F
iA8Ij3H0+0qnXWcLIdYHQvTbZQaOhfvAEvylizlQy9Tpp5Hp597PZd+N3+woOIwT6txgd2QTC1tb
guq1Q6S2nuKT0loH8A0orh6V4V8NxUuH7FmwWAOlcgsHv4qM0MlB7Fh7QJp4L1noUqCo4KMtbh1F
MKNNzlpUVeiZUmQi6gnTbI/BTm2hXsEfEkEPiEy3N421Iz05nXYvVG1tmocCXEetAVstH08EagW0
KDzKz/wHDHRMI8WTI2qug/lahdW1Zn0Axj+wdsFbbh0E4qRS3gzzyr/j8QjQaXB2fU0RMdMisCjB
U5Z470JWXIDkChUv7LjE2WTcSRg+JdY69LXbAOIN0UexVA6aSzHRBEKuxoZ0CiX263505IScW6DC
y/DXoCGP1r9RsATTa6C0DL1l8dWfO+u6xVgwodCP0C5SJilJOtMqLNpL6AOQt6HhV2Jos2udw3Kl
cS6o/DzYRUzlp0Er6aXAvKtntb9Xk0MXUD/p7HV2m1cSZOho35mvIDJlG/Sr/1jqBBog9mr7mNKn
qwNvPQa7CM+Zn2+82Svo85eJafp0D+QDtM0Yb/brDmlaUoXqfUgFKzpvd8NzaNe4R5x5KH4edWnu
L/IqqQ91ucuYDk/FyxmJdvqdGZrFoCWegiXA/MJgl4gxu+tyC2IbsKTshvqFRdWHHkFKN08zHhe3
1RynSaGmhkAHu4pY42IjZ5JuetkE9of8QRyj8d2DUTXAUtvp2Sm1Xrvu/P8/mySLAJKBY6DBc3GN
dbqs+V6mJMK3x+Oth/UGTxupa2p+ZbWwdHPn9PNgF1f1lGtxU5ngDbkTAVCQ/FfmmdpjMe0GPFCX
Fm+OLqjQLqA7qFIckW3xdHzan6034gmv0HGCynVSNP9BpXcplMT7Ymd0uDUJXJEGJ/N1itQdBb8T
4hg3NaVTiUqVjIiYA/enU/utXtWIRr8Jt2rJrQObkg3ZbXdD5cCzo1Wc4LSQCEFyf1V7aEtB2wWv
hk4wTXJIcTlMbPOsaA8lt2YVPHTBAVhxFhy04VGqvJsJb+HSW/+8tLpYu8sn6vPPv1hbXZqSzDLF
z09vFK4G3rJVrL5MydYvrvR6m2hu44BrLf56mMRlLukgKT9feudL4xpcZlVgzBtwnb7EhnUEkeJ6
SrcloVO1a2mnFrekkxsHp6fSA1xfvctFsrHlP+avfrqeyDly+Q9asz6Gz3q/CothgfA6R3kTvUwY
OpZGBnhJ1QrjSGnshq6mT3UsWDmTqBe/84kjXpPNdS0jS3RvjEdF2seem+H2Vy0IxXwIiHybY6JU
KAnCx+WS46+ZuTSZfk4nwsIYZVvUe8BBUvZadhNOcn9apBDDd7jHyDrZZ7Yjvq/5wSxwMrrpy7c6
BRshYRh2bGE8azUP1qbArdZHpGdVKOukgci+Ri+zbNhcbXGH5x09FaW01hKkTnoT64ZVkXHeNikW
kr8gRufvKiAearDwU2cvJxvqDpIRpsBoX9z2hV8GJK20L3WL4PtcyeVKwl8nWzug/22h4knOu8RA
mT/DSFBbpPc0+z9EUz+dYZS60IhzuBJr6DM9TywgGgl39Yh4e62ME+7cdIyTOy/5J+7ikxFJW9m/
7z1wNHhkw70Hphcn8sqUthDjXOCPiKHnm2I61MNWCvfNeMCo00TqCLfx+D0hfK7GGsSVOwQdzhFP
fXAIMQOnXKciESWHe7UY9yF2NRXWvwI0S32JWBlk4GvAk+dJGzV94JLx0Vycimhbj4+2ehVZrxLc
GF9oYCCa5T+q/QtKs5uQFEG27nJV3ozJvd3be7M5d6CvWsCQKaa1UfZHr4++lT07KM7W42/NCHY+
LANsMRT7ZtDTx1bK1q1yLfVPYejiZtinves5hwSmUGduRuyHrfxe15+QDVk5MXc8FV4r/iOECnRa
PpN5wxV3lPCnKXf1sO7Ss2F4G3M69063DSQusn7TRWvZWekeEgN3Hm2bEmAIOged/9iCL3YQ9tTT
nRQh1U6zSu6qlS294eOBv6ODZ2CKQV38p5qwWjD2TTXusH0hQh6KJ8e88/R9mpdb573L0k0s43Sb
V+VTUfp3as0tajT6bSHsUCLbkxeuyNkuLlk2RAgT0QxHvkjaDI4vq50IRPjOlzaSv8OvNgyrdVj/
DTPYqLcevof93qtdxz/l0kke+1XQV+vGwp7iLTZ2VPONbEEkdA6TBwNCtJXxBNa1S4aGga1Rnjkx
N/eTVh0s+x9yGiJMlJLYd1F3n4wunm1J7P78YswFdIwrVK/Qp6aCLELRT4fNjvJs1FvGVU+V6kKC
Scydqgv7uCl16aPhi+0pm4VBxRxfXKHQuLlVEC2BLWxfDGrpI8gV2YqvFbTNYS5d52h0B+Yu+uU/
Tn8xCVWD67z5VQX4lSys/+xEs/bYQeJ9pX27XfpCcaowomBbAnurkaIVtqlgZT9CZrcxt/QffSKj
RRCsiOQuf/TngS8yiAjRPqATDKzFr170q5Juc+WWbKXvKOCukHo3Qwx3g/XYn/THaTpn+H+n57G/
m/RzY/3GGLA9DKAAJ+Qh3aFaWBORUnz7OvgoeNfoCuCYi69LE8/IO49KHU4skF8hpfT4MOjvixHh
R6Z0ORIACqzowSbhkXcZo7R17QxtGV97pLoGPinOLiOdbdVbWBTcwidk+MueQt9O7ze0Jar8pKdY
mwfvgXmbEMG03mtLIYrsJ4+CK9M7RQU1iX+EFiF4bPWpAd9lTPgk7uRmXUuuVTyZ1VUT3S3s4pky
BDpuJj+BwiYP5MUuLrg+B8fCKtSsebGxWw2sfzMzdhFhWeUaMuJPbQxApCmujLI9LAw+t5tod+qq
hiqzDjz567nFf1jIcaT0WMEIyMJ3VnAWGE8P3+3Gvxu0GAOzayrggAoQrMhKZMTxbePe1soFrO1M
kI8CkWxpbG80j74FZcMY1X4Z4uZpH5Ah0LwXnUpp/cHNS6jPLcKqPhqUl3uIKgxyU6iCyN/wlx0g
WHpdJGkKlyKYxRXsfWo/Nwry/i1hUdxhH6PE61wrd9GQH/WWYL7TryqwHPyzVeFgUhwYbqwOa2MI
V1X9OEy/POO3NALc7fKjOaEMGl45qbOKsLErMawQOjVNKMyohIKUQa9Hf6/rI5SDPkW4oHmNoMOj
2cnF5hblUUd/xIRgmb/16fSud7iC9/sA6l3VvsbVr3ryNn1vbkknpjrB0fNIMluW1ooWbBzKIDqE
QZXeFC6N5K1UjDuQ+p1eUes/w5WMhMhDc3S6aS9K65SEHOWF/pkYOUQY7QMMoj4JJU+yc6MgIED9
McBzyaJXgHIeamAA38oNudgIyIK62VRQ1iASFeXfAjO0pn30C7ylafTBCMYE3MLWmL+RA3GtwkOf
pkS21BnsAqp8C8RxOBehTd8bS0Wsv/z6KkG5tbSIojIJI/Nrp3u1CXJt1khwIzWpdqcmOXHf9tVt
w8RHqFYo+PtECrgaDHHHqTgVpnqIkQpVzjaIGUO6Ye13YX5wJhl4Ct7scvEryFqMI2m6WLeDZHer
n4/aXHkaewso0Wj3CQWai4hhCFpV7lsS5hSkvGbzZE3HDrdyIy2JE/UrWwZE8yZFyRZCO0iaoMNh
FB/vJMFLzcbPlLU3xAsD4FM3JVJGDNdttKqgnQGSyV56bXARCFwp9RLfb6aYwfMqfBdkbgnVuLjV
W6sLnDLpP+h+omY77AgoxpLKPnHukp3k/GA6AF3CGPWb756aDnkSGlDHeZxI9xvzRGsMPy0hjLNY
A7bmYgiqf0RwJCZkJ5c/jQ6SEvgdAROtTuGskRvKJlayW4o25Cxbw2uuPOTwWilaZ2Dmo+6xw1vB
qx666i3pXM96V1esFpVz4a8g4CGiWt2xxP0aYnGo57sAWHw0ruuxO/BXNW1AAjF1BYWRc/6h3kVf
JOFA0QZMu+tM/sW/5gPCoky2Hw1IOW8CeYAlFDsEwR4K4wp2phJ90dFxPeOtb8kBDXutBy+pJ2F9
lINYOXUDplDYECnJOpFOBFDXiiXtAtBIlrIehkL0gmgA0TgbomezLVfe+Bfk7Kj712mF+FcV7uyI
pzB8acfGjYLeHbzbDDPgNNPvLOnK15+lol7Lnuz2sLCLyIMEEB9RLOCBQJ9zpdYktbIVgNmt1rjW
JtMqK8K7prAOAd2grr73KnBqu6l+MwcTIPGr1uRnPVihPLLJhmitysYdXfGbyemwxYrWVq1yTYfg
nDeN6uwtFUdr7zXxqq3oYPajtcs5RI6BBmx3pzTtBheSKx8h2lx+9fpOMDimFMnDqr/RBo1yN22F
Sj20+t+JPrsnj/t2ajDjMnbbvZPcRdG7Y2LelPya8hulBW89AvyqcSZFj4uWFm6qAnwjmM+yvwGO
ZTM5pFUUFiOaSpTf9OS1SjHgKveB6dyHXnmsF6UW5p5wR1ZRd0A0BxCO+OefQm8/NSQzRWTuushu
h7q9yY2R4JNfVqarzC9d5DJ8LlwN07Ko5wblZrvpp/wBOcCloHgulAEjZatCgJ6o/CKaKOrAMUqH
moZNXSW0RFNZOaZGvu1UnXxUVNQNLufKsa4mdLN+vmDnwge4iDQdkd8RMOWv81A3dt6xQB9sRMgD
qwAZa6A6LEFGGk5XLwW29/OQc2ASle2EzAt5D8r+F3XCQCPP9E2fygbSwqhRIhIv5M47+tGG/C8S
yabTAAx84XkEO2s4FafqQ2MbTrxg7pmjmxfdQgw+OxGfPuoiMo6CqKarAX6I66dwKKYVO1t6p+tM
Xx8tA1r+P8/CHHoNPx4TTWwLaWxu0q8z75mlb1X4GwjyfWX0e0HG6hwU0hvV+6PQtJG1teCDyd7R
5+0YIIog/CGQogDqnAq9XLIRSzSacAdOaxVSM3MIVrLFrWpU4GSiPWQ31qHOgwWc7sxc8emojmoW
GQtQw6+fjmfHUJklKSRBF30xeATwu8rqBGmJfu8iZ25uuI83FL1N01YuX5sgzYskLOjPAz+kTrpW
iK1kpERwGpoSFAX/6jA/FlZn5n4AHyyi+/+MedEFKtXMt6cMnEnFXhgBrunDCCv0rbO0FbaVGioB
uUXJtrwRdzCOfJNbJyBggcPytmu29kj+xlMRiMpVhJVbFu/Msd40YoFQJ/v5c8V7exGS08SwOEsE
HMLw6uuCFHAN6qEFB4TBYoe9uLzVin9GeeGIfPczZ8U1TSQ8xodp7sWkRGlvZNEEHE1NELUN4O4M
+HbiASlnt5PVbwUsbKINjpNVH/jHyILXFORoHKlrrUcweMJ4fZ3rxoNpq4LVnQXmoQqH20xaEhya
qzTBNKGiw+WmyTQcvs5IVFitmssASGjtcJQFxV8wwGjKeulfQIk8ai1Rb9XeWO0duGavfFRztLhR
5pBetHwgVqHSykkT0mc/L9ZMtv/l0y5OT9dkneQEIC649wQJk3QaFShiiGXha/GnLvcFcloQzUGr
Ccbc11nIq7Ez1YCuueAAYRzsgoyE+COiJlKpIrsaq0cH+eToxYrfwbz//EPnLnqh5vV/h78oYXdj
7ScAGj/gaQExxjjeogJySKM/GaTIon4WVGtQPWQ+YNaEUl4vXfWkhEaZboWIjAbpXOBefv6uj3re
92khJkfTCBfoy5zZxx7CKlQwDJN9wkcH9AiZmyALQhVDBY/asHEm3RBXroRUjADh5P4bWlmtbO1L
iVwMeIDOS9kO+lKTZSa0psNNfRT9J/iNlyXSEC08BUANzED5hCAZDFQUEujeIY5J8JQlDWoUr6Sj
ADw+IEkIlv88O98zCQRHdVMVxQ3QYx988k+RkenruV3kKZbh6QblVj/e+QMmZyt4H4sI5Zkb5etg
FxsURdpelbwkus6GG598Ge3sjYROdCL7Kwflbz88U/f3YekhHm8qEOmpoLemvx5GMuXkLRtIt8uz
hnV30kaIZKa70VD3krzYfP/+CH390ou9HOmkzZPFtOC0bhMuF6fWubHyWwqYmHJrJQlGQTPyiNJx
nu+7ibIG9F5EEGQXfXskiX5epe83Pp9DvVCUfbjvLwFymhV4Za5F0bX31N7Yd+HjksXZ0gAXt1SR
aFrRAG+5bpwDVQxyvEg9GcXTzz/j+1349WdcpPd2MlVJ4otRWlEKtv29+i8nbugXoq2lX2N8vQjh
aRJVKUxXfu+f9dvqOL38/ENmt8en9RAf8OnUFDHiLqX4IWm28Tu3jDfFVYHR+DuohW7J1mFp1i5O
TZL7im9mDIbRfK7u8v5EyyBQDmCt/3e/6mLT21rbpnbHQFQVijbYTsLTlLYufCtnXQRnYCA/DyjW
4evN/HU/XAQy4IZjo5AZsJNOYDEm/7xIWFmYPPOiclypcdxmEUPEySFR101yGw1/zBoXH23hLl8a
6SLP6VEGCk2FkbDwJQyhrA8VpwtE+eDnWZu9sg0HCKeOUMa3VnFsm6GltuHHfgjbN3zhII9RbIod
oU7y81gzTSuWCFgJIABY4ODAv+70KS3hKVR1dG1pmC6sjXqnQ3H4sHo9pcZ1Pr43Ix4zC6/S7FyC
rgAESY1Ls8U//3S+UqU2FN/OOcBwV8ojoBnkdb1iEy45in3I5V5uQVtB9xAfA9LiS0CslKgIr9dV
dI2D6WRCi7OzU1zbGD+TfQ3NOu+JWUx/q/Yy+sJY4t1hxwnEXLlraNGG2UDvu1zL9qnMjIPTPg31
fdqeyv6kdcO2oOKSYP7ipdJN5dADpcPOwwqDwEZ3CYohVpJWl+47jLgTT3n3SmWl1c7BCPXrXkdj
X89IjT3/nwTlbKRC4tE6IcCs03Wn4wxuqTMLd6T0rdS4+jyEffkBCkNZTEJUwusxUkXxQEmpvzQU
OpIj/y+hi+uV5ImGv0092w2N25TSu4ZMsEEnDN2KycEr2kN8MjMsYYj6FDXU9SgzlgNQinidNqTo
WboinKrGgipTsV/YdCJc/7Yo9HsIZJFyNIyLTdd1rV9RhIquteGhwxkgDSFXrgycBaJkVTyH3m1p
ERBM2wxA7P9y7Is7qdOylPdXCkkFYR5DezCfgBAI1SLyPqa8Ztll82Ay1yTAC4PP7Xv7v3/45W1l
S3YtSzlHGyWBuHwurXrNCSjxetd3tvcRFgU0oQpY0MkrjQzk8vT2zU5vMmKPn79l7onj+MHOtXE0
+uavEdllDMDC5262duX0WmdH9Juo2un2Ic9eF3U+KD/NLfqnAS/uz1pyWi8yWfREs07T8DDKwM+7
P6FUYGCBKpGUrkR2HinPBfBLir0ewN/Uvxd2blXK7S5vxX+VZcwj/lbBRue0yYV6NBSK/+ar70i3
oTFsGgGs9+9r+CuOb608OjitrruUZWzlKUOOJ3E2dSRf14rpGjgC9bZLVZBAtS63mrDs2nehi5OU
WT4TrqbDXq1u6nqbYq2FMP24bcL73yJf3vvdVR/spODg9f5mqH7LaQZ2YzrEaOSj9JH2CnTVXUvn
wpEefE0BxP3smy317mwPpqyW5G3xm94Gr/5kbzw2f7cr7OTK7x7y/tm00c9E0gbniBxzo1Y+yvFj
a9qvcjeSyaJ4Ulg472EKr+IN37yMIGllqimFfsxquFMw19RiO01AQ1YAXBAVqeoSwe3gTR3aVThW
W4U2T6+aB0fuNoiXhVmFVYV/iOMzV1CZh8exOsrpOpaOcbJtrPqcGiaCFwAa4mQfYwmjqP/qtb32
6d+A12pNZT2FN5Ni0HB6spWjpqHBJ0MYRIqsGR8S5bXyf0sA98BxOd2vxIDlhWazHsBHNtZmcmP4
8Hd1CBnpHcyaFo7BSNnduzKq3wOAnO4h0v/1/BdPuqOQ01QvQfBP1Z3w4qBpuBm7Z5vKrk5Jn1wC
8VNyvMfSolnX2Ku2vvOgEuTK3h4e1RjYyVZTI/bHv8aYrRPlr6/fUhxNyg5/W2TrjIcQciFB4Er1
w1UrwwggUREnMyeb6RvtTEarwRiTz8UQHZC8QnoNNWZTh5f7WlrSpu/OoS+vR7zCQJXvysRBFWQC
5jw+pHg247Ds+uDQQt++mjz52obRO9r1M0HSKL1acb8zpnsVWEWPhp9X1ndx8JiI9EN/0zV6suN1
yVNTVq4ZHRJ/o72kKnbB+O+hAaIAs9oC59eNU+u52HMP6ta2jpCmzVOuPYa0++t1WAGLZYvssn9R
y6Qi27rYbexwcXD9K8nZad4pHzeKgjHtTssPDeir0Y7OvgnyqLrxCtrgcns1hbkbWfa2RL0BUviu
yts7wNRNdpTK9CBBvoombdXoLyMIpNp+4hk1eTKd6US9wkwyNwPHmr/xSup0bhoyVBuLRDItx+l2
tLvowtH/0UBsoedj/237/LZUoo3kybupp42M9LMpH6uqvqqkZls31lniObeotvpD7RaQwFLaqilv
Se+V59qO9u1A3QJlO8YxpfdSPDcp9DIW1c93FVzjXh9fHeeB0ZpKCLqg+FTBSOGntJFxSvp/cJCN
umBtqUDDf+tafidAb6Hy3HmJ61M3jFObZhdysHbBk57deE3kktqtMsfYZuHvqg5XbBVfWlWeW2D8
k7vDPawCqAbFwJ518ZOvp3/N8V9AvaxiDe0ucOsjbWdVdnXE3Oq3Do9LcWsAEtXVO4RPAM9PcrLq
rug9YSdyNiaMLYud42yyEROKqzh472r5MSyTX0k+ApX01xZQWjR+QwAWltTc2iiRGHgaWtLa0MFZ
GsUucNB9MvvroGncynD+oBdtFt6xkfYoE7X091IENLUyP0R4+Dj5OixYfJ1+R9JvQK7p8dnCojC0
bTc3pg0tebX3XQnQo1xGh77aRhUAX+MVDMu20kDC9sAFarQBqBVwWctJvsnlo1lcDQOHGEV87LgQ
GFXOLQ6i5gELaqc+cNochVO07ZJ7tmyagc8b913phtEhbK7t8VZ/TYx16WxxSrSLbF3Jx6y4opJL
pJTFV4Oytc2XwljLv4qbNnDVkGZjsMvQHCQ8yKtmPf6i80iMgJ5kr9DY61B9kcLdz2/xjKofMSp7
HBSGbSHPchEQBWphhJnOYyxQ5JrmKqhWlcpZPGJTW+4ELUML3kSlxOFWVfP3SXsuUih8aJ9QpqZj
t+rwLjcMzoUb3BQGZkTWlYMGKSjOfV8FC8HDbBxDMR1RdjQvAe3w1n+K38kX7aZKnfC6wVg23Hj+
kX4BUhxyuTAz4od/ixQ/DXQxMZofjZbSMhAvNyGKoBAY+ZEtnwHF7JbUQ2cQbawDpFEyEo1izGV8
ZvhOkyaaGV5LkquqH9CVfuMTEljIrBGtHE1v9VQsSR/MJmGfh70IjVrLKtIxsEOaR6Tjh+ah1rbW
5NJhDc171G6Cq6g//LzlZgDJX3+qiNE/LaGamOi2tlaIntGqz6/8aN1xIaWYBK7sdmcC+PHcn4ec
qeJ/HVJEiJ+GTLyyaOSRxXRqSvhXwmIDsHfNIw3HN8kO1g15VZUjSbQxjesU6fG+PjgavGO0+eAw
dq/IqVjtgq7CbCBsQEYCbEHr7tL2o6b+khWNFl6XvBvj2gKM4wCG6aMnC9044crz8zTMnp1P413M
QoyRYKHXxseWJtfg8aPcQ/Vl8exQmp87PZ+GuqjHGWMg9zCXwusCLL2rD6fAenXoK4YQ4DxczTYl
GAufvs8q9klKNx7PHAnDrkaHJ6z/ZI+YzqRoygJYt4K3zDqYTxnLUb/1+l6N1lREpa067Sfjvkte
G+Nd4koa4pdK3ZSo7aRrTUVc9YZsex0FkO2cX4qK0LvZQVR21thUirZsZJ1yo1wVRC+ypLq1Hx+d
msxXNFQcrvZk06tPXQBtaG9IeI1GZyNAOsEYDsYAtgt3me6Z0GRtV/W2VY6OlruG2mwmnJ8r51Xo
QHqjdfSH02AMqwKmCuImboMHnQZ8Rx8oNGNZrdk7onU5OWSaTvZFyONvAoQmR6nZxPz7oMOLyN6M
QfxbITY1EnjgxOCjnq3Bk1FL0O+mTtqN2EFn/G+PHwPFCUhMWaDoiCFegNcR2Le6oCcCMzHSX+2q
f6TwT2AfFx4GP27nR39gShwsKTiVofZbzTW3QPgkHDY2aHhcYvYNBQsVLmEDa3foedd8l3RNw+e6
sRcu3hkatTisjsmQ9ofl8dfDatZF0WmlzrEgjHIAv0MKhJcqJrI4wmJxCFmhVZF5hTkaRUsX/0xX
h/Fp5kBKpOOHtvXX8aGr0x/VOJaiWEm/y+r8dYczRU9fSQd0R7zjULlXPekqlOki2/ZuMJFPAv5K
9Fw0d2oorWSbblx1gi22cH3Ovkufvu7iZBVOWZiBztehT8K5ohJI9SAJT635miwZcs5dGAKeCksX
Bxj8/r7OhA1fuC8bHiUvOXJbUJvj/ZOr/wE1ea6u7ijAiWUKAgZah19HytS08gxxNUkdgJ1Gu7Yc
Z62W//TdW5pTVuqpd/arAkNFouZJe/Xa9DmNn4C7rJftmGZ3AKocoATZiNArLr7Gr6dyGtUpFMUS
CroDshABlbE6DlYIP96krfG7zf9qeudKOc6oHhlA4u0KB1RWl9+SJUl/NPU8WrEriBo/X+Kzb5mD
PpKFTxcElY9W2Ke3rPRodoLv/C/Ozmu3eStdw1dEgL2ciuqS5V5PiL/Y7L3z6vezHOyJTRsWZhAg
CZLMLHHVr7wlPGpPdRlRricl4MlWMbxUh3Rh0uUzbrTyWamE2jEYHBGMOQoK5El2qnGsr6QSXVt+
3jW+mD//uO+ufQe5KMwhNfi8X4wh2e4GOgfvJS6HDN2wMMWhZc6pNYCeZnGHUfKZDta3m/TfMec8
BM2qqZnmfXjM+/t/4JGUI6FBTueQNvq3m/TDSLNtgek3rgujSuBSqrDEHLe2D2VbIDZqwB9qQNw0
Ecg1Ws1lvYni/p5wIqtGEjlIM1YAxgXd3al7I7qFdNusdZKuUkdHjb79g5Esg2nr9yP3uMXWb9FY
Q+0l7+5BX2tYLA3hfRITY3fSpZ+9ce3R3rj27WbXGtqyktOVZTxHOUmbES0p97q+caY78G5SOAuJ
seZlx3E0CFX12fdTtimx0CNYrKRfVo98UPGQS3h4rXGLs1T05PorcJqNsQ6sJy+D8+4t0qLHmeCA
ks1iOgHolLRwGTd7S7qi4CeeyLS9TPVbknIhLhelD8UEppbeOXA9/G8lezXINbYIFt5sv0w5W8Iw
qIEfRFeTelD80E1sBhqeqxKISDq6fnORxmfCNOUbRqYtWL3QbOllkyyJLfjhyPVqoJcD1ZNjb+XX
coQwUUjOUx4zw1yV8S32E4FFZa1eYGntKuavych2CZ9h5g3o1Am8VQ7/+AFatRKflCBcS5dDq9+0
/lpKSTH7v7H8lBSP0aOEAqFzr8arIF2b+QFatqYD3uKz1o66bIffpfyq9VuLTFimjf1Hp4rnSfrW
Ili3kLS/F+9VNj32VrdI1LfA3PrKoh6cZVgk+yqg4lTnlBOyY+H7y6LSD2NnHCKw7lJzpxj11o+n
Gw2kK9rti6LbNpKzr/R+IacqlUKsr/RsayfJFZVjXDHcxCs23DKdVBwSRz4isLsOQeLFtrEAaG13
N/AIRHkl8NNtqFouHXhnokZKHMHSbaiETIiDsPYKpVDTGFAulVbV9CKqIRMVLSEfI6iCqLaQY05a
sVf0/sh1fQS4n4Tmvoq2jfysKuU6y/11UYw3Y7W1ckqTpexqOXGCH/e7VPdunZehux9t7VIfpgcH
12JEFygeecCMDGYay2BfQUNrazjdoeiourkZJzMtE6Trk+1/fUmqCm+LKXpsGuHB593U1KA+OrMM
hQpBVl2P+YZ7gkgc/AHB+Nn78Rv0DLv3w3ji0v6we+2uiVXFYrxyXMXEL2V+4vUCMTR4y9xBeFWX
V6BlawfBiiVoMzGfEigz6zqR0RqHGgGn8ecp+C7dxU+LMMpU+GlYS3z+TamX2rEPOQPVlZPfHFPr
YBHsKsZGKGm2N51/KaS36UOc1SH4RmSN6fh36DlJz5sqRCqRbhIOvxEaLLE8HvBB3Pac316OoZgM
rkUnDtqj8CSDBKTGbt1W/IOXZihXjU53JGg39uQck/FSc/DK9lnIG69eZSap85K0EvtaJz+aw1Hw
QTFHglBe7DrpmpzOgKbYIvweacaZWX3n+c0vaIDIOsmk6RiAbj7Paq8ooaqkzKohx5umRqUqfXIQ
ccvCdSUcumAxKAu7W0Il17MVZFfaL0nrLKuBWvAC8Dx+XkOqrPoJGHst7U0nOiR4UOp0DQAuiRpp
62wKWYenujZ60TSNaWw23a0tbyzqQ7Y43v5eNO5U8NlnNo14X376vNnB6Yw0yY0ieg9HETwp83Wm
bYm5RxVcuODcGO21fU7V6ZvwAs1NxVHh02ADNCeImWPTi+Z7KKQkUH8mV0X/QNSS67NecwIxMP8+
jRvBEG0xHQ3Cz8uHsWAMW7rhUCh7dbiX61c61DD4+goGGurko/AS+XlOv6v/qR/HnBVjQFkC/u/q
8DiVdxbKgP5w6Rg3QXltISyoj5uwOgVwCBCEUaZDSlm3ekRI2pbXsXIVlEfd2aZUKfNpVaf2IoHz
YIfUwZules5w87tSlQrIWRU0GGRJndnqW5Pdln1mBcegd9bteNFZYLTAlWdubbyaXbQ0/ZcJ5WYe
pZ/n6JugVhwqVddR1QAWO8P8VEqPB2DaBAJgLd5XtkAZPxDSTrD1UJw9C7e0xKR/2giwEQ2KKiBk
DRiu7ynAhxu766LUr3LZOJZNuO60K7P4E4wR8gg4lpjyoqzRte8x3bSQqFQdwi2fikD1N1LlB4ve
TxHJ5CpUNbpgORCWjoGzswDbKNhTllSzg1zBITe7DLv8UYIIlh/D6FBm1SEFdObE1TYwxsssy9ww
jLHNWTRWwtrm01oeu00H925HA0UZbMqgi6h+HUKkgZMT5oOVYS59Bx7fIV0XE9Y1Hjp2aNnBisYb
EHcEjY6mleFjMSw9LV6mUgE7I3aho7mOEz+g/quE2rEphnsFfMKoUfTB06jyz6zou/rAfIJhSIBy
xitY+aICPvLEaYNh6UcZxfHG6dAnztc6DjQjHtx2SG/eqNdakm3kUV/2wVOAZXhq3LQ4Nnqo/UtJ
Q0WlRzJYu7Kyfi3J5QpVNBJFglociKtftmSeqWGyy7/sChTLVcGxoC5iIwb/+XoIrSh02rA1jlHV
bikW34UWDcdAZqH94r5D66BWFlO06ep7A28mxDKt56R16ePE3NP5viWuszMYbe5UP6U0z2xaP3VF
EouUKFJcbtraqya8zXkM7SyFsA5UQN4rmfDAwDdE1m7Dolp7w3OPQGaMEGCtFOtowGVXt5/rQd0H
gb9J2pI74Jfv4BYb0mpcj5FPKnPdXtnSbzXAiJxdqW0UHB4UKikh3dCxHPfxsHDeTPOvKf/Np8dx
qlZt1qz9MHvOzHZRmj0epXRviQhAMsAFy19HAwV+SIZ52y4Rwn1t83ZlArI2IqpXyrgrYcBYj562
ao9jvW0DdLz3MfacXai+mRPMHHqnaTs9VzUqvrHidpZ3Z1T10erD31pKY12nGR1kd4kfLrMmP/NW
v7/Fn7egLRMACgY9qTzn/PNqjkYl61Nh6sdh1PYUPDQTyS173Rquqkc7w3iTCXIbGGY9iRHlvm3d
HqeGBlK2CMpknWc58US4Tm1nWToDq+I8RH69q1pEKMZlYUngGiTQHcXCDLSlqXCCbR2P0mZbqslB
1Z4SoRAbR+u8A6R+jtr3tQCMIAAgMkV4WkPUn5su5X0fV7Vc6ccslJFT77Z+Nt4EFCEVQB4CP46j
SrrNFeu+sUiQMM7Rx2oZ0cp34Ij1w0tlEXHxsrNq7bT3q2urP0rVQ4eOSEgnsPdIsaoHaC9yvUeT
WcG2h9Y5QhZFcUhx9DT48iISIY3qWtNTOU5nCjFIRH9zID9+4+xAVo4N9XXMdZRVnkwNUprxMNTq
aix5/kYZb1cqu+14qdSwwIx7rRxPohE/llyKMnZpNulxdRVaq4k+bxifCq7nztH2vYr5PJ30NusX
UovI3DBxol7y9k5N6lUBcDJwIPvKwSqnvx6+KMqvGtG5blwNw3GwgNJ1LwZZZ19ypP0Xe/RWel6t
emml0YINDUiFlb+sLBiS+m1SeDTw+lXmBYcJR7Gw3Nby2kl2U7KJqxWhLJIZsbHNQtAprrGqtkwx
csMqFhMuJzuNaVW7BZZ/nhvHq5Y2velmAfqnrppRil7C4EyNrW9udGWVGjuz2kj9aiCfHZaDsguC
6yl5lOxjT0Ss1e1N6AQUs6/hcO2k/Iw+x1dXADalBexIFPUg2M2pUtaY98qktvpRMqKFUtzJwLDl
OjkFrcUhUrnT1UVlPMpJslJAK0AA3TSjivrTQstTCdgJTLONPS4lxGHDgFiQagdNrBz50paouXgN
pj9ddh3Jmdt7hmu3GpVLdYkh58Krr+zsNdcoZrTFOjagAprsW2Mj16oPURQLpuTVGB7u/J0/ngqa
3LGDubbsXZWiO+z5lxF81wQHOtWKFlKsu0VtLivpMcz6JRcNIpq7qbsrumUUPnkxZkCptqjSetfa
0xpaiAwdvbbtVRbS2AJVzs26MrhhHYBNqXYmUrfeo+L57YY8hMPBt2lvzdu0QZD2wQgCk8wO9zfs
FGouo163l/0YUr743VHbzcOabv4pAyGEClRgX9rSyi+dHXyzlWUHLpXpVZF7bimr8GiD0o1DEmTD
DbujHIGfzPzdMGWPftpfdNqDB2k2ge/XkeKEFheNuml06raZDP8U7Dya2PmNiu2wWd8nUrbzFWkR
Dy9mLhTlCzfpMXBO37D/wgKZsAoyK9eUb+tcm962ler7TLWWXbAYvPRQaeljMlklZlB/Fc7UgNhQ
2Q+72nqqK+SOBsyUvKc60d1a1dZ9A7KII246btBeDeRTsZO50J6WThKsrENhVnxjtWu9N2uUl1WB
XGz/Yke4CikcxVjgRhZ5Rl6JWF8+1q5aKJeaPF038hoBpH1mWpdaBoymGZ/9YECjt2wfO+kl8oed
rIEwICRTzWsf0dXAFlwYcqUhvQ9y4A9IogXC2BA+vuMtJ717VCh4e7aQBQhpx+5o1rqh8ip3d0Ko
dFLvR3Ob+esRtlrS/Mn9ZJkDnxtQPyr4lZW4ZxT/5IO/QPK24LfDAuG5LpYGypXZhdSO+zC/srpV
6NDu5apvKu+o2tO21R0Oir6z5OS+sMvXjgvBj5tNmuf5oj2FVInsP2P1WiqtKyX3AiFXxsvWEXiY
7LnT3eZK1ICCjXasHTf5W3kbbCvkYVmEyxqUza/qrqdceDXyN/JDTq6P/8hxOFpPyV97Px3zEx5r
2VV56o7FXXoa+b7n/MbIF9KfaW2sIUk/mNiwQvy+nNSFt68R+OcNw/oSpMQ63gKHzVK36vj32V10
1ysZd/rOlh5lmObYdi8KNvYllnJltB3B1DncJ+0dogqN9BqrHk1LbKzso6R4LrGTVoYbhe5o5b36
vGxDBKeMMx9TFavrP03dL9rrQf9ttg2ol3iZed0yr4wriijoZ1IsBfUUhv1xoobBIlo4khT11Zhl
S9xLljolPSnQV7HnLKYsW3mo9hRjDKMrP/ZZvwlRa0C/R+uH1ZQ7+16pt4EGUiq4BcSPi4gS0sdl
X5cokLb+hVlzGdndrnHotiK8p1CHzTwfZw/5LrAHY2HLzSUVFsqg1QF1Ykrjwbrzq0NsaFvTzFGo
QWef+xL2ng3Eizg1AiQkl/Hat64Kn84LqLrnCv52afmbicutsqN10yu4c4CU6oNneVLdoVkFhgZe
rtpL4W9bB4gPZ9A09gbuDSbQt0of1lG7StO3JNRcvdO3vjCM5mTqSCmUlbINyWRiPbqX4mBJq2Ii
u23UDgWrpx4VmkBHmaMG2MnNrfXdBf3p+5pnIlZfwZEsC169blC2vmregqyjehmudT06Od5t7HXP
PdrtogeCYe8iYtkG5WWcINvzX0a2ehIyhJg6u7QTgjHZyfq2BLvUCIaSeWtrycoHcWlyzQExGvPU
TSaOKM0cH0sYj+4C3jVxSoeUvS/5KRbp1qqt1HVnmf3CE0BIdaxLdMzktSddi+akNnjYl5okj0tj
uAcvyv4C+FxjYmWekFaTiDoikOII9W7kgVZOEx2pfJcBUaPULQs2QgQ/s8j/REq+KNAokDzlEA8K
xvAFQWf3mBmta9Mljj2sCXoHAt5dQvF69JmnRN2GfYZIm9AjlK/tKNtabbDLZQjkdf3UJQXBTfCn
jng9ByE8oopbqO2lW2u8buqXKI/v4qlb9iVSCWnoZjQJ5Xz4a6X7XPLROlHvtFZfxDwETbjp6IWn
JDu9A6YwOkny0ZmeokLDPg4J2L5d9elTAB5Nz9UrafTxkCOXS0H+eci0tuOTrrdE0cYikzvXT+Nd
K6R7oe5lmH60D2PxSuVmnQxIxqjBogQShQDxUcv0pZFJBzkplwOJca6Xa1CtXaXiDl9pnEReE9+L
1knWbMropsudTazkl1XQb+0i2vbkXFOdL2IgBo41bG0s56ZMO5HDrKOuPyWEiGlUXasGPoOZtHNC
6xgaUIbdEDSp2RnLqvNXGXIyvrNRutbNgeEqfIWjh7cFXmnihWkMXl8CSLlE9BitBPC8U4JsTi/v
i+S2LY0NG86N/fuQl0LN4DECS9XRNyiwbc3/dN2uRR6EKmpTAPEA5oBsk83pweQJmfjwpHbtpoLI
3PEyR0a5cEIf5XfKFyRfAXjpDvGUIFFx03pqQ+iBgX6Bxjj3pbbw0f8PmuQQ0jRz1EOr/dZgaAPq
q+RuQ99rmZuI5NrW1iAJBTs7NeteAkjII9mOIU+cO+YPlXW09U0DvkJ00yYLCxPc4mWk7dT04BMw
tbl5NbSi/LVILePWjoEsW9M+C0L2LPgMe1qU0n3Tr5A724xF7Oq+5gYGKWcPrPMlBBPryLBJ+MF2
8pRM8ioJ2z1e8G52AQPSTcZ4W8TEgV3vJl1zZ49rMGy3vZysdOtlIDKszAHpXw016rUe4CGaResw
Ldd1lnPQnwaEOAqParFqIPnRbpHKcE2hmg+tst1Y/UUvAJBd+RCmEg25aptX+lrKCUj96GLKpE0M
LQl8o2Qtbfm6S66mgKZlaB7s9Kltbv0hXxvR38mvr2q73oZlvq1S25UcfWVbLaGQCtA3WykyUPmo
gCgREJ+sB+MUWxPxATRnqa+WQ1vvrLA80sB3A9jQZ1uPiijuzeJJ4XyEXySmESZ/9zlbDjRjjKWg
V4/YqiLCEpUmvhDAMeSXrt9U2eBmDSWm8HXsroumWGNaFThXUrFu8t9tDPL7XNP5azXStlVEu4Dr
we7BmWlWas+RXBjGzlePRRzukPlDS8ZrL6LBJCTZxcaxSf9wEvrXn0uRX4fF1UdIPajoANGSnNuG
qI2eKHUzKmhmRasc5SnIGt0Gv22EpREdDXWe/VXkP/p+dKb+9KVgodqqjLIHNVjUNihOz/hudhPo
QdB3JSrAK7W+KdW7anzMKgyxKIK6aBlI1oveXpr+reM8N+mu7rY2DwIHSdLuS4vNvTX1ZfbmdRvD
cbvytcFdrb8xcFmJ9nUPfv8p9J5L+Xfo3NkONmB4aJ8pusx3kfgEin2aAs7SMTRjRq4MNSxOjLop
jlay1jx1IVR40JivALYWO3r0Py/Wd6Ohw8IOsXRDIxH6vGc9e6jCcsyL48QlB71L6R8EA1wNfmFv
c5Zi+UUHRHwcZUGH/oFJg+u9WvGhaKzblRHrnl8cJWsT7BTZ2A5SeshtJ10ojSn6mMveaA9mJi/b
rFqXSNarGvNgUHTFTt1fl3awqEFm5wZ1PzvG84xUZ0AWLRvyQ8D/PPK9ZTIQ2Z/Z1V/Kse8/naom
2YgMyd+cNT6MvEWO3qJhprRSi7vJAAkalbagjHeEG/DJ3l3jaMYFVoHVLh7waORhxLHCxuOUoHQZ
2YNbFxQ4sA1o0IH2NX+L8wdPhHkJzqXuzjYwv13cDz95diFVSmaHiu/ltNoUt9WNJxPUfaFlqywv
n3u1vNUc6sLVqejCdd5DEDJfhwx6Adg9pHI8gkaXpu1KiPn/vOu+4IPEZCKuAY1TVVEFnbeXx2Cy
o7I382NRSeDzUbKlcGPyQKbKU8XjZcGpzDAtVK0HE3GYkKwujVGPaBcF9fcwXreE5+UQ3hXBWyU5
lIHvfv6F302dponFVtD/kOdYr9GO1Y7gLD9CpQIhMCTWRuCDjOeBhErHZ/Dn4fR5W+2fCfl3vNlS
paVKFa4zcvxb0ZUhG1NLeWfowbgAwjMOxqGy9bVaRpuxKe5MLXoImvGqSnCJHIaDVRYvbUTWWSir
Sif5qdo7r7fJZcdVmusLSXXoBlEZQEC4efG16A6oBQSQcDeY00Xgh9tQQZG3cQfHv0pGZU+C9xpy
sKbQ3Plw/6bw98/f+27y8vGtfP9eE21WS+aiM98b4B8ugjZuDbPS4uLoVzhcpjJWUuiS4HZY+uGt
qlQHKaA2hILi1uiGU23KKyo420zs11PnS38Kqd4rtvIQEl8BcLzw5d+jad042bAqAePtQv+c4vu3
FwDNNcAQKHFSOJ5dlRlFVD9NJxpRWG1E0S/JKxEMBCVySp6nZpcmVwOR40LRKvpIxVOhZOvJUuFF
OYeeVFfXQZL3PipF8S0B3oHX2SWZAoprHvUeWPBYn3sN571oMclwek1EtTluwAQ/X+5t12MAbpb5
cTJMISRnI6CUyM1+UlaaSQ7XW7vQU1ewkLyl7sstOSb3L6LfCIJpNdiLCMGJnTIGd0GM/g2cmSr5
U5aKiITHBrNFHGByc7orlQnSQX1XTCafhTMpQtk/75cvsdX8U2avIp6mtJV0Ikp4LD00TH5og/0h
1hThKeyQezaabQeMAbc/CRJvb9trB934Tl4YVyNKPRKGKT//pHcXlvkW1g2AWEQbBDrzpnuJJIWM
dBJBLoXQCCQIDAw0UqAyJehQTzdOPZyqoqBjki8b9d4LVVeiLSs0ADPZgFkbn5z4lAuUhWndWn2y
cZzgtgnU/+WHCmAYDozoUZPWfd4GjpNOrTYwd+Jeke1sKznq1hcKIqq3NAMEPlU7WsEwRYhN3SRy
6/Lf2Uq2SqrXFkswze2nxzJzVlPzkjj9AjUWhJ1+ns133MB8NinG8vNMbgOCkdmPNDOlqfCpPbYF
4sSNtMwVGGfFNss7AHlE94axDMkJm2qVwz9y0msU3K61ONtJPE9WNF3UubqyTFV02lMDtBVPseWA
ICtqVmcXkkDLGKEVCpbsDQm3TA4aV3f22Wd3DsYQW/Xjl8y3ahznVBeS/JiQHIbTNcRhYilnhKI6
npm1714pdALwSgJHI3BanydN6nM4hV7EpCkbsFLqyPOOJHver3DmM+LwjEz/HGTwz5f9O9x8I42E
kYkX5McyfqNCaOvLPDvKyS/9T9q5Un+mAf4erH/dEv8Op82+TvHGwDAYDuU1TKg88DuwEidklAb/
WoXyF2AlgVfr6uetKNbnp2H1z8OmSYswTx/nArwOvMUeNlh74bXx8yjvyddsGIUWD1ayKF0CKZ99
Xdjmcq61XM5pTR/XbxeSQx/wIljbye+hBqdLA6SxoBR4qFLjAqy2Lpcb4JpQtwJS9ebMNfHNXvr0
e2afHQWlnHrUsdEE3CfgVe3r2HsjR2XEKPovxULYSACIQMsqPExQi2ZjaXXo9VLLEYk6F8UnVCEW
6Dv0dbUgCvh5nr8LNVVdJtAECwxYZU5aK+qiitNOTo9W9KvHgkAyQ7fLG1QFKyrdG1N9MyiGRdZ4
aVvIvahC56Xghqn1ypUkbxMaF/Fg3GpoLYyQIaXozNP2zbwTolsI8csofmDM93m7BZUs6SF422Nh
rlTnKMy2HF1UBrDkKdtz4vBfiCtM/afhxBn/EHipcd+lQxaC3wooykLcsV/RtsC1IpReM+W6Ui7G
gI58tkSjDVL0z4vxpTQwG32enzeVqTRxy+gov8NuKvNk4ae/c5kQdj326wlYeDs8IJN5ZlxxmD4f
NkCc+P2RUSKhTsdv9tXlUMaeaaTHDBaCUOIk4gKEcVneA8RN7+R6K0TdZYjUrQRd95yC+9eL8/Pw
s/3ejWpj4e6dHv3o0WgQ+lyRZ1v6XvWEoAme4j9/7tctRcxnaKBw0EoHRTq7p6E9oLQgq2x5IhAI
MZlzTf1YiH2jKgBS/+fRvvs4FXSIAs8D4P18AytROHZBPjCaf4MR0oJaDyr6FBlT/KWRuuMC+XnA
7z4PBwnZ0SwQpAS3nxdTwvvYa7wIDJN3wWDmsCnyR5T15P5BSm5+HuuLDxDKdMhw/jvYrIaWlSQq
qR+nwvG7ABUUZwL3vfGVB9iYKPNwb7GEKKRrvE7NPsOf/dzu/fZ7ieS5LTGr0MzZT+gg2nCow1RY
0fLKp+OeVJR2OQqxuvU/bB2RNfz/WLPbyNQSOGIxcyuCWsaD1lYmN5XQvL9oz+3Tb154JtcE38Yj
TwN+rv/no7kqVRmTC3/ZdB6cjMMZAHQmaCOeuM5FLguW6OclFdP1+S7QEfIXav4GMZOjzSLNFNDN
hL5oepyCG6YTXPtU31CRNM69ct/ctZ9Hmm1UGRCyFpuMpBaJi3cTCQJ/dnAMohhLWEhD2+RQ0lxa
gRk7e06++VAd62aVywCg3hcL47RqSs+quPQaC/OnfTlt6vAkeEfZf3+tU2z9MNLsfpPLFCnpiZFU
9TqJAdno1+xS6AIcCgbsvXscvNL0zF79evGgZW0CHhWim8C3ZufC57UAhcqtyvf9EwBz7wTqL0as
wv1/z7kECvJpvNnZ6LogFsx4cdGli5jeq5fYS7U7lum2baVTpgwXbQJ91QhOImvpqRSB41kFo3b0
tarFQMDbD+DPMXbK9exg8dL/vLO/mRDBCSXXBzEK/Wk2IV01WJLZmMHRb3/p6rUXr9L+etAu0NJk
f43d28/DfXN82VUfxptNiJrZpgR4JDiOAv2lbmAUV/0bVE8j25hoEeQj7Jloc2ZU8XrNzi+OHJhb
GBBZFcOajTqE8HgySwbqPJxC9UINr/3kQeT+yNpKyNPkF6B1teEa5vPPI4v/4/nAlKscYklRA5pH
7FFQ91Id4hhUol0CPwUVI5YQRsyU7s/ejecGmx2pphyiemxHvtK/QWODteTCECrQcKD/l5tCFOL+
82XzK3HQSiUUUwrVJ6o3aKRAfsNttNbPLJ7YgT9N4exGbAYNjzqDKcTdVwgTm0JTC9e5s0HJt9OH
uxX4OZkO2LzmUZvUipp0CsSbOaAGg+4Ojyasc34u5OgzF+A3Bw9GMLBnG2F5LvXZwTMzPTJiG641
6HuxH8lLqSu7xJYE01rQw8E5EwN9UxADryHw97bQ49Df6YAf4nglHMBfD6p08KobBWEdS//dDXs0
bHnPnPYtFFrp3pumbajhLmR1YdZb0lirflmWZ11yxPb4vKog+kHREVgrpLLzCFBPg7EJPETjoukq
jvfFeGqHF6OTljw5dof7gVBU2nb7pEDavnhLjCX9iJ/P5jdvLb+Bir0h+Aii7chv/DAffUBvZgpQ
zyjCG0vpVuUeYnGtnvoE/2Rp08JSRLVEC9+s/BcZ9Jmb98u+ZpfhKsAftOwgYszupEYtB0DqPnmN
0t3zCzhEhKXkU3FmnLmF3rfup9lmq4FXtnB0AK//xWrFq1KvHhtu3bB8yLGtg/Te+Dg3A9QAPdIi
8QYUlBL1GLy02q8z0/xlqR1eFgI1RWH74Zs4m+ashZwpc+0f6smdQGza/qmrDv4m4sWHB/QYQRdO
VFwVBMXlgJnIz+N/OdYMT+kd7RnLsdHkn/V3R/iSdelB1gUZSuwmhKoSY4OGgRBYR6vj59G+HjI6
P7B4ZPjUaA9b1ixtjLFJoHrQeOJc6yMCMPZrnKGCF4ITNb197v9x0ChMtYe6w3CFEM5bxjKU6woS
wnRfyx3m5U8//ybzy/PHIRP29Q6GdoYFz/nzRpetrEv0avIOnfG7rxroqdXK6MtlIyXggLBFEu2S
eF0D8NZUiBTou1HIgM7KX4ZJW2a7sh23hYN2mPQW2Js8B5pjrrsJvP24qp1yqRWAeotohVSX6t8I
zKNtBctcfWuix3RQ3Ctk/Chk3IX2PY2CQV5pIQPZUGfBWCFzlAwI3vewyCERqnDFsbUdw2g9DduG
Sn1qVEutfAqni9LAwOkqwDJHGa+936RvP0+VIt7IzydFoXvHBQl1ARqDrXyeKr/UrJx83jv4PYJ3
GZqg2HBqJx4hMDkPnbLRvbWJByAVrgHASoMU+rmL4Wv+SL1dvApoV6lIeb43wj7cSwOsCN/QSk80
qdeS/hZjvDfEtogC14hWacYLl1QVoNBLUNmgFUbr3U/VtXEui/warVH24IaWObUQAr5snCLKx9AP
CudgWYEbWz6MpgJOredq6i+RidAXkoKDh+/LmWX4eme8x81Id3E3sjFm0QVavbIVAZk5qNME3crf
VRhhFgNNfMI13EGH8YUygUDHeTDXPCCFAvImJenq/JH+Wg7kLGMewaJQeYTVMrvA2q4xuhaLMlE8
4ESEyPl2AN3wTCSCfcmwUm3fEvyAvPS51wDVcpGqjURTvxfsMoobtYvyq6I86nIAjPXm57n6+o4Q
2LJOlIXfN81sx4KOHgHA1qlwcqBXRO15xNikbS5Gz1/+PNT7i/j5dIixQAgRyeKW4MyClgQOSxPB
oTqaLxPg6WSpja/xdZcBOgRflmGFW6lI3cFuob5BP77FVEoGGxL0597urxsEo2V0TFgYxEyQDPl8
Tnk6pcqM6+QId5VysIiqJ1BatPZOyAJCyHAjoGJX0WtubLqz/bFvDsY7xR2kEgfU0ubV6LBOx7qb
ynefcp+2JxEUVjjY1mXKhfdHepaiM87DX8JFNqCBFxOfChZQnTe/bc+DT6E0GDsHNzQz//letBou
AGDg2CWZ5y5CsW3mS/1xQPGDPlxCldbDWA375BiAec/8X1Qh+EiCQ2u6KMriAikmBD67SV3/vMe+
284fxn1HPXwYN80mWQntFvMjLHDlF4wnWFNxyM+WPL9WlsWc2oDNKERilT3vztvo5ZqUWTGgUynQ
aci4vBTSEiOFaHhRQWeDmXTPVubEZfFlXsH6EY69SzXPLpMqt9uQFu+76x2jIVMsaL7nanLfbpcP
o8wOqux1iDVp/+xPelLcC3gU3FTtFf2glnvr5zX7IsUgvHUwH/zPR81OI054di5JnMbGREFzGu/0
8qHpN412rxrBSgGmj9p6Hdk7PjfToPFNL9wQlOsow8g4TKLa7YIBPHdJfEHIzH7WbA8PdQMu2MZx
PiEEIR4rgzcb7XHyx4asmEaVcNo8b58iQrz5EovE4h1GiQ7GbDbQnswK3Flw/ysfZA09kGwp0BQq
JE6cOE1lDSdAGL9BL3dxZZRMf2UT5dgZKlDTC/+koD0t19cthl9NVaMYLFAK2F2dWbXvjriJv7It
5CrA2M224ohLVS53rBqAJUox4j0be8+NgCrFlGE4cH59KlE/Odtc+Qq6ZGU+Dj3bn2EZ5xXdNKZo
wuSvPQYDzCEEg2r7lIxoq2d0H9DNASFBFcOK5YsAmHugZPugvUYiocjfDERap/tSusOtsvG11RQD
EJW3jrKS6qtIcStlZZa7MqZJio+vaWxt/GtQPhvN/eRvk8o4M5tiUb8u+r+TOVv0NktyOfO5TBgD
ufrIx4K9e2MxyTQ6gNg/r9135xu4sEZdicI7id3n2znzp9Qsmiw55pWgvK0bWlCMSiAicEO22uy8
cyDTr2AmsWb/jjkXpPJr38kHB3Nyq3Nb8zkBnGTKl6OP5/MI5eJyqq/zEi5fi3cRKTxpLdDzcNFo
yD6R3HXNXwsDPVT7lsV43ykUN9M7a/yFznR6vmf53dFH5k54BFlAWOYpD2ShpIq7KEH/FTV8bGzr
tdnvgZZDeNHAU9M3RkD350V5z2S/7AEk5YgVGZZ+9edV8VLaILLEDOF7AP5iR7ty0N6wym27X3mM
66+kA3jHdjZDD32D0Aa82f8j7bx2W8e2dP1EApjDLUlRWbZkSw43hF1lM+ck8unPR/dB72Utwzp9
GijsqnKtbaY5xxzhD5BWscjNnxImX52Maxu7cMoodH+Pw5E8AmvTzoXy2co7HdE1zv5GhHfqbY1o
nwDRzmcOm8dK08YdoXUit0NAU8hAQWROzkjVUwrIPUZ6QM1VRxTSZaWtM8j9faK+6P1Ji+U1QFib
saBj9KI1g+BVkXTLF30eSm0xZZIaFx4wX6BbNNYfs/zNGHXHK5IbR/+Pi/qP13cVjyDqKKU88s1E
Ru3oyqcHL0nXJLRsoURk5g+I9/cv9mNCq02ekhzGzD+/UoQ/so1oqAQzRl1jqzTNIn6SfcS1OZLS
tUTSrtR3IeoPogCLCg6IZKyqo9n8Qys1i2+n1j9GY0w1Jos6kA7XjYM2jsnicanddo3iFtLEUqzs
yWlRTkerR8S6Q7N4kidDvH6qzTEWTPg3jEsL/Rjr0YeIlIZWtHdBhnhZqZ4mQOwUNmkpJcjzp7kA
ToOa3hetXnvF1yuQKC8ptqtm3uvPNAJYVoFbeQ8BApV13C3LVlijxAkhilhsvI6a4VK9G3SYhRq1
NpS2x0/ywBC4J8iDEPNnMMxVhsgofzezcxHIuyE8zqryroR5mmRQrjlYOrAbVakgmec7s8vaKGE6
rIV6bo6rycu0c7XqYRYcZuOq3PpFsvIGWDCIVLaatpCYE4gdBBYzQvTLWyZFjng/YD1hsIMi3ZU8
XduK4CEwUv0MhMG6IB0a4F1XBzwEp1u861sYFt6rFOnA1RBvD7AMQdUsuRwxkOyzYz0kThztx3Sc
Z+lnCaIsSAAa8KbrXFsqD3rYgM4rj5fBczHMnlzwNFimmpYCUBDBmePCGA72ONPv/YuBqJLk5Hhu
TyJ3l12o5mjsiW+Tp68ujM70DcVEcMgCy+FDIqjaKP5Mo1S/8ZYKVohB1c8DbXaP31gGqo3zRcXu
NAsllNHRDAe+VmAgmFABVaiYerDbMcHsshtl5o8lD3WwwTZBoho5y+/BbRT8cqS5lWwzA/Kl9Kr0
6cMlOdAizyu4kgtgo04QqDfwY/LfDRlIKFP3SlGpejjqvl8WxtzYRt3kO6pp1JGRXRY9ahKIH0if
ORLLwiaTC6iWw3mMiskGIsxGt6nXA7idyccvpHyREF8vo3dEYh0dn0kqtYAanYFfbShLITRRKDxN
PxkUc122UDBlHBs05nQSaGfjRsyZotj1IfHnA10lCn2PXoUY40U5k1FrVna8PZb/baWKqan313Vo
L9PvBbwBvPD7ixNHdA2byVwQizxBvx9kGAjt+pIlH0jMHaogfkjRsNOyFtrm54WavuOlCg1K+Ikr
io+VPqzpwgmgYsvcB/+J7qtJ/ymLnvArRrceQTFU9zvEii4fucfYIsmdoBU4vG4gv37oybEEUEXH
ufsLWXG1BMoiZk0KRbyFn4hB+cEP1mH83hQjBK2zQKFWjHB7Iax6K0oKkGfVLUjHX0qJU4FjUPLD
d0HfDvO/7y+TtZ20ajK5ZOgLv4YW2DKxFtdNE7iApCN8mbNaY0nykpKjUR0m6DyzEy09SuQ83ZhM
57kofPIF4hA3DTysxcKHKYwJAcnhjD8gtPkjR4wGc8DHOVrcIFtYlXDFUTSTT9EsO+G8WXS4FIDk
F8+yhxWK3Cx/PxB/ymL/fE75+3MKSjMKtchz5uKBO5YuBwo3cCMkAbfr7+mXXa/QPy92Na+c1QrC
FN4kdZKfkRoijnxOJpOFmANJbUJLGHIXfcXFgGXqOMS7XEzk/4dW0k+p4mTUrjAkmWbTVxtFaUpj
GJL4K2sjY8o7LBPE0BGQcJEP4NkSMH66Wt7qpf3UwTJZVxrXxZLsy0P+j9QjFGa6xzEab1XvtTLf
isoAzol3hJlCs5j6Agm61yl4Sm8n4O+YcapAwbspyvXTF//zNq5y1vYSGsJMJhx15UHt4CbNh9Kw
OGVhcon+rSLih/HIhJ+ZkIuTFthfMzd9VhSV2XC5SPpMRM5qYIPTKIreUgBTg2wizV5Zc4OGxhf+
omL2ybYmX5n+sIn8k6ifbyz5Hz+EDIR8UhiUwfp9X/MzM1erLppuqUrmo5Y7qO0WnONBgF/wvRJB
/LZ1o51L+J0z3ln70lJ2hOhMG8Hs3tDZNFW0DYo3DsMmZYqIq8zUgRVmqpvEwArIQdQhsc2htYfx
adL6bnayuiu1yrqXcBxJtWCDUpg75Wq5iUPYyZBQCQnkqdidXK81rEQmJ9gygJubtPNZM8NzYzFl
AQ25yySAkXbnzNy18oH2cqUrd1IYPg4GuukzRyGAJDKid5o4F+MUHi9CziJe8svOTOazfp00r2WP
9a8mOE2BcQmJSReJUGVKNwLcn3nnQTAfdEK7GdzD2Z6FN9pH8o87UJ006IiyjF2ujsQuaC7FUIps
BfOkk0UN6mEyI06SZhOhA+6F97Wo2UUM/ROjlEA4gPBwivLBgIhvrFS/fGWQNr0lWc0YaFH/qK+B
kLuxVK/6bF8RjAdpHTGfktCTGM3sxl7+avdeRzJTY0LC4QAk95o1G+dJHScakYy0EC2NCOEbac7D
cBZWSF2V1akRP+P+DbYk86QkaRdiSkTVs30iV05dm1sM5akrtIRUPDloPQmvMKUFdb02UTSbzU7/
12wdlzoRCx1//MBv1Z5q6+l7pSR99GgVWu1TkRSV+SYz0DyMX4ZQp8F0a8v8+MF0AFyMkmlLX1fX
0hhl2kxuMDhPQQqwNE0kg6iaeljhUjfbjNiGYRAcog3BLvEMhDPgTAR0+CLpbZTD59Giuht0Z2Ys
dOWUfyS+uK36cUNvR5F2AlR+O+QDTuckZyLsEV7HpBIFTkvDlkAdTwm/FAKITdKsoFoZgneP64WU
zVwM6fknwjdc/cHzGCRWFMCkgpVw9mGfc25LE+FK2omwK6irZ3XkCCGVT6q/DNUiVgwYhE/yeB/p
wbxK6LAUh0obrUG4n8MtoyRGtJimOzpgU92jAvOevKNnF7wK8rffo9Nf4tRT5sHUeoI8ItIsXPcU
pM6oJVHCvEFrkH/JvftM0e4gOHoSWk1MXyuUSQbRPLaxzvS13Umav7dCz3SaiEJAJL0MX8fcxR4p
Mu8NYC0xgv5xMGDniY4qu5/uZI3octZZmCy9eShah7k2j2ayhZHDvoRDySoO4M0ZyioQXtVAoyF3
nkJxnUKM1lfp0LqBci8hkpkDlAfVd6cAj//9PfylXX/9Hq6aA5pZ6NFFIZ0dplJ49hKOpwKWlMnq
L6csinpdRFzpkiiPLBLQLzaHRk8/ZGJf1uRpCee6Br1mNimTmf9jWs30mUCLCyAdJvjkVQgbgyoO
0wDL7Lx5o/PdBZErCm+0mGN6J9MK+f11/NAq4QhFvRXcnsQ4bmom/JE8FEM1ZlokfTmHwyvkoGi+
cFFUkX52IkP8/XJfjIerAPftelf5r5+PiPihq7ilsa+GvjNGHARUrqWKUwUtKKPpMIPLjwVUwXZH
3JH7ztJ03Z6W14zU5hK3K6SjrbYheQ73049hiJIOjx3uH8QtmFaaXc7+DetkQZNhrCIrvk89LCkc
KVjiN3hESw9N7dZRTCtP3D538/GZXU6KRNQgzKhogKPTO9KoIgSQR1dxOS+K7CUo8QjskoXaoaor
rvSsfIjUcfX7K/oqRK9fkcj+1GSVLEJSrtII8jd8ICABbdv8PPooo/kPoYYsl1igCFKfmtJHmyfe
d6b6z4iq+EWRNp3cu4EWOpXp22Gqz5E/qrVgHvqa42kN4OluLtc9DnqoupUwAqvUqZBnGdE5nVBa
wyuSkkrwUtDgG7APjOOXnG5A57cID6KkhIup33XzDir0tBESYvT0GWZKMIdHPkxiyvV44yj8m6ME
ewpHG4bDwHtV5dpbw+viIqtkNgIdTrNDZxtr9mR4C6ncMXhZMsyLskXDJ6Jrcgm7tTjrV1Tt9Emr
6L0Kb4Epfoob3+7nKr/V+6y6ZD5+8ZyPAXKCzBPI3abjqEApVKtemqFE4r3ZisnogljnFJ5qSdLM
EPNFuUldBdETI0CNZjrofl80P40gJVBwCjNkFVaeelUCjfJMSPsupbtRHHyCeb8ItF1Kz8HrbMAm
DMmQAvDJIH+/7hQsr9cqgwNwuAbIK/laUyFSw9msNUl5E/+YzU7pZTENxGhI/+8uc/V0ep/jq4O0
MNIaB3Ignonk9mZw+vElTvxJnN4AywBK/R4MwZFLqZqY8ZayeGqdQ/CAaBHxFVlt5WSi9KkwHIpu
ra2fgvCf170Kin2gRx4nN1nfbNcp1SKPnOyJTDQ03RyjiuQWOWDqc/z91f7znFcRhpapFwc+r3Ny
MZQPMP8Q0Z5yLNbs7x/u1pWuPhw98bZVPZ6MXIm3CYx4aKHn7ISbePDpHf31TIweif3ozgAz+v7t
pDgQlS4YY4SKJKBj6G1K6aoMlENP1xSuHTh0nZHt1PDL62iTtv3y90f98SMigg0MlG/JJPT7DYix
YShaxw34BqTl7DjNz2TSQynYq7P7DqEIUfcWv1/z5xWrT4DECUqDVPP3i4aeEXnRmMeTIjrGXjOz
WPmkbCrD4moSQ8+LGQeHSRS4JfDx45f948pXa3YWx2kYzBISB/kgNTRx19NYw7i/ZDcS15vPeLVa
y94c0lmS0eekMP1CyBizi6vqxYq1BHhrysgz1b/drPsB7YoY6h/PeLWmvCFqdPT3vvalavpTItaq
xXLWd2i2IWkhovyvvvamuinzSaTzdpdj+n5/rWp6lbowKZVAHPr+fQWzCHrtQv8AP1gskMVxO7Wi
NdLAibOq5faXu9PNuuxviQwOX4RJRVYUYUL8Ogz/SAtbc/SKKOKwA+zQH/UaWbvKFsRk29NknC4/
S9MjEBAduIGqhQt60XQADtOaxxPFEWE4Vuu22TfjniwlfO9mloHa3e+r/4eOEz4AwLZAbyHl8he8
UWTcMcq8HIlCFl4jXpceLbaJqew5jXEjdf3LCYBLAenXeTE0wnX6t9+/hefJYzuaHip/YfIRt41b
MB31J29i5q5V/tRmwmd7qfYZKhSpl82HetqBYFbWeui5IYOdPqjmY0RKu6Z18ZgiH1n5+b4etLvE
/LigSaZg4/b7O/ppm5IW0BlE0BcbkatyQvAbMEtTgQ1ge5pNkRHrGaivr1nb75f6cbv8ea0pQv65
aNpcQtuRjI3FmiM5ENECDMqJ+zAN3mC5eW2+7BlNB4WGTU58Yzn8mDH+5/qUGd+vL+Vh76szFq1o
rCbYhF/sM7QNU8pXXb1HHP6rpeMZ2X6a/dFOv0i6Oyq4vJe6BUtqQW/+RoD+8fVDisKAaSLCfUEh
/nglmRZIpScQQeDAgUBjMph88eiNW+DNn7ClEiPv/77S1fHjZxe9CSpePrZaRMmGYaUynnAGGmI4
mzoq/aaxFIH5Xt7pjXqzE8YxU+Ts2pcETcIM52kvFlG4DdfTnPjG0phi9HUck/GLw7kOoOVfChtR
r/RFhTrgtiNCMHfuUe2rUtFOacbql1dB+WDoOyGoTK2EvOaAY7hxBz90miR5AkGrGr4FTOm/Lw4v
9nWvDiMS5GpHjzjSR4tTUpIcnGz8B/yyWrBRN645Ree/nlqTNHrz9PJQAvh+zdhDQ7QNiBggamnF
11gIIO20BVGEJ2fsaJgNlGlvRcN6ZELx+8V/rFdgX/73xa8eeMhmWYipEf2ebI5VJ7eQNC/qY+wV
DucFbUyaoyqp7SBoVqFBKpTcaZDdC7yJAF1SyIQGZurNjV36per220u5OtLyQW/SYiRqo9o/3mWX
+wmTEq7L/BS1SNTTfP2S2iJHM/sPuWjXrGaglFPPr5K1paeuctYpnTyWcVumNk0aftbgJa+oaLAr
w0eJpcfvL/OLl/v3TZuTa5Aq6RC/v39Jo6y1An8Fkrtp3sve8httESEVrGb6rkBzM2sun2PazDX5
fhAfhgAFM7PC6wd1M79QNoz/LwqABTQdjEvsfnX6kLkGwwAIZpq2J+psPuG7AQAYaxxAdGTkVMC/
CawK3CTmFZP5Jo5v5Kw/MAQ40yB0UDHCZWea8v25ZkbbzZqCjxGjYSMfNGAFKAzTyvRo7huZujIJ
04Z2og8SgjknbGDQ5DMT+P39/nx0kMUSGnRFFtSr6OUJuhYUMyPamv6bL+1Yr3hJMwGdxhoqTRy/
dalfY+nNpOdw49o/5VgyCbsI+toQlWvbEP0id2pfsUtxzrbEC4grGUFaATQ4QrHztj0zVyObyGl3
/n7lnyqGPy98lVAIgR91dWxG2262FpiMa55TGieOZ2aFcas4SXED7PfjaTSlAirqjhxJV8mAVA3d
WA8Kaqz5HuCX533SGmDzsAZ/f7Kfv+cfV7pKBSIcaqRaV6PtpWSYtPMLmh76fZ4fG1MmDUA7AIg9
WD4tUm/LrvyEMIEPOFHPIYbTO5pOoz9O3UvsmwaSidGUvcJQ6yh+WhZSa5z1bGGEiN5j25Dc4of9
/Hb/c9WrzzlIWVqHqhxNqLNc3Anxnl5iIE2NoN/f7k95L9MhZoxQJ2D8Xb3cPGubJobWso22gM0k
zD8iJ8y2SBdoxPPfr/UTIlsiv0ZUCtSMwXL9/i6bNorbTkXBF5xX03+CM6nQniYgA4wClApucsKF
TXl3BvgSHkGidO5UEgBEiUmQxRJkoHFrz07x4Doe/3lXV+9aEfsUFwQx2nrZGcSxlH1K0i7P32pC
KX+bstyJ77lXvLtZt5utxhq7keKmMtxPSQXkLkBFkLIB/V19iZkg1GY1DtFEpph6lIAq0S7S0jdB
wwRJojUdnS9tt7jxTX5aaX9c9jpqh5riwy3ro20qa1v0DiLlhPgBtjh2NXu8MKnKkrdp7h3K8RZC
nUtZnhkIq9KNoG+WMun4/YZ+LBex6YFEAxgbuPrV8ajP+oa5Fzdk+I9Jd9bw6OAsK+THHveiLkQt
K4QPqEfolUiHlEQr8WJmji6DSRrIJKcTxUjXMWuK3+WgXisVRYIWrtUycX6/1R+7CXRpwDMR70UY
Yd/Xc+Abtd/GnOThhL6psGOazEsco80tOm4mQznSMZLRm7pTP6GP6A5RrOJpxHK5Pme0OpoJWT6L
tqUnubD5GViiBoWnOmUZIVEM1kgnmJ19yd/E8N8Wu46w/p+Tf77dwtW2CdJWiFBVj7eVcUr7xGLW
MwVkHhxkEIOOCfv3+/v+can+8dBXXXMfsJ0yzHhomjcMabSkxIMKVVW9sRDcu/FxfzpQ/3zDV1nE
4GdCOk6p5dRHHdXp8abiE0TQ1PkGwjB2NxrTPx41MBrhV6L9zLTuajmNaK2nckjQB6mdYU/UgHlo
aG/uouJzwnmQLt3Oob9+61/hD5ENk3wUeZUvqeM/Dri2TjOlQqV9G2NiJvWhGynnSLzXGKLncnwy
dIZoDcMGujOluRsiJs2TOGSbOox7IIQwhLC1Yqf3HwmewypzV34+zboCTH2Eg1x8TL0lloUP1uML
B4HiXcF0FKYE2SCZt4/jQkXZLIzFXGEdS52H4aV5mg51sTbW/V3YbqLXoFnMttpdBmkXvXvT0trD
aqKcUXoBEMMnKLZnnM4SnbOyAacm0R8+Iy+XoPz4Ijbo/1KXzmSMOWM8WoqDYravtUmPs1iFQnua
ZcdZONsgJXyniDVuN8Xr/8fypZ8rS5PdOYfg92jRa2UpjSZ5aZpM9XvNIJBjVmkokLjt/921roNo
UteDWpIOMvCiJe8h3wz7AaiWNvyPpTBoZSmoiCB/ayqCdq28nQW5itX2SChK5wHmBJk/dWliEGN1
emOHfBGd/1qrf1zr6oy8VPE4DMGFXEVuF8NcDsy57s0s5h0gxGd8VEzwZs+dyQg+TRZFenlUfe0s
DphOHTjV2kqdi5HutCIsUKFy/E6eF333OJWtYVKsTXa2j/5ArBR3otK7+niHBMXFP1TlxU5r4Smb
8MyAq2eNOy3YSEenkt8zdSAm6wYkVvFqCEC3C4nti0xMVf0xmvhc5IlKikVzwyBURE9mgoe+Mtqa
yd29fF83+4uXzDvFnwfBXdHlFuXafEJTzT5mBsK2l3Cl06eeQuoMsGXmow1D4ZjnkF0vxmLEtads
ENoD0OX/U3DW6YLVBR8mzPff19WPA2XOZPieUy8b/sX3RRzgUpyJFVlKCr5MHspVYeCc0Vyg7e/a
SF+QJauTomUXrMISKxhP3/RG5IjiAAUXMT6dNu99SWbVpDulxCmHWX3P5HWqYrVisDTlMMimFV52
RY9stvAq9MEybrI5tG6UK9zAHJwOlT/C4di+Q/yoAs0NEbK55MJK8s+dEa48JheX8jOBMFDE599f
AF3a7+kiUDxmk0goYLcno/KqX0VpdQZDoB+q/qgtTDTc91gFAjARzvGc1Ve+wU2NuH0HCHP52ipW
Oy4E6NahhenvsK+k+eUpXqDHn+KAjec14gJOuPaW+U6az+46N3qEnfRuPinnVLdLLIAXOvaPb5ct
6rb5Pl2aT+CF9sYier4UKwymED1gUfnH7nl0u8fAxwTSClwB/IkVPObz6NTaWGmZrR39k2CXcmBt
gczr4mP76oXYeqXATtxOW6REadsfFmB1+P+eQNOPKW12e9xUS8HNC2w4l61nqZiKjRtddfp3/dwt
og9tySx/qdsXvPJoAGKLaKlrbKwMY9kcvafhSSGRf983cwUyAZ4gTrUvXy5zeYeRQWpjHQK0e5Og
WmhLbrPAE++yMBfd09MTRKIjgf+uXg5WsTDce7Qt95e37kgTI6l5c071cYLczQ8CGvZW+m9zyO+y
k3F4PveWZDVv9HMMF3kAWCZu6B60eQeV7x5bneiIv9BlPrtXHRWvmTlpmnXhcLN6B4WM0qrppmS7
tF6E2iLba2CNXHRMMyxqDAs4+XFYFR+GHXVW5dJwK1z9Jbb4NyzgFu0G7P/vK+6/VtQfUe9rxYkq
5IZJHpfq4KrUlsuY5DNJ+yMY4Hvxn9ZOdslzmmKQRklowZPEbyybs1bmHUQ/B7eOB4ikR3OLjoVm
j+7FxaDdkTedI6y9RRI63llMsXN2jGKjIH3iACxWVAxhzM2kZjDoTxzYs9SSG9HuT5eH0sptAF1d
Oe8eCm2hVac2OQvFNrBLDKLs6oExeoepHqlvGW1CDEPms/kAhH+PImyQbbplsunqrXEnmDvT2MeJ
G2LKs/Qf43+D1BGeh3bxErBjiA/iW9rhWW+xvcW34iyf8ba1Bj5b+Ehn8W32qWwlEKH7fCLwWqOx
aTFy8dD9SKw6ctH8VwxLeG+wY7Onj3fC7k9yT6wwzRbe23fuzsF9sLZ9bSdTTZwgXtSMd8NNzXwz
6q0LxjHt3aCsMltcRWt/ZuOiKJ2IaOY2gH36EKyzk2xFJ6P7vEQLHHx7q+nt+kn/F9SK95y6aPPc
OMt/jDgT+Yp+FlURycP3mIsoU3G5wPY5Bo+YGmAobofH7AXveEKO/tox1E93Vb7UCkvH9jNDVdgi
1mQg/NmJhyrHKtgRLv9CMtW3gw1A+F66cTBfp64sUdgQTMsZZTEZUvWr1PyiVRlkOK09+sJqDBZq
u6+lhwjdqAiCYXyuy0V6S0DmGrX9X9eERELCTA32FwnHTPTB61W5PaZheZdgqoVjsN0wxu3/RU/H
DoPKbQXSzP7ceq079gikdmBg4a6Vm84wMdVd1f1NevdVN2G6KwQ5cJplp+IL8VUz/pFO9xydZe1n
zbHwHelirgSlgyOGReQMJ+bjrCysJHuW0GlpsJiTswFsfeJQPzHeWijRDaLSdZ34dTekm4C/0Nxk
oHN1XAMfKktTjJqjX6Foml38f0aS7VLvtqPuOZUE/m007uUiXJYmKHG9mJfQO/LOW4pye2uRTEnn
9zg2JQ4yOSIFjqpJV9mbWRmeX8fTB7NEV3nDBcaGdrZim9vNntj6e9wksf77epzSgBFJDEA/fo25
/vgUGo6cEn305pitvNzW3fJctfbYwrGysI4+EifvhHlux3Ps8+b5Ql6GR+XcPCQvhRtSehVrGVJl
ZqEObkunwPEecxsrzHgvLIh8p1LAi8LyEdm137UF8NWn9km2MHgOrW6p7ssd5kmr+jhu8mSe3OXj
YtzU+4LJwucltcGRXBK73MfjHFdFfF3xFn2tHhD1LV6YmE0vxt+lh/pDLUFMW8pHfhpXYjAfH/tX
pUBKxMFLXHoxcS49DR/NUl5cnvyluIFXlms2LhkK5BSnEhZD7H6AeMRHG9jeK9L57uVQkEUeuMe5
cQfZa4VJiqW96HB97GyjrqOl+ln4breoPiRtHRw47CMkoxFT7rZTUGHetVHypWSJa+VdeMTXLNsP
G5r9mQWA0Lfj+9l9fo+BHtrUwfEU3pX32eJyJ1ndZ4ST+tw7AuLlATf900zZY/X9GN7lAohYE9NA
QLFYmlnoCsH3QOaiZXABT9jphelGD96RwD4CjK7ttnqSYNq93Fg0Vz2GacMgsqcjOjwRXpnxfY+1
htYXdXPJm6MZOJMZZNFvSt1pHstDGmOv7oxHQPTkl+Nk7w60E/SiauUSOOsduZEnOWG1i+UPwJ3C
DGEqOEKRA5D097u8HiH9dZdXO2kwQ+wcLmVz7BzVFf+5BA5+iD5qjj2UWDeHiga/i7bX3rTjHQI4
u37VPmm+NQIztEwIr3fhe2oc9MfsVD3HdxhXziILJTIcC27183TKwJ/24cQhZqgsaMK1fUecmBdN
aNMGDto2HzBbXUrBnarNEyR5PLgBDl7Nwxq3xPCUuO4sseW7bIVpKK6/rxU5ZwgJdyv1ywJ3vXSf
3Jme5U4JtWS7EharrS28ueXbuNrFeMifRPIdddV/FrXDdsezsmkXxT2/kOLCviyVdQfcGmbgQ+HP
lX3sah62qfQN9/W6PEc77NYCfyVHEK/TAtdk1lh710SO92HGruzi7Aenz+qVRQd+n61DrRYCq7Xr
14E2rTq/EFwqK1sZtEx8HG9sSYMP6vCJSOS1k/gITL5exPvKvTjpru0t3ZX1ZbOKR9u8H2gc4vdl
6/eVy9vhkWizQK54d1zkzkDyn2jNGrb8r/QmrSsXmAq/J3qcbSKFRHq2CvIpG0nP2AyDbP3QTm3o
Fr2V7bK1ss/2mNxt8nf2JWkPxtC9CmvZ8jtntxo+s2KV4s+IEdV4p13m069mPCkjLO/ZQv9JZwTu
lcFUifSr3zXd3WSajd2KYPtnHFgxZHHpfoaFXfWuoO7JC4f6TaFo8amcT5hBWjWdymAtO9hWu6B/
SZ4REPHn7blyEeErd1j0rLG4uJcd8T0kBn645j85Ec/Fgzl5HRaye0FweLcTin09gnt1g8wNXuR/
MDrPT+rcRwpAtsN58hRuZNffX2I73KBgaGOBWbndv+jdpftC47p8CCorlg+EgHg5qxwGcpRoj8T6
EMkkQAVPyv24bixlHm4wqj6hROkmD8Z9s9EcYysv8zXU0v6DM4Bi4YSZ00hcpEJ4SA/yHugc/zyD
E0TSKNqispp0Xmq7x3W6sNyY1HxCSkw3q9KotqLERQ5ifA73+bFyKtc/SgM9TQdr4EyyIhzDccCl
m/1CetpSOXkuWHIJfPqzcWiesXLc8H76d7oOk1/1u/ZUnOjPa0f/qXsePo11fax3xgvHBX4kULDf
04O5ye4rmBUkiZ/eOrsz9+Ixe+cxX4cT1V+9KzbRW/ZGMbcXntVd8NS8hyfvJUYng2V2au4ujy6l
RfTI4ucsLZ67Z2ONNMKxXpiuG9wnq0trqS/KBvfiXbFoV/NwxXtxyu04V9fiIcRf90F4zvbFnlCw
4c41nT9PRJUfk61xGHOr/6w/zW35nj70Dwj3bIYnMnl6KQv/rtrVD+V9+giq3niOlpdd/8QZUb9z
/iSvmNvdZUdKg3g1PCeb4X7ySX4f39XG4i8+U4TlBNfBU3OJyO85Lqy6sEZmeoElkDlfLOL4ZapA
Ro5vmAES5r02OnOcTsUb23NylPlHeE4lq8ZBGZNTq/ikz488TPeZvWV7pHyf+w2nVD+5lpNxWcp7
yi+OF8pTsmteL/jCtlb64D9nr+MpoipNtvE5/Myp6oMdr0Jyxf3sPNxJz+k9ZSbS0y9UH/wKtjjW
i6RJEpy3f/Vt9Q+vn1ZJFSBUacn/ZMSOVXmWjtiwmtvwPNvW78gFIj2uvySrcl3cNdvuH+H1ch8+
tNQ27ftlOo8t45gsjIXsJFvhmJzEVT/X3ei+pBOWWLCC08/MtMpPhBae8Ug5RofG1T6Nz+Gz3Etn
46OOp710eR9epHvxXdz4Kzo883Ctb4SXbHM5mEf6adX70FsymnnYDH6UO/+kvWBM/khXFg7BvcDe
l9/jZbksH+I7bc89Badqi1T73a5amatuV96lD95+WDS9JYqu+hKc2vfgkO20XTizswNlX/EaHJoS
xAd0TPwQrCi32yc2fvtuwnZIrZE4i6/5e/rUL7G0fsCjJB1Ywd3KrYBBOsITEiYs5ZVqyc/+sWbL
O/wX7/wqrYnC/dw470SXPMSwz95csLN76QT11W6XsQXRzMqcbjOuzG1x0h3sbB9YZumeY2IjW8P8
nac71W68u2Mwf6e9hm79kJ3U1VRJlm/KfFxKRGR7lzwaB0Fz9Ds0JhZwg1wX72Pr05uHRx9Q2atx
r3PYk6fL1mWLM6xNyNiL1rCOj4VrQM21dv3b844jysIrVHoLua38dLHeBXtXOORcID1ZvovGGZ5g
odm1le+Qb6BtZm0a2gaiy9SVrpblnbP70NKfW3GlnJAsuKzcWEPNxYoP0htSpRV6E7kd2DtXn61p
d+WFXRKwLxgRWelcfvcP9c67r3ct/C5XeQSKFeGXeT9vHTgieAcvc3olNiX2XDwUb9rWnzNsUN3o
IREt5YwiTPpGlJwnm8uaRlFrNef6cXY4EUbP9+02ouWE+AktN3Uzy61w0yLvNaf6zZb56kTfQaRF
uPb/faoiO3587F0aU2g26bvLhnMUV91NatXncUVJoLs6bUeH/1EeG+lET2KdLvMPf9M9oWLh9nN3
J9nmJvTv3neCff4Uuy3hAkWbxdwe6RpRSSNUQJd3Lq8Gcc6CM2yKDQiPOJPLpKw6PbhkNT4gW7DH
H+vxnK1qC6fxpee8u8iRWDKjSksULHHrvfDBG5TtrMBOj+GeErZdlIt3V1u0++lUqOHT2PrSi5yA
Pw8WyOKe6F4Ye+NAT+iEB1v6IMaO11nzditZw9LHt8mRpobcUuuQabG0d1aB7zROsNAWg+ZkdrUQ
Mzs6Sa+zB7m3ehvz9rXpkD1oO3yqinm7kTjh3Tx3zjxHaMku55tbrGgeZdxXAXnypaZhWD14K/3k
v4773H7nJZM0rAFZjXtO8uyeaVaNBbKF3MWzt5SPgaudoBOTmiiLEJLU1j9kCPq9Y0y9oKX3lDgc
nulOexx1KqHp3bfopTyy/709Tdd+I+05OB+xTOOFkkYY55GiaySBuP8/HJ1Zk6JYFIR/ERGKCPoK
l919rfKFaK0qdkFBtl8/H/MyMdFdbSFczpKZJ4+0jr8XcL9GeQ22u85RjXr1/An2Ex66yViSu52x
QL7chntWPANydYePQILFekCrvLe9DSR7WOr9Zba91Il9Ke4x85TMzwJC6dlxfVsoermNf5+CFnHL
cfJY4ObEpnAnBt2g4EHkWITxnVM/EI/xkDw3u8GYbZRvsqdsskbbm1x4iegnQmqMxddTfyQLDgLf
snlIW80S1iwGv5OcjxkQmAefor1srJT60iRGXeO1/DPzJgLjfgdXHaa6gI/Ju7GZ8loIV95PreU2
MkJzJqyPCQziyIfIJRNE7jpAPfv3XCkm2k2AwnRsFe/EtvvgSzjg3HPg38P2fUw3bFPcM+4KTKY3
dw1pscdaAlCUBQ8czMzQ3jqqtMpKNrvGfFRQECPqOp/aR5NLS3Qj+1cfjM23/c3L9RcQjAV6dzbU
u5rBrnPZnTK3aZDrrMQJtufBDr2lXxwoM4In5J4uP5DInaigzuq1EMbUGPYV2C0f3FqxyaiUm4Zb
rvwD/AYbjPkQ45QcqFlJF34pLpxh+y9zy4eyp3IyCz9hlkJXbjUBS98mluymbBXwISZv4e+UYQCb
8NCI4B9ZU9NWCbYDOgsdmUmffrF/ksq0yy0rYFCMXnYlUZX9TYxS8JI9jcsAwm58zJJloxtirT28
RXD4eKToTryplQC6zW41d5b6xygppO60ILVdbl6W5M5LPbToxG1vNHjQc6E76tfzXDmtFx4gJ516
S2AN7DfV4piXND7jp3Umof4WRTyad8nmU7zd51QXluK9M6P+mn5pU53uiL6/YJhfj3YUn7fkVHnS
qSy3p7fLWGok2n+olslfFMOzFRGHb9Vg25OyPsiRiMFe6uR+5U+8ApMTAbxKGbmebNo/6sd+4NOf
BmXT/AJohKcYyNJCLz/iWO7/Jap4Aa0TtGpTjkwA/gkrWhmflPX4WAjztdotdqE5bMLGeP6pDOFZ
zFBilicLExltzZyU26Wm9D0zPl+1LhkN8Hxt99cRD54IIvvznFsmH5kfAQ3K3w/Z7Vxd6YB3Y+Wy
mR7pAgCa94nZrwxtTfNokU1DZJGZJeuRyUUs9Idmq5bRmKHNcX7elt+pVervPXUq1xkR4FHtOZf2
krgSzQZdg77uTRZTCMVOTqrBO/u2luIyPuct3ef+44Oi8E+54l1eI4jV64izw7Z4VZecWkhbiTnz
NW5AJ5qe1Fl3Szt4Ge9vyXlv238f3KdPmaiWoOpprheHHiBJJQR89gTVyG7NW/s7t9aNaLTV1H0W
BNoCVWetR2uwYcWsvy6wJXhzGT/zLa3xfT3/6mYQ9Dv6iegHRIqD1LiKZFb/NM3RlnqEBc9WQrsu
2Okeg4Y9d0hJmxPlUMiipUJHPGnPV/kGlSxeEL9UExdSCVRNMDUjfYOhwO7tTa4gROlP4A8KI59Y
P1i4459jSYSpUQzi43dzo8ItwvypLZ4UbyEG3oqpnLdz8U71zDM/DWCxDo+0z26fLajpQo9t1AA0
jC89XSeBWXOzcXo+P8KFWQCQYQmHk7n1enSGPd8AaIHQJC4+yJVuzOld4RaEgYk8pOz6ZXUmf7+S
AegH2CwXpN6FuXUgz7a46/s48pEOl6enUW3B8F3W+erEnLNc6098gxujtDXXFL017PPQLjEpivSE
znn2oP7aYJh6+dzWt88tA02xEtalyqbqJk+EUrq6k84KUVTRwzPr1P9JXnDlY5v10ntfWpLxdn7t
HPKeGfmtUFeD8QhPM2PmlaTDM3sQFYce5dwLRYDZss7o4r1WZzL7mn3fF8yMLb4twKIYnCVmBDrz
YtfIM8XSft8b48V91Y3XylyAXa0/GHwSUY/LXW0YpT9LjNkVedXrHLN70lB/+p22l/4WemOort3z
nuRQICTuvRE8JtfpDmSu+V2KgB5pXSYi3Ja6MrY7U0PR818A0YIpQD0DbSztH+7jS68N3ehl/bM1
3pflOQ705GXw5f8IGdlhslJ9cxOl5tnoLVhEAHydNjwyxnSmv0/zr9hJKE0BS2YEyQ/JPFu9KKX6
/XK7HasjCtOKsFdbgd0B1x2bewXKM9/E+2hLWYZ+zZFmTn2vdc0GHhDp43UMj+rhyfsSCl6WszG3
4e+zANg02gYLs7kPdn3pjOG6pFYzbPmLRN6Y1bE4yrpuLPRdyRVuFRdj79TFVqPhPzytF5WXuTw8
nWzT2eauWhFqsg0ju6JnsrjUF/fxfBWloPT99/f/DbOz+0IzpxuKjtJ/rZ5mRN6kRv5tLjXXKq3a
Kx60PIWJxcE/ISk25lDK14mOBrE88wruFYPAkP59fESp5WpG4qe29v7VJgcosRfORHDBrGPVX6vU
/vwWxnjOEmd6wKIdP/Byn3REudxiEl2fO2N9/CFAS37rPFmDoDvKV3IfPeY4YF5NC2qadr7Ci9+N
dGPzOj5TgakHkY4uMfcj85+BC6Bqzc3e6q6T7aiEOxub9Guy0BPnJZueaUztzmz2Zrap11FpKaU5
HEl/RqCDlionYDOKmzdBfrhkI/dLbHieaVeuyRjpurPu9Naj+m3wx7OyDbdMHyHkB2Kp0DB3vD/W
c0NtdA6PiJG/cdZYUThpRrIp6e0/J9WPbq1ktM74ip9762PxScn4/lAiM3gXPo3gyoyzXh3jkegr
yMYfixqLcLSVhce/WKyX0MW7cfsV9aiyXop/RnCcbgK39EvdW+4yk90CJpYqgtads4E1v0Xf8N6n
x5mpXd7r50cERmy120IyMvZaFzDx+tMedpN7+hXtwdVmJ3nvw/UV9PIfk03FN0nnOGAQyiGl4F0r
3gVwoDIbt8ez0MAqx4h+0VKYFHE7sr14O8X42jSPrQWQd/+/ugFYMZ529dfbkz+m2qNvazvU+vqW
mp2v/FBpC4DUiY2yQ594C5PQM90uhY8ooXLmX+2lukFhWK+1hU2QBCvcb0f6JBAh7eoaiDK4Befl
TCRcU7ed0wJbFgeKraP7ZUOVwSgXmGa6l/QpCcsgocU6Rsu4advTe2pECxpW4Q6WJgYLZxbgOCrU
zCfNIpjJTdgR7Rr6zANa1ECJMUA2HMG+rsOMCN9dxvxe/GHJ6fgdPjvUAIpp5ZsJG3UNBibG4g40
YGIPq9jDkWD3OuNT5M15iUfg0Yo3b17Q78SVTcwft/E+cPl7hhAdcK1DfMMMCVzPYG+v8aZ9uPMP
5j4UAM3Lul5pbrmOztMHy77BaugRKfztS/WPsEXlO4KQ2XmyCbc8TOdOn9euc/Zo22QIZtk4AhXt
uFVc0JJbORTTtuGnVJvbr2t+PQG6tqTtk5QsILf3UmePALGl/UQugLOmGNX55RF9ucI1T2G2404g
VQLAaE5je+zRqmiPhdE3+uq4sHracb2xwFI4MDML59fLNv93YfQRMNOyBm4kQT8klNRCs8i/k3VG
RreoWy4Y7QW5PtmHolurJpHYTtay3QFu44u8MAaXVa+65Y49G4i29HaTXQ9oawRERSP+mSGygHJI
dMxEX6uZwWJrb8y9hVs8fpHPGhN/UpCf6UjFuRULbl5MsSaPV7MbfmqKfxnnDA7GgFIEBA1TH1da
v3afa3+ff3MLKMz3z1NC/FSs/NQ6hbmAnoP49qMDDS2IgTFmBdlKrefvYsNXJXMeWbrytupD5DFY
Nd19zMkBgUA8NRANoL/SC4ucuq55CB9wkizWp1zkEVx2AZhLXfYX+4ngOWVHzY8skCiz2YWHT4vJ
pjG59SgOHgAHRnkojW86FZdjf3kaZ8DFpaEgGAJhBpCH86Bni2+Zv8zNznte3tgoseTjPnGCzfQn
W5d6bT5o+RFjGN062UhU1a0bU7Scisrlb2oqqEpzHvPNN8A7CZFfGvzfysh3zEu27TFUjGYzBrpj
7hNBuGFjjJqja92hfGcL/e/kW9tnhwEwNUd4jX+APTVTURNYNlfkabHJBZdTs6N5Jb5AxHwNLv6U
1MaPKUASNcCV+thv1tmvvzhQbXXW51LZPTUQ2+Q2cA6H7PQ6yL/D9R64YLEEaKZZYwf4JzrSE1Iy
8ja8LmzWeOmPSEw3ldWY2l/kYehEqjHl49SR0coROmqEN2Kxi/AvtGrYXRHo8tc5tNQDBN2KU7nr
kAEpes1XWalgbOzIgGBx0k7IZrjHeBP4Cad9Z3IkFvg5fcZnBRt/bZ+69M0Nkvb1+a3jcmuAcJB4
ATv4sTW+MOvPZvH3OiTbmnojZTZF59onDrf5FM4M+auFsVzuNVJhMPYb8Ao0ggae2DZg5T7xlt8t
WVQmBQFYMVHHl9eAlSjmCjHxE9obYi+nwublMZXr514CozhKZaj+R0RWblYwDKa66h/999vE+JG2
/NFb7UmiIJH2OW1o7ocWleHxfaFeJFxSs+hLQhO+aRPr6cy9zgY3f/k0ixKdE2lkLE9aMXjc0MaU
x9o8OWPRzD5bzOfM+W85PpDJ+qXoywOnRWlZBwiNo8/WEwstdsWrrKEIo8IzKV0e4XfxPff45WeW
VJ7G9lB/dPcH8vxqh9DrkLsLXtIzqqvePzejagjHQY8IwIVRgae50boQzQUPvY/4A7rvR3zkRl4U
2m1eIax2VQs9js1MmxjB5LvilVTyCo1Y6WKtje5QHzvyxCngrM0Cc6+zZhs7i6O3WR52caN/e+nx
TckLnSVwsN2R1AjsO5bbfEk85kDExnLf2cGWFSbX17G957vpASAeRIPaQUxXNCOrZANJo/kwqvp1
/KBkMzcIHAHhBgb/MYa7HXvqKdyklQfes8G8RTOR60FTFHrmAFkTmK+L+8stRHxUVjDrbCD07MZf
+iz1VfH9e/uka81Q9eTAUWs2j/If/AbtE1jdFwijX7PqWUdVp9wzlH/SkfYfNw7kTGvs5kfmI+aA
oYfiXKMjXdq10fswe6wOJbo+ORhTgxtP3J/xv5SsvPwQI+f7/GsIRXyd72JLtUr7jWKReogC9cws
sj5qnp6mZOeivjxtgNDC7P1mI7nILIAzbY30NVzfp9J9UiRgBb8JLWZr3NBiJkN6GtGeqpgHCQ/9
XCdzEWgYI489NHRdo4DACNoOeXJfyv5we9LLAReFx7FGIXD8UqVU17D2YT6+2332q51wBLmUq/Bw
kXZlx01cjiKvxORURb56J3uhmvsXE8koYlR7Lj539TwLOTS1wVOYHyWeqZvZsgPbQ6+g6WjGaXWi
1UKjik9UMlsoXqV4fSOl4OPQPv+jDzv/D27QpGRuT6aE2imMZs29tBChf8TzHzgVWOrC6St3wTP6
4jAXOg1MeNcegPH2BEz6TinhdCj1tGP894G2OuGXbhPgIUr5xtTxO8yYWC/wi9da/YuH6wpSV4BV
UHkc26t22sdWtu/3QNC7bD8GQpRp0NxjQ96Z59GJWYeS0Ruoad7SPdoNTKCWlpyveeY0xFCk5aqe
i1LRJwf5MoZ0Cgf/Eu3omLYzMGiRnUqwnUCHY5f0dlM1ok6/w97oro1khDQygRWBueFON8Z4UmtO
j2ctvGJPiQHb7Qw+dvELAZlZjB2fXoPChp6iGu2hW7FitFKoD2OYk2tNBZT+W9xyFDrLc3KMjPcP
aVebm8u3eF3y96OpzDtlMnKawcgQuQPWctpa+5ULH/89XfbmX6+B9he1T7hJVlUApW98bvkvK5Ag
z0astabuUEXyyyGUVhAT9J5ja+3ybqXgYZ0BGWmCfCTIX22Eoqyp+0YkObtuEwFpSlJg/vBpxPvM
kkpBUfdmFxcGBak9Wa5S5HeUW1eIspxulu9j1hDGY68rbXgEThkIW9nm6y3F2GphM0w0F70RO0Cq
AJeUUeKCQtcpzsFPxs+kKB+tctdsuZkQJgYeqdQXiJSAxr5KoITWDuxSRJRl8l/0hRxkaU3vqkGa
DUYkEIL9iuRnO9uQWnnn7TGMLTevcxfBwsi5KC6IkJFU8qv0zL4o3pzSea6jMiWSqnZlg5sPLmdX
sqg+K0/2uJLO0a6F8fg8Ip7c73jhSycUva3sJ3+Fk1Gwvi6sGHWGEB5clHAIDREF17XdSKBp4KTK
OV+DSgrUvVAa/b+nq5qqp5jJkQd36Ll3MO3OUkIvhQ2v9zy+IkBQY2mBb/ab0IzpQtTBgHGQ/5S3
nsEgGZKQ7x9P8T7G64p0lQeouhQuU0tbtfcL8yFUdNzoEWa3NFl/WtPrHbbPAByys99y/3HmIjwk
Py+cUowUbHxUg838MDRsmrRNtEUUapZfEyYeeJoCVEyCRtlTPX8u76WFOIzCar+kEaPS0/6/o8/H
XL8jjN3G3KNu99EAUTMvW8t/H9rSS7K7F+v/FWXaCVHIrKMwxLHSV0j5lFtf5L5+A+g/Z1fdlp9D
CuY2jLjorbN0pOPbvb+3r3X/E6Zigp5q5DRPn7tk5VzR5BzsaK0YoN3z4GLOEYyqtfQHf7aOz3bh
NhesZYF/Y5vwrhgs7/IaT7PfZjWqdKaWvIcBg+KhTmHD2/bto1BzeL8DSPIt/voDa2SschWcoz1+
Nh6jGfflQyYY8iY+v9g35sLkH577UgDQcsaQv4G3fdzPUaJurMXPm+tsGSKjrWypS3eRHS1M+rLO
Glet6UzwX9IboL494+Y9d80DrtUKrGph1qv71Ik3uZ8OAhCcDoh5JrKSKHAhtbfdlbpS1S8psN2o
P4tObPUbyRUwHp7NxwQbJmS2VGhRPoYSTlAF8dGuaR7dxo9+LrAKDTz217Dr/0ie3wVkjmxMqWlw
zPdhOkcdvjW5gY0Xf1N4YDZ26tOvnyc0zW6k1hJU9Xr2Q2ha18fGryyyOYxsa2sPxJ/e9DT7mrms
FvDiDYkCE1Nv8scMRWvMfSYK+JW7/tQ7lxhxK9KEhVhu52Bt6+iGPdzTaKlyzjS4iPNnDqrfwqo3
wbXhwY18mD7OWPHVex90WiD9QSixlgFySMQ+I1JUffoUhNq6dN+R5so4pMIXN9/l14+S+0yegQ4e
lrv5Tz3jaVtq5UMbS/4EMz2xOKs0kvuE6rrdoysAV2Uj3T/VjPYjb/EkmAGlwEGr+0so3o/BkmGl
5hACko27aWwx5ksSSsCcWjMuRXrkgobdpzSqnoOydLQH7MUMubuRb5RLtU+dgn0Ofnxrz+QPZzbR
PxsVpxwTteWNXSGdD6XBWMBlzLcp4Met+o2+0xCvUsGmpzwx08IaVE8F9C6cJ0VeZyCPefHWgjcV
4qOZvKwxthrclFuNFL4Q+Ry2E67Ge8qmTEX8tplsQBLVrJm3nw4HeepLL5vRo7Gbeeot/SUOoK8z
snRE2IojpacksXK6Mu+D6tyeAVTGXv+r9lDoSKaOauu0Z8qt5bU6o4TXvHuJARGtP61GaDwRqUzC
SpeuE9azKFjgeJ22roM9e1R18IqP33frSY+Q3sqHU6z4w4Il3faA9zs7h7AOXDdbDt8b8SJ+h46k
d5Bs+eWJ6oosU28rdnWUYnKWkF4yVZVYPSUzr2jnKiECAFZhomO9VbcFSnrg3s+bK3BkqGyg7srO
AutDmUPFD0dEXh0z4hh6eJFrKs8Y3LaBdUE0sgBMtKewwbslQEqtAa/gKm8A+pIex41b/+D0GXQo
9flE5OcdSDjfTzXmd/imKaipic9t8vOE/l5Qd9dbLhgcGmN4gFjrdZ75dJFQ46nHFIvLsI0//5qt
JuvwJv3G8OnTU8AkpfU8Mkk8vVKPIhm55+T+j556A2jECq6NqZrqVu6Ia157kXSs8y7jL4SqL7zE
ar/rO0rLU+c8cjumP0th6FpFnwcCZ43pvQ2NWeFGyHxQwyEEwR88too9+kwgJjQdnz3xObGnJN27
xMURRaAx37v2BtLy4S5nslH9fuwB8pqjnW/uHcH3Qy1/JGZVzIWjOMTRNFiREUAmL/WpgFLpjHnA
n8eH6Wp8pKwL2VeouW4tpafIvucOArJuQgSqIT/ZdHt8Wqlf7z63+Wq6Gpx4TdlSofpAg0c9oG5R
ya0XF8yrZ34kdlQnCMMHnWPHsA1iHKRFRslNIdiNoM8NYdtspS30QTxPUxRBBQ3z+Izt1OSJaPeW
h8UrZmdbRJFEwn7NSFPsD9k2RikAIT6XjHSfDWInHQjpIj6Thtw3Gq7gWyP2cVkUCVQ8yFDWxTq9
ccfHiooP0euJyGoD25Yp7mljnlV3yqm8yCfgI3DufqtHf5iNLk6TWuye7CNx+Zc8EW+x6nBhBmCA
kF5IJNTt1BmLm1zPz8urOrNOkei3iLjR80ml08Epqnb2Qy/H/W07OsYF8MFH3eGNR5JG8EXUoRTk
KINJbksIbxBL1SuQCci7eD93OA0fprdCBwSoOswfVJdgNBDa9LGrzi8t+V+2uzfXEAVNbL5unGP7
tW8HvQJ8wn0Q4WfxFx86N+wdjljqS0Svm3yWzVPogZduSrNzkrf9ka24MHjl7+nt9RFtavapSP10
X1rVurv2AHAS48VjkCvh+Otj8uDsEGPW1Y3K6jc+zw/DlTqV05xSaxG4hvvzeKsoobjHnxuS2B33
NLdTj1Ofd0bjFA/p8PRB0q1I70+rydeqzYwSiDAUs7VySiHAbDb8hm5ywWLwIRnJlmAJ9Knds2ZD
zc8BUU+dbuesHTff/huSoLMz+etZGhoF2NcnEooGOc4l/cAXVrtCMPqVmZNrclYO89OLXsJeXJsb
cxUZNPlXLXso4REJ7+d20op5T+y7tVP987RmmEpHpdnUuxITD9F0K22Thx4wzHvkix4tw0I2qhQ5
dPCk/rRsCfKCKSqMkY8cY4S6WyT0XJFD7OJwvsw5Z+SqGCSrHYC9yauP7DNQjk8RmkHryMqRLqGX
AVvMbuYQ054+ysLlYQR+OhLmaTD74+QevCCBIkBKPJRsCa2Z5BPZCI0ReHAgWH8RLFZt7IWxk2a7
2US8c2MUs9UC9jj4VTwMfFNowDkN6iXhoCLbNXJ/9kXoaw1ELuWKl6ZYMaF3zthi6aQUNeD5f00/
CjqU4wTJfeuG4MIsDIBK/p1Vo4iEXphXj+QGFoGdeyIWjVAR0GxBmpcWXwdMMCUIWQl0/ynbNjno
+uDOvojQGsPjGMQDtgNcpkaieYtjwWNYyWwyuESb2ADh6ALuY8yRA86+gD5QgZU/oVeQq4iEWIT4
uHEYfWsUnBRGPK/BsQ+AEbD3/g00O0Ed0wDfOgHqU3YRtRimo71nC64+UAQDgy3MGXUzPPVCoJrs
+LHW6AER0c3OLarhflOcW+QcjHVe1Axl3GxVtet2Pb5YoNBsVBrjscJ3MJMtAxNf2esIM8AAAEZs
vZn6nVM6yeNNoRM6RbwL3GCH8BYJNOlzBqw1Dg1W3ue+2BOqs20UMwlXrPSJS40XDnYf74tDcXhi
x2hIEELughIxt0im7S8iYrUWv2kiZqpHB1On2ymjzUyeNYbGBtZGL4FzMqtCxa6YlQduOwDko87L
tocSWI6kVLGAcNQnTU/RkWQQHyKQG4up3VESS3YtRCIxk6R383FrTmMu3qnVzRi257GqzdKcak+9
n8euxLFNUZ40bQD3AM8Q5U4cA4TwBWT6ZamiMVuklizHzmhvXFU0f2rs4vMpPlFmVA05M6UIeBcR
S0CVV20sZrxbPUsRh4z91mXM2Wk+3NjOjDgGb5hVpblNl+1akSj0Avp5fC517cW3mCr6TLlLVIlY
xAeSg0XErtNoFQETpfRjLQOkN9HTkPlVQOEJwCuV8Pt56KuaHSqKmAwVyGWcHdX0uZuxtPiKv2A8
m1pVgZwX7LafzEQBlNzVbtTSuYEohl0l+oheZapYy3QG11UNrrpsRD8HzevDz3pQ/NebNj9u7dmH
dVjhfkLgGSrZnwB5DzUw3vx7UGR9+fJyRmqiiTMrSMGfblhHw/NUL1J7QWfbTUdZjoJq4pKhZZq/
Dx37t6qMwYMnN4VXPkJGo3m5zFy6YsizrzZH6onkLs7p4KRzwO7J58tTq+UhKZ5b9Tm30ixwQt7j
F/M4U2UUorPDhiHfrkWRGH7cafk0UxraKbo5yrE2IsEB0HCnn+p5fOJhA60QxEwR/IVyaMmaRD8i
G6mynbA7M0HiHKXRdohCm5dfefn5e8K5VRy8bNNW+n4PpV80ecii06mTNKlIlPUrgCno3/lZzflq
0u7JNwjAiaCTmPVWqHw7eiEe+nI4fKSPJ7WqK52HjgjUwN0U+4A+tFQpJfINX7eqt695kTpxByRQ
Uq1PmT7TMfYFalXlXcib0EjRT9SgkX23IklJ9DE38j04mVzuh2HBNHW8B7od//ipvUW9vCYdb377
L86ner0QaSRbi6TYTXPVfGPzwp48q1Emm5oVIC/lUdKjBDMGABZ7uUAhWyP/K89x3gu2m3uD1nhM
Rf/kEgrFt7/LMbqoZDsEWlL4pYzyFz3uBEsI+6Y6s3FOr9p0Pdbd41rNuNGMnGIr4MeXHzXUO4KY
enmGifmSGNjKZkJ9NZ6EsXhaz47N8z1lGCE/Sf3LW7DZQ1JBFbNAn4A27brxGSBnmQFhz9P9i2hQ
TRQG0zqjqvfjO1NmISsvUGU3mrNsqUSnKbo8FR5kUbMjtVjP6/N8UtjN7PTc13LhyjFr/uDF5m/Z
e/b/jPkbiik/qt1xYORtDlOIMkju3Xk0GNJ+mi7tnHVoqUy1/JS2kVb84iVrKSx5yiU0lJKia+gt
GyZyPuGAni24LjMIhVf/NZNZ/hyI6QuIM+x3GfYCuYKdPlJ5DngBZVqQJGpepGXwOqrhZ8/B23QV
AsTsJYbw5cU1eQZDMTYOlqCHaEbySAzBBJxt5jMRkL+pQ/Bj0HghJopRh6eurHaS2qKPaycBWwDJ
DsNjWSBU1uz5i53rZGbFkRnLQRJWMWG/6pFVlwc2WaFdI9otn2DQ0/CfVFcPldGj5bS2AIuXraEO
gROrE19BtJUPsVd0l1zpzEKiHpid1VGuLKsEUyRlxBWy7ROx4hy9VqYIHI6+2riz3mrybwFq/U7+
3gt1E76cRm2sSPqVGSIClHQQ0ft//l5UV/haRXSNK4r7zP1rI6vVxYRlG/d9z5kqURD6USK0n8VB
3bS8ZRDCozGNqKdWKPyxm5ewKBMIaaBKl6eM0NzTAfI5hfDnO+2nZQBO13azubHoBXO3Daa1m5d8
XjZudX3FzOKsQWRSnKUlf4riYI80HoJC9/7Ue4VZAkqFxhoNkbPWRdrPIqSC5SkLKwu9sLEWue5D
X855ODRQoTfbzafWqIsA+TH85Uy//ECAlUy23uWFtezs6JeRg1TfYxfU6kyJAa/nS9FCaf/K++VU
z9zlEf3Dr7TK1tKOR7Ci75ju5/vvs/atCSTSlY8o/tBxU07MTph/QXziZixFweeL2S7N1tXUXByK
O7Jsc7FJjOrpMixvLhRsOiwuXkbEyXCQj7qjxBSBjWpyafZOAa1nhgJy/r1vMC2gksUM0oT4gNOE
ygR6PX+uiU2QhDY5SsPXeBdsxJlNqSfu5O+5+1zIRwhnZpfiuwT+yUJgTO2bCaiR7g/ZgoeGNhEX
za2c6MxFdHV6GK8oMKYtUyLcqsLv93Om73oz+MOC4l9E1jtLq1HM3l+RGpqLNYDMwp6TJ/S/f17I
8Tc/21h4U4RFi2+bCaNeyFN9odtXKMB0x4QNXh42zy47t9wZYEgETkClCyIiIAHz9gKeeqKzcZDL
xWUhMRHDpEK+nqdwDWD5lNvW4g4fi7LIV64sIIp0xenOM0pxelERi41UWvAZC/h3k0Sv179eASzA
v4s6ZkGY2vrKDq9dZwPDLEyA0pPKyI+XsohzO3PRkED1oem62LVZuJQcvuo36NleOLCZMCuSIsLl
iXs0cxeob+beILnLibX8ODEzB/VvToUC/sbmYQMwF5ordkZx7MQ4LX1ZGSESWgOiZndaWnQFr/2L
qGIW2uYEVgUmxFRVytgVPebkPEdZLPjZ5DGnWRvGbpRe4fw5A/nSHvohfNgERRfjgrdOsea2tp6j
xDP4c4nx1MYaT/Ee7hCtfKj7HydiWgLFapOBcfYULi8jsIlcDvtAzdaUGv3OMN165MAt+AYffNDh
+J1AcMvbZKJHi1U/iAQM2vSYw3LOcW1kJrXCMfEjTtkx3n5QQV0YR2bMYsXgCSUnmZj5iWb7OkRG
tWl2c2fEJdCgjOMamsM388hrICf8evrX2UoGFsvHScrsJJvr9KDa1DUHPOhGZsBqtmsk2yDc+tOD
zrSCzazU9xPEeJRH+rCH+GgMWphedOezbHUL4ztHgKAOorG7TTceLFFx2La410+E/FV8o+LLf7xy
XUBRAKBvlTXCYFNaZ/+Qk4ge4v7PMDd7Wf9Djjw1DvzNYQ6BCnff/kxNE7qWFt9LQaW7XXhM0C9+
8+FPT/YX/tvu1sPvn+ojNor15W9iItWYWciVaIxG7j8VxTblxhHFJ4fFuWYg1WqN/B9JSt5LLjiR
YIzPPoPa/kfYmSw5im3b9l9u+2EmamjcjqhVV67COzLJCxACJEAIwde/seN2Mj3DIszOScvCwyUh
2HvtNeccq9nV4fjS+LqrrWw4VcPGdhl/NhEqAOGs7fPjxpHIaZ3jFMu5Zbq0CBGvCaAsDazUSXij
3N+aoxGP4Un9LvlX42JUBNnU3piAXcYJ8ZVD9ozYx/F4x9/GFHlAHx514VYwRmdMQr3rt9u5z8Z9
IajrSPNj0EdQvxG3UbO49UglTFHk22p9WQ/CO2ZgHtgVHe99NTGH48LB9Zcg9bP7KSr7fb7BhvtN
Yd18ytN6fpunI9GgDoyVNutWEGLD2+6bLUNbYTBayTHhW2tlH0xWBjRhNPrzE78CltyP/FtaG3fE
2rufsFUUSMpb6fJh0sgdAqeB//KMLDXM6ndAX/OqPSQse/wkVX8VR91tz9f4XFIUlnpgXYXpiTWk
4RyPlV6ZHmepNLzHoxTo41u85aYHE3x0n4bDdlzosJdE0CzLvFc870SGK7iQ/GixTN+H5P94sw+M
GqQOSNTM2F8WYKcmg007LiLbVz+aszq3EaLQmq6uFRZv5Ry5HFYGlSI0gbPuMFkbL8gdaV/HtKpu
cVi+y4vnLYYYEejG7GnMFFu8pWrpWPaQz5EfoCwf8zdqZY8eAiQe1YsHq3KeICkeHePMB8VscTwy
/nxYvD3ticVxPB+udXnP59LxfPTILtKY0D2+bTLGLE5LvCGVz5bEP8LM+cLTTXotsLNFj13cmN3p
wCgLO985jxPHPX6QSaS361Sv56XtM1D5Qh3/inBu2rD8T+ZpgOBup1697VZkF5WpOedOh9bkEj9/
ode81V66RzUX1z3V26E9Nyf3aQ0wiLSPU/Dl+WrsGewEHccQEl1dyDmeSMX1+zgzKIsRPCNJGsYf
t3iib5/v7fi1KDzbcvTT61t77G4W9jJ+Hhc4t1zqtOwc2UJjiY0jRXgNhhULwdls3CaiOJE1t5CG
SeyU0ExgVrl8Q4a97AiqcM2t58xzW0aoN8PbwB2c+YvQYu5+TzhyjdN0Ed9dYYNucPg2Zy1QiFJI
tGq40W5nec6tInaONFA/C+KfJynK9hW/jvXjl33d+tWnWEvRYKnRfuCU040MlsF6nSDwrWVlXC0r
Fmg4Uimd+Xk5mKgXWpTqm0V6npMcOaLuO9PoqCQ8I9O+C0pUu7US4zspJ4m5kONRu9GMKWXSwGnn
OHsVn3KWN/mc3s7I39RdWImk8Y3OOfWdei48PPajioLKxDzSBTdXxMsZX4BvgNZNgyqNBXmb0NvW
RYS8e4xL/6HvjsQ7WV31fBDJC+KO7zkGvAaDws5itffxGd05m3NQdfI7XTbus6qhSqfdEOlRNsLI
Hl19KQ2aBeAda1KeRb6KjZ4NnK8QI37GOQjyoA5k4/Y4DrUC7585BwNNY5aOTjyufOW5qCmv3nOJ
99RjENzZ8lie8m2o+M4uPreShqmEmt4KE2qMjaiLNFF1tJiK0sWdG/LhIqzJHA7RbUOWjSwZXXe6
yQStIY+NxKlUNmVxXN2mph6lKDFZqRwa9XvQTfL7Y4oD82nyWHU8LwyDO/SKvK060/TS+6nP/BsH
B8jVlUtXD78JgU8KrhTU+0B5M5RT0bFazdkjkMlwHzhWNcatISVf5QWHYPz1Z9yE/F/kmamCHYJI
yYAMODI/oBilaj6uRWdWKymfS+mpzUcWoYfm5Ruye78718G5S/5Crvkdh+OfL/mDcNEoem3qV15S
KcZ5bNMyGuv27tFB0lb/QvpUBD/pB5fGMgSxXDPoQRjmD0iOWeSDS10WFeczP5aTMMl7krAvzAJI
NNaAA8yTONq9s4m7v9JRpaUjBVtX43E5tJwv6F4H+rOjd3W3wJq/HOa5LiqjW2vq/PmMeqrsP38h
yg/MuOB/WKYCdZtZtTojGH+848SQusvNvpWre0/lWD7vzK1Dt4PAeKcMSlA57kUa6XYyUy4smuqH
fr84ekIoXidnVB5dMeqmLPYpGQIQDOIY2icff36TvwEhgWBnAqEMLI+J3D/eI1fJKm+DR7nSuyu2
b42D5Ei6svUC2PzzK/1gWP/f1fjHK/24PYs+KWJJqsvVS8v8103xBowoiKHSxS1C+Vde/oWZLf/u
hrGYIgcpRmNakvrjo9X95dKbnXZftcddFs+6HGPHa0BvjChFgcMTE9EFF/IR1epOTrLF7fd8Z+P4
88f+OURGfG4x1REsuQK+Gxrjv1k1aXc5PpMuu6+ujMrFxNTdvljx4iuzt6rPW+VfmhNA5ysIvPpF
3AA1W27Gj17J3MKooejZdL2OUa6vuuT9cSfnmhqWcz1a39KTuh+Q8qtN/0KuUZTBbxYTxYZ/ymRa
SFmq8gMV1lqx1RSZAgsL21eChwEDVm3h9CWuKcfeLbSjNyzhIztKIqgD9sjc9PJQPuChhgb08RBm
Tya3Do0lJghRK6gRHmSD3fq6fc/f6BGCEfSlC0fVq7KssQZ9X8cNOTYlkDTYBjkqS+7ippoifn2h
+JEOppK+Rg/9k9ytYOlQPta63zxWt+/adMluxhjgpMnjgAmC4yDJTQSwMyzPLeNk0Y9JyBOrLmgH
sPYLTMGY2jzb2PPXfssvFq4jjB6H2/J1FukbkBbhG3sU2Cm/wxh9neZQMX2MTcdsfMtn0l6a93Np
rvt6aGJlQGSV31mKbA47CIjc087gDYlafniAUPqLl+gOADHEWT7IAP8U4tSywSMn8rCQc4qA3AiF
JKcLUeSmb1s7GWLjILKjcmXJh+Yunq+UjA/SJwYPp7McultosunD61WnIq/+dF+YmGkvYFfkpEWG
9uNFll5BPYL5H9JTLHP4lFk+vwFikWdCCU59HZe23/QjFQkdd1y1bpF3FEwe/bKzPRSsmrA/2iy7
O27G7itGZCDtrCIF84I9XJbA0t2+XVxekXTmnwo97PtJQ7UDhH2ifdiiFxowdbieoIJ5nCDJIFj3
mYLpP4Mv4SccwbTr54AT4yBbZEYkzA7XC1JuNR9gATj3IfkTDsywDKi25rw5rAAQXFB0B28E+VCT
k7uL7nO7uoLPRQuSTgOTwf048wC8VISusUH8kn4H6DZb6VTRezunWphVwd3GEOhhENKwEdw9DCcp
0XQkUifxn2t5925KhwduGBwvnrEwNuo0n/Tf1Yw+dqPgVeGkD+LptsX/Uy8LTBF70qXP/d3lgNas
ngaOBmCMRrLWHA4jT0RCa4rQW/eBvMO+hNGOxMQX58E3BNzm6dKHT7Uz4NghxofyHb/HeRBHj9S/
VyMr9uNxZo8G/KZsnlIdog+lzB2/OvirsMAM6FeBZMamjFYDO4CCDwXr6umcY/VFcd1IBEiOeF1n
ymsUjwod6t8Cse46VXuhW2oYq9EPaSdv0NVKa4IYEOna/MaBpgYp8RKcHInTjO0/OCApHvo5F6ck
fHB1Bo2L7tYi9hxdnccMBISIjjoqe7RgfjjyjOUqoU9GGup8H3fzbHtnmPPdeebes/PkxFHWNEo6
7KwLu6eZEkN+Mxw+QiI7D+gNVJWIZrLXH52Elgd+d9mJv3LSSomvcDz+BV540nldvk7922UtegDl
ji6LtSs/jTj4UCe01MG35UtYBxcZDzlt8NeL3sgWQ1PNMax2IARgFIBSebr7KGAw/2nMe7Z9uNfr
ugue7ffgynZC4yybdRZdmRfVKh5vbI2jqzHDt6DSanuPMVahi2I/5why5hpwTxFLRHDCytS83efX
9/sa6zqqjcr7eIiDt/lmPVx7dgl0T/fUYEHnx8VdOOoCA35FE4p+qWiHqB/XVbXAc4RkdQ34VpjC
STmMBwkzt7jeufcruyRxBBnWX6iNb5blmWFC1hD/AlKtMcOPhOIK2cSumWszfUkbe3jP4ApoNGzc
ji6fPLzczylgrMlLch+Lq+0hknIaJ/BjA2HqWO6K+/5aTZRX+H4rfTZXpTvUxgG96QpB4Er4nXHs
jWdg8JiSYyaIW65UvG4uDtQ7TcaZsPjQ9nkHUo5PltHbnkYGsh/dqJkuox6frHbKzFF11gZj7tgK
08mdQ0pQcTqwfMwN6ekp8vUInqxSrvXyu9esnNw9Zd8B2Ki+TLc9W3pwm19UL6Xv6cc5p2qcIa2f
LgFkxVpovzYH2y3eoWXMr/NR367MekseVB3JmAbuHK7CmbUrgtgiv+UwtoWw7TsH0wST+mCXdeQn
FLRdwx8Qb7lukAuDN+5MEiCvAmSN00ueNVjozocOXo+40jzrMZLwbKNUlMKkGjy9wcQMCgWruSMx
/3ZV++XE9HikeS7C+N1E4s8cMNYFWkzuyWiZ7DSdU96GO21f0/MifaSBhhtxxJKyKF40l1WZnMyj
Z1RRZYxNtCncD69Rz01my35+8R904RhW4j6fbqIxTnl19HMFqV4fkax8nWAHvwsPepkMRx2FE8/R
FbY+lpSNHe/yiIyXW9E4RcTBJDLMN6Uvc+Ime0xq/zov5+SSI8t9nIkM5i1bKuuep3raR8DGERRh
IXJ7+HuGH5jccAVt4/lxXNIXFn1164PUA7nay0YHhIdc/STLhqPYgav12GA5xamJjQ1QBijH92Qx
aOm4KdOcD394BacrqmMxfKu+eKQTOnt3nJQcvlIoB8Pjc0ZPj4Pi/YtEBmfSmystgCbCqsoPt8jA
rY9RY1zPK1rzWNxfw5L0i+WTxSgEpohuqjzk4H03hR9SnlZYJ8UpkyMeEkh+i7Tw+tGC3P1q5rco
HesngcCS356EX2NMl+7rWx8l42wkLZqxxmTFKH8QGXohvmG4wipKM4vUkSWaZWgZ1DLs+K16ImfB
nKAbeB6+jIDKgItugKrw01nuH1c3KAaOsQG9fQu6T1bbRQ6bQQQdHyIiz736dpy3E6IoDEwcvhHC
1eEYzG7+0SP6hVdemPJF3PraIF7sGa2CaZTAId3HDX3R4RMu655SzoPnnI65RIM90928ihzxSKEr
JMOWc3h3/G5Qkr4i6hMmj61BaAJHcl+z72qfJe75ITvo0CPIBUzK4ZLNU/hhVljR0RIxEJmWLD38
of2h5+wuw4crPimx3/tICm+EIImXEdZm5+Uhniqz5AvLFWEcSsxPUsFczQxZ6a3asriv6U7wx4mA
ut9kE6FasBZ8Y5kcwsGY3mci4Yj4gq05WcUuIxymsChi904WBTGHfgfpjAQWoFOGNWH9lAFm4yMA
hnGLk5Y7yIm/6YffDrkyevjW0bsdPeDc3CFD/UN3sTUvH5hqV8rLP64TTP25uygnevEtmc7i6EKM
GKmGW23rTw1thVqfRa8O2vUNNENFuK2MAJ5pGl+3QhyQqFW1hIvwZfjS8o510+9CemFYbkfPaUxX
zSWZK4SVYyB/J97b5VCyz4EwdeooPSlrPcA5iyeE27zeHOf21/2ExFuS6Yznl+3ncdoFRZBUQ4Ux
Ms8hnq6R+H2D3bVfVV8PilpWNFaHbkzo21M+5C2qjvOg7/4IBuOLr9D5PmKA2/ULGh5JcO59aSKI
KZ2bzWCwUYO5pE1o8PjGuQ1TMFGd+5a+l5Hp0dHjCVWuPOmcKkRaPIuH+LUiPhYCindbNApRB+dO
w4Yvt7+I6ePKWWb5WBAnVMciyIv0QUTJp5lKx/wYWWGL95/3c/MIQ+BU8VlV3W37nXAhMU758a4d
8moVWb9tMXl8vBZ2wfCF4XVT124Dymxrco6BKgR+nHi0CK6BDxIhRAiVbukdl71Q+ba93y2RVHXC
vHDz8KCEtvtaWFkgzR9z4O8vv1+XYAprh/Y5JCR7aI9lYVBCCphrI4VhRfZnGh0DjSaYtHmQxda2
8o7JS9y4wviNUTLQIJ9xO56tAIJiUYJGklYUdK/xFWskuXChLRGftT2N59KzWB0/TJEe1cZH4cdk
irtDuzubxR8if80ku73sq26Ogf79CAItAzTDcXLencgfv6Po7l8uMU9hmYNKTq4K8cIbBC1b7gSy
ilNO+XpvxAXaGX775kwUY45lb2VgfEBhzV2eNfrCdKIxSVVuxzEvBbomzW9f/fASkuIYEsbIIpq/
I1Y1ouR7Y0RvmzZzADdqOn+57wB/TmTr1xXeTV4tPismoZMMaYKIEI5kG2sUfemXBKaK0yMdlS/y
ZJAoJpfZ40ONTPYMPw4Z7capouVlyO1wYBb7mE04nyAfqS9MGdIibQX5ga5p/0FWsfSZEAAGiPla
QxwzIOwmVEqEB33yPcKqLrTbeG6MbVYOGoss2SL8M06vnqZFCZ9+HleBMaYuCGWW6F+3iLm5iOQZ
0bUluyT/ln75RQhf2XB08beQNvOQuMumcq8raWwv3tLZ/y39AL1qPGaCXwP1PMjndsQ+Fn9I0Zbg
pFA/a8ltw7L1zSsGHLEvaWcUXEhu3TpZsS46dsjmVi4s9OWoOFk+SGt5is+dgnUFfeXhCYcsHZDg
zeTQzJAAFvEFJedZA5a+wvDEPSAzvYkali179Fjn7ALHQK95EDjLApXrpiY8rXU7ewGNnCGQIEQP
73loKe4AfyWCByUEWRWHNS5MoGq/2JLJ04SJZy543/cpRgwMvzGHQAccTcKRc/6aFcvDIxBNavSR
mPgBbXKec3pl0CNGVwaDLKxbaO26s0Ln/iTqE6ZLcrp06K9y5KSWyg+DzXWvnWlvI7c2boXnChu/
5Br+cSdBXCtWce5bfl0H/BF4x4v+dFEp6lhMYKpcj75msYM6lCfKGDmp3gicVx6Q+Bt1HCkp9mjl
Ou25WlVTlArumENCT981whdh2XU8F982VQyxKut9S3mgg4/Kx3cBtqf0yLzHjL15wFt4kqkYFgq0
Kda/FdTPUHRLPgdPRI2ROn+IR6Pfnzm4YHlj1CvF7kz3FYxIPRSxtvaTzf1B/LC0BLRUmb4+7Nq7
rjIigLTUCfENm1uASdHGboilCJhpgeBKPyQ/utLBPjRjqilnXGJA8FOPTzXknFjxpWzsMsAZeqVM
J1z+/dp2FCSa0xv+g9+WMHh3eOQQSjlmhgMeyg0T2dF3Mp8Blyal7zvLD4oRTgfuzjmmPooclz44
9ygTYA7sk9TAY3RbPQuPwLMpqG4MCBKN2vEd35c+uZOzRElPouv8yfdEguLpXKkBdslzJOKL3rk+
lTYEW18J8kOijopyXGuOxDbFjm+6ZtDVWAbwQVKc3D71b2WifycUnARrgIbYsXMc32dIGVJw3beJ
qwbp7PYpBToBKkhoVDWf9SJ5J6zcu7bpsaIiOBjosK9tOWZ42I0mwjIbKTsq5RzqXju/j+J+0to+
1TI6nkGjrhoWXyNzZMxFnFfbpcOTzA2yB9Q72FT1Z9YPk5VU+WBLXaXblth4aiT3r3qh+MaFvf1A
4dqeS2uYXgOuJkU3z/19Wiz5zfQWP0ufO6o832QvXWpwkgyoRHoGtYZwCfI+xdyG2zfz+xFu+6oa
yoHyAc2BFWkQNni7yfd+bak/Xyg2uiPP6U929rg8Ug5tTZUw8ABJz2E74nO35vCyex202UDmSPqa
J2+cxd9uoByH+bkWENh0umUzZal6K5bPZQ8fynLlaYacR6nLa8mtQxTmfFsXo4ftxHBNVzeMH4BY
B5iM2M7vSzZLacO+/Zd2rPabtrBig/ynrWkL6PyPAU+XWLH64zNrVtVEJiapOBZi/pYYWJiP4Cp3
pE9LkRh8f84LK2zeq81c2llBuyoZnxEmc82VZJpAdx9zP+p5s8W4+txAv6BldjJhPvpPwKCkN2/Y
NwRpxEYH7ZxkYlCyU1u6ZGCpRGrP/mhMl04fUO0NZ7zMH6waD78Rzfe9HDFuEWPsR7WQ2KvStbU8
LkgjLJHyfbIYIlGZzY2vG3SSKebxjxuYKHKiaGPQFqroqg8lm84BFp0Zx6IRLVPMxiSjnTOBdlzE
CSCISrj+lYbIltOvOio1aVmErYunf2usP56A3HTfpH4TZ6Eo4SOMWODydcLUCNZPUA9TcdATltt5
PblEpFh8tfMoL+NPcynQAtCrBR4AU3Y1KqMnBCDY1mE5rxe/wG2QCCjWCuoL84N+XXjZUWMs27H0
abKQxpwm2H472MHYkGLQVC9jaITXhRViqt7G+559XNjEul2OaM7jUy6qE6erj9Y9pe9wZP3niT/N
ydoITwP/rcHykYZ20EXl5CiMTAwwOWyNJWd+5883mf7b7vk/7jHl3z3/69PoGrnOm1WyYanmYEeB
4T9vEZHiXb+rv0im0TWCjEGmuA5u0zsgzs+UlPFxzuTw8LF9slMC4WrIt7bhdYfBRq6i54e5weWD
XC4OaEA2lkJfNkhVdGcD+HIZ/vljMNbyv5qbOlA0DcS+bWia8kNCMQyrVl6N+liRXMjkYUVBa3yx
35ezG/kmBHTAgVPj4T8uEBM8aX+zxnSezf2F8myT7pWT8Q0bLmWpzjB4+BQJj3Ju7/XeLzbKFrRe
vWrJeeleumhXLU68OzHawmWnoYg1kikhsqIAeufExNQWCk0pEFibzFfhDrRz/O4VewiOTHan1ovZ
SbAX4O85ApwTgSFu9ef4cbYOKaYIrhe4eFx6ekCUpGDh7zwbInDmahtzir1aGmVfcmRcMImE6VsS
oOiiqUuLCye/eEHnUUgH6Nw3QCA40WFIvAlR2wbjoY+aT65Q0PslQjnnck8+KXsBPYKCQlBuLHsF
DIhkyT0nmhq3jRWqgjqKhEJzLvFoRiBsKzPuWxh4l/U19XFwge1qavdaBfb21XqYJEwyWYAZaKf2
I5tIlRm8jhOlnKvVrO+HN9wml3U6GNVr9korzIHs/m3MjSZu3R8yrDpQZVXBc6/Jsv1DxtOe/Uu+
lf1j1ftExjZ8WdP7zhRMNrE2nuo3bmnyCRJf2O6xG9zBng58g7amY3OGaIJiBBjk4dKLnsmHpxlA
FkO2GeN7LDFJhzzRsKynSfDnW/n3b9uyUciZzSPGPv/7icxvaiEll/KxqitaHMa4IR1lCEP52xQN
Rg1B6jOBpieTbRFQXxeA3AhwJh91E5poHNm3zPQALGva52MLhE7bJ+/pNbIwdnCCiD9oGaufIDVq
iHkjnD6kZowCg8ifP4X8O1lO5d8ONHOgMKLh58cwM3lQ5/LzsWLTANMBCLSCD+vQS1Hd7rscFZ/2
PF8Ro90/N/lK864jGYaVsiVis7LwUUai6xJsaU8TkKdLX35lu26hRTAd8syLv1J/Q583W6MByDvC
QqKRfWETcOw3bFUn+P2jdsbgkidJCjen20lNxdwu1W3H/YITDgA+nyfk8PiibKimg41E8p6OGy5W
qp3o8U5BhGdJwui65nnSdjV/Ie0I1hoyAl1EHEZcyi/l/Jcrp/5uKZMHhi1btsE0bF2UBR+n1aWI
6//9H/n/GZWqH80bV673bZJ01qnExskkCCaI4ErFPUxnikEqJJW2HP0i+mY8kvCha4/IEbFukRwn
s3dxXmhZnJeekbnn+CNqb4y4oD/QGubVB5LNteZsf9vmsCG2j4k9fp3NcX9+SOgBTQAUIYVTW/gD
6IvU/xR1K4m9ODSZZkPcFm1urU8AI5/TTXX0GX6BJZfDxyL+xDQ7a/oZ7RTv5V0n5SalglantHX8
zucs4sJqbPzBPlldPjH6svrQnsVnyGgX1qdIwa83Z5Ghemc2t351BcHo8HzXOOYIXghmKQrzcalH
CacSOjgMDE1x9sR/8QGovx34849v4oe0rFtmclUv6Lb0HDtzfD/OQWncPI7A6uRIipUT6FntV2l6
QIDIiLnwWTLqCXt13cjTo+I9VlcGNFBPdkgZr209+Eyaj4ZsMz9zcf9y44h383O9++d9I+6rf9w3
12ervK6v6rEadBHtkpTpOVooM1knHfdFaJ9QhvJs1amnQpwvG/Nv9epv1ltbrLPqgKJ1oFs/LDZa
ld1su7aLVdqOdXEKNyP7AgIKLGMNsxeUhSwfw4ooltTOL6hflkpQsjo10vRK1g7Hi6+X2wRELht4
E1fznLTJn6+RWDt/XCJbU3mXlqnZpm78WFuz1yNLk8H1trLYf+/PUWEw2jKN7qRpMpBg9Of//Hq/
czr96wV/XJNYl+1n8srg7lLPYeXQejbd7oNMGv0clD8Y2EzI0/827v23n9Nk2rWiM7jH0n7cuHfj
zm/XtWJ1xDdiacsyV4OLOpPZeuvC8CRl95fP+dsXZGA1LoyBbTD6/ce9J+kPZjcbZODIoTXoHiZt
9EEdXV4DX+SolJxJkiQ6ezuyOX6atCQEIWwq32kCXfd6WQbGrZj85V39prhlBrGlaQahKPaiH+/q
VcavLtafxepSnSwp8TT5HuYSs2uOJwxLR+U+Y/fyTU3/yx4ufu/P2+yfr/vjNmsG8SVP86ZYPeH6
ilnW2msqbngbF7/d/cU99Bu7mTXQZF1RdVVmYq4mVrF/PPcXmRydJFu31YtanMwkCHd2+7tvWssL
5aT+/Lo8Dy8tumTnJ/BaLUik8aueZb33+rJQODRmVMjjoyqtlGwvX/42bvK/y9K/396P7UzOLuql
0OL7SgQCi/Y1tEhS32o8pNbTr3jU06QK23v3flW3iAtaQz2A2/hY5N9q1f1tZpz53+FR1sDQsBGx
SCmGYv64J7A+NYZl6sWKPTH1b0H8jsydh0yW2GQb3c8+1Ql5xA4O17JShnAYt/r6QUtXXdQjDsEr
LJvj/kAX3Vgx+dGrv3Wyewf98/iVj48nqtiwHX5moE56LPgP9yxofmAVQhgSGrEQZlo4og6CSeTg
mRge5OD+CzQE+SHQyLnMJaiijL1oh1VoHEAE+lU0fUE3oi2C+Ix7Az7lY3wL5DDH1AxMe3pbwniE
JKGCwCbNLzhLIAwYWWMvkW3gCCubahwHJNZnQOToCgqooTahBmR8G+VjQALW9mjvGmdQ28L1PCf5
QVa+c53TZaEH0vTBMJrGNdYPfXixhyMwedPqazCmXcRMMy3kfB5c5+J8bAS3735dh0XwfKOP+V68
NWHl//m5/v13iMXSNBWdFU7+sari37w/GpnneoyaOoWKS8pqjJY0sUYDjzHOE2ur0EaKsSXUU4H4
MmGlt5gBmKrjEgDya6iz+SgKThFD+kYQlTxQ2JE21Oa0QIcc3sYX5/AcBvGCoUUhfQLNr0Y3ROTX
qV408zoqD01UL2iKfz2mJtoo9I1IX9jgbrK/rCX/XVktmaebsYPmgHP64Mdakqdqnb3U4iZ21Z6g
L0uZiAXnxwgD4F83DuW/mzgvp8hic6T0tOQfi0ne5Jywj7xcXQGcYNZlzHTC4u143bZMKni2iZNQ
Jbcacz0MyVFedHppgT46KagG78XrhDGRNmOMabVFG1T7h8dKOPvz9//L6vnv9RWrKtXXgMshao0f
1ySR7SppMnYbe6g5NJDqgKSIl/kYzArXOMK/Xa6RbTwoJpw7OrBK2HXcdobcdMpcQri0qF46aQr1
dCOaCXz7GWoLjT7QcUhHdNi4meU0DcbLYQ1SlqMLQK2KyjkGwMXAQcmt3qQFFoYcAcC7rJUxpyha
NszndjRaSEPh5rDCeJ/RQr+4CScL0QZVxh1tNcy+4+uaaCZgos8/Xxg+/m9WW5ojOl5ObhiFTsi/
N4Pn5XprNK0rVswZ+Cb1FJRbor+CSGUOSw8DhZ9F0Kw24OgYXdIZY4608NYsZHCUJP+BItWbjB1O
g/Q1apd0SzFILQStDVVnp0dcbGE3AwSDQ03H4XnFWIEy1T3AvGERTKwoe7M0DBXw+SPqYZz/NA7S
FSRyYi4YzlyGR6FzAgiEQcjfecqqDO1PjdBESBqkHePZp++K74OxTKg9kXoAurYD1tQFNYFFVAL3
yBwZya8hgiULw+kQHAfOwINV7fJ/X2OUO1Et97VvGGdQ49ybK3d8YoH0CXZ6U4cmyAcviQYjjJ6o
E9WE8aWTV3T3N0BoMgYh4+1b8QpEBOiIwfeTecSLrzYU+qDyRv7Ohg2WsZRwRuVTKeiCRweZPazD
GwT8aMCFTz7RwhiMw3ykScYRrDnt9+1I5OjIXqKHB9CUA5x6B6t7IZel0ye8v518sEN6riGF4Uyp
MVw6VcR0SKhyxJ8+7nstUPcZTC+YfQzt/tRGbT8lxjElvn98eQ+GafC2LpGs0Gkc99KwX4u+OKXP
rm7oj9ZQuKGGQ5tkVZZCzrD0L5/7VHZRuaPjF59ifMQXC/VgZCzzIQaTQxpcUE2TCPw+9/ISj4oG
Hls5D8Z0O8n23t36TLUHcp7/OThRrn4VkHqg/wd6a05E3VWQBRhqxt1fhlwRLC1jhg7ztpg8h84G
HQKJEVGeIcmAMaGVYnvCoNOtr36rwAp+TZ+rKz8Ob/joNju6+Cv0tZfIYy4vOCWJWeDEAGFPr/4+
hd2NR9AHyOnQlpqr4m1d1+R6eAWvRgcQ8VDcFpgrRa5L4NBp7PL6qOeBNdUX1OgRMMKhwTZ9EVAb
qyjChqAKHh6dJYfq4JvBB5OWDQ8A+qQeJdFzb9PPVjl64zMjsJkurhTbjjrG/sDhXHGAkLBeOs2U
DXv6DKvPDERA002fVv6Gx5L2A904okcJWzm3eO2BaVsw/WtmeCYKEINDBFx74KUR6E5+kqEJ4FP8
ci5FnyrtbnruXFvooPhQzqVz5ns9MKydUU7SRJsWk2TTsjfKbh8V7oBGPIgg+Cm0/l9qkCh0XKpx
1grDP5NYmKfZ1984goFxwpig6sADCcYXDbhBf63BC+dCQE83+hiBHTXSYTopPkWoAGSlAXcCQz6K
YS8evakZsRRPg5DHhDEmeRvgb3H0OBUHf6YGuhuAeEODgkVbiP9UuwajJxCJQcq19CcK+s5lcAsS
lLje4ag//LBnTwopkDQ4NQReLcbiAyL3UBXtMFezeX1Z2yz/DybWIHjoQ2yQ7hF0XDrF5Mo7Kdz2
TUxEU4jYtsMPJoEz4/7ifWnDwMIWWtXrKsYmql7DLHkQ/ww19KJB8QWij8Y34O9MmKvoB6YB9BWM
wzMiPJR+lycOJSAF0FOdB4+OuMUybAWdR4HFnUMgkPR0jR+DxBwMs/kDBXbUMZzlxgPYiwnspSsp
dGqHsvv85FIyX5tYyBCXBfAsVB+HdpZDKwZ/FoZdzd5asgvdCEXS4Ynhv1vsPmJCCYRgLBGTJDyw
uJzAPiLtvt4qMbzezSC63vHCxML6ZRHhss4ynmBB0hEINey1V2pTa947b0x6mVhGPM8sd2VhBAIy
6bC1Ux0ae3zcRNWAeJOW3baTfIPERtA3GSMIQAUm1rsUnlZtI2lI7k/SLgUmc8Syjx3dkBBboZus
v2AdkG4DwG6JsWk8anyUxJM25Y6qA1GGxVJFgHgnZO0yNtXC6oUBwlOCbiTjKCO4BoryfDubEV8J
srwdFQYi+KdU7LpbMk57B6qdl4rPk6yymtlCcAwD/JPLpk2nx8++Y14H5vnKaxnp0pLPOzAtaDhY
cI4VHK+hNFX2omrvifrC+XOxGkAVjP1sigB5xGTDnsbz2QxxWl1Md6+03CvD2JyLAunRh/UMwkRz
Sj/pavJHF9mBUT34QKlLio14IM1Q3eU8AtbcFN5K/7gHYtJu5O31U/PVb7TpMjKY77lVYYQUGFBe
RLjrDgt9GsaaK3duzvNyGXPA1Fca8C+W0yLSZ7XFOaK2ImazJn4yz86tDLXBvh26hJjbfSZOpFoc
WID3kXybk2ZG/5+wM1tOHcu67hMRob65BfVIdKYxvlHYPrZQR6cGwdN/Q/7/iHJih7nIqKqszIMQ
0t5rrzXnmDfkd4JVT9C48SNQ7Vg4hAf/2OBFtReegLiC5oCpG9XkniaTddpo9WSAXWBMo9TEwY3G
Z2qxeqPlY6gseIqyim9Odp6IkkqsR5SH1RZfwtaEM87eZjMXsNHDEO15AL5VfwioppiORNRfmJD7
ZblYoejU4Wi+SHiYT1N2A1eAObkdAP/xNSf/R+xfxJPnSATYKp6C7QO1Vb/4A+lPF2CsRnRA7ORz
wH5lnzaJg/7CtHg7UQBB0L4BhsanevWo4Oy9q8/Y0VD70drnGMZWPb7GuJJ7HyFf6jq+ICAT4eEM
a5a9/dA67cL4JPnKM11i1YWrIl55hzQ/dgAVUQHdbJQr3u7FhFAQ2wWwKEZixoM53m+nBEPSOdeq
miZLPxpbtXrtUlUrF3ssGmmzOHAey1n9ax3AWXRED/93pSn9bK0YX40VGvyyyunkrgRv5HPM63Xa
L4481uVaS6NUiINz3dod2vLCnMdE0vc8p+6Qu3pGs+e4VmGhaZeO5ZqoNcT+Mi6iBIXwLW68vy9P
/O0YY2iibgiyoGjYg/5bBivJoRLSOqMXabg3Zb3vJOd87Kxm8FnuoKnp1o5jzYVXLFUwiDxoeWh9
kX1/PjFMU9U1QdT4L3edWOPanAwxk0uErig/c2Ok37JxvpMjfpZ4n89KKCw7HtLkOADsbFImdKhE
jaKNdnWPwscCZlJb91wklbxHBQgPvyB/zz82LJrycVQIhnVAeWEIang92bfdblJqq1J8OnZrA1VD
KTTePiXTGe3XFd2gKPmVat80EEfkQ5kw886whTriB/bXEZVZuhWNawgiq4crabk6PxmTc/GmEVmY
izVJ2YJ74HscEGVm2M9S9WyNDYYt55KuBTaQv38+6befz+Sn42hv4hH9anl9a2lVJ3G/L/ZSuYCY
JGSAh/fjU/OiyJusYocGMI9LAcwV7Vs9lRYasxhqwQMnjSPyL9hYaSBo7q560zBDofj5++q+zsD3
P+/3q7vrrp5uA3mHv7VcnJn732R4easdYdAVFG5KGXmiHzYp9HBaWxo/YXV7e/D5PwdEhmiKmk6a
vEH8udy/m9/ujpDFddlcTrzspNyh9wKNkSXrSz4pTOCFfdfqsulffg3Z3OWtYwBP9wCl4Ul4sOr8
eiE0fQWdIZ+pKHe9tB29tLiTinIhxRd0GgRwoRzlrh/UB7f80Qfdvc5XUW2zU30gxrRZVGkgZthp
yrdrsX/whZSfRlhDwgApybRcNNrnd52lS3sST42eFIsOb8ZtJJW2AH8ASmO8qJMVT196JroT9l5E
k9tUvD1icgKnQNgN2PCADahuuwGweBNWFX4SNNsdxJ9RhY+mOHmyFon6uBm86eLpST44O6mxTt26
RaGDS4OYRFsBkfj302L8cu8ktgbJoFUiGT/8kefzLTZyUc4W/eGRkkkWqRCG0s2r0fU+5a/JGxNt
7eWwRiCpYgd5RxVNJljCkN46QA39kI7AYByyxfeiJZ0BtWOIuk7QOcAIvE6+krOKLsyoIbpQnJds
4XhKGocqVeN4xeT15LQfRHShPw8SgpDoTpsTTCJ5uF/rn0LrAgmnUkHhPUDhIKIfcQBpuRI5gsho
+k+7cF7ndP3OQ01LJp2h8sE12VjHy1LiyDR4sPyIP/v3hmSohiRKuqjLmin/9wUrb1e8sN2RGOTD
tsqfar6HUJ+tQl/oO5tfWUdLxLS6OTlKDLCoxzzjiiYwCazm5dHv93MvkQWtF4BxKbps3L3sWcIq
IHTXclGAYTq6LDQnQqKZHSUn+3Da/P2wfBm975Y2BQuwIBuSRH/8fmmplTqBYichV6btNT+/x6v9
s5naOVlpGKjeLyRUVchAJng3Fdvg8UbtxD5GAHz5YpZUgCPh47K6jW9wmFiYMMTllk9aPHQk/mFg
HVca/OAFLO1s4Y830PkesDssOVgKWI7loYgMD85OmSMpscnxO7wdNpzq/v6ayi/vBKMxTVMVgf1Z
ue+SXYRLlkrpPl1cabXsQ8nF/LvOwgHhpMpcnjYBBy+3V+Mb8wvdsS+lj1tGBhGjA85B57cL/gDY
ChsQu0EOJfn5tLxBxTlPmiWIHOreGMLp3xct/bI2oWuSDVk2ZUOU7uWAudTk5bEV0gWKvEqeD8oY
zSdlw2ExaIOi32lYZSo0nODbzmiHsSBkiHqEf0lFV783IDMQMjm/xZl70B5MocTfr46Wo2mya2uq
9N93RqmPrXkxrulCBQEIhzwnl8lNinVrzDtE8GlkcIU6Fd/fd0Xu/9wfTyw7EANnXlnhq5T4thnm
vB7xftdBMCbisV3uw+JDUYmUv07aTTpANpJ7Bl2bMCM/c4sVuFukO1sbUoRt0yoyPxLmF7gKONEv
CFMzCKT4+wLFXyplRVZU0+BX61vWdzfGYPZVxVq8WxiSgnC4ArEXHS7zmubc8USzmKM0eZz5g0dc
/O0RlxWTx1zW+Ot+3RCKfcl5IOFNVhegclk3pBIxQjM18rXeR52cJ3GaDZdB2bajQ4kEqH96MPP8
/fV/GbdxQJCoxWVZk/X7Qjy9nnb1Yce3lwBb8ETwaBy1IDZfz4YxHJzCq/DgA3/94nAMeLlNpvzG
17v/7YE4CooQa51MyAaL5PmWzVpjPzZPuisCX9srrwehHXWoHxQV5GTGLOMpLrpNgggmy4A64XT+
+w78fAAUAaKGLvJrqIjR7o9Ke1Oqb81xnyxOnAaw4x4n1A4FrlBlb4U1ZUT76Bb8uOn9J1L664LJ
Dibe3wJZPaVdUpYQHKRA3M+v2XpgbLRskqPp4YygoXG8HXBjBHK1Ki+E5EEsijmjKaRv7NjPuMzd
8sFd+LE+3F3TXa0o5Mrt2Klck7LHqSPDDSrYwidn8XWxl4OqndQxvS5j/vfH/ngL7j71rnBM4use
Rgj3vh4ExwGSBJt6I3807//tUzjqiUAwecGZwv937dunZSy1Nd9NbmqiPjjOndBv2uZJfHCy/Hmu
5ft8+6SvY/m3h1viBp4vekqM921SEUV8AK90WMgiuYHZ5HYkA2V+vtISR7KlPKgNxP5Y85+VVhFU
SLIyOw//AYHlv98ylYta3e+KeM67xY5j4spXYaaBCC6xo54IjCXcnIQXgBMH3EIksKqwHI+PNpq+
+PrrMu5udqfq3fm8S2O4q6ndNsGxeKXOOLR2Q/jhrn4zESvTKGuTTx061qMHSnrw8eZdPVbclKw5
X7gL5yNNn33K0KwsRGewa0dt3xQ+PZ/TZXZLh6pa+dfrxKAO2h/ZCZvZ8bqqmU0ZfrJfHbAJ1uKL
fhUDCrkHD71yf4tUtNCSIKmGJvcKzP5d/PaUGJdKy49pcVmla/n9aqdeG2LwmKO47wWAMvPylhDY
iw3Kz6phQAozLCnoXoktD7QwoUl3tAmbG/aOzAG6hDaAZrc05wfEm642Ja4aFS3sBif3z5E0ViY0
YPkMch0pi+jbKhNaECQq/9P9v7/Zz/Hm3Te720zLcxYfzlV+WSlRwyhHx44d3aaQ75+0oH2+LhRX
oH5TonZ7Gbbv/fBPBMg5YPSRRi1eEIwG1pvQqyP9iyv5rZdHg/V+HIPZQ8Eo2Tc3D2VLJiSC/Eif
MCs8TxiHv/53N7JVsmBxa/mAmB0SwCCUCVNpmnlXb7BUnMFaX8RPJvb9cpOTebtUZ9ri7xvACeTB
b9s/n99+21rOGlO/7C4rfdrPAZXMS9c5d6F9l5jThMaL/tSG6rs8jVcH+zYba7ZCSIiAc8AhkP1g
ny2ClQLAHbAz25BJVv5arsVpORwrUe8zEWEzyk4aKb7J4DQn0svAoIDVjoAcSAwzeZL4RAwE5A2i
JbmiDklDYLyTIjrb9VieyJNso06k5cBVnmRXZgBsbpMn0TX+Je51dpuTCEDKcpQ6wpRyiBECtNEA
V24ozxXyEIsxm3VUjOWAdnigz01XcwwgjsbiOmauSEKs+OCZ0n+80XfPVP82fbujSTfYF0mZXVZX
d3x+V6fJuggdZgnRMWQKO+SuNO7Rk8cGpwHKS8KJ9Um6InaMMLapZgGem6gvSSTxuGDJJnRvSXsZ
kQ4x9t6eUKa9Z4RlKDjApCcEtxPN0NtX5qix+3Y6ByhsLkta7NpiEN56styniImy295QHP399HyB
1f6zdn59VUoRagMqki9hzbevWkinPeVCwvTLTtfpunuPXeTwYbyU3c67eco/vox7Dc+A/oFKB0FC
2BUCAYtph6s/KIx/rqT9xciKwDpFgYrN6b/3/ZprGeYxo13dpulEd2SvjAY2hghiOtSFGu0mWqhG
oo011RYm5JoBkJ7W27/viNxvWj/uyLeLuNvUlDRWGjHW21X3PHgqP8m5I392enw/hvq0XDMsDPKJ
/o7k2Z2pSKS6+Y7x5tSYAueYiRNzPngZzKtwH6mjNlCehRCB2CMjmPKzgry7U3dbXlklzUE+8s7X
XyKNKoIRFx39wUKfMDXmqKq51nPn8LKGnAfJSy0hurYhwMxJ6aJ5cixhoZEwq0Ynxma6g+zbVeZa
kD3dFmlEpAbiKMFVIuHFWEGnwsG1QtWAUMyckJ+7gNHypETiE0SlkJBY9xgWTj4/REV48vJJZ6me
NiPvIoAu7irsDDpuzLE53xEH1PJH1ON0pjnnCf6QURIpzGmh8KzKKZM+nPsArEJy3ySrZdTI2N7N
1sf1IDKDbKI5F//qE88H7dfgsmGJMFa+INkjQGZaj5PgOFb8xC8mJqYtQmIWZci64UAcYpR3ICcM
e9y2JAGyXsL+wdPUzRNSTxO7T6gzZlc+V5hdZmx5IVH3hD7RHp+Tn+vnvkIPypiC+VhgNmA4p8xi
8u61WRMVT7e38uMsAgapx/oEmDcOxtJBLrJkBklMurSV55eQoeJkEF09PSho44fSVHiuWAKa5wT7
cu6XRGie+bbsQPhf4DnM1RliHaRFyZMwvoyzkDiRa+B1SOmzAIIviNvChbHJIqFMUpYo8jzXptcE
rOrXOTb1KezWRf1ck4qn++dVOEn9mGh7QpJttqYohdnSt9WaMLHYHKJTr72YQFuf9Rl8++ltoyJY
5BwwGq1vM7a2tywajCtuG5ZAtAtRN46Dkw00FFiFOdOnhivNi54/jIjkTd0Oloc3VPiwukad127O
njADDzhV59xJ/wSIouPfRcQTKBFo4Wn9XIQKg7/gAkDTGGkT0+9GNP383t3Xm5pBqjk6gXqZc/bM
0ayysAArDGZVGzki2Z+TKzf9MtYm2J96N7g6o/KI9hGTSC/FyTaTH5xgvkTTd0uFyYFSEhVBNxVT
uKs96kQ+FYNb06yupMadbw7hRkh7abfvMbD0RUM2JbcUDWIHIQFYqxfz7BbDI+QCJx5LYx519gjo
B24vY0AMg6vQ5A8ImMsH1XJPS68YfT6yQX217H5ctqoizRY4DDIcvFtmr0V+0NSqWdF0cy92PTtj
BLk9l69nf9rf3tw1RyK7LRESn8Cdmb6j0ZKnGTKe2pVtgATDv9fcr+PQjyvSDEMyTbqMP+SbVadJ
+bU9NysLiYxI+29cASbXF71DRB0BZy1skgLD8THoJtXT3x/+W/1k6v/78PsTVLPTDl0tHJpVL+Rh
UBo0C+1V4MlCjjYyAegSJ7SpfIXyXBtCh3ii1Xzq1X0YO4sIWqf74Ij6NVP4cTt0SdKwTDBzMO4q
upO0O5T1gSsy+pj33nSJBoWyy6IIx0Ouj173QbtCaptYlhoiumL8bymj5xZfGF608f6RRvrncJft
GNSmCBVUUQTEoP99ZJRaZLtR9s0KcZPf+kS+vsCd203rt9uG6MOXm48MqcWetYfnK2yyFUsV6zL/
11wMMU+Om+hCTiFOrTnMQDIxb2OMvdZ+2ijDeFaOFu2Ili88FmVnQfxPlqJLIMfIHVBBYveN9yN1
QlrXpqcw1C5SFXvVz+uPbmnZyoyJI/6fOkqe1NkuGmyv0K5Qr20VBgyXIWHSQ8bzFrAsBu7rYkWD
T3iDz2OXUwnjIihxJGfDSQa2v/IG3tc2j7CzImb35VF3UvultmT8C9YTZyrte+Xu5WvVi8kBsK4p
uPLcU46jvTw6faZIOgwUjhbDejlx46vd5B4ISjqkO4ptD09b9hyv2z3peKWL3io0T736CsVM8pGs
dPvW07lRZZ+HwlP5nK1jtC2YcKXn46c+F5xydotk8HYYMB1InhohUegTsnUJAgz+gXeZth99junf
r5b2o8XDY/P9y949yAP5Fh8GdVOv8NkTh/W+CwfhwZZJTnL2swqFly876K9XOWiZZGwEJEeVC91R
x7hhgM8ZM5CAadQhNnnRVyYu3fXNVelnDI9rfY6CR8SocBwpgBvQpswg0B5AtzR8V2nT4/A25UZ4
oUqkmWV67bvpnRGQPNgEfnYX777j3WFhp6XXc6JVNaVYRyYbk9enlly3aouYBTVeMwZwshFnf99Z
+Ufr5etTe2Byz4hl4PrfF1LaNfnppHNnCWfxGK8R31uu2jfDSleK9dETYoTth2o3zqvCWdSY8Fo4
7JHokHZuOa5Q8xCB7Z3GwgMl9s95UX9huqjiPtEN40ezNavEo4mvo161yHlPIyq/5KXzzhsFZR2k
yTyo3MwZTER+04m2bNDi9BFqARNVBenk7PpOlO1oKToiJs/aE/4Bjehdmg5mPgf5tAuKL8wtYmK3
h0OgN5GRR4bNyQkh8ZmJ4JX4HkSZpNH9fcO/PDP3a/L373W3AjZ1Qp/pxs+MImJAqlfdo5X06emV
V/RFWovL5mU/TV60rbr3VNK3sN0ch9W2ehemBLwIPmFejgBaBZXWwuwXJRghn5ewnUOg2iBQY1my
lAXqsb+vW//1Qfn2e9wdZ6QLZqbT7UR5PTyGpzXkIX169OHSRO3bYbWfwi28uPsZ8o0uzMdoQJFn
qqOGtJZJN1TH6jh5ia39WJxDzINHWI+gI70X68QXF9fLsA8P9HrbrGShuQo0lv3cKUe3uUYxDzrm
qcHXeOQgm7nxpHq7bXulL6P6j45BDOlfs4Ndfqq9aDi+WmCwk/rB9/+ltOA8SdMEK5qmML+8W29v
pDxpub6rV8lngmsjxqeP3WN6GJ3HDfAWYnXQnAa3Ubmt58fItLQHa6Dycw3kAui5m6omCbjO7n6A
8z4t0iLPmhU0jenRkiZQNIbTU8CJ6TCKIcTxvIbvxMNOcdmysVUQU2agVIaN18c/o5Lte1ZP+hLU
loVS2S3cnd3MSnazvx8V9cdciuEn5aCJ3IGNXrkf9conM5bO6qBia1KnnSNwuMKozZqmsLn2C5vz
wfh9+EFzzere8g9zxOnFgiJIEgTua3PMMWqETJeO2QBpK2j54DpW6S/CjeK7VKgJpgV4vBmZ4NKD
dedrbPTf91Ohd2Ay3JOZhar3Oo2bmHW3eBBXq8ru6zbRy8mf2fHh0nlEpBqxOohuT4FIpLMO6GRc
noYsSTcvn5Oh+E/bJnStBF92ddfUeZq71cWjfKjeQJIBZiDeDjR/XzNcfDAOVBd/3/ufBhbu/bfL
/3HvB7WSnDPufe0gGSAdidNUg/id1/KZ+AKvGIHQEh0iEc8YwPC3D2WTEosN1CqcZwF6Q+mdn3Zw
+eihucoytghN8Ht18If+BbpTwktfuAICGLFZDAkp472G0elQQ1Am6Mi1jcx2hdlgLT2drN4QtscO
hlJsIxhO8tTXuQcnn6bkCcHLhQql+w/W2F8OJtwEJDYYZHlfEFT9d1O7xJ2BTVKqVpeA94KRP7Jn
AYE2RgR8KlY2S8flS69txjVnn+gPtDSlGx84Z0Do3qSbHFf//v5d1H73/vFYfbuku91dUIjvk1uV
qRjq/9OIScJb3Zv87HrLNmojuW6dK6IB1MelDRjSWcfz8hUZLGG1cVi8paFinchSGcoTeMY5D/5S
nF+fD7Qx4mky66WuuQOP/OTjmIug1Lho+A6PbmzfDvr5LUwMcmg4CCK4WwTbKh2cm4aUP0LhRiJI
tNOQUwPHd1J2aNGkLERsvkjl3cRG6w1EYrMn5hfxr127KHj1GTJFGrpH9xO9ezXeRQdiwf6+1fLP
Pnb/6//vIu9+fbNmLtp1XOQF2t1guNTxEJibs1/71IQp/AfGaIioVur44zba9MCAsNxen8hZ87EO
91TGcogjBWq0dcHPIiz+vr5fdxKGtf15X0BPq/Uzv2+t0rjW2+IonytKLl690TnMRmMJefzJei8j
atFAxlyCXpiGyd+frH0d+H78ft8++q742O1vyqXoUxpp4h2GHZFW78a6W9aU8bRXpgDl4R8SBlBp
vVMJp5bLWTaAwWhzhnwVRmAb33YNZ4fW429FYnhdpfYsnnLYjd0+x9PrIHIY6x0EdSKGWFgUm0ww
ngTii9GoZ1Y5BzpSBszXhoMXl8Q6gPiYJONZ8dRnOZOcSMtgQeQhnEERcASh0jloElqB07QYyk/d
rNygdV4x96Isvg57tFQMtbr3ppAC5e7xXvW/OgaoACkCKSjRzUE9htUEZuOssChEQC9K0CvqKR6p
EJrZe4WGP+rwUOkh+l1QNSQZoahm+BGoJAmp/gBH095/eev8JdG9cyxZC1KUa5y38daRgnRyBp1f
ULBoFo/+sMEBgrRpfCI6CGc6PkDZu9EjARJERJUQdNYhaHup23UNRtNXcM/k9Ftzmy0E58IVW8+m
iUobvwm2UqT14T+amosKV9XFRvu+wlgMEeI2rPHeMHYBymlaR87Kz9Lo/CRjG2FFzgmgz+0XxcWI
Y790VmHBmihClXQ71aJle+RotEXEgnmFPsSKdKghMncGMvuNMmSRXoGpJ0J9g21gCE07KK1BMdzm
ETmLlglTfmfNMFq8971XklBpK6D+w0psUNBtA0Ts2XBTjBX+Dev8kTvZWBiXUHt1IOeB4NN/mOxs
AZEWjp9h90ZGtP0RHoMigGL6wVRntEodIu4DM8CxDScxGepB6+qvYGl5M9VR6eAZ8M8sLZiFXvrV
+xoi3ntqEQ++ZjTwdi/S+PJEVhU8IT7YPkAtLMlH8A/P5giR70IAYzmjWMZJxjFwla2Oo+PQriyF
rwINkF/3Yj0dnNfeS/DOcuZyih5OcowJpKGC6aHbZk7M0YaG7Jxr4SPjoYziuf/oCWR4L/ZuY806
PO8/GWbSYglIE6dVTbmDft2mqYwNgu4CObrYnofZZ0ujorFIcrRO/s6jQcQPq0TzCWu5fZ2euOlU
dyTX4X78fDqFQTHyTgx/hCXZSYRPBclU9+lsv+/XHOKnMWzcrYFXoIYC4d7szNPxQpF6MCQJwmGK
ehiLPFMxhjB02r6EzZii2z3Bsizwc4JVtXp/g/y+DoBhjxpSGZ4Z0Pqqu/80httktM1d92zvP7Xc
AZwOXOX2kjv/wE3aWTZ8ntfzNqrnCD6KKH/q3YD0u7zrglfA0nk7s+2ZIIWRZOOuU7w66W3fXNer
ADkUPm7KnblgiOosvJI9rRXx3Lum8oS94DXj3YQIZjVvuGO4GwA5+WnYzZ+vPoF1Vt/kXcdRtT4u
d7Pxv9LJgYPmR5yCOG3d2BjC3uXP7v9gg5pYC5CH9CjsK9URYD+MYhPsZ/zjzZRezrDf64r3wRBv
1r7rQeCFS8BTz9F9sDz/unF9W53vKnxV7hi7J3VFG5jcLitmMVmbT5dPkmHPNL8ol51uXK3iWf8k
LnoAL1wcx4QSPAZR7x7HpCEQ04123yqGm5Qh/NGubXStGei3BD/kpzo7wtGvrTkMY2cQtDTK4N14
OHHmkCzn51XJhtc53qOJ3E+FR1+Wfvtqd3MmXSx3+7Riz6MKW8vScAnPn4Y73cjXfHmGY2qyhv19
O79OZD83Ox3MkaCibRHvbucZ74yZqVm1IktkXtBJr1tYRe5pfpgTmj0v3dl2A8/1BObH2UADDW8d
FMnrkgVnzyq1yt/rF7iQ3qMLk34epfub8b8Lu7sZ+0KNL+Yh76uoFsg0eLDApDeXJ7CP+kWgAp0d
nGYnh9QKTj5IPpMhFKV1cHvQj9X7eu2PW3Tfss7ytJFPB26RDKTiwm46zdfqc+e3U/S1/ckyKCPd
oVx13hglY5dsx3tnKY3e1PHN+2icvB2eQroxhuUyejg4o/LfYVlMGJf9Y8ugfCB0YmEJwwmI7crq
AyuzcWb3FN8LIpHWOmI6pMzYjypQF4/a36ikHny9O7VKUd2OA6Uq+6cun7DxYZnsMc9y0x/snqs1
OTPCpzmVn2/PfGvn9twSAmniBmaHGa5ZApnJ396IlvOS1eA2TFbXLdut6OtL2b+MXtDnCzPsu1a/
tDztNzuajKStIUU3/JNVe7U+pOwZXR32susQSjm7AzsF6oP+UL53NWik2vBVGDPS712AElSrBHq8
MXztGETh+soCg5BKNjJUv5eRYQ88Fc8vBmJPHybsi05vRCccKQCn57AyNeNm+OAt+u1hRdpPk1mj
9QEw9L/VqniIL3mmsSjFLxRgGrO28ZFRHec5SKF7prWSLb8RZMVZPrExR4IfAb/ORnHEbN5at54d
O7wy9Od4MjMWOoxdrOze31f5Szcc+ZpMV+YLEaSodzX1oMj1k6TxSlVYCnYjLBMSq7lopRRRx3ny
Wr+T3USjDfusTH/MVTgTYAD6OM0TW2Q8hgwjc+pxh66T5ZROyRYsaMWpcbp5LwtihYbZWmJgwL4/
j0EK+yjOr4zpuwArHpk1PZ6BgFZALaMRhNACpz4dir+/pCj81gKCg4XmE1MMI6673yJRtao46ml/
uCeManljklTbLCG8Rs269iFnBOAPhpETu7Wv0xzHqy/YCSGr/UmT6gz8PiyayyuGjPhTA0YjB+Xi
BoDaMZ+pDp8BAPa/pLO3ap/GKcG7tJJS//osPRev9XUYGtOKD+XMrODE2C8E0MLo6x1CXez4qQU7
c+vDgAwnnZ3Xyb9uncJuBvk/vACkpwewun1Sxp2Qfu28kb3Kxi2JEW/1R7cSlnR1HjSixF/mBlCL
REWHHNYbD8y7lTbWL41yKPXzSrILaHURcxwSqG9OvN2NYo4sJCQuORYCOpch4l0iSDdjedzPzg8R
px1/xzC7H23yqoHaMQEjqFZfTADeh/LAYwQzonDjCFMstVLbjz13s3h0dgvoE4Np4jVuGh1tZfjG
8c4FuTOJl0mURPICX62lB6WfWUTaW0RnMNs+oFIRnCOjfWLgxzFrCFkFuFj3ARkcdhmlc9EbLFL3
xh9/YvBbBMUcBgJagtoFrmnrwSnEZkzDu8UjTa1D5SV4rYsm2D7Q5qsYfRNmQHVLIpSt46nmDMXw
G+osA9ks0qFfsIAok4H1DmTTLh1yhh6czn/pf/OTMJsFk4Q2R7lX1UtxVjSqxJaT+aZ3+mpM9gwD
8DMMZgfDN4qa/kjYHHD983BAzJWD7JX6kEXkQpPwYJ1C2QX6x9+50DDeeavrWNyaIYSC5d8vHDDk
XzaQ7xd710rItZ1mFAXLivikDgkmnemgja82ZnE/m5IAtNVDaBuc/cpIfnsmgI2GXiSHPEbezir4
0fGbfCUmj00qtbOPRD/czbpwR4faLj3ZYQW31OG/66bmqEgRNOCvEuENxIehuDQ3kA9cWAMjcggc
nHAtMjjY0W470nkOekCu5oh2yKCDhsbItMEaZFbunt8AyCw7lJc3b9EApbh4pDTQKFpAvWekA542
YHqHc9Qi3ZMq2B78Mynys6BYER7TjFcbRGh7MDZvUAxk3DccWQ6hyBFxT5r2CEoVxxx5VM2uNM8U
v3+wj3ZCRk/qskK65wn261EXYPifLzSLIxLfd1p5RaQ4pcVslLONAXO7GD0nYx3PfT9uvbqfofTU
m+VPIVEZ7HjNqAj79egfR/zxmUkqp5ZP5D2VB53+S902CPPN37/5L7Kt/z6fd426m9xdj6rB81mu
CV2YkC8UVhPRm9Kq9g8L2nEca7mF3dBNZybkqwE0/v5IWtHonBTevPDnTTsUWCaANz/YAeT+w+/r
Nah7GC/w/pJW2ddz31pHbSwc00aNz5wQLp/9OY0Ebf35tiREL0qCvlojYm/UTE5BN9zoCGrroMF0
f+KlDpWwWgKXR0k973vnj9wo8m+FAoYMTJsM6wz1fgs2crWNd7VxXsHpT4f6+wGEOGurK07INll3
sLDI+QjKUQ4aDLQ8a5tBhgoqkFE/S+RUF5CWhToqnWbu37/pLzoIftNvl3bX9sq6WE51qd8GIgFu
V/+gcqdW+crwhW0dFOsYTRaH2D7ZBojLgXqrcE9j5rzkexB782AN/PLM//gZv13P3cnkVu2za77j
VjWf10Caay+IP332gW223LVD80mK8s0uFN+LZeqpcF+IQI0qohkZ7kc03d3EpTR3bwH9AidmOd+P
US+5Coz/8wgG0YxUR/RYjP+J3BGDit1YDcowWRLNEsTTAfzh3YuBQouGij/wH51vvgxZf329u103
OxRikyRfTwI46yh9jRH0xS+I+/xj2CuFac2FLeA5c9RD54CkMD5IR4qV+6+0OHjDEA6lLpS6/0+E
qUHO9qFiEoWG3BfITmFLTIIeFgy/HRi+PSjaXYFVHTtZPvdXLk4HrM002qHwtDTh8cS7JUWiFurR
xadH/OAR/X9Ygx83jSob9zV92x+M090+1kuzTiqU9eeQcdkWeEsj0D89OgYAY9maqiG2I/O5nLQh
7JqnbKr5O4txUtAhuzzM66cPjV5cHnQeuY1vuVu9XFYJKg+WVHZJdoNnedEGhwP1236ivIt2N0Fl
Z7/2uhaCId5rm3Ua9n3CygwBibjqV0As7gDJXszoa/AEY4rVfZpwlDKtM3HtkiMGsE1owd0iZdN4
/8BzzkUgx95xtI2d1y+GboHuSe0ftEdv0S8yX15rFL6Y30SMpV/V37fV8HIatKmsaucVAxRejsnh
o8GCoHo9CCmZHz6qqInyOb6VaR6o4+PT0clhpiiQ/Nh1HN3JZpxtA6bWCEUq/k1xrDpteMbRoNKz
PkT930HWCgampaaqoOHQpl+gVbVuoU6NTEYrPe2CxqdI75YuoisMPw/DqKIvy8PJ4zqhxLIM/ogo
Xex9wnQ4UVd8HtUkv5zCqkcNCjoKtk/A9sg/saeqPIf9dcSBNuJ6+f/iSUvz5+apXg+z7sYp/9Yx
zFzBLXwtAtA0IjzTAjYLhIQ8ZV6s2NWCxEs8eGwMAc9od0sk93toTUf0qKc1cBgP+pUN/QhwUs85
68OPeHCgm2mfR59kPGBGsX8eDybk3jhIJRHcJtEFbwIUIhIYYTbNNhorUjcuXfg9VAB07tEjJqPS
r23YdxYwRA5WvQywtQ0oSoOhjGCj7tVXK80H4TfZj299S4C/SuoCgn3GPGJUQChdWHYHIaFCVp/A
NfAb6zo1V1cKVHhgjBhTRiTAx/hTtZlpn20ZYS6AGeKIzO3AB1dFI9egkctomc6rAA2KqQMbDcR6
9uvaG3ADRHTp9MqJ8+OX2/YCcX+xQ1SWBnTRAoJ2QE+mUwKa6R+yXQXwKK9W+jKgfNrR7xU88Dhu
Htw4L+QsxJ1tTM90tPowkb7TGFNt69Z1scPu2/8y+A2onngbbwHpdA6vTxuVU+bB5gzLM6s4WddU
heTF8AEggZAI6kzpyf/wXsnFYSAOJZ7+L4BNTiPcABdm3OiAtE3rI3RQcfU64s4DKWPrEyIHkQf0
fey9ldrHsclN0xcm263ETeWWWiVgo4In9jzclnThYSWxJfeEJJneKDgngop39DVUX7NJ/A1JmOKn
z/za2RHWZHo7JNr8RlQ9V6JyaJv7NJvD2JE54hzHkq9GlVN7Meu6bqPFdivKOhaijlAowi0doF7s
tv15ZAQSyFXGe7v0D+xrh4CxBsyk3BeemxCjBhWMjlEgo1vOP8M1HoAHZaOMM4BCjiURo+woXBmE
RWYRDG5kXqYjpoKUNtPLC/F+NH37TprmxrAIsWe+9JLCEtp4f5zjMcL7PsaHb2n/R9p5bSmvZFv6
iRgDkIPbkBdIOGFvGJAY4QTCi6fvL7K6uzL1c5KLc7Fr7F3bKJDCrJhrGvo+OhQ2oH0mg0SrEJ4Q
DFWRU6DV2YfAR8ylJCAsENvDqw+s0zi0Dq0HApKH6FyJtWTubbinnNGnyJ8pL17MHSyA6rjA6V2a
GnCPX3RDb940Og7VqBbdPEhVeL+W+Puf+AD/4aX8c6782CQLJePudb9tr3eNI22UtOUOcoe/b4ym
waUrlQgGCc754DhL2ofg1Nt1DG/fm3p6C+TYq7HL8M820t69pc3rDWOetrL+nt7T8NCRua3EvSgw
MHchQI/W2YH85dYM2r1YInWgza44DnI1wpa5Dx07h/DMh21AxGzhiOoDjUEi3wawAKxjs2SvQzRO
4h4lHj0f6Na4xcC6fwZGP2+vm/fBnv+XQGGeCDLJ3eXhVxubVkbqXsWfhtvmxXvZpBn6ucUEIKlq
z0TmXGDdccERJ2/J4mnLCxTqAK7HW3tLo5VGH105zU9ZTOQWenwDZEAVCe/TUtOjLbqZhO6JrFDO
7DMXK42mNmaDknbOJskWC5C5x4BzH+rdXMakUandXI4Zt8Q337owV7icE3fU4E7glGiETh2NSfUa
PFg9L/6LiP2YaDiesbAT5Ap1v2Z/U+o8Ata6CgaRevSgjVLtHnglHhRq/6N8R1bAf82SwkW3/NJ2
50dNPfep0XGVrCBMOvZL9s6jF3lHJsNsdo7hpbknieYayiYXG4eZezvyFz85TsER+nc0WI3WsFHQ
IeJUi6REjNxvh1OeZ/2yKyONRUZy1tpMelhfNUkv2RNUbSkEBmgtmeY7AjsG3PNeXDcjIsiDa+Ow
c2sPsYH1ve1SzjQSTFjxHm3rPSxeUE3Sw4nynjq6T/Q4J+HhaWYnh9TJiGY1P9jXYNw/GzV/0yTj
pwsrEFb91xlA2ARrUUDTMA/z2HaHAC7NcqNGji6I3zREC904thMSgcpeuVki9/TWAp2A8p5SUrIj
x3mTfgxWCQr1QUo26q51mW/9PDpOyoEakSvRI4jPaJNuRQSm7MVK47vS1tbnNQ92W7lh+HeSQzF8
nCiLJOCuLXBKYw4eh69PBiH/+kJoKpdMTVUwX1cgnRUK+fSS35P98Zn1n9zD9UHypRJwt6fkaVTc
B2uA9KEjrU2QO8hMOLfdGp/2r8qbG+/PIRQhz2R3YG/bMISqeYAoQLPawv7l0mF3amU9rG/XLc3g
fP37xqi9obDxWApLDN5xuy8Ch+vz/XC5Vi5ZH+vFRmUOlVja0wEJC5lh4b0E2iHCp6DxJBZtcikf
KdlMQB28anaP2lsHuoM59fqwGGUTZ37Xzfsyny90OhAn/GiNxZHrxSDzHh/K4u8whMJS/jF0OIO/
MYJD9VpNXs8rG3WMwMwjx4UFhPLq3i4/SQZyNp1TT0lFAggzybeWMq+oLrzvAAEV6bAANziqOOoI
YRK8UwtC41fdxV4NeuaZ5jTZdJT9nNvgNcBXbJrrL1YITSqd9xMA2UANt8/IebELtCpgRMhoHnMF
PJgLB/R6CFYoyeykcehVycjckGZXgqcBlomFZoXkx2qgT1i7VXaXSvvvz1r9R06vATjqioJxG7sK
Tg6/383jlGyxjHhl/RqkEtWursPrNdCIN9n5+3h6hkBZ6jxGtAC0CV2L9RqrIIGLzGXt3qkhCGdL
wLD0D5TDf2325ahwAyLKRho5GIUvdj5U1Ofh8cj6D/s2a6k2OGG0mbyGG1QbmXhF0xYL7RlicDPs
pTadpBDKqwHg/OHtfPtFFKYO3EEDOwm80WB3FbAvIz9kaXljnPoJ95sbs8XZNqmRoO7WgoOHoayn
RC8K93mlkXqk+aKCw67n8TKxgm5u+xhrUv6UfFRkq90gg3eoR6nPv4BNMQFQmCp2ScNyDbhDW/Zq
/yo2HQpPCvhnA7I7SCmBfxbz0ML/B53w1wZkFV4x60qLav4dUDOQyFYFWVzavVBE45JNDDCGidQl
u86TsiQlE3bT4d83umlUa+wnp+DcfUEBX5aHWLiRMj7tAWw+3Bcl9CHMYWHc3WkLYB1AvGpdXcKX
pgBk1wnzgAtC0qqO9wMuKYMr15hrBx6E3jq7lxg7ybpKsf+Aq0HBQRfwNcR+0jn6lcEdqxzYo9Vc
JP4qt/C9DKm4aQS+cND3SvTY7zAPoAwPSIcOFPfQ3plfNA9TMbWzjC5h5iAsaVT25qWnYE0MKalJ
/4r8V1DRHfnTiKmxAQdAPbam1M8HotwC0rGyXtLZXdgS/54Yypu+E8RnjawLQi+q1SIn9qBXs8P1
cT32671NNLpbl36Ny+c2ZABLjGk7BOk2UPxH+6E22Tf289Nw3SRVMUR6vPN1WH7T7ieQ6R0d+ueY
ikRXY5pllXv5cuy/mtdvm+RHqDjsKV7NnoLynWHLm7uOcjGvXPH6x7D6ICgYu9YOcSlthBzgXy54
GPXYwV9tM0DvvGEgG5QZpuNPApZ3xxgbjo7tFQK/KrTU3xuPcsMSa31Ojv2TT4oBjfTjco0v65io
8uDc/48dqDb++7N9n43F5fzzoYXSvzY9XUuKwkNpbS3rjQOlwozgm5KBadFtdljW4tPqSqzT2KjZ
ZE3jQXpBgjn/exSKfEphFIjCy3h61hWsc7RCEaFt7/fKbpql/Vr/eQMZqaPhyg/469IIcXJSJgEa
wq01bdf8QxOmA3weT+1h3GvgB3AfnLgg5I2qt/X0D03jN1Xmz4EVwT7j8czP+Bqm/RJ9jqqfdEow
Mf/+8f+6qlA84SBFRAyqN5A9OYYfENX6eN6W78qOrAr3hn1y+zkvY/vOfSTtb720ry0+PO9NufTr
eQVk2ajcnuXkLJ+Hd+pqjfRRjzGRywinu5ilSe1LI6SbNLpPfo1v5DqqIXH/sqpWvk0Bf//Q4+Vi
3LeV5NAvd3IQ03UEeuqvoc4fByU6Zbcu9a1RoYJSgwPURPvQTA1RI8PARAXe08cMkp79SBmc+d/b
eB1fcJmO2Clx4UNJXFroL7rqADgAAGuLUBTTw9Qf3tbfL7D6bxdDK+uy6qONUdYq37/zxwerTJVj
+ZaUtv19czcrdxVEinofBh0ULKhsJ2tPqm0fiw4NLaHAmrp5pfYLS+Q44xRKtadoH6ZQ7d9P+ntE
hU9aeUwrj3zDiLJBbbUL0HGo5vlr4yUomogte9IsxeLwAZ+vvgBpat4iqL2qe6L/hNf+3n96wOdN
lfs9eF5vauXtMpcqdxfvoJ4qXrl/dHPeqXvw73Ser6YSVlmNTl6HFVmx0YfjmxySUXiF/q/Dcdgu
aRC3T8zdenPnVNr0n2Gj5wB/uj2dsJOq8E+dky5ucXmufXSa0N59IVgeIB06XorQqAszbbfPTqXH
ecPlkGvf+atEDU6sOr4TUQJwg27eumADjUNpM+/eOIZTK6cthlcADGANMtOGG/q+VYrWSLCcNV1X
83DEp33bIBWxOl87SagSTxCCB4ltTo+ZxWpnre0EH/y69fd0M+S9+vfmqJXrMm1ExU9HrqDfP+as
b07X5HHY9LfNeq8u4mn7JUbf7jNb+NlQi/GnbJALh9B/huOWc4Jb4sOcQk7zwlKQUBifsvUxU5oZ
LUkWkWTEGpghyItI7txRX0ut79OGEwnrqAltpR5OcXmXrX93lg5U52qXF+A45pWOrHX0pma/1Omj
Wv2w2+pyny/8VJr+Rh0mhsqn+268/lhZ9WlSMjBNw98ElgmGfRiTa9a6n8yO8WmgLzZPTh9Adsz1
/fXeL138lw98D98Z7KWNDy8Jfzgl3GLlhQk5iZqHWHfKRPmNUclt3Hr/guMxTqFezlU8LKvmk1AF
7t20uGnCH728QXm1x6nCLC2TqLJ8kAqA4Xj7FE5nW7Z+rI5bpCHsUldrX3Mw7r+/9JumGJyHKmL5
cvXbzqtwGJdK58qagJykv4u241KvPq7BraWhkyyqT+sUlxprcuavzdyGjL5dlGF3zjOlp0VGcGXN
3v17WTwNcS/zVRXcQtxrqAX7GaxW0q8nIBTYqJNcrUAdDXLunpMzaosBkLXEje6QSWFmPz9slsq/
1ynKQVRSFSwSpYFBYSkmNcyl61M96d8txfG/fWuSVm1WEkeW4haIlGIDzgA9Xdht7Yr4gnEEQxdI
o3l2swW8I+A2qEmBsviY2/umycrgMNtVdfx2NarX30trW03Op0eqJf0K+NAI42tWCMRK4lMOGINk
Q/QCnEt2BQadRkoDUkY8eGGcmOsuROO7U+lVxlm0AwkncSAmPFpDFy9QFpeDlKBw0B5mkyLypXRl
QxDVwPtq71wVUyWYniR1zLEyLHtlFgaHHZnLqm9MZDiXWiEOqAJqX7fX/gvff3xoVuhofWVFf6Vb
Gaov0l+mzgFhgOoD+0dlLEAfmJguuDXBySfL4ijO3Q0SA/O+yLBDoyeiEKv+TTP00iHmp5iFuhlM
xAry7sU5lNYgOQybQIsyGi25o3sXLi8w2yLEamQbNGgufDGbNrTzXqtdvLU3tCW0Pjd2dEcVAM6H
J9ntzLGjc4sJ5HrQ5rstSp39oErsJgjhyazRdh7n3b9XzhtnLg1bIbxJCQAkd+h7Y/mxcVyT+tPI
NrWkr8O5IyVThzVLmLtWF8dVvXeY3aZRvWWIFASXkBHCSyFAP+znArXPF7AH59jeJM0B0pDhvBak
qSgmV1ZmwcF7zTn6NnVs3U5mWvXS1Sau2CrU+Ti5OMBvD4uSBA4oOagl/MmMgYK5MOcLMS5k2dxo
ciB+FycQxLKl4nuyvFwbCMbZWFRSooZVcOdlyaHy6aHGAjE+kvS9D+uLcrc20RZE2Q9vn44U/U29
gIueXiFlq8YV/ltn/uN1Kacp2YS3W9JXM3KMrk01uNjlp21gbzzIKFsmEF4Brc8cLkTTWQkdPyTV
MMaT6Nkl7OE0JHwF07sTDHwUtxuIrHCVbF2GsJS6FdLL0ZYxKXTyFvQWSSZa5zrI41d4hJU0qM3z
OR1f0qJvYle1If03KPY1Y7Cr9Cs3f7+cRp8km8a7bUivw4qhaMMJ9R/Ea73XTsnmvu5fUbnSq29j
CEHv7yLo9UQXG3pm9ABIvlqrU1Dy5Z5zp2erzS+DQQk20tTdeQjMaYaS2NBdB+744SMCR6iastom
HKtrksthTdGLlL31J1yE4xhomV7keQI45u1u4knLL5RFGNABPcctDXPZEKZP7vy9HN7wbPBrrqvS
rleui2L4tPLaaSnpC6V424QLwKWXL0M+wsJxcDpAfscWRpyYK/3B6IF+mTWnt7FoMyZoIFrADWmQ
C1jti0/9+DeoPcmUBBwS06liYqMWNtzy5Xq+VdD9xiepDcfVujq1r5xWX9XVIbXIfk+wNGCANyxZ
tmWhhOngHFy79c6hec6tJ8zMaDc+xsQ8ZW2yzm7x3U1tWia+HpU/7ClvLqWMFXkoCl9oiHhr/j4c
lFNdTW63RyneiYHaGcFBE06rtXXgK7nUFC2gJhPBazsdHJquHZneIgUqJa/7749JYPibqoizU6bO
6TpUVVkg/lit9/1hm9Tul1Jc7gwM9GvOxABdvvWJ/7I5R3XnGElZ27SDxg3ycsdLOqvFDU+9u4W2
jft0SXjeqbNhU9/3V7A32czCEP6BGN1HjYZ3aywWCsqe1a7X8Ro7QbgCgjAEm865eRkcWBRYZ9+g
levhiexFi+RY3gW5YJaBRiSapPCIswOSG45EAmq86cMKjxfRQlS2QQ6IH/TY8O6KNaU3i/SKKDw4
C9DEOWhF/Jx3uwlMaAmO78JutY21qDOs7y2j8zSHX2UftUP3YF7nZNSzBdX7sncIHRs3B7X99HzU
GfvW06t3qfBsVAitpwSlWZBLfzmNcXs59Jfb+bVRbS8vjhbeKe1ck+afWRqvEIGV6SzPcD0hN3o2
i7T+THWIXxuNMSC3gnHWjIJgRStv+BDBweqXvX5ECx+riwyyJrdRDE1OohSMm4nsjzevgxlWC5Nc
XJ/mdYIFPaFg/JVaMR84IFdY9A9vcWkYijgMO1YS9FM70OtutIV7eUU5x5/SDMZyxF3t2Sm27uID
8v+mXUPob5WeBY7I5bpaBDRqxlorXw+7Uox6uOJMHAAwu/v0CM4x7bGZ+1WrD+Vy8WkKv5nBP59a
gLbWh+M0vxjbUjy4W+GrqQ9acR2SoRW7ALxN9AK5iC7tXrXRWz3EaosW/e8BvNsQwXE0A3UCrtRY
5f5eQvvnKzE2L5ZQC24ZPqSkdNxE8pW0E9T71yZRerhyfpH5hqh9LyQpyZ7pNJmnwzKs0rx5dNBO
QwP4tFOrchMp3Hh+DawA/tym16SUPRmYFF1hyQNtqDa7vZAeQkw6j9H7UOZBNoFp7tQrdIKNQQol
HJx8OG1wfm41kXQklyWFmZWLAWIkCBFbrrt/v8F3mxAThpRfqquKjr/r7zeY1XCAOaZMHCuETWqF
FkoZ0wpD4j9axMyZ9K5QdhqNVmjR4xs0wvAYhdTCPrvmZH0WLR8JqZxmXECXQjRBbraiVx32Arup
aWJ8HlDvRudZkMeBbM2TDQw0/hQdb/D3L1HfXDJ//ZLCZKw+6+W1uuOXDMLRU1KsBpmYWGGjsTrh
PqY3Vl6nM3ISc27MYzrIN2Svbts1YR0F/ajsjMuw3x6LXi9nbH8PTfk0tMIF8Fa5QmOTLxmn7P+8
Otxl/ZfwKURD/+ZqQ2XYTVrd7pU3GPW3IthPspa3dji92Wd665b3YcNQ35SK1ExlKLuytMZY5Pd3
z9Vjcki5l8cDtNOTTLRiaBgQ8Q8BHW9xCDkD1y51nmUfEOnaUVAVYG5rZ9GYyBMmN9fRwOrkjRU6
8fEnKO6NeENWdP8dXWH5JBdjf1emazkr62Iij5VaMNGXLT9bvjitYfGELWctji6S8zheYpHq2k/b
nik2iqm9HXgd3fZg4RizftXpz3peJ7M7qGsDYpT//rZvCMa/h1q4CFOo1Y7HSmkaD0hqm/Em5crx
+ZgHU8kBmFwzSjmXQLJF6iYCbaG1qludT22Gb5fV4o5TQemiUtko2IUX5li5fttfbzXGoUgUafSw
kejHmRurs9bJiQ9uvLFjjubuU0D342/469B1VWE3M3/Mkn20AtOlcuQPdH1iqIXDqB94i+Ocjljq
dgyrsVl1tu6q4wUos3ued6PRNZ19eJtvQDE+PLkyeM3roOZy2v6oic61x1V51LQpK4V56bz81t7x
lxCjTVvYkWayeUDH6nz4iO9qQuxCsNihQSyThwof8XQ/pdOyMuUjqpPRCBqoCFOLtwaZaWfHgsaW
2G1E82Ui8eKwh7e3Wh1bXufvX/9dJv/zDX8MQ+4jP379Pj+/9NJBn8Yypo6LpBtOnr2Y8/Qi0CTp
Z8FqYIJ5LUHwlkkjGO6h26ysxjZlTSLkLcRbqF3P29qvied9eEuqnEJ/DK/IzXlslaRiPPg4SfMg
RmUTowUTDzZxbxlezIkvHMrAeM4Xo6Yb2iB1YnyNIsAHO3i6t0X/ivVWai5unxahJvf2v0ZW2Pu1
Y31PWIUyjUfh0wonkDYmISVJQ0dnG+6iCc42Lb9GZcmm+2xwCvdQSSOgj8qWRo0yoyjos71tOOPE
4uEh5vv7y77xSGaX+O+XrRVWZzXLa6/tvcYEC9ECkcsJX1DEuyDu4p86lEsuSrvRweptnBJpxbK7
8TG8Q07if18SsBitSJW0enkf+TG7ttPa9b5VeUklbxRCYMOcXPhiOAYhtvq9TyeM/nYpy5Tx//u4
wglTfm52lfu0+r0hSdoxPAa/xTRGELDhYpNc7clFxxEHwRe+GaXuzvUph+gRcYMctRwfahwfCReo
6tdDluNZFcLpa0DrBVZGYkMWDEwP8jOutVeOJbKUw0+/4f2CVFQIaSgJYUUUzqH7NqlO9ctzGuuT
8OmEk01j/hjgzOEkjs8RHh/NY/gSS87tJpzWI1tUH2rr4mR5VgBzN1qb3jk8B4H1oaJ4P+F/DKyw
YWWPJD1tiTpkPqmIcec7r6UfzXgtRO0kOCNfqAJiFfHi2psjNPQRDjLdbP6BZbM5w4DqC8+LGpgi
JGcDzIbD3UW52pY+EH9P/TegFAAsDWCSdMClyt99kB/T7jXNlMO2zt56dridxiVZbZziNb4ulyjr
VgeYNNmHDoyT7/oDYnpIPzqc+jrBvc2aCKBiW0FgThOrD+VC0IjJRSUcb/xxxT5TEmtUn5bprazF
zRxgeDz4VI28oQ79/gWFQ+mlVG/JVB6tDVh45uTuVy9iOlDt1lq4bpPIEaOzw7B3jxBHc/czDaIE
QeLKh8vO9x3u9/r9PYzC+tXLd/113MtK4xEQKQ3k9XJ2XZS/9rZdCwhsEtXZmZuP4Z1aOdNS+mkz
D0xf+LYwRXDiqh1JKa6kjFetzUlET5u76X5W7xD64dNvOAtO9lXj0zr6Vnb+NfTCXqDcr+dHecfQ
yWnXviZOhg8WhiyCQNnlt8sMzn/0qeS295Ha9C/M8vu1Fdbwprw1DoZ89rUCxKHit5Cb2GpsojB0
pIlfFwp/uY5G8mk2bfBvBFN/rwD2+X923t9DKKzWXZacXpWcIRyo/6UDUXmGpwpNvjpsc0rp2ZbQ
Bd0lvvdu4dg6dfftunC0JqMUyjABgDxitrQRCXn0ilMeYCSEi8I6QjF250/RqtuO48jNHEm6VZ9s
AC1Ib8bJwoSOg0obKaM5bLvCdxRJkj9HgWL3ErHqrGrdjme3aVAgwuIg1CE0KTYxK3oqJ4u4yVTz
o1UKkLSIPtvEp5qnIj/9P1MDX0OdlnsVNKyAgm0y5Xp83Otye0h93KjYHUByA2IurUrwnI1rowOU
+r+/iP7poYUVXV4/qtPrhYcOWNIS9wKyN43RtZnRBCrboxZ/JSYhF0gAM1ykTrE07HpZrdbFnDNC
eV/Crwrq5/CKAAWBsnX0a2KYO5qbNXEbaj8HF3/Wp02AywpIg8hFo2P9/SveMEyYVj9eXWFDOJ6N
4/R6ZmdVelDrjri4Pr0c9wKx944tCKcfHicXSvFLGZyBBh4ERIUWv9Sutt5Xsmw3jeFYtbq62SXK
hVbWTBcBx/BHi/F/64caxhP/fVzhG+VEkhy3Oo/jIjAgYZ6JbohRGFM3kVsuYiEg85sQl6xZFRgn
2AmsMIIPB+33j/rrRxfece2Y3+qnM6MYjGS5FEJzHmCqwNRw4jAc0dV7NbE+n7cwxeLvNkIndpxw
ZE1kleB317YrbNvs2+PhMMLhg1RzGxDyZc9YfX1kw1BdzchcRX3rU8n5puvOC6zBlDC4gyIYLmy6
+4N6u2ZJMo2xXDErPZxP6Ic8EQ4laHRbRm8076YghBqy8n2jZNq69UXUwHYIKkuGQHso/Wg0+ox+
yxm1fLF0v77a3atXB1ikePV9PKAoy2bRWHD0rLmj+1+uP/eXqbcXrt2cCiQ99FuF+4Vf2NBdxhuO
S3vc9qu270LlF36MoN4f4swmIpdPOi/hLdZuNzOHz9pc+vFk6k6AFM0vSvUX94mraHO5fiAinfAx
CEKHaA09gqjjpeRfDqOrOUytrmFPNMGQ6/Yet2/wW6Rk5s6nkefv8Y+qW/uQviFiC6+Eigd3UUyP
ZLeqR1Cpr43XjmHx7/MEx6GkINeQeJ6rLSLpMoszhOS2dkahv3UmI8XvJMEqNRsPUPKBbku/uDJu
bXi12PzleqWIRk1mhneOxGFgYmV1TLFp4venYnfXbPY+rNH6u9MOogVMZ5xqSfgsXCEvT3UN7Wxa
BwaQO9toMtmIyQBVWuf/bXMToooytjsuSBSOrCbfxdJrKnTRRL1zF85cnk3yn+aLSCCNMkcq6Nwm
RBkRDdtrIKLW03rScZuvxWRE5wEbY/ZHzjOcgqTf3haZ47QN+EptPDzJ/3DT7pH3wtvPRdD8kjYU
8r9p2Es8vZkhTdbDBvedHIYXcqoVYMTSPQk33rOuuu4Y4X0q2Ep7qbkKolQMl0v+tWYfOMDqBYHr
Z9hISGn+sj0O+If2Zg/djNlZ9cGj0eyl7sYBBsTXQjbK92Z9jNRQANkMFutPK+8NmkBEFhKCiqQ+
EpdX+AbH0lZPn5lSB/zdkpgcjEjJJO8EUwvzPMBIx6eNYULG+1o3sFYi4kiXbvU1klTWaBt7nkEl
1/0ESb9xRPo5KtA1tvcfdfjleDsa2lqrxwkuKJfojBxw+ZSpuV/2Zpy8xKWtcEWLIB3VP2yi7w6q
Hy/kP+Y2Px593d/qlTud67hRpp1c7+LeByDWAwfLPu16b0qtX48qXLS3R9riJZiocQ09k9rB2Qar
y8mtg29Hm8Tdo1tr3lc1lFa4beIAaMSfFuC/h+Sv5xfKmfo23dZOpWqdzFCqTe447iaAJIK9Cbkd
O/hZ6eDShm2GA/OHouYNf/H3By4cmOdpurnn8LhjqXTMyKUHbAG79TfCJ6oTvlUlSgc1cRnRktpf
xJZI2WMLOQry7A9f4V1R9+stFE5NvTI9rK8nvY5llu5CoFSsBw9E+VmdigBltD6qOavBh1f/Lwj0
+/cXzrtLOr2cKwc+/cOsYpApG4vDIQw5FOsfnvRmk9VBWjFwxQlXITL991KqnrPkti5V6jEOnT7X
6nujTbkqjWnOGKmgr/3wPjV5QShUIXDHydqmQOZMVwqz6p5p19rLOJfiyk0AM+MuDRY4eXQn02Be
ifGgCdhT1HGt5GKFf/fSC3tr0sOr9Iuma3627iudSlVcDacJKJf7Xq9Ell3nxR9puCotLkxR+CD0
y4ARvVdJqN1kuXh9OJ2+h/nXzyjM0NP99TwdtYymw+g2mOwac7lrI1Q2Yx97VUqOZ81sQnADBVtb
Huxvmu/l7sd5IifCX8MofL7j1FCzx/RUklC5DsaqOZT56254p4dofJVocD+tFt4bmcnhd21OJBa8
fG7NmyLgiVxgzIbLbjeex/6rwepKTMbeNUwxHkem2oRy8fDM4c5vk2NJKTR8mYBDKhu97QIPIeem
NdCmEqpRP/fvE4/bAa3Zkm4fPTUcHOd1ix7U2TSlNMErix6Ihzd4fhB2fDd4/noJhdVSfanni15h
SqnhNkPajSEhFbZGiDv5jRkyKM6mpAUoY3enqXM+YHoDAo55+1ezCdtnjw+qKigJbBMdN5bJ4aJT
cjoefxWAJdFnuY8XnW2fb/334lPeXEN+rQX5938cJqfL85JrKZNovTqNqHAkvss1Hl/XZakbxzc3
9rtEPlEdlB3soiLz1jJmGGCuaubi4yXl36lEaCkdFzoVNYRTRgF4XqfZRX8RewNiPxrRNbiIkyNv
7UfoyLTTWJmkzggSH5tRVBUBDbODY9IM7yThxbsMGx9ejvrvHvh7PIXjj4DmzXp/LxmyGwUymIlw
/xWeqbjxwaAJRIFX9kv9lLqZ4Zj1thfYQu9xYwX6AQAvtVd3JKbi43v6t3XAuHTSf7Bj02g3F2bb
63RO9VP1bsSNiWq24kNnS3ndpc3jtp/dIRpb+PP6fNUY0HwJG4fGIHXzT/2LNyD870EUZk7lfD/v
jQODUNhEMbzbY2fZqg24lyTO8tx4dVmsth29Jr17iJaNbteHfVyRG9zvRfd7BAUgaHO9qOm1/DLi
dG8OuEO2qL9fdFu1E+YPZKI+2m3cJExS1WzJS+nlhLb1bqKjvsRianc+rKR/TxVu8ZwpzNxymSCv
wkfR1iVDNfaKFg/OFt74m6i8mkxeB5P6f+dzqQXiQKzfbnPF8gEI4WVZTzKBIWvNImPWwwYG+xAg
oQ/H65sVzjyRxxyB7xyw/8iGErV6KOmJXFRX0E3UdDhZbB3pkI11+OAA6TXpLb+uwp7NcCQIxrR1
S00JXp/I3oCZxzHG9Q6B6t8v7E2F9WtgRZZNtY5/qwblBByv9RIteUtk0V+o5l/fVJsM1A0GRFX0
HkNpZLz4+/lvmvb1aqWqk2tQpR3BzeL31lerJcd7dtA0LhabgSFKrUnFcrrp0JVcgtEUQBN7hW5t
seGyxqkDZBfYudOkDWH2kkliczHqfOw819/sgT9H9Y1+/tiQt/omTY4Jo3r1RqMMjJE7xVPEc2eU
r0LOVgPrcYmvTV7NSdnEnGRwQe/ZpDl3sq5f0m+aYCcl420ijxecu6J7XyOU9y57M/uqcacfYjZL
YpVbgZlgdjGYAdvuwjkZ7ldte2ZzXK6tzppYKu7vHkcsF/7mpcmtNvcf8VbgyvJpL3lTyvz6FJXC
xv+8QfE55/zoxo0fMNlFxGpMWtymu91HSZwaJ49UY3xfKbgrJugpvaqStahv7U7jU4fl4wcobPp5
utPyV1XV4swehcduGAI5NJA6Tk2yHEdAANJY5cV53kXAexHuwfQdruocntVOYxK3wHPahv1FumRT
FdKjXOA3KMvnV4RodZTS1vI8Oi/qRXQwmw2oIK2m/XWnJrCDXnKzFpoFMwhxxyj0ellvJS1rP/Yv
30R78Mrpz38H4SiqUtiunspmuz/cHnKeye54STp2OyHkhm63u3aXKtwZWuG1Hk0jO6BTRKd58PcC
fLcB/BpC8QTRjEetcmAIIxSVIXJYWRvSVCtFyw3GRMPxazU2+6akXv795DeYwu8fXzg5alstzdeX
pxYf7bCR205pHu+pepZTh2JsRzO7JqBrdLxydwFaJR2EIGhon0bxdqlz7wHZqJfhXRcwhOR4fZ7W
h5PGCdoYhWVSq83qKhO412G4wtxndbKYzXbTPsG+JDNvMEOByIwpC7xxqHs+Yi3/3vd5Lz9GVFiH
myv65NL9qMXWIAyTxRm3Cmt0WDXo1Qrasl/GpHkhmi+yAY9M7xME/6ax9fvxhaV3Mm67R17l8Rov
BEytxT3f8d29EMCVEaoq71Prt6r+W0P8+sWFu2CeTWHxKSk7zygkywF6SNct+20QU9PktmCtDKsz
+NhF+7fq/v1D5ah+bPLlzWP7qJf31Arf1A8Hmbs5PwTM/a78tVEU1AeBKYnGf0/8d0Xbr59buKzp
6lGfnl684UbjG7nGBw+X44pEJf2uFlE/mkCDN3nI9cxV40ONpMm3WajYfj2+sOlMy6/XWq/ythUB
r/AyeFqjW2BNJhOu/ZifIhQYLl9RGwoH7f7ANBsDSaTOA0A0AMZeb8vmSVGAUTT4pY1eUcC6/vsV
fXux/DXGwq50ON5epUd+4NuMJrwVv73mdil6Zm/xuZL/Lgr/elhhI3pk9fLlVv5+IVdrVHMN9oAS
i19yDnwOmLYY42DvSzal12t0PuzAH39roQQqqSX18JK/9WQx/R0HwLq9dLld0Zn89GLfb/f/3Vzq
he0u3eyMiyFXN/0cLAHhGjrdLl0RuGhmlDkeF10P9Pvvz/l2xlfrGJlX6nT3jEphqZ2qt8p++2Sp
3YIBibrwmBz2ViCG0mAoXVnGNQE1z+SUNTsfVtv3GVr8ukoFlYlRI9uXFK3fyxw5++VZrZZUyb+j
9OaKEtL+rLlyBD6zvc0XvjhNdzzOEMpIqi84OwO5Cevvt/DuqlT9OZLCus83aZquL4lc9yMnLBOJ
w+Opbru65dJN4A30cGrtBbA9rd6i8/Gof3fU/Xx+YeFv1ulaqeQ8XxEWd8XJBEwt8H2qUCp8295S
5Qf8dmQZH6b42w3+55MLyznZ82E2642c4vQTjwT9UZHB7DFsm1waGIjo38WnL//GUZNkwx9fvrCu
y2dUBVp1Kr98GLZSzBAvpgMrwKWyMCGM9MzUXX18y3I+/TXfCsu5ujU4P3db7fupYWvuPAGdfA7u
NtASxxkPfYDg3sT/6iUb3H9/T/Tsda3U8ik/t+41JjS05/Cljqbobkwhxs2ZMjN7tI8+PVVO2v/x
5/LUQrVS1Q5aLZ2uqVa+u28lmshs2NBuhU0rlU2MGxpFivZhMb3dtP//x+W5hTLlOt2fjZPKZP7e
S+bxRoJBXb/91TSh3XB9rmODt+osPmwnby+sCrIMfN5qWL7rhedO66f9E0RelVOZXyxFa+HDxHew
ahLonCEUflXM+/AbmUL8IzvPmj2E2sU8jw4OKn3rSjKL6wFMoeTELd39e5t5u8X/HGGhmjpX0n1y
zzU1lmfZBPMlEF27++W64xs2OwKtPJyCh/f51vZGsiMX3H/fTWGr3VTV9Ul78eTGKEVNwdzHi6vN
FcKMIjaWjvV/ODuzJkeRJFr/IpmJTUKv7Gjfc3nBchObAAFCQvz6+0XOvbezVTkls5me6anKRUAQ
4eFx/Pg5j0C4/7LE/7niXUiVgyaME2K+CGk3c/YagcSxabvoBbj2zZrvNj3LepBA/Zep989F7+Lo
SU6TI7RhFcwELq4kTkv08HNkg24whbIPDQlg4ohSY/AYn1XFBPtzwf1z9btYmlVKoN8kHnlESZ4D
Lyc2qtbKRPJC4z36eF+3E9rMiK7LGySoxeC7Vys0O6R1N6i8Pgm+8nEHmo229qOzi/rb2eXnDLgL
ucOQBaPWYgacubXOIalGL8XfJhtfBCI4FFIltjrT8hB/oCAiwFpj+gLt9e+r4Pvc9rdhugvDSP3l
dFGJO9nPghUaIsH8tdpecE0sDUzrZgsUlqbvuIa8vi/oKcgQxVatGGnC6bSybUCAz2Ly6R08235S
Vi8DI97SPudy9itexuOp/UQXPJgBvZQgmt5mN9pnL3QDHeiHS9zzFX7E35/nu2vpL89z3+Mp61F7
VDNdbGaM7GzGcYH5plpTk+Ya+oAeXlDMoz8uSIFORjIQl+DvnO7H8ah3Oxen0alPGBEU0dlrvrzk
SPWKFT3lDV638BvGqbPZ0PqxOj14fd805L9d/e71DSOtFwZBx+tjL5sh7ULvAu2sxtqYggPawE8R
yoMbwtiD1f0dwP9y5XsprgoKinw7y2J9gSa5YoEtOusEDubA1ln7vnNZ+s7TE6egaj1+ibei0GBS
1vsUrVAaPaiiU3UFaDd/msoL6kucJB9y0X9NqZV/Xo9yt+8mIyxhpZQB2j/D0FLhnlIUp/Lokmdw
cDNtU7wZTo8PNsBHb+Yb1vkxL/Qmj9T4Jt4M25/jILELXAVTzF1r9hI9RRpKAvuACJj3CDF6+Mx3
O9twEOZDGiTVbd+ln49UQ7R2RbBEh7YL4wR4QpxX6S5b6fNHx+bvAf3bvLjb3KL6fBvWJy7+PFs0
8wVtNECQ/8nfR3SoG1MKLXC3gaqiVbyg5YGU9vN/2/B+vPa7Da+Mw+FZ6iRGXzSFLDhArHumO2Lk
DWSABePdQwzyUfARz/a3Z7/b8a44daTDhlgAInVeUCgw/OXINFwBS9JsyKERlOThqVF86t+uerfT
FZHSPwaYvHJWhZ4Ijk4BJ3fEmfwM7W4uieY4wsDGmjyyJ/89h/oxzHf7WJ0MMklLGeaTqIiI8yr1
xm9kqLSMaTF9mb+NSd8eZtO/YTM/V/Vd2Etjtd/TLzeVfqTn58Viu10b3dowyJ/YXJhQj2gt6oMx
/t7Qf6zmrjvHbb/jzbKt0Amrj8Hf5Nx6T2pocn3qQIaGyeuWk7I7hVE3r4w3+/j2Qpmqb3WoUhkX
1H9NePhwgl0Ezj4fbQRipP8yCb7Lwz9uMC/lY3fUCcczDu+voGQE4gvAPz5hnjEVRwwinXf4Jn88
tKn/fdf9Zx58J2M/rt5eS/xhElVc3XEIdHiHr13XgJXJOocj+Ugt+lf09ccE+ENBIdekQdvwuPuZ
4NSLeiUSDiJtn7do/W8Oj/a737PZH494F9fO6ErE1ytXrCBMPIskugT7ouRPK8iHTT5bGXa6JUF7
tJE8mOvqXSir5Ro2El1KnFPAoq7uVnoSMPN3rWM3jq10Ya0eRrJH8/0ukqmXMjr3C7F7EcroyWI2
ZUiD++4TwhiQr+HpHM0rerQPnvaXhmnORj+G+S6YhUqnxr2j8r3QntN553BgfG1wR5Gg4MOtaEkt
KP9Op7cpmu7TFKEO+ldORpORW6zCMzrEj1K8h/d0F+W6WpfrUU20KexnQlznb08boH4RbwrLtMm2
YAT7Bkdqyo4mBTPv8Im9998z21+LYD9H5i7mXa9aHYew/Ii1M2um2kfK4ojfmqP1GmEVMfuBJpn6
51lMn9R1slrpdquZ3oPbeLDHaXfwSV4OiTNompDXUHYhnzpt6GMn5hc7VgIgimgsmr9Vxs5bDbef
nvwEK4ok58Ft/HqC+meeaHd5XaEf4zRDQ1kEZNBgiEvGKz7Y21c/tH1Dm9lPhYApwQhPEO3hKjw6
3n6HmL9E3G/ttx8xr4dmpNrWbAkT6zlw2QXgXSKCYkLsqGjrRGQAjeLtItpwxPwCN67YBZTcQpjW
oSS/qdy+Tm+IQDEv8533v2GJPwboPgk8K3WgSUxaMiB2yPXl6QvB4akoTo3HTNDeVJAmHryVB7uQ
dhckEXytj2HOaZKV8kwfzYK6eOLgTqca/hd/Wg8UY6laH99Z2BjyGGQN/xCK+iDUZ4gu/1tyhG4k
DSUg2zR4s2/+eEtHKQuIJwzD/mrOsFOiXRl7dqqVwLmmYUIguD1VMxRhHqbhv2fCPy59FzaSLsSp
KBWXxlBq/Exjft8E66F6hOuj+bU8eUsOx3g/GnPd2eFMvUoen4d/fSM/buIuamS3rOh14vkt60Q7
hyPIacrEh5K8zmi3hFthCxywP4mtHq7QBhY8f58Tv59G/rmDe5JI2WlBcz2JYbCeR1TwMBJGJo+a
UWIBbbuQI0mX5m8ydoEkqaG1fzApfwe/ftzAXaiQ65t0zYatur1xHCJDpgHa5zTEDBB5EVDFeAX2
+iBA/X7++3HVOwA00lo5yjSuSjvIM1n5jKVA+oeZ9/rjgyKdZM6pEeKqszo8uvSvWLMyQrJ7IGv8
5+7SQXwaBv3RRaB9xQ2+hCglODQtv5Ml+fiuudm0EdyOFsLmg7f9LcT6R1T8ce27sKPnUSCp5+v3
LuVQRNquUzxYtjNnP0FJgsaL0uNM6vjyxeZAxvyfPnUu5wSbqg5R+iDhbo6d3SM8+r/Mwn/G5C4y
xcPebXQtGxEOh0KPmrYlzF+xlTHWI3O5fIEngOJOs/yuak0eBcbfKzs/huUuiTtpVZNnCq/kP7sm
Te7RZk0B8wMcYGfSi+3CgHyw8MQj/e1V3OVw16qTpDzmVXDNeA72sYAwAHfKnU7DJduRaJRZPTx6
/8pXQbfx/8++u4ibjqKb2iu5bOVMaPp/XpC5aZOjVc6iTQS+6X5AEnlJIHvvmtQ8sADgQD9aAr8m
zT9u4i72xolcHwuN171/fj754N0jh6cnSaK4NJetue5tvEcZ2u9HBGTlqHfQBIQG6b/3mrQ86W1e
5GKOQQwb0c26fRfNcks2XRu+9Hg3ZrE/eNSRWM13r1nRoOGh7IBjd/9bSfPHDlffBj06bDMVATCL
nlZOJmTr3/X42+d6jWiO4mDjtHi9cFOXjz36C1uMkzIIVOmkGFPXPiNviMrKtOBW1+t0BUwUPfX9
J2klqISBtzSQXPOXFXKzK/k0O1IDLZemGQpX2NWhZ61Y1aPc2Zcn7DM1FGkxMAvePv8+m3+j3WGe
KeniOXVVvldAjPvdqOmFoQrfhogGp7CeyyZs/VdST2Ea/DWYot9XGMqrAeWag2eEYxPM2aGFPGP4
COkRe8Yfg464O+7TiO0r930gV1ku8roYKVvLQcreQWJHSCfRicGxoPF3mxWSqYP5g1f9G9xCIvPP
Ve8mmNQqyaCKuGrPw0G3QdHylVbHoa3xz5K+A9h6mxWHwYH96MD9W1xHT3eA3C9K7yjl3MXPVJdD
talkZUtFXBStmD8WokyQ3VV1/jV4Sd2mx1vIzFYcwy038D6WLl0c0Vi/faDd7ifoDFbOp+cReE7m
IcA/KzAfWcL/FmfhDkNiQM+HJXGvIjTITyOtn16VbxZ8iTzhwJCR/8aEcCEAAjpCh6M5mqcDwU3z
BGHqwTT9Jegq9AapxB4I3/q95sVRG6SX5BIqFL1Qa3x9XfhOsfPfW3iXJBwx7bLTdvXEvjd/8zbN
E1PUbGkIRPG+e7RifkkDVCzjkVQaagqJwN1sCbQWqdiykrcyJjtCU0h0d75qmfl63CKNvHAEMZTu
ztxDKEAkoi8xGaDVQKAFRxs8jI+/1YRVWgCBgqCpIeN+l5eoEbh0djnJ2/hwwqZwCMc72ibbEcqT
bE6lySGF3g09xJeofJaRnqfRN7D6WNzOceHk5JCdraUhoMzcHCVG1/OkK4YqR1OjpvBQ2fSXLYS7
ZeT6TCe46HcH3ViWL1K/KmXO25z6e8YC3pl6NfXCoXvhq3l5Kp/T62R5dW7OCyS0McaIuomY+O1i
JbRR1fNHZ5nfcAgNp4WRhL8Tw3hfy2/bk65EgdzfZhFZ3XM4gJsibWsm9+vJn73XkBj8wPl4ol3n
VlpEw8acimI20fC7ChQ6q9HnJxrA3aNwKPb0f4VDnFhVGXruEObSiD//e+frwi7qN5UmkWJfzbPD
ifwdTHZ9nghAQKgtCRKmBwXd+vtyk367ME4JkqpquNRo31n4j81P0+MsC5NOIscR9d1F4YoEB3ec
jfcIdP6TgMZD/rzWXU4RDo7RLbu2Euys59krlQ0kdYa4CxnTMYw373Fx749N5u6Cd2e3UVk0eddx
wZ4H5x/Ks4AXxM7ugnqlyzF04wfj+Sf3SlxSGgiDXQkjvm+zqB/jeeqastFDLpkakWJC9DVVqK3l
qjbXMMORrQLZpRWOcu9LZRAu5iNqORXHiAaixN/frf4nwjLA6EHD85xYwZ5/n9nAWohH16Lrbyfc
Sx+5+dJPUGQ3LpXf2OcYL6TZ6ON0tm92cFCaMZrW+5ywkAtf3hZ1Z3HgahBJP9OUhey77wszOb4W
4N5WdUha42KLya2+agMrIT3M8N0yQAf4l079JNokG/nqIw8fDJYoJfX4BslGWpg6Wy4VNWuIu5mB
9UCFxaUOgSn+Gqnu4Gp0hRU2GE9WGGoqvpqbg4TTjtI4vcyXaIqQACASLHoDc2QjxR34cQ8jw7kU
OTmOJ72Tq40sOPapeTtbX/0LHSaYzV1Ktw6+jid0GfiSlpiYyrR4EbfTy6Q7zi6Kx+feep+yZg5e
VFTGTvbAHySTI82N5tqvCu/UN6RirCT81Hpw8VLkobt1XJhSPYG/rV68Hg6yW38QjqXcP2bc9ks/
cduTjSEZLQGJGSJBh3v316iwtuDBpYlLgb6MrOCFZsh1eGVyNF/YbtUMs07NbRSIW8V0I7X5VRRv
lifJDBIoDoaPw8OW0bwVZKVPben2SOO8E4NhDXreF78r2SW9fdaIm4ttDV8Zmm34QH/rV+Lza34m
SOZS38AfkEehlUtHMPhSm3FonrGHNaUn1IS3Ke/cPm46AOsN7zRnLjTIBbyTzaK5zLOGdvqqvVc9
gS0nVvvEPPjSajFhkGT+8tHXDu0R7k1fvROfExqDYvqtraQUwi/a3LIucKcodBvh8OBCDliaTCS8
sQrhL8kDSCaOgemYD4ysE5cxMtkpvxCCPRdwUY6IqE4aagl0VCGMkKKPAELTfxdjxN1i1rzb6kAl
JJhXJmHJ/1d0zoi7K3ARsBrGoVChk20vT5SXs12+afvGEDWagvmK9GOwRG3jwjDxDnUkiL8vkM3E
4DM2MttZenMHkkPPsE/JSE64yck1mdQX73qxG1qqc7PD1DQwtes0Skw1dfqltRzNqEAIpeW+pZ9t
bbfrSpoPMMY5mU1pM9PEX7tZVBnHPhJPIfIQCBM1iINI9vBoVFd6yyhejPxii1nn9PpZWMVGpmxm
x35uaGMhOZEks7fGx9ni+xpns1l2X+Ezj2LWn/3pcO+NEYUgh+v5EUoremDgZZCiCiOFDubBL0M3
mvdWL2O7R/E1NOf1xTDfdpsQTc6V0ELK6LENJVCnUei85TjnHA2FudQYamTonnKavPXcq3/bbLLN
ZuDNbTpM0KCzXt42m0I3kPy/GRc0PeXOkmuTx+dEqzt1bbWxeRo4Mu4rR4bQCGJjhFgOT+u2ZvNC
E855woo2tCfnCzCGbuDLWytqhPNja9EiTxIWW+ZwrIYueeqYKJtKmz52Be6lNdtQ9N6p76TQI0tT
rdy8nqmkF/Qeo7acU/4chuaFqJQzfi07/zDnqN8bGLvqlY/Q0KimxdppEHoJLIXZeTVixAlSPH/O
X5iB4YGLjZ6PY+OB5uSv/vu1FjU8rXDiDU65FmTBng9Qk0ON0iMn2iFncEPc8erFllf0JvySi0P3
GhwnwlichijJQYi8j972Z6dBeaDVXFvC7PSExLF5UNfok1elpTT2MPA4RoaDsW6GEmaBlt7tlP7h
VplZf1cmplxN6Jxtwa0bOFPVYqhYZz4IMonVAOliPUjnUTrkX6v6/QK2kXxdjaAy6/cCnRuXEdMS
EKh+gkYId/E59FkNQLNGuDhUhCdo+itqx/WEZi1+Dn/fzCg666Ja2DafbH4UuoZ9dIfKPBR3Mfoc
JpxiunzKtYV8DKz/VS1BdfKOu6EfrEOLUbhcvFCMMiTGKynDpuKmQt3IoEUZocMb5M0dME9oBmMZ
A4Fkuxomxmd5Rr3Ck14CUxod9HRWDMZ9ye4jFt838Wa6JK5aWK3KbWKCdLIrQZTVFOuSm7rZLs4f
uGqy4CSjOG16gX/EKym2apynk02WeGrmHa/jJsus/Y3+0nPPTZXXmzsaLoLuLUTxBtuQbKJk0xK3
mcE0KOxO2oBNo1KWqW4qgdJHPf/vu/230OpdCkkCx9lAxxiJI9zd4SAo20LvzoNuO9E2rXOqLEUx
mxNXrJ3Owb0DGyRfPyjOGfVIHGk55Jbm60n3sG7hf5clUhOTrYOS/2nSOMY0Wo8yCy/T6Q3Dymn0
1nu9mNHVeore9JHxEqDXkLt2pDkDI43sssaMJacWMw+BhzaJ7REjIgo4eLbCUxmYrIXrhIPGjeDr
/P3Bf0thybVGEtIkiiyOrf/OnZHtqJNE6zpSLsmSbYmNzKw222UhW8n8ilOTYnoY+XTLv1/3z/KE
0F37cd27AR82PaUuon63Vd1m320Tp/NkezBu7O65jTENlBzNyRlQHSd2cJXQ19wA8XvFrv0R3pTe
aN+fjPxHxi84S/K8f0wEhoKeegwlcBr693jIveGg7itVt933PI4S7BOiOfS7jz1NLSyhU1E98FHK
MTurkwFyF+dlghnH2Ty9qPtQ8uhQyl08Yfh6bPRwsbUUS3N6RjnHmLydLsrxIqc0R+veleXu0Kw5
n1dm9xUZKshkwfaT+tMiIjD3KgO6YmbsRjHstdHYjgMj86fnm92b5RjnvgzHb+OLuzmyqD+pZr0c
IixtN/mYRe3tdm+lPx/rmJZfVjLLXUKOnljHDpmbw6swjKFb/+9v9U+cW7zVH6N3d2boFV3RFse6
gy3QPyCqd9q2lvOuUnMyvs5GaU2vFgugO9iUrsWxMJ+tmodz+k+g6t93cU+XkaLbMBzUpZjTz5Nq
+vr+Tm6zBWlf29N0ayMyyNZ7MlcNrYoPEJg/Udi7a9+tp6aHaot85trPUJIkZ8bD079OXrZ2R5yc
6A4eV2a+OhCWPx9ALg+vfbembml3G+rtqaPyMruZ1bRv6uNqG70saDLwBfqEpPq8XObrEwnGhgF4
dH77A/O5e/i78ksXxCndmzw8YO9Md2f64VXdbTvPcA2cbK9ERHO3g6Ag2tPGzIX5G50Wj0AwSf11
CWNtogxlWdfuy8DSkHOk1BViGDqHd4D1IIeZwEF9AsVhunP/Pul/O7VqQErsH7TGozR7FzKgLw9u
anXsKDkMXPkg4XJUEjMCmpHtgVm4qaus+8sGbezMkObhdDQbfGjjyDuRC5HrzPKvkJ6P3gSLDpxk
H9zcH0wFXsnPm7tbkVlwli6JnnTUxIeb9hlhJlk3L+kuW1+WqZ3NVHxPgG2oyGFUTDpxIMYksdnT
zYZD1358FBIHxIrSG7yOtg9u7g+Q6983d1+c7V2bW5QkaYdyEo6+2z4khenZl4T42kIc2ca4Ku45
D5t9P572Q9T03m5GezVIdrwL328M2UPk3uu5fXhef7+5X3dGWVWRokA2RBtKd0Uz6oh4aPfk23aE
hOEZqR5cHTnSYBVdQfoZun0HmVLj4Q702+z9edk73HRQSVKk61w2msqujHukZH21Y7QIn8hIlo/c
Yv8UbhGvAH1kdv4Rkhzf5esfkIuulrc87/IOzQucedAmme5b0WT9ys73rZz9Ld/vqsuvwo1fAwuV
RZcC3rw3TpfQy/Xnlx0a3nT8/330v3ll9/vwz/sSw/TjvtRBek6jC4v4W5D/Wpqz7CgCav0Gnj70
YL5xnHa+MLFW3KcX9cN2l+vwFdAPItLLW/wC41Uu7Y1ooXnIyBr8Om8JLqx5FX3Le2y7brtOJR8l
W4zRkDZqG9spLbRu43OxPZ9mstsn+GMOdzVj3URo9xYBNk+igpUFFK5ZwRceK/s+apGyO6E0RhfO
BYieDgfEXTmdbY8crbeAvhhtzhb+0fK/wtlagEcL5xW5A1EA0UIcknCeGbPDklwY75oHCuILuOY0
WeY36wPy79e6MBEbfh1+PJf2ZDQN3vaN4SGxBfNFg0HHQSyZHcnaNQtB88u3csbCyTfik5BmWE5x
H1i6QFZfp4A0zNy6MDc4PPogMdiWbYdrmfMEryI2FqzH9QKQkO+u0916m3lO+gpmtV4PsQv85BeF
LxBKIXuOroDHHajN/2NnI0wVKHjlDPu0HKacUYGWhMzmEQiXhChYzAH8eq3Qjj6BvNvamIaPG2jk
AEr7NgJa2b4vhjEpLO33w7MQngOU+frK3yEhf8T+ZfxU3YwndynjZ4iMlGp0Y5q3i4WQccUhEjeD
NvYrO0EmEVB1XgRUJYNplD7HZ44C7sUsn7GOlyKjcaRVY8WyoawAui+qc8XyjL8+NY5e+tePHPCD
ZhlKGpXTjp/6unsDB+/M/6AVkbdDbdpO7Etq9M/mDgoGZ76cjAxytj5XAZa87DzvKbiyV6177HnX
dtoq81akKgiNjLZy35Tn2aRdpjfoOufE2CuKVdja5yRtUADNR2tadvjwlWa0jf2pUgc4Bt6DxSk2
jT8W54jajjxSREHwLtGoBue0qyXptlWZws8d8mXw307OewdgBMDk5rgJrMXahF+DDu0c2I0STzmd
Uv8y+4vGQpoWyxQYAIfGCMxzM1Pn3ZIbf+RO8qekjwhvP+70LiNpm1t4wXjjtsXIjKIF+QBiMJwk
W+t1q70DQp2F7doaMBNClNDQiWLzZb7pZvnqKprm6VxhJzT+Pn6/psk/7+ouuA0TPR5kN8bv5u5n
rzMnndD4KhBIX6aCO7UpWWhmxv7ijUAJHtETVLGF3L8+YXNDqkIPJFK9/46tjVbr597xetsmwbiu
cCo9PWtgTqjFjqNtNi/nilUytzaxhhobvnA2Hnq5mX4lGwUkMHWDKShzOIvej4cjEqIZ6McWPaTD
N5Q0jzRDfarAvBcnd/iCOTUpxN/H7zsv+NsD3JE8QjUYSV3W3rbhPpu3/mlbrxCd/yQ6JPWDa9H+
LvK3v13tLr8rinOXVvXgRj4Z+UI2KBta6ApdLYxXGxD0ebHPcnfgkr7Ugp7dOZpxrQjRwOOKeQFS
89XEK1Gwmu3LI4F2SByzOVQr/FNEpnKB8aOXkz3aRAm9IXGfNbEa+aGVEQHNkM73wDqAfh2+8c3B
O/NitYFiG+322qfkt4sC4bLCEC57r+V8ZDR7nABUbsKcnF8ExBSAOQ23gTmpx/sj5Tluu8x4htoG
r6pxv7iZ9SH7rqz3GmS4bgdsLL+bqnK/L8y/8bNcL6qe9Y4xDtQSUAJ1PCvRv7uuj9YVg+fJeYML
r6YiyQATNRjLJh4bFXKnhkp4tYMhOl8y2E4BRMaFZ+UeIaCAPDm+me/lujQonahmIORp+7jhoin1
zBGic15fe0IZ8DXte6epBKmT4Ko6yF9iRGg/VwGuHf3xzRwCcvWcWdxxpxWHD6bc877hfRxupu4O
Ev8quQxId5uj4AOaYoZ90oJLPcYxkknOuzrhcGPHqNdp4CymfDM7p+Ny4VvemGXmlhkIT+nl7XyE
cbURR06/Mtvc6RcQvsOMsTp/kMQCv9uRnxoxas9eOjSyhL215ySFczVaQG5Ltxsy/QlMmHaxVyu+
G9jDpfA+C6HmGlrf4Yttz9Wsa+59Yuy3GvZ8zP3A6pbtZVu+63b2/nlQeW8CZhfvFYEQdgOeSUOe
iJn0adVPK9DYaLwJJhtg04MnJMroN581h8KYWJa50SfA28Zbvq6+6Yef0UyQP6kdT8CYPjV/+HJk
C7bJtMH+nQTNWN3+vtuox4VK/ACQ8zcoilW3pd7fMjKZEdfr0W255xVJ1nP7naTsMXcT75wO7Cp4
66IjWm8hCyEcgffiEjtSDgrdzuPLdAC+wXuOveuN4a2sMzLPZ5qFB+7N7H3UsE2E68R7adb81IAy
L64F/IhE24uCyzpdGObRzzEIS99K3brZ6TwL5kzBdhq2lj6WphGyw3wSt2+fqN8V6PNa2BhUGINj
aZDNr/YQiux5qjC1D6RYJUWC6Q2kBctfIiJlM6wSrvZ1fzsa58iKAdk1m7kd4A7c2cUbDsxIZkR2
UZrayMDpN99epqfIOl6MJDD0zArX4fzsyLPalhx9THY9XAxm4UFdBTP8B6bFHLik3gfM7xVZ4igy
ysNo0bwxkHJmS/gH65zo43nVmOLbXjEZzCVfWgSz0YJf4q662BgcxxU7bedgGc0v6oQALNuJBmhW
KU4uonrGJPNaDAtre1+10H5Hy4Y4tcmfiUTZzT7JU9YWyGdUWSfVPuEEihFvZN6Yx7whfKZX8eF6
EmtCY+8+mVhJqDeR5+oDq0Z+nD/vJZZ95SSVGGH5JgabOZHo/vHmDCUwMbNH3aOdnKY4tlb8l1sl
mzmKRUiSrA6sMp/3qAZIAkQOdpUT7FJtEhM/XuShUyRmhaVrhQOKeUwdOfMU3j8es5hTnNzmZt3q
5aCwVZnuZTvpUX4gPSoLq0qoA3kXpgAxuufKa35Up/KBsfQJrV4Ll/DWULB/PbrdS49SxSdlb0fm
J3zA31Vtl/vybdCJKHX21a/3q92Ma++Qv+YuOu7vN7cUSmXx09Dq+RSC7Qs6rtvrov26lXazSLwr
aWBvl/nBczWvp3gLHefnsWp1Y3oF5qB0brYAvzMVFOFDR/aqIToUAWWswE7YQoaLkwVKbtTzej4Y
B6tgfLUrR4FQMTROyBMujs/d4uKwJihMGt0Tt8eIMlfKw3UcmJWbzNiBcHlKTAVaPOx39en0NVrS
p1E56ky3k1mfUvWicPrWca7KlMqiyVjCP9Q7ufUkcks7mLUL3Q6QHZvG78Sfq1nsm3HP4+gjNUZW
OekVCWLlRV9fJ0loxiWJru6UuAnGgRVbmSU70bqwMOS8OL1NuR9+HH11dh0zG2KW20f43orqT9+Q
HSw4IMTKRo34vln6OX1Vx3GCWc/LYJ6+n86WtEyocpysaHqcZm/DhfJcv1388yIbtxMZF9td6TLP
t3jCb44WefuotqrlYMwy7UcmeyC/6aqBOUArm6LMWtqceyzObtniqbFKD9qCpRbZR/98NFXsxiTr
OqPCylIYjxbaQt/pM7Ae/EJudsP49aAEUqkVtfUzVT3hW31ZhJO6tdhP44Fznp5kUUu4FEZPJPIm
QbCwo9nQqqzcV5xwcpkWe1IFNh4dUk1m1+i2w1Frdozp+YNIGx6ojbB36Sezw9iztqvQHkZGIXvy
a/XcfrDIwr5/vWGzbbBn4bVgFcSkyJRnx3hSjyYZe/qMFdYucupCZyuT2Eo6iIKAz5+j2r3Qrc03
GuPyMZx2nxS+8g/dVBIje7+8RNP4ZufT/qF16rGyBIAJTKpEvc/snSEcYuLeWepcFod06aNPGc5X
NiNm4uqCqAhFPtDG8YAVPY430eqI1qmJ+fsmmcuNKVVA2d1el42UHGBS7XJVnEvPhXPB7hrUmFe0
6DMuiOfr85IO1vFoFS6rtwEcDG+Ao2qe2hEeHCO3i8xoro3Dl9wmEFCvq0gVRiDwJWE/fAvnJzxF
s9fOIh7yTimt62eLQk4y43EKdL4WlMILBKIVR3smARLPobuxB4aLN40L3yD9Oj0NXgpXQl+8MbXt
JTH0dbhQqU7YPSc9kOj1Nic/9HAXw9ZTs6jl46RDWtLbXEaGmOl7JPzynjOwpRcmjtf+30mR3hYc
6dM3omwkW8rHEDNWOB6fV6OENQBUvot21/eY9akKm/jTwNBx65uWS8UMFkc2pcoInH4MOybm7etm
/yNYFJR/F9Gb9tpgYTZ8ay9W/ZkF7sgdLOrn3GtwjZHM0Vi2Ti5vaAekRmU5XBSSefwqmrl28VTJ
jjl/z5VlNNPJq6jUzrSr13+iTjtQvOGSV59fDemlwKQ9NIh/1UdRCY4XhiXi5/q1ecSr/l2HywPf
YiiC7+kDhwpLmkX2kGw48SUnZrziV8mLvdFzjENXsOpG5F7xPo+nJFwUGNuzRS7SGN1nh8+3xw7T
H5/8/r6/P8vs1GwhvK3/THhiif4aH9rUUbbwItwjtjgDXBhQm+1ED0h/PHitO/801T7S+a43lp2z
bqIym+/TLX46lu61kn/CwONiKLVzxugKCsC0Pz291RUQZBBadWwEIyNmdKkGfwymyhzt0x3TAzHo
7Ev3IeL2Fxezfg42+Mg1kTX4uFZE1b5VOtmis5vnxjpE+HsciO9OJgAJunLO2KerG0kDgcCQZAPN
ZIglE3HIV6baJFkMXvInGbeo1k5yAgByuFh/XQ7dQauMYno6aLP+Eg+UyYBUx8fswYtEgFLNC499
FsMpVgJMG/BLLOOuTosLegq6wl+ybV/Gdzq3jzNCttcbD0scIYguYEwpNsDs6tVorGC3Qfb7SVV7
uO0WJNkphXz2gZM9+iy8bqEsAL0KVOI1I39uoHxcoQmZvWlCentg2+/Przd2StKEOPHiQ3YgXGgf
w0Vxs7ND/sHX+aXRNq3NuqQIbCjb20pZYFGVery3Y2TVBwJnWRndQlpGdD37w+mxMPpHqyeMzzgz
P0VnK3/O0VM/moMVQZT4ff4u2QedwSdeXtrcrCMHTvbN7W0UlbDAEXhY2SQbt5sXZJOGu6BX7sip
1pyF695HGpuDK4cWAv6qXQS4mIDRGOqcCNm9COuVZlxQWbM4UDz3XfIekc1b0RfiUTc38sU5TCMS
Fnhvxeu+2ez7ZKtUZvxmru4vW216hs13+xo91WwazeqyaWU66Eu3ZOcwq/dwxu5ufoTucaKiUqQa
sQ8HaFzZ12e0a1/PRrijtqAuYYKVoddP5gpJTh829CCxehfcOWuzl5hatdGvRqcuYN2ohcMWBVWa
r7TflCgoQlpg5SdLgro0S3daaHTv4H0XbwQsASmK835qtJ1VIsWMWb0+LRGWR7w/drTYKUmgU0u7
OEc4YwOzTu2G6oZsXyr3gs10bYLIVanZ3MbZawMB42ycUhPSU2lLkqm85yg7c8a9YvRulnSNXpy6
sbLGKvG7Su2iWYTROKncNDUgFRXEegKSfzpZ3XlCj+NZN/JN+nrGyItnZXpKJlVaBWfjXm1eU5ec
l/uTzsZ1QC6gvAPjsw+lZtoKTh0LtijM4P+QdmbNjWpLFv5FikAIJHhlFmierRfC8sA8CCQE+vX9
UR0d18fXt9zRHefEOa4qlxGwd+7MlWutXDUXbl64Gw9oUje9XtcUVCqpjt5RpuN02mjhS81UQxyA
d3jVRwvRjkX+x7JsrPJNnamrcD9eAKPcTg8XKsM8WCjr5x2NQE7asYNkzUuWF6UzXAd2NGsqrTsR
RtrPx2m89Z34qLBlkz10Y4XSjB4w9+DFoj6CfJQYCXS8Sq9WAp2ZU7Ub1tNxp5WzUWUohP11yPQf
dk5oD6d9TjRgisFkKoECbmL7cVSnhGeUdfBINqNV4aQzomedauqSvJ4v+RHlzF9X06rBOR76IAlv
2ujdIjVaT3kfbSqn9KQp3SvZHJ5LyapKfZg54vs1NrqVug8P4lsbkrfwyLShS+TMX8en6kB0at2K
/RrBHaOpLW3zz7bTpWUgasKJqDghoZkOP8cqnDRNXZvX2YMTCSQV1BkC0et4m838bflKqNooM2X3
IK+NoYJa6j6ahgNTpaInxQH2davX13Tz1LNZCLxQ6slMocLJrZK67XjzYBDCGEtmCet9fZ/YZaf5
Q7zoE8J0TcqJlfVT0DkQaUZDLO25BttoGk+g1mn3lwzi0G646YZa4w4mejAb0swsZo0rLrm1Vldo
LNrtejy7v4wWuVO/3U9PewRwDePferzExw5ezHvu612sCb4j5tag1oaV9+drffDE9dh+kHlNekJl
PDTT3Cn5LytW7nHwqmB+7BBWHgMoIQwMtAzxWqWrnZFBwLpphPs6NvjvQNCz2G58PeTMrXU6e9Ux
BSXAuXQR00mj7R9owUd1GfMnnlq4/myyGQGBXtjuMitsDnlTGmj+SCuJDZDZ9jK1xU3jWyMcJ26O
HC1h7EUfnFXHiIYQY7vItQf9BQJJI/OFKDpRLHiUt2O2J3Q0F/6QgNEcJ/nUj+0PZeW/tOTQXG0/
WNwuPXcVYB3OxIsSm1BEu4E2mmhNYfAphMZ8+lgNz8i53gVgrFLjOfEd3CyMV59ei/mIuRfx5Zk7
XWHxQcUXYpUAAx7+KIUdj41I39qEu2hZDvVHvKgL63bx30eFMYHsCB+Cp4V1kKCNW1tobT7aZKIx
ycSHAjbpE0TiqBAb0d14KhZnvOp7ASHjZnC/YXYK1oyTolsR67ehDlWSwKVu1IlWXLXbkejKH0CD
DSubr+GIQuMMRTNqdYi9V9Ei+PTEUeiijRUv+y8JV1BMAk4f6gi9KK001/rv3RNfayyPr2apWulA
pxq5EywvtaRB9CQ0801krwRNIi/f2P+r9F8EpZVzks8LuJnQPUd0LbmupPEX649rYhCu09IoCzSB
RPQnCff+eeyu+8nTIFLeO7v+IPS2gkbs/KgTm1BalUYdTHuWpy4kC8JrXtl8LwQZPgpf3Mbznh26
5Ta5Sh/6E5OYTrTmJuRL/ylANkOtLnS1cIj8nAfcOB+f379dzdbjZvoPxc7ihLhpXCUvpjULr3s4
wfn6gUtkocvSNGv7nxBuiw8eTPIB2qFnNku24nUCJcZmaCRuNw+8+0aRNIkLqNbwEi6jc6QwPofF
yGimgfncjFeNl1rCfHzwaytxmKbh1nv4sgPfKHiw+zoxsjXw07x1njSbcZBntbsfgdsojMpM3Bv3
dPlzKPXROzpzonHG8h6h5oZbdgF7T0WNyqJkaVbH9ij1TGlWBx9Vmg5e4bmml24l15omjDiKtPwz
mXYnf6ks77N4M0q16MX3NXl/JXKd70s5crLWGriKk1lyqz22zTmjHX1MYV/WencUfCPdRwP9TjJ1
CZbpvOZ9XrXBahxAkGQS2Ypvgws0h7e572soo2ZdbhMKgBxbxqg0fJ8/xQfzqKAc/hisFF+fUPnd
j+l8Mh0NtL5OO/JNHRHiofOzIWweCwyJ+5WnCZUNrzPZwlEVPanWQ4riJX8anqVjaIpeuS7nxVIS
TekolEaaMFu5L3OSbeqGLp398TFbZkvBa+Geb8pEe+5F1RrTr1xLyLr8BSWLsRU8CpQhB6ad7sE3
fD1OjPgcARmE2jPQr1sVUvMyp7v5IcLEarG/IcrM+RhZonO18FySBqzFYxVMByuoqOVZugxAS/1F
bl8VLRkYLW//XXKiAaFOL7YwLeGWrpvQEZzgVOriRfCqc840PuHYecqiH+6jzO96Qg1lC06zH1/k
Vh9ffO/+fl+l+PCYr9KMpGuZL4av8UamWLFiE3btotjBuQNvgaUCMaq4fFJAGmqCZLoxW4apWhJY
hCFv8suScodE5uZcZb02eGN6tehTH+zX5xFg9nAbzlqLrb8eAkAzsd25aS+h90BkaRKkrO7EftO5
ZdbKMlxE+hNi+fRO1EQFb5XbaE1cZEM+bEp4+CGDA1OmjdS80q+kzuWr0FGc26ExefVsuHDJeWEE
51Z782e+sWnogJaHMX1Vpj2z3ravEazjXhQEE8ct5lwmX17PGJ9Kq5HD1Vy6tRBON+pmsIBJuwlf
hrPrulk9ZwKjhTNzNJNM5pXYT+ZF9mkwAw5gZd+tK9ox31IMclY3gaKOq9Yx+yBVlXkUDmoDB4Y+
+SZRbRzbTHZGLnIk8nM0kUWyJbOP8Up8UZmrbJBsB/PWIxX2p/ElmonTITihN14F+8pp3ZsrTmkW
lhf2q/8i46OWHq5GDhSO7bXAvJIb14+ZJg365q9y6mqzWwkrZRbYwZ770inMp2SSJldtAZ7e7y+T
/Xh5t8YhGYePGxx5C73l09h4XngflUeM9o3AFnfkQA4Hn2yq+7YzRkAYs9SrT4OPWtU66tlTsFPn
5GaLiHm66Sd5y2BfW/mx3VwNwWLlTOPDcy3nxuCA7oL2nfDS9sd+ERvxJT2KL/w61qMPeaNME2qM
ole9NfDKY4bIZfPnJdFFKMSeOCVRKB3xRdm1bulxI8KUkZwQN5/wFUqAtvittjNb3XBmSR+x1c37
XwZ7spDmSIjeov7gNTv381VvNHIay7cnGCK0XuVNdFCbG+5JH5Kxgbs9a7eJG6yrS+kldrSeXCJG
m+qP/dPjzLzb93nCxsTXk16lHhHCUytao/Vw+asMR5M+hPkQpFvkRHRTuOizkdVum5VsAfBPTpSU
IeOPx+7YflqBI1uTt2xxN1MQlUqTt4Bjkf54fe6yjQAwuYs210X9ettJ7kCrtu30cZBon1nCK5f3
VKuZKbYPJJRjfSa6rFQv8vrB2KKZuKoVmcWe3IuSLN32hQbnHooUvzHplcsIIlCLpMvY4qmTPfGc
/ZfrRzHn4Q5o8pBVef60L30kraWQQh50iSnWUMO0iFwoYPrXRIXT/4KBquxrE33JkXosWUfrscTW
yM6cYB2iEERAqnWXtMyVOZ3ozKx4MvmLtbxuAufxGnBCnRKneZcOUGzwDLyCcI6wQWpmiXMDMy61
AFAQJDTy/BT7qdAa0Qxl4vfQk3mGCmAolRZbdej1b7TykAbxJ5FXTSUXzNK472/LxwfEeWNMb491
DLGLjbfu9tJeOrSZPoDWs2MX31ZhZDRiDw6kenMaWd0iM++HZtqdeXQrlrZXwBKZ6A+Q4miXvD9f
lZOs6J01sp+LyisvMdqgmbCkOOjonQC/ARq4N9AMlYhFgLg54jTgfM2dPlfvrOcCgBgAKJvJ8/B4
o4uFzrLg8XiDXu5CRrKXF7LZuHdjgs28jGnrw5AgcKtz1S52ZKo9iqDJsjZYx4vxEnKItBx83N/A
5SQ8eTKzNANbwR2TlQUUdLVIUAPi/INYRqpo35cUeFrwXtZaithoVy7uO0C+gVvC+OBMiCRdFOkF
WcPCFiNDoEYF06PtclJOInhUaGDydivseGLJ9Bloo32O/uynscYbtzk4D22n5QsOnAzTzFWxoo/6
irrl+QruGnr8p3gpLMWRGq1YIWXpptV52GriLM20mAxANSo+dWhmlmj0cxQruyD9iJ37VDSuW8Up
F6GXLorVbZGtri/pRrXL1xt00xTHg7zWbgdAyKVo8KlzVS/B+AqtXFDKnK9vBY0eKq3cKk73l+JB
jOkLEOO5EbZE9xIH8miWsayeVFsY/K/wUDwr1vhEj8EiWGnAkIYISUYD2G8sdRbva7c8VdbdIzux
JbtzB95wmtooTEhI9veQdGnCKPLYfCBfcYulPzC6XQ7oMdYaRs0hMyt6kO3uA1fqqqLnikECBubm
n5rDJGOn6sX0dngAmj2MBo54o+WvxXRApxugDbKJCSZ3N4BeXeLHZwmx0QTnVs+5o2g3DhhVJ3nC
w7ZbMpeVc5JEly6XJW8ahwMo3JI4Ns7YGDEIB5UZXBDVRc3k5nZmqG7b52w2yPwAPPExBfBuehaG
aCjHmy67ybQm6C8S66ZXr+IpXZSbvNRZVMzOM++zbtoZJV+T9jjP+WP6B/7kdHeeB9ZRMQ12wY4q
uDLd+pLbPF4rfaVqokcFtm3LrnAS+YcH8dRHn4Gvpa8JzCnOqSk6mrWyLeh00MqkKbssmIMXTIcu
z8FOFzyacCHc9cl6xMOxSi+ade9XI1ywzCnQbgTBxL55KtPjgSTxmFuIDm9oGrzz/ePlzW3XuXen
9KORYYyAwxhKYJabdJOt2HMsr/otPaSvt6sOYCuPUXqli3ADIwRl1W0TOv2u9R2hB8uH62QG5tD2
KEwKfPF0uyVwRXgQtvc33+F2+iGKmnpo5tS7K1mfHFKXRzHzvWojzNpDR4rG3l+DJUQ6P8lf+tsg
ORd3nTggr4tZ/AqTaBDqzWcCdrSIAlsFbKGNhxlIp/v0kwgQb8LpNjFSYU5mlx+AoIXafPAjHgYR
i/USc0x+XkEWAxu4pA6NR2rFT12ops1ndeDbGLHJxc12YsSZ0T9V2n13XVnGi6rf7Xej/40Z9LQg
sMunU5/Sz+vQmOzF5ZiYZPItY2oG6zpNnaF+PylLpe7bltEuv+ohhjRMoeeTElVBmPkJAmueVxOt
1LVYaE9IHahcDkOA99C88ZBfk5tJbyLbZXA57uS4MpuM1NYemqjMiFNA9f2bue6aTTcj4ghGKNgC
WVGrjfYSjOiUqmZgVPtoKb8ALssv8R7lUzrv+kbPke5ESBW3kTIN+oyI9NArOsMZnBkuSIXPvPuV
wrTtPSlVMG1dHh9hv1i1h8FatCQRPvNjV68GtmJlVuk2pN91/2nBmjaKJTmiNzASq/8s9MnHdmWP
+bXx/MgB8lBXJIneUOScm49yf71IG3ml9h+vb7Wps/HG77Vw9MP5Z2iHGzRDZv/0p8HKfxON5KVc
8My4njBTP6OXkSnM8kWwCzfsJ7bdy9gTAFaZhXibD6bXben6xztUfVZZs5DIWTjcpnFjlDqsj31r
quvYE5zQ8z3lCA5Po6oyrg5MDZZpR6B9psQXekVsYcFrKNioX8iJl6JoiseSbR2sBKN0wfZpLpth
HwjTs3BpbZq9x1J/lVAKWNdlta/RjCJZdNO1dBGd4byjYSDqk492PnZu1OyJLh0VMIUl4VOKTF7m
mN+a8au+KJq8hGZ5LuFnx33FkGiKF8DveCIc1hr7cdMT2eEEjMpp3+IyJScLte7CS07ngtMLAsn1
eRJXHo+TbUsFsgwF9CwkmAEhvfFXpUuMz/TzQIuYiqbvDCYrcdZleupcwcTcnOHDKgtQBCdmeBfy
2NXw8yoyWF3Vo71igAoi0YUWgTzWub+l8ZSoIL5Vh+jdp01MTgTizuR2HhBUfX1sRTEFYTuy5X27
vw/g0tvQslh6hrgk0m3yV0BB0EUyj4FvjmRADty26t0w1FkOUOzZ+Gwn5W1Me1dF0Dn6ZGUOD8U7
PpLNwIw349AIc15isXvq+VN/CV+Pk9SYYZZWvwz0yKWW2DCxcaIDCdQmC35jw1/0ndnLiwnl6f31
dXjV3QpBaK802ZbzcJ3b/oa+h7RERjsdreiFcHFzjQIHWGf/+tjhZxmPYWoWhrsldURoGQawUqmO
O61DLGN/AgKgsk/3ARwmHPOVfc+bGq/Lt3h6Eob2ScHmIzoeSggNyEt01UGXmRoSLfVDdlk/vPsl
2nL2sjwbGn8DdL52BUKNiAuOI0O6QjMx0FpazHHbfvoLNnfNnBUUcJ4Tnj9ZuiwM5PHaJ6viMzGc
ZoPLDv//DLby6rkSN9fjZyHzF7aljdiyH+dOc9un0RhL2rpXKN6gmyKSBDhHi1rusdlnqX2Kjtsu
Fpzubjd1+a3HhS247zzGhlHpxxC2PH7iDZUwTurSrBJ67+piyadMYVgYnw+PXs9+gn9gE8PsezhS
z63o57xXdLD57fDjmW9qQftEvKq2zBvY3pvV58Cou5mzvt40DKjoPr/Dx5antEhjm+nkgAf9YORY
Vx9u7dWFcfX1Em8LVHEv8TwOnLVCvBk1JisMh/4rlcG09oar90w1aLzKg+nESLqLOouSdZpc+GS0
9W8ojnKdTvyeIZqfvUdQaq+xM0kxqcQIqx/BLGKUT1bxiSrcFgyzQtBLzohQ6H0y+zuHUxR/MM+Q
v7JQvylTrkIbRVkINXe4fPSEIOIX7fvpCfsOnG2tTWYXgeMbU+sknT1I7ENntxzudkxNLeYbCg8Z
aFgl4kf63cohd79NLZE+e/I6xxOp1oo1qX+t1f2gsuRugHDftF1uDXGdiZctZXDljae9FBoNPtYS
nsSEeJiuVmyFFhrpP+r9nlAe6mj6zQL7MH8FQT8xMW6zQBtcaOe3CzDlkRrhaR8f6Py1iM8DoZgX
r61y78Yc8H4YI2mAAmCRbxYM2eCwOcAzHurI0rfKUdD2PGjdNjeJO7OBKXZ2P9zY3DJ+mYHPnGZG
jPFs3/xmfi8yZ4g1AyPo9btYqOd0o5lBWTtQJXzkgQadx5HzQBlty6NFh25ef3dC5uiYtm/1I7hN
NEcAZAYa4O1WOm4H02DLzn70csAHHgaz9VqmmfT3d/2jmOPLq/4+zypur5NbLMHX7WmKvS3bmSKn
hZCWYEqESQZ0LB1Ed39NbCl0ejerDUa/qCL1rXAhHdbGTgzGuKTVLBCcUnUmeFvufO39It8b/6Ts
+PpJv8n3xFEatoOeL54ItqxBL0bHMWVMD9YTTk3tO7lMg/WGUacbFg5SB3hsb/O5WGE2+of9vqEk
p137SoJ6pkGUWOZLsis1KjI0v695MkXhi4GxE1gEo9DO79ND4kNt+fsDH/UE/L9QltX+z7+oZ0a3
4DkKOh74QbLP8/zlGYGThAiott18Z9kb034ZfS7ypzaCrwTRqiMMJEvH8X61kRn9pGf6+kS/MfDH
DHQshxlcd8YGns7glsohfbNiQ9M2zO9jSmzrzhi745oF8QdAF3boEtu03zj3SJl/eSbfSPeJ/+yS
ccyrzU+HcmAhCCCg9u1b2k3Y9CfMG5/yVjE9Qaw5nYInaVfBJLc7EnImQ8xAaH7HBg0NylBNad1+
HvAjWq2oR0j8SrOgh9eDWjSo4miJqoDegp4u64/+++ly4dDWW4xUR8VIFQa7H1nm1nSoMRUJ4IqR
kWYvQMCZc7FvbafX8qLQmeyg1ThrPA9a29UpPXtz9+yNwhNk24hH1v6KNGb41PdY+TpbZr2uYTOy
lT8eGsYUUJENf8IOCqxm/vhzfr6/w52wg8LoRxCMdoyX1wSYPXhxGPJq+EJDIp+9115qv9e9dorl
CX9iwpFeGv/PVfpNYZeq0b0rOt6I5y2tx+YSmVNlhTfNdmPTBpnof6a8O/CPsiUpAQNGxc374VcF
/E97BRHEiOngaL4nf5yvv+wVkTE9k0jO2x3rAJ/vuw2hlTL4tsBcwv9lYw77+PF9Y0rKUBFVWR6O
hsNv0otMDIpMeIQoP/RL5mCAoTdMQMpIG36bnPnrpb6JJJK0GhVlx6VG2hAXxrtNwwCLesXKzc+/
v8jhT1vr6119U0iMhHunClWEVNJpDJhcXmKqnLOQyx5wn51fgvRw/JPOGEMmlHe9UxQ6/X+Gt2dy
rcY44LW7se2TrNvYSZiKCxtgC7ALObw07ma+etTa+V4gwcXeRxNs+N6RcZs+d7UtmPDQEAao2CEj
SnPOtLlPw7f6MCCkN8BNcBPQ8lbTxIncc6/jG8LsQbixVWyZoG9Jtmx1IFbm+6c4S4zA6ImGTAu3
kjVNFGiiI/g7tB457bNV6OTaR2zIx8ilVuCl52DC9aKbJ+srPYe1ql+NAk3l4xQeJe3VVZavOHsg
BBnY+eLpDmwQulPwBha5GJmDtWS9UQlA6INVsEmMko9hABzzWss9jSk79OpZ+3nlNty+1g291pah
/3b8/1Zrj+Vz3ywASGAP1u/dNLEGZK21+/cVIf68zv/1hr6fo/eiHNdJ0O3uMMiujuqoqD0gW5k8
Eu92THQgSjtH6IQXCTbcv9lLDH9KLr+ukG8HYDi4Cb4ccf3CbOFEy8tCW4bGLWPmnMdc1Kf9goHN
3+9Z+Q/LUpkILElFZY9/W5ZK0uVXoep2D8GGESZQfNxm0OfxEoFAhgxgpO67TzDtXhIAMRiHyIQq
tbaKsTZBd/M0n9iGPs0Wpjzkoqtegkv3+IuOHCBNeyaeAPkTrek2HWEDpo9bU5SsSU3vaz7ObLQG
zd0ewaaPp3BwR293KhVwgM/R6fqabaTX21YsoEY92p6RNQJueNBagEelVfLyOT5zvlEe7+lYJ4mX
wWeHfQVMeV/SK7t2diL3U/OekGCTVS4CDsFWdvOrOYqsnD4zPIT9VcaVTKdtTicc9hfGVdUA1yhX
bawcUFcEd1eguzhSYj4kbYBMEACXMxeZPG1iCsvOhbwlPuY1/lSJDqPrSvM0MWluSvJi/JgHsOXB
pBN70Kxa1NFeQSfv1Emu795mKXetxyKGjg3HN8L7OYxEQR/r2frphNZVvy8iek03B8saU9nBsIEz
h6EaPAw4aLAP6Bqm9D36VC9w4yXUsaDU47fAw84jf6cfUWyqdyQgrwqeRCfI3FkvymgNiHCOsjr7
84d5wdzNWeaU8LtyekPiWjnStNAvgg67MUfz0k+shVannybLu3km3Di5QJ5A7mAo+zHyEBhjRoSA
akigOYn2qLWKzwm3cYHwpEOM00MrLVCi85pRR5n+DI9vWNunTB9uonmBV2Q+q80z0cdetqfl0zvf
zWVwTpc5gpnnSYSS3Tv5tUZwmAfmzSsolhrD5+9lrtprdaT11RRd+jNmZ7cWdDA40nwqzGEoxwJ7
sAlmA50m3jymzMEtwBOtVfgWmeTwMLEarT2mS8S7/OB06RslfV+ZIogBcqU5WkirG1wrraTWlDSh
/xHeUnBbi0yL9qdxxS3hozYgoq3LVeAt0y3tXLs4WROI60YEBQo25FsxS3pLGMCbfTGHK4To+ZIa
GH3xJvA4d1LjDDAyP+Fmp4ekWa2RMM62mhabdle9NNuIoo8fA4rm8qPI7DBcoy8zOUMKoGV5Xw9n
+e4O88/oFtWynofLgTkhlj+mPVs3AiKP3gGtRVoQ47ds9rQ7UGl0rE55ER+6JBmDDYQf2Dx0n9Eh
0AN7Ou2RNcaaVhIMgfW+35U9NeXwmIssfndi3V/jVeII86cRr+6LzL3qklnbwbqwYbQyXVw0U253
qNUbCKL02DLE+Mq7vAnpqgXr4ANyGf+OV6x0I9JB3M3oQ8E/+WHBaAO/AsPQu1nHBLJd+BrSFAYR
MLmJaDdAy7XG/Yq/oHKTMOqWHBXA9TYY7vUGil4ejqpOO08X6P1I3mvWY2QBTQefZ9AshF20kkZ6
sktCI6cTw4PFgW0KvBq8gHnCTrCruWBkOzolmM9ZsTtYAVmA8/Y9Enz1ZOqQxMBMFRUKfLJZsBSO
FLQeiD3Oac18BEhbLTKjsgMd0iCdUngYsT0EaDIDKzxPJIOzL5wGpzus66l0Utf96SI6HaRHkKRw
n89v89jrpmAd83yfWQqm04doREsrWylO8OZ7gleCQE9eB5/STKhthc/70p7FRL8taMk92TJY7rzd
NrSFFNBuQOxMjzBuT2hpwah+0Bx47CQnXQOXRYRr9waVBNDqxun7PNz0Zg8wS31waOctnEFncoDI
U53FWRYZrU02nzrxEyD69tSv0asKA9muWVv0Wiys3IDcJrPaexzDXpd8W4uznO38yseQeT6Brqj2
ABi0RCdTudWmbuzYKddgpBLWurNJbVVjSx3OK1jtkh7SC8u398yqBos6tCsUcvAvR24gz3IMy0pN
KqdX37qpZvXEcIv1kEOzAph6wMVaTshVEph17rXaTkYwgxRpCRdbzXE2NBJsMDed/eSw+gyO9eMt
SU4ISyJ6dC91ZImFg/VY85EC3+EW52RGr0e6mk90spb/IdlI2aLFww3wwttFlxa+JgLEbXdJUPA8
dFC0Fu2mUUMnCt0SOKQ02s6Van2M2x98l8qM7sfmaQ+hziBwUjQM666C8ch2A06c0mnKTfsxCp1e
wuDcQYRdXsOKh25CwjdlPXbFbjZoTCARbq159MqDxy/pq/JTRSwxsXFEtYENsfKtIvYrVQlG90m7
OwOSouJik3nI7PTs/CCtHO4KV8YGcl54JLSWSCZdbgNzQCXatw1JKA3F828aCP0bNqMwumCgRPY5
nj4BuQb0xJ/u04VX8Mabpx/xUpq5QytKXwmor8ba6m43GgSkSk+sx/aZmBgITqgMUWIMrXWCO5/8
zicy1V8Av6HY1zb/Vvt8ue9vBXg6SfIsv5O1j7TsEEPRX14PNzwLylPntqvGShay1SylVzQPmzFn
B+Ty5Aw54CO0YM9YqCus8O2jr2DuxgdNKsJqgrM/J6fFokBD7APWQpeiB4pH5tvQpR8vnKAN0rFC
UQF+bchm729J+0pe3yrr+paduhVRc7QZYJKPsR3wnf/+1B6LQn/rm4CI0Dyi+OF5GB2GLvkZqgs0
jiuJxASjNojBAI4vEXX0x3Oe/hEdKeZoB2CLk+pwO57fOxNh2XPJL8dnivHPKNZbxLUD9w549/cE
dPiTUP3rwvpWTyfF81o3Qx5wL4/tTMn8eLvOknkD+tgbgEFuNgC4018uO/ltPX+raZtSmvhypbS7
ZCGu4SA7I0MyW21W9/a9VGh24txfUQOg+E68+zxwP0YuNE/naAqO/uZPJbBRyZmpJmew+SZYxUy0
OE/NltX6OqKI5EG7lRtTKPfktetUxDaCbvfDSfEuKcwcH07ZKJwJWObNaqzrL1bAox/L2y8L91sl
fb+PmSY98tudoMOCoZJOcWx5WiRMzKNVTc4BWq6ocja5RhrUl3NPHVa5UV/uOrIffY2+cPXb9MM/
uMTfttO3ojsr2lt+zXnscC/JNHvFYq8LjafVTLIll3yBcTsTU1xG02zas9rp3D7px95nHKmg+8CP
v6y/H4u+L8/pW/0T3aU2zQsCm6xdphMAgCOOEPbvK+5Hh68vC/17/S8pvJJsxK3L9D0FHJjH+sdb
aKw647ah0fL32xJ/stCSpclwOBJwfBr+qTW/AESlXFfXPAIg6rVqA8bMprhgjF9u3gQSB/07nZ0M
QZQgFJu/wpY/QR1fL/7tLSsPuZNufkbQ3MIDIgW/ORMT9h39vor5vk4v7fjlfn+8pMy94n+oCP9m
fH19JIL/nBT9cs8tKiGcFwQdPoBVeTBFYS9hxAgpdeG+Yw0AohRx5P82SuHHAl7+8iG+BZVb6w/y
ZsiHQKswRTxuEcDnyXw8LbnvFzojtFVGpIq/GWINf/K2wciNk1nB4Gb03QAy9R9RUGZpu6NZj4Wx
TNCE14r2AakBdz1DgUuj1t9gBvt/AU2+Xvrb/imrosmYC9/uDqLOfD0Y6bDF8EW4c/YrhjyHLmTR
GTS7/9Zdyru/v3jpp/375frSN1gtHOXgoFLU7noalSHxzhUIwMEac+yndhov7joiPKM5nltwcCAy
/TgG+b450rbVqRqwm2jmVxrXe3UKLw3+c7BUjd+GQ/4INsoTaSwwBoQl+qfh8GU7BnF1n0xG/oO4
h9WeWTKIsGEbYgx6gxI+Mf7+UEY/ZC1jHGFVSR7i8TeRvh2qQT18DMOGlzJhsLaFPGxbU0/ewcOv
5mCZeaKtQJPsK00yZk16AZWhKIa74+BUte5Q69aopK5smm3t4Nf09483/AG9/sfH+7ZP7uNADMo8
bHcd7MtLnwBuWpdiRIMg9tu1fjjo/3Gtb+fgkwEQ3URkfZAd4u3tG5XzFsxFJKSLwEIH+mvK+AOK
948Lfgt+Xd5OrsmQC1Z41GDA94ZoHIt2ggGc9VbfB1ZWgy7+8kj7n/rtYP3HVb9tQzFXhDpTg3aH
dAmo5GELvUyQpo32ktG/w2bcfI2s61H9Zf/9wQf/cuHvMz9GdayMrxLvkrJNv8/pOvfOPfOBdTUh
2SrTFgWR8cHiQrexx0Bkw76keQdH7nJ35F8W/k/9g6+PQf4G4Q6jZigrCQsfHEi/KGx3fwbWje7/
lwPnh4j7jwt9w2ofw3FYXK/cdu+owH0aRxEywm9p6vCHY/wfl/lWdsV5MC7iK8d4ZTAJ8ek0SBJp
yuvxb2nQbxfqt9GXANU+H1GZqklf52BmArIEOfSPkcdviPN/uCV1pAx7u2JB/Rab8rIQ5awdPHYN
ljc9ACdRxGA187/onv64J/51pW9hRk1puAyuXKm14l3/lm4OwpWZtCVFp/DHzRZjhl8Ki/8Q2/51
0W/xJhnnoeCnXLTi9hCk8yCZKqG9hmb9e7vshySf5fGvi32LNZEfylXbX4zFDo4OJAsN5LiIrN56
75cI89u1vkWYSfboulDlCFMhmBSswQaHCt6fiasFqPlvO/nnBfk/t4bx2z8XpFRmyUjIuLWM7vs0
sWewqCbT32wxfzqYvzzBofAtYIRtOgrlMXHzhln6BdMD5KE+Lr80ruxw/n+pNv5xuW9hI4yVwSDt
H+IByaiDNdTHkyxExDvn72/rp/DEhB+SQZmxR8Pvc2DUelA9VFHunx6n3l4yXrYTZsz9/SI/rvWv
V/m2wdLcL5NInjwoMpqTYpN2m2T6+mCO8wSl5C9X+2lFfL3at501jB7ZUx2N+8U+xw/EXPUGIYTC
X3aw9NNC/3qdb5tqqN6HflpyVxg9IJV2kv8i7Ux3G8eZLnxFBrTZsv9ql215T+L4j5FV3ld5vfrv
oQbvRGFrzA8zHTTQQAMpkSwWazl1KgEjh+vEJAO4G0DPzJs2qSfxekFBd3dprd8ORmE68xZvZNdJ
9MD/IdqCz62eoKqg8IRjyVA9SuagE//rtkj3ksGl6fZ24aiF5Y6Xie2HzYpXjRW7r9gVOXytZJfT
UTshBnoMGOi2kMG7Aj+PadMi5VmLeyB7FYUzaEjXsnI/nKsncQZkSiATawZZyxzQEkLPGX0UihMv
fZKK0qRbeUmPm3VjL04c7hK4GijlXMmT3UBiKnaxdF1VnSCAy2nV87RU4Zm9Lxur2ayuX0ZauIpp
WOo0XNrtCZAYQqIsaOulVqAgTXpq9YzZ0qatXYCwnb6v1JoYKuTQR5yYHaN79GiXAYe3ijbQDumv
j1daE3f/jxO0DUIeA0Oj2dKeLrMLdJen22UEIXTTBJcEtwfDD0XJczGqDEWwyONByHaAwg7eA3zH
CmyQ9BtE19aSnjUN+mEyl0HDr7Xt5Ba83Zw9QCsqCwEVT6iTbP6CAm9BTEYPB+WtkXAsz8/DbYuO
SbLIVW9OMuvxuspi/JpuN0zTMCxMqyVZocrqauq1acaefi/aRnPb2TE3KX0SjSGgs8O26R6H80AF
jis9yYJUySY17vNV7VZF6vO5TVwdkwuHbUClnX/ecR10j9UwNYNolLGsv9/c6n1p2Ff7bo7g6Kol
y87q9fbVSI4xkHxYdPq1QJm2+fM+CIl1s8YgVuZa5DezcB8WplmdGXsxfHLM5BiH9sdROPiYE5a+
rBwmxNnxyvVUUUJJcuy3VMm6aId15WAekGo64zHhse4ES7cnRsR1mLkXffYf64yhWqV0F64N/XSb
ZcjzqJkI3uG9ExD/I7EtpvxBKRwpXgWlSHHUhY3lCavap9sZkR6DdbujOF66bvjiO80hk+ccRTRU
ktf9vaPWb3H6cbm+3ZY3k9eB+RVeA5G3TheYr8MUe1vs7asWuG/w3nOq/Vmi2uE/78dv+ZKlm692
B+t+FjsMFLtbbXcBbdbDYPLuBE5Igf9VtF537knzW7nT4lf/NnS/RUtO0HVaq29rVSGaR3Fy87t0
s9MkHNISHPqveHczJwI5/6nY8hLj/luuZIiudTOz9ClyWwHIZCDjVycMQz91mxh0ULGPdbiq0mHJ
AhmbrLFKr0KcSX4RitQJY2FML6bUCcF7Ms4YVe9M6Hd04njAnvudm+e/vszjF58Wj6Y7p3fi5lAK
IfW8cxVfZ5RaLpKfzDpuMFVTkw6hsVivbK1xMHnpGJU+iWMGTQ7CsP3CsPDhd9RS2WNTmIg/Tr0g
UNr9ub44MM97b0IpxqxwRu3UmklQc+M4Jgz7spw2xTrfb7tPIMF98cz2VSovrtSjL5AO5KAZWWOx
FTc8gG7fjNZ9QEase9DjkkO6wUVvWXApqUKmEpgcildYuriLBdNSXc7qdmaw14Cj9043noE9jl9e
2Wmw0H3lUMuq4mz/eCPWWyvb1pH33JpUUbI6cCSIGLAu2XscCsL/jWNsnQ59H3Ov6YKUg2DBJ9WP
Xe1HO89Lpv3Ei9w9WPF+1Hp+fDFKEmC/tiNPSRW2A8fxPJtnfN7JfU5aMBsAtUqY2R629SY4CSY7
AAcRLSrf/b6nEK5SwzxCKwjPjC348Atq+HypOs+tI81ikWCGPrNq7iEZARpJ3Evvg9Zuv331OwYT
2/pKwLzq/uVhduE7rvvzbb66ijOCf9pqijcuoQwzikOLDTi1G036B1qqWy9u9YMrkJfcClLnl8up
fjidBOOeN64Lsvx6Aiz+6MRBb0o7cdv6qHdr3b8g2SqLqDx46c05T63p6nLnAl76jeg5nygQdEUX
UNw7vtKJy367r+2m7w6jz0/FwRulr87PJZQx2fupdsyyLQdfdfLeFExQwMyNTXAX9jfEBMxpG2t6
kULbVXJlu2db9UZ1idzWeDxmWjdDwjF5wuC9+lOHt4d2jMciS3K6vy+YZOgMbXExzMORCwbuRA/O
cSNI+3CdgeNqzZLHwpQXSjJu+kJfppVqLkw4pDXQGO5kco3XpKFGGNeY6RBOmw5d3bWC5oqRbkPi
RC9SnG9JM8yvRecubEG1V8v0sjL2qLbX0qEpdjxgmuObe/3gfiXvJN6cGMaB3ouR+i9gPl47T03V
NxiKFyZ/CArfYMxqt9v+lnHWLQg1Jowqqe3dbhDjurbDzivUDcDJDId3RnWxS52NH+3Ovdui5L1x
1FYXVg/qxplOYNUnNhgFeMzHYB4zRbXTcZWqrRIqucxnMoHmUUe12W2vG4C5Wbtx2AtfOq77/d16
VmVUSyZq/D5jyWlebOaUbIXAFsn9STZH6CD+GhwD+Fq7nX381jmHrpiZABrjWZU3MhU3ObcwhT2u
mDVDs687k+Qd+8tqlwnveABUoAvrI0N5RHzivLrNJ8jF/YgmbzHV4/PxfVM5Ezn+qvAV+8Wlkel1
Thra/Qq2kzsWDpau76BYTTL0Le+xwBK80e9NlwzYZXduLGsmF3yMTk1sxpg48Zz55/7+FUdd1fZR
0jD6W5xkvO6rWuV4NXkY713Rl9dKmAsxAegdx+EHNBmM3AGXwGSZ70XYV9yikirwb9mSLauetMX2
Yon7u2hjNmo3v+o0hjcI0JOJzikPRhAnfnGl2jUwqFi01/u32ZxSGCXy3ihn3KkeTLlpaV9ZnExL
Q9+XtKY5kEQy+qAbBzEdZN8gmaG+7Pkvr7wihIj9k1MlZFCdfmmc+GNYcvNfULdDermtVkeOA97b
gAkEbkKTbkgv56Du+E/MKFF6CeISP/BRckNfkAjikDYtYUS9i/ssCHodhhxMEvoZX8CDn4L263z0
irL/x4c6x4cV5F6M2kK/WGw2LMMRZDjxGLHMZQsGlefpxum1fSOg985bhJEqQtAVpkVGO2zX9/Nc
O3PHGDID5rhz7gFyT+wONCBpb+PXQefD0LdW6LvqvcotXnHJ8+l5VplyuIwN43LXm5P30a47GlRc
fFCD8URPxESewj1RarVwUgtSZ6m9mh934pYl1Y+rl0A6OqNUSy3u2ooHH21SyRAb4Xg3aXT8ZjKT
wlVQmRhTsmjagTHAls2yxWPJIJq7n3TPvbhLGK7Fod9m3BGuGb0pLmw8ZJoUd0rl+8vgo8b91Fjp
4rFeO89jKLIYqyXCwpgIiA6YcYfAMFLBOlTvhinZNmu9Thu3E4vm8fIg2WobLjaVsKvtL0evnVXk
qs5Z4R5YUnJ0xsjBk7ZhmS3G8WA5MpHKE/4+Oa6G2xOWHLZ1GqUj9/GTpfL1cwhUQcO2s8rePF24
Tq0saBFnJPOB4XavYrlLt+3THkGnfqfz5ipzWwrjZYk9KUi+6Iv0mKWEOCT1ql0sSAKdXexsot7B
53Bpd4+aDU/1cKmuVF6hK4jdV1fLg6FxuK0raFDA9eNucpsEZgvviJwOG72NrZPbwZA0/cgj5ajY
cfEqPzDaltiXwgeYU+1gnA7c6VuIet2Fq0CjVR7rkGNz2o3+7rnOnGPeSVVIX56c/nmiZOxW4zTN
0v1F5HUEq0SXrnMUzGEANwZkqJp+WzIn7JePYEnW63i2q4vDQmy1GC7VGi9mzAaB6Z1OvADvqPu+
G47qr4Pt2Yd0TXAnfqy3zgu5vU629Z/ufrO5DJpN/7VDojNyo2+v/8yQnpPjrULIb/iFjGcaR9Ch
8LQqDunPerBuVkG3VQ1KMXZddmA308p+faqvTEr3LZEC+xpM2y8f4hpEYElULdclnQC/xUk7NU/T
VFs3EMfIyZtLlpnMVxCH15T5uIy/W4463PyWPaq7quaLsmT+r5VKFn6xO6xWdWtrgikh2ZiQXh6E
X3DpUD3AY1U75WIpkvr/kic5rWa2uS3W6fov9cfgEOYz11Pk8g+QsvbWbYYC+bgsUa2jesN1hWjJ
rp8Otd20brHLopCQJClzOc/k0l7CV7HUvurtVKxUdklPG1NbacCySWcEya0zYpEMEd35Pf8VshP6
TWbA9oU6qeqIqjOVPdHjdjq/VWos9BBkH+MkoELTgyXWuxN0ddxhv69MGSm2VvZEK/XDejutInFM
oBkP5uEXUAHLCV0CuxWIxJNykmXZK11UJNkJrZtXc328IXIGaZRLqopk8RrG2jPErB8vPj43Hpmq
MqKUKlnv/SpNF0cTqVDq4hKtmd/KoULo7raJKfnzH5VWdjyz2vlkVtZCi5KADDxzzMjD3lFbn8IH
ad8jjDarscL8iUv/4JLm0V/hjVqeMnuxbCCU5OM5eKYgQ+KzO1q7zDBtuDWP8PLVAutOyUt5b8qK
T78OVrJI5/3/LFJrfPMncReUWw+b4AvNVTt7JW7IL2mSPVrfKpXNbr0RyU4xmsR2gjFZVufr4+VA
CxS0kRyr0jSUBDG/hEqWaHGbV6bZX4fqTWZuMILBKbx9TiOCVBQXYi3vu/U5W/iKc1VcU9nPvKyB
c113nCvGXiRmYJXqMUmbEcAvbTeC+A5qE4XI0v21jJph6SA2qg3pNLV75bRf7BZc07aXBO88bF1n
kFrQ3fhu0x1OB316IZVenkqqdKoH65DyyMzENWWVm2C0DgeDj02Lx5RsJkapRSulyuCXePEmDTF/
L1U61cplZ+nL41Jc1WTHmYbCm+U52zggs8UTs3RqT4rtLX1k/pZJD8Bvb/K8WugLU0cmvuQFfPQ8
6u6CmBYAh6wHqxXsOQc6YmeOGNyrEP54wTUZ4JjNT+lVzxAOPaQjCpXxgNkovKmusw1wKL+fVYFS
qQIXliu+qGCYbvvL/rZocK47ocCbWPjO8BgEIYRjEHtC9xcNlbe11BoWhErJW3NXX58Mca5jqvDT
kAiUyEy4zmLeh2Ang4IIRkjwgjtOWVWjKIvBC2pV06Qnp1K91szbiRskdtl2xoy2xHcWjyxE6y86
Uel6pLsizRN9PqsULPcV/ngKCosXpqyw47vT6TxLs/lfGQCR09pTBIL2AEeRcpAz2EUiLl44nehA
JdKO+/QvK9Ts8WUG4/r7E5bWTrfuOoeOIyUANaMYRqTBAAVvv1XdTsQYHy5z1VOIVWm3ZLkqt816
Vluycq6zni+74X/hQWFBohmhodJolQYdha2WjNZ+aWXX7Y51knegEkMjL2WJwUfowKWJL6O4S7mx
f3SykrlanfWb0ZijV2RW6FIl7QAJECZEjAN04hEsEU6P8dvhJWjja0SfkEQ7EeQHb4xpbykXrzhk
uRJ/3ty3K/P4126TN4UiBCdn4JCsx4/LORcVnlWeu3qwfrm4fjlvqe/WWD9Ig6w3d0Yw/MPD6jSY
+EJxZheR3yIWrT4NKRbgq9O32aerMWrde58gdBXHUe5Z/py+XG7X5/+z5Dh6Xbq5SfIBVyN9L1qV
hSerzEQo3g65sL45Vea1w4YNEKPahMpd/IRgTPcEsMlMqLsymB6AgeumgdKqKSy5XF+vbu71Sz1X
9tbJJ+8E6DcA2/OSM77RG6Y47bJMYtGK5nnlgh2rp4uKbW4x4t7EjoitvxgNyOYeqKDTwiPa1xQS
y3BrvyRKZsum9GSkGtf5WbiWorZKgiuIdy0Ig0h0rZwedE8+JBWRixv9+e+SCmBkeZetmkG3w2+z
mdW35qrRqBlEgWNvPB9Q3Y5JKApYC9y54BHtJh58BJBFsfJ/sCw/kiXLUr2sK/PMbBj41Ex3Tboj
OMWc6SfRS2jbmJU5QVpIWcwduv3jewR8BlpI/01z3Lwg2Rh9bv+V5/uzGbLnW7fv2XRmVAyM+cUP
cLlFDhmSEt9EvT08M8XjUW7O/t4COa+azmj+trUU6oMmz8c7mU34D2sjkuZttt4FPPEN7Y2jyl3/
g9L9yJUcpOXqcjVJ87FOI2wl9XDMqXcvIRkAfdBrC179zisjkgQUtcILpnT3hVL9aVR/5Eu+UrZM
ter5zj4LZlORZHyPkT1PuG+Y8h1sbhTCvvtqY1b+eP4IFgdSuN81YFKrTQ3BXkKhBNy0KK+7bRfk
Fp63QsPLEqnc7R9pklfUqK/n6ebC8bbG3WVEZkekyznXGnUvcaNUj0O5L/IjT7Il9+viUsvE6pjJ
mwDJjEcQAfd6DmkOxt0K3GvrFj5W4TKYyK81Sv7PepXuz1cN+9GCDbR7ZpqN2YK5MwoJGbHTsCVR
v4c/49L6XvQveePgf95nyYatUvNSN2gCGLUmI+LGmMRkz30TMGqluRRG6ZHmSkZro1e2q9mSm/Oc
0HzGgOSOOadJwGEsIgjfW1sk7ZpVMJeUr6Nh7m0/3nCVUsntrplpWLP5Wiw28N7f8a63bs9xXALW
728i1sfSSlqRyDn/qLDczrq2t7v9FNZIgS2E67hJBDcxz84eClaGzoA0ZZIRwA3X+CTVNIuYUO02
b/CSQEIMfXo0zFz8IkrpU1XRsazE++vLJBvWuN8OljYXNgzYhuAcwHQywtcT8pSGWhikB8eeI0QL
diO9nnTbvrMNosIJrlFQG9Rjqm7kJ4bu98r9JkHLz+PdN8p9r78vdFUyV43LLNtacwwIcTv2inUS
1vBGENRkTZ7GZhMS8qGwJHqsEF2m6DVTb9DCD4zYkjOKtWy62mtzDUs5Nsf2R4PppsE7zGp/vc7k
+NLQCTtvhlexnCFz40Qc/6n4hjLvr/gNkj2rWptTjahWfIPICQ2o54ZgmjFk/x9LVvY2FKVJluxa
XZyry5tukDXwJsl7hUmiV2eEJ4TYdv2DRwJK/eGaMKPiRX1PcdNKPfuieMmIVRaXKc1K+YZPiF5X
nhN/CFwO3tfMp6il2Nuyt6IoTjJk+7q2X1a3rHYWX4jXwbYNroxhw91xqK2B5VOCMsqqyGZBpOxd
Xa/mfGPpiAS2PXmfgc1lNIiDQP+tSZJvGK3cf4Pj+yVTqFjh4jYOd+1mHZDp5VBxZzSYeQMyXmxs
NEwD5RNcZiiKa5Sskj1La1PNvCIPIHYCUW7gxBQ5mI6UZzLJOzFS6fFRluHofq1R8qbO88Pask5o
TisxP5JZ3AIVK9JPnfcAmBcJKMBFIURtr+knlOHMbyL9xXSCvjIFU2auiouXzFVau1T3C4P7ijNb
DdadadhljIDA01lez/ezt+Y+iJgx0VcbaIU6yzVr895IjepK6FaL5DwEoe9xEMYvOFvgXgggvMd7
XhooFpcqmab79rCZGTuWenITDyzbXFQnSWx+kLFm4hNFF5RZIVO1vZKB0urL2nIv1ujhsqfR1eMO
UYRgpmLoYxYFxfnBZdjVpwqHq9QwyTYdaka63l9Z7bNorEqeNaKGJKD3BsK/QS3+ogS9dEUOJho2
XmFdX3a/v5UGUnXEksXSahVbm93F8im2084pAE5O+OG7KDR5rz7pCcWGC32VX/3CIcuulnaZ36Yn
W5jkVtLFJhMuDAak9kggA7wYehQsVTIbKpmSwTKWqVlPK3eDHvPuioF1NdhU9lpkuFAWOuceDgBj
D70pOz/oaTHaRktF6g5njpgDM2x2Xh1yrtXomOiRiDdQiw2f+9Y+eiAkRJjTT73ty3e/yTva/gor
cLGRIu6Bs+34zQ0NrQY8B8zUm+hfcIJVPleJ8u4oHtq80atgkzeb9WF/XrGtjWg8getO9CyFPb99
eKZ4p84ZKrwI2XdbzAFc2rowj8xD4dUhbYffyqsjWi15WlW3pQxVXbTHstdWudtwLNgo6sllvg/R
bbLxuqO0OWAG+wqniWGk7lveqqTOqpRW9Ys6K8Wc++12tZ8exS3xugl8CE7qO7nOisMfEoF9qsyS
4l5WJVN4vU1vxmqW7+8Wrocu7jHDbAX0rvMEbp1L8h+Nb1UyhPbxbt0vNyERx7BBnQMFovfQd17f
hDeuVFiVBknmr5rWV1d7wZ6KGBd0ZXfkfIRh0wfNOfxWLU4c0COjI5m54+540GYLFncLx4ktnrIA
zEIcHiJxmeGyx/SQaY0Utk6xxpq4tIVLObVJdBv3fE+T99E9R/g0XD/EKuTojL6ycqIwAzXJ0t3O
2jJbWkKiTVAVTAQkBMC/aOIRDr5ifQrHrCa0uLC+e71mLUxxKTnCozNz39MWQ2d6vRf6o4bN1MvC
mT9UCC3NsxUuYz5cpSA0pXBySA2MuZd4eYFZ15zBgMip3ekM3csLNLlO9DRktd6n6iXJMc4PFKkm
XpqC8JnO6I6dzaMtYtbxmFE7o0Gtx5SWxZC/Lx+hbzbpUXw6JN+isyJ61jpKiIjCZcm5/wvfsN5W
G+l8JjaA1qGAAFaYezqHeLjI8hnOW47AITGlUmeVcklGaZ/tZsuqiKZ23rgFRjamqx84QZuQmZLz
s0K5VNIkg2TN14sGpJAGcXpyHtKAPBuOCI99KBIig2FVG4ySQqS4HY9OV7JJtblZuVdgNMgdXmCx
ws+PPwDVk28DYKTSJtW7UpPM0r5+vayuZ5bIoyYQ5qLAGn8Jm7tznnDA6MF6vMKyPpniMypzQZiZ
PV9Oc3e3eybZRCT+1Qb057G8NFBZXcV22uL/C4q6qi7swzGPH2Yxhwg44hoNtu7gq8ckSd+PLi/K
rKXi3ZT5SczNLatWRATe8ib1MOneR/Eozw9XwqeMYoc79BRKozIJthQpXuu6cV+aQqTA6ScBmkpv
wuBKxjYOnSv+CY3LeazqN5/c6JP5l+2TY0Hpr3CtS+FbBcso09AYdlXLYF4Wi9/yKRRavqxR6COU
vKkyS61KrtiSV3Q67xb1qvCKnr2gu/b/et564Wub5nyyOSsGBz7W3hL2Y/2X9koGaHGyj8eNhkRP
tL2M1r4dgWDVg0kjGPG8jkL4PrislbBzBXqDiZiAFlC6ogr7a0uG6TCda/eaxjZzZyeXzrugJRjA
6y1ciWOMf8ZVWrmqxJ3ydCXjdKnOrsYqE0974tEoMBr91eCWuc1vZYZH4S/ZkmG6nqvWtTIn4/LM
BES3G9cYy03Vo+b1nI7mDL8b8Xf0aQ0UV0llD+uSv1SvnbSaKdw0EQmL6Yq42oQVbKxwtHlP+zi+
j3VKlXSoS0aqVtfW1d0ZnQKv5nWzGLSlwERznoAQ3+CLEjV4pUMqDuvBS1OXPKfzvrEmr4PULCBv
Z3piwlsI8nyACttoEl0YgnjBaFF+aMTKjJpKvGSzFufNvlrb5Bst+sdmwn1YkNupdsIXmD2IxBd+
VIn7nwtIzRUbrtCtuuRCrddz2pq2IqHlCUf8FHJzpz2u0IfTbhrAuZbBcJPAOKGyj6VVnhrozwbF
l5qGY/r7PZqdtPV6tsq4uMwXYPwfIY6z915EVViwiShTd+W7/CNPOuRDNq1XNkfkPdeJV0XtkPEu
T2Aww/DKGet+cxu7zB7pT/1I2Qn8D4pdr5u6ZTIDKrcnhdfX2FVvtdPtxD6Pgy4B+uCgORRmWSsj
+LobRpx8qlOG5U7b30LzIygIre2OFD/SizFK4P8KMI3cozNZrDf6N/rMd1bokrBDf16jH3HSiZ6X
NWZb3NlhzwM+Q3seJD3NK1WrZTjYvGQIh7KGTlyNYVvO/r0BW7a7VfpxJexh4l36+QzpoLNDVT+c
tmcUiyTaAJbVF4uUUWcOMWDq2b3Z0+Nl/8M7+CNPur7ZbHWfH0yWzVOApXzXI97fEVar7g1Ihgh/
1X1iyO9w5gv0af/zsfx/sNM/8qUrXDFmh8r1impdXEoAODzx4AskM3Y6AmOgHIX6D0/fjzxhUgpa
pWv0Ylpz9vc5d2ymIdgG1nmHAp4ELfktxfrKL+6PPMnPOFvXy0zTkUeE2d0Nc7rIpUPdP9z5KJTf
iW6ZA98RA5/p8FbmYpTrlTyMem263O0yYTgoeNC5j+UAj1cjvOs88Q6qnt1yi/yzXLEdhe2tb6qV
6uaSWwog2yPx1IOgjrEVohial+aeVQhm5RolF0O/1+pHK8NS3Nz8HUB9sRai/fCNhCoUAY/PNG9q
fGAq5J4g+5SZTGpAnhj7i/t4GNVWzjsTGZvYjP71hVr3k5jH4vZ8Pcx7ETuHTlNfOYyXAie2Cb0l
BIUuE0zFPG9l4KIwnDkYuHAGFPFmlr3h88Sw3wSyMYoQcUYnOeomjjxSBGd5I8mj/ZBsVrozVvZq
j47TBJpYbgxuZwD4kfrh1xaiaNJGwohc8zAUrEHd7TOY+1txKqXF+ILlzC1dYdmn6lK3KydUjy5F
4YkIjoorCkgOnbi7DdOay2gVxr+qBIsr9Gj5kglbVtbzmrEVLwfT75KGc3yb4A70vlata/+Dxsdq
ntpl6jtT0P+j+ZRhANq8AsdQI996r3vojmbdQSjMdqfDZZtBUfxd91UK9g9ps78vudxYZB8Oy1Pd
RMGek3lEV0Zz5b3f2wE4ekKm2QCsS6S9r4NIeNmqzVYpt2TP9HRav2p3YWCAYgb4uiKxMoCChex5
6qlU+x8C05+lSvYM4tLsaK9YKipFS5Fg8vQHjvOCMrmXSM0VKLyMR7okmbL6dHmq7o7IE11poi9i
smEqRYz+nmmdwpMefkaPrZnKespl/zQ91YgeUKFb6JGFXJDmnbahCM5o1lVXCUvPzzKMmm0xKgyW
uN8PxOo4ta8L4cgSeCbBPYphCA5pTyeNTd/Fc6OtzIyVxtgFidKWaud5Os3E9Vw6z2LmI8ukN2zw
9dGbu1X/AxpRX+Sz1Q5s6Vn+CJYJkVcraEtve/H0Ahum4E8/8ICSX9t9fVs4T4pjLH+UCtIk/9Xe
LfV9ZY00k+AzGImJYF3w2CcoXejcFvkkspC0vIAKr7xdehcd3EHn1j5ATbX3+94m+Z490YX4WLnK
70/hq6SnIbvcNkctdz9wtwIqo1uQSWReffdp7jH+W5VCUwqU/Nna/XrbaGIbqs6RNghOGuej1/Pp
PQTypswsi+//474W1ifZ/sOhcbztT4ijjoh3FQQE3cxY60F2CIQj2qrqJOW3tSBQ8l+32v8eG+jV
Et3Dz4HfUGznEMSq4vRyquJHq5OcV6h+l+YpZXVbf+9fqk796eB5izn8rSREA5AF8OIwW1YgK2g4
713dxTOteQZ+xsdm5tKRbQUdQe3Zf1YG4KWPbmEfpHdg35iTnRSKdQsTbHN3MhJkgjgb9RFzc17Z
kovX2ZGLZiBoVQVuVGqZZMVg+dierjukEywCs4gHm3dHEBny8vWjqbt+UVmx8mw78H8NPAOUQLIx
MbXZRV9mNV2UMBj0MRFWOiA8c4Fif1c9xbUVt+SPgy9Ik4zJ/IZ3u1zUdUCsu7g76XLAZ4YicbgH
LFfq0e/+WGIpTlnMqfjf+iRDsTQIfGd7G4ksb+u0jj7EyxMg9yOGzDpfTtVf0WwhGFQcklmbCY08
aqZOcVsfLVsyHueFZt5XRzZZlOSg09uj3nOKkYNbj8S7I7DDYBKoFrVspeESKvNItmRJGnr9cE8N
ZOO+Mhqb0d5p1A1gJwJX+dHztzH0iWMq2uy+0qlSHbdkVGa3zKZxi82HF0k8GcnE8CkfhZYHxHEW
0T00VJN9qTZbMi7abguBYZUFV1oIPefvA1Ursnf4kaG/hy8SdLK6bbvUchQ0TbIcxupgZcAA0TSR
+V/0ku46ot6JGYUP9NimoL72nvpzr/WpusSGasmS2WCI5VKviDOG9ySBCvl9VKED0gAGhG5xkd20
K0rOdf/z8e0qh7ww68MyGo2qrmuSYu8bU5gkdDNXrqQWAhKDuYVb/aHFZpJ3U98c5k32wZ+c/lVH
da0gXNLs221x0y+Xu1g1OOkA0xX0anBo0JpHlie6L1TvVhk9kFmUKOnzOZ3Z5+mc5bbGTAnfO6cB
nZB+LLKlzouJWBGIE5X1h+RLlXxb5WW8woIlzd7NrONVr1j6KGnNeslkGc3co8PIOX5iTMnXyrk2
2yjaHWQcdLtLb9jwyMx7rdvg8bnnof6fRuXn3CVdP2X6RTMXfIloDAy8mbvv74ZUt4Co2y7+HxaN
LJDW2gYAgYZC94jPVSFbaU6osB2S1i9m58yyxfnD4Ahd0Wg0GBivIiMEL6oAuoLEZLCy4kEpTywW
pEpu/9mGsWC1qaIDgtsuIbLpBlw1y3lptyFDjfqq0aU5hvXBZsvNr9PqzWZQqKbD5AiaImPCIj2g
XTIQA2oh14gaOaZc7/R6R69N/607bPQiergEnyK4W/f7UwmMKrc3fx+/3Bx7ZCDkIrtxD2CKyNks
u8DIRU9snvF8bdKKsVfWNBXHLbfA7u7aajE/c9z4iglPKIGP8BCdj8y/ksAPgTk2ecJUMGvVpZcb
Ya9LRmtqS3T9EPCWHKCO/KsfY0B+13mp9q9uNYEZDLQAb9kxdWibU2h6eTL9R+d0ydKtspMBL60h
nJgx9XuRbE2Zcnl64hHnVRNQei3Q/afhPCA9MqQp5VPV8PUPjuLPmUu27wbftdnQ2AbBjkTAR9Ni
BrM33BUAFhQLLveDCwuWLJ1xWl629YxLxpwMj/7fd9yV1KnRGtvzGco7nHv/Sqdt3a5XScrUdVMu
C13S/c7aNlAvMU0hCN6BRgzo2qPSmeMZKYF5EKC4jw1pjgmV73ZRquQQ12eXrLJfcre5SJOu4af7
YKQzCxjUKMMpaWgL5wxyai86nUqzs/Cb/c/P8cXdtW9uC5IL0WnWxNh2nlbUzCo9KrFHZemoVPuK
3yi50Ia+rGtmyjfCajSsOps5z+3Zq6zIs2wIg/+ig4aZLh1tnEZCq8Hrm4DYqj27Mg+r+CGSt2HX
avfK/sCHtEQGeryJIV/beAFVj6vjDDRg/0Tjb2tGqEUnZUt6mS9bFC7dwekxNYxdXbw24/F7V7Cd
Q6T6Qo7Hp1iZE789Vo3SyKUoULpwVsWa31crVvs8ZrHTEK28xl27hSe7YJ6sUE4MEK3RneXHokUD
ANkm1dtTSi9S/AjpIk6njcbR0MSW03vArb+ORscEPDzplvAD9prOofl0TXhtYRhV9wuLt/TR7ZDc
jE11Wk+vdSHdg9qEQboUqBfj7twfwZ6TiXQPcdPTfuc0aYJ8Vuy/Stsk96IyP2ebLNWFQaiHm7Ur
Bkp3Vx71Bzb/qwZNNWEMjHQig0pBqOWzC8fWdxpsnmhhVnxNaam8eBCS23G/rFbL81RoA/3Lwu8b
xV9k2kSgDgrPxcH2Hq+/tO5RkChXo1bn7b42ExJbFrqXJGBn100eHHw8UPvN5jkEkyyw5QrjnzOo
Pjh1uc40u11r6+wmllqJYBfbtaE8tPx4vnRGo64ZaM+UYHy2nzk3vTPUX/6bOXe10ROon1v0/an4
HNUVyO9pof6jX9PpaWuKz2HEwzhZD/bOrSPu/wBghpj/sXN4esmTYX2V415KQ7viKUg2T7+alZR5
lJxCK7Ga43fjTbSjkLZ48dG7NUygxO1KtqrSdGBRrGTtdptdvX7MxXoiLQT2HaK10Azbzbcm4pSJ
obKcdr1WrWlVm3DRyEOfwiZv9dMpY5/Z5HNAiiYAbyQKMJkD4qYuKNkNdQ2m7IIXZUoGNrXPjBW0
kZnOqLd6eUFz8FGF42VLP+QcBmPBxDBLiNcX7lwFDCllmCmKl0xrZXm7rjfZVfg4eDn4VGLMw2yD
kp8AtPFvJ2sNGBguWlZyC0dBH6qbyfB76qubzMrSRMWvkUzt+WibICX5GkH24iU3qJxFZLkYLjyz
Ax2IGy27Q3cdNIfMBFCYmtLCX1G4ZGoXt8q23rgfOf0xM8pHcx+xdRDz8IVxCAvgE6LCf9JdsBtw
7fw/yn+q5UvmtbJu7O5V80Bo7U3uAOzuM+d9S14BL5vwXjyzy0+d8L4ePE3fh4sln6PahRwUL9u9
wi5YosRVuAMbw5wuzieOgOd+zEsXgHcLmNVIsS4Zt86vVMHHwYas8NcKSkmg7YtgI9hTKHwQBcYL
zYFq0vft8E5jbeZiDod980Kx9ObUjy6JzdQjMug/fyoeCuH/PfpuyYetGFejwRBw8VBSUjQ9EuWx
T/KH5l4IIPpqm1hW6ytulOSQztfX+uacZsIpEVnybfJF+A0gkXobx0J/q+IJKHXFigIlI5wtdquN
dWCFVcegQMGAueMTqT3sA9DWDkVGp522schPFMe9qJW+KHZYYR0tyRpndORne/OSa0YCJSQ5VAcS
Xlw/Qu0pwOnH8kqtf3G9kmU8mpftPb1zG5ga4YP8pBBBp+ApbkbfDeX0E4UZtiQ7OF9PFzVQgCK+
JrydhqJZj1G3zrJJbM/1v8WdTiN8I7Oi8qnEb36kuLLNS2fpoQ7FAzavlqydqpPxvlPzAWXx8XUM
LCDxJ28ZE3VFyvEj4sgeyZZMnj4/red0qmDyBFOsx8gqweocrt2c5aGtBQKk/bl+VxxtDrB/JFcy
dOlFrwBIPHO05wCKbDhUMSlduCVSHp733efGu4iHEDTCF2l6Kk92E4qRoaA4GzIUxvctNK8XDuo9
WK8D2OcEQMJoRQxOmUZ6PxQTckTGr9W/XsJr97Fi5giQB18vd+YudHtm7hqYSNEkR5adTMho2cdT
qHTihg+qMhk4DR8C2jZPZgf2LJFyp7Kh277qBEspUgqXRKZIsY6zhla/oz1bXwtnDAgf79pVx+oz
5oSKtKCtWLp50RYgwCsDWv12z/Y30FjzmtLwGmGLPxUPaanPXvwmyTI2GpfzwbrklhHm+q5Ggkhw
D4GTgsQdBxnWEMLEfv/xsajshdxqe94ctOUZtk+QSgEaRd2j57wSHOK2QVarygSWtqUXVymZw91s
dltvL+LuAMIHGBaM9iH2gtLSFiJXSNEZN+oCulwGB7r7GIHZP9Jpp8oElyIjip8hWcmLBUvdfc6q
aUcVJR9yEaNgFtBpd124V5GUH9mtgDgdbdxD0g7r6Xfa/ZwlUxLUJCj6LSVwvSxgLn6SZEvN/S1N
zQUPlZjWwPQwhlO8r6MggCOn6vd4pXrAi/mpB0Ow861PFWRSqYCSSa2vLGN62YgPEP2y1ZddF0B5
PLDxYQ2PksCqf4MlEd4cZX5G4cFVJYNqbTPrAN8skg9e0r0kYEJMzcGwAfslhUdGajicXZ3hMmAg
ogo+UcpxUqd6bjFTuNYAgvTbd9PWN/PY2OzFU8IsRvhA6W6naYDqnxMeWHwjpD2vb3VU9e3S+LAo
WLoL96memVN9+5ffboWkSaDjcr6YmPBxdhl926RTmWihEjy+8qVZ8aJcSflne2NjX4ydPjImrfEu
Fr3u76CuGjuf9tqvqt+m6Og2rdYBqKQIWwhTPcX7XZqYLH6DpO27o2kvNst87cd88E7SfYcfImJu
xNehtXTvnR70pCJ5uoCAF2DQt/d5fv0/0s5ruXFk6dZPxAiAJNwtABL0opOhbhitFkUD0JOgefrz
JTr+EVSNYZ2YvbUnxnSECuWy0qxcq+InF//xahTHco7lCcYeOkW1NnEFMJLaiNFgkVh/UiXkB/bd
8QG4v/DrzIakKl7BCvUI5MyuJAxp2Fk8v+iJygpdxdyXKAdxtb8dyqV0I19C2lzSs5EXsBmBiJLq
LHGx4c+Nppy+KbboFN8Y7VQXWKHgGId+H+Pf6Y1auitevN+50ZQzt98Z1+P6sBZPkRCJnNRTF5Pf
bVZRoCzViJW5ahHu+HMVvnLa+z7dmjYPJ2fqLw8k9w3KmUu8+3p6sPkGpM1QCBxg9xFd2kfie0Ce
Sc9M7zj+JV2cS23GohA35eYGV6zrcluqVq2E5Q5x3oxgeoDvmQrn/VOQDiCTx5G59iOpB2+DfXTY
AFcXGOTE9ZFwOT23Ls1WbT0lYXVpEjSUNL4l+i2axVFscHLfV0Hwcg0qiJzB8Ag8EW7AJwzhfIB3
C3awdm8n4XjZ+DCCUwprRKXsP+0mT94xuMRh3LIap+ngGPvJCMKx7jqAU1mcUEnrl0MohmNezpY3
C65cJQuG+AHpvvvnZ0ic2Xgu+8/bCUx07u/5OpiglEmSkqZAP6DN/ZUu/18L+E38bRgIwUkIrM2y
gs/pGscWbpTpMAmOgLp0aZ7ilyG3Z4rDbVwAZqzO7Bmg/nc0+Lx6UxIrw9/ENnTvta7RiNC8rcP9
FLun3+Oq9ay4sk8su5TtBTQAgAW6dgud6Pp6RsH4LmyJOCYIRUNZtHxqtJ5/dU4vQBlHXxLi6Rk4
Nfcmq/jlkhvbHfIqa4NlkBLmF9Cv+h7e0VTgMYBjXB9BH2HBPzcausplljt8cGWzin5u6Nsc+k/7
ujLHVYI8aCA+xvvZ+DKHfoZYKwarKzrODqjC2rQNaAGwQqk/OvuVyX+DrbquXS6bFgikSnZYcp+y
TFaX6t6dswqQdUmYMB7KCoA/w1cGLPzy8vhhKkxe5wdUzFUcb9zVYr1gQJFnFgkvtC6bT+htMu7J
f6VYR/eI9NuNdBj3Yjc9N1nFWl3dZFNZW1Nj/CJiVhxCSkhoaYVj6xXfGP7waR3HjBfRoIl0VAu8
qMd95fBp1qDw6OW+Q7FKx51RuV03JYPsTfi020ElDWbHv6PtQ7AqDNrrED4XDzeJ1ObjsYsD1tzY
yu2vXpZT2KQYm2MPOqpc+9hkUsmLMOMjGsqLtfEnorG1xcARnUFO16C3VFvGKMzSfX+JWs5xNzCh
WEfXoLMUpWoezuY8knxhB4JDEhyhVhRRs+xqGcecn7bJaceAwhwhHuITvTuZ5Gk04dyRTMV+S6Lg
8ZIXe8S5iSox8PF42d3uZ47dttZG3RbhSZwSu4P/ReOWAB0FGKTFDReGH7lRFb9rsz+lp/1RDvsb
Uhu8xQjK1sQbssMO+BRE8pDDmXLCpoEu6Be35y/7lhtaccKqJV7d7Yoz1u1yuahOosPD3r6ywrCV
bQJak14Wke5W6SasOGNU6G6reMqEJS2NM0YtfgzvMIxwNEZhVmuTCY1ZpIIgdNaVpTN28kdTVsza
8sSb6iacrRJM1sLcATl9N22WEOCgSH1H2jWyFz6A+Q6bDra4l5IWr9VWbbCQAojSbr+ssfJBVdM1
HdOqQKnuqUlMsPqL+fbocM9Fz+sJ2q/B0BUZG2Ebe8YZFaWrl8cnPfuljwZVDKwV7w70YLIKInb3
1l50yIYgC3H342rmAhIJ+f727XU4XIxgz6dWjPv0VWp+ARcZjZZgQt25r5X7yghMHn2WYm9PTrxw
jQVrwVbAWke/iNFtop3QXoUlInKSdQ5ERHSqDkHMBc+HVkBF2SNj4gsK+7lH3wGUq61lmMw2+G6j
dqlDsgyyDrs3gLKJUCYcAIIBz6ztTCgqs//YR8VeLxAkshOxku2XFwIMHmhhGAPfOem1pA1el0Ty
Clzm/IBqRrN03O1iINIMSBcYkoc8DPV6GMav7REw0jatHm0qvyTzYIYdX0EG0Ua9J1k7pf/ktsKN
u1KjI9SsA7wFmoDuyiutiU1ytJ2q30HGgCNIJC5UiV+r7mATLMORORutgF5fn0ejpJsEC/7SChwU
NZz/mJhMPOfqwM8xLZW3rOSLpNQpo5HNz1pnGw1LYwGLwu8fYykmf+NOXdcSc0A+EKlhQdcPMkVW
yQL6tzqtdRuhzOi0Wgef/g24oLiNsaNJAxTB1n58h/IImNPEPW1g1R4DRqWSu6i7JZoIuXejBYz3
/mpG5ZLD/NgMFEUYP0ZV7P+h6nq3cmYGaFtc1elViQd13h0YfVt4N0Q+3B4eWp0VLnppGdgyoZty
PA8Q+M8tjp2FMbXsuyx7lvGqHyMQmTTsRAHI0+eMYkebdi1cZIQ3sbGMiQ+t2P7y/HpYHkuGPDxU
AaTzHCfayyhJoFEgghn8B4+CjqDvERU7e3fOK3N3YsQjPOhvbvQEUbNQCTV9gmtRbKhVKD2Cw9Cc
62rBG/tjYMWS0nl8rCytmyEQgTMSPNvEf3uJv9YABtqiRudGdcGimv5uJKRV/qb9KqUPSKtrRhJ0
CKwwAhGlEKDAZOLpMAk1a1OUk/nxiYrB3MZWibZS1kaUFd7rhx2Vu4wvZd2NyURI3zDrI+LEpzhs
HQakodqo12meQt2hUL3be+mwvUxdPuMchJL2Wnd5UQTAIQUPmCF14xWUoJk2beFlz0a2zlNuery9
LTzP2HP0yfdJTT461yFMofYVfOr1SXSjKTd87lXii+UxGiiVSngMoAMA8BjVfvUSQL8NLfCuKGz5
MT3Fuau4xysUZQwY0+3ImYeE/sME+iZmfB00z5NqyOPTB58Dl5YA0GiR/vI+vyRwufcf27cidMiP
j1EuvDNfbI635YG1hp79OvLIIEmKa+jvGq80aC/HHYQ1gIa8DsCI0Av/4uksbNEjnd9t1QBUjvPr
HuQph5waj/lKW2JfOOkAnEEFRF61rQMGFxr1/JDK1fdui9vt4MikqWZUg7HZwDXwKbn6GBxcICpI
H+HgrO1vMDNRQNV9y4+s3ujUda/3K3tPR6BLS8+T1QGLsuP59Jb1u2CTpbYlR9DdElrNkHO1O1En
7kg8P4vJhHpJ9+rvTnDczIQgoUcc0Dp14/BU9b+OWxR9QDEfVv7L51ertukR+pZDISQDqDJH/oWO
4Xl4bn+NVsIxBbSTfvHP6yao4que/VL989ieBnpQSUEUlTtlmIqfj5kZl5enI0gLCVeJ4DAi42a0
jKYdatyigxTgOsCMpzHxRRn0H8MqbtKhtLiudpYcrbd3z/8Q4oGoYwYID7FMmpitCMfyYzD1wbbP
+/mixGDMUWgOPHylJY22kGT+RuRzxt5F1ArYrBul4q+kG34+vstFNdMfX6DYzVK8Wm4th1W+oCl3
/S3tQ7DWH5rvpaVfSv0PafolT5z6VEyiI6lfMoN7NDKNuv208WGKbv0axcCYPs68t1ZT85r9yzPy
f2bdNRRDu9mli9X2ygLxwHbfSZVJIIkjBcaUDdFjbGXB//2uuYZiZ5fnZH9YQ/wrTONCBJH1KUJu
Drbn138V3/qx/ootvSeelcwp18OPusewT99pZEvRGCE3ZQdJ2BQpVGOSSlts2x33UfKZ9IBerlpX
pCFg/XCwsPpOvsfvG726P+8egI7pdCevKTSNIo5KbPMbw8HD0hhMA80ZLIzxvg2cayim1a4u4+3p
LIvefXdtpHwOEp7gL9Dcnb4wqHkNyg3yRLosQfH9q9jUiV3Xqbquctm35/VtU0q3kiRCNn647A4x
pAOwfAC5yX5G+1BuX5ABHL2lxtRYYrj/Omy50ZXbf7eWqbNPd+Kui6sGyunauDdgWK0G3bTzhBtT
H28WRC3DIdIVNTBILTplhe8FpmS70etRRzJbkxqOPSoHCbJ48HatAotE22MrURhYlHNfqliJTbou
ARTmS0VTVTj/CR5LgGmmnQ6FXDx8lES1kp4ZvvLR+iiX/3i43+8bk93JOpwqoQ1nPFio/UDGL9VQ
vukbo4jqWQ+0947MhDS2BuGiK/JWF9i29H5YoeORWwjFPux3XjU1uBqCdKHxC1Q0aePxdu8DMqkC
yqP/RFQC6WcGICttlknUPtQ1uyGr/WhdFJtxOG7v3sJO5NS+09+Lr0uZU5x6qVnwlutyIsW+T27W
ijmolEuL2EOGiGSaEdBfSrvb+PoxHPI29UTWAFPM0mvJEG3dBVEMg7vf77bemYnGBFigSDYkraet
J3JXQ3wv9AM4jVukHwSwXeHlgtcuo6XEE5q4FX82JRlDVwjAcdefSNv1Jrg1kj1J0F8wqleffACb
ULQs/BMuDu7OInp5vFUZsfijrVJ8t9PWmzrrVbZV1Sj9zSM/HbS7oFbfKRC/idJgfZzBM5zgNXmx
/Srwcj8i4/ROj1EXBn9ain6/psHrzl/YQvF8bvbgUll12oDGdO5IsSH+3meVe2J33yxOK0O+FtKl
NwnkiamHkKqgqkbiAplzbTNbUcd6NWdasnxcLi11Mi3jtkjlbIUhN2rasoN1YxxtPsCs9DFwlGFA
uTamtUFppWeZEhPyYH88xQRfyncrPXkbZgzOnKaWDUrRw2H/d61jZTBLgckMtv8pfMmts2JOzxv0
P0suhq3cfaP088EiV3oiIoI88oiZak5hJuTxaJaKIbWs087aLxmPlDTnSqRySAGa4ZPVGJ8E109Y
IO/cQopvLcI4uPFjf5j6rxCMkcFxP0Aq4oJyR1DM5pl5fEuKCpPVchUSZrBadJtYin2pVuxp5X5d
GFkn8dH/oIl2R5LcbDSHXg3yRP9ZKE+pCW6eBxSLBi//zcLlvkCxNIvLYm3uIHDM0hVgrOur+vxd
akV9euqINMjTYzwu5Ly1zlYmLvrX7uTGVmzELlnfrxhYcQGxceBGIJm9NqSxsIngBKo+9hheEGws
V975JGPcKvvlDhI/iRZoXvzQf3+Lqj6xmB7mG3O6MiAIoa2tAhCZxAbPSw2GbtyM1iDUHc7ChBWy
dp7jVBzDMFWp3+Vuc0hu1zNX8EWaqfe+8StuYHpI6NUAzSGJ0yFDvPMNsgryzEMKA2L2RQvcK/J5
89+hvKrx7bY24yqXhG72OVIFwBEIM1D1kWhZL55iFcW3rmlUPRK2qGKqmhTLQ3zd2JXkNl50CDVN
SARuX0ZwfkFH5dBH13lBIvHdqK36dJ5AMD1ukuKAFP6pk5JSTIYU0a5In5iulOlrV6paATpqlJM4
Fdpsnu5bFQOyvoLYcHarGx66S+/hE/oRNUKTINPdJqGwp81dUIVC/vzYNhThGqtu2XANG0pi2OjV
m5kuYveQlK7UY7qVzvu7J6ryp/4H6OJpGJHwIr/6vD7XFv5zXG80tCFCkbOVH1+5nRdn69IKt7jh
+1DLWARN/L24XUdaZwZYRlKaPFDLsBTOw1GjTIF3oCO8LKzc5D5B5ZtIzO05xjjdwMu0w7Gftn3C
QWoJRESal6IwIMoPpQREm/Rsbkx3ehUiCRxcT3qd1qD5piWR9Rza4VxaXEXLCqb8wReCJZ97PUdS
BkVQTWL+M5RneW8frdPa+jPjbrklMYc4dhmhyRBK+dcz0sgWa8/ij2D7jPQJbM2+qwDi9cagcmR6
rERdnKE6j4LTeIrws0uDWg+uJL3xFQvzaNbKLbvN6Sd2Zcju+7x9aqKcR1s3JJRQUEKgwgX3aKBo
6VJARZCk/A1TDfD9uNyeq978hpct4jDvdL7QezJtRvBJEIHD67YOG9BCN9pWqLnccnkfzVixue7B
utqnMzOGy3BNPeUWbJphnT6XyBcGQX9GVCNasr/CliR1NaOLW/FodMXtuNzT09TbcdiBjrZxze0W
GaaMy8MnydTvrJuCA9r5xNxQy2sG150vxa6dT6d5YpRY9TYuIPjkrFGBnl6qwwfeOBGo/F+HVEzZ
3NiVj+5VzpfUzLCgYOL9yb5DphGaUwE56XpyCksFuYtcVpK43vQMNU0q1nPtl29gzgQRb0f42sSQ
93aTdC6Ip0lN8KNw2+uJVgvzufkvUCyasykl25vBF4C2o2OezjmgMBGohecQVgDNphalD/ODKXZr
i87UZTVlUyuUaSScYTweCQj1qLQHzwTnoWbIwiSJS6mXH8DupqHM73Z0S5Xpkk1tn+rt+xv0jSRy
pfvl4325DLpvx1qXeuwrnHpxc7KmD3RXWxBoXr+41wjajnRXutBVyH2PsgSe524St2xfSRVJQC5y
jZE1pNNKJMUOUqBpVPqAOclaahZfzOPf1/l7JeTG5SJJ51Ix7vuTe8WOGTR9rZq3IA3TpV+9gWv+
k7Tq72qdZfN1soohcXF1H6CbumK/l9X0HLsntgKahOngDZ0vGk78XqfS6kQpYZUASnUv9r+c7+9Z
y0flZr20yqZzXFnsf5eqILUhmgWlTnPu/NrUwJBqzlsR3Ravxfd4islOp6XT5lplf6mDkQiqg6rq
w/FFlCZyUHCOBP/jtipWej9drA1v/2dAD6qnenM87Yty5Gs0ITkwoo3iQg5I53hqF1Yx0MnJ3FXX
d0cWtk3iiYCABG0U+RNPQBw626w7vIpttjfXknHecHjxMo0aEnwYKijMDjQxU+2SPvFP3euLpsfj
G6M6lsd4X11fU7EdW39FzFEPKT6IdmRl61coRBy/lg6tdCXPn2/g2O2ef5lL/wlgk9mGgtynI3Xj
XynGDL2AOHGLY1yTXOgK6mGe8JqAaDNIE4CyGtLLx3mtE9FqafifQQhv62+IlHo1t16rHUNUR/0K
YealTk5uHvRqxhYQ9rI/DxYNGtXwes6IUt9/v5nn4P3eeScr89EIg95mE5KC9NO40XG6gpz9Giyi
T12XSSGgKXfqTcXKziuG5S0Sbhm2NZROzg/4szccCEqsUcf2O0C6SIM32ttGSD11BdkS7FSamyCD
PDBwalPTKS2fb8djVa5eHe0OEHvNzGFAOzBogCXTmfJi/+ifq666wIc4vcfelPFe2u+7JmHfaedv
534FbgNBu9U6pcGkVTVCANv10cCjEvV4wroraCoGtbROFu7hxvmUAsA0IhqGDZfO99553NJxCvyL
G/w9W8WQJovdsXSNue/E/4Iz3AbT/oyGhA45fTIu4oILyfCg3H08y8KcS/5sKRbV2N7ju2GKBV/T
nmOGkhQm70r9C9foFv7C56e+8qkZtSjdkR9VMavJNF1tDkum+z4eb7uQwQO9p7T/BRxVL/0r1uvR
yVVsKZQ55vFWwrod6ZBKcYy29+C0qL0zthSW+3HzlRYhjElArmfnX38lQ+Ir3XkW1+PRVyg2dn42
Y7N6l5dEXi4s1vqZ5vTO1H9mMPic16+6x1IO6IMRVfd3ulrHK0fim0MYU59YjEH6AyuNjObvE7l+
RBufaX/Sk6NrDHtWVs85BdN4VQKWx80NsexQxxBfjP0ITsbahLxBS3rxNFMtIsXM+wVqU88p3tsX
9y5vCQzplQ7AgSd7W4eZK6r0rEMwm43j9xl+8KTcobklAStIHu9I5xecoGZ/+dpuj9w1MV5DV7zU
vXJZ1SO3GMbJuaTmhpPOC/IW97BjpNOgaGnzXG3fwS1d/eWzBZqmlglw1xKSjRRYG5f2Jrq0Lx9f
CLNe/Orc/9RXPzQmPbMNuW8rTavrM0UiTCyJ3w+YS8cIqVOtItlKpl3jZNgaB1XtdtqfrudpioIo
MeduSRgGYd+7lfrvmNYt/ypBw0cdTNPYAMgMFbboQJL1D/vnHfED8GWC8VYQJtEgSDlKqx7/8UmQ
EcHAHk6DAepvq+Do+Jqz9S85wH9Mc1mxkF55m1xMcaz/XNxt9+5v4EHyz9C/Q7YYiILFwJjjA8Iz
iKukMRyFKeqcrcyejtwupcjupU5CoiCkZ4jOiuunieP7+97jRlWfXkVTiuoJ1bFVsKNIFa6o0Wsj
vcIqbP4rFCO6s+PFxV6yewd6e9vW6E2El0RIMg5mVAjLgEyJ4kMdhcC/JOO+V18xm+bKSZdbD2Py
1hbYIdg3bg8P1Br+N8re/cg/+Kfer2kb7dnGJ9I3/2sIoIJJ1yX7dDgn7L/XEIIJnONTe0kqTipD
clH0zVma1zFbk9yOX735vTw9ifOPweahCKqTEjEOfh5loE9nx/Y+fo91vk6Wmc2NeN8b4KtljthP
buOV5B/NMpcQB4CE/uPBCuGkuaOUHfjcYMv92jb2myxIh8QO4mxAJ8wycvtrgZSWhsKlSej6K6b/
g6zFYP0KkLPb1lZd/iW3/c/hqsgLmvuSu7c0D5c1zs+TPRPdXZpOMDKwVSMtZGj8SV3sqooopZWt
nRwkpKNVBTDBNTz+upNuvAbQBd+/aqJpjN/+eK2zN/6BD5DtRW6G9paiWmktR6nbFQlJkm7NDlyB
GPkWHEqa0TQPShbI5Ebbbqbl+dxlPbfoKpB+ac5moHKl44Fd1Oa7NA9K1haWG82aYpWtKYe2RJAs
jJQ0xWxGuBrHFYnygALVaNcFGuIGunmKsXu0qopR8m6X3SFNs608hARlZNqGh/YQ1jWiIqi48Kzc
OkIwKDh0Hi+xzh5mGbncpO+xbVm7FZMOKVdyVZEVeBr6q5O/IV+etKN5k6h2BP0rXoMFLCWs0g7n
v+isYhFVcd7jyurKue84luLKwbqwBCIyYAnnRzvpvL0th2Twh9xiN+QZ758nnc6ZDpvnBiqpT62g
VZu80g3YT9vwsJBebx2kKfF48indzT8eLxW1+8fblMFPc99YXlTOt8NcYptu+5b4IGqtpU8w2X3b
wNv9trZ5TqFth6fp7dARUdkjL8uyZtJC0QR3KOK2v6PaeVwmX1BbNjudbbMD0p7siCNAOdg8zjMa
i/zaLWxBN9cjZ/DaiYbS0i9NAL99wcz86v0Sjg/uQK9WuQFZao1kb5xwQDkZWFAthdesM7nVcfzg
z83ATASzx7WvA67rzF3mq+bWI7nub2c75uzsCDJRZG6yE3w9GQ+djde5C1XFsm63zuV6tHEX5HhU
v7a9OhkDgB1RBDi8thpKA8poPtKN+y9vi2M70HY7VUPl/dnjpdzNuXcn4S43E9ITdACu9JsH0ZB2
1BZsqXAd/J5R6RC8Wvy0qG0AL64/zr6OnixzDP+yEhV4MYCQmGWq+z9fl+3BnNrLc/WOe401BDy8
DpzeDEhtZI8zxMvFnwJxH5iaB7YQSYWK7j8DKx6rezec9d617vgPIEu5jPHzMI64cUB8CL+akrM8
6kkdCuO+StWyjEqFUrkhf547Xmj5VOf03smw9e56AHi42T80AO5ypvegQ7XAgMLAPjegcsjOSalq
7y0GrMDYJ5Dp+gcO6eLJAkzecPinMBqi5UsaoyeB7jy8pzVUdXUBQuE7ZJlOxSgb1bKj7vP6kl7W
q8rmDj6B1A05SoGOjEW5ePKr8SyLLeVD3SYX5sdyoyqbTGNhbBjpkdNFhRivFG98SFsvYdKrxANk
FLQi6/Ir/zrQuSGVrI1t3s2TO13f8WAEsUx9GGR+RFYa8ygaOsLE+vLYiBc7MLkxlbjjeNvaq/uF
xW3T7WRK6EwafB9OeDhoX9OC43R7qbzse9BJJ2u9v4N2YJI0I8yRnmxmCtjL5iQygwlkfaCgdGeo
0OX/nqb6rC+907nkpnKGgN+/g3FeQvgrDeMA0IPRqB0+Xtbs9z3YSvX5XlQX3mlj/jmzwjW8Cen9
4NiSmch+xFpQfqcoOvqCJpD/82Y1XujFQXf88bdkXvajb5HMWc5uHKxNPIcdhLnjM5bBYJEKeKJp
Xg4057lTw6NB7oCcjSEoH21mrtCM5NZesVvT+82ZW0v2XN4qOHmoKwHypc4DxiYiEQEfDVEQMPMJ
AjpEuLpMc2GfCTis/zMg6mNZPiI3eoc/EDvGJ9ThyqPcQxQUMXKvtq23dEteiHvNj6g8TcKo7s7P
uzuegDjqMe4MDs2QUgqDinLNCRQAkEdSzprdLn6ccpNV7JZ9ig+VZI/doldSuFVnpd5wRoMBnNL4
RWAcdSmE4sDLKUPFZlSdsqem4Mxkm1bmm8xssbiMOfdT1N4wXDWqQY0L8HHNJAsxpW5uSOVlsi6H
xDLFUoKZ4k1oXtvbaBGug0UIG0YTvKtYTO71UjBzA5JGpY5Wa774juc+Qtnk9aKcLk5e8uc9lpoe
BYXZcDwk2M5uVlRrYbb5H18Q0sv2ouUbKrSmuS9Q9nru3DZzFJN5o97q4Qe14WuDsVO/j3QiahWD
xd734MJY4YFpdqDY+coNrbxVl4pXtVaWTB4KjjpZFFqikQmfzXBApVCXYas/dVDeIl2can7jledq
flgm6VXWnKIRUEEQe5jxiDxhDaCYnipdztFfpjM3S+W5clxpUbllw2E5cDK5UHDPBW7oBTPJ8of7
kEJuTVBc8j4L5eTni/382IIXF5G+P0NNkRlrxz3d/uwzn8CDiTpPc/ZKPDTpkZYbcLa0t1pzttQk
2fFcttK7Ixtch1nkg9D7ivRL6i8juNTwgDZd3iq3Nwh1oMyMhOPBoqvJsup6tdxMj4x8bu1rwncj
rhcEyDOA06Qk14GNp8/6p8AE6F/AoHLRRmiSSPKu6TT/dEudgQ3oXpLCXLEHDKdqwvUmVAw/n9Lt
xUm92JreEAejKeUJWJkQYGRpWrpXU39aT9qvYFCw8GJ+PgeraBW4TOLxgShEcua/Q3nSrXPZcJwS
F9/yM+8U2ARWJ/1geXhTeWPAFQQ7fgS5Kv5xW+sfFzmr+U9QXnVjnZZXqEjcMzBpHQ3bJ1CzzX7q
86LXAJBKoC00PItIx4NZ+J7nh1asv2M5h/1pvsT6h9iAJsXc4crACsyh3ZzXGwMr1HXFF7rJ+SEV
W3+rpva+nKyYrciSvdd5y5FAgqeG8i3EdRr3sdC65odTDHtSXbvOeskMRaMXVkc4DKUjLiKVic+I
7wCtLw6jtgWu0HHJD6yYdULe9GJumacAF7sQq4iTOEP7ZkIlBnbbAU3hmqekMDmeH1Ox6bvK1HPN
lMNMC/yf/jP6/6Qplrmih/z6Px9dxarHm8V6d9lmqwvuxSGxCIuKINgASnJwxY7ouYcKu8Vy0/yr
+6JcOt3sFUtb8S1+/mh5Z4LirLLEBaVA4oNZtAxIoPR51mB7cKJLeKAE89wYwUxEgeqNdCisx4PG
KIDmrAbmjBdHa1+Kgt/8typ2rnK5Ls7bFDvnNfZoi0t2hdTrbBilhwD0bBwAz5+BDbOX4e99WHru
AIMjlvn8HCyWvcsheGzudLfPVsxdcq7urcWJE4Jc9jtuTqaaDLL0z6Orqynr7IvavHFalMre5cDs
oX3ZwmGJia8P6RbGqjPJUJ/Z0S23YtBst5ScNgeOBndOgIWNFS6tP6MBgRwuCO06+eYLTYFnX8sb
WOTh5HdaMWxJ1Z4vzBgz7mw4kvRok0dLfTJ61XFGJUMFbvC5iHSPfFZVVR/5/LiKhTsw5fkObAx5
B6TOoFnxm35Fzv/6eThc0vHaSt+fG43jBy0ILxqLoz1PipXbOkv7uK0wadAMghWpRUO0j6IJHCNS
DzN6j8+vU5R9yE9WsXDp/U5J4SZWFQMnwr3UFYS2Dj9OLj5/g/1iyI6v4WUb9qW6Qr5nw/EGW0dK
nC+8t0nMUBLtteiYpEvqeRd9fQ2S7rTW1lUrCwO6/Ocq9tFaeLe4dMI+gi8h8wXNP3l60V/B/n9+
6jZDLu+Dk5AtXj49sdmcnE2cLQ7JPWFbW0cQm4gTQy5/cAFCstem2jTH3lEMHLhau7QxMouCQw17
pD+rnOszOvGAhghZcb+yQsE7enwQdG9ARuaXm+tlgdBmtcKwMJe/yVVj04dNmNz/ZIXSBhTMhG99
M3qdRU5PaNV5l4BlDPgmihbtY8OtWeEicgOLTIl4uA38TJZp8Dl4efyxhbFW7hg4iod3v5UPqePI
x8L7Ra2ROxJ1BA6iNbi6I6DYv9tpW7mZe+5jVfSwOHWILWWUQ22zhysrEEjYADUHrxA6lJ+fYvqs
eOodtjeOOU40aH6RUEDr0L3QiWS2xx9H/5AiQniHwHn8pxNtcvjVa5VJ46GSA9G10DC1CbE/qZ7r
Xjzd+VTM4ybeWAvTWIjF4Jzw5GEn2ki00TEpqQ3Yzr2Jlh5R5/05il2cxvE9vkxZkeuTpPvfEfs4
R2TKZlWIxqLXi4BQECFcQa569ucnIqzHR0738jqKobwY0s4hHwBlh1R0FiHd/k0v2DWWge0/g9Jc
fzjhoa4ZVnf+FIN3vCT7OCmLCZJCEqRT4LMhn+DpbQ2Q9JaGBs2ImhfBlT/PGYJ76sEiW2V/w5B2
DhqTxiSEhb2JPpKGfmOLgnnkEiyHPtwKJH7Kxl4q96V1PFo3UHIE1O9ddpXyTX2Ih0GwFiAtSea5
EX5qZim/9m/T/j2ssp0n9zyPkxPDkjqpBiSozIZJKnT9jNUTqV9pr3w+IRUB++jz/wcNuuzb3+M7
hknzsWPaWZE9t8o36+be4qp7k8wzfvOyR9sGNymalX65tNsKe580WjaObaf5osUm/osB/R5eMTDr
tWUliwrDQ7RTb3q9WV9I8kdIJehOcGEp3jO/h1LshbFOaE+aMhQKdAEkALX6O3ZriXMxhIGifzcC
eVQi6uV8AcxCZ9/c+S+niWbDi4/192co52x9Msp2avMZ+5r03L1LLrgJtjDr9EOuPdSMV3hxqQpW
PZtuazPzZHIbvFyU47I1L0tLlrAiP2XSmcii1yD1knh1pAX8yEL+daRyIyqPYmJWD7uza8qRFuVM
GOqkmEHWJWmTD3idTBBHAEI5sJpaERjd0MorCZWXvYxPjrRyApUkOE/CFakx6Wa8PeEywkvTCA1o
prQ0dYX4Xy83a+UkL4+X1X57/bPOxEOUvHmPGiJjViHjPOwb/d+lmr3zZ6+vvNY1amut1xoNG0I/
uYqS4OIAyDCbq4AoQ3MEikAo+U9TTv55s6sczNS+0ZfVDdl/MhYzo9lfdvpwJQafV2kf0gxZeMpz
q6Gccvt0nO9XB4Yk/xTXMv+Y1rNa1tdpMcmBZjw5U4/OnGpGz/H0BDcrDfrQpCFW2lyTapz1y81X
fyKij5/Vtf+pfaJ0d0t5FCsp/AWWWeWkX4S/TrJewIfhqur4oOpro69243+bp5rm3lWN6e3oyYhC
CCfEokMXDA36x51nuke/9DSEmjmqSe6Dfdpe9zHnGhkrHkaDZnRJZUrbwiu5Npe2voCYUDPPwtf4
+/yoCe5p+Xg6LgwusuXj54QAo0C21aNh4vi/a2C5Gp9Luqh0yetCzFDupmTJ7ZyxdLebM8SmHKOX
GxoB4u4269HsN11btZolmPRQhy4orNPlh1RMlrQMcD1lfdO64897OHUy2XG07FKog3XuBvQLcQhE
+/CqRUYoS2peNDdIZ79UCEliJ9WTeeFkscld5FDiRjz3zfHTmERLszzhS9boBoAzW4Cn6a/fop4Z
/Dr2n+lgWKJxeqiT01oF5uTlfzwJivHaJsbKi2O+60COrfK2BxlXn11WMB1jw4RM21+O4ifBmugl
BYqtWAWubhwjt5rRIeeOg3V3d455M9gbecg+cHkjuGAATlE2aOj03YtTLuXv0RRrcllstwvrIO8m
pPm4BWQ593ThS3NdrfFiNnVb/i9H758BVap3TOYGHVeZHsaru/d3/Y91rQn1z3BIdbSTwYEH8zpq
Rq0W3DMgvxv6Ilrx4/T9EfLn+TXeHuGZMPiIl0P4IjAijltzeB9y3LFono4furBQSAH+//Y044rK
jXelQrFIL4wn+WVyiaLWiPwK4Wsncmj4gOYyrDR1bn7x+/Q9quIT7VeLZLWvMCrpy/cStUJK4RFL
jPHEbINa0g1YbLa/B1TMyjrebW8XU/ZWEpb4IkP6/jOoJaDgVUBO7PE9LS5R5NZV8X/c+XpbWe9k
QIIn9hAG9N+A/cBUNHQ879qxFJtwjufL63zHTXnh3SVLKICsqrCighjRRmgaI2Aprsxmbe4X0z0T
K9F88SRUzxCEdV4nkuwjTtG6TsVHxamQXyu7tmMrF6KU2NtqKWa8C3Qge8H4Jk8C2oAO7oh0izy2
owHuDM+A5tAUdvl6wAf/b2g5VLm7kVaW++q1zNAo1bxtmuLR2C8fhPqzap9o9HfHGRzDVy+GiQmN
6YCWV3KPX/Aemv0rauCPT1QhTCf/NcqdScyDmdxLd4lcgEfjXKGtFzSj/h33KvhFp+andq+Lb833
Aii3prQ/2V5lJYcYO3R55to0I7MHCZxQ1V8ai9rgUxezmHJY/3Zdv8dULs75cjjtrjLmiwEvyEcz
Wr2KagDwec32FiWtLWhKXfS3KtWqoyLuTs5+bZ6NgxihsC5YmOZw0xZsAAgJmPg/jy3NDhZcnR8D
KufJcJ3r6Q5XOrncOj2H1EnnXTCpIEHQmtTm5Asuzo/RlPNyOXorO44ZDSpDKARo0pf2LJLkPWGl
D25ZdejxDCsFm/djTOXArJzNytpOWVIKjm+kTj7O3VXoruACaO6etgHSF0Pw+3DEUpBIulvhbttE
reNTBlX9DybYMkTFDZgZ4OvMxctdXxv1nfnlerqN37r0NHNVIuAvQY8wRG+lCp7tH2MpJthxzd3e
qjBW+EY0wAs6jNyO2aM3vTcamBsQirvw8VoX2YMfQyqGuFo6Hezj4pwd3w/KAXbz1JgJ2phKUBJ9
fb5oc0ZFLtmPIZWw8rybr66OzJJSfxMNJY6Tgzdeo9Y8GOgsQRFk5cdoigO4Wi288/SWrSn666Sm
SO4258/kEQgqexJXUn8DxjOYm+BG0GUDMaezEZp9VX3C+/VU9YxligWksEXljyToEPyYE7zijwXi
j+lec92+qoihnbdb7jd3pn1BKgN0A1AOpHn60Tm0/SjowSdh13TTLLRM31dF9QKXc2O+uK+Z5i6U
5inITersbARLkcTRg/+Cx2FrIS+jN8qG5VEx8kllvbg55a1YQnxOCqrQZlg10o0ivE7nkbZeVGgM
cwMq9zNx9nfPSHZ/wjkkJpuCUvmNGm1tSj0MUtf/Zny+Z6jczsvVLhM6Z48LHNWC+CJdH/n4fxdE
o3SjyW9THs0f66lczKk7R9h7z2jsXX21ABgiemJBYxFjYbX11+JL8T035WJyNh0YStm9N/yCrAOA
W2HD8AKMc4k8os57z17iB9PL7FLOkseL+JScyxsBl3A830lEiIUFPNeImpUGWs7NWXkSR15vHdz6
AoIx6vBhirKsdBvendo0OAfLD23CS56zR9+l+KbnueHuqxbf9bKvkR8hwYqC4vDQmNajyST4RXKi
rbcPhW/s91FWM9h3M00rFZejTCgD9kOaaihQiLiHmMMWrMyC8NEhEoq9pdywijtRKTn7y3TOsFRG
CNq4s080A/zmvYHGq8UN+m826Z9TpnIhlNfp5Wys8V/epBeQLCYy9WgmCfa/HI5CLft/EcAkf4my
bFjulNlpZXqwquxmGyPIZqLB6dNJL9CCmSDLAlinp+hDaku3xdb3e6aKcTqt7NNySmFZwCWZGDMY
j99xIOiy0cX3mlrQXlGd6cdUFetUWVR287kcXHFEx8NSDWNPnSfwmtwU/+Wxp1IUn/4YTbFOydT1
KufdnmtSr3+MiRfbwFKE/u5TAAmawXTXQzFOhyMiKtUtiyl9O8valuZWJD6FgH8T8VxrLG9RGS0/
NzUDnXqH+LY1xQRkDYUCRSFKOgZwITSGs3l3tw0lPuPobOZEFcmsofuEf/HK/jk+akraIF8Unw1m
3HafX7q8NnQW0JDVP8DViTOomXFRxf3HjJUoZuqe0nOykdOKthvS6gHV/lfqZ0FjB+RM/7bJ6fh/
pH3XjuPIEuUXEaA3r0kryptSmReiLK1oRIru6/ekZveWhq1WYu9FAw309HQl00VGnDhx4oGRnYLQ
Y17Fg1jh9OQvyrVaHpWjkA+kGv40P7h9fH6Yq0lt/o0VGLVI0wagRQBuLMH5h6wNhIM2agzwpHSe
xpTUuIez/2tJJ+6QUgyJ1nB0TJrCGNFanfK78MBtYqTb38+AONSVNqtYxbmsm3mN524myzWQZuya
qx2Atve3uEGGG+XHewsMZVb4e38wSDarOupRVWXKDurzWpBGA04mUq9gz8C+Hv6ZIoIytDVBIeh/
s5U3A062Uhr1SGhLREgYsLGWB0DlM7BkoaizeofUAsPM3b8YN8NNdjEM4EZnBYYrrfmL4CBCuiLk
9nNPn2XPejy7e7XjCq9hLYFdaIrIT5wPJdXL1ojwIEMs14IU2rV18+IVol2smd0Dwv411OTKN7kR
5JxGz2eMsF68dllEw0xzhDow2PTf6uYTN/JZ3z/zodWaK6BhCI6A46KYwf1iRr50uD8sws3MJ67I
GCelJAXXKwqnC7sKDBLKexlp4R94qOqhsvysuOz+m3kz6uQ0Bbqa61JA/S6ULyEYhWoX4jHU9dJ8
8f88x8lhMiBzznciRjuqaArxtnYQebqzYbMho/+KHJi3HfePD9R9K3QzwYkb0mWJkKQxhkwpg9lZ
o/8RLeAJAW+il4z/z8JS94f1Zv/l5vwe5Yk7UnRSV2b0Bbv4qFR3qKsHisLnAngNFCpQJcX03O+6
XDdznbgkkth1iEzp8h5fRqiw0CCb1lpCYWe1oqUojGeFeYUmbknSnuSKNzBFpHVeysVgHqU1ZecD
ro9tpD+Aq35ePt3Wdp8V2zWRdoF8qvK69R5vMusUTzU+NRVtf5uBLrU5x6m6QoLQn1m9w9NkWai7
L/fvIk9VMtNGaYPgdD1QL8in4UWbgdhzPUosJ4hlDadimF3coceuhrEQklI+Om5LDA8axvBCWNyp
e6zHW3s4VcIchLACqwaD1b4CZWfa+gkKnLMDyAff38MrjYmaneejmMllPzN3Y/2bVZ3YoUspNpeR
BmJX4iGEGjXe7BP0eUQmFiJClG65x6SFjQb3egRn6388QRPLpJ6kk8JH8Mcqe9nj6iwP39jVBiRT
Sgh4PBjLJglTm6TKtRxRowvEETeFylJFdHuRvENTns7CdNHhok+YhXsi/ckPHpnrgbtxjeoiHC9V
g5HDY/sJxf832loUAs5o//garFdcCs7Yk4lYmzHlv7hJ/zGG1xt8M3CnnMQU6qM4ycAcKeFbtTRQ
+m0PICdSlSxTyBxvYpnOcSVdojPGaxxED84HmVEoh/JYoH7FMD/3vevfw3v9+5vJ5Q3fQeSAhoJU
44BaH3DEaVt5muD5SVjBCmty15fnZrxUbIwukeli4vjg8KCR5rVUAk15NcbG3Uul31qFKTCTCH3b
8hc61svbmsoNzT6/wSx0waC8ar3r9n+Zd7hZz4krpCriUA0U+Juj6g+u0Mdup9gx0Gk66N5AZStL
44X1gvyBy/RcaMg0WFGXlrUEUjwjpY2HC6Gmx7oM91Gnm/lNjE2riUIWZTgvczjwVKaVEutB/vmH
hssWN2EY16tVuDkvmSLFo44CbjyP8EUwIkVuQxdlNlATA5P+FQDuHrqWivX12NLdz3bczHTiAwUj
Klr6K6x3IjA5lkLyGdTEwP+oXJS3QIu0AWoCkhFv+bYBrXNQJZlVBMzNnfhFQiNGuVDiDCPFjBuD
jC+YTq8Q7IZa3OMJM7d2YndGGWpUFV1qOhDta4pGLuSfBd56kYveyYwBGT7fFKpJA/X/uiONA+Ua
WFbdUq1P+xkZM1oopzDsAcv2/IHLxOlYGfSiLF8AewEih8wEChBRmQcz/j/ObRKhyUrRhoC9YFct
622Gts+0FpBilkibs63O3VsCwEnmZQVM+WmKSov4ckCbPBopgF+6Bh8DeAUaIe2owBrqzdAWbo8m
MUwqNbVmf7zJN+NOZqlJKlcXMWZ5jVCgnIhc4PybNnWE87N47RbvJoBhcSSPV/cKgzwad2Jlq1Kv
Fbm7zpemAa8RJ6053EHHQnZBHnDc0oPUHyQjUQwcQEIMbS2sL9ZTfd8nuZm//G9sqi/4rDtzFK5p
PoufgkA4m6xBsc29EWrOz4sKDzcEapCO3bNQv7u+/M3QE0McZ0nSpNSXp9UnuLDOrJxrUH7/BIed
illsq2eoviPyZp9tCmQ8Wv2JDyhX+kVGPe81dFpGm7d/ep+5r8XMpmHS472+f2tvJjqxww2UJFEF
QhN3jYOpUvmwwy4A+ieA4IRYn7GwV/jy0ewmFteIaj4409zWcZnMLBmtfxVnTWV0ke1VwXPauNob
mn6qcMcsj1tAMw08X2YETrfv0VdMjHGmdqoqUBjbmr+Bt7GLLKBlB3R8QloJ0QxIeVpHmInEu0DO
71pPC9wvHIqMWmpH4Eggl3Xt6HUtYH6ihaMMe6zc9ehvRpsAZkHNiVpT4xxRR/eN4uTL5TyOAGco
JJnV9pzzxmbZb9DRgYKTyCqeOhQoZB+GmSaoYB9XaLcNSUjofwHJR+U6bvlWL4FbspS577+NN586
MXSgHqO/xDWrsKQYQWVKloNy4+7lGbo1KPei8d3s8cG/n8m4GXNi5PhzqnAiBWFSoraW/pSSMIOC
TWvJaLNwgrBcbJ5eaKVM/7OQCVhvIGPDb2fHfAwrr06snIoM5z8JhouJqA+dsEy0nNt9Pjd2gwwz
/C+0RGXcwvtxyc3kJ+ZNh6Q0J0CNE5OH0wd0j3ZaAwcWraQRBFlMeI9x39SJTQvlqBe5BIsNaHqO
5u4nj9YEEQE9lEcTqMU+R39V74tFvLjv393Mc2LdIi2oE/CcaYzCo7naYDuYJCjVOqGYIouXwFzW
iXE7KXonGDmGu5i8SyVpAQEh3nNzIHtn1Giw0zeMx0KdGLJ8FLXTWcOIkCagMlPoCk3zxniaTdA8
ULLIcGPvA3u/KzotRs9jfjx113Adr+Iam8jZM2FRIdUAB2HTo4sF0nCrPXi/SON6qFvcXp5ZqB7L
XkyL0/nQuOgSdYzQAhx9ew6gg+1cmQA1eH9H7xnIMTw2FvcR25tZTwxUJqVNqFCS0vE4H0wqcINk
B4120cfHsqHxxBiPYROmuSPlZNSqSjMQR86zwMWF1zkDYwipHES6PtYY2pOMIRknSZuYIb7i/kMH
WK47MBcBDxM4HDmtpWacovukr5v1nNgfARpRWgmv+jCndcxUs5mAkTpD8vrZfq1nEWr2ofb4eIYC
ncGDR1+bGKGkkPlaPmMTa7ucSXj01i76sNjxYbGKGavJMjzTQvETX8mpeoZb1ZkgtWWHipCLs7E1
BLLgv7KyuNdY7tHUJoYnU7hYUCjOdBWkyGAIrrUUyP+1dGC4NO9Iyf3Qusvj41W9TyO52cqJBapq
JdLLBEOj0qBf4DaCJ/Mt7XbwkmnN9A+q4aG0vP/6ejwua4WnBeJDoMqQJ4DlQ1CGJAqSYtyKgiWg
8G31HWOW9/H231nq9PbcACWgc5RJDewJ7Bz44/JMh61BFOClH4x53YeAb0aamBpR4OQOBXD05ICW
85ZDVU5u7W/OlFbQS9x3kCD1fhKwFI8saXfWrdQnLtFwRgPHYrgO/SHa6wgdiYDngbKN9pRwDPCg
1M9A2BjOiMxwi3V6b2/WltcTXdPo4V3CNXhBWPBCJfyg7hEirSFA1AGdlrWRIPClNTNPkE58+vFK
y1hAB2BfumjKzTha9Mg+uE36xDqB3JwFZwgtABWi0S+Y65yJZxx5dMgdIMPLGI5ezkfDTexS2aYC
3wqYP3JUGhlBGjr5n4uG9naxn0DksR6Px3o99YlTdApGsROu0BtwoYt7oPyZT1p5z5M9VERYy8kc
b2KcklDkGyHETZUIhMjp24lYYwffD7QESIlBt4sxQcbrqU9NkqgqhcZdXxd0MicHh8qOxtDIWLjw
p+GSbIUNY0yBBVYYFI67OcXxOc6HgcYTKBSirRHWFZnBEL/NRyQ+VXf5gr5i230K7xq1uy95jH6/
x/QHwvDYcZRMwZ9AzXKLpDdkCQgV8IaAOVUr/e4ahMUtWGTo1KESVaX9LF4lFI6BOox+k8dluTgR
DkxRWtLWOClV7lft7Rekkd5fdTRLp7Xm6NLzXLyAKGqvWtckKwkMphUad1/5q8qMtRqMG2RMzGWv
K/+P4UNhbMjH6Ujq4ALtMXvm0rMGm1jMrBbASKMvENVUoI7ZDv03NigL+Km9gOUnXVNwD26rMTGS
uRzXUURpk+CrX4kRqDRX7AVkUL5YdohhGIyJYewbxchrFUMNLtUqhuYPEnIhXjj0n9r/sMwCvfaP
Jjaxehnfp7rU4wBf0UZQ3WJwjucqbAMa8VFIXEF6ZY/HhxWNsp5yY2IAe71Nkr7FyPMlOnAvM+sA
Ph+l9qB2hfWQsw7LxPhFWiiWYgrHjEbb1BJ9I80BDBHzY1wC1nNqTOye3KK7d4nOf7B7BlkXW8C3
ux2MELxqE2wH4OId6peZiB7r1EysXxqcurymjD5aRUJpNN+0lSItKdsDrmRCafQQ/v3Y6PzE7g2l
cDIu/dUPQ8eQPapGUDZPaTTGFUOhmVV023hCxQyrnQgjKtOnlLBgyNDuoaXZQNHFQw2hkdS9Ogmj
+U6dzi2TNP0XuFSRNFUWFUGfQnjjRYYYW0KflqWFMt7vT3DfsbYYymISCOmx/3Nlf8eaGNHYEJpw
uGBlIS6WO5RLguDvyWNa6/uZXP13oIkB7fr/B1tA3QkQMG0gQdCxw1VWmw0gbqiTEI6q37PCXOZq
Tmxp1hfpaWwxQ3D7wayjwtzw8IC/WpDPYoJQdL0erefEnI6D0VXQqx4OiYGQgXbroDJWbuCJe5QS
AFpnWdT7qNfvuv5hUVs+5LQTpnfVIAYlCAyAGYBFStWhVaXezzxgah8zt3NiTs/q+aTRtu+wO0jp
Lp12NhO8HQrInongo1AExmcPUJ1l7u4bgt/ZTiyrqCejqAR0tlhaKhIW0zpIJGoACMGUQ/wFSVWG
OddYSzyxsVoTRNlAU1Vnqw+RRAY6I30W4GqWtLMS7VBF213O0h66iWSGPkd03QdqdtGTmRQutJ8a
8vyq+QubpKj/Ghx7QzuTvpvbL8Oy9r65Wjx3zqLFJWdDv6wTOTHVBa/IY3XFsRBpAANxZhCY+BTw
lXiPrG3JBmLvJoV/r/oUvuNyDr0uCtgvVKzSG/B2cGCo0Q8AjDg2neG+S/GfI6FNLJjSVqe6+yfZ
Q3V8kWP5CHxk8JDdp6nvVbtDjgngPlPJ5f4b+DvwxKL1Og+XkJL2cSJwGtC9G4omzgHXABTzjU5a
G6HVP42bPbRnY8QfjG2dond1N4aZTv0ZXMATquhRgIesJWgc8MJRkgueEfMVZu3rxLaBhi2f24Ja
0hfKxaYKfZ8glPY4tjwKGv/HCU4MGx+MkV5UGA0TwYvRLpY8ZFCRv0NkYvvGkdkv5C9pw98Nndi0
6HSWopCaUgs3nFYNIEVzOOBq07wVVcfRieYuagvYsw/fajuvQ/J40jJriSf2zdCHphFp9m5Oizjh
+tuHcRaZlxQPFxB30tjJUSUohFsBn/kGwWIGiukemmP0YrFOuHI/xv1dkInhk5G97AweX5O9vPTO
Swf+DvYC/YKoogkVKPYQRxof8DnljjQfBPEv1aB+3rRm1EGpGUKKoQMuobkvLI+HU69HzgUEG4aB
/kvw//udExNXqkObBwE9KsvCRxkjRPjxAC7s9xApgsv8C9Six/v0F6juPyNOgcGmzfkwTTEiUjBA
kmDgdggnbBoxM568vwQuv0NN7Fsvh3Jr0LQWIs/lcoacVkhoHbFJYRtWlvQv3pKuC6JkGNDym9y6
UuFkragz+sDCW6IyUYTeOIBSscUMlP6Sy/odbXLjJBQhlQ0djaYI/2mhDTIhyENwreGdMZby2ivz
T+fsd7jp7QJjXByVlDJfWwtiY8cr7eJjhGThaEF3ZY0wlLyqBcIJYmM7gYz9UHoCk1p033j/fsj0
YhmJPmYN5k01fUGGmO2ueR7znd5jZo+cv8Qwv8NN7kd6UrhREDBvACUfqASg0BiFGtF2i7opzMZb
f/EO/zPglBYmJXnUdajiu9aZ0rySAzGtzw3ysEjEAv+zvCPLWLFO7pQaNminzDAajEkF1NeIm3Zu
7tFCWjg5nPP12ACwlnSqHpdKrcwNLUajFcNwqrCkMxSS2D7aXyDK/y/f3t8VnUQxg9InXUtvyvKq
rwi4eAbMHB2sKC2KiSrc93h/R5u89J2SVJmsYDTUQSGHRZVxofZB26W5z7SRZuz8sHVqGZdiKg9n
9JlYZiWWlPJWwPX9zynlUSNITynDw/iLEf+d5cT6KGGbZ7WOAbGFsrmGiCSIGHBmUHDPImnfSZ6J
Mq9BLEsydFGUpgQMqbykUaV39MYX8NZGSzVVcO38tkH+4xuFwuj1jiRW7iMTenbxZtKWUcx9/dNX
/vdXTKx710TtpWp7nFpkRLGrkjcStcMXtERUqBQwEI2IlKCNZ2gspCT2F+PhZK7DZM0HSc1HXcE6
IHK7jG5laliAD+Q+Ike3lN1V4J7/2Osf6cs+sbESxiw3+ZLJThF4avT+/RjQtdAkwTCgl6GpE/e9
rsPCaBKsheFZ4RFpsBdunWw0kq5eXlCPzzWmruBRgHnOrNIRe6KU4J/HbwsTWj9nM25MnsieOm92
lZmjajcmyqImipet64qkbwLJOAsN9voPlFfs6QqrXy3Rdt+fIJG6Jfz0jASN2ZvUoUNEGO0EEy3e
e7ewSs18Sp3UKl30TatH6yfrqahPYQ5E/Oif9iA9iLyp2t48d1EgjBdKg+9X2I9N3FUF7NECTUzO
qVOzvBuwQAqaLDW0fr86avDDC6I4kqPGJj8SQ9yh4nS20ezPhbR9fg0k8/VZSTxXRyOLwMvI5vmV
29qiE+BwcxU5Y9EqZGvRjzZdx06iml9ygJzfmEBWfziRyktJojBipWsm4NFMJuYM6rQjWmijSraw
uZzEA+n8dLBPpP7RCLc2SNMSRI7dsuHMQwMVpbXKwckyzqYUrVNT3vQAGdAz+W0kcmECOc4iaA3j
0NrxNwrTOXR1JtjznoR+uISNpKxV2oMWrZ++sy1PhGwefODHhoBHn85kWCgmanNRnbvvnvdeavlN
b2d2taY3b59/X6CE/RV/pGTkncdbekeO8d9nfnL/q6IrQy2jt0/bK4Q7e9HFHUyNSC+Qs6L9FyLn
+1s+oG2d8fZcZM7FKonkx5uAvF++aC8rFnx1rSF7tDUTexALlYpaBMCrha1vFe+C8kjawitbdfvI
ZgbN1K/6YzQdd11DtlfRp09MHHVycBkR4ZXxgotIE9qi7ATIZtXOsIr2IdLhg58Ipt6REsdScNrC
Ct1Gc2qrfB9mXeKUCuhGabgoZRzY0/Pj/UEzzDsfCKdbFiVFNzR9qsx36Ytel054klrhywBSlFmn
8rM62eqyiswhsKuzww8wUUCems+gcpLB6fzcwD00W4MEvFvUCxXUy9AdL2Yx2rqfavP0iClWuSsU
JNatqlyJnJ20RLKEebU7i6QeSA+NrYsZbXTRDXtrnCX7mtTvEapEPbxQw7Fdax/1slPNqLScMEXf
0NbGbQg9HH4sVlgR9bV8PglO3Pst7UqctU6j+mJiN/NOMRVjXgp2mMz1g2bDNJQ/HUjOhin64lba
c142093SUeY9SVRfQukLaAFFReTcUVJS6CBpJs3C2FaixdXO+ZjjEtmXH940XmRbWCUQkc9tozou
xL0skPNAlJOrxk8XGTWDJ6vl7HIg+qeUEW6baFYqWufM13C/fMEfTemHk4n4MkbmqFmwX0JGePkY
6mDOjiYXm1xuj2/tW1uRLLXhiogOrzuV+FRynpK4vWypkoffS2HecGTUjlXNaFxzh0UqotWdaqh4
q9A5wJjc2lCQihpCKrTDu+CsjYCcX5U5vBU48bKFdmSvdUvglWWeL3o8SXMCwe9tYB8fH07x3oN5
+xmTq3qSAj4pWq6/0tWdHmJl/XNPpN0nrTazfeXKIvVKdx+igazHbNty13UQDB5NBHhDVPWpC2X0
enPKtJF2W6/fk0Pr4AafF826fW68VLbgwESxExQOvwk8O/H9AV3LPLwuuuyqJ1IuSzMvqTzK42VR
79kUNPqD4qGhCmjHPnkmpR4dGstUwbJQL/KttVRXHSgg189quA4HCCm5lGSS2gduB7zkWh+8qTuw
Xl4ziFfV6wpR31fxvEUPYu/JXtUxAcLUADUBqJYSxC544ff//wGMKN9+9uRNVK5lgyd8NgSnUEgc
zj9qsDSQ/lnZEo2+mXQ8ekqntvd2wMkpPudBmfKl3B+OENymiCX44BQv12xQHEFcXV3L/rdMJZA7
geG/Zzo5t+c0iYciw0xTkoHFsH6DBFFW+Kpld/s9CE787oule3wnPPz3mBOkoWg1oTrrmOxc3EJV
+gVEDRrkQ9Ol/QEVmRVeMMebAAqnthxklS4u8uogglCuGhUCceFP1zPoZDDc+DsBPuYnQAdSNNBY
hJ/SqbRTk4wGqjOR4QYieC2qXR8IgvyF+2yb9gqwGwu9uZPq/veYkwM01GUDcQ6MeVzOe/QvWcER
hdMNHhfYCsUs+BysIoC4AXN15Xth0+1sJyfoUp6E4XLGyIi99eNH4cdEAmrUeruebIYNqtAgaP0N
ni5H2XPIuOs7KpYx93C5994w/0kdxFQgRjJM8j2LTPWQBV4TVZmfMmDOJz3Xu7Dswd2I33PrW7NB
AT+WDAt31S/44+beDDOJlNIulc51UPTIf3Hr0DtoSDCcDgnZPrakrNlMDKlQoB7qcqaz2VbHyERo
aGqu/rn/30aZ2L22Efs0gRwuKlbCFSpRAy+ehabGuCBXuYJHazY5rNWprEP1hGFEF5auWsZu6Er+
aiAXb14wgAzWwk2OpxZDXF6j+yMuuQvR8Nbwe3H9KrLm9CdAgwt4cw4mRk2WipAPquvS1WbiBBvd
Kj272MOz3DzepPv27GaoiT2r+6LlMx1TuihEj0xjcD5Gb0Bckn71KJmp4WmtFsKP6g0LqLlFiBsN
xiewFpX+/Q3Vrh/PYnhW8AXVGTD4yaydkpIlc9blouft7wdFmFJbxChI0IERi6pERAeNO3c4+ArI
GedeesjsYQ7JC8bi3smXYCNlRYUSlQYM5OrS3Mwt61Oxlbq0B0md98sZf9Qc7Tn2wl1Lu2CVDhzr
terXRHjOrdDjMyL64XuP7pCKV+103YT1zVASr5LokB7PTuEp++onmRV2MRfWKPs6in7rFPbgG5kp
byvb4hztq4bGamNd7N4S7fNacYLIzANSHuAubS+2jLi6eFK8MrZOOdrtXuzSUjal1b4In8e8sWHp
A99wqrfE+dxUZr8v97GdusJO3QSbbN1GZJzpfisSDmGQK9vdsnvSnAo3HHo7TmBRnvG8maPjARJ4
glmAtFhZPfqJvuNKzp8aoh9iwBNe7VwcRAvK9oQCgdOsxdnrSeeMZmiqH4gW9H16EJGNfD/vBqu2
FDufj74UmaJj+M1R/sxX5SrUPQQRiCTsEbFEZCl+eRRDO3mXX4ZFs+pa0lnFgrckO/4KLqbhdqKV
70r/tO7mCke41yo1E/syO680XwLUFDrjK6gqbr/sDslc9BB7Zn69kZ1sNf4ItmSL827OHfSdcYA2
CeOwUKv7x/mUDQE8JFlD97KJVT7JbS5FOtcdVD/4qXai2WyEiIC2Rza2m6ukcSOieqPdLc5+s+w8
VoGudPci3nzAxGBDMSSW63MMR5X7DL0KGMXLOGt1or/3CzUjwtk6b0b0KeY/1UPlRmb0isS0AVJ3
BJe792RL8M8rxTCVdi1Wdg8cryfnle5kb6HDErS6Vmk/Wq2J2W9U9WQk9GMLW3BwlofYlM5Wqdga
OY0mcITvyIznZ9k0nG456HbiRGv9kM0vgMACUHaqRf/Up3ZeEZ4UFndGTZe4xis4H573laMXQNFO
OimcpxPUE/x2WXBmas0DVH+4jH2nj/ofM1FERZFVEX3Wr5WfNzaiKoocMC32fTCBGxgvwqJbplvD
KVY9NHlIWZNiIy+S+VNuytDwd9AAifEFdzf+5gsmz03Bp6lYlPgCdCmwK/KizI4XW3MkL7IME8Wj
fot0eGj2T2hOGMwMJOxwGs3e5Tb6Slw+/phr7cWj5Zg8SHF6bvVOCboDB7021QY/ziACqZftnrfz
WfAWodNY7p5ysgUx2qd9bZzarmwJTeCKVbbBrm+BqbiwU+UFUWFInmuRVJtodzpIx/I9eq9Dmwe1
8PQU+kqJc6utIqsC03AzwnBUMy0jT6ElbIwFVC/d1EmWp4/ELYEWw474sYiU5UDUFSCI2uvXjyd/
p3gC78XNTkzewovBq3V7xk7o22DL/+SL7ow2QseEvLf2U4pnKxNJuButHuEtnLY3ODs2FCWFH+Ca
pMEVvFiSeXZDU/AHh3cui9NMMX9YYhR3aq/+9ZlT3qQInZGWS7BH886WFpV/WUUOkN2ZSFLrvC19
hid53y/+XZYpWHc+F23f1VgWAKiLzh2Ja7i6d3Iyho9wFwC6Wf9pqkI+F+eLXmFiHcQJLlvRzq3B
5o+ns/k9mucV7uJGBx3jHbuwP5OFZr4+xU6HnMHJSq19wPgcetT/uAqqKhq6ImhwWCY2rhfHVObP
+BrRD1xj/vl6ORT/lat5M8bUpQ1FUe5bLO3ZufigmwSoMasszW9MhpW5f2huRppYGUGqEy6XMBvB
aQJc6d2AzgK5+RrAAicXC8ITNeqAHl8o+jMfreDEmBRaKBvVha6gW61ku0IDLt15PIRIV+jRGJM7
G5wMo83o4Vwa88oNZgBfwwKJqu4pR64oNIslPNr3ADG0WegkgpdU2ujvWzdEDIk4IPnHJMfeNei/
S329TzdPilTlqVI2mLZC2gOHnArUJe3STxlTF+7GKSqgUnSk5A1pageUob6UShb2B2EdbS6ryzKf
P8MKtMRAmuzxMt+3ATdj0W+5mVNbaJXeDhirnAmo6k+sjBSHxixdFgPg/uL9Toq+1zcDZTGnViWP
gVLSAqAP7dasYEW1GWNCrMWb+Hsjp19GOYUHA8mkXYjCOMWWSZOREFk6lgC6QE3FH4cUKViNl+Fd
aleY6WZSXTtwQpco1MkY7H52cdNtYOHBIJxbOP1T5AfMHNDdjBMaEP1nzIn5UsJMQbM3mY4ZevWu
8EFsGM3LofTP7paxmHedqJuxpmZMNfLyJGIsBboyDSSsQ/vzgvZ2ovXDwqHvX3hNVXlVllAzMIXH
k0AasgxOyqGJCbKcSUyQKRLN8WA4tStAz5CkPiKhPeRkB4OcZo3JzfSPgQSrYVea3Cvrg+4dWHSI
kXlRUHjwySY3oym0CGpNWX+QPpFEQn3Y4CAF5LBamvzzg6aH6Hagyc2IS10VxQ4Dna0cl1CbC9bF
1Y/qYEsQbeLtZD0s62W9ilfDtrVSO/Q/RrS43ykvotmtOjudR2vjgyOpStoZv0Rwe9kVZrqI1tJz
AH/7TeeAMspoC2hppALZFlt5OK8Th7crV4ZsomQVpgECQ20G29iL7RPgbC0CfCWdSQqKeAtdBnHT
Wcqxfy+syDZeq31wIohVt2ebR43OiTbxNkrCF9T+llZuNsv0tVrw8zCH7yIsh4DkK/kzfB1I4o0/
AZGf4dCEZrNFLJq+Jt/pPnxV5/zH4/N7N5zBTdEl7J+sQhb530ZHHutqTKSkP3S24iDdX5DwXfnk
bcNJvbAmyatSICw/weydP0bkWCBU8FSa4TpCUBqQ3gxnrS07lSMjQBRfDF8GA6yyynlOAtpHnLO0
TewguEGSowNi/Pjr79rm26+f3PShV4fc0PH1CimRi0kgTSYhAQ8axeOB7vpntwNNrnlzVvgqlDHQ
2dHfVFdy5KMiWrF33gC2QNDncnaIMyH55ap9z3fFLJ0NyKyLTmFhXUi6T+aRzfIa708fgRs6V0jQ
B7+iQDfGlcv6OuHDSweUZ7QicBQMs8Z4yJExHEJZvpubk1Tx2qhKVsRpVTf6a8tcXNIVsMpZ7yh7
3j3NlXXhCftoKbwWQHPUHeeIW95Xt0icAqPhI1O5kOrnghZ0PxUQhUYwIyALJJvJ1M0laKJsLBRi
EGnOAdU8O0Zrqm+Fp5VEXp0zs/b57eCfLWUm7ni3daqjROGryoyXBok2/cWEDRz3Ef6w0E2uJK3g
8G/SRuiI0pGz1f2MOMYaEd0sdcKfFrBXTWK/+chrM0KbAyS7N8ZeXwZP+Yu8+pGdszk+ZX7ooIHy
TLc7kzfljPQzwQHc9am6WGRLWKUwBOO88hWnfj9Hdo2X8119C2jNrLRXUzJsAZktohmS9vJbMgue
ms/xUxMsZZ0sCrtBHjMwoyWQ3IhYlW1YA1K6gyU7X8lC+owW/GBVaJgxWHxIOpgiiJd+5bl5Toj6
pC8BZkkkwBEMvQ+Ux+HcxUT+0TtLqj0gduXh5JWbRiDN/tLZOWeWa82TzRGMtMqUfd5GMnUW7/Bn
4dO4QDJRXIbP6QfM01Y/kchPI6JtYKfSZ2EjzWofoJ/ZICzF79ZphUDQ7J1mcRjnbxn6chsEGIEr
nWiPatc17OwjgmEWFsXqvIjf058GtIULnBnVrd51YHuGw+G9Ut00Q+5E2SiWtL4g7q9dByE1ZBsF
ols8mEYx/q+LHR/HNU7I4IpubwmWiJIcAfVAhanmZgGTXM5GK/QpKyGft/4uJimwKxhynKPCHp2a
jISzg1kM5LE7qu7Zal8VsIDa5zfVBhFJga3PHYPodvwxuD0+rTJFU3eFz9aqMK3alU3lBf10F9Uc
pylyIVtsDeQMhpNh6XbwhE7brwGQTPAoVIt3w3feFbeye4pNEcwJKF9ib4ARiX5n6it1NbiACyBE
cFhGLvel22creOo/R4Nwe5zqDrG9rznYKkd3EeLvUvj0qX/yNe88i1dYRmUvL+WdqBF9sLh8wS24
OdaxuZjKGicdjWvHr9NHhFvSWxnOKbrbGit1VnqhLcDPi1EM3gSmPCs/FHRdFtEVDNOFgomxl93A
581oVgBZW2A2hie6EkFr5At6R4omILa5gOZSNB9gDaaxHx3VV83LG/csmi/yrtsGT/gnS8xlze9E
FJHnpjJrnGzWBSYMgqvgSEkzfO9CXlLzIPv5Bg7M6gOY8BY0F3hO+AW6GEnwlM4rTKV/DUz/jO6U
mtUkJJoZMB414YFl9wBhFtlBW0sCgJeaVMhst1brSCDP13ZnC1YNrYXI7GyKZwewEx+F2eFh2GQ4
QfkCBkN23wQP5LB30U3hlW7PL+eCnGPSLHT/hGDwnVtfBghUy1thza/6V9xAuls4Fe/BtkOC4h2b
1n4GpUk3tDAdeau6A7a8mRemgEeomR8kp3eEfTLjAXqH34fWaqxuy7vlxTxlRIeD/xIdMJ57MdVV
5L4B61oaeCrmH/Gudy6mjh5MF7Th5l1jfyHY3GWB2ZWoE8nWJ9h6BceRcsm65+gbpwnFLNS8Grtk
rRFw2NpnDjQ+RLfrGsQ2V0Th5SreBrMcPdhC/NfKhO06KrS4zo+3o44DbAJsWzez/0PYmTU3qi1R
+r/0cxPBJIaHfmEGzZNl+UVheUAIkBCIQfz6/qjb3cfXx12OuFFxo+rYGzZ757DWykzg9brdAtzH
vZ2dXOn5athsTQIez4caKuKGe38lpU3c0aqHSbiHOdjrcMLYAESmn+XJuV+trLahVeTGyflzqS2V
Z/Xz+io980/iwzUedvMcP5mBuqqPBoerGlfGvtkX90EnqMMKdJ7+Fs/oRzDOj/revHoprtR4Fp27
L1vJweqfFJfhNFNjxg+02OtNfDQ3xuzMNa3xQOewW5iojlTMtBHpfxJDHXxhrTw/ouqzc5giyfQ/
u3MutJV/gLdUnCc5Et5OuCaJfYSAspQZtX10Vui8fFzwDWX7mNtXSutukzfypnH9Im41m2ztXfb5
xmEe1H6yBN2DsfCaRfuksMP3Y8w5Gfrlq1jMeCYiJL365Tiha1BLxJJz51F0mZxlCfv0iDovW5SL
W9Ruk+V1e3GINqL86Tw5TTR/HAM+AQYv2plsL41o4EFIq5aj8dlLscFRFswWfWBWtiRaxTFL+Fvd
vQc9Xfqsi2TH25ZJqHKYoj+eEr5Nsx1wSL8aTftI36YT8a2LdFtwr6dITP26GzSuj2xxX2ud3ZD1
Kpac+c37tbTvtZs+gsfNS7jAzJc9W53iPGg0I3rFvixA72+KXxTWKUGpZfNTheZeFOukWOJr8f7o
HC0Lsnv4qLn32Ml4XB4swxdL67yJg2t0LqyYE1VO71WoiAtNnGp9kAN3pcGdLBy/P+/33fwU5k+P
0tKm2TPOknkve2M2Cs2J+lJFjjrrserV+MxAs33rNa7o8Lhs4NOQq3VOar3DKrnb97tTPS0ze4RK
DnLJHVn3HAeEag3svfzQ96eoxi7FqgdZqYIEV58aMXEZkohVn0pNwXrzPJqTTQd6IAX6cbgWnSO+
IES9TNKn0Vr2seGZxyFwoQDnGEUW1/x81jiy/1i2kbAevPNj2jslcj3+/bkMNZJJg8kgqxJpqWTl
uXV+Fj9Gd4tPmarWufHkZiPfHWWwztVMrLylClB5dhnt2C+EcRvJpXVzb0F+FEv7FmT+Y4yD53/J
vL5bGiyyjqLQHm1GYX08bbHdtd1SixYpobkopqcXSKcJQZj/iOJ+HudO/dk/X66DAQMRDptJgrww
d/EsAe5GiaFsjYnpNjtVsNS9tshVywB8wjhRV7u/e7fWKScHXw+4kuUajW3+oZNwYTTvE9XvCusu
OY/cvzwLgTlA6KmT0fPOMaJL+OfnvIuHqD4avszhtRnZ6kqcJXdLGDfOadGTgS4IAaKHPZjOxktn
11m90lN7FCi4IfQT5MPC5hq0SxVR/KpflJ6+Pst8vVN4p3w0OkxLfIACKn+g6YruNQ0qRCTQbhdb
2E6MqN/7uZ24LeEXCYcrrqiYcx942Jzw57GArrSU3FYmPLwbT/tVFxnrAqScXpReCYPVu82m9a82
F9I/1BYwiHvdNuMHX3Pd7GA5x93ZlqkTcE5vUuEk42zQYgp2t+x9sWV0X4kw0ruGUkS7vH5ygVzS
V2SeDLKTF91hXEJzcuS36kBKXUKBuaqDML2lGv+a2GkwCpJpwZsN6cpQlwAX7arDj0OelrY0G5Xj
Dg/OF8stHfHdW+M1joBG9Orrq/SlCZgkSp7TwcpoY8E/zzqblHCf7Q6FJaygYIu1Pr6HRYiba93N
n+CQtDGnCZWK1/Nk/GGoeA/uznl/dvSzna0v9G5NVkypesGirLJF4+B7p3fHVOxiI5OBn50W2Oh2
g2i4MCXwTAuacpyNgTmMk2Vuh7EVhHhuzZJP6Up/U8jTk5dmHE9j//RUfmpkErW9w7it7wTU+/w8
O8PFavYltW8dx8P4SN3kBTphdexTu1hne6L73cVTt+/l9myXUOTy621IGab1Xngl2isgkrsgZYTN
/MrZeM8WlzALy2dzfZ/I9nV5W3br+/uBa4wrdTWnW34Q+nKOh7PSj0+26irB4HVfOhqrYUVmMmkE
1uPx0bCJ+36CGpYf4AJ3b7qTHyuSAaoUHCjgswMTTJ5EhOElmP3Tmsz3HSsKIimh2mwIe+4T3XqK
vRyOoHSMpRad4NMMZhRok3uA/OAKfyPYxsQIk2UaFRTjmN7prQuzhR6kEbMwlbGh2cIdSfw1detp
dbOOtFSt3dMk3uWFe3k228jgaO3VVXG25Ol1rM3Ok/6NuCrII8kxZsbBvviX6LGrdvnR3AsTbXoh
KxjMHAnc9rDgllfcneG5ioA4hbSG+DhIItiPRbHo6QKnLEYWH7Kz4HGH9ODgFDtjkgzmjt0a4nto
EdNNJ92n9nwKToHBbgokwuSXid1sar8LLmQJbhr1wZWw7+BcxvJGXavz2I+3YD8XzmsXEtlcwtYe
4QkpYhjLmXt1yVCQPTvarCIDJQDQSFtFt584NJCPhnIMOeqJtE1LjK4z4bkLtU/jqVpeV6QoNy6W
aD+Z78gbCCxG4/54TGcVIpN4qjoYBaCh1CPAdfgOF+5ecEF3PK8okJTIhdTZkHqizhjzycLT/Mbf
D3Qy9Qe+8CTuVScN9WUSonRg7+fpZOSas/sx2WJ0xvnM8MswDZQxnoiINLUbW3xON4sc49T27Err
KwE5knVdSkdoAzJibExPxZLo5m62vk5zIrxb1E3u4Zmq3zUh4ljaEfI/Sc7FI8YEARPcO6UElA1s
PzJHIclIsSejZdpg00w7n0pjEx63p2XE2YClFzAS93F3TLrhC7ucQAl7isy3ca/kGCrs6YqwIBxZ
owVDBFzZzqNWtR4YMmOZsJKwOvN490nlCiAGD5cL62r0z9O3CPdJyiqvW8V+E9yAAw3/7jwthWGG
lrZMZxonDhrLO0SVbboyM69Ojg4uoHB3uvFA8HYBJz7ZDmk9pg/qFvbEcM47LRy5XZRsLrQY6IDj
D5PHPvFrL5/cEvCt0k7RhDR+7lVhGRVUhYz8apKtZCeLcq93pUjxq7cz0UlYkqvzoq3Vk0xsCvfB
abdyRx7zW8XF6QmDYmzMHgbMGMpoQmNWnJ31IA3In7V5Saif+dG+oIXeg4CgpOYxtiemfdmpTume
ZyqrUdRarrRxFnUzmWqGeFKjgqGOaSqKiEnSt2YGi28odkLf+UWW2CoJ80akpkBi84mpT86V3Ahb
WjM5YQCSbqHGeVPX7aIhMDosYrqHZVblJDQdmxO0js1ZsXtQCd6BBJb2pLPINoZYQOZgnma38Ook
C/VttDycrFFlqe86QpepOeuDanuACOfX0ESaNHeIcSmX81/wu4t4S4s1rkdMzfuNbjUqNRnOYdOt
hO3IVyguoraHd672sY6Hld8vJ5siKyoC5PAedWBx5FK+Ooj+JmlYTzpbdThkHEjSR7Dhp9G8w0ob
4MRy1L0hb1pV9m0avxBpVNPhvix61mdK7ia7W9KsGTfH+EMwnUNYb/FAzwZGUIsKj0tDvYBoHSa3
N2Blt/I0rOmN5CF5ajm/zJ/gJriKDxa4aGZl9EfC48yKT9G7UwJYBcL7Z8GP04Z+qU+VqTZJQpGT
9HnbzXbKVPd1H7ftmyYePF+RWUzJCWwpoLnVgLpoi83zjQpn3Tqe5uVu0DUVrrrRJsrssdfdfqZM
wWYJJKrZaKzs2pVq57OMaO4/uWJsHbVFwq70joTW1Tmzb1SYeEIg7UXQkJeW5FoKwPUDRqTnluRL
0S2sN/mmj+JQ97fL0lMsN96AFXmjYapGPgbWsvY3sIXaITRwC//inoLm6cQxajg3By/m++Zb4+7o
syuGRbe0BebPazY6SHljjeg3wA4mWynIPJrWbRXk9ePWG4Rc8kbxMXr2ZWy+lO4w2wN/iZXtNt3J
qraYEilIMV8xaenAZ+kzlcF28dWqMjvnsq5HJ9sg4CK8txI6GkcKofkToqZ55lbExJ5sXUOOd/vW
43JdbSyhBdSnut2iftkYsi291G/ivHq+TrqluLgO8sRRzOgoftk85oa2zpu2KDlLW8MxJsPtk73R
8kZt42ghQ8FCvI77AVhD0pg4uqONH05nt5L1Me9W7UJGToza5C2Z3MfpR7Grzzi7G7AC9UG+uqC+
zHsUWLmR3yD/NcNoP3LjieL/X09Sg5k97xbDZ0z9AxI30z+vmowLzdZzK3pYjMKF7eb+HNxsmbnF
SvakSOY/Hbkp1/1ChdRz9toChDx1Tyc2wHh+eF2EvGp2Q4Ei2aXdPB3YTg5dYR8ClHZTg5NmeOx+
8pJEfVjNmolmZ14yJRk4rS9zaZzN6ynivDsX2QiJTfknBn6lW53pueKZP/qlRpHW+621P+KpQU0w
EsTUOc/zJUEHeSyymnk6lYkx6SuPCRFKW34vHo65TUJzKVH386xhkRW7nypuvFDc0ccpkOwkHOLk
EwWKia0tKHHSs2kn2SljF29coMEtK+MmKAPdzn1gEELx2BIUdEbFUVrdI32ahwoZj/M2RBMDEZT6
nKVKsfplhl7yrSEGvk8Pz9fFKEq5aTl3s56e1wkmEy2gNqfiKIoXgl9zyV6yZbG987UQ9mHCOraO
DxtI43zKJmBzXzOnIzrZiHb6dCGz6hxh/R9cvHZHc8UbDI505Awj2syXh3211Rb6rAuKNeicbp2P
IsjnKsYrpq4yHrirw6IgfLOeb/BQ/sEnq0mtPAClITeP8bPjK2POvT4s5gDG63pbnKxmXNk6dFMA
zwUwcQiHody8l3NGf5faNcCHuqDAyyYPiA6bal+U+Py3ZKs6mfX6GF8Y04IyGQdhvqK53qQT4ekG
sj8zFvF0GLeBgQSxNibnys52JRsbyntldqd4ZroxrbNHHkW0coid1qF6Moo0XGBhn6Dg4HVkymUz
OCVwDcuYD75NCKtdx+9/By0HF3HNCDnmYS7znIN+bNhdlU49LU71MTeniEKdnP9fe/comV6nSiA5
+Yp07OU8N2flDswXrBCoJhhBK5L13S1zZWLZxTcc+cVLW8xg9cwpWEmEICCtcw1vcOwC4/2x6JbJ
ZGhKUg4qZmxIdIIpYIyyNVwcEONVFL/LwJy6068PW8UKRC97qp8HN5k6+4S9Lsb9rOKj+zKMIdNg
4NA28vpODg90tI8xRuq85vz5wrSaDL9VWMRcB6ufGsiDFvhqJ5+cngZXYk55aSi5jDKpO/rT2lEd
zJVJ8fMWCFBdyOHN6dG0qtYl0NbCtJ7IzpVyxJ2+L65YdjF6v0xPU42HYGib9LB7X5037uv5pVrf
p4q9uDlXkyq/3j7zcShNIyccskJ1fMCQ3sLi6UHlhv+YX86ETVzroJp2QXnUzn6yvQOQTQ7BDSOp
0y52MI05lbK3nbkR3keEcyNyYFvfJ47b2RPQPfgJwdnWxFAWwUTOUUEWGh3eSsyvNkt3VdQutW3p
xXcidhB67Hmx1Rf5MdnpE2N2mebrKrUx6EvDUpYqSUCvOeZL/dyjFm69BxWfsdc65rL25HUaMrLY
zfz0ePGpCRyFI0eay0thrG8AS0znPC59MwSWFHx98lhJCwlqZqaW9kUgB3sEV092Rp+N23pk1X/8
CRKuQdt3cAWvgHAglium58gM7z4873uPjPjug9FOpLWxBcikgHoXr9P15aV8SZ/7p86tvcrL2MiL
V++vZ8hmrHuA2G5waZdXKWrsRqdSsOUdro4avJYurLSGSSfgKlz5reTOJeRC9fS0ls++OTOEkCI6
/vPYzueogy61k5Du+wU/lU7Tm6XjRU2sABhklGOYEypCWNhvj2Zrn0fOxR+AiHLIApw+EJBmPrxi
pnky6jjrP9c9nRzWyjLm0h+I/WuSKcSwJRbXnMVRse6P+fYeINuBDHI4KY4QDTdCdK57AVfPFydr
GG7fw2snEgehsR/U/fX2gQOXe9QCzsS3e+aoc2FKxaaFnClxXqvJBf5TaQduMT0alGNIZD+yN5zS
eneYrTk4s9ojkAyy7Wmq4JGP5hBp14g2j2+w2/iem1XvkGBTuz5a3I4S8efKbFwWuKY2E12MlTar
d8n6sTtpNghjPPL1JhTezQ1VgV7h1+ORvO6Bn7UXhZPRBiIvI3mx7MKxHThAvr5QZ2T06sq4BDKs
KR9/cZoykLFfP5M+WueJGYxqlwQbUEyeshwFggKJJ50pVes2v9ujyJiXn8jSh8JymIggOWorM+QQ
Wipw2skW30xfcsXgMgXnY+9tPefCl26Rc3xyImMzKqP6Yp1Sq2wDEmFLI+v3RS5D6acOwcnAdRXL
+7YEk95t+RQST0zMQlRhRhRhjk1q30/RxVcWIhmX5JjHYtE5rX3yE+fCr90ax+alXlzfRzjhdwEH
U4mzHrzkRM6tbJR2W5fLNvb1NGiuJ+vwQP68NzJE7/ebHd9dNfNuJ7eskO3NmH9olYLbiGF8gNx1
RpIvn0lCdEe8zuvavwqRepiq1/kpi4TrrEmDxPS76/gmREo8RaYhAOumkay6B3NuXmcHnFpFfald
ApXkQz4mPxMigslVz4eg3ouw0/OyjsObRmMDfkscJpVbSU/pZS6n3k3fHnS/AeYDbRs83GE/gk7k
rAmWBlU6TcAw4AKi1Dc2wlNfgLWYBNS51ZKxlWv5OiHnVo7V8jG9+lhmYTZAgoSA9dsZodTKJ/Kf
xcv8BXg8jULt7Ix29ax4P+2b8DElMB9T9e2Cnsod2Y4YUvJArXNjS6vaizftG38y/m4KSrUEzocI
FMPRS15jxg0HVsG/j3W0G/fP7KkAnoo/wNZfzs8Z4AnylM+WaCqzbp5k5xPZywfbcHI17tzo6e5T
fkwfT5XgAvRtn3j3F+NYLM8v5tm6gQEsRhtzYqxQrJjeGYRxGT/Xm2Z5jgRYZGFcUcfDmSte6vUJ
9IRkj9CC8KS3uzRMe+8BMFOF6pvUIqr37pTC13b1rNK8uvpALb3rCrcc6+5etJI11o3M7B6gGkCK
0mEZ8vnghBAie4ZtojdZH1CQSyqp0eolGQpcCNLIQMjr07BbVg5hM4l9pM1NRtI6GkML8QszNsdV
ptnTRxKAm3n3Mbc07P0BaRgcQzsuiCFSChRD04eEQ8Rw/cxC8BIHR/WZe3dfPMZziAjn/kZiJFty
bZef+FEIEU42dR1lhAUiVVyg7D2Pb3Mu0dCpSbYIv6twT/k7KJX1mhA2CA7BNt5ucCLctullOmhK
GOtjAfZinPGnRZAyiwYEyVUWJ6se5NAeAL4tRDh1w+q21TxWnI60qF9lPDW5Kjr67TBmBbCBZCS3
3ms41LNjhsX0NsfrlS+dL07Qno/NPc1ZDisRa6Bx/3sq/8dyGG85WjggNSin1DLoezyfbVrAtNaT
ss+2nAR5hYlr9geXw5Kw0MXHXF5Fy1zUgUH0lKHPK+FoiOC03Lps2x1tTGEzB9uRziFd/LadpLs6
AEYcrAn2D+3UaZoc74DScmSCWeXo5y8AQ1cNeNQ6I8nBm7wQ8t64jeS+V+cujR+GV+1G+3r00tKw
wNhUYB2PS3htPHO0EMhA4ki+hOeHr9aLT6G1UzV4NJxd24D9bwOpdu6xXVGUcfYe5FuCbY6cs+ZI
ynPXLxvTVYHYqDxG/0AeIdsxXH2KbXirm1n2oqRIPqymdcXSrwRb1aZiZRcwG6M1tQSjNmhUq4vD
UoXfWVamp1b2vZ1W2jS5WPrZOX+0hQvHgSrkzE1H5NdGZQsd5GU8KAS7PKtj695G3SEoUNzWXpmM
84NNTDxgmdk08QjrzL2+v+2afbvMJqklrnSs/Utu9W/qspcsSfRwMzD/+WMly0FJS4frNmso/4q0
AglJbVh946Yj3wC4olfEne4TdnpzxR2Dv/z0HbTUyegIWxAd4GwI4M7T81QJb2C21J75ow1SlmZ4
XKdpwuwjnsvHGxeYtxWPl6mwudin8RAG4i2pJTvb7ZgPfvkYLSrTkaf552jewPc962szyHe81cEu
WpsvXOkDg5UcHPwqVLjbLInMWkvG3S5GYf/eRgCGHIsQLJec1equXjbF05yW5qIKLs/9Gv5ZclVj
0+4eO7rWiJPck8efyRrwerS/BZAQVutLTkulWzeXau5Xc3Zv501rePFaDB4hF4169n5+Rcgj7MF0
8cxc3kAIT9MRnnzEUYWtn5oLYVFOb3TJUedDzAyrykWogngneIJzT53hmVQUuZ5Kzx9C1m01lkJ5
hvzh0Ft84uSozjL/hkWG/DuCuf+icPtJsf5V3/VNCFhexPPhPCrbTe8hCpkPWG+F4xBmKSaxXwr2
KgnkSLVrvx/HL/cdaS7T3Tr3HKiBPFxqZBJCiKJ3KYQ3Whv9puKXfxASf32+b1I/Ri13mpE1LTqP
h32EO7z66ZR4jZNIXLH7+2782FFA0WWDOZ2iJrLuf8si41K8dKdD1w5Na7baSxXQEBhFUQcY1q1g
yAYFwEKDS67Gv5XDST/ps+kMLqumppuG/keJ9/a6Si5x9b/+h/Q/20dxMO4aX+IBCYDIi0bC+9JC
iPXLO/5U5aEYpjnU96Md/PMcX9ZRi+YkN4e4BXMAf9Oe1Nd4LFlvu8vs+n5d5Jh+MLHFw3r6Zd0f
v+SXdb/t7UVOzvfEYF3wP/sC9mZPSOltlAqO+Otiw7H9Lh1WRVERpWE7Fen7YidJMAXakdED7I5e
Ezs0Nt3d5G1Akk/uwf37u43+3d1VVmm6YdL3RzF1uo7997lR1MNdyCp5+HYHvwn14DrrNyIMkIey
RoUKvO9iIAR9OvJPuGJKXtCP0GYnbACdSRzH8VpYvA7oh7m4T0k4JkMuerCv7mVSTFqyz9Sr1/dV
Yf+qpf1xp748+jc1t9xnjWacUbKPy1BRbeqCrbc03Mkeeeb2HD1+adUpDWUG//oyX9b79mViBhmr
dcV64FOQUnQkclZkgbKDBGn+a4eDwTz8bbVvRQ9JU15Pfc6HQW4B/BdHcD4X6363OAmXZU4rKgKw
32SzivrTWf96Hr5Z1futrRRB4SVbVEKndxktBcr9+POMxG/A5Z6TwPSSoPO0F1RGk6Zy0ofzOJOx
zR4uoVUzhcQdlOxegcpfurkaydg0jRYq0kdlTKGPaBfwZ0QPruIIz5litS8Afb3s5lESIGaYAKdO
m53pLtJIIyBdtBWUHoqSCq0JxLt1WFSWjEQevSQ93keBeYxdwHWJgonmT3oPTnhF3QBttevGmSNu
L/OEEn0E8aoDoGs4ZTDoi5RxklvZPnWbwHQPXkNrhzrM92Zno7qZpJMY2QMyobfby8fAX0qgHg8S
c4HAtrGh3T6owibApox3BeHCOHaGZWqTHt7hYDUzipAjfUHXjSPqc8J9eA4Ikjrsp9kyYXzTDW8M
X3vZgqbaFdQPPJUP1KoDHPQ8AcHr280ZUAyCaoWJGbsKMTLEVboxyz/MiUHWxuRWwtwz+n3tAEKQ
IC1by85ppT5L7sW9RCJxjgJYIzoxPEi3LAJlUEBY/N1H5gPQTGFQPDSRQ1RMfbcItRIJUxWE47Dg
lwcfHUqKN2NugO0n7sCKPMAicqegrtrcXHxCRdl6LYD2W5IvUgLyfmNV+NKHQKQshPn8AcAiRMDO
WIKL/fDbJWdJnCn76ijRnY402kWpNBfHD6RiJ195vxJVH1Ynn3ipDgYIygx09KKsNpWDoU3f0FCC
AmBaofHs2kpfPI7iWAuKZfcx/AZ5pq5i58IkIe9Xm/ObDfjm1K+XW54WF24lgRwHNnNgL8jjMIW8
XbL+rcLqj7X/txVQlZGiSMrI/FOt9MXltY+DKCQpbn0QtjZr6HIfOaaV0bqaOqRfnMEPfZ0HZ/DP
at+KBmJaH7ePtqfE0RlaKwiuAilHJ6up4by9ZoiCL7YUEjD/WjDzsxf6Z+FvFY+pqakjAqb/eNgc
FQzYiUVVAJqGv/s7aXiFv23otzpHIjJTZhp9u8GQ5S4IT87wxd7ePsaJt20Bti8o3X5Z80dTrqia
RgfrkSRK33xsc+gP16Sp2k2KxEjyDDS+6DjhfxneLviP8Oz+VuT1U6GT+mXFb64xuZTt7WIQkdXI
36unE8TiWNzesIEa8sE2lL27ewurd83b/rb08Kv/tcFflv7mJZOHcrgKNUs/CfNiI01AS1XwUNOX
f9vWH++iYoimLosGNZXfPGR6lYrESG8tHYEZH4eYVffmjeXSS9BT3OCXb/ijX/yy2De/KF7Fa3cW
86FypXWFZzTmVCFSWBmiCXWrX1b7Uwfzr00cGbqkiCOJXrDfNlF/JPfLSUsGL6wOjQWR2frArPCS
C8lddEFC2TpJK4jSzSunGdHW319X/vEr0mWBalV5pJujb687EjKpl5TTcCGHEobb9k4QEBlwPojw
YGGoxAXXQTPlkgv6LbrTXx7gx/3+8gDDnfpi+MqbptzbIh0MnxbFwfnZpKgNsQNaUroKdhCTOawH
PW/xMkh7V7+XuEvDO/7rI3x5hG/WsGulLC9y9gAJHqx2iE0KFrMKz/x58n+by/1zdKmNRoZKgqMR
i//3C99OhVy3htlgJP60qkE8lvrFbnewqvmv2/v/ebd/VvtmBhX5qo2M8tBsDP+07wmJdvuEbs+O
4QfybwNo5Z838p/FBmv15Vsap7MuCAmLDXcHKQhm6MWEIta9jFDsMNnvbhMFTsAEzVPsEYnVr6nj
z8fp/z4C+dV/P8K9zIqHVvAIxLBP1EyEPuojRPm24ZGY/3J9f7S+/+9TquI366sU58YoYhZDEoeK
RWAEIeDR+99vyB+v8e/j+c8rfbMRDFvp7s2JVVBQIw7LnI/CauFmfysl/O1tvplZ5Xqth3EPw8Gk
EGDcB3QCChr/165TP3rJL7v2zeSoF6OpumEduFxbp4SDVwJDh/5WGQq6pzbY+S3d+RG5oIj0/1w6
VfxmZQS17s+nlD3snPoV9TpsuGFhTUr7N7f49zugit+MyWiU6Qn9JhsKP1sX7g31TzEGpwKRbmbg
5W7+W7r6Ez729d2+GRSx1tK8a4VmQ2t36086dzRJUnrkgBGxHCD3wf2t38kPU3yJIL9s6De7ojH4
6HFR+YhDN80DXci9j1018RHFuAMuhGQtfOvsV1IiT1lALFIS81sUKw9r/Oti6KYiG4apmrr+7a7r
RWPk9+FiNE77OqYSgoKtzsndJGqnNcVXFi7MNWAuSGVUlOawFJR23p3UiucZPcx/uac/himGzOQ8
QzMMouv/Nj2PW1/n8X/QI90TP2LXb53otshIZDL7tw/wc8LwZbVvt+jKuHb9UIFVUTGCqZ3CjXOk
t6LVBqPF399M/TGW/rLW99vTXztJFdhoaZ5CVd2gUy4hebz/8VJOQGPh788OEnymaToIC0Ilap0N
Ut3BIipPhNo2CnC2v56AHjnlUHUO59P7+89m//dH/dGGfXnSb7evGDEa53xmV1rkynMNvd8gK/vV
y/x4yb8s8+3KxeYjj5OEZa4U9FGgRcRCUwzrjToR/74tpr+moz+GaV8W/Hbd1PrGwPUHC1bUEaJS
psC/pEQL6ooamb9v4c9X+8tawx5/8eLy9XE/tXfsiWj3E2r6AmwY3xxJ4YK0Yu+/nhg08oCYF/zD
EbEkVUsX/+nvD/Gzwf7nIf7AmV8eArRPzeU7Rw64MqIzzpthzSSX7v2/xJ/Snwj3X1bky0rfnLh5
LvTRLWZrS+9MAUjxTrbo0U/Ke0Tyi574D2C5niT5uhVmDdrLs22u0g/qYobhemqIaAwiVbPzj8MC
y3d2hdmBchiEroOWv0D+PjRnQH4w4FpDTyhEvLFngXWpr9SSIaFVLdFL3veI34czdENxosHCxgvZ
Ucfy2AxPwDcniKwZSipm+cEb29mL7FSh5OYbohvJ/aRXunWlEzmRVbPHyDmPZ+jAyc1r14M24jAp
XINEO/Uy6hMCiUKMoYijfW0cqpitEoqcFgi2Pr89UTJpfdL/bd+/nKOTO/xiMTKWsKErCg8QC2xp
FXeCDNJcKstRNTvlx6/e+scI4csn+RbxyEZT3u4in+RGdevNvUOjDs3qTBTwzHsuYHx15+/nTfnF
xI2+Ge9re26Nh8KSQ4Hn0F7t5BiOMF3V9ETT0AYO1QNDPULKvUOMZPeEscss/KSDI1v0eQXoO9sP
qi9+S5B+sWjfEzQ1Nx7Z6MSD0QuPzGwxYG8XynD//v7Sj0EEzUpE0VAZH258uwU9WImWHIwhbJHt
k52i7xmbx97i3tHjEVVT4ZvAb7+93c/B7Zd1v33q+iAn8a3ThzhC+VNCv6C7ohfEv3zfH2kz/PL/
e79v31drD3kNe9VsVJ+LIpGS4MXIebHboJ8e+ZcmIyspfSF8HOxfrczw6/9tZP5ZfnAoX8zZTTSL
vlF5zSFCyfajYEhwaX0VPNja869tVn9G97+87jePrWgaJq1iPYhhTwou+wsqXQBMCn0pACOyb2gq
m4ajZQuJ8hikiQ7zSZxr8Fku5QAN5IIm8AMuN8TodMwAco6p/v7l0A0B2t925Zu3zrTbobsJfJTK
hUqwNiaXS+JxfiMu5Z+2f2gYRyMZUZdM9dvpfgiNaJyIYhhtyCh6lNydxTCcynMtextgNJ3331JD
/adE9OuS3w62IUijh1DktOYX/SfChMUDsH/oXqtbD5u5Vo8n06ogGDDk6IDp0h+qkGpQ1665NZfD
PKbb3KCOwN2fkeD4TLYf2ot/fhquE0Sdv7Un8vPeTRcJA4UtP8+GkYM2480+h2mj/5u0M1tuldnW
7BMRgUA0uqVHDeo73xCSbAkJ1ABCID19jfSuquPScSxXVMXasZf/ZVtJkzlz5mzGd/1rAv96tP95
O2/r5349nFJdv/AEB/LXLLwHX3RVoboNQqZAOLa29p/65A8n4Nfo2M9B31bN4XhO1bglXhvq8C1r
lh6QLxrpVnlF7Ax5Rcn5HOd/3eqvpvDnqG9rx4izu5znvDm0Wbp3T7NWKeVcux0dP5xrXKpA/p+i
/z+HfFsICMNkiVlwo6nVk7s0A0UULHVsc3dqSDydw3+vO+W3dfdzuDf31TSLxrhkDFdNhkVsCfVW
C4L87Wiv7YuLDhBH8D+G/G1L/znkmwOr1VfzeqnFq6yY/Wn00ULBddZeT3xrFK031Qjtr/HnXw/2
VzrSz2HffFmE8soqvzPsAmU+D6El2k2GWn9GXyC0iVkLteqO7Uc3a9ptckttW1M7+OsifvVlf1zE
uy97zwu1QPlHIK9fcFS+m13h6oBB+TPQofzmx/wc683SGdoNjLq4YQdBkDBMBzPYNiENR0IYWnZs
8B3B+GR//pX7UH9zIH4O/GbvFMRZyvoh7N3AQ00HjXXKbq364nqeJdxWdaxUlgttMgpO3f2F1Wv2
psF+nAwWf67gX829IlPkgCMjK9+z4sduq8WZJtUERWYZ4r3ZNBle4MtU7qi7rLYnCgW1vzayX5/6
jwHfbv6WZs97fgcD93xat74+bttG8EUWmhxM5pKHqezN+M9p9Vv4Q/sx6JtJLh/KuVQS7pIAQPQY
3YadGwgiZBIbmtvObVv3brZDuVjy8efQv67mH0O/GeZET82WfuZ+r7iLdIFwEqKKd3zp3UWxP6Xc
VHU/eyCI/m1FfvUWCeKpJEoI+6jvhUHq7VJXh7QDWNQIEo/qf/8+qZc0ZPT/GEgsk3fP5OdAby9U
T1snTXklAt8mA3Q602t2nFEca43r8b+H+n2T+3FPb68xvl2ORfsJmbRYHRcAgxLnJLq66IgeGYPY
09ft0XdjxWXziI6yIznS6PPPvOxf9/v2Qk+dtppeHtzvCjkeujrxQ6jOJd9TBvIfklK/Rq5+Ptu3
/fUsna+XjqCJSshepjQlZktKhEXi31H/JEH+mm75Odrb1op4Slnc4m/wqwb5J9I8QwHEOMo2ie6p
i6L7V3z7+6j4r7nztrsm16uRPhNGhHIC/awDkcNYPaMbsmKpn3612v5DthTRjNjC2T0tXq1N+/OO
A0zcNDs7Gh05xeDsdHy+QkjqTEWvlbnT/VG1aHlIHYmetg/6LNXarku7PeAULkcKVAyKb21Z67bM
RfMXhftXW6O3jI6CbIOsvSetCtlg1aWmuKdqT6ayBcPj7LVmpU8xz4fC1tk3982n0SMWCJ5Ls+9F
v5D698K6P4POx/XefXRbTOoxbUEvk6LawscytSeN4WdHgolw8sKbUxgu/XJP1vPF1gF2av7rMTCc
5+TfS+73OWEo8KNbpqkZ7Tdn5CVd5LPxkEV94Tm6CSb61ytKKb2mZpMq3df6rxi9YogF9N8mxY8h
3xyRUydpK3VKuVX7srsW1uIJFzJxMsXxKvewV/ybIhhV2ko1AMwYgbaqCddsLvAMS8MzHw4Qv0y1
y5YP7v1oHZbH9iB9WtDy6k1+doCO7YjLTi60AehuCRjmaj33w0WJqhxMAmWt0Nr1+ZrdEBbdnLvA
BGBjELwq70OIEFRSg/hifrYmLZVCKFLs96hZZjuVts58ox6dquUl2bi5hOf5ufvc5N107ldfyZDe
LmOSwPsaJvQa0OJmtT5eEe3Rva+jbyaQW6yDaLlEk52OAIgPtNV7BUzS0QQFjLEEkZR48dG/30fn
L5pfP2g9KVkWvj5s+SfqnYZb0R/K/dg0A1MpEirDck2zDakpGkJqol5o952B0Cxp6lPHR5plQEGd
xqdt/nCZiUVwMqwMLUNPHeerzobG1GUFtz/osGHl9FZXVkuz0lBlStv05RSbbNJa5KOIPljnSRji
VhDogwJnWJ9nSqSPD+sK5838bgJqkBeEIX1cvjL4dHoyrAu7yVfnZlLCsP6kXImC6KGoSAfu1Lja
XHsRxqMo2PRE7SJBt6Uq0TkR08hK38REX0b3xrp91S/nVVutL7LP6qwkLz6/HEc6sCjgRl5BxxI1
HSAKIBGcbTOIZcsMmotr9s7DdkAPElWKJ+/o3DXnPJSysDXPcejljgN7if4wmD9k+IfqGoxDdfOP
fwXvfotXaf810d+dXf0q5/LhztqiCJ6FRQ+DTQs60cU/1vCv/uaPcd4c3efpkj2PuUr+gw54qkIq
qlGx79b2SPpyfgjXrcEr5Sj8x7B/rGPtzTHI70oWl09uD6GXL6iINBI8u5lHF9D40m0H6S79y+f5
/YFqmqq3qLxuyW8bWFG1Li+9rJFfAdEDw5J7JT6Jp0cd4kdr/MQpObnk0h20Ww9/3O7vxwkUOP7X
4G97WZ7l5rX1YvCb87QFNj0hSGfC6hGHYaJJtO+BjWnZaED4Gf0SLVg1p4FEqOivefX7ofXHpbwZ
7eoun5+JxqXkLjE8+scTr4O3K8AeQsaPNB8ZxotNhdf/RZLgV+v9X4/hzXpLai2n5xv1cof9LQSQ
JFsh/aIEDinUdaPb13VI78e/Z9qv92soJDdVWTXUjvI2pq5ds0LJqa96QFM69GgJp1xWEEUBfVE9
MaW36eTHtGvw/9Gfy+s3h/DH6O+l/oZ5PN3UE6PTIjLaTrC/KA6JPta/Dmu/ZnGRkCMsJ7eom3tP
zcfPunNA4Y5CvRpSr2wPVAJkIpVNHa93mbbErgJRZx0jnkTlioJocSvHah6G98FfyjPab4vt58W8
Lbab2U7j+MDFyOBAFVtDaUXx77sKgN+AlocECKxOPEYwI25IOjW9Q5eyYFr2+p1NA99VBJNhWdGB
BxODHDxlJ7RSUyYvsCqVfdiwMKLDFmExsko1u4MooDes1eI06AT/nkC/Au5/3svb2iUIoHaKOPtP
2VyrfySHcoOpT4kn9B4apisgAn8aK3Faefdzfg76tkrLlnQt7+lV1FLBEB3H+xv5qhCQ2lbOrXry
ouMLWM8sjVKCyvBX2SQgaVy7+bit2zVpNABljykoxhvkvkWHRxakpAYoa6aEaJh/XQcFfQqHUPqA
Kwf0S9Tl0o3d/oxp5H9YS2WlT1+0Xs9gALTGh9lhxFYJFKa2BOL10j/s4SA3Lf4rD6qeHEzLoQIt
fKPQxmW3ni68oYrfvOFS8AblE3spbZfgofzSU/0k4mzbI1BruAI7k0xUn4bIC9AnwJQxTeff/KUX
tKfr4Diurzga4LPaITmjs4NOZLI4oXdM06ToT72yH7tG2KybkRHmNMRPc5whTlxPXx6DKBsUXze8
3wQ0s87P0WBFc1+/3Bes+M4atyKn0Y1ekdRJbw4+gxzoWwVqvI1TUdMryyJpLBMS2Bz+dM6n0p/k
t/17P/lMMCpP7lH0mDeGW347OH8pjfxaZWzQpqToHNbFF8yVH2GYx+1cHo4SE7DYpWCOqd6n3jcg
h+e4xqA1FsQo1M6c/PyH6fw14EY9iNYWRbjECd5OmO1XnErPDtkPmpDtawSWDqCpAvxAMC7+WGW/
hX5+jvVmMRJTVSv1RA6jd4QNmtK9ESOCk1lrxaKRX/QGhPn/S8XPzzHfVjYVVEbTHEV2x+YM6IKu
gaaEF2xdlv530T/mBvGYv9Iov57cf477trjvJ1W9xS3u9eMOnVTglyyRJvqmnyT+vx/sd+nruyX5
Odjb/neRyrMSt/XHjAZ+9ni42vApqGaiXQWOJgh0iK2+KjZ9wGX8BxRkm3b1YpnwKNAg753p1zCi
Dn4SEhvOTpp0ImUtQY44uMJ1gBXgxyta6MmAJx+kWjLSfqI20aTvQB9Abe/Hf4U+frOOP+6p/bYi
ClkqOnRoiYm5PTmgytAKp2JGeG/S7M+d9bco3c/R3lzkh/RsFZ0jNVoCKQTUR1AFodiAR1JpqMCQ
9dvBXWylFW0ZTw5ACl0dUAXJUP3xMn8N3P28lDe3uW4kI0tFkQXN7Bs0Jnn6KlUkosXj39Pm10TV
z5HewmlN/bxrF5FQFpNEoTQKR9GhHONAp4sOGKSF9RV+zMEzaC+nn5uvRZrz35fx11Jpi3PED9sX
Xyvp9HyyVHiYgpRlE+P6Fnw8+X+O9desejN3F+kl12dhDpIZmEpO5EVPyDw+qX2i6KRnzP4/7+3N
5Jl50XmehMmjDRSoE7lAsZpAXXmm+1ce9dfUbYfafyE0rLVwwf/PB3mJG/0uaxpsSJjvL692c6gT
J878QLESaPIPOqWwQHCUQXtQGyEYO3+6NeJt/Tdb9OMi3t6mqVQXPb1xEUkoaNnE7pzY0SZL2WsD
d8LK/7FeDPm7UPlfQ7691CKmSiOJ0dCqSBsbMH1ldFDbPtzxJf3qG9qi6oW0IjA0eKxe3oV3oZHs
h3feIcQCpG57dpVNqVvmE2UZoU8KJvQJhPM4IXz32l33B/QjvBhZgPgjC1WBGdUy+1G6OuzhjtW8
IqkIzTSQIG+8Ivk8JXUNev26UeHmnMLHqrn7r91r1e7C5YpLD85BldvV2Skzq8i80+wItjxCaHJ+
H2Wor8Z+1tnl9BolDuIUitVaKfxsbj85usnB6eHzMabhKPsHQhocclfy/jw5wH3e1HLYqvz42tNQ
zrn6Jxxr2ZaoG35ZyMPmoLj7IOB1PKWZSqHl/lQ45CSMXXv/5Jo6ggx+pg4VoHRX33ON5+hCfmbX
bvnVAr7LqEOEquO30XxGMsN0NM4diSvtsln6mJQTomC9WqBv0zFtmfU875bEaNZEDZ+llQKem+Fg
UKp1FjD0jTwwtk14GhHLyz6rCMnFMqXmwqTkpF9/HHrPBQqcw3Je1uG5Gy+MZd5YdFyUX9oSjIzy
dZvmwKjwGV+9OgkK04pNt3rOarA3gBmgR9fuWVmpKaB8fPl+2bFxrGSXnkyQ8Y8hjGDc6PLVvUtO
nvezC5fDlwoCWscg1pziFtb4hMl0q1ICIjlVEx5yr3r5KRCtJGhuzlkFEeRqWig3dgfCwmtR18O8
4DMteZHBCHhSQJuDxyV4f3GBH7RWz9ppVfb1Rf1Y/HFOg85UGh6pr95XptM2nXpx3gBIR07hukkn
V1H3pn9dx6gizU3TbSB7fSQX+3KyzDb6giZra5fyfrfHXoqIQnQOtL5KPV7effWbvsBB8kZpyhFi
A+hccv5PfV5dQFGNAg357Ha2x65kPyDIAWP/bMLrh9ZjtiiQlOXB4/MyYlE0iYsM05kZeqHHh1MG
Yq70iMqDig5WijF67X1Bl5EKg5Xqzkn9IQ9Szho4/iLaCR1Z8JlvXhHP2qZ7k50jlXYH+1X1TruU
jBFkqvQLGg+wEgrJDs65cXns2pKjBNw1rtaTVqw4Y1dGmep0TpNEmktM4T3zGbI332JVyEh6Hu18
Ue3jDynIAyBPMUdGCVA7pDKBPwmJb7kxQog9KeQ4cEK+IwkR77DLHlov3YQYlcluw92BcxfKJwuO
XDxnt1ihzeHoWI5mWHht3xxXgDEq7IHOJ+ARgId4UOEXD2QkQirEKQoKEKPLSPf3F1/Q6IH+24Aj
QrAo4XVh7Aype47aIGwOhIahFw7VXo6hRsemxecrVMpls9Pa8ADnc/47BNziPQTVD3scmHzeRYoQ
TQlOAx3g8aKU8SCDqWciIqd5XXR2ySf9pnYCEX0I254F1oai1wQv51h6R5AxiathpyyjR+y6X4we
/WMkTQXxGdNYOBWOIzraUYkO1wOs8CvyPx6r575aYFJafcErpz4HX0QanQa6e1hU8EYLxGJSyxEN
ECqaG/kCcrN99PUZHubwMkVlBGYjncEf14+KWBjRAMEt0sZt2ikbmHL3KSzD9leKgBAU7plKKrrc
aF7avfoxJNJ8AMgaot/RVUznCUy/30G+2hjKe23VRhKGNbYVlyF3GZ2iiXIvUPPEvga3lTy+rZgQ
jmZJw7ZPPoAKLbeCXK6wR3aCJDxGt5mwtSvN04KTB+fsU52oZxADCKf3E9q8YuDWI5rbjk4nZpVd
wjs7SRrlQAFR3B0isOLfvWOUiY9ppiLBq0wlnrnWQ9s4AcbWxUbvgFD7502NVkXeFXIpAqydAvYX
pA4W8nBbuSBOMH743FDerEHh0Fc6KPf42NybeJmAd2zIxyEoTbcuQW2xfV0XBXp1rR5UW0edHZdJ
WNMatyLbIZ4G1bBgQLQVcykVMixOxuPShgpSGX0kYtGOuTiJh7DDcEJeatVmwSFpi8KtNjCnMb3U
HfvRhaXlmQRRIUGh2YwGhXUZXaaYqWV7rW5PU6GtEQ/ITQltJeGwwo+iH/YF+PAVNZa0FLJrd+Rx
VVKlaqSP7oLsfqq9090W/8MN08I4Bc3mqVgMaK1Q+JtA5XUQQlAtmulJmRg0P7MiynEeYezA3YIK
OkaomHeVCc3TlZ2Jp1rU1pWYp4JgyG1dTm4zzK6AlZ/d0leX53EDG1oBop1jpJCvQS9+0t6Xm0f/
QlD0abWlvjpFSKbCgfgUUmc5aiJppHoZ2NYxCbulQfzi6mfMaXNBQ85pZI5fu8JTomaUwyTgvoND
pBfo01TBNThRkSyOW4pr9HLobWiMtciSo2BDGg8+J72DJF3I/lz2qc2RI50LROorMlwzpIyXYmru
UuWLK8SvS1DuHt1sexwkQ/w6Z0cOFGUP+9Tx2P3AArDztr9QE/Auy05E/qhqbBQn2GPXzey0Kg9A
8Z9Ri275yU1x2IhBryl76tYDJAUS1ySphDpN9gk3Qic7WVo4NUi8HIWszhE9HbYBsd6Sfsw+7Xcs
iowlewuiHWJAyB43ibGdZOC6wlKgywqak+RRFLN+6/m1W06KWTbDi0JQbIfXcd1gvgR8XfDIcRQO
XUJITe+1hDzfp9Qqm+GqVHhItE9cPG3bbDuTNnMtUIH6N0sAuWGrp1GkJHid2wIRZ8KfnOuHcNH4
6ovGHmSa8y9ty+ZieNXi5Vy7Rq/4bFO5nUaHzYNTbHiaNWGDklkLGQZ4NOhW9IBjNcAk7eeKAvOo
CA7haQ+Lr4A+0FdBA4mroIkEtRbFLa2EUsSuRFzOzn0mdobeA2bN1gYHYI0oaQ1ENzww2Wl7psES
jUMunY6/L5gp2laDTt3xjNyNUVndtXS3UB3t4dfQ5DrhgbUJ6/nl4o6a47sHZSh4rKRpBtea8FzS
rwXzxW5VbDFJSPhvCGO1hPka0e0/SBd86oc2FLO37ZaDeF195R/lJN8s2pGMP6oCikBNcfHy8BzI
KSNrsODbF6daHFk4JoJS5EjzA7X4TQhjludcc4TAnei2ejcvWTWQJ5Bg88h8JtMjule5nVK2v9VY
Ph18cYOGj8Q7bfX1YXztcirBRdT6beaYqNtrQtEOhf+NvbtQWnzyRkk06lBr5lRRw5mFTmlsHAlN
Y5WiyAPhysOvPkc4KI8wzpg6Da2ZYmk3/ZtX+zeIZLivAFqEfMsM69z7ImxosbUCjfdPayKndjXR
2Uhm5cD8gp2Lhs9ol60zjNvuxW5sRJRNqkEV4Ry+LJh+F0dZGCsdCEfeuDQm9IWJb7NORPNrGz0G
mpAX9ea5kDecO6ZpgPKYo7HXmnBjqrEAYOsO1GLsORHZyf0ejHFxLDQ/Kg7bfHZP7flPb5L7kwv4
8dHRzQm66Da3lwqfrr2Pu+x8tyFYlWKDigm8wDGhVfwCRGVeiK7FYQ37vn3z1O1hXH3Jun0axiFC
HuSopaU84P0depCImeScEPKJkIE8THhx47N7n3Eu2hF1RvycLlTursuD//ZCwAULlrFYtTw43L2v
M/6qUDfACbiL8in4JLVPPyJFCuz+8kbttxePESTvabFuUxvA/hP7uBez5LPo1+SCLiODOS1CbbG/
ODhCryntkVS3dw8wvZApgC2+wmqQ+wPqfS/sCtsSF/NwwEFFVMi7WF/pPBsK5MYxGBXucfayJxly
ZhQonuxyDOGkoGwbMsMBjYDWTJ5X81eYR7Qxsg82Hgepp9s+2vKA89Ws6bN0aXWD0N7l7YC8Izt+
kr0YXDVtFMTsQjSPpNjXes+N6vgguy1dEuox7OaF7BWj68SkNetsZ+vHZzG8NpZ645kZ27wrEoAv
1AnqTctRl0bw6hMiQ8eMzZ1xe/+RKFJw+LgyZKfQI75NQWX7W+q6CdijxyW0YB8sON0qNrszu7Ju
OunmEMgbIU2Vdz80HiPbygJXe8oLBd3dOwTYywPMlQUCI24VSF66MD84Yj4pj4iU/RN9OJGF1bsr
E7d0W84dJPTIVKYkZkVyAVO11r/OgND54LNhsxMz91hrXcO0DGYxC+M0YidcIIAIZ/4c4IoSBBQ+
DbxPh0KKNqmaLXvTEcUMCg5AtV63AqCGdzo8R0IzBNh1T0j0QVr0MGX9Wvi9wX1JOObmIFYj1Ngk
fF3Y+8QwNTYZFwUYF4/BepwsaiXR1+q1IF4PE3v7IhDY4WFfJyJ6xRGIVdthg4YH6d0xDy9e8e6B
R0LAk/YYwQtha8JnByrIDws2/guNPywOMVIdo0R3JGFidK+5vTSo/QsIaVR8HNHSEkOsRsCOTxDK
a5gjAoR03gPyZq5jCITfc8QLL6adJWIMPC5l/hhuRf8CYpMOByTiDdJQ6PCkTFCx0JnYYhHjvDxt
fK+PJ/uJ+MUWWwoWDxGays0nWw68lIFwtYyWeAo9VLYxEV25zYJTL1YZrWLi9rs7tas7msed+5Ad
lcs8cfkHd6tw38LdAc0dwA0a5uPKN3hAKg0WyNh46pLj+skhaEFH1pH4VEeYcv5ucNsgQmMc+T2i
AYMH50iaRjHsOIE8QwNtXm6NG6ABLtzySMXCt5PZcVKITRUlj2ZN8z7AOfhEvAYkpWiZ2dY+sgsj
muX+9x95IFl3DL5oheS4gvAKcCW+CzyRWwNPzPiiSR5PkvnDx/g1OxNWiyMY5WHQc1hysPfZJ0qi
3JRwoJ+K6h4R/2qCzJrLPi1vtois8yjKsbbkb0SicIGZBlz3HGSnFQ8arpBwM7Bg4pAAYfGOz2OC
HgjJoVHM6QarR027iKwz2ZYwwYgo8RS/55MIn6YD0UvLPsycx/X8fs0SUxL4o/ey9RVg/vA6yfBN
gcLtnsOdUGyIx0xITC7S0xzQQZsyrOkcIBmBJqEb2lzVTjyE7owpJCKPmWGT8oVjkTg6LPnvjqtZ
m+HrOY909hycg+dASHLxh1dXAupU6WQTa4SdvHcaAuhn774Pi2k1OH/Rh4djxWQ82+k8dtAEDcRq
Ed2yEsNpERk7tmmmpZi01OpKkMmFRAzf9VicRPkkrJZIrXSibClyOiU1Sx1uQFrg5LFX10imcbrk
JIMuG0uTlskNBpdTPgIX+JFMUyQHmcstG4ols1qA10/MYjwFIplte4uEjZiDjF47df+CbCHzE3OI
H31kZ2TlT44DcaFiwlTOdfYMief5GkFsgKNePriOhcF/uGKEx4BKG3D0Kr1pR88IKf31OwRF54Rt
LGV2+caiUi1CH+BxCOx9bdK9kVjPHnxtuEagXEHPwWnKIDxCdLd2LXuuU51J4wo/dkNNJvOpM9Sj
B29ePDGRaxIKMMhK0/dGc7snnpGoSKEPmZMlYxc0IwqMlmjE5Z9PtBoRAQ9FtY5o82fWdY8eqPBB
J4S9yqkQEIrPGXAB5olPxP2jlDgFNHvhLuION3LsG2PW7wJJjM5AjMb+tks/b1TUi/eX2/lELPXE
k0cFByORmSVmI3pmb9uUpQaZkUixr43Eoxa5ALGoSL9TV9shI/CfOyk2UMaINZURjVPMIZO1Yzo0
fsIpqBiHe/5CXM85euiskE2/gdzSeXncN6lXeUkuWKCIlSU3OSG5g+oUvGgIH7L1GLcASYk5ITxP
lhWTT2cIodBJpsLhVDQqlgZTTqwAOLYYYbFkJf4FXBfKzUCDSRaz9Hlsgt2OJi/mnYJCijPMSR7U
HJKv2863iwB1DTeh5kReEByXeah6UPCb3IDVnnYGBIVFcx/KBhSFka88OnOeNbF0AFuu4CnzQA6o
ofHeYiifJ6prYoCqYjITabfBifID/DT2UmyZdy5BG6GY6iCN6WijWGxlDAFTjalwYCLJ1hwqGY+i
f7CVnpgeKm9B5kaB6I/KfrM4cGk3frKwNgUTEJy5wScW/L5yZOC6X/Xx2LtMQZ7XdSBNEPk4Oa+t
WQt5UdskB7DsfDOXVXtzwNJvuHq7GWQginnLM4OrLb4uIMROc8PmfMaaZH2JgkL2im+5KJUGGN4c
5UQJzPZqK0jEd/6wjTpiTWGFexJxB2E6Kb9BvoDPhW1HdweeOhGf2j5uWyNpBjSRJwn/wI+xswmv
qzOinJCHCRMAKpt9motJlLBugTzzvrVxiUnNqXWJZylaEZDuWSoHT0xSeMUDQbcHektSk0gBN5lD
sMNxszZ0RbH66A6dg2VmVs+v/SNXLRjN4gG33DKEDe0I0pzYeoTxfnXb6IgKVoTCJ1ydOYJJTMoq
3FRM8uZ/TnXxt4ARRhIH9thpemcE9+J+EXCaJ8z34jIw6G4T5eBiBc04XfKEvTlNzeFrjD6LXSP6
JGBm7eCbf88U7G2WzRhhelhq2B9kdMAM+bEBovsy0EZPcnURRwrvNkHUh2hvB8s+QFwKUn7dOztn
pwADRN2kzU+2wrbovIX8O0iXz8kVthwg+rjXDnSkp6QPHtT+wY9BGqtCYXRaKACrO1BKREIIqVKz
c1lseEi1Lc10IdC+Tgg/hte+5Iuasn3Hp0qV+gsRXFUtZGkQ/6O5IUdThLWPpR61mcYPt1rF08vm
tmBuX/tYf5eJSMjoFdv3sqePNFefsrdM+CeTb4NI8OThHZtwH8hbkKaYYcIgBrnqtpc7lRdxpcTk
3Kd4p4SFuy1fXiHSiO0HjCQ8wi9ieNJkFylCN1M9BPOWvcNTRodNn5EXgX3A5EAfhBqWnglmeIp2
OVuX6M6IJ7xp/HB7DfqdhnHRA1r2rlsprKanAMO3OWZo7qCnI6v0ZKroEoheBM29d5+e5NfD4oNp
GB6/zfrZQWMBevvnw17rjlACIyiDgXKzHtpnNtZC8xF9eLhPEJqsKOSpS3dxxQab3BsaIEx9A74m
ukFp3/gQHgE4mAH6b2MqDZ3vyg0r8/eKp/OtizXvvlgYhksY371+3u3zFCviCYcRzQwfk9mVfHVx
Y3kBSyAO0PIISQZxlI8wmDyNdKZinz7vjrYD7m3nw2aeUXFv9p4hSiUUqOwA/Hs34I61d7dmEmut
6T7RqUtHlyxUXt4LvUoOvGS+rIQyJ+pu68D43ItdtsX7YE9g92/ccqaiG6F2kSa6WuvwipbOmOAp
vkn3MpVQnhGLLV3X/cJ0qDn+7PDSPiu6+o/M8teoJgSl90RZZw7euEWwlBDXp+QUXYTU5nf/4OS9
T4JsC1ENeLeTMX04/RxtIeiR37UMqWyJ9xPIwvdImHYP6pyQXuvqLDgfeDzo+Na4BTry4adDKVRH
QhVR7sk813rFcuNUg7ezN+yUny4ulnnD1xam42b1xXa4TASHMh7mYJWvw8uXe0OUp7G/BPp95OZU
UaT2mUiSNzYo+TL9xV4IQvDE8WWD2NKHaFR5KHCv/3P0QgZ70CKt1m2fvQMyGcTbBaYfQxDbWHuD
XH3/2i/71D17p0GkTFUmzTNs/HxUh4hvkL+gDpQo904huHiwlunNukTpSDXtMry46Jz19Z7p5Z8J
Lc1dnTNJ9wU78zqljupKu0tBeRKFIRPCql+HcTq/lbbOFMduzADn2w/o4NHLVseop+zOoTFA8gWC
v7uG9HKhKtbvS93cewwEgR9RG472gEZ5w0w2D4ixqEKTWeZkKAHVAKinzRluP8K9owv/QLVQDwy+
d/WeQQVwcyy446cBUshlx0o4JqBwBgzdRajOSQZJ40t9Ks6t80UUqqH1d6fCYwLyHLLWk6RpsLzu
hACeaufeHVbrfbJp+ZjB/vxAWFf5aEaBaZWEdW4oz1Dnxgb2Uq0y6FbeaZEqXCsqJtCD4vnTRx9g
wD3zb2QK8ApA8lNTPyJTYz+3J79buGI7Xu/x4uzFIVp10QbAXr4oou8+h2CIQFWAK6UeEPAOHRbC
l+j0m9GdbBPBbeeFJDETWenfbeou8U6KvZBKwFIM6NqjOL9xlf7NJ5CFVx1SS+EL0RfNz3i3mZuy
NRq0r3O24nUm0XEkdZFGtu9RxnZ3sG2ILNjLi6XazZz8dZ9+WuFOcsT6OH1k8wz1SER5hfbcy3va
n/coFaA705qPRC6rPergPyPcnPlnh/n4MR2hEDgnpFdTvsnkGBG76XKucUlgcG9Tyd2hbXKLkh7i
Q9MnxfkcPEwcKlZdQJcTejm5A4mIqoEKEwXcQ8BONUifCTrM/CUQygdnL3VNlMUXBAPtAIND/pkw
g7YVNIplMqlCyQdBwZ6PvAb6U+CZ7WzCi2TvV1BDOgUFRVFJ2K2G2uLJm6ptIM0oLDxsRbHAhqy0
fUEwvGt022zBwHr99tM+LqioJPrRR8qA1qTgTil9Twng/ZfLbH5IbcQHjnh7PEmZYcUR5wr7RwDX
71j3M2CfvEet7AWHAxsMllbVv4Gp+VK20nU/5mob925DDG88rBt4kajiip9CpcFa5nwKUsgEcPwD
k3/OiXetU+XRXUuDp2N6sFU4bJkfJu46sb2uRtnHyQUvBJ/wOM3G1NtBtu8EBxJnOYx63bv4uiv1
JI8MClo3vWYuhEPg17JPJN4tqJCZW6OkvdSjwiON9lmHOK4O2iw9mVeOIQ/yFl59PE1qTjFd043n
SZ9h2aNZ2Ow1sxaHeEgOiH6xuQBNlT96kbJD/Io4FGrcrigvunom3qIOamXLVIs6o6On9+TeEZaI
nX+WnL7m7IJdhdpmGXPRDi5CNccpR3qQ9DIX7yjKJnjFLkVqzOYP7Pm0WOQzOl3o0NNREgJyBGKr
ppiyuzZ8KMQvTjNjfVuMMdAlbqkZaByD1G57VR2tbNGgzmMXtVDLy2GU5uHuieEdaRNEJZc65Wi+
+l2gqaC40+miR8i2iSO2aBAyu21kYBGzTpcADX4IOU5O0Om4FTyWbAmIoeF23QhjfL7mxoKNwbkh
RMoqxcseXwAnL6/Ds5MfXQMZsnJ1WtxxPVBj4KRRcjpR2KvQDmqvaEYvImyo1YnazpJT5iDp5YQP
NyTXPuQeZxmiDgST+6CcoRU/PfozVynaYV8cB0zHsE+LJGpcJiG25BrS+px128ubjniXPmmFr6nU
Pw3knrk8rq6f59FtIxUedg4oxD04D3JkpgcGfo1pCfEngmBzWg04SXRT/L8n85gUykCfIcXE/NTs
h8vB1L9tjzjL8fDZsYQCIo5SX2iNMXKMARLuerMQVOnJixgC/heqNZzdoxdh3zvWSsFxzCwUhxlA
HKuzuYKEQYHQF9zo2yKLUDTA2dAENNov5mdvQ+ng4I52ImvPaSPi6wH+xz8xnHPicD7eCWbOk/dx
XpN6Ek+FSJhAs6kuhyFO1Xh6vJy2J41pKzqH5uoS3RGyn6Fc9aEPec+lA/x02dhr1BPQSw+FaCmI
a5AlR4+Wo1W8UzneEYEAaW0BoNatfHcIX3jJ13UbWXska/074vZnyCoqZphYnrDnLfeG5B8+xwGs
k8HkMjkTs4+v41WxsE1RfhSgjZksLsFlSUk9/Y/3Aa96VkO9YKOvdxTbXyhF6VYnPjP+ZtSsS/wa
DE4WHWfPtiubPk/heh1qnI2J+zO3vpu9NDNSNaH7+YjRP/FetH9l3hU188TpkMHvZ6fuiwga6WpK
9+4OLS6n6eQ6PvQQOSXlglQcM4H8vkaGURUawkirEGKdt2KHjBmhdvKCg/sWsUNAXamvRfUNYS8N
WYYEATYNGUCaG2B3dQZCZ5fnoKBnK69kSDsytaAvSszjKUEOl5ENJsk8Q4GaZVQKaV8JtYfxeWUQ
OQS5H6GAfRlqhL4AhXAUVugmE9IYOT1zcOQpIoJQ5dSrCVHAfTNT5hdC8nd6RmlRuLsCUl6NRIBB
waL004FQPRN9v7jIjrJlilGjeXWu084iCRSqsvYSXamUUlytZHL4FGqGL0SIaEpivySzAYw9Gd3J
EBB4RoyZE+7yME+ZGijQnLxqbvRgwKsXgnWCrZQ7qA+1rYnhlZtvCXBmWknTK4I8YjEZ0OVyXyHC
hLmGQHYk0C5tNeJpHJF8Ud1DRMRtAyJ5sKfvJq8+XdMxHYLBzSM+y9a/9knsED/NsNFHZHZF3BG9
OsCZZ+ILuBVnfMkqPBAAH505qSJfXYU3+tdHPPjzF3KZkHOIWbckR+alEqEnXOjnxOGQavj8H6Sd
2a7iXLalX+Wo7lHZGNtQOqoL9zYGg+m52YJNjzG9DTx9fWunVD/hQNtHmcqLTGVEsLy6uWYzxhy6
J9UtCUGnzs7KyAg3EME+oRsvEg/nUA86uXuPt1Q0mqCRwB6kkQAM8s0Apqg3TOiQvyHD2BDK865I
0CYOpbGTTyt0XCWVumBjDB5GH+PX9RSLqnwWUrKGoECS405ZRx1pQxX9cVjFHSxH/GxLVKTxehNE
G7CaorM2fX5S3HfkteeEo2Q40t4DkoTevQxPM6EMmtRJuyNmDR8RH4LU0pVDmrnavO4cOuvODYzw
CcD+pq0Gr2HWzqYbTwkwFUeqOJHQ7OreofrLDjqs9HogqTdX22tQG19Ww049matPO+iw3sxDZJ0x
wt8VwNsAEBBIklyu45fMU6YhF02hmTSnAAPUe6hA4exmttJd+5gCcjlkx61kWPt+BCcv8/bVZqVd
Azq8E73N5DahAeJwxOywo24H48TBlkJeJxJnLn6aOGp1YYSne9Tp0nZOxrVqZLSsJJ2dDPYAcMKL
S6+jNjbUuWYYfM2rjeoOOmOyuSe20JBBR2/yBYrO3PeJj3vJw9/ezBfJaXzkxyT3KlQaevuoSpaz
8yDod7nENNa/NDuSBe8zQHdxb7WRzLgJxagnXkC1DV6ry1GUEXGaEsYAOUCEs53GkiOND/3HjHYD
Zxz4YFFzz8OmKr73GjU0E68M40vSAyz1UDUafp1IUXEolTnAazoNH2gYdSbILYkpAkT72mPMbbR2
SBCCw7rgmpxH21GtRUIL6w3SPRJAlxZoj2alc3KVM5BM49LiWouMiX9bKgN+owu81qx4w22Uzw+R
Ns/RScJNQylLFCfQLEQqKKDHvyhUkIs4Vo3dDNnozo4WftQHczPl2lKXHXKOG70n7ddTNCn1TkL5
oYnQ3/QGIWTvN55Iu6Fz7BBAEjDxNiUxU8dUUl4ZMKfVkZkKzMRcIaiioAYYzruhBbLcNGc00/OF
am4yUklEwLd1avPEO+KMHHu4Xagl7YhEa7C7+PVmo/Og34G1yCxQQMDp1s6xx7RQO3CvJNpTTLRI
uUi0wSYSTXgrj52JGpyGekuz6ghVNtrosPKkkoOJpBE+7CsW8gjooA00b02FC6cBmQl0Ea4XK+HO
Pa3rAhkufHZuXM3Lm8QVDoczfhD9UxEKqpGIbZ74gbwK5EXufWWVHvi3CeI3erBDH5BkEGpwOfc7
9XhikZ6csFrObbnz2pS6Je40DlPGk50sUwJokyskhK9vpoK8XfwYqrr1BXziYu1JMVNbkynz8vKh
txdynx+kwdvoRasI2ZIk5jDggYBIRUuT8Nr8Gj1xAUQNDo4RP5616HE4EzeKo8Sxe4brznPcQCb8
worhvWyCc1QJdJpYvdyXOXkSAtfJqp4MNVDIdewG6GOY8nBDxjxQg8cKP8NJieFq83uPYw6q8ZQb
GlUptLKoaRBNC/2IVqWjEGpTu8A7oDXkzU3cY3M7R+ALkAYoDmRHQCGvZ2cGJGU3fnRyChKZXd2Z
1Sc+J3SqDqGyunX1Pr45Xnnv4Cg2MpOODCaPO7aGCiJItwIdSG24JZNXbT1H+2g9xsE9EgoTv4Up
3R6pdx4DQpUal9J/RCrZgslxBBHWzwYocLTJERHXH+cpFkQIkO9J6Zt6/466Qwp390aLdZLIz3lD
9EndId71RK24yf9VI20sok5tfo14rVla/GaOBG4ilVdXawivsUZOBi9QCeUV9lKL8m8c8ztBprzM
WpJonk4SHgxKa9u7LPG4yLGauS/yVpQoLks6HtTN21i1yHMj03mJ04C4CgcYT/eLWJKRjv6Ougq6
JToorqtFuhTeWk7KMPeq3tlJ4kr3GMpdXoBGi3+A79qwDtQ+hLDiDVx2zT2RytzYYI39o587dMpM
eh3wIJ2H/XTQJM6Jpwbkq7E+KMFQEEJQzFvz/pEwJHwHysOrSN4IiDsjikDndKd4dPcIUltsPr7+
mToKu0u0daKYdPXO9hVE5MPiRTXPI8jw1kIFzZeEr54eqr7IL+/XBLMC95XboM/h9Xo1KAZK7xVV
QmoExLBCDo1/Cl4L8Wm+Zt27tGrNl73vS9YdIGSzESCnO85ISe6Z2ca7gjS4e4cmaJqAWBWp+fU4
GyDgRiqvI6KYO7UXbgbeeW7dRAUkrnmr4Xhv0SCoNbyESGwjdb+dAWnsS9P9XJnkRGQufT8yvJpI
xwyRQHf0QDk2JWhOJGe0nuTTOcO/ScjWA6UbIF1p73F4HgFanXaGhoCCkdSRBcOcd+QcmTnCGAJL
zfjGAuTGkla9NBBZ43Z947/4jaBCdjg4dEQpQg/OYR6SPdw7+ZwnKj472og1toCEBNvZCw6rMM0t
mnZseBHdA0K/cE/sA/NbU4RaY7BVn9h1E4AtoTAdXQaNyZWg+xHtwvXsMHwgeRoemiD8+9CPRhXU
Y+a7ILFntXH9Qi5nR/xUg6p1IMze+4OT294MVborZ+2dfaSuF1ghhpZKj9p6One46Tm51ar1aKl1
C4nJHnkfShSr86LuXYAv30g5AZrOKCIsSBvdzQ0nQ/QkzkFBdXoLdZYGK45FYIlTJ17ZfJhTokNK
ttaS2jq5oH3vDADOqztXf1ClsbyT3JxzJ7V5AOMa2THRfAlJcMkjL9q6kk9Au9bM5xScfPGllF1B
x9Fggs4YVDWitdnRY8SfjcGDaHPn3Vx6PUyO4wfvP7XLqB5v1tBVd7ZJIv1mH30yPPHe1xD7dmge
iX0kk0IdkiRFlZeWtFfWyvs3vBoBmeGhpWwnMr812k7UqWapHX2BGKq/7wlVbBlHn1QELX1bJ6vq
rtuA7yy5dY1yY6G53XtPvPL17hAmq8esuHen8OSDUGlWwJNuumj1iuxT3amPIN5dLbxpEqq8rtYF
uI5mU+nCAcotLdqj3hqIgsplWZlcPW7x0Tg016OcZundM+mbfARAvaFgonb2rplgiFJA5DcDe1w5
0/jCPEbiINIAvy8Pbu3bbBMfw7tDDbXmghjHgTgF9RFAO/vi0X0Lc4vGZC4YdpQRIopeTXR18J2V
+WF5cCmhz8Tf2U2roxfPl3du7pZp6wHebPpCYpkk/tPJnaelmqepeN+aODyQarNBar+G26t19L+o
oYoEfC1kzj5R/LYvb8zKVO0KN/YSn319Q7ZZiDRxfxG0QHw79RRXWKqTeRihTji6ceOu+PaYqBu9
f9cdnuWrX3fk1s7jN+3T0yD0uwzXkzsqGM0EoXNSzT5ZE1G329hpiyIRbcZk/t7BlEJKccAvmrf2
mqczzqko3IHBxxoLt6iSGCAjkrmvq3OoezJu8KmZV1pbCmowm/FJQGNIjgyQTAd36UggXwkQKajR
vb597OsuhmGV381t5+qLcg5uTXjaGk1OIXWB14V6wLFzAdQ3yxHQi4AYuDsfi2McX02hSPtarBDu
q2LtVjwv30S1nYYruIBCkecxqPhUPDCswVebwrkzQOIeVcrZ9kc1lm4LKyI3KtHSwTggKw3nxxgQ
F9hPv0pu1b+GCqaCF5HK3AgftoHYJnj4kPwnR7TqsDVUZOwah5YmxruW7lM4RBTbv5Ow4oWs0bZF
G7zAPc0BTRMHI3hO3NjW+xfUMmE0wTihSUEtzslgyo5CLU6mivxFjY80csoqHYDGe5ylXffZrChG
j2Qrye8TJAJYV4RagMfNwTriaSerWp0j6hmi60K+VuUhqbSIx9hhdagHlS7Ce5TicthVAk8toAAb
o5cz4300uAl9MPLDFBVfnFPOgMnBQpY+abVldyKeUl/vvxbpGAYBHbQv4ZPnqNZWOzus4wh/p7Y2
1P4VEOT0gH1GOnj+ZVbbifk0TCpCmsOrtAUmktjt0ckORa4q6Yr0XNXyhIOsdqr0lSb5SlQ4Y+F7
1TlOTdq9BMeOHtDCmi8VUJPTmUJzrBCnxRngLi63JU/WOEMKJlnrc7iNGzo+JwAsXOwtJUpONc0J
gKHouFDbueoTXfmYJrmDN+YSZbHP6OJFFP0oBR16pLzbVyQJtxF/igBvQoIWhyxpHaJsIDrtHH1S
SachP7xrc80aLbyj6/jGhamKpxi3mHMbiFSh8Lqs+jd4FbA1GAui17v/9Gsc7ka4mOGMk/XeGVAQ
YFjQJ9s6RmA7IC+5Na8xrNWNpMuhE4ppdVvGBdlTFqv4vAe45HRJh3Lj8lCaaLX3kIOXcYc41zgg
dzvtD3lDGx2tLSF141R8rHggZnKdK77SJx9PBQrbgWUnVo1wNc/NA6lXWq3sWnX6olOc6OFExioy
y8I9ugbPOOMcE5iBYhpfErOGG+cB5ohURGfrbbqF1elE0UDRrJl+H5qvCYdC41gfnXO9z/8tP1zy
3TMAPy+41nghtyUCtdtICLXdnAN4yQaFygbVKP7hC7THJuDi7qOL1rnO+cB6XMc/vJoERhh2XTUb
sI/rxkm18IbQbeyimsz/SgWkCKBElE5VU6+TJeihHeygMx9WFmlrcO5fSKbvaJMhloPbuH/BZzNS
Ul2tO5eXigS+ZbxZ6ovj/AuZ2o0hzY/WLlZxPlQ8UGJIEBYgZPwG6ALiU/sUgsB/BpVmY3EdKUKC
t7fDRaxw8y7dY+8iJDN4VwhAco8haIvMJkDHkDvnecLVZsOqttS8Mxkqx9eyvh2CC/0b87NAr909
Ze380iCb3oBuPixQYgdqFg2XGKu0/bZg7P82VqGTAE3/5GtGL7T+05xW7QZwzn9BOAW2i+Yl+GoE
hkjJlg4sfvi3gQutBPLr7rRLEtj9CihE0nsgeCo28BIBNCTMEkY+XgMq+l//9b//739/P/7Penns
/Ov3/yu9HzrHbXpDk7ZsuoWeAq96Zb9TH4wK0hE5A2FTn5j33wepfmivq0oqOn6aiqZWVS1Qlhsb
fX/8esCPhp9lPNGLBk4ogAWCGXMzZtRoLQADPs40gJh/RxXlj9ELXGUpuV7kq8Lo441iRdCLMvQ1
NxEIlPiEXC/bWQFF0L6QFXfPftbW6Meaj5LWOkKUyS9Zig8tCP74mAKLuVKXnlu9zse0SLnAoVAx
nST/hKQazJN+urKvztqFwESlYDRIiIPz5hWO0e+f8aGrzx9fUbhRykk50SuMryDcd3LXp3ZHn+PF
74PItb/3nTYn1So9jORqo6bXCpdpXz1vtvrpduzn5nVYr9gyHeVjAOTb9pM8gXhaE8p6O+q+MJAA
iesNQycCyuAdhteR8BHwmC2IBWDX7/Y9OOjgVtIl4DzySIktYilecZ7HbEYY7YiAmFRaHQgRXFVY
wxiLry5MQQ8F+yrMQgIX2TkGVap08KLGW3tZab1cpQ2hpSePtkHmPajVgtQE9Yr/OLoOBKl2Cu/V
I2cP4Rb7I4DjImxGEoBiBsUcYO0nrzJIqWP0rpR0dKv2jbYhmGpsh5+tJN5v4CxXclWbrbmh/hSm
QQ5ChOq+dRuK9zQ52njwpwDXHPkSYCwlG/G3Af1zHwq2ZZ8pj7p6uR77oEnB9woBxvhHHIcUTMnJ
ksvGKlgUtKyUVz25H2mQlrILVGFc4EP6jz9bpuEsi3P6p9H8Y2JqoX1I46o0TtqGA3ZiZwTHgWJP
VDNhBlAEezqpRhwH0KDEnpUOW+gjcrxk9U3eYD2BB9ShYVfpLABJmtosJeA4m24nGimZ/2wTVbHw
37P/rzUubauHmnRgYaFkVWcQfQ1/VHErwSXolozUqP29iVW1hpY67aJVXUIX9M+xntXGS88T9d6H
a0L9BSdCrKjl+1MdW4XICe5gDmCztYsiuE4LrlITqrwh+KnkN51GO6Tk0Vo0x7IRNUmLe9OK6TqU
fMbeeO3wqnZzwoyd2Y/7x0G0WDWjGC0dLhRAUedujHW/v7GchXCmGrAF4hD/TkDAKTRW7CXKrEdz
GUsuYjPjaLhQ/D7pRyO6WfriBB6VD7E3g4UoHYHAafrL+RJX3Ip81YjJuuA6fYFMoGBC9j6HkPt0
aULuThHme1knf+/Nj6a/NmKKRji+0PIsCo6ueCG7VBeseyAF8CrWqLTFsXGfRAIl+i17Q0jmNwD1
cdrsyMaQCGo4vlhIKINYeY3pZApz4WE97bngkbRaY39ptabzq9lXHbL5hjdusDBQLh4W/s2UxB5J
P8PuNqeWZDTJ8N6NYcVoed6XGXbP9vhkLfaEX4DK4AbE0IE5ETdvCsAPlsQT7ppmjonu7LUtIafQ
J5NDne5gdMfx/Mn/AqlCUoCwlApJGh6N4cNSQsmumy3yrpThpjJvdX8kOBHTrfGtudQ7jX6TbCDQ
4I1FtqthTTf2QjA9wnYsOMEh3QDoHMtiAXzeWRE/0oV0ZDVbqzp+PvOi7GqJrESnbpBJq9ldsagg
5zhfrjOCRrxs6QYrPqKseCX7I5M8oZwFM5WKThSGcTxa0g6v2YIi6N6NqetO98biaMRuqzudEs8Y
3WnraCyYBex9JtWK4EPYu7AGMlkLmvMvO3KGgrezc7VWUxY5KLNOPRIwgr32HOYuqpkkd3hxvHFz
7vrNlsyf1UwWG14F/3bap5LotvlkVtrjfJtjmFvGeM1fWgfLPoUAoxlFnP7EjMBPm1T5g3gJldlo
NVsPwxqKkEfQViA35TSwtAPFW7Y21hhoL8VLEzOiWUdu2cvx+W/EOXj2DFMzI3+8NlpOZvjU3xhN
KMshV9Ihsw+kI2737W6bPNvAXnV6rrnMrRgC2BJupGWE87VhTAQ2J+RwuyDnKKnYc1J4EAOspeXG
jgEvpNl1rKb/MFjKjemB/2FXF5I9cWx/Qqd6zQj9uMW/D+LMOxkQSyG/QPu4GpE15eh6iyF1wKZi
xSeD7I0NnfTnRAuOyrITQ9ZseQCx/Xzqs4GmG4dEuwh1u7kBPCcEVmztepkBqARWktE6dwW2cgp2
N5gQ5FKP7ctCu9wOE3uQG+Q7XwSfk14wJGBFiQkMFVlKNiXhXp+M0WxFal/kea3EmAkHs90RcODO
i0V2By887D0o/NV3GymXTRAfXbe34gySnqMAZ7RZaGLHUdAlB+G0oYDZu54c14z5iEwJi5U1JyD4
bex+HHdEdYHVaJMAI7UjDEHFCgXODLCiORbqJTsXIJW90GwyPanZ9rxxFyIJt6atguIVXIkn/27F
2XCBRvNj/gzyMLj4m+F/Cxg0WCNq/ZPcwEUU7BeB4VubGDzFSMLB0DRRVaH2jkWYNIHG0w/B3w/B
QF0Mb3Iy3W82rPUyRl47puFG/E3XweaV/b0CzBQc897V68FojhNjRdLaWFEXP8DatGeG3z/7RPo9
qMZUkmRMINlhYzYc5iZCEeDDRblvNVg4KxEKr+p28D2Jr+ZygnnWjAA4s93uYXls0s5xp4+MhzH7
YkJnY5TZHMfvwQWTbc5Sl6dhdQR8yJFg8DBor0QHW/Gu9CY7Y2nj7FktCARWe1LhhHQmmcEJGNF9
NDwttckGQz0gqzTPjD6wKQ8gmArRZLJSYBj606bJX6TQNjoPXu3QHc3i9sYY0ni7PQW6iLloNoxF
xRiL8s856HMnBMWAxjHNyOkPySk079jtqQe9C5N8bnoXj7LM3rBXKev3ZRjtJVaVMqnR7gZdylgU
1g3ARL5LAmncnMxWAbNq88XhJGKv4DVcDOCiHM82iCgO8YFXFVEImuWt2j1go6JvSR/7ZrVtEwoB
PDcrZ8HZ0i6fswSnjrFwD/zLAVXXdjcOJ/2ZYS9mwMoM6BIk2QfM2LLBwwR2dG6F4jSbTQSN8Ix6
/swR/xZ60SJkb1mursD7izZ97qzZ3xjjGcwgM/e8YGPNwtWSQTNPPIfLoGJO2NNep2KNnD7lTz5l
NN1Yo4cBHz5MTbbHMMFoBoaDuRoYoRMve649C8mhj31RLDGIAEBIGF3F7HfonEfjHw6ioAVnpktR
TXF7d2MF3tWAmJCa3VHGVRg3SY6Yk4kZTuh/Mqvbr4jeGbnZE3yKPT4JN23kDYGNkXICqGh6XDea
y3UXqtGFZ2M0J9+ABg14Zwk/pFF06kg2/3bW7y+nTj42v0cRu5YOb0boQdV32rRvn4Pi5HRY3Ytb
ay8QFDJB5ASB3QMOrxr9AzZ0y4GmPtoGViI6YeCdYdyaieGOLnZ08sGduQ9jtGLMiw2A8MTUqc+B
64ezI1recYSoSfc2Lk+SAS1mb8YUcgCsSP4378GstxzY5BsTk7tv4UN5yx6XI3F7yLeDaQLm1+kN
ab6B1Qd/bGAmxqBO7RmNQq3el42CHXlbTkabbHMdLLHg8ijGtGEveVOesacZThwAkjV6qw5sglDc
MrhiEz+SjRHZSnMFb2nRgyi4tquTDmRHnuaZviM7it1ZtbtAhrEMM69rhp2gy3XXrTEcOE486CNh
rfhhHjf4p5AkhWULw9V34AuO19a1yRjTA9ZsicS4xqFGaO1peJ0H71Xshr3UpK5dt05zG7P04G8k
hiilmWAHA2ia6M8Bwh3159/2MugOA/ELmwiy7ODhgaWwIDPwPVQGsOft7pgcedx3HU6pLYRv59Rc
2MEQ3gc+48o2Xao6B2M1Ex/MR2I0JyA9xtxHOBVB2FUMyxNv8t6Yq/QABh3FS6nDmMbhTMzhov/w
plNeusbEAgzNnzYlswVQm50jvU5tGVG1i8UpcAFYVOMFwBDzRNrzdz9eF176n9HRn158IWLYqrX1
/Z4r9/54Ou7hz2h2q2n5w7k3nU/6Z2yYOU2sCawCclzTh9GEAwOtmHeWVcFT2JttAbhbGTavB7ng
ZtLiYBGwH0wsTw6O98vCIC0nkrFEx7QkCvmYNHqPQQpJo/1G3uwPr9odgS2gkT+PQN+Op7xwAlcZ
u5LR+3295E9ZkfcRC4miS+31lBWVEcep5cepMYroHLF0R5CATIqK3eHv4ykfkm9/RFmFXNDztdbz
i8Z4013EZd9Foh3MGcK70cFbm+U8YFuDlbVwaDALXSoAvvm9sYyBsoPq7pV8z9/B9J/HRfz5W4C5
Pdeyh3Tnc4AjBs3V75Otlv16IRf0JT2k5Fnj1y/Cp2zS7M3yRYpz5PViO3W7DUNciLC3tibB70Mr
ZftaSH+oJy2p7KsM3QT3OHZizNkSK1rzW2NcoXpna3qpgSmfrK0mx3vjTjAMPR0Y2c4nTi35mk8Z
wPdTVkiQ3NP9pvLKuJVruPJ9OhThhraWUb3dklpRDIooXp6tdtzumqfBnVdyEdyIFlJX0Jd//5R/
tcr/xUIohfzJ6Srn2+cXKwPhh+AuMae1dvNiLaJ+hD6GK/tjzhkRc094+hsn2kQYDSIGp4ELDUbW
z+bygQbfILl/Hrb+1cIAnmzIihMW8W53H2Ybgb4Orz6uFs4hEW1PA5iQeuGXiadn89BoRk+hvpPw
HmVCrs9zxUt/IBjqhpzFtRusHftJ3NtelRgZcaN/m38hz1HNpC3bwfzHfkmOqFr20wXj+7U7HivX
hJ9+mlEEQNSYw2Sm8weOQ255CJ+PARp0V0Nc2t93VSkx+0rBcCbS172xE4ZzPMzYMqsvTOaJF3Me
V/DlJxZho4ITOj6ZYa/7NHu9e1kSsOSyKwVLikJDRd2vyR8dDKwZHR3wUdfGaY6jS23eawHPLL1X
ZQtesKabhqIqVzFtLnkrsTi2mRHg2/QxpzuDFmjfMk+zamNsQPuZY83mkGHWh8Pf1/9T//53s66I
xXmzo6n2TLaVCxdckKHvNFBJrJVsOJFIj8SJ4XAQvtkOb4i/Ld7WsndfLjsABVObrK/yRd+yEqIF
g+i8tDdHagARHyxSyVzFKf7tAhVMK1rz19dWbHTdnRN0RcQrdHYxQNsbh5AG3CYwRMVoByle+O9D
f0w0K3VVlWp0U6+pemHorzTPTvq1JnK/KjkIOkPY37llDrAjv4/09/NBx/S3gQoGW0puyuuZMBDd
5YlGzwPq+Qe8499H+bmWfy7lH8PUC7b4ol7SeyVlGIIY/0zHk4OXwpYxT33Rc2sdyEjYGd/hunvx
RKwj2w/ohwK8cZsm9jYieQLB7rIsa5ot/32v/vyuoo2sKSe5vue7hBAyHaX2XQAxyBfaDzpFERKX
rPaH0/vneAXDqaeX9fMsMd6BLoni9IpcPiQ+g56eZcdXnJHf1rxgKs/apZbtzowlKlAg4J5Gb/jV
XVM5oseTcwg2zheRpLsc6cB1BQMJIHQ3Iafy+97L4kb+/R31Rk3SNL3a0Ap7f8jW2vpSk4/IqdDF
BYUDpDVevKi0TKNAJRShjMH/QONa/Oxvwxa29qlrx4e8qYojR++xDQmvkcAWlPoZn4/QP9MrbOkj
PynyWWN6tLajEc69faXp+s07ASYTuJpNULqxn+/sPyMWNja5Vrf1LGNEsEnudpbQKZTWtzR3Wpzj
V/8Syd4u2g7WQpLrCrkKcgTUs0GVzGuDQqLASTzAZ5zK9rlsIcSfvz0Nm0rlniWJWHC7OrzD5/mC
lHH0Idd34TiunbLy/oeQRlymf9ah8Cg2NuuNnCnSEbiW1k39GumRzotEPz4nuDU5yKAVrBe3YRXK
e5kj8sEF+nPwwkN4Pd6FRjKbcCD3D88p611pm5p6Lx1Cg4DRnoIqABygLDBSUR+B+3sjAVZaJRSb
XTzm3CwZfU5Fq9WlwkuxXz+ej0OicBho5etq5oXssyA/Hfs74Mhlz/+nS/U+WuG52H3ptYq2YbS7
2aBZr2Bm+HsCZ7AFopnSFXJb3SFbcjdL3S5xj36ZqFwwI8lJaVzve4Y+2zqZStEHjVodZWbFXpVY
rLKhCqbjot3q0lrMkuylLzsSrAoyKYJ42RgmpJZKhitZ1B9n4O3i5NLlvn40nsd+iz6i1vJmCB5r
uXbJ37GZUn3bO7lgNvQcV2b/xf1URM4QrPyLBD/9HY2wDj5PYLNK5vXpAapJDVXVUGZR5FphGet7
/bndpdxPuqsuGpQf6Yk3OOMtv9ADHFD08KSUrLA8KHNqfkq4f5+Vf0Yu2OR7Vbrr+/Pr2K92qwGd
+joajdLoLg0PnNFpV7nvtEFnTC5tAVEs1Vf9ZAnfJ15Y6URJ1jv9/BC3RNTQRdeyg6mREaV5FbG4
2y1ZaGFrfptuwfImWXKo7zIWmsx4sPbopU4LurX75TTMSdV7Nu8kHsoMoPxxUFmrVev4p416EZ6w
adQqt0QXk7S/3GMskBeY+1CKwqtDRhbxwVi1Sib66abokqzJjKrVaj/u3PtN0fPTY3flptCqgOrv
hl5qDyxASlXrPxyp8La81OPmsLszEqROR9BPSW3COxb90EtGEreguHm6VK/VtapSk6uqWOe3OVXv
T6Fgcjui51FbEWcoNOrcxKK/QOmWfV6+f4YSntrbUI1cvbzWdYaizTNdsKDlQHgD7k+Zp2RSZSMV
XiV1s63f5CojXawq5x9T3QS3DeO2bPXKBio8SF+3rxuyN1fh5R2oq1pzCuo8v7RIKJvSp0fhbZ+K
buxauu/1yospweEOXuPU739vfQo5YIlLxyo5E1rBcu5PyuOka4yVOfPWfKnad4tWGWXX6aMP8z6l
gplsVJ/STb0yjBxliIvIiKshNUnxTyWlI1qvULqN6uFxTKOH0zS8gDwvjcBKNlAr2Mqzqry22zXI
H2KTlNSwgBnhu5TuX/XT8/c+2YKRPD6qz3xXY7I5RZWrrYFxgyZELP9NzaxG90cSp1CQoStGSkCl
6WkRCzXLnPePEeD7ZxQMyzZvVK5rRXyG+VOioEIsyut7Z1FyBcvOa8GuZOsj0qU3FlYgzm+IBVyZ
YQ2CwhnaX1mAXzqtgmmRKnrjtVYv7JwvW3REhi8FjEMUXEtPjDgRvxhMrWBbHvfaNtmJy0ExVSPz
1hcdlIHhDdBXjH9fxNIbUjAvmfa1f70kxqq6LyfpP2cSIBlESQ4UkM7QldWVDG8cGzpMQ/CaNJ3b
YbjLUL4/vu0vU9bFJXoz3Mevyj6Tt+wl9MrMmPZvRk4/1Yux+n26H9NO75jWwuFMd9I6vZ3ZxYvT
ym1gV/gtJ6rVgESAfJQM9vHmvwFoCwdUT9aXJN8wKbR6VgLgRYbrGX41hyXjfMo/vE1KLVgYfadW
nocbe0inrOSn3+/Wa9Bw4T6jEkbbgBoy6nYa38wyt6xkgmrB4lRe+9M6PzJBmrSQt0VzzhDdmzgl
RskUy0Yq7NtNvSUV+XkWRuUx1gFHoHlB29JSI/op8/C+lIUtu54kEmbi6rFlwTY4WxPBiy51icTC
/HXc/zkZatGYqOdNIxWmOkOX5cF/Wve2AmgAUNDDOuEbleaoyhawYFOyu1o9Pw8c/AwGBjGY6KUm
Os+VgZXFAv02s4I9OX0hcHb4YmaweYKUE1mli20wf9DHggaMSMIHjyFwo3/reDRkqSrpuiAq/Gk+
ro20ke3U07Ev0bDUJ+ijYnIEbFPq9n3euH8GKp6PzUm9Pm6cQxSjvuUxyABoSHRUpBnAKo2rxqJk
Yh/fuOo/4xUOSiO/q5ekkoo3DpXoWT6jXwpv3BM4pws9t+yafXTL3oYrnJIkzXebrcw60nkDAyLo
MyA9twsoeWVDfZyZApukLqlSQ6+JP3+z+NtUfsnJay8eHtkZo95idR60I3kwqdI82scH9W2sgoG8
7aXzcbvdimltOtUAUQPv8dO/at9fA64r27SPq/g2nDhEb1PT1PPrnO8YTmj80VE9lI0O/WV4OXOv
5HyUDVU4+PXscL+epZ24bi8EhbfBN56s5m2j/3ROhYMv6ftDPXswJxHr3931tCNu2AVB2H/L/SHN
90M64Xj8QEvelk/Kt/tKnjfSflNzUThuyyDWrpbeFWgvmGxlB/HT6/k+nFjit+HkzdfpUXnWUw7H
uBp8deuBIKnJQL9OdOdv1xwQqiW79unsvw9ZOPvpU1dqXykzPNsCYEqxQAMCJqoktHl1/53B5HpN
qK5rDalaOPy1+u353Ks6lExKE2YLJ5kitqBW0MTOKhlLnIKi9a+/jVU4+QlF3MblwFqKjk91ElOQ
G+0+aesZNRDJWKCDba5Kxvz0sr2PWbwCOtdNqmgpT/bNF/IVbp0eUrsyU6x83LS3uRVuwEtJj7fH
8WecU3/X3wC9oo2sRI+JbSiY+lXjZtJv+5vGsk42vJjNnV+BrLxuClzZyb21dt1SP+LT9X+fe+F5
2B+O+eF4ZW9p2m+pZAeA/VMXR8agPGQvW+fC26DLx7R2zZg/oaX7BYNqWTPq3wI/9/uGfoCOKdX3
SRVciDzNr1VlzaSq7qYjmk9so+HDQX3jSdMwoa52/b7RD+iJOQDc6ZVVxT/GIm/jF2E1m1SWUin/
mWiDerjIjOfO4H/g1JacqB8oyJvl0c6qKt+rDAR2Ev0zzADUtu6DYOt/UC0UV++Xq/lzvN8GS/Uk
u2oSq6p1lW8dtYxEZIq7okEHnbmIl+vm7/v4k27/bcSC4dGU1+10FtMbPsb7NjV+zA/JCHrjVAkj
uyWjlc2vYHo2L/WUV4+YHjx3ROGrKEyJOlHuqLQJ4UUszw+XXAilYHiuufysVK7Mj06zsRYQs8rB
1S+PskoueRGRkueZVs1fPzs3VXgLO7kjekyKVj8la/jRfOOSSUAyamqjWKeRvrb6kbcpJQqnRSCU
mj0ad5pfs+iZDvr+2RTdiTW7ZNSP1+Bt1MI5aaRZ9bb7YlQB4t8GokXxC3/zCzaTgJX9h6MVzgnl
+3OltquK0GTtwY1CiYcKct0YfNmlTMOPO/c2s8IJuVz3yf4AnEpk5PwGxAPqbP5t9bSgg/+n8yo8
T/LjsL0+NFbxbLdoLYMSguChBMKSnEu8zh+X4a+b/TavwrNzvq9vh/uWk2/RBJiC7Am5TUSHAMOD
JCQxFuktQ+sBHrdoX9Cjb0x5Ou6j1/b2CYXXKH3e5OPuoab9XXjHiRJCUfWgHqR+9IDuZmwXD5y3
0jzEx3RZ/W3YwttUr8q3Z1apiQf3FDbG0W7RH6kw0kw/6WyZ+hq2BD2ZYB0ApOSC0hKv7JKK6/DL
4hfdY/ma6NmtwUZfrEqvgnTxA48cD/m7FtHZ1ywdr2Slf0qRbw/H/XHd5SdhFOg/Fq49QeTci7y5
Qf9oRAI2dDXeUGMsuaYfzfk/C10VRuN91FOS6SBtUmq5ZBIw6IJyVrM6ov0v/Jl/6/V4G65gg24X
7SXfv9hX4URhFTJD6tBegL56MGue3qJkdh+fjrfhCkYI4u71tJY5vet2wyA5Qid4ZiUoHSUDldjW
n5rB2zKeNZIiecbm0dPEeYQviyq18U1L4QntwUoG+5Q7e7sbPxjyt7HuR+VIGIVlHd5gpAqG18O8
h/uyk1F2/gvG53FKs9rlzJQyRyg5ogaPspOrA9AQyIWyEtJnb/BtqwqGRv26a5mS/7wXdcQk+zE9
o+mfWZosLnl7qwXLss2k9KwemVate7P61Y5Pg/HR2aJCsxBdEkQ79JKzUXIIi37uIbuc2C1GJDBE
oFvUh+gj43zBdywZqeQy/+Xo7h6QQTY/t+v/kXaePa5i3bb+RZbABMNXMjinSl9Q2VVFNsFgML/+
PPS9Ot3at3Xq6j3q1tbeFQws1pphzDnHiDyEwSEoxEyjGgh1BVUoGsR/ueBvjzYdi39sxbRP66ec
cEFGjcPdROYdVPBj/hq6/HadP8yG0GZyow6TgzdRc56aIGpLQclgKgv98ki/xBJ/NmVH8lOlyZRL
tc6jQwB0uthifXuJD+lvcOq/p7p/7/k/I9u+l55DdmfPTy396S59F08oEtL8lJjbYfVgAngCSPTX
iTO1g+S6Cp6MYC1lVIomffGUieC6ZabrlyX4xRP9GQjr8dDKesxtTULhMwrvtkI3AYWHkBt7EujX
8F0ikATH7/82vJL+sDpqzgRK105Wx1KY7oZW+a/jorszBD42EDGbvzzsL/bgr/Gjf2zh6v5cJPcI
FzEAIkzmtHR1dKpGGv/OiVO/Mm77awLwLzNNpN7/ePF/GKEwecy6TGeFazrfRjj8PmmiWsHEj+ul
/Y2+opaMeIReXYIQdyogI0RDGwdyG262GRxonUnJX4+fwvbz+PXLivxyAuTpMP5jRdTu0aWZyCtA
ZWV1SYyDjDxCxVhgtP3lSr+4mD/7um5dXM/7nrNGjzSRQJB9MoF7LVYiHLTB81fH+e+Ix9/L/icW
nsWxFBciyy5CgjGgwwjFPL7sSfP9g5YFlKanYP4YHid+p1/9wL+vq7aQ4XjS5LnwhxFryoUiZe3z
r2JNTpe44nxD3rxCGuNXbpJ/P8F/X2pyFP94heMdfqk+I6p7ArIWyELHjuoj6eQ/tw381pV5f717
w+1XRP7f7fTf1/0jEXtIof58xrxQBcr5vw6T+Zr8jhH+a5OANv/7On8kYWqmNKmkjlNW0tt/VYag
wphEwf4/0KPfnukPixSqehKLej8l63Pzg84H+BQqYshf8fjJWf6/CcffD/VHBPRUs0LWJ88zXGM/
RCT2e9yL+0lFcxpo/o+O3t8X+8MCJf1crp4Nm1Hbp6vW0ieKSoORuryAi36iWPjletOb/x8e7q/w
7x87EjggCfNuyjOO1GrciSAHXYS18CVC7o32WYfwzv/yktN5/Oclb+OgRTNenLxOfQgtG57ypPm3
pVgBfKRkjvIv42y/7cs/gZ1HVE/tkw9CvdFJPHg4GPWHuv74a7fatBf+p+X8w5bQ9tMlejM9Gx6h
h1fbOCWugggxIzAJxM0NmASsi87d01e/LOsv5+HP1kllpADcyTwj4BUwxERUc/4pfm22+MVain+Y
kuH2mM0eKadhIj2bkuGdigQfMdiv5+7fvdB/H4W/+lP/sU/6gmbQRuOBJgaNHmKeCAEK5rvxP7CD
QLz2ywL+9mR/GJSxWpRKnPPuJMbNT+gEQnDfM+sPH8t/Fp///Wh/mBT9OYiLsObUFcCM9BsxlD5R
sv7HSc7fV/rDnkBbOCS9OD0UpOcgJTSjobALIPXbI/17jvPfF/oTltHUNumeGRcat+I2+VTdSwRb
TbJawSE8dTL9GiD+sj3+xGUktWxGseaCGYx5jPSijfOFqNpBpFDKvl+cftkeqq7+9ox/pFW6XLR6
LdKLOnd1WPkkcLefgXIQR+E68WT1bnodvtK3ajsgGNRv8q8BXu0bFIlIoL7HjmhQn9tE6I7TTE0f
K8UVewRRkt0HtMDQvTjPl4VT+doe+N4JKdSHCFJDy2vkvrQdnfKguSTD9G1JBP9vip/Sfq4GtFYh
1v6ECuz2NsFh6cPU34bVzYGKk67Pft9e6fX6RCbRkPyJ5Z0WgJutFpYW9IisVyeVHZjfzeY19It9
aC1sAVW8h6nYGg51tIbXe2kqr3MotGfm45i+xTcz/6oQOie7dLV9Y1XIsPYBRSpb8Vr/GSymcWmG
DJHE81+SJ/20U38+vZ/LU7tCQd4t1/lR9PoP/VIGYcANi281UpqZVzAwt2Co/FvYFm+MjzFFp8L1
daXCWJKcX0f/hIAsoyH/Z0wT4smlVKKOhF4DI3DqPtrwqC8FCgMoVR4I4UMXbR+QOzng+Z1ujzKI
VZ8z1v17DCYtTDi/HiaE3IzpLbUVykfNUkXc5FWiAf0rXCVrvbLZW5YOyUb3PS41eG/X1XG4wLNY
omyEmsDlcWlDU4Ctac0qTnS00+QqfnT1jbqHp62EYwOz96v+Od8hdmqjopTfjAV0f4IxP6fcaaCH
yNxrviKY2umxHJBXxgDZ0uuD8TlpmZHTKZ4yLuely1BlRETsLBKjxLE8jPClCNpt6xdzt0eJHYUy
Cj+QHQ9LDS0YWLmhGWYWIvMjlNz0c0WVvXNLQtycHwuEaN1rJin1KAOa69scuXJIq2PEQqz86XSE
/P1xvArUdgpbCG2ldRUUMhvr8dYJ6xYcuPH7xtCr/bNxhMbhlxPNzEb/Rp9xYT8Tv5SdnAlFt4Ut
/Fiwy7cihGqImqV+Q1kF8S40Xz6Fn2Kw1B/Uo76EF/VFhk+nCcSTdF/fSze5Wbru6pBhjmZ/syvZ
lJDPCzrYRueuclV7q0STCc2jp1Fn3i22R+QkAMD9ivE4bIPAztKC/CRAjQ+hGjpivTXrjBYi6YdR
fup0IajINXVuePtu6304+k0b8GwdTOyyHXduHq6fVO/UpbLwu9HXypdZslJTr84CPXNE1Eo6k8eQ
mQ27M/bqS2iwqOeKawtOB4+RYmaQbwMMlFY7uAqNewuIaou7CUVzDhnBdwoH2gPKeWhUnXZ/o25B
VrmHVcmM3nlgU9so7zCbG+npZQ6xfI/J6yFdavgB3YdbeZXDKb2gfw5ZDvQt378QNwima6BaQXIO
cT5tiXRg3+2vJwRM0g+VOohJji0EyEjCoDfZWUj6Ii5SMkuCplFwWwHpsAlm22Sae1wvjhWXVUy2
SX2Ci2jfwrXkNASlUJdd2xLpzx/Ng3qZ1rCtcBi2JbJEqJ1UZ4aobeRqahMJDrpMkYdD+rVAuRMC
eW+cuMWS4+2j3Wfv7ecs/ktKB0FMxL92r/myguypcEZETycqK0APU6GjAO7Z5cSWWLz0P4I7HtWN
MoMAu7I6W0ATBAZ7zkG1u6XGwuleCFY++L2JmHtXbGRX3D5dHYxkKmKEa/GorW/owjQQLJYoncbr
+dMSNs3b8Cb8yD/EcgyFnJLa5MyMkR1jUxI/+wk5kw9z3JWs8t140AiAqjKU9k61eqzGUwRl9qS9
gOkRbNlWVvWhOzzPNeZN9pPBYBw6FJ2wh6jerLa5Va85eKS6KnoWNT11SGn9hHDLamhgA3nR2YDF
MT6yFwHGLzSfgvy92t6shtLTwxKYmGudGeOHgll9Tc0JJYrK4safHVmK2VZE9X7SR0B1C9jsTnhY
uCWciK3DoBgieEZtyZjnOd0j2bo8RzgmN/JFQlb1/fb63IWn9lV8FVSzmkOYeF+Y4QvjqG1hhsgz
0cDWWFp47OCaHr274jSd2zTW+j5/F+92Abk8f6IyCSutFaPlsM3D7Q1b+qPgPxFih3wLir0rSANH
VodbecM9c/LGt2hz8zmssyOm6qG5BZQmHXF1tfCwQils8ZkXKkt+NNGPt9u2DO0EDxRZD924szGV
5SOy+6en6b2BZ4xNaUusEAMlpWYkGBESbu+LyuB/FeZE9HLBbiiHRsEdmTnY5Dma/jxAXtwvqG2j
Ag+T+XsIqZa0nTn66elW18ebiuDgS4reFhNLGxUq6CWc6li7eIW9W+w0qP7xe9CJoA3EhsM/O8sG
jv/jRLterZ4/6l6nC/ul8qEW1q/hHv2U67itbW2fr55ucZG+EExGGcGfQ/rIKiKVCqtpoFzHt/Q0
vjEUIxMByHZ+kk2G/QAlO1TsHXTz3KQ0x+Vwqc/yt7AeV80p2yzIKGF1INoExbPwFPmpKJcdd/E2
SKaCTXzrAtYPJQ/lmm2yQ+I9beiH6b38yVcpEqiYxeSledP2YObSm+wOOha9hQbfXlhPI9rG7j3I
eqv+4RVMFqNwCkdf1SzTj8aB/0lPzx8ZoRltPYjGXDH4VYXZxOv8wOB4oIH5JE7GAReWEbT3yhYR
IjjdX7pLh7ie5t5VIwJpG7YQ6b8jpb1BXvlLkXAtw07eyBvxa9KUErA0E7FatJGMkDS2NxAh8ZOD
7I7bZqVvn4HuLVaxr2/1a4kWWWlI2wjntlXgcbnGO2ZCg7nbQOEMERumYsOHBSpytJirSdcU/aeL
ernjnNGN+0APdpchbkX10UelxYrPrfNkAz6J7GJ/sarhP71DejAYt/3MR502hcwsp3dQ9TQvtb8G
nuv5ku6QbyADj3fVau4mrL1o3ZHqzpbdGZY1AjJEawy3uhn1+uGJy/hYnFH8yytruMxnnn7zbxCV
EeIL62FVbpiWbkgrfvTO7V6iz2ZFMBTR9zY1FpBRedFr9KrMzWkZpcpAEMO/wXmMcpYlHV9K9BCm
n8y2+GkwsTK4n5P9nRArP+lbPPh2hop5tlF/xthmzCYDdiYChPgBFahNvhPWKB27MraVveuncGBN
QHr3OSASXX5G3sO/f0Ybbd3vR4Sjo83smiOxGKP+bj9W0nTwG8TsbDY3O+Rx7bgbLO8k7GmoHzFb
d6ucRJoh9yg1+LHL4RN9/au0ZTdix06jqGrwXIueNjPS7eIypywvmA8UpWSzPak/EgamZi+W6Iwz
90EoEO+Kw+CXQcnShitpM58Zst+9FymMrzmDU+m7bCeeOhjxtfBk1ZijD5OY6eiInTvQViu9dPlR
I0QgDln17K7bSkdGpjG6n6cZx1aYWw0F5MYbqj1RwpCsesG9C270NEJ5qX7M93c6SUNzSFGBiOko
CH8iT0DqNXIEVIAK61kQ1yPv5hCH4AIYVERwON7jUJ2SrcawZEU2KSE3RfAKLqXBAgrLak5j8ZOG
tfaq7tU1XhxlbvZWueHdBYU3oOalunCUB/KmBWhv2QTlN1R1EBwUZ/0wB5bR6FpcVsso4AubKJgd
5qgbzaDSfH1Aakj8ZJKA2CQzD8iUiHulFepbxI+kOwzOGwtCdRoyDum75MXO3M8vKr5mXwzGCdcn
R6aCLgEJaWQ00DpGyBWeFjB9C36HrjBHc27o+pbA9Fav83o/F096Z4y6sVSVpZxbXeoVjYPg0Dhz
otHrZKdP/Gd90UMCZEsjf3jfTxpEqaVJXieake6Utd17kj8pUIhwDCtoWb+EyiuW6K8SViDWJFjd
926Xoiz0XGfLku6mzMM9+gWJ0sMvNuIbC+ZWp/ol+xyvi8zB0dyfhPMWwd7iK64JbXQ43gjJdnKB
9jUeiOujUo7gxBzd2JkbbvPN4lP6FPGx6L1IQaH7szIypNrsGBPoDvfWvj+M59xIQrq4BHzEm7IR
jhWLzFD1arZHNmEnrrOt1COgrd0sCf2xTQhffLzKXpCBlK4CgXhtPn86sr27g+XsSFyB23InQUx7
dCJ1alrRsxUJGH9ZNJZMAMCSoZ3sLaBjHUlYOUHIfz631PZMIiq/ctAGJdfrIWmu0c+N1otNQTrH
/nDl3ghPEX4HtsNJJ9Zq/Wx5c3BAM097L88JFWQOnsD0MvysK/kqorSmWvpB681kX+5x7CvO03La
RPhwyEQmIr+CdI8s1IpeMn49IFiao9UYUhmQXzpUNGHt2TedIX+ObEZkYBDQrE05C1rJlKD/5oQx
0fmhkXfhjJGYDwkKTAL2vLEGEpOfvDCzwWplQqfC02t7rAO/QsKbmcEpQTAF4UNFkrJwLiERIJsU
am1OtODPrmFsYuWHei1kQVfuZPFU3rD65cs8t7SP5LldIPqtuSrstzdjBj8yCYVuzKGwHr24X8Zo
9xBbF8v5vg/Exk5S87nXGBZR4AB+EnpMWmO4uMgYCak7plK1SSodRj1E9Qpb3KobNDDhYRZQJJiv
5UO3RFvSQ3t7iVKYVcH4GWHB8egOdPbbySA0MacRf0fUlCEriMsTgnHbIgiumBpNRKMRi8vkFYs6
bJFFWpzq0GQL13eEgi3+RPlltkspWS+syQen3080D8O32HviMOZQe+eu4InfpJovaH5PKu+TVigO
f4PtTmA7DRkyFf5KYTpT2eLS7XBhwMRZMZGjvj0g1naefjGxmPiwawSRNf8gkmqccE26RkC2vnM8
+4POBjqUn/mq/7nXZrGh9Yp2vRsh8eOkBq3VQJx8O4dmv8c1UprOsEHQWIfBhdDY1NfRae5IORX/
b7rPP/uXhj4Kts9qYT5eSxdGiHiHc4MhGuSW/iKanVRzgA+avxmAXG+jbIM6Weep/CevQ8oO0xpD
hED08dOZqjvnvET7ktqlxFI+zWzzrNnIk1gyM3dOabYectL/V3n6/qkQQ/NGwZHudMF2RvLZ4znh
/abXGEZ0eqcLZ1Khr6xkMzUFo+Pw1iMIQfVjUyJ2g8Qa2UKyucOzPNuh3YemUeMXMDG1EDeLREe1
13stcx9OjkTmfLNYISNJPqe9pQdkAHEZD0d8w9x2N7efvU4Nsnd21oMXLSKvOPcanrKxhAAZipKy
hGiUsJ9DvH7jLm/n+ONG6BafogPix1Bh6+eHASU9sUHlw/DeOyPtyz8N8A5Q3XF04t0NuUPSGgSM
P1CPBl2JEVKF2UBxkOIiapsc2M0RbICxJ30tL5NvnxkNvOMqfW73p9GK1rMyxaO4w0ku5wZN6IMJ
lEQpXjxPtKbt6uU4uJOA06SwoL+JDipPsjegQjdpeH0vLEixgj6f+va8HDOVMZrMzErpjQ/4pyHj
P4VuZkeYRD4tQ8rGIq2eUjMgGwpBjVVcGj7zUrvRWV1VKM1jKxEBiD61PVveCN8lPhB1UEiGg5ZA
omX6f7DFH+TfDd1J4WuO7AtBLc1COl3WMFr7CQsCLLVAJECxE/A3lgCxVh5M2w5sGgZhB1vbPoIG
dSfEaBbLuxsFU8oGrhZb7cRoCOn68radERFCUjOjBSSzF85zLZfkfiLBEdXc78vibcIRs2CXrHhV
cyZ1cgtkahAMETMcMve0fJKMNSsW/QSdgNMuEzel85zVIO5BFNGlm2UztdzX1/iCxZ/kwOemDC/+
Ate/8EaWq0a5M/fLjWpmexZyYPJobuJph+sN/iS3YVFiB+GSmX2H3ecGp6a4iR1pqTiAQTweyCQI
YMsnzoz754Kx/N6slxJG7G7W64nhIJ9UptwZiR8kBGTYbruU37V3ELY76KZsVzCPLsVV9ym+DU77
DkHZbnTUNXbeqcmDJ9Hh+Rrpy83Tfvglbw8dZYRT+jWBFsIK5LOwztNpJRLdXOfbK7legHoU6xC5
GYk2+eRowiEBQW6F7r0nsIWXCJefxtXC687pdoZTjo5PkJbOuIjWh2C3MeNzhWZlxCeKXaEwwkgR
MqSf7cIj50PedHAkB4l3TJ3qVitkOvz7BgdOe3fj33+0j/E6RYOKA37FeXNmcK3qRIdGE7n9D+Z9
Qlzzdy2oPyOUAUllAWvQF/wEu6ZjALDSzX1SSHAS0u/PCFlHxW/gtW4Q04y/Hieq8BAbTaoYBHMP
lABkHyLEgLFaDOO0XRWEXnHGfUBSt8AWjL4Y2VVy5p/Dwq8B/N9S8he7MCzgbP7Tj8Vn99I+TEhw
RouYMEA5gqPnN2/Klgi8t4FsCHQ5ana7UiC/noTZejtZzsgGtc2MJiMMglVgF84tk47srFddwfxO
07c3mJhNLA3E8XfIljv60AnBVj8qtY6fnq3a2cf6FBEal3bjzkCmB4frTQHy45WPBGDkKjCm4/Ks
OYszdZXmzghfeBukyMBkVIOI2/mNDr+b+9HndHOKo5CJTZC55HbOAUB93fiMbTEjP4Hc4gW05PNy
X3PORyxsHqA5MfI+ACSCaf4I/QYXj+Lkjn4gjj7NP1F46twby1yQaJIEEX/d90SdnmqJMIvOzBB8
OD8qy8GP3yUEKq6gl+1KNuuPx05HTMjSvc6equ8R4dmcHgNHPpeQ0+iQX1fsKsUoXltLc/P38mPG
VUquwuDMavDrw929AxCdw68nZ96LVt0Vscr5kb9i6nsjpbkX8QaBLspmegGfYTAynA8bmpH+xD+z
T+UQ+iGuHN5v/Nsxv8Zk8wQPe/lcBKULhn5zMls/gpMhUd7GlvgGjHMDUbTVc4pmJAq+l9gFzcTb
Cd6C/dPb6gSnP13VHe6+snpiwAQ7s4cl7eSrzBM96gMbkKvD3Oa6zHqDsYDcmM0adV5PcMFgcyJd
o9iExMLrxAvdOYkq+si8SVJMe3aYEhXOHn4yxSx0KERDic0n4DQu+OxJr+PQ2xJIOHkzucnkKR2A
Spv1j9/RTg2ebo+uCvCNS7NQwCJfea7sUwgIQNUJQCA+mBBZFFqOKqLEvYn6HEcbZlqoEdWfZMMr
AaudXkxz0p5G8akFpfHRnAh6psGR7rtbE7rNXoE0u48BpIHYHHoLn+gaxfkYf1QEw6totKfFW7Ua
rrqHv0JAD9DYEtzi5eZ3mnXblapx3wg3W3prrYTcCf4L0PL1c0lw5yT8JABqYRUH4RMbtt8Vq8nC
FV62v5EExzuQimlpzzdXo1ug8vHV7Bdm28x0NVL+qYPFck7FK/XHrX6CgP6NMoB0xbYB3jfooG4K
j0IG4BuSN8BW+HFgJXBYtDsVvyWCmqMw6QOHUElaOO2KrDw0QMYeoBK5X002AFHyduqyIwQieQ1k
u9zfkTT3RMxtFjzPIpvLuW2nzEQ5NJcRPsQJiZ2s/UhSr2yKM1rv27mvfVH0Kr5FT2bUo3h5Ylxi
a9jfltUl+y7P2V6yHNSK0C65synYhtw08rX40Mdy+tHKG5YtuZjX+BDsL3YZ0Md9EzL2h9efOi+D
zK62+E3jYQ8mmhLiUneU+STl1ayAXpFwnoFhL4hOa5RMiOExHZXf7HRuP7PnJjjoFDSMl5GwKPIm
yISY5Exwz+JzxM0b0ovWg+OzkVaPU72Z4tUA3B2PS9/IZoarJn12hO+a2QB239sCcTKvXCIfLmzS
lbrPYZpv7WQzvJXs5z1JAYUP8kmXSgP1HxRhT/mX8FlvZnAmb5rTBQREHizhPBAVJHb2TeZD4W5P
GSpO7AY/EPGOaQ9MQ0NtDACR7ic6gPlwT4iWTgIrugmsEel/QQ2xdWXClIakn/6rX101+DIx/swS
xP2EsEgrFVLQcl0+/e6MgNlKXKkvyWikKq8K33uav7DhLpI1u2JnXWlZnh9ebTU/g6nBXU/h4o7f
XrwVmwGvBxaqO0Qsn2xwVF+w5Qnm9KP7ofh68xFde1OAyR9GYzcv0hTmnIBHCVuoXGqwD05DJZOg
YUPTJ6HWuiOw21dOwUaedOiiZZRbM/Qs9wmi8IdoPZmN2TL7qckPgWezIPQPE+o+hbTwtVw7XnBi
P15j57Kfk/cT10AUEO0Fqp8LZBYmV8P+35DcmNLmUpOh6E4CCBNa3T7E1tzg2SQY9UB697PtfT+n
bOCOxMr4Sw+U8M6p5LaD7ky5YeFVR/JzNFMjl8zJox1l/SCd6XP7OdBdMd0V9Z7IWyyBuu5O/wLS
y7kpD1B3nIhuSG3YrmzbSaqs0bi5ZBN+RJuWcw+7kHURX4dXbXd7TbGMLNzsmmyKF+jSrXEnfHRB
uJ6sH0UR6xGoq8ilr7N6k7Z3dGynMPR5nl0QqDEePpxfrNKORd7rUC965Ue7e3w1u3yLBBSCV60T
nqe1q/fIExEstsy5gVIcuSRp8qkg9qXy+Dnt7NMEZpPnow//RAGrJaqZOgofO1oT1io1tOXC/L5M
jC9voATABRRkggXmAOTD57xzWr3Ivi4wcCUSOjO7XIdffwVaKEMhm8bQDSSYX3yd8QKjel2rH9M4
UHIAppeDdId7DeQpaPF7t9rGtJKAxVFFNcPzeI2/5i9JZPQP5tbhk/fvGNrMlX1azCgKBEANFKsQ
sZ6q6J1NnE0gPAc4prtHBycenOniDyo3tRWde7SBuIOvqddgutHs3HqUo+wFTp+dbg1voD1QOUdG
uNqSDGELIe98x4l3PxQFiD9Y9k1IhIFaL+LCsf9Rm051Tf2HVQY4bXQGqRIZBGyiBUzIBOVibjxH
2o/hT2fPUTEAdaDfCUQBsd4Jbd/W1KGQf5R2FAaIwG7+AAJN8ywcLUA6h1xCKY2AcyL5mbb8A4/+
8BdL7ftNwx3SNBFMYe3IMdVN+SxSHtdtkHuOBF+U1hqXvihvjF+9L9h1EKIyCIUDMVPmcZx8p+2n
QXadIHKqqMXbdfJS4fXw2XCXHmquR8WkBmO6G8lHRn630YhvBe60JQ2YvkG+6BXecwJbbA2VNdET
X4lpUix7Hhp5a4P/xjuBCgzCZwpE1SkchFluLdVLtf6K/c4miPc1cVurlvwt60DCF7bKnS06Wfb+
hROnfeR+DKbkFPb9DNTvlt+Z99h2Z0zLYVxJxLLu/XznB0SrW7c7dTCFwYxrS2851M9zCbZFFwJD
z4qF/c3v7jOz6o9eNxXvdmy/mmM0BnfgDCLsdbUt3JRzJLzcnIfiS5fcGmZk3jShWpHkNEeJGIUo
Gh5/AP0fxe4Rylgb4oKWh5mdXprlKE5I76xBej05x/CQdt6dCJWWESz2BLIiOmzoG3D3ULbAeKWH
E77fRDMn+4A2XDCKKFBiJxVN2ickZEgevrIwHgSQhG8Jwzn1OnOF98VeIubfZqs6of+BsbLnNnIl
7OzCKNFap1GKQCC1uLFMtobSUhA75jy/ckC0bi3sdFt7T/YCvj3029rNzllmlRCVnIV0ehqZ6XzE
wdEEfufwDm7zGkPwKhjNJb80naPfDT5fAdKZsOpsMEMrXKGMcyY6li5sL3VXvT7fC1QAI0J/eTfb
5NsedTT9PEKK20KOyGrsWCJGxH3Kp77mo8buqzsQJDJ83sa0NjpkQdlSXASpYKVPxIkyszkOir+4
RBnzrZLTo0FOy02m222BhjMncR4fk4XZAgRxZvKtmpN+D92yG3yVeKC8pCEoOBHXbZ2LJMhxY+dy
ZkQpoy0sjfB8H8N9iQUsKXU/Pm7aeqF+lreruNgu2tM8+36Gq6bCcxQUpJ9ryRKKXYqEUs2SWOMp
bratZD0guSR1LeiXsEe+rHvqp/wZFoHSekLryAX1U0NVp0OuKC/SwxXRJ6yW40oRd4nklmiRjUaz
+GoRW9asHHM3d+vHRaOVnuRq+ASDprvj9nAHxQZn5e9htSkWywbZ+j3hJPW6lCKA+fykzm7dN91m
/k1QNkWJBHIMQ6gv+lG60rhBPhzFg0Ex+glpfrSu7t4sN+nYuqe+QLbP12mD2YyxKxEmEW1UO6lz
dbyXgsRAYc5/mpLg5O5zz5nk3r7U0XTaxKb/Ka2MSA7It+jBqaghkR1XdouUluhqrJotXUPKnyfh
RSxMHkvsAknzxtbOH+a93kXgCbEtC76IuivcVCjC4pRpZWnWcxaDRpjCaps1wfpjpSeHJDEzvhnb
C+WbO1UQGGJ1YlckNJZXuWrf74Yc76dMS1tS4uKaBUHv3H2iDhwtE/C/ljq3U86Rokrs4rHKJUsv
zA7IpXeb3SBuqvdONxe0mEXGrZrqMRT5OzLeC9tQjb1572UfOuLceyCymH2aOCpBrWCo1DIqe3g4
RfiSoM9d2RmaIPfjSKiU8ZZ2UebWBK92HXvj5ZuiwD3bcQCk1hiXt8qq0O5QrLpyyAmSD+lyy6aC
zKycAhjgXgiuz3Lvqf17ndHdE8w7i7hLEk3+bGAPEc1U8ZWLmE2tVC2lgjHQaOKqVu3MnMdBAhVs
afaK9extsqfbkXopjXfRYA6v3Eore2Sr5dy59+sc5Xjk28HUWNV+84iN4fjYpZItd5ZaOXl77HEi
rVkSZUrLQXXFaLVYBB2Nad+kXyJU3YTsZIlgJvxIvptiJESBkSPKXbq45hjt64ODWx3UOJhj3XUb
lLmjUzcy+WbPTDQoHSJifAxXyrfVjaqCxf/0jKRzs/uoBEslmctfiIp7pOXVjVY5LTWn4vqo/HJf
kWvKAKQjXwKyFCx5MEmGktwFHaFKgjWIKvNx22ulmWbvEXMk3VH4HlJqZsEtdG4dBWKLD2/nh4Ek
JjOTxSatLS32aagb56aOh4uwQs98qaROlAZTl1Zrxm+95JS0OCuGWgPl0wBi3Bpb4yn0Dx16XFat
2N3kyyP+6O4oYfUHGXXjY/lca0mgajuxey3J6QU62+bbO5VMklpUhqV1oi9zaReRAz/GpaKR3RTB
mB2k7FA35Pz9zcoEu78TkkWbSNlnhVdTnW12mKUFuUeZvHXNZjZQPcakp8VZmu+y7trLNyMUCoN6
8G3xncfLO9lcsZLADobGXMy5H2zgk56CujSy+Qfnagz94W4JkZOAvRcrlTY85VRJVsF3QefFbRhq
RlhTjMLjDFTebx9i7FbRThUpK9Bf2F/4Rxc5HFNVdeLFd5f7Gdo0gqOQeTxcKQaQSdu9Cm56Pz31
t4VsDiU1kUfA0wq6KYXGrfPS/CDF9PXtmsU2G/dR7ciK1WpGqzv3jrtxOvn1cV/iWEdcY7ka6tf0
bkrtZk76mC7xTEpoaq2lyG6urBvR7rr3e7rpUncBRFg6ueJywBXRzum+ZOPjBUOTNpJQMee90eMz
b55+qGfejCaV2u2ol9SvKkpIB6V2qQdUVRBnJ0kNdCQ0UskQ+pNUu2JNy5u9qOzJH1Ii7M1GNOXU
akZq2s5I8iWaBcgSLjzHfM+M6m7e9Zcw3ajpJkyuQ2XPBzdCmLXbzaPvlP4x7AhCdaW1iLDDmwyx
ISa0RGdOF5joZN98X22tEA2Th3cH/kOW/uapkRcfdXk7I4bpvWe/pwFLiDyVZop8HQ5BC4H1fTnK
WwW2Hjl129JrWQ/0deVNodmUvPlNwFy+KPf7efnZFm+lSsw1XrEoBamiZhPJKBRE7ktxPCyonBER
6u+STCmNzf10F3lt0KhRU0uSfZEwXNn0mY1t6+IgGkognSm6A48EKodbh5ThduRfuUqLw9TXo6zA
kLXMEj2eYGwN2h2XtI4C7Cv0E38oBFpH/XVxSbds9siYd/thqqubSUr3pMMLjrfj6+I1d4SUkoWQ
uPfWIniLokBXAulp1YQ09MpU7EenLicaTG3H56g7ojYPXHI3tyndevOddOB1JGcdREUy9EP2PSOx
zCkCjF64U79Uf/ZfLJ1nk6raEoZ/EVUGJHwlJzEghvlCGZEgKoiKv/4+7HPr3HPurtkzDmGtXt1v
6F4Crgyic1+kCXsSqB0Iaq1/+R3ooJBcke/A7929t2gngn3/epO7d2Mp3q0m9cqHl3V8/ybZsZDJ
QoWxXcjmE2gC7Gg6FO0uN19DMy+nv7sxAJGjRydAOGRshnw/D19Vn1cOvnYD6FI5L+K5fPdaNBVv
8zd2ZN7wA0q2ve/zh9fcgyvfwK5pkssAsRxr/ZcTIxckTR3j3z8LdgJLgHX6eAPV8lz+Y6qUWgO6
/waEWc5g5q1TBlDbmC8mUqCiYPAbbBGD6qnmj6I22LKlDPFB4cnCQIMcZHCWP18wB27eQfsobrJr
zinjqJbP3OaGuGDSbR71AAw6HiJVYBOQ+MNQsZVbFs+cD/p5xZ+wARKOUgddFwZVm3R/4iB7RVHI
T7N0uWTq68NgZH3On/OQrB+OkfQfQu9fa6F8lfrIhvaAsii80v1tT36FRrua4YYTmOJ1NcPvgsp9
RbWRcptvukOK0C93682+p6OWum8sTBoL1bwfFSO3hk7tv/ViV6yy4Pz1xTl4kQeqgYdQmXXHNJBW
TzSnuTbaIEXXZDtDTslaX2RgzKHgflwwyat2de7uF9mbC6A6y2bNbBDUmV4tCackulf9iaTu8oYY
G5KRbt5+7fzszP2a3zCbT7yfR1UPYYY9tjQeLE38aA9dKDT1a77QwVZhwlLme0pj8tfdZoIcjsbm
sJu23zCh9ct9+iwsvn3kZkP/i9RzTgwT54NTXftLUQqqsfMdmskJ2u0zL3N9sEtW2Xk8NDGr5j0l
Je14+G/Rvf0hiLn2S8QhwH03XUEC9JgB6fx9SF9fQbpMnbEzOZCQnSZVP191Q33vDOY1tOKTTmJU
pd6dJSJQqp6JM8vGkmbpXNk2dPy1H1ZLu3/4bLlmWIM+ZIQ52nKwZrQ5/MTtXDONJdOpwB1Kwr/k
xKbgqWQUcumiitIFoVN0cSOQmWqZ8zp9EJ2lNsvZnhzQFTpUX/3IE5J/yEigFgaCTdUlFGVfLHrf
w2/D3aJq0BOvXTy9bHGLZecZ3+jHxeUg/Xlp8FyehMjGGM2fxs8bRGksulRP+8eG9Jl+TC8v9WBZ
zaGX0uWnpMTkPoVl5kESsngb7vJp17BRx5/+WufhMY1lRpY2hroQmVGKKANGj/HAck8P8EOk8C6F
ac5P/fxmKp0/qGw5aJCypXpClZhYL2dC4QZk9Y/AS89sWIcziu3yOOQwjwlTuJDMWthmXHIaI8FU
YQ6X/Ztl8ic1osQkuQDbyV9GTX9JV5k+mqd/EroxKmHZrDFrm8VUREj1wv71C4Wea47wux0KHM3V
AfdA/zCLv4JJ3k+KtHkafKzHXkZwvPuZTKhm9phf+dIuNd8z6qpRXEXJ7nXgQ3bSHOibQw2qmM8B
NSx06ZQD8whMQchiED+jcj7blPr+u3n5A3ccCmEy/0Ja9cSWGEn0o0qsjk340aTVGA5mmhHqR1Rs
oE792HUYJydzy3UR/JZXq7VJ3sDrgJVgq0duQYd0LBQFUa9AQp6Hd4onmwzo6YKFTjOzC1FLGAcB
DFMA7byjRAc1zZDN6+rmagD6mLI/8WX0ZdzhtN31Isf+tgd8cptpyvYZNEw7VE5f3r+k3zJd3ANt
WONgZA61Z/ycIiB7zMaNPoGsYcy1dWOJfB3ZPLaG0CHpmCw4bJJV6bNJWQ2YWl4HIdeHmwoarbt6
PE43ja89QNecb6ygeEgwZU07akiV8HZU2hoos9G2MZodf4pkZs+zA2pmANW0WoUbRSVHEzz5IjOT
hsdita5sv6j9WXm62r9DvYZR5Vu+Czkc/sFQhKSTkRIpM4E5iTlc4/6zvY/1bvukFK01zh1mdvx4
qJLRzV7mqONxdzNI17BdFVvJGVkEwODmklHtgMeY3W2lQ21X6EXMHGyzNmnL0zcThRw3W8Q5KerR
LOi1AzSychQLAMaV9eusBgP96mWobJMtFZ0nx9DyWxTadC1cFvObWyPlCyGWz6/pA7WFmZ5uQWIp
7pEj9B60RooRlqF0CGCVcLSMSYMjmVm6HoBKL0O+ApZT5Wt8N73I9KdFFq846PrsKyTElb7onRPv
5r8hirC+4XYzp+E2lAD5PXQsMhWmiPTcGXar1TAq7RsGQM4Hr2EKRTfP3Im9v1zthM/imQq0uVCY
ShHBjCFT7Ic0fbjTu1G4Qzt46bX9CFN8Fregf6boR9ExgfSb9HdlsvbHvc2/F4IJQp+czZUuXofN
wAAeWvZO37HbYo9QL9L2Q9iU9YmdL6nIAGgls9UvNe3Qb3QmY6a921lD82nhIuAw3t9poCyYbUCy
HY3NkYVmkm4NjRuj//UHmxaaDqob8AIqu7JHPm5p4xrm+xGesNl1WWP4EJ3BgcfBpN/T9af9LlQ8
t5GGHR+UTIwGQ20yQD6ml2N38OqTdiiSXr+wRWkQ0AZ/oVqg1aDaIspNxUWp9wco7BAnl69DOmET
DtGoO4S2lKfjjE4kXCKjjOZsu0CIWa/YMJrtbTvYDZcDNwEAC/INlQASGBBsusHocizb17CZM27C
EjW8vDabUlfnaL8ZUuoU8+RYrocXTgC99uuDsiqmaHstMRg5o0aPORvQWCAo11NSLwo7rfYUzcZo
BPQ8XL58zovexBLliwGvn3IfRxa9D3CfDIDtpqoN831+xXMo5Q2pW9+bfkhrBqauxapoDILnLLUW
kx6/ZpJ2bUt+9YfCDKy7Csa0pR34tygJMQUwZJnvWpEoL/q1lu1yM1+oxviExIjPRL8jI/ugVtYG
CO3w6tjFrGW28G32jUdOdmzdhvUZ3k9YkoIa78pVe0y/0xG2ntqmpo0qNtXYK4J+Vsxoiy/IGDgi
1oAJAgiFVKzSuTY7jz/+nlBauA8NP87Vk9HA90OL1wCdNhk3xry/r61wHCuzgYH6DoFWanw/2vCD
Q6AXR1kD0tmNMC8XuJMWELYgO7bov3kxQ/tGgvSbTs4kdnucNmPv7t5Xqj00RXCPONnkC+GjI5Ey
h3rD7LrFmM44gWzLU8BXrfQYDm9d4wHPoL2aQITO2BMWnZH7D/vjv+jTn1mEoxm2ChjoG+kCsAT3
UpvPYKzXf1KhdytcZYSgl9dZaYKjiH5ltFIhk+qbSfMTS3gq540rj99o3GcDnznG0RVnA/8jy0EP
NaDuoIBhYQge1i/rZnzPxVCT/JyRguSTKCV+dhtIPqvpO83/YrTjxg7O28oXTKOH78iWCbQQKKD2
/nvYqvHD1rRLlrLxmO4btFqFfdzXBI3vdOAj5IV8VZD1teux5WdGvniNrGcEcz2/kTHNsFHdNoJT
TkeHsdnnw2+dJ2cwx33LRjhTUoes0iCbV5X5vYgckyTV2faKSyqH/W5x+VSBAB+vsgSWaJZxHZGm
kr3Y411xGKPBIzKQv9FYRlm+4O3P5Zn3JIHTBQMuCHrOgEj8OOLmboC3mJx9Tmmj1rQFqP36b8DC
UrFFIOko9GqR/1XT8XkUfII8lHl7FGfxmEXW6xXQIjg0Ftm+Q6A2Y7x8aXucaPQ+nEDoTfTbSnKI
pd7AeJmJg+ojgBmwv/pjP/Re65fZB3LqNEsOevlBsynPCsYCVzgJbsq5cCbLsR5of0LBjlCExmLI
34sNVjZxWRxYuCIKpQ3nWfVm9s8E0gl5vzfun5rKUbosTtL2KtFWV4rSgHWlveyR8drXa9WrlxMa
JWfGh9xdGwVPC1Uu1/LAPiZAXE4HTsaRhPsSx130RkcPDUyfXlAUfFhf/a4wUs96k5CfBxsJN+dZ
YgsoIJL650NFMLvJswFrABZY1pFPv/TBSx+unw3tGb7r91rwBsxpw7MydDsEm50mom/BWAEcm0Bz
jyVrzPh3XHbzOiwqbqWZv99GKeuflfzTu8QWA2ZmPWdX/w3GtMpV2uFfu/gKX76cELLXIrzmT0Mc
PsrQ4xjNy0lUO5mYIpl66vN0HiDhmDCQC6LSpEvF1VRvhjpetcQi8kLaIYqBoh46jpuV1CyG+5rb
yIzqhx1Szx6awAmrOImWpDYpaEsKDQ4LbQ0h1MBGmP3ZLOGYstObxRevjfbqw8TrpyvjIDtNEIZk
WtYYH/RxtHTmpGJ6Lrv0pz8ZilyZLZd+NSrEKJk+4H12YBgx6IjY6vfH7DMyrssqHF6U440nakp8
dSVtgWiD9ERe9KTgOPHz+VIZ6y05KQUoqvzlwKpCvtyOg2vLVGdDxCKXzIoirhvr1kVJZ4nj9Qjx
hcA0qYEzKRzp5V3ps7mc2Fg0kS4+Ttd2qUAXJhG5ypdMXMzjNpll3WZUYucxyp9ObfVlvWaJrqI2
e4TlY/546vy1+nOKkZGjsx/rVelliOXxj/GHt5Zly6JeVFQPtPBAZFaDpHqc7XLhjJ4r/Ky4UZNZ
8o0EpA8YoO+z0Vj/Sj6l7QhXFdUtf8CxJOK+9SZ4HUqLX/Jb3x7kFsNL2usHA/QK6Ty7xnD5qx88
r4pDrAq6IZicLuHQRMNwW/z8ejNeln73jsaS8a3mjWB1jVeRuXXzsUj5NfQk4U+Q9XvtjAe2+jZu
LzgEAG39erPVm6/cFxWluGjKosXfPreNaA5xoyA7qvy2Mcc3s8Tm+ZgPvlF7n92BRoZ2V1q1YPK6
xgiLG5d1oQqmDL2dTX8/kxVVl1j0YIG00RUmA75OL1ENs3TvM2ECnhNM7vMvN9GFd3WW0HQLM9Y2
JY1kIMvTnTTaaJaLVl8KCnFKC1XmIqKO/kuvxud4JRWd3hqTZaIiNC44bVyWUAxqBbwCkDHIuWoo
5h8KEqrc2kkYp/4193cX8Dd1j2w3kJxxCH5J+4nURTbE5Pfmr3eA32yqT8xRkJ1B/ysX4lgfHItA
YM4Q6eVy7D0DcB00dK01XlYO0GPczcpNvSGFcMRSb7ZcrxIkJ+DS+xmI72rMJUYbtDO6k9DUS0ZH
8lKNxAH9ImCIVuGqf0VpPZARuJzJKSdcEuAkxVhWsgnFY7Ue2oA00zw6P0xpNmbKLucdft6DQJhk
NhCINpm4QX46r/c/hMhkGd/CG5Ll79lfPxMIppkn2/Rl8iL6c0HZdC5SfkD86IE6MKr/0uNzVgi9
U5hGJkqJJQ3nJ7YRfC+V/RM1jukPJE6FU4Dcw+Fdo/gh9ZfIdBSnIqXt24V3h5vRumzABYxNrk2m
DwqFKwz1cZfqr2nl4YUm0YQ2TqwvpVDf8rc/RsYa1jnmB985x1823ieLO6Iv5r9eeiZIMFz4S7tH
XJT+neV6lPsNWAi4lgligtpYALPoP67zlfC7S3Tv6pQh+7oN4GHNckqBRAIuRW/mmaEV52N6bxao
EV2H0WulexwFRn+U9u0XGjO9G/cXBoU8yFX0gQ05fWHsatbLyCLvWIwGnHijQ+WNzftpQmATpm9P
Zg0CWFH6/8LP8QVqQm0xQa7R2RUP2Rpwgr5JgUvzhVm0MMrzzaJ+0T7Bb69CtV54GlFhJXhJm00V
36wGARVpmaGi/0wwgWM2HATNrDBU5PlfS/J68d4Vr9wwN6hVSD1maTTe4TeTTBqNr9DnTNtUw2rx
RMxG5pZGBWXqQjl8ombO0UDcfwZfrBccK/rnrZcI1g1lyHy0KpzoCf10OjCbuyuT1lyQAbDa1r8W
aTXuQjGlIZ42gfzSxWl1TLFeMzcVP9hZwP7tVVPct4J79R52rT8B+kiovud01tBeb8Nxnf99z5SK
Ag0Lln32Ch2wG7nPYwOeymvUpKWybBz6KJLL9b5JGv0j3u99nyWzrkdMUuJs10mFAnGqTAWHDGde
TstqyRKVEr2Mc2r3wqzPaj9fgU+kti5OpWJwhGbc1DX8eeA4+SV1eQTr0Vb1FIdJUE6yGRm73wIg
DUNLPyfnAZyKwPYwmX/88o+kgZc/ch4el65elK1gsxn/KATM8fq+qvZ5CCs6HaL8jb+0mK6816J1
y/BGTzBpRWLF6s5NEnfK2+FOZgK6qE0QJMwqT15LqAj3j3V9oXWqTukBZOiJXFULfrBIXXDaGbnM
jMqd3J1ChmFd/OFqiEeKZ6ty0GIADlFx0ZsfiNnCTjnZQU8MDrlJFDBLFhHOYBLa/I/9lJDAFoa4
Kf++02KbbIZ04MHb+qRcyKxk2ZGwpaSqEZ/4l1Dg4lVo3Ktf1XpGIxL7cTPuTH4L0m0wmN+PCTYB
xIK1ka9V2hDgi95OEOJs6ws0hDcEtiIoyzp5PkmsK0z5ph1NJTHj5lPqbefJR8o2xrUaNJFEIBoD
UogWVIBPiFBUY6Tizajshy1/UQK3B9byE5os7lP/rvHVj/7fV+4z6YBn+a+Z/f5qj+Jgfl0+A04W
UAPgComA2lCztNFIAPuQvT6cPhkNpoBaV+S/2aqHFx52e0By4ZWO6j0Jac1dIxxJAEbV5gsNE00W
naXawBMeKMpTKwwS65jU88MdpZcRimTErXR6+TdtiXUqhVz7FBlU3x3hg9OBnZDrz8PHuUd4Qa1y
yWvmaTK1L9Vleti/8I+IKG/+pd7kYM9VM5f8e1+YoIvZlXZKj4R8mk/rmCAu4xGFLox+MbFxNbk0
AaU4QFu5b1z1cnM/W/T75t1goqPxAebXdiMuNY2ui1/M6oWO8MdngBwywgraA4gm2T7H9NxOz8lK
Wj3MH0MTJ4PZ1+yjeAnmAmO9aQ5C4F9JxOtFZuW2tBwNzQlp+GzggJSin6+0uNJfH320LHKdUua7
GybOnRET8/uGBguPo2LSMuN+GJ7uPpb8j+MQPtLZhKisy4AXitYeug10xI3MgDojfC9/MXiBOXBw
rnEYTd+co/dVuf95HHsdHneCB8fSLRLmbDMB2neDmdNm/pX3ZPAVYUnOjc75skG2GU5zDrjFK243
yGhXrZ/oF3Qly3ti8IrYRMSQ5Gd0/oclxSnU3Z3Ces6o/WIKcJRa+jvmssZxSlPnNdeYsHZmELYf
VxaN1u82FCAPzmoWF6BGPNq8YO2MYWFXi6pbtGCBdIm5em8kAQLFinYbap/ZE8hMZZwh4HSUaIpF
sqFT/6tIDkL1lEYsN8IptHuKEv4snyfxt54PVhmeZwDyoy5neh1iQWVoBmAScs0FwZoRWVcwPlkf
2kM9zoyx22zGLhzaWvao2qZpgCTFLme0CdL4gUAFNoL30vP91xQWSNRmvSyqsN9Uj1T+VsJ6Fp0h
cZK53YvWehBlnzgie3essKunkn/1GZAaynZKFyyVTh+cQOP5e8dC4Hf302YxhPFcDh2qJnzzv/3Y
LL3/7q30xgwb7vxkmU7sMgZvIBiyystYdtMDxxkHJMuDFIj/gCOw9OJiI7ggI8Ti/FxYPw7LlYJG
+Kf1mblHcuLzdRoOZCHGvCJkh4aTOWBGJIfg8QkYV2skQKZP92PV0PTT4UKYJrM32KU1jkWrDQh3
ynFijxcUupQ3DBuLmK/pc1D6EFM2jTS3gJDAH637HFjjNXUtKOkW8NzMdp9gM3JtrF4JseKDo41b
HPni5huWy3pf/fS3oj8uJWzPYmSNqD3nwXDx2d6IOx55KomCchRBRFQ8DdX2zs087C8NS3/ekKCl
ULyfsEgGX6u3ksvzq4kqnZYwCmsehOkLMqbQs74mK5FtoCEjM0S/1H8R3gyDLn0kRQqewqGrYPdE
or0orP4ETqFRDIFv51fRqrDTt+xDf+RL4H9Cf0pa6oJaPqS3Dg1hcOJazSbrnYX8FkBD1gRTsd3G
RwrjDymmB9t01ZElW+KqOjzf4OyfOaQd0ZkKSJjeAWI7YxKTUmpvVHFAzv9OYZv+LdISe3xtczwE
e5AIRMiJWQHNSAcgohuyuGXppPRycE1p+/P6wUojv5kpVJHKLHORQOjfczPjRFndVoXLL31zkJr5
pcc1qei5zCcoxZLc1/4B/KXkgvU2pyaZFsDRhOt8iq11BIYUcXhyrHbEAulAtuULhrhsaB6vzgtQ
RvrWsAfuD08ppx04xTl/LIEiclmXzwqb62s8xb7IZglRpVKGgusXLaoEC2nkk6oURNN8OFkMZgu5
AdmrgvRTQZvJZj+x79u+K2ZNTgbvbdYLADpS1RK+W/seJbwFMxwqH5JoHAVD90n3HkedI5wC6sY2
Oer9rEmouqSJuV3ZACJZRMDdIZM6Duwen6+2V/saA3+ROYmI2+Z3kE2Dyj83BeOE8lfuw2qOXIss
R0HDgG7RfC+yLV0PfgDbWLLwRIpHgnFB0iV7G7CZsB9gRwuWzUfr7IlREhPGJuceSDkyFQfjdKHJ
Bp3MWpJz8uVHLyEzasQTDnliTRIzsQnA1bTiNX8aEoYiNYYAIz8b0KVMZwXTwhHaMUMkM8t67qnr
u2x/MydVNaUxbpPgk5k481tQlK1I4n2HqFbtnibAIqbH12UKAlVm+hPTC8q9t50+d6AiSmsP6MqT
6TdRv7mTTn+sX7BemOrnQ8UAvRJT+1V6g6tRgHnSWvfrAxsMPwYYyTVMCTtbaTaK+hZ9nfUw0d/O
pQjA3aLpMTWAXjGDVNjdLJzSUIuAeFpc2p1/s0gGq3CwZbLGTtkCMfQgHDy19tgTVCY9SSCBVPW4
fqG/XhpcL/YEeJ+fKZEFPjlySTdfpKD/GqeEP7quRD/2a22q+yEAydB82al1DWRDMIaEt3p943Co
NzWqOypmeUo0pGa9zYgjlKbl+mGOqUw40RvS+YGTLGE2SEOVbQr8KM9ZT5NVeiH60AKkNyZzG5Qc
xnsKIeKoK3IE/RNALPG+W8LDTI0GC8n8ztINa5I8CCVExIX4/WrGSYAVr3etsO+ksKNHni8wF4lg
NaeEyCW9InOFjtsoZMRj49XQwQnygRDMjSFgNPKY039wABZsD1jqa9hPh+T012ngS68eqETBA1zP
G7xD7jTWYC4FveGXlgpuxZFG7PwCQVbhGAJwRB7aCfrNgE7wu5HB606O/ebFndhZ744NoQOZfI7m
df8Ay8Ci2q/3HW8I8Ot7oan5mtKGl3x8usyw9yZUhLOUcqtn2yRfNWhzQyOiq/nmUEVpTHGKk4ru
gdh1X8dt23cIGRJHy6mE2DGaUJ4ts5m00ZsoK3XQwexU/cxkJqrEtNZKbeycGB2wQ0AAKhpRKOal
WcI0w6er76/eK/7Fxfa2awNIQrSm1vcysgYBgwDC6x4UTZr9FjhWoBZHmxHNxQBfefUT9EpYDiCq
YGXXCk8QkORl7nvyT93VZBYvGslpzy0xrAUQKKwx1PXsZvX1uGAXFmUSwaulHoS+o3PI2NVA9K2W
eWJmr+JYK9j1W8OjdFzwyA3Z/tFP4k7QOI1myLgQMavaG8cE8Z96v7A+PmQikihOsDeROwk//jsW
EaWT6jdBDVxPmkbtzfG8AFJ78qUPpu8BPRfh5qgIcPcfICCmncNEJVK17Jj4jQtcRSL5hYCgSTwN
O+jQFnButRxdhmAPAoUox+3NefneZPoMxChft1u2i0H+OthUfxSIlzao1r0aBnx9JbuCyxqxVA9w
s6cyXg4yKChnwUQ3C6o09krYZfSLFPJ9THpZpzsYv7isjrQNxlrWHzcTYj4kRMTq+hjN6qHfN6w9
g91F7x76SurVlJSefDz3HmxmjKdA1DfjvRZluOfXlK7uIfyOyqvthSDiDEQJ2chkKky/phmnVNhP
p29IoZDdoWk1fmbP70FsW5zkYBKVSTEU9sSAArpR4hrsuc0xS+xOMOvzizrMl4ClI2a58Hf8DG+x
3NcmfPqqchqirrgd8iJcyU/A1/opIQXQi4xRscQok2C17Puu9wPmJPpFkfmaz/0jyNaqA5GCo7mY
UdOLOcwCvYJ8uL0XGZSwKNwsEFdjWlRvB+QeEY8eZc25NQZvjndqThNTKmZITz5NKLt5dz0fg510
qZILxUCv3k/fs6DoO5Qa4/jj0rdCk9xiKiwRUzxgmCWYmtf0A65B+koBL88fGItbcM8A/Cj4Af5z
DitkEg+bTMMf4xb6f/jC1qXYybRBHwqBbKkzTJk2fcA2kzksmKL9psCy/BjQzpx+deYwrpfApwVk
OI14KUliRVd5ulf/taaGtUhsvcLInde+l9W8vAecP94DEmTyEfJxJCAQzc9Vvhx6dJky3puXI8f1
RjWbI6Tv/IHxo2MQat/GhoDjXKfARGmnXe1q2h1GqAl+6zLk1yOp5oWx5LUr9gZMuxPj3hdegBgQ
goBVtCNh5Dpce2IKFi2K+n57sJ1/4iY7/ig2n0Z34iVo17/B3QDoo8NpHlfx5yDcLR7QZ1OD0l21
CQ0uPgTrWe6BQBDMmxUHKoG6Am6uYXhQpr3QDc6HdsF+bHUBcBjlXZQhYkGV180nJpqyB7q78VLV
0yC/SEHpgyMOPdgmDvBqf11yOPpc94pzdduytPrgLx2RXbiwKGD9ZGJNMAFu/+k79pi6eMM/AQo4
VKH+ANTns/oH0sCujvWMKNaYV9J2knYkQshVtZ4i55WSvsOFuy0S/WnisBC1J+cSOazxg94cezBd
8vT/+KfMj6BBaYyn24JLyTYlOKiSiwyVXlbwYF6PUtIMRNsM7T6YExYsWq7YtEGhQWUGi87prvAG
4EgpKHsCBtqO0Y3gLgHlNyjZqh87phqXJ31mWk7YtYL3eY2zjYaBVAaFts51vkyvO+1E7rq4RKR+
fkcL6Cm4F7vH46jakXbnpse4gLBPDReLVltTSWn+BfoRDpbw7YJXDQCg4J3BY3vUXfZUu4TLeXMy
tsTs4UUghW+j+AHClXu5xs5TF9dlC2XZBAiGtR3bML5qF8dZrxXM24XmlDEiVv554j1LoSuRCBBp
vQtArnl5UsakJDFs4hGqGKSoHKDsb9zPaEc6B72hFoZlGIZ9uvnRuGznklFcXr3F6UTaO3s6Wa/Y
4LPINPUYYTQR42YlG86tXqFo8P9eFH4M07vQhstc0IuFg5GCXs99zBt6s2rdfRk+NB5MBBx1Gmjx
h26YoO93l6zRlmblekyhlOmTUDI2WuBdNVp9dRo3OiIDqLVdtUcatkPeT63NIUqmNz+ev9ji7pzl
N/3cJ4ewecHXY064ZXZBGGQrLilUnBKtQAFqBYYJ7w++Q3Ipao1FaWijvYNwZKc8/P7n6b3p9FIB
nfp+gNJI0kJT8MKQF6OH7bw0vzEYk/FZpXpMfppre4Zh3Vzu68mSiAfByJAsMAmOH4lE4mlU9OkK
sThox9YIFC2MSgSjALsgXwtSQhAwfYJXnnfSdy8iAyioYftuiXuFX96y7FvrZ88pEXYJ4gMxmKxj
mJJgv0cNbPN0/l1BY/A09/2q80IFdU/oXRYPXgLHjccfe4vmwFS1rb/AZaMDEF0dnvBi0c/fgyTS
DMrZyvueaeTHa4t/Znh3dzEvsG/tp/HGyZ20XWdBvGRBqQU7M3cGBlorh6IasyY7gmY0vs+5ZIKl
s004UOCgI5NDY2Mvz7nhzje7cKzv6QDR76cXHQ9PfJsfxbvQhnN6O8djEMTRhz449DDqV7PDymUm
Bkut4/NAizRv/yDbrjV9r+9IbAko83OBmHEOhyTbJiW1qh8DzQw7vkXxYyfiativpX1aS9NkaixS
wzM3myA048uF3qq5O9E4RdFThJ6+oHkYfUNyXQiABGgfpT1g7hjQQVwutAtCGS3mBegmogm2rxk6
MT3gXzQIgMNHZVPSio78Xj/RfZb5TVrnJv988CTUmriag2t594BFMNT3XkVxFbKLU+vp8xywAdiO
x5qcB7tai2JnLU6327s2m7nWXVufFp0ThcGRZeDdOIJbOizhUMTZ+zG3vUH53wDAv8OBJgIY+DH+
GoDJaG/9Cc3vXtZ0iu9T2xLTTouTOp/MF6eXla3HAGfAFxaIExZZOsygO5MNkGB3QtSTtb+JNeXT
gq+RLUceol4+V7TzgLZegG0TlB7XqWQKKEMIngIrpY8PYA8sF0y1QIVz+kAaacTW6OVALKh+5acc
haV+umnbmbXKZz86kcgOeQm/cIIJla5QwKGtvpU1yavdMZKgZbl60x9GjvLgYUyMq10gUxBp+QVR
qJNrfJwPDBaIPhSH7UPF6RLGfogq+hNo/snR0cS9QGj7iUEBjQm6Hnf9Tsd907oHzc6QCeiCAdiW
IuHJon4j3mZkHXcQRUrNCkqFs8NCQMu7A3leAwRT2VEw3Fx0W2z3H+uB3A0J6hEhHlmo5zjUoPQv
5V8bfoROxKzky0ADeQEyC3VnrBnE3ug04cGf+EvUJ1Rhfq3FMNvURV0/ZgkFHDHfrRL9CTSYWYrq
C5rRNeGeS2ENL3LbicBtWUjGImKj9krSEjkBuaPXS2fmfQk1XlB84etLhtCy0LDEWQlSIrNvgJhf
hyYn9OP3xv7DGp2tFXp7bY7sa9G7kN/O2Z6bAdtfDxhO1lgTMwnQrqH16cNTBYa1mc9pZDuVjBqR
AKpYnJ7xG3gudMBAkKWwuJH7zb+7PkxEIVNfaAzDz09M9iFxr9LRXjx5kLtSG8zYJlgG6Nb0JTPH
i8FH9wMXQh1EEO4q7M/geD/WA8pwvrd/2nP7rq9ce9OPCzd174L8U5ejVl9fvPBlklu4QdDnPw2i
zB2HEMCwxaOvNYQ0iqY7p/TCmtE4u54OV+ghb+bW6DFiDmabQl9eDZKkF62qd3l/qusLokh/kEYt
a6A/nGpd9JnjzRuJrl536LSI8zTpoX3ViLywP7bUv33NmYzqBKDwSntrqgMEkyOonLtLnpW5b37F
A+1/vdyxpsAyJDqRyGGhH3nY0O1vUqaNGTuOGPaVGXHzpdn2U9DskJtmYen7cL/3ONMvJwL7mtdt
//k+aUurRdHI8jznAsZl+U6MfIadyHKkXAPSzwGO/1G+jvPQvM5v6Qrsk6c4i+lUxYY90IGsnQ9h
vm/ZAB43o5kYqxZBGZ2WO53mHLgz4J1b7b4hV148pq9pspE29GgBVlSs/VCn6A70fcQJfA039ps1
fWbcYk9ye9RnoO0+S4P+2Dx4XITahvFerEESXmOzOc7pTUb00Y4bRfPI4AdGDNf92SxOV8qNhaN7
/WHbh9kjVZ3caxvC37I/dclstd1+HwPMjecEnYq+Kzx9+3JqnA+tYnRjO+vV7itL1ra0btjz4E4n
GGWX5Kk/C9lZp3Xprv0F6AaYJ2oxomV/gnX0Uxp4xFRohSldxzFbsYhYF162jcMnsb81WG0jQ78Y
tOECbmTCARY1bU0bJ3pE0RW5f6T/3iWiZbzfpBiLxdv6H2ln1qQ4tmzpv3LtPDfWaJba+vaDJCQk
5jmCF4whEKMAISTg1/fnkXZvZVLZSdspO2Zlx6oyY4ekvX27L19rOeMAJVLLgxEs5jGhIlqtStev
TT5rsfAhj26jzgYekQkwAi2KV36jigv/M8AEZSkifoUr4dzEFQiqJ4BhDQPcviWF2SaGzRDm8Dw1
rnCIU+fviAYJqDki5Uz538w7NmSLWTxuL2UCQhHRhEGWcgXk/IABCn9jWawrUzNBKerSxhSSAEa0
vbPmWQzC2IJtiPfxAWNrPcDkuEUTFwCSYrkSFpTNG7LgTf0OpeFWTz8sf0t2jrm5T8MHS9dNV1sa
nWdH7SucdwTwOg7Te5rUROBdnxynh2IxVpuHWhJonwlQMwjuDjrqbSKUUbNFmdWm1CR9kkYllSgO
gkyTwL7zssY5naJUESQXU8lZH7YiOWHt2tzBWudUPNyx1TEfFNUrultA54HRvUzo1zU0Bp/xp71K
o4quKNxCbj3EJNK88aRfpfvEwy93gEgZUKxbEvIB8ThkuMNwwdcJEBTTOE4iyI5o7pDwCwRPb5LX
kEFr1Wrm5BBSXOAy1ze6+EY3ZcOBU2LtSDYRg4G1kOT59/YmYTCbdBxNIs8ZlPIRHrhchLVgwLM9
A5G2oP/DlcGUmhADSgU8UeHEMpO4o5OhXBbc2diRFjUqeg58HfCAo00/U/fBrhXGapQ9ZVD4eEE2
8uj5ocP1GaQMZkfv07eQE6CU40eiW0y8K9QFGkdtqOQ16K008OeVcMt/DYG4OloPWpdGf2nH7zQh
6ebLCAMezg1XPapnnDIURFnw3XEZpFKhCw+8xaSkZmXAXAML++6Pp1hQwYxfWd/0hTsI5j2s3OMd
eDgtRzSDdyy4Gil2mBTpBg3MBUxSuorFF03v3X58yhv4nAGXPzGcgGPSKxc0xM+6PAL5kBIkBCZB
HVPLq3KxG1HJL0aB9kUmpxOGck+rGXSdw2USZaDXTShVLQco7gm1hIaVqw0s6et4aOtWd+xWwU4v
w0P/uf6emWd5CPqhhtTFRqoExDe6lNfYpBwiNonSeXbZKLfG5o4Hg/vAzKtSL5j3QbiZecrnmX3W
KmmGVRuz9sFqKhV3r+AJmBfQwMmIx1AKyyYG8QnFrPGZhmIDKtbQGZagcExanC2PbnE9Zw84/mFK
d4AS+VI7YycgrraOO94vLhi1q3hRQaeB3lRpqAAyRnAh68OWVhAnyMKl4+efm9DuJ9sgDauTC2YX
zF7g+A2q2Fm0kk76JR2LM8kge71JT9wb0Iw9dugBgJLpA9JfCD5EohE3Bal8Fabjfb6DFHIaFKKF
20xtCywNBhd/LxlcF/cSj+jwgvHBqU4PHxpWvm+Y2+CGPURKfwhp6tpI1uk5sJFUtJwvk4nBM/c8
ZZfArqnSbEu6RPIpmSnIWF1+y0NLn0DlamzkNq5fB9xS3B77FvgAoZjedQvCKvwWojqBDcdL2MrU
1OxwNTi4s1VJIy2wyfFpiTN5BeKATKhgT4+J29vlriENg2tU9K9AxrTSRrPGvfVwccKjQajWi9Yx
cIAGKhiLZ8EFVpAB3T4jbwY2rcN9B/WiW0QbZgts8KyNHpMDj1SQmkitzed0TeymgmSF0m8sXAgT
XItikf/rCQViUHDNGdiQCyFo1qBaCx4fdBXdOceDDyiWYlsycTwlQn6RDr2iiG4aZTX5ArFrfsvE
TKiJn2YzA+6L9liyQQVo0WMkzaa0vARHaMYn31zkLSfiWPaJ0tBK9Pr+4zZMAAWIpkloOjD3vXTt
tPIxjWZAePTctGQvy8oUzoiQ6/nWJHHqQM9JodEtRuf+obb1G7l/6D64IYGd6btpDOjAOczfQla4
T+9U/ifv0inalyF8jGoz5qXH5QLSgxOdW/C0qZYhtxXC9DmEJk79nPRZn/8I5Yre8Fc5SVu5TgF6
ZbLWFsnfUIzuL2HVDiq4q9L6b3KZ9A0hqUz1aRWbfbPlfJKXuGdQayc2KKN37cq0ugSuBYi7OeG9
9NGBweCs6tB4ZYdEsAihB+zR5fTvWNGPyQsc9EJ5DPHfP1A4IC1kE4PscEeiHiLLm1daDE0DkNBa
B2wVPHTCGWR0wOkMMR4EdbkFH3UCP3IndZmupcEtd4VAteVgC5UAAsn8FjkE4Gd4aNgrrf/AWUZA
6N00GYC/Um9SqGnxyPlEBYywxwpBt61oPS9qGsib6kOYJEcFyq2fuA7rt0Y20ut5T0fvsxnDMEIT
AUPGRzSloETkIklkQMTiHJ58m41g+TuLXAlfIuAsmXCnQY5TcUUj68LfoPMNAi7OsbQayTpISL6n
M2Z+HpwAsvedc29nBZV1HtISqz3HZoOuIZwpudRzWvJGhC9hzGCK7g5VERN6vPv4FhVTh5wPiZOG
sx525fiLu3dATGB4H5eKBvcLNyHmHmRqNPx7DG7BG5iUkKJW6RCZG9Ct2N0hl+Cl4TSrU71d1rMR
GXEOBZZLv8V+sj5VyEcCXpzj4kmZn+Qekikci8YK4aMBZX1Ll+wqd4ZOeKvCPU26mC/XCKtNDiCI
7plUA5toiBXeCCpdpA9oE8E+8HJMGD75LUCAAVR7dsDfA6dSB9CUTSq5U3PmbtHCINL50R+DtjvM
vRjWIpD65VOHWcTdQDXdgir27CGYFa7KBE8A8tN2GV5COxIanLNufnEz+1+TssmMHiA14DpQ1Et0
BourDmZNld0O4MaIB4oV/AeZ3QDsrdXsxoMvrLD/TxEM3IY8z6np9OgccnTre78BL5oaa8apO3/d
eEuz/maahwLL7wfnkHs171vxMdqNn6EZMfOKfokGYQpskkoCCgvoGFAsnz6b73DOQdNMhko5AFQM
OFxnUXpBezJ+6Znv/RUjeslXIUkgFLq5fCIIM0f6Suw0wLRT99rczLGkILoc5rcA+R/OWlhiT589
abigASKWW60SoR2Y3ugBaZdLagzI80UWRa3U1xDJPdtmdOSGmMDtWpbRfUpqgK1yEd7AFkWfQ1VN
abJd5pgUQ5srKD1tXk7WTmO5qAZ4G/EqpDltDipfSKUcV2U4Hc5C3h6ssYvcmofk8y7zFpySBb87
FBawhtyEoJmN56hd6Dul8WV17CqxM7UH+yHiUZ8tobTO07IuhBRUJ1B8KOySDoag8alLs+DIniC3
AWqEvBIc6vyr2YcmpH0Cl9NSiR0Udz0dmfJtx+9wdu9hcWdni9bvRLetnBwp9e8uOil4KjvGX3T3
8ocYAA0YgEvaYP9xHXDLh2BIgIYnwIsKhLIsgUhoEDlWyupH9yuLVbjECa07s36flhQ9lZbOtKMD
1zVu1iKIAyjvVhsxPn3DS1ThFaBVgdTQvK8LfKmWFPQrLkZ/XAQAeJA1NufA5H6PD/CwaxsCxT5g
QlRElxM9DvlkSkkGeZj6hwmf2fqCmQkN3Qd3pFw9WRuUdM+9Qua16amN/dJmiEtnk0GgxhkcAil/
+NynVUGOIDm23TjEl8HcJIEDC00nz9DxnvUHvFB3Yga3FXwMqqVzfAEZF8tO3E3DPXSuTcuAT3aK
RjteqAHliPoTogDtB59ec7AHCghnQ4vrgPdGRl/2BOkQRkH7LERf8gMyCDzWwKrsBSSFojY6dvjW
nHfplgisoXRPjSwQ5d4nvkQR2FGDZIZjdSPpPlBDnBawWlCzNbX+uSb9d7HNr+NLSKi2QbKfQM8/
NE4KSDwbFggjWcB8jU7jjBwwHfE7h3IRC2scyVit6q6L4FRL6AKQkHSXaPJhtTMUhLAPQZiQvz4j
m0UFx77AoR5RY4rMIAWosu709quNTW1Hxo8XcWi5AJ38InQNHgRqeBOoYFGaJkTSLQ1UfSpartFx
yEQ3LqV7h7dEPXVtYPDJG6MlWr9DxmB47OTeE9Y0KoXGrE7HRJbeULUhMRtVyZhzBjm5J94epNIP
+VXpS9vSc6ROOibNI9kNzCr0l0E6xbeDZ501LiukSNWhbrsV4stVygehUPIH58+e3YEWfm6otNnS
mk1GeAyKtNa+oCyrxJCQM+tjhiiDaWWIgE7QVBD9sn8gyjjQSxszO7QYO4QQxPJNPIHxizQjpNjM
4UZFfFWBB65+RvyTAWRqAw8nQi8QJljmMaqVTSSNwr3jOraeUekLBGj0sJnHIdD0S8YBnKRhX3j9
ZCSeDhGWXujkrfbG3+KJKURGnLraZzpRzN3dN7kgFkYN7lBEWI8xkom2rSSUCbkPmGoPgubFZ9ur
5JEpMmYb02MEsRRkY8d7gFoOTa5HWqcRQ01gyF+bKABo6W86Mhuw8gXaRcw9dm3GYRzWIJOEN44C
4zwCfWnfYAahD9hHFda+BQXjeCJ+bWx02VmR3Z3hg4FtGtbGDqYS4bFWQjZE6sgF59SwrYg02n7D
OzKriJblGKHNxzGi+miWfra2pqbKb3xrGYvnwunjnoZrgrKQ4yvjgGz8bjEzIRJvsaNPRicP833v
vkg7dvSto8AWEgcfTEkwbMGsZehgG4P8ZqJ+wo6pJcN8LWQ9xLu9+7122YbmEPOERdFIF3LpypEg
RG+mnGXAVKWNjd+Mn8Y/bjCUG/w/WrLq8sTPUvrnBdwHb07PSSo/SmCc7OmbSP7z7DpAGwIeqjo0
FAuDkY3w4pLWLne/IOr1fgxVg/mkEOHJ8pxmD4kbl4CMsWAYE3gl8AAlFEAsulSS+Zm73II7VpeH
ucklsI1nCHJgsvV2NCppkIPwkiXMqRP6nEiosSA2j95Go1sjMWgGrW4p7gj44pM3oBuAr0OKZSw1
F9nKg8QEKBOyYZeIPoeX7N8mhHrOLElpBxkEkCszTnBVBeoDeacRtuE6rrVpDk3wCeVVwGzu7Zi+
QclBIEE6TQsipWI6dR51XJ4Qp2Dw8iQRUCcQmFXemTm6xU7nHBXNoivGpAAJ1F8Ee2Y3ZYHeTmi4
zasAGwVPIGlhFjyXpA44ZvjfDVl6ut9evgy+4YoZn0HUqBaB1u+EM7GzPOBZP6VK6ZwAuGYdGS2x
9eFALiqEHPyUfMw2awqumlW6S5BEybyowm1selW+KGLZMJ9uEFyLHPrJ8NRvGiq39Kx2BRr/0eWi
mCG4bxcQ0lzxY5B91IP0lzGCrY7vDR6kesw/WdkMdDqJ2ueNiQE6rR++FlnUccW8IdCrGVOqHnO8
v9kHOZweNCLtOYMla/lnDqtMhhcw8SsoMNoV0o/xSee32j58PPpAx+yeDUnrI7xz8R68ETkspVk7
oSsIAQzXgZEQZmkOrYjqAr+1GckMOyyXwCzk5gofhBXrVxhle4fZfAgd6IQvrfa9DvEzfNCLZIro
4PIBqUEofzQArSqm8eTXbExoDHfZL25+JtP6rLpgdHxrQFKONTR3qZaBGvV+yYisw4dBV2X9qWv+
NaEyhtdEZjq3ejmM1q03++yCDeIb4TS3JAlyWB73OoZ3ZajKd2r4KGJhXpP2rPiE8zOzB9YlmycP
y2bad+LE6xmg4BT9/nNMvwa8nIeKoFh44+McvJG9lHJpgRZqXYqeXStFjAsqS9+TolNSQan2TwOM
37n5HjTihG6VeutxNRauJ3lNbDc0j24R+hj+I2Sa3nbNCFEc4YHh3FO3mJNSN+7hhb9282x2IR1l
eLBszEcM3Albc84UMhJ3UY8gaYTThWLr7K/b+vLMB7V68kETfwR+3itgu1DzPrCqYI5fxM1yru0m
CvAPvagZfTDEZXRlcVDCpZxhWF2hHZo9VcbgINngr4EJwGhHOOV96QMEfLQ1xPumbFIbmcGliQEO
OuFeewaaig0c/Km936Op2GReUI80s0/2XnvCquK6C1ejR6RQbWSAFbAcxOk7yeE9jg81Z/yk1zP8
TpKwlnc+Kks62TBINi5mtByDRBQQdHj4q5yJOe5OyGSgrHqzDgCI2poBO3w6oyslpUD8DygGKAt0
mPJUZFCrgE7BPyB8UZteY4E7VHpHRg1jMOaZAcjcpxdE0F+rDLCdAnN/hU7cGJtxOS69tY3zkiiG
H9HerwwrwXlPfsSrY3YENRbF231MMk9oE90dQDDKE7Ch27DsXLuH+mVArxSz3wPGXsOkC4O9JUnY
qX4nN2ncP6+NsvEdnuhChwp6YXcuz5kMUIQ3thugWf600r0sNi0IBjkPQLgzG9wR8OzJqdmoTiiR
SuupDqjDkdtNJocgmvASrDxxhmkdP57Q9Y/Y0AjSIJlp6nYpnPi2sL4CBaoTdiTEekyCYsZdoi0j
XMU7wE09RFsHP/oQtrvXT26TjjXSppelOjR6iigpkIKVRErBFuickIkzY5DmKweUbJA9KVQc6PD0
8z/hqHCS5a7io5EhwI0NhQYg8vZyYfcfiw18Scg/WKBon+BZ3g4ye8GxwiBmd/V09hPq/iai4GY6
bzIbkBHFOc28WYKiKHPXzkDv7YlrXjzZNtFkbeb7IfSi2/DSdTgSd2Tpt9VjgJAdiwqxlYllIiRj
qpYHcpawR461Q+oZoyKCQZmtAU0AxiSgzL5og+TLnPHUdIv4favw/UCIuOVgSn5Y4TcMTk7OwS0x
XmYaGJiGPWJIRA/6aE1bqzQLwUMjfS3/tWc3diB2ThN2Zsw4Dy4A91Mn9IeHdjregpusKb8hwJGI
M9QhqoYX7hp3Zddt98FZpy3IV+I2h17VssnvxEOCEznOoLXQ/rQ6DCplrJTJB2gy17Zoo2qkMurJ
XD9Gc4LloEcHKMqY9pT4c3rAOtS3knEnHGsiMBUGY1uXFpYcjsvgK6OjM7o1jfjCN3cA00cDwAS6
RSOOJTsElgu6SXIEJAyQ9fjESkewaUk1DFRpILnsuRGiFJqiMD/Z7FMax9TkQomvhivcjf1JOsHP
RXRyJY4SDGOG8lXGCWNt0PvUkLzRs6GSoN7MA4mbBfw87naaZXrPcNykL50ccI2ghHP28NN4XgYQ
YbmjuKfoGTnLDOgTd4prQySj0ptRYPZhXkK/9kZSifcL06XwWKJHQ3pzH5+I08/Pp/RGOVueOlKJ
7omvqkwvJADgdyJTNVagujFqOOE4GPA1qNBOnYIjxIwW6Bx2zSSP+Z5gs6vLif3WtDAzAoUfZaLA
xmDzJGBCBZErhdRBgpe/Ig1A9i0cQzYPzQZuMj0enxDEyRgrO/4ATYT0gDkLeSNAqgB0Ns5bCUQA
2s8PAv0RKy5sBFYCPAmocWl9iUVR2cTM7guXhS48PXqKtES3wWrHEd6BnyheF+Qcey0Hjv0wcbsZ
8Z06a/WjeQVJ2qfcwSCLFaULdZxD7WhS2nFbmo0BkBfwTrCmEEe6uD6hTyORYTzjJhrjiyx9rnHz
ovqWgU+FizK7Et/DlewstHZKnK0dNEHohoGyMfG/oMUdjA4wP+loyocUcstp4kQjKW+ZJUH/kQvo
4Xc3ARp/1BmEewOBMSpezPldxKgPDuyKiSmdDQi0bEu0+IEeGGuoHa540DM6/UC1LLuRYdaV4Lsn
SZfrQxL3LwcDuNZSLEFUqKECD5UfAr6uhN9Cc6dFQGgaMaiZX3CKwuPqUFsDFJAb7Hiyte31gPH5
1L2jm3FkvWP9GZQeex4gE7oRolN4zpRGgpYTK+nkSAIILsEpNdwHU7S52/KMxB8LIjYKeRkmmi3m
vXBPQUqc4du/FgXinXzFfWKCsu3Q9ovlz25Cf+Mwt46MEQoKVTRxO/wqQ/i81IhJZHbA4qShuN6x
JTFBqhz8A5LRfbeMFCz+ptQYTHp3UbTCOfY6kOe75mq2YoMMYZSEozUjO6kqQvJHO+dHUoe4lYDm
kk7bdvSkqUfFqwYlN+Mtkt2G4h5mBldoYHzc5tg9Mu5Ao6G+wqDFl1bmJ7pLMsSCy+UGZKXSOf1W
6EorB9UIxTk/saQltXLqUGzZZXuf0FQw9AaWiPYhBxsYvMbVzEPTljr3bwMRYtxlmhv2SbD6HNja
0kE/+fgxcitd+Uk5Orlj214bAfO/Je+g5Az2qwu2dPGPks3cE624vKBoMsOEKS6Iw+pcREteeBqO
Cx/eCF981+fuO7tGX40A7MdwXkYJ6EVBeGFguTep9DcDxtJ8bF1xrs8TEgSiPeQT9zEf3mFEggVQ
ALvM9NAZuwLbERUdEJtBJod8OFiffZBk3jAbl1i3RnpIgNC61XY1ZN7Sx75P4wrPH+7E4/eVJLw4
euh0xIXf/kDI0N53Rnx8FE9sWDwPyPXpjIaXsfNh43YYjPnjcQEYlY3Rw8DGh+JCOgpdfHCtLZD+
A3g5tAW+2fdkqASOiKk9EKk4YGQtHv0i3jCzE0pueKbnSAP/FnaYO+aTYHEd7JufO5hYt+YnxvQf
eQ2JWDfhhXQljaNfDi61ihHX8qOvuIDJIAc7Zn6GoF+MBUFy9o3DV1CtIF+Ey6JO5bMrwLR4yMME
EpVbHihLwoeJzFEwJgYH+gdBlkjV0nqXaSoIAoyWFha4R4ytMMUnrnQ/KL1qpzU1N3onsD4oafPd
XHhhwim907Wb9W/cq2PujsWoi7MhpfdxaK0t2L7ohblWq1R2SITpDdsG/WDcxdui6b9yosl1ONKb
CFTbW+gMcpLSAlVMUIXXanYYq+p+CYRzIQX5RKhSI7cHupHTPFvcKA9pokm89Vd3au5V1XN4n+3x
AJEBowPxFCI6V+SWQ9FudYHPmXvETIjMHVP4H/oXZrNyYuo3aCjXxQ1nBfokXnU9HtFH4d4nxY63
1BuX2oqO38d+KF3BR92CQ0MoYqINPtdcEo8BlAFqkbqH7xjo/qwPM5arc5VC6xImo6ChMlARs4Vm
2WfmG38NFin4LaSMQ0TwA0vQud3v/HagoNS6mEt45C4zXHpziltpgsvLAkgpuGaIybIb9nybK4hr
QqV1A0cF/fNskhUu71PA3zYZDnygD89ZBzE48C9XDPM+CSVCeolg1w8fWUxtgwUeBxIUdsW2F1Bz
I7ZWpc+VoTLLznusH+SC36WxSipgxPYHLIxapb4CQOSXdlcFsHvG5+AnXxlBBP1hcqmJMIVN9mVA
ukRQ2fweVm341d61oXTkzucTklXjnAx5gBvk2E7auwisQ2QJrOPEoPlWnLWroCyUI9RJhd9jLDfv
A8E1DQrfjG/0SBmRdIEJxIXKe6D9B4OXFMSuZctToxru6c5VmtyB0qzDCWdgQ1vE0gm92mboDGSs
DXKaz3x+6mqjVP4+PTUZubTbEYy5fhjonJH4bmpzZ11hTwvfJPdLRpk1ddKjHfPNHP9al/4e88p9
boD+od8WYzboZiCqMpz13BQ6wlxGTQFlubyv7/GedT4lgRnyQ2WoSNVArKbbi2BI0kYGqobMMWIw
o3SLJZ1TfUbNUVhWa1PBWHpYnKC8lV95P86YZsrQjXSxY8ZYVeb5YUSz4X6Z1ehtE/JM2Mb8inOp
Sg7hzZNQCCenfQhHpwgCoFO3pxAcEHowktvfL6jJ8BqxuElQyDbUqXFDwGIy5vE2Z5r8fDblNTnw
hJ6dq+UmC26EbFnBQpvpm2N9reNWOb4v+Q2SyZliC30trdNmtrwwivDCkJ/juDSwjXBnXwZNBXwH
aMPP2nBZcGZjyhPJvvlk2qqBWhDzgO4mJPlUqHvgMfOTSCoiVH0DLdKUAKJvM5lbg2t8bRhlT9ol
U0+f5NNzn6i+X8IrUlFhApMeYbrTFaWFNRsgzqRcO7BbVHJpMlBYqDVYA6SfY3tqjlJ6yeAF+L9l
vCWru6ERc8OKytug094GuV270Hqt+qiQcQdxoIR+ZIfoRsFE6xih4Ra5Ix6zwWNptNQhcP1q1gWe
turVsZiuYrUW3GP6mWanSpIIq/fjsFaX9K0kQq/TbfNkuJWm9Wl1OTSh8mEyWFjy2k0fthnWodcm
zlUnzK/XWGqU3QtC0JHNNTUx8CcqGQgZmZDdQLc1y7WqXkp9v+3SneTjI9KsVX2rx8wFrtMU0LEg
wQL6YLFKVIzsyQWoQDAX8ECpZc51Sk67eVnag4wSiDpGWiIIQkml92HuTh5UgUujLS7QJfZeJdID
JeSPIgCBco+++Ty2UKzFR4DZAVQKRMigyN8NJejJ+45Z1+b4EVyD3diYaqERi0xVxYsHdR/q3TTG
CkKfPCDrwV36pmbNFrMJXww+OwIqab4lgbynDUJ2OvbsWD4ltOB4v3DqeMg0mbU7wNMP9cUuvDKP
WZrkeuu5usImCq41cyPjn42lcNKyFtl2SRIDIoiKjyy3PjJAAIJb5/4lIAbSBZKAtZBnaF1yHSo9
sY65124bwrQE5kpn3561jrjJBTIqTYO3mAfHxn6xXeiIsEVHdairAWnod5m/I+HbC8QJRs7lIFMT
CecUy0BMpPqYyM8veI6Fx7rkh6itthhwlBPj89hActvIMQcn1ZjSF7jQdtyNabKA62D4F8FZCG4T
hMUEJnrFYDIVeBQZeB/8e52RaNjvBirA3OEjJw0cnn0ZdXSOqmRMlGpNLbKiLXeDsPbGxG2+1ayW
BQx+5B6Ea9i74EhA1Z61cL+BFaAJmoq5LKbp3AUKGDqxTMSYVXeCzQ+tAqiEdfKFQB6USPyxxSar
M0ZXKQo3tYFofUdiQgMMBIwIRYF+8+B+ntzWgcFMcI2lM7iVwkaCFfETNxXmrUqydQQqpQ/Hq9Zg
18HnLH02NXQ0Uh6Z0VA0N8MNxnEDq1Pt7aBWiGnSaaERDvAOkgaEmL4U8Fs+dnUUudJy7Ra1ZVbP
66KyFh8oMHKUyQJYA1ENbHRMWD5CC4seiH7YNyQR/NJisy7X1AkTqe2gnJzxizwuVQYW68EVVMBd
XvltdG/4xdwFfC4hd8ggaIYDwLpjD/GEK+kTAqQzxLi2PlH1cul79AsEoECCjFaZw4k4l3+rxDvy
NbbUSNhExM++AK8UZBj6ZCMEqCGNSMqEMwZAlRUSJeTvLMMEJqkCLvVnxcWj5YrMGAq90NCQyykY
FVDcIyFrIX9uwjkDmN7UDSr6LbCyGeb0DGEuOasblJ0ivA5p6NvisiSDaRG3uKe5TUNVDuNxccFH
BTY5RkdgIqWLfiNKW+zZrHfpHvqYtM2WBnZzbSRIPHPS3pMl7viWe2hi9K8fVLloJ2ALOhGs7kfd
JJc2+7svrI743GAdOW1OpCGgSGpgE6OnR2KKMPKqkw1HoOLnDOHGDgG7swGJYXBqJt1Du4xuEmxv
XJNrPh8pGux1ga6qMY0VtnAR5Nxn/MYocCFXIxNh1CW9kYjh7jiMkKaP4DaiCT18nVvp9AS+p8EF
RxB09lb/+o//+X/+9/L+v5KvU/d0eCSn9D/S27F72qb59T//pVT/9R/nH/86Wv3nv0zDMjXVVm1L
NzTF1lVV478v5/1tmsif/h+VZ5ZWknOZDh9oXkAqa0saUa5Tr79Zx3izjv7rOobpHGb2sUiHSicl
qXDwkDl+bVuwS2hSHKCCYtoWvllTfvc/PZv8Tj8920bfXKyz8kyHG/JVzCToTtKppIie4Ym750O8
We8371I3dcdWFN1QnKrzst5hV1Uvh6d5GubM8bt4Q6nDyNw4hG8WUv7+YL8sZP76YKcid6xNlYUs
Es8KFAJc8FtaPKfL575ZSn2zlPXrUvtreTU1WQoVQ1REJILSXFQD0GOw7DeLySZ4+WC/PJf962JV
47+ey2yRh0O3kil8UGaQf82lJ3p793S/2ZW/LOj8umB+uG0vF5Wn+x7Sfg3FBnvjDbtnNDNYN8Oj
/2efTqnKHvppT+p6cr/d7qyoUQeBaF7dZVoXE6Ty3bP99mUapmlrmuMYtiab6KeVZqmTF3bFIHCG
V5zdasw6ZAyimIIAQQrpDsLOuzV/ewJ+WlN2009rZpmqb9KCNQWLl1mLJ68769yavTcbRX7O3zbK
T+vIyf9pnc12nyaOrHOtPdYM3A6GXyV5z6Y//zfio27+tNJL3MpVu8wPV74XJqDusdUXHh13MD7M
bx7pt2f6p4VegsdR19KNafJIOZmTFkC+B45TP54gfu/e3rud8RI+zrfikJ7P32fa6qgPtzUL8X6P
qp9LK8RflcTQf/Nw8j3+9r3MqqI4mqXpivWyL7S7oqibm3Ya6qHCOFoxTRUan+HR9KXQfRu1frsP
f1rvZX/Y+e20u2asx5CnENYmSgHAb+nxvHmwdwu9bI+y2BSamrOQKJaEU0MFT+uGnvKfF/pxEb++
QtswHNOxbVVRtJePdimVMistPR0KIC1N4FkLSPahAsIxPxYyKuiHW21NgXpQdkLPPpNQKaprBcXw
xiVBBk6fHJIdqE02QiiBkLpK06MCBRFr0qaOnog7cnRH/Dx2opIWtjDy8CSItCiD7CCk4ARinTMo
kUAoPl4stZNL4Z356rpaox7sMFdKASqkgQAxKKcu3ZIJ7iclqXZFVJOh0QekqIP+yqhfTDzYdf3C
vwEIGAFjY4OqpKqV9uKG031ZU9AY0Mva+MdaEi+Q0g3JC4GZhfRxJlm0PqpwcepbtwshfAv6ljL0
xku7lyfZRV5P6+LkqoQWQncMB2NnDidCZ8RJTo/kilXnmaZxk+IT/rjZnX3uOtngiXEQkEFXUahi
gP74FZhvktXlL+BNvTp1yd6hbs4asMiPwmw5rcRWnGZfnI5xchiqGen9BV+/kwo7sAKVPjSEy56s
kM3eoewWwFAPmhnS+PzzJlF+E0MMDlfVcnTLUKrOy25UVNMpTpdLOgSRJJ2jtST1GrUJuN4/XOol
XJ1tK0ks85oOP6Bm1h+jbQwRFnrzdvn4p0u97Pzr+XA4JQ+eCmqbx7XFpVK4eNhLI//NU/3mOP/y
Al+ynSLZm9vtLEuHTqeluH1BHuRmXr1Z5jfh8JdlXvKcQnsm6d5gGcG+Uh9Vt8NOxSNLRK/g2m+W
e/dUL1mO/tie1d2VF9jAF7pehn2Yt2ccX/7RMn9LbYqnpWW6xlMxpcLvbEBr6DWjk/in68gp+Ony
V9T7LDkmeTqcXmLGoyGeZlDv5J99I6Wq/rrK7HSuXA5nnkbgYzB0hjdLuQIoRQceaOPPL08+wUt0
/2lHKNWXC+uYnp9WqXKc4JpFFbqmeX0iMxT+vMrvqr1fltF/fSjbyKzZwWKZZ5B2F5JhwCgHfn6X
Yfx5xynVl+hg60muGRYvb4rBFyMBoaMRHbij3ry2tw/0EhtSJ9PMqs4DKYMPnGZDpybtPemkvXlz
ciT//oEMQzF03XYM6+UMWfnpWjh7ztCl9gzY3Hp0d6+9Sm1GL//gzjd36jwV/4bzu93++1jx3wvb
8qp/2u1n9fqsZia7HfnN4IzNxgOVKZH9cgDsglXw5jl//+X+Wu7lcBVlZuzNKs/5IQPlYXAxbG2E
8fA7POD3V9Vf67wcLz3XzZ1y5cNlWNN9yF1lwmhV6ZS/yZyU39R47Pm/Vno5WuremSmH9MalKLy5
uU2ycXWHX/DtUJbBAqIJYkRv3uK7p3s5Z6lmbi77HWs+vAdZlen1BbUmZfDffS/5SX/Yl/bLSctS
3bZt7SyBo+rR2GwxoSAQH0CYlSJg3YzePNq7DfJ64u77yjGT2xhUsMYl+YXpDiig479Z590rfLmK
jUP+tDYFG+TcfMSO28HRGLHCszZ49wZlp/3pDb5cxurR2uRbjW+lDGg/feT+k5yv8nVeP4LR4M1D
vduLL1FkqybKLJFLBdMVnHVpAcJXuTHHauvZHfE0kCbdmzXffDDnJYBcN1c9OxoEEGkwy2xEBCX/
H0CifI8/vEbnJXDcU01JHyav8eYRpTb+fQNLeONZxP77HIdB+EBWbMWCxb55wDc7xXkJJYqSbBXz
wRHIfIDFYJq41HtlUwxR36z05vM5L6FEP2Tl9XQBxNRbyDypaPLBls6rOLXZdbEikz7BmzXfbM/X
nP7w3JrPSuX7gN/9Z3Sdnrzlkx4MBBSobm8W0998xJdoclafe8e58oDX2qmNTVICI3XrlcEnXRW6
qe+O3rsv9xJLtma6UwqNWAKfYXqMkd94k9GmV3n3WO/e4UssSbWtaV0Ljl3ha9xpV4buCjN5fhyU
jd6bV/jumV7Cyex20A63J8eNehl+EVUvKDAT3SAEvP1c79Z6CSfKeZdZxYb3Z0GVO7nHWHgtlZYN
tOcM3zzXn8OI+QpcpnqqmJnJPhQxXiAlmMyNgI3w7pD9OdMCxGGP/pTwPBXdruwVXmCBCckTF/LT
OmXUDt0nFEuOd4WyRE1duQCyiEvknx9T/fMrNV/T/iJ56sdMihgG6TEZUf3a1y69TYDTBzMFJ/M0
xmQDC550Sp8ZL5B3sezPO9V8rQNuR0e/53KdSztmS+bMeNXvvjCSPOglf37Y/0f2/F+pEYnyr6/6
XD73ilLljrVx3pL2D2ObvQsGmm9bI799rbaq2ZbmmCZAxK8rnSpKvr3cTqSVj1rRhaHpfn1CPUnd
9ZtHerfQy1GfXZzTLN2n6XBc9Z5R5xp+TWgdx7v4z+uovz0OPz3QyzHfWeUuKwoeiG5z4MC90+oI
1+rdNhoMTsanDgX+AnmoWn9738lX+dtN+9PSfzv1yjPLjGM6vEN1CI3GwYd5eO3QIPEaz9Zb6PH3
u+Sv9bTXBOJ4OmmVCo/K/Hnkfhdv8nnGEPHfKoFtg4U0q6qzKX/dIlqWPY/p7EACEfPp3Kyx9dA0
/Hv36U/LyAn8Kbzs9FtaUW2WEa7Xc+MvDhxteOAY+waoEd5dPZIS/P1j/fVUrynD7TTTc2tHyoC1
nQXjDed3j5x5134g1Or9eVf+HgD86eFeDnQxO11nsv1JhQ5R5xzs/KUM12LW7JtApf1+E/71XC+Z
wn53ul4rt430VmGmI9yDoQfayxS3AMwUzBUS0YWBnZX2t+QgD8kBYaKOBJItl4xKkCFcelvUmU79
zVv4bRD96S28BJvN7bKpXHN+tx+6AiaCoLHEERSm5fuGnvywP33gl4BjFftn+Xiwn8TeLYs2nxp+
bd4ugP6POAPD7+EM2vLbIPBuX73EH/0qkS5P0qHZuiOKgMZYnyF5po7A/hnL7ne38rt3+hJ08vus
aqonHvPRq8YX4g6MjljDM2XE1LXaP/uA5kvEUR+qed0lW7A3pJVXN5IGNzOjgow7/+3V9PtI/t87
2XyJO6eCjuXNYLEzWj1G3gjzzIba/jZb+92Roa9jQg2wVdOovuyUPNetW7HjkxV0+CruvZEGqESE
/mOj3sWG5c0ZVeQHvm5N1dRtljJt0zFevpmmbc7n2f10HI4ttxUM++Ldh6iqiRNm790G+SaK/GGx
12/2rD72maPIYih8vM6F7v0wivDMQBz9fxk7s922sW2LfhEB9s2r2KrvJdsvgi1b7CWKpNh9/R3M
U51UULk4dQpBJbEkitx77bXmHFOfLCaE9omTPUIcnvq/3C5/vLA6KhbdUGVN+b1ifL2aXO2LGI34
RIBwfOBzolFokXjADvdPf1tk//Zy46Pyjx2kK0WzjJU8Z3lBf3v6yN0hYAJFXCLyQnxFf/l0f3ry
ZMY5Gl+hKPOU/e/LKYV56aWYlxtvmx55AqJQNCwkf9NS/es986en4Z+v9tt+Vdad3JRVlnN8URm2
4C7HxDhKr/5a54/P1b9umH98rvEy/+My3o2oz+sXrzR2QQDL8VpAkGDL/D96IH9aLf/5qX7frTI5
GoSca/h04aBMDQ9FI3fmQGqlwezur6vzH5+8f3y233eg/nG5WA8+23yZbJiJSpMJXQJ3pdPf3N+c
/75D1D99Otp8kmmJuima6m97gXR/RUobRhk3ZLloT4xXG7wtA9NUxI7oyjbhzmBX1jfgNmbYUpzE
I+v1C2Ut+DVIQ/SDngjbqqnSg84i9oK4MSBEs4KTeHqu8cN5//2OpXHl+f2713VFlZEDKAYr4v9+
96UwdFoXytAA/PtChwd5fay66S+8V9BwX7uV8zgQigjUABjnX5f8Pz3B/3j5X8X9P269LO4K+WFJ
2YEm3GxYKA5Rk5QIY7DTGPiijhr7//7EfKh/f2RdNDljmTzKOj3Z//3IdyO95EMnpXxJ6oxsX4So
ySJbSIzSvcvMgqyCz15jLHOhzaOSKe10jZ+9F2TLdE72rWMYB85vOjrWqVV/1L4qbdWpwYBvJZmn
uDEgFyPvxTykM+hnCTxm61CbKF8Vwb7Y0IPEU4LXCglcYO1w1UAzib0eJiVlGN4+q7KTdbxUNx0C
XtWV5mjcpwry1Mt7fkyc5wwRPoWyhAVQJAQahk/+sFM3B2F8lgBdWLaEpoCNbFmAm55jIybFAMbF
W467xO9ofhwHiHUlTsIcTMWFx8FCslaBmmbCPzFXBZhyBb6/jNT3IeO8HTlcNRkfo9oMySlaTO1d
3CU+PjYCxjHyAr54UtqRHU8nglAY6Yc4RwQKxj4jZAaNTuoQMIl7iriUA6pQ+rpvI2n46d0ewLB5
oatCZAhWk2r23eOnGlx+VjA68cQrEInAehcOQB1w8BrfEAl+ED1jFEk9Y6OgUkaf+SsXBlsQ5mWE
uSKzGey1+F1X2XFECsLKv+IFnsNEgjKhTXHW+sRctWfU6QYCDThGv6yezHH2/B8HLGAIgCejhRz0
/tuwJfFi2vCWCUclCRY0i7gubw/wLK/1bcT06SPpgsgrLGVsRRAsTV9B3xz5pY9aPei38Rk+2o4+
Fx8mRSNPTBMDWX0pYXIIqTpGGhoEb5TGuEqcbBbNERytJEQYW6T1RIt1qKFHBzxYilExDkGhwDcC
X3hK8tgoTtbeEHBAzW3Y+tpwNLFg0J6PdjDD+SWSrkanSulhZfPaEdxgfZME2iKY37dTEm7wZORf
Bu6NGJMYrpC/7jN/eNj/58H7bZ+Ry8dLUvsBq9WSALYE8Wm728HGWker+230sX3/96OuSX98RUtX
NF1VDMn6vU1shX12Sdo2PbxcntZ4BzRHd7GogXmf5u7Dv8BOXJbr5tAvq2UCOBkpzawC2wRTCooQ
6KzP+3eMiGVi4Hd/2smmDP277Biqq1Rv0ssuQb5M9cKubu3tgdGbVLJlp+xiUAHIf3Jf2suiTRgW
Xt1PumhbMBTSdPhu8Z5iV1f2FeFBeC/B7yMYRwoPRW7klnGjoMVnzbiiscHrBWr+0PuXj/xk7NEu
M/dG8cKxpprmu9cu79zqo8Vg8HKKfZhOrMSWYPr8mJvKfy5JIpqpYONIeXdZUib5AUa388ANXEJD
6uFibcLlmCqhkNxU4Uwy7Ajw5re6uXvRnqPMWUemDhUOECWGGXzhs5z0bhuoRMQTwsjkhWgt9ika
AvBMXoPdrLMJApTs0FhEe177+OKQuRFWsa8DF/RfIDpOI8HhAnq+ceMpQUV2FgGVLIN21PmkM/lI
i5ETlHREkQ7/LlyAiAKEN2L9Ru+jtZzho/saeckRcWpMNMCN7JoT+yZ0CAl0CO5UBPNHYUxw727G
lkgZWulvNUOCYtLMET3bNS5uPK7wYLzHr+SZZYwlDZDvmVTfyTHk7NYTbTsSnfAQ37JPxTcA6SWg
78RpCX2IYF7gl0jCX6io38Ba2DAcsc0zhXg60VkkW3xwsbS0cGXExWszomSjUzpND81IWcWzVZHU
MHshuSfNjyoZR6NvwF0FFtISGC2ASBnNrTeM0pPixyJF6JeZK7Pl5fa1br8hz9m5r4MBIwDk9WYw
mcOhM110k2sK4wMbgMWKGRw3GnQI770FdL7XyZsEMjKSdHsyg2cZuAT2H9a6MUehsN9j7OZjoBvY
WjvbMt1YCARSktoBjEFCtGphmR/P8B7+zhmmU5MAnWwb8wCTHxkTNA6qaBzlftejre3T4LKMwqfR
V9I4xtsdWBBIClwFANT8y2cLNpdoxRSjAjA2p50SqZmyuVEBUBSSMIqrZ5aCDRthd6ObunmwtvHV
AA/EIDxmbWAi4MdHMxC++GeFNW7Fy/ayHNaiaGsHYRGfJTDvNzPAnM5zZUDLMUaibYS9DnOfW0yf
O3XWz4R9ueCBci/HAoPvVv/Axv/YWLfLm2Y/9x1W6v+HcPEPFaou/mON+m1VVB+XR9bIHWsUyY4F
hBouz4pOiQc20688XAu1CxFA+mtp/Kup/D+1n6GJljFq0QxZtpTfq1UhKSOpii/tAXZNJb8zJlmM
VnsJn5Id4Q4lLs7+wGQjRI71djEcmaoAbsmmm6LwkI+aNk2zVXbxCoyJLXMIwYlZFiD+orcbey7k
1c5zN10a7gbzyC9UeRK062JG9X9t4SKv08Q5myr4MX7fhtKWA3rADw920hyzQg3fWoVg4ag/oT42
k88q8TQB/9TW9Bp2qg0lMvThh60RAjK/fAKK8C3VUUXbYPcLiof93aRzXCNo/0D0f438v79V0P+u
+X+7ir9V0FkTD5acC+3hCVofgMSsJe51IUsfr22EjRO0R+rU6lotvPvTZXV+tjb0NMGyUS3+zFoi
DJ4HJJGWfeEOw3Bc2VoUPHl0FO/eBk03y6hOOmqvFeH19Y+l2Qkq9eQvZbGk/ut0yylJFDm4aKqi
SYr529klG55V3w9mexA/huT4gumlwZtLCPFYDp6U28K58kvYJ/edqI8J1nzVMGngYwF1QkJPKFpn
ywzZeKe6LahTy5x1up/V23ItBToozHXr+zokGXYMEqOB6g2Jx9YiAsIRqR+VQAGhZtj63tjqV6x2
wH2cHMM8JZAvfmMu3KsNQSfZUlId6Tm6MhV35XJ0tFxzcVmXVKc9PmpSSh9+v4iqMSfjnlPUNsuu
xioO88GASbN+XhzGHeWRRKcVLqnH560ASah7OD1Dr/+iLny8A3OAj+lLSxicntBihPaLY/GBQ9T0
hBMbkzl/AeqJJjMwzmCGtm/Jj8IRHRcSa4YCo8L571pG0f5Vy4zfjyRroqSKpoVN6H+PLW0s1Ekj
aS0nNfEWzzMmf7kfu/0K0XHuC/te3hqcNAG2WLYgOU3o5/TQ3AgTMPMINCJnmCvTvvoJq8lQ0mEj
JBS7nq/w68Wd36ca5agjbSxhzenGlHyhdp+7fnl3Wjr0g6NJtgnU+eXp70bsdUFI1Mi5Uh1duP6Y
lAmvxFeFSQTwL5x1hS/yoOLJ+7Kg705qRCOCE2Itkib3/aP3dWH3ogEVOyV0xuxswbFJAQeBkCRk
MHR4HCwuIyEmXkQM6NlsKbTYSEO7xAPodOzC5mRRw6Kmv5XJdiKeQCHWHF8Sl3noub3bG56yiDVk
rkWLLNmFwdr7MkgL7YLnD7xE03Qbbj2xWJipq+QHs90Zxgzh+GB75okKJJzVYI3BLEzVd1Fd8aNi
8J8q2HabW5fZtdPGE8CHi5fM2UBEY82iuAEr5F4ArVC7Ee77WbsjNjDDoCexdbyH05/yK4d7Cwxs
Q/x1/SON8NfXFx7sb1UdY8fnZkjFTlI4jFYqLAqPZS17Ig8TV5cwmaadZrBX2fJ5BDZ33gxdk8Qj
hlhrAXFOkijoz9WZvHqFfXnE/Ls9huSPio98TrUj+gG8vh4pvlGQNA6e5pIldxnq1BrFCirjCEpO
U3ubHTVQ5lSM50qwDV5ny9Ir7so3nNNhPXlIbtIExrc2NV5Ax2Vg4qyznDNh4Dw4Ct/xoSINTwMz
4rZBtJDZiNmzpckJCoces/jVU5pUm45vc7k/UtVZG/P13YJL9sOR2qcAP4ph2bnyAoo77vLl3ngs
IoIKdX94LmRjplhu/0Voxkjxn9dH64ddRIZ9dctHbajHjywx8t45jU8vb3sQe8E2Bz5SUfcIyH7A
z05Jg4BOJcAIBr7gWBsrqG7zLpyZO736ywory//qs/EE65JiWDiBRFVSfms8WKaI0vhStgeKHWVf
h7CZBslRHxspA5gCyin02jTg8XyV9hqmX62tH/mknj5WIpvd/afRdkXk4h86xbNct63VfZ7cGTZY
KxXzuhO79/5KiZ660Vsu2gLU6ruTP3xZ8fKtDOVmXj/d6ngxFvpGt06XqfKc+XcuEtAqYzw0XMCe
1Yv6kAbDHCBnOVEf3kB9RLopHGPRaaFouMUpAlb2ZNf3+x0O3Zn6DITlZ/PBXizgGq93d/dIDChw
eKuzi23Fd7dpz5E2ceHHovXTmFo41kceOTznOpzN+wbxPglQsmBjSi+BL8L7YNMeCIPfQALrACzJ
pW2/Pc6v+evrZr/hxeRQn3pAnDETW7QjpNQNb5yCC/z3H6AGohnMj2A02FIgCIvLjm1Vt9zHy6ug
UZLMxhjQC190VJMx69JJJI8+gIz9HvDYSCTjLCe4fexLhIkc6nMRAIXj4+fQ8Wl32AZ0zJ4OaUqO
mN/255F2fqaBA36Uiv5hwxF4zrcn7e5hYe1hdL1FhGJOrPc+0MasGk4Vly+Odf+9SVj/am2Nd5hq
0taisWWY8m+1SHMx+hBDQHOAZsmt9bql8jYUlyBrzE/gDVXppTcBSlK0fKVBRAiKnPvD2nocGtMX
Va/g21iXQMnGUy0elowF2tY4K8WhTSMrhajwpW7Ult07BEUbw6l6L+c/wuNcUtVzusBfks+L3iVj
556c1YkqTWxMHdLCfL7FxPFRzec7NfbT0E0Gl625D93yaZsX3yeIW4B0qAaGEJjj+WH1Aio+kKKt
jIma0fw4jG7wVnOfdAmBN9pkfpfdNCXdCx4m7+mvHfh/dXPphxpYcQ1rVEvQIv3fHdcwm2dRk2R2
0PYjrIz3yRhVhV23Wuz/Kgj/VyOWFzPpSVqarIiK/rsuIw1zIawk5BLgquHFrO9OZXOVHNPZUAFF
NM9IbRyVbf99y/y7RfLrdbEmSjJrkvW7qk0u1SS7MO9HaMaw38nY2Il/8GFRczIld9bXd//9ilST
f7qwliKLMh9TxvX824VNtPZSKDFqqZIk7OrULGTcEBL8HuLyrhrIJe91C1fCXpGc9PMBM+ZWj3wM
OwWOABh3WMcncatqc7Ybi27ZXtm/Zs27uotvIyiPQKBpdCRNB8Tu15Ntzx3W/N1VSS/z03qT6Vdk
VBU5MKDku9gwqJpp87tjqhNloWHKUObpNnefY0dFTt3qByfSBXhztA639zVsaygc5sb8ZhF97y7O
lO6rhXj0Rzk/PjhXzsuDcpl0MGe/DY8GST4z5uFqqYEDIwxn1jBcLBas8eptQFZ0cboz1cScX22j
nzHxg17hbJweVGijWdNn1egGp1p7O5kwduXdGA8Bmv1TCywUDBbSCW2N+djlx0I7j4OOuewp4gcJ
r2m7vS/SleRF9t2zyGyAS3IAUmN/DI53OHgHGloerITZc0Wj5yBv5M2DS5PTFB8cTGAOBIFRoQ2o
hee9w/PTs2VpkH2So/VtgOJ40OpMCFU9XbbqLF9ljrmxVtTP9hr1LtyW6YO/xH7k0cuZ/mA0G91n
BxGrGOILVwkqZpNfuB8iT3BTH0fazlh0Fj/vPv0VodjfQqh5b3lQrDMvdQ2+UaxHK0J+luoymwr7
dFcf2mW0LgPAY3OW6wmb5anetP4wJWiXZJJuXp/TZe5H3NoaX86w6KbNxiA0cPz9hw/7ZNqcL6Pr
crPJl/FO8aJNdkAv6IFVUai/ehumaXIjB5wa5ZPKj35L85X/pD+5Hy7HPEL13VrRKJsrHx1Uv/Yq
k7KuL+BlLUL+N8Jkr8JPtzN5V2R5w78G0QTZqZs8CYMByU03hhY+ZBMiGj6YIDyRkP9oqa0+FwIU
8m4infNjcRbfJQJ5GVK0s5wmHJ1KIeibaRZ7suTpwqQmP8U81K9Vo/kPBPwcNzFDQFRhZk+8fGc/
eDm0dKhRCL1/jnfxhruYVI7BuYN8bjzW+WEifSlf4ssxQPX6vLWcrTV1S/KqoOSd049s3RG+eBEm
Vbt8dXYEkp7wEgZZrScCCcJmD50J4Bp4ymGiGTtLdjAHMjUJh4kRT0R4IPGk1ScRgwXwjmAhqmln
Brq0fOjeK58l75w7gYMnnopUU7ZfR+usLeRiLg1enE0LYG2cC9mXurkMPIvOajUJlRlHmueJWvNl
0oJnVVkZXjPVvDCgGfRk6Za3TLeM64UTkeU/ckeFxPEZPm2WFxgcEjcd2z9c5fEPE8MJ1nUkdjxy
7vjSWj6q3SWZlap7gR+lukPoUvKK21d8zgSvsWYxP3vRbyusreWkSmcSucyh04CoqmYlP5tKpLcb
KF7QnT6UQ3yrAb3I3P04O7ZwtoEJF4uWZPsy4N0ANMEMLN+aRT015jFghsIVlIBfXHD9b5/H/ONO
g4Bi6fDY6bPOISYL8FfjFYwdZLSKcO+5NXMexIhXASsHAmf0cdaE6sjUZviZIan2HuWK3cO76p0X
MJOr5houNk9lZ04vm+ey8tPtne6O5lEeYiqNRWKpCDPh7DHJ9rFuN1+0g1OfurC3dg2tgGoSnckw
3F7Vbwk42sUuv7p5+JHtla+XLy2ahQ6+pFwIa+VNvpHtunttH7P7nvueO/UyJd3EtY7ytAy0HT9w
cDr6YOakO5vTci5u2k0vTUQYuBwP5nUAKwUSfnysKVazOcH31MPyXof8ZCwrBybwIWamBJmw8oAl
rTWSVjfEsFC9musRqFLuxoSWi5eclYsdp3OhPT2Au+u2+f5UJ5wveW54F7/or9dzBTKJ76+2QxD0
hd1wWgCgs8M67b+8bN5uEsIfk/pXfIBGAKbOGHN8aXNdQJmEyXIqZ+VWPwMYYkJWnKge93Ako7Oq
TKrO5yns7gF/n7WhLP0KJXtr07oPiqCFE/mglzEmvqTvWUBmAoNi33AJQj1ahI3C6ftOzvd5TlxB
TEjOSKCgi3wBNEq7jrXVmosgTnb6ZvgazkwEqMlKl/fNuXXMMx8vpsrxsglUIWCDa488+zLL+JZz
G1/wMpwx3GTVq79qLsnKcss53ZHjGMSX2jyYO9598pV9RV7ilSTszuNZshZ2NO8+wg+O7fc9Z1FP
h2QT0KlwH0vCr4PLIl6a09zn7LqXgsgLuVjCBweEdGEAx1tEEUk3VOI3aDhDsWpO0i17XnXB05h/
EQsBBoPc+9hvAlAidHQZlrKn3D0olfpaf4O4SswA8L/XPAYZK8y0mbAV8nl0nrTJxIKYRVAaZ1gy
TVza/v2buQbQteeXFncPRek4NCAXYlldm5lPeoNDHSAFY2w3CzOqQciVGJcn9Q38Fe6l+GD52jZe
RGdan8gYV/QpwKGKDjRSYHH9GzGZlLEIUx4e7aGZ/qZeJTbmGx3AypoIn5egnqekBcz54tkm6vmT
/q+x1ObjRQOqMIZd5QudQKzBv3jN/HVkY7U11ro4OLA7+qa8uLyI+3zgiuY8m4N1Oo5JCyRVcFGt
yR3m09uw4nYCQESPDRelOmX7czRjDA3fyIlrrLgDi+A+b/rpk2yTHbMSzjzl/HIA/zEXcH/HrhaM
y6q2yJxkb626cBIuXk/nyW3M5+MBIF2OQygN2I2yojHnXTyOAQoA+/5qfbyu1tE48gVX7/17++73
76+713F9oKU3dDuZVo8T1tw3WISEB2O2ifhdvdczrsRWH2cx8cL6lPgUlWbr37wYrUhjlZ0HcPTs
ZNRq7w+eXtJokG0zCyN96+Mxy7vJCAv/wUp+fi2tL/FBSdSsc/BbOOZ1FsnXFswJQjAOxArRIkrL
u/IEfScSCn0qgOPty3fzU3HqQ75ji/JkO7TsmhuHWDV4uvQryHmBDpyxJFteu0re1KM1lxZ95xih
n+4uIHcPEURuBhPyFmvOOCE09gNGfmhpLRzRucpHWMkh/W1lKm1S5kDvsPFI8CHV6ys60lUE0DBV
1rweP4OmXj9TtzR9Dvf3hLHm4Eap4RE8PTDEiIPXR09NWp/Z6Lugpl7RgLZhqv8oni4FhkU7l260
QOIiY1CHAuQylWjrwPMHw/ajfBlfCdUUfS4yrqsJDWD988JqYdpg7lOqBICq38U3/ymiHDqop+Td
otrj5qedWC40sPcBESeISYjDO1EbwiC13NdYNtjhsufc+FyioOJWrl1tK9AR4Wa/8i2z417pFMhg
BO5uSZ1AGGXxtMNNFEQhXYXu1DztdvBMZuz0Bj/VNxbz8SEk9OWDwGhavjpf18wEiMWdLE8LRirr
6JQv6hFqQNfPF9EBrfjN4Fdp1qLBiOpNBBN7mS450Z7Do7wxmX7Wk65w9WaqFG4MeCsMUs158nCv
81l7FI/Rm7gcDuE8+Y6+hSssuHQHkdF+LE2E6LQ+kQTMeHg/lLN8ND8tc1IjnTQdaZEH9bR3nytr
3myatbiM5+qJ0fS7BviXNNGfZsP5obq7j3Sqk/ow2CmfX6LucVuy2IfgUthPRiJX7Y3ipjgU3/mO
xLjX5+vuU+SAwoNx5dYcDOJTygAGpB+7O4d5khOuyJDi3QuEI19q/9nAmNBn+iw6DOADRPeJTzxQ
kWBwH1cnheecv+/Gs2YerTnMVB+JsM7iXZV07I6u9WaoRPg4UrFWYCxTkLN2RZtnewxzR0sJWpJm
p35bXttuzd1+7zeyOBPmZh6o4qG8pqqXA4N+L0uHp6SUbfGnR4xC8AdV54cSlO/luvpItUm9riw7
ivzHa9cD7aVuYgvjoSDtYxZv4xkjhW3FjJ7dkzv4WJ7jo0gfuHdaBDKf5sFcVFcRjnkIvNEVQq96
TrstG4jhFvTXLEf4ZEDN9385ADD+MAqXHm+GhbNxdUpTz1pxNlmaMB3Vg7i/w9+c3ucapYW0u3/J
d1vd1IFJw515uJ0lwfM6rBKomPaD98DnC9gFt+m2Wg7zJzF2o5OE6Sb5R+Mt3U9Nbw/AjSjO8N0g
G4sNsL8SfsO6qqwaYxzH5wxTM5c1E4LvMl4YHBxVJz5au2idrUWkKqymy3H0bq2Kecnwf1ciKsqP
T39APBS6O0oCw2awHZNWt7A+xlKiAlFNjz4Qv+5+uUxm/ZTYzpMMbOmGiIf4zze20E9Iu7r33Aiz
YlWfjMgeSIGHKQ4mEOQjIMOP+6e1bW6SNpE7r6p9CevwlYeqI6UwmgiMc+Bv0Od8Ou3116cagHLT
tqGLQiGBp8giPUZn6rmO3fSHxVvfENjEaIkm57JmH4Rhz2VdcMqXoI863PXGulZsy5pBg9tDUnlD
7T4VyHl8fNF5ctCVcERgjJkt2oJ5akeENd0sILknog9ESmsyi5bpJ6fVHYeR9vN1qk7PU3OwUlvu
7KYYT1MWPU/JeyUrdo3+ZzwTMSDKnL5mUuFUb8aH1NtFRFFuP4EMnzrceYAhKcQYSm/UfbWoV/cd
CXKJz67GZlaBEtjDV2O5iyfVCNml1Vl8vPbNNpnneyJvAARupVPxOcBwhf0HTHTcA+lpcR05Rjz5
8iYPUKXnctVXwWVdISmzvsrv5pt4oHfSaUMn/JWUxRsaEJbxSizPd/JvnRLWKr/mODHVVnSHOTUM
lCbMUtC+MLcjHxeiMdUwYs99duV4ljMfQptx06g7ohN/kwIssmyWYstwiDRkqKRS+n4n7/0q3Wae
QaAvh5U7+zU5K7dyvM4Tzu38u0RLSobmGNKAmkCY6EQY6ByLejlAocQ3ImPaETwD0Gxjv9jSftgr
axoKzLYQO6IgQZuQTgdpnCywcpkvJ44CTgXyCbTjGFJd2QSkmhenYCjROn0/SnDQLz1Jdc8cYK/S
9/A2QO1jz9vGAHa2BXlI/NNNHnvmz561cFLiD3kzi2b6LLzq2M6M79TYAv32pKv50XE3EwB7uLBn
q5Vdw0YM4jUd/A61AqN6bRJznnqvPiiyZ4My6eDFPh2Ob+XbcG2MQMO9D7uV9xORWmiroqtcggv9
EE7DnWcZ0zQNOi4if2wqvT1aJ6bvTsNbdMlfkfMpwXi1w5gnRNvHwMyYFC/HSshlW4jAL2kpg5rb
3BfR1ZJcA1T4VzNNz00zbRKXljOXaBx/kxNc2sxnOmZyeNHpkG0S4MxwwQljIlmAcR6xQixXjLcE
v+LHcyKCxSzZ8cvhHEYNwXe1q8BaJ44F4P6rDehZsU7TvohRJhGT+lqywnSiG94XmjUfDE+Tp7K1
S0CCsETWxNMFd/JN641geF3vVPRyzGWKDi9zivupLnwij5LIvlS+ksweqZfHK6ub6KSelbSPA0rM
HmIxEdBlkHQfqbUUGSPk84SgYpLfoSPkQUNVz1V4eS/CD+josdKQ78LSfpMKX2AQxKx2mPRNUBdu
gQgN7Q9hCOx6XNh2PAhHrWPkQaT6FWKI3mE8yTjzSQIaw5HG5gMJCsqUOvJa/my6bOSg5k6+exyg
tcfZIBOrnGcGN8xZjDaislGqDW3ve7FXDIb5iwqIOyD/OX8pZ3vOp9XjaMiBGa84+7XtJHvOWG3i
jt66ibiGO8mwK8G7PKcp7W5aA6Vbj0dPjzI8/WE1e8w6caLFU4HwGLyDbHMUUldWAKUf/zyLcp96
fGQ+At2bahf+vN6EsfgblimkZzRG6ayy1i+OtV1xvT9WtTYXMt/kJNl8pGRYktSQuDHV/nOuKrtH
/m4a60t9GHBf3oOynMvi3KKCQOe6yl7V5CnvuQLR6yjl86qZG+xuhGveyogmz05ChtMHFSifYo9E
hMTAKjmaUI15i7qjIWJjWiRwWFgkL69NXNZPmaNt6vHHKvOLMxbbkzZMw8zT2SSzY83KY7zpRvDQ
di9OQKHfMLZKz1JyflEBqLuqXz2MqW7N7igua99MPvphIw8bQTo8rLUIpV7dCbl/eW4ftH7lbf/y
74bTlkEFz7yaPU0/QV+JQPXh5SxRaZDIs8a0u/5DoBP9PJB+SJJMd7tbK53NAb4kSzkJSOOGUV/c
lIaSEE/5eVzpjOhOvj5w7IlPp60Ebmy4Ymuzz2sIPdspuFQRUhgdiH17SOZk6J6NUxqurDToMy9m
9UG/x9KLY4u0SzFQKycjvoZgNvllx4xFoBfQbEF9AJRbc1txY/ZeRduF+pI0Y3GarLQhyLLZXeOO
ckSsPMBs8YbtL0TPWZ7BkajkGOILuYOCQiaxu/ZSNmCEv+VS4IQY+k+OsowiMs/qbT0iaNJL2SnI
CGgdrXeLwc4GpIkT9pxM9xSwCmjGopms+7k1kzrnXnuZZQ9EAJD8eh/f/iWjYeAaoO0190FBqXla
Oivx9YIELuzcnD6rQJNnJE0O5sisraTJk/EI8beWGyF3fXJFg8vFQffReonlPpkGfccoSlj8YztE
HjF4EWxf3R0sW6HE0T3ttdBrfsQ0FdZPBZ2IF8oOUOB75RXi1MTNgYRMmrWSw3eetzYTwCZztKcn
ZC71DcpKM3GkYaIwCyWQiwNHP2nS4MEPpJNA5Bb4N6pyW1rS/CpYQP2My967nPNJxe4hQasu60xx
09cDWj2qOKTb1kSPoXTD/PZYdC8MdxNbEGn3uQoIDLLYHo4Se6o6kVJamV7asTRMRoUl5yk8ryhq
6G+v0Lyw13N7cKtUU0A/NwJ3iahtUppVU4n8L7bYcmkhTKQ+B6R0I3yxufXdnMIjbJiejlXB8xU8
zOnrgaSRtVP4HLspmCSvz8PwQRfs1UxyNNLf0k9NL3lMb4X9THGxJZUNOTEQntQtfrQjMzohsqve
6xVbetoq0mSkKES6gKIo7GE73MgtQdkl3AgUNlSPp02+drf4OyPljQZP9MkRMAkgur1dUvv5XuwG
AnvEGAGrTiZJeKsRen5LNednRxQnAnlVKA0yR16xK2rv2lRYMHJxFbDO5l4gC0VYdO/NO2WBfDOC
dEknbPVCLw6wmpYxwHwY/dmR43e0UG+vT+Oaz9vzeOYmt2JOWs/p4UXHxw1v5X3zOmbvyfcyXxmL
BIFQ9pPPw11yMBmnO3d63FQ1tDzIB+I4pNs3BOo0fuPdh/FGzIEJiY/hGr0harx6wlCDf+7X6EDn
ueAxz8YgG4qCffvBBquepBhBAL0ACp2CtmCgX/NNKE1YKZ5nSMWnhES7wt9Wm2SCWEQ8Q06RJ6pp
RwvK0sscTTzbv/f6Uq6XpUDGNecst/rs6AALsxCJFMmXmsfU5TWmkNAvqmkdcg/zMFP2curBiMLE
hzN9ga6FNsAt/yRW4fpEArpBND5/niz6V0yieNW7WxSjhyRAs4/NNKbwsrFeNsT8zpNtFswMcghJ
0J1GBPOaETjC+zRGln4trs3VRMVOCh/hpxAUiIrhBBpNrYPxHqEEZA6ClwDgIM/JkQs6rDnRduF4
Ou5bJ6HEgwfQzfm1SJ/r1lMCt07Yu2HpyUAPBapoh0h4Gv0FLVhtkqD4rceizERGjz6KRhfNZ82u
DQqIQxIGwsjC1j456WrCJDXoLtltNen2HLlj4axTtYzFl/cghY/1uHITZNa5azE/e7CBzvgYyZWW
pzEsRIvJjscEwujOd/mkbzvho6j9ilECA877RozOfUW3ovhourdK/OyiUxZvlOgakt4EGBxXibk1
wEWm/oX8XHwFXSB0tvklkqkxXHV4Xs+lcZlFT6ZifRC/Jz/ttn4TUPK9Ts8P+jnPl5NdOagrc+WL
ji5hAj0hQLotdnzPXkT6R8Wp3zWq2UOaVfE00gNO5mqyLZog0+2XOso/XrErEKzajcUzVOx2X4MT
9/jXQMs8tfkEaD1EsOS6nVHFfKf7bIF2fuAISloLLhZOD6Frjjl8nsU423C51nfy6bWJilMC7Q6q
HXrpJJD9KuMjweMRp8VmhE5Ek+GJSsNBkG0pFIy2SQIWB0S+MM7CKAXQgYbBA1cZXhPu21W9i9/L
n2QMRzEW6hKMuN2dhOmTHsE3qRMOvgg/PRfcaaad/R9h57HcNta163s5c1QhhykIMGeRoqgJipQo
kMg5Xf150KNufX/ZblvllmQRRNh7rXe9gTmU5+rxrL5xU8HCPev4OJPvMhD/MKnBj+QDp8cj+Bh5
C6nEhOeaU39wKsK/6aODmcbNwmps2q+v2CJy4QduBRvRSQfeA/hzs7PxbWV2vGP9YgGEHsu9R8IC
Fph3bxe/GdJU5DI2NsoMyFEMbwlEpB6YaGhyHvk9QcgMPrkvPkjxmBn71DUPpAJsOD+OeshvIRPy
2qVR4a2o8awM2TinsbihuaooVWdV4FbokuOFIK6iwO3goEK8R4VCZcVaMR3Iq2NsRpAPIfV375PU
hVW/UsgRgNcJjsM3pXMhWFH7i7D2sewuJ0O47/Cq19gDHVWZmB/DOaYd0ybEPHL+4nVwTx39DiHz
ufJPcIcXyWwEHbQ9nJhatMl8GB7dlcaZLqVIJpzYCICXFGhj3kBxJ+6KXem9vNDq5Yv0VCCEYCHF
74NGatrfZLJPyWGBqXmFhu8hTCBQ4mVXpQtA2sIHx6X9g0WY3LKQCFAAmgkjkfBDu2KmumL8t+iY
iNpPfVQj1WN0zkff4YdqOT/PQ/fgClrpNO9tJs3MSmmIgJIJiCfwKHYbOO7U+Vxk9AqMo2AFMMoH
t0DAo40hmmGDyB0dzyb56o/5W79gP1p1X0wnaTfDcSa2U2+wqVUqgW84md0IXSGggFfEgBQatGxr
6KLAvliKSUh4Q53SXKS7OaOXFqQJm0JJHQcDrAIjn6fE/EGEpI98OeizzAvLlnlUmV5jRlFMY3j1
VCn01qQlbqxtycPGjndr5toHnXoL4f+cLoPF8GZ+Pk8xooY9ahcWY3oMxqvcV4SyMuntTuZB2/Uo
itac7/ACdF18sN5G+4YRgfcN6OXt409ji8bs8NyFKxFCooMKRbfH36+JdApJLaPe+uJpqC/KVXp7
Xbyz/g5GQt/DuBnO6EgwWnXz8MaDzwPK6oFyiQAaDqkEfSIcsLfZZTNmteBRaw+1leH0LvPFRb4E
N3gCvX0WcEMuyhQiBRwF+vIXI63KZmHCkNe/88FayxNrmm9ogSlzkl3+Xv9opMpC20QTdy4f4J3t
uTw3ZOSozjhAINLuxbDeTQW3gynyOtT5SEqVr80q2LMHEjJifspHkSWGuh56GvsZIKsbr+KViJDv
tWXLqBZaZYMjA2IUIg05dYfM40kJPaEO4Zo/P/yHTDA1DC6i6c1J7m/G84AsETIjoTjIFpBLaDZb
jjwseNlX59SCC9SQi5u2dVTP5boTykPag2dO9dSpSC2npTUgHQ5f/nuBxJeTD1mNPp8kEsCsaNJo
E42TBK7DAgX6SEAHYCa6gIGyzdbTCT68zFeUwQHuN/OJXE7rctrwHMbU2AuFsVy5VMxdNdVyR6om
vJ1GmsZEOJnTTIMiMLWA7zBV5aYFho9Xgu7qIhvKKglmYreO0nWqc/HemwRkjyAC1elUR5bcoUG9
Z6ZLqXGz5ipB6AMYbW3vDr1TyzaUCtydA5Z+JIVQCNbTJ9jtSW6dCroYtyfLznOhL0HQZaiiNaR1
IkZdUVom9Yz7SLw1IdugzTy9orR+CGNgyfDFbhT+WOgYqKAoqpmTp3MjcAtefiDbDiAI7qyF8IEA
2HQSgOkqNpmIbI7FAVZ4wdLGuPSqb8nbYULCXJzWFQgrd6oveRMCPzTznHGuaD+ZESBZkT4oXZVw
OqYRGdP+OQ3zmRWszMytwYDZveiKAZ5IewJZqg+9fsjJIzTf22pvqps2f2ur7ZO4WGP9Ai5Oretr
OELRVcmANJBEOVnl+Op0ADGlfXqdvGQeyq6Hu6k8fZGXh/AHxSXwF1HuTkwkDSu36JKhYn42UMOZ
8eHyCyGIOOZ6o2pLCPWGB+67Bzkxp5EwT5r5nO2jJkk0mClkr3SzJp02bMn4c6bT1+tqcNsFrma4
KXIh6hFzDe+WlxwwWWXwBTRDWpE2i2VXxX1vy2mL9LGCDB7xBSUd+33MOyFRi0UZxioaAMPVqK9V
O9GQfBAKhS6iTOc1KziQD5QCpEraXgu+vHr/7GeSemmEOUUCG6nglHQMVKpXf/d6kmvimEeSyaE4
XbgEKBGgKR34QgtK3dLpzcJsCY7GaeLd6sGEndPPHK2ZU+C394DXgkADo9hNiVWFRuM5inpR5fOr
fGuRfpUTdhAlGCUDPQqqdFKxdZUTb+s9pzoSax6qekeFOEobtgKiOR39jWPGnLAxeD171KMIYSys
OBqOnHcGMVu/qCsR9mqdzzofxcjWEo5icanCbZBNs2wdcRMH2S3Jbj2oYHxvaAeG17cSbnXoTpzC
B1goJ26MdgdfJISAJenBLtkxUIdoEU7Y1tJd8Jk9RDac3K6Tca9jcrMdbsXReGdn75HoPYBtdtUB
qRphmiQLvhsHxnDR++gRGcyLJecKjJvzOlVuSF1+eot5J4+nrbPOLL15NCxMa5NnGxUmc7My9/vk
piy7W7cd4weR925Gvx7oOY4IImdTQRF5gSjYICKsdp/74GTsiMl1tKtvTTvG64rr718Lxm2oA0sU
cmz9RGwOm2KjbsulfADW2Xfr15z2davO0KKtkhl930qfSZj5EYFCuRHvTYLq2lWLCK5fFWdrgUX7
ezXJLwKJOLC4JqLNBGpNxLhND+yMskbSjzrXuEbjIfDSo2n7c1bbc9g8UxwJ3fAtzWdgu9opvIPy
Civp+3V/Xbq9Dq34UkKMHwmxdhnbw1vxQUlHuypyCpQFVLoNdZKyV4/+vYAXT9mH+zwRcegKmZJu
WKFiKtIpUUwc2EQmATVe1Ot6/CIqunNg6/ZjX5EDGO49AsbHu2qW7paeXTvUPPN8Vs7SjX+AZ4Bn
3SHdZRvhau3Li7g10erVq5wqWpyVnJHok3umOctOvPB2ZIe5CE3ORNIy1BJRCdYL/7u6jRnQ1EEO
IXewjw+k00qkRXaM76+H9v50r6Wz7oh2ZiUXCHjLHOyJP3Uoh90XQmneJrlXy9EmE6gf3pK/NeyP
z8DZQRGE/wegTqDTzPhmU6cOES/BZ/Dpv3GN/mJoovwvZR9LBAwKsAsQRR2N3H8pwE9jkOJXXsUn
haws5TulWIQITPHRwzf1l2qzKdn6i1kzrE1zbb5gxC2E6JwlnxLhmMym5Kusfyvx9hVNKv8gZteu
u5XCDblYzAYmdQxGzL/YoijK/9LAx6O2SCcYdUKy+UsqZHrakD1lA23+Auh2brne9LWp7sLWP8QP
ptefKowHWjSdyD8RupwMAwJgiZ1QDh16whoeNvKDN5BHt1nnjMiGD/PQ/zA2XnYjJ23OqBVnl72x
lbbirlpWS5CzdQZHyztBR9Kv8j5DxbzAmXmDQie3pcFhQAvRdk1Ol4fvAIjkulrzWS7ogBYMejkW
CNBNdPYOmi9Sv1KGbHZ/7jdwGba+b1PyAmyMBE2LUI4ST8DuEoZux0gV83ETGlG8wV4Brqxmi5Mp
yNgEkdTMXLBBOzAYYRlJKx+Oi7IFxidn3X8IxxLbtvyAcCjZpRusFKAzgfI/vLX33TH/GsUV5Bes
ZErS+4tJfrisD/U23yLO+wZH+qJlY85Fb7hsFhJR7j0cpCMUJLrnNyw+1ikGArPk3WQQBnyMIhIU
lPdM/fWNXixACDhTAEoKxxWfrgqIx5QNkBcgbDAc80s44MCQk1XwdMBkWkLv2Qbh9qKsaDfsK3W9
ZfdJcLBtiXiAlUEcROeQ6wpXGJuDzJYDtDsjbhS48opEbKdw3XM7J2oZAqqDjIK13mE/qWEnF0wH
6Wtg/l6TwGUZetHMA7LtrLfXtnZJSs1Xr3JSzqW9MG8IXibnVdqn9+Gar/wQLNJJ/Il5GboRC5DJ
q0bJgxpPGCGurHH7Y72Mf0CZJtEm2ogrenP1EhAi7h1bNsNjOWfxM11r0c+LzfOTfyrQO0AFcGT4
cwIjajagHPJcuYjmiSsBQRCfXt+FK6sZQCQfowcj/sAxmGtSK5BR9hdDs1ED+V/FLA+WaYgiCV0Y
Cqi/jKOQR5qp3mbxqfypt9JcZDeGTvFFN/j//hgGpv2P+Y+hy6KmGbIETZ4Mq/EJ/5cvSp9LVaNV
2NaUMNF/LOSKYNGj/4Bwr1CdAP7Ar0ZrD4yJ0qd61ym6sXQgFhDvCYYP6rQEKyFnr5hKLNuYUWDo
EU+zTXwHO+FCS5ndgkOywBZTxXdy8GoY5ADb2GGl04y6SnKof3txUvBAktTWT/78Fv9xlvn3uTRl
HLFExAFIHQ1iVH4trXX2bC0Vl5Yju9mc6r29SR/qo31U9+wOaYwgFapuFDqILmDvs+XgkfKXY5B/
L+8oZCRN0Uz+sFIi8/jvaQ57rVYGLUqPg/pVvkdXLFYarOIucFB2IjUgJk/v8k4vd9rmFX7KxiYC
S0qgtAzm+19Ox/95KPhU6JaqijhZjF//1xWX+s6vdD9Mj9qwLU5P5Sxqk5d1Y17jt1OYYSHBvPFf
bmflt+jkn/evWZaoqRI6DfHXNaikpk58X0iOUnr1o7e8Rz3xI4qzbhwCL3rzTepWkLThLUkrUVql
A0SbUHnvI5TYjgQuU6tv2S6AWjlyv+TYMTS7eW7S7uJjjW99PmFNaKxKwV57rbqXYuvxPOqWY6zl
n0+fLP96Msd3MsYM8VSKomL9NhIiKaSz6pefHvtqnQvrARdoed1njyjfNXDnu0eubs3vF9atoeha
3blWjwlkGQMKxzZPDpH/oANJkvOfD0v6Pw+LR1jHcEi10Lr896oaopwOuWYlR0grgvoj+Gsp3kDE
tIZFnDE/noEypepN845/fuH/63yMkYKIl2TOiyn+WkDq5hmLyjNKjgBYDSO7AWx0Uub7GDijes7M
FpWqyy2mK6gG3YBtIGHf6GexP/PKA30smKoAIyz9i0RNHmuP/z721n8O7NcSWhdSk/LIJUeByUwz
q7N9BtGVQQEb8CUiCiBxe22aXUflAUKkl6NnJzZFWbKZI+UYMbUOzFsJLYL2BhP9L6dtvOF/H50u
GjwKqDF1Sfx1vVJJjK22CJJjTExA6oI/Q3OrYM9R8uH1Ip8VPD+auW5BUgJJpRcnqYmEzQxm4SLX
F6YB0j0nhhbXj9T7y3Ilmb+9ItCNUoTK1HSEaUiW9ut5tTwjjqp4eB31fLTwASUdfzNOdYNoWrYO
+Ebnu0Acvja1VBdACXCk/UniSRSPMwrly/joQCbfrR0Dlmc8ldAukw+OH065UNNVxcdklqmTCKbi
rdlVd1KaPpUDvgyq7hb9SNDov9UTIpikAvjSr6bqVPfX4/VIN/Um/Ux2IJnHprLFfASNhvnrU1vH
QLMMXEC8P1GI6CoclBFsKcxRlpLd+3ojXnuU0xRF6+j4WsAUq+GTIN10G4YuEqobGRbRJv/KCkSJ
kwFRP1Hn7RvoOvsvs+iSiE9KHoZi8+6QjQNFGKNFC1g7UZkaDRPBnBiCiwQAYWfJex6mzIatf3hV
za08jTMyrKsY3oFpIXeI3ZJcNGa5qpsxcqqWFr495ZHVLX26I4NriwCb2QPbI72I0Ez8OxA0sPaA
VQDsGiZ/mQ3Oxl9yCzzb5eQBYq9o9q4AQ8MVCfTzYVyVkw/bEfkxvg8HArHBemAWRZtur7Lxtkuh
2L2MayjPi/ovCyYeSL9vdUU0uI9UxaK5keR/vv6vDafSk7xq/RZTpPPzdIKpYAflgvEk6eVAvrAp
+2kxTvRmcLYOfF6HmnSLbxAwmzFQoNl/NBhOSWvuH6OeVf0q3AJDblKbfwVFGDraW7wdwMKukuhI
8FkpT6m9pwx0xBtyl3qmL6cxXW2CuMCPQJkLKD4xGNQY5Us9U+xIQLEzhsiZuGqyc99/+dJ9KHc5
cr3yYIENCeFN02ciBbUyNe5l9KXQteJREe1VY69ZByX5yLBKy12kRK9uY8muFh/qc4uUrN6m9PYm
8iabDqOYnARytevRmY0jWeSTYXBk5gMshKO+fo9eobm25Sf3ezbwdhyktpNhxVDeDwLYqieVtulR
eM7UbOBi4i6QdmipYAIH2oK1TIb9RMsyGSCq5JpDZzM0U/xBknDy2ohMhkCaJdNWLgrtQME0TcWk
SD2BOjvRtd8Uby+8V5CCIHxHM4Fghvkj0rqD7v/0AuUflO12IzV8urkrF2S7XMJJRi8P9fJRvCno
lKjkFkXuwjC2ttHula+DHfyTYNT7fZafiHyXEF0PSsZAbow3mIn9Ur+O1nJTb9bOONbIpIPLsW6w
Ndach8fWdWAsQevGyUpGKePLHS5IROgO6/bKyTWkCdKr5zxeNrtg6tsz8a1xYeoAiI+3jrSqmR4i
kSwA4vulMRwD0349sBB5FrMMxx9c7pJj8CYv1N2De+qkrPFtAm3TJ93gKPV2GBUTgFvz4hIBNTPk
gl8joHiArPUJIzIb5lYxzYZdFzud4Jp2PT7q5bo5GO8+sOrkNQZ8WwdrVnGn4X2jfDEvwvMAVIyM
vbflc/7WMn9y8hD/A/OIgUEL9BO4/xTQ8ph6v5f2oHne8dsZph3ne4KD2zcxxjR3m3I/lxbiIV2Z
RwZ4GXI2YulM2hogZPMoY4kqzvydQQbzD9NDJZglQPYf+TRgLg8ugEeTaj++kPtcwPnA31gzH/Vb
EjK8dsR7dFAr+HcLcEpQzecGeysbI1s0X9OW3JllaX88NwGjq2rMThbmis1QwoURgTz+86lMcdlJ
luc3ay7fcVsZE8TD/Q0yA7AY0hFpg4ydEV03K240XWODle76iymuK/jo8VqTFpq5avxpN9h+PVJ4
itRtXpMOaStC22jNfaxL+9SDK+yo1syCzu7h4POt10sfWKyZWc+Nh2kgzpjABDSm7/CKgSwO4imA
kPw6tQsZjE+ca8sUido54szig8QzcshWwuxmzkXHXNHVOPV6mc1e0FDyNT+nh4XzFZT2+blR5wUd
9wGSSXfup7fmfE6/h4c/0VM7gOeR0PhOq8SBLKQL566C4VEV2wok2mLN2KbDykKs9E1XLrCbIGZE
dwCecbSkxevaKo6xbH64SF8EEHSf/jeqL1STj/xU7n3FjdspMq6dpky9FYVviBBozgzD32kYeCyB
Tj0mqOcc330g9KPX2a0trtIpFsQwcvw94x5h0tNUf2nxBeDwLToUk/7EvWla02iJgddITOiXmNkk
4XjfVBtsatS10swBkJOzny2zs7gy0TBthj29nTCVmjkQu2yO8DTY4Q+w3txa/7mA+h8HAioUQ1Mp
nfCUsqhWftWdhTg0RhsFryNzXDDOzMdRoP4RVtpX/GN8UN+J6bekfbEJ6Li6QZu6ffLUOZAq+nOK
lbXn5DxbuBeCcneYlwf8jFX5YbHE15Mn+bzwi5xTY3usYmfEd8fOJQxuNpP3oJvpVzWv18+tz/Sm
gd3fuVysDTX3z7K3z264qMbbivpnHeAuFVwguxQYTpkB35FsITrvfGd4Y6JsHjsmG0+MpZgROGzQ
1fXP5+l/Oy/8VmUDTwFNpmuRzV/G2pbaJ+pTQ0oRw/5qHZTu0EOYfs7ji/bNpsj0n124hOQAuoyj
JkBnyyR+QoND3A3g/VI75CcGJahePDfxUG443pdOpDCrF2pPeTV85vvhnfn9n4/8f1pGDlwTabJI
tqRl/H3ghhr4VA1FeMS6ENoPaJ5iF75NszWnsvnza0n/W6P898V+NcV9mTSRFIwv1iEZbbcxXZoj
Kg4o7JJp9Aaago2p6J9f9R8npf80Ab/e4q8mIItiXe2hyR4R9lZfQnbQMCXqmVq+t8zLXGzQobz+
WNQoBlvMfqw6IbUW9ujCfhqkGb1KhO4jv0D5VRky49ZZftQ9rGdbQOLT6/PnttxB9szZ5dpNQEGc
2diCCNguqLM/vxngjN9XzABLkkRDxmWO+0wUx5P8r0LPCjvDK4I8PvXNzcv3iXoO1UMGaK49fHVF
xIr9YuJdUJIOAEMWNrHGs0bM8F3gfBGepXrW5u8RW8ELaFeChIDRwrOwNXakHO+1CvFAhpYi7d0a
Glz6jrENFaIlLF7+tZXOXXKUq60gHIvuEDZbU9hAkgib2bPA7oj5qZauTfEYt9+ZdUxRe2S0n/Xq
qS8WhbRvnreX9lFFx2f2GVSzSkeXzaPdRounteziD8lcptqpk49ycXsNmCMxs1NXmvp4+reIYVGj
PPr4O3md4/6zCSCyMBcXm6Pqn7R6meC7YEBY2cGuLqh3Wpi1DO5maOEi9SyNtUXSTEPtEkb8fTVY
UwtebbQMk7eB6TxGbXPEDvWtW+jRgp9HDxWXU0QnEMzkq0inDSNgyB2mo9A2upXyoR5CKIe0un11
TH/S2zDs+X8OFbchtT5W6JwJDTqgbve3fAhvZbTE7jBBoWPNFDtVrgJWxSfxp4exYU4Sf6YehN3L
2krdW1fMxWEXYWOjooJ/Yblo7sIaQIfSPr0Kz6MA+Qr1h8IDK6DW8Tdy5Jouk+RmlCzMod/E6kzz
z6J4sLyp3B1jSmE4Vg31nvVTXupqWydzJfvULadrZ3SeKVaR7cUrjlI1C4r5wAkP028FSkL2HkGt
xgsV1YqWckEPVTIdxFXbHXvzKgkwTVKAiZRbDSbEvO3HVrsUD4OCPgtV4msbVhRmtNn9a0ebX4Mr
gTBBzmJDlx2vOorpquveCsnR0FUzFjKdVptCMfOiWU7SMPMt5KxokZk7agdcRUp3eLqcMElyWnPL
s5tzeSy39PargOF9/twh7eBMNPJFl+fwJaj0YEeEGFOYo2glNk5B86YAjVtHOAASgmPdaYOLn9L2
rAN8bDzGrea7Dv+9myl4GPNCpK0BXSBhRR88EMiRkcWm/xSLdBg/xTuCpskrgCzk2PBAkPjhNuks
uzFnA6QEtUNpVRn2MztJX576kaEBs9o3VFDeTN8o41PmH1GRSPKj7D57rKS9pVQtR+oOxT/yGsG/
GcFnkx/88h5ZUJkOcFKQQDXrCOGU8ILUyZAYc5udBlGN+wP/EIK6xxH18NDDicYst14Xn2nGJyGt
n14BxEangtL1tCPPgZ/dLxt157HjxudBcuPQCa21IKzwh+itkSn5yLJljrHQM1+W8V3TN+FzmQq8
tz0/ovbnRUM/tJfqvTY4wr2UpwYiG1gx6aKXpxHCkwT3sWaSxZOXOKlv0ukpjNazbe1GP2YuoQkY
pR6YEOSOh89ZvIjuqvUefwYIih81OHYyV5sDh1MhdW7mLdWtaodwBnVMCdcNchGUjdEGonfTrSFV
p62bprdCndNuxYBgDZCFCYJRI6mBDTBVTnihYeqww2I7g7NVkd+L9hpUJdF2arqO9JFRFLqq8JAo
aL3ga+C79HauKqhUznyMPzvl3mQfDUX0PJ7TRgnmkhki32NQPRd0AtqsKaE6k2cg3dsBRR+fD8Qv
8q9AK7NbN7p10SFmzTT23sUWOkcM7fvYyOe62vH8KEOIdaMz6jLcCmLIaONU/kQI5s9KPO+Sd4QY
VXFv+73kuV0PfWctlEc87Kg4O6BcJXl/gWuUBMVQjjVP8qEmA+Rw4x0LJzQ+MTI7vrhr4UQwtdt7
+OxpsLemLYtIjdkCLqBoV1KstS8ZxQzmcOKI5xfdXaIZTptLiHPDKftsF6jD3e4yHC1UjQJMlSdU
G9jIjvdaZcWb3n/o2IWAITfaUkzWcr2wkLrmsBEaaBgzRTrr1k8Hy7n9CoKDJ6Pp+0jm6Tr2j89t
d2zZi8RlbSwUY1uXS0yEffLmBPYy/4aTRDLMa2vz3L6u1TuokjeN9hJ2pCvsXKbI+5JiGmExos+l
1pEOAFFYW1k9VwwrVKRpTmksfBIZvlWU3NLyKR9SNlHkjwYtG9/QvSmt065jAZ3J14A05R2T5QOV
q1TehWCJQ69WsM+ievwKaYoBOyGYnQW8I7INh+w/z3W2sRA1cEgCSmBbhVeVzNEeZBwNnGxWlXYp
MplrVyZSB1hCxUrzPgReB/sD6aBiFNJc5L1QbI3Js2GH3TfBPIxvSQBbTb4862nlrdLkrBAsrx/4
u+Xv1O8Whk3+GWifKE1HA00cKcDxs8OgO131Y4pTRFkIxDCgQR4jfMq6+4RDKyCitgEKsVbAlKJv
N5o5fXIvQzZnFiqjWP+W6XEWCAqp5numf7mK2LnZZPry1c7Fbvby3vsaFmwYbxqNID3xQ2BQanAX
d9qtGx5muB+8a9m6SbON9T2PsmJC/aIHXjOIl1KdDXGdAA1jh/dEMoik0KTbnQXRx6DguzZ/Ivtv
6IhlOvpW3UfmCYsSudq8pGkFa0+UptjgpK/vHEKvvonCUwlwjz/Hq9ngm+OpW7hMoIFuvg6Vb9aw
vp431V6rAYMN11O2mTYbGMhGh6Fbl/XVhI/YLp6QgWIwG0x2QEpg9j3LVf2PvIyPVjVF/VWY2wji
jGGXxhpL3JDHTFwqn6CdMcos9CJZ+4kepUOdjRSlF2aUlCH+ednmCZCU17NacWsP9t5Ex1wIuyCG
yI8n6BMFOkIlZaKXTvWa85lWcQcKmA9/OlDcUOd0iy5y8UhMLcgME4t3li896rOdvIWqN9Ct2j8y
Cz0uejDUAfcAs0iKSF10h9GhOcSwH6ZDPy6zSjKHBRB+IpkDkkV85D3dWH1HuyMjk30uingu+ltw
BQUuvB2ZDtIbhFzgB6k1fkZBU/keYtwx+qpy/wrdXI2nUYgYdwJhGdccaWRsByv8EOQNhZwaudVa
wwMR4mye7VvGKvTNaLXKhf+l3DyUuhxLLDnoArmJWHhAvBYSw3rqAuTlK2Ojfry6rfSOuimToFlC
W1yE+qzo3LEwDZwU8WK5hciofxZftFKMScHXLX3RkC+aY/jnFF9BPeu8XYPuAUizC9dtMuskR+x3
8qaDMRjgqOMKuMZ1jgDoAOWqxGiAR28SXuqLlE7KPZN97SzB8F49j6wIylI+sawo+YSeLtFY0LhL
VAvlR8aq102od3S7+qwu0hND22lJmwhkXbuIpCPJgfpt/UM9rb4LDJlpIHcgsMeOIj2Y+P7CCKbP
2m20RS/hLYTyMwfP6ncGSNmwG0JMhi4DHFPaGRYcFghf+EYnaSRbtZ2VvPfqWKdQnyKW9Fv93Mbl
KdfWQjQXqUP9ldmtnvKm9feCuMOqz8ODUHW5FULx0otbbsOYFJt39eNakTfhT41mnforUUVe7Qbd
vIXRyL1j12/CNb1LuO7JS+JTvGl87H/KpXBVpW2aLSRvnXqz9HWnhdB5kQRUdt34u6xYW/KYR4m7
KLeXJm/EYdVXVKDqwQ+PkjVJwDpFJuI7pGciqmjYqowaSO+aWM9DRVXHP5c3frnpy41RThULNVVz
z9VJ6N2z58fTx8ocGbyRPTx0xjptUhVfhOiS928cNn6tw2DLpD5rC08YqeFY3GU0x2U5s/xFfn3O
W9hMuFsBtwHwfetf1XPi1ie6FiiIwestgiGVbNryzYKj2J00/yfXZ09MB4VT6a8Va10Ye0tzjOzG
zwfH8zLUjQdJmQ3Fe4d2TlpY9bp/4z5hnKGvYGAW+iTGZYh68yNaqUAiS50O9h68l+lUf5OkTQPH
MQ/XmffWc9WNCaJFOwBK4kaeApXCaVuv19f1dr3dutvtcrucbOfLyXwy59fBOcxXwUSxFXs1fqAw
cgsnhiJFObKAj8DfVitoBvwHw9Sp7dX3an6YH35+zDtyR/ss25NlvmCbhKgg7oi8dGakFE9m/Knc
S2K7k+Vk+cZLvbU2DvnfpY4Z+DGzNoKx64J3gx2lazemv4Z0Yr1+kqUwFl8Izcz0I1BPUX9T+4v4
wMAsFi+Z96FyNwwv1tREcCMRS18MYVvkPyRQ1Fw6CUpWeYuTHZcnyBcVUTyYfpZUASOnpOkvAi5K
8T7FKMXAX8CPsfnt8T2ZWXCL2MBJ4Na+EF+nbAkqsnlP++gbvCg2Pujxu1I6z/wa+wevubXAOQFQ
dipDzSkPWoVFzUFnPw1j9BrgdFrPfDZgzlDD7AEN0hpo/9CUWIYLRcP9Gpagsn1Vx4j7IOEzbTDP
sEgSJUd4AZIW4kRmdUkb7ksGXRIFpcq6IQBO+PX7q/0UX6eU6YPXQfnK6Xuxha1xxDUYIY7m/Qm+
OmrHFFOtmQZCXM0LW+b76/AghV+vCsECHBKh57CCfRViHXHGdOjFwEckVUMzP2LzYJEy2J3K4m7g
FpRcW8jaBOXZEUYa7VcD+Sf8qouZgQcddUuwCrqTHFC+zutoW6JXTE+9dKChFM03H8BBDg5NvKuG
D1jUMWTCllrneyTMAqImMGMwFMS+LIEpfgnqa/q6qkDQrXd9Yt8ZIoadB+0hLd4q2hLNx2jggUmq
1awa6cfvjyFX7M/Ii/J7WAvuosiweCQdAg8u+79dLlNPIPC+iE4oFpAV0bXhc0CwAAM2cCPa2wa3
piN+SlsQ63V3iO4Nk1R5L4/eafIeCSQSSZr/u7KNUxv9i46xE5E1FxNBNz4AfyMdyb8pKL8P+Nd0
OdDr6CXFZXTKPqKP5+n5Xf90QBZwhOxoWv1jlsOMAQmNZQ/LztXneJ5///mkGSM+/G/sbTwGflkQ
g0yDiNpf2FtlGKHeamp4ktDw6FPrCw/kkfuDf6ADUgxQZT1n8dwI15vy3flYaF8b4Y3sm11g7Roe
otuqUR9eb6Nh2ZmPTr29utOiz26mYh8TujvsGxbCa65IS1ljg9x3kyU76rs7bgeljiZ4otKQ/qNm
wyWYadSHePLxldrC2EDRGOauOEfottO1eV24CIAoJ6u/Xonx1vh9FnRLklXV1HWD3/+F7OqgSLu2
V7HKnKm480SLlnQKn8SwejrMYrdgOqcu8vXo7iVh2I1RFRlDf74S8m8qxHgl/n0M5n+PIfG1Jk4r
juG1LYtJTpVxZC4Znr1TdGkmmB0tkDYz87i9oXSg1MHyHpZ7tIHv1/zNivf/gDA5FlOSdFNSVVX6
dVcUfiQkmioHp4Ag75d9QlB5QqX+F+D3/3pg//0qvx5YMjVhrFm8yvClLvMNsjamhvs/n1bpby/y
6yGLYzlttJYXafDcsNstg41lj6mGKx3ytfmxnCA82AG2xX9Zjv6hDP6+p0zFtCzJUCV8on9h6aYU
GE3e68EJHilWeeiPhCO5Xv+ftPNactzatuwXIQLevJJw9J6ZzBdEWgAECEvYr++B6ocrlRSq6L4R
50VSnSIJs/faa8055uzGNHInQm2H++DcN//9c+XfO/jTU/TXT/3tzllZPeTtk0+NFvISpTGSe2OH
uGYKFM+Ivyv8mJSc5jVZRIj+LW8yZlYMRv8YJ/6nL/LbzS3j0UhNiS+CqmeNXpgljdMM5EzODvN+
BSkKdg9kyOkriP4dCQbDqi+2lnT+35dE+hdt598uyW9PQBI2kmyZyv0M4ridRTa68Z3kXPqLdf7/
+SSVuEpFNy1V/l2u2uWWbgQFz9rAoPl+fix5b5jAuTrV2v/yo35bLTTjUT6ylo8CteSPs8CdANKQ
HRa687/8pGmt+Ms4w1TFPq2ffFK0KLfUZY7iEdaUOvUfgsWlf1sAzf+5er80un/5oHuXx8E4XT0Z
Bcr6rd3vQYGidifSIflKyPH6ww+bLtHfX1BTRhA45UeKGvD2315QuTDCR6FX8bl0Rl4UtCH4tR8b
Y965LRgDXlM7cTGf/CkR8V8eSD4YFZClMfiSZe23KxonPRt/oUdndflBU3YKu1Ndcxthh/nDT/zn
o/+3T9J/m3oKSm/FaatGZ8iFOAmChb7IF1Dg7OhPN29aV/5xMf/nN+m/Xcxa1GQid7Xo1w6q2ONK
vgVuDuSMZIDVn2Thv/af//q031Y503iOST8q0dncAB9bV9CriVfwgl2415bVH9bUf+4gf7+Iv61k
QioMWZZxu+TlR3rSP3PX+sPe/y97xd8/4rclSjBqQrtVrt7gCT7hdBtzGS+rFWo9csbEXbx4oM34
8xb1p5v226RybFNrHMZfNy08tmz1JSzhG2IIl9yo1X8/i/92FU3JUqjMJSD0v0bPf3m7WzKZK2WQ
KXMX4EyXkhf51p8e9395oxVkEKaqyuiTWZn+vlRpz6x46rJMvFW2bQArmDhND3frZgGNummKpyhe
zNge+zyjI6QNBSyT/YMqp/3DDZWnZ+KvD6g5jbSnH6opkqEQEPH3bxKpAd8lSRNER2QXJsoS9a0I
o0OdVzCHjDdtwt9NKPvgtqdB/aQ5N9hj9WOml1SbWYkDNszs/7Bp/Np//utb/SYW6UtTFguFbzWe
Rhdr/Mg5BwCcCATkve3cBpJq6QW/GqwFHoiaaRGjlPvWyjF/HnajvmR+I8wBeJKQIG6ix9JM13Qv
e5IvNwLjuV00LHFcph5BHA0iFKAXYL+SKydcU13BjlGEo0Yz5f91j/r9ck8P318eLmG4PyNdyJOj
/kb40rewrYAzp1sACR///RT/w6D2+ydNj+BfPkl6yJXcDnxSujZmGKWgdQ/r9kN7aQZ4V3YmfugT
/XHEVA8V/Gh+Cd8IadofC+wR3XimeIyfGm0u0BoC9TBAcCd2V/aj4A+P4D+209+/6W+7TGCorabp
j+SIM3AXkBdLupy0wgDbkV/fQ7SelypV6H9fnz99qvzbKzj2YSYFxZ1HjL4HYVdQwmbMFgilG2cW
oDX7PutMci6MP33w7+/+//25pooOioR57XcBfqhKbaj2wv2oI0+mjVkT46OX8wTVk5NckN0z41OW
d4DLR9xfPS0yzdP+9PO1f33vyXKjC2GSCfNr6//r41GN5fh8WPcjnSqj2IgHRV8wSzcQiSs0S9dY
98txkfsd7pIj1AgHqV0BcZJmpB1hWUTmgIWPULh7cNZU/8osTnI13SluYuEmcCCEXcRjxDN0VDY1
OIvPBEku8oVbhIVvFJymX9UpXHdabPqsW/NmVu0f3rZ/CFy41CpNFkmTqXEnp+bf34ES1Yve3dGc
db2TvMdb2LZbgdjgyM/hOS3R6/ZAK+6rYBLle2a+1rM1YzXYV+MSrnpc+xVPxrU9WCo0tJM1ofKQ
mdGC7ZYSUjroMtiEAzuEfHL/wzZE6pM4Pfm/LYOqgtifKEaVg5n6W60yPDu51EKNjLIfewpgxDi7
zui3pAs4mwnICQQvAw1VFAWKuJdB9tGc7xCsDq9WdNWYRnwO5jzwGA89tJNR+M90DQ1aDYnbPIkP
gC+XTFpDpUT+UDbHQv0i840YQDDOOzQAwBgUxIznqSF57KqjIF+10OvVuTEz35SZGqxCZcHiEMZu
bLkY71tCAV6jCObeTJ3CaEfaAt6n2TgmvAB1XzT78P4VaDZ4k0ieeFhwkaTXp/HZ5zcDLT1dGETX
maPOwxUZdcBGE8i5WBFSQng5DF5VD++Femd0M68Bya/pLB/0h5M+Ud/MRvpiyRuS81xeivV6gBcn
bCCmhNE8BmaN3B5M8uAM8k5D+WpVu5SZYqELtkC84rjkPmqBK+af42uDmMj0dGNeRXsJ+wkHVP5u
YN6OTHdzF9LQWAC/KOnrM3P2zvzbaTZubQwfYUqM1FrzrA9BPorfvCWq3Wx4nRqd/+KvEvgdnbF6
XGWvET3jbDLeg7fgGsCJamj1GlzJeeeRNGobvSeTiJ3v1WTZHc0zA2FzH6/MC2QESXHkQ0uAA2Bi
EanCMYfbkZt2AQUQGYfb/JgjUEPMTrbaXYByMG8j1yyY8HCxZesH9vsWTEsxB1C9LWKnXTRYgRW7
ftgVU9yFusFkKcp+wPDxTiFJqg7CnIFVCh3bUmC2VjCteBI5hiQez+CyCjaEkOWs1+DYADMyh5j1
vUtXFh53dhKJwIbej0CDsTaIPqTUvlQ7XDe+ovkjITUCKBC/1VewVNFJc81sFTMR3oegRxZFBodn
3D1DNAMsGpUfvNEk7QidcfPumDYL9DNtQ5TOI5upq3BnNRuGPIQtGx7pyiAKEZ3+0C8cT9BooY1g
A2ucscflT/rFVZY9FmPknYO6stZa4CeAjHAW9oQtaxuimYs1j3RTXcHAVCBIiJbFAAEWy1xoxgc9
+GZYyD88WnRyDT8NJjZPATH3kGVHlTtIaKDotO0mCxfo2w2SB8iYAztN/w5U1BfkTMJdTjqUVGUG
2qt8gY1Rgil4bUwb0U9OrIjfHUrNBXJFcoE2R3FVNQuld2kfP3gKs+FEIKcmukLwXaNTE73Besmz
rXHC7AbKjMeo5rniN2K02wZvhSZgDsViP25FoD8wTwx07JhAr4Z25Opmr82HKB4Dy9YUBuJu/XMP
3pkhWqhvJQ1UCj2hrt7W0Be66yO3iU/rDhOKgZcxwvDS4swc9U8KydpQJwBbwzC3Qd5XF9uaAaCx
Cjy63a2MEmoBEb6340mI4vQq289nzLEv2FjTvrzkd1BeTjRwYtKYrlQRoklgJ+lSLXg97TpwAPPg
PGeSvMYZzvSDzbQBEqISWZ09Jko4GOyEpIrJvFmVEJE2ce0StG3JX4r8/dSOkybKWpijA/W/qpmu
wtTW/PIBUR0Tin7sW8EesEz3VKGyNth5Rs9kinMPUwbR8GXXPM7BgcEEDL/eBrcUruX+MCDvusI7
d1UmDJBumDVntgx5Yha/iw9wKLP8EAr+3T6yjCRzI1rXCGi0Uw8VX4mdx2Ar1Tk1aaKutful4AVm
nanDV2R0CqoyFMkMYrYTiOYwmfnpAhsOAmldWmFdeSwxpqCvh0sTfas9suc1eqXuwlcb+qUkv5us
2/R8hMlm84laF2UVlzf+1qLMIV/wLqwSqCfteTQP+X3LH5uinroCNkPVM9zcPMfPIGN6GFyl7LWP
VhJBPzMa5NtWZDFc4OHiEx7yKkE2xYaJXi+fThL9c7Tj0TOJDYhhK2PsCdFVizBZPh6H0mtUJl/R
ZMs69phlhguOswCZFem3s0iGj4xbYhINPc8loxLLnMkFTwZWlDIk0WHLAJunKeLigfx16+GikFqa
8MDWwkJ4AJcsczdgvDwan3FBnsa7ZS7uxtFk/pQkgBijg3V/HzVYOF4tOHfqmFrNZ7q+Ejh8SGhf
lcEPcf8IaGExzslg9Z8fo/r9ZFKYYjGp5Oe84wmJkPlZLfPYHdOKNL/pIAwaBSZaa9qNfChkW3ku
IQQU/D3VxKwn854yrw9J/RFeXgdxk9av+Gqof5O3u/Fxx1ovwW2xGRQJ9S+iNZpwOFeh6CfFz8ir
/LR2vMc5m0KIgpSE03NNxA3Brurdv/NYjHdm40BiGQ1/I+AYePwGBrCQXDAY21F+syaQEEWvdIOr
IiCRqT4w88AwLSo/gWrY1oat9DD/8NQlJRg2Yd1VBN1/XmDNEW8SHcWlGryYwjoNi7nIPhZZT4aP
L7pE3h96+ZLpO+LEmJzVYJ/cMYiI1/4TO7Fy0hK8DxjmiZDhEyqRmf5IppL6/KnhI9MNz7djgWiB
ROFjmQOl3XdEdvWrhFKgnvfCgp2cJQPOZ+mXil8SDquv+9I2UQ8YDqiC8KpmX1Ll1CYGcjyl2rx4
7O5kG5auSX4W+H1gXjiqYuwrawoTw2RAedICBnTjjqIoBMLL/JQMjzlKQvlmuCzL7SUu9pG67tkI
69G5dlcirTDG6E49HFQdfC5yCsyECEAQZBY7dPuFLR5AQNWEThLI83D6YBN4IKjS5NKygiF5G4V5
vCLIwCVnQdyAPk9vk1ABCIeyRvnLHd3XRxOuFBsTrhFSoK0z0V/wtyj8klW/KG6UAYDboor/6pfQ
d67FIh6dUdzeI8dke19QwGOaatUvIGEleplefjqkQA60fzvEWmhdBTcy32XqTcHVL8E3JCEi1n0B
KC8ZUOQjAPwimWRFDppNbuOmw2wCPYCN8JpLdC+QnDgiAE/kOgDCJioNoiJa9yr6rkO45cknkRgD
LdHCkPj2uYZxbd3C53jFrtfhnFvQEjGXQu2XvcN81Koca8oeZlc5wYFCljtwiCcxZC/IPFNILrpx
V5m+6o0n5VzE13u0VCuvOwimVxDRvmK1fNYkqJIFMDy3hbKF23lHkTDuDN0XxAkVm32yNpMrMxPZ
QtgI3GhNrsZ4AnAV2tLJvC9BlcMmKhgw805PV2XwQXoydMYPQgGJLGjQF1iv5N7R1hmzwT3yFKaC
whL+XnqGTdgk9FcQG4OhgKiYYTOdNm259DJtAv4lxWqYiwcqvzVkrio4xijNTBdiXIPeY4KqcSZL
Mg+0qLZn0l0+VyCgoptSLWGkCe2pBSZGAOtzJ+1jDvpkFtvYB+6JA97sjJXornxxZgirK4/WE/Ne
Z+PapJRMFB9+lYQgP0fPqzUHWFWGeQVfxrkMBoeIHftKkVPyWO0r/J/UN7V/58YhLfmGArMuRcIC
GV1P98PRsIyme6BYjfnStBy4jhCxTGmO24y+P5IPkKT9iyKttfoWAtdkjso1e/auDKQCS1eDjAjG
1ZdqntPxVcg3AwF2aDLQ0F+5P9vOuEXt1JbgFUcVxvaBTw2iV8N2PEOKkztgXZFlcJipkfQuRGFu
blVedRCqO/KreQzzF/Bv5lroMQfOM5K7NipUmHRexB7VLCSSOS4GlhdgT4taPyTRjtowwN5n+TQM
qmHboyqb2LC3Slk3P9NveZIaNE3yhVWe+/qWM8pEiZqu3mMBnksAaNWemmrV9l5kYOsF9yti+A38
+olFWPAE9JqSA/DCkJD3sbp/9825ivdq5o8I/4C13PdSvYueXvvc6cnrvMwwMbKmAh2VHET3pDh7
j/YKNIoDaU3ank5+N3EW8okU2zpHeS7W0NmOQ45YzumaLZ6wfDVg4RvX1cUABkj10Dt4HMVjX7qJ
raab2iQujBvJM6K+hzvKJqqlJHPGwSVco1jIpMp9VJztNhwVSJf5TP2LdUu3UMpW2BK7qfqe8z9G
JQlFInTRWStdhyPmA3jGQTWt0sk7tCPtE/6luayd+F2tXPRt7K54DJ9gccR58a3I8+AldCP6McYa
tZ0uOSwKArBc41bjepsTwAPt+8DB5r6McEmgizZdKr4+8CyqDKc8xIcKPQXZHIUbLFB4I66riEJY
EuRkOJwXkMHMIN9eSk+jOj9y/igzBzH8c/oPefkVnSk9T3DP0VROOpo9/JnZeEl23cn40S6xm12e
vWeJbuloHEXwsRZ4X2x1o6teIDrDNV7hYpCpepbl+bF4ApvjeP1cq+RgAPGgm0r2qFOac93c9s8N
iE8KZ6SM4uCYeEPyN15do9gN81J8F38sqO7BKS4BYPFkV9ZmhMgG+Z2C4kkGYYKMqDNPOkBqeMY4
QKx5jayJVR6CI6YEZY9YxPLtqyGtm8ERxv1dWN7Dxxyl/11YwBmcgHbCSn+uCA4vXx7xmTOP8lgj
g07LRSHPnshfjWWv2QnHf/HCZoZXRCXZLycc04uydQyUG22RQjvrF3InYs+AH+cI4IzDz7B4OdBe
wjNfPI5NttCkL5loLKYiKgw6p3wZYP7w2kicWnC/Nw+cs8uMNBYsUT1NJQawGrny+RLOX2SR+uHV
T0Kf5fGD9WeP+A7lQ1fPfqAVRs1tMM4DLzXHFzlyYeoylZlbXwOC1H14UjXPDPlLIas2G/i9Qrwf
asjEiO4AxwlT2oGH4FM2ZgJv8wNFQ1ZcAjwnQ3kKrRvfiw1AFy/UOLyl3G3QlBCCa6NwS5kTnbrj
KMg6foevdHpQt6kzayHsO8Uv+qXV+slzFdBLwdaJadycpQc8odPZOjzDhQKCV6/N5yK64DkFSQ55
Ddgg76ydvuWtC7lXzSHYwkcbiDCxe2mtuALQaQyynJucpvBa+/mkdRFxZB19szkyuHl7NDO7IxPA
pYf1gA8MSKdzialpC87PLNCIJ7+pFolxwObIgoK5gR4eB0kPTeXKsu8XtkVDXnEzWLDjnnpz8frA
O4ABu5gSs5FwKjZmmgBCPkHqeo0PAwJX8NPm69I8W4Yj58tYDUk9OPf3LQyWCSuNPcWTIA7fVzEa
ZwVgXHfQgm/WtfFpcwU7WvZIcTdt8tEE9rPbVOJSxxe7AaR8wNlqdNS5Tsk4Spw/1IWd4nzFzcPJ
q/REgMM+WINZft/xe+FLp9/xKyw+bc8NKQk0COq9yUnEBiZsjK8GW1a+bNRN4EgGq/stZJnWJqA+
nIHO1i8wGLlUGsXlD/oW7oK2KFdsHhiamCWArifJo/E5CST3BQ1I6f4RjIeMZBk/Vffx/VQWFV0x
ZITDa9QdLNJQFmGzb5o9WNgIyMNKpBANpCWXnT0fL2jNvRimY4OYORwCa1oX+Up67R4/2MnKa9hf
6Em0r5LoYpl/1Uxf6Wm7CDiLCjcPtjihxtewpCjYRGiiVKcrrvp9YexYMxpSOIhdw6zz8xgczbw8
yiuGqAiQOLKISQG1UlO/VefFXsxPGTnndCNDDI0bHeEaC5cWePF9w7/tjvANaloWdqsCNM5xPHnQ
iOnFmJys9VWHABCSrmJL5aGyPEkhUTwcUevbRuxw1kuBaGjXBNaCm+3VkaXUqykAz+l3ly14Bctk
g9Zz/Lwzd+IEAkW+OHOSFJ3+VeZZQ/lES0jFN0WGhfPcodvvvJ6Dy4tZrxNpSe/n2c4xOqBijBYt
QRgi7mySGE51+9b9BMb8tZW+iG/AXXuiMwcBd5hv0HCTDO3qC2SlAx6RB5UjNYr7ELbEy7I669rs
o1qImNHOaLwbw75/0Y5YluxWmMvynVrSGhBeJMOnVo3WANszMKcKpDRat6TJnRTWfnSjvkETRNrT
bAPDX1BcczT46kb8P6tK/6K2zs7PyOZoROUcDVtMeFnuJi4N+Usiz6ULthC7IWurgkhTnD6ILbZm
cjeXiWQFLjwuuZsWTUMe0n4FbY+HAHMlGN2SPh0t2RyOcBNtRvULQcIvZjYRAw4tKBrL0oK2o8Fm
+IBKbBNYsLAgVLAevre4sGwl2MSCk0Xw86iKf5J38422NLVihCbsR4uRVDJcUzlN1a+t8qUQVWhC
WXipmyOPWzn6EKjJnm+TNW5UHImcDuqYBEjO1D+ddO6WvXCw+tcJkkLIpmbHHVpVkOjA8Pgd2hHa
yPDw4QWJ1skYtin92wwVLLar9UN15XwfYamGLkp5yVxC3RUhdRccCK+PTx0V9zhFlMAf/B7To6Ae
ux/1yhFWll0qZP1Aexk7Ew2U+zzxy4N8NKA2f1i1R9PKeOzirbK+d3vDXTUsnOZEDhV8Y6igXWBm
sJ+ABjDna9zsgkbpq+xZO5l1maZXa/wkRGA+XCiBs/IAAAfTWHIpWAdXTF1RobJdAEVwSkIIzJtO
NZKAi37urcx/XMhtJmaEbHJlJRv7nvQUcNR3bRcJtyeYyZ6ynZ4mMYqyvJY8qYR4sSrj5dP6NDG6
Tqp8X1YCOyFHhZMixlA3gGhwJ6EDDw2hUffToLyKmt2hKA8psfFHPNJrmHrTGZe2s7TvHrb4Izxf
eX4h0WnV4p6un5Ej0lHlY0icbM/UHPLoDIkvkw0zzjOOVFTlmaNDOv3s3jGRgqCawiI/Qh/7f0TB
BvGf9PaEscU1589CRpWPUKiCJeXjh/RCqwtmdsNRSSM386f96sluD3dpbAuqk8V2xbMLMmKZL0Nr
HpKTR6qUydLFM5JsCdPI9AXBObhJnWdMMhU31pOzo5U7JQZCOAUzTVw0C8g0Z2WOqPsXRXAVtBz+
UIYlxBsls1tCXpGE100ZJhNUHWyG6BKNtaNHot2JRN9aFqXQSyre+mxZtwa4l7dB2Vbli0neWa7t
dXYt+L6RGxBVMCBXwhdnYjbWfTE9diSDJR9l3rAQ0QygFKLLbAbfEvtXlhqebpa2RUOvGtbPDxr7
wfCaQ2LjL76vCC0e8Cm1MDKFH1CF8LHwxuMpJSy61vFRjEeVfyoTqOfGW0lKs23CuWnu6TxWVgR8
47M6qAA0zQRl+ksov2Y4I2zzypQgo29vnWgeiDTRGBOcEg946Ex7UVZcF9hqKvFqLFVeJjvscJcw
9otT+EZDq2AgiISOBgbLpfEk74vZi9d/uc99v2CbyIh0HL2SDvlyeMDhvBbjCW2pZHzrsS9rNpYK
Y5W6HHN37DJy7Ce5I6MZHD776Ya7LXOC6LWF3oAVc/ik0nvwbiTzLHalLSk7sN/D7wkZCjohB90H
HobURcYYcXEJlwZ50mSt0K9gptdCKCdJ0E7uH+GCAPOJfUqmQrzEuNZQKT4wqkKIcbDRABmCa9WF
yzxb34e1yKaEJ1m1xdtY0VHFdIVLCLYob7K6qFGSwHSJd/fY7SAGrCwJd88yJcANHC4x0htudPR4
VTZPug8fAj6tvXwzb9ZkFIMne8WoUzjRbbRp+2VfnKCudew/wIav6FDj3q7bjUoGm+SST0YOc+8g
fxi9YV/444tB4W0sYefQNYIWpGP29O8q0WyeJbwG7v7xy7hYsSY+sGpGgD+JGx0X0TV/NTbP1jMC
LOgET7ercRXsR79WZzICAlA7eKIRrTt31AQzrDOrjkNyPfMKnBJ2v7rTSCCDOKQAmkgeDTEIG/Ns
bJTSbTnqPt9rc1e+YqGEG8YAfAMwmBeWI9qt8LWABEXCSfItS1creSGCmHPsNRuOHxiq8QrnpDPZ
ibwIhmVNHeeXXiqch5GYANQDdbiUoYveZODmG1TzMZwAyTFtXP14mwyK/ynWgi9nFF5aL8RreaQz
1idQMhfSC3ZikqqPk9U3YpeL93n19lR2dNQTBVvqp8FYgWymujuE33G8ru2YEOSRJh6PoLmUCjvd
cUFqrA9OwtJKmpar5hviRVO7exWg5uiYcBSf/vFsgUnko5uulnnGGov1Nl0BScuSzSOyOx4KJViT
CIdhNtUA3eywWbISt+S1kHqH03ZdqYuMZsAx1un4L8jO5V9ONmfCxEY6Ol81JDFxej7I0rILbRYA
mijAzOBtaBsASr4OTJ/uZPNTP+GZrVplV4xHDfu0UTGRgi1zC1sWS1fdVx8POl7Sc1tTvQyTNZcX
KKtXD14MUVqHhIgfsXnScLf0M31nRv7CLDLsp7VSxWtNrKHhqPTvMiIGN1WN38kd6OsO2e1pbg1K
dxQBhnWaAjmASrzzR+N5nXwQUY7EbDHQPSp8fUGjWlXtuiG76sbyC9lUbSHUM5w6PASPaPOQ5OH0
2HKIDrt5weENKkkarEr8MNpHJ7sjRRc11uWu77pjLO2i8zO+KKpDhyt5F+e7Yk92DSMn8zt/7rDT
zL38MyczBZc8/ks41oFfGed+2BQIJfKdyQD9Jr6kHu1os/kihzF+fersh3SV3SmEczGKjtzYzFFw
TBP9FwRv5ackZrZYO02yJppt+BI5raA/Og/WMmkYyB96ZRF6A51zFi/wdZlP+Vnldhw640HBgiOw
obeM9sg9TR35LApeB8VePATpe/Nkts2fYLVK0QqEpD5om6f/NAjQm0Hk6p2KkosYGThFZEdxE7C7
HSn6GGCnLBKfRAbQVNE8CMyMpZV5/akQLIZ9k94BlmYayhUUhNzwRZXY54mFeASn1+jfjfbNNhlV
X9ZBOITnDucz/pQ12NmHcdHHPVFxCg46kt2QjLCU60SfC87cWraPJewkPe0czZonyU3QqQ85IHgZ
xr3RPsU2zaaxn4EKQTxw1MjBng5tkNzuP8+Nkex/MipIXNlXo7pwPHaA3hRPt82dB6Elm7t0K+uD
yHLyOAXaMcFTts9FtykngCQ/Zt4EHrO2zJ4/Po1uQ5YDI7AdubfHhNwDvVyCvlLoQMwN2GtItrCM
B6getK0S++1xOKc+TPvZ/fhMFhI9nPJc6p9mSbSMki0Mmuxa8PJkgrJkNKkz3cz3UCwHjl4aXmWx
W6mfKtqZcRsESwSIBNjsheIqYKEdHe6mNauc+NxmTib5gIyKqyivq3Q5TnCuJlyl2oFkv94JKmRL
FoOX7ZMploYozhoWmMbTK6b1VmU8vH8yG5ZsKfsqpMUjeM9KNgu4ShudakDAITvPgbVTRBJZ2cXY
tvDrM3VWxl3EaY6+g1F/5Pong7S5iFdXXUoIJOmalySdA6v7zHWvwR46yT88Q8B7Vc/IZySr4lPj
CRN0nkrUJypzjej+klevXXsima9iEhUy/yKyMyv9QluJrLNoxQdrc6/cgGUz+RniNY1Mhsw0LT8V
wu2/iqXQHwAcSKAb11K+T2WSkTgeR8WpfNriF4QMV6arUyDY17U7r2ME720m3gz6kdM5ILFJ2wQO
AZTnwctCsve9XxuDXdb0IwdbJ4NE26QvRnO9m+cHS2GkL62Godh7Q1BbLVEtLywZhUm+RjY6i1yI
HTrnwYbvQPdXAbHGmy6zidE3wiqXhN81LmU6BeGtbbF/Umw/NQKqMH4ToDbw8v4qPMzzd9y/0j01
3kNcD9t3dVV/RISwPTasYpdZSaKYuoaOFkWnBOP4ILIcZoc4O9DMVQhtl2lrEEKEXs8Wx1Ogf8Ug
nmfQUgUcxM9lQJMod8AOdqod3DgfTmskeXup5bSHetHcxC89msyoLR/33jG+D2aDC1XAJNQmfQ+B
M7CekFCxFrYcMTfY1K33Rvhcczygdejpr8KB1hVLG0GjRUoEhm1kfg3p1zeOg+FQH9/JUoAdGpIc
staGWfS89OVesRyNlqu4bvaqix22f8MAG5XrCMJEuq6SRd14BEI8btLdJyrQnPH/FPIfkuHrcW9A
HVJ3VuAjq+hPkrmTg3XMIUl+Z7xUVi/3ZQitv/PT7KoU7znBFeFcZkfju8Ve/YIrcVB3aUS8Gz2Y
LaA+0Im4P5w7Y456nvVLDtvk+lahOtF79PGNwB/wJVb8Nmnf2GEY+MhO6VHAykA2tk8s7z7HSOrD
SLhUt54kzXY2XM3AsR7Tl+uMM+ExMiQEZGXhtm/t5Ak5x22VlxhDZoNjKtqW+rKmCiK1TqoW+Nxb
wyu1JaZuEREW/vFoJRhXKUc3uPnS78te1meK+hUmuKFAWqTfPRuu6snGdlDdp8l84r5n+kGbgwGu
Fz5Z0hhkwmMgOhKtiIurtWwgaGm34NLTiqBZBUa+gNlCAsCCpsPTOj7bc5S7jFkYnpbamyISf0Tr
Pd7p1LJ3RyT44VOFCEm7eA4rjSyhBvvv4NX452Sn2xEmGk1cMG6YzuVQ/cRysSYjI6M5O7tvSD9s
5RN6i2b4hIjYnLTKrc8yuTNIvPAPk7Owzny0mjkyrqjmj63qnWq5j+RM82wizNs5aeaaS165OO6d
nAlYtkh1bxQ/zAQBINHpLtXPA1J1szVxNAffinEYFJpttlBsQb7dlxKhO6QBrZG40NyGiwwuP91r
3e0B+I0Ev3iTjbtkrGaddVHAsik0xhBR9XaluemPblO9rFsRtu2M0bi8xMxwZzXzwrMabGrmeMzQ
AQcjDFEWZuvIp2KrcobdPxovHlzoYkCkunJpfZvmIspXZKfXy57AjuJFMc/yPqt/FOy3nPf4+qJq
6/sevmUPNFp3Egyhj5WlvGUvKSz6lwFxBEddqrMq9Dhl9PdupnVbjf4piAjA8G6JmP/Y1ytT8NF8
wBpTTi0F3TeHbc0H6knmslGvgvJNVXCzE53Ehqwba/zHvAvRh8apwm8IfeWIXX2AlC9YVZ8xMEze
m2ja059sNVAA0BTQnjF2hmr/tMctL3jNbFyiM+xXPyRKmUu9OrfgmOb9UaK4qvf3KUSkn3Swj5Jf
5Uz+87J/sVA5bFFJgYc9Qd2UaKP8BC7n9nvuRz/geQk+rrYwW3+6mMnykt+mCkd6K8GeJjtHDaD2
DPtOuUj9wHAfFKVNI7KRP+THph+WUepwWvKyZTp4KN7ohouMGEvPWIz5uuuufbvIJLcEhw4v8kG/
5CqsCEGafu4MnMSFfhKz1Ic8R1MYk1wxbh/hqiGwGpSDRm4m9OG64vzO+H/e7fVTx9HhFlT+oB6b
5KLlWyM5AW3huBMRLAXuMCWA5zQkdKZPOlIP4AsAHwSAhyB9EqWdx/H3x4KDR1ntywTpCjIltMVu
tzHAuqqXO+br/C0If5QVN/Q9mMLSHlM6pXB3GROW7yPKb7elT482T93WHacK34rd6s54dztNpQFn
kQ6qbkyEtOPcekU/hx5/SH1UqCMToXVH65NvrL6FVImnxfjCkbbQ3vqpoZNutGzRk29El5CGAyDf
z9L0ZeK6a5dA5EdH5txZB+iCa8vMJkhMDVZla/CtI0JJaMkLJ3odNF75iQ/Tzm4iuTnNarzvssdB
IGDGXGANGHjjBkRlxfQzEgTdEBIL8VszjkJ1Ns39oJPzZBNvkt4ZhM9yyX/oN0GhjrpUPcPe2rVQ
wMXziMQzNv4FXaPI8ptfy540uOLwhkxHwX9iEGrlMZsTWk+juY60MCUe01OFNXNIOsG15I2Tkibx
I7YI+RsDQ/T0QcsxrCU5DPFFdwqYOdOEkbSrKaIl1Wf57G34oXGcXJnFoe/Sdh3hozT+DbQY+mdK
F49j1065TTMqQn9byqS5+J4oO0YO4YtA82edUGYKwz5EC2HnjvT1UBg/2OMXHfYVHy3Mxuee2caq
udYJyQrrqNrU34G5NhR/XBFYN3JaB5FsclxPHXU80DqrEaI0M9o/6Ogi+EfRUQ43InSiA5tBilR8
oMhYVsn/4ejMllPFojD8RFYJyuAtoyCicUjMuaE0iQwyyszT90dX9cWp7tMZcLPXWv/6B1yp8Z6R
Wj0H68xeLEYbV+CY2HngJuq9H/cI08/1BxFmJulxcH7LeiuvLovlMTrKOAQqRkbb27ZelT8RcwfL
A/8KjmAW3l7Cflp9zvRHdmHqOeBLQdXAJ23sZj9/Vu5seCsIl/lzfMKJFYWPBL6WG4U29EDFW9ET
yAZPe0aHawuW5uxajS1VvxPttYrzoKcm2/CFLeOZiMkCrKJamGPphwwyI84gO5F3pUAG42bjB1kf
WsNsyuvY907zlcEzndH1ar95tDwCcfZ4hgAc4dH6vi6T3Sykof0jUq39k8luqA/vR8D4GJBWuV9i
QWZ0X4CRYoEVWWUKsr3GyDd47eDz8GZx1DrUGGvIZF/YQgTNQWHZxr3CNFesoYcaXOENps7jbSG5
Ur2jMAbCDhcPBcQLEyiDe7sdoYs/exl6iLQv9nHovHTqfstxIRc++Bx+62vfb7M9DtKqqTT4aTbq
pWE5C7aY7S9WIFqt4tf7XNwuEy4mSyJJeoVVUMhcvWYf/4JG0ZS2MDrd3NVV8bVnriiTL4mRsdx/
t7eJOaC3yswUGXrk4hI7zK1D7Q2M6DEkUTd2PHxkKvGvTLb8QYod/vIaEJ36v9iv7MW4hSd0EaZt
cC688uV2QBDv50R3EHRGtmH9TQotBq6B2c2t57vXuC68NRU43Bz6gPzXlzupZ1yzpkbkBnZk+HYT
c02IRf+N2G7GeUGEHkyS4qOFPoHnPD1++Q9XuBVCDAFjMSJsMSL7N3s2XcXRkj0eR7ojglA26ktS
7NKXW232KcZGcwYA/GWBCYXbV70CKwqb3VT4+FxBaRYxJfS+CKYzSrZVefEGlfTUMwZqQ8DI5VTS
o1TPKqA79sg0mBOxd8B/TaBRLoH11bepJG5toGbK4quShlplyOzdk/Ob1awoR9dMDmylDSyZ6jIn
KBHgUPCsJxl8ViC6CByUgHMonFwkUeGSUWHWRBnGxbVY9tcRYvybjWfSA7HT4ZH7k+ZG+wqNTYo5
SF9cpu63KbDdVcRtCoVtUx9XSz1WzDDn4hxRfXwDFwgfXzQ6Bf66+HtIkxMoj7L6kbHqzOHv0MRH
4X6EcTa7vyUMO7XoL6JLSdeFsVFa+3J3LpcXGR531OKMpnxKYMJ1SAe7sYLNbyAArfVevnKC6DPK
aVz9bsJz6DhNjzfmjsIVo/WNeXB6Rq0YHxJIrizaRpdaJICzkTaQWDAiXj4E2YbgTwh7onkIP0Dv
231zjIzlJ3FTPHgF/h/5nkSRQd1w2nuHrGqBoSUZmzPDm0/NCNaYa7+xYrFqO3NTC2A63G5+IGZI
41l0JYxp8d3Toh+WDagKTsMhJQyR7cg8/c7ZBzh8IVDbrU22SFhrF7qqG2V1ozRj8+GnHBVLWc+p
WbHZ25h04uK4/qhdcgkLc8sytf9sDkyZ/DA7XtLdHMfKG4wHfwNVnSQHhF7FDVtXGlEpc1bLC1jb
0oiI9C0wiE/dBUhu8Cbq3pedJVQv+M4Q7if8aMMDYBgN1gBDiFTuI9oeaLfRbP/Ht1tKH9MIgYGQ
Vze55YUjPdLws165KXYCxtLthzmTW7CES/sy6VuaXzQZ4fw7F3sgkQn6myFudkwOmIZmLEpN6hPe
Wnah7EKf8FRwRlkbn2ySwsyEfqjYa9BgcEwOJv3pXwtlYk9Zx33QSm4dFuO83h6UtElP5sqtJTdM
6TK70kprw7YSyfROcGSbNAuCqLPBgPMudLtobah6i1t6Sj/NgM+Nj7FyBo9wTrsSjOT4UKw0NGKQ
V40kje6nNREOsIbMyLEvdvK0nW4VMokm+ZfBd9T42qzTCAIMW435w1q+3OXb2pxrOvJV4KaTL6z/
VliYTPyFcukLuA6N9/Gzk1g69jgBW8Qk0a3/hmaMNcF2/VHwFfBkoC3AH5XpaOWNb19++zFtUPp/
PyLAveebNwtcqtitr5ZY5lApjXHUc48/doi0yFjEccaLeLVZ9QX4zJF5uCyenZVMVtfc+ulfSZFv
qcgl53JgzglRQATqaLT9dR8KBCD0BrHXHMwaVcS/1+mtPlYdAYi1t+ZV1d+xJ8QQybg6QpjUwpHt
cimxVoUKO5Ftw68Ou2F2BP5Gs9Dg3sjfDvM/zAHtVXyKWN4E94xyybopxTsss2J1F1Oulw58smfq
FJivkg+e+xVX5uYW/fbCfj1CiJ4tLDTZE3/BZziRbbRNF0aYYcgIKQvwn+nykBJajtfE6kuRGm19
zdVTAZrYXjPswPxuY8GdbSM8nQAU+7deMjEY5SH+EKsruFfDegpunGTKMGFHjHpXf6tsl0jW6l/W
ffVHlREdA8rWeuHvS4MPKwpbYD9f2iJw0fvMNoECvW4QnwVGlkDlMDbjaZDdgDiQwWVqzFN26Rz7
5AHoHce/AiEiThZty8BoE/u9tgXslWPQogfhK3ntvempqp8kJ0Sbh5qtzS7/HJZLA+R34qQVBF/X
J/llZaOvrvDsodkhmpP7rGHvP/zbpE/BnhW28G1TuTdbedvDYpACD+g3Y/EYvnKjil5W3F2wJly1
f9Xgwp9oC2+CVyYzlGczwWBXls4qsJFEyWNGvMeis8LRVWMwR+621pIR5t5SFt+yJd66AKwHEzEp
kgwWNpLFJjm/rTA0cKCnseBp2YAn7XMT7BCqTm+7iJyePFvNebMTeGO/AZtAJJ7T6kmuJAOBsORh
Fwqg8aQW/ZMQu1UuS69VYcCPvIrRuWexVBSPDUAbFvmiCmUBr+kDe8QQ+2GjHu5NEGhFiChjZb+x
W4tJJuDCV3HAW2FJCzlFUaBZfGxeGdgWXFFhIGCBXhkpMX2uvJOk30p8I4MEYm+vYrodU1cA2l9z
4TCovXBEfqisIl/e695QzYUWzYfollgn/YMLMD7nMgo8A5cugnIi4ESCG16rNwLXJdDpKrwP2MmJ
46FC3AawnnSrXf2GQsOqffnRg/UiXZHZhXNpaypUPllpeSUoCN1e7CBfQzkuh/VOAV1t9lF6zNGh
fdTIWN6AL59DRGuJl2Odk4NsyyUkPX/8FJFkoZ6WKQ3XZPNPHLZqPz+1eLHU1ZX7ynbvt1ut8JBc
sB7sySuePz8fDlC7YnQwlEzvQNDD3FBdguNejqwY85QgHeLis36+/NyBf/o+5MldRfuXG91Z6i0g
CggxcNhGFo0Qk4Yveq5E2q+bA1t89KlWKe/S/BeMFxFNAHseK8+0xTORpRm92myYxsQAIVP5Zt/C
z5nwe+3jb7Zo5bids+dZIpLKvpUPxa1O7xlbwdTa0MItzCr/Tu+YS+o4axzL6tlgDDiZtTcJ9qK7
wnMV2ZHijLrrPvOe8VoP4TqJ4jPiDEP1oLMRJidOvDf7rAh0KIEHlB9zdnITWS4IRQBtWbT0BDK/
Hvi0tvjSaeKBNk06lY/1YIfs5NdG9ldUkKn+1OFjncQmTmLc8RYVr01P9KR957wf8uI0ctF94udZ
YQNbRvv8DvCVsYkflnvQ+TfhaxnxNhB+9Zf0g/HtFNJakdIZ7fgB8EiG2DDSRSBApGdd/vRs7Tog
8kZwR+KzF3bEPY4J634sIPNY7x3gwnvw5M2vHFj5c7FP7jLVpH0kfu4DYIHo4qeDrMSSlyCX4hlW
g2IHuyUpLv/qXxUhCKiZdm/f2yizBy0g8Fvr6j84Sxr2i+CTDqaDNaAKPGBaDZ9kJ8xP6+9NZ+To
5UnPHFzRwZ/vXJYe+jJc7KLSb8EtFWO9cIWedAho7cIH0Vt17RCs+l59RFVoSaWAOFRbr2BC79c/
ZRFaNXviEcLKl9vD9i7ZmGTcuYJ0e8vx+U30dkDbVZNFIqMJUouLUmUwmBpbGeuP1ZTq3JEl/340
xMWPACrJxBoBkdXZY3jb8fBIcXhMvkO4538bK8FikqSfrbANP6JzdJY7J9v/UwuuMJtQ0f1j+Fow
Z4uJDQwSqd/SSVia7G0RpZtspUcDEtlv/gAQqkIieDiDvIBacGlKkzUvLtvDbtMeG0QD16D/Hv/i
1H591EimSrfbBr+vmSHyk+UnduuCHl/rzR8ZkNVtww6R1XT6cibEOIIrtFdVJjdek48CgeRsnU+h
rvwtDGwDc1bqutyBqj2C4aucd2tVcOhhZIwWAWiQIRtXPJBwVM07NRrG5LxiqZHdmro0ZOFl85oF
Z/kc1zepuY+HBE/mxGZ9WbIeWg2wdiB7ijW8u3nL0WXPmKOSr7BJ3fgRwlJ92eryASofZhV0MeRF
x9GVP5DdJUMOc5TMjsbDaEE6e8/nngUSq1W6nFpe0xbp6fKq9vYL0YrzGkN9ig5Uk4H9AmoSuinC
56xFc9344fzcedPmD3QugfT/vCw5RxEPDRYAitZA7xWT0c1m48XuN4A2A9Dc4VSMwoKNJcQnvUGf
BGwTNU/IRcok7oQl0eswxNGib4Ag2XhjJh3u82TbcZtxSeIMnB0WaBHygm+VqttY8LoSkclOuS6u
anSVGWtXyRdgS577IIRp8fnqO6CEv1S4LEJQL5NCLO1XCCgKPnY8jhto3GhTkkeM5v2BdaRA2nRh
paurlO6L9KGcJkVTJBe3hxyhRXyZ2PeE6Bpx+bZHHgzJ7u/DKt7oUu4H8lai3eCiBjittzl+eQsS
0VFhkQmFUf7a7jQnHG+SAgBxU+ojm3J5nhswK0XoHPNBG3H1IeMpqk8fa7avQXF5FTk0aYM1VrhX
F84AVRjKG0Bgnn5EyYVNVdYe5pSpP5HB5rqB886x3FRfyfRoFW82EN+yxxsQT5QrssoOw5Y36mv1
uoy5l64d9udLjhH8YsnnEoYWUziqqMma/jZlLzBG1eQLF5WzGA5tZaz8JJlJOnH0Ce0h3pftEdlC
oENtGJEgAQMQbkcQ8ZIMX8xh22S3Pq4vY3YALyLdd4PkTQsdxZegP3jp5+aOFhoxw9aC0sPkC1rT
V8RwZ1TCLU/mL7uRCbQ7EEGsv59+BfNs8UlVUEWfH3lSdAX+e3SlwuJVviJ8lFE/JDaSDxunjAma
179Ivt0p0Mo18WuRxcuz8fEXfh2K2qDvU8hNxONEe+9mH+7ozg3bQEr5UFG1m6Q22UD3qX8tbdHQ
Ep+kBcFZfFKfQgf+27kEzrKDr0+mZ+TblEwu6WEg0XhX40uOwhtaeGPHzleG3i/2psJ83SqvRTSF
hssfoDsYbONJqNejvcI5PGM7TZUo/ebtjQeNOkZkT2rn6bMEG9ILijABTCCJrO/NYyR8VHDfP9jW
1bvfmIWA9XbLDNG+OfZuyE4BHahCrUM26NBZBt6w+5Fka8Sklu0fKdacvJ/2hzKRao2peywy2bqa
m4+SyNJ4p8CPOyiK8a2yOCem+jtkzWvA1cHRstG/stEaReO1cAOMtliC16dAPSjxx0TIjETdxTgG
hH5BOgrUO4jZB0n3MR4nsAeJYcjSwMTZl4RBGq+Mmo/6jp5c9xaxwwqIgM0u/2UPmiTOJtlGn4DP
ib7Zt15y34x7CVCn2/je98jihhM75DYwJPef5PHTRShHbkRC9ypzNPBqZwTETeEOjCzZkjVya5Ex
zuQUTVbt9QBM+6kuLPAvZT/gFf4LcQgH4heO+CxxrPJtw5oEp7/EaDpIDmE+NbHr99HVP0g/UYF9
PuC/SWgEHt1X4HTbkzjYssP9oEBmYgnIIwg99e0ISGwCl6lM/NHvA5Y9jUOznG2cFxsDVMtAO0ip
eUYYYPMJhzqvxDewyxr68bYtLNWbfJb1AWD7R/nWvAUcjhnW1NmM4UA/AqCZygvBqw+xZnnArOVv
8wXbTDlFvZGxL/8Ex1Md5C1rp3m0vY19Pn1MbF6xda54H9t2K8F8W5qr/w3sA+2bXA626Bjc2tU2
MLPvhvb6NCG5PLDxDn8xxNhPJ5ZFXCr3Iz4QiSn8CyBBOhvTDq/5FyQm6avQOcgguOU2RMb+ZtC2
MtDQ1R5ylYqdSJVby/8Tw2gzxct6ocmAnMQ6PF52+11beJBkFjcQmmN++A8AbKhPGO/CciEAUyfD
kxXeTvBZyEm0XBDZJDs12Qyi+JlMPs140NcGHKjFPtB0P8fY33yrJvomiiGu3MszAFDDMSUCbv++
15f0IziphC/Ocrch2qo/2S/UD70+t7s3C1++gUmGZbt0U8iPZ9Ew6dkVmwXMPX+53jrVFza6IV1W
nPjCu0WHiR6c3k4hNQ32PCEdXKKoYjKnxQ571BBx1FROrW3cl/w7+MBWqPwkGwSTo5r4gwIZB1zd
ExOrswe/ka0+NkYnO2LEEs0jFFQOCbTOiCB0q8TRGmzCVKZLbUBdp8eDxrgZyB4BEOxKh3HmlpVo
LDGo0F+rk1IR1mM020VzTIR711x5XxR9bM2svWTDjucobwlT60nCkyIXotFmTZM/6AO4EYBi6wnI
THRxO+KBYI4oDBozaFx15mwWf5srv3BwoUuLDuVTbbXk7suj5acn6fr+gJxUffOmsWuDMSC4S1af
ROLMI6TJBZ53RuXx0TD6A/oP+KIwOvmU/XUP1ApRqYJmzErEoHuMe50FALhVrlF6GAy5PiYmDPGi
1TflBPFsq6o4jkg+kMfLouyBF8iJ3VIGZmKzljywB4AzB9rQL+y2Nd75FoVha2yejPsxnBXuVPjY
vDzJ7b0+NFKJwsyhHtWLP/jwr78K6wDMbadRW+1fnqKSH6kJYNVsBKAWfFMEWSpINKQ4nhQk7EH0
4sOgvQJK5jjLDW+HFSNPlkjZ0UZIGUy90NiP742O/XsrfvboYmfTBmf5W3hFy/LCwuu/OldWa8TO
Ujhn6yPXO8TIpYsWBUjjoegNvAVEa50Pp1cAEzGKm/ozOnqinZckIJ0g3V7oPhndWqsFh9g2n+TS
0K+Tn0eCxyeE7knBi38vq3u4sxzjYnNiCzFy126HfcnNtE18MTQgO2WVAc02XWJEra24nKfGGsk1
kFkhUE4YWeHpRvvyk2GP5KFGz9c3ujV9ELbVBc4NfDRcRQN2cz2bGzs6x8TbQzhZ6CIEChbWp9AZ
QzNHobWFQiQlNyG+8IExU2wgcRNSIWg2nQm7ZTA0cHLLF71GV2FWaKlfqTYTL5MiHhRWilzzptwJ
gZgJ/aSt0Dzxv0CKiDb6kVGFYRRnmW1XcLGpnTsf7B8Q2e3IBpWcu8CgHA6jEf6j2WCJyrqjcvkP
ofoy1NV5gD6z2Z1kp2G7fiHc6kBcSv2d6TayAshbVF0IGeRJrqNDy+EDPwZKXd8iH4zk/ouVgZ5r
oxEcNghORa1y+kP1qEdYOPrmO7bYLGjpNgxN1HPaWTVz4h2Qui61xs6cItZ+7GWFjMJLQVFMNl+w
imtPwTjsCsbNtUtyBe4/Oqdc+Pc2vT61Jr/9gSixnrsYaCu14gLfce7ogBjbGUvyT0/mmy3Q0O9v
YFMaFw8N2ccGh/k16niPRREBsu4C+YJN5ALfq7QngY9KizpD3IH+2sJeQLhzxyoAqbfkroHQLhLx
nV8bLL6GWZSKCWroEWWcf6oQLS0ZiyDFe3HuQAg++pcFR7lkc3aAzm++T9mjsKRIL6yEKwqGsrHh
psfOjgfiNv9YDWVedkOKt/4OjziIgc2tdtxBqw+WY5t+z7XiIBwgg3P3Ki3W4gmSQdUSQzNhnW9k
Bmg+3MfKofdV7FJHuclCZQfksSp1sl++m4bnIO9Y4bOmpPLOJUplPqm2JDg05qQakAUq7Vc8VfVu
4a7IxtpA3NLTnXRaiHBfdeVamoxuIHmEOkomLDs8VrSBLYuDZfhHYqnGiQTdT9lCXLH6Zd7Gg8nC
IMlYWBsD5WoHSwAFuS77pJm8LfljCUfvs3RxqaGDw2jiDA1kfRAvrDe+MrjkMHDZukRm0jxIvshY
TZJCUpqwSYw6v4+/CVr8OxRlxtsdGykNy7cFBmiZUaMkYBOVJrfBrWQ8tMnRhPPZ5X+r3E1OCpsM
qIQ2y1N2us6AXBaCsYOvCYRsSvIdkqYdw3WcM6Ft8VclwhkDB5un1tN84x1DT4/QpriT6RztZNA7
lZcCH30tOtAabV77/pvzCkWlPpc2m1umHT/Z0yED5R4CCp0hmJOb3kG0CMpZ8oGU9vLtzJt4bbqv
2xnggLyX/8lfXKtb0poUnynkSTasQ9DHDLsqxp31EtI0N6R/e9L68IE1D8DrlTfXTjTQ/F8vGm3Y
5SgV5hO1diBIgqESVsPA3LlrCICsnezpn/TRkTFA7JxGLI6uMgpr64XDnCt7TDwE542LE/Q4ZALP
pVEtjGnYLv6gGiVL7SSgg/fy11aaNYCP8Rf0isW9vqV6W1Cc2gO9ND4E4A7WwMph4EeB/VXo79GB
okmhwrANFQeyC6BSSfMEl0DAv4lYV/VM9QEeHJ5AqxLcFDAAXXybU3sH6qKQsH9gVawYrWTyuErO
nQwTUou2EIL6I0qqmRnd20f1E6zHJ7rYgGYKIWnGx7AD0URsDjhtltl75Gm6/Afj8sj0TC9+vOXt
fZL5BqzqMKUcj9xFuLeMxtIKcx3CF6tCAHeb/Bda2Xt9LFS+PJBwb7EtmsN1I+0L75W5XN7a3OPe
rkYyYGfH38DiB4A7HG55yAsaLnqcVCYWm7GQ+zwfoSidq25PBe0Dux02fiz/rG8DbDhL/aGD4vay
F/8UtuWNyk4Am40dIMhmyTk7IzKmoQEGE4C11GdNB0ivimcFIlRIE/AOefsgleNbJNwVXOc9REkN
EkrEGizs0IkZ768cEAAQBRMNSJrLv5Vfdp+L4isj93zPWnfZzwz9AFZDCRGKrIPQhhj2/R4OI8sf
SIw4jCmDmWWw5MHM9j3SH5sCNiMP3Ko0F7FH3bWr6jb+9sb6babTgYBf5aPAY0HVPeAQ1QKxGaa5
sqMfUP8yFSbXjGQuEAnC0qlvtI+AxCXkbJKfRYKc1n5auP2xe0bA56OWEulDE69XqNgUhD5avTQm
HXdIEQR6w7RgoxPaLWiTt0tVY28hG2TIs+XoIAYZ76dMbHTLaGqsRT1aOZ3bs/XoDV4D1vmLv8YM
f7O1wYU76CtKFD8LXVqw5ZQy/8NrBoq1kreOiVO0qy/rC0wMBC/aZi48ik26ur02uDmoGAH+IIo9
Wi0sKFTr2td4jOg/cERl+dY7IEHHgiE197gXXohOOmtCUUdUyN8ALnLrwEqJOMNyIdZVNHwmygou
boWJz2h/CMlFacBFBRLSfaFQcYrOZFo714Y36JUnwByOVltwBcBjmhOCYgraZpz/ONprwhR0gqdp
0YPwKqQYzDm0+dHg0fXyyU92rIMhRxYg6ovNlmACZUaCiY0SBZAC8YY0Ivc7PgN+z4Rn9CY68G0A
966wSmDLS3JkxRKNndnaCueFY2U0037yO31JWpfZgHR1DpOb7EGlYPrc7Ds3Sc/8jNOH7M3n4Z6F
ZgBbQnHYi9E3cavEi+0UfaPB7HbqcSkfkYARPTcis4epNofWxaHtxZGJG/I8Yi8+eSFf15qdsLmg
FVrZyT2aNIJWMCmg6VnulDtkGPVns+f8NzBH2puEB3Tnj4E1mfIZRIfAPbBUbEE6SI6QhXgKRKHt
FfrjPZSJL25cBDocpVnk4grPMbNMbgpO49sghI5JGBgteW0HBoKfjoq5cHiscyvPnPZvI90g5YAZ
Ln9Z4L0Ubw27kZ2clZz7HsqNJZNCz7GAWOVwdCZUIqsTbHx0ZIuNvvjjlct5qpQakIZp2ifhnqVi
AeqPFxe2WhAyIEzAFqdfCOc9QhHPYXi8aANNevlcfFaoQJjthB14gXSaIitf7+tc72E64GXgCeOh
XlgBQVWsmakk0GjCvLbDgjaogzLEbw2VN1QdpgEdS0+aI02kF4p09AEQgzqQY5SYXPhsRFEytJ8D
KjJw/vaO9i/FGoTpqQDxCNA5GozQMglc28nmHhzkG2CkxCjNzYaun7BNJOif60zvL1/jjQ5qgGbT
4/fY/jA5UFAKzM0QUS2FT5ixEfaTT9Bq8Qe3QXSY/IUdtwfdV3Vb3KGOl/pMY0UACpSAg/IMxpwB
PpiPmPgW//r1LyM/29tn/kVsY8PToTLwe9v5M6xvVOZssohSG2IHmCunV/9EHHFE7cf9Lv7MXQX3
cmMz1kzPkvNwSz6lf8K/Pr3/nxfDJiHoLhB1KswyY++10Grg7HyrIpDY3LsIfOJl44Q6dcZqL4J/
KXBZBZ2CTzWqN3hGkESrH6OH4r9cJ0eyZmJWt5mJogaSNRoEdIkT8itIDnC1ESD0W8mBA0Hn+V1e
3zacbn4syUUO9I8mo6OiBS5LB3S9aO+QKH/Pgy09BQP1Ifg9RV/ddvzHgpyx350/5h86vdrjojBG
YBKWb5LNyRtvNXYoNvreaxVt18AfwS/jJ7QNTml+Cn/UR3kVZVc+jXSk8YX2jy/GCQsqY8h3oxWa
IjZAVGuQ2hGXPC36GtzgoMzoKv3rX75rXDhFIGkH+UJOVGgrZuW9fQmcxwOPLPX+Vl2S3VI0R8cv
jMUzUqG6n2Z9E+mRzGP1KWQyBiwJGGeBdmEtRTuOqCS4vPH5ZgcDuAl0qFUqMhTMTI4cLl5SsI3o
WdPv4h0SnAA0UPSG/6bKxKzuwR2WSYQV6pNPRhizJId69zedhPhLxPkzYQY6oaHcV/viRIK4XtjL
Izy58XsmQi3BcBgita8lAck6CPh6l/4T6Luvc66YUc3eomszctgGngD15vizzIUd/bu88Yzmp87B
pYGGJHgq7LD0BvRC5JPqfY9azplKm/BD6HaQm2nun2B+lEQy/xYLr97cea+h5418FTji9LUofCKf
QjDIFMFDMaKr2hGsOIUkZ8Jq4DUQTuv1kUabNkuCwWkGh+qIUmtFC/7BsmBJBN3X+qL8k3+Qc03P
OcUT6RnsWH4pK3lyX9NeR4znNTswA4ASwlCy/pfvWovpJFZOgHjlB9ySc2qvt6KH/ghTgu8gs5R4
S08Y7VYuMi2qM3aK0BGA6Dgwp5d+nJsrecsgrR4zd11hG1T863Z/8Dph08/tE9B/r8PbFp3xiI16
QWwz5sFWBaLeQh7WW4DKGXzHBwW3YYpTj3kud8JXU8I1abGe+ZccmkfJ1gHUDGr2oC1/vAWw4ydH
hJWGhZYQ9rGDNLb+WdKhIVh6m5A/hvgLcuBEUsMCFJwyBbtYYARd/wg+XsWoVrkBL3xHwU79PrME
HfRGf0EFdCGSgEvFl+zS+fh/l27vxY56TA+4ie4r6Gl/4cZUv9P0Qz7OWMV8n74on7ydk3qBhf3d
fqtnzAYqgkshHNvdiF6TvhIEhPPTcpzs1b/oDVcMfBdFO60RZ3uP/QB5lfn3ihNJ6CSD0IKKTQsU
Or1qz886/EEnYDWZEeNxsHF4j9vaBdXkcGT0dV+83qxGlscYX7D5ApW9Zkvjgzb7GDukuW6ulJ/0
/1uLT4TJwq48cWXCemHyX7O9D2pz8SQdl1y9/Lpx5ihzXbpI3+0MQcAIZbnHRvoZH7PiG3Sabj7a
0qHO4gwP1nm5vtSR+eKx4oJsBOpv/M0tgHPSuWETyybjNH0CpvgywZUZflVm6hcInGa8iN+lgiXx
wS1a458iGEN9yjN86zT5NxN2ElEHCUgSDDIB8BYIEQDLa8Q9UPeg+qHogYgWrUMdZpGf8K6DZC5s
eYvDux8XRv3I/+VueRomky47vLAQiD5n5Jo9oAr6o5zaGdGSbB43YtXmCXyEhGK+XTG3g1GbG4No
v8rDMB2WZEhLP3kGv3c+ToEfUrq50H+U5ItGnQuC+wdKMsMet51AyYGmp9o9EniK1Hu7uIbdF3+E
e8QdwKoiBo9rdLHHFXXzm7OYwS4S+xwBRykVtdUte61srkH8Y0RfYmOSPNE3UbMSJ6Tg3GPmrG/J
lYlMNgrPA4FssHYUkn2XfEyLW/4QcBeo/XZwB+QIj3rOsmZVSAuwSS6bqNcWK+d1DQJ0m0a/gHrx
Bv/kp2V5xSv0FaONsWjCjPiRSnqvnRfHhOw6QDYaXJGxlARQ5POerB463I3f82P59vGii3EJH3Te
dlWDIwRgoeD6vB7x9WEG3C5f/9jfQIaVkr1g20B4Ghtv1nj7QNm+joorSIwKdUbLSfMGsq7HjbMY
TY5dSk8Ol3iORhKyP3V9ol2RN4fFxM3Eolzmb3fF3/CEkjLgZpCgRd34IuWHvzA/Pq5dCrBaocJm
iuI1yS89kup18fHq3bTALsAfPvDcls+SDVnQiiQrIFwwJtZU2HzFc9ZwbcCiTc89HUJLXj21qvGa
Jwg7X3Fo7goMtC4bmaAOy+qG2D1Vz/CbRmKX3xa4J43oiQMr/VMUPxB1ezyEYNbsG4BY3pAHY2PJ
5pHWPfSIqi+SK7nKEvPK8pt8Ukwolzu44SABDG1hbah0J+/bJvAmCY9uVPe88KGLdGV9YX3SbbP+
o4V0Mxr9cTyUDDIDpozRkh3o6+3AySMQ3Uu1oWQxspPf7g9L9146tXiRDRbPqgQcgIH7Ix6IUU4l
N1K+242bNx5vfgXFGxMM8A2wGyZ84fRXzht2MgyP0ABgCyy/1wlh2flnuPrjZe2m/Ts/MibS9xJa
LcBmme80CWsduoQtqDqFFGcdJKAJ5K8tOPDUsK62xUsKOvXTmMPrDMSB6g/qdscew6+SXTPN0Eod
29JwwNJg8T4hAMETcYTcOvf/bLQR2FSYquE1dmdkasrPhr8kPJnBB+FNOibz61xQR2uV+wWnIaxu
KTBKhFR8hxvn7AnHBhS6Opua6fX1Gm5UV3BtSbIY3YPlM+QsjC8vVDld8IbwsOlp9Q34JKMJ1NTp
42GRw4LQ+JxBijJ5yzSyyncpzQo+fmBr8MB51Lc2xpOeuvGP0R68Mz6ORiJbCCvxjMZxjhM9rv8W
3cuMlA5NuC+MGvIdvz3n6DBvVLCFT/3qTA9yfODxzEW2LDht/Nu8jKrZxnAZll48WCIa1dop+Mdh
/jgBrWThnbrMJTijKW+kHyhnsfCirU3vg1nDixg3/Hai/U5tEKk4xZUO98BqJ+W24ILAYuY1oM3C
ECug3dDK0EkoP6mr3AvxAebVntd472ALHDri7mWdFQUbSQEPBiC6ABtW1V31+Gwc1MdmA1WBBYpE
b+cnIem1urz8yYZjsNlm7+/+IuL0lPym6537slQ8jDaIIfj42V7GvKb3zXJvrxhzv+bKZjX+sD+f
1cei/+YXpzy9IPnFis1ueT0/WeZP1Nyswdgwvp+scwgMVX420IxxZJit2BOnkXYMgC2FeF4fCfuV
anTRczn99UtkWAwgwbwLi7pHLPIlMrrwhaKXOFWgfyhx7qV5sxmTCZpFUB6b696vlD0/D2/8hAg1
5Wrx0LbhMYhQSluvHzGCbw4F3L/mS+SDn/6U6b4EAa4vAhZrk/7/7I0lE4p7xQjTf+B4yeT0cCbL
/wg7syYFtS3Pf5Ub97mJZhSo6OoHGWQQZ03TF8KcGJRBEBA/ff849VT10nEizrk308xUYO+91vpP
8kLCVKu/6mJkLhiVxGk3D1Y5ztqxK8f+c4s1iraS30u92aDTQ5T6Bsgh2Oodmgs2deVvxB8MpRpm
fpp1W8PJtAkzfPvK9bY27VDiHhe72U5SzqJqDU8fCeg6fW/j25X5vPrc9zmTdB6kwVGTpXb3X+0J
wkcL8GncLKPYBmYCiWkv1n7Rh7URagZWNTzNQGwchnANiNalpOQrE2xdVDXtsQgb5x3pT1quxOnO
dPtVfTDJDhrdR+trv39PzQrzIzbEaPBh1+HjX+inp/w5jquisZuT9qf9Po/sA1BysdfYoAkpP4Q4
7NSNVmXOs/xR5b9n/iGnuyQ+3qvfIAbyHAh50IFvYiiWdhfjnOY/7465kfwX6LR1h93ILWZ+hUMl
USXN5i463Vqc3x2e33LhzfCA3uKNp/mtd3Nn0J52QLm54GhQMXiqv4UtV7xz2bMdZEAoexT9DBzH
yMRj5guxobHkpQDOeERk31qm98TwDE/W1+tYtdsabyg8HlBw40datPNvNuZ22ekepfb9GiOljRdM
WzOSdhA6JxbIAop/tIGzLYapqTlxNF4xVl4MshcIfas6uA+Bnewl5xOqAdgZz6tsC5Dp6SrrSBns
6sCt6iCS028Cy+NoZ3j9lcahpECcvwc8/UU0FRdUE1w+yPN71NlYqpA9vlcqGmQIErYO0+r3Ga8m
51UGSMVnj+d04ykoZLDI0tlAjIIRJGkrrjyxHuaNrrLiF0a7uX3xXLaQq1/7TnV5QHEOrMUwyz9G
E7zZGkH2mGmh/2rhDTBx1Dxds1tq68a67xrh415tesQXPdzODI/iFXQU8fsZaNg9QFzFUBQeHXAd
Zs42zqz3MxVNjXk53xzhBWND/sufaOwaPhTju3VfeH+K32sco1NDBSWCrYwXQt0j7dzRFytRuL4x
W3qt8iNJ0DlYoMUTykyvmNjzZ32rpAM+wYBshlf8wEQOR8SuTCDFMD4+7QudsWGdsIYE41Em6ZmT
fdWAl8uWCUy56WEcXukPggrCHilQNonCPS+bbQeGZrBGM/dZL4eQGjvUMNbO1nf8Y81Q8+8pTzZa
OSYPoAk8V8fhiwjtPDoJ3bYNKYnbzfVmQ6cGWvD7Py5LehRc+0aWSGUXjVP+Yp5pIGhviDP8r0lX
Ck+48O5OgbJnTks5CyrmdtomUxnGvnf3ejdDkRDKqzsA/WaYm2ikm4Vmz0YcFRDxIALB4SHHo2aD
HAUH4S3zUvD9NSI9p8bpdzGEUu+Z2Kl45m9nl+C6/QJCGwPOqLf1z8FD2hx1hySG5z0HbgoBG0tm
oNRqniHjNnAEsD0Bo5SikyKgyVwTWpJvZOtUIQ5kNXrZtw6XmUdxYsLgLQZ1K0UmUMP9ZZqvLgzM
UNAhqOsca3ZubL66YXM1Z1l+UGOu+6ctfEKLSvCX1TC8Yst6MiV3dWGO8Tx+DsMdf/H8JHecbZ65
7NhDang9MFdsBN05f8MgX3qyr0CFkGFTppG1Szo8tOxXYRswGmzDK/EtRj9KOsCdQBf7FQ2enLpg
xm+/f0OG9CayF60pHqXuXaUmdtk5IPklvE8P1vWHDs4D4pK8Qn0x2JBXcwq5k34tzM9GWKi74+CL
38IlS5d0aATW8yg/Urz7idYVSMtwMbfWChJyoAvbhVsZPh2XiKQ6hNDYdnsQrBkEP0im37Xizr4k
E/8GJoLtd35iXHs7UBKnT1cV1hwKCWqU2aKG5N7gw0Y8CCNTSJC9JwGUWEIWDim59IQKUIA5CHpZ
MPU3tps5KStB57VfxHs07hPWIoKPWRvm+FZhh5sw63gd0hs6QWwfQgM6JxExkFfUKYNFO+LCc2Mw
1Pqpx1CCGxMO/GFIrkowgGbhlfx5S5eJhBzhrEYPp7GFZd8v0xnUEeowMJpA+NSZcN/ZEFgwpfXe
lGeyYej8dWzjhc6aglT15etps0tB4uYhvrnyskrgIaPtpVzZdOKiQorOMInNBNDU1zbpsiunrJlz
vsTQn5/EVI1JKXRc9k+2hm8mldJJjDflgPkFCyAOZqyN6kcT4YgAZidbtfp4iNsi/hie1xnSl+IX
HYS6qJf5bdnSmxiRzB5Kfb0xZetJXcITeSnu+1ccPF8foobwxAonGLhx0bY+WWDahjeQuPcjLhMP
NcpmgZxLcygbzAVUwxOElWxjX0Lmw5OtcCtAkFBsdaVGGqDXe9GFiWHhaDiXV+zyY+8K/TYlkqUd
fbLZM9SfJj70M8dUvhu87hKvwrnd3Bnv48yRNqO2pLaFRAmrISwX8gMSpI4rV5oEd9y0Xhj2PhDY
n5K/broQAZ4a4wdGuCnANbYZVk2jW13a52/8piV07gliZ2I2Vs0Nu4pN1WE2Mi6V3s8QEorwzFDw
EmQy8acOz9sGlRluB8/K7fGoMR+XDs6KCsv2HdgC9i0LHHPbhAIu3arAoi3ei3T4SXwoYUhS6kgr
tLGcvgm4ZJiTgUHRnuK+vIHRA6+n4nn9vdXcQqfVFnDC+m4NLyPrNuwMprqqcUzDF5IL/a0Ntvk3
KXshrFVrPqkKt55xcz14/MIH3i6jctTZVBhOYaF6qWZRg6CxW7GKtd4fq+BFhQZRorrmODFA9MKq
dlCu48cd1guVRJIudCiEQDxIipCSPPaC//wd1KPMR34ngByCJ9THR7vX7l/aU52/Ycg3x4RyZjZw
0sELBi1B9jcGFdwydJqmVxJUgIdLbXebDP08n8OV8BVjfstb1yIeGEtOLiWTFoQTfoydiUW29JAH
4CSJK78YGjORGiJ+KPtijUFlOlBwi93idqZCbr8oM8QKM+dsL7ecwF/Gc1WSj5j8ZHs2qTasvmRg
Zc6F+uVDbiv6TY0JZPX+MV6nm+blW9I/1H0hfpdwI3XYmPZ4O6T3b+n+nRYUMYf2/ZNfSA+irgCf
+vCaXwoLwhR7xa0kDg/0CThZK9vm/Zl0iJz7r5cU0UxKi7YLZgIM4m1XeaTdCOuJCoiw8UO8k/Fw
hfTFA/CGmPTbespknP3gtLQ5VVlwnAMsD/LWB2ysaS/tVIQFbX49ZVLOPLlALuRLF+hIGtao7bxs
wbbl2Q+slBe8etqPOdzU9hMY8flcGtWWscCts1/hJIeYnOIYbsj4ekwYLWzH2HkjtLOBeOEu/4O7
vi6vDtILNr132Vdb5J6LitU8IMLyIUQ+wWKcLHerfMsmulV0x1yKoNFhOrPS39lqCvXi0g4/LJ2W
nDks2pksDSdtw7EKnaYHX4nRw51YfKnPbspGijjzAesCklz47EI1RaFwzTe1j7gydWY4H5oW4JEW
Gpiokon2oyFBXJB4Y87RbVu0/69z1lo5Ewv7jU1zOydOg65z/oJftzETL64CbZPnq+qx/8HSnBO5
k3mXh1F08skK4XUeRE+GUL2oIGN0U+WJdYXSIe5aKNC+E3ptyjvZlSqY1iRGR4BBQ3SLjE+EW0mH
sptckHNbLnqCIO6wgDF0Zh5u0zZpDPFJ+V6p0FI3vR/fFoQcMMKAg7ivp0yIJvYKvIsDlPpXclFU
r8cgn2Csogxf+Nu1Tkv5TN7KgIksjMTn8MEpcWt3nAOwi56Ia6fomJKeQeo86UcHZEf0Cq0h+3po
JPc8xJ8nrC4mrGZ5FBWkBQXKJ5zgGYhzP6gHLVmb4g5u5+6+RN9QX7t1GYmQRavrbOVJ6XdV+j1E
Suws4eD8lecy3RnKQWHo2cKhCJJ8TwhPKly6t4dJipZdX/oPjiVfKKWfP8N4uWfHh8j0I4zzfYI8
NF/XbE/DCfoV9Sc2TQr8Y5g1ANrgDSWNv0+UCn0mEyLFidkjgE4KVPxT6AyPCVVB7sHNqV1sAwGO
M+bKHsxCiXsI43zJXcA/REIKo2/E/KQox2FVMvHGlYQcEW5Heqw+npA5U/gbzu2Ln2OiaTMVBHFt
gA8clJ39zXrRwgF9lK78S3jft6xO0RWt+UGaA0GAyXhR8325JABrDIEgXPHxpZvz+HVM2VRNB/nb
fdveYHnSl87tMZzaapwLAMHyY06v3eC/u+UJEIep2KbH5CLftU0vzENalwQx9VFXEDPM6+8qVMBt
eZrl2FLEX7hrnEM0A4vuMaMncglpSd4XzEHkhZAu87s7bGlXsPm/EZt2wKv5VrK1Wt2XZkvoSzYd
luY2ZQpmT/l8i5qrwlib8tGCZ5jgaDflAgyiFWsh4Wda5bavdaNIc0O6CoqtGFEsYyF+pq5W1Ygq
WEWTgjO4/WJTEXr/HhkY+lPpkEWBY9E9ME/UwsPco+fkfu+x/u8YcEXyKuuPKX/g8LRtFX1kVOpO
Hv10ge6qEG0xRSc4DRIM1WtupTaWuxVb51ajKnrbh8KL4blkUYqnqWqNLxuFaeFy1VCf3lausdWx
TYXZ1i5IhIpV2EMU9zRUGXxHPozZfxA0x3OSrDSZlq+eE7B8MiEvPajs3k10uwrl/CS4RKhw6T1h
nX/fHvMK33HPuBgXOFpUwTWPFIqweQdBmwoYUOeGL8gi/Q3z6P2pzNmT1EhdNH7/I9a7GCPS33a2
0cgVumP/EtQ5IIn9VJdEJGIPUp2q5649dQTBHbCeV+qtgjsSMEpBm46LO5FrDBDRFC/eaym3+08U
C2RxRUUfu9DlZvk5oSjK4gP37zkE+Bt0m2FrejTIzLsWIZkSKrBA7cwe4au+4OfWXknXwdAJtfhC
2xgPVxgWI4kReJ1TZ86l7wE2+qmcyBYLnm5iFLTWbhqu2rL+zD9jYstZKypoHlWu7gokIkpwxcFV
gRZnx3cciYsSuhbm31sqtziPbnE4PSfD89h+1UDyefwnd9ihXW7Dt04gCS0KyT2rMvl7HWNOdnck
SegFTc2h6uzydUYs7OQmQ0YD5yQOGpRp+MFsiBpEdovoXkeLA7n9gzktHatnPPfdLMiMg/JcEzVz
Ew8P4ZxRsTGjpq545KiXONYcqKwP8/OFwrSinopGLQLNoL7kXLm3QftF2UY+CESYlU0yAixudGzi
medi/367BOa8bXOa5nN0uIRyVPTrDwcHHnNT0onQUczjVW0stZS3e/+6yZjC3M74CuRI6mN330R8
umHqSjcqW2TN8qDbHptdE71Sn56Wfl2dSjX7B9r4DFvt3/q2OpXoZCmZ7z3HhLdld8Hqb7ZSyC9C
AQFqh+WinayqKnw9zzkUR3A2KIDoEgm5AFffyaOPIROyYEsz7HukQvGlxQ+gcU69Tm+/EKdozHXP
aHVpl19KWCf0z/YP2yRhDHgLX5XOezdI7q0UniMajXPj69/jjuafEfeS05hZDid2njJqdGDis4H0
C3TuMlu+5Fa6zSrFaFqCAEtAC/gY9ivOK+GpYstukX+gOxmhYML+UlYjjBLpnPQbMXj62lmq6P4V
ELEOTy6iYghqwQeDXzeghD5IOeefwA5KRFOVRaQu4lOuwJ6RsdMAOXVrYxHiOkXAUxsUVVhDfWmY
I3ovSKAZfdXkviF849J0f28Gc5+tyjYabr7GOPXtqrRJwIl4K5/JhubYJ9ERQtvuGQc1lcnMNpdJ
7zLUUT0aZ+vFYtWvHD5cWCrt4YcJbPdeEhyjCT69iwIqlTym0NrKMSa7w4SbxiQ+XcWNqz9sNcj0
lfhH1sDjj4OLjt5k7n1C+P7+IQF2JG4GHwF8TMvv26mDb7dk//6l7+AxJxREtIiamVcFu8DFdTET
Q/jeApUHhxn8Wz/ktuDu/V4ybRI4apj/tFTfW+XAkSf9wMwsz321rrg8fbPAGE57Lm54TftKOVdc
DtZil3iHJ6vCI88O7g9tOnEA4l9D/Dhqj6VJ7Tp6j9NdIrnR7mmgsACc61jkrGRg1VN2JcCjIf7m
ETLCWbymg51eWgx0+GSTeYUcEA6idNBBLYKk2EfQF0DoxB/i5cIJ2giag8D9TIqKAf9sWD4Y9A/g
OvDCgAOYyRtA6rY4gvmvizzQE2csV4oAjZ2BMaxLwiplLXxiYUAQwkP2xCoYGdXKCz4JpqcqSYBM
OG/PXb08Cx3tDIEa8ukNEeoQd0sXByDq+YF23i6PqoQoD9s4ayKasIveaL2hpjKjqdmcLU74bN9R
HFmPs964t880UA45w0UKIijCxOWEkroat7lfdhZTaeBxG5P6/BlUWKPpDv6TT8A+TyckniOcRYt2
uLw03wnWxg1uA4SI7GVQG+asF/gciwycd0Ha28ST8UVCPvRVQ9eLFhrEE/YYwTrI1AvorE879BSB
GQqqG5w0py6e4dTjCydLj42AtRhfcMQjhU5H/8w0kWlVL2Eo7T7TIB7WTJa72Jr248TrXrtxZEBC
ITTlxeCyD28HM8EcbIwe1n8QZf/EqsRufhuAKo/8zQf6/DlqySUKc6bA45YjVtWnQi0Pyhn1D1x3
yDmvzhnZHBd8q1L8QWQcZEJr0id3FQxftmTL0I1cePJTY6E//MdpzDBPMb+JYcT5i0U1xyWdZxMb
hABJCzY8iQnr2U9xL6OemmoGzBzMNqD6Gi1bxSJvbq6VPcmRJvLfj/p4A08wFGaODAF0l1xDhjhY
w0w3DPOCRSJ+srO10EsG0AOmEHPFp1sltLUCL3CwaZMop9jSV5hV6Pb4hRk0U/rcJccX96Sp/FPR
kCzZ9buTOpU2FHdJhrJpj7MgdU+ehDWD6I6pIbxAP//M1yPDHfJJhoHkIXoqp/zB7OvtZbTWsBXJ
F5yz4xbgziWOCm52LV9u1y6F0ASWZTT5iJQ1syYW0WCpSCXdV+qQT7sTsSyWNjdxiprm5MERxpDm
f/E/KpKHSus0hwc98oC1svN6eGK9Lw08+BfSnqzKgQS5SdLwfsIDt5rGKxjJvpQlH45a443aMr2Q
02SrhScWNsUa1jHsLNLiH/L/CPX3xdrG7AUzqgXF70OwtB8cfSibH4Vv/wxw1m3OKdBCIMDnokxt
9vX2VM3j0m7/ngw1kXjR/iBEnerrrP6ITXyOuJ22GmKHMoRbs3Q7nCBwM7GSP2azgIrm54nvD0sK
96TYwqbTbWYW5GXlZAUtWRrSWmKyDrALUQGGhEhUinoBpiqoHBVnVDypQ/BNc+uyzTMC1D6xreqC
DEleRpI2JwsUrTJMN8LcnZx5Wgcch+1fcyWCZ5hr8iDpvrjD9onjnkHczVUVT3ytuftKgY2D/czd
5oBdlPkFXQo+S+fdtg+8kg6ScO1G7j8RG879nL7P1EnsKxIxOJa5l4CvjAW/BYtHgc2OUCDuAiMG
doPUcGIiNUgpePhvQseo1VMLO0HopEz0dvomHacMSDFdM03l+tKOcnfBDLsPsdvwZKOqx3rdlT6T
ymOoQ8VE1Ta7naHijAjxIorvdHDQXubMt7Ip+YvJa/fFgu8cabCaI2tzmIqIZ+8BUSRwyCdlniOb
dvvxx/RdL/Hk5bScZiXvx4Xm+q9eZPuMgvvGoTLPXPEgDFcGk2YS6XJQOjY/1Y8HxB6KQ3wPM3EN
JdAMXTrBw/MpvwpObe0Khwf+1nQyWlAJIau+Yf6/4NgbyoAPa8e7O85DewlKM2sAv7+nDdDJL8Ea
Ij2CzSpO75LAdE67M2mjZI4WCupycgr9xwjAtieQk0NXA5pF/Pg9jXZHkNkpg5uZDZZqN1SkPi1p
+HAEW1wxMA3UI75H1Q68iYvg+Egnuq2I0wzyEly3aH1MqjyPoQhl8VZAj9LaKoy9zxgTtTA7mxu8
Mekx/y7/nGHZiuEGbjEVjq73+VfU+/JvBi5zYoVfyN3uXwdu4yRPdm9r4ea0Hwlvxc2BGsx5hOsM
bIbReruZusUH2UKZEjNKdClnxWDcZjj7QRaWP9MpGtwXk4i5bpvvRzWSIIaDhN6PreYL2FUC2xQ2
1NZH6acv/72Jmc+j8PdF4C+8aJmrh6xVBjjRAMOIN0TPfQumOktiTnWIQS2gOX2/b6FJdjYGovYd
d7/Wg7xYjCEYzv2FeYTVXGaYOyDk26SLP4mDRYIsTs4pPumNsmOORA66+jMGIx5rZIQRuPX9KH6J
z01al72ZXid9eFwv/m+jWuQvP792MKfxxq28t+LX1HVp4A+EOEEJa1avJiKGR1bcgYb8E14xbcWV
cCCNpCkV/wgM2sMu8uNgYG0m89sXO+AMS7/za62MmyfI6heLgKhUVqdxX/DJGUWBckPdLObjTmmd
GNYYMnrAmvkYYFk/dWMX2ogGn2GkGEeFtuW30zdFbX2JzgNqA1bEwDt2v6ZopLaR8Y5/+528Hkwb
PFwolrTdsJZoyzRYOgdwApB3IiRssGqJURrfi48J1t/Ayn58zP5MjDK+qYl5Iu7+A2YyQgUTPnpI
tw6BDLtAeF4f8AAMclkhkewUxWp8zDw/Shvb3PgkIB+rXCYziqcYrhKWn9ptSTxOd5lh9aa5pGC+
iWMgrw/raIqm9ZsjChUuIlMMmtjGA64CHmnZVMeeySLrJjNWCAYeYAoRE1vpYYsXjPKQxXBt8VfM
D3f5r4SVOlI9ciyOc8It+4yk4vkbrCxNgUw57u1XZ8nXt7obg4IFdU2X+HczmNF6GiGLgnI+u94x
Y57cMCCv1MyET3fzQ9PCd3c0OVGe+oFLHWPQw6DFlqulD3UGVhTk0UEl/RycHEROsKh65oTq3PUo
wWdnWEj4uHprpIl+4w2b+xVtJ/CDw47+VmyDLAGX0Xos4dzmio1JuDbnpoXF4RWGOrpXLvsGR7xm
idkJLDq6dFSm8frOo/VmZ95wqFITvRDIqfg3FQu5v76EQH6DUGCpRTwxE2RiveoTXoy4/GIuF0cd
RSF1F+l9D+y3qpDKmFwySh/h4XO+zbAQxHaWE/8R1XDk9Jn3wL6XbxwFj8VanzlNEC8u2aPB9OaV
Z8orY0VVj8cmjcttT13Wd9tUdWJjnzQZTMjj47kBrxnpkl+bZjI4W99L0RV0zDcCKT0JGTmw4Jjd
pHjkQGzwzVu/bFcCwDqbGXVVkcPdcsF+8K4jypJfBsPhTlQ0XET3jmBKI0Dwg9C4N6yBJ/Sfs27L
hjv2p7jCw31SX2q/yqnw37GTXsuVAQHqNgc96Bdvdug5Gcu9S70A8JIh8A8hMBDNmoLoMwGG2JEw
4YU2kNj42uhWkDoDtV3lUIyNryO8Jl++NPqJ46dIbJWQ28aCOtETiX3b4G5BJzTjqCF9AuaNSsMk
o+6aEiZVlLWLVLaHExNpff3AjoIr7teIIhc1Qnb851NXQV3KlAzdKGQu3X6e2bYkxi9wYxFmPT20
jfoJ+nyorW+ix9CH2Tihke/Os+UtnmugkbKBpVCQgAm1G+1HvEXTYD922RjtfQ+OzJKmYPEUyyp+
Om8bW+8J54cuH6gkUu3ie0CAPccohYglfDPJ6o1jZeyVPYW8+UbgPhfjs9Jtm87Le+cH8tL6Brtm
mtIP3fFNKh0xJ8aKgTJnbv/b/8YWPs0KAedERMzNz34MJIws9U+MqcsgtsL7sXqdANxz7tsnCqrs
G6SL5itBMd+i4190X8/7FxUNPS33rAob8cSERbrTw1/Vs5zuEIUpcAtAlpjuJfZAqYPplEhAAONo
yMtpZ8srfZliYl7gOrkSdyhHaYwpT/rYG7fkb/CUyxaboiGAAqPGcqFbcaxhncg2rbU+hs9qt6vT
qwYrmW0pPbaU20ANZjcdpgJGDqRH9RbQDtb6m/q9Uu6uSrbDulcw4bDoG9vqo6TXo8SilY93ogZ/
xQUggmu8KP7YvrIrhKs//VtYi0HIFq4f7+Z61ix5c/F9IUN9pjPhI249Y2bX6Y4urrid6ZzMz9Gz
6iOOihCkatvDIlxHivorbsXnTsx9jeF+SvT6gWppeqz/bi6wVIyLINqBNx6sH/B4IGT17EqUQMDk
+XMxIOU+VMYnBZ4Ak/qFsz7pBc2aEGiuKpXknTQwS3qF/bCoHO0H7KtV8LVrVzlbCTUluCp2qMyt
eKgBZE0KfJc2Hjkmep4rJt/0shSd9JSh4ahUB+pV6JfAFy1m3yQlmbyxyUSWZqV7cxtA05ZSQdUY
AWOOd7Kc5s35TpQUJYdiE+sG46heo2cuCFLmFQwyV8NW++lCOlgxhPFr/72fEW3R16PBnCoayb2x
OV00RMT+OHIs05dRJsE5YM03gP097G+olsTe2KMlbxmXy2jAiahW1jcDLIw8hE82KsUvjbW5hLdd
4F9NP0oYY+6YeDkwx+4Ds6QZovKxxg8NdBmr1NuSWvG5pIAhaZd/VwNXkBnCBBWwM9MhF8yVhmVj
/inKSpY9ielZXT0p3fxGh1V8nIaPIqXJFiX9zS23yjEBGqr+iu+77Jbc5YGHJOJGqRzzDEfWFLHN
QQfR0lxSkEE8KtjYHIZnZZ0Cl4xRwm5p/GmcY9TtKAXSzah/NtDMf4ZmCpUsI1ajQawxTksxqC9u
qwmPRQ/0GpjqgcOrdB6q1VxHgG0NWuA+JhICuBbsMLdsUjiwlOFTeY/168HcbDOrvWo9sSWgXvzl
WBEi+qdYMP6MLBhJ6VV/jOiBxbZpj6AEBzhyGaoZ7Bb2OgCIlgSex5aRB12yzLotfipQQHI8/dD6
4KPqsRTwF7GYees/HfKsDOwCViR5Fq7q5VGH1rWP3tIPjhO6zwSqXlQaI4rUfap7ik4oJgXdmEMt
S6J8n/iZizooC8fnSmdTzscFZ49530mfTzhdWY2bE7d+nqW5d/8Vb9t7vWxzYDYbOfs3ArKEFgUv
KQzNoQamyCA+YqzTv2Y3yHCsKwJOlQsUonrwwZSH2WLWb7Q+krLbdE5BwtfIdoV8yfMp7DIFBUyN
IMDnzXN2TWNFzCeHsDJtDXKN02nLnFxMm7EYk9QP0UXCyBtgmSmELFrPSL8S4vSjAKZ8t6ktf0M3
HFpH/X4JGwOgFkMSGkiW0+Ms1ZGJHUNqPR8HAwlknqz6FAm110A0ha5/mcajTzvb32xcAvTI1D76
l8fYzNBdnVAQZkU3L2Ej3GQZfBtmNrb2mDdppPwS6lQdHun6DYxHyjyM4RPXS0f7MZXTm5dOJ80o
egLdgNsA8yzQNsmlmWHfRLQXMWHr0k8VEgBjcH3L05DIQGLQAXrwKeSaFJpFv5qxuvlFx/G1Y/xW
KNeOsk/bAF5m2Vrt/7RuosK7AhnPGy4+VhDoYj+TL4rGNmA7kLPPDieS8TxjV/GwzLpnhBkwegoM
fZ5KLvOKDj4+adNsCsWas8m0hQOzy5vsARnGVI/7t7mbzQL2WD3IgyeerKWnH+IdMRUSPKYAUnLA
9Y6v9JLZBxAiA/ijgSLPNr6IT0fIcioZhYfwIDotwFu3tgHjAfHj1YSgfEk+OdGA7zmW+IY7hPj0
5XmQX4QNAQqlsmqKFxYsCQA4smB2Dsp71HC34myqHzoFkJAv3ngDkI1eh53JnX3Z2hEeEi3ceFLu
oHsuJ6VKjCvBeonFOGCYm96///W//+//+X79R/Jbbar7mFTlv8qOtNGsfLb/+W9J+fe/6v/6sv/z
n/+eaYaiG6psSKZmajNF1lW+/33dZWUyvfp/lcJDf8RlnuzCy7BVjwQBvHGtcArYwZzM7WQk8f/5
i9JM+h9/U9f5q4oiG6KszQx5Zvz3v3krU0MX30py6JfJNsFea57vi6BdAemBPFanfPleG1Hq35dk
qvjGlvP9VB+YlPrPPWhk1EbFtnbZ7tblWvrI18anji8j432/9rDHwa9D3Rh+crmvlQ/Jq7aKPURV
oP4SjBOWruaV+yTAiSzsQ4CHrRaQf+e/2b3qRROJH2lwWzOVQ2/jgYYEd9RYAkaketD6Aimoq3Jd
eG+/WUveff+I3mHjPZaVW0dpgKF9wDYXclKHksMmiCMMDp7ec9Gjq8KfwgOfD5pJy5zv4w2um7TE
s8nwb4cqnyIW/3TV/zXsJ28t22J/ik8CzLnNcxnjg3WuD+mn7mZAqcY2jtQtEyk1oO7hOlarOGh8
0zXJU834hxFm5iUhCZ/rLOS6+fXBCPqlxmBvkW8w+Hdjn4ShVbrLdymfMD63PhAvtl9vpz/hk+4X
W/J1g8JpuDUICxdaqIXFVvHaC8naCyk0v7KAYAvCchmssXsumJQ74qnctDuuN0PThQLJAKEsavg2
otFbMk9anphGRZIPl5bht+bHv6geXSGMIzkCeF9iwxw+wiJkNn3pAsbSS22jbIQlfbwcqdE01ZDW
/3yDMX+D5Uy6uvlCVCxvy4cv23WgTqJdvF/zlYlLU8l/hUhdZ9gooMY+a1ttm64Q5q4rDD9wAnIZ
ju7IV+YNqdEsMi63k8bFnd5pvdTMOR39bFucCr464TA09FGyEvYmyc23lRiY0Muvt2tx5QtXfV0v
1aA6JVegriucQXyCR0aG6UFf577MHdPX2UnwzD2nv4+Luq8uwux0X04v1r6bCV3UvrNrcaqXcTT8
ZVc87P03ikgGFu/vONLWycrci0H+z8KYRWNg7mfRQKgisES55O0zgha36XIIhkBaw51aYiq9b9x8
OS6kdcnXp1/CRBKqgLzNseAQXHFVhW0grzDcju7L6R5M77EL3muGKkWoRkKYL8WttOaNe9IeafU5
+5P2qZ/6Cl+jrTUYdlu3090Xg+LU/UnfTM3qJTPUMXjhtyPsZ9tyOb3z7q/At7nmf+Pqr6/phQ2+
w5QE1HCao0TxZQweVCWQLuGFRK9zidST4SZj4rm2jy+8Q6xRzo8/Xt2fx4CfY5TDk35S9hQhW3q7
EdgKKTKHMwPpbEUZK1uPmpvV48wz9YGqVRFHcar9h3Ig1Pk6GvhnqwF9C7H0GExPL8OhxWkyR6xI
Snp/4AxrV+w6D+iBxTzDgTcjv2TYwqr4EP7R2BKqnAjodhixObXiV4mXMh4pnM5EMmrC++ME8sQn
PQqVyIKfKQS/L4PMxEyiddFW1YCzOOHcKMHX9Q77FhIe6YeobBeM0G/75nfYM235xAdYQMzcXJv3
IaVSWBnzT5JqO/xfKagthFM4j2BytJfwnlsarVMPSG5w8eNd0CiSBO0ny/w04NPhKNDcrVSyOixl
MA8bJh/K9ltiFK97HQaeJcUy/spIK1fNSfrrlnpQX5EsBZQbF0Rb2FU8lpDPXfzN3BZRnA7CsjHW
GHnv1fVt2fNCY62HRVC6iqdzHgftEQPMr+r4CivSZMq9FiZh44+nxGv8xEPEq2iOi+03ukQkw7kP
i2se3Q8vF1jcbX6mf7cr7ucqowccr/iSO+2LGBOrJ4FDdMhWARHnu/QmGAtbg8N8g1IMcIDNU7Uu
xXVyEq8PLnYYHj99GQDSLaZzfPKV6DQ9XIA5cCXdhp277wP2nN/sAf5TtpmnUWnPTXZV3gCsXQze
b04XfYm/B+z0eDXAk2P2q3ahfOSYBNxVrGTNVQ8eg8scWmbUyOTvTjpM1KGt/2EuiHzsukWHlTse
H4OLMLBdGme0vc6VhBsHmmthfX6+LbwEquVKjAOZkSXans7uCXCeo6T5f6SdV3Oj6rZFfxFV5PAq
gnK2LNkvlCNBgAAhEPz6O/B+sWVXq07dh7NP793uJn9hrTnHhKI1xgQmQQbSqHfwu1/4GxauVGfA
/iyMSTtrHbATA7yGFap/XsJ8EVHplgfWUOGN3BToBqlYwYVjJz8GFKM7wEoURruee6oeqsfEmJ4e
+Bsw9K+eOvc0hkrI4ohBEm+ibeDhpOvxdhpTq/HAn0+kSfmZP9ZcQMY0AMX9pRlHK2HIH0IOsugh
aPGCd2eRPqSreHOZ0TAel48MycNuYs2D2ekQDOuJuZQm/71K/kgeK4sOyg0E/NkJ8665JClyA80F
R7V3WrUzgUkcrdgkX0AYphV6ZUpH1DaWXHrsruJetqAu2Pr0U/SVqZ6fWfPrdcm0nc+jpe+uL1Nr
1g94p1ExUlYEOe6onvuL8xQt7EhdaLSTgEmeJyKtZew6a4FZStz0gSDFNJ/LI9MThvmOEB4KAxHq
LeYnqt0uk/88mwClmnbzK79Cq7fst4+nJbWkfTUsh/2Z5Wvsv/1JMak908o8ecWS/3lEGo3PY7yM
ECGj95Am13uycIsxJLyNfqAot4lW2I2aWb4QeNY0afjrsnmzN1bJbkquxkJZhbs1Urgn2kQgdz5Q
rOmbcKduqAyNuMJwfplqK2OMdpv9XjpQVlzv3nhSns57gX18MjfGxZ4cv4XJylka31sN9gvM7wvQ
28Wg9XMx2Gh+K2axFDyY6xPj9OnRZGKT1+WhmRhb+guT4yN0TuZOcZLPKM1MaHqMj6OaVZjs8jU+
Gnw+ZIywfmTzM1JGx+crnNnjPAd9Dfxkrkyqx2gVrAjvHB8f/DdMFCCU+3cwWJGsuEofeCs32kTh
xSUIdA6KcJ1MSRFfRPPrPpiY46sINyuHdglGxIt4Ta25v+R9H9e7YGmt/IW/Oe/1DS/N6ATExFwU
e1yXH826W1ojwdMX4ZxtLBswVvL/vn3Kn3ePqF9LFy3LVBXj590L1UTJteQaPOhzf02vZKlMpVG0
RosFyaMeEUA1V9bS0Pcwbcyu5EnCjpj3L3yw7R+pvlGp0cmLy+R0b2Mh3z5XU1dVXVJNTdNkVdH7
3/+2sQi7WPY1RTG2/s54i0Z0NQywrwxf1Ezw61DLvrex0P84omko7CpUSTY1+eaIhXFROzNT9W32
lj5SQ0UdQyTCmT2al7sYCE4DqnnHdywrVwVtuP3vR/FrJ2WYuqFKlqlZbGssWep3Pd8u+HhuOkU9
h9o2WPhDzVPA5SYvtB28RT5ksPj30eQ/LpYjqZYui4YpScrN0eLwaomq7qtbgA6EAGJKHIAEtb1g
AGaEGRGc6BBrL6V3uswOgo2+1uieJ3dOQ/x9z3+cxs09T4+VErWp1Z8GSFWY9wsCrvgwhc2QtPjm
AKv8DR6Uly6tcTK8c/Bf+0hT/3Hwfm/77Y5n3UXxjZJ70NoHYiy4DTBNlw8f470+mJ0Y97e7R4pW
zr8PK/365m4O2//+t8Oe8lObFldB3ZKkijQu6gW1RJdMr8yD9a6ltn6+9zHdu1Lt5yHj0MT2mPFu
VTMIsAxtrCvXonceMWndO1Y/4P4YkG8ur3/zvl2elTPaGLEBbeqZMsuTMTrP87357j/UPT/PO76X
kxrRwOm1o9Bz57WW+gu5PbguSqai8hEZpnZz8DDNmrLmA99S+T4PnonybFUHVyerlWqIwABRaz5M
7n26fz3R70e9GUUbTTJjI1bUrfrczzNHsC5D3Y5A+AOooYxPmJct3rnUr+HoX5d6UwW5aleOeNTU
7ZTXl7DS0XPu0b0FFBSxHAMNuSsH28/Pd/Pe1f71Mn2/2psZtyjzNGFcUbcVTfxwZXlfeQPdJ26Z
V2N252O5czC9H0C+vU1+eDUv15Bbi0ZKO9TjGJI2oYlra0ih7c5iQr7zHL8KT98OZvgpSLmYWyo/
a0uSv8fFBp/JOnjGt8FFrniBo5kwh1k9ISlxG6/bfYF79d5E9NcX9O0G3059oqIK/lGQ1G3Dxuvs
KuaYkbF5QbEzkTbmllkhGC7kNzzsQJz8EN3P3THqr+lBFzVZh/pg6ZJxc9vzopZ8I+YUMCXEeNHN
FwXFqDqDqtwhSDZtkX3lZXhFCHCk7biIaNEad+7D349D1kxTo8SoK9bNx6xrbZLEwkXdSgdjiUz5
MV+BHN3L4+xTW4NR1RbBDnMCMHZYNWj2qbHixsVpf7o7Of/5Gn47lZsv/JR2alE0V3V7IEILGeeK
HRqUPv2tfjnu//3Kq38+/m/HuvmwZRxHl0zq+tGkAYfiEPWMXhtRlEGHms0+AhGMfbZPmgL9at/F
HdDSaXoXFoDHuB8YzAG76e9E2R5yyKi8u08ki7st8Q4GIO6NkY3L6YCSIR0ndDbZMOkA1I6qHh83
ECY1S/t/X9LfYxXVYc0wLFGRvqbEbx/W5WKcmjbM1O31gJASh64/VA5ImthnFwv0QsN6gDeOKgQ9
jeC9eq7X+KLVGb7rxZ0zMftJ/eewabGe7Nc8kiJKunpzd+trZ5pxfmy22MzMBM/MoOT+wj74RH+u
H0eXs4cWEGFPtmr5By1k9KGflKPw5iLIQBipPBgPqKzN2un1XQgvPiku69SsKkx/B/q3Q31Yztho
lA6OR1H/Cjv8tJBifCqr454ioWkjBkIXnaIlgZiUeCY1G27FBn3QWtxpMxH7zfLyiFhNSmysGY/F
I6yGdwT1zQdK3ZX8wohAoQnZzEHENQUzFsgZNK9eyAjHatjRyG5AlBDkQQZ7L3hFAYeWysJ+SIsA
dRJa909WuObpi7kIeZvuM+tqmjK1S+zVBSbmZ/kZwXXTpiU+RXTfyFEe6s/8heCMIVlXZFwMzqoT
Y/WfKlNOWZkKGzJxiD+hzEYfBhz00avhUuDe4zZ/qlvQ+KQWGQOYlKAIIWe2cBRAPRg9f4x30UR+
eVCewRf2qK7lmcU+VHdeDWIfZBBtkJhB5r/4h/zRD1wqIRyGv4WgGlAehBJAnTd7q+AAfkTPg7C+
QCFIJ7ZwE+FJcixLo2lNpopb4DSPnBjSWN8zG5xe01d5k+yKV3NHXZa3A4dYsMcUT3YfsuV8EC0v
q14uwybgDd0hVlvYG/WH8UQTKFxftt1HhZ4Rzsc2fSrX1RU770Dew7OjiycoAywDEHzwlMoH+a18
ETkVPBOfBpKdz+KQfCb7ZB9u/L2J734g7mkViXswDDwHOs7cLHLiml73U7+pc1KPL3v/FbyD8kLr
LXgHcB/B1CeqA9YUMQB89vS9gjsj8q+RyRI1RVcUyZREzWAe+jkZ10pZdtpZxrAOKpT9Pv3/N6qH
Jcb9AVKmf3+qvzdEHE01RYndGD0gXbyZg5LzOe2O5zDZUr41h8kbqq8Q7CIPsF4EGHC092b970P+
dX3fj9jPAt+GqaQoLpYQBVwfBpx1hXtxADoqfoyvtr75/x1K/nmorDT8uFE4FOq+vvywSi4eHJNu
HiBAurPRuXsnbzY6XaXSBe4PFtLqOdtkk2yO+ih+tOExo/ZlQ139z4vEm4d386pI5aW1opCHp7yB
akLiuGkgG2H/OCFW1xfd079vZz9q/xjVbw53s8HxLTHVfIsrpMdCqSDdRReipfje6ubea/lraXRz
qJtVydVX/ODccSjSUwbGvr3azKQDa311BSItbeRsA+peAwx7/75EqV9jfL9GU+ajs4y+TsP8JUs3
M5dWBCFbnuNxK1977aw5wTiL9x9K1FylSrSkhMsblLcu9c0pFmO9vPdQ+5fy5xlIGp8+izFZNNlf
3XyRRn40L20WhduOJg5jwJnEWzzl2ERRLcBaAJ2QHO5c9d/HNGSLgDvNUsSb280dyXzJD8lRtQ0K
9s3z8WozOWnmVtph0lM9Q/TuHPL2CXNvDUlVWHWKmm4p2s27W8WJb7CnC7biMCCfx/HJcnSJunCI
KIqfj8u+wKm7d9fctyuT/rCWwpWqoqTIvype5ySWr0KjoDJbs7AoXiwv2/pPJKKgjvEH/j6Zd6s7
V/rHzTUs1WCzYSmqoZo3VypFJ6MQVKSa3faraZa++I/xtkO6Q06nF7wFyzsHvF1Hf13jtwPefKdm
KJdiJTX+JnqMHulFu2SejeoJ8Pdpur1zrP5tvHlbf1zczZuTVRfpGIocC0XnZXeaiNtr3+RgzTa6
3hl+jNvxp/8cVZHSoYwYwuQr5Vy+zxx1ZJzSy9Ha0EecIP2dBsszDgr6vtGjuE7G2L2wOSNNvz7E
q4jc6tNHvhQO+GzRGCA8Wh3XLQXelTLSn/x3f0XLbywf1OV1I69oY0zDaeZeSPWyXB1+H22AC50M
jRBNiS5K9HCmdVHZqXeenKZYw4yZNSMOZIcYiqCvBbGZEPmX1gO1+3/fY/mPd/bHdd+MSZEclXUb
ptYmdwhDDoNZRxZsNhhLr6G0gdsPnbCbA7YYiMCSRJItHYQo+HbUpUqkgXbnMch/PPIfp9NP8N8e
g6DAaL/kibVRvGhyRDlw5eZGa1xHXrbIEWaYC2h6q+gxnEWeMb5zM/48OhVrizq6TtW6//1vRw+M
rjOvBS9BcsFxfkoHFeiXAQvrpJzwvPdA0EnqtWhvT3L4tAAyRhcDSvdAiu7NFb8/bFlRdbZbmiXp
Op/2z1OxIqlqGlnQNzSmiUZBMLJPNfp9VN5CiLg2Xi7xztbqq0D983tjXmAIs0TEQJas3hzzrOf5
tYgKQN2Qi1/wxCwq2nHJonXSZXBnjNZ+DyQcTGO+03VD7ndyPy/wWh8vVLYldWOiIab5TF97zRso
nsl0cP0VEryGQHdG0dqpnctETpDIw1f3RITT6LBQT21UMsV7pZIZLSqyKFD/kA0F1xLpKha1yD69
RfgfkGJNNNVLPolILIkJAnyEPSnGKI8WEEUtbv04dv/9Jkn9e3p7K1VRob+hqQYb1f7xfnuTxMRo
s+NF5OqemQqus2R2/qSFbECvQko3QB4gJj3KWx7Bu07f9ClmG+X93yeh/nWLv59E/+1/O4kiMkvx
GnGLtTfU73pgS15dOtfOqV6vr/LVzh6KxzO5LblLgiWJzvjoyMPw7ZJdcuiClT5hgDw57KBwACI0
1Ech/mVcuXiux6PkWZ4h0sTpXN+5e79HATRpuq7JbPI1SdT1m4G/ONXHU5FfoTzikX8zihEWlwyc
TbWVkcZe3uuyR8Uv8mfz9ZKsDadDY7ko/+c3VGEaUEWD/9Np69xW8ZQ86xS5CIU1CScPKfortPmX
dVwv/GDMoHSyhUV2fVOad7V4hvNPdEzVbuAQo6dovUkzxrEIoZBgi4PMCzsHcRRBwAwcVuwa3FCY
7eueOfcIw3raRA/4S330W08K0RY07QBzFfih7gxxv2pTCO8sg5uqUpVT+u7Rz3ci0in+W6ng08GW
scINUrfe1jA21wi7gQgtBRgPw45uNVWPRy/d+RfX2lSnMSG6JulMqw53/8jMyPZQB+iSKE48dsUw
QS4IxcZd6B6MWxjr1bSltVwdp0KD+WEoQDNwynTT3CtM/eoXmLT72M8askav0ZLUm1fl0rRGmQa1
tUYIND6izW/61CzSZV9Oy1r2wuOg922gM/v3t/VrR/Z1XJaWrPYYLg3jZr1wrM4nsWoDC5O5pPL1
OIiFtHlTudlLAHdlER24/rJw/n1Ypb+cH+MKl6tKoqHJJms+6ro/H59kZl1c+oa5LlynfFOqSdFX
Efsg6F2Dc7txq1fSae0NrD0vH517m68TP1JkaagXlcD8W41YOOsxRUdiePUhp8RFag6IAgocoohz
8t8nrP6axxSkpTLnaiiy3P/q5wnX8ekYiZlqrPHeZejSOjdA+18NQ83NHqzKjWEHDc0n8R3UL3ZV
eoYiukiKoNAOE6pKfExQtq6L+hOwjDIkZAcErQXiGeF9M+qsRyBcVwJijqNR7Z0Z4VHnvvz7GqQ/
bvqPa7i56do5asz0ohhr6rd+i6UBZVFW29cZ8AaCjRz5KdcxaUBimtVr4c4jV3+t0BT2jehkqebr
ikpz+ecdtGQ/EFKrRmn9ADZLH1YYhA+1j59eAm+xlXjbnmqpLzLjiVZfmEMBqk58wKi9V9Agtgod
OEYppBQPV9gHo/qTOGFyDyKCKoQhRteeSTtXhAHe+UnE6hOzxp07+Gs6vLmGm8k+kxQtlo6Nse4Q
aGCEjYesMS2JBM4tvvud7iRo5SmsAZ2LlWmJ1aSABoxr+86JyF+7zZsP6MfdvBn/8q44icK1433s
4G16JXBWGJ70zvHvUSQsl+BHKOlSQY6yCWk1xomvyB53eyHGO/IqPjODIjNE+4Rs6uxo7ePp5Aav
LEkzBPR2m4/kV5A0XyZrzFCwZm0gx4GXrbRl01KUImOAzKUWYutMP45PxpSnaPloJ8OnJJxacLYZ
N2XXlEb+1T5auFkmRv1BvFWLgcecH40xxGrtPGvBanGDdKKDJgouyyvu5g48p7oUcKLzO8VKvxLE
TnmyGwaInIwvGG/5gETQh2SKli22ccdQZiYmiHETfNU8IFkUFRliKhIhUmdVpe5JXBGm+myOP+D0
N8Dd3rVdhrKt3hFGIUyIf6ZtOKg3guaZ+ViR5hXig8V1WB8H5mv4LED2muHT3mfrlnCDjxbvLJVZ
ye7wwTEv4k4qbRSfg6lOeXuQrPBkYlwI8OnM9CkzDupq0lGF1fmhHCby1AJ75zbVwiLTkis4UN6T
0H89CJCHJ18JauoBVY5zmepeD8yWgUzb9WMIR8+04ymow+BVOE6ToWnZR5xpCCesUTNti94MVWfe
v1/8L/nNr9eN7YQpihQFrK/h8dsSLA0b45hrrbEOx5Rb9KvDYv60ay7O5cN4DYuxJThqPTbUuf+k
CXY3rU8kcXkaQwsv4EPSYbslN26qaSuw7h2xSECx4/dw2iVu3qMdrXdl1eDvON8bddTfE40sK6bO
5KZKNONvRp3AvDRqoDc6amIaH5gc8UgEiDkXYQ3lc523SMtxlbOfFbdA/0/KpsMeV7L0dkiCt1kt
eNAtTzM7S/GDEk89BHYMiXTNjIwhTrpOOtz61UB8BqGUTpl9hDud56/O8u29ZzcvybrFMtK4bQZL
mlhzQhd93Z3W2aHF9wYfAoVjPIL5dx6L8qSwcQFD+E9WUgF63GaFU11nPqu24zTSCX+0U0gHEjNU
9Vq++u/0S5JPneSKvdkFaEUJtsEnc0g2IiHlT91H18wvzeqMRqxwdYS2bJWnOSLfZVoMwW1OJGma
CICzCOwFNa0tJRCcPfnqziin/SpmMNzKvehKNRWdFd1NkeYiZGl06kqdTtbhuJFmHUGhHxHSPoe4
82YuQ2Y4NPNexH/FTkXPASbOUzYtnAZLEzkR5ydCZ+VxIrmGKz9cvBRxvZA6OkT5p1301u3KeYov
CHMoCBwfqDdqVwygmLgcPOvvMKZXSDV66aR8Zz0h/9rTKNQHJEnXFFWVUHnd1CtEMSuSTA7Vdc/R
+nK3l+NOeeyCqeIPssYLThvYnnIzTM8uOdqZBXR6bVxHp5VB/Eju6eGdT/zuGfVz37dPXGxTrS7C
WIUND9zEraSVIBBrNmqCMchLhaAY3hraP5jhO7unNuPbJRiwXpDsLQP2H9+v3fcLkps33+Am0YKm
6aJr6s3zr7o4k051rq0vQBJat0McDtaLVC8YA62ToaIlfwPJKAhz3YbCElp33sC/booh9rVQyTLw
FN0OH22g6KKfCeo6XVjEZIGWcywiCXdnzLbXob4KZizvRkU3o8tWTtIMCbk4KsNRO7wzAP+xdvtx
IjcrD7WmC6YrgcaCWR+iKGoA+Vxs6UG9LI+YwLe64RIS1K4IVcoHJxW67lhn60XJg4BJYy47teWC
3CkXHdLbpUoKWuuVeKXXV6iRlp3F0+D136dMCeSPxydJooUMCj0ht/DnGxUWgqEqZaWtk+sUF8PZ
JLrmIPiTOCMYZo+9FSsrSDphwADABOmxXgG3Uuu7UnokTdWXubFMgCh86e99hsAVGhcWMja/BFw9
utryTYz3GZ3kFpwfqJppsNHavS641QMyjWpZ7yW6oNHkdHWDZIxWnwQ78ZA+JwBCI4TKhyCfwuEx
hxd5nRlv17qX9vAf6sqF1JRSOiWmsIeKvJc6kcd481UijPNi2eF8UoWFICNzWBmR6ME1UoX+emTq
EWE4TPhZK6FFkA4An0YtYeNjxZ938ifdgzGV3zfZ3BHXppM1wGLLVstX0SSNpD8MKzBIAkCAqn6F
lqpzykrBomdP9GzFlSW5JXCCWMbrMG8JVkimNWxewwPkGgxjMNvD83utQ6hSsZVDCwV9jmwS7aI8
IleAfbudD8Qx8h2mXtEYIAQIwC99vJgjzQVGNgJaIiHgEPFO6oHidvlE0pYWfjB64rCaqlGd9xZp
LAYhtgdlJXmxZpfo+TpjmYULJiMumrovkNoDtYYDpiod4lKNW9KtaVl8ZOlBr8fkxB6bcVxMaNjH
BLdRYGg2lWobycx6i9ehOCzes+Hj8RP7TDMsqd12Es3ktUy/G7/dyB8e61dJ2MWr8L0kMVYfN3Of
iO9ZECx7x9f5Q78+LJkqu2lFbbuBBLbl3mHgwGUYX6Y+p8DmS32uK3zTk+N8EwgjPmrZcEk+7QNP
xV3yynflC5/8M6w/5HRDlnMPUvYx+piYL9JXCssaKUbYX0/PdBXpqh+tdWjA0nVPZJmQH0o1nbjD
dca0hXlbYr5myrTLxC3XZy47pYk0rM6vavbQwZAaWKchYVjEMaYHosws17KcipsdMeuSFdzH1AaZ
V+1U6AfEEBcTnSUKIL0zrgy8uN1USab6SOo5a2hG1hyScB/i4dhS1WNRs+WHbhHy4g7VmUOwhjDC
Fwyr00sPbTYLP9MxtLqTB/hYHuEsTgkWAontn0eSPGmLeWPxhO3ruoFWPc7ZbpteoNvNU6lCJXEI
7SzB52K+PA4J/vlox80DQxEkfd2c4y0igItAKXDUJ+TdpLGFTmpNzhWX6JPKBNPxqRNWBryXCyJ4
bLgXT1XJvPSDCbQVSscX2btuJHFIcliVT+NuGbPlhnJHATuY6LVn6PsADE3ERqECGTy5ur11Gh83
0J6dHtNMmrSOC+FiIS+7RTS8QGElMmH+VD8eD74KcZkeNJaoLVhoKBOUXRCYYzbK1jxHpSRtFj1j
zXgAVpNib7XpNRQyeT5eL9s4E81+fE0qsHBUGg3K7vNYw8Lcr3HVGUdvqz6eZ4njHdBnBCRWdk84
gzMPTAGsNX5dGJNqfm51dN1DmQLmWXqvn/vso8IJ5XnFlovS1plg3PZDsuCb9qmjX3Ua6UNwsmE7
hZJ6ht6+gJdGff+jxflQzwHhbq+f1ab+IBa+ftZgl87y+QVvSE9/GO+IZuKvOs1a0pTwrwRzoRv1
29gY+vemBp89xEwd7JXzJDvA7NLGnUpE7IvK8q8RDmcdYHC8qsSp9nTFRI3T3THPRE6T/jSUZYeV
QjjB0V3Q9ehmCtHerDgfamN6GfvmoJo3hetvWiqHxp0FzZeA6mb1QIecgoNCZY0uyM3qQTmej+dK
LxTmbv0lvQ7SOfliBXYebOKMF7MIVQ8UzdQBBFhMUmp8xRLW1pKafEeAtbCqML9NnsKNgTFoXuWv
vtDHM+1xcROqOQ+28aihw8aDXFJXfgc+5p8HzFe4U46t/e/J9K/azY+L6dcH31ZnOBS6i5RyMYi6
UFU5ZraSDvqHv6IFDVOh/CSU0AIB+GCOgjt7qN/9FITS32/kTd2o6ZpIqSsI95BFFSfRh9cBOXF4
lCakwMDnqJ7+fbG/eypfB2TLZomUrU3zZuFwCqNT0dWJsu4J45oXinzUs1jaEZHcPGUxm+RRnI0l
ZaRqMPHewaPRXM0p1xozncFM35Fve5pV6NWCkXl5Irg9OOiEIQQumkwhmMQi5KYxLydfJa+seZ2x
u7KyF17TjqB6YKPZUyBNmgtf5641HtLk0F3mMR/CvX3A7wbLz0u9rYqVl6qIw0umrFkOCRjnPsCK
5RWJ9bbGSXZvBQrPdEPQ377n0anLEFGlFjuqtDseD/++7X+0K3jOhk67wqRtaHzVqL+9Y5mvNXEg
cNvProMbNcUKCNEXYnQ3Ix/5AQXeIHyswLdXEzV+Vjo7R+zabv59Fmb/Wf76bL+dxc2b3hTW0fTJ
vVyDuYS5eaiuOGa1YtSA2CYbqEUOIMzCaPpVYIGsoqcjEDlmObNgsMJhIjmbAfRia+3CL94gpZIJ
YKKCb2VQZwOhZ3b5vicct2RQEpu5Ugg7ZmJ4M+b5Z8PaLLTF6Dkj/rrNlkd+RHcuTAumJ8crCQUr
K2dSxkn5m+orfWa0yyZdNl7kL5EFglkKog327aG+EabaFXqI3VW9ARbiaiCvj9Sk3Hf4yAzSpjXw
3/5962T5j1uHWkSUcQ9J0q/vpst11txqxn7Jla/o8LAqia+ocQf+TB5T9jpi4z0+vKCR7vMATWxE
+MbB0XTVsrhXK/0aXn8+R8oVvQJBo08j0wH9OWKVmhaJiq9r6/xQlJ6YTvHBDmHUgeOYYESL5soi
JKR4ryMyXCq+W+JzB7SLkQ/upQNe8Z5fQPujaIq6pFeYWKao46y6aSS25bGD9MumO8VwK7jIU8Fr
AgQE2ErZufMHsIc0eP9sn1hL0bPDRK3aEC26B3/SLsAa//cDNHd19J5gAvA704sA+/7R0LMFOYYm
iKbzhp+gwMpPRPBACAiBB7W5XB1ABzH5vQsyPYAPzK8R+IWuhwFSb8KmrNiP7aYvIZFRD6Og2GkU
brPxJgYQA/iFzJYjWfO2oIxYDQXMaOCHTTdZYg8+Ua18CEBGA/YAzN4T7lBoTNRsugQsT4Ahiiii
4khG8p2ssqncqYSZkOZRTuN0HGrTS+G04FGwFATQXkYtWSG4gORdwijPAn2bvpCKEIsOtSWDqZ0v
sXGisxvq04QsoMqp4NCYD2y9iBy/Tvh7yprC5UAkw9KY5VNI9/y/iJ21fugggZx2XV4iErX5c5xG
r90NngQFJPNChwofs0+oSdY45rukeWSp7pOLDcETWlk7w5Ic5V75VeqqIcMfp2dy7Sg3GxOKX0ro
+ZeH+OSE7QwQag70JvKs08TQ5oo+6Yn7zbjS55rvCBAc9WFduJc+1rk6D+PMjvUlAaQV8ARi3LW5
ySZfdax2xpPg4k+YcQkfArT5RMe+KVktr4xySlORtWlBZZOtBMPLU0GY+bgkKA17oGYH5ZgsAZsK
NoTKkOSNeHUlA+K1zDYJqXaIIEIwUXZDFKNu8yN8nyoNScPmDwkpwQILeB2l5dIepvacJUNguHzA
Eapn2W1ICxMdlMT8TBEOCww+4Ms7B3BSUbgpO13KzpGt8DcA+0icGOoMJfSrzeomfJFK3tNBhx9d
XKmhaxFXnBKIjR2Z80yvCwYNsiYV3SFhQyRZiDgufyrQb1DGGvQg9H8o4QK3KUYExLbQg0uvPG+O
2OqRx3osmFi6EvoZSuMjcGCiznSb9Z+Y00Mb04VCfLVtahvVA9HFOoGFMdZ5xySZOZ+VGaU4p434
9bSDQdJ5DatwuGsfvZK5namkFxhkQpNDxw4AfNmJzeuHwat7tMmQgmACETiZt8VQRXIF/4n0EgB5
AIkhBtFcehUAomdjQigg6rbdpkjWnCBBSlb43q8C2HJE9CCm8KZBB4Ka7icXsrQJ0aAFWE2uOdJq
z2LDMQd4ZkRurCz0cEmER6M72REan4vUXYdmTDzoeWCSJENBse3/u1SOSXUo0TA8seUgq478GzhQ
QKAg3FLr6mHRmXfMxkm8AA7kw3CWKC0v2tOkMmYJUFx1JF2dkzAhe0cRgAxDQh2UvA8Tsj6uaPYJ
7zsN8HulInm6HgT2IFzKGOJDTyI1j0IBQAZtykmDw8XHUWWka2ejjk2Az+23QSIxEFcfeLmjdwBe
VuBZBog3+jQumGhAGJSSSCduB/gPmF+5CuVdh0vASNrfuFf43MUSdhGV4cb0yDeBAHc+Ty32zoRv
XBYWbe4rO2QAVB43WMXUz+zN7ER1kbBdWNFiH3/JW8KpQIH790Qp/bHUYRaQWelQtRIlWb5ZYV6C
yjfrulPWcOHrA08CmibsV6CyZ83jIkStZ3YoRwDr9KfjGWxUMeltDNc3cB/1W36gD41PQ2T1yMZU
GDAEtN2Adlsa2Cm2+NyrgULBa7c8iHJpCH16oVzYcc0oQpEQrpJQGrh8QCVhP0x7+eALGMoHxoCV
tnS6RlTqkQ7pTjxNNukb37kYspUdqFgmfddASnh2K4I7LiPKO5S4GVWpIB1JObYcBXXDhjCTThpi
tYdMC65PYvVW2gFMdFpmGih81+TJ+A4RiEixqPGzb4npLM3BWlNaIPhJPY1DttIffFtAr6TKKbQ+
xIHXO+kJygsRdCuhdwjTUYII47B2K/p1eyW8UyyX1F+FYOQ/EvoqBAMmxXL95nEZOhqyEjnwOpNm
eEzaR/MlfpP2jLVMaqc93zVvmfEOMRQpwIE0yIJ4F6LfsZIwwwBZ7pF9oG0vH8fnILAZ57WUNPqB
vMsFm2m7FQYFVNHjQkjm1KrO7fB0XHRGn5quArqOhuezCwBCT+0zSZJw8JpBSM9HdXhRYycGalMt
NX3S5Dtmg0wZpwKBUaxAbfho0nFEEHEs9U+HAl4DYx5kfDwMfSc98cfdk253x/6E8j1dCxW+Hp3l
eiDCgwRJP+r2cmBn0oApFTuLoYJ6hcQ1uJD7hW8psCN4/vKUpyOxGeJFRFlEY19H+cbT8MMe612o
Pf30AmabHXcJXG2SJS7p9nHhSQ3zC1FmrBSnEWlYJKnh10BlNVGHvBDEeAJPY1rKTZcoUQoBMfhp
SlmZLW9SqDxwBwEBolcguJsZ4N4qkod8u6bl0SuSammqqrE1EW+Wkef2Ein0JOU1nCAAfqB6ZUcL
nHhGd5WYHZJiVFYZ696yfe69IGXVCw1P8CpEpw1s/lXPvfY4lEGh1DYOB2PPU6AznTwx0jaqR+CR
us7MMf+mNNOA/MZyhKqDJVTXTnPVhm98wZvzkJYYlYhSYCX232JA/2QoVFmOMcatz48R5mkDRvGg
Fuzj0S1fWf34T3nvq8gP+DhwGUtvx8hmOSjsz9fxhZw2cNAsxAObdc3pIyEnGmWWT8ws2qsc2KNu
CzAdYfWwgt8zcPKd5lc4hdg/g13OrIXBwKDLJYFnIlDaIW2NLHtKvREbNZainOp57iuDHPH4INwk
LCSnzSwFNyoPZdQ+jF8ASGGyLuVDtGVEyK4DCLBkVDfW0IQyFDoKHeuE+pbNqVmkQVbD4g0R+Fnu
Xz0L7KUFtH6gfARM734/PUOaa5WdLkwTzSFMkfe1vjhaDYjaJTkQEhxDR3xnPLf67//HXqN/SQyd
oRxsAUC2fmP0becaWkJWlrkmAWlKX7jhypZ3t+cDU2bHYuX1+QiG3Yos9vreQeHbluJE/UZwepUG
V5bPR+7U9T0/QCHgw0bE2ODhGjD5ZLFboDRIHOvq8YrgZyMPQQidZtM8n44Oi1KWQ03lJD600kED
Y5XaaO2iTuwXqNxMBs8aLLFjIf9kymRtNyJbS+yfZ/GgbFhlM02wyGQt3FxGNCzPKr0Ej5GDW56c
B8fV9YU4Wgj6LHA4hEDRDsXDTp+xcmvfSDV+OfmMDgO5HNbP8bpghYHQUXf/PWeicvp9k1VNkygF
iQpbuttShZWH8jW9cJPJZ9HCnRntI3VsSYPmmdILm6cQ+2DoGVj22B+cBgYSGSKl2n7WzKyxKI00
Ec3x0EdoxLoByyfqo8Y7FbPsMi3CEZUOZrEAliAcCN3m7rUh6SsEWxC5OhSp1YaUoPtPnGPBAe9t
kDwV30McVhsjhgXqO0ATTRbmqqdYWFQ9SnwFsN5Xdak8M8zHW/ET46GFwuqJRgmOQHx+jOVsFs4w
NFHvws97AEvOBy/SY2tcNhYGYb+mmx6HkYbaoX/eXNLu2A8tPNyB1rpMCHyGAjFUZJiwZ+GfPn1z
hIL0gfjWJiC0clbbUNvBPx1HRoYJ0g6xjzUuKyKYq+z5iExP2iGlKBZo1f8Rdl47bqNJFH4iAszh
VowSlVvqdCO4E6NEMYen34/em3HbsIHFYgfjdbPJP1SdOgHLRYfSO3+i9copx1PQ5gUW4u0LDxwD
WuLwhA7wnU4pO4H88VdT7yn4oAukjy5GFjQWOY86RtH+qJK04N5h4NC8mUGu+OMSp8t5B7+OgwfK
a0oO5wPXgx7GR5nBGd7NhHTgfz4BmTz0jLf6JeeSdjZSn4QsnBwzujwluBZLQqouuPQ1c4I01WKT
z/I/ts1PW9MZsNHwimpsmuFsWs7/GDmJ5CdflNoRFlbFfIDzV5KiUX1wac1/TnJxsh2ZeRCZxvEH
yyiCr29zgFDF/31RK/Pt8e3g4FqxRFO1RN0Qf8oK/nNwRF3L5KStWdOEDuYLAaU7RTSbfxY3M3Te
YJBabPGVHzfqnuM2x/b9+G7hZwQpZPY78xDllTYk6P6d81vfDb7yMj+7ASPk78+Kyuj3HUjxI2kU
rhKsD9jmvx5zdS8Y11s9SAf5gDt923qFC7VwQ0uewgfCu9CwDV6vjVrbXHDuJ8Gon1qXe3FVwULb
0S1CDztdNvA4hJdoB1fuzvhsMzCYcBoNh35q1oDUoIUJg7FxYFY4s7sfvTXskYuz22sYMjrXH5nl
zLKGYmP13gDfJ5jD+6Sd4pSAOwr+vqRd0HUuJOzuVzyeFDRxWOPk9WggSNulLzhPkpy3gW4M749j
lGJ6PwFA+Dig3ci9yt/LYTEtcQ2/Jy4KMj0UtHdMH0mtSLMX2voMt7YuaAkoUYL0gTraar3Jl8e9
QKIZF0C87DCQjI9t76fq7uqD9nCX3mFyMOQrCGibh1hh4ipvN85Wc1GQxH0zFum0hu/QFNZcWJp7
jThRqiLjeq72tXYysFfSv0wW6eDwtOJSNMH3Vlf1JX0Gmrm9gbA4IgL20ZluywGr5yyMGztRnoXs
aF5J/AnGL3LHcT0mhslunoZAecKQb1OQ9ADwNTlWbXPBUNPqDE6WkgSTDKyIl6+re8FNd5QExbAg
b0MtbGv2QHeibt1cPSbR1kiqhnEL9LL3lIeMqAfUnEjh+l0GD5GzLMrJnHdvKHswGyYnIjtZ1ouI
mXl9WXcwpftz/DGWXiQtFdXWdfvTwPqtDFOGUgqxLPs7ebpogD/0U7nW26chD2gIL/Jjn52bx+3o
FWvGl8i2T9fYhdae8k8FAhjsUJMlQEhDTgjIU6qvWmWbc3aOhndHP07W3gKBDqzzoAslCQDpNYk+
DfKRFqnXdPh70mEB20h1mPk3FhWtFqRCORSeMswvaLoAyj1KegtUwbsMh5acPf6aNxqp5FxGLH2n
NZbwcIVXYBWy51xpeDeAQUg/n4G0RRVQmsuYHWo7BfOuDktil7QFagIGxCaLOqdOwnXYlnzhVTuA
B9nToQmHGosTnBBLCPTcWb7IYO59tsarF5285Ba41Ta5dLWtADsfO54+882Tvm+empA9EaPZDi5M
ZPnvZffWYJN3JqeCmIRtsuoZ2u/BvBLTZY9gkx6KFtW5FMo3BnIFt51rCgtBgzJHjiU32brog3v9
UKPJ2AnbmCKesh1SFKwBZOJIj/Jdy1uKiWGjLf1ZcHxaeHZ71w1Xq1I4c6WJeLpzY48Fh8SvIEgo
7rbpENNrONcDmG07HBLFSwdv1JwOEO71nh+0t5gtfecCde+dpxXEgzktv+pcUKXeSE4n+QkYTWrb
HBx+D1W/a7fGRONbZWTc2UPDALhYCneKCuFFIcVRCuGfjn6unzk+2A/I/UdgnwcdIkfyDOyATTNl
uRrGtAFRmGoB4zyRLpRUWohBllcA85DaaLjX6EPu3ArHCeFjMk7Vm6aRsUAPxpB3BSXOTFHotPQ5
/MnPhkhqW7DsE7YAk8BhCv6Qwf+sHnJ0SgVxqOQhEzLCKsl7LwUGnIqlPgCE3HVqE4JwyKHpmIpI
zNI1bM4/itTRTxJlQRuAAnZYKqM4xkpUdS3haQAEu1d0ZbOiYlFDhNh25tW+tYBkjx0l081XlY9e
PY4ioXe3c6W+Ss32XvkRykGsZ1Yapd5zJTzkUFJSWJayMz5L8q64rFrIgVgedFCjDKi6JfybCdeD
FGSDNQ/jZKFiUo5rwFJ/jixoFItGwzvlod4X/XaMfXnyqDsN+VSqH3dautSyjUPLvAKytt/HR8HX
SKlg6s3G0+lWlhg/0kc563FdzVFK2e76Vj614sJaA/msJdJ83mBnmdBCFrwKzB0+SZL3cQunrskW
wye+2i8Df+V6QtF0vtmw+ulkCROBt0I1HpKKAyCx1na3JWayJF0fkm18ksWN8kwwzRfXV5kGZrrR
XQMkg5yZzNVSX1MXwlLZJ2+yvKRSVMDBlHOZHeUGR0/rbsvvjRbm1gPNNKBjvK2dUrFfrkvjC2NF
fjLzaYK7PvgoBJRXP0zTzybcWM/35Hnkdrir4YWbPrlgcwGVlOStl4oO6xOIbPak4feFp2nkA1y5
hWxRWJBsjPrRMcMrMZnEGeTMEzGRwGWMgZtG7JxHsp9h7SwSRdaEdllIfKPNgKf+Xkr3GpDConvB
C0KSyBwHYw2Kcadw5si8bjCOTkD5kh3u6raR4ZzghwGEP/q0JaIfw2UFWr151bi1dqRITvWriPFf
7I+Kqz3ehL28HnDSI3mT2p1Ew0NRgdSvqq0ZJPRzpFksYlzK+91w98ALqB9kjphK8LTTtXCq1IfH
LNx/EFxKNlhSwSvnLr3Tq2Dxe9lUz/GcAnaOvPLu6GSahv3yCt//SEQamO65Y1i1A/YSQmRapAcQ
HhhmFvFLhJhzdYXBDSeJz/mR8g28ekLghGUfEE1SvPHtzSPK67J8qAqGI4v6Ibo75FcxIHHEBpOP
Nog3OMusypeS1fugvRCSIMztQXFOfbpRWLx5de6x3mQslrjashXCeY1SyBFDLHOT4HRJhA0kEj4k
gZWfERlqjvhmOabdumrjlRh9RwTFkbSR7LqNye8IMFWAwjNyw3o63sHJJoZlTtIy+mJxJxbYMB/v
r7etm4adLhGKYpN0DRZJfphB7BI/z9pPeGc0CxcF9pKOn5wHB/5bc76zY/JQfCIhz+80mwRMaTmW
T6pF0nCzsb70Z3hk7p2URIjl7VK7ewoc843lWIlfPv205EyvYf1xkR1lZnSuhj2Rk5Hf0LcqS4tU
MQQ/gCXQ9YPIOBRkVshBJ3xYPUa/XsZ8gugIS932WGgjmyMxrH7VemJDvgyDFN7HqEdh5bHAxSfR
Q2WXE/Rp1+N2gMHOFsdKtf4AT+42reVFxqqGxgi6aLZbUTkz+RCKR2QxN84VLl7NbaMztxqsy9FX
ufcpzI29ojzQPlCkC/v4MF5OJeBYAl0ILeX1AR+Vz5szsWwwa5GwS+H00WD1hzOVG2oKIXhvcfiU
K8v45tL/TJA83PuKoWzktSfttWAkhg0tLTUdlflgRkfrujf7+wLNtgHE8qJDqbza3EBoFtJ4dx33
vacRRwl0PPOSF1ifHiC8g3vYePakdsEYIqhgjvRYIV1OjJ+jlTFT8IQX42WghnWj7fB+87nY6zKw
5qTCIQklDgeLzD9sOO5CUBCi8GZgpnqxcX0U74GQLjQaLhyPFxAB5mQNhdW7rj5vB/1YtIxz/C/1
+aykAeMnWhj4N8wdeU+7i3Qm3yAOMMHwJ+PBbOxpu91PC+6p1iErARybhUBhDMc/WyhAF8gdgjkP
fk44jHEnvr1FsCMtbNazU0/aeTDYfmsE0VoioQo+ITpxZqEcqvpCQtXwIWLu3qxNH1hWXBVfzStg
gOjC2USEwXQi4K8tOS1WiKmIS4ALuaF7Jg79NRJWrezAZUqXmWpfEXaFrM3M4569QxgLhcGuMB+G
hJBvISfD3hZdY6X50maAT3qYHiynX4xhNRA+4rPpztzoFeHWC9pUR1kZM2MRcTrGxFCinOZ8pdh0
iye618uR4ZB5X0UPEfEdzshXXSLf1Ho3cZruJXczjIAZZFXCe1kjscfshnToKmwd0RuX1DBDugV5
1hTSoA53gzh6m9iG++LiTdx1e608q8qS9Zxi+/uW3XHRcm+aLX0QITpJHBVChx/1dSn8qL2GWEgm
h9IPmrXhLLUBqG6ahYDYP0Rzkb2ZLpIR8ni5ShBVACSAFfHjBBBESh8wRj9R/ZINRtgU7Z7flOv8
lfEjwNiIiMGJ3tg3XExZ+T57eUDmMgJw4w4HGDYZMZg1tFGDv2nB7q+Ex2sRiNELKSXFUmS1lkrQ
AUGSnGw4lYUNNYlw0BywiSYIr9lgm34ytwhikOy2K/2HnH3kbFdILOI+SkOiM5h+Qj4jF1l28gJv
d9QEkRN9Nal/sZyxPkaPRD+p+qng+c+j7gMlJuZLxggy8uMlBuoR9uIrnBVwoDtcs6XI5Ok1fe8H
p2f0doVE2xqY14cF1mIku2SruHbziESt42V0yrfoJT0OucuoKmlCgbNyWLVqMF8FHx3yp3R7IZlq
MZ01dZWvJEYx2hMr6vNCNIuKCBEIfcFhXaYvw5518mO0W36MbcGGBQj2HltMenf1nmsP7FbMZ64Y
JEL2nBtHNv/RHFY0O3/FdaX71vKu2fkmd7XaY1wjFcxX1h18zfzyREo1dKuHrPmKLE/dELbpVs9p
8Q+e2R8AEUm2AFBVbGeRfKvfeOZyr1/vDVLH2YMeiUf21DD9qpYkn8KoBs5+AvWieYlWgCHILdIn
+SR/JEudRDbVnVbRibn0A7EnMeG5vN7rVz3O49O/QyHyb8xytDxoZQ0soDAp0cRv1L5exEhU0YTp
EKlwuB/jemky8W2XtBuoXob7cp76EzlhevEduc+AOsZrDIdZWAPv9JTIexg43BSt4kyfiXg0L+GY
Hq73h78/5++w9K+P+Y3KlGZVpot1LB5IJFlVJ3xUIJjdVvK71L78/SehB/oNyUKdjzwIBpfFPPO7
1rxNyototHw4IhuBS78iZs5d/RLlH0wScFMTzXWfPkoIfS8e8Mlr0ouMiV2G+iLgXmVb5Utk2FfB
JSdYlHbVx0WA3HGcI4eViuQqPIileXuj0G1qt7/6I4MR8DHCA5EY6J5qPHNSpcAtDxcHOMp8lGp3
6GyhsYUdfvhlthzMpZBirVd/WZcZGzqhINRJ0s09zQiY3kiUmoIrbkpfI9lVCWUpTMYgE77uEGqZ
nNYkkoRqH5QdOGK3x+EDdo3GeViy2lDkQkqX9B1XVzhA8dyKt6MseyoE2G6LgeMCF+wq7OXtlHjZ
Z0/3fGWQR8SVm53Tr6Zaj0QMMr0rgqsQ3Amuvz/I7it50nApbOEoKhjE6KUD6G6poSb6LcIwF0kb
dBno/Z740derpqKfCzQ1HDhHF3H6ZFjuLQF0wJIAorifES/Q6x830mLKfNXPA4G09hR+dz12C4Oi
xTjq0z7WQYRDIVvWFqGoWhA3Hl3WrfGozptuU0dr3tTTlfmFXb4ZDBGnd/qdFkKEtrFu6xZY3lxT
O2LSTk1Y+BIxJWpgQWODIEkbQnOSQw6TVZ8GZpQqpy8cSwoJI5uDE7FsxIQbbzwNvYJH+pUeZu83
Bf+3caYKZ/6AfJlZVJjtS++Wbw2CJAR/XDMH6nyMFzLnAvgVB5pO2bdGIglHAzJ0hMTyHZYjo3Q1
PQB0q7gbXvEM+PtOUH4zP+Fs+O9G+MZWrdpr0uN4MB1K68lSCC/HF2BtkQq/AjHBTf2JQUvc7LNN
iy5hzzoofMISBA/KeBY7ZkPBHUVvRRdGHswM+otacuPmH8AzRgV/2q94FBj4QjDw/s5xHZQqw3Zj
4jFHgn+LHxds2+PwTu0gXg0MPhAUbGv9IMMrG9LFjYzTe+HV+qpWN9aHFCf2rXshwFWdZ0zIGqa3
ah7jniX49NczRKq+OJr4zYNCAaL4U/XQtzuieSRjURLd0z523O5S+gAFTe19E6sHuAzhnSyb9NQA
sjVvGqvjHVAqDpkQ8uVhP0E2+SHiAJXbA9gBNDMmGlTPwrC4LH7oMeEmEaNxACIyghLCc24nCCw0
GdMD0xl6IZXSAVw6gGry05fwurvREjKtvTgZwVMBmZiIDrR6pxMLljgtv17pJcMaae7fFwkqpD+8
/nmhAKfrs4HLt6O5nrQpKvIaHG/mT/smxKw6IDSllVcwSHnbUeH3s/jBtZR1I0ANjEKRqp64m2iN
zPkFfTE7/Lqpm12Wbau3293V2I7gQxkKZDKGXZV7Rzv0uXcD9pHBaOxxx5RQbJd1sb7UnHXHBi6D
+QkAk4yeScLda4JWgoDi/Efz1OY/ABBH0tFgYbgXIEmCIPfXhtyUKNpHWEc2Hra75k5F3FFWSxwh
B4qUu92HVXdKN0nKwJasPJE4zKVQrVR5ifyV2PL73PY+MiCti1UxRwi6Mp1RexhNT8e2wyL08ZSz
Rej1iQ9tnkn+4dh//7qTPV5vtf2/nAH+MFhEmauquMrhzCphRcG3+s8QZhwTTc3laDoQG895e0Fj
nq4b7ktGTlRYu4juP7VHFCHFFjFijHnHi06I+ruCZ6jEnOEffBPjD3OWXx7o25xF0mpdLpVsOsjx
k6iFTQ2syGJIpJXcO5mwteahxwggAMnP8uKH9C0CimvobIftZG7HD8M98lHQ4NaDz+4oGr99H/cR
jEtgmQGSkOxJUIc07Ere7uMaKPh6EqsNjU6SvRaoVlhB9c3r36tt8SLEHxJU0N4GSKtkj/ZkHFHV
TI5K16bYZOJV1x+lBLPhBSKMfgSxo1AdpIfIJOg7qIOk+cf2+eMZq6LHZAOpP42Pfv1iCWpN5VJL
4yEj7Sf3poqPFqZjCCQnNMHNfE9lO7JC8miYU2TE+pDloa9G6EzYigJ2zafGRIpk4+rWW4JBamPD
SFSiIEkPver/fbPDBPjTZjc13LBECjIYyb8+rljoUlnh4nywKmvRr7rWF9MNNP8LdrXSAn34onrv
nlsShHD0kCdkBQsJrIh7Dxovgap5YChrxSH22wYIuAv0I1zrHpor+dzrL8xW8tKd9BXTGws6Jqns
Z8R4ypPcOuXCfGyAuhzhEbgKP1iq6B1+sQi6jA3hQ2i7msKBhSXBqQxgjnEvt3SORUA7eWf8lBIf
iISJM/d6e2IAFV/eBgGhGUBOggcs1cNlV4PvivW6xFSMgcA67zfzQLn0K1pFdX+z4DWQ+4Xf7NHE
gQEs5ciQi4lLmzqm4bZgc10AZYWZmDKj49eAy0iDe8m84yGvAqo+U2BgvBoYzjnDw0TGfLPoO1iJ
uCs51m1lxN6YhhCUx3x/SVYplQyZJtRjVrWpy72F54l+2RqEqDaWrzLHE+OBTCfL6WgDL1iAEZur
YJEwJGf0oVHxERmU85BrFjIgqgLHQdlaqYvtQqAy+ieIECzTkG1axYbNo3fnYQjbeINCGBS0apFs
wnMbHuMHhS/Un0YpbC5hI54jmpVqeb8uZQgzath7LWN0fnmO2KXkt/q5vPhEgfYeCqCi9ekQK7fI
dtgvVOKuKpEPAXE1x6xZae2PsnbrZxE91oSrNaMH5liic729afdVO+A8l1Md1qHI+JK+0fLagq+5
q7tl0ds648ubNykb4LNmIT8o0YY8zURZi5qbdZ0NroNRCgqLH1cT4xP3knvcmP1y6F0yGXPdlp9o
EK+JD7GvGpboxaDVX94q7eU6hk18UKPcl4CfC6pq5TDIm5KgKUjDj525rs4xHJcyexnip45vVNQH
M2Kt/EhZ0FO2NIPM4U/mDA7bZdsi/gex9eGfgEZhoNaGyBuJcZyuWxMXvQtMMzyRYL1f0IJhegqO
r3xCd7OGV4yQ5cuPifQ6Rg/Ko2wuXYEHreQlAkQJkB6E2keu+tAXr41h62/Qg5N7UKKOaJb5K3I4
oOCifBjuVDRPenaSE69KiOO90SrX6Qmg6+9HhfanLkq1LMlEtcyB8b0sSIdpiKJ7j1wTVPLLmbzb
SYh9QwNa2lqmXyYbiRrxhwZnnNlRGhrbqxRifcYyhgSjHEl6h6/BxR7AZSH5/VZw2jwW5TIx/Qac
Sl5RTsPDeGsrfxRCCFI1Ab9NHNTWKZuOiEW6wqtAQTi3bwHBmaW6JPP477+l/KfaU0dWD2GKM/w3
Q+ObmZojBluch/xsNjcf48TmZcaHMZAzMNQgLpThVeFRBaMRuLoj7NSHfFplDzPYhNDcuU7/Kon/
WJNhfqUqWP3LpqJ8q8ni+F70Q8Vj9Su4O03kSkZwSQOOZ/Y1RQC6AwZm5il+5tobJbaxTYvxKTk3
xMROiznzZzytpXKVsDXOjPIkRAd7gFkOWWGLlcKUw2lflucYNvPCxCMbk4hyczuBDd3XUD2hyvIm
prexoXzGg91tnsZkW8P55MYijtiy0d5aj/2DKLkgZBTFrU3w5M2HUCDu7o+lvBAdoF2SiSPyW21y
4rHUcVoe6qx7ttY7wyNcsrCB4z55jNVq8hNGJzN8OHKPMcqiOetZZ4auLm+9244/dWnDqoSfpDJ0
+wel6w/cSkkxFOpfRRIphX/Sbv9TeIlZmlzy4TIeREJC0xUTnR4qI1UGTT0DfEox4vcmDAYC5Zkx
7bU9asIGA5IrRsqRfx8ewNI6+bHF+D1b9T7GQBCDSP24nDDEAk+XNoJGZlv5fr1DOTkYyaEgPDx1
tGyD2do9d0RYejM1N7hKTiavs1M5cFC7MJouBvyr9AfXkdU7HHWKa25z+1ZhIyksMzD0naT8YwH+
NDP8lQzE65jNKiWCWQxL+9Y53nJDu4+6+LOqgcAW5QEh4ANv4WDwtT5kW9bDq+xbCeId2GST6Krl
81oGRYDJbW2vUYhQmhRz/HooI56QEhjLw6yz/fv2/SPUY7B5aRpVxK36N4wO0E5vxaQdD43hsxO0
EcHyKtU+cy6nBp1yPnPLF/JApQJg7zRU1cVKGh1BwdlkdqrPVQrYfYJxwu0kls9X04eY1imH/OYr
7dtdCsp6w7UGUVx8y33NcCfuozZr3OkFXj6KasDYv/9Oxry3f3v3/EYiHYDI2fOt5LYEta3VnoPX
MHzL8E1sf8elOS4GQCSEneE5eSDTvSlArc0n/XUEyYt81KhRd4QwRIVimL4IexoMirj1R4vfH5SL
goRmEqRrKlbWkZpMN9ZZtJTo9etPE3F5FzSwVhn02+ML03u3XLfCCoywKUIdd1txGetM8rZFsu4Z
FWVBXNrgMzIgfzbMKnzJlUM19i+hHDD7nFAZa9NBfJPD8Y2Y8ekfX16Z38Jvb8mSZkMjU9XZur8W
sqkuCMooNONBesAzpnM4ou4Y9rwR5quwXpGiu23r6MOSdAYpTJGsI1O7fUEo7zjjH5lqA06rNLOb
+wB1b590n1wzVAMas8IXkP6/f1XzD1028KyMf4qORaMhfuPtV20Z1ZYKTmue42UE8raQyk1tkloZ
O+IlIDqYcifegA0m0i7JnZj5MXSTz3qCNkJAHkgguVcQT27v41nRN7cX3HHyzBak801/Ld+FM42z
qn5mTUBLUXpfjMebZxIzR5vsV3RcQBiRuCcuraiXOfl2z5Gt/NCRMKWgWGO1AWNrtox4zlARCNGV
Airpot9XGyZTLzqexTLMOMZSyuDzloaX2voHXAXg8Ps3VQkWgL8jGQqN07d3JPVqWl8j3lHjVVfP
8DDb6Zadd704jcfVJrt3ddkfoVwupg+1DiuvXwm7bt8fuVV2oPQocLIpYGpTwdbO6BKAf015Vzc4
9GDouJ+IC37QtRuNT6J5k8A1uZKcSXQSNbJlpmqkew8C7ebb3KdYROnYA5wrpmMDed3xgqbGgOkE
BzN6lhiiMmh7gneENUPht5+afDSeZsek5dQ/8u1gJyH4J80YfgWB6KnNpa3iyYQbw6sozZxquDRL
1ij0Uz8Nm8yFX8d4HCq9SN508zUMLq63w2N6t/MD5qOl046eYTo3yy33BFS/X0554jEYRrTkJHie
OdorP0bF3CsGonb1QFuZkYORZw4u7JvERJv7waLMT2GibMqUR/OscjWVmX3pDy0L32Y4PPrd3YFa
p5nk2LoNAevaq/khZ077mWcnLfcrc8Eei9FCOJYLnwmCGgxdzgFPU51zvsIy5howQtWLhfSK38xL
aeB5wtq6hRQb0tFc5AGTPtDqL+2z0Px28d5rdvqUB/j0IU5bjG+x8QANAtLbuRbfb8aTVuLTHFIm
MLpaJj5vHjxHDZrChj2SeNsCfd87EoI9MxkIZgvjLDpRvyoVRxa4KvGW9CwEOTVwOK1Ji2sKX7Hd
9k+XDkAHJuGTQPwJzqKJR81FRuiRfIm6XBGm/Bgd1U37xuiYjaEGreDTB3nMZu8uaqDcJ0NEql7L
tx4dBYDwZ5Fx1zG8qtaw07FE/FfJCrXjT9uESxnuuWzKivzt6IvHi8jUgFnKJdrIhSsVELHc+HTF
d9w8M9JDhaYyG6erZ6KBLfHqcmEwIC4vm7R6LihsxxvEm0VeEVOwLKhz3dtzMtmzhTJ5gvIXowoC
qhlnVLFvtfCwUCGvZJRysCvwY241L7pv6Uw7AmQIJSfHPM28i/pEs5eKRyge2SOzHhvhPnBgCe5m
99Zj12xViSurcq3RVmX7staZRyqzJ+H4YfJSBXzTdc2tTwj5RobvYclCfcnw8UmXo3asNbdjOOWw
rIGE+G5wg5jEaOMrniVdudeuCPuwEd3EMvz/Z93aQUcf5TWxuYqI/qN3bu65TDzGlXLiCDIGo92e
frv4xyn2M6Xx28UEfofLhkbTRO/0DWGJErOnfNenA1BQFx3pM1HmPwu7DDvHH2O+ZCQ3XQ8xdCdz
pQFjYPTkXou1ClfkNIm2cUZHOpT2VdrmTGVyVGf9xmLO8C8/8t9V6ar0y4N+W0ZtNJhXVWE60O01
5qhu605oJQzPAPTHXey2g+OqC+86b4tjwLWG4PogOO1T/Gkle0p5tAn/qMKlnyZiv708xpmWpaqi
ioD/11tdx618GMaRDG1oDRCuaXjy2L2G8Rnyu0a3eH+UzPcrLp5My2fV2rBE033b60yJc9KQnMtX
dfPUL2rBqwlkjqPnszm9VuVJ/so7n//HRCDUDqCE6LSlxkWAFxK285ZzFw6audVFbNyWl25X+Bl1
OOpkOWAPl96FE27xgg85hdCUr0YVz3LTEYhxJvdC9qzPygjT5HARNsO0y3PSglepHKTmSfKNY+KC
cRMcIG1uzaMZFtD/FMvN3oVsa9Bc3QPoIolOoDFU+/GYXDf4P6IayAnZyQvG335U/CPk8084INx5
lVANTEXI3ZrLlf/0O62p9KIo3qfDFbgfRZTixPsrEsFdur8lTj6tq5dnpn3pUvzqlmBPAxGVZupg
xtTc/MnOBwdqeQ/55/74cruH4EGTLTrZe82IBQ+SkFvm7wUUze8fjj2ZplinLEYD+ROw+M8j11Oa
dqZQTAfUnVjmrtTsKTaXBUqnnQnLjQOqHwIB9Xd1uqmPwynCAwkPVngvCWDcSup8iq6b9pHuIxw5
FxLSEHPyTXUhqbv7EwZchriodukznNzdEB81a8FWEMYHyaL40R+vrkRadBxec5fNHeeMg1a15kjF
K7O0YDI2A+Zkne4bb0yZh+uGYRMXpQJTBJKiuTQ8+Uw0i/JQFF7WbuY2uT91yk67M1zxNL7CY4XW
8F1ftCl0aAbMmKDb2UfSHCIGJE4uuNYhIljwMVliPEj/XiEsX9WnW1g76Y8me7hTSm7JPLu5xB9f
vSLCF2Rpvk+mTdp3bs0T/r55uGDQ+o6CvsLBeytjkGStIHhpPtK28Rmzz2qL30e9g5tMYjW/TZwu
uCLIrT5NLvHfjbVlC67QzeeUzRgeOAUTUi5dRGF2sru3u6FYm1sEAh8ZI5sQbZMaMF9L0l2avcOI
zDQoiKK6tiZOOW8uw0Xn8qbLbnQ9iPkmExyMqmq/GQ7C/awe+3FDnxV/Rv0+TffA4nxp5V/trvwH
VJwAHQ3pnEjL+FtKRHe7XuJ0SqaD8X5jTU+erj1poUzEseAb0Vo117Dur2S+0FyJDHSfE2xFX/F2
miBCWwejdXhYKYUY1nMrLf6VqP27+ydHtY5GW+VIJOnru6ivu6rmIDXKeNBF/zLn04q+ePONQNvF
2XFQ3GQ4yEAvyUYtfGRPALNYeDlIuPXJr6/M4mf1lt5tMAmyytDSwnIM6yaApQcruqU0NGB9MZm3
mNVjbZo48tsKMVr9iKYx+xCvHjhnl/kqlrpyAFlomPYQ+VQgfLS5CwntH2n1y79v+N89E7/90t/6
YKm8i9NYqeMB9AUyVjWgaHBIBYTJNCbB1c2XjOEEw79MdMdu/II7Tg6tEGE6LA9M7UyH5e/3givU
1DaMqxoFXxLMjUGyoWD5SWjsaJhTZdGjutlaGIqMa4oZtuwNDRBT2MHDAqLBcCH3eCfqPTCujvhO
BZzAEc0D/b2FUjh6nIE9QsgO1hwWCLDI6432KMmeiSDsDmEW0zhsH2zl5tedXxqb4qXisyDW+dd0
50/903+XyXyC/ueEvN2S/lqnDHe0LtQEuHph8ZUyUz5mhp0xIITfeQ+i4o15HRqJInKx1xuuK/lZ
IHwQonnNv/dUzq2SQ5wiD9aS/KakbvQ+pf8ok6Q/9O8gNgotMcua4f+3Xm9U9fLS3uXxkAjuvSUi
EUzTa0FeC0jkTqfNb1zTGXUgHv0HuvUndPU/PxtnrV/fk1lk1/QSzT972zD73cztBHr+ZzMw8Az4
R+f/Jx7Z/5E0VcQGSP0+0x0U5oNdVI8HdVOiqyvdAfiMoIV0KdsoCpjboBzDBD6FNr5CODIpy+mI
H+b8L9YY7WUfnJIjNQPOrlHv8T/kYQ1/E1p1BQHVeYA68vet9/M8+V6G6RapObgDIXBVvtWw4qXV
4o5M7APubcn23rjgaA3y1o1sul0TKkow3WcjAO1HvasUbzzdYLaGEgwLzFSQKGj/WNm/+67NZ8F/
HuhbrTrcElOL5gdqSkdTMLaZNUMxnBQQUffmlg+QD//+Dn7mLnx/BwRqAMQpumqQx/XrIrmIeS+Z
asbxs+ykNS5aFPDjlgSh2w52A4Q/NKYyPZIRQv1+LstVa//9Cf5E7ZvjPGghYPchyPy2RabWvMWi
Go2H8SsG1Zk5+Z5iHsV+luoJoY5tjKNB350Wl/pFfjCI7mxWl/fsWcJ+BzIsPCjJFRQkE1hpnu/Y
RHz84wn/1In+5wnVb+/olmOUNpnxeMAaFgeUrnZxFQCQRK5svWWbSrCLA66Y2CJhEZqSxBcRm4vr
0CIieRWo7TQjSi5j+0v9D+KC+qc7HWGoyuqVLXnGUX/9ftdWT6Wk04YD1uD6YxqHw7ogqmLa/Y+0
89ptXMu26BcRYA6vEqkcLMn5hbBdZeac+fU9WMBFV8mGhcZ9qT5An1MUyc0d1ppzTK+iIU1itH+S
8AXgX+dU0Kavch/PcmBXLdO+yb+SxjtPvRfiXVA8yrhfIIJQgsJ/ufEbG8azkSNEIFDWUUvQvQdr
hQgtR2mEeZHpFSh0ch+Mjy6qjeTdpfepcNYVVlp4yA2iACjl2qiVPZx0wLHotVB5bdJlE6EVW3XZ
h1ZtTDzv7VLGLM5Tss1ftTiP8lPQ3Df4Wmi5exdkSpFT7YPYCTVATkcjp9RzPwoQQtcsa2HgiMmd
ARoD9uSbpK2s8cNC3mbZsWgDgELLAerDv3jNC8I8C1sG62myzKHhSJsWc0OK74TK8V2awtFJTi30
T/VezQ+heAGyK/gOHOP8BYSwqV4GxE1QpIhN8dp3dtxlD573EPVIgex+VVfzFlwzRehXH08D6JK5
9syHDMWxcg8NFonSn7XDpS32avMAwXgBNsx8o+Oa+CDSaH1AeIXI8oI3sQu2QeSEJijUNdv9kNyF
chmWF1ADBXbdt6I4hMYyMuH0YVp1kTvK6dmrARg5bLZhkwgcXumNp4OTmZPqwDg0eyl5kLujbjpl
zOYZPx/sE1l74ghMJBASzGCnenYfPHX4+8d9t6iUT/ISBlvBNJXwjAbOE9hkkUhu1Gat9B8y/vB8
U+A9afRZCj5cfM6gHMdHJBINZlVcmnKzw0SHSiRZqUAOozMcDCTcWFpxnQaDLV4oXlTsNEGfAbP4
0GsHAhX0JyK+TejAG9aG+/Dg3Y3eSZGWMoHJaJ4enHreXMSVwZZ+jntOoVBGlfDBVebpgfPvQzFg
25GQWS6N/i0fkcytuwtlESw1rLaieBZCfBqZxDJDahSE3QBd6lrB9xmQLk563Ay0GehbJ0NfipOX
6uRbS0VvPJTFQUXO4WgbiFqQXZ7Up8RcgLvy7FFxvKOBUDvjw3AmJg2Wkw0xp/QG0oqqsv+7ghqi
LXCZ4xWwsKo88WvU6B7LzmReaKZZIzim6kFCrUw/nI6i2D8a2HPyZWpOtUE5eU1Aj+TqRntrT34+
ry5AOOpXccVuxpjwx3PVPwuGLZprDrANmc76Um2e8PPTsBIAHQy/8wGT9KHGiHoQKL7iiGrzHXJ/
DrVIuDkPFiv+RJqHIl1cxepFx/18qdHDFdY6COwufiEqWOCcg8EJjlWK0hS6ssiutOYEhNIj4zsv
sNMuOroABggFotEfaEvkj8pwNE5Cuej5nSrmA/ZCBZAHG3tSl7/I4wUpobFHiE+B8ueJ/GuGFKce
CPyQAGGTK9Y1IFZytbCN5LKf6i7mSWmWBeBIySbmWKOYmswJp+kpH7Mb3qGLBqu3r2i5DMv+V8u/
Iu+kXZCsjKeiv8dLik4TUgtIWYiC8qaOnrTywxufErAU2ScYERk3Znaf3IHsBROPSnIwN0ybmLKo
9Kfh+8/3Rn44M/3VSo4aXNZE4pXQmP45aPy1LWZ9arK24YzkkhulnpvEbqR1QZ4S7j7a6tRe3tiB
xvw86TDRNEo4NAvj6CrtDLYhWUXjejCmMAL1VYRNjBfLpocwWvfqA6WTDik43Auw66u4Xg2oSReq
CYf5edhUTnBgQBZLXZiMtvBM2xViOHRGi+AufMtC3NEPaXURAk4c0GO8R41QB4pb2UHfZAhWisca
DyouN3yqWJBw3k4ky4rZnVJrcRHDZQSUIF7HwVKO4UXbRUu7wikxWuMtjw5Bv8R9T/8YWZcjF6eR
2gH1AtXRaK+r8Bjf6+C+zp0Gr2eHALuc58NeE8pZ+6BoFys+lArcQTCKM7E4wdumRcJxvYCftpGJ
/86aT6U7iRyM6ev3EJWS7je6FFddsjelDDrr+avYGUWsgzTbSDlUdnA3+K7oRIHnM0mMaj4qAsrU
GSCQHc0PHIMa5JEUfvelIRTFW+hPTbsw36tf3QDNECfhYqhsAEwa3547H29F+urfGCo0PoM/ir4p
1veqBNmryiC1otyfItiq5SpN2rmugRApqA8OQIe2bfwq5KfOYBTth/RSY3veWZUzlAtUYjHNSGAD
YEPoPzW7CJOWf0EzqwzY1udpTnLsxF3vARbdSQCI9JWLx4dvSEdu/9tSF617FyWgbQZH+gQOHa+k
9CnibMsBFhFBOYO9Fee/4aY0O8o7AFCM9sHj5IviAtwTNc961ZWOuG3bdZ3e2pFq04bu6lMiPEZW
kQWZfEzX4JtAlrsiErr+VD+78TKCVC7SXFz77FUKvg0GZ3eOqxW115TuGvQ4rV7Tn0C/hrqeZtdW
YxD4c/23RgDCvNiTDwDiR5uBtkBpHZXohWmpNFuL6gKWQjs7JBNLhBFu/Mq6c6jOAdSFusPGyKyx
2OPpXOlvNQxBZBosQSAeJ/6BGW7xySvuQsTHTjecCTVlCyQXhypZ0VoU9wB9lS0AS2OYLG3J71yw
IXfS8lpTKaERruY4MWY+fnl0INqkdSyxNlD4fEueJWgjHMXKFVXdCLO9hQF03s+Z2XErjAdmwPgo
epvCmuk0KagXIU6tZg3l5x56LnIQcubT3pYeo4X4Xr1LNGdIVUHaLhAyFW/QvJLMAhQ/XyBIFtjH
0X/snHD1BjL16Syvqw+J3q60buoNbndFX7Dgm7BiabSvBiwt0rkeZ4K0BjivBCv8JcELuSmlv8Yw
6m7VajW+sqgcfGUOu6Sbic9iNotjwDdQLGcsWuEJnynG6MFRfUj1uLouorLq9L2HLDNYdMe3kRbO
szLf0IxB5gfcw+4PoHt+68nbFD+T2eaaUwky3M0AYmxOx1i8Y95CszfHRW0+ZDIA+uhYkiyQHKX+
ACrhAnYD2eYKIulSJqoi37TMOtgx+DTs8lMOJtfpwE59ieFzfCBrMVsVM/GkrdEJ/e8J17BxVeLZ
LMgzmmLpV7UnJLJBUQVjf9LDDcmxbuIQDIyKBB6CDk/0UD8O95hNb6xU8ndf119XvarfoFPrwqTm
qiwGGWDdt1hDgumYl/bTo/VoaXfGrVLIdIb88kH/dcmrk77keUnXtGJ/4gsW8Cq/mPrMpdeK7xFp
Ji3vE2XymjL5goYh1qOdBnn1KQtv3PrX0OKrB351wG9qK2kLiVtXhkVcIorEVjwVStDimW/92g2X
bIERQzU0t180x+idAo//oiaFY3TE+97c3QzM+tNH/ffZcG4kakmeyjc6uyOe3V/7hs7qUqJ4vOYk
L+GclrS1zZkgvLREL0GbYwV/avqFdqhoLO+M2O7aWbtn+zxVsdM1O9YnwhPwc1vobG/s174pTsgU
k6gHm3RxkHFfHW5bKfQ0vezqE9Iw75Jb9/yiiQsmrDjJoRla1K8Cimp/xUKs3OG/rZFH3BitX9eC
f3/D1UKpFpJLTC6/YTAu5RpBnLUN5rg64EHlp1S9MVKNryOVG2WTCo9dNWDhX72Noo90c7SM+kRY
Y7wjzA5aifaR1s+DuJ+Uz/he+3qpiItm5QkT9rakGm4bNoksjQ/EaqkEZxESdKWwgXoYTnK+pNY2
LHBlmieVkz6ZG/TgNJtdFWmo0JL6ZJnIxFpMmDFD5dReswN2/HKbhHe0r2eFne3onRCmpc1TBNT4
xWlIv4VOla0acgnMmbjLH90VZ8bG+m08IBgAo/lAM7vn743q56rZDCg1wnn78vO7saaHcTV06UHj
6kHAS9Hxev6SpE4YzFyqT1q5qdnHu0fVxflHK2dpDcg4z8Vjmh/NEzARJOghoX9oGgGt8R57drxV
RfrgBhJSSYRfOKd1hiFRlRf9uxkshQfXWLsrtpBufAbOyiazfIftE6OxOBh7GvFCcug3YbY1HsvJ
cGewqv3mRmtjG3m2sPQap35smk2eLZM1kcTDgr3gwMUnYQpde3TTATnRvraYaI9bjzbLA42Ilq5s
7sjluTvKM9JZoLzNI1YB9Wyt2YxtkMcDjOMgUT2hiuxfaGX//FS/KcjJ9EwNCToaZjXFvJosI6/I
R1PPq5O4EaJd2M0yFFyoQNYKqqDfBJta1V2lPokSxk4nZ1sAzeZXmxNHNEe2TXDOPnjv/GOZP+jq
HnXz+OvnHwj57Jv3rlBVR2Omysg2r9attgu7OqmF6sQ+i6ZIosPRnAn3fBC5bwuSPcH1EIbMdeDU
3rKg9D6Qr3YYwhVyD1IB9d7R86nSWb74GOFHSOquPO2EvNcqmCfYXPM52EDxbXxPXj1rzn8F8C7Q
Z14JPdPhGIxfDJ5BKN5l+rOvPAY+sSaPcnwJEGvk1tKvYRmC2aIC7qTVqq1WcEXbDuQcpohqlQWb
fthxZplEEZJdyDtL3AThUuyXWAXM0iGWhSa89Vmwj4QVTPRZNvf7dWlObJIGbwlkGGIgn8EQFAJ1
WRNaFZrt5l54wG1DLzQo6b1ujBFgGsFKey1YWzVbdraWS4TpWvkeRxtZX+XZwVA4lcywI0QJOQvz
BlwBcSgddah5d8IQXjz54INx+vU2BNGiWhcl6OYVJoB44XpOQUM12kXDk9G+KaDhCQyl5gBDX5n4
pwmAE0KlsNNSKoWPIjk/DwX1uxkA+bhmEhgoUcif9hp/LV6Wkclx00vVKfhsKOVpM2T8SWdbH9Yz
yIrq5EHjIWwS8bdC4u1AA+hR2emb/B43Cc5EEqvcOdFXiGl4hIVv6x8tMVzjHB2OBmUR1/44gzeT
7vKPCUzzDqAIcDLYqvv2llLlGyvC5MJX0GVjdMdmdbUvUgZDiEW9rzCIOg3wcM+GplFgZwde2s47
16lVh8gLIVq0/ENFkdcpKZSly4CswNQB/Vbh+6adjfXbCck9PzI8mcjcXSQtcKEMLFlWBjGTQp3j
GitiqKYBImwg8xxUjylwhoEx7R3TWoB2nS7ekkNtF5zUjVvL6rR0X0/df9/s1SRTVEUSueFYIUNz
9BAFzKJ8QdXnPdDBXygaPsCZIS2lAUAZYIoGY4V2YzP2Tcdqet6stCy0SJCvxfC46vPcGruKiNMG
Yf5MWJl7vGK75FyiqlgwRn7pjzjaijkP6iDfqWvEWRsKreMnQQO74K5847swZWY/uD/9Q3WjpfZn
Gvv6jP77A6+2Hk1clbUX8AP5DEfeD1h8dmckEBWLwidtAFWjM9Jl48Rdr3QIv48uVT/YLeGC85xK
fUqYVyJdrZn6iNGM2nPQOeVLaq6Knp65U1LkyJFpTHxqgHD+J0dtZg0rWhWsg+UyQKUwoN2HaEr3
F9ASdQ58SZbgNBY66QUu9aYFq7SED2wARizm2a+cfnRvk9OsV0sfgDqyCHUNicsTtp78EIC9Jmfr
1qv8pprBq9RFGTWtMZ3ar3pIhSZGkuzW1UmvMUFP/FF9WMfo9LHbThEyiyxc1/xpopeaU3+CIZus
MofPioUDTxm7KlYOY1joZCr0QHYmnrQOBI8y2B8F5TAzYhArDjOIUK1QGvhsi3pgZvOuX0YQTTlg
F7ZO8RgNVrhDF2VNHtwFnDW+NBnhfcNqZIvMMMWJKKLYOyX6WcRri1Eqoe7K6WPKn68f9PPPU+Q3
JodpLlGnrb3ErtK62kSz8derqlAK2sAVL8cOOdqcMQFpC0OwpcKp64tnTY2GctyJSUTZu531IvSd
ebUOGmZI4cBZ3d1m4FEFuODCKo4P+cNlON9qBVrTgP5nwLOJ4yUaID4MdIXXM2AaMuQHJZdOhmdn
8QwQT7423wzIsRDwZlJT0ZUUio1/rLJF/AuEtwEDJt+B/Ovd7RJqNcemx/BC5Ct1iD1dHWiL5HWv
mQ/HmbalUIAS3k5tgWyzbUE5fquAkXKXgXIfokq8xHe0vWCGb8zuAU0MIymGkma7r/UvDI9mvUdw
C3WH8pSxNpA1T5T0eWezu95Z7iEYnnpQpu4yt1qEqMAzF7QROM9ZDt0JWX9U+JLwBncLZKve+Esn
7sHfSAXtFdUm43ICwwzQzUh2qJv1z6PgT3Lql0dLe5mILcnESnJ1rhCSQurMKJFO7oPsOvIeX76w
A9iyIp2iOoeLIvyIwZgDWAJlJyy83/Kdue63QA6P1PjwST2Wip1ejDno8cSitkL/DugQCRSQjNgS
ro07Bke6iRBSUX6Zyrg3tBTatP79ewuWMlkgDAndPP971YbNiyDvPD3qTgElkwcicopw6yoXS9iK
e6Bsg/oSvDVI/otHHbhWvHvHVCC5a6uyx26he+zcZxUWMbTm7UaFjCQyI5IZGl8QOQJl7bDhizur
OMjjLynYpOIG/obL/NAy96XGlgmPGx8uJB76xU5lRXoIuxfv4gsrX7qxB/+iG7EMU5emdjxHb4My
7dVHazSyElo62VKs82jvcl+w26Sj0jw36c1LCSlnyyE5BYO6qxg3VX2jsSxNG6e/H/b1D7hae8Re
sJJ+MP1zPxzEnOQHB7WkVNQO5fxe3rTjS4owUAS48vbzSP0igvhzZRN/mo5LTSfcil/215ZOFYZA
GDrDP+NurqKnLnNKfS/F6TzCOCo/qoEjWIVtCMufr3s99/y5rDVxCTTEZ7ht/r1s7rfS6FkKish6
k1qnJn63vGMsL2sKIb7y9L9fTNZ1S2E6Nki4uNr9WMjara6X/XPZbplwoPEktAmxusUbv9//fK1v
X+XfF7v69OsmF7MwAuM5dSebszjmJEd8Ri7Q+PTsqiW91mFudG882UK/dfFpoF6PI3xAijFVNRDi
Xh3VkkQbG7+rwYwDbZaiOek2IRK8aQsjhE6KeS0DOWFiwoFPapGoMtLJlJOJ5WmhEy/6xxtPY7rg
1x/E/pocPgIHpautQlkRat+M/KCIynNZn8r+kYEFGrDL9niXVX/rWm852bSFY+IV+fnq01/+w8X/
pNT8NbaLOqlqy6j8M0dRQ3nkvcO91YptpDy6KNm6Wzd7LZWbBrUiTj0MPqZJVPzvoFbSKO1lt/DP
bvCUlJ+t8gYRqc6JvvHe2vJRoaDOHnwOE/Ln+5zG7/V9cpChlKXiODavG61NksiubyjeOS6PObkz
zdLvXn6+xBd52597++saV/eW+0NXhorqESF8RictMJTodPARiaRYpP6JsTyIN86b343m6ZsVOaGx
CklX16zk2PTdFr+DSlmI8z8KXrJz0Avciv/+Mwyvn6CuodHFmkp98Vo4yOZIGF2h8s6hSZWqqmcN
/N1ee4irei+HJlLtfU3Hs4IUaHEoFeG1Qou3xey1b+EdDN7SzMqVmb5m+o13+91E+d9f9iUh3Ux8
L/eqGs8HG21Scv5v7uqpcxU3rvXd89Z1doTwzWjFidMq9df30gl1KZVe5J2Zt4J4iUuLtYcv5eZN
ffu8p5KXamrTFvQ6F8AsVW/s1ZgrBesWc5YGkgFCduAWtmW8Sux6BH0zqsumI/L4TWyXSvxYR+jD
T0ai2vyk3C9vHFC/myz+/klXK5KZu9Ygiol3Fqw3MdmI+Vtl3tXpQffYAbTHELrjz5/Un+Ly9aAz
CAO19IkpZ0hXi77mlrni1trkEUEQPs7S4By1zdwdwFtshoYjS2Hn0GzCkV4dgK2BZHcqu93gWGY5
j9HzDJhvMYQASAi0VYpyz2BvlLWbDgGcVYNgM0Yqz5DMUBGFz2VLns7AQot/AXCjF2wpff58T9+N
oL9v6Wq61yx16L3IFE75yPEHEOdWrTc5dqP0/POFpk//h2d3PbUbqaF76NqFU4c1u3xiUkA4r/XL
n6/yZ+b86TLTjP/XFxGlkZTXkSqc/rwYuCBMfVm+nMapoI1OkLCgtqT5RGuXrECpRpxivIQ1fdec
GuaDaR077RgM5z7cCi6Mu5jhTCdZm4SfHz//1m9naEtRWPctcnrQpvz7Wwu172TfjfmtamdnNXvZ
OeNILI8inF7M9J3x++bE+aU2zLLAwJ0caaLEwmddbTiKwdO6VLPc0zjeZZTb1TvJ3U9cVrRl7gXS
itEdfBRaxDPCTVWxnSD7jzgo7EP/rpxyB4tXq9UXQzkpFvAOEpAldjMpd/jRVGcLNPDgqEXCuYpN
Pjkk+j05Llr4u6fEUn+MdO+8s18+5sZBQ5hmwBgjFpGUd/40MXOmZ/ZAN570N+u8gXJ22i8bCsKm
q6kCeFXl52nunjISaIJlm1OK74LZULarUHrRIug3ryoli06u1jcuPb3EqwFpKFMOE0d3kfnz6nkH
vSll/ZC6J1xdMY+XuA36mkc0w21nIxtu6lMuP2XjjcH1zXfNZUFZ0JICTHW9g46UrBciJXBPnnBw
pyLdeHDd9zB2CKX7+Q5vXelqze9bq8n9NHRPooiZiJic8uhNBnEO+Z3wv55xp9GLGBuaFk1PNs3T
j/nr8x7dPBYaYXqa6TE3wn2Ruosac62g059DDZ+TjVB64lxoelRDCW6LaBGqZ1U5BagyyUQukwc3
b9aR5a4KH/X8QmfqI8GetFV5qUfTQHwiZRoLNI0k03jommAZKTCQghp5PjOWchoRcCYKAZAtbLhs
OXQWVS3BrgdO3JlFl6EFGk+wVXpq+mMrtNSOHhNyYaLcOIdAmzxfu7EwfXeEMTQs8zr9HsaafjWT
cGKzWs+v3FNIUgyqUWXPEU0if09YEvMB1T40pZmZ2ZJy48pfAAzTC+E8CCaEEGG2Y1dflpp6PWcJ
Xog6FqRQoE7YCMarrJyVdtHRClI2mZkh5YAShvgnKOdqeKeaxwaw0yIEoSl1wAkQtdPUB1k+GcEw
Q9Co+GwR17Wuv0i7eYCnBnv9csS1/fPY/WYLYZB2xL4GaAh71qvhFMY1Fs5Ktk5p+Fq1qE3d5657
UaWnLDiHOfGgt5bbL5tDU2TTitdEozuHBvFqB5G7fRf7I8sTm3Ilrcg2nU62LYZf9gFWdOPT/CIQ
wLihMeMRFAn/ln+6upyVpmqQVqwwjIthQG0P5NvFvo0wqAXdh98rOHHCMtu5n39qyBvUaIpL/UyS
U3arF/VlnuC3oJ6QFPw+po6v999PN6kLLfYqwz1xzwS5xD58i7nPHlK5hfH5sw/7Z87lUobMcRrl
Hl4b/WpKkrqKWDbfdU+u2NkiCbAtvX12YXLq2QzNStizISUToxvOY3nUrEfRh6mI4bySbIP6USlf
fh5n39373z/oapx5ke9lbSa4p66fOlMupK9iWwMZLW688S/oyOmN/32lqzdedkE2Khq3zr4naF91
xDOlYC5iiXCG7E1Bne65COoiJyaEz5rSToXpywMoKlqn9jdy8EqFBQNkQ7MDxBU/PwekxNfL4Z/f
N50iqOpQpbxaDtMeG35ulsJJYorAdcwW2uswK7bESSuPQlGQibSQhHeTmOI4CIjBOQ3as4ebJMo/
uhaBX7D1rGLJKW7bgXAv8mFjpHt1fO1R4NTC3qs+a/fB95pZKl0MUMxDz+QxPtAB5JGg/dUndjKQ
hHajuG8RLB1Z3dfawR8fOsLMahS6JUiDkPJPGj3K1XuVbkAiD/ImxW/UZIcWgLNmvA/aiVElpSdr
RLGQ/K77jYoq0cU327ofEudNOd0CEvNOqXbMQD4G/V4xOSxwTGjJlGhju6fcrndvkiQjI6YOToaw
132IFiYT6srJEXuYyw7JakhBQr83CMgjCVLo6jtOOEa7tFpxn18SQJF6AnXDOppsqQNQZYn4rjf9
rKE33o3cgD9X+M7wsKcZjpOCLRyBNqO6mLa2XhcfLOGhhHVVI3BzA8S9HnIWNmjjgZfEybKg16AF
TmNgZO6WEYGD088pIkIQ5i3VVa3/9OEDZBjDamGL0AFynmgtiBkmb+UQiRC8ouJ9BE8SpftMx9Ve
xXZkcX7C49yjA8lgp7QmAWWEpEuEKfHGYv29GN4YskWc2kjTFpa2F9jOl1npjMSjJPwKXmboHSTN
X/b04TqSZVLzd8zfW/Y+efEcUUk9oiBAPOSzNWXYF2SkKPFJApBamP1C0vjtGVJPzleDu9Qi6mmZ
PlPUyJbCY03Oq2lRWCjwhodP/FWJSWC53s8EFMqtz0ujM+4neOOYQUvAcV2IjRSTinYWM5RpWbqj
jNWbtS0qBDcmZDfg6ZOs7UDicUMGN+Wm1FX72bEnPDHN85UboVslC1IjAsRLsQlwloS6bQrSfSQa
jJl1xdiOgnrJG8O2Tyr6o6liusap4SnQybHsehTEwyc3oeFm0YoiQiU1Xj15r+QEXz0k7K1FLb1r
S/1YokgdXR2NXwBsMrnLtNzppHInu82OYsVIeo2gbRRIl2btEQhOOoQ1gHOhp8FLT3gZnlRtSkN1
RLLbJGEjUp7MTY8tbbAKyicrsjEMJ79o2S9L9LucBxrzxAITahJp84Xtamuz3IsNnDVtVaMHL6Rf
OoyPrCJ+SnHCRHciOu4D5Yb2k1xZiyYvyLpNSp6FvDbmVaLbOaXoYCt4/Z2UbHIqlfCGFlGAPgRT
dvOUMzeYgIaz3AS9Odo1WaN4nzBiDH31i0O7/EkNKOzevIHCK88vaKeNObhLpXDKdMOX5IqyzVTS
VvkxxHtpya/MCywbqrYnekGIligEUs1Y1ORvBtFRissFnw2FWYqkhYAnvtunJvpUhNliTPzONFKw
JQVaaavum87ZSfWtdcx4DibNL4fAIc8w7UMCEV6p2E01YCWCHgAkoqVjrfdUOAab2nSJUXZqd0z/
TWe+qXTqhGTLlKRJ4kYMTobyZsIvsLKDiNwkxQaoJ/K9gI1AyB+xdec6wEV4pC5mGxTMOmO3Q22t
WXQ3IThbTxoS5SR5l8qaw9nDMOqnyHj1DYuy2qVgwhAkZJp8FACXdx68T1lD/E8OkBIsK3p4Us+E
pphOZr0lyHZ1H5MPqq6BDpNIHOjb0E3GroRiK2ZW9LxCW/HFLCLlrCHxNvz7xjobuFy6vtwInfHY
B88mYouxKI5G9qbmFx5yHP2WsnZl0MaUlXIRtz2+uXqXg42Jw2yWGGSNiCodT/Za5qlTDFuK852l
PnFoiKWc1jNsowV/UWThOg4ttDu0cNozLYhV2E2Wq5D2/i+WCov3wEccTeFPeELCFC4lCn91xDEy
PpTKKccDm5AWqpcnsZ7LxskiVSPkR5jM6LQA1iVikVJ3F5XJrAJVzZiEQxuOh+CPCTJ/VozT2MA9
x3hBOy7kgaZ0UQN8UHxYFKZH0DaSr65i/xMjpK348Qqx5/SvuCRYkgyrRtqmRSNtVEcTZWzILMNR
RfqMmwPTCEV0SXyNk3fI00B9yObh/bexvM2teEuJW1KDZY1lizfjmcRm+h+RTtY3wX+qAsGX3lbp
fcZkIpSaxP3oK2sq/lWDbQI6p5rs0jo0xZtg+D+7tS+7OZhpKi1NCm/i1ZZGi8uaI4/IloaCrkKy
ZUQgexZYy8Sk+87t6hHegyTb0PrW2uCsiL/k6aDRA7SvlxF+ABYRWHa0pyeYvU4Hk53vtMjUlv4e
thhNMqgC4rsU6euI+d1yh3kbbMuJ4qLNAgmhcboPm0M+not0Y1Fw9pGqBfJ9g9Q0Yobt0L/nmbnP
BX1bCFRG0e2wPoPeC+QFdOSGN+3HnEq5AbYiigTJuoIDGddOp/u/+KUUFIehx6MjLkP2LC1NNaN7
LrulR/iuOVQrM5jCX1dM7+Ckgg3zv2LVK8V9Lv3YEdytEZSrzv2YOkXkyiS8CiAA6yyipU6wC3N1
k32MvQLp8NPHposvc3oI06qfNXtZIw+1fcsnxSxOhcZsjzn7nyBpmWMhltVvWi8/9nDn5KSa932/
jqmpF5mxTT7qvPu0cv7ycTIgC442vGQ+4eS+i74sekrlO9YrJkJug4mUTXctvaZBvlWn5NLBdglB
HM3OoR5I8WaK2VGk4+C/FamIh/A84sdyEyjMyEn5z0O2awWamoh1WRnJH9IqR81hXkTSvqs5WpfR
1ohxMZXQBOzQD+DBqHtOCDbrkeI3azOHBo2wUcWD05UKuOj9wG4CCtLi553u1+LetNHVYNhpnL6R
aF8dd4ZET9q2K4ngYUfIzhMaXKTNtaKezbpmU2AklOY/X3L6Dr58J5z0qNlSULSumy+DIHpj11EE
oMLKQY9DBhdkaaOae7Ns/OXgzN2ZoohshrIax1jt38Nca0j5UGoxBbX6zIKjh4eUqHReGIseLe8I
58DPN/fdCQoVvoII39SYA64uWLSiNGiuRlpLO+ezUNi6cYwL1IfaPf98pa/FlOneyKGgLYfzA5fe
v/fWa51mevJoTffGHpIl2AsJJOBDbN9ZSwVCHOO9ec6NWzaMbx/qXxee/v+/iluKbgqVOajWqete
ZfVSWcixOKiBXCWtDm1ZH91SMUynreshQzGCarBK9wiP/L9XVPsgKboCdg191xnlf6sabeIaXG+l
IZtsTuwBORdRl0gfrFtv9Lu7RU9gMq8jMYS48++128IP8wp02olSs1QTxguK+1TilMMQ2584lP/8
Wqcz/5db/etyVwNoLPVcVLvpkOuJbMgBLLkPacj+Jnz+/13oqvgQm5GWVdSDT703bd+Y2BAO1Ldu
55unN4lf8Owgk7As/ep26nYUg8HnA+QALSPuTc+EqvL9Wf5n1AAGuFF4/fpR0DBgjExOE0rZdC3+
fVv10Bu+7hYFpqR31VJRYcFzbOlVlQTKk0dCNJiIB2BYZ+StDGXv/PxQv3z+fy6vgnDg2iBxrx5q
R5tEY74pcJTAqsGHqay77CiLF9V8+flKf4gQ/wwULqWrugqAlEoVG45/71RMBrWToiQ/tR/KpYK2
MCwh5UjqXPKXmemA2kiIMDOoHhFOixDSnKhKPqK1flMn66jbJu4GS2C8lVnL0iV7eiOFUEJih12m
ZwGSqP8E01cA/B7dNbc83H8K+z/9/KvZy48ase7TND9Fj9qz9QzL1Gv37BFV4ooeMZjXvzO4JaTF
YUtf3Hh00yf75drU5y1qwmBu/6yJf01go5Ro4ih0+clODczSdkqKNJtba15Dw6L5iWB0ms9shcb8
S19xxLAj1Y6LZSSsDHGOv4+ISnPtdcBE50ZzbI417kdi1dVlJi5NZZmBSxJvDO0vpjNkLvxcXWM1
Q4MjmleTYDAq8hA3Rn6iebBQybxQpoo+iXcKmU+CAOoBrl3ZZUuqZxQ0PmrkrRYR2I1LW6zN2H2H
s8hdUNXCLsOBoOodlQRBzhEkP994wt98BxSsDQlbj2JK8nVBN3WT0kwtmbebOCrVH5G0iMPQw311
hvig+mtdBwlCFNK8HA9mdJGl5STQhQrfAZWwdVqZJRj1RcEWBGw3+2E5ofY7d9V55S+bcSEHZzza
0a5o54GMJHd+a5GTvhkkBoQBAH4mN0KqwL/fV5nHoVyOfF+l8gtDgmmclBabHNtxF9tq6u/CotuF
4nLAWgBIcVSescb+/BgR9nyZP3npOmEt+Hf40tG5//sr3IiOsBwX+QkJNFUM2pvEtpj5lPeG38UF
a3DO90DoB/I7wxUAbjwuGL+pQ+YKdllHLmbxy8g4gW4ez60Vvl0LmTOsCrAiMXDRNXTuRJr8KC05
ldiHpTkl1Wzbf6AYgGG3g7hLOMeFontYAWyBssvxcgY92KaogoMMIBkgOeBtCGgJGyFbEkrqQkyR
tIO55hBop3S0cgSpG9DQIWjOD7BlMYgGMr4+MZdU4kz5NcZzApUz4a7GbdzgsqIc5Iz9JiqXKhm7
PdjBlRztAUz2tc3BgIK5mi41a833GhSLHCJVPmthy1nzhI50vMYCZpJoTbSwv0C6BD7MDWxJXSaQ
/+EM4WiCo6is1Oo4CMu8JFhgTlZRONrU+HykghypPdISFcLYyGAFEPDHUKQRFAB59j+EncdyI+e2
pd+l54hIb6ZpYAgQJEgYApMMAATTIr1/+vtl9aCl0u2qCB2dklRFEpm/2XvtZQQ89p3Sc8wvDHl1
ydIeIq6Hpp34TgAmWeDTMUfo4NEHzqyRRFLQNn1RYBjwAbw1+VtzyPITlTb83eolQDb8SWxKdaxX
s+xNkHfGcMB8taGHXAe1jTkjtHXY8OTeyAmSaVqojVFcdfWtn2Im7OlFQwdPJ5MIuXTG0tE8MNh5
yLZCmo/2LLTMr4YIajDhAhMUPGst8V3aiffqWG37T/FUFRYm0fAHhHEVQZDH98gBJ854pS+A7WRk
AL51Lp7JPhJ035hL8nI2s4YTiQnkKwCideZc8pwnwEizLuI3U8FAA9N6lqpNXkhENE9MSpeNTikG
BCFolNasAD+2eYAhgvtrR6gqlo77S6VhLGBVU3i7ZbxnGP/AnUIf9kMecjUJe4lHZbXmotMNS9l3
scdhCod8bJJO6qTSzyVcqv35mK9TrI+jj9BDEvjShY5nrnp4491K0V8SYzMY+D9I56RNPgc09kVw
9gwiKQOFGVeNLT2LFdvhfhTtLsFbsMzozxomD6SM6Xuv01fkQcbD27NY94GO3AAZW2W8mOlzmUcE
oIU58v4Ic4XZO1iZjTe+KHV28gUtPQxHDHoAyfmIYrQRglPtMexnsKubX6kERIwW1ovp/CKTt0ay
TdzR4JIdbSDSUG6zYFPKG2l2KvWrml0jn6zFycOFQ3QWuyLLTog+qymb0T/EErkfCMHR9nkj2ZnN
3XuKi3YInEoCsBFx85ksloAyY2ERR9HGyAKLobbTKz8KQri2/OzaV0Ee5z7us2GnuGGZuF0/Slab
oL1CmfAGbhmb4jEpDIwSgGLNFLnTrJuRtVQvmhT3LBPDVvbfL39k1HTDylNR6fMKG/nLHPvJ7yZo
b7rYWOYTusW4q0B18PDxwkMxFzNlQ12j+/13Q2S6iD8XMTxxio3rS5U6+Xv59nweKxJCimZhwrBO
/IRGQbXraiV6u1ZdKkRN8iwizPOE97ggbDeHicabEHOQ5VFc467akfQTRJ8cxm9YEyVPeLYmIpix
eCuqZdX2C0XAGsH0OXLy6F0Q6guTZvA7MAO9Jag52VcR/kjFVsuqNbP1RYeM8ll18yBEpHuq8Jca
NPa/vI29+tUA/R+G3BVxPqo2Ce5CSkY2I0pphiZTOolm4aGU4AbBeUjgVrXEYCmslsxoxD17OppE
Y5hpOiwhqgE/tpLGHbZl1uJLctPQNocsA5XKpnqKqxR3qhGDsM7FSvalQdxaNDzzu5yuWs18bVnf
Oi6nM2MXFvVyxGxTIe2vVwnF0yqrV8KXDBPLcskvqHHfRsgLFWPKQQmXzbCvJ0vdICJB8COrZ04o
EI4UBYPdPSNHanVHxZEoQ9Q9liUhIemHTsROa2hWiwxFSz+fIkMkzGCVdB8WcPvxlvX8fYdvlrDQ
hi0es+TdUxhCPPZUMt2w84O8E2SFHWBja7JfGeiUxXOnYR7Vxfh/RdD9rhqwS5JckgySD5dQNV5b
vbb1lnQNgOA4d+IqWRQYAY6jAuht3FIZ25KhYnXiBds2y1mGRlyTiUTDXaPjAOScKjx82SKsT7Cc
1QhxivRNNNhlOTgBM4pRwnuUPRHKI9TCJ3k48Nz9XZ8FF1HhuBwl1+Otmr6xnw3QhhvIRHDqSK3M
UIWPpDlW1W76IlIUsY3Jx67JEqp3I2LVsunIpF+Hib5IwxpvHtEOM36CQH0v8xrlaLwYGJomnEO2
b8xs319n8eC0JuZYHGUjqrJZc9LxgpkWul8pS3+Q4IIQRXCu8UQ0h8Ctu3St5q1Vk2aAoXOU7wUY
V6Oy1eN+2aTk8g67PLmzU+WUQE5My9OGKlpb1eBqDXHVYSoSSiFbSftZx8DnbBDVw0ltofqF5en4
6QEO5xzhEvMHBqOMg5bIqbD1eMe2xJdwJsMBzHren2fpU/gG78fES550Xbay97DYoN7VrSka9wvw
eUL/XhIIta+Z/yEFrrCJZEgkDlgWNI0U4gy+32d8eWRjMqbKe0fdla6IoI189MjBQq4VFok6N4VV
Naw7c4UxVxkvUcd5HG6vxDzhEVkYFu6iFEZNbBM+4IsWuDmTjvaQWDg8NBiX6U7LEkVRi/ae1T5Y
tWGnVz1BDsag2I3IQmOs79OVUam7Qk38mk1cmTGboxvXny6yuwqxLWcWdt5WAvC5Ha9ZSCFsDaTW
n1EnAoYLChWGdei5JzmC+jkB5VXoDlgGogDCz+GJ1A+6jyNg5DIS6euMlF2q1ZIaE/Co3AnY3PpM
HE7mWruOjIlfQVE4ZlmZhNtuMYbckCZB6fO0NFqhS8BmAhG2GWz06nKqs+YQMjLBxZUmlBbPFJzf
aVW3ZM7Am4NAjf06UQvYBrRMBUpAerzi/GnTcbFznvHu6VFCW3xCc2TjEvMCojJvyQWmrHpacD98
oufV6fkhZx3R1n91hkX3omp2dNH9FSFL0i0+6z8wqaQvfTe7YuD1LiLlJg6gmzrdMrBhU2tf3R6P
OU6VSrLg0BEYgjkZgUQ4pzFAwq7F47UiCFfQETkkefNwYpwDED9W01LhNwjxFHsRLBjtMJdKLpgC
6ERa/ZD8G1cOk3jCHw3KVWJsUPTffeZnrAyH7kw3XVGhIySEb25SxGnL4Ut6y4hLhGL7XLDCnord
p5jlO4UBF3lBYChlnJfPi3HRHLKLeWP8xiKfpPqaPTsZRxiilMqY/0BZE+wQ95/KykqkzUTSWYW/
CPcMEXru74DylamdW+po7yDjcn3bBmFDL90bw34NQJd67BHTYVG6pi4bhKlA3LgzjfKN+bndBRfm
ABATqOYAS5Pekh8YPw3rVHplCI4xt/7Cbzx0t/Ez3eMfReQSVQJSxKn2TZZI76nrGABgYpw9HYJB
h44ZKvcB2WO43rvFyIey+DdTWUO4IUHj5K5mbnhLH/Wh+J5R8InEPvBKpxVgQMruLVwJSNLMMkdl
iRh2UDocT9qhlqcIHIaiPTmLXI/qvHo6+GIynBA0rItw2XD5a/rHH1Ys7cdsmMuy3QxuS+CgPJXU
Hq6kKD6vSP2ZqNR36B7yN+P/J5s+pwgiMtlqbsKFUTqSNa7n8CrvGxoDxco+OT11xZIYKN51RE3c
cFZ274kQwoiCtYj6Hn/rwc5Y+U+HPc4ejoQp5CMjtyK38C9OShtH445J4ohVtMMbmCFcZ4N7Vl7N
0XgjPn3yhUlWxKsE4xtGJzoTUEv59L+L0I36G+JqsqsybMlJNc0gh1ho3USGC7I9NUoYW4lWeKLQ
ES4CJulWfWfQ/l3ha8h5hDLuzFUibMfP+KpXLnSOgPkTqJCxxGCO2DBYN33j+scZtH1rsltAF/lD
E5GJUxk++w4uMnGZZAQR+8Qgj9mHhLkr+ns2npsMK80ABMcf2aYD0GAfYoZL0lZhCfv2igrT5BVk
1nhhKxI8RvVDq4tBJH0M5vAIKZkk+qvmRJ+oYvdkuE2IE5VwKjt3yhyUOAAdMbXle/TNG4J7F+Ac
ccbFJld5wu74HuLiR6CnSek6z8OlpK4C+rEzH3ieHeM19p8U4sqx/BQezKECsrgoerCcPGZ4wzIy
rKj2reyj/8aiFN+w6Gt4WFhPPhK4O9/ClduywqsERbFpBd/VtWAO3lgs7PgYXtV9dcJHXvSXT3Uh
0nmLc3wlGQ9FMmk7TvdDhN10hnJ6QsrRifVkYLdo/K9uG8FFBMtHVkZ8XUSIwRzihxbaAbcALlmn
5KulcJyyCa30KyMwAkKQhbUn7X9TzUfShejUL+PZxFJGsILHQJmY2/jRkIxWGwuvnBudU0FkYk+Q
Uoldp+HgmcFuztyAybQlUNv69lIHNrrpn94PX7j81mObEp+fJ2YLH+LTgNMzXp1ojXE/WeA7tTZv
yZ15BKUSOmUZEIB87iNtvXBF+KsrNhPdrJ7nZ50AgxvPmfVGWlP63e6LD0Wz4L+gRaCXmxJLkzc2
UTCzR7I2sSSM7ewiaTaWTwkEsdiqLrOTOAfQgv/OB8bR16cjQMvLxYOhJl45vGgOBnyHPvh5aVjq
b+/INzoOmkXZjox+428J95mi37gb8IToIlvIGEZO1wPpA21vU8Ggr0rwUxC4tByBJY2WEYu06RBM
qNQAsUqbE4vJPNxxH1EP/cevRGqDNE3ZBj9hjXmUktwiITI9FwBE2MmrcF5euOHLB0Qd/W06WEwo
h251JcemSF0+CPVnR+0QONE4L4ncwueyJJbQFkBjsBYcbaKf6Chgz3E7KHini+jTLwHVLxmrjVth
g7WHRJKevSM2sdilcLDDbmAeTanXLGZ40nBBXiVhJRXfiOLZQBH5GpCMAofOgtRAHHYUWozc5uVB
t38I+/BToz8LMA/A7Gp4NNfsyOv3YOPx0nqn4FqEb3QfFN6/m5LKEtr5Jy+7uAAc9LWdE5eDGb/q
TG48lBdAC7+afX42Y5XDbIC0o6Ar4P51vGIy0MdGf9aQsQNPZBkgmuHF//LvwBC5A/7OrpgTvQg3
vNsY4eJWwBkz8GsJNz3XI2upwo5l7pnz+pBcGBORY9hRsm04F7JTeq+u8HpVhtSSoxhsRpaJXaEz
fyIMxxjTu7BrEEhT2+KZDGgBGMhVJpIMZGl3F9vI13N9VN6yr/hpKw7EhHqJYeJj2Ern+kce7RRf
B5DPaLrIim9jbb5XP8b2+UmV+Pzm5Kb8i56fQjKXk5cZRntPsJhzCOMNnXNA8DT0z3mMlSC6LOxN
gOfc8tTr86ax+2pOKZnU89hc1oQaSvfKXOpg/63beE7ADYyfa75QZrDoIK9tWgHiF4qIhUxwY0D1
z12AYnzKPIeZgV/EKCyz8WQmSKd2Q3XiZ6KMoUqj8cw7Z4anh+/CeqLQzsp9P1CXvUfpQ5M2pbAc
GuysVrK+rolwSJ2sYMwznfkj/tLO85uY9YoxL6tbo/hdwEcqOnqCOZ4KRDB64gYX57yw4xCl8pvH
RZonn2SB+XSmZCav6ng1GAtJX6HwfFavhbIJllyZ1OL1VNIuecj8/Dym8cINK7JtKqenH8pgetsB
jWS8wH+z1umpIAg60tNtiTQ+BOWuH9aNAAtuQSSzEBOXsajHT91c1XvcMTtIJQa4i61hreC9xMoc
f71SxneQmB2Wqd0LK+qvivKBOJVxIVRcvrYBGYz0gtIRoSDlNuHeQWMPcDmHOTQiap9xOiDmHkuZ
FezZYEMjRBof5IxQG2e8TquXWvIDN5jP5zgXtTkhI4q3COSF703+wam4MvC7CinrSF+in8Z509+V
8YoUS0yGObi6mnptcihg0bDPFhDrBVoaf14HKxoIgJessSVxQ4NCpAYYBeYF2IBBK5KwQOw55pw4
PjNEbrSF528CXDYMRyQwG2RQXhbGHO7nGIGFLbiXtWJhEnbSzvEOoJbJ3pvZqzm+YSyCgaqCLway
9wJwAD7GX6Yi/yXqTgA5NCJknJqkwtj+P/8aRscFFAOI7Fic9m7ivWTlnLt0eMX1hUOFOpGDHGbI
5DjLyt2QOoa0pvDcinYM+eyUE20bhiNx5+J3JC2mGQXock+B+CLQIHK7yE4s0epuCjAiZRsHj9yc
Y7AAJDA7UPFQsIxH3JllLOJFxRJOzbsAlHtvBYuU+etQLwUP3c69qva+DMpm1w0+o38buEwf87eR
1mQKYkCnkFEI/HpM/xhpxdEMJC5mTiBcQgpgcA/8zoHogXxzID5rvHOvJ+8TznoAm5F5Zw2VA02I
9cs3PL0N35SuDWQ/EAS8dnsHDlqN0RLXATpv36EqF07R4c8TDuk/LmXTVEvDuMfEvFKW5N9ncXAK
Q0U3W95fOVUCubcawbpSW2sAArkbWuUHtt7QLcVhY+bLslpPSUbloeuIon0ZnsdWXfn5PC8WEf5K
mTM8CJKZYBrsns1dyICEK69fwiSvs2VMX8ahNG6k7o0TP8JVqXhTiD6X15ASm+Q0xpuaiHjsVcXX
LH8Es7ck2GTQctq7ij3eGYhLFyCPrAx1G86OIbOs4sBNF8Vvfb7kDpbJkpVen/XRC1+F69NYd8Tv
EGKjLcxsqTZbZYqkWAoYuAQLMaWYtpParj7q93pcG6Da4jSdUGS3ZjaDD3nipLDscs6VN1o+U1pC
ySWLS2Ggve2qC6HIKczL0dFky5ucuoh5ckHjcTue/KtTQoC3bbQC6aP7906aesma91g+pM2bUS5w
Jp6kR3j8gDK0c8xe8cTAyrczVmM1B2HynvNCw8FsDRFQuRHeR6iAVq3Det0OC09ZRhTuVG7JSvIW
T/VYSq98b3oW8qBw4dAUNyWJt3nx6l1NJjneqxXOhp9FzlxoikvsA0Q3l0Jd5uXWq1dP5njRnJo/
lfeqSELAJwVVhFE0j0zdtglp3AAzG5VeMIEDO9eqVXwnzaKaGl76hBafcm6ayk4f6AI8qjr9fdBf
Ysnt/VXXbNPXWb/QbsnhmYoY5mDEr/ENU7cZPwjuHoxPZvZptCiHRSnBN/0k/ECMj6VKesALcqg/
L3wyy/4j9vtt5f8mAQU8m5kzVAa76ocijAJHOJbf0bk66nBhZTrGVwkfz316xub0GNBt0Xseh8LK
djX+NvUXvVuwL1f6WgSugym5eiZO9AUY7B2lR0285CP/rD/rPdEJ2xYaGTeMSMVcB1PlzEQL9TmL
GYIh2ZlW/010Vnetv4Pz7B5eOUP5dsI1ObfftDmkiaZv6am/5XvqyR9x0x2S7/6LilV58Y8CcKTV
YylcvQtEsNWbFgT6ODs1sPkah9TOjhJgS9VKi2AYiFQtv4C4SHAWYIyF6TSlfbsqfig+KzyrqWBV
gNIp7e7VuLT38v4s8Q3FghImveXTPPbg0VYPj/eUvGZr5TU84h6w6vcV4DyjNHplz4rO4t1b1G/5
W3WQ1+GjveH1C4UVCCW5Vx/Nrj1lh+jL+AEm4OEyZDbfvNc6s5oX5ZJukBL0b/4P2tLyzvxc+MhO
/T3yF9oPTzuDkD4ZyVv5ebhyaNHAycaqeDoSQQN3Lv2p2ymYpNlawd1j+VOzYUk//GSzu3iPjww4
/J+QnDFi0EC49MfzTn1IwcdROzmYw08fJ6xJf8T3aB2egZo4hzFoFPj7Xj54N271Hn91sIVHvcu+
OyyKMRyG65+68rHetQeU2RRH3Vv1zdfUPKs4C/tu//xuP9AgyPRu3JL0Dv6azc9gHeczUEf4iJgq
t5mrX6tPD0j5oWw6C9n4j3inxm+wzzprt/oQPcIb7sjKpfkprsFZUZiAEqHcfdALh1cU53luzU6s
1eQOBNMBCNGHrenQmMr8ep4YZwd0jXf1zFslyTTaMRbklCkvDbDPW7Qbz8UpejQvPYsRNIm5JDx0
+jeMvSihEL4Uy3xHsROeJYCKI1ADT09G0G/xKIibe3Jt0cvS0QA28o9n1L3L4GLuWUjjPfJIZ7Br
PtHkwmnTu2Qf0V16GHBRtNcZFZPqjvfmhNDoxInx6F7ibcflRHzowT8BpgCaKFuG1Yv0khwYls+j
zWzFbPqQvsqrZNNcy7fxFB4wsIp32QdLhBY0XhvXtLEEwnsPxc7/GFzs+95bDB8uM17fRCmZurGc
VHsr/5Zv+c0/1KcBavN3fVPJcKit7uAzlEZs8RWwCrcM0ZNvMrNDi+lt8JWu2Ifjp3bR7yLLGTwG
5BOAh4ijH/p8hd3KWt0TOKYUUPXt/MyFxXGQnJP37kCLzfag92ZgxIwbrnsR2jE9BM3ep3xu1v3b
BBmg0aHxeM9O8Un8Cu7pd8kq+mEIWwyIpKZ9qn4bW3rm4lZiwcd35OlO2+oHpDD6Eh7NpWOlXEoi
RXMGXVOrj5M6v2bCXq+kq/zlX9P36lVCa3PDxWq88SOat+hTB8okFXtCOJt7dMpv6um5wUadZGJi
5dlHYJWB9cbJxzOF06x/xR/dlk8b02SCfJ5zKrJvBEzypfjqPzBA1b4L2RLOyZu8nn0Y3+0SIHDu
v+RL+UX8Ee7gtcq39J3z87NA+GzzSQ3NaMpEnGbJkBg0ZhEOTVoPiF9a0RYH9Z52gQKSxpoCDGD0
o9xhvvTTg1FcZg9EKTALALq7yBKx554iBKzwQcwCgocDv05u8aO8idvmjnEoeN+kV4Id/OVDJmb1
8Xa+u85SL8oegH5kHo1KSbe8fU3lg/F7ZqVXY8P/5etAXESYfsqOt4ogBnCIYRQpolpljgH9AzNB
/p6COzoKlQU/C6E3xKqMjnfub7PcJdvLLD8DyY078lscj655BCfe9O122shH/1hdBZbKgRibhuP4
szuKd+AnNimLtLkUXAiHcJ1+MwzizOQQKGF1KXY8TpcAi8FksL3Rbz0x1TcYDhGaE3IiKFXRoqBt
JBZYZTaBnGwZZhMKjuoKKgZG33hPjAYyYXB80BFLFG3YYyFh2Cfv7BOBAiopTv5nDDaoi/hoT4x2
Z9P6oD7kYwpTRTjlfiD2YQrRnH0qB1BQXtHAEAwjRmA/Ox2sEDwNlQKpNEBqvP89oLh3Gz7FgsMZ
91A/sIaPmHOXeQ0vhc8JKEuiEqnlJMoMBG8ziORV24DFTPY5UGnw1GvOPPVI5YU+uz2WH9FVADGV
ranDBmsl2IUn+N3sCWi8ADGXD9xje9B26WO2L97KrXxoF+X1/041TCA+eAsEq3dWxGFdfoTnurBZ
hDNQdYoC5iwEMzFGOYNYMQ/z7+nO/zK4SWp79lPKF9pLBUgJC8H2lVtVY3znC5seA0F5OKs6hxXd
C5nIvWCx8AoTXjvecchtpjGOwIQCgWL8bqauarrQKQmXrKJ5xnNiMGLadIDcXXjcptuROGykPMBK
kCIc+ZoFC9JkxGv7MV7zK18SawNORxB5k8psgpPbi5JR0nGbuyqjPrhqjzyioOac15XJazGj3mbx
GdMD4CEBomwN0qUAQu/TUXQdrvobMXZMToH6QlvBD8oyqUGu5ZmqB8IHf3E+NJgl3mg1TMZi3g9e
hNU1BykkL/quMReKbLmb7G9JCIXKE9H2/+Cn8tKfqgu0mo6hwRVXppO+0V6DR3OLVtnR9M1l9DqS
YzJd5MD5PVoM+hvOeiwYQbZwm7DUx3RlHfmRFumRTV58DW+kkc6fhpUZVqOuANXbC706T8H7aj6H
U+7b5vSHGiBtqz6Mr2Qh4v/EcTCA0FNHnZPP8UT7NFdf25N21ifwBJjKQPCSkZwwO2C5+DA25g58
RSEy0QJ+ohBGWTCwPNk3sQs0blBCHp5HVlu+5Bs9axSJpE7+QuyBhCeZoQV6BqifT5OZ6ea+MSsz
+Q+Pciet0wNZJK/KqV1EL8USB8ElWsZXXqh8LRhLcBDBQjrkO50xxf6vZfX/1gjD1kO1S9Yb5iH/
xgNaOW9HrQ1znN8cOuFMncNAkxKHeowwjTMQJJqVYWuqV1388Ht8xC0d1lW7eGauMroGkKo6jYtk
BjNElEiurKyGxvHgT4Jq0mNVTnqusR9h/0J/ANel7KPSoGzJ5xpkVRP/L3ss1zoT2MiezmW4OMRn
cYRy1MYuXqRo4WpGCchuuM/d9pTe0pN5SK7lNiPROXSEfV7MY2JQqT7jham9R7PjGCzr4EXLlqW6
NaK3OFvVsJjMOeNMMXUZdj+/GxwSQ0LaELXh7GAxP41EeitY6/MBzJ2jp3P5qkHPENYikCrDZ5ux
AowhOwMlFW1f+AuBEYen/+V16DJ+C2ghJDQfE8vyH7hELeVSFIpitktoCHObCWFJ+SY5AnDxVl0L
HV6edm/OTSDeTfQAqdMLIGRG7Ssz3njCsqvmFH9MNgjJ5jzNlan8r5ga5I6hLsBSDHJvoRh59HF2
jMd3tSjIWuXzGs6E2z1ddiiiAE4lmX4zW9HpyhTGtJkcUp0rJC5/l/Mp1CytFkS0eaSJBwTBvRX+
LmkxCqdFd5uZ249zw5/nz0MXvQZDTZvqMpwBKZSOmPY2z0nMMuKrTf9buxiS0vWU4VzJbAnfdwz+
Czfw5pE5j/LliA0HCsnWnUzVkP8OeEs4eJKE0Ct9JzUx9ntB64RNpIaxfbmWgq3XnlQZCIdt3pXo
EQlVwQsh8r/6o9QstHIpQEMgkIwqjJoNUt0DXzwTIJj8OuJ+IhvmHuOz0X8R1AWTcCA5ud/pGHyO
ptuLq9BfCzNSmDYhKxMyI0Mh3dGijTJuJ/KRD+pIDCtEwrkBLg06LdFD8qM4frWcMf5IaclhRBiS
I3tuYthQLarZjhggzM4NaRkbc4N0vsJlospJ2LNvwGplBulERzPkgopmMyZsaDQfmWBVJwMrQabq
zEyZPoS29Auz1QnvK/lGsOG4JV1k5F47V6hdzp3pjMJfeOL/de+kQwdVxCfOUDRDMn4j36Z612lp
MMt2o3EwmEeFUIAqlQ6cMEXxrJENpR/g/gQRyVDQ9VSe2J+Ps4lj/G9UD3nP5A4B3xuTyd/NqKLO
j7PSG6p3RVjgGTDZQ0TkNpI2T2LB3zypxP8CEr8kUqKEZ6kkoWT8914Nldwzksr/9d1674BfqZmL
JAL+9PI09qeSHx4G05wRTeCfP+f0IH//nKYgYXE4aTegFv77O4td3iewCMt3oXpgMlIPhz46/vlb
/K+f7p/f4zf6fJrO8lRpjfJdxzgMV5GiWFDQlAVixWpX+ytDvFWR6Axa+Deo578cbpPsqf/36X57
rvFYGHolquV7DXjRUvT4jeyKxgUu/3JkVKuChQXKyJQFu5V43j0vstq+luGLTnZgqc7OT3QRA/Wu
ou/+/FB+O501EYttiUAWCaI+VPff08M6Q/fkYizr96q8BdWrKJAn3VyL5wEN8p+/kzw93n+84v98
q+kh/eMiiJMAvVqR1e96JJFVLTlPOBNOKh/1YTr9RAKkyH1/kp8QDlaRithbktu+S5L6ALfOMqCm
Cyuf+XRAQzpk5sGUvPksovimiUkBlDpCofKepgDzCLVIIS8L886IVnotLP/8WX7t+399FoyyBNQ3
gjLJMchf+/dnGWejn6hYcr4pL9lFn0fndEW8V7To35GxS8fsohyHbtUvxQ9vNRmMLSAMLbKH0a7a
5fih05A8BhrBYIrIU3q7wodMXpHOzVQvT5xa2LXiC00IFe5g8hkgw9r1Dxwow8VonPjwTXHLCBQP
zuaqJDiMafije/O+4OQuwXB1fMElaDVus1Pn0iJYENkSMsNeCksKfFzP5wC2rragX2GayW8XIMz/
5XX/HtGIfc70iNDrCYpsoFL87egMtfg56sYTzGAxJMt0PvI/zZXPDGOgGRNOOE/cZqks8sBVju1n
9fDOSe7GD8WZ6Xb/oXwqe5DvIrIAt0OfrWHxsb7GS/JgpMUnnrWvJHDm/cJ7hTFsLLoPqP0gm/CG
/vK2/2spOd0CeHlJmO+ibZR/mzClCfduqwvZziDEiaG5Pmy1elNRpGjDpQt3M+VtND5JJ52lj0Ju
FvDuyvB1FuPxeB2G787/i/JLm2qmfyw/dRqZcKAoKjpTHTP437ZSNHSCOsuNbBcKK4XErRxDjKe8
ZzESL9KAQUW6Y2a0ktgGRfGm1eBbNYIzAAQWbbCQYGGZ5k1i7KdThg39BQ8lHfFKRux7U4nQhhWr
06QtBiNAkeCZ6yI4CmXzS000kVvjKYRx5mPVHTBkhRJEC02FIarrTAEbEeOPxp+5IqyIhNQ3OUe7
AN+1pNLhXKkKqP8NVbJEw8JQOqGunvjqT7VbkNh3oUaQTAabvrbKsvGtTkCvzb9FUim/LEd/f4g0
CBK2UxJXq/77ody29VPrn9kuig9mL3wIKdIiVYedwXKiz/ONdaKDkcbggKE2N1TJydrxNQVwJ09I
SxZiUzgQyjWZzlAKCQ6lzZgNrzOqFk8YXksgjekPaMaX0g4vBXUd0y8UKcxMdPiVMYDRIK47FYQD
4qjaCOsMsC7usVNp15O1m2AiWkA9I+FWSgUUwOuW9Z8kuRrJfQYLEW25DzzkBRGspENOeg20Wu6h
lXfMjK+hYxz5pLb2twqBHL24Tkgwiif6mS5ta1wRa+rnZDhL2VeaH2aQjLtXlAiJcsuw6/DrhU7S
S9YhEDDVpdTJczkCIeq2sZpsFBIYOtiOpnBo/cQ1OoIeZVuUDkpUg8QQwCMxWMgaohY9XFeIiw0P
NWIGL/tWcob8IvXxOkFOpbT1MZZ5rMhXaipnJoH4qmDKGwM0ZAF+ooYlaquoOD99/lAMAvGErRjf
w0xxJJZkNTHzha9x6ktvs+4tkHtbl/caVX7cmZZCzIZI6KMJ9EXYhaxxFsklfjuATogHxN4gqXYK
jOc5Kh1xQAwmgnFfVyUM6tvTgGtUnZ9w+bxpXIq1AnS/pkDUHUHwoQw0uvh1RAQ4xMHrzJNepu3o
hcD7M4jefQBtT4s5AWWYjEUNs3oxg7NZkFY8bSPFgK86e0J9rd/jiOgfgqLVmA7I817Q7C8wS3cg
kjXoy4TSLhNiFEx549H36dHKhNtOSWEE5xjqgRkOLyWzGDX7qoyncyZuxKlTtyXftCR/WaauVuGl
lcGbSNzXkH4MxbjSiUseJxQEv4+xJjgaboiw7UTx9akznYMjrhI3AnhUompoqPa1vHiXAQuBLJLK
FZRbbFCHoy6qSuRM+wLNyyjKcFJmqzLTraCSF+kT2G1AWVXS+noIM3JBAuodfzgJmBNkvfEikEan
iS1UK0pb/1NMMKQ1f7C0S6cmMRxo5jQI89j8w/KLdOgLOs1J/SSl9lnCjDyFzHqwTADCNg5mds7U
vQHRvYJDvMt0TA6pXJF9aOwCMjb1ZtuiGaAywraI3QUOZgarTPsxTVijZKLwRGfjNkAPPdNnhBDd
NFg00ENCqcAQFyGsDpmwy2Br1/AtOSqnUxDjLNQtSzX/UajTWlAwzH9mwcokQQRC/0T5z+QEdZq0
KGbMQIgU0QDfw5zMZlDmsl8I90TJ3FlH8jDUwHq8+gIDUpo3jxHapAsRT9O5PD2TgEDyiuxwbz9p
fSqATBgOZfaeet842ghsktqb4mJ42OEHHlqMbSGg9ruEoUGt8GC0EvUAphajEOH5sVZahkmy7Jhi
4TTFQSKWd0iKl+ezxspjdHDIeubbJKr2eCcuRVVfRLNVYWJYF9ioAWZBPp8kLM/hFLFWJP6t5hfz
nsXs4RAfKPtgeJP8j8K8sVHwBMnAxdRxF3MQyIRhTVt9+hqRn8O3h/3Jpnlm89AkBrAFYnwidlQL
lEvkGCuQR8mPfxK4yNO6GvlLWMJcZXX/ucIT/z/XgylK+Cfrgqz8ll7Q9lJdtQby5C5aduIuAOPX
mM2VW6ndxDqSnFUtr0Tj7H0bMJFnyxoumeq09Uqr52l9ap7bPHkzzE3yfJOJ5eGxjvVnqJ36bKUr
y6zHtAdsxwZbbwno0e1UcvXnKxAS6HerIoZ9eXZTRgeddIsWEgz3NGKVRfJXuKrSuVBMCH6DHAzi
ONPRwJVU95ebNQoGN/6cQTUb8PJak2YXiWuTWDu0jP0Lw+1wHg2Lirl57swgML/j8lGy8OR1qp9q
9TPFB3S2LPv9QHyxH56xFoaQu8kYzeTnuHpNta2gvYhY8DSrMCUedZ7GawUzsBJ0Kl/8+T1wqv23
1vkfys50OW2tadtHpCo0S39BM7On2P5DxU6iAQkJIYHg6L+rYe/32XFccX2hIAyytLSG7l7dd98t
hqTwUEKRaGkfdoa7Rq8PlbZt1mX1ctF+lqD72uHebuZ2PW9HU2szO7n3xy6hkm5pPB61N8deHaFe
24JriFf9ad2pb+52STIlZY1HftPRY1Fbv2wM/BFhM9sSdCIXCSs8L35Riim3PDKi0mZmMkqljbt4
dWlDu1/VQ6KD9dW+l5RdIGqlrLYnSR9vOo9uSB3vBJUJU3SfsKtLt1R4X6eZJNjvt4FxSjqDcrK/
cDZj7F9salRfQawUfdKDDoO49oXHTwOGFpDKRSFV8CquSk6AV9nQ9kwOP8tathIW+5tjQJ2f+pW8
IipNg2um9NPWI5CvkyqLfX9JDLi+ek/FP6sHgC0L0gtW7mllb16OBMb3zUAIFVzl5U3BLwMTMiU5
ThNCLpAD7E6B2niICArj6Q7RPOpgc0MeYRmT3E4UchEca/rS4z5sQMB4twrvTJLXNdCy7ZYs+4Nk
iZBAM7U43grJnuyuwZzTaQKO55xFRyvcWh55JQdxp4LAyghdXQu7AIzZ4bpjpUUYX+3lHhTm8AO3
m3XyK8eXMnCUIf9msycyoLSaOJuFBda7jFIKoqXBQO4MQE6o3UhDgNNwGyvFrAWeCF8mGBd7nL/l
3wc8V2SRksdJKI/yZJR7vkx0cCwSTdVnJ2rngC7FpNmOt+dYbZPWjY653+a+HTGJIGi0HMjHonMV
ZRQvpSaREe/a8HRGLnr2nlRjsMOeBjOdS83lwMyISCTpLlG6eAuRAKlMxJcVCWHBCzcCsjAau8YE
99LxwZT6NnQuc6zrxpgHBLIwNnYkbZiTliJYCGrqHJcAaP0zlrYJpi3SmxWVEkxoEs1plyNeAvUS
p4d4d/EPTqTsQsOJhnzuEkggb7mE5NaDP0xBEGczEDZEInQMveOq6he5GTpWAputq04ViCLNUGcs
TW8AyKc8Fv07ESSVStogk2CI6iIsfED7GLnPbFcR/jrSysFSgUpMwu9kzvGxrLyd5D+x25zU74BA
ZQdBFGWtA+0m5I8KemICkiqxuQfACQwS+Ojw2t9ffl7JPcEghSmkdG8FqS+nCS5iXl3dO+LEPM2E
w42wJeuXqgkkM+UBQTpdwms51OCDD8pxd2ZrMiYqS8pFB7UZsITTeAfdYSHYbnIIiGMYjS91TEzv
RNWokdeB0fQzRao6KrjL0dZUnoSe2PU0O9Eor+hABwsqAR/qpLbDDVhs0OCjZX25dwl9KAnQXFLz
QOfCRJ5mU5tXaj3qwdH0DtRa33ujfqrm0dGdqU3ACVUIBKZqOSURkJgMfIQZDHlDJPQddXyyEwXx
rVDOnmwsHNEhtajaesIouSeA5VG3tJ+BRQChA266gQthACamCD2qKiEjwnSEeHZQdw74ZSmLDAME
yQPj0mURjkm2LL4Ti5TgNbgUNmkzsrLITiPudPmuJCeyDwlwvNI6JhBnwQYeHJ+AJuAHk2TqiU1i
455kpnH9Rm0aMJJUGtyAFcbpPtl/280G0hOcx806f9PYobycBamNRdQ/KGbgkNZ6nlgPjkPmGwSi
+ZxRGrk4jJO9GWuLArQk/pFhAhfpc3oOWtKaevLEkrxHeC1akICEA/fKuN4uN5fZBurwQxs6lzvN
mvfbdUnAoD9W45GzyGHtK9lo+S9AVyYoucvW6y3foEQkCS6ZRQA90qp1KrBc0DYFcBu98PZaByXK
NFN+jo4/2tEXXkn9gwdO9vLQOKkQcFkUvMMV97sriX3/kKtDW6/BPB3gHFxcpps6qAh3ShpQICQO
HbYQScITNcIUIofmtXxyGIFviGsLbr8+yCAOlpGH8iEoh/jY3FmnVadPNSMi9QS6MYx6EpK+Yqcw
P7j0/mk7ZTYc9tGu+dEPcT6f7bJzatoeWglhUwWM0+RymZrpgooqGxgBQNE7caF5GlEGTDc2VRCH
5h7ZtiA1rK23i44LAMLLTaDupYwx2Z5EmHfQ7bI5dsdkBRHtxegDAlgwPoRzjvCWeF3ta2C/db/V
A+SPkv1iVubf2neiGdkXJghkzJ+ZIFJN5HabHwtZDeRpW6WBp4B0NxArtQAXgDAS3t9P9k8XbObR
5PLCPt5q/A7Qym5CRhsUASSeED7ezdof6PCDzRaS9fVYHuB780GEjYDkO16B1+HkgSHAm9VPFXNC
0lndeEzNHeg5SOxUEAXhFgdiNj93M6qE7pTk6LGtppBoVsKHAJx9MsAyIXtJYjmC+HHWRXKZuyvl
niHh4oDpoFQguQRvkL6Z78CSkCBErElYpwUgTKHfX6BRBZNj+ZpMOE/7rgESC/U0bPvEQq73lJsl
mS9sSVQDYc8CyYHRe+D4MCpQnyPhofdy8H3AG3DJ4tH5ZS+JyKEzzWNCUsUJY/eCf288urdfoVHd
4PpYEGcFATiagz06s5fCbnlIW0gQfXBB2uP5dfN0IAPemYy2yegE9wSeYPAEMNlPiPMTEGwJJNdT
9R1MCuQRpMOU77RtgxbSvK4MlL1HX1u4PqkLmYbEdgfSZLB1uknNzCEQS8Spx8J9BgSJxj/NMcTI
tSbv3SQmGtlv4FIAFwFEAZSskgm6sB5OKHAgEKSZET8tx3mXoJJBW2hAI34Nv9ongCM9H8nvAt9Y
BhxzmG0fQNpS0tcpCdF61KjVlrsnQD7EA+rYeHY33zbOY1o8Ek8DeITC2sElaAK/AvkwwS3sgp9g
ob+NmjHkHy+jlz3wFhIkdzEuA5BDA3wLZIlhVZDoDyUI6oSAPrmTaLN4mBnJgCsShr9J/8otnQr4
ICJcHgBjttuwBYtIphPhf2VCltX5JwgxB2DVvfqtmutr/Rc1r0vymJ+IMu7fT7TvVyNVU/fISBQ7
OBry0AiOaiEqD+8dvn1SIXYTYDIGZQcNktzZWHsAd0vXP+ns4qAFAHy9yqtZvscV5aOjAD7sQG0P
D0odqIWPV5KVkL6MsqBvPFhwwyHUnvEdo9sVUFYXSngGsHg5EAIR6iaJl/BwimKfsYMEgg8Ai4yc
I9Q9TD2Qr3Xg1AHuZHOGbTV8O/+wlpenfHV+L55IteyZ1iQHb30yMRq2mMwPjczvxD35GEk1zrxr
mURNgyonbn5iRPDd5jDZOmMKPeLKIs8kVcj1GJ8uZNX52AagJsh/4bAK/hZLIrILizouJMx9R3wV
xHSAsKwax2MLqV4mrcUOgOQT3z0h8ASXTfM3bYT9hFJmK6w+IQE7RgUvIgbw6u97LVX82B88oqii
/8m5D1stq2m3wwUn4Trv7rTm5x4LvYmHy10K7fTuV6HGPSSD08OSAGh29Cpzud1+UWXus2QAhyJR
GnFA4lJs+H7Xhipuld1QZfX6/Ku6A4HoAFxCloIXpNKPBUcZhb+DlmQ3rD/ciULhULXxHr9F3TwX
w3zThkC2gX6fjYgMo+EUgf4Gt7P5/ve+0j7VCf9p6IeYQNYbR7cebcBSUS8XXOFFT6Nj85yfaqBq
hbqs7WKtQgGuIbDUC1mRpfudMMYFRp/NbmkayUjbe4UNjgxXsbZRYZxAVHQ1vLdnKnK6aZBhPBsw
QR+b9FljF6RcjsHfb0L9JI5AgR1Ls0YEXsm/+OjjyBw3K1wUG1AKhNDYxaUJIxGqdN2DzYO8aEDo
jSFIfvz7lU2ZSh+nmopThRCahB6vU/E/wUDNvOSDqmyZajiDL+NsH0st0J1XDXNkEFkNjjaFhY3s
K6DVwvJxDJtTaJWrrru37ddGe8vVZ3v7AB1NU/kkC2N0W7Dmt+t9FSjYPHM4mBwjJM+PUsU28o1C
oDa8ttPWmQ6lD7DJOs/qOro4fpYn6XapsT8vpjvli+CRdnUU/XmrUs1Yeli3P4SdW0O/ZI2q7NbQ
0/j6eLu4eOdJGtlRxu6XTZRvTCAk0nzIVXZj9Q2TIty+qtPD42W6A7q+f92u9ekDWJCH+g7co4eF
tKDe6emXsuxm9aJYWSEkHBM8FWPUPwVi3kAv+nrQriQGusovIb7x/LX0SN8M9cieum/Gzx0o1zxR
p2pEfp53mKBMA7LzfcPfRvmUutFsYZPqzknI6GUTAHoTsGcJ9h/g8ar+PpofnsglumtiKxF+DpjB
KF2N527cvrl3UA7YOIZmGKmAEJuxNfbBok80z36CNWqsTx5HM6JRsRPgtA2y6enhPCvu+pkbkqee
oFFa316rIWWevSJygiHsFqXP3nfczTuUfemXycgjGZQ0xHG/PIY7n+IknhOpj+DrYLhOtAjDN9ne
50sQJU5kRfuA1wAzdGxOIDryKSLBe3i1fAC0z+QHjhePxRhgybj0dR+m7bX5yJ7tO0Vw0SlwIGhR
RGJCeI6Q5KdxlHpuTFHRRzBHhFVP443v4ikFtJIuT+PUgwV1VX5hhl6jjH/MI4NcNtulhJ6jfZA4
Z/14JDJe1MSGx9Zh1u4fskMM4ZpazvYkgFrQW/paDQI4sNSgsn2c6kcmU59gcpDB2ZyFaoMtMU5d
dTTB9wrDj0LJcKCjRx9KCFUfp1AaCHmAv+1QTZO/r3n90zX/nxv4sNMhvKempotsJ+gMbrLbBnhl
KuL2AHdR8yQtNYtLFbhusCkoGM++h8LAPrUK0nysJsA7c0OWazf4up6k6E+w7JV3foAAABIC+MT+
3t5rh/6twz8G+dvOsjYH2ptB25FTSuKaibwL4BnfwczKwkkJfIxtgKsJth/RJEwN2jq6N+e7OxW8
IDEUaCSJ6ZiTs/2F8P5MAWmUzDJ0HO5gZj7EgNvNplKM8rBbtyTMkvwU12xZDVijzhFpwOK0/Xt3
fHo9yFpAsWgQuX4kG95dNsczjPy7dU2WSPlzeyu1kWmPTUoB+iwekR369yuaMqM/DoBmYZII8y9h
9w/qyTwdQV7UlKeCoQ1OrcGFG4+YGWJ+m89tDSaQBpjmsVoVGVk0jZF75anytf7lSPYSUXMqPUI5
DzcLEHkdZ/n2MNOBY++wf1s2RMRrVQM4qvHgjs53BzzGxZmtA6k96mGqcn9lt4ezg9wVMkPVsw7N
CUl1pAId3lIEY/WTatSkae0wLamyNdkSEIRyTWE+nCnNtZtsRsrdmZ2ueVxqTZTx/Hv/yHr5W/d8
MNfSbt84pVrsIB3/MbKfN7h1h4EsRJzLafz3S31G1kqMXEfq2Lou4/+7XVaVl33d75vd+pCY763y
fbDv8H4qGFY4jm1YE3FX3DXmC8YyzaD2wRfX/2QquBAIw6it8s/4iCJ1dedSVVTdXauZGRpseKmf
N7loBGzzb8Tvh9PCzV72Wrs+kNN+1n5czOBSof7BVDVf2C6fgQLxdYwADYiV6pgfgAOH4pxetgfa
oqgZ2evolN36tA2r7U84N5tQhcBriPbsABvFxMX8xbpXPxl2mNMBpIwgr2V1fBgK60B5C9jEqvWp
+XE2H0rJPYAOGxa6k1eSp9LvMizkNoBad3EZmc9ltRi6MqwJFra9px082z08/H14dFmJH6YizM5Y
kg5wHxvc9e/Toyw32WBWabVmapSn0WNPMJx14FTpd3cDhSMkOpoTds7yaL+3uLSbYEhJcdGem6IL
jiMC5MxaPTV8fdTMdicouxoNRjdK4lGrzgS87XTFSlEJbX6v3VFCAPzvN6B9EmWi8BilzsAeMsmu
iJv/2KPQv1FBwbBKLOFR4qyHg79lg3nw4S89WJJJNdzv5xQofMhn7twMzV+kaOzZ1IJ+xZvghhn2
xt+b9Ok4C9iIagMa7sGPdqOTmY256bRSljdT/Gg0YUNq/TZbZOmPM7nB6smZ6z2cZaQnlZcQacB+
yH5PHYGkllnxhQHifKK/XVl+tAh06B+0/fqgGmd3GEqh9G1Tttz3penjHrI1aA6inCgtxbah5NnC
+8S+J1Ka0CQpWyHZlwTdsQJCo2CLD9WNJPOk0IFS8mvHhnxm1tSLoOCUp9sT9eI1mFWH6FQGzWie
4bYyIOOJHdKcXVKngz6dQv5wBnhtepbpc6+WGe9xIXBkF2nHgESdvJIUFfXXYv8m2Le383r7i/Jb
72UTQGqCy0sB2f+MxaPo3ogMcSOAEQCsTGZ6GbQ9OvH5LySY9udeSx2NgMGz5WF+Ec/8fYlk5UXV
9pec4ewz0gQ6z8LNoqZ2ILSfp0t8pECUuzZt4m/Og3tcnOD0h1E6Hz1oZBkd2zqqsydrs1k55pZ+
/ckOKmohEDwRHvr7zPvE0iRXWdelcrBraHDw/d7UosoOIAKO2/WwzCMdKuzxHgD0GMQBY9gb5MSV
ZCKuAKITi9PfqpBI1fPxrlkU5PEcVmJ/j94O3wo2tz/qN1AI7U9bH1N/qv3KA61qfwgeIveYPyPd
ck2dQoW/N3U0mGXWlW25riloolMcBgg9+QRngky1HQ/6cz5QBMz+dqrxuLVfgciuweff5Z46Atgq
BVuJXFMg9/fLuy7Fy9XB2MKVMjsMxylo9RwnTkNuJjsoYW1VQOCfR/jFrdjVHsrTG8UgTroF2RMm
O8iCAwSvXVxD8EPpk7+Po/pp71gGLQPaa0J2/qF5l60OxWl33q6NAxtPa5odu9cMpooR/r+e2HZa
Vne7HyrlSUuTjKNsr1KbFHsHMaNQ9aS3QBiBAcvPkKpBK54riw4Q0K4X9jQOz4+TikClDXSnzQ0S
s6F24hRSt0/NFsVzcFKiSolSJaKKF87xV0yzmmTAytD8n2olVaLmpKwPDoTWXBKlC9HPw6Bl0Dmq
wSVrAceAQBxM7fXsZpGxM4MejC0UmUcVllVts9rkr9a7kmaTnlCJKL0jcURn+70/t4+5PYA0SacZ
+ej58b5J2OxkEDBdACqemcssrmzrrIwLCBaDRHMdG74ZAU1Ml7sczuvz+ryDCAUPU++w+dDORmi4
6aw8w5KjtXFBw6kmZqXpQtPYYMVQZF4gVIC+qG3nx43mU10mOkPWrYFrJQfi0M4EtwRE4pxVK8s5
fVUj408biaoHlDiB/ANFDOj298nYdpWuYDngdxLyD+oBOFWcWtNDiRPFINoC6BNLWHP33rbwSU7C
Vsm2xQ9HJ/f27Yup96dBQFvgIsF4dwwKrsq6/Y8+PQ297aobrVjvKbiQ9aEgEy9uYLQkGEI/OoI/
6Dh1Nl9wwXyiM6miSS0UU9MMFbfWByFrV6Xh5NuhWKfFfZ5CjVMvKZNU5IShs6XWEVyxBVP8upGd
bnWZG+fpQTvC+vSigU213e0XS1D/ROpTVocViOvHwXz9YKxdDuRulNmhWGOyZlA/Y4CsyDB29Tg1
T8F5sh3N02yYtaQoAbqieNB+c14N7HBVwclDRLI1vQZmTNOgGHt/nujuo01GtaY1uEObh6zqn6gO
HG4fhKTV7oZwB5Fz1uz9Eewe2VfZKH/WK6U4tG2obAFHCBT7akb9Z1jz4lJlO2OTrcG9ZKMF1oco
J8O6rHZ1bLoPnf2roXnugaK0+OL3bpgPix0bUzWDMlR96o3miyF3PulhiiKoyDiof3Tq4fw+01T7
fHB2tq2sIAk4uiE4nC01m0ikp4wmsurdreckzQgT1rShxjTJfZ6yIn8RavYeTACeHNUjQEn1yHOz
IiQGGuTihtRNOz81m5B8wWTw2qULcI4wULJ/Tv3LjKUfETRODDxmmWfdaw9tpNwRwj5OlMcOTlM7
1EB4+s36PVu+D2vCOR2huzY+UPX4e0V0isobsBnvwrQCgCk0kFCTn7Ip+/iSxO3BK+9gEv9iMn4S
x6SXDMcF7yxdZnxQB5t2VzpQjpsMFjQu3WyvP+BY9klMwZyCbBzkd1rFVElp+tMOcxwWTjLlCIUp
vmbdnbosKK3gSyKUT1zptk35HAffKHYRwuv3EUxPZnk4jXb6Cq6+S3CJq2SIGKc8IAO8i8opZMYk
RifA1saz/sUOHxUPxI5N5rUbU6skDao3e/Z3+WX/Kb9ok8GydSkcpZG++HubyNhJncEp9NVult7p
U+iLn46eGqdBLayhrhvCalFSyXPMuoVKwWOYtdP4HTQ8W9N4syJvdoaoW1aT/U+C4FCfZ9/69+yX
trSe4YWdF0nWe8oDxX1fj6+7xbs+P+GQRCo1kzoufCyu0RgijwRKWu/0DV4MxTvjiHwv5qTF/f1e
P5FR3CtJZkAQsGZGow82FGWnz3ldVPpKur94gWuPSg4n4MPvl0Agw1ZEQJcV0waNsDgQ/Abk+EQw
A3fvZeQ7um9a3hbmrYNPNJOiidgFQFiEY3cuYaqv9mp/rvjf2/thxR+U1M0pBKdLdHt68vvHlNzK
NxiMN513oeApLBETonXBeYpjE27705SN0ZM+fiKt2f7x9877xMT6vTEfBHyWt9nR1Jm8kBnjX7cj
pEnwXseb6f3o/1+pSjKiLqVI2Kwa6odJiVS2FRNw8KqbWZMySP1V+qMY58FX5XE+qtE/cnc+rMiM
KuSlAln9MiXlUX3QDne4l/URbNnvivNCYsgA5cO5huKFzGRCyGV+fzApw7WCC/Tv/avLYP7Hwr41
he2vKuLdtD4GiurGHfrBLQaKX0NBG6ou+4ixZD9lrWe9ju6OwS7OIyrZqG+7wAEGMnEXBMiZDdAa
ju7dV5XkX0DUv7rvMCAs+iroH8wnUqyb0PL76fnu7+3VPnhnru1VpZQeUFUKs7kfnENplu6bPodd
zKUoU/ZyWtevlp9G58fDAmAv+YaWPra8UvJm95pnVl6/wuX9MgqpWBnX5G/ZD1+06LMepJa5aquS
gm189M1kVMtKW+VyWqZPl4c80ULtzoxxwRtPu3hP4AhVtqF2CwgIP/2p7pIT3Fp31Lp1qEShUM6C
rIRxBpovROT+vWm4D6U7/jO8yFdHI4HOHuFZcOw/NlCGvimGS9apK+qPPRYx6IFkN9OSc6Isb++K
GEIpGl3E6aKdtbMjj2zVzvKFPKqFfMp+uMvh4TRvAglwkf49T5MuYpfsw7sIg+tKdv1jwmmwl8tz
P9/Oj5ETb+f5+jKFPn4J5mpVz6t5uh6mw5QCzxEYE/534opjhymsw/fbRCWhZmq/wTUXgMzAAQRN
4FgjZmYHgLevT4MwHo6iY3j6ZdHmdlY+1C6sNofwMu3DsotPxK4cPBYCntn9OD06SRe3cReXP/Io
jeTZMZ/NQN7hG4iLF/kM5oAjutjkG6IdszxyEu1JPt2+k+PlWFho+M4O5Bc5S/FCgePrWdPI4Bxy
9O1zHsEgdv1sB3Ld2zVB4/HtrQ2wfAfydJI2lmfOGeQXWvAkZ5frcdbre7nirQ1yrJWkd+Tr306p
+ddfbm2Sv3cSeZXjjrOUVjhJteCqs9s38llaRo5nGtXjXxsYpZplC0nDBibZLWjL3ebRhmHJXh6D
It7NoBbfL/RAhRwqQPVMDyFdd6f5gKITNerD7DzV5Aqw6MXVI6FehrwPqf1NFypL6uKmd+kd/9Hg
9K6bbRfypITrrFpsmV1OYgaj78cV1TAY6DQCAIavtcMqyFZyXLUAB9bCOr3OOb54UJb5Ir1r+N1d
KsvtQt7dPqV3crxcTb6XX+RTzqxWliCZNmteZE7LGRq+O5/HWgI3MVO9mXEKfnB5jJJn+FOua0LW
BSSViayRju9Y2nzuAiO0XuV9h7XSBfKofQD+ATCZyF2NIo2gqplYQRWkS8svZpkPqg56if09cG04
lOY74pc72NWiLqyCIiled0Ok38PiMTlP82U5hwGknBuHqfuDkZjbcT8lkzCm6py//QaxMx3YEpmW
oeziJs5Wwou9kpkLb2ZiPDYxBAHzZt5PZSYghSLIVgMQ2qzdbdKHFTOVLLvA/aZHelSwOgtnPEzT
dT1Xp/u5GqnTbQIdKoelDJGsucqXMe1DSsIkIgLS9Sa2YsOjfnkgD5CScRs1b7LwKxy5wzRbKos9
S3s/v3DmTZyGja+HfQDvEQ/bhzA1HqYqc4W1vmGZy/yXtVEzQ2RMm1nnwUfvHyB66aNyfphiGwbu
sogt/9YdGSrGfLB8DCdPC3czGTWc1zMUVdxFXUQuMDfShyI8oAdn7JsZEpnxlOPyxW5mtMAH/x1s
tMOaxF4GlmgbQy8DL8/jjDmfFMvNKlvK/aTM8Wy5n2f3F+6SrqP/+LhZQbSkLOSuKNbB5TtEoDRE
Xp24nuf0HDRtDcklPpyH3ETtW0wgrtiOR0xFCt5zR7CLcLdZeHmxmFVd0MY93Wj4t2ZxF7gMc+5G
WV6eNRIsZF3cZEga3SbwiPVoJbfj4O54EWly+i4SRSSRyK7RI4sXcEK5TNeyZGXQefLNZapHZXD+
eWBYZMBl8JvguKIkEddljk0akaes3iNPmV836TY85DZYC/mDHdJbFjOTy1O+7QI92iby2oeoD0+G
I49soTJfyqI2ki3cjEvRSjsmtswCmaXpOl1XdNmI4lVMgnPSoIgQBde1LKvUYMAbmnATZyLc5Or7
uZxfri76YngQcZ3Sjobr65G0C9uaoc9WKe3J111keKdV48OalNgRDrGbzLfowU40Hw+RJtJUxIdM
SlGbUHkGbVCwJg9TO3ZXoBFkzabLfnp7HCKLeauB2r1dWo2kIww/Wx2D0XXYT2sZfrzw0yIp/RYi
n928ZMVyyugQycwWWVOhgU3+bo/urOb1XEdTHWdWAstLynT+XQiRikOrLGaxnFrmF1T0e2ZQFqdP
V8JFue/jTJSUqKuGE0MOEhxkXEh1TbIlXr+56ORsyZPpLUtdZgHjgcaXRWv7yiIH2rKJ86v+d/00
LL/JZJdfpTv74BLiaEf+KeFhZniHF/u1DqGAXYvsp1+5vGg+mSAq1oHYBbJA8rCN7Intt1Eeur5F
K47T41Re5ayg/Wf1DMoYqPiCPDxGm5VIKRnT0aOMqkxsmQvgnGT2M1nQkjJ+omXEAnAS0aeyChzI
Bm9C/7rE6Sw2OIF02/abxZKU3pcuhAHR6xgvkf+yzuRvtBDjzrNjk3HqIyi46V9kDt0OBU6+lCkg
y9b9Uc7zZTM/TYHYhzKt5YZlWh1nYiSJnJVOriDmvN6liEK5ncv0+H99KSL5JltE1TL2j3ISGwtD
1uPxXqyx27otlvWchCasMAxNZ1XNMcFY4HmCtGIZiaklE4gaSGE9oWgAcjMGBu1v1qJ/4Q+9a1/2
39Gd3KODbgPpghiEaAvAL0PmLkXZWT63lkF3IH0EQT8aEcadq1bUwhZZJKLMnqVT3MiIAbGpwAmI
iJBmy2yTJSCrVLSJ6BJZlSIZhmke5mE9L5bymW9Zr/IbLY6YFP4pkOF318UCxtjkEJxWED15/AWU
nsCj7oyH8g1i+KvElckrd44VEugnT03gOYJMTC7ixGTu0Q0iraX76+scP4Ric0GMjypTQ1Ta5IBC
GwX2VVltYvJzsHOpIhaSNThT1nZCskh4iFVYwOA48jXvEHch9WzC/r597UJ82UXShjBXAnUyk2KR
Y73gE44pFcjiUDltH8gyYSk9Gh50Fb4J5TBxPhaQaEUyTF/knTyAGfFti7Ety3GPABBZKs0Xvfrv
/wjuaU5NVe4towtFzIl1S8on94j6HcZ5ctXelGy8jrfplwu5B3mVJlLSabGPlVCnyf1K566MQPfP
9xdfTehG6DVIxQ/PK9O3HqRR8tz8yCG+GF/FBcFbPSJFnvElzYmxlnfEzx5EUjKN/CIGTYeBImMv
9yCawPBvZq+sXPsqEk53x5WIO7E1RAnsEXnFvQiBDCPlcr13mf5isN+skdtxMldqJD/ySlaEyBUx
YnjHRFDRzoXIs6U09aaQO2SMSKtu6iIC948iX2Udwsj8o2MFigHjxMrC9lmNTE6IM+L9zEwoI6cm
6UomgE7HtG9sZbAB1KnuMQIIwrzHJNKvpg5eY67QRhYT02J+YRLRTexxBi4jttPey2P45BMwt3R6
y3zRMB21qJ3n9+XP9H70imkd1R4lhPwOBTGaKqvdfDQdRUUin0ZRw6dmnjoInlEkM7ELG1hYt8X3
jfFkUygUYH+wZWbvPeqW+jItR5wy44+LRFm5yDBZzz0n0aKK2Vx7xzXMOTKrOR9OtAT9hFY6cUQz
P0+3SzieV+k938JJ51M8ASOWYh603QJNWAenJSfB8KUuZUiRyKgN+Z3/q+tTvj0tj+ss0rwsui2g
Gp6SmuNxZ+20FxM+cYrSZt4l2c/0UHp9G/fcwyXRQ0K3fKOH8r2MiPyfx8qrLCl5j+ZJTiyuS3J+
F1Pzfw9ZvWKk3o6UxSeG6Gjpzv9dktQs4wjlURYohXEROBgGgYmpelusYrQannZveO7jHm0kEuF/
z54j9555PZaCOHdi4JIPyhG3J+uGX//vux3SC9nVkOrOl7Kkbg+ZLKIAnQfThzvvn4Umkk4epK1+
S0M5QmaPSAxRujepcTtCLiZTW86xvb7mTMLzixyHp/cbMF2sUdsXQUhYm9TqWJMVLGLRiXEyzm2f
Mg5IoOvi+MdyFe0hz93bMUJbsfOfb/gC9hD+CMwGTwjvsfyn8rbiR+KYGN8sJB6y6PgjQtj/aPR/
tfqRAonjjl7CXBQXwr+25uGVYOLVhBS7U4/kF1nTIjaqkLRGf3uF1m6T2/83WS6vsuJF0nOcf/4p
f7lDWMh5ZX8pQum4EltG7ByRA2xj6BbpGOk0ETOQTk5l/coKNv0qbN7QwQn3N711i+VZdJ/8dRWm
LGTWNHmKuK/L2EFmifpOOZHIaKzPqQw6RUL5hQJToZrkcYpeoiYuQkcUpNzafi77ogN4YZELra+E
JE6Pj8lpJWMgNoIYR7eRvr6jTzfstbqIMbzupaoYrqd74LIYkDawWaqPsITrWCYQ9pQcRLrzLF3t
40MsKF1ZquaThCz5kEVGQPZo9tS/NIgzsbX00H3NY5NeuKA9byuO1ZhADxQ6EAIzSeLDTM52QGdQ
szgBDwIq5LYq65l+EwYILuDIUQnUZ0xtM0SMSCtww9DJHgMxc8VIlkcx7yba+zbeLPWkXJiJnFJO
fLtAz6WyyETtHuJ+VrM0KM28Ik9GFOo54G4CE8F84KBbe4zARqjyPEBmMlGTbGGytmV9y9iK6SBr
F3mAPrssSPGFbdP/Jlr+tJLVLmsdIyOQxXIda7SDPOTTzc6VPhLZlC36mVyrpk8puYr2tJ5hLQK0
jHiRSSRC6dad0pHyHmMGsC1/WcfZYj/bo1B0YqYMD4gaNHFCUcGJSL2aXyrk3k3+SYtt/7ouoVVm
hYqJjIuN1fq/V1anGBC311trrxqa1ci0RgXdUTLYF60jekcuTn8yRL/c+DTdLCDRFUUgxkwdHNcG
XZsTWiSkBrDzn34j1A6VMnWKmCcibsSAEYFDzhZ91z9j7V9bKu2o5l2EjEP50FYxazuWUR4OdyKc
t0wwEet0/s3ib9G9MuX/tS9EtMkiMLE2LO8660Kq8HGtm/0hLbq5FOSGTsFVmfKdyGjZL8j4FAuZ
NFZgBKJuskgeAzXgoMJNY+1hBP/xP90nI+vE//SWvL1137/yi8GH9GNac0fy09XS8obxnh2qGDPy
KhIq9x/EKBfbVv6X7ZPY4bCJMn1y0npwIFix8ih30PhFLUV/rmbs/zqN1b0qltnSDKEQEPMGd+fk
p8hzMSGw5wfKH+X0xGVxM4RvM/KmIKRHRBMZmJtZcp6SvUpviZOGzMnrbJZ3ZlIH0ACLXBZr86Zf
5GcZNBEA27hgYu/ZvN1EI8vhuaeDe7AWkxwyY+axjKF0MqQMSzGJ97G89hhJdgJ3MJ1f876fQTnk
a/c3pT3cuUyO88sm3i3BAoh033BSeaAdCUYiXSdcHPoS/lIMlgysk+rLe3GViW1B2PnuJsQImSAt
SYdmnmYRchPSbJLoYCilRtYxPEj9CSSBEtrJzcYVE7xlScpMkTUoc0MJ21c5CZMeI4WUBw+ZxWqW
k1rcxlXssEzMZCECRCa99JN06nB3U/kVWwElJEGOXOnASDmCTYnYDdJBOlf814q4rWFYQv2bhXFG
5N2kKzIAWbuflYvN8qCNKbi0Khe8EatHbHMdy0zMPzH9RIy2ISUN2WHLjUtLZW5XlOm4a4UOYYIx
T4MVNuG3rYpsVmQZUHuzryYiKKF6QlyR08ANSlcUi3p2uKqIfqZ5RdKFcsp9fBPlYCMS7Ez2s2IE
/vu6m0P7sfHka9nqjmjXzTi13sTwExNVDiZlA9kiPi1xZIqHA19e1E/dl/KRXDuRNPvVPtivjBlD
1rFxwpblrw6R+EK238jWRE3InlMJQCRe/ayNZ7KpENtVfpH/xV+2J7hjxpRMuv6VEigrfWItnaUV
Idk2owmJw10/rrSIytmEggsoETqPVHr7oXpz7nabO2OYKfl7YXoFW2KiX+V6F1ruw658P+7/H2Hn
uRy3tXXbJ0IVcvjbjUbnRLIpkn9QTYlEzhlPf8emv1tl86ik8rGPbJEiGtjYe4W5xrxH3d4mSO/d
qMIpa2ckroplQLDJ6h/D2SIcnn+K8cS8WwKCAJLEGIwIqMFlo5BbiBNCBMhMW7yUfEIRwktbvV14
qO6lhbPt3qnSdvJC2oYfgffPreo2tFQdcb9a8X8fgC3PBN4TvjEL7ie/HDZltXjm7F9zqT1MywnE
E0lAyPPK1/g+kI3+s2jUd/W95ndavoltnjo0P17BnEFM+zvPpbz0f7Swa0Ai4/CCqLh8E3gyF2+p
82NMPiBC+MSbb5BwSFIm1iA2k5/iucdoB6pf8YN/Bmzg4sArXiPxrqbi21zz/SpvkvMno2THco01
vZeu8xu9wT2sknfmeYhc+FyCLmi44pei3J3eMFVglWTv1Bse6I7zwN9t+IZY021E8cVewSl4/woj
RAhhbe1l9e64/6wai1VgXaQn8W/G1nLDm+XG6/iIk2n89rUGra0lVtAHLAd+Jf6K19zRr5Iez2Fj
obzkZzr8BuUeOiP82ObrO5uN/+Bwnd2evzfdOxqDozVwN3ko9O/5r2Ldph9XsdjTo7RtfjCU+/Xl
0lZ6FT+GwvwZ7+sL3y6O3T0/9lX8YeIH4Jf9A5gyt+DrQ63CanFUXp1fLPEPTVwEfzEcny32Bh+2
4t9QMEEh1r9egurrvgCBOA+iOPVOfdIFqyTupahXSQCW/+/PsCijS6/i1TL4uKDif6Vrfj43jJ/8
zpVtuByW4cZ65fqavbgac2W9ildNfA2PhWsQj0gkkIi54wXxJ7eOhFHaGq8SyzbmYbIS7UMCxQzZ
DStXptDIOuDZYzPFKJfYTGiHbPEBXv6zEKStyZQ1NzE9DhtD+rqj3MoN/pp0RcR/5o/+sC5fX50s
xT3mbtL7/SG5vEnc73ZxG/YREXG3KT/evjLWs8RIMYnvP/kzTiJMXV6x3/Iob30Vo9TVGfXFi3Q2
l9lJOWuX+Npf8QgExdF/iGRYe56fyWzPYmsTWa3Ia7+aN187o7iwf+6KtRXPJKZMaH0FVVwuGoKz
RIlY7H3ixoms+591Kv7JzTuRiYtFsJVYz4YrB9wjMfJmXeJd9pVJk027Yhee+CMGAQcJF4+Oiz2j
yM7tlXkK11CgKZSzGOiaQHhc4yq3rp9EiUV0PqSz6JKJAqSobNM/5O+vTtq2STairv1Pw9ehqSZ+
LSTc5/rQkXBTVmXIsIOfs8d0Qb6K0rLYjb/a+1+HQXCO+Ov/HxAKNSPyg63Y/Yf91xr6ehG6Pdu6
dMH3/Sw+tOiCfb0H/MoHZQd/hD+M8T+xHqSL/6DxBuJSttJYdtpfmvaMhv5vY1xDaQ9V0jQdVTO/
6QgUSa6nZMzmSx0gGf1ZT15DFcraOMAp3+Q39YGtGGC7Cv0LlyhBW8mwDYOnR59TWg/g7psDHjXB
uz6540XKF3AQ5BJr5yUSCvUK8E17GnbOIWa2bssDVSFEYiHw2g/LALBFvOSd7cm9mXV7ATHR+rsY
ixqKZhCbKHFjf5uCg/qIpqP2BqUMDOV8UsEoLJGD1JsOnIqr3kKP0SAOGzAPVBM2NTOHrrxNf1jN
4iM75o/BDmdQXjhYm7img2k5dqilOSXaRRevMH7NhiuQSaVfzAdMHELaH3gz4KKwqsDz1Nv0CZPs
4QTBMJUX43bE02BVS0v8+k5MxbSHGDoCOClhGwvCahhWiksaDGMGmsRrsEtd3Ge0ziuWiLXtV4LW
Nyj+uYRTo9shblnN+1penDhq8HMRbrpLXAFx1FEXgnaXe82vFhDsAqbnK3JoXllT2sMhKcnzIF4x
+8+YfiB8P9tT1wt7Jts/VtMPuzrm90LaleWpTTY1lhh4y6w0KH2CG7UBtTM8zXdEVAwRAqDHmbh2
+xP92D+rLwDZ/e8a0xl8M3Vgsg4Km296ojSw07bNItaY4srwguPN9CCd0SvIMP+sbftSWzzJraa4
NeZWMepFmmuW5CV3muWGtozuM6C1nzZz1TkXibvXKpoP9nv/1oJGAsRLhfTTAnIM0U57NFi5zEcy
EsUQAaKlwwCNFr+dpxbSFszZeBmv/XIV3uTJDbeVLQy97Styep45To0t03UI1Fx8Y4SJOFVtbhv2
86lX4N/1BIKEFj9ENnNdX4KHga79rnxRfjHyei/yNdPsHXbLqzakk8LMyriFyoW3LKzGUYOURFy0
yB9DuEGAX9fM84/vAKiHtTBnOsnL+mVYEbbSksDNxYWvr8kr/XEiyQlhnqxGB9g0XuOLdgUrV59E
uyrbPeGkAt85ovqiLBNMxKkgnhEoIZlnTteSlojQrWw5HePMpQzwI/3iIlt31ZVgTS4YuLj0wr0Y
exDgVz/8vbGDsOUgaoYS6ZYPPq4Nbrph+bSEgQrljTlfZwfcKjz8KFEUnMNPaz2D5kgW08GId7a1
RicFBQuNGm5Q7Y7suX2GJ5Zvcn/5xKSE8mAA4coP2oP1hosxziaB61NMRZx/hcgjwIzHMXLxgI15
PTomWzPYngj+FtGyQMx6mutH343fa5TKb+3k4jyPNfpj2xywH7QFtYmrSiMR5Wt3kKh8srdeRNmT
7CIYzsNt8pLLS7KBbolxbnL54WBkE4KP85RkU42otRc3PuQ+JoplpvyeI0bktTSW8A0XOuEVC+iD
kISTp8bg7tqOyNyX3ban68YoOM7HYjgRWg7DPvNftIBf78s3MZNhoM5DGW0xrWp/U5/3aZNozHZM
l9DfqVgTtAp0bRuvtwgKEhAY/NOzpYm5V4TzWwiQT212RooJiKOvQchM2qdlAYUIADk2fxkO+I3I
U8xO6sILFRUW6Gj2gn8pt63RV0O1s8dL1FPOfLFGmCrJWnlC1YyMU2S3zAFk2RLYikupjMnxGjoB
ji0Y2ID6hQQJ7wcLhqdLgwo6XmNorPsew1I2QlWsbILN34H9v1EG26bF5BtSRx3No/VNhziHWd2N
6jxeVIGKHZzmVKjCqQU/ToAJoIJ634PoGideGwMI3ADsAXfY/5pS4fKJtWalL0qymhgQoEAHJgRP
1Ay+fJ3m+OpYnpl7RqlvU2VV6YzCrzVtY8arCBqNuu/b/cC3Davad316Lj4/zoXBqdCOxw8GDG61
9sc1bOAOdC+Dxxh3+Hi/LDA9Z2JRe+79x6bZBMwiowkhlERUwHZE5MFkG35SeGmAbTXwvR/f2PgU
0p4YjPcmIosbNuOAe9imDrZKsNWpakEriy6JQYPEjrxk8LQRw5pNwTXqYEgPuu8ayh4EfRnupNgF
cEZ0YBdQGnfK9FLDQYHC0yjbMX23e48x+qh0a+zKOV0UChIAG4iQV0q/quN9P1yrZt8Cq0ckNbl/
OXa+KSSF5M+00bGaDIY4iv7Fy/jXSowbiaHOuR4vebMqaONG14Ai3Egsg1f1D423/9Swy17ieuHc
hp/ZIb7biptngpiEr1/xaL1272Ww7WD+JE34F5G8rf/mVCTiYg4ULxscP74PTU1qM+s986AXJiqy
e4QBgyIdpSl/qlLbk3JGnOleMmoLi+ioNStp9GrmP2HMVDlQtsrNHKDZoAn69Wh/RBjT/SiJnOZT
PLAtSVRLufqMeGh8HmbWH3M5Px0obemamXQxP4QHLHZUsUtvO3pPGNqRXVMWTC09Zug82+J0L1fT
oi+3avAjG+HiUyG296VKIzlY61SpcTRFs5m1oIa4xeW2Uk8+NLmGmpMAcW/wqLcJULC76TeOeTDz
nW1CL90WDhiYZYPHH2c90h0VbQtW3e6M7RuZOrZtNAyClZhzZ3lNOwcSYr8aULngkMMIA5M+LwiF
45Z3DdfdZf7Y4waHpXS8LBKPKBDnMJloDAMYIkLwdhnTrJQQNlLoISfPECD014ASGi+YvM+zwg2i
a4wDQmkx4ZXyo4BEpKNnQlY4TvVpNLZpdizNtcR8cXqNx19+9DNyntV+o2jnsr1olWdkGwVfIUlw
Mg1p1SNLc85dfIMaYwMU9D1duprWTbFKDIXgUo8/ZP88NNcsPYx3DU0jp6RzLvJXXftwoAzk5c/C
Px+G+DaXv2bnpEn4YHEMYVyys5kaDjFe3/X2Yz+e7QjT8WsieByIqtZ54erxivmAzDmWwVH3j+wS
iukGBKXDGkQVlC+Dw5lp2ng79zcYY1nstvJSD1Y2EFdYmQA1mxXBaxe6fi3Ks9VP7Q349GBQJ/H4
g/py6bwR0wo7xVU8uyA1dfYmfK5V3jCYea5GyNB78GXVYAc2LBg2EZpjwt/iUOmPHdWVNs7xWKcI
JT3H2IAzC4qLEDndr1k3XLvxymjVw0YreIhrG1a9Cdf2pZ1heoAen55S++rMD9l4bSX8jLeN8WjL
L03yPLBfOsIPqUE2FHxqkHDtcEdGkLBreT0lmY7NCobvVil3vr1iWEord5X8othXK3wtrR1zIC1x
DN1zlJ82RkjPvXPF05nPAA7W71d6zoCfWFKzsTaNU1A9hPNzPR8ShgGHbRLvA34LmlSwwv/QiTwS
gqiC07uR7KtsXFLtPFtPHG8d1VNtbUfPQ3ToKZmOnjG5GQ0C+mfdZehXbXLk8NGUu9I/24oH93ls
hcOpODoUehKbtjt14y6V8RI+q/ZxHg9pUmMzteh7Pupm0E6J4sk51b4YcLKeat6gOedSBfiLcSc5
nHBHfAd7f1KuxokzWv8Yf8Cek561U+5ibZc+pvvmyPgthojasXmVtzIlHnoZMEGDRXazf9V89Q0u
W/8p3fVz9DIjsmDqiYojQnpSERYnpiIATi/MZoINyIrzDHzVT5LNhEd1MkzHtFqxXIDQkuoJqO5C
AVFVDwxQ8/b4w7VG40Y1jujtQuxrEeDrW440aMocgtMv5Y1ZEGIJ88ysk6mvjM+McbthOEfwsBkL
LErOH01nit56C8l6GCgp1hjVas7KGih4+4T3Ek6ReruPB2WX9/VWnvW1rt9GoM1yvcO6OYJGUmm3
DkvSITgkQYGBrge7NWdqqXluCkwAWlD6MD2Po5jInTeV81wE91I5luFVBUvfMu/SZBavRLPSy8Zt
LHjiMhntBg69tAMJN2MByM6ebeZso0WbSV0wca8frA8aZ5C3z6bsBgBewMgDAflpPI/r4Um5W3ft
eaLRYd3Mg3ogv92qG+Z+9tp9vmO9y4AM8DcpX2GENfRLiHkao3O7JXcBdD5OjRvWz8n/mVzMF+4h
N94ndmxpVAqtafAYlxR8tzIIQ9nLNzAo6CIWB5oMKPaafU4Rz1xVe+NSsRHMNzYu/6GfOEbOWFQ1
swdejkemwL3NlHxLAlK12CJiYQn6lESc9F1e+K/TxTnRGScJ5myGMMiTjfGNZ6vUxCiDtAyuyl7d
RqiOzE1zaS4tueNT8DOiuvARKMx9p0f71N70PR66wJQpoF70dWHPeFeVSwPcY2J+qJiNv5fcZqx+
FtNZO5qHmj5c+CgdWxqkrwTIOAdmr6h9np2P9obVY/QiMVt+5x4mv/yf1RPzc93ZrNY1UWFAXsCQ
IlyATkRBNao3NVz7Q7VLmkcc0fyIPQbjjSW1OEbTJ0xvG+GO43P6Ms9EF425EXie5FOTQGliTkKR
gUs12kVKTovfHFUFktpxocgL41169wXVu8aDkj8WehIFOQb6hSnqAK6YKs24aHSBEXeoEuc4a+uf
jYMH6SytKVJgEZ3PxlM2Qa4iDMqBAyojPSsM3JIq9Yx+o1GUB2Gbbwb9qEovXVyvJt7eUHvIkh+F
epWlR1zyHFlxS9gJvla7KrUCrXnT7SsD3x6rkrAwSK81rvHUzSkDB9yDfjXyiuHYZuarEPpWqqxD
qngk0PGj5ISLaiBzN/T3HB9BBkDg5ZxJyCugZd2psl4D7nQFjXwDMblVPKXHGsGNPIcRrBKwOvGK
C4B2yI9+QViy0canGLkzfU8TNK8b6WdN2o5stfq2BWvG/wZ8w5chLhcgKvn64YkwWLNpp6+rdm9W
K7PZ28nVsA7N7IY9Z866b2Cb/g2vYvxmIgWUgMKorhgnZQbwv4mSpladOkTZeFF+MrDt3xK7Wvi8
LsEI4sJT/OWgESkA7PaIUgsVZ3Qv/Uz6rd5xJhxbnOtgcPFWQqRqCaoW86egZIaEdsCDAHRtBG2L
eoAIzV2FznO5giukopFCo+67Q7nrmj13ptI2ABT4lsHHv9Fl+AbOsvrDvP05HFec33xg5rkgjRi6
rsN70P/7gZOm8aXZVoaLZG7VnH9uOgopJUbzXBVCf9XY5OX8ZhTx0qmPth4eW9NaO07m6uNRkVzV
cEnrtUzwQ3kL8OzNgpXfrbrWZXfKDXDE23K4DMFjE2xCZSFP65b6iN7piwwjBYNfT8Q9cvKzJhHT
72Z8UftiMWmPjf4jQBEfr3v9zCHfBdtgeNJRcBYPWf+qSxsOPGM6WM5TOTHBuk2REw5PdnNuGe6C
eZ9j07NqUQoqOx0UOAWEZovkUrU2owQM/0fjH2sYooPbYcAqIsStwfK3Nr61iTQ4uScj3UH1wrIU
z0IrgA6yIM2y6D/7S7vygv42I33WodIcjezeaifSp6DcJJGXsVcQxwfLID9GxbbRN11EcOZNzrVq
lwMg0ZGR+B0J3pzs8U0AVRnPu853sdEV4FG4U6SjPPvYk5EoJiDlXY1JUH0bEHNnpO+7qsbLRzQU
hmoV+J5s7SBQGsMWsiH00hHt/LjCMYMsvttOoqIAChrDYTfU942zKRhZTbdFQxCzVrgl8HThWzEz
g6qmP8JQN8D5S+sCWSqNV9tLE9cwwLysWKLRz05zSfsnlaN5BRe96nHZXGogDiIv7FdWt/nzGv3N
NK5w37J0A2dC6HdfKdu/UkZVmcxcV6Thgv86/pyaw+N1QWaQbPgJ7n30lCEQQj/a4KOQVAQAa5OG
c0R/EGce9IvGWjHWYbGxJhe7v9h31XjVIrDrV77iWcqKAl37I3wnjnaIyS0XtE818xQxiljneNho
pKluUrk23puNoLxqBL6UH7BuwxcByBT53rgIP+gSWS3j5B7vOU/Kidc6AW+5syDy8U2YcyG5IaEa
Gc73/nyTGIjkRf1WfvrPXRK//6+7FBVFXUdqPuIy6I7AlUdxvoEnBX9MFgtmuUiI3DxZX8A1oyqp
a5xXUAOXUrUG+I8XlLqSGAEfNmawIcpNVA+zhwJvVDD5LeVYFy53M4iyZcbiLl35lSyA/A7cT2At
sftupvUMFwSTnlzsBvg+WLwLiJJ9Ny93cnEw+20UMzu9dnyST6/DqgnTWerviA7mRf48CXd2tVgA
mMYmm4Ldi+7GDzNUFdj5IzwprJBdomiKIbSjxnWs7geSAZpKyA27PWx/vEh8wJ5IKlSPMwUEn6Ri
RrFyYny0PJnXd1pbHybFj3ltqiucA3zfleI1KTZVcLjdNCr9cg10Xvko4SsTwlle73O+Ag9eDfLy
z0/N/ttD+7b7Br2m+50cjZcsw6xhSXOixYuA9Ac/A/TR+qYFLiJRycG6yB1Lt/mgwRGj/cI0Zl4P
nLXcOn/Jf8QDJGKpR95crYHFk4vQQ1ENUW6uEhfoFo7xlUvE68iiIN0qCw3LmiNwUKjIKWlhuaKL
gmO9/5K81rv8iquY78r+MqpW1I/YZuZw04Fr771w3Nh4gARbDnfOaAPAC9mdv6lJaiCWv9ENYaMM
xWa004ar310qaV/Ha5pMWbUu9b+VlH5DNmCDsFWdopIJp+47E62vJKpNqTxc0rFiSZGe2uPxLZvc
1LpbWY5VBk7aMR9FulBWCQjpXmWAsFi1JOnaSW7HMITaSe95IPTV2s1AOFpu+kEB2Aso3aIIREpQ
JSm7qrMA/wJUHWBVQ8LJN+VMmmuHrgDkKjWY1j5qI4ejCHhJwhSYqbRHmvRnF/8akn0X/eoReJkE
e6XyrlEIsvpPheJ+dIb5MSDP0b0etAARBXZ4wz5XXnOUB3B3dPpqM3nlo93sTBkByMHvnub5vdJP
PMGQdxqraGPt9J4JxtteQPgG9xngemNQl0AzcooyD2i2jfKUWimjyXghTz/r+CeVQ6d/kvVjFz/Z
6p2TKeUL6KoX2j5hStBcpRn89C1BHcDrmiwaMVB6juqVba5lfStnV2c4Sryr2EqbS7Y9Zu4rfmfj
hDvqlxYFJ5WY4DTID3QvBn8NHLuYXStad72nUiHS9lp06jF5V33oJoPjSeF1KJDvBi9DGe7tLsyg
hy1DUKY2mEasuF1TFchutl1SAsC5qFvvIkrtFpyJ1oAH3GL+ECcnHjkQEWlDELNTXmMh0HyBxGy7
WeRmKA9oxEh7nZcGsWK756JTlQDsQ2tp1qwzYGVMHSDN7VyCWylfik0oelKVm9JvVXL5Ysc/4acC
NeLcTNEuYYADtL9dddi/cMc/SNsg7+E3MSp7NiGjpSK2+vM+omj/S2ejqErvgQhOw6z4e4E/gSyd
Z1k6XCqHYc52F9ujq5Knd9rVGbWzblGV6EE6SwMV5/je5NrWGVXP0Z3bWEdXu2dfHm86SpFqLrZK
i1t6/1Z9Ue5Lj2TDwS/aCfC9I8aonfQ2GiFIrYa+Cs1LpzcIxdO9pl50ssyCCuZQYUedvRk98/dR
Oy9LrFOyUFn5Dm/MCN9aU/Vtk+EHnRXHgPpiMGbegI0dplYYGIykZk13SVSUmOT4U28fo7p+DtRL
Z/pQHTBdTdVl5FlFtoqED9DMGK6e7r5Kr6A8feG8AIw15ey2S2CJ2VuhfgIadfNxIqhhcpMLCuz8
JdV3Q3CZWnvZZjijJT0HEmrd6I7ZcWv6uxJOuxHKpMTUMaHJtfopp4WV+9JqIpDHAGOtUMrWQ8eN
SOP7eddIT/NQLEOKOBKBQgOY0eDXPmFTFa5qSKJx9Qz01KNpMHCswajINQ6c/i0WDemYEhINOApG
knJVg1s16AcjeiSro5OBf1DDWqrK09hhusLO9OeF9Bv4G90r7EXB/MhwEL/jAqwsi32pmPsLLskV
mYkdUhmrplNDHkvdHkW8eQlHzCJon7xp+TGsdzOlzY48MQh7fNFRiSh8cKvhXe42NTZxMwNbbXBq
9E+V3XMoJgwPp/2kmT8mU8Pem2ngoVoHY7Mw0m5bmZoXWNfaDP9yTCi/OWvhUxqqRVPJxEv7W797
GoMmGK2qvSj2fYLrXNkXfCC3Vv+cqJ816oUSgwxaqfoto02bk8v9+d6a/0uzwG5ZMy0dhKJwlDW+
JZeOLOlaq0nthVfxMKTD2zxUx3ZWTqn+kFUa1gPN3eiY/u2rTU/Tu6MRNNSfFn1tGmS43suL2hKC
jLhbqPWFgnWeY2poMaykvunyW4ENsj2Xt9j8GAa8xZiiT8nJYrj9+S13INJTaRuPQYQRBYeYFd+T
kRrtMgZxLOUl7LxqRYqvY8EUq5TCmwdYhkvH71/bloYbLuBBI2+rqThOAzoM3Dd8emIVWu3uzfQ/
UwXpCeYdU0fYFKCQdz5HIr0WVUUrIZdVpi3jfXSepMFcJP4nIT8AWQCXMrLhY0hJoWNWHTv4evjs
atnjMRxb/DJl6okU4vXuKnX+puDY9fELTIps31Vg482YugV7BsncOE2HjnKWjWi0lNAOWGwF+EQ7
CrYW9YtBuSmCYMPxPICniWPP56cVawlojKaULFGQXMuuQYHgc6U9NDiC2MZ4oWzbHk0TUWAyHFrJ
uPS9D/YYBaLTP1vKTjIfU/p7DtIASRIsjZ9Z8TQwiDOyYVRUSOPnGA7QFCNjrK8dgdis7JRsDTEK
wLVU7cJIR6OD02ue3k2nOpd4xRm3iEE3FUMS/6ksea9mykB38fE1HylC8lyJ+Uc92OCbh2MR4e14
9f2PjMLRIlSqw0Soyw8VRpb1yejMRUe3MeT/c83B/RTJYX405HmjTcxYq8cMBmZph0t5Ql0qldhm
Vp5pSchM0WJ26wIfyTmYPmYcvbKyRZMyW2gsm/hnkDWYRw3sfcPohcVZzpEiTdpB1LPtCiw8ibDP
VLru9kG5tps3iedZzgYU8BWr/JDRTnXkBgeQmTYKY2oy+a/G3LrdIUB/i5ybqhH0xvIxVLRTxTld
hc1Kk6pzM5urkhJeU6BU7Q1l1VPAtCUaWmhnZIdTQD0NJs/eCmguRRPEzQzMCclI2CbLQAFuJfnD
pk7SLVvSI69HEk5eMl+z8VTSelPGpVFbi7qvz/Rr2n5YD45yKLR5HdMxWsIPXEkhClJPhuvRU/Go
DKHJAnmvIv7R+re0uDfUPAJCqKjNkCfgRjtSRbEHbzBuBAZz/Cukmh0mz1P4ptp3rNdH2tuxobvj
fCymk53cIuuYIsrqAReadbceVH8VGv4uQUmd5W85K7ivc2DYRCQZVjMWy2y6lgkTfzmCFBrievkw
Wyhk6vF9aNf8YIdCmz/9LKuP2sYPLrznpQmKHRcAql2d6tA+WmZytTOD+SHE+2cw1iWEWe02zMlj
K+MlMBUbTe89UVstHbaGcK1qKZV2cAQRFXnGPGf7yUJ2IdvBSYQROHzywkloPalB5oF6jbIAvvse
FF4Rv49JswgaotZir1ksc0YrstylREcNF/2UnIGeiCbPN0kaccgLiBQz/G4aIkgDnTd3ppSrw0wQ
EAPIStBYENwbHbXLbi2jzBpzPAQyRmZBbxYOJs4P4r3Vd0ra0jaCbFQqOK/hfcCuUKA6No668hwp
yiLlIyQoWeYUsx8Qpka0MvFVED70sUSoyFigiZqD91uDmdZWmDJy8lVEEPX0ECp0vNgjLL5q6lEt
KziH+/S+qAJizRMGyDdrNnlaNe29pjzOz6VZYdIDndHANXbvNoGOQOOkYj3sh743SZ+81RUsg2hI
zlmV77vYuibGQw+yK6AjrhlIluRtkcxbSRWEfc44dAq9fETDIac3OTN+0EHRWE9yhutZgGVvG2BY
RdmaTLfVpnsmd8+KzZCQlOY/9fEznDDMDD8aupSSqfN2XxuiIWq8naRQJFLcsEOjFze7FOXKmB/C
/knEJWXyXEhuzKOwButHkuierLzbFI2xn6akYC1KjJzF2pnzuy4HnyHmmX10iWP9I+OZy7N29E0o
a+jm8sg8WLTVLP6wsntLKIYSnPVo7XpRs+70VzMgdgrdiFC0UbmjD7SHoum5HmgdpAMFOPqC9JN5
k0YFYQV+IzEP1YieO7wBfVJfps1UnpZ4N4RQD5ckAv7UkbYsV+Jec6lpFELGY8bJVfnMSJnhnuhI
nvvt4+A/AV/1/GrXcnIEvBJ5XW/DHjUhHQ3nKaYr2Yek7xQKl0UHuZH0o33rlBYXGI4YywFyQ4O9
D2+6NOwaTD+lCv8DulmGE26GTvklYUnoz5a7VNPoWeboNpxV1e+dOPg0SpKxqb9O8rx18Hytgxb7
IZUqLi9bkaibXpJeZ/zfjFlbEgYbxmsnDJHJUXihnY8Jl6gBssqQrsXbUwHGHx8dXjRjJm7ljovL
dbIETje2RPn0ZObt0XkSfvGdlSHoLZAIyHbyEZrSa950FEkSkM8KqZZ/0yofv7aFzYCT6exMarBz
GN/hSG7mPnhVSAUsanfVpFw0Rb2YcCMKgscGnBsG3DJnQFFnn+RXCe/umEYffw7IvvN7QfcSj1kA
SuEOUuv/qo3/q2TWyxMMd99pLmGp4nBI3aVRrlYT407uL0Xlu9YoHvgxBsysPLV8sotha7dMNit3
LW0WfmpR/azfu3Fatu2t92uu//7nizS+SYH/7yKJyJHOALr/DgIvM7Nsu8FvLpk6ebZNZxBX8nIQ
flvUv/URWDoWsXn0S8n9R1NOP2eqRbQs9mKnTGyco6PosWaaisRJM4nFIjldy2bykNfVDfcft2l2
mi2txHNX4nhvz1YKG5NZB/9FjSoMyFENp2gJSxCINOFJzSuOMKje4t2cHckNx2M70hukDte9DUjG
GJ1+8SkCJmA4bP/CoWb0/drHR0GsUAPJoA8CfKQToDfvxRD9zUZKRPL/KoV+3TKaGWCZxT/51/+W
QiW8qusk47kqXbWXs3VGy7wsonVDi69Hs9Iyy9gE9FLRyPNmaOPBlNmQ25oabXil2uDxQWihDeNz
GP9FivcdGfjPxRnobi1SdeRt35CBA8DSIuOUuNTOvc2NW5IOL5k/HQ1YwZ1O2VkxHzW6g0b1PGf2
45SjvPnzkvrtutdNrsDQdEND5/Tf+xNXSlbTC2Ldt5gsthbvvEaS3US0po4+Ans1oI70rOS1azXN
4xglj6x4ixjNdG4p/kpBzlgJB15Y5Jsu6a5jGvwlW/vKhb4/Q0NGsYj7NlZR1rdcSa/apMkjrjEC
GO+nO+p42w5EuljtfhM6C4cVWCA3smge0s7nTQ1EvyrgoJd3o054Pj4Tyy5rPXuYjaNSB3vVeO3b
q4WsRWGCoBIHEI7bODRRw+YNrhGe5oGLKbyjraoIAim9gXxsWSxJcxXRTBakO46erEuRP0cOhZHm
UIZWRnWnA1vS7vPxVbIuzZwirbXKzcBiS6N2HaIUmArrQZ8xZIcYNLX6XxL37+V/lhWmLKBKRW7J
0vq+l0VNUwd62zaX0kFdqtK0Tinf+byiNdpshQ5YzmHTJgblF0YaaIBU6ExGfAPv2q2u2ycEsrjo
BtC82yF4Co34h9Yo+A6Mf2nnfFnT/PfJOgAsea48WcwNvncc29lWK02v6wtZWlfJj6XBASL5p6oR
wVTutSozoKVxiOTJ61AGTQW1+W6lxrarzAOcURgX5cGOh4NOGGEmPOOMOEpse2O56+f5NKTyc2f4
Cz+4B6ifM+tN4lk7ychiL/BqZJQ9wqRYnGiFGD96kkPtUoTSppNAlsImo8ATS+MvrTsaqbVqdGZj
O/MtMoUjYPfw57fxNxuCuB9UA5C48rf5rS7hpEbYVnpW07ghB/SpnWkA7QihdIqh2mS7OqeRk6wk
KhJEX519/fMFaN8KI2LpOLKJ84Wpsh0gevzvdjA0c9tNsl5dpGZntw/KLIy77fKeUaRuqfIwSVWH
kCjyW1U8NPG+NXdT7hVAvK0HE7sjgB2ItMq7wUwbRGT8o9hA4z31+FpGYrUamk+1Qgu7V82nP1+6
8k1N+j+X/k0i3Kiq2UeOUl2K+ayZ9xzBV70z2n0q35thV8vrZPZ8pifGq8qPt69zdeuKbRv/BUP9
nYz9f9cBK1glTFRM7duOqtulafY91zHqD5pP5++uMduqk4D4DyKyb8dzZ6C4SfBoWvAEU+7iuGsh
Hpm7bvrLivrav7+9YY5wJYAXazpCi/7fB9rrQdU28VRdIkoX+i+nhh7sNTqkHcATlsT8f02/bmGg
k8MXCei082PQLvTM1f4JeXM3XfEX3ZovY+5a+AdvHbok8cYBM5i6JCe+seySPTZvBpvor/jEV/hM
/f0/ys5st21s67pPRIB9c0tSfWPJtmRZN4Rb9n3Pp/8Gg/+i4hwk+HFQp6qSlCVR5N5rrzXnmDyC
39G7dpbRu1+C+9i5k7COo2ctckHsu0yQMJY0AsXTUr8gdPZRdUgI4t0ochGCBJjMozVUGfRMqDYz
5l42ER2pZv/9nvnVCv/j6qiyCRVVVTTjl1b+P1VfPkx5nHh1eZrQLUR7TVxOvqv1O5pgMlaID5XO
GF4O0WXw2bKmyI5ukEqbcFcF+yQ4EVhoCC4pzdm4Z2RmhARAFZcEt0SMVPJSYFzWGKA6nW4X3jHJ
d2mwa4pdxxqSM1p6lNva7nmmPI5H979/Nv2nZv7XjQhKVeXTiWzuv7aJ/3y42PQlTUzS8oQwjv+9
H66x/bT99pyrgf3zSrFjo0tZUInN7Gr7zt4PBBZNoDsQLqg6936hLaW9RCjgHBlY2qozbGIMYgtm
io7sKEuCIRbGk/ZQLgwkXhaNQ3tc6bj76OM6vc3M2c2c0MUNuQCv5Xj2BVWqq9hnZ7s6vRQ2arJ1
NP/i9bajFe7MttTz/H/L5cZdHlws/G5IjkLm9DjyLmj5F90j82IH65X9mTm7z9S+7T5Z1o/NknOd
vaNpx88hKWLZ8ToCHNBpg0JqmSzvWJCIV0REuxC/pB30shfKUm0NlXIzfaC19Hf61XoAIslK6yrv
KDMW6SVbGo/eMx0l+1lCzY8ldRUu6tUAa8U/Z0/wDSC4wDKgzX0A0YFDPTim+2bROR8dqA5s9yvV
lVZotbfFFcEElCaUE261Q0YXg0yboVezcpKfQgvXu6JMbO9psmgP2UO/mvbZqdrIfA0aSBjBFhfk
Si1r2+Kr4OTsYm1azF8PEnEHYRwAxPn3EM9/qsDX5n8LF6nDydn+Imh+la7yVbkaLwPhui6Hdce3
vxiS7sIdQmUIrKrzgDCdyx889wuI+RtpOS7SY8Hfy/mn8ncT1J/04N29QzDDec+gyDFveRcR8yY/
gh9F/vxLwcLGdE3gbGun5/ESfFiiXfoOsvhZGW+v7B5sWfucrM0doj6yFf3XdgaWgRYAQbATN94S
crj9IgPjZNOFBJFb9K/tArnlAw3Jlthtjckpg9N5qk2rj/Qx/IEWAAv1genoLT0hYEZsVWN24A98
lZ8lqX2cZnBDfYQBE2yHdh3n2vSTIRMHOKTRuBf9fbOFO+LMcKZ4Y4Ls32r3KV8U6/qVLVA65vzK
sDC29b53v6NFscVmvkvWIywCIsoh+JfP6Ev4d/XWXUvuAc6Bz9nWerVOeJ1xiuqP4ct4NvbBRXhu
X4IzNuPyKVuQXXlIHwhIHpB6PYVPxknZqEf+8FKGgyW4GcRW9ciD9tDc1EO+DjaElSzzXYft2Dbc
2cFtPcNlPYxr/NQ74ildzZHXjCF5XC4wGJ7x3uVrcZUwEIWUP/9FZsNO2DwRWHhmxrb+fHK+6BjZ
mZM414f77vuaOLi0eJw19xPRi4vIkSePxxV5P480iUM7zFfclfRFXdMZHfop9uEmbax9bJ/nF0Ya
ZEM3XgGaWzwtXkX78/p9Xo9r5/L97TTOU2+f1583lxRN3jZ/ZrSfMuebmGse4QuiSz4Z03hnfaZH
Bfi+/cf6b6jsfn+s/xZLvyJrksTB//fd0RwQn/t1VJ4opRlHbP1QdnxDXPgInluDBoiaPUnMtLCm
TIb5WCFfG5gy4AdlWDcfHb1paBCsdVuPslPCSFHGVwlNpKZtzE50lJDbdkKr5YOCS/KFCkK/lYp7
1+srKd3qIRPS8JIrqCkXHWf0udpM4q+RDN6pl111BPbFoFG1GkepGEUI8W5ApZ7L0yJBiTi3vyRu
S5EXlgFqjLlH55HvpXYMxILjgCK9x9Fl1A/RsMrZnQRoEgZvTKguI5PqhNK+CbeBj6PJIiiu57CH
PmbuCllad/r7jiT9r6stg0RX6OBQ71vz7/9nQ8rDshem3CtwmX5r6PYVCvKCfB1MCq151WZWj8Lb
gvhwEKng9QL/LWrCv7+LP3solkVlZs5OMomsA/n3N5HVnP5CRSPhIz9PqkevzYcqteUZt9LvNkmd
hvCiv7/kXHn+vMtMBGuU08STkIbz+0sKdWlaZT7xuZtzHB2T8FBXK9RFf3+VX62MP15GFwn1kEis
+GPu36VF1lmynp8M/zEvPjOyRuT6Qn2XJVuldJKQbszAQPMfhcafr8v8lBw4vlgR3Y35Uyc7hlnY
EyOWn2LvqQhW0rSEz62NHwjHFbRmhrIjTrf4h8jtz+rmx6v+uKj+OIq5Joj5Cfx/FC60yk0YzaSP
eI/YRC3twVJ3CsaGDgxPupH7Q4fIlupFJIgQoyjTugMHqS5aTOOpMbPFpM7NyUP9nnBeJi3071/O
/G5++27md8v5VpYtUrj+yN+qm9Ii5a3MT1N9nmo6AJ2PE/G9QjfYI61qxs3fX+/PZ+3HC/64zZtJ
E7y2rfOTCaNiaLdeI9gZpY2m3QMmgQx62vA4Tz6mg+nf5yWhRg/59zfxrw89Hzb/87ynlTh5EnGh
J0X7nroUPdN27m6H2DYiAoD+df//cXb98ZF/LC9apPqDlOfzNV7IqcvQvCDrLHZp7dH0R87JTADZ
Qqkf/vn1/hQU6CxooqgTXkBsiqZjGPz9o06jjqVSjvMTc9oaYdLU5euaWVczGDAV5pmCMqlbjXW2
4ldV5gvd8I+YSPV/XG5i+jSZcFaFVKY/zu5GJfVGJKenuLJrzU5aBK8Yed0W9QCjioE0RW4Bhzm5
j209cA3ofOPrHF2MdRs+x5UY5VLBWWVjVEUEQ1hGutfOKaU7QGl2YKZ0sxqbGSPWd6QFd+vUztl+
NXU8o0bD9kH6YNZ6/vttJP+PLxafMm2iXys3GX+/X9xI6nLGfFlyKqd7hFDBxL/LNJ+7d1lhAaGF
TS4o/R5PvzJTsSqEkfWqIeEUnxbW/XezQkF2COuV5Mvu39/bH00HNjKdBu7cXjZnXfLvbw3puiqU
bZKcBokRC5GvFAtTORLLvRqE77+/1v+6yX57sR8dDr2NVZJQhfiETlFm2ZBBxjIgUg/c2JG4yUpn
UlFChYgnAL6l1eLvr//HNvbjs87X4j+Pc+F7ZV8UfnKyTMUO0B3Q/pzv5lH8x5zjp31+fppIO9UI
KhE1zZR/XYj/vFIgR3XTqiWOJ5aqIZFXrdXZ74YUgMGvDyKxUBqD8gqj2Ni8SSglAw/cKNIYlGMu
4SdPpV5vfHXtx9DXUb78/TrIyvw0/7aaM0lAYUeGFk86+p0fC9uUD2HSCe10KIsT+2vMc0OyE1Nd
LGo0Wc2H8mrt2ksy4fRf5dmux5+5GPZStaLxXHx2+augfIPzj1xk7LAnuvIQGRehRCP1JmarEIAG
h5d+06irlCaCrRWu4h+DdKkTP0WTFiEmVC594QWHBH7Xt5muZzErmsdyh1GlgMZbOuPE81+53udg
PJgBgOxN9ip/mWyEVOPBCUMkMZltgWfxxeiWBbMbzuzVSard6okMt/Ru4qtl3fKeveE1zp+JhZLU
V3Jqhm3fbvqU+eUiI9LNIWkJP8QQPUX5F8GXxdmbTrG+TvWTbB3bt5gk1fyLwxuT8XwVY3V7Hfsn
oXoc9T2ZlyJgsNw1iLe6BI8gBbG1BnZaIWpZlDIaFTcUDtgKajxgyU4Eqm+6NUZ/f8tn60bOQuFj
iRsDMj9LF0RFstiKhfw+iPdJfCjxHhVvuNjN6JxzlBJXII6wjtPprW6YCks6GbprJU7VnnUPT+3s
1JjRI/Ulzs+jeeiQg3AaFC5+/azyNozKSS8YacHwwfsAOfNgWnb3ZPKHw+OQHa1p4xPb5wTWiTW/
qT/G8tlIVka+1l9z5BDpRRLvSIMYqoLPUg9Bth+wNhkHKVyXdE6ml6DcBbA+hE/i1TplF2QuyfFI
V0NgFR9RZweb1HOlBxTizOI8hw2tCj+t/9+dmxucTD+ORCqpjar+YzBFWzwUi6meDqQDef2lzpBH
n5tsC61DjEfn78/TH2vorxejNgYDIBNX+aNUKUtDSH21whLZOZ4w2GA7CfHrqnuu/mMa+EftP78S
bVBiiyVe59c44j/rCjohOfOzcDpYA0QtbR/xdSJ0I+DuXEqqU1WeTZ/y759Om8uOH4uFCVuHFExZ
UkXd/PHxxLFsIiTgw6GH/mFM2aMCvcQiaab9Euu3wvAfTART48CBx4cCwLCqeUIvhQ1jWgSNvDYM
gBfSUzAKsJ1Y3loFUQKgOIKeWwwTWnOaDI6ghApmTu2L7jA7mbAge1LveHPYbe0aE92lq6EcsNW4
koBUX2U9ElGP8UN1xkDWsBGN86B8FNW9SDEGqB9TBuXNixdyUrlWoGz8fyVi/jn8YYitktLJtk5Q
KbnWv+8nco/iJFU57CkNE2ar/Kw6/GaG6H/pmPkmuD+K3KScYYA3lW37oivV0gizY6RzU+pPuv9Y
i2x5Um5HSoznXXhqEe0MuHfbSUK1j8jdW8UdedAKqYvZV4bfhSQ/J08wFkp4PjE5m7/+eTNfuwGd
gaCKnP854ntfFnSUfoxccxK3tdY7qv6hbUuZJnjITLv7zlvvH/vrn7NYLojBqVSU0NxSyP0oIpNI
NNM20/tDprJu9Es/tHZKfes6OlLJkVYXUkugNbVrYgsYjbfIKyhx7738lfmD/abTwdQgTRuhawQf
/7iL/6jBeG8UOMhluZn/3PKGsgr9Maj7w0C0STaSBd0QhYNWa2rlNxA9yskCDtZx8iz7o5ypa8H4
qPv3vGFuIJD/LtBAb6x1GCqLlITLER24Z4K41Q710GwmP3V7wBkBJjUtuRYk6pAAnLh6eI2jWxh+
R/iMFUW1y2ZYxUHtTHxgSSgexQ47v/BmVeW6qYhKCQhhQiVmYFNCERv0T2m/lOUCxAVq+/Jfnh35
V8zpj4ebQptugolA2uIx//0ejls9bZKo7THP6E4rYWyZH9N4baFb9hG8ph3xHnClGl2CE1NchwCM
IxhkD94LKIsEWkBq0bxjh0+QYhY0EBtcZANRLuKlx02ZxDhIy+8RH0/NpiEBA5ODp4yaSCwMu+9C
d5ZQ9lmKbnM8tFm3VYHcGLO9L7KQpUb2OLLZG0B6WsJjK0jT5hQ88kU/++jAGJi1bIjZWbcc2VhM
PCKj4WGweC4kjcLGMUBtpcqXYSHkAUYi1dBqmVyxjkzpq/WQ6qLdGcGiLL5TzJ4tKe5tXD6mIULL
oV5l2KNbbtogIe5uuBnl5IhZ7crjbkg7lJ43rBjk0fF0b3Ohc30ktg1ykDpG1zurijRcJLTHMwyL
Ix334hm7adEvC4JBegZolkLLynMiQ3G8LnKnZrx0pXiuoEBp0feUKofB6HBSN+cMyEgZ7iew6AFW
DN9po4JHiaVTx/8CHeGtzTJnJApWgYs7TYmrmf2+YFeO4GQXtMeGiyHxKC6MmHAX5EjtGNuB3sP1
ehcilDdRsxl1uBQ6eeN0PjTZP7VCuGy6Zxl1n5qywEg3/Des30sAHF0ILAuIiAFlLNL2NaMz6YNf
Nyy8LXHgGK1xLBVYRh7HMRGD6pnXzjsCnOPyFk30A3H1EZpnG7iLxN5bNFwr2bxPyTogS46DGzAH
Q+PbqWhzdx8C0ueyFGHeyU7jdQcpOgrlbRw+Mpq5IZrK4uan90JbqsFxsOAKQ+EdqVCvngw/Bdc6
ODHtoQi+9XKpAAqOrgLxufUS6Yw8O3LEW9+ATpeXRmUuOfmiS0Xv7D2F7EJM9G3+tK4dWjgqHUJo
KfvXGfHXIfDPJxFNFMYXA+TWj8UzrEbBMhHQHBr5G0+o6MPUkzMaP/1eise9JxPCGjbrLB7WpUgV
x/rqmUd/jA2bBWI7QgYcoxp1+oySKB/U1t9WLve761EhYu0A0wUnWRiusW6eePllqet702g3RuMH
6EwZjo1Xg4O2FaYvk/QYcGiO+ptsiRjCi5OYG5cGm7TFYCT2Wm4vduikOWUM9EWwUmrU8L4OLSVo
zO5XtY6sD4/tVC0rJXoMJaSenDSisHWrFnqmJlwU7yKj/+TrU/eZuW0w+8jlGqkgeoWKGnm+naOd
lFBUoGD3W8UJwCP2KFQ0/ya2R7WAiEa/uUt2qcyErVA4UGa23N6q7KPP221RHwPznMXJYkTJL3aZ
27C1dMGzhHVqaJiC9PFZT/GZFSayvwBbc7zq+n1bn0eUs8U4+wlvMmgDVZVcjnxblWZckNOfBirW
1fysdCuCuKIlBDVS5KOn351AQEPpxICq9zTSONFJG938jGYXPYsFt5HfGbiEAJxAX0gTiA0ltKr2
q2KyJId7I0/wIoNlRbosgShKkcOmyU4D/W0ts5Q2aE5XedSdSvcXQYgPhxBBa+9bSFrlWagNMknb
Vp26y5TbFEerscyXgPF8pUehLSzl+hYbn5E17DwoVOQo2z5x8Ea+7wiHaR5beslMTxvQ0IHuisI3
/hnYKhxVTIJGSwhkPvLqlZcQtgwuRQ3Z4Pemjlege/ebCuO1zIkLAlcD0y6lKSd/jNULgmdHEst1
qvJk5zuRCiVWadBIBiDJu1ShEwFSnhVHvQCQqTPjVOUlYbQ232lZ4Glhwug/WGa0lMurz6atjU+i
fNN1xeG+X0aF6qgj0n5DWahiYaed5yj1EyUYnllcHxPsaF3FWEjgaj8G7qgYhzK9k0IOBKPaFpnO
J843ORdENVh1ApwM/iFJi3ME8xM9MK0jkaGEaCeGtZ6/KKF+86K7iE43jiPXMOZjTkPM4kPCbCVn
KeoUvIMvw7Q2G6qwECDHwZAZZiYQtwrKhcGlqWOg5cuNai0huGLLn/J9HwI3D/6VTsrh4OeJf27v
GTTvdYh+iq5rP1pQ6MQaSxeS9tAxxVPTVVUlW6EY1oIKigFQlwnwYEAsVqMx5nitNQwnFTZPwy6x
wHY+w3ZNXvn0yPpOWY3TpS8/QwAJEt4IcrbRPnA4oMw4GEMMDStywragkq9XCvitWMrYtHGnCOCf
HnOjdxmkrAbuBA9lBVtDOmh7raRKblJ28U1rMCsMQapo+NVKvGHMGEPawJ0f0jQrd5UEEYatpJGv
7QTCc69r+SIEIWwmkKQBJTb0k4y1mbicAV2zAfNYf09ogeSYEjmrFn3+GZcfpLXaKDR8aZXH4L8s
wIA4Kcdwp/JfhDOkpsYDLgeQo7rsyJLp9BRHmk7eQHPTxXlmO/Ldf7VqvGh8XkjZxvlnWPM63MJD
kh1rykEZF6FecTr2S5vZRjLM5YG6NiBiTZJIvhwQjfwrjODEU6WHCUNHwsUqbqDlwLxX7MGxcK6L
waMpCf8ML8abUKezAU5hu7CywA1gFpqizhT/sRAOeftlSiYXL1uLwkstS5zASGIZB7eGnFsPQD/C
/t64FYMNT2geqyJ1+vKrxDs0U6WwmOBepRnD+F3C+uzJa537tKGNI4z0oDMdQ/ZtqBEZqtVC6Z8G
mULnu+oDV+weWv+jwWXO4hUJGN/wf+mw2hQUA81TEGm2F8+vsuS5jvoSBh1HQxrNg+UIJporXE4e
82uckll/1cLnprwm9bKp9insq1okgK4DKCaeVDaCgHF5C9Knz6RV6SUrcx4UMc4fYqbqBocPqk09
UDh5QEZDzk9EVHae2u2w74DQJD37Fx13JkqlLaVvQ4Tai6qE1swIUJKhGhzheud1/UFh2U6mzAkw
P8r1tZkRyt6sJu0AogorZaI7v/ZxahVB5NYQz+Rg08dXfUJU0twj/LpCpbmxL8yeRwiygAmzN8s8
mNWrrD1IFToAutpC6B9kK3Wy+LFMkHn0nAJNAhUE69oIlxGi1Pil5oBI7ADoOTfQJAvUkZCrPUrU
CCsQN0sfonGPrmL7lQhso8o1TI/14J/QYvMdjRLUzmCR4KCeH+i2tFaKjnxeoFMFgMYErSPebBWb
Rj2Q7kDhHA5Al8Nd5aYZrTSudX4M62uva2Bsd6nhiPTkWQKndQOIhFy9WzwuWrAT9Jeo/C17NJdh
/BAX6/ShOE+YIqw9uCL/BTYPYbccftlrmOk03RYj+wCBI4Wz6iLuh8+TRYyP0W86FGAAW5LcTq8Q
e6WBu4YAdx/qHadH3MGyiyisapxKdPuDASnuicfEgAFhLXtzAdwBNBBdLTw4wrJcT08qvbPKVZhZ
c07JbSt4U/t9ivhhCAJAR7SG8+couQoyvTeuuyjO3tduSaXU075X0EP0GfABvDrdmwn1UJo1mH2G
zedWkwdrEZMnoviSeB40ls7pSa73QErx4LlDCk3TopDhiKSTfSxtEg6NjEN2ifegecs+6G2rJZtA
dpVBXHQSfMIM+zxkuiiN9x69Q01d5zBlOkB3in7n1NNgYlPDa9PfGBg7E3HC8pdiCCCCacEW34Za
Okq5YcXAOjVU2CeTZCPMW/8wuO1j519TECEq2tSqAs9kfU46xZal7KX0TlHh6mO49BMspoDLbN/Y
yd17HHsLESN/GCHJ6StMM/UDziodRbMlvJtTRyOR/sVMF6Oli/iM0Tzmsw5SGIaIwCl4oBS4L1MA
zTHvNgxm2SrgVol3lO6OkcJQ5E9GeeqYxa6t3oQw2QQ0J00qBGMiwKIKVtXMBeXERpedPf7Qptdp
NFy9IGKB//BVj9Vj096yDtVT8zEU+bIuQVc3eE09O6TDhNxH1DZpj3mnV5dT3D8EXEhsTvZssizZ
+KwpWfThOgEqK8OBLmyFBicO2wSIVOftMqTIBoO4Gp+51zd24w+roORG5VxXemvguhz/QF1yKcyC
qq/nlGtdJqiJOSXi6H0GY+N64b5p951qwhB48Y31fjPk6HjEYREU5sILh11eK44iPHHD0BF8EbNX
PXwf47tmugWVjj49NcLVII6DnlKbn3LAI93XUNcgigtSI5BDDZtQ8GGksoxHgmsMF0FdGgEhGRRy
Pc90Wd28qrCn4eFXJzHZzOWKT9/UEDFcIuOFNivkMFYwe1c0Gemnca72lmF0nbJbX67lAt0h8KAr
tQ9374A3jrCgei9jZNRHOB3UNKgGdH6kLpxViH4qrNRiI3B3zZNsScJb+KWMFxpo9AZLsNDaqw8E
jNA0ZgyzLz+9cfaa9Gntm7BaVE5CoracD9AavAQvtjCH7X3tYT7Sah5pk+O6U8kNQBctcPTD5LQy
anIyJOy4MEEDk65Y9Nont57cJH4fpGKDgUxvJW4P9VEEr6F6zSIN2F7ZELQo22q1hmwqFhFEIrG3
pP4sx0d2gx6RTfbU9vzyUeFyV4MHTA0toGkuh+5KYh5FEo1LDl1OZOlsAdKBHtx8upkQlxUBbDXh
PMb7gEht5V4JgStleCkB3ZgVTJczxkauVdl/1JzAUfmcvfGhyDhkZasmuKqsFGUOnkOkGf8wiJhZ
/HvbZwjMVh13O70oDm+27u08xcMa9yEF3zEFHoVLz97Z4VEXDI7kHGlSrIXyLYHRmhvhC6ZEPLNi
T/7O1O2q5qtXSR2TlmARWWXi+kFiAWD67/ro2EJBcEdAa3EuP3fW0hIWmfoqUtpl+tOoFIsZw13D
goo+gsYEsbXJJ/YzXTmIikuPaznXd8zRnE56in2ERNgqO8pIvf2W2DjQOxZfkfLYcx5QJ4xyNAwa
9jPUy27d3KaKOggYsMRWhCYu+OZiKsVjOgGSujAC2FOXc6SwffoxSU1ruaUe6xH0DqIT027M8KeK
9SGG/tKaDw2VL8CggiZsr0mYCjInRnsybw3YlqKcbgesPilFXYg3wa+erD63TUAaRofbJpLXVr8O
lJ3AspZEX0WnYVndCnQHK9m4eplyLjjHS0bl9sZ701auL1owTvcwWNAG0pcCalNhx50g9gHQ22Ow
cWLLelYSdW3ClUeaZBvyphPGj6b2F9YwvUUW8XrQWVLwfnE7HlRVwdScblvTd9v4qqYCgN0PST9j
xLGr6T1u2A0U3+0RQQ4MzVTQW9SObYygI+3t2oA9OMJHGtcZ1ChBv41wtBuK81QMFnEIqxqcvzfS
YGmP0mA+iVG/yWB31u3oCNrZAMonhj6IpPdSDJ24eJOs57S5QbhUtQV1yN5HOVWwwdeGvhgYeuVG
cVDKEYs9r4GyOOYMWHTTXmJ9G3eh8ZDk4rEXpKNqZZveQnFS4OuB7rBRxe+m/6JO1DkkVMaZM5RO
1WKw5ehGg7sL+JBW7uIuO+lwydh9sb/U1WdofI8ea/D4Iik1OAgR02/6KrcaRA0GBsQ7cRhu+UlV
eOwHNpRCsMO03AnwjhvF9qziKWCmSyFRBvyOBrU/paHH4alpCaLFj59nz0UEhnUpMfiVsaP4CuB7
2kgjbfxirxufBVNCUXnJxHsZDkuTICWALJq0LSxyIVKRp/dxXuAC2XRksD9WiNULW0LL6mGwWAMn
Cqb8M1Hp1NH5Edov6HcLQ4RmAGAgLNZCuK3nW41cNpA61VlCPyObwV4qs6fIjF8URpSRt8h6WizC
RYQvAoHaTpSLN8wYRG2Z1xFClKWu0Rji7i+Mt5LHXfX2AgTkXhV3oSivrOxmUqjx8sl0qdGQgyWX
H5MhXfhQMqiUy6L6tDRlmUd7o/4QvM4RzS9Qegdx6Ok+3LPs5plfsfI1emtdPGEQXKCUYJx5TzmG
5+a8H0xuP5TLSIL+JA+HSetoUCMN61YCQhFOk5tu/o78GxpJp53gFaMV1rdzE7MtlJPYtFvVeyik
Q6VY66AjLgsSXircjbJ3LKU/FAaAOlSoZb1IFJQggeZEjPCa8FuXLymJFVTp8yIamsxo6S8HtHIE
BThUSJTiMpeD/dzNodNYN6x2BI4Gz7V+t0gi6XX6WEIIrJj1TSnclnZro76XARTKbC3gBysADcbn
cQLmShNyigC4WuuEAcIQH/O+vHQXUcWYYHG2JvXBkB5mwkd3kzpwQQqkVkoUzaBvxgtwjdyKWaBI
BmNMI2/Tjeco/5BVypOWUCDKb3YQJk52V4N4ElYxD40fsAe3rgF2ftwmKUM79LioDtZa8YF/0J5r
nbApqV5Kl56XjwYt9aaVj4KGiyMz+u/bb6AOTqVQQoCWljmE0fqpKBJEc9lMKfZNcR/J1INGsBz6
3h3K/B9asf8nU/lv85T2hoRfxUSiJomcbn+OMeK+ioTREg6yetNguwlYjmTaYTLcXpm+f13sFKCc
lXTUCI+Ok51MiIO8CDVqXWNRhODFZGGhtA0P2mSnOrgJrdobeoPOOnUG87PnsDF2+iqLUEfL7aqS
P+UhtiXMcBVSVEqQQT+NfrRmSzX8lZfu4uE7jCGTTZUdIDKxxmPS5DQsh03KoSHAD9WwwYzCbaKT
jxfMb2e0m+EkNcbO8ZIpyyk69hUJLazbAXcXeJKck1VMt0ah855WmPvhzIZm/Kpwjk6t57o+yiFH
hgDd+lryg2tff+htSILAjjGSL70M/ttYWtTi7d7qP6rumIcfOjgwXUayCyZN7da0jjjcESnBhs30
aiz2FnEZo3grtc4p6bzGk8KlO3fBIqrLZYebOPtKxbfsU53rxRaiMVB06uB6MF1hgPpI24TLnAOz
rWRtNbCqEINBmgtZG9+mYLpdl6xSshv7oxi99GJx1iPuruFceRQJ3g2ruZu3D4wAuvRWpBP0xm1s
1K6g0X9707jEWkC1JBk7aXY+wGbvVNwE2duA+4B5SC2XKz1Mdx1PDsEQbWosrKrBOH9VLDpwd5G6
ltoW8yU8xtSUDwkZApb2YdYkytI2H5vHyMDKmlCBCwdLYsb0mkCdM/zXRuI84Q3LJivPbQSfkZwf
sYcfa0hMMA3aDrdRAJNECZhJ/VYdIIC91fRmzCpie1OXTa45gv6hdNeU/zzAeZ8b2WpSNmHxlufv
HneXAAGloH3aVpDUXyt5WwP60jnJS6SODE6UKiCbx0OtyPAFXmX8a9o5mSOD6uxs9uYrJ4CKZKSe
JXm+ydBXT/lB7zHEsmYq9B+1e1S+VcF5xEtVE6pxy9JrThpFz7mXflXZvo9g8kMWZYNjbcZyJPX4
0pC2aMNBSOuVxkYpB1BuSM7Ra3eq6VFHGP5NKXgM6Wx08reRQsWh2i2uEyj3MSSjVyd1s8lfumon
spizh/vRdCy9L5PDLe/S0ct1QTukJNF23gFUeIYlrMa2onnBLQ0ZYNKfqVmKBCtlPbcqeIOs5HLA
XCIeNgatBY9dTVQ5bbUqgUlTsGysmC3uE68kPsRDLzCa1BDllFwGv1kM8Er9+ibxXOda+50Lm4of
bAYnyW92mtZtCgXMGsRpuLiy+c2hx2KKm/FA98iwy1UdVevauIuUkCI3ni40QOWy5/TZU66orVyv
JIkpWaf1tGomlTYCUkOdxRviR/aYKbjgTdw2M46EdEvJX5qe8WkAGhZTGgxYr6ThoNOXDpr2GcFH
SiRGPgmuLvufES3/sHoWqF5SeKCMQxZZ3XBj9C9lCyVbbmBYvMB4WTamD0W/Qe2l+b5bM0jUG2RE
XvgG0OnOAH1bkVqj5QV91E0vNm812uQ81BYc8mcoj5k/9lXAjMhaTsOnVL0UFo9PG8MhwT7WLZXW
eKwAJMkFgigIjEk12EkiLA1F3iVZvYxK9bkL6f8VB5XTgt6lDiowtr7smkyNq7R8ci6xia2NDvQM
VciiddiRNsVCM2PYDw+i2AMffuPXZcrKYqKu/B4o8C2OewGWzigFG4/wofMPYXqp+SiZCEdi8FdN
M7gim686K74yMttfBP/V6j4qeoAG9hK/vIkjbRd526clcN17ZHHKagEaS49dc6/7GrJZ4hzHXFib
3vtIukPEQSSkWWjpFs/Y1Y9oGGV3PxHXQ7NHbEhLhzWvsHY6xwWp/taavUgtUUYFePeUXtw8AHA8
BZootw1sH1eiud0qtCWA81o9qO8OCBXCiIMkPcjAMRPphg2b1krqBN6jjPdg+j/CzmO5cWtbw0+E
KsQNYEoSBLNISpQoTlCKyDnj6e8Hj85tu+yBXXa73ZJIcO+1/hifpUhbW234y4G3lAnUioAJyRkC
FYvSbx8wJ9rSEELiLFH97xEp7BWZdqkk8FEki9jEQJdcJvtZ69RlQZDoZMqLiYoLDS8jSz7wgBlK
i6Qk3Y1c2NlEy7wuoGw8f7j6NmwOUrwgj5cFkF1uE2Tcv441bdxhD4+06nrywKTE7YHTegNHjaF9
DPZ7Hp8rZBEoM95T/JsQRDulfI5L+un8n5Fmi8ivrqyHIdnKOk+wBQU+SyeHR8RkmYzDelDlm1KF
bu+Vrt4cKqbxhlgcj2xrKopyct6ialrlOdB5e7cahOo+uZcFyyCFQUpG1mfoYGM+6/ngml7oaBRG
+H32LnfDeyOerKo/10TQwpC+J5p4M+PoUltO1O78kpmCiAqGu5zEqCxGTlAcIZH96jVsXvus4QIl
5OXOCKd8ziqCfmZgvctISD6yTDby6TBpc1MZ9xVJgSK9e4EGcY+IDz1weyaPOUowVXkJnSLaaqwB
prwfXfuq9HWSBrj9WbQj8S5RtEbRLLHOdnhV6SHxZUrMan9p2cERbqkKXkWAcIGM+6AFYzXBfOdY
JZgFv2HjO1d0Vvhy4+q4aLkaxpZHQBVwj2IvC4JiNP/otd9a3PAYY5Hwu2XaXDrTwM9eP8G01u2r
DgxmZemJP2qlQeNnAY9xS2R8YBwqnUoAYa9aDvNE4iBPd7HWvKFJpVphljXFPMak9vDb5bbb2QYV
FfHwjT1kEXQUaoju5legwRWyhCZb6uxE4Kn+THR/KGN4K6TPoS8XgFl5DZRTQzwQgyn3n4YmCABu
blFFXaAH8FvgxqL3rKhsp+Bi7SUo2xjXIzI0ET81jAFpgxAk0lYy84GUftgF1YA5uKR+UQ3+bCz+
xr4SFMIHoavl8kuFEC4opG1oF1yd4Vrr7IUofWdmKEu2siKipWSq4bBw7LfEfCe0Iz2DG/apMkMw
LZXmgPP+OZ2hmtJz7VQnkD90Z1Ji8EiQJ8guHtjzIRFsjWBJkzxmm+XOcCRFWeXVybMOXAkeMEGl
hU/Wc8yMOXYKhIFrAc1PINBh7S0Nu4X/f0bQsVBREnUWCd/x5HijvlYq4lX4CFeUsNSGXaLfCZ2+
f4/68KypIMopOH6bcVdkmyKTa76x+u4N6lE3rXffs0g0LW51wPqm9r9Wlq3HWNn6+Gbs0rhFcGId
O12n8db5utv5s14KRqqkwEaz2XhBqovBc5NCQhHti2EVCf3oycaTxkGRQ+GJKXd1+cUelKUX6ctA
RXCMym1Ss1PQlm4MMewpt6Islv2lk+kPHcQuahg6BxK2o32hkGgBttQTiK5MiNt7ol083R1Ix4jI
j+aYGSvzGBQXm/oIyQj2KD7AqDiYacFqmnuDjcCSIQNxReu9zr04bcYQDLCUzoY5Z0VSZUdo30nz
9Sc1Nc7UNewisGTZm2ihMMqtiLejmrwMcQ+2Boml2+qt7ym7xLDJUVBq1j6YcGenmXxQhvaEaHCr
2PW6m1qccuWvnFYDsZqHpjKfDEOss2Z4GQC7VYAGkXfHrqwZF15rdABM4BP6hzxZqc2j6MVHqtBw
J/h8yA+8Yc6oMFJVN7VFvWabe7KhyOb36ues6558n84SvlIuZe7Yq6eEYP8mbPZT0u9Fh+zDsC8d
h1jDhxEbq0XUL5dd5ZEFpixT2TpY7UXW2b3QJ0ciIZMWGKahpCY4wdWdkB2ldAEEt/wlKPbCe6QS
BmBCpuZnT7Ad8C6texMTpmKiNmEY7SgW0TNMqQVKqf5WcJz35aXQj7L+A8wZyvTBa96GRpNCJsaL
VBwix5rXKYmdaoQQnCQKnG5VAcohkqs60Kmq+9NvHFMgw7U3efm+8XilVPAThAEpncF6DK5NiV+p
lmtFoeUiKNkcVXM5cB5p/UdKKG5I5VBt4gS2M8RYvosd6tGnxVLj7fDQYaIxism+TwenB0hTs2TT
JrZboDuwGn8d28YaFPutO5ge0JQEo9ooJBIThpFCjFFi1en2q1HTvZbANXWMhSYvZItExcjhsFQf
VWmx8JFv5+2vz3HYtgG/hA3Zph/Uz3qHmdZB913QVsDjw6gd0cvoH9ANv0xFvUAzvfKKZKfKz8Np
nBOihnIjkPGImChjuXk20eS3K7/K9kPDh/LVOdQrsXAPX/pi8eW+uYvFjxsuv84Hfi3cuofF+dAs
3pLF29vizT281Wv+fji7b+fD+e3gzn/LFm5H4yi/DPO6cFyHCsktoSXL8+Hrr//g8p+65Zt7Llf8
tpQSFJQeWI2W6jPPmme60a/8nG2Uq3qGQL5aqx8y5VZg/0/yWvmV3Pal3k5UshJPvPdpY8DgHq1g
Y93mGR4GdHcHd7DIj6lrYyfne20cvNoOgXEuez1dZ/Bscy3IT4ozGCvRXtppS2uRUnHG1YRNY60+
g/lahy9MidOVEQtjbPtldiwmq5F+IKgFDaIC+u6jp2/gQ/+mU4NpDu0z7XjcviiUwHYJ1db5UIsD
GfFaTqz5wjtke4Ng3QVA+wKstsg2NbMkSepcYgRRYQiaMbLI3wa81zz8WpQSRo6tnE25nJi4q34Z
EXouc/GaEelkeF/FjGhtde2cRZy7VJMORbzzMlIhsnHa616w9niODPk7kPnhtWMxgSz59b6VkQ4D
N4dQsJ08EiXtgzG8KVDrequiOSB6CIqlvaW9vGk9RLTde042G1zC2iqHrUirhWr0wLewKbkNi+1v
LZxXVspQFvAkQ7pHwBPDRCkja3aMinbgfCWFZNf0LiMXgEG2VmMWeho5KLgRTXy1CD7Whuk9DWhs
m+hwmlpX99Jd0F4MPgYjQsKyYB7pHTpYcRG3g77w6RLNxYAQNXbVkVz8MXOKCJpKOdYIOlK+KcN7
4PPsCz5U8btKjmyD6aTmQNAluiCHRwvCXLLH9tP3PHWEMyabbeMGuaJ0ygt175NnMyL+asAbgl53
NeIxk4g0e+u3pcG1k5ud0KQVsZcW97MpV+thkldB9dU2x/mVbVM4oRxqoNpX0KLzRRP2u5D/0itA
OBrcaf7bSu+klEn2CRmkOdKO0XaU3hDazLwZNoTpyJ4ztfLRGuJjki06og27mljR3nQMKXX7TGzb
8Jmhlp419clC4aIQm00YDkVPNa31yMQPzeAdAhAbqQOSxtjBnB+I4K3NiIqYjIsqxbymYNkJl/ao
uoby64HDmAQUhFbLn7SxtJuhrIF0cpWVj3CYsPcOeUM9Z91vTS9+Ej3aWoojzT46tZhaPc77QdId
LT41/nctu81aI+m8Cl9tdvYyfAMHIZxeWpYJ0h+fWiQaueZMdeYLnXKGighczBZ0znkNgaC8Wqxk
kGCz0shXZKIRmBAK+TrqpqP5xHUDr8zjXAMyYiJU1P1dPQsNAbfr+WTXAiTBhIGvwzZiOnudtczJ
PIwVRAsyuWpWvNQlTkYy49sTfAqoAF/HlUhoL4H89O5ajzchi21F649KOpOCaLaf7kTaINmhE7dw
1WRrac/DxOxenzJBHBPeKdrLVa414j1z/eKZr5n/pUd77BJSfEBb3oh7U2yb7Mw/+MqXRlZtBU+Q
WscoAxdOH7ZAVkN0RD+HrM7Np4zH7d2Qqf9g9MvUo9SV9HRIjie5HlhUI3g94exto9hq3kXi5INJ
HKQlU925aV8zRgh8kpb92ZMX1q0I9BmM51kVZxFAFas8/B5xmWH9HpQkd5TzdaLtY+VGCCWpc1sU
j2byks6RXYGr8xIniCsK9T2J30YQFuO5mdqlJ0dXWDk5AqbSZuZTkYnXaPNDJF6Q8KxjjgaikMma
pe2RZIv8Z0QNFqIw8hUSCmTsVvBzTa9sguFzoBt8HotpDA7nSgD7MxevXOKECUw4K2irCdSnFFGQ
igTPeFFY0Cr6IYGfRugCdW/iIkHRx1OJVIGQnI/Y5Daomhe9klFmr3zTHcH5JvVuGemPGSgM00Qf
EyyoEPdNovu6GCcn432uRrFV8XWS0ghD6E7DAxnmohXf0pDurAHqo0w53BFITh8BZ0cRAJ8jtUpQ
OWueR5ICjKpYWZQ+/KWgDjc+fhLR3IT5Dl2yTBDLZ3xcwRHHskVdNGsUpmXIa/9L4vGJeMVzkDz1
GbL4kHAW6b2rdo3+2kHdBt7NZqEYEHGQh+pkmbasG35qsLuo2UlGtGhpEqi4omQjW+VZup0/LtLs
tiETxwIOIHMQ0W0KjpWQALzpqreGfy7Gp0FDICHR+Jj+DPFzGHKAMmBNBSbGALkow4b+xjOexqgg
I6zM4T7m3JFAIn2AOINIfBibvac+WsTaJvZjMiy8AI6QcBOfD2aS7jW4HxUgJyL0sLWfeAGC9kQw
FQ/swEYfIMXFxcp5dqq8Z1glQ6xMsQ/mptp8H1aXBEMw/ltU3kCAX1r5YrFGpM3XJPXr+e1WyYUO
GkjBo03mrMYNniAM6cZH5sHIVRN9XdVZ01NaLfMbgg15+kWG5xMXU6pbS8alM7xmoLFFjqg1r3Yi
xl4T7Xp52k11vVQmcRonMpOzhwW/WldEs+aVW9UII9iXpnLe7DA79YzVI81uVy8kz2T4acu/8KUK
xDcdf7u5NTFmViB4fSVBu6fki1Yt23v4NsjFJirsu8wwHFAOWqb4HaYONZV10WnvMhT76MvADpJ1
FdmRGK/lCN0aFD9SFB0a+1lWyr3G1YY8kXA07pEJ3ve9CVoUVRAYytydzFjPMUxKA+nYHjoi4i5k
zAiJWNd08MQzB2xxpZJRkzPsZP52inGHiB8LmllN6RhoaEjd2zwVCQLdCoNzHqOJzLSVxf9LenuF
daEaScxGn6V31XfOn1VEGMqIzLNBfFW/eQppO2/FREZE8pOP4VYuSL31sl1vWo4wx4uMhyHw0F2p
7dIybP5KXZU+nAztFGYHMKoePmPWjpstqzKbfpF+ReG9SQgJEh3RofxYVbfvELOQCr5VR+XFIP1G
25j84A0jVE+ArQ65bnJHqN22nO4mCo3cHLBeGEurfCk6Qn1ny0Du73rUqCkCayMFGwS4HwJ8/VhO
KYmMIywx8q86pzghBYL0Bdc/D0kyF27OnvvvxtiRow6Z3D8piJKMRPprOYpG4tOtjvvebE56RgZ9
KK8ldREp30XwwMmrh8eUzpPBpPRF0va4rY7d4O2nMHGyMtvBUjR6wc75qfQHjTZlv3vjXJlTCdEp
w64ysfLOr33sEbUl71o/20vk/NLSIxmyO9QEwMNBj62j4QX1pZ2ECh8PuaOwARX2iBH0e9RfjSp7
RiKeh+FW4Dwd5ewa1MF5AC9L0R31/tUkM5UYQ2kl03Ukxc9dDGYq3avmYOLlraoDBbFqRFM2sW7Z
MePbR5JZmXwy03qtFZxKvhTsMBKubHS8Bghuz9AZWA02RL65yge92s7IUq5ZO83QXX/i5MZbX4yo
NfMSRNMZY2Jj9COSqr5jVoPDLi3LQUyHVkCbFRk1vX/1msUeMQhuHu+tb2kcm1851t+65g+sH4kU
bUpGDBJxSJYVAZ8WHt0ZdpATY4dag9IcyEL1Y+p+GqX4NH1B64x69HX8kIXxNMm7QiXXT2PhsaoD
E6M5PtFWr3sYmMM0/bRa2pR8ImpR5RJ8bMdk3UmXIkfIPRIwnodUJT88yo0FgusYBSXDB19DtYOL
hxpLSIqrhbmrANtqDA7E8DTZPuVhnEjN66NDkHRHvzkIsFersp+08kYfFQTupKyJfACKpj2KU6eL
ykcRn/0uoBmDqjS1QdsmQbf72jKiWLKMTerUfDKODVLvoEG62G3ZSPMSXtjTBX1jTNw9K6xGs00C
EN9v+8H7FS0iWDqcBuqdQsqW6tg+2LM6MjcPdMG4jSVvJyCZLEWqGvMxMspj6xmnFnHyX38Bbdrw
UJCnimszBxGXYBorUmok7EKzaSqe9/Pg4b+nOU1+lgpvGndXo/FOXpc/q7NHZAy2AW8JRrf5Uh2g
UdIL4r9HTv6GVKI4tQgQy6OdbngtlrYYY7UHYlC/ykN7KMU2SHCDlPoahw4I9MCRfhOUQDARSf1t
8LkvSLCWgtwlu9yoDLTIAN1R9zqYsttaCfU78VZNKByO00ug7uuId4c7K8bhWbDbWcAqMd0rU3fs
q/EwgqzJ07ppvc8iGzc53gtKIIiw0Bh1rJGctal3BqoZolhiPutmoc8jypDTVsFL2Y1IZ8kb31rR
jV4WNgZ2z4ERiyilyjW4BCRetThOmek+5SEjvizeBhHOe2ssnr0B0sMet801K/e1PjgeX71PLnXK
UPKqJg7BNCMQ9DDcavWnzqSzKJMdL4GEFQ+VfntsmsvYUbjCl43CD1KbPMvN9Ql0tkdWDGP5Hvj9
srPogadPQM949KWAymyjxX2ikvZHBdYqG0FxYlbKDBWPPjyHdbubQoSFSQ8UW9WrgkJEr8fbxm5f
pm+UGOhk4/Js2AOPg/HSUCKhzWIJq/i1y2g3l3MY0eDIXGOm9mS0IWtriPxYt7eGhOvdCiTiFRMl
WJeSRegIh3NQIpFDApPaAQ+WyhsU9vh9re429uOLL8AJUJtxDEbNgfK/ZdESq9hEV1Ebd6bSLxRE
FPyq2TGagi8/QxqrGo+ScXi6cjIryXRSkFuXtXfOI9VtJIVGjk88x4jkn5Nc+WtUkEQKjhbfpyBe
m0pGXbR2nR+2Lp4OYVHf58oFm165dJ9W2mEQ9tqn7tuwd2ZPk9JqJFiUbcFBCU1ya/Db5Q9/CL9A
SbdjPW4LQ37SS/mY4ca+y9TcjLK/h4UK5eG3zSkigDa1o9KxvD0Ujpu0L5YJ5t3C4XbhvvcM0DhU
J55PPu9kOwPM7yaNpleCEYOfsP2dSLe17B60DDISZ1kz3EsVXYZGR3jhwkoL0u1sj6YI8zWP7iUa
I1xqRTItPuAxexJD8jjmSEc3xTHSTZee51AGfjeM5DMxpsuMn41q76I5JtQfBXTpIx9mDtNnTWP5
FnMZhuW06Ssa0JnBpNFfCdQ0A5/vlIVKw/rgd6ekIrZhJyfZ1hrRRMnes2nnvwnjY45SeZ4v9CJe
lt6lpbehHw8W3zqdJDO1QynAapQYHRi9q6Qgymo6ixDmEi9oELwWeXQuhv4mGaecaGgSqB1WyIho
NDbsaUARfejqgruEVzHdK0hHcuUx1GIZQbxwp1GpVjsK8IFRBD/K2CAXDdfd+NaODHMeZUTmyEBm
SMcs1ZaSTRH2pD757Wvqi7Uu7jqan7xEl2/XTooYjJinpVcmx6jRCaIOkejm3ts0nmKWVh31ieB8
hLRGjLLmzamVjeq9lVh9DdoiwaxWY6Vj5KKnlzth40W3srr44sNTUPsR2jOwQKivchy4AbWMlT5e
DA1QFXC2nE+kxneUTlsNurQ2QjS7tX2Nue0LlJRpX7gyqqcOX0P07GE7UKXinIjqEkz1p09rFWJh
R9TCwXDXYVVC6LPqvFNPuLxFkVbcyYg6C6cuXjq93ufNzjbvil6vgrhe9eQAWYa6t+NxzR4JTDWH
m8hUZX7lGnshz2ApVFxS3aqfnCMQR7ibp4whKdYJvg5ftp6GVFrbHjlVSeCktr31WdhkXr5CMZ98
q3e8GO8Mzcu+h7znqClMh9Qyclg056hJ14gqIz6prQ3bd8VUbkv3AarV/KyRXZqovsS0LqExrP4r
TKLNpF8ik0JXz8W1KlKmeSBi3LBN9zCne8zHp/LoSSXXx1Cf7Vxg9Puxk2tIolTQXfh1UA2np/sz
hZ6MmE/mCV7QSS3QNxg91TgRUJyHnQ7vdiq0DcRmKj+MFs0BBzdPt4JQW2TmSa4bV0K4YlBeolLx
OHRXwAqadVAMI4ZPhkOTMzMDFBnjRQCE64xg1WNgCY8Twp1q1n2ySIx2XA0tu02HyDX7nhV92TMI
EbqVIZ8O4/RuakhTKMWIAXg7kEK8UdRKQHdz67YkteVuCPXhA70MwUBX7CKrqKX1yL0tXLK0U5TS
yPDSWe48t6aDBATLrmphzDDkryuAFMZsSRk+cx1SKXv69wwC8x9MeIqKNJ2gfDJ5/hYLNBqtmhui
FEfJ/6AoqevJ1yrUrW1PSyqjeDYqOkZbQIRWWZP5KYxtyQknUTymsEBXdsaHOnurWumZ38EPBHbD
AAOlRG/W0TPkjVZwQhg0mobQMOrgJCAseWq+2aWOCZUYSI2PJcqtENShzi8wA/s50Cwp4hUCbdSs
6aKWT4YPnpb89sFrRsRGHT8UhUJUzHtVBBKpvlOhnDWKGxnpLhufzKR8qa3vIdfcekBfJbBsPSpO
Z0FxJkuw4RNKE1UAICOXaeZ4pfiPPKO/JWfP6j8NQwWJjCbVmX8Gh+mmFAj4eSwCBqIHOVl3HR79
4NeXX4bZvWHVh3TTjNdIZokDjfbxerKOk4/kg1Os4+Hw72+0+k9vtIbaSEXqr+mm9kfQFQu9qZuT
aRy1Md0YybAuQWR1B7RKlnYjKnouWc4BNVdX1ug7JaMqWyCrsm4/uLNp88aAZ1/0xP33b+xvCVzz
K6UrCgEypjlHSP7xjYWTEuYcq8axAHtlQqtYOnvZWoF81uVWxtrgWzAGs/ujI68HFXrDyv/v3wTC
EkIl/lRrEphvaWTmzIEcf4SOhfTKaPVIkQGVo3vFX8UAoqG4Q4er2RcKikI9RFX/2aEszxOWEMnb
Kqi4Yq4a3uavYZAc2zwkfOKRnFopNS5QvcVthh5mu2iVv1hAODHMkd24DRC+xkDVhB8R4cfWa0C1
oQUAUYPCaYHjg9H5yLdru6CfiAlN04kgPuQg8mbtzhn2JSttxQSDyGYfka+UI6WmxWHmETSUuVlD
L8kYOlliLCdTAcT8kXVyMsXRir4tpDrJZJHm/9SNNh1sP8IE3UIsO5069oh4uo3Jaw59pMNaDBoo
3WdlPDwU10IfgISQMprGUqfPQmbP1ZH7UVSxqscfZvhFy79qjb1QCyKf0CyrLSjhQIVRjLr5ore/
kXFtZ5s80va8D642ORXygJAQ9tJEFUlk6N0KZYemorXUTa5uyr+Qu5uYUtOYVki5/Ak6UrHfA+nW
4SBKh60lEY7rv2gdJy+TN3sVs0ioKQiq9rJPn+PQgLYbeOU4WvmwwTwtwnE4huKTpq+VjcpALfAX
ZEgjq5O25+yfHZXjwFBjwZB407pOpjctJsRSEN+tCQRN5SbBbRDwWEIKP2uBuoxBTAKiDtpx2Nq4
SSx8Rw3XcZpURMzQUF0Ak1sj8c0wDd4ViL7sY8pPsSOhKCyia0+2Bvm3yWwxBgQdQwsb4bAK05bR
lSk8jX/kiJ7mYthmKWnU3CsmlIMIQxaAW6GePTpXx/xgJYSlFOHVbxIXx69Xp+sm/c7QgUdRvJJM
3+lyqjxRkSh3hCQ1OG8b78RcFzE7tm4VqZ7q6AakUMvsiIjCrX7rDQQRQiXr6rMVfKuQc3m0mgkK
8dAjnE9QaL0/nT1EQTa9rDEuqNm2jS10xcPjE9no6diNLjYga2Q/+EgJ44ldPGwPKH4m8RNQZG8S
jvKG+ETtGPs9FocY/uVkA3Jkzb60byidWttg1TKWsoKp6IjHEeFoDLqVlycJclzH3KE/EnKHan1a
lclVxjNpxNrKTKnLC3FUDq+D/qPxvgXBfvbEgschqIfSiI3uoGA9YhhJ8hNV5BaCnEd8Nq2lBMah
RQ1jZAu6B6Qjr3MZHrItaTelgDzuXtqpfOeGfYpm4NdCBBrtYlvlNbNwbiGHrm+sZ0ud1bApA0oL
8EqyNZjFqRu9g8BHM0GOuHV2C9VfKUTSUmEmsTeI5oNZHhJi5CNJP/gaGeym5N2Gvw1Yj6G5avMp
Ux6oFW19jlIwVJJGOKxb/LRexh6PLm/euN2yVpjiunU96lfs2TwMxFZr3lppea8pDg7C915a+326
qez6otsuPj0w17j9HSElI+PEelfF/RLhXHcYkZkJaF4pu8aSudEod29V1U2DjxlmLGHyaIyGdsCz
FOPrxQrooS3NoHsy9R7zYc9nV17Ffmq8qdGTx5xHoQqHEcH4DR6fFG0mjpeqti/aqN6CXHO6kDYB
m0hrFSOBNjnNxP6FQmxA66/H4qTkVKKxhxMfkNu1S3YKypoDrxPQz1qaUFLXH3o6GywgGBDcZWa2
DoX/qaWKWxTuiGsXB6499JvZp432bgXSP7RzzAYWjGxcG96nMY6I989zKIGP0L0moZqbY2EMV9C3
COfckLC82oS5wE+PNNYYsz8XtyIC1RgRZesfG6guLF23Aaad5Acsq8TWSyX/d3KVLIpt0jdTkuHt
Ob+C5EVULgsfLbBz1N5XhMp8QorsEW/Q+Xzh3FvPrjcs9wt1SNCp4d9CITW2ybNiGo6IvRdpfIyI
EqxPsBMFY1z2q1ALGIJ6qGGPregufNyKPQNIZe/T+Q/2pDMNLjisgMMq/UUbkq3Qe3dohxeBJWDe
AQUZKL5SrcKSqH/raMvN3p+iHTEL2KjrrU/P+uBrYMwyZSESqqJiIyvSXk145yuxHtUXA6KT2kTX
C/n+o8jBEm0W0WXCZ1i9m0EP4VWumfmQ0zuyx4KdTgtCpgkRwE88A/QsK5JA46nkcMgEsSfU6+Bg
MthPGkHv4NmcTl4FOUFyEekJNiXb6X0EElQYJeAUM1TUUPMx7F46hYcIHN7Sv3DtLTsU/FFMVn97
bnDYZD6LUIOBvHoZBJXn9q4ii2TfQ2aoFpsWIgyerslD4xcE7nCXtgaSX4sgrm8V1Zie1nsltrYK
jh7seAiVTTSXcJ89GSqcJClFxZqgAWIftTJWf88Z/F9/+qHzaFG+8LkewRCSoV8b0kmjNKPEOtPi
gPVwIkV6izSwPA9N/6D6cmmPL3CXM42WAzJNjY676+7VsAstR3u3GzDCRC3YFiQxjqVVx2Tu29bK
MuFiJqdlN0rxd5QINgZ7b0qbJiKbodhBDVHd3eS8Sy6bCYAUiSBUDUMD4b0zcxKX3focuSElA6gm
0S2/B3QnPEKqAbgZv3zYjgEwgoeT82pVbqJpnUs8804VfgW7Vhz7p+5HuUucG/3a/NVe9bfoxaSi
BD1Zt6hh7pfsFr7qmCgrqtWJoNLy27dxui+sPSvGdMbkrnSO0LdKv6nlL3JWgJdis9lWfLcVMnR7
Rir1HDTIuBB1vUTzxqFkbZLyNBFMofDbYipW5ySfQJ5dakZQEv/THLPGPuTkQfz7zKn800ROWolq
0iNCOoqYQw7/JzlRLsLAzsvSOJpj4dDHxeC16yc0QtrOs3dF/JVa36zR//5V/4xrnKdtS5WFAKLD
1PzXNP4/X7SdklovA00nbGa8hoTdaSXo9DH0krXKbUv5OTjyf4z4xpzk8udwbcFs6YYi5q3oj+Ha
z1O1NfkNx8DcDilycD2iT/M69lstnPV6J9DJUbkE2mFq91F2VEj1t7aInnNJXeNgQWWCoE4pV3qI
fa9mwDZokTRM6AC0kRahXSYSdhL4sZ62Ny37pbCyKNdVQMtwC+FEGE45wA+EP6YghIjJtq0dvd8T
W8STR+SWuRvnqzz3nuYjcuy0bcoD9++vvPZnJudfL70tyJKWia0nq///v99NBQSm1rOCArRM1+4l
LmSOwzaf675n8RNRVhk6ud6IT5F57KR306DV4GEa0ymezt1EsOZ4t0TopkcEkSAIimPNkcxw+16i
Og2IeRSxA4j3obw1U7Jt6ZFKYLvrst+EVfypKJIjWeV//GD/+CDboLE2xUy6TFLY///B+sA3W3Uq
jCMDaZrB7LYsst1LXG8Jk0vBOHq3xPz27y/n33q9eDlVmadYUemjJ17oj6+qFIlRDm3Oyxka9M1U
CgVAEZ1rMHMRLlRSgEfMmwDzOIAr6/4fX31+ZP94pFVZRzZhUIMoDPmPoM06DnrJ4go7BjpRsyh7
5BPUrMuEic5Rgat5pq4e37C10KQ3/DiVtBVEpGVe8F8Jl3PW6d++E0shpVyYfLj/fPXz0FJj2Rv0
Y2cAr1ersvxNp0fAVJHPFwg3ps7iMnCWqqR7iXhfU1eSdtuh/kIBNM1QrRYcQrPhynud0ViFD9S/
v1r/BD6omiGEqRlkxQp1/hn+59QxyPYqIWf1o3VBXEaSSw0ITahcirAm2XcaSihx5J6eTQ+1TRLU
AekPsO3UvXTYilnG8vg/0u3sf/g4qgAiqkVgKjmcf56EBAxYmTzWxEORWGOpTzk+6XGA+KAHzp4I
hYbcUqmuGoKvBjwfSU/eAsthzJKqu4l32mKDmrM4J20V9h/0684rVWyDAwTAq7QEwkDZsYUqksBX
Fv70mGpfgb2OYfaNp6SATkeqHYAMJt6nGb0E7b0Hof5Wxi9/IJ/G+JIFZrHomp7hrXE9g5q2jxww
s+zOIdAV6uKl4qnQj+8pAF5yJpghVF8n6Y5yJa64DyGFrNsEnmme5qjJJkINiF5qBAePCbArdMai
DvMVDvjipTQj1CjpwlZJsomX6vDjNepiMt48EFFUQYTTtaReKyuE8fPgY5tOyXLfSQ8JBV12LqBf
WWr//dHRrX96vvl8WYbQVcOk0fP/PztNInRJLxXtiNQysDdS9uSZ+p5maSM/+p4zS/66iJ8jPAve
sQ4FA2ll6444ak9gcqc0th3fudZyHCAxUakWKjIzu5PziHD/U2cwD6XX2uZjEnhfwTRAtUJoKdeQ
EId4Vi4jUyx/WE0XQbjOvWNlPvz6pw1YfVX60UmLD5EeIHzHdoOSEZ9qAJjQ11hTgXlsNrOY2jok
oPKLnkTrNLqEby2ZMrp36uig0UWyrbwbN6PcfYQIkjSbDAL6oRDRsI7PgQU1I1Wfoqr2r5NWrYzT
0CMoQcdQAJnF1r1PXjM9W+Yp7LaJw/8Whq8JEb5K3RAzqG3nnC3WdKX+qKS3UO6XEzKFv8IyNPo7
keO2+klngYuMo4oywYSp7ZpppXnFVlTdpi+Vdfp/nJ3HcuNMum2fCBHwZioSoBFJGcpQmiAklQTv
beLpz0rdyV/qiqqI29PTfYoigczP7L12wjy82IL8hNyAqy7zrjrl3pBzLIzbYF14gty7rLkNx4cW
BdR0yL3XFH6H04IFpIbOS6LIkO1+aAMW4i70O5LM6S718hJB93HpRoyZt0HHjd3WQIMn0B8d4Dmq
RyaVAr+Rgk0OIFFT7yxaqBp0JOQQa3qE4HxVTiPuq1svDNyUXIYEXUWkAuZZe0g7JuVD/l2V0R8W
QXK1CmMVufSooiNL6mo1GPONlA6pUvGfP9n6B+xc300f6pK3G3MubqhrTOVjSCGZR8eswg8BiTx9
0wij6jsy0NXDtCRBSERdM9e3Je1uxfgMAB+SRi+oi7t5oATx8dFlRoBaxBvXZNsN+coAS2DCnvT7
JztHib8h6xj+u9auUFwzjChGWuxN3Aehs7X7jRf6PFzYxFTs1qRegwBgyePkF8+CW8hrXdZ7K78M
4zE9a1Zn+FFVfYJPQs6Ub93KwyxL50rBr4SUPB9eiRRZchY01Y91c2PyIHTISxVrmyEjSRkIg4RZ
a/huRxlHYT7PzXCYiGgf2TlOsbhWIGWkPNYaxAgPGFHUeFst7E+iL7eG1j3UwE6GJ1QrzLxpFloZ
MmBpfltNnzyJ69nSdoTqrTNxZ1hsnUlRPtInHTUA76RuR9FWQh61un3L8MvaE0r3WAHPh/IMKBfv
t8kwroC/pNVP6TyvEko5DQKlggyk7W6BG6jpbdK8av1XDw9TqcjrGTI/FRyG4HW6/FBqmR8aBsHr
CAhogepJma4Kd4KEl/9CLrWpouI0VuNpsppnZA3rSiAImXtQUfNTa0EyqCjiFPC4YirR0VX7EQgD
iBCmg8Q7nGovvnbnryylwaPYNTJlheKKASOyayYAYtEZg8ATBIDoKVVAIeWrVbWOYxul3HS35BsM
GPty7gCNo9cVJyEYsmHPj7QrswKESTDcTDoKYRnP46Lfu8xf7QpSkJjozYoHB+llyB42paHPImx9
aTiixphMP8RNLCHXotvhhANqWe11UZ5aoBPpAiGI/1PHmKxCgoXqVQJlZmUXMzKQzxCYdZ3yWa0B
y3npjZKQlde9GMlMrd74rdTlt8WHXN0ZRMojU3PMiM2aRwM5rotBwk4/vOyjVa+dCYiDpl5cCR0f
lp2WvxbaQ7NwKAAejFiHIaJqpKjZxYFqkDZqKsDBwOfDVCmLyrfJ4dJYo+TPOHjEckqc5jiOUGFQ
qXBhpsRQVTOdthY4RYIycQAccna9dwd/0XBa0uhQ9AIkzxqt17pHAa0mZ4Xyv9EPGV1t/ijEaWDO
2jnQEHAyQlxijYkgwJBMFq9yPyCp0JqygC/6oIApTo4uNqM7z6o2dUisCwmlgqcm680DODaZEayB
/qODBlhhqPU/KmPnJx1fVsaWZXm2yl6PoOkfjUYS8qh2wjaOGDZbQC+sbq1UICM8V8urADof8wTQ
/127nGs9EnlXLJwpYOoUk9kflxjjjJpxXYGTgBEpHEKT0OA0uwhzZJJ2b41PFqLtlIE9G/9emW91
bfLrEfpgbgXxsptCdoTGXViRbc8QKR/NNSUVO37ECIbGfJTPdV+R6yI8hyf4baiwrpge0kB31SjE
gDbqqWdy7OJ5zpcLl2PhDr6C8NrE8oemW+LsJu2hlXPGJDzUlzK2fJEMW/qoQ6aTo96o4VWL7Als
S8c7ZTGz+ntl8qf6kS+Z65iFmvzP73VJbYAhDkOVuoSlFciFK9zfeEfIDwBicP77v6X9qd3g57Qh
6TCcc8wfs4LWMuO6bkfjOGAEGZTnArlDfouRZ24RAnd+VcodULFV2WmD2pW3XUwZgUP1Hx9E/lU/
uw3H0DTWmmRZ/L892n8q+XLJnLqPHP1oJVWg94idAOHm2tlFhZlkBvK6h7K7d1xjM6TdNvfEKgYA
848Pof7hCTdc+U24rOyId5bbvP98CjXE8qJLMIbH8gRUfyF8u06wnL0LWh+L8yRaCVSnqQagGFui
KWoAc7UsT3uE3h0DIxW9nSzz3Y7U6XE6GxXiCRNSSvKamEdqjpWCcFmgj8wBzbZAV0HPY+nVk1OR
ftUwPSZnPGsJxNAaBnDiSIIi68l601MbzOp9Jo7JJKVXB1luc0yD7sbHbwXO2J1NjqAIdkQ8Fbe1
1W6YTsHKVKRox3zEwiWw9jTWgihq3zonIJ1+DJZBstQLbkxGjmSl4BUxoTeonGk4ibgWzIKfA2xM
+Sjh0Glo7+BQl+a6d3EXpds8vY2Vz5T/HVs4V4fMg20nezxnRXMqy8gXvIAJFa8owTNk6iovP2Vc
QCgJ3STx3Nuc4vKd/ceP+YcnyiBOWSNDRLdUUrZ+/y17xarJTVH149ziPYofHdpC6vmawbcFWm1g
Y0LWRmTMfk9KqWKd0/EfPYb+h7fLtMgQZE9P6oCp/vgIzmyZEa584ygfBs/9FKl2Z1q1nI+vIhJp
9ZY4k4rdksTmUn7RyA8mcyLjI2TPlyLF84AHdzFzLGRetuwGTh6NIquOcPJ4Ett/vAHWH5oikmRo
plW6fk/7OUtKqtIe8iHB8VzeQgDpGVh7TIDGS1bfJsoBtCboexPlTul8YskWEXBPGp7QqDYlBPy0
cq8YR5ybmsz60H3A/YBdN8PDEjNGwKs0lIFqYNcbIecPvxL3Pskx/9AMFFwNPDDXduNsHOJfQdWs
YWVq3avbsIF5GVOqHSSZ3NnMGVcjYC53iLZN8u4h0ImdlSBVEIb+P6Ygf5oG2TrBzDoTPBtBy48T
oWu1JZ2IxjsaI/SiwyQ5Q5r6nIg9gZitWeMk2/eAMQbu+b8/wN/KiR9Hom14qkUODdNNgt5/f4Dt
sJ4xDQjtmOi8mQ4SQpg/8bwpb+y+v6mSlPwmKDEdAd0MEWYGjBmDGcn26uTKifo6XvKVC8LfxEFT
M9rmG0ouzuAGDSOECs+8gZjOcKHsgztrrntT2Qrhgr27LZj9NVq2dzvjfqKo/fuf9gdthkZWmE41
oZqG8T8zkhFN16Kl7XwsHLE34y4wlQOSTCc+jBVCEvYfGlUoC7Acrf433DEb/jGw/p/sdznkMyzN
QCytmbyhP15OLMNlEhOHeXS1h4k9zwjhd0IaRrSGJOYlxIu6VznuGoprEBtByFXopvcdElDJFq/+
pRXR5WDx999bfiBTTnBdV3VteaD95/IRRjsqah1NRzPO1imKg2J51CJocICXAVfAN1abi1bCQshZ
gFFWwQT0WGKYNnQ4VhDWs8UvzOgSYVO0LYLxVKAf51i2XfyM5b8ez/9Vtvz+ceVd+p+PC7woLBdF
wZPv2Xd2a2+maNp6coGpeX7u0kW70FMxYAzZeL3A0hiYFGnF1m66jV4+dL1O07tjRQiD2MAMaZ3n
PkVr/cqbvMqUOpDvuyIZhCI+Dyws8AL5cdmu9E7126XZcPX0PeIvdCEcSOn4j1f/T3+fRUSrnOO5
OiXB738f2bAO71A1HZsyujP4SXqa51AGLhlBaLI99abTv16L/11oMPP9z7/5o8IelNYuag6cYxGH
hxaLjlBSErNrdryIbtilCKVmPkDyc59BQIyvezdbT1N86gQpla4X9CGkpN44NaJazcan9CILZR92
zfcvk3gwhHdoQnVY8Uz2vfTegkUxjN0KvWvlnMEtXGk0MnkhFUoDT1ymrwUjb3Auk/qgN0/ktMh8
oA71w8woTLArhrmyLAAmuP+9X1Z10spzDJZIg0Dz7lns0JMPFyXrSFAlQSoc9jQtd0l2MlniMbtl
1FXcOAUCk/g6ai+FhkvfvoR4F0YeBMKjdEnKUmHifDgoaDiM4u/elu3e+BplYMnKh+mi4IRpUULh
H2VDZ6NqdXinsxtlZoDjAnRQ8TmlD0aJ3pOFLFwtdt0w2kOyCo6LcRkqHdLjB/hiIKQ39F95BCB/
KtYhBY0TqBRrxZJeKcUHvEjkR+38MS+vRFyMjbmK5tvFC/deoa+TCKWZ+yxpgLZM4LC6zd8fEu7i
P5wTGK5s2YahbrN+nBMV42A08tZ47OdqnUdV4I7jDqypXlzPrNoESgGrZe+dHds2CzKiJmMNCS3W
vYr/VgIJ0yx/QfTJ04dFPXTdK9uurYXnWr6gXfmBT619GlFhDnO0C7G7LRmmdPVrCbmWEaKFTucL
gg3QaOYxvwbEcjd/qMNPa0b+2OkHCZd3OraqLEaJD8Ck2OuEBWnaScnAnBuHsjdh1cPQ1Tai+MoB
O3sznt4zEjbg4POEqgaYNREcARpwqb0yhmaXj7VfWp/eMB5KMILcXui+ckcKnrN0RFGIxQxZvavm
13bMZM/aF7hGOxvOVULwCMZ0OmXkvmO7mxrIbo163RPpUT+Q8bWGrfXlkJY1s+0rG6DLqG6tT5F/
Ic7bOfoBUzTeIdq9Vt9pDOZBYJKL4yLG85bT4K2yNmG1SNiDiaQ1NjcK/z9NtkZFiO0q1G5aKm3H
cCiXjzaHtCK/SvQw9Pe6+zjPTPnGk2o4qwq3YVPcp5Bq4wEuIPILhvuhaHnK3Z3K+pZJnzJuOXOv
1ErcZNOhBVI8pF8js0GPoilltMKpAM8VeQIypkUbTmxG7TNFjl8Jz+dqXVdoacb51frqjbuCXyoZ
+OWcPSHeDfC7CMXDaHnbGXBWrm3aGC/BKhsIqjDzQLVLqnkrKN91VACz7mfdY4IiBtGTfu5qnjsP
N5ky7AxMH/pZJr+Ey72JFNBQgny4ICMIFftM0iRDtBDs6kqA0u5Oio0Jga0xr+QqrgIo5hqryB7J
1Mor+21PRBx/VRjf4ksHrsI5FrrvlYtv2IKKeKdzLzbPkGtXC7Jq5KWid7FhfVagTpoXTshC/JrG
24rey+7YKfBbCmipYaz4cm7imWeWHCXCI/Awq5JdBiqnAoSSOdwtTgEh+mPpjIB/aMLwCQqqYGxV
zPPGEG1QEdvXHWrq0J42rCgGf8najYZ8P0MOAKZVBdYlVa94J2PBgiqJnj2jBY4Z+87rIh/cxdjL
YUkV05ApHS4qn/Weu5wVFzm7tDuWmKvfO5OKCAf1bB+T+AEFtWo/9qPyS4zuVRED7mDex7GlGyR4
SZMCjIP6YMIGdSOXDtrYLvZ0jNVwV5o8M0bgiVvHbA8e+LIZHhTJKRsbTFhrpwGiqbV8sgro8BO+
D+b8uoSM1gc1wj4DkleFeQ2Kxih+VUuAraHiGwm9Xd7wluAP7CZgHyrGVN7mrHQ3YUN4jnWehOHj
wzDia8xilo3Q3/Dz+tSweLfQIGnTuy1Qg53goSEcmH3sUKuIAZ3cexiJg1DLeYEOF6Uv3BNN89wS
boogKIg1LKXshwUC/5ny18qIODrBabpvAa2r4T5tPrTxfZjPilYSpBCi6WT7VwHCxuSdb1ObwT1m
loiLbapv9fwDbKxkhCQ9sUXphznuPOc4UE2VPVK36Mt2b9KRfA186qSV2iw+CGQxh7OFajJhQqgi
LrQRKurla8LpVnTfvb/UCHD38E90vFfQPmGqYC+9yfsPLXxK+FggdoA9OBvgAH4HVcPbC7ULnHlZ
Fab1qC/mzRIPW2LSCpcgRbx6pWyL2D3xeQsPCnSPUm+nWSykOs4jdq6LSrJ6zD0LBjU/z80pU1i8
UKilRbeb+N215tNektsxQ57t3DmdtU2jX4machhz/MQ6zIGzpo6bxTp5eD4L3hcyjCSFPg5LnyUd
8vsyJzTkSTKiOdCI01rqT4m34LlLqFRli1/jnU5fKj6MPX1Ka4xSnzxDXEexOCHuzNot/yIjOAMH
mSlYB62nhhI4XitRt6NccCy2PuNTjRHOQ4rFkScfewnht4i+dChGZBwBNYvJWssxjjhMeQMY05Kt
jYCTnDDNRBao3bnUTejhgXki3YVyXhpvI4k7imAUzpNuhmzfKg+zpQ0N4C5mO8Q9ERGfpu7Gfh/0
QGRj7TArTwmJIiPXJPd8x1dQLJDNPERatIMO05NQJZJjubQdjsZ+1Ddpqt5H/HcEZreCLsOL3lKn
9UmiRzbGi92pe6HPtwWOsjAGGGNbeCyfx3Rj83cZRvcd2GRo7op8CPaLMFLormWYk0zm+HuR8S2O
/9mLOI5qoVvXddmh/V78EiBUls7UjnjvUDq2DKqiVWwiCW72Cjmls1iHN7GHubq5jywNXSiaOzTc
yA3H7On/47N4zG/QM3k6u345s/hPo6ENs6YMOE1B6JtX5t5EYFQxXGdbfOvRYgCovXKT1zyfb03z
fe7dwOEErRv9GpKP/Q9fi/2HrsBhqGTYGo+IbCF//zCpamTRd7amaqL5VV7NMj0PKnXSQgbNegZx
r6Qsz3yxAMbgCepvUkSDYevhn74ytGFLDKRfxYtPQVXJZX4B1JKfuGJZR5JSng/rLm8OFqY6B2u5
Fe0sgmYmyIx1d8IyeFCVaAuWodM/oDD4ivGSj6QZYSlahPkL48XgOOtxOdbDe9EZIBHJl/e2Muxt
xhlf9Bg42dPbn4NXvSaxGsiHdURTjekvw54F1VDL6MI63n2dCQuSPNIkiHvBuvePn/V/h2Oa40ht
CYJKfAbej591NsqkDDN9PAoAJ90E5Ap9LjGwfkJuhTU+alONvJwsDVj/CQ8/i17NUhnbP0blPwZ1
373cj8ddKgAYuvMfy/ipBTCqaObzYDcGEONZnwXSmvCtTQjcHeWZGChsQY0ajqn20cospvSrnYmW
BKARKcjDKtblJoZf2XGgCC09IK/VxWDWyT2yOJ9j2G8LxLXZIXe1V26DVE9wMFbRUwj+PmTPLAw4
CLAoJvaZ//zzNFt+lz//PheaKq+zxyzyZ0Y00uAyGwe2t5P+YDNYNwnravl4A64FTeofwRN61SUD
XtqxUwfBqGtH3jHU+u34OVggSTAICD3zSV4wsZwJJZjT+3iXMDsRj2iVWOfwPWk4OcN1cd+HmDOI
8eOA8kAe99GTIzkZYR2orG2iNuKs7xhXHTJ5VkZvMLFIRWq72tcUe4OOVpcG2eFgKR9A6RTWjLRn
IS3DzEVC4OoEsSIbD5O468OUOAimo+RmKBJ6cGXPe4UfgK79e7iaIcSI7Ge3HHa4RQpCyB658kMW
trmbBwNrt/lJuhGG+Dg1ydb1sPqDQihuscSyN3qPPcNXCLGoIe5rXF616z2PWuizD6WmOzXtxXCs
lT5sl2i6KlFnk/tB3NyTQzU7UB6TzzGRch5pMIlPTnRfU5GFyUqB5dzrAIhq7WBzo5QSjUxeD6+2
rn7kY7TOAaVV3n4oHg1P2bQctOCvyZsj4pxRn+Y8F2LeMPqGXMfLD9ycXSN/az4/ArRfsp3ZX9Sy
oFZlyxnNgegM/pFLRxION4hL4NnzcDsNCLfHvSPYXB8L4smUkhWQAqYrC+iaV/945f/gCkRPZ9po
FS3D0Vn3/H56lgWC5gL21rFic1dQbZvai5epVyoBtoT0YPhvkGqY/iyCDHm2viz+YpenhTLCQ02F
nfthMPa47BkcfDSWsg3dYyxVy3fk5e3qXN9BTqk1moLPIhUE6OFZDxJGBjMmKNZLV+NU++pS3Jhk
cSr4nKpx9t0M/23xQqwQ/K4bT1meALH1sKVldFSC8s2MHioVE3As3tMUxIE+HxwyK2isRHrQ6hjY
b+7bPVlWWEUtsMv0eqUtGyyH5M0KfA3XSRAxsia8ygIASnM7LPtZTFtcYUEFOaEldrLO7yvkMLR0
nsokDbmuwzUbHkdbXUPB0iUWqdwU6peG1tQ+DlT7pgv8+n6ecHm54N+p6tOIYgQkXYufd7Rd1GYx
lenWIsK3NfRVRLhSXWOdR49FzOlaBj10NrhyO1BRSOg3Zg4Xf9gmWiAze7L8idd7YA7D2JvFICL/
lYzcAXl9VkYeU+eqpPJrFPoRivcQ3pc6Bo0XGKRqVeGmaBXcwe8Z6n3PpdPjdzTxZ+fza55dZrrn
WdaAEseGbLuct3r9MNWvToozrXOuFL6NkMVQPWBc5H+mWCAmpN6cOYXFwCvxrKeY5IbJ+eUqLyFG
UFcVa5GScmcpO9TB69Zybv/+DP/pKPUYG6tSEonM7+d61ljyCHT10h87NE+Yw66AfqXdeIAgh25C
BB1I1Zw5lXNvI93rMoz0bAXd4SNRzlgPJYvbeBytA9QK3FlcNlOn7qpM58S96ZJir3mEBMVvbfeZ
zo+9/BaK1s/0eDvNF2BsY3ypUhEgnNAIKXDRLsezDLGbbvqjDtqXn3/OE6IaLQDqD/qM49XVv4dA
Wpz4FvqLHMbZxG4VfZtSR+RbwVKAzsaANoZh9vdv61uB/ePiYa3M8gvvo2lSOf3+wqvlENl6ovFt
WSg/SBZ04IIVLY/NCD+S8onGdtTBrVuBNV3i+bk80BkZEHAIx37K6h5vxYsLDaopQWl90xbSHkrN
EKCWuJojdmkMmUblbuBCnRnbW9MpM/aDftbnnY652uB+MJAGVDE/Qv0WD5DsKafxFuNFXDrA+fY5
Tx7MfvBrWICKc9aZ4i0G0B/enFgDmpeesp5wiwo5+LS3pxwzP64RtVnRIksJuAnwZZLe2waEAEeL
02MCDv1oxuaWD9vIe+wbFHSGui+qfG+UWDtgdDXop9XEvbJK9eSVn5VACum8Y3SvHfIJ201un0I7
WdWF2KQCtNoU48a6GKi05JSf3Kp//FTftoD/+akQ+9os0TEQfztZ/1Nmo+NJFJGq8BozeAiLuNRs
hXWJgHSro8scd+bYktnJ9hwFda1sDXOmq8oArIZrl4CZzLFu6ug+JpPG6+ODh0pOoT2K8tsJ6Ste
TB72Buc2jSp9I+0+Kh8mK0xxIhRFoXYSBK43FMANE6mQCJaZaEsBAysiC1FhJEJg6O1QxwHe18Le
kD5FwvRq4IDQi4siHpZm3BkqgQEs1GubMJRu105wAmryWcSznNlwscdEjgxgqQ1uNz3+R3fw/fL/
/A4ZZbm6oWOC0O2f91syDeo4Gt2x8RgDa/mHQA+IpFTUIZVie16q7jtagvHwFlzxcywNIcwak/GY
EyMdJU8qV1wM2GWujQDqPKBb342Gc0Ergel7UF+0G7JzE2vaVpq4m0jQIWxCOtxGgAR/f3mNP5jN
8VRg3mclxa7O++ntjuqQVeySDseMQpBmRyktWHkesT/ofQ3mAnH35oyp3xJvRTQX1dIcv+n86daU
gvvUmTN9yObCs8hgrEjwaCC9Vk+tSH0skde1sIPMCtEIJ8iH11HC8+Vwz5KNyBPfak8zSFxQtBMj
iNbiC9D0PdYDoo4mkNeHnLpHB4dSjs3GdZnBIFtpyVFm0Obi5k5RxUWGA2Vgg2wqNm68IdwlyVdS
aoGNmTKukKutmrKQoSLMktc9RLslgfs6CF/oxSZSqTI6fHSaD2jNA3heIXS0mV+7d0M4buUgbKQz
yYrxqClg4Sn/p6nHn9bd8mVh9OI0SvbEQWwWbFouY4NlwXGlnTWEeINRc+jCKCeMe2rNb9V3yHuS
Q+ZyxCaTds/eQKeW4y1GOc1uzIvec9fejw43rnkn88Y9E8JicwS3OYHrhmf+SyTIxJBUpzxZ7CBG
VN1S3hSizBU2UbrWk863kUfWVafwZj8SkigzGo2CjYebUnOvwkWCC26AI/E1ArIvKKmIRpSvrGLf
oftuvM90euPgg5EYR+xOQbWF73MdPbthdG22F+hHDxUUGABg0b0KL2tmPDXzfEq9isNT/pL1u28l
HJ4cB3EcLrWXtLNvNIiuCWkanrmJybEADUr5Q0Xl3Y5EpbQxu0Drc5a+PiwpNj4IhS9wasYrkEwE
fxZlBZFKJ59b29o5MiIluWO3gcudj+Bxvs4eC2VAgh1/fk8BIc/fHnqOjGNTuk+nuZXCS/oz08Ww
w9NFFAMsbTAjBWiygeFREnj65TtJiLyFNAirr4axbyi3csyhDUR4cgqIkdLJvnSt9b0q5PFSgl55
nsh6K6S134uuyjoHQ6SukojjlZF0bln3RnEymmTNnIoFXZ+3qI3J/ujWLdryyEZo9tH14J7je3P5
1HtCS4jOqr8qBKlW+qV49rUL7J+sO2Vt6VjysY6Ag57KB8EQr2UW3UT1Fqeln+VBmN9nsA68yfXV
GKOnzFxnYxCfsgap+CmuXD+fnzrn2U6UleN+xPZrox2qgm7i3pnA1RnF3oGYSqE7AV/UCAkrX7ie
F2qKid6LwfXSkKd0gavu6zAIuqkKwIGsqui1qduHQXLZ6k9Yf2MGj2GG8DYfGtwu80A2TrxNk38W
IsYfVqtYidir6wYUBu1bq/Of641l0jALofdHdSwOYT9xLvDFOx6YfTJ0bTPdVIt1Ew73LiSbIYFk
XtXXOQCXOrafZwzeaeluG6lzccHw3RkhCKNHVtCCtz6FxTHY14T4XIXG3aQ9xsqTUr/CafBAy006
+9SnggGlx4k1ma9VeF3l+nY2PoDXGATfInHvqFUQdVObUOY625r+NKGwK23fJSBLNgxO4YfLdjA2
XhK/LQYLKgyiIoThy/xxcfH3hzdRe5ixiNNxSDD0rJM8na7K+UQDCJGTIsSkAKfDj9hTMLynmVXW
Ex5JaU4zfA8VZ/nAFAldu85gXAehrQaRccM4Y35OoIgndM0nXmFvN0537OYm3c9xThcEvqwsCGjN
jm5SvuK4dtn1smyN3BP+SL/xTqQDJ8TVSBaAxSYH4Nkvc9HXOXqF0bbwJptB5StkJuuM+UqmBlVs
PctGP5pxnFTWzm1YAxUxjr20ek3Vp5JxCtsOFMPKcquz+6X/gZIRs9hpMcqcJP83jQ3MP96mAVkV
Vfo+bxocKu5uBKYX888sB1w0zuRcJUR4K88ChEUDjTccQAK5+1w8mu6G0NJc8y2Khgb+bH0rcw5r
6zJFWxF+ee6LY7LbvALBi+fhbeh5H0dko286UVRVf09G1ZBeQBj7Fdt4JhU5wOCp+HQB+MRfRX0y
TD1IYF4k6mPakX6JRRtipi52DmA9C/V4uQTzAm0ICBr88W48eezr7qeRaQups2jk0bxjj/MZe5vJ
y4jOnitqwXRjm1Zga8Mqb9htVOa1bIJjQK7FJnxf6p5vbofnfSXPvMTt91kCfCehjorhRLAQnNMP
B2BQnUCbtzYs+l2Vx/RNtzD/dsMvSSKxDbGp7eVmIPuqpBeJeu6F9xhwvKHLTGJFPWQ2Kz/+4uTi
tVx6d2WmbKN22lQDv6xxw9JAd+7kz6xSYmplRZpmzMcitSzk52p7rqUFVGeO1XYz4TlpL9PwiHgI
J457MNB5W+LcN8a+Adzo3XRLd7DL+A572sojsz1/mBLO7/pBTDbr79eQIF5pB82snRFjUs/CfTz3
5yYEkDnoPAwXRo6Z7FOSbdy/mmwl4bwLKAEluJOYHLOyT2/nWeAo9fDxKyAlip2wz40AyVAjv5mH
wIviXY49uj1Nzcm0+k1LskNhZtuyeNDgqUHFSVk4wGVqqDzMGppFmzATBD6LgDoF3qlNn3BouXCt
O/K3dQwFdIZytUftDIphGikwr0C4ya7GcfYskGW3AkXK5jJUJ9jXSBSSkjvfDH39SiMiRqbj7gfT
wepR+Ar02S4ub5ey2lJRrTSinsL0+8lOcfqz3cGU/mvmE5QWnvmtmPCvz09oqfxKOSKH71m5kG65
cJ7UDek+d8XoQcU7ssZjOzeiryTIufA2JOvUIXnZjHpSXnzGGIjza47BUkV6CblkVRtw8aenVHkG
C8Fttm+0e6t81zxl3UQnpBc9k9OOQA1miR0QIaoAYJcwxBtoDR6UcwB0HUnv+WUueBWqg5LtFt52
dcBxyJXSxewqx8+uv+BNhGKGpLJYQ+5aC+dQ1QzWCFxOb6vqvcbyLTkcA7AGolcDU9II2FEDQWeV
PoVAbe5IPeoY2vL0NeWrwUNjs7PE2x0TkqKSeKMeiO32nPOMfE4rdpF8CVvQFOorOSBdzqJ71Q+P
5nhhIEsmO3shKQYYUaHfxd3HiwDUfA7tO9V4i2A3t5pf2Y/T/FVSnSYTznxbgz/5NlEbatmt1mAx
ZPSnQnIUZ6946cAo2xBMOnznuzHaSG065j+rZVyIj0Kkr+yAV5IeprcXmx2aBn8f40AMbjQZziwn
CvdiIkKgdpTJwwP6UgNJ4TK9fE0NxkRYPnXuo8WYmeYS/peoKnx535lprwmF1/052xZq+SSjnmUL
LbkI08iBe5Mwe8tQDWTzgyzP448KRQ96ZB5ZJGEme233AwJa6hCRISxfJZjI8BPk5jqTaVKvt4xE
ZvO8cNlCPJnVo8rKUOWkrotrUTPahcYqoLPG9b7zbmwetH3H0oNQadQUgHbosu5Kw+V6bq+yCILb
tEFAMiATmprbqCvXRfzl9sbG8HDe6k+NeiMPTldPgjkj+6r3tmQQX/cetML+tT7noFsaFjf79jPj
WDO0Gy89Az4kN5hOAj81wS/RZcZ7yYgNjjIDoxW7V7KFYAkw/lc2uf6l4tBoByYQHZmJ85cOYmxB
KOf5WlyuVRyjjrh2YPQSRCqQpcT9mbcfI/9JJOMm02FYdRvbAtd044LMcWzELNyUKQuIGk/VwSwI
b24papXrJVvzcJtdRZokhhzzmdNY8Tx/9BrfgEQKat4f44cJEGSN4I6vLG8+uMaHCcceMTXS82Az
3LRRp3c6hUqDRS/ylbINasrBPJ8uJSW+cOi+otnvhLHXumhHl0AldjWU3QbH13pmMwfEMefdKCdO
yRhvBsI9NF/OcidnmLNhXqe+XENxw18tGVy4kWSx6GNa3h3jpDKbmZ7y+lcls0Z8GWqlg8qwUG/D
UN6O5ZeK8KFhnCw6QmAnDRfSygW3kSCNkaoQhzuMUAgxP8PxhmZTEDaKfTm9maSZM+Faiz9cl7w5
/T5CVtDhI9PcQDTGN6N9Al2XmMzOowcveyjd5Jp8OaujmhGk7rDDqdJfJRKxXFBIASSkRRlQ7ApU
1CuJG5+i1w5pXZQ+8uFnuq+M/3IXPnJ+DggdQrMHabEmNVjpf/Hal0O4xaCOhiCVzUTcnvUUebhO
+NkY9BTQNbtPsu5mxG2hdugSWhjamrBgcjV+JESRJRQ4aNZWMjLS7Y40bwkDPpvUhyaE//rcuqde
fVFsKB36eawlnNCXEE/pqsFzQjOHtE86qIlmmV4t7THETPUWAZqqzUd1Ac/h1tfpVIDDFf4iS7v+
gR+z1chea8FAS7pMSs4XAAIsipn+OIkneQnMJeF0ausLKuLJPrAVwlHfk0gAQJ6WuVRgc63CeeeI
YPaAth/y/Dr2at5Gv8Gkk8m0tK1wYQiORNjwzYoyXouevLZLtOyQkhquH0MGb4/MfBqmwFOmHUTu
sNU4LIBwLBwPWnHWkK+TUjnCD5HfcaOiI1o4DwoEdUhxvnc7Fq6+iW2JB6Xk1I44FjbpgErMcTkM
N4WycWuk1dkvpX/rS4hH2k1vYjCdd3P5maRPpQ1xOnrz4uKmKgLVfOo0CTBDe5lfV8V1LaUFzq6t
H00USbAb7flQc1CzDNGpjIBdt3z9Ho5A/mzt/PfpjilHr//H2XntNo5tafiJCDCHW4lJWbItpxvC
5bKZsxiffj4WBphuu1EG5qDT6ao2KWpz77X+9Yd/Y1UyBMJF62IqOqzj5df/0RBZU04yUiS3BxEb
RhGzH0F/F8hkue3bLvIUuUC9BwUG7HWM7xgkLWm6KfpiLBnnfN8h9rdSUtKJmb9lZASBqjC5mMf3
TsHQr4QpuLDkbk6XwmAlGycTda8pIfKQ89b1EF2SZUCWivgFvjRzBXaOb5MIWS//M5RgmvXD5124
s18/rypD59XoA4E3v0zuDVNKKuU2gW/OSxcmPhtxh9oo2KnMowwUZB1twFQeZ/iMBTlTf7xD6Pvj
T4XjaclsYFja4m9Fmp2k7BtprzE96+mSllgTnUFmA9cNPmMSf4QoXQQemYbP+/NckxFq4b9RWYe0
MUgKijGXp/IoEq+Of+k1NqomIS5NpTxGZHwq9VmIDR9Ee2diSx+a7t+fhLUw2789CVPCYwK0lwjp
L0+i52vnzAHphRlkD0FHHifULrbpzXQTjoEUMTRIVgazT8oFhb0/09KtBhHSgmNmYmoAKkbWmi7A
hCXFrgpg2vDyyfjZChwBs4TrqUG8QY8tvwFcKfhYAGwTDbvfKXFvPPKw/iVzhOFGKHEYqO8dEIJJ
YDYpzIL8usg4y+QY9pQhC7dGW2BQuN88Oh2iMU86VvdmFJ26sNtlqmzXY7OvkmqXAiIvTu951ruD
ubFIPbMM08vmajtkygeiF/YXBVO5mslL8TlL4Hj5IZFmnPlB95V8VwfIf0PfIo+t6F/CityXpnEa
AZb9OMO/lDYUfqKc3JWqAcJI8m1xThnEZQ09i/gD1VdSv2sBsdSRTKiZvKi4fnzBk0X8/sOuZ/NG
aqksBEICS2uUn6UerIvwXGr3ZDjcDQb7oy8oEH2V8jkZ2pNEUmOlFBsV1Nzom2vfgcUKHa7cNU6y
0zoOyotKrEcQPCflW6tCxKZcSywvCcjU7gZXJju8Css7DZx/pn0Os4ugmXeS5QGbfEjVQTTgzU0Q
rTliKcrqssHFjm6gRWygC+cwRatpuPNTE9UXnenVXIK/6U86ho4ZA7O+est6ooHC6CxiqKgkiDcL
9u7CsQZ1rYnjPq8Ct1A2KibWczvAuGe/EbXnsSXe1Ugvpu6HxJWLKdl6Ns172+AVUd1BFboqOQpG
fJ6XcUIk1N6ML57ZCnbXC6eml69VpPrYvh96RXyuyXiSmwDRLJlHr7JZ7HvmSlklXVrcaglYBqtL
dJcBDnBN+RLjjHWzvAzWnxiiikziC2hm2ZDbReL6krVuvg4puhqq1oo7rokIvpUF0af6GiMJmu5T
UM6+FeH+HvavbUWYx9itDEqMqcq9Kn0t5X7VP4imdTI9JOTowWoQA3/kZAznAe6DiOuO7gwUlDJd
aJzAF8Gbqjd+2C6V/1x6soX0AVEfJlJf5DHJVI+pfjOIhMDfMYR7gC9mVFy18dwnmH/eSvdPW4+a
bRpORv+5QExV54HLc2LTn4PIQrq01CPiQzjPd1qNASzc/0XRkVqzZynRcws5tyX0DVIkpsmx9TIb
+yyKd7KImiH8iGMFyOWH3c/8zjuCSgYMiLKDKbQkLx/8H+deKpAEWk58MExasB5MfhU6wfYl+TPE
hE83eiZ88VxsQldA0kz14J5ooGbiJSpOtw46VcP7MLROypoYFDzUi0i2e+zVDfgYVcbw/l4ArmhR
qAyguLd+q/cHEmpXOVqHSH4RpskXkZEsoJk81V5ws61gV8jXXq3cZMnnFo/yEsTk3rqjUuCMSayn
sMSgZu/G1mxsabqjJai7F03ammDgrWtmKESQ6pkAkGM72Ur/oJnP2Sy8djFoywC9P6zwWQ8xrpRt
qNNaQmyH0dkzlgIzUZxLuLfW7enNS87fMDSB/SFj5zI034Q4KfNVFn8B6fz9IEIB+f0kUhRDYjlr
qOwQ2fz7u1BUHmA69O1BJYGhomE2u02ZbFqxfDH1loy7IP4gl4IHlNvaWDnZhFcXzPQMir6YSB6z
819hgZ01pCywPNijXQ2hM/Y6/Tkt520totWBRWDO+Hsp+AfkFFnayjIYx2G9KYpkhOQANwE0qAmz
QomMWFghQwGfLoE6Kw4NFdDCRIZp2Wp2HVWPDTQ/WhQptF5Fa6Jlj/CqQcmvPadau1Z0YkFGlAbl
u6GoV0lpSObVTtJQH5RssiOmCGbgYJpbtQC0+SO7Qkm3XDbEmSuAEDfNDmAHJkG8qkYqKLnzhPJ1
iGaioSW/Umm1MTkJRSTCWbqbBXWdKS2AvpfkkJFqCtokj+Co6lsdy4Kigc/KJDxVpUsCSCmSNqRZ
lwm9IJLjRdijpOslM7oDHC7y7FQYxDGRaHcoY0zzwFdI5ujV7IVu3hNT7blSrC3OOQ+S1rxEw6WK
Skds76PoE9+eEH0UMzxnZACMec+UoOiUKJjJEB0HET0fzPVaftBG8THCyLfAv7M1A21VtcplTgD/
uJfhbQioqCbsQ5Waarwb61NfKOc5Z5h1k8CX4XeaN7KJFc0uaKnFWtyrJXbAqbybaLsWfnnsx4S+
DkPMJPkjpGKrR5ksnGE16+8YI4LPGnaAZz3DYh9H8T9koAp6ISTEvaBa1xI3niEmFChCPDQo2Z3M
V5xgo1LrymaqMTmZz+Ut2MvS1mJRliL4tPJ4M8mHbXEGjSSoBqzimBTEWisvi8C7Z1qprHVSGsPw
tkZkw9ifOZWJb0dnBya4Sucv3pF4jq1Lc0nWeiYYeKuWwwzOV3k6gopxOoaGbkcxQ1T9uTAbZ5Yh
6vdMSC2kYSMlbKntBASb6F4kJCP4fNglOckTpWw3YhoDk/TGk1+A8aLpnQC5t6LR76K1Wp6LFMGd
lrZtPt9HVuOVdHoJ5j5D7Hez4qNKhPCGswwUqEIzXlM44swuDEL3lkH9LP7pnycww1yfXyW4fje0
ZUEpPzBIgkX0Z0BmMFNonkZOS3Yil2mr09S/BplOkPjW9wbnjznPz6Yu2LNAl6aepAeBUVYj4qIx
ThuLDXvFttrjm9Vj1UMz195e8q6FdBXda+S56DO26N0e3TVbWG+n5m090lGOcNul/PaHnkV9/8eN
z9ymTcf0CiihHUjDlJw0hnoWtZeqyrw5IQm2x77RLBwFpMAM+6tC9DxMSoIQcicy91GcMlcEQgOz
b+PHiV67Dj70/KSAVkQkspksUOX2DgIKIC6+ikq49KMgoYymDZStIJ6oTsh/fMBZAgl04sJbr5jo
heDAIwmdo2WnY31I3lpxyR1OXDwhHGlot+b8XMXEkwcGtlLqwntyGpMvodgARBNVD+VBTuy4Em1T
36vm3a2+ttL7QtUmqMbA4Sn5zE3w86T0LeRRy4wuM3vywjJ7njKSFHHHN5yWRyVE011A6YlnOO6e
PSrIxBOB6aclA5h2BTeiHporQCvCI7jrULooHzH77VQGR4QVaZ25Ler2UAXZrgs1FKnx6OgoFci+
AElaC2F1oY0uqSn2OtIjyC9Yi4gCgBem4/i91sxGY8srquYeL1UvEVu0MMqpzk3MVUgy0/JrmiN3
CaLuEOntlp/DZ0FvnqT44rUo7V9Jy+nkkJwkaRcyDsWYW7upkK7f5rYmPbIizUVlQIrXDDkcLaqR
lVZlZ7Uj2mnOt114NxA30+atJxF7ERctboccLEW54yC/VvigqfA0LL7RWzc9GFaGdIF6LU13w4Dr
LFZqFjVGEn5IasbZW28tiAQxHBCBlIGb8jD2xrGWMWULLaIUk8Wnbh4xgcO4aHE9jqgBU5XuyeD4
ivLs0FXJK1f9xAUUsMo6J2Pj0SoQDDG/SO2xB3jB0Z3TBlMbckFyDliTfbMa0fgwmmVU0MZHmQxw
ICBNL3ddjbvcpGE5y3yic0F9zlIuHlKYYyJNWNbRdXU7ufrMDeyNOf/Y6Ib7GoFW2oKgTK/ajTQm
wlisHCd/+E+ysmdeHbGSWd8JBygVulHMoNHtuoTPJgg3G4fplLJRmMjCwzkpjy5N6MaSiVcl3rpF
fzFDjeyQwidp90yo+0YjZjoOOg/T4em+A4ItittZVJ06fteU4E4HS7gR3QoMLVb3QGpAyONBpbFm
coZbbQyvurlAA+g2zQpNt0PY8qrdSOsKFuhK2Wrbdg/gBzixsrbWVthi97FGs7ounCvY2jbgtxv8
LgFeRMfTXenPvKROtXqTHmW7tIlZu0QrEV71SvVNFwMZN8RGYzvsBY/9fRXdDbayFu1kdQ12oPT2
7DA84cL0ot7yw+vfussuz088Jv5yc9VRQnpubRVug+GfA2lkw/wC47HNsBk9HvMqt6/iSkXpgDzZ
Yxc6LRHP1ibxWh9O1aqxyVRZ6Z7BXxO4sdpK9rQTjrCr5IDv8Gp2nx9jt1h/avzGR8HtVsNK3hGa
4pCLvvrMXShwK9EXfViWsl+6iNH5hP1rDgVoNW3UvcLdstI36srBt9lmQbgT/0nsLj8BJ3Fu8LZe
Pg2Zeo5o497755M1dxj4bK/CFgNhlzdjtVypWuMStGbaZvNMZ+e6LbyMTyP6XIqf+Anx88QJP4NX
MnnkXT0TLfCIYuqRQdKxOQbdQt53QwDgHmZ1Us/rZZIXwwCkfqfizmTS8hhtlXGOUKf3OziIQ/YQ
VDhVRwQD7DIFQA4JYk3cXRXj+5cwKdFJIfpIUJhqoT8H1l5LbutOir2gh/JmomYi7lrvP1NkKH8v
j6XvrH24ClSJmobxhKqbXxToapoWaaCndCpk+9w2LV/CjeAFfj+TIFefEuapjPmg8KbUeS2j4r/f
gPxf5bkhwZXAfFXWja/wg4H7XZnEVnOQiQctXgeQFyznjPA1nJmUuCECVTiO6m9SDINTln4o8cf0
VGPvHxivSua1yvXvN2T+xxPRwENkidH10sB9wUMSIiaAtZLq0E2T231mac5gIv2cWOUq73ZJCg6x
qw0SVQuLKHBPf9HmNI3xS+DIGuUPMaJp0wN7iiAAxDfycxQ7QzM/l+YdLA5sTz4AS691isYol7cY
+LjoI7Nx109LSQL3UnUnDG8NyJt489fKrtbx6TMS+G/zyzgaGy0IkC634ZtW36dwG7rkEX5No8nb
kh6eZIR56u+FeH6yZA0eFbGZgV+bqGHxBAxUY7eIQrvCZIOBjcJ+n8yEpMjD5qZP6DUDRtbyls7g
JYZH03Pst8HgQQpbyPQLXLUMfK0Y6R5Gf66CS7+MbPLx71/Dgg9+wQ8NEGMTy1W8edU/TNJ/dNDd
gDNXKJUV8eK8v7AHLMQXBlD869+voywWEl8uZIoGqh4JeyrtmynUVOArM5tteZCGjucEREBMAHEH
u7rPUU2V9jLEWirNZjQ+COdBzkciq1R7I9MMdcnXZcSk1BeEN2Xx0GPc1OCrmiJUsRpC6TXzlyVl
DJ0dpbCIGmhhFdLvZc81HkElbrsQE50kltc/fKzvq1i3UD3JRMLwDKWvq3hKE5aaWfdHQlek3B1x
3CykX3VzlZFSE8soHURtNzELqy43VjAbL4mCpi/J16T7wHt1qK5x9XqznizhHLAD5Plror2kyjm9
PRGlC3KzipSnIbv8cN/fEXQdSyAsaSRFEXXlK4LeQ/TGuhjLQiW59rbQXAgD0JXL1L6qTNZgAqvh
PQmhZnXNY91WlSchIGNTO+eJo92uRCEI0hXoTlePOArL0lmKPhIIJmoSApTdCywkAx4Q+2+Xc4g1
p4FEJTKIKcuy8D4fP5Lyh/1E/77B8Ykkla1E1mTg1y9YkCxXM2YFRX+8tX4gbuNyI9TPBbB+1+5F
BAsGfnpag7R5LVEtKQpdeBeQsNmShKwCWNkdZo8w6CrUFzoeonrsD/EnsO06jSFp4oDOCcIEPQRP
JtkC66JFRATnI7oG5cMTblgrxbzH6xLV0tOg/rYuOIv4hoEzmIFxhpHRIgEwKTDS1Yf4Rgw8wQIS
HkhTtSlE9NwkAWYV9mD4i+UnpjdBBQv3h2PgD0n/368hxH1N5UX/4xEnf3F6SUehIkrUwE69uiTk
trIcNY7OCn7ShC014wsF8w8DWo6SeJ2GcRMCjb+vve9bjmGZKsJL/EaXpbeAev/YcujYy1mM5eaY
w5YRbrt8Ps/RZdTOf7/M9xVuLot70XVA48b++9+XAfLMu7620KPTT4zYPuTPGO9E7zIkkqq5ltJP
vES49d/2OJaKyuhBtHTN4vT69yUTFSNSzrvm2Lj9c7KGS7LGOOHRuG8UeJbrWYJdQDqpTxA6AekM
JN8PfetAKFI2hl07ute7ymq0sSM/hcfaiTwsXQ/4iW1HQHwEPKvquXlXD+qBIJYNSSE7Ul39aIsC
RN4lvuyjCn1OYCgyscMG1LbuE5I+4Mi6kWe9tNJaeJDuxa3ynjV2BnnkmcJyF30Qog7XYLhY+IOB
fD8r97dnsnRP8mXYlo/1Y3vMnfqQOnjgHQ0XKGCj2ES6bZocmStFF5qMtX6BprjCfGKFMsiZ3ds+
nFd5C1lyTajg2K27LeSYk/nZHheTjw/Nx7TgApfA7f3EnW3NtVwwmXV6oPXfNad41zWPeboBiJ4h
jTvNXvbQL7rWiUHELi3X9cdiAQLS6bfH2+z2mpPij/M6eYJb7MVtdKbGesNv0u4cBlw22Wr33bU4
deDya+1JpsyaVxWnM8qE5+W9JyIZTs5ReSl3+rH21aN8rH9NT/Ev7T7bBK8oHTVrxcR3drMHad+c
aD5f4asP1/Eh+MQmECq3a4Dzy1t9a9gV36F57ne4vgKl8EGP2Yu0H+6GNw3HtwBN7vIHoFr5JqAU
Wqufye8IYMerL1AAtF19IJCUUcNl8LjVhGY+Y7FY78lvXsjdcLj9xpKEdTGt9TWZhCf9MQ3dG/ki
eA23fn2EVrVOTrcn+YyFDeAkrAEUorlTXoMXcGVo0kA7wxFzH3veFo/C4bal+pvvml3sWQfpAnqF
48yv+df41H1M1+EO8PgBl+R+z9fmDWQQrqL7km9bXZ2JRQdROFQnbs3li1lba8krH8IzPtU0VzPK
+0UNsboRA4/J0FXaiS/NI50P7G19c9thX8acnHRPFLiVtCrOpHsqUEYe2rv8Vbx2d9mDcRo32g7K
ePHCMLNlZXmqLR05LqfEW3jcv7pr/trgOT0vfsgJl0QywmvlZJeXK8otvziou+qjuijOtM/PymNz
1z7cjuJ+AhTE3Qc/1311J++nB9l9+RDW8fpjXF+ltbh6YcNfL3/Sy6xevM6Gd7Ra+kFkDH96ncke
18wK6CwN722xF4PHsOpXtFzV4Td/99b3n5/Xe3whbcgsdv3QvAXQJ1cdZTb5yxsOgUj0tcmRoAzy
AuwnlyhSO91kq03j6G61Ts8EmfR3zBUg46Ic+BS8WXNv7a+nBBBXWw1n6619wfbzvX4WDso2edQc
Is8P2Y4amJfy/YadwhPP3nywjuk1vBh3Gq3e6MUnJOIi6Svv8UP7zNeFC+tnhvaKIwvlQYVBr3Pb
wv15xFCD+U1X2waiCd2RRASYK/U38UcwPzttPd7VjMwhZwYoZRzQClbPU/IEpHbnlHtcljABtV57
B5f6T+FAg7dV3jpwe2K3zHX1plyyXfgQn9sz/5IGnq8OSXE12iT8LuyPflW7qXv7GE7ociHMUfBV
7QoCFQ9K9/VflHXduV/EtGTO4sOxRqXjJk5ymLBOS090uj6x5rv23tr2hW081qf5KueY86xZg6G8
Mk+lbZyR8FXjqnsCKu2vKaagjLRBr35pGL4Ednyv7sg8uyav7ZIe7mCRK/66ef0B1d8mP9P+gmq5
hFcDyN6u6ckMF7u2bkekWHgvPmFQdG089cl8kg7job/iMErd9JSfAMyedB+ygUtKz3uLjNL5HN3k
ITyK22QjXrSNsRlYe9nr9uUl2Q7r2EXl76KzvpAw7dUOKo/jxA/KLsWlee2vN4+Gd3XW7wO/3JCA
dRD9xmu8+dDdX54VW3VIk11X7+En2x5t5nCZ5I1KUrGf75QNQ3auh9e2K+7Sezwrf3Ca+z6JXEyu
NOpNKmbO5OXQ/sfZn0UTnq2w6o4hxPA5uwyDd1Ne1QCOaPRDmSEtB/y/Sx2uZSqqaVkLM+ZrQZi2
QtxVfdQclzRPdAEol7AywVHvBqlVYPthWIdMZgzvI3X6oS+Qv/cFJrpSnYLUoAqR/oxk//FB50Gr
aWSSGuEfxZ/8QmCSkr6OEQzM8Sx1u6kh8BHfai1yC4P6pP9QM9J6TYSyJPxgSpkf6hgyoB2Lv0fr
p7CN/4AjuD06b3RtMsM6danR/nF7YtEH9VSk9XFsIrcDuzYjIqXiYhFzv4fxc4gl4gIE9vjgD2pM
J2Yab3+vz/4MZ//1/VAgUYnKECJE9bs/aaT1MEkjZTjexmMW3aXm+tY6nbwVRgezqr5azLNGZaNk
ZMERgL0pGny83vS38CJna82gy+bM9kmhIFxmDWVbEijuf3JP+bZguUm0aBZ2EpBr1K9uC0Y/tqMu
SMMxUw0mEJ/LylFpLbqBseD270/ku4PzcjGZhoxQWIUm+Uv9SDBk2sVjNxyDfsT7ipoEFtKgXZg2
f1hKtSs5tTUodkJ00QaaXUFCOblhwAaI/lOD+O3tWe4FY0RVQiDNjP0LYFXKajbxegxHHe19ZNfk
R2PIXmBlgyGPszCLZ6KgH4VbvSIpriptXb/WoU9aCMnydXWZYAIy62vc5m6kSLkdY5WnZuMg1WNW
BdwV/vC+f0cYuGMTQwJVxAlYU78OoFUxHxQ9umGVWeyEE+K/G2R+V10rfoEDm1vVHgGHrUuKejbY
whuZ5r1f96e8P90wXFnpPqo10sJm4IZ4tdU46X5N1oOJ8/9Bz38al3/dm5Z71UQRyMBYWqAv759V
Cbo64slzzGcSkF1dfiWJXqwPWU2G08MPy+r7TsjVELpbBugj+ZLa8l3/421veqVpEqHlTdtn74sH
sOUS0KqVfh75PdoTanYcGM29Dk0q2paRH27H/lOboQw5ouTGw0bfoPCFAI8+CLLIqfGZiJWtT6jn
LHkkF3eNX8C8kH1WJ6ROi4HoU+zL8ICxjzJJ5lnR4OIf1eFavVbVVVyvxPs5wFhkqRkYGBe5Z+IQ
Hh+ZHD5iBuqpyYOqnmRQ8+aN+gxbFmTAyFUa+Ed4S20UYX3rVzFK0smfEZsyIlVIyt4mB+13dgB/
KLEYxP+OOmzYBa9Ss1Tx1nmW7qcQ200bE2KRyBop9AWK/ZHYENXGIkpFs5ScwlMxXqoPWMvlHP+w
Tv+02F/3PUunKUWrruA9sAAZ//g2YkHOLaxlsH8mvfHcbyDdP9Eq/LKO9CbMy3QS3Ou15hWEmq6H
DSwRxgG+hgTeHl/in5TBf3TMX25HRS6Mkm6Bryzxy1KsC0GZxTrqjtZ9eFRcycag4TIctF28Zcgj
2vWFZE9sYPbmtrsYrvGMbd8GidBD95jiQ7yyVpEbOs0OUvdm9oxDuS8fgPOxsFgy+YZn+ZS8FW8i
9AQnO9YPCYVsKq8/qwNpt5jTQMtRcXepVqDxPy38bxCAhM8zsCbv2EKP/Yp5x3mVpl2QtUfQJ3LA
UQEYNFgsP1U+1KyC2NWKbYPpU1ysGhGKmK1MVy247x/1ZiflP9CwvmMv3A5en5IiG1j3aF/hgVyA
m94hWD8KWuZWQe8AuxXMXLR9PB5G8YoRJ/7vR2juBwbTYuT+fR/4PgLg+qoG+MLhAln/6/EyTSXB
8TJW33JAkmUFGcFNBqQidHBd4rTyq5jfzcZLgqdCEB+j+j0pd6FsQ+wjeJZhWNmuagra8ePv9/Vd
ms59oeKEFEmpxgL8sj1lsV5Zcpo1x2rSXtrauqRvYhf7ApkJwCyOErwM0xnLcWhFsjtG47lD1izq
7xhb7xTtQWPE+8MdLSjYl3dC1wDKOAA1bKW/vhMTMUnTXKn1EUkcaY9k8XXmfY+hDbrqVQXDIY8e
MunBCAvXKlK7u5GV0f5QKsv/cQLriL6Zjug8m2+PpcXCsc2Ktj5mgDVVAYQkf9bJUz0jtMtQP8pO
rj+3w7WuCEC+mxrL6bRfY9w9xMlrbgRPJbS3BovCRVf9Y6nyH3UREwNRhmyuSrC+vhTy+GtVTJnD
+hjSqeE7iIvHkDvz8CTXXouR9RB+BkSyF+JVFM9qo6HOxRTgDpuNPv7J7uKbj9ufInuB3ugtgN2+
7GBtOZD+VZU3DJyI251flcWyJb0I+ceMGsoQflqv35BmroclhG7wP+L9vprYTUkwhIVEmLTcmLtS
fmF/VNoeV7NrG+J0jN3VUB4W5tAPq9JaPsiXZWngJQ63ji3N0L8OG7JAV3NjFirYsVA0VtLothM2
q7ZEGNkNTz+HoVHUrZfEXmuFL+4NV8L5KMsParJpxt087sDjjHdBdUJELcDYIIp//orimPgmA3cv
ACRwHbysHheECeBvO3iF2xE+MWBKAMXul/Wr/SBoDCZeBD3ow3xBuRV+hNcIN/9NekBjMEPhekEU
o56TJ3Of0fFbl+zNuuj3nA37fF85BudFfA2dYCM4ZEe4/ToE0VEBowhMNg4YXtnvnW148aa2yUn2
SLXezt7sjdt4gxfwHoHsttoVfm1jHrMBRXBq21p7JrhDYof7Ct7eCZtYygb+6Nb8Q4d0Nifr2QY6
Kd6So+BdC4+uewOV4ljc4czhTvvwhWOK9TwtBFAo4WuUVqIbvLd7UJW7bl8dyYqmIVmVZ91ttvW9
vJN3N52o2xWyWFqQ4sAqdxOvOGRet6u8YQeh42DetU/WQ/6rfhJ5MghlYOKQBxj80HPSJ/zH+mAD
Zc/QVaa8XzNUhSazxMLq6qN+Rat/6LZsFfsFNkWdJvjtVrxYvnmNNjfU2ckeut+l3d7cmyu4lE8Y
G/Ov263li6+wfk/Ve42XnSfdR5vJE4/jyfJLH7G3tLH88EnYCTvLJ5DjLN2Pp9sL+K7bv7TbFsHI
kwCMzYu3R+rnKfftdjxJLE9Q6QuCSwRMr82zeGmeg4N1T2TARbg3vdt+KT0g1TJpGXeY1JxhGjPs
36Dv3jVPxp0Ij+do3IWH4CH1xJfYk8/aUd3EXuMrRwzWQS6zp+AhwMjZlV/i9Tk8qBt1M71od9NZ
3xBn7Msb5Qgi6mnH4dzs1E3yJLK+Kt9a41Xn9VtzX9uzZ+5ptys/8M8sxXXrVr5qhx5Gwr7mFH7l
4w/s3raFj8TL/99f5adgamgHfriHSHo/02Us/2W6nz3+Cyd6KvzgBrQHziludFvybk6877fLn+k+
8BUv3osn7XW8xN5t1bmtDY/PWd12ljPyDzAw395e0PzZwICr9w/vHUjfOROkuAKJ2k9n791av8ub
FNgSpdjaWBc7Xm9fO8a8VrCz1/NR38vdKt+k2KTgXAGFIlmTmSmLK9O3XkgAqv3oYDroYbBREfai
pz0IrrVfUPAFUc/Whs00aEfB70Ve+kt3+F5XtV/Z0gb2u924xj7yhF3p5CvdaVxpsyy7/mX5fdAS
H4w9LpD8XlbT5oc98T/OIdQvpoq5A7WeLH85h5oRk7SQhIFjmoCpFg4e//JibGbUbp9e2uKKUbdF
etuAZxpW2IMvDRdyOWX5akS7H+7lPw5spFeUDCaNHef2l5bZqIRIyQNAlSJzDcujzQ1YFbRJk52N
9sIkzX86Ev7zkqrKkWDR8SIC+3cvAZRm9MSG1UdBQHRxCo3dchiRq2BsjAafQMcC0x1/2Gi+h/ny
xBUmrFRf5KlQKP37qpGsC2LGjP5YdJ4s+m3m1e/F7GQlI3B7/OiT/9/H/L8Lyv++4GSVUpDEBWga
rCdog4s4fF0xNuL4Q3nGBCnxcsX/4ftc4JYvx61JvWwgLbckTfkDOPyjUSuSaKzTfq6g6qZ+eyO9
5EYg+zUXPpSjXhHK0dF6Mu8NkLc3vKmx9/cb+I/2BYyAcBVWkyarf7Rf/7h+U8HM7ssGFfrNiwYv
HdEyEVFvMySW0ctWzt8v96du+fp5qcN1nHk5POQ/Bek/rifGSlkTF0l5kUZMbGboE8w4ksmBSfmH
NEo+x2eSvULfjtUL9It1VW+z1hMSRiwkTRUHjcqrEh5kuu5RTO1KsEs5xE0itbP0IgnWGWIEQdbg
D4tT6aiNK3m8BgzfYthGiEt1HQpPsq1HdZebmRMiEhj3Osr2WVD8khJY7ZqPMaI+WKiU+bbF57FS
UofgM7elmYzbzo7b1MNOgZTrIUl8vcBgSpPw8wniLSHMvyvxOUeaZOLdgF0QfjvlsRYeUilfOPFE
ltB3gM03Znj4+9P9bjbIS7PUbjRe0F9AX/+9hmUhLeFCIEpsmoyRDPWCQhET6K2NPmddF4/WrXZv
aQQHsIZwDtGyF15S7aUOt9VwnePMyW/QECm1662p/r6REXsjKhErrgzrhNtVAJNbnqgyLNQy88go
J72/NZ4ImSPXS9fCyLQRVLshcmmelMd5CPFGwvi92PVzuE2kaRcl2q6tXuMu82JzUwfYH/E3bbHd
M5mRoGpuaN0jgnQE1MeqmtrtQhaorjrwNi2B2wWl08TtDwsTD6f/eBMNShrwSEb5dND/fnZ9W5py
JEXlcWSKnmHnsg4yGzcoopeDy6k9Tp9Rv4IvNP9W3uWL9LslN/WXeRn36Wvq1z7fc/1UPItkLqNH
+GQb7rb4dtwnGyRY6SMmOmACPCb8t6e3CLPQzpkKH2dS3MPCp+Qs/MKLFvgTLsiM7yaROHgylBtD
2DWBHcBWBsXCAwRJl+YZMoeNA2sNrQ0DhwYGMNqT3kUSjMdEizptH8hey1CGUjxyZHO9CDMBUbAP
e1TfwCMP2l7aGKgdV5mwJv8tRKsCx9wvPywugik7hzA1wWwvv4zABf3Ka/9JREJE8Man4jW74CX1
ouOwhLSsx0fjMX5mlOBgQbtf5rBb6Y7ptY/M8kGxa6ok2FEmGba48DpW7aGARGPPaVrebGBdrHK7
Yh1NsPOxQlh3C16BvNLuDTyAiQ7GDMzpELakW+xnMDRX4Ra8aYGjvcon2YItsx5+TwxfttEjM0Ms
hxnfggsa8PeZFyIyvNBJ1B/mDXmDoyYYpjkBjNrfiMQhiInDupVdFEJAY9k97BT2fajg6ka/Hzo8
v1ZUNPl7+A6f44n//6Q+zYf2fryaPnb4brzOvda2tqWbQa1oNig39ph5bJJrUiMPW6Hm067lSf81
f/TQaLdI+uHCoprpHvqLsqW73ps+j+Co+4OLEzj1cf6ZfzKouP4PZ+fV2ziWddFfRIA5vJKismTJ
thz0QtgumTln/vpZrIcPVW6jDHxADzAz3V2SGO6955y91y6Y3z3Xz8IJkXsRL4gCDK4Ephn0Pn0S
JmyDImHfct6jvtqIj0BU4KSehddsYBjv4FAdSJi4we8ebsUV2g+GjOKAofMA4X4b7OV7lJBn8Z7W
WPoeP1u/ymf/vXu1frWprfyie4XAdoLLYUeXhJNVycSSVUvFv2/Y4bMm2d4NZVF0U5/Tp2rJA4/0
KHwXftUP+hq9Rw+38oWShcO4fC+juPxpbPLdEcHiFERxjJNzHjP9/cYapOPiZEva4wAyp90KTCkf
gwiiukVX1o205y57+/cCS77kf1cJslUtWn64oTkQfTklIByPraBqm+NQuzpZ50ujBqkjUcjZ/idt
Lij+8M4olr1ZKmG+hSgzJeDCdxgdyX0hRKMtdt0se6vRgCaHqmbh3BnScsid8E2TnUhzeXRFTpC8
d4n1SD0ctZsS3HVhkasEfAvalrWV+3MsvyghQ46KispiWVDvB+N9FNykzhd99AsODZMld2KBiOTJ
Mcd4HkGQNO0LW13hlSnjk3ey8PnJ+xpqMI4Kif46ctSDv/X82FUQTjZiulLi0YkZtozawhhEEiD6
RVhJ2wie05iOe0Ltz73c7cmecUCQLccKOYiOTF7WV3WIgTPy6ZTEbk00GUlk/soImDhPyUJROFn9
EhLki4J31LrxFsPYQyiKc+V9NIjXFvBekFNc8awTXcz+E9EUsKZ248WXqSjuq5FUBAAKCcqAp+Ji
vGo/HP3/C3qXmBqaMsYITqD/FRDLkUH2bOLVR1U++/VlSK+a+KmFl0qZA/FWyEp59hrtVpg3BBB6
vZHDs4DOjeZvmmkQBcvliEUvNJUbScfMkUFuJbMYPhtho6NoIa9rlFHlCK9WVC1rnZqO/8C4cwvC
lQM53CT5Zfgxje23Z//LOczSTXSMaNcMpnBfapqEEMqKLhkjs+LWod/qupvmvWJ/tvNNWK0FbSc/
FyHTmittYnNg1EF2uPDD5f1uGIlMT1YlOtXzyftLaSGknU9xRbe6qbcA1aPccrmYKrNAvO2u7j91
RbRSMVtL0yrXN5rog+jc5D8cws1vCjyLcxNIXcSqBm3rvxcSmfal1Jlo6gZwCxW4WBHmWTRCRwkP
lfCY98lCFuGFq4cWoVOD/KeY7enMKzvtBsd9EcPHM2dmi3JAzRpPxP3yNiBfHcV2MciQXZp4IYOl
xhXlCBwQzYNPFmMs3TgDBQho3shu5K4TwVTR9uoFN+yrY8Lr24pYPugGRZi1xto2POtBpUvGATcJ
lJ00gEQKnD6uV7DzHUOvQenKjtbJzD4R/bH0RvouCG91oS3iRN+JdJI003jwR5CfpnRIUvHcV25R
ks2lsN5gFCayjhns4EgcsCsoaS0biUa7oifaiWMYIv0xK5fpR1bzLsQbOVHRCak/VWPzOvr1+UQx
ju+aykRXv2ob6tAcaU5H9bEdzyC3YorqtlqmkI8S2x4f8ctXBiqX/odySPvmYy2UvSrBwroofT0E
Ehtd9LUC6kUXV02/8ooDl/bfe8h3D5tFT5sACYmH/6sqeiJyT/ej6fdHZPElhA+tXHVUEeUPo/7/
blUMfxlLUbMTmKF+LS0TfWorqec5MvB06fPKyY5SGhtpuJQaNnHvlVzKf/+2/3bJ//7I+fL+Ud0x
4/LatOmqebnMRqovjq7FQfdXsn8Jyx+O7P+9kHwYeTMsGxqqCeXLVmxZ0AbEqEIJW1LcUTC0FRIT
xFZQpwTz9sMv+/bTwGoohigiLP4aZi7UkoyLgaupwSkOlAovZMKaBXZRVO76kgyQfDmw9RlEgsyb
RTJu4obMXkDzaA2JX1NC8U5FriXCBINH2XZElYmHPoofI2zWLDXZSsCaKaHG15iOcT5G22/p3hpd
Jh2SRUQEgZGt/DhxxeSCDAE66uiSoLYg13mRYVfOGF0zFchYrgJj2jCtt7WUliHU8ogzvph8hvjd
Mu+aqwcLj9KKp47XGUNKPFt0UD1WK6u+ihwkJdJcKvNUBsnKolKBDryfyg9FeSWpYdEFh6y6iWhH
5v1CFIa13zAsSImigdvaMsNPOIZILFPimABkx5fF0UzqfhhefX9HTApdijbLUL6s2p3UT3loRqyT
FF19PThGvi3lPRfHGF//ffe/GavyrDGu0+B0Yy3R5+/yx4PtRZIeJOWs80o/cbO4VXUwZgwPdjHr
pocXmGJcFbPMbRz1P4p29P8uS/PHcxJhWxYtCFp/f3zQ+SVQOr86ZsXBClZRgPBaOg7Z6zQcm+BN
g2pprFNvZ3ZAY6PdKAHCW7XRozh9SBL6u0FdzKeSnABtibvrhzcjD5yqJEQNsIRouREs+xHJM4fZ
fjZxHkpVtjlxu/I8PKbQGGQMTq9CSt7LfSOuBVklDJgOzrjOFJJns3t1TsNaDKthJFtZeTKrxyjG
XEnzhgJMjbYej8XElhr74GQ1usbKfUDsZxIdAnVrxB8/3LBvH44/rtiXhyNNfCuNw/D3KqtMtG1T
t9UxEVbnQK2Xg3cp2yv+i/JalTztZuGEY7Xvezz/Cjjy6qf9TPtvd4FMcWxx3EXgFbjj/r6D6UCs
Qu5PzDLVpUcKAeLndMWlClF8YVuGqoowABTtBOgfONYCKwfQCVRXIV5Ny8nLpUd1XawNZkiRq0rL
ivIcRcErWm4SdHTHR0GaOLLvAiteVfFabNbEhFfEFpprXSFefjOI8BrXGk5Aoj6Q2lvL0tjqiMBN
RLjLH67/fH3/3r///r1fX5hENuj0iOWR8kOSgVNb7RvJRoWFNvymtvEOYyXr5IlR7g+f/N2d//NK
f+2QS1kSl71UHung0IQzZNvLHcVbgIu1SDHiq8iYhQgQsKcrWtyeBKAIpq3zw9f47wGGC4AqE4QY
OhyAOH/f8NHPQ00LUaGWlP1GMCL5cZEOrnwDx7oQLyyaahXAhSTkfRHfBsjeP3yD/07q+AbMq0lo
kOeoqi+vgIlLfES2iA42f0pw4rc+u0zsau2t9eibigPJLk7a/7BRfrtU/vmxX7ZlPUHDkUV87PzD
iaJzLeaS8c3QrmZ71oqbDP0s83U2yltu6XDzzv/+3d8dexicaygc0T3Jv2uOP5ZqMUxKI2sMxhXV
OVYOIUR/B/VG3xyakV7GT5N6WfyvkINTAe1shG+/dRRf7nRPfWw1AxoKgqnlGAszRrvwKscPonTW
4iUbdEBBpa8h5TWo76pDPiMClqDOfcp2+tyiOyhunewMjDYCWrSHUCIK051GHKn22G9y8P7WfuiW
wlNNJDuUEGBpHprBEz3nVl6QSVpE67h7wOKFHeLR928wgVNaheC3CzfUTpO6apLzpLxBooRajg6w
JGXSNRhBBhtiskmJ7cR9KW4hmwbGHY0KtQf3vIwl2u1rRXU68QifLqsw2i8GRnKMvJmScCih1RMc
heaVOCpz16YOJxcSOXR1NZmHNuJvLiphQRPXAnunuZ3uBtJRLR0RnwiDNMtJmSZVh2Y6IvwhkIdM
9QGeMLspTdSas4WrlQtxBPJzVhXoiW7+Ku9671n/zC8BcYImrpxVoTEisavR8Q03KFeUU0K6TpQ7
8NXk4QKhzapzKr8C5AizY2mc0fw1xZsBxW9YVcXeCLbpR/ssPdTT2tRJ2eIX2BMZJdKuVB+U/jMj
ykDyE7d5V/KFaQHgeLIgLkSbQDy0+MM1ZqEQL4bubZLDXYyEp6k+0vCtC86efEqDU07nRjc/cuYR
qfTsebUdQEE35KunjFgHubtXzzg07TVHN9ghgBxZ3SscgeN8GVoS1vKUmcd9G5/V5kTa7b/fmG8a
aQjXEMyjmDcMmW7H32tVqmFp9gJeGXp0c/cBSJSMnnKhEQQB9h9Nw/TD4vS7+PiyP/z1kV8Wp2hQ
4P2IFvvhtIkzRF+1tO7pZQYw5PrzEO2EeptDmtCWBqDVvrl01hYVph8exvlezzmbdz7ANhmXWxBt
CKIhJ/N9zPdJCGGiOZGrbCEehuzeAiWJ2g+FijX+QWH744X7stbFIgGcWWny6uO8DBaR4vKWGmgy
ysPQLKGgi8YP98r8brWhNDUY2VFE4gH8+175o5wNcSKTymozQUCvZWebUVxnj9rLHMlbu02wkGiy
tY4gHMa3+g2erbjG7JTVi4Aqn2T39HEsdyCO6BiMvU1zoe6ciuExYZH7goiGB3+pnYKVznU+NGeJ
yQXaFpmFxw6Ow9Y6CFicmpWwSR8qx/gsnqJ7VLeP+oN2HX9prkFE3p6g7iX+KDG3wV8UR80Jdv1D
di4f2geaI3QhiV7CUhhBfWh/6OZ8o0TmaaZbxwwHjYr4tcA2G/LkZJEDADItERh9Aq8c1+IwONDC
a38FaWDefEP25B/eo2+OHnwyey2NNT74d9Ptj61HDhQ57auRo8d0EOIrx08wkB6s3eS5AGMqh58p
3cpRvpV5dpoxJwJRgB51Mtl923lFQHv/76/0u3X1n/fMpGrlHDA3HL682pnSZOUU85W6GOyxfoM0
4IQhURwIuAIYIga7cVP1tIZTOlNKAMA5IGqNJIiUMYN1kfj7o4I1qyGRlMlDDhVdUW+q1ywV45fV
30LCS0xso7MgTqOo7ThPF7JqA6Ig/yHdWOW01rLPLM+Wdcn4Rp5ugFnIM5QPDBJ7A2Of4XtrLR/O
XiCuFDM/pj102f5OlT86WSSjEYWL/0NvRP3uNaLBM+uj0atT2v39GgVBruS56hXHwBwWJaP9gnfC
ilEKj9T0WYlPtT9Kdf1Z+tPBVGiHkX+q+U4ksvH6+THvaewZ6Upg8lZ/xMYm9bxTr0Ru0E+HrNAX
GUHfEVOmxofbEtHQg35Tpxdc9l5putjuzRyuZkReAgikVrUVzihWyngRFoNJyT+pmDSpzMpw+uEF
+eaAJM0yltm0xG83vhyQdU/xlKZUEZqNBy14C0fAct5CChxFwp4KHVO9/Psh/KbZrHGl0Zmyw9Ba
++3S+eO9IBXJEhnb4hk1LiBmt8oLaBCMdxdWy4HxzfQqc4gQD7n2q2T4J8AEF6utHv9wMvzGDfT3
9/jyyzUhs0ZB5nswRalspPHoFyPS0z6NFzyz0Wt2p9yrQPc9RwCDTYjcB25J/tJIP7pj9kWtUAoO
CwlU6v79h4v0zXFd0tGQE3vHTEtRvjyRPQojs5JmZU9DsVAajhWNTo71JRFODAyYkqOgBkif/j8K
pr8++Etp6lmN2UghH5xW0rr0gzOF/bqLkkUcHLoC9lDoDsUWIi/IEjIDoR1H/Sqqw3VZTecGxosa
aD8sW9+u4YbCi0mSJ0qn30KHP56YkLZmwiy+OC6yMNyo3bUCmtUh+hH6S1YgQigvRfe6+OEWzPf/
62L556fORfwfn6potZATjk3GSrUN1FtcSss+3sTiFiinGK2oZ+2GItvkqFkgCbI2eocHu1pF/qcC
iemn8ch84f/zdeg4STwVEnajLzemBRBmhKVILD3Mcv+MGgOTbtX/0LNFafTN5zDOnItEumhMN7/8
7KzOy0FDkxNDZ83DeqeYcPE2IRFIjqj1nIgDJ+vPWafcRa20NzZWfqFVqCJQVxOg78K+CkRXErxT
Hsr38w6TEhgrM7XuvG5hxrAV0T7Mi2hRozLnP7oCRl8St1QCxHBuvekM5vsEINcC7yg8BlQRTEil
nj5qeFNSjQP9uUETMGWgT3IaoN10VAiL0QjPaf1dXl/RpITxfh7P5Il3rEtWssFyIeg5Ze2fJwtP
M+ttJ97n/kaIGdwupmxHP9OYLnXduxoEp6kulnoXLaJsFTevEeeYvCjsunb9LFvlefPQSeKmQvKy
zIrFBOngnnIAf5HK+YJGFpGFyEf5L9OCgR7/p/4LnQ1/zWw8/k6NiToZP5pQhIPjmtMJGVBSMBcd
pfdREjhssXMOMyNJhiJY8qrTsUu9jS9qi2hOKzZcnT3ZK7dRYjFyRlcAU8RXQL4bBQCALt4R2uxO
zXWe5MxbShSgrTao7wa3g5Zel6PTwA5leGqRd6cTdYuASSmvQdxyFhR2Y+MkxFV2XUI4yWekshLH
OvOgczUmC3ybMlu8LpLXMA2ugg9ayjHv+Mpy8D8ZDPncNBoKYg1QsagR+Xp5eup8TpH19BMG47s3
g6mGZJjYe2mzfDl3l2mlFDBKC7bhSxx/RgzNyvws/HRKkL5bEJjVzAdJVIj0f/9+M4pYnpRC4w3k
eswHqJ4huQrHcJ67BVSbOfXJREO1yqV1S/+7o4FfkAzCnMrLOV1XyVJj8BL/2GT5/e5/WRsYU0HC
hTSICvSrPLKXoyETEzk/JnMvqXYRHSkPaKevPh4rUoNtEusW8qq/Ch/KnuJIB72DnknIMFKxXMdq
f+rD4NEQT7BLeRN8V0THTsJ3Yguk7uFXB1t3ral9Uao7RedoMjNiAMTQ4WJc8G+Y7tg6Ka5LXFih
oyNzhgBMdpDizDopYoKJv4A/kToq9SOcQhn+jUMbQGUNK9dMekcG/RrZIxDHlxOiJok58woNnrTz
NtrR3PNSVc/Jg+BmSADIcSnd9GxulPv6xdtk79ahsdND835fvEcSTA86SiYXwg6dZ9027Vf9F3Jn
xP/lDbsg/wTTE0yDEZXKNl3Fq2KtwX14RWDAptp9DsLowjnOtNpVFH8z+sBN1O5J9ZHyiAxRCWrk
9TXoYpMYIkbr1lxFmHLqMZ5nornxGDE15mw3322RxaaLV370SidgKmg8e87Y/mQ9x13532Wb7hbz
L5SjCk6NL32n1E/rspF7dquamGcMVH5BreW15yC/w/+SCG/KnEg/XVIm0wKZG/AcafkFm0pLyCeg
PE1WLMAp7AF0WtovNAsKp32tBhgzrOcTWjIWqMgYhRdnxX+K+tNknUOTGDSBFE0gsLV0UKliamHY
lPLIauYf2MteWzLtRnoY5Z2Mtzqt83mUyhEiv3GUUMChTOUhH64t6s2zNXRO2dzI4LWK1/lHdMbK
p1lv3ZJhDnwFqfjBgjVgf0h5qxhXMauyAJWxLPXoFTtYd2zEHJBwaamcsfvxM4tHoI/O6O3Yxw3g
vXKAnKJHkMkBR5lDCDnkefqJeowV/tSNz0lJLwliphHOuAZs3lg0mcwt+uQ0zn4KLVpp6ejwxOZ6
S3jRJ1P+CLaulxA/daaNYYv09ech27z2cqwhKrNdxMzvBZyWGavEvB53mUR6GBe5J65WAMGog0XF
V+4ZHmQO1UZfnab+MtMvFZLHrjnkGKERzHALCaxxTf7oeuS/9khzRpulT4+2Qo2Anyy66pAh0qDQ
WcBEXQayNXMHYN2RtsFmnX4G9aHH91IVxKA0OYlkUFv8pdERMeeGqEw60hJGv7lvw23ExpCZ6UqD
s+Xn+VFK232MYCgwrp1Ifk7XvSPJWkqVCIbbImLT0THSyzJ4cOyjIZPzaKTCyQFGP+F8c6aW1YhI
gghXQlwu/ZFZ4UBPB41BjU4smw4lPyL1ycmhVkxiuoY0DD2JNmImboaJGPerUG7H8tJVK3/s3UpN
dybEsL666giRuq5b+Gl+yhHQtKlGyObgWCN76eitM5XXsn81eS2HGJGFsLGAxvR3MmGGLYx9QbBT
5KYpEPQGLSOIJxxH55bJipGodxZ8LobPTFygi8y7szauNAN/j1Dvaw5FwRS7WR2QzPEwECg0eqQp
lns4cpHub2WhI8TGTrX7qvf2QBwW1FZddS3RBXp+AZKxW6T5sPZy5QyRmlB64yyH8sajsxq0N883
eW63nclTjfQOKV+cXEUSbuf3oqrCNWcC/kCxVMlUOvTjTSaEPXMUvlISte9pggEoAX9ieg9ygdCK
RT8laGZ+skL+QCm7zd+eJODHSOFUoaDwhD/GS52Rf9becripVbRQaBUk2usM6EqxN+jt3LvfFqwB
El3CNvA5KuV7j3+XI/lNLfN9BuOvjq8GR/Y6cNpxwBvAeV26GrQ+8j7Y8c9Vs1hW9VZCf8Yq6gxz
7rz3GHXBqlU4NELc9JYJou6GA3g0rzcgPITgNsKyyLl6Aw+yHwKIio5Diry2Ig4r3ekjkYnFquwP
MVaklJdlrhcSbsYgncIxPfateVTmxyfEBuThQdG4EcQ86Lkz+tAaeQ44qETTWZqSlRJsyPqw/ZOa
YGCtlsT6Fo4u9VRkI45DRr8dt2wKoF+/oO+3C51eOxLa2IfdOhrLWbzsTzd/QJmppqssGdcqCNqp
oLyUhQeVTkmUBMtOIu2oFfbNeGhjXjcYAVq3mXdo0Xtt9YNIxggzeG0SrxKZJxarT6O+dr2O8ugU
NKOb+Om2mN3ctBxKcsbn6WZoAvEWOC3XCXl37UIR1R1wOppODMSQj2rpwlDDTVT+wF+UvpHLaX9t
SV9qWElpi0pVh5wEdAMy9zJo1yjuZ/Do3HFyC9bOaD2AzIMBXWuG2xRoxgnsLk6F5jIKEPVlBALa
elYJ200QOb/m/rMYPIx3krg3L0S9p5Sc3spPj96waCci4d97DiCZel9Pd2pzH3fv3vAq+9s6V7dS
7nremzDfLBFwgJLa1khmSI3c/FdUPPkSwmMMM/0WKHOo33v6WjYiJpUXOp1RAVnKX+xLTvvtvvFc
igYi5nTIVSJ27udAwn25qhkRRO5UcxQm2I58Wzoci0HbGc2b4LkNkrF2qRXbKb5L/EUb/QKHgN+g
eI5rt/uMprsqv4UkhSRPZrQkRKk214XggozWFTIMsp0EX0KEqr0g0Bywfp4xiiHK/TGmdSmG8NID
4NNXIUp2FrLx3HscNaAmvKvkRZspVtV3kZBQYSO1Z1/fVlDJrR4TfHCqsa1WoA5wjEnB0w9VNFLY
704mBsW7SiOUle1Lc1+iHlHlnMeg+fCu/luCSFxGQcBkzCmhTcEhh6Ypo0nCSMHJdP4LRyhOUYBp
6hNg3OZXW9sqjecn2e3u0Lp30b7dGh/qjWQd/h0iGVkHtEdOmskv6im7PadH7W44Bdf0QV7rzwJw
+Yd4obzq+Qw0QAgeuTBYqZMI2qJ5c+4+lAfzKD0oLxxpjT1TBAH74Cbb6CQ0vGl32b7Zh0ciJebw
brqXbN6O8ehdyYfFGKvcmQC1l7zz/Kqr+clXTj4SEg9ZUbbZY3Uix9MlwN4WXghncUdX3gLM0yy7
fTIT8GPh2l/LzuhgGbEJfF+ZR14UOwIqN9+VWcFs159FzzDGBmxCMQ3hSWDv+oVWWzplL7Mj0ryk
n/ol/Ky3xr5YIFdbskbvQKRjthw+KM3PPPTCXben92+9ZCcFwtWx2iDO33ir0TVX1aZfKbvQTZai
q3H5XeuODUOCZmLZo7ODu7WrnxlImYfwjasi4dzd8AXBP5uOuB1e5HN/xm561B5DrtmnBUD6M30z
XrKNcKe8xPdsvXMIAw7f+2EPym9Dj0BeM0Dsi1Vum6thqW6zDeyL6DEmxQo02El0kSeulR3JbUfO
THvAdysghznAwtC+h3a1iJaCbVDaXB9TB/QXeicHx/HD8Bxv80u4ze6q5mAQt2kssyX+HenRMxfF
a0vTle6dm4GwnnYd3wSQ3GL+z+jOWMD+wFhzo+NkeKQd+Uvb60/+OlyLb+U9FgtwgHuLrzABn5MW
ll0A/ouPQITA9s1F1vSioga2ZSd5NLfDottznZ68LWy5tbHkd+lb1TG4rKX97rszzMLin97FNj8i
WkZ30QNItrW3JVjz1crnZ/6JiEvH32n77q6/3IkHf1dwXJv90sucXy87tQ2drFmDnkleoUwv+N8L
2HtPzV5aZAsijNbvINb28S69VzF8VCcE4pzgqldSYZ/aNxlHrrhiDeIHTb//hXw12UtcJaucP8Pb
ltv03O2yZcHJCXOh3ZDpBV+csE1muGAQMYEOO0bXFHVT65TxugLBPizMaa0y0Py0PnjmuCblU+4a
d9F+NvninC+2Ci4P3entuHbS5/h5OBmb7CXYPPkL0qAcaaNwPWu4k9F+WDIG5vsAebwXt8Q/z9fe
JnXJkRb95V1ZhpABWXd5puGNOXAK1tmCtxBqZACwkIcZImN71rHMPUMSxAR+TB4wcx1w+z5i8T0n
d/2qv/nn6rl2ppdpE9yl8P2U52ZnnrT3dB09eNy2AU7bs3+uD8Fdt7Sww5Any46x5rxGL6Z5Lxc6
096A862TXxhlZLGDfq9E8X2mWch/7TCS3FpCnuzoozoxHb7X1ulBebYgue6CpX4yT/mtvDGnNjDk
PteXvnfHG2dNTqzTe34j62pdXgUQNZAH18qaSOt3Y97LHamx8cpwzEjq+S+Aeuov7SDf9aeI7eud
/6tV54KYQMKRCq92PAQB7xHgwMYeZrMRLaHyQo8MdgpT3uIYXrMdbhriQbyHYlfuTXKjVcd70YgZ
4V7CB20c640/ceIi9QfhGMkuWB+OjCjh6F+lF/OXdEx240seLPSX4S07BsfqKX7sH7GLie90zwn4
xo5SgHPqIcoXRz4Oat/0qb5I9+IDo/TsE9Hi9Jk84dU/DVv5BQEXrDskazAx2BxCvietVwHxGv77
1gYoKH+IFoJDm+IXqyYUQQs1IGIqDnijbZkOfH74fniERpRAL4HlyN5sjFFuRD1QgjC/YVcQGR8T
o0F3wMSu3N1LT3Q8XOMwrSgzTuId7v6O1kezmowFJzxZcJCwVZbTT8t+oU4AR5dDxung0qO8RpGB
rT9zEVJrYKkAdfIccNBAfmWLz/GvLGe95bw8/59Musrn8iQDkmQfEjd8Z+kJpP4Du1T5MLxNn9Eb
xurNdJyOgAQtDtcexxjbKh1ar7Tc2kcRezQmRxHqG4EctvkL7KBhuAoeVmpLXhtgnA1/No0JG/8i
jHGdIGxeiewkgIexvT3yhAZLIMPaDY2r53TTrVj3BYQTMFtTOzsCY4RaL0J0so1PaPrchwg6s91M
tvYZvDE1pL/B9eT7VG/CE51DeUk7qd74F7hK3K14P78rEA6eiU4NTtFd4db7cCU9xwfNMdcznnDc
pVij1twP/EsRNnfjvXkmLZ3Oz453AGriFfRo9NJeBie7ZyrNXa3eai5cAQJSusdHZbcL9Q7s5iZ7
KO5SF1bIutnhht9QcRuO+RjezEf9FDrlNt5iOgTnUN/KC3XJAG8iv9alLdz7e+8RfCkCDDWygb+W
lHgEb2FbGznBkYuO7nHBkTKn+rLri/navKsnwKaYAoZdgNzNkQ7pRjlLxoKk0DB0xcad410tBzco
l46nh2c52vm/iN6m3e2xaH2Okt1VNv3CxYBNsyM4124fzGco/cl1xqajeJc+9Qd/A7uRsXr6qn12
tO3s6szl5WaUjwqFPCs0U4kTUXpLfTdfxG31TB+a6oSfyFPQvOssBDv0Ez7NBgzchd0gIHrx98qZ
P7h5ItKCZTW0pe30pD3BLdUxYphwYdxBt3ltUDFnFaIUR4BtK83WtvodTY7BU1KTbYBMA/L2XGP4
C/8ufc4O06d+py9Oyq7bpRsdJ8Pvjw6IoSed6JAGC+RI5Iep0AvtVFnw4BJlHKF+DNEaIRHF0EaB
xJyYPgW+PxGZpLgx0TjUy44YHjQKdNhpShfuOHJgnj1m6efMdN9NF4Jz9NbRSrr4dt+tfC4EXQWP
eQ2Z2jYloodN55q8KK/je/tOI8LA5vcs3kcXvMJ+sTCX2QF5EZSNJnY/q9v4UD+o7wx3r/2d8lQ+
8nxnmBSdBD2r9xt58DHyznJT+EJ0JB+KA0vKmgQTUoa11/Y9yR2oATQe9KvFQ1Atpw/YqvRKH+qd
9aAfjBfv3O/qbXYaluJu3BHAcQrvVc3uXvJPbe+fu7W5ByyRrwgGlzZMRaZfnmso6LBsX6DhjFUD
3q8NW53iIMEP7bNGzEtCVTnpXXRA4c1JONooH5kMHc0RCPwgV+tD5ujJ8kTghUoNi+7KSbA7M+ue
a3dEuyQ7MsYmVttp4BzzgKZIhEg4t7Mrcrf8nZDmosE34yaGK97/u5pQ5lb+fxrdBgxHjDkYm38D
p/6YyelNX0qVThuqZacIMcmLOkIG767wEaHJ013tky7jG5iqsmlbcO0bdHajHm/QYbhar7lSnD2Y
VObz+COUo7UimCcMyD7NP0r5udubVReDOPqYHJ7Wks70GHtvhYmdyMwfZAffYKiY5+myjnlwlod+
/TVmIvZxVtKzLdMFx/MAt6xHW5IZ70I33EJ5M3EITwszcQrrKEwr+pAKsPf0h5nfN/MTZvGKjHDR
UhSSBbjof1xUQfKEKgevhJwdI/KqEC7CcK3zH+bt3zWomfjrJuA3AAe/h7x/fIpSQbWUS4a4tEmH
Il037Hej1t918mxGuAwoHEzj9d/Py3dag1lm8H8f+mU0hCsqNMkYQ3P0QCxjYl1C8SrgLk/9fBXG
q5jzBdLAStOccdqJETXA9Ehy6cr/SYj8e2D/5cmd7zDXVzOJpZC/VMH+MI2l5NeY8a0DjUc63iKo
KLHFPUxEmhiabqsyeZz3cIOxZh0taqFfGAHQWtIrOCfR8cRCRjcH3m9I8GcGST9dm62yDUrs3KdG
HzY9Uymlu859pLGjR66Ve2+cVn4zrSVCQhhi/vv6fjMRm4mCoP0RnzB8+DJ0SPrKqLppfh0ZC7Rn
hCOmdMP60BdbGs3//qzv7qWC34GbOdvyuK1/P6aeFYtK3gl8mHcqpQNN4LRTd9g8CLKDj3zxknw3
Zq9KfdGJrJ+V1D3NPJ3uiNb07r+/zO9f9vV2YjMSFaR34Ep/zwr/eJp1BflTyCdyIKX4KjeJia6b
fFxEVSPrZWGkO5nohrBouZfBRjJf083EOd3yZja6toyp5MfWdLt+JekRGzJ9mjEeVp6qo2Icfvq6
37ziJM9YqsFSY85k2b+vnd9L5OzWQnZMPHJqe3S3pa3TSYkBM/lLNSyWd3L8i0fMyA6zJ6SK0lVf
J27CWFpO4rUPGYnpc6af/JRoL/Wi5e/s+dUA8B4pzL8v7nfjTBX0ranPYnnmmV/elQo13ahV3GkS
FdaNL94LFBtFpj0hu+oJ5hSNlql6tJXMq8ehTGxgK3NyaEhjbs8hMql5HkD8bT+gJYbtmw+XXLZc
NcGCwqthMAeZLDChOeWp8gvH0zzSjhNxqdUM2gNiR2rq/HC8m7VHSd7sK3COZXHWSVX3/KfcK5c8
5wLEwKl46gbtBeuCPiADwtV1zSrlAXLMOo2Ml3n+ozMiwP9lo0B4/vd1+k4XA8zYRAsCMkZkXf37
rgqBFY5CUdJZM1kYUI2xepC6tOA+4kLqxsOErbRisWC29u+P/mYxR7ql6bN5BbfuVzFKZZFFFzVd
diTYCV7rAFtXHGlem/gJz3lES+eH3/p7E/rywtE/NPDGGbMd8+te2ddp0RC5mR5FId8p2KZ7i+k6
BqwOQy0zMaXl4+uGIZzndlkG2THekXnT4qSQdP9cTtqiDVvXr8/MFZHHy0s0TVlo3U0tkDAu3ERX
q+jR1dzmu/bvy/XddFZlOM8mO0cR/Y+z81qO20rb9RWhCjmcdqNzIJtJFE+6KJFCzhlXv5/Fmaoh
wd7sqn88tmzL0gIWVvjCG6zp2ZWqeZ2UYZEcbThX+LhFax3yVAA3d95/mCgA6+Y90JoocxfzFkBn
YM49GmfSGomK+Ff6j9QA1dqOfxjdVp6Hg8gRGxJZc2EDQ+vWHS4CxsY0Dx4Rf3Nbtg9eduWzX4pY
eA8IFTanMECIyYHfxn3kG2WVHANAnKO/gSyOUHZMWAUISgEqyfFG23GO7TPQHovQ3ZprGPQ1gIo1
n2qs9yj6Nj/P7v/nqSxLRotZA7o+gbW2ED9zaUiTYzuE61Y6jBl1d6WnFUJQb4WuwoEawRYXTRML
T4NBshdRpQrGEdAxpxjWaLre/vxQlpiKbwsWVApQWw3zqekhlp+xmfKaKD3K8gHNIbjzogPsW48C
/lQ4ITpG4+aDDpRi4lq+c3RhjYMBNn07mUKm2lG1Nm8zheosUi0N/qCiB6uXwLblcR2NGCpkpEv8
Z2YRbuX6xcaIUbQGYyleCUxKVx/y8t1solWTpavcP1W+vkzMx5ZOcUHnT7fe5K7bYMluhE86zhkt
rTTa5yEY0LQHAIzGSfoiGoJC2gio6rmfAz4bs5VoeQGcPucJXdkDNm+wHv4JsKZDn84vXgRGTOwi
o4ZEmJ1aKis/z+6FwANBMNafzX0mzH2+nnwKVFMzL43kOMQAS/TYNaih0K1OuIbHotsiU/DzgB9E
oW+fE8YvACDUBkCUfx2xr3W18SvOnwKqlBx4KIo7CwllnjPoKakj4Ojefe+RcERBqYXurEGHR87R
UFKv4Z0uHb6kDawqTSWe/OBcfYo9jEjSJMXpEhGvn+n787nqdEsHmGag2b334ZV3/zhbv707+RaL
mA1mTIOdOFFrf7DY9SXftRzJIrF3yXjvjLZ8KEOoAwumKGwqHedHK1tGxUthvo2m7nZnLklimxyY
ZoD9nUe5D4zMlY9zaa8RFCLYgC27CtPr68dJxzNBTRQmxzp6qXzKdPk7gZjnvEeAMOCcK9awEnwv
h1gF4jZQpBW9958f4hKeGMW0/z3EZIV0RW2phRPRehpvPXWrMy95uzWAh4KMiRQiDNVfDwmgFips
lrYZQdUd5Y5DskQLFfQz1tFA4dth3dF4RJ13eaZnzrkhXLNsgBCB9XDlkS+05tAD0FWkBwyVq3Wy
jTp7LMrO9z+Oc8L4peE8+k35gd73gKBYqb6knwjh21qB9vKh9ybvhEsinxAfMhnvpOCvEwJqkn4j
kLPIH9M+2/z8kB/Lebr6Pj+k8fXjlgW3vjXq8VHxRHoaUger0i3oDwXCVXiHzBAq4u2LJ4pOy5/H
Foi+n4aeBFiZF8R2ZVvx0dQCGHb08/KD0NEQ/XwwsD8P9t3PXjFQHINWjlS3w5+TVRyphhbpgZMI
4hWdPxOzGXNWnPJioRoubeUOcCoaVlSo56rtgmkB1xpKc6VdYsTs0xPE/epf9xxa7EsXYQGqjyOF
QJyk8ShUl3qL2NsC4QWTAmoLrXvpGy440rq7cjijx3xp3gTBBMlxJGWcCVKyk5MBMXCiMMEydQTS
YQgPSXDwqsfYfNda7VngzJyYWi2uCRHk5447SS3mpfYepQvBTjfB4FZhSwb8ym5W/fyYwB4V0nJF
aC9IPETsQS3rkNaO2PYFoEs/o8xfngbiep+eDIlzPYJdfI8QHTqDoQXJNmuVv4PhIA0h0HHtoiv+
4rK4l5IcckbiHUI2Y2E8w02hWXMXD7AurZ1nYoxsK7NM9u9UOv+DG4Zuh/lnGsPvN9qd7T0nw2uN
DHGFe1Rxk1Lh5pdGKIbpc6iSUvemgLEaTyEayH2OAUDMv+OnoHrLzhPu8fnCbH/F4doal9SYLUvA
hGboKCARpabQRhHaSrqNU94Dc8igLBVbpfsHgEDH4ijC0naeIFCOtnCyoAUlZQtk+IYXinAkNnJL
jHtL+7NGf5VW+Y0xLJN6CaqJ9ju8z1GoWt6r/SZPOhiiGzQUKwl/ZNTb4N51qCmS1yasegO5Gdxa
UAAAGANMpY9PFRBrr9UB/RonD9YjVV88ZtXwReK/F3mSavfrtou2QYnAjVH9cTwAxvO+wuveA+pD
luxvTcqvKAp2FitauSXWUCN+1wBN2OrVj/Kl7Gc7ClQran5uVBNggmTJdHWJrcGOWjuyCzxy0+rI
7b1lXr61DXBUjolW38ngbixRJ6ji+N5riFXjk2yOazRdlh1UXIc3cSCBK7ZQb0CgadgbBrCfDrar
D/cobXHaxmy6JC+ssvJNpwI7OJB69TeB65SUnHxxCFY+QdkQdAsBSvQsFB8Dt0bCR8nTpcAqUmjE
VtWf168EYVYA5RvVyZSZLIzDoKF5SHm+7wPXa1ctlR5LekN4g1tyKE6KhzVFuToDaAUCWFOMrA+Y
cN06+KGr8SMFcHSjPrBbNGgQZFBG+hDlQYC/Esv7OyAM0qUjdFRk0AhKYmwWa9N1pHat+KOLOcDm
jNAgcpnkTbcJgoJi5H4ltCsj4F0aJCfF94BtzkmMNAt57DMFfu+myesFKizcqIjvNr+14MkC9ger
h87YgaA6zZRthrdqkpwColaiTsXfCn3HELA/fKcxOaaIGXlYwlm3evWaVbv+UNX3eXtAzcevXeHg
Z7lST3+cZFyQzXwOszbw35MyEHDr+RgQ60nxIrXSYyj/G4z2NbaVBz2tkZ+3WbHSUpbCvZbHq7yv
/qhJcYv82bpV9J1cdK9tkKCcQGQS4+zGbwPBCBSVhc7dz8f6pVKRgSMTNV6Fsh9FmK/3l180RtQl
enLU7oE3NChJMlEv43MMuqAGxgwRQpmHwVJO5+NdAbBHoKIFU1JGX7kW0B5m/lpMp1yopBuyii2W
JiPujqzu16fqQrUeR7UnZ7IfTeP3kCf3Jo8CrQSGkR+cTOSBRB2xIKu7nhBfHF4Iv+q4w3DAapMb
Iq2lwg5agiVcbAGk4goNezCp+7l//g0akfu8Sg591tGyvBIsXuohGMSylBFQBBAVvK9vHipS3vlO
E2MBtRjfpHuosE6ytDkJlEVerjrYfcFSs5ed7pqBi8Hf+I/OHAo8Mn1x2NfVLNOAYNLqRoXKze0F
aozsD00TBhr42yFI/vMKssXFPwlDhNkv7Ab8qxEbnKygXs8iPpYUH8vnADF5OtenjqNkFt9X7w3w
4d8Snq7VDDtx/grGEkBV/WZR4ALbhKXTPTa4UMYecTIEHZdwFwJLkeZpsFStRRAtdMPl//2uWqLd
3NyOSMM0wAVntB5ptp3vaAfpnCBI/QB6fdH30QMSIqLFCLyIlq85Q3KyuVVSV/9FfK1bCMLOM9l1
hDAAsK1QmaGyfqBzb46uVyzS0xnAD4Z40u/k188zpRri432bKhE/iYo0GtWTj9unpIV1EydHtbur
CixgsNK23gIJedaoWfYjsSNuS1DMgxJjSf7E952WmT1PpBZIEz2vVtrqGIMr3EEtchFy5z9nyPPB
MWryt454BqKkJnRwraXRUYJ8H4uYajNd4KM90lfW6LbVKKGRgnZ0UuvHEVyDnaLagnhmD2G0gtkf
byM5AN53qgR+IWhx3B4WWp0tk1DxZ2ybWdIMs7TO1wVYuDBAcJOuJpqoPbwnY93o1Xr004dKUiFW
m26uvRfcNxX/gSRz4znUOSCjFUW8q+8tudupXbxT7GatI7RbsHZ9GVoENQHYU4JeNaCSeqaVrIHI
Tskgo21passwOp2BJmeRuGbsUN1ImrdNcXX1kGGwshop1HARmOYc0dc0vUfTEDPNFAtBLlqk0+ZJ
GaOOTjjXBzdNhAFS+z7KB4QbM8DoUoeaxdsQPnHzjzARDO8UUiltOzx97N+llR27UbrF62Q7Nv8M
iwWZVqAnx1UXPmIQ35TUz8Xl5rQbQbQNpei1I5ca0uHAPdfUNDShLFcCme+zL/xgQ47cwFOqsruk
ekHjuKEA2IcYvRXvnDg1dzZ0v3vcGmSYxz1FmnRNLCIojdzLMLSM2Jzn6u96eBRXd57TdiVFA9jj
e0A5QfTSdYCv62TJQnCjRJ5gJCkoiUNqKzfAHnSK6DDliiHCmKS98y1/racHfh7dw0dWVYDlan6w
iF7GEFFBYPD0Iv32Ra6wqOdeVnJjhlQc+jHdQghmi/5nFsuHwf7t6KSW/gqC6NLW8qUTHETNRVQi
6uK8Lnf8XFHNdaJMC8Ub51aSEFrQunVMWlp4rcXXf7e57wVlibSK41fubEQ5XmTnVEd8daDGELsy
3HI7SHkIxg3tI7WsxkbCNDWx9jhYeGXSRyt9WFGjReBeALOQbcgYSy+LlwLlXRX+U9vUy2ENAOzn
nX9p3xuUQ2wUK9j604K0YTZmnbdFfDyPBy4TUQ6Cw1A4Allz5QK5eHcZVBmRcMLdSLUmCemopmVG
BYSskEaJv8jBPCXxVh7pecHzgx/rnQasPCvptx1e48JeaOQYhuCpIz/K3WWL2tCn2k+eGXB/2LZH
Iz+dx1VgoMl8KzlXjKMulNc+jzLVCQiNZEzp1cbULk9KA1OyPgTFS473CrGYfM2O6eK3Q5cIfogh
7uVpc6rpjApYfHykKUqHhxidBIJKcWVeaXRfGsiUqd+piCDJ2G59nTzHq7qxNRiIzcYRnHovo3lS
ixu2+c+r8YIwMPP3aaTJElHa0FEge7Ecoy0SXh1FZ5vMZZA2gvmUr4h6wnYlY11MmBUD2AIprqkv
MXa91FUCI9mFzlULzkthxOeHmlQzkhElQ9/K42MPdjK/CavVuTloJUKF+/HVtpaiC/LzPFybcPHz
n1arZDpVMpisI6JqK37B6k/KV6RlZAU/D3ShJPplvidLSELALjE05huBXtf33bO/hsAiGq6WfzhX
9+fmSmXoUs+BESltIGIgoo1J/HxOvL4bwpiNyClAWaqMBxLOlYIFy7hLab5DEeCjNk00V9C7U5V5
C7qP5BBeamsb7s/vf6k8zbEAvoAeCLI93wQp63Pj644THUW9MYTehQKiZHoAfx5QayatpmFpe6tC
BnOAWizq/FK3pW/682PgU3oh/vr0HNMall+FUqlbAcE18MJ9dxrkBUgsY2lziGD05zq3/nv8eC7n
GXW7fwLhC5kK5NRjdGeR9/wbnvznXqDt77Kn5FU/9Vyc1CFcsFk4QRJavuW6Gz/HG8MlK16Yi2px
3sY39q0t4NtP4VuyVefBzts1x+axM0GWHP1gVeF7jaGEl7rZXYqj6JbixgArCbmlmUBCvw2pe6aR
ANbMX3TqCi6C9JzcwVUcfZigc8isvj4P4rVvr2XtQep3IeSMBtsI15ePGTi7ceHFa5vnBkMc7cNx
2VdrB/hstZTVU1mkK3NFRtta63xYtoCkYce+nSH6eQt/1is0iGfy2i/dsdsJUwVyeG+W/Sp+jdyh
vyWXgGEuu80mXmAJfaPv6rkxz/i3jmvfSctiQbVmDkRsBSEA0yVjNmxz7HC0mzgQhcTx2bpJnrpt
vBmwYlapyP3Vn0Cyx2901++tHTywm3hZHfgOGGS51rLcmytjCZAR38Whc2k5vhJKew/63w5DDLdf
R6doAd5zkwFdhwg575cUSVb2tt3cEPIvRrdZoK4/U0BlYzi8dJ6lv8mdPw/dF6obs2BdHYOdsdPS
Wf0rXGpuc0yXycJaAx9ehTfKGmD0DhWv/bipDs2hvAFuvYbY9BsUtLKu3jGRT2cthp/WzDmma/0G
COLCmWNbhI7iAkbY7DbY3KKDOMflawMGjD8oHczEPwOKdZUt5Td5AwzWwYK+BjjeswoJ7m6yrQUf
APD4UppXrnTwHjyKdwdwkN5bxm+GmZFNCO6a0J9JA4UFBVoMbpHOoQ6Dnqx5otSFWWO65TpZnTGM
anfWsTicVyaDFMxAP/97+werywUF5U18X98EPPeDMstvxl1yGNfjGuMBQA2AlAIq7JSBkfXv9uWT
fUMF/Ml8Pv8dt7zuothHt/5RO6GqpN4TUGfb7AQWHN4YswNRGtl+D+R3/eeMnxVOThusexfSonis
HksKL+to0bvxPD5gSTnToX/Ar5gZK2Tdljbw+P6h3YQPxrLdpEsZg4BxmW5oVLu7pxvh2zajbjHL
jsHCdIOVvbGOUNAWsmvNzU22gue8lgY361flGbPrWfWbQqb/C+R4FtMEmiE/f1NKC2xvcVXsca9v
X9FUA1HNIqv+One0JsESdO/N7xRQvHor33d/43/anXyLHchCxr1NOWmn5jn8Z9ITH2b2LY5ZD0O0
VHiM+CldR+94ATuv9n33rBzTXxDelcE1iIU5hJCxRmHzNURbPnBDyBzWrqjWVM4i7HWUUw93Qxzo
wdqGUqO/qQHFGmzhwr3uLYT6Q40PxTIk0fibYJOauKrrbFSXag2lgWhfgTHFJ7pemOYqMG/i+Ekh
wyHlAp0NwC0EMu2zzay2WkcJ7JHaHfHFUGH5Hq1xJbX7wtyY417tbvXhCVptgBo3CNZkeEq0hdfM
UN8OT6O65FbxngvIQihMgFb7Xd2iu1rctisobN4zHVuqbZQlWkqSqPtBDtOB0866E9VBEGXK75+P
/Y/oepp10xgUVsgaQlvTyzA2KbaBD4uOFpjXcpbuzS18p+VwGB4rVKbJpNEc+J3vrINyCvbO6XyT
7a0DaEzc1WxWkLUAJu7iL7ao5+XceMpcfyEswEC0motsPWzxc1jLq2Hb8aN/sI/O7/QEslV6i/78
/CqKiAF/ehXRMvscsnSO0RoDr4K4blAtTXDsXnACFiXyZNEUM0VDj1odZFEB2grHBjPTK4HqJakJ
rvP/Teg0Uk3tUTVSnkJ0WpuelL4cVwoK0aUGJBRmZwwfvY5XMvd5d96IbJVr3YI4OrJ1PHaQrMOH
xOXlyvRcjCE/PdgksI2w4Cwwr4qOIn52Vk696QOgH7gwDi9w7kHo0bW5EtxdjCJJdWSsAdC3mHYp
x0HyvGxkMgizwPmRYSGZwgK/OtA0erFlARSlaSV0nTUa/ZOPPyqZU0heNO7tal9adzUcHmZWUrDU
mMmcmhpkGjYXLs22cyWCm6Rc/x36QxILySeQTl/XXU0dxdeqeNzH8dw3FoguGdYpjTeI+GfnK2NN
o8WPwbAuBTGGDpdlfOgxflrkUYSHiqyE4x5NuhrqZbMf8p2PM2D9WlRLgiOczqwmQYZ8j7DErPFu
m/T5ykoSK+XTRuMNaWGD3gA8RspuTUEFgzFEEvW74eMZOoQAd4Dt6Db5xiorX8CSYJ0ZtPN5VB8k
aBrKlbL8lJ38n/HFYcVqxopaFZHspznAbc6Om8EfURZxvd6lIEZ8l2pPNaJE/dJEFiTfIcNahjem
geOE25RzqUbpyi1V5CPo2c2i4kmpHgYNiUljlvkL1X8dR+odj1gYN4E7bM7ohEQgeVtth4wXDOWn
s7IorwXd0wb5f9+E8/XD6QuDkq9vIsmdVjUjvSu+Jm8yICUrb2M8g/+zdpMaRfedjagFS3fU7q98
R7Envn1HS0ORCnMUuhyTikQZRgCXfWfYd+ONrTRgfuCIMF16h4bSbYSjDWd641JHnct0nK6+vXi7
b+PTwiB5xcYLkN3Xt6cxqdZhZA/7Cs5CVd85zupsHCvdTYJHC/EnnGqzfyiCXF1BU73P/8z7p5FF
F/zTCgIamfX0fAYI4QeWA9343F8iLgPxDE8qhhybKxftJM39NuLkS4dO25uxagz73HM5JFizab2L
0rtAA9SKQdhVt8fJ0fttwOmBaCa4H9VMLpuETwftvBsQ81jwrjS7g1Xh3JWwPkCqw8djeaXtAatv
UrQri2wCKPj2HJP7UDoXVWrG5rBPaJ+Nc22X5wsJHqqCoispCX2O3DWca3DHy9ONAB/L21axefj6
gdt0ROStUvjARHnWtiUj+XjR4v5MjHbNLf3SaLDkhXw0uv7G9AbQ5VqXh0FjNA1JFFfSN1w8HCVY
fvN21+d0cpV/zOnn8SY1k7wew6LxGI+N21GB8pcFeacz06hKvQMcNq7ZqaiXjnxKFA6YIw5+IGxf
59Pz015ue+aT18tpDiEligbKQmg55XDbHbF5OK08+ldVhebeNh0fnGFhalTTtedsdB3vXoTRTbfP
65u4p9b+2lw1GhdfdXKg8GgO5UjLJqJ1JmWysEpiVfFlbCB7lGnxosR/mBZ2Ce01xhdpmIMWn4sn
Px+beO8Yx/qqXPy1R5gEA0XQBXWY4kSZ++5zU97WwkUXG2PIyFgewlBUqTeBvfRuBWf12pE67ViL
lfFlBiYrI6msrKx1hq9hPZaQWtEQqFzWiDEu626JSz3XTFiTqcy5YqBC6ub6P7e1yYRwH47KjWbn
Ap1s3Rrd7OfD4KOW9e0DUQLHiQvyhTytTvty1WFLzgfivisR0+OHXnrjr3GJml8LPupNwf45wryQ
hzf0cq16z2iNlexilXYkjZg1y4oQQxnoK0kgq+jMcIay2WQHEzaSqvZdFGsH56ZAD50WMAKlQHaU
BfXF2Rjg+NGKrdJD90vq5/EVki/g5wANofxuUBY/v/CFQ5g2/f/ed3LP5HVYxV3H5wAOyMQz37wD
oVGuXilqXhtosj+BprVD7QhvOvQAejdDOAVKdrogavn5jabV0/+ssE+vNLlXzl3j2HnHSLxSMS78
+qEFE3l+ZaXxbpZOsAS8mb2He8WxDT5O+PhUk35deZALF8uXuZ0c8WbgBx6Mj36P2R5Fxb/FySLe
ZelqoKFn/okg+OcRL5zyDEjcSaahCnbL1zNwTGgH4xDL4h0Wf5C/UM7YRLuesTAl4KJX5vlbUiE2
8qfBJkeZ32bnpDBajjKLxesS0Q7eVi85UffNNRbhtbEmZ5YftCiUBswk15ccbzgtPG7mUlxfV3fE
lAv23/Xzv1mcnFCNgii0KTGLGCtwIsorYvHQxk7zxg/noDUSbzWgMti51bgkOiBhy/78/B3VC3Ev
xEIyUhPoLJfa5H0dw28dbVD4kA1FH2pT2lzKjE0Sb0QgSFdW+5f5d6V131oYlB0lfWeWtMXxLcA/
HmFSdDoAUyM9V5mzhpz258e7uMw+Pd1kgvIiSJFU5en47MP4kb98LGpxbHBlXLuxPkKhb2fyp/HE
83yKhW29PJcZktHi63NGZTZUFawmWm3eWfIsB/f1ERfn46Kk1Krt0/N97dwjnZRjQ8wFwjx02L1S
Hta3nfGOp5wGNgWlmOTOpHFNVZhzN0FQEvEPopT1z7N1KZT/9DH1KYBcT4LYL6CM7Ktk4XNnYL7K
93FmaiYGJn35P2UPkGgUCMCacL6eUvJU8Fe1E6v9HrG6crgngUBbHcBV0C4UOJ2U7q8GYN/zfnEe
UNtQVQ4FmuST8yDCUhFcCucBlyXSC9azhbAbwEGcUbAjRAJrELwFXjhZQxSvVyzSKxN98ZRwYDvL
wscdm5Sv6yQ/x2ArTTHRpIO0dcDT9P6iLQ+SUMCoVijoeuGeBcKuVcq/gBdERNrQtXkquytdWvXi
fQd5BAsAuEx0078+TDWGY17LHFlcQSzRDDIjCp/WVixXFA6NRRiLxewlmwItCZ0PgjTob1YGf19b
D2zy0iQL64lkz3NLfs5B2/LcJEE/z5px8Zb69KCT3aX3vS15CrPGSXfG9557Y/APjYYtdp0ekAie
828QXQ3PK9ksFjA1MG89Ft4vRJ5RPcEuRHsswOmgvuvguXXEZpOXyWYcP/puHB50C71UcVByXleB
mxbvAbxUIG7RTdI9Z0GyLEHtGvpD36hbzZ4zB8SFL4AGUQn4za9zmj/ig13L+y6tFpYs/UyCPQe1
0K8fqJbHXmr7Bu2icYNbTAm2t1gXdGYaBAZWP0+yJpbe9Aj7PNgkzGqDtNFwLOz3erAZqXqRXdtn
Dd7Ukc+t1jdMXSUh63wy04Uf3IlaR1HcSfpBLZ45wvxkEyASgy1uuEIFMbXuk/w5MIEZ3ag6HQVt
p5+JiukPiNsh1E+ot115g0vL5PMbTOK3KA1Tz7CrXmTrknNDg1LBcAvtJyiC9j4wbw11TSWLo8YE
jUOVhJcR4Vb+HtBIAe9z3gXO0kTtZUxoPbroOiz4waYx2y19/d53nn5+4osHkqVw/MnCRg9A6tcP
bNuJch7Lst/LxRL0FuE526/y3lmpqXCvc8QhrMQLtftHOmg6t7p1uvIIF9eY6JgLFKzJyfT1ERwv
jSkt8Nk5kXiEnvzhASdf2JgxFZxfvi5qkWa1JWNg1XN5mgkSwA/lef1/eBDMQtjmuIQ53AxfHwSF
PHPMg6z7KOOlC+XZLt7oQBfdAt5oWAsj9nxYpGhtdMtzc1/rDzzPPT7gV57j0j74/ByTCenTXNMg
FZNjD0cH+RaFwjf4dhHVUNb7iCI0ZX30JJR+/o7O/HwlsprSmj+CO5BA6NyrFF7A6H6dCN/LJKDj
cbdHALgMMUyZ95xMqJ2daStuBtSGWre6tg4+SKLT7Y+4gLgcYajiI/51VL0Y+nSQg25vIBFD1ITh
nsPb9pYnKnth+qC38DDyTdzg3m68UhQ+D77L2mRJyqKYAXwOuFeAFkFPzgg8cuzadRtvzohel66h
HvziDSkYVb72wcQH+enJJ9eYJNVSKVtRJ4pj4hqNKlIYyRM5zMA/KonbEwjvWS2SXcCUvDb+hWqF
wwXK5hGOhpDzv86cH2Z9n+hWu0+iLTuoRs0z3oH65cykUXpGAvwO8ZJMZU+BhblybH/v2dBu+jz6
5G5M/UpVzoXT7rmsm+xtQMOk2lTIDxtbIoky29VIffy+msJeCLA/DzstOztlZJSG5zHpKVCuOcdo
1f63CKIgZaxeOx0+PGgmXxlAM9gagxfG6H5yFzooYwxNprT7AflR+F0rGx5SFOAT0x97p3UdWVqO
zg15uyhOJGAlnGrHaZ/Xc9w2V2d1haW3Ua8lYi3flarT0M2x0ejzd0ee582uLW4MfE/0bMdvoal/
RBCk13hIbn2gHuGNbi1aexsjScYyI6VIUfttTVcrnu32icq+DUaXklwV3nM58gn0ysMp7JcH74po
k3UR6M+5qs351fCvSAK6GwCMtY34N9p4yAlRXcnQOaPPUgf6ApmHsZ6HKLUVMZzSX0EU7+zOmI/R
a4YfCzMgKhQ+JPl4Z3TPFHo8HT1t8Db2XhTgFRWm4JzDInkogfXEv5Tilm0oB7gXefJSH5fN8Guo
NkXtL4mjWvhgUessEdCYR2DbVViGoLl7RIObioX0EmbbswY+h84O1aGbKprnVCLNoV3gL4jK3DpB
EpwtRmpHXSarUQSMZ3a1i6IbtVjQq0ZLieBiBkYVndrbXxgJiB+LQlTODW8j56LVF9P908pk1iIP
FXD6tNqqeaOHYhTFogZG07mm+c/MNiIhgtFH4HUO54Oz1rXHn2+B7wkd4TlMXx1MGcxda8paATqX
l2Xcob3ogGaQz8fBT9HtaQ62cqgUqDOyeTDz/L0v1Y2eQjJsQZ44Wg18GKVVmL6q9ktuV4Evuf8C
adwOmIspBcvPsXe6Hd2UiWXPIj08FnwRJOPGuNpoWf6UwNmX8IoNIgmW3e7nt/peNxBvpSo27ldY
BcOl+HpU6XrRA5Jrwn3M3EmK5maAkMYITFD2og1Pbb6FYlcX95VVQRRWiZwQ6u7Pq3B8DIwrJ5c4
Fr9saJ7F/ujZ8Tx0zyalp7SrQq+uzGhflH+D8eQ3Rxx2z8GdEj9F5f3PLy6uzOlY6OCDrRUAaa7W
r+/dS4Xfncsh2uf2HxngkwR/HVupc3vNiODbschL0VLGH4OYnR8nL6U2mtWdqyRCvFaGHOenj5As
U2d3rhb6OZjLs5/f68IcmmC+LWjw9BSInb6+V1y2dqlaBXrAFmfFsdF/ZQjWyptzjk/LlbFEADCZ
Q1J1nbwZB1dEuyavlnmlVlVGDqMMydUM9t1TqK4l5SDLdz+/1IWPhWEpjB9GoeY6HSjKKxMRmzja
+1pJK3fljHeD9acCwP/zOJdeiBqALpP6EoF/8JE/1WxCPZP8UdfDvQezSeq8WY3jh/SKYEyrX4Hn
f7+lIXnxpWgP63hUWLaIYT6N1SpGnVZlEu4T6ZfopIPAwwaiOT/J6n0ZIUCHTBMw7IDqa5FeuTsv
rEkKLTLCWwpy5t82fZElUiIFVrDHqiPVF6RvTf4KtIPP15ZPJWfzz/M61aqxRcaKmxxDAbdGpUFM
/KeX9W1Ps86mEeyNErFJtyjfg8EA/PnOmtEyJJyHJxWGHaLXBP1IEBJXEkcHaO2X+rNFuDbkyK5K
ripB5SAXcYLbLm5WERqT4mlN25+1J+maVeKFabJksBCKqikY3EzbKjDP7aoyq2DfhWcXGwwz+dOb
vxMOylI7oZhgaO0VmsG3TIN5YiM5hNsIe1nTE5DKk2xnuubvo06dOwWqj9JjUl058y/sJi5t6AW2
jMeo+UGu+/QxOkcd4tDL/X1ZPiugxuobR8bYVP7z80f/NntEZYYwGjYg6aFTNKkeJJZkhLWVdnui
AArgwRzBUosUQFzv18to32ZuMpr6dYWN4LA0J2S0CAXa/rG06jldVPIzD3YtmT9Y5k5EH5RxBvOu
srdXm4Tfr1LxCOiggHBwCD6nqoGB1eq1XJF1kDfbBZywX7XymI4uzEnyJSolhC2dfYicJa8/NI/k
HYpy5dtenHSD01gT3Vr++DoNiVqU9WgDmwSBMep7eg4CqEO6bsxzc9bTifz5I1+qEzvGpwEnO7uq
nbwLDQYkNSWkFagPrHOkmaovgAIT+13Pri606YlVODsdnf8pU93EWA9Vrh32HmE16KOgvKUcxQvK
iHsn90bwfL39fKGO9GXIyeoqc13LKVK0+5Z7AZQqrdN0qesuC1oydoDSeNHrfXdxBXy5X1lQn190
ckWkWtD1VaCTRqIXsX9xVBeBuhDKGpYyFV0rsZNSf91YD1c+6rWBJxc79ejB1M68roHcqgJ81cAA
u1yM+YoO5BA+tuNNjmvBa62sCb1/HvxD9/GntxY7/dPx1GcyWZ1NWkeSRBnaCHBRKw9AMkh9Vrnz
Z3RQOxaVFwwipJTgptVmHjq/GsbbdrPNqnuQIUNMNfHaWv8WHky+x2RzVegdwYllWip0mnttiSND
gLbr6NbN8u+IEnZ/nzzIzBffhb4OJUJ6ipV17TEur38HlTtRBEbv7usENUEs5Z4ts8dZBOqJxdgm
BwqZYO4CR1Sdx2tCLB9qbN+/yf+GnESVA/hQ6lMMGZbPdm0dKxtMLSL2Z/OZxNeJlpK0GrUjGbAi
HcpkTqVYbJPiMKTdCzyQEv2S8gz6u+GE6Mi1N6Wt7PMUAZYz1Xq3hhiSrvz4keYCv7bPENcZXof4
lpOEeqdAI9Qx2vfQDDrrzRx+VS3RUSluk9aJVyb6Vra9RBJHnAP4IfFNNO3GwiUlgFv7GFb7fkD0
zBFtP89mQVPedQKYnE0wHxR4uK8aTtr4iVLZwxV2nrXId9/EYFpiLZwjH+e0MiryCHD7ouDpmWt8
N2cdMYDZ3nLC+c1N1S0zHEmvXysXNyPhk4w0rsVETzKVMZYaDxNM5r7Y0IFx7BkCARCWlXnaiGcm
BW5gSzTX61hTmStRd4R++L+hJ1d4m+TxORoZWsUpp1rAcyD2upHfi0d0K7rfEvLf2jwalko8W7Qv
j2dk1FNiM/fnE+HiHfP5MSanb2MqXWFE7DvF2dJNZcEHOKrZT+eUe30hd0/X99ilcAIFYBGOaQBq
pqFfdm7NyupaDqEASyy3VWfmuwwgf3ATBEJafADnjY8n0kxdoxZklDc/v/JH2v11w6HFQPmQR9AB
BE9r8DEpT+d3ebNPh6VsPJtlvU4tCNPUolQoGQg0cAVJBxpWAITl9mUwjwNOF8OffvgzathFb0XV
B6E7DMYcYyUhx18RcNvoKI37M+YF0V+iAr3blZyeZ7kXfa6wXrKwy4Fkzvwrdp0byLeFmi8oFHne
E41ypUQBAqcEuAtSg/IiPp3mS6nsm/CZHQCoQR6Znw5q2H0ergT6sj2/y7B2fp6d7/VwbkWZtFNR
yV/kbwhXqZGaimJfvA/NdZK9mRZdN995gUaaKouCGh1R0D9/TGbWtXrJd8SeSOMVTVSAUOtQp+k8
6i5pJmtRwoeJFyyRhU3goye1m/4/zs5kuW00i9JPhAjMw5YgAM6iKJmStUFIShvzPOPp+4MW3Rat
sKJ6UVkVmVkmCfzDveeeoVsKrdcOq9tCeAsnpEuzehmCzdCZh0JHvhENtiD3zxlGqe2FAct9mjYn
Xd1UeMTIWUIoQI6FMa7v3zytv9by8pURJjLjxoBGve2eBVhYwMV5BvQLiJ/ez1HotFpOUsmPyixc
UE9dYS9Ve0n04fh0du5ZPYe0+fubL/LX/bl8EfaSZIrQ1CBHf764zHjAhzjni5TtAsL3ZCCKtmRh
LNUeA94WiGwLRQYzi/WQnLoFHMfDtdOJU8UQSV06YQRn33yp5fD4tNNuvtTN4TKK6POtKc0OUwEA
lmFNyzfpsXRHO1vnm5nUCLOBtDFz0lbZShMu//4CH73v7ReQeT8WGBG4jXpT5RmYxpbgBOkBh66f
ghRd8oV7WpC4UV4sEyt+0KnUb3eZExv53rA6O22DE1AlRlmGo1XaWvOrrVCIh1rS9mUnIWg8miQy
tW+EWoYmRhwhKcRlDwP9qRmQIILk1n37VBaFZ+XRnZYxEsfvwsr1tSxFpffvH/gFIoWf3v/7fTfF
ZCmWlYDTXnqQWmcxzaKLjkkkKrxeJObmu+b2qzVGZr3JJtUZCog31aOVtoKZzRwNyvi0gK9VtzGx
4VK7UxI9/vuHfdFHQ6+ng15MD1CO3FzMei/ObVdm7CthR+Jaiml1ioUqD/x//xzQedLCkGWARiw9
358FsZK0sjJF2UG3nLq9j8g50C78oH9/ylcP7o9PubUTjrJElfM2zg6FsgsS0iXauyr7kbPkv8W+
/mpS2XIqUxsLs07JMG6b1EEvi1Bs/RQr9g3oF0ZmZfqsBj9AVVr/KjTfXKZfLUCeHBcqfoGyad4s
CTY4mP6gpAcgnKB+9X1qlMkZoCBE6qvy3dT6q9OWZGmT/cyoVr7FEKuxLItOVPlxaeZJ3EdpcxXC
879f1hc34ALcLc0hQLnCVfR5TdAVqkHjj+nB0C6mhg4BBwNB34GXjygarVpxljc3MVqhdLD//eFf
rRRGBhaFsGXJQOifP3sOasviOEwPrUTGJ/EpUkxMnemxJGOyW/4/PmypgviN0JvFmw/LJjUOe0ni
h9YbmBCyLmx4yWujd8zqOwuDr34Y+CR+ARafZn1wdP/YaHPTZmYzNekh694AYlv9kRWpxe/5dyvy
Vs244KELkZ6/qMuVePurlLCO/LDnk3KNynL+YckEhLT3ZUjsQnwUBnoLQyCxhXA0vNi7zsETR1Cn
PRbDnJiMSdxS7r95rV8tXJQdaP2YvqD5u1lSRkAgRdsF6UFDY81VYRXB9/XTV3vRwKWY0ENmBrp1
c9nJiRkFuWIlh0Lbh1qwUobwA3Vu3/hpYfz+78WzLI7bq5UJD7cqQ55F0/Z5pU5VHjUE1TM3MHWS
hKiUm9r590d8+YM0CBILGU3mZX7+CGMutcRv5eQQLWE1Oz+5sgeTpQmfd8F3Z/SXr4gNz6Gp45l+
e7YMdaQGRoyjRjZiaKb/DhqE7Yb2zU+6Vfx+rE4TGzic+TRlMdP//JsmpbfIdJ3JdgQXziiHpES8
qwzNjrAo03f+lNsVyaRRiGFL/Ko2JCnumC/9+8F+sRk1NEYiPH/KVgrGz19CTBJ8UuKCd1fjNUeF
z9MdMC0WYWdp3/Ae9b/wPYZ0ILbLQYqhHFOKzx8W1qaWFFGSHIKZcKsY+mCvi/tsFl0pkTdiSEjZ
RAhKh0FOGj2OWr/pQvKbs3fyaAzsPLrp3Lk99hlpd9CFdzkm85jUwphvy7Ym2mIt5vsZNUU5n+Ll
3w81PKCIEJKtrUQUQh0XOGCp50EOvKX+jFHcc7JPBIw1ExlKIrnrWFflXCfL+KMzBjfjkBARK4GX
YBxaW5E3Fy2TCUzMsmQkXzCKTU9BFtf6ohMI2HsM8xbH+XWA6UcUNt8UKR9soJu99ukRLu/zj8Oz
aDpFDiveVzszRLZOsZFiHyp6nKV6V659llKKL1RVvQZ47kVWutZjn2xta4t38TL9kn2TlL7N3Emb
GK+0Kqg20/gqNopj9rrn88117BDCSNngKn3tCLvyiflehrbYxF1nfbR7EgKWpwIfkoyIo4o9gCig
Fi+kg2AF26U0Ln3xOQ1aezKIF8fbDie2b47Rv9GKj7WkAZ4wV7a0j+SDPx4Ehi+6r8X4bPbCqxqS
XKON3qCeuErKsNgojmbS7nHs/Xu7fHEO8fj/76feHg1z1ejCmAfJYSC9cvCKEa80a08Fp1Fukznw
70/7anOSNoVRJjuGA/bmVm4w4O7qlv3SSM2RVxoqd1J5CsvEsargm5X1t66AB6oCxIgMZTVTMW5O
gkBU69GHGHGosZ4w3uXyPzHbxbAhJHGVCCTgtp2XqcpGaqN7OSxsTJMx/CNHlVS6UU42URlj8q/f
LQ9e1H5P4cv3sMBXD4Tx9FKOWUsgx80BIkqp2VMLMjkmJjA0w51iMfAS8m2ppY6i/uA+ZQE0legp
1EuCsRmD6XXxqddIgYYJS8Y80eCVqxbVvprqnYr7ZlY7ljicirJgcpUGD8CbHvXxv9/kV6UIvSJk
U/AmQkT0m30rS70cBn5BuG76K04ye0wxeNGufSXeKRn8b7IvI5m0ZwG3Hr++r9p70AtVeaK3LHr0
iF40fXNrf7WU//xGN++bO0HS5xGeo2qdtMhZDt6wk1cVEcHzeC9l/v/e+SzdG6gOfv7M/m8KnylX
2rQG2z9IzKfj1yb+XdPD5ZbmsHe+edp/YfcUI2C45nKnaTDsbz6rwiBDSzQduo14wm6M2zQ1VrXW
fSSt1/sE94r+O8zqq1dsqAosOQYGIMV/sfqLsKgnUYuXHwjZzeICkibtXY37nd5kbuCPu1brV0FG
D4EjjJYkbktKTNSBMvwM6qcO7XgY998Jv75qYmgEefLLFY+7xM3DiEdDLeuB75XWG7pO4LuA3FWK
jLgh1FC22/ZHYBzD716C/PGUb+6qpSzEz0JEfUt+1ue7qor0WpzjkeRdH+1sCbzfwnbrhwcfjC4Y
Aldqg18iNua5K03DKwa5qOGMdZLJtp4ja6zqjdbVG6BJon/jIwd9YT5Ng7AfgGvj0bTNeK9jjA+H
C7upZpWQTD0+wZMzErJ0RE9vHoV0I4deXkzuwjWJ8LtuhaWIMqXBVma8VMZ1NoYElZqrCZevEGjQ
r8W1yr+Mg6pkzbuUYy1QTcKFwl2b3ikTSs7m2ZwvWISujG7EUuuuaI2DVOjnuU+22hBwJRbHknRA
noCNz1M2HH24BvWRfFUr27a9v+pk0w6s+cwY7ikP/DPOpsR8NpueONzExAK3uYN9Y6r3ZXuPHHI0
H1VB+JmUL4Li1UFwt/ADaR1fU+77bmzIlAObhTYvxTK8TBDZWV0LxDEqBsFsRePW/W9Z2IxAG2JY
2pGab+XIhHsfA6lI+Iy6NZmMPlQcoSeWqxNstcfrRda9QUsZssl2aJ2NpF3BUb60pLzTKJFqtEKw
oTEcKu5kxofD8Kz2D77wozazzo7NcL/8P4R8xJ6cyclcPGWWCxPYDuvyLhSBIuRzDGEhE93gXZJ8
clReBU1yV25G8YUyyu4hxDHt0O6LzqnaxwyEqeikfUlmXiho6Jb6kRonsJVjXbwX0aXBzkzxT0NC
itEMnT91qgDX0MUEKCseanyLCs2y23kiqUloV6aabpaSbfkbfvAiwpXkCk9QF/N6w6K5YiEx/8RT
9ZBOsFL7OuHNEuydg6Fa33qjfHEef9otN/jTYMVR4+vQvHhJiX8yvZA0WgpyQsNM2dtmDEW0+qnC
ai0BWWyEXYkqmA6IV/EtSnXrI/nBJAL4kPClYTJi3WJHZu6HjaTG8QJ8DJlGVoMXGsc0sxiHRM5A
1APrIms36tuSbnxYhgCivjWmXRiNlwIOSPUN40JSOCxuDxOdUQ1XKPMaU7yBAQWt6GWxgExl5KsJ
tFgzQFTpoP0rBRj0pU4JeSjH9jSP6++fx3JG3ny6qYGiMQSB0YMH6+ejzJzH1o+CMDzoky0SJUme
RXJuMqgvuFt1uxnod6GQSbDfv7nKvmhGTWa+5P/ogEGGtfzzP+rcsVGlLm6n4BClT8Gu7U41psb+
tZ9+J9OOxsfsvJ5iENZWazpmet+Pz//+Bl+sy09f4KbmMjtZj7tiDg5S7+lJZxO6BKlSzO95ylP4
DYj4VRXKp1Hf8Vd4c9pNyatrZjpb0hgcNNNrKgjm9ZoQZDO5NovrGKmASXFJOu1FpGdrpRcO9HzC
KlqJV2qTPRFQ0ZAapU1E9TJMY3reBitSYf/3J4JuT4YWo1Bj3JJ5mfQIFVYJwYG7JCNJN19gpegO
VNoYTFIUcu/fn7c84c+LD2kOlF0oXgqaX+XmDYijXJF51gcLmkOfC3ORocO39/Xf7xmQncrFWvi6
MPGWf/7HQqO8lxUh0YQ9ZQIHTgfhDwwcwFEZj8l3rDXjCyzAZHyAy8Wif+JDbwriNG7ImZLq8DAH
yDFBwtNMdEj0cpXmuMCsEv1zo06bKoVeMNUPPQEFM+b8E9c80jDRX49Ay6ZQ4j8/PBSdrcfvEjb0
1aC5RR7aOb/BhNL5UuGVMHPppVX73A6iU8QZXtcXCMO26ieuBe+bcRiKNW2dhA1uqSpJ5MhVcumQ
UYk0kEQbGQvdMDwHlAfB0LiowG0V4SpWJu4CC1eghK1FnAndSBGRERQNcAhSO+kwsTTxlxzIV27u
tHyhNCosyNk1uOR7UXUjZAphgatigm9kSTmoZmwwWq4OW/SyjDejWh4zTcNQP193lrpSg+AQjLXd
1OlzgZP3rGNINiiuZvgb1dHwPEXM+pRiBB7J/4X0/ymZadyYyAnIpacOLcf/eim7CEl2z7R/I6Nt
aFRCa7RkN/WQjI36kIHhxRipxto2gICx5KQUQ20rlblNoIPIsmFnZeEs0zMOISHaZq20mivSsaWG
n0USc1rtVAJWwl2k1Ptl6zLjG9Uc8kzppobpKvi19frg0e787GpcNqcKj1VTe1O4jztTXDV01jO5
pHnEMPCpEnBLRJqAwbzdaQogRnqoxWqFAzv5WtnanCLaJGmTN+SAd7VjDvLFnHaIUVfL5pTFfS3X
bgmVpmlETB2gMFXBxcr2Q6DBpEg8M7uDAW+BI4SR7i1aAGxxtqecvCMjjj2xePE7pqdmeYppb8ds
fmgNYzcYv7QhcSb1auEWgSFmrGZ3XddtAnXcm0buZMSILG9cQy2nzt0S54RliIz8eKPMl0apj1lJ
KgqdZ612bihWVzFoCCfJCE/Rt3M+4AsieMsZIw3N2q9QaPgZ48SCAcQA/VEwzgKdr7mEdvjxWuEr
5emKMes6D0N3GplLQEpvOkLZqf2uWbribvbMviU+4k2XynVq3c9qjz6rQ7kjA6UdO3UX0wbGIfc7
cQt4/yHKFC9RlGH6NIieCI7W5uZzawj3hiB5BXOeQbZ2DBuTokGvFqPGmR/9RFzPfXtiJ6jxVV8K
hqZ1uiBa9eHj1KfsC8FbCNhK9l/cYEFKSGMU+e4wFE99UazL/Hmg/FPTCfDTJ4VqvguMkYmSBsc+
fZrVa9bzbqhUE/nFBGqam9yrYZ0qxC7m91OQIJML1kazy7SnIrnO0lPWvxuN9OrHDHnnzEV50bEw
Z1Nxxr531FZmIoBzKTRDxCbRr2JUNn1UOm0sQAhcngoB5pUoeVA/XQhMWVD9EvLSU63K5oZebbsG
sYr/X08yYDuRm2SZ7akU1ZMcv2PjiB2eFxfdoUNIafbqppCSU6IIjkHZME6Ip+JkE5MlaknhOife
T1fvmc6PMcajlHv5ZFvc79xIz/IwnpfDucU5RB5Tr4AbSH8VcYQ2WH5HRrxLiu4uGbM7QdtGGVOj
ICLKe6xIebpQTiBj1N3GNN+jttiPYrGJG2NPM+EJcuRNp4z13rS4PBrGRlMbmFiCvB+U3tak4mHu
mt8SJ4VhDl7ZiJuxFhuc1zbpJOEA2TwYOIjnhu9M+tQiOepdqV8tJ2w5XutsJmqGqZn4Jk/iMul3
LIZmtSDfWajkWgImOmNxjb74VeI2SAhhsxkR7VxYP/mSSrNc0rBoa3E2vSTK0TQrq65SiI3UXcJY
12kqvHcpLsx59NCU2a6YXklz3vfNevYhVlYFDnWKJ3U6Ub00CLV/7tmHbdGfyxlf5f9iqXeC0SId
PEaekhOhx67tlKMk6A/d4n9D6HwrGv91EkY9bdO7AydRGzPlV9N9FqNMh/k2ND/VKt8jh3Rm/eey
38VqQwzQjki3ldz3K99o7phveJEZ7WLlToukdUGWkcqJZuIwrbCV0+FcqsMG4QIkfes/q5dSBGXD
T+IuZsRk4K1WPtAyZ8/tSGIf5yk+vL0rB+Nbl+fn8fcUCZvl6NGSbI0mbYF0MkPfBSSMc36QI9VA
+kgkC42efkBJsI3Y7VNmEr5CP6eRochdODVeWqpPWn+Z6YzrZtrr1rwyJ1wqAN5BQlw+fTX05CD3
sB34pSHdyjLO6oxfSno2WnGtQIeYADlsZSCWa2kvLdMulnWTZbseop8fVZ6aJnelGmw5TcU23Nah
7qVicRaJL9F1IsYVhF1RLXoGxWebRO6YStsHs8BwlqzReq6dJhHeg65ithWRTYFdM22KlojPsuzE
ckUBORlOqHZ7USKeJRKIEEEKT7ogt2cZKdjEjo5Ax5nA+SgHbl99lJ+JYHi0xnQ9s8PSGLNnHX/m
kNSS/kVWs+VCCDRpTVfckCOSTDnHTOrU+ZtUVA64Jbeuem8FpQVVrzhGorRdPsXcyK38q4vDvZ6E
axWx6FDSDwu6uOLQr2x5YF8HSrsv6PJ4HKwRMkoqu6xepZIRBEtXkY8muyZL8TEJ491sBadqbh4k
bUHko59WZ874SbZ7UfQ3Pg/OzzHXaOe1nE7nstQPjcbJJIQTuUHljL2B6lW16BPdyjxjlkw0lgNe
B9KDQFVdAhOpfYBsUiQ8RnBkIljAqlcQ+Tx5/jX0ppOS0lZO24DCRzQvSvRs+c1/QlXcDxWwKha1
rKjBqg65tNRsb1WpoZ0kokRez+n0H5fameZbJFOwPuA1B+HkbkB+vxEl3lohYM3WPfhtjoBGdeAX
nKEFL39MzSVuaP4P/M3XPbksScucurCIJxR8qKvyQK6u9paQi1L3mt31OghHvC+HnwYQC/ewsZLJ
/0NDTbxMWl1ztnwT/qAk50fw+OSFa1vulDh47JRp2/l5i3SGNK9G33Q+1NM8KtC1zvs6Z2DFjzYC
LJkbUo8w7Z0Hzlo1h57ZqvpjIRtbPXskkXSvBpEXU/NiciJuO1Q6q4fWNG2DhzRC0QmjeDt0ibTy
5/RXSRGbdeCUhAgnhUAel4ZVdrLvk6swnxKCZUw5cVPd3KhjeZRK5cHoYAZgr2qHWEAQo8STonBj
RQ/WsOkskYJYI9A3aHDAqR4sMK4+L76hS/xNZGWYr+kfbREsWixfPrcQmTjU4lTE1j4ocNQe4m3E
JGbCsyTVHiHubbvpyFkeaNGOKeDAVUuLAcEqU363mWVTuNm1HthTqTuxir447zffNFJ/tfHLFzTg
FTLB4Vy7HSO3OnnNdZBYexqAIom3MgFcOYBVHLuReah5U2H8SqSO2dZ3FReSJFKZNds5OXTciL7k
lnjj6M20ywENp546FyQtreN14CNhwxIcxbONIN9O0P0WpU0PkzZoPPHybjldgbjY4EnMrunLfh9N
1RZTFAZXgPsLDFkJ+pq9U0Wv4IVa7W+F1No1mLso0c+KPALVv4jNfec/yu0eIrYCvWffsdqNONoz
YPgpFsFDDzb676f2wVz81H/y1BayBq4IGvD2B8D8R2cYhGMl+JNh7jXgPfKGMDA3618mTQuFoghU
JrhR9DRJiTuGL6AjcysTMfLus2415GPKUjFOpGE4Glt9AKd5H4K1VKNHFt8InJ7jpzIONqpySouT
QFChbuGB952s4C821M2PuEHBK3WoxhSZ1r5oL6BZwAhL7FwTsS9fEi6MIXn+92NjUHfbty/MKzSO
rDZAcP0D0vrjufXNnPlxkZr7tkQaVAdPQ426um1XiPAiOAWVqnua+iPmIpFUwiBLqL/FC8Cb3UKk
SFWs6Wp5JACSssL03WZgvq2wOMcB93jMVqTJzutwn7W42yuDU4yvpFmttIhzhua1jZacyZeJCfpA
Q6B2lyxx/CJwDX/bGtgE53xG8MZR68JqXIXadeYUHqX4PNQo/RE7LDyZIjsXo4PE1YfDX4vnrLkG
WbnNZ1ij81kc73QaoFCjOScralyk2I1jhbi8rZE50G3w1XpA4NFfiZlqh6V8Zjy7zdTgUhGh2f4H
hXhTDdFm+cU5VjvMomvf2kFgRfuvbKACuDM1fwEErY4/Z+TvVtqTFwbpGcglby+8SLhgTo0KwohH
rxTiY62K+zDAfKi9Dzjiob3yR+BGNuLngYeh5a/U9Eks23ORlsdQI+oQ2yn/ueGraxVcThEFZJRe
Zv3y0ZmzbekxfDPYzUWzzoufs6rsIKkGtsyI3TRZwoNGIN+s8oA4RF4HAHK/zTzu212Z9ZflhWWk
c5HqsorL98G/FgbWo9COfHx+IuW+yoyNUOTbZOLXRv5jqscb6Ep+Wq4VvXRypJvdVEMtsOWyW5nF
pUwviJoF/A763VJUMhte/tdgEF+LBwPhmcjL+fcInV+rKWc/pMkM+UJqDTAdMvytH0rzPOT3svUS
SKqjRNEmmKydEVW7liMYG1BXEkQ7Gx+G8LL8HdNsX0prv/w02ANSWv4Y/XTdK+JaSBHotL3pCuPi
vcefplnEcISDvVCLqaZQjcqGvtK7/GkoSDBJ+i3lk/RBnyVdk8QGK9Xu4/jXLOGIKcEkzV9aHR/y
PDjM9H5ZHW9Ka3w0U9EdfJ1Zrr5tSUdb2k0aur1VNTtdHj/KrqU+FJBRdL47BeIVzNajTt76suXW
tUJCLf93NdrUBlkKavszmDpubAAmBUeVzDrHgkG7a9Bhx8JF4D8Nm4hhtiG3hwl9sk5CW1YEp3qc
jylBiN2S0UKtVpSxrXG/TlK7XYrusRq8Vo+Yr9UzYWo2UzkAJUeG8aKNgdPl4Edyv06MmtXWOWZY
/wp7Rumtbgf1bhSTU9U3CF1at6PNF3Sy7RJrnWUpUQ3UgerbWHEO4xPw7yPrb1IFedcLYwwCACoY
hMCfL/Cox+0CpzZ9b5T389ZSeQfbKd4PAlrDY1gyQfwuvFz++1zmIxdChQG9d6Evf/7IuJeHCXxC
388NhI1RA4hzFG7FtIrXajG4lYIdGq0IegcRPEOEt9KRYsNB2Qc80eg+g7YCGh5MuHbKL3HenxGx
pf34KredAxh7aYyU1ksikUUensoEtvLc+r+XPnym5RHH8rB0jRUdJiAVSXYP8TKuSky7pKyMYLIO
0xXLZzjIewYwoUXqMJGAc9+fl3nImFIYJtG2y67YkgHTNasy4ggMlxT1e5kCQhl/W7TE8RB5YvR7
KjQ3oV40J8VZIKzWlByld2eYCFP125hJug/85iPjkAgi/7FNn/NWXhnkbITTQMahtDEqJIP871rJ
L0shomvZDpOFS8R/paqdM8Ba9N1WcUfcbNdOq1Qnz5Q4b8x5tjm0sjgA1Z1/5TRkBmPUqiXr2DEm
BoEdakdGZLAH7zhiHan9aK33jYgVbaW6g144yaYH6pxMxZNJdPElLy7J8uMtLX8ivmM9HoqiWlxg
18FpThGr0CXAowNGacrqIjMi8butmr3K+B0tPRcDLGZ3Ir5HWddDvqJuJc64yoVzx1OfyVTGCENS
E6fTzUOVCBEctcA1K7Zje19xKHSJcG7YXukyMmwMNCORrRWksDCU5K3ZXP24tah3vaR7OShior7C
c3FqEyIZaZB11rlN19zFl0rjIlG4jCrmOXlH/I4qkjhPFTci1ynaY9MMP7vU37UxumJfeVgKdwW1
jq/vmiR+yrXW89P6sDTBsRHYCZ2aibOZKGbrQpRXYTbtE5PMGbmioszMFysgRjoDFuleVGl499FF
lMj8AkpCpQi9rNW8adMokpuCMgvZdFfKxXmkHR9YdTGIXBT3h6ERnXjakHJNtBXHL1IAV+EqCOJ8
r9KyL/NhPT8GbcWyIMAivf771PhrcMChQT8lU+8bOIt8uDr/UeZIpjVCLfK1/dC+LRN2ygyQ1ZJ6
gCaxSL8pq7RbEiFMqIVDaCG24aQi4fjzgZGRtTyJ7NpjlE9siRG4GLfVXSE4iG82CTP29NCVlOLz
szq0d73a3OkqGAw2OZoJJW06jbVr+ksCE5nnhtvgECQcKHWMIVxp+l0lH1rTehISzPJkdSPKINLB
KDid8isD6zS36G5spZGcyaptSmOP2Gp0oiepEcGP2ieh7xzRpCf2B2LPsrXSXEcZthHZ5XO0/fej
/6s0/3gYDIc0fMNgFf/FcI6pnMW4LhGmXhU89xBQY8NEdrYYgiCa3ihWa9dvRfI0f4yyg0TEFiEA
CmSPx4aFaVIPH4RJmwx4qgdOmv429P3yrUUNcmOfGz8ziA2YCBpu2f+UykNZYbzN9ADlUm/+lsVv
6KjIpW6K5o9fpMO9VRSoaAw+P7/epsxzzSiz8uhnqV1L1MKYz5mFsSH01UuH30P7XjCOGUD848yr
GWyY4zljbE9dLVa/grJgBNOvB0khUP5oJXe9cC/4BO8SKO0Bn4IXiebTTDsmg20mZnKvpAhOtedZ
lzl8GluYtU3jI/9cygVkJ+rEaVvOV+DgoEweq0raVdYvI7BIQmhXY6fS5SVuVvabSQjf2/531pjv
9VshkjNPezkHzVEZor2Z1/tBjF2JoNe+DRyUJoy8mhX8f0eV5Q3mNj+tafJkNJ9YEB5Kg0omuMul
e6046YJnpjFuWflKEH6N5akuHvrhkIZ0YsGbbP1AQ7quEOKWo2iPQ+AVvRsY95P4s477TUnsZGX5
x1E9EWbr+B1R5pdA9fxIA226S8TqMKXJVh+QOOdvgNPePMcgm/VayYL7LMSLNjbXbXztlVNT4045
XPU2W6VK4sVm/qp1MaEM9HHB7xx8X2RA/80q/0uszqKQMOWDRmSiZ0OJ8XlRBNYYj2JelkcxT66G
ma07oyPxqcK5C87cNDTHBuJqrWhrhcUvavcJoahRfohjO9WJYWt38wPRqTudKOpaphdQ9cOsOXJ5
CBvdlYxjwDrKNRMzBTeU31RzHY8B8w/qSzu03yhYWWy29WA96PeDjZuXF9udLV6sdU2F+5oehYNw
CPCg2g67cAuQvcJ/zvEdY93sqQxXPOSVcsa+zJ4c2Yn2smOQcNaTbKbaw4nuUDo0p+Iyr0VHvNaP
wnOwiTb+DgBs3RJ9Zqz35ZbAmLVAsF3uKgTWvd2ZnkEKnu+FZ1xXXQqRbeLE63CN+tqj0yFzLl8d
zFW+enoqyHeLHIV4uWxjuW/jo5XZwb45qVfDXULxlq8hO9Nru5VtqNAnaT2vMdo/T47iKsSwFavj
8q/glbzDmmo9XCUXiaOLVZX9cuzsNYS2FbP6Q3YqTotQ/dn3fC+6RJf0kaRiAN7V5LSHcY3ZyrPC
36BjaclAvHbX4tV4n4sVIhphIJbhRysMdklnVYASqvNjPmTrXvvdpCzJrFpLoX7ujeg57qLHOMJM
LknfhL5BYFvashW6eePfo4eNIYAFhA6L6yLDcd+IHHHkagRS0hWWbhE/dZXlREHlJNZsQ7txVQZb
nbAp6uRRkkHgO3w5AX+IXlzUDEN6KKN6Q6z3Wx9290LxhAnCRUlUO8UFDS2fZ2XJ/WBERzmlClE7
bonKaxnukPf0NMQKDQ7i+17azZi6+jKzJsT3Kp1GdY3kjMNs1FZ9R5TeGGwW2NxIMicLo6csV48S
9oJjee013z3FU+BAxmCOgANwmj6PzK9yECeB2U9huWp1lwSeYg2HscMnD59dk+xpraw8fTGPCyS6
0Y2seanJcKwaK6YyPoelshYT4SBLb5K2NnNsWRGcFxMmAXPxTX/xV7H/sY8VDOjhZ4qLA9TnfUzY
rjlUcghkKUNzqhwrvoDIJtI9oQ4FLS3lEMMKp+LAyqLiXHDZDAHsv0LbGS1Dy5rYw0R12P12wntH
RcQA+pIpP6b90MtIOaEkp++ypVwhMH1zCplfFB64oJCOpkOOsHCO/fzltbRMjSHri2MW4BhkQL1R
l3VLUifFpW2MoLTZphMOFai9EfxXY6JVMRec48ugD2tIvrJxrSiwB0YDav0imdFGjk9iopMgqsmj
W4xbYM91LkJpDNwuNNaC1Kx1uKqKuJXNa1+8j110aTN4ylxffv6mGIOdK+sp9l8k/wFCiigUq6jh
eKw2Ynmf41SoJycuCgsjBvVc1il0h8FlaniwYm5WtXG6YTr4crUXUFWEzI70fUMRqmH44cevVvYU
RBq2iM8lotXRPJi57IU0L3FQOHFiHftk3DbReIrm1FxVTxU2PLH2Hf1FW073P/HHZdXQI1Jjmmh3
SaD+/ODTWWizNG958A1D6fnHIFbQU6L1EJY7iWiguUfaYBnsRNxpJRUvMZMpkrZK5uAcFNYm6rvt
YD1PqpuJD3r8OIgPSnSVk22W4LEcKE7opoG+gxVJIdTbCn9EQnpiDCh0x9yLFm2NFA9jz34jCvHa
HA9xWZM871kGvERIiZZQrgyxPJsMmOYpOugB6dz/h7TzWm4b29b1E6EKOdyCAJhJBVLpBmXJNHLO
ePr9wXtftCWXVafOapW7ly2LiHOO8Y8/9Lx2fuTOocW0q3MbJT63Yn0aMgKMhCH8KVrDdyrrBV//
dKEQCyAaRIgFYUxbOHT/qcTFMBTUpjGyY4Wpi27VODGt9WBtMO359478xWmMW7JwBClKRKQCX7Sl
WqF0ckG8+jGfT0JvrqjkzoMJXQiVfhx/KIb42vTaXp0UyDXxUck0CA8qTmL4Yg54NBYtY87FMrXP
XgDbfyaTQL4ZXA4aY71YtcfKSOnz2YDTfhfIxsO/j/9vdTMMbRkWF4NKHUrhn1eqM9LYRO9LfKCg
QqEbTumkMFkKXJEKRiV0PjbPcE1iJsBS74nBR8Hvy8ZaTkXc4g8Nyvrl//UbpSQbFJvTtGJnhNPK
bteYR5+/4B9ZuCLaExhb9cgzcrPSYTsWyTfn8gW0QUwl4iIN5xxkHCXZp3Wp0CdUUC1RiGwRgCeT
+ihNOvHCNyk+6phbpombGN03q6GufUa3JRnlDY0fUmlmPngN/HkJi8QwJzwv/UMzdPYk+g8kdBn+
RxxDi068OQmOZZO6bZCuNXExLZXtAH1VPBtn33hMRt+dg2DHMLwQM1S0IH9uGHR7iN52Yexn32eR
I3BLSLa+DjkbAUfOnmxpx6JcLO2ktQQiIkWuZJ/PjX1+e5NXx/7crXOv9Ah4tUPnZjoPoOfHS+ys
S/sKp8X+YdquLdnv7926uZeIrl3KO8mRXag5K/zxVpF9btaXZnW5hM5o69sHInmcy7k6znbqRfzV
i+e9n72bvQYQsWMnsi/Uh3zCw4PgPoTOJbDD87iHvrwyTqaDS+xuhKdsOne3cs/MfVVuqBJP8hYP
l2u0slyTj/kwVh/P1upunawFlwaS0q1113jD2pwCf2k92rdxP+81WGHkn1ED1mfJVjbJDvcvii/r
GZP4FVumO7y9Y1mNN4an/o41xt70kkALm7fzlr2yfM1fl7PMqAVhsC5n4METo6R8p4DjH3F1fPO2
DzcYQe5skx27qd5gdnGiILt2v79Fu9muVvDN+TVwR/4o9ZZ/WOc4wIIj/X3Vxg0lxKrfh2QhtxvU
LvztywNj6PG9uVXrCwPAVXVNxlW0G/fFjep0F+3wBLbHPWbWHs51XMCHh2LNteB3ilX6SDm+Duxb
ovJvc7v84Gy5Ltlq/ZCsHm6hE/DRocMNIzSZPOnb7c4O+UkkGjvZOuQ8Z24fqcwP3Ca+gROICUaG
H+e8XzL3HXdv58L/mtVZ27wvv53ytymbKHOXbOnlp962nMaWxpMn7HIp+fMLR8JHBi4f61683HkP
7PXWftjyad5+4+w94qjfBPv9vJT873AW9nhyOHSj9nx4D/aw28gk6Z7DBEMlTCPqmIonpLyoWHyI
dtRjntKocJwsZ2WshYZkZtgnuSL/wKzCrnWIX9pbU+3qqSTM91Edkl1JdHYKwG0VeM4M8C3AxhkP
yWZLVwyKKJPj1Z/H9EkU36wmIAdJsKWBsG2wdWMRQ9AEN9nolmPMRWHa4lcDxCsQg8VFWfMpSw5J
eaeh66uBX6qlDlbv5ugH7Pva2KpgL4pO+V5+wNxYlfhKyhLolWpAYFDo1rlvkeiODEEDuHmaL63S
YG2ONK+ruTiosb5qoP7xfsnPBOucph4PHcWT0VL0ouCqYr4ZRKihgDXzWvXpJ0LLDlTjt2vJIF3k
zMmMfVauO5ldWUFPsYjV2kMtVza+mC1eyzRMxkcvlEckzfY8Habgw2qDfdBrnl/DVayNFxaGTDq1
eYVgHLpAnII4TK42JrsAhx+oEk7aksQp5q4qeNkB6QR9S+vSvL73+dosXpa6QCr1dZO2Xh7J9z0Q
RcrHxHuSl8rh1xI704XKOrBkNzeVi6r5yCn8c6uRNhwjKxFpGwdhHUXSPjZMrFrSxyJPAgBry4tm
9plCWzel+NCXZOKatlWmxzC0CGgDLrX9wJVm3FXmMNPWVbseANdxm46ik9htRA+Bs50b5irN4f3x
TPjli0QtW/XaGhsOb2FyKLihsFlreFmjpStxsMlx/uujJymjl2nEew0CV6ow0p6ZIyrxtmxY4dB3
QUqrvNoIHDkXyXrY5oy8O4XRPpP9wSQ/l+aaqUsGS7QaPgLt3Gusd4RXxFn0OEXpN4jSl1C5ZZ+i
ZCPZAHtMtFmfGOVWbYZtVtY+Cmea8gB3oEGEagow+NT5ohPhQ8b41gl1xuxwjWvDG61X0+g9JMhK
Ga1kbJtM2Fz9pSRxsi5IEsrpGrs3ORe+KauwJGDT/LOCMwjmgaAA45tKV/20qUIUS5JQi/xDimNt
k211JmNWFG7Errv4CD5qX/DCzPPT7n3OhW2Vgx5kpN1h0Eg9tqlriecDvq/xJJnXtAhB7iNP0jmv
qoVbPBmEOOhrIyt246gztxKq9SwmDB4/dK12BI3CmMRuzT9qYnrOU2Et4u1StHsBV5lC9T8aMNdS
SQ6CEbqdxqbdsuG1o9fTpY1t6lilRNQX4iTKFdKvWMQGjOo+mu60aMBQmwCvnfDuhLf2EGbg/6KG
gyf+b23pyvimJzHEUk+LjXWfJKuKpQoYx4WdZItTtR5YPwEeLfa4wgzuEvQ9WnCnJi3B2M1Grtmb
SqzSBhFkRMbpByYvzUoxkChCOxAkrV36q/qCCU/9E/5YLKyYl9fvzPh0hjF4H9XbmKWDFAWAsHWD
SJxgvpkdsohXhsITXV4o61qatHZ4auVrPL7RQqUpImcK3wWL9IPTABuuhqhbBmd/bLfQ6raC1u/i
mSgPugiUK1G7mRqrZTaR7hgH2EppeqlJixjHd2Iiu6ZxBm5H8SM/G/nyyDoSC1cd6K5Ugb5QYJkz
OC7ijwqPPwP7pn6d82CbyUHJai+Obuiv11zzqaeTWYhyIiNqhe2iwJ40PQy1wKQ686K8Ok3t8IB1
hi213YMQzReW610vJq6wHpXJyxRto+NOzzqkkM8zT8pBsUo40sOjkqQbaagd37z61TnI8a1c5iU0
mv/PpTqqG3R/qJGAuY3PpbrCYKTXtMA8ZPOReEzGns1dELNNQQlU9GGzsGvi1jrJ7VMCsVlNjZUm
MtiTyICwqnkjTm+lwG9rnjReO+F10udNk7zFcvExh+F9Cn8XYeA9jbGtSaUXgccgpHwcZyoNCQYZ
Sv+gLh7/fVaoRb6+6aYio+fBbwV/YOVTr9bDVAsUgdOqkvjVJ3hQm+8EP1ylGFsa0q2MhEe4p1C1
D3ImnOjH8WkLnAKy3UIIEhTlOMQ3WXkbq3sIDoqgv1hEtAdYFuqkA/HErpMkfRCV5jqBjgXN1TBr
JwEe1uF/ynC9Q2huPhw7KWRcAJNSNMJzkncv8zQh88suOGMf6oypZH9fJWxecX/KGVPj91kAEBnz
tY9He2iPnbXNx7cG8MiKqaeEu0C+gz7hVFTyfvQWNUexq8hYJMtoG8vxTvKzt3CMzhkFACaVcffD
H9e6cehb9HzDZDeLtYLFvtpvovhjVEjomvCBVAGxXpCqZjT6EbGoJcckZtIRrWdXkY5e78K4XEkB
B2/mqzYkG6EfXMFQHkukBCm9diyD1qCzHGL4BLwIz6NInBOf1sjdU20Bt4zBSk8KJ4xuPfwCdG+O
mR4r/U2xbrHFdYRvnKHTrElUgKFdZxQ/JN53vrTpF8UE0RcDofRDrh7MUHEMdfoRaZTBbJTRaDxE
5S4qZq/0NScddwKGE60ATCoqa59zEthG//2M/dZKfdpMcEfSF9gcixHCfXgE/wMHFGoJR7zN9IOQ
NuvYuo97iNnlD0k7VHBxZAC0KD+RPcWoLNhGpzRco/Ki3AvN90keSRoa7yYR5lIzOU0HmgEN1lJ8
JAh3FfVQslD0ItAWCrxkNjcLxbcNfxmhQf/3VAHVGOqpm27UmmKhQXVBv6VEnjy8KJPo0Xon7xNJ
R/VAzqcsOqJPFCX4UWsUl4KKThh8GEb9ygqib/hsf2mYDcswGVRK/3tpPl0XoUz6uTJk7WDg1T/l
vxSJavSoSffEb4gCYYADHnnfCNu+6BcpQyyslOFHLtghMvE/b4aSR+M8hoV+8KENdrlFcsuwKsyD
qERrrfmIsxNXLfYXoABzVIbkmfGN/cpf0FesyCUV/SRGcZB2P5032vDchCfNeY+nXq68/GdkWRvF
D9fpFBylaRuTeKqp+16JHEnM1nqaOwtiY4miI0+LjcouobDM06dSOgs+g6XocRiqgwrHWBLyU9+q
rLp7GY6+pH2zYP62dvjzYcb3gSknbh8aoYWfLY36LonB90TtMCc9PK4fNcTkMg03hv5rgBLCOLCG
flGbW0246NG+iOftMAtu0zY/46mHjLte+920CtSElY4JAeB2kq2mmg7YPIzyY1he1PsAz/AH+X5K
4Si0m0BvbH98MtB8dtI9rH9apW2bnET9RxlGdssmLxlPFCrfvLjGV8AT5S2aOJmXl2rQWvaO/7y4
mhjEUjcr6sGPIPTOuTu0kW1KxV1n/TKT/ZxQWFv5JsLesl6bECaiDlSB2CxURFgpkugYwgnbSXWy
luGCFZixEBxmyTsCbMxGv+D19SAEJTWtsW2YU87G4yzCPKB+seDqF9m2C1tPN9ttC0sF5QJsEQXH
gEdiWUIGY1W7s2JGoD/H8qc0YY6NVQjGvSzGzR7Xe7qG0/QSAbiMCVAflSE7hQwzu2jY34haTM9c
t5Rkv0GBE0xLI/3ohc6TTJxO86fIYBaNsTD7sZm7M6vnEEA5S76zkPltyPDpkQLOJ5JFw5mTocCn
LTgeRsmXslE9KFrv6FCWU/U9plwq4tSDMCeN/h4nogFKGPWG7aMRq5sYZp9IWJvgBV38A3TLLiC0
mgZWkMs09K6MaHnn/DHyJWfggibGOlqy8PoEy7h4C4mgNZ5NOXW19iM1+CzzakQ3sy02InXnvzeA
L1b5i+MDgxaCL5BYipq54MX/eY46P54wfgitw2wSfN77e6NxpbpZm+EqKX+NeehaRYV8NWNKqJZ4
vCvmBtqfrRfhuRIu/z6arzA+ZFgZ/rWIvwxz3M/kMiHxDbVTfONA8jFDEqwIfPkSZAh055PUj54B
ZmW8FwLseMjWs1Dew6PZ4AS7izAtcLIC8oHSOVJ0ZjqtoK9CqYkxU8REyxT3ZZwfEp7eIYaAMljk
Sb31DPgjKaRZwC9vCBEuJNky8bdTeqFslL1Yd3z/foL/P6ecfiFJt0HCkpe8l19qfxu6u4ER+aw+
+zMMC6a0s17aGBF34i4IeX2EwokG2FJd9U1Axe83/I9HkykTpECNiQfDJu7jn3cOUlmXkX+gMJYT
t61WrmWUTHp5strKaar4Y2Dvtmqv0h6hk2XjPQFGXfirLF5HH7AsMu0Fcx1Dyx3jyZkixROWl3vk
6a2vUHfrEG1iBNM8nR+TJn/1J+LjlIHELiinYoFbN5lzKThQAaMGQWTSKFuzmBw9MF4rkOZWTzY1
ciQfXq0lPFtDd7HS8L7gHvUM5HXxMQhfu36yVfbSLj/p4yFMFRpCa2eZoqshwDFAxkt5bemMowAi
GMznln6UrGzX+N0aEb9hJdewOzA3i/KHseauleIBkMHrzCPYuzJ+BNCWh5J8qyCNXbHELo3qLPYf
eK3imYPZh90u6ardhL4rpJVLRqNe/fuhlr+U8dwoE5oK/axsLG5uf94oPzMVK0PjfKhVxm5wOxMg
WqHHB09D26F0ngIlgeUaEETyGciOz6OeOwRopNWpoJWPHBnor64mBtyGnWjHrlLX/z7GL2GX0nKM
yKRMZXFd/MpDB2qas1BVcE16Gf1j2AiuCLkmwFSqgQXZaXTZylkBggl0eaNKPhONwVNQoZbz67+P
ZcEvPj/XvPpEr1gciCF9ulxQS4t4bGblgO0Po5AVhtffT2q/Qj6UVyw2yBWYUHDmn9a9NNINSskS
IlflKBCaMNZbTTISYVhhgoA+zelhW5ez8qCkMDem9oSC2xtjpHgCqu0m3y/mvXpdbgwpXdPMPy5V
KYEfTlgNTliI3xgK/OUpAlZbKtKlOsSy+dPrLolT1pRZIx/iAW/qiZiYISMTWNkRp+emlvoqU2Tk
dAmKRpUmOBMoiFoTlwQEC7U4zQFLCLwhuOzo5xreyr3DjrdrhOK7Z2mpEf+8gUy/1eVYuYciBfSf
z3usym06CgE5yfJ9gtwrUc9CgfINxp+Q9XQAwzrTxM0k3/w6XxOhQMSeYstp/UAo/F7MRkDT8SlO
VGeMv9vuvr6LHBvbi4QnA1rxzwZM0P9H/siUD7T8XfHL0G95tQubERYnxWu+FomC02jS5vbNKK//
frCXB/fzdQFdpIqg1VqcIf68LmJhBaI0tPIhwfHbgnrmUOYLw9Ua7v/9QV+7Fzx2//tJyyv2n03d
n3SjjEc+SQf/UG/YOSkguJgEkeVeSXf4riWw+/4/P/TTG9WkvVTJ0iAfBnE38NRhDSf2R5rzqtLs
JnTBefvouwLt92rw5aJyrgb+VSYUgIV5+p9TVZSoNAq/lg8+wSS4Kv6QGP+Y5a9oZzCFICYl2UHW
gSlv5tjBUawnV3xQhvKbxmk5uc+HYS4jVjAomImfSZZ+kY9S1ObyIaiW8LA2O4rpVQi++ZTfe/qX
j8HxXrSg4C8JiH+erdYWvhoPqYyD92oAqS2ZAPhC6jTKVTGuvT+BSEzXKd2opW9rMQmGgBlZ2Xqs
AHCtTR+jM5yw5BC4gVDxcG/FmdtCjWzV18lcW1oGupE6YU6Bpd06zBfkV+QyDtrbb3bFvxSeOgUJ
sayswBh/faYEJ4EakhyuiYcK6KlCmN4z441t5uR8bBgcQWhwpgitU4k/FfEe3zyty8v26Ury8RY8
YRXzX/qoP6+kmvomZARdXKJb/Ch8y4IWbpeX+ByNXtlie85F2E7GahLmTQXSFvsEfKrfBih8ZkZL
eMPIJFQBviA6xPzuz+MAx2d/6rgMoz7B+VY3+IE2gwHijUhY+0DWEEmkz6v1Gk2UHBX4CPluqr2y
OoVcqGWtGph0//vq/GaBfL46MKe5NhL0aZi2fx6VamWTH82GeEh9lZdK22J/7w0ifFnYcM2vEjKq
IMhraU7ORhWswgopA1QNtctoNOub0boqEkksRYiBIHITzlUi3TJrUVhNd3pcPcoJwafddSa3I7Ya
E4pUdO4H+RqOGe4rVxWn2bbU3/wAI6027y5qI5zbIGR9lpxM6KH5je4APc2QA2Cx5qEqBOaP4roU
p7scf2Fbngw0e6XXV0xIdQlIOPtmL/k9aPlykfSF2UBwIB6jn1bZpqOqm3pJPFBQXdukYbipbkr9
GA7DqmxVN/PVfQa1d4b7GIbnPkMz1kl7Y8aFZSxB3fsdzJMr68arGgwf0VgfJAWlidwwyQx+KrVG
KFx34aZ7vH8uEGfcyPibqHfcmxdMNo7oRbD9ZsajjHdxkb8bmuy2jFjmLHeKgFzQrHdbKaKBT+9z
LfphSM//flD+d9P6fBHQAy1zKI0e+TOAGEnz/73GpXSowcqCfF82u7Rd950N0FoZj2PuyRBBmQJF
+SZgsmts+3RVLCygI3GVjC4yfd+ZK75ymWBzV3qRXgLGZ8lbAvCar6Pmw0dR0q1L81pOHtFGFUw0
bdxL9TYTDnrvkJyohvAlDbQvXuNfRIiOEboo356mh9J6kgAKGmVDVV3pPS0alrgbHJMI0T72/iYn
vEZ1G99lfDO+pJfyZ7YxNhaSvqt6F8ar6sW66oDhz/LPgqCxd4LXOxcOawvdV9gV8yqDTOLvSlw5
J4hwD3FLzLNrmGuCuUxmSsV+kC+GdQ7ms9kiTyKJGh8d6V7NXOSEanhEjBMw/MwvSOzGEk7Tj7BE
7LcJ1R91ve7r9ZC/pzqrM3j9PiD0iNEvFlZQXhoEdx7DF61eq+EmmteS7EqbBidLNE56fMcaFkLm
LDa+tO9RUaMdKxEvr5NpXQm3XtkAEaUpYwIHmufQX2TDlXnapPcC1yBtrYGay9Je8PdRgJEJLsBr
jfsokXAlb7LY5T2zALiY/x2ro1I/YvPqGxjBNXar7+J8yywZ91eyiTvBnjsv91dZvqobyG+O39Jc
ONaP8JfI3DkL3DnfVcTwiSuGp/Y1P/ou5o/QL56V1zBg3M0eQBrOThsQYazE+CxjWDA7unXJTawa
XfL7KmkV4PXSPHPvJdVRbEMjucwL+dnyMx45HeSy9iS1QNGO0h+BIDFnU9VtJ9rjq+67Nb3XVWaM
N5CodZUjT4+8Jl8sIgyNgecB1mmku7PpiBfpmmqnRXa5YnNENIAbEaMJc/CYL8pQ5J96VyTOxa73
FnOZrT8gOlrpxSEaVzV0scHrz5YHqt6hqdTsZQ3jxc1thpedvE/0FQ+fpu/GZpUnq9DcLQ17yzQL
M2Eb36dQ3UqgdFCIo6em8IzQM6JL0LvgDZ2/qeOVmGNzkPCXL+38UAZM4/QdX2YSON30MkwvjV45
SfXmjy9he8f94QvKWqHgkrZqII0ozSEN8DLakiuAIfRg9S6WZrYuA8bzRyY6lZU8PyO+smhApn1c
MmN2tAGnX3g86gHv+jx/FBF8Ca6l76eOLWJlxY9+DffMlf2zktrjUzk63aBBDDv5BbKlCwq4JvU6
iz4+3YUiSSoANfWWEq6EoWTB7MJziGRw+WIOj4Pyc6o52W04nwHSiJFHhjpnLl+pvoeGIrGejE70
OoBlbtke4sSJh42O/hWyRsLWEe2jZm8Gr53poRuRSLHqPNX0Yu1UE47WoRia7E47zsahVqYbowIs
Zbq1X+8DeLGwaqE7jLu+39TCpjFmu9GO4ngopGttuE5ceBpTDqs5R+2phqkizN+4HX5FgKkcaJMN
fFPhLVD9/rlHy9lcwIVtxUPj8whpmtdEkovlF5p5WYAfM7CVqgK4lfDGZGr5L6oHvX+rpPuGRauH
6K0a8HjnGgrQNSM8ieq5BKIotMAZfGNPv5BIoU2Tt6JRaes1aIvPAlan00HdKT3CxDhdA8SxL63F
Bpfl4M3s7mHIbyhe1wTtbuok2bYlrgVc5liH1dFWz0UXKLZKURPjLd6Qs25m1dFv10qteFLE/kBd
K85Ydw4gIMlOIbK+NcxnldFdyPHmPYk6sfaas4V2/W2MlfVYhIdQChlSyeARgHNaTKBuZrrCJHwD
TvylbCWaWxSB9zAfBM/5VBkZ5KSDt43SQWZ6BUve5qLFDBYsr+x+DcbBaE89FAYFL9R8PTNAyfbN
PLqtf/v3zvuXxmc5EB4AAAFSatVPhaMh9UNVpDM8q7DZBtjqiF3CiQcr39cQNEe2RmxxVN43GWsV
gqzoqMaTK1p4mca3QJB3sfDNIf0FojDI78aQUV3yrYj8+fOJbJpSkaUxFQnZQnAwDsjgmKAU6n1L
DRCy+cwG8z1yh7rUiUx52w9vfXiEpWWCNVr1rZeaJzPW+B409MKDmqFvhgT67wv325f0z4rFgDaD
5BCxEOzkzxVLx7zSCjOZC1c9VcAR/vg2+te2gvoFLX4MRt7c0C0lVrjovvSTBRJ2IxN7P6EAQsSB
x2lY8XvRK5TEnZmZDncQaLf01pG5BHWycuQ+0jHWzSzelQw0FuenSiO2qsjPsw+fhhqeGyLoV1hR
+Ad1K7eBJpdifVwW8WOMH0qQ/2qyo16bx86ZrI2OeiDpnRQFSNKHcKmPnQGICJd1uK973pBMdwIG
yUmlPIwJmx6XN8XLTUP6kRkpiYlvlN2UyC+Srx2QPXsiCyV0iVlihvU0x0//vsp/QafxiTepX8E7
NEn5rIQYEkmb/DyRDlM1ncMOvhvEFjUJvIjF84q4xZIsVvZNuJMkxmSbyXf7Kd9CGX7AmdszHOYD
q9osdubQnuJce0j1xkuxBl/a3rqSLtIke/UYXQryzq26/zm0kA+q6k6szPsqRygfEdOlvWXivhhx
QezvEsta6UuzUoYJhmNUyXH0UIo5tK5jUV1zVF4F5EkabJiDUCIhD0Stf/ID04luMxBy0YKT++Gm
Mp/1VS4A9qfSuMswN+vm+9igthrSPeJCl959pSbh0R9Eu+gQBhgrH/csYWE9CoZby9lWq+tfWkd1
ApHcy0PtJYxiWvSiPDboQoFef2aVf9fK7I4Bo7ZVMxfXgLvWBa+csPwNdvO/ZfqfL4WJcMXUsCBZ
IrZ/q+v+A6Ngh5yOY0A8Q0ZygH4N2C0qLo3BApdPWAlP1yW2TKfbXKzyo8U9QlqpTP5FVVwH8GmU
xX4pOc89iWmliHXZXgqN3aDAWoiMfQ9hX6WtjhLYfAp5oeJxIeFkLemZLWp2s7+L9Wzd4AlWEEI6
EZQxm9quGijah0vQKD+VaD43cYkpnZsn3X1naDY+p32CT7PYg7nm1zjiJUMpE6sTg86toJiXMaq8
ec7v6lTZd6AcKahXYNBDx8lWEPaS9N6NvGpJuDNiy427JF+Vmj4znDgOZeAFIZmWyb01ygeLlE1L
2VThvVMk2Kik2wy5y1AgWkfK07fPsxF7XTXZcbfDshwUZUB7p4ZMfsS3csFbo/sFZsS2mO/GOxuj
skm7SEjSO1PclmgdlvXaKlWvagWsmZaCfGL/6LEQ91V9pUzmXh3xH5jf5BI/uXxAoo9waJmCqnhZ
zGc0Q8c4Tu+qetvU20mNmGNtpWQHuYxf+W8RjzfJv6tz45eZkt3hbxfPJwzEBZaoScDECkhYZfhI
zRCZuIAHiNcgDtd2kzKXgHCKd+YqoH9ZnlE9QT7VY/sRA+DWeXgpoRdrDJkzU1gNEGJSZHY47gVQ
0M9pvC3agKIK47G3OZ62c6x4KjhomUWvHTdQTCrWrBr+lcPrT044LqOvAaDlb3AqjHAUMlcJk1ao
BgkuY1DIKyrN+aFGUP0M5Mv0Lr1Pk5ufvfTyfmHKLFvHqGD86ReuXA17oT1j6mfnuoZXbfKa4RuB
QbXSvxU9GSm4nHfzWubWYd9mVf5J4RmPRKzSBfrsJY+vR8J3ixI84/PwsZW786xPR/k5z3xvZFFi
+FtuNXgAhoJHGK6i/15QmX+ye355RRVmfdIyF8Hp98/dFee6GiiuB244Bk/FL+lce/2r7oonYa/Y
PJ6rAe0oiiabNWM1e/m2PpSH4KTem0e82x1aEA/alrymr7Vxf7cRh9ZOduodg++XkTiEKzosmxbE
1dejN60ytKPiLr7gIYCbRs67DljTLV+oLEDC+L98zTnaAPHKv8LO5p40iY1EDzcHbB01bHj4VV6+
qIE7fhAWPj40ATo+pNh2w3CitcN3tJf07+RQhk8qboUIxUabdWZQbVSaeDQTV4OHO90PH0ufhOkc
aCZDg1K0BWP5KTwQuLUr4tIV8/38Tg+3mq/QhkU5tug/YSMtfxoCNkEEV+ErLx/BX0w/0tKGZc/3
GmjxxP/7fE6SHzm+i48MKRuQCZQSbxgr4sQHX6FXkWfi5WUrvC0JLHvHuiVszjHgqo0tH//usV6A
FmDjWJGQ6SDbZWrnD/578kIF26DLDW3hxr6AKSxeEnGG94M9/KQw5kfi2U9pwickHC5kXWLVoRhg
RZpAGl2+ceK6YmE9wa/njbBxxFMYFjKmNuDRK1z8Db+av5sdfs1h5CEH/H20q+yD46qZDpe2/4yJ
kv6sPXXn4b089k/zk/rOR8K7g/wiMug1dvUHEuUNZggmT81rt6dnOgkHPEsfxAfjm6H2V8ojsxcF
KjbtDIYQ2uexnNYxJ27qQCQDtF75SYltaekVFkyTNn/MQLqjZVficUnbcS1ap4LSln1Ao/RZnGbT
pY2PxmMAdVXXTsUx6ZOTNtU4jKrRuYRfXM/qT3/CP/VUhKmD7gGL+nlrZm+a+irlOGrOOAPNEoqi
GS+nCl5Ju6Vh2TUqTQsUjLa4/vvF1hfM/tN7TbmMkz4++jJmBp8w/QEyTtJlsXgIxV+KMjoTLXfz
MGFZ0YvwPIHjJbHAI2471/JWgGHUA5nFuejmvXj069uQyzvQOV5ERMlscmP2ptcjujSdiT4PHjyx
MQq8oc9dsyRUlU550jc0gYH8UyxZqyoIE328rdNsG0fwNQs0yiri0hS/9GWyIBXxTl1src0W7epe
KHHFRoNtErtLEWuJL7/ECjfhYTflKGl06zjVlLzSjqnNZsKzKxlu7CNgbf++cH8ZhvCsQFqBs68w
APrcAOtaCDI8CqQoz/2jin9xVkROqYc/xKzcC/nbUnCgTfloRWa6rQhFlR1blz2JZj2wbl2HmATI
gtkt5r2M5CJcNCNIw/M1U8RdNKaumrzlAZoSlTcFJ/GqaxvaUnThMqkQSXYsiu+W+a+Eo+UF+M9J
fSLgEYun97IciiTEiC59g9vziIriJomxWBN86K+eIT4HPOIJ2mcbEGgZl6BakDHqeTA5UF5fv4UB
HwfnUpdZgazb0Bu7pQIt8ukQxQVxBCwTd33XOtUkHH4lsnrSWvOcjp2jRzhrSV5uaNt/364vWXYo
Tol1I9NNZtRB3/pJg5hJ6EwSQ5kPtcbMor+Gw4QTJTh4DPOcKqcSNvFwbcL5LYlcFZvnctd/O/9d
NskvLxtsLhV2vCTr1qcZrNVXs1zKy0G0oI6T25XWvTnGr7IGlxWOteBqsP8y/1dhjrpdNuarob2m
bB7Ipr9pRNUFKvh0LCquZr8fYAvq+qcXXx3yXmn9bDygHw7RDPipPffqsY/9fWuMpMMhzUYVVZo3
Y8ILim6HDS+EUDxZdo8qKR7eyEJgXIXsGCNVXKRC7KL8TWdpV3iLgQouW4luRS2kJPfocNy6vz2b
VIH6nLoYh+eyK0rZI/SZAmKtUThKAdmuEOlVayzO/oew81puXMuS6BchAt68Eoagl0RSUvEFIQvv
Pb5+Fqo7YmZ6Oqbr1i1JJEULHLN35sr0PH6CQrJU4T9pGcgU+jevHf0F7haSS1W2ilz/P/YbSZ1J
ea5Q4YkKWA8RhffBQpaNKmmqdVauORNdZ+Vo5ZT3gj2fnQviow/fYwT7figytVn9d8/KfgTC7QSo
lqtZB/UF9lD8qWPzPkivMiIMM0mheDduMrGgizY0/1/QK6nRa1TtJKaRAeeOrLy3YJk1sdwqYct4
CesVOagS3cSBLfy7iPBWW7IdM2uQw2TlOHaDSYV897L+DbqL2FN35D1TmqXfjIJyrIvMpus9LjOr
2uFuJCJF+Ph1yDjq0q5FZCeD+xscKzZtTVFRNf/Qtw3Nt6q4yXLqNuxTyxFhec+2kWBey4jg3avR
i1Y8T9X7mshEgA1WaFY0X43RuIhPLiHOaM/znM/T+i/LgA1fvAt/H1zCBQ++4pLDwHm6lBtvdr0T
Nzh5Jy46eVy5/uB4D1gefMMt+Ot45Xm9EHrVByF/LdwwfXM6cct//vFixsR4w8+eTA7Q7rHeA9dd
MvUYfXNH5ZlLuPtut95rvTk9+MMTPT2szYm/66X8w20eHk/vwY/rzfkK+XqTffNVkXkpJ49XAMQk
9LmT2ZWc0wOFuv1YGSiwR06Lw8NeqBKvj8D160NBE+EBeKH0ejYS987vSzxQveEv18/u5SRs1icD
yGfzGdkX3rpPHuzT44lcLl5ke5608XY8Ntd4Hj7iT+9zx3c3/sHp690uXrvhFx8X74HRt95cPtvN
evOLsLmsD8J0bq/fR/bj88ElPFt+koG8/P3y+Pubn+vNazygEh8Xl/DTQ16fNr8ju59c024eCp/h
ie9V+5/3b3kP0H9gXS66fcr9m+J4n1yZHnA8s77j7nQbKzMP/XnjSV0+FefipS7e5fVaTNE2Tmj8
yRdvtfzyOriRt7twyfrSeIHr9zWOZ2+382437+/luxue1ttth3t1t7ut/2Fk5d3YcPX67269vLQ9
jLA7fm3Z8AWr9I6fQ7e0d9hh19/jJtOGyxauXn253JYrbx5Xr7bi8mc14HJRaYf71Y6Lk3i3Le0b
lyfOX6PvP37rhV9cf/vln/e3Ool3Nzy86+Pist297IaN97KacKcNNuHBRzfPbW7rY/IIPHd+4E64
A374xzd4eDdYh7los93YG/54/C/35YeQQFQdf8TkM6KXlcyTO8ut82NQOhTncDtjk6yoZpLb7S0T
+LwfRXsWxMmuoud80ZxxSPx6obpRBTsgnu1vpIiU48pdnzxBjXzRcZBalEC7eaRFWm4rOdjoFATC
5c80Z3s8cV4kfY255YuT6KXVsvorvIZ9mJCe5sQdsp/MCJ+XkaMCUbJYP2Tjicp0WwZ30uzJpRjM
c6J9AFSgO6V2Thjl+7Ah8jAWT10n3/NJvND4twdpG+CDHVThINaUIrS3xPxjRaGXRezNAMU4Vve7
aD0lZqy4NN/N/CCuGSckdxjj10h4mTwDbx5ka2sR9pSpwvuAUrZVC6quXNGFKm1Lr25UN5pfGhXU
LMILJ1FUPzS6P7EGyKrqukNgqpepUoCc0GCYFDuMutQ2gujN0ADcXEdZ9C2K3QXy5HW7RPGA3WPk
l5qzmIgRZsyDcnIEFrphOoJQBchLMu7iDOYf7h++R3ZZwU6NEYIFpHUkAzuxCWyAjISupYeti35c
k96dTOTKSPIlrS9mXrCP8Ck4kfygekJeYZ6GZReM2gt4xEMTe4ph/jIBMwWw10qgapV0GSWiqXJm
gLrP/YGsOzNcjrMuOzFqWmLFHC1vLoYFnW3qzpHUEAfC7iSKPcv87OP3lUBZzBFqleUaZuNzYMru
mOP+VQevYjpCuFqpj6U9YonBIoMboE3JTmxsjY8cPMSfNm2fqlUzAaRaK0W2dDREZ/TncC+bkcQU
iTyVcrco3bnDD94WX8X8uuv5YEpp9hWLgAQDgmVDrsCYuWkc3ge4ea1g68AnZ/05Qkc8lpBzIQnj
+kubcD8zlxqYwKNEeKqkYKtXhl+XoJXXhv4IEZgc2bLzkugzCCsvnepruIxM1uOlNJVvWaDD3pXH
9DDhO5/Z+Fd0kWWS+lo+FYpvR3xIm6zmneQILHTDNoPXVCuckAZzMv9kQHH16bSMrAi+Q8VyS2oS
Q1G5+WOWobwMlPQ5QpfuPEXCZ6FUJxJ88KcHbipGjdcAH2KPPKLBlfJtEGJ1DtDusc4exk1Jy1oR
g10rEZ8LY4lYjXWl3kRnio5fUNq94iIYNQ70OH8VqDvNmkT2y3pG5We9/JxrYSNmyi6UyRIxUAC0
5XyQrf5dI0hF5TBnZa/HsMnQB2BvfBNGSo0j4hIDaVa8VlvgkcyeVC9wUO5qX4N8DZ6SLuYrQF3r
InamjRv+1CynYd9bLPVNQoOMaxmbzri8VzK1AUoVCksXQem8IC4+SsqOWvCmaOClogCZNNAOHRWA
pBA/ovodEO/FRFePe5KLVi/rUH1JJvP+U59/kORD9pcLeOrP0M83Lb1CxERuCle0l04V5PZeqcHo
UjdeovvSAc2hkA2N154Ky4813qMqyY+xIh6CIN22FDkkc3bw8jhm2eOxI1lA49SPq5dw1L3UQOa9
GK4E84d9vZjS0C9PjdvTiktIie4iY6vTBLeUjK1qfZ2wAgcEEYotoZtNMmyXZOTgEURqVAoonGWv
J7IXT/O7anS4rmgYy4FjyPVFSQlJrM9a/ZPX44sRUL3p4vqlUfRHDoiN83YA1SFYPuf6swkETl8i
R1mHuNI4L8OXCA1A1O/z9GZWwDpB4ilkLQPC9pLgqZypPVFMgqE0ThFMRap4bXCo2cXlKTg/U7SF
qL8E0ZOutB49pDGIKKsjCcOGEdsjVCfZmUhbQnaghPGpbNCUp7+qVG16adpMcms3SX0k8wHh/kPS
y+0gndo1mkKHoKZuFstwK1DTCm8k+4SFsnQavMYr0DJ4VoorqKDXUYwxazceGqfdOL2FdPR1wbKV
KfZmsTkGeYthcPAz5sBCeswjhXWmH2CydSiTYZ/vqwjgijWedBlNJAMyrVOyt0+xLGxU9T1b3ldW
goKJWs33dXsOaTILaYtIdiO1+6q8R0yxdf2q9FSaRfoMA66jKXE0A1+c0XNOPs3IKAyBeIx5cfWq
2jbVHd3PUncXs65xNLwxY13M1trjYbezfZhyjnayn8EsmJPhYoQxSF3F1+LQiaTXHjabUJl2xGlF
M/DSoxyiVg5gwTgqPVq3SPLameNQwM02D2xjP0r86IHAAROGrqx2Z5NKvgwHWFLqyyRXzmDlFxEs
11itMhzxLKoSzVg4zwRSR1Fva9xNWVIrL9/CNxg5szg7mUG7Behdh/QljF2ZOp+QtLuogghIpTLT
KM5hFAUwWxktlMf6LAmwUeg6wR3wug5dC7tCMyxJCDn1IQOVZt3EcQSgVm1KVd3K1leSgr1D1yOJ
j5qaGVfqiDQC5ajp/R/lUBFP0rAGkbJ6l8eKa8axp43qrWoIZufyCvgtoezQ+V4zxSUYjR7aC/oU
dBrAxVFq6ZZjRrUrxNJ1FaePOQZl9EQ5PTjdxCZWASGPXvUJ/0My47Scd4YVEW/PkZnLW1z8etQ4
5LM5Ql4/i8m3nnw3IR2k/q5NgdOL41c1M0MushNS3OhSC60CdSvLgSxEwVRGMgX+MxGYw4BwtBAE
pcQTImk7NixWdErQpJTQZ1hqBtRJwkHMDrOChUA9lswEB+Qpue70X/qGQ4EdW0Wxl+yfoPgY44Ho
Fgztw0xKymwrUE50SosK6xAZtEdfQkRV3tXsXuGWD/Gbk0aOEjrcFtWvGcROnypOpw92Rc0Xni2B
pG5t7JrqxRBKBDwKKPPPJc+JKvsaVcq/JKho87PJiZJzuq7EatxL63pGOLQEzucYAnRtX2VPqpIf
6jrdJe2wz/FqKHDwiYeUDDdEWFa/cKAifQ93g0bKWWZBY1evfU3yTxuC9K4JY1Akf0x7XHkQRCRx
dPsIpJ5ceVGHG10mKS9t9uyblYAOVZo4DZ3pGhoI/EZIaDLeKSN8ks1wKya3VJk58pGH1IWMkxQp
KONvHJ0aITyDZN6Lcnataf+EOaTzKnGjhA4C9tJ8CHaTMt7Bm3OomB7Bni8AUUYdC2fxMWNPnqiS
SED8M/3blGIfm1W0Pmc4YUiODxLVe732DEm2B1oYYT3wezDmYVpo1gCrRdpMjfRsoFvNJcnR6W8N
kLoW8UYVxl7XYF1M1EpwiuEBC+0jTG9T8MiC1O7kYJ8EwX2BRjH1FBmMU54Zzjgd/+7XGdQqkjyA
xk1L+mKAwaha9VcTBbj8loKebzdznqcZktnAb9c8D9ZPUkOixTKcloai5ViBE9G9eSAiAYmkEue8
cjb5+VpOUC9L+mpWjkWvoa4QNqatb4rXMnuplBajmeCZY7Tv9fjUSPisQ2MbJgbs8sEmLxBRAL3I
WnbGXLpYtYEfseF3ik2ip9/wGtwxRdPQ5U8tGo1c5v3txPcYzG9AI2c92BdR3RQA61lJ1epir9N6
3hR0CEnt0kRP53xelGYbSvOpoKyYt6kvKldrbndl+1ApNyH3Uq5xTa+WZ6SJHDmwRdJHlkv0VLCK
sy5Kkv65gNxO7KPNDUapdNLYILtIOXbAdhuQhIPxJsYseGlhLYnApgSRqfqb0kOF36+5Q5VcteGh
Ds9K8NZU3XPeOspy6Szp0i8sOZcvU+N8xsSdd3bBMgvb3t6ioaIwYGI532U8uSqV7arIDlWPmhb1
5NDKh5ajRiAtMuI9EIXTNLEq0+C9TeVWBpgTWpzg4ownjlQnYpuqCfY2JEqjArdqBHuk+HZEE3Ua
GXDAQnePokGrXFd+bOnkpFAtIFFmEJ2e4LJlqWzSeMi581vG9FYT3bGnEdQU+MU4Cgm6kOhgrlvF
kMwsqxNP68oxYJGQZuUhFyKHVFBnqoSjsk6PCvnL8wpxf004F1Ri3QukjpqsA9CMtob6PZk7jO3Q
n+cDJEtbF9AfNqUXr+8T+7lEtJ5CXXAALToT8IIQugiyMrKfAJ8TXScvIIaWeN8HRwtzMTWq4oFC
406F7KWpIdD0GpVFBn41G08Dw46Y0dDL4ZJyLLat9lj3QBO0BF4hlbqPinoSgUDVR10eQ4Qk9GvP
dEWy6ZUcLat/XYZz3p/UTqBMKiPESoxjTsQhZIrkOnW40woqubK8jS1W42KTUwOKqgN4hSg/t/mD
pMpxQYq6DVoBTCxYkKh4JtPKmRY2Egk7qdHDeksUl5+DypZlIKjohNUOJVBxlFJtPynKVo97u8mP
Yi/aUaGyJi9RHUZATl4tiwBAdgZN054Zc6Q5+BLYL/eNxJRMJ6IWoUMjDOzHfZez3k0DL6BDgUPP
7QagZpHlCFHtlfFP1prnbv7pMZa1I977hHsgNjQiaWAuvCw3tt3C8Z+COV4zMeJ6B56F4zJh68uo
DOBvZELJO6zTY7EL62LzoxUj25jXrnhSC5k+UW63YejE3fIMHsZuTfre5XEq3YA4K610WlE7i+GZ
PcwO9oG4J+faGbJ8T8zAu5bAPCryczS0zywNfJND11geEgF+adh5ZXLU+iP2h20P7EkEBFkZ+Cyj
wukCIDyaSbxOxUcBuL9K1/dvo2P9kx5R/aLNyV8mTV/1f4Kyg/FT2+n4niMhs5KvWu69eDhI4+zn
VGQH5L0ofEbldQUs5qeFBgeVirDMPct6qyqkTgxdofUKqmqtErRl+IycOqGWLFosFeiVBz+5znlE
H82gqDKj5o6FwpZejOo6Afei/ZaNlH5bauuF7PQxum4+m2uI5IUDYTT9jCVMxYZHaw2a3Z3bsYxZ
C/fGc6yBmJbWE5DyFsOaIDKsswsIxsjNphhDPeDl6l0kjIXehY3xGEL3NMEofS3GnYLGYBAVN2F4
m5GiVHp7V1vYXpLqJS+oKDmlf4xv6gIfypd1RRCg33Hg0f99GHJy5yQ+xHzgMXWIHGoZYmNDTJyu
FDZSL+0lkXZ6IHvGbHgoKLfiOLj+0oAiZuOiRMTWjGBCLYV9G8/7vKAJrpgwrXE7gCAy1YqTod1K
OfOe1LtFOO2yCM4g8yioCpjHYIgWREFYe11J2AUxu05iCwGB+G0but3awih84PSmus4jqj2LBCXT
qU+IpDBq0iGUR4ddpNVyWtbi10LyH73v6FAkHEcdGVmqt9DHbC0CAZmCDBp3MfKCcU4z2xioHCnx
NbSWs9pWwkaXeDEJtk9Bfh4XfZeVxXZqLKeT5t9+svymp0gndy9xByazA5zUEdkyZQdrKC9irPoT
8tKe7aWWNPslpl1EuLZlIZJSnLRtaMrgb0aqRG0hZSVULLI/HzKl8UU477qR2BYrdl0RUOM3t2Y6
p7p8ylS0iHK7L+uAtIk+Oc8gU3LtvTI+Zmp4fQ76lFh6nRTZxiRFGoRNj2KjfO0Hki1TVnqvKR95
v49nRkHpNaOZSTSJITd+j45AiJCuDwT7dJiPY89Uupd5+LKQRSS1aDdL8VoMu6pOb5mlPFuRDK4J
SQeQE4R0S4pkiJ1YmL4Z02CHdE5F87ZYp2D2A3mnG+wIim86z6dJlHHHAsUYTBGiInwJ+Trq70V7
KSZSl0xEREq7E0dKfGWhP6sNfKBkFWLjTQzF577IPGoXgVGTdOeEv8HEczKEN2NgdapH7iySZJ9w
XgjeiJ1Bt7rjEFTuwCMrlExNmTBA5jt9ZZGpFAoFYTdF04X8gaoPCHFeh+EHrb93pWNDPDOZGzry
rAjkXOVL11jQNpUy+XSwZ3uAfbHpupGjdaMYq9Qgt+vhR8bgH2nDM7nk6Dyk8UqaD3Sk4ZY2zJlW
dPsP/dJ/o/fBnvzfLbJ/aQ+OWroogFtHlu2cwc+4CvX6EU+6naf3UnBS7QHa6f9/TPn/2hjxxCIw
MkDEIjSS/qUtN1sDRexGYUs96E5Fe2mtFwJV+RAAndcdARgWKdrIaQbqXMtxRBUSg/Wg1DQW5Z5k
0s1EfIRiuhVqGHZVpoAfYpicce1IKtDLLuZ/es7S2jf+lzaqpmNSA9EhoUX/VyNhn8qQ2OO+P4rN
Z9Kt1ZRLOe3k5S7l/rrhk1AkGTluRxS9///b9W9c8yb0FYMHXaG6sLr+dxczAg6ShGnQEdSyZoWA
lcvYEWh+uXxIuDXSkuiXBTBM7WnipWTgFugkyyX1rP9kDMVr9X/fBhgClggBW0TZ/Lf9/j86qvNc
qkuVdMuRrvKlTKGem+Y+r58MnUoWvrCpEJ6DZjiEfXZrBPUuXMrxI5G7a56NVCRSry+AO1mjLcWo
9ARsUqHLUV9oXw3aSI5G7DvprpyiJ0VMTqe6OvTJL0CJjDBiue+Jb61tKuRm1JNqhBjDXL1pf72B
CY3K0qk1MAK8TR10ybAdz4Lpl8NF07AdCB9jLTxKikKy9VpMCnZxbWPNbHnHpHO65iabV3JNAZFs
xSqzBXN1HxYvGYIugfLwUgp+sOJEhTH3BTmicTK5Q7OOmchZmnw6yCN71CQeXZ1opAGaKjnbY2hd
ZfNJ0YRTZdfzrpIg3g2HxtqnSH1CFC3Ij6iXQ1rK/wA519tnhK0H3Cl+Jin7nuE0qGNfj6enShy/
wwQgovpCarpSrobI2ZaEAUzKfjXlhsG8N5fHGudWNBQHzCtLx32My0cqpoM2sPklZyLT8QxMdEue
dPXQKqJdyeF1mepdkoQnXevd/CPreAaTeWj6d7n7ENvGFuO3GPAFUWHXBsX0oPyie/yA9XbIWhk5
NXJB2j3RxO5yvOt64S9WutXTH8384DCR7gY7kaPGpDEjQR14JioKGrsZaXFIfDYC9UD5ttDL1kF3
J1SgOopSqngHEG9XIv5q+ZTm33F3lBui1BAVnVrqYqsIUH1XrK+cD7EScmdlfZkj7Owa7Yf5rpNu
wrZIwag0GN8R1uxCxv6vp+DFhmOqs6oc37rlKTXapzhpYchRA6iuAniFkhlDVah+tWQ3JL4SHuBL
j8EBHMic3ZYWXVxHdLP61TN8U85gwNhGTPzJ9C5ZKFPZrUVS/FYMHGLCXhSUbRYX95gENgPcaLWG
uTCKcWipubRtscIkzYxpCx7Ggh8wt7YIc/whSN7BTR0alWkfbZWBrP5kRKUnpt2Kuc2b2BeKIrFL
KT4gObGLnOJTid3lTVg7MDSBjPVUW546qI2J6Gt646qTn1m7Hj04zZux7HykRmdBfFItSlNBscu7
LwEsz9ycJ9Kq6uoTwqY9lDulvzaT5gicBtoEtEUHxZUiHIqCvRRbbsGSr4CkQFE6rye27Zly6rvm
vVtoLwnhUzxS+CeDUUboa2Bqyihe6BX+S8rgmgnWV693YXPMKN7rquHJywdiU/FUz/RNOZ+jARIm
tUWT6Xv4movvOiZmJWAnn5+Vlk6mieQT/ttKRx/0F6gbroFXrqGMEXD4Vq/kHVAefw6j9Mou32G3
vZkQXuQBynkBtgziP3nGUi9sk4gGX1n6RYAOkxKxQouvpqX3O9D3MdDpj6hiBgg2BvSfoGdILko3
pHQ0IpqSy93Inl+YsTEdBggsrd7zGoFej/TO+gEbKLLQ/txp463VaMxQwI9KLIHRPjJfYuU5MmMA
LNJrDgvJrEBqyz+UmPFvbyQihzM6SZK176Nmk1vwzd6a+h5htV/G3Zhe1+NXDJFXdx8mDROtrIHK
XpchAj5GPZFaopFvkvJuFsEuktSTXObvaJYZjymokiMg6c+D3P7mUnyUrZrcTI5nNqB53Lp5ddPy
n4adZJw/8RQLFoG6Iv421hc9Zmv+NeVTQ79AM1InJYV8CvaamW7zZrFJSN9XBDmFQJxnFtNwQrY0
wFDr4EGcbULdcczx43cAMlKFadXm5jVOYr9S8faMk58KSLkWempCfSitGBdvCGgEP0eYUDnoebnI
zXKCcjSC9eygXdM8HtgsjU2eyEhyQRaQ5Qjr5U+slFuT4cyc3ZR9PFyTg1lqhyL4kEysNYpPB0A2
aTfcKp3IpgG84lYdR06skVQM7Gl41YXoPuXCjtbVPg5ILREpNxfbEWAddjL49mzH6aQsVHkKdfHT
cqWSbfX8XAElnYIBZwpqfQiEkIfYbGEtXMDDxttSz05SS5xEspuML2gmmwR3ughzaUh3RE2JkLwI
ZGOl+DLMymFq3psx3rYhApTsLavjnRpoXkypY8hv2pgcYCWeprXa1R0QoHGWMaRW7qzMbjO/4PMA
lptuo4A5boQESbHUkF/adp2foWKFO7G6WwMnNmfRezGfC/qEEmXluEQOYRCqm8TekN9lMlNB7Nht
Ih1ULXxZmsUbovozNN3LuGyDqqXGiikXaxAlgonEY7tSrDeUpja42FcJmKhAq6+QtoIS2zqFx05W
j9rgKcl1Tp+I4Xxo5VsDH7SS/U3VTU5Ts9tif9AkPKH5MgQotAXm35p5JYT8KfLRFHF4ZJuADjlY
EXHXnLKNWZ86KimnP731OzVvuoaFLj43eoTQqb6z/XyCLLVVBk772XQb7lXT7nLVbU1oPZlwiUL0
6xI9X/TWY3lOQF9LAw2CGq0vN85GdVt044FqxYl+7LFNnwIa6U1w6yOacFPutGm+X7Cd19VxkPdS
kWz1wVWLwNMpcihd58qUYIuclNQGtPoA95CYrXXrkMUo1BngcL3zwPoEAys4Syx5sinbmxUFhXQb
phyEwfhqxIlvRJFjUnzJLFw+hGHNHZ9+jU8BZUB77lTtRP0zAB4I7okU3s+KTKGLWr2MVXcZa7/t
3ieJjlVIHOxLl9HrypbjwoZnoqXVRzeZWoUMATkIAlYn+jbu5kvOXrw4q9Ju3Qgmgyv3Z+b6UJns
kp53gI38ko1/6M6JxSszUTK9lR2dRjh3YV958urTp7hTU0rcaG9ico6ayA7CDoEy1gEoXqMInN4y
fJBbk+rPyZeefcpWiEkIf/L8PEanhOm9p+YvtNtAeTJ7nLXUppS42A3ysm/DlN00EQc1QgBlSp0Z
dhn1BSOGe08njdhKp7EOYNCe4qE5lkW2r6z5Bnk4zDwVVIbeviFUJ71+qyJWTzSsqOyYdXDj1OUN
DTpTd5laCqbltUI+yVA/UJBQql8ho1fRX43sENNYXlr5Jb3NA9OP5s21hXhBtGnfoQ8hEDkS3ShK
vFTQ3YbeeCl85TFBeCOjJ/q9tD7mkbJrCHIUtWA/kbaj0/dX9IsBOQ+uCK9o5j0n/AOBwII3V9hk
OeMTnbchjo7wjFEu99SE0fC3AF8V+qYpS3COFp1AhgydJnqUHlN92Li6/CNWj1SYDqLQnAXe2j7a
hZgWRBlyUfFkhl+h+C4beIl4sfMfOVZ/qO37vK5OgaBAlZJCbWovOunJg4JCVIPYMR/lkS7h8qDP
zHE2LCdT/hY6JO+GzgzzLkaTV4/FOVdn6omElig7MnOJ8/wYaK+oV+SmkPaxlyMoErYR2PsxYXGu
lveSUlwlqm9S4feZ+BtZ4lEba8KboYgB3ee4neP4xADhFt3J4r0bF3QVr8tyFkcWAqxFC4bNXDsl
+g+dPKl9FwH6mXnm10F86can1LzQ+FubPixCc/20oAeg3UMinXEJx08ojBLnkYn4mS3MQAJTp2M7
N95mqtVReEjk1yx8QhiN/xjNJTTM4j6pu/JRJJGrzuo+K0FMWGSjUjX3l7n3wpQ26+glyL8yFmtw
pQ/DpF1Nk7JdjXZ27fWx/VKsOybELHSFajykoegDT621N3IBMzk8TlgSBjT1ckjTitpopTxKWoYd
/aERCKNZGU5DyTBjEg2B6ZtA/JbYLmWyCSdnKt8Xw7BjVuJx964QMhyQnBBFv6nxnYTvdVycjiUY
kDR7bUq6Z5SdlhrwQsX2bbWAFGxxvocQT05CuZwXQ2HoKW+J64CsYhgHwTr2FjFawB+ZEzGmrd3I
+8xGyTjIDUBDU7J7C8wBa4iBYq5qgkVY6GNpw73If7vAYjorbr1IUFj6q0QmveC42ce4D+LpTZZ+
0zxhd3XMWKY1w6cZfkwtndXpksasYvNtxpQ90btSB8g/7CQIkq4qr4nxHDSnrPyeOL7KbDi2FL7D
+GAICbpnFq0hTV1yYmlcrfTWNt/GWbFJgdGMKdVCod9ZirceCXN2QSLMnE+ljV6dL8TEGGotDQDZ
BVJzVrLCGxY+RskdhT/kztDdRcv7VvQkGLpyRnAb66Fm25OLNo/Wfq1TUzkBLIARi1WbPqBdMZXx
LYM2skjzwQKEZnxnQwvERdoOFuzn4SUWKdtTbFQtH8kF5uN9GeeAdvamoDp5TyRuo3wbOqKpmHWG
Pp4kAQ3fMy19h6rmptoUKWnUY/KHZRBsnmkPqOaKdcCtRN1ffjS59XONVoQ2INBtp001cyRUiWem
rNtXuZLG8lAtiSfPMAlXrGMzJMwTLfwGWG/Lyqe1qLAjQknohMxIxnsEhsKyfBupb2rF4a8tsepf
SA/3tVZhBphsGlMbJH1PskbXRAhPo5htzereCMd5fb3KfbCa72l1NMEbyDGGYdLt70PcH/VE3Oll
+VRLKbM/6r31OeZ19RSv8VpVBa97dkjLOgiAiPuJ2HmwGSMG2WyAfKtGKNRm6aSoiT/FTjG+D3rn
WG3lry8o7tpXS0suvQYnbOgdSL8GGPE8DjzaHW5dVPtw/MOgq2e2JYaAtw0G23f8Oqem/GknjNMT
7rBAemtziqECbtTO7Tk0a+Z+Ht4xewAaqLMsKgJa+SUgFadp3FIoDHjmFdOjwgltunV7NazaXoeh
cvoqSmOTCCQhqDkySipVWvQkmuR9ispRmuGMGPld1+SY7WfzqFjjZJzJScWyw1r8Yglh/T+Ejjot
VnQt2pc4O0IqLf0MX1ZjMFTK3bBQLwHDNsQ3WSKjgQiBJtCPUUcBJkEQvQB0HLqrXnK5HhDqTI5H
OLnS0G2ttsOobiPwc6rQ/NM0R4s+giknCFHA7+ZPC87rsC/233llbKWRivcq2gc7aLKNU6i4qcPy
Ikjzn0TDDSypVyvpnq3usw/MR6vndyE1jU2oNWhR2NdYc7KxqAp3dX42TWIbcuNSltlWL+U31QgO
COA1S6K7NDyN1nzG8r1ZTKi0BqsNHkvKqLRDIG8gigtz5CVz4icC+aVk/bKuNySCMeI/MSUSKVkQ
CKL4EoM9zheaEXwwAXWeEY/AmOIlzjxsmD5DtKsx2oaGjOCWJXxr7OeU9dycilAz2l3TGy+KAV1m
ZPAKWX3Ge6vq3JnQFF1r2e/Fe9kKtqYmUIeXz6GlbscAD2Cv39VJ3wdG4089SRuwG3LG/nTssfm7
sZFQ3iZnlrTSdvnWOYYaijRpNXhWgyYU5ogYDc9mfGxiwyfN5VWcpxNEoEnZC8RHiJsUDE9KdYGu
omOsGTNqksF71F0Cby+WeEJzQUSFNTkpAamRxbIh0/aLjh9k3ohB7tPLLtoH/44d1JfXuezRZWQ4
kHFtKgLurnHXzAqU6+jdzfsEV/5/UXaeu41jW7d9IgLM4S9FkcrJ2X8I2yUzU8zp6b9BH1ygytUo
457uch+7LIlxc++15hyzPsjhRL0KiyQrnEVZOykpFIOeuRdRv22kgTmB3y+7Sdxl5uRNsrYQDKo2
zQ0jvswBHef5htUldEWxdlc7xaSpZRnHWsw/k4ZgOB5W6l0goQvQEEugp5i119QSR68Vf8ER6WiZ
YAlZxSkwFygh8kgtyho8+tK0dshaJ/koo88Jzk7GJKo/SxLxRtlSC89SoxPRcS9U3Cndu1X7Lu0K
XMiNDUMH5+ZtozWX3DdPidisDfn5RgOxYzSOrGNsGq6Uf/iopvrY9HBDr6OPfjj10pwSm2aofR+r
MfKU5hm8bZ5ZKxJyBRP5lj6sB3BgUrBRTMsZMxIF/I1eTtxudEEyCjmsMeR1Lm5VIVjWOnlC0bMk
7OXuthzzYJUjCAhDho8QkV8qu/otdaVR3YqReK/iwSeqXEkObZusCyziSWpxY975c/FNwL5GwU5m
9OrC2DOrydMZuPp1gkRwrmSMebsdcxMxXkePtz9ForWwfo0G/XwzofH/0ee/1IElhYQ43yIwqAlQ
YJtLGa1LTebjFABU5eUlKnhlznaX9mMy4FEDn2okzz3z9Q5SvEUfTlOlezUmXTl+G/t+lTdUneXW
0RjW0EEapBOmFfL0eZiQ8RKriCMUnX3oAar059kF3qSk7xQzAepJVhcaBQi72k/qCHjolzmddTz1
TaAc8rFjdJicJNcoJlNupND6PM7u/U7GR4x5EshQTl6zMc33tHTu8BqLBo1E60ISAagkgv8WWiiR
JM6sne0QUgO2Hcvf7JxQp6NRIq0NaE2m7I7oIlp0MFYE5cLkzhTJL+1QBOXlAnOqG9Os63lk1Rb3
veLeSmWvZxU+n/NQNuAM7guoOTc/Pk2FdjTU4nGWVgarDM9yWsyVdBOOQCI5RI4cM6bZobyfQn1B
3KVXGJ2nYeaaseJxRMx9ukm726JSNToyZPfMo8yLFt0bkmlXtCbm9ZsuJoc8EvZlN8uexO4pUlA0
Gu2DJYReXsXnTv+wjLnv1nBvjgEiAxbtsDRQ+lXmWac1jb4xAh8uTzwbyK8e6pt3YzoDBTpAsJJz
PTK7pGdfLfvxwci7Y6gNS6EUPUEwMZoqSw3HjYQ35d3NVvWXg6bErsK37/wXs8u+p4XSnEmxFycP
OwreE2grGET+Z0HBd4KlhD+zN+T+4sbu7D25n6P55pw4vuPvMKK463LBr36Fsrmxw3/XwZK/CGZj
yJffhJeFjn1/mWPi+BnBcAht1/ZsJ5m/ri/2JcPCYq/5ep3tJXxx8ZOsLy4vwTxSevPf8g+f7Tv3
+EjYKN+5foXL8ayw7dk+E9lrfDfzZt3fz9t4wcIybeftn3+K14af38/WmXnbZg/L13bx13M6Hf/i
Z1ljiuHz5k3jo+Y34YWkDBZuesSbcIzOHCQOB5aZCwcgdNmv+cXzR134yt6x6Re+zsdq/sK7z1l4
93OIHjvAhv3vR/Ohmd89IDsaRfG8Z5dhfjnqCt7qtgjJA7x5817wzbQKlgj7Sc6bLUKzSSiaDzE7
w+7ynrzrkSMANAAekDOsxf3tXB2pHV441fwbbDE9qYRG77GhWTYmLeSubbjP1xDpt7lbere9cPAL
u3i6XjkunW1f6Ediz1nbtrDw1jY/nd0/17WwuPCtwH6yu9fLlb0mDHA+gdcrJ+56dckwvHB+OTwO
h9MdVhxWzrp7uedIrdlal00vH4atsJxzBOfdzRY2r12vXQMKzB6LmLbFP8UJk74OEk4i9vC6/uBK
4TK6XExn/u35tRwvLg7e+Osaulwv8wZe2LT5hHCtLtm++ezwKfid7HXsXK7e/GJuhePl3puvlotn
2zuPazJ0iH4MOR9s5vwijz+8I9f81zvwc64o25835jKfVX6Nd17O3/KzCwarxXwO+Whugv/3Gn7M
D9iitT/fPmu2jgNzuXIhzSdu3qGvi5sLBCvW5etg9udMiM8REsOwuYtwgAOKWYm4OAbAcUN8jBs6
afnOKFkFLYfiqHfnOgeEIJZO3tTgaDFOUYdtgZipUF8hnEOY2TZZqzAbhyaSN5cMRZBI96RTLxh0
dhWru54i9ISSz8jydRmBCJCMhUMeXYxaYJ2u1QniG4ZYiYI2Cro8Ezc8PGPpscHv2fcGzJfMURC8
dhAkJAbCkZSTVEcPI048dxZz6UNHh3pDxNTWGQVM1s3DNSxpygBcaHSUO9Ec2qfsC9od4mA4Mlul
0efLtHyddAgphaMOPadA01Gyko+pqObQNDJm+/U5bVEW53dKcfmixIUEx1YVxJU5VwGBJErzqEew
+DrpGUpU9INz6pzlH6b00+gjN6gGhJuLeHirACZWrCce+oICG/2zJoNHWdfYJu5aNXWTPgXX0Yur
C7Ngr2quvfqRzrXAicb8INA7qqAydW4Y19s+0B5zhcyQlkrtrXB9pDBTdo/SzdFDGck5Rdxw5lvc
4SNOAvynVIuTanBNYXg3JqSIvnLnT+Oe39xPfradEImbRKGTXY4JQaDv9qHcqkM0Bwfo2ApF39E3
+vQKrQXWTcpxciVYab3cLhpW7hhayFoBD2Ku4Gn2oGUF6v4dohXZOuBPz5OLzHLMpIpQ1lcxoapC
j2vuNY31hVn8WiYwshSU92S8zFImUaroKFEa8kOCly41GlQUO+tpetTNrQK+NGTCFNpBs6uzDwG1
SdaoOHTn+EJwIlKzTkrTzaguoN1qLP0kTys5kTwNaJSm4ArS1kUKX52ZXjms+pF+bWd5qjbuDao4
JavueLTcUbohmn8asphrNl0HHT3tKLJb0D2qK84UL26OUCl3vi7hfiWnWTfXKP+3fdaudQz6RDQa
8X3biaqnUG7X48OENiYH8NjVdwU1yYpF7C0+mZkMUct05Fpets05wdYdj+fc2qndhlb4xmzjpUHz
VjQPgwDnd5F18YUC/i5AEErlBX6Iviq1AOxLDnsxwlhLCtptVhql3a+hil5rUKGmsOoo/udzfa44
TFW/lbsVBueEiaMc1ScRXWggWTt5wq0XKaxlCok2FIEPE+T96QEOFloa7WINw5LGlxeUCfxCygVz
9WuufE06/eURR0Mjc7fnAZACCJAsMCH+4kxkWUad1KDQ3+bv6i3HlzXSk0ZV3JjL2xy3pRpSBb+G
Q6w+scFJYZ7jKlz7TellVFFjeanwbas0b1GHUBkTmBpuDeuU4kfSGMKkwD+FOFsQz22ZVuHOIbe3
1Ti59KAAsGlM2OUAu0LNwh35vVycldujj29Kaop9OuXElIDE4LeZSEOciZd+yZqpamAYd9ubNriD
Pu39jK6ebBxYIt3FJbblUbkPEjcuDcR9MySfhYY5roZBOnWF8jgFszwBcxir1lEGeFl6sVLvdd16
UPlei2CZEdUxdMXu5tZVcher8o6l+L4AxZuip9JGQk+TZ5X2itzjdytrV7TGo5C+m+ELDFRo13Dp
0eCN2SLRMHvJ+IlEJOuYjabX0dzMqvwGyZ/A6KgX+oK4uFNSYdhuDeXhJv6ywCfJKDR1dU8iks54
R576jZofFdUKrXi8rLl6O4JS0AW1ynujb+FGjuOTPOYLxWJovJos7Q1Mf3SCEQteg+pO8z+aWLFx
UmmgggtzW6Y1heeXUsB8OXVu/1X8fzeRipJ4SjJY6D8Resrs2zokxHL39B41eUPmCVeQbZDFHTJa
jWgHMUmoiF7HKbQrS1mXQuKVFOeqHH0t226a+4LioYbSrEVuPN0p4W15Tin5zilPdZ54vUEEE/0Y
1mWjVduUAOG97XLyqQXsIHF0h+WBZj3xueZzZCFohKXEUrkdCONr/JWeAtOugO+ydBty3GCgcDGM
VNNHcu1LPMDQceOeiJJfsaQsuvZcmxvEGibikio8V0F2mYuxfojHwLoS1cJDBpbhVyWCIsA0bioT
u0MwrkRNPQyq4nav/rs4ucKABo8pl/mRTzaG3IkqMZ+CbekFeCphtwzLQ7apmAW1m8wHzOAOb+0J
oXrzmlJ+dsYV4mnHv3zW7/V7ALfPvPhLitEP8T7eK739CToIOJxtLmPPume5QbkrQgh6kk54Txby
XmPwWIBYRexs0wQ5ziSr8Pr5mXpnZelf6jeyqtr36Dh/CMvVpXFvLsyleuH/OepFzWBeovNxUy/3
lJfqumGYW0aucBJXCC7f7z6pXnlETL1/9nbubR4oq64aqNL2AxgnR+Yff8tS2q6QveLI53l7U5yB
q65VKx6w2Cd7RwPE203SY6jT/9QcSevQwMmYQ6cNuZp2ECmLkCEqHpSl2LIUJB03SAiQZEPTcRkw
AVGNz4gHIItcO28YU9rexViSJg3SKGrct3YXd+cgxSXKbZWgY9XPAgePYvsqBlIMZFjBBpVM2V4K
7rJe3TXquK9xjYpl6BTy9B6q/VKR+4OlqDw+4r3K8JkO9E0T/AtWfE7pCxSViRcx2cQ8CwU6VmlA
SZPhmD/4qWg8AE66gfHTiN9Nb2igjPYFWp89zl2RmN6Xr1N9HOHDTrbBNI5iN/n25WOFzLeKhxep
lzZJRE8O20odxG6P3Emfa1Q+yN+xI6wkXWuqdlGh0wrpSkzblcTyMJ6eNcG06zp00xTEZai7EQ28
POr3zS0947bMpWwpVdPSMJjK3RL4nDhcEYFFKrJjCZIXD3jNoBseoRr5UEdSuSsEaKwWTcSJGgQf
VZ7xVwDYI+EhN+6E8qoaxwI6Zxp9CpX1q63LUzc29z3rURGPMcGFKy1r7MifIHIi8NY79b4MDKoX
TqZOtc2gCaYUvU+aXivUzmVtbTMVi68eUMrGbTFT7CraTKkfL9s2xXBOE0VzMcAsrbQjv55poYLW
nSJsSwOnNU1KCLQTdLhJhenlt9AtfYzN8rGRP8MAfHelI3ypL3SqCl9/EUnz7KA90T5YqLdnonpp
MOFaXGc1/fcCUy+iiJBQqOGKJm2wfNRWt2MfiEwxiSASa7cJfhkU4KaJ/VQEXExQDTrESbVuPlZT
taY52hrLWiR1SbsTxu4gQD/X/HQjKmjwn/Ic+JGSJZeSvU2SbF/HZyPERklVxgjTZ9wEWoCYilJN
bK0SeVrW1GFNLdtWxfBSSKKbihZXNg3gBgPLbaI8cYpHmpPT0oIEPuarsD+n2Wxkoeyb31ZZQaO0
ZXSgzDsmGqojjnus/4qweQ/+Z9Ce0mx0EoRzVDEe4pJxgKaGHFFDzzq65CO15HDb35St31JuGdLn
G8V/xKokr9kjUoam1B9LONY3sWOlMrrz1ZCQQKRQzMlu4TqfIgwy54DZCO78OVxdrC+D/2tUeyQ9
CrKYZaC7wGJzboCUmm33ybjeBV4dY/uJ6YcuY2YxJosinCmmcJANgPnaszacSzFdaQSEC+UzkzJZ
eTaQj5SPRrse9cqJE5Yj2T09TsOvToMpL/2CNDguqUeNSC8Wx8O6lLt13WCzm/3lpHGWqJrl5F2K
t+M4BTz2gEUtOwbZRJkNBA857rvZTONpvbjI0grPO6D54V0IN/VwFScBhaH+3ALTm+LTSEjureO+
oJ42AcCq1VeZmbmQQ11HVMVQZfQGDXnQg6BduePQ4u3NAa6RdY0QQRX7qVAWEc10JnrvQzTtSvFs
1l/iMiShKc8e2Jtqn3kofCxrvnU4fLSIDAiV3UT4F2dWNmuEVdNCxSJE/EVi3iPpUcJDEm/Qx9gx
Z0kasSF16sEq1c0AXRVJRJnR8lXVY+zfNuRYLil1eWpLS1LLQ8DoXbQTLBV1MKei8R9wniFJtXvl
YRJfRZkzPL0n9ULm/RPYWYhMI4WBKITc2/dLE/NeEd4O5m04YKMZBP+xFKynSdP2wBC2aBAWOKFW
IR9JS63DiFitMZWLZuglbYVGPjnFectgxqg/ij3BZ+pxTCAwppKNgZ0h2H/gvKfUhTWeQ0zI3puU
NQk+mIqWNKtGWqpC7kCiNVE7WBdzkl9LaoVmGmwTUf5BZfx3VolpyCSlEyOhq/zfb3xnY2SlUaFz
2NWbOH2Vww0tcCqMPnk6/g+IKGkGcf2h6v7CXJJFpoG5NklM+lNaXSj6zWrj8QbNQr5WdbtSG9/x
0dgEfXNS8rOGOUwOD9jEbalHjeIn9T0ti1r5Ac/3F6RrVsMbIpFzoKpo+H1T4ZOALI6wKVAZm29y
/nnrsSrMmSzAGIofEJ9/y8m/fda3fY6rTosnjc/q480tjQhtOHO839Ow3aORxO7cqR45Xo9cOgfm
dKuAujKLG6H/KT/q74MPsQuOt0aeto6u/tuGUOs3MbRRP86qC+sxlZZ8dR7RUoa0Kwqnb7z/nXZK
+TOjFYHpD8J6/ZuaHcOeqIoykG7CVSSwiDPH7Tc1e1FqrKsyMzrdhiNml9FwpudKcDv/VX4FLeib
B3w7Srso327KpjSRRCDm8Ci4PyMrnnTm5BkB2MvQYvWwaICW1ktWmaCHAXxJ4klhVV83l7J/UFIX
plW3q37B7MCy/Rlmbm9sa+aUODX3aEf8mtjJHdZmwhrCCsjxAv9dl+7qt5KAD4WPoudGu4ffQz5g
LOIXiSagsMzXIG7RbLxmD+V+zC9ttyQGIwo2hrxmQMbRThMTEtiBSseLNeJ7seEpK9ZJNVAmHpgf
fMj6uylh4nQYZ241ChkW6OhXHKU+TaOTv2cP4y/NYyLAit3fq3ej/2aQn8MCFS0BsiObJDj1LLB9
lnAo5D1hNFF9zqIli93sS+BX91ukR2lOP5x1HPHiMigKtH8bRkN5M5tf6l94XAXjKacwo60b4REH
+CS7ancw64U5Ie60hVPqsfKKScl4Qr2b3dYjTlDMM3TghRUrIkHaIjFgKgmVwlCcf18sXwaP34aK
v66V+Vr67VrJVMi4kmlEp+fWDtcaE/B7X1wN1oMVMDK7k+GaJskfS0prDcWnBYuR56am7btoXsOz
Dx01/mGTvtB93zYJoCfLbUmXZdg630bKqjfTuK2l6CTdtY/Wk9/bqrZoqCg9ix/ZKaXcBdlFcv99
INRvwXvzgdBkko8NbWYsit/tKJmea20aBdFpPCfkVNNMfBypQN5ZxaZ/CJ+rk1ou1Dd0T/2wiDYh
pXp5WFDZhHgukoqy1yhypvf1q6k6cb1QHf/IYZqb59EKlXLaLzF9oRGAPZM4zYPF1J3n/FPxyqy9
e6geUv+x1X+AfH7R+P84koqmyjI7phNlavx1JOvW7/UJU8cpVy6FvrI6JsKrTjxFlkOJEqVm5IO3
ZG3CfGxbqJ7wqLIiGzbpcJEAx4SXzFqr+VpPnwUfUoWrvSXvYnwmu+XfB//vU65o5GUT1mVY/E8U
vwVDNGAOhVA0sdV8QosaH2ddL75KfIjo42H0Ut6GRWwsk/GnwVL+9ozC9vTnR39LAsnrCLhgpAlH
XB7ijRwcTzM9XHGi5irCpm52g+lNv1r4jtgtEDjvClipTLmIs89tBccUPi+mpRsGrYKQM2UpPxk7
87WTcP87muYYdGrQoRVOuRU3+Lswv4ooPOhgVfxu6yA25aKSIbPjeUq2xixGdEvZ1eZAeKeGY2A3
b9Nj9IwbmnVlSemGuh1rb6gvEKkl23gdG/KCPAx1Me5MKOoppVmHrK+IRXNhs+BsNrN03hbxMUIk
Cl1zxxy3dloJ9DLWK7t3us+IcfgxONVrSD8HhNN4TxBiXphgJe7H5mFbLbbNgq8OxgY7u0Mp4SAD
gQZi5z3yX2omjv/TyZkfVN+uX/I6TZ1wQG5KYBN/Dk51LtNi6BLrWFh7KXyrFOgk04NgvBaCAfAl
o9RzUlCLSflS016InZy9KiKzxf/vy1OXMOJzJ6FC09Wvucdvg2SoN1GiVaF1JJiYFFFG7r1ePmr6
tVf2xAgx+V92esFS59q2y1b/wVj4bebIFfrnp38bonHGxsOkopiowiVTGRD6xNfYZUXARQUM5PDv
nVW/WQK/Ps6wJE00mL9IhvJt0qaMqpZPzc08Rvkyna/5ZaPvBSj8gh7hwcH9mZ4zeWsUm8nYKMYm
mDZNuUmGNRIwprUW9LNR+IwysucyWEK6tvW7GZNTbmJKgLVZrHPLcrq4W3BHFdMmyM9jDHrXeK3k
Lf92w8YQJNLBLqn4bHU/XFN/3+66Ks+7J8uSSr7qt4PZlMNQ1nFiHKP2jYPp9+d5qS++puMP833p
64nx59Wra8RxWyS8kQ3xV7pbXqRCnJYSqyfEricVbVlmZ58ZK/RmSboIlQNs4cnoNEjCe54nM94i
ggFN5w0nPv2ghTUxNaeos4xqd7gTWRySdAWwLmRNhUh7aRHk4UKpucpXbNR4myG64TZhSCk1ZK8O
aSrRuAmJ9oJHjoDuVT3lwNPs5nRjqKpAMdm3Z8Bw6YpFFZF4fnZGCocFHDEyb2hGkMEWwt58Cu6w
jQ97ZiC4y9/yA+jE5ti8ByQCBHR6bP+sszc78jJvW/91fAM8b23B31IBuj2xeO4v46diUeumm0j5
68spgv6EJ+mpeLOuBuAEW103d2i+4yMZXNgd9XJ5o32F8gFS+z69Dq/15MA9C16o+sIY9ME61ZTw
vH9f/l/rsO9nTZYUg+elBV/4O1xXVIpgLGEPoH+GXQSeZjFuBMkOmdfR0zApfFODcOYpyVQtxo84
XwrBGVmihmRb+GFRY8z32veNMYhzZy6k6ixgv02FihocV39LlSOcu4WxBovp+h534r1GUEGCWNNm
Gh9dhJ24Cr3bUn8Md/m9WtnWMbq0nr7AwrGOT+S+eIbb04nXXyiwQO1xWIJtqRLUdCTvbs9Qp47Z
WsePaYNY8D+GR6h3J/+DPLOdvqqQxqX7dq15ypLW7Bacxza4U06o2n7Y3/8Y6VgmGpqqskhS+PPn
eG+FdYf1V5OPZUbO99sIVbMipAcGlbEmueLfZ/qvCR9LcaInVUDWwBlN/RtSO1bRbudGJR6zdAPO
TT6awrXGsRm+5qzMsh/mYn/vmqEx0VA1VZFFTC/fzmQcRzJ7lonHPFiaItCSPUrKXpVssdz/bK6e
R7E/rxuDhG4VstMctSV9n09hDS0kjDDikURdaEMwnpGN7WXSYv59DNWfPujbGet7JW6akA9CVUba
00jDg4mNT+YNCMwlfFBczeMbpUAlX8ftQb3t4NHA5KFTjpVvRKutLWITzhR68W0cL8K3pLPFNQAd
QnSoEUK16AuHhw5jBUMNT6HIcqkjN7FjSNthnqp6DTPYnHXq6t/7pv09+/jzIH6jyWcRDXuGCPEo
UI6lNkvqNrHzZ/NgNCvx8Rbts2IBNoksjsFRmLYhwEzBRS3iO2xM0n2m3tX9+taBfTtJJbXkFSiw
UaIp5DCYSnNdne6AG6sbxNIvyrV+arh50UI8QTVrxbveX5vJsdGfssrDIiGvzPYwdidGVaIb/72r
xt/PfHaVJLS5MMXj0fz2zC+mW9+pbSMexcdga+51fLq25AU7bUtPTyOosHIKpser9JPuWIvg+iPf
sz5M7PB8WyoUAW0MEMWR/dbXyb21mNaNbItE1iUuBMqmuUOzCOMsfLcebg9yO6/V1WaBG7zYK6f6
hE0q+kBhn70Qza6aCGkpSC5yVkYk5DCvSpzIMU6aAzrNUxz1XOyrA0vufx8E5T+v5d8Ogvrn6ONP
wq2iOigerdqbM+qybUThNvcq3CbMgqeFssM4JLtmvO2Cl47sx3ZdC6tBpVW3g5IU0+xCr45+7LaV
klV5RESDuj9kSpMsh5urnRp8BgqQor1Q/3AGv54E3+9407KYKRoK66evG/W3KWonxJaSq2C6OoPl
+i7J8NNR4Cdmioa/Tf9LhGpcqI9GebMVHsslzaOGWkxEbbisj6Amgvb+RtWUKCkbtzoY3N58aOEt
jFQrj1SVpX101+br2TM5+ZSG1bWMMtYwuS4QZKIm90en6H4YpLX/GjctMvFMBS2vpX2RG37bL7mv
caBN4nSksFys45cZ3UTbkfEBbGy/DK6++WhMDr6VmQk8bYBzIluIIUJhJDqU48Yi0fOlQev+LtFu
WGbhcvoEWOKnVKjsWraJHYX1YyEFcLFWmvF9agIkdOhASC+lD2BtmTzVI1KWLbXwHk9cT3oFWl83
9oz721L1yvd/X4f/dRn+vsff1sIjq3bf1KY5mHOTo0oVdhKBAz89/f7juBKAKKqkH3LFmOq3i72f
+tAca55+FfhMgg+VYJ+EB923e3tojv/eI0man27frs4/Pm0ean87i10g+UMZt+JR32NKY6mU7kIP
uTHtaYVl7SewUvp5AKq5oobYnn7R/eQEJ2/tBslyQ/utWkPgojDDUCOkLniMwZ/zkKb7GD0bfgHc
pDo7soC3JdzweLu5RLY19gXYVq5M/isasJES0nA278WeqxdXo6O+hO88gFrm5wQ79Xb5DGVKvwvu
aVVgQqBdhp6CX4m2k+UQDhE3hwA/wrBB/tMsVevlxsB1N3NcCid9NbfFRdgkzzOC8SN+TWmy2C2i
Zmmhr4QXZEzA0Kxg4+sbMd3/YuYqzxA7Z0JXA9kWP6myUglRZWbf/zC0fdWcvx1/U9YVjXONv8RS
vh3/oCm571G3EQbgNFCegi29NtnEvuv4tO4AmJ3TZmk83aS15jvSe1dSFEKuzvbD5lqhNcl5GLmE
ojL3hkVhZ8JKGC88voLkMU6fY3llIVkzeDp7BBWb+lzzigRHxNs/2sMDvk3G9EjdRdIhTxlZNp3s
ElDSSFs9vre6tYQ2daQ5SdHhtlGzVRFT4Fj2mBQppjQ/LHH/o+bDI05nEmZahiTSOPjzciw6PTQG
cRyPwRylaIOwPWWflBLswilO2q67Y8Vyhd4UbEoQdp7wAJjbPM6Pvl88pbAtRRyZH257Pvfvm4St
0nWVSHSVidu3Camf13SeyM09wv5VUYzb2WZ8Y3gWHxTQuEtKPcPKeEo8BCCfDNArAelFuhjPww5p
eu7Cb34vrzJRfMkL4kOfkF2aPv3iQvZ01Dh9vjCIa5wcLTvhVWmRFViU7G2R1iIypWbFgw1xxRIj
J2iLtltY3vCJqKW0paX50R8rr7iiS8AA66iO7IpYSB1s2vjgY2+8QJyCTpYsxovpiZd4HSG0c1vd
bi+aS+uDalG8qN8FV/egZVsMqbj99CVN8HZVXK21FuFxWTEgNIQ1k7Hww1TuP9ZRnHBDFGlEUcxW
vo92xLMoatJ347H4AHEjvt3eCEwkOJMqXUlWdrw2QPWJC/FVRbbqg8KYy3rBGzfGDZ1juQDPY5BK
Gq2kzusyt4DDBRcpcrPOQXAUxzj9nFYAD+MoJjxdJ4Oh36MDdQJyza3jaKzN2cLtNAh0kX6Bh0CW
Jm+CcQv6doRuZE+4M6RN9zknJ9Jd8FqJiq0Tdo7RHqVkKybHm3bs660xeLMwFEzHevpxxqv/vd40
WGSyBNOhXFiK+e3ZE1RNbGQSN4a1UtzWa47MbpkoMK5yLcXdQas8AlaoWgb7/BOIERNAGeOPO+Hk
sxhQdkXlwWfTJkYWryd3WiTyjYgty86FfW55qNHrJa57rccFjWTZRs0WffoPdIm1E4aJtf4JUoNL
X6lRmdnxQwgDEGnLbaEx49ga9/2j5UYzno6WvoN+S33z1/mdyFh9EPdk4gkX7ormPml32eDcVsGT
8sxD4/bZUs+n2ZfB+GE6uko7Txm3QXD007UyBraE6zFwZAiBiK6FhvrGJWGAYhogLFp1Tq2Ug9UU
uSG9+hr85g7FgT5vIW9uYTWP8BOTz+lMxYZOFTAHFjc0mURCR64AdXDs8hTiAqF4w7tktODJKG/Q
3izgKk0sfnRsJuuxdQjzKalHUU+sPQNjyLn2lC39c6rh4xWoSnKdpEXETDpZ6PfynXXpXwrC0TVY
ouydnT0E+8grN8al31Mqerp58TvSPU1ZZRxI6v08JmMktDTNbXRPIOplqO1gZuxhB+37Fyx2iP0c
AKSBE+JalRMBiHKhPtDaUpQ3pr7D+xyuPqdz0xyh+UExBOlpO3hwsFGysqvhu0ASbGsXNVl+qH+j
ZIGAMzwHH0gVipwkrmWPsMlciHfBKzNJEh8igubQPGDAmBC0AzteALyRP3iKe3QJN0FhI889qy7Q
gMttHZ2Gt/CgVo4uw6QEg4cZlpIQz1BHKnbZrJBCfbZI7hhNqmGuzCiDrW1gCuwFKsjPlMvfGNHb
e8iVnrHRV7EHp+F4e4meKdgjJiJDRHpA/9ydS5cKGJLv4qqsx3esbGfxnfUYz3v9oJ2EF6j3ej1/
mKBBM3bCYRVIF7XYgEUIX+OrhGD9vWL6RrtMfTGrs9DstOlVjh/kBmfcjqSHlkckouudslHXwoVC
XVh5gIOQfKXSQlYAUy/aD+hjz0QXKtfY8w8lvltHM4ACeWPrFeK6br1AQ8e6JTW5/IA/ITzov+Yz
zAWBg/NibfA6Yal6KY/am+/Do7X73fTJ/Bdaz0kOHR4D2cI8Ac08t266FZ/NVbPPgTpguFTXRCKY
OwmjmT3t8zOSntoEr7/g1sRnBrM31iH5kWjixFdh3W8Lh/BevhdW2bgTkDgj6x8+4wHTrUcf1Ffe
u1f0rWXt5RBFULrhj+7dgfuAeA4ohRqhZovwAdEn9LyHAdHfhxU4sKSaF1o03UhOKk5dO3uHNYBp
AcjQa/DZoXoHTWxCK1xWLqrG8clAoBcuNAPd7x0O1Oq5XKVeuhcPwcE/y2eQnoBl49d4VbyNd+K7
6C94JqnAnmkgd3Z9oGyxpoI2HqZnczxO/Z0WvU7tvfSWvDWxNyf9NnZ76i76c/PWnVWsBxx4mkGB
nXyEPEFZTGzzt9LlufgaPFoEdT8Mz9mFvMFLep5Rx5vbY5GxLF6UMhVGR3MsJzjGO/GSgCunG05e
BQM/wqzgM2SB0slbmADcZ89YjNEoYs5Ym/qGoBDWeD3vGmD42Pbb/oeH539N3k3oeKIuqxqQvK91
82+Td7GBDNVlMQJnxXgzbi9Yy81cJb4rwSDwEtKQD1dx/kOYpfF3od4w6fwwXaX1I1KM/XOOJg7D
mFh5MkDcWcjcFvhbhm6fS3fJzDDLD9pw1xIsYjm5+mvCe0eDUIKQdTtSQM85rjXNdERDMS3DrEfx
d1Hkh2GWdu3BsGBpHfKVSG5czloe89HtatDFu2mA+J/R5dm6sE81BPuLoNyAHGhU1tCM/fkaFbrx
PI0HanhScAlIaY7WofHeUUzNRI8YXWjwqeIJpkP5PllL6R2RKlmyzPw98bz6OCN9Y1Y3FWOarp8Y
NC1xUw5PGUX/CDv6mPxQGZDE/yju0FRl2kN7m7L295aHEpTllBflMHc4g8d0jZeV8fn/KDuz5eS1
LFs/kSLUN7cgIXow2Mb2jcKtGlDf6+nr03/iVGxjh4mqXZmVuevPFAhprbnmHOMbD3K6Z6NtX7F7
vGewWS93Ahth5nQsO6o9zKX8ONR7K3dVMvwWXuRSc94p4GudmriNWU1uEDWQmwEMZd1I2+no/3fV
d47TEE1QO/oTY2q9UCwKE0SzJdaGC42PlQSXmKd/37KD1nMi3CkDInhD7gB4xoHFRvs1eUkcyVGo
PxVHP4GXShiGTikDCtXmrbX4Z7AcFRrrqT/YSbgXxFn0ma/OCknyd+e3EIQZXeMXCs+xAXlAf/vZ
H26can/W66YoMlsXR6EV4oGrYgl/hBRA6+92dMeowCk46s7WKgch6XbAcUehKYPwmoQ5RKRNoxGu
feO31X7Wa+b4WooGsgWG/OrVkUGxLDI7BJ8DjPyo1gcM9AQ9jSc6Noz2Oc8eTGymImNiqE1RK09y
NDmbgp/0cujkhxiwujqCj/wLPgUmqcdCWwmQDpONR1LFsFTklUm6lg4wnEhMV84oiouTkr6axl2q
PHj9e99+crBlInMZll4695C0LLPmuUZevPPOG6/aN5VNLsGtW/9zdeCLY29XNGayMm3876sD3vE2
ySWv3hWoU/CXIIYnZwuSGWgrF4u1w0OlvWunzgb8tKvvK7t7144xizojkJduF74qk/pV+BAHG9LS
a/tFj1fpT4KwOdPDDqFiv4R47dHVVqjF7JDJgE3B4RPiarrtsA1euzvxSXqk83V5RTb93j6px4R9
IHtp36Rn8dDedc/5W3oanuM37Xlso0EuBdv1Bg3zcXgH13Kq3zhVHZLX6LHf6/fDITvJz92bheM1
mjRv2dv5E55c8Ybr/pSc9Hvzvt+r/KPft+NfT8Gr8DJs+etOPnKwOXV3fKzH8il6NF7avXps98Od
ehz/uqz8tQev5KHdZ07w2L/XnPz4c/VTabrVl0X5gT0oWyFICqmucrd5xsCfvFxemlGjyPppw+rx
kqVuzORoc8HahCYjdBHl3/hdjZ9DGZO1XmFiIWkKE/erB7rSvYuhmgpnHkDcNRw+tkmsAArBASuq
GYQhbp5N8f+c39DppifNjlcRGLat6NKysOU70mC4+RwMWJsmONoIWCSepuawAGVxo7q6e7kfeZQ0
ITpHnELWzJhnFRNeEjaAhsb8zORfNmMN0H9Zkw0ujrUEsJzJhk2xjqN+k8yTepZ303W9JuSeGY5A
dGExr8wZZvNV5tA5MCDDNFMRaSxENJvWkjc3Xvy1eSxnYGG42w/o0l4kBgi7+smT+GMTZaMAJKH8
sh7ODBcPLVHi9+1e2hJL0+8IVzny+rG4ygCX6VT1H9VkrRPKVkwm/BfqFZ4XLJxTee/NEvS+sF/f
VLs7dIithTVSjuQFkvdsXD0hqD/PR8BfvGk23TPFikVogrFEYmOnby1V92d+utT2F0YTWEAfK2bB
QEY6fU/wEw2xfDKvp+2ddm/dKjX+dV6+N6rG319nSibJBrPzq98fEITVJqpcwwBnEAnN2jjPyrGr
Tr6rL7tavPYBCrbLEkW8NmusnUQpfabzsCqbN4lHIHgO8Dr69YuUvtScsiTUrtpL1brRSLsxlyGn
x/tIfUhb8gA476URhEN4ZZfw2WqpHHLzISPPlPBgpPWcLcydLOP1VT6pL3J+pHxansHpxIDnOSzW
4L/RgbefzWWApvjQReC/heCrthbl5dVUUMoYjKzLh46DYQpaeUXSoIaLkWQ5geCMHovn7FLOeAVT
smiA6J6dbOzJTUx8nBp0ueSQRW4LX1GYjnDPVnet5OCrCebByRnLT7zELpsbd0P1LFymJfZOfy5U
EoC5tdURfreLa0hAaYKTCl5UiV6NBK92TLzzkdBk/vyMekgYyA74VHM8GyZHNN+aN4Fq55gJRELE
xVtDw7G3/ONHNpF5oU9lqH39kuMN02QQg/Wuwr8nPdJ+8U9Yh/kp2y8ZsFudbaVhBWEJ8kWqrwdv
lWgvxEdelAerW/fVxszuZGtnRlQnp75cwmw2+g1BXdLw1ORrmFBtsDbbr65+aZOntt4n/H3hLopW
hbHzlFkhwV9xI+PGrqT8tikRj2zSQ1GREV53T+JWzMtz1xA41s/P4bJlQpDNIXnwvFreLFC/4uBE
ULKs5hOZVUPSXmigGsNbqJ76cNXJ82HYBDIELzvXNxiqPMRmxqzo5gGijPSQRztD+MrO7yaBRNRp
DWk/bi7feAdvfgvz+9YKQKuXsrKrd9mCHfIJD19AOBFZsuhUotIViTQYANbaXYzSf5K9SWTS+Uvp
UM+Gr/pI8zvEDkPFhvqDE+tz/YYVj5QtBdjpA31TnN59zyHnxs7x68bxn3t/dVyQkiww/Lytd+1d
tMgW/rx/UKFnjM04dlGKUGnc5M4fwjANltEnhaF887keu+jXz/XID9dExeLnt66mqB6hja0K8WfH
zELn1T8poDSfxieb+IeX9BR/mQeQI+mKuEsjm8i8usgBJ+wkyei82GDCVHnteN+pySInr+zgUUIe
471xmDzjt8Ak68r9LMNE7+gzbwsvbBwwMLAzZzfu52+VpakBREdJzquqXk0MgML7g5YQz8yLg8pN
SHPyI4mCBxSMjz6jLQxtqEpG/0Igi86Fv//3J/jtZTJ1TpyGxUha066qa/8CvaYgBXRXQjkjPYGL
GAneQwLpMvfvS/327Pz3UldPPKNxQm4iLiW7/XQM/UUk7kLqu3FPfzsv/PcyV49on5YdTGYug/nc
Ng7YFh/+/h7KjS+iX1XFct+3HCCViuqpEKa9PqXlJ75TUKp2q3G2XOrCRwqngVK0cfQI3z5WrbHb
xFFe/sSHnT6Re3EGz4zQi35kCpvUAYx2rlZlQugi7nKfSbjGEuWESHTJN2YKe8vA8Osvb/wTPBmS
xdjq+wJUdh4ogkiqdoTjjnpHXCOty/bbENr29w37ZRBkiuZ/LjXuVP9pbXR6KWaC0lc7mkVyt8vJ
26rflPA1oT9DNFIMeV6cBcO8vbCQLMKCEcWhJ4nIpgUmBQtLWuDgkOckyfW8oW84stu7Gx/xlxdR
UjXEimiHRCYXVy9i2CZ+rLRDtWM0igZDqtye9Not5xWqVmEnrQmhZml14aW3WL3lnd7vtXKtOApW
KA8g2+R8+vsjja/D1TKHq4ijl6VbhipaV58otipfqzNEA3VXOlp2x0yEfFv3jByE1QBBzt+X+2ln
4RjLWExWdQpCpFrj8/KfHymWPeOiAIfbqd0OeAXRW371VuiHmFxGywHLRVxVQLMsJIfV1SUQtFOq
/+6MzWKmxk/9cBiLmWzrVSCyYd9EBHj55T4tXwtuqMKUU4xp4Osn6fJkxpDGxjYIu1fUgCqHe50+
NzG9ROAnjbGK8ke1O6n6e9mffJMqP3jVdTIrZtWwjDAfmdAn9+aZKFFwkOpxtCvenZG36tWRTl1Z
74X6vgSCPsBivDW/+W3Ozq1C6q+gM7MQuV7dKhLMSj3S62rUfUWLepWtEYWOitCG8aDVTCwsq++1
azgc5JhgLKNFOaeRZS0sPNULw0ktRyrdKLm3VkAsQE1AOoiyxbCqoln5IL3hmHMO4l4jRfBLPXZL
utV2cxw32PGSk+EgH8lUdvH8+uAsXeuLDMZ81i8CkusCJs+bi+wWxPC8kDQQiPPIsCPPeaeJdhRB
NBN2MFfVh5aNmu4x3D7jA6h3P4fuiNACzhBzp3Jazq0PcXn5QDVfydN4y7wwFabhLoA8zh9ASz8n
IQAMaIAe9q6nvzcKjf9+Jv/J9b6/A5ZlILMZSz0MfdLVltG1Zk6zreKZzMBy9KeiRDyD7yn4aNqX
hqMmxk0sztO8RutQfnnhg+pvVTZQn6EgSJSpbuEI0NE+JPO/P9rPXYZPhv9MEWVdxtRytQc04lB2
ZlBCvabAUeVNDICZxfOmzezX6/CsyezQaBqvV2lf8Yu80oxyFwIu1BOXlTo0v7zkhvj9n8b/x53+
z3WulmhPrM/VJeM6IDrU5MvPHYIec2lDKXpmuKZd7EbZ6O1n8n9feVWR2keSTV1E5cfs+Pu6I+l5
2eiGXu4GZFI9mjU0iYvmMmue6C8gY0Gkntb33cVWiL5A1CdhsGbK6MhPxRJSuUq2cwZM7kZdhPHg
ev3lcyFTk3BI6bJmXh8zRO0iVhHO5l29FGacEnHckoFmgzefhUuMYzbo5A2kLxcJlIMJdwZAxyaV
Dy5VDHmq3JwdeNwOgRkzaRVv8PDBG7vMRjpYMU/d0MlQkbMITCT+HbHYu+DIaYw/TcqaU81HZBnK
4POCyZ7bTeiyT4lWdTLHcDw7dI1p7MauNeWYgFiktwmhXiGxeUpeR5SEOKMjO8Pd+wKM5g7h7QHH
gO3bI1+inLcn72BulcX5xADQ/igmx/H/HziV27iMpKZfQGsntGsmX/LkedQOABxdEGZl18fA8UBS
eE66uzjZVLzTHSznC0DhoDMAIy/aebCRFso9vEi3v7FD/dgQr36Qq8XAqtS+PLdGsVNFCtRlfilm
MkeAjARKWDv9cL5RtvycyOBcGJ9NVcRkiiPl6skc6kJKrFTNWfMe8vbVMA7mp1Sxax0T5lBn4cG0
7v9eVX555iQRRbaIMY5r/9PK/mcPDqIajnGd5rssevBIzj4YotNoExkJazRrulvL6y939NvlxsXn
P5czo0tvnUMuB2uAIUV5iF/iDbtH4bAhVzt6pFCPHoLD+SNfAw3YFzwg9Ap2xBEvzBVnUFoZwy2L
8a8fioiv8XSnmLJ4VZdmAv5A9t5spwEPvmcmoqA7M91ac+mO/n27ZWVc1r4te+NPzLs9tvANnZ/5
+x0wVFUyW4+LCSvCKeQv5Kf5AQuiT7A7fHxi8UCL27JhWxpsXqcuJ8FT+GkciG5dN/cNfN8nfVM/
ot0NyECamQvkBtq6W1izYqE+ig8NBJdPHQ2oiATbboQp+NWWKT2qj2QXu4WDZJv3mMDyZb70lnB/
pilNJtaE0nTq3oXIlULnNB2yP+N9biMYQGKA7URiXp5PlBOakWLl38UP6dI8Ko8+xQf0Wzs5iE/K
FtqAIU29dfDlrdEc5Mv2USbe/nHUY01ghd+nW6yV/BeeGXoiEWG5IeFbd5R4aQlHJd9DBY164GtT
o4Wq7fbH8N5f0A9/DZ+Nx65EIzgJ20lx6L60cgYZfTRbtrML0S31Vk6XJPqktN/eNZRrYExHhSFK
jvZLvKMJXKyTT0oQzGbtU+fGO32rbpB6IPN9Vt/IdvcewFFYb81OeaJJXMhAPyaXvbQwH0Cnxq8Y
nRcXCpCZsJL2hGtt/NUu2DVTUJ+rcnM56nttG8+T9waKAiq3eQssjKTkqbLonktgcqhINh7suekY
4PtOhkP3iBJh1G3BiyIXfGIdImSam36UitjgtfuK8GvaiYuMUOOIGNAUVRbZIe1nEH6gVf370fyx
7189mPL3B1OHn9LinMl2tezGZxUw97SSavss3bjOz42fzgO+jNE0gTRd/feG/GcNiAh0ViDpZLtM
+RC8naeScsRo0fuCEwgfsNecmi4q2ljOo39/xV8vzTKH3pgzl0ED4vt3zLtz7HlWz3e8BG7fcOMR
0Yj5l5y9XjgdZCxJZxIKWGQC3GOl1N9Y4P+93VdvP25Di0kHjUC+/vX615vZmYMpH8CpGWvwrtv+
7DJtbOQxjmITBugIJ30qOhp6XY+/D3nc5hhvS3Zni2RkaCuiOBxSGPmzF2itAF/5C3j6BMnRlPcK
GSd94emaTO+JOjnBwbFrdmd1ls84ctsiNs/UThy0qTbDQfvM3ym2sq04iaOCRUO8f6uuGTetv77z
1dkl9dpOvyQ8WNITcEEIQAiBiJCKlnS5uk+OWn//yL/saN9u8dWmXVtSmJgXLuf7dxphON6qLp1g
hAxj8ZxWt5rD/zyiP76ejtJ6FOCaqnT1kwZy25ZxrLJ7CMRfoOECaMaI0nhS5nDj7pFkEqcVgThj
vapufNdfdi5Z1sGPmOxceMHHe/GfV6n1u0zJIq7NfuE9wtORjEmBM+jiprcuNf5KP7/m/78UA/Lv
lxKNOsozXwZVKqJvnorRI7OSnqio9Ia/UjV/2SL5UhbZlSZWTuvaqFokQX0RFD/bkcB1zpHkQ3yE
kYSi15bqqYlwefy/XUxWMJgv+yIjFGCEKBZwNyf5K/gmRDl9a2doNHWMlpOBgOkvA60R41Hwzjzp
xHwR0Y4m3LDFL4JRGBrVCZEHYMRdj3yaDq8/M1NijekPwcLAWoF7vd1GsK6Lca+2xiioCSABjR12
FLFMEas3H4o8GbyJxJTxGRRLBRounBYfYO+wQFLLISa8iLYw2GyC7JP1XX0H8XEloTpji5anYwiQ
Om8/BWGaKPAHZ5k3U9n/dheXSmgGxSzhc/Q0+ib5YzMTN+qjgFwDtRyJQ6Rj507COKlCBTjt0e/i
/AZegIod29IpW8WLEi+g5g5OC11jlnyd99qr4AKvewh3iZMs/4099VWyhXDQYCV5NvJJTtMQx1Y4
QRfCltArUw04JVb5D3YovMRr8ioulzkaDzTUi3yGXXHn33vP8YME89gE7G0i0CeJAGil3fRzWXeQ
7F9S3K/TGgC7Ycf4R3NbKmaM2pTEwRYKvhyxnkCqu2xLZPYSHY9sFDI624JlI/3P0xlyTAzy79YD
Vo8RggpfC3k+DEX2DWDoKA7By+7E5w6HCOFHLUHtE3+h3MkfPTuwii15jfayOlloeakthXmWLcPz
KtS2KICpQwv+QylL6mWrvSSECnIX3LKdZ6jncanBxz1Iy3Rt3pNAAMwM5SdOmvydYIA9dIPizbtH
Q/FOb+qIm9QvHXhbewWJNWXtWtzVz/o63IT3xBXMxaekmMFCaEC93iOtzA7NtnLhFrZP5tF65fP3
I0jfzhuSLdwotflkVn4MQzt7IJIODd+qPirPJsy/vYT8cKKfhGfxZL6Ve5NIMaotgi/USXmSPgqM
ocBL6BVhfPvSPoAv+iQGcqRF0hNNxFO5L+6iVfZi7cW3aIVw6IMSBoUuuiKgWXudd0bExIFFC2la
x2fKofjbqjcVuL8orHfdRntu1Ak8NYVY8ScDfW87EZ59dc4HO68RnRI4b2yTMwPZSV2O/znMtahL
CIAezq5Kxyh3TOyBb5AKmG13DyhMB0SF5oT/RbYl7QhQ+4i43ZEtPHdMgkbtEKAtVFoT7WMcwJBL
9q7t/Mf+ICLK6xHQeQfavvXSuytm+gvgYFaI+NTe+W/Vu4d8aFCg0E/xVLEX0awaB1yQU1HMQgsE
YbrxVhJWaZUvABhCXtGEanRsicQyOIzY+deUdj4hmgO/SOd6jrDGSRDgcPNZJqfoOcspCkQmU5zo
JYBePF/3yj12mBJ+9OnyCTskPfZz/fD3Rgjw4pc1mw6LQtiYiPVAvGroDnGttlGjI52LPwSLUZ/+
cc4eoRpPu/I5odil2zhpUcWxQAWyBRQwslv/SALtoHVrgnecAm6eEiOYy1e9RUbrqIO0aG5hkjTO
kaNnh1BWnCFM7DQvZoQbbyXtMvUDDzzkwWJm/cqOAXNsUluHMnyXeM4DFclzLTGBJ9o2/RCLxDUD
3h0WMqunm0EH/qLNs/QplRjYxLgYDMb1CM0C+2LZhf4sgCZS9R0cOSnatp7bMLlMRWzywdbgfKTy
upe6I4T7uJOZqyX8klY3j1i3sWBIpgMgrwuOUZESTDzT0e9btO+Id0BpR5h7ZNcgaRRe6IEAmhTr
ahGNziYf0Ha20Ag/kD5qi/+s+VEW970K6MdI4YqgIww+ygsQWzN5EILPUMfAHfYECYZbP/fmBbFB
gTKVR41AhdAA078UfBYKLeenxv+En8oGoouBm3VAgwR5ErEyDYSnZiHSc6hoJTYa0njpbBfpMSGD
RgAqoEnHGP3ujQfnnwbzerM3JI7D/A/t+X9wof/UFbIgyHVyHtJdIRJwdwQ5GGGTQFgjx06NMKKk
HT74AKQC9p3zukB47qfE9JlPUsTfzXc6XSCcD2HIVJYBsYHzKWyp+c73krZpNfInsAH75UsVr84C
mu2XOKDrpH8l+aeQ761sDdpVqBa1uU+z/TnZXoiqxIfUngDq1bIjmjPvMm/ye0PeqsZ7SqxZgvSR
JZgc9EmRfZ5HtmH+IcufwAylwhlBkBYqG3GKxqY25zzWTbVIg7mXMzJbDrHTouzgWSeQ4rKOz6vM
c7T6kMRbKxvV10Zwp6Cf88AGEnL/qHr3l2AmZcuLvvHhI5snpXiPpHoiIQ3O1kX1ouQrTd8bTMrN
apligW52oiUjhWCT6siBZBCs3nDj/XPR//jV6E4DOtJVmojy9xLNTJuhqwwhGeUXg+nKyUqGWZtD
UF/G/rRv5x4MemZtZXOfevNKdPvKBV3cDI4JbXFcoFplkWuuObYm1kPvakhOQqfx5n8/X/JvtSSf
8n8/6FXDxcq6NMKdke4E9ZBba0+moXpgC6bFQDHnk3E2uvOqfpwjIEXAxmdkSBQmSnsYEsfcRtam
qvGKTNl82AJUwi15af7+kP+qzJ9300SKSLddgVPz/W5agmeUAE7TnYwMUZ+E2r1OPC7KIsWyrQvR
ZU4huzI6O0fsZqWwwP8hcpLDlsqdu/QutVMbzYtmge82HuZeR8OSjBpNnpWGDTYRJThOSPauvz+3
NDaQ/vrcVzc31A1PETI53fHuyeAXT8283ZOJ7D9XB04FpED9fcHfb5RJxa6R+M7Bfizn/7NYtE0t
pZrep7tGRLPme+qHUmEtCIJ0TfwpAO/LzJcYKBrqw4bwPBN3NWRBzkOig14JO+jgtlLvBOCEaa37
eLDw8dlNG9owXeaJQnphXa0lqnK5wN8boRrS+3tVeex079ASE92yNf/9nf7f7PH6LppIrnUGBZZp
SVeHVjouUiIOBVsndWkzUQxXkv1JiS/Uaw8lTvdwdFyyBAr6hyo8NgzLz73vNJnn+lDLiTQeQjRb
wVMyfA73vXaXGJ+lBgkUV44cUGw+iQlFl7nLNLZE/Sg0G7101XMOboAuV/qseeStQsOUaCf5qbyM
ra0iJBQfJBdoLxcgMW2v2xoTsLMBEN6UJ8VFgNfU7/qWc48fu3JwX5hu1646Cipiq0vIqIk5Dlos
3D6E/tGh151SzqYd1j8qAVZObSDlCy0PAWE1VTWvBVXQZ4qLJUWgNw/EbctpIIw+LuHOAwAtIg/R
z7kjgUDF6D0brK0ak9yFiUu5SC6ihakc7i3E759NjroITrFMWBjTWLN6yqhPh+JNITABdytRnxLc
NQrhYtXrPdVfMSUruEEzRzaQYMSTujuq9WqQ7ppunyro8bC8BKU2qY2ZoX8qJAUVJ4nuYIcGJ4GA
omKSsXDxdNm2Mp7L/klXP4Motiu0oxHFnVo/ibgi1fBgapiKe8WpjWg28OP25Ka359exRAJSJ5HS
zmnubN5Zgzb1+iMTziLbRyZq+GHGj4RV4ckP6OLeW/m6FdHkjn2knnoRXmG3MrEGxnrE3HBnZUex
OwqE9PXqQ0aRf6kfNI2jRnTwGOZl56Mk7tKMkOhofbGOZ+QJzFzTHhl99laRm9WiQGLMrbJCWnSr
hPbVFFiOVi2j3OH+xlswLnFXL4GhmxrmyrFPJ/3Dkf7nzSadrCRywoh3fvrY1KTdDw/BqIvAcB1C
gSRE7HIIL1Pz/KDmzt/Xlsdl6uraoz5IYRLCP2MX+b6qKEpzCYIqjneDhbzzoeq3EqwYqGRpuq1F
pJCnBMUKcevJSsUGXkaumM+F7sWsXYnBKPpicYtsYwi3+q1J7E84Cl0JGQSnQQtxNApctXwawM6i
1EXxLqqPlfmSt8TcDcbE6B6j/l0OaUYYayPFa4Tik1GxcWp7vKUaLK1jxuQN/YnhKhBjEpsSk8jO
S7jJ83mbLeTa7YR95t91mLHNWQGEwloWKkOZmUiWhb5NigdfW/jajjgZnVgMZWGF7zWZD9bq7/v/
b4H7fv9HgRgSMYUGjago199RCDNJUbxkdxZfEsIALCrswiK8hhfxAsGz83VH1hfC2Bw4mxQPj8gw
SF5Fal5QE+OwNaGH/f2hftYNKrA4xrZjV4h38mpRNrQAdrUBPKWwlsn54Ux4l7qpZbz6nH7/vtS/
3/Dq+8NPYOOnqTfuatfPnxR6Bvz6M6bt0Zf2mq2zRb49r/pNk0w0DqmYAtst+WcCjkqEkPkkXaZ3
Z6fd0Ji1U5fiz8lJuVhLL8mKhGL6AJPCuUzWjYN/dFJsCrd66T7xKDUbcdW/iafgpT1FZP1MsNp9
jqdphMkAR5HBfKpv/Bvx1NPSeAhwLP79XX85J6ocEyHDybzsvHRXM6nasFQ9UfMzmx35Itp935l2
wl5bKrs6uYMZVkizRlgayjolcA4YuDP0H6So6N19072nA32U/l27uIaY2SWNhIv5pHSvkrFSfTj+
BHN0C5N0ZVPHV7U7S28dhiQoLIZyuvFFfraaVYOykqdEZJSOVOb7olGWUtY0mhLtZPE5Np+KOrcL
1FRVh+PQeLXwwRt9bJsUiw0bTWcCrAkYmIeS25NsA65rotVI6cHit6WdFqndpGheIybvtAvpk6Tl
++W8Gsxdp6wSY1aqN2BSys+GLoQsNFi8eZb60/4iEFKU+YWC6AWu/eh2FF0rIsNwHWurVtp0sAKK
PVM6/OlNBoDJU5a9v0xq1xOdNN/6EHSTGU1I1kqscmeWonJ48IIPUz6l4UOc9NsuxTWkrBs072es
2/4958sKkrovXW4Men5SSlFLmxQOvLKWaeI7//5rVJURpWFeh7uR6U9eXi0+NecHPysmRr6pha1C
b4diQMietfguGVVmcTeJ40dc0gSVTlR5mgqg6fbVmMVcoZ+mFyw/mfUpaJ9jliKPjdALnv9+htSf
m974qZHG4paXdd24WmTC2FPMNIZQIbvpI+6QTJ6Y/aSm1qLvQQOW+HPfVcUFkdw0Y0Mw9iPMFO9h
BVKXgW1N/TGrEVAbE+yJH9xnGpM9bmdHe4B65T+FNYjAKf0h6p003FHfiURv7c5vf3+RXwYT2Kc0
tL4yg+bRbPn99mvmEPpBOgScjWnrJG7PETkpCWwsNyM1G0+VsI+wTV9m2QUyMq00Qrv6W3y0n4oq
VTUlZVyxDVGSfjp/LDo7Wqb4u4yzmuMfSN+kMiZSyTxjtJ9hh2JYep9btKvnI3ZwZjZbHoxcWPXd
De/pv1nM90Ud5fM4LRkfSQQWV2ejIdRiI1NEsM/S+oyMLWHYSv71Q1U5qb/gOFET/IGBu7NJoupb
n8ED0CH9xjb2yxFNA5xO5YC6CpGVfrXeNp1PGEJ0Ef6JPU0HloelbfDdN/qq3dGHBCYjiDc29F+e
aw19B0dZ4HimpitXz/XZEKqGyG9SArV42VXLIKPn6aEqybc5oSL9AeFV2BFX1kGGotevf3iGRizY
TFI+C/qnJGhNukCczMoEkqV3r6bHtvogUBU/yZMiLjHg1sSBFVY87bPMSXtzYfKCJtALmU7llxdD
rEGMLnqBRhwZdn0V3Nizf5HPaCMWnyUHy6RGIun3J16OajXKhMjbNrrTyOygm5RetMU4aBm2s2PV
3lgrfimSxguCssXxAofkuiCp8+KcSxUXzMxFlkqTxC7vihZj4UpN1n727OPOwuCNf/ZZDCZRsVbp
bILV/PtNH0uxq6daQjeGVg+utoy65PvXNlsfRhj1ypaDIDURr3gcrCDS/32VX4bnfFneYrRpFiXY
P6LXf04DqTJ0IWZqb+tDCo+nQ2anL2fpMZYoDxZttilHkAowDOnG1/v1Z8UcCM2KiltFrPT9+8UE
P6RSXFnbHFoY1jXmXQCV9XAdZI8iR3BRfFdu2dR/WT2pL/9z0aulwkvJ7YiF2tp6NCtB2Lac6x/H
h6qkWrPmxfmkStMCeIG8suqXnE1uOPx9w3/WAnwC7vZ4u1ErWlcVeB1KYicoZ2sbmXNNZF2yB3Um
nOeMHfJbJeCvTzIV9ag6s2Qcmlerg1IZF9NPuJhuPKVozaBVFfU8ZvdK8xlro5huYJlgMg5LJ67u
hHRfKU8VdNLh1uL48+AH627UQUKpIeHi+tfuBYKDPe/MkOgDQnwTuE3ooHbSaYMEuN92Veoqn3E4
M26prP8dab6/R1yZ0zbxewhD9esjp16fByklZYn8DJlZ8DC1Yn128ZUD2AFbK/21ZSr42lCgdfou
O/NiZ+KboMvs8CEtlig8L/RG+Qi94GjV+qTCi1Zrn2EXLOI8PQaUOpnZrHX+WDO0qFx8hp0pqKSA
gCBRH7jh45C0dM1IdxIZ5IVa7TNRu/E6aT+nQv/oz7rBdJ0lS7+qC+JCEPKhCPUtDza1zTLbQ7M5
GW/aKXxBKboTN+Gquje/CHHQR/2W0x1DhxF3NEEDOiyFu86Bdu6QXjmRZ225iA7JAT/UJEZMwrGF
U7ptPOM+98E6UkljyJowT5btwr37+wX5J2+4+sFQPfCDcTxVLSQD3xcGqQhVnDG9ug3ujXTCujtv
dvldcSygeG36BzqGy2hW31knC1EcieDBhKMKkankeEPoQYUW0ETaYplBhcUQ2EBsczJHSb9tbZM3
EjTBtERv7TP0lGeBxj323peWacMkeywek0fhjqlP9dquGZi/EmGkfAEMeY0/uB2PxVJ6uNwRvYgz
jszJ8qQ9C8Q8fCjP0BQlBe+G9qF9DNmEhLA9U8seRBa6sQ+a8J4x07IJf6ZGzMG0IoJQSv7mRD0o
H/GbjAP979v405s9Yg4kkzMgI0TegKt3v4UuOYiXTNkiNqyQYRaOZ06lakr7xCJezW6ahVnPKpT7
yazUbUiNWKtHPzbD1trxU7tMbOVMRp6tkz/X4NV3hHhmtg6oJcpK8NdC5WAkuWTzWDik8oxRnKjP
Mp3JxGIALxW5dT5JZCdI50UwG6JluPbyuWptaCFC5NNEJ052YbHpdPLKBOx0Lwnn5txzCRKstFnH
60OqIYGs2ZLxRUreCARu1ApOqc51bypfxk8LfrxW5jW4oFuKo39HgqvnEAuPxjMoiujZrjfgNtfC
OmvPyjaAYEgDk8xbtEAeDHfHTGmGImsYKRJiayMmMc92aq6hguAf9Icpd1YQ7EKZcl6j9OKYnLbz
1p/zQ7TlTNIcBCb5eaU1TM5nmjmTCrQB67ZddBbQt3naHXVa/FjCowfwpL641/P7yJ/JMqQlcIlI
LibZQYaj8lWgKRVdTcX3xKF8wpy19uDxDPjGIheQEod+7prKjDWCZOz0/SGpdtwyKVyV3dpClH2r
kSaPO/e3G6dhfxpPupTl7D7XRxTl0vOnvVzb9kR0odXscdAa9WcLGsn18O6UIY2IJOJxuosac1oq
NckLL5i2FaV12oD3PCZTAkc02PUBWcCN47j2o7KiQofAYanAcVhk1KvRRlgMjRiWhbkNs/c8XRX1
Ku5au2j3PegYiMHhZyMQtxMXs3GKngf30oh46DEMIH41waOlz0r2LMUvQgZGqAfqN7r0xGWN3IEU
vWmSuMn/cHZeu61jW5d+IgLM4VYSRUXasi2nG8KROWc+fX/0j0aX5d02unGAqkKhzhbTWmvOMUcI
j9Wic3TI1ySTAfrMxjd3U3kTGsfYShcBVCGTgXgPM6nC+AnEN2EIq7pFvhVx730ZVcr4N6xUpuGU
5C8FQr4e2xWUVQvJe/t9q/hRkszPA1BQlhRkE+QXfN9whThVynJMTXfUHhlCMoIjXIYvzKx3lbwr
GFf8/ns/bQMufvBia5JFT4xyITJdNQYM33v1swUhmI1YRYIb9uyLRMoKVIbVnZS+Icpi5gg6Rw+e
CHOCTZ5BaIS89PtlfQFi37/b78/houKu5cyP44jnYKQ1gRyQRDg+1QkUBio08TqQlMNqib3LejTQ
0fpolC1j65WPEZg9uV1krhKlqpJ2m77W2nOBgcjvV/izlrl4cBdHI71rq6Q1V+hXa8Nwgv5Bye7u
CzbWzLUiKBaFgL3R+8S4PsZZr4M12CjQXmNYFhCy2oZ4N1jJdXJTTvin1uTTeitT2DX+XRfDoRAJ
RW/QpISfjQ4rHA0/TtqefO4fqsjxVef32/k5MZ5vhyZGxjpklmBfLERCLJWqLGLTtVIIHzDPsm0r
k01AsCvIgQ/pMlMAtHDRC5VVQE1Vted0JMdkYKYPFc6SM+4rXhXl+zAvqPjJyhC9wSzsGWLh92vc
qTjO/X7Vivxje5ONeX6B5cXM973sR0NLzCIAR9OV5HspDbdNoVxLKUHsJh9v8dLEAF0ltog87Ek8
qx36RgUvKRZWjeO2rBVswriEdTCI+C/qt847aMzvB7IW8pCEanTlGd5DUcVMUJS2LaAZK18bOYKp
PH6/mZ/tH0ZIkibx7BGgieAI39d+UBalLgCXu8TN5f4OA//BvIviYy8dpmYtDzc6czKEc2a6+f2X
f0ZZff0yMAluV4yXL1muYjfErR6IhiulV0aK4pHldpXg5ccYmNTERS1cDxXfLAzBAMbZUHLgelip
QLEJgsD2oV3RaS3TkQGbin5KIUy8vLXER41N5Pdr/b88pf99rZSm359S3wlFqQS94fbQK0rCn6+9
xE3gdab9g0B2mL/2MB5Krg3l9o9fnsGNiz2J9/N/fvkC/JDESmmGajLcFLqVMR4mDiuYhuPOpwZT
xI3uu0SMptL599/9yTqBeTznWIDwsuX/IAYnljaouRcYeHIj/hAIuPUJzDjlDWKFl5xxd0sSGlbr
SQIvBZOa9nHMFGZl+OYJ76W0qlGyVoa40okzTHFDhTMVDhrn3A1R0QNOpHG4ruTH369amr/W70+L
qzZ1hc6a/+lftuv/ATOiKPVJDZN111I/rEVuuX7znlDuq8DQuQSCYzN4CeG+6oT5vfz+4//YF7AD
VpgdGkCRMMYvPhKcwHUh8Co6sNwuA7J2B9yyP7pQW0yWdZvVNSUaMV1C5kiW5EjxXWaES4mdwgPr
z569wSkAboPwlDBIzkgIj7z7sM0OKjkQnYerUMU5NKASGRd1emzhtdV9vAsIrvv9Rr6UkhdPEaBN
lhVllisCDX3/2qM6tLzaCjRXelTv0/visTkw+p7NzQt8pBbtjb+HWhiftEN7M7xiNeE/j0di7+B+
nrs7cmWfa3jPcCpQ5cOIdodX/gl/Of1WvqPh7yTsyxftE05X9+NB3mf3Fnj8SzDB8l306jKj8L+D
RIBZZzIspg/INNUHaRLM9klrl27ze+EWDrnsmnhrFqcCxmdBKvMAUXrR3GD9BykV3ln7OvxBxZLU
n6tRQUSMkm8enFNBXpy/ZP02imIIhK4aTpvaorqe0GyS5y1jT78JrI0V46m7Eh8KhEjTLTRxkukU
aoV+Pfv3YGv6mqxJaUKcLqIH8ZdG5ajNOniH9l5VNhayKe4i0kLEEDq2YUC2/Cf4Nva2gacvszYS
OA4j9qr0rBiyQjSCl2SQDMBMBW07nOLlFKyJJzLwr8VECEo9HQDpP9LG0te5uC6QkQ52dpNbDqWd
qdq0D4FgCyI+yfZkLNtkCTcyM9AJLqS78mS80sPVHw2esKQc9WBm0KEr4GQatZyJExT1Zfo1+cAH
CRdVNqgXXgMTUGxdzXXDNeAwC73yVRqWUbKKuUOBOKRlWzm+t8ITkHFJW6zE0I7fmItiD0irNdzB
msQEdIy2hDPH+l4gVDdeY2/Gr4TyEn87pmgJ0h5AUdmu2j86hH8o88GZ/8+LRk78fQkoWSWpFFOq
i6//TI1YlJ/JO02B8ubdD6/xngjNG4ModIzGsacjQ2kXuubRus7OGSR0nPKvk8PwGL94x9JVP0Ws
WxnEAFRkTPcQsKElKe8HklwJMH+athlWoB8RxjxYL9Iyc+6HyxLqPfgKzyFemO/6rXfbb5NP6Z56
AxWwup3u6+vyqbyFLk5ZjAP4wnzD8k5+BMeXaEmDZSXYJAjjCTsnVcsL/S57HW5iQqIeyzv/UN/1
2NU9Q76unjvXuO+O1VnCMLal+7rlFfKOWHgNw8ob6fr3DUb6AqMud5jZW0XDjHEO97oAq8baI1Kb
qT9SvXqn3Eq3ypV3Du951NhdScT25RjI1bZwixb/ObyX3sQKJwT+gqirWnjPxm34Ij1m29iFi5PQ
OizqF/2Tv433x+aufclvKvYh3LDNWYcpdYtwr57Vl6QgaJn9y3xh4C0ehQf1o34WHqxXnjF0HRQG
5szzB/oLz8U+3Eaf7RPNmWbXT+O7SuverJSbet2/Yd4HQ3AIZm/n4gFdgX+W3xOY0evCHV7y6+lF
+fSf/Gv5gKai3vpP1Ut3P67qu7SxZUzrGNa+UXJ/6m/oA/BtfwRy8q4mG7hJfUSSkd/57/XW3Ih3
WBHvFDt9Eg+Dm7/DVF20++xcIVc+IczeaE8AIW5wBrSJztjRHtmFzrrbIp82DtJTubE2xp24f5dv
cvv3l/iTSsESwTuLPn+2OaFt/L5EvEDomV10skuZToqQ+AkQEmg251mn2QLiLIyKoUROi4l8HNLM
J5K3HDhp3jSDHyYB3XBYyQUK1gTCjtGKv6q4gUQr3bD93kafb74jPNXZAfFeeGOGF05rHB0ncWsZ
yxFm+BMhbVg1cjSIMKhpA2KHnYGhbDXZCUryZI5p6L3lMOCFaUNYLsMV2TVsGhl/ACSM5/ivoc0/
ekgqgK8BoMWz+dEciGMUVL4mgbqlzkwGD1ckv8uxUyPyy1Z4yuP8J0YunqzwzqEKYd5PNJqOngOd
Qb4evE38lzqZeo1XcbHc5hEADr2zYIC67vurqkFYhL7nVRF/MtpDuS2DZf+SerctT55sVMzNLCz/
t1V5xGxRIgtIvgMnFj+L9ED6XQHnqbOjDCLTVbnDYH0Sbwh9wg0OOS1o34ZQD61bR48Wezn+sjYB
UpV6ZUrbZFwa3cdkPA8axcOmTl3tNkFFgUWkN6fuIlBuTsh7NN1BAq06xLTlaHzYCRVKyjUHjviU
7PkeuKTaRpPA+D0SHdJQUfFMeHWkKx2jQcRGG1ATCaFGsMNGJsWhIF5iOztF72hWmitNdnRQF0u6
Ets9KJkyOqHhTMk2vsIQNzsq4jqubuvegcfbp3f+dMiDvU8se7hixQbDkqlJm+KTvUHiUBcU/KTS
L5GmEWaFX+xRe4dnQUBG6S2zj9/X2f/l5RkyvrFMQUX1AiyZjNYPyqGUXeNqItU3XSKUS9F1pWvw
7zSxFdkGlDVQrjUwb6kelpzMHf1num6BMaa1GILgYpa8lXXHg87/l/T3X7s51baoc0zCMqKR/P55
5epYCaNVsw8ZWxh9xdtUMctyyFlg3Sv+nllTxh4qomM8GeYpjXHccZr6TsuesQNqsaYKxceBhLvg
oVQgm67nkvKjRg6LSz8APA1z9ooAg4J+a8DBVA5tu0WIEU1snrKjtkDMeyOzPeHJq/eafiigZxNO
ALMEbr9SrOGA9tVOSV+RL6mkY7ROJG3oqSV9I2eAx9t8OhiK6/+lTP5XvfjtyVzska1QeXgTVLKL
OgWJSOyCHRPHUMj2GNuNbBclwotZABY0biCuxFtv66vzxy/ATwPnAJGEd7KCmaq8jNiUsuCMr1Q1
7MIQS6DWImg7XxlMbVR8e1emnRhEZ68ybfn7V6j8o/LlTuB7ABJgIXPZ3KSW0Je9lssusqEOBhyR
GtU6StZatUJlSSpQhNjoKyKhhThb2CzqtLMbisbYFlCSYftMrmW3INBJTpd0+aUM8Gszz5ZJcSH5
Nv9rsD2vi8tND1U4/n4zCP2jhJMVpCxSlMjQTk6Vd5QpwLDtk9aedxOsfUTpPUHF+wqgYbyHtT9Z
9+B15V+Mw388OBYE/TOmI4wSwIu+Lw5rLP0giEyJRnqBMatqLoO7NlimFY6zq+ER1ZM52QwRs36t
ECmgHRGRKASeB0t1BpZJvlpX0lES4FvM6k0Q/ZqSbXTybo2ED63Z7y9a/vnY5usF8QEaBxK6DHWs
GVfGWmdIrlWuYNNRrCKhBwxk5JE9AcsoAU5NC0Yf9AQc3z3UtXFRMUmNN0QT5N1SZycaSBmlX6Gz
ZfUugr+Mh+W5/P7+br9f5EUflhlSVUnN/FArRmpL9L4dzFSOW9IOUO2xTKhe/UVO5kQL+3zbvIiN
Dcc5hQKIIFD5C8j8iTsgw5Mx/1DhlJIKdIEcm1kREUbO6rDidVOjnONc49ve90eV3IL3mhJ9V7Sf
pERkD+mhbWzfc7JdRoIClauxywhA++vD+0d9xjUxEyaHjf6Gf/7+4eWTmjRSrEtutVZ8+5lCmW5j
ashuQuWwxhW3hp5Mvb01cJm1mwPU9EP2XmurgH5uTo36ijx5Jd73k5L2QHmWJ6TL9sGKHkJdy+ik
D8YOSnaoQgp2DGM53HjvuJeVh1i7b0lf/SgxRYUvtwcW7/f0euJoJ4fuqehshYMeA7glY6r4QRpc
dfx/X/7cMjfPpAeTT0ie329fnPIwhsYI6COsLQE1hnYfJOe+vJejXWvaI/dVu9V41TUHsXzK04Nu
8tbCjf+Xj+RPehqmnLgWiuxEELTA1b5fCZbtnpLolejqgPYZZzOraJbPRWyHE1k0qA+ViQ10PIfm
MYLFCkGZUvXVKyF0/X88FsmEbq3JVBKMhS/O6lT1+6aJfMkdDKerN15G/YYm0wHXAadQE2T10XKM
MLN9jsJbqb6XzMcWn6L/j21GxjpamonJEFP0i5PRivKxHa1cdAOAoarxl8OkLQqSZLR0XZdnodVJ
aqn2uvkp5OFqYju0ym41MqCASQvLzA7HtzRLQV4wcdIQB3hnv3Nj+ezHJ5Lny0m+av96k/8o7qlv
sIHWLU3naLksxYy6SGNtwE9+gqsEHvogpHj0188FnbStnAnXhq/wliD01jSqSnTbK6g1f+as/yzn
v1/GxW4j0jyPhcplxG5APtJWxPGgZb6LsAafL8zPmyWRv5DZyai4Etb/7wfEt4dwsfcmcTXous+v
e8/CVfE+KmufcOP2Wfa35VGzdZz50fQnCzSux3LTrME6hOvOXxvD0uucYlqoGwIL8p3/8MeF/fOx
zClYs+X8LHD9vs4ahFRab7aTSyOz7dFq0meuYDr2sROYwB/VJ30M2mFcxLk0Vpxy51+ZQFHyslzz
zEhGKPj8n36/rH8MO3lb/7ms+cD9DyadVuaoWnGF27+wHjM3q+1mGzTLVn0Y222MJ4Cd9CsixdBs
Wqi11ojeA8PWVuJfhsf/mB5+v5KL72aaCqNJYx6QvFM/ScjmE6YpUzZCRfjXfug/IUGRfULIVJWc
wmHZj041HqA1zADHh7dhBDATojS3zzddv21MYlIPIwnzjKgHZGZHKb7GmUAGXNr8/hD/9WpN/DGB
o2flxpfU4b/PMMgLfWjy0a1rZO0irWmcEjuLnVl7//sv/WTxkv2O7JFCF60tDIGLjanyxbb2+ogc
IYNutjtULaCRvszwFK0Z9w/Bo9m7mVYi3/pjbzbmE/miqsG9kKEiN6hpgO/fvxQtKkfVK+igkmvh
ClU5PsozeRc8CtPmpbT3ETWgMd/4J9lO7oBHC3xJ8QojIBzeN5nsSrWXySIQ7SreYVCfvw/k1jUH
sEDMNrCAk4d1aTr1Y+uvaOi79lOitAPCxgoSWd1CtzDCRAC40KwjuHY0XmNSRYwn6DzWChkT+dk7
C18V6sIJgRil82aIHFoORJS4KAAEE6plMKIXNjJGgnhPJEftj6f002ptfkH/eUoX+0+YB7KJofXo
NmuwC7VfCdUqwvQfR7C6uLeu2vt4E+/SY6iSn2bLODPcAUM04bbzbKg13WjrIPS13R9o8KlUYd4A
TYMov5vnNN1iEPr7F6X9o1hFcCUpUCsMasRLwYSglIgn22J0o9oez2AoEE6S1u0Vt0QeGr4RRNGQ
MuHtWn83kjilXpswyHAZSkBmHNm/McarlpELxJJwGdebvNkZyc7qN1W/YSASRluzWJb1oSFgZ1gr
gJsVsWYnBJ8kuUTdBnDDzzbmAImvObK16AaUdHhKK+2v+N+f8j7ezeyWBAFI1zADu9iCJTSajUxY
p1vV0Fo3Kp+doD/XKGNJ3ShWSnmVNGSlbfDo8ox7UtBqlYN/R5jkyAiDMMLkLdA0vkUAgOqvudY/
poNcHfHqMgJX5oTWRe3TGjX58ibVZivu4vLeDz+jEWeW9CQHbpTvED/K1c4zCJR/EeXz71/BTw0Q
IRkibHK4r6JByXOxr4xFlvWaXA2uuNMe1dmSaBVph35yQEKVffAI6+nLLxF8c0FCXxnZHRRBKm36
p1nbw2D1YYCzoTpi8YDie4j2FmrBHAc/W5o9c7HGWQ8sT3UJroklyfb3G/iqDC92JwWmOJuiqDH8
urwBPxiqLFfj0S0/0QELV+Zze5LPBDQmLf6j/fP4UTR7rdgx8gPGU1SnhmHsoBZnLyKJA1l0YU83
YObNp+DUGzrtjjCpal8yKH5sYRtxClZ0aMTBYbPH3j6ZBxHTYGNJdVjjRzgua9wj/Ss2m+aPQ/of
lDXQK+bsM8Ixt00X8x6xNf2yGLTW9ZEom8sWo7Z7iKW4/mb1sT7GX85EyatY77x20b2IdxbONqND
qOqXfk/543rY8i/PAl1HVTPnRGHqD0fiomqQ0lzKS9nzXBIHcoziaGMDRzoAlybtZswe8JAdJ9vS
zn107WH78GpetxwP+lbrHD+3a1yz0r3U3soKKOqVkRx60AbSMf2t6d2b/VPS3Kohc6r2oaxcKUpx
k7qSShIraJLBxnw3VZ8GzQ719VWlIp+B3Jnm/lmy4isZttOIdr1KtPMI/VXAM7pgLBNiySIJu5Zx
gLWNy32bbHLlVItX0nhryUTDHJiOBuNtVN7ls8vj0eicPjjimwCClKd4Ra00BU+gZWqirl1J+AwR
4GKXidNhhZtuUnMPVXNhVHddcvYFt+H45/8+PUftjsRXtTlkEwA6EveVIi3E55C1gdslBg5c15Ok
byvNngNhK7sntafdx+KuV/a65loQVBH5YjqOp4MGipkuoIILzS3hyiLzaSSCFSm5aY/O/10z71LB
yfsOUo6T+nYC2BWMh7LdAgDYer3Th9ve31fSVTjulWRr+m4kZxRFr5MMbgKV2jR2FUB4+GnE78G4
AtEJ+NzSs0FSXzpcDxh/14Gb4ZUV8h0O4tYXjmiIDH1fyI7PLUpXXW6LxVWQOcxxveigiFvZB748
SN0rwq/I2Gvw9gqymx9YOHK9SQkpIoCKLCTvVm4eMd0QPDcOyGLCqPtQqItPELlzr20jYxkp+9Y7
qRjDKCtRWJnFbkTU6m/T5qi2u6i4Fqat9VGNO9bpUFDWbzXL7lv02isBlzxtb7QYb61S9RAVe+Iu
5XAE4cyXo/ampB9STBL1VdMXqwgPPZMpg6B0wJ2vZXHKcI/ptdcsc+XKhpmPm5RjaKeesJVhI+ab
PrpK4vvaI5xrmwIsBM1agFs/IsJTXvCZ0sjwTdzcgzZwbJJrExK8vqrKtUp4ubVF/F9lqxgfisSR
prvUPJa9U6Z3qXEVENFoEOqCzzv1pT49QEfuUlcCpwgPRXrVKDehfjIMbNlmpcirwPkc5o9FfyRK
LS9XgcRN2bCAsDwHAeq7cxI9B9U2sq7i+gCnyxfPNWO9drzpSMHpFwWuxt4qn1YYTKjK1it22GsF
tvGHMu5L/fVtz559+CU2a/yw2dwux9hWhDOv2gweX5u3bLEUUsXnmrnJhMxU4fXLn6nsVPqx6HZe
3d4ZYrQ2UIXjkC4uM+zDaF0Y330qeIZXFqXnJKJtv+k8dRP2u1iq+J7NldmvedSlrqMmx/LJ818q
sYA6RqJvdkSDDCHZ+6MI/B/G1eWdUWUw0OLekDdfVIFaxpvKsE50kf7h17ApwvsGt7LreFhlg5vI
601PSnvwgDdfjkpsgochmc8Ix4woADRQnZ4wtUAt8C6Z1hOW4H73LFHdaowsYFjuMlPZ6R+iYC4z
0p6s9BRon6VRL6WOeaXB2LwEtGWrSlxJv6Ge6OR7HVmp1u+JUaXqXwimci20D7HvH4akxlliIYOf
VeYLSU6L0fJwCEjPZqDctWbiNETIhEP7krXlNohfW1acWRDCDmTJH4zscB08VWAOxmNFMquiy6+9
gV38KZl5OXiKF0etJoI0R5JKWrey5qgtmKqkpd0YcAJwDc6KFjs1dBuvGr5F6oTwYPabOIypgduc
sdazK5Gwbd4xERpCje0S8S2Y2ylOKbC52MW4UL1j1ZwrFR5DDac5lEInGbR9WFYPwiAu/Rxlho68
Jl8rORqC/JBjAifU1jyhaItyKes9zW28bHR9MSls5Nm0YpJnCVBqtx1RlpFwlLGUmYgo6vBas/IX
D4JFlQHwYoRBMBTAjowVYq/t6d6Rdousqbh4CKtbc3pViG3KX/pQ2SnDMTWe4wTSfe7m4wT16yTL
J3yhrkUSYf2eQJRgGRefFdG1ehftPD7hUjJuRD6AACZKUj4G2VmpK/b4XYdCsomf6vrcZtOia44p
aQ0V9xASIGqeqvBGDm4z5VWlAYnHcB2L0Q6mworQBZ9mTPiQQIkiUVpOjwLR7YEy0YQBQhOJOeCO
M4YPpkCB1OrZkygi0eIpmVLzJsnSq8BUpBLvgyBz0+pGZYLSycLSU7oN/xZ875AZL3pmFwqp5qli
YjEy3TI+M/zxFGroXAeVI3jUYS0+loZga5IF936pafaIOwENnh7T6T9p1nlepfwCmwEmvossTk+N
jHFk9DFm/jMe6UHTYvx8zImrz/R5AhGQMvgSS7tSOqbys5Cnr31X75WcrV47hq210mi1hClwtkNF
7kynUY/0BW/uYRxlAlwT8G5P46yXI2XRlNkhS6ydHst3eN/GiGuSUXzrzN7JBORVg74OpGyXi0wE
JYK9eS9pfuPjM0vgY/uZqayAapkJjxbfQzG2TxVxOmxQhH/0czCkfpLLnVYbTzlsYhwuUSD4bmkN
KyzfVSNdQT4exVVIgoaxM7qjFbnYTmNGSJJvWj2IGoFNZXfX7n1eJGsJg1I6YnUDIwou9RhC4vXZ
IjrgJExNqu7WSgKMgWKM38b+IScAigSuYtLXZv6iAXQXJRk9pQESP9lYw3FSmpuU+NpSRbxN0mdm
oomP7MA811prC4pJpg/fMH/AkCTLZpT2w5SsCms/VPusMpy4bJxA6lYCARaJRrlMJa3HSD2waGIt
wT54w7TDyQh8ZVaw0NRzLmpLDQxznGXtI0GJUAo782TKn5hTg4h581MPTtNkLRt4CTqLllMgKlga
kMyZS3nVif/SKM4eAKiK858cLqdMdyOVunFbHUdrzW4xwJBvYTVLQnwtYjmpj+VWCnZte2/0xTpN
NVzMk23eB/shuveV6LqmFtJBxj1Qci2c2TVzyGNTpBtFOHidsouoa5mGkWLRM0OpArvmLfb4QFRY
8TYW/jqOyTE0QCv0FCfDAzz7FBUkJ0MkukWJ8+H0TEK3RwKkDHAVoZu29PxeySBgZCO1VNhu56tW
2VeLG41qMzIZE5t22NOlFeMmqV9Q6r5KUI3iKV0lgOUddtoqzk/zS4pTYc0i/NruJFKz49nABxvo
xNFH0gKrM/yCEGxUi/ddHRwtk5dg0S1bRw+lYMwBIlreKhXF1dDjpI2lo8+XrcXNVWglGwMz03kj
NcpDYiwlcJnfW7yflGzKBXTPc8ISs5MfLd7kh6MgiNBmpTGUCYLXkf6eDBXKB1a3fOJsWeXQMFT/
pFSy5GuNZO1Jj24jRX+sk3HVdOVLBy1PrY8ac5RWlexQVjcmpw0F818z6Z9QHXRbvLwgR1MHEPt1
0VJXTS9Vvi5AmafoNTpcxJLdkIp00NAjpyevFW0r7lZ4sif5n4lrP8C6+cdpzrCRg64rf5Ve/4Ek
rV6wQtSL2NYJYKLtQptdUQXvaHYbzeodaXi38vcyxkOiUXj7qhPhG1HYjT4uf39rX35NF6UQLhwy
A0gLJwBdV7/Dhk3cS21qdqYL8zQlvTq9VtnH5bcRhZ2n83F/NgasQrjFPWa4TEyNSP6jHvsa11xe
AzN2A4ALZzUSYb9fg9IFsl/1aCI05Yaob3HYou2mN3jn60HmVZFoFA1Ol6Fx0p9bahMF57cEVVrg
1Q6NJWO3U2IVW7V9oUUzaOEwWXRqNVjW1mcZ30/A0ZwswUhFw9SyEMudQSxTP+xUlgHBYEv9cSpc
dpiFwlEGMCpua6k8ytAVYkGxQ+48O+LauVWtrSm6g+DKAhawmvBBWy0wMGlnVZ/bAI77R118Cs1T
k7xVXf/HkwL2+9HZ84SYThCSJ+LneGkTYVDTZF7Rmy5t9KRLtjRhvQabaNDOno/YUtynEuYhMGwJ
704pG0TotinxWD3dECVTlosYasyuTPKR1FSdRNRqeK/iqzok0/nFmo5WsguFD7R5S47ntguXefBZ
ZRoqNNRL/YxgEBXala5Ei1XgfdxzsBAOiBMpFUbEJuRX9SaRpmU7HikAcGPBs41Zim4OezGxZ3f9
lD9RxFo2t3aqLqx8McFZEoka2q2wwpWzjjaGtfaC2VxP2McI+aSCeXNyo3Yesaf3QtIzZXzRgDEC
1NiJt/GU4ZDggVOoySExk6s21V/bhs0cjx5TGLdyclQiVyPWh09MaMkvw6IKl31M4XS7gDma01MK
yltVq/aYAN1jRq1wrrF6adF4MhkXniIbqZyifa5MCGnqrcJwKsYMcwK3poj3df+UlhhVJmQ4A7/p
FWXKxP7XRqdaehkJgEqEt1o8je1BINiKVPVjSENcoigQTdzTmPOLBcQXzN2kN1qEBHV/uxH0v0Dw
n8J+FA7ECTHPkbGqwAf4+3rrrVq1wlIz3Kh8xCco98xtSQ0eW6ptCY9GQrU/O84G1fToI7BnbBp5
8TImeEL3uUBh7yl/kON/wtwYHKHPQ/qpK0TXX465ZbEqO8EcIJ/OrYcMl5xdJ++btYkjNEu4iMU5
kHRiTjEWh6BuHSKiJNaoOhxls9/2PjUiRM4wIgnaewwF1JE1kw20DgTLakJ9iimiR/yFBbFwy7De
CcHJ8PVDIglPpXKOKxyc/f409yZpPiIEP/bQyHO+40Jsj5SZc/lOQnBMhVHLk+1Tz4R8HZL54hvT
H2fp/AK+bYimhKgKjwdJhhxrXs7ZlUFu1HTSLNdK1ggEQOUgGMOh0JudHBwoLn8/BP76uYujMGbC
EPoKP5em1IO0WmskBKFhp9VJF1flX5Q/5cfpN9+exaBK4a+Gdkl4ifSyiKyMeD9F+hxq8xDDwNGx
NaRiCdRh5WV7tp6g3+XQrRPIbg47NY1koZIxf8eWLrGRRdmmw1TAvC3wpMxZwQImWBZmzCwgdu1m
VxnJSkP2lHTGQu+Wc3IcLM/fHxzmn/94U/JsEYHRCgO/r6X2n4M8HqxIHOhs3KGyiQlLBlC7cKvT
NsrVveWXjgRa74mooCjb2V9Uwxm8lz6/bovrHm5UTmucwCmO9FcvdcMchX256YS1YU6Owl2BS/be
deI5DK2WpXA7Gnu9eNfyqwbz5UzEZwUVe3jO6QF7VVub6k7R2TIcMqgDCifGKZB0TLeNHMntCVP2
Pqt2wER1ocfWdvTwZjXuc0SRpV8v57/73giZGH9y3GE9bUtPHEFvD4k8kxAhxHjwomFLzgrVnZR9
ZuknGuxVbIyLsctXQtc4gn5nljjsCDrYnGOoj5GmrDvewzgRUzg88021zbGnUQw5L6gpxMjAfXNX
whCu2meKQCemv9ahuXhAw2E1R8D9/ta+hg0Xy0sW5+3GNFlhbITf9z8/kCfV4sNzMTTQE/HW0OMt
I07wi6FFh70s4V3B9aurTTFtE/XRDJFSXcXa7RihNiKHiCuPKxjnwfUYr8cUjvhKHW/N5hS3w6Jg
BhUJGd3NKSE5SZvO3OXvd/CPBQsDRyWyxoA0y1zo+w2IQ6KJfWyygePZFOEeDYFyrYavKYGu6eMU
vv7+c+SN/fzMEXQpGs4gok6tfDlcVspYnybBcNFNCgitxvF5iF/6gtOxcETWVsAXQvzqqjZzZyAY
o2JNa6O2SEtMXCHnSN6ryDCiNq8L/DJ6ZVOIqkNtp8TthoT2Mg1XnhfcVFa2FhTYjThSh8MK1CAc
jkrNfJZ9XQzMlQCwlQUS27FbWP7SHKA88DY0BW7Is2ca74FR7NR1E6oO/R+2bPoae13yQrwFsaKI
qADL3wkNH7QnPl4py98DVHAJoR8bVb+R8NzvheXkET/xWnf64tMzGW2n3T2vcAIANsT6IPQnZnyD
xUVRDlseabJahknZy1i/9lK8nld6V2Nji8zbCt/gbwLR32aI0eqPqXmWAROj8anXnyPuqWI8FzOs
JEd+8D//em0/3xr6S1wxGUwS6yxe7Ou6XLfDJNaIZGm35c+p3VHy4fMGLpcgZZwQUoJC//Gj87d3
sbi+/ejF4irkuJDk4H9+VOgsrMF2knYCN6DizOZUaf1MLU5rGEfuXC5i/L2cUnZzgSrpr3Clnz4m
+Mz99xHMR9F/9ueiyjq9kkecgwwihkK8CTxY40C7KUbnjeChrnz1W3kvK6Axkwp6kFigkCBaIqI5
gLIGQ0SzcjDEU7qVmpNrphprq2EEBQ87aT+DONtOuT1IHhYm3exIjoYDZ37lIOMkM+/BpEdNNYAp
1v+vRZCu8n5Y4KaEHqVSt37szpB6RahMn71UjbDTKn+dVR9WRVwoSuGY2iy56U3GUtl016oAegle
jpjKN/dj707H9hblj0Bz4yj9aaTcrw3Jnvw7C12XEYYbUTtyuzI9pAhQrRiek/wvzs6rt3EkXcO/
iABzuFXOtmxLbvuGsNtyMef8689TjXNx2m6MgQPsYmd3p0cURVZ99caqXJTM3wmj1Q8/vvxxv/34
rEqO1OWRuPmFJI8IjQmES1BTDw2T7qZ4xElPZk59ISN2VUflo2/cBK5Moa8yDgZpiduSo8kPl/GP
AQO2+U92FU8+Xsu/f/W60tU4NF37pCeUYROXg8LYu5D5Ytc8gLBdTf7Z4Zfrmk8bc28Ahp5qDz9V
dH83X/Dw4Zsh4ZD5gGHui6BBjxqwMOHbJ+EvXYBvt/4YIaVFsLPsZtOxlI2Q7+V0zpm+VXoN+iVF
NuR0z4wJWUpKbkhAvPV9RgOFzYIm0/mUsxPcbNx3ev+T1uT74ZL0pz85qUxmjgNd//dtM/TcCTMd
GC7Uzj1blzkpuz6Rpzs0gump794KWNuyo64LptuyxCqNVND2z4nlbigvTRs89c1araOr4r8M5Ytt
7jIoeLmS+mwGxVTPQ1FsKk5rDoseKLKWRzt5Ru2ofwkK+2JZLxHH2Siitu8ncdY/NjGmaeIKIMQ1
k27Lv79ekLWxEVamIZfDgVOWmtez1oXE2HTmug2AZpMrh9fVDw/jtyM7xW6oVXU5HVIdYH15CuIs
0dzWSexTIh7AmAr3pjavCoh1VWw1Il6Ebc1YkWvrhkBiAdhc0HUUldkilHMQVST9+Ycrkuv+328p
V2SQ16LK1rtv40MbDkZpZUD7rHehsmSxa/o1LNVgv3IUwB++6vplQ6oEfS4yqeqHj//+O/Dx0uLO
q0mCh/Xl7cw9USnCB/CFAoBZUdNdUC7RoDEa1vUO5si0Xv/7I71//gb/5yO//AZVHyFeHFr7BO1S
9+VmpJ5FfIZQzpJ3a+CLioEQGdLwe4WpAZrOwJAVa8bWrpwn9k6WjyKkn2qaZS7BczyifelSAjau
OKs2JHSYMC8KgHbv9ORyN4cYGFZXxWLSyz0v1p8fs26Ix8lojAmXik54sJnPuyGD/yRKO3TncXlv
2OTOE9kPklyG2Sbqoj1d5UPyxIJ/Clm8xAApWhyL8QZFofVXH/VDRWTAUMpXcPTAwLxF72CE7FR/
lZbHpqZfTCGfbNSnu0T2ZCFhtY1yxaFXTuBOR2+SVa3KqMlgVtALpsXS7fIVjH1geL909reOQK2i
ohgQrA2SMp7b09nVdl0Miw7WHYIyCx2Gm3okupCQ+C7UhsYlCMUfn93vk+/fz86XyTccytRuhtwm
vZ+j1S0hGa+bg1pBLE/EqBOq8d9PznfBoHx7Layq/As/hP3lYY31IrNp07NPan7VLBxp1c4u9wpH
VbBJd6DvAcQrnBeNSzyXheDhc8IBPDIZmx3pUMD5UjMXLHr/4jP9KPT8uOVj4BGz+5tBkF9gsvL3
eGpPATn+WTU8sPapJhKJH9767/pz+U1QkIEb/quTo2ZPyQaDbwKvGdRHtfLu7zqv3ENlypeA/7V1
F3m89DDhmxne/4sT38h8k+PZsEzDZKtmZ8bW/77B/74s8qMwKOIZMr5uOh0Pn1VgNTklafEYd8BQ
yAaqEB1YfSGCnCMYd6065ZzqUwaWvF1PtJd5ADMEEfnoUUqk14zPcpOqO2QkQG//fYnsD/9YMA2K
32WUiYYf68tDYI+pplgN8YhFHF6VLnyWc/7kDNSSXQbC+CR7M0Dllf2nIckf4+S4HA/6aQYe7TZU
qFU4SQ0XaVT1UvvGcxN0Z12aADT9UKB5+2zVcRuM2sK2rL2vxytPIwGsOcpdUlc/h6bc6LhIeecV
m/5vk48skLuU6jYzrjHAFqlu7NBysksUgvCTiSnDMgE/5l1aUP4IQ5Weu/YqQTFmcTUo+JGTaN4O
3aaezhNNFXA0kPWEs9Nmr4THNC7OGsOTw8bdtdV9Y6kXmIhZbuBUIGFCyW6VMXHYLyiMa1bqtnAR
pTBFV9AldoMPs6p2Y1nt5mJA61B6/iN2n7jGvavmRAGTOd5K7o1CafmfsZEsed5GQJQ/YpFsYkSH
eGAR8etHZg5ZKeFTxaf5Hg2/yV1PqnmX2dve0LapyPYCWap8SPva34fjsCkzmR1dFz4GYSj5Hx4J
Ocj+tYXKgDqoGxfqBFGu+mUdioLIhANtxGlsoNiCfKZGtPCiurewBFd+x3JbbSIPzIVWqZjIY1vZ
/vclfJfLyktAa25rrDsOsOnf44zvmdMQq4U4afJAXmkYm0lmFRS3e/5vuyEPiiGXGdL3b1XnbGMi
BfPRWXVMkeElsY5xvSROHokw+rnml5uMywghpdP+1Jr0nWLiQqW915bCWeNbbYIYOlfPQ1VBV6HO
kiybuWnymir5SgVAt0iZmJjANGc3Je5ChC8+ekLHVWBMf8yr+nY25UowUzCTo6bWsNr/fct6Xl/X
rxP/qJbXUvDwWe5xsr25UTjg+pJjdrEG91utpKutmofNoXKWnuxUw2pnJVftx6ZYknS/Pkksy+iJ
WfrQa7KNf3mSplKokz5Y9sl1H2OKI6zRN5C2YY1M1XI5tcY+AoBP/UUJzDw5we+AEc0mEpAFuyR3
qxlkzY4yFxSdmrDGSFFw1OGM1oOHHP1QoVmbiP1e6z67wKMKkTAPUy6V4dzjbR3IewmMD51CO6u0
n9UpefAolQ6jfo6h6t5Jqw+5OxhIO7Oq3Q0KlDkpTQYpY1D9rlix7Bj+0ShfxmIfpJxgkICBxM9c
r9yOQOicoTVkD5UCwR6jXAbB99ErZCpBAhE0rxFjZblQZUTkQxf5QDaEPYXY6QhW3tcVY1J6Hvtz
4p4rZDOJTWX2NM4T1sfJvrO85MMqn3rHWLcVCgWFQ2+RZkc7n5YVUThpd5dRrGKJmJQ0Fk3nWBvd
yh2MTRN7B647bT973mAVOaEgX8VkvZVLDijY0SABIi6WSlOvY25YRuwTbSO0nZIwGJ4ppOVi6DlV
fASSw13ZvLkmuiuWbZbYnNwz+Yc9fVzq040DB7vskBFl09KTidapaS5+iew0zheWJIDyNzlk4eqY
13BtCfx3hTM2s4ipE3JI1tyjlp667I1zEgPQLCmngwJTlz6MUbn027VpXhITb6UltjGhZkbyXAb9
pU6yJfOEzSeiZi0p5tD9lWsoT1VlHk0jXNSTcSwREPZPagBtuUuD+yncZfmhr1aZWHvirdePOeXt
1GT4d/auUU8iOA/EjeCVIMpH719bJJiRgaaHLoHEAEVBgSWfUd2IV1F77j3nCT1UYzOjvenDmXsn
FSNtYnMefn03YvdBgKUGAM/MsX94Sp4gj1CQJFcOEhwJu1fCupYwPaaFHSx6gcBLcH1ar/IPRfZN
6U7la8IrkXRIavJ0pTThvO/OIYP1gGIqYeS1mPEbQaEgiIOPwr12n+PyXSDXqPzXOHpWpn04HAzj
sateexPKwMJnmRWzvckfSHtORc0bs99gPBrhwzQ9KiPuGuFsFCaQjG0nHIt7oC6dXy4NdnVzmUyi
SqKC43y4EskIdDNs+/I3ia1SCaa06QeiQGCwFkVKCVv6h+86S366xgqv2gpiKeZKNlWPpIKRvolM
r9b6hzoQE9T2swTQvaoZytKtGoWbLPJ+OWl0jSFFuY4IasqXm3H5LKiI4bxTF7D7+roJrmr9gOEZ
nNslNIwvh/CoMn3M/ySlxNeEJoYS6SsMAsNO0IeroID46+gLZk/BvoyqZ8kKPqMZM1zIvToXb471
YnpUTRu4MODmOZ7UqrMb6kXn3mk5UcAML7XbHTvCkcVagdjQw+ZsMSvJJay0u11cMDUgmdGhSfuu
WCSJMZfHqwTBo9JGqw5UtSFPkoPSe+LVawfmunEYTWgc5VxkoqqSGEJFYi0vbpfujHAXpBxMxptC
yyGYmMcK1Gbaoq+nBWWj85I5XedEVif2nGq3WdmcSmRXYrBWdlHgFqWPzvvtJf7cJn6Ksoye5F1a
LVY2O0VFcHGMq6uXpR+zxrgQxttp9+2QIuOxyQZgZfW2SrdLlWtV/EIVPyZETKAxeFHFJ5Ndg6sY
7LysLpKFydxdR8UFsb4TUmCyaaI9ArGwsMBIKLBEDVxqV209tW8JaSa6fliSzNSv7AGrT0fmA2ey
gLyLiIQbC3tH6sb73PMWIqp3Q4bAHsI/q5+dJtgmxXCis0v+ICwrEwu0LyWlZrEZHGMV6vlSn/tq
t9UEwhReL3m+GSmtTqCodQRUjX7SpCorPFXkSZYsZyMSrih/0puHwXrIsFZNZvaQmuOqiduFbUOq
kMqcgtB3eD1AzlNjWprPSYfHS/kMnXPJ82m53e9B6HM6CnchuQrpi+mcownfhg0O6j36vYHVOGW5
EksnOw6qRI/FcJbdi5J+kFcZIbXloR6zfeRuVfWojSUFGsgLSqYwbmJKbA3qPS14Q7msZ5+1cfaJ
y2mgEXkREhYz/pl1f3T1V8umLRTHE1av1J/5DdRvH6182C4TlkrZJSMSWRdXlcNYWu5rExMoO9WQ
EtOd3FVDe2jowDD6lLAYDVAAwmlOwPrCxMMeko8GaLwZXX2fAIHn+FMcfYYYNGMi0xAWt2W/74W3
aGLlqZv0Ve6Q6YVCv/CWXUf6OPEjTYkmgg3f66IXDTAiV5GrOreI9NI+YT6n8S40cMEgrfmNKcYn
VVTeXlevt733JN8CoMC1hmWBcufIWFWNDlAKqBjQymGtS+tm2zfOICtb/V0SL2XVrxPubkE2Qd9T
La5eB04EaMkeRI8UhQSpC9GEM23okFASdYWBP+a5VEoLqWpLTnywsMRn0pAs2z6Hwz1NbrOhewim
J1u8steP9CF39otl30/+Z8bzpVZkWJOkjBmYGJ/kiDRWjZ9UEiJV/T6wEV4EKINnGXllJtsd3H6L
3Dlm16iim4MGdDR4xdr7mhjiNAjOag8SH+icv8vVaOfHuDcXHQB92TjEsCIsqEGqUwwfqTfPunFu
6sos8T5K5TlvdXZWa+2gK+3ZLayQJ+3i6us6ubr+qRf9znZQ5qLGdViSvalYOyy8tvYU+HeKE29V
5dnFqhLMVVhhlQy8oNn0ybpNCEtd68wBgmz5mhvUjMtce0pqb9ZWD70rnqvKnU1jdxib+9FVkFD7
gMLlUjEfQ4B1v8eFaWLdZv2W2EGja7sUqkzrq405qAsmLjQ46nbAxaFNj433aWsXxThlg0bN/bjP
iHISaPML89OcLpNFalx87V1CtfKef1g5F302I+6XHvuBdCVRXsSsGzrOmThc4G8HOu79EnRDfFCv
LMJXJ1mp0yZBoZztxogiXPKFJAfoMhj05aeoLx0ET0QFtmdtXI1jKao3UyODTez1RNaJ8YaM2WPQ
nvl7+0ijo5qXEt8iEeCmbDXv7hLiVsYnFbWH5e8rOiSHipbaccdg0dbqQknlr8453JwNSJgLb5Wx
lwv3E3SvMY8JdfKOwZpoFbNSi0jReiBxrBr2WTQ8Z+5No+7X5c9OzWPVDwvW+GgV8018DIYJO2rc
PcHq4R9uWX+jbS6SnZ+6Dz7e1W4mMu9QSqtt1JCik36mNWGeXKgOVh4hb6L8EjMurzTCI413ii7l
7VhQYs+QUGKdCVNEA6zDRqBQZau/mhx006J5Cjjpx/prmFwzFgXdoO4S2SeaSr2jRJDQN9mKGSs3
z+Qx98h7pIa8oYmqVrTFWtjByp3wIXRXI6eB22ru88xDI44wVekgpxFXRih8efVecE/PbUuhiSKZ
k13+VLKD6ApWbbIjTUNZBh2RF7LIkJbl+3pb5afUOLn+JmpmoLfgcKF1M8fnpDwE+sZpHkKmlAph
QiCwoMF4ubZPdiFhGuMwVy1kNN62iW6ijOdGeKt9EhmAXmuxioJ2NZQubiF3R4sVPvECw9dMn8oX
QQ5yNRZvUROuFNzKpe3f9421sQN+cDQylFjgrNiU1battsa0HWjssOKdykgqFLYICYQGwA86jL/i
HTz73sQtNNU4jXc2maH6tbPwkpKOrdY0cWFiqUiJzoZx5QAvugiMpp4jl6dczUdCMkBct0llLLW+
AFJDUqiL6GIb6DXqA41tODDFoiOIsUNOJoKCuDo0js21M/ITyMLSowDAcM2zYXW7gmMFc8+yRaNf
W8lqQL4SXVV9WlQkHQVuQzSMPm9NZTFZpIaS5VkK76J+1ItY//DDaWsq1cVlARrA7pqu2yfdW4Vx
CtgGKnMDR0pGB6tp591lTueg46iXtjZBZca43NTFTIAZ/ak6dwN0t/lKoXGEvJqF6Do8OLem4kCY
jLzI1kyvaGE32zVPwsiN9zuc0r257PRymXXkDSLApk7DNXvSHJT42Z0AsVBvT62yy9G6YL/hTElB
cjTsc83Yha5yrNvopE7GXjU+fBMgipaHjuLtunschtegfa8IIRtN5qPWA6XGW9lfwukZDNBmbXHb
g6rRjEhBbSMlByhMuEB/S1wb03yAD3b0nzz4BgoVRTwP/VWYeMuS5o3hhS0sGgCuaUiiCjZE3Ilr
MEjQ+fEyfhpqelcloHreRGIzep0gCtZBK6h0wzLw7AZE7xx98+hGZI8QWht6Hx09fJTbLSbnF+bt
ZS/WadSdW+d3SjlQ6jzAezQEkuXPFVO6cvMzRKf+DRRiJuI79kCvDDgh1vMMj5eJAmbyObcyGHfE
PsBbBmvfscmaydaFBoflFHhoHM5DeILaPsAXYymXQYt2UVWhHDeeuPGrSa9WQnGXqa+sWiJkB4Si
lEqorHl8FUPD4GPFK8CzRch4n5PfGTf40gZ9TssyI9tjLhYxu709D5KP1DWAJNkEo1tWcSCY9mly
ifOjor12TGjCtskG8A+RN2xF7m5HF1AKW6V19bth7VaLpn1Hp0V4y8JjhPeIzezfcwyEHiNGunGs
x8lA+u6QFuSS5l2V80BPiDGvebdvk6IsdQZjddobissbnyGx1whT6JZ5pWG0spZ+2cx7gwBA5Sbw
XjQpMtGdAckrKl4boNbkxb3aZ/voPXYe/TyzgphcBL8Edz4XNkjunFxIENUhWjr3FJ1MuIaCVWC9
DxboZYea5Zd4qLbNISeb91dNEGQef+rmq8tDaY5bS7/GvK/4b+GZz271OwAjQBvmg+VIl9K8o94k
IVaOaFH235rEROrtHMov8+qR/MZMiGUcGPOh9k9TRo67earwIw5HK7zWiFeC3nxu0ueK/rAm3ZiW
/mFE+VqjkKrWsXpk9iLkrC8Gnoz61dNwetT1ReI93mDjfOY76KS+TMytPad/Jxkoknk3OTb7DBcW
wZIJ8oaE1ElIfGJyw4Xm3A/Bo09smO98jjb/wXaUxahe+Uzht9Sfv4zZNVZAhTg9NVjN8+ymclLw
KeEYsTOFbwYvbWp2gL+QRSYdlPiIBLywwaiT47rp6886v0Z0MiS4d91CRkimlCy6c6Xl9mA64v6A
kA3WqRK3xrkvsRhBVw08PGX+azIeFe9mAFw1T75C2ER/HSeOgsmDUvbErjKJE2vgv/n+Y20eK0Ju
YuCka57j1ORnOo0oguhqrPzbfyO032kD1I1SnuXpuCi/B4rbaZlbXt6iLE9xaSCs6wgjMpu5T+BO
UU+fSvaa4UCqxmuoXT3HWGI4CkbzrIuLoMke6Ms+STTph8v6hjgivcSuTvSqbRoeSQt/o6BhqdGY
MKFX57k0nX1P2CmTybjuzI0V7UTN3LMPwp09/v7hg7+JJb988Bd9gRMnVZrXXn5ys5PT7FyXoIZg
16Rbib4Fy97fKqOsDZ798Lnf2N+/PvdbmF9vodKkPaE48aD2GrYwFEgbj9N2SvBMm68IeyNKR+W4
mJAfuxl0sdBxl6P0xaXcJz+FIH2PkpDXQ3KxAYwo896+/ABFGftjoJf5CW3sDsZNJ4W9j3J8QjA3
u1i8YjTymHDwFwyKMyvqn8J8vptfuAJNBmeh/talDeXvR8DNW78N7JoxBPOCfq5QV0NKF0hDmeQc
BEw93W4M6tWP8rB/PXx8IkgmrwT//sLEd2IojXEwkAfp5yaMFkbR7xEAWg4QJ4a6+qhwAg+dhdRW
p6P3E5X3TaDEFydGhW/P48/9/6IB8dQEjFpkf764wkEok72j2TEr4i0AOT8A8gN0r2kVzwvt1+Q3
K/al/8fjSMQUgmEVj/E34iYNxMjhA4UU+gfFKdYMcyspAPMwGKNK6PpgbZHIkZ1aglCkUA9Lqg/f
mXjRork4IwNd9/nf1/SN4OSOQL3KjltkKui3/n4ehGqJ3rOL7FRnnHJSulL6z4ooJn6PwlE3DTnK
mfhBxPrP14BMS4T/sB+yMeLvD40iK+g700pPkmCYMLKk7Fe4fqJM6mHcnnQ5q3zBZulg/pli3Ms/
LAzfyX2+tkk1KNJIR6YmffnaE+WVcaRDpMTgWEGqzqzfzeSdCkuDfcIQ0IOwA8mnzTBPYAbq8Wzn
Htrkat0aRymxlh4Ykrtbldq+7Momj727YFlJN7rz0VsX0FYJi/uAS5MA8KuizRTS5IxoJDibcf/D
F2IZ4Z79zUtiauOd9jyecnh+Kf35P3pHVe9Gx9QIMtCYBYPAOpTGcElD8it9b4XQHwyDsj7nZoY3
QyU7w7TucFEQjJvvsoMTBBu37jf1yMCgkIQLRkI0vKMrWy2sXwa3XqNhsstrOF0crO6Q25ijRx07
FE1AjeRohYEFt5zlNp3l8tyvfqJp3Fa2cm5ThxY4LGTBSaYE4Lw6SxLHBIFIY+Ujhr7RETKjEO6j
a9GtABvqZh3pb5IDr0IhQU4gkOKPOLPRGvJJWLtB0H8PbYMRMzwG0y0rwq3LDOeU1ra3X3p0dTUm
8TDbj7mD/xmbABIRiXXkqLRNmUzK3z2pz6ZQVtAnR4leN3VNZMU6xLCYErttKFToxPoa29hMSnCm
TJXnr9UARGInu6o5m/mw9KpzP96ZjKw8zyYCLtq2jQeNPgQ0MOlEbPBvV7iLotuJ7FNzxH5Ka0bc
bYfjDNRS0y+a+qYHO3eCvoPtcKI3GHspnY4Y6EIYNOwvoUMFuHKJ0S2h2CKxbltE2VJClZGW3pPt
YrfeWh+oxoZdUcqdjtOTo8lG3jr5AONLWKQGVdT9ulUBVqO9EVhUoWOPljYbFj5Fign4nVsfawu6
vBZF26w1qCFkmC489ZAKWCGMtTEjdVvjQg9B0CmaKNJkgz6k7pzjCLBesnpAA8Z3VT8+aRGyI82G
QGx+K1lC4DqHSEWYh6akBzLAcmiIU2eRYRvFRNlesOYogCNJ17I1fvQtl5hEh64wDi7yATHZy4gR
TlIPQdFvQshNtNOSD8HSua4aH1nNWwtWYnT2pmll8nP4S+Dla91h14vxmOjTO0jG5oVemmPu9tg2
7PXIPO1VpKaNHrcTVZRfDggwkaqDZROkFCzGGnIPFqUBjsqYXdJEzEGoFloWLlUdDX60KwDLOu3V
gIdVIsRjnJUQNSicizo7RfBX+gSOQ6OQsGIqmBB3nr7jr0WLHYk8DJWYGbzIY9tRf2NCRXzaoPmu
dvFIhBUNdI6/gfJErEbPrMbEnYF8vBB9VTZ7f2igQAggSJnmHZ4gw/3EEIms2lKVZe409/+9ZWhy
ef661FgOEggkMTYqiC87eRAnjujTLj6pvbuIeKV7ZdzEEAhZSNGKeXOLZJOGVydQD33cX9N2PGTW
gPKyWYH6//fF/Ens+PtiTJ2mIfQFqHdU9atBQZhDUpllKnDzLtv05HB+rCaOnRG0GUz+hFI/cBat
rDrnvTdPhv4eo/RzaWNOE+1I47yxsujUUHTabmlCAUcGe3TFQeHF6NCFticjb5dA8z9MJP/Yg7hy
TgdkvJIdpX31cvhNh2YhIzMpQaBukJXXrmtw8pJGeTe4d9On3KU3lf8WQfDEtJyMDVOqclZaY5VO
j6JMIZMPFQ1itAHUDbkygGgoytV7j/WhGsj1JoqFE7Gl4HfFVhkVs46CCetupH/6h5/h+/bDl2Gc
lOGspmFpX8Yrzcep3vQeeE5OQgTjizeejPSs1PdNTVIHMWWAiJ5K1Hf4bBKbZwNfqka0UvJr361i
/16L1EVNlEFOtO0P1/Z9xmHYIGCOzHSXZMav2dQBXqiCUA0FHpqKUEH8uZHBCL2rplgELlaMki2g
OVCSCLG5d92d94ZkY85RfhUhsY9eEuslhWDo9fuQYpyK7aH+VcOtBtEmgr1NmVQsC2uK+cObZjvf
b6ucU5Ag2kRrM71+mZTCoaHXUKsKPC9HSXVNUbmNXWOeQKXJU5RhZXhrq3VYhSutcH4X4q3Aau85
A4+8dz9BmBsVYfY+ddywRo32iZLAyK2tcKk6KiAS09PkBiv25xgIIeuqe9FxWC+SlzHGoCb3axCL
inV+rMuD3IUDNsrAqe+w371JRbie+8ve7QlWgZdln3VH/Go4drPspSZGxxiaB5NUWXVy7yJ+X5ug
SCCJFQIlAp5rPMzBKgz6g2NGy14lb3qtGQqNpefMCvCPSMYvrIGyIzLECZB0mcjchCQ4JdyECL9C
NjdF10ixMpZ8CSQjTj3QF9Qt0vq1LIaV3xMQdWmwhEuBrzyAAxuvUkPb1KH47E3iZYduL4lpeIM5
FWOP8kvDErYmmvXyqtJS0ZGp2I3JqkbRP/TlNTEwzBXpcHRI7k07fC35q5N190ojjpOO7S8o2YRB
YxzvbGkl8JS/1SJ7F8Gl5/BAXZ9uJnhFvqU0yWgepmKBjetomChDhqOt3DLb/wMccywMzYttDQt9
ypZtkz0QTRkM2ko+uKFXPjrI54ZNCMUdje6yHi8txXigZwfLxHhkfPIDl3LKbnZ5RTCDfh5yk6PN
tB7yTYQvXu68UVAAjWSk79PIketHtuGxDpheWTVj/dMPXT6A0E+XnCbb09+9ADmwY3PJuJzthCoQ
JqMgHRk5jC2iNJSEC9ibpTJp2xg/C/OMX91af7p3R21XMU7VwbCgJ3srp2o5kCVJv6ppoJ3qYK6h
+5TmGue9J4KjJFQ8Y6yGOU9Ja1aC4Vfk94+8yjMAdScgPcevDgmSR/nX8rZpcK6Oj7GZkmHxioj3
rrLWwigXWdte5PQy2Sa2q3NjqPS9VKsqn3ZGzT85XxdwLKrhL2XiS9dab0lGTIBsTjPHA/Tt2tDP
HtVHzbQAM2jMcZkCQFqIlCpV9tWSyvPmUkKTJWlDaj9Q4OQSeFzRYDacFXSsffVqFB1VIvMUTWN6
tvWLgtreYo6znGjdmPaTam1Ubzh0mFT8DLXloHNj0NiE9q4uUXSb1pFXuG7gFHjRbMQTjYwjQiJk
IyHCMu7q2b5u1P00YdjnmzqF2MmsE3fM5jEVOrZGjwVzqv+/72s9wFS52GVgZmtutsPUWQK7VbH9
gQYS1oRp6U36PjRxzZxXmaELbLuW75n0a2s9Xmz92Mrv0VxTek0wkESkBVj4tINLRdUXT51a34gT
GBPeFXIZu2DYp8FjXuj0VfICw7PLP2gSP1Mp6mHszhang1zSsUS9ROau1AJCP4P5QCd9W64SLbmn
aPA4aB72fIoQ+FW7aGIVR29GClXC6DEm7W4aXwvv4HIKUgmlQallCSg/561hmAskgyonSVbCuHmc
KIcRw7zo6PwGphaQyqxmv2wuDxU4o3L0btGqlLIBIJAOKM6YpnRZkx6DFMvLivWkMj4061DVTiG0
SjCY28AUdNBQxkusbahbizo/J4j8I5T6UtpXM/hyoK/djyT6oCRmmKaFFBW74ytRK7OcyrOpXTYm
2D2ZP8J4kyZTbDkLrb5kA5lbaI1QTo0NnW5on8Zg/UfuBY1pkcTAZMxYnuDSJRh+4Sj3DPmmk2wG
JV8E6K5c0jIqzlzlU1rYz151Q03hF9CrvLBl3j0MyCQbQAEjFhvCc0xiN+UQ7lZLdSAeP2NYweNK
d7HekRmc/25IbUWCiGztwWuDFQFrC2l7KL10P+L0DUdSO9rsMQmjPZ5Kj6G9yrylOVLqbGkHtX6T
Sp6wbheqfCn8P6Y1Keu3OHlJQ0yRjUsOLdwd1k/4ZnWuWPodZZOPZfsqamvXoaBS9XbPu9+i8Mi0
JfCSYJ1wsdSk8U1gXbZjHNZYxMG4K7889znSGWTSHOjAAibt4OKqNhn1rPxBAwJMS/++zXo8/9Qg
dPpShgVk8bXLxsWAeAe4llqHXU+4Tj+O5Kz5UGRauhxCGrlZq8SboX4K9k/pnpL7pnxlW+WXkjyk
jkPl30WDui5KfVHQd+Go+NYR4nq2tUxZeaugOIdav52QFQl0xXG4i+0bHfc8gOcovEKV8ItAR/Vn
h29o8ZRiQqJcmPOZ0y3ThGt2h5WAhCOabhOhD+vaZlHJLhHjwdDZFToN+n7rTTrR1HiRcnKQ6I0h
6ozotL0/qhee2FqLd7wyDkYFMyfwzLeWqgMhWcbrJL5pWbfweBblnZGfTj4Z0ihIT4PELQ5kueIc
YhRT/N85ISBypfNiTgo1az2VS7qTMuwSpFzoD9V4IX+t5kwqpaKlpJT0MwtbNCLzZ/yN+PtDoiiG
RNnz/cjXXCdh9qGG1ZP8n9H2jK1xKCJ1Y9b9qo84EdZLy4OUU5W1hZuJ3CTyZeg7VxZ1iYKyXLmB
t1LREmTSTBObb0S4nbpk34fNVknyObb2WaDdxQX5jDy2Clk4scjOHgscUVtrCuxmgT3sTYKm0npj
9Q7Mtf7nuNaiqSfnYKmW6whEgoCZZewJnrmbNrjvcqljA+0C5YdR9/ukq+N9dCyPaENTw3n4BQSy
phJT9JSdpE2lnF4Zh6hIh1yQSylTqp3/BOX9C1a1GPuJ9vUcz/5quIzzRtSGRUA9lEKfogHFwF0i
YBUmYgs8/mwWRk1wX4JEpDx2jFvyUZAH6v8e8m3926GUr06HK+A6qZXfysrywoycStQAmXW6teyY
EGAEaNqwrFX3rnLD49jnIAhcTsCqk9bHNo7hohgf1Al8SF2frfStj7Y+4SsgO0yPDOT3pmOto/fR
Khcjyi2NTaTjj7WmSQ0AlO4QkYjtXJKBgs3hmQCnBWY+Y6JyiQTICc9EManrMFzpqHOkkNKhbq6v
jmDhCzCDcPRnQy5+hYQTyo08jwdKaMjOiQ6Z1rNJqvOxGl5jALeKaEy/QRmHRcj6wbj9L5LEok7b
xanIGemrNr4y2rwqAiBgecdi88zQbdWfpAEZdAr8+Gn/ZCAw/JBhAFypEvvy9zOalqHuV2hSASrf
5Ewkpbxy/GZQh4Lo/PAuzf6Hs/PabSTJtugXJZDevNKTohElUu4loVJJ6b3Pr58Vug+3RAkiZgbo
6W50VYlME3HinL3XfmGHCK49qz99T9oVPKMo7lUSVb7+4HJUlSxvvFQM5UTj2aZRpVXuIatYyTjz
a1fJaMpPb4dJ5jfsbqijmn0x98ok21VLANh7+jExGpIYc99n109ud3lwUIPb3PPXRbmjDGA3L/T/
ZeIAYMfAycbfnEtAdVe1Zd2YUcpImd5l5SwUnGu0gEXjcmRXFmdIgcJqunAGrm1q0UylhZVL9SIy
GZkO55RkB+saiBXQ2A+vq8lp3CFLB9yNfXGwzbuiBiwhidMnfK0CPX9NchVueW3j1OqiaYIbGTpg
nslgyt2p3DvL0j4PqLa1eGHXwaxRk7m4i37ZnWqUixmlR84mNmj9MjBeKsul02yScRovRddZzsks
hGzm8cVLiCMRKjTkD7j2qBAeGy1benIzN7PqHKZLcQ4ScMZKjKlSDOPLpNM3ScHZtB0fYuDSxTCT
xgroajovk7OYnYjiXE4gncj+9CktOSfolPsPFWuCHARHpMk+/n4qN4UurS46era6okKoaAqaYu42
2rMaTjgHICH+Z1P3bZqodomfQyD4N7aWoFyRVyjHezLbuiBd0G5eobgWhY1qstdycDILcFT+I47E
tZ9QMJoT+oCi3V4RiG5G+B4ohvPRQsyXo0p/D8BTFIE9U+Lg1nPlG3zJUBIibU2E9KQmX4STolKY
twqnInHJcTC7OlqDCq00y4NGmdxT+shDdqOyTw/Og1qNG1etthI7bdmY09itOeijKUBcKH7SUNjU
Iy89xFWJoDfH24qDOXtFn7sziGL008Ud15mwmK1/EjNQPLhwxZbC8IKNGzy3ipi1hOIM59plpMvd
KldALnLVW4mut4O8UNJ30O+nPvcbrMkyp6vaI8VMnXuYtVEiY386x+Ywo6MFDDajyqI59kpCxyJ3
jv3wd0ATSuudFjMnTz6W9OIrS+ovKWZYbjxTT1t9NvdoACcD23wzcx30BT3YmOj9c3JWQ3pQSTrm
Cjmj9uxl0hyjybyr6Ze6GYoHTb+tfG+mq+9kQC1FbS1q+55xRQNmSig6eqYKiLtqo7x3HTKPaauZ
FA6tqd8QxDZNEi4WoysN7NFwsEpOS4aFHcK+HQm1zzR3bUfec9YnVEB0qWhY59Axh3qTp8YmtNTn
rnpKhqSdFLQz4Ke+8vVC0Ng4xDn1vSgmKRfac0Hdmof2XHX5R0rGmrZI+YeTncoWb5M4ONSo/CiF
Rlm5EcWngAJllboOoHMpTb3kECZwOCokPSXZwB2pgcKJqjhCVqUSzelE8gw48TGiqeXn/q5xZ6p6
5kBNOFxJU0AUU4VLHDuXUGJl6hMFi0Q6aWTuf4Rsl6GVXOBU5vnvUZhkJNxpQYZdtJ8DJ8jB43lt
PzOUeOkoKMOM5vMk489lM7+ylyo/lSGWatGKph1KJXYxX0/jui2NcoDoxBNGe8cqF8SpbXr7SFTE
KO8YCuRZshSHpYwO0e9F0E87HA1+h6AK9jcQb193uCZl98P6wvZG00fZsaMy12Y9o/JjQ/39Z/24
t1lE+dJYBfihmmLv+2fg2LStNyKu5ieZgsqfFpsk2rfODbo0yPMe6SHFrIUPpNxIxjaVlld+/M8/
n5ADpp40sb+ZC5041sO27pN9VStw1T0CkoVXrauUhRpGj3LTT9MmW0HwmjHgr+JXIehkGHww45x9
hcVJfxETRmpk8fsMulER3SgViblhvONAcLtZOzwyqscqVrH2KjuBCRAGb3KbECylc1ta2bE667Vd
OKjT3pTwErY3binwZMlclf1DghQ7QXNVJeWaIdorBwHO9BAv6ClJCg0nH/+hLFpRVF7IzgKO81TQ
yig/iZMVaKMY7rvGmXLwX2oo88Jnm6b5Htv/Df5gWsG+DYaKuabrs6/Q3mAgsIFUJIayBn8cx1w6
A1i6ggXdQGGv1liFrIwzFb6arKQd91CQdFMUOMmWFefT4qHM4lnGYaeSsjO7iJNrS6evD0VmbmK6
RrD6CMAxFLTu2E4SP0XNGy3U1lnLiEx1BldKTLKqZiOq2xqKf/P7rf8MNPo68lFt9BOajvtVJDuJ
d/CfJ69ErC13ZZcgk6jPRtFj8wKSM76L/T4QiSYoXcOtQscP07pQLWo0AQBPf3axuX2isNa4UuyM
4uDHZFuNwq1g3YvZv6OkhyRaSl5xo7fMAMcS3ZahIoJmhs248i1GP5fZjLv7DC7fMFVc6aYYIjiy
OHviuL7tRmMlsdKyw4iKpFBeuwFpywqlw5RBBFpIba5yKLKjeKFJxloc6VtLW7PUXwVgfA5eLi4W
uasU9nBPEBx96gb+uViBaahejDNyr6u0IDepgeQVatyraOls8wpgF03632/Qd8ykQwQJJTacSZZA
jqJfbxCID3voCrB2ohdEJ8vlYrCL+myFoskrOo/i8pp0mtgcUiAUYBEytQcwDq+nxdUCEPn3z6T9
eCFsNBJ4gPl0IB2+fihILUNmhjDRRestZUDC1RAlcI8NSOiRGj++TYDyiVi8eiFMfGMpkReY30mW
Ptd4zEyerTL1V6NBGQnb3ms3VGxDlIHwROOnbAzG8zxU4hkUexl9WjHz5GQcFcrcIPiOFjO/rGeT
dNz0VFuMy7GGlAZz2zqcfpoao47Wknfj8kkK0YLAcDQ0f1QkMJmF9FvZiUqPuLpNjUIczcchDJqd
aTyzCimMnat9jF1V+CzZmj+xl3Nbq4B8YNujGKwEy5TwC6neI8KZDmy1wtGX2soRXNlbPiLcRq/Z
auNnf1/J7LmRoy1GppsyXa66tWYsk+HVH1ACyHLzqFkJSQ7qFMbDmpfp1Drms+AbBAF+EchHGYZM
CUpKCs8EqaWOLb3TeASzXVnUSFaZsdrQoO1kY+bhiqqXQZe4PqKcNqRhT6LNY841CJN2oQ/JUyNH
rwbBA3m1Fn2sIVwIuKOCjk4Nu0mmdBsAnjIeAgyjPVJK8YxFrrvmlDaNKACEmZcKc9Qs5BJHCrIH
UcJ2AkIU3g22vSwYw6Nycbh/Y0gPGh9vBZqwpMxWX0K0SkJ8gX9PlLd6r24rH1Nk/Ec3YMbid0RH
GY/mTOG8YokZXWk+6A5BO9q5toe1ANnh3qeL3y2jc9lglUug8/fFRow5qIEhW8StufQ19WS3IVbr
fM3O1afrTNOmg58d89qfNrCNTfoSNPFt9HRiE+vjDyVxph0+ycBtVjmKgO6phMmucg1a8gEolzjJ
NEF5jmss7RXEXez5S7SGMNpI1Gr8YO0RkeQNi4gHgzIlaSCeB4c+H7eia2dRGAYRF7A7k3ulTOvm
ztUN+nx8OgMkhvIgo55zkiXchY0jYROy640xJMKFnEb8pZQ3ETM+JeXKJLONaqyj9CiGFlJZvIrl
UoFDECTAruwlQz8o/K40E+QUoalwlbPYulyvOIK9JHjezpe2ccNK38T+xqdTI3RyTYSlDlk+SF+e
JIfq3mAAZeqraGGiBRCVOfW/3kqzOnPFkSPHEgQuYiGUNswSniM8aPEmVp2/jd//SVG2eBBvO9s5
JUN2oDxGcYRqXMX60LcHMSkaI5X9hM55yFRC9PZZXERt200b8KRQq20A1qK78Pty9lP1Q91F4UU+
HLWxfjFvr+xIrlL6pHssaSyt9NnoOz6UTPlbtDHvSFFUHa3XPCmEG4t57jVS7fcwZRZ526CxoZkW
cjT7Yj21PGgsalJDB4s20Hi69ig8xB4ZJ9kcSelgZMuGsbBQH1GFFoV74wEVYc5gMHhB4JoSqRw2
KDGQP1+5OD8JVOC1OCgLKYJV60LdJ5P5SuhCmIi2Cy970e1M+CnJR1ae8bxZTFGGniEH16SNNlyq
Eilu6fRXKuTv1bjgbIneDxmUbC/iv/+z8xpWqw3cv3jvaO8AtpiJt+35/0pxxf648pXFV/q6zbO1
yQqyHAsYv6NfbLlmC8o908d4LzYO0UvAS1flylwsDoJAkG88fL0eK5SkHAV2xaA7qTRYxrOj5FgA
HO5+/0SfIs5vn0hRhHYBCQM6y69f31fbKq0lM96nVABjaK8EFUcs3aEY27NhMqcRirVMaOJ5zV3y
XiKOsjKIb1oEoRE9q8ycvfE2AbLje2fxe1rEa/g9sk6diebPUJwDTIkJ4w+O6LmyK6EGaEwpDALG
WO8sOqv9mD00XXQnhoyiI9DL4VocU2PEIJxyPUWZtEdZKcASCj0F5+ns71hwEYEjZExlAkpYZRey
j2gBXAPRXmj7k2hPpCAaJQIRWzuaGTJ0DSai9RCtfr+QP7zqiPXJFeXeGoDT9IsXrSt1f3Tcwd25
+YMmnUuAYKkORB3/Y79KmlO3boRV26OEKZutJ7/V5TV+yg8vuwiT401HG6ohVrq4mXFeJWrchO4u
xLmvRQAzrLJfkdDmQYnKMD7p7QvPGHtJ1BqrMSK9gYIp5VnU9FNDTVOkSNGw/hkNBVF0bTH6/sKb
OkcBTm8mkmKIp1+fNQcftcGE19wpqKqrQt3IyZsTMDO6ciu+dy35OeSig0gEYP1tYclaEmla3zV3
WfoQq7Cb1iFiTq7YQxfG0A1ZVKIlq13LSc0whlUuddie6q3Hc5eOO/YWJ7qy2H1fZcRHInmDqQ8y
wcuNICqNCCcqX13zX10kpMhDlWJJ7MMMlijN2ytX4Ps6A4gKig6qP7RrZBF8vdIyskRX72uDsIMl
WBbcUu60oLcWVa9kBtbGey7D0kAhUNt3QgkkVOyMoXs2d+aZG3Hs+f0T/fD9SdVWTTIkxANwKe6K
myCznJwxhYhBCeKlGCNY9oz5tORtlKq+co7gVn9baU00LojlOUkwM7ns6beaUrU6LyHwDo/jG0dy
akgyrpxsKv6t5KhlR/0xZ3HIUH+LNBYRieLTvNLGvSNsB+FZx17oRwbqdnAUFm/TwIAXSoyvAX8w
XnQPWFa3yckLFvkpENIQVzRHR6tYCHEp8hJaiAiqaltVd32+U3MS6DkX6NUHe/IyiXcq7G+ZKENh
tatJfTJ2Gd1SnZuWnCWLdKMzPWpDeZBKDFUrBa1QZltAWJgdO/JKy5gEQdIJWL6zISd8BghI9pL5
iFFROfgiGSNbxkrI6XGYCfW+OjBF98K16BODbWmxiHdWgAiHzKKqWatJcAhIxbB6ymTkqWLkEDmv
SuceK8NaDOREp4tYO/ShMnXr+JBk6TKwm42eqnNxGBldC08tfZJzN5QrQgMmJvmA5pDfM3ZZ1xlx
LUIpPqrVhuidlWbNPPrvaRVxUvcWXgV8F3oDl1BS2oVjiyQun6P9xznJbdFiTWlQ+rG2EI3OtniX
LX4j/VLCtUVlKknFh422VaxrHr/ZQzkkhn1mIx0ZrhZutE16HG38DqiXi7RqbzR+pG+pZxQgmN0O
zQiFhnSclZh8Cq1ayOnMIi46R9Qb4ErjBtuQIAV4QxIQge5d4YqK5k9LGoYsQ/NCviVuOm32K8/0
D68QExj2GFS0uEG+pUJ0fW2TgWXuxO4KIkSo4yEbk9Y00kTDg/H7G/uZd/+1MiAPlsaNhhHHNKke
v64h3ZhKbddKxi7n23pRLHRoM1Yx+HAfec3psNQ7gMrwFppeIdL1pefIirAOJQ4ze9/VzmWc7HTv
waiJEYzKjZ05i05H9mNhmyQIiQZ0l8tT02yPFpqdPiC8xnh2nOqcoDVowAG35d8GIR00XVO5K2vO
+w5cBdmeE6u3kvVkqTb0JiiqsRF7zYjCO72yrf+0pTo2Gmo6EshTvw2stSyKcm/M2UuCR4mGooIK
c5xr5szKyW7t1mS3DH/N4INgDh61DmgniZP+h5wv9eipyf5GTnNlKf1BkWyTHkvFJgtrDH2SrzfG
0LpU9qXO3mn5CUyRZdZzWPlqWiOnhuOvnUHdxZjOyYFJrAKRSkIfBzXXcDeALhZkg6yZlFw5gMWz
YTgW1E9+1i1lVrrorfD1RVXfW8bJ6oJ5GM8S8ux4oBN7o4T7358x5/sq/fWrXAx7bbWKrV7tbdLE
7syepM9unyu3avnKwNPwz2kdL7IUlUhdcxaG54paf6E3MO5dArf4TjmUr7LTpmm6dcFzofMMvFMj
3ooBkgx4KDx0bH5vSnLXx6eIACs93ykSY0EHQROzw5T3KK5QDzMg2hom+XBWN8NxNPH5BLGsLaLU
XknUCZa2ay195XgQF0cSVpzwhha0GxH1GA4POlVeZGHgdZw3tQEn9OY5JXIZdOKBfC8WXWWYyStT
mWqocBx2Y1cJgIVM1Xo7BDuIeJ+WZMRTM1ziU4u+dkyWjqQwmIvyyan0JcZ9KynDNKEVkwKzRIAY
FHjHmH2wQBbOlcXGML/tn9wZTSCRNUoWRsBfH7IoMAs+em3vBknZaDKxOxKZ9clfDfxZxJ2iQzgj
o1genkf3tcLrk3QaKWt7Ww1mZv9AHmvL1tOv27ybS+jBanGn4DON2qzrAui37Mj5uO/erbGGKrhn
EXY7FjTTXFUu3ae4wp6CzJGMyMio0ageUo6pnd/NN/iY370ekz12o7ek7ymjHhP97MgeEZU5Palk
W3jVosmRgJQMCKoreu8f1gQ8iiyOlBY/jevNKtGbxkmtHXRQJesOhMvtU6eeM/VEjASqOpuqrj9T
DW8XS08qKyTebM8mBmEM0Cyj4CVGWSvchTTIEzu/mt/yfafg8+FY4GStWaSnXVR/nKuzrCqofy3E
ZUH0BCfRqlZe+qZzj8w2mLcMtJXhptM2dm1tdJwqsCpwUfQWZ+6l1+6JyKVKrk3uG1MwY2niwqpk
f2WkfyNGm6Qx+qi1UrmeVc2myk+qRXzkG+kQS89SCMljGQrGK0vxD61hetSymJzxnTipXXytAgKk
M0DP3fnItzIJ/L+/95WpGVXT2jx1zdMQwi58/32JUj41Dl/3QX6s7TBCI+iHNvmFOsSovSZwAomr
CZOBEFyah+WbWtAVbjx5X4cOXIWlnlJQ1QsRYmC68zLaq9Q5mXYIMeCHPOBUvV3SLGLyqQ1glqzr
UyN+kpW/ZgmzD8+ipq3stKF5XeLt1nAnGaivqY1SQkILkCc1MbeR9WYWbzE7bG3LGxO0Eus94N2F
9Id4aiS+/Swpb8v0xa44aTM1Vb0UeUUw50kkMabhr71cK2BQqPO78H1Mu5mGC4vGnQGtIS4wnzBp
GwgdJQ+sRCGv6YeagM0mnRcugduBQdvURcuLchClRk6PtPPJxUaNiFnBjseZVulwOdDjST3uJ3/G
lpEMH9boTX3qvkSduVW10JV9P5Qz040OOOZES+EQ5m8do3hSVRYlAfMlXYCxIDMMLo8gxI4CZBk8
DcpTIe0aauP0Jpa7lUG8pYodddSPuYF860mvlInO0MBoolkIXaUjfpH8Z+DYxD4g+6xhc1mQ5R6i
kYkP1zhuZqmGs3qSKqY/GS3yPMs9Zr0JeuWNoR/NySpr8WCDtWzM6sUayXSNh6PULyOBWrKHw4j9
p2p5EXQamN2DU+UHtWlPhZ0GsF4ElTSOSyYC/dyTk50Us+yXCJh3g1wj5bImPV1bejCkWgHGSJeY
o7i/uOogCA0rr8tW1DqvDLMmoPj5BQEid8SoAhbmp3MgJNMuCxcYQ4P2Ni3iK0Wg+cM2oBqM8IT1
ifJHE//9n+6YW8hlxIHW2kWRsUEKhjWVTJukew+i6gaBqxywXarnyAwOSiC0eXL/zvFFKMZA53kE
UiNGqGXcmQQWWYxwbGPRxK95ciRZlll7VTD3To4FCu8MNX53ZjNXgFKUboca8aiSmo7DFPNrvMHj
U+C75PfYt7RPRYxHiQxHjtdOvcqZHyYU64EUzbz6yT0UmIcSk1Z6O80RjQfg/SoMONRobbdErGCB
hBpPffr6+3LxOU+/XC1Mg7M+4AY0bOpFGygsfbNLwEXtnLLZS3xpYbpxm52Y72PDybR33SOimyFL
E2zKQP2jtjvR5ow4a0mFmBz3k5Y5F6oExQUJyjbrdhzDoO4jX3K6d/q4HGVBeAnI1pgj7Mk3zMiE
daZOWLUZk3AGaoDLxfQZBM95wAYqYR1wnxr9AVvULIhfKGDb0FtkxAu4AYYbiVTU56jAKsFLoXVc
SK4UhI42yKYfY3eyWA0qgmODsZsGjGI055oqwvjetbHVf6/cRVlrIRDo5TqwdgWN+0jBaxRtB+8Y
+atGuue1yHsffNE+U5CUlP6shPLYeXchOaAp6hXjvoBckiO5shQcFADB7OrN8E+Dfl8b+bRAqA32
qFfnOX96F6wU6y0e8at2k8F8l51zEezH0Qdq22MVWkOMm8GjXKn2S20qGClee5teXniT+Q0nQCin
XOey3AbNRwAxqyRVBqRuQMFC4O2cQOVJlYcLGsCz3x8v/XsLTVwktnfaO7LhyBfvI8IYzxxVNiNz
5MxHTzF6Mvx4JpsVIFN9OZrvLj+cs/nE4xTg+zdmOy8gWLEkU/xPTf+pkZZqBrdg3DbeXSGbU43i
mr7ApBvOenJoQbRTBqxV9U8Ncy+giDLHe907d+z7TrptkpRAATIJ0q1soK/H90IVqrn3I0aE1v3o
oPX8/p0/5wDfX6n//84XXU3dzl05c2NrF7MBl4k0L2MMKIT1ZrC+ZOagnmcuK5jeTglbLriLB3We
jg9ywLysfSlUY+7wiGvlKaUucWvjLvKbmR84G5UuT2kt0NMPJcAv5ktvrXxqaOeEXj5PQ0Ea2dRj
Cfe34qXxiA3YK95HCvHJBGpoDN56VF5APmvqg0G+Q9Q/iNrVa5iWGYiGbfJLvF3eGKzXxKzfoMUR
nqWF2qNnL4FbyNZU7HqRAuyzWKvOudaIAYX8jAlf8TvIrTCinpGNAJI8leq2MInhGvp5XdwVkgQ9
cHvlUv+03JvIPDn0C3D65dESZY0TWjGVowLmCMCZ97cucpr8yiyiWy0lTCjRpMUPpZROmWjPLG9J
eV3ELpRa3prwxhjurfAUpHNdWToAWnrtTKKRGu5txDDjNkm3tfVitbOsPzndG/3QoH7oByYNNCfp
wI7JViJXPouItpOmNUo6XkYLKqA33nAwggxwzxSkTfcx22MMDzj5WxYPRfBH4UAePwUgMitnhZC2
U8kJTaaKfhgwHEM34NenxZ5StciwUrCgIh7tEVOyNnbZW0aNQdbDgnS2K1f0+zGKpqehK1xSx6Ii
/7p/KojuMx16+C5l75TvY3Njh/gzQ6bdV1RlP966f37SRXMdbWxh+Qk/aWyRIvHi24eEYhVe+O/f
6Mcy/N+vJJaof0qCeMA04rc2t47YxKpGPMAeQhqhfiy0qUqntC0zxH7XVj5xpb6tAv98v4uVL3Ds
uk1jfmytpeDJWlq4L7X24fh3nXJy/NcibOc9TxxU5WnuQA6VH41kSa/GtDaGf4wE7HbYmt7dYPzt
ZsrAGu/PQ2NrhISo3kCOD9WNpB91/0aJ/qb+Oq9fJY3e630rP5XW2gYXmMdLaouuXudXOfPi7PL9
29nYQgSEH2fE14vqlkXVW7Jp7jr51Hu3vOueOfOcjyxk4dY5/srT2L7ytv8AeBEaG5GPAM2QEfXF
wmoNat/oCQcqptOJVsLUXGYDPikckCoTPrZCA2wy8/UJprSA5vNVY4r20/f+9yOIo+w/D5Om1a7S
FHyEgBkwbZGY2wRzrWrISEvgl9GGNxHtYJKsGuQCeT2PEx2C951gNhTJnRS92j5cInfp+s/jwCmm
9+A4b6JilTWPJWbqsMfM4h560MJVd6V/pf1Us/BaMzqmF8DB9OJICj/SbNRW5vXGlOY/uikkXHW4
C6yntGWmRouNxHCQdwQmcjbCATjqyMk1ld4/TUT7Ja3TTdyYM99pDk3V7uEx6BhvJGoU4GlTSzeg
ngDdMTiIwzrS5BeB4aveLT8+mp68wsfieI+Cn3Du9e5gIcr6/W3/qeBgPq4QguAYOkvZxQ0yFXhM
WL/MXVF2WwMcwMAcxDHmansnkgnCQxuXh9J5kQAgY0013YYOFZ65Cs86pSjQ84ZGHG+r9CaPO4n+
esAZk3UwBrvmLoq3rnjyIP3R6NeyDB/xViPBk60Cj3KFHcqKTlR5Fi9m+oKUbeq16dazmJHL5aZw
jr9/20/p7cVrSFdHlTntKBTwl0Z+T2+CxjJjjba1s/SYNgTyRhlJAbwNvHHWOAqKf3jhDyP11lhn
89EC/FhDvnX01Zhfm2JpP7RHTZXMN0bzRHFZ5kXrQTMSq5OZT+xsmjbWGDJ1f45gKRpvWXfqFX9m
j+G01UQqGhHwp443wVTvswSCr1xPauBHSGElgok9R4aPsRCHSjt7yp1XEY9pz8G8xPziitmXc+qb
ayS7z5n35eVUDYcVTcE/YnyW/P+83QqJ7v5ot+pOGm5d896LHmnEpirneOZNzJNaardya0LYRx9u
WedSq5Za9WTYf0NOxq2xS6DKRyDJ+w5jHsMcjO3DkbaVnqNsdfDLkZgob9z4OeZw5PkPJVTNoFTX
Gn4JB9Fon+CFyLKZ4bYL13ZJsHm48sR8L8gdg4AQCnKyBGXt8xb+8xWDWmLkmejyrulebOteRkqF
s6IhiLZCiKfhZlCR/tc4yDjB5/dYCaZh9McABPD7B3G+L0W8oBDCTDSdjAYu1TQ5/vqyjseRawn8
AmnNhKyGud8ni9BbeSjBuHgS8Fq3Axzf+zPX9leOjsCCdd3t17449xnW1kFEJxCMPhT1qFqVQQBs
uMV716OchW7a8whFubXSarpQ1jhNXX5SmvmzSCDPLWca9umOSe/KWkTda+3d5d7toD7mTBpR99Lx
Jrlkxvqt41dwUm8VtcUioVD2aKOowGerIpz3Qj55cIxq7tHnD5T3jPpdge1pock2h/tXdu+W7B6z
xkXcrI3s3gXV4/vlrLGxHAHUV5CQwjLmyAY3sWS43VfNhFZSH72nDbIw9PBuBsjQyZN5kodTj0mB
PEwJO5mq/rNwPDg6xSLggAYi1dbV1Y3WhIwJ1ZULBrbG8dHpV0wJYiX9+rIQtUeRCJkFK5pxqY5I
9absK4sbOI77TAV+3b9G2n2tbPyeW4AN/PcH5qcfZ9JWdDhzM5M3LjZ/1wzHmpiaYcc4aZpxpOnC
P2V4ULHK+7lwvV9Tf/wAJEIeg6FQ+FBRGl3GijeJkoyj3I47qvQAb4vpq5tdkL8j6zIDTO07o8VD
Hr8Q2FwX77GRIFT57780k0wMjTY9XYvk2Ytyg3JK0bpy3NlpCFyCtJY7o9+6wZZQ1GUUPf1+ib9J
4FUWPVNXSQ4DEw135+IaK/TbB8kyoj3JHXM49MfwFN8Or4Q/HHFgPCszCBKn8aRttUf7Nv/j39Mr
is7BUl2jG90H6+zp7TZYmut8hRZvms2yRXGwb9wbdZXvnNv8PVpEC6IqlgyxN+5dcgju07P8J95V
V7T8yuXDIr4I3wGZGIFazEP1r9etkXNLyZ2g3Gv1MnVfNTh80qsh78F0Z/5jnh0ze4vxKgBgMzgc
BuNDPE+0ucMKABn896v6qRX590X5/DBMYi1OqmidLs07jm27rV9Zxd7Ptamd0iE07YmRt4xUYAFE
LrAUuqI9ppbwzuIsrnnxtqDooJkkYecN7krmfpjMcpc0pxgJAWexli5BA1m4xXiQVuDQRuY38FE0
DuO/f/xPEda3j0+9zTiBOuO7FGaslbFSm4KX/ASPv/B2QD47e+84O19/L5JHrz/DPCuslYVW3fWI
b3sxGfkL0PS1jyIewG+fBVOxyRxZFyOtr/cVqnXuFbFa7KUaEx1akCkisMGcVR8k847Vpo7B2iGc
nnXJUvxDsKbZk2r4oLEHrNonO58i9yvG1ciz7JBytkiyv5ywVxaJVylt724Wrvk/Q1rkMNPVLX9U
OCzMcGUaIKIXSTfjz6mGueft/HhB/5E/cQhX9tl7yJBcFLjPZuqRdLRFuJP3yJQPvCLlHwDdj/Jf
uLBNjgtnUgqux9TJYPVP1b/suooMP5nD6YwpLAhmQB7aweHX4bBx2WYmzbP5t3teWmcVvxpZA+GE
f+fYjJlxxh6WpEBHZ/4jMvDpeEf+g0TaK84+DWXjlDF7LoQXaBFL2kogjGIU7hO4wf3R2ueP+gkd
/KNMwse7hGn0tns27PsW0hteI2WGMFympl8YCk/iRNtbzJIPKkdWEhQn8kJtpiRn+PKK2y/hZtLf
jfFg9zdGitp6BbGN5A47WQjrAhBciSbMBiQ4uyPOPzRJrDPZygnokJCWMWmKJc1AsDTQM8trLMtv
p0fxGrJ5aAosS53gNnFg/6fy6WCtlRVdh70+wNo8KcVObbZqsGr1Qz7cNe6mHQ9iWFgb90F8pVD/
9KZcPrgUOjKEXBWa5ueC9c8Pd2XZ8hufjs443JraU+YfpPqkE/gTNHe0wsXsCXdjjUfgEI5cqDXZ
MTQGRvq/xiYqn/Lo3lYILmrY8z+wCU4D4CK/v12q2EwuPiOZlEAObFVFQ6NfVO8sH3VYm0W+jzyk
XxbaBWYRhT0t1RrHpo8MIAEoy6KfUFDIBGdVuCP+lLo9ccDrAxieFxyFM6+bpYo0UdQXeXgf6o8r
n/KybuQ2ohHU6SfTUVYpIb/exooBZupUbr4PkMFh04bDwpuDJXdASsv8mCpwqgQ6dC3SIYz31N8n
9oNtv3s+kizAQyEqU9NapxWgKwRvIW9fy8X36QhzarfJmPCkpT/c1sr9qNxf+fBi37m4xJTXisIH
53/6pVtokOQ4Gfwx26eNYHkdoekFd55ESl3IJpUsoa3Fc8YiCkdKwFdknwTjhvbnLPPTo23etTYT
umC8sZnvkWA1Tc1b1+2vPQiXTQ6hbucPFWusEEB+lgn/PKxKWmn6WBfpPm8U8nLAlAreZ1IwKe1A
J61MyOL4U8iLcUp3jXdpqttroD9ZjyvaMzAL3IKDBv1OarCqXNlOdbHGf72GcGjx58lIRlVkThfv
secOWoHIhpjASl1aKSBhjJdkp4b2uRyitSVFm1KbNgbtGEaS7Vm4BsJ1J9GasccH0HVjSXqRHCEF
OPkFKKEecgfdVeJBFzYIztIxbka7dMlEeI/xSsXEpdmFihnFmPrph7Sk7TVX9Z4nnoYBY3Wh8BaO
PBm+5xCc3GqPTYST9k0YXDNoMD/+/u2pa5jWmYoCmMS6+PZ5IxlyQxrUHg7f0CItMtuXHHoU4Vjz
Rp6OcAJa9d2ih6/mtMdAAhve++jVk6J7a5Me0WhAg7zEJ9ydnXKj6jFwEKKYOU654TEju8xKepE8
67zpSIvVyaCAlSGoI6axbjs3ffKIAhbnoYzXtZZvHQj7naQ+K+yyg39AGmyWyTZQ9Il8dCmYjeKl
jjD3ixamN5U9Iakc1zTHFopn7juhaDblTWaCi0/OQPF0CgilSVZJ5k9y748wNZZPUfKeMD5V9HBS
NxbAq/cyiDc1bZpMbFWwDgLyBYswvVfCF3VU6bRAV0z3qdnOqqKlc+7Jy1jDJWaVu6j8S5pN3XTP
MZYN99mqvZVM29IM9CfTSB7TaDcM8sHoekCdBXKcZaDxpEvutlGyD1IkbjoneQ68uxKNFIZ9tQad
pCrL3IFw2NK9y4W8yCMyJG8xEVR6g4WL9zb287PahXvOOAfLBeIT4bRCloPgoPqjk1GlEkClk6CQ
SzqTK20R6xkc3qORphDZMMjZhkNOWvkq4ZqeVARCyXG1/Q9hZ7IcN7Zl2V9Jyzms0DdlWTVwAA7v
nc6enMBIikTf9/j6WlClWYacYeLgxVOESXInmnvPPWfvtZlAEhmzFn0L/FJ5+5TnxmNgQTWoidwQ
sMnlyUaeFyig+CgYFAKkoMTkkUncoYBpGp7IbS1fljc7yUGXTTgADhVdzTgmpBn7zcSZuzGYauSD
PUxauTDuasISxHZfDYkHr9cROuvQjR96Nj+2UQEyDqSVb+7akd6a/ykS4meZDGwLd7kVaqCuNWXV
EqucZeNrqc1bf+BlTMg/KmBCSYeG3IwRPdKFsAp1/JjUfcSQTgnqdZJirOEh/vuq/FvMfrWi/PFO
XZ0WdG63FGpSclIbiq4yCT7yZlyPmn9n+P6T2pGDBoib9GBZowdBaZkmMIl8q0LBbAuR8EstUi/t
fORgCJGXWxrqKOnQNGtW50iVfxBeK6M7gAZ/nHOLZ2oUd+pYEUEMJQGYBdzylcLbW5qCiADKf7bU
9C6GX5BFLMASuWIxkVB//6m/qcJY5UHHsAsxpAAFYVz1ghvyoWIx7JKTlZ2bNtro9IRknvn2yNQe
Z+ItQIJVWfdOL92nI8mq9FLvxGJ5ZC5DrdszsBn56e9fSvuX5U1dAgTYIwmUkK+XN7UUSsuQIvRI
qcsKxSAjZQweVOV2Vt8H/1CrH8pHqHxxHOYpXuWyjCd0OutMKqsQv8hMSL1G+T9Pm4zlOUMVWYjz
uVMBM8c88XrjNASNxJV+06qFrVevc0dfsTwKOTPiILSLyDOKeZP7vLDAOCLUDYKGhmY8NsiDiNkZ
pvg3sE0iLASXoJt0SFhRTOHxVjAlZjGzUr1wWCT/fml+N0+vntKlq7owsSDri9cNkN7wc0HPZ3IK
zYgSprEuqH9SfzsK+4JEynSnu1SRNKBBbYCSlLOOGuIVsopaqytCuPyNRDJY/yT46akmBnRIxUXn
5ZlSIq8SBQ6fdKeNt9OYQlQtYLXh28xTTi+zuC3mcDPl69yM1g1NWFOdzymSpVLnxAlkPQ6G4yKF
7trzlD8Hcn4W2VM0pbhtAvAhIRoh8W2s2ZGV0JuByJG11jTvCo5TFpRBDxYSO4rRUFqFVrBK43Fr
8gfD2JmMFzhSjpQQLFOF279fUvl7KQFuHFIynRWuLBP7P2tJeBt4fPyIUQDHuOW5Mcd6rWEwbbmZ
nUGMIedF6VjoN9jCnNx4oYbkBTD9bUrU0PAmJrTkiicFHUyqLFnUXt8QHgiRjB57nXg/fN1vpS9R
I5gjl7GsBHRJXboe/6jL/Hk0hS4d2+NE2E3dPofSIW02CTnSisFAm9PfhEW0fpWi0GnL0G4M8pmL
FIkYpFaNzRKtxxKITpTSMB04iUQhZuD5xCB5jqC6lwzQphEACnpQs3R++PbfejLLt7dQg4D3Zukw
r1bZyOpRxHLGOc6ZsFGZnUhmiJ9iz+DQ70W0gV9J8pgMoRODgbCmszoRXTo5OofcJPiV4qUtl5Ny
ti2ZuGtSZpN8QBQZBoi5w4uBJya7TQlChLT2929+3TKXgYGIHNoYDCBip6X052WPCzETh0hoj7Hx
K2tA85bPP0+pr0cn//9DdPJzKL5BGl51NpokmgMyk9pj30DX3IIwFQn2HMaLbHE2jt+6li55fcCo
/tM+8O2+QNGhkASzh52Ue3Q1H4eoXCdm3oYnc+AAP2PRZ8WN9Xynzjtr+pgHfzMJ26iimLHMxDVM
mHHmfCmzT4lm1GDczgIwRRWWPDKWTt98FTMpVcWtglHHgMsQyQ9z1MNTGd2/3xfp9yNztSRyYsWZ
txTDANGu7kwT60OX14tx3FAhjIDk6O9MhEZT+cjZEdUpCr0O+oW4NVVinSRElZmrsBz6ImQIQ7o1
1T34slVIdJYPfyHsobqM5i1ICRs7tqNKI1b/0l4cxzl0r+yEsSnATa5hhBsxnYZVbw+ZdaM36RPE
2+0QqY5FAIExSZ8ACs9VPx1Z8+5u+8HyGjVi1x/pvGgvI+Vsoxwi/hXNoN2xN0UJ+YPlS2eSFMFs
caejD9eie2MZKb9AqVw1VAwTJ1sdORyL7lS7RkcaopjdQ3nPUnOtm+mewZQ6bFMB8vV68FGBFg91
lZ0kUrmAmFpZ9d722c1C5RZj36EB+pCguF1phGyoDwKN2uIx4UA1UEcPnCFa9QFsFwUfvPdkN2X1
u9iFG+q4Z265UzAxNqUniwDGsbgzdXYC674C1SBscqqkryF+kJgWj2VhZ0QmgqnZqorFTWEDE7Lq
vORnzrO1aeVxi2wNYrkbWxYkNZPpR8SpZNb3Wkxvgf4CDIH4VJqpJxB9VsFC8QOBjpHGbzK2oRH+
IvN1XemEGvvZJlQLKl7ui1Gup3h+UZTmtgQqixMW99NDE1+0gWxoho7zGNhpZNhWV9zO2nC2xOF2
am7kXCkw/gzboe3sNi+V1Uw70QfaUCB/1ZXLKICqqMuB232qBa/Om4NmgoUMOvKtD9r0MqSXPjRs
USvX8Nyc1gqJkv3h3dXk76dBLKOGTmdWQmZ+XRMMelwRs8MsG8LO7N8LIu7IB7NaG+pdz1mPPbUc
YIrH/boW+5dMH2/rccKK0nOgJ8UESuW09jV6CoK9QMfNaPK0KiS4tdsG/XEu5UucBBhH2rUpFHhs
unObbFL6JGN8FKgRivy1IW4Xy83KaPBnMlfd1NDuc/IuwBvo7CQpuXFAnpPNWHrEW4riTVBJq657
GjhyqvIPW/q/LGZ/XJCrFcGMQmGeOENCMroQgyICdCUE1txKKdyNH/bj781o/Y/PuupEiZ0uy1Vu
BEutmkXH40hmDW3n+IfC7/cQ/9sq9z83+Zq2iMCsktrUokoZOUBC/yTRAfS1/KKEEwaVlARrjmvd
xS8okkZXeJ9ExoORayJ2mw8sYSmjDdOiW5eDL1Hzo5bdVvlWT35ocn6zlHOi+OcFue5udaEfSV1r
BqfJd8UyvyMlPqFbbQCV4+sM2dKnxmXtzPBac6wl/YwqvPphV/hdtP3tci3vzD+qpKEbiCLsdb6F
tMuRV+NocwVaBTptNojiVbjL6lfjkgw8qjIRC6x8FHSFSlt69qx4JQ33NVnvjHs/M4h/BafxH/at
f+mv/XGdrspOAUJ1sPzvlJdHvb2VhSfF93hay9IrakxB8QNQux8+c/k7/3ZVrqqvMRxEbOM8rBXd
MpZl/6hLsVdWOwWm2ETmywV+WaqAe3TQnf/w4d+Km6sH46rEMAI/K5uOD2dyxFmadgyL0+xl4xal
OW9nBvYK6ksnvPzwwT+sj/pVVWWMKK+lnidy0Ycaa06vAHmw5m0N5azmD3NwifNpTUCpUT788NHL
z3R9wVFZqCzKsrKorf58DAlEzVm2teAENRjDhMYo5tMQqbdlFsPJFkqv928QEeBQfVJMDdTRlnS8
VI9/eB/+ZRaKugIHP/IgFTLudX0XWFUZTCVhH2m7I8ihRaQEoZP10UA2n+I6KB86mQ4mRm74U3aJ
pyEltzM6lvXDZEKh+inVRfr+OCz0EnrLGsF9on597JIzKyB0Pi5PRnnRGCwYwatISGsRvfrjsFra
qhMTRnWb/uQR/n7e+/ODr+6J0Hdlm5VJeTK7B8CeQvKFpftnhuH3jcGQkI5gSMT9RWba1futGl2q
Tlacn7RxP3a7mJG3sFf921h9jfwNDIF43MysLJ2nxuteffJ5FgYmgj9MwZXvjyBsjSUMCFwMqN5r
dXQTKL6uJYAbW1qukkFYCyZMnZZGMb72o+hN0suM1SUvmAxi/8qkxO37z7A29yFk6WWrifGQy/dL
zggCpiQV113yigSwkOgUCvckiJnC5yRQ9viEXlGMLkRqef6sRgLSMLtPabz54bX6vnaayE0ZRTNB
Yb+51oDGc6BQvSjCUY93RY9eCQgtcIqhPeK3XmWZuTw7PzZfvkWvypKpLyZmLqfFEPya8mxK49yK
wBYwc3kSsp+Rc2pUD6eozLxZze2U7KOYCSdNoVF8SFL6fbckOdASYlBa3zcmlhTTGX4iHv/e+/9Y
ZTibIlcDm8G1UPlyf64yYRqNOCtTUkxA8U2y0+a+1/dktzSNMxDCHDEDrqm8YhNaDnXDAOeqvkdL
tEIDhjhQgttIaN7syf5nWNLjMQg7UVYxtRzCd8G8a8gMTp8rlW4cWg+OKdp06ea7ksNJqJBJMmUr
g3zTqSf6oNW3/URUjyZuSC/uzRDsWupVWud1/ab2H9qKwUG8VgcShJi4MSQhad6A22MK8n60cNCM
hMSoN0VWwz9+q/TXvz8831uey9VCyrMoQpaz7lV1KJTtEAswoo8WDZ6WlqoqsBkxl6jHbmPJSEA+
RGWgXf+Km3Bljs/SALSB2jZ8LvyjKd6N1Xsl7BQ6E3//ZqBV/twuqIFUVnmURstjbarXXKNGqjur
ytQIPrOXl/d7NfWm0oOB7FfEU7up5gIowiOmi+Az6ILYLTq9oCMp4HY2H8zx3Ku3WQAFIjwiWmMZ
VZOtr67Le2R94a9kdrFjB/gSkg2iUJ8uN6fbGkeGLbVOSOlTIELfEQkxmxtLdePWree1SSpC8VIV
N0W8TabX2Ke751XGHg8cOMO4OU7JXSQeo+pXYuybwtONfcH0uDhVX7O/M6pLXt1P6V1PWE17K1qn
CbmGti/0Z6U+osTR/ZM13k3tIbJOIyk4/lHFX4LqwD9l5SmYz0Hx6fs3IS0unT+1V3h+BVIwgMbt
Mmnb9l6NP0zG1OFwZimHFd6IAoNybdfPpAVhPdTBB/QO4RdtfWQsXc1bfmOj7VsC101bjbf4mvmZ
TXjIrW3a0nbGFBWtcwnp/fLnuZJQOafP5ihzQRFZTARYrjUqtX0WO1a+IVdkyh2pQyeNw9cdbv0d
/4JJEuHES44JnakaXCWZS3zLBe2UXSTxjqy5B0brCa0H+1qpUHd5PmDd9hD6D768y613hOPFKf5o
QPtEDxzhhmnrfwrFuW83te5mxtqXtnygmty1BqT3Ne2vvDr7prM8GY1TgaUjYF1ySefpAFuZrhi7
FSTDgGPQpi095hwtlpORWJKV8LQ8N1Cp4UZmmyJ8zhk7Kxcrus0gVugOOYn1tCdJJdkUEL4Vr8o3
o4Hf5lILt4bAF2PoqIIJ8I/Y8/pnidgcHy0DaJRI3EgkWZQ3oNWVfqXJiMwh8zF9Bw1oEyOPCEdl
FvkVZpxD17G8mqHw/ZLJdNv3sQeErzF2IngU8ZDpZzm516KbonTTcTcXD5m8UUwPTMLkIloVxW1T
nQxzG8m7VvBG5S7nZ2t7oJpboOQCXjh8GC9KQhAJTreNZh3yci1Ia2bw4qvyLPWYengaiGV8k+Vj
JG00APrpxh+PoPyI3wrFG5EuTJ8QqZdhrFuT5i76/K0rVdk0KVMwJL4wam2aSY4JYD46Femx7pzF
41s7sG76FC7DsBXrp0Dd6qoncs0DG+uPIdyKxU4cP5r2hMY0Ctdkk3F1UrpahafyXDZef5//msq9
Wni94pTDjaRyokZzY5eRK+E+MNeKsqWhi7h1Y5SuHhPbY2tP4mgD0A6CXdKjvsdg5A1M1YSNVWx6
f3mK++gsxh8M9yVhL5YHI39G2t7xbaf2VWqeIvm5tS5Wem8IQBA/GIKp1a2le6SBjuH7LN8owR6i
vmZuUvFkrWP1bW72SGqqYSPlPFvtXh3csHZT3W3nNV9PGtZ+QUvkPu9ObX+D7gpjadl4qrKmDuGv
smSHvLKw3w23ZsStpBIkQJH+0F4PNtm0AxxkDV/Iq4Ecx4KzFoBNmlBvHVKq4sGTHwDC8R80gCH8
Jql94p426bJigVOfLSfNvOYjG/ZmBHv9olab3LphjlegcSK9IPNwBanDPpQZcrFE7fx604g3heVV
M7Dbg05mG2oCcysWL0b5KObnST50rL0SGPStX7uztpdiGAWrwN8R0TBlL7N0b2VwCNzA9CSV1Fw3
zD1sQIdAtfl7AY1aBJspNqE7U+NKLBmRayEBi9bJA2uNyAiQQ1myx00oDi45AePscFRMrJUICaTD
SbKcrWn2rfzypZruUnnHJKJFaMgQAa4dMHglXBGuaS/zCjEClM//9+VHTQnQ8lrqxSUq7kf9JRff
TA3PoQDs646HqAHnQcQMVBHLJeGhs0i6s7tgWySnIHHpOE4iNBnGz3q6jhqmNDvKADzEAjMG4ckw
no3hDTqxwVrLrIngtGln5ttaRb4HDPk+04+dQrAaaFY70d1hWPf1yQz2zBzz6OjHDwEaHiHaJgKL
CZrJqD5CD4rAroyr4MOo+FnAf10GGbjTXsreC+syCC9VfuxwOw7tkwxJyqgOYX1QBSdUjhWnXxLc
RIw4a7F1h9blF+AteDsbnBq6q0nHrCUCyO0nl/RGZXDMDQxXgodyA38luBfbKtdASDUaHCxhZEZ8
9OmmiJa329Q8pd8EKiKyzeC/yPmzmV3SnTo9duKhM85CuLWqGxOYF7/C1OG0wl2kfRp6T6ltrTQS
wtTkdUIY1JePhXxom9uxOY28pB0ymge5OZvGm2nBQKeFHLiC4dB85iajHluCwWCUsWGhWWcABVpX
Ajq1n8OdMhxZAC3lTirfBv/eBwmj3bX9OcOeWmH88dqLEW0gXSMobSxv8M88S3PuSRG57RuZ/C/J
idhZeFKYsIDZ8neWCi3pVEfHLHmrU05RO4VXimzleFsCzyV88VcAyZyiJdsJ8q6n+VmgTSHq91X1
11J40aoTKvjw2UAxXTFV5iRm7DPrHaKwkmxIIDbmTcvO7K/4XsB+/CextZW3Tl6V8s7fD+ZK7Ndh
uu8HlzKmK92REUX+Q9tNv+odLBWZicyMQzMcAUkzllPsP/pIeo0mG3l4dBkbEO5ul3jiuAtFhycz
3OXljli1InZVEp+9FOxEsZMVtxuehMlOOjvoPIwv6eSm56J1fFJIplO9JCS/puUBs2ELX2Ij9g5y
0dKZ9uZTE2+Mj+CJgowWbO92EnMGxgurojv14omeVeWlh+Yd5tQvdF/gfavKhevg6M2e1yjLfuij
XneWv/30V120zp9mjQi46EIkdXzg6BCIkHVdo6E23DSv6aFLtnl6Xwt2yVJXrnFlCJo3DTaWYRIi
Ee8I2IHvUvGWebmYMKDb1oazPFi5Iw/rYFjHEycpqBl23DxgIsAs8Rbc5LuRvWm4V9BprzJjpe/h
k3XNMVI2PIHRzd/LbunaLvbfPybjL8pvHfj7lQhCS9VqKhRusiERTr/GxDOuE4HXnS3XDd6t2hU+
8OTkzUa+sUgYXYeS01hPkElXqnVnYvy6WWotZtfqemIYQESB+mSFyJJxbtuRByYlsYmsLLZJ+ZDW
TwllCERNRN6VQ/pKqnvtDqzTZDhskKTllAESBxBv4Ok4N66lhgxpryXxipEgiaZ4BSOHeJOyuwEU
ZVSeftO91rIrHUhurFQGWY/tE7MwpqIyEkiIHgqZfq8dVlP+tAAz0Q7xhTW7+c1AsCYcTcoyx2AY
1Hv0QSLJHR+0m0n9nIuDQESP7xQ34hpRUHorhfC71kTVk1+bvfNDvk463+Ys8odP2rAqi7VPoo25
RjJAChvSps4zVRq/RHtvtJveI0n1YWSgUNj9JTb3reaojFTM7eKBZeUaH2pEwubKANBsp9MPLUja
Lt8PWLSckLuYeBvgw121AgFMmmJdGdHFkm0U3kpIUuiqCIEF28vU/LMC1sVKnLgM+GkJd2/ae53Y
81NErhiKHYEBtctIiq1YJsIFfhc4h3ypp+iZ9vmGmTaYLtBDTX7LIbraGchWkn1bupKFyHkdJZTg
TgTd4JMjsgT1L1ulvyhKBMZILxYKUGo4ZNXSSoanPjMrY1DlxSyBqY1MFXYer1WqrCK9P4adXewM
kmV6FmUb9B/MWX90EaSX9bYi+m50l7Jdph6ws2Y9QacNHWJBQ2zpNnP0GhJcurxdUFqQSsJpAeaB
iWAf3I5PwWv12LNZIyx0Qtkx+R6hoxPcObBvoUBGjMOXW5H6nJNNTC2BqJ0H7wmeBE0D+Q6xktas
yhvqc9A6GKTY/gm+tvndyGzpw6tu8qAcrDt+SQg6N2FmIHgcvvTXaF99KR/0JsIXTnnVp3qvbKYv
9Su6jd5yqDnZCmUivzBjPBBOknB5KBTW1K5AVrAkuKkMPsg1VUejNP8U3ge+0yvxCToLsuyA/oKk
CpwHSLBoEyXKHoM8NeafBMMDn+SgRF8L7TlrEk3xcW2k1AYu/wQcFfKqltj/sMMtVZBsOmUG7A3X
gZMKDnJSpp8C6brEsdGHwj2G+NT8rPqV8IU1iYmM8DY8h3vGjk204gSmWyv8AAR55I8SsqNfdCKE
h/41kezpnm8Y8CwS9PrJrtuktgKe5pcxEPeJNdIbNIDgNiELYo9fz47fsjvU8yX+vRJzuyMxe/Od
Jl7TyO978gJsPpQZzCDZdPhEDAUsc7dARnruE4XdzAGWzhUMiKV+YBpIc6QwiZnyREoadi/Lnt79
j1GFNLJOCoqCFWMS5RfVkEYqFkrw1lF+TY29sFx8J1nikFblacAzaUIzdnJ9tWzZPq0magrbx2bR
OFj0uPb4c8vMaVGS8pFR/cgXBaU4HehaBTrZIyuuUoPPgLFEbI+fJFjJLaDgFQMvK3b9fDPBIpXt
5h3RC5ZjazWegbITlPci7NsH9d066LvhnWjYCkkiR3zO5ojD0qUiDZgQA3JbQ0vNVvk7RX9sG8Jq
uFOf+T0gH9BSAUTeiKIrRk56hHo/tiFpJ3ZFskoMkOOUJRfiSwm0JmYTr36QMHd1CsHOLNJzXUL5
yD4dF/srwTxuM231tfIV3dfw8CQQ/rD0VgWXKwe+Csl6JVmr+RdwuSJzu5JD8lJwaj8Z939LIv7R
MIS+iNgP+/eCiISSdy2fF4thSXKMs3NJdnI5C+tmSbJ81qnDDOAos9idogzvERaDlCc6haSYkNnl
IzhQaez0WPv0QzGtlelMCttmUYFNYXNpu8IVuq9FkFCZPYOV54bdTIgpnnF46CTmlBWDSE1mAT00
5pPJ4EkIj2nMqXLcN2IFbiy2FUzvYiNslfrN775SQk0MmhYKa9B//sf/+r//9TH+7+CTbhRIhyL/
j7zLbooob5v/85+/fXPfrwIt+kVIrYvWVXUT5mlVWFWQnYeRd7NTWYY6hJ/swqgcMaRufZJEs35n
0rQZOHxrjbj++1e43o6W+6CIKM+Wrh9f4uobSGPU5pPON4AQGSYHqXUtyeXSdu2zXLmd8lPf/Lq/
+PvzIDVYChQeRVavPm9WhyYeWik9L0DjIZORtKdHhZ0lbaZDmD+UyT3WVH2KEQCOx5DHASf3ehp/
Yjj8y8+N/QHzhkTEEzjCZWbxz6p6EgOkVmF2zkfBERrMs+z5eZweyNXWuwuZn5xYb9d69y5mGUJD
MuiMh0XMxkkCPXSnsz38/K2upgrLW0H2scLV4a1YuNd/fqvOioPMTP30HM1bS5bsoTMdcd5xvA3R
o/cSxxb0qD9qr/7tOUS4xN2AVwD2+tqnWM7yKNYcCc+df1MpWAskVrgyBZ/TrLQc8loKns90w5Bd
obnLpIe/P4TSv/3cqIAV2dAN7B6/xx7/uBuh0le06YP0LBkPfXXPhLbW2uWTe8NweYkrYQ/d+IcP
vRpF/77YOlMxHkNEW9/Gf9GcYSpOouwcKDQdPEk8Ve27aLPYjI+Llgt3Wz695eFd+tNQ9t8evn9+
8tX8rzDHzErgSp0Xm1nxycg9kPe9vA3KM2gmfti//6T/9nF4dwkrkunrK9fpCZ1WZ11Z81QRfMXV
5eNqYV8Sxjdz9PPq7vz3j+MCXtW4PMZoByVRQl7AANK4GjwmppZIVoaPo3SohDwLN5v0XHRrIsvX
4Q3mqPm5KX6DkrAUum2AOcKbLkkDZ4ztD1GOU6pb85NGzUsLzYNz0JNUuOOOcz+1SmU9IjQW3pkZ
CxWNJImw9s1Y3aP0111peE6BTo1vmbXXwb05s4i84YxEj+H3RqSxupfkx1Egx5dU7LepWZc+SpaV
sWftT6dfQ/vaFlsFqFXpCqpn3hCSnCpvMngqliKHoqGYJIQaZ4w+5UmEn4O2WfkKA/ILsnXQXwTR
rYKNNd7mzSlMLmF+o2/n9Ni/B9k7lXfSH2OKx6eyW4+XLD9TBLSYIO/afZB4TA61wqWCrQQvCzaC
5cLGHW6ofsjN9roWVCU9SQdNSKZvqvycWk9F72rYFSlAOYoTDwQQfeYS9Rv9JXwyULVt0LAF6q18
n7a3S9sYsbruaOM2xyc9yCfGCOqz8KZuKUgt0Z3OhGJqotcnmzLe8Zv564n9vSkccTXTHa69fKfN
u0RZioVGPcD8ased6duxtRwYjeFSzLfQoJBxo4B9DrcUjO4zdAlOASla7uloxXDUtsROIxOeb0iz
w9bduZYj3MPRSOLzgFN0uNN3VN46Tjr6ucU53MIvKJxq2pBIDFBZcO5kfTddOB3QqKA7MZUO6r3a
UV+bdt8Xh1lhQmxP2iuMxyjaMvpAWOAV50WE9LCIpTU7t53ULtsXNaWxuAn6tUAriHMqI6iVtsr2
4nQg9mBXd9uUbrEPdcybvOKpTTzft8uPCJ77mqa6T+iqcGiFVfaGU6ZHnmlbLxYJp1wf8gGZT2jh
voK0Sh7JA7OPAwAG7YuZNFWrsc1aQrl2Vnjw6bqeIv2H06Z5JTRYljh6Qww6GTXK6jfsXaU3RDSJ
U3wxR+ro9UDnw8HwXTu96ujVXvasZ+rB+nky7mKYV5wxzK21bo5bDlMNIEPaQacp2ImIBqP+MlZ0
ibSdf0hih4DwjASlgc4JLJGjL9uFzGhqBTv7uX8nO26GOYlWnYDI3XLgr10eXJS4POy1aeeu/tQG
u67YhUeT6xJuGJFRKi8DqWWvGfyVelsy2WZ4s0nezfhIv91ewoVtFO36KXBiSPbSuo/dojnpsV35
jtT8sI79y7KpcAXhOCuqCcJzkVf8Y1Mqp7oNyXMKLpbptb/CdZUfBkfGcUSLI1v9fc28Huwvd+qP
D7saCeNjTJFWGsElmChJTpJiJ9CO5F29hQ0NgWN6L7NVk68hBqlr+bkzbjuOjJ/c1x++yL88Mosd
h5wdnht8rVftRqXOg9qIhvgi7EOkp/foTGn/k6dFgU1KG4cpf0WzlezsJ1Joqve/f7x5pcn5fR3+
+fFX9WGPk0YPwja+0DnQzohf6/vwF4NLeiMq2SzFitFfD7eSlgd2uthpSLQZPeFeP2UcLkv+09KL
GL7KGyx9yWuAkFpydZ52YC7omIdPLaI7wfAJIS2uYi8018aJnLCIfrrm4T7D6M6DjdWYij97nm/j
L0tb0ZSub7NfPrbnLfIA00apckR+wWEzThh7raEc8eG0n0LOma9oIcuZrsbSFu9f89d8tJltmwsI
EqzxD4cIZXk0rg4Rf9yxq922KSSpEK3fd0y/EBvHcYU+BSPOZ/p7ueYKKydfRxc4pQ/yjXRpXtgg
xJvhRnnVz/rd6DE5FA/1rrmXvoYD081nli5+NmlYsaz9/fZei8C+3d6ryqeZ/FLvsi6+MPEub6w1
6tjPbBdgabvjxNM+xhuydfbphdMotJ/7Hz79W5uVt4xIdpWcI15plXzuP1/paRoFTK0ycrvAHcm0
C/Xcnjlqz1vaUejLtX7n75TAk5DiWdice3vc0LjqbELMK6oYmXPAZHom2GH3Ncl2HaYcoqFnVCXH
HoQSym8e0uhBeS4jYx+oL0y1BssegwdimOyG7EN2N2YTX+ZLw1ZQ5XZ/o79Jwhl/GPNDv6exfYcA
RC5Jvz4JyTGlRzZoYKYeG+trMIjwXjNEH2RWVQDBZsOGwlxq2DXho8FL4dSzl3rdO8C5aeMbr1p5
q/RHEjzZj+mj1PlHpz0q6Q6SR525Qvno34XmnfDob1LQYKtklyABmw/9no4eZnZHKT/58W/MF1b8
Otl0XJl0NyKqLqubQnNvii1+1YRYkE1q0jxiiz3GT4MT5o5ig6Ju2fVFfJvB/IgBkdYUwKzpszNe
zZKqftMzpmJOLUOhKKEK/0RauJbZLA+bysEalz7aJKyF10uZaoQhhyVYuADlCFcOvFR4yK0HTp5m
foe8RC4/aMDRVaWVoNy2QmALY+3E4itjNFqNRuT8/QH89+fvH9/oanWbfGPuIiELmHN+IDKQPgQG
liT7fbHLxaCa3NAFBUP5gLVnnf7yNWcY7xvrwKCZLmYQ7+U0XakdlaFTjZ65Je8Sx/lYnCYueL6j
ASbT9o6GpYE2+RCscM45PSmXsSsoDiGtf/95rjl+yxXWRIl/LPUF4NOr82qGRV+WqiC4zMheYnRT
6xnCjkhY2PwCu6DTVo7uRbfALrHT1crWCGhdPujMdbWjEp3n8omFVh3XNQIPaqJ4PuKsTd8mSsNN
/9Vm7uyOHu08cV/2L4H2qoz9D6vnten294/AyZdzNyJQKD1XGy/86KnVE4lzr+AaPrN/m6Xc9wIA
HGsAN/5FOtTnyuP7DyeMF0G0XW5c09ua70X4XMAJa8eGSdkLXjjTLuuPDJDokjwrGXZIg4OJcn9L
03qtV+vgMX0Iftgyv43IuAnkphFaQKUnGejv/lzUFBJczFydwosivLY6afHpWp/dIUEUd2hiz/yV
0GsmtFmE0LOvCZA0XUvzmNIwv58mjzNXK1NyuRYx8XDOXliFhHAN/IX9Hi8TsfRMPCmkUyYlIml0
EOJJFnF1Dbbcrqg9baBy3uBqEYJtJrvjtGPSW8dkJj6GzGiSHyTk/7LfsXxzmLWM5dROoMufP2+Y
GZk/kEh0g1grYwIgOwMipcHApA355kBUgGo6yW3e0txcPWMN6uJtyKB3o5zG1JnKe+thhAOAM0iF
IPOc3TO1Nve6CIhhT6dYCT41zijKBpZY3oo/7IDf5j+mrC0WPmScTH+AGV1N+rJiLMt0SIybygdR
8M5aFKYHBDvNtBEhFG9bddObF2X4iGn/oBsAkLBSzwg+C4jbHwLUEGY7PlAUpz4qfE/VG1/a7ocX
G4Xwt6ICdSngDUnGK7mwYv68yOos1LpUB8ZNLrz2+Toz7uXpyJCGZX6Sd1TATwz66VnKG85XYf1c
FCf6sgGT2erSU6Wbm4J9jvRogohvsslbmIUz54c43/r9JtJWnQybhT0Rq5W2kZ4CV+d4+Etn5LkK
DgZkI+1zFI9Kz0ctiameKoOa+H+Encdyo1y3hq+IKoJIU4KyFaysCWXJlogCkQRc/Xnof3D6c3e1
q3rQ1cESsNl7rXe9IbJhv+Ud28NVCxeqPxSpbEi+cgdbKXWUReb6lKpwWJh7tqz65+iBTZmEQ4Bd
7vH690ZhaxOZqX4o5bAqx55pJbmTm246aZ/YBFkI4Nk9GU8AwojKWFGhmVit6tntNBVhmHl8O06s
A/RwnBLu6tvTdLxgHA/gTp0z9rVVJ/H2vUtLfaRpoxrnAbFH45kLkMc4813hByDzFyHzv9Ufjwmw
EDsXShv1V0H9W5dyJ4NAi5DyrZgI0y802nus3QqFka5vlTC+GI68Kzj1Td+fb7lh+cYUiybs+3Jz
0T1uvud6YzYprAuJvo1WXfORUX/hb/llFB/6PKtdj6SpqebN9OCH7lTuG6hvX713Y8dcBNxZIcD7
v2tMEetUL3HTXSkWuvpjE8yTBemG3dyjjq9hxW5fJ98fhlQW6ZxroEZhGv8S6LD12uW0VCaSvJDf
AYj1yQ8n20/f7Vvzlz9Tz0iAiFe+aUFNL8YSQ2yK0tcbcIvQzqWZ4Jq6zcjMjy0Z54Jg5y2DyiVw
faqKX+oqgp4DKoEum8nR3BilNMAjhtOpA95EjI1hf9z+/Z2/6544ynp3e6PXWOAc+ofnbCZ66qsO
K3lFvSNAC1pgFNBcKTLhpg/mEVJ8SzqpMA1fPxyif3BUvn/yt7rawCPi5XcvecXIJlgYU9iqRLEW
cJEOxVeMeZQBIQhGcxatoReVCKtx/K2EsSy8f2XuHVJNtGTAYgX+iQwY8xNDtdweHGHPfdyduzQt
z9iquOB+K3FGhvfkNRg2ygwyVd27nG3oxtbKxPtg42nhIkBqVN8e3VQ7gBIALEAn+PedprL529KV
MbolKaiXY3/bHlulCyqhLuXV8yNbnRP3OQ1Apmrsrg8hn5i+XAIE5AB/pVsQrPz6JgOfsOvBaRer
CYPsB3PdsTp/XsQRfrREB2MSFK5FhoojcWSSfmMTPlSO5RtjTAUiT3SLP429uhUNW3MRbTCP1eOZ
eIBUB1SIq+Z6MJI2hH8IphW/mXN5xNw/X3Xo3ez4i44Y92G8PcVZcyd22sUhzheGDQL2dKg6xhmK
htLOxGJozthAM2EmsIMWjM3uVWLHr31zP1Frw3wT7bQZelR4YUN2FbbEOQPc9qr5+FQ8GWh2b1Jr
PweBRV99Etfy6EWs7VWEqIqKfk6czgEee5EfaiDP0PFG+VIaQxDFoIdQMEs5dZotbhF8CG6F97R1
l10Qthi8USLvo0eJyFcjjmb42hdTfxdUmpWqZ+05wtEFFUDginzgHIwoWOCnCPthMGbaj4kJ5kHp
R1lD5vkq2inyiNafppZCkqaVBVcdYBbaCQUPaWmpPtXr8bPYEE2Eh/ZrzvkHSYA0YcVpF0xHXvoG
Di859fI4OWQ0SXY11y7kDsAWltkoYYjWw2omfdIiYlENT3yi9X1YAqHk+O+VyIzubyuR170f3WhU
Fd+6/0YW60K+K/JKxXL17ujLo7+Nr9FbkTGucgTditXJPb2QHY4EevgkMadKP7SY0Tu8secwWt/p
OS1vHDCTXicKw1/bIFBoiJxYXEf394jrRSyEDiM7FPcxjAZMPXzoQeroBW/KjNdQSgYrbT6vb9rx
6RgacV1WNmQtiTvB1TJsSVbxIbFN916cPSef4RvbrIk6WjaBW2BkQ5mlW1DRsGqcgnonX1rk8qoo
QzHqd10sVnwWrgQs4ShLmPFPilS7BV580WZcisTC7S1j6YGujl98z3nXzZ7ZrJsDyu7uuxT1fdb/
bJhG2lbrjqDwKguhGQOZV8z2c2VZd5EV4PJSYXp56gbLAEni5T5C2V0csQmBIIB7oWTrwT7i34jw
cnDXYvYQdfO2veBIJK3ANS1W3DzFcWMmaGtMvevOqhyRfgwCiqhZiTREv18ST9ens08aiGS/2LNt
OAt8GU7t2Bdm8n1SX5KRMiLgSYzfE2iLgKr6NIkcQXJTfT4gESMa5hB1eIRQp8ZQASGC7fTEfnxC
z1Ev6WDRQ11jYSwuhGBktA7WWC7SfNMuOgsq98ggIMcuFq8XBo27KlhCmPI5FioXxcAmmN55V+bl
wcN5ffFAdAP+nRnDF8klG1wu5s3ucY4bkLZVdoY0DJBAGEiru81zdCdnOsOdpiffctci4bTGkBoS
KGAS/2Uw1pYwj4Exm3DbQL2W7IGTTPxxVpM3MQ4LHBEWxFXA3oXPOBfY13SdHB9bKTYRoANRWqJb
qSs8JXO84Q03g18ylM44p6m3dKK/tZ99c6xC2X4uqKnve1WfNAkKIac5Po5StVX6xVJ98cHwAeGR
OFSdmQ7KbD9mAgmQQwHu0FYIx9L0RP29TYaZuU+Ck78O0BPYwNjKe+hAOtYm4jKTpqHec9liIonB
HWfVfapy5mdjCZrxtBkwW9tTOz65WQRsYJqFc/iw0AgEA10Z18RoKGcBHlEyy8xPLZlFj5E6cEX/
je6TqZcW2JiplL4rdnZCEC1mMIho8B0buK+hsSlJEVw0zdJ0H4NxW098HPiiivw/oobIoA5k8lcH
lf26XyuI1fODJgz9FHes0wDqn2cRg2Y9EshvxwdNCOyjBwaE7HeEfHjF8R6+y3PPgyYxDB8ki2Bq
wBYvSwzFWGMMzOJwD+IKfA8TKVgENdRDHe4+fCkcj5KZWhhWzP3SrCzbSaHTpB9iBuDiZo/31yx+
jVMMPN+N5ygSbIVzJnvuCnb3mrXmw+MqlU1RQC3iVl3LdP6yprE9pX7J/M+yXMr3GJYUoU/x2kin
aTqNSBE1cK5Ulnk9UT+p2UUMcEgfc+tQ4NAdteKuTNc5GFpIAzFYPQejx/OMQuBFmsm+BWXTfR1z
GkxU7San6td5dwcw0yhaPAE50GxQDW/h7nl4jV+sNAkN71j4JEQRxkzxgrTyeZdyG2Zo09VEW878
L+U+bviq/NRT0L4LxU9YUt/mfqueMWECxYRIAwrzq9H8rfBPxFIK4lSQVtA0bu1H7JxRMxvml1yP
E6y8RCc/5fOQgzgZC/OqmHlUyYA0PEumKNEsHkJU42UlqJaKltCt547RK2HJMLkVBysO3N6ClWKL
yVATHIUsHrveVbwnzVZj91RWVbH691k26MHff1zRdxKsX0pG/SKibdXgb5RJc0n6MskDigfvAYxH
pFxCMW3axQPlywAoUUm3ECgz3w0R9TiBOyRRF+gChJXZatmnyB0LrkY1D8Vr00QbXOiGZRNOq4IV
DBYzCqUPeqFknnwKkLxaUnYmijaH/8Mr+u9L+wvBQdXodBgmmRJm8/q3AlnsqBXzzpNWHpRPZE3u
65rO23gozrUDVdi/P+3vNxID1d6swUCR+Q1jyJRGHngVN7JWUNJRu4ghTd5UvpWl690IEciiuR99
CMvcYcZjCmPIdFDq4bNlDtTGDgxoSD0H4JtZcTAEgUgmpHCS/hMPW2Ueo9uSRgN/pHWz5ESzvVXE
EWPmPD6E6qnSf7ic/4ENfywMSGLoS0UV46NvZB1fbpOsAgRbFSxCY3L38M1kh9yY5F889yW89QQs
BcL0Smjg3g3gsyIyGiJey8TIxhOHMGHTnGooofMpYuhYmKLyekweW+R/gbdAokN2XhRvnoMjmkqZ
2Y1AQW7Hk6c2RH/XrdSJ3x35c7EFdB8me2XTsGkxhSLPQnaSsbdvMdrZaF+PlTL49E9ndRjVTlja
rcskpsayEsvy5KNtzrm40ksqeCt1tYK5KOozq4bzTf3QHsCsiMyqX8OyhuE3aTtaSyb+1jJyu4On
2oPyzT/QTz2r3s85bAAp4Wi+GNh0j7cSu0yK+8FVuC99ap5Lm/HczIaMNph+sENhYuebRLWRunfU
UWo4bsu3l3p9zZs3uVx06tpv1+XZZKLhjbRiUk2iCl1Y8IFACM6mYetQfAHRCSwYecAaDIJju9OH
0BQAr4T1vRlpc/QabwXNZ2pJU+Q4Kc7mT0dFnDwNpeVTGoaLZ0e7FjE40K12+/RdV+LrWE8uJsSJ
hftGycdhlN+HijTKs9mzGjXaMaKJ7R4oOLfCTm7mr3KFZq7Kl8Z9XkMdcTpp9ERqSAZZPhetdDCR
2lF1+PeL9TdUDIsnEblFnzQA/sgO9tueWwiGnHYBC7FMliJZwh+P51uXj/NmRj7jqz03c0QxSToP
YDQL+VDoUKONFfKe8KF+DtvyhzcDi52/bJlSD11j8GCY8Mb++4VkX4w7rdWllbAMvRF7YWVsvMeM
sgEJGhLQjBfcpk2RXUR+cjRFWxC9s/haeMWP1R366SHnRAiXIo1f7uI4WJvvxFTwT5p5EWzqLa9O
tA+1sXpEN6ciPJCdovkgUfL5EUSHLsf2fMbQqxvK+ZX3UY5zWFMzfdxsKGjpTAc3PUQK5/rauza9
P5wHBf9YVJiyoNB2PCcrYR9Xw3KAHtUx5LkQjPNoGvSBRZZ432XdOUlPJLegDxisurGCLDZ1gq+S
cQnv1kdcXgyLH3G34FFllsyO0K2CYkou4UN9m/gi7c4w+Io9R9PnD3OtqG8sXeG9G3vdCN3pK5gy
C37RvMOKr2xTdfp6H0HlsplCsB6GFxEhJAzY117J7YgHHbwb3jSGduJbPHxKVERtRQPtA4l5OlfZ
FZA+kbfumtNoxRig93GaIC8xGZcnBjmkL2aLJDUKMykDX3tThS+fUOx2nMl7OcQh6Ax2o16R58zx
hSDCepyjOjwU4mcGpFHMhGoMHfcOqdVqBBS5yfEBDLzoxC+DXvOzCUemPFMm9fAxT1H6EFpMQu5P
59nf1x2Esl7AjgnyN/xD9mVZzRhGrNLWNp9HbC2riNGpZp+TtRc68laEuBDMFc/NspXy9ZONDAlF
fyz8/gXs7SREFafO75MnocHBzlcx/pXPGGDhJ6RzDiE/SFzpioH+C4b9HqXgh1RbWA5QVYafrxvD
Paj+KBkAWIjJKleDHQZU9+gTf/Pqi5AU8n+rzjYJCMIW7aOUnSf16ypfal8U1EgNpK2EBPBh6cPm
U40QFtkJtbrdwhm8Dr6UGZR7aiPNxty9cZra6nUTzPjsGg16ThQ8i8RGugBGQzm8rwrGyL0YYQP/
1WQ+ZN0JlbcxJnvuapgFmZPuWL0i5Sh+tSEUZmvwMbghE5dRp9OwXPOtfpFBl8lvLm1CrOCKi/j9
JlaX2RacnNdKoGM4IIQorkpri8c7i8h6rqotvn6YMJLXjgcn1H/SdveVUxk7OgIDyaWNlJQTndDi
LnYgyLOHP5hsc0jRk2BCFln+mTFlEb+puPwLVvOa0GZTktO26jdliqqB0fJ75w4ukMOAiXDxCoib
7sUEEOl79SpOzKBePAjPNc+9w/8t29OgGbZqJ0u6ipdu+V+0MwOgsK9up36pH3FBAhbR8FZ8iyal
2yy6l/uE857YKHfUp900ToD3NZbZ7uOsXfKdpozjN9+ERxa60MSSzlEZQNLt8PnIxVrUQpZP8e4T
OMk12Opn9+mRPtkBnNoIkUQ4IjhRn8Qf+T7Gn7gNbw9DO0Z3vSXOL0/B344S+Vnpr2dbiStczMp8
Arc8L9wW0V5rqZ/Pg6q5ielAc8/xYYiHuuT0RgTcwjmpNk9mWtSRGDFQ1wDD0dWTM74gqwHKamTJ
l/qE2QCCdnNL461sNVeHUWzhHndH7UNFjSRnlE1kDR8Gqw/c3iGQSZlntHaH4KKxpYuHof3W4xTO
+wEgnmz8Pr6wdSn41bHHsWoxnK2cILIwYcavl/QkqcC1F98RCwtvix+g0IueAc3ZXAtEc1ZxY/k7
0WwSqA5xutQrr9IZbDGmZvU+WvA0myXBwkCBnJjLAGwBTIX1TFTGkIHTm8FRwbzsnVIgRefMO3pN
2FBZp+JUrgBBXVSPJrOjAZazvBV8CgeIDRQDToEOJH4PTqyXDnWLhZ6T5WjAFgWqZDw+pizW1lAR
UKB/PVkQvrXJRuopPrJM8msxGVxzSq1hOonHdcP8za2bMdQZ+ISF7TEkwuMBqKNya2K4VdsznbzX
ZPZ/RZ0X3KSrP3ltg1U7H9D8/8DwxSb6L/vh78vpW4lsPsMgvD8oLkPiSFpbTsYiSSQSqXE2pSRG
eRIVwYyHAMuW3TCgfOZ6MVgEPsN9EHv2stetEGAQ3do1VlEDksRP94hcKtt4p38ojyypcKsO1UNs
4K84NOjUN9VXtrxX53bHZlUynvm1GhSsCNyOt1TGDtIanGHyrIS5t7t/gMlAnXsdmCZmJFG7AY+I
JZ84R9YzhXbL4GKJL7Kn2zQkgxvYjYk19Vm9PN/NI9kyD3NSmhO27xdRHwt9liMoF9mWlSG2Hfx0
9n30K7wTj7nUAiXZ9AP1kVIt3Q9uKGh26gFtlfZhBpZ863pyWzD1JsJe3xmfKOnkCdOcELVs6xa0
vlK/s1KMsge+9InwIXyJdPuKpYdTliDLijTnkDKltpIts9qW9wvzwrtjqtjVOw2Hs2k9wHmG7N/s
yLjc5Dgy61Z1rpfM4kzder2sOoE01rNQyOxOSELxAMkDMMTojRI/2xgt/EPL22v7ctNc4mW+lD/w
JfBumJysg7N8ig/CDl/v+RwClZHD4FXX2P9JVDqkSFjdukDSc0br1W7SA9q+zg0bJ93yiiA9zwsr
R0zTvx5skg98WUgDQoW4RKQkFhtYUNg31mesZqaomahj2eplY4hEyZeHz0tPwTsZa82AQYC42gLL
unMKAECgE1DGL9xLWYGlbZKWTF18hdaZrRFzlu+9fW1tm3vsiiCNpkP2bC+13Psnt044Byl+qVZx
Ej8RYMnisF2aa2Yg1FYDxdKAEush+do+Nd2pQwcpWPyOzgIO9cslAghDgMfleQSGVhYvQLYRqrcO
I5WX06kWTgYvNIO8mNCpqRK2xuw5Zn/HXuy54kBsbvr0NecPh8Yh2fp74U2fGjM8KtOlccz32jFb
yLU9wIB5yc1An3tSXn1cTEkvWCy6z/bd//J3+TDFmsPqhfrVhLEAQw/gYulX5efN4ODLTnS9L9OL
hts6fig8GIByVDAseBRAsZ2qxBtjg+UCg2VPi8Mr+8m18y9ECqitGO3i9M/AEBnEf5sHUMhU07xE
BCaw7+/wkPRNDbQybfceCCrDY/8q84pa8Un8iHp2GHyt0RP8f9ILGH20BDZLnzXUbhXXvDGVyt/r
RXBUTsUs5Bb8u/mC4PGXPU7ByoxvC+kIbsJ/v68Zq2pqxJG4esy5T9lEWYZbeKHax+t9sBNvzWOZ
H70vaHr+rlmF7Bu8nQM7rkceBUBlU4f5zewV09mkI7gg0MCH+BtL1+om4xqV2PKlPYgYT70Jc8ZJ
8RwfAXM5aNyKDQHmPKVKbN9vCHW9pvf4KdHfcmZe2Daf5NqlsM+ft2YVXZQN5zLPk60YPjMvBSwV
VbKaK5Wqd5Y2BUTQnBwkp6/Pb8hhqeiUTbdkAwRfYMJHpEWx54v6Mi4q/JeusvOamGwHCiw7d1v0
VWb1RsfyOnkrKD/IBIjrecDS3ZWXegz9WnjXVpSMOm0SnJ2zeSihVN/uFFAgv3xIQj3RnwUMBeAo
YunCvSJ6m5SkD362Om/3IqPcWwu6KwzFc8JkYBl8lPP0neI1uYVzTgPj4QaBHZHaDZOehndT3TxM
GNohkMeRnbjffvPxALSB2dI1gwCCc8IpMLEnJXqBEbCNFbJCKQbCMqf2SKbIGW1EfA84jw6Z9XCO
qYfZBp/PvviFJMkAAwQtKaGUMV92ORxw+OJvyeskUELykXBjCGsxbRnsY9S0O8oSmHM1HGCUr+hM
6R1JmOhnmxZICNvvV3uSX5QO2A6r81pD1YFVkp1RIWHf4SJqVpi2AJIxGEMYUIyxbnxsA4qGGx5F
6wGbEbxjngmQOlgyLEpq90tfxbv5mBFD05fRANi9/jY65R2bvvP4KOIhlQo7dA2i4lnFRJ8+2XrW
oPD/q1cwswA/gJsS3UfI+FW0mMf7vDhWV2yiA+BcFxOsoYiz3RyIj7K5hSmUj58vK2ci8emjId11
mCa5/EQqN8QdJDxiLVPqFj4QNM9klajmDBV/NHBoqPPMRTOSkf/GmcNCHatwBYC/dey1+kkTMbxV
OELkrCsTEUkWEY/yDJAKyBmHn4c68rFZeLkhhb7n8HuSE0jYOqBYV2ZKh+ibG5zpb/4Ro6D8k8GG
WrrtRwG9D2wqcUhjgb2iw/IeSxgbSAytEJyBhbltgsh9hKeRBERfW+0ieX7wyOEAZQdzx1kZJk48
GCILMsET0MYkjrfh3ga+i4OMCG+D911w/aDXzkDwaXmO8abjKGjdktkSRjeGLd9HDQ5XLbE5VrzQ
JjxVRN7cNLxtmO4ydamOIOI1VgWQf7b1pWMWmGIaz+2yxVN/fG/NcwOmQk11rcWJcqMniU4PZPUj
1aVkpjQODZI1HY4icSnTC24hgZjnkGLgzuHFY+vbLC6jZeCA7SUxtDoSPKtUSXAmX4nnYFXRXAeU
p5Y4P9z8XK4NRDVm31UBzMFEMRPXhKGY9L43vvTG9hysZNTtoIRvg0vEYI7ZLOHDX004w2hNnD3W
5RecdXXD2FcqR8wD2W5wwl9iEJXvAsGhvhVOBu/MBcdU3gUDqG9eHkFS5iW5ZW/CJyEA/PvuxH8s
uH8kqoFL4snXp4Y7QMG4otAhQo/3mjndCTGu/OxomVYW/WJBoOsIqPXR2326EbUcwmdeIWhK69fm
9Sl9leQX08+0F/4SHigKYH61F2WVHhqO1It4MQ71yAQkhEH8Fp+pTBBg08nFtcuOTEVOactPRewM
b4hQHETbKtECn5T/yseD/FTUMEgLKo4Gpy+Maps75hN5pw3TVdyLx3tjUOq5awebDcjPuCEEU87K
G29QWJIsDE3JoMe39H1AhsS22bPWAq9X999X9d4AY7UMAEk6DrhLeB3uwIHuBdGhNt5kr4M4M4Dd
Jk+OCBYzCx4DMwAluqFw7G8pqoCCKFaB528eZSytTIytmlVMQV70p5NfY57dJwcRN97/EmQ7ps/h
P4zicB7oTnLrPjkRe4/tK/UbzlnwTKZ4ZnIYjrJRPPXXmIPBudDMkfBy0mJCkZYj6Wkcnb/ExZ31
2zjyPMxt6fnrGawyzaK/FzcZsAOPpbeKCpHR04LjSDTiXoJyZWd5xgiOz+XuNwvAPM+w7kdpx0Uj
lkcpxoAJFzK0aRMB/hcY3JIbzgQQtu9cHrZzQK073VX2g9aUOuEvZQSiZwJGVXw7KX/+W0ZIZtnm
qaR3K28nsCMeQS+LPbVX8B59GFBnWFic32wM1/wofEaXFnJ1MAsuBj73loE2+y3cqdu0tegtuNnt
Wt3Q5hyFWbDUZv7MGIsHxgUTxGn8cXmqT0HfVMW0+BaFCH+GSR6nMKdMglgP+0RqPswbGKli8cKW
xRSmb9GyT0+z1JqpMRaRpNz0f8bxRz3GgS35PbmVQ4nNk5qBTkvGOw+EZos4hjd4z+DPa92In3Dl
9JKIawSboRgHIqPoAKRHzVhYr3dAJ/PCia+bQzbrdlf0G7qFnUglWOElkWYVD4pVW5Kxh3GCVXPs
w2iRRhVjDa6DIxJ7iN5njFhpjCu8abfgCDJ5kAgnLyH+NJkF238hLcQJQsuhsTLmIDj1jX1K4XT9
1aUkgHdvr2xYfMEGMd8rtl1OWFQHiGEtEbN+l7lDe3zc+GOkjtAZJ8GEE9N/Lz/MabF6rPOdwn6A
PwO7kTfjHdY/oiFOE9kZv5fOVuEJfcpj6E9LON2zNHChb+LhtcnhZEsrajy49JaEaQauYpvnksU4
6ZNke+iB27eWFpzx0BK5KMis3hYhzdmYG0498daPSUXW7H1ibKSzuTZHrP50Ga9NMOge7srgDX14
nP/UMAYNtkXGNqYz8br7Cq4ipxv/WpTdO+GGZ/ULY+pZtfHei0NLkAvTjC//DZ6trv7AG5X+VkwP
0P1DF+wJg9I3gqNqtGmjGfgGxfP7u2BJMzqqhCvDqm5037r1Phm+xuaETANovz/NLX6Ncv870SPt
CXEiYRlYFMvf56GvZhBVryethz8XugUhzVjHKJgT+g4FATguBz4dhw4QS2XO4uawhttHICqCMEp6
xpK40QEMeg7mkhQnPpvsZ6f3pWAGWYgkC0pH8Jc9jjOYdapIQ70FlWPju3Vi14P+l6ZZQTYqCks4
1PQC79CgcihC9x5+usMDzp07v3j7mC6EKBl7501K6tdKvHJU+5enyZZNVW4ph+TrMQMfFdbFkR1R
2+R7mnHAz/ljGq9LeSaOOfhaKvQv3EswIbnT9hdWdGqoSBtISBw9uJY4TK9YIhgHlzl5PxxQlQxC
Z6sETFwgIijbAfW7gta2f6Hbg7rj1MOogB9Y9wloNp0823UM0tc4whqXkSeOv3RDPzVif9tA///h
faewG7pgdHLEw1M2v5rV4XPB3uavQHPMbQjYP3jP55hrTrx3/y34YB4HX2uWyHb9RT3GieZD3LRT
HEi3lPRsPqCX5kXnmxaOOrAfJ7ARf8lGsX2M8R+btLHdLomw2FTXwYbxoHd9rihq5IH9nIjX4or6
At2y6mo8ayCnOSmBYC/ByiBDz8nBrzhtofk1VrYz3v99L9QeV/tjISu9vghDC3zNvw32X89X2sgQ
hVfswi2VJAYRv2xgaWt8rHMeMxq/HtJdFh/ERNLCgZTclSk9CtXsnQr1SzlgFMT+CrRhbNvT/U1d
YGoasmVSuBswuMkSFiiO3NbAVMkWHQEVrmln7S5LptFngtfOShuG5yrtwe30EL45PxkIYMvy78uU
vjEKOlmtH89SQLC96a73x+i+h8JUTZV4mIPr8vDBl3reKk3VsKG5KVyNF3fe3lgY+TbBL/SGErG3
stXHdI7ircCYC69Y3zWPvJDZJ6avGEs9zwL5MrS3kV0e6PjizwSX8FGPKut2eBMnGOTM6IDpQo9t
YMNl7/93fureefHGzXuVvZU3vHoe8TTZdmwjPgM+IGSnRysEnD/dWGQz7ezYVU9IuMflnr8HC+sE
l6JcudUfg3lwvYcWpXW6JNz0C5d0zIj6ofdLnlMO8l4dTQ5dxzukm5JGEhBvPVj8e1kN+rntH8sK
HewAA4WBJuvfahSy9syuCNmdFVS+qcWNy9oh8gsckJkfcc9J3l1o03rmD9P+zKTHTd8w13paj8vj
0C38fTDpRv5g+Lgx+gc4a9bFsMlsYxNhueK7TGoSotUvZt0TpHH4CV8/+BbKfypI2OJ/u4RvB8yj
1fVnVtfdKr/CR78fHldpI07N4d31h4OJN6QDp7AoTtpSX1egcD/hRepf1ixp58T0/nJ5EbVv97DM
dCEtMkwGMqbRxzQaK74LJpDhOBG4Kka/QKEn9LJPTKl/2UFkUCjZPjnlPQqladxNXldqXPNtRRnj
X/i2UEch3wWAA2xJ9xGOn/CtaFBwROUEX8KDsAIVUqtLDxiWw3uFl+UwgqBVLR7hD3Qp/S83WMMr
BsMWRFB9Si5r6LcJEusj0f0HdWxnWoN1cvPe9CVLYk6qyqKctHvzKN+0KaPFcKVemysb8eSx0o/i
TRnKkFNRpn74J+pAcY87qoziwiIW2qkWytjyndwtHH2tUHTR04K4eEttmQAUD8nJjLY+mAOdEZb3
N4ocqbUiTP15Y+5OfYa/2e2gbndvnHuUSz+MOsy/7Lj/uexvHIx7HNaJkjHljxbPDyyJKfvYPM/x
yuihtO7o3bIt9AugMvmGcXGhWTkbcU6Xm+6ZlLEhAX41ssURFNa21i1BdKjFJb5+Z70wfvrQxzDl
H+Cuh/5wH0xU3LGavtZAg9K9M6iC8n7HP8vOP2jMq3wrMKsAp6MuXueXbJPQBc+wDq1xoaTvPMEf
pCliPpkq9PDQ6S0wUpgQKDfJhR1g+9ajPphzyDqWuJQmOIQ7QUZekAVn8g6uhd2uCWHDeoKvpDaj
KeJZvB9EHL+Y4v/dc/B75xwTZfLJ9f9Jwn5bT8SmPp6ZJ4srrLIfJ/hBg8l9YFVDNj1sYgQA96l+
yn9S6f4qNP/4WFUnlFwx9H4W+t9lnIe6KahxI67oU5p8/Rav0EKDWpSz16qe0le2w6icKB0K/F1T
Tf690f5RBpu8OD1tXoVNMNA19RuBxkxV1cN7IViq0h4qjW0gC9QU7whZDzpo53YtB65nTozcHNYh
RF7DINNodw9bfJanXrJKYtJZpwUTqx++2fft63/frE/7E7Gf+AOdfz4HlTBoo2CJZQ+pv3ATpjn4
FF5Qr0rtnYl8cyWHy+onw1nlO7fj1wfjQCWTTSeTg9b3z7+vA09/SOrD85caHp0eLRnRZCJnvAwd
t0p4cTgyn2U21HUsRQkQbpgt+tLBeJ2rBAzuvpRk+sksx0eUwRUjlxBktGR+VJH50z4w3cbLyvDz
VSHNrz6rvQxhwaS3VsBxsjpmaTJ91IeBuEsHP0hHv1Nm+yvTCa40DaUPMP11Yvx2ZYN2cFfUWveX
sjZ7EQMsHkt9GBKvy0wz2P/w/Prpye/r+vuHfZuuFG33eJVp/2Gcz5IH7HE/5uY5gJyTTARGWsUe
7qaT81h/Ohqk7xBH/9l9NjnGZjoB5b/Kud8u9CUNXroxEPxlKc8hxhRAopjIZZgGpwin3iqw/Vxi
SNqN7sqH3kxV+BM/XP73/vL7V/h2+XFzj+tSCoNlFE4zCChB8kleNhYBNXbDggCaQP5rfH+OeAp+
sdBzfSEXbw3mqwau5gUAb8EUsU7V4b+/2E/f69sL/0hyJFLlPVgK2THRj200a5SxqO8FDlDBCYWv
f3/cr8r4+zIgLFXsSb8sve+VcyBKhagovE0DkvkAG4VZkgi8Q9eKQALM78nm6/Qf1p781+f/24d+
m5SplVpjU8WH9kHZCS1XEUAEDhVLoINs2Mej85MIFq8jsC2KbA0uR6DhjEUsbp/CaOAiFdF8Z/Ip
k84lPNIOdKAEl2y6nSg/f8Ai/vpIfvu235ZKqyt6LHmmv8zleSQsAunII8H8rbdDw1Dix0fSF35/
PhLKpp5AxonzbYNLk7p59n5zyxImuKKsnp3mPOnFiu7yqDExLlcRhPB7sGubh2vUm0d6eXES5k9s
wrqfyuT+4r59GVVkowWG0XQ4bf3N+e1VjdVXKULc85c+kHRvA6nRE+etCfJxn0RsHbrypepvsiK7
arULo5TpGcsm2UgB/hCM8CEyZ6MnlJrHAzyKbIUXSpJ/L+K/7JvYPPRvNHNiOEvfuj9Zy9Q0HXT+
kjcY17W6WrGJBPo1jba19sNi+NvaRc2ArB9Qqn9A3+o7NQrFcJBU/vIR7zpM5RE/deoDVsHqFZw1
4trvsDU7YoK9t+x5qNNpUxUgf8tAgOzKSfX6irDdeZiCQ/5HRGEqgOwZ6v2HfeSPconbgQ+Bgvhz
oPB1lW+rtpDFrPV10V+mwUHv2UqLODgpBnildEi6VZl+BVgmpwcZKcmPjonE/X5bNwY1Pxi21iun
2V3Eb4uYcFxixPRWXMUMrxh8hgCkGoSUg/yY19gKzMiDmevMar2V2pCgOiBjxJHPQIpFibJR28kR
lnLugGCAs5S9GeTazLUvAi4kMCd/Io29BymvGLq0yuz1nGWMD5HcjZOxpFzu2ah61/y3Wr+kELDu
4kee/R9n77EbuZK17V4RAXozVXov7yaEpJLovefV/w/VB6clKpFEf5NC7VLtCjIYZpnX3CT5Lb9q
An0C99p8xUPH+Sqxa733gTDSVc8pcc88dQV4hVbLfUDPA0XhtFzTW3ewRf2In5tkm/l3ebw3gLd4
xyF7mKe0ory10G4xK6sgfmtP8KgloKXGurTeo6NWzXxlT+tK1Hdm7y0R4+nrnR2tvJhu2EP2BjbV
4K/n6yDZKSBZrLXt3tXC3OnWyH/CWEsAG2WIjxT3evShiye7f9X7GbIYXbuxoMu1cym/9/CccJ5t
kWYuhpLyobgVadY1xWNOnRR61lEA3VPRQaFTI+R0eCIMZliAsYNRLPERuZMTqmtFiukDOBvdQe68
p7Yhb6mFrLzZpw/0yXpyqgHosfE8uFbyoy19OdKjoUdL+rNK1QyQUN9eAtqD1nIkjLA3XbCiW6mZ
S+DINsoV0SH4lPyTxaZB3ePTKp4GGfx1+45vyeDN8pS166a5Dyg16sEHhuFOuAIDrQCBFIIHKT15
txadVBHVK2LNGGcQYCHuWwySiQkFZMGOrHwLny5geqWycFrq6Fo0L76CxyzP1qH1RpuKVYXUo7gN
6GcPrac6WjRKsVAIDBMH9S1tKVZ7Crz4ZnhLdUHuVVEa9fak39UjWRxyvwAdKNilBwXUGklHZQAm
BBeT03qlQRG/Fw/iQjhRDKF3CY6hekgeEEeXX4K9+Nw2c243SjYKLQ6Q2WgIFGBoYd8NGEP9nspx
e8egXrxSb5KvyJ1VNF7Qp0wXFazKgaG+tIQlgvgQgHHBcU7plmSs/0yzK++JHpvtbVokH5Q5H7yV
tkMLJF9YFP7ypQqV4pao2KveAvGljF8aLIkiIl4VaeLe2+u0KA0Tjh0LmwLFLEMzkZ6QXhkzr0ox
hgGqxtoA/pUl3dxzMLWAewE0zFhEwiaCYewekQTHPaZL7iM6p3U2XOsl8Ke3DEWUAviwiEZ/5YgD
wCANtlnqrQS9P1LZ7kPmvNlZsKQHOW7+StFfG0CjwG8vPfMk3RA1oraAt/jBVm+heifKp1C+uWAR
tBnt6FjfKtmqoUCmxm/aMYlu0/QO+wn9Gr/k0r4mlRWE61a4zgk4GmVv2ofOgNd6raH4MdfZEI0W
b7TgyaQmE6wbCuy4ePnSjYEN4JJWfXkLwhcjFIowMcLitJU7HF/cMsPPFwiBtkPRUtKWirLFRN4Q
21k/EythjgMxjiO36JK77QMZ35XoIoePjEAk1PM6hS454D39jeHftdJNStOlEfgGzpsXDdXVGLIP
YQEgyFsYvPYB59Yr41WhM6gj/6M+V8WpoODBvcT6neH2tTnoW1F4yh5jjEoGlTmnxWhsBdfaDI/u
PkLoahmcgju/3wLIhePoLP8ZG5K5akvztmyf0uZJBU9JF+IR98JNCgP6vg8Ba5rAchF/QvvSxbJ8
lV/b/iJY4ZO6k7eC/k6rJIFikbX30Tb0VoGzRINMppRaO0dbeaEoUywgHt3b5O636l3y0S+DI6RS
NgqdA8M8VDpikAt9BbwIMgh1aG2JFvqX8JGicn2H2H6nQmbd1tDq6i2gSgM+qIgKCxUUoJquv6dm
azxTElh4u3aXyP/QEnHrh9CAM0FVGh1U9V8J7T3/EM2HsH4Q7L3PEeTOaSSae7+8lujnOOXK9F81
H+ERPNxg6gsiFjxAesmwbRtLVBENn3dHbskjr63sMUpf2Gl6Lm+KKLkKtA/5FCqvjXotPenNjYsu
0fMQKR2B92TpHq3YCEdTFBmK+gCEhfQTHLIx4JtXQykUMw9OrSZ8DWx0O6BQrRMASoKE6dcWFqmS
LsrgYGR3IVr0xR1sbXudf+kIAx3k5KVxmznKrwGdF3RA3Wuka4UXRE2L+NkDN96FGaLFRyd/qcTr
Jyt7p+ee34A6cfmc/soxVyl2aeqjCv4p3rn9gQ1YuXPYV1wi9wnmmBFv2AOx2zqaO8uRgMfOOp4h
N7uusRh6EBNM5GeExmVLhWYOwduIH0J/Jbg7/xOYIY4mLbpfmfBOwwV/copxYZbijsMeaTEs535R
Vp638nPqKtpbozxYgP66dOuU7bx7l7UNQAkbkwHALda9RukTfTtkJa5EdYPRYhXtEUB0Dr5ys3Ds
d8HcOeWdtUEuqZIWwEJXRTd3GtQUrrFSc4ydZq4qf51bt9KgMUf3TnkCqICnWgvevKKV/ilIO9sB
yNBBGHZOVb83Gt5tXegHooa8f679nQqwgCpqTAvs5EGigNSvg6/pNxA1oe+G+Wtj3hDk9DTX+rlT
XafyToMbFCxr++NyKCyNk4dx3DWUJ3/E64YcFkXoZ1TJoMlrV2166D/CjfEhO8++8MZZpS0Sn9sb
YCr9KJ+S++LyE+h/C6BEfqY02GyKKnnDKBr3VSvJlIQnsB+pkaA0Ui7VR3uFkawG/opt7L11NuaV
AGOvS3WhgyNkXQToIcXmxgdpcN8JR6I3fZV+fLFgcBfxcS+aeUiztOUq38uAUUAvGCcADinyT3OU
8oCuf3JDCVdCBHma2xyQRzRTudwtqPh9fiUTuYiouQkoFcSDRG770Co3Rv8KBVyn/UoHI52p72Lz
mE8BWaVvibOfSdTwUSjtSDL6NyigyaN8NxeEtAs9OpJ2sFatYwWSd4HHiA6Itl9TdWqvjXsXxVoU
G6plThQyeN0gbR4hskccQMeKFogdb+1PQp/wq4MFAOlr0zURBdm7slfmqHXV+abqOIBgbUafLk0r
fZG80dEjUJLNXXJslU9XfYyIhcLT0O69MUDoiSsZZgc18nplPNtI8IZf3PbytlpwnQiHoIfkgzBy
yV63t2Ag611V33jYfyRoTPg7TItCbwOtDOVTyXrqq25piAv3HZNSVVrKyHSAb0LeNEY4x1gWAVGm
d+QSRjbBv+2/ZGWmrFQaRtUSlQm4S6V4BS5UwTwpR4XSqdCGXGrCIjP+2c8mlPB2B94taJ/xIAGq
gQST9aYqt6a5clOkmeiD701/rw7RaX7oYFndSOkXF2lZLMNi2eNvkT/Ryk7JFPgQwrIStj4i2VCe
F3q163YSPh3tFw7fzR51VP5vIEDtTN4DF69WHvV6OARu9I9eP2A1eSfsDVhutrzGxAEu0hrgbOBO
qPzK43LnsHbYTciVm6akKeNWm1o1Wpj1HgZKmAVHzOQc9yTwBzoiTdpCC/Y1Qgu0B9NjldzK+bNB
xwABHzzX6KfEC5ofOtertsyuFbCH1jqiIVH/u7znpXN7HpIQS1tUVUXSRr0eT5UjlAvq7rqNTh1M
12SFy5WSPTnUCHowNuDMqU2Dm8xAxL/3FRIJ6dXlZ/i2wx5tMl2iDo1dOEJj4vfPf5x8ZaEkTpkn
3XUDADNJr438Rkeby7NxXglfQ3pq0q1kXuG4aCmbqNo44auZzxHLNbIvt30vTP9K0wEBuwcp3PRy
NvF8fyptfMhfzzfKiIO6LmiIZd11CdqoRqb02qtMgE3XgvNkD9oS9FWmVs+fSut/BtWNQZyZaoA5
OnkiX+mCNmJS6u6IkJ/YryqsbIyFh69tNrfTexUO9Kas9qA6Uvhbl7/JGQFO3hmhfcVgXQyaiL9v
I6XttMzo4+7aRZ2DBMqUTyLgV23pQQupZRTgZrWz11pKStWWJgIw76g7SEjBgrnoavUqQ5QJbVfx
EOA7Wt8p3X3j3aL/UYbohcAUu6u45iRsYmEGO8vGX8rRAYF1t+CjI3oZpBO325+yyveE/veNxrWm
TinkJib1uTbzZS8cuvY+cD716mAaaKMs4U1kOHgC60AcpuU0uzyf40oktRwRsUMdjUaaLn9aH1GQ
VYVmlOEJIHJhpTPNQ3vqRvbxHCaBrI8tMqCXR/xTxvkeUR1q9MZg/zba2LXQBY5eZIwo3ujqTd/u
e5GLAwuW1f/eFuD1ZFGk86EzGEed/Hu1SGXaIBIXhEP/Qyw+++7OEVeFfy23B+rSqjcv6WhzTUst
ybbAAT3ZmDjzur+eYFR9LwVf1oWCJ4hRlpLsW0us1ibXYoaYkBlg5Lury4MBXcrPNEI4SOBA0+SD
h/o8va4kM+c5WK3Ln+DvHh5Ny+jg6IVIicsc95F8iN3XNNqEHOkxdVv3H7TbajxIUhi9iGSALKow
EqOycPkR5GHmf52t34+AqoAsaYiEfP/8x9mqISFTGpYbngphr9PojRvgZhYpa7NSEnjEdbSO663h
7IR85XjrrJ2b7gHTkgxKY16sqga7LRzwkN6diwJF4akPd/a7ybrOvuAJ/9gEdYIjmYXNFOFICGtF
lvHcHhxLLMAd3svlyTizCWUJlo9lmtwzijVapYllJ6LsOsHJTU9msHAQa2NpohSJAOoKR6Ic/tbl
Ef/KkjP9gy4LTWBJUf4YlghdmgqpqPs0hRQMJsiV9VuKop5745bwQahxCuapRLPKOxkmGDwgwm2b
rETbWHkDA6oEofN1+Zn+hCU8kixSXdbp4Q36xL/3ai60ttt6ij94xLBdbe3IJMjisAwvD3Tu0/4c
aDTdjp9IolBTM8QdBitvzTnSomTZi1gwFXeXx/qTPI1earT9g8ZOVd/R/JOtLF3jowReNYDb/YmY
bmruRhtadtWk7Er+2QH/UZ2oAnKiDl6t0kRjZGqgIWz7sW2lThFEt2LuxO4VW52yunb7k51tzSnF
yamBhon9MZCS1lbJfe6fapREezBMOFCt83AdpfPLX2hqoOHnPwbqBM9KbVP1T356Q12b8yewv2Tr
fdIlaGqgYVn+GMivkR9ORKYugJ3MPcvNxz0rZi9hffO/v9LQ8ydpxmGNQH88kurHpZ36J/zNcumW
pe1oC4zfJu27vvEDP09xWkI08gAWgHxD4vn75z/eKcwjlGM0bjd63rIkz+l5x5AY1LBE7gxvlQD4
fHOP9djGTpxlgKieY8GSIaOUXKz21AV/ywnQwnSOZoIH3k3FbUSmbZ0ow9b29fB7+QtoMb+psvsm
uwe8QD2YdmmZUbiO7sryQYK6ZOvGW0svEUS+0bzibOdA8SzAQkuhtg2Fa/5mZ9/Qvrs809+d0/EE
KIaBqR/IOwxNRvvbKa1UR46cCaDX4SiDUlARb9o2xMjoPW1Q6dLjNanFMjYfXHfebY3ePxQNdEwv
PhQ2qXiKJKwSaQC0+o3muEvXKheSWs7COD44g8t8S6tLzmdebq49MPmO0z4FkjZPlASLbAMfgnaD
EwKGHTUdAznVjjLbvyu9Fa3kIg+XGf941Wt7g5K/nGebJLn3kalxs/LFozBQFQBqJYhiWWufpKbG
uCOfum3GwL1hmaA3jzqXAvRI/S4x/Vgmoq3oXpHU4akMXk15pSVrAzQ469JWF2V34NT1J9Eo45OX
MRU63aJOi5lu5Rhwn3S9GUhN558i92Cp/+ICCL2BPFWB0wTYdZzNS5kqI9SUrELYPtj7kbsSCmeZ
w7FUm4km73jzj55mjCB3DBsXBIGn4XIzqCMF+r0bHHp6ZqE+AaX9k98PY0l4FAAwG4Cg3zjVH7Nd
x07saW3pn8xO2JqycMSJcRu6uJxHb6Bvd36QLkva5yqSAmIcrz4qt9snsrIrEJBQ42gvSi8Vsutc
vFRdOTeE6uBwRbLHXXnny68uZMXL+2h8Jf/nkS0ASiJNcHPMUKr8XLOjKMMMS75RlH/UvlC1uiuk
O6l1Fv/zbfk9Gn5tMrr0gEnH8ZaveWneSWhA8UY0sgnAfZwWYNtp9BQvv5g63LyjA4ICgqJjDCdC
Ox83zTUxd+VabfyTqnVzIV9LfbbxMkTc3W7TJfrcCF4kHZR4J10VzktGwSfPT7UESBUrN6N99UHA
aWBaTNg+cQt3ufnIyALzxsHq/L7ITjTfBVQ3LJhdjfSWorvUFq8RDb8mr8F8l4CjjWSF12MYrDwV
MHpjHtC7zfPoOUDQxsjeLr+xNNwul954dCQKitV6AljdUwt8e9D58W8JSUC3FBCj0VrwtMchs5gy
Th8H0cNHlQ3F0jHmAOo1PmOyrJXrQq79U5xCBL0XwTgHO8+6HW6FhgMmWV5+z3Pni2whRcaI4AbH
SzbOGqWsjNA/adkGaB23uaTvJpfqn1Tt+7UsVWNPDErnY+hOoONuqCa8Fgl6X5AHQW8/+nAa8Q1V
tVnN0iBrRBy7qK5ztUYmeypVO7c35R9PMAr5TK+RYrPgCWoZjUx08rQn1hzxpe9vMQ24PKt/jDnH
7zuK+wxH7WxPHT5jf21JuAcG0FoXTfyWSy+eYw9RAA15qZnG4ZwdGq8knSNIH7C5oyC61PMkEZCK
RVKVer/YIfdwL3s3gfScxRhzMtO1TD1bx6AoOXja68SbnzsqyAGB7UvYxOISPJpoF529VnE91IlF
VA2xKkrp5oKXSA132zbSQQD8FMUrszJRi7PnUWfNeijfNdRZ4q4WxW9PlVagxxT1LqOoEbd0u5JD
DwM7rrBjAm0a1xbwz+CUquDeFwqG75oMF573zSqAHybYf9hkKjJ5YG0HD1g9wxxCgtCKJmPnvgY5
XEpUPKP2HzDctMA/yH936Gqy6x/csl0ZtrTErmRLfJtbL3aLFEql7uvqkaMMW4erGpchL0QcD0Sv
LCm4fyv7IIk2ld2tGr1Y+AnM40acaZZ2tOGQ/wex6lENiNxwpeiU0WGw9ziVlgSRnqxfdx5ai+aT
AyKoxgI689W55FeAbjbAdZc+rjB2IcytDCiOvGstclnvhcgjpmRZae+17Gz5c9J7fq3sj64CIzdE
mE2MVUd1ytEiaDr0uxwQc5CR2sAiIpXAQ0CGtqpFjtJDqRgoNcuoXKd7GZa/CDqALq/juJ9JH619
Tb9P9PSQkJs1kL2N0F27ym2DeGMyeM0xpWbYLFV0WmITDZ4Y1FKH6n/8MPyRLLxr0pp7d2K1nTku
6R9ZlqXrwLpgJf7OESTFEQLRoD8/IPAK/8sJlVXmWJvKkA66A2w5C+eYZSNZT9wcqShz3nrE4ZUT
L5UGLW0oXQ3EaQEP0MtPdua40ajYURkc7mfUY38/mJJaTm00qYtfJgZ4a9H5BFsmBGti97iagEef
O11/DTYqBYSZU7t6yWAiVAnxIInXdXrKom1Sz9MGCAqtauEA2MXg+gIsO5k//Cnhc9zRXJA0PoRJ
oDq29vG4zJpKbkCCYhZZmGtyag52wIagcwNgKQNYupooFpwLEAm0AEqTsem6pY5uaDHWDccPW+Cg
kF2j6B3TisHcgFokddHOCt4I0NkCwSD0wYurGR7tcrKEBeC3g4zRNhqOEaxCBdpC9iYIbojrBecj
FZ9jVvTkYj23JH4+72itelYoK1ZZA+6tH+h3xtppgHQbawXH1Sm2/LnwRZMI1pge/EX+sBCSPk8b
nT06LIka2HjSo9j9CWDbc9E+M55R4GMZ8LaXl/2Z/ahJii6z7lU4yuNKtaWkRahYEeB5ek0ljtD1
YJEsG49AklkEYAYuj/enrT+sPInKH7VxMvM/8YsMHSKpWrqLVKYM9Z+Naj6QeWImHYmOJn7njJSh
M6geKCzkXPsHz6GbeZCcz4kHORMh/3qQUQEm9kXHjRsX9kV0HHDzsAYkyCYJAmlqBNgVKYIQiJEC
/V4Xhgq9mLxmU4n8uctfk8AlSxI0bYOg6vexY+eBnEui5Qw5gaWjCgQRnmAnMBdUIUXa/SasRCO5
BuJaTm3Is99eY0yyNbh73/v1R8KWZKmTNLaKiLFyW4NcaHBorhA8tje2mOG//p2KXZ71s1vqx5DD
z38MabdR5fgB1JXB/7wBTweWBTYpcbO+mZ7c4UAZpQRMrm6aimqJg3bv79HcnsJJ7WoIFURfA3iY
upCP1VzerGg2VVC7WORejbgEiAEBnc6JK+XcWrdkZMGBviuoao9dMJsaSGLpg7Bm8LLNlqJ0Y8mf
hY7jhr4LCaYjFbaxLi5QiM/DbGaq/7yIkpTwYEIwvTzzf2iibLyfDzNGsxiJbhRhUcL3Rit23zrN
rZurCDjtaHO4Ur8wfEIgcYlXeVnfgnR3IRw6WHgR9lIUI6AjydCqm8tPde7Y46mo4BF60tv9xuD8
WBCZ56T4anHs1UgPlt7cLB5Z+yzBskX1tIWDvJMweRWfJ8YdPv1oaVg6Ys4cRKKhsMN+L42g8kPF
7mNnSKNq44P2XNRvZQLOnQMIJEZu8xUuHqsiSIcQQNcm6Aj6mc1nIVEvkT0OpVJldBn2vVPLaSY6
JxlYuPLpSAc8/JLgwCoU/BXaM25WzDtojy14c3wn/a2X7hoy6IxnRvnCAlUrI3mN9zkynVsStDDF
lGzlD5EuwpB0sZx2o4JF8hGZPhbmpqqx2kUqe1VmO1dfBs7ORcTX2wjZUvFv/HxnW4gLv/LmglsC
6Wmx1Fq1xWMMDvjk6AfuAkVaa/axw79bRofaeEj1ASZKkF+oJyRg3XxWWcvQX1z+WH+LWN8HJHOF
DLKJUd7vb1UplaNLtSQcCVagkZbqibORWm1av1we6O83+TXQt5jGj8VouFqSI9MnHANwntkVgPQI
JQNOjYjy6IKO2OXhJt5LGYWcYom6g+cPhTJ7SeeJj9fo+9h4Rnv68kB/T93f7zUKN92q7v2+ZwJl
1Dn7k4h4o71x4y/rczKRnprC0bLOa1v1LJsppL9K4tH12wJxrqQ6wMJqUm6VeKLC+QfHQImA6xMT
RZGSP7Xw0ZXimVIvm4IqHJMepJ0HUrmGQ4Q0OlA6Wd8M4VMZPMVD8yNeTDb1zkTSDE/KAIMTUq9k
jl44NqPcDyWAftR/egQPLGlBlDhUukv7KOBdwMVOdj1xmp9dOj9GHYUNqde3WRIwzURRngOCLFik
wYGy7JIs7/LiOftFKfcgkYDu7Z+Mza+agiCF+TWjIwySDOEfdWvX90P1T3E24UQ94uybER3S3oFR
qYyryLHoh7mmsVYJRpPwQ3KX3AIKuImpTvvZL0ckiimiNqDRxsrmgWy4hL9sv5bYR7VwMQCw4y6h
W8UIzWH0PSPQ50S+PJ1nIj4oXj+GHSbgxyEjJnJqlcnwgvJeQRKqPJDvl+LnUFzjaKuslQH8tzFC
RH7vL4/9XfX9fevRlCDS/27Ay4Qlv8d2St/x7NISjhEcIu0DtWFVXOnZYw/oXExQAVP3RfAk+fs+
v3H7O0p+no4k9kzNn03hNc4+9DS9KkRcb6Dha9g4xwA3YQlwUYTJonXXqHWm6p2tAkv734MpWGBw
x8ENGRJLY3Rayk1gx7XfC0dOsADIyIYyWYKaEamr9x0tZxmqcRATyNCy5KZ0OtTFCHAmo7q/ocNg
iwvPlOYSZjPjnopEET9xPfZe3y5B11AgNe273qLEvtcwSSpO3KlWch0r26zeURNDjujyZzzDpecJ
GBwcpSpamjY6z9vAyxrJygEXg2BRAeQPECrLw0DCQpeSyj39cUI5w82vADLYQ1pBMYFmLPEMwKBZ
gPampqLTyfE08WhnJwfPdwxkdBnS3OgrZbXlamqWcv4n+Twr3w3IHgaigDkZlgYhoC1wCMpmnZQd
SuhmQ5A5PImYbnX0dy4/jDkUbcfLXfnxMKN5Aumj4X6bETg0d1101xf3Xoa96t7yMCY37wssqsza
uaJ7QqGxvEvRTSzsBXD3nDJbSyXORtUzQno3Ra6w1bIb/IRnVTcI8dNfkHCja5WtI+l72B0h+BVT
PHUFSLZ0kC/ElSQpF0X54KqfCVXOzpRuZSToUEuB8AZK0kOdySgOoSbPuEOOthmsZMR+UCgyrfjY
xkj9Ksmhiox3U3jTPJchkOmHncHRUEOkaIuHGrNDpYXfhEieXUSzWyt0Nx3YuczfC/FdgcxsiGdN
EN9nBGkaNdYOaLaSPrb6skDeO9ORrNkEJQJAuKa4GnKSuIpJ70L4rlaPl7/GmVCfVQt2UjfBcHIC
jr5G5PaphdcrvGMfwet7wp2O6m5jxTPq+vTXIcm7eP6KhTy1KM/FP8rAQtYs9AjonPw+9nrZAs9a
+N8BJKfuAMrrF6IaLICZ7kGhUX2o6F8kTjrnURqMqTyWrGUWc9DAi0Z7y6yJSNMY9sGfpWngJmkY
KoxsY3QLFG4W27HBPgH9zsO06VaJDxHqIxtZvjHta8U4RKhZwgvqEWBBO78XXlE39mFXdeKLJS51
6Cm+hGcaymmUm3eusVHsW1jCpnivhfsmeurbfwLimMzzkCiUoBAeteKpjA6K9WIWr1JAGw+9enUj
dvh7y//MwQ2oX2TOW2OdtOCu8nYGrsXqP0JtUJKq8kYJrkrFq0z/Ksyt1hEC7DVzHoGU7ndCs5H3
mTLvoy1BVtlO5EtnVw+yX5JBkAc5emy+LqGjkWlSTJjnr6FE1nybCkELbqIVTn2auHHQcbNvJ9bs
ueDn56jDz39c1r0aucB0WLM2TnvZRlLnPhYGOSV8ikX7CBw4hlHSg1tdN9UmF/apeZSRA3V2EHti
eeoKPBcbUSXSdUPh4vnTQJbNWu7axiU/IbwUoITYVgpq/qBQsKdeiOaEb2kzhHjhRBO7tMORB524
3pK6N+1U4D3EmOMlTC3PIIk16EiOv4gn5akcCpJ9LPJlDuSFJSd7/zz7q0a+kjswkOd6dhgKV842
V49tY03khX8UbYbQH1EZ0yKIg1YgjkL/PA41ke6IcDQ0yAGdOhedZ6uVSWdPof88FDTI5DlZrNpD
so0OSvxqCI/mIMRFtvzwf1krlo7QIxx1lunofDO61tRb2bKPFBTRoPDTl96+IbaTklffexkOl7xE
lpqE25VBWMJ2pp0EzCGJ9VmAwLJrBrMO1v/EYw0JyPgzDeGCZhqQ1wmpR0tY8wMlKw37KBkPcYWk
GmcuYinMDL1U9jFnm6agfgc4Rnjsp8qs55bsz9FHiUoSuHJrhbo9ZGeVrv6T6zWRSUCParK/cG4o
XbSM72a8Cgr394vGJUoBipRibJp8ZNm/yF3b1UYG9EIMdnlOz9TShvbNf4cand5RKzsI+hf2sTcP
iHebKwL5AIMkbCozjBxarC967MCBNYOJ8nxxHTtoUPm4b5UPkfweEqb1gjD/uvxY5w4r7Mh1IHES
TfsxktXKpM4ueibgIOnr1LitmjX5DGrbgf0wOdvn7tSfg41WuygGXVG5kT3kvXX/aCE1zrsOWX5y
EJNgahWfiSvhXtAuoEYIgn8cPGh6btpZy2GDR09BDQi4ZLbX/SPHv0fH0tzE4UKWbiso3MYCwmiu
TMCbvgtyo31E0KIQv4icNuI4MTWd3oxCs7ePYnq0V0lFVYikH9IJPvQhp/AWRHuLlthL6j2J4qO9
1NX3QvzK7G0UvZjliqqqnr1wLFMic4W1b66keGkiQ1ZgKO7vxddCmmXy1BF5Zvf/eupRPK5neNZp
amsPtTMx+yCsyPIHx93K9FOLK718bnBlwQFY2jFpl5fjuTSFDiNZALVdrix9tCE72SnaAMGZo/jq
uM/kloG0iTEDyZ4CWIqauDLkTZMhDrEYlo26acR3UYOevHbUlalM5d1nrqtfTzPas7XhlVmDVs8x
NFeUUqn4JsoKhGRXL6R0ARZKFE58I9QE42aheRMluD/EA+4qSGUKt4NMsftPYpQ3ZaPRArKPhBF+
g3wk9VnMFET7mIVPaOWVzbFa2XG10asbrix2Ef3MPlxwkfGfnBuuS0kLQu5UUeDMsSnpCnB8EQFM
XVJHl6hr2HqotRX3A3OAVBT1bwZEIqqehPT8gf9/T8KPsUbhVJJ7TRDWjIUAEfrDvX2ap9ojoQuD
7uXimQhqQGsMuSvMHDAkzueAU3C698tL8+w7q1AfwM9SUP5WZvsR1imZ7CZ2z+FFbgZkhJodpE6j
ep+c3D98wu83psFO3QKJUV0ZzrUfIzVFJ+ZhldtHoDK6Mayt/Ip2MoEKCl1AQlLprR0stu3NUGe2
1GphS6iV4Nl4+Y3/eNCMH2S0Gc0sBvrcc2Wx/lL7ZCbXYKDzeNlr6yhZVOku7Zf8Jrop78E/2fLW
7XddsqAiRYNOq9S51VBBdeA/luCgdNCc8xQr8pocCh3gtWjekkKWwtrUtn2z8cwbEDrKfWcsL7/H
GdWioVn53wkdbWMBITzfzamtcu9wTtAaAZ7Wllv7G6eW4FctrOnj1PZCSBa4Z3FBcNAZEsT8Ne0K
UvIYvy7I3OENp/DlhztzAfNsoGCHgjRZ7nAY//jYddFrpUELYZhjZpfKFCsL9ZhQHsBjk0nkGRjJ
MBf/HW8UXCk63LGgZ7xhVQFXwNmCN8eDgla6RBrtVhivIR7oKtGWBmunNqsWkNNkKjD13qNFHlZN
5wkuz0E1msXN6UrSWeo3/18VfPogObt/f7z4aDErQet6ochihkrzn4YGgQ7d08l2xrcI1vjWpzdu
DDQDtq86CnPizrK7msb4sfZEXL8QT1b0ee+tNAetcKy8QM3QI2p3fg0nHeELAzkRpPulVRCfPGcl
oTtjz1SJgsLW1E+NB5kZTyO0VBu/wXYEIf/+4/IiPFdgJgiU6JQND2x8r5ofq1DNnURxJQ436iww
uzhdazBfXCuN/YamZrGKZ35zwHF44og5ExH+Gne0ClqKYloQxfaxbHfEZwn+KSQZHBUUDxxW4sRr
/gX3k3sOcBGLvrYGxPn3ZlODEnFDx7ePFTJO+lIqF7KxYNtTs6AWHfHG1vzykOde0GAgBUcsjvMx
ptqPNMFySya2N98Ir8EIcmtwVwJJmsTJyMNsjRcel4aM1TAk0j/ZtSFoViAUrn1s80VonoiHonI/
MBUDktmk3lcDMH4hqBt+beyvEFYPWsCF/daLB3Rw0SAiBc/LI47hqrKXpWarCsri8oRIZ7+BBm7I
4kNYfxJwV7L8pOsk6wjk0VNeBnZRiSfEmiuD3UhtashtL495NpAiBje/qcPM0GjvB12VBoYpWEex
23CNMis1GhKofUmD4zihOLeqgNZ96N2byUFKdmJ359tP9MApTbnKsvSPQnki6L78XOcKVENu8P8/
1+hiSktJ7S1up++WnHWUsyMZCjU3ep8I+uWUgyPUjfWJ+/BcDeTXsKPwzQCv1IY509G1iwD0p3SA
szpcgMFWJ9KEFKSsDW07cBrzuZwtOCKd6vr/Fl4PxyQ+qyILYXxQ2pICv9rtLZrZJXECZhuod1PZ
BN1HQlRaQ6SjYMph9nhhGx9F0uyE6mXiGwzf/s+mAe5DpxJJ9z/Nw0bRBLsVOYJI39GTw3OuxNrv
mAcV4iELof3HNUF3tk4+NCFcDf2RvhKudApFkxjPs4eFBakEC3MCgrHahZ/rQmd0HE+p8wb3CJgv
5bkhxmNXaOr1xIsP19CfF/8x2mjx9YbZNKLAaUHhiSJPntyIwK85ntDotyj3W9nQTdTmZvp/WfYm
cFHoVRq4xXFtPaiCTAzQtERYNrsaOqkDBBt2ubyJUNlqOoDrqwThDH/iHPjOS0avDMMd6IzGdwbF
On5lmysQjTMbS4wDyjNe+ohAI4VwXd4YmF/WD3icVvVDGiAYrt0AceNnYGk4ICRSjmaR6lsh4rDa
KWi1GciAUjq3N4l1lfvrCsqBhr5IE51K845A0tK22D/32iHCfdKbd9oaCXZBPPThVYUsTV2i5bPw
kUeqvghOJl5VObOs0UpQQIfCK6dVPRzDP250T80zx3A0ixOlR+NGA7D9r0HrJureUm2AL1X1Ldc8
supZuIiDFzLqGOvlLUuNqNfBTgG3DvuGAB1zKaVA+eAQRWiGQM1S91bdz+gqIJuPrNbSF29C1Jbo
dbmeMXVln30POu1EJdTOYIr9fg9Baa3Ot0rraJLn1Ej7B2m65BptbGtpKdHKMRJuKSjfqMQJeX9I
tEeOKzEMl7oZLby4/D/cX3SF/vtAo8NTxWoj9+Li+8xm55jSqmselGwBClmovFmIWPwUC/zsHJgi
OiLQNylnjb5lr5R+/P84O9PltpFtSz8RIjAPfzmKlEiJskjb+oOQyxLmecbT95eqE+dKEFvovhEV
dtguG4lE5h7XXisSj5TfZ805cpp6kOs5g3Cl2qHKtshvsclM+E+io8rQBprjmTDHG4FmEpgY4nJS
ks77IZpdrpjNdRkZHReDkGL2AlCIT9+bpSs28NMiJvmJWhYETAHvqjGPVRE8AwdSmo0Ovhda9dlg
/ZoLpg1AX55iN+XPKUdMnaaF5VmhI6AVmCHw0yYXe4x+MYYret1mdIBSc+E7j9+/57VETEXLRYwr
QdrrvIfkHy5oliol0/a+856Upm+RIa8UaqD2ysqB8i0Zv16mbbkFxyuWEWOUZWZFZhZxJWKEzoFk
hdP13hL5fLt6tbLs0GMRJEU+7ImjLW3cCm46IUQeP2c9aI1X0Rx2knJhcQMzcn8L5b75D3HtkNOR
s5gGl220ryanz1G0QXbplACffqTtYIGx9fpwB7AZED0tVn1AfFI9wi8hhn3AR2NFzxR7ApizZnbl
61KYNGBsBwclxtKn5S0nVuI6SFPu27im/hi75757CP07GbBKdkeM3CXPkX4nJft+3PfGkRIGHuT7
RbwHP5991edFiAT6w/mQ7MEsY7XA8LkPVIoZW2BEHkZLvbjk9S4s1673j88MZjz8A7ERLdqWjfDt
PYXaLLxtIfG11zSpq+iPMuxa92ekXQJqiLpzJv2wmjtT+pOVe3W8q7qNER4J8LrgyfHgjU6XpR8t
sgxJTrLTaqYofqW8BRCHTaXCq9F0mE4/5mSWSVZ6JOKhqGg31qp3xDAJy88Rg2qYJ7nFirrJhvp8
B7llMXPqr/jGzyuY+JR0VEJ3lIl/x2ovu2sbgRHU95hSfcFXRs/mc4Ts973gbf6Rnc1wRTEItbw/
VbdwXkzGxE5at2oeEAfRzhGEYu+qccoDGFtIbX+rj7o7k0ReCdgZ28T72YQu8OhNp2CsDMUhybec
Y9eTpd7FxqPmvjg5qrYncjrdvxC1NcG5z45AQaHDgaifTFbu65mFvNMxfD6Unxcysc5u7te2HZjO
MbTvR7aFkiDYgwH8KSI3zq0opSE9qzPrAqEVxM8/8uHZ6c6kUyCjTYPN/J2Mc5ZUWIbpoiCGUaB2
QDpSmdI01aU1FK6J3zJBOwToLSU7iLVdfVOgBV32f7Mz5rz3TlEPC3Q9U6S/UiSlP/rh6ZN4QCsQ
vMkMjEWSH2U6PDl6xN6tk25a7c6Nd7r+Q7Z+6aQNshKQSNqLoH2EB6HbDsaxD5GQFzCAWrsv+B3/
1kp+Ri6QIuJD9CpNQC/HsDy28MI2W0bgaAHe1HWMOumPYfZifnW9vImYKRXKFJSuphY4bTw/D7E4
UfWCNzLBMzIFuGO2x+0hSz8HEF4YjD2u1eyX+wdSHQkm3rpCN3YOqnrFObIUB6YOUAK0OKZVUeji
nUy3iQJ08BHpvZrdQq+U+DtcszVAGwt56mbQ3wAoKc2q7ecMhKxeOVIMHQk2PZVKkT4xvrVqtLmd
Sfaxp4zSPyveC427pNgkQKpYxmhCJqt4SK2fWnQEczjBBz4Yxhjgo5EyfIUA7IhYVRWvle6kehbz
eAfP+w3XPDptJaKvsfUoX5rmH8rpQvrQuf/VVze1vS/BE3WgVU5R+Kvr7jXlIR5uZWuFnGgpE3MV
+yS+tXtEa1EM6xM45A3cw6FsgOfFd5X1wHgEoi6Lzn2Iyx3MljgwyfrT0z0zTxHEAdy/0OYT3oCO
dYuNC6MZcGe6iVzeOKEi9ATxhQj22sNYSMvUF9MCTrEn9+kkqMV5jYfUezK9o8/U4wJ3QyPGzcX0
wCXqtwiLrNT4kTNNcoRXCqItSBfGCuA08/wn2/uReGjEadsqvomULVAmK9vF5pbaBz6t6/e1/rvy
HlRpT+47eH+H4Zf4zeTg2NC7Gw+V+5i07PoWK0PU7ei7pt5gClNkDEGkkrvgn0VCEIWrzH+jxE8+
T01/zJAVA4m80Z1LId/iY5CIpKzfVTtOUVIjEQk3LpzNW3BBNCeMfEMcTwcmgl48u0mcm8G5keKL
Jz1V4yOkxdGJ8WXH+5t3T1r8x/f8BWMfTgbzKKNwZ1q4eisiFIr4/M6AoKohI5cI0NR55QfkWRmE
xwGTaQ3FAfEpSHOx31a/COQ7v7thssMSQmZbSPfbZqdZ8Fc/Bg6qLI8ESLQbJW1fK8zDBmvAtGZ/
a6lbWhSgduruxoqIJW+jeh9Uq9HbCNhmx8zGQ5r9SI0HVoxbFXenWFL55O+Gyr0bnaEsYk/4hkxP
uxkVRMFyF+o/++iWf9mwxWBN68P0Um14GNO15R6kjmW2S/aLvWvVLU4b6TUSXoqMtnShlOWbBzF5
Ue1c6axIyGXFtNpPZRZu7UTd5hxWdpcAKrBu2/EnjXFAaej9VHxw45gHp97fMYGiwfIWPFdQ4qvq
Pe+SQ8LaHRh6sGZBY8L5T70J8G6HdACMnelMrr4zdNlQt8ShFAhg3Kj0fTAcZG+vJDd+euMHGzne
tHTBVom0gib9Nkz+zE55XI2R/mcRzBt9Dv6aQWqiMdXtI/eS+w9S2IlPXIhGupHDbY6OY7ptnSXI
zSC6B6fRSjMm8KoF/riCCQgg8JxaCQZWAG2+uKTWjeXuAuYvkZwPdn64S6objpYG8zzD/OVclv01
MYE0E/0McGsQ7uGQPm9AmhSKWVIpE5VRu7lzs6Xn3GnEW/a6a9YMEMn1miMX6remsqQpF5Qzfv3K
jAjptirDumIzdvoFu1GamWIOlWEfDYtbuxobQL57xbkpgkuu7UJ4SrQ7L3rsFQh6ZmL/2WdPNr+p
C9EAZvPb/IS3r/N70Wb1b/41wOw8o1mcQOw40MLv846rR48eCewSNlVZXv3zzrd5l2ZOz84X+oY2
KS1eOiVtteXkq4w9lrf0RRna4qZjFLi4wGe+X8HViIrxUia3RCwCeubzCjS1LZtCre2jBriad2cV
ofoQgFfs1qXyWGpnyvWA5LDqZAt5f69Lp4hQM7uA6uzHJT9G2Quy1YhE2jqy67cS0amMGMSvQvnH
rBZVddSRpSi9EKaJaFkoe2D5eXh07NfvX+X6hwQpzPkB3P6l0lnbfj1AVG0fkXQfvJOr7Y1ug7fj
HiOeXTlnnE3UPWACnXYGvHKl6QGgS0ZJ/Z1AGb7Cz9so+UYdAx6xjhl80/bWqbcFZFLZQu0Wcr9N
vBtOtVCfqJ/i5mZk/ugtq/bW8DgAUk0R/IbGde3WM0f7nWtmal4/rmpytLUizf3cc6xjaUNrVW2T
4L6sDq5ziw5CWe9tbSsl9jKzBdza72HeaFYOeHvJuaFTI6ZxRTYebeQMjXQLv3JXxVs5P1lIjiuG
6GDo1hYWC4qvTXgELBTLv4lZMBgRbc36xk5PQYtiyfjgKY+jc4nbe0k7IuDYyBt6sfV4j6IGyKsh
hd4SXXDjiJSbkHz+/mCoX0sMfByVwo9QUtIYNP78ccZawb6XlX3MIqToKToxGuL/6Zh7i4Jgmfno
DXM6Te1YhevBWGLtsLHYev22QFADlMu4xQca3a5Ff97Of3rGc9O+yur5+3VetQY26xP0G5Tsp52z
wfCsuOlLW3TrKg0NBKgV0CDzTwEiCQrlB228N23gdf8042shc19VhoM3M6u4lpl8XMXEIlSDP7qA
erDFzBI1+oEuTZE/FNLfNLpXmIGCgCtqIWb7GSs3mn2r2O0iCW/U6lgMBNhz+aZIcr8c4Q97MvFN
kh1oMK4W9lFGvM3R/5FjCAVv4u7BfI9NSYtpYMfxzomPUfQY1XNnR1yRL88Xg8BQ0iJa917e+FAZ
Gpy41CJTtSDSviWEpkFBbapy7jxI6R8gd4JriYysNG5J2DJzLbA1HBcutK1BwL+K59IlVSSG0wXR
ZQCpxLw4g3GTqgCzjm4Q55p1jDwxeoBdqeRnshErvkcdjW4yIWZBIpNuAWvRH4lt0VEQ4Bq0WoMN
pSeQ1YR4YThTrzDnVibCjA9bZfd+OhJKWOQW+wiqAil8oepEwkjdmhKmHv4upZ1WQ5mPWkNxO5R/
teqpQU0mTotlARph6A5yeCuXKzm7t81HZqCT+t5l/qRP91rzEEH22XX7yr7IAU3jTY3rgZJTWhAC
M5WnAzPtyNtvFfXJt061ja7IVm8f+malBewHUuN/wxf9UJo3jcy1UoJVVVzc5s11fvpoJ/ndk9tc
KlR7neRl5k7NbY2wUB+2xkApQw46ThEbItvHgYXJOxIpelZg6RjpZyiB9i+kGr4x91mupdewR0Ho
q7/DGydOQHKbZoDdgmfn+U9Hvpjy3h12lvlHb+Fx0bRFrp5r/7bE8Ms4btWNlnlxM4Rbq7ntkktc
YA4rePdyaZn06TIl30UIKC0fOoAz8o803yv1Y0KWnTpkOy4jMLepfYzUS4lghPuzoL7nofxml9sx
/pOjCEL4hxL5H9X+63UX2SXwR93k6MOpoiHbERtvVfU4VqTJyk/DWguaKsm+JOGPprgv3C2VCtY5
h19+9wFfrhWURzbcQjDJWxM7Y/eJ3yVBx7fRyVd/Q39BKYTJS+58jSaobv9Q7Bcte2KaEGfpsBfr
LH8RcXJ97I19mz1QgMMXZtZFpYBj/azKF+IkUly/QZUZ6moupZiCMdZInkbVqpB/DNYzSAeS25nT
dvWLf3iXSVYVKGPNhF9LQuMJItXWE22loLvp6q3A2aGHUqzJ65gF/f7BV8BYFmHXfzdxOnkZu6EZ
WSObyFOldht0v5PoFmoyh6YGJLPsZWYuBtROg2EZgxvVtZ9Bxzg4Wk137A1JPCsjS0biCCNKvmd1
FA2UJUk0AJLvF3uF/OPzYif3IvM7e6za/j3p0saNW5xjIFc5yM62/Qv/CFaFNbl9JTrzbfpSa0eG
43N5Jve55m7hW6JDTr0ZJsiJaaij2h18hz2j46BEumjPi4A1roAIEbA8zbz1lbNBpkGWZ8NlR7A6
eetOqYYiC0UsJK1D602togV1eNLNf7mdOkhX+udkROSp+989GidKrqkDi9Q/G0HfaMvS83DlggpY
KM4iPNz+VqnClG+DegfwDYZK9GLmL4TwPJPLzUtDp0WTHrzHtP3XFm3gSRJWCdwncES2eAjFXVhC
+S9bF6M5D+HZ/AecmCOB0RpoKxtzUei19ISxSjqfYP8wxO9YrQ8+oOu9sDa67H0RkfWLzW+dHcpj
ab4KninbCPI6KeqW7MP/gmACvd0Pz5589ShVG0g9hVkO913yg5SOB+aI2ubz0gbCunzZ7A/PEifw
w3tWkdmolcegXYo4X/zMZsNtzeO8/LfubjL9ZuZEX/GtvJvJmWZrAThOrZ1vdJ2ik/Zp2jtF4cNg
GAetksS4CzDkgnHrPHF2cW/Dr/6jz1IopPw5yyc28OtL/3cR1iTF0Hyr9jo1thle+GMxlZ9ai7xh
kEt6rL1jN2zL9iHsXk012FFCJmbMoOh8yRKGfMeF5g83gYyZkRlY7qqZpV2Bm/LtGfEiA2IkXZvK
yFZ1GaEhwfdAdbRVVoAMqP1il0nnGcvBztKTRNDc+zHzXa5kXTyXCV1cqg2cYnLm2sYOzcbnzDF3
Q1lNq0+jROV4JdQ6x1vSPkoHbn0jGzesAdpXqluzqLcrhAq8PHbeQTHIEs2Nz4cxlEy1ggPBPnqX
/r205Bq/IvngofBVlmLURjWZfXd+U/xu22Cxo65OHxdUeJ3Xi0h5pfjiR1uGggiXofbU21eJmeg0
ugBhdcdLBlO1qI/ObN3VI21ZgnAJFQyakZ9XzbYWVTGGbB1qj+6eYgZ43YCSFDI18u1g/XGVFWAh
Rowlb26OV1jhLyfZJk0mXSZsnCbLctkoelbalhh8FmNPEl3GmzC6N/R7lZjQXcMsRDGQKrQoc889
/qrxgDZBYCQYSZqi8pwqCRs74s3Bh2E5QG+Di4Z+DEOFL5wn+5i8rYj2gDmBPbBRnPkKkK1sKtOy
04d3vnKxK3MrNdCjr1MYNUDEhFYA/8AyjfcMpkK8GATrdJjZ7/cT+GG//7MC8A8E6AYkb5PA0/ST
fKxLDT0xXLGGfMlQjcvY8Lf9T/cgI4ZaS4jQcdzMbu9oT/m4ppoBDau3sbyj4r/Y+j6zYCYfzBX8
m/qPsrKWA9KMXTocI53I/mCmh7YJgFKckiFfG1q5bYKjWe9VFaXF1ljUAMlCWVo2Y7OJ+mc/SRYz
51lYvy/vyJvCKmk7iCRNbqFKP10Z9ZFal7rlJKv+vqPplUjbojzUwb4zn435h06c/r8b++GhEz8E
uCrIk6IL72rrrBcbn3ZZt8zeoMoKt470i4KGBfo9WTniI29sZ8buTmdQ//N8Ex4F08TyWpN0uHHl
esxbnt/JJ62G2faUaz1nytq66tZynqwu3Th1sBy0i1LfeR1jiCdOWCbzFQXW6yR7v2WrmfkW1sS2
/GdZAEJthsrAAU/OWxKmTREZfAuwLVZ6KNEfsJA4LKuNPp4tmL9Dui46AxRwwzvepTH9tafnN3X3
BgstbIcW4bC8ivGvlds6K+rCiXtpx/ECt0pvIg5vIn39EMM1nsQkAeHS0GLahqi1KssuLM5O9Rw0
p1qT1xpZgS2ygKxbcATqii4kE9ZAwMsC0kmb1ipNv+5cDK809spki35oIPyl1i7St9peKVGwDOm3
OQgJpjD1Zf8KVSUqs2JWejTUN10y1pH33IX9rRS2+1Ap0QZDdJMitObNfPApcOTLzk4DEXcM2qJv
OHDSIUPtTdf3dnc2gxE6AG0HaKMv3F0u73h90+pXjqC3UNflED3VXOXEVOcWdNW4OTA16dBnUMIS
f/4hEqsV23GLoQ4Rm92TAWbROuhRdGL29pz01KgF7xfFmZNXofbn/E2MmbM2DT3ed0SQf2kmTMIG
lDOfF4A8opclfhHeKQB5tFdGKktzH6lv/sa11syXCu4BAfubE4mZ5FRfnjuxN67uJ2PhldjU9AJk
xmiXhnXS/aOSvw726XvjNglzvjxrYmYyTy71eORZXPM0foxhflDbraOvvn/MtEf4n+cAu2GWRkXC
YvIxE8+trU5K8FTOmczJAKWGJJbCTGKDRJe/b+wL1jRN4aWWW6KDReI8zSzhmhmHIBhieWjICUIm
B7zIKP/KRhbeee4PKdjkHchqnZhEUc9xvNflaB+YyVMY/v3+uSLamXqPD4+dnqLYMoIWhHVI/WDv
B2u1P2nGoRzOWTLzKafjr//u8f+84JQcaUSVsYRQGNsY7nMDyXaEdqMRWfNEupXUs9Il0K9EMUCI
djNaD6mewmmSNsuoO0qOs8r0Fq7cal1o5+93YAoF+8/CaM/RYYJ/eBoWFa6kZGOXUiS0VmZ/CJIR
OdZhIwki7BbFczVGzXzfuWdus4vObKWdfXlboo+dGOB4UKxOjvBPLeX4YJnSzNGcBtn/rk6w98BY
xvT/9FxYvmemZpSHd25CeafLAGugWN4qe88NV0rj3WuGtnCjfNVH5oPUZPBx7TIlWnne2UjNs0OI
4mwl/WCkWynK1jaTd7Z6oyN2Uzr2wg/tH7WurwX7vKvThgKlIKfdqiq3hZPOmaxrUcM7E9G/7zI9
bORRmasxWnDHBRsNndFAMLDupTy6PxVoQOolpKO09Zpl8ZRBMOXMMnRdtV1UB1BPUpmTMYT//mC0
vUIbCP59NjO9IHbuF2sblKaaLHLloPHdvz9Z71WHL5cLvj4FilOyJH0SpSht1dR6x+Ua5AMGpZSe
uM29vCzzC59n0CDi0meapbPPnJS8/CLL2kyrcJTFqZV6XL22SI2tZQ6rsnmuPLg9wWLPEa28j3J/
eVXYaAD1c+C0KblebyS178Ppcldlb7b6XFGzBbKVKaekuph6spFgCZM3kmmjOr5pzXUs/Q59Lhbc
hvkaKK/cGUzr5ltbYfDEetUGe+VAx22W8APn+8HY88VSWT/Yw+vAjOP4kEZrJywXafby/Ue7ekQ+
vMhk/2qn66lRiRdJ1hXyMbyF69krwq5OTddjePn+cdfNIsgQh3keeISmkkk5B3VoE+4E3eJdaSEc
3+x19UA8QU7iM7xQxY8+xBFNQdH0eSz+jkMCCOpkH7z+uavn5livu8L/Wc+0zDzkMBb3I+tJS3Xd
2yRqjb9JnOQ+IIswc3/T+PUiqGwo87O1XJ3SjIKe3i9y/+37nbn6IWgLwiZEx5QSy+e72plKYCCf
RXwjv/Xam8FpsWWGCqwThbxfHIrvH3c1wgSyT5mYVAq91Ek8Zci9b5PUhIhdxIuc0aICXJvdvUjq
ItVWRrhBncnuduGIWvMujk048MxdRNA7xOf5zFVENl/uE+OUdKupFkDr8/ntPdVtKyTEsVTD2tLe
LP+MA2VYgGwi+h16CfWTZwVcJrF9XjPFlxXLWP1h296K4d19xcyHOTxUtH28vFjI1jmGWt1piPTD
F1f/Oeb4EuvRD8xValP3MH1aT8XSrM0bNJJWbfgaOvCDVICyo0XdFvRl6bMgvl3SwZf0GTtpivDq
68sKyyEISSlhf37ZpLOdUO4DgpAQwr4fbhCuW8CFCrTOVXc7dI9pKy+jFN8mUlwT6FyxqJKfBVhV
gxx7VGtQJ38VsB7mc1Dq26ySNlbvrLD3K3TsaY9owAujVa89Gummjta9y/A66RNHqx1CGBQYl3N0
mpgPPt5egTnQyeRDI8mPY/Y3GMmCzFOlgJqPIMTXX4pGXsiDsWqTYGma6a70c6qx6ETlfyEZZcTm
MDRnRb6JmP3jfO81A/w/1r7s1f1QzSm9vXut77ZvUtGSrHBoo4Gz0sh7A4l3qctWcX7PAaKlCxA2
+Clp1makGRyVj5aJcpEGkH3fwr0YN6g314wu/uYmIhSl7AKmJfX4NpC1tW0crbRcRyUlkQSaa/7R
eBkM0irurKXrHa3hdyVy2vqu8vxbhnoWkdltAho9ZGF6PSzRuMtg1a8PBWzShqeuJP+o+/6y9tcW
wJ2kI9U15ss+kzrXvyETcGcZ+WEEV98x0R+8fGZ1htWLm8x+hO6Gsu+iEUEmcIts6w3mRhRjZqzH
1fD9wzMn99XUUqnXmug9jiYxlaplriC7lbxgt6nCiFBmvgxztb4FydB/31RcrA9vyj1we/RywztL
RKRsq5Rnq3BAG71/TKpnWz/ZenzvBgVQ1RKUlr6QTLSCiKqrulrHVrc39HgxhHQqAuip4+DW8Q6F
yqCIuYQjJG/v5WKd8SKpc+AfUQnPrfIVJzgiIwlGxzeNRVKZS1EsGGx7Aw4dAMJfW3NnTMTVNEUw
OpC10wgwJpGU3Kg9BUMsBNl2NW4teNyG4Dbuzk0yi9gUCeyX6/ThWRNr5HptV0qmF9455Ynq9zLZ
UiwlhMJAFO1ekhZFoSy1aE7y69orokKFMLMpCpZTx+vCrVAFvRmINGQwTkO/95BYNp+auWF9WCKu
vCFIUOHoANUxuPz52NTqmGtpSO3CCOVFWmqnGrGl4XfXB8vCf5P7lz4+0bWU1HJd+c5C0t8qR1vD
lpxH8jKm9IQTbqGc9MmQaUZt4gbol1eha2MsTOk1I5eUIosR8/HG86VLg6peBFa+SCIGdJkkKWDy
V8cRZA/1ySa+Ke3odgC4YMfbQTIofqXMqpnMkNT+PzB9L7s4W6mWQfOwgjCsWxgVOU6+7Tqb6SBp
Fcb1ugFdYQ36tk1aKGih4sdhOWG+9vpuJXfZk6pscKnQ/oxLM5HXivzS5NrfWHGWYbYPnLPH7FSA
br2anmL1tx+l66Ye4GjSb6zx1qS3wy+sZqmGEHxs2tFf6lW5lJJTJJtPPW1sRWtQsDAXY+Qh43SG
p2FNz2TbiXqzdeiLQ5NJG6MNN2YHXKPu10rw4Jhn2MRr81DX3XKgBxK8mVb6WjAPQcHBIPYT+afv
5ks7lVcScwyF5+4s0P9mvakWkvdijb+ch9pb187BG1d9kS76wl5o0R3/edxFV/XRu3ohse+JFBMk
JMGrLOveXrcpRp3PZxLVSaGJUOGrR0U+Kklx5QWMrDrfZ6heU41BIIhU65i/SzhhMD4ZUoIMnrrf
8D2sErfbDYxaN92WqjdSBevAfJWISJpxXAkYgmddeo85VGD48d4bX1Pqifz/JQX5ejg5wUVTLqp3
5/g3YzEshJnym5dY/keno2ZSsdXf7OSX6jSwQ55zFipF5Vr8ZUM9mJF641UHnMC6MF7TMED3rFoK
SzjC75iurVSj/gnQj+BIr45h+NJqfCECA8W6FFmxEFuLFSuho2ylk27lO8qhY9NusWGa/CzOEEU8
zHfAi4gwVALmWT463kvvM+eg3Xu1vrQkmLCdw5gXSwhrZa94GJlFb80HrZaXmimtU7P5ZZY8VOru
SmQkTf2skN7IDAPnWriLuE8B500LDma7FeGaVQ6raHBuY/et6t6qOl3qY0sEGiz1mpWqP1UodNRy
LzasS5NFAtcovMppc2drxfJ9c8AzyvprU/cLF3dcaQ95BumytC+sfqmld9pDQ5s2AzpMpSUzL5n9
1y97XuV11F9jINJ0L4rhXHNNoz123VSK1zxuN0lzzKizF+ZM8H3V9n0wSMIkf/Bj4yDpAwAObF/z
Qtb3b/JDVjhbULzaOABRiOQTsSbc98I0fngSHyzSm4QnSXKxBEPc54eYaLpG009zf6va1qMCpm3z
8ZmwhXCS/g5Vcn6TAzyqewhrFvM54LXgwYTenQCYQV10Bj4vCiBxGLeyGtwZ5s3Bhl0+yyDWNJ5d
RvACH73QHTi9mYDlWsz98ZkTL5dImc/EOM8slC3FxQZV3Ixx6FKl/l8eNMRpRRTp7+qCo+fdGPoq
nh3NuP7eDMU5tLJRgpmkeJZKybMLNOHyyPSdpdeL2adL4BmQYXsoPtbEsqcsUGaiiWupJQ0aFCFg
I5SBjHzeb1UHeIROAW27WtxZXIli7LnpcORI7fr7jb5+4nRQFLALcuamAi4QUnnMmrfBXVa/tKG7
HDv/Roe632dkit6PlZrbtn7zjB916tCjrGjBgIQ9uV23vBHNnATpRbNHt2mmUjQFlL2HyTQuIMeF
nVLQ9n7eBWYkHQdllOgOZBm+uaYZelALHo6r8IpyZ4w11mMr+W+9fCB4xkv6MiY6RW2OPmeSVmfC
B1E9KzM6RoyuOCiFW7e1o651pilbzHwKgZM/zKlyXPt+MEMZzLSgyWFak5WXoePRck6iO7uMF13J
2Ldkr5ikE/kuPKUrDs33H/E9vpzGhFDZvKuOAw6eki1nepL7ihFFd735pxqwoe6hCfYESAhRnnM4
prV01YWvifVgxwE6LzstZuofep0wb5F0E6Xin5X8q0aFZUhfiojO3UAuRfAymPayNMeFyUxKr4hh
LDJIQ9s2yXDsAK20iYUQYPweZ+XOXsdnt3a3EG60IQSrzEOZbeVkScXW8BmkTmiU7PPsp5a/UqhO
837jGdXOGyh10gSLcIXfbw2cPpyTr3sDlaQG0BVUwcR6yYHn63bbgrCzKSP4DrMYj4k2kG0bN0SV
eZKtFO/ismCtIncfg2USUpOUbv2cDh3BWCztk+j1PRqpHcjiGlzkDzVFldE0FwRvt/2g71CL9vG2
tADwWXik9DGiVlCFSI361sIGxDoEwEmKjRU9cXBFXFMBe041+CXpzNPYqLSTLL0RqAhX7UjnDlYq
JiMa+6FS1DsdrAqMaosKoiKiJhE3Skq3FXeD9tBKJxoLSZ2JjFLAzRYBAWrn3FWKkUS/dn5g0tXO
73zboh4RIoEwLHVAvFn5prL3qRstGgQmu5GZjxfxj/Gr0Dp1TrSQgz86kWcWbXXSqKALGZ/cetw0
Ag/q0kAL+Kg4pEQEczROKEWWykvrJSvQbHz2Pk5Wfg+nnblwSzDEPqcieNHyO9nvN36UrLo4XUOW
Dh7OW4jKh08M1zHzasT+krIdoqcmVYOYP4np7qIZcVeR9iy7VKY8TmioXcBBcOVWFCAxAjGXTtS9
3HRcRdVW1vylxehqqzwz6yhHdJbpiYjMkEjQpj8cn8rwjyh7mBaE/N6J2xkz3B66b2UfrvzYXDER
sWj7ndWt9dhYhsmNRmBGZTcmoK6DY5XnW5MYP3A2baQu7cc8ld770uK+B1rx2HtvIe8UEc0XEaUf
9D4kgugAZPT3h/1anOJAKkPGTUXSedfc+BA9ZGhw6rDKR3c0Pt3qwjyviA+VZzpD3z/oWjVSo0lh
0aTgJxBWn41zTFsubBpJYGdIYgD20cUmLAKTj6gvIb04OJwfxoTs8kQx1NVpiz/nCQjLuQbZlXKK
piqKBrOYGMGaAjyplTa9I6xtEu9T77mkloMypziZ/j4Hw/X/0DgRbzcxKTyS8ifQXRn+5EmCWqZW
2sQtoF1TEcXwKIE5jMvsLcTws/RQ9xQyvFfJu/l+1698XsrtNtAwR9PwLpOYKApGRpwKHuuE8bpt
HlqoiK1DBobaG+c4aa89S/T0DMRHBVfl5BWjRrMLo8SjGCSTXA7VhX3DS9fsq7h937/YtU/48WHT
0wRCVbcaHqZyPZu3Lr/k/m/KPFA9hXUEH9FMPK9c+4AfHzjx0BAeuF0K+f6d5MQCda3Wz0r7Vg4k
VFCyY7S4/RzU2r58/6LX2in0nyA7EB+ROZ7Jm3Z6oo2Nxr3h5DQU6Q3juW/g+tbcfZ7DVw7wRXJW
KeIhppKu7e7Vct+y4dFJq7vcUhHzZnj8cWZNwgFOT/PHNU02o9ENUGgxaxLtFF+Tnwi0BCaoBDrp
ED6Frb2yR42y6CEr9sJFi2ycFGzegP1f9kfXgK0gDMpo8sSu5IMStx5rGYpyiTNjemBlOCgjJm91
/8cwUm+hpMjgBPJqPFJfsyh4NPAWnoVDUmJRZEG8/PsNuno6NVCJMvxNpEHiqnywqmYmm00OovWu
l80FWJod3FUu3BNcBZf2//8vJ4cIfInhwImDHSMqn+aAiNkpri/rIBFkoKfMUZkkXD/pu8n1s0Wo
FfePjBStfSKClNBtzIQv+v6Vr38H9Fnh5mA6mJ8+v7MaFYVWDhaovXhfyysDYgVzZ0XpjppHZSer
Xj4ZgbMwnTNRtEfQp4bS3eARVHJI24dmtvF3JabWwPAyGSnYokBufl5Q71pVZUBheAdUjDhHDi9m
8pI0lPwubjtzS4Ud/XIhPjxrUizvsjwrJJUPQLOYDjCv7BIfpXNR+9wrTfbYq7XKSxQzvMupXjNc
G16cOFqqNvTUsJgoM6f4GiDr0w5O4uCyjyLNtQ2OMR1ckDvAovCTImXCURO/CXAep8uhlyUbc5HJ
dOLm30P9YU8nvstTrCh0XKCuoFGAG5CTYHALelx2OP7oPCjM4f7eB+lB0hZ+oItEQVxpfQxmaLGu
OjaLas17fRneic8Hqe4Nxy1DoJmGc0ZsOBv2dfYmYLJzA/5XTxEpPGaeijnZx+cHGapb5VLMgwDq
Zm56A4jrlvJtO0ekoV19IwdskElwYILj+PwgRdPzMHSAVCDBtNb0ahfk6Yqjy06LDKV2neUAmFxO
9nZ41MhblKxdO/m2yZ2NoBdkbDv27saqXiZpedtWwRKA1RjbTOiEDGglK/EhGp0xMqNaCkBRghHs
TUSF7HxH/Etn6SbEgfnBP63TL2Ys0VVX/eHtJsf2/3B2ZkutI9kafiJFaB5uLU8YbGzAsDc3CqgC
zfOspz9fUqe7wdvHPtERHdHVVV075VRq5Rr+IcikJq4FsjLPd5xcbBls8Iv6JspWfdKiLLOhRapT
el1e99qmnpxXr1Ml/BRZFsidGCdMiQvEjt4aoMorP/FsHHC+HNcF5udr/PztfslaxoFyBKQD2BHf
BTTwGSuyWo1U2tV0+Xwc+LbcyYYqlTUNUQZiqwg8zO3spdoWtMIPTu1S1+spJdPEO+6deW3/baQP
l/f1lAr1TyD4tvzJxsYxPZhEAc7WWOBvtsN4R8nVflrlrbec5K1eu9UHNjET6gmXV3bOvVImWICy
he4h+uQ/v5Msz4PG8EH4WRptoxr7AW+cBc1TkOLiTEjqtw0TyGHYiI5rC0DcCRZ93cyskMl6UdGE
RWHek5cy6qN9c+sM8pLbkXpZLnXX6T/DnGFkxBhSPVikB5kV8JW8jhTMDXHdkhwAr57bAKoGfp22
idvFDrMG3R1I8xhU13G+itp0lqtomHXbBDf0xH8N6mEWWBvRAfbSZqaN/rxse4DYvnhddcp97H9m
Qe/qVKpkTAw0uEKmyWD0n66ibNEN757/5lQfpX0UGa6tfWj1UTRoxFPG8B0Ehpoq25p+m949cJ+V
km7AW3M7xEC+NUt4V4vx0+gGwaamHWmNOZ2jaTdoJv5msHWHYxXkq+twn2uv7OQmzvS48yKPs9pn
Oz7Eotx0+DYAnJ+uqniIP+r00hfyM7BesNL9U5TNrzS7nTiXhULMlDDiAy8QhLPa3qv6zvstmmDi
m6xWTvo50lgg8liICt+C2qQ7lsxoJXKKmOmXujZz9pcP79mv1sSvByQ3EhGkxz8Pb5tZjD+96AtO
7Yv+TEUP6ACleUE/tuuOKGf45aJvn6vQvpI5nH0J35YW//xbfIraym9bBeyAVC/oKkKTIvOlpWD0
V8qyc4GQsghQkQZRE1rOz4V6eeqUZpJCkaHQTFBgejvJhu4BY7jr3f1zL/z7auJpvv2sYMjNWG9Y
LW7fopEBmrfthwis+v3g3bZlCmJgBGjFdBcZStSy2+crr1S8stMTh80NvxfHFEP5ilffHqBoMycr
R05cWTwzyzcS2TURQzCXvbyw6Fq/oLoc1jf5TYp+mPj6OHtXs4ez8fj7U5xsQx5Vcto2Athdig47
56qpVrQFvfp1RAg63tT9ikuImuz6ZOnsC/+2Aye52OjUflsprA1swpySOVFvStFCNF9Fj+4qsuBs
Evqf3wqi8ecrr5K4NrOB9dqumDMdNxgDEFNEQK/bVwSuBWaOgsZCBEF0sECZS3q08OmeC4jXlfcv
8rI/3z+OeFCTBbDi5GliOS0sf+C7qupN2721eYUQ8dfBJ0cTDWLRDUhk7iE+guQgtxPewVeNwMSt
98dTYKJC1BO8oC9Pn2+n0OjlzEonL7yzEAVSISN/OGAjlHwRqFsxhDYSbrRaxL3rn+DZHUAKnnAL
Pcw5NY6b4qEIo+qftWk4+2PhjlKw7CVvxeUDvo9vn7E0yphYSTMRhotZFovLr0E9l2Biu42mKVBG
0q+T1yDLTIy6xGG62WxkbRVMH067kvNnCclHb2f5D3aBgSXo61HFK9jFIXwumkSi9M7ST6avoq87
+RgF0yu5/Gz22Zdj0dkEBQMb8evZv70cbQLq2jrgisBg3irxiK+wK9PpFtjkodLvTLBvhh7ujWzL
6aWI67MHI3pTk3phUJQzI+dgeZB9xOVJb17ssGfbN20QuaKVwCCmCNSV7gy3csik3UbHa8+FklQf
DPTi4YEXANyZ1CiL/XkG9YHcQsRl2r9LcUTpt0MolKoXa6SlRbtbyYT93qP37llAS6ZxHvVwKMZm
kfbmgWVRMCqhdsquBQ1K/LXEeB8AByWH2n0KSiJcSHx5dMAhlSu+TISReQlitmHmLglXKaZRjb9O
4JsllOUxzYBr0mjnrjxYw6L7gjA1p/NnoEiHVK4bFr9TIXwgCJttKTpEK5J51uVXfLaT/n2pk4s9
wJM79iqWEoBuMBotbrEovQq530ziWkfq8S0rFiIWDOOrQFskwSYa3F67ZgFwrs+FGAXWa+gA6ggz
/vzRjTpKQzCEoYjGfrXH0xEzjHwW5LtCvwV7QRPq8m8/dwF+X/Dkp2u5bUmTz4K+g8i44rvMSAVv
xbhKhD/7Pr/9tJPMAqENjGEzVgoAT3te6kraLxOQOBOh9Brp/lT1+qvCsekU4q1IvkYL7+c+OrmT
K1UGdCEsoYqDeGkORXoYeF+yM1JAe3OBZEuj3DUYnjDpC/ThzpI9UfUZyjif9C33oluMresZmLLo
MFFkf63VA+bw+rJCk5bRW8xwKQYZCeEM8gQwsZRM/bmR0DsFFxQLjJnWrC+/sHP39fdfdlJBdU5V
DHU/8cvkFRLMiyZQ1wBItR6c3VytHi+vdiqs989GAgFEqcRS7D8ar44hGXWLP7DgpwjUzxf5bQCo
jC+2gP+LmkiQiY3ARD7dnknKYaBOVynrRBZM69yhwhm2VhR+zeNEe+vKI4pv4vT2tL894kn2xEg5
qEJ1DEWf1IooyUQJz/CQiZDTuZ1aLEpdJ5HoD1oEANtp7sYR1T2Aed6NSpktdbRO82kuGAsMHol1
5Fqi22gDDoRWcvlxzyZ73x/3NOGyci1KnCGk5Thwzsh+qi3D78pYxR8Z11du3cCPFdC+PDPmoLuu
rC/u0gvbdQoitYjpdZ+zvhg4q3wNDMzGckvNqmSfRXUU4k5T+H551bNxDacNkLnMzf6QcZMMcwK+
31NW4NblTzPfuyslLMiajYAOU+tyhVxe8WyiicsFIwyMO8Wc8GcIiLpA7TWn4kOho+Bn1qLJ111n
3XxR37F7szYRoW7YdsNTBhdOS9zKyI5Re59F9bV3fi7J+v4sJ1G2DLwJDV5+Ptm9SCEClfZBlutP
Y9CtBQi00LjeW+S5ijstIOfqrNdgUplAEaku78u5+AElXsxRcAcyTweYfjTKZdx6AQp6LTAKWe5n
uuQKZEDTb4prGLIz751anqXQHYDhdqquoEtelE0WcRi8LxUlYz5uU2oaUjZI9leHil+U6pPDLXoH
Ctp88CBN++Sl96onJxIN67tEd70w+BqP8UF3ZbWJYvvG6Ds0h+RtJjNAq1cxFQ5d/0L/lL34U4ze
aEgLXUq75+sbN0XzVtj9XDG2dvGpQ4qgGcgbTGl+CFWIzIjvCglYRJUAcvXcCOWgrFxMZUiCt2ri
NRhta7z1jWhRyEidd9sudfnikNRajap5k7bjLGl/FU8MmYQHpI4zfeWsi666H5V1lT4BYTeUaVED
v/TUv60UD9TMzUN0KroHgpdepPTuXuncxcAm+mkEkPnRAa3KBcM9nk29DzODKVVO3yr2d0W6MVMg
MtSz/a+of8ve8kF58Qt5kbagAz5UTKkisr7OKhGJO+ra6vLRO5fmY1pAFi3jSY++5kno6zw9sUKZ
y0QYHY/tBqpjiMqpOmXbqTFXjvUox7ygKcd1lT303+pimsuZv1bxYBqhH4gMWOx+PL7r6tt1w9Az
ub4Yt6MXYYH5M/8YDWdDLQ1eQY4SPYhUt8CPLvU+wZnTi9PCYQ4nhRQM1G1aSMvLu6N8Ce3/cXiR
ATZJhFAMOiWlMIjyIzkjMjcq3OdUWjSjvrCnbQo+l1TUtHBFN8a7XstxsqsFrzFycryx0SWXI1dN
7vN21rbg6+uV2nAsOV60iJJUFTwMkyJWpO3wLUl3Wq2d+y3GI0m0mepDgBVZWHyWvbXoM1TvGTZY
9CLItI30DcCtTYs6B7GtAC62WXq0q5tfaQD7mWw59AA/j7eKBOwsQc9QEOJl66jU9gbkmzjvaG8k
9LIV9Gi9u7AO9t4AXbJzLRA7jYBOMCwZM4BcSnKT+m9das7hIgM+3WhpPJeljY9LPVh7uJbqnq4U
5RW1QJuQfjC/z28COccrWF9J/LG0e6dgZ3bpjcqf6NUCMnpIfeOuU40N37wAVhWNM+/SyJ2GDzPX
kdrXHsa4W2okAWXuLHiEHvlKix2jnNNqaHH9wRyJzvZfX8Br74aMawy7TZg+iL+StGPN1o75sPMK
dJyVYmka5TJUg2UIbMoAyinFG6usuOzzF1H0CaDkdFR8/y4x85VpvzqYq0jAt1sdQBhwOEhac1Qx
H0L/OMlIbBrmAsOKKx/kOVqYLjDFlgljBkmBkzRZydW6DY2ca7kwH+083jTeVk2x99qgZgMDuOy3
9NYFwM1pX7p+BdO1RMu5RQopewvVYS54rwJJaOGmeTCYhrNhnj6gfjNB+hrBOHYA26IbhxxclE8O
Ev5eyjfOQMwBABgWQlCfXv3vrtRgR4hO41dVHy+CeLrps71i7eE5AkjDj4mBrNNXaw6kUCfRs2uf
4Jm7UQdNRBOEmTuB6qQNEcZKrU9jAw6XoUj8Jgq/zo2Kz8rem/mVnOBMOcRayADSexPR5mTrfdXu
5Miqv7LWIDuU0buVCaje9QT5S+nmNK5gd4toBFhYRAxOwq5OkvlPVBOzjy+0DYfS3zDy4CbWmCUI
FgM+9EyEI4BGSC23u1Cq59yA6VTPKxzgUUhcGgz4OqQvhva50UGhDqvQQK3QfGUSWOiyEJjDGQIW
coqoXbUWowu6Eba6lztXmqe1fxvQoYl9bW4hDSegE7Q1InMnFXcCveB3eCL3OOFSW3ATM13wsteR
e4BEoZazRVasBLOEDN1EE7uwphsxI/LQLqzfa02faf6b3H1ymUXN32TNnhw+JtEuhp1W8Nk3QHpC
iBOhdbgStsWLurC7p4cmlyXV7qc4vPOUg5IX6076LaHVWnBoFfXwaCf9rNHSpSB3Xln5TOGDmNO/
3+tpZypG3c1L5YzavX0LWgwq4gpyiMk8qZ6J1IYPk3bWnVQdUaYwyvSmGhkyEdtl7VqX7JymwI9n
ETfrty5ZME7YefZEEhoXhYKdVmYt636LfJfpW0uj+BSEH27Py1tw7iP6vgNivvBtVb8f0VCT2AG9
D12SS4QChpCob9z8VwwMAEEGTWLlq6Y4SS0LP1ZJL3nP3KCwpbiGBA4XES2GUCzIbXzVPuwcMeDH
mid1Q+WPVRlrCT0w9RCqMlqV0lJAnMFtiFy0RTmMM8ZNYvXlquJ6pDsr0AG2yFDDnWAKCQR1iFoZ
//Py3ou1/zj3YOhQi4OBD9L1596naR1IZkAAE29cSuc0P6Vsup7T/x+b8J+FTsJXY7TZaHVEZRrC
fa8xHHzOpFcBp4cafGMNZTyTimBtVeG6Hzj11ThTy+FtKvDFIesQsOIq20y+BrZnc5UjcergIDok
vKN/Pd4fogByrQ2ZZVNnNqIFW/+K5OihLeptD+aaIXMW3ZbxTdolu7G2lx4glJqvkBuWd8jwmArY
yOQ7P9BwIzqMCG6Lli4jY0GT0DvAB+SCWns0mHAqHO3uc+jTm1KWln2Pn6xXb+yuWlemuYWMRLfl
v3jHmvpPDw2BmZNLSqm8wgITSfdHRfd7T3Os0Q6KP16JZOfuXYrDfy9zEjzwv8qUcuIzZv4hGkok
d+wL43BGvExUL/+mrwr3j4MLjcok4aFMPMU3llbEl1KJoMFVI6l/4xzxzAcdOMMmMNTZUKd7DQjd
ZDhuAUs506eFFXXLlvFuZ1v3cf8mcARqNa6nhPuv2nja6EqkdokxK3qU/TrRr+2Gv0bSXhMNf+lj
iBVXDQs3NZBQtzUsmMDt1SAIEvSVNX1Zh7TxGa6ULa4jhjovZAyHYm9R4rEksqqQbhvDvzxEoRk2
c4OwdFEvE93b9Ga2REh5drVYOx/RNbIhpMttSz+FavSxxCRYpl9byqM4yBAjVMCdXPboWDN9DhI4
SNdUer8wzX+8HJ0wqwIyNOxTnltf+r1uN9wjHYuwK4IsImTjkLV2UduaF0wrwJ8q7VHMUYBm+pEl
+KSikddE+iN1WtqCjRzGBU5F4OnUOoAJsv3CR6rqrWpUN6LZgWrbrMuMZYeo/eXzdfYwY2qNzwUl
HOXcSVxs68orJfaNgxJOR7Sy4lAWfA3EOq8GYfVsDvBttZMvtB+JuYNYTUiRpJ5bSbOw8eZWGqDM
coDDXPZrowpw+XoHOUHGSRtiZeE0PHOyZyHKAi5mJoY/SZW6ciFtBCtCoMvBOF/vPZ7Nlb497cmH
PmmGXzVi2lChhavOpGQp4c/8YsDpaxc8H2fq+sV9dosMGJ2GwG2g6fTzhTRpoTgZMJK7r85B/+a0
t4GX4nqw7SHrqlCDOM1y/jqmxtyvVtm4SmE0M+39L84FaGLdEpNW5ZQfJsHQKPuCxlvevnsGCokC
8GneasPN1Xnq+W/321onV2YFzXxoJn4yXXup25R0daNnUhU6vIwtxGd7FThyNhX7z5Jfj/QtFSvS
yS89iyUz/TPWD3TbIedKweGqRO25aZ2OBM+/NvJ0tpM7GaOKJAqFuqCo4jPK9XyhqM1M9j8E86g0
MMfRV4xJUamBpC0+f7JeujaX3+i1n3xysAq2mfyHnwybjeRTZlu5tigWRQp2ealzUwMd82IbE1lC
8h9AhW6ifVzmenAngWpD9EHZq6Hb3acHWN2+NzONRY2UCtww6+HyyufCmQYWCMV4bgFmsT+/Hmjt
eSsnTXCHtzp51TjPwbMu1gb6NllwTTITSVr+uNP4T4+Q5hvaxwydTva0T4s2ThqYRHpkh8BiM9d2
kGaI+9xtwfWlvF6m5S45ODiBcXztBFBHtzHN+qwBTDS/zNa/yRoDcN5LbWk3hTgLUuEqk32r9gP+
k+YyYegB5mYNqkZISPDCKBybsL2ByYBYAO2cZwmlGr8PlzQ8YuRRzL6UZyMYv3DVyou4+PQBpLdB
fCNstXApVJVVqx7Sclq0Tr5VckodHZfhNyXmCfTPYrJdOOVf6AFjNGZVP8zLaFxboBYa8yByHTJ1
CTRDrllLbljaQwZ8fpNNNswPJS4WVmItuxZ226i5veO5lL56DvWQjhFMJxMogOAYSlx9jjnQJjRn
7MiYDqIq7QLENTK0e5TuRfxesvQUvY20lJeJwJmANIdz4QqplGar+kgSwGyMTeAJ6BZMbBZ/W2vh
9HYQvZUwRaMHkKjPvZEBjGJaIkibo9e4EQpyAiwTwa6EBPfuobUgPsi84g5+spzbiV8SF1vR962l
Fd1BgAtCby6SypX4laPSfrYJGRUYBCKy6B+QFQvpVvtAr61LlUUsTC0gbypPQ7XGPSZQnuVUX//T
EvT1Ye2F/FONf7+NXAiX4lnEyEcJ5W3saPPO7+5DM4S0oCycMp2jMz6GK7uRwda8RNIL42gwFwKa
mepbZBzi6Z3s30UtVm9BnXBTShUKddEzpLqIxh4YBUQ4McdulxE4zjRP8bTxV10cuxEz0VRRSPZB
J3qvTpc82NZaUfz51LwG6mOb0yiFzV0r2gxXGsQrdAtVc80VGFyahBKausBIZoUePvcpKvFdtszj
dO+NJTkYYh2MsDnAbkiGiK7Kyuf/y4NZcIWgRc6BCwhc5ICMBwNNKa+fswHLBWRaBKQjQHrCmHQ8
OYtlyJSpbA60e7PMm/0G+yWGtj6y7MpCCWAetZ+C/F1GGIjR8SWLEeOKKhhnAiwS+tVb6Gv34YD4
HJvOhCTgOPvqdugOcoKmVrLEdagzdtK0ttNu5sj9IlOXfbtDMEM2tjXCISmylLATx9igYjXXpnej
IR3SmuFaUJZN2J8CiZ1wbAm2SdquQUurifSOLsqCQdfaMoIrdcI5gpr+PRSdRL7M0pp4CAhFLEWw
kcSgUuRPcESQTwvfmrGfC5motL1yr5wbXepEe/qDABONf4Lkt7u0j+sxtHwnuutyY+cdIu8eTHpQ
vfjqUnDpbU9QlGP0Quw2nxM9tIFq82AY17wZz8X+788hWgDfnsNX0Q2vGgg/yNDQrqflIUnKnoMv
EVWpiJeXr5pzjCddB6wB4McAenrKuvKNPDeHBDYOLQWmhQBdTebx/qfARjmENgMsHg3BEc4ByDi4
pWHqbDCkJd67ve6sGFZceSJx3ZxeR1y2urh3dcZCJ8m8E+vVKOfjlzwnsEzK9hJl6XhYidR5qpOZ
6a9oKYASSKxrnkjndBaZmFsaGChVBRd3sv0djYJu6OE/9ON4S5uWUqJMHmRLmsMH94uv8EPqyq1l
SYpQZrmKDjqba+FxpiLXCTbQOsXHptnUNpMKWpPXkfEGSLR689apf/mwP/RjQFpVA2k3mWYnNIs1
0JP5Sp9Z9vQqYs/ltyGy1j9eBgdDvA3kHk8TP70OtKkT2rAcD1JM2vMg0eE6o0DB2AB68+XlUP8/
tyBTQMQeNQYCpybhhp+gV9qinWZju2C70y80eAYsCG1XXiDPY/puzn8exF2xU1Ls3VwGvM60NDQk
ClzJu/8aIwPIuwkfrEdzF96X8X3UI568yXLX3Klb9dDGN81Ts6+enH2a3qO9U7zKzSw4auZCfXAM
l4Gaz1US3TravoKOC7DFd7l3xuf6AXLRvlBdcqPqUVPckQbQHK/WD/81e9f3yVKZxbf+u/K3xkiK
ZkMzq1/CR2/nz9E3bMfnTl1iPiy7qk8OPTcenfdMW0TmSrnTj+3Rpn0GvMhG6RiDvydNXcSv/gPm
yZ+IAuNRy+VVx3trnCvrGpnI+bRU5tXcPEpzU150PaZxrmwvUxTgnqa992Afpr3yW9obClYkGIq7
g7SunJm+6w+/LOij6KPvUM3gt5jRytsP+n3YzrP71MaO6cF4Ubz5pN6b++DRjjj+u3SbmZvg0cDO
cq7/ztXlpABpdKWd9kDyJz3H2/IYYbYc/NZ/N/rKEpxeyBo3KCKrv/toNhy6B/tRb0keV9LzmDw0
7xHSGH9PD+k+fapb1wncblepS826c5686V3aOuEBXf522DiyG7zI2NTOAmPpO6viLXuQwB09RI/6
uJKBiAUbSb9HyB+Bln6fHo3b8tjtZXNZ18sSYfqdf9+PN9J98luLlu1xQgnQWerRLnoxvWXNQcLw
HcOe/bTD2lN5KJs5nsxAmlp/Ex4S++DsRiS8Dt599VZqsz2ynOq9jA/1Frtg+d5/EjqNB+kQrYtN
cogDxIGGva6vwscYY/S7+n1wDc7xylqpf1lbp3D52/guRS/Fy3QbPWblxl+UvusvpGleoZ0mrQAO
RPPW2NnFsuiXQ49jmIJC5m1oL2R7oes7+fe08566cW5FblW+jNFMw7H9IckhinJ4XeVQ1HvroVT5
uVFAfjaTdvVResiPqKa27Tzu183LEC5bvNt+Gw/Tg3zPjEoHSObP2+6WK3e8ZwMqoLN3Wbe0durf
xUslo7D1WOzKfSEofe1LHsy8ZibtOX3yXfTsK/P0rtyPj/meAWUKmnIWw/TZoV3UIcs6S++V3/Jf
nITatcN58m5E7rgfRlfWXG1rPlUvrT5DYbx5WubTontCyPY+iiFeu9lLlGxxZ7bCe0/lOlpiJe4c
AkLzTVItE2VVkZQ1MIFWqNJVPBFcPWjtuevkc3/jOwsznuPnrh4LiESLKJynMn52S/auQxxNWvfd
IvfXXjGDdzROq+BX5y8CZEiA2uFHQuuQMdgv/YjQm7WMlWVjLwsFMYLlpG3bgophniFFR8FLk+OX
hCm6278ruPvsiC+IIhY00ZZUH5Xslks1dQMM/ao1at9MBx3HBTZ8y/nPH8N7+d7awAVF3Vd5dB6n
x/LdiihcfhGTdPMV1BSeEpa5qPyNHCyBaTThrSYvywat84UOouDekxfhNJ8kDoye/Io93VilVnBQ
hdNkHN2gOIuoE41MkJVwug5Vu9YPHooj49Kp1g0s1HbeHHt5Vj9mD7w9xGkHZITjVSc91PncqRak
mxMdr+C/yURASKERQHKP1P5JW02xQwXJPhNAejArlW21n/gam0QwA7iCRSctw80F66LpNcQSE5Ja
sZmAtg2uUh4vX0PnLiH0p+AkMp93yEh/JmEQhusgKY2v5jhJAILkAPak/tiQgl9e6Vy6932lkx/t
9JnuZ63+Dwza3rMSiY4l7Um0rPD58lqOeOzTy9y0ULOG7yUu15PFukLpy0ZnMbG9RrpX/WHuA2KV
uVE0+VPrKC07fx5RybXtc6BWa4rwVUJvU5U/J7m+kTjhXeHtbe1QAD3RY/kuzDdThhx2Zs39vxDK
aTxlJ+QsamWbpYdawJqjYu1kr7XVoqiYzsjl/fBQQSWICkhj6FSX3IcUmxGTl1z1Nm0u3zT6sBiH
NzBLdYikPlXJRJ1H5Q0z0MvfKv2V3Meox9WkINXVLrEfSJpyx39RqCHoq890K6XkM12WM7iFTakE
YUnJ7IR7aUzmmdKjZD6uRwstYlPbDNWxNAT8k2hnquuQVnUbAZFi7tLpnHbj1epRvCw2tTxRudbL
q3PVs7UPxCxdyEqjyGqKNs23zF/qgsRvMoZ7lfwcqtsxevYIOgPJN/4yIR7W2DRSFY5XSerncjwU
bRwwKSzP9/dz4VLt+jDwgeIH3lagTXTfBX5XBgtjOuTjx3WYqDhnp+eQFBsrX8Cp9LlOFuxUrW+D
Xvv60rXgrUSB6katj+be/K1RJo/BKrsmW372NwpZNQVvNDE8/PkbW3zKgyRNv74zMIMoqXoxyhnq
kTiidyZpyjUnmHMxBN3yf694UspKzArT2GLkxRy5zjbAemR1YAK14ou5/F1/PfzpftrEKegy0OA1
/eS7dsZ4KkvPF/DmrW5m67yxZk4wiNKJuGUn48JonitEiDwF3xT/SrA8CwAVy1qyhXWb81Vifju4
XevlWinDVvW1AqvsG0A2MzXBL/235XczhcwgnwokrZJ3J0ZiOk/mQ1/PW81nSA6ZiOpaHZIbmZ4U
0tUd0pzSSAspWEno4QAFFX0znz6QgU5Wibp9Qx/QRieLVr5ATeIc3rti1FQn+PGSPWuWW4M5Vptf
vtkdgvtekVexos7Kqlr4ZTlrFEHpdxWcodXkU/MTWLWy6+OBnL1qyl+1ipZk+FZ2MCbSfZI+T+Q3
mbSVSZcDAlwfvkx1S3L/MHl/l+Wt6I94MJqn9tdkBbOu3ugVfksWvB7+BcaERdvNMOGMkPUSIjJl
3hKY0iWBn83aKr02n+pFR4ptTqh8PMjTi2dYMJceLp8SUbn+cUhAWOl4c6kwaU8+ukEu6yr2qeSY
K/so+iKSJR2za2Z254xRaCPQLofhYji2dXIWlS6wlNaA2+YhGqcLq1vJQnlBEYTDOo2XyHkSY+Bz
Zb4zB3tEhxeN3U5Bbnj4TMyE/c1I3o6GFNAOa24jmOarUf/A0hIViRYDxVHuN930hGSZwym7vEnn
ruPvT38SJrJQtccy5ukBJTfiQBqvzG+m+gOU2NBe6XadrXVtPA9xNoKAh2L4z6AkxYk8+ZLF2BLa
Sh5/cC3biDGrJtWX8hzQiYYeppEJ0BkUgzT60mOG4BasWYjhpnVQmlc7hJHm3dQZVHuKStSHgWeZ
YbtMwCh0KM1mADa0EDhYQTEzHiUrd/U4Rfje2IbA3kVDxQbnJVE3I2o5y/1u2dn+Ak21ZR29t566
DkploUXcoZQYZhW+pUXqFqHi4tyme6+ShRuSDESt1h41AGSmf2Wb6DOcO7pgXtA6Aw9hOidNGaOP
HCesuS/SCVPN/DVTHrGeABzBUZ5qVIwjYXnVT09S0e6lqf3djB2VQHtXEx9SAHOp7tCqAyfXvZUl
YgKpdD9MpUsLyfb6xxTOiQA39tUzp/qviGKfrMHu8ie65Yzyury/7f01bI0AXKoQ1tNBS1SGQrH2
lwD0C4iugJCo7Kuca7Oy2EWpG6JpUDJxHDYef1tZicaNaTa4FqBYm0zJbWXMfCO+Fw6FUvpYzLRQ
u/NyZiu5T0J/oCXcFPIS0kxIed22/XNWosOIJVDKuEGbMOi8zQ0Ao+OHGLXZQrP6kzaNFNeLQVpO
ozKn0SssW4o+Xqvka4KHKCg6DcKKQuuG7RMNnbQ8wvQbc7RBm21kK8uyeBbuEowtBRuYKwssc2Nr
c+jR/qiRcKE63y/lsFqzZQw6Obc4gQmMiip1N61svgnRajNU5r7EXBxVwOrDWsVY58kKuqZ0K4zX
y9/t2eSJGS/wEjAtXEYnn1Il+0GpKpAQ0I6FwRrv6JrFr6NnrIjtJE+Fc6eDyLq8qnrujkevGJ4q
6FWNb/jnB+wAcPJiVf7CY9GuFg54Q9xs4bf91mjoR8ENAuVJfss0dLzNkPf2pLXOtKvcegJMa38y
/zGQldbzjR9Nx4y/qYGmhHHsIFQZJ+3q8gOfuwO+WPdf5DI0/H4+r9pUlR/qw1cBAECTgbFci3N2
eZWzu4LBA9IummOxPT9XKfmA0kRQO5lKcFYQXCJW/39gBtcWOvk5oS4NljqwEK16cZB1xluCO32d
QCaOz+nlSS737590kptbgVl0mgceDvUWJIbER44QIrQ3Ykq4UwdnZjMipjwJ00VSmuvLG3ruVvq+
+skxS+PO17OG3wmTS1chLVHaYI7qr0wjd2lFX17t7CgE/WHIIihf04c/qX5Vq1R7T6UQGW6ahjsG
wnLq/GoYYlVMpMS4tIePLyxZAPfZjIn0dm/GMbzkqKX4iq6wp86OKBwNgU8sh9AI/3reb/nlmBS6
OQ2g/biU40qflx0z92FbmPBVDEDMgJLgPqCLBvoBpUCb6IiOPggTIPT9oYBgcV0+Qj37KTGg14UT
kEbu/fOQN16lG3HNO4FlRUIjCGV0Cmxn2qnWnoAoWPESRS4Six7Kv8FIkxGRYXMGhzQi/YFjohmf
kCUFMkqYdSD7kKefAlTr2TkRLPRIEaeZECUSk0VvRBdxwKL0I9LjuQIyDQUdwf9QGZnTmUe3QrWe
C+bMwkhBjEJZWYzuOa4J/Z7awqtHxH7kFoSUtI02rCBDCcAweq6h8iHV1RyEG6SCpkQHu94ZAfqv
+opI6sfmrJctjK+qDb9SsDuYsfatMTPiz8A/ZtoEROxNxK8yt5etba/U7BOcEdnKEjq3mJOrPSp6
crpo0q1g0ufR38mAKU+9C63eDfJbSFRzQQERFVLvHUyH2dN0tGsuY8bhNCA0FEARYdG5DAfdX3R5
niGE/ekwARGQdSWRbvuGXFFDOx6SsVn2t7Gv/hr76dmqJVrxCA6Bs2oOZVnMyrtgVWr6S5A1T5c/
n3OVJlW0I1TFGeKcjq8krqFGgXorZAw77yjnopgGdcrERFyo1yBOZ3FHaK1ZYGIZXaLX/vMgqpFe
p/owgpGmUUUeoE9H0hZPWqEdKTQ9wuI6BE4R8e6PePht0ZMQr3S16ukN5EpIWwUjZK2nlnmpCQuZ
ASKn35Di4HwvJ9YqIjEqwnA2qI/IF8wub/bZe//7rz+5Aqq0NQJFcKXxesBxeGCWTQo944RSfaFJ
O6IXNZTHIXu7svC5nBQ+ncBqmqiaGyflVJmUfQeh7Csmd92sJEjGc2+K3LJbWMWn+HqZUV1e9KsF
+se2f1tUnL1vkVDO8QSxR951ESyEJyapgxK/FtqbpN3p1THOa8CV6MkkyS0iWy5TfSyiHEJOt5SZ
lSI1O+9jlLCD9q5tEwrO6lawhvoG9THh/IFIOgjgOqld9Zew8Ut6RKJvybWBuia5/qWIB8bFSB9y
HBcicz56aHDTt+sp5gCU4IjybMBrG7y/xmY/Nju8utCaJe+Tr+z/2atfNB0MWOgm4g0/d4JZNkY5
Qqmiso9Nu/D7Rdxuc2UvXZUEPf+i/7PSyYuOCigfmckJ82GF2ntEngVYyKxnjr8hZsMrdUC/XH7R
Z8fQX62c//15Jy8aYI8fQHajAQ2O9R8FwMGbc6SFWLeZPoBWgSPZ+QcVKl/fPl9VQr2yv8ZJDpCB
D2kbQR4HiBHE+iKr39GEgswy/x/Szms5bmRb00+ECHhzW0D5KjqRlMQbBGUI7z2efr7kjjhbBGtY
cWa6I9qoW4TLXLnMbwC9XHnYy2+YOhjlEVOAMD5+S2CMrRGn5BsoRpLe4GnA493Y8waKx1Wc5vvG
/LyH/nu1xfek5z/LeJFGJ42DZKrgx+U/9JT2UIZfH+h0zo9VqO+T4bHoI0/Ls3Oc6k+S4aA38VOq
pQOma1vhzaPCrBJuHOPYepGyeZ/Ldy/4CPR0lUCmkYYIRQOowj4AnhkkHUYWCv1NNTS24ojtKcdE
U6vmhK2yOcLA5X7GGU0gC5rW2etz4t2DijvMKNZHtYWlYeF1eQ85WTvTTQ/kbEdlpidvMN4YBF2V
i772YRarMIjL0R8iNpkwyABbpFTbhjKQUQzHGPVmIT1e9Zy5mOuKpsh/FsPy+BzqeZDGgmvO4QMA
CDY27T5B3YQzfs0E5GIO98+1FjkcLWh7SCqyevLqspM8Xbg9mX+vU+QvnZYOdrPAoWUw0YsjWktj
Ns4IwB6vg9wGLysMm3bor8YRdGHMEa91hC+yvp1/rrg4nyUjNjoTUvxpnBgyYyR8kOcX8jHOxdje
RNp3kZGlVbkloQJ+KXyG6QGBBHWhfxBDdXTYrJPJ4vx6r1984wLXyoQD7toSsRxM1OmyU8IrErz4
eYX5FAi08Kra5sVVxPFMS0CzaAss3jiu1FbthDTfR/VZGIYLcKaETSV9HTHaURk/A1U2RvRVXoDz
5DjY1qAdJ6F6p/PUQX5NTfvaHS2+SB60JTMv7sixtyhxcIzQBSCk8vhXG4sXBwJkoP/z+IusyAnN
pC40ph2p+tbTwhEuGj28/hAClzJarovCOvLRoq/49fdFw+zzWodGzxzAwGCZ1ubi0oPVoComyCTk
ItSpfOeqPGHssWqa3xVN/WzAR8QxtkYye5lVrFqr9kLjNpk8ExOB9CGQX2bkAG0m6O1Onn74aofu
2Loqvsfa86Rse/Ns06tvnIQ0M9wYUD0jVYHJGm0Cs/FsQDdygIRlg1qWTpdfUrZ6m7pjd6fHuNKQ
HCvSprCcb42v0Bt9VAZ9203oMMmHPn8o+gP0fVqH60b4h+arth/w0clv1BjN1AB3RUldWYzWLUw2
TLQRzGPh/DVQvRA2Ve1zAhcEbipumz81H95+hTqRhi/J0K4EYAvdcIST7yb526yqN5h82MlPKcy8
Pt0q9p1o7QnDDE6grVDFH/TxKH5nVyWwe4HVGvUxmrO7MQsRiUM8BNBP5PyhOy1SzUoCY4SC1Jzk
uzgq1jogXIyKSH6daw5RF0ocBgkIs/GV+dRLwpBf1WYkq5Q4PW5yxGm9cEj5PKwfp6Hai0zyagi9
vK7+ueaiBxLn8hDUMdcEiypbdyJ+lWg0OGjIgPCwkydBINGI39IRLPHYD97XK/viM4OfMwCIW7Zq
LiIKqEQpq1RmbPDl8BiM0uehfoHrQwQTE6DrFPJLNZbw2cBmAyE8g1LyY1pU93bUJwHkV6444C3E
3+gd4PMIy/+gNPd+OwqrgEwjFe3etNw4mCb+BOUVSN6FwPXhNhYbOhugfVjjf+rZGC0Z7anAjidc
U1vSavv6JV9qPZEDYjmmU1Wh673IOFTVSge84KNTR/liC9hP8Eprn8Y281MGfiAPcXeBRpRD9eZf
hNcebJPSqK4EsgtP/e+NfEKAGJMZJgoHKMvNB4NbbrMJ4Rr0c5L1VaWmyxcTUFeKGR3u38cvPUKU
qHyTmJnMZ3qmLTg4Bk+pQbCOrrdnGZt8jtE83H+vJ/77P2VkUuVdEZqcRZ2W70am0lqfeTRspnjY
FNO6VxAygewww9uI40c7Pw3V2xz91FrkxuhQGW6NZ1Nzz5QOSDBFCXTpk9AziIIftlIKFyKvmfpV
30XCtKHEGtqPXnQAYyk4hicFp0eE4WxT8nCu9ZoGYOa9HE9bhj/ulJXA4ouVXaCuUmzG8CaVe68p
4+1gG3sJ6W497Pdx7u9tgIA4nEFZqKaA/lDuBoGz0XTpTpgpMTgD6y4Nj3hKcsbXQ+3Ghr5yxltw
WugnQO8tR+1k5qA9CaUWg1laqiGgs5LVZ5XGbjSI/HQawZpYjOdCfjfbvYbyR/7bmz+rWzA2bt9p
Xh3O4vjQab7ElGfsClIqwwCxCmiIFiBxngkdzYhRvhfCZ7La7LV4jYHPioEUA1C11wmj5cqSH6J0
3ykvtVyutaBdVY3vjf6+td4mXaaEeK6b565XvRySR/xiZL/ERAiFhk3LbEWkLgnj8uBl1n4iQeKN
xeh+vT8vLhyhZqGSyH6WluqDyU9bJFNOScYRWN/rGFDpZ54shxCuMRz/+nKXajUTBTy2BWkc/ehF
7DGGBr4q5EWRODecdqK3IEANMuN3BGGA+bRM+pHyaBVsbpk5Rb6/nf34W2Zz2Nvg7+buOI3jnwTq
PskmBp7k3knwQorbZPuO2Sbq4aT84rPWaDwTXPmSY8NIhsYmdA1BdgvR2IOLIpg2wo4TFShkkson
2c9Xlc5QX38a2mEnPAcGTASENz2SSb2fAXE4mGO8qmQUSf8KBqAjpyfUCr9+SxdKdayKLCZQugCM
LzOuWSlTZiBSiCoqe0c5lziTQNBlB1znAV7I7j5cazEHKaxcUtUOMqmm/R07kMOSy2FEbKYnoSbz
ahsUT472k7yWwvTrx1QuNUU+XHyRAii495aFDfcP9aQYa8GUE3/CGq1wor1gYEH+pc9U5DilD8WO
f4yG6Iecv1E9NyMqHIQF+Et1cdbM2oMBsprzzEMAmUrBjZBxtOD5NZLpCmUvQa0qhd4Y0Eh4hvPQ
e5MzrtXgGHUH24pXcVzuY0YgBYL6jLeETArbOx0zTwl+TpDpq12Tf1PT+RR6TtGvpBCKuf3bzvtd
1nG7mZtQjzmM+OYmFGxYmL8YufVavyF/EUCRRnlFgBb2VfgLwSMrokaNHBftCahhYuDb909+kmzm
8WlQhrPknLMYHO2A1Xf/FpD8iUzaTlwx6GagyI9CkaRj9xiKtSHSqlnliuECSGGNSITLkRUY69nG
A0FADYZ3fpygeAsH37pV10xWRYirWgzggAM7+GbI3YbrhhRyX3/rS3EGBogC5dQgE1ievvocB2wp
eLt5J/SPaJ0wh+D4J7ReTWYvlKQMKhEFQjNPEBwWh29iRkE/jnZ4ErKl1hloKUPE/5d+GrKogOz4
qybkYz4euURNxQpD4/0qZvkGE9lW3+wc4aYr6dqlmTTX0C2c2hzL5FIfrzQ6nTRYsxaK+QPJG9by
zwpfUcvvOfZkpmhabz8WBDqkavxd1VSYO7CPUJyW38DbBMXeF1aF2dkGLMa5pcKWQ2WlsoMNjdj3
GcrXH9u8+LWB/OJVKQBk8iKoSEPvWEXN10ZioYvTO7qstvQ3TVnsgBQwXCnlW7sUfcGQslxIspVM
9GddWbeJ5aHNeqPMjltI2xQRnlkwyv3qnSajqbd6GaBw9OY/4xcuKImAOGxAZ3Ijk6YwJ+y6lcTM
snhr4l+iUSDGYWGPpinbiJhBVRPpOMGAQG2gAUEkwGse1o/BUMOqdZDWyc8hRSwClopK2oNF4dbR
om2Ulesmpi5xq3KG7Sp5GGQf6w4jhVh/1CYk9ng0IzTWX7/LS0UDWubQh2y0EJC4WpQppm0PY5HK
oRBuMdD5g881T1iNVEHpTRXEElBnufWDziqiTvG4DWr2+lUK18UvCgzM1tEBxUVrsQYnozU7YxrC
E0IqIABodsR5ioEn3BPO1JjazVCfxLhS3ivSLh16IEhnMbMdYvDlEBAlEpwrb0Y8+aLvy5v57z0t
SguqJTt3Wu6Jga2YFKX3IYDaznnGMcW1KbHorw+Plh+uE/XKsOId8fDFtZfd9DoIOYrsiffBDkqD
myp8E42R8G9GsqBON83Qn9vQ2TFmkVKSDczvlHtE8Vm5gxCmrZDug5vMe+zov7atuQqlbVKiGAjD
xpT0I+Fe95FajVYJi3zoUS45G+H3RBWsxY6xDhp5uHntxlbbZdm9XFvQPvJ12LxRv2Zx/w54ziJQ
YDQoA0ID0KVpeHdf0Morb+MSwc2kPWQKjyhiorNou5qdWg5k18RCylmgbCOE2fJQF98xerO78yDo
1lF9oD8WWVD7iV207HQNZWe1fh9Bfb0yLuVP/97OYssM8lSpqdZB8xdiHc9ECM5zkunoavfz6pOL
9OqfwstORk0qK4j9prytXmvpVbgq+ZS5ptG46EZAdeBlOMmPqEyhtVBqUD4UtJvk+Uo74+IOJYkX
AGUT2ZfFDq2qGekEn4emug7KV9MYHshBfPi2pg7G1dKvXO/SmNrEUY9ZrQ2KD7uZj49uJFGiVjKP
DugsHe8s9VUPp4Nw0emi11FHdVUHG6VfUze4+HEtFVEbmihEo8XZksJ6NXpxukvDNzUE/AtRoP7W
ZgerKK7F3gvjEuFh/z/XWuSnKcqgeiw54Wlwvjflq6GfhmGr6bd2cZ/Nfyk5rvb5L35Fi4tSJGG6
bS/WkzEiik4l/37Wp8jUgn5WXim5aeI7VyOoId7Vpyj2z9UWnzALmlntJvQwkBTY1XDwkVkQyt1p
QwbMmNI3jsRW/Fy82rJPoQThLcTwIHspVMQf5M7TpF8SUp1t1mIWxewrCD2sJChUbGcXjf4KIY0i
PepJt25jAJxC9l9eEai1FrZkDYycvDvMbjWoXkEEXwlSYGV2m4k+hUA6EA8FGklI8YHazO1dNdKv
QbswPwsTkTR6poqjc+lGyTXTu4sfQqwwehQg4Je9OqdzurhM5vCUqVsBkYRltdIqV0mSd+kMYD5f
x6x32d5P3+KfCy6+RdI1qhknKvs3f7NUH+caXCPkV4ZJIEdn6S0pDsKMUjWUHZkA+DgZppuUwSNG
0DPtnrug3c7tzYiEqlT8Gehym4Ljqv2NmhzWnA7lX3epvXeBHIAwPdRzdbBmhG2ebXjpAIMmLLIK
395XMfOL1ykC/zbtBe6myn6E8g+haE4COvpPYK9S/FVMZZ2Wp7EC5l4cfPBO3KqFqkMzQu+CZMKp
M5Q/kzrflmiE5E2zy+oYHJfjMRWOuZiOiIeVllfi0sX48M97XMSHYCiZlY2czIn8KBGLo79IRhf1
OZH/fP3FLs1kwN0DWIB/RRxbahHNoZrDpB7DU6eImgYux0bUj4iD0ExFD4XujmLdUXhc91O59JCA
1Jg+ij/xrf4Ye60WEei259L/MRQhBgpaSI31+tPXD/kecJbLktyTPjknKvOnxetsUbHS1DIhRBgm
O7dbabzUckjXchI9VLO/EfpvlO8t8hN8VzRgNGHJ6b+kwM0pQDQ8DACIcSj58SFWJVd4jSu97YZW
dZM1m3Ao0QTBsj5aC0MEmyLUrO4diF26jXOvec9kwvV7pJwRhhOQbPBpQfrSQkOzlXhFp6oykClh
co/OuJA6EUuP6U0BSrgSiFj+Tpcvs3zQ4LvZ1DbmexJ9QwVO8Zn6w61vrO2yX6Hs5Ax/AYGtFG0v
pvgjdURG56BiUQPrTadgo6XWu1/JgKw1kbFp7QPdJd66cI4Qgi/pNXHOS2MSamYbBpkCjewTVpIR
VV3pcxi+a5PJHTwStk0B/C1vXYpO1WhW4wCaEIsVumc4tF+/hUuJNuQuWcfvmbN+CTJ2kmk0AkZi
p9K+DQBAIqOJbN34pzBdnZ5mrgg4sAjUGT38r9ffhYUOSFTY5OJAIpQGPy70vLDtGH8z5zgkB7o2
nIfIxEwt/gP3/18XWib0SlwWFsWnQ0kHueC+zs41kMrk6eqO0i8cuv8+0pIVazblaGud7Rwj6WTg
ZmoxMh5hUeIT7dPvm1EjyVFIjJVqkyL6kuYoGxogYqO6W6cynZt8uDNRB2/niUP3xg4eNOCoPvou
OJtr5XNK42zqYZrU/qPtyzTsb7BF26nNyaGXFar+KsuKbV4qbjIrHi6WRw2d/6E46yXghVrzT1Zf
PBUDaE0pP6cgLP/Xb5rOAPM2/AVABy2l/cwhZbpAh0/4BFnBTUbjAoFogMfK1XbzpfTcJj6r0AdQ
iP6kWmcoIG8NgXfJAQOoZ4EGYrqptqrL7I31BCXTruWVz8Stoa3AZzDTF6V5yqwX49pOfsdtLkIp
NwMb1KE7hV/vMpRm6gjBlX5NIZg5qFfBVN4ZzTkcIOZEWCv4Z6cTEmT2To3eCsJa5dCzgabevXQZ
KgLxuGNYpep/+VjzeC+l17p0/5f39d9bXCS8oak5Ud6An1HMdFP6CgJH6lodnqzxFNT5Ksow8Ybo
VT+ExbDRiJGcdFP/hhITuGzATl+vlEsnrG1oslD2ht/AO/u4+wsFV8M5Y6wFgRz9bTEwja3zoKNG
xmZB494m7kEnPHD1K5e+0EQk1EFmNfFZtZVPgQcx3rAISP0l+2xOZ7+Aboly6S7GtkpxNRCRiBg1
P8JwY+klm/fMLaB19fVdXEhCbdqYrF8oVGIZf3z+OdNjBsl0/lrS7ki/h0wO7ljohkfN9iqQ7tJR
8+FyiwVqpPWQ+i0tzTlYm9NLKpBxD7xzcm/c9PLmbbiDO9elg3Bw+PpJ1QtR0bZtGRNBh6Pu006V
Q7miyKR8nSGpZ0HvqX3q6s2mnY5R8H0Kv1nNLmlW9nzwU5wP3Lz73sVrS/tpdRzuO2u6laJvc9Dg
KGWvUxKAGJmz/GrwurgksWHBEQd/CdF7+vhJmhKPqpAG/8lW5dWsvXU1HijkBAihygdw4eRhgHWY
ZG9bybxyGF6alyDFjf6m0C+k7F7U+FasRXGsle/VodRtISGnLairmwLPE/qV3EsitOzC51gAGjKd
RO3Kirz4/JT8qoycIQKc+uL5+dVWn4eMqh8IjXqvZgcGEIPBJA/ZAFNfIelgWyIaXLUhv/T0jixk
dBVZhqWx7HB0RpmV4Rjw6sm8EGRhMtZj3mq88OaFvaf8jG+WHq66UsAqAlLxr9fohVxEvHXSEUwm
ZXU5wyhjRUH/LaXLpd7XVb9KphYfHPRFTFRcdl9f63P4cYTOKsppqKV/dpCFRVrLiTpIR95xNgmz
4M7ZQ/77+iqfn+jjVRbraS6UZKiDGYDN5OoQmYcz2RX9Yyq5ry90Ab4IlQEpX8V2GArgzPJx2xhq
FSeW1kkivWKZtmm+RxTMC9P27AeIctMmCpRxlzW3cvc4SBsn+g40A0B2XA3RSi7z08wgOOin7YTs
Pp3dr+/v/dt9PJvF/aEMSv/MsD8hlmWal0OEcu+RYdiUB6vefEnhverM/CMUHstSegrgHSgu5YHq
3AQOd5FbEqoxxanUw/3EoTCO+T5pLVdkGVA3+BFiKBGlG+ITMeEBn4FvW62PbhVQISYydKna7UM9
eAJEFsFYrfk5iW6B7kSQYh2HQXXlKZefm+qBUhXGlaFp8BuXxBK78Wdr6iT7SJMafSI9PFZIak1s
3yuon+W59X4hx9BRg5AxYTQW53ba5jamYbJ9LLLjjENRhr5hfMOgs8pILK9BUEXI+ffbiatZGo5I
ovfJcb0ISZU/krNUk33sQbv2MnjYa9iha1dYHIx+atfxlHEFWT+qzjNyFl8vv+VuXz7B4n05VSlw
y4irUjSvJOkWIFoUlohcaldy709wrPcr0TWFUmsiR7qMYY40jKWSd/YxiL8hEevJh6nYalK2lctX
WfnuxEg7JSFGWnv1hDDlfMoF0NQOr6zEd7eUT98MXBThVBB8l/OkZLbsKJUb+zjU2kbCoSkCVJnG
vWAwd6G5sWw6injQr6T8Rc0edGcGYP+sy8zkk2bvqOG4Ksz8AeptO15ZvJ8KtPd3BNtLo6mj0vxb
fI051/24cCr7aEc7eVapqxrXarobi05OceMTvkoVDx0MeKIMVho3PhS/K1xOBzCxzBfjoTj0gfOi
p8ahUXaVQu1Ve6BeNroubc35qcQsc8hWXSrUIJ8pRow19thRNDw40fRQm906nNeJnXl2+KqWOqJN
6SaejXUal89mpv7hbdzGVnBlbVyIDipCKhBEse7BnWNxGEiI09p+2VnHHEF+tbyZjfPoFAihHyLr
f3nu8IY/XGpR1evMDB07a60jX7s2z0pzw6ginQ5yc4X5emFj/Xuh5XIfmVqOdd3wTNJTMcpuHuLb
BQvqGrHiU/oqngiII0cIi4b4Kl7uP3OgRnOacdJz+2io7ohgGyATnao61B3aTs+OiqCR/VyjrdeB
OZk4xaq3cngjAsszjdMfdvFqUVRF6pFb67LoMY9/T/LvSequfORP1Nv3GyX+A+QWbEZr8ZVnTRoi
FKLs41jtLCm7AxW8Gcmz4yTiUwDBVWLkIdZh/E0szx6/hZXcbpUJII0NHW5KkH1RNpRcVyLghSOD
kCQQG5xNJHiL+5rmNAn0oraPeVysZnU8S0K4KW32A8aToWXiJsiA3km8PEdS2aQp37/kJhI8dMQg
yyq+vnE2Bh64Uf+ShukpNbYTPoVFH1Jmf+9lfafN2XZEh8Up0nUmGSJ7NtAfJfDpNO96LLOi73wZ
hSYJekKaka0aufFaE+JEWO33paStu1FajzqC120I5kz0bDpPAvdY70ojPUtpuDVFuZ7767EaDqmW
rftZfdQRqlNC6XUsZ8QgXwMzvk3spHFHtfFof+7MoPkBOun09Rv9lKmLL41fpKVohFgMjhYpl19q
NbSiiDAGQDIzO7CZDF7nv8b0ywrUVdrEe78bt7x4XKgjVKXrzf/THVAkkPNx5ix1T6M+45P3gX2U
mnXQoVJSIi2obtDzkp7DbG/gE41oNyqY1fj89aXfSUWL84WHF5o1CNDZtE8/7sck0gcnHXF/mY1k
P9j+5NngmqZQBYf63Wz8vZyYnvBQjbubdsxXDBRWASqLpREVq7iJQP1Z5pGOemChiXr79d194rjy
aYSBoy0UYbXP8ie93gzoHcnWcRgZFLTn0a48hghIQrok+6zX0B7uR9JQ6Wr9JkbxixcjdHz4g4ay
KOQ+vhjeWNMBBjDFpcNwy6kylZu0/YZTodgoqn+mtVAY1bXVeCGF4ro2FCbx5BRwH6+bjHmZ5Rbs
Csk55GrrMjCZ8ROe0MU0xgcVbiAoTIIfeYnIEOOYee7r16/9QoixeWZVONMBeZUXp05oOf2otbZx
xKQNnSIJSlShv0leF9+G/2vJBT4xGQSPK6D2mvbeafvnQJgzqYjjyTCOIm7ZSr9KtWdYgaVpgVBB
WAGVcJUGR3jM64hG0j2u8sK8DR+/gz4+fP3gF052huJIOLEhHANA1sd3H9hmZ/uOZRz1+BtodFL/
0TiE1XM9XeuaXfrKuAQTvxENA4G3uFLiDwOA/8g4+lSRShgeo77c17P03QpejJJvjHsGygMONpOV
r61qW15rsKxJfZ6+fuT3gnKxztGqorzVaWmZOLR9fGac6hxtQDTrOLYKU8bYpem5VqrihzhfsNxj
8ITd4qZWmJc2ryLFUw3paPiv2hhuigB3nJxDhQyITejTYyElczxHpeOJABhuBl7tTzcyOJemRPcU
GdDEdSpENu0YXV7D2bPAyqIg5v4yjNrVnYeuiR+lSduHjrkdkTPlE3RF4E1Bhjoxngz5izhRRhbA
rViZUq5/q3ttXYIkj4rBWlnqhGM6vhVqcTar7qYqi1PlvAI0gpfuKfh0DajYa0rqBY20UUFjjA+D
FNwjb7iKeLyg6b0+Rr04gNt+C/495cXPUXufOY9fv/tLwZcXz2vX6Z7qylINsK4rSQ7GQRfpndQ2
WwspyabErVAtvKlwwT8JQnrcCYO9rQpoD/etVVzgEj//LiGICLvD+KxcQ6wsW4xsSccx6Rvh0kma
tgxBLWRQwnyvH9kDNNc2Y1pv5dRef/30uljjH1eeSvoCTZFIIwMeWUS6OXX6uBhjXYSZeDS/O350
bxaQjUGGRq2+G8rsaPOZrCxfywaI5GhuN0rxIhDxFdJ10eC1Zbdlq4yajSeJcRKZWBDJXhNtfRXV
zOrQ+QP+XmvDx+KMRafrs1sOD356Co1pXaZo5GrJOp2r2zavcror7e1Ykz41423alehsXRscvNfY
y4dWVcSahBIdJDLt43ZTstjUC7/XjrBN6H1kjPXjAjERQZlLoxU1k98ld07GwAnVXgPp26g/h017
VuqDZgLyNLe58lrbRA3rpkJBz2z1h7oM0BoJNwlUbSPtd8FmwFVkysy1jGNCO2orJb3BXOCgZ1dH
D+9yL5+eSGfCrss2EjXL5IV93Zu5lGkiUfbjehXK+V6zpZ2RoHyMrKYaopdOSx4OcxsHm9KwH+Vs
dCdcjVsH/3GUkQtFsAU8uzGBTlTan2F4RA5qalZ0KB5nyA227q90NfwjTRGMXXMfG+U+SKTjSKEQ
S8DUc3fUgje7Trf2oDzpI5pe3X7OpVOG3LOhDVuDY5uUoVaRP+ZysxFuYx1bKDQrhgGyQ2jS4/kT
lfRMNVdHnLtSon2I8XPVrWKP42cennvjaYhGMMV/xUUSub6prHpTJaWnqKWb+v226/wt5ObQuevR
w1AHWgJEEtl+mZB3GdFfixLnAOdpNcbt1hgw7mAIPfGAU2Ku222f0+HrQEEGJqRzZoyh9RO9UPSO
h5Ui7aO62PkKN16ckJH8xbyyCMEROZVX6eVRNAYMq/IS5z7g/0+7c2jH9+VfqrDfEUPMUFVkivDh
kOThfhzIJZ27CB6h+KWmb28Mhf6hBVioA8DbRefSTkEa0LybEFfHLtwZ75RAvrMLT0lHQlS4m+P0
hxEDZNEztzDKjdNL6zCIhF7OTsd49et4oYmtsVxoBsor+PWIyLRs6mMpqkYzVOZj0vyyunY/KuC+
wowh8MHJgA7eO+EvOf+lSt8M89aP6lWX/WKCC2H2dxUgDYJfmcTgMjEelARFf1TI6kfbABR61rtN
b22r7m7UjlNwTLS102zKa2pOn+aa6LPJBj4bNBdl8N7LuSaWg2kf+djCNfZNmLp+8QDFzhyfRuOt
VMCA0UJJtJJD6K8lFJPizosffIUVDjKSNjdq1PJKLQ4W2tnqH6m1V1+/4Au1+cf7W/RzhlQqGA7r
6hFryTCt1/n85oz5SbXRALdvZ9NGrhNTcvnV7igCuns0VoLcWeW2fNuTmJfNOtbulOG7pd0X/XHs
wTZHOwdibmYlVw6PTyO4/7xL4ETQUsnRrUXRZjlwyitdUY+yddPrDwx5sh7t8KjdpgRNsMFFeNOi
1QzwUYcsU5lXOjMXGnPiZf33BhZ5U65p4ahK3ACKq4DNHvN6J1Bf+DE4TQxpG7C5ABX3mKR+75Gz
wE3Ltc15I3W/5073UrD8bXVqpu5KMfkJiKTBHYUtSv3A2MmCSvLxhKlxw4nGhHgsbxn3nKwB0wB3
is9zhgnCObpBS4rxbGd7TGjHU3TDNk9Dr1ZX5d6ssCqICDWv/nw7oKcFh+JWrzf8R/uQ/2Gc2gWu
vc+kTXIOv5Nv9StgytWGw/VGLs/J3hq8Ot1VSIp0LmrrGpY1pzD7Ns6urXqF1z+gxqkG20ZzIZVH
+4yfOx3jZqU969LZb3ahvG7nFcaLM5Z439pNq0IZ3ELewZDEq2QPipLduN3x64WPwNul0IJqgMjC
bLaoSNf/KULkclQ6XY61oxZPa3Me3WaiPZXbbpN+M/WtdpfMgVcwyEQTZyWPw2oed6F1l8U/J+cG
32c5qlwDbxZcxf1YPWCTiTUAtgZWSZfaa5sYRbEcFj2enEc0X5AKm920HVbO9N1WaOOM5C28bGy3
cEd8cwxpzUjV9dVbBk8rzQHIhTCDKntqptzDxD5LleTlWoQ4PTzAvEEPAHRR8zMnIo7tuAnStQPU
N+d8OdUCidlIhmv1kFrITFzdNxgt/VFypFW0B4NjO06+B13phqPuNfbvMj+a2rOQaUyD8xQ9SNb3
REelTfSUaYn4N21+aPtTo3jxc+jc9BIpajQikWmsYqHhNnxvIEyVwzNM8cj04vF3NwFiNL/jPZ+a
Z62sdg4vqGr+mtpPw3hIbGOjCwFuuYJUGnuNIu+DKt6atbmX7WDvyMYJwTj6WKGVeklju0PuIjC9
iVAk6NW7hDFGOyUI9Cdun57Nttn7krUOsmwrmT7utvMqyyG5Zt8LqYDzInmGwanR3ufOrdycGrJC
dEY5GDjW6vJHn2KPIGWYxmNvYY7kmYabA2iestsJ03Apl9d53W8k+xEKzJqyPP09zb6rSlB+a/i+
8o+Zh9B9a23K8aFO/UM9/rYncz051Y1fDremPK7ScNgVWXHyEQX9Uc6vRvUsK14Vlq6eP/TDaxbe
5R1WYtGTkx+V3iuh3OmJ2ypurshe6qReFW0LnRO7+JmH40qdvSJ58GmzFdjBhGQaCSdfr9vf8/KP
Vuy15MnB95cfaRYnJgoeXJxG2insbZSV7Ect3XUoGAYJa6LdNfoumU7MPF0jKRChOzTVXu4OUQPv
/aceOuus8STa9LL2NLVrgP1uXUTgqO5mvEfUUwfprwzvCw6weoq3OjhCGzYbXTUZu5dw9JiWr3T5
RpYntwmxjVARETx0+SM13iqsZ2iIvMvpdbJ+zbpw5AjOlancBGm+qrPvZuWlb3X2rWl34fBkdtui
uu31ArMKwN8/gfSG4V+jfq27gOaigwM8+0v4UAACTndTufWdY9g/DNYv09pGdD2TBEKYQ99B7lbC
xdnQN0F9a2qIW50UrYfF85bDj7bvJLzoDGmXyGcD4rLzy+i9ubdAuVB7Po3qo2Ujo/Mtz39L3bmZ
d7W/MqD8lHgHtGdzdjH2TZqTrW/n6A9SsysZVGbb774OZTQsL4QyVMEcagPUrj/R7UqNjqpdSeox
q6tdHkt3YR27CYHd4NtC+FkNjnQ05Q7ZDnsNCyuOqMshRTqxsx4oPwbAArG61oZmlZsY2E3fhq6j
5o+ONVOnHlScmbV3uYb89wi8qNdcu8IeLLvJ1nR3qKu7XZNWJ8OKz8NY3YZklFONOHp+A3eSaC65
StPwsmVPydu7Sm5dNZGxKa4fYuXBUMUGxYAgkVZh9DgoyW2ggh0wXV9+QI0Br/XK9cNtoMjHLCdU
NAWuHyBcgxtZujec6ag0ChLp4VoOfwZADwzUINMK/Shw9KrwNB7Hjey8DNjBhjl2Ko9O8LezX3h2
G/tf3ZZc00z2Y85ubTnXwhyDpdF1gvsyekuz33MjewyiXStMXNl8nNvJ5WV5RpQdUEbfW/ZVaxCR
cy2TXpNOFMA85JqYuH88mdC2D+oa6ZWjGup4UvyaE/AUtkryiDCLIUrIMbFXWAh0Ka3/KH9tdMmF
7krDl491zW34P76xn+6HZjltQTA9GCcv7idQJtjf5IhyNZxadd6EFKU2ezaU75ASE5NAvrhIyvrK
6zsD5hZSJXSynbzxVGlaJxPufw1FUXPTdnj6leSSYp6iK7fNQ828sJ4cL2Xe0JH1hkW1Sj1Fwc8P
/5ewFe6FIfLKT3RFB3NE/uNbL0mbCmmB1HrptPtYJ2aV+DOhcMYIl20/r6PYuEP7zw1T2MbSsZxO
1Iegp3Bwtn5PRrF1qoMf0zTCR8bHOL3u8bNJ/g9p57kbN7Ku6ysiwBz+drOD1MrR0h/C9tjMOfPq
91NaB2ckimhurA0MPICDiixW+MIbVKy4MZ2SPPg5JQNRncy0eyuaLhMzxj/bt496JV0I6VC1yA79
1G9U1PAGGAkS14yeIeaPDXOl/uDSpUr1GsAab+LXJL3wG7dNX7rsqUqr23B6snJtn1n1TkNCp5WD
zci/bxMy3oFMJWL7gLQGbFrrySbU1MNE2NQmGg0BgiTn2QRmJq2qgJiL58inDz0rVPTtNCU9fI9T
rssurLVNkRXHoUcqDHEO72DhcdRxmvhhcQp8fMR6ww0m9VBawXVhbM3sMkz+Fmp2Icwm1KbfK959
n/5xdBwt5YlLtdjkiBepCkb0r/l0ZxHoyI8yQruELMWLlWCQedPhUqL9qdKdj49UU1IQjg9hdtur
zkMWX/b+XVPkOznpDlrUbO2oPMT2Q8odOKESJ3Nd9sEhH1leDtpAdry3S8qO6NuN48X5U/cb81hk
I/iW6BYAbM3+xrVy5LSQR2lUT+jTD8azSRhk1Bn2uDdK+Nygh1A1NMEj8DxA9wPpKciJU0zhW7XV
Bw12/LsfXsKTRksEe4SbIKXUPSr7iKAsIgGssohDeU3LaDGF+fzUs3wvdHLPtKZePQWUchWFk9Xv
t0VDOaEPHhIVCHTupvTmCFw2RVfvNYsuT0btNVZPnvEPXCaDC3QjcwfU+uH8lH6j8zKluO6BeKBI
roNVmR18RqWOZgHX52SAZa0PWajvfPmHCpa794ZNGcJQLoiN2fn6mGGyG7h+IW0770Ft1+CE37OD
j/IsQGSsIgElz3LNaKxLM5Rk5RTZh4jvmIEpb25KDi3IK+n0cP7NRXfl6wkrRjMUAKsK4O+5DaCa
BpVnSK1ygmQt0FF6dlmYl6Lm7cTtfhgPVWys5IzfKIrkjHAnKMdqaPCAI551fHKun7BoKuVkDTeN
dI3Xoo7vfe7/riUAk/4No6qUxc+/6PKoUJ+hzBCoaHMN+bA06a/1uSLK32DMgZXhxnejpcdsRMOa
AjcIBN9a6+wvzS8wYZpsjg0DdF6B9QzOeqm0ZVF2HvNdFhhH0cNukTux/dEd+5eot9YmWKzW+UeF
+cSLOqKAZc8m2KeC1oZeqYiuHhOsRWTC7/JwX6OFZndHhxemREGrsY5fR3nn0dg4P9nfa/qaUFgC
s+dwqVvmrM/rmdGEkkWtnCg5sZxoXxqrrbzv7bOvY4h99CmLjmt5zOq8UU61xC6hlZIO/i7D8yC6
6cOT7zwYCjhcWtt49RjEgdO0AZXuY/xFhy8sHs+/8UKJiMehyUYNBJ8xRHu+Pg6tKi0cG0MWy4t4
IXEwnqYKDFhsk/zq6XaxxMoKSW9Kb0N/7MKVssLi+qZzjLe4zUEGS/XrA7ROYyZqnSkC3RcPMMK8
n9JHS3FqC/fK1l5a+/78O3+g7WfrzBLyISoXEdYM8xppL41TlOaDcpKpdFaiLGpcyIGJYQk59XA9
pPm+q/RntNRbqbjsiWYKqXtWTVFf3sr4ckYJOaKdSJtI6y5yAE4V4LdAbV+19A80PWTLkTYu433X
J5cRMxp3j6L/XuvGUxi8t/JA/Tl9MPnKqJl7tAH1+lAlw3PalL+gKOBNwjNZ6oUjBTvfC5GVwRbN
2Yykg+enYunzWxCDoeQJWAfIiq+zn+ZhGjs9W07u2m12IeVP8CN0wyUxp6VIdZ/UTvZdPbsmLzg/
9sKFIViA9PUMywFBOvvwYZYnAyIzHOH0bvnqIkofHwBfuqS6q5iqtdFmN2XVeUnbqRyjoEfwTaZr
neFoGfxMnXu5eD3/Zt90qbgpLBXYECIbHNry3JGgCdK+tlvWdNk8qH5yn8vjUYT/im1eVlUOuJwu
RPbbMH9Y4XBvj5eDhFMvhq6eRFfWPjaT91eWMW7Xoh+Vnl6nvXXT6tO1N0RviQMYPttORuJC2UGU
O/auxPJzBBqQfp4BuMqnrGhE4VFNQ9HIOAHFCGnsZYb5MCnWX8l7bMbqsZc1Wn+0OSL9KACArQ31
HlpYXac3XYZGJn6hmd3tohHMHtd49kCneB94w3EVU7CAYdGgI4IpgBQKmnRO43KKIZQmJ1JOWXqb
GQ+ICWOYoHDj+KV+KZl7Cpq5GRx0WjHnv9VCPZ+RDfAFgJoAk38Anz6dx1k7plrYB1jghjJaSvYb
aR2OmNSYjI6iF9lNQK1LDi6i8hjnD7b6u0HpOzDsjaTliCjdwew+wvW6ShrrOETjbWo+E4+ZmKY3
jZvEa9rfSwuZ3YJqLR7UuHXNFnKZUbiIW00+ydGR/DbD6KHY2d0W8HU2rcSXC3cVkTo6i9yITNF8
blo5rpzKZCwuB7ZnG55w/Wur3bhGHVjo+vAVPo00OwwkX23RWWKkHl81IfJduaGNKhbYHh97W2O6
sym7NHT2JRJaU3v0XPJ3OcWHNAyOGfWMnqxLy35H49GJXzTn5fwyWZ51tPzpoyBtZ87a8HQTMjma
VPlk2QemHGQfWRjZXTEd1qP671klk0HjWxMkApiy4rN8WpK1oud9bfXyKX8ZNFw53E4bN3swhVHx
t8zvRb64Ek5/rJr5lQi+CNgOO9BQ5/IbUh5PWupM8il27uLoUmLbTymV/ZGYT6p/eeAHYIFepKg0
QNXNpsHVBsn1ipswumxodrZ7pMp+SWb8HPbdg4j6eVBjim8AHl+c/xRLEYNFyKKDquBJMVj4Oj1V
GAe51nKUlxQk/dbeg70EAUX0pDh4mGmIoJuU6IpsuzLw0nch5dCgm9KZpJP/deASI0MZaChVNRF6
U2RjVJrexc8Bl+McR2+gzTUa6GshksrPnX8cIZeMRolQCJgvPqcKO2vKUxIP7SWLjYF3vKbTPtAH
6lXaE+UWBvfOU8DDjOpFbq6gaRcn/PP4swkvRQvRtmPl1Da/UvUdhAAReTdl1HueNWoQ42VSd2vn
8tLZY4DtE4RN6zvc09aryamkkK88UDynqE21K4oNZDrDjaEE3HEYrkN9FTz/DN237tLU3xLNQ5b0
n8B69+t/LPU2mqSNnBeUPv1tBOxqSpFFxiJolKJjL+FB1o8rz7342A7nAewkkQjP9m4S6C04WQ4y
MnKMJ7DrM8oTVkwjpeKV5Simfb4ssOuFXkSmBlNlthztZOiVtmHPZhGNorbfSx4eMrVxVf5EWPo9
KKt7pY/e7IFCL636fhz2k4eQVOocxNlZJ/vzD7T4POxJIlOCaq6Lr9ujrYzeM3WOrc6rDhMcvvIF
HTEt+i+QwBpLgr7yhxycrM4G0jrdUco647DSittCLuFHIqSWJ1BL7jGWL+3qOOjpLlX0ixp4j440
zPk3XfrIYIEdEw4a8cr8IMisxIZ87fAAOA8VN2DvuYCl4H41al2Mi1A7poNPr5orWBwNn64CzehS
vW/kjxvYpCjMuUxi6qCAptxLuDRHfxnTWCt6Ld12n0ed3cYoR2RSGdE+iPM/crJTNH+DyDFIMxCu
Svb7/GQusIjgD3x6x1lEk2fYevnY5CGd+WBRwfHIAgcvdtv4NYCfLdxbAtLjDrQ3mZJG3nRJRixw
vXmxhphYOuIxyUV0DH1pG/uur/Pd6l5YD1Itn3yaLHT0J+KQ6T4DZzsMO4KfJqS/+DD4x/NzsLig
Pg07Cy8a5BnqiO8sFhQJCvx9Xhvx5GQNErI20OwozyVJzxOLgSZtJxPUofqJDkR4vW7ivLSGWLLQ
BcjxKC7MijleFdVjoDCSnp2q5r6vMrfLxq0nUFLUJvuyp/XyBDmrAhoSRz+T1MKe9yYdr6ru3o6r
HenJyom59PIYxSGVTnoGX2U2y5BG/ar0UuKq9NRBR7euIaZA+vJWl9FC+Qy6LWhNcV0DZpodzVIo
pajbMBKgdMcDlj9hddRtQW13Vv0B2UY/Qg3vde2GjVyHP9tSBhNc0L1pNmAIKd0+dPFKsr/4Rci3
Rb1YIMNmry/T1Nd6jjTxUOL1s+c0EpxNubpcR/6IjTK/nMT5CMxGwbl2XkCU4skcu7aTT41e7QS7
Ta7DvZEPe8L4NntIo191EJ/GgHiSyogIGIX2wlrosoAkxd8Dugj1PA160ry81YS6pE3GIJ+C8kfV
hAc5bkA6Ku4kDbucKM4rAVB2NKnpe4KOHDYpnZgqU4/ThgokLTCfEq84dxoaU7ENLLqqn6JJ21io
iIlzKQVmQSymRY/wbmMMKZI22giKHV3aC0HA1EB8nT8svlHXKS9g8qVTXAAex+aaldpLO08ifQw+
khFRwrL1e234a+Y/2cusJS16FadH+ULprlfB0eiVe/4J9IWrnu8K4RIhH2p28uwYqaUsyRwVKBA9
9qNFAaxpqQpMpqsrvpthyiMTeAXNDz2H0piiQZk4h7j/HWU5ateXeYYDhBrd4GK4o6VTpH+15NFO
nX1qSNQXEmBg9X4KAPgrgKQQamupQ9qZcTEUjx2QV4JvfsjQXHAgqyjaRbGrY61tqddxtlEB3A3K
P7QaKX+spB5LaRLvjdAMmSC9gHm5LNGlGDW5UDuZuOFm0XAacE+xtadIutWMZjO26b6sdGBNliuE
pGCI03XG9I5eZQ0OhfrTJpMReLBaYENHgyZ5ImHkmipceKS2XrwSqCwtFR7YQsIRbRxWyyxUoiYx
DUbia4KhOxL4JcUxxLvkQWvBfiBiRa2SMGvr9/QW4ebRbg7Gw/nFsgDgF4fAv88wi2GcRO0kM2ex
jGq20ehk91LvFlHJnQ5rCjx3UIHoxSNEGeNdjU+AwRlR+xkKvDeFaKKhblpd5wE1LRu0Dwje8w/I
pfT9sHJU00GLFi6Pxa9fb/1o9CqtgN10alHBq6nJN92FET6m1n0En6Ds//GKOwFjqKrwUCCRpaiv
GZbjwUVdWTc9PDQtu1D8kxfFmyCmTjsebPgVObBpCXznfZxdJNmbH7/K0y/N51eVWvqdDeqCgldt
2ZtC7TclPMPNJL+kzo1ndpuQxgBQKwkGIPC6yXhJPLiSb0n0jP5/Ej30/bU/3Q/yTTpcePaz1NwE
sDjqkJL0Vaof1NGtwmedfnxiAf2e/ijDyZPf4AWirlaOCWHrqaFpmj54w7Nftxu6ehtjDPbyoO0H
kGR/BvlKDb1dSRWmS576Udh/XwghQBmwdqpd49iQPzijgeMs8ijZqSAeA9hJszpHiCl4TMWBmda4
l1m31V2tKMcI8T4pfqgkKpcdSosxJUYDMVkoS2+V9lR4O5XroUt2IWmeDQYlM6JLJddR6e+RIosw
PuvdaQivQ1W98tXjmL5W2lH0/CYTSKUPmkeqAor5+SEYKjcD1RD33Z3Eow85GDTnIvKMvT8B/0PQ
3LKLSx2AQKW/2aEFSgu8DeDYgeAT48pdKg8HK/5trWkffyQns4sRKgceCRa0EXEXf11rXVUbWhs6
dME53CLvdgIEanHHAHYiGulp0fZAwnrMEgcJA7nmLU3QoibHl8KDj1toUyMN70E1lH5XwMg71KrP
b4eFMAHLWkwVqHMBkZ2fcUNRa3oKauGUmb/QV2cvknF0KYiL4LAajy4ESswFHF3BbkH1dxYoISYb
dHQh1dPg6aCR72GujFipe0gtUstGmUpX1gqoeOMsbHcNFBdkLrSYyFe/fgLKRiVtT089+YZ8kQHI
hi9NelFzT+rZbxlQTC1firvba/VtaKQIXBZuA5Kqb/yP389z476SKuH8kkPTlewL3XsMwYgapXTr
JPbWTvubOuaktwMUCJTmpWXRO3p20VbhUTT9VBM/E0PDB3W4rqvg3U6Hu9oEuU67z7K8Xe5F93rU
XZeptUvyCytIdjaPqKk/Kb0oPdh7+GaF7foAi6jNEXtYooJv7Hqnf5Xw0ZK6at/ZP3pmMgqT4yRd
BTIi0KBJqFilfri1puQo9+WHY6T1HBX+DuKh204GDo54ljTmMQieJs13h1LdCJygDqvSth7kqIX1
RT0GbYLWSfYY4WzH4KFIq4Me3VSVfVGjpujY2SXm8Ddt0v7TNdcJYKwqx6Fg6nboaf7nsfNxC1Hf
qtI7YhV5ANBm3/faX0QMhjJ07afS+0eU2XMw/PyFrPqjxfV1jQJklXuATi9aI9slZnkbAswwx+rK
BPrTyn+0Mdr6wKVVSdtyIT5F8R/Piv+haeIOyc/IyA4lJghMo2RH21TFlaMiFWmuxmQPc7IH1K3J
oJPaCx9dyRICO1AYkjKsb/q/UyTEq9YEQZaiKWJyhaAccdhvKA45KYJI97h+er6+D827anYFQGYt
11buYlTOltY+HXZV1+lP6fMkIASvDbK7Ayon5Xddgfhq8d43HNXg2H+HClr3xp8KFU1ltE7ByLmo
JCj31qcO/g+GNhwC8RYMLkYmPUTwyN/RMd624nSQjZ1F3OsNzZsJ0lnGdgxpxcmPj0F9jagK6pfJ
TXQXgZCSyuBUWc1OwscmKNWdB4sTuWkAjkB286N/G6hXqnUqo2sbjqIxltgGowes/c1MB5msDDyh
jTNcuNFQap9GxG4Ay8tqB+HGp/73KOFZhHDhTuKcHJJoX+TgptI3J79U1Xor2cpVYDovNlAYffoT
WQoWcb8NlPToMo3ThaTiyhkZiPOA+i1BWrstGEG4ALnfbMM63qNlZ7paM1wFTn5dqhD9oXn7AcjL
Ms9hNnjXmUd000TuICk4K2KTPb43QfvPZIO0xV4oh3w3Hoc0QpcjhtGVuIEEzSh1SxBQMWT+qfhr
likBEdcY4rheBpllGzsysgPdCQxSRLUPi9DrLsescAOy6rKwvG1jKYdQifaqfGPSpZE5X6zsrjd+
jfQPMrCBOtLpgg465X9KBPAkA1O8tN9IYBKz4FUajpLquV5VXSrKM87vrsCY6dbOTh807Rj10aFV
XoBYbR2Af0Gr7WvZOnRAnCvN2hYpwHC/JRLvjnqa3Cg6U0CyG0fTnS/gllK3y8pgo+/ZutEEQSFU
NppRrRSrF0N0AnSbkJPbi1bi18N9rKSuVA3wWkgF9SQa/a5N9a3IQDMI+sK3qiimC783j23c3wq2
vjhD27A9if93PBTux2+m/TvwWbG3DmEo+gZptWYuukCn+ChFWATmgC++NYkTmQ5F4pUAy+IR/m28
QfCW6rop7ZziLS0hlnevtnPPlWs6yKeYW8H1E9C4GiGJGAV+hP0PJoyJFobJVNg71YpZQNHOTMsX
0QHxc5wwygeWzEohYakhILQggELJCJQAH/g6xwZMB9+qOEREqc5Ab6p75zz1mGPkIChCd96LINmd
j0sWr218lmVIYUgzfdMvjKRe7tus4ZiUc+B1NrfZobU4knp/ZzjDI3e3RQImQL+ltS0BEo4qfsQE
MCNXjpNWlJVG5PQLbmJ8xcBho0G+NTSJ9gCNZuUl9p3ryVG3WVNtYJJmAJ2M7FrPSzKm1oWbvxEc
P617j/vsoNacHtAPC0Xbh/50l8p3cvda2KMreukpFcOei9O1i9AdKbXn+u8+JC9Wdy0EjHVjj6Wo
7fPkzIo7ekxzMkfORyR6dfMgxCgqWoVcKO14jVyWxuNSNpazN6O+8iC8oonQwC+yUQqAi4ot4vmv
pYt9No9zhUIASSd9/W9sIWpDdhM2fC10WtjnwQZNNJ6FZk0nuUHmEOV3zE4GXts/yANJc6vvqFho
4IOJ+6BGiKKQrt4l/U8wdpT2BcKyj14IdwzsxZJwvI2N8b3iKCmndzi7lBs3kZztxJTb7T9V9NsJ
/obJ02SnW8G2CNpu7TpdiiSByFEL4MiBET6rgyRWAqO2ydQTZEXfAReXWs8D5bXKUz+Q1CKIbTni
Yy7GZry2BhDZ+XXmr6EYFvN8CH5A1mSE8b4p/WfdKCch/ZJTpAaIsSRX3ai5oH4+UONOes+k5TId
fPVF1aodfeRQaGSsmagsJjefH2N2MKh9FSuBz2Mk8CiSznDBuNsZEYOiCIFFGiUd8UQwebipvT10
47gxqOGj2CTOLoT+y7Y9DNZdo/ecZvfnV6SyUNsXoAnEJmXOrG82y85UmLnKtj8VSnho0QsPsj3Y
xtRRsS833QzPbuGQScdIS9OVa0n50AOY74fPo896KqGmDbUnmfQz00Pbq+5U3ie6So0qeIIt1SGV
jJ9K+J8j1dFe1CI9hHpy1/nBHvUHq1V3Q330SCN++MboaoXjqhb+s5SNPGpfeXAieo6gZQNdbIVo
0XtSGQcKzjKVKjOfwOdT5mFvCRD/GKCbEEDFS5/pl4Vp8sj6sBMMYsm28DDfBo6QbRx3kyzd1uhK
UCseh3CbeZ2LwLJkXTjoJuV03EgNE4S3yBp6INF2oW1RpkpaJAl+CL65rDe7nY6LowUqybSsQ6Tk
13I2PgoOXK8onNDZTouTo95MFzUGzIKOAvwd7XTX7+UXk7NC/IzG14+GzxJBzQyIpAUpXcLaE9Ee
V86qnc9jC461P/7q9f7QcWKLY5B8rhDqY+rPgFSqmBQDmYM/51eVai5F79T4P2AhMgZCs5N3DJIu
0SO+nEptWWizUNDORCktKmR3SnaB9KBHW6Es5av1ZQ3MHuDywRgxocz9rensu+RGpBpN+oJIDXXq
rImg8fwa8n6L+CkI1L6ytmr0iuqYSEhziXRlb4wO+xcZcygsCRDgqYUfFCU3aI74klftbfwohTJ3
X5RXaiS7DWIQoZr/6CL9CkgtypUf2nMBuDu9d/lXoWa+9JRMPLA0qFoLorvTUV8FgwX6B4qf1JjQ
UhHAouLMRCueujO7F9ICANdtfxVo2xbuCMx3FUuTEu44DKRi+NFkw7brsq0YIiWIDcbTEEZuZV8X
VgCMjcK/CCJQNqjsaNel3KyoEk/erd8rlymBuw24fgjGnWVfTrECZLa97/VgL9oGnS7BDhOyJjGF
e49szt+MaKwMPvTFGpUDbZcxiOxDTeEUmrTxQSUhbrKdESt3vp1/VI8UE66Ghp5Jr271lidFhCEQ
8jKZeVXRXcakYgJoVKKdEnQK1DfKcuMfc6yPuocvuo4Cxo0uv1sUJjuZ0WNgu5Gnu6JtEI30WqgX
3iv1sy/FrFIN5AJB8nXCPuR/LZIdMbUuUcYKWcLUIl0U6p+EvJdfX8tUGxOeq9DiYwN5ScgpkqWO
OjX16k3gn1Bc/RWnAzqHxl5I5v9SYgVtBO+V6182m5fJbLZ4h4odXcQ2Iv/VgU3bA+SOSvSyiHkV
TobMg/efK8cBNnJQ8C/0atPHN5n65MfGld84qHVDEQyhT9WkS8240/hbvybN9elYQT1I8ALhEKl0
b6/68jGXCaHCtwAJDnCe2yqEjWMfnezAr6VzDEISAU5+LY033si1nhHClsZ9W49XmSpfJHXzTCcD
KN1ka+wM9ZL0f5CQvtuXTQJxKXOrvN41XXsKBJEcVz6LWRcpoBrsC91Va/8Yhv5tPA07W0ovJBnq
duqdBOlEhI9J1rO+1d9CeYJVV/mYnsh71LxE4TZBRGzIx8u86lZi2KV+FOQXtITgHYLY+EjPP/Xz
wzzxzAlG/CnutH1O956KaW36eKz1iPaYV3H8R3DU9J91RXubA5aKz8TRQdGmhIbJ2Ye8pav+EJo/
1lRfemF8naflRQ4qjqf/T6PtJmz8oyZpCGt3BxtZO0cB0SwUOJyH86ffUtRJYV9HoIZqpjxPtvI8
9hogbB+IfZPGl9dqxxBgFP1ENb7niVdqk98k5Wl9gQaAXUKTXoMBO8vuuiJEFiUlwDDw6eknnDfZ
z4pNUscEAFzdeuiraI+5MJYL0wu1fjK2x9K4Lez8UkcH5/zrL8Gn6S7yRODRsEyedzlh1+ngMzrI
GaypNISSb9Cx0p7q8R5g2ibQnwtYfAVJipJTVmmFINf5R1joriDrLKAKJlePAXb2ay4mA0PpzMJW
Tnr5EkTyZRU0F4XXbjoLejNY9bojbFCA7+b/VA3FhrIEGqe5RhDvYv2n4FCQNymRtRFy5wG1s/PP
t0BR4vnIxgFEoxrwDa+aNF4PQxQy1KCluK/DAY9e8aFrhogj5FGns1cBba+LdieieviqW8wIshwI
iLzm0b6Qt9I0RbSYdpgMRutDFeLT7utj00Qxk90HLhtzKpQewbKxtcTlmIElg9ayukW+F9y+jjkL
iY0qD+ymYsyqf8WDCzVMsEJAWBDGOz/T6vdAhJHA0lP5IOey7BniorI1r1YH4lvejvNzyLJdOqhb
sybpbX6NCdeolyIcFW4D6N7IOLm5FRxVPLOp3W2qQuUMfSsg70rq3ivig0yxtuQAT1Lf9QzrGCLB
xLdZeervKRTaWTBPBJCNhfJRz/n0TRAFkqROhE8ODbaGrkvrD1edKQugvlqWP7hIofBfwFHdJEoP
a/cltg8dKOEp/Fvq4Y8mvuFulUv7ArLGQe6rOznQ0WZwtlG/lu8t1Gx4WKDQKsQ7wZuYTfHk9MEg
BY5ysjtY1GnkdoaJIWW3HzvtEKNva5PgttUIcX8k8AObXV4mrXUBWgAZuN+inI01SVdWrkC9pHdW
j9yvSk3cwrxqeKP8OsXxfVy2+POsFZy+n9WUTmg4oWBJA4oK2deDIoWsjBVnr5wokCCVsQsqxVW6
Arm8HXpBN/8N04kbAbVOLJ3g6HHjfR3Q8SMnG5REOWGfuJN/OiaqGrl2kTnmtmJZyT1qGy+JUx5o
H2jyO3pQBiSFQor+xo29i5Vsf36pLVwePJADkg4BUeEzOJsB3QxTj7oRIHNix8lpdqYAbxjXbYYz
eExsKopqluEquVDW1Xcj4naqDpcZxSxEAU9jhwnZmrr5wh2CjYs4jsBKsAXmIUFgkLwHA9MEtFyw
+wLJ39NBrmow1URloMDQ7TQNrC3HX4iAbp0iW7lVvzfhhAkreFXE1W0mZnZE5Zqi+NIEmdJvHyT9
IyYhlIs1pMnfh/hm/ZUX9jxXFacwtC9k3ecDJkVo1EoJEkkgCyE1eoLDqBEB8X+2SQlVfJJLGlKg
wPLrmBgJbTNXaby1y3PhcKaxDfsM8QDBQJsl5WVlxsWYAj38j5ZlHduuGbbBhuW8dwpK1eQ2ZvUi
NDapof+p7fq1GTDwGrAWBM/RoNKR7SrECMM4OWiDfSnn1PQNEuvaLceBv5Nt1bHGNRPrmZWvtoCb
1KGRoF8hc3yyrWcPP4yRwZ+Bt1V7Nypvs+mEf4YzCGHGghrQNo82dbtVhmdY43mRI0ZCGu5tV6s+
C8Unrh0TaVzaTTRz5+42SZkNdluzr6ocuRuKO2IjTZLu2jbKxqjktIeKAy5B3rgHFfQmWfG27tOV
iuPifIALxtTDAm7Iw3w9byZq43ljebK4/6rwp23D1uFBPPZLVRgnqHaCQap1QOaTLYRKiKQd+DOM
kLZYc64sraW4h5NWhjqDYKiOS8XXp1GDGDZXDLFS5MuND7q1H15yyTiUtHKA7qtNsBvIPNmOyNCo
B8mSdqXeXCY4wEdeuLpYFo5/vg6QdB0YHOtidvj1ujqloekMpxOR6uZ63LpGu7m2Nj8698cPY3Od
b/LNCSTmZtojrLCxNrfK5gc6XRtnU27ULf53/IV3V/y1fHN7fetsbt9/8LMG953f5z9+FlZym/df
3uE92P66vXi6fb/dX/w5HP7c1e7h7nCXbe6Q1nF1F0jJ9lV/uus2h8D9w2+Wbrj9bbrF0XbB126u
3m6eL5+fZffy7e0mOP6sNjfyVbMt98WGVGl7k2x+qpttsLmkhrK5fLsMNqH7l1+Dzf39/d/7l3b3
48X9p91k20c3dO8fH93zN8nC+QVPjVsU9LdwJZ/Npc7RFWq5OgjtT+T34UCs/Hyxdb8WCwUR7t8B
ZnFGmJBZkHINgngl1ktitghdXHc0PYLhryhxCMevD8RQflvJd4TwtRFjYGQd0T8e5OtxsPZ6Zr2a
sbc39Gevjq9p6ID6YbEZwbbMFNfW/iLZO3XpvlUd9F+6m7xC+MZAB6bTr3inoEfWtWpcRULVo3qW
ULyfVA1iYU6COayAGkWV7MwbzzPJJAgMFEaZUnYl5QThs5isDLFA9fsyq3OCwuBEdtxZIKGE8m6D
bKmsURWnB0oJo25unDpzGb0aoO7pqEmFD8y1oxW7KEN2bThgt4Zc3WtNbtkm0pEyjCi8NdwNoqCv
xL/OL4K1GVG/HiBFZJZmOjIjnfdMxQaoxCoTeuH6A0hKJMvdhzSHNsumU18ycstjCDQbTLKF8ZLq
Le3ZJns4/y4Lh8+XgWYwxL4OOrlRGYiriqJkOwh8O7XRBIX8NZT3Qhr0ZazZvLW6n1txrX3sHQA6
Gko7eN6KOub5d1qImr6MM7t+g8Ywcuikg4BT2yOg5h1ETLMElOoO+Hmu9VaWvxVFBvoXyFDPPU7k
uozlspo+vlU+Ql0aDkIBgn2K7sT5N1uaQWhuDv0knYbS/OrKM7tNrbQZRAoGxY18VfAt1rDZSy/0
eRTx558Sv2lsYxzp+kEQWdlrDEQPWXeem+TX/+11Zqe1hAyKXKcMBCXLGy/peHQK6oprhl5LYRAA
83+nbXZoJ6VRg7jphpPyOD1GT8YtAmHAa70t+mddfAyf2hNtUGsNvvpBlJ8fnZ/GnSuvpKArCi1r
hxN+Mr5+6ScvOn2eDrKFUB6H+82+NrB5ZZIl59KigTPWD379t+oAYg2BWxOsGtRF/ey5TKO9jm58
lGqP5z/Cytf+6Bx++tppWulSZ9fDiY4DOhOUQTgB6EOuFsSW8qnPn+GDavxppMySK4sC2HCC5TG0
l11Hh0GloQSI4x7mgQIYztyE2XWnvNfVtBIZLB0Kn7/F7FDQvFbJio7BJVlgdtDIqtEX+EmGmyGy
Ku4JJ/p7fmbXhhTByqf3lUJLj5qW3crnBzS/4bUJS7JIWFAg22j+oYl0fsSlmwkfECxQgYAYrPiv
I9qh0puKw4hsKAn8wIhM2Kq/wsog80pvSkdwKGsGKfEv+ziBkHw5/x7La/L/v4c+u5VsJU6dUmJN
YiPnUf5jnzCSVfzN4pfzI629zOxOkuuqk9EOYsZC2hEHSi7EG+eHWD60/32Z2cqjINjpXl2xwYAE
jfENceD/JmRYG2a22oq0V5DoZs4oN4PJoLMlHD7WCFRL8YICFJ+7B6oSBeSvKyxzkgZhkmQ4tfnJ
+g0djkNbmt49jtM1QZ7FRfBpqNkL6Q1U3kZnKHIwXggJEip0XKn6uHINLa6BTwOJP/+0T9tEriZD
yT6SBpSxhvxAoeC/WAMY5ZHnUedSPrTMPg0RFmphx005CBohRx+jUGhePWEXl8C/o8zvGxmKgN8Z
xceLYP4kMAASHQ6UVP6bt0ELBNSGRplmtmnawYzUymTCguhB3GTsTSAilMc258dZXGzCReb/jTNb
bAUkcyRMxaxhZOjcF2RBUSagSEKk0Vrj1i6ut0+jzdab1/S2PNIUB9534MCh0MZpwDdarbItf6Z/
X2u23prI1Cjv8plgKAMAowiDJNug7M9P3trriKf4tOT6Qc2GzMo/bltMh1oEZyRu95e6Wlnby/c6
9k8UDLl74PR9HWkI7UrBa4gzYUKlMPtTJXtBakr6w8dH6wCMlFsbNLKg5imtUJJ+Pf+uizOKWpYN
Extw6Zxw3/YTgVXHp9O8SzQnEEjC0inJH86Psniffxpldrsa3OVjFDCjOJMmfwUhepT+KNWvvn9s
pWsukpXlv/JW83mtVE/tNbEgp/GGzJu34t5Y7QYsj0LPFukOesVzTRPLzktP8vl6nEtIndF0Q1NK
W+tHL8/dv6PMQv02Vn3Lb2PWfI3Ckv5cAxLg2OCsNehsCnHlvlgp9K292OxzJXFmyCVmDyc7vyFU
IYdhNH0NvLb4YpQ0sZHE6Qsfoq+LH1kFzQxVQThEu786guuiRSBVN3iN5W+rrcSlRikSQ8gNUujW
qajO5jE2db8oMrkXF0nNWdhe+jUODPgG5a//Q915NUWSpWn6r7T1vde4FmPTY7YuQhFAoIKEGzcg
wbXW/uv3OVT1diVVWzmzZnsx1pnVkBARx92P+MQrQrBrdLzAWP31vP+znQT7MnAEdAXgtn7ZhqN6
dJZxVqfP7gyQNwprqU3JCW3tnxk5/omop7g2aFiIF4GKtL5EfgZmmr1kGZMwRrDbcc/97OxHG5ic
DNKJUDBBrd+6VAv0nhTPfhMxoT0zkBuMEGGtAJjJ6p+Ymn2GzV/zOA3nWSDVIBxgXv34jDM1K6tI
1yZEqV1Np5RwiuOHrD+WI4aTXhMdEvVb3flVfqG12wnU8kA3/zTohwHKXL6DFGPAaFe8fvWjfGOH
D918apXdKqOl5XcOncbvRXtpD54xtl56ZUuH9EI724CD/vpB/gnQkrsLwEUYkGjYBXw5eRRjBZKd
LL8+SSt9GZFmYmch4VMROAu/Tekt6OOfRj+fclR/vIH/+twvN3DsokGpSU4uivygdw+ftkHRgzDO
EtqVU0vhG70+1Nq3S6N4Pw1a/7S+CD5dUZAHErJNXxZpHqXTNMt8Pm2k7qpDp+2ayuKQb2XlOqrQ
M7YKj1Sp2SJeVbxA3hvi2yjZltBK7PDaMqGQ39Mchfappb62/+un8mdAEfv3o/vyVAZzmBwVCP3F
tOws/T3G+yCZXM16ro2WwjD+k8n3sb2rR7r+2ltiPevJ4tkaVf1C9S1IWVoENGOr1NL/03yhZcPB
qhK8fl35MQo9ClOJ50YBg4DSrFooNn52WexDufLp1kyxHmQ4lPz1LfnTbQ6HWkAp8P10BJZ+XHF1
nZZGVc3cEtyvUNC1TLdU7hb5khTHK0pvAlXw881VbGR/mKbCrViFkY174JcTY9TWorDwtruY26Cz
GlcDJ+DYcE/A5AkvODMZD1mlBgL3RQc2xtBLw2vpr6/9s8f6x1EIQIBDTxvMyI/XXhljl9v1MGEa
giXM+AK9HpbeRSvZG7wm3GrEfMMItxOwX44kN6lHXxiiihaEpt0WNKKpMljVeM00YRZRZK2abRMP
XoNNuRV+0+wkSMFSj4CORhCSg6Lt2uGqqGR/MgacJZoNhBc1PuD2g30dDHCtPxjWG9SpY0IzXlhM
Qe06Spl2DIv1JiGtFdXBBr+3hpvWFl7EuGiK08Ugzal1vonfSEil7CyNHZztfKOkF2GSbrrqJpo/
MnrodY4nWPaKMzEVQPmqCyMegXVUo4dP/I8FLKFFTqu2oC1gRzOe2hjTu67xFiClE1cZwu9O4uIn
RjnGH9kSbJkgExSF0x0gxpeZKI1qaYRRO130oRlY6SCKdS0w4gEOuWFVrhxv1RbA4D6BdPoYK1cy
rZvuwtG7vUDQiykEstYd5xgF7StaRfgEz10eLFgOJSA2s7IJ0Bvh9N3aECkpDDnjWQddbVe62yAm
r67vFcW/pM59gRQEGeSp9I0Fl0U4AQ7aC0V0XO2pcz9P6sluS7hxP+ngfioo/2FO/u4ufNnAHUzs
Zq3tpwul72lmwdCbvA58bzM8204aKPKCVn270WG15MDN1wsmgbgwZXLLGRztCDzUSTeCRJq6TfZW
Dyp40Ct5fUzwMpAIBh3hXNusiNgtwV8vKOq8f7aufzd6EeD8LhWifzXESsexVwFHVjSmHbjg5oz1
Y9uOXocb8oS0q/UOagkItIPX1iGmUJvhkk6Es9Yv8fg81A5H12XoSJvIRFfAq4fnOVkuYkPd4PUt
+tkmpny5s8v6TdfldPJA7aHkImIWZ9wRXVNuFOh8QN4E2WRiuSGJhaOHQHBZfAyAQ8AXEBhMkV15
i5TXqRteuoZWeU6rWrjFzSjUEgzpzbGn0QvNZzOvOBUxbUZca4TppXAsqFRsJzS8fsb0CZYVNZoI
a8ypt3dqI+37l5r7sE743C+icytF19WxTvudgHVQEC0cjABQMrXQ9BSNS1QfScCRFh1jSIjJYyUb
EKWmIKXfNuGvJPqgtlBpYa8Af23I/R2lbkHiHcsromGB0SbKcHg7WFtdJLFB5dDkQTqt78IUnpjS
hqVc2+/wQzyI1wWlcMVyUwdqZ3aGe8cu6TmVAWYCtyCKtw2gUhlYeYz2AAwvAVUBGax4YNLG7B4y
Av5N7zgju7IxoLiO2IvUevJSY9uDdws8MT5A/FZLqIY8oWydhjbd2+m3UTe21niPvZptD9cLiBPR
j9CAwKz9cwuTcpnJblm2UeQnc+cPGmGBqqHr3/ndigMQurIQoWUQ5dqgXphO4WeNvDNK01+03teS
71b2Tg5X6Uj/L1uzX3w5TLcpMgIiocQ59LA0+j7OXtnERScUC6KwH+DogECWXAd3vJJ9Ojw70kMu
qB7wY9LxLuHuIelIyTesAxWMb+yO1UufnSAQT5IDofScyXu74EAYN2H7oIOEQ3JBgy2K2Vh0BphB
1aMqwk3am4EjeXarBdXkZ+2V0g9H4TdopHT45Rznw3MMSjW66HELVAD5OtazoK4u9gu7edgAHeU0
qjoHou96oE2eoaZMEZpjPMnNI04DqC0Bkm/CICv7XYWX0q97GNBkQcDPcqAGV3EaiucFcFzzEnH3
mUMRbd55wr6EG9Ws1T7me2xmt2lYH9i4fWE52/cPeY56Fgbh9nbIX6XxZKE3uXZ4r5/m9jFrHlhn
TgMKelcyoTSQ/WE/s6VWt4WXPvV2s++AxJjwfIHAL228VVJo9rlrS3CCVhSw+m4TgwYLu/Kik98j
s8dQ6V0bo2CxNL/a64y8HpSglJstcqFuqNxohC95h8cRy+5z8KrhiXJBnzj7KCp9MWM69TGDlrKM
oOSH5zUpNyzLksNcZMpDsh65zeL3gF1NuD1Cnd0s7bxTh5a5iCZStHoJ/IcserZgT4lbIbA0+JuF
11U0bFDGr6HrC9VbhSKM9i1Bv6TmsdW1FsRDcszG0K0L+4xYXh0v162FixjrO2Gx5XJ5p6bZ85Rh
n2Y9t1OxMcLxVPJeo/lUZbKXdgA9OiyKIFkWAguapkGbv/VEGBnsD3IKQR78ybb+p9EaWAuH5Bvk
uaX+uKtXTWqtNe3DC3vGyCr3ZO16phjZz1vGTZNlpM+3bh3aPbWDjMSLKYjYMyyN+iVBmxTKm0Xg
muC5OwKzKIZvNaoqVFiEXqjRnKVWzCRx/SInSdeHjge75pL315fxaYjwh6PVQUkDEJCqkPX+eBn1
FFtq6cTTRXS1fusTFFFc5RtgVWPXXWa30cv4ll3VGxxXD9EOG61jPoAKDpoa0Zn9nF8IevJpbJ4w
1kQ2xh13ZY+yy0Ztz9HlfJh35Jsn09+G+9SHk3S18sy4Cl97d3zDB/Xsmrv2ubtWzs52PujXjY+I
qa/cGDfWjb6pNssu2+Q7zg2/v0lO8RUbRhBo2/HF3OAjuutOylk59y/VfYzL9vd0V3o/ywUMkZz9
1Q36UvJQCgmtsCklCUGPf5lrH/kTPQcIA3VxsrT9UNyhURwkENkEoguhErGoswU95FerAyha5xyG
N4JcIqMePcj5nhhMhKhSZ2B+FFD1MhIHkyjUBXCuNTV8aqfQH3tWJdIYwrK5k/w1RNOCjTjBrDeX
HoexuRNbFRuFiritKIP3s4rhCJoH5rzXjMjL2OZ6SXGX6snAei2yTG+yf1KK/7PaDGBDxPMwWNKo
gP44e7omiZ06p3pHoURcCnGChCrR+PRT8eOvExV7c4C50Bhs5GeAVv0BxWfjVURNWd9eNADPXhEM
c19fxZffKnfxCvdbAXztjBGd+1189c1yzzFAL7YsvnMAoOED5Jb+vRSM7rF0j6fZLV0UgFzyBVe9
O4JCe3xs/NOj+NftG/uyW7tgylr3QQZQ5h0i/2y5r4nLoch7UTdwHzL/I/e+n2/uPv56VX6CNn43
6f5wsV/ua6ojZtE0XCx2yoDrgNFdJ273iaN7xczQfWOUXEDC/0518H56fGKYsfvx8PAwuAzzunK/
3TDAhwdG/ddjU2QRbf/V4L7kqYbuZDVkN337bV95CVpt97NbeZ37mvq39n503yXv9nTKuY3vt7fv
75nH7d4SH7nv9Bnc9/f3W4Jb7xT7t3hy+5L3HvriB7P78rCwvif3fPP9LvI/HJ9LOH9Pt6HHOcbf
79+/A6nxLgb34vu59fl/8Q9nrEe8yAffx6vdG27D4t78zLvL/BLEf30iX5tb+dLFZhQt+jbcNkwm
SEXc+9dXhSsXD6T0r187937l8pAF8t4jvpj593fHe5Tdh6url8NHsxOTsHBvxKxM/Ni9yzYCm3h8
Ct2H0jvnXh7wu4v78f0nj0ycRX/xxL7m9KPZQZyZJ31Lwqr4CefoKX2kshO+2SxYtJPf4+3nR/7b
2/zv0Xt1+vXNu//8D75/q+qlTaK4//Ltf14mb5Dtqo/+P8TL/s+v/fii//xfQ9e3L3nyUv4NBsT7
y/C36uNvd/1Ln3R98tZ9fe0Pb8Un/jYi/6V/+eGboERFYLkZ3tvl9r0b8v7zYxm7+M3/6g//9v75
LvdL/f6Pv79ViEiId4uSqvz7bz/af//H32H4/+55iPf/7YdXLwWvu3zJ+5c//P77S9fzUv0XENLU
hhHyRa8Y+Nbf/za9//YThbIcBRhEZzmYbbbesmr7+B9/18xfEATSEE+gHiyUNCnRdNXw+SPjF3xY
VdQVwNGzIdOK+ud1//DM/vUM/1YOxalKyr7jjT8rsv+aOLw/9S8qtkCDsQqW/6CIJU9RIWEV3uMl
h5Zjg/9s4dfm7HfmFBhrc6V3rTfbb6mt7mvygyV+zOM3VbsxZKK82gnksvDlId3WmGYq3byZVvJv
GYF0+ZxX2cVqx/sKFJR+gEtb4WsJUUa5WRH3t4eXeiK68MrhxSo+ZBBap1I6GQt52CG/j2AxY8Qq
MzJHCpQVk+SjI9+mxTUE4aX6vtY1QKdNSoaRO0j8IGvrmvBJ0TJMbbIU5QHSvOmcdJO8l4PBmTdm
GHnLiHVLoUFL1ba6HQVmQtKC/5hKTgzNVaP+IgvaExR3KLvaqY4yVHtgWDYt5ZUMlOiyEbcnljCk
r1SKEiQmQLzCrDuUBfZrEpdg40kQ7VpDu8zkYpMAFZ2Lb3b26jUyyYagftuhWwnZR7RaslJyI0xJ
2wVz3FpyVwLC2rqUzRQasULVCeN3CwseY4I3c2fnqW8w7jmcNpNqXWhVvC9y1RudaDMmGTXaaFMg
CRAhkKlRGOlC9P+UvaNPXP66L/GBHSNqC2gLDHGKJMXiZ7D/lrHxsuRtaI5RbLsDVutkKKPjKyun
YIXrgmdYmO/lGToeLXU+LIkdBhFl2xCNIzFOEkCCY49K05Q+GplXN7FnBAsFKNt+GJazukvNqyh5
rtDv7F4sGKO6TfRPiAXUyMurc1vPSLG6Uw9OVD0beedWypkxlVqLmyPqRc1ZjDIxQrqiDZl5Lwgj
EjxwI+vcEH3ZRok8jdet+Ri0sUr2o2wL2OVq+sysao3JV6vUT/TGU5moGSowknNqoXzrM9a/2E1w
KXPzJv4Fi2G3mKUACVaX5sLGhC+My2Ecd0hYql4jvRYrweF8LlEZkGAST4nO0zsU3bo1qIqKYeU8
lg6r2zjL/BCjXR0RmNlRoB9JfkOuW+IGXRc7vbKxhn2uunPXvylxB1OKANtiQjC9pghCvCO7BR8D
+oLQkYhHRqemUgI9voXYIFHYkcanGSvVIZU2dYfbpfzUdwel5aGsTB5m7oqmZDXD5cOf3I7QQphW
1jphkXmuqa3IjoTcpEJTglGlWMHXbwMGbqI6g9R/Zu+d9pyZqWshFdcyB/JCgrM2Bdi+kWZvR232
GxXtWzQgomH2e6jya0xuixSK2hAJwI5tjdlfFVyQm9kX92xirojvgZPj1PxWM1hzXXx0h46NhHpW
iQVOyXTqWGL4ADYzPwf3rou5Yp1MXHkHAl8hJhUfJPop0oii89vvNvHfNsvfb46fXZs/7I2GjGQa
pmRQ6L6UZtEuV524TwZXzT8I1P312qknnivOHBNTLsy3zPqiABReiiuzL/oc5yZd8hV7r9Pxqdd5
s/DER1nZT8s29UubzaTejJqyGSLdrTHsTOUMwYIGon62tenaybt6Gd2+FdMfU2YZFelSwe33TSyy
ef5cA5RBZPkUWjQPEIxe0I/U6Z0U8VvOArLls25tC8oaDk++IRRQh3OIgFSOyW0ov+npE0pJfJpp
Hpqi8qf2rW1uupkqafoWonOMPZaboFGBDD6qKNcd9Tr4mcb8a/zwQ/jw+7v7hSbz28nzu7v7peQ7
WEuRwe/EVTh/yOb7BgvSgkaTzhq1EPGTMYzumw9Nv5LSq0Xi6NEXv2uPRvKz9vMneuPrc8ZA1rSx
Nld1DtwfcxxkiSR76hAlVSsOu02tHDVm+xJ7urznxhnOBuo0FLTKvnJ6P1wQwTt1YRA1wIXwmEX1
1Nyaup/RWYC8WvqoIKr1TVZdC2G05g0GEkVRKeHPowZZ1MSW2tzV+ClLw/VPpuwPYeDnPXXolzFf
xdXgxfDjlWgp8tGynQ8u1ZvWeR363B9k01utY6W0Pyss/OlnadA7Ve4aDmI/flarYCoZz8XgTrDl
MGcP/XzcoOJjEPO/dj+DatGg//p5UN0cCG9IAGAc9gcRMMBTyKKGMfx29ps1VfdWyLKKs21WK/tZ
ZQUqyyab31Sp+YarvMOZQWUSl9nzBP1+iKKgmtGitJUrZcTwOtM4R+ILVRkuxS5fdiqJX3aO0hr5
1fo10h/lYuck8UOqpduSRT4l/XdDUvZhfN8myBsiF6Z0qjfN6K1hOStGkefpqbNR1neandAkmw1f
wziXDl9ITR7eg/zSrPjeD29T3HqWvpc5XEUYAS/OtVMEf/Fo7S74w/F6iZNwMC3HsdD20RLuAMUh
st25loJgCqVDlDk3mnnSxttQK7ad9FToyl6KpV3Pml+at3RtDmq+YwtFPVkIzs5+YZ2o53nJOPni
5EWV5TOwgb/vTpDjphD9EE4+cbXRdK9miRue5YGDliJQpreeOE/Y8kTUAKubYjKLo0XJ2khdsdG3
YXsYXi0KQWaOypCJO/bj2E+UMwRrSXWpjakcfjotK1TDXV36vs37x6459esmGutNSlmltPC54JCI
iHswLm1HFmKHtW1TumNmuM76rmcnqR7dsERVuyeEoZ2hZM/iusSBUlSPKwKHVnO5IspoE0EqiQ8/
nOL9k22ipcuYRT9hSVAiJ2AbERzVrweEJs3YQrCIoqmNmygBcMWbUZmNUReh7VAiM8kxOcwSnJJo
ryXFo9G0O0WbLqtpny6jL2sJFWP7atGlnWlRqUftGxWGYXjWxthTqgJLMIWgJA6qiGAR7e0QzFW1
05MUcF6GnRXC0VO+TasR9kDDHd7SXKC5cVytaAPUn8iN7VHl3XWiKhODe3wFigPHZWJefp7Lgb06
Xpe9dLHhlgSwoXlW6HPW1fvAVYREm+Z8jLpqJ45rbUqJcVK/zrKtVLa44ki+OJGM4i0bN/Kan1eK
nkrab5eCarR+rOqbBqXLgUBINZiLaXSflZTqjIvRTv00ivZ9Hd3nCnRqMSGk8zJAkOpuR2U+1lkM
Yx4LGlobK42rsXub7FfMPzBWjDycayz7uEANTwhr7VdtgsGn3JcDIpJ8gk1MzcSvGNw8HpxiU3WU
ga1TOxHNypxY6EMtEUeZxYu7g9gHUPTZRjE6oEIpkM6T2UwbbXkUoQjRjYO+n1iVSHq66xh5NUee
1twxA9y62kkaRzPq/bEbcRzWKrFGjB5zpe4hqiMu5on9wmqigLCosubP02owFN9gE5SdXTs1O0gP
noanulhlLdNlEVH1fF/0ryKJsBrtM8domymw1LcMEU4xCgHcr8e3UJaCDHlVDdJC9yaCqEnfl+rG
5lDUicJjhKIr7P9iK0ZoYAy69TlL6BtJTGFT8jOKtz3SHsO9OVd+ibJGXL+V3WOd1Tt1CmKt3an4
mKXOHJi9sjfr5NSlRANcD03hFY+lzglGRWNxQQRUMr+LUfHpQrRU7iDWuslwLpqrTSrkMvmpyCy6
uMaRsCSF8bVx9HNEzMVGNde/JRbMBpE6OJyiDhMNeVrcBQnmOtqT6g2Gs65lSm6VfJfCMVC+Oche
91SDZ09p2aStV3HPtRp5l+wNg4a9RZzpTGMAuIh+Q4s6BfrHSn5tWeRzzcJhJPqXhpc7NP0zKGeo
0kS0i1EynpUhkMPuOmujbcUu1trP4fBc0QND3NYUaW/7nCOTMbaVm8bFjsdKR+g8pA9K+ZGUBnF+
5Rpm7k/Dguv3GMiovOch+IiJfQN5DWglfbmrCelr36Kq39Bk5O9c1IFEl3TWLgciyCo+0DL2NBAW
MN5PdZ+g7RUGwDEJewx0UtDNA8vl4N+EolKn3DTZIYx3dX7vDBd5/Kqv9Mi3YficGG9JorvRfU9E
LJ71VCZb8y5vI3fQP/452ApzBIcGnHTKJmR2+9RLLAnJI4O8grMEV3LRvJ1QxBTo94biPWLvYee3
2uKH9AAbzBkacejK20r5kLNjpJQeOqNu01yOOXq0ua8ixYbtgWo9Yh/ZokSr9wjvduZlGb+O3Nrk
wR7u2VkjmseDmm0IZbYmm/B7bOBikV3I0f2kG17RXQDgIJMqaEo+VNr9nL5IbM+cACHLh2S1PyIP
gXYgHj3G6jfWsczv8QmL+mtQG8m4w9UyUw7OetVX1yhwcRUiCBKPbB3OVtBXvadYuY90PYqvjR/Z
R+dXFZRi3VjTi4O5ZpUgiqxuDOBxmY4qb4QS9YBsJoq+5eQ7VrtXNABtmfMgRc31io7suqo+pR0X
4wz6QQMCvVjKLovv4HrRDnEg6h2NZEDA5QqaaBNrzj2yX77ijOA0mFGJFOglC4ntT8m7aydFATh/
rgn8+xgF6vgwxbuKNn2Kc9lgH1sOBAsUtNKans4Tqf1MeYzCraQlXtaKCSQF3dR7Fe7QCZtkCR9K
6thgJrZbnPPW3suVXbg+Gup9qaJwgAoM60Afnyz1YYE1jxuzF3mjif5fMgazTpMDFG02pt5S4l4f
Dp6Do4M6ILELIgBlNc8waF4tKuFB69tZF6wO1iSlvkGWBmUNcZQee1T7R6rEwhrDjJB+4HQYmF05
y6oaN1bPVkXcqIMzsJyRqIF/K2NXQaOQD25JRZvY8OKi2xdqHmg2umXT/TB/DNRA5PxbpxX7mOAl
Y3pH7Idd9qGs34pqp2n3kjy6AyrLunQ/tamnqh8agmFlErnaKoHB73ngCcfQh5goKnuTEn7M0z3o
aK8oDFKPwbO6rdzQhzE/Vg2lP25JzT4HZRhPAQa7xMEO4S+Xn5ty7yH86g/JcykL6JLutfGEpLOM
js1zuRgYyTMnWnThCY6KMQxSSg26wq9pYjCrL9MLahFKSwvadWviacPo0hF1y1B3pzB225FcRYVz
Gsefv4/eJhkwum41FkusNgS27XwCIVX4vQzvu2baxUmw5AMLAJm6FDmqTN9NIwNFojFNI4Fs2kns
DvFkkHY9L8Pqd0SPYpMALsvAjw2NdGMWuqJs786w0UkJZ2u+Kcjdxa85nUFPfPD6XkdXFphwKQUD
tMcRNIeMJODaRrc6erimWT4vCAwpIaFxvzGaj8WYQG1QGqN4kBbLxtZVtgAOi0U9Ou11Ts9JZPua
PW+IUZAyYklkwaf2oSZhAToF00roa8QXRYYWYdEGynjpxOl5jJYNILA1Wy6GNtqvifycTCG7OtiS
JfVFvaM3BlRZUWdcb00AXjbH2RhRcaK+l+jnDmCUCHpF2bDTelcmzuuBlNX8hq4gsRjuNCveiMAz
6ziKkfMTZZ8ySzYFp7lmSX4urcFEH3hNQIIoL63BkgeclMr1Liao5MhG/DxBH+PeXC+YDjJEftyF
PmuQc4+JL44oisA0UVzUlG2Js2wY+43JckxDt1f8qQEVzMLEZEecp/uRBm4ff+9meW/1ISflFGTU
ffAYOKLauK7tlVPEGxGzx9nqfl9hWUUqnU1lL4KsXAoxIc62TpdfS1N7NWndfu2bbRylZ01FLjvG
rKlMbv/7zYT7quDP127AD32F/1q/Yfteibr8/4jGgrC9+Ld/FvD/2Fioype36ofOgnjBr50F6xdd
c9D8sijEYEkKLfOfnQV+IiPjCYsbqy9KGgIE/1tnQdd+sQzF5lXk0Whu2f/qLIgfYYJDjo2yO8Lk
mvLf6SzACP2Sr9PBgLMgfN3pYQBs/1JVsWLZWMKRYlaj3lDgIhO6uDH8xVs3uMb44+5ysShOIMJ+
Z3vyYQpKH93brXW9Lps1JXda3ItzRFZaVN5W2/bB2LoL6ofuASfqwgfr923ZGYcx6A8U2w3zIAxq
bbe7OuOi5xa7Yod8/UYpEx8ASmEit3vGi7sgkOzp61Uex0lxORq3NU4qjAra3AZVaiWYNyE757Ph
Dx49xovzDQzRwPGJhfdmEG8TH0mdi/gGzV5zOQ4X7NL0Ywc3PspX6k2+xzD6YKDSqh7qo7lVt7Vv
PF2wC/AmCNo+6rv2kAfqa7IJg2F3njzpDgt0V3wCFWLrOrNcQK8bDbiB5cq345N6Se3CvQm9LlAI
cWgQnw8357PjXl6Ib6hrH/N9FzyjDksjuT22R5rlhwwtMhcaEV3yzf195L7Ofn0Ehh4Ut0IDJjs3
NUF36XWWewEOEF64hduh5zjucI433DOh6EJfOnHvuVduuu99JIRQfLHewHq5pmfZ7mv7pPnZLVpy
bnlEGPZqAaaQPChqeZsQ/mxTgYCPJl+c4dpN87Zu5T1+2Qgu+Rl9IG2jCIC5Gx0NgB/kYNtuN7jK
9codTaa7lXzEqLiyju5r7IMJp8fs7NstkPl+Btv5EOUXHfHbQb2j67NNnODRVAPlZpQuusB8mnf3
99JO4RTbIjLj9X5ySIGo2L7mx3uALVv9QlWDs15v9HflkVBqlx3qDU2iS2nw+/UweTioc8b5krXF
RdXVMv9sqwHHnPjPjJ1XTlV6R3Xb4D/tvH98yEMOgD0vw20F8bd4r99ND23sNs9jiiqv32BJoeLp
hCAjudAu1lN3RHg58pVp28i+dezkYBwfV2Bw+ZVzg4ScX2/tx/oyPqqX2l17nLbDg2mdpFfntVpl
XybhGOl9eQCumXVg2nwJWABoKemSTV/22uwo7C+MDdUi2fb4GoIjNUmz3k5Ha0/RegXxGAe6Q6kF
LO0le/0Args/lg9RXUHI1XEnY1PfD+gouwaQUBLmtqKYfRgGv4p3mh8e4hM39mjgk/ER3vCW/uuK
8O3pdDww/saT7xoQAKmPnTo4vfgbhmj1PaKvGud943Uf5rN5WVzEWwczq01OgSbQDtlGYka1gB9o
wbx1vNr2la0fB2CTEfqsNtENGNWesGvyJfQivzHNGsNNHpUT6hvGky+BPryT39KN24MBGbfDTr8c
NW/0Tdsz3rgwxy03tMA2p2WnOq4XkYHwXFQX8VvohFfadfggbTJfLFlZe1geY/JgHMdfGRfoOxBf
3ww2Cssbv4U36Sm6mL+bdtC8S68DOUdF24NwYcP8MLZl9NhQg1/uVc1XdstludG9zRIsgZDC3K/+
db0xLl4JL0iV3OQi/Z5dwapNXPOl9IGBvuMAIgUo5tlP+St9F7L3p1N06bwQ6rcY0Z3UW+2UOA9a
uh/Vp3XZk9/caJfqk32s295F7nEa3Dd5r6yX9nUARXJrfwtd6bI4jh5ljlf1tNdut5anXMUf2pV9
Gj0tWO60w1WzT3fVRmlcObq1sn3thvpZb7mg9oq8Pt5lPptw8PIS4+7lOXvZvSNFOR3Q9vQeA1SH
3avFD4wbNQ7eVF/1KfJ8x9rFJ9Lw9W/ly5PG1k3lE8b6pg8IjTbxC9wAlwqgq3hzMAf5zvAInY5X
6kbxoLu15y6mVLceuAQ3Gb1iXx1ZqoF9Xe1lfgWvZ8o2KGz6FloL/A6ed8Air4zD5DMg/jweFQ/Q
SrVLGtfR9jpYskvzKcPC6dB/GIbLl/nHk7X9HMVVf14Ur7vIt0iqkTkObIQj0brbHZvjhHISkxzf
tvEjVQ8dPS0XvCO+1Bv8zwHQcU3Fni+PzhbBSkjbyAwdyADD65w6IGHbdlg24OBa13QRazc2yLvj
EYObsSFf6m+RDHgS+GwQnYztk3SpcA0ongN8YTPcMit9a6sEICG0lwdqOYc7b/ch7bGqABF8YW8e
rkpk3xMvtF3jxfCyfcspaV0qAHi95UTTzh82jd/42lb8xY3nBtya9MyJyvBF84iKQvmSFV7nbLsj
g7K/kRNeTUfq5CbYNTe+dMgRSMC+I41t9b5JAqFfh8ENoL+J8yrfLsn1GO30moPNeKJR5kuU1JCl
Axcp7bRxR2+ZlqVeHUyqqv9fgsn/SWGiIJz938PEA8iay5fl/UfMinjNr5GiZP2CoBiiAGg8gkOB
gk7U9ysIRXJ+QRpUBIQOSnUqDLZ/oVAs5RdImShWI94rQCgCJvYbCsWSfxGyx45uQSW3NcPR/zux
ovbZSf1XB+7z7YEWqhosUKJZ+6tgaAnrqs1He4Wu13zHqXj112Siyteml90KTHxw1AL3m9lrGx0E
t+jXhFRG8mV6RPpvQw3jsi3niXM4vLe74jms220+NFStlOsmW+0dPi2B3WInOYJoUEsU92L9Nozo
FHR1C8lFXgQJusjzq3aNPzInP4VR+UxzO8eObQqzq8a07tVovk0lgCpG9tGq6VUBRQiPqjtFuB2l
UGXHMP4IHbC1GabXbiT1G6BRGc7Vq+xKE9U9o+2/Vc2bvlV65z7S5ltb6nCCy2sOu+qoDxXdfh07
1dAzsKLiHDdKOYi04RYJ1xxtMmMkSc5vpVS9m8P+stARzE/zjsbuvGb7sYAxk2hyRCvMzME+EE8h
gU4FxTIu5RBGRTXWMW5IS31pJ1V9mddRDocidoTBleH1mWV4kbo8FhbAntksAsue/zdz59XcuJKm
6V+UEzAJdyt6K1K2qm4QZRPeJDx+/Tzg2TjdPTsz6262TzRDoqpUFAVkfvnaL14lOaWHNjzf6G75
US9tg5a7qHjVg0x/ROq3laFqddWfnqRjvFYx+FzxMvgKx0a3E2PJTw9fuZrzKN85Rf5RmINzCtJ4
Z0X+eJjxeJxzfzI44I7vzhhOZ04U09nVL9UcmHtfl8DT2kSPxFvoLbVh0/wgaii4nHwiL3VRnCCv
ir3T5u9zlla7IJm/lLbzy3LBUyvburlZ6q2HbGIL8dN90op532JDscNgVffyl8U7sa7H/Julu5pE
+Fdhzu+xhgkoWx6cMAXzOTUtGE4UIOe1ynMUO/vR6d/mFNh8NihJMwKMb+Nn1k71Oqqjc9CzNda+
oNC86F7iOP5ZTeWZOjAK/C69cj+xYdWrzFdoTspzgOcNcciTraBNUkrK8nGVq19Dme7tof+06Elf
qcjBBsMoNXvIWHoMrWubLEv8WmtzWvBT8PH1rHtmHqTbKOaH9RSrl3Zs7XUue+/JJaVonXnYMLy4
gu929r47r9NRrLUxAf5MP+0e80CPvsA2Q7YZefTGCUuLBSQJAVeuVW9e3eBhFe0/ppJrLy8tsKVO
XgqZG9tBShBBoaun2K9xWkwkuUaOswlNo3k6twkHj6F2X8cGWyGSq/EpkYPeemV+mBuDpgYCyffl
mGxdZby0yvUOmRwPTh3p/WQEH9IJP8t+QGJuABXOSfVhWOk5noO3xOLSrpNg2qgQPYPLn6mKn53R
P3ssCFbggk1GyCryMOFsEjabKjO/CDv/Bk8aP+Ut50BTKtrU0AVH30OTv58GqbVOhhLeFgK1TUHj
RNy9qEiwr5rOdvn/GNti283hzY79BTdtk63F0iJ7tHGVPZ8r1FnHobz3cjaPnsYjJhN/D5cNcWZ0
YIoYXew0bjeOmX/rWvXHCwtaVNtnnOo32amflNcw9Ibcxs7gvwovwPmVy2pVaEIanZrfyGzIW1Eb
0ZPT2Nx6bs2ZwD9og7q2qJixWagq39Asy2TaR9/rxqG26hwraJ4kDL73FlOSbeNTC2T1BiSIzn4e
I1A/4warYGNANN5r0VOB5bCyAYWeuY9fqlq59GWI38Ug95Ga3s2Qeh1swyaIaDrBoSRJ+D1QI4Wq
De9XMerXWHp4n4GbewWrGxb1uvJy9BNG/SRzlE1lBcBkJHW9hhKTT+PRTLNy7YaMMWliMrn1/jHP
K8o3sFFb73LikALZG2y0XfweGVi0iRymnVkpl3vNyL4FJTesVQA8RcUXkU+kSVX2exdXX+Pa9/8v
5o7/PYTq/wXq+v9RHmuC7fzX48nh5+/se4Gi+S+t7UNQu/yN/zGcmPa/yUXouowYqEn47+/hxEI8
C3xkUSa2TCjoWv4Gslz33xgb+JIXkC9u/zOQ5fINgcMAwIgwJFfbdP9PhhNrwan+eTZB+GW4+LXJ
f2fO+Z8yDRKZ0aDiNJpmmMq/R9K/BJNMz76ej31EXFDgdC9Vlf7K3NQ7hQT8MEJYxrb1weojfFVD
MVBZmWXe2TFg6Ma0fq19iJskr5CUGcz+//Tm/ieyNfNf/SyOxM4euLwDi0aYLA9r+fo/uVEDl7KD
mC6yTdraw9EhXWM1ufEpksaHWbMu+xD0PciDF4SLOdFxt+SmX1M1lVREOXLvmWLz37+kh4//X95D
5DrUCtP1KwmNI3jjX1/SOFdBOvRNRCs2NAe+dmox/EPtm8/OXDxPbtJ/Fb13sNEtxLnq3xHGItOZ
/A/CpXdj4t9miEnb6r7i4j1VQnN6prFoSwzuqcmRXlmT6CFtbVTaf1+n/8lbaf2rrH55Kz1eMBCq
y/8Yof+DESLIRdrhARNrb7R2s6sLlCIJps8xrr9Ssb0Z3OyNdEPy5L2S7lk5ZHdTkplrlsXOHYAY
Qz8H5cm6N2Rn+Vtn/end4OzSeFsMArhfN1+meJj+F25qKki4Mf71oqWRjvwWPMme7/Le/wfpYtLV
wbLzuGsCzuCLMsc+/+NBFbI9TL17+MdTkxfTDrU8uFYYduCBfFjbc7iOXIzz//iDYmzkmU4SODy7
ttfZEgaYJ/Z4qio1/fXR47nHp22VQIJGJYUHyx95fKGDPJfx/FxDVt6qUutnszkKvPq3YHl4PG1T
kblRfflj7NGyhsZ8b3pl3NuBRBpP5vdG6BSTZ986+0BGK1vr5uTkFGrlXOz3IC2aVTCX0G9IKAO/
2/lRjeVtVu06sEbzKmNAunhEfuMH/Rcznq1z6rcWiQcQ70XRI9eJ//7cMJPmLkfzT93m5h4ZdHdt
mDdWxUwVLFtr4axHSpJcI/WOoxbVuUm4QqC/vQ01U/X58ZwKADjj2j1OZtSfQ9foz4+PQO37cwmj
dbR6XpxR2MVTQbPCcWxdtFkBvBI3eHMak5xatL4FvnMtHK/Lg1WOtbfRKnPBeZcnesbgrcz8z7ph
AKzypNyYuQdTnowJwNLy4HC22mjimEinjCzyayXtMX8/9I5QJzU9N7VGIoGYZyVE/mnHdU5fb6K/
GdZbHJmCYq952NttX24fT5soNlu/rz8nMmH2if07aVODPum2+JhNz9iqrBeb0XCLD1GH2WZ2Eizb
y6eBpUM0dL0+aCiOW6jtc6ZGxMIW1RBpLJpXxfp+qZrkpc91+/p4igQNjjsUZZwen5rwuYfBq57M
BmwmmebxJcRE9jIkfvfkMoGizVqeg8alV0yuH59Fy1NJxA8wzMg5H39BZ+CeZTKrA+zdu5ZZd+6N
rH0Z61le8nH467M2I6vCnujY8o1FH6Dm8pSFVXnC0+qsNaO9q/iHna5rb0YeyIswGK9n6VxDKXxM
oKgBHp8qo2XNXb4gBN880qCkQU0hR8KRjJG7PlHkicfh8aEaxA5vrtonmWg4z8XWfEytYRnVRpAw
U5Xjykuq/hQsD2EoeHN0i/TB09x6USSOlL+FR80Yfczib22ZuCejjwtC1E31bHWqIfSwFnAxGbbC
sNY2UvlqS3KQeeYAS6R/1eLlGEBNhS+xF3XOS+4EZ+Wq5m76emUOZXFMAoHjIRZqPQVDSCwHQOiS
s3IZzY/BjL2rTXvsVWFMxnNR/mx91Ht0cyvMEol6d4rIWDmR0eKCbP0TvC5NaqfccZAwLIc4l4K2
05RYVK08PjQnu+GNivKt8hvrkvfZixTGKh6rkqgRDnFNDmVam1G4RVM4r6euhh4dvOnQj/1mcMx3
4TTbhN6xr5MPbohIkaOYoCKVofqsKxQDBqdCTJYJ5ebs+FQj2uGVzC9wW+V7pyrsn/NCeufE8zeJ
KZtbm3uEg9suhrEwcF6DyrWe64Ia91QWV3/ux43REvk3DkhEJ0UrG5pZK1f2SzX45stoRbuyEfUa
HWx8gGFA0l7Jc+oELwn32kfqpQVrQH9VpKndElbUdTMe0/nWWA7zsAmrNmA18JLgKZy9YBVGAd4Y
081RsKRri8iIp7ZqN1FiUcJGUepYRlDRVn/2hUkXzJBnHL6qcZeZ+U87lr/LJDOwVVdnGzRaWUOD
Z7uWm1xGvG2hWxGaanW3klmcFE37EPY5PInjVRsjLtNDMI8/g7w2b/VQUb/tNghRcw+4s+0P2MGH
vVJVUnNM9YaTQ/VeQYk2LaqxRfaKcIu7F1OtQ8XWm7E8cD+suFSzlRWwEJpBF36GkVw3yey8aVak
Omuw7kfG81AkEzxf+lkLL97YE0XeU7RcHunsHtPe3I6N21yqPm8uqFS4nhPvIRL8QRKKeqp8HezD
LMBOmvQ/MAV3VzQdN26N+O3xUChrH7b5KgCjEFsvrOKLVVnZxWub7FLPgz3gs5efFIDMb9iQjotz
HFZ9eM3G8ZKpLtlEI/oPRsb6FM7OeMsp/tyLSbyIWe/MQhJoM+yEn5vnsAiMsxTdPmJ/p87Z4AhP
mLq6lIuWLu0uQVKb19ByUAPK0b/kiZttvKChopCSXzLBGmDjwdgLL/oxK669sMnKS1mEhzjRw89Q
e8hN0HKZRfhVuzYabgDCUx/vqiafb+Uw6XsfjIhdeygeF+jAG2byDOZpioHWDBSGGUJn6pVrhGDz
HDonSwXNOnMor+waI7o2y8NUIayzq3jeCjnh2/JcVsrxihJDHGpv6DFwSYLNAo6AqZdN+9BtQI9l
FL0tAl1ycbZi7Lx7EMzRtDbHUGzA/RIu2RiqJluL5Wfqp6B7amdS0IxKT2eqQH5mjvU1olmAwbeQ
9GajwQjDHmStcquVZd/sDDF1JSvnUKa0QguNy8F3uh+jVc1MMvZ0mnZFXcVn5lZ9Kv1Xo8rcS9J4
34cGBaCVcMYuMfARedI1+7zoaCPNyaOMvI5EDFQf0k6TjSj5V2x79Hdm3J3Nev6g8FKxt1feDgN4
uin6wXwJGSa6Nv2VRmZ86eEJYzlNAwhQOpxIekVmJLxTZ7Z3x2wLCtgF8dL9hBx39v/EpWhv4XhG
zBF38fQl8jwyD33UplnS6S11Qpk0rSfPHtlezGki6NSmP2uMym1ujOqYswTPbjE95XU8E83Se+u8
hoQz6vZnEKt8G+lPGc3XOhkA7G3X3XLcOrvVT8OKE8rERjgJ2aqTWepzVFjcWZX2NkGgio1hFHs8
jCGO9YHEKNKGzi03RJGHLEFcZkFd0ngkI+vcSudj8jNxEjU55BJOuiCHoqsJzQDKWRUm0RMizupN
iCNltr34nk20f0YNS4WP995tm2DrN83zYET6OGQ94rgxe0vtyacb0ypXk6nkjjrJ5hKM4R9VB/lu
bLzuRGjPZ+HGHpWqwHMVc0UlTRIMZHGilgkA11fhNnIgNzKvD7OnsqZfsisQLIvCaegXwG5jBx0p
RWbdbML6x0BLqeirb5NqnJOdlNDpE0BwlJfwkRZZL37iFW9BGBzpfYI+WvwDljf/UaJPyd+S6akq
PZzDKdY7ZkybXRwkmHSPg4q8YWc21Uv9uGcjlA1j2R3avjNWbRVAFS43Qa8Ka8Pl7ZhVdRKxYAvH
COAinWOrjkPSG9cZAwMGTUGv5jIzdiQMDkyueUIeT9VHp+VYq0nHZn7EnumVdAC07XEeEHEGLIpA
hSH6Q3qA09FN94+xol1mi1hu/SxzjHNYd8V2HML4GGEGZAr3ryPH6qeqFv4zKDz4Vvp9jKIf/i6v
A/oZh6bbeYFdP1VTUhyrqGs2slY+GKTTn3uTslU77t4mXU9ssOE5C3q9LxtVnxrXTpFV5h0iVdZK
002xpNFpu9jblk6tENO6zkxit7v88o8HMwF0LEbQsXEyDs5iPDDMpRqvrXAIhiZ8bIuQz+25gdLA
nvcqzfFy6WhiHB6+E/PknukseSMxId7bRlMeRm+6jaIQd03MlOcNL8VU0k5sWe5uGGbsBnP/FpY4
GQYVffPLEWGzp8vrSP3UJpPhvBo9274NnvwWh5SkepW/q5b1d+hII7KjIIu3QT5dlJw1AWkXp+I0
ZxD3vI3TlvrC+Im9234WzIxy8tSbTtEagGV+SIH9ujSdna+KggYob1r1svlSBaJG/2aA4UOeG6B+
HNnzNzcHgRMERPW52byWCs9+Ykb3UtLpbHHhx23T7Dqhv8IrE11INE7Wkd4T0bFaJcnnYzvKu94m
Qi/3yKqo7SN25GdDx8FlqBfItkncnW7YVGL688Z8fldj4RJj+Sktm1idv+4x6Xr3sEEkogZ33tZ9
H1+zJsiRuReXSc/NJiuK49x6FlDgV2tw1C6y5XdbQSjEHbW2SSqvHg10HDtwOKZ0Wz4LT33rpjze
GUFanyJ2Cn71hCXRS4/5dhq5ZFq7G/ZOmeq1GUm1NYy8fKnN6stkKVKswpe5I055SmRx7tM62RCX
1a2iZiifnensDb9diQrfSYJjYqnz3DnG19BHA9g2abOvWyGvbrFQRVJGt7jldzFXefPZuO3PUgTl
T88nt1YlIKtNmHbn0sHpZo2MLkGaRMQmdKq8WNSoI3GYg3EV6j47PGYEr60/hWPJna20fw7D6Fi6
Y39IjfC19uJpR5wfqimjapDOCILV4uUMKEY3OsEU/vH9pjqOM7rSYfYbbhgAZQUBt6deNjjEFkR4
iF6mgfSJfPEB9I2LRrHg1lV49nlDbk6PozEqeyrmI6ps/akv+JW4uxZH/EGW7Stn3hj8Jnvzc6Tu
ns5ZkIkR7Di7b6xyzs5+mJ0YxrBYpLF/ib3Wg/Ab/DUJtAiLGkzEqm6IA3RYk5Wm/EQXEeE7GgBp
8jvnQzhA4bPn3pQu3ItyaiQxIX2+ys8wgWSFucmsHmjIVtZpiqrvCvU43nJ9VaNqYFLiEdXN4kXI
xG5OpX3LAu4eq3ZwI2XNtu9dfSjarDx1Vh6syloWGzenFbP3nGwft0eWJfOlweO/jzJ/O9Sg2BZb
+30QXkiwy1DifocJijoaUJtBcwUOxDSVLlajHFF7UaHRsb/9dekrK3dvOXTTprDRm6SNjp61HZvH
Wpn2YewCZ2+m703umJuuzP50WpaHx73YZkXAPowSedbNMUjil8cKWKZtvKZ3WD251kyLlDnXCG51
vsHj/SGUgRNHeM2p9R+VwR6GqZCu63RZD7VF0tzkfyut/pgMoU0LkmFfbEFmoyjUNSgGqLOmO1ZW
0F6azgifBZdFrRAKi8i99W1lHOvqFwHh/j3MsqfB7f7oSFcvlqrR2YyYxmqtqn2cjs7OFmV3tCZ8
AyFl0SJJx8PkVuPWJq1uY9B+s6mXeVB082K19ylj5MGEftumYYmqoNTTS4JzdW2SnbPNpZLbuHV9
ULq0JbbGNbZJmqKAWoAczZsbyuJopdkbBuO5wYM/DytnyvVa6jG7GEmWX2xDXLgsXuNMESKgzPR1
CBckIYep0mUfnsikKtcyZXnOZ3vejPbA9WiRG5z2/OPKik+FV4iLaiBScmiTaO1iPFtjrivCp3oq
PvoahnEIt63iJDBLi7C3klrtht7HHRG6r26ls0NVzJfMUuqeN3g3TN3M27ymFdpsMTk6xg9zbneF
kxZ3ZM/3cvTCPW2OhCXOYfVa18Ohgj9beaLM975dRG+tIsrLm/PTYyAIvYCYZZLu6oy+kKHILs7y
808aFlIlkSQxzwxwwrXPj81KAosd62C6Wb1rvYf2rzEknGgKxuqrXefHeLL12YAR9pO+Pel2yrCL
uZ9T1Xwfyszje5NEHDp9uI9K2e8qLxgWA4Ak7bV7GTIiGGhvGTeDj1Rbz/WbbuhTEg8rtE2sWGR0
/vH2uFvmZLH7hyOin7TfNxXJDUYUe4TwUTn4WCo9r/zdlM6V2CIOLKl8K6c6f6PDcNUG9WESTJJ/
3ZmVPtVK1JfwLTXJOyjy8ZI6rb82pEvWthyt+xAFO1OwEjNOx0eqpO37iPuoq/HPl5nx3DrR0VIW
qFlartiEXb4z9oVAVCwwHvODpP4VWt7F29MyiE/F9w6oi/1flntVCfmaiWo4apaayeluRnwWWPMu
rkAqYxV9sQsI79p2bVEjQASCDvrSOE3vbW3EO4xW9hLNaEXTKYmzYCUjsJKOnDVem+Bk4jXPKqDc
yw9TNJWFhRQ3CHBN+GFsfkkd5FsjkmwYy2tv6OxUTKo7E6JMLWzgXcqqJnNw8o7t3EanIKu2mZno
SxwRtWEsGSEDqdiJKq2bpz8ee3+bNtuZDOYnePBtUQfhVmfQgzAn9z7EqweWMjeMzcKg0Hd2F4Wi
aGB+R4YlK2+NK2dTzrPp62O4c10sE8JRaMEwO0AgrVt3bK+tp91DrtOO6LlGnIYgidb+AFOO/wzn
F3gzfiyPdEX6pt37UGFGLFQYX53Z2BOz/TPVXXBzp+BUEpdDYkSC6weHY2GQvFHOC/SWah/PpSCy
0fsWCo9MB0OkKylCsvBM4yf5W1/LGOwr0Jrc4MTG+1BJRsBQkfg2Tm9eAR3hFIsBNjF2Sd0cyTJ1
8PQifHTnvH8LeqjaPO7Pg21wbbK7xU5mr2dSHtd1IfU9MtgKU4WZ2s85ApTRFgSvv2rDd1dhjOsp
o4mA2ZYz9yF1urPdItgqoiWEt4qn58eDQ3TOsx188n4ZT0FXYlEzI3QVywH5cUqGsgZ77XxcI4Wi
0phWYms7EBEyB6naCEUNsy1y6+AWzrZuBm9f+MreiSh9lYkF7lC3FhdcusQHzgHqNtvNt7WYqjUB
8gbpHKSYqMmXzw/i1spm6xh2ojyGRnhLll2+y+GAdeEwpMzuijHPRk6DtEDJfthP8FZVZZQH1nb/
oEzmg9hT9e6v4c5330mSVhvZDenKtxp1M7xmGw96uAiQzygz65cg7delxqdQjvlHU/akYizr1hRN
18qa9b7maueq9iDfo+zDTGS8A5VT5445H6dpFjhrpFQ70dif/xiaDJKI15Xl/GwZIxhiUR/R7PJq
99es6Kx7J+NgO4YYe5Vpdgdld5gHHbdYmWYIUCeD4liXuLPcbvM4sNhqwKWn+ht+HO9UE3XimDfO
1fLmebneRnBOq7G1uDG4LrWDnzVPfvk4pkUV3uHZm/M81QnrNKqdrpXGmYYegvyaAeXwAgG7HkGK
40R1jrS0e0Ys1OzMkmQHxwMvkY3xkrn6zzyBjIm5LgAR9oSsEubz3jGQgnwpAFIyDlw/il/tvKlW
QzAIjCSOcwRW3UA1lMfWIPXQKKS/HqomOyWGvspQI9YqW3iKuA93rj2RAml36U4NOapDMSFChII5
RmOdkYXqFOz0K/B2cZllWe1mS7ebELjBJMzOaEnEMKRqDwWbXWe0r7ZXLcHpf4qwQQc1GVu+izni
eMkjUBKTXBd33k0ysU9qGxvrxEv819ntrI2RAYLEWaMvXnZsu6r6rKLwB6/Tx7ilz7Ry9tvZT81r
bNTjEwzrczKSYkR1j3NyBjDGAO/NOOTBRroJkWUqxclpq+95FjpHQxnf5rDwL7WYD1HxRolxcw6G
7uzFOKc7gcQ+SGS7bgQYWToa93x2KO0SOYPlGO4tT/swShM7sRlxEcWUd2bF7TFrkLhDnBjpPTev
m/cxQfMbZBEGWSl+8jL0zySkYx4Xsvj9opSfc9JEbiG6hQdrp03sx99Jme13hSs+vNl2DxUxfizj
2SlMC9xcwu12IwernZv5P3Sc32jF2Sq7NpCTcuzqwkX4QxYJw7VbkgZPDi1iugnGx21Og132a80R
cW2kEhFxlbb7GW4b0+G0SmDVd7Gs0rVsO7HrV0LP/XEaTCzYQGuZ1dGfmszP9oypvifO9+iWSMSJ
AUyfVJxH17Yrn+1JbpWp5d1UQ7JykRuVhr1pGh81l+3QN+NzmVmETlk11ld7qMt9EoQ1iSkO8tVk
NFA7mQbhjUjvJxakfeeTmcpQfnAnjWRuaD+Crp9fajyKasr8czN976zubbRsm+7TqTuMKY5OK4v1
PsrT1ajLicDYZg39E38xApxdSYzYDramPNlyJA04Bf0yxYQaOUw5/eFTGGg8mL1FdGhx2mK4cna/
NSkATw1Ixbpn2d1GPZDmYCOM75eRMK70vKnyjlQiF+5w4IR+UlK/SDn5hyUyn7c5/U4hQoOmz0s3
YIclIQWueXGBYciHQCk/JcFL6oKyySFEdO8QcJElLUEWWSDPI1K2dbSg+i5NbyQlTNgNRUss+Dwm
z0EKGl44lEmMcxESSYCNuU/8u58g8kEJlLf63Zmj+MkLCODIFwIsNotho/0sR0HfNte2hkNUiRmu
3GSgGTubAd3qEA/svNRt1QZnyQnZ1Fj+NVGO5dWcyX+YKlOfdBAfDMOaMbOa5r2q9UHU0xpoP0Ob
FTvnvNMQv/G54dQ755g96bNEjz2pTxErY12pPkPgBnoapwcnw+zaW8HecPuvg8kBLS3Ce8tY/Crp
flrHvv9mLf3MVXXO69xfNWP/yyqoWtFhU6I87Zo1WNB4DKr3TpDCq7kgMDEO8S5F3/GcNPJVJM5v
w86c4xx2B4LUbO405W3HimQiqUwmnaEN1mlBCJlXMgdlVQeIzhCKo7UYDrHbmHiKnV8VHQhnha/B
9vLkmET1b3Riv/syulvkqx2p53xpOSTutGrnc6mstYmV8aoCbSNN1Lu+nKpTICALu0recgw3Zn8l
vfOjBsLipBIPR2MsZlwZejiOBoHN4irb5ldkFCZticSRRmJQL4WLeNyp0612TXPlFHG7j/1w54Hl
PlAHs4ODk65glaZHpYy1cdCW99T0MkD0QNWUp0Y60SMHsYvWaiu0PFjCxVhS13QTa9sD+jcII7hM
08qg0mcT5tk3PQ7d1nbIcbHbFC9TNlSb2p7UXXc2enR0Bk/AYe1Ll3D0TFpEeTa5EuOS3YU2ThFu
913UGuy01PcKNPipAbqnazvDCgaPfjQzI3iajTjZ935LohbWtJuYSVZznbnfV0XkAUnToaJ1TkoM
Slp7i5LxW+kV4Un14h56Cph8isIrp5JhVchx3gCGpJcWJ7FdTc2JLkaDPCyrX3Cqta1ku5vDUe+h
M4EtDBC+vn8uYBKpTpyIFGFXFzJQsH8dRy70ncw3CqtSkHr32D8OsvOe0ROhZouUPDltIzYuCeiu
UZEPLytealZ87Yskv9BzigMoZ7tnFTobA+J7yyqePbuyXoY0+FM5GJjrKYYbTjPFmg7VllZWf7KC
ANtzWZagICh8lfL6S+m2X8YmCs5Si89glPXa9VgGE5MVUIQkl5TVeE10vFZJHh4qWf5uZQwXnrcL
BNzIw2MWiXzOHH+dPJLRBYhvjGPybgTTM6Cb+dXVg1h1VoiiuwjOGmf6mXff23igUJihHDLaVPjp
ZCaD51yV5GM49XHOO7lxHM0gos18YwIE5oRInae8N3ZiaclqjHrddpPYeI1lHGco1SdXlNOxadKt
7XHszyMme6VpfFywGa0Se+WnVbSrCuSwLJo4prJV0Ndql/upPtARjS3PTLFsj4KIl4QkbEVwO7KL
QbMFvJq+rL5G1JbsZjCttZ+UNpk2ZCcC5DUvcXhh6/LOKqte4zgR3pNVJS82WrAj4lixn4dmeJqy
JLrj0D3KxpzvRWhsH2cmnUwlqb8Du7Nl4ZAfeucaT8ZHkZfF+5ybWzkB2MKx94Rb9nft5bRsODO2
YE6Yt8fUko3OlhYP95Rak4FjPzX2sYEdCM0kSgs7vQDaNfi3ka+QJXjIHTt8TfNuN6X3hPyjTuvh
mraBv5IhoQTRnDxXbS42Vk+zQlSyVCYumSdRFLiHPvSqc0iFA5SOeJFWXp+7vrS2Kpb3rKmNDTqL
gAweZKaKQ9vO7pTNLyI6D+UYPEfmEoHCPEyJlpTPcfq1V870lOjuh5WoZE1+QnPMLbf8muKURkvt
GL2+p+3BdaoKs2M8E8joWsgfspAjkvfFAZK7IU/VZNMophgPTg6qpmxvQb3p8uqtXf4dP3LsY5MG
7LnhLNBqJd1FSrxjQ+VnqNSK7NkO8SiFEXT61PnzMRiTZJ95GigjZJkBItde/FpYPeDASEiSxXyJ
+80Kn4yuzJ+zJTO6qZiM0LEl5PBUzl43NZ1APoAcJoVDk/XTN4DJsyg/Xbun9iZRNzn1895It6E/
DQeRRN8GVU7fmpbtwjZ/WWVMRYSIrAvODPNCRh2+g56zRTTh+wPbfwqirgSx+Heizms7TiVKw0/E
WgVFvO1EZ6lbkmX7huVIKHKGp58PfGbmhiXZJyhAsfcfXeuLV/X6FtrgMMPS+mhs1UevsWxWYTf6
/GBItlokOR2/pr3Z5+JQtAKAQTUIsVv0MK3djqSYZXuohIhTMUc3Ys+30Sq4n4IBfB6ghqAXHOm6
SpLLXIOas+1mAuV0WZM7kJXTta6M7i4GZzc2gXkbPWz37pwcZ4KgnlrrNtsaDedBlSK5Ro2Vn4nB
+NsLNTw76R3jKM1PqsNRFzreLxeF1VsYzdkuJN3HpHRG5sp712Yoh9ByMIeZOPCkwA3vr4BcFYQx
kSeENuqLkEqzi25f9TEJRAu91Ainv4QD/oRExz+l6zlnuj2dzB4UR1WaOlh1kx2Iq9DJQhQB7zGs
zGbn1hzfVXGCox1OWd6b28Epcr4eVRJRBa/f9g83fidXyD0Lp/s9BZP+lnsOe5HqnxB93otm2tCa
SUnAZmZrFyXD8epk/Z3UnhwlADbNoJj6i5saqFNGz7H26YzNRIeluo9CgAfI6lHw2w7qWiP7BuoN
BAGn7GjX33KdO5/y61NJYNUrr9HXKoCnpOmGio9l6ONwUTgDM8RJMET3KW3afzKx4dGNtXeWGAVI
V8HmKvoSfElnqY/7zvBTF7jJkri5Uo8bRNOd3EeFWx9cgKdD3VFh1depfV8pnabNEcfHkLit2Z6z
ICUuBdgR9cIsd7Hh/o4c9CwNyzat47xYczvz/2HhCPb+jgvOOy8XhIx4NmgmWG+u+Z9yidwVTzPk
taqLAhcrVLS5vIWrglgX29HKb9Ucy5NtUC2Ff+JjHGlWMefJpsCxrIm1hCoYZXvr44LFAuK8OLV1
a+wmE+7Rll30FvYqu3sdCIUzI+UcDcs9uw4adyet8ZJqXX11TDO9FA3gL0HwkBz4MyuLGAzUK2R+
8DwWQYUVcYhLiNehf1NNgxiGKSVPPKgjHXjWcNzdCltaOX9Uy+yY6jV1RQv8QSp9u9wjxLAYqYXB
GombXUQgOrwh7ymJplOL4rCCUrzGpQnwpGliHxREymgsso2G61eRXb8z0sG+sYWc2iQWl8bUf8qU
spAxZVMMivyURQ0qj6HxiOU1z56mkkMUzOlx9NzrQFHyJjSxNpt5LA8lweWbUegRGEpkfxJF8zZb
XXYQQCp+Ggtm1ck5FJ71MeSa3EZ9UB281vgdAmxgrCceaMWTaxkSza4EhhEXG48jRbabBzndM5uM
mC4O232SVK9uM5ongIzm2HKYbtNu8M5N1lxdM5lvmB/eS5jfNKzMC4DMQqdnbDYdDmgVPMpZ768A
4peUw+Qy9J66uKIidi235ltD8Mmmy9QjkO4lRytJYEd3GBL50Ef3c0C58RnpUXi2kW9A99scIm7k
beqEMiYzGTPwMBnya0dymbX50yDpZcuvht6ZrEtfoS5a30tH0ze5+y9IFfgqOpNU0Ia5hVRYkner
Ym8pDw+kV7X8rMKvnc2i5LRWsh+zgmi/0tdNi6A4M7xZI+ISyP7ipDu4cSobGUv5qY15wkwQFfek
ehP9qJ6DMx5ngNIDwjRzHzhpeDA4jnwdQp3fwsUMBu/YTs589CoIXqs1SAJc7kWvUxHZfzlvqmXA
toOh3GFLMc5tO/iDhkl8HZhgyLJ95fFz1vmfH6IRwVmu1ZVv2PDvs3nvpf7aFba6BjPTd1blCk2S
veNta4H38E6ghMVZ3hlhYMndOPczt0N6MRdVnWH0uMXyyjhMEb9DzZTe3Vb1F1Te9Pss66fsOgFh
zQNUo/z49yV5gPzk2Q1wZUdu/OhaNL2fhA4a655XGIR5s8+PgDQ4UqaeNAg3LC4iQeGwfkeWBW6U
dTh5PcJkC12/rxgs5qd+B61jI1+Z7dO83G1JihAiKR9tPZOd9nVdARuT7xVrzXDVA9IZvBoq0QnL
zzEYXwsZRa8TETIbfGBEBA/WW5sze4TAn0aSoskbAJVHTTyVE8h7rO+Jl7XwB0HPphh97djW2ZRw
3kit0x8dK2QCw0c3Jrav3CS+jHOM4ttF/FAzJvgy5vUzkfmiq7bdlaL6W3M7bbWygzovQ+NAIveR
W3u6mtJCcJKo1xIo+6WPSNkumAUPQfebmSK8rxd4DXdvafyASHwOHH/KXe2GXKq60pqeS3uD+sB6
Y/A6WM3kvQ6F7hs6rWUqQUa0yiRsK4gvTR5qr0VILY+FOs8XWo6KeaFUE+7nSyjIWpzw+YEJMg7Y
DrqMJO15NhZvIrBZa6voMVLuawcAcXqaImDjPfsdPxAyPnohnDJ4rQrjt9Uwq7eupDATqHXjNkF1
z5KlGdjsf1hpDzAhpEXBdxVcvKYmxhjuydfi66zy/JUStk8tksaNyZegC7f6FaDVPYRGEe0m0YGL
cPxvLVGiV6qqHlCatOkZ+6Ub4WMcXNYGix//Oc0c3ZczINkc1hf+8dxvnPzXLODdxuVSGSmjXNGh
s1QUulod4hrhkb2DuwwaItqkVBMdu0iMr0aBttlVZPuOj2A2gwtA07jNNUPbKnq3CYbTxL2LeRpX
zMlQoM6annuHpJJ/CTH9HYI0YnvFIRV1un1NxwRXVVCVi+KVyr24eGvI/qRrUI6/u5yGF3Q7YGdT
C++QuY65iYU57Ng/wsu8XOJF66VV5VNnxUSAPwsQrTj8zMAJXLq40OcNO1YmVgwXf3sL7HoiiGp+
OAmBYKQOhqbpfhLkS9xDVDSHr2mDM7UMfut5aN/MmsPBWC6dNMl3cL3oPQl799iGgfArQ5FZqfOc
rxdNOQixhXgJSyd6iQqaU7QwH46rcDEGGt2Y5uCdUI7UB9kL4I/lHI1rkuRVBZGClwy9syXmhAGF
nyDBT4SX1wiw8wl9oFk8JI7UXRm9RRajOUEUyGzNu2V30bHt8n4XAzaQXTl+sUEvtl4r6TWuu3Yz
69Lz5VS3Rw1oxC/KAenESFXr7GR+KCDbx9oC23GLD9iz0Z906ygnLCRlWhnfU+zCce0uaa9kgzsa
75iwr5zPjggKs/2pVbGFIscwH56EfhV15+xF1E+3tEW5THcNX1fCksxr/qORKDRyKJk9DLTt9yRh
Ggi7kPRZ5iOjlQjIePStTMv83jCdfUbo9nmmk2SjlxnGEa+Cmq+Ibe05HV+VxfBJGJWzHYdc+SP4
+XEGbeAg8vIrjgDgEm/OeCTs4dbr1qML07d0DvVTq3Xk07dx4ScI5hC2RBOm2kF/EYNOPj1szuxY
L7aVUfqlt+OJsr54U9c1grDeNQ6zKem//U53cHFKwPE2afXOlKn7aHkId4wziV4LLUM3186JEgui
ZA2d9nZDBPeuIvk3qiOMD5P5zeT2/ADSjQ6TIsorENYlCkZF+ZhK9+PkRftuTAbiml3n2nO6E7DF
j7d0+j9D3H0fKsvbQXON7H5qvDFJkJtGmuums/br3l15WnCrpmk8p431o1Q9aSeBaX+b8zkCu6xQ
WVnBq+Hlfm2lP5yckVK3C+00xMYLbOf0TDH/TkVeHJuO93BAXvxbG1p/Z82RbyZCJJQE5t9MfQTe
3BLsMgTkZ9hvLSxR0i/oUuIaL94tTW1SI1nhDulyPKeRHeDp+eMSDB8Lep2WAz9IWHJnl8mmUPaI
3scOfVELeZrAufeclcTUava7O2NPtrg50JK36RknTX8A6nEO2HstpOjTT8iDGUEFSX7jiGKDlgWa
nBIkjos2mSTJY8/kYKiquGuR6ze2BvRej/kpoRB2q8Yx9rsA9rDGIr7jHT4eYDwFUsFgOjXh/Doa
5vhiI1/aIgl2MM2X476slP7UELIRZ95HrBsG4t1vXbWoNz3HfGk9TXvERfcuM4v0XlB3sstyxy9S
v2DRpjo0nz4isnu5Vef5PEclAKsbPPB1fahZ6TtpENXraan9HDIQFnamd2Lu7EtkyE3WTEQ1RYG4
k2NgbFcJToqO6h5FufkBU2hdcoJR46SlUb2d2Hnc4SMYxkVUp/WnVbg+tfXFmpm8s6mN9x4bO5VZ
yzJKictwtd97s8iuEUv7tW8hD8MxIVM0xokhx77ah3FPKtJy8Ov0B4xQ2dcuQpIzUkIeu97sy8J1
d4CbSA7c1CZDFCetWm/UZsY7Ajt7Dm2TRsgQyF0MIjhkIV6HAr778m/3cjkyVDxbGxjMYJcojd/p
qJsv3oAMgf8HWaGOaR/jvH8J6sG9Zrqih2Cq7Y2r0mFvCpItQ0tNr+smHCvcvdr0wW+ouGStcazN
geDRNhGHqeMt3M84JLDzA86qznuxSfTLphBNRI5LIk0A3FPKNja1YlfyXP22XpDsOQe7tMGJg0Kn
Nbkd4wuiM2Q243CuWI5m0yPfMKpe0BdE2yb1vlO+qT1zRbLJNA9nYkabo+ZyFgwtWrRIGB/oyNut
YVc/BDgJ5ZOu9g4dL05e1vEttP0uSU0322ftuCcFszjlsvlJYqoi1bAjq6KjN9GZl/hq7rlzvVzy
kBLWPprLU0YSEkN4SGzD8vrNXlYBcupyL/wDSXWIKy3s+jfawYFB0w5Hf8dgHWozXUQNguDBEhi6
l+VdzCQU1SI4526lX1CTn+K2pcBcC+s96ifr3BIIeZ461R0NOjBDzzcXTVqLQmxdK4kU8Ekj6K6h
dLPj+lFeqfyYD8Ldd6WBUGaswFPyrvwMmOYPStHZK5e5du4pg/Dqq2fHXyahub42gj6i+mq3pQWW
Uldde2uXi+QmuyywWxm2f6YQdYacOkQF/3cJaWi/qFDGBycuEfEsOEOt5rL69+H6OVIJQjNk/Jg0
6mnNxWcf62H9ojCzlG4+3e223LHFWcdsaL7bgqxZPf4x2DXpXiWxE04FriHtis0/GD7LsEIm1JUw
6fDJZChf/m1sqq/yS1bybZUjpymnD7KaGlW00Tv22c5b59y3Em7W7ZtdX3dYWD1rKW8sEGloFrs+
p5azc4ZyPLpp1N9Cbw5IOWgVDAnBEYlE2UJux0eqN/lrmujkWUJJ/Od5YUwIPiePJNODXdnB0eon
PzJ6eUmWC06cBkvgYO3zrKb+bsFnPcaT07SIUWO6hQ+I8X7rGuCER9a3EVDNyjr/rUyAzSOoTQqT
8enl5TVOmGdWVcUCjwm7k5fe0w/eFHUfDBdEpxvjV9xPmySr350JPCoSUf46xVnzIk3EbMMOqThl
gVkgXoem1F/7hNTrCQFz4xoOI9SY3CWZ2ff1I01VoO+DdE9ud3OkUz2iQE030w58NYU8uiA1ZNz1
6GQ169xJByrCLXjjah78DB7La6NpOl5PLlY48P4RpJZrHDOlaanz6OjWiYeUlywhVRoL052VXOMB
tgCfUs+Hg6YPRkb1LR+aj5CFb0pGrKY9MLiGIEQLW0pQnfAGu3fow6J57XAwX2LZ/eo8nqvYKCHn
A/2lnx0ky73uLTkP0b1LK2oKR+dKesqz7+h1SMEs3oY0jC+DRqD/mNgZbzM0783iiW1ShH2lIPFW
LqeoJOY2rD0yQVwUgdEyvZqznZ0zzb2XwRzeiJmgx2XVrglC3E+254SkeHrlTwfyws1KahpxzG3j
5SiQXvSTmObZjzPU+qrPn1kiOmTzzRPTT3TS46jaFJZESzD6jSrI2oMlo4gWGqBMNe+I7nY8YiL2
XlOTlOIJwc1uIuKt0smZtRMrvyLz9hcx+1vsJg+NyMkH5Z/mbsVY2yAR5zHN6PDMFeuDVgdktEli
FhYQlPKn4RV1MY/ExgrrGo5Ta55tHmXnIRPlJq+65qBrtPqs64neuwwLJnoDQEaLcBotvEbEnLlM
GzcnDHm/jIwITF3HVcxjAZhs7IqyphE52Sf87nwbsvDPhD2GldvNXuGfCdRddeWWB8HTpFRAKbDV
t7B8MdEBkeYnOyIuXJ5oJGYxTaCvGIP34+L4SqtOvjU1wcET3gnb7uW1leh4e/y2rfxQOFF8XWXu
1XR7F3voRfa1doED0a+i4oTH83V0HLbyPrnqE9E1kE/mQYPexW8y3SzXVgSR03/MwvSzTA0YcG+Y
sJovli7qU+XOdBlRTWt4b5IG1v/CwkBOVwmystq7Stc9BqHGMQdgt0uCofBHzI38a+y/FRAw9NCi
qenfsFWhpI7H21zT/FKp8JDAyl4SRAmX3ixDzn6PilJRE4ejbKO9dOx92Cn1c4gZEVK+ar6ERNJe
mkbHZoKSwKxamhQ4CeQe7ehAoGHZ3txybm/BcqlL1M0WNTk7QK3e3UWthey5KdV+MoOdaRXOeb0Y
y0dKnzG9jbBMBAfFH05voyzuSCWso3Q3WWF7jKLpTwGQSQZDDKvqxXwRS/YCHkaiO7Poa5xZzqtj
pvaeIY/gNz0CAi3Cd7MxijNrLysKgrc99ZXcqgvW7GbpIZ/JG4kAlXZttAx+YSg3qUv4VNDo4oAQ
mobkxLb2cjb8yorL/aQ7H1Y1ZJhixRug9LidHJQ83DkBzbSME9qpyWqaLfQsQowHguuFjv4YG44b
bxqIHIqXsp5J77cipv+4Khv48EZDxMnGt+hGvCD/aBPV7a1wFg/wxGtotMfVfYk3dN4oSPbtMEOS
cAfwj3eF9j0VBg46Y8YKwKmWkEuJi+iVWKw56ku6NaLj3KQUiS9DKRUQgsGYUFUzITE5/xBW056A
JqsjbvXpMlYoTfFvPq2ofmoDHN+qNc3r1j4hfhietRwoSJgvOiYVdIjaZkQlePh3FkW/CtNqX7En
/GpIrbkAylFbZfaeH0RYztO4+RaU2sOAH6Ut2vnBi8e5s3G+NIiLt3kpTn3siCf4QLaJZxwvHd49
mqIwO2ntdEgZ4G7xjK+Z98d8ypaSBCxoBlUv9a+xNg6R1pyiqtF8FEDmHueROhZm8HQ413TsVsZU
42wdafRaoncCnNAt9rxFTrbibm0iC9+1ig7CzPqat0mGHKHjvMDkvgcYWbqhOXtDssqp/cGOuE7/
629Nqb7eKY9K1DaZpuc0htyeHiYOW0sBLvr3dCyweHbqFSky1rili8sycnkMOPK2PHXzN9visLN1
7Qs/iuKw3jtzexGzGwD5KnPnQgKMdf4XzW55aKWDvrQCzJvt/jrH2tEt+vkCsvcrJg/tWFoTI7Zq
gvvUk3LYDchNRNrQQDQXPj90Z4MisT2ETeY+uqXthBlzAIJm2a4JKaVU7q2LbNzSaGcUteiXuK/r
ZzFQwBug8W5HpFaZsbP1vH+3J0WNNxQgrjObwvOandHsbFLE66R9nZYT+J8qCKH5rzSnL0UrDFh0
4YBxR85fvWvSfStp0emHgRRIjLyYXMpvEAv5SQ+yYm8aikzaMcr9CcMvYejmdBaD+qlpaYa5jiK4
WvOG1w77qmuyBpmo2UlrMrWrrHH/mXnHqTtQ1zMHZGE0XYFsrKaH15Noo2wF/pWlmFArl5d7RbIZ
mfRO5fBg1xT/GSZ9x2WUtleHOuyNNmI4UhBZfkj9xLFZxIF1SVCbTYzaWZSQUvgeXSCcd2WFxh1W
5Cs1vZ8pijefORfx4BK3sKYvzCEvCDSI93DWu1d25836Aq8LGq2FlgmM1CX+TxtXLDaJm9TVuGkQ
mexGojMoSD/WKYUERv7E+GyRF0xNQLWcuJ07XJKMYLWVVvLGOLlNr25QQ0FocXLx7CQ+jvFwccse
86yq6n1MugOR9WyPKVKKreF6nBQOcoUgUvUCizGVthnVGUneb1cObr0YghwJ6VAGbYd/qqE0n97k
yWfeqA9TOzDP21D5bf80ouFF6LwQ4lyp4z9Tk9UoniXNfLcs4ZLBBgJGJSJtcBZQuVkb2nsWxM37
BC9NAOBhyMwY6txJDpKxjQ4IJN+lmEI/nsgjaVLxRbiN5Q9Oj/UMVPyuOR7YWqG9uWXcnFf0VBh0
c2lypNJW/9PF6R5SbCCPlp4QGZC3WS+UCYfEPsTfCDjTCsNXurgLB7Oe3jCRsDnePGSxyI76R59q
GIdQfAiaOMSPvH8MGI5ectvOXobMss1ND7HJ62KfdChvu2wwz1ZVJDnfJ1xxqcx2owGZ3dZLYXv/
faRbPKxY+q9p2wr89Zi/mlRHVcJnutX2hzFDfJOYXXsBkwIbTkT/RiB+fO/q4hsWEV5rv402RxRq
8m8kjEwyMnDB2RMBrLV90Ap8B67L2N6ltDWIxsE8ObjNs9TIuNXr31PVhLect9MtKZGns6BsjCZo
nxZ01240SSHhEcZDuRwwEjfjFDKwLIZFMQvjxYHim2pQglYlFZX0dvGZLYGOBe4gjIiM+xStVLsM
Of91vQAC//cRKBlGIh4kc8F519k4hkPfGspBM81CfkIf8mGVxXgOpvT3ytRYRvs7k/Sdrfws4XUu
neo2sqEE/gxg8BERxnOSQ43tdVkl5rSxt3WgCr+rgnpXT6yorpP+LO3qq9KM9mwu2R3xRAVLwVN4
XOz7L4bGoWBGiHEG77Z+36sSbL24tUN9VsjXNrf63UP8F2ZGtk8XsMpqMeRaJQAF8YsHMQ7Op5fU
x8AELZZFa15IV3bGtt4gKOdMHJ3+XkyDPBQEl2z/HZsOXw6RIWHz0gxQjCFhNe3Ez9xrnVdacX9F
EDT7VLcQEtklc0BJaAhA8D0NjGTX4JNl7luY18x8rppM9Ij/eyL33oz1Emm4ZRjlEdMWRFRmX7vQ
cainK3/MXrprqjF4CMO9euzbh6QVySlzCD/yGuFbCkkYPjJemMALNAHVB8hbKJsufjru+zzq+jcs
7lDY5BOorur82gx/BU0S7W30P7uwMao3ai67fQixS8BDgopN02g/6+Gi/n37jdn5iI5QVLTtrwxq
oGSSlcE8vJGqhAhB95wHbn51Dt2yPvwnHljIfNGfMF59rNZF12RQCd2pO9htbmJNXxKvba86lGHB
6NtPp9VvSxjFcRq8ABMph28zRRc71R7TQg9pcdmhckS9S5AkqGUY9QeiPRQEQU4yGBIoDpCgYNdK
1DLC92yMOQIcQ1xWuntlaRd23VIsZw4s9XLpiVxkMz/HuAKQuAQPzJb9VXrpDeUeXiz0m5uKbsfD
XGJXlUPm8PaLD66e2u9zkeY+tw2+lcUMjXFJP2ZoxJaVeWTAqpNFQT1Et7L6uf4TLszXBV3pRggg
xLoet+nocpzzJZ0kxNK5pzJvR3YQWDhJ9JOr3deHmo5GjHfKkseEnovjPKYzLRTfLU2qs2qN0K/6
0SRIpacUdHCHl0CO/124WfL90E5IBQl/cERFrEnqTRuT8WRPTot3Xd3kSjmCdM3lc16A2yI22RnL
kqDHevrWZ1VFxiPiMhAJ30JZiRPKtO/dEigzLJfOfQuMmgrk5QRqkSgsu2aE9t/Z63igLqsqRIov
BIZt0wIZJ6DEh1ZaX/iC3CNnD3As/4HL+pHjoHsxCppAvIVWXS/O6i6nO0UKNz+7bbpot5aIjoFz
i0Y0wweus8/rRUQSgYmcngTXAXgvXnFy6n4MXQPqoTE4b3SdipE8wUC3WCb1Jt1mk2h3NaI6pAsw
4P0UvLfoGq+TVyVnB1P6v89ANQ9JaQJjEOnxYfUdpv8CdavTUA6WY3ijT07Imxgs52Ta+tmgC/Ay
2N5v25txNqguPyam/A6hLD8DzaDwtyEQC3Hjn5USrXIqX92GAHE9C/dOTp/X+ufKfmBiw8AEBGR3
sAI0hEw7S7ovltd6e1pbkf0MRMQi6abRRqcX2M6Tb1FJWB6ONOjnIPQOupneR3571y44mTX2tNgj
HFSr4Coszgw/RnO/BQ/Hpp4EOgRDCqgU0z+kZflb0iEvNaL0p7OorgNRwLdywjVmQN8jcgi4mPdY
QNisp0FRtdzeoiWQnl5rcs5MwthRVj/Xv+W/p99XurSbXBLQzKIhXKKfscoh3uVI2Tnwefu+dMH3
IH9vQ6RnJH1iTAmteXj0sni3EPyUiVnelKRm2W1iRAmNY7wU6kp5Hd5uLJ6O9RUf2osYUUiq3pu+
d0eeSOweEmWDIcdTr3hg3EhS9De+pOiAb7YiOKwUIiV1p7bPq4IK4Qfz9gLVEyLhgOAwPthphEPL
ItDUWl5VrvBNC8vJ6HT8fXkKY2/CIkdjZG3P4APmCN8mekFOSipurg6z2WApyNUEAE9lWhjYX1OA
GbK5cVVjX1wk7nZChgOdahbqkHPYuM/WBtIIvKX7R4ruuEpUm3H67nSNd3aHsTm0ShpHrdF9s8mm
kxoyqu/y2jokFuBwZ7nfK9jgobWaL1PG8hDAQR/LoEQBPkdbYNLw5Bj0F63pVUjQ4kOp+B1kQ4BJ
1cmyxepJ9OiSutW6Y7TrRtWTOwJtm/ZoBrywGHh+kE/BuZG/JvVfwjLrC6BSd0g1CFCtKP+AyXo7
R/DQJXFA+aOdfgc/khun4a2J4GTYz+gqCYfYDgmVCF6BIaqZGe4DIoGqcd6NDqVA3ieIXYuYuTnW
Q+EgiRydy7Rc1k+lYu4blz4nFx/XySNBg5yhRH8Qk6A/6poiUAc5XaJZAqQh9N48IBamOOvaDdaL
E8XeQxmt9yjY9LyANcnz0mATzZp8ZG6JHlkiuYhn2ijCggW7YctHb0WpwXoXWSEemWlSjp8i/ccI
lKVHMQFeTtRzkbSRy9TveoZ+MUvyIBbT25TzG8qzOT+OSymTGilopCdJ3lDmfY4ThFaF5mAjpvHi
dF6/teruMC0yijqbXbwmaC9pQyO6NQuw5pRaeg2uST6NSAqpSTzIRVu9yuVanfaRWWXnVS9fOiYC
RoQ/sWnHcMYTP7ROXFf5+EglEU5y0pCTKD2sqySiYuq3igbMqzWfOHbTnYoJ3ILVSq5irK8YYXZ2
WU5fRZG8C2HJC+6arSgRICNxRFpBol7gwWvoxAvni9lQa6bs4JXQ3p0s/Slx9H0bePUjCDKOJUx1
cfuEfd3iMvWeJAXt4wrzUvS62uvLRkwH9I/fQjT4WAS4gNouh/IyNmYDtVd1/EKYs3hqBj4Dadbk
bQmS/bmvQRoCaEMdpLVE6cU7fDAuOQAUPWeslKGNSdiZdOP+b6IBK/sadWJxxZg4HxK/DR33q6Gp
/ag4t4nfuaXBHygGWKBgxrYoovdcmJs1cNhAzgEM45LLNJK25VS4hzgBLp2Swws6FgWwWgQwQk56
7b1ofNGK5FRbUJ6rVJSf7zOco9Av1XBvddfYVBnO63X49izyUZycxjh27vQWaRNxvrV+NvvQYTXM
jYcJH14OsiLjhErOLtZwBEGhHCxHmscg5kTknKMojCJBKzmVYThhl4zs91G92HOBr8/Img+hifY0
QoSiQZ2bDxeV8NlCrbixPav+0Mv8uyN468nSqlf5+1a6OrFiE69s1URXlRWUh9FFwGFV70JS7feE
gHO7eQCXljVUe1y/+rbrm/xI3BoxqIiLQF6gCz2S8UJKyVs338oG71W2+LzMkoz1SKUOL/D41avD
yE9TD7prbC0Up8kTaTWJV2Uk4V9tuhY43vZGkx17jzLojPkMGYRho/2IyrtRVbhoU5W8TjLHkmDQ
+kDmk8+MAMqK/ZPoo22i0xvRhKbYpi2Po2g1cgSMApcPhfcdN8LryMPwGG1iSMmPpGp4yXfEwIiW
0KiwAxTxMWngWxpnOQ9VEG0d4NYJJgKJsf0DlgmzSYa+uToWjn7BspGfPF2BS7hU29sotGlX4qxY
L3x94ZWBFSC8pHIPrPI6wY/KxSaQQ8Ww6O2b5VTOXJqcmsQtQRzngdu8NYN93lEAbEDWhhk2hLa0
NzZG4Etkxd558D4LiOL7eoka8Y0EBUyiPMgXOcSaXxMRqibLvvVL2oKRsP9WMVurQboZIALoo8h4
saV5scgK9Kl+BY+/F1ld3ZsF+3UjgmVdz1oOONjVeUDwB+jf34Pvs+UWD1NY3YmX/YaAmO9G4OoH
10DdIG01XhP2t6vuJcTfRQWBTjLRX2T5GDOTUZrE2i8ARLsibb6SDAasjgc4pCKRJg6nWvKPgvgD
cQhtUnNHZU0o/xDD3zECZUS/LxeCEFXCoLVOe+tFamI81mPPwoxUaYknqFZS3E54YqsmA7fMs8c4
pC+zVRdXnY8e6x/FTvDLMBb5gRF+KXPV+mv6Z0V42SXUGHX7LDz9P3XBLXEuPRRY6ZR8EhVB+BzQ
/Z34eH8dnsUSpDF6CDglcT2ugSoQSdEO1aPD714fn57ctuxFP3snpYCz1L8pKX8Hbfk3V/m9K/Xw
1owI8RCxTl9T4kBwFjKzaMMNyV+6SzuabK0JlYxW0e/VhTR+WeRUfc0aBS3bCj9i+N8xNSQv+ij8
UNbymQopn5igPJpnqU5Nh9Ejlg8ssAHnErm9xBDB4eQLUmpVc30yKqH8ds7GnRBRdxxiLAzcIN4b
Fu7hIa1pW/77LPPelImHWma4skW9fKpKiTSYp3b9F+bcc+/DVN7Wv4x0mJ9MVD+StAqIBEQ962UR
qvG2cJfIsHFJNqJ0IipS42VW7Y+x1PsesQPE0X8fBi4pZx6I5PqHSTBlvkFEeaAC95wUWAicKPfO
ZELQZOUp4es4iPwqYxScUAsNDmuzK7CjDbBqG1vOMQEGkTyC9f8Pd2ey3DiSdel36T3KMA+L7gUI
goNIUZSocQNTTJjnGU//f3BFVmRVVy1622aZMDhISQySANzvPec7+jim9xIa1fuutRqV1SazCclq
oA0lskyB96+HA1l5M/pYIXvCrmknRCRhFDFrqVJGQCd+gzgWxiZE9XTF5+W22nvc1IhsUoBm4Nya
UMLWJUgpdJknMRabJKsuWqT3+1Suvs0CSBerDWXeZo86TX/smc5RioLtJ77147oy7tdNY9tvECtC
ZHNdtkdZfxYrEqNygrs0WH5vvlYpmdJ9cbRXfnr4s/xNf25F9t73spobtGHdvw3/z3/LiPmXVML/
72jupMP8k5L9f2USHoofZfGzjUFp/53nzs988dwVXfmHrDiOuqKnDYVlyF84d8f4h0oQII5OS5dV
TdeIMvwdS2j8w7Rljc+Se6+C+NiAV92WfRf97/8lKfI/sDOQaGiDD19x5v9POHfNsv8V6G6aKmpG
OOSy6ZiGafIi/xVGnmuKXBh1Yp4d/Hb+OemuBEBvKP68LZjV8dqEjicr4U0x6BGOcPaO/brhxnsK
8wOUh21XkfmBEVkGn776BhMcImtJqzxaqCUws2Szy1lOol4i1cXRogqY79N5+WtXHBWbIqOkAEnm
h5074Lfici523dhUR8LdqiPeYjKBFZO2bmORO9jG2LzWjdib0K4fY8X+6xExztY/6NBF2WSGhYa5
PXz9rDj+33/Nn1/935/z9SvWP/r3X7mO/+PLURH1UxrGWFfko7Om2fDKxO8Qe5B3WN6JN+VrV/wS
Mf73x8X4z8MGzuVli//gPFryVrXLX32n3rvuKGleNU8H2yErZ1FvhNHHZEzkZKDtj7X+bXO049x1
j9ttVHbeiXAVy9/i8Q+3rjvT/sYzU+7d2ih2rpsyhT+AIgh3vmsq1poJeTD04XA4+Ebyjhw0j8xT
ltAg6hAQmgsFrBGaQqiQ/DI4+w1Q+i33xNDbrH8vjozN9nSiil677m53wHgSeu7BvR38QRk8/zZT
46N+srIeHx3TRkrbf7h+1Vvnw+3AEu7+cLn4hWLvz5fCKR7PZwS/b2BANjCQfsoFKLLC0f0oQYxX
Uynv2g2Ah/s6d35u7rdbdAcPG5Ry9oO7Pe1cGJy+uztEQfCN1UKwM4zwZs/Wnc2K191ugaB7W3dH
hovJi308RFW6Wf/dAHsf5+rRlohMm291i+wuKkpvmk/whRL3kNfL6RA66r1ptB7Ph9XnHi7f/B6/
kH8++/SOXP/tjbbpqtxnqaxvhzqDHEFPsi4wU1t4/NKZJGF7id/nTPWQq1BaglpQLVjYnTc0vsO7
Uunf3Qz/iw0h2N1tSWF80xHo8FIfbzdsS9eCuFz/Qv7wciNboKXjNC8vi6w9B0b+3T3YhnzxH3nr
e1vb8L5+fPjDPPEKQWb5/XTQcKVOUm1hknybhtb3L468HPyPsz9m6LkJ3mQqUvke0Z+Km9AMRqV/
apUZ9SRZSDHJnlT/C3VjjYVf28bJPRzkPtvxYR+ysDn5fUEw29Af5uVY6IcwDZhb9NZxpgumsSYa
kSMcEMpDkoYj61YLuhpLb7y6L3ntFCsPh9D1o9zw/MPFlxvSBC/nPpm2fCns8Dwh069Cwp4Rpbjt
YlLuTb1kmOgr3Po4vsQEKBxi10fFv/Uvl/PH+byS7c5vd3d3STNuGz4ErU7vAvNO7wmXmRtaYxQx
XhtYFEtPuMGB761vL/XOv9zOnTEd/Y+Pc81C5vx27hHMGtIzwJ1D4Gh4qFkCGy+KeRmofCJEQ0Np
zs+uGyFq2FHc0LZ8sw5Ft/j+jX9MXfj8sixrI74pZ835zPTUG6lnBH10a2y1c+cIemIWwTfPQHQa
2mcwF1elfJU0SnNtucvU9uq6bmEq18PuEOTO2+GwEArTE2EF54yvZZolO//2cfk481F65tT4/p1H
TLVslJyWTP3KhrK2/tRGMxq+UB7dxfhp1vNjmdlHpvQPOmTfBi+CpD55v/Z7FqT7/fHpuCVPYBtu
SrPwLSBYQWjtCGkGvsGCnU4ivd3wCG/uPk4U0FDmvW2142HMNN/EjEqctTrHAObivalUO8toj6NK
X6GcXzYnF1vxtOf77fYYas3gpxvyD8nk9Li+aR19/7L3z74vy+T6TfpdH9csJjDoNskjKpF+n1gY
woIG7rvN6QYXoi+bnSV/cjG+8GaFsXJ3eDxw8mB03/uXD6rJZJ+ez0Z5oSJxLmdU7mYXDh5NGx8R
IYXK3SQ3iuvfsKmBefC5OJBqHwNtdYz7tHEe6NnyrltrVtt60qPH2SzOfE0JuZeTSvbakQ6JTAyi
huVWfrf7a6vFx4P7eGhZ9hZW7HHhq8aM7/jlAm7wOTTfiwrVX5Z906BPTMWvjasPGtdXXo3nrtkO
i37Hdyxz7txH0A3Fy/o20Q21H3yfVVzHiexb0gUvssvVaOFqFDfy/RQOkzfVt8Apf0S1Z4PMWf+v
G+XF3ZV2c+WkQ9GAhNA9qIitff61usKX/2ChnfTxuGxJxTo4s+XZGDB9/5wNzfF8fvPtKdmpG41L
xOXseXNZ7707z0saXDVtvl1U5cVC9Z5HXGKAir3oY/ltWJaF8t6EqZlex/Q9lB4tCdVZmT8e3LnW
9rw/oXvjU1QJk+XTP0+9yp/8eDt7WtEfY2k5Da8NAhJt6AFutjFCMjq4aJygLrb0zJM0PuDjvVml
QzYoazhc09lTiTzMxQpNFMdicws4kR7w5u5OBw3GmfsY98728OhPhbnl1Edg8+JfFuRpPtcyD7lJ
WKvvRSI94OXmjZLfdYI8kGSjzURIPXta1Z9j1NaVmb261Faqt8OqaL4XN9PM4NtzwatwO3NKLqj4
OfO9mBBetSEUlevoQD3Cy5afTdI/+H2SvfEaNFU/+AeumzUXrPsLd1HLO1/e/NRMfe+N/zzJx98L
kO+YOzNNhbYHfXE8r1QWhAqed57iduN5TTK4vUUwGN8DPiPaYR7drr3ntdoharkgyOMpiVGKGDcT
OUtZfZeS4H2xtOI4l3juxSZyRqSeOtWg1NCZ6ChKXhyV9TliTzzn34f/fMrXo+tQ7GHxWH8DHV7X
7gIQfeukSUwSv/b+zKTEOF7nlH+bXuUtGtuvmdbf5ld/niqmV51O9Gw+hSESKZnJo7b+dTsmhETM
IMXen2NiSDuIydqf54iHv376z9P7wvimoxbdVm2P1V7Mh0fDlH/vinctUJEUIzkvNqOqq3vEHkys
1zlwtMAKqzZWGARMZqDbSfBRyPGqyiP+phzr6jq9FmMEIK8RS3pm6gaVfj4qnRWHflXkisyGvIug
OEPQranZ3acl6KK0oEWwaUy4WLpy6O16OVe9XN7T6F4X6zEX/DnsOTW7at8s3MGLHgvtUrWwn2Ex
bMIV1BjUo4K+5VE3NAP5KEfQsSId7bIUKSPHzPpDtsvmnjKWG6vxcv6iZqwq3VhFVhQFoAe+eCUW
DSY6RgdsaogobZSgOwnXn4usffGGMMSVP2a0gXSUC41uRk9xhx6/pOZ+EM50+rzpWYmUJxNJxnGx
w85VER48d3dx3E3PGbID2Mqb6Ckp6ol1w3MZKiSQKCrlATsLiB7ATCjgYmIjjjlKOQEh5e2qNTAD
EtYtTFSY5411E5rIbMLxFSCL1vpGsa8r1kJ5bg5PQL+DIxR0GihV7KzzMuWujhbrfkq07KzPyS9d
QmeZJPlw5WYII1mO2y3vUvqZ2FerCYdvkpW0HuAp2ISx01+qZaYkSCqfYDvkUF3u6Xs+iRG19fhp
pMggRl8bgnjGQXKusjU6NztNPku1NU8J3TcazbfMsVH8tLZ8gKBjQEHNF2gksNGHdagolbYfUxrw
YijZVL8ipmjYB1Xfpu9z1RatQ4Ce+DrZeORvamSA6wlqivXHTbt5VwLVOIs/tUTmjyaKZA9N/VXS
VT5cgXQqQrhOJQDlLVfb0C/j4SOcMImtOwvhnJ/T1H6U+Fk+F3amsJ7ei5lc31wjDAG82IVcQxwE
lo4+de0l6jotaPFAuz6g99oe5OexMwH72UVgboVf6KuRsrZUQDTfzZrcPZTJA4Ff6UtcRfmDuigv
07iUr8NcYP2SpcTTC6wJyzRcppVITkVn2fZpWHuCSiiODWoFvMYMXsSop98hET9zK+vhXlFi6TqM
ifWoTYQdBwlB8HW7F77wfogIKJrqE9mT2r04ZBVIZscoItCyjz8Mw5xesWfil0mX8VJkrbwPrag8
WHUZHZOiP9WUyHdjL4d3gaovJ7tdKPuZhfOUr19VvTasC/+2m4M7TkHQq5AVYPGpAciJWJLUlMai
OEO+P5jw7WwqsmLoDEZ0P/ba0QBFcY6AVG5rJSfWoO/kbEPt8hV3DxO0wJF2Y5fZD2WR4wZC8Pm5
EI7iOqUeXvuVvlEvtDbEA5US3+V95TxbelHsG+Yrc2cqXpQYxg0lUQhIHJebFDPUqUVeqnxEatEa
N5wmyo2m0vpImzvFYZiRoxr2dFGcSLrvUrMHeICcFbw0xoBlpYkmfeBP0YRqf6qjfa4WIfjRKrjL
MgpkYhMAeTrYWrATx7WUdmtZmFdjiExgLNRHmxVCA6kigbAFv8GE4Hc2NS2jZ8Oppwvr9ES3agBv
/dQDCD1gEybbwJwmn7Ct1BdCQ7HpxwzlJsyLtqlLZieI18SmTSCF40jIt01j45Kl92SRjFI17jyS
/jqYw4cM13hvFrJEm07qlHM8vgrep97Vh7a1+yd6UxEISpNO9gSxD8TPDT6n+Z5hgvMaYw6PMjrx
156ESS6f1nsnt92O72NCTFP3WDp0KI2pq57QkQ27uiyGA9It/fjFuQzbONuXYWrDdQ6NwaOqSrcC
g2yrFPX5zx7N778fMzJS4NKupUZjII1nrlOEuNwQ9pRM1j+UMjhjYF8uctz5AVwztMvBuJoge6x4
aiZ5oRz3F1nrU//f9pBSZ56WE5fawGrwhCFcbGZjVdpriy9kUUOYmhSzTW1DbA3vHA2HG63tYdt0
gX5eM1UO3IjBBeKNId+4NLx5UNxy1JeDurKj7CayvTZNJV8M66ZLsZzb9IN7hW8XgA63ELp9Im/m
r/fVSOz3nqbRtWrNGsWs/fv9jnKTpFI5mM+5FquPQdTe4vVzSMwaiZghbcwlMk6zVK/QOIjHFKmC
J13SicsK8upOc1BSLRN87w70dtnjVqDFhC1wDdszQ/QhRJwMB7nOnlgr5f6I8f6NFNQasdBU35vg
/166ZEJBQetAi9v6boyCcSP3Vf0oScvntGSP9GTMH06gnsdiqd+WAT+yCVZpQQqz1ZOWds/gFN91
jJg74T/kejidxTA2yl/ikNgsgT3tpYEa4y5p5fhLvBXBUS2z7IqWBSXX3I0nIzavQtflxFwaI8ee
cdKY66JI/V7ZsOchwRtPIyoyOa+fRi1i8DOhU0uxJnNOSTpWr4rTAIoI65ueduYVzvTZNsvyUaPC
VH8DRYbgY+7vTfzRv/B6btTBnr5LrC3dOXdaFs3ltw6MDA5TgoXj8WemTrUbUaW/zcYE3ogAq7t5
4YsbasijRqums5qnlxHqzKHOX2gYmOm5H1kaFSbqKQR3MpZqSnvoOor5IUYrdVHKbjs0ww2qXfVu
x5K2lRWyfPDD1e+pg8kmqerXaRr3rUEUAGzgH5KRpg82CtOHxqabTt1Cj+KUD4KiEwIfQ+5/prQ/
buGyMobAPV4Xjt6FvfatR2bpqU6mv6Ink8gwIkO+D2rtleDuI0Ffu7SaoyO+1vaiZ1V7meiHXBLF
NfKJfCTDgJWpWsNtthfVa9GV7LAYDTdA9KTyLt2Mw5JHx6bVt5ANmDvJMHQQ+pafYD88NAjWDzOU
sAWHk3xLJiiBKnOjY5TP6SUsEB1Zku2bely9ok/s8HCaxUFfh06SfwY9Wp807eV7pA3viYrQdfWn
iRg1q1Ga63rIAv9zjnr03RDoNBM8voMdcRiUE6Zh+TSbGTOUliq0UtufecXVf3wwo1x/WExTe9DX
PXUs3pUuWY5/jtcE1XgSSFASU+JRegKCc43SwPwhhfEhxAv1btXDQIMIulAQmh1e+wBNeCYH3+by
V7cY1hvTcmRHeN+1ifNK1w3DE8OMu7SqR8VRjMQm5y6BpGWetzOcvCqQiVSkkqTupm7Fxq3f6xk/
q5ubpnHifo1EmHvuDIackPXC9iFUEqac9/OWdYFGVmI+czZHJBpZVIISC/+PCnzfUCvlVNDyvFUZ
DpK+jBD0jU5+a5Qp3Uua6mxQGfuNQowhSQpQwUtTfiT5bjySOjxsnanIXqRGQi5mqwBNl5AmqgZm
bay05xy2lEXfHHGQAfS2rCpnE6aIxSdlCZmbBTOTOFz50bq3rMf+7IUjeSB/nhctwAshx/3bE0pz
BJE5Ua8f8QS0Vg2oiXYbzGIIMdG6EXuCY4bPp8xqGScGufc1vRSP+iezQD5l3saqHPbxNH+iRIjP
6CnzW4JOHdDZhI9pHU5aliMc6+uDkYz6RWy43nzK9En+dgjGY32xa09bn0S4HqaxAKMPdTQgwAoC
BuHgo0vbPSY4YxMpPESO5BAxrTWkWxf1fpZYkNPPL7dmUFlPNV23TRyM5nutTLfaCeVfjvrcO/Il
qMz0OiRO81BKylksX/450gz8dVY7WX6os/xe+YcyYo1yE1hgejHQzj4fZ/SUOkp8XR8VqyKxUqom
CKLiGeKYeEYBb6iVsmZjmQVa1xUYh4DjpLIGfhBrBnWV4ExVF57Egyn8kA3YBSB864oia9AL1SEZ
AyxJ2x2lIJlEgGDpPkJzHk8h2ggmeIr00laNuQPDhVFsHeZZ0SBIarODXHX22aiixe3jaN9Twn+v
h4qmdzIS9xLgKiAXhKnB4DgfOiTo0oxtlkLcrOUUwgEG3/LRyQE8WquQjQmO8tSPKgvyNoh/OG28
1+e49AmpN/ew6WEcmLP2yJkmbdM+Lc7qaKnoIAN1n1AJuudYue2hEm6xgzhbkVRhpfWlCfvlgDdN
HXZOB/4oJvVlIx7tsl8QgEr+CfOMSBTftRGQAIvKApNZFsMId3pnui8WB55/jLzB7tD6cvn3l9XV
/WWDXb2wmhbi70bZMt11tXGJ5ZxYFyeC4juOJ2QSPV+4dYhk4YQ8zRtqAgBaZs+bFqghtbFOJSBG
7ErZveyiFmji7tR0dYTGHvbrWWyY7GCaWLLRs3qaUPEQbma4lJe6LrtHuV2UrUFZfStMD1onm+hb
mMQ0S6Nfh0LZGUunYhjW9OusRkhvPnWL+IEyte6EjDsboBXST8c1rEaPEnPsy6AP6rOsJ495a86X
hXyXez0NXkZZuorH6/X6Ao300VmfnUQwisae1SMxI7gsX3RpWe5ZmKIXGBf1SqPJwO6gv/YlMRHa
OgfBIQztTVEHhT7kOtvE4HGhUL6VUW4+VusJWU4mZoK+STxxDK3mSrHoHums/8h1WkmNiZY0BggK
b26gdyHX2ssXF4nMTl+P9DPqGu15DgLOySTBOCvt68CRr4oiZU99kh4gHOmvMST242RK71gRniXw
1dQRP3TKBz6NudwXr0W8AgKqcVZV3YNZKBpRYt1P1aHJT4pcAymEcgVsyN/DqPlAHFBcAcnP17C9
Ez8vNjRliH40WlJgaJF6uPqZpIXlpO06O8NiujpbWiiUl0LjSkbN7q3EMHoZOaW4SS1Jjd0GWszN
rqzxKhn1djGYBK5ZRFtxyAL5cWtRBbtk7/ZbtcYiBjkApdHYgohKK8PyQkt2thkGGR29zXZu6vxk
GLN97gHneiGXzM+6KDakcoLnDwvZ7VuDomgeI8suWZEbM5Ywgi2Lh0obigezwY3Vj+d8BRL92chO
OGwBOlBCrbsLV5r0x7/sUBDIvo7gyvQDORxQT/BFUmuIGeLtZHUlAZmQJGJih/hUFvUvcz1hxaaX
0aeZZufL4nwVxzoQR/dVQ1NSKSViXvRk269WC3NU5oeQssddYLTXr0NDihuPaUDrq2KbFV/rW6ze
marfRfaSvhHFXEfa/EZCY37Hgp+kb+afPpSWejfF0cACIC7IMq6015wOLmrX8kacE9jpQDL2cL6G
LXm25uZLQrZg2fbJ++y3SVloJ6OFa25bevxNX5OY0KK9a+ocrrQayF4oqHA9Bv1GbQrtWSbEA849
Q7J2yvsWFZTQdS653WwR/JtfdqU/x2xFAzqVXrEP3gkcmKLUCMj6hpxHKwFIV6LwNKjQRSttr7Hn
9fRZbWFyMkW+o6jfY8xwPZzSaT5UjpHQxSVT3ZJgOixZ+igOLYXMDTRCXJwYOhhyi4wNITGdqvmb
LcHSFqO07IARMsvzAsIonvTClo/EUmKXN0niTdNmOApz+5olSU4hTdnVoPK7yDnVTO+VBKAo4epn
4cIXG5Cj8wO1gQfoMMtdGw97FFzEEikTyTd64ZQeZf3+wBy8ek3D8D1D0nApcmd6GdKdw2VhPytI
DsXtP+rrnzHhGndiNGTIsiQyA6RHwNrLZ6MC0cyIkrzTmyR5HKoxcsUDZQt1SasG/YEghIHlVteQ
5YYfdC6iiQUZGzF0AHtDozMRDltVfdcbzX405eq9IAUE72r0bZYIX1IdaThhS83u256wzGZYNqOZ
mzd90H/v/Tk2Vmgmuxn5VmZFjxYBETSnq/AUyF2KSRnbb9vBqMtbBfyhkS/HSm6I8ARLWa6LeBVL
Ah6+FJoCsvRrlJEjSlCR2yAYfjDLRTqrhPtx2qrzBwyNp1KG+kszKPNEBc4U8zTCoGllGAV6Zb0+
6XKgvMUoNpkb5+WZpUVM9VSStk6up37uxN3NHizulMBFfuLD5E4c+IZB7IBIWkWGjCd33fwZ1lY/
HLlzEK9Bo3WkAzbXn0B5v4sdlAx/26kd4jGpFik4tS6BiqG35wJatBMBc6F9+6r4aL0TnRwqAP44
gIo3VQN5qDj3MQWE9xToxi1pCOOWfMrqfgVpCGMhHZ+jXufNhVkiy1nWaJ5hjy/CLS8wO8ArnG0j
qf3XTaBYhwDOI9/MzpZB/UhBsTlROfk5d+F+zpfgwzaxvi9UtpAJWQ8h+cCE+RjFQQ3L4dJLNjFn
bRazIE/h90roDea1hCr2JPwP7yxJC3gf7BWmXLhrDWmTxkq8750C3LHRTRuut/Ob2VfqplzGmlC0
aX5LsADjG3FWmJIBwP05xtWCm0NVTpIup+eGVPGd7OSPvVIzOR2cMHBLrcoOWT3BjWtjgwbH8tTL
zYViJeVEXHr9Vi9jpl+JLV1DdSOeCQ6XL6SqXPK40tCDh3nkfZ2euVIcBMNFAC80SdHvJrwADkkJ
eMOZM8mdM5zyhGhhV4zzDix/hrMAhWnx++EqtG6GhnhFW9fDsGnaS+lTQavwWlYkhEgBaZ4ShItW
NX+ENf3caCFXmbxSamOcXG0waM9LPTp+NrJoanNVfYbT5fjj2FNn0sHfxNyNVHVZnRR1pa/eQ85Q
vOSew+x37JYfpC3pl95KIpi2Sr8HYzk/dC2n6kKmGJDJftqKWyGU+ejcRMQcK4ZBeWQlRvSG7i7M
az61gAprOHXhRc70EUyt9sEsCvG0HGUIMu3A/0976C7//mj5iRQR2DfJADj66zE+RkW9guOUU6nT
KgBK2iGJyKw1cEl9JnPwGQRGBsu74WyNx3Ibw4X1lh45JziHmOgnrQXdlClALvtvdqM+hlacPttV
MRJSxV5hNOOmKpflvAzdGVNTex0tooLGfF42YtkvCgDimCrRgoq/IxiOnmola+9iR4mQoq4ol6St
vMUx290SNcuBzLjsgTpAv2lrZiXdghmgtgLKSMDR1kqSLnXGExASQq7F27gXt7th9Tc0LAT3dlcZ
zDdnOOZ6PZytCZ6vl6kq4ZhG/Iu/OO1Gs4d0pyrVXq405TCurHY9JlEcaIXs2zEXTFcclFfwaDAe
ifEqzuKvN81MxoAWSsyBqHFhrEpPVWfSC+JViQ2e+h1Xv/5QEzty6oAy7ge8bFu+zfUbWuTVEqUn
IPBi/N7cI87UOtq9AajHzcaI5tlY5eA7G/OpxtDoDuOA8X7Om30/EG1qZElwYtY7vAzGCI2d0lmQ
PzvlYl5SiZ+2rZhAkkg3n2hDeEOl3ew4NH8slr0uBItvhqLDFgU9uymoFGF45j5ZlFr9KvZiZhiv
48D1Uko0dcOtJtwK2pnDz94PaejZIupPabGNfxGm+TbZ+yXLOy9rGyYxfKmTwFHex1WCEtTl4MOI
WQniq92mi8ztiMpZK+h0THUbbTHgWG8E+RxNqWp+KJH23Y7r8FlZdMu361Q69GZcPPRYqDY9TL3v
1uiGFdk5mqYsW/pFI2nDaMbEHtISP+3m4l5MdXDx2sgYonwzoz8+debqt+JXerINo7Ywq+mMyyq6
k9PlUe4tyY/JanqpZfNSaY50IAam8HVDmc6zHdGtWddw5jqM6uSQNcg8JFvuNlTfmve+fxC9hmbK
DV9apHAvDivGfzw89g82RaNrIZe3IWvix1R2O+pToPllddwXJkUlM9dP0yJFV2dIMEsqmG5qo5de
GkWXtjlTyp0YVqula+jr4c6AdQNDJXroA4uJSZCbP9YwpRSuxqeerYjXgPLnYNfdsWhxYifoS29/
nqui0uZmXX465Iq6MrVagD/gMsDHtj51JdWD9ljQb6Tpgwwch0FWwX6JuccZI63kobNaQgXWOIU5
me5j7uBr/8OM4haQueiMLAiBmmK4FxPHSFe1I2TWyF3amgzmcMK5heOAPoqmO3cgTmdWjaPlkPes
SxRp+5zY2NEe7sKZeyYpfM1R3IgbrWn5+k2EDYdowizJ/EiN+pGsKOc50KMKFO1o7UmbrOin0f6c
jInobhI0duMMnYLShismsV8zWe4hhz4BFSqGhkEsyZKGsk+6fTqjOKPPQ6B0uU1nLXyPiDegIDE9
VWPQ3A/kPLpWl0XvWaECb2OBh161NN+sBycxIFr0LIHkXB0fDYdFlSmBnHBY6CrpLF+XtaELpyrk
FrhYp3ZtwQ4JKXQBpeGNVSa/xHsrNuKtNhyeOhNE/7Wm0Gw4gJoqMX1Qj3OaS8e/3bVwX/iJGZGP
1i7ynt7XcKO4vIYDYhoQw3jtDsOt/yVGpJ9vmkmf7ttcC71Ggdv3ddbXWl0TNdJ+wAlfEAuiABNI
Huhu1kOwAfCkPxjTYn1tOtN4riwTRuk/D+WIugho3KWEff9ouK6XmvmjWFoVgpU5bLspZLkUR5Hn
5ATVdsp6JlSZTZdIW/va6yVeMnP8SG3/bsMhcfFsj2exSGxt8uAgfw1ndS2yMd37/eif54mnQC0b
v54iHiCFqnRTrbZAQ1OXsQdodWLugi0ivRYIIcSorBao4Iql5Hc00KZdgn+w7Dq66WW9WUBs/opx
as8VLe+kKlmaW4382hHYt8Fabj7NU2Z4UVG1D3ZBMiPL7fKcxbG+t6M8/30bmzo53ZZricWrrPnc
Yh+GBZcjCDDr/kQbUNnHppp5Yq6ZYzDwKYtz3TDypyaYN2L2khlT8aQSUSa1BpPLkdl7V3T5poks
dVutRRDqzBqZdOvSclyCqw4yayMeUC3DPJJdj+9ynQdZ0vh7GMAoegJoSfjnX4fED4hn/Pn5MCI5
G+k83L0Cox8d/nzH9+U5KfOSZex6TDV7nLwGIUgGoY2PzLmf67Sp32ta+NjpG1y2WDtZoiGygixq
GF3/iXS5cDE3pk9hgCCx08dwXzaAY7MKWBcXQvN7NWD80cPojbQ3ncjaJLsj7Wk3mPa4M9VKflhm
y/yCJNkknoHMlN6ikD5InE2AE/IcMzW3p567E8IaIQ0Jg952u0F7LzEAX1tzPIpXVre4esI2DY6l
qnSvMaBlcdxBA0KHMhn2mWTlrZchdForCskRaOnwFGpycx06/Yq/U3tFJpgelNFcFz+Qo3UTtcBX
maOvUJ1xN9qLjzhch/Gg70pqMltjDW7oStrWaeQcxUhsSGMiKqSSyt/lC83UBtfOlOrVwsmk08hh
6rNwg66pBBSa8VNZ6whaGmn0oe2f8ihSL+ZvopT5H4ua4hEjsvB0Whve9LXZzCmurZvaSpn4dTqa
vnW04rnEtYDFjWf2SnUvDsldQJ79kpLwDct3F4cK7FELfUfNV9sLCXZ8ixOyGqZfGJWlF62ehqNe
pstGDGsJUXKvQ0wWQyZs1QbphrFXbZmU49baSGOQgvpAzROZETMkJVG9vOipHKbVbQiTCWi/2j4q
aqPA6N+VnYMCSIbG0qwrOWJz1X06gkgN5ig4hdb4wjyjuaZ6PKNfDc19ZCRch+J1rGuIxmFdz24x
z3d485o7gTARG32t2eXB+LfjuiqdNSOOEHgh0SiHVt/ntv7yR6FBV4EQgC8BR7ejijCchbBDHIlr
W/d6vNZe7Qw0j1K0fXChAxZKkqKcTKKn4sHRHgTau+utwgdm8CuzMOOVSl8+o4/t4f9Fv/fEsQ7i
nsUNCh1jTV1oQgmw8O87mjoF9RCe2nYwbAX9j9NhFqjs76qSbkj11X/1lnaxKml6n2fWN1JqjVsb
1tcm0aXpHpUXyr5crd7NanDISTSwqINseIGg7+q+o/aY3/Q0zzyrMmEdrBUgzZaLh1A1PGfAI5fV
TBO5VsyQ38HLu/GMDyoul6M4JjZtkDf3Adg+iVwWraACnikmwdMpk7z7AOjZHGnTA1TkeWMTo3Mk
Y/E7KaDxUwfR/0jXEweqwnprbA8JHylZupG049ZpcP3QuCLmC71YMe67NXNMqrVdxcLhXiDHLBVp
3lCGy04M/zwQG1TN+CC+Ry25xWY2Fw9iAio2VW94lNPdIav+h7LzWG5c27bsr1S8diEC3jReh95K
lFeqg5DJhPceX19jb2bdNK/inKgOAwDTSCSwzVpzjhkgx2O5XwgYZg1o/FhqxjIQKNLBCLrTQFie
PPOgY+8IZq5YxnEjBhVoicijnSrvQ8VSKAdP7UoBOLkc4RjAwBElV7nFlEduh3+h0kvzCoeHlH1s
lcw/1Igr/FlrTrKwfK0uD92MKrXH6IwCbeklVfRB+4NGhZM/U9JLd0k8NFvLygknM4N0vGvDfgcw
BslWq1HtM7y22oEO9nF0gx+UL02WpJswUIvFta7S9MamCaP+fqDRsvp/HRWkNSEcGjXCCfUSTHXk
qdu2yp8oVIg6t8hcUy6B56Ll4SA22jpeaOqlGQMav4Ht7GXKAlk0L6HeIbUQmQtOTtZABI5cno2O
/t3r+mkTRZV5cmGzLH2XDudEHjIewvLeqAPzVNO2gPhLveW6R68yx99obQ/qwCsV51BrBHqJlW1q
hXuvTceHRA2BdxWNs3O0xH1pPNI2ZMVMXNfE9UE9aymMffmB94bdrMpuAhsp6vmhjan4Z+ejIhpc
fn6V6X/Uo2L//Jzlp9v2mApytSY4sxh/BK6u3w4xznIXMNR1Bjf4uq6neMD8NZGh+lZy5orJT7dy
ipGn6ZhEC8ubjGUZ+/2rOfQUsmoWLjkitRTN7CmwFefS9MiZKnov731nfFlMXfdWYxgHBe/rWv4F
C5YsjcqnrMlPaV3jKfOqap9QM3wqcdvXvTu/O15Ht7304puStuuta2Obsixa3JHTZzf5kEA2tY0v
caCY1fVgElcGMzoTG2F+Eal7VgLLoimafIOnCvOQOMGjJbUHSXhGKerczXZXPMaTyA2i5175vnPK
rRhpiPhTepZRCS3pdci/FIVjy/oW2mnP67bja93bcNj3LVZ6kphAQg99X97ZhHmsBup7TyAQJnbK
qf9WFPrdlI3qj5bdSYnCCNUfYYKlg1CLmIBjHIzTpQNLgTes7z+Sur71YPk+wcTxt2ZVWdt0AJOq
YvaHD3er60Zxp5Pi8JS4kD8p6LwE+DmBsCf5osuB7f3maPzp/PxfbIUuRZS3zX//l2ZiRSwLGMEI
ar/++79ctPuGo3uqzQrLckzLMP70CFaj1bZKEjrHLqPjWsxs3hlOiY+xXOE9myAx2/RyrUVs98kl
tJxgRznKWefcvI/XAcAzxu+xCrZOD7RgZ9uV+hhVBlhAb+GT9To1fLsUPLBmCCo0wov8EhFIvvKS
6K1OQZ7LS/JNJ/SR7/KXQupgILlC2AG9W5Z72duvCrVE19sNx5bV5GM8kLk5Mcau60z9LCAx7ANk
pyvo6sHazdl9IATwS2jEXr6qxVqkFvuSFMyhTZNAXrHFOkWbqhedpOrDr0ukR71w21EuJe8I3yPI
sRtTEMTMWj8ZZXWAUbbPPfJpJMr414uiWhtTcQq46gzJkmJOSGhxixM5cuDBq47+0TqDmRDqFH6T
LG6JwJcv6KnoM4/k63Q2CG9E7gSyiz00FVB+G0MdHmJbDzD6tFC3WIhB7470VWsRD1fV9p0edclr
CCBjqmvlfRoJ2jVr0u3H+QcQ6G0gDiauAG9ub7LJmdgy6tnFCqIlPQFQauILSpBfrK7jNOjs21QE
TxLPmJxSRWOLjk/o1yVrzu8ilph3PeSBZeY73U2ta2xCbR0IhxVFH4h25+o+JxDgJLfQwOldvGrI
1ayQVHPiq/2d6wBj1bX363zWzQnmoAxOvpztHK9CNimzywJNJ4IiPsKVtZ7HuUdMCueWoF3deLHb
rl/+y8OhC4Psr4cDwrOq66Q28WS4Dns51/vz4cj7Viu7th03BXPuViWidIuS3T0Xo5L8PMrCYOED
rAUhQt8TSwvq5GG+l2dZPRu7tJ6RDpu+u4or+LmyPxVa3H8KxIwj+tgbT1bQZu29iln7BDpg1YQg
a755rX7VPOsDFYHyRdDg0mvcPKS+jzQnaKqvzut+GFprvWh+8tHkKq6jqb8zEmqRZLaNx16N5qPv
9N6Gjft4pweJumS3Yb9aQficOlDbJ7vwyY711fGY2lq2qo1GQ0CdaayQ+nv0ydMbiABSDlheUsCx
1Qc1FHhEujh+i2h8U5bpC62tYgViNqAvTlqlGzn1nbxWFvoPzwjVIyrxmxAF8MMkSkiBlgLLl8V/
WNpU/GLD2OaJGZ7lEWs5Bvg/r13fDSwD5C89jNEidEfCpvL4MzZ179Wax2InL9MDPc0kfdnQnGDT
JWYq2jXAFMTRpBg/j+S1KSXeHsayx+xNUaZPHhoxsNQ+ODrSaKBAi9MmU+sNm5pirVGooVfTP+dg
ExeDVgRv8oiNsPLtt6NkfHbab5FwREiisSzTtJXCXe8QAiGvkSl/+uf7VRjOf7tdXdtlJNcZyBFh
k0uhac6ft6vWNyzHB8JiSTUrTmVlRY+jGS1co20uepdmPqDOjOVxMWrO0WnD8OyJl9TqiON0jFNO
vtyazAj+YJd2jJ4KwUBTEwyoXUMaKOncYmgrrLWWec5Jyo5GKjesshMB6zSwMrXVuK1bTdszlU5L
KXaSp604Dc0QKrNigWSqXGMV0nK4l0cBmVD32L0bgcS5lARiXTcELuq2izqHIuFjwndIgPim7gih
7KKyAUEWmIwABf8Pcw2RBlO5TOfmixnYe0idstsRc63BVDFN+hOQ3FtT5z6kQ7OQXS/obQq/3jSs
//l7sEAC/PU9GAbBYa6nI8nSde+vOdW2ECgbKTrBGCjPojez5wGCzQ9TP/zE8rnFuVP15L0sEz5l
168eXcfJIMlU441v5dqu8OOlR7yjMZbuCmzE9JoF8FVo5rpnpI3Zre0XK1voZdwxecvTLNxdZbwI
WPY2/jOftBj2BRMS8Zad3yu4eGwGJNVuHN0a38R1lBUUs1j27dra/y57Xz7QrDP93x+y5POfM8VP
nKWNHOxQD7NMqoxYCLJVli991W60jIrzP3+Kmvvn0kSMvo5q8AkCMXB1w7D/wheodVS3jhsMG4+t
9i7T6s1o+8G3OXENisLE3nVlYByDtnxKYFgeszFr7tSiTld2NharuoOvyZK3ObbiqJx1gnDy2FnK
N1z0N97SiqeV2rlUxfom+8igfL6Wjxl95NdgLKsteA9oUVainHOPm5vnnS5Gbe8qSsgL8lb9u2jC
LskKP7r3O71c01e7D2ib7olHNw6hlf08ktdGcS0W14KRYAzgju3KrqroBgaqtaqpfLHiaF8GK/Hf
FKc67bvRTz7L3CJBge4s9gJA4WhQ4lWHSOrz/q+3VUw7666gPliXpO/mULf2MfV4AuqVat2W8/CY
aiZYxryqP6izbsM2uihmOn3D1LEdZ898t2PTX7i24d0Ta9tTGButXYeXS8oflCTqVnkWEmQglFjy
pdTwP8S0wWX9MLE19yQlZRG79XEuV4Sa+fsyo5owhZGH0ODn0idBpLEmTbR89OM3w4OgTuqufjHi
Tz1Guo3s73tHAAhSagImamqilzKJrW1QU+EddAwzDcqIZSymp1lr8ex6LM/zVk/X7Ei+gLw7twCy
f/QCw1M3IhvSMBYR9S06e31P+JNGpMxg9HvFJA4018G/UCR2oYPRs7MpB6pBEn2oGflQyHK9y2ib
/Q7zWI1G3xOhJzjdxIvsM7sujiRxXZ7J60W5z2eH0kZfMtwGCTOJ1oyPgZj2iypD9YSw2qeuuXN6
Ak/kz6mGLHsjngmkxyk4w7S6a4XaWzfLbG+4ZO7IU5fQVp8Yl23dIdruK1QnaxW7wK7rPGLnxE8V
e82wlmFkcetkN5MVjvv0UFAGWwJ9zj5zCOvllKiPNVaHRdQRRjEMPkmVIopJvqQlETHWONj/sqIy
xQz0x4JKw3qnu4bnmpoBGPCvBVU7uwRP9oiFgCYSf+S7ySGDO5SzIDyaof3DVZrtIFpVfh59aHOu
PsEbRmo3DNOhadZy+aBp3m6kgnIrVxRpU/2Y5ZSV2PldLdrJPs3WOxfKuJyhDIW02C62b4xIRVcV
h8lGMh2ZnfVLAbXtoke1fnFwzVxa9Sh5p14JjR1Cib0A3jYjdRdg1LTDWjsSh71uOyIsZGXG+SpN
W7m9HqeecSXz/AHm+X17povP44/Py3Zd01CZSkzV4kcQhJfP93tkJ2Iz97/BuGGJKWt9q9pwqE0d
zRK94Y+k664H4oo6ACwYKqaO/7xfR83LWNsjWMKAJljbkc0jZ4uZRCSILf7orGIDrFybDt/boco+
ey190mO1eZrC8bkeaLTca9P4KJuYiV0H2FqA/v/zCG/8eTe4NosVUzUtXcU+gstQ/va//XZDSPYC
64riAD/uEocTrh5L09nxdvoiqIz4tpidaOnQJ0dxbjW7Rqh35ItRWM0tQTQpXo8eSgH7jl+afNnM
t1m4b42uhnw6mBaQGlsR6N7pQCOVZuA439RNtL52cUNBr+xKwzJ3lTvPl9zohi0YSmUldaK/TuW0
SLpY8f/9XBC4Y7qurto8H6zg/vqeW6dsEtM3LGrRDj34pusovU7YosY5+gzWpCxmzAQ5vsUxIdIX
McTZVwnonthE0B3RW8U4y5E3bIsvcwqn3XURMJjU4Ba525/yirWcEhjlvTzKp666Z62oruRRrrbv
172AU7Pwi/RccOx6e0Ag/z1EP75SefbgT08HtkTmikTmjN5tEr9mNoamvPfvU2RkF4BwTwTNRa/N
FBBMxL29ZqETvUZIQNCYEg3/z7eQK5ZSfzwgDggmRzNs7h6AR85fS95WmcBMaICqr+rIPDQYxfn8
nrRSPcZeNV1Ky+qQQ5RisZLd1h3QUTYnjKikvVJq79atNQznEO4djA+Oam8gZ0Ed48PYvU6qWT/2
Db+VG7wq1H+3WaxYS9CIhLQFybzBFf2qznOxz2aL7L8mS0+GTi6k768aYTZM6Aev96FDe1lq/QdD
t5kWmms8mkoCbmc24a0SWzZGFBx3ZlNU94GCFK6pzPmzoaKax2m6tEuiON0Sno/8d3vkHViFE0ow
BKLNua8fh8kCpYqOG/Js9GgnrP4rp/rswpoQ46ucbQLBwkTXbZUyAEImppfSBFyhxoN+6skRobmd
VAAfGgjoehSvbOHViVJNX/t2XSxzjSxS3BvGQm6MoJ3X9zGMt1A4L8JAa/5l/JOEqj+/Xt2yXZu6
FLtvXdf+WklrPS2DeAxIcdOa6pSBWj05tjNejwizrg+TZa5+XSr1HIhLHGR0hIL6XIQlVEbxPcxm
8CN1DZuF85csN1mdEewGnRaOPMVd2uNA799ts3DOvkhp7fEjTs65FS/y6uzm9VYXVexBiBuYpDyC
jWR9RvJDLfsOerq1bwIyZyfbM1TsIhxiWgGzyW5+Zaj6KZ1H4x0693IgBvPLT0SFLE2nx9Ahcxwm
YX+ovFy58VJFWXYK6oUoIOZUj72vOZy+HB1/fN6RlJi6mn0cuVG3TZ7e07S0j7T57WNtUmRc2CW8
4DIsmrWT4FBzVUtbSAmUrKm4tTder6ntJSzV5j0vaY8Xg0vAkJ80yxYcwQNmnnJNym5wG4Gz3GZV
VB9DUroP81R4/zIX2P9jpiP/nQYdJUiKLSbAsj9nOmKqAwtDGEFTeqdspbjZ6rHSmiI8NdPs6ShN
bqwfCHKIY2clT5W5orjCAmddtEZ5KZtHT1Qfqgy8UanP5N2bo+WwZ2RZ1I80aoRe0VeodrowDCeA
p090n1aTWCi2ifEjrmFBmaU/3IKIJ3WS0I3nNIKVNlDH/VJ17BVN2ABWD4KDvpdT6i+vZDzYr/ls
dhsC1jswRk61Glx7uvG6Ybohm4seFia7MxJ8bttiSs6qTRj3OOJ3wOoMK32eWnoYDrXlDhPbEldN
f8zmzygfvB9aMlwm3cjeCz0YFlFqRc8YtaJVnpTDHRorMnzipj/Ts/B2NGGj3T8PtI74/P98EqkT
O5bnGSY5bPhA/vx+qKMoOm7bZFuUmr6qhBGhiLViH3fOeyxCG+SLvB43MMueXde7V0R/uwPAsQfA
T+dSDDgFjzlynRqFB88lGWPLyhYl84BNSwCAc6M5wfU6m90b4AkJVEhYphXm9xsnARObVTBd1CTA
giPekNfku1Y+6qA979FIq3tHLR8bIpVWEHL4Iqy0pJU/ihVwAVJX9+9pynxBGgs/DBCwCzpFJI/H
2uOQQwfLfO3wV99ugBqN0Ut/TCZynnJvdjdydUTTYzAJsRzq0d1KJ4fpYAF2c4TM8jQmBWCPUpqi
dt7tZVG07HoKtkqc31SNXt7USdMumy6Y/uWh8sz/+aWhUpEcQrTJjKJ/fml1MTL4F1q8pfudEBKM
qx2Gr7FJVcxW1+cDRsVbkBs4m8VuqvbKz65/lCERg+g1VllpLBODfp3RJlS0TPPMfDUcfDNKl4oV
B6sGKMTR0Qp9ESP3u3Mbrd37U7kY6NWsJHWBYKVmpeZTuecDKF8o4L0B/lNvrQGo6Uj+GR04FSOB
sDYledDu5al8mVp6nkXWX5yMhKbC8rT1r1L7xL7qDLqIgJ+WUBiZAjxrQD0ruggbxerS+4EZees4
NL6IHEmf6rZ59vEhLuBUZ7dVNKOZmYmMknYfPcWK2YHJv7GFdKAXLPrKUC9Y/ChniTN5nYI1E2FL
VmDeePbFdnEfilqI1IQPRf4W5UW2G4oJalJjZMuGwJP7pLLfWVLkBN9hByoN492b2U2EgfWqftAD
Nt+9GsW0PivjIawcQLOlsvjnJ1hT7T/vBhL+2K14mqUZFimdjivKh78vtyd71qwp0g7cFuFtUsJr
Rl7jrZ3aIf1KUY3kXBjKE7nC6U2qpMATRNsyJDRvEdedepkSVsUK/rtyyLpLZxRU/JU2/PTrz0xt
SHpr4fZNWTRd+tkrDnntvWl1O11gK02XpjW13VV6S22cBIf2hBIofwl6mGilV2p7K+vwwffm4apY
rl0EiHb9FWM98rSS7JCxLe4at4LKCvJnx6M/bGMM96CgvRu/nOZVMRkPppXV94SQOTfOCFQkyBAQ
JVMSreAVDPseoMmqrAhoGVXSctMsfTHbEnzd7P/Itdo6elRp1upYezvNrZpl6bo28cUwEpvcrO+m
CRjunHa3Ydjsy9lWn9yJhDrGomg9CHeYuD5NG6tWzE+2NvA2+vYL18pNY7Teg0vSF9jekCo2EQLb
eO4Q4Q5lRyyT5t1GEcvtREhm3bpcIP9UvjkmkQxUWAfQXH2DdJ96flt3/rLzXPcclfP8U0RvhUlJ
97mj9e+qdMKLsM02qvrZ6hEyi0rvv4omGlf/ckfJ7fqvSUEUnAGcOir6D2JPPc8UhdDf7qg61vCP
pLQax6bF9rvIEKl9UiUbz6NwuZQjyOseIw/m5jh190qYPF7Ly4UJUbQYnAcrmhWW01nGElXLNwJW
f8toE/Ib4K8ajMoF/N4yWM7BczZoFWUO6+OaGSkdSvKaF7kfVL5/aDOL+lVVVkq9zidY8H5MVgLW
BSmxli9ScMEmfgEp37lnQno1R0e7wXVeHdpQ5BMR231WQuvRUJRpJ3+NtFVwsIZUHbsc6T0oc2cL
rd3dkpLTgY0hvtBJnS9srDdKrmSv5GgQTK4kEJubpFpIA2+WmPNas9J2rZtaee85m7z0obmwofV6
NFOD4T97RP/u5qwxD3pnrBIhC5eDHfTsfKfR8jZ3nb0jDomPkvCID9vBcp740wmvB/XIKEeq46YI
E341FA0nBgwjOzWhH8Fh7+wRVXlZJ6f8Py8hXHg+2mh93TPOlfJOgKt9jWAOiEc7pUDDpGUJ6zX1
A92fh2XDvl7cpVZ/T1/Wu+T9R+C42p1U8hA7hRykdQ99oWQ3SdV4m7C0KTZZngr9v9nXIpxFSZvm
AB4KvYI4rRW8uHQkkJji7uZRR+Af4s+kphg/XXeylewaNVrw3Bc9i3GKyuhUaCjLF9m+pBp7DJrm
gXjceSvbm/K9Ufz5mV3pQhswXURq+Nub4dgd0f/EJ/lHLZ6uf9ngC+Lvb8sn8aTQaleh8eumZ3qW
+lfhK0/0xCaRsd17CjYS2yGi5zpF9DH9mkYj2wDx2FY2TEZv9u7KNNlSEZuf5p1BsuU2cIP4McBv
iGkTjaw/NcsBiNZdx49B0Flq7jtdiHMIk7o4gMhXflA1r2ZVP2U5xAw1fur8mYW8v5fPjfT0ySN7
mNeTp4vIYz3ceRpkCz+5q/LqXz4C5390p1xN9QwNCyl1P801/1rhBwRcmDgLWZhrw9nraeHCuxsP
dUWKLrJA65k9Cz74mkgjR7ybMletLJV9mXxXHaGMWzXEnkinLe5ZZrq3Jv3NEWYe2wh3ep1633Aq
1Ku+w8wzzhpBr/9RHLhVbpMDpWDBEvdLWtk/n4sgUijc1/lLMmvoOxG3iZOm75sPcWCUFp/xHK2y
1qsO9H1YN4Szs/S5ed8tALChhmlhoJG5kaVDo5+w1tS6TXsixldPpYGe1p1ZFPGi6qbsJfNix4SR
PIVbrIfZ4yy4931QpWu5i068yD7BcPqUO2xkM2wG6ORszbRp93PlPyWCKyVfVHs2r0cWjot/HtuN
P5eO3LAuGzGd5b4NX95w/67NOaiqkX2B8jQGRZgQw3PnK+abmkUgzI0soxFcBhuUed7J4BOESGTR
Ic+3OVPpHaM1qRCmhjpCGNHlS9o13zNf2ZZK57d7rRuc7aAah9Gr2rdr/0CJlWOepe5XNGsYKgDa
uNgy2j5eVaydpkXdpi85nJ4dkseBVkRp/NuExlbj7+eUHqrjsFTC7KNZ/+MmTRyT3ciIHjUe++gQ
wcu5H+d4beMmB8RWkz9jNOFRvugjiRTXopmPQ2U9dDn5KkZGQHEXTa85LcAlqjSdkg5Jj67VDJvU
zupvxVguDdFfsHHBrVBI9yeaR8mFD+JcF2lgv7oY5CgZkerCaqGiojH6lB4WpFWimRYv/ODFVjf8
L7nbVeduySqaIGYFcfI8ZskOYgoN8FFW/0gpts0dujL83SOsHZIpvkPQ2mu9Pb8ZfjMve3y+l0Lj
6UMuQ45uQiqQpvQh7SS/38hzTyQ6+02D+nzIi3CFgMc6dm1chiuXuC94I6x6hOOpoVyzYOiOTvK0
LKpgOyvNSCA7Pv2yNqtDzVqlHP3xUSNshaBmNSF6CN+rjW5sObe+dcr9Od5fpy3XJ2dP1broPfQJ
RIoS+hdwgJaxHR+ucyKP/HyFGGXOWGwS0DMYfWmNyp05SnGWVZRZFrON2Ts13OCBcYhwob6O97Kh
UIdqe3YU9S6eqPsvK0v74926QFMGZxf1aw0VDRLhgVwicj9irTy6kaUnQD00bZ1BhtnPsJK2Rtt4
97JJWFat/nz9ReJ5fENoljHDa92JPLtsVyQEcc51I5S8w9EJ5/ooK0uypCRf5PUCd9yvS36OgUYu
cVJXIDOMCRovCd1LVv7MzW3uUxADk7F1Z+dHXab+Y6SxJNVacz4kTuzd9MZ47jQAxiuAY9vY8yh9
OLFD1cLzKJFz6+rK9EAT1N1fp3s589N//nmzQ4xfqozX9yiCwVeKpY9l3mLaHz871oIL0pPoOZRN
cYAYGWCK0ro77DvduWA5R3JFNr/JN1QtCQ9GZY4XB8sX0SDDtDVYsHG364idYtHK6l0SkjMseFKZ
HXeCGE5g7KoUO64xyYJLZFrbWiRWXG+GjEriYrCpj6GGCNZEnLPENi3iphRn2XrB43XFImxG1bwK
yKag7NUAMRtgGngB2WXlbgRrd2VUta5VLRtkfTt5M2cEjkHDL48EgjTbJoRGSG4xvDbHCEB7oZ8L
XCLMnkhf3/T2hFsMUfsL5v297NiGqkmYbn0umYa+PFIGxZPY19jGDQXrg5oU01otJ7CJmfkqt+A1
SAK2Q+WbPFOTCLBJlVjLwqixV1fIkRK06M+Qxu4CJP/Lqsrmo9ol3n4KWTRbipLcTZFFSQUHfyQc
/X7O4kf1vpcg6K4/rFHTFvV7/m+6re23Lq/WyajQCGyAMT/p6qhSt6ESIH+ESIUf02msY/SkVpbY
XGFkNmVzJ98wOuYoWTZgsjLwD8/p1hJgBklSoW7SrrJorFeSodLOfWavVKeF72nXxK8HCDmdGZBm
jyjCx+hwAuFlvLT1M66/+tkebMIQre9lgZFe8qHEi/qfI2OYVJJr4OahCY/5/VfxAMkZYCpgC8oY
+ZEnZ2lNPrMJdlc99GaETP6qFggkeaZOyqoXfBPNK1T53sBYsIyi0N/KVC/5okvtb+K17hG3PCkh
i97OoZdRktvlQZEQybNtyOs5Tp75JjuQsimpzVWxKLpVkcXt46zM5nI09OaxoKKynMXRKK7Jd4Oy
/JFgwL3tJ716qCHAS1O0j4PsQZ+qpRUMS0XpXWKUUFN1NBFWqqoXW4T27CzlaB9MhHldNwNo+Oqt
lkd0aiYEvIOakhc4JtXWF9K/UieIh6bgWa6Kcq3pzmagr34VNZWhxzZfgTPB8BjBffDuf41F6pRW
x2Zyfhue7k2b7W4nyiWpFyAUdzSqKl79rsd6c/0Yr5+g/DAnoZx2+K7mayOLW6tCtcCT39R9TNSc
kKe1XgK6Ue4QPB7MyI/vWks1HlQr2crLDqjlRRL7bFTw4Z4wAWeLYIZANqUjfjphcHFS9bvsknnl
fI7TOD1rJRSOZiAJtJO2MkqTqQkigAJAdRpavXpBRixHR2OmU0pKnC+CGsNrsdhuAUVlPYQDDxkN
MxwpyBnKtzXJ2ynhUuiQG735QCXB7B3ZxWM9pPlmqBUEK1U9niYn1Neulcx31xatoviXxouUm6EN
yAzrW+UGxgSA8Fy9lcKWyLWCYxCigANkMaD3TcY15ZzhMsL+ux7Ja8HY/Xx3lJmHiWqAxv6/f1ge
jRFosoj49RUFweXoquFrO8J6iGK2ErKMQZdsOZIKtLkqVTOPHnddruUQIAcDA6LUba8Bh+p2KoFD
ZznCzGKYCTPnXNgs4lFzImTqVFcARX4ejXOt7YgSmLYOeUFrQmPdasKwJ/6ipjfKzzV5GmbVjk5D
cCbzLzjrdVSsfJz9S1u3o12VRd+l/CRyxoBgvS/QKnOK6Sm3t80EAmmmARIMoCtWRaJsWyVYybHv
188YMIcOFer2zu6VXVS29u0QOB7YLG/+Vo8kYImhuaJ47NnnKsIm15W5ckuNlWRIHwKmTTChtPjA
Iyu2cVyyOhBFcPkyxt2w7p2pOUMnGGYjfY3RN2ECgrrd+Gq3TeYZ+I349RJBAWgBRu1hBR3kJc2n
vyQXbsWsJeegLhUiegndTBTyjHFGRpDCrq406U+L6g4ET7PF+hbd0GkoH5hwjnZJPKDYQW9MMcOq
ifHQUmZHwti5zyqP+aGMEbxcb74rgqGPCTCWw4B8yTwGZX0sT9eRwbeOrm0Nd2k60AObsk8+aQOl
OHCNvFTe5QccuaR7OErjLnCvpjfWh24W+rEkTIuxiW9oLDP1qPbTu/z2qJq29zXFZJDxTcm83rVn
4tk/5e856FAHzDkKNk1eadvrT6iAJzjL/8nNIAdWbnwIhyhZlBHxYWbsOKfMPChyGeQ24ZZNYbmK
wG2/Mkkvwnb0aFkbuBwECiD3yVVA2fCtr7V1lfs5vE3b25jtMD2nQSxAxPYuHQIN/BwdJV9Ityu8
ZUU7GDe5ar3GQZx9ZkXzjpQ/OlS6oW1auKRycomLVnuoOWvEVIN/VXso6OsLwco+8TJIX7NjPkxx
I9ihPjD4HNI2PAnGo0hFHmreG53e6LcRuKBNNUZ0iOxWeeDJX+d+HDyWWQUZqMCA3vhKs7/eiZV9
jknqpKwRvcGCXxbMCW+sT0Hw59p8VIym2OSJpy9K8eJ2k8puSpwGqfri2ogBDZ91zFVlGYwJvf8y
IzgzqYHea9mtrCM0aQNqaDQ+wxKifE8nEBp5DL+lpaDhgonYzq0DwDTPpnXSW96yzqd60yozUZla
Pe/KMoQwRjTv8reYN/ZXyGDOWUUenl2ky0Anb/hXxZ0lVXFj+CbL+Kv8BjHj2h1q5FJqqG0K9NAF
PWCzXkM3EBoOpfygLGWdPJPBAJbq9IpDtFy5NFwOjQqKowwJ/pNGKTZ8wdk0/HOS4UkMDBOKQU7N
Xzzzjt4Hh8wMNlXHyjwysNFXQl9kCeslK8ebSQpSYzZtos6M58vwqdm1vSl6upaGXy4l5XG8CmiN
TtnUqjOytVJfMgViHkXqZCXvEFRrOkC7+Q14BLl5OuXndnLGV6i/bLG9+dHgblwGbZQt3TFLt65h
OWcTE8H1aIg6dX0VVJPyAJtZbsSogp7Rcz8bxNtilTcmsksW1xJpih7n0gEiXXdDYcIvmrpbT6nv
ru/6fdwd3LBRSX+e5p/Z0EQTh7CnjWxjRt107N1kOoZG32/5QS/y7Nf1X6cuiNtFOqvButVm0mpr
+SojzQLXUI91vmwnC41fwyonA8dJZqjIO7NE8tk170ycTn2VbaKeYb2ZjOnGrZe/ecvsmUkxDBRC
WDW93TbyPG7TvY/x7twW1UPVKtZRNr4lGQS07IMdTPZRweGB3WGnZqW5n8iG4JYFOh5GQtfuN8/y
uhk6+RIt9VvlWsphSpXp0cn0c61a93ULHeDXfSz5dS2u1oI+/IKOenI7RUJuWJl4lN0ZUVo91yxy
h/a9HnyhRmWTDu3nEk4TpHjna0zS6uIjjrxIxgayaPA2Clzjft7IYl2Z6sywYiEvC3gINueFfLej
5wV9sQnt1wJo5KijvpwNAMRZXrgPAI2vym/YhkfVAIjh5z6sEbHdVTRuvTCxCU8XYrh6UHcyfHGS
UrEsALXmVHW5Gke+8sXfb2U9IRPyIumCTJclfeueVPqz0qQIz3yAOsA5IHXVuX+IGP8e0sTam8xc
N2aVM9Y1okonHsJePo9zhY8wmsCxh6i+4nLoTzbx0u3W6va252VnKDrOOVOsO6WOy7uITe0IjfMJ
f+nDtTiMwzndkAc6bJrWjZZSei+V+PLo1xu/rjUVnQCa6Xs0qg7wgO4w0xE+OGkPiLER/58lRCG6
C2qEZIL7IG7b1W/fkhuop6BKDvI7S/0eWDCb0ZMRt7cGki7bHqpbOWb4AdUgx+xY8Y8C8jmFzrYf
nf9D2Hk1t410W/QXdRVyeGVOoijKii8o2WMj54xffxea/sZjzS3PCweEZY9EAY3T5+y9dnnPAzDE
EGNqO2Ay6m6aMQfMzhVm1LF6HXsBLzEy1YM8pxllcFbc6CT/0AxT90hQ6Dey4OB+IgJgAJXPY+yK
Wwa12Vq+dewqOsCsQcAw/6mGyuCeZvV9EKsqtSkGwLRnr0kuxo9Oh8QRzWhn+YI2nBg7XLTzGac3
6Z2Hw1lH2RAtVUGbU0tLZbMyO4UW3S22s/CeKg0VK85/dJOepRDVqkZwveaFE0COsVI8Mt5v62jh
dA/5EC1+fkJTfbndF2mKycSY/I/GVcrb3NTo7feitr5UjGXgvHipVz7XdoqEVVNeyU9FBzXfUV1A
XDsyJ0RbJZMY05nam9tRvuVx3m5N0EjHKWp9ci+6YzD64i6MlQbLp5adrGF8li1LPM/9ZowKUkx/
Xfxq8FyNU7UKSpAE8nlQmsQihFl1LyxPP5GycX+7luVlLV8ELWanEq+qqpMnPD9DVHJtjtPY/lAE
rGxtbGd6O8q8dmXFBvHAnhlsQ/RrzyUrQs6Ef/Hz2ZfYFiKcyCWwCJrVwJCQED7oRPIcs33Abv0E
20FtCpiRVbBPTgpApYdqnl+GExrZ5CSP5dki7bKH8TDOX5HpzdrTk/DkpQ5bYObUlsoEJ697HPW+
Jp7DIflCJw6uOH7gqFKmJ4N04KmgSOsU29vBn2a7Xuq3uXGs5P4GeQ7hK3J1yQiPWUoJkjE3DORR
GYhiWTX+tiZT6mzkaTzrM9JvoRsSMtRWh66r+AXOzbzMSZ11OI3G7RoLXLta2NQnR8Wu261rN1h0
5if9/PAvzHRctTVmkxvAsEPKdrB80MjAQCrRvxSTn578wAVfM/8dj7zq0MuKQzcxHf59iZWLbVC3
4Smrk5XqgdMsjDFfD7NkqK2P1RBOL3E1xCcrd86e1TzcXGxdQlvf7ZkkZR1yQ48tyiLoCWqF4bOQ
ny5WRebgsqLJ6k4cHGd4qGD1nG7/AC02alrf/ULP2LgrGv27AWl15/MhbSE1mQ/0RuSlNNB/BctV
Giv+m3mlQWIXJ4za5IrqdyKvrO+BXy5jK2KDMr+05sQDWZYpIjObnbxGZSWECDVdDTFwISw1Yntr
ILPhzg4gFaL/UCRgTfp3t532i6aybUO+qUv/3T/mx75rAofvDX0/JZH7Nb52In+vx7Y5DyhQiege
wDrZOF+JYt2m8LjQ0nf5WqfUv/MpiWeZBjNYIBRNREOqpMdVVSykmTXucpfLllSAdK/4xZ3GuPAi
T9ELLDaqWb7BIRgPoifoouvgGgODcr/qM/R8/leJiPFPdpyjIslb9EcUXrTLtSfL6tQNeePrQVNa
uh5NSYBNWS3wUTvwhUmHNUsiEI3YLtZJSgld2cyl6D80auIv7UJRlmAKpkvsFR9dybRUDfVoCQvw
L+FYwT5SfHsuqvHzZsZOadvoBw8VDqxhR1faWfOXwTUJMWwFrOSlbC8FufEmMqzicn+r50CHHCYT
cTHEjybznYWmwxO3EK8tCPIZv3gVzMVCDb4KD9FOY2SsmB3yXC3FBmrY/qwxx/1BFqEKcZ3UlDwC
hw9TY5H7Nikns/vDyLriMgKSEdUoTlmffsHmpz2hg7q2UNzvoZQG6zJmohDpaM+BdegHOpTGY9NA
xMzH8bszxu/yG+5FYRPSVyJXzO330YMUBaxxIXfGOn3trRfFFT0vgBsZCgthOGgtUmVdISdcm5LC
ZRcQB+14c5sOJMoH4AB761gZa2huEBGe5ulKokRTBg3LTF5JaDysqxOgbcnV/K4Q1avFDuxcjrXL
hinIls781mY6uS3h0C3kn8pQF8PL1rEmkpMWeSx9Qh2WsgeKKBhebQB5qjb6N6vlKcEO01fWTe/a
67wjpl620tVtEGnfpRQxp1R+UMxwm1vBW2dWBl1lGh7VEGRHM/G+QeGbSd3ijEWVfy0xM/0gUwRy
YPDztwn5Q6n2APT6FzvqxWKA1HttCFbdooGDr+3wixVV01yd2AkWOEChOaQtiTuxYh+0OCajjfCi
FZTw9j2Jxk1KA/ukKjAIChkRIhQBcsppSO7g1170jkIvFUo4M3Rt4za1cgN9xapFlnberWWRRbIg
jytqNOgRoPljYh6kRGqM4y24y3Jn1SLbCAiVX2Kiihc00rWLM43Zsu5gNpG38O6TbjRnoKl7+gUT
UBB3GTGWoJWvT1+qCq+VqmOdmsap3BtWzl1Wjt6GYua7OZg8wrXQXapZfgzRtz36bklmU26Ub5nj
onIVnYp6u47Pt2lQUaEZxwnjm5r95GYjFi6bwWrcx7u2svegyO2z39v1BgTGuJQlzq0MphNUV/9l
e3P/NSd38fSyFuqGpswWwk+iGkebongkIXh/W/EKzXpk9p8vIl/t39w6gCyUjN7ZIurh9qOwHWee
pWLQ2mLiHBS1eCg0bAL5kJ0iVN3buvE1DJW9xu4RLHpXldZCigdEqT6GYRO+KNncIVSwhoAO2jJS
6tXlNCbhsa91CrVUJ/PBKYwF0E8xO+J0TMhCPeh+Nb6yb2yBtS2w8kcPaJTp7yc13Z+htjaT172F
hPysfEMf3xtTZ9sdh0/tzICIE4VHOJXcqRqPlWn1X5TkBUO3eu+wWWHvHJdvmlu2K5uOwsEsNYHW
Ri/Wt7CLpLr6Zh9SUdjOKRoUeyuPgr+PcsrjZRbrV9m/ks3uOiLhKS6iclmq2llqLXobWtzIDWg6
7V9M7RFQJcoAntbAta0L+hkEIBnr2P0xyhLQrSqPEsGpUedC9A2kWggAo54yz1Zis1jIXj314nRS
XOB5yndlfnBkNgGYiiAfpxXW2g8q73YkIH3eD5lprXWsPAVy2EM3vwsE540Wh7wKtBCF4E9mMH1p
f0VjMNv4/bCRPSgtLWb1z7qck95SW2TnqNKOtwXDTIvkkAQiO3gK1Q4UhZU+ZfS3iy4/O7H/1eWb
u4ClTFallWSYShxXPZJxCZShdd2nqCqzZVDBjh002/mqtiyVVOH+PnS1cO1IEIRcTSMj1e90QcnF
5Rt+G3HyYbFc9OX0g8mjuR+gES07zcUQjQBiQYsyebh9i8D5VFrkM7WmjMtuIx/EAjUtU+BnAl2I
dDBIVevQjy5Huts7EeXjPd2V9a8OkRmghmGFO8YVUgq6RVGmfRRDHd+YhT1gtURPjAXmnq0LQeyc
zG4N9iQLw28BTNDL+PUi+xi5xvw9qDv1oMmVd+jyuV/Qi/+63T8DODBBUf1YiIJsnUxw97MySPeV
TtOFVx9UWkb7uNPH69jGa1luMAPpd6B2CAKbIa6KNj5HuDt2ZZyuPCst3/wifPPj+m0Yc//rfIDf
AGJiolU3vRasN/TxKQP7dNDVLZAhcNxzozrvjeEkXDxAXlofhyZ27jUVdCTRDWLdldxOehbS8gSl
cTU9vdiVqjLtmnbAUp8ZAs4SAOL5ng61Jl5kQ0/UE/8vuEDzZdySidrZzhwc7eQvgamuMl9H6tIH
m1HBlz25pvuci+9y2jw55gUwFzAw+iSPTBS7m8SpNl+wbvbr2uv1fYUbagMkTUcjXoavcRIuC1EU
J6B4RBmNQXtuh+hdS2NijRENbrIsbYhJKcmmnRUoMgDBHT5MlWsR3pLJuI3LPJyQSmrHHAlMsGjF
Nc5T0Fuq8qqBxdwptNLc8SlSISbzZdjTIrMXoKDbq2AxvrIWDquW0duprTsPQ0KXYhB1arGeLG+6
KML/gKE0vgaMUha4uq85N++zXTgP9Wy5G1jwouR75E3KJTQtVkwBv0lqykc84wuE20u3gFu9HBKR
XuRLnUUo1az69I8ooUoJprWZW9NC6GZ0EaP5JkpXf+lg/O68oCnQs07ZdgB/t7TKZkS0ksBHS2f9
n1J+dWvP3I/uULyJrqe9nApSB8b4HNJS+8dRP3XJcrS5V2XnaZwnNrZiKP+xJ1ClZvSfmlIXXrxi
WdgdUR+Z5mfmRoQWfTRyM0HE15ZPigmECqWA/yyPeIaL2zl55LvKcnKCD3mz0AKrj/acbyHf9vPb
dDKMRTA6pxvPBKNttFb8vl1EAZrwX72hljvgkOoh89XWOAvcDmdjPnLz3tsmKQx0fR5mJ86U33qi
BLsQ++vmw1p6Q2Wjo13kqsOFyIjlEPABbSb8CU/V6HzzaVI4+Vx/h+obphJqctMOUPwF41XFtCLP
K77I1lEXAte3XOfJAKwah+4WfM7wSBO+fOjr4ErnXH8ZbeQxbag+gCIDHjSPekKjon+PxvfOyXRn
3Usy103loYdfjKnY+ROLl/QpcbPO+gpR7no7O1do90+iF+1zVj1a/OQvlaJZpzDvjAWO+k3GtQgJ
TUL0e8estlasuoeyjM4SbydXkzHJ661a1vEq1VSYNAE3jJJ6w0aNvdMvimKXdYzi4a8t3Jp0FG++
SnNFPt/abiNHuYZPKlGiYUssg4pGJE0LqbxGCPJiTgbtYsnOSRT73bbbHMr/UJ/qGVRVk/fxNYwg
2WC1eBRhc9EFoK1yUiCdI9r6Ck9gm+u0KAozL7ddZb33pHieK2vjl8Dn2khp71rJmRnCKFoqI1Vi
qnfNhT7qsNM8291pNHXvDctQl5oOt/LuPzR3n8VnXPo2Ca6KqjiWgiH2c+UH+ETQGUuOJNoM36Zi
HhdatLVUjowAf4pm9RnluP6MIBvcdpDoW2vq6x27Xvo+UtPTw28+FcirnZFgpEXGUVE3P49u5+Y/
zeS537/OD31n0QloXikNiYU0u0YgKk5x3d3/+Uc1ZkPrb3f5vO/XEIRynzgOFk7+/B87/0DpqNp1
6L0KGvN9ao8EV89EQLQ+pMMT7dCFyNjyGcWAmwp9lKN/gd8F6B32DjIQxOQaLdAJPcI9tYN7H5f2
dGj79rFEY3w7Ffr5hfuemzHqsrvRMLnt5oIVA3q/ErRcF5nQL54qwnU9Rtaps+P+VPYxqUZVpbx0
sKKc0jn3hkeRy6ecAeH6MToNRKws/PLnD8T8rLd0bVNDbmiiDzY1y/687KmmlZLlawzHgtSfheZW
I9ZmxqyePexhMoqXynXe66F/L2e9SuNEOxCGV9m4i8xKPdiF+0Mi1mkRgGrvAF//LSD/ZZlJsyhj
OW1CyD+2Va7NDhekPgKCqnpCr34laDhAyLbN5NoLeQ638MSwRqGQKwvtieuSxr483PlZxd7EzYPT
L+Sz3477sA71Y6j1NQFYIy0AHraH3gQbM+t14Z09aqkSvSDZ69ehX//488fp/D8fJ4YEzYJuRmdD
+ex8ItlH6IGuisONHGU0irfSSVdbZ3EOxH5eedRIfw0TkV+msgMMEFfzmJosSpK9UA7Uk1Og6E2K
x0BVBX3yHIAhw/VofoElyoJuvQjLLU6FHh/yqjKchaoClMHj5K7imUXiZdOBFEEomqJtD4zwG6yF
rNV8vTcNykuc0TltteEgJ8xVxzYpfCMbA1VL4Q6vYYD2NMy8B7OO/upKlEU8Dsxtnw3eCUe/dTuq
5iMK5GJnxi10DJbCRTBHPCAa5vdr2Co9QaZEyUTopKe6z647JKdWSZqrQZQFLpnwWHaef9dTGzI/
ULtlPBdtdkbgu1oqFY5n3pZGTlSxWvsQSJqM1EZnXCPLWClzc8v3E/9xfidbXfxK/HPtu9Ya43wI
xhPLZdaqzvG2uP75F63qvxtHgQjYs2dedVSduYRtfzaODuzLejI2giNflO9ZCKcryXFr8r4JHkCR
tnFStqZYDTF2PynRlL0Yobf2s258qfvmW5GPp1SvPYI4BvOxRhG4diluN8LheT/26sQ0mmu41BRq
aALqFjcMpKG6ezFZzUp6pMDA37M+p1/QoOVHu4uuheI9fnKdeFWCIEUmFDQNci23D8VGA+q9lFzQ
YQ638WMT1LlDFgS1JDiPBJn/zfzvUt65YXWqAKUv5I3eOnT0mEDyHJ3ijRMUH/44JYcq737mXiPk
2o8JhNlyMNQ9xgCe40rWhw9SNwZh96IT0brNBvNroxto2ZzGw9MnQJaEujXcqVkCHZTRT2vol9Zi
wzCE3l+JAq5lmHGaRTuOD2w3Ys1rUc2r1uH2CNKcqT7I7TGhguI4EQE8i3f6FeGI/kbKOzJ2pT4F
d5Cn5dIvszNRQN0XO3CDo4nkcBUWuveSFzzsZiInY3PoJNBWmQ5MNOJtLBMeln6yPrmM5Qu8EB1P
gHXMMARnpV5sBYgbtfHXcNGKhzgcz5AgxfOEMuJoBbjkA1IvX1ShRFsfv8faa9rgGrnFRz4Nm0B2
K0RdEYbGKD/1lOcG+H/Y9xZ1V46tWLgeF9F8ZQBlNNfTXD/7WQHN1zNepnl4MkWe+R8WCuNza8jl
aai7imoZs+dK1WaH3z+emi29IEW3vPLAE+FlHH2Uzb1uGCsAUJskMWMsIb71aNEpe0jmiPhZVyIi
xXzsS+UjtB+0iKRBJR4Upr6ecU67aPCofrzo+EuNJI/AqvJDUY9se4v7uo5DgvyU6KyRNPvdMqNd
3Qbue6/0Xybgm3fCJOqDODv3ELvDu3wXtO+unG2YQbaz3SrYypuQ8DS7j7P/EO7/+4NxFYZxOg9R
F/wZFdTvH4yWhk5rOPj3KgarX0JEw2Fb4NOO1PIuSQ3tfWj4lattGT/mGH3Q1PAkcuow2PSDY69j
Yyb2Nl09Y8ymN+kascReZzZ5LztHsodUxzQgNYUwqZ4o1nxm5DQB+saNhanpJpvJ+oKek/9F0Gj9
Jg/yBn5EmVx9/BaQWtXoomuBucOkr+2aumC4arWvXRRUWzkWC0bm339eIq1/PQuJ5TJ05iu2zX+t
z89CiiW7nCpbHHPIOVnRvDI6oLE0TErAlrodV7f3WZ12C9EqAxkxTn+y2ua5SYMW5jKwMLmy+6HR
EGfoQUual/1q/lP5VnW22FHVdxA7dH6Z018UvWhOQzs/WI1I+cBStYkjo3rx+kxsReSVW7/vw5+u
NrLoLRJq8M2485hY6mWRO3YX49Kte71aW6bvfQ8z5uFxmr2medKuosDWzwmdz31UkYzT6uq3TjOU
B9HhJSz6SHwkWrkuht77HvMXg8JzwRCqwH/Eo9QVY7LEaOM0BpBQob/oDZfFFKTV1iV35c+/AU2b
jda/lbsutS5ObOReLuXI58o+KuhFNxWigNHg20uivl3RH0mQYCgoOONkkubpr3y+z8IpihXTD3JW
QoRncuJTGsp3+U7WFT7+vaVZKEf5WzAUa+/kMewjQBqHKAQG3tONIAHb+AGg9FRo5dH0jPyjEPAw
0IQu2lE/0XcsPoA+6fgg7PYLpIV4zc5KnCBQUSAW+rootfCtcZONLEMnFyKJI4rhIkRrH3xdTZZl
WsPPU0e07zOO5xeYZ2YNrukrHwC2oDFsGE8w6AzFomp6dRforPdOoexlQBBkfkJZokK5BQRNw7RL
9TJ4yNDiex7USstE83iDtN0YL+S38Gkmm0JvjScbAZ5M940mAjwQ9eGS0cSmNKPSWBfEIxy9Ll0l
7AmuPWbctWrjWw8Ib9/nViNWcvwrTHwMdmw8aB2ZEjWwF0qNbTw0xoMsttPAoAdQLFFaLghRK662
MhoHN8pLkhWZo+1VQrjf+syPhweS0pxdVUJHKEzwaYzNWvLvgoiGMnOwJB7OXd3zdKzrZmHPk8Yy
G/WtX7InFhkZfDUsvp1ULJORsh88SgYKKJLpRgKy7LHFNQy87GqxWV40Jn/BHWcsmdCyaKsPrrN1
MsfflyCwLqNtgKafYY7T5DJfwU8kiEEeetJZ5RfEzvXW2+pib1gqeQ6hIXSvwLXFDWIvN/hukMVk
srjNrlDncb9tqnde2m0kAt609L2BTezDret4GYBFuVZkls3wt3UctbRdA7N5LIaI9prBrSb7TECn
LpVJOxf1ArODLHC3RehMe9WfxBmTFbLcLiRL0+J5pvYkr/Dw/rUKZyM1Wc1e5O7/C5N3INK4WnWu
s4HywFbqa9x77b5rKwPhmok1pFq3Y4Z3N431F1/3/7KmeLwvK7V7chCzmHryhTHcQU7oBRKCrYq3
b60CNChS/MmKlyAhRNSpdcTPkupKv97o6O+bLkoGK8oWbmBilEryO/nSCcVaY2PXgMT+75w8Mqq2
PBpdtFeFyO8iZxy3TZZYhJ3NHuY/rz//cp+yE3IUVyHVC4i0y4Py98dj4Vg1terkHgeF3Ck2juYj
zQH9oKdKh56cwlees0kPdO19nbTx7W6Wt3Rj2OUuVgxYW/NtDk/py81eZjt1c5R5YkmlK6fBJArM
0W5nisZ+bT1kxnJEjf/35E8ERjV9ItYj7oON00/2HuEuxJPeqa+ySzsWcIEJS9K2XWpku9FW2Rb/
x1rsftYc8FlQI7hgDC0LL6rzqVRAKmW2hW57RzK+Hsasw4PiFM1ethrwn8zOtuaJLqjBakmPT54f
tALvGkDnfZpn9hLvB+hbs3T2SmJOO5oHxUb6mgZLW2D9L17tinXM9hkqKjO4DRXucB+NdrhRi3a4
rz1I8PKcn6rhJnZSHMF2/ZSx7Ix1lj465FBfi0ShzCqwljhcF7SxSOjFR3y9+fniNG+OknkWIPeJ
lEYAXEiJQJ5haYPzI5hrU+nUqKIpYXufR9ssM/1LF1rRGWstwRFxcJGn5IvR5MXaNkH5/jonvyQJ
VdIRJiIA5r+uFEDUZzeX1dLzV2N7eI9jh+IpauL7Nk/Iu/boNs3UHjmOR8x6oq2evSi1OW4a3z8p
zPr+IUah1ws8RktfXWdQ9lrUJnvevce6YSur0P4OmdMgr8MlrBlhirMosMoz96/EnQjLw59vFCR7
/3pQA19TTV2FdKOocPd+v1O6cKDVCljk5HuZsSxnCAEB6D9MM3fuMT3gR81Uf5251YtN3tYp0lN3
oVml8WJwIRmJbi78MK8fHcpEAnM56qE8LmfcQWx1FXQK7+f5X1/x6yjOfxQWE3B52+XwE095rJwa
QAFUqG3/UP19ZMCzup3zzeKj0CNkkPNIb0Kdfrg9JpUmf5to/G6TqVPvHNsqAE5wZJZf5G7FSh6y
MvTetISabi5Eo6Q+FJObviOyovkELF9j8HPEX3J0JUwd4nt9X+nsiG77PDarzo3iM+POzL6NX9IG
yotndSwyWQJWNccMvvLNOt8GAWjZiZj5be452l2uEbeZKgJXhHcVFE8EvCN4PDHgLY+VN216ksyQ
w0fDWzvGawJ08/M4IzvGQtRbo3WZd86NsCk26m3CJGbZtC65PeRmBeuqih9bSb4YUzhq8fgi+mK4
L1ECgkgvXxlBFthw43btd73YIZlQVzfpMyQKtnCpukmULLzKWiAh7QvNPURiBSJXmTGoQ3x21SbD
e8jHjjFyYrxYpAKvb3QTMk8ojebvzdSCdg18VWwIwtSZ/ijMqD3rwgdQrX0//3mU1yq/sti41b1W
FISY4US/qGGyDfOKqPFw+oeROhzMDwRnE8Tupl27qZJv+Y5pp+ttdqGOI7PcwtpRtfzIdY42vQlD
lZ1KZmOi0ZaRSNXTKOettFTMnVuLaGe4OW0Ikm/WngkIb+KnXzmQqTY8N7JDMLTEL88PTHyXDcgJ
XO1ukdjMJ4ZqHwxYcbOY9EZTAf+tcYes/aJwluqsyKqB0a3LJsSYl6pvo+spG1uLxEIS/Keumx5A
UK80p7WBP0fLwSuLN6qq4k4RCb/30o9WMCY+klp90maJkTVkzVKHwLkHTFG8hYrRbbIQVB2ZqOPj
pyPc5AtdHRSmGfqlw+302PILONRa9iEm3b+LDEssHDXM1s4Mwo5J4VtNjm0sPWkioQEw7iZbe9Z1
7xo3ufmE0qja8q+auzLgw8R+pGbTWxbQfpK+KGC9EaYYke+myVAPCKf2HYjgu7AzebI23+SSWGj2
sxlZ3fXWSsh6PEikP0kKrDtk6TEuShKlUa/4YXanen791Jrpk3TduBVSJ81ZyW+fEta/k995Scdh
o41M1oM531O+RH8fWf0mjy2BA2N2CE+m1d/Jl1wLp61uF98tzD7kVZAPP04as39FNPnd7dAvAORa
PAICjNTkGczhz4l9geMBZyFumD3MVgk91+40coNlv1e2RazoQZRhfEsiCVISYv2cb69ISUVOC+f6
54Vb/8Q2cvilmDZYCWocEKH/wseRPCE0U8mSrT4R2OvW71NHG92Nqv4ceWo8PaPq4L075ReRI8U0
BqO4M4AcHUuWzE2aD+Vj7Q4KLvFaX+ulOiDdswC0pEQSKQKr0NxN13I35MYM6d55WWvUGwGH/xzO
5P+M8n1TKIyxCa0PTzToe9TLJCnIdILGbsJVBarzIEPBxyY6hu7bnz8D1EGfH15QEjWXCZKhgcR0
rE+lTcXmpLVj0GVFUUSrWh+PsjuphlQvXVEoB3oN9qXMki8+fZ9UsNRKtWOlq9nPzqSeJPZdV9Sr
fmzwI1hKuKDoSL7k01IhR2KdM4O5yCNueJw0XqIuVXr7j1WaaPR/kwYF3ORwGYbuHXEQyA2UrH60
x97YItDAQik7Jm1gdosczgkL/gioKCqZ9URMqjtMBPo0s/fGaXq5yR6K2eLuaVjcKdCdMG7PZpMZ
Z/YSxu3IEQkJE1W/Nbzu0rjeajQM5SoVifO7xqmVq1T7zO8MDONOZG5pG+tHKdZRmgCTSke6KVWh
kxukrM0Oi3IWAsdBTArUZJ9jocfMTFvtdOvPOiCct7dRuNm/CtU3dkN4BnsCbqoaliyU6P5SgvP4
mIyNNcQ7LRU5cULFX/Ib67DE383viMtg6iZnd1aIa03Qft+6bhbufStwL3bH3H0IHJAEMvZP1YaV
o9CBk/9KNb+Ng3FDkzicnvOyHDf0oVcKO7FjzwoOSKrS2LwEMW4PtA05JCtFPUsxZFWOzQblNY6N
yEkZc2og7WSX2IT5gEYHG2MdayNBbIb6PJDXLc2hZhEBoie+jzk3j/ghmtBkj0PwkviY6LBkMYUt
QbpMfXKOCILZ9ZFqbyYcA5cBFDjCIqLNo957revRfCyMlIIaULh4nFwiP9pG3YgG4qfMqS7x0elo
azd0KhTcJcA/BGb/nQDKQPqTsJZI7p23Il8qg73/vYzxBpINA6MvLnOLTbWd9OD1/lHOI2iy1mdh
9c8ZVvsE2+Ixr1AMxl6G1T9NojWLsr+XK3JO0KNFAGiQNvpFbgsbAASGHRlX6TEgD3nFZCLEboOy
RcvafmZoE5g5zxyK3H0diVa6TgqzRRoWxlKZ8YaKJl4z8KGXVv0Y43mGWeN4HS29XCjzW4TLaPpT
uO9LI1NbwNc/+6c0l/4qrCD6jx3iJ44uUxTdJtDHpT+I5BCQ16cdIjKVqdRFZx/U3uPujZt01fiM
N6QnL8r84Nhk7lmvRv/U0Le5jT3iwH8KQy99NOfz1d/nyUR5UvQo3BfM+G5eR7fMtIXuIm+TZkfs
Kzg2U7UHBJc8GkX8UXOwhBvnbG4ZRJT62ombes6wpQeQTOm163wiS8cxeuuNCIevTm6CPkAcmN/V
WvzzPMkP+oNpeD2FT/bcDSrU98YEkz6/zVyRwu0azuHfOXlljofVDdA0ynPx/AclgeFntS0QxjaC
2AyCcBeF0oW7wsvH1RjjrvIjRCJEeOKb5G7Qz5jT0FNtSQC0vzKFu8MHP/1FgMWng6mdbmdUDmy9
thejQ3J83/Kjwj5EimE0FXJ+5b/U9kzEfn88EPXErsa2dcU1jBn/92lvQ7c7C8tWaCiLZ6WSr2Cr
JyaLFl3iBs3Z8DGtCYZ967RBMGb0ghUsHNKLnmFDjFNKh85nJASLBedlSWvRIjHwZNsTMDG6XLLg
b4d2POel0e8tZ4Tjatf5A8HWOJNGUznaBGwupWKkmfcSDXfxqu0LprJM1u6gYq4kPaLlsrArRE2J
7d9leXu5sSk90E5O2tdHdn/YmloN9kQHon/yTX8vR2KONEOb6bTwg/wBGa/2LffjXweEr1WbOkfd
HkRudAClpi0layoCSrlhrFRtbiSqlMAL38+c/aiF1nOJ32ghRjThSulVW71RzUPsOc2GqUH6NHrO
X/gciRivy5S5I2nfvm93d3nJfWKw5ltmiFYy0ZutMg+GmsjlWqy8ZiufSSUwyMrO812Tlt+R4Bmb
LnXRqwe2QMPPymRoc+zU3y+gvsJlENG8/HVOHjXqeA9FHGg41cEmd3DdGabo7zRmVWQbdzhRHMVY
WZPSvJS68xzPHncvGJc62/wDAmd1Zxo9yz4miGgKykVtBcpjktbMpG0apMLUXvUWS8MstGmJal71
teGecidP9wQwWEe/T3sM+zQdseYt+oF41lqNsOPPP3VdGxTe81u5hvq1MWdyQrGuvfY75Zf3PYmf
VMAHf7UBUseyad6wnCDZ7B1q3PnFm18yg0Bae1TFxlRx11f0kvYqmUzXvMrjKz7CZVFU0UWeak0k
r6VZl/HaK9SPxHeG585qfyAxTn4k1hJ/hvGjb8P3iTplVwX42SXvL5xFvVh3ET3VI9BCXDXAEqBF
4tJaaZaj4Wgq9oy82GkicFzJHygUibrV9NxZyR/Xiady/ef6joHBbzcwgShEcM/RPvhlIKf/a5Bj
e20w9m1Qbnmqwfqb+3aDnnFxpNa77OJFlUclk6nq4n/x6nSwvF4bd9JtwLx2Ik5j6jcaH1R5Gwg7
BhJTaxruzPliqasZbw5ndTE4wbSawqC55nk2gULmCK0d0Jw5vSRrxhRiUWWfe6IYMUkwTHby6r4k
UOaGwtTLb2YdvMoNHfFXd97UEcwZ4piQtg+qPWMV1QnhinP8pXxx3ZzLiwghmtFE6cpmMVvUYlsz
akZCynosl9oWp7C+wE7yUCruzNhkeGcOlQrfnkYzZcSdg4tuMTUVad2DO24KGx1PNr+M2R09tI+o
LDd2WRcIVEvleDOODmELu3telzBIxP9H2HntyI0sW/SLCNCT+VredrVTt1ovhGzSe//1dzFL92hm
DnAGGNSUk1pdRTIjI/Zee019LXc6c86tY1DkKllxZU6b+8UTlAJ8nYB61oq5OBRxsI5rwCmMlmzA
yJh7fSBoJKOzSUZszbh5sI0HkXC0hP5L3EzTq8xIdqlAUz8Ece2d5oxNbGwDJDcZm2+UXVmZ5BDS
Z/92KFnmfx9K9M8E0gnTp7doLFuJv0ySYbEMjMYSKGJp2O2CypQgljw+wX4qn9UN5uZfWjdX61xy
vW81HYsSs/hI5tj7CzO7xo5nPQGzWkkZnuTZwxbwUC4adIxl6XYOiE41m54Ks22/zlVYPiRpd0Sq
UF1UW5LZNK5WjbDQFj396t48KdqJEexQaAfbIyyg80dMdskCPVQw79rK10QN5Y9BbuSP6p6Jy2GN
JwhvAh69oiLFUQ4SkN9yL5466wPn3c4e6/6eCDwak3YY6+izkkKGorWvVeMfzXyor9XS2M/aklmM
D2VWLWgz/S/6P8ln9SIkSzCZQ++CFk0+GwDsdvnkpjB/MAMMi0pfGu6j7yFPzk2ZP9h9FG0CxqL4
BdHwWsiSL2OAVAjSAgSgJXm9tuiLB171qh6pG328GFo1vsjUbciNNAIC+1r6sk2RvuRDV63uYiWL
xLdmdvoTIkFxjUjf24C0S96rYvwsmZgBo9OC7RyNNwFo9jNzhQxE7ljcJt9vjr2JGYIEiG+RX2dX
UpT0vbqXm4O+H4pDZPXp4R45E+qv+mz5j94caC9T3dDPktkKLD9YhhnSW2QlwT1ZM8h1A1cCDHRr
CdqM9eaAPvYqqsn71mgBEXhF8i+pZ4b3970/qEIXB6GPdJv/cWVSiuK/HMu18KYM5KR71CwXsTBz
uWUDVLprDR07bkBO5lo44UXtGiMYPGzbmbiq/WM6JMmDaVxDqxweZZq+O2oYbFCeNm4RI01LmwdK
Ktz5zUzfGcLGSw6JnAzEJvg2E/jpONL+BS9KlINzrgj98dnqXP/k/er6UANhad8ke2sOczF8z8pH
NbMcrGU2gPUfhTedItOpxa1vDz7L5620THFTz0gxkn41FOSBluze5fwwLN5T2PX5KoJqfPP80qKJ
CfsKaBazeUK196r9rw5x7BI25YN1xuCYfi4GdFyo937fK33gYIRDPBoJh/Is2+ZkJVF6I8x2Xgfi
FsSRvFkJ1zTbzI8tiVVxN3/KRNs+AUCqnnxZvE3uCCy9QBle1LLHMe/h3mldI92TQehdXRBd1wL9
/pbOBI2YJqvLW59nwSWPYkJZm/qJvtvM8WNHFyQti40sfKk70755GXlPWnDWESOp00+0iXiY++nt
fqZCWgq8odkkedO9zUVzVltLcnLJhirFTI3fJTt7di4O4Ho8YWly0UIDAbx67LTV6+/pqW1UD1ox
Zbsc4f9tEq9TVeG/nABkEMtVfYSi+dbZYDxdXYseZQvfA1R3SIefMX3aGyHDoLZn1K4lZ+Y3ZM2n
tnwunLhct6En92Fa1YcIsnQy9u6PQTN+aWMQvHroZ4IuD6AoFfmBaqt5D5J8Nw9t89VuEKkikJ/P
QFLLZ8cef9paUH+1ce2jhcIlZc3yezRnV70V/WWU+XBJjWo8BqaESjfAPY6RWK3SEovLSr2na/ae
YzUfdP1P+RQVn7zaHk5RwkEc2D2YPLUt+N9FC6a1v6007CxpSan5I/M2HXnOP5S+XVVDCx0z66RB
mNwOQ55v7OmT15Txrlcrt+H+SpcgtnoRe9tp+mBaIsWTb+VfJqM5xhHtDWchB5RzEz8VobOyp2fH
e/aMEJsi4W6HuZmMbQ+S/9VIjCvji19eUyHSIgiQ1cmtEUBYotnWZhN8FvbWbYxDmofFZ/DNOBmL
vDoldfKWN2x9VOPet5Js1VX+vBXTosILzfHck6AcLNaheBwr6m+3vc5VhmCvC76P3IlFINQdWhdd
GQYfRtLCjnPIQS07ql7aL7CKkwHyjUhQJca2b6+ngd1MHNt0rGJ33CP9BpUNmHRfj2QMWbD0aSsD
JkP5R7Et/Vc+TJy9Om2iCi3oShrA+vuwemh1VorJ9bVb46fVHgrMTQ1eE9ukz1fot1YuKupy8Ncm
EshbY0ATdxFtjRYmQTqKzlrFB7FgW8hH5u6sNAhTkOP0s7r21KnpCuky2ZZeEVzm1vReChsGoDzV
hl3vR4P+O4HvBeTFpQk2Bx6Bg2DydsyAggd1Tyap2ABCslaZJcy1FEN7dLXEf2ypzFwni9+pKS7M
N7LvFbHAxWR8KpIi+TJKC91lU4qj7ZSkOgHWWcIK0JleUJHTgIRIAWZC00+J7IBFJXP9CJIVuI7W
NO9I9X+0s93vJeHbh0HCjHP9mESPvai18mUwbbHmgV9W3nsROd3yyn/eQgwmufAlfcxMfYHavKSz
z6XFv4ev9m6LwN/aLo4ekGZf60bUCBkdRiVp/BK1g7cyokl/GALik+kH18hvbOYNBWFhyz72MCIR
hi4n6qcsYhuCtSNZ37GkQcIITiI5dHKWiMzuXEJ5mOqaALZmRIibewPOkVW/Tf3gQRktDJa6i884
SFXZqpG5+Lq5tEO7C+TPKaofldPCJJDkaEDO2qDwsyASsVZGTrOr0PndE9LUtbmPtIZSe06PyoxR
RPiMInpBK8X57gO0V4M+2ve8zqyAQgtJ5aBmLXpE/zDG6ata4DPZUcLQnGdHT+WzptcYZSDkIiJb
3IRzc/MMmuctl8WKre95rArkObrvfRkJvhT9kczt7lldB/I+hElTz6g17OyHQUBAszGWlfdexzMl
CNl94td1kB1uixFUaGAO2S1Oi3NFkuxuoj1yB8OIoOgOsQWB3ClCbJHBVB2AKlaXEDzglpIWzy+4
ZenGwcqrXEhWVqAtjaxOHAaDHINJX7H41AlCHyo1ouoEKS5b9pLyWik3aVOMl/sqg7+nf6YbbBwY
p00rzvgfKneiD82lKdpPV/U5hT8DywWSN8IRULiigS7FrlrAZaKtuos7jF9SB181/LNpByBR4L13
f0WEtxwbYGnbeJzkpppycch0vz2HesHuQwprTYi1CZ8ZOXZvzDRoBdzTMi9+KqOH5kbudXlUmoQr
0C6w9lFEY2fBu4Zd8mqDqHhzHfM2aBIzfWiY96/VKBPAS5PhXvWilK9Q4df05WmXGJlJRwX+i/JG
qZt0HN+byrIRBHjAgew4v+p9yZ5a2t5hmDlC516TB/Ux9FPzrWooAkoSHbPRb4+q2V7SGMLQzmcc
Ov53XxTBoWNk/y/tUEcJ8v4m2DNsHayNp+v4MiyMGX/fH7VWVTZzXc4nGcU/pi4cMAnO81qlEuBv
0tdpYn0OfCO4GzULK/FWHYX0eYRiffGIYwKRGuXhSeFExmIGGpsa10QYydc6K+7eDmPBLyb27b4O
0t+fN24TE7a78JD+3LRd/oaV4RAanpGdhUjHnUKiKN4UyPVi61pTtjV8OpUO7K5rAbL0FQLquZ+g
uU/UUjvmRZj7+pEh4SwQ4+GN8+PeeVtM9/oYVR9BbRSQGXEkcFnuEeV0895tIubytPsMIAQhl+7I
XJmOWa0z/HJ33XWf9Rjns5qBMDzcmx/0p8LQuo1e9Obzn3syFXu/9qqTs4C9FOLrTvtSj2lh3H+3
hRG4yOBV9VwNaXFgeNIRSsZzLjSvx24ZVEwRIhinInQzNgV2vsjbk8ae0CoyybIZmNg05UM8c3Sp
poj0o3Y7akjP0eFmL/To1N+X+PZXGmLiqH5iwPjp1Pv2mxqIsYM89VJQ1oo02rh+MR+4NIhdnwbF
ER6Rc1FrHIEq836WebjNu9onaXuOf0+AjLTMN4oHT9xRt1LvLpaoXQWTjODZ7qXWGNtcOsHD3HBA
KJ2RY3F17Yz0QNNah18b00Fdht46X8EmXB6GjctgKgbu2qBTrBM66LaeO+yrq/KpaJJHpSuQI8F+
lndVmhBVtfSLOmSszBg3t2ZvVVqdeoGpaBxAf1ZpTEzDpzZPvpA6R0y2VeJ4XIBoPD1PIIiavmwR
1SXuwS4HQEIZeoys1vrvIl31mUtedNffqgCZ/zoiN6Xz4mcrtkv8jEBnMqnVax/7+1Z5LANnencH
PT8qs6W6aRzQ4XclfdQXR7XAVN5k7lrT4IiKn/Vc68l/c5rnOeQALjz3exV2zbNVJ+YWl5aDsnYU
FOSEtdsSp9eQ9JcIz9eKQYJzDmxRntpMGx+9bBIrK9OGfRfq4+PEJOyRxLNmX7XboiunL/RnxpMu
HKbAxOPBgnd/+NpUMHNw7Re9Wxq7uDXfsWnV+8YpNLJv5navaXnyoNFDaXT2SkOx1/CkrtFgWBen
NO03ArTgZQ/fCIVNrjaU0NN9BWevPG/7fqDNMYXmUa27mu50x3t5EZKIu9REkW2tvXRKvzgifApb
ZJ/xWDpPTPEturMWkeOVd/IT1351Mu2ivtBqmAwGU+FvgOZ9dFlyab5jClSRpwq/2tSRJJtmfkAq
vorQPJ1bf2CGDTC6gda/TPoMs0CMopbbptUJNhkyuunLUjf2vbPBQoL4fbl0yd5j7RWSdyCDqUog
lsKpp63atc1x5u685SEX4ANedHGdijA8B5iWNmrAmJPSrWGR3hYLHJkKu6TY8lHs4B0nTDf4WXTj
tFTePG+C4fX6rDrNne1utWCySFSjbzGSVgh8fdqqCmhqamCzrR8co5Oy0wQ1ziSWrnAtqZU2qaS9
NbcJwkM1iO0jWiU9Ehv1ITZ+/ilqJpIXJ729o14UQtQkcXid0CdbDeb85c/MWBbtziUJ8Cmrkldk
jsVNNfrzJHrVKtwFiDB36t2qRMvLcG1rXpFspe8f/oDrjfAWNJZ5iWxz67poqHaUrflzF55M5tkf
tID8fZyXYueRBLjF7cUmomJzz0fQ3VShGccR68XIl35Ul52pihlZREl5StMy2BvOUDNRN7jowjUf
V8wd4auofwk2uI489aDZM5zJTn4/FXguXYNSEQWZUXrxuvG6J6BWuHGWHTzeGnEdjGo36PFrx/D6
qs5eM9etPTa/tbriqX8ECePx1qY4oXUbP4HCH2iYILFKprQ/px6DJLvt9F1fl9kB8DaHVYot3US/
uG0bMVwas7Mv+CFjtP2knEj6FtyYr0XTiW/F5L4WSaq95CSTnWYQacfC109yCfc0rU7CchfJMTX6
kMbvHK2VEcAY53E7DlwzGmP8miuDVp1y4Fj15c9NF8RLnnz1kM0+6c5T/Mmkyvs2SqRyy8QEgn65
ajSmGsKoAZotiyYGE9bPnk3e1qdpGLPjSfelpXubUOXolC7YjlH3K6jgOm1oJ/mlEIluVLObK/3p
MRl+CrvUvpkhzEu/rq0b6MGe4f6NbvNy9jClIMjnjM2VAwTnIXImy8UWy4J5n6PyfXPRUb+U7+li
E9Mmh7URsTkGpssYWhUowpKcTHXrnAu2oGgs6lfsGM7BczjPu8B6a4jTtsMxu5Vpf0gMzzyp+sS7
DKL3L9QU40kM+mliG7QSfrorUmTi9E9cbD+A6UPCNEv9EyL4+bOlTy1JosO7xnYSStNIV2wY6+3E
LzSIxEaI1GITH/p7QKkbFgVOB71b1xWpq4lT4PaIEDZMdK1PGWfVmv4D2T49wg3lodHnlnUkbPJT
a/v9ikvqv8XO0jb9r66Gw0mAgtg2HMYxKnnvLz3HMDUKVlybgKMGiTK+armKFBDY7V9YlZtTl5P9
VpdWs9dsWP+6XfQvYDQxkerHgzt3C4OLhqGI3jj8WqZg8YtNa8PJ9GeGVeZrGozmTtfG7mTaYXwr
gX8FfjF8TcmDrZLhR9w1wWpkaH/oOkujgRi/pr0TXdUB1CxbR/LavxW4AS56Pre73o77nQIeMGur
tp6Is7Pr08iY2bcmY7B2RTOsaqIAN8oxVheL6IYm9k49BNKSr+tZvKpD616k1dqmYMi9WOxpbWCE
KndtzjxRFWle5yyhtaMJg28xHo5pYmByScWrLE3gxLbt3++Fy3OzNU4MXJkwjzJALePJnQLgQt/8
FaUuDlfVm6IqJSgxguOf5HN4lSFT8qITLqxxOngyqdGZoFy4/0SzLFbt2OHQ67tq4zN32fQ9+RFh
HX+19Wrtx80M0pZ7Q1S5H11ieodZxQkwILzQ1afq1bpwUwZUKX5qD6BuHe++N7eSF4I+9MV5a51J
qme+2+Xtk82oe5sGeDsg4/S/kakhFNQ9yxzUG65xu7IpxNqpPEJPSsoppUAiQ5COa/KJHIjsU43A
h7G463N3WT9DgdswfOiLNn4fg5atb6pz2V3aC9CWPmGWp1WbAggvZflgtoH/QaTUsM4dr3nSjLlm
a44krJrj68xZZqj4gnnh7qubwoet5xcmSTAp6t4p6q5Tzwda++426rzgRqfQ28ql2vjfncH/sqUt
xBugpAjxDddjmrY0Dv9yCrkBOnzpipEBkY2ZeBGLlvSU0ZR3+b5ra2fHTx3WoF5euL5Uj2ZROaRA
HPKkkW+O05pPY4nfs7cIkhoy89I1PqGWy0PTzCaY6DPjrDI5Fo3o3odBX+MiwxIll7Q3zf3wJm9Y
xzConvo2avfAr0BYBUFwVG2UuzeHrsna/jZVjntzM/NOhf7PI7Vt/s+jsWo+einbxyymvehONRLf
xYaNiqpaEfbyS4KIOo9ZPu6IqnUvZhTPxxAg35EZXXWVAlxrUDFRc1gQ1qyw7putERlhJu74zcn6
kxFP07+MTpTz76+7XL4C23dMe7mAkexl/KM3ixkPeHA2T7u0ED+9RQKrbggb+n1vMq0dWV6HKOdK
eMDzLwODNOFE75/7FOnFoBGbwiIOAjgzvkye32/CltZo3kf6JYVJvJEGNti5QBbbazHZdKMz1ReS
RiTpRhWa2LS5JLlZAHNcxNLLAA7K5dtk9d6D8tl4jkdr30WAV4gU7A1XW4r/tR1ObrjyK7ke6Hy6
cYEiCVRutdyYZo/sMrb1nQTYkq3H6K3F9PGkITB/busqxuE/1etmISj+72OaA/cf64Kj65ZHuCZC
TE5/YhH/flB3pT+7maycXV3cclBu7yIMFu0LIZG5aRLA1xTanklMBVyMGDzl77BE8BH6o3UrjNB6
y/zN5GMSVCJuG53aVjU7M13ugzZt3noWpuOf58NW200dKuza1V9I/AAMZgIYiPocbzARVcfGeSH1
r3zpsr5/tRLWjyh3hktoev1rMiAIqLKs2rvIlkg1rvJrBLdy8XUEYGdnH+4qXS5k8sFBYEjYhHac
7muHQVBBEtJLjB780UQ2w9cPSrqtgShbET3pyj1PCQR79VM1uJBrxlDm8f7QxRhnLKWp3o3PHiYF
dkW0mWr7GFZOcR5ECd5qOTLwGdX3G0aqzSWr0McBXxaPtMyAG7L9eh5L+mtVdWr8CRVAa3uQk4dl
v85gdEP9mB7UFdaiM7GpygnyYQqNwmsTB9c0yHfXsmf4vmYSXSznrIpZ8PL0r0YSWGf1nSUQRiMz
uKZR8F2ZvfpUPAbd2Byzxvuujln1+n8exantU7MH1r5xpXmbXDmsujKavgT1YK4GY4puiPvNG/M+
wBgCND1wvQXJlycIdQbvkxZGGIpK48N1kmBn1zqFuPT0jzFEGNDJz8uA/jbQAz+7smXOSYzrhwhI
Rg0bs3qY0BEe8OTEa69sHq3IqT7QSRFMgy7noN4bGTa93kk+1zFT07aYTkE2e5t46arDl6f5Wmaf
fCd7buaURqGVJR/N8KYUjYUA/BiMsBE1NI3L01i1oiPZhwMUfwaRlQ37VPkqjR4OpJ5a+kMMk+uV
btk+M8v+/X+fc94/7c2ObpoIFk3D9HBzITr45ynXanU/4hvOctff1DXUnuX3aOxJ7uxBBgdGkfZ7
heldnUh57Px+Hn82u4jC6fcuE+YVOAXrqHQyGRd7rD3hOxFIMGnUq50dYdHGIrP0aD4jHoaSCKmY
U4xRQAqBnhFncHY7bDO1NUXfm0LfZBkLzhjoFyCk1Zeqkwx6cU/vU1T+m8iJr3xC/aM6gEDAXq2/
PRoDmZ9+u8qnRZGK5gHCb148q3toTIvnaKQvlA9a8SyXe1HbletUeCN0G1irM+PpVWxOdIeWHnjU
seuyE4jLY2PRWAMsza5BQB80Tn+0BxnlR4CX8KlfxAn2XAMCouI652Ze/UsFYPnmP787ZEwWDFpM
cBbLiO7/o83atOPUdp0mj42rOVtjrMQrslh/19WItjh0xGvkNcR2kJy6Vq+i+ZiuMgu+qhfRtbhP
1ULLW/6kumnAZs1TmKEP64KNemouypepcq2H+58RzLRcuxEn9SKsFFJ3Hd/cq1f//HT1alvC+bB7
/Mudz6VkHjqxDglle069wzQa+Yu6qd2E5omWeTv1MB5N9meyPKR6WNzfYXY+VgiSB+9/igp4viR1
8PnP3zGwnq4ikw4yovfixZNDTFAe+3n1lrGLrzVD4gevc18is0rudb6tZcBfdXrPlMN5sQat/mK4
s7shf88GIaIh6YuFdx7C3DyQIeFRgPBc0WX+WUf1f1gMqG5r4IkBvJI+otdw92FH6FW3mGVAvmur
PvBLHMk6wJtKNyGTL+09JCYZPafaRBsO6aYyxFNP5/nYud14FexBVi4Mrd2wPAzYuvUse5/t4avj
BcNXCm/27HSK1rKspxOQvrcKk8v5D6e8MZtTpt/kguEwOWVWeuM7Z5asQ+VyFmQEWb8zH/80QZP9
idIYw3AxfYNYh0iPltyqCEILksnCHLHSBgx4Dja61upy5ZeCoKzFeJ215K1SzgSXSZhbdarOqTh1
NN6+6H2XU2YHyTN0RrGrJ0/bpVkOGdE/+V6EQB+LGliMIMT05zVvuTuwD6eDpsk8+Os9kHr/9dxf
3tcQjdUU7StNV1pMGW8dcDfdsRyuG50bF6Sa6gynEroHQsMBiZMjHhqP8I+r1AtnW48oqcMkMlZG
PHAoFznt4wTYHJmZ3RPIxf6azgMxdose3SxpGLCf+ozqN9socly7BDPrA19qPlXHO4+8wO8VWA4g
BcOpLoVVVe+WRI5EPbtQDeOQPKvSjwD0mlx1FnC+4uUXfvCZzzc4q6fseT0htzg2Pps2NVcf5KQd
575q791rLNraMcfOymSq/lEkRmvCpaRcRF0GXEVGzu3PPUiXS3CM3p8UT9XpNIwZ+mSdKuI5gmXO
hISdKy09ftr0Vknj8v+f8wipazL9a9M3JHXpnvioaLc6QL+XyMOjipe5U0OlR8h8R1fJL6ZzHU3T
Wd37c6PX4Lg0v72/48/z7poTRLvQEjI3LZa39Z9iGpGxvgEsLze+A0i4FeXGWQD4qoUY9qG+kXjs
mPgTIreSA11lRJflrS2K70nmFu+ii0OSKZjTVmD21mjwcMgA4dk7ld+syEWtPnxPphwmY3CaG799
T8z8/nyJ03BL55gsRBC0evAOh615VQ/S8R3VdEpQW/lIXd48xdo47YuIwvPPaWj1cr4/l7Ref9Ai
rQKITi8NqIDEBVxRlixn+FgRoyQyuEGxARirKEFYEZWWvnkiepqNMv0ohb12EIfsnJrTcV767UQb
QhYKCQKp53F1f7Q8VU6Fw4ZXfr9PxbSAePZOTja6ouWYTxwm+Z6cjGeY579mltpvydSmdINioDd2
JM9ZmKZbE2D0/ViOtflQ9VWHNgt04mLT7ZGjvZaYbR6NIHgfLOChDs9tOpLCFXWYaCxU3jFt6375
eEtTPw2A017HRi+vifZCViQ86dLNavjnryE+JoCgC2UnGfhNbLnhtNGPzbJ5L8Lo92mgzoB0dN/p
W28KBYdwQhaKBHWER718UtJTx9Z2GLG9a56RiZX7fbhJ0Hvff5UJSzI19kl5zZm1BJvZacUGt3t+
GFJ3WLlJ6eyUZUPaZQfTrPLYKlj7JKv6X8udMHLvd7Tw9x31EsEEGxPNQD18t3uwNqoL7S6xC0mX
eMe0L+EX1Fm95eOL1ybhIYjIOsHV1ewlw0iv3TAjHo5KPBdn4a2rQ/8pcM2A/VZ0quJx21au/6AY
JlOSlSf8QnJBj4A+pVteWzJdqfQ41RcXqOxP9wPKjopHBY7P8SAfUsgaaxUFyiRavmQaqA08QLk1
Dscl/hpMq3R96HfiNOjZuqqdR8ODI3i/PvboP1ZGpTHC4/xeGbiGgcfEEZGCdoPFvP1Ay8Qppl6l
6tS2Vuba1TcVZKwuaS4ILwwptrdS1zt1Q1wgm1Aw95vRG7/+ke2B4DbPblZdlIjvz/NicMQmRcoF
J9PcqU9Mh82+o2ap9+ohLp14FQSp89DK3N0C4EBKN2/VXjGRmN6wAEBxWdAACdblQ5HjzFSvZv4c
r5nF7wGyJHv1u41mnj6Oc7gNRjKZxdzaKD87tsyOLH56zZYUk+DnMJM+UhkuCILc+pzGtbXg+9bq
iHRxMR57GnuAOJz42X2wliAYdT9vC/s0CpAyuhNCFBLtUBOlrVGBMzknvuCHnafhUWEjXMGaQs8q
OMPIKGgBJ4xy+I+WXZSNHf+8kZQzy19ZCM9XDYarZrFIOIt3Qs1Au+UhqWzhNuxT7Rb3/k29Qz2l
JPggtn//ATfq5kszGHhsmdGk26ZMNAJaq/qBHIb5MNG0VGqzdhphngxuu1XXwCrTQ/hp7AWkZs6v
WaFTdCXltRYw1XamZeoHVTpUplVfZfDY0/Hd3HM0EpiOx1K05SUANLlJi6n6miKDsP2Sfq2XEj3e
FFyHK3prOBcwgaT2wxzOOdYmS94yQ4qXhFzkjFiZnenXzkXLqbyNUvviJAmZpePUne6xv/ehIFC/
96aoj7YxVE9qvrQ8skak1KlVOcfaKeIrsfQErbX4ZkorBSjE7t8gCcpAkIrCv8xjd9svjH0fD/eL
3difUYVH33qHon90Ne9RGvkAoCQCGUI+OZZG8V4hJ1a7da/IsFkI8eAF9S/yu6odvcb62BVZ+Tr6
kpZLFH0rJzb3XVl3j+NodRs6N+W+Jf+ODyJ8+BPO3ua13JWzw7/JaY7qrx+wr0gv1r9VRbgkfFTJ
Y++J93Ai/iTChrxWItgk1qZ13tjDORAEyw1NwVIf2cnKLfT+hy5T5lQSDhhJnScSuJqvQTeRlTNX
5ks5pHDdNdA/Tjlr98RoQ2Ve6XGZbIbRTAEemeY6jGz3q4cnyVvIlep5UhbCE9Bej4XZbXd2goJc
iMx9omPSrSouM10zvipomLpRqrEoFNdeq4xzaAfuqk5mYEsp0h9Pj62nya8Cqucg4VOeHrG8dVgv
fXI32jYUJ2esPuUuGuGVTYLFKdEY4BZYUyEUjNbGaY342QdWd8cy2PNWFeVhEhc3slBWasnGTdzu
7ZDJyL0ot7F0WwpiO4UcenjognUWtdjRZlZ3bLaLO9UNX5SMcGrLBjme15600eAionVHFYhMssQS
IprEe1ZR5yUEznAOS/NAxMitLCz3B4l7WzfVtC8NEM01k/KApTaCuNkRN5wLeeZka4+S+In7PfAN
OZdtt9jPovx2H5sKJKFVMK5qTWMyHYnkVnuA9EfEX79BFCW7imssW4kLOdw4Uak9FDpfH0D0HCPU
WN7+cQ+RxDpz0dUvDs6zGyAeKfKGrlQmxSKZNQ22+iXtcKZ+19KOb4IRmDrgdDN0dx1RWbvE7MWn
QgabhetAsTr8UoAHhmS/ZDLxjJTHAUnQtnKI9DIs0oPU79NZ8sE3U3tthF13tLumfQbkxDhLBM2j
W7ppgD47EewrinHdY1v/jo60LI34RzQx7A7gTj2atZNyNUD/ha3S/wRo962pqezpcPr9s0d+xKbX
jfnJzTvUdDBMPJx26B8JncOoHB4WUgyeB79aWRVYdgSKD1Hc/r6ZByL24qp9IAc+P6nnSTz7/eJk
NvopN77Wrb1XFaxdWu0FcRgZOLJ6UD0Rqx3Zg5vW8NwlESAKt5anZNkmds2U7IlS69aqEADNe5UY
gcHiYbhS1it1o+MoZIjUkcWUNF8dZsif0JDD/zC7r2ySEvp7K8YW7alaDtC8m/1ziNOvF3m+sqvC
J1Lem4+mZxkb5eB1Kno0Buoj5mWNscOYaX9iN7FWTSp2hfqxKq1n5sPfpY66U92ENaFjXqqtUqNB
8Gl4iNw8Sa45klcaSR6b7SAthpuZuuZZCx3OWxj+604G6bqcQ2JQabwf+sAKL3UKV0+Y5HTqUfqg
zGXq18xKlytWTja7q2swzcxuvsV6rZ8Trc+2jDDekO657PK49Bn1i1KYOp1pMBHx+geRFRjny7jb
duZLK/LmYchK47EjGuKJaeRVHa3Mq/19E0OkH22sxNJBcV9M1g+Z8NHXkyE2UbUqQzf/PBqDuQyg
B4xOgf4Up+4TQxK5rREO7S3Okk+BHmib+2cQyP7UUaNt1MVB3ZS5QdHeBHsycAAILkF/fpq8ZQFq
VN2A0S9CzV5bS8HbjyLATBuYOzhMFzOzvTUmDLK9Cp1sL00cxrxj1aKgJb7KvdnJN9G1SIulY24j
8Sx6Gl9IUw7uYqPMi5fIEBdamE+jVzJsNBuX/tb8PHqIG/pCbOqMiOoCrwQ6+ONgFNFa691paw2s
Sd04o3S72JrQNmVEaONQ0gtDEpW2QbeqO0tg/bE3jpXQd4Y2vAJCuYOcSbKUzhGAooSSOOhe2joe
V6NldMinbrMpvI0X18lOD9lXJeZhigxnZ4rEBFIDOS7qCZYZ/RGTStBdxoSf62fJTvjzi45cxwgJ
dx1nUGuBDkBt6Jx10mrvRiGekjRP0KUkHh4kGsa6zH8Uju7sOnLjqlAc2HjFK8CxEgoR1FV3wouZ
g11rwunFgVq1F1l7idzB3LHFOA22NR4d+OdVmf8fUee13KjWbtEnooq0CLcEBUu25RxuKLfbTVjk
DE9/BvKu8990bXt3sCRgfWHOMZc9RMfcR034kEiESH3F+jppltifCczwuJmfyeObuFW7PxUQFU9+
Dvpn1fplncmdXkI8MO3zCrgtYMKJZt4ZET7jSw2sCCGvhozXMg92ob5t75fKXQ8M3029RCWprWDa
gsmOcwtSUIBJdDracKMCYrQeREsivAoePhfL82KrdehW7RMHz3ejySQw0KlY5bdVcoKvTk7ZPLND
tkvyNtsbEK+fTmvd4T31Mq4AbSrOwlCKm0wqq6+s0xdjM/KGsBF0Bc7gRaCFyRcdhoeI65t0sS9M
A76nvkQYbl+aTqyew1EF/FCHetui/7bHyXOFekFKDtTPVW7rcTmC70Fq0miEEyzj20ijDA3BvlHr
4kfU3OqTYQQwXjHR1k9pUgqE3NquWKNnZS3qwHS2H8qwdmwvsHrMJRnO7EDLWvMXHvSKRkgvqT4N
b3QTFHV1yYSuHZvbruEsy1ZwjHOmSZ9Cs5xdMq2jBe40nA7PMTX4vk5LBCeoioFHWpfSN/VtEoyO
gzBdgeyZIN3pFrohA46kZr6UY2ugPCFXkKBw6aXI3j2b7sIzq+RDKKZ5dgxfLxLbU5cSX2hCHpvQ
UrjKzaGVxXyK6rQIcw3ZUrJxsaCuI7EyQx7Hb+20fhTFBKOnZT6AWyM0UxySWdW1TOM5ypHPfBq5
68cJI4IxFbDK2/FeExQCfZ8+lgZ2TqfL3iNE5uriLL6VNmgLmgeq+2/cHYm/pguvA45ttmrvc2qe
ifL9oZIZkfjHD6Y18kJsZl9kpH2TSZAj4jUUL6qKNZhq8HV9KU6qs0BGazFBLAwf9RG19ponYW4r
rk9SQj9RVM2L8qM1a+1TA11EP0Z3qTXcOS4TvkRU+FRtA/VB1nj5tP7te/Vv3/BRj04Re063HuNG
h0jEHmie+suCeCwookTdVUNFaKd85cF8ry3D4tspow6i5pxhooKpok+36LDI5CL18rhduZbzOOhl
2YcTGoEIgaoP4DVUkQ5kTC+CuDcoaMU+q9t7287RB+gfirVGtIPp6yApoUGEup7Ie5LbCjbi40IO
cpVnUGCzvTXA0h46hfBLxWIKW74AdZeH2WIZqLuAlMCTI5p+hYPMeDbG4aHEfwt0qzSywJPhMBQm
syPzdmgFUC29fF+sipQjJUMpUvyMRtuFiRx2uV43e0TC+7rv5NmI3/vIDleF+PS1QTxRAVPCgsYA
eqC7Wq38RFoehyGiME+k/Bw2OgcIVvfkk73jieqCVpF3pO1FPno8U1tfHPwfSfNjDOu413Bug1CB
szVU848TbySP7pIk4ot3tpV19bquhFjArLPNCX+/Qhqd1T9FvXziswRwmERIluJ15rgpvnpN530i
Mq5ntp4nDxP/wDBrDxVq4ocozY+qES1h1ycfZa1O3qwaH6ZYHB+c9Hsf2/W+TloeTQbjvk5i5SdW
9bZp3QAiNM8elPHYLgcLMAASVLwglVc6TBEU24kDJTUm/AiOiXAfaRiqO1kRHaWtqueMDRMFayUf
CUa85U5P0rxtJxRBbqS9GjUS5QJPYWBEGqk5i7JTCQLZoa0dPVzX6b0skxPKGNb9Ig9MfWUT0lxq
M9IRbXW2nytgLApj5vJr/+FfeVjz7qEdEYpZWHXGpAqEZd1a3fBQSXHIcOD5dmW9R8IeGcF+aUpZ
hvU0VGgHUjY1ZrLttJ71TH+HNZ57HSk9nYYV0G1d9siR/ayB7PfAAeDPdKebYaQaX/Dkjc2CPpj3
zYNT8JFEBDkIFSIAYU8+q5X0porqJ/i4wOv1XcrskCh0WPxoI3BV5D+zHj+S7TiFbCSI6lNHjZWs
wYLcWsGwGA0o0ZEIMvy99Cs8gPi0JBKbXiNso6/yWwQhR/rX+NR1tR4QSkS6YqZ8W2J9LFb9Mqn1
5irXXwcFaugdI9XvqiR/wmajVfP5FW73VcLf3zdmHXakaxMi/JpO3V5fFthq5J+H1uooQOFnC/P1
R6yrp7YZcujI9Mqz7nAsNGekQ2xHbFCR9HKTUDkE53qn4jFWkWcSPLgAZRA8XzciWZedHfRTXh1J
TJFNnARQYj7KLLODQnbbU9F5tmT0YKtMrrWKZZBBI4g1vfC7+CIH9mAy03ay1UDLOXkUjjRrlMix
z3lyoHyyD7A/HrgHtaAdEJlRv+DNS58G4lYRYJSdN60KMpCUDMWkmi9x89GUE7GbqUR8P0MnrRFu
2zluVDPWkLnGNffpAP0gznKwvtDjIQ4oHknvIJT19baoi49i8E2SEr2q6JwH0Z9b7SOOihY5BEVi
UxU+rqxQjreTPlHxOHTyGdgAgy3yISPgbAOjUH9M78aUSayiqX0r5+7SzIMTuPrwyvBqDFawR95Q
xs5h6dSK8p7SPh7JT1laxwiYud9IG2cEVuHUM6zJDRkHSh/jaL7Tt3HTNCqhg7YaHJDGhV0XuU9M
MXOestpNUQ8RD1KaR2YuJ4GW/+kZybHlgD9pEZEa8wZrSv1spuQKqz2WNWsrcaKo2KumoJU0EiOU
CVFF8HRCLH3vKUIFs+DSN9ZGfSaDvlus0FYSyZMrPksdIVpXG//Ikobo2MLmSphIzmwUgomE7ZxJ
JbU4c3lB5Cd6dkarwI68yYge1Gw4VZzBXD7ddISyI+3sgiIAgzlBq7A4Kormrr+fAZNY2xtem+I9
MbGI2DW1mg6Sxkdt70/R+oqG6hzDTwmnhbt91K3P0YlvFKbu58xNf2hr4nOy1jWaCd45dzCf2Lw/
u8lGAPgzVxJWgaVkgQl/3Cl612PkRhauKm77quRk7vMAW8IEkMhI8TLoFXJHxeUeH95GqnFSh4Db
EDnm284PISqvOQZlr9VFGcwm2oqmLyiPEiwqCsELk8RIH5tH3TXg+bBvkrRe3iwdbKdzE/QDB61G
MC2P3bIBFLyFOdjPrYlPzClW5LBYtLkxu8xIMSubTTA3ySXNm+LNyv0ys8lIZAwzW4hwq/F2u1tG
Xl4/luxCYWYo8UtcVO/ZIncVH2tG8H2iR9reThwcfFDoXQVqtNYnYDnYegidcgGhja+OYiF9u7mj
fWiEcVLIR6FfWnAUOibgweKvk7Gh0vPuLwMM5zQYf4VSVZ4NTDBgsnaioJr8ySzvADNuDCYEe1Qe
Yleb8g7s0R1NcelNaqftJ1ZekwHY2hnk6rssfkDq8YiPPSQuJ3AwHd90lbt4Tv5aJLsjmWQrl4Jw
H3qvx5p5qxTDDl3e5K0THwIb+D+DrW4BT1yl0fKXAPljx62Qu9jo8e9xo+m37PWeyvyRo4BlAGWh
a6TVzcgyHWhd51dF/mSozikeiZjFBqkzdplec2YXVbUbrMNQa38iHMOkhZZkaqSmfYvmVe9WPWh0
blb2bswz1MuAFn7uKBz6UKT2CxE0kT9Y9C726u51TQqPMOSA5xdX43Yjq870d5mKA7hwjIP9uCus
VD/bA1vLOmZBVKylnz8sYm8Dg//sjOTGzlbQIdQ8IeDBFk/qHZwq9TK27MlFedTZxcKVRnaM28A6
Sjr0R6uKw2WExLTSWK0lpw2ePc3TF5satgQ+GRlBjdD4NNHzLSRQVnHPv72yzpBN+dbEypPbuBZu
BNaGy9RCJW4X7nI5rjQl/WlIlLeF7aYngeUHhtpCOCQa2SuKytiGSfaN0VXFzkqTD2tiBEX04cWN
e4dgv6IOe22TjFdeUZNyF8URYnDnoyv7d6UbfL2uoZiK9CXKG8UfDV4XsOFPC1AkQoLGZxg3B3Nd
wGevzHOvMi8rlfW2tjDnTtgBiT+3M7yXbD77iOc/ELOd0jOMlN1dUcdco+pBLlkU9saEJikhZKx2
jJ6NReKGbdklOxnRhhflcFBzAGgZoKfQpeQqmbLyOcIdGaUYfC1ydU/OBm0pDy9XALrI++a9SxDH
pPbEXph11mEs50uVRosnl3F+t5u/PEg5ZAseWB2dme3MBPUSx3eerGQi0hpQE2F1Hj7G/IgSnse5
Mz33Q3/Z4qIOXAiYySnQRifsc/UiE6WgHvrbriN7dbcntCGGc6oW3BRZMT9l/fC4lFl7o1gcn/hc
Ks1u/FQjG05NXp2ZjMPVqFkMO0NgFj3RqmlEzBMwT+Zj66mXS/fa14SMq/SHsvDdpFFDExfK4NDW
clLRW9ruU0NG9pFUi8yThfM9S0D3xpz0Dw4pkmakfEAkQDxrVhS5fXwsajXE/pguo8/cfPbWFr9Y
x1WX02t4khjmYTvHiyX6sNPtolWFGqjpcCqAciGGJueY58XKMRjUG+s+B/7UDWi9x8oyKUDlgwuX
2BByJ4qGCDobw66Od8G1lNEzOqMhlHYjaMSDe2QG098IU/unFeKmHoaveYhZm9L2+mUOG1Qh+Jpc
I8uHoMp7opbJ0VTgezlJhhKaA71123/lEn2TBk+pqpkXhHX5DWuD89RYLGzHxg5dF4U3O2kTO7oS
xt263NSxzSrb7f5p2CywkRyTqH9L8+yxVZIuxCh3ifk5rWTWL2nT6J5WiRJKd/stc7qPWVNRJVpi
ZzR9tuOw/dOxTBvxOXHp40Bk4sO4+F/ZTXZAGR/71tp8u7oW2on1EA+cRFsbDNs+Dq1BeytS5nHE
arjBkIuztagvK1b1zHAerNiWlIYRJXChPLf58DKnFRwVfXnXm45bQkBEUar8hFjbYk67PiARP41w
fp9qHCw1Q9aTZbNCcEVBLajihYhStD5JPMNTcFse03mFhEGBu5LDP7GWzwV7NmzkyYMNcC6R9+xm
IJPkpqqh0sTLPtKj0zzXD7mSmGgk1OdxHjhHudI9AcuF9SvrwljWPunhPzBtbvLhNXUzF4axjPwe
7r+jGJHfxFYZZAYtNLoV3o8JxWzXGDubgAJPz4JeneCgqc9iFs1uFTc87iVDKNI75Tir3uByAit4
NDoOW9Hv4nk0wqbpPx31H1hXpkETAudhIS2yJWTBl0nr7jIq62aYf6qxK32lQtOHTzZmEmq3R2vL
Fd+m3bBaKSLRG5nB0qF5xzQOWzVeaWlgR8pMUCjgb/HWzGRqOMwvii6/MfZQxWa9r/XILjktUJWc
o4IJZDbEN7RBdogvF3fMHH/lKPB8fWi5nMd13yiJF7nTPXdKy+mJAS0V2nOPhGhLZ7G0DtYwUiqF
MBYMYeZLsgBHLDL1sczWP8m4dr5VpPsSBp0/6jNsi20eUwniYkeFz1/JPcUWCcYbJQkXhTGYS9dp
q9aX2btYzrEB25PLorrPOHlcC3GsNT9PjHFpQ77dsRbe7HZjIFpHh969I+jtu5ZmTwP+wHyHLXas
7bXCmg+tRdB9ZMA7m6zGZr3IBcnvYHqlp4SE9N/FxEyA7YTLcn51PWmdad9j3zU09tNadWKVDQho
uzGiyTirYz6fQGljxoihVIE69uLIrryF8fsCOq/OsjumFitC2RWE8GIdi168u8V6ySQx77Vr3DeC
0djcZsFKCgyzNxcez5w8ogE4VYZzjwfAYnLofln28NTZzSWHSKtELOmMrFJ9E5QCD2F3n2g8L8dK
/R501MkMa2ufySFlSZl8zoodMglgKrxWKN8myeyHFrtRyNWt2tLL7UQJtXF8stnpeX0zGAFwWwvl
k6X6RpftnT57n6yloB0Riwf/9SvrBtArw95sx84nShhSoL5NTfQRTS87AatAn5BPR7R/nY9TiKmZ
QpU4NfW9UdINOAx1z8zfCcxr0a+1Vu0r0n1YjVXzGfWS9ynp46X7F7tRMM8crUZKqMiKntqpyalK
XzIcsEq5adK6BP1Vmb4USw2WMxJe01J0CXK9wsid18D2I3S7ZG3w6aRu+qxpA/bGmVGGOuMnjKkw
HKp6YvhextpgURHHExpDgbxdSjhcxFADB/LjgpZ7kyetnJ1uoa97+uApLfuX1Tb2Wt0QATDqNiPI
7h6ExB+BoZOMIovElRmfq80RrtmJCRA5/xw75Uud3ZcuBx2mT4308hSDZZeS5eJG8AMUkZ6cAm30
nL0LmS+7SslxcIq9WK3kLtbo67QajjQQnjlJBnAXLWOu6WasBqx0GZmNhk7POrKn9zUqU88ps0Bv
+jI0FpfaWjMfejvnxBAEYBdT+pm30Udj9w+ZS+OQVnpoZ68LZnEPZx8X/JrsameIwTA1eDFsX+HG
DZmplLBpglmv2MGqmrxF7uqrXfritlzUjqCXLAhj9hmn7FMTXn2MrwrqwE+xFpeknvRjavDs04U8
OhEuYrKjE277ztzVxZwE0PspuCrrB6dRfWjT6V0k6FgIwN40teUhIUqE3W/3r3BsL6bqJ6EhmDSC
LbJo2TGM/BHzQPsZtffRvDQnTUJKmRRHMggjUgryNIo/pPyOvZw4wTrh5uEkO/wfidwjm6OW0N9k
mwuvTjMrYLnn5/BbD0aD5rWNsaVbVA8DL7VXeWFYj9sc46NbHoV0XlNBJ9NphA/ZJTt+KZASudF7
uRofEFNQVQzONqd+kbkjfBWbBFxDTRzaXgMXM9+VQPI9axTaPm9+sPMfy6k5iKFXHiMgBfvS7KAS
RIzbsFwDVwuNvJ9vqAI+4mUWPo6SHER9jWSIz7BcmXXVCrZXwRed9cWPe7Kq+UAelAwSl5hfEyc9
bVLPSz32evzZrwPdl+v8U2vr0KLpLAf9bz87B13G5MMbvrnM082KAJOomjpwMjPb6XDkF2pTAoU7
3iQ0FVP+3erk3CBCdr224Dlv5ktgS/ZVMq2B4Ogl+MbhZwgIPxr3oy2ivVNpW8FknauyOg/O9KUi
6QrcJT8BvvrAmgYfdIplsJbmxdSQhiZmtXqknoaAP3AQdt2fxNJrH2UjnV5tkpYyR+DVRp6IZo8m
WUnZ6F6i3kDbWcfw7jK4XJJ1xpgg61jV6FY48RvHcTI3/8Yyt4MyZYRQl6tPRBaeRKNiyhGtj41k
ijF0UHZmiypdF2imLFd6TcxZ1rajeWmt6NthDYokZGR8QierdTOuXytpjjVbOdSDbEcmA0uhSd1E
oZl8O1MxwgqOFZ5yHTItc/mSCRCjnpc11ZAzEXDYsn5hIq8zQ9un6jTsEXoKlJ4Ijme22MB2lYpa
/Jxm7gtmd4g7vO0DpM4DsiM2sROV3xSVu/pUEvaxHxAlAheInguWUfgjuWbpffc4po5Dx1U8DFGF
XrX/ozpg/BgRfQwdl4pWxYcUxrJfdTws10hebPRaZ0YLdEcj1bcdGhbJY5NiG2HUaKT+peUugyu1
tGvNijB56S2KlDhX91y02z3pumGajg/oUEd/WgojsJbsvaayTNFD3IyArtaqApRSypPM5tOCIEbd
E2AJYWcwUX1XkjDDHbErT61JOIHCMWhBM/DquD9bpFoe4Zwd8Ho7e8b9DFcxp3rN1OxcMhtEHb+A
xCO5Bi58ZvyYBSdevRzGfobHPiVsACIdXZSmB4BoPFMnLg7R/WMJrmsjCd3jZls4xmA+Mz3Hkadj
ZttAQV2Zc3EsURAJUhvyFZRWZTQnoyAcFBW+j92ESXpP3zEyh52J+zpEzshSZUbkqE9jc2Mg+0oX
nup6hePfaV4JUfup35pkjPDYAQur8aJ6euOWSNVL8mPt9mZtVTvst5JQLc9axwQX83dJIYtoChh7
jCIRFSptb71E4eAKVAnAlne9fQNW6b1gCu8B4+buc77t/k60KRF6TvNlzvo3spBdhSPBm+t678yF
dcj1iA3uLEILkk2ApnKvW9Gz1i2HqFdNEiPZ9MnmdiAvbwcicktcj46tqn8qLq2/45zBK6wMqibN
VxvxIot2BTrdf88oNOuU4BBzAf3VmUWQSX50+kbemRwXKCAjPXW/s4EnnKlT3suCSLCGkWopys+m
j2kr0B7v0no4rsNdVT1GEmmwGu8YgdP03M+DCp6XTFjP7cWbEi//hoalVeb2arBY49l0KWdEPWle
kyHBLOqX1o2SgNHKJ/AEqnfyLrY2csVC8QXx+MnamLnEK818ksha3O6p5UaictCplIy8CObhRzi7
HDTuC94Uv69kfIBI+WY2qCz7kSsSh27NLjyHmuS6QYwnNRgz80UiSEla/Z0dw1fVNi2DEyVE6GDa
5R7i1YKXh4blts3LF6tDl+1OZoiGGnlq+lmV6bdstix22fuIWVfELMz/5xk6uW5dSksYQVI8TCW9
y0QS8k4D12tUkPqHGn1YulqniJmUX2QsaVpnj6S92BeWuh8xAiL1ZWnOqIrdPY8hk4Ud+bB+UzJ8
hD4kQ8pNL024KcyKuy6zeHlugSDd0E9jz/BYz3kY9+ytU0b4DDbbelP47xQlXe9dY/VoWpJTOilh
AThjl1bJ344tMWkd2yMe0rq7MkrdyA6hijjHSDUCZ1l2xDqbnUzTb6HrDH7hWjd9BRuiZFWnSOur
mGp6itV8V1ouJ83hokF5aHOaU/AQORrr+rcyaoQtDM4L2Czq357f2OgYQml3j7ii4j1wYBZ3NSP8
yf0AFVvuCr1oLs4Mf7Xazpy07ne2oXzpdvXl6sa/0vwyJPNNfVKRrcv2yUImo5R8eHU0sBRX21PL
IsfrWf/sB6t9ily1OTaw1ck1GA9tfBrqHCZFgZBgVVrBBN+p+GPR31TO7Am6+LZV72ZAAAQQ2Zt0
duTz4Y0QFhTBpeife1Uxd6kycGtFYV5YXxF3ZLhI83HNaugNWzmma7GfdM6zvf6pGucP22rr1jW/
on7jQE/Do0WQ1a5GlQ+fjAV94TWq5VXGeJ9HgWvZnH+A67LC0WkXDeia3CbMNPVlb6bW3tbViEDH
TsDhVX7k2ue7TFQ3DJ4fmh5USL6or+qg/EBFNAPYBYJTmSF3hO/UR0lg42pTzi1K93bpDcZdJuKt
uf3UDWM8V7bZPDV3xImQ7WpbhSe0zgqtnrmK6GNxgZ1oALBKyg8nSh9KRIf/qsz0mHmIO5bLURt2
PJB2WyvHYTf9gQEdmElFnM1sHK+ZLpNs4v/w0w43k9FkLEWu0S8aikIKjEoGcnHeycVp0FrSqQkW
G0OGMru9KvxbOe/KhrRsxM75o9b1AXKh6g7ZaA/10WjCwlbKu6zVTwPJeocrv2iI0eO5CiXj75db
jnFdoImGYwUBxVbUQ1VHCuBrVT//77+cKP+w1A4txGbPKsc1vmN2dKcyUd6kpygmYrdsT1qnL7c5
zkfMx1uot73s5hKa5dhvtwuOxbdlLnGHpk18/s1CxeNrCSdFfrxZUWq2tPAC0Jh3un6rKCgZ0yvE
etaNg7lk6m2B6nCox+S2dNItrkqarAZRgJYVpmBp3TMUM9AX2awwZN+X+6ae7tst1Hyy0EbaulPu
RsNsjyDV68DWXSKHoAXe07dDJzYRgl1BQNf/oVt4/ySegctcLOjgI/CKUqx3EiM53W2uhr//Dnks
1i3oJSWcNDgpRGETAGrEvCds3vRTQnF3dVou0CKfGzv9/YoxFy9w+5MZCxvSD9LDEEUTrA0l3xGb
W8NsWbv7vHv57/1NlfFY9uDumDf+/AaA1O3vV1cR+lWTDl/3NW3Iq042blOZER/UFeKzTpTX379m
IhrmqzDWUNe09U+d4R81OKKeCNDLcLs43RlwRXlCSBguuX3K6ZpYPeJF1WtKLQuH3Z5o89vcVMW7
gW5Edi0+GFvDk5ZM9rnVC+MeVTQ9L9DusMlihNla/Ld1a/uhnM2MB3o3YnUCdbV9f5DGBbjRG0ZN
F0okPn8xTv1OwdITstXWX4yWGngy5Ec5aNq9YubbEYy1mTs345xfF9LnQeyifZfntR7n/xC7RVTT
aV4/hFGM556xHfmnS3uxo56e3k1vIqKPCR6vq/AaZosEvtinyvTQZMM5nvVPFavP52rOmh8lk/CH
JgPpP+Nmjd2iCOuxJan96nU11YJ+VX+rremjg0BOnTQX7KjdZD3F0ESZjQJNNnT+Jrszb0pVy87K
iFy8lEIJfxX+LflQl5VKIl0z9jUGWz3dsPOXFoEucuxUvTUyohI4AlNC0JybBVkt64UIHDR+Ot76
ZtdvxPLVlmXIGtU6sFdc3vsMHnNRhZ2SYKJ024qlK6vvILM2rchKaaFUItr1imHcMDxVbxHrJuG6
1OLV0ampCsAPRmq6LKaRpzphNkbZJbviSNVF2Wb9HIWRiJcj5O3gyoxnWHNSVbc/6XJy97Kstjt4
Vi6V4E5XOtSfLOXiQGVRxRC6ZNWtqod2QR42x1ulE0+JPzZosSiC6zCz8VAYo10Gkzs7Ptrh+E4k
dXKL4qULYFE6HpuXKKjrejrIKvniYVHd2TpIWxoOtAkb+1xgPJ7spLhbt6+u3yoW4wd+R+ERyKoH
Tmq3D0Ofviq6gfMKL9NN3ebWTnPX8blS0d6KyBqe3WuqeD8RzdqgKWTbpRtveL6SXZ8QzpFuX6Km
zzxttuVeTuvWqBNAAUP2Xk/V7LI6FVFzDXK6xIq7B+3/oSy/z7j/QVpQzfCKVRVwLul+18cXKKCK
4DlMV3XXNufft35q3fmkE6DXTUBgM6WmS2GFfzvInJO8aB+dq+9C9k55iKfu3/WJYktEzrbLXYYH
egttUCvQNKlkrI2w5bafxuFmIo88ARyMWnAwD0LLeMdXyEHR+DrizLj/fSvgh/9jn8m+Bxw1WW05
/5XZLtyduD/0GwCn3X6pTSZFxoRm5/d7uWwCfkp3T/TZ6hVga+/RbBmhXTXM0WcKmB6UxTf6B59n
PLRd9d2m4++ziVBU0Wd/XfPv1TxkJev3ZOjNq3SXMpyyHJ4Y6kb/Ktw2ZvGhpy0xiVti+JA4H0Iv
Or93LTopuG+aZ0VpdlQEz5HrHUoW+MPc1fljQRF9sZvqq3dfu9jQLkxtjBfU2AHSROX4+9AnQ3x5
YK4+FaRzwUiudAv/Yo/KoNWKuyVJrF/C0ZLfLKm6iUj65TfjoS9Jy66t9cKzHP1fojjKsSdYycNp
sx7d2Ea8U6fjE9fdL5DU2WyAVUUy3/WKy1W0WEtE371TnPiPm2vrl9HWT3o0ds/oGwQ2USHC6/fT
uwzUz1eGMSFUcn05VgvLGnAK7RGMJfWuSRavMy0dO0BNzZkTEb++4S6vsKXrL0jiACoa08SMQdtz
aqG1gQjz+yykuxseVefDEIZ4ymMiOMd4ySlhnyF+Gl8OE4mg7KP5TNY2E2EKocPV73o1M7WIdtG/
zV6WwDHPVLl+EozFpUlS8K+hxOk1A3l71t6RhRImJvCIKR+/ySN0j81CbgCCLuuB3GbJGEnkfypQ
oZ09Dg9TOhheZoIfrjlFzrB9rVeMf142DvPb77EgUo6xiIxUZi11t28LzBZzIu6vmXqMb8tLN47f
ZkLO9O+3YIpRqqyDfu8idQnhkmkPIzZ1jTyJp2u2VNQBiO6b0r7pRnbPM/P+LbbyUTWU7nFws3Of
cXxfv4Ia0Z4zZkVl87wSt+rKJv2zJGj4B0Ted6DntNshIhmOGRfn65rtawNWssqebt+tJoQ6RZGv
25+8/obrnyxdpGBJP3nTPKePo63cXo2nSmeqx6xgmak0rvHWotEJRnwXCq67oL8GmlwhmPqA9DJN
621vP5h3mg5z1aZmO6yJfjtsnipD0ufY6aZvXNrxFr+78NvFtV7Jqzi0Wn6ueHY84rlsH4nNOl8f
iHab28epVQo4WPUcNgM/e9IiH2SHFt3xfFeeIDQcRF0Dzeza6WCpQKWvtFtX4Skm2ja+dcitmJqk
fG569vP5ULTnLbzimSiEISy5cHfEqhXPJe/AKWUFkJnOJwtG8cSEUzzVC9X+SkT6NbeGTE+ENMxE
zdXtUFoP1fsS315JtPCdJD8r/MdkmpoPTVU/yibPA3gn051SujdXZ1FjRi/62Kqv8yCMcOUhHYno
K2nq/2KqfzN0N2qcYrQ7lEX1vajyIdDLqn5zTfurYPr3r3ktTTH+E0b5rLPrfivo6wPVcCfSm2Lr
JNTCCDWExOGvy++3eFsS6wIwMiXyS7/K0dfnKHMWeKfR+KcQoOi6BM/ZksNB0ZP2myiunRoJ9uzS
fMPqZgIpq9dffPI4W4OXgC6/ZccC4jCHfGBsKCQDkcDu6hn+X4xs6TL7QukQ37hMMPCJmJPvbkg9
AkkhUZqCBbqb2ebBqoEPbseIydC7k+3vF9fvlJKB4u/r0G2agyub1YzHLIyrKCOlOMOSvP2iCkW7
wSs4QQWO5xNe2Rzv3bmKJ0o8JyNFYSSFd7deqw9DJd+RydUt66b5XSdghGVcnd+2dZ2fGfx9RBkR
Rf9v+7YXKQ8ghYnb3L73v/+BK1F27LnrYf5uMBKjGtmeztNsSrqXOAnnzrn/feoaOSGDolqzu7iz
iLWyRPfW9Mmb3GKtWrxTYkZzDw1BMFtuaj7Gyj2axFS+Di6A/Y2GcP0+UJljvuKjYcsjntoRIk4R
M367VpnX2tIy98TWkPKWVl8LT0vf1KP0QjyMdtQEZUgV5Y6/DJsCbxX/R9h5LbeNbVv0i1CFjYxX
5iiSytILqp2Qc8bX34FNH/u0+9bpFxQAybJEEsDaa805Zutv9QIuD4FGz67NJLtXc3VPRnB3cxvr
R6tbM1EGWwEKpqy/pxFWnWIenMljdjfTuZ3CwKswtj2mXHpadA47FcO1xD270Hb+BXb9j0R0x7BN
3VJtS9WximMD/ztApxJFrrRFme7v/PTeNCC+k6R78XHrb7JfewSbBPdzDReSCxvmJaAicP3Ie1HJ
d74wwEHLGJjpbfRTi5iYFF1W73jHiZXU2piGaqFZsU2I33wStaTYj/RcQtUZrkpXXlWmkse7z7FF
jLtWjdJY0X8iv6Lws+lV9NeB1PZLJzdJPFHwotcqUyA286l4HPUzoZmfRJINT3YuSP/oVBzYuZcf
K0t3NpHI0kdM3o95HL4apuu9OKOdLuUeU4hs2ZP9dG6QXK7iZueXevosN2GNStOv7OokDzVPtVam
ka5zj4mFzOINVN0/yz0tEK8lts9zp7ZvsdqbBCJ12gtDpbceRTa6ZcAaKevkQkyEHjsqFkrDbG5V
76bPTc8QzKrfckwlJLPUmITnjZeExoPlqPzFdvzcttr7nVNq40lGq4IDO1RjRkfVlHi7/81XEpbK
+//flDjX0Czu3JowbANv+5/5OnofGPWQesZBccZ+zz3aOCY+Y7U57ihET7RMeZ5surmHMSlWvHLI
NrofMuhSDtQj2UJpF3bUICyYy0AO0opU4/RVI6HhDLCe6AjcDcDL321QSVvchZ7YOGgZB6MpH/U4
vzp4h26aXqWskYO9Eg/xsyjzg6K5xo5cSfNBtbjpeF3Qv6j41hdV5vVf3d5duZAennIeVstAcyYI
j6hmcsPjzsVN5mKaILX6rBZP+rw3KAhFK4u6oeytV/mgQWx2YLCboVVL8QnR4h0MdHvkibp7UEIz
vVA9tfMGh9zb6CnNosrr+haPk3/tpm+JCT2wx/YHEh98WaVZvE8Sk+zi+inMch6x9PWF3v0hmfzu
KNOxgP7XF7nXgvXQ9C5dpTnG4g/Uw2cNvQtxaHS+WkYTI00j3olx3sgcqtgDdGOCMI+tNFkbwQyZ
gLN83/jh/AcH9k1kCTXKr390/+e9x49DEyEWGPeDTa8EPGri6jwYSvQIpcDfeKKdVrHmQXQzQTfB
vkqnfack20H3+ycbi/ksJ01OpnCSd7p8Gh754wT3kGwflSRNFBPnNGvUx8rIny23MD78AYN5Efb6
PscIvLXDYSCIdfqJiWeAhzLTZFD8+xx6UgbTks1WIfxHOTSCIHZHvJ1UZUujRSVVaSQuy9v30Jvn
fhDag7yj1wxhcQByGYoeilLKDEqhKXVWWDnXSbIphyJ+EWPzHWq39S2r7DWlTPtv5Ks/MYFcUi4P
FltVbVc1bfcP8CIhHIDMXNU4lF16kkAWU+/xeYm0vTdCIPYRU6X5Pw/9mMEuFKpeb+xj7jqETyhd
sP51WMKB9S2NMIoU31xkN/Y5mDdyj2xNG3cYUaRo/uVp2Hg/mFfTSZqS+BE/un7SjegOdZBkB8ZC
xJMENM/koVJEyvlfbivq32O7bMdxDHrZdHFdi5eAUNK/P3ZAtSBdnUDS2SnC98au6hPphsgo+b11
xMBnMW/knjw3GC7cR+wgc9dV8cyPLtW7B1kiIXH/qPIyOiZutKNlbj1BGSeJq+qGrTovDMpM1EfU
I0iTkXKvYA7hRgwcJ19NjcPYz4eXNLDH2DTjRg9EPq/9/+w5KWaMqkPxhIzVH/L2A/XwiCNsCmfI
4W0ykU4jf5pIgGO0NRvHe9Xj8p330JNPi9hJb5lK/lPRpOZWser8rZ1QGWutN54l+Yc+5sJqgvSl
y1Hr2qTMs9CnqvBotWQGrRbNptUyJU23MxAvwQpPX9SuM7/MO33suLvJK6hT6LPWlCiPxeQX16iY
vqZNopwgNEVLnEfJzkI4uZGcP1d9z8c+/IgSPcES0m7qJKXvic7pCWobCRUz1XowTaY1pvM8yF7u
DA2uFeZTlOeIwIZCP1a9/SK70eaoI40TVnMH95vM0UYCI968ydiHkz28gGEuDwE4/nUC4+Nfrijn
758mx3INQ9fJ6TCEbggyDf8ItwUx3NCs9lzUDImzLhCv2tGQf69M+kalV+MZSiowlQYJXcZoW+dc
FQIMjzO8o3F+II44/2419Rk4O/YE5uarkPSOB9vGu+33OTNbHbHJ3HXX6SFeI8bkEvFkddieRr+C
VzUXAH5sptv7qpnmQY7nuO+0fWQSk40tiS/DdcidUlwJYF92xez+q8q91togVpS2Ov3eCFEZmPid
YWnYZXLJq1TDtYeYsOtFcvFr4vAoSMhlNmr+2XyOJlq6d/QOK689VheEd99lfN8o8OpPotXWgjL0
zS3x8eQRnrKxSIjxaQz9zZndzqqjv/z9X2ZlSrCPyUR1Yr25ZbwZMw3SE9rZ+ip30+qhCJgN2Z2o
FvI+oZX9sE9F3N1vLPJc0Kdkd5rMIE2rN/6tONH+WZyY1CZzaLWm6rS7/yhee4AufPwdGBmSED20
IOkVouttqt6zCOjUKbEwNsE4KvDTKhqEszc9EOJUmTWQQbxdAKGQO9P9LNayZ1W64c9DWa0QRMYc
WoZBqr7DlNyweUbOLUVUlSD0FN5JewhpWRNxjcAt/WoRFN3Sq1OL/K8sQV6fgEK61IrinAq0hqsw
98fHdJgjgxM/xmTYq8/I3p5lePpkebP8IR8uGIJHhRRMGSNPbkS1zVzcuTCFPhT0c0dZdKCjRqRW
eOG9LHGVeeIpSVmaCQktIi8FWjpBZWSCbYBktchtIBlCkZBK3upG86g8pHHzw/e18uKRcNCaiBMr
hwDFWOT2Vh52YzieOnJm70c4l570YHxtJxX1YR/kW2NKu2cjLYoVaTkGbW0Oo4hMmcpMvaX8qqZW
3hIcUbQoerAt3Coscsl0G/zCkGyRYHm7Wo0D2lwM6jM7ACkxv8otWCGoBR4D/vmwYEbYVel4B9AX
fchixRzyDeQc7WAB5jDnrDiHkvTMcuIShta0FXI2JkT+2At/eJmXfHIByFoW3ZfuIEhVtP3/fsBp
4h8fTU2zYJKqLo0RmE0yY+i/ANfDpPUEImohgzA8e7eQ+TGLPjU/t+RGSBSCm9lAR2zn0qYDMvVC
Cb8V5tpvW/tbFzjYicoSU4JZDXvZqgNyruzMIdrllX4nFkmKkSr09OTjSimT+qzzOULDYD9oSZSf
+MTDO4sCYt+aiYQAsyzTpa9P3jVswqU/XwqFU5TL+8WDExgHKTLkU1pUMc0dNT6hmkJC5nmQQwML
4sZQ1B93GPsI6JdBJDrQ3/wODZUgOnmqGLM2GXHg0XXU8z1+oCn3FfmN9QZVgXls8sg6tjla4skd
ig/TQ5US9kl9BBbx6psRq359autj41VXaK7CAB/jNNqL3WjDmWANcumc2iDdgrm5fC0xIVVgE6xw
Q/nPc3feOJ/3l56fOdEjijbmGIbvOCCSLUiFelfEoYXuPSJTUtg4BAZmCOgXUmvEgpQXkNBsw3YR
TLnEORGmemp5iiwT8l8Y9qYDECmnPyP0t/pV22ABsQE2xH5QrCR8UG6cGUMoKI43nYwWMbp8FfcV
hGN5r5+rsHWZDge9dZ7uiStyII23n4FSGaDbTQaPbookExlaomzkf2LFR/mTbdAk+UoLtyWnr5pS
faeyFGR98phnuY8MRreyO9U2GdTzPd4DysNnMUPrgS1yD9d4BZZGjMILpQj3h7bEnyTHSwVTFibU
c3RFWJKllsxludyMYwnttiDMSR6a4VCypku8Ld4gFHEDotx2zrSTwXbyXFI27b5p7E9GN95eDMK4
eLaoDuY4Pevzkco8/yL3Js2Eek3w3koeep6C/NwcE0a5AYL23y89ktVmG2IWvxP/ueBIiDKtLXQx
6ChmBsK5Cf1+dQ/fZeG1xmeeUEYxgVJrHxee3RRbMY/rGf/y9Izz5yhf57GenfR+VE/jnAeAw1yc
fKUHAVPBtR4CjTgD0m+vDKrEQwonhTtTnhzulwXe7qfCaBe1Slg0wXn/clsxxZ+rcY0OjW6Dy+Wx
pzKQ/XvZTCHtiFyt5jahfowDNBSMLbQXuecoRv0wtXbEME2Yz01pIm5LCJvSRWA9J00wIrgLx5WY
D0mDyY5jz4JPzVvrecoD7ZI06Vn+U4onUJgSyXmXUeSDH21V3EI9E7v3sh0RGRUsOOcNjcf+jEIk
2fYk1y8LhlqYlbhVo2w+0hLzyFeEXk3edb4oJrCeUV+Ja6UATZWU6yT0K4TWgfZzVuw5ZffW43mS
azBUfzWcorB+0vNs/Jfml6n9I8nDNE2kKKaBCdK0hDt//b/u0mXVBA2NrRJupBiQ7ffNUUmFlh7V
HrmNXYnq5nohiLu84hMVgXCxMtIUhHixKOj76quDIefHHHCG2WZ1r/1YUF0b2pI8bhxGZvNYEGGl
REMOJwot7aXNu/HFOcjVC12zV7SsAG5jYa+hTyGUHWL/5PpjAATErR/UNkd3vq61Kr+FqgV8smNU
v73HOeU4PffDPHE1aGhi5sUcDYVnRbZhcLDoI72FAd1DM7I+tDqHTNVEr7pf4ZhxYvvS4Mq38ljl
+dkbj3UNKKGIxG50VKxI85O0zDdDwEAhMRhP8Zgsdwl0nDWKg+4YNkySuYn2q65mbF4YzBA0Kqqj
Ngzjqp57rELxzpGVp/v7JRoClCsZhD7YZV/t/Lz/wjxwnhWzkecTuJT3uCliJ2SbJBYhOhObXCkP
UNfuXonptNIWutP4K9KG3E+wJGuJZ2NS9CPYZF7hHIu5KyDvP1Vo3WoDGh8KP+vkB3m3ZlCgXuVe
NO8BBnjH/xjsI7XeS2SbhNO5tkkcLRJyPuVAuPpQrAdu28Ha0MwfRsUdP+3RyipOyuyoSbBq2OgK
1vf6ayrEeO+ng2GqtxSV5jL0qQanGXqD2JtRb2waT7QIlc0wejiQm4QONLPDdauHJK3lVoAHLUq/
FhZ6X3dq6cK3XrNHm0sAmVxnCjXbKYrHHEUigBFKFEun9/JH2+cNUaJgOJU6v+eoWt050qAY+mP6
NUV2uUiS4BPR1IDMxWAQEKU/bAZK23tqVJXNIMFOWJt+oF9lpwXKXKd9DsFXnDLZJvJgUCzuyVSM
1yxG2Hp/LkOGnrkbWAD1kuZga93u9xsc0lBeVx5G2mRO1UQ3aKBsU0ve3dm2wilhFcbSdRprJX9a
1HX9sixdCDlVGeLKwJUSjx4IS27OhyDVfu7VIOY2tYE8S+2qG9UkFwSaTSh2SAr6Irgo9M33EwuQ
c2cBrGWm8OGN+Yk+WHut+io9As58v78O8nAI+i0knb2UIYUmfnz6MzzrxrR4Krv+2e6qJyrqcRco
Yx3AWVM/OpMPNJRQVreO/0RgWvFYJW+Z5zyR9MH1X9AbR2qYP9X1sqyFBzgT4Fun9u5iCgsXdmqX
Ir1Uxm8ip1Uju6t6QJikiVIn+yYBagbsrHXjlEABSpsLRoT8ikGMqVN7jet6Eyt289I+yZvyAAmV
UronZHC+RxMh8u4k/fAAv1qseIqo+8KP8tdu4Ab1SyQgJz8RT4KtW+IkJjQHNpKLzhnlgKjXUrkQ
A6rYhFF9tGX16mGlGMosWPWWCE8S7CY3mscgpcVziYNWAJmHiZZUkbcyp1Q/ta4RrSxyzeUNEFZQ
e7jfzDyGETzr4YbcibpzL6dnvMsjWruZeYMClYfwzubjvonGzjkiMWpOamjPYi9Teexngzgov+pZ
iUIafX3dbxwNpW9D7M6KMTLut/n+282HPB8FXi9mGXOws0ezlDrROLqjGWy8qhfbMCt8nSSukOZb
NZ7kgNYszIdAqYtVpXUOtvkxVpepXqebpG0JsuAGeY5xuEJWC4ITAzvtKpJ2WNjoab90XjeLjhaK
wliedvKn3FHg+GRqp99ECqSK25l6skS1mhjhHnrbmt0mSaQcSSIll3MmOYcZDdZMpY0Ov71aJBiH
XyYcAgmxFsj4FxH0Pgw7fEXu/PoSpCUzqZ9pMrbPZW+INdSbeg/Vzn/Lcb0BE1BXrsDK6pWassX3
4dxHwFlXbszCfdEhfx3k+pnFKwEf1aYyro3inMdZCBWMQc60QuALM4YIJSK6ubrKU+Rnzmlui0cY
iZHQ16iZsCI9dCLAHdaUFzCqwbZvyZSlKftQ1L1efomczHmQ8bdF1JvXBCRInyH0JpphKyN5E43p
NPpq7m0akdz05szH+/yqHUmokFKINnHwqXg1dKx5tjfgjFpYJZA6c3JhWQjI2L9TVg33eP8Imom2
LQG+LqP5L5C32WDeQyRXrJ1qeKk0hNuMPS9yYxSZswMog5/g17nIrpPzvUGtdNkrl+KE/swM1+r8
QslX6y4b+/0VGcPGCkE7+jksBHR124zAhp97oXpFj2kdZKVFQeafcw92MK9YXdrxE0zHCm2LGx3k
ErlpcKrKw9Z0s1UCWHUjhrS9lN2rO5nD1TPi8Sr39ICPidWXcxBG/RJ0HaphnsV051cs/nEzTGbV
I1EaCFPp/ZBj0Mye0nUP8nvjJOk3lQWBaPDLlVxTW05wK4TlPNXW1B1/nw9cGsy/ziMMLlZcnUs9
qgZMHuTWeEoZI/ZiiU/GDOAGZsQbKbD0VDGsm/7mOfP73Ij8M/ou/yst1TOqd3PY5mk2n00KoSyb
TtFPSeiq65jB8sFgGPS/V/bm33uNtqvRtDZVy6ThZMyd6z+6935VGpmdau1B3xR28xQpAp3QnFBg
znEhQKUWNoSrNaYDTBZSOCuPqRz6Ra1bD50cAvutvdai3rmgd9hUonaODE94Rzu/XlHpfAlyMPvZ
MHzKlIORQPShgAaKrA6xbUU4YDPGa5q9+q5Ri+6px/tIcCePmhoiADTpTzVCv2bR0iJoR9eeBj1+
VFCnv1hdvZKTShhWRGf3Tt7hACyJJpwVVoiwR2AHitibdGn7ipJOXj0BOZOA6JASycOkAMJc/kuW
i3zlfo8a51fWcoQhBCB6jRdY/6ObZ056QaO30w6OXHTGFboGtLrJm+91727uK9/JUcPAqbWfBGDq
1jYuJlIkbBvL2ojN/deeUZi3wAvffsZVJOC5GbQm4Ot/OF2VHCR6vTVoUgdkNa8jmAG51TXB7C7/
uRdwzg9wgN8xnO2AYwCWG1FvkCo/zQEl1VzYY4Yol37plJemQ6orDJ419OOx6lObkXw1odtv6UyY
+s4KDP0kN4ERGCdP8+0lr6+/SiJC2PweD4RiJc+A1ajayrx5JBVPPTMwPIveqR9ZOBAUGSbXUpmw
nhErdxxoNpxk9ORE5AcyIDu+FVOPr0/Lgl1tRs0uT4V1XwDLVXABI8CEErvvFeQ/ASMNKF3IPYbG
BsTaq68VJvUT+YZQ7IumRTnfdZu8AbXomwA1sKq9qkPerykCyKqKiQrHmvvYK26/sOwYrULFp8YU
hXpRNLI12gq6YJME7l//+xrUTFv7YyHsuI7u0D5Cc8nFSA7Y3xduNebYbshCIj7zusAKn1M5eCh3
bw1DxsOcgc04kJzxIUv0rZ+m8VW37G+pYRBiUcNhUidf28rDNFEfeqOJH9y8V2EUaLRLZ6ltb0cM
fGbrJBfel9QoMBLPi4pC2P02BfqBRzd3VkxxulXfNsHJmrjg5qVMJ8LbYHXpOXasDB806PNZA2W0
bvoE5K4GaLigj0uq/Tw1b7qguln1PVFbsK5f6HGoHWq9x+6qB82cY2muOy/XVjGiwh0KbprIvtae
1CaNVq5aWbgdh3x375vlXWcBIi3yHW7GGHs5CuPMZmoukjhnhBggPVDT8qmPMYYn/8FGRxg1uRsP
6XOsaxY3L89Y17MkQatd6xgw8aeXxxI9FykSSMPkThXWxl+OarxrBHHv+lnqPPeLiyYbHzsU7UKf
cHKIHrMvpKxZzBitkM4l70E/vfKsth49JXj/nfHl/Yr8UjSvXv9c3faRgWI16peOYvdranT63dm8
4kmRcsrn6YQ4DxVKaG79qoAkZ3g/yErKrhn18aIt0nQ/zg0fKyyqNTUqnjRHz8+d3Zf7WkvOEwFY
Z+ruql3RX6UfXIbkGE8dTb0qLLuTpr3fswXChsFJ2aoYxrsiFnggEZ4YQesd2iK+yaPfG0vvCLpg
4p9fuF8co1a4i0QX9EQbw3g2lWl6SHrnLJC/Pk7c9x41oTDDUPS3Wtvmjdlc+qYhHjJr451mVu6l
0DX3kiGKujj6YbTQSd4bd100wMcZ9Uc39pKbjh/xyYiarSZnPSlZV8WEjV1zurmSdUkPiG1oU3VB
s0MJbT6GWYbSH+c4Oe4CG7Iqs56zXHAF8+lYhKbdPcGdqbd1X017uBm+UmL+1kMcKApXScYKIMuM
U8RT8ZoWdvpsDl9bkzD6n/JRHHtbtS6aBy0rP+UwIzOm+5GMBJZfS4wXAftDcZ87xbO+WZFGqG3m
vPuublCloQmr7VQ8hIK6Z1YpZm7l7GzPZ/VdtXd18eiqzDZnKIec23hVKO6HQ6i/p1FrPiLyZZCa
2y+8LfUuKdVkK0g2wJXC0rx4CGL+Z2Ipv9sJFXVESbqxHaEsstFwl27X6w8ZxsSV4ST6p2PZ8wMe
6kNS+9tRRPXNMjZKhpxXH8d+9zvQpNGZOsVzaOEkBXAD9IH7QCIKgJTLel9u7LnyT5205j7ChG4e
MHpvKJ918NZw/OFEZmerQXElb06IXxLKsosEVNNu81aqCc5DjxMcR8VMzqF/cLGz8WVso6ufjdUX
ofSrjPjX73VWP5cicd68pLuOOd27wq7SQ9NZOSpGSF9OTckl73WqNdbXe2eTrufoc1UIs/nIZZVe
o01N/GGbTEN5ZnE2gFllz53PEQZkAwLCnKKCLtz6g12ef3+z0kXxFh3e7+///Q2mlX+xeCo3+4FE
pdSes1ZcHq8pOODadV7zuCo/GCUM6ykL7F1HwYXt0nYPOvxRbSSVzYgUjRhiR7n6utkdGuzX6yYo
CehBv7oY+rFYqjwHHrw+IdYPTTgzL5S1SZjttImWOy6Uapc39TvzXO/7aIfLtmqSr3yPs0g9ZImg
+TuUBRTzJBF/G/M63Y0gTsgQ+a6pX1pvir95ATPoRAd6i0YAsMHg3Yyyjj7S+o08JvT0VSNAKOTJ
Dpv4wewKzLpS7KiqxLWr5CPI1x+CJJ0gLxl2haF9tatO3/9+QJWRIKwtHRcRbZSLFufRvirrege+
SlzdkL+raTOeTTpITWlKi6rkZrk6Gvg8xbVSmu14EjPwNi2R5QDVlFYBDAFrH1bKMFQ6FHgsSdFg
mNdczQmYxZAt2yqy1WLapXKOm5rIEYgVdmG8yR8ALQqX35jW2j7VrLdEY84q31AEZA4Ez1lepHRH
6mN6S5qC5TDDUT+bCYtDQFdiJdHsyCoxr/WGdoqFMF8TxPlJq0dPmeGSy6V7q1Bk6k3uZemk3kaI
Z0rSageyFTA+VoU/HtUOMeb9OE2zaG2bBa1m5BvvP4bc7N+9Kkd3JlsvgUuZ5oEdW8jFRde5J7Sk
giGPUd1UsDwH3Rbf/KTH4u2W4xOfneq7a3ZI3Mekerg/rnqfgJwcudceigUNhzkyK+7LcRE2xk9V
5DTH1mQTDCxdUZ8aKIibwUEyrVC0nxWR1GtXyz+dMglvkAdoWBn5I1i84TGZ9GMYWP0L9lKj3vSY
9blHAtuZBeU27yWZham70KwSmfGoryrLro5DOCMlMoYKe2bPXyrVCE6GX2cnz2B5DxPQffYTLDhe
BpRD60I4FORErmw9iQ/DbJkq6T9MBXgihenuc5+kb6GWNF+A8L/Roqn/MvSdLpQfMZ9W2K2VoMpt
2i1E+pepisOHshzdhcG0aa/gTXwQatitECSE701hrUcr65/9SRkvbhj8kKdBLCubiSidjT5/FxLJ
fau0IA+mFFvFxIR9ttRh4d0WZti9B66hrMectVhQF8EtmKIfJnpRR87kWJpf2iKsmCqRORJpTnt1
wmrYlUXs7Zwg8493nWqiwzutHWPtEhq70G0G8rS+0PYlBQLyVIXpNajIBhurKZ6iiTk30sE3S/UO
DSmeUgpQlZjNJgc6oxw13+dsrsWynDTRlT1a4iVt7QHrMhDJIoAqazD+Xmvz6MkYEQ4UJnW2T7du
8t0fkPztKy6/fIc1MQOn77YXJwmjFZgc5pR2Zx8Y4nIvElj5qlHLXwde5WFueMnBgD5UYpHUTXd1
hN7vQlLVdgpT5Ys1DC5sCsNbAoVJqYHSha/l6nspqmbW/LebqsmVnS8CaApqSyJYkXor+RfKw8it
eM7Ma3QoJ1U4waVilIT7HdNVZZC856eGcm6NiSiDghCmXP+qjqNzKyItPGfkoN4zONPYuFrlpB4L
Pa6YhHYt6/TeoYpXPe4Dng3iKgzDjZ+6xQerh3GrVN5EfDmtejvy01MxGzpGNYKjx7hqJ80c8ly9
6xK63/JEHufWDjmhA9HNopMC5m8VaXF25X6Ej07B65g1xKeGWQtlKCWnkzl3dYgah8aS3qbPVVwW
j2Gn3o+UriVPdP4lSXfeyHreUlVGpXh4UAvPrfsQziSZQgAxcoMcpqa9qGRYH4AduxvT0ZzTmPPn
OdC1VwP5aH9xF16E3cz6CgflUlRjuiD7yn3WWOqtRdlnp6zmoz2hOslT0smAz6FcmvcAG/7ci4Te
EXBI46GAyJ4UyvggJ0xNkn74nU7fcEAbODCEi1LfexrqyVsShePSv+acD+ps/VPcAqge9OKsT/db
GFDInqobG7KAQOS/RyF5zzAQipUVleHD3GPTFetTgU+wmYwiR5mspi+1G1yw3Ux/WeZQL8m2HdZB
N5Q86ucCM0wrdVW3IYgG31NeCTtZDgBmnyueWo9tpqK857QFYPfk1fCMSOauN1oteLrGPmyAVk+u
IyokZt/QkPPe6T9oka9l6sgf32Ho/GGZQ8BAl37OyIlyDMWXpsNEGoQCeeS8aVAiLOUXLIRuPRTS
TyPBUVxZuTi0bdHf9NxpFpADTz+n98QKrENvqqnZY+8M3+DI47N+JBnePzdBhXNB4dILzYC5/fwp
k583/owckWG96yMr2oWAZvaAvooLmpoEisjovRNSecHb+tcwGMMTgUstP6cQz8AJx7WYpuxccxM8
tEk1bHvvFXTevYndFFe6FM6FiMxzmQbnZFSQRS9yKSzvQxcvDCq+Y+D2Jb8nkPjSTZQzzatlKZvX
iKoSfv5sHNeVadio5hDA5oqnu+UtUfrXFPf4teOtXiCTJYCjTZs1Ugv9mtV1sw7nPX8+J/fkOTj0
/cUHaTWmM8h1VgFAjGaKOnXxXp6ThU1Q9rxzmjeDn/BOKuXYXd2u9A+RUqM9VRr1pQ2rd0bQ0TcQ
CVdsCSjezEY7yvFCo5DeHrMaQkqbrGrGm4fBcB4NU59eqauzTUNYxEGni38xhwYbkFHZXzOomjBZ
UvBUe2mwa9KpmbkKDOXijOiX6C2AyPZiCx4XsxMuVnN/E4vJ23nYFJdNoNobi7kXiC7aLydxASaD
u4Y55smbN3YEL52IaixyQQSMxY7DQ5QV3iPrXudWpe7D3QwWTdxxVAS9djnUa6tvxYcbq4+Q4axH
v0+ts9FzQy86X3yQA0bHiwbiGZs8tLtYdCul0pXXs9xWQuRXPRHPvRr7b3XfGocRV/2ySGyLcTw+
LycJthGLzh/CY0hW5eaPiZ1kPjN/KXZ8Cz/m1J+ikOI+sCgQSq8XdJnA6ubCCb4QWn9LlScd++6N
obeDi248oheJ3vMqSQC/TOYqypTwfWqJWw9th9m10ZdEF2jjogqIw5raLH92hcg2GKGhDs8RE/gN
xFpVroxXwpODOP5W+f3LNPhPLLrEpqnK/ExwS36We783VetkRBIaZyNMf07NQkdNX03NvtjK3CI0
vM2MVvyLRmUNXJmkA3K1NFpnJ4r3/Myk1F6pdCGvRV4chMEaQlWGYXH3/xZesCsQPSFrDJRPUOjL
vCB8qXNJCuviPnuM6N3tbAq97ZQSxKMULJoY870ryIp25awIgnZvHbUAA9BoJ4B56OTJjd4o9nJC
WrX1+AQ+KGqwmWaByTgLTOQGeCp3Ta/s4UC2MzXeIxrOEkda3zRdsOx+oG4F+AOv96HvqdiobPCU
joZ1a1gZGXPWdz2vjICW2juua2KfoYygb9iCi6xfhWcae7CZtKDm4XzZ4775dZ7Jz3dSd55VKyWK
76440uB8JFFxZkT3PRvMYptiBNm2mg3GafrJzXBCFfyyW77R3oIcLeK3LE2LvaD2IIlMxUtKGwWX
7K8heaN33xs3BRhmi6OvGK9h5+pXJRt/bobia5sG7aXScuN+2u9N1FW61iytFhmRlPiRkmXAO/Hy
9TQAd102AKnzYXykQxQ8Raan37+oNFm78n23x5w6+419tUMnPcB/lqKDwo4EmspdI5WSmRqfGRPd
dZM2KY37IphepeBIxmEqQx2cAWv+liDJ05aafhVk7m4VQ8MYB2kqPmWMqbalmK5DoAPpVlKgvR65
Ao0ZlWsp3bTCDsUAhGXWi9oR7JV3LOaN3JMbHYXCUYx49J/8uTcxZgWzeCNxHynE9G1cAhS4r82p
mLQ1Spu5k197n5WlbDV0Vt9Dt3zAdNRtvYQ6zZOtTdTlS1Zv00ZqHCjXL1biKLtBQa1pDiLdd2nb
X3oLpSpMJO8WqC6TUOZdcoNGAKe6rSMUi9uf5wA+Nsd7zTuNyrcgAGkVFTo3Uxw3omHBLA8bA9+G
FowE0wTKSUpWkrqdiC2aVQ2sUvlfffEcu6n7Zcj0+073n535S/TfFwo03M////sChLAfoqlWqho9
0Amyvk2VOdvJ2zejbNEe4C09KYnqnurW89e5lWbvok0e+llsaQxhfOkaZViZUZSTP21070mC2oWr
Trixs0tT+JYEnwRGm79FaVesmhq5e9MWBc6u9KNQXJOemVqtm+r/CDuvJbmRbNl+EcygxWtqnaWL
5AusqKBlQH/9XQhwumY41+Y8NAzIZJNVmUCIvd2XO+W+N9/0LDHeoz6yLib4aABcXMYs61ZBq7K0
Rl/YJTh+bO05my/Y38wHDx1VHuCUpZ0RPxXtBjUCAiRYECvYu/WjPLR6GZz8BpxbNe9P8SW65zzk
Xmkih+VWMIzPqJLR5Mw2ltKERAF7whTuQzZbDPOuw5OqBw8svMiKY8d39hUR3JoJLphoUQIpUbe3
7RoOhJP7b1Uw1GcpQRjKno0w7KiVk+C68GC1uXNre+jMZuO2eX7x2oqEVcxCSOAScDlzQaYxtB3Q
vP4yoj7fmGhUo3kbVzvubwMuws7tATRpqp+epxHya9OBTmqtgqi5MQTXin3pOKhe9kR/qmBlR54f
i/e/zkLoYMtrsTyj5LnBYicOPGxnef+Z0GGwkcPblZca1v5mzL/ZaFg/+CdYVFPtwUx6j3ApMrfZ
h7xNDYDVBA/FSc+3TAb7imWnd51oQ77DLVsRlB685O1zIUUWsxBuGlLrhI56NwUujRENbFxJPOHI
vhKINwJK6X4c3VQ5N6F58u1BOckGc2IGKOxo6MjGs1E04ybLvRgwZF0cMf3Uq1GCOT6vY/Ky1qYC
uVWbnpsuqh7kdxRqsKaWra0YdECC3Smwrf7XfCIia5AnSPKItdHJZ9AhNZ/rLGfOms/kYZo8ygFl
cJGvJ3Qq6CWIq5zGEsB3yCYMd4n+zsYoxb2vwjfDFA3IVrS/fJGsGJEESqMoWEdq6Tx2Y6DsTYuJ
wShhz+O5M9YIDoJ932nqLjXM35OqGt/E4Pzuy+zPSZQb3In1QzAV2SYs6OvI4q+d/+qtxn/rAPFe
CMmNQbpRE4biZWD8w7biEoNkzv75xVkvT93hHnjqrvQrlqGzyFnqm82qYcQmnK7bQO4IoIkJtvV+
5y9q8/SfSx9OyOPY+ksP3xrd6ZxP6raINJjkWWtAnm+n+qhAXJVda6Bf4llehSryzNxjhJM6cBwh
+bNfwtGccm14UEsDeiTVfcKvfHaqpn/25oM8a4hIBryl4btMZZXN9brfjUOuu+tGFz3OeD51NLfB
RhoPIrtCHptEwYOTDwTIOFp2jmIUMX2HeK9xDLBLsh6kRDita8vXjuWIFH/UPffq4ei9IVihNhok
0Xc9a85dVrIuCYrTrIc4K+BSNwUV3bUOCGL5AeUbXvFoVT4LNcxRN0mW6Euapza6jm1oeyjHYsM+
C8B57a86VgsYeN3NUXVnbyamdv48TMQYVCtkYfjau8ldbIBst/54AaUDUCMd+eB76a0Gm7vOk7zD
Zd+LO+4mcQ/mM71pX/OSnefykUEB61YR4O4tNXh1leB0BJxERKJnAHSLdNhgx7Q2nnNIQBCzhc2t
ntQvudGi4mqmDzZdM8NMM2A/o8VUQDKuo65xEZ9U5k1YyXdbaeOnCTjkpZhsmucurSh6dz18HWZI
s4zProkgcZyvpEikMQLnlIX2IwKuakMAa17cK50gCKmKtxzT2moxAVeLXr788kfFnoJsl9XIGALz
tq7UcIvcUMxpZ/Wj0LRkW6iIE2UzoqbG0Ci1eWyGpDuDf+/OYj7IM/nagDjvLCKX2jNAEGjBdyKW
zZNsXCCcGB8mj3QCRdHFQTYu+ARZLZp6hcKBD5NVTbuR/7Lmls2VCWcv1+hqgs3BnED2fi7Z5Zlc
y+OKTM7ZIM6zPAzIp7guk4xuoS7GBIyN/Ida+j+n2HUY0bT3ZRhrMOx9N6CyBpPh/ZgTm7HIRMYL
1Ydx2yRTekB8ePQmnx0MORxbWu/bMTTrF9+20wMEIW8fABJ7sWrji3xSaPl+mIJsOMdPse9W82pK
UY11NJbUP2o1hswHiyyM4BrEmplvCeh69uj3vPpt2e7R7mmHKKUKrHlw0ny9Tb6BQ9uNCTucWYPR
ZGQBCasaHkqVah0UaBwbwEO+zn9CHaefuZOkT3xMHvEMRDvrYSRejREfQJgYqNQFwm3Wb9oO42II
Ebh/LotAO2Smmn+xmVW9MJu+FSocNR7+Y6v22m5kl/1kIJbA+Wb19z9FbdrUBBI3B/lThUmmUUBt
RghhFUj/uTgOdmarFF55jMj2iuP6QB6g+FoFI0IPuhMnu6JMHtNLRhGVDJXyfar6X51Iw7cx8sDr
1WYICNQ1qKI30VHuzeMBoWkzquM6TUdMlXHEOGQmaNpMVa32FeaGdTCzl/RW1Ocqq8qd0QOdliw6
FQUdPkyLjSvxGe9krAyU20ajwLW1xIrSjCMM9A3Z67AdWNy9MLV+CMVrHtNW/SLlpgIMjRJ2gtxd
GHtJSf2jzLwPqSePo2aPRmx4R1Ox6mZLX1Hpw3EqHQMYbmpjJx/rZYUuvd1Wh5VA9/1jijcflGzd
77vRT2H840OtqoYkX6t/lP+sVDBjKuLB0NRkX5l9/RK1CH5M/d46HgxGJUWuMzrDl7IgrEcJ0lua
TvBxLAR7YhYmAlNJrvJyrLLojJ2tXjNDBFvLx4g+wcFcDDOhXsR73FP6ps/m6OaZMWinRJk6RcJA
h2fbIjH0Xpmee8+jotobuW+tTBO/yMogKlioxAYtfEDMwxXqaYoG0Kx3cDetZ6Za8WiQRCeJOl4c
B6flbx5McAWE2X2LI1f/mE9I4VhOIB3EOL6Lk50UO33WKU5tlj3NVxZk6de4ThDRh+GDz9SNbk0E
BzEPXHI5K1+r267cxYTfyi+6bwpsSnq4dkfF3y97BErizq3oXuxpDiSbx1O5CfE1UR+SAS3gQITd
Pe3hXf8yvYqvqxsx+RZKV28zGyy8TTxuMAXFMYo850prhSIgu/TlTCvAjMSuq62b2T1UB5pxWHwn
VrtDhcwgrynkxRgCBe3snJavEV7bwJZv9WNgjtEDdZenzOjsdeWrmJicchp3mUkQa2oN2yQx23vv
IV5t3Khbzur5LPFNJsymM9+GerhldKxfGdraw1iO8T7OEzah8pulX/BBYATCnbZ8t63SufptDpi+
n4r3DKznnkpLtcWMRq7dSFwLWUHujf7GCpC08aBHsfkgz+JJeQrzif7Q/LoxmcXBGTK9+q5i7NnZ
9CjYkz7JJn9slmcBG36rKvhwPvPMUeMq11pD8WJrU7pmzemtUxYgewcUy1ND1NuqMC31qUCFxn/9
j7wzUTjjT9rVrPQIbmuhGEgpecrkwf/fnoM4AXZBL2nnNQlB7VJ/+758ByQkkDn9T9WBkdrZjGNT
rD31hYwcsFJhTslLGuPDEuybQmoZaYr9PU4g4IdpTDl2PivIm30Y3OYQ94S4SUECbY0RbotJCpuU
lXVtol3lmJPSs2i8SLsQb3qURQLpqWycCI2CpR2Tzpv2ok1ZTs33jIli8KSR+ucIwuJJ6wMDWP9k
ea8QeQy70CehdxuUivmMJadeu3bnHKhZWs+jReDq8otSSqG5kk97Xc1c9MKT466KVlFWTuWN7L2K
5sUYIYjPw0itq5vlzliAILVpELBCs2TZbPqZUcLRmCKq0WA/87DKVzkxxaVkMgLPt9a+lQzXwOZg
mG6PnXUeQAaNv0Zl2LjCK3TW+VwFTGx767kR8h2bAB62pIdaRCDlWK04G5ErcPKj6t3DzAr+Lhy2
shMszJjHPyKq/bNkIoi8u8BwoU7KqrlOhbtbik1e6N7GOrSO0SwlBgVYHwel2JLO8KWi2PdQJsr4
FAj/VqiiuzLyoqiXuhYerRX++vQqBS52Y/hYR5hog5hg4zLFkyR9ILpFrwg1E0lmBljMIh6Muzzr
lXQ86irejNwDEo8A8VUdE/3K7ug3zdLosnxeonqh6ERKID2XR0gfzty1s35uXdH8Xj43tfiK09r+
aWIbb5iVKWNQkoEDhPPM9OCFzT0BdiPZYXDIkZWXIMZ3SwtdbRnAwJVs5Fdrschda60OC7SAaLeY
YvppDguVKFDShtegN38nlVpeCTWvLz17/3XRAvVk1Hn3BmSRSR23G6x+EbZl1TnxmTawb6rhXqQp
JphGvy0dQzs3t9z56iUMQo1+e6Vdik4ZznH5Pfatp9w3unfQtFRfAvgHFDnmmifVq5beInVxq/JO
C73Qj/r6hGZkX6LCJ6eV53JpLw2+vo5FVRwGoxAXeRaUo7iE82vT/FoQjP96N/EwVUu/pEZCxvI7
eYm2K5B+rsoRQLFZmOWhNXT91tOyxDVVOc+0b4O1LxT7K4SBFzMf1N+699KgVMUSYVIhVGietnr6
bmQB4498BsJguGjyJmpNdLAisdk3+K5xc9XR34dgdVZmk5s3q8jMCzXLdUuklL7CasuQIvcOxEeG
4hKNRn0p/zmDYa/igOz3efkkZbVTSMZNoD0BwtNfxdDIC/mO2/U6fnnykpU8z/amwaUxm3uiWXUe
AtxCqji3aCyzTx7tVMlB+VfD1qzU9q3qlGRraaGxj9uwe4vAtq1Dx5tlz7zbeEO+ImBOXKc8b99i
s7kNaeiSllBbSAk9fW3R8V/HcKuvSuoOj42f/FaDyHrjjqXtoIQIxxudvV7XTVu1z7y3smpf8nS0
LypzOXpg3BXNbD9KAV11QBzZQ/VVRGBt3HgHKVvtdcq0TlPd5ZXo1f5QBO5eH7Lvn0ISxadxEdXh
93Rg5VGWCQoUVSdQZozehZmK9yDxgHxpFtQ1v6xPsCIJIqn9Dz3uxFOC15SIN8P9DkdmXQ+9/ytM
vP1Arq30eoIkcLFqZNUFpjSYusD8WfhWscUG163b2TqH326O3a2MbRlP2tEkCPGTUzrq4mPRr0Rj
gSavLFxtp6RknQc2yz+ppZYHtwnD61jFIBwHPz51daQ/6Ijv/5CesulO8IB5Uyr7lfXCeJLGmzLf
GDWB0XK8JNEUspTfktST+RCjMz5b6RKT3rBUUNSeqIi1iZkRSzMoG69nkyChVCB5RnzskAOR/6Pi
FBs048mD7XfT2gUbRExrkvurSkP+Y2Ygo1qb4UL3y3654ZcbW9sm6qSBzrQJF2BHlFxd2MurJm+G
68xoYbMdR69mO2HHR9z0E4UECSEEc/YKCUwOKQSbLslo0MzzjUiUhypqOtBnPdTbJizm6aI8g89o
NtJbVY3OPcvq5EW+ns6vZ8rYHfNgtkJ60cTKvwuPltaYL0aJeaofou9FHRAhYTrnRsNdMq+aI7+g
h1poS180y5XnQW6ql01QwYNz0TSjPRM5++YWyXj+PKRd8++X8o2xACdqZegkc584ogY04KyqL0KU
xGM5oYpcqu52r3uo0WNqfcgGDyN8hnWEOpKZsaAQqnNLzwP+MswPFikdiEXl4CqHWXhJ1tQxFYZk
DpiEEHYzNkY++7N08oDAjPhwPXQPQKsE7YPOeNXyiCQHW++uCw/1n0v5rh6nf97Vx5xMhS6kv0um
c6RHwXvrl9mtLk2ocn4XvEd+nBy7EqyMfLdL83Kr9OdFTa0UrXZoqlaKbQNz7xC1vgq9gEe3sS5W
YYk7Tq3fE0iOVRsDoKeADWJmXpF/ljksJgvC9/T+4FYgmSgCkWpECsUjNno25ahI5BXwkoM+F8nk
FeU8QpN+RRoEaOnLQt0dHqs6w9cETv2se126kZOcaVFfDRQSD+fXabWlm7JQnbNujTo1rLx6ZPd/
N8yofI/EMJ76cFTX1nwZC5r8mHQ2ZmOjdcp1lazkmSA38gODl21uPEH0NoK23XSaH+xTz1scXCh9
BfolRhIE+vWDa2oqeGNTwW2l1AT79mPaMyqwmkqMBIBj1cLSR5jTb6yWCaTMn8NQdMfBCaxVgKX+
ORvb/FhQTOUx918i0jsujG/hsxZb5IEZ+ZMJ9ujkohA/yTMSMPDzjXeEKDSaZyEhfE7Ig4yANw0n
wL1Btb9K+cVeTLs6S9o7ZKOvArL4Q6lnLioqAra4P89lmAH7iIHaGVpGpnjsFu9RNbgkMrBok10O
pejgRWQdXUw91w55HIm9Gxr8dsgNVhqt6ZXcqyE9JqTWrmhxm8wsslTZulFzZHfr84WUwAJm5p+8
lAffs1fOW0Jt3LKuyT9PidWLdAeRh4CJ1v4oSkVlzV6aJ4/k8K3SDMZqmZn8xE1vuWtV5ySv4KiQ
UDDABDFgil/VqDmRif0jm6cSQ3TkD0X49cx4+CIJzWz0P4jzsvbLrf5nCVNTMPTJb1mk/0B3MNYm
YUeur/Xjf3sX/j/OBdi0GId0woEttkCzxf/fLOcorBTqdtRWRP4cKVGx/2wRR2Kehpz4IYLZ9GQq
zbQD8ElgqlpThGFDK/sGsoPwVy/B8PJpFzu4+Wi5u6wtTb9AYi7CQ1oXv8tWLW5SbSZfX3RnQ3wB
86KdyqngOZ/wbYuBhVxHMf7WE2JmZclLUXN3ZU46nEJ4Hy/0UKErOQzObdZ1L2UUjCcrJuVOvts0
1YMyWCfptK30aTixzYIgxOPg4iak7ZqHE2rEqFawpBgsy4Ni/CZM2gZl167pMGiH2GNwr/XZSWUU
w2s+krchXPzTw8BThNj3NkjqcuVP6PBx8R4qq7BXFCdRYM9ufSfo+v3//sZM9W+zCSw2VTc1x9Ag
Llim/hd1Qa2LxDZsA7Q2NZI9ekPMEX5snn2vmK5RP+eb52QCxkEXgYhUEeNN3h/bIcFvwbEecziJ
9gnn72M1F47MjsTwpGy/y6suJz5Zcfvveey/oHAsvgr1OHURYzUnJL2MP4rWeRe4yR4CVBtn6Pss
yHIzhOaiRTsbG2iY6u6zhdTnNFXDh0IiwCZqAvVUhcb4BZNdniv6DgEUUMUuGY4wF2CYdfET3CPn
ohr9Xo7IQnPYqgphHVRQwXeSiRGeo48Rrm4dpeitaWrvkHtQY/zScE6DZVHgmPxZMFA8anGfv8Sd
Eq11O1CPph7nLzj0iIzVjeYRVEawrbuyY7WKajnBDnG1PAdiol2IW9a46otWTCx0P3yApU+0YYxX
NcZh04/a06w6onGK7keSRZjbfhgufmz00ipKSKd+zpRB39VkD51LFxCcPYOZO6Dxp1zTn7WsAiYN
1P86Ee3mMn5dfak/NvOCpJqeRpic1monxgkaYmKMJ9pB/eDDZ7TrC12VuVAqlJNuEhUBXyNb1F3Z
ULDsNYEwYDmK1ghF5g1LWFxZPzCMed74BfIFLm+cN1eSJWs6oYm+a5VJecwbb+cY6nDUERNvo86Z
oXAZzZW2a2m42IZ/7m0/YXPLp0BORXbN9V7dL2fqLByUFERoTsmB7OZ6nxGNvurJ8L3WmfvNy0V9
VaeUxBAbHex1ufbgfmQ6cezzS/KgL39kuCplbV6suYtZR8N+qLrhFGfj77mhdXawvT3aQ3KQX0te
tNausDEsB32POSzEYVio7FIGYrqXSk8WeWyhYUOr7UD8FNAr9Num8ssv47fQrcyvU5Lg7AaYc7Rp
XlwnrXlzkPj+VEqUUy3q4RUZ7SXhoCTvkSyf6nb3y9eZ9N2xQtwjMAZ4cfdeKwrBrETKHJLK/TYm
cXS2YjGz+TjTo5wmh+8cJMXlE+riFk6AGWJ2jlWl1+311P5qwYo6hBK4H4Kc3LMGpXCdW4hgOrMK
1kBmsy39rYjQZs0a0CQ3wb5jcDzgJ+s3ciUqL83O7jZdTjxLZJlfzcqjxtxCiO6JazyqKpw9ExHt
Fh+deo0AzsqKmTzoua9tSzUCOmRlrxL+MDbkIAzpd2diXWTEZ/baEGYIT4UgMBtK5VCpC/Wbk9rG
ZvJV66zORvAyz75ahtrQ3aDGPcJU3Whde2gto0bbFf2QLVM47eXO9qabqlTFAxm663FQPMYYK7s0
cO2QbqN96pzq1bd9ACjx5J7gy1QHdE4aDyodGRpd10El/2kgzQm5VeytFeiuJ+lAykR7LPwgfu5r
lly6V4ctaUTFEVlsjNK2fpH+as2+dyFiXYnskIdMCb/WETZK0scfWICgOm4axP7zWdAGxEUDebuF
NnOkbfR3bcbKkrL21M/5SKOHnD7DWoenMvFOYToYF0qw7pZ/OXwpHZ0IKhNx21JugyVbXwTV8Lwc
0+9RzYhHedmCMoxqQpuSJ82mWuCPSFTkkrvpefzlZd/H0MLl3jwYyWWR278FxJtOdBOotK0DgZOp
p+R4AJ2VXty2P+aeh4NrFn6VhJhfbup8qhE5BN2yo0KqB+m0kd0Fu2DxojVjdZX3lkOrfdWaKRK/
LN/asDLObE9+pbOiQxUCy/6yax/F/FGmOkIWkkECbto2Lbxb4ld0I7A+lLj39oNlGitBdNzZFf03
012LOi9+lgnhxNnQovxNM7LHGXuW9ZHR9OlXFiXhepwVGnwtWMdmq6M8oBqkLtPSw7Hbvl8RY6Pe
m7hJ7rT4MHvIrtWIOHYG+ofzyFnSlzsFQfU1UNvmSPrCd3zS1Pzmg1z1A+mmCG3oYhf7ZbCxgtzb
xxmtV8WM8Kvhj1/lAUrg/z3Ra/rsGv10ILu2pbEscy3XJg13Xr3/tTbrFLdrocTE+6yLB38Hm6yD
rcbaIinJoQ7T/ktuEi7MhORTQ6tZYXss88tKqbdUeVczbvPZ5JdaFR15t1Z5akXp/0JuEK4sWOn3
2LR+DORVrEfqex9l09GuLfxffTQ8RXlRfGmF17Bxzx/Jq0CwEI/fpYCmzK33EN3+S2uhILdci4ac
6WKJ6LrvhQ9egGS47CDth+CsagRAgDskJ1uJmNJnTk2/Ih3D3Y9zFmtG4Oq1SP1b4hoV3RQN4U1i
4MyY43biMLgXkbUdhZuDdhDdC/MXJaoQT6q8DMVASYf6yFZeDioW1Qle/irIWcUtD4QCc4iZobrw
ff3K51iobjaeVlNxSENM76NtqNvKQ1ewa0ItvpUZazzdmAvymOh2tu4ni5iybklsrb3G2UptJQPT
ESBq/Uy65Eeupqx0/nWSk9Gg4KTesZYzSR+YLap1lA5b0SXPCXPcsoWbsv4B90r1qhHkcUjtjAUR
IKMvVQJmJiOKNMFYf7GpV2+nlkQVZBneq+7TLph3W73eI/61vCcRWgRWW6QEQHZRttS5xWvX01kD
yd2gu5tWqO+DH11DWkOBK/qxtHO8XnURHUVGwtT/vnGdvzFWFjgCB7+BZesWkCvjLzd0U9cCO5Fa
7Id4UA9yQ0FyFKhnNXR28hJBvXWwKRB99Sq9PYqWKBMSW5FZFmxF2lb3dkmf/DTqKtzKNm5UFiTR
03T21OKUiwRELvrHRzHCHPNG9hm0wHAkYs7DMOCE3yev21Yirb44kx3sWzu8hnC3riyEMUL5Qn/E
4udtqGToj0U0L9YL7DIqFqJ4+NX2o/1tKXHrU26/OFghZOJOa9bFqWmbC+NR/6INptgMBpRRew5T
YGSH+00sjlJgYTJGyoGsar/0vVnvYmJ69mExy4+0MF+CcMyuBLObq/tSFWuLUttWlmPZjg07eSl3
lGNukDbh6PcI1tqjaLJHWdyVBxcd/g6neUSAJwXfNlKV/+ObdGfGwX+MQLal67qja47Kx+M5fzEQ
6nAwVCbb4s/2tHABCIORgd+tTspJkswLHpZrUA7dHqJscy3oIP45K6CEFq+f73+eyT+J3ePJcFP9
rcPHkSjE8WhtQYO5xQfps0ojoTe01lIbnPraF00R7YatMvNjEJ21WRZUmuQ4KX433DSW+aAdnQFJ
J2lbHa2+TjWDnaEH4UUroU8OcetyKymEQmVGtkF4MyyEci1w3f1SUbUMfCGy35GlFJy1NHlD/Ucz
otE+hhx7Ql7BGEs102XhBNPAzf36IcfrvNZ5iq4kPX2RRJokiSnlTlV6MKuckWUp7s94Uvk2phlK
knpwV2JIj73OYkMpibGcrFJ7JCovP/eUgLditoGahLvUCBwVE/Msw9cxx9r65X8/r5JO8B/fsmPa
lOmIW1BNprK/GSJZBhNW8dQJn6xwVrigooUdG0TtkzCd+rSsoXHCXRsVhWTVxBXURH16sj0W3eDB
cQ7HytHSJ4zdEqWFJj2jVtkgHQlI0Nbd4Kly2flg6OrnUVwO1qwkX52yiKHQzAM7dgsYW49VrTr3
0HB+k1fiPOWj/ZLbwjrlQRey0iMGF1LkKXed6fjXmdKxP80zr1uZbo0WjY3Cq6goiml2buyzJFuo
61YMcL8oaU1LMA+aEuOgIgFaFefKsfO7b3Xi9L8/YeANfz9IDiBXRkOTmwPS+t/8VfRRZUnsn7P3
Qie4oR8Nid0N3DdZ/OjS0tpUXeKu67k0ErGpJ+R11bKZBFqvt9pKdQdE7NLdk2YxyGU9Gl7pbioH
4SguvERl7h+wtTYJTsx7UH1eX64lndwkWng/9mRNF25rjas5N4DmMPFj1kE3g2BlokTeGTmAkMpp
aZ8GZXXQ5wa4REwFombBGaXxdshLGDO0n/nc+GQHhg0IbqW2bdWx2HbjUGwkfzP+B8z5iegULtFr
nVkSkGj3xHgGcGN0GdySsyy+/NtpRpmTRzVcD+zNH4OABnBgqVu/cZmdndFcO3MzW7TJDUBm8WUo
nWCLL9e7sM6GM1VgTOyD2ZzddtlKjhJm7v+ieWQ9xWQBnqKhGGc+Rwb9cQavjwI9UTfg6EOQZG4l
BEBeKjGXsSb8FaNedajm5WJLs2mdgGDdSi+Vb5XJpfNIJlzlxHSga0+nu2+nT7KOkgqQv6WXPwVO
h/poQEY8Zl5N+Ide8xOk3lc/YuCryTgPBrO9alVGChtdlis1cO8BsFayIjFx/JYO+IADOAp/vZnN
a4DP/6snGtMmTfcxHeo31mj+zSzC+AxHpSaEPNYPRdI5538/s8gvm3pyMZffIZ1KjWcWfQE/jnph
IKepiu+B2CElsMwD6nT+bNzZ1kVBE77XKzgeZiOCZ8j5b96ShadWuFL5uco+/rBGQpHxU5gXqRWq
aWjfly+yaFmcDOE4sNFOxb4guuNa2ELsMRn8OSvU9Bha+ZHUMLGHnD5ce0gce2M+G+bXQJJcRiLO
dvJ2zF3U3xj+B+qGQCfBE99o08H4Co0S2QcKMuyDq4UOJ9TAOyugs+kZz2EZsWthTA1QTATWy9hN
6hMGzHhnDH2OCsRIKEC69cbPSmeflcj3LjT0+m9gdvStUUerz5yi2LG/lS2oDPyy1ORy7yaK6U32
E2C6TjvPte5ZqbeP4HAPchtV/MdVbFftY504BytmR0gUwKvpuOIc+a66lvOS6LCwKN9ctLyHDOE8
qEQ2CCt5PVb6B4v5DLgSOXAtiVLEw+9CmHyr1I2LsyzlM22xF6z66Zj4WrNdvrSaTcKa5aV2EfOh
HqJql9eCje18SapGvOc+1NhQTK+dZcZIsuL4Eoa/W90ybnI4qa1q3PnyFlDDbuPVWMmka82Hp1Zp
lXgzkBUd5esNQgkGDaXfSfOd6tkbIlj0hTEQtC6Jq17eIKetdfI33fias0WhO0XOmlV01rXQlyDU
ePS9nc0G8U8XlN4DJaJ2WLeiM9ZihpHpE6zlGZS+bAS4g4bT2OArGJU0OMkNaBZZq6jsu0NvOtze
eoYWulSCZ3VIqCNmbryTH9zgOS9LsRdoHnVxoKX7XBUVYR0VJO0ivxcN8BO3Eurus9E2aEqCfCjb
CdseL6z9IcTN3aUFjWZGRMe67d2a+c1yR1FBdd92tW6uerSdewejJhp/MD/Stch6707ZWsDY94K9
mVY1a18AQbHammuR18FOAjgkkoNP6wLCgMhtxkuSHKxvhk6IAltCJoPe/9r6X4HH8wuHfOBHOVda
6WyRQKl3dF1GHDVCqpVJ9gzFlNegGpRVPCM3M/f5k7KtqlqyiczO2oi41O5kn30iIeQPkmjp/8U8
+68CuOY48DOQCzoa9g53ZqL9W88i853Ap/ylnDw3ZEbBnSJYSP+YTwxfX06suM7ezbb8cE0C4UKt
u7Hkmo6ERRPKooWEwuQs22bLe5WX9TEOARMZFqOeqVNHmGGzY1lSobK9X0tppg67reRM1AHhCiOR
u6sEOI9ltfWzVBgqZTH3Nuvn2snQPLAHI7VxfOtBAn6v/3WSKN1bWKlYOskdX33qxEUy7VKnFxf5
kjx0jSPuFa+DDhAXisjB/7G6t9z/osJrhFM4JjUeh0XJfwVVUBQk7jBx0jPgu50Uy8eBYACIKWLP
UE8GcPatQVrhBW+tEmG4P0W7wai1C4VEHc8IvliGiDF08l0dEUhde7nyGNIkoWhLMCbglUdj6v3H
fKKH685jlXxNHgKTwXMoilOtjBMTgW2c6clYIMiL4W3AfmTHw1ZrmvIu51NnjF+m+apUHOL7Zhi6
JpcQlh67J1/P5hEzubiNEV1o//a01pecMgbur4v/ICkt9TEb6bDauWM9kijXHqKyrPZ5KtZguuNz
FmTVbRqIDqgDL8Fz2/Bet+PeGU/K3DuSBzsczVWMgHFBaeGb2miqFT52M1grhH24cWYnUn6U/Y5h
gtzVOnAxiYaAhpmS8VZBdqv08Zurlh/kZ+RPTUPzu1AawJb0s/MmSW4gqNaNrayTkFGbtgQ4QSPm
LNGDTS3P5neNzPnuFiHuZF5e/sD8R01TmEiojerOznmnwdn8qB1Rr/M0xyER+8reafoju4r2oYIO
tXR+/IxQd5wNOLmzG+LX9ud8MoVxuldU0rinruB7Rn+zlwVbJpm7S7gifmT36hhzPoMytls7/62f
lJpPB/R7t2ZwuNKrJf297JpDXbpH7NPt2p+ZJENinK0J2XlHny3MAWEGYbb2oV/FxtlUp19oGSD3
F8nvYQiPTq/8yHVKBSkG/MFyvoGHz7dEYrhoab0tUzXaq+xjitA1WupG0Utkn7VOspd9jCtqeBE7
CGv2ESk/Ak0jT64HGJDZ4c82blZllWC06UbvxKOrrGoSbFdGtIsqY0/mGH8jEImxB29PFxLWUGzW
W7NO+O3VAB5au3fMzN4Wjd0CvlBPPTW1VTdkycZBfd/sSgKW+crT177xnqO8OgHnp4+DR9IS8Vnl
JiOgHWKY65Q7FIqGVu0bHL1lEOzGeYrCgsOqsX9lUlU3SVvnF/Tq3AcewB1XF/sq9amPI+pMtfGS
eoEgvFAET/TSQR9l4zaaRiq15ZOfZ8Gun8RFVKyBh6DQj5aFP7b2Lg78P1bQRNbTGjjRtx1ObZIP
J6K3X+z/R9h57UaOZdv2iwjQbZrX8F5eIemFSEvvPb/+Dm7mqTqdF+gDdEeRIWWmxCC3WWvOMS0d
tb4PMMXsqfCFUEf9tttaUTZsQCystDTWVm2fH2nXfZRCLRlbp0uBBQg62QEc18/JDPvtpH6Z2iN6
nnilA9rpYL+kdk2rcuwB5ds/oYxyp0dtc3A8dx1Vc3Xcnl6IUio2TqAcsk4zjzRvEL35ABu6PGzZ
/IjTmJXIxi39qmXKT2zojxZ/zwiZ5YGko2uSWmc7aiY0Idal7Hiem0xEq17JuH40jSnpnF0l1Nda
FVHKNto9vVtYw1C9MFqhKRrceO0MzkZTeG6Z4q8jTFHRk0Xjpk919lulQeyRUxR2+icQXms7VKj5
g+zVNTMTUZdRH9h7p69Gk0+Hvg0ujlrd/8o7mxNYjEo5aEVr72RdpI7HW1r1P0ISVR9jh0zTwplU
8h/V7iXK+lMfKjC22rjZUmbNb05EcGY+usbB7pq3UcODEHh58dT0zbub9bdEG/zTv5rlifLnuZ6a
dawm4MbmMb5HArwv6e3l6S3r0mzTTNA9EsjiHpAQ4yslVUlPyGoZG9RV91gDDprwnKE768xp5fGR
DVyulHTViLX1/P+xe4HYsgp6D2BX+wwZ6waBa034btQCex6pUvvJJmOscNTHMPwqQHwijsIXfqnx
rQbFLzCVPaQKM3tQrUPtHHzQHx0wh1TdDQOaoXCV+Jj9LRZLV8V9Mb1VEn70Lal50A9MdVjpLhCw
rRPDMprQB9nceScKs2l10sinQXyLXFxB9PiOfZrqoXpHCvM9Y+B5cOJnKcFq20xbE/KKnK9Qnl0k
ZmevFRfNQxDCSmmtRFZy1rK5UWhcjOSkDmwXpnzIztmQ9eveTH/50G+h4JvBg4bvONO+jB59AmEC
fZQcPd3rV4R9UNsABIQ6NqaR6DcYHnTvufO8deAQ1eWjNjrF3acjUIe0jvda1V66VVRxHzWV3k4O
GDnpqPvG5TVpFbxrjn3m6VOPYYDTpXI1HokpZ5JQDW1DB/vg4XQ6t/Al1IlhZCzq5DhYOEGzssVT
MHCnB3Bvgiq/WqP5oFMkeSpRcrXxj3zvjkq5dSmM2ebYbDsELaukSoNdCx1jrI5+TNQWqopvsXtv
vFzF79v8oClBV6ZL3Ee59ymDbt84zMNxt+7bkE63XhcHpyAlk8XmwbLi4KJ69od0bGDdoynupHNa
TWShqemywxS7LN9Q326jXs+e07xAqz7V6qpLNZfuj+/uHIO2IHAttimiwjuT28bNiJIRQnsyG+Z4
T36VXj7RJQYOumtvRK90RS6Ky8LItbLyZstWFr0T4sLq0FxRMe7vmFYQAJXafvDK4nP5o4BI24Om
la4DHYSZgTIDInJ/64KiQXeG9nuSTOFirFY5H+6B7R2tbzQPWUuAto58YMsqSgVxAOkK07txb2pl
3LmpY+7CWUXBR2aQ1stedWw1HzCImHZS7A+4LAAMEtGflzYGC3YF5SOxF5DNMz9slrZdjqmSZhWn
eVxDUmevuJUKGbNHF1XlOj3czNouzej/XgTTtL+LYBTXaXeoliBRXRj0kP9z3a6zCrZU7rJzI+i/
s9ZDiuPA148p+61z3w7OS6lUrt0RXh1qhvv3qlE/6YaCLHRHImwRkl57t98kuH9eOrV5ySabJCJh
lUyg2Clbpwcy1gfRJ7E/mzbqYF4X2lV6zkoj/6kFz3LxQqCzsXZhkJDFp7pn6Aiktqf44cFvei+p
DhOwKHT3ONSuONhxe1qiQX01Hw++qbw2Aw8RFcRvgSh8arej82pE6rSzKRxtUmwdjEuUsYo6cw9y
P8GtPIIcd3/0BANtjKSbXgZVC4l6ZIbr0w2QoPKu2NQr+9SOr0FrGvcpPwZlad+SsKsfRx0Y3Wzo
S8ooWsedw/Xpsqd4sFXClFpr08/Lz94znJsxEbI47CGUkqaA9dW9VhNpG1m2130XKPxM2a2SknpB
S/dv9rMVzCo7F2rgBi11ubaAWl1bv8EE0Dk1QNGwPY9h4Gyk/QIATGEjjUxUFlIRS1m8V6CEgov0
ozitHz/Y7ZtNlQb6LPgMflu/uRLTkT0MY3iW+mEHL+xzKrpjM1npj7GsU0TRg/mcJDn4fJ8/9H/c
fvp8e/1HmdsxTf5n2iY3Iaz6v7aNHvsNEx+Hsk/S0AOJVXxrYdS8+InnHhvaK9veL/SvaXjBk2Wi
NY8QcVijtdPLod9L/s0QqMSvozz3UDCgLOvrjTXzcqLR/G1jPWfX7kEvGEV7dexy5eqqh5obztmG
EZ79YkrHcRy8mzKqzUEqaqTAphftFG5GM9lj9CXceYaG5HYJX8pRluATeQOFkF43Q46Zr1eqx7BX
uS9Gx2JpN2gnSJ7h3pSGGaOYyq2FiHyrF4N5EH1Rfsb+r8xJtLtTUEpPMxuRWlIvlTNN5CwqOoG0
aR6ckErB+gOY5YceZc+y1B6X0QA/5ibofBzmBdLyU1wr16U7DhUYaYQibmzVo1WnZuGLrSszjTlM
9tUgYlAv2ZPMAINPjQAA/wImnTp/QJTbHGvRkiIGO+1pTNOvTpo49AS1MTPlB21R4w5Dqj44IU1Q
ecoAWa6hivIRJsG9pWipxmHzliSWea2uA8FbUT9b0bb/WqT6Mm9Pi/dj+WWmAihkxQNR49FtjmkW
f9FkT/GDAsipVUp0Q3lbSNcwoE4T+3PYUPEKcID9KIlu9PWso1pSYSHn1zr895vV/LuFStdfdTXA
n6plmnT//xoq2xJ9VWghPhedad0Wc33l7I3UCB5NfDj6g6mN8X5JWgmNELn0EH2IuTWniJZUUcUk
w4Uy0XoZUssiAoUtt/OpP8yz/vxYLsVYgXF11WrlD01ExRKR4usK6AdUv3KqqSDnn8bRfRWd626W
OplotXzbF691HE3P8oEebBwpeL7HQzQD6DJmq7i30x3iShK0Uiu/F0QMrJl88lM4n2p98mzXvfNo
DaX18n9cwL8fdrKEDJwEoLjnq2j8TeQGHaeGkW30Z2SzQ555Z34w5+4gGyqK8UO18ePGI0wyCViU
8Zm5eYpxd1xst2MZCGhrBdQj3wylE79MtDgYqPMEUl3z5yjHFJg7WXYFDE+ZbWrdHcK//JZpMXsL
5JG0TezqqSn14GS3dbhaqke9k/LERgo8m7omaJtdGDbbF7a1ykF1PZ8iApRVfe5vDpH9WdojRBbD
Mo8++7ld8fbfrxMqsb9HRXS/rqrNLV4Kaqr4K/q2yKwuddM4OPhWSegVIPiHoXLfZLjHP2ciU403
tXZRUoXDtjcj1OV2Yh5L1xxfx/yxC5FgV4nVXeV3lmkUrJqaWvXSWVA6/aedj9Y1E/jYTQIS1hpV
xhgJkVLbJmF7mERw2xxkEytCasn9KOeNDGgVZSJGHt9SnuVRzFptOYLiBJcmUQ9stve2NjxZcfgj
nAUyUiWjZgV0bsW+RXZRHFxXoDEtsi92fACf56GutIqvWsuamzHXZOczAfJjl7VscxV7nLYVjYJ3
wMav5lw7HXr3nJiCBRN8UnypEIRAlcJJZp31hOOpOPQ92djo16NNa3g4s2QrtBl7ZNClhvh5jhXK
wGWsjKhXwpXpd1Ds5p+3c2ABhtGbM69HvDgzlnK/UFgYMYzCny5LXCC11nq7PGhhf88v9TDp76pd
74DbnStcglhBUnNnz3pSp3f85SWmdLDKnNrcyvCdBMArVShra87SyogCw4pi04+4TNJ9zbzEjrIm
YFCOMa6K9XIIk3s8lsEbnDNMr9lU0sItgq0u20GZIby9rJCbph+d7KTp8Y900QHB8PzwhNWq7Uz1
xpq7ehWmuid1MXqpO5Pfn6b9TS5FpPeoHbyzWaDMylpEVVHYo/Mo3ONy5A3xbhycs2/XsDfbccT0
2ZefOpgdL8qmN8NQs0uhUm7ikpWfVaxsRRikuyZxYlIsYIFIbZiRu82fWwt/Mz8CsqL+JUjUozd1
5DhksbZGp9E9pi1KASvPvUOTINFRgvw4NrG3I+0mvSm96+58uPvLUPjfn0j9/y/LWhpSE4PcLk0X
LkvmvxYqEz1dE/aCt9eprh7BVEQr4jOCndvRt5IvFCOmavXvOV76TWg334Y4+S5bmMrsScC6/R1I
r/2gwfz4jB0zPqAR+p7po/+M2o84J4OqN4VCdlEOqcUrp9TOE2KxDWnqAuGx0720NPTiuaFXGg4D
A5csV0KyFDBFPQgBeUT2WI3Qe5Rt1zRU1lKw46slrtZ0H45pMq5sYUL8iokbcn0VZrD1buKgWpw2
WTi2bL04lV0R30Ln4dTeQ6yk+tGwQPOabJ/ecrTDq4WB/Z2c2Hijaoh3Ks3eaYZefRNk3K3NyE2e
hNUGB+ESJZONNL3/6Z6YOsLCXhhESMzv0QNr171iYpCiulEMvfYsN2f/nMmfZj6z1Fh7lh2Sf74m
mzhZSCsN7CMUb6FDop9VeCNJcRMmZ5rtdfMM3btn8256JNTU/nVCjUI5YtadLrNyI8M8ZeioWegW
4QXNqfNS62cbmO+WkXWnVrfFRubUSl5E2aabRFTdN/7kB3JwCixRgkdeaZhwsy4hGnL4nQvPebJG
/0KDNV7L4GP5kqp0ziato46Lhx4KACYgyw/0FaIk+ypEJI65BcNZTkw27bP/0YC6LXZH7BunMbLq
lQTepTrd9mWt1qIS9tMGROQc2WL7ms+c225DW/TXpXBvRDfHcHJkIHV/xFhVvtLJ2sqAATHW+Tkw
gGKiFPxYkLYKNbUyZQPumLclsmawzM8yGLRH6AvZtjUG5UhUSvhuJ8GhpSn/h4Xrh0SXSDW9MynK
cdD9gzsPg37xfZlOmIII83Kbbj909vim2dlr0RDXNkTke7LkJIWebWt3rjAY4dgG2s2TMOetOvt8
pdYUZlb5asBCNf83c7LftZW4mxRq/R8clju63h6ZAf742f4Bb3z5h0WfTSc1oNDhpwXz1RwlZmVF
BDbfABMFV62utJ7UTrvf2UH2G/cta/0xBf+w/AV63pLtPSbDY1wo761XArRzvOGgh124ZVFa7YMa
F7WNCQWhMcJBMd8So9dGT0pUbqKcz0clSWC/pGWY04nen3+LnJh+cFN670rpl0cCouPLEMLBmn9A
um/QfM1hwvxHbj3+Ou+oWpgAVWz9s4NB2hjkC9Pba+ZDENaDvDp2+JXPKmiwHdie8BWNMVd91Nqn
pf3ed584edInzSbsWMRmuOuLOthOXm7tgkJBuimG9I7HBEmOJdwzIj1ifjEhK2DVdmL2JAvLJ0EY
tkGw7kY4Mv0cJiEN90IapOeXQu+Ps62nJR4u9+PmoR7aenlxRHfuiqxDKYZqFjYHOs3G0W4ZO6MY
NlWezP7CXzK6IckRaWlELBFDp2R3xfAs+CdZuZFxKfJFTaafY1uWZ6ZO0nU8oC6WyX6P9+uL9CaV
7Cw3iAoIZJ+tSnYh7EOW2zDxwWag+jGzvVyylF/LJYK9+eaUanqJkz68WLlQyKDNjdfSzhAxTLnz
h1OYt371Vt2lAiKdcJ23vb8tfPBwJuWfGfiujcik5fhfsRyTj4NWiwkx6gBCYX46CjSz+yW/I9Fs
o94NBWXwqGkLhq529kUSUQAmAtxrH7xWVQQklh3qXs4zA7EiK7yh7TlxcmfdpIOxdbIqoD7gGBeL
z1KlW9o2xXn5xcYRzMFMWpmb1wGNr+UsiJsNoa7Te96W+5ge7WnJGzbMKISDzxpLvsiY4SbV1NOf
sgJpCHJpFr2QSjD+NA0TrIrRuNsgp3v2abJIJQksqC55JHYIJL29jZlulVDK03B7WPG6VvR2Z0B/
lWvAwB4IXPOtX0nMbS+4JY8h3qMbKZImz3nbv3eN97sk3+i6wKA66ivyOpPxA5lnsl/90Y+R4Y7r
oY7aXTaNzcFHBfiRYIaRYkaran4tUZVxzi1e+YSQJ52LlMePX9hLPCR+YD5YcLXOdhsX2yRmbbhg
EX3jyO9lY0pR72peVu/CfAjshrDkWSfkKdm7VpVvNFrqdWaSLRRn9b1zy/iJgZsUQCbMtRtwvu3a
NMRZQEVdteDxdLZmv4VlRMSLp75GdSVuldXd1bL+7I1MXPJZ1R+H4484nitSurmXpBK7sCEAgas9
9vyIKK6yx0YNrNkQ9gVnunmWL1TWjHWbC/4yBuhVkmp/gn/mcBtYI8tQpVaVsy7ytt3KzdiyL6ti
ca1HOn/yRlXmu7UFZXcZ0qeGKNRrkLM0qudpp7TC9OrzmK/GqvLJEzXEmhafQk0HV58b44xPLO3e
x9wHhm6hu/onyVXGuYJ4+W62WQ1FP6JoB2CXNgQwbfniFKtiiIN9UlnoZGZ+tMjs4oFkOHJYWUqI
uoAfFToTWMD5tut6DGWtA01tDi0wFb075uxSNyYUnY0eKsVhUmJchAYrHbfPslfoWuGtCbWXOCay
Ju94yKn4jieX6UDSdfCkFXTKQntl2n5xVz3H2sWjgFBk2Be2irhkBBS93E/MuzzyeyqKbsEA69WZ
tkkK9jVA6cWLGij5xVC6X8hrtvHQpu+aWVNNTWmNxbBW15QF3Z283lbUAboN9Gon51QEjBtfa2m9
E4/4pIJE3v57pFaGdlimqsnAZ0zmwWs0X+J/Qw19t/pQo6S6tup4kHA1R5twbFvttyLBmJKPlNnC
KA1PNo/wDajptPHwAN9qxPTrgBlaC7z+UUpozXZE+oPzepNhkwUSPxsM3bF/1Ew/fAHShZVt5Inq
aQWi7MDolJXFwhkGQ7NXJlZotmJ0+0So5g3dJo/gXGkaaqvcs8kKdn2gg01hj0AISJpT/WCzN9at
8eQHP12/wqjQfspNpDwJqy8xqT8h6us49LDZ925rXSwNZXFS6tdltTdpvwEdF1jHSxaoc6mmZB+z
jLwIi+lDIUjayuWV2yjlNTC0H6VWDz/K6aGfu6OYfQaQaaNYL25hWtjF2e3Rf4GkeZIwVSjQ4w7V
zLCRp2032IdlpOrN1b/FZbmAsPpjgwn73aA4RitkgyjDWJtDgk/CqqxnYZZ3OWCNrcEcFTjFpTMi
+zlt8uV9FxEuP/PwoWvtuOQulLjfet3K3vI8EA9llX0fRcbMYef1Y+t3X2odWe+Oqvlbr1a1a6W2
8Snsj8NgkyXv2fYzlgTM6Gky/KDOv0JS075aoUWJRIT9A1S7fC3S0fkC7TVLlLcUU/JXnP7qo5HH
75XdGXdcSCywLPPNYxW3qwgIWPxLoYvvCTMNHAUFebaG2fkgK98V2xOl0Z+LEZOSPiRXWfPKfGte
0bbm0m0J3QjJQjPifE+obIYznV0Ntb2JtGY/JL7x3hbVaeiKaKUO7MYlSIx9E6ml+VBthCzEV8Ta
EWnoHYnUJi+vJraPZRcmgtpGbes3jDONDhdRnpujcvXTFnSO058ZYUjZm+9tefv7epjTr+vFCYBN
8KIbyXA25m+RXy38pH1kFN0qafVGIbB+bKLCfSuGe42G9241WnIb8zhdJUEAs16IXy2+wb2VWtNO
ClZsx/8kMsh9RMpiPUHQeJFFM+agv7/LHFUitSdE+YNpOQT1CPth+ucIS+Gf9/498oOA2Tkj/0N+
X+7FxZXE801mkJ9pFyh0u7gOyG5l31MQVn0XWndvwxRe2+xZdUpi3xWrTjZ+U2cfCzAoU4onDSmB
SR/+rjrcjEPH3nEYf/BuC5yJjO9KjHe/t63DQt4mbE5ds0VFCzGP52HCGqdGZ06kAadyVKfUra3U
4i2inXd24qJiXElf5RNReg2tOA8siVtgfCMyOkQpxybZF20G4q+YH3k4eVDM5kjIJkULmSZPQ0cJ
Wx7J94L5vWl+Tx5Fjk+zlTwi+unGXWABQBfspCd52ujliZgqY0Nfr9pIKK/k9GJcCHfwtCnXx0NN
4mNw8obZnA6ua+OMKHvQ7kG9mn2abcLotIzRI2RYzw66lzS1uhejHL4qwrWQdLbdi2rSTC8Hy1rL
L44G8FDArECKkFmv0OdEP63pAzlnhwFjBCKfAz5q6q49d22nbavcRaBTaNqe6JUanIxaP6ZJiTqa
6DJu5JEyaxaD3/WG5KGzMToI9CuvVMPJCE4QoKh6+GTYvU5oemRsOoELQkk+AI2Hn6jzZY+rAS+z
8yedXzEmtRyMh3u2EvVdNbttj9vrf8kc9KDTNkOrVYdJVAhw1GnerlfrKIyNJ0Xov6uZkj+SZbVj
OEeeaZbGZeqQLISm9a3McdbOG/Kqo/rQlqpJepzHNiWqo21SNv0S4iKHfARyD+QwUUoCE7DsW4uC
iKnliuMFxXxoh18Ok93p3zyOHjLEBm3MRq4rgq5hxLCnOQjRmtW983kUoMbMHeYoNVSD73o48u8L
5z7SrdyDFisPqP7LkyxZ+75PmFOUVx8Y27AGC8d+A125SsrW3xgE754xLAf3Hr2VBPQLNkaHCYAi
dnLVXy8tEkNY3bFS6kdZ15fV/GoiN4KewqXSvkV6j3/AD0oM5b5/COZT+V5iVkiKDD0j5CgqCGas
m3l4sXZ/ei5Y79b8M/EmShJx1ubyUkN5qS/s7p2YNrTh4bPU5IKLLPZaRF62iB2cB6jlTwLUihgU
+8MlNGxHADNJCaMTvGWp+eQ1fDqL/byBF5FHCouoeWnDqL3z9Lw+eZOjQFSJmZ4UbmBkuzr2grSk
mO/E5VaifCZTceFyRclVH536oQCjAr5OGJvYF6zFJgUMnZrGDzyZIQGoNDjnzhpVD20L2MNgtoox
Y85LPnoNey1wq9fCapSNGmYqcEHSK+eicz/Z+cN81gjdP9U12cBiJPFhqhr/m4cXLXJ6/XcbwrFq
LQtgamyiZBu9n6425w/p7SeX0CMgwsof4VctYwFAfYdau1FtQZsNgqmi+95lQt1h9WAPNkcXEbAI
XNkug0usR/abkhZbakQhvFYNfWDHbi+tOuWpGg1/PyV4uxX8wReFxjtA7CDfOuhR92x8Lkhuxi8c
ReYmiWv9FBp0H7nPEtDQTNn57E/yY4eFitG1dyyhtUfdgE4QSeJTm1xw+VFlmUHspSmuGqaw98oY
zZ0SKhgBA4v9V0mZLBl641KnAzmi6CJ99+iLRv/1nwdBYF+8Pg5RLM27SS1tZqqAsoI7Ep6IuP6y
+CfOKfXkZ68BpFNk2dFwSgz2BqtBL7TqU6Hz+xmFUn/gyT+wtEh+pC4r6UBhUAOMtI2YcPZD0LZX
v1fb/TQfBfN78ki+ByuOrjm4gk2LonTjVfNINdone3aqQJQpFY9fsWge2zqpnuMkfwxqDU1kjs5P
TjeInG+qG2FnMJzpMRV3K8q7ra/74sUpUU6JKe+/OsN6cNwEVlZZIugfWoaoJH6h5OBtnMRVji76
m10XoQmq5oV+H+fOjcopJQSxG1oGdhQjybmqiGiSyHmdFgVDAqrxqDOeXYNIElly4BN3t20gnNfe
IpPL08PimBmatU6ceqKQ2f+vnVGdK/nOMotubVTJjmZo/cNszJW0EYvW/GzQT78Hhf2rFdq4drJh
XPrZWoaLCWsW+VPJ8t1hl30frHYgFLyJtzw37dUkZ3jpaGOiBxyI4yvM4UzIx6hxxulYQftcG0X3
KnjqXkh5j2Cv1Okzm1/rlDrYkupM9790cTd48Hw9/sSfHh/skexYuWXmbVhRyWdJKtwhZweyDhGz
Hq2fkvqYJHpyMezpJJPPKuKnHgi1C6kUKsmnqxS3Hov6tcZIhLVV/d2FWv8Uhyo+FJ/6NINNexis
mKLsfDTJIz+s9kvtYm6cIL5vsHjRm/mdDU14zoWfP9udpRxl4ZRspwK82pid7BjbqEiAlaDYdHeA
NaZl6+k0OjkocRsunVptLJ3jMuEEmmMc2Cyggqa6pjP1taw3kPdEbLEZ1l5c0BHyUuZuzYMYF7+k
0KpuKu8wVKDGpKrdi75qZ9Z7ewjG8tJ5ls7JQKdtRAp3sc7DPjhi62/P8ghbd3NoxLRdeCnE1/D0
v6Kzx7hnxjbV06yKg9mDFpBtaSRRc/Jrf1iX+mgeO5UOZ91jz0vV3l1FFjl2fRM4Z5iR4CO9AiTC
rHBVtO+Y1jqmTCxAbj3kDy5Ugz9fmFORTLM8B3WrbWJj9K+xWhXbIgT0K7e1UUZPLwmmk0536sqK
7cMf6gPS8fw3wQl/HQxJdYhcxbuYLXGGDVSXR7PC95M6VkzYsYr1K2VauXaVtbcyf63p2XRtZoNd
Nb9onlGcq0icfdPJ1s7kT3u55wAR2+/0DunzAnY1HP/FB8oBKxoM7iwoWyyXo2UPlM0z3HLz3GFE
Zn2Wp+yVtZPWg9OX70VthWp37mKStd2cS5gxqyW3Q0XtjgLoS25qCoGXbOV0JhwSlutsgFdSsYP4
h6akHfKho8ghVcihLjXh7ZEvHvbmW10Q6sGmf+er0bAx6gknHjLQZZnScdOc/ohP4sYAPhGR8mxy
6f+psggPTSxg4fZoR3RWrZ6sRFn7qEKzP4dWU1CPm4sfLPfQstgXZTsonvuiZpr/GnMfYxxoqPuN
QfAa5la+n+bqifwqDezwIYmVi2043YMf1KAjNYBH9ZQdcmsKH4e4CJE1YRccM3Avfq7cUCuN6zRL
PoCVuC9TGU3HMcCrk7KP/BIapImmKPa5MJ29z67+VFKHXf1bESrpd2+sGbZMsmy3zpy4vxs2bGJm
yvfFOl5qxIhgWz/LwdDJxpOexMkXF4Q8Li0Yj2wLHuSdUmip2Bp6Mi7PsDlXBmw/QqksdLSvTr9n
qTwdvAAldSX7dIVi3HRiaxeFQagPu7BL2wVt3eUIICNd2IRUt+NmaBpqKdWQbRh6iq8GGnqq+84f
UO+ibHQ7ah2IlVIm3LS/T/0V2q59WxZUBdaJlWzQVkURbVUXZXVRodC1g4VC4GR6tiW/TzmyTAne
5/e7qV7ruWLfi9DJtqJrGNB0ZfmapIizKAz3gsGCC0uSzWysyEDJk3zZsxUMzUfL6M3fXot6PdCj
n2PS1HSVFXvWvOqb5aemVo1CljakJDpoo04lMbG1nVvEOe1m5TV0WFbkOtV4JWEBZA4WaKWweNNK
pb0U9BwQaAqCQ333WfGHNyUS5vesr/8+KPNzThwAzkr7VybglpcRTeqKZVnE+uenMmTfc8IlPxDT
5rTXxubF1BFgGa7ZnjMPzbpMS5wzEsNEQeLFb31VolnsNR/583vh/NW/vy/tpXDwLWLltfPsyHss
Qq/eJGUfvFkZbRKQl+pnrhafyHuNn6mtbXOse+HKq8/CSxx/RVTDJUqVbidwyR0GF2IJVI7kyQ5J
2GR1IQ4BfanHHnju2iKf7Rs6bPacUfuLVfhXSZgnm9do2LNWJiSlyj4MWXzUQR5MYwsqdD6NSjgb
YVGuqU4Oz7VBS9grh+gHCP91M/NGFKX4mE/QtBfXZk5xLz3aorUorAPeKLbUcAQOVsxWKQhmoYem
fwPzSrpV7RNPGj+FUSY+yzwv10gXqucmtopdwq6m8F9LrX2TwRiTZSirMM+Ch5EJ/WbP+bnVnP1Y
e+ND1+bh2k7nFGf2/Us6RwZmWXAJf5DwjcEzzS56M9FTKnP8qKz0grMwqmjTjTZL58Ek9xi3/82r
nfJpUScSVPEihWB0BVwAmNpZnsnkT5aB16SEnJVnfbymwPrWdQ7YT9WJnnM8FVCExEo1dfoSfvCb
HDTQkHEYr2VgNNaEje7UyqeBInRL/6Y5G17+mpghjVW3VBdySKZpbyohjK92ixm/y0ZvQ0nnVvZd
wead6b0KM/0MZCheyVOjq7FOC3MtkZ7/wj2jWmdbk+XudoxxfTb1fFXmZpv8Qkxdkl5p8jFMXX9T
aoRutZU7G7Z3xh2P+gjyrfTPWncsvB59WM82wG4d5SKb58Z8Gk7PVCrgrM6je9ca/bY2sdXI08Rp
67Mtgmo1WeioWB88RsR0ny3sdXA8KIMYwOQxFLGfEslZYi5gFZbEtDpBdBRje4TBap01JO3bLO2o
x/CEnuVLYlfWcsTHDys6S9Wt4nlkukydoZ3Lrv6fQ5XHZmUh5xg6LzulKTxT5GHNNgg95XUMan46
clx/QoNb6W33s7dt891u/efRDqbP1IrrdRk16bNWQu5IOi26QGHqkIuUHexyFLnwJrSzXeg0zOfT
1nT01Vi23VHeMFSy13jCiFydc2SDDG5+4dF/I9tl8YqGKRMkLmxOZ999aCc9Pjnw3D69J9YxzYsV
Rt4RKauzjcPW+DLy5z7k2jWG8kl+2VFWlOWLhb533engi5Yqs0j9h6ojNZGgZ83P8ufCD9TnGhyY
FDhU81nhKhv5aSqql+6qVIX5rXRPcp9O6FS1L/uePpfFioPITfWahRqd6kTP0Sewrc2sqPhQfLrX
Sh8aBy1xxdalEmwQifE7IqfFZv2HJCd9DknB/NQHulkgOrWj3k3K1smPkihlzvWr2LUeGn84SvmG
fFGVvF+nhR/um8o4/OlhTshcsEkbx6r25xF0cK9xp+rbMY29Z0Fc9lq0jfgIwvJr1Hv/V6Mhp5pB
5QM1gq1WtQ8MZCRWz2REYVj5pgAXuAZfPO46TSjsxgiQ8EY6vUGRP2V8KJcxoiog87D+OWUD5R0I
AB/X8IKsS9BlQNn0QXnLIYU4Q7BShiAC4Q5VcD7r3SZ6dZLsuMxtWWJ/dlQqj3lYuZvGGUA7TKyB
nNLSVkQDuJtk3tU6yZieiRX4JVnqIo6sa5fSeu+RAuTMANuwp2a+tnNvl+CnXyfGGO7k98oXPoxj
X0XFTVQUFTOkDlQineERQ+LRpNiIsI2zWGTjY10DpyUlCJF9XN6qeRRXU2u8BWX/uBCl+yza5Y5l
HJhPfyz8dalBq/4fY2e23DaWpetX6ch7dGMeTnTWBQGSokhKFGVTNm8Qkixjnmc8/fk26Kq0faqz
T4SD5gCRG3vea/1DR4Crhf8I2e9W6uW3J2tuxUEs5oBTD8fbnIr7N17xipK5sDub3fIzgQpoDL+L
wgMTET0Hiw4eelXXHjLN0gtujq5t1R2q8ZBagIaE/VIkwlLReJDUgGgVYfqHBKROF9vZqW/lbN9b
ZofWCTtDNdDyryT4CGIKeaye7mM11VFD1w7hPJxhA6sevIXWvPCro1Dh5DQktXdTFxE7c0ILBCzV
EbER8ZJspLorERzAibFfx+zJiFyjhB4k3EzKmnzCOEN1uwYsnIPYlOVY8Vq1pXIjFfgxRLIcoYeg
fCEcbO1udTPMqnTbh5HCC+85QE+rvND7kxQPI4SNfz5D0GI4BUher4UHveOX/sPCR8+T8AF0kryP
02IiWlrNK3Y8NqhNzDfNqK5WJl6CJ07m/QMhObTPqipEFzeSi02Fick2F86lSdYqXiV32TVALswJ
iKVJOpFbpMqs85yBGK9tObtr5ua5jyR/b7PrdPV+agmNV4c0C9jVBWiMtLb0JR20d6NgM2xkN1nq
RZIN0PJMV0FSLcIpfMidAOFgpd0haB0g2sCKEiQAO5eXywfLJVPftmi/ZOF+EM/++lSENW9fcLuu
my8K6srECYBd+tqIX0kchruCoJ5rRDRFPPRCmdyGfmL4BTlAYg53xCOd1aLPpEMIkKM5OEMEGZ5/
BDZHUs6OdTLGuXv4aQnlLak8q3WCBldQsY9phi/IMVYkfBwgYcIwTfIr9KrT4nmZkHN7NtCGmN0m
rDbLqI+GItgpDvIrfV8Md1rSx96iVJ/28rNDuAofv5bYxxA030ch3qZ3JwNqyTfF0fE0bdsfsdd2
Kl4S7JUeCxFPQ9q8eTFaFDoMGqSsVvoU4N6igEVJoLSsh8zutotY9aDT1yPitcdFrJpIAMeKbF4j
ZTNvzU5u7moRsuu1Pv2Mp/1lIXOEs/0+DOZ07DXMCEQ6lGRuvenIh7m12nPUXN6U83ytNMpwk1x2
iEcz7LMIe8J+7/gRpLls3DPCs4/Gb3F8dH4onYNx9Wor1HdRMpQvVV1degkXFZ3wz6XKnpZyj+V4
sfo6AygSnJeGs7NAfhxm/4ksruohIKnexyUKKDgZO8d2IjIZRka2NhzsFrHt3PUiTpwy1NioZXsp
DstnCfUkyFPk2PMER3AJqfuX/IgYa+6hXdnvll+WY0LUcPQeJScaLxp28WoSn4myfsiDXLDPJmbs
pxyQ2ZvFx8DOu0/VoOwUxFfgayqfMLUMcVkvOEGJ83wJB+8eS8oGxDQTS5SaT0MvkelbZnZFReWm
Tgd1t8gNg0ettnHPXT37naO+hCoe7Wh/COtrypp1oBnrMFo7eiLfBaAZngtj/L7sOsUWM2ut8TMY
mn47kaFZGb4K+FqsvCGmcvu5AWBMugWpzWjMEX+W66dQT3fLGra8Mlm/OnVWj5bfS6vZmtBKNNgo
JnbyJnQi8Hg+4kPBeu9I2qnGlPpBrzLMcRyn8QyHbaPdytGDNpBvDkc8OU17U9Zq84b8UHu7YMzw
e49gNv6bC3AIIqE96rvfLpKUTZKm7f/8Lf+8YClHgyHHsbXDPcft+DAQKcYdu5ZQy1AHICWhgHvL
87PegfYU78emkq4zLdd2cYkMXAcPerneQn1421RpsSUp3KLXqipIFCrO0zin26VHRhFmGLfJvSDh
MgB74+gozokjItJVUldfZxlHRBuwxCGx6pA1yMSiMIrYdvt2eiAwuzS7ZODfIklC/0egDhEae5MM
u/PMaswekxQAWC2sCka1fghzS0MNRCforfWHSQn82+bOspUJf5Dsx8ssdaZt3bavE3K1KyhBERgV
O3BVc+y/yrbzEnXh+AE9AmcpQqWQcZEqxMH5I5rGq9ZJ2r6x1BJdSRbJSilstNEin9MwuNDcyJyX
Xjbw78SNSOmsF0ydnc9QSZsNMEPCJAzGxwRrVDeB6eOOKbqHFXIQboXZ9tlwjAHPXis5hAAV92j5
IRrk28apS5IDqqFgmJbcQk3dW/NVCXsMGtubrMbtzGeZjGcLSQ25DVZGqbcXrRvL+youCthcuCq2
qDOslpSSVmlYDjuIkYM3TNadyEXayJlVqCEh6Fyu+9waj53GFyVOx3E/Qn4KqD3G45gfXJZnHPWD
H884cbP7RyWk5vQuzcB4QyC+83LQndHralW9+ab2QHCdqsgvSDO581Reb1IWIK77o7wfY1yIUpFr
nkhGVo10SLvKPi0PjYMws9g/2FjYYdY9o7eat9AEiM4t64slDRJnIvtNxraGE5b41OSwAHcrMdv5
WDmJdusrM2FUqZX0l2j215h3+R4HJNSz7Cx91KEEukmMtkrWjp4pshwQm/Gw1mP5U6Al+gbhVYzt
gwIdJpC1YEq4kxTdHNfhOLvJEDWBvwVqq0U/bre8xDbGdqVOm7fZWD4vJhfoAiFCw4bDm+yA83c9
Rfe+YdW3iRDF2eh+7rQfLw2rAl4lFGtRQUSGM0meZIMCS3g4sfdl69yhWwiFAKNLKS6Oy9KBbJp/
H8d55y4zd9GQI02M6PYDoaO+26Tvjsupy6/mr6iBm+S5npDoUo76NOVgpdg7lbDP0NyO0MrKZ2NX
csjaRbNcb+SRaO2tUD5gk2QkMrpM4khT9/vo15dpQYARSW8MucLomgcAHqR4Dn88K5wjq1D/pKrs
HrLA7x8NJ1buBqPECCxXCdSKuJgOgiCGOXZK1FIiVjB/cWa1OS/77cKITXzfYsDCcAW03lr/PW1B
+11LxnYUAzteNOkN4U6l/yZWS6E6Ey6RsUNZ5SvIs0BoxkfPHf5/qwQ5esMkMqRiY3AsQI56Tmwr
dwkiTIocmA9pYfrrEkXpeQv4R91gFDsfHR0NQFyvJHV8W7pvPyX2vXhVkmhcFgjJHt8kNdQhUqcJ
ESbTPiBtKpHuhoT49zeIvNBvTCnbUUn9mdycomuWttCbf5IdwnQyAKSThvfGZEERM8wEiqIwQ5I5
jK1tcgPrYMr7U2PPpht3jRsK6zBHC8oVDV5uc18vNwwspPlFWHxc3G/ZPiVuaoB/1bLCL8QmPN8v
r3sjI8CZ5ESLgkhBmp0YW5oYZH8MuPkLGKhKY9udM8t2s65kUk1bZC95MMy3koD1k9F0xE3jQdkT
txpdk7EJKv7QTs78aeLwv3KKQPowyIa3uXZQ+lR3l/1GnUKmWLqqZrUFbhyO/TnpMe6TQqEdjO6H
GPRWqL1bmdx8Nif1ijL5fI+bGI5CIl1QRnp9Z6BB5iAKMRVVAiHW1O5jpkTGCiDCALms1zjvN4j9
+B9O2p9yU8qtO/p2fQh8x3jWDaEyAklwD7RG5A7KEMGhRNs2cwESUVyCBSJyDmXRrZZ8WTwhO6y0
tmv2sbLpG1X7TIj/DrzAzpb9/oUEwgeGY/0XH5zeqbTwKxeH/Kmt1YOZxCWhq1HfKokVrReqlC4Y
UmV2mXwjPC27blvGu2g2MHTukR9ZaE92nTRkfMjn6gZiSfm9jHcmSPIINXoBwB4U/asZT84b48Zw
4ROjMK00RID75qmq28+l3o0EvH68fWN6JrK0bSBiBNDfQwGgkJ1pXEMiIAFa45AnHrAa0cgBSr3i
6kbhu3+JiGlGs5V0iUB6oiNHG2vadnibRpFvVBAxn8rpeUG2J5z+UA0b7lBZNE8x0gxjjeRIrCfQ
jO2kR1Zuih/8quEPxx7jj6pXq35jRshWBBCWB9K1Nz2kYhDCz4ABDZSY7DYFK4nXpeKRhYCmFPop
mglk+K4xMhNZikoHEGL9qCoMGC3CNLAy+s2y0ZwbJkC/+Ix09aeFgYjGXvmY5vEnqW574nCx89YL
mKIxAGM1C2twFRzweo+5tu82cTpjfZ1Yb1qdj9h12MUG2EZ0n8VKd8OrV10Te3NUGXeOhcOebbgj
TnJnMqgS0m+y9jaEBp52k3wfS720BvYEP76Tyh0i/hCRhFBbbcjVUZEr501xNjNUGmHRrX0W36cr
QfNWBP0OnIS+1qZmUFyAtSyI5lyS8EFhxVK2Wajj/Vb48QGmuPNmO1mx64QufluEj12Is7Cd1LuF
LLgQCPHw2NhNQTRTrjD1jvpPC2ZpKQzCVRA7krnaVHny0M2Gcz8I3bAYh409+YVnMMsxEn5pj4IK
XEpL6uCRtQ4S8Bw4doVkg7fm1V+XYWMAU1gtemB2sXbqneBgKEg5DX34UaAJyEGZlWoGkzk2XeIi
A2q/OUVuHytifg+mVZ/IireH3CRaSlb+tCTNklkCrpOYgbfYB2AjAFTIXNNf4p0TdPa28ZEw7fQm
2/X1AN8ij99LW4o/1b3FK2laLyC+ThD5uiBzyTTVoONn4X4wMYeQ03OnJQAHS/2jRF6tQ1s+YPwC
2gVb3TMVBEkGNVkxqw1w9mw3xD7ML7XMFtzrtpwMIOx4VxwaiVJbKN3f4FYIZnDQnejHPe6Nd0s5
0gENmwx1J+KefvUwNc56AXKAxltZ7cSQlGFqe0qTWpfb38ax/zqbw7BdyA92beFj3kHLB2l+bFI3
UfCzhlgTdLtcFC6XyVgQnmkvud68YYC1C/Ksu2D+9s+3lwsG7U4qrPh8u3wYq+cSwIcZZw/Lerk8
ENvP3BqXY7vRiq1dt8YdfYBsbxNsLbau67Svhf6VuU5xOsJArz/LwdclZ7DsJZmf4NeEwKD6tqhv
MegRr0O3sIp8+4MCBjV+PcCUuY9rCHDQUstzStARLGDvlWWgbJYoLtpq8D+t7BagK8LGZHdvdetG
e5yVoX0lUX4lf9Z/UiW4CLoJbcg2IvLVnApXuh6umh74/pAM9VqxYFprBPVdqRGKtNDzb2nXKZ0O
Sy5VCWcDvQCCf+FlZFf0OY5gIxJ720c2Miug+sBM4vpwqtBA28Uj4PM8rKGhiOw7IG9ZHLeBYVeo
FOXTAebZ/sba4HQ3bnUlHzeTrJrrINdGINY4Uhsl9gGkjEN3IV8BVzWeU4RmxM62gYNitHqxT8Pi
OfDHTUUMhoQGG4SUrawnx73+4RDlPyrieNM/WnFn7nBoLR5Q0xv3VjVfOrLdN6aIBXiZnUIwAa+Y
YfCIB7Pp/cOtDm57TtPsoIgaEtEsH5BqoCfVIUnUAp/xIrgzu/h7p2DNuwALDMOgke3QA9CpbBf4
6/IASxMWoHhvgSdaXfSQlnW2X+oVhQqGF64EX+vAn3Zw/WN3GLsKYjegTHOS6l3NXs9tegMhDTX6
qsfhnVLX9XfxRFPYu4Bt1ghIpvJWK2ybHjaTYZ4x0+16sqyM7TzcFvHn1AklVEtZQZSsLFBomRGC
T+QLHiRbOwrMb6VVvk5x4e/HxWpPkrBfxoUl85a4zfIsr4IvRSafmdfnva7j1pfDSbxK4eAa6ick
M6ZgVUMATEdzK3Muu7MhQ94rvQa1fNH/mfTqQK4KTSE/JK6kARE0BdbV7H1lLykKeGVNc4vWMj5L
jdYdQVnocLU4DN7Q+j0QkH1TU3D373empvP7ztRRLc0g8+6gb+LY6Hizc/1pZ8rOYnQyOx3uI0uL
7sei34TV9BBEw1MwxbirYLwhYLu9Bl7EbEn5kpRxdjARDUCvnX8qwOMGI5I1cRzNX5dnRSRPt2fh
v95bPh1RcfnpOoKx7+RNSXA5xXQYVaNyaxG5wHqDsIORF8dBku19Qup61WXFmnOCdElBPB41CTXU
5WVfOPOdqXCCWV6SI3Q8OYq+tXVMbizDpLQlAOaFsVrfcXYggLG87Al2KfO3FDKAvyolQmpyFedb
CFvjaXlIGjisKQpfmN0I2K9w1SMB7mCnwrOqsRB9TKJ6s3zgMMRWuaMqaLMDvSbnHNxpIj1t60Ow
i+sCZrx4Cbbsq1ITFH7KK/hBlV0ffEg/h+WZLZ7VsoFBhBQNEkK5470qMOjS+LCw0AcMSteO2XHk
FHsJRO2h5JbZ7BEhTWCpcMBDokexoUkBzK5C8KtqDY05EMjsPmjapwJAYCybDvJS2vBsOmwX5iaI
b9+3iMgS6CzcWzZbsemDeYUj6qSbyT7E2/bBh73vWU7abfs8VNdN1vjrrkqrG1VaF1ym0El/vBc5
oD+AhBKbISVw9Jv054cWr1eAlQUkI96PMXxe5SNysiEU9i3rdMvsyMEkVWWxzwrK+4F07ksFzFfO
ui1GRaTVcK00Q1RzJABxFwecwIJWTSOzuONEwKYABybUSAd5PVrYg2dmE+/jwf4kSZHeruHSiAB4
+ijbEQI2ddV4knCq6v7lWbUo7ECsnvegmwKOJKsbE5FZDXxWkSLxLxvgg43xJOkJ+5XcGda2qZRe
McMeVNVCwYuPT+cOnS57inbSMqfCoFYPdOGTObjxPI+vIeyFdZfYLaTeRjtbfv09aVJUeFvgv2OD
dpo5NF8KcuteZc/WQyZL6k6VWMzCqfnSpJgNLlQ2rW4yonNpitdcMiIYL7SuC+jTRuvkD+j0Jy86
VqNWr73oGEWu8F5mj1pE2jFlGfR0La6+9gRH0KSUN6REdNzQdMRUw6g5LM+WBxk1wNVoxisgx3Cv
2qG+9EXsLaoKo9kEd9KEdkvYNMo90FbZS7HusPKgfamT0SfnO9dblCbJZzSRZxP4ee06efaw25X3
E3GOZtQSpCIJaG/SwaqxbJzxZp6GLDuoeDaurD6bqQvFRyKCs7SW5pfEKeVuhXUWerLiofBzz28k
5TkaGtPDFM65W2hLajE/41hkH6aAzrD5sewjZHFvxw0nJKS6mhZV7048ZDnLvMr5FSSoXj8hI4Hh
dt2MazOsw12a4z/+1wdjlSFuAmPtMUYYeajC5JEDX40zESCbaELXy+pK+x6mz/CCqQR2jKpDXMpQ
9j7yvE96gvQfJ8vPk1GbG2L23aqVMVRQFFy416WBPXc/SMhkZq6ZShpiNDkxAl9u9mqWaC/YbXpt
71eHeoDmlI9D5BFt0q6yxiYj8RG9N5RDEjebTtWFcj8b4KrUHzAYR2mETRzWzKTfbmt/o5jz3tYs
f98ijp8cC2mG7jN25t5i63YXWJq5H9ho3jnSutd7ldPLtB3VxBCCNLhXTeMWgMYBfBQwSaIbIRKB
zwhPlp5WKSPZFxP+bCbnxB0tHT2Uul+rSip/bZiqQFOPEJ4avEnAgZO2bR0cGifARzW04ec2zMrH
sKKDlUxTWNq3n5A8KwvNZL5P8HdUABE4jbm+MdXDAYpnECrFSg8J29r9dDu0Exex95pRcKC0VR9H
hNpeIe92XE62gaNIe19WLw3CArcjNVnK7HEiPJxxetXTonyuhVmvhumyFtnF8xJFqJGicm8qSWEz
sRvuwusSRtD09stgMsQK6VmqNelSYVUmq0P9HKDJ+TwgVNzJSfDioNlwrDqnWsEPcJ7NIXVNLLWO
flmMaJeojC/LOhZ1gGNVkTfhHoMbZnxUJl9SBZ/zVNieJ0XAQJgk20VEUPOcyIJ7LBi4pFXawziN
B8CqD6SHu28x8rzLExCRm9bxgeSr6WkBgkaN+SDHdXrKc2gJ5PZBP3V+D6RL+ONoZgIhR1Ffepy4
iKjoGY7fQUwiWh/ddDZ9wvkO/tHYoB/SJuzWGXrKYPRVAWlGMULX8MoERr5BYnDGHInLmDfbVeqo
2Dmq6XEJDkxoa+1NSTdvMNMFa1qYlrVX7PmA1YXkwo9WkF9vqpvRS5gpXo+E90cBQ5xNXcyB9ZQi
/bMykCt4nrPpLDrb1wLmhlvlfnSWKmxJy8YODo6MfvMwvai4J3iL5XOF0O8qbfXysLwUgx14eO/2
vVajnyUVKztr66/LMwW80O3Z8t6gwqaL5StrWv/Uz0p7RGuqckNx37KF2huQZ4zXg3oHo9CG5QK6
x87U8itYR7iXGkZBYEvGh5thWZ5ZnVul4TMWKClxd9t67Ib8VII23S1BpJLE51EbcEnWhASlDsL1
cRZRRTwyldOQtN16GI2cgIU0eQaqBU+96qsng8xrPfn3uhF8CxLZeA5kZVjHIC/XzWzpz4SMY2CG
i7FgLKF/3KHeWvkyMfm2byI0k+zeXeQ+lHh6x9VIdQcZCUCpAjm66PrfaKr41x1s01IgwyeIKwZq
K+/LGm3ef3lEBwiAq7Z6T4zB+lYVd0EECsQuRZpz1jo0S2zZm0LSNFOtf+0FR2aeY2QGh2Y7zVp7
VwbG5C5lhh/RnpuAHmpZO/zWZg+IbQbkPaweR6Oc2GULccBxzq6hb11UIUQxplJ2e2igADIx4Xlq
nhAA0w7YfaCH7Fv5WmpIgUp5cxIiKmOlZUc/jfSHTjjMKgEWl9gLboradA7OMKz7aNIZ8gGHSaSf
AHt8Mqq+ursFfIFFG7D+5jd/QjDDQI3m9mAC8SWow3u2NsIacXKg6dX87vu2fbfMs6ajE1ldkIZF
p52GzFn/j99RR6h/TMb0UMHIv6W1gl4/EDs4S8IOKG/i1ynJ1FfxBId6BfXdXtstcJim8CykHk+V
aeAUGpTjjswPMkYwJCaeFGrzdDvVJAaEEdNkKp5qbAGQmj/dkJdtB0MzD7+3k/3GeXy4V+u6JDHF
9lkOQmljE29xl5dpZjvcJh8MAO9Xidhwa1ldPlj+CJUoc443sNYIn4rJB4qgrr0uG8N+DLJdYAPk
XqCk2NoqXocqwp0ec+6XDd94AOj/pfGH6qQUZJe6FDKfwB6q/g9vNzJW1R51DXKf4bwBZTmRIO2m
/fLsr4e8ylXP78Lvf3/0UtTfhfoc/M0MXUNsTjcAZMq/Hb1aODXkQ1DmBSaNQSdSxb0rF4SfSU8S
je4HNNAWSUPyO1CbBNkQ/NY9+wDIX7pee9qEBIJetxdT0eANcx62l+MmGzdsVpwcOV7rZWnTpRaR
PMj3/uy8YPc2IdiSZzjdSVCKe+e9E/SEsa6m0ywewI6sGzU1j2CD4ApE0WPRkKOQ+jo6VPi6HM3Y
NL1QflCHOb0R1+I8QRAK/fJ939imF4e1vC4Q4nVBAqaXH88+biB0cX57hpRxNcJm/GQ6jHAfXHgT
V8YlShPBTpq+xGU47roCHQxFPs6R9n0Jq5Ti1cirJfhAFihy5TAw9mqoCKpzAzGvMrxYhsHIgdfZ
1G0FENByFNSQpXPcWIHbolzkLSHQJi9HrOb8IsdrCgo3Vi9MBwhBCH3ZRWRbJ0l9X/fmmbRgsjPM
0VrHk2ZsbHj8azuVcWIfOKBpyjAeABs/RW2bPyD8O+/m0MIuIkQG1q4a1JeDclij2HMoyZzuIbm9
sumtPAVlUa9qyjv40vV9L8LijjkpW0MY3HW2IcKE5Xi0M7/kAAF2g9gGY26oHq3E2DBBzI+z2aNT
1I1XaACqS1al3C+zJAKAWVNtl177X+/j/wk+itNN87T5x3/z+r1ASzgKwva3l//4VMClyP5b/M2/
rvn1L/5xjN5rNA2/t3971fajeHgFgvP7Rb98M7/+o3Tea/v6y4t1jhLI9NR91NP5o+nSdikF9yGu
/P/98D8+lm/5NJUff/7xXnR5K74NJcn8jx8f7b79+YeDkch//fz1Pz4T5f/zjy1FyJuP6fe/+Hht
2j//kNT/VAzb0RybkS47uqoxEwwfPz4yLd3GQUPRUTg2oZn88R95Ubfhn3/ozn9yKpUdSwZWQO5Q
QcsNPPuPjzRCNuQFFEWxFT7+459l+6UJ/2rS/8i77FREIMj+/OM3dVuDjCu4Y0VRoWtqmqUYv01E
PcuCQ2yJxGiBLjQHO0t9L6MUWYzTrDerXMEj27wkw4FlJ0Cn1fFPqvHWsyGs0ErToqe4JubK1JHf
1Xm8Mn1EC+ULmi8tx7ef6vVH2X8u669z5v9TVFOkkn8KVwWNRB6vTAFd99cGP7/52hst3jIoVHQH
BWOVv/85FPV+ydz++EHddqAG6wZElt/UVNPJz4SC9AilLF5x1CVdjJcNzwEkurN6yA9gFvv6LqqR
UMzf6/JpbNEH6g9OeGjSl7Z4mqr3DDcJBFjmRllRaFJKQG68ya9WlyF6GQY88NQDh+mV+JIc04m2
dql7CQfLcbyglu5O4YsVHbLhPeEKxXgf6nczeKqkGJmT2SPytOLnBrhHc1+BEYGDVOIdRX73UKUv
JP4AAqGCkN0hjoEATiwhyMy1iM48Vy3uK95svvdYENHuandBl35tqu+5eRrGS8Emm+8WqXjSRKvR
Hzat/07pkvE9QLmvfq85JodWDIViK0lH6iDVLll30JIDwb2VxlLfh+G67N+VERq6sJTSS8wslRXF
KGd22cXFtC8w9+1UWmdj7KHEKQVYOF5UbUWns+QH/zvpDBKN2AzzIRrWK3sYvbi8hN3otSayyRhB
RO/Ayla8aYk9f7SGk5TmFSHok47L7jRcArRqg+CAPBpSbcjKg0j2g0PLqdkmQ4P8uSJdJM7IGaBV
ZWWkKOzbb0qLgxVXZqMEdqZdkWH39+x4h/Igxoaoxx6OHqos0dqSm5VTX+r0RfyF7l/88E6iZjQk
YFetChMyWVvKtB/1yFkxoiblBI+254yReAV82YYMN3eDuBumGHfcr6gxjXJgdLgahspV/Hir1ao7
ZhyTkwapnAbE2IUIwqq093X7boRPYgSK8suoNTr7iBGNEbZMMfnBSrm0WDERZFgp8RM/D0qKL6a6
tPdaP4nhX3IJ0HTzVHfv4qdDTFoS/RLR40W5uAqzOFeqaDN/ZQpK94F7oGfScdryIJvvTBJRSrbB
WA34qvF2AnxreAIYVTJb8OVx80ldegxjgVbjHRWZ0wYIlEbmRv1fQtyqUKG9rWNi4r6NYBshR0VW
LBWvEWEJ9dOUoUmRnVoNpogKQX3A1e70WcXyVr1K4G70liLkjC9mu/jQtjD1kGbqEeWosmtF/1Wh
tGoyu36ENDV6RX7w7StkPB1L67+fa8Qs+3s5kR42QYKqpuxov5UzVDMkG3qmtt5EKbO58m9sz2Jq
ay0yBVcd7uvf/6Kp/Cp1fKsbx7ZRNmdtUtln/Vo3bVtFw0BvQjrjXgEf7efmSp4yt4U4SM7ZiAnz
4Lai4DCSlVDAzMw1dMyr7XNrnBVQENm01ETjGyshUz51GN8ouHu3V6vZ4uPjFdNZ/BWvomafBndW
m7nL1Yj1OEHuOv1ZGlKvbfGqbZGzQBBcm8h/8t1V03LiMIBW4G8CDCxzDMRMDbgi10gD1TXknPyf
Z3QZCZUWheJa5ZXcHGfB6+ghCwSIxvBy/9y2V4VUCn/GBal/VYnNUixJ5j5xx7NtbtDUwazKbqZm
bujAQg8E17VdJXbmjsGruCVRH4F2bsGToWuGqeIzv2Mp5zp9NSLB8cJ/hUIbxsGga8Q6X1oprslH
k3ztySvT1UCf7HyQ8YrMmjWeaWFRu/W8tDdVGXNbNhUEOwsB7MPQgrHrr3wQxrknd1fxhigW9a9w
21l1MKwzH9cSN656inxGTYq2o3FEhdnlFeo2oBsORK28EcVmK7Lx64BUOS0ZfrOx4MyYHOXUg7LA
RNVCO7B2M80IyGxVTme+rZ+Xps71M62Izo2oDdNxsTMXgyBJjJWoFIpHpVbcC1c5JhoF2DaNwBmX
EYcGycqgA6dpjZIy395nyM5QC0BHUDBb7ipEV53IP6p7rwZLgTTnuA9dRb1rmuLW1rRStxpSJqLs
FGbpoDJfiSVaUrdLA2Wt6jYSI4YCiffF67GS1i0pixy83WhjNU6O9dUpDHxb3v3yvg63+bdBrta0
s2i1GlMT6p7gmvivkzBI4C7FndDe4ndEFxzIKnviibh6prOg2LEW/VR0gSZrUZiCITIcaOGaiZBn
VCKthr3UqqCiYXQL0wjxgVJv1YKDEH8rfOFYU2RGW4xtzMB90ktohNFEtopgvHlmYInOkcX0XYqU
KJqHvSL2FYw7sZjf1Q/Q7ln6+moLC1kDv531XCPkd44IfJCcUtxliqNRX/TmKgrcN6JxuhVmYS4d
yrLpfemVwB6gS+A3mrEaGZpMRqKEFBZw56pPUCtKrypl5R1RbLiw5KDQ+ad1yDGL5oHwhZbnyso5
CNG29DQ4XMt9kutdFxzUJVSYlZAwrXbO0TmndwmxFjHxit8qM+Ai9MUOgyVRqwjgeGJEiZ5DqsOj
sIQ9xXRUA7bhriGKoaBgQCKj97OawjDcDNj9MCwk+xqoNBiTirirvM4Q2tU8xrrMTEG7SML/x36k
JIk/raBvaN1ZFEB8Zymnd+L79Ojqq+zTaHkDmZXa9u869p9hTfWj/9wEqTdSbWi0uL0hdHKuVA4j
Q9wEADw2kFux3CSKv4wCcS84ZSz3mKV0YZqSv1Fq1wTmO5jsvcW8p9L3qHJJYR6czgWMUoG+FfOV
H7yl7SYxFVdUpigtxRcf1PLRVr/LUrp8INY1upEm62LambNnShVChcQDza3rg1juxAxF52qkcyGx
qaAB6EeiKiX16qSKyxqEXQJDh6gyY6ebzyOTht3Xa1FMsUrlKDomjDlRu75TYkcGPoa6F03DTKQy
BQfls6gJ0V6MCod1QfyCWGmzpQuJNq8dZibqhXI1CQuHWq3ljZl0+NeA/zsMqKyKdiTtgxAbzVBx
VhZjpNT1la02W9t5jaVThJ5N4CeeKJT4w27YpowR8etxpHmch1ah/glt1IHYFyuDw42IuhYLmB6Y
K6J0aLBqnrjJmQWxmjIsW86prXqitsV6IfqYWD9UdoZ8JGbF2TzpPiJx9FJr3pgBEJP5GOBqVlEF
hbwR/Vj0XVFFNIEoDdihZRJ0mNZFzYtkd92cxRxpU8+YTbvwrr1l/KDhRc0AeGL50c5Lc1BRYkFg
laj12zwslq7botGxXRWLsjHSKKwzy/zKe2KpxAbXE6u6WI3C+sq4E+s1kxl/KqXEchEAMhWxdPrA
nELGBEOZyW9qDmIOBLbqiq/mg2C88ki/tBgQYlCI90uDz+oryrZUDUUMNCB/KZoL8WqG1nyh+xj8
UHEQfYnVS/yy2CZEzE6im4slWtyImNcSJKR15jGxhvNjonVoMJXqFhPH3++I/t1xjwStparYGci6
thyVf9osjkE5w2YPIJ/67Uo3mIBZEsRGhHuUWR0bfE4Zz6I6xTZN9CkWW/GU+uOOM07CE9kGAnAs
X2I8i0bOplQszoyv23LqKHwT7SX+XOvnqxi4Yu6oglcH1SEJmavxbA/lGs11jm0H0QvFdF9lCG8y
jRgmo4aVFmrKqmZeHPIrVFL+RtSKeLNieNGLgpauSiXVc/q/WOJov3o/LDtH20SF0hEuGRr08193
jmqIsoiMkD345GAj7p8Fjr4jFt02jrZ9/RWtJtYtYz4w+bIOilVUzEMmS7bo/+K5zG5vmZuoYGZb
J1JXGRBCsYSIASkmPbHFoF6tWfXoNH/f2or5b0733AX4YRylcFnXfzvdqzhEdz2CyyvRsWhtihop
X3Mbrd9l30arh91W1CgbDnGXkphy/i97Z7IcN5JF2S9CGSYH3LcRAcREMjhJpLSBaSLmecbX9wFU
iyxVdqX1vs1ylEgxAgG4P3/v3nPdrzPr71q2UNqtuz5fRqVS/dTc5z6kQOELqQzX/c5tKEJYv9eC
hrMDP8aciX4wv65PiGitbXFZwhcGej4+e8ZpX9cvH52v6+c84vVfb77173XFXOs/fhBGpYOLh2Dd
magg1p12/Z11h+T+WpfUkVex1hksjTb3yvpL6z6zrcEsnln6Si990r+vf0LBLli6mrdWBmsR2BND
jN58NzvPay26vWu+bC0mqWa46/gvyps1ucFbb8J1u1n3xnUP3a7U74dzLVNMAho1jSXyd4FjEUeD
QJQ1a90w1xt33SS7HJMvn/S6j6wbwLpv0JJCjEscIxAz8ZWFaD02sEnEXPO1Xu94f+szqBG+uf7N
mDgBIe5wTh5U4HGoWP9k1pe1MAn0u3WFZ6VZl23X3l6PsR4C0l3uPq7PifW87oHr+lux/fByKXbW
NMscEDWrON/eJpqn68/sSut7FFx9flGLX9adeP0sR5me1ne17pz8eBbO9eNf10q+5X/ftn930+qm
Wu9Z07Ys9UfGQzpmFgINWlIsOaxF/LXucOuOwU9dK9///eP+7gAtUQoArLFdeoR/HkztOgrlEP/+
eet9FtJ/4Y7nVls/Ao41aw3ZFYo9OaKXfbHmU9mwdnPpZXmjkKKkWY96XGU+yZnt/4Nr979f5N9d
E1d3hEMDU2dVMv9zOYqCnrQ+VE3rc7rW6dDe1+JnrSD4+Lku24/7/23wf2iDrwvo/70Nfm5+Zd+K
n3/tgq/f8O8uuPMvoklobEjazaaAi85v/bsLbuj/sonlRn7Iaqy4p7ml/90FF+Jf63zMoXXDcNw0
JN/17y64MP7Flxo0yE2De9Nyxf9LF9z4s//C82Qr7vL1Z4CItf/ohag8oEPSdhVIJq14CWf5OEX4
LRdU/qewssQV2Jm1wwBA4Wli7ZTYyGDvKbzGYPIWQ1xGdw6OoUY6aejATEE0bXEqykFTN7/HMP8x
hflrG1z9uf0ywUZoY9rG+lQySPwjegmUk16ksNE4IKa3PF8ab4iQELVSXAc9V8cJ9tsBbcnjGGUE
SgczvNOaTqDKHjeV8tA9BW5s03exv27vq9d6hke6Xh40wzwtofMYVi0KWv4tenkQScp6GhhIbid4
9gq+6w49ELtAfdKLSVyx6CBcRIMRjqU69s5pU1RVpnFTFrxca4orHyvbR2sCSI1NeuSYizSOk6NR
8/r0E9WutR+T/JeD0ws839ifrKixdrVzb05lQs5wFl7jKMATaDRvcPEBMXd6ea+wXj2LRlOnRU9h
A3WcV1Lg2FZkPQ0I+s4hf0i+RpKTKlOnoSKMAZJ2O4/OnZh0gO9LLWECIPckZdGfe2ntLFGJ6zap
d+ocXZAZoXWb0c+HEvU/FK6yuixEaGip7X5u5+KrPqWXoYNPkvSLe1n9t1ysf4ohNK0/OoR86AyQ
HCUMYRmWIdaQzL8Up80UuZoCorE3hhaWx6BGuLJlcKjjsL1u/zCrub12pX4JiKRalYy3sbAC8LtK
7GXkJMR8EmsLv/19G5p2vJV8qaPzqC8AL2bzbsk4D7hucCeS6R/2kfX5/o8G5/byHQPFMbMmIsP+
KLZqGUWE8CHdiA2rPZdZsTy4IomJV8J5kwiwb7F9hIdC5TU8gbdQxwh2su9qzkOZV9YuISsNkZJD
T1nLPGhL3aGkGfmXFetvBkx/+yq5zmx4rg7SRf9jJxnMFnhVGUKMqhdGMMU9CEaL5vlIfOxsxudJ
JyXcMi8p6Kp6wnRhNOIaVE720NXpA9qv7kBi5avtEpucYRe2Ars7/cNr/K+lSjoYElmuOKbopi7+
eI2unsga+Fe5B8hrYPDpvwmcpZy09fSuc0kLTw2u18QjqZVp5KdajU/EvcMKnxKsxG/Nqb4LZRSs
ZuPuGNZPcGoIPeLQ/L9fqfivW1ayJ9uruROdubT+PCa4WRxaypgAGOLIrDeBYHQvjP7ByEbYrP2h
mId3IoDR0hoVj2GbfoDSlKwi5BKv/pwteQL9sMmy7PwyluZDcGJiuSXCG44ZUhPbrElF5kMYwdde
sVf2+6hlIpJ0ASMVt7a9Pixx/heF7WNEf+XseiSAl06TU+Jiq8zgsGQIhTf0Sx7lj1kKBrywx0/L
JO0nRYbGY95cY0JUMIoE9Mk/ROj2z21EoLFAbnKNzIhgkP2k4eb939fPWGu5vw4FiBrlMMcmRwDu
umf+8ciDxE0Xqx5ooJFTfsyYBV9lTGG1rdn6yNK29PmnXtko4bL6lDf6vkodeSntMD/polc77DHK
s/220eaHf3hxf3MbMphmxzQpRHXd/XPHVJrdFhlczaLSu5NVmEQysFPvWGzvZDGw5UzTDyeS4yFq
XqIqv8xtvUeuQDBcEMHsDMejTTDiLtbqmO7KyuZyUu02gJnx//dLNdeX8sd15OJhwWVWrlDd/PHE
TEQhJ9YUsHW34c+x5Zr9pmSaRZHxfEzvXUtouW1m6pig6oY8vLS7aUYmbq+bELYvDUtSRJdP4j+G
35QX1qVoOMumS/YW9ir7hx1+G0v98Yo5WtOEoPSxbf1PU7SlNRp0t7zYl8UQHdmDs7MdUdy3xm0o
jM5Hej7cmbqJmsqlj2a78mI6aXc/p+3wD4f9/xIIOFRE64jI1ZVpGcafSiVIonYYhMxLVI9rli5E
fFvMdD5rswKbwv91vW5eiRE9OdU8PzDqBE8j9M94kxkCrE9fLrKPcU6CQxJk1imzs9hb8EEybGoq
XwVafw3leIb4Iw89/Rl/rDVch1X0D1eVJee/nyhl6+ygpqlYmZS1rlh/2URFqJAnJVi++6oM/a6J
ijuZicts62eTNLF9LDTlQ2yULCDmcQl0tEVi7TsTTTKtK4zVLe9ZGAJ5K3FJWaNI91CNKn8ISvPQ
YJUmVvxCZOG16Pv6khDpQ15FhbUxP68HRVkp8zoABj1Xqq78re7KOva5uAITpqUhsbarRtCK409C
ph07ov0DWNJdMkL2GoH3UEwVXu18a5sgZiUDAhdN4XdztsAPhO7Z5viplkXe7G5BQl8m3yo7+jEs
ZnYyYYn6c9Tf2XVhQUW1LDTvXfzQJiy5LaL/fTaOzEdUAuS4nvfkAsL2kXgK1ofAWTVJaMi+AKWK
vFoilErb+KWeMMNkueh3jfACV49INhjFddZwfAFbGeBx3JMpiHI6uA95Nv1Q66rDGCOYN0ZrPDRl
+rIVqCNM8YckgGDKqnikFfCGu8E+qdh40wmR8sWUhNTTmv77AsVLfmwkzpJUGSdz9fPpun2nt9Hk
D1khd46Zlw9jkX6LZxTXWqXdbIg3bpGMJ6FFlIG5+2RJRoSuqn/wHqIzVoyj0ukB7oM0wkhcvOcG
IC6SzUj3XT9i6ZQala7cU6fRpiqL79tHBbDonmP6NecjxiON/wUGil+L4rttI6sDFaEfu7F3kdu1
/FzHbQ/JIiC4mf01mHTPEaPnBHzmhEvfbevNZFJGIK9+tbpcH2hKdIPflYZ5XJPlcZfARiHQiiEk
tiY3HDn9ixK9rMEfH0WLQRtoaP1tI03q+UXvsDlnXf45NuPFq+PaONiT8Ma4V8c5cC1IC9MdbMAz
sSKzz5vt+ybb5SZdFdrSwQ5fpfJIdnVOKVcyFI3vyjh+CAgL89MWFkATrYkjgsi5MiFXq26BT1dT
fVZzoPlVjvPSaOSptyxGOXLiw2j74zRB5dSqNnwfP2q3Cvc6T8ZxXA8vg06DAc3+oQfB5bsj+tra
ppHiYCSH1xJRCsygqxkvn21YBYcosLi29Q93sK01mPGiO/FKCTV+bFVkMuQeaxvh022fHMJipF3m
13lZ+LNW8WIW+d1oHZcBGjc5KdzlC6nK2OAMccVPeNk++Tl1SIYQxxYRJt00LAWmaZxi5Ic7yaHy
KlweKGfpIl+WVn7ajpBapIFKzcWR3IQ3sx70c7oYZKdP7jkP1M8B3h4dK2iMTZTgWSBkGKQzWIPe
ee/s/FNZNepotYx6k9m9IemJY+MuWRqCG9arX9lMy6u8YFTRQKyxmgDie/ktXQZk/aG9q1y3YVTT
kpsJCMnDN9x57ihO4eICU6hCcnItHvii0QiJzF8thB9GEse/97tqKV7VqNsojK0MVhwSnwxE49EK
Az9pbZRMpEaMsrw6hlHdptDLk/6tTt0Pzg53CfNFP5yUV2ARbwEO7GUgnIMgXGZPQItz+X11Jmfw
KxJ19yWgcT+10T1NUXTLziJKcj+N4oftMfUtkcFXa9LxEOgY5aNUoYsdxXJVP7AMwbWLE2wDi828
Z5zRl5DPRYUrUdxee70meiOC4VnN5YslpVcXufU8t/Ih1IbpMSMlYBf0EvJPwL0cNXV6VN1IrzX/
vl3+bSVbSO0YypomZBWAUBXBY587vT+h0N1lgVPyGoIs2JlOMt7/FuxuhVmS9d52EzkquFNVW/m/
H2ZgoDlMbFKnHG5gEdJtjY5AyMVpu9Oa9TwLOW1bnWuee0ULwCM05GtbgwVP2Fq79WzUhvlDr8/2
blKxOgYlfI662aE/xJXSukhy2HFdYXJqMmdwp0UK+5jNm0NkTxJcJw8pEFPXyJDrxc05zqLiUtcz
YZr2EPgCeMie081NsQlC77cyf9EKmP/rIxLDYjg1gpSXOjZPGhbM4/YgCSs6RRYGs96Ojm4zufvK
1S7zgEpjFtd4NOKDg/3Rw+Q5IyXm2zh82HRLS/dIqsHiyRDjT+vPIeaQtCcjWsbZx0xGhp2OBJbn
123/3XZMRLEmI9ZwJ2eVH+xlKgAM0fFwAcRp9CizyEgOLe8umJLAH6Uocc7FL6pZyADe1tR+elZJ
RWJSkM2HkNsczFDmxW04vMquyV/y+UdStF5QzsnnWCyvcJblGjkJhqpTjPFaA2N05RxB7hPUmLgn
bco5lcaSk1U65NdgjFpPl0xIKvuRAcxwhsx2N6e9uiXxZzMc1f0w9fa+hpX25L7bZsesdu0wGcMI
ChKD2r5q49LXdOPgNhp7e1AGF44DjOoKIDaYTvn8sg7mZmx/CwkipmhCpaWSZQIDVthnAjKcHbLU
H7Fejb7DY2PiWEXrHniWhdtqW2tD2MD7pSPQkpcXnMQcnpoMk3k3k/kIDhAs0vZRDWsuGF4qP8U7
wwdXH6TBmhgOhY2hmoV9Gg3mxtWYe6AYqnO2PkJEX56maJJ+7So0H9h0nxxmF1OlBagpFsqZFLaF
6o8aDf034fIhYwPcZ3oT3id6RDoHIrO8PGINAsyEScVpsg8rZ0wLMyot9MEr1tPsdkLf7gjBA9w0
WXbHFaKYAQSaEMF7kXSfkxLkGJShBFuwC4rb6udz75hyX8TNj5jgPL8f3MVjXDeAY5vfs3z118rl
hsQPQP96v21NgBItn9HYxS4tA0rDVUCuj8YxlRI8MJQJT8f+6MX0uzx3AbLtuvAzgvRkLRPTrZ7B
QpCCWZczXYVKOcwAs9KzWZ2PQp7HOEmY2LFeb/tklVnxdQiCF9j757pozTsbT0Ykk/FcpUkEfH7a
ZW1KoGxuW+e0Cb/qI7hcM03f+ox6JWuprlOnIEkYPsAu6pYnERiR32VCkQuZ4dYhaDupykO+ELyg
GLPuTRmSutY357FLLD8tYrnrzSK9CQQp4Ys7CwvcPXgd03E+b1u2Znwz1aj2NHf9he4CG2pdHMYa
JVYP68U35sLdbbXG9vimMlw8O55XgDcIsMh4/n3Et4gSFGtQcyVU9CAqUydrIj4YCYhea0WHasVa
PTs85Vs8jeZqi89ppYZEMjY35LhXZwn3Fp2scmFji3IMhGUpWIrW7ZL8v1W1Pw27wFLa/e91u16i
j1JZFdIKF9d/B49fzXPqbQsxSu7gqMYeQBarJQcK67yuqdvxEC//hxUN2n1JAqeVJIP3u8WqcPMF
GRBaTNYDY9r4CRehW3Cq3Iox5qlvSqM9XKj+Kgjl8AerwGdUrClA0Y70eloRBBVuNaDVYt3Jcgu2
97o5iRmjpOyN49K6ZyKvld+ZnmM3DekZj0Gm5/fbSxywEXG82in2htvacE3L8mpiM9+rtl0OVdfW
52n0t2e/TQLyGhNCNSfDPlMqd6/j/ASBXj5IZwTXUqECYyHZWjPb7V42vTj0S+hxZqWTNCI6Rknh
RpRRIJIbEurj+2DdMro+vGGXdO/1T1thI8o4vRCn9FNXBDdiK3x06TeeRV9Hu2FyZm76mWB0sqH3
WRlaHmm490O1fNZkVp8XxuNEAl3w/x9S8PdYkxlsd7aY7yuJspXEZWrztceNO2JXDwwQDR2xRG4M
NHqdKPSMpDptt+DY1OxWc4mIQu8PUVHTqKb53G2J7sZKoqYPzUMgMkKR+FDOY0vcR21Z9y7tn82r
btTRj2qRhr4vw7jwB1pG+MKz4t1eyC2Mw9d5aK52WAefiPO9N2b71Z6Cr1roRn5Ja4p5cBkNu3AY
7OdGDcPJbIGnSKU3h9U2q1vVvZs3t07MPEkhH9lIo35n42X1bNm5XjeGO9f5atZUrH1VhDfSduoa
vAcHj6PpzPRS6/pDpFjWC+Yx+9khhNlCIyJKjmYRhkwEMfCW9OZH2TJfXpzqzOkHsfMSSR/w0eNM
HLDPXLxBGY55tpXzrj80YjQJoJvKvWV86TuHRn+JKCdUPQSLotmLpLK8uDaxPlowdkPivFJOjvvt
WzIDG3vqLC9ZF+8XY4nPeoCnUOrT20T4OvQ5871cQAWNpPZ6C3AxciZ4JjB36cMvwcmISMf1QWNO
bg87A4TCThffRU1ZSSIAHtFF7WNzKLzUQWfswC8hTKx+i4IiugwVeUd54ILHc60j1V62F7K5yBZd
fZLcmfGv0rpmxYyJ0OSbtRjttji58NF8yTExjGsYVvibdzWID30ekMK2Y+Tp5ZoOpH+ANGyvcT/R
dC2FzzOhDjMuVpSB6/5sCXbAID6ZBajwvC8T33adq8P9BXQIoU5DllZH5nZE3kJuatbdnDn0Rjmm
V0aQIt4iPG+sG4zSC1RLA0pKlz7TuPgAOYl2ZG6HHZ7EwNOcGFrOaqsLJRYOTLgqN75JUMRH1VNZ
2YN2WSr1JUrwCIHFhC1OKM9oNdx1TexXqbVq7SlYrbG/OkgC9ma6c0gygUnJhNtO2i8piWHTVGh7
OSmUdWtS1aB/dtfRDkergKKFnj9Iwdw9msgN9TKCqx6kio2SM3/nqkOzSHvfLNFbnc9H3czm01Jn
fpiN3+OYbBxy9BatNpjQc48OaT+drDWBjN8uCohLdalfncg1SPqI6keriSfIqB+cdtMreYp+kxQ3
J+uEB/HnV1QDZh8zBSEcccSEnRPNPNZqsDPDPmi8zITGnhvzV21QGYXuBJ0WmovlJOFhBXvlR14w
TBl5LYzoPhvo78qKAKWkONOO5TAfvo28lzlhAFDaiEF7mG2i46BhPy8CjXQ/3zdxdYnHD7wJR6fB
dUscdU7hgBGgtA9WAFLjPgTkZRiafkdv+cVRxfOsAGCwSvT58uFO66LdB9Mud8SLq4KLgB187iUf
TJ3CHao7L3Wjn12tOydBk8g08NXysKidXdI0aHT1fRT2p7rVcXYM8q0ytKMeJp7IvghR0cwr1Lc+
Cz6HQEz3yPnPQb4A20T/S630yelYhrtletWl+ajYlII8gUOREPASfp9BRB/lqCBRpftOx1pbG2Pt
t5mY0Nbp/iKJleyDAvVoL3lRhfg8GUnqU+APLsemKc1uQVR9sHXfUsgt7HMCrimZm0i/4l/2aoPP
U9rZqEfTqHyKlijYlbrS/GwaqHEHoKKYlt8g/H7uVOk3gvdYZojvCLVEPtMh3QtDmvIxrolKUNwX
Zv3NFKXjMTJwDmwbL3lRdQiHR82zqVFZzKnKIlt+HmCHB3CEUi2ezg53DrDhoyT8rgnSD1vhE1kS
46VJIp81+NzVznBfzvJn71iKmFdOZnIoPsIUvsNspcOhFOD+O7PvscI4xHYFJj1GXXth2nYBOtdA
VwrmfVdBtDKb5mG0zPMSZs4pG6lm8LELdEPGeNRQz4NrPHQ2dD8tfbdqs/FEWVGuq5FNnDIhL+e3
ebJxsSK9qchIPYGWhwZhVKgi6Cx+NOtSJvE14uoAqNr1EKRSl5Ysh1dKFCMpdoHIQOHt5mk7Klap
FweyuuTjJaETAdkWp6YFciZog09M5CcPAwENo4z8mC6rEG7NkHoTi6IUMni+VO9Ob0OIU+aHab6Y
Zo1LOndMT0+OpYsqbDQvKsZgsqT1mXBM5jiclfcQAWa/s6djkY6Db4X2glYovKWme4lN1tnele/x
EOkMW2OvIs5MNca5BfBCvTECIkTJQyFJAjamDne27ukzk5FU6BQlMx7MHh5QlTHjLutH2bPid7ls
SKQCdWBObPgNUlfiJ0cW7+LDHrpbIf2uolcTtEmxJxkM6gpC6jjvNfxU6Y41enzJXD3dKWLjDhVd
w9YazpzByztoQeWu5xTFpalY3joi89K6RvkmxHEQPcugWs6hQkK1kHeY6CNSNHe4DCOTm7x7po/9
UOFxFy1gRSflyA0Ny7fDwd7HcfNu8qymoVle3C4uTvgIIWM8FRaMK6MoPlziS8t5pVtVr00XfyQq
xxkbmd3F1EDVosfA04XgZx/qSC6dTFTYq3/R2YyfSpcQqGSg0KBXFp+wt1+IW6bXZ+4rS8OonTjf
csmKNpbmsx5DkZHdB+oC9I3opwaj6fY6Tp6CGFcvVw6rb6B117Gv58tUfFJxkFyD6KYTMbCnT7x4
+MZR+6E573LA350FLjeYSBaauiPoBcxOhbGGQJj9XjgBy4dpshPP17TGq4sKYDcZI4dtMT6xVwJg
ssXnFqkQQryBQioXl1piltdYo02befkcdncVWE9MSLxqIemijxyQwwVf7vxrXN41nSw8ocsXAAkL
OgD4mULjGaV07/K4PphRdu1pDowIBQCEgyiqru7sDHd5paggQ6BNNmWNU5gIrpG2Oax/jDyy3YB2
6j7uljtbBpdaKwAUp8mMChpnWGAXGSXb4rkO4Xho9feGRozwOFasonOX7hq1+JPlPA32zRlwWg7f
06j7FZr2E+hYvJilfOsXjhCjPXwD+YhxuCNjjyAsfcytkzl7ZYzJmcAB3ZeVbDmjOEwOdR0Myi69
laVVPSgN7KSO3xFMa1DsHGrmvflcGmS/2EwxDpqGx1ByoPISQxCqeovY/ZkfRyxVga7uowasm4gi
P4lV66WFpA6rHf1SRYACh3jxaRQ/5nU1XTG3PrkRXL2xIZBp1J4JWhO7qrY/eiy6uyANryTKZjsS
bb9RNt2CxMy8SdZvgIvwhQAdPMxD+auBcEfJruveSNRwYc97tx8pXrRMQLN38S4mo3OGQGQexkb/
lvTBctTc+l4ugCAFVhMWu6SkPZKn9bdKngOjH72g28BV+kEPU68DOFDl8HgkgtVFH2I6w/gD0k62
J4aXJ8Mafyy1+WJHpOHWAfVQSBOgDQWLFes1GTWfh5Y2X/SSTPXFpgDbybgiYJluHX8SYeSRYe+s
KmbVKof20NQWCHGDc4Kt9EPKNAF0McDYPB0uvZPfJjiEh4wHIZ+TL1EUn6s63NdRFD456pGZzCcj
AklexhTFVeagnwc/ifuT6rmG7JDqAcbJ2mmOhhytQ43Q8nWphLiUhBbv2vV/GZRqD5Gsn7bfZLSs
XrrkzmpxsSMQImaG4KDH7SubEq5Il4GlyE24wjWFzWO7/qNJYe2oEo5vQrLso6UW+3FMGLfVRoul
lRAwM8vc12KMxkNb+vAFKBUThFUl6RvH3+dYMmfiWLn3yrV88k/2jUz6C4vzuC+HReIIWHUiQRCc
WvqF+2UKPFAE+XGQfpyE9tmcq/fILZTPUgWoyQlrL8nwDgBNmjGJOvvtVN/P8pjm1XgLeuGCc7Lo
31sVt8RU5GcjfW+6yYMqVDyqYczxzcyjb68JMfD//N+qAib0R1O/ugFL0gxq/pwnk9onaVkfU02P
D2lbC481R05sS7APOX3WhLeWprK9YT2MpovqPJ1f+q12yr/FVpwcKXEx21rLcBxra/QNYtYGi3EM
gB8/czrUKeOEv9fuXJ95HyJYJ4Urn//qmq75xMa0ac/W438+WWv+ZVb7qkLBJHOnOI7G8mVIeNe0
5jilfeMYhT6Ythndh5GpPcChdJiEb83hdJQhRBPDYaduf4ZNbFI7ud3DMoVU8EQRLp3d7wuoZCjm
h/juZMZSnJ0xovE8BL8W02LH6BvQvB2FeNmzPNqpUdxFWtED6AnyS+vw8u0crmasz/Wj2ZBQoUdo
gef5Gc0zIYoKFV7WdZ8o3uIBM5c1miaym+RWoJ//LKc3DgRMwOx4YZCV3Bdl+bPJOPSTavuukUT8
ZHXc21tbqeJsn4bh5zR2GjjspnXQY/MSLoRlpJ16gGBdHx2V/OrmdDpoWcB5yu3dyzK9yYB+9dY1
kS1RaFMU4naxmdBEAZlXRdTfb334GboVjdfIPW/9iK3rU8SoUdyANDwYJ/UBkVx+SDT9oWwtjpci
PoeRzQBw7TAaecstbAbGDeUqB/W53ds1XuDKCCdexVj9vm3DiLMDcK6TMWqJX1SVN5v9e9Kr5hWE
MfmOlnu/sIlTjMbU074ioXaGKpupEL5zzbBtsSq2hOBD0Vq/FowOQ+bcQehFTTjfDzVATakNGcJ+
YmAiVHxgkDj/h+N8R0keXapwOmTrzcxgboIZ373HqfEaOMjA+2VeTrEtP2h9+0szpddtUFehWfbB
epDmSNoTFRL75NoClTAvOMdS3qDT+4mqyTo3VOYodRiJJ13J4GBFKgbKPWcxXeqs76ND2ZIiMkYv
EiLsrrOi/mAQkEz7kDbG9q6pm3e1ZCo4zjN5VpWTeJ1a0J5XeIjobx0qIXuu3rLbfg4s4YUvSDkK
xtlM14Fuxj4p6nLfxsPdb6FiSev16EZqV9uBPG13QjWGnwNDikvDpLSL+2eKSHXqViWl4npcwGLt
qtFgmDUl9t4SrenTi50O7UIpMLez4eGfwldVNOUBbFO2T/KUeh4cHuqJgo9ghl2eEbCmE3mwi2fm
vJberLs383XEBSgnKo7s0Bf8IHV/dYb+GLn6cJcJAutcp7Dp+a23OAFa7irHsVU8ki0MFCWYoQ4t
ky/17q0tSuA8bsTZItKfbGbN5y18zK7qxw4VItGt9oNNToXEGnPulLamghH/CqO/wDefOs9rW9SM
muQcpTS7e1N3MftaH00n5dGZ+vkUd7yRKEj8qqmiO+SqX9xldh8MNdMPe48X07zNJtSIthcY5Fb9
DX2oeld2TcFpnx52EMbiqMoKM/Bsx3CpjJMD0v9SaiLH3ZCdgrmsfMCZ2Ls49z+K2BkeKjIY9YTV
V6WJj5h/6/0x0a121cKGvmQo0QL7yS1MSIhrj9f9GjGqhX1dRpdSundNjdIsRVLVjY7Ncl5cgEiR
OthaCZXDAQEiMJl5TK4dZEcp8ytHe24PJW9BXF7iJMpv/VJ5ich7b7BIap1b58UcaZbKuvnZOoRU
1I52k1bzc7tp+qko901Yf6J3/xYO+Wc1Du7h95PQKInjQqu9pgmBt0fVxe7dhyhukNDVD0X00mYK
+3wWvNmNqC79uoZoYRbuLAS3p4kmwL627DeLaI2d0ObaN4qu8jsAW7OcUDEl9r974qqlII2rKfIi
6Jh7x8YAJUB7+qXM5aETEJ0ikkCc8ESoX3vOGE5mqa04unHm5vAtVgcnBrXcvRczls6mCr5Dzufu
W2eHRYr4wezb8GZVyxP5T98g4KQPrhH3lyLAg7p9SDRNjaM1AsM2GIUU67TSXpJXoxuKe6doflpt
fMLV/2UsGX3jpyfGEHawNYvFzyfDJFxDuofWNsPHuCsxOV82qcK84NxoEPrcSWIjm2EZT+7UYXQh
yCAx6uC0SPMJncksLfqT8YhmBAhcONIcCJuKgMaObXKOe/d+eyvkMpd+SAUT6ilnMgko0qxrXMNz
4pxqmsEn0XTvGc/aE3gYb64LLIY90uMo1s7SYpg/zPb9lLba1dXkt7Jwnra7AP2WIPIyfzdL8TpS
z9d2itgizb+HwGu9tLuUoicRMIAr0tjOfkiK5UB+SwJVPf3QLf214xPiapJpCYMIqU0feX2AAGMM
UDnHuHwPGuQYjBmpNoPCkOkn4JF3wKhpoMvOAxSTXk112dagLo5BcgUL7DiXFJM04mBqxtMvbHwf
lRNZ+9pe9TA9Y2cYbZHHkGqBUMKwZNvQ8qprCGtW5yyvb1tRAkiqOYsqSXZ9CaTJDBFXk5vpwMAr
upPqmIpJ1g19FV41cXBPfsFHOAbhF51HadN5boXStsxv20XV1x+GlMPjODMqgao8lDJ4ym0DUO7E
U0NcwqHte3GFndLS9KI3mxPR6Uj6CsYSgMoMMGt3WSg82ZuwLqvyfWpXzyfqaOHaCv5m9KV34Ndz
fZNuZP0dwI6sy3wu16T0PjzblSTiqc2ftuVqWaUskVUAsATayeijp/nBVJ8Ao3PI6ATfU13uRjN5
2/aR3wJ6lFEaGc+xdtHS5cuCQIGCTmMFXQsDV8iKHvto3+AMf1EzPTUd9v6YawV++Fg7BY26o7cf
Ej6AqVArSv0YDNHP+P+wdx7LkStblv2XnuMaAHeoYYcWjKBOMjmBUSSh4dDq62sBfNX9blm9aiuz
HvSgJ/emJZlkRABwP37O3mu3+qqKWhOqHM7wwgX0b3t/XGLiu1g+aWaPekGa6CKTwkYpUra4nILW
YwooARLO9anT+IyhKlbcXrbMmKnMpN+Nv6KEFXdR7i6qPUvXCGs16vVAV2bfp+Nw28az8pZ2fVtz
Y3U5JShn55h2xMb331KNwMR5bW/noX3RV18DKW59D7G30cjxKNpoFzn2XWfwGfyohigolFHlZ7uG
0e2QAbFuumrciFzrj2T1XT0CvHeppnVrTvcIeucFhz0GWH3hkff4Yo61QDtm4geoyg0rckHxzPQ/
b1J1RqbNCHDWETctAP+20+c8iFHbLhehBYy5xRn63AcIIGPIu30BljTAOLt8fd4C1WddBDTAWjmz
ENEx2ZQmu8rxoy3qj36j4Y8CmHZOoBAH5mybUIcu07gLQ1bbZZQPE/WYxpFNUJJzagJUz2Kq1E5M
8e3yEzFc+ntCszc5PE4CFhnyqDJotxPOk4Ndj+Eu0ziJo58YiPTl3BRqm9AoyJumqhY0wRiLckfS
b0qv2jDu+6nUTqg4rujMn0WQegcSzu9km5nwjhPKO1Rxsk/D/XKh7SFubpyB0YyYF7ohLA5mOao1
WCmHRlZ1TJRJZGXfaRSZaCC5EZZT1lJ6c21wbvfq3XIVkZjNkNLZLVFYwkdOSiwmVMIN8g/vVans
scVzcc0dZGhlPaTnhCwZgAc09XUe05jlAC5kSdzrEFe7wlLXxhdyA+h0u1g3ppLSM9RpcaSlQ/Lj
ZF3TmDuRY1mxA5x4igIyGysaf5vl6ilBQgjg3mlFdx8L/6xOltPjSHfjLueFtm4VHQEKRxt/KGmm
E5e6WcrIYM0syFh346hdky48RZ1x1CPQlcs2lmsWoZYWqsViYpajpq9FfE+QODJ8Gd3ATZqrXBfD
kE4o3G75VI00JXJ4xvijLk0gueoOCjt3wrZYJRkSC0OOJ0sWGJN844CU4r5m9zyZBXnandxFTfkW
RuDBZQdFeX4CeLzDDec6wnPh7681mc2hjcu46q2s7HC/fJfHWVErYX4sypk4pYlrjQxyKbxWid0/
eonUfo442SyMAAkKjTjob5dTcNDm+9JKWvo33g19HO/Wje+thIROpylo2Hq1twGK+yMfGlXDk+Ss
4Ur4l2XHzI6TFtv7ZTUP4qrlfO7Vp6xyI+LrszMGRDqBXv64nE4HNjA6jD46od71wT+r9x6u7upH
SGtAe06a87JyLfvIWNjWXldMqVs0lfQInKOtlxytwsnbpvk7fWNBhEoPtLSlxy6i4GCaQYRIqCVN
YV4OFnEuy9deL/WtNKxhW3bWpxsQ4aa1xzKOnPUAyfzQku+5KVSPazQ1JCqNGjdi2EMrrVs2mtzl
0LwHwauOeBgtPDkMwsMM7VMcUITkyh23UeAyYowCtJ9B8GJ5wthrc+JEZSPG5V4njacLr7Eo75c7
WS/UwVS8KtpYD9FUlD9HrQA6rT6HXPTV+WewrdGDb01yBWY/1LIsSoat9K23nnKI+h49nySYkjM7
jxgqQm1rVpkH3iK195qg0+b4xbHrwgen7K5ZSCKyXzOLdKPhzTBCsVtUsEixzQfy9EiFIfXHFCHq
uNQ7I4O9Fo3j/6ytqQ6XvSnM+2V5iZ2kWY8uqJ6xYfQTxinPfI6UtIKaUbf5Qat1ccnSeFPMAhcr
VV/OrOqVUcft2ZruNg9CddIFc6Fc9BdvPIqOVvWsOE/nitmZT+3Lk0pI/LBuJZ0+h/iSlZ04JPhJ
tInlfNoET7kmDTQ6oI8wVwPpm+TT5uu0pdCMmyFBOUI5Mub9V6pKBJMWfb4KKvQQ2OM+TYbsm748
t8r8p3z07phDskh6lL9+nf+xQFr2gtkew7BxpZsfan43tVs8h3EzXm3EdiCdR5LxUGW1Tf2+PGL2
XHTP+8qEWD3qxXvBCnSpFGPhxcLn8qSe9TtqYoTDpSoOeYzTogPhC2R7Iq1pBpqOPlgk1oITjePX
ihTj2gr+oM9l9jvwU2WmbjKkyxuoYptQcTjTDHgqXVBdIo8ETWV8BpqOsrtlurPs+BP9hNXgYvSL
RhqipAJyWNVy2DJOdRZDA+KNMLCNKKx75LZPSS8Y4ULSXWfIYJDrIvBpqvRuSkjpSc30qsrK36ks
XTFc8fa5VzxXPLG7vlIeo3gD2oY4yUYrtolrxAedIyrsC+MTAh8NI3TQVHwO4dCZm3IGxploE31z
JVEH8RWYuTyxv+G3bsj3Sbc16PTtpHx6zrP8e1Zk/iwaUJEPWT1AXfGNV5kysqGdZ29wr+MPIlWJ
mB/UU8vqEw7MpTLd8NbB1DBj5PZH5uPPsrhh1dNsxbqesEx4gs7OrMtCnrY0htyh2tUdY4gwSfpD
FwLJJh88nTXMQZMhxvdTQkzkZzb43q1mNjRjEP3AiF11LUK4YsjcPX1be523nM9+josKFNxPI8KL
vqxSk3cqfkMCAkIsTIqDlX+VYetQt4U4oUnvPTOz2ngTSRBjM/3WhMZm7dGRMh1zbYk2fGxm0oZy
N0tdppn1TqSMMaNZQeDZOdMkI3tIw0Zft6KRO7Ih3rwex8ak+4+ShLKmKtWlbdW2TTLeVhsTTo4K
VAR6sW8yu9q2Rn8jhtE9EZnyWisVXihJkjVKPVWGj/KEn8Y9ZkZiIN+t0LH18a5GQn7ORnutpp6g
O5Nuq2BvItXTOlRTsS/H5H4MsT+lDkA7y0ee33X7yewfTBbka53xJozouFw8LQ5Iv6sQztB9rEmH
aTg1I001/ZKTNHPVMZmataBaPMWnYo778rADsgixsLK63hT1trXbYxtawR1eT9u65IS/HEuUaCs3
1ryVIVAVWE54a2ikaf3oTBfNP3IqhIfdoHtHaybKKoYSmkS+GIkvOo/mtmIL5cTKiIWZFXLA0ZsX
GSq1IYGjUTsNkiJzPOl8jPtYGe7JR11zsiN7reGBPJWOm9+YnsKRQ4XTiOFR9xv9lo+zYDJnljsT
GceKoT2+js59izyRHsOBLZbbD2xy5F5axabtDgFxFuGlqb1spdUNKfB2DmY8VlsG8D2eg9kfNRdR
VV7VJ4uzOKEwGo6o+bQcWu8DTY1LSTN6Vxv2dvR6VNnEjW+Wf+PRtThWAQLh5a4Z2oM+IaEsM+ft
p0FW+1+uX+wjhErnpRxu3O6EPFPbuBW6CkJNQQ7aJVKmkGGtXwRfkEgRCmbHRUKYu0F/JsAaRPHg
3yc6SQSFbg8HoiJeUxOHQIxAyDP9DwNErhuNxmF0rO/YjcR5OW2SPXVbFcq5y7RyV+ktHosYAXXg
BbfNL5mL8m65i0TtoazUFXV7g37T8fP4lDrFOp2blfkvzLVvSCWcx45gT8LvsiMtlPoQ1XQVhuKP
ps593kVo4JPsqGgzkryZrh0pkWeiS9tVUQPTefKsDVe/Il/qNCBnVhq8nlACZV7u1ypjIiziS1/7
dFAD86udN/aqU6/AvsoNgg9oKW28nyIVn1Vi3mP+4RSB4GlZi6LG3+hOIHfCK8p1Z0p3n1J9Ubb6
6Alh7tGhWirVFifwIY2D51qWWLjM5Lp80GHb+nhFut9e4pCKQNjiTd9Cjp1192ROe+eCEoV88uhR
lfatTZfUlYxTLA2J0NyHjAYL6Nk0PC7W3gjn0BIrh25/v7SudWPOMM6Prmro59rasF7quTxC+Ysi
lsbg0k/ykCowTNpHQIzpI6fTObCY1xpJ8eP4bEoioYQ1MrkP7fY00ywdvWaWkBasqjqScE2ShBoZ
I2lZ0bcoUEdYuLiPvoXybFlil7ebNPppYD64HYWmHzzd2iL3SjYYDIZD4HXZhbbfr1Lz1lyk/oL6
s0eRoNRuykR8zevieUqZy/vk5vFyTyiFXsJhLuk5Q20bPwhvTfFlZ515ilT62adTgi6LMYVvfKBm
K38ueebE8a7qBUOhWOY3ud6vYoZ9G41u3LZt380MufxS3iWtgSLCCJsdGsoR85IXXKxAncbey29s
vLpk/oQ32AtdZh8FYpVJv/XrB0vx2ZlzTxAhHhAczHD0NzrViEPnVvl6OZvgVVxD8iMgdhZcJRUD
qbkV7aOLXKcI2w7AehT7ylr18e9lcWnm+5XWb8vfBwih5wOJSl6XeFP+j43jKSPYh0Wdh6XOMCsv
dnwzcqxjkqhN4PjiVMQ/bowaneBKr3Jvw7ASICJZUFtPoO6wNcEI379ZPgAEBdF1+VPV6Wh2E847
Hap7O0rdO3Tyj17rJKd2DG8cv5fEM4/2eakDOBGoc4H2aO04nNl61WUnFLtnyN8Iw5f7oYSlt1Sg
SB43htmO7L/ttAmIHAIHq64mXq89gV401Bk1Hz1neqxa0ANGfgI6Res4LpPdMjNZtlhf17vrgCef
YUpsrauh+eKR7Hj4sv6YhN2NcpEShXyqnOFQ0TeUNB6heAcCSDdLe8BLWUVqCxaChQ3aROuNrblK
WKl5zvLQSn/KQKQPN15U+/th0m9EkzBRnFt0Ncofa3oj0mrj4AH8rfoSd4c+rhmfxYfe8+s1A9+4
MaAoxPCJE9oA6wFu/dG1hj9uEKCO5D7KPV2s/WFy7otZ2m6wR8ZE4JxzsNLgwKaZeCv2RRrV62ma
ho3vESqE5H2zlPeRXxDp5jCri5zpsPQKOoJxbrG/3TH191bLJ0+0B6PTLly1usdOqsXRrgsR0pTd
aOwG2aozqoToOnFsQzKComzIhTz6vfiz1Fhaqef7dvCrdaFXZHc5TbKLwvxuaSOGXh+trakYb3m4
QQQ75s+JpmzaXwwR6wOjhjcEJQWTG4s+In76rcV8DsE2SUjIB4yV2QLYDENIwE2F7kohKDKRZna8
H7vdL74OWwWf9DnN56RL6RTXzAQn9DSiAwZc6dNI/73nsD7Vp9K3YQsweYm0+G5pUHSt1twNQXdb
DI25mRot2hqDZqxdTbZnZ6IQX7x/o0cQW4mUvS4964yiEbJz2Pxe9tKMvtihj6MOYCRzhyjvt8oM
I6RN9K2SVF5dqihragj0yfZE3JWtw4Y1JxqyhInt8hUn+/YqdnM9rXe5woAW1bF2clvc22G1Dnp4
j6W8F3FDgvPculQwpZd5CLD+Q+0nDIeMAR8IDYQ8CpxzFOnxgwx6d1fP85c6q355GutyW/cfgaHh
o2tY7QOE5Aiqsw75DGg92ds6Qy9m/FVt0JCk1NppQ/oU1vkXI0koePp4cCz92PRcGDUQfatJFO+x
esEgTuRZrnk3efhRBNW+cnhq2Hf1R1Vl+mPA2S+joaWThblqPXKSUL0MV9/2nixd9KekoThTOkIF
pipAUTzaxb3AJkeJXt0Mefy+OAeKmisw80VKM7Q2y18FWLORrZf6udLN4BrSSmeYyhI8D9y7Mnho
sHsjZsNCPBbuNfQcDnYSPkqHWe4UWyVnsJrcnH56ivz00tjem02xukKs1a2Vn74OLskso9ZZFJCA
YslIPgZd2O9IWLilwXqa+CBWdmYHcFU5+ZmDoCGoaRASiM3aN8Vgc9PgL+ungsQmmwGiGVTujZpf
95wmrWx3MwBGY2oSc3YCaAf1pj9HjeEgGo7vwzz2brMP4eqEPhtMKyWzDSHBabe2f46esoqozEKL
eDASZBEyNRkH99lrKAu1wy3z7XvVsFWpjlCKSyTdsxl3+sYGHPWN88U60C924b2jhw+KxyonD7Uk
YME2HecRPnN5ZPB+WfbVsi6cc6q7d0ylggttBCgNTtXw9HsMzWzzQCbXqYYd+bDcdHk/5luuwkvG
zJaElNA8WR4RbnZRGxtQLADSIAOwiAsMQj64W0TvYUp/IU39feqMV4S9vONMh3tlxxuDSm4rA2Pa
Vkxn7q2LnGxqhSF5Qbj5uYRfdmj0i8AdTw6JlPABCXjvQk6foUbCOhxkzSjgkOktTdx+hvLM61qd
8rNToie2yyncKFH5inx6n2av3HI8tWxGfINi4gdWo6QCwS8g4+Lkovq1cl08y9R4S8fiMcY9scfb
E21pW3lgPnu1D0RqIBY2MZLW6S+DoG/DKhk6leanHsr40JjNwE8pdrVmt3fMpc37qjOZURr5VvbO
W6C5p4WfERMXmle0QiZWWBTW6BmlisGNd6I7T5N9UkScrwnnzFlUsboDYcbwNOoO0DUQmx19ruXJ
wULG1CZmIgW2YgpFcBtPxqfR9CgZE8QN1ciNHFisRzZtq5Ap91KJ5BWSY6c9KJ0Djql7n4k1IuSV
/aM7roVErb0UoFVYv7ilU51a2SH8Q+bBv6vuE6H6G8kMl1yMXTRmKeWT6QNJadnfjMapzxyQ7juy
mfc26Xi03crhkImQBiBGiYMzISo3MHuTi8sEzeqbZm0MdkN+XAbpfPQfoqOc667KycoTVxVXeZgo
PAs98mTTvXfadxRIao9vRWxjzTjbLrPKpIHkMU/DFhBTnhbPhY/9NGZz3RShWXNIZWnyY4duD5R3
h/fNkBHxWPaUeu4AzBnOgkRK4Lh9tB1jJNp2V3PduoZX6vbVQQsSFIyRDLaofDE6FHTq00J2t1pX
+Jvect6XUaAQ8R8HsecpsbrnZSCg9TyGrVEXN6yaG9Xw4Ol4uzek6yISsM1j6mQ+926Eo6PW2q1R
cu19nLx49BTPYfAhnVodpjlKbWna5ZFBE9LqvvuUl8U0AbqfFuzGXBj4gHfg3eXJmxDpFNYEB0Gw
9MNWvc2l6exFkT8sLnoDm/hy4LRL/9ame/YQM8uft7NKFPt+ng6KiMEpVE6xw0tyQ3MWT9FM/WKl
RO/AlNVgIzkUCYlQKunzU4Nym4E16tUmfvVInd3HNo7svPlc/llmji++0esnRXmbJbV/zQWEpi4w
jZ1ddt0F/aH+ATQiBNHH/LnMuVPw2Q+hzXFeVu2vHufDOkrzR39kWouGmYUjdXcy1VNMge0/Tt2D
SX1u+7JcE4y30QuBWLbFlp2M9WMqLHm128Tc9s1kr1GCnkmhDS5+SPu5HwxSKNPN3memf8HeygUp
C+tc1y6JCkFyqWQv12HLfC7za2sf6gN+zXl3xuTW3hvZ3s3JRoy4wJYiZ4ix4XkUKnwsNe3GF/Rw
qoyGnGzb5m4k0nVV+Q44D+vBr+GWVGYlNk3cMZ2xh5pGGjLNSow8kogNPn72ORTWmP7LvmM2gLwC
4tvPfpRPdbcf5h/J3t0yz29hDDD26pH+bAfSjG6JgVuLWfEkeWpFElSMRrP4oEF82UBEmrYLCMLV
7xfyBrAU+4hgla7V2EgIFHG8sQcUm3kKgBW3vFNiREt1BPJMtMhVTbB3hR6eDK+LywOWi8xWLwXS
oNzx9Qcu24/ioxvikyH14mRoDdHjLnYONi08yeKUuoyrxtfKbUZCIauHpVL26duvyWbCDEjG1j4h
WnXXkk6zDSdUS0n4DcCtQyYu1FbhmNjJcSUH7U2aERAsbE2MOJle/Y//Tev7z9hXMwXn78wZ1Jwm
hg64etyRCzvln9goAC36oZrTNs0aS0edSerxshKXLO8VPheqF89x6W6b9Cr7BsppNepEwfWTcVY/
jKv/T1h8+q+DhoCm/WvA4v/Mv1C0vP8zYJHv/+ErGn/N0DKCanTpoQbwDJCBP3hFMIkmex0Rzw7s
AHIeQN78e8aQ+ZdtuRB8+RI8QTFnlNX/yBgyoSuicecHGfy9ARTov5ExxK3+t3uLu4lSzODGcpCV
GzpIo79zd0wv1xpZoUMutZsh9dUl9ycTeZGQe+SSLnhnNMNVhAJq0kHt1OwQR6s+OVoX3fuTtu84
xRzi2txqZFJLhshUJ8VNXLksNoVdrjya+6OUHN+Cs4vGkWW83XlwYh05awoKalKRIaDULJPKp5Id
EZnTJYoHdBsoAnc8GZjEh+4z06s30VUf3nSF8P+r08Z7v0i7vSPw96dej1IlOlS4MJWOAtOMSUW2
YvAY2LCVNej3ml4Aro3eNGnuc1vuxtIbmAd/lhQX1M66E9/rCGd2KpT3XdsEG7+szobL4H4GB+G6
Xhfkc155DP/My0MJLoKSTsLPEGrVpZp9SWCaZSZTs0oDk+axKaxNEx0yH3u/sSHlJlrrbH132I9R
/sEMWdtLrcsOgzs+pPmXrjr03NCCeoWOwetZkg2bSKB62Pvpc1ro+jWY3GiHPw6at9VOa/1r8LHQ
TzLYVEOAiTXOUO61JH32zbky5NnQxaFyUBOP9LG3qSxpbNUnPhPcYX1FG9kRvyL3qaotf0PHCDCu
le0dhtAQPBS0InVnPBtR9e0n2kvet3JbxrQvnREPSB1Z36iX9kM8qmOFQWEdtwOMGRNweuL0B08B
NoonBiUOLpYiK6bT1BGXvjxn/7eXo/2/SDQD7Pn573Fq/zocbX41/+vb/t/IPYOe9V8sR+nHex79
bTni+3+WI9P4S0dCZbkWFDMT+zJf+cdy5P1l2mJeiSAsQo/7+2pkW7TUQOZIl6UCQuQ/ViPh/cVf
CcuBFsh/WdD+O6sRa9c/b3RIg4C867ptC900HAEv+O+L0Zi2Q29b1P1Ics6mjP7oeXOTju4F1v8B
VxWPR3anzQQM9KVJAw2bIckfv6xvusj+wINHy2a8icngkjqkFG/w0cApmx7bLwaerxhXWNoEgfbN
MP0fSMfwbf++TfPqPd11dclZ1eRtyP+4TU/JMHiVn8JBCrPfMiBT0MMz7cw23fEA8BNtOOnYfdC1
qxx7OqvqiHUnDTZIrrQxTU4EkIcr28qJQtVuyzZAAxtv6Sn/8QsPKS3Wr2RCiBDk/pqhBs1MW5Ix
Uie/3NKXp3mYbzlBg4Am3pQ6/T+FpyvuCPpwc0KcO/0z1GyigeEAYs9yrqNuX8hi/JCGg31cJv6q
SGRJPBT9uyZt3kI7g63qcWqpiGZf0TNNNTK0hbGZNLdZe1Tw1I0K94OFUszP9yro3DXOy4HezV3r
zmJvrAycF+Ov0kDN2/aDiWqvQrsF9TbzgWrohjrGeLaxyffRje0Vbzqj77EKd02Q25zvdWTBSYo9
obOvY8BnUyYeRsdYXbopC7dJAfHNd1DEaB9mwtyrwwDGhwqRoONthl3rciBlDppiqgRq96BydZlk
9TCQZlToQPgNZonIlyFQmQmDEBQNmPEIhhitUpC3Uj32MiIvjKTuIBNksJt+ytCbzC0d6IPK/Uta
Q1gJIZsR6LaPa+Rqnl1nqyphu6yOeYA63rORZ+Iz2tnm78JXKYh4PIu1hjF54gSoJdCEpoemDOBC
lrlagYE5++WQM9uvmA/ytQKimNTKfYXIbtXhJEyqmlm0uPi5/iex6vsYAgQ356Gp6w+dYpj3L+ka
2LsmMoFP2sLnXOT+0mX71dSDScgTfqbA2AcJXYnR055chfaz61987CYoYU08sxs6WNgRQDBz1kbV
4dt1BM0DAZ7zkQtU1kFnJdijVIJPOXvVEoQ0Aq1uqVM+cyqzIbSt+ndNd74M8mD6yP9EDvIeed5D
D6Erd7yX7GJl871VaR8y8G7TuobaOD7HHUgd6gOYBC/YdYE6hb8oOaDP49pfa4QVKxmfSsiPaYzr
C4fWjV0XnBJ6ZEplnJ2Vr2GRMW7NzHgQA+64iFeJk/muHVDx9uUvs3AHfq0gQHoar0PT3TRR8QZ/
FE6TLb+LsbxEJs6csRJP4fRieziFqb6R+ocOurD8PGjZu1WFNyPkA2qfc2cAfpUNNL8C9j+Zw4mR
brzxV1f73yHBb3VRhPTN+DF5dT86fcaBGrWi9la2/RtzKKj7ioRAeoUr9EbROrLrXwg6zl0R3xfG
FckqzRg6olaKStquyHu71Xpgc1Vm3WSVIptvqLdMTsdVh48uwdgw6EyKbGqrwSBtOtWIxBPgACzl
n60iOXt9/qD84CVVPtIAuEah2d1TTNFFjZrXUdUQ9G27W2VDmlGJ3AAaJUvRC0BTdRZN376mmY6l
cuqf3YT7wKZVLOzx2w7R17QCy7xrvjdVAWkp4Q7pi186+o4yx7+ao2JHsOWOxrkv63u9B1g/gVsJ
smjHNJiMnLRfTXh9TVQ7kBS4M82kRl8/zCZ6nzRD89SNjJ2DWlCFeQnC0PG2c/wXbWzOrQOS1UpA
SDfUaGEr0f7QjAueR4lHMe7pimYlzVJWlWYc76q2OnVR9lFr2Qlt7pOVltY6QpjNSfsCh+2FoOHf
UyJ4eZLsjCSeNrFDB6II5SlromyLO6FiNXPOtA1KMrFZhOw4PlhG91IIpzyOGupWF7bISAFmmQRb
Vfa7mwSvTKLBdoXmc1l4+SoO9U1ocmE1LEbomuccI1wo0/heCLIWM2tnoSaiLYpKKtjZjffJp8Md
L870/OCrzDkTEHk4rhv13g/D02QSj6QPMjlrjl9vNSHQxgn7y42qDXQ6a596w0TpGoynUEMik8bJ
Ma3L4iEikVcgQdDA9pnoJkHosmfhuHrT8u6pwyW0HSzjXuA2GZv8oYkp4tuSVjXNXupv7UQd/9lo
d77VbKMM4rlFWGGUnjqp7tUE6Lr1gbxQk674qNVGB9G5dhPOraY/yQ02sp1uOnehXX3ndvmex2lH
joEtNuyRq3jSX9LAe/IAoZyMLN/2iTady2b8cnqXwgENF1smOS8x9FCey3cHkeGxiIKReBrshWEE
mlWSNpbjzOCmiyGUFMa0ykhQsq5RR8y6+yV6lpNY32m+81zEWXmwhqbeZEOkMEkgsANQBBqbiM/a
dc5V26f0vCRbyew3tbrH2EYF6YbojBo/PjUVy2MYOgfMVOGss5tWHm0SVFwB1UjevTE/iuXOos27
kvi/iG8ko011il4GeMXawQ2gTPeDlvu07eOQqZZXb8IJlVCc/pYjTwCC3RrAMO3FKf+az1+kLT+N
PvY6w3Ugkpv3AKNuhbkdjLQ+4I35oyEcOoKrWAtYX6tcL+l1WjOw1tuTw3woxXssem9V+8UzUdQi
b7/DYXZHtc1vpBifrdlfLV2RJhh8Fcyq17VxlF38MQlZ7QLcoHyy1e+eW3IN36lU1skmqKLTnVup
j5feqa6tACKtkhyJTZpu+d1oE3FrSSdcKYOTSGArWqi6+BYjCTtq5j2LUz/F76FgzpPCMKOJa75K
dCKraGhJ2KqtS+IrOsJVuqvbymIkrsCBwWwomxgqUBlVK3i8DxWtl62ey5oWufvbaKo7qQN5q4SX
bImx3rgOlqBsZLqgPP2+LQUQBa3ZTWXEquJpIKM4As2CQbCjayvR6MVIXOrmMxi2RyGGdpdLeBq+
192PcX3fCuvSTt5N1lgPoZ98ddiK+jK49yFL5eE8QJLZgzaK10g6zwYkzLzpH7yWGNtYh6NYBi+d
mes82QHgvvn7AdsOOsF4Qevg+cDWUdAt36ihbdbdNJW4w9snXJffhG/uSuELDOVTv4EG8VS9Ognj
uiZErZdYONBjC1Sf3SWXptcvI8JsHZcsZLei2VRdiGinB+9uF+XGfucud1eapz/bmvGd5SkC0aLC
r6ftTFpODFrVVwYrmtglvOlWWexbp81pWI1fRVleKxiWq3x8LAtq1xEBH/sq0OEMHiiiI4fTaPRc
lwi9rX5ctwpJCCn3HJ+fnTotibKhsKclvg/C4TlV1TsFzjaRSbvVw2Ii1o0hmWcWm6EPDrk9fFdt
rZGf0x37YCJGTKNjJ6se0eestIkrgHBDle3iAC7P5IN+EeDpmiTKAKJgMsYq80mvE0liCwjUm2ax
RvHIKOkVJqFYV4NtUNHDzLTiTSt09xyRB0vmsOZuQq3aIJ0W0IrlGfchuX2DCyG33IaNAFdQ1uBS
kpbBhMd1zL3mVscooUVC3+YubFNHSw51jJPByLQd82wmR431OHg+6eMkHtjNb2h79bbokhdW4Vct
018sEEwrOMVbdyIDK4q1fG3fWbgTCb8djmEK9SL+jqT4GtpwHaBSRdNAuq/SXCzyDhyAAkpE0lrX
yp2uCWSEdQGDoLAGqM/epTC2YR0fQEs+ChW9xUBedN38yE28kIFbfkkHv60xok0spX5Is95c4QmJ
15ioyQTa0D799pnfQ7N9qtiRCaLLMVwotbGpO9GHYHutLbEhPqFeN/6uKwJ+j/Zo4zo/9K53P4Ot
JFXsxmS6AIzX+5NI9cRKBzGUQwcxHBi0E2ABvovCQSVnI+G8E3uwJzqzuCDsYQYsXgA9kNDUSsJv
2rPA8b7qsvIjbXW0E/MpMsHEHzk3mWMPlyKL3gIa8zd0vl4Cy3PXSIf2WZQMkKXTP1pe0krXvlFQ
vsBEtlNlkKVpnFKvmZf3FszyzDcqrCfaV5RUJeCGAClsZU3vZg/msjCSd8hH28KTH9JsjrjIdHTW
mbH+Hb9YKTLiom1OVgNtYWq6R7Njvja077rsuUzNI8eJa9zUaEIJUU7Hzyaxv7qCqnJwo2Y72fLO
NhNj07hlA0nSQ8tRHOOkffaseF+KinWVtbI2te/U/y2Tpl2NmfniW9XKLMPdUA73xC02en0uGuTL
jB9ZU+yb3HhyYU04XfsnyQuCQuYfYrTuLnCcL1AIDcBOUc0mOLy8tnzxhWi2beF+xBI/c51AUjNC
826y31TuDGtEm8hzc5fSLoxPSKse6zo/GMg1wxpHADAx1h+vAwhmYxvP3j0Tt0NZpq9a6JzRSlxK
uCB9zuSK319yls1/I1ZClyo/YzGNa7OLbo2sOUYRUyM8I12uJbjC23PCTSpj0qh8jIUnRxb/xtx5
LDeSrFn6VcZmH9dCeQiz6VkAAUUQBAmSoNiEUWVorePp54vM27dIJDvR1T2LrmVVVjrcw+X5j9iN
xUgFVrvyY//VG0acMvL19GPiviAtGuk5UFmA2VLFDbXU0scuJl91wJeSi/qUDF3cp5HF5dbAkNNs
xDtKoLloeB0iEkBtUb7bvlfCSTePAUtPCmIYneZL5xNoXRfKYlIcyL2XrgGJrYs4+5F5BNaWuDVs
GvyYCv2oD3k8t4z0QtPGR8WPqF8zmglu2l1V77gDP0jU6xd99pFCW0KRPVl1w5UrJgpiMk7GTpCw
qg4UwLS2fd28ty47axhN+YEoiW3qvkr80OfhW9+1hhPyxBbMg2VpIxdA3rmE5wM/3S93Rgfz1hMv
TWMdfDi1UAkxraIaO2idibIAoQmeSXRMcHc2i6Ov3YBzIOpOZEaIQ4XkL+40BamDWgdt1SxfW/6U
aElxV41DX0PgdCXxBFNuxNejDOde0jNBFddfEGwDeaNRuclhxohdx57CL5n2FpHWXoGbYTDeIIdl
YQvIn+oIg8obbofGRSuF4VSiQR30bc+Y60nyNHkDYzt7HwTRsy3dwvlxFzhf3IpcztdcvKudSAsB
yzvs97IJi0uqUhdzguSh5PW1hVXGUzLHVqEv8Kj1WDwmIdFPkYtNGUbtxXYIOQQzg7vyGD5ZEKTK
+Nby80dqNVu1ql7KyHqSAl56Zks8gJxwBMUdOfZecCjdx6JOnuwAkXoLW2tO5f/CH6ChelgqYhD1
QrLDKoQvz3XKvvRQ9QKP4/MwyuEHdMUbnuTXXj86xciDEYP6x5Qq5yxm+LAt3UCzvxdluwWKIVgW
G815rSBIxdD7Fnd2Ajb1+KqtfbjNDXiTlIb3PIQIcvPbhS97D0HJYFauLhaVf+/Z6FOkIGPlosJk
Ua9COb0v3B6WlMyH7hAOClXe5xoctcbIsb/FmGT0kJvrc2I6EIM26yG3j7JkrptA7EIL2+Hkwcqh
ebrBttSmvNzwfRyJAxpjmG1+2W1CKVs3nfGM5/VFA9/vQu3sEPf8fQzj+jJRdKp7RXgZdGlwHfGK
mfWC/CBdRcFu+WKTg9Dw0ySKv2Bdik48HdyifA4i+Vzr3dF3Paj1ifqhsQuCBG3isiRYyYSEapfv
ZfTAn0ZkOTzmY7+2YOnBTOFCoUbLMcDqA4YtR6ocouGACNW061gtRhQGPGEyF0G3kiJQIpZoE3uU
i83ahnvXEtw5bHXRIETOuDqXvn6luNIHleZxhbPAJlH5qa4EB7juYZLlApfqSKq4B0r3hWj59smA
dW0mHhS7QG8nV3s7g8NDImeYBk7vJ+YCz2VqhG9WbYDDKYGHHSxCKCvXuMd4t9DXimkIrsJQ3JTN
iKcjpdUxrCVeR4XjemgVyxLXFwU/9rLjA9Q8hQWdLakqzBq32wzNsEBM4gG4TvR3meePN4a4Ja/S
HKOcUq73blftRRDdVK2LUS30ST/WXj00OwBO3kY2bhTfgAQoZ4ED4Zu4Wtl/qMHj7I55aihhN0fe
jC2ZaRyiYXLC1hEpdG62raB3zPGuRMTtPSaDxY1bwbK0iaUNcQH4gIr2ccz4TlxGSgfOQBliCVgE
gVPkwU1qBDcVcComoUsMGfdlVF/jEq7OzIgNxUw0Jm2vHWOP133ZcsXx3OyygQnrjc3EEjm26FuV
QkO7W+/xR3yEQfFSq2wlsX1nmOlSU7tjEfSPUdOtA1pEFxN+UItb5rp636ne1reCD+rYFeI7JwUR
5KboeTPYzLd9Ue40njBQ79a4cWUzXBk2Ulfv+0zgU4prgKk/NOF+qBTfUeVmgRWcMlPk7s2o6pVt
Bjc2ThNqCPoHxrWwoRDZOq4WurXOq6SBpF2CZCiNUxiqsvnZtmRCeqL4BakbdjMPDw72TLmWco4Z
+OwF/DpthTn4faQPz80Ila1bI0G+A4rFZsFG+Uyx6cpMOZNE4eQtnHOvLC987Fw1KEc2XeEehlwp
hYYbabBlyuFOBPKVHfdH5OG8HfP6Luye5PJhkMa7YfQ/cMMlj7fPvHmAf6rVB5cUSJeRTVkAXzWm
MfgGJFvdQYaGtUKwzVEhp/54p2P7gPVVrRDdrbIeXNNf4B+AJijSndhstgOVA3hCHgpoirMzueof
Y9I9uBUWTtQzVkgRUnGhw7laYHQIoCtdFxKZaFEp33NHgb6aiI0vJwHGVwZXAux6Ap2l7Bd4UeRR
81aWPuIy1Z0bIrwLUlh+Bj7OizB3ebWAsHfGtBp7AZyXIzhrykupee0s4zYf+d66PrmLCvJr9Uib
DzH5q6B4YMy1Jzs41KnzoQBgrrp4Kessr6xDPTgC6EdB/4DMInK6HqhtoCAa4zBzaZGAXDZwilLX
ui4l8lTU0LjClVtWL6ZlpspH1dU3FVTgMcFdhEgNHwoc7y/J2xVAJrJer6zA3LV2danG/aNlBNql
tw94+lbGDd75fH+7W1VWg6OE7qvL0dskeihPRNb7BmMGIPrsA0D8wpX5ehPi4q5aZXCmHSLJmmtq
GmIKMi4rDaJwhR1dkc/aSFqFIU2bfrtTNUquShDeJKVFrFGOli0ezVu1hhLK6rI8+0YCRGD9ev68
S8dDNWkJQm+roSqc9/q0maVYmOBhSKwxBEywHyPkTirFr32agiSRt6p0bMVmmG9zu91RgG0btneM
ztmroWP646xIrF3Z+DeUbmZNSeGiYE5DtG5Iwhs2yN3G1L8xRi2cwx1hv9P4OlBNcI+fqVKrO67o
H1s7oDxtTobV2bJV28fBNEhwzvY1+AZO9SOwsV0sI43L80QpHRPDdAJQo+Cj0atLtNTLhos/i6rG
2rZjqvS9vx1ZNfhnbxQVekvqbeEHASV529ibru3GiqhHvN/seO2P4xNOGLBnugiMPxXPeE1Of3ET
MPXIBG4ekcMDYXfrQuJPDAgnqC2vvD7BYkO6I/XgJsUrQFGCbWd3RyNPcdaU2ylwiide4FJ48ACF
oaamxi6ved8XbBY06KXFbdLepaP+2vXdmthwJyeSQFbFK5y6VyWWn9sgt2DX7r10n3Tho9k+GZK4
7ttqrcvmMzUtzO3I9YPSzwAYpn+Dr2SJLQSGplg+cgNym2ppGjQ6zSQ4X1inxx9uyQae8oRHeXVs
fnoudWxI+FzzyWNvMfnwdGr36Jreh0wdu+LCj17Rv6nyaqXAM4yl7qip1SVFlI2ilEuJrGUXlQlH
WMa7YnyuK9KHf/46KuOyD23MWnhcxpa5WQ1zaaCiZfsCX99lG2FZlVX8JykNnkBRf0gGdg9CZu4a
iWUsWqvn7S1wevHWiocmPAj5zkEKXxMJgZdy9IbTTsorE7tABTKpCxwZhis/l58NyGuc0cnbADOz
TfmgJteVHkdDM77P3EWpFjeDNZ21eETPjSHm/S6IlgzlN9cO1nLI36544cUkXSXRYHxE1rbomsm0
laOATS6tqcNe48RLcBjgp+1/JLZuzX2Bms1om7k1TcrWhLvfk71tqeounoj8bYR/vFTv7ExANBs+
bJdwZWiGuEXrQMjKgLZM44yjnUIcRmN06hoBvA7HFQHlR+0NS8XQKOSgmXaLY810rObuGL1ybu00
o7yavkzbmfzlxT4lfZvjUWhPJgECxVhe4gJ2mSAEiOxmgZgQy7NuTU120TJ/YebB7B7eogFLdiX4
UPLxzk6rI9zEXd4Yr67LVPMq41D3k9VEaryWtf4Ix4w0W3EbBv6ucsu9ND7VdbZAO3Mow/rBKD00
G9WlJDC2mUzD66BfN81w7JTgDZbdTjTg+abh7QJDizZSCNzBQ+ka3x0EcE13mUboI2WVJAS5uMA9
kpscTJ25zPE6J/inIPBzFmnWXazFl7IyjblKlluWpovp+NTVsF6DuN34okK5NCjgqz7GOv2xlMXB
I0otYUbrrryLKEfLbbcBpmg309AYXnWJwy6n+tgeZb7RTM+T67D1UJtSW9JEdle2+VyR5Ls0wCY2
HuQ7M2sWTao8G/ibtZK6arDBwCYznvUQpjG89fDQCZ5A4XGqIjRU8a0YhZ2xiwULNRjGu16xdjwd
PoJG29ilOFBMxB0jvDHYK6lv81NtfEjD8h7S1WHESjLwcWaw4u6Icy6gKN9e9ZYpYnu4T2B+bAJD
rG5scZcJ4dhoONRW3VRkScxrCOoT8cixknoPd/1x2ihCwaUv1Ia71PDu3GKtVP5NwUGY182PgL+Z
CDqiVEL9MPUsHuXnsRevVayuSrQrRlLt6QnPFdacLdp1r7FDTX+9oJjuDN74XAr1sofFjQ8vkd+p
KJboZkdpzcXgAFl8iVxTAvYXfXAjqvCGx/CdKchrwcgm8rojYJczFK9VDT0ow6te88QrxFFMHBQe
dPK4c9v2qA7AxwFkdCTSmLBxNS0KJm1er4Dfn7W+P04j3FSMKOUFDqo5+Z2HqGfFc9+mKu97qMew
R4wQv49Ztim8ZNd61uggz6sRQwp7EepOFXDpbBP70S+84iruYUk1kUM0hefIYbOqB7VZVtTrZ2Nl
VDsl5NQQHtZwXVpJGDYWezP9Fcz4/5sPtAveSiKWftT/5wu35yeR7l9Mn//7H7GGvvw//zP4QBNT
5j8mBK38l/QLHWj64/9OTyTDEr4NF1AZLywhQ2r5xQeSNPhAMm9CeIgqTljwTv/FT1SUfygmodAy
/0B1wS3/X4wg/R9wgTRYjTAbofDo+t/jJ0J0/ER9NRHpkMVjCUyPdUMX/JCvjCBVxW4iDO/kC2pt
lMRnw4INb+c75ty99R8a3nI10ZVz+9qdfxqh70i39O73lsn31FXo6pawT2Jx0WODAvS33dxadcdk
ka14bs+xSQDEdnA+PNfcCfXpV0c/NTflI37i+NpSWLR6fyvHjnvjrkDI1tlKWrRz661p5oPDebs8
2+a5Lp6kmLoF98ce8HUBSlYAN92GDvZajrrMQqgrc5ytNmcGdfpcfzGZ//k5P/Vy+tyfell48Nk9
+VZftZv0lrrFDG0iX3BY64czLU281T+1dEIlC1NPc4f+Z9+Ge2Wpz2NnmjVevDRX6SJdecriTItf
R9OS8esQGmRaxRAmJDLrZMLUuZ3gL/I8jSbv6oU0153osnOURb5yF/3+z619nS4/G4MhbClw5BCh
w/P6OpBj3kO1KF+G5tBF7ynEy0bs/n4LlgHRV4UrCC/4ZACpi8r66L6QciQX97m8sYb3PzegfP1E
v/pgWZqhqHir6ZARv/YBGili1/qlmyuP3Qu4z4V1jUroxrwYNmjPlsUvrijkTFzxvlvR0xL6a0r8
sz02JWEYsPdM42TMTPxvmqp+oX62kRfJOrspIsflNTXOSV9sZu6DfxOurDML2/yZwvq1WaFYmm4J
eL6aKsyTVdbaIL9J/BrA0L1ocXw+il6vL6pKIxmp5uELZuLrqoNsA+mirBpbG6cyQMQquEY43D8L
IPmXGL/yKZnXf7FQSL3g3iAfRMszpuagQ5qGmYOSgX+4PgHstieHT+NItvAszVGk1MY4Uhu3BOZg
aiJR3UzUfRtU0HOUOlGBbeWuvCiGysa3LKtxiMiM9Aa8yw6Q7Leq5NSqzlWclEuPdzdR22CeVUOh
WEJ6Z1kZJZCZoUu4ERDRFzlyVtv+jloiiDe5QKDNoktePJhMb7FhRUvCFOJ4TlVbfU/JiTe5G7ZK
8Gglbe5oYccvwmGePCF9zGWsFuN231NwPZhRaS8NAr/hPFAl946VllwIs3isEdrKGtlNNboccggw
BJFiC7AureCzaU3h1LEE1U9ATCYDKRntawzdoRGAPZLUqFWEws3D0W9hFwa2HGxJHrCkcAZD212h
7u/Spd+UQ3edd5qFPTj2fLwskV7+wB22/RFYhj9J0mXc8kuexoGjyFSg19gBU6EPm5aSTmpU+lOo
5QiWSnxmKfHU6jEeAWLIdvVBiIoY6441G3KCgQVcKA2y2kAYt+q1xmWPz1CFCYIrPoxi8J+DIgYS
l2KkjaiTuEjVXultPVdJ3g1bQcVDeXdW66N0aHV8bv0E5ouba9jz5RI3AZDsutrUgx0fdKH7KLYz
+XKsJIrfVd7gcm3hBwsxUrbB4IS81pToMrQx2NFcaiGcGs6gyCORjKSra1yDl6KVSWnAT/UGnMnf
5JFkY+ZT1w9DnauvRPfUT2YvVfem73UwFeGjzZKu5cVdY53wllnowjG5K6ZHd4zQTA6a1zYkWY5E
ERRxIxfVS0GBdVawJV4UhM3XKzk2KB8abXDXYLnJZqu00iIFoNsRboaeDtc6xK6GujVkQ7sr1ZHU
lboaF0o6BJCemrZ4bARUriYJ3gYhy7dMDhgZFaEenUMCQrmSBnA/D3p/AVuq5bPA5LDf8F5qr+Sa
UAE95NE0L5oxu9NLXbsaQ5aal2DLKJSmPuZmYU8BlyYMVFdSk2iud4qGlBTcz2LhULfKm35DFmPd
Q6tDudTb0tuo9flTM4pkV+C+eSCVBI9ov7VxeM3zy2mOkZ7ZQHiKS9LS8qS+wD4gWLhaoj/jj1Y+
IoQobyVX0S6awpLETM7M5lD7mf8wRtwvYipHkyhdWZY9bJqZinJpWYBfbGI8XW+1GJeeTPWyTcQr
yglBrvESbgeyGpEdEY87IPx2Y5P9yxrpjFJhUaOCD/SBIRPbVOHolw3d1s/aey300IUzDRUdqlhO
sa8P/a0d9P5rkQj4CfCxFq5H7ootI24uRIBjgKWN8OWsCfKknlCZ4GSlQQXUL2LcUCyjvETnpd/E
1pBct6R6Eo+c4nlNENIupfIMTDl4/XVRqeWLrhHzgRVU2S8HpUNzWrr5m4llN8UIXAex7KA2+zTU
Wm7Ncy8nN8Zq89yp4Qj5i06KsNxMsF2FUOw9Zl2l4XZZD9AjpBjpaAw5WEn8+Kl3G3WJu7O0gc6V
rK2C3bKUfWmJI2lpEFKjEm9RKDpMcJF6NbWPXrlyW9yXXduonz3UzxCYQws/XAEpAvwYvaKljCXu
Mn6Ee6sfws8t4wlbVILqFuG3R8k7UPG48whyw7Y4vx0liouVMub3kaSooKWaBy0F28dnN0zTFW5F
5jLTNT59X+T6utMlXO+sMKaml0Ne7i1hPgXY9eGwb7t45A39sM7VaY/IFVThI3aSZBOzPVPprALX
mfRoh5bK1t50YQHopipeYEEWlL2ChgqhLGMbNrNS0ulxkxTtRtb74XXMkvoDv6voZex8ndpg1DR3
OHmbW3zaIZoqbQAxK8iaD1nyB46qVn9A464+y2oRr6D72MuEPD5cEuSm2yZMy3s3ScfX2FXkj6Jp
sJSsIbM0g4iOUAWJScK1A7qrQjFbC/H95Uc5ZRu5jxKg6TbsB/MuVuII0Y5KzFjcKLx0U7iOewsb
vcsCn2DswPEDRwRV+lcQaSCI25Fqi1XQqQJ/9SrryISYgnrGPu8xuU4i/H4NIYpbQyphvEeeGI4D
wPV9lLMb0M30tdSjLlvK1NSkme4rwwIyRXGRmKr1o2tdCblil/7IgjRBWtjFKIplu/pBHHQY3Qa+
2f3wvNbeo7ZVwcUERBJfb6JLu0hJwAhkdRPkNa6Z2NphESq65kgehfsqmq7NsEX1wudS68SOU17Z
5DXRkNgORnsYzzh3d7W80kWYXedZBOaopWlwSXD0gAarAm3gtIrAavxEfa2i0XiSMsu+H4Wlrwa8
B5cdiMTca1yi6SQqMFg1N3CsVD1dEW2kRhejVqfAiCphppGMIVFhdzjfql4+y0Zt2BeqVV7oxlBf
S5pILrogggCjxlX9TninNMN33NI3BNQQLp6UOUeHQqyID+ejkAmNUSFaE08jP3Pnd2G3tiy9hP8e
kmcK4iO03HbFvC1aiHwwv3UdkxABd3fnSpEGp0wZiFznFpTP0EGoGEBGvbTwtDpm16cWd63mqXng
Cgu9tZWz4nEoZKTCWL/3kiNLlJj8ZBieMI6uV1kTd3gSJWNMJ9p8h2tBFC64IRRvWqqx7WCXSICK
7zdh45hx6UHxbOIArr4KswgiAQUTlA0IWTTspM1aF/ux0/qErbpLeqyNu+gmlWN9GydpidG5hNWh
F0i9S7JDqG6MHrYjsHsJFU0xSxWgO0mwrvP0BnNLtiws4fpKmaOY0za90QP05gIC1VgWRI3WlW1s
I7aPFyPsa9Kh2KhmbSBUldD5QtoG3K3v/EYjls639eTK9msCwqo6wMDDyGUcTBrFyl5ReuGiiSgS
YzEOk8vIlYZHSpQeGQhVU0HRhJRS4Z4BL1/Bpggou8WrCPGKbHEsBnjZE5wOq9uQLJjlfluW2mqU
K/kpT0Y/oXstvPA6538ARhvQ6EHVzB3TroDPIbG5OC2hFFKqsb3N+1gPnjIQuuh1wLCqgTQTdf4m
g1WkX4RG0wIIIjRuvdr/SPsGg01N73wTewDoN27hWRd5zjKTupLNRYY09Nii4zEXqabJ7zWqILhT
JuQpv5WRhpeDidFzk7XFh2rW0trClu0+EMLdCNKQuT9L5MyOF2JUp7IytrYUpfre3PRREnI9TzKo
TpWvw/jMu2o01nnphjLJCgn1SErm2SPorMJeOURTZE1rqvm2DNpmb0qdm0+1PLwmY7fcIqEJiT6R
QvsZUJ6iOb4mDza/4DJQDV47PUZnPPFTJSMdkyTyca9oOgeEF5LBpfEeGK+4Xgj7oZexDWOflMZo
r+QybL1U9JzN+HCYGx/bbspKLqIjqeOegzEZNBZYkcos73HuS4auwDfE06dQwH5ftB1ExcBklcDE
aWUYWgelHjilexx1VWP6cK1lLJOkJSlPi6ZCr2knfUJd18fqsjAs5ahkebjD109BLhoMS1aQPRdp
1e4UTDjneHeQrz4tekhPjROi93moNaVC3mPbb72qg+T6qgfNG8miRbrZvLUSKqlIOdiIIpKu8wEe
NTT4S7eHax2UUXyPMA6BpNU3ThLyfzQ9olYrKUnHISXrwoCAskoTpVnYDVbNaoyltpX6/VrIUoL2
x5Lwc+2TC8k6NAZKBNtft0WmE+g0RQzWqX3N9V2MHAZTZEmmNgDGQd7NuTl1r1ZjWASQ9AV2FpEp
rHezZPg610ofucpi4TnXcYqxcAfKg8qfbEPG5lZSqgnVLlEgySIs7yKumihIYFQRxilTEMNf+rKC
ZflU66G6zgaIxnKM76MkuP2goC3Cm3aUsgvFt2Pnbz/7BUo51IIoovlHO3kPw0uKfLN+J3vmYByr
nX01AWsQxn5g/n+PEeO59n7HZb62d4I51cngCaN+D46ontRFsVMO0SWk4SvOz3tiJc+8938HZr62
dgpqaIqHUfm7i71NQ1ZGY9aLHFj9zBieaeWnqvsTjgZJMIkb8QbXgqVNGSU7GBf4Wc2jOZMl8x3O
QMpi51HK3yGUL73TT1DKtAzQ4Y3v8mog+WrRxTPFGe494nio/cw63gfAo9AhQbx+DevfAvb/c6j9
Pv9Ib+vy46PeveSn+P7/QOgeKOrTx3de6pf/9YF/Vj1cvSQf//a/b/gX5WdngZ9//hd4L/ACUAAc
0ZxqigJYBsL2C7wXMjC8ipkMyLkQoPhgXf/0FlCNf6i2bMg2r1VTB1HnP/1Tzavq/9BNTjBkwQoq
YAS/f0fNq0xT/S/gi+UNWkVxQeVvUmwdu4Kv+F5QQTPA7LVyJlI/N4uZKJuVLxBm1N6qjGsyZNx5
aZfzon60ouvWfGzhG1X1jw6T4dY+JN59GKEqJV/g0wh+gwR+XT3TD1PBHFHragwQPKsTIHBQzREq
IWlvjSVw+H2psanCMe7Pjfzs3tfu0wr9pw6iT7Lgk51gTBRMhko3c/SQREYz6o9hrW46M0REVKQx
Wgub0uBEqCsKAkwaksUKNbNmnYJari7aH3/+PdO2+oefIyYjiE9bht3JrUlmU46TzENX/3Djtdcm
c3ciL8vtuT13GsGTxjTFRBCuALGwxZ/0fUhLWekUZErkyjn9hvr8hiv+xtp2a2Xz536dVIimj/m5
KeukX4qBpEnSxsLB6JWTxM5h5hATaRrye1SbH1UtLiEBDGe+7jdT6EurJ1Mo0HksNTGsMQudniUy
cntuDa0+08q0Fn8bR5YReLVm2MD9J2dlDGWsIs6d+MFm7q2R9TnELPhzYlKWpPZWZ86u3xcsW8in
1k5OylghvEdWaS3c4KpG+alaSisoV2e+2NlencyO0i2ssGrc3EF9h8Of1Du6/AwFTWmJwMLLgxck
yV0qYCsKVP/w5/ny9Qj7ufg1nZImRUuWp6yeDKll1IGmufhzNSjSQoI4Go37nhwuo9Y+U3H4djxN
fdr/LGMqi35dcg1BDBBWLYLUV+6Fsi3XMFcW8jZc/blHJ4WUf+/SX+1wDHxe2r3Pk7/woCvrKybJ
s/kwbpO5two29ipb2tdowqT3M02q301MjhWqXoZMvetk/uuFi++HppUO8nX3Jlhj8+7oM2n4WaqU
nHPV2O9Gkoeybuv4xnN7nJbjp80rH4iiKwmC+NXDVbTSVvoSV7z1mW59t6yx2wGvsi2Nas1Jt8iz
lluQicypndaBBR8+ho40r5ZilW3si3YVXqT35pnNcvo6p3sl9hom+gvK6dTzvvbNNXXegjbnRB4/
pdnVKM7eFr/7WAY8K1UxbIw9jJP1Jo+h1ZdxUDvxZe9UM2Cam2A1zcVs7znNmT3r5x3wt/781Zp5
siFLah8SeU1rnip2MAxxgwTkyhsujGYl+c4wEI4HKV5Lkx95VuA5SU0FU0jMF/uZC4YoyThLUyAS
/rEOuU8SAli5DwIDnRFlNK8K9GUV4ZzIshBbrDod31sTLLsfDVhP7ZUU70GBVPJzqSXEb6qbkPo4
1hd1XVPVIIjYjus7j4i1NnrFdGdPdN4rCYEXPS6YLty0P8+p6fOdDgc1R0vm5mxpmnGyCUCRUUoJ
ObnjI3wP9WOcPcqE2GfelZFd/Lmp72aSbWIzZWtQIIU4+c5FCZssKqXCUVAruyrSzvzsXPpuJX5q
wzj5ujbW5vkYqJTUnKmqDvzotBpJvjP/zb3GmHUWbJrLZpPeRDnej7DpLv8LfaQurSmqZeE3c7IT
cDtWpU6wp2JGOjMmlNl9+tst6DJHhIbnmooG8mQ9lmOvBzbiKqcbckcy72oI5n9u4Ztd5ksLJ+es
jZdDmCMMwSacnYz4SCST61BpzxznyjdHHe1wa2BXmS77J2MVoBM1ItvFeX4hzykgoAJIDiORL5S9
0Sjyfa5BCR6G7bkt7dsO6pwMBho5SAonc74PmJ2N6hPmhZO+3O+GANJatvnzKH53jdCnRwa4K5ua
Pr1xPh8KJYbpsJPpXrwhx1Nf9GsYF77TOWIeLRP5zEf7ZuJ/aW3aZD8dQVkUek0k0aeKHBQEjph+
YFSsPhIUj5/M3PRJ9bZv/tzFbxa0Pu0bio4FMqfR6VSkNuQNouQxLzak5c4krzk3R77Znr40cTIX
ZdKXpTqsSgcaBuuZK+YGxeOif8gxVdSXCZTGGaFUt9biz11TpvE62Re/NDyN9+fxlNvUsNywdIoF
MZyXGNzPk7n9QtjMIrgtzh3sZ1pTT7atQiICg6dmyVxpjnRz7jvaQayURXWL09u5QT3X2snMzAay
doww4rs53WI4as5ErFKe24W2KKFsr84M5fTjT4eSs90i5Qo3UZ4JX4eSym0mpypDSSlmgdftulzj
JL8IL8619N26/tzQyRrIYyQpPiA6lk4eqXKXVNocdtFzw/fdtP/czMn2kXsqsdzTvqXtxyU8YweZ
+NWAfNjpuV9mDo9I6dwYfre8P7c5/aZP0zEVco4TOmdnbbmbHOH+rFloP2ljoVNvcUDYA2ZsUGvw
EeeJI53H1r6bNJ9/wclu3bcGNW+flQhHvtxMb73xgFVUP2fDhrCGIfOZaTMN42/TBk6lDBiiUV0+
abBGr9obLmtCXSVXw25af/UMCegxnBHRNP/vtnd6MeyluK/r5OeqyF6I/2g34R5nBjRXDCmE/P25
6frd+af+1UHzZF2ILCE8UFNKMrFUGOraoUnKaylrn4Rk3v55MNVv5yy3PGA32LIUOL7OHxPrTFv3
mD+sQUgP47K3N+gRYmstfKe84869iOaVQwIMwQNTBqS1Jv8vLOc9vkJQLc9fxL/b2dVPv+hksSaQ
qvzYJi6HTPqdK4ZtVT/pVboiZfli9B7+3P9vt3M2HxWka/IJPO0/rm8lVaS+YsszVrixzQhinqvX
0yuDuOUz2/l3+9Dnxk66FpL2hf+mVzmBlj9orrU0NO0Zrdn1mU59t7F+budkIyJkFkGPTqc6wrCC
9cjGKlYahE7/3PbzfY9MXtMAZtMV/uv0qfS2oehbTycGVjXVrLtKb9ttvtZQDK1U9ruZ/np+ivy8
QJxuAVRi/tXstII+7XodJwessfIXTtcccpsaGEBTREo2fOcGjGSBoHKcT3BT3567wJ3r9DSDP7We
alnsug21OaufxQhrALjy63RJHg1Sibfguj3Is3Sn3Z35qt9tC587fXLlaXoz0oiB/HU6l+/mlnTe
aovdxjw+qAQarPOVvg3ObvDfnTCQXcHpua0yIU96SzG+9+sWVeSE0ijraIV79H8Cw/h2ULnzUxY0
bXw8T5qRCkOqR1cuHdO1J2sGczkSVYdCUJy7EX/3vjB0VOFYU9vCwDr06/eTFJ2QxgaiAXteMVdg
6JNo6jpwM27Gef8yfiDse09X514X31388RzFG2N6Rdm2OFmWWeCFYR6CMLRLbZkv/WWFFsUpj5lD
pn2+ODNdvjkmLQ1ar0a1gHLLKYon55hmBqpfO8OqAc0Otsq2frDnw9JYuq/np8k33+9LcycXEUrs
aWOCgToqiQW99tIqoPRtN/9zr745rr60Mv2KT0vPzXQ3ziUSTXOMUylxL7UWH5w/tzHNtJPN5Usb
p5tLbXXEcDFwltotlIGUo2Dvyv0yCIkVIHrqz60p07I9bU43+FI8mADTTmcjwBqeJ5057WXY+/OG
qYuVgoH0IX5NLu0Vp2y86B7gEin5rOvPwBLf7KRIOCZBjJhKPkzOrwOa60EU1mWVOTjVYEe0GqND
CiZKgJG7KDbuNl9R8XkevG39X0Etp7Y1pOA25bvf0FFimgMFiidkSLQHRBFjGgjIFyY7bJkovjnT
hdXyn86hpb/PVI3yGbCzBnwJXHpy5ZF8zYS7AoxfjC9teCcFZDQqZ77q7/P0axsnJ72k+U0r+Qyr
jitVpMDUFN1/s4mT3aS1hxTnCJpI7efYfKzLc87Av98i0EFZjBIPeJ5op/Cr1NRSkRhq5tjqgage
TVy56XsXrHPvzeQdofYbDVePM6vhm4+jGIatG8inSFUyT3s1tvCoLFBlUaNg0hfhMnSd/0falS1J
iivZL8KMVcAre2y5Ri5VL1hlVhViB4n96+eQ3TYdQTJJdc9Dm13rvpYeEpLL5ToL0IE7WILjCpU6
sdMG5tYuWPlcV1EXyYvmTZZP8F11hED1ByeHaYpLPUCfrZIHfEcOwt3mafA5P+MlDgQSPIITvFwv
H3SARqJlL+bo1UHu1EFQV03RCwoh0YiNaKXvaIJuBl2b3sugixrCxPvS0AOShKNP8ajdPsGzxYlc
dtC/AwwYND4E883zxjedN9R1hptHqkNkWoFzCv65zjEFXJrjAe5EKEd7F+dQEPlzCwO6Y+6/vzpd
h1osH5g6Ddjz86QmTyJWjggQWmuCntFwd2NU86/+alSLNQPxHwkuAEXlSNIzdocTu6bbl2c4x+BS
GG9eClfe5VE2wJHGwCOPOtdj17OYZT0s2kujdaAE41NbOWCteHemHx4K/+fffhn/J+lI+bz5r6Mt
DsFoGPNEyxCt7bog4lDljjN7lKD9M6tdNnY2xVYGO6aGkL3MQ0figlsW8TtcyHywKk663B81SOVE
3SMy4X1l9kdDqiEgDoW7qXfTifsG1D4osG4DdJOJbKlxYQts2CrWtwayOOBUSlMTIFxIM+GGgrvQ
IQSTDrZoweZd6POCmKcM+BSQT+CvtAROdOLQdmWMSPOtq36YL5JFMLdBxh3dk43l9zljEeBcDEMz
UDBDN2Cx0M2pNWAGQ3DFiyDurGZQiQAIw95Y459zFKKYkMkXAYcA5W1RKQOkH6dpjLu46gvNfiYj
5k8mWjuavP/gk95uRlwdF5iWhBBMpr6sR2TIy8CbsZl7/9lZdmMXjV4fG8sbj4Bl90HqAWK+mTZW
2gDAKgBdhH6SBsDo8h6bQqW+lMy8QRnUOdHh4zJnSXvBx1Z21Jv/MK2X0RabCzR3CkI6B8II0aAD
Ljlg1bjjt/lmJcK43t2c1s+XuHl8UOMD7AS0viV0CDQR2sLsER7EcHTrQzTJ5L3sZh5DveVEvtA+
heduXx/HY2NDaWjzEvn57nodf3EEKHlNJwCC0SSEKtMAMSyIqfohfNaiYoP/uTpSbAiQS0E9+ERb
NPPcmFgIuay6LX1OIYMqDHCHS1PYHyfgBSQ+NDRjO6J8o15aHaJMZgsKCNEA0Xudn/MsKuUJXnaO
WYC9AXFAnvQ7sEvg26U6Gwvoc1LDdF7EWkwnLP2Az9DQ0Ib9OpQwU0/nva1WZ6XxOhkeec0PYfgW
h8pG0tka4iLpqE0J28/5NUIrvkF704sIVEYh2Emh1vv1COfD7PpwvR7g4nDlMYwchRJX9EZUbqVa
OpYDkNU0qzdG9HFqfgqkAFSDFQMpAXkxpEhJOyFn8V+dpOyuv4HBgz2bqfrzrbxwK7s/bHaUP58U
GN1F0MXo0iFMSS4BhTU/XoGCmLtd0Nk9qEp2g/vW1hVzLadehpsn++LSHIO2JpEQq0XVq2NnQGhL
76yvv9dKb+N6SIuUlhtqDz4MhvRxzB7QifPnd7jifrv7t7o2LmZveaLj7ZvCwwxlkHiSKRRZjQo6
KluIga0oi0p5lEBJS+dJq7mXqLfVrLllqlvLb3Uja0AcGpCqALFk8Wk0ynhqErSExH2zQ8XgxyiN
FTfbb0kYrG7di0CL7wMHgoICeg0BdrNzximBz6IMCbJpB3rS10thNQFfRFp8HvCIoNGuoPkMVNyu
9bsAlJld7m3d4lcX9UWYxfeRwYtJUg5ABVhnOUgQ+Sg4Xw/kc2MGS5rg2kJEvA6IS4ATr5Umgd0B
d0qWidY0aY/NBOoHmrykZns9JKB40v+2kXS8mssiykh1+bqlharJ5ULBw3Y4viQDBFnRez9ROG4n
guBNCf2Rg4a74zz/3TdQnY+i8O7rcc8f6FNKvPgFi6XCy0JifWIwpxSOMn2NOCidKUD5AjBNEd3a
Aau58CLaYrnAorOEdLg+v3CnN5JT22CG3A22ZCcHMdi6Hq6uTR3lnSHixQewputMCJSVrEKycK5n
m52CXva8NuVga7Ot5o6LMIv8rnBg9DrMIqzJzZ/11HyjtfEkQd9v45RcuRNiiRqAvuJKCKjMslqu
SmGEcC8mby4khVfoKQfj7YQrR2Pnj9tPoasr4yLcYs8loJK2zMC4IgYmI+bxKTe0G0DkYL2Bpv0E
G6eNPbg6kyYOSwj66EDkLz5YLk2tKCTI9eAH/yylUofQbunGMBP+es1vxVl8Mej494kkIU5UVC+o
VZ1JSX/1erGBdJNW8/3FeObfcXEU67QE27Ml8wKMAi0A09aOdzQAJHQDw7vSVsbSuIi02MWxBs1I
XuFABp/SgyiKG6pnWEP4ui16BYyf8j0KKiaf+vqbLgNvu31Or+B70Tr8aFno0EECavl6sA3Ho7k2
77beBlUu4ODKfwiXQKjAYffGm7DbAtWv7O/LiB9djYvp5TX4DAPY9kgmUZDvjd205zvmaxsZcmW1
XIVZlPpRrVNRzAfm5BSNeugJ8sa0oq1qe33+DBGXYRU6VkBSXc9fCl6fRlu8vOEt3MnuIOZkC7Z4
B7lJiLpbUEgNyNPX22CtjJOli5CLfZDTfBBZ8vfD6j8EiOmU+VvfaqUiuQq12ApCrdRgJuJKqCi/
ZOjJVtB81ZLBqcdmI4lsjmqxF/pWIOi0fowq9Ov9FIR4zbRGJzkIO4Czv57D1TV4MYWLA02FaUUk
QjoPbIRml+7n99IWa3DrKJu/xOKUxvTBUxXPsnjKXF43exgFVOWAMqsuD5qSgi49bNX0K0fzVYj5
v1/sJoE2Y8FrtCk6T0KzuL5PnNSe7utdBh3U7d70vJyXI1JB4pLBbNLh27iYuFCURpVxvO3N5Bs4
sCXOYBH0UwGsc8gfoAg+7nZfBVwcZ6PUgOWcIKAEQ5oH+QGOFXhPtCpveqFOAc0IG55rjuF0qEZg
0TTYkG4B1/y/EEvQ1wV5TVMhSocm1GKjq1BKUWmIW8B8eZKOfy+aI6x09sLGU8cHYvDToC9iLXa4
lBYQFIFsOGJ9F22Ynfb1L9g2JtlxRqJCkMuRq1s+mXiCGKoDCZrTNi1ibe1ejnex9Yt6IkkG00kI
ckCkRsGozc3n77UYkBgDmlciOq73ixhTBttARv+mchFiib+6wASSaT58SABnh9jZfF35/NABEAwc
L8BYUHHwLb8jhDkkEQpOfzUT8NBh/Tl9bKUUuwq1+IxQ7Wqg9I9QavWsSKaXTomdx7qXc0jfQxv9
3+e0y4EtJtMwe5lpMqKx5KHlk62C+J+91OBbQeVghKtu630dcP3r/TOTi4xN0iKC9C8CyrHhNHFk
FdGv/xCBaKICHCFuWsuOr5onkllOKnfEuJBtyCW81ll5/jrG2lGgX8RYjAI7WqsY6REDt3sO+g/8
kffM34KVrTzWYN1dxFlkzgKfR5OKubtay4UlR1AL52qZwvhHfFdyKegU/TtV1XtxaHYsqZ/LooGG
VQwjkrTooLubRHsm0H0ZGmdxFA9hrj60jRxEqfo2sPAppNl9Gmu3UNyGmmrz0Gv1t6jtoK/Svbe9
9JjDxP3riVPWjp7LES1Ss8byTo4BEEZm4G7RolqukiPMYYKelTs4YJw0GNxrIvMxxCAypCCEBg4w
PbtuyI5sik9hogfyWD3KgglZSBwiAtmJVeONaeUDHLRH88CFbaxNG8OnYuwV+BsaFXd6ON0MfWFD
4GajMb1ahVyOaVEOxxrlEP8Z5tVg7PP9DKyEfond3PwBIWztLL2ItWSXwktHLyjFfWaGVsi/4FAE
SAd35sM09YS7rWJk3v/LQ+Uy3KIg5joq1ShNG5ASNdiQCD8rWsE73bj/elnM++WrMIuCRORDNxAZ
Taza0JgNuXjoBigoEursoVKNjRvUaoYFOJ3Mlxfl05OJaZCwgbUuczoqw9OjY6c2r3tY90BCelAi
6BckbWr/lwH+E3MxwBFicp02oOVUMbwdKNJu5DIczmS0YoaNuVzNsBfDW9QckIZRI/CVQEjKdU+P
W69K/a8Hs4KzQ1rSNQDQTGTZT08xMGkVx2F+VPt494cRWX8DmVinOEyAw0dm0GYoQP4rZvs69CJ/
8DAkTGRF48SGzefmiGxPu/Kk7qJmL3olVGn/2+EPNXiQZgGEVZa3NWh0Vn1EVTR9DGhJpYoapJzh
YYbJex3aY+gH+WENR9+OFW817CxDWNFsTPjqNgSWxFAAogTrZ5Fh5IhVJBaAEDWe4DYFymRtm3AH
dFG5Woo9o2fM3dZjxkbMJT8/qyCqJOo448oq2qc1HE5KeTdAKnRjcMpacYVrFXQJwAlVIUh6fRvB
GutozfG+1lQQJIUDV9GrD2FE4OHagWZA8kDLcj+M4PmAdmMw6Sj62pAfKx1yvZP8HLHMj+vJNroW
KvOwmIFkPfpK6YQNXhzidjxB2U/0pzqJrDyNYwvcpgrmsvTYMfFFGYSTYUAhvSmjjYfDtcdnoJ2g
2AzRJfyPJT4GrgVEZBUarn8tVAikw6fLhivuXkaHYZN3s5LYAMWBLja62rjrL79YncWCpHUS7JF4
/gjmpRdHw1M34VVfGN4aeM5vrMqVnpdsyIAYguA5CwLMK+jiGgk/cSjqQaXVCU9s1z8BJo1Tr76T
N7u7axN5FWlZb0lGrGEyAeY3SWaBkv0bSILX1CwfajG8L3UFeGK4VpjQSExAedD49NY2yUYrca0p
e/UrFgsV856HBkNlGWleB2WqADKsXmez3ypuWO78vr6Ze+ZzYXkwXk7xIt1JnTKhvTzADGiX3YG2
BdnLcqd/YH0p1OmqXbZxUG0OcpFqdFZjnHOBQXcQEJTdaN9ZIYQCZE/7oBltIhhWt/8/q2jJwtHH
jMLJDqtI9qvdfFVt9uUOBhJ/IGq+djRezOaSf1MUPe5WGTAosMDwEjiP1GTraFyrzy5DLA76qSat
MODx/qPXYcI6fW+ci2d4CQP8oTuwxgo2NuHW9C2O+xSyrLCFQotB9TVPC8B+tvIjBZwGWPeNTL21
DfV5fi82vBEbYkInxEqt3jV+F94QJL/hempne+Hb1tpfqwkN6H+gEwYB80/wafjXom+kjLUzgDjO
wtSvW/PMBDhntN++nsP1ZfG/kZbNZVZ3UFFWMaxI8ilwF7X08+sAqwXTxVg+jsCLiSvTLBfqOcKM
zqwgDu13DsM7VW53QLG44LghfTS/tp6rtga2WIwta7W0KnDZ5ml9JAUcncYtTP1alXA5ssXyyxoo
KgsaCltO2l1HjCdDIlaVCK9fz+DK0YbU+88nWqw8KYFQHWnnA6Dtdz2ByimMtqTzVBne1PRbm3ht
ULgbQLUA+ghQSV8cbF08kVEW9Jk7JsKo6hgdZjTVfNPSfSbcJPAi2Cbprg3xMujijBOaqu/x3o0r
Ajwkea252YiqRAsh4EemI3zxNhqGq5n+MuD8gy4WJW/qKWIMc4pXCJBHoO5qz6opKB+S4+g09h8Y
PMzH1fI4uwy5OM4SFZ49NIEwzPSe3IH4AJlxmz6GR7jCuoLf+Z0LqrzTHtjpX4rtz5o0M9Lxn2+6
ONe6htEBPnncKVq7Y7sGr+AiVIVmOHhsM+bFMmz+fuL96k/6h2u57CL4MsNAzYe1KExxa8msakfQ
/wX/OoTe5geXVvZyBxbyNjttXd/XEg+8VDRIroEoBAz4YntSNhlhFsnoju7N1KP40tUph7ETLmru
/GgY+VJoujMpstp8yFjZRTMNBAWwQYBDWl5apq6TaWngY4sCTOCBd8j4QwS1h68zw9rL62WYZdUr
DTCh1xVkIKgC7Us+7nmn7Adae3BxguvqcJQUwzFVutMb/h+2EBC0UFLSIWkhAZR4vYVIAwIdXsrR
zUJCVzzI9Y++gRco089c1rtQkHW+Hu1KRr8KuNhALeSJ1bKY8MwMz0vahgFXw+DrEGunPMiA6C3P
OmlA6y52CpNoLCUKns+iH72re4mnPBDLsCC+jZSwNaAVnhIAenDtgauPDhHOJXcOGsItr42Pdr6E
CUy84g0i43iPUsFslx26T2xQB++2HinX3mCv4i5OFCarYw8gIpbNreRVd+JTAemWO+lBA1WQ3VTf
IUxXvnw9sysZ/irk4lhJMhJCLxw6NEaDLGPodpzs5XKwG/k2lDP3/xdscZyUIBpQoZyZL9oAUU7Z
4gQy7apkDc2bSOWNaGvr8i+JH3RJAMFZrJkkHKTJDEESrPnPHiLIQ138+5UPCxvoRyKXgNK2RMQ0
WahK4QiNxEqTLVEfrbzZ6AuuHYgGiHpoAOKlEpDqRbLshSYucI9nuGzNp1PhcKzBQP7J3PlxMDI3
F//KsXAVcLEGxbzhAp/QH2izm5DqlUX6xoVNgZuWdAOgsvKBrnoD8zXi4rAHIFCRcx2hcJW2De6T
Ztj4QGs7Gc+P+EbASYMNu+Q90VJPYx4ZaK3sZlWvGj71Fgkji/fWrKcrO5Wftnfwr+e5lZ2GjSJ+
LW1dhV+kxiwSFbRwEN44DQ614dU5y0fMrFgYqf4XWiy5CrdY8Wbczm/M8KJWWQq9baiFibs03+IC
rq1JUMggV/pBmgDs5vq7AfIuQSkNo+pths6VV/tmltrKSdtn0OBo05Nc+zA8+Tp3rIhHYHAg/YNz
BQdtskRI0iKrTNpU3JFo/obi5TETxlntjH3LSmwKhaX81CTVY2nWL0OpBFzoAlbl77zJXgnIhZYY
s1kyteE2F6CEVvGEB1ML0XRwbaFS3Rq6Q6V8n+ha/SvcbIGvL8WL379YC/DZhetMPmtwAqpRiQ5/
Cu8qLIa77BnqBY58iD0DIg03BvTht+qRlSxvSiL6mXB00qA4tczysEOBazpic5ftpLP4iwN6Hrny
TvHT88c9z+8ggAgk+tYGXGkFmEi/EGfCkfqZdqtNZtK3BC/v3KV3FS7nYTB3UmCNu0n7WEknV6EW
p8sExcxIFtCXkvRwhwYo7FbTdosTvobhv4qyKK/YBC39UkULQL9VfdHWPCkQ7DsYzu4GpORZ9GZT
KWl1YOB4oWTWZhvCxbae8A6lCzFCzkpJ0hEcyn52ToO1JRrtM0lVhI6R/fV2W93ksgQ8GDAyaPEv
STwqNNf7IuvQuLT630Dxe/QWKrie+irP15Ftn715+S+uYeZlvEVfQBilWBpU2FCFJ/21HRzpSO3s
cQiip8rNIdIJhMiNlDrDzR/EXtse4B3PaseQvP30dtQB9yTB2ap26t/ZTtyHfuFFruHET8Wh2zcH
eIf5OZ6s3C19r5Wz1kQDYSakgyoFINJ1IoWIsWLmEuQdIdcHstT7yCqbaIUrhfFGBlhbQrAfAy8W
XDcgVBYpu1KnqSlVRMoBoKhl9PmTrRDrK+YixuILGuAYx9V8+ihwH/NFN0psJQCgQrQV0KmrCoJz
WxM4561Pi+Yi5KI6MpuklyMDw8rQKuhDHHiqaAvypkjg/He+ijNP70Wlwmne5xCtr3H9yM7decaN
Gw7IsZM9b8DC3tzy81x9CgicFspLPGIr5mIu0zKvhNBkFco+tTxAkR+0xHgXGjs80jjoE2/t9rV4
eEU0IUSowoZvCfAjfZYO8M2pPm4eqp2604vpquiitmf5QLfACVvRFqMbxDKW4xDRpve5LJr5iNlL
49IAhnqbhKS1WxUISWAxwyAVuBVzfjK6+HhVmslxAtsaxxlBCZfAnYbXxI3mwvTXzT3TgUvc17lz
bbMB4zNrPOEej7xyHbCvhalJgTJzYv5j6mBKo8Vb32ttQQL7ZYKhjZSFc+E6RJlIrdDlANapfnkT
P6iwXp3xZiIMnZ3E/YMr8WpAdDtBTyGQGP7Y/BeTiLLJ4Jmi/0WrH86FZ+yAU7iFOA96U8Ju8wVm
bWeDff6/8RY7DhoRvEU5UwEOinQ8Q8m98pfuiq9IxTjxDLf4tWmCsbYsL2MuJrWHyPWEQmaOCc/r
GEpLgt3ZjYFN/ididmtDRA9KB1oB+w67/Pob5tj5MIpCGU1KGWIrNdzp2+GGsOz56+W4hgUCRoDg
BmnKQH0uJU6NmGGxwnnMKY6hX0E6Cm5KTr2bFeySra39ud7T4RUIqAdU3lBnLjWvjVaHiRZ0Ph14
bmhe4Qnu9NB7+R3k27Y1jj6fn9fBFnmkkTNV7TTc8OlReKzO6o+MHhNv/miyJzY7cA7A3t4LzpZS
5ucNfh138eWSqlM4vinimt+F8ncXbyDSVorMefKgiq5gpxFcdq6XBh+ht2KkmEVySm8mJ3xWo138
PfZhruyCs609qTV405unzudNjrCzyDa8WEHcXjYbIjrBV4wh7OANjlz6EOD69ZfxjFS40MeaXfo2
GhyrU3kRcrHPU7ODbtYI3RdNw4safxvKh43V/xkRcD2oxa7mRhSNcBmdkd4JaA3zDQRWFoft+8fK
bR+R8NFUEIhkEPkWXy3mRU7lEG3DuFVftZ49j1CpOvUQy7RHo4TvXyulN4BGTlauyb42dcAm9NVz
oU8b62cFdz3/EmxB3DchcLM8gUjLBL2VQDygR/SekcDwRm9JVukTOJraAsdtBbovksv8ytd2BC/A
6dvGtH+u569/wuK6mzalkmoD3qugq/xbclIX4KA8tcyHBmYeH8L0AxKRHwGUhYuvvRF9bVnNpgJw
xsXRjw7n9Qaq0z7spwjRP6Rn3jVcmiggnDZzDQuYgUchCkJ3I+ZaNoKK0GyaIEKBRlwc+1IfNrWQ
I+asuIZte5SCJoBPFrbuWXRmfmHxRP3R3wg7/9nrUhGh0IKcDRRgc7PctHlYj4lZIqxwADm+s4nd
gai5V5Hhs4N5n587e3BnEJq0SXVZHzFw5jrYBCbg79ezPMkk1uX47xFTO78fJLgrzU8NpVecRkv8
Eymjz6f0PN5/gi6SvlkKPdHnTzsD/SYHPOYTA6Fd9jJ3DMgWvmYr2iLVR4pRGCNFtA/So0VtVmAb
6Xh0hUipaG3afqja2gl6Ob5FRszLIuQ8Ngonqwa1t3Upy/dci6fJxtEqwcuvy6QfBoUPr9amxIVP
6X6CEQDhQMYnY5Cr5KhzE7V7rZh2JI+eUOaaUyuhZAul1O9inle7VOtuFD4elEI7mJzdVg2sXdUM
ui7GbdwgOam9bock+iZ1pmojeeUWn/gPJRseTVjQ6lPrwkNudsIb7KxrDkLccRjr5TcyV2EaK8Kj
SJ2gisnkW0MFkDVm40HTs9iJ0rAHVhc3GyZ1JzhLe4zBv4Cq5JbijwocTrv1GOHpM/tJWAk/auC/
FSPbp0p+LJrsKTEUX574KRZ0pxikY2yM7jD0P5MQLdWCwB9TEr5PWVnOJdVDkTQ7ySx8XmR3Yic6
YQh14pCqb7EA8KRKmqfSKJ8TrRVx/9ZeaNI+a7X+aIb9ue7N46jHHnxUISQ1lAzYzs6vdOWOa21v
CWn6loQ52FaR4bZwlvPaaPJmj3EYy71qMPfUWn7bG2NhM0LuI+DdUEqS/SSVAR/hzBjKYu43ghz0
Yno/UPMWvf6DVHb7pIEKIC0CiFiZR0HqjiGPf+MS46tZcoaD3n6AQQSVlAPsdw9NI+/DwniGp8EZ
9/tkNw60dfURn0+REtikk5dwJE/EbE7hNL7KUxrZYUYeaEbtQoE2SRwSKBpExh200HZyO6p+FQrw
Km7Hn6xvKxe0z9tY6o/IfL45FYY19JHgl3U0nsig/hp5dxRiJUFjVb5rmLoXtLR0tWo4kzJSLbka
3VIkN/qg3451gZXJvTITnuXGeGSh8rtTFOMYDd2PgeUSQM7EH7GULKWsnwwW/tC10Ffz/p60gB2o
1fhIByAHm9GfknCyYBb5kJjKZHNdkJ0mEQYvNUjAjOLUNqlisShsdaems11lWQqlb4xpGVQUloxl
9xNqhEdDSW87s3BpKuxBge/sNBtvNFoQK4+Ln2aXPMDP9k2Q6vvaLEzYeo92LbJbKZLfs8KEsbyu
nsKquRF48SLEuDEL9MegjbcmN++FxjyIkxbECqTl5Bhrqvqmt1CKnzoYtMJX2Rlm1/Ukg6rrUEPV
NSsCUS9vBy2Gxjuj6Ct28P5Cg2APd8THjkVHgPpxaqObao8t72BzWj2xiL1kdWgRMz2gmedEMPvo
RgKQBi3OvVk+K1HxU1WKQMmyWxnCgLAMliy9Ex9hGFzeNVmm3oR5nTzoZiG8xqEUeZXRB4KSd9Zg
dvSBVZEL5Yi7jBbdoSG9D2GTRyQcB6KDL3hF/wYHcLsmYm0No+lpw3OpgXoOkZP7Rg+ysr6ruojB
VSHRrGYkLm/jE6uSh6HSnpIOrjuFzCYr5sqzGHW/2qqHAXBBsgdOYPvNSg+IZq9NNX+Cvc2dBEHM
VkfrvCuBuEx12AdOxZmYz4Me2n0Y3o8Nf8D/0TZYbwuxYAn6cKuT4hGv0p7WwgFdiov6kXFew2h6
Km5hanyCC6XDY90Fittpp9EXtOdpei1EaKuZTeeJQOBXIowlYYIiqIo/QoZQwkGjQMh1AEJCM20l
H60S3uSjCHAdCbNXY8hgUln9Vqa+2amc2nIFQzNWVyGIffIEl0wRmuW0jRzeljdRNatkxFVkT7SO
PW5Qe5jUH5pYynbG+tupFS2hEPxauBOE1jZ1uI1Xw84cBBtbCAbAemYXotn6Mg0BaCihUmIWMlLR
8MJiEYteu+d1jdenUYG77m/8yVdqjmeT9C+p2p4JFE1YUb+3E/FDpikWN81jChE9W9Ph3R6atWbH
oxoMpH5r1fgHCzUNcNcIvVi1sEGA3oOH8UMlnAdwzv1dq1AhUyqbIlWoBU5L2cxAnCA+joGjIoYn
Q/ktALpup4nh6mV3P5nRY5TAdEYo7a64F/k3TTty8b7KRS/RcKrkijVqESSWppOS5x6sTHE6oJbr
R3i6hw1MVMfHRIVjbWb3JrF5CsG1ash3STJ1OKD4TQthlbIFZDQDaFyIdgawG4GKZUen+qAKCVZF
G1lihJT/nVQpbFpx5Sqe+xEGuDAz5+HkQnzP4126LyLdQtXzDjvadFdMqaWqlfbQEFRcTBK8KI/e
TfSa0PIRe7tVirewSJ7bhD2lmgHIc+IU4/zVRA8W244pPCmp7tZ5aOm9eYCxmKsJbF90DxCmdGSu
PckjvWVzH5Vod30x2noIa/lSvYmHZ1FqgzbXnsUcVqUdnhRx5LbIV+bRbN7SFkbzqPDrBGrVQy4e
Iui75oBxNRKqlmgv8e9q2O4mKT2rKTTWaBPbAz82w2+N7MJJCdSo/y7CncSCKfmujvXWEtFqxaX+
tjQmi0zfqq65Jbw/wwn3zkxSBwxb2IIXFhx2rYzD0530blvBxXhK/RHml0MoWqpM7jqW+7rAj/D2
hQgffB7E0S6ihzjCCOBezwEMEIoOI5m8RlZcMXmIaLsz88nR8a9r+i5rT0bP3yKcllYrs0NeRjtG
oBEIk60SfuZtOt6qITFg0GqYtppi8WG946kEYsh2lianojJ2vMmtKs8CvDjuBm4wuymFH4KMTMx1
+p6k7SMtJG6lqa5YRFTvDcn8pelF5XJdbnytFERHk+bRhroFb9oEizM37/S+fqpN81bromfwXq0o
xvNa2w7WpBd3janf0NZ8UAb1O2wMXrVY9LqoxyHWI4m8MwOA9UJ14Ubuwcb4HtLDbhQJTwXrfuoh
RzUDvT/EM30zzj2qJS6UNz1DoqcGNVknELcYiU1z1dKr/LfRkadCwEUT3OfneGJFoOXkmXIjgKU1
HILxmKKIwPB1AYQlPak0nVowA7NtngelCbhCQK4wXQKOmp+N/amY+Pd2ShxQS17gSudWHbWFvnqE
iiku7ToELJocSUJId0IvH5ouPYkl203TMFhD2bzIEn/X60l1xh4MJwPsOns0Od7k+8Hwek2900wc
EUYCT2glqVwlFN/1UGgt0BnPqth31jQOe5OmN2YYPXUKSrtBF95HQ93ncf8ijOqzlA3HvodGjjb4
spI9iMT0oja5iYV2L01osZUTTMOM8DhO8M6OYRSOzjvcdtguVQ2Hqrnk4ljt7GmguQemF/JxkikB
0L4Fbs7xkRp0RLnd+rFOTzLrfWlSOychyQOpIxc17UObFE6na95AQH2TEj/pE6tXFQdOejueh6A9
gPQ0UGr36fQopeKt2rMbokSvclEdhKE5lCmQ+zkAP6MK8jcSppf1iU/K7tHMWWbBZ9vTMtOHOqbf
ajDX6XQOmaAUsq0D9UZxgg42GBZlVJ/RFRtgbV2nnpqQXwUjxzFnt8lU3sfQzRyy5AmuWJKFuvyN
5eIvc+qDRE5OQhk78cQZ2gMVqLaVG9WV2/OI+qoq4uJex49CKbsddoFatt8YtqmNe0DkV7LyfRTI
dGuY4DnAywwlgHw00Nt0ORnBdG08QQsfeJf/6FXpeRpYstcIJD05Po/FFByDhkDgyK3ZipzedBIj
VpIPjqINAexGgBaqK/AvTQU0xih6VQjYxxqBLfooKcxSqBD7bFASO9J73dFk+DnPEriBTtPvQ4HD
YBhl0K+5MuEnRJPTD3FynlDUg7vTawdRjCRL7erbXFFPZpO+64UQ4ZBRd4M6OqzQfYp6xdIEQ7EM
3pxqAv0n0uZ3EIXysDHvlGL0idhyKzONszwWZ0GlpRUPrb43KN7Y4Xou6Ank1kqRW7rej4dcnKAQ
Kmiq3WsCKFqJ+camvqytnvNXKlVYkSg2WdOceZQODozRcAJIZYgJk6A0O2LJotKXvAHnVDSQc0Yx
rTh2kKSJXlt1KJxbqbnhEj/CNe+7URdQu+7gpko4yLqs0wQ76vXbQaLuSJQ9uAEHQeFBU1WeOrCD
Eps73AO8TIuOM1s30qUk0IYUSYNBlKAixlkZM+6WVf8jUYUSVuw5ejuxdieJU2ZRqUngGge2rAyz
gDmPhQMAj1V+gn37mw5tjJNYjftKg76VaeKIFrG7rLgyf2gslD2iU3ZMmvx7qqQ/emEyHIm1v1Ml
fDaGrgf7QypzTJICm7pRDZO7ojKfQf9/YMl01oj60gN0iyK5Gxq3GDKILhlj4kY0PkwtSHJ6WTm0
UX/Ww5tU4NSGshVSuZioD2ksyvs2a0WweSvVLkJRtYeuaZy6UXPXlITcqTPNzdtiP7TosQhF5uhK
cigB6YCRag2fzF5FvhNlbivANTmUlEc85HpFwX2N0EcpBiomHd7LMQ3+h7Mv25Ecx5L9lUa9q0fU
LmC6H7T57h7usWXmixARGSlKokSKpBbq6695VvWdrpzBrYsBCoHyjPBNC3mOmR2zLsSVW63unLa8
97ZjXFVuguDZ8Vs0y+XV9mWT+SLMKhcbX9V4O0X7o6r4dQ05uNtWFg0P/Swmc50vMZYbsVol3FmX
La74R9vrr9hbMZHWu11Sos4TozkvPDw1AXiiKMId5RUGcQUJ/CVRSGm0bTN5uhtvOfAuTFlpX2zL
++GX5NC3fR65dB8iw/hx5u1SYDiiQgsfeViy2wubFon7wFUv3O2vWPuP9Wr/WAL2ik4fdooB+RL1
dQ5HX2gkNGJfgt4ugmr5HlPEV8TLI5Dut24hZXqPADwIP4rzSpZ1OmAMNWnn4DsRrrdj0v1wsGVK
MaKhRdEtHRdG52t4aFbos6cYym2kpSZMhM/Aa74Ihz5hFp9tmol/w4DIWQ6yQ4qhB9iG6wcY0Xdw
M1tPtrZ/yMF1s47hUpwXACeVbA51sBxDptm2XOppy53q++Rokq8OprWxEdvJ3PObY3nPsgf20sEC
LHHc8jIMCIkfzVgngzt+N7WX2WX8wmPrOo+Lm0lnMIBEGIRGSwkQFowTmGu2pBBabWsbUIHyIxSD
C4LCWeNdW14+lgYJr+4K00tMicOdHDa5eE4UoFJRb3YToK1S42a1yyJGYHMSjV2N/Cz2zlwB/0Wn
3JKKP9Ky/TpZmMNfXLWP5wZj05GrkDXA77oG8Y4+u02asAsSy5bLxpB54y3WDplnL00VHtVqdvMy
biP49FsYmzp0TvhBOtvaxlrIpG8JLvy71+NYs3dYfrDMncJXIdvrIHSQut78zeNYA4cSG8moLAw2
QnOfOwFwlEUM8NkaGjc3o/tErKnN+0Y5iTuWbkJbd8gbD9fbzEvoCkxRR87BI51C1Y+5B2/adCgi
4e+69Wt2WEx5RjwpglL4MGBdUSuQBAKPZMvr8W+Vm5akE3CGCupkXMogZ1b1HMbL0XLwqip45o56
t42+xjzKW+18cUmwm+j0DmfkPermk4xskcQziggEG39o6dzCaf3STDh6bhcH6Lvmrd2oy9p4Mhmr
0EvGCLod+B7DaJ1Ob4EoH2UND2ULodiF11uPEGzYSbWsV+g2xC5mzZB4nfegR/0edepau7KIZYCB
I9e7TRrrrGTNkriz9VHWAVbluhCB2pWTlQUCVLPopmMc6AEYMPkwzXivovsmm5U8LgzNmAzw/b1R
PJR9j8CsAE61isxWLk0M3caoT3aFZGHqQYACSzlU9PxUo5rejLzbDvBNWm3xhnU/m9d2u/rT3okN
InBo/aVdoxuP/W23lhd7tK5dgNJk0ejrXK5fasYfyyA88UbaRVyvb2Sqv+CsXCrdv9c1KK1+sU3O
dFSUgbfmTJAgNTpyMysin/hnmpGu3ElnwoBsSAHBomRFuLRMcfc/3Q030nJ2xqTq9Eku4TPiXZxr
6UUYax0DnXjcAsPKVJ2LIeoT1LV739IsbwNWBABMqD9mZd2dBRyhlsByMXerb+4IfK6hEIyCWjU7
1pAHZ6TboDbZGgoUde4hwt1S0Nl57bW3dUf3ca5wQbpwkw6GvGJBtUFB98PEQNg6f0yiNXp3Jpte
6kW/+sBz4rp95OHg7ZHbeIo8rynsDtANJ2wXa38PLvorxASvrBY0ARZcKDGoLw4MakfFnobG+hgm
9IzK0X3erV28g1d6d2gdQHywa+lRPAZ77SHNK47QCq71Gw9CROyp8FUiFyqdpQyzoCEK6Oj8vNgx
PNRHYDlNj78msjkxavO8tRuTY/II4EgTRblT93Xa4PNP3GMHM6OM66Q17dkcv01T8+wSW6U9nVHb
aOedATtAwYk8rYHSLfyQAdtMw3PdRfVjNMa4wUvyEoixf45H1WQlmdeir1HuOq6BuJQH60lLRi5e
w3J7QORThMUjH+R4jDrpJLLrMfWkVVUE6GHOE2tehtrLhWqvfVvt46nsUhfa0FH2aYd4GNx1yRD7
sMqJNRZiZuH1qqFQsT7PLrDViHxZmb51xDv7zrBVIXDoskYMfJA7bNjpUe44NLyle7pXax7tXlw2
ZSExxdzPN8OGYqm9c2TGAo7PWTBM14brree+Y1tEw45eKVB55K2p7yDZDX2MF3RpQAm6bIPwIUwV
dIB5GvKVls2nHa7A6cTD1MBFzweDXk3P0YA+1nYfB1vvQ24dyKCOrkGZh8ORTl2VI8QqC9pxW5Px
PMVDEnviJogPK7wV7Rq2qr5lWKpkQvgyQUDY1i+1COMtLjGThTCNOs9UtwbrSH1vbOQKEXEfGkAx
7XAvbMZlwa22sOGqvR439yx7+VdK3/9BsPNnhucXxpZz39TtfSwKRHSG6VvrAjc6cC5TPjc3HyPN
/eYvBVB/xbrcqa5/07dUi2MPaGLufilOCvuxDb795u7L3D7+LzSxf/5+vxCFGrhAM/+LU6q3/eUe
B3UXhTfXvxy2+qvv9QsNy4kvfev+XvcoYnNGbsTZ++nM8r/L2PzzF/uFAGdqBKty5wObXb11t2X2
MeNbwePnr6jWv2Dlfp2v6sy/ztaMNJN7UikuxbvBDU5YYd7/OGH/8aeACvXP/8TjDy6MrCuqf3n4
z1P9IbniP/R/3p/2f//sz0/650V89o9afn7q05v49S//9ES8/h/vn73ptz89yHuNQvg6fkpz+1Qj
0z/fpPrk97/8//3l3z5/vsqTEZ//+O2Dj72+v1pV8/63P361+/6P3yKQi//x7y//x+/Obx2eVsi3
/uPz17//fFP6H7/FfwfjCx9YuEXCIwPBX7iw5s/7byz/7zDFhoUk9AewmobsDpxpz6Wm//jNJ3+3
EeDuI36JIPoA2qff/qb4eP+VR/6OAHAkskH0cg9FCILf/vXBHn6nu38/JTgOfzz+W48uGwEMWv3j
t18UNNjxYe6H2S00JQjQhVLul+u+HfxSlqK3E9bNBp5US5CXGlYpEgOAx7nW9Mh86RZ8DKdHFHtw
YfqGm9Kqk0j7sBtcVzRMRsxHvoq/kgf+98+GrgqWnr4DHy34pvw6yWB3ltCKK6iTOuEm1Tj2mV/q
h4Ea+8pZl3BEcQIZxZa06Z01PMKnx9r2UlppbJD4MdkaqlqMUR+rxiXZv53h/+HA3c/bv8kJ7qUS
oC9oxHB67//9Kifgg19zlOljEot1STzl+qm9ThJxTJGfIzVC2/TcQLact8Dds0pY3iPW6qz3nycx
8fMo3wRbvMKKOnKU/r6Eov2Zg3XFNjkMOxeFPqxAVLVbhCSpmkFWrmyG1trYasO8Kg1B7+/dhcqN
FcFhC4xjHkzATpBIFh9dMtPLzx9xfKcBXBsR0zjXf3EQfpnVuB8EaPxjUDs+Rv2R+/qLsMHlI/yY
KvTov7+1XWEslyMjdOWvNOThWQKIAHP2BBrEfY4aciDdEO3smSHn+v5tOoVUGg0B77VtSghPKLn9
v0+T/+cVEJ8wcOD6BzEfAnowFRP8ohKoxyBsqAT4YgDn8HSuR2CDFT9hFnM9cUd6hQiRbGZHmO81
lJ87Rlg+AbQG2NzOBTpMggw2h5+bdeiyVcEXcQHni3bf+I+07t7RdVwAJD5gQZc7GZvw5Fuw+2gZ
ucUu3VRzZw60QbZ8i1ryMpeoC2KfZY2CzxJ1+uqomrU9i7pxn4Gi7leBUbIVRm+7ylvlkSxVWrmM
vMP++BngxnTR9ZAj06lGbPidIYv95ha3MQUTwSSweydT7tg9ueO6Xv7iUP63Kz64hxwR6LZ++t7+
tIf7t63fWzzezQGqMUrl98lGAQi5hc4VjAD5asjeCB/tEukfpKRu4rW8uohW/bCHcr5g/H/LoHUa
ki5GmVvK+CaAfZ+6IP6G56JxMkae2pC+87VXJ7IoN1+nAVXr3AYJjzzrxHmV/dfpmF0corhhfc6G
hT4ujhZFgHrX86wLK8GgUeBslczZ6vOzvwDuj8qnfnKHr2sI4nOEZ1GC6CZYbQhHY6AIhGLb72zX
UrcwkFdYwvUX2XWPAGniJFhqcaYKTDdbnlm0kH3lj9VfDCT7cfTnixUC1wCWXBBFQaMEutoOflFj
odoPYkRltQmZmzUzSwBuXsfnZXGuA7yrEovA4aIzEMXxCM49Do1zaz2XkHwklT7W/C7qRwrL0Qjy
LepixAVO3UmANAk9mO/RDvMGPAwTdCN5U8fhiSmYqI0EooBJkHdZOTT1F+NlAXV+0PuNvDrl12Vm
eQgA+7ASJMdSv920/QwfVhu2LwAV5TEYgEIg0wWyBDEk+Ksjd6VzAEb4RNFPhtK20pX7t6iBA1YD
AKi1vg32GmwFd6IMKPez1Da8BIe9O+ZtF9Dc9x036f3uDF2FP5tc0gawH5W30G5PNQVPgZYPQITT
pmhC4Rd5w+AB4qxWpGGtw9EJFMs8BK24bfTOmganjD22tHq1SszL1Am1GKQcMJKC8oE8q1Y+huRx
ha4AXrIgyBkhYDzHEd1Hg/58euPmpjq9GVcsuwoYzgX0LSBW0CkeSqkObQn2icMak4fIsppdbNdx
Kqbe3c31StG/+Gi2e70UlLlt2nDVX/v+hBxUFOntZYkQsfpQTpiq6zA8iw54CkROenwIrAIks6w6
hDImuus4jJOTauYPjg02IbLe5s6OwfybS9sa59KI/o8fEN4BbfLDCxcO34ZTt35xYrEPhxFiCuQb
7L21YllcedVN0QZwVEzFJTRVs3EH4h9h/h9v+6F/QCxTtJlHH/kXoygfosiFMiBk6pXQ9QdlUfR9
jsEKswKsmXNWFqGXnz9iXSKxz+AoVyV6bDKVx6krAd0GvRfkeIEu7UQJPoHel1xOZ6BUrffpta+C
Q4IKKhvKq8VU30XJvjbxyL/VPiZRLca9l7ID444ZsPkxmgDz9XVwHL1ene27VKAn3ZOSFgYlROwc
w3JPmBc+UXv6CiwHc1FT4DwDhEzY6h6AZ00P2tLjUw0szQkG77UdBAgo5G0PtTtAR1CpZyuMXxRU
Qhvw4BKwCKUP4OuSGLjDVfp6vUxwGdfVws/D2Hup9t0YDkVtDmg72sXTGkF94puU1ZgVX4EPF6MR
zqPUhqYU19CzV1ZvS+jwb+XgXLkhzQNCVhDwbU3xnvcjyT0tf/x8pJpI+L//AkOaJYzW9qtNLWA8
yrVgnnD/4Vjnwa06irXD9zJ6v8eHWtR7FvbXkdcPTtv1l8oZh+PgQfU99DR+jcszW9o4t4Uu8ype
99yP9UWrIEgxgo4Eo6U3haucCRf2AofFepplCqO76Pj7D0T7pdQFHHIHfMNUD0DH/uuHcsp2O3Gq
gF3i5ECps6mcdv5SKjvYNvgoad1TZ29NQ3lsPeoWMfOmQ+jAcJlS+9rY+IJOJcadw8ZyF8beS02u
Vq0/w66SgBGAYMxGXsJuCA5+61mJQ8kR2UTOWzAVfAEmWQ+Aih29+qrwcANspGu3RyE8f+81CrQa
HvXQvWTCM8sDJBqF1UzqGrk1OTaTf+J4+asevIOqtd7VrU3TpoXwrvUxJipHjjztuPmhOse5FziY
dxr8V17TR2HsBf4znvkiVpukDsB48AUBCjQbJNimA221n0ir9ySazNbuYCNiKYDt4LkhplqirNKe
vVnGzGKx+Grr+RPR2u+1M6sLdVGtEL9H9ejYbA+ozktL0TnXSvV7sUgNkiYYNoHcxIujbq2V2fDC
v7FK3HoXivg6BrI/VbZ+kAYYoVMC/W6g29rXuoGsCTq90GvInqBJSlfTfXBswselKZ2dM5e5zfe2
IR0iKSEVYVNdf/H9BimBASRTXvhTo1HRLwxRqN8K6er+yZ+0na8ut3J9f9h2sBHnaxTeYlN/TiPO
XreuG8hwoDih3qM9CXP4+WOEs9QGY3/sxdXxmvXdyI+LZDqVI2zjqzAeNh4GALJpgQ4OLPKk06am
8caLyjc7cvlptTQqvQD0gmVBMxDMvb3FWa5SA0T85oSG76UHx0dIMKeb1VTdsYrZ6wTS9MatcbyF
HUr3+s7qWhOGfuEHPuwQh+0fDKyQIRrpGJZ+1zvMcgIZQLFdx2MPUsTyIESw7v/78/HP/4v6Hsgm
QdAaH6sHNtd19vOrlaqFOa73Kt1heiON0nkUAcHEKZ0r6Rx94XUZAv+WokPxcrexdLYutEMPuDvi
DW0JiEqyWIWAhqpAnicpOvjMQsJj5qM0YBerwPi/154rUuYiBkQN93E+OatzQqUjN+vYvQxlH16t
ZQ2vMYv8+073/ef3tKF1BJzZPYTYSFLYZtppXIfyuk5tl3kD3ZA7pjrMwn2mXKCJ7EfIEpi6xPPe
If5QgM2CjiKM+uNkEH8i1mmPEXN+dOweC6yZu2QeIMArB3hAknoCOa1pWVQhpHEWrXjSBe7wWC2Z
cVxys/weYoQcck8naZSscWvTp1XyI7a06dZgdHMD12OI6JroKhZktkJh1O/o0KOEX91xM8egt4Qt
rjqCK1Qwjse6C/K1qcTXDpolf8pdZ3o2EL7sEVghCx35XcH5gJ04ctk5XEM/EZaA/kAbyHsNJA6w
9LtV/acGDg+R2NpnzrKwB+mAfFo7Wz1aPq0hv62+25hzKH7+OQDZel8F9+pDze8jWevjMDjDY92S
b9zU4CV0LR/HripcpEBmaG94MUb8aqMkzca5+YxWm6ejd4Fua7kMOkjqAC0ydhVhOvWxNs53d+b0
yfXnKccURVoNo79XZjrLCWAWAlKjU8hafpQtti40IKyC4Q6I7q91A+ZLOHMLrc700APNOKzCJsnK
+w1z5c3DRrpHiTJDvQx69c5hYnqPJH7UJFTAhGlp3RQKzsYDzuR985amugul8Z41SkSx6rqYoos7
j3HKQ7RaSx9nTdfVJztGacrkaaZN+2z0dIJw8aqIhZtlBjeFDLMCuigONr99aUgF2Ru6a3hlt5Bv
KucxaNwXF1f9AcduWkFVLKWfNkwfBs/UexjAJk0BhNjelMac3EbzHE7tXbKs03uM1wFgjKGLCDwU
ZThrFmZfRqvQw5ROYEOg8j2ZAJOQNnrCcARvFMgQo4N6MfkqzCWIUDB7q5X1IBm33ugVY6j7rfJb
kLJDWSzK37uxBa3hGC/nERIuDJwUTmyhiO0tlGmOdRButGw4v9iItIqEqq4s7ObUH3ykj6OHccfH
pZo4rq0fVmO7xcT2pU3hjUQU1JZgvk1rI3RwwC6A4LzENuabDTri5nYbC0JYj98AAoR7mI86qcPx
UUY6X4dVFYtwxUG3AuRXCeIOc1OGQb1MxzChcw+FbYDdUDpLJg8gbKe89jOJdj7rnamHQ0j5GPSQ
Q1krKSrBMYQVj9/8PkZCQ8c+R1OdvYDX5wWFmVzGvnC8CkB7n9VCQgSl7XW7sO8rxj8hc7SPvbs+
0crn24FHSF6GTL7UC7IPDDuO4M5Uh8syNLjaI7oESdnMT2RUUFDHX0PsLYmsBfDo0Iu2JeGvDaNA
PGOkiLcUZUwrQyDw36QbQ6Hulw32w6/orLFKztCV1KorVmY+QdEt6TzbaWeTF78L5xTD3/JALXEa
7ejqzLaVgbwWW4Y09KqNT6Ukz6F2q2zm0F8Pqrk00JHltRP8GLGI5NSZMG0tUa0Z8rV3HZ1gh/9S
G8vDOfHHwoh170ZWWXhgCrLeW/dDoCGHxL16NGx+UO3HHMhzHbPuYiCvtptog7pueex6+5v9POK6
38bzwlK69mkfK7ewKRhgMazHUzlB0AOnh2wMVQ2BaXAZ/YUfIyP6xGvWdwTVbuEqVOagRqIsqCt/
v2B4zYg7pc7QQrWQCgq/LSY6LDnV7o0YNGiYtUsMc+/1e+9judS7mZI27YXEqAfr7XPTRidFxJMf
T0MRDO7ZF+OwZwAMxwmXsysXhd4IFGZPgDT25lBVGhICLPU2PI4cb2bJbMxnU7cbp/KXnae9MrVF
h00klgflDi7EjSppXIvvgPKBIvMezCLWYhpdO+t5/NmYGdKCwS9s1VWb/il0GDQB2vlWcZDSEPgG
MMnDclohG2tUKlGGRHthVogjpnBrrzNyR4IqyCq0mGwVT1WLbwtJbCpcFR3jroXOjsCkePIbcFdy
33XTuOlEAyFhGT/GiFcO4JJ3s9pqTk2g4zzq3ue19xL467hgsQDbLaZN7Lgdd/eeCKa3UC3aIU5+
g5ukRZqQD4nsHNEWwjVcwjGWo8QlEG0QbN5BVd4auBweggFydgwQbOWE9Z+ONqif2HrrKwiYMCqX
xP7QHZhyYZwMJj4FevqjBraQCaTcHjRE0WEbHbnFVuwG7qGsvPLai+CKosp2LP6GydXrgg7O4ex1
5eG1UWBc3QUCYz+U/cZEqEYit89A4fcnxQDEdooNaT+jmVr9FZbNEcBADXuKafjg8YytEQ0Vrkkk
644jUphLKaDguI/7hbDCCWLIIlAGuTzGTGw3ChTLbNlSvXwgPyrAgjDs2rCC+6DovExFZ7+BhhN5
FN9Bxt0qw/2kX1FiQyroZRHvgAvhk6fgMD2U35AFYCQBV4hKdYzDSksnJZwfuVqxRPQtAmWabjfd
8YgygNNeC01wzSleKQghveiHE2lKe7u27aGdWm9nZpwzXxqydW0fGnkfIl1Z9XtX+18BCmC6fP2m
yNJumMXGQlfWjjmglAc/3lUKZOvsYYanX7utgKDk1vMgh1ynDaD/7Wauimj1r1GJMrlCHYdBhN7P
IqdEf+vXaJUHKG5LAjHPXI2JoQrmj3cgwlmIgL4dx6BTHYBvUje50zXQc2At7ak3pSyEvsiaMd0f
LVsoC9iGdmjR0T5nEhm56WjD906a+ou0EzpN4l2XPe5bC2IzOFOnLuVxIVChL8va7aCE2yGCBHKZ
rK38T1NjFNwfUw6GKYjYjkuPYzDqMVwpWpgZ409kIjsPIwAZhHGwdZqd3ei/IjCyTn0MXqUtjK0a
G/XrSNd0HjDcEpm4hFzb2zgAFm6hMNeqwXhL1MLepAuwJECx4WdribUM8i46NqfKG5aUttC6RzMg
dkwopVAccThsLIh04K6bVgp7N1QPu1ahZxEcynzU9woX9thmRASYGpZRGpiSbp3S30G7fAkCCgQS
dEMdDeW+mapE+JQ9zyQspFplGkFBtLHpgOgvykdIfBNiz+Ik1Qau9KqYOxz1pYszNAXqAGgoOAEW
lhMW0tpxeOG3QIM9W+wh3qjBSy+vJsYGL3ocuxESSjdCi1ZDc2pEiHl+G9nJsxMcV69BaA6UKLkk
qIza0TG5j7J2JveIB1irEiYxfuBxgQ1umjJ2vyoD5FGBV5++Od108Bz2ra+VLnhv4RP4mCFjA0It
PZ51EziHKHjUhngFJthH3HCpXEsMaKg1p/59QQNo7t29Kd0ILtowQ0ubV+hF3m0M1GZ1rZ86Ez7q
cXih/VgiYR5qWDRJmW9whv01JNsKuWmWU2FrKE8e9ociKpdtpOdw6/UQ6Bi/53nj2+8OoK9skKSC
SPZe1tmAuSuvfdRTWaA4hQQ2iK1Tq9E7rKiDkp5BgCqiNpezhoCgjjCfAymKh9UBi3+FXmtZAJ1C
na9CUmV6QaZU1w/HqHGeLQqdOoNGEKVb2J8628UAUe9kxBo5NqDQ2k8UaxxMgHAPmfGgFtqmQcUc
fMHQwjgH9tSuhiVOoxCC0RKoAWw8x5qe3bjRe1rhvvJXks9EtRlUyPYEnQLq2SAN8fytqlHLt3OP
E9xMCH5RVbKirD6qjp+VDSFn7LsTyBy8+8qtNfcXGCnZ1RmVPuBAD0v7HJZADTnCi7HwzSt2Qu1v
BZS3hRALDBSowjtouPNPFBlF5usQzQ+2ALpSAdMFEoMJGLNcaISkYB8yWWE5Q45605TWhjk0TBDO
cgrK8QCSwMeS1qpNVAsFdeTdLg7MVEGC1TsDxs/Rzj7BM2kFnoa9BJfSMFgbkGmI7g2BkqDfU3sL
orNklQ1mHKMq2Pcs4KlukemrMJp2IGLtMQtZLijMsQDKOd5Wqye386glShi4kpQhWjGnXPKGQ6uJ
VJC4YNWSICuP7T09fB1wfk4YHsMUJ92VVo8gX4s6kNeu6WS6Zi+hra/I8FUv0uyJtlpodjvc9HZX
JRbZo400L670/CwUxE19tJfliAUY6mjrAe1lvW19TgtPMcSJh3loVeTs9O2OxwYhjsE6JuCSHpbg
oV0XH3I+/aMKljHBEAxUM0h29Od3y5dnNAeZLXKUvec4wuZHJ/6mMLWSy8g9o9DAvBgvMJZIR++L
GsRb2EJjvxTBXPrJill9Gn4sBv/ksm4bQYAVwWV5xIiZCPjTOPgfqMZuEMI62NgnFnyWakvBDHwV
uMCV6+VRNb0ov7QTHwLGoRs0KgV8yWHpn0DxkCRUIawNzZAu9gqz8DL82pg2TGBtV2i/+Ry75mYG
50iaNCj7syj9fDIMsDKGPUIyYQILsGTwIWbvXU0EtGXV8ISUHHhtfzMfkHAi25str6TDWAZKhiet
0Lb4ZucYRlJ08SZzgi5rUJclQYev2cbkO/UW4InkCRAYrjus41MHHdlc9ulsQU1PA3zIxlDI+bAJ
6SHIjBlJOoWiRHTRZmjtZ80X4Pv2/caoL97DxHuxL0sIpyZWYqyyYU861BeruzalQGULCVii48Yv
mmjyd+VgP7K2f2GhBSh5EWfZliqVUY2JnwZtxWhJF1Il5WVVqT/aQb+EdQf4t5vum5+HdWV6LCH/
PPmOtaVkDAoXg+vYSCZwKMRVxWgxJ518vp8VrdDikR8IUCB3wGWFfWYWzqpoQagpudigv1rww144
Av1GAOA8VbmOoXatF+8dtc5SSPoOOil358i7hB/KvyMtgfZ2FLB8BgFRDkmCnVYSdakV3vfX5jyi
it01Mzi4HrsL5htLrPYMpTmLl/Jcd/xTr+UuWNTJspeimf0XDfwcnwciV+bOAQaCyghLdSlT6ut0
wewRPDIdnttYwK5iKP2MPhibjydWjf5mwHO1cTBBQjG7zAnSv4Zvc2lhDiZSF1vBQ37x2OdsA06w
2zcMq2IHCJcvAv0plGnQ2vfg6fNSed0WQ7dThtEfjHXVy0kCC0+rAE05Il5ByzsYKlCl9Vq6bRG6
CjVYadUYsphfvXk6xCFcCCxO64K2gIAHV98wEiEKi2i4PvtQK+uf+vLpGXt5tVU8KnSdtKF+16p+
xpRve7N79FdV1b4Map43CDjpowYacQo9dzVJbJIKx4TRBYowA00qnIkBmpHxhQ5oX8vJXIBm15uV
vnmIKEtHCcdNQzG8ARYi7Af0ROUMO0wMJ2OmSw1HN4Ag2+/yaMqRVz7D7tFJXUAgCaviAGmJ8Od2
cOMo0UwJjnf0GIbsu4qgJRgY9LisPAQQpGKq7hDxvQNYMbF1eFyc5stiXMDB8lEz384c0ha8HqwH
b8VYuBpRhnsGkyrOOB0k72/cAQEQq//D1Hktx60kXfeJEAFbAG6B9o5NilY3CFISYQoeKLin/xZ4
4o/5L6ZHmqMzItmNqsyde6/0ylC2mA2TOZyHYjwRQt7bRk/731lIBBUmaq2uZgr1kU5QqhPuEczO
Dh8sy7WLkB/9yRek4QtjvA2ufhLqxa2qcWfIxcED6HF4xj7KgkexNLCYsSVlyImV7RokFU/humBk
DMd5COyo/lznjJH9zlao9GDaThTMcbdbbO2tcacokGa+lonmBt/Od5/41YFl5S9m6d5yNcRnhu5j
UJa0CGVuPbTa1VLq1Ch9Fw8eK9onwrWtu60jb1cWZVAz8wugLdibwo2fIxW9526yVszRd4wsM5rc
80M/Bq3GyeJQqerGYzE47xW8uZCGYgo7oOaacmoKgIxKHfks8p3dbAAO9R6jyje3mcEhxJv7NFeI
z9SxH8Kl9ucr9sMBHnnRPJHrw5LqRO826fFKXI3U7gPRSLQyCxVrKQ9es5qS59FBkhh3pMvfpN7/
yZv2VXo1doIOkyvSEXFVs9uPaX0vczZ+pj0sKZLJqzm0DKZRnrGwPouIELGbYnMkYtjoTrTrmdft
hnpbrv2TJQWsBHOgirOY9I2jiWG9LClHvCLw2d4empbLDqisZOZpq2pb+TnInt52mN5hJlLSGh/i
ukQdyxberrligIYmU3LoTksmL1aX3aqSaL4+u+HkDlYwYZLfMOwNJNJqEE11FeIdHaOBzNOQ73K9
2cz+W5K4j27kGweyrtzLg8oQZrHNN2QxMa1H59Ywf8Ebik+FxqTSzuNnn2Zs4zgCz8DMukAguhuj
T8wwrXDw5RbxWYw4PL92OOidu+HbzDc6x/zVQNjTEmRc2aE0jl413WtyLvEUPWGO5ofUFLuslrhk
kKt9I13eNLZF4jRB8zM60tS0I0+d5v4WZv/N0eCGHJJ5OCBpsXTbeM/RlUMQlHKbZWfDZa48GYGV
mkhJ+jObL/eJhhQgZhYKebn6ILtxcYjBP4wwmLPZvyCEllxVS7SpuK5AUqRRtJzSL7POjX3tVN9i
gA+qND3aNlP8qDgSu5z5qu/mdtD3a+si9GPiUb0yEQ0ws3l7IVPOzeJkaMshd9Lv2OIW1lMkOHzL
4Yi3OU9pxQjTisNSdxOdKw9/A68jtJZa0XUwS4nuoxl9DS3zMsLPnBkCS0AekzuPu/F3psNZgugR
eE7Tn/JFnrs5L7aCjwOpo+nEDknzlNlptM+IHFSz2LtuTJEykzFNzE+lKR40PX+NBLQPFL8xrjZi
6I5NyVcy939wwA3oEr6D7KteEp4Mx6DKc83ZvJKbvCSbSjq/cybTr0nR3JuuUMFo6PY+Q7jcNtnk
b5Q14F7RxV5OKSNCl4NGuuYtrqAJ4UJxLK08Dveol9l+RuMiA9A+U/HbXNRi4N0QbShs/FQ1rGsG
TBP/Z6V2i3X/AVxQt7eWi0svuY2xs1tV8l0xWepM2EGxpQVd29u/WO90dtkm+fPf09JQxXTJpm3b
N63J6cRsoLo94yP4eP3JmVux98v8l5Nkj1IWLiUT01GmLNvRq0l9+r22W84LkrxXeAzFqgyvRcYo
XWHLaX3Z0QdVIuyjVJ664o0KqjyrcTgVtj6RJEJ0WLxst4zasWqWT6caoJvoFO0wDeCRxIVdvMuO
ObA0b3T0zeBfc5pHQ8R/EtLRc6JN20hgP0i59zaqNdIdU+wo8BMPJ1Rt84ksKFTsf7Tcm85AwUcK
qbTHRrxnMV5vZBbuMrU4D1Ocs2uSH7qeEgVqHUQz8SspEISg6FXb1cfn92V30BU3+YwdpPO05z4i
nuf51bCdvTEJ6VDLTZ23/+q8QUprVMC2rjj0UaT54+9G71VbQ2rLXnmDBgAGE0SWQi5l3ntsn2uZ
1Fez9o8yb1mKroycQLbDYfI55OXdW2E25TDSbLX08lLwtCFhbn2HJ0V2CW6NchJ7J2mu+MK0y8iO
1K6JL6Zs0T6iOA9lox7yER+HL/4WXeme3Lb7jP1fSdVlpFmFd8pboV8dvXhdWj6XqeON+DOS4Wb7
8WPSonB0utLfM7N41RzzkNc1abieiW99t6m7wrEal4Bq+a8sN0kj3joNS0pP5WF7zsmsl7MunezC
Qjci6V+xE1PIRRjg0oRfdVH6t5jDzG+zIBYCMCO4DO6fS14KNrZIzuqUbK0z298tecdjki/xlqlH
2Ph1qDnpcCsd5zA1FbFvNd5bPQLGLIpl506acfDb6FyrsT3a5cQoEweA5TyU/ax9zhKJzGMdZigL
J36c/H3qcdwzIGbtaJsOpwQKytaapq3q3TNM8FOhDIz/JsYIu3sjjIctr+pDkJU3THC7uqjYGaFS
i5w2REKGmGQdCWTBaKfp1W2S39LTy0fSXz4oEkgplhh7FCdtRyJ43sncSrZ24l97l6Pc0gjcpqSW
us5tiCNq6bH0PhpGjOd+do+WQ3tFUm/aVFm1FYv2nWfp3ZiT/cgHe6c33SFbmLNV8KNVu+Rb5DPC
OQRXg8V0miPz+nAZWSbX+B6OuCre9e25ltNvjisvHHLzsfQb7gEp5S6vHGsjG8+8dp28SULJ63+U
kx1GomP0tZQBlo7cKyKu9oyatuth5MyTvGSFOe1QEqJN9zJn4nn286/ZiLtAKOdqoeRtsDnhlkIj
DodVldUka4v5wU6u1x8TZ37RsaW3jOZknKKLe8B/vG1XYjnMM+2rNDLgHIlgEktLlzQ+VcHswctm
dCHZz2LkICmdaHpMtP7O3Njcm032mS7eg4/shEQTo9aazJ5V9VTZ6topmW4svcF8kqOcCv1rmrL7
vEILRjo+jMW0g7pVBwmJ+02kq+tiU4fGfnvTNf2sZ+rkJjbjK98sLiS3bzilnqwk3leSLJUQy7vi
ja4SXQ/8d3ftZdstbBUV2JrlXksxpBtMG1D911a17+Rr3y+3Jm82VYUmZY7ti7acOpW8ckyQ6GnN
bc8I8VR2qaRMUgQ+dA4rWPYklK627Z/yibFtl7VcY/O1N+qPVLMuaV7UMAnHZ3A65clu2rOaM/8o
pPu3sclxGQaFboFWHgyFy8Ykix15fqzehDnTqTbcv1kKaaUiOh7QLWHGsYZjqSOLkz0Zg0T4e6yV
2Is1+wkgSe6COpiXCPG3VoeqK9jqXXMmYds60P+GEV6zICFeuR0F1h6dyH3AlISUUFrdHT0/eK3/
SXG2BKOofaYkBHZciq4gbn4oGXoN9sFlrKftNFuHZFDOS6Bs81/Oks1D2uIvbH3SYKv3bFVOcX6X
W5vuSWHKK/HBcBmVTKQLxT3lavdWGHsxYYNMFp+6kXsMC8HJQkZCbtTOnd2+xQDp+UJiylTXO86L
QD7BB5M6c44VKDqm8bgpY6Zsc0x9Vvh9gtfSOVjJwcuxKhaN9qdK3CmozHo/Zc4ZcSeiE+BGa3DV
B+NYPRjInlFKmF1VTr3LEAegnKSvvPkl6pdOBHSw2fAsAoP8X4hKbocO1gfaD0hdnLxZlUNxn/Jk
z3CUAGgWkT2DTDGNKQ+pXZyL8eoo7ABi+VekxpXzeAZlwWIRJX9Lgm69wzojL7aOiaK37A2i4B3R
0GQsqACTX54ds5uhLv94hXNPa9veDB1Dp2bGiCStW6Nlj0O/1Dt/TBk72qiQOXSIPRIP4dfvqCvF
HUXWaFxSf/Em1yikexRhY6iYToVLFzk3Ty8cwIfMmgtuDpbzFHD2o3Y/l6BtJvxQZjTwwLvmJXPG
bNOLeEcH92wU3uei8n+MYLKg11gQFfc5IWWDZdKU49VokQoD7dTAyHCnmhmyxQeQoec+ST59GytC
qkhULjkZyMmN1SET1tYzkOWWon5ABh9mp9m3eYG3x4owukoC8/+UZe7csrP3vTCYVnjKDhUh78BE
RWT2gxjh6y1XDcisbH1c7abhbUNSExG8iBgv4DhEYe/yNdtp9yLisd26Cad3w3QdNMxjZhq4rdbi
1Pa+Wmu6JGu76uOg3rpqOVR6e5ZL/p02lrvrxp5FaucuIdRbY5nG4vK3VNWeeeYHhRkWpXHcDHZZ
UkGyqVE0j1OWfcWrVsB1lAczjqZN1DZMXvybmdK3Yvth7iMX8vxAIFD+6zeJzKhHdrlzWuTxOFZb
ZfkgaXobj4JJ6tUe3qI2jbb4tVm0W43cQX55yK3qPKWUpQUDpN7Vh00UN7D5lHmRYnyqdBdAXt/C
hVLNxwwdLqhn4uwQpS4a2YlOQ/fU2CYtB/HaMCRnRPYuk2+zn+LDOHKlD8nX3C1VKF3CFZYb/eFB
dPZR6iMQ5q0W1DhdAm2W37AxtE1SiX1hD8B5tA2227OW68VuctQTVwYHHRH+rLNB/9TWn9lNcLV4
PNADDvTJZmtBfdSGdfaslpeiT1SQNCNwwSR5n227DusW4k1igOLxHnsz+acS7byQYcGJ4n6XbuC0
fBBUrzAY2xVeBZN2fuJyIFpa+oG9ish6+ccuH9vXwv6HmemlHfWLGNE4ptLBaOzFn4z0Rj/BR5up
33PvU6pOOVb7RqaY3wGqDqNkopFFQeJbcpNZAk+tPCNBbePI46FpnU8/odQkjnTIZpGEnpZei1UQ
70tAGWNPUrh3p285JLjiIvnu5bE4gDHkC3am1qdRAhjkN1+erX90LYC70pooL2p/m01Y1iohviTD
o90glrelwScwoXJpBQ7YdspWbpXxqab+IcKKaLRue3RqXFfIQAAJjOQ1Uu3OwPkEdwEdImL8oubp
VQ2M0YiWdNsnLM7vJVvPgtxx5a6Z8O65E7LrrNsntPj0lmbakzmlG4cHOlh8Fb39zMM7bf5l9NPv
XBVuYGQuKVnV/mP6/8pPLd/0+G9CQQHNPwMP5ehVRKwB0F44vdaW/+Bnxi1xpbsrfeS7snaOlWWY
DAX5AFoV8IRF0NAy4oVDP1FPxAy5qFtNipmKcYDOwbYMydGU2Wsp+UQkfj2wBNsGREJlsu/4eigO
2eMwi3c/10AJc/pVg/5cttXfgQt8E7O2vTVp05U/vq5HbTADCJPrMMKBHcVsx3L7N9Ouk63h9Xc9
CzoP8EKPvqaK8kOroL1Eg/q7tDRdi5lX+4aj5gqN7bwsrhaQMZ82taW4WAFORRUwpkHdMi/+FnH7
hVr4NCp94bnHW9xCWQi0wtIOzVW3slUajuRmdgRAMwFvacKWJHto8WxS+HKM57ES8K3c7pGJlgoL
NT6lHuBMEV88T+wienKs2LR3skyCaCxfXHe6m52T7L0+Yrtfeh4VjutSJjwqer7J3WUrtTcS47+8
ynBRnRf6npmnP2qAXMx4ZKyt7fIdNAXHatNcyjhezZY52ceuP7SxPPstRXFtmQezbkZsZfSUnd/4
gW+WIVaCuz5jrWH8fNL52S+FOOliind+ySK8yUDztZrmpWutL1xgHK2Jz93flsxfC6ZGgllE5HOu
pVmxYRSEdKqZcB+6SgtJC18G3HL9kKqj5o/riIgRTGs8TlImoV8k2V6nDzGyVO1jyv9QxTAoywnd
IqKHIJh+L/He22xt2UBzoavwmxcEeDTThcd6EF9N39BPTC22vMZ4JilAlZFlm1ZmT0SynlI+RdTv
LSri8hxBDhtqqBHmhHpCSuk6MkMOhoj6YqmQGhoZvzdLInbjtNzSOnut5Jb5aH4kz7NfmLqdW888
sVgKXAk5BWoVLlfhNecCts2sLUWQTUa2BqigPaml3sDga89ViT0WLv9Dja1/h2mc4087deDTGMnM
zybvi+5OmHmnxgiruIxvqx+6cnG+to3/sHgaRQz34EAHNScY+rm2O9tS7LFhHGTSUPql+jIsQH2j
J8twmrHFD1ShXO25ju96jvWQXOTvJlaE9LUS2VtWTqi52AEyQx09dKaTcPSrHW8QrJndN36xGbPk
S1jYW+q1sWrN/t4bNF0e48kgWsySNBtTq76+uNb0YbrTeFDk3Ia4n4+l07w3UXETuR9vF1VSN+8o
9tzZuNb2oHaelhEkzFhPM7MhCqvIREil/V2vpn48vpAjYIQKp6t3VabCxFOb3J+35lLMp6V8ta1y
3A0ZP2iiBnfRimEv3aHbWOXfjnQP8aXixfGWX93YYACE9qYWvQXWaKIJKfc4zOOBDvq5t81fy9KC
V5QUOlXfv/WzD/ukfUgb8hxcCdtoNF4TZ3gbmoaxnQ7+NNbqYyOYLw2g+NzEfXXN4juxlw808iRM
ZX/Lq/HBW8lM+Ih3RIhAdfKBZHUub0KD890xAJpStIX6SCHbtKeoVW+O6wxXXBF+uPToHp47hIZd
HYAIWVvTt0ecUV0aJl36NOAd5p/PWy/XqVPJiHqUEDCP1EZw0gc11QEl2QTwiEBGxkVWx9ymg455
OyM4ty8nWJad8c3gjWMqlRi17LfJaANNAMty5fhkpIidyEXlpbD8w+jftJYZl1Ck7/SvJC8fhbTB
ro6ojEMjg3ZuYYczMtxG0FRXfMKbIN20s93qCzobLiovuyZec2wqy774iCkrn4Q9wjb0Ci5jJCS/
CN0GoLBjX8cIm30PPMCOChEKGBlhLfgAgbow3MwIho5WVcHRRRS2U3RSYaBkEQ3ssRJRri71ocRI
EGsj0yc8JiE2mD9W790yxUda2KvKeEZahPG0/gsj1tON21AoV10s9vl6a5MqlCGmUDQIb6R6h6vK
3YPmvnQAcsRwZ3qTBhHaXeiBa/GhxASDARQkUn8mMqy7Uqu/rGLgkv+GCy9DvTMARIMXJjybsvbd
TRS6PqXTWj4XwEj5dDDJUBkbuGufOVg+o/vaf4ixaNeim65slqJSj4sXBjcMltxt30vMifk9Gbtb
0jtUgXpYF9ONcEr+KJf0cS4z+2TVGQjA2+RPT66aWXgISCmRc7GZy2hPz+Ae6wreCuaW4yTbbdHK
6ywXPqZtou/wW7hnvcqi/Wx3WlCtlh7NepNmUu4pN/d1CUlrIHzHTDnvaHlr55ZjbNw6MnkZhGSn
WoQm47zCqE72ec557adx6MUjpOFsAnYC6CzjJzXg0OxjHkexbNoIY6UjskMaGyT4iSmCvWl40NPi
qUgcZsEZUbbE/b1i+GxZzAhB2L1mb7lOozWEcCi+3HoP53GAbRmfRsT09bP/ZKdx+ogSxPPnga+5
pELtczcDUeUj2KjsdVpSGBxjkJm2F8bKu1gT5qrcq47DgM2GoeU2SQYFYIT1H1mR7V2SbBhNXTYU
pvzCyMGV4iefxQzcKdl4SP2I70lxmquXdFEaoz6xASrbXGZMgIZKgNi0P4Hthzoyyr3t8L32+hl/
T7kVIuvR+eQ27SIq0AU5dqqLY2KXB/4MTWQ2gLV0LXSa1V3cTIC7coPLHhbLtaFaX20x9qlexwL1
oB5lgmOWYeo6LW3Y1zDBGdEISkCrTWeyOJgrTGpXwwqUin6X+H9CWxMfhF58TOOT/+06hfUKRwav
AOjkcXb2ucI+kC7zVVPpvdBt1B2wsgGP4cOkHIhSRRYOXg/Xx41/FbkURwvObVtZnzL1kBsMXdsZ
tr0yi9NjQVZ0mzVbc+qrzb4lZrAdy8bnuVPsn6PHkPquiNnZ0af3fPFTbsdsnVfyhnmCHzRxMONW
1Z/66PzNLULLGRKpFoGi4WvCW+mY5UGg4NPkE0jxEAIm/dCZ9XDGebIv/fJPQ1r9OLXWNraNHwXz
D8mJp54Kb9dxtYY6BbajqU/oa8uwztZbt8PWPBnbwdfwDk8UyAYaSTAXz8zRyOmvs8xmbr9a0O0b
08dbYsFOoUnIt32a1aExf3kmTVdKNipocCUwTZg/nBocU5m3EJDJaEQKKCY388Hh0q56kh0VIviW
LSMr4og5IyCZNHDyNDoXVJpE8rEAJ9qmMlin4PgosJgJrX05GjuAA3EAXhProGHr0N+X3dJxM9R9
Q1ypy0EUz0KGlctfZlFSmfhNTb365G+zQc1W8SJpZqeD7nckdGY4lgl/W2BY6ZVsS17jaTSl+VeL
IR530ank0OGztux1616h9qEvqXSDh2Lc1Sp5Ua34TmRzx4ChTzAyU21ob0sCPYBTQRsxmPrTuRnp
IVKwxra9TTrGGiKROnMdcFSd+VEPfHh0/tiSKYh66jJrZvuQazqMe0EpJvv23ag8a9v66RVJ2cU3
pWbudJyN07NBrRdi508CzWueTMYN+8h2cV5I+5l03r/MYg2zTW6KXtjczybiOmIq6cNx9B4yaZ3Z
yO4dSDx8aFjHsBN5ZnaTyCChNxvNVpdwSWODke0kk7uhxY590EqiLe2aGl1sQG2+QFWRXZs8lIKr
hj2Qe2eoeF99WT6OA1mRftC/BhpNxKPkhNtkRXRBwJNwYEeWylM9ycfKhuA+zc25jvoOCFk9Pyu7
0Zjuo48wqj1xxTYHLdLIlOATmo3+nOdJdQLrzQQpNpeShF7vxzSshQNlJPtXSBdIvb9Ma0cpD5aD
vaDshye6nhZbAKQ7UvPpb3Zp9MEC2/BBEE6/yd76bTMWL/MLn+X86Mn2D77A+Dg704XN8NqdGcZX
LSYiNevvBmcIZ8f0AZzW+rVL/Xg3oGxHDFYOPYH2ZhoxTTo11qwWGSfBcLtFAcGhKAFPDYtWnvqq
6kycnHF+wBLv75hizKEhm+pmrS8/vxoMsMbtEF3/97+3ml3sCeLnB6C/Mul+NYKIz4KDPwQnHxqY
cJ7sCSeR1Kd9N9h4+Xsz3qMnd6AA/OiY922yb3yqB1zoRFRBQmwKw1R3DIUe0Vf+HMkjJi4y++x8
BzZq5RpbDZE0IG7jkVJMo4PeU3NP3nSEkLDheWZ3aV2suzbbQGqleGYlKH55a+2/O9d5Nkv/d5um
a/1jLuClGBjohkxvdlkvryWn25gW/VM6uuLF9PY/Vj7Gm+mjBZbj51+p2Al+GWe/R5cFCQPTYG/W
TnlyHVyIRltaL//fb7n2blrjvrbKHB6L9mjFRvnkrC8YOqojZp8vHaOENSso8bpXncFy7Yd4wqZm
+Gelifimit69DZYFFGOKgHf14hyVvn2Upv5cyMUSQVJ4pzEp8eIvbg5i1Q7TxnDOxhI5Z554frAT
526au+75fy/TIL3zkHmYutx02ZKZQKP07P5IKM9+KqUSN8MVB78pzLAs2vGQijJ/qUm3y2iynqZR
z18AqtxsCYQS/llyE+bw2sy88cBajUPba9OTA4nlsYze5LxMT93s5KFdTN1uNjP3qpkVkV7CHN3g
PdVOEdVU+tFfg6fXs1nJYYOXOcpFOoHbePluEW6/FdAbD85qZXLxjWx7qpNDlsvmA7AcwkVbvBEw
O1WD7+wlQY9NwVbzj5SweFCVBacUMdNg9g0ff13H7CrtHnPL+/PD0MCgt8Z8X1JZEVQFUuASJEb6
n30sl9J0ykOTgGlVva1ffl56PkT//erntwYjgCBN64OBGHbQRt/HCoUT2S+GF39O4qvnM+1ysD5s
lN052Pd0uSMaoWOmEeOr2bQpnmjF5iSbRX2qVufCcprr/17ciA912azfb3k0PMvAI/L/XuLVnjr6
+rXFN3wsfyLyOGM7WiNoBsK2IN6vMyVgsR0j3r6/4FnaKqwlN5mq9dutzyJm5BjoFUEix8cxjjWK
bV+i6A5E0mMga41z0rrE8LY/vxxSkG/kacPOBxhhAC6dOQS5IBxwLF3dPc459ruyngsWP/jtoyai
LyhC9d6AxXf2xsU4Z9q7WUNO2PrDGL1wsWsBz3L/SMOGjyVbYUFYquqLM59ncIobXUOc1QGJhZVT
ygfXQjtbmDkY3DY/k4Qm7U8FaeWdntcXjPXqH7uE2IFii8dKX94rc65DJB39iY1YIfZ0b1tMC7uB
nZtLfuiVb04RyZjGi4OWW2T2G/ttdTKrOXEJTeE7hm0XeqX/OY3wbh1i4wwXZkaFYHWHMp2PAxEC
yoaENqaoqzXFcgT1g91uMuyHui69g1lQiRfE+kK3LPDfrT+Hn5dYx4KjmmnXQeQO9TUsPJjiiqPe
PNprBjyO0GhBOWZPhrF0YU5eZSf7j/8Oi5z0wDJJLvgsf2UCg06wUmAaHAUbfamH8Oed15dOBUOW
Ct5CC4M/UaLmzOyq7Q5ma7xKkkkMv6zizqDR3pY8klREsDHlZJERl+U107Jk603JdNbJ3YTjqrh2
jGexmvhnvL7R2TBJvS5ZOW0yUyciLNUTBvIEk5kTP+GYO05TzAXuL8W1SjQj9DU3PWu4KkblppBh
97VgQ5/RPv73Mlb1Q+pW2IfLEQtAcx/RQO5ZC4179FN/3y3Lh6iFdeidqNyblH4oZe696Fwsvboa
cQwv9WUZs4qTbDpmtZW/8kYlp9jUkh2ZgOKQN8ZptCz9FYJ075zjtFkCr4qyCxtpWPQ92x+yHhEI
hcVuy0E8tyIeXmoXgLBYqCt723oz0pasIFeqXTrDHqRA9ctwGBsxWUh7Tb26KxNwHAo8L3nxbk2W
2HRdnR+dPntNLcjpzWz+amEN33I+RDG8l68lt+8Zcu0xNpjueHKUbzY11labu3KHTS6MlyU/W4uX
04h6xHoh7OA057de4zWHZQSLOFlhBWzlOC70QNjdObUrMjIKrngZzeZGuq5zrxobTXjsWsTbpt0r
nOC3HJPnjRAJX4vS/4KwWrbEEDC60CJsGJkXlzap8SW5YGR/cEwy9+I7sh6JUoSu/eLMznObTiL0
PGJbxVzIS6MV/r5NXUqlYjrbALi2PI4MtbJ+vknvlfAiHHwddHY+YhMtpGZceAo7P3nt9Uq7UogO
z5bG3oWmfhxmz4TPT7zBEIlDqGce5WFSnRH+fOyNfFEM1/pPIKTOLzv7OyqKXwdhusZ0Ad2HrJyJ
EZJzIiEmV2Q0ulV2bVakAzlU8/zf4SPBL6gVV4Rw+IzoipQYjR1unKR6sOGnIsPAKY6r+bfA8mFa
fr5t11ZiUnCiFkq7Ex/NPOKPKIN5zHhMCqnfS63/C04fHS22jEubVixNm1rnl9nIa0LyGmMW2Aab
6KrbOKQ9/EmewAaU9yVLcvY3EapJIFEGjtF/uzXrSXq+y+usl8VVQYw4tIX1NJjEjrq2JC9UDdE5
Ga1jumKQiSEj5A3ATAS77eghHcr40idEK9LtmBL9r/CYBETIzM3PGxt5w5Olj+Tgm2I5R2K29oQn
C6o019pyYEcEiHxa4ERpl8SaIVmzdeXo6d18mWwqsExEWCa6+k9ncsnHNAE/J5TiLNxRAX+bRupv
kswDV7K4ZA16j83iSamFJI4WiuKRAMTcEcRO0o8YwgX8fQRsij/36NKfhPpgGTAfeNGKbB0Jc0Jn
TwOmpAev82m4OPo038pJihvOxshz/TTlKOQ1VLUpAVxhIAn+HP5zssjQ6XgOvByrRewr4/zzMpkz
/bdflIgwPmWyNFLm9K3m7BN7fMfDQTisTThDfAc6UtLjZfZM45QwSoT+Pi2XcX2ZWO966pE6nQg6
A320O5+yVdKTVnYTaHdCoyaKmQw9cNF3waSL9lRnxXsOo+xKuqQ8gc0ne8RCVx7SBKyp2wxcsjgo
HNJ++7zrlttcrWX0GN+B/bAjLjbs/3qfDmbaSwn8Yg01vgI3cK6DIbrHcjm0gurv58iZku7kqL7Z
lkb+EM1Rf3SsEWEwaaebPrLO2uMo2ve95+01fK96sKrHyGGMYqJCbpQ05oOK60uDH+AJC7gWsmwI
PpOFD70tS7EvGxHkCcVHN2T9xZ/ESC+W/yo4eDYEmsZXCppml7dLgjolYOkM84Wwi8bCrM7ZEQBx
nwaPA2JdylAOTkqzKZKNEGa6N3Ox6aOBpTNsVCoj6oeOdHEF2XVp0vbStXays1b6xX9f+ZSOv9la
sJHYd++LY1JjzjQ4oCMSQDtriadhD24yQm5lW08bfX1kDIIch3z9LVDaZN2j1YRYTSJ2szUNnnW5
aZsyA3uBq9lwOkXFV8Eu6yK8mz2iIPx7bBrxshc1pm+Sz/LC2DM7xk35xsL7eT8lnnXKCpGx8Itx
PJZr+6a7ebQBlD4RBir+j7gzWW5c27brDxk26qLjBkGAIFhTtToIKSWhrmt8vQd0bJ97j8PPdssR
GYgUMyVRFLH32mvNOeaziVPOwy2YcfQHg2POKOerYAlPCQQvS8+Ow/g2Lr1x0Ur6FyKdyhCj3uX3
njPkStomRmecglEt/EiUn5pE9kdhEl9GBFVu16sPmGgbkjMY5+vQpDHn0hxb8TZ6lmfbuoba3KK1
HnMUyFIevufLDMPJyhbPFGvuVG5YGoLJRAwIf2uj46R/rl6gRQ/jC64v/SpRll71FFVfXRymLJCQ
+fyPh5HHAWYCu5ZNOcf4SXMA8edkBgzpZlS0cjuLwk6MdeWsdwzGOCkoXjJYylVqa3fmcHaii7Zr
yeQ5JiszDwtCcDCa3lONhpIHtsW2GJoUvF6YngQ0gixn20WZ9UexHMwDph/djuljv80D3GZTd3Kr
0G8mXeld32EWaPSqYl4Zk3Ki9fVBXprhaiZlvjep5UlECIfr76WWlFMo5t9ittzU3GDmTXFpSdM1
C5bgMMwtHCoNpY01V3DwSSZJtOLQJL110/TR/d0MxqWut3+9V/tSfYVtdpEF3g5Sl6aPNUF/2zqU
zS1aYHUH/zPdKxYM4gkAFLpm8OdN09tmRfqG3GeQdSbu6gXv06GsJEbmVkvxBz0PuaRc3JNyEd7o
fjKz0CBq6wXxH0GOmapuktVJ1YTn34tOQPu5C9XZb9Jmz9BV3JYkiNk0EOF+xgqhL7mcCDfuPGoJ
IlssCYme1KP1LY2lZmCIZzqppWUrhJbgCEOc3hWVcA0oDGOgsx9CC+qYku7k0qSZUtUpJXSqSode
YuSTSOzVDU2nOYnKwI2ACbsGi/YmWt/TeGABN4DAcHTKjiZsWn+Jp+w4rRe9z95YFCa2nDg9VEZZ
u1a1YO5Gh/E4UzX0wMNLfTJbtxp7y8N2c9NbKTj0MidAFem13+I93cTrd1JWEV5t1O8FoLmDpvTR
Q4zb3K7lPPKGYQBkg3hqh2QIZa5o4GOn1eQaIICQvirZddTV8xCSdKEREuY2QZtdLUk//4Kg0mHq
3XgQ50PcI9oqY9XYdSkzAT1rYaw1xXPd12O417SKtKtpKO28y8oDIrFwO5AzYwucnTZVT6xaRee0
KOX8nOfacMP2VO1WNAzSIfkUxNqNFk/7oCz0MuIk+6b0Hd9SvEmjkGUA8Sx2VmhKgjRz9gLN7Uuj
9ZPMSnPsotrAccHcivnusi8ClGZ5I0VbaTbrq9oS6ybiz/QbPQJ2MYcKnXfBFpIivxQBmUBCIgPs
akxz8/vUexratCmzaPv7IQYbVrQios/bIa1AgJRutYKDYa9ja+I5nfAc026XrW05auohlYwS/7SC
FFYX0E4HCtxUI1DOLLugH2pgi0OOzTaZhPY6dBDFlBCnR9VZz4pKWdFx2tsSYIQ6YVXU24pMmg/l
mn7UlCDeT1H+oNellwZWfF0KKXxUxogNqE2EnZQhGSylpTmIUVe7UaQxjzehuIty/IqKFDAFAs3z
PAkfiU4uUK5pxXU0ot3vgiqAnUwlfaQBcavCUDzoxpIehUg/IXVf+6nrTxljOtHYU0i8RBiy9Er7
+EtXqskRtSb1DClJPaIFgzNhqOFJJYaH5jTTYlSpXT1fVT1VLqn5FmgC1QuRfQaYeVDk/VmScjpW
Hd8DAyFDF04vtFQUxZ/bQ5UnOuhIscdkcRN7UrHktavFqWVDx0Q4S333YFVByoKpvRJAtOy1CNcx
X5FsXGXPuTbY/nXQkqHHLzQKcL9Y4a4xs1WzaeWjJzG3PEyyyabGOk0zGVyjsrzPC1iNXwxUL1vX
ShHDQx6QJaBnlOphq+/lMPuu+2Ebagk6aRCyraNlhEmtdPqLHMTJyYpFABwcfRt5AMygLl5rocpB
GF8STJTG/i+3TVeMt3oBg9/jxnba2uyOEEefIwyQ52S96K1+mdSm8Gt4Iko47hQj0y7cACOIobWR
iY8v9+tWp+VY61+tXIJbSMfoYf7ssXO4WcH/FMR+OUg6aaEDewwhK5u5k4TnWqFHBvOJzLZFeg66
PLwCSYpfgL/jvKiJL3FlRAdunoDO+rUiF3MRnXrWtaz4IHWJlgfaSruVYvPy94d5rQ6+CprpL/JZ
Kg7WrmKMi5MnC3aRbhd9Vz1JMtpbTRBmwuMgDRWx2tqq2Jk72WLzbVNkyeVaUAxpTRpHm+B6jasn
MVx8ISLsSs0eVsXqGYN/fP29pDMFgZ5WygFPsvCEOGiTi1ehM6JPgK2MYMP2W07xJg5CqnkrFd9V
1V00hvSPYFxBEcD2Rxog3kxdsGqnFIaA30tFw32Z+8EPvuuRzNam7rpXJtTcq+ar0WI8rbIgf7DM
6qiLEefwpljcICVdJjDrxtPEobllxXYypPWcMotvpajw+7Liu5kz5Dfa4TFNB69YBGB2NZIAM9Ja
vzfrkH1Hm08cu0I3VMHDBXof+IjCMeMYUA0VoXltwn4gEgS6Tszh2M4yC3rapC6HNA5+6FShGbcs
SGssmizG6M+kITLRDvXFWZh8bRRrsCyAlgUhYzZENUyQpiofVQGmRy7pHwVhbnctVs5gVtWLhLJf
gor710cZBllFykpXhE7wuhR3WqjGW6GJNFOnbHSVqTXeenpDsCe1J/pp2FTVFzB4g1POhvKQJ1AN
BcbnBygGYGCZeRIq86YIc71vMPFsC9b3AsrPg4APavv7tzhhUPj7t5GWH/7c0VE7ZMqJFsu334sa
NygGDVRM60P9ZGbndS7b6CZDyprY3TzM712+iNeYHbtPWoCm7OBUy80McGAQ0Ymtl4VE1C296M6m
priNOrkIasr8H45diUQHS76JZuCIxMjYJCqIBn2MrH0eLRJOGk4E3Uj0uSaMp9IkEmtB0KnKlENT
v+dwmhzUtZqoR449VpM+6hCP3mCQvOAzFigGQFTEUtad0pnqe2Q+72Vgp12tRsGuQEnBCmF811hs
rgOldBV+0XqMb78XxraqF61PyCgU60o+k4HlMxbC4aYpeBIjOvY3VMucLteqLJ3gq5SE+iRhkv9J
0cLSY2/TS42ZYMu59s9Y6tXjIPQOajng01lgQQ/TdZJalauG8szIhh5Rc7ldROubXLriqBhh9bJV
e4opBKvmXe94EasJpEO53iRlWt84XoWfw0A91sCBQp/Q7gytyp/qhMk9igMJGXWMqBBchbh0zjQJ
mBZaw5ToM6oQYBbC1EBuxXiukX9kA7jBAeUg4V+RdpwIN0tSo35NcbfZSvTdoGY+NFQIWtvcChH/
728dPJTtGRoyBwCht1TEW5XORsmBSzQ/sC0j2zVQndJ7C5xhEpNDPVkJanoDofHIKj1U+YGa48BI
yIURa+2jtVsmLVHp/W4cbYzEJaDyJnqo9IdsnF9VsejsNrcYd1BcpAKk5nYRZ/Z+dHqLaiE8x1ju
Y8GS+f7fYg0oZJys5lFDLQnZJD/IUi7A4nbIIhw3mYgeYJ5L6dHAnOQkXUvuw/rhIBcw1BrpAQwX
PESTaboWTeZnXQ2XWBnK57Gtml0rmMiwmy55jMz5Q2lJBGlTLd/gP1PP+Yy7qUBT45GnqBvbvpwI
0ZnFE7NgnCFrX5SQlva2gmQ4N/KYoIXtbZL1zIdNBJgsNvgvYSd4Q86vMxf6o2xNM2BBeqF51mkf
pM18Up/W9w5Vs7W0F5a7ygPgSWRjVrWX1mCBEZa42uUyvXEaUTiWV8i42nIgA4aMC5HsunRczOdE
UE6k2uZ/WqhZoSoTCamKd+p26Y6YApm/iPJatZgoGDAGbk25yiBrK/2Qyn431BSNosL0wWzS5Tio
Bqaj9XXMjekwmECGFCR0yGF72a2U+hNbCM5AwkhZekw/Ysy7DRdjeBDp2zSYeF8Y4iJgkbDIh20i
H2ix5M6CG/c6Vd8mIzAbTsj4QhEAm9owanVnTvyC47Ls3V4u4xOAo/hkBqQvbf7+WOmTh4amhff7
0N+P//6tjDpmKgJYJSsPRheYjYa7SVzOf1+MFtC2oQdfiRB23u/jkT5MDAmkb1HuUsGbaUIfJtTL
h1lv5X3Qq9IdBunw1H80MgpBHAQ4NZtuvvJKM60zxWzDqtZcSL7F+ttZ8esAHmkbRmq6l1ZeftO1
HqYvT5woLSCiaPcgCE5sDvPrwCCUOkMCPlZaD2WClEdWvkoFX0Uo9uqTnLDBx2Pr6SQF0XXnvIok
X933k+GWzG253VDNEWAsrult07UW4X7MeGLutSJ0tzTYSc/wqfs/1SwNtpzQTZD0MjsgpeDtoMOF
HOjV/V5GcYKzgcCWF/yJtsDeKnvrZKwXYRArcTu18g/vSxXsvlyK27/+BYf0rh1FjOD/83+D+1rA
BSyUIUNbXSdj+aLhIe9/P/q91CCjPbbDip2mlCrsUGi5Gn066FJTblUF1+WA8xf5QKP4tM1vbRqo
l9+Hfi9EPkvc/OB2/vEPRtA9SXp9aSrQ22YXRSdhUUKIK9mLudS9P4iD6vDqLhRa8s+YzPUb7iW6
/0uo72stz9/mbbbOL0tVl/ZGU10pVukMG7J6b5WB0/ciqc8oZniHCWL1FBvFfWlMt+yr+X3UrdbB
qs1gG17fHjadO+PofSDpkj2aWDv3t7pOigMqabuMQ8Xvshq9Y0cuE2m+gYRTlCWdXtWXakacwOSi
88IZmQQcuR84Vqvxrimh2yjNiyiKeyEEntVK5QNEFrKKKj4COcrQG1ATI/QFy9gmadRrmoR2LSo/
k/5C65+jqWwku6zDBUh9iTRZTRQE80PiK+RF8YM1vrG6jxlpWegIs3VNRaNq0EZoojeOFSKWfI12
sNobqAIUlCDBNoeHhhF0aVwh+VSYBHtKbAK6YzKOaGUbGZBU9QT3uUW5aaKZY7iNoaMCpgiapTyI
SnsNxg5JUxtVdjmjre64QUrilSEGIgnWBGKxa2vaMERWbNSSKZyF1Z5Glw7Ze3fTg5ph+PqJBchP
WhSpYwnmn2Ltfqo9onxG/HYvNXA7OBg6dUvNFkWckcfwa6L/rVFn2viDmdIAKW6Goj7juIJpTHsv
sC6zQnC2lpvmXtTTfayCLGEAWvmZpuxMmCpksNcgSqYjPczhkmNeKxOVcNJq6TCmGjI6wjxyFo2j
dY8czZJagJgYXvSEAoqd7CMMaNuQ1NMhhVitn+r8FiB/2xSiVJ3mCqlyqHaD12FHzkZsoTQg/alV
89vSsVzEzHMrlVbYaoG31GRPFtix7YtjHbaj3VGnbxZFgYIRs0fSf9vO5PEEJI5QUwPYLcNrLyjW
USRgpDJ7gCoDp/y4wqlNNUPHUpw2cY+NNzKQnfflPpHEXTkRfKISUeaWxH9v9HgimhBGzVaDRm93
ef0uigAksoHEw1CuAidQK/4HrU1BOsdGSmh6iIZVRyU96Yr6LogD8ettYrdLAjxYavc5Sg6vjHFo
Dso1Ynb7ZEY6vou5p9eGdF0xEC1qXXBFK0zzeyWKLgFxi+LEjsYhyBXT0drXg3yhB5P9ZicKIPn3
QRnH+6EWtg1nmq1JzgBGL/BrSwYEZA7Mt6jJ7U5VOmdcVMOLCVGNvgN84/cAwuXYV/F+6WEFqCY/
coc90C86PAphIm2yVfaNV0brsE8Bod0OhZEeR4iMTdjRLsV0VJP8yA1jTIBbGT+TzFZODeqJ9A7d
gMlVPnyBsXsHwjGDUFQ6t6qny1RhksMgmq0cSwll1nY2pjdTjSAjpoa5qpx9U0ufEOypDsQz1qKB
wnXUvjlEObKsfeloIrYWacKED7rqkkquMrTdOiQlzpxD8EbuKxUrWe6KyhD4QY1oMgMYx6QP3CII
QkZ9C0Wckj+lAqPjQgnfcKjSaiy/yWNRXWOU+4uCjtRQoSUuVfeN41x7rlgoS0vZLUvwkuSYRZuZ
QSUZ2JU/xfKbYGCjK3XtGsZSjmkOA7YQqd+xYfBKR8K7RaPULUjjNKLhVkEVpizO3LTBZ+FLhpVe
LE5I1WIdJY7970rU7ZIuMRyJtRdUFO83tf5uzeE7SJlCkhnS20NIJkY11zvQAh+RUXxOWraCQFYw
EtR1O0LNdSrXW8EUFcnR4MkiehmaPTDgl4VteSBkwumNx4r+wUVJIPCHMqgFKPauHJXqMY4DhNPN
BECFxBo2AJYquYJso8D7qtFp6zOOCHEgIpZA5WAYVZIMBrvVq0+iYc6xoldXyOr0jBMAR3Q1AEU2
6Ve7gn105oh0caV6KzUGEmxt34mkfvejfpkL9VhJyOCZEV1NGU65ai3xvpOJ/0TevfqVKTmAgqI0
GE492VSbNEH6LQ75nQQdPO9B9T7U6DDmGhNosAz1NpJlZ2kK1Yd+iOg5ORSgx1c1z3kyiisJ6mRM
6uEhraUfgdaPU4yVl46Z4DezGfg6tx5NnWXZYuAf6ew0lB3liPC7R40MeP1HAP4I+ss61J0Zo0kX
X3gnvdQx3EK0c66pw0FRW8ngVhsL8Ky8Yq3UbEsZFZ9aokgTNHgiff4Fcw1WYWwXdYiZWpLB7T63
FUDZLO8f0lqw/I682ganNT6RykZVigpJY4JhpSAHp9G4ZDVEmjkc0cCx7rjKVWjZO+gxhffGQisp
M5Cn3pP3Sitke0yGuPjJbhazwjoT+BQ7gUlYg3rvQxIgIKufFpl7TWrm5CRMws+UdZcK99muEomP
mEfppyqKFzov6KKC9Kfqh6eiWV6bRT4TPyyAhnEqFfkzFeFKOlXg3lgcslNIxk39NnWgaXpxfK1n
3fClFm/ayOMYa+HaZlSMi8S9E5Wzf7OWkkE8AZnEMHN/GJ3HhN0xxlg6cGs9APThlJG1HLJmDAUQ
4hDP75JZGP0ESZiZFPoe/PRRN0YC3PPBR6cAFzyI/dyaSKgIcZp0Ql34fRz3bl7wXkpxo04z54yg
zs/pqLsYGb6WULx2Q3Uhn1c+mW3q101IumghvZirPASZToZcOn63rJgnFQvbhH97GIOQBGIAigGa
OZkW7qYU4sSdlEA8y/PTLM2IS6OjZoiIE0vWYFnBoiSr6EXgpwviHR8e3nXc0N4UF58WHJ9E6A1H
63JbFGW6zXLZ7UyZyqMWRtEO5hB9Wac5Pe7mk1pxfi/AQemNjFwEychQ5t+0CIfz0KFtVclQoIFl
W6sdH5HlFj7rbdGJv1iM5DZgAgum49J9FhUhErmuum0u7qosfA/E6qvQJtRMYBFovcOFkJJzIaqp
x0Bhkwo7Qehp8Aph5sj4L3ZMWm6DID9DqUvM8lNOqvd4Gv5Uk4ayBkuOS7N2RMw8n8YGRKyRVT84
8n4SMqpxQ+FEYCbgmRMV4dBZjPetuPKlqal8aiZGyKca/8umsiD8KA35AggRNddkVvFYTfKLBF0Y
K3fRbOkuZwHg7YKoZizPyx1xLQ7qtPBSMm+hzZq3JEMUbZUWSCZgFI5sjojANBRkmtrbXTXt84Hu
rCGRDxNQCN4bldmBJMKznLZpgq2c0dWNPE+TwhRhjaaFh65p1f0oDDu9NWy9MZdjk5PkOzSWftEq
urfLJUIk+zWMwg0DuDMSR/PUsXI1K4BS1h95W7fnGpn9kkH51QfTHX+6UOocWQXq0KEiKVEKd4NV
7SsZs4o6RcekLbnUpGJij13wa50siqtNlw7kW1S622g5gEZB/DDDSrpUeSBewHd3phB6FgxJXypS
FzUVpc+8PJPSzLFYTd+x/AgPqtR2+xCxy4ZQ5peOsd02DaQ7DQQdMZqWeShNNG9uTXAKROIY3CUe
g1roxhVkkkCZxkuOqzXPO8XnuPyfopHBkJquCJWucMFajvsaL2oSkuozi3TBYMytSfICDRFtRKhO
TEweVmesfsqjXlaHwYCGNSlb1D2ygpx3ki5TESVeERt7ztJumVkMVxhlemFKikK53PU04CCv0nOc
3f84n0xao0fLbA7LYo1opD9kKrIOScmSDFmDfPePaFKEVwb4PQzazULSjNkDzolS1XBMEnWYfqEr
MdgREQ2GhdPyUqNuRiFQ9OaDPGufBP2acqwwNEN5ksbT+T9+dvL/ku1lKprIN5AU7JA6I1ie/b+k
p4GK4ewzdzy7kH0jTSZo/WEW3HrNxVzIS9kasavlopOn6nyXlA5lQ/yiSdGJbUcg0hiqHt23I9YB
CTQLK0kh01nOBY/4D/FlwceDF7n6P4SSqdIakPdvr6pliropG4auiKJBG+3fn3fT6qB/sh703u/A
BA5tesbvjf7MmvUjOq38zuL0gZW08BYqrL80MfBy4IMJKslBuOcYXGsjfbhmdoW50f3RtFq/mQYH
NVL6qMrpY2jNuRuiG2Zo1bus4j16x1y8Y3EU7z3GLqGFQbdg1ibFAjKCWJtAGrPnQdSGY18kI17i
Vob9oEVbrQMJilkJGKRKnEFZghcIzPiI4Ds/hOUybWtcFBRKitMHdXnteql94AVQAXeRACGQXGy0
ScUsXKJDmYlFfIjhHtro5zSsk2PMkj3BpOmSmFURWpvXguWCIYf3qa5Mk9+uBpWtxobOWas7DAVk
ojSW1gEv3M3S6h0QbKwNcmr5IYZAiLMgbfkaMj4nWdglpdKeFr2Mdmo0h3aUqZ2Lnr72tUqAwb9e
fj8Eo/6coGN0/34oi4rIpXf2DKuBuViX0kZjkyCPav2s38///VQj0skxIDdGDZbooq+XusACLMv9
cWkqLBglR1MJTPfWnAvGm4yZWAPkP/XYmlcE/5t6bSY24Wg+0B0i3EMCdi5z+kmHbgaSziVr4U70
Gsp8DGzn39ZXJSnzXhqQkoQ0MkgsLjJK8J4oklimq1Dizf296JL+hB5Z3eGVShzcPCWkldrwrFb4
0yZDjg8Z0gehl6X/+6GaxpeZcYzZipO/5Pm977Tao1dLH1U4Lx25WIsinwYLKSgEsVeJWnA/RwrE
dqlKSDQAsz+1s36TmwrphknSA9iJ4Ph7KeoMSIXRgjVVI+GYiyU1sdiRHEOddWvGSnmKASpaQrI8
LEUhIyhc5G1ILSVFofEeWvKIbwsEihKS0SNPjJq6erT1mOSajI43M04U/jO/C2tRr3J1Sk3LvHRy
qV7b+WykquBqfWf55oSgYGw6wLWKPnGk1hSfNBoo71UzH68T78ojHuUGlbMWwg9om85lBBL0m8WI
1WPHuUxYh6VYvTL/V4fJZksHZjlMQlicCRSrGR8230BHyTI18g5PRmXL9Sj5k0LavSLPwp1uCWNR
uqE2LcqERjVxCkUtTXa63ifdencUjhXqmUeSX/kyVEW6CRlvKU1e3VWwgnAyFqIUVpAAEyWy1DFA
OCPLOYlaNWR8MsYA64qvpgT4Qh1k7FlwrK9ZiFugLEpjG+nrGSbOoPW1BkK2JW9tw5gaX8ZuuyF5
oc1b6LKNiZE6QV/BODb2ZzP8atkhUKfMx2VRUfLCqpflmqAMvdx3ZtLsZauiNKf75Qlz3J7joMVL
WqIkC2qLicn6WMJ6Q34Z1pOmNTmqUEKjADXrmt+roBwMwToTNJfybKvoiIbiT6ClE8PsE0WDegxU
DflqVrwxh9cORjCG0I4aDIFpmzuNiiVy5uwZrImwSqVyPBGL1olJ4dpNeYEAQ5C+UVPMr9GKS7fK
XIUtODLAgRHcahNWY9TgOVIqdJ6mFf3g2pU95pbVPociuR1Zbux2FmB6jmJ1TZQl9LDMHozMai9K
3GgUq1X61EfcIkLnl2qeHREXJu7QmuJZMGhzmI2V+YqBilctx5OCCxxLqkKoS5lAtpn91EySt34F
OM9pbxBjINHVQO+AHR0thxz0n78+IAJfl00ivBA3MMGo8s0ZURD8WK1/Ru17oOFmeVY+GbtY7H6G
aMhvcTbV50ISjU2nKP0ZBaPqzJ0SH7Uxnb1BHt7Kgc7HMGIWnoxpm2PMnAO9fWmL11hFshsqnDGa
MSupTyBgZsO50/p1uiKUO+waw8XULT+IpFNMhMolCFRhPxdmQ6BItBEDhdoBataZWoqJ3MKpQxoL
Af9bM7h52a8v6DqqVDCmCYQp0P/XvyrYQsdkhBrVheHoN+tFpYNm94OsOdBM2EGNWvIYtuWPC3Ru
z+DAQTYQpaISgGbKZBhDoDH3MfkYW4F2wacweCB2igO9mnqXa8FihzNqJXr8KK3z/KTyKrzkYwDQ
NAgmn0Gt/Ffi738hq/vvwOh/ZHr/48P/+ljm/Plnave/pX3/36WA777LNUC7/eeXWp/Nn38JGP/v
z+7/ZwC4RRTr/z4AfBd/Nh9Z99H8awb4+il/ZYCT9K1A8DYtQxXR4aCp/tcQcEXXFcnSNcQqsmiI
f4eAK/p/ljTNVESFCpXayyRdGRHgGgK+/pMIHUUUJY13pqRK/08h4OSR/luVp+mGoip8RZ6hrqmy
Lv6jykMqEiVaVf5I1Mz7ZV895nfplU6k1dl4k2nBO1+pn/uRvRwlr6833DW71DMO1mH+1o7DV7ev
ru25eMz2xO9+JV/SVvOyR/yrxp/xuaMX/9E6wOX2s107lgeDYY8VyWGOtB++IqTb8oYmuI8c8lb7
+kd0VX9irzxpRxle0bbPSCvZyM/NI5pjn1rYsS7dNnOhT9rZPn2Wb9VxdIBm7Qkqv6OMd7Lr7LA1
06npt+Zj7sSeCp7TLS6IEZ7GyeZf2ttyBBVz7J/xyt1px/2RfdWO3HHXHYG2ninLd8G281JH9A0X
ldJPci19nuWZdd4LnvO7wNDjj/lDWyw00fLbocfJGyLQKo/GXuDXPtxP/IXNxXI1T3wKp0vtV9b1
sz/RA+HLhmf2KZ8RwTMv4ZGf4QdEshvsYaL6ui062qG4GBsQFm72EDzK+3LHE7Rb+xE6hJM71VH0
FVC0gy260dl8xGPsQnO31S2Ard34XQRug0n/VfNKX3Itl/xFrz8FtwYCv3AI3g0v3akPS7aFmEip
qG0CNyahyq46O9aJU8D86vXRqQZd/plJB4WGwUHb9zYSJHc6KDwvBMKjndvmW/dADKMC6FrfaK/L
MffiW3WodyTYJPvaY2exE36ubpPxsiT7aG+4uVfuwoPsF4/tu3DOT+aV7/BiuaDxRCfaM9c3ednT
XbzTt8Zd8dDSJ19rKuAL8OnLuDN/5hM28eHFuuNRflEO3UPDIr6RIoypG1X0UC8wahE88Ry7kCW2
6CZtwmU+TH/2EffT0Hbyg3QRHnh/whyNikuce4YrbcoTn7+NbXkTuvqBxocI/2oT77Jt9Yadc1Pf
hmtcb8hvUdhEyA6xSSfywIE14lZ6xNsZFRCvXDG2q+PgopxCT/uJqHdb78A8knB4uub2BlbWHR7u
JnMNL/tyu8cw3OjPQGRCIDwmL9M74IhoYzqB3duM0RyBpjTPon7PT8uhcLsL6DyqPAC63G+8jUR7
2k9UTNKFodAmLY5QpMIN3BBJf+0NaNEdPVOyn60fqO8IFXTNnhRvUk7d5vqndaF50Hb22NCJnd+i
y1KesCU8aE8oXEw6PPmBx1CakUdErFL7B/fKhixsx5Rsrykd2KIzxiLeitkxr9Fn95z5NoWGKmoz
QqaEgwDq5c+EQibmrSs6wU5FRPhR+8sLGuGEg5BDVUfimh/8IbfiigkuAvsw8FP49b5ADfqR+fFF
e6x/yFfzZuMhOKPudihx/eIIiM9VxG/tCTcSKKdL/1BtOY1JittehhPGFjqhJ+1ZdSU7tqHIAZRj
NXJLyS0MBomkFuCeWmNCIWAnBmnWdFlsYAFaimHpUYVxMOyUx8bnDt7oTxgAcBgSUUiujsFcgXa8
iY7pVF7VL1Pe6A7uP1QoiA7daNrj5c0+4gdhD2BZdtHL1LvpBySuLdbOSwlRgjC7TXoTHO5pinoS
DclJ/eD1FV/bhvjHF31rBXb+XQFudtB30gieEdInm8UjTFk2wQA7xefI1E33QMFzWNo0B0Tc7dtk
M/V0xju4FnJOtnp0UEDkLg62Bd4QHS/fsEklZruanZbvCBKhQacAXoI/QZy5iqs8gBrMoyut9G7w
ZSd9XqPJ39SDIZ+Kpzrf5y/9SwwSFWWU6VUIe1Hc7HCvmrr9bkDDiTftcxq5uv7cpa4lvsChKfE9
cHiileEAXhPJD3vtLXBtO+DR6X62Pnit5wc617AEHsYH45n3FNxOezp3d8Z8OPoFfdP4aBS2D8Ze
4kC+oXtGEsM8fkUm+a03IMPjS/si3mhtr4wChzBHhru7XrA9pd8WT8LVvLfel7UFeZuLWw5E1UlQ
P4wT8xC7f60vPcjA1sWffJLCOwanS4/Gk3yxd6N/6nNwCXAsZRAF5SDY0x9aZbu1F7sx9gwi7G4b
30dndqiHbeNEvAFv5Ee+zisxfbfI0AAmuNwcwG8jHx5sdZKtk/5JDuqGYAfYGRkbMMsGge52ob8o
MbCxXa0PDgwFohMy7DunkQQ0ljfc8fDzheeM5t8bikmgs3J+il/F4lW6NN27FO4N0lzCY/ujdNDQ
qj9a82RdtPTQ04I/quJuWzugqy9avx0m+2lwnPFP3jrE1224EzcTXcSXEBXGCTXdpsIpGLJOOtUJ
ZjBrO3rJzWSwrmIygwzvdv+NuvPakRxJ1vSrDM49B9QC2LPAMoKhU8vKG6KyBDWDWj39fsw5u5PF
kwwChb1ZNLpnUI2mB92d5uZmvwhlG7UzDIYC8ZYDCxzHj5LusZk+q4G60aPkhVs15MB6HT2gByVA
YKDvswXIGh7qfbumkv5u3pvXaJYH6+oqRwgJc+J3/lFdxYf+5N5gQLDO3wG+7hmKRc1WuhOfTLQ0
UGvaZXudw0V98/f1O/3i9li/K7ftTj1qKoARWsV2dIsDIiKbr612K+3AeK/lDe8KGlTaGN2W/4Mk
EdQ7EAvoHwrnTQr6plplASKhmGTsNNOhD5Nne4SJ3AFYF3zVF1SrvJ9IExRrTMYMAb4tog1wbTdn
Y3vwD2wydnNzpWLtjJL+Llh/N3c+tJfzBh80TFfc6hameszFpVr/RC5DVLcfuej/65z9/6NsXBLJ
X+fT8R0GGP9ARc77x8P/uv+ckn/8d//KySVJ/adKsmuQ81pUNSXrP/7R/iqr//wPSVL+aaqiRBZM
0m4ZOpXaFCQfabcs/1PTLFG1dFFXZEVWSZP/KyPnX0kaEF3LsmSqu2Oy/j//xxe3qn/fsv6R1snt
OUir8j//4890XJAl1eDirFnan8VW0fMTunGNiEsNEBmPolL08mkmbv9VuP385PEJ/y7n/vvJ44if
ys+wlZI0l1vxKIVETJ1CTsQVunV3lx8vzT2fa8wfz4eEYCCdIB6972TBzc+2Wddv9VPxrl1x3ER8
q7yQsRJf/KvLI7JOX77Q5MZiiqiS1eiNHHNvcHJqSrr1U7XwNQDYIpxAa9hB8+vyUHOrwj3s87ul
ipTL7sBQAsSp8tYAnnP5wX92Lv69KNwYPz/4XMuDHNBKOlY1TnoCSZp25zYS4prd/vIIkwve/x3C
HKfv07oH2POh18ZvT567U3WDxGap2sUL1SWqVLvsjUMjRe/k5+Xh5PGXf7HNTC66n4cTwsDtMZST
jnqdnCIEGJvAGkXHdlrUcK52tgaGTUG8lzf/5oEhsLTsJIfl/SitKZvqPiyThxAuUoYeb+7l7x24
gMu/zZj5aeOff5qJc6aZjQE64wga4RXNY7tiowrKgLFQtu09c2GYmc1iTvo8UtxIFfqp4tH339Th
RUwXVnLuuZPQgEJfUcYloQGmGf3S3135/HfzMg74aV48EPkVUi8iXQ0FKQUaudXLaBJN627rh8eF
QWa2ujmJD151lo1zPIgw7X6ZynBVVTJp4Mi2gfMHHKM2jEOEmImBaJfVKrizxgdY0KC56qcEXeae
4qWH2H8Ljtkf89Sh3GOyTKd0uDG4cYft2anrZpt4ghOoSFy4dC5MmNluW+w6EYuk0UNDvNcVk31G
5pKFp8JE8K2J137x3PUvSCE7VdweztFTWb5lCJgCELiGkH9Tc8UPIZhVrgFPvrsGe4xpLFDEWnE6
t9lKXkVeUGzPFeJt7rFVhG3JPNbS+Yp7s2rcDAEeqKBDZSxKCjASwY8EnHZlIt8HAquS3wfrBfUy
Cn/F3eX5ngnH5iQ6pm2o+eYQiqiEP+np0+CiULCwX+S5pZyEwxCpvaSO+ZBwlkJ2Fgxv4/8GRAU+
8JfWVBBRzuSOfNo1SjoqOFHZ32S4RXtitQ8ibSsn3zWl557lnSryNE1Td2kkH9GXPIJau3c7rJqB
6oCwcy5PxsxRYU7CLPKXeZ0V7PAGbyqrOSRnrr8kuegC42vwOoBxpE+8ENPVmdGMScTlM+0GCTnx
o2K6L1S2N74L2igEuqHAn6OuHP9Cl/SY1NpNX7TXTYJINq6Tnm4cFVwsXAoBDcyyuBZfhHP6lls/
a+8pxC7VUPTt4DawX/tv4GNXmEDTwsBnLzxYFOEN9Ruu4iu9wu+SDe7SFkGD0S6adiWB2EoDnKyx
bk/OW3l0w9VRdRQf0HMFTLEOSdTP4N+hj64uz/lMuDImB4ErmHUL0lGEuQwjbOhoRf4rrf0jZ/qc
ycgze9uYBnJkQbpEkESuodKqB+2mkNJY6k8h/HZGJA5VuKZ9UGFG9NdeSKvv0NYekF7XlmtkyH0k
S80fQzQyVcNVjaQe6PkwQfkFJnEqoxT5dxMwfj2fwqp+DpXc0K3+GIzoB7VCdOfH5SfPHGTG5CSw
gLW6WSrz/SUH8wzk1riK0F89mwdFDw6Xx5ib48mhkLVeGFhQuY6VcBMEP1X3BhXOhZmZyxWNyVkA
oLmJyp69UWzwwNrD/r9Rb5X7fI3wBhfCYNO/lEvnzteHvjGJg1lMfzSTGCoSoJ4LYL0QL4Np6Ejl
qEvyd9HWmEREPU5HJD2jVB3yPr+E+p5YdnkhpLnVngSvs97qyLT2JJ/H9oBE5TrDhyu6CrbUF512
0zloJW3wb1zAq4xXma8yOH0SvnIrNw0RytYRHBThG4V/F8G2PoYE+Cx13VXhDlxo34ozAkhAhsJ1
EFtXbvSM1PMKHb9VIIAHVUHMN/mqdks8eCjHN9pR0zE+MA1HCaONm8owoyAJuAYWesrBq27NpL5R
k0cRQlmZfC9x6jOTkz7AIxYMB6iABYOQ6nLW9QuHgjzuti9SVX0SoYTG6JLeNRCYPblX1iY4hA8M
DpGzIj0WflMiFW/Vh/YE05qyp3nC4g4KeemuAXjoFF7fLy+wPI731e+YhDM968siCBImfG1u49vk
3toM++iY7KjOHruj53gOzuibsc5Pl3kjn9obfAElZAHuxF28FTaXf8fMqT7eej/Hq8x3IbFCueDq
WeFJE23QQDhKGbqG+t8dCfokbuXVMAiyG3EM+4hrIYz+cPmXz3wh+iRW1UkQ8p2TjwAiYbusfe1V
xRVDRmd/OA8LQWvmPNMnMUtVz5UWhO5wjL0fTQkhMlmYlbloqE9DVAjkRE7IF7J16aCRuqNZshZW
+bpy4ICvQCmuvYU1nonq+iROtZ0vGQaOsEcdJfk0NdZyhNeZ+nR5HdS5OZqEKkXTilIJmCNsMDCb
z1a0GxzBNjaUdo/uASbvJvhuPPiyDQOUVhVdsFWxu4VpvtcOSO853j5+1n8YB6wUVp0D0ftk3RmH
/FHfICi8ChdmfGYWtEmE8yLRPYuRhQ4WgNMamTjVdW0N9dLL0zCzHbVJXBFF1VORgOemQy3XiB47
8VbDUFvBd1luf14eY2amtUnMCHolqYG8sGea11bA9FEPFiZHGrfdF+FoilMMznFR9zVxAGzpdbWv
r3JOmuYQ31OsPC4dy3NlCW0SC/wB00kzYZRqndu0U2zr+n480Oo1Wkcb4aQ7lydqdqBxBj+lYRm4
2gAxsYHDU7+Lb/ODtel23jZgZw0O2kJP4fbySHNLMgkQEI29roh5Ix159sK6RXni8oPntuskPghy
lmn1+GDPu8FU2SuvsuT+8qPnzkBtEhDiug/apmV29C06eNvz1r+JN/TladYWR2kbXnPZduIrrr2b
ahtt/Kv2+NcrM4kWMoQtdON5L/lOp2lUblHKPKrr7hA9CkSA9Kn7dvkt5/bAx03t0x7wEmRLqoy3
lOntN4/WJnGSLdI4m+raP3Jb2phLH88YQr74eNTJt4+QWVnkOSN1G2PTXumr3mk2xcnd1jSyMwd9
p21029wPT4ihLOzwmX2nTkJBhM1WWyBrdEy8u055y9tfl2dtZtupk3ygirLA1S2iZBsf1Na0xewm
9vqFGCmNX8VXEzWO+mlJxK7N1RiFkmO/bZ3hlD2UTwjfrJOTuknvKAoICzjmufT546z6NFDs+XgF
oB9zpGqGIEl77z7DGXrC82DX/UbHI7aTH9JVcRVeVQvbbW4PTAIBAlY9TWUm7pzT8utDRxxwKCwT
u9DKVeci+Qr0q6M7fXmd5tZ/Eh68CkZNCPP0qIs3TUe7dekcU8cP8as1mgSHrCnzZigz7tl2tU7s
n6195i/Lzu13UELr0v5F3YRchWb6KrVfcCnhL3ONgp+DjRvNuXjrO+WOVitmGDZk27/dPJPIAZEX
SedIGY7KQx/bw/4MeMCifV6+6q/NffYkL9yF5gKHMi7xp81TC1lY5yoDtYdu018hIQCa5xidpIO+
S5/M+3iVvFxeRXlcri8me0SIfR4KBa9cwDF9OOZOsU9vlRNYIWMXbvRb7R48hmMcrG3oFNvgIbzr
7eyp3i0MPA7w1cCT+NFWiVQP8KOPz8ceoEm7en4GO2y/AZoCnOJvkpXlBCugO3a9/vY09lxjfsBi
IJjZZFPSBhadZxMBVqylre+CQekLG4YKiasuDtal9yoEWxXTwKC6vfy6M1FNmcSdSCoktykMvhbt
mPRozd9K6fvfPXqSaSR5mxlVRqQJ0feEdoYu7hGruIXUXRq/uq/WaRJWosS1YhF7gqNsiqv3d1Rj
VojVoYuK74RjrC+/w0wwUSbBJASLmKXwHI5YBHc64JP93z13EkqqVM9TtzOHo4pgXCGcAv/t7x48
CQX9yAgik+TBwJqTvVstlF1m9ok8+fILpU5CA3ILihfHGManAGUo7xYC2NzDJ996oXqlYo3xywQj
JSNo3wR3EBoWDoSxg/3VTpEnX7RoyLg0jilv4jYIOenYDcarEVtcjQ5pEk7iTxYKDRriw6rEpwxM
x5PuY2nbCXtY4qvBCrZIiwSYE11epLkfNEklgjo4C0rBD6qt2/r8G5VZ3KvkXQ98rcWV9Cy+VMri
4TA32OQLbxBbzFAj7I9A86SDELwplQUI5Xu1Hq8ZmM1u9eQb/kwg4WI7lQ6oMNgUuhY+oLmlnQSB
rkF7K4t51QAUSPzu1a+F8PPyLM49ehIAqpLmaj1uyUrBMK1KNkl8HwjywhrNHUAff/7prIvhfxVl
IXdHuWC3NJ2NYyWII+DriKfhQ+GUZH/iWMATX+S+PgLet0XPczI8l1pkJKsMgx0g62cpuD6nwjoO
acoJ+l71lYW5HefwiwgoT4LIoEulnrR8675I1yjc48uw8EHOfjKTMNINRh6L8EOPZydbV+vzteoU
D1hLXkFqsreAgE4SJzA2P1fBQjwf9/4XL/PxSz5NtzqMZpjROGJ/o/ePIRpdMLJG8YfLu+Xja/9q
gEmQycOiT/UxMrbs9UC908rzuit2Ie4mwigd55dbPGLfBWj0jTQga4lHLUIRm9FDMcDbrGq/mw32
JN51EF3B8nPkCq9nFZK7DmBaNK785r1QF9KfudmYhKxCRE6gbBNEShH3wZgyTX4mEhITCJ5cno6Z
vfPBHf003fQs67xU4E9JYBS76jvScpcfPHfB+CjrfXpyjIarH4hpf4SPBmayO6mryPHXiJ6u2nXh
vJyUFXL8f3csfSSqnwYbpHPk9Rm1YqNpVg3Q+QrP3G7h+5oLAR+XtU9PD2KMLbuQVQAW6GCWti/2
8PgP2W20CxxsXk/6q/lqgdUbHNf+DlxxIfbMLY7MN/JpXEWCGVrU0nAUZRwgTbw55Gph3efSpo8/
//TsPE5MSc3PLA+QY/CoIOdRE7Svs63pLOyAmcxMmgQPC15sqce4m2Clthaf5Cfa3QDOywfpyVpY
mrnXECf5iAAcopdMdRwD3eWX8o7A6wzO8DQsjzFzExAnEcMKowq5UBfVNo5KGjehI4i0AtDZrF24
dM0dIhV2v0429VEPCyeVzwj932oLrzhzvImTEJDBx6+Q06M7QJASvjW4KZrFsFtYo5ktJk5SkDrE
atZHqIJ6A+o5a2Xtrl1WqXEO35G8t+ul7TYexl9EXXF8u0/brem5A5xxE/yIBjeCHa7Jp7apTdZL
/XpxmHFrfTXM+JqfhuncymNLjK+zStc4sW4xgWCEdHFTz63GJNloRSHICpX9lgL/1uS3XP/uNuXr
5dWYg0hM2UaFrvzXB++WSOOa34Q8OgXendSWaP55d+f8V4GciFdcc0KhBhE6vvmrhbIZithEmygv
IEblSWB8HsO4WeXpVSCjN3E3WE9G3MJ3fuwh7BXATwwRfeKwcwS0nRIz3VNxuvGCPSpjtXyI/R7m
tnAlFO6mNyBXYI6K0hTmRQckkFZC+ZRwWLhgqEvxrhAXXl4aP6ev1m6SxlToGRZm045bpN8Wm2ot
rgBeOGfYRsTYdbSHx7/SVsiNLYTXj0D01YiTAGVYQZBjeUwvUU0OuvHgQRj1tXoT1z/Obr5JIL1r
DTzlpQb/1x8bUtV/7k6/EysXkwjuN6ChMejsl4p5X6cJqjVO6adtHwWtmKqWQOHH7ldwO1bKEU/y
AxAyUPykC8eEm9r+7vIunVko1ZpEJEzJIw/J7TEpzJ1+Ja+4dJ+3xr34zd2cTsBJ7HYHPer98nBf
f3FAjP98N3xPpD4et0UqIYLe827YieKyuxCZZg53dQotVhK0Ck2FtynWraOsISZcYa6yV2/x/rsS
HGtlbL2V4iSb+Mq893+R0Z93l99snK//vv1UaxKsdDVLdbkYuiOOMLaaY91WiKu2eIyl3zgfLrzf
7GpNIpYVVwq3FirK41phlQvdT1lHu3LlOTC1tvkerN42PGarpWL/3ILJfy5YjnJQU6hMqDTcGgAV
xFxZWU2z9D5ze30SJiKATQliKVSq7rp1d6Ia+J7dNDuIV/W+vO0fuqt0tdT7V+a+2EmEcOMMfGlV
90cj/B4jMqLjlZygGNM/mvrTcFY3VgIVqaghaqETWulXOex6hDT3AYSls0ZfI6m3iR8dc2Sglajf
VIhf6FZyJ4MDT4ofPlyRc/qr6/BtvTZkBP4xrkj1dQOpzCyHtRrmS8FuJtqpU8Sz2kiNKStUV5JS
Xw9e6xjo1AUIkTbxW+hKqzL/WWNfKfcxqm5otLuF7cclAoI4Nw92j0bhuQeJrbxHcrD3kYtUsmJz
PpPcSd/L4tqLEL9FAEgcUOvHuxDb3U5Hz8dbt2m49ZGBq3ly3jzm4q0VxY6WP4jwrLz4p9IEdtGK
910vbSQvu/OkzI5iaSMmhu2D9UdRdJO7Mqh8aHRBfju6IcSiipr7N1QVZK92AixOi59R168jGEda
i1HyixDffujBcXM8W0iiVTp8vW+S0MHjPKXpoYxRBoTQ1DQnLQCEWd3HcWbXqF35BvDHHIEED7BE
/DRotwbu6JLpIXNAnTex8AzCQMhcJZ7qRKJ2XZvPgXfNnrSlIXLKsnIQ8lbLFCZQsErMameG+qrT
BWfwYPjmIVqvVI+lZ1TTb+FSrDDY/qt7EEXDP7+9AQ2IIB9LAWZ5aoyroHot1YVo9XX9SDUnUR9A
PnqeCdGqiVTYcSLXciSBsysURVd94a/9DCdEJOcux8aZIDJFi7tKdIaE0XfHNP2WhFda0sMz+nb5
2TMRxBzH/HRamlKQDQ2mDEc36NBbEdfm+bFHbFSHO/h3I0wie1k3YlSPZ0o53JT5G/qmbfA9XioK
yDNRaYoZR8ZWqOOKEKjRgOpXcMdtAZ54uEYzHD6s5kjbFk6aSDcCXftVS4cJzbeFd5s7MKcQaikO
YiXClenon/x9yY14vDZggUI/xHJgN6+1LbK/yoqeyHgVFha29uxbTwJ/q8g1+i7U+Ygz697xjvl9
sPNXnv3DWMlwqJtxRHdF3F3rm/Na3qF4txA8Z07q/waUzrJCSguvP1JpXHdWstZzJl5MVml3H/ZJ
sDC1cyF6CpEuhLpBY59XzKrX1vsm5kj4ijaNHtIDzS4kqELxc1D/vrxLZ76xKRT5rEc1VS4qNEm6
NephXarnDci/pTRxZtKmcOS6z8+p6pf9EV2DLbbiq3jT7LTrdJftvJOylTeh415HL8rj5bcZQ9wX
2ZQxyROlKFZ6f+zXiUF2jV/8rkLWWAOz50blzlc8hNvihXVSvr5mqlOksX4OUL+VCbOGAsuyxoIP
8wSsD3N8FwfkZa137MHMAH/Y9EbktOKsA5psl5jMIZS7QuItQn4Yac+N2FqONsogNj8NzKcF6ACp
WqFOWNhlra8T/KBj1G7TcnN5lmZICtDp/gx+nd6liglW9WjoP7SuRPQIkRxcE+vBRDLy3cQmwG0h
baNj3fQPcnKjZz8FE56v0a/CBG4K7u4ytqqUJVEO7dYZHg41HtPCQxdf6+LOhVJy+afORLkpGhp7
BmR1Khp7KkA/NHwWkcNj5vvVTpH/nIJBRXOYHG28v8gHF+0ONP+PwQkJZDDDWKcvdMlnDswp+BlQ
pBkbLdW7LHs8m6dOdEz4ssOmk3bnCMXk/d9N0yRFDTTsKTqNvTi4+7xATJAM5/KT57LfKeTZOxdB
0Qq8gSG86cV3I0XLi3KK9Ya1t3G+k6tN6ULFNH6Y7nMvR07lBdtz2BxSKBddkFynDUJREm0Qw1+F
UC18t35Vhe9uqa+GuHRCF484M75BIFlzc5hDeJHJBz98RgPRxuLFufwaM/toimeuVEy3ekEcjhYu
drW7oQ9z+cEzhAtVn6REbvx/5idbi1vqFVwfowNmMNfdPdLxwzUWPxCzfY7hdKteC8A/lZtiYzrW
wtLPBPApNNnEsFuox2yvjn+7ZbvGUNyrby+/3NysTZIkt4Lr6+djiEPy/XwrLCVfaE9+/flNYclD
Jfr1YHGhLyQZ6y1UYor7qH1LpBs/XimRN6KT39NiU3s7yb2Ns7c7FFhQdDGf+lET9zrOniXvTcl7
CFThKrTshv8xBnErQyMzBaSffsdtbafJ97jNV5CcAJsi77sScevSIvwTtyG2E6NwW2WdV4FZr/G6
rYuV9/vcHIPiEaNwTLoaBx6+WcZXXf/LFU6mdfCLO1zne22NfLyWHLP0ShyuYu1Y9b+qYpehoSF8
06OHYECTsQwQ1XrNzWDvRWe8EfNbwYtuWtV3tAQvVB09l+qUNDvDiO60UaA+PPT5Rn4s9G99exOG
L9h2QcaywgfNfKtw+9LXXvMiPhJQuOmgrGbqGxNXMQRWIRPsTR9sIh9odR8gp66411p3NYRHFdh3
t/HrGx0ZLP0q7PQV3iLo0VjIj8CkcpGNcETvHVF4ZFtGxdjHtjqqGBblTpDhRW332J2290PN5dq7
FVNk/LA/3YvCNQK1XnLK8ps+fwjyfYycsY++hI46grnpwr1M6TV0QiCfVnsT4ZQ+FE+ResyUn+gS
23F4GtKHFjnsPFurIyOxRKTCiZDCR8Za6wy0DqTXXkrffB1FZ+QthDveX61/Xt7cM9hyVR2Phk9X
gFCORSXPWhL0AxoyK+7oh/ime4lWyhZ8tVNt1Z22dBmYaaKqH4yST4OVfRcOqIGMiSvtIwaLH4z3
+tcwCphcRbfd1jz6h/BN+eZvy4XL2kzuhQzWH+/nN0ooVWhKHkdZ3xgDJKQcAV0jORlghYH08MJE
zkSgD4jcp1fzWqWv8QWhrW8hadmnKzV4T83nv1ulKczsXA6amBmsUrNp9v31GaGtjuzR2iqr8Gju
+l1w428vjzXDNsET5c8ZE86uh8E3Y4mrYZ3shJd2C8oLWalRWGqwse22kYlfPSUb1HcQqwg2yTp1
+JsLh7C+/CNmZlOZnCedotSj5Q+Vs+xbgVLf0Cm2t3h/mou7kz2PSH+bn0VOc//UbWhk0YNxASVa
q1/F0bonDXX4/FbyuoJYYTrBS50spMtzR8kk31ITCl7njoFb+RBZV8grXp6umVY+FjJ/rlkOkdT3
/I79AUXRIk0OsGJQhzVm3jZWqHbbP7bDLswfpMG+UoaTYHwTtB/SABpT3PvnZ48qqygW134K0c54
i6XyeRDylVCYiOpvVaVYSKTmJmCSorli1WaBBLgu6RrcrDeit1DJmHnwlLGRD4EShtBqEUnFia9P
bLdfAiDOKBaoU7pGkCtRXZTVcBR2mo0jKRvmfcQ8AmM94gpgF9T5o4/qws+lyrE03tW+yMyn9A1T
T1OMXClRQvleW6+I2/0rPVfX9SY/GQcT2ar0sFRj+kCffzXc5MoYxXr6L4ylBxKZneSc27dC2wYW
648VVZbiAHMbWJldRDfMB6W/HPfI2zM1Uz0LMM757YpXPYpc4ugUhOGl32MMdd2FtI7Q7tN9Oysf
MkSUsIST/VU/nDfI+TpNjMtyPKAnnOxF2V8b5nXUCdhUyttWfa/Fd7+8HdQNVEPDu9GUaz8gzViS
1pjbMpO8ztKFXkrcEU+b36v+kYLhwlc+w5lQtXHET2dB2HRSpHrs8nG7jOSVdB054fpMhcal2zsi
ZdGV2DZbbGoOuHTRXF6qz8y91CS0KWhICsl4oxvEH2f/Vsef4XKImSkqaJPQ1ZtxJtSC2x+VH732
Up9XmtluvUcJPzhjEfQ/E/anZJO07jyxLXuSEZOcFMOlIX1piBSXX2GuAaRNog/C14roa2oH1Te3
C984qq0RrIzMX3sMkpu/qEZvhXPFnavIVlqhjH4wONSjTVMIqIBnaEp5wltdanyO6A9c/lkzM/vR
Av+0WwaIZgmsx/5oGvjgGPCcX6SB6wtJY5jto4fLo8ywttQp8cRr3UjV0IGFUl2cFNQBi5tgW9n5
Hq/Jm2SBiTTD2lCnXBMPgfxMKRglPYEBO4y9NdJsemsUIjfCfjFJGZfsi4A15Z4EgjD0YUQmqbzi
YnCUdgp/e3fxTfIrvE5uSfR33ZW4y65wGVgLjwtzOLM/1UnIOCuJngtn3i53qpOxGZlvDRKZ3NZJ
iORdfMDjyXUuD/aRoX71ipMo0ohhnfk1r6gXP90mW1n6k9mpqCSdIgM7VOubdd5bIaVuam2qf4d9
1VqPfpndvUaTZ8jBJYjiRivSk9c9yfpB8aCbYD4kV+go99vYfMXzy0EbRRByqkqB06bXVfqCR8xw
vvUNR0U9Rdr2cLDL6DFsv/fnJajNTIyaAvqVs5zpolfTP6mSK1+xHBP1zMuTNrNAU/C+RnPR0mTy
Rl35lg6wICDumEsN5Lm4/lEd+vSlKlqqYiHA08e43m2GTe+Mcp+RQ6bkgK8BLITry2rs+2MrS68B
67aF8Ds3Z5O4LmeqV+XBmOAhepdVAUaY/sJGmwuLU0g/0vl4o8sfkSF3EOF1/FW3Q2CUTgIitfa1
RmJfrJZUuWYuZMokVTVEEjUDZ/RjhafsChEuePzRCofcyztgbqImMb6z+ljU8YVCPeW9Ma97bwlZ
MvO7p3j/QSgKK5drLg17bQMy1gH5uo2PzYpqnv2btuuV6yD+t778GnOL8nE7+7TXzKGj+i1G43DZ
SXuFGb1O6WpBtHXkTbkv7MYRNxSh6WctjDguwBfxZkoK6A1kBhQjHBFjpf3o2SBzWPYnPFIXlkaa
CdoflfhP7xTUWiEOOiM8vwn2TWefMju0f1/++TM15o/K5Kdntyj4DbHKs0V6gJ7969v10xI66iNv
+2pmxr326dlumQom7mfdsdWylRdiM61L4XdTqleFbj2r9VUZ3HH/ckxcw88ZFpklWCDdtU3zNkNG
0C7187YP7/zwUTDRrkquLB/rlu9dvk7yHse2DM0zxJp7NO9b5CEziWiNxbuWgMc+D1VgS4F/RncV
DvT5wdL1XX1GmzLU7D4aNkpb3TTxBp2KnVf0KPf1il3o9V73qIFiDaxg1tYPytaP5E3na4/AIUhK
3VTfnZWlGfpAF381Q5PwJNVll4Qts//69v7oOb9eTgfffvDATV5e3bm84qMF+2kJsAHH2swK2Dqv
b4F9v91uT0+/f15++EwCJk8iklpmVl43PtCWwVr31o0Rv+at7/jxu5r+HIaFuspc/JgEJqwklbzN
YZ2kWbnNBqSFBYAjIV05/T7uXy+/ytw8TUkDAcBStQtZiCM1U7u0B+ZqIEQd0tXCbM3A2dWPiPVp
KSLJ1XFXJ4Djcbfy3GSjY3gJRx9fHEcKd5qe4Y2NbBs5dsdZOEaov7zdfPykT0MLpajpqijQSMU/
07Pus1Bf2GAzicPHPfzTk/O6LToRsvsxch/M0QBQwygdRa2FZZG/jq1TCgDAPbmTan64Lm29DdAR
43zjPwSPMg7S/eZ3Ym3/snL28YV+ehHZGHrf6zw4hsZbl1Lz0UjiOnepgvVx3H3xpX9svE/PT9y8
bNOADZatm428HZWI5bEyiFy5vGrR8kAsjzsuCvNoF0d75PE21Cjt79Em4x3dhQmdifYfl5xPv0Lo
z10kuHTUXdOlzSHi7HbXdbDVQI61bD5dDzdlv4hGmNsdkwjhYUumNyX4AFk5yC0ay4pvG8KTIBir
AYpakmB2FKdbDbe1MOicrBLXotus0vAZ/+KFLTSG0q8mfhI/FP3ctmVABKzWr+83j/e330z76WHh
o/5IkL94+pQ9UIRdl1gYiNHMcbeaR0FCevYVPJnSV9H61WGrF1UlbBt/laqakwGcjgfX7uIbQZNt
U8WTvl1bFXqxsDcV6Rn3Wrh1e6H9kWKV1jXfLN+1I0s/ulLz3jbfo/IBLIIIMTtonQo5/rA2F66g
H9eI//4qyjSP8QHyu25mtcdQeVYEVALBG7im5yTmz8bAQqlFvdmzJSTLU3aIBSCt6ju4S/SPrEOG
OnWdfA9lxJibENF79DQkdK1VN9yFuG3XdJRoGuXpsOoh6WM6uNURBswUpKrdB6unqilgoiys9Upa
ScESSeXrIwrK6p8ZSB6Bt1Mkl3cSMWQmIzhzcGTprWAOtg6ZODKGBVk39cttpkzzKM7CVLZqRlKL
5xir8DJMl+4ZMzt4yh4JE6XH1ajgzi7davJDmH+TMRIo0FhtMTIt/F9CcZWU0qpotrWyD+T7y1/O
zME7pY2EvoZGQcjVKfGvavo+GpEpe4itY2v+bXoiTtanx4Kl4gtFds1G5Hs92L9+/SC7fXq4u/wO
X6+KOiWNFEVYxrFidsfQcqlB3VfCQud+riUnjiN+iqRnbwiwmfr45WPeH65JMskauGlQscQm1Int
ay5/Tn/8O4kpdbSz+TwidvFGCIaGThmuyGL6veuezn8nSUKd+M9nW14dZKky3pq0e8znwu5Jzxfy
t5kzQJycAWUWiWEVD4jsSDc4Vq1N475IvfXl9Z1LqsRJdC+Tou01mWObEjrlYnw/duaIu9/++Pbk
O8LeuxFulypLX7+JMiVfFElfZI3EAmDZoISPVbzP5aeF95h79hjAPm2nIoiLCiFneiWB4IitgkVH
bivic4HoyJA2q6LubCVA9wu9f1P6aeXqKsGiT27qq7M0LGQHX38typSWEZr4r2ISSQfTfBXOz0n5
cPnt5p47+coDMZAsT+Ll5Ow5VfZ+srv8XNn8CORfHFpT7oXaqmkSn1OgOXx/xbrGnYeDKHKEk4RU
bmR337z7vNrk2rXqrtLGziIb89KyswGfYf1wLjeeeauEaxkcm78TcGEKHLVex8r3c76NT1gltdgl
HHQTOxIQH1s8cDFYqLxthE9cYDcqf8i10QYPIv3QvJV73oWhU/srY/RM/1lIx8r96Te28G6GxzJc
16otP2Hn4Msbqz8l1iO+6OXvXFtrBqoWDiAmzELku/BnoT6dnaJ1uptWes2oLnHpqbb67xyMHPg/
FB+1vRLehMFGRcUwMe1SCOyqxATtuq1OsblqBN7OzkkRMlsGpH4bamB6wUhIew9Hw9vUtbP6mgoi
jsOx7tRKgaVuvRWGTR7Ku/xRKdY4fijiTsUE+Fo6n5rn/rehNBvjNxBD+bWy2o3wgx5p1p9i/V73
Uj4HcsoVXqx7qfhhWP+bs/PYbR1tuvUVEWAOUwaRypazPSEcmXPm1f+PevTBp90GzqCxQ9vbEkXW
W7VqhZHU1EONP1t1ML7HhgxQP0936c0UwQN0OtNdt8YtzkFNc6PpHyLfVpAPjE8vXrL3JO3kWPUJ
t2ap+KX2Vt/Il8FPG48Hor1Pq4CuVdcg5DurbK8iIRp22L0q6SZjoqKpIK7mmhd1N3SfJv7oocv3
pfBqIN8S4RMUt7yw6cQGJmZfnTvjPS6mM0oEbIw7KOPbIvLkyS5yHIS/pslyLeN55rHM5EME5rZq
vvSd1bsIFh7+cxvtU6rwmnDI1NiIBzVzjEtqOGVgHaTGtkpvwmdSPq6GE42XqXnNJjwvDkt8GTu/
7QOhxbOTVDpiU9xk9VohmC7dYhe30Wbsn9fIy2MfZ4f4JUIM0JI87q6VO92We+upMc+p5FxfQeOT
Mqo+z69j7LSCN91o/cnEExltg0y0zhjkk2uUW8lyDfUM21TRvEZ1tacwxvK7OamLtxYbw7Kr9wRV
++otDKlZMN1aMTHFeIgBkcjj1pw3fejg5jk1rnDKoUpbDnGmfbXV52C2gqh7LLmDsl3Hm76Ff9q1
H2HhDuRP5451IK+sqj6zareI9rBLYLe7S/mYsb/paQAfw/A4z2RRHk31XDfblcS+Jr104C6mm+Ji
T+hVRiLMIc7cUbJH8xHwSHsCto+fddztGn8p3JRoFAdukoBOePVYmk4V38jDY0vhObq0gxN3bt0c
lwYSiztz52i3lkGIkw+ZiD8K0a22gYUUF+R/+7XkRtEGv2z9LX/OMLk1tpPB4xfI38TqxDfFSJIU
mUFgZ0/WO/vzqHUMQn8MO7Tu9NWbRx4nPoSD1t13ZDqVjozD02c1bUM+69y2nldl2zS2OBwJuaIz
5gfEz6P0WZMXP/vhY5sQ7Mvl76Rd8ZVvjcQXDYcVUfZ5lXQuFz6KJvziadF6v1edRsFg5o6MQ31w
W+khWXZd5lOfwsCMv3Scqav4c8ZjtcNtQrMTVsnJRq4Gu+ZZS5wJ2lW8EcST2r2WkP8Hr9WOkezj
ZICBkNn5xIg2yGMstpinZnSwieAemoZz3TkCghy+RrIxNwk33XAl81dwSW05UanE23XdduM1VseU
iJ+5hsFf8G7UhG1VXBQTL7RzN+0rcnrSbXaJPlLTMQEIFVtVqAK+djDGDS+jHnZp5CrtVqPY59sR
qHVvKo7Jhr1xZAW6NMIeW1sCMiXVzE/1z7BeGG/3I6xR9Dsgzc1Ti4smhaB7zhV3eCDQqWkcI4R9
hONjoBhYf29EHKFMW3/Dx55CI37piyPtSbO6ft/T+Dk8FpB+VyzwPV6XdRaPVn5sJG8lWmh5NJQA
vVP6buwjHwh63PQKRESboieUDyKWnd+q4bbnAbJTaxeBKtjjx2R48eS06B2qXfYWk0HmaVlABHo8
E5flldlONfwi9Zf2vKbOqL/mod2XNjGUaxDKzvLQICYn1am9LeZdImC7/qVnTFU9CVrLTWM9jKgB
lH12KxwIIbjHOMbhCzPdMa6nJC3s8lwwoMn125ofag2KwaFtPe3WvIxP8eci75s5aD9Xot/mAAs2
d8p0VyCCc1k0p+xBYmvucaW11ThDgoUVZEvOtKE4k0YDw7PfW+xMLcqLqHnJ9WjoWltSMDyOyk2X
82HyQvOBKqi3fg6Nb0ioF/Jsy/K+JTVozL6MJjmprNUSWnlNv6zY46tj6OiENCnWWz77ak+40aAF
0AjOxeJ2otuwbfBS9a7RT33ykWSPY3rQorswuov6QxJewsIfEFgZobcMp6p6qLOTbPpFvp/XXTXe
c9x7a7MZRbe1PGfQTqNwLJbBiSJeKyWiI+pp7cnOPjWE2DeciWirZ5gcc/ltyi+r9C6HL6bpj+HL
Er5Iw3fO/zMkXxwqL6nG3ZLfZKFXGIfY+FBRNdS7SoYhHX3Sk8Ti4Ia8Ntmk6btmw58rVMRzgk0c
j5UinkKG8bwqXMl8YOWxiYQmyDiAjfCrg1kyY6RLtlZu3q/hMSP5OF4wkyM6Sc7K7TrcikQKzvXk
r3PlWxg1jn6Ov0bp98QIV+q0VVXOkfeFXKzUajbrUN+1PBhlyaQzv09CtwWa83quMwe+0O2kRgzE
ufcx0dh2Jbwpi7xhU/NnsXWWXN+2w1fIe0claxvJOVesvTROPeGUcDoMyRkG6q6qkY9BApl4r4QZ
ca+KHQr6wUpuNPVskHslUW84BAzBxFKlcOJEPdamcI47ITB79AbLfQgGmaecQf1B4z6YcqLA5m0r
SE6c8kbwpC3qz3bOaANynx2RY64mAWkzOD+ObJy4Uai6EY13qSFOIz1Lgmna5uVGGs4E4NJjoHNN
hqDOPnJJddRU3zUtGF5j2lPLRxUWTqW8JgLc4LyyjWG0C3mwzYhjVmscpT1kvGereFPLb0LA3XGQ
fcPkjlmVfZn8A5AZuex1I+0ojYk+3CtdQtria9yfrXKflr2tFsSHzXdRar41RY30UbKNOnVzk6jq
1tzU2WMmV+RwX0S1eUqM8W2xDG4f4TjXkQyR1sTPlvrGARC2Q5CKuZNE0otcKmyyo8dIMWzigO1y
OCpoDeNI8OuC1MWYh42s6SjbZMDvUGPaFQs53vnQlE4zx7uKb5T71lGb2Nfb0BOip6poDmPqZdlp
7e4V4bWML1PGw4sisy0I7Jo5N6VdI7bnztrOsnlmtUIGX8zn+FhzA+ftgxw/xbzncXrQO8NfQpxS
os7V9OeYh1Qmw9BCF6yPgh0qtbuWROlZmR/zj4cqB6roi4q/didZQN92/QvpwfgHMiEx3jSdGvVl
ZAGiRdVDoryWLYb/mJiIWBQJ3xjy2FVzkYSzMb8O9Wev7WISO4t22/eXOvqoyfYJ07vKIMdS2q7t
K/nRs2Hs42sBHI+1zr80luyWHo14LxnHlp2TpjwK8uQsymSr7acV7sz1llDKFGRFFQ61scvHi4Dy
oc6ciiAhMSX9cJk+VsjU4YR1+wyFVJfcCTf1jKT6lyW9UWUGCTTtYfE+DNSIRrWF+XteT3L6OEo3
I9F0kzC5CbZ2eTRva4XOkDxSXOUNLXWLFIe7pXsYx9xWqHnh+JlHpxYlK+qicQTqM48d5F+xwopS
YiPHbr66wuNpWDpddtdXqtfAKsuvLSCfwDInh354nNPbAotzEq57SOT7eCYSkaZF8QfqVwgdX3is
WV1Lb8TMFNGhXB9X/UadHzLhpULOLLxXCbEv+7x90qWXRpdoAI6tJG3a5mXCLu669Vua0Atxc5e/
ROJmh0H96qKYOMVo23DV5F6wJ40+nW5ZT4V9279Fo+BWrWp3Od5hohWYXBUtLrigxlbUpkMBKWlt
Sq9Zm7Nlgj6yCSBNJN72SuZX2tYqzpYyEFedeFEy88xwLFsd+XqaIxvTJqFMZpSO6bpGNG6bBfGG
wQPyWsUwTRZvkMbNtbIvhP2pU3uqcMYmuiWo4KMk8XcW7uMBfffrIj6nyV5bHnOF10Zb20WpH9Vf
RXqZ5uPMjJJ2Tj8rxDwdmpR6TuCjnhIHtuwmeh+5z+wqql2DyrWEn6nK1KhJdq2+1xkIHibZVbXr
ieewVKTU01EOn2b1nGDXUW3TCWVRcVYHyV4QVUjZOSejSF92klCdFmU4FsIcVIDD8hS7C4poI41d
qSIgclrYrfeNvdbsSavutqaZGroeBBgwZs3e+7kJ5sEzpIGWmCyQsDkU02TL6ocFMyaUao+Edbs1
XmJokkmSuGZP1IgieHL4tszfYgmTTP6Qpa0l0V6qR9w8Twozi4o7E+vlXd/BIa0JHq4rx1T9yUo3
U987kjQ7ab7Hcwu99MJRgnRGf2qUeDM2oruGnzogQE6bWpFhn9aPerMrq8fBiIOVWUQEX2m76jxd
ReM9CazhqQ5jf2SEGHs2zbLlJLXsFXp/ZxoxMT0qD6LsNEyzaz8Fct5s9Lz3RLrGY9cjvFQkzwRv
SHtWi/QKa+yD5FoxZ/uSPMQjzkPWLhuO2sJDM830y8d+frCmk1UEfYeBcxrd5F3Eu3rEPJEECOb8
VNkw6mXKeEjWEJ0/LPJOODBGR2wSjK0wl07UmN7MNg6WKgOnssmExW1U9XngHC2AOQRVp+VcSlLk
rqJ1t8uNG2GRXbZAYXejNtlWN/pndapcMlcA8DKUfZ1jDQdlmRmqPpbapzmqlx5PM8OJp/NMku7C
cTgwIxtlw5w13nRVsTe4BrKleEKK5kafHRF14jrfzkXs5y2Zuqm0G1UjUJt1t9LhVtpN3Eo3qkaG
ZaOQZjXsslJl3GHObfcjXQiSLKjKjbPGpP8W5nbWsTguaI7YiagtY46culABBKpteuVEKiIggugq
YZAnktML3c1g0vk0+jEhc74wY9JbuU6D5Jij6XSgbVFpMm3CUaIZSSWYqE2OX2W5U6XSm3thNyXh
4zzFz8Y0ud2YO2o2kCGU2xonulQZ9lDJ2wjRgbpQjWD+4smQE33b4Q6X1eO5UmqovCTk0t+tA/Vj
Cm1FmXGsEx8tgRxNmgNC1cBjVrsvKEbPnUKbmhS2JE0eLiaBcbUHGB7jqmVFs68zwY4b/CyEp5y/
UcaeG/dFpkI1uR/2j32V7PJ8fFGs3bxsc+lJEBRPE3bW7DVy7i66QmV56MJsZw2GM8UfKXBGX5hE
f1lukVtBhfWEcTYUxsIV81zV9ORMYfwsHSvDciISg5F5uohgcVn6Zk7wHp+a00KpUaYuGLTRjWVM
rjQ5WJXSjiBmNMsmJGOo4V7Rii8zoileDf9aBjQRFKzK2FKH2fw0DPpT1OHQjlV2eKc1kmPk/bFQ
4xsSHV1Tfy4b36yvpbAJsObzhw7EqFuM+wLTRIT6RyU682nZ0UoB4Wp0LXO8Em1C5iepPrVoUEXx
tcKXRUjniqH4uqT7NBJ4ADPmhAilKjnZjKCwgpjjUDDxdlvE8eN0aGX6OtkMxpCasWReyadWrw9l
RW/WrRttustN2Yuqj75c7+jF7kRcQrvZcma4sbrAZdwQywc73BBtcSQzed6GFpmx+exo07YwoMkZ
hzEkDJmKI8svjZV5gzU6ljE5JQLgOJxtc/42YiiVoFfCGH10snIYwdJiwhstIrl6Wdg1KHbW9hoN
l2w6Ifb0Ur9P6Q4S0TqH0+pI1jEtDlKo7cWK6bn/api+QqF3Rz131p6BZlY58hNXMhSknC8qXmIk
B/cZ2epXaw2ARov0czDVrK+CXMndMFPcqpkcjMGCpJftQdPORvwYW4utScKxW1Wnrk8N5GBlY5Sn
CN9ngFuLXjR51NTLmr+wsZ2W26rW7VjL5UNaZ24qabtpUu+WUTmFDL1Zld9gBY4YrLeza3e/Sq9t
mP3T/PdZdFQyeavr47OGLYM8sHsVJhLNuSOlmj6tvmlSC1ZRAnn4WjR4ZId6k6rCRtPGywhxm58M
XIoGrqC/NcJjFTPBpZ7ULwd5Ik5Wyh2tEXeqDNxTMZKLAvHtyPHUw6ibnl5zSMyL3a6GK00M+hk2
F7NO7Z/OWlsdOlBZA3xmPYvpsh2ZdxRLgNDXOGKvXXKgBCuneyy7mki96iDKIdiLtDOV5iSqOn7O
q0CXZJxaLtEUfVmMXVKWOQOHSh1fIhM32HU7g5AodG5xmR+7EEwRHELIdgZrWrEktt1kaAjZNJSv
U/1QchIsC3OCrHlZ9Z4SaTnVe1E65NTDNb/mfjKgQ58z9jP7RhUqZRHf1vGTgmVL2puOSNgXvGy7
MN6U6tSPILP6Wye1nkkXKOR0LBp7VwvTGuHQzduqE9zBVLb6UNqGotpG9z0zedGYQgjGqmki3nSt
/KE+5Dgk1MKLLEPivOb/ZaOj1Se2ko4EIEqIk0/9cxQS1S0h2azqlxXLjikc8hytFazzWka4W6+O
peJDg/3OoFW+WIFRX9QwoQYzsY4fGc65A7rMeTjGYe1HOvMzDf0gZRsWiY6c5N8zQJdqPCYFB3d3
K9W9M6n9HXh53p4bIrzl6Ms0QJ9FfCRKeZdoZRCPX7IEAhMXnpF/C6ufWuhh6mKrVM0uFo0AX5yz
bhyGiZ6GHFce+qve1OQoK7d9WTgD04o8IQ2e1uNKkrz1WkqgFSJ4dq3j9gSemEQPAymfWvlap3Gg
I+UZ0xC56uJq01NFmbPm5EkonsOUJOjlZjTVoEhTVg0Jfdhniz3NSB0enwVSz0FbheyY0a7J6VMn
7TU4MNqrJh7lhCGbm8xqKi+NdVvtxtO6fidh7XSq5YaEAs216kqU6CrdjIB7VhwdxImDuJyo3gLq
S7I71XpXSoBS4+Q1lLmkyLcxDVoOia/oACB09njj7BaSQvui8Su2c414KJDQVqO5ybunYSVvcn4t
eqxyw3NNjndVnsksdqvkzjJ1YCVy0EE3mz49mKOIjIaGXiQJQxy3vZpBvWDmZpy3+swZJe6ZEM9F
VRS3GWmYqfoZrmFgmb7Zt4DavEIDtuoM9mmlNHYJ2ZkAA00PeKDtOz3cNfGy64ErE1Pe9Gq+Txu2
P2iCi0zb1PMAQs6tHHdeVc2OYEiBRmygwuQ3o3xXTXLdCaycVfY0ZhLMhRoM+oPWFW67Rm4vUAjq
3p0n9SQ27E7UN2Gl6AiDS5qMTyu86cTrMmk6TJCBS3C3TmnsWJEf5C6/06MPE/B1tJJNBW1E4GRt
YZmZUelqJQ2f+d0ar333nMbX+SV/KZXEKysMKTTNjvk5fWfcFkXqit201fppl3XmsaDVF3EZA0vY
N9gCZuXECJUeaxHKUjj7vWUcc3wzZGErDOauChW3YRcG3cc1ZgxxmV9HuWKnABReRONxLXGAiGK/
7/sXcZkBrrOHWLQ8xWLIUGvd0/r2tTcUDuehdiUQiyKdH8sxZsi7zoLGmASFujJa4jRVyEj3iBXP
ZeLb0vtxJaG9HiN/Kl4nufQnudssGhmRmRcJWWxLQrzJmcVqCWG1vqsW1Lu1vEurvcXR1UuXcjxU
5cs4v6jd29TiwhE9SyumgsAuOtqssJA3glW+pBKXRbI1kFvgjVQvvTj04OiXLPSy06xJTm2+1eJL
wgK3VXM363O0gQ0Y6oewbBOWDjKfnjntw3lnQT1Tg05OGFlUxxjrryGfvIqHC0/BQb21sv0I2rci
eL7P1McRTFyyntXRIrkWn4S4fKui2TF1CUwyDpacnZU4S08EOntj094long/41AlJ8KN1t1IdJ+l
nnhJj5ZhPgnSdNCq3i/1S7gepMLchJn8GU+HfDwWrL6aZjhaotk5k1zprqq1NxGJs2xEH4xVo2lc
v4siNuxOeqzn8DMrBx68UXbGdnFDjgULAAJR+VxUpxoo28rkHX0al6HZdAxGRkZmXX6Xj1kQ6f2p
ikGm6TddQlDBzinR4X0s5Eggb3Qqbqx0ntBDhdBa9g4tG7Eu54Fig6G14N7qtInaKpDly8rq0Ko3
Jn36aImk1w8ZpKb5QYuyQzqWbyZ6+jkbNrElbxd+vf6ZaM+NEq7bhl/7GNUAv4oCEz5lZCDk09bb
fc1n0iel5oxD7+hh9bhCWc6N6D1Ota0w0gFS0gYx21gRYheQfiyP2Hckb3NtuCGuBYqMuUMN+q+D
fQOC4FTiZhF2MHt8y5BOFctmVto77MKCQQFLZJXI0LKR6+V27nYs1LfYDVy3kZa5sI2ZD2E8QOVr
cWoqXqHR6fN3Yj5Hy3vJKrTrpE2v1X6xwjll+lKjt0q6NFhvW6O3cC3b6WixDFL70FWQAZnCxuDL
6/VLYclmrQv+1sZGo14JvHQyE+yS3y/tAOZDCvCx0AxHkVa3pPMkAIJVXVEeiv5zzN+SoQkUMgt7
VFlsfU0wtpFhOTEuSn4q47eIo4LQETvWP1ptoQkfWDcVd1IUusJElzqHyf1osI+rSyEo1vgUG9uh
3oJeV2xtpn7bIV6KpnMr0LSK5pOQ4Akbbdc6SGXDHwSAh6h3y8bwdPaPUvoxYblnzXczt+qMsUCm
Pi3qRc2HsymPAUIYNy+wMkh4wBWWG0n6KHOS2deu00gHT8pS2RZq1V5Z6UqRshnWrUgnIOS7cdqP
k7gR53ZHOqZPaRSGaxDz+K1T+6quDlbpPmJo4fhKNSJkl2S4Z4ZQmcqTDzMjRSlVP5TxOi+qJTI6
0dqvaxmUo0n5FIlwWi84tUqO1abeTGAjFftQ9dmF4M/D1GUHU1+DOOE+Hsegn/ZCy2yqJcdCV7bS
QDIPNTKdmeLXxh9UzV8xbyU6WFU+BdZXykO20Mq9d9I7uqWIBYSkHLLs0EOGmAZmzTM0Cl2/aMOp
oQ+Qo/kssKER2Pxl60faPVnLUx5+caLDEDypYzDECJXPGhs8K9zq2aHEERaiaSsxPEk3kAaklv1d
c2MKNyacMkvcCv1uni5Ze4zqk5ofpfiYSEdx+eBjcsX2rhsSt7KizZKkt3H1WkbLYRVTbCiQFlhL
+jLVIgGSH/ry3Ci5DX/yptJASprCy9lWgvqBAOq3TWsgCrtLzG0d78SGrS+T7mYyCbqJ7/QWhw22
lE12W8+Cfd0SrKjHMLumab6fgHIGZcd9G1pELUS3anpbA1pbzUNt6JdhkG8jqThHaiBOQc2X9KPC
VdTdsPjGvp8B8jCIH9lSvXflcypcVrYylpEdZtx4i0T1Y8qJhYJMqI+5ef1UyW5WTgK+/9Amhocs
+6zJDF0jEM39lDHXte1WMgSeYCgCTTHuYgkiy2rs1uhyPR31QmKNXSJNSq23oRrOs9rSJ3evc/th
Nc+1oW0IptxEFpuz5lE370qrZJ333sXFZY2soLs2WHnp1mu/74qYCGBzJzFEqepXRSUkhbnfGSI9
cWHtOvFkWqcxRSM30ZOIOEHHNcYkyr1Y9o5RapspbIIofbJI/ojSQK3fjA6OlqbsMtjIQlW8c/yz
5WF/rybkWTui35Q4Xx1T8U42b/RvI9vor7rJCiRyqHIG+BKTpZBvpSZoqn0hLi6RCMsEqE4T7LRN
DUi1L3kLc3qjhV9yqr5m+W3HZCefRUzEHulMRnmjiu8K1AaRGR61ny6vB7kOWZtwWj9xEKcPqwXX
h1MmSm+1yW67j8YYnDoPZCvIlzfJcIXvWN0UwrnPgv6C46Zs0oE767cEyYXY087Rz5weAshhDkfB
SesNCVZ8kXw2ucbklENU4i5ckddydj0svsmt2zmwZSPjCE+WypbjpT1tZ3SLLDy+1xAk1ROmINMU
Xy1TijVOHfagevp7o8h21Dvh3QjIUluPBZYFNcn2Hh3VWh+6it9ChwV0OyBfFKs9a1B6WPrNjFBM
HQDvScg2a37dtwNidq/dW5jt5XwHKVvLDiBrA+s9OdwvjwS6n0zlMsCJwpqhMtw42Q/TQ46Vfebl
qL1Sp5ZuBfFm7mjkMKS+RNVuqJkywEodKUNsgalZ8jQKWyN75/DmRzduRxbUbq4/o6t1GMgJ3CYn
jMmqfTCxnhWfGQky/dJPF415e/SkAWEP71d+mJkF6MxFegFrQ3nNqqCvD7QWISyJzIFLnZzn12r0
1wez9lTjPtechJn3u8NV8y9TCek3utv17/+Hy6fGUdcOE3S3ZTfeZ3tWKJAn8r1+F9+ae/Gd0V0/
WX/I6377WT9IoSm9FH0KP8vsGAX2QvkH+fcfhcW/Eet+MELFJBErbeEfnnbJydyNN/Blxvf6abnh
vnobL7TwjWhLn//N5Pv1mv1giZazkchsc8F8nHS7Emta7Do/dlmz2fHexIzxD7nbL4RRxfpBGI2K
Rpl7lhn7SiBpTGUioXpKOjtoQnv6aAikAaQwlzeF9WWG812zAEICnMRwXTIgJNisPESq/cf7vlIg
/+Uy/7TUxclKy9Pr+178yus3z2e2M871P9Yi7km0L39JzX65UX76uo7ZpJtZxecpFqdY9TvjL2XL
bx+deeWP/8/tbq46fWNR4LJ3FCFMtFtQ+f3VFYY70r26NeR/BIL8dq1+0kiV1sxCGT+RkQwdA3dg
xTwlYWo39V+BE78olRXzSs/9n/eSiFEvjIkw7Y3wPEN2GirJF/BTIFTRNmVsg0b4hhLHx0ycDVAp
kDfTb+NNcAVnWCGVdmtdfY3l5KxGwl0TApu2NfBafVCLP7jCv/iqKOaP+sJ8tIpxBE035RVKPZap
bMbkEDU/ebXYSFOnj5hwxsPNqN1NMGawNWb4Y6W9JLZZw7xDm9Cot5LliVLv/ved/Our+lGJ+GQq
QCcLpeE/JuG7q8YbLvyG/p2k5dW5EZynyOn9eGf99SP/XaGg/PSRbUg27zoRRR27WZqADdbaSMtn
17ChiW7zw9XklSfWv4qquuf+mzHLuphneEEbOgnvv9/4r/f/j9I1VW1ltCuv4nF04WD5KzKAyL4h
7cCpNrXzR+H6jen800HWmDJJFSx93u8h3dn19lV2zqyQ7HjzNdofT6qN6IAMkd0J8Ovdcj+NP67y
9a76lwr101HWaNWsmZJ22assBou8CMhj+YNv/ts989M/tkEYXq5DfPXRZOFtT1ff/BdyGU89zNr0
JLssm+xhb2yzp/Gl+MMG+LcP7KetbGwxIkfjghDTg/PrdtTbwvnQ7do+9U7w1935izRM+X/sZBNZ
MLTFwDVFRReppD4nKtSU0m1n6EbVyDilVlstEw7NkgZDZH5o8GVVI9vn4YF1WW14rRwYQKbdp85c
nJAZKLPJ6CT9kHMaibAhimk+RRadlDjiB/i60k1Z5XQTtbLXNAmWexWTi/RHT/CLmMr4URwNOWXH
PcHpqMsXna3ppEBsX6LsRR7k96TW2n/WUf/9VP1WiX+6zC6ZVuh5w203utgGOGPAjLZP3c5PLhgs
7ORzeMar3U2PTedUe2FjHao/7o9fpJrKT9tYpVSHUlITbFeRJGHseOyOya7Bs2QO4BO6X2NQ+Kpt
8nzrTz0Bt8v+6leBkaSf+7Cr/z+fux8N2Kjj6oOt/LxfzNFRjD52+pWN0n9f3n/ey7891T+KloYq
UVI0njzNWABBbiFVi+r9AImgScEdVFDj9GZNX1i4lmR5l+9x/M6WkuMDHO5KfxlYqsxPIXin2r2b
+slMd3ljQW9hlaaDLws6WVOJNyJYlIDl9BvB+FDwFtNHt+LmLasHLcQHYGAn1r+rEGNiVlJ59dwn
8JQOlviepJfERGpzI6yXYeRMic+J8URoLgSVr6aYzla4V9RTw9JflnRbS1Cvhq8hOK6UDre60exq
w7SzhNVLHkhL/JnlbySV4TLvFwoLseUPC9V/FLz/dil/dJR6omt9OuBG2sAmAd+A2pq7aSF6Sfel
LoK3xP4UP5Rr4dcMV6owu1YU/9ES/VKcf/rrskmuhAlR2H5ujlEYTPJfh9r1LvuXN/XT8lauIjUW
CjILNRvCHufabPPBui+tLdqf/30PKr+9+B+No4r1Qje1iJGj8EmEGgH7vCoJkpZXnCD0jTXMQTe0
G9Vkh7dMm7FONxAOcUTbxtnWqgOx97V88UQZRhhmwHnVnFNNfVKm+tYSQVVz/WKW9NLCl0nsrdQV
jm4IzxbwJfPqwWDZEfZ/eZX/8l7k69//T+PIrg6N/TySjRn714wHpTf/GBF++5d/9FVGJCWqUhgT
K9djMd4X8Kb/+/r/0k7LPwqMbinVVBr6tM9gUhdYjVdhjOUGfpWl6P73j5Cu5eRfbiP5R5kR2apb
XJhpL5J5m6KN0EWMFdudmqquDp8phZahtxobpat73R/F7bfZ9aerMUu4qVwzCVMCW7OfG6Lpwm24
NbwPk3Yi3Vnbv2r0b62E/uNIHLuuytqYn/R4TXb+P9LOazly7ErXr6Loa0EDb06MdJEA0tO7Im8Q
JKsI7z2e/nygNKdZqCJTmhMKqbtEVu7cfu21fvNCIeUqcF4ffTtes6xPjOL8Yb8ZxKXccYV/X5ym
bHLwGcb0Her+Vq+GEwmETwdrsb7Cum+rUpqPL7d8LtDoKXEtCjfZtl+ra/UYXXlu9L+igir6YsXx
PEEzqaCpnpOyoCjRKPlK6k+wAd9FDH43Tr8stilNxRYzLpK5tkpUN5t+Zavnf0eK57O5WBz2tSBn
dTKgaBCviMOfXiRC/WHVrF4fZ7PoU1TfT9jFijbrN3w4TmLdr4Wupis5wlLmBmEpjt/B5r8wjVHp
eaiIPuL1aWGIz5bBUqxT7+vc6+fBu7/XWMoXyAxdvz5w2qLSdIru/UkAqS0O/LQ1LUv1UgZvrNYJ
6tIGSMDyrs/vDLFal+apt+hnK0FbZArUSECIN1GGA6o6s34kjzEU1G1QBqeOmE8OT22x8aPO18XQ
ZCkXTmt/ewK7cIYh7650JvsGxIETnJ1SMPvsjFmqYqZVaFhiznMFG1SHMq+dOPlmWL2CSnVkJ16f
Unz+rEuLg0DW/EroZZkSltJurXDatuXFMPPEQNl8fR18snm0xf6PZXEMTCkbDmDn9XLG6Kxk/YR8
xWdra7H5WzEKFAFk1qEvi3Wsfou1q1GtHSP1tyKYEG/wTsV7n43T4giIErXXhxgtGq4t3FTuyH9D
xwnslO35UO48ZUA5/gEi2EnloE9u0aXSJfXBrh1rib052qIdkl/oSKg835x09v4kkbLUuNTVPPdN
0BeHeyJ4Ch8k2V/7gaodtnzzyxjVtDsBMlcGUCs+KUbzyXJYal7qnu9V0vwOD+NtPEa2p99LZet+
vdY+CZuWQpeyJXo52BV0zfQDld9ROXEZf3ZQLrUsizHSqDsyGVAG1sJqWme3ATKG6q5CWE6zh03m
nlLr+WSlqXPfPtwCiJ6VMoq49EF+1M0S9NXlRBFYgKf39SB9NgPLLa/Hpk/FeR6kbxN1cmWcCWTX
X3/4ZzOw2O2KNpaKX6P+FiVSCCRddXLQ4F9/9nuQ+pu7/l3888PQ+Bos0tb8l5xSdiyc8lBvC8fb
qG69ye8Qmd7162kvXcEBQpE8vTiVIv7sal4K1ps6VunjSLcUrn9lq2yTdW5fk5C2aw5/YBs2MJyD
d32qQXOejN90dalhrza9ZsVWPxzEGjKdNDoR4OPBP0Y+eMPwR2Jgiy1CqKSW0SS8PLPWhS2gKwBF
IFX7N1OSnw/xkwWtTKsRGogQag9rnt76OqsfByAUQS/sJ7miUHymCgigV+kl9Ak3HhPwNFBtJMM1
sZOV5re7il1LP/sWZ5ARzuOmtZUsx1wPfEos20j+HVooF0ln7cKuX+V8oTY4BgoIDx345wQM1nie
WlTpxUsBoM0YYxwBCsAHTxogBTWiKtAJwbaZRVU70Oz1MfHHnehluxa8ySRAD7mzQJGm1vc8x81P
PGYkypTowfNux65etRMvQf3cU0PEBl++Xm2frOSl9GYQ+WIY89A+FN5tA99LOHGVyJ8tY2Vxlxh6
BvCp9dE3q14VQLZJdTXJoOeN9LpNyZsn5V6tQ6cbfUjQxspXKQ+PgOJqP7xV0CM050Ca8TWujOSp
1qlaqem6yZtDJQYbcwzdRMku1PQ1hiRY982a9547G2Rk2rauj7H5JM5wy+E7/nJdCuAcul3FC9Cv
j5J4hB9k5McyfcNPzC6Uc8wYS8jTFMNkkFkWNOSy9nYtGJnGeG1E1B2FeJswzUObb2vLB+iVwp5/
k3TLbnRhZcLL8Cq8Dw3RUZNn2X8aiP8VrEP6AexeOCOl+vNGH3aJBjr6Mk+1nRqs1cncBuV5kO+y
QX3sYmWLpBMorhSCONbJ5yYuI5IEsFzK69tM7Rz0LNcdtCwvezQUdyoOcvdgaLKTg9EzioM1eqt2
NNYhfiLtcSiDnTCjfCEnxuNOyfaWmgBKQeQjmdaRcJtbwmXa4ttOfT7AvrKX4PMjODGA3tIVR3UL
DemJtQ/TSurhX/S+25pPgw7StoLwPxNfymGdmKOT4VI5KtE2qQUgreVNDNHHG7VtWlBkLxS7wBqu
hfmlVM9dfCbHZ9TUICV7EVIhL0oquQNMTNV8s4JXFdH3YoZHk/vI4KFbIPATAEOeCPmq3DRG4Zia
8aNQcMAxB1eM1FXWiTtItY6XKW5iZK5EFq9DMSBrud31FAQOsCwfNd5uWPe5dx1NMkKz+P4lWAJD
wulq4d4qJ1sd8q0lXpToqviRMxDDDcJNMCaOOEnrpLnz1euGMnw1gklW37Ji3E0iAGS9s3OkuZUo
W6ctTE/AtAOI9inW3KjWb1sDcJPAxIiPghfuPUhMM0u60iDnJm9RflZLV171vRfHjVijj2KIJ+JG
7dPzdY4oP1wlqP5JEm/4HiV7sJTC6zS9esWPAB3SIBA2fadAo8CHzUxXBflLAzi0OqXuaM3eVdI+
w40tFfdN4NlyzDyiM5F5Eol5VCJkloN1JZQFoDPyA9OTpFxWBjx4Od9MaQeLn3pcfd5U+6hX172f
uGlF8rUDVSRD1jNstEgPpXqYShzWCCziYota1l7wkc61EM3WsdFseJ5lhj22ra3WLAIyuMYAs0MD
mRKuk7Rb4+rlWbITBIBw2kckhLeq6LnFeKeBlOnS51x+8UAF+8DlOlbdtTTcqLzNg/KyB8cT9/As
BBPzILgJubaO6+xiKrSjH2KODrYTS/aVL1l2lxmrrkDCEq+1ShJsHW7i2KOrUUfn2fgtr02se7xd
gr2SGtYcYto66PWLAMCziBFTHys3SL325jdJouQzoHCVK2sd8LwItjcJ73Og73mF59w6KqGmF9sW
zia63o5hPVkTZBNqJ31hOpZeoXRSHfO4wJ21V85M0KMtpAZ1vOjSlzHzYfVs0/J1yI9jdR+Ipl3K
yjo3z9sWZS3fBb4LY0l6EAWOVzpfjwLZcf1eDQUnTum4GL4JTbfJi/AWU1G8eevrqAVHI9wpWn09
dvg6Roaj9iYMeGoG4WUknvc1GCph2naIV/Rht4uEAdGe3K5iMEfWLs0vrap0OzPYD2i5qefqAAcL
1q8pCZuZRqOPwkqqbsNU4R/ZJg64OSOQqRulaZ1cTPeSV681/akQbwr4Wi11NESPRHGbtKkbGHCX
ddWe9IpCAqdWDphdf2s6b53WMaotbGGW7aCW15ZG0RbfIh9UnZjm604L4Qk/aVLs6NWbh2ipkFvn
ify9LFDuKcCg4fobDKs8sFZRwolstLuJJDskRFsqr2YgY1c/Nkl6Xok/jPE6ZmsIEA0F4cyKmrNC
gp42uKn6TRd7p+yea/Mia7dioZ+nWbfr5MLNxQGJBxTJwy3nsTUgmSPCsje2RskcxBol+FexB5ve
v3VVeUCBD62MFz07g+EFiF2xxfiyyV+F8qwv0BvmWJlyV6MALnrJrcj5FgcP0P9dWcDuHlZdGtxa
/rNY73WfCEbiw24lHzhbl2+rvl7DBHT1+M0AzaUjOWXm91190EBTFab+OMWAQsPIDdKnIKjWtL5t
q9tUn489g9ULBDRWdoWwx3MNtaDRMYmi4uitqa/xQHL7qFs1xVoTr7KC+0SG1/KjU8hZQnIu2VJ9
BsO0sWwR/RIZpeKWwdBv42RjZj+MbFt1MJRB/0/Jiyzg48qVoCDOOKVYmIXAxhLqK91Bro+GlaHo
AMlWh+HmtbeTiLcgiGF4QBHUm6QHpaVZN51xqAG2Q4MrQtiOW6UY1nqln7Ug3436m5DEADCAPmZA
ZjPEkgaEMfTwOPn+j0iFIdjeR0NBgPcgNQCFtWKb1nTnB/YDSJc1l8UMRpC/p8PVgGiLGpLZgkvY
p9tOuhn8Q+ynMC72VsqTN8y2DQgdY5B2xXjTqc9i+W2EjTIFL5auoptBWSXVtyoS/TwxVkKeu34L
WNq49HAOBcycXlWgwRTkdUyweOKYHUIJlQYZzkzX3AGuBUBu5G4eBz8SSdlV9U3qf1NRpGw8yJWc
clLzMGYpKk3+JsmnV031QVwYP0zJWglaQ8TlrfraA8efC44sQ3dQnyJealkCZDwNDqNfvaawIsc0
RSYDYimFthe/b9FbUUakA4GLJCTIdZjGucaYNtBBsiq5rDp9p1lXkXrwFOmV4oYT1vFBz9ZKSGXs
pRLP5fJBlB6NNrgOohTOdnbM9dccMG1ilZvKfyz5Bkp5b8VIjHrZmdX4EFUptXR3bXGroW40Zobb
T7rrx/OCLQ6DBBRcPuuqF7nbm4CuJxleNTKdYhRDOzjPwY4P7V2Yv+g6xOsmOa+m20p4zPLJoUq5
oj7sTB2ovTOEKVaDhPlsM9qJBfHYuuXi3IpgdfWRs1nX9yMqL6tG77jkpHWEP2gohxtP/KEGwKGi
iFLQrMsNhka3bsu4eoE8tO6hk+kcDGlhMkYTCX0wqen0Zo3pWk7MVQoGXgfpiB2JLamEz6h44ZLq
Zd9y7UkehrMQ8SfFD26TkBxN3ZEe6oB/eke/uPKQG9A1PBgbZVeDi8zPZEk7A5rGlT1/WsaObb5V
kuYOESCT+HEyCVQ86cWo621fgX6Pyr0Hg0/rIHLGMbTkhzEX1lKPqIMGQCWjFBF2KEYFEEeEg69h
qRa8nnilvKOUfvdSXORX8yZo4yKgCFWyZAN5WofxbaV4N6MabWpwlaGUMmTCOjEuymI61uWrET/7
nAJyouMojuBEdxuAh6xMyTEqwfEhdSSZhaU5aOurCdZWP51zuYEufRRaNLW00B5QIRPSjSVmLjTd
Aps9Racaa2FnBF8hRXitYrJN+GWhcWN1h6atdkZALgBlGMt6Fj2EesruLcl6IIw7XXqooseBJ1A+
7bRw16MTFjbYsHO9sLPH8N5DrsXKs0sNhnBU3msFWozitApzOG9cqqUQ7czWOItiKLNzHduRZk2v
HL7ooywhXmOAlhrs2jOZACjXSYUE0HgeUVnmPOqtwqkAS+dg/KqniZyCqK1zyI1WjgqU7t15/gyn
RpQq1pxWOIYiBW0zhabnbQRZOo6dvyoA3Rrm2zh8T5Sjzl4Txhu/OmiQWzQh3yqyz21uwtQxVuFw
hnE73w61mfw6avA4TPx1n7z44bcchoXgHTN6LZZAfwH0qiVFmeQh0p/U9rq3fijAhX2pdSKt2kRs
GlJoQkGYDZM1jPuDYm4EHe0zRTyGyXnCgeiliN+avQM53Cm66wYWZgRE24Sb5csbAbWQa6OGSAy9
BS04bLiNG4WJ1BO8wSMoIxA4R/VS7O+gCBndvjZRDMBxc7CexIFIL3xpOstRJyQAoitTJp5+TboO
9ZJ7UbwK/BdFPav6B6+M10mChBXnXMtNo4ZQpa4xikUTpqf2uMXVxwlQoYlgwKZhw1FmCHB8Ufrv
rBg8S+U7Bq6QQuS7HEGbut9bsrQ2de86FGQ3JOKrz0xOM0sxYNWKxyYFk9VZBxmmctNNz7DkeFAb
jlHc5/WTpV8L1o0Efr0yC4S61IekyJ5UNYG8+Zhg56YPV+DXWckcgRkvZxZa7XfQ+29ViJVoW85c
9r0HC0YJ5YMHoyIU/JssK+EytVetol+GIvo+luSEcmd70jX0t1VFtGwZnt2odwrYBnHit8X46Ck3
0Efq5LpBjIS03Cg0ZHrSQ68KjiApZzGiI1PhpMW9UtwUAYbwnEKzp+aWtVlGZxnZqOzGaNdtcCUI
D3J21PrzerqpgEokF1V24w97Celg60GPDyYomvLZh3NpmpaDM0IRHiMJHsJw3frQc8wrDzxhJ1y3
zbasL3zEu/wuvzZU/y7DcQntOBnWAHoVmpPRpQKJFQVhwnsPG1+i7DTe8JOxuAoRkIJxVoKDSKVX
rxlhA3cjDwPCCOtcKfZqsKkyNhJaFBSIqxKpP/wLfTuNnUDXbLN+kOKamqHsWqA2tCLadF19Zwr1
QWp1UAA6YolvvJ+ToF5VUMGDUmqAXSKVopEnNxBONL09hDUIjwFRW+vIJEdUi5RUTSiCMhTP4HWZ
Nm4HFgZISewTK0fdVm+tXVHFSIftOwQz8KcUVDcfEie1HN0IeRmIsymxLQA9sSrXa4HOE88XpLPA
u8TNJThwIFHnqQW5KkTrYN0MaASTKms4QcydGe+7FIqYTvl9CiC1rLzguc7QTEOKLyLYa29avVh3
fcwbf4A3BZAc3ldyEXZ3yQxCDXdy4EqIPMoSkiawXiTdvC4maTWwnuKWwIcUG09v9DTRFs0wKWKA
i1yHYU1BrAjukOpy0HjYYZl0GSWv1bQL8Wz0aiA092UmH02zQ/BG2Q/+rdDgGWuUaw91kBRRRGnT
iwyTWl3lXnim4OfaaOftmLh487pjT8VST9ywD/ChM3eq6O9SaWuRsZhqNCMiGPjeptceBR1Zbqlz
wv41GprbEMymslPSh864CVHFrK3soWnUbZL7u8DrjjIP8K8vy89AXsqcc//w6s8NHZEWkz2Wu9mO
5eF2t+W1t5+O2a7Y1a63QS3lCkaQLe2h+Fznt9Zecqvz9lhfpk66PlUS/yydrMyp+Q/fo5c6vVfJ
EB3MtrnTfZg+qQzNFTLzROlV8jZZk9lmij+A+aP0kOKo4FUDkuyhFfSlcQmK4zqPsIqw/HPLe/t6
dD6pC7wjdj58qWqySpiNOtZqCM1EMuxgizeof7Kk+dnnL+oOamx2XZkYVE9hCTWTeIeGbDBysNKp
ZLpREAFo1Z1KroAyZI3U/VRxpvtP4XgiVvqsiqMsihO46ea6JzH9ioRMURVtRdJ6g1nBq84cD3J4
peoOOXHE/bS1TDxdtpWL+gLpQl4t4gnwxWf53/fV+WGgRX30Ra8YgA3JiC1mvGbL2yZsUY3hhpmu
++Kbj6qe4qHd2DTbCnf0OivdBAGRnjtR6KGSVxFabAmPwDyydeLJtnmb4Ml/vRA+yXwv3ZRqL5KG
poGZrIRIBpYrtJBObMBPlsA7JPhDz7NJEo1xRh/pYFZlZMRakmEB8itff/FPSmfv2+3DxxNgB+kE
bJAQW1x5xSGYqMzgmokbxYkWPgNkL/1cIq8BGq0p9CD20TARUS6V9tSbEY3wb6TQWuMpu05TddPq
/aVEitmskk07G4qHioNsm9MWKL1Eyg7ZklUsyD/AEm0bdAQpMa1NCiej9mzI4jYbW+frQdHmssJv
HgjvpJgPo1IG2DG1KqMSQDNvB+VYV7lrNf0OEaMdLsy83jI3U2/CMXzVAhN5khutVe+tzNiYVnJA
Ki/FCHxQgAW16PqtYxSYS/nNj8j3xjdBYK1HnpIS5mTmfAOEZMtRXfNrQqcGXRlPXFdKtdaTF2N8
ijWSOz1iimN8r8reBgcy20cFm7MPws2t3idulKD6MQ0vXGsPsXZXCd+/HofPFsf8/38YhjGGzguv
pz9ICX6qhOgdmIFRvkyCH+8N/Nfr8H/8H/nlP4e0/sd/8+fXvBir0A+axR//cRa+VnmdvzX/Pf+1
//drP/+lf5w/d2H2li9/56e/wif/q2XnuXn+6Q9u1oTNeNX+qMbrH3WbNO8fz3ecf/Pf/eFffrx/
yu1Y/Pj7H695mzXzp/mceH/860e773//Y8Yi/dfHj//Xz86fU/6aPRZVWy9//8dz3fz9D0X9my7q
qmpJsiFZBg/8P/7S/3j/ifw3GbyhaFmWoWmmZnH+ZHnVBPwl7W+GJJqKiWaZyb/NP6rz9v1H6t80
XVZFU1X5MP5V++N/vtdPU/PnVP0la9PLPMya+u9/LEgIhqzppmKh6i9bqqJbhrW4lGIzStCRm2Rb
W/WuWtqklzeyO20tO3rLDtq5sjE26D5/m8F9Ok+swv0wUP/6Qh+/wAKt9P4FVFFVRPAomkyX6elP
y9JT5GqoG+yAbKRBwm25EeyG/BKsjso+DfWaP+7PQ+B/mrNMU9TmYTcWiBm/VFC78mA+CglhMc+b
ur3/ukfv8M6vmljcsrVeSLKY0gRCUK545Z/Lm/ScIoWTbnA6sJED+zaTxNJb+VjQw/IEgv+3PdRF
RIw0WZL1JXUF5aZgXj00L19J/ffefDrRv5/xMv8awj8bWHJy5LZCqFChASRakD5bVbsZoEPKIEZT
Bhcx5QHKgE1+4Nzckj2zK7I/q2Kj7cJ1cUVYZ5/4PvMS/WW8dYCVbDJNQgXq5xWUgq7kktHm7wOD
/bp342cKfE6H9jn5mBW+Bg81RpvVSt6yip3qDkW5l/zl62/x843+z0GRLJGNrMmGqOuLdUVkPaLa
QAbK165S+ovU0hie8oj+3dTKnBOGJoqKKS5BEdoUTJ0i0lM5OOu9eyn658n908H902b8XS8+NLCE
eYhR72WDQgM9M0o2zZbaafaACBxo2iDvBgRRyFO4p6DEp9pdjJ5a5HUrV7QrkcscqF1poD5KCOL/
+SR97N5iZ469IPkBYnx2qA725A2XvZS4aheesseZP2e5Ij+2szhUDVkOrLinnW6trHnIxjGoXHWF
/Ko9CjZ1C+frfr2HMF81OC+cD3d7YmiceMP7vFF9nZnEiD2RubG7YldudKd1sDZQkJW6Rmn0xP47
sSiX0DAx6DPcvWlbUO41zKa67lQ4K70Dm5b9g0smW6bE+aX98mIADRoKBfVh2FGSnUptdYMca7RP
pQhV9RbRsn0+oQlcaOYPH8XNfkIVoVHCWdAatYM8sV6tGjKapyHj4HvELaOlHoI4NW1N94fvteHr
LuqZ0ePY4SKiV4KxFutM3AqjRqq2SUV8TcB4yHps3UqdN20KdOPZ60CKTMFI96JgfPPa3g0lZFxa
8uPrROxkhPtLLrIQh09AZ9FlMiCvEvL7JGISQkW1TJwsbo01AnCIOg9YI0pqsht6jtIm16tHsw8R
dptSbN8RKyY/U5SbcFSCQzEpwhZgjHnvGfqLUqebwafMN3pYamQKtfdJiXdtxL2TJKhpVUOxipW2
ovJVYkOR+NOmLKl+tiXlgDxQfSdBqpf0SxcejQTV2UySnK7oHCksXT0S96FX8yiPw1fDpPTfdTCg
RGQsrNFstqhLSueGqDwHrbBLKmstecI2I5wX2/ByMnU7jIR1ZUmbkucbIqjpTZ0m0lpDTo7jbMvQ
P4w+LNW6JyOriv0zYqjegYcGouD1rjNL9LlN736iEBRPJFjH7lyzPMX9qyp4rVy02HqUZf09Gps3
DW5wnZHOq7ty99deNRHuNUjrIWfujtmwFfzuuhV7y1ZE9Rgq8yMSiFdlkhQiY2OHmn8sFMpbRjSC
+lLS7+izX/y1KoyezD2K6klNUlSPFOCgpvpc6mSvsjzTV00HMOfrPT2D3T8ueZ37W9Uk06D0AnRK
XZxVksVD3beQiU92/jbdN9t4p67lbX0iWvhtM6Yuc30ahERLlFc/zqu5lOZmZqNi0pcbdS1uT2Z6
lpf03B1NNQnwDMvStV9gr1MlDG3US9wskDxv8+uZJx2f1Y641kkNbk42uDyDlw0uAC66kZulHAyS
Pe7niyy23GBt2eNaXxts0/Upk9E5yFhOFxElA6mKvE+X1LE/l6JooZc+L0Gdtdip5VvB2vx6afwS
Yc5900VueksxCXiURd/SiQpNmFLqo/j8rO/FM2XNrjvErOsDJmCDPaQOUlV7RET6o+LGF+r119/g
l6idb8C6FA1DVgCyGUsHqjbrkkIRElTh3NHV7WjNMTlfcJCXt8It6dQT7f1m+fzU3iLGs6ZySFuI
Lu836gSvyUp3rUh6/KJygcis+y1KnaduVXEZluimJc03p6Lw1OJCn7/Vh2tVRH+raL2QSlgkPaCb
ejk1JoUB46EKRcAECki5FLOfBDl5QRQvushorjRNEA9DFG6qaeLopvoRKqJw4ecj3JWof4wxxWjF
oiDfHa9DvT6KY3cIq+ZBEnCI9K1bEmPjxs9aBT8EMlvehPKtwT2w0WXwJQpqx3IqDY/QCIWDFZTX
EgAsQci/Gykht05tTlVBVxke6Lw2GFxK/AelyIK97OXYIaWSfOGHcWMXadlTzDWmh7EifYF4L8Vq
v76T8uJHNdWkpWaMo9jG5x0kGbfTDLLooYBCsaYX3ywyG10kH60OjxU9xfVkqKyzvK9y7jLK3TIK
ObLeA1ZEojhNi4eQzbOZsm50rNR8rYzE5uW7TaxCWRkJz4bcGNLVqHvJphKt9iKM/XLdi8bwkOHm
fF5y/ZAjDbaBYQBAy24n1PWLpKRe5lvfE2mKXKEcdpNCaiauKmjjmYqeYBhc5WOPPl2iFGey7N96
yriBLoFDRqu2gL9Q5/l6of4uGNLZmDyPDFMyls+AqZYLyYu5kUCGvTaARxDIqE/ZDr8n2T4eNjza
TR54vJrZ/6zMRbjcIn+aqKpJNMmL+Vx+kxxlG2/DPft/Y74G2+FN28/vLnDD7tf9k+aP/qrpxbWU
erHRpR5NI230jcrXFtsYfJuZsZOB5fJqWvZysfv8eGiKKbQA2gIDTEdpWw/6Rkfm1Ox2hWmSnG63
uXTSVm951Cybnaf4w6Yv6wznRh07q9b2zqgCNGtzo9pQ3q7SfXShO7zej6LTO9N+cOf3ZLutzk4N
8/u1+9UwzyfThy8RJlKUNznDjKUKKNytdlMdQcYcsbu5R3tvEzmgi9/YA2+vvivYMRys4jAfhbID
8JVSTWErJ1gHyxtuOS6LIziSPAhZFeOSEQoWxnUUXEQU+LLyxN3ymy1kirJk6rqiaaK1TC8old4j
Gs20G8Zd05yJ4P5PrOGfE8HzWx0tZx2fEJ4UKCwvVRaA+nVlb3qKrW5GF5zNpjr0xAXJ/hSpbHl/
zA1xbWka8qBk8bTFClZxT+gtL2YW62+SjC0a+tPaCRK89Ou80AjZQFM2NYkxW8xLjJgvNj1I6HlP
0mVvJzhNYSlAdGUhppQke+9VsVMnPCnR8LvOETIyQ7qlkohcLFHZTxSUuQuNcujbmCsgIWOnARF9
YrJ+XQ4WiVNNnXMq/GdOn37cCaWm+F5R0r12j+h5eD0/bWeJrG4/vpY7rEi2p2btN2ccTRJzG0RZ
CA2JizNOjXBHkgamTdhOawNqMA9pdfWuzLLFQvlEB389b4i6WRzkX7EGs5ZKUrk+FWaiITXfUGN2
/W298ZzODpDY348OE7c+mS34zZDyiCHlOkdurJsF/0ImNmgasVPnlCvlh7lFSvM3nRtsC5sd7Qbu
f54koJMfmlzcWFraWgParWy25DUa79LqxDPmVJcWU1aNpZ9oQQuNr76yjNsEaY0T0/TrxQd0hucY
yXieZNK7ZMuHE5nSc1cqwLM5NOJz1fV20wYdG87/zD7FfPtNOoe2FM3k2FA5Q5aUcaXqpckH+mKP
G/UKPhB6LMlFfKZ/n65hQnU2YCZ33JYF6MZTZ+M8UD9fPDStyuRaqAVQEZgv5Q/dTNSUPFKgKWy3
4mis54S1fxzXih25xebUqvjlGUHnPrRmiIuVmCee2HgFralXvQss8yzdxDbwx3qnIiSQvvznc/h+
6luWRIwmL+ujo4QGu2B0CsGLtwEivgYh3Nkoax7GbXtSiGG5YuZXmsL5YVJf0XRp2TlJyodi8mSo
Rse5NXQ91nNYhvb06RWzPESWbS32V6vVQSGz09nSuLiSfXfzjWG3TsNrYVXYvnOKzf7LtbNscbnj
4Euro0KLLSFS5cxBicexnN3LwgoLKqaQ8rbM8XXKiHqBXuAltsiMLPr6Z1Znko2LjCQNjEgyVRow
o4gEztBW+O3J8puOy1Iw53hkkj3NnPXxSP+MiDqXpINOLK1fJ8Ai3BeVuQihaxT7ft43cttEWd6A
teYGzHayCyFkjseBtBgb2VGLeSD+0706P08/tjl/pw97VbWskmZpUwW3E4DzdLgY95Ot2MMdgNZT
98ay7rNsbj6DPzQHa7mn1kJznbHTi2uFB6Fq3pvWphnNzdfDuQz9l00tYgtxmND8jmkKHZgLIek2
2Gms6pKMJqjq4GqszGtV+Pb/1+Yi0IBjjBHUPJriHsLPPtw03IenM2HLsGnZtQVcOYprKeN/IKTU
L7IPk6B+afu3r7vyy7m6bGSRIOpS1QyCiUbmEqSwwhH7bq6qGtC0i7tT6+I3R8HP63BxZwSJhgb7
vDBUKE0ueHCAQ3Zug/5OoLeuZoK4pnIKeW55MjG0vK/+2VMCeVFFClxePrhHSVTaYTY56W3tFWu+
jXSO4e0K04pVuD55X/16pM89/bO1xS6vKk3yjJzWgEyRraG2kj14N4Mr3YvbU8P6++32Z1uL3W2M
lm56E20JQrALg/SbjJJe6L11TfPql/Luf7Vk/mxusbtNaYzlZqS5xtFwrITgjb3ayiRh/2/V4T9Z
okAiwEYwb0sRLzUNhMw3aU/dNDtTc+DOOLiY2AnOwJDJT43mr4uUO5/0M4M2h9m8+n4+vUJVHYKx
n0Y74kUNBdAx4EqrPJOEa7xwr+Rvzbn+qsOY27bbU0P7jqv8GFW9r1IuBYJtXaL6vzhbsLAMBW+M
JjsOg6d6HB/xDVKdWm/FBMcAqXRzHf5qBqS/UEAIC6GKA7wAshz2lFySQpPHWncTrDrQw9wYIoz/
Kt73Hhr4Q7bJZDwYzLqBSVnjatiGVXyRZf1wZfW96Wp1gqjfZJDBUMCuq0G1LUwRRrz+EAnZQRhK
9WKCqrIq83q4tuL40E9Vbmudii11jS5Sjp8esfVW0qDWF1P0VOjTda3p+HjBqwl0t2lhdZYkZiyz
i1ejjO95p1v7LlAh8bQ7xaDIZKnxdaqB1J58TMi7NcDZQyBbT7nYRlulFdeY5W3rKDwWQKA6hLIK
v+PZnGbQ++E7Kt7gO5aZdvDm/fKymEjfgdYMtp04GjutDeJzKaJA5/Nld5miulOX6kfZNEsXLme2
1focQTpPkJyg7kVEXkCuWYMwXoaGWZ1RIvq/1J1Hc63ImrV/ETfwJNNt2F7eTwhJRwIST+J/fT/U
7S++KlXFPdGDHvSozDnaaEOS5n3XetbHZKN57lJr29TOFGhaN6/jXr/rpD7cJJQMgkbUxsECjR80
S2JuO8cTCfAKFGDhHrQZ9Lbb3zhl2K1iW1R7m+SwQyqJ1Ckc0odaws4CkqqmvVDJtlsaaFpICldJ
T00uzTWPLptJt60phs3ISXij6eYhXRpy+dKaq5YmXWjm7Xoy3XaVdMW8E+NcHuXS1kuXBp8+kSHW
0/OjU3rIlyZgwqMHXEhjEDcyKjyfEGOW7HJpHnZRoR0TK1Q7c2ktal1DdhJpsMHo5u2jnRjBsLQh
u6Uh6dCZbHu26Y2me4Hh9BnJuVW8lksrE8/GdpjmMz54stEihOSDe8o9WPHl0v2E0mDisEsFTxQA
4dIf9WmUijZ8MQv3NFcPsrY+fdJ01gPGM2JGsb528qZX/cnJrXlnLT1XOZr0s91YX88Frd3BIg47
nSPSy4DdrbPa+s685rvTtZuId+21Ypu/rRKQIWIYzyjLy3O0NHvV0vbV/PLbXxrBYmkJF/SGB1X/
anLx0C0dYwALBLdUbcAU9YVis1kV7vzdaRZR76FDlHJnl+sCL5ZdVMeJKBZvHo7Cac9art6FPl/V
ozYf8zDaaJMd+EP3Ng45Xhog7aU8KYZBl/g7I8xexhIwhJHjrsAY5f4SZO20BI2OTsmP9dtQAfPI
xiM81XUxWNvW109RpTAgvDTVuLeNcE3ZAIclNoMaRVFKYcRPDykeBapeF8HQG7N8u9Ami1ztsmna
5p2xL/V4y9bxvuCF7QxgPpP+kPWYW5rR37QRAXJ2TBK286uItVOCJYWg8n1N8vy0eOjL+9Q0SSqJ
npsWbE59rbfem293u66uCaIcOQ+MuH4nQrYK/F+ewN5OGiR5PwWRytOp5X9Wbv5Ep56GexOEttiU
lMf0NnkqtOkqjIyNja2bo9ONWjLIGYNTpOHSm5ZYitskcckQc4nYeCgq/rcdHoiw2dvys8aJ6A7e
iQoxseRFSuyofowXA4vCbIsTex5yI/DkHNiJvzdkdlhSMPruXsT+fm7NAMAGne2OKMSOUfamO2QW
UYG1eTt8s0UAnd+meU+Ae0JI7ZhbR5OU9zGS20a9Js5H3RpHpRQhW9+69pwOcu0kd2z1dg2R5HOI
ECS/9xIcOGRR952g9405Mw2xaGPOxIykxd1ORzaU9/5WajXf5d1v5iD1ctIO1WPcyl1ZDmvaUPso
nV+agdKNTsyYeCG7dV01dDmztxagf2+TeBe660lnwyBo1DQF8MfUPbttspsk5JPeYVZF3WqxBA58
B3xMdCvxCVlk1wmDvJgqUezY/JJ8AXPTLApxmewl9g/XvDHtG+FWO3coPnhSm3gmMGSxgBjVq1ki
PDZFtE+JT3J0fJAG+Rm6fx/X+UUjS6IQfIT44tOHrbTmV4mhvtRICmAmon84jq9GGl97rTXQYU/s
vayyLnAHH3MdrMmtWZTi1FZ2sp+dlrgLw8UzkkdtMLV5ebA63z/P1uRdk9STQiIIzUDQXD9kpps8
RpUk59Q1ypUyU9AXYY1nvZrzTRob3xbGjXWi1Kmr8Jx06Y2syApzZ1KAprRJt2lEcpxjxNqdJWf5
gJl8eJClaq57s6+v8jLx0Syhvr7Wh65qeK5FhbLEy4NwoBtFm85dRblPXu/g7DozrbdIEyHpakm7
zUR7nxnuh+qmR9toqrWfqn0YzlcoiaOboa4J3+XH9VICk/StayDoB83Bjhd5YZBM/S4W8jK3zbnD
F1RpXr2utPA687z3KQpf8hA/jUlCazZapPk5OfFJzokD7FWmiX2YZ98hBIZU6ei8iMgL3e3s5E+g
+AK99ZOV7RB5a5H50SFw8D0WEcSmS+I5T8wm0Mp3Dk1nDau49X7hEiAQbyYZ2B2Jwenq79Ap2gNa
1mE1aRM+VX5KH/SDMqIHHqlOlEx0M6lpm7B8VEV68ipoM7KLkfTHiDCS2GTMNleyYZWNi7nfVQaG
Gnt2DqJpv5tB27n4dKjWYnoHZ5AZWo2zHkZxXQEbGcJDIjCJ9ebe0ojOmkZiiCH7pCnx1uNwSHO5
H5RMAfUgMwnLkx3VS2y3/JWYE4CezucdFfd6Z7wmrXyK/vBHVE9Y6Ymqz5unMXExdEZfaS0wZrtX
g6E/mqN1LLP5PPfyl7N4xuekY0ZJ568hdD8dB7hQM/cEuDF6Zc2fd6TviTImXFkRblnATbBrhfOp
3YowosE/1ccIxNu2LkpnYzcV8R4G9inT1Z9gk53DcupWfYlyNovZSvflQ63Nmz/2EeV4a1jRYh4H
4jFA5AauvHXq9rGNwo+wrne+8Pdpbt8afYVxePbI4WqLgxLmbQjaRjEhFIywsYzvqEVeDAMzWBRe
+NsfSvPxxmZXA2wATRCsbvnPpi+PpioP6SivHGxciek/oHYHfiOMh8QQH90EGmno2pe6ALfkM2JW
Ms7sPY5A0m+M/qnS2DVFBVm/EbYUUyABnB11ZWWMzcqZBAzw5BDG08Yg3TazE4Ru6WOWpq/DZO6m
kQU2nxp4M+iyuvwr0sRdE/PKof7/ZPF+cHOebplqOFIrLHEE610Mk9b71GDpr6biWXV1dJj86W1U
00M1WLvJdTatOwWTVqEo0uS2GDGEFhJcrzk5gAUAIcikIUkJiRkUHH8ZiOOgfRVivs87jxD6vLmy
5umzMzG9jrSrbQsMNKK1Y67nv3Sd5Lslh262CV9Ls2EJ6AWqMpwmyyJLKz2OYhCbcImZ0yomSpb8
VU+cJbO3/VG7xVfPtLQSOTiqEquFUZOIYhhne+g0DKUimEWCEZmXx9ASubKb6ezjjRXxuHfd/DGT
hgQEge1QUxevzHcOeVip952PrEytUz1kat4nvcZZoLZ6MmtMaj4i8Jruw6i9J6FHn3GEGqxydSYt
S3tyYtB5IpuOPSYLfygvGA7WcvDeHFbftLa+QEtA9FDOV6hP76qTb0PIaUcatOi9EpLIEBOwVSSX
ctkl+FpxX3fk17gCaFZ0quIE8nnrZPu6HdQ2Z0RD84KqwcZnBfv9EHqRvm2STKexnxHvO8BiYFHR
uiJoBv92BqPR9PGN3ci3osseSaHEBZz6+3EClpSl2xxbVpa4p6glHXM0F65MJhZ0DM7gOtxFjr22
C+OZxaQIeoOLitx5opkCb6ylLztLgrbG6eIW8sFT2Injyt2NkKnKpHnS2efDKqpv5nJ5z+f8jqn+
XBTE7ib9hiU/3URZcZpqjRAkwhqEfjAc3Du4nBs8wSSYltis1z3E0BjujMX2du5DmFD9C0eBj8lJ
0AUaQYrVvq/LfYTdMRbtc+v5z7SBNhAGyQIuTyQcX7e1+WYPmEQtkUnWr/glln1OTBLfKCm1Xa1T
uOks1ANTGNTa2G9Sl30DlveaGD+jiw+Dbl1bbvfZAAVc854VZKpa7SbXbYG7GxqIk33HE7atUYte
RDEFjd0GkrnCLoA/eCGqOVPYLK89v+4I0WlfcsvXmRahlZ+0V9SYsCcUeWuzuyqrXa1pr4kdv8oi
ZVgZX0mauKtetLfgZt4y5ByB7LLAyJ1jiINZLwYfHWEdBmLSyOmuMB/pYe1uCkOVV7ZjIgcsBZF/
6a7qraceQMJkDA8IjHpOWcT+1M4zQkhtrQ25vXZbG2dEmD/kvpWTvGp8mTxG3D1ukGDcNICRs0/y
ALqR3K3YeIYYjlXjoIsXNY59X1OUUJL+ihQ+sDDdFO81Tdwa6Sg2ScXJ1q5UDkEu+UjDuggqnQ0S
BlVeTHecN42Mm3Mui9cp6sxD3hMZy8F0XBuxLK4G7vWGjml17SRI2yGmTbPNe4ZgIUq+M6d+ZtZ8
ziv/MpMqyezgXXQhA6J+6ObI5M5MorfI4WBApxBzeRP0uSQo0uwuqaOxROXiMTUtgiJiSiax6OKd
2yViw8R815HRntTirPMNPSOJd6OsbqIw3vnxGK5lwgazsH1wPPrOJaduVdbara7aE3pYayv1KHl3
cobiWGXVnUplJlfE1LKPGuc3SjgsMlB5HCBaKdnwuLbs/SA08PvOQCx8xiYV+zPgpUE8mHH9YrUE
SIz71pmSzUzEKwwtnnEnNfSsWbOiVganJQrGkTM3upqdOfTniBAKdh0vfTTfRLbXbS1NPFhV9mSz
hKSjvk8GcZZZfadJ967FZWrmxQ3RnHstaV6SHle4Y2rAzUb7fbLZrCbERq7Gory1tGobhXNQu92d
14N/stVeF+FniztRE1YELwu9o+xJbumMWxnX2Jx1sZna+pgVqINjvdoZOevIDOGuK9P7zGl3VewR
p1MRj5x63psw6ptQYBptvOS60UeyuQ1ilPsK+JSekJfdwQ/Ly+LINHkuVBl4U3dfhPbLUBntavJA
uNkWQC8x+vrKT/t3uzSuBj9+t6PyEDrdjhl1Hc/uJVoOfXodjEVkrecmve2xafM0oArbsJas+jBm
46Fvmx2QBOLX05ui8okObwK6LclK+fYhziqfQEkMEWweHxx/cbWXt5nWX8SyGzS7gfC+4qPI2vNE
qpBy2rusclkiTWBtZoHXfNB4q7LZPIeQ02dPEBapbmu/30mL7KjIOkTR7G6q1rlphvQqEXMAbvec
pfWSgnxwWUFX08gAk3P+5nvqjtP5BvMKPlI/LHeQQ+jt29q27/2gc61PETnPydhpm7Hz77TIqHkb
o12Z2Wo1LvUEm8PKGv0Xc97AXSl14OGCCkjvAwoxKplsh8b7zoQgi8++aRrvXSH9A73RIIw0CuKK
5wnTPpvslcpleDd3BCnGXl5u6wnJ3+iV/iEqF9ZlY3+hfztkpX+udGB+GDnrM7us7BxmNSb0kkh7
jVTXVVjbH12uuks292odTepYdmX9YkgwM51Dl8bjld/OKPlwVyDfGSHyOZH6qiL12MzdBBUj4fA3
huYVwCxC26x8gFeFRjBd1ILGohv0bcoscplFiQmB4rXIC8uwvlKL4NDSiwOu4V86SsQxVXeEgGsn
UdnhR21y9iXRHL5Nuqw4i6AxXqSNWdVMO4Xa0WGljlE/gpgBnaHOParIdpFH/uca7D90XUxT1w3T
N2yPrvaPYnpDhUeY5DTxNH9JPBH+L7P4Tf/ob117irwWwmZ0uUtfzvzDf/qn/phf927X5mj9h/Uc
qCvn7OxlIDbNdji7q+5FrCzUAsj5nd98t7/pVbiw7XkWWibHMZDi/OiWTbZRFR77Li6sr6PTouIm
Wnc9HCCk/KYx9/cy+o9r/ahkk0ldl73PtZa8q+4KKvfX0tymj74a75xjsR3NACPB777i8nx+FNCp
SXm6YQhHRxj/o3ofxcUwjZ4+0S3Ir0hoJElxt8Bueen8J2g5m/z5Pw+Yf+hA/uWCPzpo0rNaI7S4
4Bj0Z+iNO+wLh+zo/abt8sMDvzSzfQd5gINMAKkx6vG/tiVyMGAhB1hzLR5HhIZVABYMO8kl2YpN
sbfv4XbQf/EP8ap5rwNgbifzd26lf2hqOTZ9GBBFFpqnP4bXn8ZtH5nWLKoO6B8pYtWr2okDO4y1
9S5/K4j7p64P7jiTPvliTfT+GF5/ulYTEWbXAIViqFov1C53+oGoWXSUDRqF342af3iGf7nYj0Ej
E9XEXcvF+qA5qF2/JzQ0yIPf6cX++TKIdVD+08tyf8wtWuRJSxtsg8axFVh7bRsdtN3vnRr/oHvA
7kHDjJIVg8b+OYf1U1TEnZwpYr2NG33LW7A0/JO14fCyqwPxbpsoYP7+zy/CP01rXHaxb6CXRDP5
Q6OTUeDKY4GRwr6ML+aRrPljcd9/uAf9Wv+M76wl3e5WPv5ObvqPQ4VpzRMIKgz9bwYYPF0Ykzsc
I4tYR62r63Kdr62LT7ai/vy7JNG/Wyp8LmEvI5M1Qrd++oKtUrkZSVOA5iG9fWrX4kjbHKGhtgaj
u+5BovT7etPUa9wxtLK9198N1p8KNpdfwPVM3/MQHKIaXUbZn94MyDdT6Et/Xtd0JaVbrWzKVb95
lH+bRemBOraNyBDNOOP1x6Tm1r01WzqTd7tZ5FZEAQ2r6sSivaXMfQq3AO9+c8XlFfvLvP3jij++
VT00TUWk2TJvO8GFlwMbdLRN18zcW8lV1/qq2P3Pb+VfvubPhdilCK7NDRct2mc9vx7G8Hdf66eC
GMrln2+k81OC5Eqvcaw/vlZ7SI/LejtsFt/U7+aWf7x/TC2ua2InYIn466igfiotveZCKcUPEV/i
+c4aIliz+8R6/8/P6p8uxdumoyS2TczFP1b2/29ycwzCmpukIQFhMbjltfleyyndAMH9naryb9sy
7iNib913GfAIfM2/fr0o0/w2XJb1WL41C4G6vEnKf+/L/hdwFNfVV3HfNl9f7eW9+j8ApcCx96dH
vEAv/kKluJRF+1V8RU35ZzLFHz/0bzSFqf9r8Y/5uuHauEkcRsS/yRSG+Bd1EBeXOTsu5gnmkf8G
U9jWvxYpNh4+fF/8C/SJ/wemsI1/iUWDwyJlGegrXPd/AqZgw/xztjLwXYHNQKLMb8JO6cfcEbb9
kCVGlq67VN5rqjxXY3rS4eNX+nM/Qhj33IuheVDg3CfSC/cirm59sq21PEhMUaBBqC61BXaZWf+6
wla/lrVe4v3mbdKLRx0vLfpvKPySgpmItVXaPYpUQz/fS+jLWvIs4n7b2VqLrEA+tuDTaVGDDrSm
4mrW6MnUMxs0owf0XVMdZ12ByQ4wv8yrxzoDcePWMII9OLq5fGlBd647OpqDk964BRRblX+RDESD
Ppxhk+r+OZ0hquYJpRW3fM8iULNZgQRH5EdvpCni+FT/E1G+FgQYJOmdzCgQmqqGcp6ER3iGi59L
vIZh92436pT2zQsVtnuV7WWSv2J8fyhNH7Te0NeEbcJkFrnsX2NO+aDOp01UozWQLv1W5WTxKUvy
5wjE45NOzAHAy268NuKRoKy8VRde2mofVsX9BNJsWykAmumb1hSPNSWFNm1eIz8iQ1LTO5DQ3EzX
1nZz/WBPCSEKzARw9KkxK2nckq/6OI1Qq8cWFxjRYvI6iwZahtYh7Hy4vgYZ6HE+ditHI1y+Ky2a
H714nVq/Cjo/vDNg5eB2frLcD8+VxODambWpnWo9lshV/JrS+hwrgZP5DoO6ZfRLjdJRQZeWNGZm
HXOxVU5gkgJjBL2VT+GdM3vvSZtudEdd2PnEJBCkQUFdauXn4xgkDrCsyXU3bZh9xvOzm+BLRJSS
pFW+EYNRIYMYf1lDeFLtDK8zc3bKdbrATBICJpXh08C+lo2rbzL7a9aMfIvB+xkGyqWIx0DlHdmO
cbq1rfnFd4tjZLcZqtLnXI4rPrQ8lFEKGM7+hk/tH4m3LvakJ6zj1txGetYGnee/e25+mVyUqFH4
NKq0Wetu+6syrGu/VQBmoUvbfvgL4x7F5YoQQk7uj/VYUOKAh4q1M9rUVvGCm22hUz2UKY18179K
x/q5UcVe6DndtPnij+G7lVlXUz0/unYF3Nqoj5aEIypthJN2d+oKRCFqMg9Ta1EKaw7mHF1bGfBH
oLOf/Uzv2Sjg4XmUeKq521bDEEQqujSog6o6eyFM06GUlb/b7oWaT7bOld1uIuXZK12bV8sv04NO
q2J5tHlA4P0glRUFCVuT+6bH5k2TcjcTu7L2bSU+BsY/aiXzGfkVP5xtKx8cUhoMU/hrNPwALATp
AgkV+qIcv3CGrL34cabOSbvMWPuxd4rL7kTl2mjmW7NLkAywW8zNZyttu1Uavjam9h0tH5LQxBvj
bNer4VF69aHUQxRXQ7tJ0trYFK57Y7hlu51NBrZK3V/p9KnshZ7ZqnstJ95h6u/Tia9hzu9Gz62a
4NO3rL9Ago52Rnc7eebmtbmxbusGNnjWH4zR+/B1uc2K4j1HsxJojfmu4ijb+FXPiQsMojl4DxXQ
fjIbYvB2jPE4N45OVvLt1HU/es9uedL98pJ3Z5/al25qR0fnYNpHQesVSFHCrVfWK2Mo96Prw8eK
rtBNlVO9q6xhn2UoMCMOITMYIU/uJgtzGmIsp1eAkGFUC7VSM1AWwhtSivTmtB+qG9MFsSCjxwSN
S5X0ZzURNqCRLKBRXCQCBRfu2nwiADDIx/bMa72PLf04zs5m+UljsLfCyddeT8pLE2/NSe6GOTm5
VFdnant9sm61ayN9dK1X2572adHsvE5tuD7CrY2sXka9OE6xflMnGlqtHX2SZuUMyVUX2Ru6zpsi
8Y9lKPa9bl7rPYC+cR/K6TgU5Un2KFEyzukV81thB22KdYZ70lW4S2PwwtQZq7G96gYQyOhwGqPZ
LR+H9wJYd0FEQlscZythlrCvO9WcOs05Z0hdaH2s+jy/+P13KE+1S/5delNFKHem6I7XHPztsO/M
8jCB/cZjccioypZMZhBqY3BmGeyKRg7bBji7qKJgjrM/7lYoxkNeG7vlnyTOvHflcKVF21a99DXq
IrpWehQ96qm9zgXK4YIejovAtVK7qHN3Qj4PhTynNSmJ3Fep+GNc6Mt9JsJmO3bOhu7eRtgKNChy
srjZmvF1OXr7sPf2VVldu63v0cE2T7WOomaqPmkjRysvLW+kF13FhXHi9LJrZL01tF/zuBvc8FIj
3kNAkF2i9EXP5n3cNJclkoWe3Uo4FWldZfdYWtmLNQyPVta+Lf/dpOVL5k43Gr2q0LWeq1K756ms
ncbaNG1+acf8xh7Tm1SP7lqV3zRZffIJVTaJVCbYF+v0w0wmDCzOvU5qhFf4V5VpHX0LyEaFE7PX
SaLI6Y0UN+PYP04iekiZRInfI3Gl3fk15OWEvzcvGWLmjTHH58ijhe2Wl3khx6USA7uzahLjWTfw
mY4fjcsQo2EiEvWGj+7DD+ErEaYRGdEtRShTvtAuvCWJ2PP6u841TpoerydrvLP4DK0P760FfpFq
V85nMkXUe9XOGOF3G/pRKrWpALBbhs1+5raA2yrtYt0pOprEv/iVvq/nIbAi/+xmw2XKj7aQO1N1
d721CHR4pRtrq9vwFumfFFVyKyv/CC32bo6IgvGjJz8iIaAdtn4kg9DQsT+UJ6CdW7qAZBgHJY+e
SIsv/VVU6V0mxRX5RQe3nt5te7jL2qukat81QglM231tVFqthkS/yfWXuNq0aUvnEbI6KqfI2ZSX
qJpojGt3dICfJyFvl3fGBfDrlvZXyLDLo/IU68ZNbY37uZlP6RqVyH0LaFq5xkV45kdWj9+Q+zeh
RHdSzU9eEz+nS7aI3b1ltnGDFd2PtPNgFZdkadxajrUNE3X2S1RODO54mHaemvbIMWCmaZumV1dy
1l/K4ZT472a7a+dLaDLDRmrtogzKuwN5Ftuam9ISrDFV06XR56Ndi10WlRFbG1KPctqzXnHpPIa1
l0TXo909eWmKurEfv9MsfKuzD2FRyqIAZJwQM6MaI1rH7u6RJtxG+vyC2+gwmBLm4OwdNC/bD/F+
OQZ3jfVhj9EuleZDG2t8J965sPfZGdOVRXK8R057h9qGDbKwkLRBIohsTFkNuwErj8GxeelHXT0O
yEkNGkuuO1wzjc8uXWWHbYcHgTpMXyKEdJGqrqlgbVWlziq8s/N3a1Cobs3u0WiSuwRp1dS4SMly
JkjuXuwfdGWc5tQCX9FcaYa4mmgkDSWa2vaeZeycJ+NjXIsrYfO4NUKSnXsWwEfyhB5Lt3+0R16K
omV2+Vaxdj8Arpkybd/E3tmX3iMTyH0WsdumleKCV3bN8F7O4j72p2cTJE9nZoEdQ5Qw2bLJ/GYc
mDtmwsWm6CobUonbuWi2VfXJYUU/JJyFSTIRdPwr8g5qCO1TujPUgxl6Es5BSJ6wBCgTxefMnfkz
cdvYKFeKzqONC+6kuwX+mJbxr3gCdl3CAl1bLgEuMrXpp7AMq9qhFUM2iYSP2pIdYygPgPjInYIN
n7mXUG/2ReTc6iF/qyyRrdW0Gyng3o0OUjOiiUCeG/oIRpe0lAqoQqIhymzo3yzxlk1Rm8fJZ6+j
jcnR9dAORx4a0LpjrwM1OlJdstEaoa18qKfoEM9jD7ecgBlUfnHjBQ1BUr1Tn9lYD2cknjGgUTrV
Ftycjc5Qauhx9RWWt9A5GyXihnLA9jk711VUv3ZOdKfyyVo5EpGh2TyOEwYRjqA4DiJr60U+mlYd
C4AzPCriTPKKV6QtKPmXgv7T7IrAieW+lOmqypstCMppo2thc24RGcdWcjXOxB4IO8sD9BWnwvCK
NQcvGNcsyK3G2SaG8cOhon8P3TpAdHhSuss+p60jfo1y1dLnXlfpAoPSt3qhPpXj7Kze3s0hHfc2
5WWN++4VYgYyB7OZdz6PWeoCWXcpaLro9bs/kCsg/ewydkLg917HubK2I4t6Vhc4ijwQGXSG10lX
A+rmbSO5BIj6dp50I+i7ipdx3Zs12hXr2+jjLz1E5emRJEZVuFsUQRyHHO8GxDdaZW3OQPqb+Tlt
o+Ism8bYDoJZSs7zvMF/2K9bMAFwptZNXM/XA4kFQPpILxp6z9hV1RgHnheVPF/oj96gDnJ0x30z
FumKQ0myH+o8DEwD0VJWkT0gQs65eW27gXIQHVnMoSjPzWt7yvYVooctQVHsZyDsuHNRbWxaRVsJ
DOVUWyYiYzddW3xXRL31Vq/74ZwYd25Vp4+lkuyfF9mgMyvaAtJo4ENN5ElrVoc2AT3EFHb9Ol86
wszaMPL9D61iKOJh/QpVd8qEUkdBSuFKyy3BUEcl5dqMRa0Y3K3DdgCivmQMRdNtCXFkE1mxXGVR
Qil9aBGmpQceQhjogwIPxGtjeGl2rhKSdawy/YX4L90447QSxkzFbxL1vkvFoTbTeeUYt36ujxtH
UKMDGM95yeCgl0aPc081weo1grFyi/qAz+HR9MmEa0PeRpLcdTcC2o5x+kbGRJBbWrJvHVsdwuaQ
mjOnKiag3L9OweEz4ZKwLsjO29n4uHKh1l0uTahZxXvXl0dvTocV/YmBZ5/lm7qvLuwrv313bYRg
03uR0ELuvCe3sr76XtLtjzdgtegshc24bsdOXcuQA2pNRFrgjaVzHtJk2mV+8sWcOl3zNAqOPn5Q
dwe3k+LYTK53bBr13/8GkaM7AMFlBygSHr+eBW1Y9MRwqFXbESlVyDI89xrVAF9q0ymfihvLismS
K0fq+ktdJYzi/skpCDGIK7peZWQEsUr7e5nduLkwD4xj+nFW+VFluXMPRt/RUTv4OeuYm36Sflw+
Eb25iszmOmZsIkOzmdAm3blLymaRa0X6derP0ar2rRrVjiPvqGjNezG5K6hqzVmRgbGZOv0zmuH6
aJLNR2nme7QUCPVj6Z+mmTyx1LYDFDXWxTXS4Y4T13Fq8vCgmTVRTUX9Mvp2vpcRlrukq4iE+EJa
qd3y0RaHH7PZt+OAzCbkZONa9ZIFeRfHz4OJWiwjFqXwM/+VPu+T1Y7jV41YQ/Xzk2tJ8veQTLkx
KjDgcZxQwmNRp3taback9glMspEUkO3gsjiUicYuHSlX9hZX+Rd7HcTz+RvctSfE00de7wC/3q40
WwUZy7gdbFxYjQ4NFQVg31+mGOOR1Th7r9C2XuWplX0ULpomX/kPSpv8dZ1HQe5V7A8cMSGVUph9
S2dfNnyALndOe4w4MZAeMhU7p9I+Qw+3Ca5RX6ovY87ctW6XXLvLNlXeDcyCEXHFTStXCBxVtrLm
hM0sW85u2+fTGXgQobNMKesuFsEw+3v3DYRHkJXJN3aONzFaz2q+JDSnsv6XnyW/mqp5YeHApOEc
EPgciCW8z8Z9P4VvU0iQhkExycipO2hTxKcubKB5vNbC4hzP2TmSXbVxyuFBo7ywHltsWtgkVr2B
Q33MP3LH3JnOvF3yV5hVdi5RDxeKUduwCI8gM55rVFWa/G6EdWUjwCBZ7agV3a/OlhddFgdPw1Vi
hNEds8n+v5g7s+W4jWxrPxEcmDNxW4UaWZxEiqJ4gxA1YJ4TieHp/w+l7r9ldR/79N3p6LAdtmmV
ConMnXuv9S0jK97ibALY3UsWLz2RoEt+EOQNSbVxHlMRIUxyHp3I3gwq/lAUj26dvvsO5Rt1z20X
5fDTWqT2Fe84cwJiQEVx6b2eaumweBtnmvck0nCu0uts3puGf0tU3WsJscfqPo5mdVGDeKYR8xSA
PRwxmGHtuJXefTny1gQZ6WhlF/+IJLfmLPtaj+6h8NHAucvy4s2Qe6uU1VMXb0WtjnbZo07zaKbC
49vFXfJuI9dOey7CcZS/xdMY1tK+s5CmkqIHBiqJ5l2XlKfSrPswMD8WCJg3SyV3/cJ3UpVFs+0q
/WwgXduYdgMuKk0SiOb2Jp7mfOcsXbJNUTN3Qmwj06Iqdosngr5O2kyfklR8nHUStt1AUcPDGFEO
jlnx7hSYllYrXVA95Gn31JXd64jPxQAnZc3+55KHv81xSBHRyI2dRqctn6fOOGu+qqHl7ZCYUERN
a6/W7/gCbvDcHjNLo5HaLzZrDlOK3xo7f6Qj1ZflhRbBVwJ1zDWC4n0cvV1hzz8E/4Ye+W4q7HRp
n5xqwHHrX0tEfqXMtuJ+nuJ9O5+rzn80ZcnGsxLjVQVH0vOObllxk5NfQtmPtwvC9xSOONQkHHHZ
hzEpd4To7rAZ3qK5eYw8n3jZ7kyEcNjFWB/NtEXn6p0qO77DyoVBCT+hdI6W8ndB+ezwPkt4J6vf
SfJBKzc6a4dfeayqB+XxqSP6HZum0UejiJ8zxNL1eNtKYWzWENMsxZPWWjC7KvJboTxug9I/9RUr
FQUll3URmvknpconVJu0u6f7pWtfY5NVVhnlU107j3kNyCZSa69fBk9DzJcTWTAklSmeu4zLyUSm
Jz1e/zhbO3SoyHYnPl9DZmvucwerm7Mhp3eRUj8ow+Kj8jNpY8E+d7/Gvtg3C187UaztjDrPrS6O
NW4wobVbZfFd+W1opBhbWKbHObHpCk3eXdeo17nPf/iGjneOU71MZnFPP+2QRViEzqOV/7DFEI5I
3NAA3hIV9MNRuDVgbYRmlJ1Ux0eeB/YZwzu2ZoeEk1AjIsEAwiGmlMl7/17WJpMNgwtjcE6M9D2e
5F2K/8xVy4tF+GmM5r+zP5uZ2NccDiowzrERnNuhektj+9GRaBDo1LUe63T28/e+Z3d1En17Uys2
gRHTRJGBc7OMHfFzKwB//kC7YWu4xUVr/46c46fOdh85D5+CWJ6GYSDLNQmrhT3NrL9IzHMda3pa
GLNkqn2NQH0eYMW9/6gNzvKFS4FrnHEUP5Ys5sIkds6r+O7j3n6ULj5Nq8EHuBDMKV/aT1a1hkFy
5RjLsQ4pV4hHy9NvxTAdtGdsJ+mdiii+6ebmNVvGF7cTdxPpTH3EPX2SgmuKUz843CT9dHwRNBRa
4vvWL0PRCJ2IjOjKhHlA1jXUct6uU8vT0ldP7uAc01pwiPCKV9Guro2vWrF60QteHPInh4l0RJHe
qqw8o4OfNl66ynQ/lzDdN8IZX3Ty1R+6fC96NmNn9J+jkhBsCzcJlhgaZ6DKDET/nsO55ln6YjzP
s3tXj/WTTvx92xs79OaHL3GX4d1yAbosLzJfXuq62DmRT3Cttant+H0mKiELOC4nT2/lPG6bVtw1
jn9qYvmcdu5hPb7TSN26BKCSl/jIHk89INkxDQ0NZAi9uH6wMPJuiKvlplU9zAn2BqlufYL6MAaw
z0/x/IlymHfS77Fp9K9T63yrzJhxGjm4DmYpkHYfUnt50AYuFl1iDZ8qb1+pgRFaGE2sgKr1jp7B
B/XkulG7KYhP+ogbl/4OnSwuWNaOpX9vxCahFDq/dJn/7GfxSOxHJCieEk0FgqZ8yVFaTn2JIxgi
Kbz2B62PaQyrNW+acWtgAg3x6oY90X4bzbtJagLOSZy+9o6q7Pt1bPpfTZCf65L//z4U/lO2wf8u
8+DwvV5DA/rf/1Prp/n/OQn/N0IPLAx6jHoZC//P0QdPJIf9Ol7+18/8nDGL4A/XhPwKlh0u4s+Q
g59DZiH/EADLVsIbeFv+jCLmn/EH1h8uNn3+h/LH8ayVafbP+APrD1hqKDgRRVhIHmH4/BfxB5a3
Sl7+JVAhng78m+u43m+6uzGKCc9UKbaOLrePOlb477vIOuQx7tEga72DMTK/yUept1U3qd0Qp92B
3wTtgbgoLii4M8aHxouSXrbL/eStcqq3xhb186Ks7FOt0aADL4R+jM8bz/SCzAaGxabjknqktxfj
ni6YlprJXB+IBer2RWw3d4NeKcgYws+WNzk/IE6V23mKQOe3ud1uROeP75DmzfNQZYiV6Mfugnwh
S2yAPT/aNqeAGJ9pi+o7tpQ2VLIIPkh4IGu2cFaFjNo5B0e64D2i4wt6Y/+lTe2BmeXcHScxBUeo
aMG+Ccpy61fLdAoMfICmQ7/PyAL1BC2ajGi7nV/SgPvwkibzd/xfwz7oUEbPsoJAZFLfC5JWtkgf
SyIiY+NokDayMUVgbYLIpH7L5vpHLfRBu8SFz1hOBs+q9/mMsQVLmz5GiSq35J/SqmjahYmVILbU
7qh/XY+BMJ3ZkSKPIVsLAXKIx+JokCOxDdQSfytUU74VWSyAKETzwa/HhZC4wAynwKsuVYqvOsdv
tCfoq6cXlgKrtl/lxOzG6mmreu6A3AwRMh/VLfaz69bnwujQaJbGnOyHSbxy3j8nbYYDn2z0ss7R
MPnBpVTlwoAhxr+I1OyoneKWxznhwEPjXZn5LRdx4AH17eDSsnOHkljg1FObvisx6C54FQZUF1vP
K+anMiXOeVBV/ugzDN0afY+VRRXBW+8oZOfN4JzjqcE9vBBtrSOzedFibJ60LnWIQ1TcIAXwHWbb
9NksGpXbYqT0zvCUvgxDPxwwrfc71/BLjGJ28em/3zD/d7vhf95W/w/uhStY5n/eBcPvVfmly3/d
CNcf+LkFWvYfkp0U+bJAP0lszz9lNvIPZC2r/AZEmO2h7kL+9I8d0BNsjogBARHyuuG2Rxzzjx3Q
IwDGk7YV0BX12Z7RxfwXO6D8s3p13UjZXwMwc+zcLrvqqsL5RXfouHmEqBXfvrEs87mt1Qv3I+fY
M+rdBpW2jtzHvuiKGOooIhVuLLCwWM8VM/hjp4wQVGp0VmZ935OYtSX7HFRBOVxkEem9K3IUAEhO
yBtd9tPQ3nppk+z8NivtTRmU+xjlBSwOKgQbko5+TxDYb1m4Zx1UI440s9xF8SeHbWiPW5AgLiKr
NYlEB01UE6U3XAx/rvq9LVu1s4MOE0xQ3+QlHtK+98FuORQ0hV6ic95xL007WhWujdEVkPfBnNro
7FkVooQJOErl9OduiuZ9Kwb9HY9UxnUh37iZes3lIG/c+S5IHetiZcYdpBccNsUqPFkGEhQz9ytl
zfiQLw9V8GLn6XPhROZBeI6xcRhtHRhp1Gyf0Xd7dE6pY/ShXdgdXI2+3K1Xc6GiB3OdiPo5da2y
H35ZjA8/j7Nfcz2usPh/nXJw9VxPOiiTcSaYQtqCI/3Xh2z03dzNywpra+RN3KXJCcPIRtFIjAum
nNLKsjsMgPVuAN2RoNPwARPMQR4fPbNBMlRjVnem9saa22w3agw6ccRFkabZW1ZFr61TMnBUa5Ib
t9odgNgPQ4O8IcOjx+ZDR4PJ/U7l2cU3qx9SK/cSNMabghq1cSPvwV96cAV+799mUm6bPthjiNvW
tbhLRfEp8Itu+9dfyCqU++XYR9WGTo3TxnMRoROs5/52/Kt65h5pFi2dkDjbJHkB9chgLy9G4507
Lw/L0d9lNGpUHyWc5dnkGMZsD8hBhq1UmI9zT4WOamxWpcHRkBUbiXmHfMd64+vJ3qmC1A2V4P6v
YoAM3hAOkjuzYw1E8w4e4OCguHhu2e7k88htd3P9g1uuAh035wXJNSoX8WkZ62DnjRQMc2zHoe3O
5cWDUjCu76SPffk0+q25JYGW+EvXpKsjDrlPuTHopT84CQ+VuRa2fLFL45V+UdCqWwpG+K17qQOT
MNnJicK5br9RUndPCfNXrohrU6+bLq2hUOuaHfCc6bGPRXeKpyL67GvaLn7btYe/fjC/i/6uD+bq
RVix6/giflOhukbM50t8oiEEpJ1RpMZOtc9Ae5ZjUxprcGdvnd0JgVqDa98bEPURQ70VAAMOcWLu
GNQjLIG6gmcrvsWpeiZEPnqgyZyHAHQJ5l1Y2k7sdqzqTu3++uNfCZK/vmjrukIjLz3hi1W2uK67
X3ZT228iaxmZmV93TDsmInbs3SycKsfZcEb0O6Z13em6lHxjmYAG7LPaCY70v9nfovKhbTMd9jo/
ERmP180FmRordfJRnvz1Z13lnb+9Ax4QTApvS3iSMv838W3WO8MkBw2XrRh5+6kL5UBrxKlJZjYL
8TJyZd3GPTIpm1RIrN9HYbefo0ZMD9Cpn6OkPS/apOfNuGSbL4ZDt4Sd2kBwJO15DcpOAM9VdLE8
j/Yw2dVJuFgZs4kyrHPKvLZgLNZ8LqJGI3kkgxfM8QnxpLOBZ68P0jiYc80iMNmex0pvc5Wj/tfv
ai7f4tb390nQfLDWjdRysCRMINmyfKArg4bB9BKIPJJ5h08TpIKZdDTq6psRJ7eGNoeDJfMqbPHe
/p00fJV+/3kFcDjDfOZctsSKpfvzClDBrDD7cU0QfmNsk54MUVfYtyOwRo66wuNUsZGwRsAOqJp/
UCKr4L9fhb4LqRbgp2cLF5Tsnz9DgNahDupaARWYp7uBSn/nOe1dBFkpnxfUnGMCxWqMv9iyIGna
oR/uT8BdxFy+Y2oH9Tp5r17R6yuI45CW4mDQiTNq8DV/vQh/R9nzvnsOXxPeEhPY7b9BUuXiLUMc
AQibJ55j1JiaMa+9mz00h+gLunOfnKNEbmjAl63eOTki3NxZ6DUbDEPWPqzDnibFcrMEBo5R7+8+
4H94S5Coc0nkpCAkz/rtu0zpVsXuLNBvrZ+tjZKaLd51N5GBPsqC4uXaBFo2rt5HRA4npCZsPBJd
zqT+cSJEJUOfLngWsvpelCuYyvnbPWfdEn9bccKxvXW/lJa0XSTZv+45euyHpkiLketSwilFb5LJ
HYkn6bSJhscchebOV6j5/Yrhr1zGfO9FebNt6KkdHAMWQzLvBNDf0B7/Nmh43UN+/2xI+y2AUwi3
gt8DxXxJcFA5RsPWqttbPiWK3Eoy19HkubItUVwiizH7cVM75mvqds4mcLKZ7heXnMKw2mMz0uy0
y+zOtNkP5kJwcU24n/rZxxh0BYaWHA3K8vLXy9L+D08d35FrWbgNfWbIv32nbbHUjR46jv/6efKC
EskgW1szWM8RzvWNP9hnNdwZGohDWzuHRnr7kTd/m01wOGybxiHB6qj0iuRVFGp6EIJx3boQ6gDB
ZSv6G8sdWsrpG3QilEYkOG0TJDfofv/6dxL8+35EZS9dFgd7kk38zp9Xx2KJUVUFq0Nm1impAiai
VR8c3EHcjUP9lcL45Ef8jVYJirFKHa47ROfZanf9+zqPuGXG3sM4JK8qRlhdJWzD9eB9M9i9EU5z
AbCbkZFaRJEnC8WUiNyLwu3KTdeWZLrpYOI1ORhT81Vx1aHlUflbPxJEiKZU9jX7dyHdi2kk3cZX
96SbjBQx1FJF3H6lU5Jgds6YSWcBAIwyOKA3fo7mPn5MIovY9al3GRY33wfXRwmP1C1FiRfalfl8
ff38CNNRz3yf3noFqarl882cMekKEjCmnHaq3Sz7clxeokDuOzO3t44b4yNfKxC00PslQlgDB+Wx
Nii5hKf2RlIKuJy2QT3ovVXaIVjNWqLPfRwdmFlktzEj2UPh8VSziPn/MHjkWqrb68PupoQZxcJv
NnC6x2Ym6sBxu7/LusMZ+O+LGNAljjaXyyJ+S/nbUeQ3GYw/aZO9W5svVjWeAn79kF4Jfnmm9Zdo
6aetlgHnbKDeU7NH4jBn6u7F1NZwJ9I3M8rp4GqvpnJktGdZ2b3qRVitel4StCamwGHg02WeTDJo
1sM/M7M3c9Gw+ub4NIy+WolDJ0TPene9BDI4QDoFuJwS/YKO01pQMKM5BrmDRBFLmr+gWrejNAQL
2ayl0rUOrIzFQMXMxnF9fAMPOS6NU++W8jCq/Jzh/9g6vcnJFlensbN+YE6XdGZc9j5Pfw+atYe9
9kZojcDX1PFDFVtueH0ezTjke5rQH3Sw3F/Xb+XaN4uMyT0cpgsVqV7xiLT7JNoVOE0flP3xWpl0
wrxL0waNxrrsrl8L6EcXylibXSY7P40ZqMOBcDMIicama+w7O62PKvLDIIUMkynrc1Dbn0tRkRUl
4hYNDLtBkxk3oieakE4NqAhafFJUDDarsgmvX0Ck2U0WikWEuVgkRsYCpJMNW4Sdn3q8YWNKZz9T
4PFEfCsYzl9GAZvPCABOeDvtWswIOybVy4KyrYzCZf1WC59Kf+GcMB0IbIWwLiZ3GhRY0Z73jI5Y
TkZbjeQqHIP0nEJksIau5AUB7ZXP+3RCJFQ683jkMtp/un5O12tuJseftnWyNMjRaycM0N3sAvhv
W0bB6e56DbZbo9sNY4OkKqjhKXoNw/dGvXmtF8P1LnAju1Mb+hM4vLhbhlBWZCQ7lnjTbmqEWDeT
sI7TnekF856vkXEC5LeRjmmYEmh5k6dxHi7cI5v+Ln2Mvaw7QbX6aApi5phZ7+pSn+Pcolzqud9U
K07ImeJH29nkyDK5yDPCBpehM/QP60VWGtOhHWdn11qTCa1AU52vY8LEusPtg05FYrtZkmaHHM4e
XfOD7cT9E9n1+1Yt3n6x1PFagVkJJLDNEKDh6tAt41PQ5SE1AKoXnbzx3Dm4xERWL/aK/4nyC/eV
bpco+qCi7EPPJyK7r4KNLxSvmV5BixU0i8bswMRSNINpY+5oDOUUDiAfSs0kbAp66+R3I06Dhb1v
Q2db72VdFHBBeCMHNdH2sDm5ctiIixMh+TK8J6QPsV66rS55IQ1DcQlsklPZEJ9kjmN+vK6BuWFy
ux5xVdBAAm0cgTWhJTurD2LUM3S0jXnYqzlvdmnZ4ijBYhbmTZHtrl9GPGXoewGk/uOeLcd0y3ov
uvTzdXmasnrNRVaETkKVIHqPpHHmjORGHXMX9FId9A7wKNro2gx2jv0wFiY8S9tEm9o5h9ypYz4U
Hs0YOm2JxoBTiaTu9TwBfTHvZZcfrS4gcUHxyUfXONXQSe5EEHpoWR9RWPG1MRmLRbBK95BcZtEj
Rlt8rNI60O5ItwPDbqBNfChGzBvDH2lK+WV0bjW0EJIWd0JGM8+CbI/MALKckRW3STKFD2gxTlFl
7q/3wugh7+wmvP58XWNAiL1209E0t5yA+FyR3kwBBNG6kTPBYe/9LNTFq+TWnTh6vYptOegoRWjQ
uAeszmcHkYrLyJ4BIJe16/nMKHCb4B45LpzUdjZNTOMYA693FLoKBrPLDFlsA+/ExJswlD+GyXe3
gzBtVtwMd6oVrJBRw3Ps0axCp95dv/8B7Q9TXPs58Iz+YqTNsvo/ijCq5Ce/yVmN0M/3OhkQf/qm
dR4WKKnr4XHdiNu1HBiXiq206lH0o+m0uloczBQ5Yt843SmZ77zZxRM1CbCx8Vdv8btNpziOfFvV
IUyczKHVyKEo6HP0MBcpQpoJ3Q94n9wU6wPByR602HY25JcH5yY334vSQAbbJ+K8DMImJaAsQ6Qv
waGJhg95Efj7sTKIvc0g0Hgl9YuTo33QREE1fhqC+Tr7dtqEVi7XZk9ubW11b5WwdlC8LbsK4LI7
0KZxR1U81fTdrmdMAyBhWznRvTOzpbj0gHd+mtxFcofkQO1yaX/uwSD+PPGSqU1PAYSGBvPilBs1
pzhiQ89bQn+J6gcAfpF4mPNvKu2Qm8/+9DDAuomj8WM+TMu2xF1M8x9qzbVIyyeUHKXV3LXN55jO
wvG67nTE1bnW36piQrRha+fGD/ruZ4uzYSe3x6EKVcKXDbWzRlMDtGlb4JOx4YpOrih5qGsdGFwv
Pdb4Mjp2HV7XxXXrVtAut4FGTRIYp7jn2gZIetw1Zn4CWcrx7/UWj5mIudbu+EWS9EtUrU8KptH1
cRiGv+1NxzmJNH/o5tesiAMeKPLV2F8uTuacRQOUlpbwt2v9Ohrzc4xsPStZYdfTGfHwuO19oHlV
W7chPCIgogJvkMHfqodIb0zq9lvo+bfYe6pthc3DHcsWLGDRnKzMFHjk7YI6jkPTmfuboPvHi47T
8seMiRvZrCEP1kDNVCbcAO2IyDnHCOEJFtu4iLrHIfihK0Tc0CYZ0k/Bawt4p5/ZWbMgKzeODfwJ
mx8XdFngz3OdoTuZonp0i+A1j+f0bNd49cgVvJ7h199WMwnkpR6cTW9xql1ZE8xYGjhxGDHG4bWC
0tPUnCqFn7T1e2Nv9fTODRU/RFxbDg7qnGM0SyZQusD9lLimwf48AygVDa9W8cYz1jeLOFhODbt5
0uM+za3dktEYz6pVVV/Wd7rAhxI40bmgUtxnVBCb62NL0rE8qhg9X8sZh3Z0E+GnqCUASNEBOrAq
7nS5OnQptc9YE0OYgra7rhuBSHZ33e1GJxchlNUEZzpfD/XKtXRoaeRernvaWHjwDJy4AZ5g+Yfu
eH3LgvuOrt8BwXgJZ7D4TKaYMfX+12mc9gUyxiVGBes3qMRbNBp1SXMkikcLGqlqAYyxaXZM0ZbY
/O7ZPtHUdPTojRqAdtbpgZjfZ9ESUMc8bje7PISpc8BT8GE3OKXVFlwP0SiIQ7OKc2gJqk3n0+m9
thLMpl/2Hup/TK3BjelZ/UyxFz0nFe3Dqq4lFYd+1YPOd0JkQFcRx9xff9MQBjcygzo+kSXJRXV1
hbGH9LGOzjWEpcmxofN0xktyXfgY5jxhf0l4sRTHs5QIRSlfj0im1/4e7yF95S91YnxNq7Y5gaUi
pIaoFPb91EKelhyJDkZcN6u9Pd23PoOh63tudPyoSVW9mfLuQ2sOhI+t5Ws9w7ddXl2/fq/LNgCa
yHZz/SeJ29+3qfDDWFtmyN3lYL/EdG4v6605S80B4Ab5CvgKy+SxrLJmU9RlvK118RAEGkUc/ujr
f610q+CA+vIBum+0ub4NZW8cBBex7ZK6FhP06rvCjUiGnnWsSqSIJvIc0m7PuMaIuHXrZ9+oz6jE
+xC5HlQqiZTNzDElsZUkaT3uZZkedYspeaDptL8ujaAjZjPVTNt/PkUuFSb+zgWOez6wrplY8BiM
5jnHjJKj8m3WC+NkzT+GBBPs5HGQC3P8VnkmQDROFhT4HOmVap4ssKn5CrRPDMkHWfjKJPDW2K9N
yN7HqlWsq7VMz4vhfqrm6ThZ1Fumokf78xYjjBJRcHuXtcmuXyua0fLea2VvhEVvam1eXSunfO32
rTspODkF5JefD5bhRkkcEP5a3cZCv7e+9aU3OIhFz0WYOHrCPjXs9dXaupR5x5AsKY/XvSfLg29e
2X/ObJOxkcitsLOH79dXEhYenmzg582I6LobfGfb6P7Q0+rlahffRuV09lt6JZpd46BwNoDV3Jeq
6T85aHg33oA3nMqf+5r82lDqHugeE6xrV3uX1r3hUYW1EdvtdYdwBnlpF0Od2ZM1KMTsdP18eeJA
wcY7HlYYbGi/E9d8LTRmlTOpWqDXoLC9lpjpWjtci9EGG8INt31a0m/ZEM7SyGFUcvL1KdMFwGnn
GUEX1sdWOCjs5k9mU9dwxfOXcRDypLvx2/VK6IvmPkqp8iCgRucg0XQqIEc6cVyFmOzDqJO8LynU
F1PjmVqXjFw7Rd2YfShKrjQZMdrVMnYncNWvmYkA2oa9vPV8FOB+5D5eZxhEAW8bx96B95OhEuiZ
02YH75m1OPbUHT1BV8vAGmWi87O/3q3fWrF00ISVuolHyRCpUtM2U/WpE/Ye50p6ICFREZegoaHb
XUPzawgzbff3aVF/7QFGHZwRTF6a9qdBDbvYwN3hd5azj9rxSURxz7WfXs3k4yesKm4GmkdmRk+2
1egTabEfU9j9G8+FJE4ZcFNXPwyXHzCQUvrM1m5S+5DZjCSbyty0HFdHl888JIpN00qBGoqRjhmm
xut/2Cq5EWHmwOdPozB09BrTsPawhhROug33ddMP8Uc50+lCyLzsK2DmQMdHVH4afG3mZK/Xd2TJ
U5vervXxWig1xvA1BbJ6kvpIBAczMdxEYVFl2bHNy6dr2bR4JN90hiJtg30kWqt+b8axNOr7ceB+
aCcp54C0PrgqgyguvxRpXR0MWVqX+BDUtI/RNWtng/R3a7aGu2YF+AVTIaM7srovdcwwy/EMqEBC
gfBseMVmv446SN1FsqsdDiBLLzLU/mTslqVw0D5SPkAt5iIpm8deezLMva4Jp8LObjzFg+7y5zTy
KafQHNLNwjEUTah51BXNqth7BqDC7Urxz7qF12DdbzNG35fY08d86KZTzuZHlMD8cP2ata2oZjv/
60xsPWsMVXjfLVSo/PZ2i6PxHfL21E35pMF/bpcFLCUSR3ytOj8Xo/vsumnzqZYBGFkyC9pl1vtZ
T/psrNR4ogU8+K78php75nGybYddDndWVMUVymDxC5X1lgk4IwJT+AcdSwNDaHmSQ8tco576UMs8
PUC0VAVujnbitjgaDO+XKMlCKPXYTyT24y7InN3gEsdIz4L4CHo+L16XnhmYJh+g8V6Kxhxu/ZmQ
GoryTaHT9pAROnI/994XT+PspTHl3nqCf15myYNYrH6DnVNv8tHuLwXlQyzlqa6Xbz1E/0pG7tZj
RezNFQzA2rV3hsj8m6SZztAEtpEu9Hkp7UtNR+2oViloLdLvfivybWYSudku9XxIFsxfJvdydUJh
2mL1xrlt5C0eWCzisyDMI7Lxasio2WCrD3axnu9lBQZjdGLyF/J3PBXGzsqUewroks7z/JxbaD49
+vLncmKYNd46FlLXUY7esYoCbgIl69nt4bHEVT3eG73eoQNYUJOO9Q0PWIcKaQYqFyxQi1Fg+DGp
TFaDn49xWS31Ezd+gngszisrYREbssm4XircKB3dvq4beRrk0lh5NezLFF/a1I8ncpG6l6ZL6UD7
uP2jRR497l2zKLxPmg5U/qkIcvW6tPhurwejHZkI6EW1D3DkusowQzdDWawcl9wmI2d3z5gNGnAn
RVO9XaUkQ5PtIPWWN9ZgSEo92lAu48WDmdUXVSevUWYtj+Xa+JRl91FYj17hxjt7GY19HKEuNu0l
ZIJ1ySnrb5NIlR9V21g0toybAsP5sRwW93mpbuIl40LfdempUIX3xOkLz62Yiq2vxZfJUMmjlmwF
TW2DUU9U+jASjtEzRAGJHh/dhM04z9nYM5o8mCF1dFMFztfKXvJ9rKvshnCcMEp03W3H6S4OBiLi
xTpPXl/mjO6gPyUH2SXGc2GhMZOYsFAsFA9zXUUnohYuse67Q1GRHrA4JfR9OrfohIE+C3tuj1kB
n0UvmdzKHOGbmyjr4icfMBVtDZ2Pt9lgwrcHSfJhzKIbkZ0cMyHNxgqy0PSjzya7Pi7ZqNrNtXG0
K5XcF9ECkZZxckhUqLEf+xTtcJ5NRxNA9GnKy8PVo2g5hAhMwJkxGkPqnWr/0jhwaPLZnp9mb/KZ
FQ7ii1GoI92Kfq+sRp69Wn0WfSGfSyJYDk3rYdks7WQbi2W+0b5/KQzfuZ9pGt0vTYShlHK59Afr
lmuJfhk1/v20kA/YaJOUxtzcwGXVI5BhbJLmltQp61Dn1HFrk5yBVQ5hJgkUJqpcnK9/8Ot2b3cZ
Gey5Lc6tayehl5NTkK7+SMNcsM1mfRHyHUQ3C4mGVNVjcbDrnM2kjy+sIOd4fVgL4O4jUm0O77Yv
T7DAMeI2yYd+Yfo5sh72VV2UT3mBIMSYhD6WC+VmDErk5Bt9+iAzXugrbp4L62O0uNHNde1ot33r
7Gnct7Fn7TtlfusDgzmJ2brQbyofv5eFYjH2xjupsumuGBIdXgUofjzo/cQaGFzbeJA9yPjFDJa7
LEsY3kXRU5lJ87UBsxzkKVr2qLTu8O08jK0fnzSSpLbkMfUWHz1xyUuQUBuPMiWWnqVx6tOsf6B5
9Ix3nulVnNkfIC7Ps/1liZ3sHmGmxt/cpMe2a0ZGriJ6yRnBEwzylDEqfOpdk5vJaGWHxVfsjQul
UlVgX0CqB+eIGwpdOmvbmtL+OGUYBOJ2OsY6mBmDA/evo2Zfxygoc9jn93Sdt6to5kxffIcVHNcD
rlGZlrgylBHdAik9qSAqws7rjAc8SPuh6b7SI3aYHIKInEV668OiKGr/e5Jl9e2sK//RchUtxOFW
6Gi5LQl9otMDMMAbtNpi7UYy4Zo3osrtM+0Ab19z33uIIYWOfVRcKqYHl+tf1RUXz65I8kNFtMhe
LOZAV8/E4C3b3rr16tT6f4Sd527lRtaur4gAc/i7c1RWS+o/REtqM4diJq/+PFUaHHyWDTcwHswA
nvHuvcmqtd54NYunHuL8nDpucRkaq91o5cTfYBFmtYrjaNkQqM7ZzT5wYaXeWT6E18qt9X0AhHHW
SJtZDd1UH4aGWTxNSEdCWnqHI7vtbPoT6i7E/fnhUOF402dadywj87nqG/tiONxDMWK/IOp/1fpC
0tNAckA4ErweO4Z3YyDP3diN8BAPhyEME62BhetNF4ylo98+MAZ0D0udbTxtqy95/zhNkUFI83zM
7NrdJKKrD21VeFeocmoFfD8jmKXG2JyM1W7EdHBw3CnZNk447FkwKEljhEAfLgEFpzwU4MA3OTDW
jTVgb4uzajqKpaMCQuR3xtQtKLTc7GxT1LMmNZ68DC++HceleqmzBE8gdosRNm/F/sN2F6Kdk8LF
cUL0lYw8nLpxFRNSBlKeqBrDTjRkLPnNgMLbY2XGItU0RzVNjRHGyq4/w8kHrAS4+LtNZYB/FiRI
A6GUm3zCRNPPTMRoEYZ14jpsFinoL4HfLcztwDisplNDLngQgU9iTJ2rPXc3SwBqFk6jtha9/k5w
u/UyIuXTsm0idPMhdjHllYnfbzUg+S2Y36Vy+ukmENmdxybT9kb6yc0MJrHVG1JfRIF4VCF2dU2e
hz+Qvi0W/4va6Tng101wa4c6IswS5EHqn2h/02hjbWoSeUr7nBYJDB0LajWHx46k9V/QlLEL+ty0
hX9CWbouusC4VHRsoKgjBWxoy0Og6UeuA8H+BnqgdttZlxQx2AkiG/EKTYVciJyVIUEkoC16y5zn
VIT8H/oJNXkZTdER6Jd+A1CLRXOf2gn1BjFu7SGr57sKiGdd+nc45zpDu+3N347/aFXPaeX3t2k3
MVThA5rtMHwafG9rDiOJLlZxinPYPJY6i4B/oK1utv1tNLuUnAzay9DFAotTBJBBPRSESnwb+ZBL
UsVSa/zZcqeiNnbmsUXkZ7AaUCtFvSahSS7VCiFH8LHInuJq2vtotKzJJBnFn7bsHdPe1Mfr5Jd7
g1nrXuhEczc5Rsdq0P1VQIrLRbObLZKhW8yj9dFqs1tBPche14ff2WIszBgU5+nwMLB+a7qZiRlJ
kCM2M5FRcY1jFojwtfCzbkeOB8BInEx7gw7BMuqTi/o3R+MepDs94eGGZksWY9dr2LQawy5ushA1
XJOTM4RS9YxihDm0dn5Da3WnHvhFI6PgNKG02HqdpuGHdWpUFsYP38ijO5M0WJbaWGx7aTUiCQD/
LQ1rq0gbtTuN0Tl/zroi25qBKA//LaIw3H9S6RxzBPxKKp08RKWi/j+6vtQEatNTlz1bIjoG9SRz
VPTbcsg1Jj39GIbVTcPfdddmFl0qVb3msXigxzEBeCaNJQpTf2XnY7Fth5hFCJ3+GsYeRTSx+KSJ
lSurtJsHC8PqcckzGqLlHhk2A1bzqX5UJ4mb6r9yf3grJ26rxNb9g2G0VJjEAsMlJDUuXaFv/Cz/
CyML/Krddyc6L+LVEFHzzmEDUmTI+LshOYQ5fn+tf2Vc6di2mPBcv1pAHC1tT6IcqunYeMO3MZwA
DS45XMsqqgFs6wZmqzCM/KhAt8iB1mOINwfXfLbmW9Ltfhp2TLRgKg8gj483lc5d1TrHyeQgyrza
un/L46vr1OGptvyzVTs5B48tDdMoIAHdfsR+DodPZ9ncNBI0JcgkWRganZOHP+KSjRzusUdlyWAC
IhpWv0/M4a0ZWHwZ7YieQAeC4BDjvB1x+cuODTe3b72yhQRt8lNERBj/AawnZArcaeT1zVvaQYOz
EpRRgPQ7yedX9V9oYHu1yBVSQHaZhk+9CZbY+95xnOcGHG0KScBgAAnlH5j8xz7Qmy+SJcqAXtze
XuXkvm0dt3pzRHCHyyYm9Ew7GJP3zH1M8OFS0/ZhzRBM5GUNNnuBC5JfYvFYY3+DU4dyT7LyjVxW
MHv5XBD6xw9TGRvfMqYtQOBjLIFMEUbVFkPfy5AaD5QiEYYYmh8RjVISb2sIUiPsLAl3wCwndebR
LMv1Xa4YkKabzCmfRqv7Yo3N0tYOnt1+Ek1k/+Ftsv4hCnMhCi0Cc0zKX1EDfJPUiRiSIrGicZ14
w7WuY1Jroim5T7L0MzS1nkiDnwrnVhSAgk7UVZYAqayRZF+SxBv3/uJaGNg/LL3Yk8b71xSG75Pn
EaFegYpGzq1pVAUFh4Ckdf0rL4dTtRhE50iIPyc7bNUEAz132Gn3/31YfI+S1jk9dIs4U/RWtuX6
+jftWAVJYcRtB9FUzz8y4VYbsxkTWkWWaG/Xw8DDmZG4gXVcgi8KZnUkfu8VDS9n1ETUfgIwZVH2
SJr3iLBrbxUgv53X1SuElLRHxB///ZkNKQX6m06Pz2xjpsOAJXVv3jfZNQb1gPO+AFLDlZyFy7Ff
qidaYOy1FmCLJ1lqFyEdWM0WECO5FsF2tOfqnGs9J3TM7j5o4x+UtPa/KNdMKQ81iZDwfcP69pig
HUtTs0E9YsnuCL3QqoshgrOGleVCv9cQPQhP2DdF6b87ox2fzAnDbQ95bZGSVckxyKmQQA7ucqRZ
98ki+gPfFydhh/CLrJd7xwheU6mHLXSIZ0j3FfLzcSNm/dMYuMLKNLjOmGMpRSGHRfRLuxrMpYcd
n4l6GMPVIuXJQ+3Jc2vZVQHnwEDdGfWXxLD89y/k/Itc20VVbuD7wTbJavLtscpR+trhlIHGdnR2
IJjiipaDS+CP0N+O/YuG2NtFCw8GUoZzOtbbMfB6zpEFFDbtiVUtfymIM7UTqq204pNkWPWeWZJi
xCPnDhnxhBknr4xK2tje/DFpNjGT4P7MBX20a21vO4SQ/waZPQ5QbKXpLgR79KiEeYQv0bKrL5+R
Y4MCSkWGgVCnKe1buN/6kHHsQ1hv3RYFjFR8acH0y/W7ej8TJoMeIj7ZpbaPRiigFP8eP/q8C3MN
LlXmEa2hQXEwopQx24R+R0eLN60/3usWjbAE+8EkInJjSxNb9bPqEaBLE88ayYH2u8eCtdJMk5F9
Mi4z+CP9epOXJxfsBg24s78lOuLYAdVe3CI4NHMx3tTEC/DWQHaX76mZ96ckc0ESQ5ICSStC14BL
0EbTCUcVOqe8pR5VE85mIUZv30Y4QIWPOkqOthCJG8PM3uMUJZnCMoecbNq+0H7CdNFKa+UxrxFi
3TZz5i1xdITKln8ZrTOhkpnmzWy1D7Fk68Y0BdvIPuSFqjeDi3s0mWmKDVCoDXJqiLsXXATPY9aK
NdcuLqekabbzaDwP8vayKgrsbL/sN5bXHdQVHmts/QmCOLQ90dntuCCjUH/SifEj/LbbtEgFv8TM
VLsM+3LeN5JsVAaZiXjdnYdZzEnoJRumH0kScTWn6yyuKzS/BMnI04sTIt1gtX8dpLKCIFYeWqnf
rjL0bV3XrvBVFpTDGAWrPb4pFMs7dbNmXQ0pNbfUBhM/ph559b5qaDII8SnvFHfjQYaIDv3m0iaY
KWOTtoAkFbse6Im00v0ocrQrktIaJOqr+KlZGkByxyTtARM9YguSJ01oYMOXC1mxndDXo+V7r2I+
gSU/MdaYbecmn9HCVUSHl7729fqgRqHWdh90iKekmMQWpR7isaZ672VxUFOCTRcuB0Qw3QUtO4Zi
plzdJ8qj5WczcO+uI50FJWtoShPlJQAmP4oh4zvo4/JLROEv1jNqbjK03LG+raf2g/q7n0ZtFKtE
S7Xj3AykxPEa9Mj6N1rtnueyFwT0dNazOZmXlFSgTSO3tYSf8wFaqboVhYWUzb+l8LN4cLRR3KXT
Rz5HF0wsuGZsXcAcLO2W+IFxPTuo19zhPpoXrl69JpDCyl4VN+Av4iYbaBeebIKpGmdUrXX7voyj
XZzQ0qdotcmA8rYMCHMpJ9BicVvSmIcxrubpdlcZFRdbpsgvbn3Ky30QJukXIU+wo0vKifE+JxDo
agoqCDYFgGC7UL+rxmp10VKfiZghYe2FAtQ2Je/FzFr8XEi11qLSrGsXxU9eYmr7tK7JfEbKP3WR
u+ZQ5J831yyQeoRKa3JwsOAEwwDWBiv1vCgRW1wnRyeM2UVCR4ML5MfWnY9I1+yvPyPYcUBa3EvS
Bj7sU3TNQvOuNB1kCj0zWiiFpITLUFBWLvfesnz2s2mv1d+AYkvbEuhZiwiWSjLwZqvzA8a86Knk
lxtr6feBzRiAPhYfzk5R/qOccQaQUMeNP0lio1QFe8jaG9p3pOGsnWjkdjaS0izc1Qa6T81vUF7V
3knJYpWPbKCIZpWaY3tbeNomtYvo3quhLTWkEWnmgWsH8c7pKITUZzZCbeCEhmvR+5oErtbHgt3z
swyV4WyGqr3MfWB/6TY81+K8z/XmYkzWo9Wj+aqstSGaR4UcevIDoihcN3D0m3ogAtLy8VgySVO5
iyqbU1DTwQzBwPm2zfmn0td0pU8uYBI+BBNZnw7hslG9vOlxvJy6BoGXq0fUcYq429Ft+duXwRUj
H8MYUQ34rP5scsYu7IuXxE1+tugE1HFWtf7VNtno1O3B7nqMTAP/t0tVtXyh1RGgRlHXvi2X2D8r
snWIZQaS1ESXDACobcddK9muEn0sfW7Fx5eEWSpnJ4+TjFLOdM8cxuph5sZ726Tdflown3JdqsNO
HY714D5ltY8UMRtulY/HLJxkn+fWax6X10oYD1Xvczdk/BQG+tQqD28mx4YRkrO+unxtjhFOH1jf
xOi+jCgowte50CXaiszDqfwPuAzA+Cx+KmhwUwoRJQpQJ4mQkhwPsAhpTGhvlaBUFBgCBYKXMPWQ
ffn9pmg0SB0ebpLU203vDT8md6i+TtuvH1guLerMHKj81muJocovtEM9stInexcjLVa3gTqcY6kR
AtkLm4DEM6luFQhEiPRhAij2cdUMpzSIKYGalnIza+158uHSMdj/LOWXrGQSxGOiHEoj1CPG9LPr
v6TeSrcyzdZtq4/ZvhjJiYzBMnFs6Adfk9rnNOWtiwV21Jq3iq0KDN2FEVPyA7DQDQFLYCLlCYqD
Tmcr7XdopV1mwr5Zc3cQXlZdIUZ2c+4XFxpiL5zN3h0ozsEasCA79iEf+c7UV4nnaeZQmwtiorzD
aNI0HknctmEe8xV4K8DrXemOHTpQeL8vqz/5m/4x+euMlfiGDId1xcCI/nd/CMGynecH4MxamJtP
tWu84hTESMrPA8GmEWxPiO0YBfo2KpAf52n6pqXgVIkUzIwOAKAXaX+w3xj/tOe6GJZdthFMQPLj
/f1Dxa1F+P+AInvAu7o2WHoo93bELkooYW4x1dK1a/wY/azBqI5Kgkt399/z9vdiLp3oE1c3A1MH
lf4XxMeqI8dJCzRcoRTbp3l4nrz5Lzu379n8t/mChFqZv9V5wDlB1vDwo6t5TpeBckWz0/6SMMES
onUkybdjK1wRp+GfBPHKzeimD97Sv/73hzb+sVnLD21jUwtcPjec09+/NzoNullEHKdRtYxg5+PW
9OcG11xc7zVj3BMB5l9KvfpkVYoYfViuegTwGZz1+g8fhVSDv2+UuusbLo40D1ef535f8tvZH2d7
HnuULRQZccnpJGYSBwrmriM0csjWrnUBcVbehSSkoNDtmwsRhJeiT66J12dXP+n8bYHoIgKU39FV
QYC1Pj389+f0/uUr823bMJ3AAtfzzG9rVZV0dtInQPqGB8O7NIwgxJMiVszbL7uOGbZnHpRHLQIY
TV292owDRLOmhe1Ob5DBjB4snpLPq0OXBF7OTKnF7gWqTH/pdy0lnjt3oSVannotbNcmdMYHpTm0
a/tDuOe6YeZOIuRA6vQVPqTLiMTySytMSbRlIvaYQi7fki4QBMX6LiCKWcsqE+zQf6oLE5PDgKSm
bUMEIwlwWb6RYf3+Er2iiyJfkdSn07hYZ5sVad0uIJkBMFqbElOXNT/UzZ7UMOIx8DK9IxWZeRGJ
ZqTWDo7zP2+K0W/o/MhWxkS7gdykFJKErrRkgf4DlPJPWIKHiOwgqrEcYiqs4BssEfZjUsYBP44K
JVAaPHWEW2PK+sBsukTt7ehBBr93DkXWoG/bUbDjZFn700yTP+QofK9gk4cCRxLlozZ9ZPRnfXtY
CAsoMmyOxADI+gHi/DS0+9lxYVHZod3s4H5KwjL67kBT7sp1mt/t3DBywnzGFSZgm3w5Efv1Hw7x
f3HNq0YqC9G8I9uivr33wkNGt/TAN4yY9lZDxRNFlY2ime4G/G8ljcewEXIX1W1qb6Ig++VXTor6
My/2RCHJak7ruUKNJv8fcIS8EEnBltTgxEuI3l+1Qead8YCci5pB4r9fQTCdf5wVgE4EQfmGRMyc
771koq3qyddbeAdC9Ea9RpMh13l8Fb5AAK5V1qsyLYJ5pOvRsn/B+ePUy8k4lMtk69owhGX3E91t
R95SCeKXz9dwxm1WDEm0p9F0nzhMMZNk6zKL9ZJ/wFseWfrGbZFBdYtPz0OKZjKr3JcmqdIb/Isb
RZ4pKHtxmr96gKf1FzYRNQ9FTl5aKvkiqXmnQRUCcoaCC8rlQMDHQ6GZJyrc0VC3rPmFuGLFY2YV
KNsr8VwVBX3rSrUrd1JTNi3Y9ovhWM9K0lzC+wPLVk9Ebv9eDLKxu3TsqXplwHa0blgjuCbKIRHD
ei6Wi2/l1Q7nLJB21l5sY6p2lY/0r2DQXo/l8pz/VjvzFKba3jIi6N7kTlSmh/GAomMPEw0F8sAP
zJLElFi7yKjfkhrtoRyoYKcrbHvs7xnd1SdWrNdmzh78dipuKV3CAuFYv4TMgMKh/6kUmSImoxhR
Go0Y05tVFuUfrhfrHxMCcWI+GKu8YXTypSRh838IGTd2uzgmE31tpc3JsJJpV2ShCwLkLavaAxvz
0+XFMkI6bbLo0fScL1sCA2d4yFO92VeWvVMjJ8j/thiaz3jgEnRQWKzJ2cY4Ex1H7WTwLmPDY7dR
2xtcNjrSwtwMjo32116elCXqD++DBDa/gbGEngWuDGVgMvs+kgkzJ6uQx2Ct64XLkHzj15gPfGO6
IwIv2OaM5ocmNPGWzkt9qHWpSbHCJy3ilUmX5vyHj0Ocwr98INc0ybQgitrkX3//sg2vo5cJTbI8
HEzW0470UqiCk2a6J74XygScLjljSivXwjHMDS44/V0lYCiUL8YPiS2WhuXIwWo0xqgSyHT9ofBv
RDjX3MAG03qvlYz7WsB6Ng6+K+J24m06Ej5hCJuULCQgx4a0/0zaP63wPdLhxvukPmfklSM2W7B9
MTXf6qI6mkb5O22ooFdIAesHeWryjfEKDAIDuSjqPEmrMttI5zn127e1JcLbiSSu1uJMKTVI/BCu
e2XEhb2ah9HfIIwnNAUIuq2yX5kT6+eRaKBVZpYEOwbeM2AUmMsS0hRJr8JLGY9vVTF2J4W69mah
ky/W0AogM4NSp96nzgPxQv3zJKJPp+lKkL+0orjGYmIwvJP67mzPLFf9QKlU5Nb2qf0dRLlF8vo4
vJp9+wNgCSIrfxQ+tnNyU65oMf6aYF0b2+vOVWCV8K9oU/QgE+cG20WRW8uFqvvyIoLlCKKj7byZ
XPRh8aI7m6WrEtyhVY/kXFLuhHmQ3DlZ27JpQM6ryNnPFc4naNAPu/1o/CC/NpH0iepRevYBuEg/
6KiGMDVGus5G00vumTOae4dA52yhMwhfIzMK5+Bt0QD3EHF/01DUEjMArvgvePaiyN/ElG1vhDCT
k1rnlrLRto4d70SHFgGQ3uz8+ctUoDcWu5V/5MZYx02/n8iKxbAOd26m6biVkxrCSOW9NxE+jZgI
Ti5rRCE3dv7JiE8WE+27k1wzfH0rNT9QhMX+kw6E/8m/jYXniAeUQ6TQngareItbbhO116vJZGxZ
ZKO5uo6d/U7rAUI1JNUTxDnSMu1imwP8T4dxIDAvVkvZOA1TLHRQwKjfS3Tyq8H+8ixJr58y/fX6
QIYDjB7gnrUZRrd9ETBl/VQTr0lt4tn8kdHk8+V7TELmSvWoKx2EumpQiYFnlto1a8qPxgCVcvmr
CfCMtR1NE05i3g8LDXe1JogzJQpmNUeYtjCWrb1c3KhhVlsCe1Ml44nzaJeOsXnxzWGfBU64U9Mr
bAF/GqtfNc2y3EX6KTBBMxDBvzmV64KMAkAKH4/+oH+IEWwzN++ACtIbpxZ3Ud/rJyMGkUg0Z6ej
+l4LzUCtuSzXJYMSLifX2TJAPQmTqnY0lndWU12aFutW3WXmDtTS3vWNOIyOmNYuHMCRyfUw9GTZ
RJFFOVgIYIvFSLm1E5PmLhHhvc5NQml7+y21A8JpsDzthVZhlOr7H3GNqMeyw4/CuunFvOzpdhE7
J0OPVwe5htAMaZDXzMdWqsgkrIdWXkNGMu2cNH6wvArpZzjtEVcn51SLnmVGWWOPR7vCrdqM/UeY
FMW5X8qr3SfHatSSY5pf4f33trCnuyIj8rxYokfcDSNN8ATTt/aFoHjraLBEOMVeSUUhzV6sJaZc
CSFyVEsVAjEwKK3j5VEYDOUWOIXfUkllpjaAo4cd37fDlwZuCO3KxaUZ+ZxUIe6FkJ2U9vBuNRja
PgfhvkSiPOdmFN0PliVOAIKgh921iA04BWMeL5UR/9AXkE8j3KKTJESrxvFjFwZCyv5dXZQKwhmk
i82CBnngfpX6cYAmdXh39fg+9BaaGRwTCtEXtfi9LPVPqyiNVV+W0TGtk4u6n0XofOgaEEhTOf7+
UC54hxGc/lJ7h0BShuzM2cwZKY0jC2NSBCujWk6zoddfEFSYSDtWkYmNyr+aZDZtYvhPxOIhKarR
D8cEXBa9BrmgN1tjaxRi2usC23Q/9Ec76o6xtGSSeDutXDFcQn+YbkDUj9MQPfeddBlYvQtIUhNn
ni7brF443OUt9f89dOoK8EfvPh2BTQcb0XXP2xCQZqNIjv85j4xDo+FFbeWphEPEGkkXc7GOKoBb
0Qx9Bxenh9g//IAhNcWzr6RTCoZAVLhfYJO2cdnye4rfWjG1h0GCpYUUIaSmSwoZJ+CxtKqfoaC0
wnDFTU9x3wkVwsbxebNS10QtJa0YfT1dZHqCSDP6ddJPcs83YTjFayoirsXst6eOqIuuK4dDjE1p
hBbea6bfrFuRn0OZkxIFePrJTlt1QbNJO9zbSt+mXPQJLUrrLAoxORCnlg79m5qkRTBfXVbWjeKq
oql/zEwA7zhCp9FKdkYxjakZF7dDAM5PMum4yhe43TTR+B3l16WgZY20AEzkKHX95ajORpNQoZNr
V96VmMZVmffJrYH7sZSzuMxl5J6VMwSRZ1+UlUkDzoLqBsK+fCtsrznmGgM9YXfYCmTSVVrZ66RC
dEqa/efS2+62W2qXpCDfpgcnfZ/1LFjHJs7JZFoeMj89aLzlHPkQ3si6A8TYY9cWG7OwznA2wZ52
0ztds5Iz8dxU4lgYT/WB2Jswp/QJvcmSTiGcpZfvFZ9CDxIZHDah4qMBF9ah3+7tQRxa3JQWWyZa
2r+kpZAhfNn1rbOu7SjcjH2Ai4HUBvXMODMpomKJfncuSjnvKQvLeo9Y6LPIop4vA2xDsCjhW4tb
JGn9M0yzPg3etl9i8hWwgslZpyjAF4JpFufS+miELFe7Dx4XXTMuQhq30KQ/GWkI8Se3JXVx5iIz
VlaqGec5Sfd1qzd4r5ZzLb2/FUEGm8IvXixhFsAM9anwbx1EiVfHn4iPzseTYdgm4VlusTfmJtqV
ZoqeusPViaF1ZdRpfqpN44b+gHlTx+1BDhwbRZeEfv7S1ka5nfCi4rTrDqJM+lXNKlXplrjXx+qD
lpKj/Etq6FDUWP6psNr3jL+Enk13elje5FxrzRKZGGE5G2Dx3jQKUXfKQpeibYLFPxQjDPU0Us7H
VzDNOItSYONVI2silAvJSfXbsfQXvsxt4nFG4s35XdbzRW1rHf1W9HpSKefZVXoco/RpnKL+iNP3
aWgZpcaaDKLZ/iRJ1txDjhRrYfhSVUjufzvdzDXuNhKYzq5JgcWXUttPZlyJTaUIHbUx4oRykXkS
vy2jAdqRrPbCZyiLnOQ0zMuT+t/1PHknbHDWkaC3axL6JrH+4UGNlXFExUHnYVxacgSeeQyVh+6Q
VCNdI5ik4J3CRRPvGponNp4HZlvZ6X3op0wOotnaJETu0jpOrgFqmn0YaL+imcop0Xek7ji5v8uc
lNvdw3r7xZsSZoHSEZ9UqLkHf2skqX1XFMshUZEWXQ3FpXQNJDwjkQBAdBKi5nTNuY/nuLqxIrEt
pjndwa5wl1cpY1kX75W/b3IMxOQ8s5a/4RBCoyvZ4mjCew/tV2n/S4HMBjqlJkP7CmkIakJEl1CQ
wT4j2uU6N4Y+3qrXyyS/6ufUVQd1l5Fesi8M6qBawDwi7AZ6H9GpKEp89hFgWy3tQBkoZ3GsBIMq
vVTWxhkwpqtfp8R7m8RT+/Xqdj2nSJomV/U2c6Qhy69QO1MnHKPplx6/qslIlmHcHKHnt0MOxeS1
7nHxUxrfHW2nAMkmLp213hvFenJ/gqhFax7ebk+6zvULsOzYWpYaKm6xiedBTS1Rk2hP0EO5GWbe
HcLOTjRlrLvasfaKvk3s8j4m6OkOy2/nBB0tXiWth479s43N5gQqziTAHpin9tpLGDfVLIUPTYwo
RrIhfkQ7t+r46NfIjbZUS8Ybe7boaog8kphHwOy+oqyubL3sQp5PSNtTTmtTWFTsCSRJg3D/SANU
sgMR8WWch/vQDq/qvVKIzqA3xEqb/G9Kz46uJBpGB1MO2XIsU9eFomgmsjlY29oDEXaS6W/2naUd
86kPDnpofmX+TDNJKkMRTBePKlZH1PaNO0ZkSAjYkcIWv6Cck5NGf1aKWeCe6se7qY84VxPj014K
58508NJVXvtiZATzeQFmHDvIP7sMN0ton9XtH9njvIHPf0gGt780i4ZGX4YGqFdCcF3sjYp7yKtY
1cBsXD+4E7Z3Ufolo6Dwj8bf6yCiB+UJ9WfnpcmdmSRvbLtYZ8lhJaPNsk4q9WpC13hCDfA4Ep5x
TOrphpYa+ivc+FeadIdURwDSTvpN5oHXyRzSpXRpyW5TuqYDvBkyKVWJ8WyUYm2b3cRYJvit00ey
0fJzZkw7OhUJGO+te1T+Ly1ticynGIOjYBZbGiBYEZOSpkRIOMUAJs6MCoekeSL4+M2shVYXK0OH
oMNsruu6lCEQvjiBSJREqpbciruBDCT66ihdNMV0g43naXKT6Nw7LPRTRWGuVvc7LXOmoyI7MztE
F5bFzyqtYrKNeh92nkeYdxOAEI4BLbu4P8OxsnaoUsdV3DgAIVKDBaJRHZbAuscMWrEMxCOfwMnX
Wo36tKXhprNmvFJp5SEukcLwPllWBVePXUNhBogyNupOjM0Id/CI2pbi5GJPhM37QBbmoRn0/cAK
T+seNl6QSShccotpSdpScQfg0stI3nj4HCLIbckIq3NFj+xrqdvnKMs1tlFe8JbSiw3YwHkO4crh
P1+0KvbX5TxflTRAzZilz9adOImMjUFB7y131MnWQC2gneT+Ps32kDP7h2fFk2cNGSxT9UNIaUE/
949JP0xbf0iqTaHV6BgT65OV77lo+I46g6PcISSYrgY7u7LfGfCh4qEOWxbV0fw6BtyJKj6H0fOm
CAmoyVKu2cwv3L1R86Lfy7lvH0fmiC0gr859Asfh8nJjH+EYSHFNTd54mxs12gfUmmS0RfbBDSU8
KCNMaBTvdktylw3cR0nGom4iak5qaE/ilxFct9NTkJoWdRblue8dapPl0NL1Vr6L5Vtekg/vjCf1
6ijhbZkKLHLJRxWyPM5Veta9prphvfpDZOu/KWctFBMuMnRTh578Fi+b500f0EbFbVi2WzgyxpL4
w5Aa7ozU0VO1nqQqRF3+KqsOnb+8+An3kKmtVhK8FVKEVRAoXKY/NE+LDjA/B4yY1E8hRiIOx3xL
Cu5GPRrcbUw+KnrgnB1ryaiaM0O00k5zl89FdrH1PxIBStL5HfkkpxBdkW+YNhTL34FGu8vRaDjm
hGzNe4VuWMV2vhz10X9KDbY20jnNnaGjQ/UXspstnfa9XLevyhuTBiiwIeto2nIblPmZjdCFucdr
NCiiNDtOdrubcK3et1joCYIjgraJqU9EN9N5J3fARjt3znGOCQ8USXRUM4TvTvcFF5T8ZyBCKfyL
3pwTx8SeBEa0kctOxGJgiuIB7NE4dkV55tKstrEvUVI2Hh2rDGUlrka4tntD0ypuKGgZR1pQ9IFq
WPMu90LQhjktt5qmp2ucvKu8IKRfDBQHdFEvzllpHZBKkQRTcbhXqNmIihyKM3KDSznhqwHA4w5y
++x+arV1lXkrlWg2oHM9idZ9orPtYJK1cQgiUa1bqw9Wakf3cTo7Iab0oP+pdLZZzNdvN7Ox0oc2
vExk1Ca3BMgVwfgwkpqGY7nZ1AH5ElFWXcx4pINLTjsWY09tmvSNIiyhnggnJ/D7QFZbQqmLP1/j
MaHbwK0cqms4VamGJPvdd94J5CPqQc6reVoTUYgyy8CXti69Lt3MRk/Eajpx69l706orXK9luBvI
Dd2nnJVeXXhbfWDgjuwQuXTebquRdiN5KCcyg7GjqNvI7I2oplf8WtkfeIh/ygRkLKyLlh3An8fP
//7EFhxDCbgp9lcYK6DnAohtganVegZ9O4x3RjPh/OWjZDKIPpZZC+pPa+CWayV0WmHcXuleiz6w
Ny7pNOxzfSYKsdHDVZcGnzmrwgati9j+N7BvGZI+/fvr5sMysC5IzhDNgNSG/B8Shfu/ZNtHe6iU
ibHXu9twHpipg/mmJTkob33xWFCTjayaPZALZFqzTVNChtUXeSPPPipQHjTt3DRdtM6n6JNGUsR0
DolyPhQKeVVEUeXoooiP9wiaEQ9hmnqH2DsqfsBvieTu/cQlqgKFlmVPKywrvErLKakx/IgEOaFe
k7IUqZAKN/+pLWy3bA94yF39tpNyOxyecuxCRZanE3etdphFUl1s+6ep1Xd+VLyaYzYDkEfPqen/
9Fs8pirmtO84CXKGoQ3P+j6rA2NdtyhQqUVM/nIZVImIMh5JSrtKaaQISE0r+aHoQlHjeF26Nvqd
6C5iwieSC0WQPbs5EPmPysXZMbcjER/ub9wXILjzL5LVSvAywqmzl1SMrD1HlXCkQJEIaXeVERAg
UehdVwcxSQD3bjAdlAMklXI4q37JeZO3TlN6RB6ezIApSApTQUsJEZNyL0oSDw5+5q8VYRIZ3fUW
wTr/j7oza25by7L0X8modzgw4yCiqx44g5REUrP1gpBkGfM849fXB/pmWmZbVt+M7oiuyBuZaetK
ICHwnH32Xutbk+cgrMEEdKAwppmjFyjIxMIymXW1RjUyMVFPLch8svtN4ujKnnJLwo7eQU5W/VhL
37ROs3aZ5lsLz3/LPOtr6LlOG2MGo0Dsr0aODQqEvB/N9UgNGS5gtNaN8sGPoFCf6mpj8gJaBa2q
KKKHOqEzO4zZMz0Prk/2GnSITMkzea50ljUDSYpGoaM/i6yTo8l0Sh3SO5pTwTYWAu8RMVNML3ws
YNqwq0fcLjSnVppvHhvw95vTAbbSVqqaoeacvj3N3XQFFqD02/7gswHK2AhcmdnFNJGNiFVdjvE0
J1KfRNiVa+SCbLeZvz19d2EVdJzK9tbPt2nNTwBcOxtq2XTsFEMgSJERnMSaERSNFZ/wH5eqi2i+
QOF8APHfaC8QPCDKtjoHGzg770TAy0u4PPhWjhpDFSbv8fVJMHdKr0Aao81NLYFdiRIZsp5iRfaK
D9DlKbEipNdD+TGihi8JCGO5/xEAQCwaLUgFUMePjyFyJK/GljrmguoKvV4UApCQm35R2Ez1Tyio
stZ8tNruVyJQkSMWFfZN2UKm7ZYgoErFvyqQLTHsvQUL+xfI3p20jH1NVJvuQQ87Vf+m7u8GtqiV
RHhjwsNZ48H6cVA9PQSnFqcMnnyRx403O826ZBrcmR5MTt7pB7p0bQyPZIOpY6aTnTfv3PrKrVlK
XTOtZ5FkH3ovAM9pde2m0pLrYsQGP6bunexxNKxi+CKV6V56NUZCZjkYDNpsl2bVi9QPOGyFBWEq
HGjoE4SZzVu6QofRp9+nFbJ0a7XVN7/so10FNORUCxCerM8axBxXvld9Dewh+FG154HpyL2iXqdG
eodU3kfnU9gLc4jgNmqg1Yyap9ePSzydLb1OT4YgVWEiJWU2W/thVi+sAqhw0taXXkoIZF8aN4DN
Vnk4NR9zHYM508PPZBfif5P+mbYma7ZuGJpuEEt6phoZc7WD/c7zWkPNBWtG+zYadOVKkZNi0cIC
5VxhV6tkmnLk4fjkw/e4NWm0IZPstl3BocoLaFwZ7PoeUthbBbG7VKGNHhOyjZIxlHeRpr9aUr/k
/J5tKyz0fErxg6f6BuEVMNGIw4OtB+7CgKKyEB3ICIksjY1kNlhVU+NOkp68IDAWNBMstA5+uEpp
s6xzywN6kFy1ZDDsa5VyJRqtbZ1xarEGoWyCCPIvggwn8onrlUpSWHOv0ZcheXenzsjpi/pk9Pba
qNzmTXLddbiz/em517S7vJPiH6gg8GDkP9H9rHyJJHS/itddmD3oI8e0U4/ASoDWSDEvV5PmSmA+
nSi5+KnShasjxzKumTaPyxMXMY8JZiwRtViZN6xP60k3UVVPTfxGjVCC2/uKo/A8DKY4m54pQWXN
Ty6NAlV31pjVXBuicnFqs3SD5XLwjBcJ7k53DK5Ug17maX3X0irZGa49Eszb3Nlh3u4s97VR7oqI
zSMwWg2px6wF/YnBEaPKPp2KOn2yk59Mchk631yl7VLTqSur8aH32mKulDlUHMlbkWdyKiBP0mTQ
5c2OlKvjafx4mqBKeYv6UIocxIovOVCyeVp4+PljmUmXG18aA139hmn5D2XF0ETVXK1O9Loagzjz
Sc+A2ojWIo2SZu3pJZ+9SYhxatF5HWA20XSOylJ/5Zr5OMt8N16XcrYafePA/JfWY0Djl8Y+rrqg
I1FkwIaCPZZWrKZdFLJGXvYEm6v69ltfBpjYPOUHa2xUe3OujeVkhPd5MQHtCDcqvlHtMIlwcYx1
WpNBv16NXa9tXJXks6RI8QzlZnRxqtL+b4cPfhQr+D5V8L8+zOT6/zFwa8rL0kir+jh1i/heBK3P
6T+cKn5Ov/2SvvXP7/4rgks3vyDlRSMzueQUXaYS/pFCqPAVtIWGLluWogskoP/K4NK1L0IQWSA4
QANIVE2+6a8MLr6EhXVSrAFm1fhu6+9kcLHa/lqIn4687PS2ihkW/NE5pN9U3Tjz0mC8G/Jib6tv
+qBu6coew1J5DSX5obPG19DQdoogm93WALNSGAETfkBtzr883LAorzPSNRvNuFTIyZmHlUrYOonY
/jXP68qrc3Rg3RrU1H2UjSa+pQxWmk/Lww2pFymb26yx8Yp4TmMPN0MZwTNL7+WQ5TmKFwgEiuEJ
zeCO898tAxuGBKYE7pYOnC+qh0YwVs+yN1Lv8ZGEOaqR2r7VQuUmkYplYEpELIpqlhUl7PH2qyTU
B5Ae+6bW4KRbDiri28ySbjmo7N0E06KA5tLEnA+lTdknX5MkfEkzUIl5/JpWJa03EPHzJMreho62
qkFKX31V0Eeb5WZ5S+93paeTzyagwU+bdtu1cT0vyuvaUm5wtxNg2Edfk46gk7A/9sRh0Q7DjpB0
tHHNg6f0N7rFt5YKxlOj0ibFLxEpnXQHqWHaovJG7HX+vjIUH/1PfS1V0iZUwGkl1j0U45co1DeV
nh8bj3K7J55a8lXWVndjT27RqqQP3+ndTVGVazVs7qWRwJDB/a522XWscAvzHmhO116a8YDNlNFs
3+ISSNQGYRujVojXT3izsP8xEEXryt+6JAg3GX0oiBdH1aoNqGk09Ifivo3RoyvC2uCx5Cp0LzsJ
sIJaO0bNV4RuXYG426hq1czdoLfnoupIgJLGdegr+wIvhN3SbuDsnPcJxuAXc0pOaP2EMCur4nhF
jKQHWwtoeTUbq+I+9EaQIu5ykKU91h+GmYAffEnZNECvpU5+NTIs73QeipmiKgY9/PJaacxb2Wac
ZdwS33iZjViaOKjkAs1b8DVV2BCIQHzzCt4hLr/QpnftiuRtRESEBnd8LgEgmBZsLBxBFRh5WvuM
440ONUqtU02Gw4Mdahd1ooM0UBdG4x24ubOmCtexJdkzstqgdIIhyMYbTyfEC38qqL9KCpaFeE7p
WOoSBX1exGJhuGQzx7DLsnRVKHj5W/mhjYv7SDEcw8ruY7mGq9RcDmp6rWQknXdZch+D4Ff6o2pz
sJak8Qa94Zp0zoOHNHcMahIaB9SvVn6TtTQuTb8lyFEPtwkxYq3gAAxHaSNHqKB80tNUf8RqkuYL
0PkwENqrSOEJKlVMdRH9UXcpBuYqmr9xebKY279Bv9tEQllCWBog9wf88ixXHAMFo+D0y2jLpVW5
hGi3Bsi/mq5vsb6r0+7CrxmyNw0CvdCuYLNP9o96zetlIx6+q0q1blVpQ1TARs4ZklUhCVHyU9fk
S9GpF00XHxXylOcdpeYsA2MC0fmi6PTXvNW2VeCtattwckjk0wv1QC4TIejohvhO3YaA3XLKuLlI
cu9Rh8qr2z4zdeNW0ZRd2uovbTDcuf5kQyQeSI42tpZfc869kQuaemGyGQSPmKT7L5h7t4QJQFPp
n7JOAGCmJ1hoW2rRna5dNvV4G2aEhhvDU+5RnGPR6HN1ZwARHBR/bZFF+m6jOvzosbxP5DtXtv9Y
8Q1DFeQNol49ZXe8a71oBLUZXtePd8zwwDaDHnML4q0V4u7JMV/wjl+7ntO6ZRI/kl64nb81XMQZ
RFhknbn65NWc4U1Or8awbcMGs4S5/GSSePdqEptmRFGW8p1MLusceeDcNGQ04USn5BEpPS2B4mp8
AbQRjv8eHtFToni7fKDlXGrHxG0OnazM6zT50aL6W8XPh0XL/9jSZqoxPq5qZk3ZpN+C99XM9A0/
ChlN/oJUnn8smWqBAokz3Y9CRrW/yLIs2PkN2cZvYyLSnUQr/n/+h6R+IZEcNxVZn+Qwa2LC2/xV
yUj6F51joGIL/Az8B/rP3yplTn6Znz1F/EMWLwztBbJlBRnN6cF/9yiFZRNIspbfD5RcR7uMvAX9
UYS1rgKOtNBatPdhFFiPrk3DXVhM54ouTRbYmmiutU27JwNYmSdiqjwYOKSvVlf7T4aW4w63okZb
GgU4UzsHJONJ8E5GwNNO20vlXBD+Qo48M3qV7v8FLhVrhx46H+eF1lcPbceRcOg5R0NTEtFclUeE
oiEkzGutBsoy6kV0bYdl+cp/GY6ftOhdYs/YdW0fWXO46MGyh0DJRieS/M4wvRDujmKz77Yo1AJ0
a3awzjudRIAi3Hlulh8jQn03dpgalwl0+ef+pJAux/KejVwwO49TpJN+JE/qjSZFSFdaId0Pq93Y
kBxuaMvi7XZrKoa2jLYRKV+YE92aDIkhVWfwJgiQdrGCXrY5nk4AQ3nEgUvI/Ug8iNLxfVnnbtS8
ti8UWbIeBGPTFehwGpECEHK8qHEov8YjU+Mk8WjzBGprao49yvKFlvv9g1kGaKVBgNy1Fi2iEE3B
ohpD5dmAfn9fx6PYyHUgH0XsUQnVLlbaDAggDmQ3Y1Qvq+G+KxstBaJZK0/uABfMHVKSptF6dIII
RnUa2cVN8yzqZsJX0hmbqUpSXZbIuaD5QWCcV64djvg4ZY6yiYksgGFAvG300X2UAKI54Jrg5dhc
G0wuTWAvTHel0rhHz8J4E+KeWNhgZFd+0ZOREsjjE11l6S4IpHozopNs4V+bRgOzWxTJFmS2twI4
md4T0idWAwLJRUERiDNdw6eFuwhbcNXsU9yr17Y2tUqgyK8ly8ZJp5tVfawlLV9EneTuZOLEF4rn
66Ct+VzAtewL+ybVM3+JNd17Koi1thCUAbSc5T5ElZlW88EnsdkfHbcLy0VFOuS6d+XxEu8bSaol
xcqxU2oOynnvN/eotQNamyVD9gmrnw3I10Nya4dWCzYRrFBSb+0Cmp1UjOsxI4YbLoHISasJXIp4
rdJgDBiV8CHVGKVJUItk7SQgRA81PZNveU3jBhMH7v/Cqoi6kv0MD2w8Firjb6l/NMdSxqXt6vvW
os3p2FnobqQkguxcxgxmy0S3tkLJhn5WRG15qbfesGIKBDsXPt+wTqRo3NUAsY8oZfx5n5b1PZ+F
Q+YaSM+ZbJUHWymtWyXwslsARtajHtTVlekn0QKsqIbWwAMw2/XSjVro+aVINUJ4a3nc0eCQ4YTn
8VehZ8FLV7rjba0M4yvRGWBOCll5xEHur/wUSJs5NmLRJKl8LYJWPNiqNzz5cLwuVGHlx9FUibat
KImUvo8LKBmZTVCmbdZ3vV0DBKkpTwsNnq9EKvsVPJtia/q68d3ILGVD7lnxbAa54jCdnDwAMqS5
rlCeabGNB5aU9lIfLZA1IJ9mhgutXUuwp+dNWd03o5I+2abLjy866JckhecOOix/ZRjp8NLFVnDE
pktRXEt9ujYRr3wNMPIdIcxBlsOG7s0GYYtjYSWcwSSErYbnV1cZWWjLrM+VvV/WGAjldJiBtRNb
Rde1J3Nq9iJRgvZuEX64TEExzhRrlHa136dbwdTqbmyBqpZYHGdNXARIVhX1otaqaktqAoI11W44
UZjynAgsfWfKbXHRj1G/73uTZ5RF0+XJ7HTzcawMk7RzXXXIGPG1a91GebG0E8DQjpcrWAGqpoDK
4HU5CqsWA460Sn0OHjNm0rV3S9waMfICnvC+VhRmopO8zQUYDPW1vER43iDiDAXOh5bkId8qyd0k
vu3ytEX/PyhU9vlbelOXb2/15XP+v35pvPzXr3+sfvzZe8sWz/XzL39YpnVQD8fmrRyu36omrv+Z
AD79m/+nX/zH2+mn3A7523/+x2vWpPX00zzo47/UHgrMoT/VKzd5+VzHw19NmOo33/tXD0YxvxCB
IWQM5wRCTrnl/+zBKMoXW9EsJpC2LnBW/ixd+IqOOpFvonmj4Rykc/JX5WJ+0SZHkm1SK9v6xBP7
O4XLmeVcomSxdNxW50ay0keQPZCG6GhkjRrpq4vfKFHdu1RR1ugk53qebe1u33j24t1d+s0R4Nfh
688LTn//rkBKMqCBaqX2zihri6JFEtvILIZjcB8M+cufr3FKJ/1Zjf28yNRwencR2VM6P4Zjgsru
uhsh4KX1ojMI3vBg8/QvLhkTSAN2AEUYHAEuqIHAAVj55Or83t7Nl39enSL1/dVjcLpDoEeSw5xg
TR8ZqDGaBESECmJnKz/AWZrzhmd1BPKoTy7SZPPJlX91rP288mSte/e+NVsK7LSQKkcS+lpk6xq2
ttFObpBhh6Pm0BUWHBRzUeJacMk6++Syv7oSf152uhHvLhvphUdViu9s6Jf2vrmK9/UDUTXpfXbI
/E8uQu3/25t6Nq2RaNbBX0FTRNzkgmiuhWJ366Hce3a/IEFm4aNy+OTtTHfrd0/PmaghGDqZEyHK
vw5B7gjSlkS7mYY6zvCCQ4xYUbjj+iJpd016a0AQTpLyx8GPIxvL2W8+HNMS87tLn4M2TSS8/qh0
taPHyrqVD3VnrY3S2wQVkzA0SHnFHdV3Bf1G31Q+ubWsQL+96HTL3/36BNGImWyNtRMxjc07G/Rw
v5ZQnNh8ZPQe6eiIMrDTP7O3f/Qmz8yrzKwGUdTEAOSP+U3wJiHP7VEqz/DnEIrCdvXJ+/rwbp6t
NZFbsvOR+OLYkkXE7i384Jk22KfHZ2RF8zQcV81KCTVGpp8tcB/dzbO1B3ZPXTVGnp2eHp+QP6LQ
Ds3A4Gl6aFmM+pC8gfJTc/5Hd/NstVGQJnmoIlQHj/nMqu1Fpwcbq3aLmdmGB2vqc1MnJqTJCf4/
1dFnd3d6Q7/5mLAB/fLYSAg1CxhgqtNMDyYHF+yzk8Fl5qpPPnI6mHDzqnwKgHy6fGDaOj8kpJoM
rgHM97Nn98yk+6+1R6i/vorIBDUxqq2LfnYnk3VDouG8GcSis8NtNbpAXRHPVPFD3Mk7NylI3jK8
LTOyuYTwwtCZozH3lpcVB0pyvWa9TmWPkC6QiWsYOmndeK3tFEFxHQaLEnLArPHUdtsJJVgl4G2L
AJ/8EDQLbMt75GtT5xjDD8Cbi6Qjv9ToiCWqJg6RmBPY9mANAcaA4S4k3agPBIWspmhwXoavoB72
Fe6isEatHHv6oVeMywGmvQjjgpqYiUeBuY75gmUlV36bLiTC5JPAv8mY83mQ8mZo2DeyFUHfCZFc
0GK7SjN1b6eMuPMXTzwp9f7PS+RHz/jZYtz4ntwaETEJilu8TM94KlD1amwwLrNVD40Mj0NN7uSf
L/fRfn4uMwt1eOV6kbuOGxC++Gjb3osgyQIN4cHK+YWN6Cvy60FcihHoMw8YC9q/uRtY0z14tzrq
pcApIxNiVqRrrmWgo815yKf9ANX6td9y5gyu/WJg4fI2FmrHT970B7uqdbYsj8Ctk96TXAfP1iGN
JpalmAHAosFCByjMd/q4a41jml1/csEP9j3rbF3WCbmoNKMMt6mDpQGcY3lHCMdmusvYA5aRdNmW
8cFQ2INMEoK9re38+cof7O3n+NVBShl/52a4JY15hyZoIQctUwyQwOawy/nztMH/+VIfFbzW2fKc
yV0s6jhQnWyQD74rb4Vxq4cmH+vqTpiQl80AKxmtFhrrn1xyWop+s1BaZyt0P1Zlqmm24oBI2UlI
393uGo3hIiHunEPbLmA1dAdr71K0GbyUaLA+W6QJyvng4mertF4NphYHFDN9u4s6G/R1vhJsDshu
GIv1tjvTiMfWY5YocsMvSDffJbGNOX0GPOMKZNOO7B8nLtyvuZZdaAQbka+g2QHNzJA8KEwjK1Gt
Ig2Z7SrL8P+zFK2JSJsSQ5WVVINOb9rZoG4Gim01GueCvlaP2IxFy+c360LQ66HRm/7cxizso1/r
rrVx1+UvenzIKX/8dduiKnVSsSHDoLc2Y7lB5i33y2zDqigFnPvX9iRCc3dD9KipVx3KYP3R0K8b
olj7h1z/Xuv3SXqj4N3WmO18b+uNVTlt5cgYr5V1Em0gq+HK4EWTFlaCdW83ErZOz/EYafkbKV+F
qHzIp8wxZ8yknOkyIybcNej5rZThp6bto7K5hdh7oWUhb2u8UrxoB2KQgbK2MbF1eCiLtaBdRY3t
tAii2uKqH6DnhNqNycipGRxZHq908aCZd4zW1sEwkHPCHsrHvc7JCYiNlU+P1Rf9N8ULZ5YYbuzY
p8upie9SqlwPlbjT6ysFYZoWm7fQDy5TLXmFvbWzgv5agcorVwx7K6TtcUmE+JR4Ec2VKfpoqF47
2n14uWZJhcI5TJ/JMKlJgPKPgRjWwwh0LNTvkpgckSKdByE3Q6pAqZJtciH7EYG0lgPEyYjffBpf
OtDJqniq3O+BtymbFfaZmBkugrDu0m8EAIhyLWfGuIxT6HodXnmP4wrT1wlqZ0RiS3qqg+mVoe94
GApIo1U7a8kqhzOwNsxtEcQ7kYujAgyE6LZlgbHDLoJl7hNqyfrvq5u2ym7iPt0jfVuEik55Aqge
kOfMWrs9QBot2XNawh36oEWDNxsVql2LPljShtdR0r2eTDWkEttj7lj09uK8YiAtLwc8ZzPdwmAY
iDdd7W+a/LLQO+yTfGiyqOzmVmJetsNGlYNt5+nXUa9fNoN5Q3jyixjpx0T1gqb3xo8Z3BvGBVo+
CBAFw82wMI6t3NF2i6ClmU4nN2sGVgCw6aO5mUOe2Ny1xMb0D2QcLA3D2Im62IWI+X31q0RwD+ka
R98DnM2U3w1bSLdR8KwjY/MYmY5VQ6/rkZV1FqFBT4ODYgaf7dEfLTTT37/bJxWCqXQyoxunGBw8
JBtRtIuYZPPAZ2I8HaS+gzea1y4llTluvc/OhfoHtcipMHx3XcuNR90CQOEIHFX0/dA78gFPaChO
vcjG4HmO5+iDZ01+VTHYzpIb4NWkdqm4pW+gXc+FBS7UA6qAdFvO5bkML9FK8SUmBcHjm7ChglT6
WaKNiKUB+1qwidJbTNGyTPnxLehUxG0GgZM6eyReeyGtXVJNWkq0vqmWiHrxHx699pCn15HVMMBn
1HGbdOP8zxuM+kFPxTo7sEKxGCOsgowCQDWq6c5FsafepvJXdhgycSexQbMUhkQUAt6S4VDZxtym
ZpVNCTbEsekdOZ33mHxSYBE5Ek1b1S4opa6SwlwefYZYf36hJ3DZb3bCqQf2/hlBmuSPukEyQDJo
js8mbEk1SMlunZaPtX4t21ek5mGIzOeReixV5UKkCTj4+kJ161XSQQsIwMHkh0C9bP1dx0Om7mK5
2BY5t9kv59CBGyIHyvhRq3ncXmidzgu8jxVjjghudx+S+YeM3YsAaSOC9vHNkUixGIn4zApvnkrL
CgmlaYTE5ZIVnN0m3jIgnxL/80zWXuPk+3QEQMM0D+opZ5SoeQ9T2wA5FO+vwP/osk7l9bPUPSkg
/tEA5Jj2VGk44oFbqJE8U8tjVDux7zAc0gHxmzhXaIqzL/ZzJQ0usoc+RwisipWwvQUQ53mB924I
JxqVPC9pxfduDI0SXUr9lVb/LLFudXZvvX+xWHQbgur//Ns6Q6//62hlnhWgErw3LaqUygkvREi+
VzrKa9ghh6HO1l5UzaoICc1NE95DBZsV/dfCPxrMzj1mgINJ7mEj5sjNb3XI6SLehR4xx8G8DE+H
rG1nDTcGkIkeaSTJP5eaGy2bSJpZqPUH212HUbm3IyQA2IxY+tBbqU5ikLEtEIaIYaENzZy5Dep9
RKORtyzaccMIE0ShMRvjZBvZ1iZSJ8kA+6qRMijNAGV6SyX1FqZuzXAPzv58n6wP6uZTesq7FUh3
SxLWiNxyjPirW0EPLcxLNu+djIMLfAZJw/1VEdhHtdG/5VJw28iE9shEUYEb8OIrrSyc1iyO+BF0
HvNwkPajmZHQEN1Vvv6gJpVjekA2anUBjn5u2rDf0+kQ3XqcSb6aVXnRef1OYJTUVH0mx88NUjGb
vXT0okU/SGsRykufp3FA9yHFsJ46k+FCt/DBoxVNs1GGJx2tPEJcBLHZ0qz7y9xqnCHIkSm76yQh
cIr/LWQTr7a5ln2iUO9JVFqa04k5u3ERkrelMedPaJBg5UfriCl1j/QUjvMni8eZbefn43jWzck8
lXa4FvrboICFbROEnVfHhtaccNvdUO97ib+OxRp06aKo7LsEvAs114x0v0Mx2OvPG2Znhr2fL+Xs
EEE8p6vTApAcgSqIxUvbycO+GjKE19UQo8VuXrQ4voit7pby29HGG6amkdgZmcL6K83soj6igZZV
ZLZwK40CdqXcscIlL4QjOrSq8bbM5m5M9SkI/cqycDsFF6s2rB+njq7+/OR+dK4+d0BZuW5YdReb
ToHPGj7mo+atBVliNYYufdGG5i6tvXtV1nZZvzPJcR9riEb/5sXPTibRWCiBKFtGDzQ5B7hpRSp2
WW4/J3qz85mwpkO70wCSTr9AO4yx9EN50o3Prv/B+do8K1jiVDEltfQsJ0ysfZm7O43oAreJDm5I
D5cZ9alr1RmHMQvv//yeP6hVzkGVJZ4NWekHw1E40KYMQIQ4TCf6qYkRU5R0vjyLjX/3t3tWFsiB
XAtTtjUnNIs7k1XZcMGuGN9Usn4MkiCDfJEZ1gLr3kEyhp3lMzXmBPTnt/rBmd442+rbIgWmF6uG
g9Bh0WFeJhBvMI1FyNusInfNuPqzynM6R/+mqjDO9im1HQd/rDkhFsNe6bRFKJI7mfc43Vmpkdbl
96pAbKGEbJKoVlMsNhDisVx86uD9oAd72kHf7QAps8Va00bhROyTiaqDUIfyTlCYyf0suMd1razV
WGDhSVcRL+vP9/ijBrdxtiTGcauUJNEIp7JzSvrH6bNbuPeValHajCQ/iIWZklKdR4ci+/R+f/Sr
PVv9bJIydORNttPjSEAzS8zovRhoCYR0/STDmpm42vFW0FIPG2+bCv3Ye4+4l54aLTx4dKK1Uiej
/rOBzQefKmN6Lt7d/bjQgsZoOFXnsfrstt6y0o1dIBvryGWsn8i7Uhp2imt89rx9sHCcs52xATEZ
bXPb6dTwRTBOS8xyiyluWq8gvYD1MhZZ9hBwDP43f89nSxU+MM+QBE+4wSeH7LOFSpKM1j266AN8
tTp0WDhF/lhYa1ny/r21yjjr8SZ+AzJWsoG78ba80SBTR+foxhJJM1+k1k5mAKew337yHj+6q2er
VWOo+PsjHV44Tb9pwcj4nPajxr497NQSpRfMUb0i69pwf1zzb8kXbrOEf36VIJxkBa9ZPpSB59f/
o/wjkzDxDyLLrEqD53/gGvnH5q0c37ysDdLn99qF6fv/Ei7YX0zVtGFy6YRkwVdmGfjLPGJ8sXDQ
6fZkH4ESPx3J/9Jc6sYXoLLoHGQCrBC6TCvTP80j6heO+6Zm8fNsGQOe8neECwgVpuXm57JvqZNm
V9iWphBNabLynH04LHWIe9WkG6l1knSUk+9u0OTHwCvuFIx9GzctHj3iXVeF2bgsEfF26Lruui0h
U8sc2wMvgbxcVfau6TGmNZmabLwoX+CEM2Eiyq+1T0OPBb28sAcoX7o1bgrbCK9LWyMB3R49sJie
vM+64G1EHukPsnHd9TpJpZrWg8ko9+AyyQ8U2b1lRq8loIaZKbvgRPdKPRg3cVm+FHk7zIMBxGsU
H4Iqam+wopDR4ecqKzjdVLRM93rtk4CW9QlUKURbapcf0MSNxCWThRuK3sWmqKjzAZRbj9fzxvSt
GCxjEC77IVtkQky9GUwQ5VDa+jxvHCOwV+kQpbteUYZ9YgdvRFciS+0z46KEcreSFHqERmYAMWqY
0RoFIx89WZR27z8bufaWRd7DmHftg58Y+cydYmSi72WbX6L8TBaA55EwjhEofq9A7V48wzRTIeJ5
9TwLN7LUVGsJ2f8sSspkn2SHYOqu9J58l8iOIQEejLMUaJzmz2WR6YcoxcYCkYG2axDMA9XHdjZG
w0qN8QeXCcd3NTaXYRXc4XTSSSe3bxO7AnEr0DCaytEkdh5Sq+2EzJ83lsLEW5/yd0DLLABOf8sC
t1syP4svZBT1APwJd4hbd9WJTeWzvkde0C8kleiN1Ipd5lzDMbIw4uslOVFu2pm0CsoICAnE2dAX
RKd3CFgTgSpM9bqdqplvY6a6NKReXfjB8zSl+TS6AAhEEWBdl7RmYSZDhPFVKQHmwzLHw9tu8ips
cEYU0R3BhkrRdoh78StoGHCT1ozoD8i3Um/6O8/L7aWFBX6R6thQ4fST3CAlSy+LwGfk6l7X+mZR
G828h7NC395sYAdF0Uy1oCdlae2uNC0ON8AKYCDmwbDxAqNyfLuf+BbZHE65v2pbS1kj6u1nyG9T
LN7FuPehpMyr+nva491I0U+y/9Fx05peWVYi5xRfewTpYoJepW0mz5QmEgfFJYEe2PTWpA01ki+6
KC0allaWPmue7i9cjK4735WIUqHlo2t+d7WqXVt3UD8Oc7uqiiXKWQl/B8EhUpkQRZIX1U6gnrUg
X+WFBqMqWImMvGV/IBJKQHcxrVZZEt1hj4SCpvaACzRPvEWh6TP+EJH/g5dcLiOHKIsR61KHH4dc
+7pTHxi7yU5J7s1syD1z1o20YrTeuBMJuaNx1Ys15buYjbYd4egaH2yPPOAWGw8az5ZpuPmEqZ7V
proaOHQMRfSmhaJmChSbWw8EUlsUL4ZLAFnfnSScB4qrsgdanENV4r2BAglLukyBFB4rbwiflS7d
jhIub1S4uQPm4r4JNCev8vweRZc5C7UqmEsk6m4aIA2D18tLHA216NKLRM3URQ3bFOly+rWke5pa
7vjNSEYUiGnyoqTxmxmmhLYw+VamLmZhpvcG/bKt5KUWLtAKiUrqLhAse/MgTZ6EFrzq8SIS403u
o7Qa6IpjsGKwQ85kBFeVmA0JhGObVitRMIAaSXOZ9XQqWLtTqNDWhR1GMrlSmkWqDVSruIPqHvSk
uNYd0vOAutJFv1Vo1dFkCLUMSuWt0rR7gFbDKjCibGtm9XY0usyh/4fEaYtwtCfjEvEt6QA0Dr/3
TdfNSpmA9sye1oRQAA0Lc6hW9fitg8IWdQt+2tL0SX/Kxui/mTuT5bix9dy+iuPOcQIbPQZ34ASQ
mUwm26TYTRBsRPTdRo+nvwuqOrbEUknXdtjhQVVIpEgkur3/7lvfPWVy3JS5y97oqLRuuqNaAcMp
3A51zXCR1rQCZiVanVWrL3GT3MgIW183TK8wmNuD8PuYw/lkm4mvhku5z3Ls6CVSJOm8G1OCFj7s
gHNQxxTWKXXFLUTDZRTEOrJc9cXLxdyriMckT4dMbq3wtmHCnol2lPhN2a/GBqbjmbG8U/UJA6rJ
EcccD51NpyaaL8ZxH4vJjzqGapK2wntK87Sq9nvpPqqlqfqZC/cIil04K+CPG4pOOholx46fwtlt
6drNQHX31jLz6Nkxd1uIFyeuYWbQ8NiAkNBZM3alKloPPtVl2lKALXp973bJbbbUk6c2Ohz3Mdue
8YLW23wBBMesI5cr32MxgMctRHkl4vHFlmFiMRYPRl/VG+agF4+e1gtGKi8Jg+clM2a+0nSKP9LS
amWTsNnR6FELLNZ6F7WjWq8SvapFMAiWCLgyfuSZkL4c02njxs31UE8KKj17U0zjazwyDD9NgrTJ
6K9rAotzozCuR+TfQ+yYvtImyxnMka8x+qRJzd51dKV+iiBus+iJN6yGYYVJb1HRt5jtnlJTWTyU
ER9N575XU/IKMqGnSgUDpixBTXThi73gd+yElZ9MeRJYSnhpxKtqD9TZxq3lg2Lg5AEE4sDIdmK8
W11eXyxUEisukcNaTfW4fUorF1SIbULZmNjxkqamYdRonkh5wIdGXQKQd8DO+sQzLYUNAitAVKH2
DgphSeWIXmxSAYmyOiKk4cBEdkWpewFmmAS5s89FURw0LaKAO79ppnzs3SWhQUJzEmODr6oRX4eT
fkyZ/Dm1GBT4mnYAtVWcCd5WX6gdqKQAi0fUGRP0zjBUvixYquCO6N4ny7yVrXT8uujToMpTl15F
t8/mpNzCpB9Yd0fqshEgD7UKj2mqq8QKfKaqoSUom3uuxFW/GkNmCOjKHjqw0PP7cnSYaXbcGHWE
iQHFjHcnQ3pfJ7dgT1Vxi+nLeT+p44vAM3pwsdGSXfeRN3A0UbieJP0D28IvVOikixq9eIyGyVbL
a12tL8MGF43Eiu/xg0m9KlaXU4MLpyH7R7AeKGnx29z0IV1FwTO9Cbsy8pami1Cs1gPWehkKvSlD
ZYi2ErnPhqGKD2ySoImV6QAsJkJzDLmgXUnHbbYbpIZukf6H083zTqEtoeaMdBk5xs6pw6LUFSZt
wUnbJUOzlab+0KV9dxh7/XyQa5HQGZAe4BdFWLVrc7SLbkRfRG2rZ7XUgjlW020j5Nc4jcetpX4d
MT6hBTQvW5np2qFg0L2e9Op8XKL6nB1QbkOMRfL1X7tL/+bOrbJtFw9s41NIQIb9OkBCFR8jmbYb
jYmlDSakXlFmK3hMW3AIzQhGa1vdK9nwij3bqx3H2mVTNM+US/a6O10M4fiONALmXwbxSSlpKY/T
nVxlgbXy2pjmLVgX+jGldefEU77tBVbtsQnIVVW793Co3tMCGTA+Z/pGts0XoynkYV4EoZ6+ldgN
d48ZZvO7Kk3PHGd6MPX0FB5bWMP71sYFfNE+8OB0ULB4ApeajauHN5TN/JX46cNdubRkKHcDIc1k
u5xtdBGjAnKlkwJNyyGfwCQ0NPMCe2bavJPBTE56neow2JYS+8z4Ylx6pjXn4tWNbCcYlilQy/Sj
7/yoBUOmgEtZrGYvCZBy4eQIfWRDRmFeg5q40gm4YWZBaa6iF1d1eljky02ZWddk5lsrW4KJVTQJ
+9mrpRZ7TSqe23ljJIif7I7WURzdoF8KTEhw+JjcmG3i17r7lqPuypvlle7JVaMyqZxYl0lpLZBF
V/GUriOv1d8d3U6IlNzXJe5Qp5mHSEIHMeHBggpEMtMuN+hqLmLTxjUE/PTW0PCKQnud2G6yhSR3
BcG9qthbShKrwUBEXpRBoc4jE2rLFzybLrLC5PxD5k7LnV7VYBzHKPOI1GnTM+LkhC8RHy8e201K
bG8sg9jYCd9MEgY5krvS7ezt6IZnqWuvD1p4U7nLM5yKtZr80uONPDXJnW3InVmYktpqlbC0x9zM
Qn1mlbyZqwYakFIwR+IQG4WWeUbV9Lm32+Sghs9lqk/necfsxzAguRbSfTVnPUWajGUc4Y85E9Mg
agKfg/oGNiYK36TzExLYDfQ6nHz09KNbpmO+4gfmbDcaUEckFi0bErNblX0+SENxgGlNaqmqZ0pu
Jb5JXWl08M2RagQ1lch7EvNLLrAjgk1yMobsXGQQUAsgRqLXmK2R4J8FVPRa8pvHvLNXcxSIHuCq
4goX1ab/MhYZkVfZ7gtB23IYwR6HdxJwQJ204hzQQ+Wl6VU0sYumtnM7De2u0GmfJPVlabNGtSrS
2+Kks286cxEGquQxYJ24HGc6zLIqcW93SnIJy7wMw7LYqLHpbHqdpU0f0nwXt8s9Wv1rKIOv+hRP
3jJAPVji5jzS3C9ybjNvZf1Rv6yUoFY48Y6UWHWLXRtiY2pM/bQNu02VNpeKwVA2xU0oqSyHl7ON
WYkzPiww8U9VzkaSSayrGdAwIoY24QZ6eSw2Y9vYm0YBSMSU265aiGD0dsR1w3CS3VBg8zVKPfRs
Ww7+4EaweF33a6lFxv0o3PKw8ny87AL07LSTsh496ONxUH4LXiXudrkgQF0kmvLYS6xK7hf62nEt
zJ1q8553jjjvyjAHnDjKjTabH5WCFLO77KYs3Y46zAi2Gb+ec1w7Wff5ZH5qhyi6ROYzrHVRTNB0
SpO2nJoU2N6IzofihJURSGTJ3E9CkJc5QKtoSDNfpRxXLgsmIHqDiYeCOaNN9A0EwuyJR1c0U5bu
Qz16Cu1h9am299PSdR6edu9xCU+oU6neKmytpQSDZlLdFRMOQbQv3kUSP2DiWHl9yl5b2pZOVj3T
AoyXV12yAfXEx9648udmF4tJyjbk0OW1NPOWyC/WAsetH6EWb/qGdCvvz9Jaw2DZYfqA7tgKrR14
0MGfo3pDSAf0kiXfBVSGyp1SOsBEQ5QfYdSxVxvO1hxmQjX4EFnSkNtBuiqU+QNarddYsYp0daRd
HVYepobIZLX02U71dZ+rX+i3Y/1RzXt3rukSYzlLcQaJOVNfgo4tuIMeU+hFBJqpxRdxgYdAt5lT
Hkx0gM8lTHyvYtLpbrSwiBo0kpKqoKU/5VUS2A5wH1Vt36PYLP0lxM57JBXiU/doAbExAe7Cnwx8
MZwSeQb5Clss6s7p3F3gB6aKCWfNdk8DC5eGs1fdq84Z5qYXNnvPpinCD7xfbgQgEprv1SP54d5m
DMpDndeT9kXqZsjvyiwjVZiskgy7ebQmKhVdQYGoM7GUXgw8U5f6vbfK3TKMxqYrdQkwtT1yFcCA
Kcc+RcdBOMs+a99ZY2/AJbOBf6tvYUtuVfEzJY6OGz3J3ppCi3ckxUTIcj5MaXFwBuUhL6h0JNl8
YQsW2dYFTG9O90MBrzZnhMzS8sWbFP2hlzdDphEyiRmQWznxhDs8YTOaX5bvRz4z7qIJaLy0ZFir
68KjE9rV2TLjxpMN6Z5nHzv2udmEdRZtl+l16p1xRXIeqrIZziVzYkOJNS59AS+ZmP9o7RjGPkM4
TZw5QYPs9WoY3iyLOkQ58LxFcGPs2da2XbkGdvEzRrCQ7p0RLlhtbTV1VR1OHwam7tuY4InJqniX
Qk6LcrveM9eRacsZxoO7eGU/dPrK0DPNQ1cvTJuLnByouamlylQ6PVhvctBtw8DxwrFsvT4E35qb
ymHRxXPFIb11do5tjdsoRrF1w1Fu63phPtFyVHTEHRYg1lz7R1CMkTesJIk0h+ciFs1L2VF3FiPv
gZPrHRBuyeZgY14/lR/O8qYO2hRkeZvdRi4O2uZbozTjrktJAhh7Zk/MGHG3V18PrBQcXTJuHSZP
ehzfFm62bK3awsKlEB7QKOElC2LIjkltT7e3mFYTG3MdNk2YBmBO5CY8UkjCT3pmCnakULrhE9Ed
JHiMtLVH5yaB1NYBBqCbYQ3vVSENdahK+32cxJj8ui+z4FnS8nvB6BzVxYVKDJ8yFe4DKRjBd3HW
5eAUtV5nA6RUpcUqtDDmi7Fvy48ZSBu8sZn9GpR7oaXLRhHGrmxBXOnzcXTj90ZYw2XZf+1H0PkM
JZ/0FRMDrXcb86oHyTjGMIS5HR3L5ZBEp9S6yjMgQbmhzh7RCNLUrTvGBT6S40vkyk0DYI43xPnS
t5yxpJu/gn0f1ZEzxir9pZVaAGrn5AytuWvcg1noGHuwLnuFSrHRLJX3cpBh0Oe3C3CEYKmZMlPc
8LJY4mSr2OylDEk6Debpg1U+MX//noRsJ0uukIEMazhGyXJkzsiG70NG0WIm4ZI9ja0K4LI+n2cs
mMLOgjprTbiVMrhTcIPmAnW6VMcP/Hc8lyQKl/S9nlq72aaoaAwiYtZtLRlyMPon9d4uyq3CE+I7
EAcoL0EJLtl42YAdjwj/Dmf1R4enx2+L+blr9AeeWy5IYS9eveCPZUwU32ZxKMNoxQm0jz1BnU11
yYvcws+I6KaSh3G1HKHV+KRGUMibaTKxt1Gf9RBHKOjeS/RgkNlp8S0Z6MLjTp5J19deKcE6cfUq
lb8KXfL3FKC7P0OIqztkagkBkLMiS0eo3JuyxOSX3OqlHXakDzW1kJ5sb2mGQEjzEVzVQxlO7BAE
lMBYcbmP9CdNIfggnDaY/ZufZKNcMup3VTGFhL/OseicS1KcekMID8izA24YOQuGLoRhdXtoK/dD
V0jHnU70gQ0ZecSalfAZaxfFnn3cSyO65/kRx7kwGDXzbUxjZpGx6DDniHTfYfoJP9+3JLtTGT1l
rpeAAYdqMHakKGGpaEFMHBJF4+Hb/1Krcjj6oIFPpQ6dJF/ztQLTaNl7KNsQTvqDUvOL04EQbqL6
E9mUPY0xNjzE/LhGsz5ObtAPWuth7Dr6ig2evLEqClIY2Exuam86nBiNjA25Gc/dxAaSwlrvF6X2
aM/6adVdRmx8IBB4/wBwQWV2HmYT9OBoDXTL8W+LXZuxGf0t69bxabxlWBzr84b9HDJXdwdF9BTO
FHwKA7b3EB1Ug/6yq+oF3CIcIx35oabNNdXIVd9DbFt1DfsWsUTpTG+TtClBOyjB4GDSQilfG5XT
C3szw6KW+TOz8XWJJ3bXuli0pSfcNW2fbB+0UnatZ9GNm1Q7+kr1xq0wigZXa24AGoTtpgR54bud
39QmJsplWkG7RrSdawJFOq4pZQ5MUFG9CPkvo1zhwSkRwqElB5S/alsozTeJsXhwCJxNkM9QFq1B
jQhi7H1nMUxW5QsKr4X3Ryj3wG1431nNFpubVZd4ngoV859IHkHsLxsbxgXNkiHI7fYeM5NbRqvf
k9SVnj0RiaxYj9rRYWHXyckq49NSi0MbZad0nUwZTQUCab2zB+NrX2EOmfFmZ1XGbywG1uv5UqnI
/A05vOuuFnQtMemsyZdYf1AmxL0kni+WVZwvWvUgWsAYFHtexgyllaJVZ2DoqSfuMzwhfMqBX2tn
3Gi1AgGSXIdB2+Smz9KgiJh8dzLhR1mHi12ybCMjkxsgbU9pzdnasfqxlg4MCqabFFIspU2DNoKn
OOSj9P5r6b6oBSANaAW3IYOHjZk9tcROIAsomehFz/NLLkfTDKASS07ZOe/4IdbX88jtjcL0LVxg
MpCysaJPX6tqonLJpGeY0+AzuOphxJQps0tbq+WiMRsaBZFuXIqmuzPDW5UoBkwuT2pHZYSZtR4J
8vBRYLMCVBMHPtcyj1ZMp6dmHJmyP+OlFt+L5uRuFPEhq5LnplhQD9Rse7qkZN4UrNPh0+xi42Y3
Tu5jfl361RUwc6rHMasqAaU/JIg26tx5dXImJC3KlDX7BiwoiJNKQnl7NvYL+FEyfjPbLhGdIDXL
qu28nKNkC31i5VsrD8HnI5cc3Py4yGdd5AYOF9m5xQgEubjGc9pptW9P8lzU5tZc9HeVjjJVQKTP
uDatgjns2xQLDl9iIA+wb1SDXU5rW+HJxdxZwwTuPsQa2lmqExj4lyiOrhzdSvH5YJ8UKYQPaUcX
ifCEUX7BopFl3Sw+Cp0/xDXf1VLScBW0ZsTN6GtuGraV+1kZvnbu+lKMbKhqqlzYXfrSWdfcWo1V
WOSBIiFX4x23p5L5QCucOe31/dGL2Cf3aOyInkFTvucFPq5uOyZea+tfpok9aggn4IBim8Y81VNL
WNRmN6n7gfXm12w2dT+MtWu9SV7nOjsovX3qoxxTTPQPxFsWfI/+jNiiXwsSjk0juVWqkDdtgrtN
3NPFXGUXfwvk1STJykuVRjADSTqSBHJxqOSXbgpxmJ2rJ7zSLhPLumpTG7Axl3bOY1xDqT3qcr1Z
dEJh4tdPaq08zsLAU7EEFqFZxHZ5lBJoV3BwVcdbFAxlsZWIm8jd6BiesoYCXlFj5WJ0mqO6uKB/
Wa1neg2bRCaHydYvx9zcDXmO/pTbETjQwONBYfMB4m2XbP5uPZ83qUrtyTwtmA0GCsTSKee+iwla
WtWmhMQYPTHe4UnRTGc0C1DnGk/NSBtLOiDa1wRurGO/Wjg3SLSzByfntjDngRoswaZ9h6/Fedfy
JlUdRniZomLUlWSg5aGchCsEcGS1ojJzAga+B+JDCtiwGZUC3w41AvLAV3iG80V/JWkmmc+cyLNm
AIadReWKPySW+aaFjFqlLSs8mhlmFEP3az7eDUrmfXtd6VoDB7RLFARtcXJpoVpxuKks86aLB8mM
VhbjCdjiOaEq20Utmcmnck4Fijl9V1DApAU2jsp7xdDjdsLJRxml4oUzLz1mFrtFTB3JuD0hfzcF
zurkO3EF9OjJZITFS/T4AfvIoCI78yTkpiB08xtwjbsZpkzJKh+FEYOx040RW+9qFp6Srrl2NGDj
TUx7A/jPJmmVJShj5t4rzt+wV98iJXqxdKy7qkS84e+pMFmsvKRtvbVVl6d26M7sVdY74efiRY5x
b6kTLBcrygJXrSd2zz6lrjO89YBlVfoO29KZH6aB3Do5Uxt6aOySZFOpvkvH5Cbs3HPDHsH6oLQo
DXUvlRQeNc1TUQdaqbxRqdgvA2wlkpYuAQa86M2xDv1iDq9blxhbswbc1KhYmcmVNlCSL+BxL4N7
AQ3oaA/hFQzw81KyHWbTZRvX0Ia1p9pB1hQrR5mV2jl7WCAL42vumjbi5m70xFMODw8LLdMjRn3C
wkZ6sXvvNER1C7UftcXRQpt5i/H/3drlrZNLZWdm1l5Ia8GDsuMekzOXWk3CmCfLrsscau+ga+Ji
C/Fl8uZWv6R09SrpS/mGmZ4WEFle1VKS6Bf7WQyB0tVXQpN4MgH33Cgdi5GIe3x/hN7sLMzCjLR7
GtT7kfx+o/T11SJ5GY3FetHrYV+6MEtLZHXTiFFQrFLuQMfE20mklmo9SnFl2gihXYvilVkMAjke
U94Don17OSjuIL0+ViyUVCzoXTvvZUvaY0FZshriacNJT6CHHmU0t17OSMneQhnLHMERE59jCxQb
mPMc0QQqEAWy669rrmoNLL6JdVczu1DFULY6cxr8yB0fpUT8kGTkjm3zOrkEKwxLAwuH71iEq8Fa
QS8+T7DMnPSQRqU1e5X2RYVyG7irAJlmCPhmsW3aefQSc5/rrHhNrDMGKgWs00W9MvGTU4a1vRlP
t2lUH2pQ+psGemQZqc9lj7puKC16Eyu8OSTmNCrlpcXBmPocYnNKCxuYrzhcxBMzmMZDmlLB1xVJ
Qh/x5Sx54ln5kuT4dyZaXm5V8gfDhRVmNBVoIsOu8SMkVtcwHZ8tC6DzFETKILZZUS++jepEr5ib
dXVex9LhDVCanVFkMNeiXML0+UjGNdwN6Vw1QE7Yw93zMpUlTCoq9Thx7mebxVBv0buMSktl10Cg
zQ6SVZIJngnoCgzMWEVkEf+T8vg/Nlb3A+Hw7wjPPyCE/ncwg4QNZfBX43eAQV7aOJE/ITf/+bN/
jt6tdGa6Oi5VJ4vJNp0ZzH9ym81/6NDgdM38g4PIzOs/R++Mf4Cx1DGR4ft/4TZb/BLhCB3DFsOF
NPRPctL1HxN1XMC/hZSY6+QfjYuZ6tHZ+//9P7aruUC+GCA3VMdmDk/9NCLaVI6lKSKVXyAo3+pU
a1zzsdNKB3cqm9Jsmr+hpHpVXIoBABgpeiTk2xnNIjY+SUBmVGhJbnKYSJ6Ruqc2RltvKPMu0fuS
IkB3EPNQ7TWTgN/AJTIvDcZrxvnUNdiPRunwYubuM4dRqddvKNMiI1Z4I1EWqL47qOdR3By1tjgD
6kU9rlnumX/SglBO0lPEKsxVvV52/V7JdYREYn6DAojUte2+CJkNPiNGlS9oMOWgZikcS2IpBJTR
DHvf6m+UCMtHhXZyXmYun/kZ3khOU8+4mZ2UOFdkL+t/tVWejyUWIYzjIA3Ds7pgtsArLNdFlHOJ
2rTmL0Q2mPyxEakxIpaHUui0X2w126ptcRzCiK6OpKE8LgolDarXIsUKL61ogL3HVLG9pWKDaxsq
DfWDcK0t1qsv5fLmRuVz01aryYwEjmtVh7UtXdtLvsf0+FXM+o2zPEVQgEmOt24c0uZIXlkggNyU
xdENkYbHzYDSt2CQankiuHhlyfDarDnRij8qqgPjQiYq8jsS1Gmh6KxUz/aCfKWX+cWAreRmDHH3
rjK25Z4lzKqZdwDxf6MXLfANCuB0BbsgdLIPzSEUA4CDAlNiN89wRFtW70rRMDNhZq9YEJW4NbH2
xtUpsoeLqW5pcxLCbBwtuSoMhT29onrapq8hQ10iGV842GtS4GPf1wyl1wAapH1rD8wm9Jm9L9sb
UcHF1Iza2KlAiOVopkFjj7gBjslwhn0FCi6xjZNB7ItlEbRSKCvaefqRx+p9jdWwI6+xK9Y8FUjD
YAz31VK9Qmkz2LHnB0xQQHSgg9g0AyUm0yqMbbx2mzCK77OGZ82aruvmWe34AjXI5wl/noxWQ4Fr
o6kWb0zNUCZ4TBEYfPt+O1DFbaOzcZYn6uDn4dKtIRE/HXcagP7b+b5XemRFg/ImElH55iRvh1zw
QHUXareQkbXOHp+Q9x7XomzepOZ4X0QG446xddeXybti0SpuJUZD2opJbBeS4xHo3Ky1l8zXUrtW
ydM7bOHSbnw3LdwPGfi7B3K6MHuhWx6K96qnUj4wde9FpXOJOJfBJ/JdkbTWxpLZu8pjR5se3OKw
WpKjr4zq634BXUrl+mgp87023dZycD2aVB+hoRyymSfSVMyTYl0xXxf7rJhrm+GxUKvrzCVnLbSn
XCtJvvPY4gbRzNOM14mo1LeqERfoaIctxWskDg019WOYa+m+vhfTUCH+1IeNOtlXo6LdJD0GsJPe
XlBRoZFhRy0VnAFvhtqFLKJxJyO9oiluRO3ObPkQWomRtz3TuTWNnPOkiWk3B2na03k71s8pdjo7
qxznPaNQzNm6fWC0kkp22voJVjL1aO60hNBrgRKA5+xZxUBrLSycOCJ3iymmPzlANMncDL+eSgT1
3PiKbMBWv+hpeWq5QGnTPpZqcZ0YMxZEUVCWQ+BYBeZLIdXCikIm8IJXfSluM+K7uggBPA7vhpHH
fmIApGUXOcPrSqX0N1EQ5sOVjEtnFIfVGHqOlSevSEHPYWMeYlmfCmt8UmLk9mTsYu6+RMlw05XZ
u1aZd8IWN2EVvS/qTVXlkWcWVbbNnOY6k9DmqWxsdNoBc8uw5ixxhS+0E7J5LN1wGfF6vd9DbGVS
s2RUiPJWD2j/WOYI5mwZ5l4hbdpiWlId1G2YMcSXLcVeET2SWnNPYTHy9ag8yZkFlYjVSZEXt8nW
nMXNbGRPkY7B1tBfiYHfZ0g1cJLyw6ypAC1sSZzlsDO0gkFNDDE8U0lf9UQ9Ugk6023ek3B1FWhT
0mm3GC+gtl2Bid8sVq0yvlZWe9vqrppluMVqF9fdirbDZBBZ9+FjX/BJwyrjHy4pDWGqiSPwhYSv
uh1esk5TUr5hKhwvHuNk4SG1tdx8DjILn9QmPeLtDYrIXJ9/B0GlkjJRGhVA8vM4vEgMQENggHq7
zDxCQpYfLiQjwsXuiRWh2iRleeNmXDyGSKOgsFlykzQ/SiiUFW0zdinHpLdvMYd6BFjx2obRe+pS
2tBUqmmtzoAML1UZN4/hVF5nLHpjNN4vDCHpxk3EelyrYbsL2/SZ3k2DV7Zz1nS2yQnVDStYddnr
t6H6FSPXxMt5QL1QST5W0AmK+TM7rvFy6jGkWh70KT0Laj1KrxYAITZxg57J4YyKsmE0dEVleZuz
GO0yja0lvoUbDqUp4sOvOxAwY1rTynIPtHOT2yC+gGFdqAWUDG2yd9w29N0Ot4Ca/b0hYWiY2kLG
Fr8PyXgxDOM1g/ZexrS7D0gI0AR3wMOPj0whmoOwZfU1mpCmEjmMR4s0RifuxgV0z65EA2Miiqmf
8IC9Z2eIN7omH6kdvKpZ9ZzdMTea+3ao3nClImb4ujQQRbKXNRc8s5gMoqwvkLVCaiA+yGAoEA5Q
3ss71ac18kQmg19FMlPFzFzcFRhTYWxVZVLAbA5GHT50CsTRYcLF3VEluZDRnesJ7ovMfJj53HiZ
g0EOimGHwKjcWDDr/UyvKLZIViuMvAo/t01fCNyt1eSurqy1Mtnom3zfNfZRt3AOn3ETWNdiZpk1
3reItl9EXwCTtHA5mI0Ymfe13xgDZZaf9lfgKuNRcWZyRwM0rBitD9Po/9uYo3+LUP9fmDtoGpH8
3wt3vjA99PX9X/5Vvrz+S1AkoEe/tj/IdtYf/yN5MCGEOrrGVmHaLrH5KsH5I3kwoYq6toP6RuMf
qAhn/i150Kx/qGh9tPVnbCFcwa/7U7ejaf+wdGio0NeBrGMa4/5Hkgd+z/epAwd1VN0lSTF1y0Iv
+Fm52DOKMDfC9CUa/ry/dBkh/u7C/Jmu/OAxYP/kELjTqCoiJE041ieZYjhnqoXDoeXnaBMCZhHH
2yyIAtvrguo9Ls4tmtP+7Hee4tv+b479KTP6dnrfH/vT6blsZVFTmLgfBxOFWmyTnoarZgfdfNdt
mPQ6hOfYOC/irA93WI3vf3148ri/Xt3vD79emu8UkdYUhfU0oUOtAtYNI2Y+c+NGO6bo4MgEra9e
DR/hY32YvmjzVvmyXobCp/73u1ug/+ZzrJfpu8/BgLaxOIsAwHrRB9EeuU+QMU7t0WwPsJf25ttf
n/jPnqpveTLPt27B/P/xeC1ev5ZTrYBT8ZYwt9U8/Pr3i09asz/u65qI/3mATydUuG5s4+Vh+elZ
sjf32Y2desmFegb6fOucM1l0rV8nr78+6I+yVvsvx/ykpFbNeWyrYn2Oz9ZL2O2Z3N3iyrj79WHW
t/4vr6RhOKuBAgPk+jf35e9ulrLUbTjMHKcNYD3YXuNN+2RHeOqPqp9sf/uO/Cj0/OO8LKHjIGu5
jJW5n8+rJs2c8L331UN4WM8rOaMcuEm2vz2zn72N/3YkrCM+SUtzC3zd5KiGD5AlcA7o+5KWrsnN
eFHtXM/27F32PjnnMV81jnL32zP92R38/vif6iR2jpFDlaEqGD3VIznz5w9zS8HwHuubfbRzLxS5
7Y/Ntji1r+bZr2/rT49tEu6si61trPvD969gY7tmWOYRINddtEeZEYxb4//n6fnpNf7uOJ9W20k3
HAsbKAT+Z+j2/Oimu06CymMuYTccGFBJNrTgPCx29sv4n1lmrO+O/Wm1Nbse5U8HKnO9vrRG/OYG
XKFH2cjvr7X9b5+nny1r3x/v0zIzWKoxUfa1fHG1bJO92Ic+YredvdM95py88Hfntz4f39XZvq0A
3x/v06rjUIcbcBler+10ROGZBC6LOOkMCfLv14HfHe3Te5moxITWskJ8Dvq23hbcP3eHhmDj+v3m
1w/nJwrjn2vAv985/dObSd80BNHGlVzfTHkt9jR2Dv1Zcer3vznSz1a3767hWkr9/j2wukbRyvLb
M1KeITPzSR8946Rtqy2+idvfHO1n+8T3R1s/zXdraZTp9gBtg6m8A8PEx3oLb/s6PwcNc+ce8Dj2
qeA//fqYP9v7vj/k+tB+d0g5zT2dgZHlVCZ7es3PibLc/dcO8WktoWQ002nhrKiWUA9lOMlofrNc
/e4sPi0jVTqMsiRy8kWRn2VRu2nEn2YFf1u3/ukmbkP4sFSE6yYJ7o9XKlqw+SonF0qHFZ3GhuF+
RdBAETFoR2nM14CLEROVktmfMHtfoG9puDtvesawkMA6HdWfVGcct/3y68sr/rKGEqYSj2uEF5al
4dj44wfTZzPvNRhOPgavR/MuPnN2wDU85F8+XZr5atwugbZvXq3A//WR/3LVPx3408vRQAtojYqX
g1EC2FTDJic9/vUhPjGGeNU/HePTK6FZUWNGBcdoAwSWrGGFlz7km8UTgbpvzsVvHiSxLvo/LJqf
jvfpYVWM0qGWPZh+iSRtQV847MNj9YjEepsR7SZ+GIgr/XdH/csysx6VaGbNawReU+6PtzBzHAHh
5luooXrDGTrqdW+Yidimr/+ZAHs9HP6b4BdsHVH7p5e+NLNYaTG24qJmuBFf4D+0w5AlaJUruaHL
8fuQft3b/nJZTR5TYBA2w8WfXp5Oc2SRO6zYawQ8G5vqwGYfdOdMTW2oOG7yAGca5suNzW+33b9s
TN9O9t8P/WmbF6aW2aLt121+8JtLcW6dQfXcGVuUWL9jJq2n8fk0DRol5Mlkqurn4DSR0hqx5lhD
RkHX9mvs4aIQOH67bc6i+PX/kXYmy3EjSbd+IphhHrYAciYpipRIShuYRszzjKe/H1jWrSSYf6Jv
aVO1KJU8I+Dh4eF+/By6V46/fh2+SyxYIVoetOd4ssOPsdhcYFMK4AfIXOYVzokigG9a2LwYJWc8
JF+Nf+Ou5wYXWxrHWV/mcAq6jSu9GNtpL96jO33UnGKX7My1PObipp4tb5E3WS1I36kO/gkBE1li
sx8+1u6c9ReORdQDtb5m81IYOF/hInfqKHtbaorN5IbC6k6w0T4mooIaelZt8Beu8rlYXen7B/ji
Qy7CQNrLnlxKs9VDeipegl1LHSDdRNvwFL3AzwB7hKPbAUpBT8OtuM028fqr5937av4NioLgrzH3
e5fEqHoZo9EGZNeVd81BsgHS/a8vx0vXh6qSps61HBGxvbdBT9Fz+FAU6HqSQ35n2enmEGxDB078
T9QD3f/ho16KsmcGX9PKs1zHo12u5HGk83QM98wEgY74J9tHO9xGEHXNiS6eS/VVomd+xywzBkny
FRSzkMYZXgZX3iRbwUHCFr5Vp3Kyz54z3F+/LOcNexd9zuwtjiUdV8BtBhsaHbTt//5ou2jGlDQK
GnD7GK98smfbyCifXlkmZtQ5z9j98zYUV99LF48gZUNgB7LIQ3SRXVB/TsH1SLqrMeyR00JvIrTP
xZQmyCrH+iWnh34VwWpjLtMsbbVK2FtTxpfKbvx9f9vsGVCym7v1Z9KlvTs3tEhnlFgEEBthqNs2
B4V3y/yujo6rl96lmHluZ3bNs2/km4o39QV25heSDBrS/yxqOLzFwxo92wYC2s/tT8DZKynhXOl9
54Oajl44ApmyZcmLuyhQtH7wWwzD0OskP4tHqF9shmd2wT7ZpI/C6u23XCn+PldpTQrQEmdpGUWo
klrq1AaSS59/Rn/OmhoeBDV1tvIWXKbZqJzPBSfMkTIo5pIvMA2bMGhTxlSqMaOBr95FYXygSb4L
4QSRBm3vdzjp9RP9fnHYNGQToixZl+XlQzdrjLaEvF2mbfM4Ti8K1E3q83UT0jI1e13XmY3FOWs0
CQZyjp9buXR3vsGTdA/I8xH0rnaUNtFGIOUNdsXLtMZ7uDzg/xgmG0KiTBQ1c5Fq14PngdhhcWEw
HQt9VwdPJU3YFtmglSUunXJpaeGUo1oLMYP8suvdAlMotv7GcylYusZOcnK3u11PeC+uDYgTbUXO
wbuUzEgZJptM1iYE38K6u9OGzE0sA05i/5+G1v/5LpWX+e3r4s5MLaL+qOUy05imRNRHW9AdnXFT
O1WwQQx+l1JJi54qOC1pWkgbBZWEg3xajTbLi3X5ExYZmhQwuKYHuFDxAnhj3+7gJP1iPqrbZme5
+co5fPckXFpb5GbjNBlim3mS277W7Wo7cQcqlNoObMZuPb2+eD7O9neRpkhFHERQ97A4IYFVTL4z
ClqzUc6Iq4HU+BRHx+vuevHQ/zFoLt7zCUz0dcPkg8sY7TzOHu8mMNk28Pq1BGXlu5mLo68yotqI
804yTblhpoW6MqIRPI7MbXEb7K4v67UOcZ6eLL6bOf+aszup9rV2nOZgJtV91gLj7UpXB5rE8KU3
bkx4HZiTZmIKXNHwwwzNdJdMifg8BlGxHWvN/NpNjbjTZVB8gBEA16t9jJsrQUnPM4XCKTpKBWOz
K9HjYtw/+xyLqzQDYx5PE58DTHzqfymYVIMVDYj8Nku/pPGaJNW7hspymxZhUYhlGDVa7EG6kMPU
6Ukig4D6odO+pELrBMUdKrhM/cLJH4Ina9ecYs39FsFSlf9zvGanUOm/MZoR3cPL7Qy/NYcaZP4A
LsS97hxrRhdBLLfqQJTheEEsywP28ugr0V5eu8EvXQOyxIuDcoos6+rC3ZvIao1q5CTD+7oxwEJk
5vb/fxnnFhYuHueQ500lFkIT4F5sjneRp+/9PFjZLvlSUDo3tHBKDfbagckEyTU+zJ2L4FDAa873
Mo/UyEBrnZQd4/jOPzWA6SgfpGN1l259F9KN/6G1cXFnuchV/RVCPAusnx/tNq8GVPPIjcYjkh2u
sgcVivFmIzm+A4R3E6zcehcNAkEg9TPBAZiLO6A0qihB3on1N+VWnrUd8831T3nxHFJ1+K+JRdy3
Is3j3Jeyq30ghYbQLHkWH+fmkLIZ95BfXDd3eUEmDx1KuJKsLD7o6IttMWac+pyBj6m873nsXLfw
miwu46+saTIlOMtUeLi9/Ug1Gk6+9Sq7VqkNuFwQavB1aNLHxO/6z4OSMT7SRRNswFlvbIVMLB/8
Xky3MBQ1x7IV0INrS/Wk6SVzy1ZbbmrG/uy6yXk8p6L8WYORB1o7eIggjkADhXF9V4CP1O1yGT0w
qYr2khXnrmy0MWTeifpLiBiSo0LZr7Gzv0+/ZpA7eslUMrT5uL9d6qSZUV/2HQdD752WCdlU+96I
B6kXVzb1XfEdDbk3lhabOuRhkBpKIvHQUn4EP4ubcZNuoKu7a05QgL4ED9YRLrKP/mO5lga9D5lv
LS88xjJaOSrFVHKTF/ljcYDA3GX8dIZ4OnNNdfZSDvvw5boXrVldnHSph26oL9nZNP85zA9yWd70
RnG4buXi98NF4QkWmTdY6gsLIiJEtdnSkgUoL0Hmg7i93RSda8Yfr1t6V/Cfr9vzU7HYRqB3EIEM
PppiR/NjdSgfipuJiErNbVf8Ri1E2JXb+EN9WjG7rDi8mjUYZkWJmQLHUkOhK1Xf63nSUosq75RT
vFPpacjACFaT8/d7yQJNXbJUnpAm7vr2LIi5PtLJlyQKeslBZYn1LnCh4vpiOOFh2GiOvg+Oa/H5
YpLO20cTX8uJkD2/tdqJedhUwcj6Qsr9PHu+aEH6ox0ps5kmDADTRoXBdpwhzEn3DYYE2AzL7leZ
SCs1+Ys3JTARhYoVRXl1sXxNbpvQSGWOSagcQ0vZ6u1DYBzlOP6UoqS5Eg/eHw82+8zaIvAIvj81
Afrz0EFAl6iVp5LW6lCIjyvuM4eVZSzncFBbnKtjVAbebi99SA/O1EFypx/ervvgHxl6cBnT853C
Wa+cXtrDc2uLQ1+WajihykBao9dPUW1+8iflGLcRCmP6nVqkz3+5uoXzJDgzZOC4rBSWhywUbgR0
tTxBOoRR+C1TI9djJEExq+c4U+FxDvc6c3/Xf8N8u7/fYIyI6Keb2hIG2AMO9xjahu5WTIddODDx
noZStBvJyrNWb7cl1BEuXS1nFMe1ss/F06OIf6zPZ/rsqZRqJTTACp8X6EZ8YzKsvZ+fZuFB8R4V
538C3V38xhB90NwWJVl85Us/Mxm1PVAjVaBh7MhHf8/s7wal9R0lw03pwmD10DjN13XM48V9PjO7
WGkdMG8utphNAADVO0Qid7AkrRaTL2ZznJT/Lm9e/tnySsgqJ5jeJVqePHUZwTrAw+CAadxONOrX
7V0KBLTkLXOGvYqquFiX34Wq0MFi/9q3TtER2zeKm2xNV7WZH4YcFFKAp/X2zeWvCGBLs0iKmeV7
u8ywSqOoxqddRe6fY6iCzR7USlrtTDiQQXw/XT8l0hzP3h0Tiub/2KPl+dZeauRQX/jq7KjCC/Oj
O20zOYrjncDjOddtXd7RP6YWoRUtglqZmA92B+OHoB/F8EEZ/k0yQN743+Uss7lglONQZvvkXXEI
T/FRv8/2MmxW9FJn/BsED9FXz1l9a8zecG0bF+E8ThCD8rhKXVmDGBZU807u2xAGh/BLq0jfi7Q/
qiO0zIH6VbIYHWukERbAAqo/cafCpNWazaZIvJWr8/84NH+2YxH3jRL+KrZkfl8G9zNIQD6YH+Ds
oj0HffLK972YiSmKOKcqMtTxS1TCAGl+aNHhdsXd6OhH8wgzAchrwRnvKV468EM9r8efizt/ZnSx
xFjiDTP5vLvCLG/hka3giqhT9BgGiNoY11q5Vi4fGDCVimICbjHNxZfm5mghlWCRw1ba9uoREuN9
tZk2nXpcj0IXg+uZscXiIiGH05PEiNMZguKMgeVyX64Hu4vZyJmdxX0tj3kda0AiXheV+E//LGpg
nn7HxNR6lLvsmGcGF9G1McSoGxlYfoWnqoMdbeEmdVBJu+u4o9Yiz+pHW1wehphJ0CG97mNzsL7P
KNG5jVZha+3qvxjlNAlsjqFrhrLUz5ELTQ2bhggkQIjaiDNbZ/YRupK1w3bxk53ZWUQ6nnFRgbg9
FwWal5CC9nL4w0iZHZvSY2D6T/ALHGO5c0e1uddE75sHVez1eP4O7TA/nWWSDZ1DT6fkXcaB+CgD
vz4TbiekBe7S/TTdhMOmePQ/FvvgTjjqJ+ay+McJRMCJuFh/kBt77aXy/ozMv4KzqMl0uogvb2+w
OvYtFdAltAkwYUqBWkBxWg22rDSaI3US84NWGlN1hXIUEqqVUv9F42jg0N6TVWrMC+NNpYqZGbEF
6s7btWDNEJbYpdtVwM5cDnt7v7DIP3a0xTWtyZDCaZU5vSKEyEkcCJLSzxI8MOaN9RF+cGc81Xth
a5qfFOPmX5yf2byh0OkDLiAug16ToevSKBoU0TaUcW5t55+1DTIAlCjKtYf1e8fGFh+UiwL2YVVb
xCIjGyM1iGctkd/jxgAGEf4q4YGfr2+Aben36078Dor86sRn5haRSGoMHWkGdjYBZJ1tTbBl0GEf
0u3adM77i+rtuhYxKFdUuNMoE7pT7Ad22WaMugY7SHhC5q53K6t6n9bNxohAnAiV18BiVb1ZKfI0
tdNrfI1+zFDSGagQ/gg2q/Cuyx/sj63Fwiar7bkth9k36Tc4tQNXkUAJy9rlW2gZ1hAK7wPs26XN
R+XsIVCIZDWFiCjzUNF+gnPOG2gISN1KdFszszjZUZMjDoWeC4wSpa1Ynzo4DOCCtlc+1JwuvDvY
fz7UEtI0DJLnMZQzccOjBSN4wlbbzpCcdjtp2b7i0ZZ9XtvBC4iBN1v4el2ebaHRldJYQZTqjh+9
W2SqVae5p957C6mbfJ88Jd8YX/4wnswH4WZluSu+8poXnFmWYdQWRgW/1D6QL1FnNW904Hj6dh7H
Wx2gmD3v3eYqKmgPETQc6tVvXcWaxlqcIjj8Z1wllFtwn7r9L6ir4qO1oR22MQY33noP434tYl6K
12f16+WlpGWN0DN9T6T29cyBkip2DXLF3t90WWhCAzAi2Wz4K9t7yWfPrC4bz4EMRVsVcRwkWXDa
VHbqijHAPljJPS6aOSvuLk6gGZkTiltzcR5afikrdmoBoyizy9edZU5ul1+PzOK/NeTFCRy7QtY8
k8q8VCPVEyrdx0TIhxUjFz8UFVyA97RUgOgsXCSqSvh3A/pQ0H6hwNU3J1kIIEvrdCQYhMQ4KonQ
7BtxKPbXlyddyh2Aaao8z6jWAMR7a7qtNIvehyFy9LuD2s4AQ/cfAKUl7VC8ZiTOcvWP1bY8Fber
UftS4Dm3vviIdd90ZVTS3GnhpwSY7yv605yFo/bB6J8g60//5q1Gx0N9HUs2KOQucc56BA2CauI4
nnfvVfed2Nim/iscf1zf2YuJKUxHBpD8OVtZxrcur0u/8tjZf26kzC0/1+bGVF2lhirmERr1uZ86
b7G4r7+L4Ydc29XqIRuPq6H24jaf/ZSFf5WFmgWap0BJZ3cumRPjlcFrEcnYZZvidq2p9BrS3h2a
M3vz7zkLsF0ZVOGYYG8OefNl7H+NHeaPNoAxnqWPCoCpjKxNsfVb5VPv0FH+sBb73g3avLbUGCWn
7ko3FLTd4jdoCTTG0yhSOiufyqD7pTqBE31AgmgeuQzy376TbLLVRsnFeGFZEFwZTKnTmVmYNVGz
kjzoE+I0tlXtOzTkKznBhXekNZcCmWkho+Ffi90disiCI6Ked1d0uKjtkM58elA24mntS15aDb0B
1JKpIs+R6e1qmI+r1VZiNYP/OUFRY6YKun5MLiWk5xYWi+HGDDo9ahGxM7UvqATEIwoXkAhNquJc
t3QpyL6GWPpJPFnlRSQHWF0VpTExTpxo5R0wYDTLdHGAy8vTNsgeZeg119O92YhrNanLuzhPVb1a
XuIvjaRUu2DoeJ9JwUNoNJtUCjbXF3cpyeD9B/gYJUeN6/fth2p0RDLEmLJmKoVbcjnICEs7E2vH
ynUUHz5dt3bp7lVNgNsWvkF9eHG2IhhIIbLl2T8w3g8Q2Rn91I5Rfvg7M4v3A9SPWlcmtMFgd3UE
GDPzEjBK2PwbFzxbzWLvVNQYo1onYRGsH22HwlkOc1K8EZEBuL6ei75OPd3kQQRIfHkjKA38OaFG
N7MWnpGxAV18H5WBHa26+qVLfS7c/8fQ4tiWWSFOk8WKtOJjlX5OomZjqNBZylSFy9GGO1lup5Un
89riFgc5g5rAmgoWp02/lahHJeWpaT5P+bgS/i56+tna5sN2frdAZ0XWgFNI2k+1Uo/DxKKGh7qu
NkPcHq5/scuO/mcjF45OaUNATQhH1/PvDA8h47OLUI38OyMLN4/8sJR9HSNpXtuw7dpD/w0ZlRXn
W1vKwsvTFikRqcWKZn7ug0edUdI2L/9yKYvbL0MyIyxUjMwKrFXypUTrtzbDv7SyiORtI0u5MLen
Mu97yeFhXTZl/xUrKw69HIhttKLKjAJHk+sf4dTZY7jTkeEboE2+/v3XDC1aUvTaBMFIid2F/tQg
eIHorDHsA89cceY1O4uo0Ah5lJQ+24a2p913oLpRDUshml1B1a142jI/kXrF1D00olyvhbtXf/Ki
fFvGX65v2sXb/E8YWFJL1E1UBZ5GFl/C1qX5OPMwHK2i3aeC9WAkiOoUw8/rJtfWtQgG0WgZlTZD
YDLlXoh/pcYuF/IVX5ij1zJzPovcy6kodBgsTWmJoj40v61u2clUrPj12jIWgUCXy7wUBkxYwYMa
3weMCVcoS/3dXi0CgVZn8E4L3EBp/ltoU1eRBGhD1wLByl2wTOkQcdb9vueIlvnJ/F2iqpzCRpiA
V2tX3G3F0jKF0zIr7pKQby9DSZ5pklP2B09E/sfiAeeXK3fcBeQGKT79S6rtZFe8pN5ecmj2xiLz
6nPLdMohtrNn8p15bjPStqMLMfth7Y140SvOLC4+2NCmfpPOH8wPeVboz1JGAXr4fd0rLu7imZFF
4FZgvku8GkDeoP9Qh9sW0vIhf5KQYEYGb3Pd1sWT9MfWslkRaIEuKNacj6TajSBPx0qN99dNrOzZ
sssGaiEG0oOJrI4cERFYyt029aJ/c5bOVrKI22KGqFg3N/Paala5hAgPKcMP4yg+/N1ylLdOF+eo
kgUhp6mfoIzXQweZUoSwpH8Tf86WM3+4swSuRH5GMVMidxMwBK1DYt7Ijiav9SbXPs7838/MmBS2
cvTJWU2FhKX1EW5Fx0A9+t/sGcAu6gwKOJ3Fnpl6ZUwIzNH4R+jZb776iWpXw6e/M7LYsRpHy6uJ
HQvzX5a6T9Wf9VrR9mJuABzuP+tY7NbY5H4wjOxWgGLGIG7F5rZJH5P88fpKLgeAP2bmn3H2UWIF
TTt1fiTkye+u+ICOox0NX9FzD9Zaapc//x9LiwgqFpkSK0HP21F50oantuntIPpxfTVrm7aImSHc
BfA+z6sRB7hIH8tmdBOPgVUzcq9bWlvNInAaUMV2ak4ICJnQyCX4L5vYrnllXTfzbu52LpqBsv2P
GyxRvnWux1E4V7vnQmE5fCuP/tHYBHfa5ITJDUqrEE+sVepWfGI5NR2LyB50Bt6NqHBVtbt0oMel
bywlPCTy9voCV76YtQiloOkqa5Y4cNF5QPDlKVZ6ZyYP1T5ct7PyvaxFWFCzFo70+XuZwXSSUaIp
rG7fp9NKxF5bziIwqEqEsmOBk/NPcAXxdhwNV4GxtuzWeoTzX/UuMT3zjEWAGKIArvthfnbr3YMx
RSezUV7+btPm1Z4Fh6ng+lQ8VjOgbev13VYabhnl3Vy3srZni8AwjU3UdzmHVo0ezfIXctYbyLls
SEed64bWfGARHTJvVFLULPk4CtCi0IDlNkOuSl1Zz9qHWYQG5mE8S5mvU58hB6X9Gfmfrq/j6vkE
1rtAfXTQQnlIy5B+qC9hFdn+AFrZi101+yoFawNMV7/OjCF+6wNmgITomGMs19B9Uh/rTtx35U2n
C4frq7r6dTC0iARVYaKpoPN14nGyZUHeVhYMgUW18nXWzCwCQSMpxTiZeBt01McUPdlCV24mby2n
WvtGi0AQylZvijQe3Ky8nYKcwarMnrVcg/LbqK/AW9c+0bzks2M6GmIu1wapgowYldzfKg0KtaCu
8xVU0wV43tllxCdaxIMyChQ5nWhfd1vzaJ1mvFx8A7AJPtBst1Yeu3qMMLYIC6nkox2V8qFSq/jW
TmBWgurfVEj/E0IxsQgIgqFLBUpHdHlRNtdDGRUIZhBEXquV9ZdutwgK4yTWHrodZD/5l2H6OcIw
N8UruN4V116CRtoiiWsvxw9CtPbKKdk1A5puXfB3B3VZNLdqvURsjl0TJrhLPd8uQtWput79q3iw
xISk1WT0ZkEYTSXZzVTUJxrPNeK1CeWVg/r68D87PDC0I1vpz5smPGvI3NZgJIr2rjYeGvTWri9p
5aC+JntnthreInqWz4lVhHSNgCgaLPwZozZQDV63tLaqRUhAgEEb/LmxUQ5fdQin/dakHvecmg9K
t1Yhu2RLk8BJwIghg21duHZcKwmSp6wqJOkWUPGOlR+lThNUfIzXeviXdvDM1nLqq2tlNcoHfC9J
M9sKvsjDXaB96vO18H3pKJ3bWdx66IMHceD77F9SDvdyGMLYF8bDh7qv1ogBLpvSmWpF2QnMx+Le
U/RiQDWEJcWwR09a5VZ6bhfR03WHWLOyvPbaWpAytITdREjsfORmjVKUbfUVv7v8ff4sZnHtTUg2
DoaFL5TScQxeDBSEEZG1E5RGrq9nzdDCwf3ECoQB0WmoMD+G6bOSIVlG0wEBxhVDaxs3/5CzMysm
hjWU88ZpasAM7ncpvxeBL/7dahZ3XVXWgRmASubyuTXpESP+PNShrTLD9HeGFjfe6OU1YDCcDb10
NO9LO5QbJ+fMIhN93dKl61uT/njCIir4VReaXYglv0WVcEKmaVpx6fm3Lh9AZxaW1x0i611gaFiI
KPlOwkdN++XJj2g32krTIOfxfH1Bl8Pcfxe0vPbMchqMdOQbWaFqB8gMotBha82vyBSdqBpWPtSa
Nfmt25klEo+vb/ARjcPIoonye9JeQv++X2sTrzj48gIcygzfm1/gioYAV4iaEUqcMGKtLGjNzCIy
RIg/6lI2vyVRXxF8tBN5UxQIvl//SitxYQky4ikkmK3MavzibpAeFCvcqOUHJTc2f2dnERa0AeKp
fs7v0Zqx4/SpVxDwLU5h+OXv7CwigwmBSloX2BnqF0E7dFO16+Nv4jitrGft8ywCA3o2apnU7Js+
Qk2DUk6IdNoEIv3vlrOICiLzAqY+shyjQJBZv9PF36Z6I1ePf2Vm2Sn2/QrVdUo+blqoaJpHtikB
ZEbXJ1yJQSvb9kridXY7KDNBijwfnsz7lnXmZi7QS1Ao/t1yFsGgF/1GKRSsoIhkixvRTxyhZuwh
MP7u8ywbxXnYxtk4X3ad9jAgfSaagds2Evde8i8wyWfBe9ktFvswbCEM4Zx6tTNqvR2aHrqpa1RY
sjZrbV67JpbMhaLR9pZQ+61bZdAV3Bl+CA1pYlbxTppSQ3WY/B5+V1OilM5kBjEM1AxhfB2YGH32
kKa690GppbzfRas5RTivbNqGYWa3YdmGnxpUqHL6JmPFqxEGK12yx0yCFM40Y6gPRrU0W1jEh3SH
cjG6SnlcWl8jM0JZeYxkdRd1ZvZg1P4dTKr+Puskz+mqUWt2IPSiW2+IU1LqFC0FlPJEZLmQZXow
wuhJ78yTXnb9wYJL7C5AUXtA4Nf6JXaisYlCvdkrcC9t4NhONjLamM+qN+af0hReDur7Y3NjjKzL
sRBTvx3a6TD4tJq4RDt6DUh//BbCyPwhyX59YIoq2aO3fVeqZrUdpiy1zc5ghLwfYDqtzNraFK2s
HeJMah8yQwge0kk/lfDV7JQqZkbCr2D15S3iFonE6GDU8L95prfvlcmwDdpNvwNUvCGXMUuLg9qp
oOGZNvqlB4hWlsEUUKfzurJzQkHQMrsIYsHbeH6lxfYkaqijJ6mX7jM0NdAFTKJdWlTpbkjHxJkk
rX3WOk/ZeZqBDGCaPFTV1Mp7ZBvDbFtLphAxARZpxqau5syxshSBz6gF3sFPjOmUSuq44x2FMlri
+5AxjKK6QxJw3MrjAENk10fGDqy2+VKNzSRvhsDU7WxspA24m+ouCMvY0b3yxpAhfGsb75D2hor0
qK+f/MyK0OJSIFdPI+lrq/WQvETR9AmfwzfaxNwHYWF9bvqUQKkpz2KiJaewtiooPmSIk+0x7qbS
RuhOsYdwNG4y34+e8zJAP07pW9R9i6wsEsespuIYmXXOZLwutXvVNy03NcPOzQdaYyEseHdqXQx0
/Xw084wggRZysEynMtGBnkY92Bte6W8LH9WgNNWKoxh0aCWEZeSUyCfvY2mAhhDAumTDxNs6reoj
D9EkKTGRtgtJU0J1cupNJ0R7LxGZzhcQW0on3+U1tA1z1UNucvokV+NezZKTVPSOFgwO1fptlDSn
cQods8s3FDOcNEoegmq4qYXy9xT5MwE/tDimXN5VqCo7TR3cW+yDE3T+1uinzWg1TlJ7ruZnh0Ho
XN2IXKlQH7NJlDftFH7xVL1yKl257RLrtlOSL/3QbgW9yI6yr/CSLceXTurhquDRBJ6pyQ1tIw1m
4cZc+1KWOFKhHSaRacKi+N5Nw6MZo75K6QqxyOIkKnnuqBN0Op4RIATva9tGlndpqNykFurhOuSR
cA7WtbHtJQhwqwG5etEbcCxGlfH5X7WXbjJZeWFKfCMH0FNn7U95iGHTHJLbrOnsKEpvoxww1CB2
+L6hjDdZK972ZQJsaXIgLQ9ttA9P8qj89LX4S4YOYZH335QxvcnKxjH07FtfmA6JRbWB5uyI9qAt
q61dSMylR5CFDkxwTLH5QRAtJHmm4TaQdE57v5tkNMdN6ZsSRbEty5mjjtnHvqt/jFmw9TzJjulc
lt5wCvgrfR9VyUHaD+nwWxez74YAbZPfeDsv1X27yceP0JB9y5KqQdU62Q6ZJCPumB21sP9Qo8ap
Jf6xB6ir98E+MOvJTmIBoZzat3vBP4S66Oij/mQ2yUHrjE95VNxAgOpOaF8mfj7ZtNlOiYckYd+b
VN4UsUQwUXBSzZO3sZXfpF2SIjnfeC1oyUh3mkiHgVz3Q3S8s3gTDyItt14SqbVX6T7yJhGtTzXh
xRnKoXTbU3f/0EaQYClZB8pcHj+DILRuWiPPuKozeZf5qoiacXsrhapuF00YbkuAeTvEiTdBp6hO
Z05bgSKhHYj9B8NsN7pVHVH7eyhHerJpPRZHyWpeNHPaM9j3YShH+H55zLtonrY2GgMUXIiTCK52
6Pjl3r1cx0iLWfGXUbYObRz/RjSzcwvDSDYIukz3itTLdiVYn6OwLu9wLpgrMs3b1eFw6kLlQRG5
jctJ/oUE5uBWQxg5DPX80iWhRK3WLwCstXBnMt8apN2mF5nM1Dj9nnJq1eYbJemXropiV8uF+tiP
xrabIMr2pU1TVocEySVXqWE+lwBhF2CEjCiE/DCanDwQXHmOKMmQbgVBKB2xHFAJU8TPgxfsiPi9
TbganSD1E3Rug2LPaiReLRaCk0K6j5uhmxOWvWEO3waJ3mUeit1GBvMkMMxuD75640moo+dCb9zo
eiJUdp9KI4LJ+qPRxZnbJJqBKqmcHzx+a5h7btEhIIzC8SEWv1V+/8WTUZETMx2tekl/KFPvo9cY
5qaqyq1QCUdkNg80/n7GHtyOkgl7V7lR8vop7c1DFpXbKVNjV0ikj31cboukufWyemv6ISqJ4r1k
NAZVSGsTtRbHL6uGew8J7mwK9gUQtEbwbiJPDOyiVl/AlB+QMj4asvBraDJwl81wAAhePqdWYJHF
RbCaeopdZgOMbhmwjrGrjinjUjmlzr6WNw1LRVEIpMyc5tW+y0Nmk8eNLRfCvTgViFIrjpn5TlUX
n6nAPuiMd3O1JLMWy7QxYJtzJT9hcESPdnGPzKyKRzeSuK1Gn5Av0svplHutVY9RbH6KOq9zo+Sn
riZbw8+eGFP95MnoPCcKJal0+AU73w9xqk5N6n0SELG/NRNBtRu58+0h8B+HyLovFMVO/fJbaBg/
B74LAf+pHvzKnrpml+d853IwlE+5FTs1vGkMKXOykwxFz4iTUM6dWf4kM6J1tim9ets0wWY0FPac
+9DL8xtYimyxlGq7jtXqJJa5aiMZcEQctHHjqhbtpkSiQM+1U9mZN1WCCItpfp669hn57hfTUL5O
sES4QVSRq41PnRLs/MqkTqGgk9OBjAzC4VtVGRs9I4sPFblGbry98/LGKQGy6T46qH6790uEmA3Z
30tqrbqlETqpkv4Kip9oF20VyUd5onRr07dbrw6OSqC68xUnTcaxCrm0S2NnSdKd4JOZNmm2hUnL
USruWhPB4dAimWx7c1e03inzk1Nm/LBSLgyNfBQo+ouvpqc25TXjN9X3Ms02aRnqLwSJfcOIqCOp
2p3qK/0chv1tHwLvJAUe7iYTQiWV/YGpmHaKFO3DItrKhvHYBWbO5dZ3Dj9/H1Qd0WZEzrjalKm/
TdEdLVTVzbLga1tXh6DV95STZcS9acvAp7Ad8slt5HAbT3Lu9IJ2hzD2UyENT0FefTXGctf7o3lU
TMBY5aSdcjTe9nGmfS5GdIpnOVxNvlGATBhT/nOawpewlz5KrfBVyCLKOEpEKazzDJeK1VazPHew
Akeein2ejvshEzeRWO2ZFdxqUvwAHvRG9I1dn+WfjGj8oGtpZSfJtEsV41OpzMqwvjZsyqp1Y7E8
hIbO9ay0hZuMUJnLcXU71sGDHI0noYJRRy95NHjNdojKXVanrupldipCfBFl3LfNqfJeJrl6lrxp
m4vCSWiTbQMvDBriT1lekU/WY3/TZZbBWEnU70NFO4wW6ZfKHxqL0SklnZeIgGOFVueoZf2EiLnu
qGrH7HwbEmAn6SQWeWlbirWN5XzXmj6vBm9HvyqwR6u/D7sE9+y+FbjItlZV1A4tTz0a+RSMDDBk
Qewgi/xAsrjpY/WpKgIOjyI9F7nxbYy8X4I1HdDXlW0G0BmymL6EXvnUT+KuZsJ+HIXEQQA0cCwr
+zU1IVPPYm/R60HXTKk/S2P5S1fGbRRJCJuLWsDQ03RjKIOIRnRzi7L0p4ona2Yixx0JfAooLf8f
aV+2JKmuLPtDBzMQ8yvknFk51Fz1gtXUiEEMEkKIr7+e69rZqw67rTDrfttma3eqACkU4eHhvs0Y
/2xRRxXa3KjchlRdjR6vlyRH17BuMostx5zuQEu+kWNdRn3lQrvJ7hd+yF6EEKhHKaujwiIfEAQr
YL8LQi6nCBghDIat0toIQS6YAz2YyjMPvWnf5bm5YArTtcbIL2Nmv7eyRIo8YE9dSS1JZd956ABH
pchfdOPsoAa0sdK6gvNyc0nbcW0wRHq/vHiW/wsUghVS+SFOwr7ZVKFOVlabo0KpvBsWolQzA+VH
3JZFhOc+VmXbRU2jsyXJnY3XYWY04ZewDdeWUza4oER9IxBdKS82NBV1VHlWbPr5CemEt5C+/JXA
1aYs6Z0dDmuzLjd4s7e0JtaxcPID5l+XOveWrDGWxiBlhIwTWqEc0+Aj05iyb+9oEJ4cKxtXdqPW
VVK7Gw8F3YIqdbR5y6EFb57s3GVoBYiNTYIXGrbI+0KFva+QOpgmXRiGXndNni46vz3UtiCHILce
nNb1It7n58o1P93O5Et7qDaFn66qINsbDTyPKbTrDtZIjHXdeEuYgW8wEPXR2KLfoMlTR+Go4AhS
4mXhGiiXZgH3bp+OG7RkRtQKzlNdGtsR2giR8sCjqNNq40j92uv+OqRNrFi28tIY4uIUrMK5vEdK
cttL88vJyJfNGYfUtX2TE7GjjD7YJg8Xtimdbera/BYc/60fIqp0Mo01R4LL6tRfWlpua1FvPA3V
2bC5JUG7Nmh7aFS96bwSTg45vvcI4LJDPbHSdr6ovfK2Khy5JqywvxBnTko7ADP6ZKud0sOs9VjG
EHXhi9Kz1xgo/whyF9UG2w4ZW/vOyLdVw9ZCaMhr54gytA1iDS/nrHazaGD2kdbdPcnEE+HWnRjJ
Mw9xz3d28pzrdG2jAIUQN7gMpqlv8Hc3y9Ght7mB0AIso4xr21j33gDX4hxK9RbXC9Ikxnooikc+
qDxqSlh/16V7YBS+oiQpeYwJrC/djE3UZflnW5RrLckaI2ZPlqeWGWRycu7uNEe2Z0HwVbsbjQIH
d7N/IdyM/a7eYRR8qTiGZ7165ev7tq1uPP/Buc4SmnpZBW+jLqNMIAQCpTlnebfxKx47ZgvUqYqR
x6PIJDuzgR2wEENkpvjToSOXUW9cNBqm5vapZO8md5sINuCRW98J7+LJvSOqdYVf8saVD7B80N4C
22VpGxpTi8g1ynuveZH1S2hviRp2lcNj6+qEjukBRqolCeDT7sqHDm0RCQEuQAw1Pw8tzLISMcQa
XuRWY0Wt99DXLEoG0DmGu7wfFrJ/DmrYXHnIm9plmKiHUedbarVbrxlXpbI2aRKeR0SwQV8y5E6s
efGR4lbhM4xPI0yyR9I5a5bH2tvifxUj/EOKd83J0pYIk44LRKyK0prADCNZcdxdVZ4AYigvVpc9
k2DYBw4qDs2hOeoD+x7DB4JuCGssJKeBXkFmHKpX6a4Jjrry7NjMfBQ3Og6wROyEKC3rZqOkirri
AnuKg90V4hhUyb5nXx4iG95QlIPrnCFl7YWMfQ2Dtl7FGT+56l7Rc41vlw8vKWREGL2HunKkW7Yt
Mw2k7CjyKuobFMrSB2MawtnCe+DtR90V8divzMFNHkUn17w1FphaW5awg2srQEs3xHgh6iDzcBWQ
7YgGaZcc7e61MrYqzGInOWXBK+rRLO2jRtPzAAePqOV0m3QsMgepLl3uw6Y9SfxHDdvsSLBRPJkW
uzfRX5GRhWB7hSisIbtF4Qxhni40TtCKPSVdgatfYeQjvYIW4hQ2y7IZzqbtJ+dWe1kEFbibxnK2
oQezddXGAuxsKpAE1dEooavoj7emuaf6S+OPU0Ks+wGC6/j0IG+tKyVx674F7C0sccyCYElg1WiU
UO9Gp8x3zIWs83NomGc5HNkQ3qBKfoJw3YqmsOQrrPuk8A8CiIcKdkmHsOMAskLW0fr+Y9ZjI/g+
fwgD+pShbQ36WNx6r603xpqw45jQ2zTghzwslmFoPuamvqjR+9WT5NTnxjJDv3gxEqoWrW0d4f6w
Km04d5i9BAhLnyqhLQgRYzcmVvtZ1+RoO4e00pFIcf1QlTH0eymaVhSwa6sw04LlOdPrmpaLUW6g
C78XbrUTunwfMSUYiZK+Y0Ig7kbgRO1Haj5DWnedhv29C5TNpbu2ctdBN6K/V8OGwFwA+QXFKXkd
uvZXZ/OFGOooof4BITe2rUwewspbwid50aBKGqBJHYpkB3bhvlBQwfU0xEUKzPOPBcJAuurb5qMY
i/VQPye5c5f46liYgGYY+0UAJ3GfAQTFn+kAuYsAoNylFo5CyvG5jOzso0WrLXUHH/hIp/qKMz+A
VXbHje4pKDEzNGBCsU54FrFAPwmdnXRaKRBPJYIRFMFz8eoaSGU8kr4bsv7sEBKlUMcBauiRV+Yv
+GpfmN+K4BCMzEKc0yL9qNSoon4AeTVAC9+3VIEcPt12MgCgiQkVAEDvJP90iLHqtfFQVKyNoJAz
ojCHgMt1MsLCz+Da5Y+VerbkLxtqqyjt6dl2k+cQ4l+AEB9Q+kZ2bp0rD3pEaA1K4wb48S9gqKfe
Oqnhs3eMAy3EA9jqK996rYl6bEGsU43/SfmnBpt8GLKI6+wycOuxKBAxCf0FCkcBXIC0QKeKmJX3
Q3jrVfoFwmXQepHuSVr+i8U+bN3cez0OmuqAbmPkBrTqpoxI/RTwELFYerfdWJzaMPwMg3MRkK80
AeN7cCEZYwHd9svHpgLHBsbDUUUgnBN0/A4y60c7g7iZJ9duh58MDecz75ozDtBe8TZ2yl9WkZeR
VzUPuUT5KuvyWOJfaJHfj6K6C43k1pD61gcAZSJ3doIGeIAP0M8P0zuCjVIgK9IDEtIuMXYq5HEN
2wrVZ7Fum53I8z0p+i8SoMyCuEyDYSwOtBSIqX9sAM+h2bOQzRW2C6NsrJ/HOkDHB+guUgG4cMrg
1JZ84eohhpN0GtllcjHd4d3EIE/Uj8mpQvxKTYipjWtqwZHQM5eZGI9Dapyykd6H4fDFqMCkFCkX
uuNQvgvv4b1321D+USbQKEsU8tU2wSHCyxsfKxJsjAwtg8bqN63DLnkw4F932a9GujskFXVkIJLE
AAxxRhzyCZmA29Ep7i33LNgvGKMvOrYxG4RClaLUaKgbWTpfpTVAZCd4hAWoj0SlesClH/v1vmSa
R0Z33det2hfBOQRcPloYS2C0jwdasJinHY3c/DHBDAFFEeFY/EVnw2LQ4Vcg+UrY5ISRgzWT5hJJ
yVojlFVZt2iotSoa64kSa40ZK2x4JCceYMi+2kK6EbG+iss8XOeYxyQF/aoNh2CyRwPmBqBrrUar
AThJUEf0dh+nVLyNffLuCfIKRHBddtjOJRtW8MfddaVKUa3iglRlelMKa1XSTK98lyNbpecuv44w
V5qsMxfOJlm/9kO6EiYJI+D2W79OV4HyVn4Y7DrNTvXoRt3Y3gR5vuI1jZtRL4JwPA+Ne2lBihwZ
NVdWDqjf8DbEcR5M1H24rotNyUN6Exj9WXrV1qY5yhd+T7v8xUB+F7WuMhZGSqEK3uIC9ax9WcNj
x1aXXg+7hplXFHx4MZwchTo+i9l5d2k1HizX3mPdY92OyFAD46FMiwXVMEMq0dAbhse0Loo7KyPF
jofsaIkUt57RrUmVr2wWHI283eGC2QRdsCtFsTA9eamv/7btkP211P1gtQXAg3eXoqcyhSySffDc
Yt11ZNVIe2Ua7kqZUNesrJVpG3E2plAaz0+0Lj6y2icLW0E8tqTYcNKwjKWyhyfKx/sK5hZ7aM6K
ddaT+hS0QBkMojCqSPMXj9Xuqrb1pTC1tTeYwVZlx+A71MBquPHYsM+rYYhrKwxj3fTvJbXFYbD7
1wBJ86rUcKtJW+Ca6BVhpluw1SAroIoWqzdu3Q0AitGfbIosXQ4KmQGqn7MRtDCcdDRdpaRQawdc
1G3Shxl8iDxjb7rjRzs6Thym3hDprhWRr4NsnYykQgkNKpLigFhSoe0T2mbJyQBot8GtKC4q8C4B
mlnbxCb9FrJ145a7Gaw8x8yKw46jduPoIpJabqHKM24thDEMZlVOENdB+cm6UCw8NzmlNspYQ4/r
riUFQBHU28Qh7akd9adq0MuEAd2jqYMrROeSmNilWhZeWa901vdH2YsHHxrtmPQZcRO2VN2kkIBc
WY5RIP0xAPflwy5FyxaRA54D7EoYq0rXWduBIR8gyvVVFz5MFvws3ZYmepuIDBxFY8qQU9r8CnJe
+TF9OlbHoHTrvaJmsydNQJFXBgBCe1CH0Uke0Seq3NhNwuwOzUTvpuYG/dQlz87KxkBnVAlkpjQo
VWQROMeC9L5MTQ1D2dqDRANllzFpkamElC9hjFCjk0idZVDZ1xYt2myVzQ5p4Tz0urptc7QT3ELd
+RZ+zs6lWJfwPPiSPdUfOR1hvTYGODuMJVELnfdYwfIj8mtgnolT+aCuDAIKPL4ZrspsvKmysTnm
AXZSyAbwofFnrUef5nApYsDNgzzLz96g7IgwqIYiMXHDY5AYwZPITFyeCWl6uLY3wr6XToU9OZog
ftEajuoUh6rLQ3MZ6uuLRYZ5R3BiLjpvvTdioS5NyhK2BablYra/eMntsN25qRanIOzCdZsRtiNV
2CGeqypbuY5Nzk1QHIfEfqcsDFeZWwURqrEqqnwb3UF03Oyyk8jR0FsDrKTOMrfAGJUY5UelMlqr
inqQfsIVuyQO8B+SUNySDbgINRe3tcqTnQ8NnkPTS3Vt4db7jKgKhthBcNNJ1EOBn9tHowJAwGRj
QqXfTp2bFG3F99Jp+VL66qPnoNrmoSdQSMG9qs3S5zFv86imEogsEJ8FNNIR8Ef26Xem9wzJ8WCv
bbO8dTKgjxrN5z2YEcOqAWb51Lgh30AB5SnzQTOAlJuXAM2vKxDxhXziVmkCCB5YuSjQvXWXLrYE
2ifJcOZZEq69cDRi6Ala576g5RL0B3HHEwLd5zEvN3QUnKEX76CI76pyeK6MqngB+eOmLnrk2ylE
lKPBTWFbix4C+oZ2snE7KB82FkJmUcpXnYIjYWHnL3vtIPkcmjOV1IQtH78At9nXDu57s6jgBt2j
FjX68r60kovXYRK4S+7yQT1j72MqVOWbhBLU2ehmFJRuSI9KPm8B4pQdev0Nzn2U0vChNKFKCK+N
rfa9ZZMA4AyKhVXJsxzTIx15u2sZTJk1MmCJtC9HcYNf2dUWebIGaxd0BD0tKG7CGYfZG2kJ1J9m
8uI54SPYmHWcBvWDV5toA+fpPvOzPQ+AYOgs2xQ9eRqTcVk57abN6x0H/GIZxrKCas2C1MKN8iJF
6At6/qQ6YxfkZQj+kXXopQW0jmB23OZqa0HFKWKduUNX8aRa8AJSGySHwMHi8H+RCzb4fFm6eAAE
vZfOsPEWM6nWfpMNB8OiT8CIl0gqI+mHGh25LjkwrzAu1O0ryFWgTLvqClZVA/5l0ZLumKIXvGau
x40oNXG9yLRoY9vv5MJogipOR/8ZFLBqbWae3BUDgbN9icwgyVH7FfrNksMBVPldytJXA8hmmQ+x
QF/dKuBGKg99b97Q9Namem9a9xmCGdj7r0YfPo2w44ibzn3g9XgJw/6ma7t9g0TRaC5ZptEWdZ99
c/gIUxAA3Grl0GfLCFa64CuFzwx5RFAJQvOgPH/VYMqyd/XSBJ+rVAcbxZxAdzmAiHqCni0oFMaj
JHSNhtciH8tDCTinCoPTyMgJQjs8siXRiwIQfGd+NE6RRzK7q3unWgzX6BGY9sYgfBE0/rLIf4X4
8Gi4OUsnyGO0SUGLHNeyUdDBg4pZDZyfJuugeWx5CgWhZlEh3dZItS0nWwgebOAQiULIQvg2tjlQ
tw3kyUiUBoFYmjbEiOs+/BqC/M5iBfxTrHwPtcFlRiA4Y1lwVQUHoAL/HD2jfjVeLTRDM8uPCHVP
rv8sLU4i4gHrZ+WzTekbGAVpXCe4AotPmT/7QLerozOC0JIH+hG1KkyhozBD9dCqmAwd+Au+s8h7
A1N9Idr8MjLD58x5RCF9HG22K3u0+AIjTvz+sRKZWrZCoJIKHiHMtXauekxMN9tWQKxCaIZ4+6T7
/tNLrG0Kk4IoKPYaDTaIJuxKHzeaKcwVsYBxht6uru1jXaYxVMFueY9ea8g2Yel/1e6HgUiTNxht
Q5aMQxlXyRoOsYvRH8pVO+i30vBv26Qb40E9QHEdTQFwUaz0FNRNbJfo0VT5LZSXx720eXmwCpQT
WWuMN7CT9W602a5dCGKjk/c1uBZfjBlQRNUwJypc4wBI/dMsBivu8NY3I/qyfqrCmJuq3SepGazK
NJer3gf6Ibj5ao3iVGcJ0hdrRN+6MQDtjyAUoXyPTQONz7FI+q3BbZwTQHSuyF5zYh1Ac1qKwl+h
1MbNkKAZNKjh0jINYJ/de92AYC1uCVQ7QUVoD45sMeNrwWRCNx9gaqN7XyqMpwwnIANGZBThIeEm
nESc4CmorqG9f2kqb6MJ2vtpAWeseuiyMzB97550qXoDS62/86h6rCnqnQy2X1EPnsxWmR3MG2uk
Og3r9sJvIEslr7ztgGGDVzjkvAOi198mVn0Ej0rtOJPnrENr45qxQ5f2Dq0YwEuWQlPbQPoZVWmP
yfj6Imt/K9yyizSj4Ph0zxjnWbl5uxhqZ+1yRz05Xld/sBS1StXSS1GFziIcOyNAjTjA/dTFrW9m
/ZGCeAfE0dvZAwJ8Up8JKkNEL4K9iN1v8gYIWeiiOYaw2ddFidKLhvlLyRTf0JCJg01qgnF6eujS
5jGnOttnoXtPKpYDcfGRhUoRmXnJNk7tEeA9BLKXfnAViuOgVbjcAK5urMbERnNTrQOWAL2l/h2K
8GFVFW0BC0v31TPRJkgzN1v6KUGzsw7poiLMiROoii4pWqlFZPrajvuyEkcLmdOmspEuRMrxEK98
6JyFQQtyQmVggpj07g3KPxW5mYe8BiQzpNTwTjCrpXSHPXRI78CWORadElEg+jczEdmN7IbzmKBT
W2X+HTEafaJQ1z6NFdrjme2DSAEqFzo3cqlJ+gTHqmXCuhUi4idKT+DISf+YhsDm0/yjtkq+rErg
rAosL0j06ddSBUHsIyVbOgat1jxDL47J4AJCTgigI2kjZxj2beUc8lGtMD7DVo7n95Fh5Ry0KQYa
j+HBFRQwZZh9lmU6LEwzD2MjA/7BHQkcvmncWOUSfiMZvydmeenD/i11smXj1GufFHYM5RJzqca0
X/QMgTZw5X3fUzxen/KFwwy+qB1+tqxk64aar2rmpqsUB+cQ0OwtM4CYuUbqr6wM5QR6HGB4CenF
/VA+mJV+F8o/slC/1xgUR8XpwBxD4kz3jJgR1VUYDcArIuZ2/poLPwValMMDvsNFASbFk8lwMdcm
f6UDfZA5lg/RTVtWKtxB4rCPOnicXqTbiCgEvTACnRM2B5X9FlQoOwXAcTF6x0B0F1IZ7U2a+7Bd
5IAITCTM+D+/gab3Co3GBzE4ziZ3g33f8LsSaAtkBpsOXXy9B2FvCzrr3lb1lkl2sKvs4IDivWqS
oF2OVl0sxx5AKRfujQXbKaQZ2XNNUzQGCrAHTY5pVTmAcWW5L0PX3A+O+Qu8ug5JcAjcqPscVFM3
e9aLysox0ean4QU/Oio3RpPNLQYgJjWa9ceuNiCde2sagH7BBkF25ZtfJXjTKD7+p0yQucrcc9B5
tauz6+hbtN1eoRaBuG5794PtN6fCaC+uFTwiYTOXjKAPxXgLlFKXAVpWYPJKo6WHmhl7W8Crm4wA
5pgd3lw1lVKjueKlVZwgv4ZaQ3cWKdohDdoSCJ7y3SwdTL+kAhG0yd/hv7XH+0WDNLN2tB6yGI28
T0GNDBdYZy9T4NJx6nP14icVKOwNvBfrGDsWwe3vON+TAYPBQzuTmehr++zFHj9CMP7Ryo0Mnf7d
YMZUqLIVGkQdIJTwsQZfoHpXYbkyG29mlZlxIDKZLxgbU9j2dfyjQqNJZdatlHxG4mFm9INMZgvs
3CmgOwtKeYs+eOLShR6P4AJHlP7lt5lqTzWNQYR9Ja/7YN05oAIaPF16MPfhdOa1zcwX2JM5RCoD
nvcSzH+C0om5TxUZYpRsM3ttbpXJfIE284S61/kCKs0X8GW3zOhuqPMnAkDfOP/2lan/bViiaUvf
BWSJmT0HVTjyjhEc6KD/9fPBseeeZjJplFWEY4MVmE/uu2qh6qRfaYqiF66iKMy7qtrYdtZuQJU3
dvAyVHvwoCtwScPmRjtus7eS7AohA/irCpGty7Rp486gEs0z8O9KabOYUokeiQCD3sfVininvXXq
X3+0CUowT0V/4NyoDmPQiUPmFGpr9OADjHnVrRLpg0MTDjY6mglY6XAcP//8BmZmx/55Qd/ec1qg
nw/XI7zndAC1cdP2JvA7sDbpuyvMv9yhkzhFGlCMS4WPahQg59s+YJg7OFrMrPLbs41qJoBsNy6C
f0TTvz1SrVqH5wryLf14bvnbiGJL+sCugCL+/O5mFppODjUpKqYxwDi4DjCKAU9w0POikbYAN7Y/
r/TbbfrvI01Hh0ID7UFiYAgu7/KFS8H1QAPVaY2ZB5pbZnK2gbgB+r06Sg42W3ilj9kKYCn2nJbz
3DL2/z3bluwNTETgaYxc38EX6Aj3xF+Gw+bmfufWmRxuF9JELLdxrzs5iWr5Sga6KNO7nz/N3Ca4
/hHfdhtq1l71Jh5GDnDW7u5T2Swd844F93+3zuTsYNSCoBeJXQ06dlM0UVh9KDTXTKFmNsHcA02m
CFGtCSKvWkGAQnh9U1lgu9aXIXj8u+eZXPLSKHpWXU+pRg9ytGuQ0T+qdu8A9P15od9mE9/OzuSq
x8xLV/Cr3qylHxOXRy0Ymz+vMLPPple8w7rGMgRWYPVXbqNODtA58P/u+09vd1hxN8EY4rMkvl44
xWNr/TJBiMtnZTlnvr89CQIZlFQASODUVC6NFUAzJV4wZx752Z/IBbn/fpnpHc8VhAYAbSObBJCj
XQBL4p1bGxPl0N99oOsW+XZGR+AJwiB4pKLcJVkZFw14KenX3y0yCQTaz0zldFcRd3WbFtAK8u9A
e/l5jd+OsX97Y9dv9+1BsrEgrK7wIAJMjayr93wEmg2sTtsCd8KKhWQmGszt7Uk0aAjB9A9YhQuv
+RzM96Z9NP72xU0iQZoKgDIplrDgwMRZG7fmV9F5q59f3dyDTMJABngAHQh8nh44bW6GMarJyM5m
PtD1A/yXzsC/H2iqOZLa8OfyNUKBCI4p3OxQXzMLLDQ9s6NngpozyfWHQvECNT2UJjL33lDJptXq
7wKOM4kDYCWhd3a9pd3xLMYLyd5bug/6mVPz2/zz2wub5AJtbteNU2JH67SLwZPE3NNrUdxm5cmU
v37eAXPfZhIF7CQsRtlhKbsLkeO+NeDGOd3FdWZS6pmd5lz/+7dDWjUu0V1z3QMtSAQ1GiwgTYkw
WP38OHPLXB/32zIWqG9g/+BxSvQzW1kuPLSEUmgY/LzM3FubBACp2dCFJZ6mDx9c7w3DoZgzAsDV
zmVrcwtNwkCOxrs0r3kHFwB7bcCamPVwyoO0Z2r/uRc3iQSt2ekqSQEvmAIVSMiiGoCdSB9+fm8z
q0wVjIVXFEZ53W0cag8mRtPSXkUFffm7VSZxwG0LmRoWxyawvdhFjy4sthKTxH+3yiQUNOhVg/qA
TwM2b0RdCKZgAFCpdCaozb2ySSyQlcAsYYGtVuLnSf8SQP1Dsz8S6fk34riTMACGkAtbEjyMbM99
wGMNthEYOzOvbCZAu9dn/XY6hSobT121RZhOEUFLwL85TBv+7rtMQoALu4n/nxOOYPrmFGgEWUjw
q39eZe5RJhGAdCASkeAKxXj3Inm1BzHzrn578m3wfT3MNvhuMNnE4PEqnV9lmEGnxTzsMwGfx7Je
HHvu1vztBvu20GQfV6Y7qEpioQ6ouZt4i9E8JfyPquhvq0y38TgWhXcVFm6TO+liigqjgiHNZr7K
3LNMtjHYMDDpusqXW/ppaOBOG/SRnA3Kv/329tX/EOacnulMdhhtPYy7cCAC9jCAIWTceMycMZz4
/df/d4nJ9mp1b8AVBucxd6HjIHbQ24zG7JNYfGab/TbV+PYskwsGY+KBAu8MCU0PfMuAf/P4SB29
yLon4Byrnw+Ndf3K/5UJflttcsvAsj1v2hBizGJprWjMdvmCLjBluvjH8/Y9X/+83u+3w3/e4vS6
8Zg0fOrh4TT66y3UGCRMnZp+zn5i5mNNRfMNx9IWuaox9RnYvKBfE/oQohNLkjlJz7mVJmcVQ7qW
QvsQuLnlLNlwb3rvXshA+dYz2+If7a8fvpQ7Oa8srLLCb7DHPaveOyAAJyZf+YVxkzcZFBeTlyIR
66rxHzDZPwdOzD3l5BQLbxyaDOP5cFvJACFi2Ch4s517N59z45pbaHIfdW2S1GaH/QGp2RgT4FWZ
RJl/avrL3+3D69/x7d4rwbpMgKKjl9b7GBaVC183CwFC18/LzD3OJGjYLZOy+EdtWsFlZTiDhhAT
9CUzjy9+XmnuYE2iRt2Pru1d4RC4UcTUexNoqWdiJo2be5xJsCgTqA4ZVwF/Zt+PmLYfg2MB3ZMR
zcefn+b6Qz/sdW8iBy09xTLHRYrlKwLVCLIrTbrsa3vNA0hrFB2yLRX2SzS2/+41epM73od9tisS
BA5IVEQl5tPd67AY5JV+fr6ZrzW1PGyhL8rGK6SUYrZFdmbELMxJ/JH01b+x/R8ZqW+bfGhk22XX
W1H38DocHnOeLHpnn6Pz+/PjzOwLbxIe8qG1YQyIUgW07zgTMqLFxU8whtP93fXhTcKDzFsx+gQL
tZAB5miXj5A778Trz49z/XN/2n2T4ABumupahWZTAB5D55YLB/Tun5eYueS9SWCoTFlqVUF22nXf
nf7Eq5eUbCS9Din+Wdr6nyvXm0QGoPFD7/yT4ksei+wDpAdIad91bM6mZO6ZJtEhE7R1IEwDSTcI
cA6Y3Ye6SJRzDR7dWVsPP7/AmRPkTyIEWEtVz652JaOxc2gGBggkMChb/t0qk3CQd25YOAQnKFFv
GKuJbazSFX956fnk/15G1KtTx2uxigHee/kQwg1HGDcpBFV+fpqZY+pPMohB4S5yFe6ItEUs2Pni
V+5cCIYLfl5m7tNMooHj1YwEFYJ3cyX9eMcMGgdtPnMVzWy2/zJYTv08JNf7zqe3IA/yalyp4JYO
V4L07c/PM7fUJBxkihWZfX1tDagRKTsm6dcIGRulMdb1Rz6NMPn530rGnwaG0GQK0nfYCy40PJpy
RYMWEhBfPz/S3E6YxISW5gZhHKuoIgFrYEPG/DrmDa7xjH77XH0xtYf3bHCPLYhuLJx1uuFbdcyW
RtwuGImMNXy/F2wObLj+6T8E72ASGJoCkiCEXhdMb2xNo2E4DYEdNe1dBr02UOQ2f/Uqp6hAAbFE
wq8homtOPTAnD9PaiXeq55wKZj5ZMAkSkMWAtQu0JRYSQwpW/pZiyE/JIA7UnKDpzPkNJmFidDD6
1V27N06DqUhMvyrvV/pHIrC2F8Bd0Q4B0E92YO/YfdG6WMRgAsnWDcNI6yj9mBb+TOH0++P770qT
awmSc73DQYFeZNkNlDyiXnYQ7HpXxQPy/T+KsP9Za0q1SFLfHpNreQshkrjlB/i0xfCBpsYfYZD/
vr4p04J3rVWO1wOcgDOAuTQA9+Cbkoef9/Zv03DXMb0A3vLQaJkEo6FlBS+h4LmwvW4pIImHgA41
ZUxsYJa4RvsYZrwzl8dvt/m3JSf7wqp17UuB3Ct0b3V5bEm+SINb0Q0zX+q3m/zbOpNdAT0l2/Uo
1oGCcxRe+ZL57VVR4+cXOPM002BUqJR65VUbGKpOGAk4dJ71/0i7suW6bWX7RaziAILkK+e9NVqW
ZMsvLMcD53nm198F5Z6IgpiNnJyHVFyVlHs32Ohu9LBWkNVf2s70Lgs69Hpv6vBeqO4brNZGbOKR
ULxbgCxWfDI0bDdqgNsJG8CFXZYnOD7eG21TXv+Zfs3kZVM1W+++C0cJXm/LB1e+U4pzRFoCKASd
VXTlMzbEJe1ZAwVDpVNU213Vy3ystHoL/ogF/w00Mcn4B0gnYid3MRkrcCKvF+rSb+GSmh7oV+qw
9uAMMtM7eSidWW6CdkAbuLKwqiVT5YGoVbhl20Pejn9Qc/ExgP29mYfGtRQM88ct9jvaAEi313Of
B2RuPjdlhW6YKbi0Iptjn2736itXU44tNmVbAM5DrQpb6VDiKB+B5CUwgld8+EuHwn7KXpQCOm41
SzGw0IKKObO2sMearTVp2AYBcBHbyim3fHaKYXC3Lr02Aesm+DCKyBI5HyXJWQ5UsBhxsbOjgDoW
QOLMCjuIruRUv42g8gBN6MrJGIKz/n8Vznkrc7DKlgwIysWp3zx5+Z5U3yoXw/wOkOoAxrnqnmoD
YdMVSlYP0hxqAVtGg6OyVJ6hZAVSw1YWtQzeos1XvdRDjqOeBo/4cth/Kb9cvu6vzDT8l6ZgngRR
rGwZiAbvv3RvSgrm1KLNnR3FJw5gL0sb4HwO8UuffXrBwbLbxIszFFVRNSKDx553Z1A8rVe8IVx1
NF2jUDwSCXiSjkLbXgI7353p1so2krywNrdMPiEMYF+oxT1lVBjUfEgB3ZMMorHSQ1Pdy9TeyzTM
KVn0XtrwzeJwuqtvVuyBFrbsV94aAjr5dxZUN6KjPHIHe6Gc46opHbBN2WO5L5udTN482uhAJtew
BFh5AithCnz8bFg6gE1ihYjnk5CxFoFIHctgFFZ83cfjxTW8+PpPMzHuJV8g7+gSYHwW84TUUHWN
NxMDW8GDRXWgKLqTCxJ4ACw7wGJ2ARx1NaLKIbBK5egs9/I4o8mpWU9yDXkkWJ91v/GVMLrvwt6f
fexsnacgOReBJkqJPr6hkIEBtcgCQLquYTOLu3yDmilNJwMoq/dAKOmkXvLZesAi/+vto1jjFOj5
4fZx8rjcaB5i4PYk2CaOmixQWv1utUCJdfnbfXDbTIahmFRXFFNTeVMBkki2NAqQ9pJ0eqrwSPRA
5A78BGTnAkmvFFTvrPJVFN4Zhkx1y+SLrVisskaAcK6wEoCk+CUg8yh4rgebWDbzX1HmSLX/X3e6
OKncZZ9ytS0BL726+vy1Z1jb8VWbJO7lUzz8UsabatzlxpzYalVMSB5R4AcWfj2cLkv4kFhyanDZ
BEUgl/MJElL1TrFeEOsX4HZawKlAoK8H0Y0WKcRu4M4tN1EB6P6Gmd43M8Be023rJH7qoD+DPA/M
sJXQ2JUP70NOQy6BAHj82uB5uMArD9dAyRkfasMpXMkb7NkFPocL3KHeja66QGQiH/MnTjR/sXt5
KVE6WNzVmdzNVez4rJ5YylIFuuA7ig6Wu9Mx8D/MSIUoBVBdpT5fYchB4DY+ukemjqkqBobhLVPl
F6K6sjC1LcOdBnCPB6gol8Yn0K5jj8gdvM1rGgegywZctJDe91C7nWROO3XKlY5gJcBta/rNwtZe
n4l2yo4/1psMfnw6a2OMYsSv2k3u+l0LzROBhcyPg9gwPgS29yfJT1GviVGmYD1ccJKyMzxWeOqM
CDGrC5BmRxcMAn6IapwwLqrFGyMTqXF4s94kTr61X6deAghFCyRA4N9c9icfkyBOGucXM7KkUmK9
qmbqwJ4E6J1tAa6r9FjaPHkpAFNiBwCeQiNRD63EUokpW1TRNJVTNBlTQMO2CASAjFPujBG7yX50
k96asxt9MvWr4tSdyOvDIb0u8XjCundTekYWLp7u5L7ozX5oUey3IJ3WkObqnNVOkQVot3zE70Ft
tD7XTu5oQRIWZwCzC4Lg0Tc2ga1ETUMHHx/f15SJvE6J3q5oBTYAiBhjwHVWGhBL9bV2V8RikS84
smCTpe8EmRliLufaetChoOgGrvLeo1sYh30gedhd/C3jTB+GwBCY1ZETxyFi/IcCOVujXNzozCLS
CxX6DergdTUw3s0EE9qN9JhWreKvcSLIddm34ZMKgMfIqqyzch8/Qa1ndWeWZQ0osbm4aWMgZEjb
dgaf2m3Ty4Aj1VzNUP7A7nAlONlDTXeC+ZaUpIyjpUiLawLd6bml8eTo/fbdaBXpRFotPrcSkQWn
K1KWuzjG1NOFDnB98pl9yTzQAsCHhaJ4eJQTmrpsWipWKnWd7xWUgO2ajIrZTLk+q5l2ijcAHBWG
KVDn8DK8yeGrclsbJb0myaDZsdChTvv6u15pL2acg2yxrAOBw2MO7YOl7KRxH0wetia2KA5vcFn2
roCSx5c8oPF5cHMLYPht7eWyyCM/tztHvjiXyEvWtWC9AsRM+mSamLDC7s+/eSSYGK1XTWIh3PPz
qZhSI4XeZOBAquNAX5tP1SCLXj5HyedeBpd89kqRTu26AiEYkgBobp4bgApEuhwOdQxG9SkAfZJg
zu/wtbUXyrkSo5CxminFf3rlFG9lz3Sb34oDLA7gbyADFT0rD2/X7iS5BNRqZwKsVkREEnQnkA/9
w9v12lL5aIhvX4xzyXmmd2W0IvxtP1aP4hk5XKG509xttuTpHhhZgJ0Px0wjJ/1suJdNUniq7BB2
if2slVshm/iUwGnwV09zU68MLKf3Wbrb3SSir3gYf94OlZ8gskaVSsD8ZG/m9jvxlvAHUPZ+AAXV
iYWJxeF9o6CokYlmArqH063WtRYY5nDJsQkCWtqB4UJ0Ew5d1l8iDJnrakYRyYBODhFTlHyv9WkC
Xkp7niV8QIUQwebBYYjZCeM81jqNidaoEFZmoGBLaj/PSYzZh+xFLRWHAVcLjOPyARoyF1+oRjNd
b2fAl7mAt/49BmN8zlHfUP0hGHsnxWJ6ILLIw2CzU5K57Z1B4oMVDQ4TD9t+BRgxgFhbIPbiYAW6
ib4c030nh0wmia0axZvsNJwYJsWozq4SWt7iYFAPMPtAXtKJgyV+pwMGuPOvgupOT86HAhhEHTaA
o7kmmItaCfjYwNsbBU+I4+u9k8I5zbGqW2CY4AvSm83vHjHm72J0Cqhwtga1JGH9W/T1OJ85gV0N
SKRw0ivxreGzXnzW1vPlLyf6cJy7BHfC1MXMKDcVmHLzr6a4LbFqOkwCVyWSw3mPajUkQM/oC9bM
jat5oU4WP3Zd55Rl71/W6GMVH28vk5qyoWqmbpDXB8nOFnOZzAldjcVNuhMu22Pjxx6Y6HJfX+3I
xl0LBQIPcx8DXQqiYaZFIZxuVl/qHdjhmRfW/OUx92qCvowH/CTU3QywLaJc+vi/yeRHzGUA0DaW
AZnoOekPyQs4X+086F3shG4eCLNcEb7C4ZPWfNOSnzaXLTOTswSMYuy1PkVPhl8HFM0R2odN6SqO
7iQA6bBFcg/vwE4s5zWxIISIVONm90X3Wc3uuwowm+YnwXEeBlJTMcF7baITY3F+MpmqSEsNmOfk
a37lKleRaznA0T6R0HIXgR85VGknjHOW4L2LG5ogaoOZ1LwlsFW7XOoutMZG+1d5+U4W5xhNucqA
QIj7/WdVvXABUhm5qWQzx8xKcKWo53Ssna7qqqoTPHI4pxUpNCYKhWVG4/cOQ79YiAUytSSKOMdf
7E0M57iibhwlFeigeK0VP+tz4pYOsTcnfQHVgzD3OSyfmuabNO6KV3NtruWI6lFS+KyI2TtamHwu
ncGefs8u9dtrdusST2T9GlPjQzr7JpjP8IBj0Y6RgltX6XoaysCZPM10lG8Vo6enqQHAHVhLH+WR
jo400/Q8T5ioS9c6D0HX912K5uF2btWnfIsfYAiWra01va06sB3N4KGzo7IB05+UyVhapcTRK0MJ
0L9+Rv6XA68PwJy1qUsOHSSQTCnpj3SVkhPJNRDH1O2vISOll/Q1GFQWVT4njQLux3xUQl0fZUGg
OnbrJhw7q7kalB8GWghcQd3j1izIrPXrLdRlJ75efQ1tRR0DSAIPexiwduI4vwNQOgR7E36ns56a
pAUkL8Gmug5Md8297HwOE1ELbWCwpqpo3XCW3G6xZhQRBUZuayU2QIvceWtQVW6uQUjlTyN9uizv
OI2xdKyQKQYlGl8mMyWUtw2g/DOfkNoFKCxP6dlC+0HtQ/AF/oPK9fHH24nkTtMawLuATeXF1e6s
uzRUQnZbW/COuICIdURZ7+G320njvfmWKUDNNFH6kL7F/X0KcPa1fYkKQU7zN1qhEwwoPVTlVE6O
XndqKTfwQay0CczLzDddwNjbyRXoVcSDGB9HhZDZWDL4VJmxKLLFOfMSHNYtdnJZ0J89op2jG/zL
Y+0U6Qmr4MBVAuWjXz7qTooemY12puhkj5z7/hewk9/lVj1w7NVuxCW0prJ2+ky5y8CUm6yqaG/z
9ex4x7eXxIeRtNy0wsStIEEUgLX6BoCw9L75AhqsgGV0ktN51rmK7SnI/fGqBSW1a2R2IgqgRw4Y
o0voTMtEp8g13muMsdd1yWs86XsP7IbB4pcPAHrB2M18L38ePNmlV5I7OlUgKmYfXtO9ZO6BuixA
/QZjN6z4GkuL1Mu9xGe9gzYJwB3mzv/9PAozr52q3CXtN73OKxAFu9I6GtcRimueVM+dYCbl8NZY
Cu4MKvWaavFIM4BJMDJJQ4JAgvm5QRaJcWJb+a2i6RML09YjV7AXxuVaBraoTEpwZRSrXm8SwH8q
26cJCzXhtDWCkHHY6oA+mq6jWE4/vDz6vFUlwkokppaELe3PZaBV4H0Y/6ijxIliDTD43pyoDHw3
vOzUD/Xciea/XbHpxVoizxuAxp7nQSuDq4HRMQiqJofXYSeHc3lGjCFaBRwXiE8GZlHMeToDlxxE
rESb8RXlTtVAHy5JPvY1B4HlsG/1wSXsZHPfcsqGbpELfEujfjENgLALNxn/5guy1Xd0c4jBL1xg
KndWJgqPjkJGFOhhdPpC7OpW3Mr5uOjKLpv2JonzpFObzshhEaMM4CUHkWEWITIfHTxIuuYgIyuv
rSUFq1o5LZurLsjVhrKLBEnV4YmivYMxJo1qCt/fMdckApwEbryllJ8UUt8PIBC+bJiHqTMG+CjF
5BJ4IF7flbuQEU0ZqNJZH2JwzWBz4cXcJHKx21jGIdYqrW/tCTlAkIBqLwo1UUnx8Nm6F8+dc2OZ
RZ+wGF2uNis9Vz5YfzLvx4rX+RBYrnTdCKtuxx93pzMXvIxNAxXh1OK5ACtiPc/SGf0GZiSqex1/
QBB9WPiCSB25jMDqi7LpNvhStHUcqfiVx5kv+H6HnoW8ieAOMNKw5wT6bxYAgZl/M7lxWPgI/owL
o8Z8EQaVr7tAH+5EvZdDV7MTzB0i6HFKYwQtiot7+pLPftFm31YThVKA9royqKT0XOBgDoeorJ1I
9pN2tjqAx6fqclxKNtuBaqmKoJvGTgI1jUDxRskVZ3V/YyxvB8y9Lc2hGmZTgrEotWW+wCeYPnDp
AfSnGGA1U+ISpKm51Zywc5F5yyptt2q9tL8Fn/nAkjBiRUzEf8RlVec+86JmTZypHVO9fWYdmvgT
S2abZ/RLkE6uV6Kn7dEgzTuJ3PeNkmLOZRl1YgbKMH+rH6TupHpbCCQQ8EiNQbF56NqH1Q/RpTny
CZBsYkYCLthAIvL+M+cyTQqjKVm1Og5LtGgWjGd03oIxZuSSqGE9bHOgNHYn6gEcpM/vBHNRmuAZ
ZJhjDKe/fNn6zzEe2Uv2fPlLMnP5ECXfbNjiElYtGTUjL3qWXg3wdkPYYVwaa7eChOM4PdU1y8Ak
lEKRGb8/xAUcG9VAcD3ZsHQa24mzhKB2AXKCZ/xmlaVV5BAOTo9i6PYvidxnm2kFxtEWqbgpqysA
5BvFUyMStDE4yC+f4XEesBPFfagMLzBZ/TNHLe5Lbwp/5CfVJ2Hsi5Q6ugbvtOIyKtDVVlOh4jWe
RDfNqfFPtWM58mjb+akqXROrHpknHgg8OEuspGmGgbAMFnc+Kisy+C1Xi8xuaeroRqlj7YIbcT1Z
FXb1Lx8mu8ecQRoU6T7KGyZGcPjGoZlqtWWAzwd02vmCIooJbHptAp2sCTCbL2RqoqtWy9LgstQj
t2rgSU5VyzQUBU3L9/bZbTnpDZKC16+9Gck231j61VKroA3pwayqmuEEd5NnYNRKHYFoZh28xhgP
BHQDKq8Gbvx70Wq7gYcMzCu4gsk9QIHC5guDmknC5DyHoif50XvK2EvjghZWJEnU/CmtvK38JZzO
mxOhB9z8g0rOkd3shXHBClU/rbJGqFaC6ahYr0FCHPWTJzhA9m0uHCDvwwod7H3a8HqA8zNTibi9
O7rgdbUTzzqJQtFR7NspZXGOBd1La0O2Pbuder8UKTKp3BBhkLH4yauEtrmMJy9bBDU4mxhSSvM6
jWcXsKGfuqy1zeJRKmkIDiOB+R1ps5fE2QNgR5stYZKyFVhAy9c4LgTf58gIkChg6UCx2Mokd16g
OAFL3iBNLngMQZHTP+WjdQaizX//OnmXIHBi5KEvJwaE4eZzfi+DfrJKGoGIo3GRdzI4R2/BBZkW
hQyi21jzZEWe+qx6WJUJGecfhtx8cNnY26/8JRdOzx+FmXfSOR+VKJgSpRMSEZZvqljtiM/VVX1i
aU8riNeH9rfL75jV7FJbS0oNAp6lxdUR2kAhXYS1tF4PefwJTCgi4I9Dn7TPJpkF7aVVGMLOcw2t
kcaRUfpAyY5NuIPMZ0FS9w+S6COXu0/puJPEmn9CVRWZVXYCddNgM2kgMrbNsAUZl3ie/shD7eVx
x9nVaJqbtIC86/I5DisMu6WzM5xBu+I3gfaS/yFwiYe3epezcidKS3Xa1g4CWbaM9rmP3etEfx0m
ZsMH8edmEm5VHd8ONEVNgolT3eLLIamcbTU1caryed2cxOmfmrv2iWQ2dc3PIBcFj/YZBKyf47vt
Bfidl1U+SGQNvGgxcYRSGtEI5zGzDFzzVoSrKZ/TcAu7cPXZ2QorvIefcieH85dgVuvAC4SEmV3C
+oFdQh2LR1bQ3bLCxPZyWS32sz8Egp04LoJiWICOrYLMa2vr7WeaUuu2X2Ti5YNFQO4Uld+3pt6c
y0L/5kv+dZj8vEBVEuC5rnR264Q4hr6FzTXK2U4bWJ7RYAdEUYHFDgLlX2Z5R+/YS6hxeoELEnxQ
foJA6mgdlZi2en2ZaOEQzv546gKRmKM2iWGi6ItXLP4FLKv3zocoIFIsVlwV9kFZr3YAuX0LWG7g
BzwvV+U58XMHPaHypMLRpjR1R6G7VQ9jJAZGVRNdAzYa8v5HNJlS6VKPq9N7+e12nVNbx4q3k4Y6
bJncg28zZE8lbBG2DgPCf2zxvEg+9VexL+okHFkcWilAwcSWKVX4IlE7LNMA6kK4fgAcGAwGwFrU
b5iR/5oWWWw3aytCiDh6HBp7kVw1ASyVigxEOMxTABFOtctbmBp2nORTtwJ7F6goGHUTzYz/jVCg
lqoEdIzWhzcNKUDJnQFEga3AZT+pg5H8XymWlKOvg7OGQhCWI5dsKQDixKA6+ra8PU8ESXcW4wVc
NC8EM2dkoAIXePiIgSVjmQNLyXjWcr4JTINNR6MaBYPBGH439Zj4zQxRS0XJFdm6Lux6OrlmFOUP
7QZmym787yFUiYx6+Ntv4BxWN81gPpxhPvifXCuf7uZ6ucLo1dNlF3V4bdE9UdEHN3RMUXHpXqHV
SaVVMh5smgMm8DEBUOdsupjHQcm2dbvCNpOHEj0+cO3ZM6CJGD+vg4lzDB6JHlXHP0bHcxWhB2Nd
Fhffm0VrxrKBD9m0p1zvvbha7hI6ONKUeFo9fp2HZ0aEKUd3Cshhsz69auvueYzAYLopAAf4FEdF
kICOTSrP3fb18lEdW/ru13EebsVQJw4BJUPm4Zp7kKCG8v2P+pRcYXkw+K/ZLpgB7KRxl9mMh06C
P5vdQevzKylbwH8OhDrwuwIjZZITRVCGPbxXO3lc4N9k8GgoNYw+RoXAS+asuKHtal5fPkSRFO5q
QSNdbhU4aFrQcMlO6SLaAntdteJD/f7guJuDWEekkaVPuelgCf6mc5vJZhvctUMzUHZiepRgMT66
QsfnkxQUXnMT+yJTZnr8/Y9AG/t9IKo3faNlk8BWRsXDdE4abFXkY38GEJOzDlMFTlW8iPouR+Hv
TXUi85fZWvNxXln4k+/U7AeGPsHsJfKOqkA19t93r4ytApW1HDVoWF9VDHTrXDryqTxpTnMG/aQg
hRKdIxfQCyVtsH2FvG0csQJfj6G1gol4XMFz2dw2C+5gpP26bKKiQ+ScUBXVKJFLOMQVMVTVb02w
DQGT6LKQy/cAkYw7RMXIlpIZKQHQLmphIxFRy4jU4PxHNE0q3coc91lprqPJeFlX426u1P/pQsNn
vVckiSNV2wwoom23hfGpWD9dPiiRGpzDSADpnCcaO6hBdRI21Qh4TkPk/I76pTtvi3rpezX6yMLE
wgwx5g05zw+FH7lbQH/qHntabk8gk3Y7Xz9R77J2AjN4zUR2dymibdt3OsQaFIDvgFItBiE0iOAK
8XWjRAJyBrjh8YU+b1/75+x+Og13Spi40U9tdesT6hHUHpwBywKYqj9dVlDw+V5LFjsFNxq3QC6D
gl3ypBWPQ/MjzQXDEaIz5FxEukkWqVgRoirB3tyuzj+YUGB/xwV3/trC3KnRTlQrY2aFmAEznc2t
3Bi4wXYcsEa6eZUBRMC9fHB/k21oWP8EioVi8B6CaFVjthKI2bFlhNZgH2xfTLQG1a8ANwyrJ5G8
w+cKcE7+I45zF5oykVhRl9m10uUXqcrSAYjw13JuV9y4hV7rcSuw/b+5c28iOdehx5GR5jqyPUTo
a5DUe5WPxsB97hR2cqv6KqYUmyDy/lXpAR2tv1TlXAowzMlctsxgyOxIumqv3ZOmAkgJZLFY+nOU
oTgVzRgsAAifG/MkU9XJpZfL35edJ2dRpqxg8Au9ErwP+alCtUIKbETR7BrR7Kzalyz+PEorOO79
y3KOahB4wqi6bunAdJINLieYrIIM0oKs9T9ANtN0vxIgJ6TBcs4eBkcO2SwoiO+b+Ua0O31w/d8J
53IFbe4kOlEJ4Vv9NGO01ryt+y8CBZkCH04SI7xs9BTVTx68PjfaqC0X5CPanRnIN/FZvjOC2CEA
5RJlI0cvQ+jzJov5op0fKDfQbU4ZZBXXUTAHSzicraDBUr1ocfOVovOSVuxkd5LGbq3bvoKRsutv
fCXPxpf4HIMc256/4kF2//ro+DaH8qc6FG44suz0knDeGcgNOAMr2AwJ0CF10jPWcAPN+wdlwAPn
/e5AOR+AaXgd3xQHuqLJdF/csylPjNhjLHoEuhk8QCocThSJ5K7/MAAxqKzgWCewR537wUK1uklE
dZFjy3+zFC6hyCjY0OMIll9vd2tzXcv3QyNIvf7mav8lg19T6JOuHa0MNpKdpK/L4xyMN/XNdFV8
Ka70T/lj/7jc0i9FQJ+IMKk4CIiojlCgscCnAB+LM880U0wwtON12nsmRoVLL/b02NY9C+8p9Q9L
GA4PPxqGEFATwOCoxc89qHJWAUkHrQ05VzwAMQWxJSrYHfWFoNObDM5TVtO8gZMVpW/zRgHu3RZi
1Vb+bAQqwpD4BA+eUe+kca5RRfEITPeQ9v+wd+BGiZ8UgB+UfnFTCx73h9FmpxqXI6ExlCN7gbA6
aW7WvAnnrrvpFi+JosfL7lj0odh/3/ktC9OdSh3jQxU0tc30VzHXzmUJhzdrpwtnemO15Ioa6+hy
5StWzTcViBwKtewxXyYBxPRBUvTuG3F+kMbzaBkFlCktC3s/xYnU6ZWVgDCNLvMp1fr/PlvGsAZF
bxdjzNgS4VQDp0eRlzGzQDn3hvybVY9BtYkeO4cHuJPCaZWWs7RIEu6uARBR6QrvW518vvyNjoow
7zTh/LokmSPWrqEJFoRDg1Suat7QpPmdJ4NjRuOdWv2k813VfpaAsArAJ2dNz1LR24uOP4LuZk1l
bBVXodnDrazd9qJgDE8ZZ/fy7zzKQd/9Ti4YRADdk8DtiSGE0QFFZfow3tIYVfPYI6fWzW713/3P
5sHEUKJwluvwTuqY/WfD61h14NxNvWblkrx+hkV3MQDkKBXgc+hmG0Sk5eEX34nifE3TKRot+1df
M3tJg5Kuw/wbWwfKgDL7XXW3X2LkrEOpFCV0BStbqGRzZ6sUExiZZLQjtAnNri0rvFhN0AUXwnAf
ra1g9uJNEhds0xH0MbNBENLr0TUTakur5eb66OmV7EVDbS9D6bV19jgT2cvLL1Ze21jy8DIDK5ko
GUckuksTvy90GzNVwG7qnHm6nqKfuSZEMjv0+2+/lZ+yKRW1rfMJo9EkoGfJzn7EXu5MDgrwMdak
RQn4oTveSeOMLN6aykjYyYxG6w3LCNjY74IrxP6KD8niTgRnXOh9dVGzQSHdnlzlmmH4FNgJTa7U
UAhrdZh2AJATa186MbCh+T66lNoE1MccRWo1SG8NfwOiyeRsr3g3/3KlDRvtMqbosf2ISQbOHxdV
15RJjvENNQPRdPRKr5QMBLhzOmDXMZ5JRYd5GHF2EjnfXGR5XM8Dumm6/RVVIdUG5K9T3iy25Smf
NrZpltqgAAsH0WrvKxPIh8+4k8x5bHMaC1krUC/UaJPjza9aN1lcqEFDB/MrQutqU2ORbuexjU/g
9cS8h7KoV0af/OyyLfbiAvRkrbkoZ9OKqTfo5RDWlflZwda1n5WWEjRpgr2x0UzuGnXGjF5f/EqU
RL7PtelbtHS1PelaYxN1lXx1W1Ynb/vc1RKzcnUCEuGkGQzFbxq0bYm10mCsJLwNElZQj9BKBdBc
6naVlTjxOFGHbpoczCvpnaLTnuZkfGopsH7V0vicZNXiz3NenoYu+lYUmenIbdU6c9L3oOQx8BaR
OpB7DpiuKGfViaJptPOmB+G81AELXN2G5FfWLn80fTKcq17TUnvSQKmuSwb623FuzLYGdqTC1rdZ
Tx01AV9WZ+XfpbZSfcHlO/Qmu6/G+Vhwc8XV0CzoM5w3Pw3ZRukWaGc2vipe6zp06AwtFvk3ur0f
QLRI10+kxctpbMyzbvWhtGRnEIkIsiD2mz9aooFHBXIg1eJ32bu575cNvBeulBg+OoIAnNeR99eJ
k1Szs9FttAet9i6f5GE0RnL6H6HcQSI851Wp6ugaSf05jmdfiYYveMSdseAtyCqPj/FNFBetxmol
0aLDiaVl7skyjG6rbAlL+5c1OnT9bxrxr8NCmXs9KfC0niJE3+WPxRIc2XE1ZCeBCy7jVkpTpGOR
Sbdnj60zGyiXs+ESEcLoUTEUjvivI+NxdiVtHqUW4GNY7alO9KwxfOQrNm02eSvwAIToIoefCEkL
ZpgxT4zs7H2cwexGaloJhgwMsHE231cCFgwR77dIBmdxxdyUACmGmWNafLDxjvEbLX8yAKYqMASR
IM7e+nFsTboiQNfz907GBl8UrPPPy8Z2/IXeToyHMI03sLHAM75WyDHPxZrj0eNg1yf5emDdcZG8
wxLVTh5ne1VBk7qQoRTg8TF/DdYD5BzzafhXg03Axf7LFjQu56i3VNK3DrZXXFePedh/K370N9ID
dUc0iVilSneWFrUq2ZYbVzqJOijs63zwhjvx3NNdzlQA1itQ1Ijwz0Tt3Fy9YYztuQSpEvZmUmz1
TVHmXv6gR7MYUBtDNkB41yzA4r+/ApFay2ZU4QrIZ111gZNwbdnfkEUH8Vm6TR3Z7+zxTnEAuonI
mP6bBvo78cyod3UEZSyBZsFuYNY9goDGlgg2NNZwHEIrxmpULxz6OUwtd/pymZcE9IupYV4Z0X4B
wrzymGG81Kzs2Sd++lWs4dG47jsVOSdjNaQlElORzZOMtyxxnv321NmlHwv5JA7jG2ZniQZLhi/l
zKhfI2XLItQKW81cT6pRqW7Sr/lPrZ6U+22sE9E6wbHXeRPI2Q8yQbrkDbQrksrtlAhUfcAwyv4F
WCoO8U0MZyerljTNZiABYltlYzCFWtCf/hV+6DsxnHVEUkbqXoU2ZfZF1T/X0U1RCmp0ogPjzMFU
E4pRLPgZMCMFZandWN0Gwt9vl++1SAoXdWoripqEjflQ7VFvvoz5dSz/cVkE+7IfPdbbJ+HijWbO
w6Kk+CTlhLhZ9k1qZ/EqOK2/CTh/SeGRViuWRpX0/weIgWP9GnAIAs5wy8axRAPEh0npm5194IMg
a6esr3BjmuRVPeCUU2oDGMju1ZemWRyrrgRhW6ghF3hUzBBVcff6FsSw4W82WRn9ZJOV7SMboRUv
jR/qyLAoWJuQEsrdpUaeEoWssA22dMy4ZvptcgYbND9OZw9eZLMlgkmysXZsdOdVxNtwrPBOPnfJ
FjrnzRjhuf3nTDhrsmsPf+YQ/2Qm/HWO84OhYvMYOR5h5QTuxlVd3FGtw3g2ODc881kZQkCk2qNX
31Jn8cF8VgLcM3XKU36vOxjiPQ8ggNKC/F7anKFz/h1q/+u+PlZkLU3ReerROQP8Zp1jNaVNnOZU
etFprVAckv3aLb6JRraZerz6DBzgP8K4FAqd72Es8Hh0F73xLMBvLp1mp8oP5Nl22yqChOLIK+yl
cdbcotcvRRVUG6Teb7V+tGVSiFLdQxPaS+HCnNR3Za4omCkoTmlYYdo8mGC/qO6d2AqMdMpEdZOj
9GwvkAtzS6qTpaihFiK5cRuraXoeAWfqGLGxXpuUftEwqwm0ZMxBE2JaAld7mEMQhpGsAqMIlVZu
zlBS6rScpGR2JRpaNiiHPgFnzlnNYPEGpwlEDfCjj0jw9KcmiERBwsPdGNks47HPseXW58QhE30G
T+DD5ehxlKjsRXABSpOnpc5ViDCAHDnSl8QwA6v+Y5GEGd+hMhpBYkd0HbvFXJyK01QZ6okp462/
V69y5/ohclnVv8MeZ1l+KpzCuazcUfTFZ8betqajrMhPfWhSJFcq4Gjdpui/1ItfNMonQwSocOTG
90I4N4qKEEao0w5dJEULqvZulH5OGGXZ8s1HhcqZmvr0v2nFWYVaW4UJljy2yfmTFM+Rcp2IgOGE
F5uLTVGG9dQaFC6IDYACnF5dc/+DrdwODvkDYFD2ZZ2EArlTzFvDaNUeAhmGIxg+vZg6TTgA/oqN
JY1htIkkivwxd4wkSmYwIkEim9SJN7t9ZkZZ+EOCoYhfBqKAAbiaUIx4K9SVu3M0JanRbq+HC2wz
J/e2qwToG+W1FJSA+ZJEgwuqIPJwNy/rtqyK4tcNzPQWsP8YzdYeUHLzppt/sDUocNF8pljLSWxu
EVYcsGe63abYcBijz5MxeCkwVRh8a9r26BxdWfSK1HdLs9orGzwRTw8J1OZzSF1fNC0accwk0Pwp
sVtnCNuvmwMUS/T8lVlkUEfeZhebPoD1V3qSJwxdhARj6xC83XMnn4EdM4MGJXeLJzykXSHOx9FD
ei+VC8FbLTdxaeK4Mde22hmwmjG8KDmpUwCd4p8d7JEn34vkgnAztRQsBLAnGaXB9ZkAXOT0I3u2
AuzsPIkbm6L7wu925XGOJo2G+SjmG6Jz7yxXzRWxrSAL2dtDFRSMRepxrgiEPZIWjxiCj7r6qTf7
u4bQXBCZjlbn9qknnwwj91uNpNteMwmN9HbrNa95ePtQf5dsqBjG1+oLy0XXx+zBWJ36/zj7jiW7
cSDbL2IESdBuaa4tX6Uy2jDkmg70nl//DkozXSwIc9FPC/WiFaG8CSYyE2nOcW+77Erz2aNAhg0g
CmHbD8o5JFPLV5Dt4KZQgsFrSwcsT+LbiYYZRWxIFk0wppIzFmZSW5GcTyrLtqkwLPkbPYpZED2X
ePggiwIvgxlIoovkk/Jd4CnP0mRlHfkKvVLzgQ4nMJ2GrABUosWUj79d0F+NUW2U5Le9Rsce9Zot
UFvWDu0+z8KCsUQzyfV3mRPcFO5mpVDHtYcI9ojMftBdurevzRA9ecwt65EvC9RiJwckUCAjgEbU
5S7HaGN7LclxOcwIXf2hzm9A7Hk0hqr4O80cTCS6hgr8Fi4FcYzeHicXg0fvmFyWF+u3Y3LDQggD
+5nAQSavO4nAsXAtP4Ry6umEVshT4cNZd9345x2qKfNcPEfjn2wi08ykiJTiPORDJJeHkGRKMeOE
MkBSV6+lQq6boT530XBW3WnxSG3S3WWbEV+GD4HcbZ/nlTRxwwTS5mzmio/3h+zjyWRw13tNSEH7
BGbCgNRtcqVo4NLYNQBTX3Z6mwW/uQRk7yWxcf6rGZ96FHZE4mZGYALAsjc3P4fh0OVPl09PZiJ8
WlG0WQaSQZgIVjOfWBG0+qKgaJA+MRCxeq8cZcPJQu+MrQTMk2uYIyPsrDdXfIiMqiQMUCudnyrN
3NO6OrTVs5obV4l+niJrL9FQ6FM2Armbt1q0b5QEGrZoRIxHBhbA4m11JOF/ibfCr7YRx905gFGu
scU2ZnqUxqtTDihY2Zai0Bw1PKJVgJaaKr+pp6xx3cc6vKTbzx7GKXxALkhOTSaCc8QtGbQxU1Dd
0uJo2Q8tOU9AB5VAufxJXg5XiCbpv4qwT7exhdoZnBoDI2hNJV71rC9e97wCCT5+dl+nPaovPu7Z
GhpBnR/IPStKyBspMkU5c9S0prRL9m6Kx4cWKadh/s2zXdN1TD0AsRPIa5z9LUts9nGFHpxOI7Jr
1PIqKeu70ZmHQGLprOb2R01uI4kzPZPaHe3y93bGgpcYhiLB3KedtFA9y8p/IkA+4Al9aMX5+c4E
B4n2Tt9y3Z0WH59w1/ijCvJt/Qf7UtWtnM9I6DqAc0gcRDUViy+fzQV0X0Zdd+ijkOmxN6lXD6fM
MI5V/E1R1ANtZeU5caq+EcgpCfZJvUPxjT0NhmeGCja+uL65zx4Y7eLwInONQlvciONCma2MaqdT
6DdgcSqOY1SwpDA/Qveko9yHkjW2mPhn3dpPbQ7kyv/F5MdEYxgF8b78hzGfKIEZtF9kjzrhE3oj
krvl9mDadNFZK8KY6n3RJcZuSUn+1tWDBQzwRE3W0AH+Ye6BttH6bjdEmn4xy/jzZnxozd1ybGzR
abEwfGQDJxNUQKCy1IaruK0l+PLih9BGV+6yx26tmljxga63+UN9VxOvPTL83NyfssD52fxgqWyx
SwBAcIr8Za+exy/ztX4Gsa7MGwhvCwFlIeBUbIYH9Pm2NGY95tmKliCYLvcYPohR9sIjfj+9/bBB
FLtjeHPJ/UQO97IlOaGNbSRz1yaz9bioM9gxWiRHy0AlXV3Wh6lav1x2eDINufsy6q3dmIyVhRpj
OEy2lw2/QPTuafropXhPNxJ5wiUPDPT8e6RcHpjmQ9FpKY7U2I9XAyLUum+ODIFUTowq9AUfonj0
HzrMI1iYERq7hZ6j1jw1tSlrErLv8Met2MjgejiGHo+lCj5fIKlpt4pd3hqTfdun8y6mzT5ZmsfL
n0vsTgk2CcGFqgG0jE8qOrN2lAI9o5r61t7cYXItxSZh5XoLK9/lQAqUbaZKZXLOpytbAOm4iL5T
+kKao7VPD/mpP4zZQS/elh3wCffSQWPhuZpE08GgiwlgHgZrqiOrMO1lCkgPsp47B0S9OiZNTbCg
sD6sgZrhtWE8YA3Fx/sh+A8odcKbgd03xwIQCnw919lBE0tparal2oX9ldF69GdzKm+TxEPNMPOU
6/huuRqeQFw+e2mA0QrJhxa62414zrDG3CBDpuNDJzroHfqAdSPB/4B2bBs6LsD5GJHyfyjWMgP6
w6A3cjkDU8Y5rqg7sSWs2Ny1kMrG/MoM/bu/bWgBTtHVdXxrtM84NbGY6w6lC5bmcjFvKMNCjp8v
n6TQC2wkcAotwOmP8YpHxpOY6W1FiRNUTpfuLksRX5KNGO6SpFqndgZ2o97rBPYrGhan/gWdwF0F
YhJg42WeRKDwQ20EcvFYnxd1Ng3ckAjbcqxRPnpdwPoxQO4OZfmHVD0uKC9RMcU54ID+Rz3L1w6/
1RufmVlI1RO/azbqcaG3BGrXiPztt0DsghyH++Eac3835Uu0M6+10xwCgf1heGzRC9I0L5aN7wo3
gAHeC8hjzdGxP8MZDklVMpYjTHPczSOA1LT9cOqBA89QD5e74QegmRT9qcaRD+ggMPZ22amLTHf7
CzibcsdkbR2wTQQK1qEA0KrX0qoz+yf4674VwVkRULOpuk4Q0Ri7/Jvup2ewGed49XQBvRlD4o8n
7HwG47W7r4B/jxL7uJdHamEJRcc5GxamjDHzyGUFcHbJMrFtXfWUp367Wi+M19UIsNytV2/LO2u8
XKwoydpI5Zv34+SAtKOE1NRoKtVLSRIdHCVX36w1HWSJjyiibYVxni6rm86wKIoabN9U1+qg0I6u
8UwwN+VipmhVv4JQs4hCxnLzH/y6WLypw5SBhwjs68+prG1Ug9E3KXuHaeQqcw7RSEJz1+0dzNDW
1XkZUOAkT712zQJLHMie8KJwiiUeW2Pr5tiv5BzIoDZ11xJ3CpZmAARKBMZgH8sAWQaldf3Ytu76
ZR0UJw6MJpdl08Jh2q10zpsMZNac0kYdcKa+9sjYurHaM+yTwA3N1Stenac2XMPo/Ht2Dd5M9guE
j/3tL2DfZ1OnsdbctpR0fofc7TVQTj90aOowiLd5Paj293TYMzbJ/0DLITt5LsXPZtMaM1YtND3z
x0S9+Nzf0sf2ZXkj1/Xz+Fw/VIHxogTaz+K7JEaxY/3DuzD+KNPBmJPK9+nc2i6mScOxl1c16lAl
uYrBgqaEHUirjj02H7XrumMJJDC7ZSmkUO2NbO6Tu4WlgPGvx1CEnSvB6qLdXBwwAPID2MOJ5wzT
j7YZJcOdwjCpu8AUthkMuqlyHhvMaFkClCx85W5sATCaVM5jPlidg+xjXrC+rNJDXCQq6rTE3ZOq
ibykzq0wMdt1b6pL8S3JB3P0L38HURwBDqZjA04WpXuLsz0TpLGJS/CrMnjwzLpWq0qSjYjqEwRo
8wiTBmah+AJdrJlIRZQO7bSuqj1tbh4SUj9RN31dEueoKdk/Tqv+RHdThjovsjDCYgYwRwmx+ANv
CLWdusZXRhXe9szSALZb1x5bs3vqbGyXXj5IYZwCjrmKeismfOz3v9/cYiWJck1BgyaIrGgIemOu
HyY7xuurH7SuP1tGZtxNQ98GCzYKANqOhDfydZuQLKBlM1yXQPfOPN3KsTdg6lEqqZ2ITsMANSzq
exgSUy3uqltd38wGwSDQDCgbtayDvgILNY1Du5NO+slkcSGbGnoygJHld0MH0GA+rQP6fTzkfvJs
hr/hvHuMg/+UfAKJXH5E08nWdsHDDJvtgbZTOsD5puE075c2BGriAVEcF/4qQQjbyTyKsHaxOV4+
huqRNfb9CNHqiSncfWFUqEDeC/WzDALmfauFd51bWVz2qZWDW5EFshjrNkNPTErPpoC+UjC2EocY
1/ka556G8SQwn/kM9DtbkfrjIfwlfUQdAIAMqE4hl4iDVjrYInIomNkD0S14JgiQSz8Hs55WY4aP
gGA+ZPvcWPZllQbNaoR21F3rUbcfjPzgACbCKyxgmFYR8Y2uBhZxcW6toZXcSpGnh70D+FjHnz9B
h81kNuF20Beu7oz4CcMhe6U4Gu7tsiS+Vkhxs0RpI3nvRKA6waYwP2s/pH3XATobT2RkD96aAG0Z
n+RE3PMP1fW643TLOCjSTuLFhWLZqWsauPYsHmeJxos+aTW8eJ1edcmjQve0kAxhCN34RgT3GjCX
xF7IjMd/a2Q302Q6HhAEstBhnqs2cmDQNg/YOjz1BdKny/f6nQCRN3gMgwKgBByfQEHj/Am2SNTF
HZhsTN+NT4lf3btnGpDIr+sge0mvK3/2igO2n/A2YalSu1fAjFHsmtKj1/3kZ1/Usz0Au1x270Wp
MzHBPYpmIUFc5r53nAJMYyQaPJ16bJJ/NLSHMKZ9oy8/3Byg+5fPQehkGJcicH0wfw4Omc/WZZUE
g00LME+A6X+Fi7+3b9g6f3OnH6RJqej1t5HF+9Ih0xZF0SGrCcfAxAMzRH/GU76Z+7pjdYSTjI9B
aMMfyvEetJ1dc6xSCCS1HlInutem+lflaOHlQxT5p61enPN0EtKuIP7DDbVVz9HbNyWOZKke++p/
2KsFIAT00ZBW8ZWreWiwZOPCKpZ+vE5MZ0eM6FDHTRFmjvbkTvFhKt2rvq+Bxd7E13pG2+CylsLD
3PwCTstJ7ceyKTDDBL7skGrDm6U6D4XR/9VeCKgMNSCYAPMBBdHPJqnPxpAaI5KseoUXBy5ANnul
0qSHZEytO9cpq92gFeO5osiYPLVx4pMWoW+jLG0TmkO7etQe4kzykYVuH+BXyGuBOG8Q7qJMpFvm
yoTDmGuqBNh9tYJudfDKKEYda5GRiU5VceyiaXf52EXcVcAu/Hfmny9WqG4ZtUmDJFCLR79rfzrG
HUi6EH3cQ2ZclbmNhfmdi5pNPsT+Mq371cDkq3GvYml0TFOJFYhsnY1E4WUPWwSD9eePQ/I+jfWB
JQrFWO31eHUDY7HTLxKlmTHx5m5YQEvEbgDITvk3hJI0al+aCHpkMXJ/UOY0HCrjGaC2mHDJyC/H
yEI1HzFdMESvqFrlQTEUbBNClvGLPjseVgxOkSDT5fW1izwbnRpTYKl+oqUROrTyYvq9nFePpIun
tYXke4vc/4dAtCM+HzCuuVNaE+Y4XPR49W+WcmM06xVpx9NYxpKPKZPFhZqJrFWPpzSeM8l6nfXt
LxCiPw26FU5pGXlDlkjkiVzIVjfOhXSWYuMeQV5EgZpRqfNLVes7OwdsxmX7EQuyVYJiP4yVT14W
d5x7tbXxME6PLii7sSgUrNPxshBddBfwmv1XCvv7zfMsi/RSTwikoCtU/mIT5PE36zTss4UEv9l4
MAiTtBgtjY/VUTnlCajm/tvkmRAccPtb2IlsfsugA7JlKlBZza6s++QuPbS3xVdweR/UW+XePJUr
cnMlcA/mnQzUWHhDwP1mYaMOaHo8fUI5gQQOOeQUJCtSJ4yc2iEwz6uwTDOQKbTFVZtmmZ82Zre/
fP7Cj7wRzLmieOyyKZ0g2DLqk+Y4z+ranKO8/XZZjHBU2NTQlQPfAmEFjc9HG7lZnfXsRrJBUCPe
qZ1Hd07ASnjqemYNgcsCxXp9yGO3dvMpKxPcqx3gqYM0BTOoBmzMZjjZaysxX2GNED1PZJkMYQk1
hs9ysEdWOMuMlCK5WnfTjeYlwMpXnsEw7TNAmQj0krIBSdFreiuSuzGK49IUa22wUrvcdShTFGP5
sMTNrW63EusQ+raNdtyFoEtK46yEqBgkTiCY91agiS/R6tfRa6bFEofzvgrHBywLLyVGCmo4iBef
D7Mjedl2BgqumJ/86arJDjTXfoGUKXBVkP5McVX7y6q8lsN6cGpQ00WmhqJ4uZ9tE+wImOKh9Xmw
hjt7th8v25OwTIgBLGy9qXjOIYh9/m0N+I5o1qQrhiAsbLucVJ/VRdO98TgEKVZ+pSAaos8MxwvW
FmS8rsXnSmnrrIVZQmBHD8ZE98762gOqN6olD0jRTdnI4ZvmelsCDXyia9B363FZgHRnKDh42Wil
8KZs5XBx0ikV1B/sYkUlht6BMeWUBeN3M4yfiK96+W30wICrL380oWo6QMiwmw3SaX4ioeysLhsX
F72orqeAwhgxOgqUbrvQ/yImuxtBzL1vvI1i5X2Mafsl0Oxx3UcpBtkKqzJ2TWxIMhthOXMrirPD
ROtbHfhgC6BVBvU4X+Un61hdEYxw7rD8SfwC1SPZhJ7wYrrEdbHgDl5I8v73G/0WjKlVXTSizdgC
RnaObtZIVzHZudzEfXHq1D7zyrXw59p9IHlxHpX8XC8kNLR2n5P8ucV+k+caZphqjWwvTpQ/bH8a
d/RlMjdDaeCaMC6lqgJ/X7Fn+/e02zHGHXrffZc5YHbEvJtyLdSvdZCUqDq/80/RryvAGrIGaRQ9
uPr6PK/VW5NGN1FL/HxQdu203mLxQeYeWSy5JJeLoblb0XYyuxWpEki/WSuqsMEfGO3UXRnawECS
r20JT3ejKhdGFbi9doig6mCpRz1xHvU1laUGIlii7XFyX3DFOzWdwdMDx5Ae6tsIU4PFUQvpvQzY
UZiEsE4PiE1Bxa7ynQeNKJ3axhWzlfaKMRLMB/LwDhWwK39JZ7BEz6+tNC5OFyux5hSMAPhc+gkb
m9hITa8Z5JIKGnrZ3IEwPrkobIIDFKk6MpHPLqgcrSEdJkjrg/ymP9IgCjJwajMujv6r3DCE0Wkj
jlPOaZCLVuwoGyWMO2CiluDXNctQBRjtZScuNMGNJC4HyeZhbIE+vgZx/4MC7jYd/7ksQBglNgK4
a2Wo2JxvXBYAZ+eqXxjnsjp9z9Zcxi8tDoEbSdxtsvXUmZoMh4ZNwGcNcElpWGDJE3zBV+Pz78K/
zFfJvhN3udRunltnxOmB59lL2vxYL7bvYmZ8yrLd5XMUR4mNelxoom4BKrQMJmjNoX1bPrm7zl9f
7Aftxr3WX+PaY2yNYAD5u8VzxHeGOWq5qO5xuQX+T1mkLQ5WPfW7aG/53TV4BjwLAEqeAa4G2QLd
/6Hqh0DuEU6isuzTEap2IFnziurMxjIUv/ec9lB+B3YghrpAMY+WUyjzK8Lo4wC714EbQxmT03UA
OY0FFBYYUZF7tvuNqEAfqYK6T8PEbrzKXjx7kmUA4jvyIZTTN0vMQa8jCDUGdCiX00qvaCmt0gk9
5kY1zoepa4Q9EQtS2qDDRjJKY0fWJbOwk5WE0vU2dlB/hFOQL6qGDuJYhx8Waypw+2l1CceiXbdL
AbBVd6eOaTgmaF7M+WmZzti6OKiJu6OKK7kswmE5dyOd09UctAGgMbAgY98fS8z0gAEUTcH5LQsU
P9p1V9mh3q/2Xdzt5699HuT6fyBJF8FRuqpFLBOLoEhoeLLvpF6oZQ/InpRaS712TahXxVEYRfNN
ROadMVa7VtHvBjcFfIklm8QWWNUn6ZxzWkdF6R0jXkE1Pu5g1J7p3lWKLXnEisL+JzGcX7JptCpa
BgfPxrgYLIVeYT52CLDrt580P3+57AcFAWsrjl9gLElNpt7M1oCUmO80myDOpFsOgpzpkwzOCWCO
BYOGCXuNVlG8z5S2OejDWt7NtlPegZs3+1LT2j0btFPOczLQEui+jit5OcoU5ZyCNUcuEhEoWmtx
D0DHDs0+ozMPl49TEME+qcpdlN6IEHIorimePn5t/ZwUoDvPGN8Yny4LEj2tPkli+m5eORPmScvV
hT5NOISAspqP69k6rlUIQk8P62QHYocylglRZwJC8cI3LQPj1PwYzmipUU5nBOg+GKiX4x13qne9
jhHuH7OfdTvN736yWStD1iJiyQbn/j4JZue+0dZq3E6r2Hu8zAt/6X52tR4AItSLyBFcEaHkbNlX
uiSNS30cU7GGjkkDcBDWAbSD8VYfBjSFMW9wS/30+2V5Qs8C5hOQgWPPAUvun5Wr9D52gEOO+1Hf
xK7j6xSjGPPoXZYithgXo5HwnagNqZxWerE6gA6Cxah7emSQN42fPeZf2HCoFq6oZsuCvyiFBJMv
NkmwA4udOZ7iLAEwS1a53QJfxpDjgesTDIzBCYlkfFT2eYlIKSujiIWCdgCbFRhTQn3682kWxbwU
1MoWfLx3XB/twGDWRiAJE31vAXfBxIqq8XD5cEXeBRxu/wrlbiPoCZaqS+slaGtUhgD1bLSthAZP
9GgCCzP2U1G/Be80v26UNnNetCvGpw3s5bhnRivQBUsAu2RL0v5fgJJ8Esd5bScp+nxZ1iVwnS9m
O/l9JuvZiA/tQyHOJdtLFSfuXC3BaOfHkbqOlyD7kZm9IHP6pAdnD/XYOUu+QMpSA3Kv3iU788bS
QBBbAWNRGutk0jhDcOJcG3snXYK1b6IaqN8GfSon1w4MVBQDrY2VELS/pQ/IlzpU0oJ+WSIyeJ21
gKDtb2zy43iZ29n4TKBC907cQnETleiyAH9TJJEgclwaahOGBY4VlC05x1UU1qR2CyqJCkZYdrH+
aM3lsBvo/WVFRK0ufMJ/5bxPX280QXMf09vlADkJgMiNUAV3gK/7lm+eq335MppYlyL+dLvm2POT
ejGxmX5I5y6CZg/2Yq0m7nYwhf2dmmMjzglm3/Hqh+UxC/+D4xQFoK3C3M3AuRprBkzvIKcaGAf6
od25qaV6iw1cIJo4gD1ayOiTuLQ9wNCNpefMSePVTgIW89qO61NVKLLup+Rrv5O0bL5CYxmNg30g
mLaBOJjfOXbuqbZs7IWl0XzsxQAstp5tm+GUcpE+jtFXqVp865X6GdpUeogwdVt8GQ9sMUe5no7V
bfulwjqnrPogfF9oDuavHHBYYUuEuzCLO49tRODxcrazMbtRGtg9pdgoIMd6GIHi1bbRAYAPD2RI
z6hAy3QXfvbND+B0XxzscGQKu7HAghmPjb92PurYBvC8GGJh/ctV9pevltC2MbeNLhYYJJGbfvYR
LgUFSlG1SxApbX6rOCUYn1elCP9CCr4lUjjXNYArwklZrVSlDiJXrFVhNwB9e3i7LEFomx8SeLil
pTAwEVo2cPJO/FoN5bHr7btsdB8uixHH4I0c7ryWsrSzbEBGE31FLHnD2nTuYx4KfX4N3C1gsD5R
2RiS8BNtRHK+AJDE1jybODzVuXPN1whDPpeVkp0dFyALc+ldK8PZNU12VZXlj6R1/kn1XJpWyzRh
f79xIKQfs6KIctaYAQiv7qOrHhQV6lDUa0aMA4L21pddarFMA6U2pKEY3uVMr0vSVC9cnN48JIGh
AxxIBo4pfLFreG79jwg+L1ONojVsYK1jUdLZdzesmD164wlA1ff/AcpRrJDNuIdY5/m92Lc5xJ5E
KJCgmRWk39AWSD22K814vpYf2c0a9v+hMSl602ruh0Su8AG2dEzhG8heZgIwM7tfbkoavxU6+UUb
+StF5AN1AIeA4xFLkTo/fjWkMUqJMYwEmIYoq7G109kHifX7it7fwYCC7eZ/5WGL5bNR6h0ZKlLD
QMadsuwYYpQbridavF/oLFxeZNO+ouu2Fci7EKPPZrsmALSf9b1OMWKSq/4yP1++1KIx3096cW7D
VvQpimIAL+RWOx6MrKeHLu3mH4hj41U6FdrbZCVYxCwrIOENOvWRw1WFl4Jw9EXyU9jDkg/pW405
B2NoPdGaCCY777TdCDhX3zpZ4OBLghqA571n78twia/+qu/z6Qw4h2MZrTJ3DF5DbYzHuul9pNpY
hERxspc8zkR3ZKsi++ibWzm5S+FOGayodr5W6lNRnNfRCMrM9i+fpej2b+VwGYJW9hG2jsDIMzTZ
W6Gut7WcKEzytbgyQbEosIsWhgOiLi8ve6+crzr9R6ajqJRLy53M2v+0DZA6G8CcYD7m88FVBSZY
OhYTWD+1+MpQaVdf89frv+Mihjl8yOLsMJszZS4zJDv2I8BVQvc8GR79PvsTisnefJ0H2a9GwmLA
wssl9TgLNF2l7KsFsaFSlL2J7SzPbpKDXY/Azcr0cx/Tr1VlJAB56HqJqQhzla26nE3OTjrXaQF1
Te093CJlPRTXYHahfnKjhaDblO7tsK91SV3OPK2oGV1gbmOWAfMN2C3AMyGkw87wkB2Fy2Hp7y5f
h//Dy2EKEbNHjoXxhs/mU5htnKhM4DQfBudttZ3QomCAux0SywPOOIjE3qapOTu9bJ9E9E7BqM6/
krlrMmC6sc3NElG/6K7zuAkNVO4y/JLZQZFJKW+sRJUkucLy61YmF4kzA8B8VgMZjM+gZC3z869u
vNdAm4NCULGbDhVo9fJXWcgSeh3MfmsGmogABeR0tePJVoEEtQSO9Zi1P5xYopgwQGz+fU6vyVmX
alB76FW0oHjRZjtYMZbiZSZgzYlROEHSgmL2su0I47DO1g0wrIqxK04p1WndRbPx2isAEf/YUaUM
cyAHvenNJEtChaKwP4apKhP01nzZvIDrW5IGL7l6qK6Wmabo0VkHYtb9/rJOwoMEVQBxsApugNr4
83VQ1mXu6gaR1pgs2080E2/nobiy8/SRtm7pVWN0f1miULX3zBr1HyypcKfY56DNMVskh21/qs0v
uXpntl8uixDetI0I3jrsMV+n3sF+eTHmfuQoyZWiKtUzpQ02PxY9nlNvmrUI6ETNKPHfIpAOF/uz
+G6/9ePeD3NdjuVsLEghUDTvr5qbaa8bnhF2bCQ4Csg++mFh59lF9am9Bsa3xMEJbx7CoosdIMzr
8u05TFqr5kqRLHbaWgRopMW2j7nRuJdcBuEjBiy+wEPCZpyG+sdny5mIG2OhCXhgbWAx4NT1YAXK
V8ztg410OchqakI73Ujjoj7Oc0KX1wXKlDY9tSvmOJOuAE1nSXwy1TFw8GUJmth3bkRyVyMltrIA
uZjhgvXHNFwxxtlemcs/LN9nGFPJcnTAdQZoGzAMh5ctWFhZwkKnaWmgfVEx9/T5dMk8xmZhoypc
WKty6puYnjssMXjUGbWD3RRxOGb56i8V6f3BLEvDi7pFk67+CcPzx8/g66ga+LoXwpDv1JPxD6MB
0EoverOCqg3Stzr2479YKYW+ALfS8JrTXJN5j01a3AKwKM/Qm4djf0nHJxf/XR4uny07Oj7lwII+
JrGx8Q6mG85w+6RUTC3ufn/Xbt8fph22tA9/M7LmEqxnYiaMLSTzZNdLN8R1wmrdv3uCaYgmbw1y
PrTmh6N6cMhRFjUECZymAgcA3HwupqrRRft8elbZTkS3KjXoWhvA6NZdmSa/Jjd9UyhYgtekuZ5t
94VgJ8ypshtSRd/SQYs9LdKeL5/xn04eSxcoyGLyhGFt8BWOdGnLZWZAdwnVrtMWY0TEPZQZkVyT
Px39ZzHcp5zG2l6tCSCUo+W0uJDJHbXiCcPz473VVo3f9cpBiTPi/X9rpwPLwMSovAmudn4eyx4j
w4ycdgyKNGnv4iazjlniumEez40kJ2fp6Gdj1T6J4vweMo4UOzvNGEyYUMWYwJc8K8NkqHcp0O/+
RitWbjV0YEvy+3RqgTEgLa/Rd0UHAet03rh+pYsk3/gzPEEfjRAb3WsX4BichbbYjIgjwJwEipp5
U3qF+qjkxASm90kC5znhBtt2XaFGU1pe2U/+XOZerMiANwSmBzEWCHMIQEz+wIcqu2pRbG0aA9Xu
B4/YmIlvDHo3mJhNafq3ok3DyJlrieX9GQbZ8f0r9T1sbNyjvcRZopFxDNDxAIRGFQBew6P0xVWe
FSKrXf/pKD8L426X3aiDsqZYK8iO5g4r9gcTbX/5LpPYJD504kxcrVMnB3MpbhMlO5RfPKcwJCgk
QhGModrFZDRcMVeyq3IbzBHDOgK7Ublfp+lEEu1w+fbIRHCH1ZdqpymNCnsoTmXielatSAxbJoE7
p8laYyVOISHVnb2KjsXclt8vKyE0L2zUYolN1zD3wd3OhXZJoekwaruvnFurrpzJN7slvUpidfGi
fs5UgHpQ2T6r8MpuxHJX1oomN5oNWHWNLbbZShCQlpNW/3NZOUFCB3v+EMMHJUpi9DkTaKfvtR2o
m25dej0vgCf8kl7BtH1nR+/HGNDJvozIU+jFsRCORA5vxz82v0y7QYaX9GPQgaP4nNC2Og6Gi+Ip
muHLEUE6l8RfwUwLdMXTUXWBcQU2My55TYzOWmvslrEJ3p1agljcA5Ph3vBy3XNek3NMgalG99hs
kRwys/M/AtZGMLPijYeKqtoasqiDCbkYtuy+u+srAHL8aXmKOwrgF8AVO/siPbeZTGWxZDSCEZex
X8d3myunTNVKYVYUPxSDfWrVQ0VerAazEvFDNd0YuRZMyuSxdqlEaXb1/lT6QzSndNoVdrymsKwu
nEKCMks+vtmYH1IDQJVYp0KGJiF4ZLLP+yGQ3ajNKfdTUlZdBp9Zv6q++1oAbRMExUOLyTMHJw84
88ibuqD/Zw2nx9KXvcbeH+l/KGzBQbB8ExvUnLdzoiyJzQy+COUj1pgjwXpocz++bwD4OR2nK6Py
MDWFZa1adtbsLC+J5twgHYp8nA34clYxpG9kxyCbZyDJ7dWgPGFA507Gty10TxtlubsUr8XodFQb
g7xIvao4AF0hmhrZxWH/yp96gT8DmzsojPAbmLG2uhRVXqRfj0MITE8M2/WHDlxgqJRg/kw28i56
K2DC7l95FhcT57VoyjWZkVnaoDaNDwkFsosbOiOMZw0XhqEqNRuJjhZnNqlRpXnVQUes0QCA4pi9
0oDBqFv5TtnXp1wOkCWMaGxGEvOEgPAxuG/nLIATVaIKCdMM3qhsnshNYpTaSxdr9KC1qRYOTfqK
3OB7ndaRrwBj7Zxo6hDadva0Vgve91W87OZurq4tYHwd4roxjpfdh8i+gGOBtXiAAwK9ifuNepar
wzgkY2ClSLoxLUTbH+ZgSAxMlLBupXA+Ko47QqoqRR+D/jIzLGoRQPPr32ju7pf+xZpkm4uib42W
M6PSJHjK8xw0fZZVDtIIpCvP5quNW5rclnhqgx8+UJ/qvWzfQRf5YAtjjirQRPGHr0dllmk1I8HL
Aihsr9GXBcPwJDDupxCIZEGyK8/Y7x4z7B6svr4bH5DIWP5fjJKiHrb5EZxzMifQUansR9iPzbMa
dn5+n90qfh0OKcDPrB1IBG9NScVPeJO3Qjn7KTKjdnsLIbfHuJnh0yC9dybPCbqAsRK4RiC9xyIf
DBBybFZgj93Bmsfn8NNRM540q8Qr7lw8Aw5kr4S54lVZyAaP9EA9aBnqUxIDFowjs8NFXQNIgrYN
5NbPUttuSuy5wuGOO7IzIy8/5b+gJcFcXez31xQjDWft7fLdFL2BtjK5jFi1aQKIGbwmdQvbDvGj
C/jC0QAWQeQZOvXU9nsHYubLMv+PD/qhKJcPu1q0ThVTNDvWRw2LnFkwnxnBV3KIAIsqKxsJv6aB
apFKbBcOiDtXBwCQYJmBOJXuR3fyCmWWaCT0cCaQqy0CgAGbr+pNVpqqWQYLrZssJABW98hYhRNY
PyU2IhaE+oWOOhd4w7mrEC8011WLQhXkQk1c3es6DUc7kRX52b/DB2vAT2k6CnuYjedrJfpaZm5h
wpmivAAA7gQEANbx91yCev7LL7QRx1nhUNKh6WiGKKZ/H6fMMyM3kNic0H1uRHA2p+eFhcQdItgQ
PHMixZcYRKjNEejaO9kOkdjCP6TxMG8xundmwqQx3MrOn9CEnQAaOcM19/tB8wugxISXNRTe5I1I
Lveoy2n+f6Rd13LcurL9IlYxh1fGmdGMcrD9wpITc878+rsgH29xIFxBW/vVqnIPwEbnXivJe4hM
09u0OFmr8pD1Jw3IytrSOWL6VMYZRyRLG4FNhs1NAzi0Gr3LmNTiHC/1AFjWuQPp+DyIIFMaa8es
xY6j+Ix2jCTDEqP6Cw4OHdOo58ZRErJuiuZ2eElByPfLBkBJd263l3cgH+ehgTKPthFHaSTWh+VW
UCBOVEK3VEfZXSor8pYu27//2ZipBnC1NEx6EOxBGoJGMQHfIebq4Mb7CeA6feJafukn2Uvg2INm
McGwwp0e2uKOx4fFCh63oqmQaZrqPFYqBXcaXvaV4CBkruzGeliy+6oeefMBLDMMqAcVESBgWN7U
Xwcs1eX6CCyfxNS+WWic2tinOHBuk2W4MHkIOg1sY4FznFITqwUQ4VhqRE3IohLQdZz0O0Fz1H2s
oTjJ0/vyWEHnVhylJnMjWU1CxIUqHoD1Q0kFXzR1VxIAH4QuYceZqmJrC2YOsCQtYn2Y7menk17J
sw6BZIGIzJPMR2kX+xnmHSts23YwZ7EHxHWelrKsC+rZgGFG6wUulLyXTUJed6sqYBR7RDdU8rPK
k/q7OXSTYD2s4Ja2MWP/Qo2yOEp20TeYu+g4X5ahPSgvgfQUdgaIpTRqR1Zq80gqtmDdS+/Lsrhf
W54X54kgVa7NGWOhG5pmXgdXj7UDFg5ie9bSm/cVhmFXED4Dkg1UQhiop4c56zWeyiVeIKPsDlWT
RnbTmandWf3ufUEsgwlJaJETpEwZfcDz0yzoAjZyRB43KmSkZqNgCALhK6FQLb7zo1dGDXArj3Z5
hZRpsmbKg5vvAa0EiVUwi468fEkEgHSAlQWUQX10CAf+zD7zUtFLJpDkMrSDcn3qosiYAoZujF01
XVdToR2FdBaPadFy15lI2YCKjAgorUHAYuGG6AgMm0rNnLbCgJHt9k5aZz+RkQdZhdeX5Y2UVHug
dH8f5fBY6h0PgYKloGgIkqzEAkqISp8Tcy7iYuCK0zzCwi6G9JqC42dZV7kVQcKozRvo4kxMB1Cd
utrUqLfZIqWHZV50dxB0HnQ67zRULKsNyjqpA06j1VqQdeOlLlZ37z8CBrOdBFP5emPkN2yOk+gj
fncOGWR3vAQJQoUBTjfT7OZbd1vdYrRqZ5xEP7uOI3AXutFgw3b5QDNUHeOZD/7AeiPbn0NZUbNI
5bUAdqhbTc9xUwPUE+tb6+W0rAHn4EQVaDXdSqJs2SoOAOStIMm46zuv+C35GCY9RJ5+XaVu9zU6
9h7ZzyCAiOMtSkIH3v4nW5HQigJYLGwQ7ajE0rSAt6YjgKpHaa8nZeNqaowBZ20uOM6JrUivouiP
LJWFsirECRdIXsfellHWev8+GZES9OhVBP3hQowYExQN18q+Ycfcl7UxWNuncZyvx8Hw3hfGmOGE
1iL5QqMK7Tzkk+daSzobTYMtO7cTTLQ/C/2wFOBiQ4q5q7P6AbpaL5eSVt6b0/wtKmQe0wDD2Z/J
p5RnrNNlNRt8OzWIdsoF4WiPdzI3/GS6qO05qWBNU0p5zjvIIQzV2C231yeC71/tEW0/8Yo6TC3Z
XCoVqhVrm/TLgEut5NNQFzZB0eF8N2Ic3zy6jQjK5aaCMoPZm3w3r3us/Xm3BjPK2ykg0z+wp8F8
4mCjRqUICDkgQDnXEgH5iVDBguL2Jm+4VC6SIId/X5AQ8eA42QrxKoq6uzYapj7VIUpWLmrpt5Xe
L+V1LccYSVls09A9A6O+n7lMzGwC+BhlFax7nR8vafREQHrypwRBkujUzU6En6pCjZGHks5+coCc
N01dB1+rStmQRROEempDIg0VXVCW25FnYbAQNU0AR3DHwhlpioL5LFT6UHwjuc754WKCOTyaENcD
et/C8igW8iHLthaE0sXVZ7VlI5H6hIowT4IlQyJZK5hOoftDOMXAqJl2vM4LU1k2kqhX0K1GXmSJ
gPQE1oPMnykBIIACHpQ+Rww9uidMtTaK0UbM5BNEGF6OzPRj6FaRtquBXjMVpaRF12RjuyLxAW5q
FXe2NX5TgcfN0XbmY96IofQvjIYqXEqIGfLYFjRAUrT9VQJfDSJyW4JaCGphy9JsLzEWA9Xky2fk
m5hSA7+IAT9HhZaFLhM4GNxmukfZV3GjQ4J6rPGbJHY8a8J+bBthVJA5YligsGQIa+fSieCwgXtw
iABgXhdfJm28VYzxtK6H0dRSe1kynplm3TXQPlWA7SGllelOpJz1i5XFA6q1aaPbmMqxreS2T48z
IHF74xaoJDYaVrYejbqTlJ9Y8MGEBOC/ZEkBvglGJs7f/qjNBtYH0VzItMxvUWaJmmsxbZyh2I2l
5BrGnRVL11l4M5qNy/nMLCcIpChgZoDPRMUNnMtWu75owC9CzJz0JQ2xK9kEJqBAIL59FpGhRa7K
gRkipox2ijrGNU0kTQq2F6lgZgiFtSskc3Cx45cfk3iMYmcx2ilzxq7oHavvc3soQU7x/lEZJwXO
LxkUxweGdOqkUt9PcmdEg1so+h4b5kCsnzi3SUwmdbKtCHrFOu6UqVqIiEVBzmuJwL+66avZDgeU
nfBc9YXbSWWoLlJc1A1kElKDwPX8++VZJmt52iHU1WVsZ8mLeg2k1vhaKVf9tBjx9NCEc4GVFyzg
XtVWNR+icG01Rxr1YSfkmOAQTCN/GFNFtOVULLCWq8XF6LTVmO+StY1OEbDUNMxWJCsa5QAsDdTc
FIN00AA8EOUrpjEUaZVtS8rzwBCLApN6YueY1lodMsuofip5AWuFidvp1Mt99RRl5Y++zsevi54C
klFYslmw17DDfw9QWmEPKI7lEr3U6rJbAY4c6wSHSlfw/NU1yvdjpLfJQULin9jN3IWSLcrhAP84
auVtPxrdv5+ke6EWAWIzitpvAHp0I84UdTF7NwaqgZ/31mDPQlpx3gTDd4HJHpGiiEAfVW3K/etx
WPXA5e5dTf/Z5rf1+CiqN7X1K1c8ofwRSTHnMTDg6gBytBFIeX8xyZu8mSBQDfLr5NLwy7tyHzYY
jFi8IQgxzGMFxuqpOyMARHj/AcJRhh9VEQVi9l1E6fJNiywbzG405wHQrUJ4g44rADq6PnLUWfbf
f/gs74JFH+ACaYBvRQmfevlKYtZTCcwZnFX4QaLw3lYC42BeJNzOImsMbSuLRt9GJUjSxRKyOg+L
vD/bK4JB1HvRzzK34x3JruVL5f6/HZAuA60zOGikHkLTfQs4bD869Ha0T+7Xb/yKBStHOzshZXHC
SZuEvoWwfJ/dqthRTq+yQAtUfwQs7WeC/jNpVLQ1ValUtNOLNNLqb8A0R/YXdL888JEQeJpCB/3t
3KdoI7xIy68lm7hCMhvUXX0Ag5ul/xutpKFUChCN1HkIWWSIAYN6QXFTBIStmsRYBFW14mZt3G9H
5fGFCuxMCwx6AKwVnfYecK4Xf4acwyf+zNxL5ZN2h9sTUkZNEMxQqHJII9l8pKMCrAdLcRddSDvd
7b21cULLbp9be7lD8Sm368RJEV1+Ck+WTO6RuQ2TTK7TvQJDExQZxBjkl0y/18pGacHJ74BGeiU5
SwEas0/swpxLpG56NORaQzhAJLbYvcPEYOmuKJwYTnLf/eQ/S/ZlY43BBCQQwUUi6rYpbEZmIq+V
pROBiNm/Ej7yKrBuywvL6w+ecSPdFqii5DfTk+7Jh/m66W1eHM3U6M1PoM4sGFj+USMDTixFGGEO
dtzf6gXHH7OFELJ6tHx0oOWcn1PuO8sIKwipzNGXGgzPKw/SwLGojBBVBYIsWUVTsVqkUZo79lqF
OB8hqiH1xREtaD2Y+zE51aPQuk2x1i5oteZ/n4agim+KJrZfMbqHXOT8aFM1SLHRphjzPGi+/JD6
ZAJG9aMvH8BIeRtwnMmimzMqeOSFJkzwrYCjhPn2bDiCLHVanThoj7Inz2BT1N3F19VHMXuowezC
fyPEU5zbh/PfQOU9WJZBya3HeUktfgURyYl0Z8HG7KXoE/H3097GyufyKM+FObW2baqMxAHRLv1S
OaZL6pjTHf9+X1aj354NwzJkFxxaRLKRzXOUqjAsO1Xo8C3Fx2I3PKiA6CYTH2jrr3b1tfBDr/Ew
HQeWbwXYA9ktAZs0vlZu7H3KAJKjg9cRKFYM6zAOyH3WNXoxgJ7aOAQ1JtwRhtj18YWxNOCEJOxv
+yqQsgWykKkNFmZ7V7kzb6ILBX5GCvQfhMLhA8aPJ416r6idNUYbQZsJfEp/Z/gEYchyrMjWrwl2
0uwBydCevos7DeIFt7j4BBfB+Q1TAXUDcBOsGsa44YMZKG4TZBiCLPaR08Kh8SpqjHEirDuj64ia
IeJ4i07b42xpyqTF9Y5fyPASFv9UMBUBYVZyhp/pDbcaSj7XuTqfyaNra+u8RpHWQB7O53WXHXYr
4tgmoErIPG3jGZF08AGQv7e91XOxlIXI1iUfyh5iQVW+r69mQIlpQbzLD9zPR97jewekbEMIhq4B
WKy9K3/rXeEHudLYlb+S86F31CID4oYIvMNRoW0UdpoevnxDP7klaQkBxNIxTMdFt3/7PM6vkTJG
i0SsPTlc5yW6LXvJIXPIBlB9i3iLP/T+1s6ei6NCkcrCdxst2D4dwdwO2aRrHtGb/tjbZwzAQJok
GaTtgd1beoAimTQxbwCh615gu4g0jVCU/V0EjTsBxlabMSdb/xKiXei575s4psb8I/cNKpbWaLPS
lpDbp43fLumFISW/3hfBQPXcnu3N3m3VtrPUz5BBPNbcO+av6sZUbROVHv/PTr4U70G0bWjuB14f
UcA3b2JzQupN5FNT5osC6X/4aTDziYUXj5SBMdFe2vENd5qcqTkbidSTEOUVPPIZJJL3LoBPG5Ry
pIpvgQiXS7zAyNXPb5d6FnNeVkMC2GzEQADrx9C8MV7r2QXRndFDx1Hbi+pOSLmDmW9D2HO51Puw
5DmRhgFyDcEv2meluk7zHxzNYRrszU1S/hc1dMAta5ChBoo/gpbdMbsH5LNu+kiY7NrparhTJzIC
53Ekv40sz09H+WJl/as1RGflGTvPu7W80cHXfIjQj5ScMLHr5nbpgvLQ3oyN/YE8nmnwNqennLFa
1sAKiHF6orlZZOegIEIf2QhkN+sBvs4dAuI9FSp0N9LYnIQEAuUTJucdAbCN41Pt9QiuPpLQMsp3
Z5dMr0WPQic1SOWJ6n7BHMvPrLCFEQRWKnJrywM8B+jD5ss6PC7Rtzr/aX6P/JufnA/NOTPdtliS
aZXE4uWSZ1ewY6etXQELESBEcssbWbT/feeNHFrDECdp1rwBgbfMRmr1HgKLTryxuktV7S/jlJfF
MookZ2Lo1KiYELyGf82eciyvEFiRitP68AFAXbbF++dM9KSaDFZArW9xJvFA5h2yb3/1tH3gddnY
DutVFGXOAfkaCVIcdui7gKeofaoF7kw2WyVeRZC/b7KetpAXI+te1JJYVBRZxsvYb1569Nl4+dnQ
5lUnDMqGp3kTtakOiSM2+krFQ2kJU6+AJr4MoY0uTwXZxu31gJTpXlZFFQqigmpAUEUTFD6B+XfB
G90nNvKt530VQ1nvNK/UrBfMDg/a7wCeNFiqlyjPUX6sRt4kE08tKHstLuWkJSR+WqQDHJMLimuH
YynYzuj1OJQ5jqX2fw93OAye5ku7uX6CGnqEIisp7dRZDk3lStc87I3/JzZ8FUyZ5abspW4kT5nE
E4pZOdLkA7skvyoc/QWevLuOrNwRp8t+toEuz3OGnLulYRhko2ux/wD5YWw+lo1x242A8OfcLjuc
+OeQ9N5hmwIbcgxfdLJF0HQYsWth1W5yAOKWP+yNX3WNeffu4QNEEpz3blImJV1ms89JJEPaRoJd
XxWgjAEDmugrHqaxP5D4su0ldkzQ8CQrgJSFAcUJjKWMVIbUlEEveEfgMIt9fFEHKafSyE6yAcv0
VxZlWzKsQKNcB1mavQBLP3aGX8Q6Ewor+RgfdE4P8P9xPK/yKOMyCIkkp6RIg5ELSOuBPIXDEerh
/ja56ngrXbyrpIzMonXAzJ5fxP29SNLGaZ3M5y3PMNC9iE99PRplZOosLzCU/VcWnl+GRsdyxAYL
71Ts1/AqibI1i9LW0RqjDkP2EuKv2i73oSI7cU82ceMdwR+XDd4TJHr+xl4DnwCzi5gcANTPud/L
qzEyc3KVS+yEATBEHctLW7tzATcdlJ+AvMNtbsRRiilEMZoARNyqpZdjXFxIXF1kvuyNCEoXU2WS
CPkIatFB9gjPCiC/epccdRsncoQ9r6DF/GobcZQutljFU6UMX61skIMVIna2pXs9qr33bSXTHm/E
UGoogEivWEtUJjCj4FUimj/90/sS2EZjI4LSP3M2crkFf5bb/bZ2i9PuS79yLKdDURfbyeDPFTnK
xzsT5ePEIYWRUiGwtYB4pqi2lnBR8Tja8MaPRWGkhKSaqwbTo7arMSDvgaXFmz2z3w2YTuRt6DI6
sWcqTju1UEw6LSQqThhF1OfSB0A3yrjKc+FzC3Hkq7/zemkvpvaR0c4pZPVAErGtyCUfLfbzpyn1
shPAGmCBI8eq/frElc2xHCZlOQRTzFSlg2zShwkP04nwzZOSR3f1gekEpsl/VU6TMhxRIwlmTOqp
0yG+Vr11N6MrSIb+yxPvRXPU0qQMyFIbeWIlEDXmlV2VB2PmhZU8CZTNsJY6V60CNqNvT7UY7qx2
3nMeM/u+TMBuS+isAsvo3K6LTaF1kgoRmi0f1iMgwS5Iftve8unhmS4S/AjYZ0P7T3vLPaaltV5l
Q+fmYg3io7A25qAC06FqA3GiwoZwNoP8WmiqXSqAtFPNq+RBGLSGh5/OSnGwsi6DREsxgStEfbhx
bvsqaQ2S4vR7afdnPgCcQby7ZX0+rFDogIfGVjkAI8/vtgyTuR0n5DhqAI4Gab2M8h2YbFCimvwO
TIvWQbaBAsPxAAxMLPT5NmKpBzcvTS4sJo5Hmo4Vmcovgs4XKxu4WNl17pXB+jxefgCYhfXSt4Kp
t9fEeQ+Y5pfzJjtRc4H4VWAcgIyvV+nXD5hQltHeCqQ+5DCLemqtEPgXjnNQEU5i/hH8g6UTOqDY
ev+5ENdG29GtQOq1AEC8XgDxDRQO4WFse3sueycSsVS/LF4aVw9FyMOgYyBknH9NyqGvRqWro/py
xskbYbZBNpvUz2hXe6uXe+twpeYn3uIIM63cHpTy8fiUk5iG/7vZCM2howV/YXgJ5jyyS8EbyVf1
o0nHFA/XM/L0iPL3fV4r6mxAgf9kCZgyFV7aypKTfKkDhYe1wvmoNIacMgyjmmQ4a+sqvj6hZIxO
VeIA9Gq0BfMLpjBzEXOh9vAz6VwFWTQffIXVKNtcNw10E2FvoqkwLogna9jhYQiyoPWmY37gemOe
JMomQX+1yMghKd9j5ePU7hZ/9VI7PvAaqjLH+tFbBJJYa5OO+sBLHksqf9qY+7NpZ5eEJ9ksnbF2
i+CFy95t9ScZAyjA6ZM9bQmGzlHhBIL3Hy8z+wQIIlC0ATmApXxKryLgrym1hVw+PRpXZE/D3ANT
Vwlk7FAIip1zjAX76b7KoyclG23Y1OgJZFGSXWDxmUxISJgDa+7i7JL7cpmPZyOUOPxNgXJZ0qQS
MiQABLcOQn25REYPOg3AfHZPK+/xEIv3xiJuxFH6NAmC2oykOgkKm6CEp5Eb1e4LmyyBEVeTF7dq
6AyH8MTlxGJG0JvvSQOBlU09qHVPyr0/RDAhzDupsF8qsX79IPCwr3j3Sjk3bbTGJiQ1qM4bHrUj
meMhNsL6jcfj/VdVpUOUJEysrMxwNAJGoz92MAgDcOPQ1gqsr/9ZZyi3BnDuNgonSBODei8jaFYu
/2QEZJqXFzaz45ONylAeTVJaAPORswk78aB7Ewg5Cy/yoocJhMI+QYsB9HkecGcEWKHuVl0onxaJ
danEpGVGBpeHm+RGvybaknsFCAV4QRjT+m0OSdkaQS6UEDs36J2T2dfCMaUTmUgiCJI5eCPz3XTF
7/eSeOedx0h7MjOWinVZcLPgebAlvXDi6OfcPnDMKOdotLMyq7kZgPiMo/nZY7vvMP2gFXsVHWUF
9C5D6qS/PjEkjSjo9To1yswAV0JcuuZFQ4tHze+CwhlSG6QyfuqVD1wV5Tx22ncNI1gktBVfj8CS
FWC2HsxHMrVXwqKJyhWP+5lZUtkejzIuRitiGyrE8eRA+bIeG6dyBCAnGa1NUld+msxTFPL3jZNI
slmuU9LkyavICbV6F+HJJcBp5qgKM0DffDbKsHSGgny8xrnC03g0diHwtHS72a8e2bGLXG5jk7yq
9x4AZVrGYQjjkHgEMhOgmXZZ2/Od1qE1/gNIci6oYaf7/hEtct/EQvlsc+02721QNkZuFdTeJFxs
41UoKnZB0tjhUbrR0a2Wd5Yb3vJAB3hRDb3aZ5hlhEVlnJmYtQjUBAB4AJ2Vm7ZO+J2vOjyvq5MI
c6M7y9DWBbY6SQRZ32u7Ebsmq7M+foS3kfcudCqYyfIWAGbEVfxFMJNCJ/yq3pe/CV1cGUz/HlUc
dkY1sWz2sqdMh4g9ODqsetQ6V0rni8oSEUQtqeByngXTvIDmXcTWNXwdzUepmjX4PQZIIRROL1Ps
nrailj655FBxypHHfBWv4mi3AOImcASjGQJxZFgtC5RACD6FbYDL28ihvlZb5oK6kmOle/NQo575
Yz00eyDdAjN44AXXnDukPcIwIUbqRQgj2wDtNQGdjYLwjgTWwKr8yvliLIOpAmYQOxYG+pA0OKDQ
TVnTqCvetVVKrUP26NxRkHt/UZKo8Ipizb3KtOSrysLAfqlImGTrQekIQpcCtG+Zdmyyfr7VrflZ
7EGAyzO0xLDRhk/FSD0m+oHS8wYYQevkBpuOEwytJDuNuOxjRXP7Xr1qwTBn53JyJYfGATBTJ2yP
+fHY3imC/LtQs5+LvN7MoXC9om5q12LO0T1Wcr39YZRBDCMsZ4ba2LlVFwFLripHX1sz42LuwXwz
5qKQoJM7hHezmhT3nI/GvhTyvSQwYaG4eW6p2mU1IjGbkbRfYfMvGBFmYqChAYwqVnPQMMbItEqG
UXe83JdptzAZ/49korwbG9kahahnCyT3vnog6S42f5H1mRizJe6cFx6xL/lVHHHDG3FRosValS6w
WuucuksXDo4qDXtZSi9m9OvUPLoQlKX+zBPcnlI9Fyt1S2RkOk7Zgkixrm0AH1zM6Ix31+YTvyzE
foKvh6RilqrtVAnMKZ1rNsP3AYhN9jhZmPWFleW9JlZSi3otuuLAPwDkPiVKHlBz1zLYltZdfVCO
+RjzAd6w6Y6OcCIWrbiyXN3jqCsrWNpKpYKlPpeXqtdU4uwWT4ouCQg6CTrl6PKDS2PkA72xGptz
UuFS302jkEU4Jyh9yTRT7ORXQ4AxbWQpauGQII03XsQcSd2ekjIIo1RNMsBpid3ujy9FA+DME1Aq
FaGhijL5wwcKxSxnAaNoQhlA2fAGWGWO00pKVpjvDD2o/p702n7kj2hWYnaR5ytkpqJiiRKgKhIg
DwzqVsUsj/oukuErfoM/1Rtwq87kLBjcFg+zKx3bPYCzXcNph+fkvrwVMaCu7ZPHmFvsY+Bnwxds
fgl111JoqqXe4pcAP9ufbuP7Bp2do+EDps4WRegzAc/RnPIGTEtYw97LJ6G2ecaQqWTwm9hNBp0b
tr/PrUQrJck0ECtsaJkdJottaP+exZGc81UEZYhWDYieM9IXF5PVTpJbp95q7L6cP2XwyIKlYr6g
bVJ2oewife0EmKDRz+9VjywhzwfxBeaPP+LLNEIbYZQ5MJLG0HqgzLplPFygnXPdTQJmnCvVLkbj
G8f2sEJEgB7/czJKZwtB1arVxMlQkfktB5kbenJQ33e2ZMc+6MTmG6w3RNfSacGaAc99MVOYrXRK
T8W6FSJFw1FJzVJ3cn/sHOX2D7iNHnKBbl92ed7Yvc1pyW1s/KVhNcpqASIY+LP9fjktqi0/hL/R
oyMgu0B4+h7eLWiXudP9/CBafo6Q4T+qkkJlUXlm1Is44CeQmFx3+hjgS7C4V6RZ1ld8s8sqfiHX
MIFHoKMZaVGvMEFWLOiYFXypR02X2I85kWlxxStADLbjaBPT3G6EUe8xSlQFBHEQNpHV4JeW50/S
VZZdsvzzqWrN9mzUsxwwI2S1K8QR9cm/kupJeaFhEr7+NnGr+kzrvjkb9SwxBL90aQlhqhw6paLY
5ZTZRjt4nDtkNWq2h6JeZNXqazUOkAPG0X35v3kyyetP3DY170TU6yuSWiqbCZJIqbL+WQAi0rwm
nyv7CWg1t3DrB55MZnNI1TUF6+oKQOQ16haHWIkW9MYx/vvYV3Zyq99I+84zUe/C3I30PUSkBbt6
hH11sJxm3YDPBGBBqH5zdZUo/htbsPkl1D3PjVpORY9fAszYL6REC8jygxaY4LrJ/NwR/E9919eT
U7cttkMlAO8Btx0t3pqMgKsB66iiJoERZkdMrz+vlXicFkEJupA38Emu9e1hAWUsYQkbG+ZURrQs
YyULOqyOFRUOMsWxWINCuBcqbrGdJ4nKgIq+q8w4h6T2ix4ALfYm8fQU4MnhFXI9lP/Kb4lv1Tb3
epmmxwA3CRC9kIDRGEi5XMX1TAo42tV8xKwRghzhG8m7Ug80HXvOx2Qqz6s0Gg6pGapiWACDAENX
oRQOTq6b8WI8EJaoNsPaD9fUMa0C0POA8wIobCzHnnuuKNYVLKwppMTS7lVv3NVeco2GicNtwrOP
9iqJ+oCDpbTaOkKSetM9qs/EL5LGJQAQZZss/PIEsp3y5miUh+qaQREnFcGqeiJkSaStMF2TALUJ
2gsD5mDaYyLZy48wUlzIO2aQuhFOeayllUCeZEL4EP8ui1/NujrvqwrzPWwEUD5KruVeV7Ci7pql
4TR965hrbQ96R+jNOVrJEkWoTAHqBMY/0PWc64iZZVYqTnh6QL2aO+w06rUPsmWvLzqekyL/FW1P
NASNqgKuI7KqfS4KxbAOsI4W5rkb6V4xawlD+U32LA1ai7TGuFOL0R8r0EIB3G5obtKlqAQ7sdQL
IPAPIGhQsTOXK79kSz3I8molnN/HvAlT0wgmkgX8avL3TZyXS4CNNzRwOdejcmOW0mrHiumbafql
G/LW/vdfGATEImYaMGIAsLtzYUKbwLQ2AiZIxQSIYculPs33tax5GSBL3hfF0tatKOraS0HQekMO
ezeU89thDg+lsfBWA1h3t5VBvQiM2FZrR2SMfhioTns1oxcGRJWH2rOCPogAZoWElqD48CwBMx0A
RijIKoHuDSw7ykUqIE9MLQPd4FFy6z2ZxllvzSvrNHvaRxjMWEq8FUdlA1LfZINAgMKato++VpVe
XzSA8/I6VRt2qpBX96oaioHQNEmFfzQW7ELnuTNE3Yh9mkqo/SoxsSxsjKO/rilm/LJR+LnWAB7k
qBjzu79eDN16qQs9bY0Gv3SFTrdp9y1PeJSLzM++EUE5mB5QcF0lEBFya7fys9I8ZtmNpnCWGFgx
p64aL8B+BA2GMofioMTFkEDMHJ606QtgdKb11/uPhFlpAqGziURPRhlGpr4rqKoBHZ9KBKBj9sUC
pRiCrKXcgPsUq2B/plNSt//6vljmN3qVSid2kryGgrmKgFgoTTs09p38478JoL5QpIilaIUQUOid
p2ILUI85voo5uLS5OYUyZXFal2Gk4+ayR3AXusZFa8Fq2qor+qWX3FX6B8DymDVzXQdhlSlbePk6
ZdQ63SoineCgkfInoVIwzUcyLkGGCqreFmtPFT91UAP4IqqsaxhLpu5SFw0j6ZKud6NH9ZAiWQSo
Su2ll+ad7KNtcpi4kNxs40YcEja7wGZFgzkAjVssjbEnAGX1EWEOklXjcgbf2QQQa14/WmY9ZwN0
VmBOwM1aBvUlc6uc0mHNBxfDDIaXxd3VbCpqBNaIMQy0rq0OEaAsvqQ5nK+tWosS1KagB025nLpF
HXwhyw+mtsy2GQ9e3Xbf5UQFVYCuPxhrmARWbwARTy5EzeknUzkUK7pMhhbX4OEzKvCjCNPt+9rP
MtaWBWxTYPwAdkikXHq7hH2rTVXv1sNkq3nixnPuqJqrpPtJ5c4TkOuh45utNCqUQpahqL0IaYSY
NPwtHeurEdVxpMWjwx+QZ5gOxGvge5HRq0KORp1NS/URVx31rtX0nT0u8kUZq4n7/gWyRnvPpFBn
WufBAtUUpMx+2Nqyox0HDELcCc6tN2Oqt6tt6TSiCM/LXRgm/0wu5dWlSIcmks0Ms5H771bcmvtZ
zDUPuwnNJ5SEFLpEvGlDRiB8HopN/bzGvVgP7pBOjhn/jov9CggKRKedxst0iRehVcQEpDG6+CLe
GL1LL+djWJvjCFlGcVgxfuIJfe8thegMVoXCqbQE5ow9PTOJeNaLpZ1b0ZT1Ult17QvQjCJE01vb
8JtAAFxRBWxF97NdRlL2Bhg06MhABHN+q3OedWoa41YltGmyaPYmPfX64XtvPkZJMLS8CJQoxJub
3cgjx99E72BkWKqlgDwSgYI795Rqp8l6DH+ie+ugOuPWGBPEr5ns8auIyhiXk4KVbCP8RC8fIM44
MqVGnRTnqaQOgHEO0aiR2mOGwNudU8VZ43GvrNVlCUIFtWhrZ5lW//13Sv5z+vQW0HhVMB+SXRXq
ueRpFsvF0AGgD3RbbjROq20Oi7qLzSELirYYfIArcQe2WNoMmh3gLQOQHD6KOnLVKrWgTg0W+Xbl
l8kTvRpj/9ptbwuWU2BJ8jtpSBI4NaXyy9QFzPL7p2ZGAVgvRekGhzd0eltsSOM+HNuG7OHV+9UF
NIU/2sADspdjdfWBMgfrDW0tPKVkqy7H4J2EhSdjJCugZZ9CYIPPnnqUnj+AiEWCmDdfdeO+yN83
Op2mZdFXOsQRhirdyQ7hdXZEnGj3TuFHvsxbuGa4FHF7PPL3jbworU1lVSEv3qsH6OpzBxoEKVgd
MNfulEc+NBYr4NgKpAL72JSmtgsLeJcWUO5WUylOWBjKN60vzQtVMHIeOxzjkaLKARBWvFRRwzrX
+Qk1ISxAqKS3bi2ll8pkBSK66K4IYlk7AYd6NumZIxvRsTD0gxFVVvC+wjIuWJZkxKsawSiXFeq8
4JgI83hM0DiTK9+yLtVR4hgCFkTWmQgqLAA0diJnc4yc5WAWHvbGihnRzwFoipiC/TG3dl0GQ+yN
j2PiNNf8IJJhh8/kUzYBLLn50iNKdscKzeuwn2xlsX6sWOGzi7j7Yoaz2+UZ515ZcfJZuEB9V2lF
y14cEC4QaAIQOd3EgDtsjrqf+daeV3Jgdcq30mj0v1BItUUi0uSA8Lg1gSjYaWnXoQseMDCmYvD+
RIArLbfySCzYYVjiFy+U+H/ObKIVaqBqBfaAc12eQZXXzyKWMcnUP+F/IcQYTg52oDkQuGP/L0gS
lDHCoV/FUcYh7ItoUcOXKxYdvXDH+8wjm9zgQM4D8TkG03WBySXtZvXE1I8UjIc5QwZwKd71sxLO
s19CvaKlTdBWK3FwkvsVha1dkGozKf5WPzGff8c3/AxHdyaRelQYszHkXILEPzugBN+bbMjwEjCG
OTwTQ70dzEeJy9qRgym5K4+XTQGKD8krO5kXLZH/if6YOgYTNBUNXjhu6kBqmg1ZkWDQjqxZD8/q
QfGNi3WfeAL2VJLKlg6LC9YsVOx4UD6siWDEgyQZ05GUgbvoXG0BHiyhGNWQ4QEorV36gNALAKzr
tyduu47hr89kUf7ayqe6GCfIIsfs78crUCRhtm5yo9T+wEgr+elvbnVzNOpFyuqgVM0KcXFY2KYG
lnlVdorJApK34cTCDSIpu9axO72cyoY31sIKhs4OSz3QYc4XK2la0l4SnUoS/rTSMb2oLk/L8H+k
Xddy3biy/SJWkQTjK9NOyrIV/MKyPSPmnPn1d0E+Z8QN4W74eB5UqpIemgC6G40Oa7nz72AW89qX
zoQytjjoJIfDx5Kp0Nw+aFbhjsMuUq4jcpTyb2nzuqoOvX1sX9+laI+TDz15lafGM7q9Xp2M5jox
fsOWuBq+OQtGw+c1q8ZGq9EQU0a3mFcCr+eqj062ZIeoLAyvWJY6uHy7cz3yVrUZ+y3rbLTjAZtB
O9XW0iHPFI3nPyh7YkB5Xs7ybPOZqD/WkEppVZz4i7oLd9NNirIbLYInf/2C2RMjp4p2lblnpwgo
dFGNFabgMMXQNgmse0zTBdmuP8ZP5g4DBb1bAUAa1drLm8uJK7ZrZSE3OnOt5ZQqWpi8DFL9opXl
IQ1vy2Jw0/Jbt0zuZXlUcS/YMgu4sZaZPa0N5KlSCfrnyCGYFxyGwrsshufy4QMx7o8nMk1nnnvD
AsFRGWk4wqFU3TZaX6NICyRTPpHs57+TxBxd1+RROumQlI3KLtTe1HB2ImSdiTIKto53W27WxE6y
5oba5jFdE+1WosOIgNvci29L/k3ysXcszYeWF6qR5h28e4vOGq1GsFGY465Wu4es6+8oN8BtFpkN
nqOjE5cayBUq8w8mPfHWB8GgptvAxfhcm0iWqjDgZ7K3BVhHFN233XcvqHr9TvWJqy4W6N1lJBrA
bsQc4hyuTWGtqNameO52gBCFl4mDBP0uoD/3xp363P5heV8xPsSyZQqriddCo93Uv1pwm+tmQu4I
nRmYjTK/xF9FDW9cDdrIY2KEqA/DhfxaZrJXQBNB461U3PLKvbA3cpj4wMr1cl6U93WlX1Q/96ob
2lBY/L2gI/SHicyR7E1/9dftMbsdnsUfwHNqJqUwxSOfEjkyAUNYhJmR9BH6XmQCboWrsf855Jg1
M9Aoph/txhLcULx9RaqT0puBbAwtx+feZrIrgENLFVr/DYLegvEUAfteHQG6P8a3jbXcgeHqKS8S
gUPgaa0FSm/LRonWBCj1uVi5NVe1VAt0jldPSwVSdvUmIel+7oSTLbwD3UpiNnQp9ViNVPAY12F/
WsGg7KXhfA8yqWdbrQ45mGhH3fbUCLTiZVHsMyt7vexlOS98ZfsBTBC2WBGmKiQsVdPT3YreZXWJ
/uAm3IpgQq5ETqcu0yCi7tCm1N4pk3Zlr4AmUEpHzr6AtEwgkLsmkMRh+AyM7LrNWGOVIQ8eaRkm
583ruQe1WaoJbkFe5KTKFmoZRCcWQW/2uYaU9TiFWQMyEf1WfqOImJYXKe+IlIqPPp5FII/XPnQm
jzkmtQ9TACJDXn7I7zCShZKv29wQQF8CGiAG0UiYfHvHhXaTW/C+CWF3eHHzWZqEufdjS63zoUGa
BH0L72DBkY+a6YzHbOFUpl/uf43UU/KL6oQUxpEOxZm3y27Ea1/Etso54LOPYW6VciykMSnwMWry
EzBjToxU/f9sFpBgEXS7mKpss9HUWC4GGvyQlRrUFQO2if3SNYZIT3kBwZkUxs+oGKUdqxqn+t+M
yLovQdgGrou9iFyVq7HbFTEaG86LFkcSXDd5BLchwpzCLZ/7BZO7AF3wuuPl/eM97s6Wxijs3I3D
ki4QR+d2MSOCNpfMhTm67ykuT34QyOM4UoQ0qKYBZB8wjiyCoyqrI5KIYYtX+q+BJgpRSW9hMdcE
J9I+E8UsbZlilDkHiErC6i4ewyOSpNc5ie4vL4lz96kK8mQYeUTTlc3O9+VtXKvqYrfvUamyp5zd
9KyEI0tcY9rIYZQwloGOsWSQ03tJfpRAfhIMO4oDTgq/r07dlY7GZFFWhbuHG6GMNqol8PrmBkKV
DuD9huyv2XWryILwga+FlI1ZA0iZgqLLuZvu6jzSSEtabwbKuuanFEoUdDLRX3RSUUzTwz2yjThG
MzKprm2FilN3dAxq3A+BeRRX0rm3AcKTf5bF3KiV3sYNKSGn85typzuZ050oJsCwW69wdi5Qyao7
E/2sq4+6y6Po8HgJTfimD/k0ftrUXeYEhY+Fyk8Bs1TeUrIVSq5tOOkNZaAuxQgZ9KCY1y0kmjJQ
40HsRd6vp43EkhhLn67rfzzlU4HeYNSCr6Sd7LS7KBBV8/meeSOPWWHdxE1iTJCn7cIjzc73AHU0
gvxenKvl2Z8K1CYLoPiINmVGaVbA7iBRrbaelSzmfhqjch8XU3a47E24pqCCbEg2KJO3zPLLaW2y
yuhSoDtIiRhzL1qOwMfsHUqVIe9N05/H/b+UyeyiFqfTNC2Q+Q4TA7SmrnJHpGg93NxBv4ujgygj
zfMrKoU4ALo08A9NJkyxlGSu8WdcA33uYreDsr8aOlWwMJEUNv5oFwVUURgr7IAq2T1n9oNVNa5g
83ilPxSq0b9FZIu2i54bmRJJIThP9dYrQrQbt4N0a8QkaIb0plzKwKpiT9LzU9uiRxbtcgLhPHvb
Cmc8jD5FUZWFOLkx6A/TdXVdjX77RocBl/2qu8aDItJPTqYOvbDoOdJNBeUhFptCyuyl0MCWA4lI
0gEdRnbK0omOaVBL7jJe28gZUKVpp2s9SR3RzA43PkKBlQAkFNDkn65bKVOM2KDyW8DHxq5ysjDC
e6RYZqqjPo8i1AqhPOba1RqrJDOVh/7xQzw4qSfd0BZE4hsK4B1FRSieym6Xx9yEmaQYrZxDnK08
obmlt5BdL1SR2lCdZN00Knu4bg0D3oyNwgwz1Sb00KD9rwNKRloXzqTeyLO6S6JTCaCTGd3yZhT7
Bk1ykfIA+AZ3kmMA9SiCFlzelyBroAH/FCPCaFk/t568t/K2BVqFV5P574qYj3oiGiul3otdLLru
8QrUEKCB1eRcBFKho6yUSBsCvT+o5u5ubNrHHCQqQ94Fl+2Rui1WFGaasBy0rZjgXD4XBWLQXk7t
HnmQRXcS7RF0qI6VPyVT+kAm4g3z6F8WyNu+rUDmCd21RV2v0oAsIbgyk7Rw51ngQ3nFAHQCorMA
wws4JZYtc7FrYkYT1rQcyysU9W7oI3p2nTBon4gLGnIx7ifvxDYi2W62rAdDutlBJH2UoOWosV0a
pbX+mKMF1J8CaVcAE44cVtGLlWd+NvDzaRSKtbK60nfWlPYFciB5uDhhZ7tVnaKgJEJw5bU/opkL
umjStx7Yuc8VJWqSVm5bWkWS8tqNzax0iggV74Tc1oX8NuUjgHm1cJ+U7a2kWJ4B4FygBXshEtJj
u14lEnrdOgwJErCWXFYp3uZvP42q3CaEQ19rbsohPq3R6ysQT3pmvH41rSzArI+oMeizveDWBKyo
ahqAIUe8cy4r69ZczVP0tknA0UCvQfaU3tVB4xa7+aEHX7GXOtK1FsgAKG7+Z8dzLpo5AWMIJVMr
ILpKRjBQV3IwowblXt5Lzu1xLoXZzKLR+jivIaXzq+90rvMXpiEBZq4YwPXzyUEYogGio/aO2TzG
GcRjuiqF0WMowz6Q+LVPZsdIr0th0PHZ6aAogcY8OsMNGG0Wly4x5AKTLAhmlEfdAQ2Dl3pRRunX
HTo3Ple/MZcnEsnsYx0NpZ0ZENnkqtdJ35S22QmOih74ue8+XxUTSlVxlsxRhpuXAlZTktj5hJwZ
nTakz3l9coRzm6JF0fPcWNpkWHM2SVjUf3MvGsCMB/T6LEHoFJ4BPseHWpgS/ZyBwTrxvECvmoFS
D1tYImQsdbSTY7Ym+RruKO5X4uoZRg1Q2xVyVPKWiLvXhCelcOtsGXKIDSsdZSxKh5uTx9delwTu
itOYhnzShkOa+pjNLiaYEMg7xRw8sjTuGhpO3p0MbfUIMJa62vhaaJKvW7nbLC9h277G0csImuVK
mR17lfZtPThzepVPoFn9nxUKwD0ovWJEVpdtjS3CFEXUyEbfoVf35+L2h3d+FKd6KdA9lqKFqxA4
tM9X17k41kSSNBolM9NxV4xHq172Ra5/aXsispPPPvtcDmMnczwaoHpqdTy5sSgvfSz8rnMMt9kl
SH0ld8Xrei078nMprN5xXvvnohmDWdu8IPU86Xh7LEDoSIMeg8cYzpFQRhPXDj47BCoN5SwD0GGo
pjGXk2rZkjlW2FD1vnvLQeNAOx0B7D64zYH4KFB6lxWGf4Af8pgbyS7CJtY7yIvn56p6SLTY0WZB
WfnzFYE12ZpsYlrWwEArE6CqoWUbcg0ZZlr8SDL9BLfnKIt9kK305fJyOJkMKgsTJMBMBfYZm9Rb
CrVfujkFAhxaFcu/5kc8nVDdHf0MeJjXv8FZxd3AjUDWArrciKcUAsPr+ao6xrdtj6faEtBqcvOc
/p1rjv1F2Nz82Z+i4oNcDYD5ZINWIc79zwJurpyUNrWHaE95RSiRieXEp3YnKg7wFrgVxVzwlhYC
VC01dC8ylkCr26NCfgIpXnBun1/45wti9F63h7QNMbP8noEaEhdVLCRIk9QvlkBHmhSgyO6au+Hq
oNIi6j7lLlFT6VwVINNktqATWc0aG40FBbUnt1BPk4HNHO8uL5G7wo0QZoVKlaXtgNl1L5oSfzWe
kvLW6rtdOihOF/24LIvDN4Lt1FUNTeHvpJqMfsgxBuTBCU/1I3sgQCqlyWbjJE4d8Gx7K4jRDgXw
VnO5AHExBpIGTGxSpsYBnxBQfEsDfWOqCmbjy4v7nEg/XxuzkattjVZqLr90H8B7e5B/+epemMjm
asVmDxnXiAGCXs0WFQf2FN0ong3oZcnH7Hx03QUrSlVoAvpbWJ7mL07HzA2SXURn/X9XxSnyJJjq
k4+/2o3ou1Pc2M55C2ITaRoGk4QGcgd08ZsAZkqqeJbwZ4SBzfflbXLXQE3Qdp2i1RyYUGgb+aIF
w604OON6aMuW8bzHjD3GqZj8KG28js00Mt6LxYqnOOup39NBF0qrMZ10gdlxUgkoyOHqwdMEIGww
8fOVdonSVZOMkHb9+Su3DRrDXzxM41P9UAOiNfSFUTa1r/O4Ht4EzewA3LPRKsKOZkQdpmtVjDDC
naFXF9Ql457spivxQX6Odc8EGYyhT0SvokYyiEeUm3X4bpffLxsb77i2K2FxiE0jLhM5tzAY8Ear
ZB3w+5ABcCXYwW+xH3PqR+crYsx7TLMlSmaTYA7L2qm+mQAjqcRMNL3hWvUIaKsd5jAur1K0i4yp
LykZjXnCLnby4Kjza1QK563pZ3/WCIAr05G2z/hDXWVG5QR4ME++p2rY7aqvlqehzb99+I26Lcd3
4dQ+pDGbOBmD0usLFqQ7DWYJcqd4oLYd7aTr7md8Q/HBYl8UKfBCZcUEcaeCgA7pFZmRKk+2iQ60
QvPKq/nKPkU+NWvwbzz1O1FKnnObnoliTqxQ7V4Lm1LzijpGrei6BGxN083O0ilOEoqaoTnPjzNp
TJCXR8acGxZdmNTqjmEiMhnRwyeVQCEYj3WvAd+pFGJlc7Vys52Mj17VZDRLAqkjiOvafXvQASMv
p07xkiUYjLFRXkKBU1Ql45BUwAA3YpkHjz2YcjNl2Np/ioG+UTvqsE9Nx/66usi/BsO+tx8qU2CG
nMzVuWh66ptbqQUvINCRsWKanCCoCWY74wvgil2k4/bIQl62eu7VQF9aOioBKAOwvs2aa9Rxk4qu
VLcd00FzCArkvYNWvupQOzcF2gBE1WO+4n7IZGxkqttUW6jMLpodTTrV5gM6Cp0w69yGfP2jBdq4
bm3k5gBYfL6fIXLAaVZDWLL40ffmafG7m/oRQA9gZX7pc0ernO43xua43gctvRjdtdAMKjPZEVs3
UkkZoEFpU7ujtlNqzTU0UYcU1zw2UpiLvcVQYo0pS82rq1UHmJSKeXdhPMa1/A8h74H2RiMHdckL
w6Q2WI5uk/6dzKOrx4YTg8Vv0g9lkwqUUrAqtrOHTLqa29TopeKbad7rhZDvU7QkRgOjrmvw6MDp
vE/z3fSPy9+Va73abvq2Lg4dBQvd5QEvofBBpPx8i9tsJ+O2ByATxKSCbP02A1TU4PwiUan32isF
QV4b9332WDQhxnml0MqYgeI/ZtI+QWdUxlzMmGBH0vhQH2SfnAhwrbuvyU5DHsKJ9ylojFANEVLh
0OV8uvQ3chn7S1QAPsuJTbzlHohV6KevXONA0Og201z84Q+SOVimCSQGDFEC/oyxiCnVqnnSEHV2
Vn0028gvo8bRyeNlr8LdTKDjgQoAIIOAMjp3KnE75tbShFgUopm8+Luq9+b4OKmte1kO4ZrCRhDj
RnqDAg73kea1XbJTp2xxS62/r1M9dixQ8bjm3O+bIXtWOukqjM1rUmqxWw7Jz4KsP1GwomQF3WsI
fDvH7MOroYpXR8f4qpqGR6NKc3cZcstZaTEsqvrAKufaMdq8dbUIIFezMb02svxG4npyar0+oIKr
RtCXZnD0idS7y6sVLZY5u8oql2JsoaJESl7Qq3PdFVEh2FF+gPaxoywdhmTH9qT0ODY64NbdlLcS
KijFAeC0z8LWQYGasJgZDVJUahVB99MrhKDSofJHb7yadvGjBWprp32jExfLSWQDdJ8+mdxmiYx3
Kxq5soGvQHDHFe5kx15bAVm9/VbN1/p40gzkN8v95aPjhy0bmdQNbC4JTYZFWiXeSLT/ef7ya0rI
eAGKGF6XQtJG/saiLI4WCqC6s8hNuRTpZEA/jGc/Gv2V4pVe9I3i87fZvjqUvvyseiqYGoW+m67i
885+yGV2tp8kTUo0yEVv2Du9XujZ/njMDvTKsD1ZVKflW8SHPGZX27mT85iuM3my7sNjtzNvGoyS
LE52oBBmEzI+qRCEQ7S59KM2RxnKeTSkKYTGh9GTfeRBrruvxiuib18L0JX2DcNztpgFU7S3TKhv
y5FcWTLE0jqg5ibg3UpQIjMcNB38GTgGAm3aWvEfHaLbsFlmpfSR3NGwJgbE8OAY4KyJfO2A7Faa
A3PYCJD4OUz3l+2EXgyXFIi5OEa9B+MyeJ29HrDqS564qh37SRy6wNdx5DAJLosT6Q9zfYSRnKR1
AnGACkzvFswrq246knQQyOFFuxgDosk0GXVpFnc3jMnaRAAt9lBJIY5lNFfjUnqjpb9dXg8vbtvI
YRF3QayDV2+Je1db28DO7QfZCL9oauQpvf2IauXkZIMhSv9Qo750Zsy1hHlRvcojbCIlkvk1ywJE
E7TOZwEd5ri8wv/Hkf6jlp8qRXXZ9HZKNcTTjskeDG20+KUDqz0EDo/QpfF2dGMFGpO8XooyD/sG
VqCrT2q8L8vvpT57kYkU11z6kkj/+amtD6tjk7uZ3cRp2UMeBTYnP1RMHYJCzHA6jHKrjhpQp2aK
+twFZsBShVYpAeh2iDt/WBJvkADOrOjS4lw+OYFpa4zbtMciTuw+w4tPkq8bSdpZq37TGsVukZb7
VB4EisIzue3BMe6yt/S8KkpspD2nAZihfDn+vtQiWFtu7hMFIUxZoJEPOWRWP1aJkH7A1tF7fZo9
8s59Cmyfe8CAqRhW9UXRy3v2m7W3rUjmki2rOan0+T1CG73yrmy8NXbywPYNpArj0/x9plSolJy0
OQ1CiEaeruCFBM4o2qlhacy1oLdKOC0qXJmlVdfNOL0C4PvhsqbwSlMYKvyQwd4Cqhy2i4oAzVwx
Sg0Ez04279BN4U0pBsRK0wG1uQtGaFdaksNl2Ty1ocPNBOh4RLN1RvQqhYNpthCdp9Iht0G8Oqk7
exm8fyeGuXjiXI+UrMYuYq7RKYf4SNYJIEki18yLGbarYVxzqKWtsWR4HvUgL9BcANh8LVANa30a
M4SpK9RNgUC21rCkQ6+qOgTSxCD42L35BOh+lIuknYGxPlGgKzgtNjvXatWylg1OawZdADEnTwE8
g6hPl5vt3OwiO847RSQHMxukRJbbhtfAhUR/NwpExp2F7EQDLXSl2qW0nYmw+YJrbmjFRJMwevg/
Ib6V2QiatgXvBjizx1ayvzfZnzwrLYKRNxDc6OgVYCy6jA21slodFm2TnWEuQAbTBL6f+6rcymDM
qmvanHQjwfMHQI/JVLukeS07tF0khpM039ql8uSscExbD4qOCKIi7qW6lc5YW2MXuTZ22EQKoGQG
0zVmMvXeoTwadOJ9Bt/TGIiS5NyT22wrY3vZDNTYmDqxsXypWsXRzMi/7EQEEth25DUENEK+YlPL
vnHsMj72nSgyoB/56a75WATbumlWMknUFC/0RCfPoSYBeDUsrg0pPNkTMHHDkpySebkOU/318tre
yTYuSWZuuVzPpdJEPydcl7WL/1J94mV48tiYE6teyuWWvvBoz4cG8hPFUQ7mndCZcb0LZkIV6I6G
ghWjtNDZscmKlqYnZu995MkH0g/SIchCutIu3adHkUPjxxMbmYyqGsUyrGYJY5xccB3j4Q5GK+mJ
IiATd/6a3GY/Lu8zp00RfQQbgYyaYqBsMK2xo/uMK4LSdGDUVnMA6zZi0Gp0y5vcjwLLzQ/V82XR
/CPGNYsWBrC9whTOX5jttGrqXGJ/NQDK+RlBuo4YrlFmXlp3X/QgOdouOt7N07C0P6bsq2FKbtje
K8ND6zRBgo+6/EFce9p8D/3/5sVLpiZq+wXfg1ZUV0Gb5tAd/p0EqnEbCetUtFnWYbPT1j7qVreH
wxM5O+4VvHlrMu4cTXR1QwhCC/0xugmPANH01MMQyC8rcjDTXkTMSI3gk51uxDFGMuoTqFELiGvl
2O1J4eRm4hUJxrXlnzoaWf9gAzfSGPPQjAbVKiTvvFFX/1YWUjrSKnpi8vXyQwiL/yBPUoeGCbyi
x5c+cdBpRn7aABdL/MIFr61rETf+3uPd8hO9vSh05ru0clIRggD3obt9yzMOsJfstcsShFKaDpqw
NUr9UdUPQ134aKVfXF21FlTM+jujX7PDHC7SyxTZuODyQoh4LzhjtmOySJLBqhKcMaUQi9Fxrjr6
VQTsPBS4guzOzNFV2N3Kz+jAEwQOXBe8OQrGJK2kaMs1xc1dTn3r2+2gB8Rs4pMVW8KiF93QC5ps
M8aJhP1MtAGrpJ5Q8RK/TgIMD/gI7Pap4UpfLquyaGmMna6jXMYpfUiZyVVZXtfNT60TvIG5tTS0
cFEACosQRHjn/iYuY3RMEhr/ByvGIg2MJYYH/WYKMCeIucT0Pt9VAgvlP942MpkLRW7GKJ9oIU0+
mgEQhtwWkBRGIB7H4mvlP4tjM0FRMetaCPIdr5/RtFh1bj1LTjP4UnJbIJb8k9P6EMa8862wQI28
w052tApUOLZ9FYuqZv/P1iFBqCk62t7YoriklVKF9yeeM6GNkYHsqiz0G2Qd7sYq/paDgXGuQmcq
B2eNc8Hdx9fGD9HMqSV2lKRLqcLEMd92rDMNM5hThFebNvW7y1v53jj42dD+kfW+DZtbUF41LaO0
615br6tTTfF1Nlb3JWlMT6pWwwnr6rWOwsxZJuMGOPGHVe/vTRPRUK/f9Jn52g3qlwbtNg7yt6Di
1U5KZ6DsZoL8cxiCOCUWIoj5J7rvKnQEt6+rnoVOtPQ3Qznc5rP1lMwWsAP7BlRkU/aWmmAOrRuK
Vf51sYqbxVzv8op+Wa44RDJQkY201AEFFibR47oCaZOGojRckOAQ+M8k42NnGC0DAnRvWDT7oHep
V6TPTfJUJuj6SPH2TN6A8+Gmuh7UIVhppb8unwr/lbuRzdw3bVJWqTYi8gRXBGgt7uPK0Y5AXvHm
+pi4CxpobflQJbT2718WzdU9igkG+lsF6syselSaqksSrNq0dkpYe5b0mtXPl2VQb/pJ5zYymNU1
6qLI0BhUpPPOUUPiVOvXkCIQoVhzWZJoNTQ+22i3rmhTpsUIUdqs2WXGXatXvokH5x9IoY3baEYH
V8r7O2IjxQT9SEpy2GurXymYBZW1yY1lIdc33fpP27YRw9y/CDRi4HfDx5qJ+RLFQJmWLR9ovS9S
Pyl+ota7RFeQLp6tUxoNf5tDJurLoNv1+QvQKKgAbRAkEvQW2CxUA6rvOI8VDu6dJFpxjMErUPei
7Kxk+I3uK56m2Bj91FEBRpmBhYCQk9DWLDPWPZus7jiOT2ooOzlSMw56CQVjL3T72MVtZbFetzXH
0M4k1C/jKfaVpB4OVWVqAofLDQM2YlgsUSmTzSTsLJqV03+aeFelittb98k12cV7+aQNd6GbAfbF
u6yjHJwZOpz9z1ayQxPom4uKCZ3lkDt6jbzXA/2QH8bDegJoLuajZHSbjm9N4YYvv8WmztOdrXzG
6InegyfNTjAGgFD5Hd8m9hK3fKufkDtwgXImMEoOodD5gukHbZW1MXLcNyHaUbzFL5FRe6PuNETl
pvEHPwGfEZBgMGhRP+nLihd9i21AKmFxgM8MMxKP3tIA74KCWYz9kjY0atWGggHCXXWiRokdNZsw
LIbeNFIWLsqSwTDVQmogapWX5FInudmIQS9jVe2x8/TFkEXOtGu+ARLjFaqAWR0taDBqqP6QJqHO
ca1XgzViXgwkp2wpK27UOS0JBFf53wn4bdIm8tfovo5EYS7PM9obQczONnpWWVULQSkQ9fpHmhYC
vIK7fPmNdluum9jIYnazrsNCWRsMkOVXLVpl3upD4VNk7+YnWW5Hv6KopALb5d1i2+UxrxOi10Mu
L/CCWpWiP/zGzB5HTQTyxtXOzboY394YdTokOvaQzpaAQCpxpNy9pozYpl/DSsPb/Kb5S3b6a9H0
hWh59Ms2+lmNVhXmCj09KzuAXNMbp6/6JNAR0bEx3j3t4gb42Di2ajY8MlL2T8EOckgK6L34j7qz
3VrR2k/ZPECEBZiC3RpUN8kNsR15h5gDu0oHxnVQlyFxqnmZ1DvkXg4oUO+feT5Atxi4MQ209jND
JnKkhIpew9XTjlHMLqBBDlhN+zqYytxRKzc8tP7klX70CnZMIGTYIM+r3GGf+/g16o2T3Iqms7iu
YPNJTFhptVrax0RD///U3VU5xT3qg2jNgjHLBQ9tbsrI3shibpo+RJN/jDZylO3tFxv02HaQSgDX
zD0pclpfDhTTqf0GJHZjdIxBHWQ5CVoGhXPt/KsevK2aguFgAN4ydtuC9kqnIGg4/PcZEldKAWRI
62/pPvPKXY90lShJw3u2ADIEnH3v4ySazOx0WWY6oGYhlIIn6rjcadpEDVKMHghTGnQnmZsFsjQN
T3E8F9Caf2656phXOVA30W2NhEapOEPj0AaQJSB+JaHmLQI+4hgxhUOh4yqUMZjNMmg6MsJJvOBk
5+obsmCAK22rx8uBEscbnclg9i8DQUxtG5ABdlVwqqglOHlDCdFRVRb+ZVH/z1l9rIfR1CK211Kb
388qv6PoNeY1ZVhqXWC4HQSyOPGXKgP3Az2I4H/TWWg6M5sQW4SQBYxGfwydYVfsan99A9eGoz2L
z4pXPTkTSDd649YlYzYkfYBAIDZ6UuKQveQPQfaF4gFJuCVFNT5ekhYCLfxQag/o3bnApEPHV7fq
aGo5qC46izE48bM4pBTEcCfSRKEw5uikYlTmyISwzp+95ERza5JrPNqo5aOH9FVweFzF3yyNiWVN
kPVlbSxrnpUX3/I6/tHnqm+ntkfs/Lqr5MeomY9ZmD7EcvOQWNktGe2HPJseSWwIghHhyum3bs5V
tUcpn+33lSOcPClAOxsd+bE5FIGdOsKN5twcZ6fKqFGtpeuMiUnNM2/D3fjFlLHmYH02ELwaAeDV
osGpBkdJwPT2rzWK8W9g3lGyCj4cvjTZmyDUoOXG8BazxEB1UwSHLDpjJgCrgVGs9i3RPLUBAcP1
0In6o0Q7ycRZSxrGSww2CC9Xp78KNdqZpeWDyv6pNkJRLMS9GTYKy4RbTQE82IF6G+s6eVg6ZwCJ
HJ0KrffS7Dd5oLwRF7zrbg5wPJBmYT47cqQ788tlu6FSPt1PH1/BBkIz0jVT3OIr/ksG8Qt2V6Qn
nAfWVkXZp3VbUTzpBWoyAM1tNX+0Q/GDGNn3hSRv1vTX5TXxcoNn0hjPU0ezrKfgJfb69z6iHM2P
TpLdZORRO2QH2gpMdLdYH5L+JFqoyPZZSLKu1SbEz5BNQa6Hm+4bfWrR9tI5Q3edqAYsOj7G0zS1
Ys9FiH2l/ZfK3jhQSeKrkXvjb7SE8TD9qOWVCc48bx7kU6MRd5TGY4mKnuDg+DfwP/eTxXiTMK7k
qgMrFjZPdus7OmSePtFeAupNhpPQcwps0GIcStaX4VCDJR1QJ2HzRJuBDQ9grf0LvYFpG8G/XB/j
X1ozLlbMElJr094ojtl6Q4HkVWhGhRtf9MwRKiPjY8Ksrq0GEH247/Wgv0UHEeiHyBFZNKd0hc0g
HIgAVdYxDW6AhwDoBMwVbKg9aaqpoxf+5OtX616FOhKMb4gy8LzKEyTRiTCgp6LxkZXU5taoygOa
/dXMWRfryzTvMlV6jJP50K8rAEme2ijCoFh6LzhB/ho/JDMGZ+h5M5vSjDVG/T7X4mMkGVdq20Zu
I/VBbyWodlnRs1akONQh//YvxTOGqLYLCEArLPyd6c4BDDVou2jr+p8FwwZe63gjA4DoXbU2MUyM
nHK4qC1mUYG5B74szc/w6kUKthtcCoxbPIqSHHTrPl1FG4nMoUZ9lkvEAKxFk4weGQqnFD1cRBKY
w0vA/6ZJKpUwZCDafDNSAYEpTwDyG7pugmyI0gyfB37hENet1CaGl6qY7S7T9mU0uqfLOsCLUWwQ
VKPrHpw/n/CgCJgx1qLJDW8dI9c21z2YQf7W9Q4dLCL4A57b34pi9mtJlLKro8zwVDN80DTzlBjG
Iyj7BIknXuIdIFofS2K0Wrf1slUWmQKogD3hZa4chEJB8i17TxuSHd5EMfoa6OxZ9yPOPFHqRbRO
5toZa9usogpb2uSYGW7zoF++kXnyLh8c9y27XSZz21RViPJUguQapYNDpv22rd8ByWlA0om4hERr
Yq4aZUQnuGRjTeWyXE2jieJs/MMYRXVYTgCCtI0CXBiMzdoa23SIM41rcKar7/EjfZ+TnRaoeyFV
JEfrDRgWGEp0gHN+AuW0yn7NSWpgvvIY3vdBdZrc+qD543N96l7Un83hd6CgePfMmVQmkFytOTQB
/aS+E1TOBzoGWV0Bmun0J7OlZ5IY51fEma5LnaYi8mmv1p8E6Hg3JRBBzZvoMCRO34BBTL0SN2zz
lBLAfEjL4vBk27CZEMEK1bVQUghODwuIBopddKUfVUc9ifkiOI8AA1aOzBSFSvokqkqtWRvHSQXC
8ux0knWIzEOtfwHYs9vVQkB56muZ6wSYFECQ1pGsQs8os6NaWxlrarZUM61jd/9f6JbmTkyRwouz
zmQxjrKbpKKKjA568jh6yT4PQk8+SNernwKfVuSteEnTM2mMu+zGhWJxJ6oHFozxikJGhgcfZDM+
jZNjnwLLCTwX18qBNQC4eBNtD+yYV9or4TjNkNgHVKQGHGmgONKyh/+eOpW9AqQK9sETRcwcLwa/
IhOcIPLDiPzPL9TYCrVWAuaA18VoGJzVq2bpvuRDLbi3ud5lI4bZ0Rb5Ik0mo+rFce22RuJYRXXq
59ZVtUq0l5w3B5aE7jaYG3DmVMYxR7meVlYzqJ61WJ1rlVPxpID98NaMwdqnxOl4VS+jFcS9nFx1
Zg/gFqlW3SqSs6e2WWRBQPt55RYshBCELKD2xYgUs8FtX1UEJVbP0JCPthBbIuzqr6I2/JKpnegK
5B/nx9oZaVackRFFINWz4+5B1+ubOpt9q1H/50Wp2GJwWVFkKgIC7vNFgVX4v6ZvnNLQ3GXj/Rgt
h1x6ENgF9ywtDelUGbCVn3haEK52vZIoUE+g+xhud01TnOPR3pV+eS18X4mkMWFKSuJ01sDGhDvi
/5j7su02kiTZX+lT71kTuWfOmZ6HXLARIEGKFCW95JFYVOS+719/LaCqERDIi1B1z8O0uvuUiosj
Ng8Pd3Mz1lKdehZ6eyS/Ru0CiUX8s/BWWnjtQIDGxMsf4SZoOLjjV5U22kmZxX7Fsu/WVl3ba+oq
m0oQAi6lwkF8roBgTkfdQucr//IwEiVOMtZIMPgzOPRQMD4gq4jSe7Qy/oVG/Atr3HkfiwSCQhas
hWBPSe6YMG+3Am/8CWZaus2dYHhL+/58dNzKtUlDa02NgAuW8wE4fWUNHsYjUkWfBRuSXWr8paeD
6QoPcDyMUTa53Pmh2SpBHyBgQXi0n3yovgNPzwiFQb79+AsVjKUteWaP7+AuGrWZLQ0T2aK9ue9d
dRMdenB9V0eDNZMKr74lexBxRe83nBbaHrmJNDupt0mJS51tk+6eFUw0sMROe20TCWtpi9f6uTXO
j6RaQqqyphAM2qXHaseId9V18dy67FoXJaPY0vBLZxoQ8kGlkDXocveCbFRDUOSVglResIt29UYH
DLleiwj7l/pxQST+0w63RSCk0NpNVyooOs2rEcgmxcnBKbKHtNWKjbDxpHlrfDK/h9RBi6AnzCyw
gdwYKA8C6MBNW4aTLZ/qQtWT5qvfYH+TOq2TbRmFSu3GO+nYOSIIu8gw9zofCCj+0ghRjCE/hyPg
LyDXiQI0I9OjnbeQoRJBh5c6+c7nWmfb+SyJos2STfO0YPeD/mneg/vaLVx0Pn/o9rnfv2ByBW9M
5pCv5hbemqXgoNTJywrhUoxJIlmyZ1SJQ4fnIHgReJilE4jqMtCGaILSID11OaTGTGrTBtsWHrHJ
vYnmq97pVs2edXCLuXgX/CZ4VSGuY4LoFHc656czu+ztoJQKT9Y/Fv1nKKkSsSzlgs+0QeAPInLN
QOqG12EgVZo2VLcL+DDiKsCCpPJTuDIB+NOxPVZKID4CIpPcJAaaWbYgEy5ODOz5Z7BovehPlYee
amxKJ30XJYIXfMvFELl5JNOERGqAeaxIojqKZO4L2f4azDIg+uXnwlLvaGL6aZDNjmC7LGxIWMaL
D892qFzxGTGtNK05mjBS1stK/OmLjeQO2JubT4Ej7QLLyR5EJRhlYYte2OROXV2NNTEAd8OTtt2C
QTP/0L5OgO3IuJ7se/aITx6TNZRZtmDjgCMfnyuA9YUgI9HQ2SY4O/yT2gXq2JmFZxutk8uFM86T
f3t6F17UTPYXr3eIiEGvhPPlZmWqYPbWC0/pLC/p3vpwpZfU0QwgCcO/H8PAFg6iDuJF4GS5yzAD
icho5zgmYfOspVDCbZ9MS6joc/0eUS6scLfgnHRaqHcYUbfL7qFZJN/ZrjQ6/SsE+3bVnj00p01H
nKIUTOXSZX9hmZvLrp6hRU1hmenFJj5NHBPAPjd4YEydXeBNokPJDh3nq88N8lCdSolCoxi0AqQK
7730rGgQjJefbm+QRRuQU0VIaIGyi+f7sKM5GqwZiyaXDzn9bPTrXNQGtLhiZya404bGlz4oJwyj
7NV3YuShM2j2pm/NTTuQxvu74wHThQqiPqhxQvKQb+0bCzOlZkRLz9afumHTRS90/HjbxAI4jtkA
BOgkqK0bbE7Pzm2hNk1EcthQO8daM3BgclcfU8D4h89t7A7H0WX3nZagble7AaojqUgub0F/mqWs
gJQ0UOfS8C6//AwEWpKjlMBha+vsnm4I8ECFk/npB/upWVUAJ06e6jfedJKCsBABp74GltcQmGxd
MOXytZO5/CzcAjdy0kkhu6zIrt8au2hyu5cWVae7AGzP6G44to+y5ZPSm16Fwer1RWmB6xViDSfO
fwDoLueBGkmk6FHe4m4e/OLJ+DgcpPvEZe8ZafwFoZ0FL3BpkPM/JQiKG5B0wBzyy9YOGe07ec3u
ZeNOHPIvxIeX1jifk0YV1doU1pgqYiBZjjGlDiPl78GnCdnH3hzBoXv8l3A7yPuANAbJURsZWYOb
WPTIDn0ip2ycxJ09BD0SS1249vq0k0TwrOvQG+aQvIdGm02uBeRBEDw1xECaSQtK7bFRBuJruNP8
ODfRlzMP1nOXdNkmpZEquLaub2FYBj8OOmNkkCKcdvf5aR5KOctC6DSFcmms9DlLIEhXGM5tp7Gw
b+wLJTrOacRZoZOyLwEeABk661mh0VuPQqmOTTqae1qITuW1Zwfnow31Th26riwFdXkymrio5ynv
0VIkP5czEgrgm03Hh0axXLUB5ZANAEVqbtAo6QVz4LaBtJrmwJk0GTJVQjWj60sA+SG8yCH5h9VF
ivjy04C0uFDzUcbDX6ZuP30PrXJtl+hvjXQ3bJCRrp8SNbqz21dt0J+GOXTNSdp1Wg7fGTtMpk+w
HteOA/UMCOagkxiKEArvxDMkWW0K2TggO3Ck0A2/AwjiKzvKOmBwzZ0oUb2QwLo0yGbobJ9JqRrO
XQeDDYrl1aP1DtUQpqPcom1IgxL3TlrdHuLClF+MkDvBjW1RCsr4FnFf7Bj5dpKORlegt02UsV4o
z14OjfOJAejW8pkNjezmPfkeISqDrlvoaX8km3mTvhb70YcCjPItdZE9fhG9aZfO1sVIOS+plKSM
0WrHfFWwDhHEU7pl2pnKqliRcidKMp3kRS8Ds4vx8kQ1jTl2g6arLboInySrR8NTALpczTdy6sQg
CLVecqN2TWP05ul7hkJ/UMZOEw9AokQOdBiduq6cGSSUxFZcpbtTpdbryq9DTp9GOriJARaapF9l
+nvRMBJ4yYd6iMA/sDm5NQbuQFp6gVgpwpyxek2DWk20ldbpTvTWEm17Xnqy74xYsebT2lgQbtI3
jHaid3pXdrvjL/QWCc41jzGqbW1Q2xlrQ3bov8G19dBv5PWM6qi2r4FiFgXpy/OINw9kVpCF4Osj
eqDESHnooMtbWTsdD1d1Xd4rm7+PtMCWA84BvSjyQlwrVS01m2ZuvVLLt0QOXkKr2eld83LbZ1xf
w7YuM4kchaD8iubXSycVT01TTRYujQz0+uuxbkDbEyopnPBIIYieS4lTSRY5gF+rkAUuecFf6QCs
oI4nI25H282lbXROtYlhQcMwsyVIXKd146jo/jjMtUQ9PQjm19tjXbggDRVpToDEwNqPIV/ai1Iy
DxrFlQSheSVzskwqVnPRJEBuAe7h3ja2ADlF7VyRodJ2Ar/xiTeIrehZHY8A8q+6jyyJRHGoXdOf
3eKZuukuR4tTehDljBeSuRdm+TdkOAe1FYYw+1cYpxYOojkUhNOV5KtrK0VJgzUTZHfBvcj6wtk4
HzP/uIR8cz7Y6lB7VpmvsvnTnJHAMWYI0z0McwvtNm1waJkKPNvSdXRhlltYSUIOkLKpZn0FuInW
sm0iqTqtkBxYGYVH/8g8aG7HQE5D4DB1CvJNNPKFN9HlvDM3dXbbEzXVwFaIzxBvDQvxs7qxjhEY
ZoBVUpDHNkB9ytBKFSRqRDtt4QxfDJ8L/LIpS5FV6msPF8zohW58hO6uG4JaCNa1znUnJNAnxwVT
gPAmFq04F+XKmV1B7xe2B9d+mGE837Kx99+YIqG5boEutRyyb9cDERu/LkZezjnnQKY+6rNxwnY7
7fV9sqvvGPYxexCCjZZcx9lh5pv4O7sx5zI7Heb0WUOjzOkw0/WYQiIqdsJHw49fhAu7cLVhYfHW
VeCh4UfY5J/tqQBWSRNicie0n4fpvlylD5LLhDknco/+by/7JnBaAot8oCNlVYLouatP8CYp2TfY
SOMry3zb4YECSpIJfPJSuHA+xqsGJCkL4rCBRVa/O42xOqBA+dcY/xcsct6iS4Ogq0JYrJHdj7V9
6EIX+53VKPPqHuSOK/tZMKvsN3Kh18UYOd8QRsYYSHXLxoiurgTriMNZeb2fVtDfQc3nj3/TIOcR
6oppH6ExxmOkvu10V676b+iZ97T6cEKWi7YN+31XAwQHH6PTPUGwLzdqn7cTaFObHwPMKexla9DK
Y6vivSsfWmyc6N+1yS1jnGaFKdUnm38eDvRV+D+2Tk8e2Djnz4J5XXQDZ+PkF1KbxiEPT/N62jrD
mj6yUfY+LDJChtTFBeAKrC5uHwOZdpTvToCry9k10dARdeHJzQ2QO7kb1v0raxg1wwO715Qngb1F
J3Bmj4sJ06RHV3tz8umn7coOSPLCRploe7aWogOyuH3ODHJ+zpDjtgLTBfxctkm6YnbB42SKZlEw
qlMQceZM+z6ZKlU5jYq4k3nHRjW+Rjj2f+7Qf3ce+UqXqoWNkTQYFisjEvNOg0XpyQRhBs4hc9//
AiElLsSfE3mqg52NkVYxEsjKnxYrdQe+/tMYQX4UY5uaa4p0FMQFw5dy3W1Y3kO0lEvxJ2BzYBMH
YRujAGPLcPYRmqYxY5BzsEEHj/nerj1pz9ye7KWeJkEIkykrRtYGmKHcEdM+LN0nF/Y51ydFZtZo
ccVusHSrruZn6Ex48iNjFO+hByjM8izEIBf2uACoK9Wg6dKTPQb0lO/qzYQmS6Yt8fePpYkYQAEc
Clpu0Pu8nFns3iYCY0ftQSV4xUItBlKCngXCrNyfNqLmi8WZxPox6WULTCQqlzCYFEh+YgPXXk/9
RtkxAD40dof1YDMyf9WfnLJw/5X0gXlulXPrFGD7SklS3M1f9A8M0A2N5MFpdXZ7oewG7sY/BPO6
4NQvLHI7dhpGA7lQjDPQ7jLGsxOdUhYjegwgPGOx+NUjYMYW+XW2XtylCUZsVMBZxh1dG1z02lVx
G+FPDeG6Sll1dp34UV9Gm1rtwTAUyeG2NmJhQx1bNd4q2LYUcHEjnQ7w/OUuqgKgSlMEQEgDtVsK
mXkwEpNP4UbWf4F7YClRhwy/DSp8UBCYAJtcWrNNiEjlUVzDGmsvz9RVAeorxsU2QPRXDIRecPIX
9rirayokNZQhQo1Iq/cUstH8Yg3KUz9P4e1iX4xgX9o8UE0A2hOy7yA95A4J1QO57UZSge8gcXTy
VgQBqE6/396iC/ejqZs4g7JhmopxQuyf+dR2JE1C+wCuFKx6CakhDSZoI1sahiGDHQJ/dOjXc2fA
zAbgw2a19vL4hUBdrMhUJH6q9e1xLD2SkTH7aYZzzi0GOFotzFgvw+QW+V2OA45L0TX2deDLhie9
dx6YPpApcf6F7DjINhgHvc2I+vi+5rTM1a4ZcAGWJAEoN7E/W9l8rGZlF5mT4t4e6ULJmCGuoF3P
ila6wnOx0mKo6YCl8kxIaWwm1poyu42TeixADfWVUjrRFihdHLrqbgKG4Rd0Npa2zfln4ByMUeYW
TSsZrtRO72TyUda/z/GxigJvbCI/MQ46hF7n+D4tkXiLH2b7Q2Ubgqb2xY11Ng+cAyiGDvIa0lxD
2GBwLaqvZnnTDyLUi2ik3LGvzTyEcB1m247nL8okPWqkcW6v6GJgcz6bXJDaz13aJiNsnDiEQa67
yrdtgBI83bH0Ttg4wR3U+JzRB9i2FUrW3h6iSlgccuYD0qw2KKkwkUWEJwBVssgfilikhXR7uaBy
fGkFiLCyTHMM0rDupVny7OC1kDLv9lQu5etMMCyhNGjZLB/L3fGWIlHA7xCKN7XTeyRfa5ZLysmx
ktlvPhI/X1UH1lcFmMEjtCtZoSJbWSi1CE7p0pyy5hWcVEDRLL4kiKIjkQKCTAClqzQFuUsjIhM+
pVv56/bcBHcGw7YIcQPikieKkvgDekH3BRjy91UmhStG0eEms515c5NCP1pR9nGKkhINumOkja/B
OGtuG3bhQxc3R4vRwipp3vla1973gaVupWya/HZmzHsh7R30TMVuVc3dplKNYKUhPzY5I6RanLBt
G1+1QQuPcOeukNoGOqRy6xXgC3LGuA+2c4tEPKgbo3eJ1obfVMT+o5OJZ422JADbX027jnQ/AgIZ
xRMdvJjcJlNjHWzcell6pTmsm/EYC9VpruMOZkIlrN4LpAi62S73sR1FdWgldYm4w5gcPIPWttu9
metpz4DammBAi+ZAVmUDhwQ8nMmzFOhhMbch4ARe3ETbsixUp5mSY1fIvj6X90kyfi6Bpoh0yzf1
aqPa7eRWXS5wtac+oVt7jfO1kW2VYWqfElusYwLbje60z3LmSOYqUD7Edeh2/abuQ0eXX6iy0tBM
gWK8L8d3pL3XynmdEUdTHyp1O6LuFN+L6qgLfWr2qVvsrwPH+eksJUqvswOn49yzmkhdr2v1q30C
LilOOjpWvi0TseGFuBCvFeRRdQjjgoWVm5pK74KmV7BA9gf0E6NZLdi+jW77lbF2ikHK7CrgFgK+
jYEegIg2rmLs2ZLLui+mEiXCesuwreiRB3OaqES49EKDHR0gKPTBYf9xo6oNJWomZS7x1maE74mf
7LJDhsS7vQZODOivzW3HLTTIrV88AKdPOhhk9FSKC/jZqjgwNXH0yfgQOBS+Btk55WcSOBIm4Qjk
GzohLs9xU7fpoGinEf5g5YN2CzBm9rpdS0gsCIa38DaCRNBPa5xjquVRSSwb69baEG3OV9Y2B9vI
5BXI0QoZK0RD41zUAARPpAanuWSaPlAtebUQG5JV7qMZVjiTV04XjdcgIEAPHGunumqXNhUcf6uO
EOG3qeQUNDICcMBPGZrugGosspK6RRmOsTMEQ/etBhHZ4wRA2GdUIMg+Geb0Qx+MydeWBiKlnOtd
BWd97j25bTzPBYjBKqX0pM280lfoI3Xt2dGgUfODuYY8Cdb5ai5OBpGfAtINBVqDff0sloIIgw6c
FAzqD+VW3neH2LPyvRUip0q82Ldkfx5c0E3cNnsVW3FW2dfPrPbQ8yN9A6tF2X/HQ+g4asjaSFP/
d6Mazg4XcshpAOlcUy29sCodYJ6cSYQhFs0fv2AVzuoQwUKuJU5af+hp7d2eK5EFztHMRhMZNIUF
uZq/lwWoaW36dtvE/+fS/rkLuIBezkFbGI2wwZonoeg4godRB9Ol4nWJS4XpnusHBFsXtKlZEEED
WEjj7M3VmPezjvVntwKN3VJyhwPjc259exe9VR/mA+MVZBeStBLiZq92H84/mijRYwweHkAE2Q15
tvuCOKqMISgR636cXHWVISs6FCsbDxZl1a51yYnR2SXyOkuRPkAskGkHJQ/yCry+XTCVcjS1OcvH
zCsFb6a6zN38GILq3QOl6+fSH9FTo1V+njhJ8xqax2kjTNEueNqLD8F52qQds3GQTx+i94onIBPW
vZtsGZmptBW9KdjpurixQGivseATfGMEHCbczs2pWkr9qDeQgzPTTZ3l8lqlVuDasdpAe6Mkx9vb
+PqkEJkgosHCIrNh8KjPstYoVWuj8eZxSNzZVOl9bJeBKMK92j6IbNF1hfAJbTvsf5fbR0EOrzZT
k6FZO3TtFLvaYvCC+3lnOcDtxA5xqDeYApe5NLhzq+zrZ5s2arGx8gRWVRO6TBA+aFsRnEtkgvPK
nZZMcjDCxKQAqtjcQ9ZDMIhrJBA3d5xDpmlT096ECd0xU5RCIDP1AeBIICZYzfmeAqm2SpgQwOTd
3hsLN+vlqnGOmmGgpoDAsrYeFcf6mOVAArUbKM75hu4jAvgFAl+2E7gDcLFTuAMA1u1CDSVsSGnD
YvwZJHQBUK/qutrOBzFB/DVinptdzq0OaQg9sg5jTPCm6LdleALZgnvbYXKWli9O3F8fcWQPcd7A
N4ZSDLG5XUmNeQI+HXTYcie/QcHFtUMd2VKj9HWqCJaQzdblbF7a4ranWWa23TZDCYyaaTmFmYUH
wlp1jTZ8i9Ah7DTF3L+CCKDyBXvn+mBcXFd8U24OManZ/HE9Ehcc3Iz7VoNOtbz7cUvZR5HrXNiu
SAiAd0YmYGmBjifnZOwcikhtbqNvZBcfC+XQP7N8qYmYuGseyfMvpEivqncwd26RW0oyFDUtRki2
MAQR5F5X7WZYddsa1VHBdF69LThL3EIiwG36ooMl9lZT99nOQOVu8OJN/iiqFC6tHC54FVgMCMYQ
hTv1BN0qdm3ClJK/Uf1dHZ5vj2Xx9wM/whLbRAct9qVXzpWiKiXDKD0yA3bdaI9Aqv5d+hX9cttz
LhNU0uDUkzts+751qkndJMWnSH+PZNEzjE37rfPFzVWVRn1e6jhfZT2hHxTcaa1xGMZQkJthv+bK
DGjXFBn0hHjNciGIbWUxbUKMJ46zFQLB1VTnozOX2jYk0+dQxvV2e42uUhBsAkHgYuiAD5v4h8s1
inK97OMJCY8RlPqZj8LtKgdKWbTVrvmwODvcXpAqs+2aDnbyvbxiLoLlwqttKzxA10oBJ0tIG4Na
DEUkPjWtDEWaUmUsveCL/aCv0hV9au6BpvT0+36PhA6TYsG91rr1IZ6d+Cl4nTYiuOPCzses/vwM
3DKOQU5oZCFBEEVAtfef6khErLQ8TIiJqiZWDgx63ITmQQGu2gy9c0bqdT4rHc2efVd+wDsu84uD
ccyhRieljnWX7irUytBxiLkWueLF/Xr2KThvVZrTbFklljWYTPKCZvhqq2dNsC9VLVhTw7K+qrUi
3EyLFyt441g2Ht33KmdVz/N5DqmOd7lTfDR2is/4zljLzOjWX9lQf4VRYHFNLSAAkIvGS4UHrKRj
PilVBaMR1lVHoFTN7u2zuDSZoBGwwCdggc2GLzOUAYXiYxxjSfM70BB7ZfI10+7lDIJXiebdtrXk
z+BkGD2CzEqPXDRUmXVO5LqAP9Oyl9lQQrc3IARrd1kq8DDXwrs4kExZGWBqbFWkVy9dzNAMs5Xl
I2NJqPc2mLJcxF7BlgkCUdfaABqrukx695f6JBeuU7yi4dqQzkIrn85tlUql+kQNUqCbiwXUTM1c
O1Edx+KOFpEt7jKaw07KEwm2VOoZu8wPttLHUkeySPbrtSx8LizEJBdD464kEhhznccyo4LI7stV
sDUPNvZ+6VqiRx1zV/ytxHqJ7dNL9QpRlExRbU6sp7jx6dOwHjfkgfXNMFuD0KUsBOrYJJqpo3bJ
iLFOxYGzx5wFVqxOmWEtaBXX3FuPioviP5J9ZDtPFLUIAmSa6H5fOHug9UZxz4Y0PMxzmzRDoNkm
HWpNhtk7rWWva5OpM0NRRMrWYVWIpnRhr5zb46PmOYvqsTRgjyWVMmg6gv6o9i3HBpfUpvh2+7Av
TSkSmOhmAYwIwRhPLV4De580AawBUYG+9MSHWEsJWB1EKsCitqpyp0P4JAplFzwmyraaqQDPQ4BG
4c4esEyGHZEEwZnf7+Pt6KGqv7F97YP9aEAWiwqphxecGlBSAKEZ+D8NELhLTwPwja23HfrNozm9
R3h1X0vhAbTgL4LpXDgP0GBADzRIKdEoyqOVSGlBGXUy2f1zKk85BVqD2dt1N66zB+Hxu34p4/Fx
Zo57KRcTzYNShbl+1aFeZ24gmfkSrEwUb6JV8SC6Xpdm8dwcdxT6wGjVQkfYTtvC7yWgzczEsTTB
JC7c4eeD4mE2ZTAZRqRgUHDe9ktQFMNGH5ot2AKU16bpK1HNZmnNwMyAVwgWDKeA85b61FdYMQUS
Yh816PXOG8nFu6pAWwZrtxHmEq/XDHk9Fcx3INCwwRjHTWI7KfI8GKBw+dFqFKFYcIcKa4piBYMn
jnQnzB9dr9uFSd6ldEpBFLRVoY1JGysfV4cxOIGRTLu0QlOVc/sMXC8fjDGqOHanywgiLo9aaei1
JREw5YTThxDMSn1nbgrlIyienm4bWki/wxJuH+wW1GVBqnZpqc2pgYI1DjUKTT/6sRkyGMmwwGFA
PZE+8OLAwMINaDIiMGSkL82NgAchbcPMxZqbafVqsmynq62NLf/9lCIb2U9T3JaMhyQb+xgXXSZT
dF8Ej5UeCbK+C54fNtDEqIJ2h8Xp3PsunEY1n2QECeyeCXbJHWu/Np4hKgoOEmlbfBCl8k+ojMtg
4dIi9zDpOjujZYuDNr8RQDnRQfxuu8U+3PTvIk+18Kq8tMXtjUYOSGWPsIU3OYSCWFpGOnRbshH6
4Gv3cWmJ2xZmHHU9GI+Z+2BxJKSK31kKSPbVdzG7x/XFCWMmQJx43rCAmRtW1SPwyDQQ4yjlH9RU
3RAaLoJTdZ0vhAlLBkEKSuYocHLnl1JLnosSnEUj1MV0JHgRGYNEBGIITOveI/v+MFJUt6TnKHTy
REhktuiszuyz+T4L8kqpU6MmYfxTzT5K30qIh+afbo/xGufC0k4yIx8mYB8Gu8SlDWNoakg4URRS
feOQ79s9wslN9Tgj7jEe1IN6H720rUOxPTsvcFo3Q+J0NWzJXXwoNtF3EZPJ0pDPPw435DiqS6WS
cNyn5HVsQRVfR06sq6KVvY5kMWow3+GViuKSZnGbB/ykfa+wUTM6ifFDugpDFCwjvLaC/bBiUXv8
xTzmB2FP4JLnPDfMHZFprM0xYoZZh57iyxtGoiZv7KfEtb9ER1y06xyJ4e3tVV7ayCgzWYymSgHB
O+fgZkins/0NnqqIVCBLA4dZ2jo22SkJcToFWBNTD53bNq9JltjOshloB4atK2SalHagFtJw+4Et
7Tm7m1CsYU07UeKokTNJ/vzMHpq9ox9aPx9f5ANwIW61+hUM0aKHN4AK1MBXzAJfbpdLVleNU822
Ve0oO+KjQg0XD0bo1k+O47rA8T0Iw5ulvXxulNvLVdPaZA4Qa7BNRmxWo44OUBx2ZBcuBZgf0MAD
tl8LNvc1XBoTD2A4pGLAGwY1UG5z95Ex1V2HPdZ6+VvvsTf9Flm+Y3WnO8baXKnEAVlftKbjnaU4
kxOKATJsaPz9dv4RuG0Ojuve0Bt8hHxPNyVIJNT1/exrd664aWDpRIFYEkgAiHSjjMQtbZhHamHN
MEXJZ7l5DEPbUei9mgti46UjxNRTFPzHQOmfMwOt0xqGTg9uMNCPQewVqroNyPiW1xDaUtKv9thR
//YZWoA5sKX8aZXbQpOWheXEyMFskhleEBofm7ygLqDAldOl1n1vxPe63v1R0Ux37AxaIiEKXE4v
1Z8nTcFzNTJBIqaGYCs1W8gdyEPmDbEku+U8inItywvx87NyTiZJDTJYEWaIqLlHw8mZEmQJItSz
pc3taVnI62JawO2ONCBhEERuMRItsbKywpo3frm1FUd2AMFfSy/grAu80o+O+V3L6Pp3/Ym0nzkW
cx/rorhxaZdjvOCuR44QUAXu/QJIcNwl1Jy8ymdNZGA19Omh3zEMiBgXu3RlnRk7hXlnwcCIm9Cc
KwP1QogIf2+rkOytuIEwmaXDuyhttq5aFW2At6d6YVHBzYL6LEi+DMw1OxZnVoehGZXOaCov1ceD
SsDJY4xPTS6twFX545L6j7fxP+l7cfzhHpr//i/8/a0ooZNKsRcv//rfh+gNYnXF9/a/2I/9z7dx
3/VQvoNUtH5/bw9fS/47L34Qv/9P+97X9uvFX/wc/WDTY/deT0/v6CpsT0bwSdl3/uoX//F++i3P
U/n+z9/eig7gc/w2GhX5b39+afvHP39TEbv+x/mv//Nr918z/BiEqtqvV9///rVp//mbrfzOlBmg
HQKCNWT5DGzB4Z19xbJ+N3Xc5vCySNkyOdrf/pEXdRv+8zfF+l3F4UBRkUBxALRh+KGm6E5fMn7H
Q5D9AVcMEwRWfvvrc10s0M8F+0feZUe0QbQNfvGJwuCnn5fQfAT2emwM7oqhQQ6N41ZXNgmtpsox
Qc6WuJFUZZvQinDsMnRZOUZXN5kLXjMrcfCOBHY8UjO5fYlSK/lohcQsGFcc9nI0Kh+DKUtkd07Q
V+Tm3aB/a/OsT107M/sBCQH8Wt0LSWp/HuUy/DIotfE0hZQcii6pD1qd2fHRllMabvAeBzmbrHYg
MFI7iX5PamUG+7UsmXQvacMMcE1pyqVD0qmVHWjGNbpL80gzvTmNSxTcLCWYNmquG51TzVOAxAeE
TA0nm0c52NegrIKcdhRGLzKNdV+qTbv0pXmKc7cxplb3uszuSyeTh5Y4YVCBCRsBdrOJ8t5Yq7OR
H0J5TL/0Bp127EW/h/5GtMmmuU2cbpy7EFKiRvFtSFL7oapndMWH6dA6MjqBbSRdExDrmplaO3Kr
ICVayVnxnkXgQZgLtAebWhkl6xReeJMDdfEFJ7V5z1WDHkAkBbGbQrWfTDlNX4Je0Ry5GrQWIPUY
uavSMvOHWUcWxIEX79eqIdleZvXVa5sSfVelcZ04TWrET2kxV1/ybuyeskQbnwm1M6SdITywGnSj
+maEpfGHpqXdCjUvBDeWDYLuicTNkzWRTnZoP8THudWjyLEVrXoYpRTSqqBFure1CCJoeWKrW02r
pMYhgBMYTmfU+puCTEPhTnE4Q0BELdBcoaIhcSjoJoztyW9mWd6aRgeutrKR8hgdUnK1T0ib78wA
DU2OnkkYpKQPKnWCygoGr8iNBIQjUT9G+1jt09EjUjobrj0iGsxGTf+eTHXWQKZ9IICbJ0qARgTN
aF9bIulgZtPlYEKGJZU1dw4r9QEQdg2YmaxHaFvrJfkKhVygTHQ9ViOvTKfhLg8z+WDnJI0c09TH
nTnXpe2AshGsOhaNUnMFPmfp84xpeY5sQ5rXQKoR8PcVY7OTJZl+l+rZ1EDRCyhSu5KqWG7dRs9U
xdcqJYx8E2u4p7GpPPWQJpRAlBamoUvAbNw53VCRgzQq6WOqR+ZTpDSWBAQV7UGLi+rXDl2Z3bZS
INi4pW2lbfKQRNtqkma3K5TwPVMxOrcyaf9Wd+bwihpB1ntdEen+kE8hblu77T8BLDtOnl3IKvmU
4ZuNdZ+jOcVBban9OqStIoMncrJMP9AlyJBNQVA/VIjWqVMEMkV0GpYK7nGzG986yUxB/jNrYOxs
pfRopXO3BX6tHJwQYkAQ/EUp8DPC/eJhVmQ0qek95AqGLEGZYKSar4wNPZRGZqDZOYaAkDOptNuA
Uknd9r0OblW5HmQvUqn8pbXionWHbI4AqgR3beXmFVH9MFemfZ+MBVag7NoDitkodaShTLA/Wtn2
0XsU6o7cl9RDQ2m+VQtVObZpPB0Co1JSN80LFZLkUE5+ss22oq45DtqdlWXtuJLVTN/HUmbYbq6n
qC7M+XQM4zbtXIuUxRd7DNFppFRd9mhIkbGms4EPM+TpyiattJWlvradOLeiu2ZUzXtiTdHDpCl9
78k2eI+dKJieikZ5UeihtZrgU6EHzUtp4Xz2mYFqYjsm8hog9OH9dHX9rUv8ucjwX/5evrjP1+8F
u/wa/pv+D17eKMzcur1f5m/vSdRwN/jph35c4ab6OwgcwOQPEMJfl7eu/w56FzzQ0CDMwG/sWv/z
8tb033+01eDhhowT+AL+5/JWzd/RZI5/deqORuir/p3Lm13RP69uRAGQMEBYh9e5jrOr813KbRMa
VqimECsdhvg7otjEzxtFeR6o2gkC5cu3EzOFRAtydTAD5Q280i6DSLXtbTPWzGijThHICCS9qGVv
aAjeCLltF6aT4uo+zFplFJs+TEfZO1uRP+OW8zhlyT5aI6FvBzJ3Vme7tG+SMaMo5ceboInXERrK
AoWUDp2BGrXU+s3O6bFuqsi5bRUsQFdTDH0k9JibSLsw7jouSgJHZDOggRBQv4TY6HwJOiOLnKS2
zWQbomRQuXLUp9MH2jVEhk5GoG2C9P+x9yXLlePYkr/S1nuUcQCnLXnnq3nO2NAUoQyAJAgSJEZ+
fbuy6nVXlb1e1LatN2nKUEgh3QsenOPux31mxTN4kSKcKuxTOlkXk1aQqAwi+yWzLIwfm8y76T5m
IIHfPX4JufeFoJjuVBvlp6WISPVkA4/kZRu38tPaaYNGjtF1PqQI/ox3U5JN7rrlqX2LMgvb2k0s
Ob+WjGYIUy5sCr8fEjq164jot8aiapLj1g5Dvl+MwJL3ZOPpMlraghbKtWqPsZ2qrpnjBYknlRZF
cSryFZHMpANGUZdrCMXOz7GwDYtGTu42vg7m3K6R7hpBF3/OJTZ4jtPIAsxkIw+QCL7KZj2MVSz1
fiqmdY8bSp+LKJQnPbVK3CnJog3NtY2H3WySqr3tnbHdLg3V/KAgEgYhV7pBNcAA++2k6DohB7h0
kBl5HsoUWK7pi0s09ou+T7yFd6HGdiGuSqZIeJxiGz4LEgr0KT1L++cEKJp/gi4t8ifY+rCfpiKr
vVWhj8JxS52s9hpnr2xiF49l41ypIG7A9cGg+ES7dGWm0i/Ag8wTHhnkSTGozWkTT6mG2VJnM0QX
han7o1TTnN6P7WB+oItO2iMOQCXP/TKO9EB9lRSNwG0RHdhIKggZpqXEPO+wC9jE1giHbxZt+XKL
MF1/T10ZelqntKs0Ytf4lu0oVNr2J4tjsz4LEUwKJ/ZR7CVasJs2GfSCC7ZlUV2qvkvq1awQwKD9
kj/SQiQpeqgp707KoYE/mrzFZYTjHJU7DEUtcrom4c6B4lhfZh9y24wCdBcwRg3NFV3Qoe9MyZfo
lK/oiCyEBATr+zld95oPk35fZosde4/4wnZvYSUShtpnkaXPk123x6r/lsgkWlvsx7VpZNSRoj3u
z2IB+XW2CdassQiCw/jq8yEVz36rKoFAxKR8icYEgS3Jyj+gXfLqzpol0U0x5DM85nmXJTtpRLK+
iwX9zh7tGG0fUzaOy7lAMwjemqVD/sD6BASb5f2aP1cQAi03+HnDiMNpEvlIuqoiB2onIk8yYf7R
sRavPisQQ7eDJfPaNjH298PelmIa92ZtedeUneu6nVgoOoRloQSNQ45l9DpfqrXdB82AyZdL6vck
L2cH358q8MOQ5tt351aJrd4sGut9n63VXVpU7HGjpi3OxCjhLzadWfQCD6F8PkZtNbrTzDjl+0AX
+YwRzolGjcigracVPMsNyAaLhS34ssJmtiLmT+BO2bJTC4/vW5Vl9pjNa0p23Nvwg0Kxpw6Obu0v
v1CefGwV03K/pgou4JMGdbNftpj/gfHRxce2rZa48RJ6jjov2tyfdF9JvxskHpe7oZcKHGwXEJ2N
FvkBa2V2T/opZudMADU/ruPUIiYA+a7RWCNNloUrL/OhbHSv3LMpXUg/Wnxp9o5NZaPrrEdDNWRi
vq+2vuS7Qax0OzAhik9dxSucNK2GfIy7dUMs05Sk09FGDsv6Y5sGjVCM4JIGi6cLe8BPn8NLawpI
yhjQuLXNotcPOm1nPcPqY0dEHuNf1fKjy/uK4mu1Se6cn5LXQsk1PSL/WWb7rVi35ThkyURrz8SD
SKObMeEB/gCuqrpzRNFVNskyY5ldjI6YvR4y+6QqSmAJzXkZHR3wQLlT+RrRI3GhR9bnxIOrF10V
6qGzeVJcB8SXtQeF1h3RT6MJ5OwgtdTHNogvXeZp8hZzhE/fDPGqflg30xKmmsi4v6aJR6Z3rm3j
yiGBNYog5Z2Kwzfes07sRneRzg9dNCu1h8pvXi4T1dORoqxj6zcMobyZMBtiQJNL2V6hTBdY1KVe
Sixuk+kDAms93pjFVXa3xSq7FWnm4Pccy82jmyeda8K6rWQXi3iL7rYFVQx+TH2nxZ6UukiOE8Fb
/rOFp8K2N85G7zi0dtslBq1HPYVFIe+9TPo3m1Ukrifl5+2hV1ss7qtIsXhvMjHoHaHzIA8szi0q
0lSZ/lEF7bs6qfruB82mpLqdx6Eaz+PsyvUt9ar6rCIo9HAyi/FmlsRO98uWwXgDOZMd2DHDq9Kf
rU9j3NOorgwbkLlIUNo9h88THpt7BiSnaIgl2T1uvbU6ejn0+lDIddwOpnVFiwdkZngrp1h6xMu0
DI/3mNsfChUdm0K8VM+GdaiiecWB4Ac7poBYx2B9HY+r678vDyyDT5Qvtqt5kczrLZzbyzfB0pzv
ElVGss4GKYozIBkkzBiuN9RnRGqrhoUtW2pZ0CluFsFUXCdTsfyOOUwQdpUjE9ahbe/Tm4kBIzi1
uR3Sg9FUwP5EhxW04Aaz3FMByA2bONiNVY1hI3oSr6n1tJYQHPXAD/oJIEYh5rjaLdaVH2Gbove8
LeYfFtjOchpJH8PNsU2ncTeg7fkEBiaXg5dKm3pG2QfKjfePn7ZBUVVHK+rdLX6NyJ2cxZv2zDPr
17n2c5n6B5tUnYIx0yyzQtVZtcjR1GFus800s984DUeeyyUgq4wtOdlHy5owTIrbCiE5PP2rDCXZ
jSEf+3pru7CKfTmw3qi6rFpjc7BYIqMMXI7m+R6PaT6Xh7YqTDVdqj62ND9U2VrqXZYpxSdRd0mX
4aT12zq58tZFkUkQ7QHzDvNYzbEH6TrxZKZNsWwsXg6LQWs+PzHfJ+PyCSN6mckTWipod16lW7tp
e4RPLs/5/YQT+D3pFuOYk+I04hXZ5hpZdD4lhxaAPyIAEIMKcwwgABZMttRJdJeabJyabFQtAkol
yyD7HJMJBsdMSHu2SBhYXtxYmew6T9syHVThq/G4QNJSHEo3d9PJTIgyHQE0ZMY9esMJMlKQye7K
c0U0LiE/dOV1cRt5LVc1bbXQkSga7kz36TIHQ42OmQ274YFF0wG/kmRNkN4hOAqdc1V/3xkc0N2W
0Cbh7XLRnm6fsxHfAm5DOW0s+rmx1vnEisNE4PjVFGnX+iOZJtwwHUZreVwi2Mvfz5tr47OJeilr
BhCC38HBvXvEw8QqZHsmfqRPG9a18fGqS/Ic4Ruk+NWA6bnTqK2GtyHCuCERxy0zN7iJAm/CgIjG
cZ+FYlxecjIY+zQMcb58tHSM7pcJL+0ONiXM3c2sRwemmQX0VbN+SNOjDN1IjrRlMFBcEsBAOyHi
FtBhYiaMBsnk4npIgFjerb0c2XnIlLif5xRi9jjbeomubpKIsuV8LXGLY9GwDmUS+I5PQ5TejcJQ
eywCVfwoWuVurHYh+vKZtXdsgP1JpFv2ZyeGSR1xBqPuq2RzCbdjWfSPlXOkPVbrUGWnvCSKHpyC
g9p3NSs5IC+/Yvn/fRuIA8djZ6Ay6RxkuPVy3NxrZqcVoQyaJuZstIzzQ154edcZDBS3OqRu3q8x
G+B9x+A2v7OImdiQxKurJdmDTy77y9avLX2eu4jJpjNOwC+9WIyK3vAWV/Sz0Bky5E1gvF7dipUW
YsbVnDPFCYK2eTySczrqsJ15DK2c2G0IoBv125zzNBzSsmV4aSMd+b6R2PrpimO7YQa6MifW6sW1
pEJwWSwK0Q4N37oFmHGBQQ441VaIkc5HN1Sm6psV0qQv7wyCuugWlD/riAngy0bwdmc6js5pDJm+
YHyQdpcR5fgulv0qP/Q6OndDXLKxkyJd158yBsS66SgZsksRCpVAKmbn4gvhLt8dirF0vinJ1D1R
zzxFS1aQrz5yILQLkSLpzWO7Oz2i9pRwBEniUN07iMXym6xSJXJYY5e7MwysUN9ctG30NFApwFt5
1/2HBDSGF8SHwsfxm6/AlBb9e2r9OmzlaivGTgyA7IRSW5gFXVEKa50E64zLvt9mpmqLxgxusy5X
CuD6NuACAtZ4L2a30sYhYHwBa5765TNvlyjdCRjUGAhu0E1dWu7VTRuy9Tct5DQ1ppvG8VpGeAP/
jh38R4DW/5usVBwBWvq/01LHz+3zf4Bl6+Z/prL++qK/A1sp/VuG7ZIY6k1ofL8Rrv+Ct/AZ7LOV
uIYSrB/+nbX6B7yVxoC3KAgo6I+hiUy/9Uj/4KbwqSSJYizZAR4GWAPW9z/gphCs+i/oCyIRoT4B
2lQBZoM7I34UfP6fqEu5aowZMzNNUhh6YFHO99gytztPcnZBgyh3ehrzvW0z0eghYU0cUH6EytMX
YrNd1q/wlnNgRpa+3ycLWKwm6xFVm2u4EvGfcfInjveBYr4MIWv8wE8kLk8SgHRejd2OSYAjfEU+
gE73icSJpuHah+6dw3fQYUg6xP599OMRm3nPjLqxBmR/mnkFx4LEDft5hWJ0CDDvi3zV1Xbpb2VC
fy8+hsEciup5K7I/YMRHd5VA38lg/L0bUKkbIFLqASGwn5Iv5U6v6wS1D4ZcX6Kd7mMoDZP+wwt1
YKHbA5h5ESrsE6s6QD9IqVoZIkejtYGV6XBEzoCr11Qmh9Jmw1uG6zbUhkQWNu3udSVf2pW1noG/
I/c1Sz3c3O3Mb4elxA2BRgcbZoAVziQaL2OeHBJObvsivk9UelKL3IW5/0r5emZJcvRo0fJNXUpb
kh0riDo7N+aP86BIXQoefbj5FgAh4Abas3fvRHy7dOWM0YEmJ1m8KPoVsWGfm6wBvFDm65m0Gx/r
NoYXxZo8G+7mayWq7ZaB6zuucC5Y9XBNcrUcDF8hkcjj+TGMSO1UVszT4Z8env8Gg/x3ie5fxzGj
eFgo8ocB+v6bPMK7ZOwrJW3z9yUb8W3ZgCWbb61ZdP2HudD/r1r/E8T2P73w31z9v5DpL59999/A
8d9f9A84PvsbcGDkwIAB/IsA/9+gfF78LYUYEIQ21PTgK79X0f8LlI//BhEyVDUwYYbcBCt5/6dq
gVGHD2aMP4QnEBze8v+oav1VNf8Vl6f4GcDaw4MK0nigwP9attpERcXW+/ioVBUfepq37/iXC3P1
RdtCnhxtEvRZkYVdjiUEe0gzRo7IPhW/1qWUu8lE6aMpwRvDbK54q/jGniOu8qxJ+hQUU8bLA006
9qjbhN9ETiy3JYZdLLdkGVD5fup7s8+9lm8jMT2YyjB+mwbPqWg4t1UDrmNu2pEvP3PARycg6+kB
Eoby04tEAYvSS1btU6oAkiDrFMlMfnT9ZYjRgzeZzuFjoNv0aoaKbbUSoRxPkIogHmdTbjo5OcJ7
YE3AegFaWGpw6whqcC277blF4onLetC3mddPhJQOBmfabPbWxIr/kkkk3qXDFNfqCfJNhO8hKnPk
8ZlqBgoSgqFONtOWu4tHpmaMnb6seEX7CiQHtlj9YRDbjCxKmYBDHlpV7Aob1r6B/GV7ksG4ZgHt
ilJSoDajN6Fl3Va2uEhp3RH7zgQA0dA/hHKYji0G9UMlPH+PBz3WQO0IUDEd3TMXILaMAW28zbwY
7uaO2aM3Kz1HpsheB2b80WcmP3rtgd0VQ/fK8emvLnTTsUfvCkepiZifwYzgiVsWX8cxtrcL7fwB
Oz/splWU1qM15T7NLHvVUwUm32JiqCcXDedOtuVlcY69g12C00im4/4JJ8RCm8jmrkZrCaRAzt/K
DDGyZ2ZDi6l17tbPFIanSTpjM1gOy6klMjnB3LI/jGA5d5g75f1ARbQD0qN/sGnt7qWXyR2Xkb5K
AuB69bQ4u37iCB7H8dqJWM2/BqqLx7UIyPmaKnAPkvDiMUHiKc5Z0o1NAQBjN8fBwjRLeXVRjhU/
ikFviG7EZl9TdHnO6zTT2z5N2/GwJpqfAZ3FjU4ttBpshhY9irBYHyfiKhF1fctYz9407cTvnGmu
wIXYrIHYo/vlYB8FUD5s4WHmBP3ASBDoVE9bbHej9f0PBb/dn4SP5SOYO4w0JMdVL8vpnlMaAOSv
cx7V8ULdFcz8cuswS4dv8XJoxojRm97hIwCx+lawiP7oOhn3tea9+pXMnX/MF3T6NSNrdsGaprq1
Q5l/0Mq4l0osZK9JWXz6UPEG2GGumhCP3Qf2Nocr9BvbTTxE7RfvebbWMcDzfQZE67pJO+wohtAv
hcxmUYt0HC9tFuILUWhTVqgBP6Aw746jKZaT9+XYpK7PLnOYp1uPs3GdbIDBkiyQsZQVyNmYS4CA
dY9m6IYMLnqaU/7uW8V2W+qLKw6axngXWIw8KGmueHr9lxmm9AmCUP+y8jb5RbPe3C4GHAqORbUn
ReLf0kCjc6aj9AIPrCWtlRf6ZhV9dI9Bhs4nOyj2TIc2iU3TT8MXsp9vonjwvyphoadxvIp+fiui
fhQFnFxLV5idg0Tzhoc4/4l9TdKghRP7ZI3cvsQfkppXgvua9Ez9ALyq7hfM638g+GfiEFniYLZQ
0MIo3X+LRowL5R++B71D40GdxqpLoFdIRn8XKlc1onXorcZt+l1U07zVCYyhmmrwqFTUg+Ot+1ym
u3laLHgDmmOxXqvhCtBMnFdOyTVa4+Q0Fok8Z12fvqOozHsBVdJxCZu/D2NKj1JHxd2IbvuwxHlk
am4BhsO+h5cIxqta8qzITC48RORU5TMMA0xuDhwt3qPHovYHjED806LHEotcCy+vFQiy/Sq77tfm
uLrJ56m6pLNKdv1CsoeVQl6Dm646LJVdn+co6X7nftreiDTmKiNu9wZOOLcVSdrnbnXjZ59n8zdN
w3QTL6nBf4blx1rNwz6V+EtNPg4dyK7dmj5t2/wW5x0gz95wupezdq9RafsTUqfCfquk/HCDt0eM
jfylpdOwg74KXMQqvgMDU5IOL5n00MRkiIEBMYd8gnMxivljAtZ3lpnNH5Uy/X7xxSKador9OQqQ
ZkS8GA9J17GjXrf0zxnStffyL+g8qD46tVV7JCukUK0s3gtXzejNo/beTKL0Na588Bl+jcjFzv57
/7tw+hGISafrYVuHT5939MPHPbI5wWjMBzjud0MT0Z4CjYr9+q5ngdhIuASifk96iZpkc5Oqh35Y
frsc0hI8uA58ZIbbqmt1u4fapiv2mVrIfRuU/LBzzF/wYo0XwDRZg/tDPTn9bU27aXJXmJzKOtkM
IAOCCwV9RXpowVrhBWKUXDK3wODARWyBwCYqDxJRSIdQlOrLwkpwhzsY3DRwsazuwUU9YBRIe3y7
NlyWDsojNBzyzNYo+zGYVt8mxDiMCih+u6AnGHJlpHwJUTCHrdXugNxUe67s2N/w6psfrsC6Ii0i
Sg05ddHYYVIBIAG4avK/U9zEP9K2o5+Ewh4XyKFKLjZf8q/WUP/QgQKtmmXi9A4R2D8siehbnJD4
Hqii3oPDXW/tnBQ7kH5RUjtF4s8JG6ANy4j8tclN44kHLYNywu7KgSDcxbTyMq1jBy0+ljQQw0Td
7beA6rht7Xg1mFbvsFhdvAm5xa+oxMvLlG49iG3zLYEDmZXUvqPlo3Z9IAgFYyQ74FDBDiDtA3/O
LUQOdavz7AI+t3uc2brCqBYDWI6PXtmywkE4MuGUi6H/nSpRvUB3YK7UYTEQd1A01QlArksH2dYf
RTtk/V5MiXuKCwNaGRG4KoKQrRrfx+DVLzV2QG8hdoNECm8uzKWLrbpuhWu7OkcL3CyZFtc14Xld
gvK7lho9izDlcAEcCrOxsG2uLmOS/w6jNrCMaxlB5iP4jsfO2+RSDSy95hArfWB2xgSam1YdPZmH
Q8witEoRrrtHGGGmD8yEFrSKTnEHogFsaKiK28WXYp8j+nCqPQy7Qi1k5q+dbqc/pkhArVn0ia1h
vKyPi4T6jqPJhrFbOzVlHqF4FraUz7JQ5ZddunCYE4fHCfoOpIEn66T3wUmPU16Yd6CNbAYVsk2g
n5PiAqpEQZ1Q7eGXXt3AeofuO21hRtFDsLq2bXcXp0Q96Bxko8fFfiVj0X6ga1qvaTTHP5Ufs0Om
VnHJpYBdyByz04L9qTszRdtnEEhbrkfAiTfGDHPUuD5CIlPcdlhn6QmwZLPO83NEVmyOwzq65rDc
ufNp4A+ZKqHkwrt4HyQYW2bH5C3BkP5nQC0fQcUESN4ymhy2rl0bA1PFi1uT5VIVc36/xT3sFMG/
NOUWJS/JmMgHFWUrmvWqP43jYJ5kUawAw6N4/iQ24OrvSQSgtSgwT+Mb6gmGb0D/2wZFKHsKSum7
qp3wrmWkvcZg0ptcFd2xaq1virIF8pohbFhSh6BVILfTFwph+sDnlDxPQG9BK3t9y+zi7pWOi6PI
4C9UVBuYMqDm8cukgTPWmcosqZOQFQ8kIupxkZO4SRc2fHAAuHUam9LsXcnaa1sEkFVdmdwItw7n
qQucn4qIbeU9tMLfGtOEXYH2GfCHfV9Nj2ESGwyZsUmZogmcIOwoeZU+5Viw+uhaEL51AP0PhSE4
hdpBm/K1qTX2O4NuZal1wBWJ+EIavViEUux4T+21EDy7F2ugWV26iYpmTozv8cBq+zroLMWG6DbH
55QL8JwhmSBfjYr998rIhVWWP062n3YK1CMgzZEidTyak9sq85zeUNv3d2DU2sNgN3kEVbZ+JCNJ
f4HRyY8TDjlkfUr/9MPY/trsJMB4OUbYMevn5YlVGwe7SCqJKo66OR9gt+TfCkBNQJYhsrhj9Fvy
kri4vO1ban/ZZMl1vVHoSWrZGnK/9lz8pBi6rtlmSbkDRIsGddlIe5MBDG6xHQaeeJjbPLmTAJ14
TSHhTHaby6CULanq4ZDGUtI3FEg8nBGyuLu4DBTOHpHf6bM0PKDTqvwr/xZcFLDEQPFNjbmRpksO
dtDzs1r6mDRjvPSnxbLqLVdDsdcixaQLdWhfFxplZ19sW/EBkWcOzWTB7duWEoMQyq3XJytscoVZ
CvpVI3wjgnTHKVHZn2ho5Csl1hzFGMsL3fC0N7Nte8wyeRi/GPQuZy/j9t7NPX0juMDvM7AQcb2N
BuujU1+d1qkHmxSDY3ldsWcMsaXaupdZxPkRdzjuTwsCbwffZgcFh8H7JWN6lgqSM9CK2fKshEA8
ytyCmY4k+2PZZnLbyRw7QrEVX92sbNP5eSp3wrPkzszSPXwbTkHlwSTW/qyZ1bXNuP0jTQb+Epdq
eIjnTNwlATIbAQ50qSnNvGpymWOmy9fZXqshQhJUf0sICOcemtwomZpxKOQe6ozqko1mgvSgDNcg
hfh0Fu1OGllz05o2uoP6BVFaPhISlTALt1O0kEsLOdpRQN16R4ZxfowU6Abotwno1hZ5G5C0g2GK
09s088sLbPLn1xCrCEbSchs/N90OGNxSZXYp79tDVEoxNzEu0GPJSI5rhkMqA/32Ao/WGJIMkD/D
K2x1WqiB7HTtFNbJE4mj4oDRXtDEJnEtc8RAYLCCP4yF5vwq141/jxweOTtcBlw7I972tKN7ENbF
M/tLvyRJZ15gH5+/LxPJj2D+1rfMgUHVzkOW9JfwqWf8EyghIbeTy4rxtgfDvtbGoE13sv8QS5B7
XiGQiguAMHjxv2VUFm9MrWWOWCFc7IW77//SW4UEkDbS4MMG8Ba8b452EsfvPI8OkEI/t9hj6Kuk
krWguPQ0NkGvWH/ofylVCryZkvNr/k3A1iga4WAEg/B4ndHK9LP8PSaQ73lqzKsbZ5x7UdE/wGen
xW40XmARgMXf6Ew/EMDEDEUvmZBLsGLaAlVJ+X1bkvQ8sE0BHbUwfxIR1vIcBjuMhobh/wNChMJc
jr9B1fEjInLsKwa0dcAKF4OljRzSZi1hPpFWmJodi/3FUIKBF+//1yrz4p62LT+2YDmfiIbQbVst
dITakeGt7G2RoXCixakFFCyPZYXpnOeRfqzWUX7FIRa7ES3UhzCrf89EHPbEECTLhD7Yh6Ia4FlH
PP8cI+SthI7TR0VUfMg445cA5zZ4mZap2GNRbH3ZcNX0tS2xGhDPIjtPJF6/Ms3Yz8yVCGNe5i3b
m9zxy6T08stHXBwsWfhvJR3c/K22HWlkVywB5W/VGNFXlJ3ETXFbC96L3bTI9HGEmeQeTbD2NYdm
nGE+mIGoT9n2Kr5tRBteOGfq9C9ZYcw1VA0JgO0zCttwItjJ38VTOT8tJZDyaSmWnSiZ/DF25foj
QKh2Q/Ow3UY9oLIRrVJAO41d2u0VBCK23WSbfpR8c2/fi6CNA5z1M/DW36x46j9n3FU3CbVQt4yW
G1XTTWLDgfTRw6ZYBBiRTPhUNLtnUL+oKFgBUGeyzv6BczXcpsolvrbpCE08NxyaIKRZp89dtWzw
Ec+XMAMkgyYzr8j8C1ZW69lsejwV2P0/lJBgHLSR0z3OkyhrNDi8q7HUs4zN4sNfAmB9wIMDLQi1
lUv2qP8Eyic5fuDb230foIvU4yovQawj9IVuviMAsEByxx5ogzU/15J3DyolRIPp6JOvZMrZng+O
35WZxknAokD1trFSvrrUu5eIL+I3I6k/aEC/jxw3x1ORjeGUgklpChtHD7nU6bkaVv20jAu2CbO2
9BgBYM7Wq1SeR5kWx4y21aFYXP7MVwqNa7uZT0hboEkC0ojHZ0MrnrcCQl27+vZunPLobCGq+VF2
rAQck9Pt3qRD9Bw5H723vWlpg6UNe+I6Si6bg/pNxXT8kacL0u576O9mHL/vJ4gQqHd6SbPDSjNM
GlMPk8VD4uFZ4gnSnyDprC58G0y0q2TA9gWNF8wjkVXP2miBFao48sgpXAesvkBwiBkCooLplG4l
uR+s3I6g8sYfJVQiCJHy8akcaXSYu1BctAjzSdmCz1iEWnzdQs7+jsWE5B1i0/Je0Xx7gtQQL/pS
BQTP2LlHO0bL4qeG0IMBoWD9eXVd/jlD/nnVcYZHgjGLwVRLVe1aod0PU2y4K9xWjOa0dlEm9q7K
AgOts8CgpVrwOrkxPsYeDruI7RmLJl/BXDUlesZDnlCJIlzNy1tGtG6AnUdXO5DuFJsMlw849aZF
Fnq6G/qy/fPbzt2h+/hf7J3HcuNY2qZvZWL26IA3Wxh6iRTltUGIlATvPa7+f1D9x3SlsiIVvZ+o
XVVlkiCAc77z2il4S5LGvMsCPLKSL+ciuTNatIvVuZSdPugIdgilZnTETo32A6sXUqswxCzV9LEV
25I4j806mRSsPVarCa8TK40byJPiIgNOJUdpBfEqx0l+zrnJryXokX+u5VJQkDEEje+y7pNVasjG
o54SMGqPZD++WZ2UHfG9pIOnMxMdK1OYckDwGlRpbnWsSFJ4N7Ry5WBGrQ6T3+Ws2SRyYTNqY1Qz
llBPpxQ8ZWdiFLoxkD+7qDuFrcD/5ajGKJ0FNar26EbmtZL4xkuTi0w8NLkDDIpRmTpFEkVbaNJ2
Q48ouoYoFkGrzHy61YK+fS/ljGOYkIfFE2apZDWUPQhCICsv0ihJKJBIb0BYYqjrySrUraRNAgBt
gOLctgqxNb1iRs7r9kkRfXCWGW8ECIIXhaOCsU27UPmSE8WnNSfO1mSdq17ZxcJqBCaiEC4P5wMj
CApLPRvNM9Ouiu6iVCR/NdZ1tur0Jjln/TCuGl1CDK0n1ZUDIQi3wFep0nk6B0lVrJTBUM8j+MGj
aGgF6Fre27TR9N6sa/6tiARnE6dBvumyQljhu/YPUtYjABVr61lVlfBerSrkaXnSv7WKPO3E0c92
WmMkiZOgGnLK0kpP0FTzA+faDuxC5QisdZz4sByWIushbgkO8mMNkpnPKIWzIvKqcIg2eY7GeCkA
xEuMlvc6oGDahnWSP+aTIGL5EoWvoNey1WAWw40xBDMuflXZ5kXOIjgH7OQZIGXsWGJsetAn/a7s
MnPbYh5kZkGKeBAnod1pIuBJIVEdynLBy8WpHyBTLCCh/dFkmJjaVVyr4ktN/Dn0R5y/KmXV7JeH
0+NMNd2YWRQfwT7Mh3EUxTNa+u4OQap0E3PzdkUX9fcdWAoeTMGoEACy1VQrq4XRVUJOtzYpdZrT
qKjv8eDVyjlRKsxhsq++F8RcOSn64Udd7Sx2FzDmZBKsFafZbj9MAz0Jid7Je7WUfbdPJWS5KAp9
uwqj4DKHEuBBpEQ0UORW67tJ2Ol36ZxOx2nUlXcjyCSPvuNW9xS/NM4Suu3ATnGfbeGypZMaJNmp
as3yZpjSAktByIoxp8m8VfvW8CL+pFMnTFV8Bf2RhtbsrRO0KbJFowZ4MUQUpnmdy48j24ankbbl
KGjgv4Jp0g9ALvC/k6g9RhgRcd6UzcVUi3LhbQgwyGARgqCtdyrjzG3RzfWNkg6zW5hRcgKiyk99
MA2fciPPD5WU5KjXfYWsM6VHZBPV5UrUK0aRQE4FT1OXFM6kaM5ZHObOKASV085a5lHrU241oay0
xeUo7rUcpB1JouXvVVb69Rgm5qlsWnnbgkLuU7VP92ilJ5cwmtgrtXLcxoHBLFlPxWuo1fIbLF5y
2/eivhumMN41QZU8xmaNJNNv1EOE4By1gOELz+rUyy/8sRBoPKvT7SghhVaNwneEWkFHbRbRa1tE
6e3MXdjnfeAf23nUvHwq5wNqXOoVaqF7mJpCWNO8J9tZ2hcn4Eyzsw1URpE7Qjzu+9Twn+JoDG8a
ssQHNvlavxf1tD/OITyELVhh8Y7UoHwUJHG4l5SqDWwFeAtzg6+oo50rSb9g5YPig/e1+WBbYRQd
qojgATtIZMS2iO06V5QH3ROLUvOdGP4OG3AyabuuF7PbsPfhAoI0SjehUVb2bKqmx5jpX8bF8mTn
hOA8L66pB7EDtkZ+WTZgyGmwncyJRONKli+BqBSHOp7SB3My8+euN2fw/sis1pogxFBAINv35iiQ
TBiOANZOnRXahwZ6yOoyx/Ot0iNuARgTxiNTe7A1/JrDFGceTQH9UNUrgnTfK/0O3OBvpPs/qB2+
iW8WyxfmNcrCTEOnSYEQ1V9ZbAXidQpU2VrnmToA5iVTu1XRVRzGwBCvYpMjVhSsxHJxGAdOkrTE
kAxVfgJjrZ6Krhi9wGhij7bucjvqVSG5vlHh8xiivkIInPR0pcCavUydHD/zvw9HQwjmzaxX4msP
LvvFOsBQN+GQ7YOh9pQgSL0/X6P0D/Yu+H5FJxpBlE0wnl+vsYqTGWKmizah3H4NAsDWNorlunZa
yIiVxL/xskmQgJ1T/2CaHY+9JgOF/FfJJIvaDriWBjhGG3J3je9lhlEkBWMhDvpaC0fFgXPHsYVk
ddKND2OMS1vqrPcyKP599f9fYfJ/tT/6PZ338vP/PH3WH59/l8Utf+bf+hJBlv+lk0uy3BfkbIDL
aEWGvyIbBFn7F1kJFrZLyHjDxHv5/xQmkvEvWdRkghmgk+hWU/9j+5TUf6EXkumRXdKB+Ru1/0Zh
8leY3X98nya6OrIiNfSZBHqgG5G+6ZCSpsZ+1ciXJZaTJgJC2hzR0/ail3nxPfoRB4zNUbcQFx6M
p917fmGHm9qJ3+RzcI8He0PQwSbc/a9k6Zf0j7+bNJW/skS+fTO0fyJXaJr8Ruo35YtohLqpj811
WiQqIV2WVf2iDeo5K4JnKYUwDqRdF70yV+71ofLarOaEnNynRb2VzNEba3NbJIk3SV9omRNTtRlt
ORlmTpJdAvCkcL4vmfidsGx6W86S50IAi42lgllseGUXVfCDoOk2Oq+QGXLNx5yIGXg1Jw9VVG76
3srTD9J4XxuKpZdM4QkRf3pbEBigRbeI+1eYQXezQcxehsqrfKkyiUADS7vX62OqK4gwLvSU2Vlx
rxcPhvWgytVmli2nLRGsv5gTKnnMqYXqUAvnRPVHrqQ2PAr053wr5NJ9ZajpqvKLdzDdWx2qK1Rx
FCUZYEK4FQuCTkvR/UtyW7UOuKPdWmf4232tIOyrY5eh64gmcpuWUAI+mXz55I1Ttg66N83s1ob+
Ven5BnLkRgnFTS8NEP4XuTupZuws+6cVsNVEsiNW2AY4N/S0IJZYO/HPnApo74JUc2kkRW6KzoP5
GeT3od853YhDtZA+2mUmW2TupIOscvE5ifcBJ5IaD0RKGAFFmdRoOnJ0xlSxMXKOWWjxNN846Pns
TK1F/ICwLslQiLoWz7Co2fX0VdabvsrsOXqjCCxLgcCaJRVppVic7oZNHb1yyrLDGs12mzpdwq2i
nXviIN3mABxquJbFT5G+6TDeTFa+Voz+s02Tw+jPrpCFdhSDYRuPIRRwLbL7q1/t8FoGr5H1KGnR
jcHciZvl1i9Mpk55ETXndpRM+7yF+aH2LAEGAaa7aaPwrrLmzaQeCEMdbPJZbtETeQLcBfuYlO2q
bLazqlqJ9fySMF0QV7a0iYZgjNnFysN1K6kfZFJ4nJtyesisNwDSoxkVu2gRC2XDTkAMStbIvh/u
oP1F661OItqh2BDMQThUVvS4OHvy4SHNP4A27Umsd2ZaP88IJmSh2dZSsx8D0pVlHUcPk1IiCLdq
bSHWuVG1Y1Y163QwcOCIXpkHd0MneMVAwDW1zAmBu4vrzwo8MXnXA5reiz3BFs4IAzYU7Y0WaZu6
GDe93O05izuVxqFhxDhZ42USa28GlELT85oZHyOMhhIDbHGrG6l9ycfaqaCS26UHB3jYAaF4oMIM
S9a7aqaOgm5lrKMbFbQEMGzbCFC74rSRepOGZO0opjrTerrhx1ihVl6ZxngnaenrYAwnghNcs/wS
edqGEkG97rTUy+Jq7LKz1YUbE89z26rHwOrOaWBtR+sLze5XdJ103moTgTozKjyiopI7wZw7Bw+J
9JQBxhnDrhtI30CC2k2nSR3XWGtOODmJkOhWg6iuSpHf0h+5hYCjTYCpqHcDvfZGHTN4PDqmONm+
MJF/cV/XkVtjcChpWBPL0EnxaQwqVkPjZcA1XqfFScCxYAGeTsG5nSr+ZNYbtg+QssRBjNW5I1VF
V9xCnrd6KXg5p5xE3uiisEpB2wFFendQh12eST/UdSw66z8t6+xsf9dhA2XNaj+213irrcBx18NK
XcmbnyJVl4Hy109Z9k92UKIsCTP4rvbOcNn4TSRd1fyUl73ThLVjdKBxQO+0Sf958kMi+ttnkT2G
yJLeZRTxy3//m7J8VCK28Hi+QJFwph7dBle1GUs/fApzwu+fQtQ6VXNsG4rybYQOkcjkoqG/p+Yl
TY/+rGwsC5q91YB8brSh/UGg/FeTzbdfkGvR6exE+yCJy0jz96uKaamvhFq7aDLjcgfaF6I100aY
IVsOb30WD85kk4sv66Yx5a3VobJM5zV81g3dy1RsSDZAhTsJsT1mxQ2KKrsm70dIrliy7C45d/V5
Vn/SVSvfsnSXgYaRiGBHRdVB1vnqv37vNKxSNELiezblmyRGx21gqHHGcfjoIstGc7NWrGDTBe2u
FmXU60BqenrXiG9yXjh9mjlTOHtTOTj69CRwumizS6m0jlnhNH0J+70pvVplYTciEkzTJzTpLS/u
1OaSolJstaNeXVOxciGVgP+fkol4GWR+WrduEF0F4DHV7eRD7Ki7UqkqQmGah7ioH/NG9bJ42keZ
bNOGvuoxSYFFrLRcc6iGs8sZbrzDTI6UiLoq8BLTSwzTiaZHBH6O3hWOBc9Be5AbZ9FO1tn4k2s+
EJ8jelWprYY620V+uNEmMmrC17lAhVI8olXYasFJasJVSWG0FkZrn+zmqszWhrENQeFELVrNGMr4
sh9lS9pUNEL6VeY26DezNHqMNh6KFycAypiVS+wL6OXz69ic5PFOyQe3b8KtZHwEzbi1ImEx/a+L
FtJrftYS86YWr12Rr3wfIa9wMhiK5MXxKR1iRKt5n1q2GVWbckCM1K5fWvOjRdQCF4Kdc0o0byp8
QN/BFitSK31eP/9aZDR4pbmrksc06Lnb1RVOPXltJJrdwFngTg4FzUu75yKKHF2ptlHDXRbDdQUz
ORJLn2BHVQeNU3pwrIIz2U3SfDXwEoaB5ZLxsO3Lmq2tXxkjIpAweMGf1zMUwikouVOFX9Gsu3KJ
T3U0tyI3aYa6yDSHTjEnUQEEheDsw7um07THRf6aCspK1aNtFxElmcIwmp+9aaznEuVevI8zazXk
HZmse1AaNHQYBFqLlhzNrbHSziGUTXeMlFMfy3i/EB8yHomltepxjkaGuWpKujeFz9h8rnOBmJOv
2NLWVUEnVzlf9DzbRFaCUiLYZeKerjc0QR9WFBAJ2bpZqq0T/xLwGLDDKNlmzFs7RGA+cedlgRrU
NKJ4MZNsKSGASA4HUKv0HsZq3uDki+xsyJ12KR2LLG/OGhvwn5N8tOy/9kg+RBcZANTjcRCRFfXR
Dk2B00yFt0B7lHg3Bu65NESW1Npa2W2L2tqNOknm/VfVS/dI/w4tZImt5hUTZLOp6dPVlc+MUzay
qMCsbhvNIhAh5NXTbHGWXB0D8xDEb4I4khmVZiulVZ91A54+68rNAGlukmo41LO80kv9FJp4AotG
fUT7C/GgXTo0kDLiNkU8yVG96TprvwgqAp/CjSm0UUy6qha9IPlwG3HaCsXgxbH/NvtlCoyqQdVH
RMyjJnygIvUal7X+wzbxzVjy1/qn4Juy6N/VVZPIv1/Xv1ZIp8Dym0vjTZ7ixiv9w/BGkowVr1wT
Avbnre+fVls+DXsCmyx7rf7NVUWNHxpyobl0obO0Ovcb6310ukPhluufKrnxW3zfABWZ6+JQrFBG
8P08iI+26iS9uWR0VRpEdg0YRn+4mn/YYxW6DrCUciYWeaZ//e2QARHQEDeXpbEO37MTH0N2ctuP
9kufO7WqXpTbiPjUyR1PP3y2/NvlIaJVFgRJoVyIk/ivnw1stwgz/Uu8rbfdXeBhu1oV28DJ73Ln
pxR9+VesanlIVPIVlsu0CGPSvkcRDcGkCEU4XqmsPUv3EMSPyZ3sVbfJJnXH/dIzVj7V71HnlXz6
TwVY0u93kk8nrNLAjSfS9/ANc6iGkhw7a7ySD7Mat0tOqgFn6nAycANHfV72AufPv+7vQ6eq66qm
4eLRkG1+r4mKaUAvhXi6GoJvD3gwhpjAbT/2RN+3RXGwlwQQOJ8fnifQnN9uqqxq8DMEElu6Ln+P
hFVyWAB9qi5Wj28O3k6JtJthHr6y0pqdvB/fg8EsWdr9k6WG73EZPepxe9CJSgkXRjFutgOMzA1w
6VMu976XSOqJIIUrotHWOI04eXOS9sgJqNdmMj0qMNCKaiJ5bRzKLY8ykRs0k3jZnLupwC9sXdvq
rdNehrAHscdMwWQT6fWqCafAacN6b6LwUISHVo+cGnQ7nkeULx9VhO4hntx+UNxZUHYdQl+9IcSl
OgcNc1/Q7TKuQ44YSiQd5mRyrKjezwXZh4nhWvF7JN2R0rIn2+iIcRdW+LPrXodO3+ChchVl3spD
cJ5z1vpZIioyQffmV9tAJ+9Fr7C1NHYfa+ySGfPBjsSbZ0jhQ6Gk20qdryXxVUJrGg42g2plRO1+
UgNHCPV9kUWOSjpABBBklM9CjHG90A0EcNWnwFlNZ6+R62ZrttlW6GnY801XNwWvB72fS+tWlQNP
Fit23MDptCsGwht9aDaBkhN8xOpQKQcRaCSSurfeJ7HgEKGqJy8BhTObAXAIuuZdMlC6kb3WyAdF
mpIkoAB5rLawW9Bhfnvnh9oqjhfgghOalt9Isl/ZqeDmQfTQW9apprO+lx4QMjhxMxysGbC7wmdu
OVFJgEXSrvtCO0yRYS8ThsF+KPqHWd8QKuSY8nOSTfeoPGxZvW8DZdNPCxLRrmVZXQn589AAFyG8
9LNkMwej3YSXNiKGYGoeggSNMgBBfu3GF7jzvTQVCBOT3lPV/pgBdq+GyWAWGM5VgzDQGtFGV1Js
OLMZ4Vwqt3n7lVf1cZimG1ZWh5ShlV/igBI+gqRAA5U4UC5bIVAcMwGWKQbhS1AeQz8/pzFzkFge
ht4Xbbm97wblLlJwzYKhsNuTLVacYgZH9Iu7JZ2q9EMEY8PZV5ptXk5r7E6r0I8dhZkf2hCO4FAl
R1/+EPKLX+2NmVKsRHSi7GNIDjjSDFwg1XQczF0zXkM0sTSkO8VUkV4iwfJDN4fKk4a0oRf7NTRf
aMvYPkyfPR/Q6Lad1lD6NtrrlcWQpiJ5iOdtFYKVtFCpRQklEzvR8N76n6HcuaGAdNuqb1EiAi8A
AsQxsbNdnI12NBRUhPHv57i4C3PhPHLjdLVV7bi3MCT7/b2eM+o1YfTUaclBb41VN762yY0u7CLt
Cing6OGtTHBPk3ZuEggbvESc08gBj8eTIBmOb92E0506L+ah5yJ+tJKU6DljrVupk6lPOoti1z+X
hrHrwDsyIboht/4YpoRQBf1d4Ndk0T2RMOEUkXlQA+tAPk3pEJ9wUqEaQ0TRWvYg6X1NngeBHXkm
PAhZ9ErOLwBzJT4POu4N6GblrupVwS31qrWzMNkaUvw81PpdHRPbxqiuz+UryA+SSs6UlXrImDIo
B/40k/g1SsScl1+QXRSBtUfQrb6IkhvawES35YBhQTZPKUFvvuHIBHapRnv3503lH3ZRnIxsohzI
DSQ738eFqVdw2rQV40Lv5iftOHmhU627dbzyXVGxO7fq7eR1qZ+OnmnOXP/543/fRRfaAPGYRGaj
RVfNrwNDN4iEMQXVRVQYEiTEzX33AwbwV9vYNwyAv1myZJETs2x+p+3iggGT+NVL9MUDV24zzFTo
Y5yodVXFiTf4qp1h18brnyaEv+CZbx8MkgIJKuqkqf82n1gqYJQxjpeldxqE3iHJvd3MbszHb+TW
JVxatgk9nj1zL9JECqn7Yp4hFsM7rI6O9oigzALV/WE//wegB2cg0dSkV8K/qN+AHh7HLs+n4WL0
ezHdCylhLds/39N/mt4XsmghYoxlEv02BQYh84DPI6Wuy4dyla2hAShtWloD/fNPv/LvD5BKvAJF
lipPkCx/R3iacFZFqawveDTZOfaS+Pbni/mnoQv+kaA4ETCGYp5fH9AKyaZqltNVXbfbZh2B9EF+
bkzvz5/yrVjk37OsIfJrLUQZ0823I0ijEoiczBPT5OBpq4zHRLCXbmvhKX7N6H6DxFovKSzrkQrb
6sTuCUArEvWCl2/z5+/yD7ePC/3Pd7GWefBvUODc92nf1BPgZnrKPDLtWASGAyd2++emi7+ouV9f
kl8/7NuzUtexT6bLdF1OKyOXGb0lztVYk9XmCtufVpsfP205v/zt0iJd6/hnuo6r2LdVb94Aqu2C
BxgaOsXym5/qgP9h7eHqmJ5ZYKFgfkNwa1mb5zHijHxQd9Em2cX3xu10Aga3NSc7lo/d/qcnackW
4SK+/aQSAfmWbHJyZVn/9izJZo5AQdXfO7ynCfrWWH+MhYuefo6NBHaPWLDhcdIQjIupq8sd5Mdk
68pNE9zneYPgDgxwqNxOnW2ByaSsUjAFpPGK6CXahygHh7gW7zPCPwcDCYN6wgt1p6mUKxmL0Wm2
SzXfRh3Qom9ugMji6EBw1m2UaGD7ljvIr71c3eh+8pile2wNSLwQ0pH+XoibTmsOmtHCJxB6Laaf
ODFu8R5tLbzZHSm3cYnmHi6hVxGCl9RTMcAoWNh789CHa4kvlMJSDl9aeDSUTzODLVG/xJTzBoJO
MTsBgXBeataBiRkmmr1s+PIJpsqrYSszoZrdU43aKGn3zbyWJdmV6sqOZWBN4khiRXGhvLxSxqjR
zK7ZjKBjT6lIKIosO22TrkwkayVprki5HAZ7u8ksxwL3gxEZ9GlNmqFbTedEH7dj0ONQEe7GWV3p
dQeB29mmgSu0PmTGe5pcZIQkkZB5k1LtWhN6AXeOYKWrIv5q8CRaKaHhSrgmNs0Iz0p+F8j3gZVv
ZuNOWPweMImliCa1jF2zfUt6oB0jx4yeuupI4jccyjyg/iFripMq+3xangLtlDS53cKgqzWe+cS3
lWLbGMLTRFe8FaWOXGVbBX4yeTECjlo8GyhVS/NWzVngMzpcCHrhr78t0PWrYLb0tmynAp+SSEPb
IDkInCH5Pv2g5luYrlofk3xXSw/17HtaT7lry1203ECrN4Lf30iwQgjn7Tgp7aSqHdSF7IdPhAR4
ErGSxM5BdG6tdt+X942ceBJmiaH2b8x0ciP9WcRazfkIMfhbHR4TvksgAgujzRbfptzEtXbftNRn
k9RQxwkiY3Ef5bLXzZ3bxDwavB0TDvNWqm2i3e0Qp2Sc4uRO6jVNAhtZbdca+7iYXTEoruLxC+Vv
XkJaW9tYVeyyuham6cTBCuWw17dE/o40NCSi143InThW5iaSu1nG2XIyYxFwWAAWzzmJ3gTDq6lj
lcCEU3XXlkB7KXuua5xOKv8CNN3SkVpTGZs+C9wbpd322mzXYbKRRsGO0ktTGCTnSnjxDwbXxq+C
64v50RSBqFXCh5NVNA+uPsmOkD1g0XKkXABhNd2m5Fdb1Mw8vhXOvCzYRXFJzKO67cx3X7egPu8n
TBIpIWyYzslGFF7bkCAiY7EJLoy2hDvpqWryjcxyYmTKqiw3oTXZs9wQMIF2QdkbyttsfHSCv5PA
o2WVFcDoaPHK14ZAQsfYjYdqLrkH1mclxHepqp1S8mMlrVzN47QNBeuk6liDvXIOd3Es2Bw2vL6/
U6eOA3TkDhiXSzTYZFw6pZ+6RvEiNZdaGNZhtg3qFl+Y6Yztu2wl66psDmgjZc7A2IDXMQ9qwdOH
Jd4LBKy407Rq52pFuJnnJ3SOB3Ah0XYQHgb51qx2w0C8ngnuQwBviApCgbGN+k1Nlq1apBtNyWyU
K07Tv04ZIjlssVWMIqJseIJkMqxLTjrBg6oNMBYIKyWL3FoEBggAWuVghIbdCNhJrY5T20OjP8cK
ZywT8kmMXbxWYv4VWXtsKx6Pu10HCCv4WzSfPP/wTicGsifHOMmPsoDuOS3soUef3733AghnNN9m
ItN9YTlmTGFF+N4QMDJGg51kGtlK95h9yRTpgTNUtzdKMgllHnnsM/lGoiKoBMnIYw1LheQiBbbl
NHMZ97eyWNqz/oWAixTaU7P8lITo3eakFNZpu8FShwGHCVwIOdqXtqa8l8VrQvozahezhzv3+x0t
o1iTOGTKCqDW48jSOKo1jmjOuxoKy6pya47XQCAp72DXgw0Z0HpW61UDKkzhAqXtzLnvmOjcE5On
lAP3QDq6SjFJc8yl5yVss2J/1MMUQe292i+LsBf6F/Sgtgm1RIeDY5WclnWWW4k4LBFpTfhcxYZd
8nIKfQzahBpi0acINy3vUNK8Fz6uy+CN8XiThZQMVg9h8t5osucb1lmJ35rKhxQPbAzpeLW7dSne
5wqJ11RdxNKRPGB7LtJlrV7H9bBS1D04q92ySQuA/930PBoPqUhOxwd6FU8NOfNCoMZEJzRKyUMF
nY4tKQK4Ac9OyVvV4meJg2rZ8V9hgxKUzw12V93Rg3mrDLchz6RE7KcffpBjh7jmrkKjaATaBsm1
O+gHUx0dGRO1BAdaGPBF1l6rk3XSvdYJKeBEjinREVePZ83Dpkjva/+6uLVxodhaWrg1YhLfPyly
bNfjUfAvUveFg32NKAAMROdNR+hCelgzcdVcfWKQ7F136wj4z17yP6v2rE4PfUjsY3erl9xr3nY9
z129H9xEMJFqtJ5kJq6mm9u4ym+t+VMtWEss04vMEx5eARwsCv0VrjAMsfpuUklr9vO1oDyN+MyN
xXBSoGs0j+b8goHcmcC+BvmgwbJJcUhtY8RijrxDv8cVt8PD7kiUrUS5dUjMSwI4RczXZOKivq2D
W2N8UWLIqrDHy4icB4rLl/D1II1hbgliFuLihXicfTWxMZrXmjT3brDA52coFdZLQvt9MkNrLQIn
mN2WzXnGm8Th2ZY1kCztgwTwdUvBhlQjl6ZhheTd4avIWVzg9BDIO/FSgaPqHtZadoHRHjG6aO0m
IoI+qPYkscM8jk2xKfy3UsWp7FvrkglBIIaaeDMn7fiojhe02ug8EwpAkSC9Wfrg5uoWAbVdhq9q
XO8IcXXmsoYabDFDk69rbLVKsK3yi6RhHAd1Fz9mzQPitQbHBMd8J8BRyzKOaGhB/3oJ5bhwVBGX
KepuEPG6DMmmaHcKbPAwkQyPwkXOM4eItF1AuoRF7MmSYlPE47opox1WLLDj4TBHBbo/ze1rBMHC
3irJe0kvNYhg2LfrsH3SEHcpZuWiE7cj4Vhwyi7N547sjEEjaRHDQiQgHhxucljJFIZRKI6D8Yq7
bm1110lDW2zBp/p3GVNYm5D7AS0GnpwIx1o5y6RBLKnuk3YIkMVIF2rzHDNnKykzl24BtzE+Y/Qo
xL07AwoozP+uXxVuHKlr4pjfGvyTY1chW0td7GxwewcTw03XSZt6sM4RsXJM8cSwzvXRZwhlKVkL
pF/1MNzkbJI68wFXwjvevs6D6Y7TjWCR7qk1uyA75+aLGO0zXd/Ffuao7bM4305l7ohi4lTsKjN5
dkgQ3GS+SvUHEUNOIbPxQuvr4dkgk14LFPTWbxarHxigO2iozfFzDTV5INivBvailvd0FG869vlA
fs7pyktw32Y4eMcW7nZsISbxBLIGYLy1S0u/mSg4SIv7oSoxwuYoAfSbQr8IwFwtJU7izP6G1gKm
dUcVj6Mot5lCfTEwZgrx0ZopPzSCpqxgeowdIck31kRzXlqfY4qRMrlySQ3eqAJzgTnyLn4VPi30
0TXRDll9R0qMSbVDzJOTwXsaYnNokCYI8hNIZRaTmyLXq0qCD8DXSbsoUrOYLt7EbTipGMFkFwG7
EAtFohQE7ugbC3mFht5NsSW58WpyUQ3EjpMKh52+hfMZFwAsMibQa2PVh1q5E4dd0d5iB7PRyq3J
jl2NobIyY2zoAOyNeS1C0FY8I0qlv4kaS2XduLj+oPjfSKzdqiFTQyd66jhsVDCkOinuKvE0Zjwj
HwHXJBUa6dbhyjJ8R+zlW2F604hj6ayIXGif/AbilbrOHrQrHQOCvElbgMa+36rdOZ6+BotQBZWN
Kn3JBagdLsycg0OXfsriuRkorc4VHHfvyGkQXRFXSAQKZq6NCCuQ9pdhvMbqx2KkFQzPbCIvnIiD
8VdyvCN7adMlX1IVA4xi0SA+KpJ5wTg0hhWCv/MsLdHHE8bDZhtiIguNF6NHfqjfmcpBk++t4AFT
Fq/j4AQV1mkkAHQNeFbBph/f/g9n57XbuBZt2S8iwBxexSDJCpZzeCEcmXPm1/dgoRvXR2WUuvv5
FA4thr3XXmvOMauhOuH4OeFxx6AvrqJJd2iWc2JYIah31GGg3YtopG7dJvuSAgPb/7wZukc/pw4k
vzQhGcBXaLylt2JONMiM77up11bh733poysFr4qICsCIBM+t0z8HVm6seaucPUWznvBCc554Ncvr
BmRtHM0ObJUN0PZNP2crcGGuUCWe2BQcLNO1QnaISh2qUCj44p1WX88JY0vq4kjHe/Paj55RbnDE
eUHX2YQ4YZwcNzNyhVY8EGux6mZW3ToMj7hgV2FqrAKxd5t+dC3MJQJ2+bF4G4UjDT97JrYOQC3n
S8FWpW+jJpO+ehjyr6Scsa7pFCTPHTtJ3ZVuyUaXvSld7mhM/WlDRyXaITlBEWnY1nTfJq/GTLU2
QbUg6YZG+aqZZkQjUFm4w1J2VwIEUsdDp0EjoYIVld6JOanngeV2EEBazkUjFFONJOTJityuZYii
nAYstxwiIrxe9NzRH38nSfjQqt8lb0CCPlaY4ZoJrwp3CZ+zjWV+VfZ3gXloqXdr/UhctiWBGqnf
lhy5kP7YPJ+09qZjP6wxhCiduZr4Zk2mkH16bDlhpM2r3z3DfR7ZK4fsJuplHA6dF+GKlrtN0j+L
xfCWWfo64YFFD4mJSqZZeJq3aZ6uVNom9fK6PIywVQVq8kwYeEzsIt3oCRz9U3TW2YDgQrxD0+AY
reB0HNkEvmANPUaW+ds6SzxFhlTSf8P+31sMQHWhcMUcLUJkwlCKrtrJWlkqsTPyixlC8TI4WDLq
bScdtW3qCENB14X2HCh+ShOgUiuLGK6o/lC1K2yuNn6xWN5LdAY61bfz+pXvqA2+cvJ39MoZa38d
DAiZs9yVwo4nybyH7c3SNxKg8GFaVRy0s478Q6v1Six1wKCvrOJBqU4Gh7rS58nVX0pbOSJr7qj3
Jyx416CpnbF5FfzXCJlxRy5OT9hHgp7Joh7QYaQmHHr0twZlek2RRpoZWl/SBgMqz1y44Cn5ReYB
BNPExUsvd6Hons0aRL3WQNF3761Dj3W/hCX7XrbN3eTuYp9x+V+dt+BUcUFFK3gTyOT+b5/RnGZd
B/r1pQSOBjzMAQWw5lu3qWWMXezVGwg1Oqg3pg/67b/bt9jRL1z8zMMz9MQuxnLxlc9HoEcrU+nX
i/pO6PUri+ZWFj+V0byPmnibyJ81ijKGuGvsC+taTwBsYOlEzw5X5xDIsP8YngsmiNs8dC2gwRQY
iwbsduZDrbGtBrn4lmfi2sRSRxbQgyZbD92oO/FUbEYJUTeZjm7CkQZ0krdEPyAArrSXsRPsSrQO
UepzTOCoUAsnFe1iMr4k6qGoH4XQ52D+mYjPdfiWRp9T026SBAKXrjNd5NWRKqLxxkOQK1gljZGN
Rwwhn0+2hu5AKuD1qKR5LKuErnqRHL93zTFro81YjeQjbTj+XLVF6BGGw1aAv7EcPuOOYVCgOYWQ
edLsi7aIQkzs9GszhpNMJZyDr1BhxVSVclTMxrGUZDsHCwH5xuwfiUboMBtG2AOEkF2eN2xhLQzl
h8CGVln9SmDLNepkE+blHtfshySBRCLIsJ/XZokILexvxSQ7tikz/BAd57oF++jra4XwzdmnVjW4
nRs49OvWgHOlYLoTQYb20asV807ngVPOkUMjVKTORZrtwgHchOxh4Xg1TSTCj5nXtg9FE0LemjkC
8r/NyS7QZTCW8QZdP71hjMP93hrSfSQftVl3G6rfBENJGE4bLX4VFxMk8rUJoXunGnYQmnZXruG4
lVblQUdwxeBB1O9L4iYSZtAtRU6s3hKvClxn3HZjdBiIMU38Fwx0blBeicSdVAglKaSoRk2oPF1q
s72I3ZOYCbRPVTeNNlNr2PFA2Gh009TFR0ZnZQ5FZ0yXiC5aag0Sj9Ae53XHYI/sEebw0Q7orSPD
fvYh3Ck+Lc2m8dqkdpQJ3WayizTtE+venv89xMNdb37EBS+rgoI1Tj3VF9aG+iapiAYVBKviumHg
7Te38vygdEyeCaVKy608BfzT2I7NmQbuDjgGx5T92D/K7NOVJW/nMLibwbOkItHsDQ29dF1gVNVy
cR+hSdRPMjlqplTvSsrWJq+v+mTwWhq0PS4laciWxs4e/6MbMoMCEctu/NqG74r4IhTrNsxdvLA0
LPu7uGJwL+4tGq5Nug4IXYpU8bpsty2bXKfECBaLvdiSKTWO9L6mLV3ro/4i9HRSLJvgRDsfDACz
Ol06/6oM72flMBTvEuWQgd0gbJ8K6c4q1qIkbATasQKzMMrGvlnnwlivaJG4eS45Ym7eJvhRwL6w
GRJHZWre6NcO2VX7kEyRxCK+RwbXInaINv4IWAnGcJJpcAVVs6vUcGNzWg8iU3trhOJneaaqHiot
9VpduTf9A2m0GZ/F6GmAqYYotmWDM8QQ1jS1qeNEQXrsa3qtBWb7Weesk8jJrdUIVNvTp1bf1uSB
mEIChJz+wwzZbzllxg+KgGCtsHZLT2wsMCXRmxrGNy2JvTmhqVeGXlCiiM6C26RsadRUwzcaMA5Z
4o4pzQ4xnoM7ZdMYpgscYodR2Snb0fWH5y6ZPHhtcALDR7UBIjIjMknMbS4bxy7rV4WUOQ29dxmx
Qxky89UWQSaZQZueUtUSelckTEIOy32gfgjZsigwoaeLE5SW2+DhKKX5VgdmmmJpwR+rE4BQmNdy
DQVRZjCj4Wop6e6k99HIGZ/9ViZPKqeVmLZPY/IspkcQS67ZHqTpMYmgFUmPkLVWY95fh+VnlcqI
nJEjo0gqOdPGLSVPlHwwyHCM6kks36f5Lg7gCWuvOeuBKcRXpNHZJqvYmGIEkxqe5V7OodCvBwxo
XSzdD4nxnqqgO6vqe6aV3Ps76F+rgpcr6+4tTXfyJNvOzV3ZPzQcyYlAg/Z66iN50wtPoXUfk66k
clOXzqQefKuliMZYhB8ZbhQGFdbYuFF9rdBbNsnhA5Vkz5rpmAWpgtQdk3lr0ByuJ9VJl+pZuTZo
gVgQOCd/PfeqU4OHNuXvrHsVBDwew9oaX6X+CE3L0Yz7svo2rdu5gVFKx1a3MG0BQoRzOfk3JWa/
BJAfqW8pA4MoCJysvJalz//zxUyfmfQUIXX3GUhwXI9QZkmkFCNE3Sw5kkzlZ4M+QB3bWb6p1JB4
Z6i/s/Y01U9DYZx80HqIefYNJv0hpWUqQ30kMZrm5yeTBth1DGKMdUwHhMgOtwwwqKEyaePlE2mA
u0V6A8AloP13lOd2JQz0t6ZG8ICHtatRSe9EWd1YqNVGOIWFeND8+qbP4/WYpjIX449hAFeVb4ia
j/5Ey8zkrsw4KWo8Tqm4VjnB5wbdfZx1Zje6g/6MaHSRzCHn35hF7nLadFM405bmX/WKtJFYDhSp
RGtkuMbkacN9kL3GGUu8heA/VLZa2quraMHvBem4Jjcucsyg+pQ0CqsAUkste0L2GffvZV3c0JLa
ND2Mm/SdvJVVtnRdCuEp4ib75chY4ASt21VK/WHssws6TWOZIp9Vfz+nvn8yNH9MmdtUqBOidz9I
1XJyIsKz5qOOH1HJcRiikRvVp0S6TnMdYzMHxPSm6iJY3net9ir5Dz1D1HyJ7RmpYHoSo1KvlHI3
zUhoCp4zIFvGJ6QjKFQWE4Hcq+m2EAFnV9GxkUKnMqmliSkoeCngnOCfv4/6+74S3AqtgETIAQ+A
ZnKzLdkkp+oKZvdKkXciCaVJfQ9m0LGmYoul21G4w5CASMzWeWmuBWaHA0fdzGIAcBXTRo8VJ28x
hh2l4qHo7kK+j/EmNR/mmklE9vbvuvbX8v1nTX1Wvo+9VRhZX3xBhyQfxps36hYADBJ+ZNrANy5c
7ZdnKP282lJk/3iGMuPpsIpNLMWDa3icgX0nQoBOktHLtBHu/z+uRsilRfYIEhM8P/+9WpmIYHgT
4X26Qrv3StvGhn/qhLtFN31JMfPrjfx5seWn//hpdfS/L2bdSd6w7ncf+iq5Zz92mktKkkUcc/Yh
/JSDnwvrDV2Wi9IUv2pH8vpPeVwFLukdbnSa7jltRteX9BbKHzHXP65onGlXItZCNZYtLMkaW1Qv
m8Rhjzf0IZ6lBOdlWd9pPrL7iaOGKT/4/rGa4lVESZpvouAuix565G5qo2TUQsN72FqrSKvZ1vZR
f8pJKkmOonCnFQ8t/wxK0kYd461YS5uy6FdNvq1lHD1grIfgs0cRYVfsb8r0bioCNeiTOb6JyiGJ
y5tygkcNW3bMG0689b7tthItAtgkTfyt6v0KlBS5TM1qpAZN74PyZPgEDHyBIVk12lHRSJ2kvYxd
JQPEk9MK0vJrQXuQJyblyMIbXTuIgOTGOLnuCT+Qyze9fJwCEuMg6pcmgun22qpv4K8x3BGR5N6N
4S3hCE5FNFfZoIQgOlYURa8BuVKnqCTp8aNFrlvgc9SIUvyGS3ejsgWbykmJBmIBoGun7U72OUHF
GRJ8iXDvypl6Rs3kqmsUWw3OHnXS7AG8o1DEmzRjhWanqJF7ylGwjShS5YJuFrVO8QZ68YDgyyP2
jNJnAvzM4i1oWznwkuRVg+I2cVKSBqBAYXot4EIGC3NVc/yiDcfWWq19aV9z7giJ7mvKI3sY07pI
gfVi7psxdyQl97SGLk5ibiQhccmWDcJtk/T2VGcbMYzXAZDQuUdDIwzXnIFOeI13+WwQGchWSA5a
TAivFlpX7XhdZlRUhak9Jan/gFXoECVMIqyTSahkNhavPmMqRgZ7IxNHBo0p6ewh3C8O5EvHJVWR
L5iwnwhBveqbnuEAvi87KWUAQw9tI7lG033107shdVAib8bkrjJPfbMntoK2nNCtVDHjRI76OhT3
uchYrAi8QBaA71AioKhhikwj9yRWz5mQXOPXvu/N8GD6YJsKA19efM8wSgs4jjFnRMsRx18xjqWm
qVey2Xhhp97l4tUixeZ8MEb6dT9SQkehsFXFhnEEfmGQM36DLPk6ZC9v5kcl9LfFRGHMuCCkeUQw
IqIZbVu28s60sodS7O6DynhXgeYTMraV+AWRrx3HSnOjIdml3XVitFuo3euBGB+zPU30RudnmT8R
8cFGZ24i5ujN04nKuVp1cOVjUdqMaky7I5OvcY49VG32IkzLwDyrdgHKnkFichQnwymKrSv+6ylM
uy1KB4BCCgh4clVzq7tD+u8RQ436VjyIc/BIWBmuhFqzp2GBWY9e22E0qJkrh8OppiMW1Yw8utG4
RS18ZZjBkWxRttDkmETifYVBk5xfW6Q5N4ayF1rJboxqDGFChioSlrlvteR6Gg42x7sRBu2FDeaX
lRjxoqZJpFDpoq6ebTA44mGWmyUyu7azFyWjYDOf4wxjT07mRXeXVuJfZJn/ud7ZHpOStK03eYWf
vV2J2a3cXNoxL13gTJeZx8YQmlb50TrmGs5S6flby0Z9bSLlSzzSVR3zQln3q+Pn5z1c/qQf+6aZ
5nQs/BKNJieR8Y9AM7wO1io2UFuzyzW6892Fx/a3WBf9oC4rJoJdhdrgrObJmz4rk4bbaE/25NJo
pZ9GMzF0UGxcx5vxYXr3L0hRfysP/nPNs8onqpqwK7vqj7f9WtosklfdEy+a23/XYv74bWcyRaUf
JK1ul98GLNJJEJpKt73N0XYl7wKvuHQrfynofv4s86wyyMEHJzKXU9fBhvmkiwzJHqnn4k18dbH/
e+G5/SWqNyQ597Plt/UOHS1IDAwG7PzJ30zFigV1xbTXcqxL9dYvbWfdMJFDL8QdnPxnbWcoiYQ3
+gOOuMlV7WY97swTIo2W4HPKLslGVUAOr8r4b6UeL7yqv97fH9c+6zqrZVEKVszkbytcL9W57zUO
kwiX8sq7WML+en9/XOzsuzCCZKymufrovcGlZrLju/7J3+MQhfOxqtfDjgb16d8/8NcF58clzz6L
MjalXi7w+9GjMLOXtrowntB/XaJ/XODse4DpVzXEYH5kgkYzcWLTpj5ERePrp6qpUWfRQ683ZkUe
XUGQD60YWuDRgC4bgd+SNA5MtBRbpyVPp9U+aOh6Q/KtIsiQm9sqYf5NUxjK48rSbnXmZRLlFERc
x6yehaTyTGJBtPIUN2wI2sNIkZL2kzPR8DXuB1qAJeEjxgTop36qEd5KDcGe9OKTitY2qJmRjxYD
eUt+7YinNWJLlb5yeuW5KLgGkSUyfjLlSkggencv/340y60/K/p/vvZ/BNE/FmaCZhpDG8cPwVw3
SUSwNgnHxm1fvoXyl0wt+++r/a6P/58HZZ3tpZ3cFkopDHzcpJ7YJBe+ZzYhAetpG19V/1/L1o+L
nW2kTcZkpOGzWlYS5kfL0n8sXWtdeNb20sUuvOLW2Z46+kNlQM38sEhqYsiIU+TCrZOXReDvJ6Wr
iqogTre0syso5AJJvRV8zyoTCGUXAC+Afc/sFplVLFo7kXZRPSq3sCrxadIULKJGx62polP/6tP0
KWHcYfRFiyhLPwmVcmeGCKty9V5oUBv0tEQkBfhFdZpobfz7uf++5vzP3362/VdTg1Edw284VQCL
A+R68Trt0vW/r/K7ZQB7uCEqmgre5+ztIoMJaVWyGE6CTbNGtIWb2d/ON8sjzx9MzCcXj+l/PxWN
8mLZMkSJq54/lZIEI3QMMhaw6LgYlRZYwXbxT6vP4QbQlIvPcC14//6hf99OLsoPNFQM4wj5zpZw
LcL+nzXFe1Y8TeIxGO6l4qKx/++Fgd9F2IW5OO415U8J8mNh4EhJXnJVghGQPKyEbbkSUk9xxo1l
Tx4yvplyA+lWdSWjcfAu1cDLgv3fl52r47CSDBmUonleBGRJjZRcM99JG4MqAD7DE9YQfS9s+r9d
BRu6bJkSXD4aSP+tSo0W1Cwdx3fx6s/7shu88P+iolH/NpUQX2uQRWPxluMaO3tcsaw0zSAZX2bA
VLHrt0QtHKDdk4eK3hDS+ipDV6GQdlFM8TbOJDR53X5QwKCNbEtgrLW4v5aLG2QvHY7UKnoMFcAf
yGvLZHqUjfZQ4Xkkinpdl9uak5FhMCbRTxltSdSsxBk8dDEcSrZfz5paWycPRwysG8Y/m1oWLtzU
v1dCxurU3PjKdJWgk7O9GN46BFMN346Fb+ALkIb975f/l+KXC2DCW4KETe7o2VdeinnX+O3M8WUB
Om0h8Nuai75reR+R628uVUxn8NLFYMYXbi6rClwNnEFnF+zSDD+zPH8siMTpLXHDu+UgUawNe+nK
6VjNlg/eXNHLWONY8LT7zYBJyX8K3UvfhfT3evPfv+XslfURt7GQjh8F1RquAAeybbeqvkhvsUUv
eK5o7D/jhrabS5vppQufLeH4SLJwEKrvBSuSbCp7AUP+OU25PY1kAgFfTcJ1Lzxr2fjrbUJ3ArmB
DxTY4/Kh/vcT5dcS7VM3H2REOUp2XYNXZm4qJLt4vgMQA/99NUXAHhEvMNawx5jBIMNKM133oehF
eImykp5Ou50k0aE15QTWidEnkx8+j7eOVGQhWFWisGakHECtM1Bwi/G9VhFUeJ+W14r0tJAMcz9i
DtO5dSM5c3tlWtW1JhGzxPxHVBvE5M95gHZCq/aRCCcoOs08lp55QpEz025i22fASRrHqmM2JdXJ
h4ZcCGkuesvkUY9Ht9crT0AHSov7UM+jG/c0DOX2WIZ7Rd4Ps7iit7bK2vogLcpHLAB+7hnKsK0S
mrX8vlyTr2AnI/zApQ0JSSpFl3RpHft82JMCHeB4mTkHF/eaDEi/eCcEdhWp6ZZ275aZy0pjxl6m
eDT0YaOg5JeBmKuZO9CjmSBC68mbgFAtCt/7NrTnOLfToHWVuEQ7q69z5HEpN0KyBIzpLEz9G6P0
Djt8qBt2kgobZdC3MuEVoW4C3GIMQZDNyiedDmuVpCorIJx2Iz+KSKdEpnuhfgjT+arQyMBE2d32
e308BmLhMSLfEqABT1CEW4/6BZxdzEKWafRBJwZG4bGWEZeRvdKbJzkx1tiKJPHAlNNsblru1tgu
rdyai/PRTuKtQAZMWlUbEen94uqSgutY2UbJlz4wr+ffWO/JCIMFcEEl36HwJQKEYKViS9b3qqGD
1exzIunk7zjbZfw/Mv1gMDAWk4OofpOOtdIH8g6XGitGWi7dMdUl8Htv5KVjdg+q8jbNX6NfInfn
hVsTogVkxqOgy0eGfs26b19bf/Qw3fDPe3xkohsGCt6C75h2ea48JMNuZhMW2nCtBwhH5K8xv0X1
XQIYFhA+9rhqfJmwovS21V5KDcPAOLtdv4ycYWG1oLwypq1M7sW0OkFJwQrTH6q4/pKNOxkah14N
dgU5WOFvD3GCYN0jhzUFPWmI4YbAFrN5SptrUqf4y2snsjbp+FyZs1tka9771ZAv8efNoeyj7QRC
LED0CJuf52yt5RRZovkUzV8ILlb5dEhE60JZeGkJOVu50nZWx3IePzTju82/wlG8UJn/Qnk5W6TO
egd6aNQaccrfeTmu6xqjWoUwkSgWsNz4shhl1PoWNbqXm/4TEtTFQXlTL6iWKkW4ficxENHKZt0N
mU97G7sUKNdMWsSPRuRqo7aZxMSjDLQlUIaZNe97n+AaoVxLnYCeNf/u1fSDepgpeCpvA7NzTL7F
wUBr30vbMjK34L5P3Uiqn68hpRKPhdDbykAoGXT1oVfctktdjc7/XN5L1HRh3O3AXH9ZuCRGXXzs
sg6gC9KaUV2r0dfS2s8DkYSL0W4QxaT8s5xRvoFEulW141DUTkV0SIt4VyHZXln698tnX+KF5HUx
VaKYQdkOZFQ/iPKexAS4IeNqsedhsBKAnIpixWEXiTy95bIn9MWAfCHaE4PgYX6ECs9XVW8yNPcg
0L8JCgEy2LpaE2yKxHoO9SGGHz9fDW1wq/B7W718ka3G4a90/CTyzMWuQYNgrjoUc6QtxLrTEYw3
8FFazGz1qIS8E7nBeExGmqPhsyrAtCk6xH34KVLFq7DQEJtxLLXo1kLOaxNQc09wnKMnGjz9DCOe
9qLjyDTaZicTXpw0pJcxgccERtom7p4u89L2MRKqG7VEcI971Sw7UK+WjB+LR1nKdOTxTEKMhf1o
zxSCaocAi9AsnZy/QkrcAQmg4UVsx3QsDG6bPMakQlQ1rgMWOD+xg85fT1biFIrqxVF1a0xEUQeQ
WZY6FAZLxakxN5HSJTSdTHQt+hqNvZTirjQ1VIgjcUTUPTVilQCQCwJw6vVr0kncQGpZYd9l+U1V
993UXgUxyAXcYGn/KYbI0+iNYCysw49yYHmRPPZpJygCl2wT8gfwhvWvEwa7Cjv5LGNWgoLS4A2L
GwqaNnZAGVIgHwmsxEzD2sTmL15lg+WUU4dm+srHtDNn+mue+PuuGg9tZtyGuv+OOOxQ0OGJolej
bjyDeV8zmjdIGnEBKAxlbuqG0LcwOAYa6xoCfh0AVJVE7wQnYRJQMO4UVNPx1s8bt7LCu2k+kTS9
yfxsZRRulehXRM6S9NNvSFBBkIhsW8bH1mZPfOyuxo9W5uCqRpkQdgxA0Uw0AXitAZ0dSoQSYOLi
cS0AshioEklCeMgWmcii3MhUPKAkGH9KEinp5pfFHijIJZhHppOGUHgtwblI59itZa+C2KJEdk7A
RYDKbuzRl01fqqUz3wru/HZk00WiFjrZ8JiRIGxqHTLlO6MWIDTDvUKYpRqfsSZ4UWqQNyFNBIP4
jjZNV6ls2LlV3YH/eM4Q80fiZxqYhHK+SsEtmxwz0GOc5ye943VKor1aof2CiG3EeFcIRALNioqQ
Bcuifwt8dUOe0HpZtQIlw3zDnp9qrev3xkYejW1BOBcG7rVENdGyFvhQAtMajFWHAno+6a3u1cwf
yT+w88BcGflt1AmocNULO8Xf1fWykJumCVBFJMH8/DQ/4wQex2z8UK7zvb+WnNwLzRW6YxsJOajP
twXlotz/v9fWZ5c92z+UZjJJHRo/Kte4Lo4yp1HFya6KNeH1XnxUkQNBsLp4xv57WnF22aXk/3HE
HwE05qFsfpfKH3afuSWOCVWfywD1Is5dXppt/znRA/ISaSWAdFCJITsnoRkJg2WBW9u41gdy4GBT
4ov0prflDIEkhzVlu2g3VI5x2mON2e45RYt54Wz6d//xv3/FnwyHHz85qKZKGyA8LV0NvVoBgH4p
XXNF7N01OtRLY6+/zkxnVzs7vMh9YRYEp36n8X7kuB8ImKT2YlG6/z4RW3/1argOpAzsrLKuQgQ6
O3JnED5rbSi+TVVQVyO0MTkbvKS8k6LSwcJ+2wYaAXoa9sDw1CJLxpPK9xVA79a2fcOsA1EacrHb
ihxCa+rRnJOpBDENaCZG5Wu4ZOjz/HkvsyINzKjFKXQKEswIFRtWCCUPHHxQKZMDjd+BprjkBVF/
ULBxynWP0zz0TNxv8VzuLPGWdJ/PCiluV+sPFSqkgcOFmYrbsdddSQydqJAdWfYf06SkJ3/jY2RC
4I5o2xOpHwNdW6vNSzZlHky2ZRGmRlY4yciPmJGxPQkPk3yKhPrJlN5FKhw6MjdD6CMhY84o1l6c
HIZp1+BBkSb9MYjHg2xmtyTmpHIIfM6wjq2m0SkWC+SFMYWY0pfX3BgTa7l1VUb9rsNTNukfNUTP
pu3dULcAz/X1NyrgC5Xlb+/Pj+dqnL0/edbnFSz9j5ECjTNNpsBj25Jz/+/X5++Gyn9fnz+avB8f
xRRrMaxsVNPLV6GpduyMT+IdvubVdI82IX+4dKxnUvnLavDzl521MeoIsp+uAjlXsVwgGhKumoL4
zGFOF9lEtVlCssehpfgovZIIrlUpN06tfS3tK5GbHsNIFwME07irgqBeax0C3tiXDh0m3YRsF40z
d5ZgzwE0UnVL8OR7bo2eOap2PxJ6iXIFAZGdgQ8hbXFEGo/R/TgOuOa1l8WrMBTEkJEGjn3e8rCk
r9Ht0FWTtY1gzddKNn7xVdkCdLUeRbvSMa9LwApVqMFnHZJb71g45svFIo7ZcO7zDNms8OCLLySi
rhMh34xZ7PA5Y+4uorU+Ky9VRcJ1kjyPPZJuP/rQ8u5YGdqN7g83GUojQw49uSSM0+zvItEASEhK
myq5Oqx/ctYPSpGETpsaKea2yMa9bfKPgr598TEYrvwBgAhGTBX+f+kDCcA6gEpRU2eGBLMTtmsh
exX74Gqe9nX05kd8PFGl0DE0PEJ39/JYuLpKlFi3cD8EvnlriYZdWYNuE4Rty/gchoIvh7JC6QgT
DSA764caofCM1jntb5QtodEeMyAiKw9kFAR68mQ2hQ08pKs+p/QUyfd440cZUZf8uKjLwvihKA51
a25Uitsi03YziaVdtROsx7HINkP/OZu9a+kEsaM302m2VNnJnCgC06uUM/7iBtQ5HONn2xRl/Upe
wbWl0ROtuw05qatBzlZBJhyrxQkMwqKzdWmndcMqoMgkENIvTyKvyIBWq0txXqACm3DRIlMpNWmv
4g2P0q0RPJic3xWNgzot//ih1LL1JNzlEvhAWQa4gxpp5OwVfw3UREMq7xo9QyO/1aKbMSQd8qsp
bmPsaiiq1pGF27N8KwVQk+qwr/HPNuO9NOPnzA9DX3rKRPOEw0BNPoBohsdAeilJVgjKQ6e8JBju
k+DLz5+qAQh7n+ISBz6jIvMGTcwy9jzL0P3KwMmVT/gyLim8V2H6TJwWs251LXci7X4LyVPCQo6K
TvXn0zwipieWK5Dj1wiJl640zjy+h5O6TtsaGysFaNwjiHodlQc9eQ1KemFJt5nNh4TEE5DwjsLJ
LC+wmdOIEKqdhMUz99ObcezvyxBXucqIQS0/Um2GHyjYRs44yog9NRgBXMIf9V1ZNNfzxAD1KTKf
JplkatieSqg4xviqog/ye/p9Wr7Sepk+zbCKB+z0wC01f51oX9SfLvIee+KTiT5C4TRIm858aLHS
oK00xk+ZTpMmsZuwdeo8jrklLrqD89mk7GPCjPdqssKXLG2vNT21a9SEoYRNpORgXRmwc5aTEV8A
C4shKBiIERAqTojQjTfF1ZJ6r3btfUukZzhdAfplGdsJwehM8peq0baWnuJJvbNAP3HYdqt0cKQe
bQy6+rJvXTLRK2V4Iq5503ScnlvitBfYydPAsdnqBM5th14MHAErujG9t3iEx6wC+/EcaveTcury
0o7hvWb+oxg8jsIpqStE9vGmsmJ24oZouAT2KwqgiuPemBuvcg20lHEdnDrsJrFd67yHwW4WblGJ
rqbiNRl6YkUJlesQzGEqCUuUlNrLFN7K2NujylwIqdwnbVeZ1a7wfdkz5OJB1vo9G84i3OLgiZxU
MyG0cjuAfxh5eFRQrmkCnHkaeNJobYeg9kj4XRUpHBWi6iw6/WLYesLUr2rsxXoFj0PDinuom5ju
3+SWsXaTj9Fz37Pbp9l1FolXBQkmckR/uIcMzkYjg18Xi5n8jnRdddhJUVkmmnoQOCZNwk2pIfQQ
xhdLbk+9dujkQzHdMeXL/Z4YEZALfBiVkTkFB5ZBTV2fD9mvqb2Sp5Rml1/IHraJATn6gjOIORBF
iXKTKOat2kNWKhs+k1LAuhWsYzyvONCNLKHSCE9zTS6GUFEr3orxbaRxdhzxj7H21Hm1yVXkNzkw
Jl066AnsldJfk15StSZnqno7y8M6U5RdmYR2EAtbfYwdpXuvx2KXTmA/1bdZCA+qX2yEQick87j0
Cy2gRQYgXgP+UM57k9UmNHd2JXwcbaQcDEx18FmCske6ui/Ht6Q7CLmGZQ7IkpmQOw84TFmn0baO
oF/hupvofYfsFjLC3lLdzYECXQMGvPVuSV5D97WtdmIAc1CfnaFDddviA6wD4ofuNBr2Inwsofoo
y1tdkWy8AD7fRxNDHZ7F9yA8FuF1Wh/hwQTjEjCK9dj4GILKk6Ntxg2cgtM8FNv/xd6Z9caNpWf4
rwRzT4fL4SEJJLmofZdUkmXLN4Qky9z3nb8+D+WeabnattKXQQIMGmOr5OJytu/93qVxsqm+hIw5
pYLjnlpZqLhoAJA6syUL+0tuYt3mp5/UgoW24pJHYS9c8oOKUcEioYQL11ISVZw7kPeZPin23U1k
jUsl/VjIce717lbNtVkU3VgHJFrDLF5HDEZPI0xJRLvOATPLjK0FgdnPBs4R4HPBkGzqzNp4lVg5
XYJTx23shhiv+Vcazl6sJscA+kCt+LdBdAwGd1PpySl0+43nGVeZEm7b2jlahfedofP/8W3/0CeW
wL//1398Dx5bPNaP//aS1kE9nB6Tl//8x22QelgklS9v49tef+d7fpumig8qjH8wAU4R3zPautf4
Ntr9H0yEedhO4mWuWlNrKs3K2v/Pf2gfBFQyEuBpVNJYtlUg5yprvv8ISTNGVLiB4zmu64b2d9Lb
hPwR3OayLKLR+HJID0ilxWvB++bsnkSBWQSlkq67cTy5iNJaNiIHO+913iJcs3D2dUrEpbLM2Yhj
MPbezm/tbNxXtsBhAQzNMDcFvKm+SuGVNIvGiQ+VZ5Jrj1tDHYuV7Xbp2ivlRmbxN+SK/BMFOC2H
VKV3yUjr5Sq0sDlrZXzILEEqSLzMgw7LywwFRkEv2iZGwlEB+htM+ky+KkjI/6VTVI4rrYvOBQTy
jqyRpLyNImZUTv40bDygMdp3AScIAjswCrG3Vflk2fI0KHTWcpXATw+VkPccYtmNQpbpZMXzIaAD
lkTeynTkqhbn0tZvDM5laWqS42utdNKtpkudLqYo5Cp2leVo1sfplFbZiCgJRUUGPzfRn481WJS9
GhIMwIC+21TcwAT7LLFfSR0Icy6qexHhcNOl19O/RZE9t6r4S5vLTaE+gmktU01Bton7ObZoctqZ
kyVqoGXaN4s0OJkOymgLzvvWg7mjwMjFbFGtz6ROmYOc9/qkck3mmQ8WK84Geq/Y3xTauNd9906N
jHRdlNgr4jAXb8nJm0HlmkNxJEFFiM30du3mmtTtdUYqVIK3eZh4i7Fs7EU2BKTw6vXnAO1dUKQH
P2wpa7v8oWqeMvUp4kkpWnxQo3bhG2eVDV4mLG7Gebpy1j2adnhqQOoGc0DbnF23dQpz6Dz91fRq
pl8cWpg4HCq1ij4HF6MYGuII/OEL76tklyam4vP0+Vbxjlg5f44UkMOiPvpAuySa0gThnY6qu7Sx
H0a/WyGmhlYOjMhFSlR2Q4c4glNdoJ7j5pxmZ5WxN72Ioccrn19WYfKbljJP75zAXJPbuZY9YugI
s/DpwIZJGsSMFdvfSjAcuqpYE1UdWOZ2GjGNorGPMYbhqFESsBKsqJjoMZNTD4BhOltZfp2+vkxN
fG/oY7bxUlaUAADr03j3pr4IfH4CR0dOpmTcLumAz62cRkt79pqUEhVUpk+ua02eUo7QRZN+EWNy
qFxJfWLdaYG/Hwrslq29EzavYyIqYPiydWRWf1/Y0XIaH+TXkcg20xjxwNBLWuTLEl8Kw/b2Xsyb
9/kVi1jCgbagikIySUgfMOVK1slhtDGkMer+yMK1CgQQuNsTwMe9ptapjsy1WfJWuEvHdZdNZK+m
tza90QDFJqe0dacgIGbxKCplOejtcZoxeYP5Ne/BwV/UgpyCr0rLokGszTZW5ArN7sHxlWWPLphc
2A0spy1gAMZ9y0afxo+9de30tgXZblJnUarNUcpkqQnlOXEY70FuzjN8+5j7RcbUlgTrMHb4Y4Zi
P2rOxoDUI/P3IMkrkP4hareJlRxKXPJCUawCFve5PTYY4GC8ymSQGBJFgzNvgJkb3NtwerAwN8mb
dZ+Yh7DasDJ/rVxcgViQD9JJDl6SDesky2IsSfxF7CRyB7H+i1N6ElGI/z3tz5iE7AniYkZpudJ8
F9OVKsYPvvFXGmqdcLJYKn0L8eyQpYvWy/kP8ccahntuju7Vpt9lo5XSi+6pHQ20ypiwv37W1QKc
LUkICNLo2hcRxgVOCT7QDcdKd87ktmE8ZBfmwux02kDYCGYaBQCrId4pA6k8LpYnDi5rXY+rGI2r
65S1aSYkEuEqGeYavIAFFvDLJEdYbfXUeDTHJ9NCzHWm66zNXeHSRvNBV6y4GLHZRHXTtek3MoVQ
Uyv6MdbIMFdM/+ip7gOxfPjd+RUBdqachSa956xpdrbM85VDYJKNafsaZBLr1tJ/IEOKozERlkXn
fgMj6lEZ68o6oEpvY1IxE9k9xZVqrBqP2o+NaBFWQATOwAqsNPhxAXks09H7hEl7s/CoAzsTg9LA
TolQQh9t984qLzD+8gWwKO2IkrTMKH5OSm1L8tlkf/g5jz1a2P1BDShNiLjS1L1L6LDCOe7NkeP6
Owr+Nuv0Apb+YxfX8TkWAOPQmibw/M0urgTklniiy9auYhH2zJLLCmJlk4ESS0Wq38SIYKz2yUPV
6lruUnHeS5cjIu0HSO77NUCbdKBN6qg3L5k2RiJbK26ibK05Yp04+S53uxZ7Cnvl++wj037M/hW7
j1H+ddpH+wqqeoiEjqPyMTLCR2EifE/0GyXPIC74/X0X3+SdB0XDJPjQmNp6TvaiT3qnmFLbuKqw
d5sWaKatFeKGQ3tNTiSX0ToFDXIkviTUw7lKX1XFmozTQgwirM+mRdEbld3UTxqHeDkt5dODEqOy
1GgKqXl6y9n9zhRPSU6c7ScM/7Y+q23PuBeCPAGrxKhwiznWl45VSVYMcFADROA4vcrVWFvbVPP2
eUtd0rnLEtAwCCR5Ggk+Gu7Siry9ahNpgr0ua2BIsBvKbnwVsZyADDlY2zZ+6ka8IZonz2D7w8ol
a5JrOYVYauepiTptB1aiY7uuMeXMtevGB+LmZzkGsY4dfVPI7no9KmjKrjRwC5Qnp+pOBaM2HkET
moOHnVVfSpTOhXNK8bQtE2VZRfG3DrTRMTYEem+gcnhZv+YksdU0daBFCvRjYmWJPzVSZcjpNUPL
Dr8FHi6JgY4lDXaGYhzvp4NUgXHFtJv1WJ/ii7z0THc53UrJ6QC6gMv6PT0pxIkrS+xaPF2wkniq
kuRQV+kDJilLIZ6y0TwpuFh4if3OpJlYk382lL6P11dBltSYsAzcH+dM2/tVnJhDtu7cAZAa8kLW
YgwVyHjJ5fhK8PTOJP3ZBIHl6/BdcAIJJfjxC9UqaBtvtLO1zHCeCKq9j/+PZQscvqMvxCtja0KI
CBYpHtvGtPmlkbIe2M44Jd/8/lrMH5mr32/eUjEWsmCVTiEUP16LU3n4RgcyW/ctFJ7puMFJdIjy
665GZtd4WK2xJRKEmsmdEtzGvrIbo4Nq1PdCTw4hKLaQNgbRN5NpcgY/JPs6kDRodquOtsbrqPSf
S9NYy05Zxnm0djtsIa1TgVFor8F2UsqdbXyqNcJGe7ktaihbum0cPaAxpp2iWyvJoapib9AHIHef
njjDvGKe4P1X4oSc4ksmU2/PGDH64jZ3dtPhebK6abmF6bT9+0dm/OyROSZC8YmLC3v0ouWQarru
t2oGvsaxLnaZ2j6Bb+CLUz5Qm39iWHfx02h4q2kiuuvG+6z6CAfwwlVdZmP5xES3nGTZS/f1ONeH
ggg/hIuewgGVUx6BOj1ATJisq8+F6BcNDKneH08E0+IfJ3C6pbZRrJOORFqxxXqo28U7N/mzSeFQ
2NDARj0Oa/XHcdE5nkpWMBsJL2GqOHogWtlOrJWp2GF569JVnPczonOw7iQO20n2uvlkRxQp/hNU
t/Qa5eqic89qGR9iTtBRz1RncL2+QiAZXtlUQcVRtbSTbT64OyzsV6p51EW17W0kxvzU79nG8vde
oT71wS+nvAMr3SEFFf26Nt39m20S5UiQ4qHJqA8nm24OMmKLaRlWJQ2ImS+3mXB3nGdnEwTK+sfY
aswXA8cIkVAXhCzpAz11XFh0GhctpjpTa2hatLN+GpjWPi+S1e9fyeuy8NeLlqRgoEdU4dJfXHRc
GLL0Ki6adX8q8XqsLSD145gnNtOyNeB5GYE/kk7ogvzlVnQwcK1QHetkADcJGFoi2Cr4RfXh5wYy
V9/Io31V9k8BKvyCucJGTKUVCjag6txEWJkw+6davov8o1v69xm75kB6duuwGkE8rZnUkgKUEFnf
ooTmo6pvzqMAuwYGqUf4L2D9asiqz9Ns/P0TeZVh/OWJWIgmLBqP0r6UacRydCMjibP19BSmcmA6
lk+CYVPTZ9PqgaVhgNcsBVlnzkuQuBA74akinW5RzR668OO0Wtn0/ERLs42a7Z1L/LE/+X19JRnP
FoZhcyyzL+aRmed1OWhcYt6T10k5wq6AuuZpKgunGjTnKU410NDHhzDASng6p1FzGua+778UvMJX
OAAFvmTHhjo2FUm9RXlIb/L31/o66n98nEIFArKkpZmGaqoXXWJA37R1R2aF4e/H2jhjgb5MeKNW
SaHFZk/Y30aH3EvAk0a0mYEhh+E2x2mJjeqT6KKFUaTvbM4Xgt/pAXJRvF3D0bg23Nh/HPVdoRNV
jWngejpzcePz6cklFlYqwAeeR9A39TajdVo4D2OeXcvC2yudfEda+SrO/svDeXMdF6t+oXv0QTQ2
SgyAMVsmutE2114CCGOfeZ+dqSFIep5OkClNxOm4Mw1EW5Gb6iZqq6UBFSXCq28ab01ACvv4JYsO
SYWZtLwK+iNjeWdVT33XLephl8unaS7ZEQAMhM4CpvRQWSfME5bTFJxutmVItxwYGrO5fx0IfwvD
vcsS/vcf0+88Z/lAH92vX7HPP/90DJ7LrMq+1Zef+uGXqv96/bH3kk2Q6Q9/WL7CpzfNSzmcX6om
/v4Ff3zyf/rDP0DYuyEHhH3OmpT5dH7xgiz9AYhl3v0au529pMFfPv4dtjU+4GuGTSewKMCtLnW2
iu+wrfqBmSL5iUVCqkm8zMSm+Sduq3+AowQ4i1iHkCcCI/+F28oPOlvqFDsqEYDAy7P/Dm57Qbmw
DHXyqrGsKXVJRaH4Kjl5u5Mlosjo4c4Ilye+d6NtkvlziF8GlgJw5FbvEZFeeU1vpsH0fcR8msS7
mOgHtUuYWBscUB1ZzcKttzE37T7aKut4BwLw3ry/WDj/8kUX8y0rvNCv+SL1Jt2OC9IiN8q8WbXf
1AXSi4X5znnngrD3+hx/uK/pzP7mOVoZyHUNLsimVR6omaKN/pLhALTwVxaCGL9+njRB/4P7vDho
/eU+L3b1wS55qSbt8SMB2vBud3Qr95NSrZ0rN5TNIEjbcKPvre2bEf4zqOC9B3xx8i/8zhhTY3qT
5VYGn3GjWJZLHXnA5+9qw/feqHkJDHCrtmYgz2SzVkk9e1VdvnnGPtRgmCu4d5apkeTkoAhTVTA9
KRQwIc2MBgUBtEhXDg7/SK9VOCbDMMVFxJ7idPd+HsTOMhxl8y3qjGGtWalyEm1vVGtdz5F7FMPU
ZldjO8edvieqbGYm1XAf+I74qOW5tiOsNDv2Rlqj8eJT5cnuU5rgg9KRJK0FdAbtIbNvlUp0V7mp
eldCeiry6s4bYyQtdqHvS0plHzaIbhqbpEmqc9QJuNh91UBtc6KiJDmjMoct3e4EgArHR8oqxw7p
CrRDfa78migZLrrfh+non0IHr69Sz+x1EHHYrv0RAl3dmPkiyQKMizOzGeJZlur6ypVqSI63K5aW
PWh3Ie5guzA1AO/A5YdlY/r9ugDURKRsGpWJLyM99aoL9WslyRrYD7prr2WTE1+RyZFICxqmblCp
C0mCvWF02h4FarvFES95Me0BCSO2KLD76ugukbF2O6qGhGkZaVi5jTUtWo4xbbzjHEkfloPebdZ0
7Vqd2ooqMfXbPFbajbQK85vmq9qXYnD64xjr0THvXJPol2ZY5UOLtZyCSWnYjzgea1Pgii9TZwPI
bG27UeTXvVUlZxXD0OMYtv2VG0d0OexE2wNXW9s+6O3l2NqCzsZEvg56ufPaMdu5SetvB1fxHzWB
tU8ODW9txbG4z4IEi9bGKmEnDkMIZb4iytck+fWxUoYwPJJVSIxAEPejhk+2KT8JMze/GaEAsWjt
xjPo5oRxsebxiGyZ6zpjNcQTrTiMSjV8rghqhQnBCkrf3RJnbjZsiE63iicN2Zs2bz21pJpoUR70
8RAJPjtGCV221gNUAhegwMCKEacrPcQKNtfwza6MqjOWqhLGL7I0bURDQzIapENhEbvA/AZ/CbwA
Cn1uKChhV07vWl8MN8S0SkXME9SNtgX50uP96IvCuBp6QTBODdaek2Nuky6UR9S0G6NOihsq2+ou
4eR5A5keuDNFeYMLtQaQVieKsmpHO9+FjU/2jAoibyx7gd8nMUruN553jxgli7RtFiBiivSisB7w
TzKiF/Jp6hEKXmH1HzOLZs4qsjzYRLVeh0TiVhkWs44aOFvcCullaYNVPRQ2mZ150g7LINLbtcgt
zKJUpRd3bdvhohj4dUv/rk7IO3PrNtxWKjnqM69VtSu1VxvqExkP85bNfV/ndfGZHkqxdwYpNlGe
K7DmfJitsJBqVgw5Fg699h7uCi7G9lMjFYOsNEuikJUqFC+niAh08tN6tIhTU9N7ITr/PpHQuuyh
JrMJZVMu609GXRXzWiPwLLSb5NHEmTma610RLIeiC3ClretT52g55NbMyxaFH1nLvAuK+1oDFKKi
zsqnNAngeaXdUJ5iSbxIKV1rZnYDIr7CI0UtN0FXcHVoX1SkOyfZG9Z920b+zgN2eST40T8IOw7n
bTESMUdI26zofBQAwsO5D4bHwrXddAHPKNpbtR/QsIqjjSwlqjW8GAmgKgABI5FYR6mJbm/1A1QD
j0+LOBW70APsrpUMjx9PK7GSIgfFDtvmmFtlecIgPtoPEe2NzrEybGZLbLbKVF+7qY9RquhZfvmn
0BDpMfyLpC3C01j76Ar7ZswOxugGKxpow9H2aAIHDaQvs+rki4JgiQ5Yhp96WXvbHv3Imvk5XWw+
Lsva6e/LBv6gJlxjwfhL6R4LNe1WpZNiNy2Z3mTlSBPpRKO7ssIZNRtOIg5KJBN5ttUNvkmWnbIp
cjX/FDYKcEwNTNurVnQXDUZ0inNSZltsqggoC/OjOmTghEpbLaoqacBey2TbaQKRmio8MvE8QXwj
ejuQ7TqE/NOiPycqZWP2k8mbC+JHRJx/Z9oBFmom3BeNBM21U0h/2eoi2Hse6cJtZqULdbDFUhlM
9bYbum6X1np4lRSl+xQ7KASjMX0ZQp5dKBp/OXSOs3GrElusBMPXskrM9UAa/cJy8QCjDpGHxk7Z
EXJpxxtl8GHQFZ52tiPXQDxnZaRyT4pvs3avEw8xShia8qhbivM0RhjptELLn/UoKvEpx+Uji3tz
FatxvmIxw4pj0IdtPzQ0TXStf2wd4vKSLhoXuqyNrSjV/lCHRfRlDHztsTYNF9x6CMzHzGzrlYh9
c9morrpMXMufZEzNXUKTaK7gir9owy5DJtZD0i675Ksz+vKpR+a29yoK7F7P3WXNkfXG0KQPzyq0
XjIwINjIZCveDDLuQNXgOmleCxlbD9rPJkD8MpgsrJ3Ctla+0XlHq9GsfZe1xaEwXMyCdY3A5zGC
AA+Tk93ds/yCQ1Os+VdpQC2etU1/FWa+PPi6I3GfmzqWIbsKZAMwxIVvewSqaKXir6sGG2pyzc2I
CWdxa7HZ8n+LplO920JpAohXQUXzXfHtniAA2NTeXqLnONl1byQj4IxjQ5KN0tHdpnapu1dVZgZA
Ha2NlaMVV1Meiw+3wST0pp9pdqSbS1zMlWEpWWE/qaUnSDgB5K/mvtm24SIHXVfvnQyG1SKDtRht
Esh7AvvkPlFnSZZrBplMZgEb160DlusmziJ0pbZdTu0WI3pS+hZemetp8iOiJB1BjuJ1UjwnyM8J
Pur6fji0YdToC6/wZLMNNDtpn3XbG4xbx7AxrDeYPwYHJ4LSq0q9UqDN40BcB/1O91QsmoTIrhVJ
rDuIQ5dsbem3mLmP4xXlWXcEvBwPYez0oKBdcbDrQu5ypa13gcCZUcf/38z14Nroq/zOouMOMqyM
OFJDHsZrujjRKAwWwCLk64gOhicYyFfTaUmlqwIclgdaumur7ssVHen8JhtJgRwDs90MYpJoOSJc
CM8dV0GO9/5YoQp0Kq1YVTrtVRCvALfxaFjoaoHnMgSXPW1V9FbV0O5LxAQrDAErAkJSbx2lId1i
gZvuNSZnEMoaP5mXhq/NkUeBu7g+wyrwrfucmNqFzLP6K5tXtW+UkVCPoU2KYxTzavDxs5d1PunW
SgFNtaCjesp6SATIHLTN30cKfgkD/AAdXOUv6W1dvrzUx8f8fwFg8IrU/RoxuH4sH59f4n/bVvFj
+rV6CzW8/uYfnC9N/+BA68J4XJOaZkzV+R+cL037QPuT2G1CfkHYJ4HYP7ED6wMqP8sAT6BEoitD
xVj9wfkyP8ARUw0HvxayM6j4/xZ28GMfStE1YUEv0y4bXooLehK5bbUzy/AURgRSMV9laO+7kAqU
/eza5GitM/jgOpXrIfQffciQGXOZ1Cnj+xj6TpP7SSEqJ1jxT0jhz8vg4bwtuXuz1lH2DdUuzPG0
VAqPBLjcI1UoSfe236yaDALphHgpxlAfbBPVRCFQvydj87UI9ftYBCe3CUnNbLVHAZWReDybBntF
pyyApLHS0viua4jOC/3hPq6HjGgCQiRkFp51y8vOmmA/dBN1FzfBQ1XgldkH2zEJT7Hib/04Eahg
CVpIYyjnSamYS45n9RI6EWQSMVIkuQjeqddG7xpjopUhs6WvxndF0pxg4WICWvn9LLV7bNNN9aFQ
tOdUqgQp5ofejWpYrZgtxOrtYGYe2wj/GVAZv4OjvIa3/+zpTrjDm2Jbq3Op1EXf7pwwVggWIiAC
2whIbfrZtdnHnI4msWMsZOwvGojMgTvFYYQPWYqM0qMsET1nDzRdrdU96nk78dko6rQaLQR8X/7c
dX22YUMFZUpZl7GUJ5xIQFjJq4MT6u2yHKjraV83/HVPnERBKRsLeWdpJNa2VntDdfAOqnHR2flz
MF2gGbKv1TZSnHY3uN11HPv70ITqUZjRqW5TlTMLAgbfdK1PriGb2WB1DyKIw2U7Qh8262LTyZA1
3LsNu3iNfv25sWsc6CuWVsuLEfDoLYMvMnee/30yIA96j7zxSs742au6gICI/myHUFELbHO9DaTy
nRF2JCfra1W45wDlWGP395YTP7Qo6GVUc67Db7bsYNVMHKCIUawVBcbgjF2cwbWDY5AgbWVn0I1Z
0o7veHBdYGV/PuMLjIzAFN+MLL/cNU2DqFfONTxp3cY/C58Qwbr3aPQyeOzsLjbC27GsSBb0PRXJ
DaSCLD9kmUYsE/kXv0eypsfzs8d2gRDWOYeLWiZkdQAmNcQqms2z377HDvjlW7loPFCryJBSvdyJ
IT+wix6qegBhkGO9QEyBOstK67mvIqIvhbZOseslnSVwZ7Ge3JJ0jS2A6l+5Xr1vJvteL47WhulD
RY2DBzWObjW92mQcUX//LKY182fP4qJ1M3QZZWmQlTtTw7SDfGnvxUlKbKjphZkgl4bxzrpyAQT/
OQguyAvooaogCZpiR7zPVsczRRYJj8hbt7o9Kxtz36nEN4NZOOYw//3N/epVvHbk36xlJHFWaR9j
r9g5460Y7H2Ico0oLn+yTZHfoiB1F+XQKx8jr0HhjpuoNFf4ZtDCRJurlODjTUAKUN/CRo499XNY
gKtWZfvkkFAzS+yhJLEIksM71/uLkWlc7GzSHBQJ1Jnv6q59yINBn+mBg+8jOXfT63hsA8Kn6uwu
iZ2PPuvU3BYkS+skK5J8RPRn5S11jzykWusWCdGyHZEsEcbfXR8847Nw7oacyFwHr4AcUnCVqMd3
LvxHUPpfL/d1M3nzoEe7AiYQhJ1bmId4ZnaK0IlUJMTqhrwrfY9sPKoQdVfoVLuggXGmzwPO2o0F
e8Ekh9MuNo3q0V8uHpQe9x6FFnLeLeHfbYTaPzYZYEoZHAYzvDW84l0DlV8Mf+Ni9U+JVB8S1yl2
UWmgIjOwyGl0+zDWOQ6KUdCenA61sgeZd+735HG0Hck00steanh4s7jpSBHX4FsmMQFCCn5GNk7f
yN/EzEmw6THBU2Z4yRpLg1CfOIox3NDdj0o3BUpoH4fM+AI+hmaLeLqmCh5VQiCWnlOeU199DHqV
pEFr2NsJhAbKi495nb03G6e17ifz3rjYOtwiqu2Menynh0TXpaQtSXeXSOelNbVNhuwzKj/zPvfm
aKxATfbkKa5SslXfaZ/86gxnXGwJqV2Xjc6Y3ZEups7jcUjmrMbeTGqVf51z6HBExD5ljBjYZ+o5
MsRzriACChoLqp1jILsS5ky1Bw8bIBxlnOYrtgkIDEytwR0JZFAkWkPgTcl78vsiIVyrvrGG1CNO
rN5bicTeu9wncbsXCuYGIvUJyPVtc+nYBT45jQ6I0EVrR/GIl9IfR10BL7ZRaRcJpkeaMuIilAiE
pnhuMjQrqPiFes5KvVu1fvnFdEOMU0z32hyQjhmZcmrT+iMMgk++ET3EQXqwbRz444wMcWODUdKy
7yS5pb54eGdK/uj99+eUvNjlyEXtbNnqzU7FkmxWkWVdtaJY5O1UjCObI85Er1dGOaWgNrUxizvY
qSQrezjS+9EKwBowMhKPjo9UM8hFsvJdz1+6db0r2T9nZc/B+ffXKqbp9rPReLFlYgmK/azRtDuV
VNc6OfftycjTa2HE+yzBR36IUNiWBz0p1IVQ/KVuRuvGGq+hFy9QTqBx3RZGeOqJOs388Vs5mM/W
WJ/hV+2xP9sUeNtmNinuwILliFJMYJpHSlaoi52doIXOvgwSDplL0ttgledIWnu9rK6nREUFfiK4
F6dX/kEz/4IgYuVJVi//PRqF/qs3dbEHuzBIkVy17MEKxFcD/7TbImRE1FoZbNGpopuzwQIztR9h
04EyuyzgCjHSjWaOjzgNeBsRjmilE5DLCqAcVMSGqw5sODMEiGs1YLf1+1d1QaH5c1hdbOOY8dPH
YY/ZhSgH9HnmQGMNZAjnG5D73osLTImmOacaDfmsGVWW52QHIXFtqdIAbYlvYk5nB2Fz2yW2MicS
qDw6bUrSUJoht+8MfBVyuM6yeueII6dR9JPRpU+8vDeb09B7GQHRTrarTByWR4EtTlRHchNVAckm
pK0uDT+vlyWn58Ugsm7RJqk9kw0hJIlXHMIxOFuFe2WO42M+sdBzk6N0Hof+Eh4U1EKVzK4AMsDc
SMJ6GSN/X0lLJ9ZJh9eeExmBt4+FT5UWPDSOd11nBDToHuKRVImijaEXyIUVZLaxzw8KbSLlqvjI
0Z1H5z2EZxNMFhOm4uACV0LMrjbtED/YpX8ddNoaWCc5usJn+HonW4Fb1Y/Y+nmGms4NHA62hFtj
pNFO53w1JXq7lZ/qqOaIbWGF1Nq8IeB0cnI621i9M0h+MaIvyQUaDkUNFW2+cxVk4nlOeYEBac5G
lxBU19a0nTzSUMifJOawVnKwd2C2pZM23TKjB7ksMu1TNJT3gTDvOwfuzuhjI+dFcisq3ycBxtDe
2YkuSEz/GtATT+Pt6Mi6PMUCIY93UWR/InH8S93z3E1VvScw4jHT/WuSfz7puvWJwPKrPq7qdZyh
FQ0kIO6Yav6sACas8HIcwuD8+wf4q4pJvziXwEf1YDCmQByFFlxpQ6hO5yW9vnWNdOMrsrsnqrNY
6PlgkpcptAVdiw4PQbjaIvOtNWuKSTwkCNIRkDEgGNj13plOv3xgF0cHvR0wFKvVnJJ27JjnhN3Q
N/YIRJaTyYvebyP0PJYir2ryRWejg4M9ykF1aSVUe33ciyu/yVTydZHaNpqazXMG4TtbifYLcEi/
OFhADw9A/7V2l4oIa8pypucYHmQenZbmc9niIMEsb1KxMqAVYnF3884b+8UJWL/YbhM9UTU9HjrE
/dq6jty1mkyYWGDvfVRvriCAkhD6wrQWUU+mZeh+rCp3rQcI3I3UtGe90+9Hgy3Nr98zTv3F4fa1
Knqz7vHyza7QtH5nte1HI4RMb9Qt+edRf+2GZD5GFbiKGaUviWLtU1YKw89u0X4RhylGE9BcCZeD
hqIpEASfleGjtJV32HGvr+Nna/Jf9zw1x2iy2TU+tAgwHe+Ly2H5mzZozo7XVG10ryComeNngONN
BFRWA7ThJnxVBuADLYSRTWtjRjG08Bk4T3Y3tSfJPdPis4mf4CjDB8uivkvVYZkW9dXv3/OvNuvX
v3/zUN1YMS2ntpudVrQfzRrMvAp7vD8UPAjK5EGL6i8dQTVzMYidEPXja26RbEgBNBuMNqRyrAIv
m4nGMlbeyLjnIWCA1wMuBbZ8b45OW9tPHq92seUh7R998qubnU4GKUrA8KgVPZxWNf1qFJgaGpl3
VTndxzwe722RHbSMzQ66PxeWcHWFYd7hOPzQFO4nCA8nA3MZJcfx4vUh/l/mC5JR/WYg/UXsfXjM
qh8w/+nj/9R5Wx9obWFRDwFK2hbL6j9l3uoH1RYT4s9KTrwcm8EfkL+uf2AjAvGHkI75PgypPyF/
44OjwZdyDMtWTfiCfw/yx936J0PJ1tXLhS3yvbQrGyXeFmOazlUn6++k12CNZWda8cXDFurU0lV+
jny9OwWd0hyRyYkYL4WxaLdjTVk21ywLUKcZvP5LwDE2wEwpzV7CEMiPGi6LjHmR6v62H0ecEkJf
bFFfQTQRdWLe5UOsfZRBkA0z9hUMHYyo0JEVJQA789LL4hN2PdYnNS+7nRrhomk4cXsqwgICrRi7
e3jxmFE4udOQTyXN+tYube/OaelmlwGGyoXUkTiqpRs9uwXlodoM/03deSzHrmRZ9os8De4QDkxD
S2r1OIHxkrzQWjq+vldkVVt3tVkNetCDnqU9kXw3GHD42Wfvtev8EMlJ/RXa9uxbLbV1HdpIIO8X
/tMyQx5fV+zo3jye34mwTdO9OSYm/OcOtfNsx9qW+yqDJbKCfDo+1znFXqnqQXZYWdldUr+xCYQH
GeC31KFEvJgDkjEzUBl/moNV7HvCW01pKAhsyeE5t7vkrZnD5hOr9HTOg6Y7j6bRbEBvagNh4em5
tMvu5g9uRgbRYhIU0PlRsh3BbGz5PBSTcbHE16Qaqj92xh95y7jZ753J4naVFp23cxvjbKtsNPej
L4snHTJgsFOqdyooqzsxBLiaoqZcVovy5mkVlrX8SOZWPVV+67zZJQbmKBCsfsw81q+LL+bfW2/V
OXYsXAk1MbosRm8opgItN8sw2XQhXGXeUcG9G+YgNziY6qec69jFcYvi0BZxu87l6FzLqgbEk/b9
Y5A3dJ6wYdnbtV7ONrGxS1IMstxgqrJH5IEyeGo7gq29E5t14c34fLzCgpUjmG8p0YXzvRuskXvw
hJlhRwyX7uscrQxmV3GJERngiQBUaYStHqK562CAtiOL5cyrg+MwZcRZwtl5S5rbZmtQyaeNaHmH
jD7ejW5DlyWNH/Exa0TIfTZF7PfnXr6pvgAiNOaQoDyTOluTzmzqncYLD6Gscgxjfm1WWmVdurPt
2XtwsPGd3QKyG6Sm+DuP06qDbpWEF62HiNBELve3R+AzcRb7Quas2GC0SNYuq4e7WslkYwIf3GmO
v2+lvBj7JKixcLc0bnxkRy7+Wmwef5vFLMdYE+0mTY7fJihy585LiPgt0ut3gZMQ2p68JD3nXtKc
Ahx0R2CxBmQOMl+0qZgt11Pg8oWwMR+aJZk+TbLQdVrLcbvYOvix/EA820XYvAxjnF6adrReZ+mO
b5MQySmb8uU3xhBCSdUyTVvbnoazqDpQYUrYZ4p7nCdB3fqXX4031JpldZsc9hEhohzbVaZvaJRc
3i8pFccLE9Jdjy/pTK/uBJw0nSKEvM6PX7slLg6QGcZD76oZNDoUxmbNJ0g3oQxu5IJKltMm6Sd9
VaabroajELdHl95rVMcjL/16rcfW3BrsgxrbCWH6tZvRa5fOuCz7AXsBlki/O5g46R6mOMu++NvN
+5DSSaxxfb8WBlZVq3trXeSYN1bhnORbq/Xl3lj8wiik9+6VXTpU/vrpR1YV8T8ADwEupf+GFRd5
fhnrwd2mRlLPVKTybGRv7YrMzzb8l+GadHV374e+uZPqxhSaJrJS09zgQQsb77KodPo1cwqCNaS8
+mgX9vLSVVnxsCR2vG9Yal0Xq4XEGk+zwAOWNixy6+Fz7jz7Ttde49LGrOeHgHjCWTleRiK51Jve
Ds3DoFoOvNBuwfhNDGnLxo0lHSiyoDBe88Xf2T7iDGQ2vHrW4rdPOlDlRlt4T/iROeZpab+XqhtP
HanvfTUmyW88NeNDV5v0lWUVjQOkXcnlxCMQqLGQ8nMp+65eV25bhmabD551yLsKThQRZ72JTUDv
ds0d+DOYY/BGfVPGR4+D7r4vbnj8umzq36ITCYXPznDn4Mbr91DnvHOKt/XiOL6y8Vqm7eMSzO2x
Bbb7XC/RdMhkn94J1+D2VZHzHs5+ix8ZP+NLRSICm29YzAfTShoqszLHU7xAdhyjuf4zYQK7lGUe
PI4C0kGreUq6KvqgsrZ61jnbhZkKmXuh6bBUYe5/zumNQZCTBobKX7rffeUroAdsJpQjmivMHjcE
6MaxVI9tCrMonugfIGxXhRYEw9D0O0RuGLKjmQ6xYXEgZdgfpY57C4nI8l9cnDVPTR5kh2FIbODN
Jrg4eW7tcPBad7WXRXuJRRfbV3VDHWSalvWK6RRKxRQTbB/TnybC5xK0fvJ+6yABtNAC7l0cfFQK
0yfo+RthOEyzLTXS7Vce0/4uqcZjHybLC97e8VpFibvrJgS5MZ4nf5XBf7hGo7E5fukzwQOzTP8g
nRIFXEysVnmirD9N7JMJ55RNAA5mrrkvC6XuprClJh05KrszlePsonmQBzsC7uyNNuKmjjYOeC0M
4VF2QM+PH2Qv8t++CjQZPjqq+bo2NvlQPXTeqnRH6gN6PHerJDLmJWClfQqsob7GnTceva6JH2Us
MSJMrToWThQ/tCg6z55T8WfhBxHo7hAvetep9ry60wsO9+i5x6Czr60YTCKh8eVduXJ873iIn2z4
pkTaU1wMq2YUcFuc2HVvN4n4LS0bdZJ21X4lPCP7Nu0XA2INaLtMTAtqtVRRBWYNKYte9FCdRCya
u5h01jEV8XDJsvBGvhPlfTN6MLkDa7bv/CCy17Xbjw0+9IKZy6+Ki6Pm8IQTfPmq7GQ55oMCfeKx
r7DtSCGAZtNHAwLzAapzeyyi0JxmrKjYEegW6PknRynXqhXMd+qYtSx8lp8cFhj4tlVfV+m6MdrZ
JiPv3VQAn1hitHp48+ItgnvxHTeSRHFONI7e17S8aGHkVsx6OdplNribYWjYw0zN1L3Hji8ujQOt
JKa5G2c6K792HTlIDVFbhZvK94Am9ANUtZymmUik9iWqPPe7G25oC7gx3UMzt8XZ9wvrzJst/Sfp
lXnpTcBFpcP/cKoiE12R9cKDzh0Dc6izr5OEU9lGZWjz2lpKPro50OclK2MQlRL/n6qMf7eUKZnn
3mtf/CGLXjBfj8feioePMTTmOHFdeOddVh7dxWUoa6aMdl47FGhkjYZS5jeihqrdzf20huILpYSv
+is3pvStCPKManFJcjiPPCogenoPAPKr9aR84LpefoOqJEWtIIo5fbORxmcR0sKuszNKqvNw3OSs
qS9uhjkOsOUQbpCcwnvPq+J3vOjmvbH1/GIto43PlPinsrIwYDJMvHgf5PZX6GP6m53uHZTudqnp
pEv4hW3qdOnsNQ4d+eJbGcdtbeesU4qvJO6AcmAudu7glsa7tnRqnO++wY6+2OOBemGomKw/T5Oy
K3+N/aL8zo0cH/Xs56+Yw/N9pRz/anVF42BdhbpeRZZ/b1t4BFvYt3/yWSRvSZrQ8GlV3cgizgGl
R6ggvfa9G3Qr7sjzxUld7jQN4hi+fEp9yY03g947OuOuV45gOJJIWttIIRwkXkbEs3c1vlDPjA+V
LcMLjnvOU3ewNnlcqW1o+71eNeXk3bCcI1RRsFt3gN/UzjgzYQnHMe6RJL29miY4McU0dEhSwuZ/
mtx9NBLc7yqeuIhhdE6PdZRF26nGzxdiITl7ZTw+pDTj3lV8eIhlkp8J8beETGfb5m3EWnEmSiku
RvCUlYMJNl4KOKRs0+psp8Q92XGqx8Jvsy9ljeWzj0cM1Un28670epxD5JdaAS8TC6xTzbxwTe+t
y6pQhyG1wze4yC3rjyEXr16fTUecrvI6B2b5MKUuvpaOjpAezEK6rpewP/hiqFhGpCNfpmBwvxAA
cS63mXjspZh/2Jen97zUhh9/gpzaRml18QGp7H3RRyevXQJnHbKT3RKAGD8num+OzCv9yygDWJAq
bx8YvTRmcVkmKx6KZVtw14YRFOG6DPVcHqrRdZny9Pw9daH7N1CofEMrq5e+T6efQeLmttnrXWrx
b/ZNJb+8mufYLUzwbiIe7u42Ta3kDHA0deChhE4BanqIEO5En0fTluLn4kEtc4eVVcevI378R1/q
YL/4Q3Un0yiDRSKcU+F0zv3Yw6rJZwXOtNLLYyP95nuIHOfNkib+HKZI/Lh1241sHLgZVtJnrGXb
tYoahSSemZHzlMOcWxas61lx9Z4kLSfkn1S688xsX40RtGzNpnHO1FL3D41b8wXms3HuAELIL9uS
6Try/eibRSM53LFTNw6pL67cH8c72GZutpMOTd2Dd8vpWkMRbFxy/Fyolfpuhl5TfIw/nV4vZZ1I
4Mttr4UA1e2NL5xOBKaCuFsnUZNfnCKlsdutSv+vU9XxzxItsHUsvuXtrSrHxzPb5m8aI+qd6YPy
HlSl3nQy7c3az7kxzd7i/WbhTMHOQi3HxoT863SU63nVk0S5D4fZJFtLd+E51NLgVo4q66LgmcBA
4oVUt7zOcoRXzeRV9G+TzX1ubPiPhPgLsYOfUluHqY7LnbHt9D5hiH0Ab0ZjUV4MVE23lqi3fFrt
Ntd98ggcS7AiyZiWK0vov8Yh/B5lJAMUI8LJqJgEQGTTjVNUkqdMqD99a/cfdQKtqslcD9scrn0N
6POWAOqqU1U7432fFM0hsNjPLnPiXKtEa3iUZqFXzTHSaXd9NlcUGImKO9hsSQDmi/1nykZLQ6S6
lWebVugN/Cxaktxx+Bs7Ua/vxgYwxkrp4sAPwZGg/EOloE2kx8Ia+CNqam8+TWYvBWPREu1axfku
YjeHgZ0OWKOzusmOFmGWay2yiWanUrBVbXJbPS3lWJ05siDX+cAHqfTW4jj3hrxaLboxuHeIzuyC
JLDfFIXu75MRy7Pl1jEDnPZerayZThN1fy1XOocLczY00WezWOlfi6HhDypzz5uEiY0BnQhYl9Ob
lDTC+hAyLp6SzuC2AXNsv412Sm6bFlk8mUVM1tNdhHwWpe74C70BX5nm9UJ0pbdHf+3NbvY3dQ0f
HAml+n20ZfebitL5ibO0KFZUyWU/Q1SZ+xqPwE4ETfu8VMW/S78z9AynGOtz6cX62xjkW1eXk0Mf
icdxZPSSf4ecpue4B41dt/30ThKPX17j5fs0HYbryGv0twgSiu3tyYrhpDguea2kmGwF9bSeI+by
dKC5DI9ntI5tsfyDtbLghphF/wBW6U9zA6bDxSrzlI/M09qTTDgqppjLI3wVEeqJkz/+YvDudXF/
UaXy34WUQJKMR/er8Ap2razWmAeR0fBZNA01HE1IXAZ1GujerJvlT4au5u1qWBCvQ5O4CpGmHsw2
ZI3w1g+aDaGabUrJ4oLTYIgmdGXjR+gTmtjgieeD3WJFs0e9ikMrOBRMOh8pmaunwrMqaFwVqthK
dQD1hdt14Il7bk1pF8lkR9DO/2gaKzwHYTWbUx/YIFpqq8AsJ+zCg4CsKnyjFDRdbKTygmemkH/r
JMvfnQXvwD6JMoElIQm7X0/PEX6HvG6u05z7DzbGGsnxxcj3g6hlHkB0TFSdSbb8qyYs4MZYMqs/
ww5JBWpwYp0x+ZN4rAaLpuVkbEgg6CV89cuo+kznSB26cvReozAtVlKzOnFlhobU2PGO1vgAKjNe
PwiRU3bx7M759CknKtfLMM5YtZxb1s7xrYe8nAmCtIK5lbEqZEURQgKQk52+5HMZEliKI0eQZJC5
2DjkTS+O9INDNtJ4NHhT9xOqSeybGWfGOlgisIJJ627lPKnXijTQWldc0cOlzr7GMIZeDin04hWy
IJnQj8PLZHfeXo0tXWVd3QBjTvIOwq4NvJGE4GMtnfExF1CEk7jCduOrgQBd4VG7UHS9eHLzagEv
Xch1TwKalbOGue5NVPg42ajpIKaw/lRmOlglHY1OnXAriqiEuo2yunbbTd+wo/H7BdNar4oXFFF/
l1WN/xePkfjr6oQ8xxxk0coK4XPlyup/igytlIE/YfU6h58ic+x94Jn+XEfC2/uzay5tONlHXpi8
7nx/0V+kYeqHoqdbWRWD+JkoT8AgMcTJqrfr+RjPwn2Wg21/LJQg/WZVGP9jo7qQWEv3JlTJN5w9
c3QcvXw0bZlwzgUzOW9CWt66A9d37RdANbryvM+pFXa61UNhn8bWHQniWcFmLOGYhHFRrxk+csST
gLLPFUSImr6rtPybBbV7IKFJXCie1Sd4Zojv6eg3Lwn0gB83rnVEJVloPaGkFRsrZLUEenBALMUy
BgUityBmuVA96jKLt0uFDaks6j+VcA6xRIvM/eIUo4pEYjqIeLl13TBotIo2gcjOy2fv9qclvRQk
qyCpYRQr0lUhrUcTJnan542A7ZzREQdk5X9I1ly/wLnEV8Wi/Bgq3syQmTFF8RGEgJ8Lhyk5qZIL
KTwvJrw0e/+wzCuopB1dve3ibBrgQtf+Veqw+yNkhfpG+ZO9SZHXjjiy5ssgfQK4qVCYr+IonQhO
Zu62IALFSJ5DAFucfrLWwkLwXaV20hyk7+iTPS0djkzT+2cR5VO3CgE872pH5R+p9tqHyBoEfo44
zK+mmrGOhb68mMYTR2K38zEq/XI/pKqcV7Rb9j9upmg3biNFaQqHYbvyxML9BxJZsiOf5J/CyADI
Lpz6QCKyByI4lK9moSWxdHt6hdCF9ljpx62nRP+QhbXgVhaVh5I84653ATbVUczKctCYHHWb44In
YVW0xKYGSzUn6opt6IUqfVddV94I3n1wkPglwNj1wUudqPJVE0qAE40mw6t6/ILcJnchF4lDWngJ
Ji9oTwBgWWY4NkT/cS6tD0MEecu2ptuyiSBpCEg+uQQE1DAoYmtzhrRBXSUQm8lMYG11uueiToc7
j1scXjoKxICNF1e/q7tDkHcBfF+dXC1tUTHuKN6tSYgrJrWB8vUj4eRwTKJTMynvPq96nl7RiysS
HrugwjbUYulKrmxvbl8aB2wJX2WimzvO5PiUp5p++ERW56AJ7edKDqNcL8Ki9MwPuvKL93wxrrTj
F+4mjILupwB5Td9AOlApH7juZm5KgdaeaeeYGhZYNwZw0qwZG/VL3kfZfVVpeYgmV+B9jJPpZowX
9ePEN/MJixDZu3ZyKojaTJrpPjTC/pMmnXffLHX6UXTuzfY3U+/O6FJt6YzS3gHGvo0NNFmGt8SI
4a3xjfdiuOVUq7HsnKfQdpp5x4swCzd+Mvcf2vY7udZu11pbJ67SV3tK/RNSTk9rW6YpK+yqnA7F
zBLxZkaC/uZ2tyxrR/ah2ORVSStUQgz9y509fgVNz415O4/w/WiidMenJRj1IxQDYrxapNFdZbdD
thYmwZIwO7nqD05cz5TMxXkEXjdGrNz0IeF6Jo5QyEuEdjxvwplE29pSVY5GYNXme44tx6xVU9uo
9E3VjNR6hCO37q4p5wPbwnBf5VkQnc3Yhu5H0MfWX6te/OB5UrPvbfjNpdgfDLT2NBYLgfZW5RNz
J4J08l25U78cJF9V8KqpX/wm02K3dzTeh2bVt0U+fZdlVMIScg33BNp75l9rrlo4qAFq8DbnF0nW
JOJ+SPjwprxCHaC8LK6k/p4tMRU7GrjwNgAC4ghpfNDzkSur9laHCjcHgcZL4RSXKuESrQE+lXWa
qF2lMGZTvsd4ES1KnxpnEg/20ie7vIu9hGPf7+WfENDZk4WF8kCKdXqWUVBfx7wfg21NKGYd8c+a
kz3a7if1PekPKGRkwXRpH/wl5BYYLYcwqJqG9AjeRsuMvAKJJfdHXncQk1yLuhDOGnwDHS8k0KyF
iD86kQa/HTfa38nB0AV9V3CuQpjrnJWXjs1vNEVjSrtKAHgtoGBh5aPQrcYCqdpYbv6VLjjKYCk0
+d0QBv65yv0eAn6Z/4Uu2N9Xi6rptZmXfWxRJFm2PEM7J1R61Ykl++AP5lA419oESZRzH1HadNZW
OrwvvaEAQS0WraO+ECe4FxmLWmhhzlwNXz2L0w5+oUpJQZTeF6or1202HvnfwSqKfyo/NPeDLxMQ
1nb3bfpk2NWkkyriCVN8bdnZbuhZ9B4hGVHTLTqucn3XkLhnYFfncarsp0LZwzPJX3vfOZg24tpr
aUav/OTDU1nFzoHO6kqa7p5uYf8cKo9HfcrYdrHZ3Digw7euL2rORDm/GkyDF6MNOZap945dHIGw
KRPaIczgrFttmmQ1DUTDFSSODSGn2awGPzWbuA6AHvC52E8ZT/XzqGXK/6/C19bS39DReh80zfwQ
4Z4/JFk5vTEdUoWo+s4+ZJmgrl4N6pPLf/BQF7HaSyzLByjIZHpZPMp+3SU2zp5MWLc3W7e0JQ5H
23sNF/CUm8zqiztey/rey5aYVsYu7R96wWbhwhrZpyqBUwbkYqiAh3A34u7hbVQ0OVdFTGAD54KM
jO3Ozj9VcdMN9Ty43xSt8aGF/MYZwDsfO0wcMdgVQ07QrpjLmt/c7LhbRWaL0yfKgcH/P3GP7H+r
G2i/+/8hO2pjoPzvs6Nn00Zm6fqv/4Kcwuj0Py0kvvUvquRdBkBp+TdSFHaQ//CQeMG/lOcwWpIN
pUhA3wxB/+khcWz+lsdXB0iVRny7kZn+MzZqB/+SWmlb4y3h60gh4f9NbPTmC/xfXiQPVoZ9azC3
PU7XW4n5zZ77vzmnokQS9iemfCjVpC9FUQdc5W7BCp0O//HV+G+jodhb/qtd5fbTtLK14nwm7cqn
8X84KI0oIXV4TnzoWibTlWavs01wb+3DQamDXXeov17uiLu5X4ZDZrfTkbRBv9VaMl5acfISmKb8
yGsl7ocwTPU2DUHtgiCQxz5XSF4jet01TbP2b8GVtllVEdfSKGwWzK51PtMUmYjufXFSB2J7x6DO
trlpWdrbt4tBTSuxlzgfyOXZV+cmnOhu4/ePKAIJOmcTiNMk2zJb9RzG88odRch6S0o0DAfngBzV
oZ4Xfzfk+R1gdRJmFYvtd3BGzq9Mkgh/AwoXrwvUKbyFx2bmlskr3kpJy2vvscClwp1fAcAodPfe
jlz+bZNjWlCNoUWlpGF0pdssf8HPUn10cK5gYzeU2WTxHG8WFfSPzWgtTyYsrR0U8vq55229KQfe
W35QFUcR3aoU7DS2qAEtl44WVSnMcxJU0e+MBn/GV2RYu2e+9WQtkvcsfG4/2aTDuHz1Q1Oeylm5
bwHFghv+lP4PLIPxxepnFuDQ1e5Hp2XHYIRz7TrNe3usnPKaszo+VBbFuWlaTMcINs6JEVX+woct
T5yvPcVahi4idLAJ3A588B8pdQEqCj56NHh0lzFttitMHOwWa9bOZ6cw8V51Wp6zrqjP0vWQL2gM
xcbJJYpgWKjkR9CqYScIikYcgl36qFKrO+PcGnf2ojmVkwDDRsPn8Jf5iMYdBCCg9iEtplN7sxZY
k+o+mITEvhCp3rgkcN9LN6OXaMxG9xuVqzzW2dQcbeoeKE6Y7KHfiJuSt2pTKeE1T95psPRAsrZC
G3ESs2XcJl+lArLGjS6GcxSwuOa3jKRejRbtPKbsX/rBcS++qCiJpdzd3462tu5yX7dbCBXQOEud
bqyK5e1qsGo2JIvXMapjDaDfOITPpMYxPMcdXVqEAfAEea6GcjDkPCFsZyEYIch1W8djG76iNcNi
deIXzfvYNlQ014grWTU7TLVAQA5QdErkzaSLEi7XQ3mwRILTWhfOCyvmeNPkZXpdzBh8GE33WNTU
vOy7oq83YULfcmPqeYbi49BmZdDbB+brZ3Zy8Bx8fzTvCZEytgmtmKxN3EE28CpgKfx6iQGMOOL7
gRHJcTr3QVDIQobLUdOnt+ThQ9jE6aPWoBrqwSoPwGvtdBW5Cn6tW6hTVSbxRuETI12H5eoxbG5Z
FmBml9jLzNr1UuD2Vdfedd6Q7OHHZtusK3v6yDqkay/Tl0AV7gdF4fCaG84nNBfnqnFaH72iSPe4
KZL9ssh4PyWp/RAXw8SdbsCbNuXBdZ4gXWOjqh5jKZo37mTTWXQWX9/FztR+nsLpjq1qeqUJZFzd
oBG0W6eyeVQZmpRBPUZMHpbiFamFrz/ND+UBWh8XEIv1lQdzx0+27CLLrQtO8K81BtPF74L0lOfe
fEaPd07Z6BgsWdk7hrj6QXI6vZY+7BUOxYFqaDn6QGialI90muU2j8N+50dpdozDUKIrCvs1z5KQ
+S5raFY29CXUitxvKpeNsDJzRqwID1RmJ3zbqYZBRbIp24bwVH36Aw3arOkaEBZYjSggG8ONrPHt
B21ornNopW+xWhZqjRiNSwxwrzbvwtOYV/LSV2PLGeW6wY/p2QoqvgBh3dlbD6GAMIrQbxq5fjfz
752y1AlWRa+4J6KbbmfeJDtHRFDXY2vp75i3MQcJGqSP7Evh3eBqp5UpTPSDalKXVZYMKFIKMV2z
hlh2gpv5wcWvjuTmYP9lRSU+koTNFxdbLsJ2UJr7TqkO49zkl5s6y+Vn7Upr5+cJlQVCm3lX0JeB
jSNyj6NGT4iyqTsFCbWTsQiikyNluY6aqiQlEga/gQ0cu08LqgItSSvHnI2MPrlNbUzU1t8JloPd
UAOo8zjsEpbfs38uJI870AP9J2AAuLoFyujAVT/15nxzAy09RS5V4yHon5eUpdx9yg7piS9ZcHXq
EMmlEw1vEqXhPWewZCg17P382IcSWJpq4/7kOl2Jj8akH/Uwpb+pFXivi1PidnRKKhWdMSKi1iGj
DxRbNv0JKI/7LurCvdohASK3mm6iSU9jc5dW7jmo0vhhLBcRwAH3m45EmPK+KzaKT5yfib0pvSEk
BeCUkGcXSWKMauvjkA4tDTl1MqyYJIOdD3Z0W3oNdRt8fn8bIGvbrMm51w+5oh6d55r2BjXwyNkQ
YbAL4ZeyonqXxxCgVUCrytJ3xZs/GNOt/KnQSA+gJs7xnHRw1AgJEN9372LGrV0TLf+0eYFECngh
euzZhDOpiPGrbBoYhUVOvG3uBzR1Fuy57lD5mAutVe75ZuuTnab0LAyuQY5tCTMe7J6UvMXeXubm
PXHyYSsLi2cIJeqSeiEQNmlP+yUJhg/fFsNBzFX8irVTnGcVW28q75P7oqBPu5FKrFthhe8Wb5p1
VtglxL0gHs5j39vgAelbEe7Euj8RLBoyNVdYJhrff4kQMf/psau+gLlDUjMVV6vYcp1l3Y25Aw3M
ml8x4yXZOiQvRbtgTCY7CR2sIqWsOSgGdKd9MCXtI55dsdVOOrHQy53pELDQ2YBRLPaRCZoFFpvW
p9RHhMXaYLo7zxAdXeFLoTMyGL3oFM7qViUAzGEMkvfJAwy9AsYROwTNEvce+xMEEegauzad5odc
ZGwCEVp3tCQx+48qe/MC4gejGz90vW5+igW30rabdP0WZMip+TTJCMuZbR6DNHL2OiQptKkUzS/i
NqMCfiQUjdyyF0vhv5V64uaRR1XzN5K0xMSOoqrQzgKPyrigfPfbRrHQKPNrMbjFXUxq+GqlUE6Q
HLFDhTqn8kCEwNDYCMa/uhK2f6lKGAIEfgYuOG1AXV2D1++SoDQ+q86AE3LTLLqjF7HF45RLuZVY
f0/oe/l3SdadR1GFjKK58uwc2nxLsicYpPMOdQCzAkIPuxsncdZThKHg0NMSNPKli8WfCSnlXnaR
+ApJxF01Ejs8Nuy93raIhiO2M2/r8THv58gJ29saKDulrtWey16UL6lOsIiUifwwyu7v4mJZnuSt
9r3+95urYokEm7ELnkNpWQ+q9eNfXvfTjiMjZo/dVkgSpdUebO5cE24Auzz3jcnwO0rFErpkzlaI
od9B2tvVdkJD5G2mxWVMBrFJwFrtcfRW22Fyiqe6btBzJrda++lsI2zn7WszFeo1azP7V/UW9qaO
YNY/Ior1n4h1xLpTToooXKj2DWZM/FxNsftGia5xV8SB3L/KGQJ8SRPHxKT5kF2PlGqbBlyIswWi
ehvGuyIs/fuWwA0YiI5QC0peyA/yqBVZPGPe+9olasxwfsSyGe24JwT0HGbpM2u0dpMvhfyTuF79
6FGcc+/0sfgePG+Od7Grxk3HhkWDHiPjWBZN9IxkKPB0GulDJZvdNeCunG2p6sprYXc3blRLVMRx
y0d2lRDWsv/B3XlsR45kSfSHGn2gHdgGgNCCwQiq3OBQJRxay6+fG929mFnMYrZTy8qqTCaJcDx/
ZnZNyQzIgbq8s1bJnrQcncHH1TZt8clkG6y8w166M0QKxLmN2TTO1jJBgGIWGvxa5sM5z/isZGP2
qMashbaa2Clu+Ajah9iW+bVulOzm6Lp2s0IStaNGZWmFWXYb1U4Df6JnPPUm4qxP86RPH3EYKV+C
a/I1wqz5O8Q2LRAEyfyaaiNcZEP4Wk40IAGhUZ0bJrriZhhNTZJ56sBnzTh8S4p09m5hQetzUtRx
ZVGIgisL7uHFIrjqyjjewKqwPadXrGnt6kroQ9HStwoMLmvV9thSMoutpwd/nHfg0qhQ/B1p4jco
8fhn+DQ3c0XhFKKOq/qlOuLZfVhKxsCcJ5ndrLprnRXFfmA9rNiUfxzYtNO6aTNrl2LtDD1TCo29
NheTP7W6hEGWaxUlQ0lFr5YRWwAaGWti+5AZ1hgAzP8c9ZK22wU9r63b3mthXW6tTiNqN7sjPWzJ
B2thM1Dn7k/vJtd+Lu5pQ6CHe18V1LlTnBVZV8OGkb46zy29IYpCK3HOwuzJRbkgtbQ4r402dvwE
22Sf5qEVpLkpvQL4aRAr0GbCppTH+kGtqE2XqQ+S7hEZazzpVtecolpzw5UKhjIoeIL8pok+jNHg
galoVO5sWqeQhIfLnJVPIensjZal2GNmPMhz3HTIgY1bemXXa6c0tfPDIIxkr+QDgdw2BV7ABBKa
vussmAbGnI03lRJc9/uWXnqiVQnLY6ua2siH5+Tc6tZWNgVOrBPvrjzbOM3c3mRY0TOLbwoDWVjW
6NN9MxvLutWxIa8IBCyvsGMJgMZ4xY+ulQwbozQy7MBO+ze0bSZYl8Nrounalke1dsXNSds0f3xV
rQyatKgar+hLFmXckLUfi3wikKklryA9dn3PE2zOw09nmN2RSYdPd5IBj3XHoWpeJslLSPI1gOaJ
RXqaOpE6Hs++85QBmzN2eSOyzmM84LdvzQjvpbAqzJgaH1KklrrkyuJOo7OzJ41hqYJb3GK55ece
mJW97FhV5h+mLugIwuJAzHNVTUQR0BBdmzpqsKZP7qC3Hygz1qXhY/YTDkh5mC+m4u8I1jFeYyo2
nqVjDOW66lwMpaqpywgWRoy406PBnw3wjDCkgB9nftxzX/Q0HIUXUh/Ge6m1VPCWEmWIcoikOnYF
hlNcUir6tEKrUqpWr3qlCCobCnftPi7zmLmtZ8PptR+8Z33QVBr5Ygffp2MD95GxBQxP59WKK146
5xR1k9dbZLdPuYLXOHSpaGZVBTyVf7CPmeqseu5oorO5yO04sl3X8FS8nZjUUdlO4LkiFcMromhA
XEh576ScuXzr9g1rqnZP8V6/81j354ovZZ3IJvsT6WG646IOo7gdcmL7cTQcsDiEVxgQiIroLvWV
rVl9GIh57JcRUgT0UudHj9vkSA6oWLfzmB9k3XZ84w0FUvSo/MHzTduf4RCI0PC8/xBSGfb0bI97
wzK/U4d5QK0GbQuFkdT4gl+1H0I1XI3ATbzHeOQ1fCLZRIhi/kMqow8KqzafuBeZp1TkMYTTzqVQ
XrfKr2ZyO8gYIx175jLvI95M8HImI15BRgA6aPd68R2lVR7k45yvS8JBGOnneJ8VholAbxdrcsjt
zcxzCggySz+2UJB+LalzdBuK/RmWjbW3dC6aDWrio08tsk7lSIHNylZbXh4gDOOtWEwuknpNRw+9
GcqF08W9ZMyv765QK3qBDJhp8JcVn5RDd64Y/50VTajWOelkerPsvn+fdBIwOMD7eaEXKRp1D0N2
WvojpmZ+0R63cd/wRyFL+MKB360UWnGuTBXZZNLmcjcbEWsQEefNvE6IkbzWg0Y6Tp+H1yWhd6Nh
VbOve4LYKxUDGYaLMZye1WLOL+ykhpQ2y9zZZ4Cz93x0yrWaoZqr08NiqfeSZIoW0SDXov5h8sw2
JrHqg8o9MejsucamWmu3WcsllGtjvtvunO4Sra3/4JurLiTvR8kpXzJagbOjFtPM3rCZzyfq07Rg
eTyiqqY1B42k1stYK0nrpyxV/Np5MJUtZzFKCkfDOkjMUIB+m7vqcxBKeWO6Ww6LGw8fTTdnv65S
VxkLTcGgiPxR0pxWiuR3ah9Q5lifi42myflNFv1fh3vk61LRlU611RQkzdgBpOTgyMxF3erEtlZG
liuXcJwT3e/SHAxTr1XtKsJPcmVXrK7wbES+mhTasc0kze+EUDAAM+HNrm3u2IQZ4HSjjO81u4qO
K5xso2dKx5InU0+tg6H1NMwKQdc8No2n3in7l1qhthqP3vCq1HF+pVpq3nGJMb0ib5k+FkY6vOH0
ZWZNrr0YppXMnpS2tk+jB0OpOEu2pqS+kyPwiJQdYD/7pbs0bzgTl2ajqHp6keivpw4u+ZcOkemA
ut6mvmXYui9loVySNh+e3GW0mAab/FyV5cN1y9QzqIB8NdEBh2EzsCqNPArAwSYHvBQ4HRCyVxr4
3i3uTOpd4j6/hgC0NyPe+XWiFfqbvVAQpjHEHBgms62wqZJPsGVTxhR6fQ8NusWF6pkTND4FWtke
dVp/d1MzupRN8cfC9s61foo3GtmCzczK5dZgO/jCZB3eYDKF60RxxQWd0v3GHmH9TbNsuE5sFgE9
FWVgLVW3bRqqZlaZBdhvxmewrSL2g4BoKnfblzWRiHaK4j8lJwdlTqy6TU/hUAxIqikH123SM4bU
cq3AzPlMMqKctMWXE8VEsHzyaGl+MiurLjO+cK/NadXO1cpej4pp71xN0e82p+Er11Iaieo4402e
DfKog7BFObXLlLN+xIYSLyXti7pBitMYur+FqQEGKNNmzwufRN2wqFA9KqraO6rNjnODXZD0xXxt
B5xEihjskzuRgrKGJTbXmhz1Z81220tqFcuWl0+mezLsxVdcgomO5iQUHNAjgdhZ1+yH7xp34Ioa
We1A+In7TFVqu0WhF6lN9RqjwEgx5VCrK6Pvxb7idb4GKBvtyDX1R3MIwYvUTKMgMzoShWODYWJE
YVCLKCEZN6a8jyMMmdF0jScZ697clIM3hjrV8o2bCc+BaY8umSGvBzUYtrPVKunasAbyGpnQaIKa
nZiQkhnmZy3Uwo1Mkqj1KiwnvLoK+8syI1zoGkGJpGnp6ouzivt7P2drTJVZurLjAXYTdzliYF26
yZhk7iqY4Av3emptqtaGoCSxN7y0kiW+N05p+K3GIWuHAfU6gxJSytvkWBnM/Xz6UZZ+6bDj5+E5
mxfXj7pSeeukrmH9VfSdmdXmezu0CTWFVhFkSe984/bMKvTRiW7BgcHuqpRsrwaV6BNftBShX6s1
30hFqMveXubuKwYWf8u6MFv3xqTyEtXn2u8IVu2zrtLQuC1ib3BM6CvTDYhfRlRsMsbCT0VWBsDs
kiorCN5vc2Y3lE7HEIKXuDY8CifsGYN2AsC8HhcI7rxpqXYr3Oi7QOC96XFssjEdW+vqKMII2mbu
X4YidonoiOEQttG4AQ7EilZLGWX5TSow5FVTfKsjIPvGNdxXEsDhKVQ4Rjzyvuj7BLW6jzCrbOBl
vdrT7NrWz1PIxbMZQ9jUQzlD+VvGt5IDcY+TUJA1KpcYdFsbalfc6OYVuQptX8wyEK27XAgu0ySk
jeXZjXGU+jzFridSF8Ue2PmW11l+Mq1SIXm7cC/xSPTyAm4Ta41biwmiT6mgd20HzoPQ+Xd2crQq
xf4Yqirxh7SLf0dQq9RrqFqxmycx38qOxcjWxJ7N54/f4y+L6SRwwbLtyIwy3+ML042t6uZLunVG
TTlpsHW/rcxpv6omnnfLIOxNT3PJN4948552bbFJ+yK8zT043bOrVvpJJu24SxKbw6IYEgaCOZXX
0Jqc/QTizbdZbj3pMsMHVUlth5+BghGSHdWV6PeUbEUHbnk1OY91ieMYmP1gkl9ctx8OozCFP2aZ
dufoRbHIw3RqVmrdapM/EVb7aawZjXIBeX5JQs66FWnq9AUht73zjYwxRskKRFetw0kjINgo3alI
m1Zdp2EXHbRHTysTvBKecrKuPU2jabqzisbWj5Y+vU6QxA9CtKIPuqyZqVGJ0nfFDNNjqCr1NSf9
8qRZ8aBgdInKH5V86FHHI3fVZ1IcK7Tc3G86jUgmpoALhljiNJDQ/AofyvMw2O1L1Lv5XfTC+kAO
pTK97XPz1pA/2NoZ/LwSL+xhjmX1FcVd701OuPD1qPlbtRBelB05Cz6IrdcmRAHGCFTMAiOIhXdR
feZ84TnO/LR/riM92Taq1QY9ltqnNC71u1ZiTCPeoK4nJbQuJPniXWhE874pIsebJdDsDIIANvWO
m0BEfFmuWFmGLzPVv4Gy1OolC1V7Qy+MfDI0I7z0lmWc+sotb8TX3WaFHxLKLVBlyZKZCyLdyXl3
nEiC4e7Ap/pZmwaCGc61LYxL9+A6araHE2WtxWhqX9nQtwfGHW4Kg50cepuq0Mqum6cG//UZcLIO
EVw3Ny19ZsHkxPM+WdiHKnOnb1yi3m/TWExrBKUu4DKVJb5rFazzRkGEanGW7m4P9FQ7IsUoxCW3
9CKN6F3hKiO3TqPbcCMDQUvqI3mSXVh+sEGYD6TqHa7DOKdgfZCuCozZFSdEjb7xwrorzxQgG0+t
2atXqwgjy2cb9VCusd3XEUz3OLSn96qrjEPcmPq+Mab6CnNeiVcKjOCboTaxLzTF/utWiX6IWSKd
WcubZ7oasn2B+QkBe2a+tks1/et0Xbofc9c9sEAP38KCmXXFuJiXXjZP9Tdg8vyNbDLaD8cEpRnE
QrN10s/aljSOnQSsjuUHV7J6P0P0XENPNq9FPrYvZZbV2NQy987LKPmbd5q2CSeiGnXCwRDxEViR
stDf+yqx9zW3cHTvZJa3uJ7y7PGaiTDE052neJqeuNeqWTQ6XnvV2pdGDYCfC3d7BwHgnJQp6zDk
DGIbltI9K2pRHBorNzYV8RJEE/biWpX9sl5ncFUyVAkOZMOn9l3Cw6QA3MqtHTt2mgbnglV5ZI7F
d2GwVIm4J3xWYnAbXxmr5qDqinaxkij8rUtpnkEPD67nAqt+YgC3f3qbhGhoglXifHHJ3lY5tP8Y
r9pfxQGrGHcai/ZeNXoF6qAiAXG57GU9NRvNH4sDdhtTHUQBcevea2PQNoSZUFdlPsU0KJT9SeED
+Edi5No1ltkfeiI4e40xJmHHEo9PkeTx5BRkrhB9aGNadOoftptibUnVWcPF5u9KGOh5RDfY4/dt
Lv8wckkmy9Qp/o1IqxEAoa0+6anYnmAgjEX0YBXU6sdA2e52KKfxsvQYYys2ie9llw4oDyOnEkL3
nOxGuy6x++t9tRtnNlMjrIMAG7fx0vaFfsnSbl6pLI1waqSuX3XCVFZNURlfBhPfkc1oeUj0Ov35
h06uKWrAn2ytR66oVJTo4DTFeCGCr744LELXlpqkcpVXSvE7DuLRcW5OGy6d0QvhdfXgVFQPVMAo
vLBffpt+AKNhYF3kcouBDlVY6W4ElNG9UQCyYVW2EBSSLtb/WIam0psujHIdqlN0wdGsB1o5078c
GtaJvvTklseavNl9Pvw1jXS6D/jEMAKX/ETjqcqupRmddFaEH/wB1pqsuRJYXas8gyJn2hWNW6wH
x8XkPbTyrGKv9heQE15YjvmpQUf2J60Rd9HluLcQdpVd20/NbSpIEStlVux6loZEkLJ4zZKGfJQ7
Gh//6Io0j1pNxEz4Q+cZtUL3JHUy60XB1GJAT31loz56Ia4CPmBh3KurkKJz3zFr44t75LSO6y76
LdsIA2OsjtaT1aj9baJBcoNYRHNv3w+p948Ox6UjjUxup8jon5IwJsWE2TdgGkv+/t99Zv9PuwpM
sFv/u98MeUj2n0X8+T+IRY//59/EIt3+J3MMljFWYaaFtYtf+bfdTFf/6QIssh3a/oSu2w931n/s
Zpb9T9O0HQp0gRPZDwz7f8xmFo2J9BM4LM1V17ENoIH/6o3kp/30bxsZjZD/qwPM4J//4TcTqmlq
NDqjKSLzUsH4L37df/ObAXrp9E62A21XUBrT10S2nzYD4iqU5k0X6pGsESFLQVY4/ZzpOJtShVwV
RwczZvn4NDYEOLdDFt1pElnFCIS6svD0u+spLqJA2L+OwOduJKwGqyCuJuLB+X7sBEit2Q+7PECJ
XE+N+F4KZ4fd/Oyyu5WYMR7cyb4+mROrzERcuaN4rer4Ght6rjDP1vLUF4fenZ5ZQxxRDu4YAJBY
2B60ZrUfqvkYiWFfp2SXOxESyv5A2djotlbRT2e8Ixa/6MlVYWfKXf2TmPy5adpNkoVQ7lsvqVq/
nEFEiseH0rkMWruuJxd9V/E68mUXvY/XUWLBXjW3aviUyOehdJ+7qt/ns0oaN2dBXLJ6jc6uyS2W
E41x8JWSLkRB5FzG/vaYN2iQrbGKmmSH2uCPQ4yhKPQV06FjiCPZHgO1ZWGT5U81R38R7QmjXosu
vQw0msKOXifx+GUM6l22FvlSaH6vGtE1L0GyIyFcel3Yr8vKOHL/CDDUXWfXBPFU5U9NMq+xsuM6
yNAUsw3+PL/PbbgPtPhk0liXaftc6eGax/dDl90aV0K00CaTZ/GOlSk4BG5Oabb4BY6PLjTvIvtI
eWqqPvHK2GXb43pLZ9FqnRCWcex5rZoIOpnl4YpeW25GcytPAAOkJ8b6ZGWjs8aBsDJG8VMShFHy
+MXgb0H20Wfc9Wbl1idvZJmPtpPs6sG5tU3sxXXpUSx972yHrYj0RN9+8c6fVlIU51SWPv1EauBy
Dw6d7DAlJeyM+qmR2Q4VL2CR7YjlLbZCrvUkQHFNa+5FNFWgO811iMwAOnXQVtZeBQFNOZQPMfyQ
GJ/MLZs6G9HePivCoskESEAf8j32lK1ioPPHIBtrbgt61KCEWHuZPFvj7NGN7bWZcuDyexaaeixV
ZDjTCtELKSAiwtN2DySlQqQo6R6B/FsCQ73Uw/vQ0Pbc1J6dTH7JnnBJ2XNOMSa4+TbXRxmOa3DE
D/Cqti5wLHYLmkJFxVH51U+qV7SLHy4iXylKcpHGi9s6L2Y272vxiPwP+TNb5pdWU57G+FBH2yZH
oSlz9kRxEbTktYkRHvraWSdZ8ymteoeI9yRkydL9W83sHyum97oiMBsr4bluw/fcxjBl0vyKfK2s
2bjsWPU0KxKgMZsuHexqhFzTUL3bh8bO7QPVmV/oJQoMMRyJ74R4JEoP371vUmKideICluAapkWA
uBDojTth7rfeSwLCzhjtFBGRJcC+0MV/9Oq1dRLq65MgJ9tM4Zf0yKRtkmpi5QiQTDl07iXVhacs
T3Gj/Mp8po/KOJUgg/sEiAYbizHZcjd9RiLH4ZVDfDGiL7VfPjpcDNKOfqUN8n4ktuUhVnpNPHAz
sF86m/i5A77fXGDZFK7mNw/I+9z/xFWIjhttazf8LmyLe1yEedAkFmPqkNYgvsRYSggj26z0qu8a
xIGwD6qCOUjTzCBNuu2MAMR+wvpY+nYTdy3C5oMaxirKS+Z+q+fyXrLiAwF0cEcox/iIb13Imr3+
MRBXwGadVBPUrEo1jfZGNO8KJO0ZPo3rF2J4Ngc4/Wn5iB0EC5NWAn50SatbmlQvc589M3MHADI3
w+hCL5bPKTlIInBbXVdWKsEr4PCkgD9NpVwnQvMl2xyhx1cQxz6+e3Tg+VWE8miUmY+/hpVQ4k1G
402sv/z4tTOawkcdVHytMX5AVVYsryFZzzGoJLUe5FoJw1U0fRY4+Ts4xX39VUQ/7oCduNzJlg/C
fC/Ge5fGBKqmQFFoHC+XtW7oWHSKvWrlbNrorNLlday5suLdWVaJ+qBm4s4vGgunUOHp1rzPmnf6
4b0i+TNwsllEsCSYenLwq4aaKDYBm54SyibqqV9p99NibWwLHW5SP/QEHxM4m3eBfaLGCS3aZo+o
fmuGpd8kMR+Pxf3iVvM3tYxzy/i5WtQC9+qoY4ghBGHyKAtpW7x+KTSf1imofLqp+5Oeh/tClm+5
yq521rcjJ5urz0GE7desIMVoG1lCh6HQlbzXswGQI0KdirJHf52zNjBtrcTUfICXQojLfiORvydj
8YsZBLC+xZyZ1jd1bklmyeyP1lT7JuP7aDyHj71wZkIlambhwRdZd7L7LKP6i2ZdzRfRsDVjwcWG
7zF3Q1ZNclrlxYcBh1sviwMVmX6XKJsRf63rIqcIjTI52M6W8dw46gkj4V/8OB6+xWsb3tM4oqRU
5hap42oK1Gr6SzHnKZ6ZDWr53bdklB63bDl/5SP3dHJS1rA2wYiYLYw1gnVc1U3OjuSe2u4KCfoV
z6tes9eky5BjaF8ml0XMrGEbLFet8mmKFYkoDCjLbkFQH4v0FmkiJfn/XVhgVyOLJTP4HCqE+HMI
eJtwZmIJ1a0CRi7YrETNVkwLneWD/MxVYqb1/IzLNsjabh3b+qfotKNuDm+Lnp6VAf5XqpSvSkbJ
qpMcZguSX56Tb4n9rsSMjpK1FoYhWBl/GTY507K2Dg+XqGVZOYabB6W3E8IrIntrm4BUjEiyZWJH
PLvZZqytWxzLLZzwfWGVd3fILo1qbAc9v4SCVps0F8coX3xsQeAPle5ghs4bcpAZOFffFstvpDhs
H65pQgckcLhZP2V1c7DzhucXewA1wYjHCkjFVM3uj4NcjDe9ZycbWjpgG1SXRP46UbsrZOaLUezM
8bkMw1eWy2Rzh7NWZ0FX8xgnJoLYUuonlAjUb/eY6PmH0lcvXN/uRtr/kWgtXlwscfA4JqUSv9gK
YwCPNE898yxzxODVrKxDLWaZ8zKawovTFnoyKpq7c/Nf26k23Lg9s/vVaj0woSTOnwLn07w0vLky
9gzhvMnV5dJCx2NLfNRluMU7+SANJK+TFa1pO3iCk4BRPwALhm3qhWUnEQHKimmiQyzmKYfxwcOU
16nf8c1Y0ju4zHOfJy9gTFeLpR8UvbtChsXmGa5DzMhFnu7j/RzdKKTs63hr2u5zbepHJWuhBszR
vqR+Pi5ZFHQfdIIyv4TR2maUEk1+UQ35wdWPtJj8kV3b7twERmYvXI/8WIDvy1VylYOm/Kp0F4hU
IlDiBs/mNWzl7XoM201miKCE089Hg/TCizCsr7ylRMpwQNgurqeYy13DcRKEbEp8N+//9WXxFs3U
gIjwnlzmC84CSDf29Dws3V6mhm8ahe2Fg5kQk638QmN2RXztAxOfet0rhTdwDc7xhz0CXKr6sHou
HHICJJJ9zvmBk8GA5JQvG7GwfinUqEUFjpVta4RvZvgIdPb+XGqW18ImzSAwN444En1/7jONh6A0
NmEmT4UxBdkyAIukHjCiAJkRF5RLBXKqJ0LZxixGmbqn5Dsswq80svapxpaShOgeHuJyQP7zEmf4
oc6LnjRsKqK+9ZkVBfjOYi+PCxj1NBJZOkq6hu4Vu37/WBHpbI41fY6oJsEBUKXhk7aVwnkpaTol
NCDWTtr/1kIFLOPV03yCn8LHHm+Q7h7GMLrOVk8WgFeS8RemDVcExr7RDdrFZj9V42bkzFnZo/5t
zWNP+2RTeKVeB6KeNppsoSu3765MD+Rl++J57jCe59YzDmtKGuRdOMgHNjLSwppBfA+AwwQVK325
z0YlJHmj4KkCu8kLzYDDHfMhisI9VvHpvVuYTClFrmZjn+t2t0lHm9w/nq7OXrP9eg8NjQVpiiBp
8J8w0YEsiw8KjaNEFxhKNZR5OsC6vDA8nFR7peryFV7wT0I/DOXzvojbTSS4WJA2EtPoVSE7MEkI
yRxX3eTCVn1nZb0e3G8QgUdaGJfa5n3kdK8p4VhlUhj2b2AvgoXWVEXwMpOp4rd59ILlHBgC3qjw
WZ1DFKV+ya46wu+a29sxD4f3Hpp3AcGBNs+P9BrJEoE6TK/Qq4ioaMnddBcH1X5MYIsld9GIA8QJ
m3oUnuXWd7t+D/PgAWAIcWZoX8AHt/KhAkyTRaL6VV9K1JKuD2gvfYZOy5hPkwyXXN2o/5r0s2fO
Fu/qyurEvt3GAtKd3b1kkb7rXLkz01sHh27FiAcWtA2aqd2MHe50I70ATCWbWhGLBcGjUpKNwqt2
a+nihVoq65ja0TXLl12r6Sd7sneqpqz4DArB2vxIcfPD57VZhHY2m9eWfnb3d7b4AKzS8u84JHtW
twfqxXBbSN8g9tyYxxoAIcRRnZNQD8neYtZSrbcG+y/ZbLLqILRpTrMM8fmYOobWXc32uEa08RA0
axAo9lcmsNNqeDj76DZT5sAK2DP7eQuuywfAu4aS4tPpMSu050mcohb5L60h3DOfI6N7VOvdQv4G
/RhzSwUVpR8ED9XCaGF1r1yiV1nVBGn8Y1juJhTVEYXzShDraFv4bXH0wpkgdstgkPl1zQAGViXM
Br/h+lko/YZfTX9iMXVbfMC+TCEJYVgaDGL6yjVSJfbeZVfBfGLWD+HjD+D1ih9h0Wfhjoe8ti94
wf6Q2buMU75H67rnVnVoFkjMWCE/tFYcLQnlJNIOw1Sq6PILTwMZp9Uy0xOTpBNxuIYf4jIcwQr6
hIY2jmU86WmIGm0ZF9XpQGxh3BLLT5XNR7sWd/ZEFvDy+A8+qF0bj6feVYNWn56JnGSHfOi+Igeg
nZVnsKFkxMsgc/b8XXwcXhTXFmuag6lr6owXRWOy7cxvwsh+L6tdZjb3xl58kxZbJn5sSzORpEr9
gHTrk73xNQUPcZIeHMXYxm3MBbZeZ+6y0exlW2bmzdamXfc00ywdqGFH6ME4aBlD7TQBruvec7Yd
1sTzOlb8oQZ+9cb4aOlu0JcB4VaN/byqn+ucIkfZnDLJIQQP4FoWxGmnsjuEbnywRsz0HXQX4KpI
JOlqIG8uGAhAGYPKsxDxRqnfIzq9/AHIz8bEwaZJCEXEpVfYv/bsB0zfacMXdwAPOo3biPjfiskL
zQ2EDg4Em33poYH2RwxefRpIjm7jyo6OfeYvcoaQ2qcXY1iDyd20SVFxS6j9Isn2UKM1RrRDWyZf
OHRuM7MGzc5Bm7nbRePiH2NaN3tLwScVEXXOn4gjQMzh3W2cBYHLIZYKg80vnIm1udABndLDMwrj
BQHSJtJIRGcFZWIrZcj/Xv3R2tnHRf5qJO3GZq3eSnLLJZbqZP6BCUwfsQOe69h0nwq2gdFWnt2G
RGNmvyaLw3PMNkyaeBBNs/MoD/lK2GjHLTyLaCYMNdg+gle+n8BCTvguJ+5nD2TM3W0brqL6rjc4
IVQT66mqfGrcmRhGugaax1UHRmoZgeyIIfaxr8nXqpn9hLyoY76DI+hWWAM8Yj1H4LlxLjfleCRC
QfSAHRhIEyd7r8I/lfoGettaoV/dplRHmy9xE0H6IfzhQdBm9MQH6XFaW+sh3DsG3dsl5Dx+RyQp
s39phoJW4aHFtsMFsLaQei3osBkKcFtfh6lttolu77VYif2U64SqUbAepu9G616a8E1hwuEyThGe
HF36LNtjFoZ/SY2ysVB6xAqh6uzv0uXZ0OW3o/a/DgrdikQXTUpJ+ojfxQTF6XAWCZsfgTRQzeFq
oYwpbSIWfcaxr544lzHSPOXkLZRa8UkOsGXlOs12dXFAs2IubkT91Mc2Z/H8yf420PjrTTyRTLPi
JYESlpUtVOaVkYOOpkQcFcYQyqXrKSMd5Cm1nLuZZOdHi6qTqD9JzOUXxoZ2REpcDdCk0b6Gw2TF
rOcSi/Vk3W0rLjZYl/dxzV2pMzLm2vnSNG/8iE8K24dsGPzYcddzWh6Y6ZxyDOrE2MRSB7fieLrN
1F+kHtJuYFknypESXkdPJM6cdGCMqP1ZMlvGEPIJ8svmEhcdxxpsNW6Y4FZ6rA6qdmNbI1YL54YZ
qcEwVufcndZ19YzFjhVkxJ6PV2EaU9TFUqOMKdEbquKYI9CrhHIVcHSZ+auDpcPji7KKR3qVp+kp
ZKesz9PeaFn2IhbSJpgPXu4s63IyfgmeEB32J+edEvfNgvlghY9G8EemMg/ILMB7Ebeu241th55M
sYzZBm3UbdNzvPA8BNI+/Rd157EcObKl6VcZ6z3uQItFt9kEAkBIyiSZyQ2MqaC1xtPPh7p35rLQ
GYwx7saqrCqLZfRAOPy4Hz/nF/TNbtukvDPQ6kGvdDNn8b5AuEBc0KICYAg0/ctT3z31C2k6ypwu
Rke0c/BimRqHnic4R9xANz3yRPriABWS8pdOnuyiKAfNifLhSDO7ke2yB70awdrt0I2njCZU7Dhg
6Oe4stEHgjoBI1JunEEV3DHovLm2wVJuB20CUMU5QeFKKR8RM/Z61cGwcGOKXi/mTg2Gk4oEJ5oH
GoVLVm7TeAZiLzhi+IRFPAtyp/nCMRDxLkXVoREbt84GZLvvRvG+42MzH1BJaY8Uc0nbt4Im8u5G
W7O++1iHx8g1BoN5W4LiAa6dNu4UIcGjfUfnYZ+iJ2/PUXYGp0aqKz+FabNp8upMdj6XObohkweZ
E+LVxJ99R1TGbZ6ApsKFTNYJI0CVUuffSsrvJm8cIfrSxOYOgRSHK8YWdSXQI0+iZDxa2aZEPEPt
6gfkv/Co0l0q8ocstHZp8rXq9iP9ZsyF3Yk6dnSKi+/qfCO0TwB2zpS6dlF6F2FjiGIfcP35S4us
R8sZNcC7Ek3IduzMyU5GcF8R02+5WRzk8RWQrO5JQXIk/zGcPAUGVaN2mFPTmfMvY609GIZyNwjJ
jZ8oJ3/wt34tjI4iJZati4p8CGKQjDJaqUXVfJN0UMmVKG9Huu5OOSU/0O8wD0GJ4RWdnTPudV8K
StcVpa6aZEyBSTokje8EXVAemokCBYIlSBUhuhP6z5PfvfXhsNVR/sQwWk8PoKJZo8tlz89+wM/n
7qOTfKfYtsK+2vVZTHqF6iXKONtWTVFMQiS/NUevpu2BjyrZjrSN4fbn2vyQF6CrRx9Yx48M2Ik1
Iogfvxbx7GV+5pZsHwEy3jDj3bH/BqQHcKpbmomnTWR6tEoUY6e0L0Wou3N5sLIdjMYejVkpolJg
2pyf2QBvXDrr7YP5GkEfDs19yE2obxAZgiEKfT+mpkCDSwhgDxdbmcpSnN6LQeZZUrXVrRepBv1V
Sk5QYk5Ll6yXDFccpj2YLKqa2W0OyT2Q05OZOwP9KQ0ycIJnRx778XaWl0qiQaMW1Z7KqVEjj6IG
imEvhFjZKc/Alx76ATFvA6L+TKe8oXZ4AD4XHEnZB6cP6F9JSUoeyRKXJIimSo3th2YZXB11QfNS
vzSPyiIXOuoSpQSBdnFGE6DuYdCRX4U25FJp61dSZ6MyW25bXaYcEJQoEsEd3pnxnYb23gKz/g7e
B9GlujgBRKP0J1DqQnJxA9B0+lI8dcg6Ov0YTfdZIn8Z5Px7P5IoT81o7CAn6h5OyzAWquFuipbU
OWHDyoIM8lFAj2wc0vtQ2Y1yoZ4EwnqCyPDFj5GWRrrK9IW9lhnar1KJzrGV1t+MIX0OVe2HqW7D
vpFu4lIJmLFY2HRT8UXp5vgOsoEF6oQpsbTqbVxM3wSzPVkoRd74vS/glMr+hoITlduWzELw7y2c
0/gVeNFRKL5mTdFu+wH9S5NS/iHEVBXUERxRxPeidp6cXi8GG39qGv8PUw3EtZO4jitR/10T+z2Z
NJjYABvrVg/qUxf8CmiAeppifaN5zxU+nEGXyi9dMzvk+s227mHptjg0+FmabXKZVA9NjQXiitZy
21l21QxfVOiQdrK3AP+7UUzzBVaV0aU7JNzFA1ZVmxoECpzB8WWSooOE1D4UDnypm+CQnJOq7+wq
ERrQYT9Ai4R23agN4k4/fTM/NmIsb4DdeEGLLpjfkq8n4VOkg6MwcmqkCD+Bm9Q5q+VBue1qMXRh
cxHF9WNolfVZ0alYa6LkjPi+HgAzef3iXaGUJGJlhkE5/JatqPcPmZprlCkXcbG5fA1BRXrgRXR2
7v7LjHSDO6EKyqwhmK8aaKyjCGGhTAnwUYu/CC25l1LhNQvZt9cB/tZicWZ+JrYTsLRFN5LWtgWk
+EiIt4M019zEI6wqed1ttm8QKvRMlVphJUtAARHuwmyg+SnNHArVoFvA62N31HVpYwxILyGOlin+
Lx+3m43UFM0J9EjGdbYpCwwJO7/2cKl5iuh7sovdz6y1relzPR7mZItZ6uTSlbJsjOCRIU/5vZLC
pYs57Qa+lEhZnmYHxnJ9nLXnopNk1+y/TXM4/g7nE4JDnjwV2XExYdmUNRtJjHAvfhDNJhvqwdXT
4EEOp35fQk8XG4O1l4I6zbjFTKCdKsols5n/hMNKkApgolnHCI3T/xAxRyjb+IjUnumoSD5tOmgR
NlsvN8G3IEPCeJDRTy/VsjqIiXUa9anc6UykHRmGT37wA6Z65Gaz5YKKFyd4iSY8cr5eR2aOSRNF
H5MqCsktfg576uLfrSp7rXX/FFjtMWuU5jau5AfU1KiZ9uOpCPH/iuNotAu9dTKLohWKBRZ5PBaZ
E7rniZWmHiSeZxiWGOSJ4ujB08ZZfgBiq0hneXS1Vy3qiPzenKn1zrNr5dso76hE6QiRolb/ZQaX
cNJRnUJUhpvVVPtOnTWPhlJmHJ0cCBMCOzD4sXXNR9OD4fw4xpFEbesUUWG01YwF34/hTdRbyt0k
4aRKWbJyBv6IKJZh7SI4F85AXWkLQjg7VuVkw25GFrJR3boGOzDEsCgShbsI4ghcyjUKWQGmQA3F
sY2YcHp2M/gAZS5uSON1Wx5hbCvtI0g3FyCi8BvACF3hlxHB+Oce9Vh4us1ezCTRNiQpsZdNwEqL
Yi/6P8BPZ7u561zUjsd91C6enNVNP2J+GknlHlUvbH/iMqAXh3uwaMUUWaCAoAHJJbeOJKeCvoGl
Bfw7pdSp7L/k4h7R2PlWsjDasPDjLZWfCd4dtlyD44wHGjB+VCDw+CuxKNR0k+KUaoceb+dQbxNP
Kmp+pnYwQYHK3LL3SGzvQ7UxPTSuVWcAIrbpGl3Yzclwo7F523FfgnpOBeMeZSfjvvX73/gKIH+6
cFTlSubCIZXHIc7lc5nvEsUAetBAtTLiBkjo0AIK7qfp1q8I10lMHmDlxOALMqdNvoqSPJ+7rpJv
xqzsHGqnsI6nrvYGpTjluoJkilVuk1LbtfOccD7iDm7CcHf1oYfdzf1sp/W+W3fdeCqXf+h6Mp56
pf9d6s0TOEnd7dFf2WWWLLmQhbci6+IhCacbM5/ijS9B1MlFCFeotRZ23c7pppbsUZBmGxWewc4K
6nipmDRHMaIho+dq6ibWRGMiAP4ogXmwIokLMN1HRFlHCst9pXmCjmaGGZQ2ZsxPHbkqFQTRIjIN
JoQ0Awi4tgVUPXMydDRXZONmkuhf+tgAozcGuqEff5mjcRua5Ql8K42sOo8dAZsUNI8ztOaxgqHi
OdKXisziOGS3WLxjUoFAioPfE+CfWNZoDEmYl4DGFWmVAiM5FkL2NkZ7s0XzlBIY/cz+3g/6Qynm
2X5G+cELA0qP5mD16HOfKhSLlxucl7fTfkpbkTQ7Ip+eTDdAicnpJoSCelFvgCcLb3Oh5DcxOvRw
EzDp0FwWC7qXsuno6nSjw8M7xYgTD3yVPZwNMCk61yK17ZZap58AakW3D6PQSQtu9RRgbYXGJBUi
PICksEOQra0MB0kp1ZEi8t+849Cxwi9JaJJv53SqQ1Pl/g2uxOlzlJ6TWaiBnzSSp4TKg0V/6yzl
/r4C4BtbFmeVghB4o8w2ZD8q32bIrwBl3mQadHF05UYu32wukQo6PYmBxIiogdrN+CKWFtsEpEYw
Y5iCKdxooFwbFMrEeGafn2ypxN8Gpc4YqGrQ7lEYG3CCig3URCx3aANMnOTHfhzDuyQhO2F/rA9t
fpwE9Cf7bLarpcIxAnyderN7RNvklJgVK71sn6XxNawj7V4cXqxQTPZmUw+2Xndw1LW9ZIWDl0ZT
xtUZFLQMR1AIBO1IlokZR3HSeqv1+N7stJ1K6b+zpqXHiM+KxgtoJRxEQugtlCvR59T6EUyUgMZi
16ZOWMFRFhDr206VmNnNDC42bU4hAK8NsBQEI0yu5TRhnyZTPaMFKdlpD3Qo9+UvkA9ljst0PkhB
+63OfMQne3KXDFwHdfJyrwLEzwApb/oUy6Np1B2QM9a95Jt4MCi14UQFfDtpjNTXCtxXLZsmvL/u
ho0+4XSba1ox0kmpwZf0ZUWNPh6ejW76JvnFmyIZLwWkFHSqp9uOikNi4j/SRsNXDSFdd+xoQysl
cx3r1KPGHlVRA60BJy8TazNa80s5anfQqVVEHuF5ajDBUBqIXSGUH1JRY5Nte9cclC3ANbpG+jYs
wgcpMsJtsoD2WNwmguky5DEbx0FADxgA2ykl3TY2StrLld1kKJNWXJq2EGnrQx9LX3tK9nvNh+cb
+D/GXEfUogH+172kofR7AMo9YUytoVe2nfTsYQYyTjWFotKIfxYMaDoAlZrakb6XO0M8pmmN/I5g
nqkWBInxlSI3QKEeGW1fKQpsYEhmgP47eh1itlbM22qGN8R9hnKb9NDFCTCAiKcuQYnZCUWVI8I8
83aiKw0GKdePJPvhMREf9bAsb3S1mc5hdZwq7ldmILcO3Fb5PlwIV2wL3PmSNytvqmMlmvLTIiZh
ST678Fj5AJ0Aeg+AhDfoW2VviU5NOQ+FdOsjjOZaVeLveEZIHAD6bWWRT0mnEntUI5PBJ8v+Ng1o
HEELC08BKfA///Tvn3FBGo8wAnGTjk4GLW1eZLNTpkoS2RS5jiVGNR1HibNC1HAi7FFzCAN5cHtl
mBw9GqW9BBJHaMBXib141hsVN8molnZ07LNxVJ1OlWpI9dNbXqN4UESYroGQEekinFsxjh9EGtFN
nn8V5j4hER4nEmlt3Dd6ZCcBLCbQYeUWsIJCKvtkjQqvgvw6a2DKdcNeDhf3BahvyCgFG79vUljT
0tMcw6mVE+N1ueN7agQEUg98xQuagAebIZgG/RnrFHLtrp/OeGy38DHnQ1mNEsJy+VkN2/EgStXJ
Cs17iBDWTTfkSI/IXBxUNLUPkj6iqRd396Xen5oop+8p0tUewsj0WnlkIfkztEZZvIVa1wmmdO4T
RTj3rbgpNFILOmIe5Mj6vu6rPcB15GwR8diWkql7we0sU9MwZwBxqmoGLopY+7lutzpivU5J6XVT
LqyGoIFDhNhZ7KGkQbNDwY1zntAoi9X6oCMzvTVxN7cDA+MieOp4BqAQDNEaDwSuA3giJMj6K5qh
7qI5RzcjfU3w5MNOrNZ38rQz6+E0I95zHLPYos9inMoWIRNE47xU2CvIXUD2FN/k7qdspQJ1WxEL
yBltJTRG7pO50FxSe8wyhzDw0HVBEl0pnwVRDABKAslFBxa1JJKITd9X1b1PbYJ089kfjWFfh/Xz
qBj8Sl/ScEKfhdJL92o2ZANBeJOLzQ6elfGMUnp+7kSi2OooTudB9JCP9/h9aq4ZB8JJFizQnQVo
TvQEVEtjU+jeYN8unprpHYJ+JsVsLJeCCTx8FiOEJQuunoGc7FL9XpNQZWhSYAhCn6Li4Jdf5yH6
pcfIAGHXBTOB5mmscK+slR+KwV5bDdGLpAC/V4TvSIY9D9T8KjxIz1Mi/LAE5W62ymQXagH2QYX2
qJLviObgaG030t2im0ZVBtFYOORKJfyu2vZAF8vc+ElTYxzvpgkaMn4r0zSqALciroXMgK44Aluu
LWzFKMUa2AdMa6iZG7Yhp2uws4oxcq15IQ0GwVugVq5q4bOu1pmyjRID4RdR/2Kl5Um00O2NgSNv
IH7TixHIhMsWQDFAlGgeenv6Wma1jcEItShlT9YdB0q9VUesDVWK900OIkiFE2UXefOm9XhUdY21
zTC5oydE0Tf2h8op6qW9w20l98t0q/EaaoT4HabxKFTq6PaCiB2YNIDOMO7jcHwApY13DaBuuJH+
VN+OYHKV5cXos21AqhsQLK6Qn06rHGMfmRWUirc1de4m7u4mNaSmOxchiLjsK3fkH40ycgyNw0uA
2sK2nIufYTwYdC65eoT5rQR54VZ/HEcTLTRQBTEK6ls9N32vVhrgRhuuV5MbqjVgMUnZUrocXBK5
0cOzYxPqkriDQn9IkDDDX4h7dC8jToTkoumGuv5swo3Yql22NcOJCks/q7Y6sCtSWTrVMkLDnNy3
UCnMR6udDgka5B5q+m95LN2iWUHhKhPF/UDbr+f6o+eJegqC8U4NLPpaUnww9GQPg/AbrwktuAqo
UxnqzhRpJuEz7NBZfMyRKCL3thoHGDjYmnrs7BqJdAqXICrGpcuW9/BmEWicGopVZm3kdoglHzKQ
eQvQbVfnOIVYIa56MWQ2eZBhlsoljg/awkAWioPWAdCtavoaSCqBAhtjN+2wbe24fGP5c5dH2kBF
VHpuWIFypyFJp0Jj9tE9p6Y54/mX/qqTakLRWJs9LNa21N/HQx1/RzgbtEqYvPY8P82J2AGdgKaH
EN0GYCwL4QtKgSZMfVBrKd5caHMiQiSzgpPvFk56u9IvqPuZ5bkgMMGoy/B05XGLLltE5z+tBiDQ
GQ/kt/otYikwNmn2Ix/IJQhwz7AN09bw4P88WOrNBDT1wVA6acMd6cSXgwzW1ZBpy744J1PwjGjf
6JIM25IZJy5lFxbC5Fc3QKMA1MWnPhaNu2GmrdMgXuEULY48ZoV0SlmOmD2K3BKNStsmbe/Ic6I/
EhRQsASchHuDJZiDzRMs8URhJUoEyxPYtY25Nj21g7ZV82VuGwEA9vSSjHHpCbmmIc6UhW7XUv5t
0RQH8r0Ij8rTXVzbao3zRE1HOOGw+qlRampMyN9zl+xoKMLsuY1qha29emqLhzpGeUr/VqJfL9Be
Q0bfVvpvev0oxaRH7KWCBh+KhppRUo9OnGB6q/03iaeeZXdocFXi/i9Yv/0UYNXooPp5F5sz6S0K
RJhPYM8w8D4U47dfP5ioQAzFrzGg3JJ1nuX/KujqhUwGajv7EUmivGkOTRC7YaYedYi6WNgdMqlz
TIB0Vdjs77uC8z813IYv3vt0UAqQoi7wAh1kdjp9aQvVFvVzBjvbAuE/yEhugfuIvslq5UDzO4Ey
cvxAfjXkEGluUN4JlyS1fGoCMB2xcGNq4p0+ys+BTtuhRT8lw9NTmqgmtsl3QakPgdl/1UERzFTj
4z78mcfdwfTv+ra4DZCKj0ZxPwPmzZLiUbeor2r1r77eZfVzkv4Qi1NEJ8RSn+v+2JcGrQrluTT0
ajPQXU/z4E5KFBf9PpuLoY9NYo8zbBoDewaRrNAkM18KvIUTbILBQOxrEfPCKdlOUEvHykTpCQ2k
bdgJyNhgOx18hQ2O9hJ4mSHd1orgWuavIaru8Bzm0hVtShHfzag5UAc4wLlBCWOxIfCyocDuCmFH
ehnRiF55wDkhW1AbQB3pggMu4aYhHR3j+7z5mhvfZ7F15A5Mck3Bf45kfxNSMpR0/zGpKQC3InA2
M9hTjbzD9uegqr0bPqYjSX+lLU1rjYohJEGxhZY2td4sadT8Yv21Ndsje48M+VS4yUP4Ib5JEtEJ
2QL+2mHYhSLbbNIsle59mf5FJQpAJ3Tzp4KbC8jhLRc+l+RBpBHd0sqcsVdWlNtWlr7rFVvGZCke
KctWV/pjWcP7jbM3H+C30H7VSKFKMjc5POMUeh5LCerK0jPJ3BTcRUZM13hyd/ynrr6OOUBnGVUO
0FT2RDt5iwrt10BI34Z8QrNOtIclLeGqLDfpd6GLD+aUnmKETDKJwOrBvEb6fU+GGtTTDj9SbH4i
AEgRkruCYdIoZcehF3gEPtSRrCPqAmgI2geQgK2vcUQE1n1boQWbzqCw28WeSRv2DToxhRkcRkD7
qGrdUqV1U1BgOOndNX74KlrTk2l0kEDBLw2abCNycw7VioW2aK1SB4uAkdR0p+Ux2GPUa5eq8CJY
zW8pAzCq7IBOUv0ELLmgW2r80irVwRwLlxo41SgA6JoAbpUeBxzKpmGP6WAdWgBYi1rY532OmQX3
W6gJQvGU6Qfqt8fWxHCrC/aQqEmGadl2SXsXkQFnvfGs5OS5lp9sa007tbX6NZl+xNATqzTdazLt
RQVHCemLXw9HEVXvfBK+JWNGUdA4C+z13EG/wm3GCdPH3RV1txNwRztLi2009c4oCMccpLVupq40
+bSlUUSFeKwikW33+PAhQlDaJurCZfHWjnQN2nJaTnLJNpvo6zsm37/4cv8j77K7AjRB85//ISEF
T61kCop8//M//2Nhx6mgpyS0j0xFgT6y/P937LgijeUJYYZ5S1dq3KXxE2J10bbyAWsVAjYFEfKd
vHxKv5ZvwlrrzkoJxbVG0DoQp2j71+P8z7/x9f7J3/tRlNTMgfeu/vO/YHDw91qmnxH+72/81/8b
DdP7/0fxXxNhRl5mYP6vvH2rf7TRj79RMP/6pX9SMCXD+gfK/SZ5uGmqhr4QLf9JwRT+9L/+xcEU
dPEfEDclGqmapcmSavL2/0XDFEztH6IGrAZGp2zQz+MJV7zLj3iYfxf9FxjbUHVLFvEbeL+89IBs
1tRVMOAFV9MMaQlUT/Ay27ybjj8sY/Nvq/jfwy8/f7d6sXYxei4+nUcPqddkhNtu4LiTiNyO80zp
T7U//hwJT4V34fLvDzL+/kEGgvl+KQS9l+Vob4qviMG2YCia/lHmRFQ0aJD6TVkN/4yHv4XD+/Dk
tf3x45afv/teA0xQUGn0+jDqRK0ucsbGgH/e7LMyfPn4K12auuWNvfsIdTT7ITTT3utq3bPGI9X7
7YiK/EA2K5HeaHp95SUtW8m/t5p/z93y83efNDdyFkg5wF6qFztcpbbpkF8Z+tKXWLi/74bWF7eq
ShkaL5lUaprWayDS+x7xW6+l352VuqOWHj6er0sreWVboStYBJDW955Z3gWw1Cb9dpD3H499aYYg
UL//GmGQqZFYM3ZgPcbzdzE4fTzupWdeVvO76UlzrDbkZVwxfSywjMsUR7SOnxlbslaR7U+ibpJd
9F44HkXhYRReeuXmc0OvorpIq7IATddD4ji1OKHTzNfOHw/955mWrFUcz/Mg1rJsAFFa8lwFP29R
9D4e+s+TzYn698kepnHGUdBsvILaWG++lplEyBpXVvql0Zefv3uV1WjospzhrWlN4kGmLRQL3T41
gk/OyypGcU4jY48YPvb3PlD08lNRI1mrAMW3Qq1yvWdlYw5Ap1cG3R98ckpWESmAYaqggjIl5f0w
7JPoCVO/j9/lpWWyCsi8zaid0232OsFy1AqWV/LzcyOvQjKoOHT9kIfWcBGPn6Lk68fj/vnEQJP0
7+sjGBOzlUtOQqF/FFNPKeFOIGidfWqHIsn4+/AljuOdiRkMALcMrpkBEPbaHn5hZZurkDSBO/pl
t5zh1t4APUAfSAifP56VS2OvYhJ0jd5KaTZ6oXlbZI/DUGNU97mlba4isjFC/F5FnntqvmvJ18K/
ldvPbYBLWvY+2CNMU2RMDEbSmu9lpSPe8xKB5f94Ti6tlFVITlZhUqgklUnULw0ZWac/dNOPpL5y
LlwIHXMVlTBmDcsfmRaqGfZMh0NBa/njJ//zaS+Zq6gMGx9r+oBFKBqw+kTldQqEewOcAQ4Kz1Yp
3AyYCF7J+C7N0ipO0UMoud3zNUzzUUxuTOr1IKumh4+/yYV1aayiFaP1bo5S3kEA9UZHYTGi/qoo
0pVXfGn4VbRipzVGoc7D06bVS1cU7qf+c0vTWEVrIfWjTJ1kWfUP5XBn1GD1h/uPZ+XC0jFW0SpB
HOjalmit4KluAiU/R7n8+PHYl6ZkFa1mnMpdbyYAMeYbubk1O0/Ndx8PfeFyIBmrcOUiUHYR9kWe
WVm9LcE4Y5F+CRHAwlKQlgFQdbDED5OBiCSaBFei4dI3WsWxQssyn/DtQKv9thTxofbK7MryvLD4
jVUM4ypYJAD0Rm8cQNWWv3u5czJwkWX/uePEWEWyCDIVjGXK2wBrXxBZg/zJR1/FrYj+vox/M7tb
cG6LvTF+R4dWlN4+ftUX5lxfxW2JB4nfI8Tn6eVNnHztlYNhXXnwC4tfX8Ws1vlC6OtsCXGsGBtj
6djXxXAtV7o0+ipsgchBasZ8zpONfFvDWdX5kM/NySpqUxO+vdyrnVdIA7AxdHSrwtUpu348/DK1
//32KOmrwAV+7ZdgI3rPx/EbJXEshex++i60bzGFqjD/jlf85yJqXQvrQWH2KBzwUdK3rnSL+HU2
r9zELs3/KlhFfNzmAoFQjya3ELpAyj+enUvjriJVlcKZhgarRhPOQvc0Sp87xfVVgOJJAZJY8tlc
wgcDrmxw5W1eet5VeHZ1W6PQzvP2UHwUjGRG1E0+nooLsamtYrPWwmKutbpCrHqRid+WAkQ740qy
d+G5tVV0xvhiTkDHO482G1oORRV193XSi18/9+yr8CzVJhIQ++69Mr9FZMb0kV345JOvwrOBbUXP
ghkvUOJqOx2Gc+d+/NSXJmUVmoJcVDpQQ4piSOZgM9hcWXwXjh9t+bx3d10/DZTZoA/uWTAbpfYo
RzRyj2lw5by+NPwqFoUxDTGk57G7PKZ//FKqTzWCClm7/XhaLi3EVUz6bdyKg9lW3qILpFvhtsF8
1wcT9rnhV6Fp0YIzqeb2gA0DNJx+NPFr0N99PPalqVmFZx9JajknSg/85k0NfqYAi32ktD6Zl6qr
EE2l2KzaZZkLYMdiV0SEPbSeP370C4tRXUVoLqYjtmzMOn4wCkgp5LhavE+vbC4XTiF1FaBQlv+1
z/aJuBllOo3CrxHQViycBFgYZXIE43rlQL30TZaX8275G7JWFp3PNxn0hYc3OGgeXvkaF5amuorY
aqaFADqdGlX30Ba7Mn5pi8+lRovn8Punbmek1PQyqzzoeGiIwMua6F7Dyvz49V568lXQWoMJ8MGE
sjnNCh4iCkJ+i2aM/7ktR13FrIBkf2wlEUY+883Yu5Jyjv0bpMA++fSrmJ3EBgKGz+SYE5AGw9jI
qnXQo9L53OSswnbyQYr5cth4ffYNrR0hfjRD71NDK6uQnWZ4ToHExBjTzVjsEvVhvHbdu/BKlVXE
WsqMYhn+Sl6lcd3r4S3YY9bXD4jLiK+fe/pV2JpJWab81XlRL732qECrQX4/mdKVeb+wXa7Npa16
xjTXShvq6yFOflsZgo6Em6lxJWu8NEPLz9/tBJM0hXWfMX4v3pjZScc961qZ5tLQq3AFfz8Atuor
b+oyRzBBXpjFTkcN6nMTvwpXLDnMOi4YHpntkx9Ev8xU3PmK+vLx8Be2SGUVrmEzTL2glMhDxnSq
ZNFOpO+fG3kVqVEtl1EQVURq80OXoPOBc/h45GXN/eEio6yCVOl0I5wLtnUkIN0q/lmA6I/Lu7y6
aa9F1IVpkVfBamZylMG25eSYEtFrMgObOzN/+Pj5L6wYdHn/thhnnGPR6R47TzQBoBgGBj/aHGBE
2jXXUvgLUySvwjXWe+SpggHMVs6Z2kr7HLpRrQyPgxx5hq6GV17FCv3wf1qSkrw6YgcA9lh0F7Wn
vgYPiouOZwxa4xzsq1MH9NkGo+Mhs/bxxF16K6sotsR+EDUEJECCYPdQJghiFMBPPx5cuvRalk99
t0dYVdOHil5i93Lfb8E6OaA43HYXnSS73mAz58WOsf/4sy59kVVQh4BYsx7JP0RZ5/MQA6nFP0C7
8k4uDS7//XvIflGIaL6Rv/lI0UTzuQWr/vFzX5qiVUwDvCkyuURTMZLPQ0OZfm8NV25XF04AeRXU
qE4Axwj81lMaNEC154k6iNwd6M19/OgXZkVaRbQoygrQsxJWGWqh6LTjYHNtP7rw6NIqnkFDyy3M
39Lzs6OB/QDiMqZyCjiKP/foq2AWOivA8rIqPRXjCRwdtp0lXxn60qOvwjc3AgwjR6nw4PAhbNra
nYl+6zHTPrli/gq2d0GV9VWt6ilzUxW/SkiOpW7iV11cefxLL3X5+bvRjbhHcrsfgSBqP3xULxrv
czO+ik91UM1URvTbE5uHTECS8soivLRdSqvYjAx0coqSgdHdd+I7ZTvuNEffNFu8Te3QGXbx5yJV
WkVqagHFQ98EzTfhtW+P83QO9Ctf4sIm8Ffx/t2kR+Ce5joyuZXHrwZuzXr4MJdPn5r4NcopMEzk
RDqh9NoS5ZkqPAgYsn089IXHFldROoObolc0l15dfpPzt7p9SOP2yjq8NPYqQrOyLMUoClpvaqud
1KRujwr4LPZXXuaFZb5A3N4v86aZp0bMeHRa6XaaZDdor3/uuiYu3+jdy5R6Zc6bnKGb6gemdEhs
bHwBYcZrEXphgxFXERrHE6UQ3Ou8VH6u0mMYosQC79GoLOdzr3UVqh0AeOyvWI2LGHfWGDi1TwcZ
ucmPh7809auARbkjb0tA0F6auRCVkUf4eNy/TBP+kMSKqwAdh3AOoXizZO6NzZJvpFtli3j9JvAs
D7sWW3KWnMO/soQurdDV8SqOWosqHO+hKp7LHkhq8W241mSXlrn+799FXCOYRGhgWJkzSY0jubod
u+j1jL4d2b0jOeIua+x2uPI9/trA/vRZqzD2J0kafCFZPsv3tJO0a5EGt9MbjIW85lr/4s9vXVyD
myrIOFaKjo6X145VuYp29/FbvzTuKpA1XPqkWmRckObbuTQdWZuvLKhLQy8v/l0gF0lHuVEYam9M
T4p+r1A3+viZ/zqb/jTjyye+G7ksrayU0KbyVC+8K93MQ7rEju7wxrGHzbX1eaH1K/43fFMopkXZ
8ynxPtplh3Y3H1RX3AVud+V7LHvxn77GKpJjlKIbiI3c043mgI/ZQStKL55RbZZ1LykgFX48X0tC
+afPWQU2XGFRyWBYePkp2OWuuVc8wWu9a1eHC9cU0VpFclVhHZMX0jJRjL9NXgUb0hcerrbuJre+
nX5NXP/KovrzriGusVBVgtOukI/IeQfmRmhhgljbePzy8UT9+WgQ10goIeoCczSXddUamwYSaW+d
5vE1CL99PP6lh18fymZqyLnK+IqP6iCWytlrfK2vf2nsVSDnRTKmY8fYhX7MEfhvqnPAvz5+8EsR
twZEwRzUAy1m2q3HwTHcwsO7hgxRsZOtsL2WIV7YMNbQKCVX+5oTofAmZLa7uLSVqzjlS5u0uTqU
cwyjNQ1LRtJcONVEQXukIrBny/Ca3ceTdOnxV+GsKY1Sl3peeyV9hC6Tjvp4ra11aehVBCf6JJRa
OuE5bN0KdED+N2dfsuS2Diz7RYzgAHDYcpTUUrsHD21vGD72MWdwHr/+JvvdF9EHFoQbit71AoQK
qEKhkJU5+fdNmfPceGZsmDJYBU/XVv6cVBKM5fsd9krI4UFQOhguVqZNoNteXTtCFRKcK6EVlr4e
5KHtg8Il1KoANKZmiD11VCS5kcCBLe4oBgOTk9v7DrIGsNGUT7qJeowGpaX7lphHSClpbmoLqMGj
eTs6TdCVknFF+QoPj0KLBgTka/RSgGPjvdID6pjBNd3sKfHQv3RYPt1ecJEjW3v4+HB0sgoXJWi0
dRHUnVZvOPaR87hFvV++4EORLEoL9iuPmqKavnOx4SvT1oLXAzVckB5LfsG+569tLc6TK+aM0HfH
GqwedL+81EtOzUN9NIL10EqWQzR9zpNHqB7FUF5GZQYMMCb47GwQUNyeviBM8+goA93HeI6CZUAa
rTPfis91chd8T7U4Z1Y6C1TnZdIC/Fm7M4QD0TQJie275s2jowxjqrFxVLQO519aC7w0r9UoSUF3
57yyoDw6SkNPgDJoCG6G+dusoLihsEMVd18mcOlCLxMtObKeCcG6mtz5u9QQFuw6GD8GVXWLLujg
tnFEXmVyh29nG4qeD8iA0mP2aIXbAS3Ql/yRekXo+FQSrEUJKQ+X6qx6SpYOX4kvw9E4dA9ziM7r
U+mVks0pSEh5kBS46ToIK2dNBK0ddMSDD/ehTD+N7fPcv95pKc57i6wHY0yBxd5+NUewDeavitcF
yx9kEqOr+JbEVqI9xXlw4zhq3/T4TKr/KbVHLTvr5pODlzyrhNJMLYkTorDNQ6kMXU/QwD2DNSrs
ziSoI5DUeSMS38TrwMEhS4wEQcPkPLtkhZESDfvWtpZPdG7PFUXRAuwgtxdFMDyPrtqGWIEmaI5i
jvm20/w04Kexv9439r5AH84bZyxYbILKD89WP/LtxW6eyZ3ZNOW8Wcetiawx/LgznZM1pp6qj+fU
amSLKzIL59SNWZk1/nandg7WJ/s0XtJwfUr/bJ4SGUHhQ3VQUvMSBCa6T+GDlVR1AKPaquNOZh4g
WZuX325bX5AP8Wirueu0aq1Qmlj1z5YTtgDldBv6dWRpnmh8zps7Ox6tHpzukf68ve3JhPWiHiEt
7BmRFk0Bw5mcRvc9+KuU8+mkWTIlNfGxYvvczb86iCsMf27bSbTUXH4dK21O7Q0OhpbWwDD7iz1C
J3OJJS9JouXl/FexEwjq5aixKyPaAbQzre4bmAddkc0GraS5tdBoBPcv1CbpNMnyrN2sV45lHnQF
EUPUkDeYOz3uKSmqQ4ciwroG5kMijWwCy/DYq07te4hs4SPjEDokHGWRWd934LXZc86rp/aaQutm
LxEN4BI/gtAYzcPVKX6y/eqooJLTId+lHuSevMrX9oBduOaLfV9I5cFYZT5PUz5gxc2UeAnoe1IF
xA3LJolNgv3KA7K6TlG6uUPoqyDhCD3CdRe3bUMo1NE7fwDn2VOeE4hcI3I4zoW23+rlWzd9vu1s
gnIUj8faEjAfEsjUoFxkhJCoPoD9JRqk13DRoUw4Z85L05iX0cL40E/wm6fipHjlAzQxATgNQO/l
a5JnJ1FRgXB+DRPtwGH8ku0XriJBH9mfaWSdBuwsWSIjiLA8RsthLHWguAQvJEGeh2x42syHvJVg
qESJK4/TUpuJZHOF4Ye3ORiOGhLXLWq+gvAT6YuskipYcIM7qBVQl435fpDmx+mYnaA3iChyd92F
R2o1xjjqTJ3ha6BpmQ+479/epwInM7hDWUf3v7JUmDY0Nv20elsy3S0XydEpCHzG/v+PJz7ww1Db
wRVzciB4Ybee2hYS1xVtGc51aTMCoqliTbPWfMlSC8SUkJxcFLDDZsFt04hmzx3F+VpqKYqMCKAF
AYrbPHZOJznSRE61K45/tMw6aFmeq3SIqDsHOs6d5BQf1JAFLJKViUQry/ktq4aC5RmmvxaHLf2+
qo9mcd+68jAtVuF1Me3tATyz7MkEw7fiNJJ1FRidB2lVtZmB5gWFjxEvWX06QlCnlQwtuPjx4Ky1
BH9uamM3FsnzCMUGwwrp/JPSb2V2X4bLo7LiZu4UjeDEIoUDdEEKUTHou0mKEyLLcJ5Kswy8Ygxp
kApupVq3IVCgStIgwVbROT9FEy24WDU4k9pAVckKW+in6qvEKKLBOU+1QC2r1eBXjfrhRc+eFHBU
2p9ve6hoaM5DtzGfi2El8FDyO8U7ACGZuwH/dnt0kcE5HzVHwwFvHya+qd9MOvkA7IT3jcy5poLu
EEMp8WiYJ1E8XioqO6v3H34lIeTRVk1Jes3as4K9wqp7DC/bkPu7qGEdZqEh+8pugGtf4a+7hoXL
aIev9MH+FLYcyO/iPPsQg4hqWVOeKEK+P+B/ODt0ZilrSvGRwVe97JD7VWQFFq6kWZjeF8Y0Ln0m
w1It3YBlQPLcpGFaRLeXV7AtefAVKNBsNphgaMuSy7aerWFzwYgqiWKCg+8d4vTBLmpmG9S2gUqb
QLqXsVMKpdFkfchlEFzR5Dl3NesCPF42Jk8g8AFhR7KetUHmUqLBOYcd2WiAlNoG1lPJfrUFyMpa
89Uq7wyR73vpg20gGwd5M5WhfmssP52dY7zRslUSDkRz55xWpVA5met97tbDVrxlcZS0kgqGINLw
8CtWt3q2lDhPV/U4ZcfMkcQZUebLg6/KQZ/Avzh1EX1leN8vQ/OJPaRf66MZrgetkVhGNH0u9d2U
GSJ7KaYfgyA7fVgWWZa077krgYYHYFGlHCBFtNvltIU01A4xNH72ygsutoDobN9v+6vQTPuSf9g3
U5PP22jDTOtJC9E3G5nnIYA6AKCBsVcHkq8INhCPyQLlc1bmKsLNFMYReEYPm997tVd5y/N75vcv
zgNJBBJcRlTOiSsNNC35hk8RPAODXCqaQxJWoewR+B1ie21hOD9OwK6JxAbjl2frU4J9BU2+XHVp
ML5XGSB6Eelu4Sd++yBrJRFgOFUeudXHa2Vl6/tvIqcNqK3lUHhDMAUk3DExiS9DrIjWiXN0rWl1
YvdwdL1+GIFuHbzkrqdVG4R3/91o42D0K+RmEKBWFuR4BjL0THIqX501huYOZXW1gYRosId1aDk3
YaN9btd7ungwNOffEJMoyGxBGcRkKDbQH1b9e5AhT68eZxibO4P1Mq+VfkPItro3W31run8M7WCn
kpfgq5EJo+/G+uDYalstfU8G3IHmnz2BtoAq6wO//viPofdPfhi6hZ7U2M/97mJrkHr1jzREt1B/
qT2IH/skZM+gCAWx+EP1zXqSZSyiReb8eitrUO7rDgolyskAxesWfzVGSblNZCvOp83BbkdaDLvs
zq4BZ5uSNRCtMJdGb6XTxVqBPZ8NL4r1Q23fWHHMIbV0O6yKTMJ5qwVuegX0qkCKJg+28bhs6D+X
HMvXi2w2Wkv/u8Z1ZgHluq8xajo+Kv9esnj2cfJQ+ve6H1B5lUEJdif9K57iQ5zzQpxso/0wAn9N
fnfLvzHoXLVy8LLyjBZ1iGePwW1j7R577Tu8J28rI/UCaaUC3KarO4zW+BNU/juJcVs1hksUKAxC
kmFNeskXBbuKB5NAlRt6MZMBxBYEPQh9ymoZ4E+w8DYXOTLqLMlkYuEb4JyUt5oeSPN620yioff/
f/BtgI8J6F2w7rPzDY2vXgmeemlMEg3OBY5lrDNd1xRUOGio0yd1ODnT8+1567uvXltfLj7kZJih
zQbF2DZQcC6TE7DNIVi1I4bneudxRwarfuflP5yT7naX+PGupwBsYC54FJa1TmmLD5dOlNILmIEH
GZPH9YMfY3MBJCHVMqHdeG/eMH5VjygRf3I88go+8nN+QJIRmsFt8wn2qs2FkiUDkX68YtnX+LFt
Pk+ybEz0C3igGDDg0JCb338BFJgfipc5wm0WSj1u8VT568E63vkT/sKGdYZK9A7rMDrQaD1WhuRw
uLppic73WqmbAqFfBVroaQlCebRYxT1ExiVx9qrdMTgXlbKEWmkXL+tDnxUVJKfRR60OUE26varX
KwkYngsU6G0xZrAQsIvSU4gDQex6rk4MGkNGeWrL+hMdUIDtaq/QAxrLEFwig+3//xBCclC5JHpe
VReT5l6ltF6+vGSa7C56NY7jJ3ExJFX0vstQvrjodAhBZ+aWbbDLlXaJE0FP8rbhrh7c+AgXTFR9
RS8W7asL5CDZv2hvNB8atg7fB5XlD2kHkcPb37l+/cKHuOAxTTEeEWPYqiu95riHLGzeR+fHEoBw
PJQRAQg/w8URKIa10DthUGEKmzOKnFFz6AKUrQDvzaRvvaJ152KIqWSztYwtjEa+0vR710DrY/4t
MdQ+07/CO/mLjLpeLBaPDaku6FztjlWQhuzbcEJPgI8GE4mni8zE1wzSXAXDkbFWF+UALc+wjxQv
Do1oPzey+6BL+CW8y7N5qyGwwy7lukurhHjOgcRi58Xlj5WBp3D7ddtkguXgKwh6krFldubqUkNC
K9u5CpFLFXorcRHR8JyXQ5U4LmtzwoIMUAweF+2ly4o1LDUia3K93ncAS3GuvqBFPYdQX3XJUs96
hVhxmAWVpzZuclR/LcHeIi1HKoh+D+fywwLdrWVrqgu1yXfgLjKvGvQndQFF5e31EAQulXP1ts+S
jeZ1dWG2HTRNemwz83FdIL0yVlFvNvdchmE0ztWNaenzguEzk76rDh6m7Fs8Rbd/guC0UjkP3xal
Ulck0hdU2jO3thrVg+KsrJZ2Pej+xUrtNEOxqgniR9eDfRGtjCOINYcismW019enr/F1gnboymZN
F1BTboAJQMapaV/uMcxf1NTYJXYJufjqsmo/EKVcY5z9+0bmTvDEhj4lNIyqS8+iOT6wVBLr9uvV
3/FU48sDELPo1Cbu2UWlEAur1/w0bKjLsMLLcI9M18EF/fPP27/humtpf9UL5iWt0QiIDApaue03
azjP5vPtoUVLynntlkAHTEXefwHWOi9OqoxT6Lqzag7nrEVtGRU076qLodRe7wS68dToxE2I15iS
0pLgtNEczlN7OCr4B1R4ajj5ml8E0yE5Q40rgmBMtEpcVmR7zmWZoytKuf+QQq1c4tT+AiTZCBm5
2/YXDM+XCRwznoCdxykw0gdlexmq1M3H77fHFqwtXxmgdpautoN4UOj9yS5tj1DTvT204GjReOLq
KnOK2BlhliG0I+ct9fbXwsEtzutTF0D2LErC4q5WbQLJjP/mw06XL5T2I7vouIziOLGW72steScQ
2Whflw+5dkGLsVEIfkfXH1f61A+vtw0kWtf9ex/GHRi0MSlkri/t+FONU0h8vbXNt9tji+bM+Wxi
WemUK0iuDaVwm370mLRtXTRtzm0bKGCZo6nhENctCA+AZWxCQ1Wu+rdnLrhP/cVibReQZisamDs/
Q3EJWKfhZEV4XkCTnAxMJQoLf13Fh6qK0/0sWUpv7+CpnpVgOBXQXgyL0AJUWfJbdnNfOQH4m7k2
5Imjd3p1mU9jsJxZqAQKQkOooasT71nBcp8b8/dyZ2ogD9oO7JIoj0WqouWjlyyHIGHgC2wGaTQF
kobYSNYfR7EghAlp2JlAv/2+q6zGt201s6qQpkCunmXQkazUY7no/rrKOmsFnsA3a2UDOE+bDJ5A
WDBo6HWVBH3RuPv/P3gvLVTIXVcYt8UeXU7W4kn2zH40XdsznOv2jmbo5gj/WqEDeRxRylF/m69K
VAZJSCRgn+ulZ6LxDNZ2bhvxUiTQegUXjxtHY5SGUIh/Sr/qYRlAWlRWehaZiTuA9XIEI5IVI7dq
VjeBCCY05iSWEgQivlcrBiQcKvL4DYtzaqEvvUsO619ur4Jg2nyr1ryu49BUNtIpdInM3QjJRs2/
PbTI9nyvVrmNbTZZHRb4OfvaHPcHYYZGWueyBO9PwsHt74h+wp52fdigmUmW1dpSdilG52h26CaH
CqwkFxdEBb5XC8R1FlMpVrWpareqyWlVd9HezHcGvZfkD6L578v+Yf7QHp6JuqduZVr2wVzWz05i
s/C2cQR7h+/SQqf9qgwUOdWSvCTO13w7aJME9iMamvPfvO111ncG0rUqhhRiCg3RNQSUTFITEJmF
O361rLZm9D6yi5P8nEdI40kJqYQbk/PVGtRCbbVvzPycvehfgIny1FeoQPu6a367sxOLaHwnFs7d
ZVE15D1TCWaAM20fTSpJ1QS257uwSK06+rBhz8T9S28XHgqjBJIpt/fM9d5BAkrr/+7IforHJddw
EZqN6lOTTiwocLJ4Yz4UXmnrJCqb5M1OWBGs87R5YwJg7+1PCxadb9NyhtlhWoo9tRMoZdXi6VAy
vz20yGRc5qwblUm3FOkWmF40d4zzbxZNO39Ozd+3PyCa+/7hD368JUVqTQlyrXHtA6W2/Vny8iua
+f7BjwOvOQShCSqJyXbRF3dV/52GO4fmfDgtUwgzonntoiUdnoXyJSKQlA/Kyf512yiiuXNevDWF
1Q4QrLrk86s5f2mmCprWksxkD/BXEgjKuTHtNX3Icbe+dO3wYy5X8D7FL9CedSnCxeLIrtaCPIVy
t97GHgZjzLCuFB0iutcDcdSgK2FHUMqKxYKtw7dmJZ1ZmMqGFXa2J8AGoU30etv8ooE5T65GheaE
IseabTbCLrod1tY0ePeNzp28uV2t7bw/nxQb/Zek9r9OLis1CNaWcN461UkOLTysrdZc8san87mr
vxa/+vH37akL9iXfc5WNS9VaCtmdlfkzVGFb0v3MU0Nid9HwnMt2U5IZrWkh9HcoP5YHI+8h+SI5
eAVJCTG4eJDp/3umd/TXRD6x/FQb54L+uG0Z0eicx6btkle6iu2OBCc3KnftDsN0IL3sdBGZhvPa
SWuZMTm4aPUdOEqV8RMpVTextPuCAt9mVbVN56waMjanaUMThK4bMQ+o06JHwUCrwnZXZVzjW63a
njJi74Gz0D6vP4yYuq0tueOK0hO+z2pI1qrVGqzA4O/MagA3fnE8aGFHug+N5oOsI02wEHynFRA/
U81sfMY2Ptvxrw7a6tN93sV3WcUsU9YElOEXNXmjy0s5vnSJZOjdg64Efb7RisbdACFbisDQnwrt
YZXFMpE1OI8lvbOoxYIpL9apyB4pWpLvg2sTzeAc1mnSChohCO+ppX5WCOAizuKjZOLf9ljR1DmP
zeqsZY4GkzQGpJnU0jW0aNR/3jc4564szRNm2QiUnfaVLK6xfZ9kzwaCSMMTYYMKLEvB44Rd0ueR
o1vnjNpv02j6Wl7dBWsjGt9iZfesauYNgbhUTn2FNqgtoI5kKwrmz/dYsa7OKrXdD1etdncQQex4
sepquqx4IdjrfKeVPtmJUaZIngZ/JyYEJfIL+9YAqjs8qi4Dk0euSJJjUaGQb7kaWWL+v0QBpcGT
GpQ+rf2dKK94QmsEcWXNdNd5I7Ee+x7+kMsOa1GUqrMXfcBSrXvauXtFm2egvLMt2q915dX++mA/
ynq7RcGU78lax25r9A6+t5M77v29iwsk2uAuAL+j80bzZGI1olvTe3f5h5+Wr6ujASy+POS95rL1
tZ9t15nzTzNRzukC9pLlgpKX17D0123XFG0Pzu81Y7DoTKbloaQllDaIa+qdJKQIfwzn9ppdDbVh
4scsax7GBWAxdXep2zJo1jagC+qjW+4z2n+e1dq77+dwefY02bZZoxv7wZpW5rJBy73ZoJ9vD+5c
Pzb4ji5n7dfUGczlISsHn5afukJzh2wOe4iUmPPjlGVeQ9Lw9sdE1uNhXsCoVUVfkQXExUW0FdAH
7x7BE+XViEAAQYY9y31nO/WzrMwj2Ao89MvuUqu36nV5UEY1c8dNA2cUcipJwin8PXsE/LC1CwV6
QEu1JmeaFg+pHbuZM7l6nAeDk+CmRVEtNyJzOBSGjPpK9IO4ODHSOXVIjJondFjo+GVbJOmhaNz9
/x9+SZmoBXYvxs3TIMujuQ1uL7ngDH4PPx/GJe2wlpRk7EJ05g4lgqb2aYllHTyiWXOePjsUemYU
Jc4u9bfqaMioAkWz5rx86JQa/eo5IH26Hagd9MzTQDEkeazgCve+mT6YpAHCY0SnDgOBP9y5b0Fr
UR/1RDnndPZqW1IJE51cfNPXnKGbDEx1eJ8Ab30EVKuveMpXoHpC+n+gVhCsAI/mIv3CnFLDVzon
jKGFKdNTFqwAD+CC1JBtVA1WlsyKy0h/1ErH09a7tMiJxuO20qarqZ3u29JUnzXGTujG9fVOpoYl
ssr+qz4ssdMBcljuz34Ur4kETGB3piM8Wksp9P8tG/1/SmYVoHp39neEXn/Ivt3ltHx7lzIgO7S6
fVGXMP/lZIfWlvwA0bJyDot3LcdY9k1psoeSXCr7SGZJPUo0NOezWd/29eYgoWlit1Ii66dxF+gZ
m4U7gE2joJBibVETaZOAdSSqYlkv2PVY8BfF9lRrJikdFF+dLfXYSrzJKl5ZldvgWHsw+lHyZiAI
BiqPylpjQEZN+x0GE4NJtI7yf7bnOYSqH5qqGZNkKteX4C9+bdVZVUNTWkDXsilMyhKVcedxdBpJ
+iAanjttm85IZjzD4WKugvR0yfJ/tEoLGAp4t7f99VxI5eFaZuWgOVlr6stEJ9DZ124CFgQgFgNo
5XkU/SzF9LUqZVTx+6z/vrCrPGArq6oksffHhBZ4HtX0BvNZt4568fn2jxEuOXe51obBKau8YUjw
p7Pp7ahOckx/pgfoTHmq5ComWhLOnwmomLWd/OYydv3jUlRPRppGiq4Et3/E9TiK+89/42iL6tqk
aXilSxcS9BPz6uTL7ZFFE+d8WrOdfKlj1KkIfevbH4N2yVpJKiUYmodrsXwqdBZj0tMYTWPodOEq
wxwI9gyP1rIaq6jSGDXCMikeqrT2TIede13zYhr7dxmGB21ZWzlVKAuyS5uS/NRD6ber1gFc+ZMk
FgnWlEdqZau1pO2GnFkrLfug2QUtXc3IDMnCiobfV+XD0QtYSrtWBAsLMQ13rJfQKWRaQyLr75/8
MDSUQBKtTQDwb7f0kZHSG0jpQ5LpsEjzEtHsOaeNETBLTcXjbr/t4pC668iQ0aKROU+tKQHLXQUs
qmEdNvVkyJqPrmNcVb57qgW7kw1NOKAMWBV7+ZBFJiVfZ/Jsz3nYsh6oNpC0396bgtOSR21lUDxj
FsVpuTX1FiiALuK9Mn4YTdPrSTudqBSEJlhqHrel5hOx1kzBUZMO36eujozyaVYG3Onebv8UQf1F
5RFb/cpa0uwICit1B9+OmhCXVFjry16AqUJAIyXJnOin7Mb8sGvTPgH9gIaFH/TSRvPcmfUzWvSG
fnCVJJOsjGB38RiuKZvWdhxqdqEA3D6ujtJ9KtZMcsiIBudcel02M7VSpBVgmrLSUFf822sgCNQ8
wfZmpcaWq87+onM2ASgHXeUqa/EUzZl35CZONX2HPaWNGmjL+qvsR8nWES0o58lpw4zBSREj7HI4
pHnqd2b9lG+Km5nxP7ctI5o9d+4WbImtVEOmVfYHZb3cWWX4i117Xqo5V1o0ByzGnz55ye5DSKs8
Wqs0tKwBBBuH1tr45US8uja8Wq0kJ7og7vCArbgDJdbkoCWjohTgUFBCuVVu/TOujQEyO+2HMo2S
R0bBluTJtbvBadTaxFZX687PDf1kZd1rWdt3NiuqPHALbGdz3eb4wAKSEAbVlw7tgyBXQnX5kMng
tYLtw3Nsswz6K/OK2wa4eL7ZlYo6uSMr+Qh2Pw/cSqFV0trLjPOGghSEWppfET0cGguCytDlvr3/
RcvAeS9EHNuZ4hXwYpHfcfwVd25XsRxJrBQNzvmvnpUatGSRYfXac5sBnV2e1uL5volzjpsqU5PR
BDB4u6ua4zRNTpA4JnUT05aVo0XT5zLnokyxvgMWt56sNiBpzoK0Hj/XtYztWrB7eAwXit2MNozV
l46smwtSJPDxzOXX2wYSDc4BPwyrMVpwzAP3anurEikyyjWBVXiAVrYyZ8PCsstmz9AsKT27zh97
5b6yL7ig/nuIl6Wygl0c0666p60uTqYm470RGWT/QR/SA1ttO1XRE7wurHkAsk4/BjPNfbbeP/lh
aKVfLXCJYSGzov3UTNMlmZ/uG5nzT7BZNKkGcWzAT+d/mrL6rFt3ZjI8QXa7xXTq9nfdZT9CbMO3
E1nvnWiPcM5pNdXQDQRAd6WJo8mkh8VYjlonO6VEw3OOWdMlb4dxx9HnB61C3fFNmYLb9hYMzeOw
ispJlZQg6NJ+9cAO5+sDVC3byr9veM4pzRwtBka+D5/8rJovaf2vJVN0EhwXPDd2HffZqIEk9rKw
+ci230NpHRtzchkIDO6bPOeaycqqul5g9kY56etbWhyt+svtoQW+yYOxgIDeHMBRkNY4vdfYTgAR
AMkhJBqa882dho/0JkEBPDO+qzVwBZOt/Llv2px3okmzXlKKdGkoKPhz1dMs1QkUTZs7OzVQ5kDq
ZH+milfXogkYFWS3AdHQnHcuFSvrCdeyS4I2FDiS35HX++zBOeaQ1mzR+ri8lPaBZOdiCu8al8da
dQvkZMiI+0tPVY/Vg2etP+8bmXPIUaelqhS4vdT6dELCHiyFrNvnXfn5St2Th1dVbZKNq9XOEFij
ft/+MVsrQENZYJkvc2H6GagmLKh/61QJGHkD5jrqoXtkGtORJYpHpsTtDS0Y1QnS7c9EP973izkv
rrZhKafZKS9OrdQuxa/3uyWVbABB+OSxWYPZk2ZyDCQdQ965xJxfijb70iiOf9/kOWem6rjME8C9
l2GoEnR0d9O5t2cieUkUOAaP0ioMDahTdKVfdF2xvTav4sccggP3JQkG59Gtksassou9c822qDew
NQEesZ7yw23biGzPuXVuQ+2QgpfjslXeMH1VaFgVb7eH3vfGXzvZRiT+b36zsQ0SbTsbkpV/GcbH
1f4ZJxFSV0mIvjpzDL///0P6FDtKo1gKqK1ACKqaZ/hDIVOLEs2c2zDZWBasa6DKrihhaVduipdP
mjxrth7cNs3VPYO5c0eAY4CbcIx3LSfn2LFDvt2zFzEut1sMO510c2c2XrMJ8oxjnbutju7x27O+
3nqK4bnN0mlTw6qdTcy3i2+J1riq8btuTktyAbhP14/ml3uK4PgQdyQkqPPSLMcCmF86G/25ki0j
YoLiCyHxxuJmMyA/PIXN0fRwUTj2YXYhru3usqvOU/bPbVMJdhBfEqk2a9GSav8BZkiacxsf2vLc
jTLyNcH+4esgTudoZTKDbbJTH3P20CSSMC/wKb78MSSTZZAKAp9V1WPXLy7rvm6m5Fayn45X4gFf
9sideMzmNe0jZqvbclRrXCR+jO2GXjl/mEs29W6j1DF7MKo47wCHiTeqzxLPEC4959NWstiNNsJk
0y+1c9PPRjh9MqA2o3xZR7RPl4Hiy6iORFbkvNtiRWJsNoVikXqx5+dRAWxQBt67zhpgOybn4sgB
er2c8Dvyo/JK34inuSXqVPqxPRtB9RkaM1IaW9Eu49xdK5siBe/9CJGTF81+TYv7oh/f4NZVCYq/
KaJfspJfo13lntWXks4kwZz56kgHIGCmxekYOUiGbFTZX2479PX3Ytvhm9vWStNZHSN0aJ/mgIK+
qjskx52+6v8iwiYIG3yZpI+zFBTX8L/CnHAtqL+NquF3sQ4YiIzRSLA5+VJJM5VV2Rb4xJZ9YeSw
5d8Sck8uARPtn/xwIi/EYEmLl6ZI1SN1+gxW2UrGMfEOKL4SPHiVsYUuHbULcFFXttf5Y6D56L8J
4j8kSILsMr7F4RoagfoQe9UDQM6uebaoq/p5MD/ISBav0y7j93F+vQx5Vi+LOURvb2bUHdPP2QG0
jsF2Yi54HdPHXZAvCy3/9o4T7WTO0bW0MMy8xlk+Tl+05sCGwr1vYM6t284oHUbAQqprWuJbeja6
6mxLper3M/raSnFn91BrirqVINhcT6qHNpTIepxDLdAPdzLl8tWWXJ9IMU7YCml/tPQDlfUViI4I
Xo2M6im6PYt3nkgtVNwSTTRQlg2cYPE0b3xSpdqvAh/kqy5lCppLamMjTey7Ci2k5le6yDC3gm3D
d8AtOkFrhAFRMnZeg95lYe3tKPk13IWod7IyGURe9CHO29VC3SCDAoUIp8jV3G/VapgiWq/JnUky
L0BWVstQ6daeJC8Po3PKZJhb0cQ5N66yYsAbGKyfzvSYp1q4JLKHNtHQnM+Oat1v8e5adQ1m1B4q
i/koSb5Fe4bzWrWuN6WtwFFs0tcy+zyTM5llwAHhzud8dktjnDwttCFnb/7DnnZefMVr/RYav77q
F+F8kHZy7Ka4Eh74qsy85smWEdwK1ciODAj+rU8m0u9dxrb0ZDK2gnXgW+GWuOjbbtfKJTU5NBA0
tW3ZEgvWga/PjBMkXoiJ+RvJi7n4ifZ1lKmBChJkvv0tI/0Etl3kLpOy0IfO2PmUtuyPMqWxi2bc
1Z+bxvLXjbD70n2emnWYSV9CSqCN7O6sGw8z+77MklxAsALv6euHXCB2KtPMzQK9R/1bSo5m/3zX
4fW+gz+MW9qWkvY9NJ7mZPGNZvErloe3hxYkXzwWv6/jwl4WTLkFFUs2f5rZuU1ftkqmqSPaOVzA
zEk5JHUBJyvGn2PzxVLOtnLffZlXeuv7bLbj3umidqIvhT49Dc0se1sTmIWvbyV6DeYYBxZ3pm/Z
fM6mo5IdDfP1ttFFRuEiJs0TMHFpagsRoK8k/8epHwfZ24ZoaC5iMquAoriDoRX4kfqnUPxhvG8X
8i2IirPZZWPhZmRof+Ly5ygl99rPoCvRke87VFFCVO0YA3dvY2CfNLf1rMfkvOt62IcmkqWyAtPw
LYhzpY/TuJuGVmE+fiVbWC5vtxdUVCT6q/twRgXUmPATynMc0YN93CLbNTzc9qT8ZKLp71v1QxBo
5oXRxcYntGb+B5fh42pvh2mVySQJdjzfbFiaYIh30AEY2cprDJkntK4tfQDQs8RCgiOQ7y0cAB4C
CWiOe/VR/bMzIVtBga+g8QTXFWmSKYjAfF/h3NNsTmp8ZYSqXJvrfm3dxYliO+/89x/sb+RWSpVM
bSIjPhn1aXY+bUzSpiCyPe+0W6yZ2Yw7JO0v/fS82Y9Je6jBJ3Db9qKdwyU6Sd3bsdbuVSBqB7Qw
T3Feh9tcSE49wfB8u2DfWrm+bjCMnr9m0GtnX+05vD1zgWH43sBqrmmXph0a9AZ1/mSjQhpopZE/
FGvZvTK6NpIFEGwbviVw1iq71HYhm4K+oq8olQEpRKbhAn2l/Q9nV7YcOapEv0gRArS+SrXKXbbb
vYy7XxS9jYQWtAtJX39PzX3xMKaIqNeKKEC5QJJknoP6jKzG6VqybxX9UlZNVI6mVzPdohWrAcJ8
n7VlAU8qhlguWZyacGN1IysGs66y6OT1fMqcNqIYfQHZ6W2NaoZWO9AYUBS6vLWA87l52ykNafGt
73OXGUxdN/w1ynzjpHxx+qFCHHx014PV7PGaeHvZ1/+/c0SprWc8A65fnqEdYCLflmWIFlJFQyt3
8/QygtazDj3D05evmejqCW8+YKbt6NEF+WK/KfYiLSK7Kis8DzYn7jj7vpJ31bSAoe5qsm8mktmY
As1uRAxiXQb+PesNsY3uWqW2owXbKLwqhQqqD/zHlQlsA2vasfnQfSB7++SexdF+ua0UnbKv8cSb
T5iZzIuyXtqjQG9UG2a70LmrFALSURwXd9p6FiWkU7bP0/hUOYaYVbOhqSDhS9XZ6DGC+fcTQJ9b
62eaUTseehLNfTsabEgnF8V9QWPh8L7H4tsgj+1a7EpquuG8b56goPq3yGUFap0a4M/HjX6V9Ilu
eyZFxNGy1xiuZ7oZFA+euJPn1QrzmdZ95ZyX/CX0PzL5pZDfblvN+yrAO9u/P4FKHqzzkHdH7rZx
NZ0BlzRtPXrrDJXp7+/5eKz49/hkzjKW5Xw4gq/UjobSmWKOPgi8hvj37fxIyv57Ctn3XspoCsMH
UDtfOrAA/LotHJ30ryb1xqWaLG3CdSPtsbjS8VbnpflrBgyZOxyECWZUJx/Fa7kT1r7HLcRR5IOb
PWTWd8t0jOuGVrx29dyhLzgFNy8YY9LmR2CP8UpMcNLvu1WgNp7ZSwVwmhmySbMs6d0FVFnj/rbY
dUMrHluB8QCFJteh22ckV4gJWkujTrXtbGtshooShGY1/2t04m16lOHfXfl95PcduIHafdazprFc
AnetB7Ift24PGGjDWa7Rptp1ZvXdxNwGQgmaZ8tFUdoXaTqkdEMrPho6xVRUVzP3+8uIXuzylI4G
97/uhP+NFILgOuUbD8Jp3ZDRvUYgT+yArNYDP/uJ+R1A8xQaBIqH+n5BuO1j/CvOzRABYQ+Mntl+
iexP4bE5FN+zg+nCrHn+Q7rw398CBch5djDXsMd9eQ+OnB/Dq30AEvODu0t/3LZ97SyK10qwk4VI
GV9nwdMu+pBLAHiNX2lkR2Z8Uc07VqD2pLlk9G1OMIt49T5mJ3nkeEJ7SZ+tmHzc4jaKu989KERN
HVaaMChQ+9KYCEJBB8iOfPKf/NcrhUq+47Gzsy6I4VhMT6ZuO40xq31p6GdEvHU9MUVwqsM/RR/n
6+tt3eiGVg5jj3jgZrnyqOddg8vvrpwm4VoRHRayvnoN2PAMuSXdRMqh3E9O2YG2DzeO8sTLIykT
IL/c9w2Kr4tpClz/al4O+UjpQyH+TNvL7aH/yZK+4+xqORbpJzq0He53bjEfcgtUPwGofvxnO/tt
U7qXtIvWsYsm14tDx41W/2nYft6eW3NkqI1qlIydg2c7qOafmvQqCqmhakQ3suL1Pi9bP7jGvqH9
E4i1xEQrodOx4ucocAlm7uFq00suo4b49hm0PD/TuXX3t2Wi1YdyJa49Z0CFFpY+7Fe8lndISUTt
g7Ob92xfHrzH2VRQ8E/W5z3NKyf2uFXUnldYlYy3Q3myftkXMBLjtoNHpEfQF/1yXlEp9vnKSmyf
vBf64D7f/kaNdtRqrlku6AZO4ZL+mkcZUHO6KjU4oU58agEXrdjg5xPENyVy/3/qbllEY+RFqHR7
cOroLvQMQFUp7m6TFO0f7YYty3pKOwKIJBM4m048irdnvO/W1CuHIyFhtm+dtHvELyZKQs3hrlZz
2SMyaKAxpac+CyIKRrRxK3eiJHGzgPOyAHLsZy80kXfrJrt+4ttIouvkzCyJx37yNRPnze7ici3i
DDlZqy2iiifbaoLNfz+/EXiKzy92MfGi7ekpdOqdP7SRNVmnXKACYAxe6owfh2U932fAyjZQpNXG
1hKf1XTlrpmWi9+Y7o465SvuH2xLn9NhoicR+MduJR88YXrC1SlD8feUOjOV/kxPFi9iYc07MMDO
46MTlLtAiOMGzBTbRK+hmUst50rXWVpDhbnmdYmC6pO0Pq3pEm2td/Tpq5i/zeTTbV1o1K7Wdy3t
mKHYGgKznTWZkKO0f/slf6nSx8X/a+3uvN6oFV4OD6ugbQd6WsL6o4sCn6h11j+3P+F9vDXE24rH
OxleRuTa0lOXSrALLyiWmg98WYC55sQTesBc+5WkQxxaJL49pcbM1JKv1MtqUoLB5TSV6DjYJvB4
zpup5k5zZVNrvvBcCj5HYpNTUxQfJAwhyrfs1IXyoagbN1osU6WJ5jhWC7tcT4R5F3jracvcL3Up
2TnzwHWWNsyE8qiTk+LpGdJQFgP+zykrxSdaF4/uWhtUoJOS4umNU7aTN6MQynamYPxDJYj3rH04
hmROH8LJC+jHgVu0fe2cYEAb8G3F60SmbAIsA7RNHWBW0GT+GmyHx92W2XElpAlk7mq074QVaplX
085OPc3NeqJDbfGnUrjcOrWlKP1Pg7US+8eEYm5mOu+v0npnNvVFtyt7SWu5dGevDA4rYDft7sUT
7h69SXEWlnFJ+j1NrTgv2Hmb7tSd+tzbtFtbrU3ZnVvqRWMLHnCZn0g/RsQ7WF5mqAnTGJ/62iuI
u5Em4PW5dfPpISyD8DGceW0YXWMJ/3nvdddq5Zw0Z5ldsuCrK/aOCeVOs/ur6LL1FDDS8aw/89A+
sAXQXD3wUIMU7QfFLmPyzMtvWW6oHNaFfOqz75QNggZb2J3/D5tbHbrxiccTCqCKfVjspjQmhsBV
d89XX4BLD5wndrdCZigy/Icl3Hlml/D7/8EHTdxCOs0okcw0L2HISdme+Th6j03abIkMEPezojK9
BGtMSy2ZpDlfwU5seyeGW/4vz2LBvKcF9mzD5qYbX4mO2ynEoycOuhPyX9Z+LQN0CZapiYpGN7py
XubN5rB09lEiZueBcxrF3MsXl/dcmHqadTNcVfMmcB08ErSZb3kntwyHX9S1S8R6bvnz9iasiVnU
CkmrXPK1JUN1Fv5PrwtPxEt3nYO6AlHurLZ9GriJlElzyKjcAcHG0xaJ6urMg5DFCx7pX32rZY8h
p25cp6HY1bbMDJ6osVtHOSyBLoowGxAQ58Gz/3RzTQ+uW5zXmpo673UTKEcmWBW2gm+QGx39z344
PqMD6ezO1e62WnRKV87GtiTVKGkvzqOsReRMIo+BAWdqYtIsXi2gTAFR0pElLc4jK8/BXD0tmTgU
ganTUze8kucKqScDZ+Llee7ons/lieBtqC/W012yUcsnGzwc4MrVlWe7b60IGwZS8WFwn+GoBZSN
JQdZhAJrH7tDFxb7XhbHrZf7+9Z+FdkbZ27TVbZeX5TndMsA1BscZJEZ9jmd1K+m9GboYrCJ3ztl
eZ7s/lD17Eu3ZlHuVIY8lm549SSwOXbpoCph8M3R2vwPc7vF42gyeN3wisNOIenbwa6v5ujHzVgd
y2U5LHi1vE/uiruuHtmsdnAz5MhSlON7wMufC780iP5db/Wp2vNWD/4m7MClCaXtcupLa4vyJTcd
YO+KBqNff3+jWI76xrSXjCXrMD+ANW9n9cV5sEw5Ht3wit2wUVS8pZQlY9Ek3O8iv/Yfl7k1yEY3
vGI3IAFaqF2HLOnG/NHpHjqUlgoy3Dm6YjattS7Cy9YlWf3mqzeSr3aanfyJfLltNrrFK2ZDbJ+m
3eywJJvXHXrML53TxLTwDXHvu/cTaFbZ5T2/QIewLWmS9t7O97ad9MLvltcmYTrcs5/5VM1+WL1V
V0VZQvyC74BWvXfS/LxlprJ/jeWrKY+u7RbQAFROMq/esOPZMMaVzdPoLvGrmY6w44MNYH6asLE+
yco72ZkbewBfuW94JXaTvgRyOoNjyVTu5ZzGadftsPcfbg+vk83VqN74rTv1Yd1NgiWtYx1kxveM
NMfbQ2sMR01rCDsrQIINwQQ0AIMRymKX4pSxFw8NsLdn0Fi+ms/oaRGQcHFo0g92AsTek0R9bGib
gDXevZbBLBW/9WuS+sAtocnk5TzuF4ZnnRaZLLqMaRR06YxwR2TxUOMUcGzEcbe/SqcSxZ+7bJMr
nbBRO6X/2Is8QZWiYSfSDa34clGFNZ6qKb6ochNa1RFtmvsMSU1jWHOVznZTwYdddLy0TkREY7hG
agxJvXzNASAau7Z1kjFcHrd0i2Rlf808GvlBeOfqlfuX16x1EQahTHpwM1sk6jNTP5NG5GqfGlB5
rSXILBA/11sMEpRoZnchQ/hUxQUKU7vwh7rEvualUTM1Z2DhfZX8vggc418/6c3ewF0rXW17wdZT
dU9OuO644/0aw9Dgve/etTC8cuiuqAy/loZi+Rn7WDbzY46ijK4sj7hOJO6WGaozdNMoXly5+cK7
OpXY/f+ynHPPP7fAeq5IZASN0dmn4rDpmPlBPeBDmr7NYycMqyhIi8+oAia7OVgMB4HOkBTfzccs
KwZms8TO8Kpt8zG20JBo0MX11vOftKBP1csWCa2lJJ4giSWbnTM/CaDfhF0VzfMP8MS5U3HfBqQ2
rMmhyxqfdviIfmDHktbfvK5adrc3To0e1DtXm4VVNo7cQSHB9hsP8Xte2l+dYXpk93qzevOqy1LY
rWhJwjdvN8/rIehNQPAa/aroQJkzWR0WvyTgGQCrq7UW5LwW/nTP1QgaVpx5zjOnL4OeJQ0RJ1Lx
7z0HUW3m3WedavfU6oJudGwDlgwD3VVN94QiV4MD6wSjOPDSsnpyQUqb+A7/SMNmt7WBYdvXBBBM
8dy2AK/XkA1O0vPJiwuxPg+4xOzauTVEtprNR023z0HHVmAik0QM+c7lXwb71R/4Q+on22jyXc1H
qMl1kaZWIRts0+XcpRFL8ywaAY8GSFphQsTRTXHdNt6cBFMAKrfZxd5TDMU+Zc3nYsn2VmjKxWg0
rKbW3Q6AEN084nZnN13c9bO9q2e67W5vC7rFX7eLN4vnZEQX24bL3dQwUHbSpKn8HfP48fbwGhWr
6XTRhoCyCBqSDGUWSbFGtfepz2S04voOKBbDxqn7CMV98QQUStkMLGFudZDo1aykdx4tEyWX7iOU
s5jxtd2aAXY6Ey+y7Qvy0dGSlbvN+ZY1veGQ0X2D4sjjyioQNUHNZTGewLN7yHPwiq++YQvSDa84
cyY7F6S4GUtSPzjKsd+lc/rZKlfDXqE5Xf4BsntjRrU99yOopllCtznZ/N9Zvf4I/L+pG9xnp2pT
lfS21gYpHk2k1722dRtl7fhKhru6P3yqNlYtlVfN0DMsCChrbVZ88KfRIBqN5NVeKi5dN2eLD8X6
zI7Luhl3PN1oPBaOCSVEN4XixEUHSoFpw04NsoUFaTHxxQrx4gO/M22jmk1I7eRucEttrLm46vd6
72oG90EW3nrfIab2czebCFFDDuMc7cE+UqsI9l4gDKeMTjiK95b9VBdLVTPgAbNzy9vIpdN5k5Vh
h9MNr/htw7iPhCeudmhkAWlEETm8fFixU9/eQHXDK37bgtI+DApkf7I5f2R9+a1iS1whq33f8Erc
TOZxzPqWs8Tt6bFy2G5Yg+9hZUqgaFavdrfZW0+yYJlYYjVLQhZAVNrDQfI7E58qsVrnVfk4+y6E
03gvdl8ng8gAcW67L7elo9nV/tPlxjuvyzPkf9yqeXIl4MHY/KNom9ivTRunxrFUkjU6kGFYPYsm
aK/KxmiywzyIkY4md37CVTNvNmZ/rXjfdLB+2rUfSsnP9ZDvJ/Q/lSn7fFtKmuNRbXBrCfBV3QnX
Fr6GYl8XkwuUeXeNiRh/rjXuSg7Fi/3tuXTiUpyZIxGdFwU0HogBzUROMe8YKtzuHJ3+W1iVy1eS
j9D3VIA5fsuamHtGAGedMSme7FR4UKg7eLLnZAOKF8qPtK5EDLRo79D0xHTc6CSkeDSdLD8IWlxW
wRfq7dK86OIVrSK3xf++PxO13Y0DSLclHsUlsih+j/P8uV8yHuVzbTgr35cRdrZ/KwCoOVlTS9zD
ZEEqJBCdh8bqm4h0+XNW5HelEIna8Ia3mEwGa0+SpdzseIZ/RHU3iN1tEb1ff+cTtd8to6O7cYmQ
NxuHR9h/XKZ/sXo7jY0DqKc16qYVNasnTu5qOcKEiosPBedVzjwnKQhey/0FuL+/b3/L+7ZEVPo1
P1ytnhB8igOQEvASfhSkMIhJZ0n/cWQqwjlMnQR5lX1g5fvNGZJsNVEN6AxJ8WTHF7n0B8QrY1uA
vnuNSOY/+rLe54OpbEsnHMWfBWOWxwokVNzCrdHHntXNvPNSpNQMu9HV6P+bdiKh4snubLnWME7X
q71zWXlSbUOy5V5Ulm1cyjSa08agDM2nqG1xVoPosd9GkgTjClSE3PvJbH823Dx0gys+vbklsLbc
GY+fRYdnVV4sxaPNh9EQ3mk0rXbFodHHCQiTOH3YdO7tD1kFnHay9juAa3y8yw1UNrYNLIru2sFW
qV9eRMrQ6j67P2+PrVu+4rzScQNpo+I0WbM8ptmcOOn2ZUSWYibN37en0NiR2iE3uCysc+zbiR3M
cbGVceh/t9csdnGF9cT3Zv11ex6NS6vdce1oWb5I8SmkrGPQgB4Hq4y6vN/fN7zi0r7nTtvsdGuy
IcAGC/yRZzxBj5Qhjn//PYuo/XCyysFehHM4KRc0cOM5gnfPdfdj80W0NAgEChFhCQbX1k2muDbq
gpZmvGYUUjbte7s+jbSNixopkjXcNVLEVfZ3XY933SGI2hAXWCIQLWNIwXvTuRicx7Wsdpxxw+6h
0bvK0tb3GwoDRuh9nt3TuqEWCRnOVvqfbutds3/417DzTQS7lqUz4wbtJFNQ/l1k8++h2wx7h27l
V6d8MzTa9dApODc4JWR3Dmm1d63wt0czA4qKbvjr72+Gd4MVyUey4YSowsechHE3F4+FvPMAUjve
OuHbNaD/WdJnY5DGQ1cFNCpskD8ZFKsLZVSEch4OQNIlMNMt2OKqd8Ge9m3s533RB8gfib1Mv9hz
jsYf0xOsTmKKj1tAveWpjVRqtqaHzJUILdmZ9pvBx3XDK0e2FY6iZBL6JnQ7tHO96/A0zixTGkZn
qYpX+5ID3HupnSR0e39v2wU70p6YXoc0J4Xa6Bb4bWjNi+0kKOT9sA0yrmXwsgDviqMI7baraeSj
9rsVcz7wZrq6mrfEzPNjMIUeMs8E+az7AsWT3cKaVg9cpolgXpzl0HAvd7njXib7x30foDh0n/VN
JSzIyLOG0yJACEPaDy4zFfLqPkBxaM/efD8YXSi4nJJ1AqV4WibF9CtMTVu1xoRU5raZUbRq1Y6T
LN72kq3s2TOdb7qRlYB78FJ04qUIYmq7+cl79mC7zLBP6MxG8dqUD1kdBrgVLqGXIHW9y7jc8f4u
5iOfeIrXghUm95sldJJtzpFe6M9lhiQhdQ1vfzqlKl4rAayJpznrqtQ+EcKNpJ19crs/mfH81cyg
VnC10htH38twa55kH+FJN57S+q9yKw4s9e4749UyrgWp/E5O10MYzD9RE3aHprEfaMEM42vMRy3k
svql2uYW3yD8UEatDLxozhtD/ldjQGrLWouLJiGtxZJZipdiIPFoLS9DZYq2rvvLOxcptT+tqabW
twbIxqPV92Kge3vNASeXPbUTjVluOrx0ar6K7s1xnzuDhXAid5JhLQ9btkVD416AGBCLdDEcYDot
qE5cT9aaWaubBLL8EpZDtfMqet8rGlErukQ4gkkrhSNIUZxZMUVl0D1nm6kUUKcFxY15tU0jtfMt
aSSogq3iFKKiRWRhNIK0i/mBIbuj04LizuW44drRtW7SDC9o2WrqJ997sExMPBpLVQu5wFJhpbXX
QAFkjqx2OkorjNEqfLh9fmn0qxZzWZ4zpw7eKXCFAtSZsLYm3nhv6tN5v7nJJyrkuItGqpEGqG5z
hhaIEls94Tpe/O1sW3iYbcbiaiv7o1g7kJG6y2uK+y5C4rqJnZQvB59MJlQ3nRivynvjKp01+F63
OW4iZytxmTzi1nvyit6QctANf/39zfDos7A37o9uEgJgsKdfxPrErW+3VaQbW/FyOrh0JhT2tXYh
yM3DTwgxdpswIRTpLEDx8JGtuKU7UNGaS3DZpf20H/3m5b61Kwd144F0DiVrKENcx69ZCw6fnOXB
EdUow/fbM+iWrzj5Sknr1mJELjLrgc+XWZmDqgsvtUwhmE78ins7cxGGhOEcGuYtsjpg1rb1iyuF
KemmGV+t9Wr8Qno20PPR2lGceAd+iXE58MaUadMNryTDxnAEa1fFsQk2YYUb/+BG3VJsuyowwQdp
NPCfOi/pdkG+2G6CtpcLTesT+pz2t5WrW7zitbhvFoV0l+tFv49wsz151jdOWsPGrVv4ddY3TtsO
hT1VHTTLhR8PW7tnnqmAQzf09fc3Q68l+IyG2UP9VZW1WeQ4E9gzp6kQhuBIJxjFaQnb+jzoalQN
T+OxSfuPhNNo8oc7JaO4rUXKJhwkanS2sDh1TZcfnJpmhpBCt3bFY0WI9qu0hFKbITvMVbBfg+Gw
WqY6d93wir+umazSIpjdxM3tmK78TFCTIGdT94JmeLW8q9zQzm5tBFePFSDZLDz2G93RztR+rhte
cdfFTdNNinJDgmjYgW8LsB8g2grm57sc6j+lXZO0PRvQhYmdT0+izs+tLcBUQA3RhCbiUjunN8tx
8zqbncSeMrbrxMD2jleMz5NV2HtHDOkUeXS2DE5w3QXeibLVUi855kGZjxXai1HhMiGe653tU4Zg
fiHOfafLfzqm62BaVoabYJ56ezerTjk3gctotggVKLssgcswgaM2qdZqi73KkhGx1vt8TIXKrhe/
DfwNuz6tAO4jiUBcGqJlKDBVi+tWrzjxAgwZH3d6rB49hNFSOEM0r6XhdqYbXHFhT4htEUjTJGFN
9yEVB0DB3icYtaprdMuOpXhdSfqeOfkrDRlv9+nEGvIhyELuRPf4ma0+W+d+kdU5s5B4ElPSN3h0
X7wz7UwXp/Bdy7fVV+t5awIUJSO1Am6qJkq3ot3XLerDbbdFds5i5W7eSugdVLSfi3rLDQ6n2Zz+
U7PmjHZK4eMoS6x3WfOpRPvv6o27e2RG1LI1Jxj7wQtbL3G77rJ2P4YFwEvOfd0ZRCUdmSibOxFA
8XaTRqOH0vr2h22ZyH10krn+/ua8twkbmJgrL1l58UFYAJwlzqUuTDGoZqdTy9XsdaCyXX3U7FTB
pUuHY1dNiWWtsd2ZEG11X6BEFFORouhLdF4yTOkLEnZeH7z0611Ni+QfQIo34uGSVCnulygXbKx9
UDsfJyc/z866p1N53y3pH16IN1NY0sl8QVM3qcbptDrN4Qp/YOUm6FmdeJQtqVu4VTYVAi6fA+yT
g9eK9nte3PnUqJatBR0p+85ConotmxjvBMdhDOIsmO57dlLL1oqiR84xwLsQAIzAhZ5+RG8VeHdM
0Fwa4ahVa1e0FFS8w3Zc23uefXBwOEB+s5YvtzcGjfWrFWvObFegdyvWJLPXA1JEUQXYX1q3J0A/
37f3qFjsQKYqw4yCmIGxMHEHhvMYKCmr6TqgE9D1oHtjnKSjnXAa3LFJGZzt3EPYm/72mbW/LSDd
8IrvrgKA+wDl8JBgKRKS9mDQWhIvNKWgdPJXbgNiotPWDXxNgEy159SKmiafo0wOT/0svt73CUo8
waeuztoWGVPZ1mCsJTgs871d5gb9XgX9TqhoK+4bhvWGanQUc7f1fOgZz1FOfx8aDQMszL+1a7ng
BgT7nbhw3z4sqUDpT20IV94VPYa+avyN4UgbRSBEYOigRidA2vePJE9/9HijYdnrbcm/KxpModgm
AtxlKAohLssITlc2R0BxuW9kxSyBMVllsBBxQYfWX24Z7AENZJDLuxaPRSsmaaNQqUkJFxf0zlWR
harGZS0/2nK9J9LB+Io5yrrPsxRQuxeCHg8ntZ8DSv+EoQngQKdWxRxl4ALlPS3EhdnijARTRMjy
ZUYDv8sNJ65Gq2raGIWfbVuizP2CbsgHj9U7lplyD7qhlSvqNPK5GShkn09wUXvcl72pJUUjFzVd
HNqgMOYOFZd+fMXDcxwsnxwgkqBy9S6LVLt//VygoMf26guoKvv8wS/t3N7P/VKaknm6D1D81W9t
hxZdLy5+2sRrW8WiTXe+8ypNE+iEf/39zYZA/YHltF3FxQJYlO+RU+6bii90QyvuOgXhOIz+Wl9a
azvV3vqxWUx5PN3QirumzFuZDNDo4gdy2OPNyoqlEe9dN7jiq1YjSLP1EIlfYvMioLNK/75tLv57
pwYLHMVNAztt3G1Nq4vjF3Feft7q3659WcJ96RkMUjODmvwNF4uzCtfzywZwhnjpBvIwr7JGFcoi
zkEh0+NQULm7/TmaTVPt9g3RS7AgT1tfSvHcp1HB/+rvIvdlgZoDRjtBmNt1iqH76rPf8jBqXBMe
p8an1CZf4FqBY42F4gLIjajNPjj21357AiTnbalozEdt9CWz5zp5ltUX4nS/QAD/mgrbEHbrhr7+
/sZZUSUqOKpP6kuBu/rOSYfh5wp6oa+3F65Tp+KvwOJK5ylIcQZ26DEakGZ2BQr6Rm7Kr+mWr3it
K702r1LslmPQWadw2HI07Rjpj3TLV9x2862UbgNOKM6cKCePdfG8gb72tmx0S1c8d7ZTMgYLE5dq
Pkr5kJkwSDSLVrO/C5k2UPPl9QXhBwiiRDxQkCZa3X3LViEz+xS4O0sTwo1a5E9zR7oXOvV3dd6y
QE3+OmzauEgbBJMoOHX+UDuL/CW6LXCNk6qZ31wuntd6EPjC/nDXjXL3Va5/ryaUTI0+1VSvXxeu
W0uvuqyhG9FO7oTsDYRQOpVep3zjpGnroFUylOJSUB4BrHgYhtjiz7fFolu34qPFDMjQmUMstOYn
d+l2vWV9vj205uhQU7wp3pvrzgeeqtjA0gkkdN89uuOXqc1inxg2MJ1sFB8d+qFBKYmFCB4gu2sm
vklsBHJs7wtS1R7eYStlyIMAJzdvq/3SbV4y+lVnkL1m8WqqV7YjaO1CVl+c7dyNMzbGOJh+3xa+
Rq9qJpQSVB0DtEdcwrRKI5Q7h0Dupb9uD65b+FXjbywyl+OKPCsWjlrIUSTkD/cNNqMb+eq9b0ae
O2/uVs/HnrtUL2hdjzd/TQDls7tv4ddp3wyPbmzLaWbcVsvyNOSnxXpOTRkUncCvv78Z2q1wEXNL
B3sXAMkO1Kn3vLHS433rVry09LoiZAXWDSzEI3oXo9oF9ERtSo+9z0TDAjX9ibY4Vrchwt/lae2j
4tmJu3h5oM/W1/qDdQwe7FNgeDnRKVhxWMLsXooO+03Rir/tCpjS9fg9p+yed2F8iHKs9ikJV+ni
Q6CMQ1MHcUnvc1Y1AVriIpytNUbu7G/e/MPrwUE8GiK896uQGKiM/208aHPtGEV6+GLlkR/1Z3Fo
4jL28kge6KE+ZAeTfDTiVxOhYJQuARre4is2EU3ONwGQuHQxFPdrXEBNg67c6WZ7wm5Jgu9Wth1E
TgxHoG5kxW853vY3e8S1u87npELKJuoCtNPedq5336ogfMVzi7XnDdLDcK6Vo4RzLjFD8TyOyx7b
3M4NnN+LLP6SLf9xez5NJGIrzuxNcnBKt4IOxG/vjwfgBn+La8ewVehEpcTE2eTO6cixVWzuL+G+
tqb4SWujiufiGXKrAQCPhM0v53g10foYfMjO6ITYN7vqaKJR1a1f8eB1CaZgK3GZmioWsQn0zL0w
lDW/T8HNfPXR0xFcjPZ1G0VrUXoUh+W0PYJhGi6244e7iGswieLLXpM7vSja+pKv9c+6KqeIFktj
iGLfl46vNuoCzzEMU+7BVsHwdkit4bPlSL6/bZi6wZXDd+lE7wcEST+xOoei3C69b0pvv7/v+GpD
bspHpOXlKC6OfemCKgI04mYinX/fn3y1JXfJfJlOA+4k/ZB48mx5ViTyc2GZgFCuivtPah4KVfy1
w4HO1nqAzOvs18rtx6BGVQHjD3jRe+rzz40R0UX3JYrvjl7qhGzAzlDmlJzKspZRUVEASAbL9qEL
5j+39axThuLJ7RjWq+MjpzP0/Q4092z4UAV3HZO+2qHbOCiVJRTuW1/rvagb1ahCmofAYP+apatt
uaCq3LjrYekt22UpWAC7ZDY+oWrsXyWqrJupQNiM2IRcHxqC4gObTKxQuqGViLmWvAh7C0cj2t1f
kQkpoqa+79bsq724gBMB4seKlK4EInkw/VzHfO9th7tsReWqnOnaWKuFsNYp5MERIfiSohKolLdH
1xi82odLWGi1XgCJe2QA85533qoyBoTpEuWVvbs9h070ivvK4H+cXUmzpCoT/UVGKIrgVq3BukPf
2+Pr3hjdb1BxntFf/5168S3uoy9FRG1dgCSZkMDJc8bFsqfrGa6b6jjnFo3c3lTJrfNHJWKDrqgl
dbEeg6F5I88zqA3mr/f9txKloDhjck6RE+5uhlSKH2lvqh/V/bWyx8JZ/v8emElaxI6PO7kByFIm
C0MarulALa+t/aCp+h4Pa8t8KtjBHw/2fecsFJf9N1WuRdo1w5q1T2DyFZ+5u08PA906w/FE4yxq
ZW3mpqIYNhybpx1qUUUGAmsTX5TG19n1+9sD4kKXNcXj65Mnf1RTtLDPC263e8eQVer+/DoVb5r3
ZL37U4FdCtrwTdxLDm3szrINObJuQq+9vmk9dUEC5qBqGiojw189RDiD0v7keCatRF3zSowWTQMi
LaB7ntaJf8L5EISoAIIeXRcSc3dFE1MCtbBQNltQJPnImR7TvMDhxzJcEul+XgnUaqlGz5p6+2Fq
5i3uu0KGa1pYj6vVm9A3Ot9RAjZo2mFvZdE+VZCWY2lMG6iRk8/CZJ3rNvROiqMW0ga935HWR+YH
xCqYga3tsO/et2riD10JFveWt3fxCblMradt+bw1C6BoTznAn2dblMUe2TskpgyOqgkDVTZSLFvX
2RU8yXe8EGDKA6G7YbPSzLMqiDB5Y1oPFXJYIK3I61T43YdN2EtIApxU7vJSVRWhBHUO+EYyHFBo
VcSAMvpJV4Gd/3bruvOPWkores9al7lq/2JNG9JKHG0QH3AU4Xt/292ZyD+36pFAZ7OlxNClbjqU
wGZ51fpZWbZPHRcypkMvQmio/HF7PLrGlZjm+xT07YC55gGLQfv6jNTw7/uaVmJaNkykXo3Nd6wt
UHY0QVX9Ia3RBK94/8oBJIf/XU7dLi0cBqnIkxAtjSZAFOrggQ/i2zxVf+G249uc/UiDu0rLXKa+
CQW7JTc5duQUFKMIN0uGQdf+mqACfdtYmtGoj0LbILuANQU5eaAoIABZC2jfhkvLv/ZNHo/e9iGv
i2Ply79u96ebd8V6DoNG5DKL9ql1Oar1mljeJWbtMrUsuRlxTw7mQhzA7POU4xGqS4NnbzPh1DQr
iFqRDK7goSVDjh9vIcfeP8nCOd0lPIhfV04YWd2wusiRufTinPahx36y2bDBaeytwsdI2Qegv8Vv
53g1X0NpcBudNa7f3+QUg7VhdcgwjamdP4Hv+GJ700MJFpvbXqJr/jqaN82DVGTK7BF/LUGsC+3S
NJvjub0vnVCVJMYOBdQlXimfgryOPBxzq/2+PE4Fjvl2UFktNsmnEexHdvelQNX0bYPoplFZ09I1
c5qRI3MerZci/8JMl7Oa5IQq4cjzbEKRGt7J574MwdK74ZmSZyfbu8/9VKTYFbzoBVf4zAxJgUbk
J2++SxDEZWpx8YB6H6gnwyRNVkcTlMCrqTh6pSmt1VhcRYuBtAJVKA12kWbHU9DYtsMZz62m+dQ4
uIoVs0mee70Puy9jvoG6agllPn/O1/2vu/xFlYsQ+zrk27Kg/R7QDd7R79bwcl/TSmzWLsQDCge/
nov8e2E3nzdpSgA1qayqEuEASM6hvAlvSbGHMhrn+RZv0nvKuykGQd3hvhEoucfO7HLJLByILAJ9
vLTbqsNWE2YIVd3UKqGa83wH42y9fBiypZJ49U9ZX/+QKEtsXkDQtA2fb49C148SuhJShf26teQE
nddPdZeGDkuv71qrYZnULA0qeqzCH1sQwHROW5V/zIM6TGl7mYABRy5lWOZ1XfD/LvO4DrY9qxfk
NMwSyUf7uabs1BQsApnL8baVNGGsYsdQX7fTqmfOCZzef8yC1aF0K8ObmWYGVOxYzeuhtW3cCjBo
g9ZdfbRYF4q0uc9NVexYAW5tQGHRfIvSwJbnX1xeGt7kdIZXYljU1bY3O86k89xbMd2cly6rXlqW
fury+1B7TFWJmAGQKBnIMZ6gHXCau26J+nnJ7rSNEsJzZ/nchjL3k1NzL6Q7SjR9z3TO1c2rEsGt
N89tWaHxMZPhVn0U3UtW3OePKkyKMc+VWYp8PptR7tD3R0eaGLU0rq6ipBqggEASupGT5f8sQFs0
p6Yg0hhEBUg5dCbFWEhyciaAr3pwdtZ2GFj+fSumWgdbbSP1y9ZzH6CkGe17dc5aEffOnZm7Wgvb
Qlw9H0Cy/HAt+MxQvGUNxaFrTHfUmk1LhUp1+Qw6ecd1H0Qrngt3DzNcfw+T+NtP67BvHcO1rK4b
xSlxp0lksYLWfMFz1mGomxcx1CTkdv4Po9WDrMf7QkvFTZHA9mWQwY1kUEI2kqV/o/jTcOrXOJKK
mnKbNi1wp0VOuzuftlpGhNTxRk1XMLrmlf1kb4rJcm040gbyVEryUwtOTT8z0dnomr9OzZtTCQva
BZx4cCSBawWvtyM/+OXPnuFIpZlgtYY0A5CnF2uDk7i/xlXTh33HP/iDd9iq7iBqU7WkZpVQpQ9c
Asb9PZvIic3bkgSDFA8V7jFu77aafUUtJR0X6G/lKXKSxltxbuuimTu4rqV/lw1uFe7rw/3vLGxu
ETglwwpKa/oYTOUF6KcDZEIv0C6Ib3ehmwpld9lSb11kiy6qtH+x99e5GhJ3hahhOh26djP0opsJ
JaJR8Ykrf2mLp8Z2gGfwS/vkVjh/3R7D+2yXLlPhVF1bgHu8StcH0I1+DWoa90Fxspepg2CZs7/M
Rf1ck2k9WI4PGZgOKja3O9b4gAq28pa8kXKqxZMbfHCqVy6fLTBwOF9ut66JQRVt1ViUpJNsxZNN
po91Q48gcH+0axPVkmZOVIwVd8HY2VdonvdTOHlFZJsQtbofv5rrzeKRgSW/rasMue7UJ5McTnzY
omq9c/NXa0zbZdiqmWJl9VfPQ6k+iHhRVWx669WZ5fr9zc93ud9jUyjFU78QSKPL40LH+PaE6ppW
wtnerWBctko8gczmOGNRzexvd7TMUUP335/ueyfPx9VuEyo/ifRlMvF+vntlinaVuJ2BLrBn0Pon
gPEciPNke07olzJqZH5ySx9yxVYoMnKPfdCbcsybOZ55azxHJROeej3XeqypvOckzyGf+l8D2XSm
U0vTPnH7LNom71hwU37+rrejaWUntvZ6hWph0CfDSmZIBsziJ/gV+7Dc9+HT7em9NvXbuxe6UHZj
p6VTYLf5kHR1FvE0CEWbPaxBekqnPipq/8AakwjFv1ja9/pSgpfydJW4t22TmYZdMp/aqI6sr17Y
JnZsn9PD7RG9u+1gRFdjvokyoPd3n2JpSNZpOjVkvxSnLNncMcyKytDFu9GGLq7f33QxS08uVuoO
yUSmKHWXV9IMBji/rmklkBc+2zKnrE0qNw/pAJzYYvhprfmVSCZd25ebhabH7XDF/mWHKRzySHzt
kyvANjCc5//1zvemWYlsUOXQvOIc03wBz+4RddAicj76L815ObgRCbMP4jKeh7h6ukvvEPOhRHct
ysDiHXr0qR1NzRDXo+GI//6DIee/7cN9CujriqbzBNnLo4jTOD0Hp/WTFd+16aALJcpXsYyF56KL
IniW44ttOiRrVlh1Fx4qDrIiiXa9U3YeT+XJPTmH4SROt+NMaxolnBu/RgfgIUzyxyWekv5EP/IP
OLRF95tGieW2G30/JWmbDCMo654dYQC5vJ/WweZKBFdpTTxeeUMSNF64dd7DVGVnAfbAvLfCwaIx
YDVhiWdiahKj1Sy0KuZ5svthGCFBkXTlEgXzAyQjjtwmYUEzXAL8VQym61/dtCthntub32TNNCS+
XT2MQRrlhfuxqN0oLcU1LWjrJuqICTqu9QIl2ruqIqNrYYrw7HFw4/a0rWH5uMbuYTt3Jk0v3ZiU
ACeV46WThenq1+mEV+9DbVuHOfCjXvCw3/8sZzex3bv0pPhvIOkhE1Vf9FabEBbv7DibKhP/TQl+
Xxl/A0Z3zGtAfZd1if3Kwj1epqg44NQVtY9bXMdz7EZ13OA9dIiy2IQm17j6b4Bpb+n8pa2sIbmK
ypfd3xt95cUUZlBTnYAEWuUn4p1FZuKqeN/Pmap0BKEsPDXs6ZBUQ36wrCfhfEk7Fm/7i5+9kMwx
nI/e3+V/g1M7vA682QPvtyTDmeXWoydI3HHIWNqfwC9oquXXuPdv0OqpG6Y1L4I22S7O0Yn7E7C2
V/d2DjnINO8cjLLpW7x284nDvaErF1oDnrH2PSoF2AX78WEavLtyCxYoK4OcJugGlsGQ0GoGDLRN
mG2CO76ftrBAWQVSCJcU6YhZL0f/BATSM8+84+19Rte0EvseaNJn7sF/Xaf9IVv+rWpkcrvp95cV
pmKpuzYf57XrxsQrvMhv/mn77akDvbFDvpPmNSBjXNuOIf369x72neBXsdWFl1ViKCmCH8z4WxF2
i0v5gY7lGHwucCJnPMzysRUfqdPJ6nXroXL2R7b4Vf11B8SnfZWgOQA7Yw0KvALKHqwtnA8QFaPk
0yLHMcM24qYeCrW9rQZGHIkj9wmkRQSgJ6GgKck+2sJyGtTzzFUa25bjjcfWHfbuy21raiZKFV2i
QOpOfp9OSTNmD6kHibnWlLte9/v3bKekGrQIFqte/CnZ8+1AXaQYLlZMy3TO0v25kmZUEvoCLdgu
ErJgXa6nwxpk93mviu/uqtrZndWakmAN4gznrBp3bffZW1k1cl7jMFvSKWk33MSn9rEI7gKtccaV
lcIhW+o4FsNfowJPeCJC1U18+691U6msFMg8ZmhxYCq3dI1x+R63XndaOxNVhK55ZbUgY9fwqrt6
SpY/7GN1bHj+1Bcm1QCNp6iwbrqMKxFpOydg4gaF2npy3M5gmKsvv+PjKqx7HGs3q2tnTpZ+/Ta1
duh44nFe6i8gOjJ4jMY4KrZ73fvM2YGtSWwUPeZkTGiGTW2uDMuprnklSkGQtNIdjP5JWvEs3Mrh
aZMyXtvWRICos/614zfnbh8ZXzbuHiaXWEA1jMmONPC2W2ryCVU3ScypyEEGPSVlkUcbgdL2zEJ3
8I95x1CsnxmQPDoTKTGbThTvTx6DKN22x72PHX5YHvAGGN0ehc6HlLitwWLHclosCXCmT3bXxLVT
JlIWUcVNVZC6OVDi1wFDit9l5ZI4eF6UYj41FjHMgc44SuyWztaszMmXhC8AT1r7n527RMSuXm8b
R/PnKsR7Kzrb7xuB55paRHuQPlLfhA/U/LmK6c6ZpGNaBnMiC5545RT6dHsdnep8+881zqlCuuei
JR4t4TVW6w0P3Vo5xyxgPxcxtXGOatco7VITj6nOSkoQ90NZuxRCH8lisT+o3WxRM+53vVFzSOP9
N4DhkSDc2ec5yUR92iwb4Po1Su3AcCWhcX8V3V2tuzcCN4RpGHsCManxQjp7DyvfPwNNZFhEdZ0o
IZxlZHWmIJ9xldw/S2+IiqJ5kY0bDkbpTZ07KWG8QokW8OhqTpAuPjoS2s9B/7JV3uG2O+mmWAlh
l+2iKR0Inmc095AnbiwuBUQx7mtdieJm9+uSbxaWuL29FDX9jvJl00FJYxgVnTy4rrsvgzcnbG8+
AD3+4IMv0veml9u/rmteuYkbPOl1AJrh12fvYFveobXkwe/uzGJVgLK7BUXrj8uS2E1ND2szXPXz
KvFoL7vpzVUztSpQGRS7rl9DlDeRDPLa1jZHUyn+uc86V6u92X2reVnrlME6DSg4Rs7P4LmLNqs2
eKXO+NchvWkeLDPg59wQvI4rjmQXr2W+h6ljqmvTNa+E7Rp4coCS0ZwUHTK3uXhqFxbPbvb1PuOo
IeuQOu93pCSdX/GiDv2pLEUNfEMpiB/OG1K7u2iyOVOJLz0rF9ASBOxgz63EssmlpuNRdqthHjTr
mwpmHkCIFtBeLok3bWcvy8PdHV+G4evimQoYdZcqKp7Znx3BobM9JRJ3ocvuPKap/Fin/I9pt6C0
JmA9cXQ8O6J5Ho54o7g9R5rgULHOqB6VAypRcPSo96fVWT46jmlh0tx6qTjncZhItY4STW8ZiK9e
IKYaTk4R5Y6MSo+Fy2ranzV+rGKeQToNboISOTCK+b4OLHiaIfBt+abrQs3sq5BnuyvtlM7Ig22R
v4xL/WGHMjmB0nFIl96QzujmQYl0vM7tzWZt1yNg++DKDtxvMr49xTrrKFGOY2tdkR1LLB/rg9eD
cWt1n7KsNLxt6f5cifKFplVl9fCgwM4f83x/ylff8CSha1rZlKccNziod8Zp3l8PYMs8iu4upj3O
VI7MbppzuxznJYF213ObzkHMCmm61NY4jApwntt6rPKhWHGZmJ6c0hexMy5XEsJvNQ2+3Z5VTf6r
smK6sz9DF2BckrWq/5jc/qdffcSbzrHIraeGmGJY4zu/gZz33Ml2ueJ8QLYXP7eTfWhPdJkN66qu
+asB3+xvXutNM5XugmDNzsMuD6k9nwLj4Ulzl6ninJHSsabu4D8lSqrcAWU53+caNFkjaM8CeRi7
D00QHG/Ph24oSgA3ARsh6IUd6Eov3Ivisfb+KavdsDzoWldi2IbIgSU2b0lEYz9IFHUAn/AYjMww
DzpnUmI4LfZyLi04k1zb2FmCB5Iv5y4IzpM3vJouc3RjUKKZy8xeaYp1qF2zSybXI8RGvs0uMRxl
/4UzvnNZpJZP5j72sfW6EO2eCINl/eIOIMEu6cOYFxDKdAVwHOWDM7Nzs1onK7CQ50vnpeybhw0S
o/2UgEXAYFDNyqUWV05b7fYgPcGiKOVTG8jn2TNBUXVNKwl5IZ3MdkbkIn3Ph7OQ8ktl1058lxer
IPJ5cO1lGK7xPpBDxeiltMjrvrg/bzevWRhVIPlCRsthgiHbZ2lkleIgsTdFebo9eFVlKqPV5B0q
pnyDhAwoQ20ka0sR7aM8gMF2QOq0HgZrPRTUfQqo6A3Ha41TqwjzhaKEYuNw6lXQ+XNvVfLozVj5
BbCEhsOjrgsl9qe27wPOLKwsvH9N0/Fz2uTnzEgUo/MnJfb7vaKlvw64H8NajzrsbT8Vbd7daR8l
6J22ZB5Jc5n0bfUkc+8wifRRUtPznc42ysF6HdgSCAvNWx05AgH+EJAgaRpTAqJpXsWxkZ39P9ay
7Gg7n4IiSkfDuVpjdhXHBoAuyDmsXiYlmUNHlH/Ow2RC6Op++7rMv9lW56poSDFhL/LKILI3+5SW
IIcNxOF2FOt+Xdm1086pHFmMMlk6yAM3wR/2DPWI+9q+DunNr1utK0uXYKNzRuL8MxfIB6adtz9u
t64zzHVEb1rnTmWzTSDf6LwyAmNMFMg9tMu7aJE4+5ck703zrcPyYKHlmji++EHoaF86b/7mLoVz
XxqgMnLu3ZLRrJtlElRTEOfLsJ83sUw4UlcmoIcOG/HvAfXNIAo+CSLKTiKRWUNrcSK8pOKBtY84
+VNQwCX6HgpdLHGn8b4zqApVa8qaW3jIlAktginEURuJU84MDqWZchWstlieMxb2IJOqsHD2bDZU
MmYlXksZM0l+a9JMFazm+cviFb6NdL9pTjzwQjzBBBGE1E6Tv0dz5T1sbLRjyC/eJTjBmQpjm/Ia
YddZa8JRXL0HMs7wstdUMReGNxlNiKuknQRKmk1joYMu7VF5WAVFCKbsO987VUh54xaTvWRCJi0D
aZidzV1YzF53FHi+NtxI6+5TVDTbWuEgVG4r5n0bzo0DaiXvl3D2QzDhBsrnBzk/tuTLNqJr+dft
1UWT3ahwttGW2KW5nBPUvY/e901YKZ6JJe7892c6T07wsK2MjF9u9/b+FPkqcqWeKZRYSLMldkV/
OCvvopWtpuvw913aV7ErKJ11a0FcOxmBHCXZNzavEYGKelmQ41x9KZY1muDft0eiWXJ8lR6wXzwZ
VFlgJy4dUdUMGGwxnPNyDHdw1+GhOCRpBpXbPpaBCcT0/lz5Ksyl3mA6uyZL4lcNIS9bX/D0nyLo
8bpZzhChYaGwqtS9q/QNAaskWaBrsO11WrBlQq7cspvYckyrz/t+gIJgZU8r/SqfZb8lpW3DVEA6
LlvkBHlueqD6F/f+zsFKVaFqoGQsCA4yCXTH12qNBOdxAdHta4ndnH+daR9bsJsE2LApL+P2V5rb
37y0O+bWuev6uF3k4ban6Nzy+v3N3pRXdTa6GZEJKIvCNheXHIU0qGAL9/KbBfquti2jXLLj7d7e
3zp8lbNVNmSC8qIrk41DecuG2kYEhU/IVbro8XYXGgC6r1K3Wqnv76KctoTX7HmVHjTQgqiDohsB
qI5l3pmU7eMY/Cp3sH6udlQRbth1NdPqq6jEGUTMFaskYnz8VZUf8OwyhNnw0e9wekbhpL2Is2iG
QwNoURnQuANXv80+ZOyXU3yy0tQ9pJVnuEPUzet1Bt7Ma9E2V4gKLA1MawhVr7Avu7iqyygIsnhc
OgjL8HC482baV7lhK9oR4D+7LRkddmicb4zigiCloe2Vj7JgIecmanndwJSzW7daywZM2Zb0eY2q
nh+Q6j454xpZqf06ky0s7F9gpDHM6Psrga9Sfnb91q3MHtzkSkIxnreJ1vWFyXU2nN418aCyfha1
405stOzEKvl5RQ0U3iS2R+ilGZKO9w/uvooLK+koA0tmJGGgUW+CLRx8N4SaWWT5XVSwE/R7DGGn
G4kyLT48oLRo4SbEnsDAYr/6Df3spPSf21GtmXUVKtY5blGme04S4BufCPnu0J/1vIJ50Q87B3U9
Vxxgb7oe0O2eXNkAFkmDji0FSQoQk+duFo79z4znh3QIQmLLcKqS0q1C3IEarKfzM+XQLeuymKVV
uYk1ETccGbNj1Nd/v207jRP8hiYT1KvE6jlJu9NDXnznA4dyCg03XoZ599Eup8Ptjq6H4d93NV/F
lkkBOnSkaQ4qr9rnXn4JtvRg+eWrzP5A/dp9Iamiy2rPIiUZuQtIthUXdDxtrP94+/81NUW+Sh2a
pWRr+k7uCRQFrUUkFJTUHW6GQTgzPIkF7w7foTLo525YjRQQ57AX44rHRIc6ot+wV3renIe8Zys5
pB2Uu5pol3vK//SXZlyebUkHz8dleUk48r+sKV8pbXMTIfr7zPHc9xW3xV9avsMR7TRc4j0eIxHX
UXDwwuDUAvHfG6qVNM7qK84Kdl9cMTJ009ax5z5brWHL0riPCrtofbvkzuiJJBshm4wiwRE79FUl
IH+tZm6ItH+r595xUpUbbrcdbFMVVpI1mg9TAvrvL+JX9VCF12KS5gR+pNFwYNLYSQViSIIiGZe4
Iilq6Hzw/lg1pSGP+rfM8L1RXJPwN9s7sRnPFpwnEvqBBWHzOfgw/hxR52FFznPqHeo0TENiFBPR
5VSq+ugyEU9udkkS/pQ906NzriNM/BNWqWNxZLEh/K57xXuDuhryzaDycZnTuakwqE9DAXWO8ZTG
5IX+yJ9H1A5acfD5dkdXI73Xj7JXiW0sh91DP7z52xsvbvdt6B5kbriG1HoY+e8wrCKtciyF/x9G
dp4xDPfZ/dE+7ocpwg1Z3H67byBKwLO8g9rs2JWJj9UnaJJ+BiXh68ZNzGc6QymRLvuKWXuG9vcF
TIdQTsrcrxt/bfz7Il5FaLQpKURW9GXC5z0EGNBxE24fMwuohtWw+WmGoKIxVkLSztvQBSs+zstr
M2Hb7g+pb2heE+MqIoNbI54+cZeT0BFnaWj7Wf5dD8U4SyghnnU5xTEeWs5jjSKqYJv3w+w2f1T+
bNpK37UNelDOCG1FlhW7iHspllKAfHijR6S2ZWxPDQOuZL2LxBH9KHHNadN1rpD+pWWDbE4pzj/7
WTaWdw+oAe0r8Zz25YR7qKpMqrx9nCR7tKzAsF3oTKTEMvHLnueV61/APeyG7TIKVErN04VZ8i93
uU8fEiNQAnkWqZ3yFaLXS4bC6dwfwhVsKfdkTGhcieKiJFPJatu92FmZJ+448Ecblron6fMDddeW
01i14zwElyrIvzQo57d3+1A45eMEAjG/HI+3l7r3c3L0c81u32wOJWTQBBkbAM3ZCDSpE5f9s1+y
MPWbqEfdaWbnBxZ8HQoTd827oY0Or2nKmw57OnO3YNy97M3wi/o5DZnXm96TdI0rwU1zYM7mXpaJ
kxdf9grQ/GqDlPptW/37Jv7bBodfVwK7BrsgKSwmEtKh/HffjshTQxSaHSHv9M1O5Vl44w/ezOHM
vHAAyydYP2MXDKvrWkXZ/LmYqsMs+aPl4/YdZHACIDkGDpcqq+N+2eOh2cAwCHpjd4NwXH721z3y
h7uKa/D3ynJR4G4MQAkYfl7EcGy7nByscfLDrBGmCoarId4zkLJiUGGno990wWWa+d+4433sLPe8
lKYF6d1MFiNQVo2qd2Xt9Tm7jHOQuMsa1pkAxmc/eH72y7GZIdPQOZGyasi5sYAxoe5FZkUT0WBA
cd46b4aI09lIWTY6keEpeGWwEfm4pF6GG6Ps4k3MxGatad9TpjndiZ9CeINeUBN3bKUdZqw/WrKK
bweBbsFQCUrnzuVypHlwaW2c3WmENWqwu1DS3PfasG24u34aSZV2z37Tk/afhXekjnDy2+sxTht/
tQznAN1AFW9w/Z00mVt5l0J2F4riolDWeRsNzmwYqsYPPMUP/LnzsmbBErzu0glRsAxoVl1Uhu1D
9/uKH4DsAm89GWeX5rq2MkDKBsv7KRvTZbhmi1WhfXgPnWsoaPiXfbXmEGRk3wT4LfkGPaPWMxVI
agahYvvYnEN5OcActFcJBM7yj8AhyDjI/PuiRYX1gSayzBcvYxfawUpkrf+EkvQxBZP3bXfWzLHK
XxoQ6Vh9ZQcXVM78qvGsEhWCp4bGNeuViurrLL5SB4jNC3OdSPreeSL2M5PNeeRTDLz8ZOhHNwvX
wb3ZUvNCroNfdt5lqMa4o21E8JIYgPzgto10zSurespxFNoyJ7hkdZfUw3S06/aytENyu3mdlZQ4
Fo3fyxGaWxfpuB+C2vmUzeTZn+iZuCnuAvG2f7sf3VQr4ew00nXSdA0ude05h0CiOApSX6/3Na5E
M8tK4DSzkV1mblvxVEjcseDqEUowt9vXRLMK01vdjJYongwufbqcuoWGbtees5XGg1EGQTPNqgyC
xzkfCpH6l6ILMtSv7tHapKeqsQzHiXfvS/EKrCR+bp6N1/ej4NLJPqrG8ppentfOjlNrim3XO8jN
JPCrmWoVvYc3t6Jzh967+GVhHTqO+2XodH27byqu9nsTbWVdte7cYMlg7n5Mgy2avT4mjodyfBPd
gG4qlIDuJ4suwIv5F87Lc96XEV3ag6j+uj0AnXWUeB6WYrB9q6CXdG6Dyz7t6UvR4LXsduu6f1fC
2VkWq/FdC4DMNe0ffLlPECnO6MPS1YEBHKULBiWSg5p5NLsuSJZIo6Av/1rn9HIVL3IG30SArOtD
CWjacDxk+q1/6aDJE7pj7ccbh9Zp2ZEcBbljebrLXCpwTxDbW4aOwlW3HZBm3Glm+VOQQTAt8v15
oobg08y5CpMZWnepgob7F0m/1CwNcQa7L49RITLjZuFupoGvTiM4rvmLNUIGr2SG1jXToIJjunXj
rdUV/CI25zkQW1TL/cMa1DFzTYXLOtMo4SCaRfps3dgFjB5NtJQpCWm9ne+aXhVOsfZYKCDLyC8t
h5DfBSzdYwvyURYsl3y8s2wTIBjlFF/NZUmgcuBe+pUXY0wBkRch7ugy0xuUJqpVpsGB7a5oOVIM
SvE2uDVAQw1ycMM8W02Pdbouri7wZl1lS1p10LNwL8LFGXha3I+Lw2U08v7z7bnQTLTKLSiKohV+
cB3DnFVzmEuHXjJU0pqwbrr2r9/fDIAvTcX2fvUuKV3sr5NLh4tTUBMzmK51xU2BPJBVP+zs0uGF
PhRTQ4ElcT7eNo0mzFS4pls7/kZtwS8ukZ/2bvwJYEfUzun3jiz3PG/BRZVF23byoJhzx7+UqXNh
23IpbRM2RWcaZa2WY1Dmfb+yC4G0fIFsYmlLQ/xqmlZBmaKYUmsrkRT1AJsQML4Fs+GKW2NyFYsJ
6p+skj6WnbIWQ9hUVQLpq8+QQfzFF5M+jK4PJeUi81663kr8C/Xyn4RYZ9ftHivAcG3cLN32HE3U
qqCuKq9ma8JF2yWrUO1ZnGk3hYQZjvg66ysT67vLQgLR80vKxuc0kFa0uGyNb//5+41zVU1b7p0z
5yAluVjpRuOVdeMDWYy3w1cT/34VxlVIFiWeZW0F7CLdj9CGct3TLP/AJJPlz/t+X5nbrcG7NDIE
/1I5wWd3YFa4pLtJjUtnG2UthgR72QsLtlnHIdqb5kKK0nDce98nuSqlzayUpYFgwI3NTZ+FltvR
R7da8rDuJnEQ9rYYPFM3hv9xdiXLbfPM9olYBYIAhy1JSTZlOY7jJE42rIycZxIcnv4e/XUX/hBD
qOLSXkBgAz2g+/Tp6//fmGOgWct8TYgTeRTY8KLEIbv2oLv3ijyYK4/VphkFdUG+uhHdyBQKOm9h
nMWZX5nmCopInoSbAINXZdalHy9OcyzaQYS3z14lQynGHih6X0o0JKKGxdPnOG2QeNsMJ8w3Y/Sb
Aqz/+35Hstl0a5J666HOORAc/pRkd2j+RTJpLQ5MO5dSdU6SkqPJ2iv6yXHhGDA0UnS98Mc21TwV
FIvL6FnKRuLytGbRmvXjAzc2j/rMxGAr/7aE3jd/eCL/95KthouZe6BTiEhOn+vRPZR8jdq4Od5e
XrV9ScnnLPOWVbROREqru09AgxAOgP/uW/x6u94oSFkwno1oBImQu7sUHWnC0bF0oxxUgrn+/83i
cDToLMQIymgapx9WZRwSOznzZNUELKrlrwJ7szwaJYeG57kXYd7ciY65P3jmp9Rqd7l915WCLc7r
reiy2Y3KYmv9ZONx2DRE92RSqK+MusMco60QGZJFTppYmNHofhcZ/zS25UtlWxq6SNVvSKpbVLxp
usxzoxaS8sFqdOcMfRt0dXPkrW4svMoIupLuDtwC+lHUXoQ5oOwRM0EvVd2PB4Z02DWlw/0Fo0eD
of1WLV8oQMIa0674OBl617NizbPCcKONjmfRXLY0faYg7IjHvb8g6XXJqo4Js0R6hNM/PcZpVs2S
+h4ZHgexa7qY7cqQu3gr0iStE1SCuvoFI5ejjIMJNZnDqTSOu1RcRt65bpUshQPzVKEMV79iNPLr
voUl9XYxC7zA9j3YVbNEg1qchiTRTaRWWD2Zzg0wgxoQChgmp3dMX1jGK50T3StNYTkcSbVpvOZd
S8A8hCkdxiOQqEs05GYWOmvbh/uEI7nnybQWy2uh3xiOhoTUwjHK05/5InYKX9Jt7uboqttsJ0rH
4Uff2Ri9tsQxivX7ti8ptbOspTDBBPU8b0gEJyjY+7wZdf0sCvnLRG5lXTJrrDYPuRDz0THjX93m
+UbjakKWq2d8J+6Wydxcxl07vtrWQmCsaZLXGNw7Pohs+23E3iGedCGY4o7KrG59ujmmGOCZ57n4
7v1ZmklzuCr5XG3eG8/GHLqKLe1R8QKRBeP5x65ooqLZaRFkcBLCFAEuOo9HjolhcWwu+oM7b/uK
z64MSTJYu5VDiSRFLbzQcsY7Wi13baEb1aoSuqS7bByMniFWjAia2U8F4L/3dTLVT7fvvcKr2JLa
DiQtN0uMdkS67s5rzFAQ92kufnA8nG//gupsJcVNqCN4O/V2NDnjs7mt/mBMH9GfvC8YlRFJtaiF
PUyopBm2ATR/HIwZGKjTXcw/titDktLW2zKzQ9qdLV0eZK4Th447fL0tGsXR/oNDEmvWrOtoP3tu
8sflANAw3v24vbZC7DLkiKxd25cxUi3LuJxz03nI8u2pbOqf+5aXNJavGGlEN1Q8SmIf1oEc68E6
OM0u6hmI/fpVbwzCkNQWNKgDYJE3h8JYH/JsO9gz+b1v99cDebO8EKC5qCnwIh1sZRL3H5ME/BPJ
oolDVecqqawFdvTWaRLkQRbrw1yRb3OuY2xQLS3p62StDtLeQHLaifWCEV4PRvf3tkzc952ITNKG
mWHF2FMUfyZ7PNIM7R1ufj9a9DylxbnwyEPC7T+3f0p1NyVn23jlZDZWCRBnCeqoJqu/lTRv7zDl
fl/i2JXRwJh2U/B6QKIoodUDuByawB4Rme/avowDjkvPKLYFNhOQxPPGqpM91s92UWkarRRHLOOA
MyR1WZUhzOydzDhW2fDLTNGXdHvvilNmkt4aVb0ItJ96kceSJWq5+cfyzOaYO/mH2I3RSVJ+Jaml
+zXFQcvcbAJNJCXSal40IAcLHNQjQfFSpLpCmUpS1/+/UWOQ3/PSm4TzlbnCN0txjsdMUztU7VxS
4b7yLFSSUMMyszywtzlEax2yjjryZoXbZZIaZ+C6BKc4cyORkh6T16uDaAf0hjEU44ZqX0wrY7m2
tQd5syhcvFfmCH2OxbWRSNchpJK9pMNdDRITTGdyQWY6TMdZjF+TpE81MYNCPDKOa4mrIl9c5kQJ
SIKmzDjRlL3O03aqyvr1tiIo9i+juKqpHupSeHivOMlXvm7Ebzqmo+lQ3B4ZwcV7jMEQy+ZGNe/x
iiahaZgRN4lGPO/unTO5jLJVubX2aUOisQHFy9xhwIfX67J7qsWl9Bvu+1IkvcWiuQMPRz0+Zr2j
SYN777kY7FsyPhUD5XQGPu5oxqQHPwUDC2VJwCZx6prl6IglCagNdHGrm0v6rrXDD17P542BKJy+
yV1eDmfMSHw0QVOwdPxkATxbL+0zY9mzk9fhjvuEn7qK881PJSmaKcykRZmveskHGpiFjp1A9RGS
KcqIYCWeGGZUgGq/8j7x6Tx338d49pMqDwtzj8XDB0gmycwo0FwtPsCuImr+7qaDEf+6LZv3U2ZY
W3oDYJzqRDJem1FKxgMSgQHvTzT+7aYkLOpvyfBaZp+m4e/tX1NdYMky5dMcO2M+4Mf4nxosQkav
u07vqjW35OpZavSeicCOAjXxZyJGYCQBMgV7rDUWvx7/mwtE88GiCRDsEUZh+SD2P0y00/RGvS8R
S6YxoKxuXeb2ZpS5Q+Dx5JDZul5t1dKSSiMCFeMywlqkKZnB+g3yQ6Nu95TPIRJZfTH9hdGJYfG+
9Te7PHGMIN1zSSyZZIB4mE3Z5R6LBnJZ5yTAM3hPdIhNS+qK5Bc37aoFyXH2tdsOzSD8dNaEhqoL
KOlo2lAIFy8XxOj+CrYVwF49U/MYVa0t6SjGU7kkB8M9EmyneAqN7G7RETSrlpY00hBls9k2RLK2
TZBg1HG8Ppa55pK8bx4tudoFclvTQ0mQRW78ECevbfNqOMeyLfxcfLfn37evi+IL5JJXwh1I3UrM
yBOfULad6uOgGwHwbvKOW/IQorSNYxejrRnAfN057n8XScQFOJhBVNquL7e3r9BSmXvCLNeKtdbG
I9MeDwOpvq2d0Fybq6L/k3vE9q8Se2O2mnxcxNBDR+v5U7bcbeAFsmtQYGtOV7Xz6//fLG/URoWR
LxB8vx7LDnN2w30SkbS05EvH2EDI3TQ5uT8iNAGCw/t0e3HVbZHUtO37ihpVakYVeRlpIJxPTrLP
S8h0EpQ3RuoxLI0sWtgzC5TRukyaQtQy5UJSGGTwGLxbvZxrjkft3W1pKC64XPKhOSF262LLRfNo
uaeYfcKYWMu3RaKxuIorKBd8krYZc6gL7kgNN1G8LDDp073LT7f3r1peuuF2hy4YhsJYZMeHwTyS
DmQ3+dkrdI+F9zviuSWXfnqaecggbzQyzuLY39dHcbc+DeGCDu/2pOuIV9xJuQSEYSwDprDgdE37
M2vPrpn65apRJuUXSBd+7ZcyMyd8QfFlfGCHJHIfssZHR2LQhOvdqCPXVd0kyUUl7mI0glZXGB1G
8xpOYIHs2p+b9tQ6832XpZrvUf2O5K82b+4J6JdElJWDj8nnSfYlTpg/jIG5vN6+VIrjkCtC8WBu
DnAIZkS29LLa7l09ZAHGo+1TCbkiVHZFVVU4k8ioPqz9FzqDX6R4cMWX27tXmAq5EJRXk1F0Ay4T
+Eceh3INXJ4d9i191cI3Bh8bzzOLVDaA+lmAIQSIWa3jvqUlRTasobMLayVoYviSs1ee75TGVUpv
tjzb9TLmFV6zjXsenOVobjpIxvWj33Gucjd6BeJNHqMfL2LDc7cCuPuXtuHA9kWTcu2HTLbTYuCK
HTntx35+Kttfg/nztqgVLz5L7kIveUJFPQ3XkK8AW9SJu5cZ9sD45iCwzObtHjTTefrr9q+9n1ew
5BoQgtbea9ArfldbVVglr3Vmf0zc+mCbFF499Q3jT2quGueuuPtyRWiqcoOTbCNRb/9CN4zftrr2
C9XK0gvQAg8U8RqEyXn+AQOs+LwHUcotuRTUrVXHR7vA3KHRG3xMDj0M3fT5tugVplIe39O1YxnP
S0eiOKGYgBZ6NZAFmATYHrdao7YKJZBrQcU8mzGpOhib7X4cA2P92aJAMWrSHiqhS8rLMR4jm60c
kX0VDMtx0M1hV61r/dcoxMLsZzuF6pIxDudZYKzR79siV60sOVsgW0jvJh5cB1rnmx6lN22js+o0
JQdrdaNHexPCsPOvBXuq7NV3Cn/aAJLTRZkKxycP60nilBrw1iJyGufoZN2TtzSnGGzzGs+nWF+u
/JjgeLVIDbnXmFvrgrDYCVwU/W+LXnEV5coP0ihkNrPCRK//qY1fUvrizJdk0lx0xcHKhZ/ZakU5
VIsANio+tyuo0ktdpURhIeWyz7DU8Tgl8KpJ/cgLAtB6G6ICdGjRL8+3Q9qsodEmp9tSUn2H5GcX
RnktiEXQmPOzreKPE9eNVVGtfP3/G09LhVHENZ5tEaoDj3PRrUGTFDufhHKTPyiVbTgrYDcawzlM
9fLHm4fn2xJ5n8eJW3K9xywsCKExYdofsh/WcTqlIdhan7aPGGt911/iQ/H19i+pbqikwV3PuOcu
kH3cH73xYrdHs0C+wtaEDKoDkCJjUCA0U2fA9vDFO3dlfE7IzkezXPPJY15ZaIBCdLY9cefbivRH
vs/G/1PrseuZz+X12rRWsOXjr7ozv9yW9/tEedySSz15usUizRI414v7MbkbTsYhvhtebZ8d+xPo
uTSPaIXg5Z79vmnrwjZcBPTMAeUKP+QrOdz+BNXSkrqSjYq2rz1y524/ipZ/typbZ4xVYaAlKWzO
82pOGm5GVyKMOXk1xvi+vU73tphvmtyfTN9tF39Kf97+FoX1tySva5pdHrOxFdHMvHuMvHyqhvRc
5Lqi5zUSeycet+h/7Y9b5C3aKZgZtdb0UPW/q7b2Y+cH38Bmgk4gT5P0en9YDi6VpMXuvJQNUsvw
w5gra8154OZm0PJf7Yy8r7sc0znxLVL6bX7fZp/6OEEmuPArjL6u57sM+bfb0lQYk39m9pQE3DYF
2tdS9/OI6UzOyZ4iIT7eXl1x7+T2fnAHEbQOjmgQNVe/5Mg3e/3TvqWlSNpeQSuSuMjuiY1irMDc
xn675J/3LX4Nnt44IYe7McaFEhNPm19J6fhz12jkrbi9cgu/i6orMsG4veZ2HOdf4D1OFs0T6X2W
R27Jc3fytrfMJuunM73U93bwfbigDBTMx+oleizCJNSFSKpvkDRedNZqDiUiDa+/lLQC8eZxq/Yu
Lqn33Hv2iCy8GdH8LpvC1XzAbJ99pyqp9oZeZc81UDX0pjMxvjMtFkCVHKOSMgO2P+c1Wrmj4WAe
7SA/jj/7u+00hfaR3G07a5NU8szelG1ZP6PNtKojB9Dr1P5EbI2mKuyA3K8/uivrMfgFVtUuX5Zx
/UPb2fPtPga9e1vpsm6KmyP3c+ejVaOtCPYgXht/np2jCebObDA1B6xaXlLboRyTapjW7uwhS0yt
b8ZW+oCT7FPd/1nyN0Yhb+B3StD5nXn70iX3bZ35tfG862rKPdx2XcysJwhfDCv1cyd96TddYKqw
wf+LV99su7EKWC8Tr6WFZz7bOCpzuxqUuSWP2wFn2cbaGD6s4BxUWCLIkiXYJxBJV2FdOKV2h7d1
lYQsPtKeao5RJQ9JV7cZvfj1Ao9HR3R4lGih3HTgeUXs8L8Q6Y2ok4WuWWEjgmtmGq7lpypPDh1J
g4HbPnV/5aWONkdx0eX2bUbtBk9JJKgqsfm28yqaX6BV1AhI8ZCUoUfU7ObR7sflbmrmGk077Z9K
FGGxjl/WtjbCfO1F0MdIN2flzgqjPE6HjRhdujJE2Ly+tMOjRUCSdMfHfS8aGZPkde7YtZjCGlmD
FcABnJKOamJ21UFc///mxHuW9mY6NyLqLKBdMt8qQDmvY3a6mq13QlEZb+TEWbZOJiGRcOmdZ8eh
XX1vrRHEsSRYvEQjHdUnSA7X5LRg3tWrcIACzGOyHm33eFuJVUtLSmw7pSjE1k1nByN7adAlz2Cu
vL20QotluJHTGZUlkKsBHTM9VFV6rHpdJ5VqacnNDqyzKy+3KYDFp8n8VLefb2/5fWlQGVpUt1NX
OymO0zEfaPdsChSlO0OjtO9vmsrQonkhxbRsW3d2MVDNgPlxp0yztGrfkldFT5a70C5FZ5n3yLKn
Kn+oPc3T+v2og8oTUFieLD0vKPrxy78lCt3jN7F9aItdOQEqY4sqWpYmJ3iZTvmlWuhdy7gm0Hjf
RNJ/oEXO0pbT9Q0q2vp8HdXWGN7BXsjJ89qgcECnP8bHfNyF8uVUxhtNXVUVaHg072Ko6UDF0U73
JfKoPMRqmMe4mNYReRP+MMegc623cN91l/zsUFG35DZiPbZmd+CYupvBhTbGy2nf8pKWFj2dJiRJ
/penXaeP+RJqecYV4TyV8UZpldLZMCzc+Mt0SO6u/PXxQ/WwhhXmIuiq9QqNlfFGYAeMK45w9VyC
94YN5aEijcY4KtRKxhvNSfn/0eS8fhDsfsFcS2F9rPBUuy171davv/vG6wm6knhu8UZLEeYY95Mu
A6awNDLQqBAEDQRgiItaDEJ12I9k7Hxv2EOZwKk83MZK8a85xqF25SdOPmK+0T5hSP5z7eos7TBr
Jpq6MkBVHqBqXVOjwszIDfVDDZj2umBpEmW4hcmJn2iIJN5h384lDR0xDJilHQcaqLAPZvGV8/R4
e2XVQcrKubRx32YTKkAjO3gYMCCIuMS81SyvkMs/ffJlkTWbB9238iFwnMonzSOQzf6ULwFNl6Ca
f6/WvmsjQ6ZcyyWg9cYZVOTKquV7ne45r8jXUBk1NW5elzbjNJ29O2765tEqA+tYh/nRC5b8bvtr
BeMpCYt9SitDqPoh30DSb4K7kInAHtZDPuya0supc70Gb+xBUjfCbBw4Eeo+1t4xXb6XYld0SmXg
FO0MIcoe78C57b+vdP00EUB0yPjj9kVVWDIZMpWMM5jV1wysdcbPYmnCpDU0Nvj94J069L8ymUSS
WkuJEAHEzachfSWG9eQl48Ur2InY/On2/hWK5kgqbG9eYc4jwuBY/GgT7vP6b4+c++3FVcKRtNhz
1rmxOyKiqeqD2SuPrTnsM5oyNgo9sUNbXrWqaMpzZ6JUluqIyBW7lnFRE2lrExQnW5TM2RHcbyDs
GDVhn6LGR2VQFDEykcUmtj0H84EGZZiH3PGb2WeYB9T7fVBfDB0mQlF2orbkZY2kLelA4LDaIT5Z
3cnuXrvy68buS/JSLJ/q7TUeX0rjmbofHLaLJIFTuY8+X5u8sqmF9Ou1ueJCc43JVp3K9f9vTERM
+dy1JbJQ/bSCa2Q6u66h0WGFDsgIqmYoc1KkcGNb84I2Y78xIpZ/u60CqrUlLXZACYXSX45AP918
DijQAFIKPA416QNF8YzKGCorBwO/F9uAIea0BhHf/NRY1n1pWz5fkhDzrcKSGZ9F0Sx+S+NdYCEq
Y6nQqt+UvePAfTo16JznefSrZfp1W2KKg5axUwZbjVFgSm1UpBdufq7Y59vrvp9bo3Ij/ZyMKFqC
nSzqUsx2SDp/abrAKO2gyOdD1V3SdRcvOKcylqqnJGaVlwqkFowPttFjAqL1gSadRhOu6vtvVofK
cKq2qzFNDzNiI2/5Gqe/veZLV1+SfVgnKiOpqqGqO6+DQ4uvbNc1M77QhGj8gcKlyZM2aIJ8rE2R
ALfSQ1ffCytDTfJbOlaHdl+hmnIpmC6qdevRIwjzQ+twW8H61ny8fX8UmiwP2RAs7ipc9+mcNedJ
HIz5e5HsMxJccsJeA2ZxwnFh6th97Nv2hDb6p7rQQaJVGiW7YZM2+bZCXVET6INy6Sufm5umb0wh
FhlLxVzulmWdA5g+3tsYRZCN9+vOVDuVsVQzBbeYJxxEJ+PPAdPq+UQ00ZXKOcpAKjrMdcIGHOca
xSd6yFGB9JOH9dj7DV5IcbD93nVtZFRV4wKfa1rXs81+2GPjt+lrvb7eXltxsHLr/MjqyZvBPhLZ
6eDjr9DVpo5Vx3r9yTfuFgQAol1cm0QYGu93LIs84gReo8saqZaX1LQ1Wp6nMQ7WFoXfsyycjZ8d
0/FMKSykjKRal2mY0vi6eWTSmuJ3ZnuPE2jQJtFrkkeKB6TcNm+2NpjPexRqSDafFlRn2uQBM2MD
zou7Kj1YzhK4aX+4fcyqz5H0d0A3yeS2EFY6ncwmWkhyrNfTgPbP2+srrpGMqloGOseuC/vQWqCw
vCt1bwvVuldP/OYOWTUtMQcF+4ZLRzamRZ5nF8UJpzKiyrZ6avZF151XJxyMk2FqfKtqy9cjeLNl
Olu8qEEAhQZny4/b9GBMpSb2V1x5eehJMqRLjnmsC6hC40/JWPkV6lOC7Mwi/YOiMvOJLuuCdKbx
M3G7gGW6yFu1cUlXx4zTpRfuFLHkY1v/HtjdpqPwUYlbio55wbfJSnsco1sFNGYnEFvsPEnJp46b
mPhAII++POYtaIc0jkMlDUkZ53KsRIfyL/qLnEMrzsWGLIuri5BUmeN/AE/5GLc2ux4jwBNRfUyP
/GB+RFbqSP1CO/pUYVHkkSYVkIJujWZ+EHMA0W78SQrhF1bI4+fbFkUR6P0z0iQZmSWYiXwOP9IU
BOHG/ex+sLogcRON0VJKSlLV3jDAX4UBVJE4sqi4Kw7Vid33f9mxOibHTROZKS6ojIiKueGV1CLD
uYjHLybAuf5EZx3yUXGV6PVH3xibppiFMwoHYOJswjuBf7YwarMpTE1kptq7pLdT52wYxQgmPnP8
KEz4DDPTmLL/AYbeeYJQSW8HZDR5ZTcCvYj2x+3IgvVSP6wHFoDvKGhOGAlyLDLAi3xAab+vX3UV
D5XAJJ1uGehkYoB0zm7+VWRH+9p3sGikpVpb0usuq91tABwwsnuMbJ2/jRMo87dfu/RBBkdZwqHO
bOIa5SXxy84ORW0H9ZifFvvr2HgarVN8wr/gqLyxtxGnYpNTQ48eOSGBte8Dror+5qq6kHoNYnVU
+eIIk4k28aU0HlISDFoInMIkyeAoNiMhb075eF6S9bHl9YPbp+FKxnve1ZpkiUIhZIzUQoZySQdv
uSNu9mu058Vfxc7ikAySwrM5bihQjWejXY7Z0J3aWoc3Uh2rpMdunqT9wHEz86bFoOIisp30i5EW
L7ePVrW8pMtZkYL3A7xDmCTTHmpe+c5gI+W5a5wfp/J4C9EMdF0nj0RFMYaZswZ2sdxhznO4b/eS
2pKxqRLeoqpdjGhE8op58oey6w72auiKRaqkrQyW4gYQ7xPIZFFVDOsqYMEQJAdwNr0WD3iyUL8N
6iDfF17I2KlutLw4byCu3LsAI2gOz3lxuC0qhYbJGClil1NdNOaEdHBpHqamIqFjdiBvjmu4zL7Q
5Z0VbyMZLTV5+AZeuuTOSp7jHiwV7GsVf+8dAlqPn6R8NYZBIyzlyVzv9BuzlHYxRDUgp0cFDcf+
UqUZNOQTWe4WlK0NtvnLVqMCnGOa+OI341/H+bplT7flqQhyZHSVIGXuYKAjVJ6wz7Pl3S8meTI9
J6zz6l5MOupYlTgl9U+bup+dmU8Y1zDBM5neK5mSU4qQwS3Te8+kn8fCOhhi1VwThZX8h+PJyrK5
yvmAqgrxeVmETZdqzku1tOS/y8QCLJCg7L+Vx9l+cHV9lKpYkEhWADO8sgYdDiBdQrvXvNyXluPb
aKHqv2O08H0rfhrD4/y7E/HdOm8aOb2vTqaMxhLTIOw+xd3LBCZ1b+BVfmHp87joMlTv56tNGZC1
zqQi3bB0562ogqqZvrpFddqW1ecUmGe4l6hPVk064/2DwR39rx4Vqd21LU4Gs3e7c5cRv+ZUY6BV
S1/F91ZF26KbkFsA0pR9K8w0MJbWv61/VyX/Nwg1ZXRWVnstOrYLEqG3+zi2np8b5cnZtAN9VTu/
/v/Nzpety7epRVrE/pxD4PcWinXV5cpY3vhrmPtFqDf7qt+SlNzJTY6RqLhMqY3Jkk+esQ97Z8rw
LG4s+XX0GY3G9qXsPjnrh7nYVVk3PUmbx5Uzg06ICZk1RMDkn/KtObnDLnpWbnqSTpd5bXkNhWcf
GYVRZwGA4pqbo5C2DM9KOhC9TogXwHPCUAuiTe87rbWv6m3KuCxw0Gd1Z8GFM9CCOKUVGuu+xKYp
47J6HjMUsRAKFltz6QgGe4EVhLTZKTfmL7e16n13Y8o0UBZeJ3PigopyAQdXU5kHOnxpDQZzCkhM
7iejG6SWbrSd6iAk/92vrpml1CF39lo+g3D5Ptl02CSF+ZTRWlu7WnNX4fpMFKws1oUPy0Ofvyar
FZaNfZd7tcYPqL5BUl0MQPLskrkohm7ZDycms29WiKBvn4bqK6TgPC1Krxm2rTmLAYOTOmN4ap0+
7LIYkXrehrhohT9b+wpFpkwcxUHruXSlNZxb7sX+ks1/2IjRnrc/RSUnSZ9ZnTSGaOFjqPUiyDey
Pd9eV+EGZCxX4lro5l+vZog7B0xkPjoV4BWD7vWlcPMyfIt0Bjcsc0BavPIMlCpEF1ZkWj4umbhs
ZlFp6MDf/RmLy61Z3VJ5ppji9GJ7s+/2P2P+tGZDYLualM270rdgTv/rzEBlOybxBB4hmrUdGu6W
T51gGg149wSw9vXyvnWUeFfndTWmFzY2Bwx381Gfvks8uidqxPJScAJbXY7WFBsPhifCAlMMM+vz
7aujEooUm6zUQuF1TdNLzpLBr7bNDZiINSeqksr1/2+k4lIMd3LtLr20lnGcmjpMB/cTzwrN60O1
/PWb3iy/xH0/ihgzcSsKbFtffiDozuqJDsajWl6yaqY59pvtYfmt/uClH5z6zCrNVXz33YTzlGwa
XeKcp6AsuiQeuHw5svNfmfW8xE9psyeXh1+QIhOBaYVdYRnppaifiiWMtzPVFS5VV0ayYpjQx7O1
dY2HkRBgtiigW5356/Z1VMhczjN4aAbi9mAkFzC9hcuQBgAh+x2gPLeXV8hdTi2YS+1MfYEj5dYz
iOncOPW76gNw78skdv6EpKp9R5IZrPe484Ppk+HoWo+pyTB+6pDqRp2ohCTprOjXyvEGnO1oNEFq
XJIEMtrF22ShteO/SpWjlYE2jUgvc/OUZy8201x5xa2RUwXb0NGhIjOsOydBt4gHdMqebp+qSh6S
omYLh8/ri+yS5gsLByc5Ga1V+0AZ6jqDri7in3cWhCLp69hk5SRsuKaRVE9TKui5zFj7Yrl9fGJV
6vg8SY2oyYwm7JxGF/4rHKLcnzWVa0kqK8kuhX30BNKqBzupfXNXbRofJemxXdQ8HnNcI8+9t70L
Up97joPJWYESVtMFi2r8sFrsSUyf8ta+JO6f24u/f42YnBJo6sKxl3hJLzFrXwXSwGFRDTpYmWpx
SXeZs9ZsFSUW7x7LIvYTMmqsgmplSWVX4S7c7bFyH1+M5adZP98Wx7vBscXkBMCaGjZLnDa9GEN9
aJevGQ/b/DVOh6DbHjNxvP0r719/JrdqdcwyLHftsgvqE58y40CKX0IwPIIImO/bY0OO5cA0knr/
0jO5TysmmN4uCg+30sz8xSjCEnDyDm+8atUN13sf+ASpSeqMEWCNmQ5VdqmblxmdLK5vFq9lXT1z
lj84oAjpvUdvfhm78gR287NDl7vbglRdA8kr52jG6XIC55AO/Fvm+KLJf+5bWVJmw0h6u93y7AKM
eRV0pVMGPPN22W4mJwvGkUz92G7sRHvIZtmCzNBZ1vdtN5MzBW1znVi/rumlmfsjZkSuhnnPbF2y
QCFvOVnAWjFWSyNwcTuQGRT0gHF+4S6By0kCd+S8sVzIxO7+WBMLyeJpgn2FTssdXBwDkEdeT9kl
H9MwpaW/9a8DD6eeHUrna6ebAqqS/FVmb6LnZtmclE8N7iL7xf5w0F+NVGMvVEtLDrkarHQsOBxy
7d1v6ctshLTW4K5VS0uqa9TAvefEgie2yQsmfX7djCEwWa0JJRTWR37+O0vDR+fqAVK3c2BDO+Fv
btM+OC1Ablmyso+3b4/qMyR1rclYJeYAu42RvQM4iuwPThZz3xrMz7d/QHHz5ZTAko3JaLoiuTC3
XiJax0ZgY7Kc5oqqVpeeu+h5cAUneX6ZOOIsULD3pY60QnECckMXJpAU8ZLhzVgs35kdJAABYcgk
oftMmdzBNYzxSs3JhcOcEscndvPXKk3Noaq2fj3sNxqVzfFg5wxrs+Zxyh6puX6c4nCNPc36iksj
93GRhPYN5iQkFwttYluznTaAr+bE1tBpqQ5V0lrupSWNpxqpAJDV+BPz/k6ju/M6Smpbbps3duBk
uRCK+YCuWc9Hk5i6N5dKMJJbtZg9rpRSvC1c8mdeXQaLQKyzZRi7hm1bzJH1de3AChUjd1TlqQjq
1njEwEZdTVCxfbmRa+YCubpeWKcmng85LTHUAKS8YjnsMgVyMxeZLVqX6NG7TPVfdyGH1PPC2ysr
PJXcygVQRr3Wy5rhWfTX671wQn8PmQ5FPR3mlPmu1e7T2v/j7Eq248aB5BfxPYI7ryRroUqyZEle
1Bc+u+0GSID7zq+fqJ45qGGhMI/XOoCoRGYCSERGyG1cNWj3nCqAhfjknUZ/O2+hjqlCZfzr7++C
thvWJRtX3HebdXGjroIQNqS3WbyUdNdbC5zxGnDvPjGbpHFQkKEPobM9Lj1N6S6FQIwshaxP5ibY
yGKfgsw797N5RgtXws1dwBUML0XtWIWuVVajDVrq5QAIyCkUYcwz3dlPkXDkxq0wHyAK211LAqaX
GiDHjwKjerntmqpllQKWDJbjg0eIPvTMiYMfdciTYhcDKpTKr9ekd+tZOH1jVlOHeYuwwrNZWB7y
ehk1dwTFzOUmLd9lS980WFOH5uCx2vhDd+VPbJkWYauwu9ycNbcrgyA3bOO4NZ7S3bidd6miwTTX
rfGdaUI4ZAY/xO5dBG9j5czQgAh2CVhgcClUKeANizkQXKI9HjVvYlpBpX3YdPzfKsNLYdoauXBI
hl2kqdqHuqNJYwCp0+kutiqrS7E6A4cKKRXMPmi/mnN3vuLgb/u6amQpTDuCZlN0KGJk07jUc3O2
si+3R1acaOSurGkMhmDo4SkFAfDGyabI9McnMrSPZN31KIZVlSLVMxjDA0RZPEyuB337CjVND2ya
8e1/oFhUuTdrImbR0BJ9lADHdfFQgB9ELAFLmjyfNHcGhfnlDi1I7voBGU1kSXe5G8cauk15oDsb
KFZA7tFai2Z2th5EVU7Q3+Ug51xz97SZ06cpbw/7TCTF7FaWeLTixD7lM006+ldps+NobZoFUP2B
68K8ywiEN+CavSYbPhgk6UUXmaJKBoEDoAWZq9t/QbUE19/ffQQvtNyEKDV9WEY3AYf/wac6TXrV
0FLYlhRFwdZb6UOASpchlnve6t7nVUNLcUug7jhkU0AfrDI/18UDWv32HeXl3iw2srxxt6C9N0dr
PfSbWB7cLnA1DqOatxSxoV+7i5Wh1rRN5pegrqwk95xdaFbbkTuxbBLAP/qFPlT/Vj94ZJbWoSry
fZ4ic1wbq+UPOVRrTwt47MrKOmSbztMVZpEbsqy2oz0pbPvkF9UzniQ/02HQYWJVY0sxutpVZ2yB
SR/WrgwSQbvHLdiCaFf0yG1ZEy96M3QC2KQO8ZDUHXige+hURL/cksXCss/XGfe+XjhJG4SHzQqO
Jl0u6EDX3IpVppECdPXMHIz9MwKUMVRs7NiYs53OIgWosDqzswbEviWmxHWRISvdvqSatXRlHTa/
70yCBfXm4dW3+yHqB2tXVw1iSArQNssaPgUNfcjH7Nkzu0+DEE/l3gul3KBllKO9+CP8pfP7iGZh
3JetxuKK7fqPriyCSnPrwF8s8W025682At8NVs2juMLock/WLNbaEr5/3emsGOY/BHsrzTInNa+a
FTQjDra58mu7ejF675Jd0flH/5WYC2jnOM6pIt0BnFAXYuxS94TawtVO77fNJqNm7dv0ocybyzIv
h45lmjOpaiGlqAz9fMjHFvaokbOWB89BL9SogZWollEKS7+3K8P34H9lLR4ICZ5orQtL1bSlsJys
YcL1BcYu258eu1ugHrzqINqqaUtRaYh6KkAUb5/CisbGRo5utQ8f5MjQptlvHDRNEvpgQJcjrO3D
VP/c5X0ysCnwO2vxV+yXM0qZtJsP4bYzu8qgpsah28Yp7FHhAbdxIUAzft83aWm3tFfXzUcbqxiC
6fXKNtPyUXPYVziI3EA112Fr9tX17myz54VzNHQXT6O56e64CieRm6gcsQbW5sK3mYXbreNEPsrU
+6wihaTFKh4WBFZpiibOrDm2UL3YN7QUkU2xzT7kYHCCoFsLJQbUeCeWaShIVSaXYtIA0oUTOiKP
VJ9GHg3Lo6cLd5W1pZD0B9dzyAjv7oAcC6A+5UFM4LZJFLOWkUwMhCA4EF5NAuZUSDk9FFX4OWCl
xiiKmctIphyvhFN9zYFO9yvP6sQfd3WN247cI8WdEbhFz0W1khY86tn6wheYfZ9VpMgcgt6bHUgs
PeRCPOQ5wOEF/xrY8/H28CqrXBfj3YYGPSs/CwjWk+RuDPL9UwHaqdtDK06yMn7JJCAc8kAreyqh
4ObQeAEvPq7ktY63UzV1KTptUaEV2jeN+3DxDtyrnsYxO+ybuhSdFAxGU7uNxr3JrS98C+7ClTy6
zY/JrzXeqDKOFKJ2EXSUbtjtSVA+WQXYBQH0HLbyUGp13/9FLv6JwXJkuBLqONNIG5yYQWcYG8Mc
MT8EvfRnl94Le00GiyblYt8NPHVzzTX647/1p5B9a6AqXWJNFuNuJkFsrU9md2KeTspBNX7wX3cF
Pq0d1yDL7vPWjpbsNIchMtCh3NXta/8haN8IDxWGAQu/CejNW/OxYk5y26c+dlfg+/87dcNGxYjP
m3E/L5+3fntdrenHvpGlGLbLuhCErNimIJ6xFfTorjpVaJW9r3/mXXoIvKXLGnsAjBr9XdP8tSzq
CHmzszVhoDKKFMOVyYOtW+AvQx8eQcv9VmfN0z6rSDGM53aDui2WcunXuAzYXVCK476hpeD1wLeN
iygMbmxdZIshXgZdzfvqyH/GLBp+/mtwO++ZmCaURCwXtFJO9zsoli85OPnxHeNE/eBgGuY+48sg
JasnbhjWnnMCme2PgkNNebJ08mWKhZVRSiuheV7MG27rg31crTbyhK7HTjW0hDnE0w6kRYRjn3Ax
PdkiuCuornNGNbQUozQDA0zuF8a9b7ApbRsjP1GeaQ7C1/l9sLQySsk20S4NfSfjvoT4MMmX77xe
s3jm3DxYwfQ8WAAu7fJPuY2pbsYKXFPUuHcKcNt3w98ZulBuD/3xIc0OpICF6honE4fxu+sVxKrj
hvgHc9ZpmagWQArasJ46t+otuE15cb07Ymou1x83+9q2DFMCeSYNIPFNHxoRF6/hsTgasfMKLXH6
NJ2qU63Z/1Tzl8J3Lc0NTQSTcR/kpkDLVbEctpbskjiFIqD0jEpACeI6wzXvdGFkLg+AQx3MSVe3
V+R6uWkJrNYNhBcX51Sgic8KwSl4KKo6zutdkARbximVzQZY6DqDiLjYzJNl5kHibUSnH6OwvAxT
4oVdOu2wIHQDcOeHNMlwQbnt84qDlC0zTdvzXLmO12Ir6Yb8Lm9NdNPRrrojDWvfvNVBW6UfujGF
ys/dnIGW0unX8GQE2hYJ1Z+7/v5uG84DDCU4vHcJ6r/IYPKIZIZO8EUR0jIbNRg8tjLI4VV2wJPB
9U9uadxBfFJjPdXwUkgHw1r7UFXCBcaZ7jwvjNhSnXlVJ7cXR2UaaS/2CWv6gaAiF4Ch0hn8xPB1
zEGqoaVgBr14MxUjN+5dJ7wTmXPH2O9dk5bxS06LYw/pcNWdQzMO6QyJR6bt3lZMW0YvMX/IirWq
s/u2/xvV+NMW7qt+2jJ6CZ0VxjaGxLjP+PATfGNGBDXESXP9V01b2nszMjTlUlTGvTUsxefNIzz2
6aarrqpGv3rnuwhqPBTJbWbYp2EjsZizA3gYNQ6uGvr6+7uha68RYhowtDfiJlL/DEih2bUUoSOD
lfq1denkhOgL8fPwwPCqGpl1GDx63j46MduWAUsO8aqq4012381VKsK7PCg/GXarMY3qD8jBidrt
xjycp6beObiNDWo38muzdVVL1fBSgJqiXMeaiuweohJRZRbR6oijse70SBm1ZIZZD9lMG5xVVThE
hlu9la2Oil4xdRmzVC8d7wyBfkZjHWJKf3e0/rVs/Puu/CLjlerRX/JswDGkCHk4RmVhDV+LBfjX
28OrJi+FqgsN2dltg+yeiYBHbuN9Lqeiiu2yfbn9AUVIybgloPRamxSWcT9W1gU6W38bIEbV+KTi
mCPzSVelE67cdlBCmOuvW56noANMG3/92a46BRXV9KVDshBtj5uVg1SWiVM2b49bpmu4uh71PrhE
yITSA1p96mFGAcRGo49jGHcAG8aWPRxn+wF18M95573k0y41JRtNsf9NbQEROLWxKrt3suFYEp5y
fmy1KsAqN5LCt1x8UUwC8OmlGV7M3AbRSH9XrTrCecXwMpBpxHHZYAMKLv04vTiGG+PJ+23KAs1+
pRr+eoN/l/Y9QI9pjtneC1ofw/Ufc2w/dVDJuh0BCi+VUUyzQyrUdBBixeSM0eK2F6MSn5g3PnKw
6e37hhzGZm/bNcOReaS2EZdO00d5N/HDAoxJ5IXu2+3PKKJBJpxu7Ck0x8CzTxszor6q/5op/3vH
0IEnVxmMvoHIotFYac2zDcR8E4u7iukgJB+uAUaXCg1OOBJD9HRJr4xNF98syvtJkOkcFs78Yqye
jlHgw5gOPPl6UczV0GBDcFOrDZK1KaKg+DVNeUQhLCTKLMrNX5TrtuQPVwMfu/7+zm2LXAyZ3/du
WpdNGc2CmwmuTjq6ONVfkTJf7VuGz5fWTUswYWZZH1cm+D3Z18L9DogMvnScmK8JQMXyyFo3XS6o
Yy+Bk7KpD7Z7uo6d+RZOvZ89VkVTgN2c+wbRqbB8GO6wm5QKZ4jOVgExnNRt+pM1ZrFh9octtA67
PFlul+AeKVwBVsJ04+L3XD+w1tGcBa756I8dI8AF678Ljs64ectMTFxYLPK3C5/OrXiuw5PvHZ3p
6+3pf1xfwVekbNhn6J1a8EqSsvvp2KXVkT8Md/MRrwwxO+jgf4o1+OP+EfTdyNeGpCEYUVfnE1n+
YosmS31MC4h/IGVDVF5ND+LcJHVfQJVGz+MpS8wn96/tbjsMcRfTY/iqMdY1Gj5akuv/exeDa7bR
qerRt1mkU8o/Z2/Xv/Pknrwju7Mh64OLrKbE+3HjLv6VFO7daopsXvCpJoFeesIPdWzE2dGJwlMN
ymPdW9zHJRJ8Rwr8PB+betvwnem4HuykPoHSS1zcE3qsT2zSBIkiu8iXlbmYzLrjdpHWawWpmm/l
9tqhaOpXXWxPXuJ14K7lmjOuIrvIEgy+CVDIaoV5yprX0oxNtOsBJM611LWKPCzvig7kyyrqBXnK
nTUhKBeVrE32+ZcjLfqc5VlHSWela7zGW9LH/LNxABtXROLmrjm1mmKnKmQcadGbrArbvuwthMz4
T3DXI2Ksp/5vnlrH/1/EKHKYrM1AszJwAOkuUlBFvJrkPGbbk13+WoD2mOb5OAyNZk9ReJgMA/Zr
vMkOGSvSAFz7o1ODHPYRinXgPHlbGgiZB3cb/XV7lT58Dgg8Rzr9OgNQtX5rs9SkfTpWNJmc4ViM
Q0TEr8EXmpBRBaaMDiYTtUESCNOVBj35AwFo4wv3wwgo5MijWChcrJj9vV//bg3NjqPyCxkyjP7f
2V4H5GlxPyXWQWAz8JrIP4zJVczUeKviVYf+USU4GUM8+tkIMBe+ZTYx+d6kTlwly9n7ZUAS95Wd
wRKnSaWKhGBL+wOogcmYXT9kzFUMHJoDOpzCfnVyDUZPsbnJmGIxeCCF6zA+rr0AzLP+3nQ1uUw1
tJQPNhN0+h7JET4TK+MKqsoRDUB+u7RVrblV/wtv+2BPs6VcUDKCSwrg3MgFD/bf/5sM7E/Wyzf7
ZJyu2SBMfvmJDgmnCB7b+u8Oak7czdZW8NTMy5SudbSxEHyndjxZ3+t5D/gVFxTpyAclD6diABmn
rfG0hg/AIN6OfJUnSZHfBdzLp7LOU7PyvxbZX83QPOTgGa6GUZOZrwv7wWLIeGO+lCQL+chSa7WS
zOEXH+y/tyf/sXhc4MmAY7eyme8KBxvXRO9W2kWVf+rA21bP03HeyKfS+W16kEWqdhEY4INXH3h3
WipsMnUWOqHTOe9OteNfGCv/An/h19t/SGUrKa55l5k0CGaa+ll9NtviWzltO5fhGo/vZm401Gnm
KqSpnWVjTBZmHBq304m3KKJaxiLjoTrPG3T4pdmQJ9YwH7aSnPqu2Dl5KaChs1Qsfr1Y6ZL3jzys
7uvs822Lq/YHWQmCu4w2Zev/31F7wG3hetSuv9f328GNeRIm9bfbn1ItrhzCo5sF/bLQtK3nY72Q
OLef9o0sBTGbTXtrrm5TLG5iDO7ByCpNflDt2TI42Sbj1vYNtVJGDbNOiJh69jKMAySvy04I//PQ
CN4fgrAmzmkYRYM325E14cUJG2c+N35p+Ontv6naX2U4c7maXIC/laSb/Y9Vglpl6A629cN01ygo
+4MRiKSc/6kzL8IL5dEEKNktdzFbBJ6Md3bBGNYs3sbSoGrPq2VEG3VemWGcNnvV2FqRi2UFiXLh
M2mQ0lK/WU59ON0bfntanPYw9oPm4KA4U8oAaL8iPlSWQCk+XF8Rssg2Ls5C4yJ76uxX5iZBoesF
UeyK/8bbu3wzW4U9r0Yr0ir/a/MAV85HCIaUh7G8n3Pdc7EipP51lHcfqcZ5yivai3RuxQOd3SUi
K053Gne7hs8HO5fM82iOA99Mo8/OBWPnrnAOc8hjalinrmvPon4ZmznGxn9cQl1FXZFG/w3Cd/8H
oHeReYBLpxUtYzrjYlkEx5DqmPhVw0t5okKnD8/B/ZgSc9ucPO7tul4hMSCKpuqSfsWb6ttt2328
MK5M9MYz13bQukvTbmLJlrOkbXT9bh9HiStTvdPVH8Vc+TzNPTPi3jfD/Lx2r46uIKKaubQFo6Om
YUWY0zR3xiZai2A9uCHvNGXuj1fAlRnfWDkI0IfCLoFhn+Gwce0siVfpEHuqyV9/f+c/QUWKYGs3
ntYFi8oKaiuZrrNTNbS0BeNllrbE6PK0YNWnvgbgZ9UBrT5OSq5M6DbRJhQFFV1a1EM6b2Zirlac
rWMC6e24zot4yYuXgeiqzioHkvbhkYqy6JbMOGceqhFkPeCNuYoEOmM8DjWRfQEghRq6GanFfV6n
jb2AYDXALbM47BpahkpOE68os4hxXkkropnPPxceDsm+waXaqdu7pt/5cFBW96faNM8m0RFiKjxI
fsIwCiJ43TOajlC2bVsfjaq7gDcQbJWC1t6869OUqNPe5UeQrsUh0zWZfFzucWWkJBHhsADAiDpf
WfBwi2tz4dPDPImSJ7wnlXdp+9qZvrmO4P5LWxt9uYukDlKl13h5F82dSzrXayysxVBdOk7OYag7
anychzy5AQVyLNNab9ho8oon42we3OFviJPtciJPbkLp0GohTEMgy219bEL9I+zKfWekP7V5BNR0
5xIbi/8lxztwhaedPIhyb9sVuJ7MoDtnS9dwB8pFNEATChogQL+vmbviSCQ3oVh2a2/8apYmvPOh
tDN9YsPTBLainurOLB/HmGdKWdomxtg2UwXdpSKIKGQOHJ0MsGpkqcoBBIG5ZVlN03nx49IqExTy
NHZRDS0lZMbNpdpAHZ8auJnmlheX3NMMrfJzKQ3zthIUjRrG2V2KI6PAE3YiRgTvcnTgKP4boRbn
vsk3mqfOmMcOcaPJ1+1SHxvFlXHTaEaYwozBWbJgOIUl8eK5MHLNFvKxWdCQ+N95T+CcbqF1Xaed
M55siGMUHiRKKh3hl2KHDSRf8dvWKFuC4cUUF8apmaBEGB4nnTinanjJX8bRgJgfilaptaTefObB
DzrEvRZWrhpe8pk27P25aTB8aJSRcM9ec786vzJnVyXPlYHT9UzRJUphnNYDZ9bkiT7KTGffuVvG
TXPGc49djx0FUBSMPSILa/KiwioyYtqgoM4rK1anFGRls+U/rY0Z2f4SLbPuZK/wShk2Df4jJ+yG
uknrpbnbSBH1jZEUADPvOtrI0IZuHiq0DOEfLJDACDPjzh/9fcd6GcjAZr+i1nXm5RSmYpgODZtP
7qKDLatsL4UrEGLjVPuYeV2LVzv8PFCSzG6ZeIaus1ORbf7ALzhTv15fFFKnc2nsUm+Oim4XoUXg
ynAFEMUNbQgO33SkTlx0B9cdI8f9dXtVVU4jRWtZoDhSW51IRwia2ElfbYWf2ENYtZdacFwkbn9G
YSAZuZBRe+yCNc+AS91O3F+OJfT4bg+tKLG5Ml5hYVZJs4xladBDUHW6ywqojZvstM4NdNm6Q0Yv
vL/gdSkBp3Vy+6Oq/yMVsgcjWMO1501qgZPC94xPYvtxe2TFgsjYBWKXM+mrIktxBs/iwIOObmOA
azzcdCgS1Reuv787F484kU1hjrmv4mUMv3L0tAj29+3Zq+xy/f3d2NYQsMVyRZPmy9JH8OVzExqv
O8aGUII0b4iq5qAo5t7zVIF4t6QViawg1FSXPzQKBpcmfn1Xg77exi8m3ladojywJb+YYAW5PfeP
QTUYX8pBC5mKzM+F9zzH5OjF+cEZkiHCHf3YnZY5dpPb37lO94+aGz4jHx0m6A+2Q5/dQbaIxbxY
27iYV43g28fFfowunRxAeVpbPc73z2uTH6B4G1WVd/DtEYQv/4DvBPuZSKb218LGuHONhDtn6tBI
2DvXSMpVmcXB8Q59sueOTkHEBCmTPGdrhBYq3f3oY/v9Id/QVTY6C4KcXZgPiv9lSnpUefcszR/i
DZ1Fl3GzC++5HkYMDdBOpns+Us1aykYzms3JDArT5yuTw5wNsdXtouDzHLnVmfXN1FSV6T67eRUt
axF51ZfRwlOnrjD2ceD9IeJghAtv5r7L7oKF3k0luWd8/BbWw+ttq39Yf8D8ryZ7l5DQewJ+Yadg
F9vcjuACiHvxxIiIajHe9eFPa9Z1lqk+JAW4J4y2YDU8xzetKLeX1PG/NZv1sII91g2+96UOsa/6
kBTihmN6bZhX7GJkdtQU66ExgoTnLt4kmihz/aicV43LfnhwgvGkeAchUDG0fcChvuIuSUXqV76C
dDT0oRvkr4sGLaH6Q1JY8wxgDMvoYDkIPTp+jU17AiVOEy+zH7VokCvaUJOGPyyVen9oOThsFFvn
lvhUGya0/p13X64iwSU64m2Uw9nyUO5D5+Jb17/7zvO6yTVz0S/eMyTGhnNrjcOxJcXy1y6/lquB
Xjb6/mAKdllKaEVREfVGFfd9mLTVFIXVT5vqmHMUASoXB826NQSp8T88coIeiCWOeaZ5l1asvFwc
rJt+Ya7ds0tvu7E1+bHVi0cxNEkz3K/WzxLHh9vWUv0HKQssTlY3E2vZxQwWdl5a2z+zXoh4Qiug
JlZUn5DiP59DJwNo1n2m9Ty08bh5WxENWzf9hXc1rsNIKb4is0ZXHXqYyJLzi1u43cGyljmCYqMZ
VwslO/+IlF/GwR0HsiIhZzN5tOzmTNb80XHm0+2lUOxVcvd2Po/11IgVp7gst5KuZK/h2Oma/hXm
CaRUEpYrXfPG85630Il9kx5xYY169DPdnrtieLn2UG1tTXKn8H+1o90fqjZjn4i5htEwrbPmjKX6
hJQ1+iqHqOT1H5hQmwGXPNh2fthE9+CrGl06KOTZWs8Cmt6XufejDe1knQVcpPairRr+uo+8S3mt
2/GBLSW/kOBh89Ht0LYJ08nqqga//v5u8N5cnbkmnF/KsTk6Dr0YIBvuabnT8HKKKIqtzAvMvfWO
GzQ4t999pkPUqab+R24AQ13jYWyfUGzPnzn9YXqa2okinuTSQ+YNjeluWNKs+eUa7WEth8Ntb786
xZ93CUeuOxg1KTyvxqyNHlI83kNe/Fy78/UoWGlqeSq7SOE6hktb9CG+MK5VAlKvBIxJ931mH3f9
AbnoYPrGQshY8EtNXj0PO/wWZeQ33iPMztMkS4X15drDlHmV0WwVv1T202wOcT7prgsK28gNEs0y
WcGCbp7LFZcX0Lsao0/8523LqKYtBapZhGPJBjhNPn3x7BdKn26Pq7jmOt7137wLUtxCOKTKMLDD
oxXzPjXHIuGxY8XDVzvuToVmF/m46AOVbilcyVbWDl6u0EPXhPXJ9rp7L1su15fwRGyMRBBePRLb
OPC8f+7W8Lndhs+3/6PiUCy3R6wDY1noIQ/Z2d08pyhVRktzGXPd/qtaG2n/9SxqTcih/BIEeP0D
etz1dz1bwmhSvBXMCgZq4PRQgGaNLSBYCPozKXR3RcVxTm6yFnYo2o6446PovnOWZtNr6H4ul2/d
pxny7betr7CO3GxtlBBwYSscjIf+Wz4gkI06/L5vbGl3LHoKJlsIojz2uRUtXXFqDZrcHloRzbI0
BCfVgCcFtHxO6xMqCxPvo9rWHG5VJpFibvK3egUmA2kuXJ79kkQhbb7cnrbiviQ3WE+GO1ZLQfxf
XocrczgeQqjSemV/rjw3FvapWIuYetlOI0nbJBoj583nMFJponlyFvcZLoRi819u/xmVnaTAytve
8XwUPnE6eQy9u9nYd3KQO6vLJSgMKmD/nJ/L4pOFu8Wi2dxVbiMF7Ai2En8qkOWgRBE5kOaEGru/
i1oU/XDS6ytd0Aa54cX7MaA8yVkNMb85GgrdI6nCd2RlCKM1lnY2Tf/XZFtR1bSxa9MjHpPjsS6P
lp8G85IUY6O5DysWV26ybhsoa4P22z77wnoRZn+3OroHBsUiyO1jK9kyj4x0emRtEPndHE+5ddcC
6H/bLVXDX39/t2XWayHqLiTerwyQT/vVbdes9OKur5byxEyA6ULNcUiRnuVWssIaG6O0sCBua8dZ
Z59DEyKcxpg4aLQBXAwAd01GUpwc5WYyigfseViG/tGf+0cA3g5m5pymfIhLez532kcYleWkgMax
dMvR/Gmf6yrHPzLIK1qVw0hk9eu+pZHqX90SCuYJhB/eBhIQ9wOWXz1ujB5uD6/yWSm6jaEuRhdt
z7/qxrFfigDdajHkI71eM77qkCQ3jAkbuAdatna6oDuM97+cPMBrEkQgIh8aMyWDflPfJR0x/vGq
7WwtZN9GKjeNBbPPmV31dkoWAUG08H6dFs2V4WMQu+fITWIrr6lnL52dGs0MDfNvdfUy23M04/mh
G8XX0WYv0MFrSjsq6uk8Vt5n6rqadKxYMLlvrMn+ZWFdq8s2xZN55+sQGapxpRRAG8vunQ3jjsR7
7UI6Au9h6F6/VYNff3+XXypvgxKHMKsL4HD3a1a8ehX5scuB5UaxkbS1X7lh/TZtVSzC8NCIXTgy
LLMU22j5dx0XeAkUuvDoYC1jF4HuQFN3VJlEiuuJQ9yKEpjEgo+8sCKrfnui9jTZT3FBkAUoeh6E
bebS5m3o2HGerto/ydIf3VGzYSiyq9wRZonGMsc+b968jqaW9414RWxZfTKM/ECojuNWkVzl3rAc
lCtTg16hC9S7+V2elfecQcQAitv/3HYe1Qek03YP+Ejj29e/sVQRM764pI7K/vX24IrDh6xIQfjK
5gDwtbcVXNL1acJj9FLdBcVfIZgK17+7XbJpniPrU/jjNi/h2DRvrEb/Ml5CA+jB+naQ3v4bH7di
Ynw5eNFZjiPAWr6FuE3Trnk0+bcrM7nJm2MY/mLBuWvKJCRunGXPOQAPI0V9m9YxlPSSQqCPfkny
QPfO+HHDIKYjndA9AKXLNjcxHbyY5NUcb3YfhcNlwSU4DMaksc1EdGbiZ7pnNdUeJjeYsWYV6I6D
H/aHJfnfjmAzxeNpkh+ZJqBUniilg8DwOrfJ8Ak/LC5hyKOJOfeF0NWIFM/mjiXt8y3ri26t+uqt
2p4MuziuzpNffdqyTx4dY8rGiJRpEN577OIwM+5wkTDZ59sOpPhrcvvZIqhlGRA4ebOhC8u64GBl
9Dxpj5SKRCp3lBUNz6Gwug3PtblFYFk4UuCTbs9cNbSUHkDPbi55PddvlXBPDo6nrNZRwquGvibu
dztivcyD3+V5feHiRRj3OJfenrLK2Nff3407LUVu2XlRX0x3OHZjmMx99Ww6mm1FNevr7+9Gdya8
+zQOZp1N9rcqCw5Ns+18F5AbwZqAm6TYSP22mF3kmcaTUQ0RxbPlPsNImzmnALCj9695M4qJRqvB
AGny/jG8SXMo/PdU8EGp+t/k8c42tDQg7kHd4dkHOXjYfCaeAyL5H9SnZxqKw+h+XpfxguZj3Hec
COWSxz6s+gNZp9/50KZZOMTCPLfuFlnFI6iHyiEGq/9bZR6AOooselrd5riNQBz5Iji1A2ChpSk+
s4J/AsmT5lSich8pTWRWV7m+hXNDxkVxqLr551wAUGPVXaGxk+LkIHdEkHwmjHZ2/UZdlBahf2qH
bWSYbzT7wXzNNxRuKrdGVDgPGt014wSTk0xj+M0q86fbbqTY1OW+iKUDmihYyfBsBA/cbu7ytY/9
5oWjpjCJF1LyqAx2nj/lRgk8nwNLsuFo22/ZAlbssDrhuqzrilEstQxlczazs30Do5tV4pm/6zHi
46/bRlINLaWJcrRyA1qWzdvWml9Fbv7N7PoB925NEU1xuJVxbFcwDS4UmHm7VVHtfqq3Jera4z4B
YDCpSKmi8yq3XjtkIgoNtKCNvfXFAIXdbduoJi9t9Gu1Qb4xzOq3bST3Te+elsCIhpF9Wsr/4ew6
liPHleAXMYIGoLnStFGrpZE0mlHvhTFmh96DoPn6l5x30UJCI6IvOuiABgtVQAGVlZntrv+EzP2F
IG4h9+cibNnz1HPU/yHu7Fcr/XV98M/X9oMkR8e6jTKS1BcnfwVEyp+9wNR/XB/784lbYssprbMW
negze3bjxvDpVOBFRa8UkSsbXDjM9dFLbU5m+HuTDUFCeBI0GlV17fxtv/64/X/Q4+gbXms5W2D0
6R+9z0LOl2BCUOVdaJLyrltOjE2hVkGBdcdi6mfrzobG66hkydlW97MJbAv27vzRad6sTmKxZ2rn
PqgL75aU+c0wBEP3NJRfuW1G4C4I11jhCK7k94Qg74bBtdgwNpeMvo3GuYIgfF//bvSHfD4u7U2h
bnnWfz8KzdtTMrYdQp3ley8Dk1nzT4nLlEFVTTqSxxxLbF3VjL6Eyjphz311SfVdSpKdaXiRVRZB
NfURrwBnHL62PQWmvocCzRrVdra/7vB/0+/PFk3YDWis5yVYsK2jna1QnskDzbwn49lEjZ7Uz211
tFzAO3q0xoy7fkBz0lCFabV36hfWLn6a3o296aMcFQBUFl6fkyzAhd0jKXQNjxPIY2z75GVfp+7J
nhQu8/neZ4ltr33Vp7XTIZ+eVyss+jRsxrcC4hWj4qYhCfEPcDdnsvI848slQUs87Rxf539uMooI
dcvTciLuMi0XDazN2m9H+0L5jZPejPUubjO7TjveVstlhSocBcoetE2Ks0aylCK2TTOMfnTjsTmZ
Oj9UxQQ0I3/JJoVNJBuA2N421Xo2e6S00Ki07mZ9B5rlfVqBhCAufPCaBq2mKurK/EbYBXimk8lY
dHZhy8kGCYUe/6MVoAiyFIUbyZuCJXa7TT3x0pSaFjojs5cyCy39ZwNNtzRbD1bvBEZ5dOdfDK3s
171J+ntC2C+U04JDqfhYMwtK6KE3/quNQJmW5Z9mPqXzgevaEboWiruPLC6EkE6b1GhBEG4e89z4
2iXJbxNyMdc/RTK0CEebs66m/VBNyN+rYBragGWqUqxs6M3v3gUGZO/5uNBxudRQRXYqe+/R9bZc
QOyEczJjioHxni55smfDl7S56eJhie1vVTXY6Gz0pkuaPmieGbKC7q7b+fNr0wfNkLm2l9xxMfLI
fljcb8kj6R+t8Ud2I1bYEhvgkjY2SjLPxmWukHYlme85Kn+XraQQv1U8gjRwqY2L17oHK0mfPZLe
dGG1ROhZT+xmHezOuGhrEWSE3q/Wk6apWHolG48IP2tGELaB+dK41N4Z7Z42BCrdKuiVemiSDVqk
6TWh4UbzejQuSfeAO4Hv5Me1V6GBJS4jQs+KeYrrKuXGxWrPOtjdm9dZb/wWhap6UMDmJfMXoWcm
GpBxxEzGhcQPcZIHxRsZVeAzie1F8BllHWjOOGyfQ83ZqKtzSsefTTKElCwqig/Z/LfffrfF0Maa
SQHhsguIevfN7JxIl4e8GqPrQSsbfvv/u+ENapg9aRFSZvyiz61fj2hDrhSHu8w+W7C9G7xcLL1d
EwyelXdZ8YBccQUtb/N6feqSkBURZu5CIc+SMePSJ/reWfkBp/nutqGF6zUfV5CgA6t2QUu876XO
A1vqG2ctnKt1ilcr2pn6hQyWX9MyLNab2mttdGL819zLbC3cQxPkxbBsfxitsFKupMTWImbNaAtb
WyvbuIDXPiwTGk6FipdB4oEiVG10LL72AFxc0tU8aCl4FDk557bq8iTxQVEYBNis3EjXxbh0rquH
1ej9WsxYD0hMnq2C1AqHkf3K9v93nt53FaExoTiZhrekQ9su9ykHvP7PdX+U7JOiOshAcAMzuwYv
rnYZWsCV0Tsze11ckNOp8gLZTwixCgoYgNKhnXoB6jVg3j7xnlMnDui/bFSkeDIbiUeslvC0X6h+
aYoi1Djf1Vb8ixioWC+qZZC5qRC3Q54kA/ZK47LxdYPs10bRyMCJcn0VZJ4qhK7rGDla+xEEFPoX
S6x97wo9SCoVo7hseCF8gaQsWigII3zJemDeT2LPkVkOioReYhoRxtZMWj/NBTy0n8woLunRdpwb
hxayYBBMDF1JTONS4sE/7r2oy1SNuhKbiHi1yVxAwTHqOha0hf5f2BgpZEH319dTZhIhaC0Xj4RO
TpDatNV+ivuvLS0VEBiJr4tc595QTiYqwPplWB61Nizcb3P3y8tVNBmymW//f7fdNC72G09bcYjY
MW7Mi++V36/bRGZwIUhXo5ohUmPoF5Par2tTBVaR/5wt1RukzC5igNbxqE86Qihflj8aevCshABm
YOzyQoXIkNlGiFJSdGZrmDQ/xd3vuoiPyaAit5VskSJ/ecqL0Z5jpHve1IRm91vPH2L4Izq1goQr
rn2S3xCxaPnsNalrwCf74p+u2yXxYa3/kCIwvdtuIyLoLBmdBCAq7ANpz452atzVoJSnhYrAVGJ9
EXfG15FYbJ3Mi+7qwVK7gad8KpL4jggrg4fYbuphaId/nyG6MOHkMAP9Ju5rG9JP/40pMq6GzqFO
eKGFidamJmqzP9djSjZxIVrXJElZsiQ4lQj383LcuzYk59ofQ+k83/YLYtTG9dIULkqUc/VYs6DT
WLAM+0J/vW14IWqrmrK4Mhz9YlEbp3V7ADmenybVsW7cn9d/QuY3QtSaFgUWtnBRZDXasNLmyLNV
7RyyoYVzlc1T72gc5gch0ujrZucEeU3+vWneIsos1YC0dJxSv4wQtdBbjgqACkYkmbcILRvcGo3K
a61fylEL5jgOUAYIb5v1tvu8Oz/6xTGLZkyNy9AaqO4Vh2JR3YklB4gIKavbprGLCda2OjdwnTzy
aujIFKr7qswoQpRmo73W8wBPB1NogDfKKFcqYciG3v7/zii09qwRDEXpK+D+4TDloC/PbsuQREAY
hcoGs+oKF2HHz+vqK1jSv922kkJoDpmFBvq8hLkz88h1I9KRUF8fekvfPin8mEJIZpo5QvfXRu7V
Z3jIdgOLRW7V7eP2adK/643qWJXZXYhPbLpIZnoc2FUFRV4jO1Wesb/+CZKhRVyXu8wFGR18glG6
x8V1ngAhv+0dVcR0mWBwNGs+YsOy8+/m+GSsw+/bJi0E59oOi7nylV4q6K9kK4gkuIrYQWaP7YR6
5+JOQmpdz2GPOCl3jW7d0Y7trs9aVqQUSb8N5ppJ6uACmcWd36Q2HD1wVjAu6EG3zgFIiaLVOrT1
w+hlECb85dLn678sSZn+4gnffVSig6+9X1bwxcXLr2V6jJvl7IBUZ2jKqAeX9vVf+dR0BPnBf02H
NNiyJtdozkMdmaB/HcPbxhUCGPJeWeUWS3Num8eZvJWa4rYtm68YvUY7ZFUMXTXGamdHuwqkIS4I
oW6btRCzplEYEJh36/PMoqXYua7Ciz5dS2KLxykvSWrXHayhQ+/KnP0ie6Dugw1nVZFpfHo+4ReE
y2qW10vqUr05Z/EYGuk+oT/7XIVhlRhdFO4YhtRlnMAshV77FvsBQMNN9hZPVbdYKUQl4/qcYxOm
mhVoq+KmKrOHcKAuc+cQo8PI7dz7k36YgTfRXYUTygbf7PQuNFczL+e+wuAg0c0xsFH4LraE6zaR
DS5EZFujw7VyvPo8OS96FdbkH01XzFu2jkJQrpqG+lvXN2ereTS9c6FK6WRTFoLSA09I6bnwj5Z5
UBI/JBAn4lN03R6ySQsxSceSJOUAY1eAFuR9EmXjoDD155s7scWDVGOztqDPq0aJyXef/q91lALb
fpzBK7bP75qfvWIHkJhIPFehq0PdnDn1uc9ebeInDrqyFENLDCSKa4w2m9ZSx9AEkb9E06gYVzZl
+79eXtChqXum1eeufoibgLkPxXir4bfffBdBmZ4sFTQCLOAjYvIVgu7Gw9iaU1CMde7r4HnzC9bo
Ppnzf3hnPDV6ikrL2AYm+vyBZAe5zk3OJR6yrCpSHcI+2IAgamp1cVg22o1DC3E8uUta1y7Mt/J5
BzmHCBKOiqE/h7zBb83/mi9f4prH29K4r8tdezTeNkHINPSCYYfHOPNtCc2D6n1b5gZCcGdgAKs8
t8JJvoJ1G1io+0nVkyrzXCG083Et84nD+jV3znC3wDFUoHDJrEWwc+GalqnFmLVj/pnzr0331DbP
131GNrRw1FrxaDhax9jJSFtAVswn00sOLVdlnLLhhTxZW8yUAx5cn4cEwg3FEgBI9DLGqlREtueJ
2GYQ7NY9MbadKKx+0F23BxhM8+c7oOB2+sl+Lr5fN5NkcUWUM3rWO9LXW9Iw3lP3pbuJ8AAsFtvv
vds6rKadl9iA05jW24z878FpF1tRVd+2tg93Q4wtxKwzmVaju2u8X5E18GRvsINBdege72+ziRC3
CSosRdrR+oxUR7fvF6roYZLklyI1Z+sOa98DvgvYYHzqgeAdhu7EDBxh2VvPbkwfdCFcC3NyvK4l
OGi8l3U5tCplnc+t/oEIvpstrYa+V31urCowtQhIT5SPH+rx63Wrfx5RH/R0yiZfylLjzXkyaTCB
PLSZjJDHaXjb8ELArigUmalt1mdq/Vq057V/XkeFP34eQ1Tk38xznvUN24bOfzijd3QgXHLbpDdb
vYsiky2ePdAZ0VmtQdveJfZPptp7ZespROjo6ToEn4z6zOzF79KzUfzpvB9UJR4sM4oQpMuYD7Vn
Js05oXqIt63QLVUtAjJPEeKz1BsIM6yYee3+KJN7nOCod0fXLS7ZeKnIpzlD3FQzVsy7f6uPmm/4
zasXZGh7PQLvGHmhCmIn+wghTGmr82qY8REONIxIdnYrHqCl6fpXSIwvAokXZrF6rHE6tTT1eY8u
hFyhriYbWThWG5qxOm8wcp+cWPHCVC1JMruLCGJ0IBlTCZqus/nEw+RgHNzQeOgj11+jPEpC7ZaX
M/JBRmexbTJXngXLFPS4NMAwuFyxvUsCSkQT21NTrovXsZNZsaeVT2dweEToqNvlVqL4CZn1t/+/
2w9IUlm873Fac/3LUvwsVFpmEmcUxTLszFlrLcWq8vjHrL01+pd5ebvuip/TjcHiQrTWJdOKWcOc
oUb1RHdgGz+5L2tgBdUuCVWlepnthfQXQiJabVQpHsiah7jdsRaq6+N+KW9SX8JHCNG6mjyuewNb
vF5GpD/O802pxgelDJeupEpypHluPvuNec/Xp+tml3iKqJIBauxymKDZcG7M9o66DpigVLxuEmcR
wcH5pKeat12ZXMoPGjQD0bJ1dGy+u23m2xK/83HGncIcTfhLj6faDuXtabpJy4ZQUR7DxOPHam5J
dWv/qZOz1b9en7LMIkJYQrmiNcG4xU4OIzu7/11NqFImKnIQ2ejCSerUVpKUoNk4e/QZlySgC0Ae
rLrjSwJHxAcPvb04a488vSpemuRx1O5K/XXKLrcZRgjLMk5SK5+wlsayg46qboa5oYASyBxciMgJ
lAMWcIH1OWni38loMh+xpEjoJBYXkcEsW4HzjrfdxDkxwBiJezC5ki1h2/g+Xl8+aGFMFCKzzYLR
2W6M9KgOm6DYkxdz1+ySnaaIItknCOmus3RuQokN88z/1ONDsjwom9wlLiOqX1Qg4Jv07co4mtyv
k1PanzgoahfttuRF5KdcpnTVmxFRuhD7OIIWHnyR193xr8zsZ6YXAjXtPDNutu3W3I/fjNA6tWtI
LjSKX+6twIp0BpFdH7S7ip/bIvSznxMit6JJAZ0HWMo7mNQ3du0u3blf9UcWzdF0TCPVjixbEeGI
LeYCyoMzPguSdwEgVIe1tyKba6AJcG67iYik1nzlpb6A/ui8srcWpMQlZCSz6dt1Q8mcVYjllGpN
kuq4WlqWHQ29HrQcQjBEhcGQmEfEDzsGATu6hWXQKjco7F3Z7aFlhP6N27YiEUQMPXDN9HTcXO1l
P/ZHriIRkphFRA8Xk1UNaYW92W1+EzfKvQcz3l23uGT3FLkum5wPHQixm7OWp2ENsUoDoKbrQ3/+
ykFFuLDOk7HLLczaAgtD/mUdUz+J72wWMUd1l5fNXghjvAVThDJmn4KlsNhNqtbOz4lsCKVCwOZO
nhO3gadAA3tvhckdu4OAnF+ESZgrdjfZogqxyhyjY/0CZ0mTH1UBAfm3oVExEUn2G5Hlskk1vc0S
xFHxbW785DDs45AHAzgk7qwAihc7J7y+xrKIEgK2Jvma1Wa8nLzk1GaPhvcdrQporlZsnBIXEuHC
42g03rJ6y0nr6ufZ+jdek8DW8pMOxUcPnVfXP0KyEiL5ZQO52i7dYmA2nH0DpOBijvuuvYk/glAR
PcxiMM3k266TDD/THObBxVZ1qZJNfVuXdzmy0bCsHRodRzDdLQ2cM0HDPC8UVVlJeIn4Ya1uZrOq
8YKYjBb0goZgUTEDykYWApc12tJxioMqLr+7lf3Va5rvty2mELme1beZSbDrTCgPaawOlql+bsCs
dX347Xnjk5OcCFGbDiy2PUA8Tv0mC2p9i43TVC7hmkNfaY4WJZpdtrBCwmwlvQvLT6hZG08FDYfh
LlUB5WVBJcQsxHQWs81Yc16yY0Z9c+T+5OxjvOAOKmUmScWLigDiZiEgsipn3Dr/TBEJDD8P2U87
nN7IbgqTYNtHE8WCS1ZEhBKvWjXxqkT+HzP6aFnja1zFOfjju7AxzVCzeDSlfH999SWrIuKK8yRm
1bwFhJmCSSUzwpkx9CLXCueSRIWILZ5KyGWmLqKibx7Zir+Ko0Zmou1z3u0S3qCnPMvwlFkZX1H5
Osbta9ycjXo4dTxw0m+3GUeIaX3mqZdMQ3OOi5cWlUdUHRpFKiEzjBDUhdFQL3Pw6jLRl6ZJI5Zy
RTorG1mIZyNu26VbcD2q071Dzry40RhC/LYQeonrCc+LU7Ov9MSndpCnv64bWjZnIYBjt5k8ioL1
aana1C+QjPu5Ofy8PvjfWvonO5wIfgJLIh9R0HT3TvM1K4+5Pvnc/M3y12W+sKSNaJX7OX+N41cP
3IZm/toSxZOyZGMSQVG0GOKJtchaRvSTuPrB1b+l5p6VCfrLFI4kiQQRGsXs3imqbtyq41odtjEI
EQ3jS62tL03fHXPPipasjK5bUrJMIlpqbMw4L3pUD50ZX9Dbb7NjqFIW2dhCRLfO2OGugVtYY95B
b8JV9XHLxt3+/26nyB0PgHqCJUA9KNTXNZxzRUDIRhZC2JqhKD8YznIa9SS0SBl2uDxeN7SsZCDS
Tg61Rcncb+lu75t7d0+i+eB+nUa/uieQbIwDVa1G9hFCVM8t6ttOjkyRVbUfu/aOmCpYkORoEXkn
U50RsC5h70/a30C44GUv81O0oF83kWTiInJqMM1s1ABqPI/VS28XUQd2nttG3iLtncfovG9Z5iG7
rWtvCuKCQaHNcRQXGfvzbEvESrkJIOpUx7RBVMAZFOCOOQ+1XiXCLBt++/+7uZcxrXV3wEbqNK2/
tgdPo36rR85NhLPouxWilOmd5WZeB1RLqfuGl0WsYaENNu/rppe4jIiGWhlhQAPPqFC259o+D8Nb
mSiORVmx5m+ovTMNmoVmDcrIzXl9ZGF/HPa08ten4rjFk3OsFA8msi8QTt8Wh9gwZ2tzhhwbR7/v
mgZmAh4Z+OsUXjeS7DwT6SaduLGKZcYVyXphVrA2/sZLGwN8ha73YQy0fRklO0PhsLLE9y+RzTu7
dcngDO32a0YSlUfs94Nf4tfi3bRz0qD8toQsAOmw4uMk9hNhU301VTZxsGnopPEnOr12te7ny/hy
3XaSXUOkh+xm3YAQX9ucG2cJW9TQOvvGCoxID2lB3GDlPXw3mUg4OAW0sm8r7IqAqdrSM27bCGq6
YMJdG9iD4qYhs/b2/3dr2zpzDAH47UErZn5Rlj5ZwfPsKUokMmNv/383OnNQukwcHGKGnt6vuvWd
6a0immUTF87erHL0ZrJxbeH8+1IeS77iuV7h8bJpCyFsppCdMWfs/13fv6VexgNSkZuIPckHDePR
sl2o/Ga4Urj2uCM0Nx/7alZB02R5g4iQ2uiqUzqw7Za6BNsrWRUUQXJs7pcQasXhbVH6Qad41OuW
9QYuw3GV+Ilm+ZyGTHXGfG7/D0rFU5saBuQ7gD+My3BskgCUfNej/3OvgXjNfx0SYheUkw3tT6Yh
8flsQVPY88rAs7jqYvp5xv9BsHg0x8Ga+szbp+ygjaiox4kfmxm8ExxFqremz0/5D6LFDmiPgA9E
EmH08Ri0g2Hv17yvD8vS/3SzLP5ym7mE+C1Xc6gpxULM9SOWgdHTrGpnlplJiN8lyQo7NgCJcS0a
9fb0UOZWOC/20XKyO1Lwm/Y3IhI8YuAJFCvY7id6qgoQYt+1qu1etgZC4tyvRZnOFKXOzF5CQpMH
u68btJMPfj/oN/XcQyJJuBdbM3Rj+w2x1YIgkE9d5FEV0kwSZSKOinljaukDjvWUxXtO1xd+4wvE
B+nhznW6rM043pTyY0t23W2tYuQDjirttWliI/wR3QDLmkCDhdyUFxBRZRjt6fHKMliDDKWfuHXQ
pv/eFEQidEqvYm2oOFpeuvJUTXccLZ/jn9uGFuKTgYKLJwzeMVL7QKYf8WQ9MtXThcw/hAjlXVIX
IF7E/QothyY6pNtOdbuVbMMibGpd5hL6PHhJ0nh+0OY0rDT3bfbSm3IDIkr8WlXDrXjJm7NbA/3Z
/qDM8Yfy6brNPRwVH9+SiIiWohWsDgHy7XVt/mEU6eDHeeIz9O3zbj1lPd5o0Y3ka5OKX0aSfxOR
ZtHri1i39RLvbnfJczkG3TcSDEG6s0OUi5o+bI5mWOyG24wngqvcVR+TJiUIhHgJaF1+K80lsu1Z
YT7J0osAK9auWeqkuD/q9BSzcGJ7ZgfXV0Y2tHD15QPmblOsTLl+ySnmf0dVUDbpGmy/+S6TXYus
JyzH2C5Ukb+Zd2s4+JCxso8FGIJxBQvSQ4tLpKdI+GWfIgS23pdLgS45fIr5Z3VBlrYnKu0h2dBC
WNtUQx+YifXl7MBBIOy196v37/UVkGwZIuDKYzZItWmP/ZkaQVsYkVOptMRk0xZOW87H0s5s7KIG
Q29BOQcJ3h9ivbzRd4RzNjNMsINriDHLsME3uoOWn995ivuEZMsQIVdF0jQmKhPI1kr9W9yyQ0Wb
p57wULfLn7ae7sdqq2MDYXF9GSS51QdmxkRHq7uGzMRpv/bsZSh/Dh5kL+LHfEoUPyFZaZGgsaJl
EqNJFJ8EwvHY+hXTGwcWglhbHV6OBTJbbqbBVo7iraodTuJCIvYqYaQlHpq2EcNIyZc5yNc6dMyv
txldCNk6z3oeo6Z/1vQ0mMt551nzk9GvQamtkclUdL6yjxDCVwdYlxLSorMBMp/kMYkfS0tRq5Ct
qXDtpVXHTHPGpjNoX4j7mKoSZdm4Quj2ht0DGVJszS/EiHLqGrtp1lVprPv5eSxyM+oluAOm3nD3
yN5Ai5A+6fx7z5LIsKAiMBtB2akqpZKwEqFWtK4sSJ1jd6uM8V/wOwSuViLff8vS+qEx65sACoBj
//ekSbKG65bluHtvbaPCzb52Ra+Afso+YPv/u0PMqsosHQk2OT7cVc4udnp/oCgXNbtBV/WOSxZb
BF/F2cxHqiH1p8Odw3exdduJKCKvKlqt3pjD73nyPA97q8n9qlfsOZKYElWGS9YVXcdqXFf0szZD
yPvOHBU3aJk5hHBF5RHVeo6tf5lQWLSKI3VVrauyWQvh2th5XkwrtjO0f4VTb/30JvrUr5ni0JLg
SfHU/19v0fM4aWiOy9b0xMIxojvQMgYJeAZC/ZiWPou0vXnIikDZCS25UFPhDE4oWG1BWIrsYZn/
HYYy0lr8cOkeAOLYXd+kJcshgq8s8O7xaclxBLSnue7Bcaba5CSTFwFXpjOUzOu31Ef/7pq/PPfF
Kh5KFJqvT1zyrkdExNWaD1qZG3H1F1hNd1uvdXtygj4ajtUujlSJp/R3hPMXLwJkbvsSeM/zVnTM
nuzj+mzsAbKL2r32dVbEhaQYQ0QcVo3y1JDSBA+Ir/MuOdQ7fhguQ7hGZbQc3Oi61SQhIioOO9M6
5Ng1sCjGt96MSPPkqSSGZZ4kBHZN13IdJjzjOiBu6GgaZd1tGHEi4rHAN+XMA+ThzmsWEW1nqt6G
ZdYQAjoraGrxBK8Fed7cE1c7GEsXIQoUsSWLACF8G55TUswwNhuiyv6yQszM0B66W1N0EX9V1oxy
bXu7Bc3RfW9/8wjMU2oKV5HMXoRcFdjq6twE5MrOD4Qfspz7A4hyTBVjt8T4IsyKl0BMpiX8fa3z
EC+RBm/DUuXnEmcUQVYp3gc6b2vSTdovwCND3eh6/EgSBpG5USs8x+m3IHWMb3b9UpM3jeF1TAtr
W3GsS65G1vZF71ISw2O11XkAlLjNzkNKO3NjlzrZrp2iztDvLd761JkUR5psjYWYZZnZF3mmVefa
Oa6Q2WT2P7r5hzRv160lW2LhQJ5pMlftgGcne2zD3oOkx2h3QTzd+CBnCfFbj2PVsByrQYh+jHUt
6HLVg5xsoYXYrW19sNPCq85x1wR8DdflrCc/yibqmGLDl7ioCMHi0+SmduxW2+VCx+VC1RwpqYUT
EWHlUlr1+vr3IHFG375rd9pD/tMc/eZe34G17zCcNEVpX/YNQv48UNMeKa2bc+E4kdF1B7wTq853
SSCIyKoutpcyRj0K6Hzv0etD8mowfyvp99EUNvdz1D2WrzTg37pdGt24b4jqwWnL5nzY2uQbvJB2
wHyil13xQTJbCYFNCacpH5CvFJ6156O9j2tFFEvCTKR8BBwnM90YOLHYGKLB6sJ4oH5fqUJBNrwQ
xRDybMY5xfDzZJ1QHs98CgUgt1XEgWx4IYgbN67B/o51JlW1N2m6S7Tui5cTxR4k2eJEyFW9lNo4
4eX+PNVfvO5r616cNvfdUtGjLUvbRNAVqWqb4AEC09+juBwM4A9wXo07e9eiAOmrCNslziNSVXGA
n3kFNCPYBuNhRzjKp+AnLhTXPdnoQhiX8BfLgXzk2SG2D8KPkKCN56Yj4O9d6t1xhqI4kP8z9lGG
/MFYTy1emZppd31w2bw3l3o3uDblCa8TeGZlFbsKj+drmijmLRt6+/+7oQteQb+BY+i6P/bWUYnL
l3i7CLlihtlqOAnRJOjdpVnYmodSRVIku6n8ddF3c87y1Ww0gh0GVF1jZP9xDknkRUXj62Ng4LIy
HgbFk4zsK4SY7dqBl0mBX9IhL27zOojzZyM+XF9VaUgJZ+9CirrObIye3wOgvFsPReC9VqjppFEc
qCJK8gkiqorVJUiLnO2A73/q46Uw73NV5VQ2tPBgNWpNnlKQl53T9UtrRln71VFBm2VDC5E6VB04
fRMcuObwTJqdNTw3Kp1U2dDbBvrOe2ajZyTuN2BA9WfUEvBhPjMVZ45kExZ5p9qpdbORbRc4+1AU
kTv1PtEhU//1usfIpi4EazNR7C6uVeGleRPL3oQh+6CNVfwqstkLWTKf5nl1V8zeKJNggkppjmJL
87j0t2VRosKuWeds7HukyRkuK9OLZyi2R5lZhCidK10bpl6vzob5ey6C1n0pPcU9SDa0EKI1OmrL
uMSUi4Ke0AHxb5WU9yhJKSzyucU/yOqyzMgpdfBmWozZzspCd3yyCY+KTNUk/Pn2/kFbV+PGmK9b
npdoX1j9QFSl6c/tYolwKm3IF8pMmFxfzKDwvvWc+SZVvFbLJr1Z612E4t6ZaivH+yahHPQh2i7V
h/B6BH06tEtFgStoClax7lbtEY++lT812XfKVJVE2dhC/ljE0HQus7o9msZ5ap8cFYnQtud9wB1g
zoJ7J1NF7dXBnIGodIPOKXYe5NamDrGPzomDO6iodj9dVPyQ4OwMS0qzCR+wZmMYA/eBi2eQGpYi
lj4vpeN6tt2A3q1rBi4kSGmt49EFxULcfluKfepUwBWnITKc5zpuv9C1B+Syj8a5PFC3vBvibGcb
GWI6ja57gOQjxSpLwSGhBuRfd1wnPPMUzhxA86nzQSuh+EzZDwhHV2ZUpYWOwe6YtNYOxN3hmGZ3
baXf5sFimaVPhj7Xx2U8Dl3iZy25S0dbUQaUzXz7/7v1mXvoEvZW2h/1FiCrcrizJitySzu6zfJb
3LwffmjN1Ylh+arODl1WBuXiHaqxUhhGNnvh9NJGCroacNYdNbL4ZZ2jocwKp7Td3zZ7Ibr1EsSv
Rp30R2vUQtCp7dMS5fuMKM6wz5NaBIcQ5THNF+5UWNd6MR5M795keWA5Tx45odKr0yxAw4s/FA+O
fmdrd9qo6m6VmU0I+moBuXZsYlWgohLaXhpVGo+S+jbyAZeKhZe1T0lvUBofm7rdGbl3V3pFFNMF
UmL72BygWX5v8gH9xvqeA99+fbEkW7FYk8kHrzELi8THjpcg9LCDeYwVQ0vsJZZjcgY1Um7jtjRD
8AtSjPd1P+0q46aKJMwlnH1Wp7XQpcPw7dqELCZhlpQh2HYVMSgzzPZV72JQb93eGqayP9otBxW8
t9Anns+G4k1XZhshwi3ojgIS12EDcfldb2dhltG9SVS2kU1eiPAlWdPOoAk/lj31h+Rf1qjIuGUT
F4K74a7uaj2svkKFuSK1P0H3dYxVJKOy4cXYLoeGGwM21sJjj443hzFLXrxKJZT9+UUSTiPEsJWA
bD5xsKqAFj3b4wQq+2KfTeX/OLuyHklxZvuLLBnbYHglyY3qrqpeZ6Zf0Mz0NPtiVsOvvye/p7ru
ciLlU0kplYGwI2xHnDjnM65Ql0Fk313/zxyECuTWl1ROXzu2B9qxfJlZmimrpBB9UPfowuYnZxlC
tKefvPmh7ITvmrUZotLAmYCHAzYcfcGjJwikGh8DFWN0Y6eunbJgc5vN13JSR1rpSyH3BIotS9Ws
yzgDa9sUl51rqb2ozoNvvJh3dunb7fqd46BZmvG2ydnKQU9X1j6T6qXoyaFBsSrNIY8gvgg67GRb
372bwDqGMxN33ATru/4q++RMeHBmwXRyRzi1yD49FKZNAZBVbCKVHQ6EQfcpK752eyqEtlVpuDOk
KLy0cjGuFJ+z+b8ygELuYyHOLMVsonCp2pb+6gb912rUH4bFBZD5IZgCjG54cjWDPFlyrJuc0zPa
ykIq94TVLUYx6zAsHSkDVdR0bXmA1hGfjATtZHyDtmoh+bge78+p7TFGUkj7HcgC8rG/Lmvyeaj4
2Sv860ZUdH94i2OZPe+68YtmK9rx6uj6v0QGBeQMtq+PjW3svUXChzbnGbnWKFn5I1CCeVGjRWgo
iuSxR5hp4naWc+qNGVZ8w45I2F90sdd+ZLHM/25db7b2lrREZR6a551gO0CUKAqwfO4b5t0Sle+a
vbmqrVcoTEq0LWffcjRngq01LCbI2NYhAyw6S790kCS6/yzbZxibPC31GiRZPl5X6NcBX5G2z3M+
052Ei2113n5/Y6RSK5UAFjJeU7A2Ogid01ac0BcW3X95S2xmt496M/zI19HPOVZnltUqlP0W+a17
oIF3ZIE4ziAL8FLxoKMZhkInttumtBuv+ZifIAlwgppIDBaLnQuJzVJGDHUSNMyRNR2vxE+bY6DK
Fx5odcl7KJrfN5Zlpk0xNBA4typw6vGqstE/bO44Hlo1P5JD8l2zHLa00yIJQAbXbAbrBnPO1a4C
hmWSzUpYWklnApP7eC3bfytggHQThE2nQ1L5J61p6Cb/3jeQze2MUJoXZVrNK9zOL3857DuVr906
Rg2I6nn6J1m+Vo7/oNMZJyEIn+RTMyRYS34BiRONWsfu4fS2Ht85r5jVmtode+yYNLkkJXGPvA6y
kNXZ50T1h5mopyJZmlAs6uCyNMpSHXbKYVHazYfc8z/fN+T/dof33sE4gGsP9Js3ZrFr8KW/1sct
zCIg6K7lsT2Qg3eoohzlzOq7PrZRfnJRgclP4xmvc+7Pe90178MVEESNrX1iatDAiAQX9CV+cDo/
HNca+fVy/JpV5V9gVbsWMr+Mia7CVfRbuFLvpa+6byA7CvOp20tPWY51Zj0oz4exXgo3uFRi/FK2
eRHmmp2Zrz+mq/xx394WzzZb7dEDGPiO2oJLRgr6Am51B9jsodgpyln8z+y2J4l2/G3lyB2l/K+2
Hp9zVf3ZKVS7605+CboVIj7tgzcQswFf50E21Vk5XRfA5UDPdfKTYWcvsri3WSwiqaZJtxYTMkpu
NJOXpPwuAMxmUhzEuITYqMK1bB7zcFO5xM3WAXRc8PCGekdSdJAX2euusM3HzfHfbHrN3NZCrAi1
A5rufB1JJI9Y2oSyufUuMbp3wLE9x9iRZK6hiZ7hOX3+w/GGsCbqUOVfJ+e/oHvtpgeP4KaeiSpq
OY48CS6cQ3ddeJ73wZOrv3N7s7mGEQWKepgmyfAR64T+vYRHbrXu7NiW/PpvrfmJbP1+LcrqCqnI
fFrDDmzPnhstesjW4DpRPpIfINkop7+gGiKfSOqkTohKfdsc6lRxYCE8mRH1Y2hGXU1xl0yJO0Rj
sdbpc8GctNpZ+P8Leb+H49/a/FeuXNolcKpp/HvDTIJQOxyEf2jX/i8KBfN+mUPhDWjn27uVvO9r
v7X/r2kaNIvCE3PkKaCIGLo+aNjVAnLk4tiQL85SH/Ltn/vh7/2j029EAJVyRLfSccbR6WPAP0wc
1Ob+zv3z/fXzW/9/UrVMuYmer+0YvHiB+BD0D+GffBHcHvnGj7MVilhELkiHNFm4dt+qBVmFhwhB
MLgRJLpuztJU473T3DkFvQ+RnZ/3rW1dTUZcaJ2xW30Gc7vkk9ZfOsCPy+qnyF+nfD614oPXXqqW
7jiZzf7GSaJvBtmPwzRf6209Z0sWju2eOpZt2Rihobvp31ZOR68O7y/U02dev7bzf/et9H7wFGbP
P9ox23abWnrl7nLQ3mcINEQ8mCJ//cKc7bA9pHfk/0YAMKBXp0nynl7dWzkB3MgTxO1WvVePt5jf
5AHwfYcloFGhV6b6CJedM2t49JiFbgemN8u/zZayo1MwXUu0YPk3VpnsHLTDlxKi2wwTXU87U2GJ
RSYtQDkBr8BaJGK8rIa+NLTl1edxri4sEWeFjV+UXxdv70ZqWVT+zZBvvmol9TRV4My8qo2cG0Gf
F10c95NKtvkw3JqJIe/BDpBcSn+Wh5VsP5ZpeOzMIkyygN7d1JL0fQ7IdqcO4OZxQlWCceb+fNss
Y3jyBGfTUK/Pr8vG05AHEJh0HKcLWarLnUfYrGN4tEdpsKm2wgewug+1msZwWpfPD72/SQ7g9Hpa
vXGjqNavR6dOn7Y1P1HRXR8b/hZI3iycrvQcTWdKryJZjl5aHt1gjSeo+z42vHHjFGCA75D7Xa4B
2nNkUlx50YdKPERA6AtpOHPlI9zVql2uRTecxaDOaUuPC98r6Fgm1pRcWT3C0q3rl6tO0ifh9q9s
21M+tQRqaTisR+cmcHTGrq1IDp1kYULKJ/aqxXRV/QtETR47SEjDc3XAWFMmULj3ZB2DYR2AMgIC
lPuzezPzOwc8kw5AL6rn+SyWqz+lx4Z3HwVIT5dJRUPK9hC3tjkw/Je5QzCUyl2u8xxEXl9dFzfY
WZy2OTD8lskmq/uaL9cJ6nH0pZ+Oevq15N1hCi67OggWG5ncAAvg94A5Eecq8lY/V5Xm0Ra03VWU
LDgqiMDdnwqLmUxKAK+gDtiF2IJ8PI2yFcze6EG6P7QlgppUAAKUqp0LosyrBHlos8mLoN6ha9Kd
4W1vbvjwBna6PlF6uXbu+hrw7rVn8+H+m9uGvn3Rm+AmWl3WmYRRsgJIJ0hyULq3LG1GuT3yzdCg
GWy18rB2miWIOO7vYwn2qXSv68W2agy33byg8irpLdcU4jSzH+tijCABng07eVPb67P///oUiHhX
a8xpm4ynti0v7Zwd522v2c5meMNpvWZVqt7w+lntnvt0O2btP49NqeGzvJi6imcY2d3ycNug1Lzu
rRaLTUzcGgRi2rxZkuW6evw8lstT3UA9QO2JM9qGN3baTYIYdu1SfS03EXEtP+DCHTb5nqSUbXhj
p/XYzKATg7WuJv7ssOpSpcFZZntZGcuM/o5H60hd1ujUq9QKcCLwlPz40Iyajf8oPtQNEDAYWbBL
luQfeNbuDG2zieGkK299LVwslpl5YeX2UQekY7s8lmMVpuBK7frIYCTYmtrtYwCJmISEhYDw+pLs
7K82oxteio5wCEEEeP/Vk0fZoB+teYhLyf+9+X/oN6DKYfVFdSfaec90UxCs3ata2d7ccNOB1wy0
+pm+KvYyu0lESX55aLmYQLOZlomfFBhZLuQFTc5gp3Tcx4KLiScLyhLsMXVQXxef8v/6DIJbUVv7
hR/df3dLVP8NVLYqVHbAsn/10Fl+Ed7YnzQP+O1CRQ9lO6Y7hz7bc4wtNcjmKrh1q17B0SGc9OAv
Xdj48Fu+s31Yptds7i+rFW0Jqi6uSTb1n7xM54D2JUz89Zidbo99s7nyPk0hVJyCuZkVAQWfnnDW
HplmRsryhaxTVbthMzGJK/v9B9q+x9hu3Y0WNVkr5zrny9SGfuOiwDo7Sb7nbrYHGJ5cZE5Pp7Jx
rvmMhkYk5ctnIf29y4Rtvo3tllFdbfNWO9dB0lPRvQRuTGsGkeudTK5tfMObuxJUvDLg9RUpbb+K
0CYr6I3ZtqqvacF198WtZk/sLF6LqUysme435KorvV5Vy1FLT46k3uN9t+wHJs5MBJVaQGmuAN3P
+uKwNdofT4XnzVNUZLR8DKLMzQzriBpSAuFY98obFkQjy5Zzt7bId+ei2imOvfslUpiYNtrPxM+X
bYm19E7aA3I+qM612EuavJ9sxfhGBJE4vqkBGPEYbNrYlF8QmsrklxRJVPdBpNJXd/orUXvAE9vX
3H5/4++CFluXJs4c10hVKvYjo+RJzHP0gHPjW24L7c3o4NEVWe/AVkzlF+7BTrvQwndvkBjaiBtN
ncxTp9I+Tts8CqBaxv3DzKswmbyYjl882u3Uk2wWMuKH2IbcXRSb43ag3SF31RR2Oj/l7R4vv+1L
jBBS+mkiJV/m2NPy0NXkVI/ZT1l5Hx0+Pcmcfm8f4x2F0YxogvTrHBQ6x3yICXIXRf7HqNvX+3N9
O+3+lpGQwkS/bQFPaO/TOfaD9tUDX6froQYq6iUciuQJ2lSn+895NyLiOcZhnjUOX2tRLfE2qKc8
8cNSsOuKJli0B+3sSZYpNyFwaNlVvUApJQaTyNFtnLDNyUvTlzud3rYvMDy80TUaWAASjz2HfWwo
SI2D4dJm67Ea9igCbF9guDV1kjbYJrXEELf9OMvt0CjQFKK9fCcIvrtTYBIMx066ZqwK1c0xhAMH
/nFaHKI+uATHgp3I8T7iGk8w/JsHtB5mHqg4T9KDpK9O+VLmT7P4DrmZYxO0x6n8UfM1xII+MrRS
3l9ctu8ynJ31BKkcXFmQ8gKR6qGZhyqIsqlCN8X9B9jm3nB2qMg7Y1VNS5yledyOdSg9J24pR//2
3onK9gjDyfPNB5RwwfLi2KDUNodV5/6TuN/qtN5xdcvqMvFZVZF1zhi0N8Jl1JVFmf5Q3rRFbT7s
wFtsDzB8HJw7hdoGvcSOJ//0XbQnewjtetvTGrWEXFMoJs2HadVJgFnQ/VGz79XyvJXIrHXeOZVn
1892VrFlKkwwairTemvHeYnHLji5ipyg8PQlmEVIxYOeaIJSofDtkClBOJwU+c/N5z+Wbo/O1uIM
Jih1q6puAJBiiSUQTWFWeTKap93SzbtFOilM/oKANJzV0lcxIf2h6crDJL5SHAc9D8HKj0YFdpCu
27k12SbC8OtZ4ZicTPiUMq+eIer10q/5Cx+hnp07O55ts5bh2Qubp3nNsWaV45CIOL37RGe21+Vl
G91wagISrYGk/RL3Dpk/uG0hPvQF7ksPRSUTskY5ND9cBvOkIn9ZfResJss/Hk/QQrbHDGKZAROx
tiV9PgkGV9Ckf1GBPLo9mh389Kt4rP1RChO21mccJYsUj8iRWCkX+lJVP/tlL7Fq+4Db72/OsmOQ
cLck2FJnV+WR1yp9WrLa+bZobzl41fD3/amwTLSJWXOJ0mnaYyrahHxbaN1HEhO/s71ZzmgmRs1f
xjr1BpzHFV2ffPmjUV4f+kP2uSqZDjMGNoXHvsLYvSdWUA2cOQK432WXYgnpMDWXx8Y2fHmba1bn
dFnidUXntJf06Tlg015m0bL1mOC0oXaSjaYYfWblWQkFtOB2ntSeYWzDG368okV37L1kjt2k65El
6pP5My+yajpPwFP/esRC3BRcSDodON3cLXHt9XlYUf0qoTZ7f2zL/ZSb4IqV8nlwC6njQfGwB7gr
b8tTVdahw8WldbNrX7EDsHexvwYPnTd+I3GAF4yF9JIthkj1sZzZh2BNj62X73zS+y73G4VD5zRd
UZWIG+7ghEGxXZogiO5byza0URrY1kAw0jlLXLkZNF6Cjx3XO5mh932ZB0Y8anO6VtAYwSQ3r4y3
YVV+rZfm0AZX8RCxnOTBbRG/CXmqwnkicxiuWhJdQG4WCf1QZRND3wz2ZmiRzn7LO0QiXrvP3rZe
GP4S+ZBOK4Y34k/uZ8E2ulTH7TR+W9DLF3Km/7k/p+8fXPhvujeuWstlWHWcbeNh9n7W1b/FDNHi
SUTS88MVPZrVNO0sINssG6cK5btrk98e5oDbcpJBWA40VL06bfK11XudiLZPMqLSUneVqvSi46mt
P9yob3LowLtzHsrOC9Ft802Rr22ZXe8b0OIUJlIuyJcWNAjNEvtgIXruxskHUMvzdq6m1gBlXB7a
hGk9jQhQ6cAOKeqUBf/uzicumzDN0tdA+iHJpgOYfnZ2Vdv3GE6upkaVrofvAbbzUAXohKHqfN9U
728X3ASX0XyCGtWYOjFo3qMOAIBBZaeu2HOT9+9B3DfcZGpcpxEtLnK9SsEAcutyaq982K6MtXG9
rB+EU+ylJCwr2cSaKQfNmFWATWlqXnG+L8l/Hf3bJa/F/BBljuSmNo3KUqdlG8JV6aH9Pvizd9un
et3ZU9+nj8Doho94zSC8Ka3XuAfaWIj6oEt6ljlahaQXOmhGSym0fFJyXERy5CM7ZC699o91i0lu
gtGCCjJYOQt0DDrL5rQGhIQUjRMnosedk6dlMZjqNOuUpHXtdzqe9TOv5tCb27Dw2MHh9ECqi4+i
0P1FbfEXU6emEV5bL121xlyMEHupHH1dSl2dHhvd2BcVSG+TFepEcVp3J8A8nxyxx69je3FjP4SU
IAk6luu4mGjsrO7rzPd0lWzGvz3yzX646i0R0MxY45IsYZd/HvRlVT/Wwb1I58+FTzuhyvYYw+Gz
VWZ9n3ZOLJIPnfvvCi7X1U3CSX2V9EUXO0cTy3ZigtNaV7VBucJVhkSFuPhFqhpDOtKw9v5pgOYe
yX/J3m5smxNjg9QeQ1m6qHTcNTeR5YH8Ctx55zss0VcaLk/ajOWeKjTUFtg5yfiZOuNhTbzo/kq9
rcjfM+bcxKflyMslt2tSLMkCzAg9D3TNwp41IDd2djYQy1SY4LTVW3g6MkxFl/ph67qHJc1P0DQM
t8wLExA1d/4TU8vO8rIYzMSr6U3jvMXhIPWaP1VjHXGevzQB2TGYZa49w7UZUgZuO/g6bvwa6o+j
sx6Qpv3j/mzYLGU49xawfEZT1Rpn7VdVlFFOX1IBrDhEeTMCVo/2V0m6nQ+x2en2gW+83V9brvu1
2uJxyNAckx+XZoi6pXpweMPLpaI0GVULO6X8E++S67T2x61KdiKs7e2NCzjxWy1o3W5xP8iIqSTM
/OR5nJbj/YmwzbLh0cxtFBEp9iHaZa+Bw8+S7gnE2t7ccOgJqdJGbrf8B2mvPplPSnivY/2gYUwY
29IFZPVc2B2yhK9VySOZqHOwrI9Nq0msNiZOms9Vg+1HO5EgFNSRzZO/7UGeLOHIvR3c3ixKMU8g
jKe1Rl5l+5tnVSRcFVGg60NkiXY+wTK3JpZt8QdnxKLEjZIVSdS3Upxm8mDuhpt4Nui/o1tf+k6s
eBPlxRSn3iVx95zWZp/bN72xj9Zo71xdscSdQGtkcdvRnFCWkS//ur/wLavTBLVtxdjSyccDZPEj
Jb+I/2WECuH9sW2GN3yWyW7mdR04ceOMT0tRPieFuzO07bUNfw3yAPfvDq9Nuvy8OvprlpSnrNxL
91nuDaZ0zVLUqpkkhp/lP+i15Mv3JHsuxF++txcVLLYxcW11kKCbcMUTVuKGRc6jKX2ojsVNVBtg
A5s3u9gPSd6eZK/DxPGecBHd2dwtljdBbbgDAOuCmkMsBhGxfL2QIntN5PpQ0YSbTGlVTbjXNDj+
lB7oyIUzh2CxewWI51h1pHhs9Zh4NsJkRdBIgr1KNU9auaCxVpMK3QXkuw8tfVOpptvA3AU6vCUe
eLUeCtygUTSu9tSDLCdqYey1XkWxqdyOPNKdjxmay9zsXIEtSvCf4yRDf+/sY3EDU7nGW8pU+B0m
Y+oJvuTrxi8UmWme6bBhOxu7zREMT9azP+i1xIF07tjfUxLMp8EbHyKGldykUNtSd+lnPeh4dEDp
UXc8PXiS7SxViyeYyLXCr3KaJD6u/jj4HLIJVW9/4D94hnv6Q6vIBLAxKsd6crD5unn/NOLEc6i8
fq+2ZDG8iSkTmSxzlzZOPCesOOgO1Ceg6B+jx179tqG92bhcV7kCYNclbnryQtvi49rtNRDa7H77
/c3QvS87fwiw+rU3R8zLTkFXHRrnQdc18WMJqbAmORY9JhcRiJ2aZreX/3bme+f2ZQLICEs6BjkH
HXvretlq72+Frasc/A8q409I9hydIIt8p428XcV02zQbmzBvyLqyBndViKpEo0yPuCfvBDnbRBiu
60wO8+QM19V4c8jUn0BIcOmW9vrYEjIOzrLx3ZFVmIhMjEet2nMPaoiHhjZxY0NPZb14ODSPtZzD
QKf9Ex/mPak9i11MtNi2UVfzKrkhMMZfRbedKs4+slLtZAgsM2oixVTJFC3QvxkDhTuEHRVfeAPZ
4vuWsb274bdtlXh4axzI0yX/h/f+09YnYZDTvaq/bfzb72+cV86iSCu4WNyq5dR708HLybGt+uNj
r3+z2Zvh6ynrm7FEwtdDB1VBkH2f0KxePERuJbkJEAPPT91Nt7NVQdy/UFCA4PWmip13t82r4akk
SbtR9RlOJUBaHJJ6BiCerHutuZabhMnL1adlQfwRlpklJK/Vq1bnAYlkXe6sStv4hrey0S3GJHNo
3Mw8ymZy7MvqtYGe5Njv8f9a1o4JAWuk61Wdh8Jm4CVhjzuoBl3AKh88kpsqNZPHGp2nFFnWkcal
HL7ms9wJZRbj/Ib9Snspl/oWb1CrpukLmlv/8GtIpA3sERi9hKr1/1/4hQMBCZDF6jjv+u1VdLT5
BCjuntqdcwvpv29cLDBmF5gsmje1QCGCbIdFrpHK/2PkJ61qAEkr9GHjdLV9b4O/smYv82A5fJog
Mz1ThWQbZlvU/9X1qxg/js4n5l+mPfIMi7+ZUDOHNgwiCijd1OPPBGXVB9mkMRnG+TyghT/SeaaA
7VSQwZuPnaCHJN8r8NtWkxEoqCoc7L0DXE1sUYqyYjak18GtDgnZ46O3PcLY2mucwTuuYBtAhsNh
ObqgX5H9vy049e8HapvxjQWFUz9nLToyYsWyZ197/+hu+PbQ0CawDCdmuo6pS+PBH56XIeHHIsv3
hNItMciElKXVNIJsG0FiVPS7qmXYpNOLHzwk1iC5CSdLqcwV9fDuJct/yrw4FtIHXpeUOwcf2+sb
YUJLH7XiSmNlFu55cMgx8JcjmfdYtmzD335/s/12shxk4zAa+3kJCdUURAcAw40H5m4PycLAQsYO
n/uL20Hxi8ZV1ZzLRSBZrj7VKr3cXzy2LzBc1+dVL4BfpzEB5XVb8nMCHj1RjsfHhjdcF7JNgg0E
Z7eslCeH+J8G72dXDTubgO3lDa8tnTrvixnXC4fy2+HzucyWKAvaHZSDJShQw2eDTNG8X3Gnc3N6
HPwgXCvx1PTDcU32CvbvfwELboWSNwuIS12uK3gNYoYKnj+DypiyC7qnT4+YH91r/3/4VjqJrwRS
wYFML2ArOXLtXSu+l26wvf1tK3vz9gWHggcjePsKpK18ACNbOp2YKHYSDu+nfZiJvkJ/bVfUGVvj
fNrCgv/iQx9WIzJLZD4jOxZu5WNHIWaCsIIxYGPZY5kqkmWHanHA5KbVt/uTcJvL984ShgdvKZE0
qZw1ZqjUDumf/diHSfmPnw2HAtmrjKUHko47+4zNZoY/OyyAOAkYfGOQRx5y8Rf3k0gzVFWH65R1
YVVPx/tfZZt7w7NJn2Ubpx6LNy2juiZhCqkHr3+ITgB9l4ZrJ3mG/KFwb/il6W9Q7H6H3M0MlBFg
rvff//0NmZkAqbpHWyErCKAyU55/yKeM/9EvbbPTfmSxjm84XpOCZHMF12O8OmjIc7YfzZZE+Sb3
ptn29obnBVNFkkzg7kRdLwuVclUIIp89IQnb6MauCdr/0pHaYfECmru66V4c0T/U6cdMZOuySFX7
WcrjYtanxtliEKEfyrnZCdk2uxu+5g3DQJzMZ3FfLf5Rl9OTXvoaGY/ksbovM+FcpRwDQVwAWSvA
kPwaKsybc5TafejAwkwE1xoA81746F3KHRoVfXVCp1EkS7Xjte9vacyEbzn+6JUJCEDiYBwAu85R
RErWnz0TUZJuO5uO7RnGtqkUSaCcS1nsieJQ+GiY2b4znUXV1n6977uWJ5g4rYQxsgRdhkVUgykl
cw81aZ5mlpyWai/panuE4cBZ5i5dDULGWFP1L4UIyQJO7F7zPzxZ/Hn/Kyxr9TeIlhIUdCyCxTxJ
L4ub/Sz9HlonzpfHhr992ZvNeZNbBkqxDdOwtMd1qU9j6z4x8hD5iGQmeZjj49ah6wBzoIs/uT9/
60AqcRh2Nf9s1jE8uWjrTtQEczy01edu/KNesycnG3fczBLhTN6wJQC3EYRaWDwtnMWzGBg4a7bH
wKrsN2wWBMJS0WBmszH4Ng5iOXRk2KNmsr26sTNWhVjbosHG2wX+j4aWRQiutb8fWzOG6w7YFbfh
Fp2XvPzeFs63Nusu7kTPDw1vgrEySVCzQo9PDPrpQ+GwJ5EvwLvvIawtljFxWAJWd4AOR7VhRP42
mOX30lN7rWeW9WjCrmrczMrMJ1gxxD+neQ6t8erz5D/UH+EGZn1cZx1UEPmQxdRrIrE6h617qNMa
QxuhjPrp6CooRly71BEhyYf0VHrEi6Ch9ZBAJx5hHEc4dVQBTrwU17zhUKPBkO4iZt61O4Y2wphs
Gt0BOZ/FAOWct2E+gKiwDJuRfL+/Jt9dNBj/9tw3YdKRbAg87aTxDLypn3ihnvLo/tC3r//t4I+h
b498M3Td+SxHxpNcIUEUorQTDqANRLE0m6OM/Lz/jHf3KTzDOO+jNiK8oi/SeBI54NGii9ZWRekE
XdDCe6hEiIcYZ/22nvth8NPgUkziM5T9vANfd6kZbBNgxLMs8DcPsCtypUDlFrx+StdtJ97YjGOE
swrlhHQDsOUyFVkZ+uBCPKz5mLwyr/61bqX6dH8OLF9gFsaTMtV11zr+ZSP5gSv1R7Dke5nom5O+
s4bMkniRatQZgKm75uWXPPu0dh8qcfYAiuLe8+rtfMD/9ETee4rhv6rdtAicXF4g5l2G2woV8qHg
24cB1EE/+6HxTt7iA+mt5voPj8rsPNNq+TYRd3pdWvp35c3jIWfI0QIvX6YR+H9XiJ1l6RO4k7zX
nLjqs179YcdlbTa5Tfcbv9qIJB4bpXtBd9+JZH9T4MT8pglRJrw4aJbvyb/3J9YSe0yRsgZ3UFcT
Tq7B8jSNL7w+O8Xr/aFta+b2+5tvaN0UqgmKYl77vBfP6VAx+ilrKm+Ppcey9s3SOyNTPqi1l5c1
n9szGMtyEea9Iw667qtXjjW7UwizGckIDtNAZtKOWxqveRXIUNal2wNv6yKlkS2E7TG42L7HCBMT
nRPNFU+ulM0htDLCtBXxVIuw9/OdcGGbEyNcDCuHQJ+n5MVd3DQSpePH/rQ9uMObNfg5p0BlTr5/
Qdmq+NonxFcHSHRVe6RGlnkwq/B+CR7z0XeSa+Bnv1CI/JCk6b+kL3cWrGUzM6vwZV40TC+dvIBg
HD3lAClkn1Tf/Kd85ziRYa8eb/FtZvh20LZDXgCycellx0JIO/SHfM0PmuAgN5CBX8icntwh2TtN
W5YVM7b/JZcVQ17GvdSNlkesgP5QyqQ9ucvkhoSrhxI2bmCSufhL2ZY9XfxLr2r+MYP2agT9CP7P
/Wjyv5LwOwHcLNTTrKolXXv1VIoWvXczrq9Qvg+WFLy8dfMhA4HuC9MuQbeR07kHLRbmhsJd3S+y
o/W1cfBPiUO7P9aSbEOYZ90UE39tzp5w/c8tSLn5YfKXPflqi6cxI2ZAfmtOg9p3L2OFfpKye/HH
Yefa+262FYY24kRKt7IPkPYGje/wacKWNrTkaWNJGra4HMTgj/gAXiYROUDBRPetb/saM26QYUky
NhdxAUkOItNDn+jw/tAWpzYhAFgzg3DblVyTZfSe+bpB7pajAhdU5UPd8m5gwgDKzZ36phuzeFXi
0g0qbqi68MK73P8Ci3FMKMCiyMJ0UWVoof4i2zEUzUO1Pby4ESo8J3PaoJvJFbJS+ZnXMz84fh5c
dCn3NlHLYjJr8oHnimSgRRmz8VvFv4/yc8Evzvit5r8gyeHOO+cvSxAyK/Mrab1ApUsRl9ul5k+i
b8Otvojh12NTYNwRZtF1rYseq9gFpajnXxa5R4zzPk4Cc2A4cl9PARRwpHrKrt2VfitOXvR/nF1J
s9wqs/xFihAa0VY99znt2b7X3ih8PQgJgWY0/PqX/b3NMT40Edr2gkZFFRRFVqYKU3Xw9u55ttXi
TC6khXTfR2SFPkp5raKxPXl91xypiC3BazjX/tfh/CIRC+Kw5sECWa8FmAUcxjx4N3vLPg4gPGTZ
kl7vlg4T/YVelokSSc6g9bWGx1r8qsf/hiXYlWLYofH8lkTjoYZskZgt76IGg+mP9l4UzSGOmLss
HU/b5pPXWILZ4Kj6c30SyPAOe2qfqF+/z0ibIrnEo0976VsbTNeQALhaVIvW6aaAO/Qct9VhHcPz
lHs7WgZPig/PDaBcUWhJXE0fox/9fRmNYciqa1ZQEEe5aS4ldBATHIxdaFl600rcf3/hXS1Qf9Kt
4bp5W6KPhe+m0bMcDabpa1FdQxmYNXfHjfsbx1I07jme3jvTv483DcPJ42qRTcuqiwKKyB7lGwHv
9LopHW1PBKbBtYie3D7m45q0T0Ely2cSNv8xJ88PFZWTJaxN1tHO5EkqPISGDsex41wbgbbYsj9E
YfszGAvLG9/ra0v1t/vCX6BIMJQVGFOGswKDoRPbtMVetw/V3+2BTY+azkE6V8jDVH7pyPfatYkP
mcbW7vr5OK8yVDVHQ8uSrnmNVyYw/LXJ4bHfmKyixW8e+vWUJAu/zkGOGzkk7kHfum3o+xe9CKZC
LdEC6Q1+Dbtb1w4gNbMJ6pomff/9xchV2MPTWdKBukyVKeviX04IJcbH0zYZXAtUoco2iSRYFsGS
nGZIDZtlTVVhu/eZ5q4FKolHObY5mA7n8sM6kiNpuGW3N01ci1Jnln7tRn73FIdjtl/bHkLJeHhO
E97YltT0F1qYDoUD/YoiY2jKoAdJwAYZh8c+tLXiv74LUP2RfyzEIgRzy2tfXPri5gq5d5d/SGir
exumrz/zVwHQNaWXdU/5AGb8osl+AS+97FcaVxafN32BFq3BXBM8hXnlVckVchPi3eioKm084C1I
ZcukX8+BqM5l5RZtR2dZ9ec2z55btaZ1CWLAKr5EE/SebWpGpn+5G/FlkDnNUC+TX16z9aJA9uWS
KZXup8G5iw7L/eNgM9lLi2QlF+CR0MN1lc2nojgn8gtoNfJN4nYh1R//wwYZaHm/6TX8bTCAvmP6
VYnvj2du8iUtjl1UhYplwiUALQNp5Pyqxs9z+M/jsQ17hP7sr7pa5ElUFVfJ3sXogJq+bhtXC98K
dFZl78/l1R3RelDGh9LJLNnZ63kg1d/40eEdueMCbxGiSFG3cLxD77Wpu7zzulvMbHUZg9V1QhbG
oM9GSlJeuzW61gDgyaJ8Hjwbysj0FVr4dtBYjJuxw81u+cbC56L42ZLnIvjNp3dqsWRqhsXVVcIW
J4kKiC8X10GWOfI06AoWVTi9e7zEJgNpUTtNinhOhC/wpETnrgPknSj3JAg/PB7fNHstYPG2wGbS
zt2595s07vMDz21aiIYNR3/k94NuduU4VVfqN+hse19Vv8oBnfbi2NjInUzW0YK2AMfOSmdVXYeh
/JAUYFEm4c6ZbFcUk3G0EziqVBtPHZa2kPnRh5Ra4VnMbtgnddqVsJZoVwzq4upNy3lq6ftFJs/F
yi5Ls+0WSvXXfvBQjW0/OuIpc+bPoD/r03jof2zyGv2pHwW2SokcXgO51zdrLr5lTWxJ6w2W0R/6
gzHDQ39SFtdEuk+eD3qzGm9KQ3nrqE3+yuA1f3GsQJMWkMa6Ao3tmDLZf3Tn6UyYrZnB4DWRFrJj
2LO48uH3bHK/Qr3xW54E21LCSIvWmiQQd2tlAeInP51pk4YFruTBaduqapmyC7B1WZQwvVq8U+Hz
C1rE0sdDm0yuBaosQQUKdFh1nSL1uxnWcz+5B1baoMqm4fVAzee6V9WCtCPzoDo8HRjwPhAnPD6e
vWlFtXPWCesRdFuiuAKBUqdDgVKVH8iNFxSdUgUSTxTKPRi9W8R58dVbP/5XLuPHTXPXGVWWhdFp
HBLkCCr76QGSnvocz3fbBtfO11wNWbVAwujKwSLbNLumtbBKGHYBnUQlkpRVU47MpmVTvO/5WBwC
6Q0n4hQDeCEjedj2AVqsovQ45GsC64h+SNeIH9rVdtE3fYIWq7nLl7wOnRJ5QfulR1dK5wBKH/pp
FIY/H8/e4PY6m4rr4R1nBDryunZsj+YRoep95W40jRayToFX/nroUF+RX2QNka3AtosZwinUorXM
WJ+VgSquoJq+VBwMD50NbGWo9VKdSkVMzuw2dCyuC6vDtOpxySnHUKROIpcvTZB0qagTdugjQIcn
iMofRjQ3bts/dRCZaPDOFcYzEh5PnhVxnvLcdtM1mEwHkeFJtqMix2KUwc/JiVLubpIXDgFJ/fNa
OKm2RUPG/U7lD4c8H07hYCNlMLinjh1Tclz6osauDCnX3RBHu2AYQZQdbNt8dOhYMo+S1wSHYS/y
45QEJ7WtYR9G0WIX0n7JCJqH4lrFyU56/sVvqMVJDNuCjhirpYPX3IWhQLc8ST8/JvlbZGoHF401
jzeF+8L9/RZNdbQYaVZUjtBPfO6GMGXtoXUnEBv/WMSxsopZmj5Ci2Aor/TZMhb82sYj4HX1bqbF
81SyAwWZ7uPPMHm8duaWZdDPQOUIvIdSP3W4hx6kuAqPm0bXMWPohJyjeuT8mi3f57m48VV8eDyy
wfw6Yqx383zieE8/T8N32b5txHDg4X9t1eyGpd44ey1mFQ8VdCWEuFaes3Oa6O3Mt70XU12aaxw8
LgBYhdmn4VtTtM6p4/nG4rQO6CpywsqcYN4S3KtBSwFX21YJ0VlUyLI6ZYL63JVDQT7j/A2hNjE0
Qw1BR3J1lbOOgxOJ61SdlMzPIVRUnCJLKdn5HkDxuc0nDdul7/25EyNDJt6cwfTBHIMMue9TxoN9
HYIR+7FrGqLW16J2mtHruDaCX9ky/8r4cASm623V/xTMxodhCFpdfEtlEe17vxPobyFpl9UH4m7S
zw2pjt8Cas73s6LhkBD75A49WDEvSdDuH1vGMG8dvBUPC/djH6bnHlrFKoCciSWLMiyqjtvqy5g4
U1Dxa9745BMt47bcKacEgUHXMiItK2ua/33FX9R2yxAIwFiF96eCMET3JBtD/tEN6iy05OOGXU3H
aVUR8912WsXVhWJ0EuyC8eZUv0YFSlrLo7khzHSEFiEDify1FNcBarr5MqIr7dZ7Pycyg8f1fTNY
mlpN66HdcVHEWQdwPYprTvgxaJd9sJbZjjFmo1A0LYUWxW2Ie2KATRQdZMWRUrX3O1tx3TR3LX4r
PwopROXFlQYtxOSDU6eaY2PtVjZsD/9DJ79wolECZh7JBvtP3H/1F6ALJufdiPtEK2w7kOELdDzV
ggK7UwQ1DgB2kmpJRfU+CN8/jmHD9HUgVcnqRToVIq3xvHN/Z0fLnXPgyZ0HqrrHf2GavnbuNt4M
tkDWw0fDMkUX+kFmyftkY29RSHVIlVqbyFkh/XINa/fg9/EOb2e7x1M3uKUOpZrQSRlxJxbXlcm0
Kp2jstL2mQx//8sXfsMHphSuzeLa1Z/AkAvVDsixHWvPUvN6HQRGdXYTCGwHXjZ6/VNw8o/yqM7+
aT0Mp94yvMkwWrwmQbV6gGNiQ6gAeIXoaGvtnfkfDOuVVPx/sK2XlvGXgkQcU+/25BjsigO9yKdx
Hxy7U7IXlpcak1NqiXLYAeLSdvgTFv7n+V89kGBXmwgMQqojp6YmG7u1br2z2/IDOs7TKJnfjK0N
XmmwvQ6UKhiaRwWqXlcSfGFk2RN3EzUCJq5FalaICNy5921erEi82+eKgw5ThnQTVyL+QDtxmyxr
orWa73vxp3aKj0PsbHNI977OL5wGfEpEcHDPXZvxnCTQ1nYiqiwbmCFUdTaTTLUBuP1hFrBJpvH0
ERRREn39y2I5xE0Lqp2uwzo4roOCAi4/y5miYF8kNupm09BanAYulPI4VEiuOd40du2y4mmcKxtS
wRBEuiSWjLksazB+X9uof1+zjzE4G1Zl60QzzV0L0UTVM2AiETnHLD4ueXiCsJNlX399RWMdBVUp
tXoLUstzrsIDydV7DgBEjYIp6Edt+ITXjRPrcKgaRctcCkrORIxv5u5tjVZA4Fn3j0+m1/f3ONFC
FUWcJUtE0D+p5lPivVsVSAZXmRLyJPozjz/lo2WjfH0VYp3PBMCoksfoxL6K0dtVo7oIK12GaWgt
ZlXlkAU8gy0kz962kGBvhU0U0WT7+z++2A0GEibdJOA6XdmcVRinbaC+rP68abOByvqfw89cFgPA
V+Q8rs7Jc9h+mebT43U1eaYWsGEdDrTuYZMg/kjUrp//xXpSG2W2aXQtF044BJaKtfDOoFa/tWVw
FiVP68Et0kJuy1ZjnYWOIrBWn7awfYE3MbSm4EHijH3i8NhABsfX0VEKDcBjBBmM89I1+S6g9F2y
qn089dcxKwoopBQpdYPbbOULMthMh0sBhEKKbsCZJZ3pO960IATbfs7uYqSz7ZZuCASqBTPPVb7k
dACJkhPUqVvEIfp58m3PTbEOlAoVX0Y/QWbptEF8Axly9H2M5bYOsVjnRqmoBwgNccg5qvzhLR/R
YaVk3B0fr7bJ+Foge0kJlkpwTpzjyk156B3jtfwY1h+hD5BbTvdX94rA1asvYsp7kAKV8uYWAU+D
YQED0XRGQmghj3l1cQNXL8EMmH0rVCJurHQPyRw9h92myiCGpn/uQwmam6YmXOVNqvgnOmHGNG/V
p8eW/99N4a80HINrTqk87HHgXRG34DYe/KN/Frv81BzWXZaib/aYWY5ig/n13jknWhgUQjjM3z/P
/P2a/ZOMlrutaej77y9OgVWyTlAXX5Dx++aQet6+mv99bB7T2JpjRqMoCiVceWvk20F9GZNTaWOR
etXnYXjtdGkr6QCC5WDayceJfol5nhJ+kUAlP576fQFfW1jtiMkYpEJIxuvbTPmJZNm+9sKLcudd
XeZPYNU7PP4b02doZ41HO1AuBLD+1H2Yk9Psr5CZT/3McgabFkDLDnPh5qxqEbbtwJfUyb81QCyn
Zd9dHk/fML5edKFJyV1g+cSN1u+g6bsXfBflNl6Oe4C+sgR61QW5w1q1Dpa4XqBXT9VpCuInMiUX
0YIsFCKOYW+jfjJsP3ormyvnjsUukzcxzWCfKyaoRSbM1vlqGv2++C9CrAKjwjwyjF4SZ7cE3qWW
tt5p09D3hXkxdNTTQjAQvd+8hvwOi2JM68QmsGUa+/77i7FHLxegBejlrRiH6DMhYfDZrWyLaxpc
i1/ui4DwxBW3JKHozvKEPDsTFKm2+aUWvUR5C5MkF7ewTD7HPTp0lPztChu1pmnyWtRSoopMTgvC
qnXCgwp8/wBCKUsZ2bDz6G1rqg59lNqJuHULfw4ccmVZ/AbEbbtidM+N7V9MJ5def4nDdcqi1sPJ
daJXcQCRQJnO7+cd2cmDPJEmdS1Hu2GP0CsxUkRepUL80dp8IuNPfwLmZtvZpZdiStomWRth94zI
JyE/eOs7FW8pNwSuXoRxkrIiUFGRt2B+y+khyiwYRIPr6CUYtLyRqI5hjQxAfKClDlhsy2ZsGvr+
+4t4zWOqwBKDKVf9rYn7new3Ud3DGFqwVlNYDXE5wFcYOeUR9Mij/AzzWM5aoy9q4eqOvEjiKpc3
9jwe8nN/cnbNU3i7lzP50V7ONBlIC9uBTi2v1gLpiPdlGr+2nYWa0Dh/7ZhtYxeaCD3m3x/mvYN1
PbCj/yb6OHzJd8Op/LV82LCtQcj7ft17scK+DEcC6j1xk8638kfXDGnfWyoYr6ObMLaWJvMhyuNi
wCGFJt89P+fX5uwe/QNEbS25yKvWxx9oqTJzW5UNdJQ3OlT0aWm9PgWAxz9sM412xnpNm8VFMsnb
WGVpwfekAxzcBhx+dUvG1LVTVuFgCgoWyNviFM2O1f6+cVFRYujszYEgjq13lVf3SvyRFsI0Gcaq
ZxH2fhRRxfDcLsNusqF3TINrUTxN+eAzktc31n7qKjBN39ba4pivprGYtx7Agx95/qzEbSgOnvfR
q9+v64FY5RJMrqMFLm8bSNfHOBL7TJ0gMX8qGsue+WqOiYlrkTslmUzybBU30v3bZKc4vIXehaGV
YCoOeWMjYjCYRy/HBIJGICvHstYVuq+KNCrX1IPQTHPa5Px69YVnSeuLFcnUvLzJp6+d6NPSBpc1
eI1edllxotTzGCPFXw4jwBHDN5XH6eN53/etvzJ8P9GLLqqT89x4gbgp+raI0whIXzI9O/0HTqrU
HVHytOw9po+4//5i48zXYXKJh48I5w48KenUTqmyQbhNg2tBWzDIfucDq28NBGCGaL3mc3sDj6/F
RU3Oo4UtmXknAnDn3yp6KYI3uLDvouqWuZu6TLEIWuwyDgaJgMB5wH+bDiAuKBvLrmAyjBa2dRCq
IV5Q1EEBZi9Ida2SJzeyXU8Mm7KuKB72xeQEToRDl3/Myv98Tnatj9pm8AYq3IfHDmr4D71VrWmD
uWvKe1kKaDi2xs8xyL79Nj95pdgVsrUkEIb9TW9VEyJgDWlD7EJgBQbXxvTp8fQNC6Dz0A6syfvI
h+uIPHW9N71Mp2lLfuwnemtaBtkpCOph6AlNfH4L5rqS7LfN+v41L4KVDVRkFb9fl2PxDspoKKQl
bZj6VehZltVk7/vvL/4h4YyBNhq7fpQPz1mGzaZiiSXBN4Sr3prmtpng8/36djcMvUvMBDuBl9bO
cj00rakWrmDLiqWrYPiaH2IG9aB6Fy22nmTT4FrE+mMyO6Lw5I0H4KxrvgZ++9MNbBgXw2Grd6YV
EIRu3QW7sFN5h0h9J3B1F40ddE+Bdym3HYZ6c5pEmbdDwQXJQvmFTN/uepWOjZnj9UzfT/TuNJIt
+dAVKMRmn7Nbd5FHdvTeuR+rL3fgRb7n/zwOAYOD6p1qvEDXbbegblc6/83tVKZJDYaBx2Mb1lhv
USPoSEtoj82GLhdG3lXzh3q0HLOmad//8kVcjWFQEcbgm8ksL07U7EdQrW2btRay3aRqstzv447z
rfEPIfhiUHZ8PLYhZCPthL2LJxUzQRoSCqSA7DDHgOOS98wGuzBZXAvZXrQjmwecsEUoz2NYffTy
Oo3aTcz48EktaKvOI9wFzOiG4/C48DgFTf6xA773sXVMi6qlyOPCOzUV2CxxRU9JKhzbdmAYWG9O
89qYuUmBeTf1fJKk2/e25iXDsa03pslqYtF0f3fI+3h4jiBH3yr2Pamg9ho3DIgptPFtMo6u+l0H
41o7Na6dAS0Wbx8Kp/+8MtzcLW5vstHdZV9EVNbQrum6VuI04X2a9WMBENnHx3M3uKWu941DVVBJ
cStpq99r+CzlmyL7b9vQ9895Me2kX5NwmHCO5KCcCOMzL2uQblnC1WQTLVyHoAkrB10KtwXCyjyq
DsyxXZFNQ2uR6vkjxLw6R94iICSbRJ2K2rbtGjYZvTPNnzwv9xzsjWMv0DHZeWU6JeobcfGE7UZJ
9u6x5Q1nrN6kRpM76yMn8qac4LQ4C/quUtXXaBT50chuX3eWU9ZgKb0hbQDeMy6W+4tk6DH3UKN/
Rp7nIqltJXxDDOttacKrPUqXDnfatUunLvrihvWzStzjWkO7bwRK9rHBTB9y//8Xrtr6S1mD2/x+
d/7hFvuAWfI007ha5LK2WVe+ILpE1f7OWrQXMeFu0hLx/6I2H2pAOZIGTzNelf1LMueYYdH3LTa7
x0YxbA16k5rvZbJQ3YCnn95PWxC1dmh49I+PBzdZRovfSE6z3xCs7LQC5XwY1cZxteAdW3eoxwHj
QuV4DW4Vs2Q1JmNo52sOGXqmpkbe4lF9FqN4JvUQgfLNdgE3ja8dsFCAIyD1g7EHXF8XvwVXRgX6
LpuDGwJJ70dz3QEv5agh3Hz/gwwuEapyIbq0+/oMgo7DpiXVO9OyrqhIJFHbzZci2kPVOjwDgzT9
83h0w9ap63t7WQzlCtlhT8v4vvva9OLgsX3NLeeJoQql96URvLatXZtIPFAtoL9vd2N0DNxfbIjT
MvmHd5em3hZWepNapsZsiAuULKqZ72Z24Mucjo6liGBwI71PLSmakETNvUjtK6Dk07LzU+gpPF4C
0+BazC5d0cdzrxADLDypsjnOTr6barZ7PLxhS9D701TWO3wKkeaUXn9UI0DEzBZdpqG16I2D2Jkz
itX1xKkuniTf6PJa1KLW161djCkLQj96CVyHCZBMbrKHDofizVApX1E8xsAeeRccCm45lgyxpKOh
2qpvYzrCHFNZfqUAexZ1dvLcLpU9tUze4Cs6JspZO2+k+YLCHFA550p6//qtmA/TNH3YZp37t704
skegVqUTA9HVBhM5LSBg3eVFtEnP1U/0frTsjiwsowK3NWfZCTTX+mTjJVZvRBNJBdtAq/q2Bmwf
+bgFupx8H2K67aTSQVFZ7y2dFHgfnNzkHERJWtfO3nE2tTLCMt6fdhf+UPtli/pNolCq3zHf6ZxU
rcQm3WRyHC1UhzvdBwkZynLghJjQZjXkEvedXP23zW+0kOVNH/Rjcj9o6TrtpmVAA9ewCcnuJzoU
qhhk464lDqmJ8y9TXb5xwQephK2LwHCK62AoJwykUBVsH7mirHdrGyfnpunrj202s9QVrvO79W2y
zIaF0OFQsi0jCPdhb0s8se8SMBIGYu/Mmxh7YCo9fluwNY457g5rto7nlk+/gTD4UUdZYHnMNs3/
/vuLDQJ4KC6HDNe4GIR77EcsflLbMr/eeIXJ38+ZF2PP3FUNKypM/m3Pds0F7WinYI92YXWo9+yQ
HR77qukTtAM3LpMBel3I8NsqTyeOF88bVHoej204Ev/3aS8+YSpVjALy3f7dJafoKtg4rha/09KQ
1Z9QDFHOtSRXx4b1NPm+FregcAnFkABe4fXfebWkFJfzlddnxw3SeRPxgf8Xk3c1M/Ti399o57b6
AT5nlNGskvaGD9AhUIFc2TRz3P2rmF24dH+iBJuhAjgBH9813/NwU9cbPuI+gRcr60BUt46mGUAa
sCBQaJIWkSVJNvijjoeKOUHjQALzrPRzFZa7kaUT+7TJH3VMlBujm2OtccGanXJMPTZ8X6vVEkcG
X9fb0oLCC6fe9YGoQI/Cm6JrVkhilF+3TVwL0q4Me7y940ApO3EOWX50rJgo07y1s9YZ0HCS4xXg
Rp0+3LlVfhHD5Owfz9uQBOotaWIJCwa5LGwurtz30w0iDmnUNGk2vNv2B1rEdgUpvXFFRb3H7gWE
NvFoOtJLxo6Px3/dG/8i6PYVXjaTCCnm4r/PiiFVIxAbVoVQ0+j0zyhKFpLUZd9i9tH0PuzCH2Dx
2nWR7TngdeujIvfn8KzxIzeYkL5mc3+NQNSAMtd7p6t2meKWBX7de6jej6ZGNbckwrt129AeKqR9
fPTDegug06c6GmqZkyqLPFxOpvpJiA+1c63qz4/X9XXVCYx9/6AXGxhyvZUhSUOKdmwu/j6/ynN9
8VI3dfab2tXxF1rQVgEvI5SP79eTpi53Sb+vkt5KuGyyvBa3y+AR3+1geTrmBy/Pf5LJtVzdTENr
x6tTsQ4Nnri6LehkhxIbAHRZSCy5scnntYgt6QoYeX7f33tIDYVJCn3DXRkFlg3BMHcdAZV5nQIN
O9KZeszRR4egOndR1Vq2A9PoWsD25UDaBsqIN+r7p36OT3H547FDGsyio5+gtTEEVYW6xyTYibVi
H/H5qSU24mzTxO9bxAt3Z8uaKLfByZdwld67O7PGlgq8nnOgIfrPocs1VF0+Ixkr6jd0PU38R97I
NKrf+kV4eGwc0+zvv7+YfeKPImMSlUWeJI089UFHcKPKJHRiHv+BwfqRFkzz7PNkiCS+Ac9IMduH
PdQSLLvY/xL2v8FnVH829R3kSnOLbbg/4I3we73L9vkpv6w7f1f8K3fJnmwCcNFICy1w64HCtoIA
fUvfYO8/tGCxmItpl9jyY8OBoj+kBv3gD9AKRX4MInl6bM6CfvZteBPT4FpsVRMQerHCUdssZO9X
73s85RXxf2HyZdMa6y+oEQQ1F36vfvv0LWo4E3nuN/WY+H9xuuduUgU1BZBordBjUmJTiIrgw+Np
G8yio+YggSHqluJOwte3S/iGADfnTHvFbB28BtfXed37bvVoMTfAJEzQ5GkjDl6k8OLm3LKxmWJX
c0q/qJYYFVfAiNDTtmb5PotsqE7D1HXQ3EKKqsW9GTcpb3jqfoJ+9iSy74/NbgDgUB0qBw3lmQZV
AXf5uOzyszxm+/iwom8lOJYHZ19vuspSHTnnRGQa++meIXc/oFy7Axnhtj1NB875mbvSgt53AxIe
p/5IRLdv6l+PzWNYVV26Xao5KrrSv+c2T0o+FTbAnGlJtZ1+aZYgzySWdAIKAZNW0DoGmnDbpLWE
LOOoSIsMg3tRKdKxHn8HtY2VxGQQ7QSJyniZVYnzG+Iau6IP8NS+DSsAIoM/Tz/COhbxe6q6MnBK
FMhad8FsY502zVsLzzKGo0sPFTjmZ/9QMM3sgZzbxG7q/0XfTmS4zAHDzD3WvGvbeE9dGzG/YVvU
8XHNkkEZu8FaIj1dDm07fgpb0B9D0L7ZIQm0eIzpX7QbVNEq6YN6HtbxnsPwmcmfCTk7juW8Nji7
DpDzVhWHhCDrgGRiGn0vUEMkNupR09j331+kTGHklhBKwWmKG32aiT2Ou8XdlmPrDO54OpvJFCHj
WyvvxCmb0raE4ufjIDVNXAtSdySxWCKUPWf61nXPYdamju1CfE8l/srEaKC/74Zgh5/c2pkvBc6i
kaGT20czAMnTbv3sZF/WJLd8xKtRhT+6+9ML6+PFrvSaJMMfVdlzF3Un0ldbjI+htYVFxZnGHo/m
SzYH0UewbYi3y9oFlkLT6/diDK9twOtEHM5GmGhG+pXl/aVSE/qO/qmaFvpBZdrI3zG5URBRqcS2
6b/eEoY/1da8gXT7//9pByIUMX8Ws9jN/e8wwuMyEiq8EaSTOjEIsD/2MdPyeH8uDyeR40/cmy95
B8C6HxbRjnbKkvAYv0bbr1e/9Yhbd+vFByrbA65lZL/YAoE0vGI3HEDt/Hso8n255rvHn/PqDQzm
0/bwwW9U44X4Q7CV7ubog5cvx7H6HpZeiubnw+M/MdhMfymWzRq02FW6i5Iq+idvogRCrIXKfz0e
/tWwB+Gzlv3jZK4aZ2D9xZMZ/5K3LPsa5jXhaeGw2LIyhvDX34tBZS+6YO7XSz7NO9+P0mD5FPTJ
oerq01Dc2tEGlDXZSgv/oJiIAqKsuziyDrx3Kney7INPvNzWx2FYcf3peJ0d1DwD4l8CvLkWbX+W
LL7lXOwAljuItt4YKPo7clvNY6ZAoH/xknz8WaI3l53aknW2y4fJUFrg4+yjbZVl3QXoxGE3htGY
NjSyPWW+enrDp7Qwd9dR+Uu1ZJehzdm7uQjexmWRXXERJIepo58fe67pG7Rwd2ULbaDV9S9lHl/d
PkIHzEi/PB7b9AVaZNdxregclOElG5fzXTxJltWXaKQ7iC9ayhOG6evPySCI4uChYsMllD75t1nz
+MfsKP/9pg/QX5PhoolQKI1eAjGO6R2LmrT8PxawWy5sTYkGI+mPyJGE7GLoqvAC7qOvoZjPdRH/
jJg6UijEPf4Mk5Huf/3iPI+TwZ9dNYUXP8shOEpPWWjjg3r9okkDndXUB+saB6dhf8nXS/yRnoJD
eaR73p2Tb3cRZH6k23bwvx6UwTtVtlMyInP47DQ/Mhs5gsn+WhALtioerRi37etdSIc0L84lQqwe
Pj22vulE1d+Rk0w5HRvxD7OC1BSfVXYZCw8S113iqX9ZCJnohPImTIXTBG7qJzOamomy5dKm1dci
nHLp0L4K20vB/Py9CGP6xmmlrX5qOPn+99EvfGtdJ+a6XhddfOm8dQdy6FX9be1+P7adYe46+4ZI
WEyGCHOPhmeg0mJvC/KBBvpLc5xVMkObfXRJwKYarfVP5VKx96lNU/v1qin+QLt6dStu6gHAVpeZ
Lmk+jWlQrofZ3a8zisvOkBIV7OfuoxP8IhU5Ofys4jmtxsaSU5nspkX86iSqYuOYXSowRjQpRHrH
4W2fhMkm5DO+7+4OL5YdNLGAfUFh+1L3HtjU0WlE1DUGGf+2db9/14vh56Aned738WXofDftIISY
JuVog/oafFbn6WidfqlB/dxc6voUijP0hhz3+HjihiRNF40OVTD0nd/FeMOt15TMzn5lxbvcL498
zb8q1qdDXZ0e/5dh59Kfp3k3gPcJrPOXefSvS9aijYw+t7RMg8oGNTP5kXaCLziH8lxN8UWpqFv3
HQqsTcqBaPMsR9PrSwFmgT8XenTaLqm7Jb7IGYxzjC5fZDmdXCu/sWl8LTEXxB9d0sNGVcwv3iiO
AVS+iqI5PF4C0/BamIN1tK9p5MFPV9S1qmq8Rd3SHOZi2WgfLZATXs9Blw8KaIxiOTtLPx67OWK7
Me5sQuGvrzEES/9cgiAZeA+V9gRuBDC9XGKGY9CKiDaNrh2vdb5mHFKmyWVZi6eVt28L6lk2udf9
H0DLPycu5yGg95TgEgXerZLuDmJ5+8FrvnfrJjJNChjbn39R9gIAAdnEl4VX53EJbl1SbnQdLbRU
ttCRVWuCBtD1XDrtma3hoSWdxTgGz9RfkqPMWd2uxswTt/paltOeOfU71QtL8c+wrH9RafAo+j/O
rqQ5Up3Z/iIiJMS4pagJd9tu93w3iuseQGJGzL/+nXorX31WEcHO4UWiSmWmpBzOQTCo/SsoLj92
xPrSpdZGWDOJ1nzK9f0JGKaI/cPaiShMZXrwLLpxozepRfOncl0xEDR53rXK109OyX/WOPfziu/p
PQiYXk32y4yBYctqr3k4RUU6HfBYi++HmtvP/9/sHwtu6npzJAqLB1mXw154KsQhU23xwWq69inw
Z/uQ8dw+AoLxx/1vmbSkOS0LC+XTgUBLU/W3yZV3GML0Z1GAzmrfBzTXnTvSZa0dhFe/mc+Ckks5
hBGAZDZ8y2RCmtuiy2F1W75613RkUUYKoFFuzdvdDqb3tkFzW1eUxdiJ7HZgNaOfR6TvXCfxAFcG
QCuZYeiyjIJmbOdPvKJj/bnIrY5+61viLc+7dKfXDZtB0oGmFsKea3+sQzcO0O5cWVtNIoa91yuH
6CIdcXWd+qvvvVDyqgCS1n7dt3LNs+d8HUpKsPJmDGNWp0c1tdHItoaATSvXfJtklBJXzP3VoUlY
fqmXR26/3l+5waD0giEhczDXKDZdwWwcY3eTqt4Z7nzNr7vCBStlgxtjOtnFE/pSZwDIB3xfMNVh
Nqp17delwMIp7oW95NE6kg0fNniCr/kwHpPTrIAIenWRwZjOHaedf6lEaLE/oReKUh7stbUdtI4R
VYwvRZA13W+rrZtdGIEgT9HMCQzIXTOnc5qgm6yLK0sgX11uDQAZdlyvbgWlNU19D1ut1jZiZPwr
x3Xr/WGSfTPgN6F8zUjDmUvTBCTIj3m4VODGxJDLfVM1nBN6eatULSBal4xfqa2Goz8qEmdcjCB0
AmFlIUsvEo3cev0bchtMx4QYetEXPWdpwnP0xoqLStmxlM82/c6q6ZQHH0s1x3VWx/d/nElzms31
6eSMzYwfV5f9p27KKPrvqq1EieE+qVeqc6djJbKr6kqkB6ZD8DcEv0BmFKb78tFMB3ZRo8i6VsBg
vWL9Dq5k9+AsQNnapxrtJTX7jZX2Za2uS/t3CvM4k/ZOpWtvqKp1eVA2Kb/O/tI7R8w7u+ND2I72
VqupoWzH9B4zZM9JAXgweLITIvfVdPHKvwys+kSHNepRGK/tl9LNz37z6G2Ns5pMSTvI26Gd8BZy
4YQufaJBe6b1zket3mgW0nYBOmiaJq2LLE9TVYcyq44ZGXa1awRMB+4gwIzwBjLO13VMq4gLO4jb
NtgqPBg0o7eaZQH3mVBtmqiljMKqfPKAS37fSN9PjzBXO6KrxrbWfFL8ao/0SZHrwt14IeupwVV5
duN22XI1w11AB+2QrZ2N2SyRlsZGAJm5suMOeFCnyS+3aOZMn7ip700UFzXjbsV5mojOO8N8T8Sy
PtiFd7yvKtMuaHdwAFVbLO+RwsvkGGVlcGzsXaObMB8tik4tyA/XIM2S1GcA+Ss9dXGRIdy5cO3y
XdjTUuYeR5oF0wZgCD55+c57vY7a0bncC2luiYTwMO7H15LsfC7rOB2rzIiTFlj0aIUHD3yfDXWe
R49v5DMNR4uO0mHlI+OMQzw8KxLt1zp1osG5jGKjDGawRZ1COhyqKR0YFAOmefCY1B8CJi/NYO8U
r7mt4/Zzt1jUv3b+eGy74JwN7NhUOy1Gp5GW8jbTOAnAvfD8e8fLf/Ky/H7fi0yK0ZyUg/ODtioL
rq0VnHFpPzm0u7TWFkaHSbzmpIwXYy5TrNxKX7uh+Ris3whpNozGJFxz09ztFpBWgUidorXKUyfW
vahuXx7E0Zw0s3w1t9Ytd0wawLk2x0VVXyxv15RgwBztcEV7ylhOo5TJSGk8tM4RubONxJYhLuo4
HVx4A4wFtjh36W+WF0XUodfqvrWYZGs3ndQmUs7l7F/JTGjcYD7rCMjtb/uEa88VcJJOAW9LfhU0
P1aTuiInsHPdmn8iAWCPQuFYZXXfXu3Zbp9S8HzuSzjoPVt2ZfXNwACrKqV1cZ0uXlR4YsLf2FCD
mes9W13DgU4aVDIBTclp6p0IUF6xoFsZdNOeai6aj3NtqZLIZK5GtGV5kce33nGmlWsOai0U1dQc
igGiCAg9xCGHtQfeXsVoPhrycAxbzBwm7uzHQOI8ln15mcPyct8eDe93ve+qqJfV5esqEzRux2Wl
IlsC5bDHhfXWtvTVcj4Hw4bpGz6ld1+VJcnA+IY96MufBcpuWXvMFgB7eV9T8jgFKJRlWxTehu3W
O7EczqVaq1omjrXEqHtfe7GrcTRgegNW2BdzW4KALFn9X43gn6rA+nx/K0yL1vy3LIbWtewWwMWE
fbfXYTiMctjqGzdYqd5ttaQodnfeIpNM9H/TdXAO4RL+8tdxC5XGcKnX26wIEW7ar1QmdptHfkXj
QkzINamI1D+p+mdSWxNCpl+iuXLb9RzQacy/ypU9pX52ATbFZ7vf6jAxidfcOSh9FlrAZLmKQZwa
yeIOAanJt57Rt818J3Nsa+6cOq01tw2coKRf2uyygIOpn4+ufL1vQybx2pFbLB7oeYQIrkPb/Avc
uUORFh+rrDo59VY12KAgvdkKzc3dnFl5cCUcOREfUKu4MVBs9S6GtoDp/VZD5QwyDfvgWqKzwEtR
26ieQbwV1co73deSwdP0bisuZzuv1W0Twod1Kv4N1n6ra9qkHc2JPcevFOaFsqRAksTlZdS56wcA
zp/vr9wk/vb/N89NN2e1wmSlf7W97GNhexfRB4fA5/F98SbF3P7/RvxUqsxe8zm4oj8siweZVXHR
jxvvB5NwzXEnVdAhzTzcqzq0rY850IKWFlSXO5buE31Q3JZUpkVtLwlYCq5CCQBFdsPXfbK1TW24
KxvKGifxu4FeyMKzT4vg64Y1vrunWLm2p2uGSk4+FEsyl/nDyryvrkgjf7SO9xdvEq/taV31kqZd
4yWCqMTnYFsFhZSkG4t/d1OxeG1Tha0w8170LGlFKC8YA2s+o7F363ZiWrsWjOdJEoJ+Ii9pZ7Dq
5s0xG8pjx7ea9m/79z/BGIvXgjFlTKxrmS8Jz9D9Q9tDMzW/qrY+E7fbars0/QQtIo9o/e4zq3KS
TqUf0YJ1sHr1CPq0X/d316B/vcJfCd8LpxnGU9P+hbvttx4IGPdFG1auV/d5a5GmEtxNFA1i5fvP
g7U8FwwDFPvka0+hPGQ3lmrpJeNoxZT2F9qoKJBbaSLT8jWnLR1LqKkr3QRPLjCsiGic+5dZbKG/
mxR/++ybUGmLMGVN0CyJ466Pru0mk9fvVIzmscJKVYEuFuzpmF59zo5Oy8/LNMb39W5aueaygV0X
6Nlrl6Sy80PNhg9euEVbZNK55q+NyIRf9YOTpONyGa30WCzhtec7Y7w+57uAGo0UReommH1p4iK3
geg/Bu2eTItPdI4MPhQlS73QSdZ8XKI2nP6lfDpWVrXhTwa96yV7xQUdBHJcyUyqoz2wJ2UFe+As
faKX6/t5CPyxhGKs2Tuu7XioBsC6trs43yFe89RBVZM1LemauC1mxKOGSbZckCxd+j3XGnxA81Uv
BGbalDI7CWV1ngoJKKbi2Axbr3+DWeqF+5F4RZdlEO8V+VfJhwPO81M7hxtnoEm85q80T/sBFNJO
YlvzCx9IhPLehcot1nqTeM1f89LmWen7sMusTtIFaPjlfB7qaSPamMxS81lu+6ADWzhNbJv9VHP+
Y/QxQH8/1JiWrh2wnILrnbSBk8h++o7UdNSUSNUVOd/QvGnt2uFKHAuZF9vB4TrLRyGqZwS3jaUb
ROvMGFluNyIEhEyyFE1wYsyfz3wVP+7rxSRcSzGyMG1Kv4NeOApTJ5c7AmOc0xYBskm65q6VdOFG
M+yxDZck9+dTJXd6kt4QoZyybReAoiS+NeZA1AGyWUYsPEGWrTuZwWS82//fnKuYaiWccxzbQTed
2r48UYfgNZtvREqTbm7/fyN+KbNpmtdgwaUGXA1g+bXty+L7w1ZPm0m+5qxhXgjKAungfd987yvH
jWpqrRuuatKN5qpyYqCCxUR6Uqdz7FRLjGaqI292PYvRx6R7awgo3WbB5oJNRT7Lga0XxTd5MU2a
0XzV4WvAxdDZiT9CPTSYMYHS8K2shEG6Xm0HQlsO8GKoppn6z51d/NO47sbhZBKtOWvFZm92kS5I
ss6K1Wod8/Xv/TBwO97eeX/oNfYGd7ramRBjlOM8W2jolgF9oW1wwmTC8f4nTIu/ffqNvQdrOHch
r2+XmuZiZZgOd0nzzz7Zmquqknsjps/R+CidS22RB9ntSuD6xL39nDfLtgbSTpYFnXtl8ciG8QdJ
u8u+VWseuqrAbdpbYE8Vc34A9ab5J22KfQeSXlRPpWJVwVvYSq6eVur9oWKLK8u0k5p3gtB+XWil
cMtolId5X0JOYJ3+975SDJFFr6m3AKtcB5W7Savmr8BGyKNMcKTciEw3DNHwBb227gddtc4tvmD3
NRolnGPfy/Pum4BeW2d9SRcA/jhJ7cn2WLRMnQa11dBtWrt2oMplDFgq8WIqJ/XgF1V48Wn4sa2k
v2E2pg9oXtpT7ntgWyQJZgRPSC/96nzvAwv5LvgVn+i19bpLZbkWnYOhl9Z6qukYfMrWzfmI2yrf
CWM6AQYIxJycMOInLug6J0Dd0LYHgmVS7xvgwfo1nx37AgOA4ENLaDbElkqnqLHKQ2Dnr/fN3+Bb
jnawrtXqtx44iRKbE8BFp8d03UKXvNnIe8rR3BbtR/0ylKudSP+1oK9V+B2DyTa7sC1CZZP2tXOV
y2GYnRlrnzr7oOR3UYNknR/WeRf1lE/0WnudEr+mE44QW9af6sBqox6FvI1rtmH1OhlGNoGHJCMj
ps5J4EVuJQ/TVItodYPnBsCKu7ZXx0yhI1vbpR78ZB7Hr4Cxe7FJ+nufaM1z7eHGmFA2dsJUG9O1
jzuy1cNrMEq94t7insQrjguT4xftM3Vc9ad2U1FuaN4k/vb/N0fssq4zCJxWP+nbYT233fwUCtZd
76vldjd6x+p1NBSUTSerHpmfTIPrY6h6ruJGtKiGFAEmnoP8tZpsdayos1V+NERQnRQjzdAcxwjS
rGvNMdacZbz+0xX2fFxoujX1YdKY5sqTf0s7BRVDon75p8UfEXxj6weYhGtu3E20lHOKm3FWWN6X
GS1FkRiX/tv9/TBI12vvS4ubdokJyMSpRmRXeMiO/sytfaakl9uBbyu9kuDNRvIujcccTBY33vIN
6YYQoVfcicWcjBeQPjrFye6/2e76UtJfq7tFyGOwHVvz4WqQmBq4XTZdNkdrHT7I2gYKyVZjm0n8
7f9vHG0m2TSiDZ/ANMtLWtiHqhdAstuFIOgTvfCe1e7srC3OxrnO/OKQZ7zEILY/L+pQOKzbYjZ8
91d4oQ7uKnowfYxAqEiqNX0lef6RKQtBb9esOsRreyAUoHMsgGYl62iB3zq8TcHz1EbKaJ8DsP9u
Qgkm2HCdepJUfI7Lrvuw2P2+B4UO0SI76vpVBtFuUZ07m3ywyBDvW7UWcYA30troXnQSVlT9uckn
8srAfrwzm2NrMYfmTrYqsbqJ7Cbv2rq+ekKLF4mHW//r/V/wrtn4RO8WwCAFLWqi3ISG5WPD52fV
zclaeRu6N4m/nT9vfMsNpqlT9oTIMzYv6Hs75oX15IGT6v7qDaFHbxSQNp2V6iHe5vyxm6aPzjp/
nlMelyj43P+EITLr/B5+U7VTW2APyhq8G21PiwtjmNy4L930A7TYA6ola8WdFimdSr4UpQgP8IRX
r2N1BIyAX/c/YvoJt/+/2YS+LVuAawB+wMtSaz2HRAQAviwttTWc/u5tAhUYbaolk3zq8zEME+KO
p95jJxL+YNNyyqbiSfRtDK6ajR7Kd+0JX9LsiQuQrAaB4yeyGkFkLodPy2T5iZ+6ez4Af9DiEEZo
ZuKTwUsWPz/5oRNzEBUE/tYr2/Da0FFmZty2UotlJMEcoYzT1ZE/+9ynf5ZyKg6TbU2/SdgVO/dd
i04cQ+XF3KS3/M+E02bCLfvP4Gfsyz6z0qIT5slGgtYF5ICE7CJ/WL3HBWRE+yKHDipjNQKRLnCx
ETw9u+oLsfqrANPRrrXr0DJ17ttDWmAfqlGsL34/LJ+plW3diN61Uh8tEP91OGbRDgNwNU28YP3g
tQMIEPtLm22k9UzStaO4J9OUZm5Dk6nuDpJ8aGt2WHbmaXXImGWSg1iHhiWYg8rqi7N0mIXAjGLF
NjT/7urhwZpuLOR90dGe+8nihs1BpPN4az0P41mMbONxY/qEpqBmGEepestLqCzDiOVuc0BGBfQ0
PYZ07tuP6RO3/78JqQ1XeBCkHJ/wmYyC0fvoUfCO+Bj13/EBmJAWs2fwdK5VgE1OKYlH+ipBUdiI
z/eFGw4EHVpn8KxuqOfaS7J0nB8WP2XfCW/I8b70d3WDpWvJmrrrykJK5iUYLr2ikyEas+yZjLv6
SyFei2o9atuVtbYskVw4Bz7M4uT6dn/orXILMtBwKhMtsuHlrYQrHejHA2SgquefglbiUBW3OmBO
tqjD3t0GDzza/zUiCR40DL/5LCmGQhys1K8P6JkgG45mkq4dlXboA8Z5yhFAS3FBy/JRkfrH/R1+
Vz9YuObDpK4s4IqQAFCE6jGo1DeXVBev9Q5hu1UjfdeI8AnNhx1nqW3VKQ+6AadumPYiSq3ZiX2W
bbVcvz8WjW9oTqxqRas6d4Mkn+vX3G++zcI+qXV8DKvxqCR/cAL6Wa54DDZqj2/gk5pbD4wNXFgs
SKiwLuBQfg1meezCcKOF06Q19l+LmvJhKWebBklvt4+ovl/wqPrQoIFu375rno2xG5DtWh5/rtWr
mp5qN4v75m/OtjopTHaluXZT9OHUMty1Z9Rp4wboeyd7rIIDABc/OeiaPu/7GZp7V05bjFmHxjZS
ItnCMoXE4JikQZhUIdlzfcF7WfPtVdlezgsP9huGfxdlo2MUQDBRZjcbPmjYar37LwPTstM7aL3M
UzBlN8T/I4uxjXO27JptxU/Q3GNIPVjqzT0wmAAykb4j59oGf/b9TTCEJx0pp3aU13KOglCYFk9g
r+RRYPlbQzkm4ZofqKpLRbjigOuLcjgtKZ4jy7A1UnwLoP+TO4VeNC8YwsBCHV546FYClIIlDz0u
jvC8o8MdDL+jGUXQl/tKMm2y5hBMNF7uDS16g6f8yHtyaNb66FV05x5ojkAtNER5uYWivK1kVMqw
PXskLI+7Fq/303WAJKC9wCaMrtvH6Ez5wu2sPNvp133yb/vz5g6WEfCfWi2UUzvIXqMiXzr5Abx+
0X3xBhvSm+rSng+0ZYgSg/D/lmnxwxP8233Rhm3V2+l6KQOMLaLlG2mdI96wgafOdhNsLNwk/fb/
N3qpxsCSSFt4idsTEbEg/Z0H7XNdBLtALLxQB8MJMDZBW1ciXC6uF1UFSn1huvy+rxuT2jXXRU1g
6dHXHCZyZjFf3fPgbx0vJtGa43qBv+a0LCGahN8AblVGVr2r+g+daJ5qu2oY0yULEycoykMNsuho
WOXGsX47NN6JODokiUdm5dZZESa1ar6LRj2MNbiEc5r+DP0xsmsQavjtWYS7eus84AD914JEaXd9
HdRhgsLct1RYaGnkm7HZYJ46q4YtZdGFXe8lU07ZsQB/4GFY0uoYiG5X0RLr1+6na+12dYZnwpOq
/MX9saaOxc6uvTo0AA1zSDOg4AS+pT7vMFnX03NGw0BsPxtUgTSt/0S6IvaneuOq8q6yIFoz2XlW
YSCDIE+4bblHYrdtbAFi4pSW/VYrz7uXLnxCs9zWCVa5WnORZFJ89UMO0gA7UV2XTKO/5zKET2jn
TOk5E8c7ll5cErykLrDE/MX72NQO2wh573o2GAI0g80oapc4wkgSTjSqwGyX5VunmEm0dsq0RQnk
ryovExRDD37eHwtS7HnjY9WamfpVtQCGMCsTW3Ro++ovC4Dd236Lddm0cu0J5QdrQWfWF0lAw+7c
5/SaB/V8vG/zBsPU80Qg02jWvkzLxCPjI6PTWQb8RENnI8dlMEo9/bFI38+bgI4Xu3ttxjQqq59K
nlyyMUpgUo12yOQgh6yoPdMLn2a/jmZkh37mXRF+va8ck3jNa6ciRHlvWukFoBNt7PllccSpvGE1
714/YTWav5YU05H2ysaLrzACWMXlUAO3Gg2tVo0MxTF35k/3f4VpDzSvLbpJjR2YYxPLng6SHYMV
zbLBV2vckP++Cbl6+mMMUpDaOE2ZrC7lwFsZ7Ks3h1kEZM78dP8nmD6hOS8YF+t1XHiesLU/5JxE
pffqBku8T7rmvyKvFqsE/S2SQvPDRL6BqShYN5Tzvgm5ev5DjV5qK78vE0zrHVvmfsAI3K5g6epp
D84XZAhmWySlkufuRhFT2vgN93ViWvft/28unzWnbC382r4UbfChqMdnQN1tIXaZZOteK/rGrkXX
Jo1i/xABpOKCb1EkmGRrLrsGQ1WnqKBfAAIasZFHVbk1L20SrTmsBzpwJJIq+yLb8BFQyIeBzRv2
/f8tEP9zM3TdUPPRiYnJLvmK7evVD2AUny2vO1jdD1W+UNVG4ZoBZ/yFLp+KoDzW8nG28mgRD+n6
WIcvCrPhbeqcqioG2MAF5GxVWUQoAURd+XOs/y12Eea6rp4MSRmbRjuneZLhkWN7M+716+G+vd18
7R0F6GmQgLvZEi7YN7yoDqT8nJavtniVaX5Ilw/3P2EIInpnBc0VQnnn5IlDqqhaX9c6i8bxy33h
7wdZV++rKKuGWdybisT2yT8ynWK8q55SZzhny8/7XzCYn57GkTmmFS03LZKxKLwDkJbivOVbseT9
w8jVsziWaNPOJ7g8WhhG4EF4pHY8OmvU8e/ALXn00p0/QnN9qao1XDJ/vAAl9eAFdSzyXfNVME7N
8ye08oYzh37Kvo860ceBu2seBKI1zy9Tr8kx+kcvZdiBXqf5AUjda+vkf+7vrMkwNedvAjFWfkjy
BHMVUbHKJ7Y2mCx0P94XbzBNPX9DVTgwR4oCPef00rj8YXLJkfHgk9duMSwafoE+F+l5lVf2Pp43
qkTz4bT+C4jJPkKheiM6GGxfz+GUqe0UqQQScD4vJ4Alnl35+75y3ucOcV09hzMN3GtWycfLCqet
wx/+9Jt7nR2FKovc7tUK8dTk/FCJPhKV+pyCeUBSFZdiCx/QpLvb/9+ctNxVYpyqME+qrD6l8reD
Wxp19/mbnuLJJV+mQAFMQeA1FbUOXyI3HDYMyxCzdbhjW/jTUPO2TVbySMMqUsMlTR/U+suZX+7v
jkk3mk87crZKH6hPia1G+1A6zZOoi/ahQKy93P+CybI013ZkHtACgJgXIPTETcBOYVvF+0Rrbj1U
Xdei145eqon/pcNYx2Fm77zn6Kmdcmp7C7ya9BLIJoPmhR2tzbRXunbfdumEDBuwnZJ6Bj2S06g6
rgDrGe1SjJ7W6dHJ3Qz1UiS0aLOjC6btR9aNW0MkhnCnj06SluO5XPb0AvrOr+lSHDoVfAbF6WnY
vKwYjOZ/Zid7EYzoyMFoE1rom6qMlb0Fd2CweB1QukdDNeCEgi4J52erOAmOG6G9ccs0+KsOH71w
xXKuWrSWWv8MwUNxux3nf9fsR9dsYVncEjXvXOM8zWHl5FaoqHQAg2hAuwTE/p4VBzZ8Y3w5Lu2n
PPs5ARJrnxlprkubYgCwd1YkTe9V32wxLy/U4/N5n3TNe0M+eWO/4pfky9ewHQ7DvNUraNhifYSy
LnmdhRRbbJOnwXmm9nmRX+4v2mD7OlRxhYnYJlV5lwDdpnQegqyPxulrto8V28Vp+d+zyq4zm6Ye
li5JHbuMP47TsCuV4+pgxaz2bgg6SFlarTxIlCfXcaut0aTw2//fnLCYy+xc4WfwKesT+mRWt4pq
b8NMTBq/hYg3sldXUZ9KaCTvX9zlg0f+ZMVl9rdQbQyRxtXuy6TPOlcOVgegD5mw7KEDC8V9UzFJ
1jy1nrq06WfeJaNovci2298gyX6+L9sQaFzNM8O0shw6Yi9n0kVhc63Ek+I9cJUf0F217xDRJynh
jmqdA9ommGXCHFOlTiLwf99fv0E3eh9smHEq/SXEpqol6oP6ChDnDTM32KLe+OrahUpbaneJa8ei
oxGon9rNq6ThFaf35DUo80vaig7TJ4+3aXg2/U678FiVHE03X6xm2bAdw/46N2d4Y/SWcNzSv33H
owlPL2WxRg75E9YfCqLifVug+eyK4EOFECphdp8e8iVFdQkVuX3Go09S1qUVFhmTHXC6vF/1wqvD
1FY7H6L6EKUdAJYAoE4dkCsHEldBOgNRv97IGhvijT5B6YGUoQ0Z4g3oPyh9LdWT2z0Ozfd9Wtcc
V8iKzhi57ZJslS+Yw/LQvY7Gv/vCTUvXTtTaBalAWtUqAYvb97Fyz/O6PE3W8ImNu0b5XBSg/muY
9ZySQuS5Sqqm/aj84OMgNh5ShsXr85MgUPJErVyEhCo70877GM7tB0F4hOaIT/f1YwgN+vRkFcwW
kyBoTuwJEGPNA0vFc99sYQsZfFanmQ9I7toA/8J011Adiv7i94+yV9GaA7fr6/0fYNKR5rNVl5ft
vKKEIUBT6ZBLGIwHSj6uu3Cusbu3cP0m7PT1XKQDGTAlUpXgJJmulrvVCmHSvXbONhmCY9ANCpwY
/ACyuEgBam+mW9iAJs1oh+2tCs/q24HSgUEi9Z8LoP5S/0FsId6blq/5bV5UqnNVhvea8ljUF86X
1V6n2BrbnUFNxy+u8xwIcgSexR1yrFsVz/NWn7FBOfrMZJ8GnRALQn1Xe5+R5YnXsrvhgiF9bVsb
z3yDgvTJSasYJs/x0KWGec+nW46KhvO3FRBS9y3f4Fz66CRGQRZK65Gg0QJTaXkk8x9q/R5ylIHV
Ru+I4U6iD09OY+7KFW3GmF9ip9UXUaHYRmLctHrNb+umaDzwzDDUr9OTVX0Mcv97DZZ49M6mB1mO
5HxfS6afoPmvXblZxxe3TeqqOcnAiR2y8QtMkjX3BYotVTh3O8DdLNGSz4e82DJ8k3I0113ypVsA
VUkSDrxlVgOs/kcQfrVtwGNu2KZp8ZrzSuCv8ZrBeFa1HNyJR8uylVs0idaOXEyoiiYrXDsRYxNL
sV68ao3vb6ZBL/rAYV2jXWdcPRsXtBm32DVmjjrQ6q+3ZGfPGTYcyxAbdIxiYQ/dAHozJ1mAcK2G
F3ecD3N+aep9hqMPHtqil/5UQL7K3AdBg2uxXO/rx6B6fd6wD8pOEWGjBYe2PzrOXut017wB7sGa
vwI92CGj5dhJDcqgzpliFPc3dtUQJ3Xed+TZ156PuIOUDYiguvqj7c8ysnxnYz9NWtEcFYXfnrcB
Dqqh64LIaUNxmpdNDJD3qa2gGc1Z5zEjsmeYgnUaPyKWG63FCW+i05CyyHPWSyoxQpQ/zt107IK/
9zfa+FHNf/k6u3nphyoZ0/IwFL/b4G8dfqtyjFEsVUyRaAOFKMv8aK630mymbdL8mtizlbk2JgKn
1scDtYxG4j73mdp4vxt2SW/DQm65Y7J0iyQfWIQOniPAyjYMzCRayywDQbes2AqHm6cwcgLMySJB
eH8jTKJvkerN9dAJ3Nbj4CBN7IU+Fb77ibdb03Tvj5i4LrnFpzeyMdJDqE0Qo6eqPoCX4FSq+tD4
H4f0V908TcHyzJsnLjZeAqZfojn46tMUs6UOXpDOXxWUl6DKNqKSwXD0fqywa+2mCFmRdOAtiWYv
TaMJcTyWY0A2dtgQsv9nKK3PQ2AsBioJw68Vu3BRo1fzx0TFxjYb90JzcicPu2lo8JIJG3kcszKq
czRRoViNca9jGf6bet/qcYxJ6+y7t+idWp6bexlw2nEIuUE0TENMs10durArzZFBcTFXdYC3Ro5O
hzIr/2TOLhZV19HbspCddT2FQyippvwQpH/GdAtC5X0jckLNh4fJGYp1wmumKpcPg7+c5x4JIL6L
ugcL1/y4HoiiYY/8CShax7PyXEz3BvVGtH7ftRy9HwuVXpVhVpUli6DnHPPslMoNwzeJ1rzWJSJ0
Ck4YUnvZUSzpEjklsPf3BDdHHzgDwuVk2TkeMHworx6Z5GHs5a4RQ2hcO5V5g4qEZFDKujTHoh6+
dWW66yhxdNr4fMw8t+cIZUHX//JWV0ZyHjcuziY71A7eJm/oWFoSAR+mrcr6Sqen1fN3bqfmmmEH
LklaYuVL1R2Y8zXD1OL9vTT0HOCU++9p0pPcR1t+0z+Ib82X8VnG9aGPQPc9H+jBjuTRt6KtX2G4
nTh6Y9UCvKyF9vjW/3F2Jc1t68z2F7GKBOetSEkWPSRxnMHZsDJdApwAkOD469/RfRt/uIZYxU2q
4gUENrobQOP0OUvmnMRpvmMPayIO5ICX141NxeD4OrCKLU3noN2jgzZBfiyq+a4MtnBJpqG1fXes
A0r49ZUiZP7ZdtbT0Gzsse/fX3A4+N81AH4+XCCtheV1x8fRj382IXgSlXhWU3lpmnwXNbPv6cgq
n5J4AEDTzViuXnqonhauemymXTS+GF4LXWukiF7lu9kk6qRfhlSp+HNfV39uu6rJStpei4IeiyM7
7LK6Hg8ePyv5WTWgZvwcdltogH/bK/77ZgwI5f+uRAgEaD9E8FD/EJydE/CN5+XjmgB3k1RpfNnS
vTVkC512vlLCXxiKfNmcj6lV0ZQx57GT9cYh4f1jj6ejrAYyF1CVQhUrrlEoAMgmAVrvB3Pqo4y2
ZGMMn6DDrCrQq68gyHYzscY4t0V3c/fVpVtdwabRtX2X2ZUDaUsPlBEAzyFHHYKZ3FURO952JUMo
60Cr2pcVn0Z4ajfEqVDdKeT7kDaezjvPeSnsqOpx1GEigaTOWS7rxqxNRrl+zZuD/xj0Lh2Cyc16
P09A75k6oOMa2VYPqskoWviOOPr1UqD05iC/dfH66PT2aZ+9tdBlwmsplBtxHLG/gYLi2BG2ke9N
NtECVvQLmEFHuGFnB0c22AkHjVXRbV22rrvgO/lA75LjDR0Gn4Pu2Aq8RJaXvrkr+ymJOpqu6wUa
Z8vQH27byPAlOoqq7xlkzfMVzA29lUKu/Qlk3IBSk40DiiEn6C1ygTW1IGtARAGCl0y8SPOo/TjP
JIkY/Xb7C0w/oQVt3/QEfL+Bm+HBSATrwW4eSPtd9buaUH1PR1MNQTS3roeo9avo0KEUwFt+ZXNP
b0//emV4Z611JJUMiB8NVyr0vvq8Nl/G6qWYv9e4ZjlOkUTT79u/YogyHVQVBp0lgpG41wrNoYjb
Y9+NG/nBNLQWwIJ5th+VsE8MaKXwwmSUW20ppqG1AK4qP18Ciqw2e2GPjp1ZJSzOf902icnztRhm
oZxdqNgBKoAO12B4aO2fY/v59thX33tvUbWT8yI6v2NIElnIP0l6cQB65M7nSH6Y43kjcA1ur2Oo
BlF6akYhIFO+Zb9WJXokmDVM6TLzGKSk9k731wFVmDroYzqQ0K2gHBqnHjp8L1W7AaMwLLCOpipy
NO2HLdbAIuMXn7hn5jnp7SUwDX2125ttSxQ0gvKQBZru6YMz03MV+RvcIaaRrw71ZmQeKK+fp7DP
6ERTp7b/+Ov0envSBp/UyeiRa+qmWdY+iwTDAQQF/8VNPMl32kQL1ZgVVtd6s7pvRI3XhLWKhrNr
kWLrDfnfp493/F4npecx3qQn9ILeT0n8gX5c0zYNo5P8ESTsOE0HmcZnVKvKI/lW4HD7yLboHwzx
psOturEOvW6E3WbveV2+RlAmVg9tiH6gXa8knq8FNKfQWgxpA3rMkHwiqwKpYaU2AFEGf9KxVjWx
oKR51WbgUOMTHgESp9jYfk1DXzedN65q5WPe5TamHa48jarhGOVbxCSG/KMjraDmbYmymhAF9fA0
QJ+9EwpsN849G+lGijNEgw6yCliE0pQPpuWlc47CZ/RQse6utfwN65jG1wI5XkkF2LL0MsXWA2op
J6dHT5lDNvKEyULXRXlj/MYa6rbIOfRlmqe6TVCKTEZ2AdN2sitZ6CirFch6gmKPfYcEfV/S8QMK
EBACnTfc0nAw0XFWDmj2fRGBjF02f2t1EaVzYNNnGpyc4jOZ9sWVrguPjvQVoB/LzagXoF0WRaxw
H8LN0zXhoQG6etUMKc3I9xOIEh+dfBc9t+/pIKvaC8qgGPH4hGg9lP5wcMXP22tqCFgdZBWM5dKh
/xyydlAoHEDTWlZbFy2Dt+vgKkBF6yqKcJhay+lXbH0g5ErzF20spGl0bbsNl9W1gLz0shH9yQ6Q
4oOUJxr259t2MTijzlCPc84I4kM5ZiT+phxIeUfrRXXP1vylrIbLYG+Y/99n0nc2MB1gBWXRKmym
bsyick08viZlXZ0GwRN7hazCcLh2XomBpPbsHAYoi0cvt7/PZD5tZxa4wAyjzNc7UEcBzk+d19bz
+BdX7uPSgc9qZ+mGFT5vBvjslZq3pziqu03iQazy9gcYkp2rnabtVdb+FOX2XS/rR1BtJXiCfKAV
O87O1unC9BPaHhyqQI7SxSNUWIgk5t3RKtlHvw4OZTR9vf0VhnOEDsSKA9Q3IAoBI/UPMTmGXnOo
5KWY0JlWbRjK9BPalrz0kVuRBV/heuifDpyDlNG5lUABMAiHeuvH219iSCQ6HsvKG+60V923Jp6O
9iB+dJsN/YZ10HFY7ehyQSLcJQl1zkFFktiWzoFWHriq62+3p2+IB11EvpiVcNbSsu8g5XcucK2p
wxwP5e3p9vCGAovOZA96fJITBor5cQ7PNRhh6+aBD2VSU/rskk+SvTrh1jZtWgkttANHITP6RGVF
h3TCx2+Ft0tMxvd0PvhhEfMcE09lKhzOgxiO4dKlty1kmrUWz4RFlYJCi8qoTdO2Ke7DcZc6N2at
xXE+Mty4Zx9IxDn+AmYytMnW/la7iCG8dFBWP9P1/3GIs/PQNuOBLhQAoe8OB63Fn12m0RFZAw8I
mOxmP6u94mChJ1opd+NEarC6DsZyoh6U2rmLqLXtlLbuEeK8G3nHEFE6GqsbIEMQjihJtC4INVn1
UYzBeey6jdOiafjr398cdnE5AsmywyBaRdZUFA9rKECk/eu2xU2DX831ZvB6XB0/D7G5NF2YxIFK
rEB9AH3qTqtrEepbnb8Mc2tnEgVKMahDYO/ihvS9f88Zb2beOWMurGDusyKMgkPhL8CDC3cjSRoS
8b8Pnm8Gxzv+zIJ1VlnF/zD+s+x/WXPSbK2o4cilU11FsnNrq/o3b7G7mj607pC045cFyGc6o+C9
DxDn6VArd52nHB0XuEjyof8J7quIJ8xDq+Yux3f1Vy8w5aHz27+2Yi1PTv/Zc7+WW+2k74erq794
1bxyJ9zBSFZP4YV7VkImsVEZe9flI1d3nLUmiNV6jC6iGU/Il2kupwvZVBJ513UwvJ7eczdmOOmE
F48NHwbloDoTvyjbPfXTssfu+AktzRch8WWz2GVWeu6jl/PEicsjwFd7nmAguHTd2t84f0/xsuAG
Db4gspOlm1JRV+nEtjTdDQbSafXFxOxOUYKWwzy/NPVn0X12bQcwonregiabfuK6hb35gmIBqroA
CRYeroMn+s1twUxAwa1Q8w0TveueMNH1h9/8gF1R8Pe3JL7UnoU+pgWCzhV0k9IdSRmjaxk/DNcG
nGDCupTXTmfheXflLF4Wf+uMZjKPlvSbXC1MtViB0kMjBATZU65ElXSVl9jgibz9Ee8eBPERWupH
jot6krtlFpM/6JI9ECwCdCsOLKyPlH8kjZ1EaBK//WOGmNbp5EU7F8FatSxrOTvHpTiDUj7trWDj
W0wG02Lanq1aURA4XoJwfVD571akJF+fkcOT2/N/92wFY2kRPZVe0RcjVpzmH6z4tVwV8MufZprx
Zuvl830TER2y58yQD6ttbl0WK09sVaeO5Ang3qfbX2AaXrt8WY7vqciW1gXc4okjrQTHuDSKtjRR
TMNrEe0XC67xtLcuk92iRIASt9MfB7ULdRgRHbm3BLIoHA/2j9Y5IVBdWScvXeIteIJp9te/v0kX
7aBqjt616MLC8OhM4UNggUOLb5XQ33dPouP3okLFczutJc62czLmUWo1ANjLGm3LxbxBtnjNDf8p
38BCWjjTEFoB1HdoBh0XcJn0rywk/9x2HdPQ5H+tM9hLpIAEKjLL7n5NbA4OgdttaYaZTK+FLgoZ
s9PYWFlV93gaJ+nA0IS3qdVjmrsWuFTIPBJWh+HbCi08Xvgqli0gvmFsHckHYfbRp/MIn2clFGLq
S9nvIp2K0L30vyaPh5V6qsW0Ga+++rPCM20knyZCP91eUoPVddRe5US8qFRFIbfNzoxGv2sxJJ5Y
N65EJstcA+FNPHVjU9AhjKyLPXQpK+20C8Z9eSzSQpUVtJbFzCgu/j4BYAPNuUq+jG5TsFcbrAD2
nicMrMD10958AhD4Vt/VITKO/DsP7ODzp255CYvftxfAZCEtXB3hhwpiIvGlsuI/rix+sk0pR9PQ
WrgGo9WsI/jDL7yNE2DlT23hHvfNWgtWuxhp69Th1W16fsoL+1V0bbGxx5p8UgtVq7EmZqHrEMyQ
9ZFP3iFU7F6pLUiUYXj9xrLwLlBT3EcXPDqe5jxI8THHPN6Zx3R4np0rUuboUc6uIoULBYGjKi7h
uJVrTLPX9teSek4Qyty65CNHi52b2IDaUitOdy2sjs8D/fZCm9yjWSV9LiEBM7Gz3ymydWI2+KQO
0hsbIIcUF1UW9tGTtOlP8FVv3aJNprn+5ptIZd5EnIkEFDBhkaysRzm5O+TWLpRSRHSis8FrGu7H
vMqmprxY3XwKLEjfopWyp/GXus1sVCFuL4LpQ7TADdE7U7qRjC6Qeks47nUVkJ6tt/V0ZziF6Oz2
aJLt/cXDvbpvgwsrF3TD4aRJi+ITzhdbLxWmb9CCGADw3rHHDo7ELXYXTpV7V02UpXydyn07gI7b
KyxQ7jgcmdmjU2IXXlpc0fP5Fmje8AU6bi9ERWZtoK51YdMA0RqaueOPyd86JxsCQac/izoy1mpA
IEg/r9NZDE0iHXtjUzFNXdt2a+GUrIuIdempRPm3vqsXUCmJ4rzLP3W8nst5MZUMw9uMnkOrfiIu
Ao3vQtNFRAfqQZ8ztqbBjy4QEX8KBsDeBOt3Wkbbbgd0nuZFhakP9noY0bA8jc4hoGKnZbTI5YM3
O1WFLXd1g+MU52fik4Ochg2PNzmNtu2uvKxBnYqg4mS5L6hzb61qY2iTy2jx2qtcQfbZsy5CNHco
+3wYx+Eveh2/7XIZHaqHpySP2yuGz337I3fC0xDYL8Laaig1zF5H6JUdrfoqXChoX+VdWPWnciou
rb2FdTbYXcfocd+aaCuD6BI37TkP6iy3tmRMTDPXQlWwmoXBPEUXFcSZwlNH7ohz6PuHfXa//uyb
PXF2ZO9brYgvqNyltiVPY0XPSkzHfcNrWy5xVzI4Sxtfos59gERT4oXWQ1+HG+F0NcI7d1lfi9aY
uZUTBE18scv+vhvIAeqG982V6Hrc4uEzLa0WsWPPpR1FMND1Sl5147kFtclt45iG1qK1k07gi7CM
LyOR2GLlUQ1ywzCmobVoLQNJLOlX8WUKlhQaccel3hlKOhSPeJIKrmDzcWyPtBYHxeqnhu5Cw0dE
pz4rhgrqJKyLL20fpm48HKbRxa0QOiXfb1vd4DM6KG+qmn5oIomWIfZAQ0hgTeg8Pkl/X3lFB+TN
bd01kYdFjfPyVBQETCNjufPu4GnR2kONEuRGsD16Nn65uXNsC/vv0m9Vek2m0aJ1rTuozTqI1tF/
xuunXwNftTzkW1uIwSl1MF5o177jVljaaUDf0zRe+k1pcNPQWpT2DstzFrYF5LumM6gtLyLcxTEH
h9SitJZuIVhXFVkz9n0HXfZ+6s5r0Fu7GsfxA3qstnWgVAOzVE2Vlj4ajv1uIw1c/eKd/KiD8JqB
Vl3X90hedEWs8hSXlLR3tgi3TcNrxadK8CW0cFe+jGi2AW0rtX7Qyva/tFPZf70draHhC65/f7M/
cSknvs5FkUnI1eUgWvQm/twGeSLKOe2ial8dSuc9Q/nGpTi1ssz282cZWDao/5utGp3BOXVgnkLz
MXFYRDMiVWp38SncPNeYhr7+/Y15ZhSH6OohYgn3ltcFJATeASWuftcLK3G1/dVltOiiEDPPodvl
22uieHFqY5ncXlxDvtHxdm3veH4eWRTQMZaVqw+iWHKvIvEgan/fHqtj7kYZhuCmWuSljIr2dV4U
+UHjON9DtwU4lxa6lsKhUrnjfBnQlfekOHOOtVdviVEZwktH2hV+vBY92G8uYUwTEbO7QKBusUm0
ZRpei17P85hfAlGXiYaceLAkztreWcVyur24puG1yA1LFbWqoSKr2/HUkunRL7yzjbvJ7eENnq8j
7JTy5ryJMPw8LImLuyWVW9wkpplf//4mqMC1H0F5BkPn1pBaXCVNaJ2WeWfW1IF181C6E7Gc+MLX
IkX6vHND+yo0ne4zjBazdjPTIrIdnjXTwpJ8xWtty4Mvtwc3mUbbZ1GHLkEpxETWWbF9KBrLQltY
nJJq2NixTMuq7bYg9aMQbvRxorf6RNrWZQy2wPqmuWvB2pdTUKL+xzPpgrmKtr+WpTwKp9iXK3VU
XQRpdBSlYZrBKs5oNT7Mlfi92sPn25Y3GEZH1NU93i8cKCJlYfTsoBuJ5taGwxiysA6oA57WWkhs
c9C5OmngT4eWqCpZ7BCXtuKf27O/5pR3DiI6so76DW4MnPIs4l9H5yN1v/TBA8sz0vwQ0My4/SPv
AxWIznhGF8G7aihE5vfeiS8Xyyq+uNb6aK1NhkPzoZlEJmmzL/frJGhxSy3SSDzMgCPGu6CNxX60
u36rid+03FoU1+UwNo7CchOcSg5tWXnHqVdbS24aXQtjlItzsXQ1z9Cl5R5K3nHQ7zvWxrZuGl2L
Ya8S7VJ2pciEICePhOfF32pYMfmqFsNOP7drHjKesUidxgHP+/X6FRo7H2YveL3tRYY0oYOmptKv
ltayEA6dwrLKQ9jyXzJfnvcNr+26ciLlXAUzz7wGEpBDeFLcSxY5bwSzwfa6ymTRzSBDVMj+PqiT
8Tj8obeDPaTSEdGhUt66DAHrV571wK1ONdp1KQ6b1bltNkxjSBI6Woo6IykYkC3ZWjxT8jFGA7/o
n7smc6ZLIfflUZ3bzB59e4DcCs9U/4KW3Y+lw19ur+z7JDowkBazM/PIaPdNk+X1AgKX6lNFXlz1
uXNZcuW+Kpcm43l9sqtPjfp7+zcN8aDDpfyK2wFe5KtstbzL7LTQQWs+dYGfTGG006O0aAbVWDhH
wFhnbjse2nl9aTvny+3Zm5xVi+aGOPkkopxDVjS4lE7xNS+tjd34fcM4OkiKOCqG/FrE4TtKpejE
HA5sze0MfQavTU2CjZYu089o0dy1Ud2vYPkDNYQ8qQKaFGPwIV6Cc9h3G1/yvpEcneisx2tHNZQK
D0E8fwBn0mPe7rt/OTpYCtRGOZuCFm4JgzTN17LJL6TFAQkMDrdX+P0t2dHVJyX6wVQ4ISRcWiYL
Ol8b3DOqzk7arjnOK5rF2sdRbVWbTaa6/v3Nwb1F7SEHvy/PWkWPdRgfIT29cbZ4f1dwdNQUzwvC
PBerQNSQMODKqsVNheNubJkmP9I25MFfrBUkXDgf9SxBFkRf4wc1/Vzq77fXwTR9LYjzUliLkyNP
xFaVDW2RFoI+gJB6Y5lNhtcCmUSQqlkLX2Rjl5/bXH2My3LXPc/RsVOUqTnmA3zUrpb4EIfTchpk
tw9K4ujwKemWg2pGTNyP+B3OFiln5FS7W8tqMLuOnuobdHiutodLaqCOfXx9Kg7TwZk2bGMa/upN
b/zdbUBuy9XUQivhoxu9esuT3HIYw4rq6KlVTn3NY7vNaDOkZYHq4dhs+LppaC1KG5bP2LTWNuOR
d/CH7rRsUumYDKLtwJ1cI0BXY5rZdfjUhkGSS/uVy2rX5dTRxSODdvQKVyxtBrOn1K5O5aanmIyi
BSiXxeTWPZZybF6CQJ74tNdJtNjMYxVMVh0ItOuCnEfS6avgkh/IEu3itY8cHTDV0XJxu8Brs9h9
dsRrVYCEoHj2wt9z+XtX+tIxU+icoGHozG02SLRh5CjTjvK05rskCvEBWqmqolUxBWiWyJoqq1lz
yIs/Y3tv+a9g/rz9Ae8fbR0dNhWSkNGgh88z52X0EmXd0/CFLh+Ym7rh1h5l8CEdOzUAYNR2Cput
51ZfahfCtX3RfLv9AYbI0iUir5KY8xpe/XOiDwodKgGzk25djvuG1wJ3mAXovBYssDdVR3du7mvb
S61yuNwe/rqQ/y0/OKG2vToxV66sUd6PhHtyreY8ARhXUSeLVvYtcIOtxmWTlbQotpaJk9EhSMgC
/fdFeYgbeojQIX37MwynBJ3zjBE0s7oCSXl2/xTLS+t8qZfhQNS0kZkN09cBU75wOgJxtTazxGMd
PM7i96akr2lo7aDcojF3mBcM7XvPVftMlic+fNxlFR0p1cSzmCEti1lPn13voZXfVNsfup25R+c2
g+K7H0YFjN66D7bzuXJTcOvenrkhYHWcFGhV6pyGyApW+yNfo8Trg9PtkU3m1vbYgjllI6DXnEkp
7sNgOoEX+KMXypd9w2vhWlhe2FCZi6wlwdEJGOjym8tA6MY+a/BzXR8y8sQU1b5gWSEbdFjYCNXg
RcgqJVaR3v4Ck+m1SB1wV1etHQBmoOaz6xdfuorv9Edtw10GO1iVN+Do1L5O1T2X/gEU85R/2TVz
HSmVT2VFSrtnWeixOLib8R/+EPegR9jIMgbf0bFSMRt5VOP2dKlXm0Hbm5ADNOf/sZqp2PkL2n5r
ucB65dJpMl+UTwH9W872xe32Pbc6ukYkBd/4NNqwv8u8g7RqMATuNc3VZG8O3FODaghzEVYrCe8s
wY7OMh5cf+sV+n3S+gidVv87viTh5DcldnCq/FRyAfbT71bFQYRKD0U34aeCB4teGpFvZCDTWmuB
HOHGDkZj0mSC01OHPiOaDynEyo63fdVQEnN0srPWDdmsJG/A7/Sx8/5UsXeswMEgV3ofj/yxLcMD
2O2epZqPot6iRDSkD53pjDLur2oYmixsor8e6HYA2AiIxw+uu/XYY0gfOtdZN6Ife73m19GjaePG
P0hQbD1jGMbWAVbxIBaBCm6TFU2csGn+E67O6+31MCy3Dq6i0YirM7imL+DLS4aYHiG+nvpltW/X
0aFVQCxX3ux5yBzwponYdxZeOFt/C4ljmv11vd9EXxGVrMWTeH6ZyJKKPrxI2Z+bct2Yvcnu1599
M7y1usrziGigsnAI5+ep2DC6adzr39+Mu1Rx2JdBK9HSeu2ctdFJQpxlCx9qGl2L4Cqfx1hWmHXr
LD9qylnqN+uWWIohknR+s9Wfh5kCT5JZqMgrNJvauLA/2FuMq6YF1TbhiLv52i2lzOK1RCNPNKTj
Mj7Z86aYpOkHtK3YvrJ5ORXqL7ydzmXtpKtXfIrjbmOnf9f2eKXXrhURK0ocPgtyrgfnEA/y6BfD
xlHcNLRmmjysXG4BVXkul+kFD5fBAXoXf3dkAUxbs4oPhhD/qr9yRt/UfMoBz00LpkJceINdbdxu
oJffsaox7UPLOedk+sjyJumrqIJS31Zh7X3zBLq4iJP3vbCXlT8OJUmgFnSQm3Qk7/o8pq4dTpZ5
6gT69stHJ1jv8vp3PahfAVhpO39PQR8/oKWxyVKNU0QVlnZCp+nQWf8UIv7n9tKa7KLlsIJ3ChKk
Mzlb8ZexH9Mw3mr8ejeUMOvrL77JYtGcy7UPc/Y4WvSf0usBs3azed6i3jFNXEtjsu7wdBmJ8rEZ
+XFCrgEubMPepplrUYqNGYwO4NM+X/ENfdffzWVwWIstzkDTzLVIDXL08JG8Kh9Bv+AfQe+l7oop
3tIjMI2uxWoV9NIKYos9xkF/mGlwVP6WUGqMlftPUcQN/lNZ96FGgP4f5yyn5a6sWsh7f0bj1wH0
cXdNBaphPH1PG+8Phs/Q6+xd6cyrv3bkTCA7OkF4XuY/lRq7rWZf0/ha0JKVkp42MFPphec1948W
29oDr0O8ZyYtXJth9vqBwTOd8Vs7ZnK8SAdd1vRs2XvAp1gILWjtfmJxZ189yJ4PDXQpG7YzrPTm
ZK+0Y69UtHzs/CYVVKWW9fd2pjFElS4pogrisqHHioIbP7Xa4CTk32kTI2daTy1mw7ahkexrpANS
ncaVfioGb8+VB9bW4pX6oEIs7JGcB0huV506KWii5ON0t88uesAuZQFN+4Gc+7EE3LE5rPn62Wu3
sDWG3UmvtQeuBd2NQpHznNegUgrSpuruRSSANtsqjZh+QivVOXKRa2C15BxAj4CO5GDz+MH1Xilb
N17NDb6j19sVhCkVAyj63FP1MHpfVDmdAObcqC4YfEevtfPBBZvzMJGzUwX5nECxpGWHmcV064Jm
MpAWr33oeC7ILstH3702713G5q8j7itxvO1Bpvlf//5mp+VuH04ud6f7ynY96zAUOYlPLSoyuwok
bqA3KvtR1wa135Bz1Ecn34nvhnwLtmZIlnqhXRCCws4cILjYCjCEozJRro/D4t5PoXeKQda7z0Za
EOc1kRHn3Xwv7GoC19pgfRQA8W+c600LrMVwGA6y5C6+oqwBoprtpCQocdb5YzFvdWYYFvk/pfay
jpsy9rEGQ3mp6vUCXPeGbQyz1/uSeSyizgLEGHQdY7qQ4X6k9DKF5akq3Ofb5v8XUvnOpqjX3PPa
nxt7bfx7qNIkbBDfoBTxWHv0Z1z6qevIZzTmHbvC+0VA1sJUnK7S+z2g8WThVtLmu8j63UCvzc+8
YVIBV/Wn7N0yscM4TJhs/rn9kYbzkV6db2nvefko/Hu7i+7x8JKCVB01nxN1y4dYspSoFzJttfT/
S1r3nkW1qI+FP3XlMvr3hPAnCnBJiA7eYXl0pyrlUiQyHtM+nFPHGQ5rX4FtsN+XbwLt6F03gcpX
hgtP3SzfI6f7NvnuvlSsF/KrKi4c9AmTs7CGT3VMXoWzqxiEpdcygB/DRpBoRJbPqzSIWQbC0XMB
hrXbi2/YogItBYjSjsChzXBwsvJLl/+2R+gDsy2SDkP06zX8WuV2vLpl+Vjl9ZkBcg0UysbETUNr
uzcwIXGEsCgf1zV6aJR95zG64SgGm+hdzhEL/ThcMetxJPHBDZcPo+d9JP74ctvmpqlfE9qbja91
7XxgIOPDscApTqAzdVAx4L9vD27Iiv71o94MHuDNwV+9vH4ktjqDxivlU4CyFju2y85LiF69j624
DvtZkLNXSZrEIRnOwdJv6XeYrKOFKco/XlA3+ABrDhKRs2PebInrmWyjnbYZd6u1rGjzyIFpmfAQ
E6j2K3f6Q1MX++44ek3e60RtLwNm39LlKAEG5OL77YU12UWL1Cnichn7qXm0qI0TsZPKaoujxDC0
Xom3+zD0Fz579+VkhTLBy5vKjxNYyLZOYuSard7J+npBfuBdlE+zhVQfF+c2Wp9tPKSOUhxKy3uM
RHXy3ens++JU1P2DX4nzVMhjaS3Voc3tU4hCBlpTE9qPT0sDlr6QpYVd/MPUxhZoMoB2rZ5si8he
LeRsV1Uqc5kAXrJva9D7pGM3p06zoirje2OPG+8QJ5JA+HKXU+iN0q4oIz+qMXHu2Gk5LKeGbIkx
G7Kgd7XVm0SCYgBOgVNUPULQxTnycGkeaFvU6eQCzLNv9lqoe65NHZTgqsfapQmAVWcWbL3ImVZU
C3WAccephqoLGN3F96KAMDzYC3c1LLqB3iqNjkI067c2OY+1dXHBshHm8ZGzct/WpjdKc1VQF/+4
SN/hdFHT2a0ma6MqYLi46J3SrpQWUHIwubz2C6W0fJnbr+goFM2Ww5t+QduYo8DhccjxC1FQp3Vz
Eu6PoRkTCQz0Lu4EN9DlSwKp1s7qef3IeIGL6bEfXjj7KYBD2uWXepc0Omh90UxB9Tj3hJ+jIF9/
2ASd8bdHN+xCept0HBeRW2KfeByp+ymc4xNeylJG+58Qe9n4CYP369Ilw8A5VOd7/qdjIGhxhu6f
HsJwt6dvyAt6rzRelThu1lP9GLhQW2FRaodekhdzcnt409S1wJWWL62lxfC04VlB+akYP98e2TRx
7STNfaf3g2CuH2VZgZPIO7dKAdm6pT1smri2P9uCMq+nXfkIidT8UOft57zYaoo0xJTeIT3meQPt
58E9ozZbNHdF+Rv6TqCQv5vdjS4/g1MSLWpJ7TljV3soXMeCJe0sPxWQas4cQb1TbaF1Zdca6FIk
C+vWws2ROWcoKPOWPRBePkWt9Wff8Neve7NnDaVfzzlDwa0rmsSJDpYr0Bmc3h7csMC6DkmrCn+U
FgZ3h+ih7JcXWlv7Eo7eKm0RnBiDDkOjZJuG4Fbzxo/7Jq1tscM0F1HQYOSiC86qHz97m6UdQzzp
iiNTWDh8RmnwnPsiWaIQUg/zAe6z09xauNJ5tR2rxvCDVZ/jTp1ltwtAjPqWFqpWzRw1FCuupQAF
HRit6kOPytoui+v90TbzcrADry7cRF6muL2XdIuw8BqM75yi9d5onFEltwuCi+NsoZNeHEnZfwny
Punc6TtkRk89aLT2mV/vli5q8CAuMnDPVPXfOrcXx9Yed54t9TbpPuLW1EW+e25G+jTz9RQG61M3
9Rt7iMEz9QZpTuYwH0IMv/bguV+GoU29KvxFaL3Tg/Sm6PD/OLuy3sZxZvuLBEgktb3Ksh07dqfT
6f1FyEx6qJXaF+rX3+MPuECGE5qAngLkgaKLrCqyeOocdy3nPkzYI7sRkUals5TBnlMcFY73d5Em
Hv9PHv5dJJtY2PW4yVNEhOq8OlNMcM7x3eJZ+KZuAE08U2UlXBEs60pvi5CBtjDv0Gw0e70h2eoG
V7x3aoC9WCS2T+B5DwMZ0RG0SQqSeqqYRDiPpFprmx7rlezaxgfHAd9xPBnft7xm5mpfdFuHA+3c
2j70xE//wnmZ9LEVVqsJyKRxYlVNIhASen7QkEatMDkVyQgmQPHQ5N5+kW6H9vQvtNkkIUQ9tUm6
qgY/D6AhdMTL62GFpK5dhIaMpdmfapN0DaXDwgORDuTK8halb6fzorJhxZd1FOOPjHmVwRF0y3Hz
8XeO0OD+304LZ49OUPoO6uok/ZMB97qpkRw2un333figP/GttoKNFlBGlSvbea5nCEOaU5vaJ52k
vILIYmgfnIqJv5plkHHWFN15FW37GeDv7qEC+ttwstLZSTk3F1XirUC4IuYVFXQqaEwgUXjfI3Q7
VvFlD20B2EoYus5+FMNfa/vDs7+P9LvsXkzwD52plIxccQaBlWTIr2lpQ0WzBNV1Gnn8SzY9hkaR
1I9N5P4HrJXKNrPxjnIVNNwtdEZn1fR830QfZxyUnv+9i2yLzRCUwNDu9JI6BRqSvjQmThHd2Deb
vduhzpgu/bJi7AU9p8V1bnFxNDXy6EyiHJgXmrloHqf2AfD3yQLTQbCSCHRJ9PW+XXTjK947zoOs
bISIq5+w3RyEhwp9JfeH/nhXuipQq24hLtBDT+gYjuJLl/cpaokJjSy78CPA5l6Zn/8UwsSApfua
co4eyFQMblKhqlF94l79qfYm8Kychip7aKv6MDmG+ozuO4obh0sbgmZ/zq98egXVcolyns8gV/Xk
4fQbMlP41u0pxaUTmbV5A6Kvow0urGr9ipeUYypMu0o3uuLNaZ26w9Cn9Jg47qHnMhprNJ/kmSGu
ajaVCujy6ikMlwK5p2wCqPmOh9E2QR50Qyt+vFruUhZ4aX0DAdRN/OdJzu2X+/tVN7TixnXfdkvX
FjCKlU3RVAXrrh1MlCK6wRU/nhpPoGRYF1dopeFFhl6z2TbACnVDKy6MYkxGrbCXbw75gjJ+FHSb
+K2pq4K2yrDkQ87BluavP3o3iRiUsbfZWvFWZ8HxX5ajfJu6+sFPn93c328bWfFPMUM7d7ZzeuRt
/atext8hKQwbROM1KmArsesRVO6dfCMSCmZzdVxn+9B6JsiKbh0Vp+Qh4yWSOD2SBgSZogGmaobG
UnTfLprJq3itcF0Hy2tS+Sb65dD4NArd8Yl7xNBXrBte8Uu7tsMZxGB4KZhJcvI4f7O6ke7mZDap
Gnx8oHVVrJZkjeB+OSC/smRnuafEyqPFmqNpMPyEj4846CP+dxpnVigZCpCoZyR0OKUruKJcdnFZ
b8Xo+Z72U1Ua1kKz0mp/tB3yea3KgAD37kbDCmAhN8l+6Ya+/f/dWWSdcTGa1hCYuSao4gzlwYcp
mDa1nVFXBWx55VgWDkPphEFhKXISnAMd4IDjKcs3KUDiE4r/Mr8rPMtCnRPse3aMN1Uw0xeAi4bL
cZsjKJl1rm1XTD6MXwxlxMB2ON3+BtuqYu5/WqPxhnoT18ZL5ZIc+qH9lHebWGXQYXfDB71b23yR
ds9ynx59PseBWx76aaPVVahWkJRz3fEa9Wt7AMIHeip9se8gg7TJ5ipKq2ygNNCIAHefZH6EakgE
5dBrOpsuJ5rgo6Kv0FEn22RBLaNxO/bFc3laRSJzrM9ZY5f7+z/h4w5CWP/28XfWRz0DDKjT4j02
vPsbbZ2Qm3Gr09JPUD7xi1PC7Eu9JCd7EkMUlqB+J0xui0yqzkTCEEYd8ORd+gQ8QhmEo050ZuDZ
sjrIPGXSPYat0226p7oqCivMcUqx7Mp7HBOr+DmnFn20q1oa7mH/K0/+t0SKcPpvM5ZZBrVUiuVH
1+nOQ1seDSk4jOQh6D5Bfv4ASNKe8yCqaRq1QYp3Gh573rd8/CJ6AM5oGzn+9/tLqomVKnKLuJ1o
rS4JL6B6/80a/9U3UbvrRlZSOamsYGIDkGypB8X7VcSDsXSquX+oiC0w9lUcqQ935LndWfDWAlL0
La8PS9vt0vyt9Q3PiLeo8sFCqd3Xa2r5VX5rBhihf2S9LOBfz8qolCLi065e3gC6N6RDTeJV4Vy9
vbZ8kjXuoP4UA35STHW0kKeeZpE9LIaPaI4PajP2wKvSH5jIr7JsDulyYLgchn/aTQwK1FVRXWvm
ySStbsMT7zSn7qWrTdUdXeRR4Vyjx1ogo/BwOc/tfmweoYEaA+Xas+zYk++NveeyiNPhl5uY+uJ1
K6Icz8uwlX6OC/w1BWdA0X4Kytca75nBsC9MOt669VDigIWaYb06+EQWfEoA1V1/MRKTbQAEsE/9
O8o0eGAg9oRbepr/DuqLHVz99SGnL/cDh841FPcO13QgkFCfjyVeMV20XGbLc1d3kZNBvg6NzHn9
2gCmdf9jGkOp2C8IUzjMX+b0mluQZV7bHffS02SfiGnr6j6gHN0BME1wVmTuI+6nUP/gZRTUy7UQ
DXoly8nwKzQ7Su3IXtNetnJF89JU5vG4nIrpRzNV0YDE2RteyDVBVwVy0WYBGFqs6dUdwwNdAJlB
wri/BpoDhoriKhbq1DKT6bXuaMQzGrnci4LGFJt0M7/9/93RwpqKUKw5hk/owf3hmGBKusCh6ly0
Uzh2eM5IrzhNH2nMz+KhPuVREWfxxqOX2pjNWT41edNjdwavRRB7ye/GxPep25eqD7eBaPCgn16d
+WVof2TLEmV5lBs7m//3VPdBhlNhXBOa36cCKjJXefSOqIMd4cz7abfu6A6pdB8Ytr5m86iIrjz1
aWCBTvxqFw8ibyMUWoP85/2N+TFRB94CFeftmpYNkq3eoxD5b9mWX4PWPRd4Eau95MfQWTs50t9B
sMRhNn++/01N9FPBXT04ZbIwwe8Z3fWSdV3ckyyS3clxn1n+e1ycONt4m1VxXm455YWVuO6jVTi/
UipltDb2tpZE978wL69wbCnSaw+ybFaPD1a4rSvIVeFdHndBm+1jaHf9bFvPff1w3/SaQKFCu/6X
l1dwWqAGIuNqJQ+OZ3ow1+1SJR+zRCS+3xfZtQnLyPvjjlVE/9yftaalxFW1L3jHsplnGBsHyHHP
H/pjGoe7DopE8bDLDiYdRJ11lLQ8QS0S8R+f8Vf+a6TpaZlMgFLN0Cq+y56AbE7DMb1mC4v9xI36
elv1VsV1iaxP+dxiSW8EBY39w1/pj/tm1835lorfZZVZijwE2R82YdbvrLKL0/Rt28i3iP1uZAJC
43rEI8K1C54690jajba47c3341YLy/vFR5rF09Ghbcb1uIrAcPPUmeP2/3eDAzBKxjWf0qs1Hql1
afLjfWNoTjaE/ntcv8lc8AQiA9ohsUC97H8GYca3sk6WuHKTF2+Qp/sf0v0AxUP7Zq3qGlw5VzoF
/T7suX+cZvF92+BKsp3zNl/SukmvrJ9WtNRMYhegr2bD4IGjZkDfCYEgnJPw5PZtXIzOJw7NrftD
fxi2MLSS/6BBnc5znianEE0uNQ9i2lf7wTfl7g9tjuEVH6r8ZlqaqmjPrHT2YS4us0z292euG1px
oolNeU46Bs7rtH90MyeGZrdh6A9PTpi14kc0yUGA5WPW6bLErCuLyJrL2Jr9Y+nwLadtfENxp0UK
JwEMB4TaY21HlldeE74aThg60yguNQ9gkqzHSZxJFhwcyR68xYQc1+0XxYmI5TZkvXHi4V01clAY
t4O/PGaIX7rBFSea0P8zkcwDBRL9k+KwUlQ11N5NT58fBhpYXElvpVVYZUXBn5sE0MCSoM5NKnmQ
kwPWA+vIeWHizNGYX012vkMaQgcsbZCLF1GGHJQ/2zTmHDXd5byyZ59gad3pZ+JYhyJxDGejj4/C
gaNCl1FOKBrPC4pzP4/RBJYf2Qg0rw43DuAyAOv7dGxsvsvEpiMTPqh4cOOBkqNwQUUr2mfRP5Lm
uXO3eYAKZQYroVgGN23Pc9ftqnTcNWttuMvqVldx3BbtmF7FMWvagayhlSfBJ0PpWBN31FQ487JM
FgshjaCYUBxDJ9vJ8rkbfm2KmCqeuUv9kqJqjIgJwDEi5t6bDMFMN3HFcXM/6BOWwHFZWb+N/Hmy
PFDmgoTQlKZ0Rld8d+lsgRcD8JSy0TtmSf2yTJtYnAJHhTPXSz7maY65z+5C3squ6B/8vEl+3Le5
JqSpiGZI7FkyuQUdYbcn9Nw+gbgv5mP2ZdvwSn6lIuucKoDag9Pn+8RaHjI0bEnHxN+qm73ioT2e
6+vZFWicbqYdW/AW2vLI8k0XDs22UWHM67wQ9OGvzXko7b1LwmPDmm8MSqvpkP69zUCKt5azDZ1S
O2zO4TIOUYWLyI7I+sWvlim+/wXN1lSBzLwpG6uqfXCgZu4JD6PHxX3ZNrKSaz1eutT2guZs+/Ua
QYuz2BVutqkmh32v+CwlxCnEhH3fgQmwFX87OII4a3m8P3fdzlEctg6rah18EA46XfUnGfxf3Vq/
zbPYdlJQMczJWvcjqFubcxEAc4p+1sQf9oM0VVs1a6pCmJshyZPGA1U0CE/AfuEcKtc3pA+NYVTI
8uJPaT0WCML2QPc+7iAsGD+Dw/j5vt01LqXClnNAr6sVcqrndIJARWMfWH1FLXeXNYZNqZv/7f/v
roF1Vco+HxES0L2y452MUcCMRTvut81f8VeWUT6gcQLxMgBncZWkcVfKX0FV7cIgN3zjdrf5T90y
cFTYsufa+TL2IWw0OFFb/C1mGXXhj4Z8ddLzWghDYNAtheK+edgSMBbhp4TV0+TYHMCyf1bW/i79
7rDNWIoLtwlpmu6WdovwU1DE6IeMhvY7G0wPizo3UJy4KgZv4PYtNXrDwerTndU1hql/PLStQpXd
JPG9fibNWVqfEpbuG3sTeUNgq0jlAmtbhCGSiut8xr0n7q1NRSyMrCRbeas0kbVsz4F4mW1+nTxT
E9vHTmWrTJLdmARZXmGrOJW17yGUmYk8ZjkxBAXd8Lf/v/fZOgVgsEWfDQXlTRlJiF6/+Gzu+2id
PfLz/mbUrKgqkUPXxm2CCZdmZ80icEBH6RgaHPZjTwLT3b/nn6ZNNXpoUTlPvC2gfJI9FqL+GSxp
HNjrFl4LLK5yZyYZqcueJsXZqfujCOv9VJjuzBrLhEogGFJ0QYQQRD1lHYB9P7KUCvEDbSvNyHab
bB8qgaDJSAgJtgos1nXzIh3AmhLJX7eNrQQBdLJlWdEFEMOr+Bgv9kpPme+YyFA+fmMLbBXrLKCV
0zdpW50XRDBR093A0kjOT/MURCU4pqTjRQ5un95qxUk1GAx2c9n/pgBbpbHEchSMpTAYE5/X6lCl
flSJpzrbE+4aEr1m1YPbZn7ndAVoxWXR8/KctXzvtSLuC5PIyscPAjCa4tBQhbDwOgKjpbZzySCS
kThPHdRDOhgMuOAdNF32nbPs5gqtexBqK0M3vr8bNKFEhTTXfLRps3ag7vaCSLhJnLhZxJfBMLzO
aKoXcitEHRXr4lVD7A3I+oU0rMfHWd9WNZ8gczwlNthvT641HprstWYuIGbp3vMndKZ9dSu58Tco
zuh7I7UWa+Rnx5toNIqm2QOAlhoSp24BFHcEG1+G20CfnKZgRTtsdRg9EhWFY5i8xkoqzHmGZEAx
+zMulGwCQ84pgzxoYlcx46+VzCJ/NKQkzUKrQlBtxWWfBONtNcguYX3EE5NUoSZbqEBnWljDko3Y
Qy3atRvpnHKZPy0y29tiNQF8NKugYp2L3HWs2p2SUyrIPqtF7PXl3uOmPmiddRT/7lC/ktBubM+S
BdGYjTvoH2zyX1X+qSFzXRQSZxjgq0AwX30CIhNNyv3L/eF1tlf8N2klS1Jc/s5Q2ODPeQgRCm5B
eC618iBqGgBj739HZyAlpbbcani6YJuWlXsKghRy0CagqiY1+Ir7Mmgd9yGp23PVDpEIjxZdIWZF
jsMs94OJ3ltnJ8WL0d8buH53g7v2XWyhtddz1njgzxYNDA87GgupYOeW9yCmm1ssNHN2CH1fict+
bDK+CnZeQQ2Et2LoIIyy/ApqwxU9aWw2hGndvJVDNqtCf7BFh0N22Tz7K+uiUQ4mRlmN26pAZ0uI
dl467H7m27t2JT/CxY8Klhve6XTDK26bi1ouPiAl58VZIjnwY1eSKLXt/X2764a/mezdiWIpOqdI
ZpjGEzk6zsYosX5b/O3+4Dq7K567sG4kYY2omYGEPw0ZBExNlJi6eSvOOo7NSMoQZumCb4K81umX
UBgOp7qhVWcNW176DLs8Z/OuCGPQUmBdDSbROKmnOClz+mFue0SCpsbNemSi30+JdRaS0Cj16+N9
w2u+8h9AcpsVYkg6Dlng4e8ahPly4Z/AoX8sAtMhW5PUVSgy461X5j0WoLWfcY6OCsKicgTR8Xzy
EmjTGopyul+iuC5alebOYvjM6vwRzUPe4apJ4n4wPDJodqiKQG6tthHWbYeWzU8P0qAyZwYaa93I
t931zrEkuOXS2UaxMugLi+/yEK/VESitl6/3l1izS1UAcg2ukaB1pursFdO671O7jnJ6uw+uwSZK
z8B2Ffe10Yi6+HaTnyGWivggHq0mjXy3je//Ap2FFBcOKV6maJvlKKrcanGL6yxOtAy2aQV0W0fx
4waqyeXaYW3DrNqNrHlYifV1WOyIetn3bT9B8eZwDO2+p8hafYv7EuuP69Btqx2oEOPRkXa1Fjbe
7YLSi3je2zsQF24LcSqzJK6mab762DwumIsTZ4yZPV76un7ZZBYVWNxmIR5IbqWDKqife4nLBB2I
qVFPs/FVSDHq3MQOPKiSrWP+CdTEn8hsn6F1v9Huit+ixbgEsFvCr+aOgjkjGGInTDfRsAS2yg9Z
Dh0L0wLptmq++8M/svk6Tm/3ja6zi+KtWeYvvrQw9AzFjrSv4rSeHiduG85+Gm9SQcWkLyFsLiZ+
HjrymjRLhwsuYTGAxiitDK5JO02TVlSWyGxEU8XMB+RH8VS4Ec3SGI3ZQ/e3k/9NiYm7VWcrxW/B
cFCNwYT9n1rLnqXdwbHmPR1MJOuayKZiq3LHkf7IUBuVa/ppZs7XsjQxlmhmrmKrcg+UQFaLtOLW
7Etir7/dyY+agRl2v254Jd2mwh1sfwJaYB3TfZ6GccKth6l0DMNrNpGKHW7TXtgLcG3nGxeXhWbe
Inhi6Zc+3YQfDmwVZZWRKV8lv0UeBM3Vbx9ApmEAUuhMc1vsdwm96F0040Pj+1yxfk/D6lTm886p
3MMm91VhxB2oCDo7RSoJ0b+SZ27E1+Fx8hOD5XWzV5JtlQe+I0rBz5Psvgw8jz0n/NrlprimW1gl
11Zy8C1R4BKUjm2UTb8c8hSIX7Qycf3ppq84bEGASiC3c5qfoXjhyt0krUgMzW6T8VV0VTHRdirt
ip+zsIz9CrRSqzyAnN5wHNfEAxVgZa11wiG53Z4T4DhxkIrXygRA0xhGBVgVjkPX3MXQUxE81M2X
HGopFf183yy6ed9W+92WD6HZAD4vHL4z1l27rvTiYqjtjUa5/aJ3g49Lm9Th2rdn1/KKvTMm7DAk
luEEotmPKjek6O2ZFWCMAsxh+p23YYQ34CrK2uTUl6aLv846SsJ15noYwgGpalzGHS2T5zEIDdPX
rarirdT2e8BqJT/77Y1VXHIJvIBVC1Yd8hWiJttizv+Ix98tQVmyhrj1hM3T9Mcer6VTznbuZHpi
0xlIcVqeyjwAmtY69X3Q/gH3OPTOBVhANm1OFWMFVUgS1K5XnVuLr9Hc0tfa2kRnF9gqwqoR84yn
o7Y+F0v/CWiTS+182TZrJcFKMGg1vdfU56Wsz3YLwgbpbwtiKj9kVaeQUHdnVLm8OZZjEEHaO4bA
aHR/5po9qQKretu1likdcWZKg5+9C4IiQj4nQW+46OuGv22id3sR3QWd1bCpO4MPZT8u1q96/imp
Ce2uG13x1dZa0zKfFsisuuk/ELn9uq7Mi0NrMDXGafa6yguZAMwzVgVeNEF4BfWXBHx4vB0MyVs3
uJJdhVsIiIXhymOBerXfeVZpT2gwFtxUIP3QPH6oPphOYAu3U3lj2SvrJ15U+0xMv6TfGKosHx7q
Mfzt/+/WVngT1BuXvjvz4uyXl9K7CnbNOlRzPgGcatifHxoJH1E8CyexbExXCzFzbqOA1OdackMt
R2ceJQ8O0+AxAJg7oG7qqGfJIwV2LmDZfptnKXHSLTMaADaEo1+eQM2exLTqI4ubED0fzj6AhPC/
rd+s04q6EwTVoa74xQvABNlMkSxXQxz+cHExvLK4bugVwrclKsipF4np85o/V83zUj92y7PMn++b
6MPFxUeUxS0Ke14XuuLxqusj9MUdaG66k+iGVhY3C+XAghahoaUg8qChRw6Vx6t428Rvi/Ju64dF
2KdZ0XRnEc472bWoJpsen3UTv/3/3dBOSAM0qsHwVc0PIvd2hWc6VeqGVsKlk4JaeJa4Blaoa80y
fRiYvy2WqbLIUykpdx1cYEVmvYDSoI8KO/xx39i3Hf0BAsNW4iSte7cVoAg9h8Fr01+D7K21Tqn8
7SXfIPNsjV/vf0bnUIq/WvkCAbOq7c6kRDYc5mtB2W4J01/3h//Q+NDgVfxVyiQpgnzuzh4uyRQU
sR4xHD4+nDhGVly1EF7iygBxbBmOZXjI5kd32XI7xtCKg2YBg/KJk3dAvE+/q2kN9iAlvXC8jm85
3eADipuChLTHlQHnA+p/S+iLO76K3HDN0ZlF8VGBUigEjjA0J2ere+y7k1y2ZQ4VZSZWtylWCYun
lEcECulW/bmUpmrH7bf/Z7/DJoqbhl03k3zERrRSEYUoSfisjIcaDb21MKyrbjOSfweZoks98PHA
NhVwJ0sfntpxU0EFs1e8dS7bUEKFsDvX02su2p0nfhdb7a64aJtLMpMadudQP3XGf9KeRnllUmb6
0O6UqlVciyy5tNADd8yzb8y5MpQ5wLwfLWNl2Oy6DygLO7ZjP0p/ZqAdtAsUoYvpsDZQDLGnoNk5
i+nM/eHi4ncoi5v2qMqXcmJg1V53nj1ePWNP2c3v/7M1MbSyuAMJ0Qa/zNalLJc/iJbntMseg3r+
qxtoxOpN6RWfUda5tj2aDiMMxcvqBLLAfZkaThwfBgVK1RquwwbSk2lkR2/KdikwcNYYxI27CXKF
4ZVQnI6QbCtEwY4F689LtR7ztd47vultTTd7JRyPqF0RtCayoxySeEFbFnoOaPW6IUFh7kooLio5
AldcsSOarOOZ/1n6bTTvVC3fJn1bSblIC+xflY/dbh8Cf36csyrq5nAXVM6PquwP237FzSneHZ9E
4og8cbHAdi2jOrNjAUzU/aF11lfcN7D+333TMnjAwX43z8HvMgzj+8Nr3JYqbjuQbBJJWVgXqEn3
4BwS08MUmjoMdIMrjlvmbZeXYEo7Dn44Rx2XEzTfMwOY5cO7AnaO4q5+CUbr1VqtizOU+zQ9Evlz
KdOoGuVuTKPVeblvIE3wUcu5DPqZKe9A9QEIq1+tv+oxz2KItH7vqqo9uK2/6c5JqVrYnTqycMIn
61KFjRUtobT3oLo1AYo120it7ZKUWCTndnJZPDHvZd4/V2BZjgvqn+7bSbPWarNsMdjQdiIyubiu
fAaB/I5ktuGoqVuC2296510eMFEDmVN+xeOpexCWeOpLRP585vPO6wLvyZ1NxH46M91+3btPzQEK
021WYRGmuYqkCwrLciTfiNeY8r3uC4o/d7bX5YNo+BVFRx656z8oluTR5NNt8UJtos1yp7MHLviV
1NQ6ZGgbj8BX4e693DFdFnXrobi1nAGGaJaRX2uwsQC/DbQRIWfuug+8TQ9pSqP7W0pnKsXD7QJt
XLzFd2Yw0gaOiMeifiImSIdmdLXm21uz6AaZ8+tSOj8EZ4cgdHZVaXqS0A2vJOWOURdiQMK62B6g
pWuYlkd01P0JGDHxSeu+oORlZq18QtLh12J2nhz/zQuXn2wkBuNrFlmtAM9pNmVpWvBrM7gPLV4/
rDI4obcOGsXhq12bKsGasKFWgv1VrHY31ezY+jOQI9POJiYOcp19FF+mVlmw0W6xwFb2OVi7QwJC
fHeVX+/vTs25Wu2rpb4F9B2Fow3rsMtnvCA+cuntk3DTOyWlahnYaeY2qWaKSFENfMdEQaISYgFp
Y+qB1WRQtcM2SJbZkYJZl2wC+MJd94wHz2IOHlvGD7eXoX7dRIaC36K4sgjJ2rm9h2PGJPZu0D44
vgmLrlkHtSTptiiV58y1LiSjh5F6jw5b8OhdH0Q7GI53mp2kliWTbmYtnW3w5Au/2BPazpEv2mnv
O4OpB0v3CcWZwf4rSC0pO1oeWBpXCXJ4bx5+DtwyRW3dF272e5faRj9AK4zjQnWxTn6tzE8ie0Yr
u0jzfzY5hH378LsP1LgahOS2EGGDI1i3m8UFpxxQQG6p9uG8p/gzQ+U5hyirdaFZv+CUnVmHllMe
35/9bZQPLplq0y2ocJPRmnCcBB/CSzqRp6qeDKFUZ3nyb8PkbpYna4hMA4BiDrOk7s7JmwUvO6HJ
lXVOoKTkafanRS62dandpYqtKnjwl3VvNaV7zNrM8PSiM5HixG5Yo2izIF5IXn7i3N+1jn/cYn2i
1imXbOqZxx3r0qMxVub2Yxd+3zaykoeHJLDa3sWkmWd9J07N4oFZ9qaVJWqlErLAbcotz39ErnwZ
k+619nnUz43hHfNjg5P/1CkbnpEOndlXX4ovlI5vQE99uW+WjzcMCRVn7W1hVU0OZ52DfsdyYH3L
IQ5AXBL2liEefLztiVqvHHJWZv2I2WfBS5J/5rSPpuTP/enrxlZO0Tl0TEGTjVjgkdSN86Z97tYh
++Qsubu//wWd7RWnbTKe+6FE+YAUaXgIpyS8eiyAKNa24RWHtWq/n9Ctjdsrv4y8/55NxV/bRla8
FL0vY1tBRx73YhrGS1UOT2lKvHjT6Orrbk3Xeh57uJNVus65A2X4yWIC9+77w3/46oLsoHirN3Ff
ztC7OVZdtrPZFPHhkPjJcUqrU7EuUZj9ndm2oaCuWWL1lZcnU9nmKz6G58BzOU4/G98ks6sb+uZ2
73KhM5FZelbFr17eP+ZruaPoF71vIs3WV3tr+1KWzO1z6wJ572Ppf5kyUC33/cP90XUTv/3/3cTL
Rchp6DNUzWj/zIM8O4SCbivJkUDx2sGiXAYZJ0fXLt+kQ+Kgh9DFbH9twyQiDoRsbWI4LOispLhv
tqJlpRoYJBUgIeMtX2dg/cTyvM1IivMmMEntp1A+o2GQ/VO4vGsjj66VYfiPe87hBYoLD2s6Z5J7
3YWlQyypu6va5sCtTw755izFs50G0TSjAIKiBKOGXKNJCGpjrZjKRvRdSo6yLPjrhPPJ40AXFllp
8WZTanpm0uwvta9WMqsSdK79RxCGyyNKXm0V4fDC/2xaGbW3NumXsPNZ4D/KwPI+LWMoHys3pS/3
R9fZSPHqKmHuYi2QObEkf8n6734R7CFZdOHcZJ6PSe4oUaWDXCLkHFhkugwMXNhi2mXTl2l4rOpv
ZE13A8rLnvWXSN7u/yDdaijeHnrAKtR5yy5AkB0qWT1nwFDeH/rj+gFRpYRy0AzTebTYpbEvZLKP
BZ13YbbrOIvXpT7c/8jHN1iiigkVfBh9q8RHCry1uiRymy6SYvzZTN/w1kWFCcqu+47i8A1DFSpZ
Z3ZhA4tn8jtY5B4KB7G7jhHrxK4V29RQiSovlJd9XjS+wy5isXwgTbsmYpwYzjSa7Kr23AazXB2Q
LbFLPf/2u+phZes+qOgutVYcQj5J8i3MesO3NL6iNuEGud10zUjdy+qi0SsXuxqUMW1zzraaShUd
8hbCoXGGmk6RDft27Nod+F03kSRQonbilr7ru7iSu5fAKp7HDkoDk09MvEWa7aRKDTFhZ+gm890L
VP3AJ1LvqiF4S9c1Qhzk3L6uwjVUgzUOrioLNc5YiKWX7LJ24OaGNJzciRUs+5vcT5USYo4VJLPn
swvwy3HlHWj6C6xkh8H9SfnTWJkeZnVbScnl4SoGIQjAvk0C6aWaHBqxRF1dnRq2qYkHy604uMPd
xmE8IUc2rlHWfXPzcCfJ630z6RZBSee0sbN+yAK4Qpfvs2rm0ZhPXzeNrXbngjLas2+9KxdGqnlH
CR+OvLNMAsqaU5TamJtSdxFIRPQ4V/+U83e8T0Vc/r1t5krFi47uWAcC7huyJXZ8qJIsg+EtSrNh
1E7cuZbVNFgWOZZ1eBhEHbVz+eQC9o67iyHz6BK1KgjUBGtRjyMW1XLeqP1SDgCKBnGS/l0UxUO9
vIj/4+xKluzUleAXEYEACdjCGbrpwe5jt6cNYfs+g4RAzNPXvzx31dZtHSLYshCiVFUSpaxMIeNu
U3XO9EXaRt2mKWgfWOic167/1E/TXcnF55q/OHQXcNR19AbdaejzQFqIgLlGtVkp9f0q9x3Nc/Pn
9nqbTrVUC+OSjR6bp4w9et506OafJXlo7CDurDxqJTSu1Pdi+ZJPL2G61VduCDxdJSitKa77C0Yf
5eh1sd+u/EhltXOLoFpYd56aHV6E9HFApwOAX6cG4uW3bWWYuN6wW6Tj6E3tDCVAD0BYr1L/AxHm
FrbfNPh1V3r7i8fVag9Xkcc2c8cHa2XVpRdVuzF1g6fq/bqKWoqMoY2UUf0zeoAg8zgNQYpGNpKp
afzr8zezn9MytCsfKqqjfXCsLuqnwwQluWKftAfq1X+Pv0zZ0HQFwfzD6RC6w5Hbv/YtqhbD9Vx5
08RhGbvjJ+4uzznZ4hQ05GldCIjV81XLt8MPaa8ODshUbI7mMGfcaXMtcu0adbW1gVg1SFIPJJ+i
vMSfqHCjlO2Djzk6xmvIFicL+tB/GBYr/ODkllNFNE/Jl32212IVF2ntUvuwPaolp74fTr21dYNp
cEgd3OV7kBhqLcSq6Fc7LnyoyYr8m+Wzu4zJjaAyhKyO8CqyoOTKxgKE3nAeICY7FtPG0AbX+Y8C
QlZ6Qy1RwhZs/dAFCNW1cr+7M/u+y/I6wIvZje2sDWolfQ0S0zlGAj7sG1mL1HS0LahMUxgFiEMi
/Xsq94lMO7r4gQLz81AAD3heBFSdoAQ62Xe3J20yt/t3eqmqcm0EwUqWjQ/ewDIa2HqfEX9jeJOj
aJGaDdQB8c4AjWmef7Otvotcx9o5tnZG7knQFkMPDVl4yTFM55jgRvq2VUzT1sJTViOIu1sMXTZf
srU7jETscxIdvtUx6TBlV5CqH8PPVVmga9C2jrtmrSO21rRIM99C1l3b8FBaw13nbe2iBoPocC0/
B2/0qlCabjwIcE2N3RwICTYu24hpdG0PrQs+tH0/QyQn9NBDcje6IcS3ozkYrPlVtHwk3QG0FZZ9
B/3kpfjFlnYm8sQXycrnIQyH8lCOtZXZcVCXcwoR1zpf5ScBjFHX7ivO6woJQdBznoIn8n/+BNRo
vFAU6A/24Ka7+rTBJn41zpuDhOzLaWwCzv+sRSGWL9RfHAeq7HVefZkIB3PkbScxBLyumeDbMx07
H52CS6i6I1/m6bXMgIbMLGcXNRa+RAv6dCYK+rOF/wcqBPkpwO3AE+jGtwo5JmfRwp4KaC9Tq/X/
AC6CEkJf0uPQd8u+pOJoke/YJOyncAYUril85+OcwruOJW4gdlGlg9XjWgt7s8xEkCHAJSRewDoA
lys53XVVPm6srsE4/2nuFdDWzMNcoSEDcrZJWAztJwVJu9Nt5/kXBvVfVILzr8rym9l7juTWMDt1
FvnBT8ov9TzFDeRziax+5NTuozwdPrNcnVT/DRXKKLToIeyoc6QZzpm+t/MztYSBtv0rxtxDjqgz
Cdr26lCRLYCzoSipI8AcpXovnACkigr+dalV7KQLKnnZqYbMSxr+ynh+bOwtxh/Tgl2fvzHo5OQl
KUccliOZQw6ynA9+sTW2IdR1RNjCB1dybF+QoEA/KvEjKs7tlpi14Zipo8FwGz2k4WhhcFyn+94H
t+QRoIRACd92NZNhtDBvWpsALZJifGqvsTWt0cq2dDQMdwE6+kt2dlqsforNNxgHiOm+8tk+d+23
TKnIh9jxri/QgWDLLCtiede35H356gFy4JJq44BicFIdAebaCjXHRuKeuw3B/AgkA8QR2EvllnGK
yg/5H7W2ihamV2l1MYuPrsQVbJXj/8dGmxSNwpZAhfif0ksjQNGiGfKQfbqRfw1Lo+sxOKronIrJ
LI/SihxLVUZBXpx89lGk5cmZm43d3FQu08FhK7GpdJ1ePFmSn6VnxW3oRL4zH4VzDOBolV1X0ewN
D1UbbKxZgJB+J3fqeLE1a9Pczhwo0YvuiYv5qEj+j2IMQF8vVhP/nPGt/g/j52nHetk11LY5Wmgj
KKJErW+dhPsxaL0IhH1RRehJgZF8xn0tqbZAif+mlfe+T9v2+76zSYoLozwa1UvdziewfESD9ew3
7FSGOcpGdRTSB+yocV9/6agbTWLYOEKa3EbLFmBEmdgceAuudjrCvvR26R542PbHthuXOeod3Pah
Z27a8FJDZrW1UwLvVk7BV4DXsXX85thpkmYUx/lw4/L7/c8h/4GfBdLrQCqN8XPZJkGOG5kuOzvB
fCyBvxzEvIGgM73n6qpvdh+r7isREIb3BGv3LKHeR0V/nMLgh4UbRRpspULTe67P37yngC5gpYiL
9yzL+ERxF1ov/KlJ7ad58qPMDs+3U67pPdq5QK7doqxyxHtaWuc/aqE4jiZW/ryQQoJzumDPjmdv
8U6Z3nb1jjdfVVtB3Y/N9auytjy6Kbseuu5CFiTVDLhpzj/f/qr3t0KiA9fkUC1d21yd2wETxHla
gTT16+r77dHf38jRWf/3VywhNowuLFeEbX89lVrh3ehAvNWifaRwIXv7Le/vIgDe/v0WPqUeRG94
i7yucGkGJq2ghLqyqmJgkw7t2hzz9cUKtvjGTa/T8oHnOnaWSlU/+ZbqW3osM4vTKvIIyVAunDlU
qEgcFNLP22hc1LImzdSlABZNU1t1G5uMYd102IxT2U5TDFP4uIQBbv/7ld5NK7U2fN0wug6Qsb2e
OgWr0kefMPu8uoP81cp63YBLGEYP9QyHPkioKMOArh0LdejZhk3ez5xEx+uFiMNiSC3gFsGpNsQ2
yHByta7xquqtfdaw+REdtDfa8Ghr8eyLzcYfYKw+dGFzGDMLCo05/5V3/MHuILduV+eAivZw28EN
BtPBe1MeAHE1EPvSrpN7AIPwFxKofGNwk9W0vNZCuHVefde+lMSVEaX1vet1H2elNqLTNPnre99k
MqepvVyGtn2haGyOAuHweKjWjc3y/XMP0SUwnH7EprUK+xK2+G3q6+GgfJ44g7iqVQRrjBLhYXDt
eee3aPmMiLWsnLWzL8rpGjcWTpPx01AF4efbC210Ly2VUcRdE/STfZnbsI9qq5niORNAe9TiOe0I
jo/rn7AurTNxQUZD1q32M9Mi6Tmt7kRqT2P6WOXZd1C70Ah7z1aB791dAAxDmgeokEqrsRU4LhR7
Gvv81FhVzBr1jYlwjxPjFdfveuNkVC1O4FABvVTHE8ns2k9ZMYQRAMLenqXHG7Sl96FiSplHwKOx
furc9W4ap410eDXDf862GFlb81qxqs9UDrmzlRwE6VFvlMfK2yX7jOG1pV1lKnNo+UD9r6oReW6M
Qu6G1d/1GgytJfK8yYOBgxgTVHJ2rHJ2h3+5jVxuGFrfgaqeS2HPMw6o1L6nc/EH/ZEbzdSmobWD
aRmG2KIn8GfMFJXQ/rHqg42RDSupIzL9vnfEFIJXxK39l5CKT4qPL9agLrezgyGOdKGTbLapP2Vr
m3Ryjev5n478ke7LuEXoZBpeC9Pea2afdFmepLy8d+0uEqRpotESccPHX7c/wWSh65q8idMC2mcu
K8DR4/H+bublx4lZTxCTfbk9vGlptSBdmVVw/Hi0Se+jOx6Cc5wFp9tDm2auRantz70QHYxfc5VI
9yNH9b/n/7s9uGneWoySpeuLrgRvFHO72BHq1MotukfTvLUYdbtsqTtZqmQMm49W+dmtildbbWm/
GEbXUZbAc2fryGEV1jEVV8P4eS5sUK00xcddltGhlZLZvu0oOEwB2oN6WM7LPvVPP9QxlUNGhta+
+rtVibgGxWmbNfGA+/LbMzeEk46qpI1cPXuG4UV2Ufa9sAEMQVdHtW7hp9/9RcT8r2vyJpYCGH4B
qymyLymeWelm8eqwCkDqJuntpPD9rVt/g3fqwEq5MBDpDMjFebl8W9b5n0laG8UIk/9oAVvbXQ+1
oKxNRBAcJ2s+hz07i2lXYzpMpAUtBGDArxzSKoFG7SEPKUjTrOzkrfW+fKNDKcthWgdP+BXIN9MH
7qSf2cw23Ofdky2mrsUtaPucXjowupsDDo9q5YXkH5zgQy3vlo5Ft33UsLI6orLubWk3FTbwGhR4
V7Gckeafbg9tWFkdTokWu5ySEvMv04/t+NEmf4otojeDaeg1IN44fl6PtZ17cJqlJixq6PhhoPVj
0/Vo5A5fi3lIKpJuHM5MFrpG95t3ra2j2ilnVeL067EILVwZtNUuJK4f6rjKtCtSb86CCoo5y0dW
zNFMmm9gfzrcXgLT3K/P38x9rJWal/aq+GAHzcESoNly263rOtMiaJEblLQhg4PsEzA7XtPsWKv0
gwSGbAnLKBvVk9VvNfwaEp0OpmSjUK6dYpOp0PooPqPpD1qpxzaAotxOS2n7r+dOfMhW8BZDZBcV
7fCI/+sNBzJNXotjCYDu5NcOKGLL/K52+xdgCE6uJ+K8wz6cb7zFsNnoIMplmHE6LOBJ6IA+ikxG
YDf/ZC9/IN+ykY8MzqRLn/hQfJByAE3skjpPwlXPZdUed/mpDqMsFq8TtUQW9YPypa3o75Wqz7eH
dq8r+M7Pla56EnqCldSyp3tVY31/LEWTk5OUkBZ9AqVxN2WHafRn73VQwFqCHn8MqHVcaD6sX1Ds
H/jFU9wDaHsdHKc+F5YDvFTUsDHnyZCyVT6zfiihU4SMhPskP6saSBCyulxinzlW8NlimWUlztK0
4DrnKxsO4wC+nX9mh9ludbTXTs0qKmXpLudVDkMB3wbGoXjO+8KVf3J7BonEbVsYMrJOEta44yJJ
JlRSrSzBr8qP3O6ePXuLrNjgIDqOrK8AP/ZIoRLaqkdrHZ9GOd/vm7mWa7xJBVNdSJ6Ac++w9uWh
wxnctuXdvuG1UwIj84AzJoYUrXO00Fo9gE+Y1N5GbBrsrqNsm7XyyTSjclAvf0pffuLq2xp0Gw5u
sLpOqbg0BLd8mY9jAvGOgs2vsxVsnM1MOUWzOtjQ2TyAjTABo+KxbLOodLszy6dDv+5CrPmhTqTY
8aoa0xGzb+biWK/1Y9nu4ujC0FpKD0jaksrOQEUvZXUuU8uJypVsdTWZbKNldcpoJpnw2gTSo3dd
c2F8jGbck9fjhvENTqMjbQkNXfTlgDV+UYApyIo92Z5/HsTW0cPgNzrKdppEXzeSj/dBlxXoZpqk
P997Yaa2qDhNL9AOaY2sUm5PsP+Y9/dzMD4BwLoRUKahr4vy5lzjDCBohIIbT1pfqGOLDtJ4sVm5
cSY2WV5znHYRzRyUBfL7JM6Lax/rLj1kfEvS1OA5OpUfNJWLkVy3D6u0PrDJPQadfR6z8kzJFlOH
4RU6DnQpU1XkKRK9Q74HoPydfkzOwQFR4K50qUNBnTGoKo+2PCEuqhUzqZ4pT2kEupGv+16guY4f
eEyMaDlKrPoza37M5Lvgxc7Ja74T+OHYiOqqIVH9b2y+ZvT3NP1ze9oGt9RRnKLCLVCxZNilqvpE
Q/qSVvnGBmga+vr8jcdDD4SB1baRqGyXxcF3AK5wfPXt9rwNDq+jNkMGQa8F9CtJk45nNZcApXn3
EP4+7hte212DZSEB98syGeQMGmfkmqyBPtmW/pPJ2bVwLaahnnCsqpJ2kkc/d+5w5fq0ooeVL1t0
ASbra8neEtDGogu+IBfOqcvS53IMNoxjGFpHbFY4PdolJzKxy6GJWycbon7cdW3ohzpgs/LWqp7R
QZRY1FcPweTZZaTC3H25vbCmuWth2lkjVMODpUokqYp4HrF1LK3f7gtUnZNvTZEfcZwsE8+tH9tO
vlbldB7ded+ZT0dijpAGGlhDJbjL6anj7QlK00ebrPFt2xhi6l80+puAbckAMT4IWyar9cPhvzv+
aovP+4bWjmWgNCUF5W2VVC776NrjPYr2L0G4pfhiWlUtXGfHmofadarEpeOX0uVnYbsbzm4yihaq
mb2OGSDVHW6ivqMqHQn5CfiZDX8x5IF/b1TfWDx3SemSFgsq7DZacdPscxb78Hg0tx92WV4HXY4W
n60WZEaJR7+twx8+f7Xn3/uGvlZZ3szeaXwHYMC2T3rnfwM2O0v+WZstQKfB7roIiDVa6GxYWZeU
FQdSbgBE5ue0eRwwOIyOqlT5SAWwDrhfTMuntRwfqrXbF0U6kJKnkskRPKsJI8uBiTwO0uFOTFtN
rQaX0UGTAADXNLP7PiHh0+ocGTosr5wwamcK02n2KimGoLXgL2CTA028fXTr4kC8XT1KfqgrgjQj
DzI0SkOaMHN/CEn9+2rqtvSjTT6jxapn+0Xbccydi69OJqJK/ZP2Wwgqk8toG6q/0HQaM2gtZBMk
5spqAVpj3RJ4fn/wQMc30iknrAuuUQpWY9bIA8AHu/wx0HVAXNYTJNxCoMoG/LCgp6KsAR8fNvKL
aebahlq1S1BQD2aZ1+G0qPHc2GzXGS/Q2fXqzi/CSuUocK7im+epM3obPk7rsnFb/763BDrDXqB6
MRao0yZhPc7xVDd1jD11OTklSK/2ZEjAlv/OkCxci1D0QZdk6wc12gAbP87V1j+fyfLango+PYcs
U5cnkvKX3PEf2bR10DANre2nygHO3M3DLknzFD9hLBFp+OO2Sd7PX6Bs/tskAUQCOfVhErk89/lZ
BlU0ZT/ZsotF1Q90nF6fFhSnDRv7dR9Gkqp4Iu0R5JW7duxAh+s5ZMTtK4dlRv8+ZTEL/gzraag3
fiINdteBet7ae325wDjOMscAYMZTuW8/DXQ4HrX6sLGmBhmm/h2gIzC3PjLyumtNg+tavzkIsFmo
oXMWkUwe1MVpcD/M03c+uR9mp9mCMv3bUfXfonigA7I6dLs0LLXw18FzXNzHbBHU/tEWdjXdt5Vt
ryqa8i5j37pgSEkZObwbmQX6gYlnpwZYQQUadAD5lgRcL2P1uYIQh8Wv7S1AyMejsNL6SebcYnnE
0+AK/71tHEOa0Xm2VJa56dSJPknD4dADrbg0SxxMf26PbvKY6/M3pq8cH7IltO0S9KTEeZ4fluzL
7ZENgapjx0jJnAzKhiphmfie21+JSD+odD2Pm5w+pjdoWWboA4hySNIlXTj0xyUIfi8ziIMFJ/U9
C5fufPtDDAugY8mWWhZuwXMsgPrS9B+s8Ovgb/xNmobWzgSF32W971d9Uvu/rkHl8Nd084xqGFxH
k/VpSn0XjMqQQYa+YR78mgcQT/N2ozxjGl47vbvpCJI8gUzG06/e8H0uPhXThuuYhtbOBMBkNUKq
UiQ9ABLBIuK5be58XOfeXlCDz+uQsmZm0l6yFFvIRKAF2xy6TWyBaebX52/CSQ5CgGYR4QTxgWMP
MfpcdQ/OuEXQbBpei1Y6pYWccPBISCFiSmRsee19Wvob9XeTYfSA8oXFPTSuJGFP68iGCvJRWX59
3Gd2bedOfYEWOzC6JIBDR72EJOz8z76RtTAa0jIQg8t7AOycaMA5bM23GNAMFtexXnS05yGXUiRr
0B9rOf8hqjnKwdsATxosriO9AtAX5XmIBVUi/1zM5WtvbUHcDdlRR3oFI3rGhYWZFzmLAdkGUnxx
Yu6vj13H952wdbgX2GKqihEsqQheveJXwF+XcV8O0IFekz8MfBD4o1GrfGDUi7hDPrfTsOGMpnXV
IknBS8DZjhzgtvNTir73gfjfhno97PJInTiPgQtbLRTVh3SqDzIYDs2wD74U6PCutrKcOrUxcx+K
IN6E86na+NMzOaMWoE6aWaTPix6/v3nMwvbDWGYfb9vD5IxahNZoPs48n2Iv8sdjSeWjNYZxCCnS
ogpeb7/CMHsd1oVbW7cJu1YkNsuGZ15m3QvYvXd6uo7sQp23xJESmymfHfTWkHtV/Jzs7HR77gZv
1MFdLVE1arN2mdS2OtT1eMz9Ms6KfViTQKfLg/xgbfXpCoVW1z/WzAVLxVZVwzTz6/M3Gx6TlePM
DN7YNegGQhEvXKooILs67v2AamFaoWPSy8MJfrNUj/UafuIte8n8dN+Gp3PiLd7si6CAxxNfoNme
xGiV3ggmk2G0vbQmYkmVVYukmpwzuoHOK7HOWe7t9BgtVpcRhLi1t/RJ54Z3BR+TYXXOblDtO/Pq
1Hd5Q1sCMRFcRHDxGNrkVFjLS1cUG8MbYlVHbnl+BxVliWiakQ7qIPsarvbGjmqwuw7ZcmqrdsCl
1yeiriNp/ypVHeVes/EzZpq4djIN5o4M4fWkgf+myFn7hzAb9p2nddBW16pmpuizBhzVOinhx6J2
T30WHG6nGNPMtUD1GDgz7XAqk6xevpJ1GCJVbZJ+m4x+fembLOBPAEtDyAYJppBPqrjilcLfThVu
cL0bdg+d/Y4q2o49mfskHD/ZzrnIffCG/Fz4tLGqpulrsZq3bu+3pBNJzuWBF+7ZA+CnHLe0kUzD
a7GK28iuIw6m78k/Dk6mLshJgnFnfUBXNS0cVVbCQYqcyHdu/bHmH9P4v9s+Y5i4jscpvUL5fYok
05LibLM0gYD4sbfoRhYwDa//Qc4Vfq0ZkkxnrZ8oDU4LxwHS2eq4NQ2vxeo41zwEzQxugl0Sr4F8
IsOPNQju9tnm6qtvXD4s3J52La+SXtCzlOSwWvLM8324xUDHLao6twVDPQ9V9zYu5/LkzfLYDru4
sXxson/PfiKrL4e87pPSqpMUnEKryr+Vc/Zzn3G00vJQKQ9MAWjtCTLvblTdaZTpY8i2LoEM+UDX
NAXEpAo7Br8EadGxWcCW1M/Hagzv63Wr7czkPHrMog9hYh22kZVOMWiw0WLrASBdbRw8TMNr5+Gi
DTKnw+kU6G5xmGcvhtjcCRCUjWRvGF4HQ3FXOYBHXutKIQMPkgfQuAXOpRKEIbsW+D9wqGa1yxF3
w0nZWYBKoiApZEJBGHp7eMMC6+x4UBUq+mYEiL+GCLRdfc2W/KEt5ccemlS332DYDnU1U/xUOlnh
50DQzIsAQCTrwGArX28PbjL/9fmb3BD4WedXPOgTC2UaoYLn4no9v+k8JutowetBlYpakCpKVpfh
p57c11N/mIYxLhndQBuavkALYBlWPdiuGmxZYxnVEF2wFNQq9hFp+YFOaJetWTCG1+S50jla/PyY
LRV6KOjGeeHdxWVMR9jK0Vmrxgvdy4gan/PT3SVQh3G1pNBRSOBRwtyLv3wtafXMZLtxan2fOxtD
awmhKlrbAx+kd7FfhiPAOWf/WbQRPTsH+y7dBeBlTN/PO6J81D0p6BrmaqK4JK66qX1Bj8xw1VVu
lzQ402EJ8124Q7xP24ED7nghaVL30nf39cAjAfpcb+Me8H2OSwyubcClLwqAGmGxVVxcyNQO6rcY
oNKDBnjk0YoWdw5boiKrjxm9gKIxhtjRvTOkGynqX162/9wn4f1akINEN3CF0w/fvPP4yGJ+zF6t
L/QMaqZPMm531R/xFi3Wx1oOkyukdynWO9Kcpbgft7RV3o1xDK3FOOFBB6CJ5V4WH62g4ps7/wj5
nnoPxtZO1AocUQp0J95lWO8X/oVPLO4qyC1vkW4aIvzfzpc3GRZqbW3l2wrj+257KCe+fq5Ll366
nb9No2vBOIxD3Tehex29iQaag0Jw6y/PMLS+MzMvLPjc+P23trcO4Ng6lpuCvu9uC5Di1o7TPUtp
s9SLd2FhXyaup4JDDk7VB0gI+1EB0tANz7+O947j65tzZXHZZRKfMM7sSOglD15o25+H6YFAU2Pe
uog3fY4W3ySFEMhi+9mD7RSnvLNOTnMV1mhxTZtVW/Ul00u0IM5bCJO5WYcEUUBa9rSkHDIwD/jC
DVuZYkxbE9Vbc9oTJIlBffSyOyd/ra3LbSc1DK3T23YoV+VNxbKHVSyPU+G9qMyCdO0WQYfJUbXs
UEK9UKSt5V0W9VDTh2EXkz28VMsMQ+WlvAhS79K6v4V7KFsShWJj3zeZRNufvdRLyVyFmLPTvUyL
z6PC+VUwdrhtcZNJtLRAbJcsC1RMAfZb5dFiXX/w22Y93R7dMHkdFY3WF1KuXpU/OIJNUcc4xLhZ
ENldtYFXMvi6jox2VLUAsVSJB6seqjsE8Xwuu9q/sKn62dhtHt/+DoOVdEZbOff9GLg8Tcap/OJJ
8po6W1yWpqG1lAAGE2wpU73cu816aLv2QKk47pv1dVXebCjtAkgR5MOxtulURLyG7tfU1Hyf5+jI
aA7pIe5eNxQIxqcnL2+z53Qst6qp7xMoMabz0tq5nHE9WYSJ0/9swNm+oK0BhcNiGePOhaj4/DOs
Hz2UiG7byuRIeggPDG23OEBeOitbsbO04rC2oImKAM5e42yZ5q2txnQs/vf5m2WZSEOI56sQjUPp
WQ2PBe0ODEAJK2wgEKViFNijjN2JsEWo850erMV5taRdtciFXlqrj2YbFB+y37cf6GjqsrGtIU/L
NCnm9FRMfQS9xEff2yKsN+QQncV29SG/6QcKhbopPffLlHS2ONVBvvGXYog/HVNNJf5jV9Iu9zwM
IqtYIee5td2YZq6FNppN3LntcitxbXoHBbMPqzvGltqC3ZmG18Lb8/tWkKKyEuGD1L6g0BmzSn4n
/C12ZdMLriZ746hBM0zTPPH8YcjDcwGCa3d2n5dcnHaFnI6qnkBB3oN2o3jwMnh8ka3JyvhRMuhL
QPJvwzkNca1jq10XvZ3T1Ujccj5PkxcpGqKsWdyxzdYfk5m0HXrijstFW1pAV/b3IAY4TJR9XIdx
T0WZAV3+9yrUDpqxbShX3It2jAnYf0lNjh7f1ZHGqI6y7tJlauvApxcwzh9LqT7UTbtxdHk/tKiO
svZqsnCcWuhF2l9yv3ugfvty23VMI2s/4bjyCUHdWRcP6QIm9sdJNn7wPIwMfLS3X/D+mlIdZh0M
oJrMaJAmvYfbvG6cv4APmR+A0/92+wWG/Q1dhH8va+HNHA06c5j4ZfVgUQDzPRkvjX3iBIT1gYjX
gkUjblac+dftV5q+SQvnQRW9FJmycK2qzp4V3BXSuiO2v7HaV9v/9xcKbc1/f9CqXMuzepwkZbne
s/mAO/Q7hm/xUfOp5l3KCHBXbZ8WnTtVTca8yyiDyONnv9uqSph8Sgtjp/cnP2xGeimZF7meE2fZ
FqmhaWgthFNKRqij+vkDRU4FVT2hxz6dxMbW/n6Kozr82gvF5KZVYyXAjQPBm704yo1tXFAw0m3c
4xo+QMdghyPUIkBYlyZh59VNVKRhPUSO7Lc42cL3fUcHYi9AilGvDrMH9OwcZH/nVSuqs1bswX/S
CdJdeN08b4SeyV7X52+2NT8IbMsN5uJhcQS2fNxHzeUISqA0wn53uR1rJoNp0T20dFgtDz/6Di5B
4kkodQ65t3XiMo1+ff7mC+aqUXXr4Z+wCPsTxJlO07L1p2NIEjrCOWdKNk6KX1lpiYdwbi7QnTiI
1t7wVUOS0CkyBQq161jhfsXK+WtgodzcoSNhlFGZulG2BUE2rbAWyrJO0dk+Z9iR0/7Bw/Vo2csj
RIkiNpYb2c5QKqU6ZSbUZCyogcNQzov7O7vrzsE9RCJ/e6fyhH3ieNuNTG/R8c5uIXq/tlGx6A/p
uTxmR9FH4tcYTwf3aN1zsvEeg0PpAueON3rWeF11haJ5xn2gSzbsZIhsnUlzQlWkH7sgexhmK3Kp
Fa/js4dSlM2KyO95XKCZg1v7jsRUR0Grlpd0IThxs665G8Hsz3EkK1S9cRR7v0qIftO/447jRqcC
/tS7TOHHmkTCu+86FYXFJ4+fJNnC4xi819eiO0vDsuzDME1kp0A2tZ4kaFu8qoyVtDeuak3rre3V
PrDnaIDN5cOaqwZrUgkOCRu/zTb+pg1ZRJc4p30Nwt4SdVQFFM0BMKAwars6P4Dtbd442Js+QYvx
JhU+ycoBVc4KHGKlM1d3YPAr9+0RuqJ5X1i+4pMsoDRKUojK9DHN8nvKAxWNvNgXdf/BYZcOF6JW
xQN6qK1IyvYrTpzycDt1GOyjo7CHdmnlyHt2KYvCeg0YTsqRJdxyl4gUozoUO59EALLgIH/og/x+
sqpTuUVXZHAeHYAdTHZPXVLnD5UfJsuSf6pRGOmCfRVPEPz8HcRgbeMUQsT0UuHn8xS2bf4czvUW
S6sheHWKTcda80p4M7s0JTn6S5Gkbvi/yZoSUXWvt1f2fQ0VmF6L3maVhRgVvsA7L0f3oM78qfUj
sNcfceF8F9bR+s/tN5lWQjtsj96Qrq70cR3p/NNLGi3Vdyn4RgCbBtcCmFdgE/Hsgl7sRkQ2us5G
DtnKl30z107cNPQrSA9yehnbJwpxJSizVfnvXWProGy3Hae+XuH5KlxwBbhAqpuVbQpdLmDgbr/C
ELw6MjujYz20blo8rBDJjdXSHcA6u1WANBheB2aTvlnXrAy8izcdp/D/pH3ZkqS4EuUXYQYIELwC
sWTkUlmR2bX0C1ZdVQ1iFYvYvn4OdbvnZqtToTvMU5rlg1C43F2S6/g50JZcIZ+kq7eoZi4drg2a
LVDahG+6zqavYkeUEM3ZUbH7yiSbVSAgXjnluCTUnwbnp8kpqsA/gDA9AdcfmYTuNP72096crldr
aWfuDMj9NjE+sDGlNFwGfPT22qrML0XvwvN0ISve71s2gYaNj9ArXxgQR5avU6dTfUKKWxxLc5r3
FbsPJjcu+unQCjeGqtT59i9QHOJlhXKKm36QsL64J50hQnA+hqRpwcMknro8OC2VruFE9TOkIM6b
DtoouetcaXkcpgcKUW6dDpXCTWWw9poTZtYLygjMHFE3XaE/20cJyUZda7HCRjJku6YFqA17ZLeC
mHjSyU7VQr7RbDjgASwqbN2Dqep3bJ9/46uorxR1P+N31HZc5AdHh0VQmF4GbnvW5FpFO5X3fsfO
jls/+oVxGHrdrUARyjKToo96BSh4kYIqlKNIO9xbTR6XZXFX+e1x9II72uqUi1QLIUVz2a0+d/wR
VWZn+WNwvdByJ/CGlq90Wc7lqgOeqBZCiuoycWjJIK9z3wijiuphNqPexrv+7YhTLYcU0JWbz2SA
Mua1GXqQ5WWv9dpFnVPral+KU4sMAksmvG0m+bbc1nJkWXHwN03WkkdDosMWqwwkBfOK1gV3bJbi
fsjZfJ6DVcRTkHzdZR8ZBOaKnm4irHiCCsbHxWF9aNZBjL4GTc5W3GJlksWcGYazFiy9z9cu5ON4
8FkajzkUFecqZPR33xrCWtDj7V+jMJUMMatNVtbF2MJlgzQqRh61wy6Mq+fKADOHJcPCJ1zMCguC
WoGfHZrOZSHJ/H2HIxlBFkytjUsyDu9u0n0GXwYKzMVv+airH6nK5jJ2bGiYZfUNDgE5SuazGYQN
r0JIk4dVnsakTsLMyiHECnVLa5fuCmwmhTYUv9BBmNnudaAnkPYN+d3tZVZkJhlPli0W+svqIr3n
a3eA1FmQfJoX94AOpRNbguj2RxSZQwaVdZZjz9zGgk/552IBhwakzJLr7bFVP0AK6ZlMbeH5eMDr
qiY7BoU3R4mBF4uULCxajHG4C4qljnd9TAaZQcnXWEGSW9wDO3iXZ+yuspeobb84zfSapro3SUXo
yXizYmHpvFSFd4Xwa7zy9NxN7r6VkCFmIFuwK2LW3tXAcoONPirMIepmHVeoauZban97EqA4e6Wr
6V5x52TJedjFZeS5MhlmRlpCKXR770llhobDwxEBd3tJVVPe/v9mykvleLSmDSwiojm4hzLWvnGl
gPVRpnPNBlPeJKjTjEdlIzRTVmwEMtILRSDmiqZh90U2xPlaRPjE0aw+ZdgLDGf8IoxH01s1H1PZ
R7ohd3kyWXPG2b3Dy6cW1XGe6oogitCVFcxLAu0oSEaye9f8JHoSjkBsMmuNKZqAfc2mrJi+DP4a
GiSDdUq9q+3dG8OPxv62a3llzJfHiM+pPxX3LA1eiGUOcbpmuquTatKbwd745Ebj2UAdFL5joz1/
8MM1/Xx72opMLPNg0iAD+a1t4lrJmvmnUWdzVDWefTU6HeWQau7bl9/MHZSyfsVcxFPr5XGV4xVz
H2mX58pgL7TN1pNfYy37poTuWHCeUyeyWbCvXiyDvapyNAy21e3RRn91DHCPBsl4XJf+j322t/9p
mdI2Mm7NrXfFj4iL7ZE9NUL052ouxCrDS4HqCmfK6gpOM4nhe4Xu7nB0dSAKldtIm+zomjVPeyzq
6p1RPBfoBUi0eGTFxGXoFjB2I6guMu9KCvsIPNGxLvb1SbgybEtUJicpehjuB1Y/+4YBOF3wAdIC
h10rKsO25gTc3vmEa10jim9ZQ+Ju4p/HRqcjosiPMhdmSttmcCaGUOqOojhYNn8ynQfTmCN0Gce3
f8K7xieW/OjWmGy1ymFKHgzhA7+Fil+UTvS0b3Apj7nBkC8Qx0semrldTtDO6A5eYGlOrqqZS2eN
lXkBE3WFwT1mPQRt7XwtXK0i7vtnfBhGymPd0qbQEemTB78O/iBLFXcueXQc9onQ4AUNMB8TkV9b
kGzMdqmTtnw3zPDN7ae+yZ2elxVBYZPkYVzIxW7xBGokSP5z8HPfekhnksYgxjSTzv2cJm04ULG8
pLlraKrd75ZTMHkpvdVmE/RJXqUvvMCf33hhtMFxRlfUQvFmNfDsN4ebnXNw3cKw5igT5tw/3/5d
7+uy4NtS7mtF5vCsWslnqGqHQfBHgQ2CQKMBzclhyXq0yPRhYnihKM2Q8CHMWiSx5XFt6V1L+BkU
97G35mc7fRJoqGlZ8WSx5MFr2uOadlGN5sggfZlRRC4a/9Cizmj4bcRsFrszsPC3f4TKn6UcaztJ
AI4iY0IC8eaDYyfGPZTqEg1GXeFa8jOfQB0/RULJn6ByEM75eizo97ygh11zl9/53HUZksbr8ifb
+ExTK6zoruMnseQXvtoBRgxEkfmTmB1QAoJFgOtQJqoQl9/4BpIn4wzYz9PEh+/L4POwBkvPebT4
Ux3wi9lArDLlxrmuajNOi1X39vHu+R2/aVujN2FOgtoa3bVj0LJ3miy0xi9GMkdDFqC7bYih8nmc
yx8BIDv7FkfKKkEAcOjocHyusPB+05d4JrIAItT47fvwEPwcKauklm1C+q3H+I7lHklWhaO/PEMA
PmTBfDRSSNByEjlrfshGgbvKFx8vMrd/msqrpZwDuviy6Vd0w61rDWbCLoRo92OW7eplxi+T0krJ
oVte+OgRxFPMQ2G1ke/mmnjcdql/ARUxtBTto6jr1R8x82noq6jz4diGd6rbNeS17sCpyCjyG2ER
VH7dLi1gVFUfrz0YrdiuWzOx5LdBa+UZBe+Rc+2BdclC3rtgU/CXkn27vbCqqUsnB8sOjMUCV/zV
NAzCQuFQYI7cxCKa27lis5KJm8aEWcSFDhwaHircKtBEblRNV0JQnHDrgzMmi/OdNFOe4eGz7Tsg
AFfwpunKJIqvyz3JpSNSUwQJ3s7L9DiDbaWAzhow7difsqNTLQ/2yPeAbIglF6VXdLimTcC969yf
M/+pbjT+q1gguRjtVo3doBDmXV0IaNmeHaZ5rQlq1dDy2nN4E64EwO3gpa1OxieTN5o7ksLwcuV5
acpqcQSuGri7H3KfhOBJiYKegbInOFoCWvLVrDGQIjX9qwbtOkbaDPjUyD+IAI//AwCAu57msaqb
6d7sIKBqb6umhAMNY/MFvS9t5DjdLqJ5DC7l82GhpdGMuHY07XQEUejFX0g8Nbt6CTG8lLOdLGOm
v8AjC7rESbreVRPEtKBKvytz/KvWbAzUQ9ML6nnMCfvOB6hTV3dTOaaUs1uUe3gLAdjrjOfTThTx
uItlniC7/XM9oSWb5UWx9T+sNjrsuzs0csa77CEDFhrbHbLSAhYCzCXdcwksxzc22mTPKxH2AckR
076uRFCW7jVfvC5soVV49iDTte9YKbPIQYGX902PuVs+qe/bnlZhZ3SFJhkoIlQWAg1IK4rKyNwr
qc2QjuPjNAF3iuar24ZXDS8dHiAckjW518DwTfk6pTQM6HZEGnTgX4U3ykxyeFFe/PIXumjO09Cb
yyRu7NHWnOoUs5exCQTtAjYvXPfqBzwyTfvYUOMIvXjN/qsafkvQbxKYm1sG2hC27UPkB15DIQr0
4Kmu7qA6ksoaoCQNfHPofDRSHoYHKy5j/279OEcbLjqN7evtBVZ+RapAzFCsTRb8kL++UhzA5fUC
nnV8JdB+RbHMMkqhyuqJuVuqL2YGac+utaOu150QVcsghS8HgXVrQ9T0Cub8qKq/b6lHQH33toFU
o0sbiQns5wTkKrJa+jqs6dGq/xyqRlP+UQ0ubSNTz6cq2+rMaKePy7Q/1oEbjobQJAeV2aXobX0j
GxnB9g0+22OVZJc828UhhWQv+f7qsoC3xeRc/fb7FOBxqH3NoYly2+aKecsPfDZA2/WUAdQSeOuZ
sOlId+YzmdjJskvLIRRAKNY+Z0sRNsk3ZuvgborVlB/4SG+aw2r3zhU343jsKrRjVmFW6ZBWquEl
P8dRNQm2dHat7I+F5W6HsQzNzrdNrhpccnMaFFR4lsA1a5xCVvmncllDWuocXbWikqObfhVMhkBb
RFrdseSapToeEFX+siUfb+aacmtruPhPlmTIX/NHKNufC2RJ+rrPOtKhyeqThntoY7yaIEHqeXkX
uGaYBrPmuKcw/r/e92pR8jaxwExhPZL+Z/8jFX/enrjihi6/8AmPVNMsFgD//OJusLpoNYNzT4pw
DZr49icUSyszOkD6glTgCwROtXPDlgeHKl00dlEtrvzSR1o6G4mL9qy/tsBjcbJfemxO3Um/uMqv
bMvyZh+fzXqsZ9CD/N8tcDjPH4fD//YV1Rpv5nvzkTGx+gntzTiLJJ9p9mEckNz23dLkNz86W5Xf
uUhqHmdgeYvzaY6YqVne95m0iPXLam8m3iY2wEEOgJF/B9h47o9QRfgrxNqzDh2kspAUyR0zm5rm
WIaijHl13/+oluttF1WusBS/eZOZVkBX7FY0jcjSRO3yQqgIDe8+mb6O1ImX5FvF6V0fFKFjDh9v
f1fxi+RHQTx7QeLHBbFH4cWZ93FyosT8dntoRdTJj4LTaATAwGKvQSv7kJ+HUXNkUCQM+TXQMTg1
AwP4yHbCe0FQnW27efXH9r7zZk0jm8oq0olzWtdlXqcOdCfAy5VBfw8YWtSIcd+ZSlbIGwqUFdIB
N6K2PHvDI2PxIDR1KNXMpRiu6xy8CsQG81fnnTg418w+OCaEH2+vqWp4aQ/2x7FJ3RJNcW7ymoEB
n7KznsJGNbi0A9fukrguNTH3UYR5WoaGaA7ZoOHbU7mNFLsm+mhIm8NtCJpdsc8cejF/dnt2TJpU
45mqHyDFcG2AKlMs2CTzZYgG77GZeOjprnLvh5MpczcATAbOSTCsYv7ooK0E6D53Pd8TU+ZuKIy5
HE2Gs0Nt9yEnoeu9WsbzHo8xA6nKODqt5wU2FtVqXwv3DzsJ/X7X5daUeRuKcnZHkNCCHoB/aLYK
FDvZtq7yrkjIpszZYI5dPZUTIum/d1vyKGLjtG3slsY6qkWVwrXs5jwgW7h6yZO9uuE87FJyx5pK
kerWVpLlCxJ74n3ZCA4K7ZHnfS83ZVaGcRV2No84JoCMd4TMvZmEpf/nPm+RgtRJ0T4qiINrVX9m
7Cmv9ZlRZWopOI2Flc7YYOjZjPl6l1PN0eZ9iidiypQMnTuh6VhgYOfErk6E9pVz+304eMfiOE+7
7j6mzMlA1tYDKSi+kQ1GlBl2LFBLm8tCs2uonF3mZLDzmQVC8L9LLCVOsf8tseiuKIoVkFXyHIO5
i5HgmEYWK6Zzf6jz77fdRjXy5qpvDoDGmjRk6Dr3mhZDLMh4yLMft0dWOLu/ffHNyLndzGOyEZ9l
DD03ZUhQ5+pHzaoqzS4FKeCHXuOkCP/xODzYh+1muJl9PQwnfWVL9ROkbRWvDGBaTGq8ghmHGt33
HNcsYDT22UcK2K4Ei2lSVHghcSIcZbIuopUmsFTzlgK29WhQ+gGKCeP6lBtfcErqdM+SiqFlpoWg
swPwcG4XwuCENFMH0c4DmCkDvewxWEjvwCDmNB3QZf/cmvXBrQodfGWrXv37QduUORYyGqyjMWHT
a7PsC1u+cXQ4QU/47Df+OV8eg6w/7FpZmV5h4n6VA1jmXkE5fOz7Ok6z4j7XynmolmD7/5vAStrC
IIRjCdqex2YCnBCdD8A3RPtmL8XtTFxSJh2WwQnM42L7d3RaoBg/aS4IqqQvi1p2qQjSlv+6cmbP
JGaH4GD8dE/WAWzX+zA5poz0qiCo0jK/BUFtx0M2tVFS6GgnFAlTBnIB82tm2bRN32lCFJBjfdeO
amGlsM3EajpOgsNkINqobr4MPIk9c+dRVcZXVUvPa55vGyEeS43AiUVaxmOhKyUoJi8DrMRAQA9W
Ilc2FOQP9RzXpRNBiENzQVCYXUZZQdKTlmb2i1OkZClo8AyeRLWfAHRx2+1VH5AurixprUBwbFcz
aDPBlhqx5cftkd8nIiCmjKZKBlGJYbP8EDsXJ+ojkFdGwwW3tFN5SI+GJuurfsH2/zd5ASygoKUd
8Av8dasaNGSn6aWtlmV5sDYmxgXDp09Po64aoZqvtLtOvUhXN0VlKx/Hr6kPxDbrna+3ba4aW9pc
A6NBedtFlCY1hE8dyJ5ByOD20CpHl6J0pI3BugbmAEPAsQmS01g5UCnVpV/FzGVIVDeZNmhV/ndr
K6Yt46Eqo56EEyCAHFAAR6CayY95mT0iLfh7uhPA1SndV1swjq90q83Y48OABNAa35jPNOUTlVmk
8LQ7ULc1C4rFQJ3Ga1HEJjM0Q29DvHMukPEHm5Zt4W83SRxXI6MMwtQ0Xnh77yTux9suo5r89v83
kTm1iev0W3WDW88WWFpyRjTOqJq7FJu1sIeh7jB3u02gZft7sWYf1qUKvU7H+KvyGylKkx4dOTWD
P9rUfg3apApnOn3k8/Lztm1U40uRavm9cCfaZy/CT6PMeuJQh22T324Pvrnee0srxWpi+HQaSyN9
yXsjJthK0X0ZgZYvatJPPSDGt7+i+AkyEsH1+MrtrshenPEB8PgoF7/TfTTyxJQZEujsoNu1bLKX
KW0hSe6NzYdV5D9mynU4MIV3ylCEkaRrLqBF++IVOeCpaFfIdbzjqqE3t33j+HOxTC11Yf8JOkE8
zU6AD2qyjeocKcMOcqcjk7A6/ttCphiCL7bXhMUiQiiu9uVwdAFY7K064vyYV9/2LbQUxwHzEr+x
veSvK5tTRWLSbN4KT5V17pzeoGbprgkquEkMoP1x5X5MmXduTCtOmRXv+wVSNIOltQN/9tC8OOVa
nwYSTMCOgxUxGFPdS48iJckkCTmxBNrIsuRauffoQXD8ImqB0Mt1BZctMbwT0zI01Z+XVHRmv6Rh
Q/0TIyNEHqEtz0FDulQicpf6XAXV47gOJ/C53+dlpwlzxQ+TgarG6KWmD/DCS5nkj7SbgrvcH0A5
N9SPZmazT7dXSBEyMmy1WfsicxOveakgidcdocwDVmwnGagON6X6gLRNi7kMAM8xmxfL9qar3xTW
CzCmOuJZRS6U8asDLwabVZZ99c0lTqsfYqTHsdhFpo+35+2rb/LJWPiiHjuMPiZorLRy4GKDdLY0
N1+VZbb/vxl9zcoRAuuuDUg3OQ8VzujZLho+TFzap80xLcAqb/qgCPPA4jVELN930pXBqi3Il0Yf
d9GXeim6qAHQ48Xm5vL5tjcG7webjFUtBl9kIDexrrSdwtk9mCvu0xCJWksW2nYWBnMeiUEnrKSK
MGm7Lsasa0A4bl1Hh4XW9ImBPmTNPjZjEd/+OaqyoQxjdaFBPxFO6K+niX+WDdO40BhNEQMyfMqh
vPLpSuxrg8tHUfzIOnZoPd3ziqKMJeOnqtEtTMcm/jUfHPANOWeKorbfvrpZdjVGG138+zBJpoyn
MqHeQQaRB39td0Yb5TpUgyLUZDSVawFTUoNcBfnnkzE81ca+hy1ZGSdozbxkXRlc6fQZctEVf63t
l9u+o1pVKYQdWky9N83B1UM5qXpYWZTuktwjpkyXAIqTv2a9kK98HGLfeLTTfRAeU8ZQGVUB5VMB
kzS+sY1s7QQHmTI7wlyxyUizzr+OxZWlVTSh7/e2rRXuIWOmSvC+rQzdmdeapKGd0UPq+5oUoFhG
GTS1NBMp/BYwtam4W9Ck7Jrnnur6oVWDS3sr7bKxmhsGtgLX/DEN6M4bB1GGnefvO4HKmKmqyido
3MPkFu4zVR7Sb6C60twlVZPf/v9m+wt8tKFDnzi50v7s2E94NRCO7tC2nS/fObTJxAhOxealRa/D
G5zR369k+ryr2D5kqFQxryX67VoYZ7KiZsjD1nRDPiQxWAc0NlIApsxfG8sbI1lB1SSJR3EFiOPt
4amMjUNovgyH9bC9blf7tpBfl543n6G5geftfArAj3oGf+8TX5KosnVYFNU2+Kvf9M3wvp+sGc/H
/yyHefjPo+X2G+yzHnqnWA4ZIDWjzWVsjAEblbAenKGLeOF/Fv0UWuYu6RViykAp27TWfFpwIVub
D3joQhOh9qFLZSMZLGUvlZc1Dlb6bxTD9sL4/wlPNGUGhcTJONqRRyz0oXqy8Bry9/NxftCvhCKy
ZdRUkVtdTzx4k2meTejc4dXOHPaBi01zy+FvfAlHxMJhaBa8UmGfaMd/dNTCY6+ONES5DtK+a/ar
VzOLGVgH8Wmj8S2i2g2d0A8JaHzrSbPlqGwk3Yy5kVRkHl1/O+xQ8ChU+sOO8idINa62cWdRELhp
F6NvP/473BzgHPSLrNgzZQEc6hZN70EtZUNpmPTO34dwsIN/waeaFlm1IMGvQPh/TRbv2whf2Y67
b9wIR//E4dQOrvORXSGpfi6iyQrL0IrsmJ88HYHFu1bCZ6Qd2hAuWVw7MwCFPyXZQ6JjUlaNuyXB
N9OfDMqdobFgJFRfy6o8plSn+qEaWtqXS57nxnYcuhYOIAhNFi297lq6/ep/bcuwxvbJN7PmFUpa
y+Agduc6mrh1l/KTazpnu2vRZbOLwB1fkSKYu5W9isryr/PAqix0lzJhUTn0yffbp8V3QxfjS6Fb
m2Xiz5vn4+AyjpAI2p3eMLgUu+sIplLfyY0ryuAfR4rqtFd6n/OA6dpBVbOXLr3jZC5JMiDxuC4/
ZWhvat2fZMnjXbaRIVZ+AxawrPBw+i/PXf8/HeoUE5eRVbVT10uWrTikJ0VI8iIqyJ+W02omrvB6
GVcF2EcGHbgeZUQHtYbV6v1QVDqNYlW2kQFVg9dZo4Bc2K+ctp3itm136wrYMrLuEKf8ihS5eAVP
ghRP+r9ASn/n/f+03+nzvmoZpBhOCZo2TYIVHi16KlYX75F9SHu+Z1+0cQn4Z4rwU89qAt9NNlzh
X2cHfWOSapGlyIWWWtEUrY/TNIL4MrFS/NYaxS7+JUxdCt3JGSxvwqPeVTg++ueXeNR2JqkmLgXt
MJLecGsDYeX6YbuSyJ100DbFesoIK9sYzZ40qJ8jmyFis3rvNcwOZIiVyF0oVGTINduZdnP74fxf
1NwusCI+Im2xbsam0axtnHaWezL9bpE9dyKMK22xOe6Qq8nhiZUzR3lQPlpTcajX7OV2pnz3uoLh
pWBNOtJVXolgzROzDzMynMe8e1knfgRmd08wUV+uxVBf9Ota+cOF5Z/d+s5sXoWhwVW96zYYWvJI
qwssp6q84dI1yYmm+Rm8Qac2czUX33etQ325ImO1zez4NcXM1/PcnAvyvRiiMft02/aKyctFGe5l
VLBhzC+jCH6j4OsI0uXaOuvh9vDvHnMweckjiSdmt0jc4QIFpzCvH+ficcE9lNWPQlfCezch4BOS
cyaBZ2VN3RYXA3Kjd0kzNwAbB+Pz7R+gGl3yzXIVU5ta8BuvWiOS0IimuuOHamG3T745AnoJr0VX
DcOlFUls2snFmJcPPAMbWWZ+vz171epKW4g78zk1O15cKiu/AJcTW7V1KKlO8EJlHGkTsdHYysbW
GWD67FCK/NS1u+QJsKrSDpKIdi6Ei6GT/DyRe5JxNIZeg+qy2n182zgq+0txC3E3AxVDMVz60jol
wgmNjn0B72w0tOzn7U8o7C8XYliBIj7LubjjZVCkwbFLQTl7WM0EvQ9QLRBi0NlLsRSyjKyZ57gE
QXH3ErRf8XQUG9pKj8JMprQS8zDabt0hhPOljsqch261hCz95I2fbhtJkSPk63MH6IXBGyx1i9ea
TWuHeydquCEUKMHoplnsd99uKJWv0l0uiplv/pSmZMCje3vhnneGbuShHLPHYq3vm2ZXNzy+JV2o
C3/sG17iW2AhCAXa94f+j0VHWvz+clD5Gt1UnWHmHRZ6mp2YB68csnXZ8ptJNHLTKkNt332TlRK3
AxUnkHCXpLovNzWK7tSOH0X3hfCfzvTj9pK/761U7lNaoEVhp+kyXJaBf7JLcLp2na0jQHrfn6h8
tRYsa03eY3B/PQcZP1gmCal1ysWHymfn2z/g/cCm8sW6XIc8qVNYCZXiV9OsHkBUC3H0IdW4q8pA
UmYtyjoFB00qLkMwxoBSffDtXY2c1Jcrtw3lndUwxHPAHpz0UtkPtg6v+u6bNYaWdnuoUNhAw+Mk
1CwQTbSNMPdOFnsN2OeUuRAAv8t2NUPgS5KXVu06tJOHL7H00R/vIK6c6EBZ77uPL5dsSz/vRQNB
vUvTDZCQfV6qD55ow3qMu11vsJj9tupvYsxtsfFb1bi5/3fL6aMl0NGqvO83vixZnrXu0Dqgdbp0
yXiYC/9oaHfk94emcjnGnCvw+HV9ccm79mPP6UfQA/92O5pUQ0s7sdk76eAAm3HxbDRVlDn1scEU
xq4DNJULMcMwpYyBhfQyGOtJeDVOoN7XivxBhbGr1Y1CoPefC2q7/V9J06TTc25MR1G5r5O2DqnI
NnJFxnWR9Dmz4O1LcwBK45Qm1TMbCg2QRbGlyCUZSDyuINLa9sbWAg4xnQ5zAgjfmn61cl9zx1Ms
sb/9tDcubzQo26FdV1zQXX9au+ohaMThtveopr998s3Qg7v4lZMnw4XX9T0qtTGfp1NH/Wev3rmj
y6UYh2RtUxCkezaxD9b8jO3rt67ROajKNlKy7yyX1qLOxaUX7JAH7RkvOxrbqDxHOryZ+cJmr8/E
JW+nO5H2obCtJ7zU7rpVI5P90/QJpVQUNkwvyPRA1iEe/PmuDux9s5cLMrNZiAzcxOKylsn9VJsf
jQLgQ2qZmrOOwjpyUSbpHdcBRBw3ABCZEUogVT3ErlNqgLKKdZXLMT6tW+KNmH7rf0kBjC1b/3Tb
5VUTl7Y/t+lH5heVuBCn+zwS9NaP/u8DM+/2Db999k1EZZCnZgkYNi/B6kWjb0eu40Zi3SX5AxeR
AjbIcC1ttmXt0/GAKlaU9PX9VDoaQK8iH8htbuncBi41guHi1M+mfe/j2ZVYd1XxZZ9xpGidCsNP
gGzHdYV/6uhH1j6yXOOPKoeRonUs+3ENtkTQusYpdapH1/d3LqkUqX1dwl3MzRdtEVK/fJyr79AS
0pTAFBOXO9zWEgTZ3GM4ribiwcuWhyTRISYUqyl3t3mTVbOZoQCTiT44T14wxNnaAeFqeC1EPlJL
A5RR/QTp7GpMq7n4fSEuvP/i++B8B6vTbYdRjSwFa2/4Y2YtME5nf5ryOWr36e9QKre3GaXnVUmP
NFBZawi14Khp+uPtSSsyjCwTnKKH3HYpUkC92ufJNg7Css9N7e20CflnhknnNFjMpBaXuc+Otme8
CCN4vj1zlbml+HRxKDY2+YcLJBO+cxilXdxdLwQwuBSga9vh4WTg4uIky6HsP3czfyo9Q3OpVM1c
ilFvbnyatbjaFzN5bZ3+hLOS5oinWE65t801SSkSC5eazq8eA29+7tbuCGL+fTOXW9xGYI0CYmA5
hy47Mts+elUW315O1cyluMQBxktdGyaH4Em8wCh2koQ8CPb5uUz2TZp8oWmFbG5Z5qvb119oOnyt
Eufz7dkrllTucCvX0SSBj6xSdWAQT3w6xnlTlJqbjWr07f9v9mnCjK7q87a8LKkxRiStWZh0K9VY
XpF5ZYZdzioK5QZY3lzMZ8rHyLXcH6tn4rCxS6OdUplm14aeQQ0ZmPLSZ6x8Kjnz/oAEXaXjHVD4
jtzak0/+uNZ+XV6y0jiYFBKAaPGZA52BVMPLmWYdqI9qWXkp+zauChqt9hLnKTvc9h3F8LKK8RwM
VtsNrbiMrfvQQVQwLd2oNHXlb5XzSNlGuH2Dxr8eZ8igfW7y4gl3Vo1fKmYut+XZq5fW+dAhBQ/5
BffU0DB99NPsklbC8VG6bc+BV/uGKcQlXZd7czZPw8ivzTxpTgKq2csZpxuXXuRlcbEB4G4P3lIP
PHY6sx4egzy1dQgghf1lBeNOoGZQbL8iMcaLL6AQbg3FrlYjmGj7bW8yQ0fGALqjo7hMxHtwrRoQ
8ZzsEvvF4FLa4UPTOW3Fy0vdzUeLspiicC9GHT2LIu/IbWzjvDKW2XlxGWj1FPjVyW5n6JMsIIMu
up1rLDn/AOGDEg/Z4mIxk56mpMvDsgx+mJ0nTruiV+5ZS6YFIkaQ2bh4+XSajfTgcnIE26lmx918
/V/4MehbSjFAiqB22xI77gisAigXm7w/UPMjmWPB59CzJ83+qPBSWerXBcOSl5WDuGx6vLRlT1NR
7VsDuWFtEZzbvEUCSngRjtOfU1ZBCUZHurFF63sGkiKgniFzPQlkT7fII2fqHvO1/NiCJrsNrGfi
GPG+ZZZiYfSMvrJ6LDPIQn8yEXzkrI7acsw1B2VFMpLb17hnQGWq8Cs8NLgxGs1i1oAilO1SsYEb
SVuYZ6QddQWWtwbl4grSSEJ1CHGV58hn5RH4KwjBVJc0mOIUXcgJ3aVahFlL0duKxR8EWCwuHZig
jcA7jamhCVtF8pHb1DrukKUzkvwCgRznkwmK7p+E8/YpT+u0C6fS9S3Nyqq+JEUwwFZWlc9wUN76
UVcXJ+6WnxuvfeCz2HctlxvWAmtxzLnBJ3KvO4OlrgodH/19uzxf7lHr2VoH/oxNvp5JbBpZ7Pvz
U+HrRJAU7iP3qRWC8bZtKY4nHTCrCa/mMMsdzSqrBpeiNgODWeOl2HuXprrLAKwRkEy/bRbVsko3
22LOBiLGSQBoRD+BPCeck+6LEOxEVx2WSTV7KWjzBo1Ilb+iLErnpzbxH8dO93aqGloKWvf/kPZt
S3LqQLZfRAQIgaRXqFt3ud12+e4XYm9vmzviIkDw9bPKM+dMb7lVzNS8VkQJSGWmUtLKtRQDe6wI
y8fUE8MYZbrqfvpBRz/eZxwjcMFyp3TloizxliV2yvVAhjpSuvxCeL/VymrJmCZeailDd+k7WCeT
7l7M5fvZ+ZiLu6hWGDPxUrSFKLZQGl4P/e0ucPfDxHYQlN9ICraXv65mL+u21AUrjPTHx3Epji06
cFUuY4I209v2t0yviZWC4AtzvaJtH+sEYjURGMH6z07KtiiIbcNfv+rF2zv5AgxKSLDbndZ4reqH
2Rs2zi8tYWW2sVW6UfXohPWjLPN+12TwH5TM4Unp4Z98CLewzzb7G9HLFe8ZLcX4KHT4mPdONCbs
SbJ5I+/YvsKIXFV5LMk5hg+bPi6c9yV1HrpmiBHQ+9szfHWUV8oeEzfVeLOqZ4gOAC1IYsWcN2Xu
faL+DsdKuyb5dfshts8wwrjs+2UadIL118vf9837pREXv1uiEmiL20+wzIMJnOr7TmZVHjQoHpZH
Qfsjm/y3jFQbVwS24Y21t+48mimAfh7RWvvAmPvBb4F0D7cO219Xj8T/jTBuSDmjmxjzDGnFIU4U
hEM9MZHd5I/zQ+GPv6739FE3NE8hQEm7xJu+3LabZWZMXESToCGM8ABb47TcKed91WSPC3ZpOG/d
qNotDmbCI2raMRoOHFX7OJxVlpEIEXkcWvlYKbGfZbUFf7ckExMkwUA0AUR6Oj1OtfpKedLEQ+D9
vM9MRpizhBWsLDB2AtXQ1inyWDlJPPL+6wJk2O1n2HzMiPXCE0GhITrzOOY6YihSG9JAxp4d7hve
WKkV0YCOdojBcuiOrceiKq33xO3vWylMUN7Ke98PwDiK0vGfWgi0KDkbS9zr8xqaSLwxE1Wu8lI+
9rjeBUNcl+4yvonEeD0AQhN7t7aq1i1HZecptpu5Pk0OayLIPT2Idf582/S2LzCiW0IXSSVorHpM
mTrosNx3010Fe2iyg4fTUCjtY1KntdrLPngiInh330tf3fTF2lw5S1gHgYsjeldHJQt2IFzZmFHx
6poTmoC7QvQTnRStH3mqo0J7UTgGcY02CpdGGfuK9pCIr1uIcpvxjdBNaeuTqUEJ2eeqj0YxNvvc
abfoS23uYwRtPQn00YplfJQrEGxJfoSq93HClenoLXdd8kLT/N8T4SzNLLrcQ15Ili/MGYuozrbE
zV7POaEwFuaR515G2rR5pFMLlgIs+wqQmDtX5dBEUiUAkQSFA+vAm6IwyA6ykrjVaNZ0w5NenVz6
Z5eGdoZq0clwrlTdPemkbn5CJCy8h6IEoxvWKQOdrSnrh/NYiriCzPksnpNxIx9bXt3cdggyC9m5
GLyYvwTBMSy/347bV9dbys0NByLLCzs0GJ/9dZ69byoXU/WA7raE7ddkWftTBqxDeRoK1t4lrYhH
GvmtWgPcDchhOC9d7JMHPPv2p9hMdA26FylookNL5hzj8uI0Oid6100G3tdIbSpcaaUJTA8KzDd9
7b9p8i3JtFcDCkNfP+XFK1dNF/g1VH7Ppfe+qep4avudutMfTdYM8BYma3+181odWnEuIIqdbXjj
q3kM723kMRD0FR5ANv25B3uUR/4KuYo8vRuyjST2OgcgHmBksSnLB6ZA9XqacPfVduggLGLVfqj1
B3fkUQKu9hJkx/50Wrz2833uY4RvnaR1X2R4JJfBe/DDD9Hi5VvHxRaDmRsOSXuNVM+r05y8K5ed
FGkUzJ+S+cdd726CruupG6ZOYfjA6f8i1fAmkFt7SttUmJuNJWuGwK2D6lSUBBIRTTxREjn0pPm3
fkRLvCP2nZvFafJJ3AW/pn/Ar5kXgPksx1Tk04/W6fbL8mEM642tviXmzB3G2rtSJh0GH5t3kF1u
3G9068zVkoHMPUUdqMZjpahOoHE/1nn/2EFg+/YMW/K0ibxelkTO6PauTjJ5dz21RCsdq895+ReV
5cbqaDOMEdRULkUOFB7eXjyz8NErP8zjPdUhJtQI5zTxfY5+3erUAUgEOsetjgCbwY2YBV6mAqIF
43IaHKDsfNRpdZc1/ujoyZoUAiYBhp7Yw+Sf6uSxuQuIQ/9o4BGL0K2ok+pE/GUXzAmOKPONt37d
IH+071RBqXRH8NY0DSNSYO+T/brtgLaRr5ntxVJ1PTV0cHQFdS6gq+W1fJru0uWBPYwF1s3rcFx1
Vp8q/xdWrCOU0ne3X/p1l/6jV4eGFcjzPAeTSD6H6SlFE9ByFzEI3tr/t0EaEuqG4170jIYgiEPX
uP8u/LtYsTG4EYujH6ZyXeAibZ7X8aBxfV8O/dbqeh3lj1M8jG6EY54so+9X1XCmx2UfxvKYfpq/
0Wjakx2Id7YYKmweYwZnl4e9CPP6FJRouPBwkrNu1U2vbgnpHz0XnKSTlH1Rn4Y9f6z300k/Okdy
CjaWiN/11ysGMhsu5Jx4bZ1ex19i+ojCJhqP9TE90g/uD3Eku/wwnO7yULP3Yh3dnHa0Hs5Zxf5Z
VHpUZH63TsFGPrAEgNl70UHcdpwk5qDy//HkqRN/NcFGbL1e0jCz5cKtMhbkWTucW+dQz3vV/S2/
gUTxtlleX+6YqTFES8AJmxBbg1I4n9t2jNzZiWqnfxy192ZWW5TGFhc1Gy+KGZDThqH+dsHAg63Q
bh2TDcvbzGNEsOu661SPGBolwTGfaAyu750XeGc9f7vPRkYUZ+m4MEBWhnPv/a3bLFZlFilyTskE
Pbkt9qzXqU4QakYUTyMvPYb68lz2UftQ74uD2NOPNNJ7f18etrBulioTXa3/zqbcqQhY5fAxpI2T
43hM9+FurGK9r/b5ITvetphlus2GjBRtmzqnCGueJTte6RMj+cZxrG1oY1OLK31WDmNTn+rwDIaM
xt/Y1FrcyOTGmCoIatde0p+dFWTePMIVDyAJbxt953sbay+Bah3pSQ0ywkZGPoy/unfdI1MAuf49
pZ5XQj8+l7A2jkpxQb0lKWnJDWYDBrCEIGtl13VlKp9nf9h13VdO9sNMD8z5eZ+nGNHr+x4NWl6U
p7qT8eiXZy+7Sx0FZjHCliwBWzUtyxOd6mit3zhsK9lfr5deWbWYEarunAuHVLo6ZcuHeW2jcqiO
GftWq4ccHV9LsHUJaHmO2Y5RSS90A029MxC3P3E/sHfyLgp950n3FbhiWeyWf901DWZ3RtAo4QvH
985O5X1USVHsipxtUX5aQtZUHvKnggxUieLU+X4sCDqIi2yjgLANbRTLc70W0zo4xWnp+7jX5WGh
WzcnloRgNmUsE/NVxcLyNC+ACaSFWt5L3oEq3yPTvteDvC9Xmh0aKmFjUuGO6dRm06GcvTeEbG1S
LAEcGpUzC6bCkXOIU7qufuZaoCc31987P3YKtN8l+Y/bzmNzUzOGJ6ZAh1qQswgV4lceiPvsl5OM
aPkxAM4c2Xp3+0m26TZCOhFy9TUVGZLo/HFu2bIjet0CnNg+w4jqtg8zzWqenQoQ4Ca8K+JmKOOw
Azt+OELlq629i8Pq012fYnZy9AVhIuFJduoXZJCwYxOox3DBf3t0i/OajRztNNEGoMAcuIrwkasq
TubiCxV8L73lvtAzxYqILtDMvLDsVAZZEvm449egl9t4f1uZYvZz9LTME63D7ISDB6BKdf3O09kc
Sd+JeD98FkUnoqKnkAzmzc4tyVdF2bvbtrtWQq9kd7PXw/F1k06Vm57yTkXJvM/a+azEOWyf6Ard
tK6PPChy3H6WxaGD6+8vNvt+kPQiT5f0lBGZXMjc8y9Z56gNeITNC4z4p1PPOi4opgibrGgp1n2e
eEtUVwXII++636d/9H6IuvYhPq2zE5pM1j1dOX1Ihdq6E7Dsq8zmCRx/+6MgKj8VGeQsq3C3NuPH
9t5tW2DE/JjPhXLcNjuBqPiyrNUzSfWZlOFGUWl5e7OBAkQ+IYOaXwbQZvUWB6xepHkRAy3qRrf9
x/aAay574T9p46RNWcE8xMufx3XZr9CMWaqtw1BLSjSFjcKuxeUsLzKcD69gke/BIknOulkirzqu
KaA24134aAroyb8/hInUT123yE9eWD+lY3vQhVNGgZ/fl63MRooWSjepO/rwI4/wiDWFE4nizkMk
s5GidJzRHQs3R5y5D2Gb/qjy8OPtCbYkCLP1qfV15kiPeecQ7AJxF4w6rvri8+3Bbd5jLNxrqpMV
J6S4yEu7iC4NcGzZkW7Kwtne3VitC1UvfB3UcA7SJHa68bPjF+9vv7kls5kSRl1d0GoKM+88ueBl
QnPJz2HGEh3yMHacZKMys3i/2fohUhWikwcPwY3Ss/LrU6+Tg5M7YMBZT966gggv38jUtt2/2QdC
12aClHGNAtxtfnVV+/4Kecnah3z292A2eGqS/jRL70viz8eRS4AxtsgZbGdwZmvIlOdBncyTd/Yd
+tDgxm+ZwiePgWa4elrdT7yQkSezr1WZHnr+pllUXAN87oSH21Np8RKzfUStLTSFcXh8hp67jLgj
sbVJ8i0giMXFTb2jdSVNUFLp4XQo/ckkfwj6+dFr25+3X97ih/71o17k34z53lL5rXfOWflLBz1w
Muka8arb5eGW3oalHjFbR0ZUpYVwK+wCaTDFde7FS7Yc/a75sKTQ9li6B1Xlb+m0VQfbTGZkhZJC
zbHzPXWenE8yZ3tefMobuVH2WrYkphySBKVspyo+nCfxDPqkqMNWs5w/z+WvoPj79pzYHMpY03vq
kkZoNpzD+gieStnflw7MlpIEzEZedg1RNQfJbuHhUx80RQRCyTIaCATO/SZM3jjVVq+35TtMESTh
DR0Ia6g694v+sHoFPfihu4Xes8yD2VIyOl3Fs4aocxCKIqJ1GPE8fMsAn001OVXLneu62V0SFhPr
p85XZ+Zd+uKrO57nTd0Em4GuDvwi+LjnswWNPuq8stPonsmWj1oCwJRACkmv87BBUC+1J0E7p9td
gePwB3juXZ21lBGjMpdLmXajDBSo+faT/+zq85ptbF9sM2uEb62ZrK7nLec6/+LXE9b1Rx08gqMy
HsR9q69JwotlPaxbcp1Uhr2Z40QOOOM1+RboZX9XDJsQL793l6xokSbEsJ/1V9l9uWtcE93VLxIY
mxZ2zzIZKcUiEKTft5X7A+AVTiUtCww9kkcs2D3Z2ENYvNxEcTm00Y2bXr185HsyZvu03qLDsg19
XdVeBNCaAJNWBnjldSEnESwXQe7qGqQAkvx7aE+2mUTJikVk/tKId9Nd3dYY9/opL1455V2X0RXj
puJtoX6SfOuq9lqUvrLrN0Fco1sxUeeNd060OIVl/7VS03FamoeudOIsGd4l7bwXTvIWlBhDVPNu
Y0G0zYERrk0ztqxzkGymvJ2jIJReFLj64213t+SC36crL60l2pIpwdVZ+VmEqm7Jj3L+MitcIm4R
1toeYay2QUfWyRME11btOzUAnuS/LdNjP8tonv65/RUWE5mYLrEuftERfMXk/mB6jILNXadt5Gvl
/8I+fCqgoefg5UPWf/NIHfPZ3zKMpTQ04Vxt6PsqB9/3GTyOBzDvPi9tkqE5pYty4C6i26axPcSI
4IK6cnYDfICazm0SOX4el+LYjb9uD2+zjxHFYZPNYboIde5EDmISplSkK7bh+ZZl1gRxjegb7zsO
A3VaRqKnuz79WtRyY8NvqZpNHJf2+FoSZ/TOnVKfPebv0sF9nOdul3rrISDfC0eBG2oLdmiJApO2
OVvzmY7u4J1HNO8LN9tN1H07Df0H7veorNrj7fmwmczYUfcyX8esRCRo+qOgz6L/2002lhnbDtTs
FAlEQaqx7bwzBzmlJPLBxQGPL6qd0CmAoOyrRv8RpT54PcVR++tJbQo2vO5mf7SS9HSqgG6EFzPt
0oPIhDgKf/xw22a2wY0YLyEsTvsWg3vKc6PSD76RvN2q416f99BkcQ5wRVR2q3SOU5Mch/F7w/OD
k4i9/s7ZFn+M7RlGjPdNRxkYzp1jUzbHMo0Gn8d+4B9C5ewqbwsrZ5n/0ASHJZJmxULX8Vz4AAbQ
PRrBH4q/Qy+SD97ePQGme3s+rnb/c6H9o8ukLv1kxYZ8PAO09HfFvveu+6Yd+a6EXPAKSegFx/y3
n2SbeaPIzqDLXqw1nlRNzS+aDL8S8e32yK/HYfgHaoygNVMD8XOugZYp8h1cOk7pRl58Paf/0Vgy
ycEPnGkZz6tIT4qDW5G0+dcEvNR1n24kdtsHGKt2EYykzlyYhtBDGnxI2vfB+vUu25jNJemY4rw+
I+N5Cv8JesDVy/26RRFrmVETLubXkOFrQxxNeCB/By5t74q7yFtpaOLDsLebqAywIQYPxQEHxcdy
UyPMYmwTG8Zxg4g7XWyX6ik/ZRXf6xo0Sm2/kblfX+lCEx/GKy9ccB6K3Vj31U3eZvXHUH4qxr/I
cm7qM9eX2/Nqs/319xe1Ujf5JKgrja1Ty5z2XJFmDh88nK7Nu/seYISrXLOsy66Tq6r2muWaz41/
l6IOZpf8++VXf1gWdrUR8ENQuA/YDG4dd2MCbPNrrMptlrppV+PF5ZSfk9WNBF3foJFif9sutuGN
WA3mWbbAGuOsoAXFuBOcSj1HS3/fPW5oAsKCMIGW77XrJmFQJh/mHZu3rgYtb27CwOZ+CKCDsiJc
e6wpXXUERdYOX7KRKG3DXxfMFx65+os/exoeubT5Kc+St7wIHnQqNw5SbMMb627Q6qrUKa4v3IF/
0xoY73Yo+qgvdXFXOReagkkiFY4CxAqHoQ0Odhdcdv9Oa3p/23EsEWviwiqaFwnYOXH/IvrjyooP
vnLUxtpqWcVNbJhTUKefiqI/D124a4MhKkCRUoh63ygIqEPB0eXJRl6wzYMRu00/phBtxnlu4ieH
ye/jhUBLRicbVrINb0SvyylvCZXq7IdqPw7uQZPm1HKysQ+xTYIRvYIDJUEDhFeXzcepa58gGbPx
5pbC0ISH9TMAI44EMFiJyHXprs6Hva/VccEBEW02cIu2h1wd4EWQhW3n8rJv1TkfLnPzTiRj1Lvp
wVt4tKZb2ycL3CM0IWJg6Simuah6nK2XMVB7T0VAosn922d0lxcXZJEnZ1mjSXzO1VYhaqmzQiO+
JeAq/dikSB+Unyc9P8rceWh1+LaTW3gli2+ZGDI++WKQs3M9Xxj3U9ruudfv0+m+XtXQhI650k+U
E9DhDLqZMIhIkFVpDHXWLdFxi++a+LGcF5V2JU5h59GTEHTLs2iWG/wTNtMYUT3rULK1qNRZTGkM
rqJvE8ftX7ClaGqbXCOqlzmly5pjeKcHP07No0ZmoA+lYFddDrfTq6XuCo3IxhF1SWcPNQU8KWq8
HN75sShEBKrPOJ1EBLx7hNv1rRviaxn0yr7JBIw5Mk2Ys+K4JC0/lAEwSOOz1/JdSptjNpNzVu9a
/sZRyz5oxb7l/O0CBYLbX2rxAxNNVgZ8XJsilE9t455HLg7ZwjbWEYsbmCiyFQt4sbipf25odfD0
eGCQc5qXu1gGaGjCyMZCD44LvdtzUaIsm5dIdBvzYXEwEyUmhzkpnaLyz8E6vuHcjcM8f+NkNBb5
FjObzezX31+k3mqUnQQ2zEef+/xWzMNjwu+D5IYmJ3AQTCzsZO6fc9X9GtCDF09zee97G6HNQZzm
qKH0z/1QPPWjdxhAjXTbE22nFCYerPTcpPPSRT6JE3D0ybHey2O4UxkaGFRcHrb6VWxuacS2U3JW
O5OGx9MfVfV1pkXUJ+mGz1vm1USFsdGtaQAi+TOUiT4FWf3Up1uCrRavNCl1sfKvGRiLcGdcO89d
1h+8dnjLhs+DvEuJhIYmJMytAHZvhIJluqcakgzdty58f3tybS9//f2Fv7tzwGfWDjgQDpiMVrJE
TsmeOic5YSex4UA2218n/MUzErWui5bZeAb3lYqHolwjN9P31fMmDizoAgLs8CSfWCEfcYEcj9p/
rjp1uG0f27sbG2SVASbOp1Y+TfKZuR+nraM/S4lHjXglBRxGtvDHpfJOOT2vU7kLsyLu6bdg0+lt
k2ssyAyqg4ou8EwHzSSkYDFvwGqwDm+Fs9ViY9mTmKAwVwpZ9GuKkyei9hqC93LpsRp+ZvmJq89N
cN++0ISFkaYE5SdFbujk5ymLXP8H9/Z3zbCJAmuot055ksqnDICAdj9PG45pq69NjJePWmgKwOz/
FERLvO6GaD23J4YGy/a4VST8vkN/pUAxgVzugJS/rHgGOYIQcp/vnf1w6OLsEFxoNO7CQ/9UxWiN
3LfHO/duf6C7JpYVHjqHnipsoFt6olkbq2yj6rGsASa2C8xuQcY8D+E2f1jbPtLu05JuHCC/vo5B
K9lY23XquFW/lv8pn07j6nCVT9cxPdQHsds69bI+xcgYyZK7qVr8/1Srhnz67vqUYUcP/fFu+XRm
pA8vVWCQVX5yWeWzNy1RJWLAqjfWSusnGHmjY0OHnoz/+oR/C24n8ZbO/KuZFbNhLPdJS0LoWKrk
gvu1qCyanVfrjQXH9gHmLt1HH4OcWvr/5qDc/7di+N0fYPZv5ZBcEGBwEReWAgOe5G8qdhczNhHm
1rzRYpWuXzuXXMQUjQ9OF3OZbVjn1RjD4MaSH4JGYSQTfIcmb1sJgQHvPQDnG75jG/z6+4u1Hkd3
6ZT6Dr/qwFPyNs+3deBtQxvh6y95XdZLBZ8HbeyUh7EoaFxqtbu9DtiGN+I2lHoddFqIS5Ynw2Ge
FQEFa4ryNqNbIDeLy4dG1K4uB4usJ8Vvl/cX983stRvn4a/WE5hUI2SpG0AIskM/S9dWZXaCSNCY
xuM0DP0BfKA8icI+cAf0kYKw+T57GfHba1nLNRWIsXqsY6GCDzPkZh66sNlCKdvC2Nx+Mygr1jPP
xGXYVx9ByHYs41xENPLi31wOW23glpk3t9okoa03ETzmf+6zr1ZgIBy8TteLcFhcd87UUolLUq5Q
hgyKHTbEhxBa6GHG7+rGx0OMgM5RsVOi+uSSitjn35whAzDwmHhbXZk2+1x/f/ERqhnrECwmyWXi
aJh8LkCTMmzUdZaIMHux1JI3zYoz5gsL9ky88/KNca2uY0Szwo5g1jXFOx/yi79bT2XcBP931zEi
OkHSoMTDY+A6/fA2a+5Od+auGzi+PHCz0vlfeKXVOkbssnIGc0aSORf92zrFoYwLFoXRGvv75UTd
jZXG4v3mpjvDGixIgdmtwajLuilyZHLKhn43L97hrixkbr5XraBTUafOReZZPKn+0HTvmHb2t0e3
uKe58Q4XmZE+4Mml7Jz8JFe0Y+2mpRBbUm6WyDI7sJw+yEjSdfBSr4vbuTo54Lvl9RaZgG14I3D1
KHKCPQj7X7iQzTLX31/khGmmOQlnyi4LmuumNT3Q0tvdZ3QjdHFDl+NWGkbh+RqzmUSr3lI/sjmk
Ea7rXPCk1QkMQpzlOGTFM0SH6Rt3cGRUeslW/WkzjrEYjzqvA9kydimBdq5VEa/5P7dtY4tcc78N
jvKMguj2mtfah+vuAiyBzzp2jtfdhbeRPS1+Y+62WQDAg6pz56JozPwnWsfFlny3bejrOcILvyFp
ly/Z+P+Hvha2xcbthsXq5n67FTOcZtH1NxA4ZG5MPc3JkwhqEdz5AHOdDYRP+jHnl7EQcainuKw3
DrZtVjECdS5BUDrME6q3Zo0LcFn47YI7ja08bLPM9fcXRufMF6pQA7+0ZHrgkBxJXf9OmxjBykgt
kkEgQ2aeigH2OBT3SXUQ2Pbfb10uulxGocE3Iybny3UtYY+pW3vNfQWs2Ral0xbA4zRJ/svL/yeu
aJtPY32t6BTO6TonF7er4s6RO52TKC3k7nYWsKQxsyuq6dswnZqaX0TvRU5QgyI6Qwf1t3yz9LZs
J8w+KBTxTp0nSXhB87q/a0XfRCXp8j0dmywCVXIdh0VZbnyOxVrEKJLdMSOEOZN3GdpigAxO4Dwv
oLG8NFIvG2c/tkcYods2bBmII8OLxu3tscihfQTSr/Id7fq7+JcJKFX+7a5pAVEHXrfhJeOaZ2hy
qaHqoNR8F7UnxjeCWAlQC/dzQi+tv+4gRbInfhgp0A/d9inbjBuBjHPKPE3mNLiEmYi94T122m+u
APFiKEF/M15uP8U2D0ZMj5o6iyoFvdCuPaxSvQVA/1iv6efbw9sCw1h4adsK9LnDRhWQm06TPRSF
2hNeHkuv+nL7ETY7GaE9rDlx2lkHF9FmTh8tbgXqRfQNHt1+Yo9B25WfW5dU9+Uos3cqURAppzml
l8xVSZQlMzDCTvp9Icm6UaNbZsRsoSIsGIqKhPTij+Opm9O3aT++DftuY8Kv3vnHATURZicV4dkw
Fwunl2Zy531J8+6QJOr97bmwTLcpyTNNdcnlkgWXxfePNPsn4/5HPnsR9n0by5vNOkZQF904Eq+F
/aFJwn9WbuHts7lZgPgYqm7j6OZ3A+JrNjIim0xe6ih3BNFJOuQxFFVY/tEZ1yjxP3QgUYWiUai+
VTyNWRdGdbmv/O+ts5/JEvfLAk5FslNUn91R7oOUARO9Rnn6NAZb7dy/5+q19zNSA5S9c4m4Si7B
Qn6uPv/u8ezNsMp9EYSogcaHdhmKeO4aaL5xtMrRIXa0H/lFuJt9/1MLbRjh8Kca+Pnb8/66Rgy8
ykgjfpnWali99i/fm9tuJ3Umj341L78GSCl/czpwKkQjhGu/QlFsfsjHLH9KcLy8CZ26Puc1ixh5
JsOWU+m1Igfqdl4/ghXHl6x7FsuazPwkSA520D2M1pIyymkwLO0+rVrR/uAyKeo15kKSVsYzadBK
HnE+lekGT79tg/DbZC9qPZZVQNYhbXxPl/aNNzQXl+q4ZfOB5miJUuEuQMuVI/Tndariutf7ZBN5
ZYl1s2ds1IyMk6qrv1HpnNqatxGf+dalhG1wY+PQrUDmC4XlOloXkFpG+AwvADGY3qJltyR2s3eM
Ajzp14PTpREWqLeAGX0jTvJQN26UBFDNglTcbee1fcg1mb2YoKV187B2EvSljSELq6du0iMkVFul
AvXX7UdYspbJAj7Wbq1aBsGGyKVfk/bgikcqNrCVxOL7ZguZhIxF6w4zGpT6Cg2HDRRT/5r6M6l/
UsUeR7+InHqf+Q/QBC/IR7/4u1DNnrsVyBePWdnFJWQX0rhxPBx4/KW2YAA2qxo5SrULKPvRLZVG
ef/DBaCxAEfJbWvahjaSjVyHqljzckkjtLUdG4j5TDPbWH1tYxuJRFc1lePKXYztir+VxPmSrNVW
p+LvRfyVPGX2l/XtlM5Fzj0ML7wLTz8GNRb6OdwvXQsKF/eH48+HWVVn10/bCFR7n0CIsj5IrmIy
oo8hb7DeiPPidRfojW+kqNe/mZsiRu5K0zUlVZhhndY4ORok0vVz303pXfB6wk0hIxTPTZ55DXAU
zOmyv71FFgTM/onecgnLAsTNHjTdBUnTDAm+wQMeOI+yGnd/nlpi3vEjkGn6VPYy2xdhLvZyScbY
AfvxPe7ITZ0jp0GR6+ByFuYLyRNt3ccs3ahtrZ9llDu8l46DVjGM7TKIteZEV1FAVewSD/zf8/s6
TIGDrP04b6GoXm0s5zaHuP7+IiPmhR+EJbSks0iMRfIR1Wj3naXOFj7rdSAG3MHIDQHPVpk5iwOL
zemu94eIkG8u+dC6PmIAJ3+OACUHmGfTaCJbFD+v52ButqtBbcAPhtbrswiiQjRiiz8cpILgR+nx
rcvW33vLP+Obm1znfuf0o7sSPITlwFquTux7TtyA08edSAzND/A+7zuuj/n8gVcfqSghw/sxJT8l
/SwEVPSqg5+d2vBT7p8CKEnjbEUvMcDB3hYzhm1uje0SeMaFV1cu3lB57KssEpCMbbrrq2hgws22
twXuSrmaMXgn3jXLB5VBPqV89mGHvn0i04Vll6Z9r+mnvhiizifgH/vR0698fnSDMpLecMiqz7fD
8rp8vzIVZpuc8GTFJr3gXSB/tatYEs3AWHvVedqqOi0eZXbLdb3nV7S+PmGBNMlcRo3vRnKLT832
/tffXwQhOl49IcYeQaJW/WEgZ5+SWBbQPAu8jYXUUptys2su9TvVr7m/4BlF/yh96FunMvawBjFI
efnTcpjkP5Ue40XP8Swf2SIPt2fHZjsjxawyJ2xdXdyMNvUhBbtloKPuLq4EuKGRXzpQQbsK0qFZ
1E8+FC/CBTkIymTlFrOoJYjMTrqsqCumCQOJT8/Sb4WbhBErky2/so1u1CCZ51MflRNGB/tRFOpx
R4L/IOxblivVgWW/iAiBBIgpsB5ebbdf7W7vnhDul0ASAoGEQF9/02d44kTc4Y5w23stUKkqMytT
//8eOf0fV/v/62D8rwrADHYxkzDzSyA8zI60gel4kBQPH8RONSxhgf36cMyLe13hJ39oqNK9jYzv
+Jk8tZan3d/MWmJ63paIriPk73CUo0ofOpbAm2S4zLADc8M7+J1Q+P867KPBe2OGcqOsLr7Pd5HX
MYeHSGwCrJfcA9bM4jjdxNGt5dQIhZVK0ejK2sNcrE1G2beFOZLyx7oRAGE1QrJWKA8QxiJhRDJV
iAntW5mGrH+gsIhBnQVBWIFgVhqj3d9kd/K4z1y6L+pSefhcypPpwj5UWOyfR6Cnpkwtu37+x/p1
zHwmzo5NVfKIrWlPindOvTF3JEjplyvdAgGLncaw/d3xl2EN5qfueGHZmvN/PkWS2QULwEVWNHRZ
1iSImprQ9SfTryBzWZIF2yQDH46zUfaAtP1IWK++ECu7PrYzUo0BUi+xIH8U7JEG0SrCPP1Ic1wv
KGcsSn6Zq4jQ1zpjS6nKZkzpUV3yhQxWnT8v77FJB9T6o54Ov30vbTVjDPYcq7FxRh5UVheOmOyu
92GTl+wYQRQUXB9qriVH2/Qw2SOr7umYsypFqGjmjyaYtNK+Pko27v/FJKA5qfMlY/yOwiamux97
Xw4/ZYfOnCJucBT9eF4xSWPUJ2ZIVljJArp5k7OV6Y+0WCaM3UO1Eo1bb+j8Benus2/lsmkzNfmy
FFCxwC7UrvCbHaaZN6lFusrPgJze1dXzYMUIb4bcZce/qpRYQ6gVsfN89lC+Zp9t0pRvN05psT0Y
EESjS07TeGz6uy+8LbIavGNEv+Fm9ZJYydJwlTIrxDscBomyrdOFTp62FL6TL7NwUPDLnOYffGEM
r73MeqvrOTumYmhsz5X6ogVGkrXZeNrbU9pLQWoxJdLdxOYouXi6qPKlX/yW/Df2MlMNC2FgTxpp
XQlrXTcf8gU57nDBUXZdOwlj0T6Lb5aRofvS9cjm/L1UidzeYhVlgf/zrrfVUifysNud57FbGrGQ
hR8gOJZiLhq7i10/rSTm9hxVabprkli6X3VeILS0zsbE25dVTmP5T1adYfvnADzBiKCkfExr24k5
3g7Y2uYonpXASXuGSKbavnmsDj+6HsnqW74U0GZN0sa/STWQsUEM0Ja9wwUkUS05tpB/H0sEG/3q
qlzIUItthlvlFfbVnYZ8KKC6NFvGbVXU2KsZwmlYlVhqOBvz9AwbxIFCXV+SfftRKKbnvc1KrqsV
57pI+QNVOl2vR9jCy5wD6v8zsgWbcmFM1dqqOZbs3K3I9cXSiFTsbpBJYu47MST+t8ICd361bpbh
m96qAkFAazUm7pRXyTa+CCxhm/8Cz7y/K3rPt8swmxEg2ja7HQEz8y6vGZnVSS3LMrVhm9RaEyXm
r4c15HTQ0ZvzjjUY1L09KnHkNfdJTN9yTRmMwtIRRpMv9LNIvE1uyeBIfMixZK9H94k91sBll+O6
Gp8fZ3jnjPqN4FPNJyJVt29tDsrWoankIsLD1SK/5w81e8Kfd2V19mxzRP/+13E8qDOzK+1b53Xk
3ck6+glgplaPW5t1anN3/uBKZrVWQXTnNCZZ+YSglSoBiYXgpf6mJO2nrCbLLDKG5bRZJvebod7+
y9yWbxsG5QTuZ6WLWEEphhAfO5e590ICooS1oaWqupE1YnoA/h8eVywjWVlPJfzlKvjnHn6akbiM
ci7brYwF0GLDEhEeAhxll394wMmxIfUPc5Wt53Fa0VJuPTYksMa0IKQSPrY5ORZ9D/Gnkf05RTBX
RS9dUXbkaVHQW6QwcDHH0NWCySNvhxKPhV8XzCBI8OqS7IEKrxPXFJkyC4E0wBJ4Khxmp6bZ+yrH
v+yqrJ9Co4VNu9d1cQ754yWJZdaECsALprOQynw7CWjveXeDOkusXa0cnfmJJbumawPrgyO96+wG
DIuNfULPhG9uvxsZUVvXFnCnJhcc5a7a6mo3G7fn4EXsH8JEXNMRRV6LhR63hOw5VEG8z9NvEtcZ
e4ErUV8s9RbnAu78anX2Oa0WIb5aUbDuClngPDS5GlbzxQ+rHB42eFSzC42ffpp1OCSZLoOF+WrW
SMS4Hrely/vhZrsypTcTsXj8Bc+1l887hM25bZZuONw/zkqnlrOqUknbKcwoeHUooTiEMacsd1Pr
OXTTKRrc5PS66tQfyzPrwL3edLmS/qmH5f92TiVahV9eTk4gt7pQ+M6wnRhpWGtWDJn60UfbDRhv
sSH3XCTOylPveDvZAE9CzuWjhemAqXFlyRwPKASd/47ruk6no+hk98uwIxnv6S4z9jiOaldTszts
o951MRFSntJRTGqq4f6KuB/rN+BKtYDfrP0gHM5Ie9MhtrtY2qxPDHqRVK96eVNJ7meN/UI6FP6y
CSRf2hNKKl8aiITNeivJsG59M7lpEeZPutJwtHbrrPuusxE/UfdbrlNZ67xSicGsCEAE4880Lt17
jm0388eHFW0VUgNMv8mWBtF7f1JUhQJLBXagSbsCBdV/eFmEj9nRqrxOq9d1ysrw0I+OpR1qtmaw
L1oqYbZ7wqPEzNUnLGdJbeIxDRA1KNF/oy44+RJ3vsUWPobs2C+ZkeygZ1HgVr0sdM5me66oTNXW
Fpwf61hT5517LyNhOTKLLXPZL65RU2WLjiDfEGJnuBzv2DEaPJcxFh0mWz/jW8FXCZO5qiFV70ro
icQB39urHPui61rRLwNti+iO4tEsuErqrBS2vM1sLdenZehKbESPsjO4nnqqhr/rGml+tByFSN5n
EUKZB16aCXrOaDG49Pejz3iQp0/QTbGrKzdTipMZ8+PSGR++Zpq5/YGTbAnpmQNUdsm9g0o0++pM
xrdn0m/VHFvh11HcTZ2pRv9rROO6YUueTwgYFLyQNK2n+Ugm+0wrnk8G3siDyJ5ooTjVZ6czv8cG
/IRY3pYFXfDVroe8hwGKzlizoMVEejWavhypIOawZLsmOI3rSUCCwvITXJ5Z8T0Fx9J1dRl8MSVN
PqUQTDVTPyd4RzksxNaq6QmxZG5V5g2CQDT8VrZ4xeVgMaBOOfqb/MDVtn4dFuzi27rrFTCyuOzQ
RJwcS2JewtwBXZ2sOennYWr7gMawbBFyPtK3hOONe1rWiqBfCoNBVebhMNGeRgL0C9dFVkzxwTN0
fF+ynYEHcGu6xLLGmyD6APRjNJ1trKkS84hnIo/fGc7rOp8r48KkbhCIprNoWAWzR3yjrFzKtwoz
YvG719Km39HFFeIrWm02/F70EpLndc/HEj44BcWwVLklBGSGYmsRa1tpBHnQosbKrrwUFgFfrduO
wFhzuL4T9pKYNO2LejlSFr+qnc8bVjYyUBqPtN85MqE3xuMeTzk4FPpQlMeGDfa0chlKrV4wjDRe
aKRPtvqI4IS/8o0tW3xZ1QxztdeKLDS/JNBY5t/hIwzu65qWopotzrzgvkf/DX+db8WocbffRV0k
03Wj6M+Al/vtoB5gIqLqp7uhlD4vzhJ+9mS9ugQ2Op9dsWOvRSz1Is4YXxg7ZQhMOF50mDz5V2hU
829ovwPM6hnpNpK0tlgWQe+9HrQ6FQQ+MEObD8Uc4dlEs2FCXm85E4GIUr9iWiY3NKVLktZZuuvi
siL6a76JaTTjY58UOtvbIrPQ8zYIhZzKX1GpeVaNEKlWZ1x4HRmvyqwCTYSBZc4a63UsD1VjFceM
J1ISFdwl0ZHYj3lI8LIa3xF77+UwLemM6uT1is3WDB6usGiqVZ/k8qtKN55/W6fOi/dJx8zdjV25
Jj/ZYDgQjKSyHGwsCwZR6irysOo2WTnqZ/N5ZArf7F1X9d+QMpOqHmRgl7rropTt3yIvP5GIjmaj
eMiWWfYCOOTYD6/0KHr2D/MYKOFTij3SmDdFXGXU7W5WBoS09FWOxDhbIlbzwEtFuDPnMqZC25Ny
/eQeEO40LB+V3jkmpWqie9aORzLkbznYeXYNbAHZj95F9eGcrHvYH8wOc2g4WhtcObc5SxjV4CSH
MrnSEMbk1A0IK34hExEN2kw1Nt2uk2Kq123xSsOF5DA4QMFWh6EPZBYrun0E3yhEm88rTeVTKAWw
nlzh+f8Ucx9QNeAqNbsPdHTrscEZU1MIAdeqQ68B4eGcXbNx781y3asuA08pcjSUQy3V2Ov22AbX
kXrV43jci4RvpE0U8lcxMspd++9Mu2T6u8FrS/x16Cz1Rwgr8+/TUin3/X8WL38kOaH0Vi4dL/Nz
BZ2vgjN29Pbt05tfnwVO7rK/+L537H6xkW9JDb+nrfw7RzO/r7qPC7tpaOLlFxHnIQw1W9B4/SKO
P+foxQDHrqPFaSKDcnfyGDuQ4h08ZZeuNv2QBXCv5eZ3GMo5spiTXPPCv+ppzoNvFpJl83gPU7J+
gyzYGbrfFXuPG/DOLnhwM+pNyYZqrufez/JH7DIuk9Og/LBPd4c4CnFLUkXt6xD1rJdTBRYo+UmC
t2y7cGTR8WcLhzvYuZSYyKEfkCiiVWzjvnIy3xfj6KW7EkACOquxNh1JfmGL5LG6Q9utTYIthql3
d1UJI0zX9g7l51wOGeYxX25Z+m9jcqBA1gc5JitO1NFjNvIXuiSV/0M7ehzndJsKNFWGYje1WWHy
nQ+nzkMehGljcxju6pVklv84PM9qg50D4JPmJwwmgCU3oa/cuH8av8NNpKkYPv76ecMP4R5dqb93
hA3z654NvnzMVarEKak0aKZWbRIwhNggG/gGM51suoU9yMdSh+WcIMEzTYfPcOyU+EK3w8D89kY2
Z3dWO4x+LYGUZXnZkX9TtmRXr7nu3e1IC5a99wOQkVp0I7YuGVtOk+Q41pwFZ+53Nmn3NM0M0td6
XEtm/QlS5LgO7bGkC/nbb9NxsFogsKFG1EeWnyD36rqtJiOyXb4Fig6QXoZBE5M3ezrMCEuyodDp
7XOYgjXrsPHKFdeIzf+Nv64F3uisRkfHMnZK8R6ha4J7jD7yOz9FXPltsOmqUBgopH5NKmNGppaU
6SLtOcMkRNG3hoHTX/NUJOZrX20dEALrkCn4+QYNeydOB/eIGawns5TTDe/KJE/OdznkJ92BdfU3
5TFU/5tpBWCmtIew/1ygymO2S3Re/mcypEjGU+dMV2J/DtI/hW+AVkj0rHsbA8rqmhVrrxqykXza
GkAf6y7Pxx5n7l7UEdP9XuUM41Oz2X5mA6QO2JsrRUMm2Uv9mvcRbwdsnOd6yYbqitEpO7abUsYs
mPHSLWRF3SvkAWGNzACVGXmZ3WKarWNeQzvvYjuubP2dp1GtXykARFXjRQu3LJFwzIBF9Py1kMAW
x6UsXHZhMBHMfnLQHbt4LHmc91NWDpW6H3K7qjs90W3umq2gSHcA2uPkiULDN44tlwdCz5qwzQOi
fPGFAAHhRaJLXu8D2iUNfEor5DOwMkMNO207Wvifegqp/ZKFPsUmaznBmLmvOnVG/Sx4PeZbft4R
M44hfCmK4Y+gxvwEsDYc94HENGCIwZVavAGEA0KKaInB+78YFrT+gAeGK77Oyhl8cWFARnmosK0+
1R4wmRBtgfwbf5dVm5PzbVjQN7jmWHPzy0aHhuYGuHIf10ueQBscmwGwDp3/VGqyANA63PZdfCWA
Ijx7KjKeRHWXhCNbPzBVktQ95aYApNVoNIg46WaA0/G/XPlYONAplplmGIhuiyEeP4p1nddXJXwk
4hRiYfzdEUM+t8OSZyE7bcOW7QgRy8IMZ007Ax5t/bpr8MAGjwejbzqxgN+2doAKOTzqdp9nrwZ9
dP9dJ7TQR10wtxhTi1Lw+Gxjj+mqBQAfY9amVT+lyalYRTx8k60Et2OTpjr2rA3IL10eVqY2ezcR
YrYP4JWWU/gy9gt77no0y+LsE1GiTFoXWfdFwrxbfksM4NT33CFgdWiNGwb/mAxI6jEtVckW9lbs
ahvbYtzk/Gsbq0leynSfMJHPICGnL0XgG+q/K9OCn1DUOzgfMe+tPE5p3K1Z8YmUG6CUWvL5hK7e
RjzLjLjxE46R297fKxOHfanplI5MtAh/on4HmjEVBWnIPE/YDyJV5pPPaLBtzFG9sJLwWG2R9V+m
sMXpqBWgle2MDBc8Qkxhh/he0BEGj1JP/sByZYEVJLjYM+tOgeGRnVKYl8SnXh89aMgVaz3xHITk
e15TKuVwF9BnAxo7ZrtUZzWNuI+rqhIPZPf8+DIcS8lVDVNYvnzFl1osVyR5j/xXJRFijQ14zGgz
rc0+58kfeCnuw0nPS16ZOh9mFBsYOH2KILFnK0RwdbV5AiiDaICG5LJPslh+5IimWWcMRFZV7xQa
ZTSr8NCBAxvuZ2IhiMZldIR6hf+E+bJPvKDPnCKBEZRk7PpBn7qli+kPZQ1wnbbv3LDNpylPBEuA
5839fl17PWX3q+3o/CS5G0LRKtrng8P3zM32AB9d5e7VVo18bFeSHFnalOBN0EtizSop6AnjlBLk
QhZNYcUweuGLtcWZVvJHTyAafZNm6brxW9XLNcDblOvB4/htaKD/RudVdl1HmrLv0PcE+N4iB5PV
dKXiPNmEkxNNB3mga0TwShxPB9AJJImU0Ngu6eOO8Nn9p9FrGp6lpAoWTQlnDCMmrFfEfan0wH9h
7AkYgobM5+GVEen6uyFyqlD/cwxE/3LiSrW3lBdehyaHBXlIGyDu1Wjr6PbsWJoSzWIKXLSooLyD
MSBulsdKoC34VxX76h9QpMOn8Gwe3RNBv77eyahM9tzvS5W/wnPRT7wBbIIIyNb4rSy/gfiQy5mY
othq2LkhZhLqzgXh2GOym+KqRZVnD9yiRfLnYt4ib9cUYS3sVEELTJ9lQgIWkkUyYA2zxiWlRVkf
e68zWy8L+vrvZijp9HXPh03cjzv65O9ovjDHNzBJ6ru71LuUDif8yTz9XQ1hL2EnJ9bF/BwP8DUP
s9j66bTl0+72k/A9Cz+9B3mhm2SdYI7v0VWQs5IkPtItgYsLmswOfAIQi/fdWfFeKVmBDVKo4YBw
93R9ydOynA0K0xouIYH/s8g7tyzvW4dMc9uU6+7tiZj10L/NMgabnYXMZ119ob7oR1IHGATs02vn
u6oaL/6IHgF0W4H6eQqdHPRfls3Szd+XkczDcYJckw1vk6Br9TJRlcm/uhe2+tNxulX/mR28w4XR
Em720exH/rOI/GCXXKB6jDdGabXEG4wPC2BcTm1renZr1y/vYs2TollkOIZvA17YAhNCqX3ybetX
td3WHTsp6J2wLZ03CaiTBNmxqcwkVhk89mGgSDByRqdVTp9JfZuajg8Fn+rsTqH9L4u7xOWKpTWC
m0n+C3gbJV/EOHn+XQCgAh2YpGVXNZ+36/NQ4l1/BKm3uwU3/JFvF8gNpH8ssMFC1xNhm9/qzhYF
XKtxLT7g9fOItCbKHR851XSP7TSlMJxOZUgeYPgzPVrvtm+f198NF1x8LDOcDYKLtuB4Q0EJs+K4
FtJH9A+DFBPEkGKoZKwnOWv2hUsmly90nujUZjPbGmLd0X22cDDZrAvpuJkbOsUqewA0YQ40fIAN
2DOIpLR75r6oIkIL8e2J+7kzMAqsQWRQ95tI3AZHGz639NLTp5ff/E/OwWx/gJgfsPEVPqEPZUbV
+IvgY/i0HfDkpX9dcBcVH32MekkbsS+Cn0pK+y6/HMwMMcfQ3lfzz004OZUXbKof0EjufQnMOfdi
T/tawlhsbcYcYAbGZwT1MmzVaJ2hM8p6E/XbPPMynZoDEAbCFj7pXXACaVKBFXER9kwjfBpS2DA3
fDSSnFIL5V3r5ymVba6Dso9ge830RehQEhQXzMjsLCfQT18Tk8/lJQ5+wN9Eddp5o22BLlikgQEJ
nrDo8aCyWVF2SUELUmiJ2LZLkFx2ZbGqUXCqrcGeS+UfAK0V8N/3mgN9ZBnR/neiAUH4esD8MYFo
Fg6BMhdSYmTWbRZL3FzPWZcyM13Kfhp00bDRUf2xaL8BQvYuH7ITXuBiVg9YP6nkM4/MjJg2CDbi
arQwegT2lEPfg8kQ2I8tj3AFEJat6YfLQgUmFsVgQntgE4GPWq97N7qtdqzf0YLDxLQE09dhKMBo
AGhTgGzeCJ9d49VoMbYDlHLuFsFymRcx5M7NLWQFfv7eD+IzIiHivVP740CyAFdX0W/x02+KyOqA
EqNYKx1as+If/0XUCpl0PXCR+BbLCW6/drnok3oHkTweZ+kix/1pj42Ndea1hNv/ahb8/ZZMR8g/
aADYbSBgzLYsoCfgY2FBRQZny9OAXfa/RlsqOF5hSlloZTcvc0spqQZ7mfgigKZVODd1CpqOnRMe
g7lVGMbceAbibKFdrDkgs7lFRRi6b8CNK/MNpBvtwSWMu+66+8mXxXiXdFvH/u7pnkyvrqBFVjZU
wlZ+PfsZV9y7ltNObz7LC+Hq0NnJixrIAoIHHQfuD/dPge3LDhfy8DUlSKa7pJA+EwwDJt0u4Hb6
/USmJeN36AuRmgIyIxT3DPKW8ZZ1Ys8hCxCU/8giUklB4NKq2tN7gFM9Xj45zgvFULViveHLnhTb
8rW0/cqhboUYx4OEyuJx3B8oBO57kICQrtMAyL/tOWjW4UyA/n7+fRzCFRBlKp3bazRJKzoiBfBt
/wVYIAoIA9K92NlVy42Hp1jC4PeOF/AEu3ewv9s4ZD/4sFM92ZQbf0Gk7JieuFf5e4XD8tI7Yfh9
H+bpg9E0Pw/9gWMkFtCHtcUcbO9XRO3+PgoMtaetWvPxudglo6cRkoLpBIBcjE9uKqKH0TJG9EQ2
uMCGAWa5JaZFCG/XZJHQ7neVX7OHo6J8/YWccfJBIHQu7pFQPzAkuvz/9DAAGf9vodj/9n42BTz/
7cDRe9KU22zKRkykKTjCT0XMiHttUNBbZNsscJhLFLa0XDDgA6woJMgIxDQ9Y1V5qn5oaCKUvJtL
TLAHFHCT8R9lqvkn5aZQUM1ZD5ZC7rd3KzT+i/dlOrZ6N2VUp2OGKO/OoReOXz1kH+n8RLFiNBbf
CJbMOO5sTs34exIiw4SRYmG0fBdsjgpunlYpnZ0yN5ZG16Twc/+ajzKh6b0dMTT0J18QTESofETC
9DvrpAWBhNlwWNZTN6MP/hiZBthxh55+7n+BT6QDPxNMMxgXwATt5JvmM7N3CH1ETwzOAquI75RV
R/VIQDAfZzziibOGbbnUeS3lDrajBvmVbzNwgrQIDYhAAInNOMFKlzUIO+gr8W9Fd2DK07aOwPm+
gEEb1FsCbnrwJ1DGESaipJAhiksgTPkdqhcLSuKVKEN5go2y/sh9dTImIHv7TCw7wsvhsfnXt5Xd
6UQbEatp/9yxxXZmdQYZLLm8VmNZGGyZo6kDb9Fh/KSNjFVw4is/KiA/TZgLkGw4WoOAfaNG8oT9
6ZOkl/40k3w02WXJeox81+5YlnKoFV+HfKt1OhRJdfVdyof0Mm5VyrJr6bXe41MCpoa/J2jb8u7B
dUH78vsMc3fRP+nejOl4TTSl1GHYAop7ZtRE86JLMZbxJzLYOMCNejNVULCozBOoEbaHNImdgMMC
E/nysDPOILAgU2qnqYHk0iWvGzSl+sanaedtyqawPGEKxGx5muedZnOt5gIpFFDxDLrCj20+eZsB
BneuNhVwmLOiaCJ/Y+yP9m22kSAYyrmMgnqvbDi+qnmb2Ae201OseNlPSUe9Yx8+6xpABxpjkiK7
3d62LUVHB2UIQ0xgHdmOA13stHytDjxdwPtzrvpb6JCMutxIXlb2hMYnGWi92AWCglqkNh9/mAKT
70NMPT36Rtp9gcinYrko+HmcxhF8+Qgm3dQMd0X44Rzt01+bqOBDgXVczY8AtDBmCV7LIqH5z1Ts
o/gLVnTaH/O9QuNUr5a4/p6ytUheKkvX+Buofup+iE83n79DZQ0D1OxWgh5U7ewo2wOD09bIRezJ
PbhNIu7xYQv6mykQCtfUV0D7m3RFD19CS6Bz/bOisAC809jGyWPb9WQGLTIzrD1DIWuy8hn6KY6o
eAzcbCE30kl1PC1+Ls1PYPy5f96XQq+nfhXKfxt3m+x/gjTp8gdAwSeMovEtgo7YFzAQ/7j01P51
aj32G43lOP6Sc8UN6LAxi9C8GdC/+11SLS4bwXrLPf0ofbrjex1JWNV7T81BfgaZdcMTvIxIh2WI
PK02iI7Y0YVvBNAQveoOvWtsRjX0JjlvST9mOUgxp/3dDrvk/YkIIb1ApM3GxPec2zL7k3ZIk2/w
q4o5q49jIyyekqJjLtTqmEf1gBqQl+oC2RVyDWHdHtUfaqVGn+VBEZkbKKjSPONXeZM0645PwsGw
7pVBVKsPaC9hFdXDh80OJvIL7TDSnDMWdvU3qmScr8zx2f8eiaY9NHwQkpw5tHOTAO1okuM0+S2D
fqtISJazK+AZjCY3mWi5gH+Wu8ubfA9dzO63nfUmfyioItn/4+w8mtzGuXD9X+76soo5LO5GoqRu
dXLbbgdtUB4H5gSC8dffR7Pq4WdKVdr2jEEKxAEOznkD+TDyJPFeTd7sY9Ltjpn32MvaNP39yNfT
qVN1hThmtknvki2YfTqRyWy8AFLlEJ2GhEvaRlSeR8fMbIPZe2uadnTVJteFED85ZCh/NIOeOT/q
eejmj8Ay6umXaig39JvOE83oQyWh/vfigpZywsIchfWdnGLiRPKsqZ6rPd6ILXgED/yGOe3qRivz
t4zWObW4ubZs/E7Tqjlv27of1M8dveL5MIspAEWNqQnp/E5jbPuRfndsUQ5yI2mr+3bEBegPRZ3I
+jTadRSzxnUAc/dMmuX+GCrNnGns2xU8PBahfraHjhua/HNflZvJxXXnjggf+q/GuVBkbiWXJD/s
RupJYQ70Sqs3FDFBfWEdXiG/uvWMVKafWnD9JDOeDGDpqBj0J9UZIIjNY5FrdMncehLNh3ORgf7+
4Ljpq+FEZva5sIN+DHsn0bvvsaj95FcFosr9OemFKJ9KXLnEgzdpODC5kBT073OgbBvQ51gbrzMb
gtgJm0zoA5VwzlklPI+jkGaR5W6hPXncB3TLqN4Sg2bzmytjxz9MmLXMYhNEzojCnqtszKa23ZzN
ATt5FAR/coWMYL5p6cFZ92ae+eaPMqoHLsh5SxbGqR/ToJTAs+zHZhzs7kuU+dHEdlx5kxlqY+ol
H9H5hjJAqYgtMWwBoKX/DFHh+Pkua0a3eGNDjeq7vlRBd4yrYHCeaq3Q9BO1GZpqdsGZzeXsXCep
d1qOXhYwRr8W7lYNXq/sTZN1RhT2NfWjPae7quVWKjppL2MzNPJFnftXdzFO0SDXHWiVw1d+dO5/
ADwxjF+loZW4cOYEPHmpDidoCks7a9S9oHgA6DzQDGAXLhUYJIEDr0/abdWV/fTNKae5OlFl88wP
RTQXMcrHJcvmu4gnd/jczGNEpuMXw0z1PBAjmdxG73w5vySFLJ7iuGPuJ02W6scoe1C5mypuoIRs
BqqUxlNXT1J7mkvgIN8bPYlUviVKqztBcSB6BeVXeZ/lyH2PVxBj/ZVukcAQymRv3I99609hakFx
2xfoUydvvVbWoHGUsH9FjiOOyZywC4Fre8k940McZ9X8uesmfeK+MAX/iCpNuYLHxMeHbARySga6
F4Hx3NbxvUkROARwruUPHlSf5GMrMjU+TsB7qwer7HvzvjT8+4ZeVJZuyV9mPw0Hru6osbv9bBr7
AOCbhIESNNkpT8iY3oJ0tNhqjDh3G7WxBfYMWUjx3qcuQdUja14BXHTOg5aZluh29JLK5CVK6Z+/
oB1sm6/WJOsKCMGQS4d8J7O6XQ4Uxts3ow7JP6C4tpmodfldWOXW0KitncBbPg7YBQeIMQiIcKdh
6qa+29g5VOUfKqpQsPZ0U4fE5be1Zx64lrB0oQb0Ahik0emeeE4iL4PfRRW5qzpQTc3gbZRp0K4u
NdVtwEf007GIzWp4IKl3jR3lIEc7NlZfiYfJ0SyyTZNiGZQjj0x1noq22gBHpZITA2REwDDr6FiR
3g/lw2Da/D++AKANiBCIxYH6E7oqAyh0lp+UnZx3Pc04z9t5ujfTnuAKOpcP4oxMtKnQeF31aQTk
pv1Cq6pz7F01AExMN0kzBNaw8cvZnb4rC5pyv484Csia00ZO3h8KF1n/rdJLqV68GMR4u2nhNBh3
KHSWaGQYQ27H94Hg0tbdo0RBvB+MaspBqkZO7oGqdmjMVZ/1ts1hEfSYlXQq9DNgHdTbKtGTFkHW
p2SwU3abgLrIM1nQ06ltd9ZrdJ7q3v3N+Jxf99JjO3x14niCz9mweOY/VSaz+ZRBxOw+NW6RtlGo
gRp6bTiR+2c3Q0vZ+kPxxsmDcMwB/P3xjSmrwhmYZv8mHaXJpwTPpppcBypI9AbMDwRL6ijDSamY
zm1RP9A35K2PSeQK+dJV+ggs2VBcPlKwoElfTuKgl+znObADW9mnIekG19hWwBDHZ4d7ZyM3Jt2e
Ciwk5DK16buyKT9ZCIbRIEDpWSXjlro9ZfFNkdLt+diyiSX2tops0Ft8eZQ59Y0GRJZOkh7kjXR2
gW9TptqmItemklVn8a/DXG+duLwDNJ61cTiyZ7dUjarSwuUykL7hfwQ+QddrH9S5GD/1dKBssU84
D/U7T6CN97mzWQXbgGYRnQzfG2brrlCZO51o44yq3IxKY9/YNFM+Z4eUKqT9g5ZiNlNdo34HQzDW
sESvHwGjy+DoStfDGIFkDvMQvAWy8Xc5Fqwrpwp6h1qFVgAUmALK6F7YUdB2/zEMl+NBUh3B01BC
UpimN1/zPA05AwVW/bvT5olnhLNV0kyBTjMa/heaa4X6DDzCjp+4KY+ut2mI02/xJAoU7Eor88Wr
pWMdzQ5sSaCHrYM24h3TbMTebm4BzNEnmpus/0NV1cF5pgPWbu/KZOxmNIFbKcoDZ8l8tsOKqOkE
dKEl+gKbuNW69nscD5XVHWgDCfVzkn2QpHvbq4te7Xv8mTv7s4gKk7PGVLz1HY0fy3lLRlw9HiEn
W0iBpbKwn88W9v4zLIDSuXPBA+THrGu8/DBULfWGjakVNEw2eJ67wT+pJ7gs4nSh6+xE3ZQXHOfG
4ErtdwvAFJRArcMSONDca8z8weWKEsm7ofHNZoSj7c2/dC9BSi1G8s9HiLjhtCLlnilr30dTCTwa
EYd2lJ+aaai1n0F/RjNtXPDSLLskpkdd0nzJqv6R/8kZD9B4ZhDYtLam7ksBfCnpAdiXBTe76gyI
+JLUkVOgu2LXEgn8VAwDhdkuEcEmKXKVfKFnZ6KeZZtuZ7waBdX4Y2431rwV3Fx6/7FLmBHoJU0L
vW8nWw5U4EUJJlBcwc/YgnrTlUY83Td+2QQ/6/ksH3TXgPuaMhS0GtWIPZnoHD9WeWR6cOsz6dhc
I1s0A9pvsivb4TEjxba/AF7g5mzUk+X95qWaMtuOWWroydbnHQh7bv6V1+6UAs0x7KoAzsD4Euip
48XnWoG0mcmmtwN3V7he4kz34Bv94o3bfyVDX+u14nuvpJf/Vg1RXN4rPTKtPPQV6+6VYMiDA0mP
3bzSS+wrucmhX0SfIiOJYicU/ewAfnXttrfsTUwCexZ1bSmGU091NbJ7+tJJriVhkM95lEN+PANT
N0CIVRHv+kywJWxNoTUaoNiobg1jy2YNPxlbvEEiLMwdY0ITwmjraPQOCTTJOj/OwtZ0dUcQVuNh
cGjnR1s3cnPYKJVTG7+cidLPpzoSyXwsVCTsYdP1hUrcMCVd0g8qZT886aYUHTtVpKWGEZaT5Qf/
ZBXeRg9Uv89mA02cyxw+rkHV8T7Pa6vxN6gJjhaoVR0GzkbD866qd0WaOEP1qpiD1AasrqriRSfv
a8ctah9on8+kNrQ7x1JpWguWx5Sas6saL212syIyzkGj1z3AfGVH/RN36DGFLZK5QdQdqlLk+l1H
KDofoU2ZgxUmU6fJZyuYwYCE3JiH7NHO7FnfyajwU/D0c1VFHRcWDq0v0FXs+klMkdB/GJSjOw34
MagCEHu+3sMpGpzm3NeRTdnZodcVIyhjmk2evzVLYzaSx8jRpRSvsQ+8Od42VR5XlAQ1kQXFnd84
MjB2bUNRsNj5auI05WApS3c3p14wvc6dbqV/rDwn2DYVSXzwu7GhDcD/yc8oOQukIJnX2PdNJreN
H2i0k4AvmeWGNMNL7vPUTlR0b6lRttnOr2yuGdsOFzbx2derEoOYnvteH9IGccsHIG+j8Ul37br8
PhVS17krOlRf5pe5QAQGrI6TgB4KK6Oe25ckC6jhJMlozNuaJjlNEc2O0szZthF9DtKqAJeJTUcZ
1/815F7p0yyioT3/mklumhdUyNi6Hmf+vdw1EXUxUA6thElG9qva/m0Aw1MWGyMq9Lbazj0gA3dH
zi/0+zNg1/ntjejR+Yd8dqzpW2kOPrVqlFcM8bPlNqX5m9zPB5t+cZRAeaItBOX0pReqQj2nN4N2
Mu+GyZ2rdA8TUEXRxjYjF68yFHu8GZyYB9/txRGJR7+g8rtWZU9ZPGLXsU0YCdgAqABgAjuoFQU8
o0EvRvubYdWO/ly15ei9WSUNcze0g9ZT9ICnajYJiYSLNigoJYIyOySKIlX8DA+C+utOVkrT54ey
nlFgBpUhrOCBRmUezIegcMEmh3PruXq+K0wXl+1HQ7l0DPmBk9kfg4J6VrCJlO0MiDpyjnb0sYwh
bcrHnoxGZNvcw9HnQ1uBEKhAF2gxfcDIDKQw6DkqkrQNfVjfc7aAOnNRb30EA7RuCyehVNlXO9aK
MtpB3DBZ7MaQ5HwxFuLohO2ou2a6NXQvn2jUSkBI2kbT5qI4o93OregzuBUkDAhQ3WierJZO0Jey
Qrdtzrad1NMcgWPlCOABc86KgpBmtJxnZprmr1xYKheCI3IXYBZcgBkFdeM0mMEK4JqJOKwPWC37
4zXUmrj9jU1dNYg4GrPvhywiI9qOEfEsPk30zNUpiJtelWGTp6XzAr7LMcKgw5V72NRwyPIvbmFb
bbcL8j6zQHMJZPL6D21fy+6fepS2T/mDpm1+NEBaVVzCZ80rqhAjLA8Chj+Y0FifytYbuJJhWDao
M6bF/z7TjHpVsmjr4igJdmPY1vxnbo1TrfpGbCko9GkbSh0dIXqkGT3mZEtS42cEC7eTDmpm05bD
sdcJZyRmhqmdHrFya0Ud1mMk4688VAr+TToGrwNNskHb9Z6TRWPIyWeqE5kk1dKNkYzK5Du5hq4R
M4NnxgXXv6gKAE7GE60SYNCDT2EjFpxhLW6rOaa5hVP+oe1aWs4eXp8NZNjwbaOhZCGrqj/JyozV
Hey+ti1DrDtzX9tkBfX0t6Tgf0PcJ7ULDYxXTJ31l+sgE8INZaSvq9G+OdcI9K4x0nRLS7DFVdSY
A3v6CRrPtl6CBujNR1hIej7TIAC8+5tbJ0tqE+PY3n4ALgTwMoSFMkSvE5h/IMy+0xTxC7WAjPuE
lcZAKVsxmPkTt6Y6gUWJB/QMJVCj7seGPbPN3reDJZ23YrJbZ9g59LPiPvSRM/HvwB0gIQ9NIqWS
vEO9PPCSbTEKKMFjG5yrXxRKCYVsqKL0IUvIYvN7L7fu7OyIyFZYyIFkAq968MYfygHA60tG/bt6
Ra7FR9IKKQ4uRAJaSvAl86mUnRUcIg4wEDX9lFNNNLtA/lLS11Ost+GBRIeibczyIaokYJJkA5rQ
xxIP9bLZki95JnKnhQEHuEroYZYD1AL94Rp5UsGBIc770C4RHAF2MAmGOzg98A4NlZNy1uJw4tDh
guYF1HgAv7eiNdWmm90oyWk0TVngj2HKRFvBz54WXhcggwUOQsOwTUTKUD3KYWYV0N4KDOwsgt3g
ZdI9RW5P8faB1iXI5y9OS3E/fcwznfvGR3qXQk/iPzfIAgB7XohKsdjS2gO8cDS6Zk87eGs2WmjL
a8Imf1UdYPiz1NTPHx+TMmr/3/8x/m/idWPZ+Gl5xER651K5H5X/4OvXjNb+KtnA8AvJhkk4Cvpu
1h0dG6Xh50K/BwMBQu+K9uBfdQEY/vyr3r19Z5ktHfe8O0aNDHPRPrrc+W+b94UcQ+zFHgV1pztW
s/tY6aduMj8YxrfLg6+990KOIRnhN40ugyuvgN8d7STqpbcNbf53Sgx3Hjn9bKYEigPvvpVBHF4e
em2tLFQYYObOZmZodO79LngN3NTbJzCMtolbXXMLWnvEQomBwiUllV6WRycQG1W0lPyK0EKd9qZf
sGxsR3RK5rnuyiMmbnvDrO9Tk+t3XO9uG34Rq1ScIwAFxKrikt/BUIJasC9drYgBNOulfkUpZGX1
eIuYLc+Q1Tyf8iP9BBqtc/bsVOSot/2GRcRGMTAcw5fdERIzMnMUa1Tmh8nYXBF+W9kRlubGaR4V
FuCL8ohWyKNnZKEzWl99R23murgyP+d5+B85D4/axH9DwA2E1+Mr1h+bSXvw/W+AD+97m+qepnfo
+k8vt83UIohBG5kTS78/WvTyyeohNM8hBfob1+oikMciy0cotgzvzaiHiCcgndsUL9/Lb7/2HRbB
bFU5uf/57YFZbGEC0L/FqVk+t83Xyw84L/q/fYVFKFtW10IpgMygpmwLjxcwQvctFsnRkQBz40ez
td4uP2nley+tlEgvahBKY3+Uxpeoorxt7ITxaExv7WhvLz9iJeSWRkqzPTSU3Jv+2E/Ndw2/copk
wHUuD77yKZZWSrTLQCNQFTkmWQSkvH7s/fKTGXERCZwvtz3i/Oh3ByWoFIfbwtwfczCFoxJ3MoID
K6P0aKv58+VnrM3ReU9/9wzkcMoJMkF/pFbw1BXlQbrxFW3staHPf383dDxCjM8HhnaSLvTH+GGa
5eHyW5/f7i/LdGlmLKwGTtFMHIjgue7+xOqflJrybWMvQjg7CwJ4RdIdyXLpw2UfJiV39EuuhPDa
qy9C2EuHCkI3rw6MJhxHeRg7ayczeUVGc234RQAnUa6TYHf90ZbDI8imA2i0pziybht+6Zw00ECM
DUDHx1l3j8gWb+BZv9CPv23ul45JZW4Ctw6IWIDBtHXsnVV90rieXv6yKwtyaZoEhRbCcaLY3HLv
J9IWsArHtLoy+MrEL82SPJpoFrtxf/TRZjOj6rkIsnsLXOPld18b/vz3d8FUUuRQ8N7V0YxkiIyE
2shR7dGCvJaCrj1gEa15aUJzjPmyleNsQUdtCrA8Jp39y++/NvfWf98/Mmjo0hkjYkWws535cN2N
dG3oRcB6uKh2kdWR9Pfg7GS+i8V443pcBKtuDRncQvSXTJQdcxeZL7YnisndlVlZm/RFtNoUZ5A+
IFrdIXtG2lFuhWkBJu+xG7887yvH1NIqyfABdoDlU0c9QxumQP+LRW9bp9TNnEcQ+8Ftv2TplwTh
zhz6VrIxxNMOtNiD0mkwqGvmoGs/45xFvFv+1LxE5qY6py3VXUhVm6x7Qvd6U0PYujxRK6toaZkk
YIj1OcJJR0rLNIycbQqk6/LQK1/ZXsZumhsCJB1rP/1KgoiBwAOSa5fHXnvt89/fTUyhBchNaAK2
8FTelcjNjFN65ZBdG3oRsj7KorEueG3SkHsQ5yHMiBtXi/nft/YwlctMk33eTsQPwzVhanQJzf0p
vDwrK8mlvYhbgNAufTi3P+KPUm3LARvWYd5NOpRwp0dHR1yzKV6bo0UAN0lPia+nVAKMl8ai9Ub9
9op3z8qSX5olDfSPW8tK+iMk+4NG58my5MGEzlujnXN5mlYW5tKiGJyEVQVwlo9FOW1q/I+prm+k
9fXy6Gs/YBGzQ+o6A8ojgBwD9wF339fKMJ6xREYfK7ticbAy/UubYk1OqZf5fOdkbJ9Bcz827ZWX
X5ua89/fxRWoVgsUCiMjBrUbaJYaQbH3EcC9PDdrw59/0LvhzSxBo0Tn44rS2qMdANoxfR7cen95
+LV5WYRuOmPaEEDtODau85IGwQ9s+W6cmEXoBnQvVdTGlBoEUt+6a8FkooeIbhfs4ctvv7ZwFtHr
mmZkOgC/ycBTVBCKrTMkL8L30TYobtEK91xrEbeGMwee1ZCt9bHzZYj1sC/tK+XNlU+7NFGKg3KU
0qApVsTOg2u/9o54nmgPXp6blS+7NFCCaofMnk0eZftixDNEiX3WR+6Noy9CNosttBME1/+0dh71
0ftmNuXp8ouvfFTz/Pd3K56mBFiJiiUJwOzgoFhq6/aJntGT7/hX1s3a3CxiNnIdeESp1R/picEO
6faI41y596wNff77u7dHeCl2VWD0x9hovtsxcklDFl3ziV0bfBGtEvhqKicWY6EaIwRpi4rHGUB7
28QvAhYaT0BFnPWIeBxrBWVANEoauq9uds0Pcu0HLAK2gFHSUEOlUFGYe8PNnyDY3xhNi0DtjdHA
fY/1XgzBvZ+iuDjKj6g1hZcnZyVYlz5IZxlQdLZ0sr7hYc6fVPVhyl4vD70yKUsDpMYKALA45z3Y
MMMqAveVx8nvy2Of4/Ev9Y9/HXXeLccYIVkKZqQdc54cMjTTTAEVcMgfp9k76FQ1Lz9mbXYWMQvU
Y4Q3wnbQj+6uprve92IP4vnKylwb/vz3d7+ixOgZ0hEzZNjxj3wMDk2XPo1gBW57+/OHeTe81cAQ
sAF7H50Bo4TBnX4rdGGRVaC3ePkJa594EbgsHriPQwHMDMkAIxn2JYLKtw29iFrgi62DChOrR2U4
PcQP6MHsLg+9Nu2LaE3NIM00EMvQv+1fsHm+WF4eeqq+Mu1rk7KIWAAsduEFhJSV9vtUdC+oVNyW
7i2NgJK89noPWOfRyhEL84Z7vZ9vHHrRBRoBG5kgrPtjB57VTvXQsqcr870yIfriUPXxhlX5uYzr
iCwEw3GoYTxf/pRrQy8CFP0m8KSer46+r7VhGwXjXtrZt9sGX4SnCNIhZZdR0Cs6ED7evQeq/vLQ
K0tw6fVjGmbSwOvpj/U47oPADmO3R03ymjPH2rQs4lJkiM7XPh3mCfLcxtYQXJKm8+fyu68NvojM
POmRhrIIH1TxYEa0d0ZS3bgIF5HZA3yr+oodC7H8LYv9o29ca7esvfUiKhGuRWMXm9YjnHoRtlUZ
Ac71/rk8JX//nM7SeUeA3qNgizSGmPRtftaLUWprOPFNe6GztN3JTO2sAE6H1oTGtkFNMAm5O922
iQOd+e8xkUs9or1MBUUYzbe6634idHdlmf990p2lpU4flxCHepIXWWVoKzqAvez4amK3NvoiPlM4
J7SHbLas2sGUJQcuq7nmtWlZ+6bnp747PbMOD0BHshaN4GdnRw+B+xUU6PHygjnvT/+bv+Bv/N/B
ESGwOygOHEHIh+P7Sq0Q1uKpGn+7UGgvP2NtehZxWppaCdyNZ2g5VFE32LvGleW+NvIiTFujLBDZ
IpZm1/tm+9LeinS8aXdxgkWcKoR50THhsEhFVO6s3DAeKR/mu5vmZGlsIyoZD3HF6MMU/ATgdUC3
/KZE3VlCnlwZuGCCuXz57SC3wQSEsw1sEL/tbbvAEvRUgsJGE4B3z2KYiLb4ZLDgb5uW8zJ9t9Zd
B20cxHWwOEAXF8IRkjAVVNrbBl+EaZCMgfJGi2pGqf2OE3xizBJN18uDn9/wL4H0rznKuzdHmLes
ppkEgP5QtYP3/QapqIV1nz0O8Y3b2NKHBi2dce6bujuawVeNOm3j3HSrdvxFiCaFsAZlkV3EeRwO
QbfXffXh8sSsbF/+IkaHWPgQr3lnMb9yVCTaT8QpLg+9Ev7+IkQTG0YjbCJEaaxHlMS2zlVn8pWX
XiKdGstrh9Ky+ZoTbQ5zNL6j7vLQAZa/6c29RZIrkCiPOhSg6cibAbotKEHbwZfbxl4co4HIwdZn
HKNDEVA7ghqyQ3rrmsXT3y+8jnde/+/WOYqJCu0E3rwpuGVlGjXk6aPM6nuZQT+rmytnxtoHOP/9
3WPmJIpA3PcUNzWcMuLfnSsOarwWrGs/4ryg3o0uI/irM1S8I2aIJgygFh03+3ma5NegTXYpBkm3
fYrF6ZqgR53MDZtCM2XFI7nYcEzN7IrN6NoULWJWIJaWIS/HFPmUqVCkROTrDkbelWNkJbi8Rdxa
cD2s2KUmkMPX39j0EKD1Olc2hbXBF5ErypgczenlUSRyM7v+0RyjK92alWlZwpnGaqD+hWXcMUVH
ksLGfQSnyExvq8Qg///fpTOizxu4Q4CsMDrOpVU/yMBHVsQ/3LRilmAmaWa53Zl2dXQap2zAxQG9
Duc0a6Yr07NyTrmL+DWpCqADaNfHbDD9XZel1cE30CAcFF6JKLbZ+8s/xFyJMXcRwcIyhJd0ekvd
xMxzhIN8q3pojaqHBlvYs4wRk4LWqNsbp7WN6QEukxifTF+5gRki/t5k46ZP6i569rSqlx/h4yqH
5DRSxUenEHMdzjbUV6SnAbnrWJsVfZehwJeXGam3MU/S8TdDjIbHAyo9orC3QeP57g/I4Wn2WaIu
QiqNmJttbfIBHPRNN0dIh/9dH7phtuhpkcFkQvbb4V+dEv22QgC81v8OjoRoWbvwWI+TDsGzs5Mz
fcO5LfdatmoHCfq+EedyUcRZZ/hV/dGJlHZbhmEvIt5zkR9JLcBcMIvvrcCot73SrxmYr8T8skOr
Bjq0QlGFTcZMxyIIjj0ORriN2bd9VXdxYHQd+o2xrNojkgJT/rGl+SDv0JIm6bgcLn/dEF3LWCwb
q0Lts1ZS/x65n9HdvZNFciXg10ZerJmk1EBoR7P+PfdFs5ks/bsd6Dfl67z24pAodQjfdWbo3ysf
ioeHcFKe7i7PyF83KoZeLJghjwbHGkf9ewxsLglbJdAXOg7118vDr0zLsoJJV6fjojvp32uFtKvq
HnQ7urL1rby5vjgichR8Yjuqx7uhVkm8g1sXOXAULFFwUMewHCU8VPwPw8u/ZO1x5w34XTIT2f6g
kClIT1GqQvTEPOAy+MUgf37L4qdDe37wuwdMReDLWOvT0+iYm7o6S7QmV5b9XwOXoReHRNXDyBsL
mZ1mCAspVEgvNY9mOt+SwzD8+eO/e/O4KBuBHK13l01IyNtk2a3/5fKsr735ImAd3TM5tsbsVAEC
LneotoNuuQmUwHsvYtb0ReXPcspOAQ4f8YDoVKhdhdWurZdFzCKsK6LWrdNTovJNVOCe9Trb38am
uOUc4eUXgasshOzSUqUnBMqxNwAMZUVX9oS/T7q5LG/Gwi70EV3D7xITelgcqJtT3kynW5Iv11yW
N51qTgvXYbnAB97peRqq9Nctq8VcljatGPNY7F/yU1s+oxwMVW8zXsulAxbz/1QeeOtFeM4WYvx9
1PE9BVDdytvmU4lOT7PpjE+1cRiHz5Z/2zFlBot4PZc5oRyzMOGr43byj0ivXZX+mi7yKxah6iNC
S8rL3EP8DaEYbybHv2vNjAssnojdTbw0HrMI26DAGaJ2VXYy0Wsy1R7u8XbWPt72lRdhOwRGq8U5
g2fR18IKUATamZa8ss2fJ+Jvn3kRtr2vTw4KXtlJpeWm5j4zJ95Nu7C5LHV2lo+ce2xmpzh+Lq1T
koTAv2/aDfBm/+8WjFvmbNCVyE6a8zPFEQtpq9veelnnxDhvbn1AfyesbsMgsXeAK3bKaW+b72WV
U4+hBWtNkJ0mtvUC1qjT6bftM0taZzwXlqpQazu59XPkjXty+isjr2yQS0bnbAD+jdBZP+HLiZmH
8+gGb8qTV4oyfz85zGWNU0Itzrw8NWE0mzCd2WGcAGny6hGn0Nt2+GWFE/00vfDtPD9NrgOAxeyQ
kYz32tDeFqLLQqcujSjKMpa6ZnSP9tRuFdJi4Jjr001bwLLa6ZWTXyUDyx1Pr6dUGB9qL3npmuqm
hMZcVjxFi75l9e8m4P9jxMmHUfq30PEQql7EKSLjqCUFNikHdi0pnPzILp4UAhQ3zcuy4Nl1PcJj
WYDZglOFjuHe+XUb4lJ3BUW4cnr8D6cTHRsFAj071eowBrgk7BF8TKZnv7rl+sr0LA7ZrOu6JkkH
0r0KmTNzQnDwWgt+ZWNfUjqrCC26OIjzE7YXuxm/07i8Eq9rs3J+4rv0N0+jDFOvxL4PVLo3jdNU
2cfM+ukN/8zdNSrPyo7jLQ5UhDNApwvbvdMGLYTHf8DWLZzG6cq8r2w53uJIlU2FhmBaZycneTMR
KHYR7XRA5n24vCzX5n5xqCqEcmHrZ/nJ1rTPsAjxazCvZQP/3lT/cmL/qw/+bvqt2Mx9tEGyk5jb
nUX9qfttJ/8049feenGNRz17Sc1rZfmVH7KsemIhp7swsvOTyOAEk3S43jXC0MoXXlY8qySYrKDj
E7T+s5ZtsQ3dWN6V4sTa2OeV+26KqgSRPsT781OBfFlRGF8d8WVs8tv2tGWts3bwO6hrXNMMS3vy
tPkhMo3nWQZX1ubay5///u7lJ4Sq2gT57FNZP3n5t6R56tMr+9na0IvInVSH9LQTpKcgemj7Vy+9
d7C7uLzmV0JqSdnMsGDMZcxrx+kjKWRWfBxxCCqvfNGVPcddBKwm0DrthZai+HBftXvouLV9UhbM
2S+XX39tahYhi86T43AvMO/xbBSHImm+4YHQPUQT+oi3PWFxga1xCOtUINKTMD9H6sX33mbx56ah
l6zNvpeDCa0vP2V5vO0KtfckxpL6cLg8/MousGRtRrhgITA8uHcDnjlPeLLaHwAvqCujr3zaJWvT
7z2sb7HXOM3efWR+m+PP4/DLtP8gdbe77f3PS/ZdRDleE3V9iX8jFvHF1sqDAPTFaF0ZfWXhO+cV
9W70ykFSqbFc5y4fBZ7vQfugAcAujHQfiZuQ767pLAJ3dIKuixxqZV3hYaKEZU9ZhpcnZ+31Fyet
BSLCwHUtPRXi2UF/MlaPzvAxsm/bLJ1F4EaVnbiA3tLTPHw12k8IJiNT+u3yq6+ty0XMCl9Kaemy
OAnE94UXh2VwY7A6i2DN8BJyY4vXDtpvU/rFRDS99bsrO8HKlC85mx4Of0MgteyhVwdf/2Y6uPzo
mAMYt11hl1zNGZsFhK1F9oC1DmrOP5rGRJAqvvL2K/Fqn//+br3bGKgpe+aaOVg4STh3VvatRsO6
KfdR/+WmD7vkapojfe0WsciT0bs0EzEEVNeoDCv7/P9wNZl8BLzS9ITrWVNTD/LvZ/MaGXdtahZh
WqAw5dvZVJ4M7QTGYUN3aoNzl6q/GNfOqbVHLMK1znRt7nC2PxUz5TiUeHFV2cwJDi/Z1778eHn+
1yZpEbR5Uqh2zofi5E/tLhse80DbxHZzZcNc+wnLsC08iSshG77P+reKbx4+IDjGbaKx3vWd2l/+
DWt58rI1eHbDcVJqr6fCgmFWzveYTDBT9yayllWU49zEWeB97dC/vPzElbBetgtFhCymXepsdd4B
y3HZI8g4bpLy2vgr292SzYkNY2VWWZQ/yLgL9XLcyu6auMHa0IuYRtG79+eiL04y89GBNiFHX9vs
VtbSksJZGZqOU3NOTPTlVmHcO9NPErm6spjWJv382He70YC/d1DS/HrAFflofMbXGcG07gDp58pX
XZuaRUx3TQ4zMfLS32VmvbbSOrbdtRbb2tQsYlmjP9hS1P//nF3Jcty4EvwiRgAkAJJX9qLulmVL
trz1hTGesQku4L5//cuekx5GaETwptABDRaqCgUgK1NdZxlEkMM5BYAihNLdb/NHLYqruPVwXzdn
V1e6kU93jfx7gdT0BLWw+z9gmr8WyJCMav25xg9AUB19Wy91DEJ6G6LEZHdtB/bAZ7BSjj2gWKp9
58+nHL1z9+dt8Bm9g5NDkAAsyrB71r7Gso8W8k3wgxpGy/iGqes9nH61SoHaDxUtyffNMHzJOdAp
9+duGluLVDC2B+B+xt4eLAMEATpoj6+VY6tlTaPfLPYmmiBTISGOk2fXPgi/rR02eCixvN6fucFb
XC1S5xidfpDyKa+p+uOv+8b7Ox62nWvd2+e8mbZTNks8pyiouiXYqwB8ufzv0t34huRqYVp2t6tR
teaPZfq1A7O5H83r58TrD2XC9vdtc3vDf+dOx9VCtWMgVZXQlryO3WUpTpP3feqfKuciho9e8fn+
b5jWVovWtgM4sZwn5zVv0igR8gCavcO2obVYbQeVyCaHqHgN+e5kaD9DaskytMFr9AZOArHCAuz/
+WPMfrgdKOCPlWdjfzHkAb2DcyIgFwfHb3ldg7+CFBIJFfh2wbILUYr7djH9gBas3rjmEq145HPl
vqjlR5Z+p9NBgGj9/vD/wnjecRuqhWvqj0PcQyf5M0Rtg/EpHeofeDo9qLT/fcOuuUu+z8R6Fvn0
mEh5lmm2CyDEcP/XTStz+/+boKuIB/XVLlTXev4CtS60G0OXc8wsoxu8lWohnQlwkpdswNoAehVO
IHdebI8GpqG1eJ4hS1U6xUQ+J82zaupdmLgbJ62FccPSZq4J1mMKftTT+CRy34LKNdTMOiKqg6Rv
DfFO53XtIAv4Q+H+CFIaqvoxeOn+/nqanFUL4oagQGvdjnyugZsl5JCEBQ4Y6sGDDs79XzB8hA6O
YqnLcRUwYwcIPoJWfCeCbwKFOE2Oy2y5JzSsrQ6SIusYF4pBo9FJZ45rsHw5yhQ0Zvc/wODyeqdn
xpbeJwIfkE9DBExtlPV/EfLr/uAG++t4KNAgd224tijXWpAhyzNlT3HzEvdf7g9vsoweruCfTTqG
uU8dKLHL+QGc4xbnNA19+/+bTJBAzpLkHo69fqggqXt0+cYcQ7RQrZK1KEDHX17L5VGlH0F3F8ht
F1M6GAqMDIMab8lfpSANyumOumtEHdsdjGFHJ9puG5RuNkmwcV0hoLAPAvcIId/DkvKoycoHCG5D
aMS1vMeZzK8Fbl2uwD+X+KmKvah6xOiz5Sni/ZGpDowKWdumio83n/ntx8uhqdaH+974fiRRHRMF
yGc5ESCKrrI/FMFRllA6twz9fpahOiiqSEDFVcYUEPqs+8TKGEIUkGb08z+ygp76uokGRlAdHwXx
Ku7EHlxzKKZd10+HoqnBEzpYEtn72QCcolpMjfgEiEfCf/y/m+x5BId++08y/X3f/IbLEYgw/f/w
bGgSWv2r1tmeh+oDDSFyJ78t8itVkH37h897UVsSj+lLtBhuVTgPXFbVtVy/xGu2Z/GnMvnNum2n
UBpqm66j+hB6hCq7svRpgtBRDgRAxywZ3xQBWhjjrJ8UvJlR+zfTVONyHALAO/QnZd7GH9CCt0ny
Yl1Kr7xC63Q/eC4EpdiLZZFvk/xveUh1kBQUgWYRqBB3I08QHDimF+md0DywRyPEAys3YUeojpfC
NXlb4A0BjrqIHcTqYfzf9+dvyBE6VGrpJ7QlxFP9mDHn2BC1c8j84mTd8/3hDUurw6WKfmmgJpRX
11VWR+n0H6Bsvr8/tMHldbxUAIlsNkFb8VpQKL+I5yB4YuEnZmOeMQ2vBe/U5HJgjpv99iE/WwPK
W8X+qR2lkt9itqz9M4WqErGsgsFMnpaIoA3b11BZgEAqZEcjBq0a3Dp0NmJz0+jap1SJmyWL7Pm5
TNuXAETUEGwJt50hqKdlHgnR5CUQDj+3xfIjjeNpN0kolN1fY4N3elracbsshni85OcRyRJat8dc
xFHVrcdNw+uItV7VA1RBiuo6qZNLv7dADveWFTXMXAerKYjfQc5eVdehAktuBOntKN92t091oBoE
ZSpQtQblNQBxeTWfISCczl9ku4POxH3DGDxGx6qBGZdyPx2ra1D/BXaRHYTMDvdHNthFx6r5oKhP
0qCurmEBlhUFjfBTLF7vj20oSnSgGu5c+2TJoMrq878b0NeK8nVdT2DCn5JNjVaC6mC1NShY7FNZ
Pybl9HGKyxMEzLcdmamOU3PcNofMapdeoeZ3FmG+9wYbJ4rJ6rf/vzk8zJMiI4TBq2vivUKHNoJc
Tam2Xd5TXXRgyHyZM8iGXvHmtwPG/0eeNl/vr6jBD3WEWhcSByo8af3Y8NcOJKc2jI5pXC2vsFzK
rkZyfwyKL/3wtWGWWt5kZ62SCQTzu5hi3DG9Tv6zGppIhZZkZZqzVsSEULrtHehpPQ7eQxVfuK0H
wTBnHX42BP1aNWVIz2jEy57Cqep3LSXh1zRNbeRN4fs1kg5DE0NdMlIW+W9J1iNNxp0qi4e8qqI5
bXZQyJ1AFTGvlpPa+4dCqrfhyiVzoCSdVFfS/hLll2L4vZb/iOBUFA/j/OO+XxqKAx2dhjO+YjgM
3uLpZxb+BD2rQx+qObZse4ZEpvffokU/YH4GH3KW5yHcQYxpn4dJ5AansC8sJziDO+ltkR4aEtZ6
hIo2xNYHnEvGZx6Etor+3yuzd6piHagGib5sjOepenRo23C5gzitQmNI7fZQ0MOpPe93PuTFXmkl
5nM9ZfWxXLrU+YJKWpBLNjDy16aV8rSIHEfqxQJqudcRN21r/FIqYIDp89RYzGiIHp0DFbLynK+N
V10VBMuEcPZqmiIIFu/vT9/kCVqigszfnAxkqa4N+Ehwk7eeq6mNhuI133h/ToVmoUalMXThKD97
JPldAj0Oke86Cnso9FU2nIDJ2bTc5dOBro43svOapiLygrE9SaHC3X0jGdZAR+bJbiwg1+Czc63S
C8ToPk5r95Bl88bhb4nmzeaJVrvK64TDzpzV6Iors69w5Xqn0NBmiXfTB9xW/80vlOma1SVx8Qtz
V55bVrETrWVxBBDYJkdmWAFdWaGATGGXQc7xMRP9lO76oASuQWQdWqm2LcLt2958A5Qu/bDwkbPY
8okCGLAWX5zkz7axbx/1Zmw8Jqyecjt+nrviMNIsmmvvCNSoZeom22hHGLQSCxJDpfAM2bwGWqh1
dQhLx0bQaRpdC2EfvAxtAJvj2bFBawM5OHW+v2+Xf9+g3kmzXItdd+4YZMPK/LdfhXvely818B9Q
r75MRXjKfffsFeMB7/ofHYnOyEEc17T7UHj0q8+8czt+WOgmMRlBdSyfj1yBzlcpTmtRApTZMwj6
ZmkIHCWuW+5/rWHT1RF9fPKGOIDQ8dlzi7+HYPkYrvJpDsco2Fpv6qC+Mc8cweOYnwY61seuzfMT
SIp+3Z+/Icp1TJ/MBpI1Uy1OkjMgo/Kl2HksXo5ctJYOJpOFbv9/EyeVl1A2eIiTNU5OdbGeimWC
auJwQQPPpht9qkP7oNwaOkAYiNPYDycl3d2yep+SpLWssSFY2O3/b75gUVxMSTDyM6uWC6uh2knL
l/vmNw2tRbmoIO4c9ys/py1vdyupy13Hpk199lRn9xjbNE6GDgcsZ/m9OskuhC7O/WmbvEYL8YG5
4OBcK3Gecvow5X7kJd2jamxsVqbhtZ3Zq0g4opNGnEoSvoLX6tLx/ilpgm0XCTpcD8RSsUpBgfPo
URVfSmgIQ3lkjG0vtobZ62i9uS7HOl4HXODIp7A81dXHgn2/b3fDMcLT9uQ1mTJXjXN1jcVxQq/P
WLxkzodOHBIwW3azJScYnFIH7t32X56xsLq2HGfnsMiipGtsQlDvDu5zvQgHAQdBrs/rS5iJl9X/
yGZb78+7ZSlG1vY0EtbQEIYSNzitgRhYyVxGadz9kUv3K50nyGDUTWDxf9NHaP6fOLLM0lS1lzFs
ALcIvMH/NqSerXY0Da/5f1pVHZr4pv7ij0G2BzFfecnEtFom/65/4iRwOxC/SWe4EoUeTp5AkjRB
53eeJ3FUe+hCXILUxp9j+AC9bwQy8KHnkg48ZVMVRqypcJQKxtHyQvZuFOADtCiAcoHLodxcQ3BT
cX5Iai9d9okrl3LHRJm99rBa8OD5okDFVxXhpgsrn+uBPS1+L/wbW5KPhw8IRsVoR0rABwYsTLQh
vvEL2pd1JB7csAdLnZOq5QoRQn8PQoHi3NNA7PyVXzq3lZ9w/LLhlEwLpW3OYp47OULe/JJSSFM7
rOiifg034ZaxUDcPfONpjVPEbSDX/oIG7ClaqkA812LNLHcqprnf/v9m9JUNvAoKkDRR0MpdfLjB
x9mtbcA8Qzbh2s7sFiBsnJIesmzugPQ6nmIAxBho83du2Ew76B/a7udM36HlrblXYVZVeXNZRLpC
F09K9BDR1hIs75ZfWAMtVZHek2PVgicL4hCHKh5fsnJS0dJmjyopLTdPpoyi5auWgg6H9aDkLDKH
7dKi6vbUSf8pNh7kfK6X2Wmf1lJM5XDJIf/0WHp9d2joMuE4Ufy5H3oGO+lVtnJl4Yw97y+OQ89r
oiLF3emQBMC1FN6m1ld8hhbffl+tqpTdzWVBekA/u0v8fc3F6f4nGBxJb55xAr/tFgY+2hKrgI4u
sBjLw/2hTdbRItkDDYxcJGkvMzTt+ioKVrFM33JXqd7b1Wk/VH9kmcrGUhYbHEqvuEVYdgsE7tqL
n+HyJJP7xu8f69TGEmUwlF7gyNVd/XJMYShvefan8KFybegfw8z1R1OmxMrroukhoTmnD0MXZw91
plJwEpa2e0zT7G//f5P3SIvnzZJVEP5j9c4py09JIS1PBYZl1t9NBRQ5cyis9RfVZWeS9ynEEoIz
qfjHNXBbS/1hmr+W70ohUdGMS4vraRDh49rVRU7KGssnmEbX8l1WdK2bOVAIyLomhppgMzUlehMc
Gxu2aXwt16m2L4ZqwY7JS9VfspyQvaiErY/MMLreoBCjr6vPb6zPA7iwT8zn/X6sXdcSVqbRbwXV
G8+ZhiarkeXEmftx9eqUGQj8xkqqz5uSxL/MnW+G78OZDutNX5fjturSNG15JCDv+hC0s7ur/e7X
/Z8xhJiuN5UOM02Tm5POgSDHwEnK/ex0pzLddDnmc71fYfVAXD1NyKP1iDauLFvLfZbOlrsK0xrc
/v/GSE4IGZJxwOC0cQ+Vr57TobcURIbo1dsVmrZectAA4dgwgXR74E+J33wd1/JFkWkL4BOm0WJX
JdnkJx0E3IouIcfU8cpH4FHc6P7Kmmyjx24VDHx0sAd3GdutonpO1CaiG0xcC9s2L+I5ljmGjrv0
tahU3keNUNRiesPM9WYF2vnBkIQ+dpTR7SOnkR87V1jGNlSi/2lWkDhNLbHEeW1wd0UXnx1gkHu/
2YexcwHUdFv06spTqhfuglMAcv+QH6DK8cElyc8pjq++TC3ra4jc/3QtpMVakyZsLu3oPqgxiJTb
nlS8TeiV09vPvgktWgE2U/dFf6lEOO7yRPbAJbs2NKNpibXA7UuaJcAzNpd5VPNDmdP8ELurZdcy
WUY7bXi0DZZ2Yc1F4WTpuBNuvIpjzrNtSYdqYSsIeG9YV+M8no97yuLdIpv9/Zg1zVyL2bCkXitT
nMLqCvVOmX/0J+chVN3X+8Mbctq/MNY3a5qLJWENDZrLxGkZjRCeqtwFcHD5B6LEFrc0rKzenTCO
A617tM5fEsgKPC25NyaR9MPWsuv+a+X/PIj4XG9NWOWELaWg7qVvl51bPzt4LErSa+33L2LtD5S+
EPdXNQx4TKUPwbhxG9N7FmRfFlSus3spkuWLUwTqQ5vUwnK3bFh2vWcBLEfD2AlsXb2Hs5KHu6N9
5oNDWizE1vBouObRuVybXAGUNazupWbLD5ahGWVw28eWBesnv2sZUiBos9yMqL/uu5rJDbQAd9Z1
hhoGmLa72n2swAQY1TLxLEWvwY/1fgbfz+UYE2wQE3kq118DTS9KvfTStgG9D26Ak2khrtKU9CO5
8WHLjp3zBQSDYTo88N65pKQ+yTUdI0fl+y5ghyFZBKhOq8M2w2kpYBrLIWlGyIkxt/ro58DQWV/R
TWbTtu2yGft2rVEtOdI9YgscOgLEyV9ub7m5uN15/jc0md7nsCRgGxuyDHtr39IDtKX/dNX00AUr
jWaHPo7VoHYybI4CUiZbjMX0/gdU83QCBU13cQhzo66vgcsu2003AEzvgOgDrkr/pq8rZKg+U1EF
fy2c9RYffj9AmN74UE1DOxS9hJiO+jg1xQEH3YdtRrllmTdZPsmIuyhAyS61dA6ci31WPG8bWQvq
bJ7Cfm1CSN2NzVMus+ekdSzmeN83mU79GoBMXDoqQ7kdQ6ZTnhbiRqP6Mo6WxXw/xTK9vaEOZD6T
XnSXHLe/n4NStMcMrDcnIgpLxjP9gha4YdBlhYPbm0vo/kkWVHyp+Ki6dBMBhA8W+P9f1RlQK78r
YSAW/kDP6HXkExqoy6+bVlbvcaB+WlDARlF4oO3pEC4uSr6y3HTOYXpvg3RVQD2J7U2WyUfaQzsK
vOLb7oiY3t5QSC9fXYmrZemO37x+ffWGdO8GNsoow6rq7Q0pmqtGyTIIjaXVhSnoDXrOaxmmlgT2
/nGE6S0OI3dEUy8EG43Pdgk9ozsP37Nb5303HO8vrekLtKCVzRKuU+JClqLhn2LxcazVJyY3XYgz
HV8vVrSFLg6sz5JxP2Tubmatiooi2A8T/3X/AwyZUgfap93M63Vpxou7kvS4ovn1mC7M1r1uGl0L
2xiSMfXi0uEyt/25aLuPeDKylMImy2sh203JyhjBBfVK8zNbg6gOktdwtmFuDSlTB9ovawE6hRKu
Gab8PPnylHLnQyrKYyFs5xGDcXS8vZNkSqIWGS9sar1dOIIrfipsZ2SDeXSkPV2hTpemJZQHWf0Q
JtmxkeUzXg22ZR0dbD+1Te0VlYO7yyD5lZQQlk7xxrHJJXVWWEp7DpWbYryUXH3rZxdFe5ZYqiiT
WbR4LRZcSS8Ky0qkOs/l6+K1r8Am7u/P3DS6djZ248IPvHQcL50qnoSEKlicPNa8thjGNLxWODus
jZt0vvkkFyMUgkBDzZf2KOrgsG3+Wrhmra/QyNzhjTWov6uxB14gbJ7XYrWdLUwurwUtXVnCFw8u
768LytW8DneFJC/3Z28YXEfig1B1DGoHt61V7vV/0Xz2fnesH7Z5vA7CL0sJIKvE2pLKyaNwabq9
Wv3eks1Mc9ee2/DSWWdeiQf7RkzpQdWheihvF3/3LWPYCHW8PR+rYghaaFaP2XyiMVp14zPAFB+n
qUC/6DxYTtqmj7j57ZvaOISWFUp47LfF0p/9Wn3oySbeeJ/pcPvRVX3VjNhnU9+vo3pGn+vXbbbR
YlZkbU2CaYYeIV44y3B9CH3gS8CxunAAcWbXspeblkCLXZ+iA5hlK2IXT1TK97+EU/h9Jt65UeqP
41eWesS0BFoEF9lQVKJAikhUM+xZyPihZaXtzceQgIQWvngQAFp2UeMlVfSB3wDFwfolyzYxO/lM
h/v4Jd6cgxyK3NDZ+MYXJH4AaCyJ32AYHeezMNaWooQ8tLOid1PEwYd8RjF134cMxYIO8+GBBCZ/
qsdLVTSfWtCVRu7Ufq8HCNeUTmk5xBk8SIegszpsgoxD3FYkYAVUVXt0aver6IsLddSX1rMBPQ2L
rENh2jCleYoWZqjjoEXdp8nfeDlUQHsw23WZaS1u/3+TJ5ygoGHtjYCRcPo4y+bZJzaCGNPktWhe
hsHxphLSjdBWuoSLjJww/IuKbWKxTGeKXXGOW9s4B17BrT6Fg5dAfF39vO9EJqtooRukLa6mYkhp
p0soH/KE0Yfeh8jfttG10CVe2ZWBB/9vKf/JeJaDBKWzxJbB/XXIy+iNBVk8bI2ToI9rxo6inC9d
AG7RWu03TV/HvLjeOoRBjHK24MFVwfGjwJm2gGx99h+oix+iLyLF7pi64oFyNaGWBdXWtonfbPbG
11eVEBC8Y1U7zn61TsbBKDRuXFQdTV54qQpQ7OAEcZMwr9zyV9f2g2XmhlDSkS055FSoKgXMQoBf
dKadyvgry7hlRQ3pTFeLlKprSOXW3UUGf9Em2dF1esD95i7nRTQKW9I0BJUOLI9FPMsSHIEXxWj2
C2BV/nltIF96f3FNJtJClmSBAwQshd54LIanrhp41Plddkgdt962oesMsWydoUjiLBPQ/Nm5Fd7R
Da+bJq9jy5OZ1gLsMDhmqemfdZQ7jg0mUrW03L4YTK9jUIMKty4sR8UD0CbfBWGfP3v9VFtGf9f0
0He4XZO/ias+5UPdrei/7Kq/Q0gwr0XUFt/uW+Zd18TYwf+PPSVs9ECYDlC/ZN1zOPX9bqHNn7Bt
c1DOkOnA5mCTC+G3bnN48x1tS2rYyEXTffOSoKqtsmOWWhKb6Tu03KNI3iihGHpU1Z+EgZ/nyZev
Sfzg9bUlAG4W+c+jBGZ/W503s5+mgPYlxP+uyzh9oBVOFQHZJ2Q8urX4Tlm3x45wur8o77oTfur2
/zc/1fcCohYhuCwCtFYWCd+TRVhi7N2nFQzt/f/Q4RIscR+oFDJy/qFgKYiLnT8zdZ96Nn0aZ7IT
bXKoK/75/peYXFc7CnDApOPFRWsEIfmRqnU/rGIXpxs7CV0tKdFuHlyHwlDDyPZQCNw5g7vPZGox
lmkdtEKimCq6ZjGpoOPwPSuWSGTUUqLc3PIdZ9KRKXifGLoiI/LaUbyhQ8pljTL+seks0WAwuw5O
aWg3ufWK27xEVN98FLMVpIHqmVsOv6bZa4FMY4aXzrhIr2CQ/Uxc/3lK5tNY/5ZyON/3G9Mv3P7/
JgLGUIHSD/qM18XhURme5TTvRvfSVZaUalhZHZTirVR5AcX4YzWd/Zgf2GgpEE0ja7EL/Rne9BPn
ZyHo17T31l1IXNsVvGlwLXpVI/2+X0qgFMS8J+FwVNxWvJlcRotUFAqKtRN8feqzS7NeeL885rGl
3jcNrsXpvCROnA44mtRg0B0o++SX/BMT0/G+t5jMosXpUM1esuQ12j3nzn0J06l7oN2yCewiwGfx
/74op3idCefVNWVkB46FqWYRDb90NhCcwTg6EIUkmcTj08DPfQa5GOL4ZF94wIi306IsNzKGcNJB
JyNVg1qn2y4/Zoc8QDsjeuCjdUBr+hRu6iGDnbSYXYgPNbxw4mcAG4cvhSv5C4SZbF3DhjXWcSci
84OAu7kAANppdiWaS3ZN6Fs2XMOuqCsID4Xfuzm0lx4HMu/w3iSzzynEKJzeO4QxJBbHnZV+z7Ta
WgjPYB5yGYE3DbSKuPxZQC8izCyJ2TS4FsQs5kLMBFDieQwj3Ep+zsq/KRRW74eZocbSOTSBeGxG
laB+I34HLhYANj2+y0Y3opDsbnm3WCot01Jr4YzGGFUkXSfQNOw1+9Upk4eANzbS2ODdrZfo4JKE
DKAKkz4Iq/oPSepFXfy5r/PICw9z/DlWNhzC+x9BdEQJMHdO7TEUpGkVQ5aFfHAHWyuraWh9+61W
VNExutvTIfu79iC0Q9bZ1lNiGlyLYjDY99hiuhKXVd6Eh5f1n5bZtFxNY9/c9s2uXsbLAhIeKc4q
TuY1cqa13hVVILdRTxKdRdPNZyXGAi3hrufxfbN0xYdmnil4ILZBEATR4SUoScIudrC954Hj7RvS
41lkTWLmWQrD92OM6PASPIw6a55W/JylzilMCoDRwWMR0sceb+IByHzvh7IpCLQNWWAvqKXb8HNR
+MelAYe+rBio+tMThCSjFSviZtv6xokOOCFFUXG8oYqzr7p2l4y4lsjS4sljaWFJe+9vb0QHnbSd
V4cTBJ/P+JWHHEK+cxt+T5Ps4ATe/r7B3s+sRIeeeB0LwdPH+Nn35YekdafT6ovpXIDF8M/9XzAE
h44/cd06wUkSwbE0jRMRCkKJ1ak39UYLosNPGoBYocnM2VmtDd2NvZt9TJgjH7bNXQts9NThtVb4
wU+H/zMFOW5AtlG4E12MuGeDaNpOOT8zOe0XMZ8W5Vq2M5PBtZ24rpaiAFiuvvos/b4K77VOq9/3
7WHyFm0fFlnDWTNh1kPqXgi6zRr/GDA0Pm0bXoveYfTDmKarANdl4507gpsm2vZ8D/m1Tah9+Iu2
B3cFcbLSC/g5LId+D3ko4T44dB2mTQc8omNOuGj6BCKsOBEsdO+P/pXFDtSIhR8lIyqK+3YyZDkd
ddLELssCF+VQWGbXBI+pMZRNJ3Ss4nDmlyA5CKp9OBaJBc9vWHUdh8LybsSNeuX87MJkJ0BjPk1i
5yzcUhaZhtd25tirRndxE3HuvLLdLfUoz7MvgkgMpY03xxASOhxFBjNOCWXj/ATD2p7X8X7JbFc1
pqFv/3+z96tsSUuxoH53k/Y6yJYduMqq/f2FNg2uhXIRk8ERaen8lN0soqEKg13DVltZYRpdi+YZ
5RYoVFGyr0mAomXcN5ntNdU0tBbJfM3a1U9g8JTjUQPEx627MePrusThWmBHKXvkIOn9TFyAv7MR
tA/3DW7wRR1/otbBE3MPV1er+zXFw8ypuwnf+csSH+7/gqEQ0jEokDpGr+7SyasCdiA9zBU0rbuo
6XdV8+X+LxiqBp390aVz18oWTpO3S4Rk9J1AUXKo3HPQqtf7P2H6CC1kG0dMlRC9vNYq24twFzaP
Din3TEH8a1vS0QkgXTZL0bjwoGBN9oETnOmYnKF3vekmkehgFOggjVBLaJ2fSJsH7vZ77o4RJ5uQ
jYLovDM8D9CbPcBJM/DM8qD4Luc+Sptt5MREJ58Z00lUNMibx4RM1RRxkI25xyGefZuUrSkOtPgN
AOa/8QlWj33waRHRnH3xbQAUw+alA1AmKNckE3aoRyfvHkj/KVQtqsLuwORF8R7/fd7kozoSJclB
JOy2NcIg/6LaXbh8qIc0Ct3XqcwtO5chy+mAFAUSVK8gKG0l5AJOAjJswFBySiw+aghkHZICQhC8
KxEsgk+SKBY/1vGY9fkhiC3HC9P0tShmYz0ERIywECf7RZWPMrN1E5iGvvnVm10RPW1BnbbSPzuS
9oeB8uGnCntb+jF4py5TjJ45H+c7LG3g4bYsTfchXfYsaPf3Pcc0eW3XLWXcdEN/y24c4mvlHIFJ
d9vI2o7b9CFIo0jWXZOA7Fw3/Vb0viXrmyatRWy6ZF4f5yhs+Zr0dRQId6l3yZSMFuykyeZa4Vxz
yJoGK0+udc9PPMC7Th88KtemwPN+R5kgOgClD0Nv9ZygxRPAZ1nV0RDs8+mVDjJKWqA5Qm9fgyfd
caLOtV2vG3YxHZCSQkWLV5OXXFdHRfF0crIXcvsrfFXyeH/BDSGs41JqIDaD2h/8c5gu9RO0Gqc9
Sar0VAYgM25T9vv+z5i+RIvkmAZDnE1pdy2bM08eSHMtp2uXgst/E0wFy6MF9Bg3spPt6vykzU8n
XSFiZwORGBxXx6g0Qz/1Q9nV1zYe94iNDyTZ1KCGSWuBTOjkwgKIibz2X31C+oh4niUeTNPWQnkO
b/lMwl8leupYVZ0Xv7cc4A2hxrRQZkG40HmFRXI3PQaSH1XiAE/jWIY3+aQWycN4Y9mPmTiBal9F
Y/KxyruvZd0W0SSVZfM1WEcHpsTDOHXTMDs/w55GDXf2kzVTGKyjY1Kq3pdNAdJDCMHQne+BwrcM
dngg27an66Rorqrxtsma+lrlzrfaYY85gEGW04XB8joTkMrJGuI0XV/RVBNNFbTdukuWPS3jP/fT
gMk0WpCCWzJIUz9Irs5QHqqOgBerepapTabLNPxtsd9s6q7oGqgsx8k1zr/z4R/afCvl39tmrkfq
wF3hQRfj6tIT+qUOTB1pQ473BzftLbqGilApzXiZqke5HOvz8JDtw13CDvOh2mcv2cP9XzEtrha1
TluAbU6Ezs84jSOnfWDo4Bv4IZgsb50m6+thG6c9kc3on5Exn1HwsKio29uu2PqWLzD8go7HCoe+
Jo7j+WfFhgMo5w5o9HjJhY3NxWAgHZLlJwOUJWPXP/vB9KjQUUPjaV8M7ZEIavkCQ9rRkVjDCEq4
Im2Ga0nozo3rw9TbYtc09O2r3jj/yAORzXL2z5KI6qlf8JzgkKS3lOIm09/+/2b0BdJiHDeT6tGv
+uRBCrc9jNyjUR6G2+T7QKX+/z9R1Vmddjnxz5DR2qVeewqI7ZrcNHsteuuun5dpDP0zGB5/1iuQ
n75brXiH57YLPNMvaLttnuUV5ZDcfJQ1+erIZUfG7Mnn47akr+Ot8N5YLXECz4/xandkVT5+bEs3
+Xo/M5gmr0UuoeuI+/gAhyHX9cBPui6HpchemnCyMaAaQkuHXc1V0yoPd79niKMdkmI+TA5No6Kl
p34JNrF3CqKDr1IvLgMMx08yk9W+byt1ksVoA/AZ4ksnBOrWEE8LcyJOgo9/lpwsJy+XNrko0+Ba
8K79OHZJBVLzacTFcsmccReUmaWeMg1+W/a3sSugqu0nvXN2wy+j92mqLU8JpnFv/38zbjuuEFoi
ngNZsRZtFuvpf5xdSZOjOBP9RUQgEAKugMFLVXWVe58L0d0zLfZ9//Xfo79LjcayInxyhA9CSmWm
UqnM94ztsaPkD8/zu5HhibehHzbtlMXRNv3q3VPl/L6v6zJNFAw1NqmGkmoIg5Pnzvi8I2iU5JqQ
x9in9D9H/LupO5S77VRNGt6pG6/VTR9vl4roTCZvwUyZ3Q8O2Hi005gk/rjph64fD/elIvEAYqkV
n2bgKZSrdiqNt7prPfOHrn27P7Rk1mKVVdPGzaDVDT/3BFRijhP1ba4oJpTcKsXqqi1vynZ1Wn7W
jCcef9EpUL+Hw+xWHlLkCqHLviFYJjfnoh/xCnecU7ae+tVckKbTpwAdaVlYpvVwYuOmCnBkshIs
VbPXmJkM27BYeUTjugd1ubL+Rjb4/v87zewS0o8a3/e4+Q2SzUOV68H9LZawqOoinM/C6sS0nBZC
Kv+etHNThXZOvDGrgtitj0n3omWFV2jWYw5NBPdxtdw1aN0DNKYdTgnlh75U5L9kdiDEyEmOUqts
7Pl5Tt9M1zmb/JNddY/FULpgv4Awt5qW1xx9IgAfIp1PcffMm0QRI9ycu+WK9VUL0IFqUmN/C4P3
Hhm/taz92beqTNFN9cHwzr/Vp8i7Jc0IisPybPu6Wf332n4Ijw1D77b3TjOzDgCHlQsX0dk/h3n8
kmyqpONNb4+RBesF+eJg2MDoOMVZ73XJJZ6/0fq7bj0SzmN4wV67zG1mA3HxiS6ljzAqrMpUcQTK
xC1YKzWzHCnHmh01tKt66eLOXps0h/sGKxtciIeHTotZvzKc3LX2BsYN35zZgyIRzlcNelL26IE6
93MdbWR+rSsVV7Zs1oJxxjM6Fcum42crto2zM4+Dl+WrEdyXyU1Hj70UrHOpliYHaQ5kYiR+QV7j
+nNb6F5VfUxVRGQSbRTLpWjdLZZuO9pJH5HXqp6d5FLx52J5JONngWL032YE3o5iMBwUG5sayy8s
qfFaOOcNYEvuS0g2fcFMO5eRkpiFdiJminT0QTM+bPozVwV9ku0VK6U2ZqGoC8iDZyNLonQp30jT
K4xJsrciSI+L156kzhIMPeZvIHMv8DjQbt6gpZ2XkK05znrjKLy8bBn7/++cGS21bjbtCQag8yBr
U9+gP+7LX+LgRageopd5CsQV7QQWwzDd3sxp8YdSlT+Q7a5guPEG4sfYGvm52Aa/siMbxORF/Y+p
atWTzV6w3s6JLQAYatrJbD/lwC4327+7UfWcLRO6YLx1smSJtWQagjE4ydW0NpC0PAStZYEj7d87
2utG49paiUOEk1fg2r7YXNXoJBGKWChllDpftIlzNNfWLygb8cyxOdvlrAgJJGIRC6PWrDXX1kzt
Y+M4nzIwQPummz8EAwGxCGerPiFZ4KyLc1z27tr9ymPrzaSwIplg9v/fWVHdFyiIxivteX8HcBzi
2WjHzuqHqPYwd8FIay2mxmQU9rGusydamXaYDJMZ3rdTmdSF05U62VpoI5TRxNNyYawemj4Up6tM
LIKRTmbf1pqDDXXbIQ/pxPIPS+O+AXlPBS8kcQO2aKbVhGMWNdAnlli5Z22pB1KXS1PbL02hgoqR
CUiw1jRbWmOjEJBtfSlpEoJKRnEzkMhHLI9aQcOl52Wl7dWNT+WgeVXNonJWUX1KJi7WRi0tGFws
nSMvQQBuyNBRWTmKZIps5sLh2uq07WwCJ1Nz7duct7ZnbMnqTe1IFc5gDwP+0/pouSJAj8u6GlQJ
2NmlzHyt+wikNFp/yszIoMeeqJJwsnXs/78z3LGepsRxsA5Dd4+xm0bZ/puqDEC2A/v/74ava/Ce
py52wKhTRGlalK+lwrYkQYJYEpWZmju3ZY7MECt9i/pjfCXua8Y/6b3CqckmL1hvDgaG0gVR0snQ
2ijlzZPdWIf7PkcmdsFsa9pWjq3DpFZnPuhb7VWDgTdwVegnk41gsTl1gDo7IDje0ieugxf4G+0+
6MmTkb3dn79ENGIx1DjASecJPrB7HHMavS1T5VZvZycsV6yCMtGVy5nZsSOgTrxuerH6/LtTOj7R
XolxiXU8hSXdITceoorF9wRTNpq4yJwcihQPFX+yZ8vwEj3GF6piUOiqxEuLOD24p5g80+f4ZHZL
FDPt4HTdU84SHw1cCmWVfUIw5BbQ/dsQ90gXsfGQrPVRn4pfk+t6Y1kp8ncSpRXLpEZAcowEfInH
EiidHkWhhb+l3eLztYuD+3olW4VwFsNXa0btbPHJbRBExAyXL8qsLjSWuLhkdqopNkS2FNG067we
t7lPzrF+quxPWwXQ9x/3lyAbWjBtmqZWu7SQEqvnkKXrOe1AMo6OmPvDyyxPMG2djXCqyZicc/C3
kXB7COePOf+pJejLMePO6pxnxyw8AKT7Hc4Fzxn78IGJ4wOCgvbVWCTo9LPP5YKSf6MjsT/N2WMZ
ccfcxfX+oHFqlOI0zAaKIAmqcYuyDtyeTIUhdVPqmLygl0VZF9qyxvZ54vaEwtuReLVJFXWZssEF
Zey2bXbNZnLOGDbzCnv7NdPp632p39RGTFzQxqkYp73py/4au0M4GU7IIJ/1wZdalEf+W+xDn5TD
3OvOeUvjy6p9yeh67lAo+NDkxQKCjRpDU2Wbc7b1Ae3GdZgkwEru9QeHFxIwK6v1rrYx/IjUFAqK
QjuZgpTnCkuViF4sHkC7uoZHVFgU0kcH4sbP6ZAF9TgFjwlnd6HvND7nLVCAqsU5J9SOjDJ/BU1e
uPSmIjS/6YmZI8K4sMzU86LJMPs0iTjXtWO/5SXaaUz3GdRXiq9IVF8sIsiRP8oXt3BQtjSax7XP
XX/omQpUTrYGwWotkk98qwzoz9ySiP0g9YJX7ARpQh0wC4p9kH1EsN6+RUWmmxT213G1/inMIdCS
JvNQP+lpPVccVzb29D93AWyGYMUcoPgDDl/nzCraBGbce+M4XtrBeXIAtIOmHoVFyLZDMOd5MaeK
GtgOsDHlX0GwavNoiFdaHu7r7M07DXPEuoK5G1u8krXOGY8rhwyASclUhWYN7uj6t4s3wMJyFbsi
WYlYXDBy2wRPBCRmWWbva1pc+ovK8m5HqFjGvk3vTK9o2txMqs4BCDcJne08afO3KgfyLkkDRlOv
a3+Qdfk0roXCTGRyE2zdzvKN6RXyHxpqEy121Ufdr9afpPiHLpdlGML72yMTmnBEbw2OudGubNCp
l0FRMb93VS2GEmdI9k++ExkKtebVMEvz2m7RUqReNb+Vj7X2ANr+32NrI9MIy2vzaqEMPByNMT3x
AYQr3Bl/PiYYwcY30zBQSoIvNG15LIs12DZFtCgTuWDZSbqNwxbn5rUvnbBKh6BVpeT2dOcNn/FH
ed9JnOZDHqdg/7yihudnUW6nznRO6TxEy2Z5m2tcl8b5muXNP/dFJFHR/5QkzD3o1VwsZARIBLEO
BuAk1/LHuLZ+3H3UiKrdRyIwsT6hJsTtuxTLcubANqNc9TYoM2qxOqFj2dS6mhGfOXahTsGjgvd8
jmeHufpcokchXqwgL76X4+tjAhNsOi4bjhQviQEUOAarmwVz9guKhsP1O5jdPCNX0WLKJCZYNbfp
aoAS1rzWNajiEbKl3pRPh/ur+IMEdUPNREiYJE2sotlHt/LQtI7u9tNyuEfzczeVl3l4yrOfLnsx
h9TDMeL15GNWfDUc8nb/85KD8T+VDOPkWt0Cx9jN7UunfVhpGq0oJGv1wBkUmr3L6dYKBeO3+z61
WTrT69xfi/Elq1/NWvHQJRtasP7BcRya5xO9ttalNkJQ9RiqNIpsaOEoTw2DJHO+0ms+PMXTqaj+
ppOKCe+2Rtli6UKyxUXOOodeNfuU21+4ikHgdihlizUL8+L2uWWP9AoWvFWLrIPN/MfaQmyxaIHZ
fHLZYNMrTRhYSVPPKbbgvhLepkhjtli2gOr7Vu9gCNfkKUu9vSJ8OW4vQ+cZId7mosfKYm2xfAGw
V0VpjFBEc4jKNSoqgJ0oskd/zsr/KrktQsKQJCWMj1hC9W0IOqygjBY0Hz6tIQ3LMD5sCq93Wy1t
ERfGddapbMgCjedlYFTrc99kvllSRYpKppmCrSZGp/dooKRXQotwKapzo8S1lIpIMNYsHrtyqjZo
0F+r352qMAkmr7jMv7Rol9CqiPVlRiAY7tCtqUkqgNLaWe2teNOZnxw8X2iq/JRkfLGqgTSmZlON
0utgZh7djktO/NV4KiaFS5bssFjWACZyMEXocDzWEuZG2GohUxVkSHZXhH7Ba/SyZj38Q07wXm9u
b13SKDyxbGjhNG44LSaiYeh2O6xp1KjwO2Tj7lJ6F4WBMJ2mVYZxe4YtPDoqYEaZzxEBX1ZLHwvX
HuAMPoyH9NhGgHEACYUdVYfd47DP932bTFuE2Drr0JU/7HKx6+e292Zc0BbzI2Wf7g8vaaWxRa4h
bUYPkF6n1nUI4wgtNEewfJ5AfB3M3mMAD7Yj2C1Hk0uDV0B8gpNPPJ/KyGk1FRazTNsFawVInZ4b
FnxypYWu4yXZsdSC+7KRiF6sY+hSDYmReFed9Ku9BU1jenzwneV6f3jJzMVahm3q57geoUBT8jkb
/AJ9ya3x4/7YEq0XCxnytgERUGrCVfZWHfCUVoGrpYq8mmxwwVSNdVqAxAy5DPnkMbv1jfnL/WnL
JC4YK3gm8rGfCWyqebaaM+0n9BoeMusxNBBbLGOIGUhoUESD8dfQBTo7+MFopqgmk22nYKhDXi1A
jIHbZfULIYeteu1mhUeXiUU4VFMNmFXzAh1PayS1kkNRnrTm16gqqpG5MrGGIU2XAY0g2NCmOzan
JsyC3Nf+sVYfec2giVQvHNLvCLa6Eco33YKI+BftoxmOEf0+fidv7RM56McxU+TQJBsh1jQYse2U
SYEwQSNPxDjM6WdLddmSaL5Yz0Ca2BxqE8GTO/rp9FZ2H+/rvWxcIZ81FmWG5jaYazJ+28oyIPGD
UbdYxGAMgG3IRwgDiBkbfKMqOy2bsWCpVZZ3fbvfFOIy2PRodMLHJLF/791xPXbWOrUdLBRYmjy9
UNV8ZUohWCefFiuzJgtKwT9PIDgFWKqm0grZ2IJ5AhXJ4uiTgeWnWeJ1OpimLaoHXWsrgmrZB4QD
1AHma13vk+/rV6J9s/rQnRXBrmxo0SQzkg7jAM0DiewUB2Z2Nh4MFsUSBd40a6ObcOZVFUfWSr5N
Vac4gSSzFisUUNmcg20KWj1nx3wMCnJeyeG+AsqGFkxR67S+RBEUTs74qxMDX6b5Qqdf98eWGI1Y
hQDaZL5YFa7tObCMWwOW01Hv/tCSI0IkCNoyRlHdhn0s9aNhP4EnBHxKwCG0FU5VFieKtQc8nc01
qeH6NNTJ7GdEyKPO8vTQCPLQDu6vQnbFswQzhf2gd7hGTDSf46gJlwvw5uMj8+agOsxHFJn/c/9D
sp0QTNbh7RqD2Y1eMyOwjZP9GEyObQmWmjErz7oWJ/XWHzY3mLhC/DKtFMx04mbNMwOaQ8m5rUPd
fXZTVeZhX/ONzIMI1NIOS8+6DXOeQhKaAboQOp95QAQ5rMf6Uny7L3HJCkRsFiTwx2Ll8GHAECJ7
P/2T8RiUiS1ispQ2s/TehsmOKAourfjCtJ/3Jy1RE7pb27vTiKxO7hIKdaSOn9DIUJ1Gf15dbsl8
l9K7gce5rehYQub0mb0Zfu+Zl/w5fmp/bb4WdRH/sH2/vwJJehjsLv/+Eprc7bjvEXPp0RZaITlq
bhB/mrgHHpDACJIDmX2gUXUqyE+ZyAQLbh1raOvepldjyCLgGz53ThvcX4tsaMFoa7PUK5NhN1DC
mBqh81AtILBxBaM1RndwSw36U+uf4t8pHq6y/HB/yrffgGyRKQh4Yo42Oja5OmnxaamTMK4O1kgW
v8teXOAQbsWh57PCkiVngIjRAvRZfUj3rS6riA2ONy8vsfk0dbHCCe1H4A2lFYFaQMcFetwaTtOI
X+P0tQHxka1/IgQ9uwlX7LHsG8Lxuw06t1OONdT6G55+uAOwLvoLlScdHjXu74lMTIJRl6BT1RY8
Kl/X7bmgJ7yCB10OAHHVEiSeTqyz6vJkTvkAX02Wlwaw8O3PXBUIym5QYpUV6jPQ6s1dcm2QmvSt
0DziuQVgkMF2gNcI6PW+iCSWJlZbVQbt7HpFfEVoXPwYmdO/ogNA1WUh2wDBjglYj/Ushovopq+o
JQKWgockQvsY94gtVlw5CzLaVY79TXGOAQsVhI/3pSLbWOEQdkB0lM0ZYixDt8L4N6gGT/P28/7Y
EpmIlVauie6BpIJvK1PUm/vm8LvXzqRXYG9K9lNEainbDHhcGW5V1vZi6eQAPBKFg5PIRKyx2izc
BJnb41jPnoC5bC1/FbYiIyxTdkMwVB1PaMYIPPAralM+8GMVxkEbLIm/HAqkWFU35Nvv5rZYZ7XF
41K2ex6XVG6IZ1OrOUwgLrNbB6UAPnnwoiUWWrWp3nf1Bq+QLBe3/0019EIorocSnylSZWl6Z24T
7PNa2SfHOYyVeSz76qAvQ5CM+vG+gspUSDBaTR8ZSBIx/8yaferEJ4elCh2SDS2cv4lWc8BocePq
luR55oUTUgbCyvvzlhmWYLRL21SgQodw0Ie28gzQj423/JVwW+EUJJMXK6qWuN1vLHvKsss+kQn8
xAUpVB5HNvius+/CxMR0UzfuZvI3qyrk/d0e5QP69ujowllrohhMS0yT/O2w3vFZ60weYNgU1itx
DEQwXpyAVZ9niPd19JOfkzXTUDLnDs9IkabB/a2VSWf/9DvpZGhAdkDo/ucSx8bTqOI5ko27//9u
3FbPxnhrC+OaskCjYV8pshYSVfxz6X0/rmnzjacuRILmejQ5jAX3F8d3x8dM9I8ffTf+2FWEmbPl
nOtqxAtd1/qWgeDmMWELRtoMMwANyhxVS26dBWY72M8ub1Rn9h+1uBFbisVSdUHslnK8ESEvd/z/
6652dQInMK/xcQzIwThas6c6WiTK+Z9aKTcdYjuFctpAlBiN5sgnGtIifb0vK8lGiyVShWGgTXLR
kcUYGOoRW6+vwRm8WsOx5g+1mzBbrJYatb7pdANLSA3QiAy4xi1+swS1CnxDYgQiSZZllRNvOgJI
D6v8ocXD7GVlrai3l4lfMFx4G4p+oo78vcb5EBpxwgHPMxshW1tVd7YskySWRQFJqHZyHSEP+fM8
W6BYwPa3t12VytANuvD+VsuWIlx3bc5LY13wmWQ4otzYc9oDJ5/vjy3bAuHIJXHnpAbFfWu3uDm2
T7rxYJZTZMgqeyM23GXBi4/7w6pOKQAKiuzLY9MWTtxSi+1sdtbskmW4Su+Nap5d14rBb8ubiZVP
ho46s5ggBm8ZO8Z2fOnWLKK9yg/dFjkTC6CWydYHkuD6aa/1B16TX0aWfrovlttOgYn1Tw3evRGD
G0j+wlLj330yeAPvPPYYtQQTa6CIk4x4O4FDqNgv3jyzTKHhMpEIxlpYxlgt+p7GtzOvnL86KqI8
2VbuH3x3XNncSjSgACLvmGY+mnq25JM1/XhM2IJZzmzU+6aHB274GMRGaLWjv2afN1PhwWRCEUyT
T0ammwxmv6UlQX2tXgfzNCgGl2mKcNS6uavnrgauPUJza/IasC0tXrG02sGiM8kQMKTaQy6GiSAu
rFtcMnO4mA5sLVPls5wpkkWSRYhVTnm82c1os+zSW+zENP2q6yRA3Uc4pnn00CaLhU76MBcVON8Q
emfucO0BWRLi2Lp2AHI+5mx8DD2eiUVPWz6MdeUUeH3rfzbF71r17C7RIRG/ZanhxqbKzC58rrLD
ZrZfQGvMHooFmYjg0kA9NUfPsktjr07yBDyCOvk7s7aGPJRSwN3v39Y7amVhA98G5+vK0NmxHUim
gjuQqI7Id8Kt1GAVKlwvDbA3krR9dUA/WWVDkHNteVA9BedjpDnomFkNxe8Ctn6j+m+DoMH5sW4L
tP39WzpayQrXmBqUyFB/B4bJ1nNSPXSzQjPSv8fu6VLNWt7uT++XpD7VxlOrUkmJSxYrtawx0Zue
4Azp84/zVOBh9XlOVXCMssGFuICVA2DPZ8x7SD6Dx2/B017T/XXfFUjGFku1tiaem87EdmrlB6e8
LmU0qdDVZUMLiq6h9QsdWR1ubfFHYBAEIChCr6LCTGWDi1fwqalwUEFPpuaZ1z+I+5IMjxmoCDez
8TwzzTqHhjt9OGr6c5qyw31pSzyXyL41o9e3qCp4xCl7qpewHBW5FJk0BKNcjTI1rRoaso6a15X0
NLjEK/tBkSeT+BVbMEq9jUEaZkMiBY8q9EKUteZZ3RdWDAq5yOYvWCZ6WQHLZ+JVL6fj+tOZePJi
2231s+ea+/G+6GWfEGKDuVmdgdQVch4OQavseNqyPOxLVTJUtrOCjaIRKoWdwo6y+Lkw/8Ir1UPT
FmuyysQYVrYhpCnWgXplMxeeAV5PH0nRMrz/CcnUxUqnNq1Gx9BwIOVgMrS/WNZDl3km8lZN1agn
m57hMu9+df6pyewt+WnO3+7PWqKTIm1Vx1nFiwqzHrTNN0jv55wOXpUUl7Sxr499Q9B7VpqtAS5B
eLAi8eriYqSvTll7k6qJRtK5xUT2qs5cHcO2Y3Tnldxfq2icABkJ1t/K9M3pc9seKPDFMitVxH2y
nRZsYEL/XNU4tnk1tsM4HokKBkC2F6LybxaJ8841rzYFJ9M/zVb4hIVlp+LgkowvFkRp29IUab+L
KX1qyfM2bJ5ugDVIcZZIxCIWRWngfyfGUCUXOoCLRkdvh7fE62N+R8RoKVZ9Z9aEno7A62g+jsOh
VnWPyua9i+vdPbDIjYbGqKy8umChtJot6MvSv6/5Em/5n6oomlprUuw+YWuCZDafa1b4ExC07g8v
m/n+/7uZg0TeKjIdgaqRTT9G051C02mcx7RcLIXqup5awFgyr8kWsuSlpo/FBZZwSFl60fLVqfKL
blfHLcc1iWmmEdyXiKRMjIkFUKPNDdbOmPUUokMHxURL6fEnRKnBehwqxbbK5C4YajoDLxXIXLjd
x0X7V5m76YvrkOmxXRXroXIEeDhK6vzCC/qRAdM/yPiiAoaS+ACxDMoaqhndknvAN102PQBsu9f0
YaH9fV/+EsmIpVDgXcWVssTwBphdU0M7TsZDWG6MibVQ/cCztjUs85pq3E+qNCgtFbmo5KWXiWRU
vEo0gLklyDFNrqetKIIqm+9GcR0YSgP42alYSO23FT2s5eb6Sa8CK5f4B7E4So+XYukYPP5Y/WNv
V/BzgyP9wa0QTl2zd1a9zvGujHdsvQYzkEPfjK6YFYf6zalbuvjGEFtu6lRGqp85XBuZ+o99Nwbj
Mineqm4bMsYXbiaaayVDZ8fbebTGwzZ3rxQ1cBovAroAMI0VZ23lqC+tPoDT9ptujYpl3bQPfHb/
/51LrfLVQpY00c9Zd1xZOA/fEU7rTec9YB8Yfpfmu+Gbdu3nshnJeak5MC+WYGBEMbRsQ3aTfDe0
6Rp9Y6yFfomrL9PfdXpZCsW95aZRY9KCJhWsAoXGbEwXkB2DY2pKl9a30z18uC8UmcyNf898M63E
4Wmmn4GnGDhN7GWA3Fua2q8dFQPa7ecYrEGI2eyk6knndvOFfJwC61vit36CLpPa9A20t/JQdTWV
rUU8GlhKe7e29TNsz/RWe7B9Y5nQFzatv03TUezIzb2m/4GO15tqawEhqp8pOBMTd/1A3OlsFVb4
wIZgeCHlEBdz2zHabcdiptnBcjLy5mhN8Qa69jmayscOI3xHUCyUyoKXmwzDJS4ih3ldE82vs6r/
fXcU/3nRxeCCVjFgWE6aNswX5nxMu5cyOZRZlFYfSPLPfSnJNkFQqYYlbmqZ43DZcCaVXjodM6Lo
5bqpRZi7oEXcMqizFHATjE7HcVmDhM2vdOR+6bDg/uxvGjV1xfz4tpoTAT4KZF/9DRp2z1XhRv9B
2LkheDEtvlapOWZLN12sj1toHKaA+onPD3lk+3O4+abf+aj89bpIWbUvW4twVmREs3K7zebL+ha/
Dac+Kv3uspftJy80zA48NBWnkuxD+36987Fbs9VGx7G00Xwj9d9rpbg67YZ1S2S7ir0bt+GEZjrl
+tmYf9r9JQHt7xC/zoOPivVgahVfuR3mYM/3Zb37jNY1KeMN5DQEYIv90cMFGif2gfidN3w2v99X
LIlZiKlny13jbomxFpSXePX83INtdamujw0uGHVdkylJ2m2+6K0/jL9NHlqjIhMi8Rdi7jmP57js
+364FA3ul8Z4MSr9Yk95UDbAWiomRSbKlWy1YNoFFGjT0GF20c/xuY/yyIxoWJxVNTgS6YuJ6Kpc
RrdIxunSl703xaHTrb4x/b4vfYn6ix3DE1CWCsYnciYluM1ZfkA8Ezw2tGDCZU2Gmu2WlTv2QZut
Q2qqnnMkEhcT0Z3BeaIXGHq/Eo4RHGrYn4aoV1nVflrdMF4xG03IkJt8xPg0qo9bmB7JpbsM5zHQ
gynSAlX1u2xnBeNde7wx0BpRkoUgmE3kS2munpmNCtd2u1GDumJ2ukP10//FNATzgQSnPUBqjqm/
e+yXLnKDUtEmIHF2tmDDLQEX0GpAXt28+hu9OENYOS86/zvZaGCDDuMxjRKP57FeUF3V6ZehP7n0
bKt4q2VGIBgwL/TBHBgsrDI133JQ/G60/v0p/8GPu6FKYpp64Xqz1g1Ew56zT2bYe0WQR+mh9FGr
cdgOyYvpD35ycD8pvrfL4tb39i16dyAktl7wmBbzhTZ+HJWHMlozjyT+/yFfVBsuMUDxPTWt84rm
y7AbCD/20XC0IoJ2AVVbtyRYEhPvM3rT8rnFIvha4ergWdzFbfdYpQqPLTs2xQw8WimA7zfjA9lp
R32ZLslPEu2Nh+vROvGv9/dColZiIr5fmzYBx/F0mc3vZfUh2R67Kogo6RaAtwaAg86XbS1qL6f8
ZNkGyn7SKbo/cZnjELPvTVzps1NhezPteRpfLDb7c5si93u0kMe2X9P2L7eIOqPyyHrk2g+9RkDQ
fL7/dYlXZIKVA2C1T5sBy8unz3Q5d82XmCoWJtsRwdCT2N1W8DxiR+IXOn9cVDwc+5F2w+jENPxW
1mnVtpCXVnvj8Bl4iOv41juf+00RJMkUVszEl01GihZAs5fiCa78aTuaL5Nf/bD8Jip8lVVLv7Kv
753zGNADrVkF5OM8751921Hz+7A8ccT3qfLU+1PHfktaQsi95nHjVinWYkRduITsnL6UVzw9HpLA
gmPMffph+01rb0/wktf7SiVxWGLa3sqKCgif+GZ2iiMY/LE5aNEQqWK028kI6oq9zKTMy6yYMT6b
DD9LXqqh9Tp6TOdL6sygfHkFHMuMzNb4Qdvg0pgq+yRbl3DfRo1r7dJdo/Vzd8rPw3EGuNcQ2YoQ
QqbYwsFeuKOtmxlHcouN3GuIeWnIdmbaRrxE031zSxRHu8ToxSS/1tt4zQUl/IXwa24BFCfSHmoz
wdYIRt9RMF+2LoY2zSe7et1UVRx/+mxu6LGY1ectSFJdd4Ye178KzWfT5nXdAR2f3GZeTj4tbtTb
odO+gjLGo70TLjEY5IzmYC6/svxjqR2b4Zrkz3Op42/AVeMNLw7v67vE04mPAnWR16kzbtPFtZoo
r5xjO6uQAmW6Lr4IpDrKq9EUCp2LaLQEdph9yL5akeMZgX7kgSoIkC1BcBN069bY4XZ75HW+epsz
G1GvGQ/ROVNg9f/b1WlTX5KmBcxD0zEQ7MTuX2BpUxzQspnv/79zo6Tqk6JonPZY1QaLSDk/UVTM
HR7bWcHis5mO07wu+mVG+/UW2CpedEnMRQVTt+vFGREDY1yeBzo6AHj6DKD5D/b67f7EJSb+n57o
psbzRYKJDyPz3SUPZ6vzLDt+7GwX+6KLFsS8MXea4zR/04byXHFXkbqTbKfYBD1WmdUD6705Lk16
pm5NA4Z0zmPbKXZA9yTrm6Tl+gXNgQk5GyowOdmkhaOc2Z2rG82qX8zBDcaGodBsfEzSIq1EVRQU
4AiJfnF08qHMttOo4n6V6KDY57xqOQjqTEw6o/wDuupfwKcSJnQwvN40FbspUUOx37nnnDpJQwdc
Uj9z7pXuP4mr2EvZ9AXTtIeegxWmq4/zcli53zfUo47Hx7/vG9DtBzTqmoKJJulAu3i0keD9C6QG
wAc0uTet3n7zin1DdTeSaY4Qf1flPFtTjK/0B0CZdKeGeG0e7DGTXiB1wP2piFBxlSm0SbYfwvGc
5FNqoXd+uCxIH1jAeHjOU0XULBla7IDOl7LJl5UNF7f8nmgXHS0p5qhQI4mUxP5nyyndki7rgJC/
PI65cVjjt/vbLBtZsNy8yQAfXLbNkZb5l9YGbTNxVWS8MokIZ2rrkI6Aj7i9lIWuh1tS2UGz5LZX
6fHn+7Pf8ww3giKx9zlpq6GO5745OgUPcx15xeQ8A7OAGr8b5nppRxShqUxM+//vDlkKoo9iHIfm
2BSwsWUK+cDC+2uQBNVi9zOjC9fsMW4uXexGownAU3v6xf/H2ZU1R64yy19EhNCuVy3dbfXYHs8+
86KY5RwtgPYN/fqb/T35MKZ1Q6+OMI2KKgqKysxquyygnepXL+S2/YVsw46b6r5ECWuTtaCXE4gA
0phJxqZkQMnj/pfo1luJZbH5/RDIvL+SPMjKF690Jy82rdLsvi+5AVmD+z+j+wIlhqVR8cAg+ALw
WyaEz5+6WuzEmeYLVDB012+V45jNejXpdzI95VAGFuvv+9PWrLMqKLHKemtIzderTQyIuPLOM87B
Ipeo2jpxWsSYOyHkfLeoM6sgKgN/DxOmu2irahOWUaJbYKwMFLDnd27UnPuL80M8gDwnncI9fiRN
OlLx0qNT4OEOGmXXtYvJkG7WQ758nNydQ65uYW5/fxV/S9fNy9r465XMX+f+xYIAxMyPxbaqLDEM
S00dscnr6siXxq+SomoPDq3k6A7X8aHMy+lK+hWcd0ZM1p0rrHZRlTiuV1pQurnbFRhFJyzeO5ci
Hq8FD5sHAzejvYSpCbb/nQ5eGb5sO8tbzZtxptQyvnviw/1o0C2oEsRQL7RBJlfKK0WdorkQ8q7b
FWK4WfeNrKCio9sCZ+gWWKFrMUXWNxp3t9fjqHVCN2w+3R6Ojz7dqE1MFD9D5ga/ZLxMSQbh16hM
SDKmuGtkoX8pkr0nao251G6mxvXE2hP80Fz8WrfnZbpwe08Q420yLztQe5amoVok5XClIbG+DU83
XnKjCo2PK5hK0DLwEb1ln+6vus5r1f4lD5KItGy37bqCq82NqpM431rkojlxT+15OoQlxRfdvPmV
145gmzTrod6ui//U+yHZU4vQLYMSz1kva96UuFXmxuPmn6rsPd97FvrfmeUtr1UCGtUHu7GljSW2
65I0kV9W4+0M45o+OzFRVuwH3di8fVs6xxufmpYz7xshS8N4BNigGObz0pQGScoZV7F0avOFGZE9
bYKdoCjVrR9a3i+GGTZuOQIUNZGaiDyEvjBlDf61z2iTzB3jqxW1lTTAIwNRESf7anXdMDzIaXWy
PeYLrR8oRwUjmCsgFeByaFlAdwc/eR9MK7SfnfTGk5g1yX1/0+xehrLLcO5X43z7maCPC5E4e6LJ
b4/rqyhuSKeVXcbX7WouP4etD/ke/+LbDuarnVN9X9XOkGNgd/rcu4nA2HKI7htDY3RfRXCLzi+7
yl62q/UxmEI3nc5NhJPGkHQP/HCTi68CuYuSGXZhzhuS3kvdPNV7VVud0W82exXUpagLq+GYPnEe
syHJhp07qG7c299fjcsrUk2sFduVzhF4gfL+431769ZS2SzGsq/GCs3A14CSiPVRO//OnGOHYF/t
TvPBi+gTgY3UNx764QM7JFls+4ESmLYhDFDvYRci8rRWqbXuXLzfPv36akca2j/Rk0aHW8CjweHS
Xjy84crLsfKt/1c3mr+UdsYw7bGlMl3RW391mLGnFK3xELUjbStuvW4ORufB41JcAr7jIbpxlcv3
uPVOXwFHChmWdyCM8v6573iamjl84b8e7bWQGgm8artOqXs2kuGMhP7e/GSHfmgl7Xmzdm5iuh1F
RWkHkz8QP2dY1bN7NhN6Y/P70ydLbGFt5717pc5MSoA6rg3NrhG/AjWoQFyNXdmdWyT+nXJ9tdVM
DJxVho+BiyD0XwDcibZLFoOjnr5YKVjm0r2+P00xzVcxz2VXTJwvHPv6C9oyInrJk/WFvPiX5bIn
jKNdDCV0Hbe1jMW8/caj/7/FCBLn0Tkb4DfO4z0JId1aKBnVzzpzHXL8SLamYo7WPUycbvZq4xnY
XIZt2TBwycMp6R+sCztDn+XfWwMmPx87EPhqB9ooFzejE36lds9Lfp723vo1e72qV5FbvVyFJIhk
kkoczg2wPe3snFrLKNFcTVIWxliNVxfKUd+AfSoSA+c9w0+Y7Lr1zGyA237NKyiVzmtbtaChYzPr
Iou3Bn0vUE7gHwZDEEgD399fdB97+/urhLmC+7Kz7Wm9bln/cyir59FgX0W+V6HSfrAS77KawBQH
uO3VvXUV3TrujI/0xX12T7jXRsaxtK/2qzmy77shQI9mS92Ie98z//d982jnr5zk2WpN6JppDOyK
t0DckO3GpA1vjQ15vIc1123yquhF5WfWACFvVHV+b1N0o5f0H0y8lP8kL/aJgSJqb2PRhLynhLzk
EyiF69K4cusdq5/tPQ4n3aaodqsBqMbcdoWdlpSebtI9/juQ3cBORVLsFPRumfSNHV5l+egGF+AQ
o8XD1NA9LO5MQBNVnM0iiAJuJau99zyvsZHaohYYci1Gb12vMyDoV4iIRZZBskNVJF9tUDNNWThG
hY/wOgBnhjKa8z3qaN28lVDm9eCsCyf9VXjsQrwtLIpD9Ei2rzak5UJ6me34/XXqrbD65g7fx24n
dHURpjaldTWUCAKCYmNQQy3PinN08rifthfz1MQk7nYaTXXGUeJ4xk2Yzg3sHsjfMviTVTS+v0Po
BlYytSfLqm+3m1cWXXUu6LiGLK+XY9uzq8TrQNytrDK6Xnn3afRIaPbxFqzHBlebz/hQT+0s+YB7
x4ucH9r6OmU7VtGkFbXrrOUSEGR45LUBfMEoI9P/RxyiaLV9Ff5tTrKehGiG6xxcnM6N+0kmh9ZS
1cRwigFy9UwM12pr4t6cEqveg5Vq3ERtI5uY9ASxXPOK/BpZTRkXfb2zjLqhb39/lcLrZthIYK/d
Net5Js9j4Yt3WzUQ66BVlLuvkO2wGmWGPvYpCC1ixjyXO1PXJT4VAB5k8yLkhhuv0z1kfhLc+O7R
Lj//GqyvC6Tf6zqxsnfNKCNpP4A5Orq/0G9TfMKHlKjNLQ+t55z112JdvnLyqbf9ZA7YQ2PT60za
sxBdZHvsa+aY4Kuh0bi4INshHz0U9MAOTp7retqZiy5UlBD32sxbh64aroF3qSlc7uo7Oy8tGs9Q
+8x441i1WcGfoT4lK3Tj7jxz6sa9PeG+8rgx27jHc2SaaZu6qPSIABDU/7izNubbeV7tEqtydw3m
JUcUPtzAByzJYv+d+2yfbsCDQ6yrNh4o/vsJk9vi7bSHUzcC+uNGvBK0XTY7S6qzz22pX9mHByOl
pVsO17qs0fJcoMGtB178vn10g9/+/mpwCMk13PIQMr4XB+3Z3mMa1hyvbOu/466Lx/E0jnHt/tSs
79CQ7FM/EvJaV7/uz1zj6Wqj2NBlbKYLzOLU39dgjSQeWPx/74+ts4oS0HKwh1ZWeFQUJlDgMmGc
7Di7bo9S+8OwdY9mS1FZQMgDfh4DwPiDRHbIt0jGLN7vb9bYR20Xa4UvWGu2SGyQnBj8cOWXtf58
3z66sZWQ3dx2qwuBy/K49mHeP9WojEj3w/3BNca3lNpXkNVj31qYuBFEYGIne0GqG1cJUjoWjSQl
Jk0XI53t5qlY9grotyHeuEyoDWNt4U2u7TcoA2Ycqh5OFbqWfN8TEk8N4cdCVe0YcyBzifMPnq6w
/87OGS+kx+ythCoeXBzh3mqCY/DoOWfbeH9/XJ2TmP/dAuZ8HfttgKejtSeqfjvDP6TdO+bfAvEt
gysB2m0NGpIKjG2fN8hin9aL8eCGNJpf9l9Wdf6ipNJt2xwgplCYnlkTDiMQAc23+5bRbQJqR1hl
N6LIZ5jcyoFivm0C2y8/Bn0YCjhxH+1D+zTfoLaH0cDonCXDN2wjhGayJdnaIbn/EZrlVfUx1swm
BeM9wskawE66VGFp9e9qsaffq5u6Eq7CzR3S5ngkGcbu0pXNO5BM7USSbuq3v79Kema3tKAgwtBl
1oVk+CYNqILt+aZu3re/vxq8K4cx6IiB3rbBcVw8pi6z944GImh24lU3eyVefTFacm1dgLmnNOg+
SvnU714sdGMrMZvPZWl4K4Di03YR7tO6PbJ6x+nftIvjqSX1ssEpueVUAIlutmHTmOQd5ZztlHN0
oysTD8yqWTbLE+m8+W7aDVszht3gB78PODsmr+w3AUBPBkp3PG3r7wF/bK05nNa9qumb2QODKxuN
ORXFQvEmlUJXE8yHnyw5/yNrN9pvldb8glpCrzIXghj9LNKgrRLbiyvncTONsOZf75tHY321eM4b
yLryYBHpMP2exq0KuWEOO8GqG1s5DthNDQWzIhNp4fYxc76YjEXHZq3sMCDbAtKsICLtwPvUUf/B
qvZ4TnSTVnaYuhZzZWUtT61mGWJDXKyp22Mi0419+/urDWZe6EprA9ACsU3hFsxRzvcafnRDK1uL
4S2FHJeBp5UcutCZGUSZXXOH3Vc3uBKiopE3UDCckNd5FBD+wLslPraSSnha8+Y6SzPBv/s2lNQM
u+Wo+ynByea+FSWH+7UjT1wxJAHZ4/DTGEStclt2uwyLN/E0COyIdPa53fY0TTQBr1a3/ZVwFPvg
2qXHz50JtF9Ybt5Z1jvbrW58JSgJpJL6UdzGp6lVxh6eSTuCxqdDxUTHUwvby5hnLV6vzYvVyB8j
Yc81oy6YZA46ugq8zphb0wK9UXiprH7KguZhMcp/7jvjmzkUc78t96v4pCA1YuBPrFJgipr8t++D
sn2vOqcbWwnQ2u89s2BSpGtlXXyfVyHbarQ7e3sP97ofUII0mEdq9D58EpDChPVtPLjZ+3o4RMYB
2yiBSl1qGNLJWeqT8qEp3le7XXK6YFLi1HdKMMPPOF7QZrFiWdZpb9l7b9CawdXatk/yFW8KMLtk
Vh+2fGgSkQeHCjyOp5a3bQPdg1UheZqVX1f2MrY7B0XdrJUgDQQUOt1iFWlDhsjs5rNnt5dDPq7W
tj2ColTh3Q4UE08ML38UqHHLLjg485t3vgohNjh1J/0OeagDCAJnaGF+KPpyTzlNZ5jb318NX4L3
PFg5DM5LdvXk+lAHx3KcSm1abQEgqYSzdOA8qqRIzGyP1183aTUyx63ox35F6BR9OEz9Ewn2SME0
Qa/Wr01rrrumQVTyKrdC9IWesOU++u78+b63aLKFCn1uWFFmZZ9VKd4Rn83S/ALRRhZxvwOkSO5Y
XvMNanV6A2o797jTp5K8d9yXgL70e4hRzfRVEHOWyVVOxYrWHInbufG1lNOVGeY5m7LkvoE0a6sW
qWlhZtkW4Nw1etsJjVOPvrlHpqAb+vZRr3zdsNvNkxUb0oDYEaslLhjWsfOzil2eqmHbuAW3KfnT
uubxUIv4vj10Fr99zKtJF90qFlIUIBKgXwor5rimN3lM9t78dMMrWdTIObf8watQBbRdlHZQtKvc
eb50fVOcR2cKTvc/Q+eTSsjOprUGbotrkSiXp9YOPnreeCrIemyXVJHMng2u4y1HylvXsUyhd+M8
EGcPoqfzGyWf9oZtQufNr9KtsEOKt7Kq+PeQVdTCdJ4Jj1q4+acMFJZTViSyHuJV7O2TGqOrSOap
2zwfmwFLp9L94Ld/cpt8HbeX+3PXWEWtTVc1qFtaA1ZpaX1CRyykuq0v94fWzfvmrK98fpJePvgd
VtMBLdNCkslPA3BkHhv89qOvBiemMXWyww4MZu/I5ma0DuWpG9dj8aqWpjleub3OK8xL5xgPo8yS
lvNHqAKieWGP/lRneSVmHeqZVdduAsj39QsqJvRKTCZ3jjO6wZVAlZZ0K3AC0Au2SiNuixZUDEQY
R7p0nL9km3snyAPf6VkaLBnLT/kwSVcghZsm/3F/eXXzV4I1ANSIecNEL8JaQVSBDps4M5y9S8fN
A/8qtoPD6da5/cp5TJnLfKhneqnBwzDhDAlarJ+zf214vmP/24n0rV/w//sL1eT0G7hx+rRsvjgi
spdP9fKuM95XZE8aXRNdarU6d7fWNaZ8SJfJi0aPJqvE9t81O0usM5ESvHa7LiMDPcMFghE/yuHn
ugFAMTW/8myvB0azxCqguWmaVng9UmKw5GNEGxOIssXMwkMOpGo4g48KOsWV36cZSmHcLeOu3hNH
0plGCVx3Lrtp7iuW1sFniprp0L6Yw7kbj66sGrvIfd64LTC9VXwx1hwqle4v2w2OHXJM5caar9Po
LTP2nUDiiXYcKbBvOdtJJzqvVOLWAqSnakvG0qKpIpxfQ8OA5t60h+/V+IwKWoYikLlxs6rT2s9C
IubEEnl832E0M1cxy2Ng1NSTI05oUF8ptizB2fsl6/bqP7qZK1fXxUOHk58FqBU24ze8w11FZews
qGavUeHI28bqcRGkSuUoko6Qz6xs3nszeqD9kid9Zh20kJJyvXkMQFbnixQw2djsbBDvibDYip3D
nyas/sImyxwKyNSnlymzgXvKn/0ti8TQPwVcfj62xkrkZuNqQlWqpxfQ/Z8dErxsvIjqzDj4BUrg
GnLLRtT58Giw8WubN1BAADVAAUFIpK9jX6AEb2+QWydHRy+sWP5lYCkON++pyPaUIHVeqoSvAba9
FqSE9LLS/B9J6p85dK/vz1wztIpUZm5WQKyjGFKfTmF5q91khyh5HE+FJrstq2ZaosQ3yvprNS0i
rOXw6/60bwn7jUSuopFHRmSbD1mfTn0Zt0YDfcB+O88g9O0tI+4C6+I1AJre/zGdjZSkCzqPqp25
K1ID2jTJ5lWAcubVETEZWEkJXwcg28WwZuRbGxj3ieFwNVHx/tjMb1/06kRVZ54UHcF5Z639kC1Q
Yg9Ycn9ozb6gSirQIXNQASV9utzqwv9mFDIsa4yGg/j++DqjK1Fbr8QcG29jace7OczZPDzwqeOn
Y6MrAcvcvivMGpum9JYXd/Ojxd/rvNJNXAnWPDeC0rYNenH5loq1+76th4SHnL+km9lozEwWFiIq
+L1a/AXcS1/v2+PmbX/H01+qzYEp8FwcQJOkbx94+5XyhAb/3B/6bXv8pdpcQHo0yAcTQ29fpJk/
DuPw8djISlyaE2/LLPNQXq2+O5Cmcmz66f7IOnPc/v4qbiq3rqp89Hnqso9Z9QT1CLffmfTbceMG
NzO9Gpq7cim5wBp6zbNVPmeNE1oSRbNiZ0PXTd367/i+McnFoDZPO2OJaWH8lq2beLQ9dAN0VdRv
UZnIRpXF0mYJvm04OkVlYRnnY2ZXohKYCq9w8MKPGtMYV1OPnj87iORc7xGp64yjxKYTrOPkDANL
M8jG5R7a5vwiAkw3PjR/FQPc9WKZHRPVD9OwzMtagI9yIraIbUfsHWY00aQCgau5Cxan+Z/9n9f2
Ri8xHsoVf4k0z11rdlOHk4BjFWGJAu4UmDs+qZu0EqgZW+ti2QJ0KSzle98z2UVmdbtTkH9bO9H5
S6jZ3KDxHYx+nRISXAvg2/P6FxVulKERuFim0DHzeKZT7O/B9TVepIpQcLezoRGBKrq7eGAxJUvU
ivnijQdbUf7SPjYDagkgXFhq9fOHdXa8aGXNsbrlX+LHZld7Xo3n+nQsE8fBoa99YHuUfTrLKAFs
Lsw3Ha8QqQsdMDBJPRh0ercNxZ9j8aWEr+g6C6Vzs08FTSW9mvkHZ48iXTNztXPJwqRnJzNw3Fi7
hAXWSy4RwYH/7dDM1calbd5s4o4LS+c555E9WNNpXJYsdWq57WyemsSiAoBHvgYAIPwvG75rgfks
KNgYbyruO6fgt++zripC4Vt2jYp6LtIJRDkLPYn5Y1lHfAIlu3dI0sdxVSGKzSlzv3A6XMfZZ4f0
p8o0T/cXQLMFebe/v0q7Hg7ZJk5mSLtoZAjBpWclqIfw5NjoStKt/LLfrCxD4rL7JMuauFv3St66
iSvn4Lb0Z7Ns8LhemO+FE8TNvFe1efsO5arwXSapTZ0Ckzb7DxukAPyEDk8l+CX6x038vG8YXVgp
EUusiU89ReFpG9azv9pG6FQgq2n8Q83qjqv2NlWlEyyji+OO13rBBe1wEGDzOOHLsdSlNjgNRbYJ
iEwxvJbMvylpvhCxHKsoAjv/X5+k1toMrYPdko3uJ9cqz8H0O5PAj923/duyBrCNknZXK0PuyKl5
mQ1e/uiDKYj9UfBkkaURDhDZidep6CI+mD+kIWjUZUgHJi/+yKXnUT2XaJ/t/B+b7U7H4kRth5rz
vGl8D1HYr39Iw0UYeOAsu/+5mv1PbYeqiG9ZgsOaW/fQm1EgbtVraEYcq5S4KuIXxEh2W9YMXZxF
+6HaOPC+Nt8OGkaJcslb25RW26djGwpM2YaC5zGzKCl53MAOZ3YorvkG3sluP2E13g8OPQvuFDsw
CZ3plSg37cwREJND7Xo7dT2P1y1p8z9b9vvQJ6hdUbIuDDq3iEFKv/TdZSyWkLbvoYW44zmaTUrt
izJmtOhb1tCnbnPmfh5NIHgHpPP+5DX7t4r7lcJqg8G0WWpm8wuAy1ezmPauMxq7q91RzYC19Ty4
JGT8HtjCISTQrqdc9Em7ABt0/wN01rn9/VXmlMUGZSiKfqCeZOLCctpFjpjLRwI52x0f1dlISc7g
wG5xqO5YKmWH3TVntWuFFl/aoz9g/fcbSpD+MYY8lA445IW1G6yJv/b/HjOQGrvTIpnXjKiEsWtj
mslQoMK8x72iM40SvrwJynmpVrwnlmvY183Fdu3L/XnrLk5qu1Q1egClQ9fi4swgqMxZBDgsC0cH
GuLCe8xcHAi2EkLCdeqKPc5wzfeo7VPEqXyKJ14cCMYuRgH3mbli521U46hq+5QJnn0PbUhoDshA
OIBWVR4F9cbCoKyL+L7JNAGn9k/VPtRppY3bNzPPfPrT0k9TEQ6ZvRNqOuPcfvZVqI29bZpOacI4
kxNCqTTCg/VOiOmMo0SxSYrpVp4YUnthyZr3FzqicN6xHV/Szfz291cz71G2BkS2GK7Cdbzg8yDH
QVzdATQnB02jRDAtSVUIUcM0po+sXvfLBn2mjv26v7C6+SsxzPnq2T2pzIu90jaqGjLHS832cGC6
0ZUgXjcopywt1nUQnQhNVj2Z0x6tnW5sJfdaqAhJE+pkqJltoVd4X2qCLvNDVlE7qObWoJsIPDy+
Nss/Birml5x5xaGHD1ftnxo8AiJTqDZcSNN/mec1Q6GmOzpz5Wi9kJGggGLwdG7bkPldZIKn5ZhR
lCCdQcBAFhsGd/PlXNniwSbk4NBKkC7osstXC6XyujESI6s+NTP/fGzWSoBCqyFgZsnppTI7I+qb
tjvNq73Xza9xQkuJzrUjG7pSMHFwg4VLJ6J52ePG1mxcf4lAUFavYB6x0owaaDaCAqaUzwMTO8lb
N3MlNLkXkMxbsJqysH8ytvxxKMAI922um7oSmmbZDzIoUcaTkx370B0HlPXk2Ae3RLVdigW86XDd
NS+OZTsfWD0XH1tQW+ywcGhSnYrozTjkS5saz1jtSMNgmBNQrn0x8uu8Lt8PmUdtlYISLmNoeaYX
R5JH1r9btuZfOdQ789dUN0wlTM3VnEng4t7DUJA8jb4zRX3bAf9E7TZ2h60A/9byrVvmbme1NZ6k
Nk6Vy2ZKIUZ8Ds1/1VNFQ7rtqUxoam9q25RDhc3zDecOu2VhN8cm/WOUn4HGzfd2Y91yKxHcraNo
J9ujF9qLi796p7rx08b8IL3ydH+5dfZRUixa72w65za9ZAMdvqPMt4C7hK/+y/3hNcGm9k85E4jW
/P9509TFvU/CYaVP6LbZGV5nHyWWPeYRw71tQ27OnywPysSO8dHCy4LZ7r3caQykdlFJ1/XdoUEB
t65n8GAD7Pq8Odves7TGPmojFV0NBokS5HJZuSGYuf/JpjGhzbDzCqMbXkm4wyrbOhhR2Rmh8c6a
+sNYTREDePz+6upso0azb3kkA68VcEBBOOf+CYpU8bGhb1/06ujaLWxkvZhxVEDj8hL3LimzM2kz
+fP++DrL3D7p1fj9LL123ToIUpDhhALAbxNEu01j79Re3rYMVcv+RYCeO9+c5YUsWfu+K+38pzEL
fujaQNWiPxkrm8yU0LTPntF5gPfYf117O3TcoWq1n0/MWTeyrpdSyNuyTvX8iwdl2R/acaha8y/H
FuJRRjFfx+yxXd/N1s64b+8FVOXt9ICJJsS0YXIZxOi+O5X9nEc4R1xbw/EOGkfdLrFTupVwaDoH
ZIXfrBxQ+rz/fN8pdV6jHHumZZw7xzImcKZcx/qJ7inDvu3sVGXqHExZQmyHTtelfJDNee5/lXsg
F82U1Uq/gUa1CjyzIHRr5+egnpeIZt2S3LeHZknVMr+ZzzUKxpj3WpxX4xOjobOetj0Jk7fZIh2q
VvplRjOQLNg9eFjaqC+cuPO/uMMDmCQiYCOI+86u19htYtox0IP+uv9NOoPdvvXVxsOHrTXzaYQk
y3ayIQ4y77j/2zR0+Jrb4r8auFurGihmc7pmtohQ8hUjD/uyivrsTzmUl63qQg+Mmz0rQrtzwmZ4
AKQymoIstFi8i5bTfd7t769mMRRtCzVBDrmfAnfquX4Y6j2YgHa9lNMQTqHMFxntr3nxCQClE52s
B0ms2LLWiOf/buSl5I8U0giLZYSL3OsF1ESPqkNt0lKUkHWYoAf4oYBCnPE9O9YBDvzzf63lI8kV
nceMK7F/bdtT5hdhRg4dtalK92mWYEMd7c78Z5Tctx5H3nOZ1pnbBCyerc4nL8U89N6LCTqv4uKZ
HbgTj+2S6tPAAu6n0h1ampZ9Gfl8PPXTvDP0DXXyd0scVV8FcFRas96CDyz5IzdpkrtF3IlH09rC
wPraGd/NPcjF2zTEDlXfCGhQFkWdzeNVptm5hSJNdgnOZtiCrHkvkWuiRX0q6KxiHAY5jVdWmTkU
DssRzPykMI69w1KVKdR1p7Es22W8WvI00ZNv7mzMulBUlaYHt+uz0fCm6xijtzS/WGD4h0Yg4PE0
EeCY3jsfa6rhEK78b4RkpmzczMQPGWl+Hc4k4V+wcUV1dAyzTVXW0KFna9AIawNXBp6umCia0NjK
L4c2exVaHeRT5W6GhQSWf8jLLxOJ74+rtb9y8UFNejKki4FRUn++8Voin3ztE/s0Pwax8+n+r2i8
U30VkI1h+Sv3jZQMczSzMeHsGCiOqq8CNNjWudwGClxNZoaQ+iSnGzpuh59EN3Hl2uPXcs3KxoE2
bP+nyz9Uxd6zoSYVqEyfYjG31cnt6ep5FyIeSJZ0e3ept4sJVIVT52vH8wIQtauE3jyLcFfL5ftx
CL2x2dk6dZO/WetVapYuzx2+jBR1Y+N77nnvp7b6IekhgkWHqpyfxJ2MnAUSw0/5H7sXXwzrGECe
qmSfRS9LN+83CMD3n/zgUe7h9nQWUdLvuGWrazpYTrt/tzoJVNDZISFoWEMJUJKRtvcWB1STOX3K
FuiIEHLsbqnW/1tDNlbvBrj9tfmT5+Vb6BTNXn7VhI5a/y+dTJQWhUn88UTkM0ht7+8lmrytQqdB
++ASp8Gkb2ftdfgobO99WXzezO+QhY5WE0x84zH6I6pKQ6+UiGYZO5p2po3qLk8dn0O7fRQnSL0c
vCarpJ+5ywtpcCxwXs9pUK2hS4PzfVvp1kAJVNuTXo1rIBaYtWOSg5f8PC3ZIfZwh6qvAlaPyn05
9jQV0xS10kJn2Z4ggea+pr4K0NwDHqpGnBYlFIVqVBLlpas+L+u/xwyjxCtYPztvC2Bzsxi+N40R
8ZodDColXjmfgtmakOvWxjsbiwQTdbtzM9PsMuqLAF2JvQgTVmE1Lg+x6Z2HQ3TqDlWfA0TOSjH1
8BR3/D2tXbSJY49eVH0GwAGjz+Ypo+mwPHcGiTixk/uLqDPHzXlepSGaSepUOeZMig9+/W6t/3B2
8LyrVvuXLR97q8cuY679SdLiuVjnY0GpFvstp1pXp2A0rdcrFdd6D7GlM4dywHUzMG2IDOao3csA
3IZ8P+yd0nVDm/+1tE8qbkG4EZHePoGJN5y3xLT2thHd4GosgtSHFZLSNCfGD5+xZJPml6Wcd0qc
b5PkwrWVgCysYdygg4ZYP9OTFXdndh7GeI6W+KZPDLxutsfxp/sptcS/Wn2/tDmn6fZxjG/CQkXs
fVi+m8+A6iTGZV8WTXPGU6v9VeWSORP4pjE2oi2mYZn4D+KFPJX5JbvIEyS5Yj7FdAlFm9yPNs2W
rGo8V3nht2TFoU9MbrwYRuIv659cfGqcY7rbDlUh1Y3Ryd42XOM6sK8j++ju0Wprjgz/a6B9tVG4
DdAw1BmWa7P+5OZlWl+G+bqxB1DHSve56b7et5Am26pQassYy6kzPOgPFuJctBsIx5Zp5zFV61pK
dHO6tBlvseLbRxm1D9M5T/qL8XGOyPn/I62p/R0l1DOUuB1rQPpyPvJPzqk7+zG/0hckBkg+VWdz
J0tqgv5/pZLXS9KSofdvJxO8t13w0B21FIefae+QqBteiXkgP1ldMpOmRt1dyvwrbdufBpgx7y+0
zkgqqloMnbDKCfuhfbZOIilO/CvypXWWcZ0ED8U5KOP7v6T5DhVjLXJa1hYLjHTh/dkap8/o6o6s
IttZBc02osKs3Xzm/8fZly1JjiNJ/spIvbMXBMFrZLofSPodHmdGXi+UPHkDvEnw61e9unc6Ch1w
rvhLllRkBkgaYIDBTE21HEu/OU0pC6tmCKR4XcZi4/XB4t2G1TFV8efSYpNREBirKPa0upvXsu4a
d1M7q80sSYx0xGabzHVE2mTnVs3KXqczuxI3pwm1uOsgqVDK6hXaB8bn1mjvZePNK+AozWaqdlen
/kzsEUSTx1Y0B3eZzimJI6PgUZesSVjpzKM4cpmlBvPGiyN7qOsl3wrv1kWpHNgMkmrjcNkiQIgw
MTvokp3frwEZda+teG67NGOLRl/zOMk0DdM49jeC5ms1+PftTlRZ5d5qJnguRpf0yTOhl5e/8OZ5
6taoBN53KKKqK9OSob+ixMJxyy6yUztAm7sIhsreZkv1pfH6NSbR9+EvRFVaHup65G4HJdqy/Dp7
59r7YvJ7w/6Q1HsuXq9vPu9PBdrD/xr10aYTJbPgYDk4AACcDMe8XwnKdENfHO/N9i95z6c8x55g
L+Z3B2yLNvimrr+1boovj3wztNVOdsqgWLl32+lT3tf7OWse6sx+Qj16ZdvUvb1yFnvcNTnoV8nR
aWTAzCVa+FoX3p/Bwn+WJYjagG0K2/cA4bhEduZnsim31N040RCxbbVlVdCH2dZYwXToPkPx47Gm
NBUpNiEyO1FNyV3W85WhNTVEoqox03hKRSLwGVNIwosAe/4wDZEN8P+5D5yA4mva6ZBE80p8pJl1
tTWb+qkFmRosKGraYWpviPfbaL4j23x9UWlMpbZld4vj1F2P0M6acooKcv/JQ8E6um3wy2byZsUC
kDJMXgtbLfOpIx8Tepv//odI85CMaYxy3tFM5SYvh12d3ZYuIKosM+kap2h9ZCJ8w2GB1RdW4LJx
jcj4/eOXqA3YluELIsDCfCLGXVVG6MrrbsNsElU9YqoLAe14Cxu0qPKAjQ565hz5lbnzmoqbbqko
526z9EbpobB4HIp97P2a+bfrq0RztHiKt2Z11hcJqc1jPMbbxiOBya07HDVhV8Uno2Ir6VWd7ZXz
F5eYqexmRx4bnkN4jn4q+fBAAXK9/hWaehNRG7FZEbcgNW/HU7cxt07Y7NpTdie3l+txHN4WXhG1
HbsVBlC+FLtBaXrP89xtiqSJcpnuynit4Viz4ai4rLYgrcGgznS06WNvfhP0zp4PS39b9pyowKzF
zPqmhjjoKYlf0o6Gk1ijRNNMsIrKIigkDl5hjaeM7Bt+B87tZo04QXMvIioiazLywXCrcTzNW2vb
HPNtvbe/2ruLJHwcDkfr8foi0riYCtBKIVo5EA8FouxCreJVm9JbSxXorKN4L0em0sgmWx4dm0cZ
k+HUpFujsVaCE93wihPPZlHaaNRBjs5CLt5KM/tclbYIfGgtb24zjuLASV/5pX+BTPitGRh2HKXG
7+sja3AMRIVo0carSDJgaxu3xf1FLGt5usgpV1CbuzEmUYFaoH8ewAeIFbSAV6Vw6EbOTnD99TW2
V0FaTjkWdjmCs8XjtYQeQeVt5ChF4PrFGj2uZmGqHdlu7QunSygQid2+b3bjGveDbtdUIVmG3zZl
cXn30Q+S/bCDiFjY43YRXsJCP1qDMGg2NbXHmrOl7YWHCQaIJEjzbZZ+TJJdGn+8PgO64ZW4uSqR
OBmdBlmZKd4W2U+/mTtAVb64ifl62xMU962ll8wz2pqOcrI3GSDK3YCOa+Y6gdFkawlr3SwrTry4
WWyRBhwlrM8Ae0OHfXvr0IrzTqnnItOHbR890SOQde4ntH+tJWI0EYQKppIuk7zxkExqvX3WfWU5
lg+7y8DJXfPnm+yvgqoWbicLWkuWo9N+H7PNIo5u9snJVoJ83QakAqmQlbHNpkfylt/REEsnTKMa
2e7L+ZLurn+BZpdQgVQ5OkkWj+IRY/PkgcGgSneT83Tb2Jdnvgn0h4kYQ21i9xc8D8b2XLApbIyV
K4ruxS+r9c3g3dywmkmsyjF5BlNRkn2t1tANmgWvQqe8hXtOJmETCoQWIIbDTegaoiKm2JJ2fWYh
S5v41baZrcAR3srQOmsoPpqgdZRIA9aYqPfoIXlaNc4Lbcnm+kzqLKL4KcmFT4ySjadmqA+jF/9i
ibWaArhsh++kAFS0VNy5ViUo3r2DqCNSAJEIjTDelkFzqLbJ1jpc/wbdoaJCpxJZdaYz9uNJJFun
uk/A4GmUPCq801Chxoeosxp3xC5AIfXQjT9vfKpy2x3MxLi0tSE2/9xHl0KGNwVjYD73v9mW7uVt
+HqiAqw64BLq3MfaQjIg5tvptlIoUdFV0nUMnl982MOddPS/On5ymuY1khPdDscUL27H2SzbBq42
HesDC8G1AUVScfBOSRSvbBSatavCq0rfvtDGcJyR1c6yvg7ZSk5bl7pSwVUmuCHdKka+sI3AFBp2
YbKheWR3CFPARh20YXxvGCvbtO4jFP8ux85u+gzTa5u/M0G2mb+WIdCNrLi2YSWWn4uL94Fjv01Q
NCxEdH3ta4ZW8Vb5MmeuELB8ZgOvn+FWWt448iVN/GbzJ5MzpACgLUezPdhs2o7EWNnpNBupCrdy
Req3xEfMhg7FoIaOF00D1CquG0STxVbxVVNdx71lxPXJ9sGmDeIR2hpjG2Q5c59kvpDQRp/lQ1Xy
pTo1NtDnKx+lm4jLx74xVw3FwCW2MMdUeqdWfvelc9u6VBUsAL9oLTCkd6e6a+8AvwYSo195aZ2x
lOjZyePRmFqsnhQ6JxY4qOPh3PNjYj/Hzg/PWfFinWmUCNrz0PZQmC4iOEI/FeTj5M2P1ydbt5IU
l+262CdZjDWac+Mwy+5QTRBZJultV2tL8VsC8IU7dwkS5z1Y1KxxS6x249hrRa/L8fTOoaxir2KH
kn7sDCRpRbodoWzglPOHMXEi4gARuKz16WrMr+KwQH+Z0LbB/Re69He+TM8DGqGu2183tHLwOlWW
lswzlqOMh00NjSXK1uitdMa5XPje+FPaIc+QZwXS41X6MR8xxV593/r5RTvnJHi9FhpplpCKyspL
l48jgXVE/Ml1n7oYZIUrAaPOOpefv/mEok3jMamw7ttyfOxEtlvy2/RhCVUc13ZlKp1L5paUrn0S
LfOCBgyL0fVp1VyqqeKwZsMXS9SjeTTHT8UcxQ4Lsx9muXKh01lccdraNR2UwgE7aTpUUz6RNuLu
yn6ms7jisGNcjH7aTeOpilO+7VKZbOZmjTVWsyJVJNZSZqztqUWO0oNa1i8DyplJfDbZU4yi7E2G
VzFYnZWjE8rOCJr2P6ZGaDkfcvcki8/XR9dFUyrearTMCh2/mNcL4Kf8kIaX2y54s5ZddWgODAHh
Gjm4ZiJU2BXk1ox8gWDncRzAhS3FubfXbKRZPiryyl4mPpIYmzJUqYeuC/v6LqfmygRoWnrAev1X
n5VpaTl1Xkwnthvvqk18MHd06+xv7aoif+a532wK+Vhytzfr6YS2oTk916sNiBqn/fNK9mZgChVt
M10w8PKwbOXGCZftpUiabS4XPfbg4coVXOBWN64lxYuruhJJPONxdpDdg/ru0oU2n5wPcYPKsrMl
+yEYV3I0usWkeDUR4wgxBQ7HK0DtXSZPS5OtlKY0Q6uoq3Loy8WiYkLXZs+zwC/M9KcAUPSW4Zmv
QirQxN/5pMB1eCm3iRmxtZLCu6+NcZXD0WFpQRkD+rBvD2l8Gm9Cg2Pci8+9WUMVYmW6SJxYo7fs
SOYfmtFFVLKGrn53iWJ4xbnmCmRTsuynUz3s8maXAROWmSAIWGt7eHdrYJb6+l3tEcseen6ezF02
f3a/JcUtRzlGVt4cnDMo8iaUn8f5Jbae5dpt5X2LWL5yjiPz6I+10fCz21d5aOb0e8NYHjpmhmxJ
kqwpRekMoxzoXhdPoshZdWZ5tePNsCuovR9WNfZ0wyt7AU3jFhKhFT/Pwgp97wBOoaAnX6/vNDoT
Kd5vWMYk2qTmZ4NOYbrcT7EIG/acrzXkaF5ehXnkU9xAhNQU57hMA/rL73929ko6TDf05dr1xp26
qfYT0L6LM2CKbvbB8XbOWt73/R3A8pTIm7ZDA109ggVZT4ehAu5lTSLj3TCHWSrEw3eZOSVNCXs3
MjS8oyXPknXBYm/nccUumilVoR620zfcn2d+dtxp01afB+euH1874/X6itF9geKsQzIVuDyM/Gxb
mxJFejQq5l6Umnd0rebqYwL/4+YGGylu2/mJW6Hu7+7SuQjriQZDLO8rmUd9fJ+jEmjNZVS5a5uE
7nsU73Uaw+wpgbn6YpvUj3mHdtpxfHXnFQCFbpkq7jvAvfKaS34WJnkElfBB9MUDLbOV4XVLVXFg
Us1Z3As4mMDFbb431yIezbgq7CO3IWnN0aq3M3x0G0JpaeXWrxtX8VpzMAQEwIg4oxF4hx7vp2Qp
bxxa8VqrHcSYOYs4z2Ya0vKLQW+zsYrtyBok+FntuDtepCfaiYesW6tx68xxWTVvNjHPYFnVEHgT
8+Kwo84JwWt03VF1Q19+/mboWEwJhNobcc6k2PTFtO3yaSWQ12wxKp7DzJpCDhZ2sRTk6MiZOWBv
48bGNla2MN2rKz5Zt7WH3hLsAPVihp5FN9Rfy0johlbckdXWNJXDwM9yFN/Lxv8u2Bqlg8bTVa6d
qqNFM4IT9Vxmr8Aq8PpHnaysQM3QKpAjb7vZs0nOz0vyLS+eoI210JUo+v2qErNUBEfT1qaYE1Kd
04O5pZt8a4TdF3sHUYldGcrn64tR9wGKb+bCWgw/wTY1ZZ/kV5FBeHsN3KtZjCqGozTdHBBB2MZf
QNjT7kCkG8bsJ/VXDKQbX3FRayyAP+GIM+p4Cd1m44GqpQObtxuv2EazJFUQR8U6Z5EzwtTalE4W
jo+FDUralSSi5nhTWfIbuhQVYlIEp8YYdmJH+R0ZXwj9ba6hjHT2UZy1N5clw51RnEuz3rX+a5+b
u7r73pvb60vn/RIbFqjishK5yZIaCz9fylSX3jlQZB19dFHx3ZrI9PtAODxDOUZtdGKW3ggnqH+M
28ttO4/GAJo5LLg8yIjsx+sfo5lrFdKRDIWx9BkiSyt77b1769f1YXXvr+I4HFEB3zgv1bn0g64N
+IFt8siLRB6g/706kKjdrSUnNK6sYjpywa0SvMn8TJvvdDnOdh1k5Yfr36FZSyqYg/IZGPQa02CR
dpOz/dj8yNopoMOK+XXvrvhyBcIji09WhTts/stHCdLK7W+1XOOV1g1/mfU3R27HDM6Zi5UaF11g
DlMwtE2QFmtIUN1WreI6UpAZSGccq3NT7fKDt3O3AnDcdAGkhkb1zo1umwXFo+tprBixy+rcp/wR
+MrXlKGo4aOpx+HOilfrZlpxasePZ2tMbexLwvsEDtugNkHEkzmfXNNdeYTO1xSfnps+94qLrwm7
/w7WvjAn3VoEpJlpFfIhXSJkncIJFoaZ7nayl2F+E1SZWSrOQ0ojzosYXtCmXgCug7Z7TOjHudhd
n17duytnsRytlEuGvaIf8+cZZNmgTdyLcVkxu274y4y/cQKLOnHpj3N1NnLoXlUg7gu5v3JUalaN
CuaY0oFyC0KhZ54Wp8WXj8UyfTTQ1ubwtfKMZtWogI4uzRdpo4ZyHhrn7PTWgx//vm533cjKvbYc
ZJP7Q16f494N67IPp+KWGjAWjOKwyLEmyNtjRiU5z969t4Z/0E2l4qSxN0D0bkTwYFvPef6MPF3I
5UpIq7OG4p1I+tGlbzG2jB+tZrekK8lEzTurmA0X7CxVW2HcxT9yI5rzF28tMaEbWrm7el6PLJkt
EIjQKEt+Js0Hydc0bzTmUGEbRNjDUMAxz9I25kdT1O5nkaZrHUsav1FxG44B/qehTfjZq35lzqPf
byvxJSs/X1/YunNJZcRB+NqD1AvD092ICI3/CYBrPtOt2Ja7NfZYnfUvlnuzr+Sc4upWmNXZH0+F
9cFCQnHooutfoLOP4po2dkFaT7gV1lkXQhwiMAbcmetHN1+5ROheXvFQOkA9xLLT+mya/YZZdlC0
0P1K5UqUr1s9iqNSSHjGnUAaYSHubjT6XVv8uG4Z3ciKm4rMKDKQZVVnnnxzmxdWrjQcasZV4Rlt
BUlmF/CzM2N2OBvWHY3XGko1tlYhGeDoZXk2IKftuHmY9iHxjz4Eya/b4/0yL7NUepxssYwSzUr8
3GzMZFMfKgTaYzA/5R/Lj1Nkh+thmObqpjLmG+2C3beDidr02R8+mfGOoNkQJKdE3JYxU+EZ5sS8
QkqOjMVEhX8cF0cWO5kO7cq5pLuWqNQ5eV5mo+8jBJvNACfpw+X2lm+9yJ03ZGuHxXaNJ+7PIv47
SWMVsxFbkBhJL+tpOBI7GEWAgmNxD0GQyN8kd+Iua6MCqNXwwuLJw7XbtW7nU8EcfgJAQS686pzf
TRt7a+6Ts3OX/xYHseU7UPBeX3S6Fa24d4e+BbfzQXba2OO+W8TBTK0PMrZXjmLN7qcS7nhwRlD6
YJayYglZf9fzOWD0NzVve30V2zF16UKMSw6C83gH3qqoIiM4Am/Mu6m4jjgbOvBJdjgYhouWItmz
rj80qwkyjfFVXMcAsbJcTgWML6ugkZ9LYgRNv8YrqdkHVSyH0XguqKswusdPRrkDFez1JaMb9/I1
b07LpSopBCSm6iyK+nH03ND25MpZphv68vM3Q6ceyaVPO34G6soP2oV9MpDPv/7aOmNbfx177CZg
l3pUY2byW5RHBBaQvt7eNrZyBg9F2s49wZ2NiHqh4QLu8lefia7a94btr/iSzjiKqzbYUf+ZBIbk
uLmRbTGFXp/cGCX+Cax5a/qyS9CHiBq8A8S54PPRrr5fN47mvVWsBvW7pCDosTuzyiiCqfbswHbt
lVnVDa4Ezs1MizYxscGUzZexH8LeyG5b5iohDrWLMp8uvj/jcGEHYqydXJdF8c55opLgeHYF/dZ4
QokDWXG2Ebsij7otQZ5F7oc8lCt3cZ1lFDcdkLfrJlZX58r052DwFmj7GGttt7rTiVye+ma51Imo
7BJqZOc+mjbutozSLf0Tc4W2lEjcuHJUl5UDYPK+CUu1GzQfirXbls40l5l58/IpiNlkniImH6pm
vMi6QyvIpj9uW+6Kmy5ZnlLQ1iIPy+od84tTAwXw60NrtjCiRMyNUzmu7DKcdgPfcH+JSmk/DMvK
i2tCKqoy4pQEPK1ThxzjZU6tKNuUJGCHPhg3NCq2IJBbHq9/h/ZJitfmZZPGVYwntVtvBwHzfX8y
/X/x8Mk9MoJrbNPvB7pUBXJ1TUqmdG4Ru03iTE2DRBOdAu6WDvSIh29LtSZn/j4AkVEV2sUykydo
tUaavCVt0JSQniptFm8YKmxRSfqz4zDvORnpz3TMaNDP2YqTvB9iURU81UhUTJcMFzTOM9CRLDso
V/4YvK+Vu9YG8/6yoyqIqneBEiKZQNpt8vZ93OHAR7uo1d60UVEVS4UgpfTKSxRk91MBHUzD3pg1
vy1aoSqJTtdxp59yrACzLstIVmUSVv1tSX/qK77eyCHuCx+TPsdlkKVHZm3M9Om6k+jmVXF2i4t5
8GeEtqV8rPrvk+zDvorKNfDI+3sgVeFTiZGhXJQj8J8n6HZ4A2TZ1jBOmvWiMuQkvEMcQfHmQtx3
Q1QLZPqj60bRDX3x8zc7d11QuoiswtD8Hk3cNL231kS/dUNf5uHN0Oh1n4hpY2goHqOpwIgse35t
fHPlQqwb/vLzN8PXHvpRXIm920n6pxZsG7mdntNsjeZEN7xyHifWbOQu2KjPiX1KvAjgL38Jb7O5
cgonZOxrg2Hojo5BA0xW/9tcVoIh3WsrJ3FVQg00bZBeHtzK3th99XtGXiJw5/n1+svrjhqVKwcS
3Kbd1nh7+TR+bg8gfQ29Q/NjDpPHS+lyDTKocyfFW1Fe4rMErOncm1CWBbydizi4/gmXQ/E/40Wq
4qXqeKwKVGHhqfX0k7d0W0/O1nTHr/XEUG5/LCxzZSfWnJYqVw5x41hYjVGe3YbvprkK/MkPrana
yOlEwRp+/Xs0G5tKlyPneokNkFHtKiZ3C1k2rLVAUWxFsVzDa72P86MqrMpy7WwpJlxR69EhO9vt
nrvUtu+NehJ3hVV8qM14BHl+W4WmaX25/lmaFaCS6XgjhMGhRFmdUdYIS8eLvPq2LAdVuXRSUgvL
slC1EwmHKGp5WtofNktX5kP34op/j40jGDHhIUPbs6OXLcMWjBNfb7OK6uBt4swDDH02K6cM7Ty2
EXjVayzLuldXzl+fMrPKK8xz44d8OZA1VlfdElW8eS4Apih6ePMCFBo6c4vxKRbAAa8c7ZrXVjFX
rtv6U1rjtXPvNU6OhvXhurE1u6mKtyrBxVb5pleewRYSOMZzm0BBYC2jqxtcOXqHpYEm24gokCde
4LpZaCag/m5uouNkVMVa4fAdEafby2nM62BK/c9u4h0HAi7aOb9JdB3PuHzamzPYLVAmzRPEPMM4
bJrKO4NgcSUPoVkxKtKKOmYLrn+6nIQjTqOJyv04HhbTe+wy8+W22VX8dG5pUeOMX06VRyKjMj7z
0jxl/k3tyjCO4qls9tMlr63l5KX+rhLkWMc37jAqzIomNtjQE1R65h6aJRWJBhBiXzeKzpVUT+3p
PFo2W05tbH9qTDmGVQ4U3U2Dq5AqCEFUdi3M5YST6UOVQXAFSb2bNJ0ZVXFVs3chiGpw7WFjDKLo
JDf2rPLWolmNXVQo1WCC/DT2scUsBv08yPglW31xzUagIqn8pOI0y6cF6ozVx1yIlzFzX6t5LZeq
e3PFSXncdkW+wOhNazoBKOWdoIzTlQSz7t0vD32zAxSNSCdOCZZLxneJHELijD88r7oJXUxVFBWr
J1zHfbx7YUkohIqPEsQat61FxT3nnnvtUMCHTMpe60GemLzximwrp+jiUBD6ixg51PjcJEXgjR9v
e2fFOT1/alwyM8CkymMaPzprx7NmFlWIVOzOU0kzXDCNxNi0JdTWxyYUqYyuv7YmelRBUklO3bIt
bHTS2Mm+zLtQij4YLC8sABjs82lXDHXgsJWTQ/cxyrkaC2q32aUCB7LrYGBmEDt50CzP179FN/rl
vHqz4FMpWRkDwnNuIfwVB4tABp7fttpVyFQKyMTU+aioQMHNkntyY7ir4qSKSvhD5uHCIzs3LFMX
vDHJsXbXqKY0qF+qst70dcvqsUP6d5T0Eaz3IRG/xykNcnt4mJoc4kjP0jks9ifm37btqCgqsKbY
lHjIEy3eQwEpd/aMx12fYE3gwRTnrVBZQU4Eaf5E0sip3MCS9pY35o7TtZ4J3SMUN05ng49xJ+Fu
M3eiuW2WsCrEN9+oP9HRrlfKW5qVqqKrWCb9weSYdcjgtdahdSMvXjG/5khR9cdMyXwULHEJaZf7
me3kGrZbYxgVWcXLzMSFGSHxVLHQo1lAY3QhbMxshVxcZxLFeZvYhi5gaUOJtNo5/cPgfLf9X9eX
jW7oy8/f7AtILdLccWCSZQKR5Few+Iext3IT1o2tHLLjwNLaKXGhdL2828psJpup8uQms5Y1VQZd
WkcVHBNjXvHMwTPEb/o72Zt7I2ymoDhAKfTB22ZbL7zNTsqxK7sYEhtQAT/X9CdZgpiA8mhN5lpn
J8V12Uwm0Qksn7Lbl9Yh5xvJb8s2qgw4yeJ4zcQBm5v9s5U/QEwnMKpv102i8SYVXwU+LCEApcfS
GXIbV7XiO5oesu1tgyuVocoxizkd8eJsei2zOChWOTo01lbRVdVgWBOyHLi/5qgBLDk/NHX60zNu
EtlgVMVUMdlMHuuQykw6Y+eWqRllVbnWqaKzueKuE+E2auZISDTZvuc7uVYJ1WT8VBRVJzirwI2I
l8YOlrbHkrz2/LEg9415Ww87VeFTecGLxelylHfII6tfK/rbydciV00ZmqogKRAA9d40MhxN0HYI
LpVEI0wO9bc4yDc8XKPJ0y0dxVEl1IPc2UXXgut6m5G4BxmPz1yYKyefbnKV81WaMQg7L0UNFPHS
+GVmjzf5kgqOQurNmlO7Rj91126alAVDnv9zf/k/P+b/Tn6Jx3+mn7t//A/+/4eoZZuBT0P53388
1L/4S9/++tWfv9X/c/nV//2nf/3Ff5yzHy12tN+9+q/+8ksY/1/Pj7713/7yPxveZ718Gn618vlX
N5T9nw/Am17+5f/vX/7Xrz9H+SDrX3//44cYeH8ZLckE/+Nff3X4+fc/kDp8Y+XL+P/6y/tvFX7v
tWi/ZfzXf/zGr29d//c/GPkbBc8kgDiOaVHPvMAfp1+Xv6H0b6YFpiTP8xh10dyLRcBF26d//8Om
f0Ni2nIJoegCABExjvtODJe/YuxvlmdTgG2JZUGFFe/2/778L3P07zn7Lz5UjyLjfff3P/4arrgg
VyUWg5wI+EeYb1kq7AyqOrFfdZJHSSx2sUF/NKJ9zC25aa01EIQJKoyLd/y7buFSG5Gt69oQcfMd
SEyoUBEI+DRlaWdj5PCseyozY0N76j25aeY/eWnS7bmf94FHZDJEXbm4O882PvoLi0/clcN29sY+
aDlrn1rrJ7SGi8Bwfb730i59jC9/lFbsgA1pOEAWbQxqQP/PVmk80GwiD7z2qi2vRyi9cRPqwTkk
E/p8SybIck+Csjv5v3/4YDWhIDbYWzWhH2sOzkrA0Q58cpcoF6Z3jCspdmmR+1Fnx9/63PjSpk7+
aLb9b3dhc7hMbQGiCPTJyyQzUTchr8ytxH6K0yU0B1Kfh8K1oEtdpMd8yOctc8qTDQLUD2lrOafY
r/0wldOyhx7pHI0gD9jP0i7DUTTmc9HF5Nntd2PtFUHLxu5AzLx7KsrynLhiuVtGQYK2yKd9w0Tx
RBh7NIuMnmZMD5Sk3GrDl4k+4rJQhb6NYgst/Pm4oO3riISxPKZolILOTFEa9ZNlHKy47B4Y4eWB
To4fZMs87VBGG45FIMu4uHMXQncuNV4cytkdNwd/39r8dR7G7FDkdhWWTBwqlCp25kQ/8LkgL1XL
7Mh48U1qvHaiNV+GjWn0ArqXryiddIE3T8OdE8fykNudu5dVNEzS2Y7mbL/wxbEDiBL3O4OQD2Yb
NweyaQY/uTNnl9x1hFihbflp6BbJsKFVth9FujzWtI1Dm9Fp781m9yEXd33tjC9GHIPJxm6DfEIT
ndOQ4SNgAl9y3wL8f/CGk0mMOmh8Zz+N0/TcTUX9POWjszfYMe14fRyaWIYMjnaAxN9nYRfsrkM3
2E4Otnvf1PaxIQvIqGfHCgTotD7UTeo8mqxAi+xpwlX/oUt896HPpftQF8UQOPaUbqe2JCds2eTk
o/q8L1p26Eo2Pf75x9A1INDj8u7fP8pACxbZI2fBBKRaYFIuX+s8MQCuq7PPeELkNpbYx2XxYxbZ
nUVld+8l7d7r+0NlF2Zk5LYfmKn30mXiByu8NPJBLL9xTOE/2L2Z78txgOsVeR8NluXeD7Y9bMfF
+2q7xtmua/k5boxfeZOV+xxApMgVJRq+mkrcjQW3I7hYFraC2XdjWZzzJfb3HtRETv3wIVmK7G7q
reyODRbZmnP+mnrxi1Em08csp5BXbvqISQJFy0ykZUSltLbwD3SfCts8TNQUgeX58inrpHyq0mUj
3MkMmrmn57aJGp4sVTD0EzlyAQk7ZImGIPXG+TiOyEJNzXyMebaEjQv40YIyp7Tygz2XLzyd5tAu
nS8yg5BlnLCd7VEZmEsGBhvbCGdZjHvCit9tP+xZCb3Qaij6xwRcUdu0Is/gtCdRMkcpxB2Crre9
gHuBmYk+7PI4jqqBntq0+94YVbYRxfRCTBBG+jQxduBt2opCvgonm7+YRgKvh8hqMDf2gham7kPl
Ws0WsZUdLpUxvyyNsc8QVH0uvAisR0a0NEl/zEyre/PHnz/LW7uJcKgnu8Jg5MBJLzeEVOJ59ucn
w+plUGRDecfdOL8TQ/YL3/tUjqQ4jSP4MtFasnWaYomaQpRb4O0h4zHJ9qkuk1PLrewwF+ZLbqTp
hx46l9h5up1VdGM0u5b1CP3OO+rwXVfPaZBic0RNXPR3bmF2dxONuzu2CBdZ0l034b9gnnP++YeV
LyFg1/NmiXm+oaNDwXkAWwwM7Clpvp99+3MivPxU4Fc2BAjkb9yT86Yp4zb0piUPDK9uDsjFPnts
zu/dwXRC0cfJNv2/RF3Jkpw8t3wiIkAgCbZMNVf15G7bG6Ltz0YMkkAMEjz9n+27uJuKdnvoMMPR
OZl5Mk2/vVBawb12XAu4PCaXmtvxFVsdj2mpmvvu8brozXK1G0+ydnKfWGakB7WSLtVj4hcgxpGM
aBHt3sv5fYm1Ldq6TVIajkh64A3NR8YRzDVRhdAEIr7pdT6FYkp+dPWAg2+Pyrjj+qgn9RHTYEFo
XijPdlXmCoO/bJ65verV7TfP757BkYtTMqv9Vjf0DcsT9uxRTp4STkXW7WQ66K+aLhi+t0NHfmhD
WsqGZOtOf0PNt75TyLQvq/NB1iFZ8F3OTh/J5kd53wtdJF0fnITvIQiV9G9NbeZjhJfmENb+8o1Q
/davW/M7lrtIpQXOr6mxxa6S81JV7jqSOSkqGFO9mQ2+3VETRb/dLDJaOfe3ceNhbENYMfjut7Hu
J841+tbvbD9E/R4cZaCaV78eZKrXOE2qPn6P26jO9NB7r9u2dwXHWu293SOcpopH52GagouafJFF
kvyQvOk+Vu3a1OGdu8Mpu/0YnU57upssUnS5VLFQJ2/u23LuN/2JwLFukcHPdQ63PKjGqyD4LU31
8sVceGVjm7H490sfCbEH27I2a7e4WLy+e/73YUPdFRbpPBmP+4x1ZHBptyzjDYnnI3Z1sd/AbGDy
JqxhUjDL543cCBZUyRDWNxcZnWuTDDeG8iaDpfsZkF6jLNQMpmHbb05bfgvYkZItuiWJpLd/XzWr
62+kOfkoMMjpqS5kW6L7GA4YjDUZTpYxnSFKA0m8I569PWFLPgaT95TQIPcR+P4aSplNLgiLJvLF
626X4Na2Cq6m/O7GpHlhvd+daGI+uBTdf/ChOFdBx96lqNMOWZcWoYVFNfUaDmRqzr6MXY+1a5Ci
tMTZRqfw5KK5L+Df2ZS9U7SMFVuB1SJFsUblbJxczxqeHHkShP2B08FAwTYND03leU/CJK8narIN
V5s4Vwo959gKm5tUTifagFxOaTud2MjEMXJiP+Bf2lNvnYJXf92mcpgC/xKacb4SG/HCeLs5VHFP
8tFDmMs2dfSPPoXDniESVD4W4bunfx+87d5B1uI9DeDn4+91clsXEt9mZ6Zb5y5YWQlymMabM2Pr
+NHLKsWcHP7opf2pufr+FcSK55B2JR5IffGqpn1Kvj6aRZkiiqzCkdWxcmmXEW/e2D+Hs17OgrHf
/34lo+55b111dftIUj8K+E/SuKcJKZebsvR9UaHJ9SbHe5t0yZmOgc7XCdP5kCyv0eKiNFoV+dX7
qqjkEPxdInutIt4fxLzQgx55nMpajm8eNKmFToR6iLhLDlgIiZGR5CmcjXAthotP/zwS4lJcovDX
NNh727bIjjZjk+1ItLrvtfoMDaJr4LOLeIpdR7dq8sMb71dd8DC4+3b308mG4n1Omq+gpEhlZuvs
SxB3Jxb4a64pDx9RqDx0bnI+7x3zr6Ef69Kbhu3OBEzEJnZD1jMGaom/2G6TKrTz5twMYRbgGX1j
U8jP+1ChmjChXyfzq1F1/+hHog+ux1MW4go/vi7sA1YnA1x9hg7N4eKunojcdTfbT7zFw2HnsT5F
O7/29T7ljXK2sF/nlG39G/JQ4pNTwt3+fWyhq9EVsL0QY3eUdkaufGIfgcf2Z1N3xbyNDR4J2r0D
9hHpKu251sFSJjvz8HpDIJFs1EB9tAokDqj15idCXJKe6CLg9c+AxklGhGkf3UjvcSK3fNNJ9KAh
LWK1DGfczOYkl4MOvhp6BAIWWx2aUxTAbSAOt4er1VOz0+SVzC8KnspnM8FPy5nustBh+4s/UibC
NL+CFY9uvBL+0q/CL6E83i6CrmEqAjnBrlpBEDdMSFtuEB9a1UgJ6ZdkK2SduGwC+JyJfpQfA5nC
spaVKdteNrdQIJ9hDdQDA1FaBTie4q5Wj4GN6qG+PiR1D+Li7fz/3xJJb1BzXV5TE51V1UTn3Rh5
Uh4GJWIY2lN8IHiyLrwQ2svGRPYifZQc3ff1d8UmP+vb/2qxyBchg6dOec338KsfmgXuzlIfPEHC
m2lrhxGty5FdVJeTIkO56QEs8or+YDaCvkhZlxuBpEdFUfA6QMGbDkDu/nxvpv2XEXP/rMZKnGXY
jjksHsz3QeshExAsXGXvTQfgnls2RT6+50/dC5QNyHMdxipdqx4bbm6c3hEGly067H/obbepC2dy
VOaohmZ7xGvoHjhrktTKpD1aDSrFbfV+sF8vgHDT+mKGNzS0ceqZBAVx4v4dbKPOsExgD8s07HlN
3lizxJB6W3YbrICFq2+qPe1GUFdsXaBwVGgFfNe9bbGEodAmWdaQITipiC3ZulXJZeiWXyvf3tav
0blCIYPRxJkFxP8je3EIot7+ijTU/wgm3osOT0epqGhAyMzei4DsJB/g/vNsezoUXhMtj7qrIjjH
xoCB14o0D040T/W27mkcq/0YtGaBm3BQYXTf4Rw4BV/xe65A2/aMdyp6SLjJRO3Ar2HV7sewib4P
tiNps+FNpmvQXKY2QLh5IpALrtrLQoKL4dtrD8vog7/PdcrsEJ458gho60dPvp30C2CB6OBh8R0m
glFG9locvB0cAV+3op9m6IexFv+sDcURwSOdNpLyp6Wh52WO40vLiEBvWv2AZE1+7kzmKG5wmDT4
N+PlvNeRO5FFlaTeA/RVqs863SB6KBZdqoIxLPy6OQVNiFZnaJDQ7kx/N3WynnnNxm9RzI6Ybttn
u5gwH4Z+KxaxeWkyi+3baDuaBQg6OAVwKyywofnFNo/2qB0Yvv3TMrNnyqfvE49elWEux4zupaJf
LtBNJKm/mjirtAaTrHueLbX3faXzqe99P+NbTDD4hQKLUsGW6r+wyv+IR4a8xQ6TpA4XCPD9GnNW
/Z+3LM8YYaKuNigG+u7Rq5ym+BzBz3CWaTMJndmEu2yVTZVbO3opaZeSmuDWDFGXRm4IioFEH0FE
zyEgoEMkMNgYRhZs6Y7qCCjl21A5fumjB2FgV1j/Tmaw394QkGysdoRV4ws282+sCV2qEKRw8Ofg
uYrtNdgr2A91sk+rzh40Cx4ValWqg7c9YCgb9kqDJEqndkWfJrYfyz2s7Jse+5vktJBx8ki67Q9R
TVUmfT2gInoINJrj0wYfytyMNc9M9InYvy4bEROauRlClLaHrz0IoaIi3d2xoT/VujPp1mTjFsp0
kFj9mPqUw/k4F0YOqcStaq2r89ayHeGoLQ76Lg+hvT9u5tdEfVzBneOHb2O+MdliiPG/D3v/ioxo
xFrVsPoOEYwW84Hk03Sf+z65kIU8mNMwrNqXa/hF+xoBRWVAQiQQq6ROe1upFAZ0TSZx0iCpg60p
POeLIenSYRpMOXek7XGVmT7/+4iSZjhra5ITNQXfqUshNdP4A0QWEx+ubkq+bX6PErzyTzuwlzgh
P7wFN3NYRSmj5Nrttct635wlVquKmVZPjSPvZE1OAZSUJ6nWArYzy7nCfIsF4HEt4Z5bNgp+ItvQ
epkulmj+z8zNp79Fa7oH5lvb2Efs+FvSLa82oFhFSsZX5/l9CiMISz4Z3YAoQoeI/h4Ff6cn57wm
i1oINuQIOq3222M4B3Vq3XHDfJQaOrmUd/F3DjgFss6/8xgr9NZYrnavvR1LQGSnwdkXO44/9yZ+
qLZ9FtvwmqC5u0Ice7U1cgxm79LNQ17H81WPBD6ilfdKl/XgJv5JIdEmO3n/SkhZjfjj5vqPwhMD
6N3eSbCZLCHiuFR1YTGgZNgF7NI27Me0AtfFgz0qjIHQVKNiiZh2Gan89uLryZX+EH4TK9vPieWm
CHzcQNbHTUai6QvhIBjpoErxXXupQ/Loh4anMaqCvyGQzpP+gF8ta2Zn/dptv7gKTArhzITlNxz1
6ybGg4twaWW4v1pqC9YOVWZcBQ5lMtgzU5NKo/FXi6jjbDL8r/bELRn7M4+TN2AUfoo4szYVPmL2
7GC2FGdRhChszFDhZxL0Mg968XvflvW8qPqvdUgmUBIGCmj199bW+TSOQQY7q/Nq+h+9iFBZhECw
cv/M2zVIF7+L0srNQV4nz6tIPrsqWcpp4iYLPRD6W/fX37s+0/vQpm0Tf9939ro3y014us1hSfTT
LuW4ijVfBg/1oA0+B9Xou1XRm+dH5EocJ1lfN8Cv+JYLJAqlXqvTdeNTCmf5EeeveYJvr49HE8nJ
CBV/5aRqcgudeUqaMS6+iJPMJHNTIPn9xxqR75GSKt9bGBIy3pSt8qp0ZB5NzQC6dyDLDRVB70lf
hobBUWDl6bg0x14NR7348AoxIRB6s7xUwXQb1dakq6choWbfqIVTg2b0TxcOf0z41Hd4AZ1LjmF9
oRv5b+BcAkrwINPdYBe9yWso5wBWZ+Py7E/IEKTIoCgirBKmgVnTznFU/XW3WRcBjGuaBfbBwcEH
GpiqHo4fMpxs6Tl+UtIfURDkdmSyfu7dilqDNcq8RVQYUGT9GOMq31xVnYg/kotcxwkK4STJ6s1P
v4DQZRXkvIOeSBF752Hx9YBOFxMQOetk/VIt76+NWrAdB6ml88bhZxLtOQsgGlfeInCk40JxH+pa
jQU8ILs2PjGLhpSrg+dNUTrM1ZJFDI2rdubnEsICDGMToyGu9OgzmDfOh1iOJE9WylPPriK3ANpy
7WJgeZVf543fY2yaI9wPsaduI03eyfe1HpOyMvGzJygsIJYtKndhoW0Iev/oUThR1etvv9/JNd5G
+mSaD+j12Qkv0bFJbJhOYbJfkkbk/aSr3NGKge8w1VlH9gcCJDGi43+d1XRwpYZ+NZsxFoQLDTMn
pvVhwHLmK+2DogdiBtvcvQxqqgpEoMhirru7v8XlEPMpW3z9WE0p2/7cwJCMRWuJ0Jg+hRr070zW
t2727jXHyYIu/4/o7Z+4m+cMhwvLwFm8LkKeBzPVmc/NnNYTQAA0w2UALccxoLbkDG+1cbI7RJOH
qBvyaaq5uo72ZUt8OHBHf1kcPQ9u+0uaQaQe4zQdw/lq+BBcqaeAF+2wYG+dtxexMyxPNnKBCEWj
IVueJ685jTATSq3Hq7sE8JXFvgtwmkSfrkcuCEezaol0qdvVfhALRjAFQNkxD+6iDf6bwnNZbIbh
MDEYR4fxJFNfWZJVnTwswXAFzh6kmIQRQlbXvEA+Zc6SDVmDTXKIdhjrrV0oi53AemmRrcJT1g7l
0CsscUafVYvEE6HFZ4V+OO2bCWs+S3KeE2nSAeCwaBd0VSPA3LnFjmm92ueVT1FmDcLzgH4d2Qwo
e8G4N2RtR1DNXRuXSjCNIYq/4VFkAW69RvJM7u8eSg7MOlNl4CFQLdUxEPNDVd2Ml3rR7VOIwKxM
RK1f/t83a1mTO7Etqvqe7gnaD6L6ElrXKYcmwV32JZwOpPKSxxhhC/bLbhijPPicitRFzafrjHDd
KjbyHLQJzyob4hAg9mOtbfA0husPP+4O/kijj0G2WFIngC3rYDEfHgaZx75XR8Gw67c5i3iwfcb6
2eaf3FLrG3rY+kLEqNN2Mo8+JkMmyfQLTE2VEzWXPmVdEVfiV9tXz8y1W9r6zfu8qctW23PsfPPD
yvC37iU/JV83HfBXuk8kKVX3KpCLdNpgYQvEaBDPrGqLxg/eaTvyK1RIU0Ht38D/6EhTGACzOasx
Ya9bna+OfcoO+0czUPF5rvpCC3/JjZfOy0juDbCkdGnWl4YOSb4Hk87dRGvwLUA4gUL5B//rZ01b
kuSewE5RNZ/B8s6IRiti2rAcgxsgsJ7ERd/h8GVcnmp0LRcYiF3ECI/XSle80AuBnczc5phbYUZO
iErjhjxCWd8EIc2fsWMpGqrtOAd9dwyB8aYVYmYuPV9x2MCtPLO7nd4mG4SZVU9czvbWtIm8UOWO
dIvswVN+f5gxemVsgWk7WuLbXAl4dnChrnsLUMWLDFqyyL23AkNbXw36EskpxnwbryXaS+SESBBF
tqvUOW4hTZXitgejA82WjMWiv87EUBWM8xJ/bskVXfljAsr9iLBdXXUOt2Qy1ckF35Zhxy75blFH
K2azVYSgdQL+OoH++OQBYOoW5s9nf8MQTXpRVjL5JGvkHSxv4XY5Q9VoQv4fVDZzuUa4lVRR/xHA
zZlQOb3yZJteww1UITRnwenfL3UQ1mnb2h9YuimGmdOv1h79m4ufMcOVfPM+G5CZz5Mffe8ABrkK
kC1X/U30aTcwco8ZqKEqOIRreIv7hZ0D3/oZYCSTY/yj/rKdaw91Lp76MJ9inKIe8fsTlUi01EGx
d0S9arLtN8tBjwE6BkFh7rLq8lmP9sRMYrJRDF0+6ZBcf++CL/exIfkcA3n1aQhPr9qJd7VGB7LG
3rXHCmkdD/LMcB9TnsQB5B3ed9HvUQb+16VzOKjnUDGkEIGg0ab105UKialv3vNIbYcuGfmrCN2Q
kzBoz3Hko/jNYCb3Bfwphgipqj5rmuYeRSvm63WMUACVxmCJiDx/9B0u6ACUDuT6gSb2+0LZ8rIb
Hz2DBWFYd83Bc4xeBtLsj7Wzwz1GFw5S7xlux/2lXZAu2iSNd4h93WZGOQV+wQOFgJ74yTknnoJ6
+p6smhdkqJsMdFgRhG79wcX21GAwRhk2/Bx4JPPwIpQ+fxLK5vh33+dliDM4rj2gvfq5chQdOlb8
TsfOO0nfxyIjjo92vs8eCGkf7wH73eqaFVCHbm9iMlO6MF9lHmv3h+Ud2G//fdIsxDApakQWrQjz
xnJc7s7UTfCwhtuInR4J7v2N7zBxVuHglb5Rl92OCazePAx7AofVMNDXpBYul2xM+a6ro9/1IGri
nwSkeMIRMQkOReJHZb4PrGuoYZWyBmYvG1e9jdE2XJaA2BPeZFTVDWBs1JDzqquHaehamAB6Bld3
p5nOU65ibygr/a0LDWjIBlyNA9/7AhHySY0mFUzCud33R8DzaivcvD7qZCGF2OlWjqxr7xA99mWk
vBkdqTrB/PoOQ8yyC/ivtfZCcGwuyjevdDto69guf+tRSUg51uqoQ9bD2yCR9zDecG/DqDn06Njy
zYAh7oEzWBjvXPC05vDIAbmICT5zWgCm5Qnm4Gn6CffTIQPyxjNE6253DenijNaHArdMPX+I4BQL
Cq6BVzmSk+r72s7Ag3aW0viYuApD5fprq/iZbetPT9FU+l58j3iiH0vkFyHbeAYAK503z5bYehjT
Oa0SFT+GIYbrbYhxWXafCZbz0hGqj2KZyF0BA0pjimHIfN1jEm9d3rbJRaqlSoNKOvTEai5EakF3
3mujk2LvIzxbbA3Pzdyv6cbjCSnn7AMnH+KeJxxKsdkOMKoFeNx5/9FWmAwZaDRnTXfhG/vGka8Z
8pU8FIo4ixNEr2/RnI3EHWH3t174F5KI0DT3mAF1g4nKmr1ey5lQTGzRkvq6+9j7hwbwnVsGYqFr
vfPkKz+XIjmtOG7+1gkppQW3uEZZG/hbuRKTJy4Kn6J2K2VX+HDfxrAwSEhJoJbwJQZdzVb0YR7L
IJSPc0MDjgwNC3cQBek5+sgh1139ZCWeHaRM9W9bH0zP4Q5eh1fATkAlpXuzxXdGKz9rByNz4QNG
9iAV+U8DaNrhsYlna+6vEDXoPKZbfGsRCHAdbCWLFXm7RStA5+8DOUjAkScUxd/VUH8XxMfMgEMr
7wjTOQzPIzBuIOnYSD+DeC4CSxCH1zm0sXSbCminRC4DjmZsVeckGXHTMR9ir+S/2EZQ7lQCXmjY
z+zH/dSBMt4cjZ4iztD3EfU1n7Kg/PehJWLMYNe5XrbGeumGjZFULCspwfDdQhUFJR/FH4ZXB8CP
UEeOGFDnyxidqPsB69YLiYct08BHCy8JtqdW25JiHKisW25wjiyIxSHcLnj04ukLJYMnekmr5Rdf
u7n0mEPy/GQY2k6IjWqh12ychEyd3x6aIZmfqe1tCs6jOs64iQkKb8ogr3rCCuHPsQ7nczhA/oD9
9fP0WzjCLzWau0JIqFfCqomPOlFXtVUGPGCIAGiJHLp/H6pGmLLelp8jT0BXYcBNQYwv5/YLdgCW
cRrxF/eonzEdQX+0JTN/whHyr93tTk3SL3A7q1aSRws4HxhoMWCYnj2ASfEeFceYHS+cZuBFIVmB
3GahOImH6EmH6u/Kh7dISvr9SzRtqXlmM8NMrCsfmGAwFo70S+G38DwDXNVdMVihB2M7STmuQajt
Ci7F/RjmoQihgS1Db3lq69iDTqguGubndN+BjdhpyUTdySuljpW/D0Bz/ja8u4xTtF1oFZYLANu3
ZO5G3P9ovBg8la/Bz4Z621Fr/xvSNbf3UAUHnEr2Baa0P33D+2syChgycVZ2SNTN253QUoQ1Mr33
4WdrRbYzFj4FXx8gbUxGg7XLN9Ii1QctV2G2nd27CViY7PXBW1ZWyP2ghlECkPZ/GgBIuZJzm61t
jwL7NQ6oTkM+sfKs60HtRl930VvFWWjpP/d+OOdhvX+rcQdSp1hwZdp4RccjlaIBq7MWOTY5uoT4
qsElZAib4Wh0VglhW/BKV9CoK9703DpuLyBGHTKw8dUC/rSUifcr4gM7L8ux0fsESce6gJBCYa36
KMmm2ZX7gk5ZojEim/cLi6LlJmbxhbLls+R9idmneY+3aijWJOzTeK5DNCiUviSzvHbSiLMX739C
zkhpOTwAJamv/gjWOPKab4sZRem3gUynuIgZUNIKS3u/IxZnize9hLjSEBImD4F36tDOH4lb4L/b
bhhRasyTbQCEdYF2AKNbCwFB15Sjb9uHhwOggW76Pvvbmq6X1erw+0abUx+ACNiwRXsAsczeVF1v
EPIkF4aRo1Q11AstV2OmnBeVkVGQW5g24yuAN+DwKPzdNdBrWfcz9s0o5BA28A9axzv8hJx5Q26f
ny5jcvQ5nhJ/9vsccqwrJ4u7RL5G+9D6OLZiONuBAwdruZT94mTmT54u40WfmGhTivw/zDhqOwWr
+LFpJo+mG/wbIjTeV7TR5cDbV8+zNBX865mEUgr7UbK7R+RDBoS8GpV2shqzoRGfOuzwxSino7P8
Ty+HEG0bA1AVlx233lFp+76xuT+vDX60lXo8GdmH2cynU/vo290+09U3uI8N0MNGnZr+wvsJ51g0
8LQaKol1I7RuBm9dapn+zaDxwTONXgwXk+Yw9NN4+kL/xNfotv5OMFiDjDpDsqSKcAAwM8f47y7b
tuQJgDBIxBR4m5DX6d4lwwE6XBSAdjgzcH50gNWVPqu47o47q/KBJBIjA4OE60y7xR36Ke3mUd0B
zKaohw9YwW6pG7b2SFybN5t6VoutMj/iuohbwWFP4wA1hIkG/LtGWL5Tyx0BN081whBL7iMrbkxw
68jQH+iwfykcq/oLwCjBTX/iuDpLBRJcJJ5J2YK/v63twUnxlw44mygafjH55h5G/A+3e/fwvzGU
+XQbccgq5CJmM/j1lAaQQ7b6uLWHem1CDPlAixyb7HWPAXY0bj4G8lg1TXyNzHhTkZ9yW5/jEC/y
NGR1Z8xliqbc7dAn7r7zrqjQmEZUN//YosB/wyU6qB0lrRb1foU9+zVSkH2xQH5qNscXwN+2ANF7
IT5qtPFtDVLN/nVTtZ7mZjf31tPpvhp388WkAbxFAAWqJYB2AB1+D169UHXUAYEMvWNvHUyOk6Sc
VYpMzr5YoJnOPGwM5y1dc7UIGMHW4mXYNS3HnT2pOWqvI3g/olFwTBANODBW3JWgy+CVIIqxqnEk
yWotGXh7GNKE10V8W0CmrjVIx9aBn2ECwWBDz1/iSmPui+17PwFnAjkzvQwaFZiGIKJiuAnEc/+j
2f2oIHFcDJvqPpYZV3Za2kL3sJwhH50I41PjGXT8EM/JxL7IGWrDVvM630I/x/zDT27vwkOv1Yzb
9oVDz9MjDrQp+tUbCigQ1w8XuM8GiziA1KwpsHmSe3ifUtPiB0I7Z1w/gltyBzlGAGgpDjKn42Pd
+k8VdnLPYSvbPFpDk812esViwDvzJd62cF4PQ1SnCa113lbgYNZkfa+r9TtFI5tj+J0AsHYQOned
l6klKdftHkCFiq5whErF2x/g7QDR8b92mpc0CeyYK+b8rIJ93T1e2btuuw/PWv78RaINOB7yakgK
GoUaqtwplc0eXyDm+mjDb/VYJ8e2GzHVOgi3WnboZVTfO8m/MLkacM5Y2AFrmoRazK2RgcIxgT6x
98ISw3pT2DEyp21Gc117W4keS4P4rLcUNH4LIBU6q38feFHpTej4T+hmWfbUmrPhJ5qSyXT3eQpS
zVt6R0sUQOcTvfNJz4Xq6Z0sXX2o6vEBwVh4hppkPnUwSfJB/591O3/DKm97H2Zzhjf/fRDxMfZX
UjAlbn0LWQxmwkFRFLXpR6JYMcCu7rAT6HySbS5YN8yHpE109mXiob4OIfjGWU+fG4/+bWBfcZpC
l9zJ/zg6jyXHjS2IfhEi4AvYwtE32d5sEG008N4V8PXv8C0ljaRuEubezJNZzfA3Of3N6vQZQQ0X
N8kLHnc5aNigqxlU71QBxUm280drlau/dmvhCZMRoeyKqxzyyI7vh8xqzea5SZn6i46WzGkFTLAJ
JSXV/D7H2EgySxHT0uwEX+hwQG21Dc2j7SqHQvQDDyb9a3PNORTrcunGmnWo63iWONl8EZhb2aR5
8+biiXYMbQpPhoiTMp+tZOqiPt8UgKpl10tZILLp8TFzNM+qP7RS5wxco3lq8uYhxjlO8ulPGppP
rAPkvIy9tW8YbNT4Z9P4VqBSv1Zesh4jw3/W0O9pUDaubBsRVYwUartdfd84dqLObqoxWBe1rPGf
xR0DyRUeYROj7zooXtnXPiv+sBfDFqij4u6VosUiqblWBe900oy0QWvp4mmVbpzSZ2WQ7zLLo7hW
lOBQxlW6527IwkwyduTkH2/DKjj5eMl4s1ZDiKNUe/aaKey53eAXY4PqLMaG/17zLK1EZ3DBZm/V
R3ThbDeMdsvRondeZqNmrkv3tYH8v1FLERCDyPd0o+3Wln0MJ04y4Cm5NxBDC+a60ZHqBTO5lRxn
wyjDeUQuSHiu9HaZn2uO0vTLglPiuFlbr19tNExoajchUhGrGG9m1xxx4J42R33UJ5OXwiax4saU
xzlAQTiV4BPolK8wK1crh/MnnaJ6mVF96gyU/qyZA+5rRI7KhwMIGSPaQK1QM63UJnWh0JJQiuFU
qLMa8gI5SY5QPei5ylAQK08mpPiR9XwIF2uT/mRk19TEmHGkMoQc1l7u9BYMRr3bi0mTv1OE3wWm
wAwY7z/dWB0cl39UmunOkVUcjLqx8aRKvt1tIkyhqXiw8RxD+TR/FU68P4iBYcxZArVjAckKZfHj
2lXPDjyXv2mTxsefuDxc2AN74VoPNFlh8w88t538QHdKzYinXQf93hhid3iv6l2vdWctKhsCG6gu
qVC+BsAsfLOR52iafoi4uNmO9jwrUKR6/KXaNiXm2qwFS0cnd1tvPpPREm33Hb/KMiUCEfpV1FTb
jQv+r963nm6c+ejaW8ZUDp+Wa5ciY3+GNlFd2R+TsjGeOURI3Rtchzxpp2ArkxFce0BAX7cP21iY
llCo8oHHYM38NKC7+CCtASOuCHhL74SzvdccXO/jd63+1t50eZoB5tEpRxnmuv5pd2XrmZQ+hUq9
tIFlNWi9S/k92uPMp1D/KkzJapxOuzmj4oNOPyQRxmLB3RQQYbllKeybWwwfcmXISSg5frVdPvqx
lynvGQ0GX+RhKlt2PK1unnMX/6Vfx0DvCjcYN5HcRNaHG3V+u2EwQ41b269E1YYSmVFqTuvHev6Y
xXXMxlN/FZh5HoeBIXVziu8+0evXXiwD53xgFBAmOALNA0SOh01p41BX8yfb+WkHnZOhMxzR8qtf
V8Bqe2Fw5O8CoaQOWzuvnVHIQ76INy4JB8k/jXddB3swgVPtFXeFE2yGjAer/m/jpBV/jhFVdObb
qOlszas7MEQtaSMVCDxapUPlT4/dXO7slYRjjrSel/awE0uLWV88sEffNL+xbNpeRiMapjSLqg5w
SyE6GuTmx2ZLviIAc0+aL3LMEt9erTMH39QENHD4t/qgc5LMcZLqtO9IdngKBrXP2yHb28l2y8UA
K6gy+PTQ6kPJQA0svpvm6k1LxCvjaLJ3oXz8YjX/JTUaeanP9zRMsBlrssu3hts01783jPBoczdc
nbbYzWl5oUrYuhhba0XE3+ogzvpXFGrFm+a286VTGHvC5M/SLawgi9UhYjRKvabc8oc07U+Gajxa
1lBfJ2W5bVvz1bTULGQlckwlj8uYpChyjQ6bLmAfEVB3FM4O1nNKculI2EffxQ0hBWjMJHDT0ULf
x8JrrLwItZGJes2Tc1q30WwT3kEnao7of4+ct3vU3AHceMIqL3mg846G5dxy6GFmr+OAOHkGVjpM
xuTs9XRRTsQCc9+yjCEAYLJOSCT2qdSXD9NUrMC1ijDfNutoNdbPNnZVIGrndYNdeWkdXk7JljCT
TyfbFSp5LvM9lr2H8G89bGJjxtTc62T9V08sP6sVZlaCRilWL5GzwTnyi2o/55kw0fX6ZUe7zouG
jBrN470SBMvT6Y1HqVDtCkPU+G6mVP5i1MP9Fns0R6mdKWX1rXmhrbrn3M/JzpqblUa1KhD2UyMw
4Vv8NifQoTVHxj4GnG0LKsN0o2xSydNQHP/Qj1UoOIzt2JWWce4+LA1QICuFOBG/+l0KVY/sKRs8
SOo0MhXlp+cQwKBv0AgKPd7C0a447h3do8aEVfTW3KnWAu61vmnOwtMYicR3tH5Psmx6bIkPsQ6l
kZXQzzrGvDyU2eL9bccNnxAhod6xzwObvK+mVFNldfbC0WGTV5rJ69onKGlO8leNhyH/1VUcECev
v+up9NZpYbtbmXrM2Pkgo/6paRZRKSdVw3R6k0qBureyohQcAeq6nLU1UmritwI3Y2mwIsZhN6bc
fhXYx3nskzB3uiRIOx6XUyckbDbOiJ3eXB3NI9XyH93kD8bVzBCcKg/xtPzIVZa8XUSojsmvnVli
pwG8etvopkFjk8zfHoQUzo4t6lIlzIdw1k2boFe4HO9ABJ6jOYGC1Izvo2tCJXdveEucljYNs68b
4ylfLUawvjuWtTvuHaF/u7kMhUF6h9moorVuWRd2E0Qwr6o2BiX5YqgbKZY6drm8ndNk1k9QhO+d
yok6lARofpzKMfheZY9erbovwP5w3j1tmWw44W3sWnnC6PXAAABwWg5vaiYQ7O5sdVUczum4RGV/
m3E+7zDgDXryqkrShvo0/lNlGQqu4qpxfM40NyOwg+VfPL+RGqeAgma2bvpSUlDdycyOiyQnZBEw
xSAS/7Q83s9t826jWVjcl94GV0w+UK1NfyWSgl9u/1c07PEbLy8Nbz5fjxhebUje6LgUHDihJNi8
uIgc0y5CBp1zyzUfEX17E+sayXI51h0yHh8udIux72dJ5mGBtRk4HiWh0F9ubuyVsg03wIUwz/hU
E35n+z421z8kE26tlb/aef83pG0XSB2Oj7IRCbDZxjtTZjv8Nn3fD81hNbET2sdCzH/6ZE9hhRel
J1+gsTRBrBBcXY3UUY0dBC74TdVbbylPAYNz+CJHG97FjMJRYrrYTgYVkAN9LcQUydrkPmclxWCZ
qLpr51RwdyOpeymeLZosfIZuEVQNzNCysSxO2lGpfkajH7nblB+2W4TysQK1gYYHPEDkujsohjP7
wn0qcG6DIR5vwlGe79/Ilm7itBnz8/hvqvoxYlFHvlhhcu3WZ63WT2XO+GhRsbcrrOIkMdZ89V7T
Vi98T3H9KNQNXXEhREQHAZCdhOEvHO4D6wlLUoaf9jaDtnfNaUw43rKdfxHY0RxWq9lX6y5J+zgi
c/CwOK2ObZhRBIeqYhV62JP94VVGqMOdZxjfOUi0tfSMjf0FN+qfYQ+HcdoyzqhrzwjakCgC6wTv
kGLempvcusxL8tZsDPwuIoZc3ik/dKIyMUNhpkMUz/AMGp5BJ3HDDfPBwclJrHE3DsqhHnghG3kq
w26g+qot0n8sfigiMDSeY4wCvy3/VuvqeRo18xU/pfXig6Eo1gu5yVuBMxGVbsdBmFv2kBpj+7nm
J4/Bny+Uw9Mg5oqg4WSYq9OBlnGm386w+thzXevPED2zmSzg7LaFM0yhmjwBzB1o5OD9Wsuem0Zc
SYFLXghco6yYP62BIjVx+oDX6c8ERqOqJz088ag2W8cM0nQjbJebdLd06brvbRBgY1ryk9nM0y6f
0wsMYL0HYo4qW47nTBB8Sp7reHP2NsZslCotygwX8DpDHHRAYpM6N361yj/Wv2Xv5miwRb0cNpuR
qzNYPMqq4RlmLG+GotM+22vrvlO45R3uyGxKjGtTZZ/15KyerqblgetEYzmse7+pGlRcjhEdYwdT
a3K8RB3Z61Yt6EzXuaqGfB4tflyo2y9ysAfRMADMzhRiisUXXW0TL0t4DOsVYl9uA5DIKcaYQOH3
IIc6gp3ZDvf0FZX10zA4JJ2SDsw3YLgEaEIfROaN+tCdR663DsGZUGJqBsLQ34Y4RvZXTDjOevo3
W3Z27EfHwAAwrT2zkEOxtapYu6Fe/rIu1sEXaB6sRuAedQxFYXKp9i8rD+XZtCZgYMj6onD1wKos
ZhvhHNB7Td9wzeQYr48SS+5cZ8mns82Vty1tdiNSyX7VHHIiOrfFVXKwmbH0VDtZwiKJ3KmgfHlO
vxDjfLc0UR8K42SUuup1Q8FHpEBDdYl6IEbG762kvKDi7LlXeQPU5PugsZ8QeSDbinGLElt5ZQ71
0hRxVJEzJKaqfNoWjLRDd1QuM+o0uvysN/aLbkMx2Ei03B3DyVYTwnmVccd//A365FJu259RBZbQ
7smj2r6U5bvey29lLY2vNHEEsoXACq41LbAnpfGVCViAUCDR2YEzX5G1bDHsVLb/e65miLpVREtB
jjxGhQh7PGNP5sXr6igTVI14cLHIHmY1Oa4G+LvSms/NoL6l7qjvlKXqjurEo1fcc1psRgRU5adT
fnV8Eh/UQrH8iJ4Ed59C2rbmq1pei8Suoqxk62e4zDgiVppXsw+zpdN9IWN3t1R2GjhZ1nnlOA0+
Qf8srIV2sMZaBIbG9DI26Y4jzs71BuGglJ2C0q4uoSI7JXAmpEIzSxqOnmKoYlo66jHfmEzGw8id
+QTOQHbHybiaJyfMLVQG25q8bARNMhLCfTOKQGcvfVTIdZ/M7ASaS8BQH36M1nxQiw19oGXjSLc+
4TVl+/Vil1Hu5G8QHPcPbx33lqonu04ZY79Ii+UMhfpUEQw7cTD03txgNI3UfRzvUT6GG+Gx+6mH
ytR+6HtrIuT83FfvcWIOa7g0WH4KsLnn8gqysgqmNN+NbWFxVJX+skyIb1mx3IZK6x4mxIGtELuM
WeM3xivwekqMQz5Ck/ADQLEuE2tflsB5eprQbNH98RoijloKbNk06/yMnhB/sVwbEwR83WnrgIO/
PSnNdW84fKA68YjeXRmVNUOEQuPvu7HCZQ1tL0tKunrrY3VshKaC2z5W3ZwGB93ZxTF63d1PI7Dw
rhn2f6ZjJ4wbLZQZKfNJ5EY4wMCiWDJqbA9Ja+nswzg7ej3stW11g3bSkmjcun9G0n8ZS0NGSNu+
M45iCuL71eMKpHR9Tj4RWZSjrdhK0Jgwqw7J9sB0kJd7h2eXItqHuEf/4xjLcGqFeZm+KtccjujN
ZKCTtuOinMWOSFnqDyb7cNbHzUESngptLPE6ESzh/As7BI7Hsm6c0JLmUTTuO820uyyrwCjT7rRW
ghp6Z8EpWq8cejqj/ivFxR0TFyWNRbhyPufMic+ms6vVYo3uQk6vGGymT1BicZBgft6pw5qiP7t4
yEhB5AX/a0cibRcFiQTi3kGbp/u0dPFSE9uNKin8sVFnL+nU+SiFRQrX1SaPeoNw1DcrmHI630Gg
WZmsMVTaji7HrnmgC/QYU6MBK2apYWutRyZrrompYriQyqk3WM7dPg4LqPvAQEwAJ8EHl0btzQu+
j5rY5m1L9H3cfRWyNB+Fsj6VINABDPpMaidIC+uZgtQvdUT0Hez2YCYLE1qrHR3V/O207c81NX+T
ruNZP5ABDiqiwSkhY+EnQJOHuF6fV9O5P98P1JXifnTGqaxg0yQK2pLTDJcjAuw3A0CHZkYj3DiX
m7qE/EwSKtBlgd+2idvUdjZ6deMc6/Lf/8lPU3I+EIr6H1eA8I3ufi5tnq4smjCJ7jR9C7qSKcdB
94Be9vs0wyUwGwJ0XHUmOy4xfbblPL5sFAvULpwic4e8GIW6A399NZvRDvWMDclW5Z/iLlhQipb5
CS1WsudemjXuoIbjlZIEV7g4osVJqGQ6WJy2P1T6JkK7VD44p8Wk95zpkzguUQbDyvyW41gx3TuF
JJbyFzu1QubHmGCuBUyZu2WA2jOn/gEymYWG4GnXGK3TvpjVfV/OwJrm9EfvjR3KTLxtIC7WnEq/
U4wnwFw0VRy7oIRE7mhZedU1az8kY+c1mELhMKPa90T9A7Ip0ltKZnszhQZFbGL1eyHfp/Kky+1Q
a5Tl3Rbp1f0/+ptip1usWoSN8sgoijeadF8A88BzGo7YdvDTqUcmciJLNaFZU6O+JXFOceP8Mk0D
1G4tC141cCP1pBV6p7zlSpafnOynRuILOHygDLqk1i8Q/Di0+SHWu98cbuaK+DEheLK0C5CBiRY3
T+hV88BFzKyVTfArM/Jb1vW+hnELFJxRpxL3732zRVa2WP6qaTGcCYyc3iUmK/jQRCrYhpiSb/w/
1d/MmjjKJhF/JoS7NIFyk476jYslgu7OE1WTuu7bxLz0DQEPDixoSwhAzjafd0IyOTsVqeT6Ff3B
PCet5DAgpZz8omqvRNHTCOP0lcC6sbOVLgmtrXvh8UJrFgtoUItPR8dSTVkW9pp5hZeKH0B7tkZu
cE9MXC7ZVXNzal93JZUbXEq+Ie+NKdlhGgOLmYnFDzzXqIHz+/LQOo0My1rZghijHQmYXlkzjYF3
jJNGrJDj76wuWhrzNCl1iCEa7ymWI3vghgx9pYesugbgNMDaRvxW4yLvF1H72Qzanali414oimgq
2vPSsAcQxM+JQe/IvSN74NQjINEKUJRNaCsKYaGYgcslagn5ckx6EgdJVv0nl5yQLod4r2bGEbBW
+ZWZwPQu7fVHHQNpVVt5LrX4dxo3wMdbG6/iwumrwJi6szfjRASjReQr25TbrKXbQTbtJ5bRirz7
T6bQyBwjBgJCbpyDci1/HprdmmX9QQMFo0XjpE6PWkcLjkuywLeSrPdFHnMKcEpIOpsHQGeIwa2o
os1GA24SlO2uOwzxhuiuZaOfZpMZMsZbXFCSaqDJyk8sCUjiLRv6m71sdKhnD5Wqpwho2Np4TJnX
1tD/XUEDfd8Y87Vb9B2X9nRYFb7fklHoNvULLXDSOq3UhXhG/VY4mn1ioAjSsrb31bjqFCsNlF5O
QJh5mshzTTEKjl3DK35+pDVCOdaDoRzptcFgbuImMDgQEoYo77j20HbifvV1+N3D1vCc0BXLjeRM
J06KJHpCCb2tpFj2ck0nf9O3YT+0DpJF6sr9sKKg3dezcMY68sdJrcDyDIDqZvrHCL6diKOqJ1Im
P4WWF1HPmY5MK4T4fAchKlD7XjnhN+Fgu1RN0IjzZY+tOAF2/mbxarGYWa2/jpuzM+xGC9hca1ie
jWKtnIyhZsbWdcjE8Zswe3GYCVWPJVu3obXdbtbIWaiowWFbTTaMsCmvhDDJz6Zx8tuJBUcFv80p
X2RVGU+Z2e9zPUve1zrRz0VDZur/fxn3mrNz3bbBceCfWqyaTFRFeRh57IBZK80lbWfLI7EynzLD
PqaQcccpdS6KkkI8NOwFVcPhC01sBDOh4stWK99Kavyj/yKLRutgaPEWtXHzIQHHvHIdvjknLgsQ
Bnn5zva6XlcteRgRUI56z9qib9MYae2uG0f1VeB0+tVmHOOBBymgHLl+3zXM5lQm1hCMGkTWutJW
3zJAEXzTVK8UmRtWJgDalDUrBKEdzHOiPta0YV7VKQ0MqSkn2ZUvRYMFMpokoCbBs1pOrGuFciHk
JdiQTttcjm+OwMzHarOxQJoF8KhyY9oj3Vm/r0s5SEyvHwd27FXWLstn5jvtPW9m1cmDrvaAAl9j
1w9XtVFiyEL7tejeM+dzTZOocl4SdIkNbUTUTAgNATwWRdN+TPrqPAvnMvTZ3tSyqG0+ZVPt1XkD
16lOzCO7BCS3c16WOAZ5yMjbuavfkaQamAcF32ZWUCdzwznbVXLxq4p2K+CIZXA9glGvLRDAJp3A
TmFC9OPIs1fV3BcNi2+YaA2Q3UH2JLYMojyyJ/2NRyDftWHlPO/Rd5zkLR5P1gwylRyUTUBqZ0et
fNDGJRgxXEVHLLLCsZCjcRpmEgWgAghQ55oMW7MlQcVvRG+u73TvLgpYRwEHoPmxA+KWMkBdMnJ4
p/ZhyX6c0Qw7Xdl3NSsg9qdCpZW2fioOMhMHNM1M39JaifM1EfrxflE3hML+M7W4E9e0DZvqpbJ1
DGJ8iYkVCnhOpUdlou+i7odz67onVg9iGd9KZz/x3QfWKMLZfFfldlS70S+XifzUesOwp8RufNUU
qGcz4Xe+Km90nD9Pyatl1Tt6sUK78mLlp6V1b0/0oM7e9fUjod5HJAv6KGuEwr7Q4fWzUxndWXbY
hE0bxuO/iqgmlDM1CP7ac0JgIYOiaKGDG2DNH+E8lx1lDQRz4mCY6e9ylVehQW8VF4oOypwofv7l
4G2YReslI2zD5vis9wlMFeyx23FeetNGG3JI6bBeTEe+Y3+cW1Zuecr7PqCSxseBeKc40JvBtxW1
340GJEF9w80hsf0AXhsVZOOZgKT6Sc7NN+84GJOe6z63xCfa6qQhpdEvgZ+E9J7CfXBIoL2EnXEm
9DVZQN9mgwqCITuGWXOtaByV29e0RFCInB0J5C41zhJABbEjpWoPubCOEi1MxIzKBFMRwC4AlruN
QoYNBH3rSj8ffmOkFpfX8Fw/lyZfD1hgBe1nxjtR9F8QHCGpsiiV8Wurz7uZKq9x8ZSYhdO0I0rL
Nu3bxHpu0UOL7b+ssU+6VnqJdcHRV1YLSKIK9JlwaZ9y3/OzrMvzhAPkJBXz212y8wsn8WSsh0Yd
n1O60HIOVAPDOhS2GbXpsc1OpMz2tsH8JT+gzvcJ0z/lGcw6xqEB2Zjtn6R7LrTv0dp2Y/WkIvIW
7os+/jdY2Z/BNVvnvxZBJrU9UvZmsaLZ43ernpSlhCfq9xMflf3M8htQheGXVBYrh4aCGRq7PI3g
CA4j3sKh54JT44e6oxbhnHEtFbbAvM93C8G2JA8VMqa6+zgN02dZsxkhEmBn79dlPRjZ21j+Qnx7
JHxVDOGsvXKaUjvOPPkIROi4+tlDcS9EmLnRra+hfqlgVhRrpKnrWvZv1IftoT4eVOuogqjG9c1p
2p1Wrlgtl045coP4RXEmAuHPuvSrF7PFW1/7cM4aPy41f7APTnmtk319F0ZlAbH/cbfBk+Ks4FBC
b6rWZYh3OMkgr8dCFkcBCV+5vO8GZDB+tpSwdEfEMptBTL/BULNsvCwgCNUSzVja86b6mnKG/tvV
9eDpE/AsWl/3rpeKX+4qMIeaXKXG97F3wD5zHosKQeNJJ7Y+7PPeDbv1924HjvNnN05vIwkkd1kD
DV1UTAG5x70CIwy8GRDojDA3gzHd9lb+Tha5M0fPQDOXU7db9DmUE5tUTa1H/1+GG+Eiyibuw+RA
5jSUEC5FoFonhXh1S6eeLEYiaJelp76ezXnAs0B5QDImDGqH5UKYE/C5eKC85Cimax9z05XpRXQH
pTiPpGn19UovD1mFydOYIOecYyF2qdUfxxIxUc/8ZtT9xs2iqcIRTljHh2iiRJNUJQ/4aJhNZAtq
L4qw/o8JyLdxA9RU9Xi9Y/HwfQ9RqYoTMw7NW3fChtatmEYJCkdAFrtlfKrT5jGj9o83tb9kkAQG
+FVxnSRPkng4Mub6LomYxKCJGyUzxVhdy/TwKNf8kTTzTmW5AUEA1O9pPLu2gK3AJIEFr5S4KHUE
oWP7c5WGT/jVS3DraUrymvSx6tlnZw4aBTPNQbN15isCE/gNo99n/2ny5V49kcNlY67hgEQ1ZXpD
z/QnQq40icnUgpSW2q8a8/+p3zstj+q29MyB1MhI4LfDAyW3nseSdeKRUh/PNmg05blVp490GLCU
BFsSR+UQ+0AggVrfGRj0ixXNvvHoRfEGU6M3RaEW6++eTSAYfmmM4eBAO4+FdnDARxbtXSUlw+Hq
c/KsiNxX+pYkvn1xnecqG0lrD7unezjcXm99zbvBUF5pksCV4iXieCBhC6/a7c5lHVMOE8zN9NLf
Xa07ZjUtewnrA7K3ULrXZFAgVbWnhMRDot/1FHYVhVl5GCZJOR3Zkf1cv1TEDliJ+Yqvxs1qLurd
us+paYhwMljBrceZx7jkpl6HI6btVA1kospA0RsolZm5lQVNhzfLs7sL/a4qH8Bagij0VO+69VDW
+GMUx+L/o4C9JOPD1P3Gw6+xvGc9+t2rkOozsFqUJngvrO1jGgdTQxg+XX/M1eWv9737z5qByblN
m7knSrW89PbPooI4Nmgf6lPJ72hyp6YDevpJ35pnzbrVy3EZUJyt6jQYV5i5extVWMW3vs0fnTrz
mviUOVlI41dQp+25iMWO0f5YZ/vWUj8y+y+zTX/kyIBHZ3iwAZJq4UKvSbo+OZVc7465xl2DxcKR
W/y4DPtTtzdGBOrCp8ju2Dav+niCqtwnTglUj2RGx6bzy1kxWj0dBO0rdllG2lTTqZQyB+QeVQa9
+TC0RFCznEbYMUy43QoR33Qe92klHmgM+0x12jkKl/jKz1SiQ99bTVegm0uF4EwUXXHSqCjWx8HU
jwoCjiWPvTzEKMOtAVsVPwxmAaj9T9kMH2/pVPYf+vCfSbVPgr45pwrwxkep15E0lsdbRZ6KUlih
Fwjh97wvCeHmwcrBywmJrrzGhyfh2oE2i4NhJaFwEERAAHiqO0u6W62dqhesPx9dz9wEfoDANl4H
E11DAszJ96TgOQUPdncnaQ/hcGFacx0ewtVQhV1OGLGPmrHXeI81hyY3Q66nX7enjiExDuw/kbr+
YxU/1VPzqHcZO4g7RvVyD5W43CHmqeDmtOJ/jvqaoTx1uXHst4/FfinNvyUGUlQo26H3jrq3hg5V
sT3WtfO4uLUnHSVMYuXPTLpTteGtKq8w6i8LUgjGyp+iAHZZFdoPEPCCoEZxwqtNsNElDmziRhDB
Ys/hHbleKkWMCJ1mZGfauUuVC41QpSNPqTC/NrYxJib6iXiu2+q5aXSShotHKwzzMCM+cxehvyLt
r06enORafEBTMZ3S2Gky85vixXxaQRbXlXmHaj/wESV/464IdKc7N/BQht0/bmmC+FmCdaMkxFrg
CvbvbniOtwJZqHmmChcs1IAuANbTFV9Z0rNjbsfO7nckMi3r3FvpoZHrgdjPaBCB2BTu/TOLym5t
OJ2CxsL82qdlVO472lXX1jrTYxomFQNh7CQ/Wa5eBUoBFtWB8tFdb36M7oObDh5NZp5g228YMdxW
4R2IhTM7VlSOzW7iT1rF3h2B+NyOowEIEw9ukCZ3d3qg4E753e6gVI5mPGHMnbQ2Dkoj3VnrfrOG
sNVRhe+DhTLgtzdvttP4eYMGpEUxHAYXi1Hty9mgifOHMztBw/WXsq6fqToNVZa/yiRhyeWu0mpk
z1SX6UdpHtTGhffkZ8mLbC/WvWPRiaRMoUvFlSFe8nl+iSkFuu+bKu2vg9+oNnI5LScm0Bpq8r0I
dDqYenpFyGcIXIKlvs7CiDjpzRsBq8fyI7//qOONOjNs5ZT2vo6ytzbxrenVUIlX9IIt175u09Od
CNHmb1sYJ+vuLSZfq8H2OcmgFY/WRlZ7JasG5/xRVznP8tV3UPAyGwiEdWm4tERt49w+GhkD6XbY
xoeSmsfCvs0rTbVY+67y3tKVQbwm4vGzNSdXaXa6078PGFEmSb6BsiaiBnVbHZDcw1i19jrtwTnP
4VXhiLb5eZH1U1bE7BlUoW91ZFKXm3bDvhFLNCVkplCxs/irJ0YiqsnTdeh5wXdN+cZfTwswDTnB
Qq330GVHOVAdtey2rI804j9O9klh5TlB3xu2w7RgK5q3YXjq+8d7/QsNw4p5E8bDxoIEtVDSws5Z
Cmpqh7mkOS4hCYTR36n/4+g8lhvHtiD4RYiAN1vCEPQUKYqSNgiZFrz3+PpJzOK9mMX0tEQC9x5T
lSVc9BLGuukWAR0wQKZ0BbbKLKJQYYvJ8map6G96JFkZWGMRla6oliCJENAlhulzQrsT1QRlXEEl
XQWdPa+kOHZ5Mb+bLO3yWdpEvAMVZwPDIE+WQ2dM3kpJ24YKYvzoEWgU5RKEkRc6dbvZJvpzkLYm
cSFGB5QV1755TClVrOoFC+vYf3GPJqu3AMcj3s4QHWrNKcfn2aHWCft/TaVRKLEWjHQMnr+iMGHs
AgFKry4xiO4nN0y9ovnJ0TsPfbSR0sptqxfktztTWXeoqNpGkAgboMWbDGoCwqwx2dMxuhYD2b68
xF0FrA0F/OxoU44or7DDprlKos+6Eir9HlvLoeYma+Pco8QBSmezhXmn4EevLClozTwIpTs9OMar
71Ucz0gMgEaYeyqvWAugU2DJrnKnVT90hsOicJZwLExhSUloXdnsshKWSqRZB0UQD4MhU+RRpy63
UNorEKdENjkxgxXGhF4XXVm8qZumdVuwxnIkOAa/Geo1Fs1kzwb+CA04BFw5dzfaBLnWAXvtZlnf
xOJsN1X6KodXIBFpw7blXIKJCPRPvBvIBCFdZNWzn1CA3PoyPOhsoFj12EV9aE2sh7jqs9SrY7wQ
z0DpaNYNW9VaL18LGRWQb+g1yF/zLv8CEfs5qQedji4rAl/G+WPUqj+GkL0ZfVal8bXQ6g1F4Vvs
YY0SihhzlnJf4pyqmKXB3un0qwVVjectsiKMNbwoc8HdfTbEv0oIfSEHFLpDA1PkktdalEmcuaZ+
C9t7muPErhguGx47yCT/pwvAUH7S6LO0dmNTXoCpOAED/2ZhQDUy5ekvg8Sh71bmVyiJO+BCmxyo
Z9bitXDK0EmF3paadd1m2gynQC7t0ubYdb4RHyXKyQGsYFlOKF6BwbHPhLIS6X7EkoDVlKcNjbO0
Eoj5YVv3JhhX6yuL59dF7rwez12VBuS7F8NRFajBdK05lkA87VEdgCj14l1pfrVhSDzIAPtAhhul
jFPtWqI0eEMFecMatfYMamHD1r7z0nXMou1joBIEJliPVFN78LOsi6HpMZwJ0nCnVaM/dHzB+qyo
NDIRWMUWv0SvJKJTrZas3IjSIzwrpvvnwWrRKUZKup1C9Z5WdUw2zwy0spncOcmLTZyaqt9G8n1q
2vGC7rJw0XOFzCBhWyVqyImKhhMhz4iOY2MVpei2ef4LV2HgLM+/4rpkMqQwYlHYoCVsbwPkCpew
Ts6mkpzDgVQwqWdClw8m80gFjc7oVDBA/R7B6m5h3aTmiulY1vzM+AVPjO3e2lVPkDdOngrxPmUR
wxJ/7QVxVNdW/dOXyHhiXNdqOEeks4lvxYh5sTPr/iAkDI1hu+5UvfWMhbbPyGLzkTCl3PZqAgqo
bB1dp2ewOsXFVn6ZYn3ywcngWR+Gwo95crTWwtxgPdk33IYCqI8oiQ/G+W8ETiCFIg0CslZfIhLt
8ldJpx3n6y4XEzPDhPatMLrvqh6ZvgUVnHzjQZfQu0CqvYoRqBvHg2RXbTBtDWQ0qjhs5S7uL6ub
ocpEXBiQ1eEi6DcO8ls6DcCeS+DBvciZmI/qn4Qo/Qw0XtED2Pic/QGwiM5Y5jOLfClZQMeO0z/0
3/0e/WJkF4HSb6cJg5aUScoLI+7vIGpeOt2ofjIQzhC2dlov5bsho7YZkoh9kha5M3d4+VsC1PVH
i8Y2n5OrCcxrlBR50wYfjQawaDvX/FTNyJS7XNc1ehD6Osj4TevMcfRPMgQWUwt2WjlaKhcihTUK
/6QA10PBbwoqFzmAnO8txq8lhET1kmhQkxdi8TwUW9ho+oQhrVzYehwmzlekULyMKu25MQB4JeFk
0ctrnq6xU2Atfsq0tXxpEP4h9aY/ZVuzIXn9vRoT7iS4MwDX9XdRm7kgMXJxNLzoWsiho8SMYxCT
jbI42tXCdqNN239RZK2Fz8C1Ms1uJcqCw4qH/c8ce6kp8B0qA4+QAEpyuZto2dbnoh4s1V9UAHW5
ZNXbRg8eowCLSwuzvRnphzgUQFUzlpC0+A1NuLFX8fT2McvlpY5/DPldmij57YJLSGhO0qxPW2XJ
5M2MjGpAzwmWGihmk+7UkhF0sFbEE2AuRdNfVWvMz7NknLKq3ctWyumHH7esJOaGUMg3Q4wqBxQi
Qt0u7b2kkhb8+NybU6RLjBzSYaMXGP9QIoxd9AUOnANrItld7t4HCOKBMn5nSu2bMTdfLYfc7MIB
7elGSZvdwlDRag2vX5STUNdbBZiIomX7uV/QCENY05HAKhclqhmavuRp62C925fxo0vMvST3boro
NRwyrzEU+BXfja5AmpQQNSWuhGwLdoAhC/y1/zSAs41c7c01L5vWLTkX8GXsqARRyAXtYztyqdc9
lYFvEt4Z3eCSnr2Ke63OZvT3XNvlA+OIh4AcFC4BM6zFBbG4afGtjK1v+uMcTIkulvixvif1h/QH
pqifxTq94MGykhFfzTZFp71U2Be+DPMiNUhXrT0JDywlCKIs+qcepVtIUvh6ascYnuEy+3ILMjn4
YZr2mgalX8fGoZEIDnHnprYxEnlxG/DRstmCCZqm+K905RBH4tZqU28gJEC3rnrXbWX5US9/qfw1
ofccwVJVNJEB8+OAgbVUzzaG57P0kVdUD2fBMl1FelMxzUzg3tePqWDOUplvrUhR1p+arYYJUtmK
/VfK3AUaI2Nw9q0psQzpYMMGuS4MGZSIzgLkYNK4EYffgvlfVP5AQyBH53aakHLRX8Q0fnGD7jht
95L6mkaAcJBTEbS22u5w+Fm3gbFNmrIdRCTeF9MG2uZeSTay+Wnk2yLZ6ZqbWXYcvCjN22QedR6q
aMVu/xbmsqsgiZFlQ7OSHDOmVQKNW5y7IVVDAb3RjKdrJh2X/gKSxQ6rwq7G2p4VIPX9i6xq11F5
mJYTm6//T30NH1YGsxhWzA3F5qqnMHvdtoLbgE9FSxUUHYhJ5+mU5osTh4Ft6HezPMt5jShi2asd
1Ju0OBXg7mcJ/gtP1KTce79gxJhGNXAohHcKwulC3tWIO2jNsmDEhsYOjtdATE402rQ8gOF5Lxmi
oCEjbyiKGXIYdhUJu8VCfYMMTFUMnnbk58IOmMdlLhcfewybp9xJVVoTSvz8J1GfRIvQC4I56+Cf
ePpoIZFweZl6rbWH9DNBp5QpT9zyW4UWo0WkvGkEkdWPAmUdyCjzxaHblmwvlhlfp8aYlTIgp7mR
jlNfbiiy3VA99jMTDVO6LanpWWP/r6KJLxAzZTgD9j3M3oF5EhROe2LXnCKQnA5t/gFjYRlRJJl7
JBeY6laFHjJ4m9kUJhG7LBHUQf+0eobfnprh6Ky+gNWso6P+JvWXErXn2AEnId5lROGVVI7J4i7P
TqieTA1/QcQ7Ejpq6S/BNYpJe0h4kJtN0I7sirZkrkDxZchzLs2XWCcjAhcWkQIbPq043FJDG9NJ
Epi6LPcz+4FbWT+N6iYjswRCaQvKRwPeq1GwPyEwMwNE1DshaY+A79n8viVs6gBVuayqIQb/Jhyg
UwtBOuaNQuwqfglUeFnfcVF+CuiduoyLE/nmNODMZ5lhoWQvpbMufdXZZ84rIgZbZEa2LJdEn0h2
DeSDBBZh5Gc/9dlHLWmeRf0ylSBFGAolMqquGuhMRsVl/oghXhdmEmIauaxvN0HWQCPmddIwwkCL
aJI1xEK6p6bIl1PShTSHOmovy6zSDlinLjHOHf3SIoZHNb/D/fO4Z5g7gzCK8ctVIvrWxyAPv1Jd
X4EFR226j43ptcmkbQLbie5i03TB+5AUtpZOZ51gyEGOngZ5eZPFfIcPcbQoqSIFPdFs9H8TOOI4
J7EILElwMCZAvIFRc4sp0kafWofsoJcAg624XIdWcftC/YRs/tKtVEwquuhshKZnSC6L85vZ46AL
LLtoZUQquO2Sjc58fqin42wl1Dpj8f+qaGjIOEVGMJkVtSk+gqx79IgbAb08U4Q5kvw1SOX3ABc5
67JzkdMhcqfmYb8y5tkvxftI+ZSlp16FV/1L6l4azGdB+5sJB1JOv9VW3LdyjOXY/BiFyZOX9ahM
P5KJsB8+GQ7wj7Zn2ERNa/A0rzZf1iEDUPkgbxC/pdcCFzf7W4b+DQ3NEJnYhMp9GMdOHyLYsRim
V5XFI6zvQkvd9sA+LbHa1Q0bGXVdlHyIUobCeH6OWfrat+VNGA1f5K0rlK8WGoUm93Qs5mGZvqQe
VI8CNaocdzHc7QI8gW4uVCwbcVP+jsdWh9NrZ6482H2QI7ytNpJhsluOd0sEyrq6Ndjz5AYFfx9d
civiT3S7KgIVVR+E1TuH91ZOplc0eXur6u36+Dqq9I40OeIgXHVpwS+n2JXo8hEIBrFhl5yFITst
DBeHstJeg5kd0fxNYSjRHzsdyCGToTp8OVbg6kJpzobVbM6NMBCVFFOwdhueIbhz0UpmrFAO8T+V
81xHDy9x24u4W0L1HyqCAis9CjxpuUSWrQRuWJP0uhfbj8wyX8R4a803JODUs7F0WBodnq7kJ8D4
y2OEliDimF3KnyvvmzdHD3KHHJTEh143tkL+1xWSv74UQ/yMqruGY6cAahXmCsf9BaEqfAttdgEb
aVAUT3l+aWqPBQgyNkPyjRTys4N5XK/xOsGJ7Lk7SdLrRKw2DmxerEQGF4nicTSCRGWdhZuV3AIF
AM1L8sbhjWNdALKOFUZjdokCklvMNsQtlWuBWpisgjuLYf3II0BouvAm/1q1B9zAJQhC7G2ZOi+9
W4hAN/ERwQkbaXmHHKL5SxT5kckaoC2G/jLcEQsjvAmWpJfYK1fXRC98ndvOaADlNTlLytZ46chG
/cnYBEamuJMlvhlMty6+dbHemVFlkx6wy0rMVP3IEJS7vs92eYqcEtKrJoWOxKjEYvHDjcKgYKx8
4v2yLnZi/Og+n4d0olVAEzo9UtTzDmrSrLGDYJNflb/ia0aPfylRYwIYEfbxbt61r9MDw+mSOial
cOXUH0wFLOTMg/0RvpevvG6r4vhq7eor6N0NlpYZk+INOTGebDV7DdEtjNzkfI+XDM7AkCMhGmZS
3zJmJ3iW2CZSS84szibpOw5KRufG8CcMjvI5srytncW29ggF+lf1KHELyVieCTqzrX80HBaEdiSm
TD5YjgAh+c2vSOowz9H4FcIT9jmrXWl21fqk30uMMOaWr61L91PFzbpp3AqLKM5y1AHLaUIOPANt
3xR/8ztUAnTK+C4oQxfs8IVrKR/56lzxmfuiHQ43uHEL00T8xrNLEbShVuC550cbFoJ5+AH5UfCc
94tXsyLM9mTUdRk/E6pDjHdeUDlCecdTgzwAD+cYHjPRtSSfltQdh70aHgTzkEcHbr9q3lEUhx1z
Y1+oDqiE0MH08I32JbQ6vkDI8Fyb76XXnTBJyMGmNX4x+Rr/yINDMVtCGRt9NieMUdjvQcKrl7PE
Oj081cZ3YzI5nQ56D4/IqeHh7FC7Stp5Vh5slcPsVWzvSuVp9aPh7qIZDe/VZ6n6mnnstUta7sL0
0tb8CBOadZg5/SVouT1ODy3kTXiKiZdrfocqADAGVVvAL6rfe/6plG/CdMqh1evIgKWfIPOEv6rz
ZBEYn9uGm+jGSYRAmjEbBj6KwdhGsY6KjW1L+iOhVAQCZLoPlAWt+qAZ6JhMGycKPxQnrcaBtdWg
Km/ZHpj5SUWPjwcZWtNi479RGYMh1ZS2QUogIh2ql2Ye7u1aPmpsOeOHFLhJ6qPpVLttnXlyu4Nq
M9avHBQ83gGGCJ4zkoJYXDAxC7/BZAcRCh4ee9JUvEJ5NXu7S3aGtJ3vY27Py2F8yozkI5QpZ01w
R5XEpgEhtmN9ppy1eA3woCmvPCJFdeDbbTv+8CkYtk0Jx5JlFyetr1enhdclDE4aCupt3ux4iFGh
MQ5/yZ4R6oRk1zTrr6SQgPhciLozbW1ba5yq0ZcmnvTpYJSHtvVFYW8SiZrtOdUl004cap951Tau
c4mCNJb5zi8kRrRx54XcrBzIvrqtw5/FsKWSy6J6WQzHrHBnOfqM6WUrEw+U7oryL1P2irwHsxNA
MV0udeeqIEv++Cj4Drkna9dM7UlzFP0Mt4Wvp9tNZ7S/FYqkaKtaVGbgYKMtM8RCvozydTrbIliD
xqH9Yo0rFFtpcavml0m2AUGu2zUhYEg3AYXBKZSwCnAHjN4o5U6UnCxkA2z9ha3wfbE5aJ8EfiSU
oSBQEOuVbCPtari3lDPWL+Wg2rJ2Y6XtAMu16o1INZTijNrUF4yH4SWDjz2csG+x8OYJCH6Gz4X8
jxQKlk1iVl9sKlR6MqQ0FhcIdHHF2SvjSIXlyVxlPyBUJ0xN8kC9NbRDiBm0gggvbNiX9I6vSm4P
/LkAsSUF/abRmac4qG/0p/AXc6MsO1ARFPBuNwBk2WbciOWdt4ZfnVyaYctcv4AbmvENvlWKl3yu
GL93BZKctUeuJ1KldDZ6u5x/gH6ZbIiD5WsGPMinS85NgxeWjRVKhddu1HcdIzwOO1K+tBp1032a
6AtF2m6mQgD05ZdVUDIIN4NACPRD+FhgC2yNwZebU43oCPORiIL5UchbVm5xvzc5g3lBMjgFxG6S
XOk00mlmlBaL545DRp3vKstMzZ0YyauYbvyk3DYtx4cD+CC9js6HQle4ScNDyIf1nk8eB7Ec7PLQ
yZAYTlcwZ2xTahEcwMvCVoatVbNnnmjVNvMB4ksteavr8LWhHES83UeCZnkPZ2S4k2Msbp3jEGMw
sRmPq2drcSWAu8Q5lSJ0Vk5sD+9cFr1EtBAAcZDYODKKqWEbf0yWPVunMabC85FyBqR0qg5KlU60
lQr3pxMaPkieCvwIARapJ/eb8JX5Wv0jEV334B2jgOOTBaFYm5ykjtIclejS8uAw2M5v1lcx232F
RAa33IVMqXQ9D2y9YcRPup2PWk1I/AhZvHXuQC5jCKxskGJ1+EWUo07QmbyvRJ9frYzcVHVLWATs
8v+NksPPN8OAY1XzGSKTvAvNWb1q2MfAobCoJGZS4253mq80ZjWxo4VCzIqLR30neoZ6iTsTXFCn
vhflj1g7Q3MjambgX2nc8bcl84b6xOV14rXga2t3PDxEkWRf0XlBfsYmgqy/dj1t4ZqI4yHlq16u
0CJmlSEUKYSb/iikd51fs7dZrLCOK5tdGuxZZOj0EDz6gXlRrT1Qeea2nZsbPge1RnCB8GRgP+Uo
b72EDX616fDLbtjVTWdOg4mhS4+t+wZckCUo1q6jjGSg22uQpYTgORs+Qjx19lrl30JaQYyl+zL8
4cuDHvBTNo7ZbWfryzR2LWh2FcJD47c1wUjjXSkOUXdkjJWITC5BKCEt81MEBY1xZ/KmPDguxgs3
c47vI/bLi/JWaj+58T03/ogjuK0YcfMf7UF/If8A4gIR1dyVKLoMtPdeAxun8fVgX5vbgQU3tTpK
jeWEHZOl58i1kGe2inwc+8ZGZpzh8g5xxWIva6ExYGdCF75s6AVK3hUUMNpaJcrLAT8WRxr61Br4
Ckck1lfqY9lO3ymp+0t1Nl5WDOROf1f2HbFKyWhnC8JIGA03weCBdyGB0UFRlxgAvK6hSf2B/s/J
xAsFaj8w/8ESvmFWXFT/KEpi4wdrBbcOb76QO2SdpdYurS5LC/qWhsEzdDKnwKq4IzvE4Avrrd2T
yXEh6oLtOddXyqCdjHGPe5uKHnFjZ93T5AEDKrLld0hw+shU8ADeo+G+k07YFUIGJoPTZI5W7BvE
C8V4VMnSQMhBnNrYnaroIk03IUH3W3GuEyOCa9SgRpKPCZqU1wUZ/AKzNzQ8HjPqqpIWEghzOR2w
9hBjy3vBccdLV515/IyRztIHHQagBp0Y3Ktt2JwikYzKlSfBQ2c8eLL25VSwCoAmtZavPFZRsaWg
pQKIrzrT/3fV2gz79EhyJAcH/8+4hVKGl1xWWKU9xnFPlgYLmZ2OWRDntuEq6/qQ+bKt4OEJoTCR
t8vpc4QpCtRHSt2ShUD8Y/UOeAFSkcLf6cztUF+X/D6PMGfFq1ARl4CsBg4tzS0rZlHYxGQyNcG0
iyxxF1bxvl96P4ROO1WEKtOcog1EYotupHZ11qp6J97WNI9Z+8elPSYjUgVCYfp3UsKpygziwl9j
Ew3WeBFGZHjZTmXswpREkXx7nWiD6aSVjE/QVlZQGoMtgZEoGXiMw5ATTuTu8syVYr1ZVAFZ9Wtb
EY+h4Qi2Ckc0CO0W0GjTIfTDFcanU1/n+jJPPX3GqSi/CaTheEdnF700nOxl8ak0i1vMXxn2bbSe
xWfLyTuTP5WQ8iBIJuoXBDLSp9Z24Kwrzyz5nAfJFZEXjDuNoVgFKiHtE776jDoD9hr2o9TgWOFl
qc8Lp786vHdGB5lI3bXER2k1u6xROk3ZjJ0F4Yb2EhILmCxMmhRcj412NTOoQTwIxsTMOTM2Y0+A
4XLMmPiw4m0GJtkCQPTQ61UUcI5aX+KeXdYvH3KXcpYvj1j+KRpSJ0LCresvFYJLW6V2PozMvqDx
Ucfx3bXMPsNrKz4VGSvW96PIrqoGrIAF40+rnpjYB8PnUGmbzmK0d52ATWX1u6h8ko2F3v22RG+I
PjwCEW8ZqmOIk7o/Dc9MrRl3hhowkDUmXKXdiahQ+47wsZksBa1ctF1fkyClmUQoqOOtlyZ9y8Kt
kXD8mKpFvY+Xfoh6L1RpDOSE01kyCz+02LgIU5uz+xoL8s0m6kCTM7HrkbJMuNlFyxHSiWMGWx+i
K5Lq2bW4dc3mrmFAy+7xry3YDXWD7Bs5p5K+gLmi9kDllgpsp+B8KDWkgJoVZW2HUkMZF5iMxVC/
E8i9CAnXVSDQjM8sRwnQtlNtG+lZuhcgorL6r46TzqMXHmOzf4uhuoSWFqAC0V6CGb+CFtxJuAgR
Agts53U4azXqbt0y0VfJxrP9n8Fzm5EkCf8CVTmVeuoHJt9BKI6YHGkh4vZZIqUo+5yVrCnB0pKu
atFhNFTcYGK81emDm8fVQ+NUIj4JH/OuL9UPXG8D3dDgaYq1y+bmXPXqTyOELyTBupYebKWOgUG8
0P2sBqtlViIXEApWj7eyw40elN1BNMPXXEoTW71RaKs1FNxFIIe3NRiMzaJ17a38T2+N74FM06RQ
vGHODpixd1Ld/esCDTM5bUTF6qsoDHucI+wJMq2mvG+z5KMSQ4XVyxoqWB6DQUFlU5kE+U5HWYIk
0PxOnJlaVS4ohVKok7L1W+fCd1IxuC9J8UK/gb/H6kpwXSFqF1Mn7K/s9gHZtewX1pi222TMRw3H
rpOdiim9icGYsABPDmA28Hy2FA0dCQNyxcAPZLrqDYbg9QLwMElTdeatDGwIgkYbv9ZCE6dzpvQN
ECn84XW0ary3TdocUshpBbUrXnvWkPh1HSSOIvrzmTgzlZSrYZiABPE5SvKrqEYvWWk80wmKYI+P
AOTDoc/zmyL2h1UdTJFcmxIJ6kmIxb05WCLriFrypzD6RZMOqxxAICNCCGsNkTc4a45sAM9kk2C2
5nABK0o6sqkMu2g8aQzZamKotIBPvzR0nv78IBT6Wbb6f3rD+28I71Nwq+e1zu2ucgJWPGTUD+d8
0ZI9KfX7zES6PfX8fpmrMQYtEv1varRDB+dXMMaXForzxpw4VYrhIJG4kSInTvnyela3BaPdZblU
LIcSSdm2jfENUBALC4E1kLpQOJUpdhrG+mmQffdG8Ew5dTcRAi5+RA+K6yvg/JO0CLw3erGDCMD+
sNwrbehpUryrLFJaIpC0DAbDm9YjY+3/GHmeAnU69bN5x0eqdN0L4HSyLgQQbwG9pUyPz2PkuwoN
HaWHb7LdFIHfKoyZlcyh/VisCzTbuykxvm7UbdNxxa7TsZh8g4o5Y3frq31dstU08lMTadt0ODTz
4Kd5e1EUnJSa9Yil4FQn78qKglzX/gpqY8xfeRf7sfLaKNiwOyYUOe3awKAsOabIJk1ocTPFmE4g
+Rpym6A/60l8JCuqpJx5GfKcmWOGQuh9Sr7T8XNJBnjjx0L5gbsJJ2rZtKx8oTz5Y0dQ0sJciw0h
Pi0UqQXr9HzS3IoCJG4RjVKJD9il5GoinMjEXxLYCYa0epUlcKWo9VeFdqzlc5FiwammCM8S252M
NSMgNGIy0WklzMeXVrd7MbEDobDFeS+R5hb/GuFH02J7olPmMPMEpGZQB9nKtIBMkFdLpd1zzIZp
6U7je2N+KuYn6DOixl0zulfpB6EHjHpG+iwUmUN+bNsYoaHqtH14bGIOmC7bZeC1w+4ir7GWKnCi
oN0mueYVIMjKnlmlSJJZo0OMhQxAsoM0WKyCSWkjuJVQNE+GYq0C7eEF6Co4KPMPTK6N9mj77lwq
oRdrn0WBGrm1GP3+gcEkcyfawjV0iTpBw6m4clDxqiFkB401AQhq52M1vYumdZIylsuZjXP4mCzB
PlWWvTwNxKL0pL0VdHXs5OS9OgZfEnBpVhDHslvYnRbEhc3oNkQQc8LEnhKQeRQQpywdWadsE2Jk
Q7yEY88ifhwZI4E17BXtXaUWw0hAIos6NXeRE5jdsDOGMw4KsAOF4dJEMmgBgWKHVmvL1Lsl/kA7
yZiuaqJT86eJ/Kry+TwEKpgc4yqzaO86rNkjY5CxpdfokaEH/Y5T84oIyQ/TaFsVBRsJOllQU1eV
4WZs8l9ntjwX0zWuzxqAuY0Vi9uwx/4RiOeGMG3O6Ku8kEOpCYea9YeWm/9qJEHCYt4oQAKM+6Js
APkCu3bCEU1QX+kjOM6q4E/QxydhRAdpke96tOyxoB4NlJbEnUB1J6VFAABvSNcCBqlcQhY2Jz8U
v9voFNShNwbCudhaA7dw6UMsfZGn/GzlyjZdmsuiM9JmZ2NJ1m2OG/in8L4H/Rhh9p8mID2QPB8F
xpUQaU6MTFkh6Qaw2s6Apl3Q9E4WZv/yqCwp6Jfi3I8NGuS7tUCV6MZvrH5MMSQ+W6wNOArTLtop
o8lc+bdnqquPHvvhsxx1O6FQHS0o/8QO2XAcvs5d5lGVXujxOjqRTkCnz5xON8SHokvgXVSfv5OB
lPgntuZ5jme7qxUgaqKvASjRQK0lrfxsxuq979uzNtYH8jAJCX6fUjTMsnyEdkmg+sgV2b/qmkGc
FcisCGU18q9mGd5ZFFGab3Xj1kaKH08C6RPpaWEDDdkHDJ1xz1lO1kNwa5jLajmqJQP3sVW9V8NH
N8ynJa3vxbC8i3J86kljwn8PazP96adrR8JpOL0JtHFJzRQJLz845vwkLzxByT3hw51CqvQ8doyo
usEzY40TDuyP2iPcKyC65Ml3qZsBIWulF95XDzXUqcftkPEaapHyY04BI8cKXkz8LXbtpo5bLwzj
l062yKUl6VHTx0uGeJ01Ms3QiO2NPOGHTBQDSsHzJGT3brHeCjG8a4zBJQZ10H52uWT8iT0eUiOl
qiqACDNCgs5dYVEWIQZZ97xXXmXQSrCEoWh057Zk0Z+Qhchevsx0IPnxaUBWnAf9jxHzyMNxdVjx
GPQT/K3rUAjQgDbdplXIvNyhLd/GxnizmvjZmLVXhcpv06LMScryPUIyQDi5NzXNCcIl+cS6ddas
5jprsh2zgxcrtFXGcqjXJYLBHR40H4ggRNHwNU36iDrzQhPGiW4em7I8Guqqs2hCTHjdxVS9Dkty
nunWRuvx1yAm2UWsLwjzSnEXdGX7Bl32jctrm2HYUKcHDKhnRSxd2WcP4TiNzdms00dbSX5ejjyl
qMka6afK7Cia/LRUEYN07b0KbkHQ/1IgoWgcXHX9uklRxzw9oW0r7yibvmf1hCjxOpb1XpPSd5kP
CUwrQsJtvXZs0Kn8YAkO6czDNou/4GN9IYzR959HUkdqwE7pwA4tiQ/ymhKhoZStBom2ILrXmXQu
e8lOx347NtM5art/c19c1EzwCr3+X0qJdIz5aNgxe84mhTQlRw9o/xvjC4LLVVlnCxZh1Nr0IRnt
pZCKkzoj3oTjN88o18sPouYuMkgHb0nxTpn5kboilJWnvlTEXpnMLIVha5Zr1REcyrA/wkeCA5HZ
nXUkXdErmWyOAgcQRIYwk/wG5UvDPrWK09VGxJu32pvSzzyBCyT/ldj9oPDAw/rtB68VDiNVRFs9
wc0DjXxLMyY1uOJCpBgtggFeWSn7JnyBsG4IENuOW3BlLedgyGkAN2PVeg32GpFxao6KoY3ZUJlv
NZMpATvdrAxYbWCYwCzRMydc8S0dlMb2j2BYSoUvc2IGSxE2BwN4MJgHHUoIDbRlBUETuyNzCQGI
SzpP5IshIxMjfwSxFBHeN2Ewx1vjVzAjZQk9QolE9xmnSBb44czwA6og+bLzNk8qkoxCvx9+q2Z2
RqblFSCyDn3WYBE7X7MNZNukWKa9zBkEfZIh1Wt6CRKqxrE5gPXYjW1ITxbAdquxmLBuNgr0baq7
II6pUdBJCB4M8uDS0tgJ5UuPFSsdHlN5EaDyNAlAW+HTYKrXoI/VWg1lFF7SNSRkwrI9d9uE62XG
+dupiMFZKyMxCxQwxDAEsE0Ok4g8lVD4NbcUwpUZ4zWjQRSLN7U1bIHlWC13DlkVbAMnlJymq4fh
JUkGX6gZoY3dnrLXDc49Ws+UY2V9AwJYyC2cVBEjJdeIs+j5rxI+mFMhzXOpzqeZ/Tdz3aR6MYZ7
VU178kG8rvE54+ir+BAGpoyrRJFggQaLf0KubdUyHpY7V68Rlf3H0XksN45kUfSLEAEkXGIreieS
EilRtUHIwnsk3Nf3QS+qp3umpqUSgcxn7j0XbkTEXsOF5Wn8jrhzJ0KuOBIt+4pcwvQc9iX2pmSH
g4GspszlP3r1Zla7SDjHwOr26LrFB862tVX8zF+mn8el2EpqBPzZeYAJJMAg+gxwCeB+CplD5chy
4B3W31yJT31zRN/4lGFrrr9GBE96wPDY/lY5hV6XsgG5+hkPyHvivaLWmMoT6AMIj8NuRruKZN85
3412adWG32nGd8j/Xvdu5VvR/WIXqYwv/LFJ9KGwwSXxmbxc0QD6egHOxJm4Lkpy6rjhsiY6EVZ2
CjFVYOesd17AKrJSz4kc7gCckLGUJ4bHTBcD1ziQl4xqB4nCi641W7Dm1LCfTfHTIE7K9i5zMVu9
S3We5PR/2Z2mn7zjlsoeIxJaw3qpog7guofky8WVsHLVwpnODq+kh87TQX7ABJJiukdAkUfjUkey
X4/vDfsnagWWRfdipnmnf6DTWQrdSyBRCGtJlWU2Tq+KZBmCAiRTihuDWahdbQGmMH41EGWbz/Dv
EjhpYlZEKW+pkJLh7kRUue1SlLLlm4fBLrIfGqp9bM+s3yHWcJXUaJKS6RjiMJlw8isIbg2W6yY0
QGPw0OAJgOvCb7WXQSjX84FCzOrKROdR6f1GIi5hvqogDZj6OfQ9pqNs/TjQwhpPee9uacPJIqrp
R48+IsWu9/cdaHbFBLvA4jdBU1DAfWwUoVo4Um6hNBdHOh9Ld3ZNxQCBcXcDCE8Ow0Jn0qTQ4E0F
W58AqmWF+wqZ5yi2KUwYB3WOxdfLCdAq2Hf0VbKXsNCkAniBHTZgMgoqa1GEmHEwJfvaW4UsdGBJ
fXVgvkYjDSQuWs5HxmCA2pL1pLMURZRrIKDwuKtDxoTIbZFzrsMQmELEWBBTBNFeBTyDEUxWhyvF
idHlJoDlStYDwd1K8P/6UNCbiEmbt40apgbJtmmIjOqJOIlQEPTGxyjTEzfGiqZxk2Ms8a18LQ4M
0FiT0YysS5YxUzAtAb0TI1zCx7WeNXJrYVaY+G7GEVofoJo+THZpYm5K/giJzW4M8RKX1pUU0BMp
XRVbCD+ETpb2y1lTGpXxAVrT2vbm/24meMLRKs1Nj23K663D7Ngl/XrfGpgRA6IsiozckB4Kik52
FvJYJMUwMYmpZdcGTxJTy2oCOW1sczSuyuiW5JwvLbQN6CO2hKfgta6e+E32qK/asIIxqi1pJzfg
Q18gg6zDFn0RN33YRztY2fOqN3bfGvWbJuwMuqs7S4E5Qy3nX8OMmTe/SG8Nlq46m/HPC+Z/iPrH
pZXhf4/+FJjMvlJrTf+tErov9zYyNgIMuM6/axg5vGQtaQZ2/tFVV1CG/zuPUMc4gC51iz6cWpQY
cuT52GTgO+N/0XJ2sY+YYR066bb5p9FjhdMt0K76hNiXGxjB0mHEMBQk11y+Je3F1n4CH4gpEhjb
JZ/sTWX8PuAjGrvylt3ehNtUXLPmLYquffgQ9S+R4Wn94baP0nybGNiarF1rjSil6B0UpNQ/Cnry
Dk3VwEolQ/7dq4utTka0GainvOhrRKMNvNFy8XBs9OEc+Bew4xjInyL00A5qQ/EE6L1/RVhlphdd
vU7ikca/jgU1PIOdB6P0quj8hlsYki67Jql4NO4GYbI9bBIX6WkJ+cFgY9vJX5o2K9sGWYEVrl14
MU8Qwtio+22DPafc1iIRjzg2buFHbGQ/NtV+hgO4ZWkk4X243S3qoMiM1docBQIAAHhptvHJ5RjZ
N4wIC7KJKw9rWAgKxk0wj5jlybsM5LrYGkAfD6I0j1JQOIiIE0qwfnHX/XqBhXCte6xsEzaJTDro
pBUfg8eIUSRXa/qaFcIAw8E48F4J+6mO3rrx0TUA7WCyZHRzLhbOvGPSnd4ySSN7npiFGXcMc1I7
eMXaqVZV/xc5/xgodw2L2rm+c5neSIS9iGZAZiPFRF2O6HBSJbpTtcgKqo/ORvpqL2ezdZw8T6CL
erECECmndaIzb6c4yQgh4srwiVTtT0A1+WaOeXAbyi+uXM15J8GNR/1fGgCBeDGin8l81VHEW92v
bUKGt175OM3pljXXrvgrR4jiZyl3qVw2jF/8+9AF68TGTMzV22z5g6TjVdXHYI5PDT0wM4D6mVVo
j4IVWqPf4vCtWAXxq2w/M8QxAIp6zJttn4CEorrYu67FB3UqnW1pvNks7tvimlOTpJSgnnovqAdC
c1FoI9qVL8kS20GKTYDRk2NfeR375kLUJzoKkDjxawKMZNLfioJSGwUT7p+gR83tXYr+X2+wx84O
Xn22i+uEok0G8D+YhTcZJadgi4tDAWxIUMxSRt6SS+Kwqq4Q2jgfNuLwwuvIpUUmaX8RSb8AFtHy
7qYp88jwJptPviGM4Y7/yLWNl31WqNBq833wfiJQFAUrkTD6ZiK1bOOL1T7Xc/dYHJW6KPcaWDvP
fA7jC39NwnVQ7BPrjDZ/0BDgaIDCkRVadOkYrnl40MS7sy3KKlnsUTXGSD3jYYcRiBnftGr0cWcp
/ywVrWjbb2O0pm6Pa7LQnmeT39TsBje7z/+oqeQwhRU7btSTdKL06ts+rDl1xxMQBiDpZE+EL33J
SzpheYW0ZMTjUURyL2K0GZazH5JjMBA7N/5zhLGpQEIQjLVWPa2WYRIzapCcaBxBPAP/0wknMMCA
gWkBqG4bIBQTayN9xaaYbqeQyDPjC9T8Z0Dh3wEaUD9k0u22L1FkXNn1fFppvRlmSxZ+WNU6a27Y
MlW7iNmmzsBJKmBvXnGInpvagrwUnd2eFI6wQTE6fIjaeEGqjwtieNcDQWbJuIb/u+2Se2QK1pQQ
hYqYAWe+Mfv4hajO/dhre3MOFw2GQ0JZlctulcyA9ro4juncrHHczHkxg/wouNScCNOdGo+uqshV
wq7Rx4/GCm6km1478qt7bGaNg05M+BsyPrcZ46tUfGsI2XrSeOEizPM1Y7K3rt/jtnL2OcAsP842
U2LvfEocB+YkgAz06O4e8L0Wyl1ctzuTqaUrwm3gk+ICdjCk5BNEjRQMtUHkmC0OS81i9dRP21j6
r7aDE8/M7kIM2pOwOxfr8y5oWZDmfX+fKjaTAVt/UsSuncmXFLm4OzMPNiwZ3Pk8AQiP2Heyw53F
XByOw6pfjL1CKlIjsyWyibrM+ClJ4rTF3KNUj6aHkiWuhdl2hznXNfOZqqRB9Wpq1tFR7caIKrZw
GmQU85lvchejlClYGS46HQb7VJysrPxs9G47gU2fHZfZvDCa+Vq9TTs8el8Kot5IlNRT0BBVbDqX
hFrXJeOBS2A61yaFhQ+vkRYcqP4SZPoRe+O1N3rYVH9d0j0nJmvGIdT/Oih1lLwl2Exdy/5NOQ+p
JT81SjftxwHnMZEfVQH6GARJxLOVCINjP3zJ6pC8ZVK72YjzfNRrdV2e8TJ9ZthGioz0bvKvWAWy
FsApYTfG9+BB6nI6vukqYrHALMIfnmvDeLb43uH6PPduf2kc/RKyJ+xi6CLlq1DTV6XCC4aPz/Lh
RiO1KOv+fFZJgPR0/PYGdf84cI6ZGXRROmv2PQdLji8NlH3Xvvcy2vrtbwItrJTae6PLi1WlLzZ9
IEqBleOkB9vDYuls7Ik5fdFdJ8c8w5U8OmZ8HFn+NXBgG0VWqL6vmPLn0XT062lTdNkLVB6HMNyM
gHNdCxjWGMNrFIcPX7I2VQqTvWBmnINrz2jl3FyscKOsyqFemcReeO7GhDGdIqJJY3lq0fJGWrAZ
SNMlchjIuE/0BETqvmAtisuAgx3ExkVviQIll15x8ZCpBSy8fSr1PyNZe8w3cWhP5nfuA37KmUwp
FgaF0W7jgELYvSlwI3XyFXXjbkKlE1tgOSNnZRbteu4NQ6Avcro7TFlttrl8IXs0jnpYXszceJfJ
tJjiu9Np+5jtuoRsNQaI8c2nZaJfTfczBhIGBpzcgAiXE/tQMJ0gKLZO5p0RMbmvpWfhbGYATuA3
xqOlHUEVsZguABhyslNvzvu4JwXzQTY84P0/3xn3wHbRQRqrsFXbqUFFaBlMDz+t6TygHyWUCHl2
COO08fqr7UdXOKHPYFW2RFzqiJG6yUfDigC6jYiDDLFkZGotNcooComhe8SphzSEzL84xUAD1NOk
0opBsyN4zjOGTPBQHEiL9ZZbW2xzyKAhL30pxSXml+k4F9+Wl7RFvQ96SyQaAnYWyA/HDa4BJS7s
yT3Qun8xOXdtGe0yNgxKWVuhlccRmoCY0a9avktN2jN3nHZ+5B6L6qdFytuUNnaNdN94Hl4ErOS6
c5KDebQf4cUJymfBL5BsV9ISoLebVxnilCjFZ4WquQD3N6T22zQa75Gu/QuG9BI00wqEnPsoxuTZ
bpJNqlBAksplOwzoMJZnRrDP7fqdRtIKYRbtIuReNP0dRDD3JooV3RD/LX8DSAVAGVkzuIQQLOWX
yd1N8tPnQMqDjdW+kABciBPek6+ChMHq2PRbo95HEcA0Hsej1d+mnEN7C8I0SuaqyOdIAU3gvwTV
exx/h4DUbH612TyNj5CPoXAZj+G+oEXwrIvIdjVSV9rXbFU0L6CiJmL9rG+F/bG8GebfWEZPUX2J
4896eGX0OjyM/DxlH6xABop766V1t8ze6PnK7uF6m8zYKWOnyb3W7gpQPZW3cP2TPv7r8W+yXnXz
j4Zxg2zfTPGuajCHFHj4RFrtB0wTx9kPhitkrz8JkQf9/O2ORO5Yv2n13ZaIzz4EoKdC/EjrxeCx
RYE+W8vWyNYr5BrZdYqBWd1q9UGVbUU30rpxl1Fc4S509V8kCKxLuyZdTfPIAuVgghexTykryzf+
8F10hETHbYYmaW9pBzd/cVz8l6eWxLz8klRYazHd1HRLhedjc/rDK7Ga6h0M+WcC5RYmlPCk4c3l
F2psyl4oeO3Dhhap5WehHWFsNNOXag519+H2+4DCr+GIYPCnscLuD6m/H8Zn0BkVQi42kcmpxQqL
J1X8DYof1fQq0ndQ0xNSwujotqeifTa8AGts9GTK30jKfYqbifrXB8HjWzab1ZnluiDDkPU86T3I
0iuYqEP4Aull/nh5vAuxCwP0pKAjE7RYZQb9/kh9p2Nctb5tyb773ah3fGe9R5L3oQQ87YImeQvy
n1Z+TpCJu/5dZ5bX5kSOPSztWCt2Axck0fEvvQUszXY4uf0289YaOfRkZqtdaL4E8pmCPsXCbbvA
Hr7d4p9B2wfOwmq+EgjDxsWvnq1phW2zDEk24QS/FSUj7/bXln+mupXZC5lOYXFnYG/4P6l4bami
WS/yDkgmr67/kmoslcRnZp8C2ubaB+c3fhXWaWjPzIZTG2bLAgZpbWPKvPPSTDHujZuhTo2Aco+p
d2bfvfQjEve9P/0L7WMmDwiv8papKrk5Z4exrXynewmMzxhLc80bNzBgz1MEOmcP9BVzLsY8Z0t9
juzmsyFZSUwFLUgi1iZPxpAsrOx37rfnc4JvHsgmQ4rx4hWnkbMeqnvUgcf/ypqvCFLMfLk9axx/
/puHipjkINQy0arLTumwDp2fYXj3xG8s/hz3VfF4DYzchSS/Bnt2SeZmRIv81fWAu8qlUyPyKt+F
f9SgzTjLCB02jndtVkRjZQwv0gLdsm39c9fuVP2cTge3ubbGs3SenfqepRe3eY8RZHm2+eRiPTG8
W5NcAL5r9tlPNvxNysFo4MzI//wA7IB8SKgjEfRhg1E6DCfAP6fQ+a3SPRntOhJS/ZJol1HcgDzT
IrCtHnDG3fnodQwn8A8MPhJRvlXiZgWnGpu1ka4xbY0NuqCT0yM8eguDP898ZYDiYBxU5BjlX4Jp
k4Wh0mLmprOjZKoEN/e3aS5DgP2geMsYlHIJSO919J7L+F8znUy4NcZ7Wv2bXzA8pvrsfTOApxp/
TBR7DBajc0sYdgf5k0pfA3NviVNVrafumU3bgMlcvEaYBqT/4hX7LLl4I8KeZa3eiQIBD44w7mCw
6LTEwaVoN3aGf2bx4TOvVbgMhuduBhdgomwV4u9hKsGhQOtJ/cJZJlrgEONsv5Fo/wgkKmWEDJdx
wlY3+o+QhiAQEZpLoo3m3GXaVEKnG/cl05x7nodfWlJ9j2myUhQ7xtj8ulSaS697JLj/nkrBDEOy
XGzI/Z0IkGNJr18Gh/J4UM1bl/Xo7gMd4kgAZly6ckmICDnaGaFXnkOWdhm7q4yQzqrNToYoQVEZ
gNqNABEsQG0+kUpLWCCU8RLyvYVad0avaf1vUpWIiOB1u2ZorwqrQZDuY6Ngy/IH5YNtWJjOqANy
43EgOWjzB3NruIx8lFUwxrXwYMRWTCsX29qSly/bOG2xo9D3DykTZPTqG01VF8dUy7g3l/8vPInb
QAVYV6w+w/WUIcB12zBkwuHwoE3w8XCzQhaf1Lru9H1KjAqjXeeiy5J1VAl0Zhrprcph09pyfIbj
aukQ++2YgXE7os5PNfTraMf5YdhLX4ViTUTzciiidt0qDkQR0UCVk/ebGa1YJ1DNCsESN9Z2cjQi
cCzNUkUZFAjdwTJphSPv8MvQmYdMDwloTBvm1Zp2tCiiWJZmVIN06eRlcjGwyXDpw8hXq85+6G1k
LskpaUiylAx1u6qayT7Bh8Li3Y7jZ6HhZ6lnNq6d5wPVRnGQCVrJIuAImT9vKP07STg3wiXui74i
adz7cRmW6zkAORu0XAUAl597tOtjoEtaw3fbs79euLRsQwt52R1G7gfoFSSaaE+jgQmGrf0hqqxx
29bWXy1lTuTTj5WlM6Wj1Baq08PdRPT5Ou1LVN81I3YS2wDXRrVYM+nM9TfLANs5oUNQtjiERvFS
9XX5YvCAs1YGF4u7q7fLbxu2DVE+zYEtSbPvCq54i6azKxLYBhroXpSsi7DFFVE56S1HFdTUjwlD
UGjaxoZsRE5Nw1yG6EsXY1NUG2KNVmPuEurVx2uWkRLByTz1m+91MqKZw7u5vm4c468UTBiUW+FH
ZCzAV5YNvuARo7LotFdb885gWHIMi+Su5V7+LLOqIiGz2/jlezshqnQlyNEos/KdIo9r7KR2imAK
+Lro93FE6RPiAIbsf2xMvGKpGyMkD7lqU3Uw6vGUzNoHvfPRm5b1xtLo4L2SlPeMkTfeF3YzEOmJ
gqpCsfKbGB7OgCl7iHhjLaY7RYVmwqyB3PEvpj4IneOYyfis1PQhmzRfTzLa6JplLlsAhfjizXTn
5Z6zCRXBVJkMSHdBy/k0FvwWpxmoiSYT1DIwOGukZhdZdtlGREeuSl/HF+0GjyHDBwXMyEVVE+vX
rpmQ0k8vA1O7TVqyTLaV9mEl/pnCyz8MRQ+EpcU9kkUaa4zWYMIH5qx3z6MLgGAqQGsJz3Wpq9y9
SyYWNUhwgcOGML8pDjzV+kKLEuj8yeytdqwr+TJ4A5L01GUOu4wYG0HYvRh5vEwtVky2E4t1VGNC
T5CSCwvTSulbGGZ1Yl0K2qfWfyqHvl32BjwM9LjL2mPc1VuTWpiDg9hYFJ+12adPeUGohKXVuGdQ
+UPODxYktiA26sjiyBmFSSJykZsy4NXZOWepto0r2iS786C4sDVKYhT1jqrBqlX+WjCuQyrNx2Cl
OesENsqqdNiRhd2waAjjIAYxWtWdjYvCOw8KiXwjRzD5SKsAaXe7bszR0cbTIwrJ6NLApK+ZrLzG
mXPnSdtQsv0xeQa4OlmMR7v+Dfi+iQWhOAO8ethxw/pYKioB48eHMGMX+DLI4NmhrbomPp9xHI8N
L1C4S4XWMyUK/iqBgasZ2UoOSBBAT6mFReerq/aaZliI46yHHuddvQymm+ZjwWJuweGOQDElU3ql
KvctbsOjb2oH5m6ayyntFeWj660bSKEXhYmuSfxlLwwBOL8iV5QfrqPA5zW6953C9t1YKt4XJosv
jdkEaqHg3GTcIoa4RKLbj6w+AVvcY87shYMJKHDMVdGyEZBjcBR9yDBpRNtCiDw/shp7I6u0tE1u
UPxJI3Gmb2nqn6RUfGbGd88YKR4doushO5AyXK9EPfzN72nfjRX/UEFhlqfGicxdZEIUUIS4lGTR
LaRrX9yAW91NO8KjU/jwDnDbGhIkjg/WERwnT6aFOLiJTX1TT/nbDJ2HsIzWW9eHVaIRzRF0YulF
83oKvdkUMhm3JzalSDRebWjT3mBT7triJ4L7jMAHSvrMzosz65FOdXppkWIO1nM/pXsvGb/DQgni
Wpjvdf68TU09cheywF5DTeXoxSyUjC5JRHuqdyo5HkXOKp9L+m4SdVZacyYVb/y69ir8dfSKZfWb
dcxpg7B01n1zYIOLiruRbOSRPjqVfx2Fm20RsrvckGRbZquxcVsOQ9beXVrB78svTqWzhSS51Itg
SsVOc45Q9cLmOrWWDXheb29+CxsphPaF3FYdPVYwrYkVZOZwgn72e7aPzaPDesKinVnnCQHTuaXj
ct2JPpf3y+SS6SkLvXrrd3TuJNGZyzwDbzohdx3jPxoy7s6DP7H99E1+mpowXyNXD49Gv2rxtQsX
V5LbkilWWnjTWEpCkmzwy1UXa+DnKNrWfLIH/02bjEVncpiqkCBA5SCyLgo8f/bIPTXioXZ5j33T
+pD6dC00S9Abt8dRFI+K/I946NCMhLhxtav0VLAGNs+PjK3uyB5cKvc7MLx1AX52V8Z6ih701vnp
3m6xMvVhJnl5uBNQ7fLp+DXcMPQuWuZQlmLeCmL8qRBvWPtLjANE06Gf4u3KtdcsB15gNfVP1cyQ
na6+ZKPTLw3KxlhzkBlBNSvI+koye5PKumd4A312wLCfuo/IFaCOsMMgl715U4xblzGDz5x12Xjx
LcokOVtR+WjQjS+b/9EiNW5iY6kX2feIjSvoY9DpIVuYXhq/SvNuupdsREHNKVyKA8vZxJy7AF3C
z0bFL5bOY+l56LuVvWyFijFPvfpaLxeVe/di4KDkvPyObhXsxhaMHOvxmc/s44tKGI3abEH4IWnx
2Um8OQUP0PzgEg7AHiS2bTwYXUowqyc8cljMY941n12rntP4zmz3Nwy6baR1O9LftjaqGqm/GhWG
maHtWR7bFb5j9WvHf15iMvhSrJQKPNrJPDXwSAVVbvrIHOeOhIIng88iNnE6pkXBqxrjF0+Az4qM
/KwO2FaHhwcsg75XGsvaRDdhe49rTAkAmlkVdeG4Dyh/G0VDXgk+DVPWp8FGrRIH7d0mDp4IAkY3
GOu2LUUeRJnewHfCOoAd5K6bU4hTaCpjCaXQ1Uymyd63O//f8p4mYEpo7XtrWYyOjYsGS6xEYbbM
0uRs+0wu40w3+R9bbZHZ4jRZHZodnZA/K0FlVHKRxzFNPuteUm/I1bXGX7BTWCQCMyLcho4TGYlv
VTUpLoGxodoHr2SaJM977EZNCFtVg5NDJ0dRWFjq5fhmWdVLWm649ld63f+6KVzt4LmdALF0DjrM
tlNbkdsHeyIpvEra5f+/o5j/NVMRX/x4fHP7gq6prbi8TbzzGZKDwQe3D2KcrY3+6CfvMxDcsxVT
8SfmtJOXc1VUGHPHvtkhf+GBtbtTCrjYIL1GlugcYh8btaaJ1ybHRmOOOfXXRWlo74JGNQtDL+9h
SWkXlYLE0rS8VQ2YIAN3TqkIH3S0mHQegQNKS6BnuMR+ZhmmsqKNbw5tKzqcr2yk3Q7/PNvt17UJ
8DCkm2zIdpoNWLBqcmfvuNUAJSqXa3LAd42mhr1VhljXO1TdtcMs00OGEfVHCN1YDMr+pk88ClPr
gIOdeqTpFhASB/deMXZAd/VpTfM50VT03z7j+SBEtVRxFIQacj+YwznOLxW8+E4nmaDG60ZmMVr2
hM101CGCBajhOvc20d+8AcdNTkZT42bnfg628VP13nBG8cdG86IEH6Q1viOapsJhLwoA4NLr+rcV
zAr2xjkmeniPQ2aDQ1AhnC4w80P6Ycfba2uT7vNp7BDj+MGrlWjvmo9DPAosBHEGW+LKcr/tgGoK
EQZSpBaw5uDDPmFIsWjSIN5IDJhaax8C6I8MIFBX1tLznsZkduSIfKs3E+y08kbK8kI3p8+ioRkl
s4aZjrOXudrIoQdamChjqaBEo1BHaSpR3qBvzCEBJBq2OOjfN6MghpNdRMtd9DBmRBrxYgiUBckJ
vnvVtZiPMvGwxwfhOoYEjNrL9VZdMR7KRuX7rKw4hDkrhuYIohK+gojwY49hdsCHQgBsvbN4iMeY
CUSdgGclnUphorDDbTelP4NJRRw42A/GfB+l/W9ObOXCqwRp0sk5KdNXQ9TmMjHf0Fp9tFF5a+/Z
mapkptXA3h9DZE0uiVMMK9e9i7Ta9AgQpMN7QYz1lwxhgL+/vrcVg9vUWorGBTYdJzMDmluAmTJ8
u6/czp9E7a7H2L6X6LemWPtxa+TTtio2uUBpMenc+CWRA1nECV32H0bBtJXwd7ARtdZvm9YhpkQh
yNJHKguL5HWpkXmRUU138GkZdWus10yvWgXi2cmhwfaGdbSaoV3s4zq80a6DPw2i8BCY1totYwE3
GBtBYLIVidYYBSFmkR7GJKOoLp1l4KTpbbmCvzby4yEdxszePMW0XEKW0CqCLJUMELt0SwisD90p
1NqfgxJrHIZTSs1hqrsywyOXvB4gVehclo1WbbUIaUETpeMsVLMZzahcEusAV3jQm23UIXPzINfX
mS+2RhrCsWpJfPLBDM/iOLykGHvaXeMgcNWgmLR0LX0R4dSx25dJa84lsj7NJPSAyo3hVvYTy46Z
b3XsVPDbt/pXRtaS0TpYAuCfxOl0M6RxAx5Ly5CHWIoMNF92/Vx1oM6cCGN8iqOqGWALavZEdKyY
riqlqiailGVU6G1NnhNKZW2nEZStD7CEE+q5vIq+VBC+083xZ4haOgzu0VYvdpWFOkYzCEgOE+6+
fqa5FOvAIOVkDPhaPYo2FhA89Iz8NDm8pm31HGvTZRbiNcHA90AzEKsk3EXauSrJzMtzex8H6lZ7
vO+VVNmRpOxFIU222K6LYGYY9Ke8RHabJhGVhgck0s4RNVTGwB+TjKkqcbfcjO8eWXetZl2nOd5V
ivAVhyHWAa71yqwdjoQcD5sgFcEVbUNlz4tFWUsyWYrg41VkYYSmP7xEs9YAq1EyGv3Cnb+Sh7ct
7kjz86W2+yWtDCZS1nar3nupWs6ItrIIcdDf3YAryDY/SSXC9VwdrCA+ZIP64ojBsZZgymB2sMUN
uUVQ9+373bEI3GDhNt2FzyJU2rtHELiNcZglKSRG7JOAbrJ5cEgJH8QDXVKQosxozkEp1uMcq5GV
97HLr22DwSTSTayrxsMPdVovyTfTJuW6qoabS5gRc21Ol5GHpSyafxg+qyUZmN8oL291C7t3zLE4
RIJos0lQ5cSSyXbauyutK4Nl+1sWxcXU5M52NcQ7BbEv0PquEq3N7A5oFrpvoZ4jE6NPXbrNvn63
IjHtW4FNOO9BMoB1hQqhR4yh+2vrplu7rDAWVlTkKps9sQOWbEIdbBTXS830vzyLAZE3BC+auR0j
cUNJ8UfwhVyNPbx6tyEn0EKHHZJt8mQzONECWlzfG6AzlXeFZ/82Dd+uDNjZ6YyGkzk4ZGAz27Xh
I7YijE1lNjFgZtTdGgP5zcSJAT1JmMp0wYW7CuxF5kLn0JFvVaUYF7nyPsKxpRKLYN6mulwHK5Ok
YMSDlBIlMSrmCAy1B4XFRJjUjRi6gBV/d6ZjPYnW+Oq7uEZONhsFGb1Xjv1mBMGVqdaJ0OBDFlnc
15wxDJmXLRilweRaslX1V3diwfT5X2NnBERwwhtsvNMaVtfcQ6LWRunxSRPCsNva9zlhfRhwoidH
druxRCbUNKxHDIczmAp1niEuADxAmpRgJ30UPwtd8yEPkgRFcBveArqZNI3PoWb1+zqd2TfdYrLH
Ly3OHzZzImnZOymRC054XzvU6AxNjTcRqa9Ed9+cKFzADxzQPPECygqoT4SmmnyHbv4RC8AZ8KM/
dWJz8RYPR+RGS2aqnykyhwbBU4vFUVgJsbOVRylN5TKpIF/6kmNYL53XXpvONiECNNAgqZ35rjM3
FHIdTJPIWudochqbOISa2AFQ+Hu/jf8JGn+krAYBUz3bKc8RciUJC+syJK6Zn2SknEW/g0jubuP8
SZ93kK69yTH058VdKYnVnOpbdIBnVAsXoko9sjTmv5BmAr8in3eieP/Y7kMaNRwMHLbYGGWarbzS
vOGHxZOALiyfYB7g3YoFQU5Rb+5jPun14ICTDLEoynhmFZKsOEaY31obnuaskSHN7W+YcJohfvAm
2Oy6j6yt9PRiTa7pPHiWYiX0vyFTb46fveQky4tOXEERx89mT+yJ5sJ3LUaQqEk9vZihz7wnmKfv
8GfD/TRyRQGW9ZZV5r9bQ/buxwhJR58R4Azay4IESmZYPyoCnVIX+AduZ45fzWvwVVBhxjGSj2mI
PwG+m776N01pjc6ffQzJsDOFDFSNSdjzueOlJGPkPZ4/N0/6ZLpARjT3WZO3d5P9jF1ABe/aAhFr
SfJPxRxpZdXJuPRK9ie5Rc1T2jDda1XU8zf4NY7Oe0OoB66vgM0PTgtirutN4oLUNqeJDXHyYVcM
BV3pXrqiRGOhBWIZGttOQe7MvCJ4rhrZPFGFi21hotdKYtz0ObJk9JMIr8kli7YdAWN8lDyfvlmZ
uyZnRDmisIa9yX7SGSWgSwsLPfJXOEgkEo+Uqlr+pCcwqtJhNJG27jsEvwwt0S7HWBUZnPKjrZed
BBVedMJ78su2ZmOWcKNH6+o/6s5sOW4kzdKvkqbrQbbDsTnGuspsYl8Y3ClSuoFRFIl93/H084GZ
3SVSMnGq76asLJIUyfCIwOLu/3/Od3K6y27nQrCT9ISNlD83TCgVpJEMAqZHSUQu2nihbzBIDkHS
Qo8avxcIPrN8/CbnbK5eA+032TdcK9+70RYoeRO5SmiTpoQH7qJivM0l7st2QKHmJjDnMtOhAlJQ
gdyVimcw8yxYoxGaqudeiYMFcFX3aZ7oDlDvCGiNlqnx4EBScmTcbLy0efDsNFknJg2ETCNAfuIE
rYL8C4yChzzvwFS11An4VAotYAHb+rOX7lIRUUCFDWtUWoFyqSTu54l+wzIl1Ne31M7tDICUCmBh
a10bdWJvTIfmqAb0PWEOXeoJ/jpx3leGvikUETw2K0y7qj4j4ieIprnVYpwM5bSjhPwlcWxwYfjN
nKGAB6fTEtWz757XHwwr01hU0hHvpva8ZovQx2wdG20g188BAZXAVIGUgRkkXBEyVy4jrcVA2ci5
s9yRzH1ltvZ96VMD0zXAdt5okwGsl4eqG/atDQoYvmu2Gl5SP3SWiPo9FnQ6pi1ajNqdVkzNqSYT
G6vosK0NbUdh7lIbm3pZUUPEdk8+IJFlS1MD2m1gOudK1NfS6a8d14DS5aEHdkZ9Y4RTczBSpJM5
ra2NmkUbWYtbZDKpW1hRRU9PkWQOcthB+DUDMI2khteECaruSBqt3Jx8S7sUVLgHbVXRPj7qDaWd
HFVCWR7qkcTMZOjm7S1XZ4ruI4x61g9WSlh1DwnDJWoqLXOqEFCzDJ0myuCcJ8LAJG+SAe4H4jbN
uEwLFpGJozossvFVlXvmld0MC8snf9SOUUpTCyUsx0HxS3AXiaTsZujvZfCSbMdeF2mcrYzKi9d9
gmehB+SiGbK7tHCcj+FlP1pyZ0lSFi2KjNSSbLHTiSlmreui2mws7SrSi52CgtZjVT8EY/ZZb9Ju
n9j5me0BnjE0i6Qe3SCqYhBrAjQIGxlpa/ml9kgl76VOoRYqu/imBS4YqdK7U0BnqAjwYccVWbgN
p0I4jDBLpQOpPfzemuBdAmE/dY4g/BpdZ9FjpEFiMDoewPo2HNdWNO16NsKENcl+mWFACF2Bghre
qDEbfRIwt4i+sXxwq14hadYIyEtM+cCO/GsRTQOYTvTpU0mXJ+2Jln2sB+YJ+WAigiNuixobG0Q1
TA+xBbQusB6H6GwYmSaNoL+A40t7wL9oaxOGqytwkHU+YKuOvub0YI2lQyxU+ZkAZnuJKu86N5Or
XiNLRgT619oursitokrBB8aUTT2WHq1HxQHyELBgN56b3N788UzFt9Aar4Ma6XpjZtfjYN5Y49RR
/oJF09v6XWslexbw9K07HJUlymKGjbwTO3MI++hGCEjB1TVdla17U3X3GpmWtj2dkUwiF5TuYFoA
OGsV1d3GmbpdSrM1sIjwrGzsJwXESKmPBypNPl16coOpLrIbJYuntUkS8amKzYa6QQKhmAYkw8W2
m+DpyUVDt83wOmZMIrfJym2HcZsDSIuQb5P7zAEBCFNhkEj6fc1FOYFk1NMvAc0jL3n23WqftdF5
ya24fold5m+npdbR0ZuqtIPs2obCWwJXqspXMc3yLau2mmUSio1cW4vYugrD9KuX+vd0AeF+dPR2
XbRO3sZnQ9+piX4ZVTLkYT5D2CePCL3cvXQ1yf0TS50h1zY6zYp16pCdTfndUOCFFDCnq/yu7m0T
lTIcVZdoEoPoaE8RW0KbvDHyrwnenZw1kNX06BWHUwRzP0WupKM88qnDxABaM8l/FTjiqFxY6WMV
XiZtR4EOMysGmJY1OzmtqxDLD5l61G2f9MbYEVkfcIEjA5paiNBhoC/lfGMqFbVLFEA8/5SPK4ot
CwGKf64FGpDPazZ1PVvTip21H5pLTKzGOqRUnLouqAEawkW4y4i1hclLqdxu2VZStqIHRe8bJipK
QrOHFMm60PxGQsyyoxUo2EBjdlqVub400bqk8dIq6RIVU/DUWJSBM3c7TFO7GBNKeeQ0dEvWNJd9
hO0rJrGcFSCsyYAQWcQKiVZa5DdZAMi02XO/rVyXSdveldpDgUm27hwsHuGmIJQsAWwXt2zQi/h8
TmR3EcoOgs2TSg4tPjnubWdsWBqOsX/ykR902aNwbi2qo8mcmapSgolC5jl00gLHiP7sZwLesSrv
VdMaLF9yd2MbOXZReJ5ep7O/9lDJuH68nnNV53A/G9evANwyaoh04QFHFDCBBqTs7JNuxDWTnVF7
xlldninrKwK01FI2qbBoI31ubRFBJEaNH96NiabGzTvfsvE5AH1AJjnWD3rRfJEet8XYci5kYzzk
kQs1X2dnBNykkFIsA4PSalKE9Lq15K41jY2tZasma24awR7GGMECmt6snN9aEtQkNsKSfFx3VUS5
dScJQ5NVHXwxc0yidgsSgWaudl2nyHaGpJvOJgulcGfbLaolszmkZIiCe4HHQ9o3W0iXabgztEc/
artbowM0U/fscYZ7JhvRjnf2FPlXrw8ow8djx0rOc7S7JBmCc+H02GiQ9l/4Cpxllw5ndEnK46RD
Y3IyLzvLe3pdo+riS7rH7qJ2fLFVWmUROwCFY3JwL6vos1lU/bXWKGPVGaOz97uOJM/BOg+tQqFG
KgoCHjgKFGOSQ1Gg/eFCOeD+Gb+6jlQcWqM/OH6b383/TlhFbyDGtb3ZLxzE371xEmd0+7u9Q8yn
Ean8wayDa602zKu8SbG48duv/zzFtk3SSanWYdfS/WqKko1nFOxSC0F5Tfngbkal1FlKPqTROgdf
cIUY9hQ/2GZO3lLpnJuVNm7od+f3wZRdG7qjLul2lXc9PM/Xf6ZiQ52/wPWT1U65NGSgvrzW9aPB
y3Z9jkF3cFig1wMCeUzhLnzVeT02ZtaafTU8q06TmwJ1002ewxevDafhzF8HQ2B+l0NBsVY16jp0
EZlkAxW2pg79C6cBqN63RrUQbl+dNRNyn4qwuLuwj62lwolx4zQoDuxa/9rXZnROuY2QAnO0nyU1
uuZSuJa4UnHlXkR1dWlJEGmMfF+FwK6Fp5qzBr9WlfRs1PxqfAiL6amwgvKS6l93XabjhcuMazq0
pyd/W8MFgdw1GmeTpmCN6e11Qv7VSmnWQ1Ei+E0zrHFTUcVbZaDXMVAvsBHS6iN0mUUIgmI3Iiq/
0chKdOCRBXqR72vZDJw7cI/yuCm2ke3fzA2OnWMG7mkM2i+O0dTHEmsrPKbhAKQtsHx+0kjtvOVO
HlNcPI1x0hBvORzGOpGookIcQqn2NZl6vrOZM2CDoZ7xk4vKhS9XtUSxtMATLuIUUHnN+pdkBYDf
rw+pg0RoilO1Ze97sgWnvPBkf7Sjbtr4kwKNzxl0OZjyyQfW9jgg+QMSaJ4bEcGFVFFp0jmecR7i
sRq4WqlH1d3a9oqE80SaZ3lRIAOxxUYJggqTqvwyeGQGyAEq+gQDdGSuCnLAvFU4EAYgJPySftoA
woBnrPffbH1rZqwOF1PobCZa3Gth2s227zicg+OCT4u2wdhjhgqbRzNsufxVPB4DGwYyfJRoOUF1
Ewu7qOq9AefNmZvtASWsyc/PXR2dOkttYDgalICKXvlGN+fEbslSlZrRrnADREJtFzoo2dC59kJH
IDPJas26/LrpM/802GCxVcISOK3GA7OGfXBiAGyB04xfUPnhlytCyN+1dEGMTY+ikdVtVmBCqhuA
v7ZKKDkKueypVZ+NI/N43jfl0YAbqVJvYlko2KpIDYFYDraC+WxfDpIN16gfHThreKMuXL7ulERg
Z8fwlkhuanJHHYBIZPcUx1gFxM2XFgw9Al3q0UA9tSq4HlvYT3Xr5OuAviUtYdEsI6FDLkfmWwyp
fiMNhIM+58OTkNlFYkUrbUQubVpaf4qgrdCGRaxdj9pAOatERMMmZ8PTRofS3BiFbZ+xvceEq0ln
XXI49okZ7hvV1w/SgL0hMFlY3CFgCFnJSc2AGnu2tsMuyBz2037XsD6xwnJHUQWZiSGirT1GalcO
Jt3aTlTF+RiAT9KBnIH7qOjsvj7gpoAINWUo777Sr0HYT2/6AgsUU2oyQhhrEiRb80Pd0FHXJpTl
KF/UwRgBWhPid8oTJJ1h2x3pmbGPLKKKYMdOnEwRXrVFb+4ip41PsD6bRVBW+eb1W1OL49NiMiFC
GVwkiwng5KzTpGDRUB3MHElsoVbfYiEsL5WF7U9XCf4xztZLx9QvierGv+Q01bGZH0SZQIIScheW
qXVQSvf2SFCi75ACsHJVyXgt0Rxs+9r43gjrKa7S8ui6doORxBWk7GQxa5J6H7CSXQEjam4Jee+3
smgamnxQus3c9k82SoVFbWv6hSsNeFMJYSitG43n6SDBXKhNPVjqOfMQjcZy1NaVCwXVbzySqyZj
2sjPqJlCiuBPkm1kr9X20ZZpft637GfdwWCt3ePiArhhnTWwMcOKzU6ro5OLh4z6lFsTQmyLO7ef
pYE2FOmcjfahssN2HQY55h0NOWKmIQbUgPO1lXvMLd/8XJDn1GWcgZk3QoeJ8GlMHtWtQAKvanuc
sXmFrMmvxVXrzZoRwm6FtsntlAqTFelo40iHCvT42OCEOsalu2kzr59va4tMODYdazM++loXH0WX
8Lwp2x6J3OfzYBGzM6V6vuN0+tbAgjkfJNVVu05B7MdMfMrMCZ93232cq/bGLfTi0rMVG8GAdXzs
H9gEBEc7odGUb/2iFucF27KbtMj4U8KrUC2OC9U78thIbzgqjSS5BqLX6wMtBFJVqNYqyvFnPrXY
AkjGARongGtSvvQHOTTeVdPqR8uMupsZetQGRovCy/B2TXRsucmeCmol9Ae77EaVpJlkYX/JDfc4
YZ486WYpcdtRySGXK3Ft+zh5Gjip+YH3g04lyMYV8dIGk1DEVo6bjFyFBs23vBTGWTo/NGF0N+JL
2rYi8Fr40vzb60+jPgXYFXlX7PKy2eF6S8ENaD80gPPXh9d/f/2qkdPXsWX1/e7fX781xBxCJFsC
tt3Ko/FblhFJjyzt03hU5zUEWtyt0S6X+nro+g7WMHeAPGNDQ/KuxIIiUVB4XD5KFZeT7WPpn7zg
fMg05OhTrCdrlcwJCrUIznW4g+evX/EBuEe9rsH/cPOIWIIdK8MVB/rCFvX0EFVfRT9q05kaFLug
O9cEJTOrnq+eV7jT/EBbedooH49E2GXtKaEeW/ose6q2gqCaRe7FFLfuRWahmI5ch3ukLG9NXGw7
v7uvbL0/aFXcH6ibC5BPifWlE4pVYOt6MD0i5+Qk3oOt8zn3hWjATQRXqMZYCs9H8PWrZv729atK
UsqhWwOqkPdZzHbIvPX3QhYTqGoekjjGNzzh1wvRX/hWXPI8jbh4fQAZise2No+jEHvD94odxlEL
yL/fHCANFollnFXzQ1RW1VZIWluWlb24kTnsa6uIQObIFzMqmuO/HgpcrjsV6aQ4V6oTM+MUqR30
AYJPuK2xjaGN3NbukytqciyYULCJvgyhLz87FMiYBOb+oktarYvZNSjwbwS1apHkuHiE9FK7Cyds
l2EA6Djtq5tZYdOykR00rz12o7BOrw+0V8K1OZVQVSY//Qav2CYsoaWLLSEcZgTpMi+tUJWMmMlG
qh3IJPLJbl4S9lxVjSHIVl62cVBNHFDBqDOatweVsv+VVX5RVN15hJmAa5q7aTzgexr7kSKNdYHK
GB6bhrrCTALvZkTFuZQN1QEjYT0uNCuZLx91G7sZrSBSECF3PJbUV699GxRRatYgiVqmNGAbWk5I
yISr9Zx6CaFewoJ4qhkPUzeqY5UkLgp4dmo4LMGfeTapa45f3EfCKLhuWOdUEAxTJAgb2vaHRsG3
H7CEa2yyVnoG7dcB4bUiIoitoqH0vTgXbk5erxmL2z5G4dFRaPLGryVqmCW+jvDcBpFxDCtxzR/e
R50a93KEpO/RyEGRsk6cFPJTTVmqgtS69mBmrrP6jN4ood0BRY8CZmUa2oAUHYHjItCvqZSs9ML5
Hrkle5rONS6HmNwmL64TQjd8izA+g2pLYLhXUU7UQzpUbKuEcaL2SQbQfFJA9snogPqYSDsOmafL
JzOioNTTw426wdsZQylPWaJuovAmfPYmU1u7WTNswDSFnwUvY51NgnRu8tLWRRO53DksdEzeIbe+
C1fNqXmz6S0Lbv1YPnRWRnc7kbe5gj4VEI16GObYYFvmh6bFXJRKceGE7NrMjBwRVnXBNorZMqQT
BtyRlppEwrLu6hKghyIjMnLN6qRcBNl1qATkrJbNcNrdComLXlTkJQKQzLCAUQ4JTFs/99JEnpcS
Ud7keZtoviVJinYuinBErRiD8BDBXpLZ1yQwApxirlp1djuc0KLkrEnRk07BDneAWPeBVuwHEEBa
aMyBCc34kGhio2mlfuN73UyHytmo4Eg+R1h4BRIz3eV6Cxmm9cPbvnNQYpThrvcU5e4uaTa97oR3
hv5F2J28yao8ugMDfCyhDi+KhpRrBJ3jbTCaSNH9/mUyoPajWpMHOnFIbFzw/Rx5Vnmt127dNhhX
RgLbzHVzahdhYNxO7KYBNtEWKnohb9MAlWhWUqq2cvrr2ktfnMxA1hdNouGdS+abCauzbRiK6Fr1
OYXLQCTYRKDEoHAfDkHYDltkWBHVANf/LD3YD0Ce/U3dOxcD7Y1raBdfPF3rnqSYN7Xs1625XDB5
8t6tW8qhrAPXjZZYmw4NDth4YlLdQstx7Xeku3TDMwGi3V9z6+sUWmjY6foe722i7PyizuKahARP
W79+m45JcZHe6yAB1z7ReKz8dKqW2iXZEhkoB8t/yEgbUpOHF7S1t7WZ1vtCYePGe0VAASsQNhgw
DKWvonMxP6AJGTd6xVYPCyPQXRM6R0X38TpKNes6d64UMjdq3wOODLOkUyJLuXNTEgohRCJCQQ2J
oKzOr0Q1fU56rb/lvvUsBjAgnRX4u0wY/o2jLSbCprnyzezZLe4cA19XbzbGIR40Fn7zonOYOZTu
YtLgd0GU1i693EclOeCedAL9Ps09OrpZc+mUsKPyTGg7LUeZUhkCPXCKhlNvCn3beeNVNLbOmVIP
gY90WY5k/zh1TMapPRChwoaYuiA5Psb4rYz6R3SIzs3UpRsX1utGd0xvk9RBfM8t/UiWofVtqAgT
cSzAFCPdEnQsJcIvpIH3ue2kuKgJKPb7bLz2tXqPdDxbhWwhtxU5g7dBhZLL7/t6g6OZu/NUY7Xq
B/Zn4eJRCeCPJgzmc0q89FpDhxDOIMSRpHdi19gWxrqQ6FeooOgQsOcpyKda3WMvBtmwdFoxPoAp
CkejOsuioAYxh+CyjCI0LCFMW6C4EoCJdJ9E3Zh7VQ312klUudZ8cCQzsP7kpvh/0vArWWNb1wSG
gA2IPTps8dCMTghnyaUe5LCy8s85kj24IUQ4lHUNQUgZ/drROnfn2+w6phG/1mDHFdc5tCWTLyjG
mQ/f675MnxCAFpSJQkr9bn4pOAf2rppthZV9LQrkCugz612gBfI0pFD3bT8wL9CMyJVlmQhVmuiO
ra8GLM4sT1rO1S4ri8CjOg/Oejd6ylIa+kMBDpfKLxihmg2po5IbPuD83DHrcv3pj//453/+x9Pw
v/3n/JJNIi6E+p//yfdPfPZV6AfNu2//eZun/P/1b/77d97+xT9P4VOV1/lL89vf2j7n54/pc/3+
l+ZX89/PzOh/v7rVY/P45pt1RvFjvGqfq/H6uW6T5vVV8D7m3/x//eEfz6/PcjsWz//49ERCQTM/
mx/m2ae/f7T//o9PjpRKN4RrKse1damDjX794P763Obx/v7l+Q3949P/+TY+hx/+/fNj3fzjk+SZ
+ufXr5w/lYGbCQGMlI6whPr0R5aTkPKPT7r4U7f5n4vsxVK6sKxPf9R5O//I/dMwDeUI3ZaubdAf
lp/+63N4czz/dXz/yNr0EkNgU/PE9qc/ir8O+1/vkx6pqUthmY5pmTrUP37+9HhNXW3+7f81+JbX
a0XzFWR0Qf5ml9jIlqmzo3NdDLGD5JLtdQZqG/oCd6AR/Eypk6CLDrWo1HUdk0DuLYyqS4rqK+cI
vdZFH8aVg4/L7UaftEjDdp7+/dPyonjObprq+bk5PRb/H5xS0jJ/dwpxIoXfwscfT6LXv/j7pLH+
lLbuGEJ3TcjXjuv810mk639SUhE04g1hmgjkOcB/n0Sabv/JKWJJwbmFt19JTrC/zyJNKn7mmqZL
JYXTXJr/1mkkXfHmPLIc3Ac6HUXLtJFGO7ZhvD2PCgJBAADOsowB3V1KPUOvtFPqp+TxxH2Vu3it
ey/a5LRnYCbgvRLHoKGOsOqh/Q6waBMl9p5XsBIa2iqKj0Ya9dqxzVOdsCEHJkRQNzdZHaSsCBBL
aIm4cQPbCHS1y9Mw9+wV9f2IzLyJ+g4jFbblO/3B7AJtetT7JB82jRYU8GxHh3UO253WwZdMuzjA
leNtG+myYtcDUxHWlOb+tAYDToBIb8MtPmHjT92tY3ihvckIdZ+egmzIvne4k4ZFlQZZdBXqWACw
epbwrnFeZzhDzArzbpljYIsdCxmwHvLqkVCkJI1VMMnPTNPJE95k4BoIH5Iy3DuRxipmYUeNiRoc
VQQZSFZKUziECtSBWm8Urko82AAoVW99j/0kLWHp0/fcFDkl5GOhC18sJO4iHb6ZUfChq1E+2L10
CMpGrw72IhuBzoelU30PanyY66Q0GvMzTQUHBrifRXwdiBgBGBNRtwnbvBmSHeD0VrBE4owai/o5
0+hZwIkOPDoMXuzxcS2a1GXHy80o2Nqwyh7wAeFREL2ojNuWtQteoN4p051X6cI+54/a7q6uJzfZ
pc5IPksU6aWOyD/pg5ex7pjDJ1cjPzFSUWRuci1s0oMwhgEDvOPqZOiUmdOQpBBOhkRuUHa9dlOC
JDWfjMg1vneNs8+65psmIqznBXQDLDU6KxkHI1oTeJnK4zX+vdG6mC+7Gs1GEzPxI+7QF76oRLHK
Pdq2E9xqtvJXmttnCh9HKt07zAIi29ZthSMx9RrWc+j4KfEqe7YZtiNIy2pljmgqdmXl0LPiQyEH
dNIokqyKdvDjm8HRMvdQ9DG9RDMss5zgysLxAHLYQ/tZ6gFw2FKzov48mAJdfC3YoNX0EDq3BgZV
F4YubnlLRBm25MpTW4wQnIdnCREr1eOYThjDyQ4LCv3ZwZNXb7HS1ya1ssRtrgKR9vJagFlHy41M
p4qWQZ/3aGJSNn8VKF8t7duN6wJWoH/qGhmEzcoJoW7qXRnXzyipFC1H1BkK7xHRP9FwPwq7UodJ
1yc2L243ReMtsB/X5ML2qv6BTQGZaqZvxKVF/yvMdExsHQvZc6AIdcYyxgjFmTLwKR/xn6uccwxY
LWU1upvrprTpUjngFXZ55Q8AQTIRIQcdoeYeZnWxcw1PEQHcwhGlCq6GoqH6KqqgMgCl2IqS7iQg
fgIyb7W5mcfzYZWyZfyVuAVLkPUyEm/qUeicZfqmBucxze3AqoCkM6dRGpPgY3LkvXW57OwRDt+A
6cE5WAA0smPeZTbcY1vzzINNzFx9TBtvcL5gLYGQ79ejp1/3rHNh2OtlGm0MjRvjuhiY7enP0sai
RtqE0yosdUTWGu7o6WAN3HifubH1IU4JO21pcIXNVK0MLTC71SQaXd1OUV87oHtdcPiRaLBrG4Nb
omMpUngN1BC64qIb68E7Sw1TBAiz+8T21szuAk0WCiIZEAQ1wq3zoqile0HXAp1gpk1RfC3xDUnA
VuC+UszxZS39DcIqrN8Ia9iNkrxSXqYgItKTCCrFG00TrEOOqygFhnPLetVGbD1OroOJc2npFIIB
8+gBBrFMm9sGzGnQLu0WskdVd0Gz1NKCkIihyXw4N1MTyr2s60Z+TbMk65EETH2DH7ae6iN9u4l6
D7DTISRMxPeHM4/f7Rd2HOcPlp5bzUHXKVncufXQPks/wRwf+gU+GqfSCdHVxgQQO9IVJ24v6lhr
g7seRVIK5Dyuy1vXt90U4+uYKO+lTf2GoJi+xMM54GJzz3+Y8P9em71ZizEd/7AWYw5VplDCZj1o
M10779dieUoXpU0wBI2H7BIx+cE+oCnTlt7+aba2LscnbYvoGdDi0tp/MLb+q7F1YQBzRrSqGyww
flwHZkOUmYaZhot+SQHrC7Efa39f7/U7bRUtPxiLhc/796lbrFYkq1/DMZ13awVtNCZmKHQl81jm
ckN8BEDDdbcEy7uOb8ZjtP39iPMi9l+L3NcP9s2A8wv6YZEbZLE2e1yDBaHm+2yj9sY22MndR8Po
v/gQiaiSUndZcrmWnH/+wzhWrTq6hn+Pkx+CFcLCzbQeTv6qXfz+LensAH5+Tz+MJd+OJVMRZgov
+SI7o99HE2kRrdx1881au9tkPULrXPob9dd+8M128MdT9JdH7odB3x05p8wK3F4MirfqTCPrjKtg
98Ebm5/jp4P1wxjvDlaT0wu3HcaYzw51sJfYGU5ksC+hhF6Mu/z+9+O93QD9fW6YnPYmOzFHzRu9
H4+ZV/dpPYSsqewBC9wW6w/z6zd7+Pz7YX59vJStFNs6C4rAfDx/ODcilVkuwBxkyCtx6NdEJa2i
FYHhe0KEVulluilO1uXvx5S/OlyOYbIat7izUAB5O+YY2wEVWO7S5XrYkC/mfSU578zd1HfQ5Zxz
AqgPJLpu8ayv1U19Sx74KrqrtvVHh3Q+F98f0h9ehzFvHn54750MjNyueB0AIBmePuUSB98DGtVl
tvQ+ur38PJrNXkhnU2QIekfzXunH0ZLJ13XOVET2G30j19EG5QCwbO4u0Q42l/PRlfjzp/x2vPm2
/sO7E4NThHIeT9uprX6GXGftn6ZrXCUrYz3u6h0atN8f2F+cTG+HfHdgMw/nAiW3+YaG5nNP7WeT
b8198dKvrCULmW2wVh98rPKnHR5IAPZ4uKtNaSqUzW/fpovfoohNiEXDptoHDxkLmNU8+Dy0cy33
+hVbr3Wya0hLkMf+3ln9D960Oc8Ycj6lbfXu7mpkpWLWZK/RbSi2brw9OlMaAsNSbuAoLNU51osA
KfxH4/7qfPpx3PnnPxzf2k3rJIwZNzhD6HKp76gdr7JH1p9g0T+cHH/5MRuct9SGhMS8+na0ipCE
StqIWsUh3DXBAn/tMt3TYfrWfnRZ/nzr44j+ayjr3WWZxGNrIj4i4ufMPTMP5pLMo4lrE9LGtXbC
bLscTlgMP/o8f77Bvx323XFMkoqGc8Ww9bpfY5ne6vfdrlzl++IQXSWnD2fKX41nuYLTV6eoBj3o
7SdKlxCHzoy4M7fjul4WF5q31JbDEsDDBg+5++V/sA7g/BTcZVhQKcmd9+2IZZuTGEZlDEnxTQgK
OuuGtcu6bipw+HabWatmGoC6g83w0T3/V8eUGYZiHuW8+Rb4dmhXpg7OFXaH5aAIjkg2mYOremY5
9h8dx59XILzLH4Yy3w4VlzBO3Jih0DJui8t0DVp4gxxnARp7359FBxCoH9yE9F8cS5PSrOka3IEU
lfq3Y06hFyU9vgEWB8Qlns9zKGKcJa1+lo7al4/WO7+60TKeCe1DISA1Xl/PD9c+0XuUf0ZSWXDh
rfRVsoLHvCpX2lZtIFWvdsPlBze5+WR8O1XapmHh3nQNtgP2++MXJ/S62ITNFQ176/ja1gvaZwej
CHCCB7Y7cyhAsM9Sk4wpraXiDN1psgtgWTCL4u57SlQvNpL2lI7Z2QevbT6gv3tt7w54HzdjQrmF
C4m8ugWxLN62wK9K7A2c5690pnfRlfbBoL84yUwKxAbmAa4l/f0Br6q4djsfa6vC8JqOiLgddOND
/9GJNU/S79+bjRHWsqTtOMb7m0RaIc0Kan++KZHSG2Cb29jZt4C+8iq+G67zfYKw/rbuN6m9ld2G
lJ0P5vRfvdEfX8C7VYTRFl2AqgvLSI4TBxfajD5Ix83vj+HPh9AxBb0GZQCYYyp9N7vYsk2FlZkv
YvwSqQeIq79/+nfthHk1/eb51bspJYhT0+pK86XbqO1wVl6nh/ykLSlhtstxhYVjieb84qOP7udj
N5fA2eExPEuD90v4cOxcuBHyxQkeLXywCmtYCMxXfc28FwFI5oP3+PORmodTfHhi7p7I+Rb8wz1h
CKa80lzjxaD6lVWQfQbtzCH/wCgpG4FTMpI1Ps9lEe3t+VohY1wjFmhwiYrW8w+O5y8/cHKeFO+e
tQJtgLcvBlKLG0gP+LB86ajUlrm48bCyxWFwnmghocDlQmAxaRJ7lUmJgF/tkdmv6jHcaiNp9e39
B5/OzzcwPh22wFK60jbV+9X3WLhZL2ApZg/mlX/NmmL1Ot0G9/VD/qAfaCItxTftO8Xwf39gS1rw
yVmrSbY876b5NvAonlr6C/X+RYWiDGHaypiDchBEuAX5yccqOo3DuWoBzuU4iJ7zYj8aJxlAJrc/
eDW/OEfevJh3V3MqVQpTUb6Eyb0XO8QRVouh++hi+8XFzCCuyTaHaZir+u2xNwSiPJXqL6CiVv7R
fI4P8814WCIs+x6tqztn//uP+Fdvim6SBW8TRc5Pc5MTwZbzw+oliK7xlZjFhaEffz/Cr05nW8Jh
5CYsLDbJ7w7iWLdpMPThC/bEvfyMFdzDJ0mPCFv/Yt6sTtNitjGodb+TH5Xffl46OYw9T/W2Nbdl
311KxVTUwA0DxlZbnKcDlFZrg0Nu2Xxz1vFZQOf9M62WYvvhivgXB/LNyO8mVvwfdewPwQtw/RU5
qkssfuGBzv7W3gzDgkzD1Ueb5F+9V8vRMe1Q3dVZUb09ddLWi5BLus8T3nYEJitiM5eTK/YpPYvf
H9J5Rnk7sTouLWylLJY1OuuatyMN2f9l7zySI0fTBHuVstkjDVpsIVzQnU7NILmBOckIaK1xnVnN
Yk5RF5uHyOxO0hkT3lWzarNZlKVZVSXhAH784hPvlWLD/vud9o2NFAILHR4C4q7ihc4ubpSfG7M9
M0H/4qT66ZKn55peaFOcVda7/ALpbG2tqjXkP7CrNmAVe1pV9/mB6kM3d+TL80/2y0diyWxYLFNU
FUkzGUif79fqcnAQsfVKs7mjqRtiurg25zPTi/RlyWMDTAKdD0XWRFkVT96fEqnynKnJcXzT16JX
XWAP9bflBp31nebpNtR0r35JaBWwg3MT/Ncb/Hxp+fMNkrWU2HUmR790RAcsiRte0VqArdRp3Mll
Jh15queWeGn5q5+G0ckNn3ycpipk0uAnx9YlpvNA9o58moNbxAOXGpz9PKQvo/bkcidfZJsAt66M
5Nh49BWXS4+ond3OyBxs8bJyQgIAmD1UqlLxgbj+6/kg+bkfcDK311FUpWaTHFOxfpzn6lrkR/SY
OSp9a8CDaJElwYF6+v23+mUeOrnr051N01iSLiVHWb7ppnuyJeeG7ZfNwckFTqb3ltbaQAzSIxW1
6/leWdobHBJbyg6Tlt16dHtotgUnhT6cl3Nnua/RUC6+LJUGtaZsgk/TK0NLYUCVL0OIPpJ9/i7J
Tr1tLoBfk4RAO3jXTBf40NfdVvsuJ/SM2NW7CrljdS4+8HWC+vxLjNNdchq0dInGx3gbbHTPKG8a
dqy3QIMvU1o4bhhapg07w9PWyhJkOh+C+dU3/OFRGCfThwlLp5iLZXhDHjJ3/mPKQVq6lS7qg6k6
AEOKO/9w7vB+7qInEwcA2kCp4uQYJ4JHPuYykr83aXNuevqysp0825OJIjVbGbp1fERS4QU78WH6
Xl1aTkXBOyBeYsCFO23UbnV2//mrb+fjIz2ZMZa2tZ8zsmGAlstkr6Ea4vdfp/Srr+fjJU7mhCmc
LHFMkyMd4nhQw24dCDDv3VJ22/viBmgU+qVL0NVMw+Zm2p3bppx7fyezQyRVvS63yVGiUF4DCFfS
VCfTFfP7uzz7cZzMEVRBpF0C9oeGW+NuIkDY3KTukkprVpaH5Gw7rKpteTA36Y11Ld/+/upfN6An
w+dk494qtZAoWXJckk/TY5w70AohL8zVRXITracVaojylU1Zctec2/su4/90ifv4ek93DguhLoqS
o3YlrVSHRhF/q7rZNt4Mpn1+gTnzNk9P6jXsoUEMk2MZiNj7FvNdfbEgi37/PM9d5WSiEVv4YjNj
pg1BmhmHERtP2D///hpnPgtzea4fz+NF12j0iR/NJHRUWH4U1eIsGGCRECa0zo3PM9+5eTK/0Nqo
yzkfoebPrmhOsCekM/vXc8/sZCYR4xaXsRQfo+KdKvw++jam54ba8iN/M9TM5Sd8fGSCSd8bCz0C
3qO2kjYZUVvzDscKMZp/c6iRfTR14neaeRrTrLomm9BLHecyvhQXtEmxz1v54fej4Fc74uV8QeiB
IklZPRlpwlCiRw6ioziNjhnRrFtEF1g7nnVF2PfAXSjm8n5/xV+OBIoeNXKMiqyLJ98rh4BgjFhE
aRNwEvDThnL3+wvIv3xNS5WEymmbRObJVGhKRWcipznq9G4nm0m4jpAr11sFZSuikFK2lzyY4FUu
RS0ZPQcLGsBTkm9G+a44mXv+cPPLW/7wg05mx5KigxlrxZGIlDMojR2W69/f8i/3+cqHK5w8VLrB
RTqSk2Pt+msgH/mq3aT27Ih7aEvR6tyS9sup4++rnU6CZk2XfSHER3BLtM+pVDa2jgGzsAoX4cPx
zL398nVSzUQVL2UAX9JCTZFUIjVprC0KG89j41SO79Jtib3zEaDX2bz7L9/Wh+udTIyRVqUThaHH
YtRd6tztnq3e72/pl1PVhyssd/xhHhHpO6EmMzqmqnhBH+xiatCS6cwa8uvboMKY3yhT43wyJCaR
DsPYD491dZ8aL1H0+u/cw3/++dNogT4L+MNhy1dsD/08swvAkhruhP+3q5xMTznKBJEqk2MT56tS
vhVEDZrkuQH2y+Gs/H0rpy9cqCxt5lZQ8TxVj5VuS/uE4hmD/BgtLfTH97Zv00XoqWdiZ7/adKua
QdQMbIXBhPV5HLSKrysAcchAabrX6MZKaUMQnwbyvlBBAPSvPssl/g5agcYI4iynwau8VAFt6d1L
ZIgsvw/VaKEyOZeI+3pL5E+lpaqenbtGQOnzLQWzZM2Z3L80HvYgdqGTp7iwl534kZ6yFbvudbAK
/5z9/qV2m/9aL81/t+4Hcqcf3vGXBppDFHyvP/Y+/Pz//9n7IGl/0KOwJO6pjKQ0cVln/2ygWZpk
TIrNmU15R2SzljDYX80PsvKHRv6dVkkT25Nm0N/wH70PtEzoFrMwIAiDZdW0zH+lg0b+2drw92aK
pDAbG6oLELeIKkHO0zB8VFdTFFTwzIJURoYczwWndnpPUyerBFSADeQGY6PkZtA9RplWp3c02VB0
b9dU2vSmJ1u10uOCNMQheJH9OQaXOYk5EBdfykTMw1ZWGzN1fWISW1v2QPhiELqNRr3SrFpODq2e
xSWt74Mcr6a5nIx9B2xG1S4s+CzhVaVpvfg9p+q7yldiSQN+tZamKLLWqjSL9aqNIU68RDiO66cR
tXI+2+2IAw1aM9i8ureFECUtKGVAIsTfoTyk1Trsuya5q2qdLkJD76ZWdPW2hi61NaVQvssUjGCE
qGBLjlulNmT4MWNkDEvFcKYthvAwK9O4sHEWJ2m0mSH2Ksdaq4xy5q4sX9pYSaOLV4kh5/WNZpV9
5Orl1IPDqdvubVC6RF9THGzh0kqRjXizH3S0DtNKdVxmwdxVx7q80OZwhLtYgxwfi4mifrXopNzu
BQ2h9wRfHqK/FOG8KjNIwhdaF+c/1Ny0rtLGAnagK/R+UOPcAdKrE9r8lFyDM1cNxvxsAY24gxE5
xY4VkLy247Btd2BFQ8krIFaCAxSydCG/QcqncdJP3ilbR4dRlGL1A91FU+yLRk7m45BYfskG3Ich
QQ9xK4PunUYqrVeBLk7qg4q5O6YrXJwgh0r50r5siELxRkd4TrvsUA0QxcN2hpc8ZXWP127wx+RV
tGoN76Lpy0Y5OfylsS13YBEt5NbSABbCuDfZag17o7GCKIYmAwtAvyF1VVjIbgXeYfFDlgDrZNvQ
sLos9oxAqtPILYOCRvGBDWu5LfSq66zLUNObbqcCkhkNOt7z0ZTWo5hYqby26KmQ5ecoQEAxH2ja
xp9gt81kFt/ikscS38GDpvNgL8M/yYQDO4BWURFbTFbxbkqTjldGlPK6OapxETTIwfO0tkiPqL1e
R0/TmHSiKwKKgAUs1HmejButrRCirGi36SqQPUovQ7u1aMwd2mshEWXBv4ppwQaBVxqlMb/HXUw8
DhFmVlLbDvN+pnHG1qN6mHeqlkkqzO7On5LrqkglbFhSq+nKpRHA+oSSpCvtpcgDbTEKpR1U2FQv
g9aJVMmMPdMM/NobxmTuq5UcaX66JsnSD4YzRDOsT2wtNCXlaJuDdDTdOih8/DRLqHJ4B0+54EYT
c2yfyhyaLUWcZSzsqpB3suPyEeMynjh3FVs96ermmccVIqIp454/AuENNn4zlbBWot6q1ANyMQRQ
bS4ocDMLucwu5UmqYP5pLY45ZxINCRVzj24t0OlhcgUeH9wOtQUdQRt8jNZBbGpo4VXetPQwgD2S
wumqi5u+W0ldDhpJMeIKqJGGp0Z/iziBZauEtpNkT908RrCBhFA57Ulo08cMaDOqPTHr6B3Uy2ww
L+dOC6Qr0Dk18AjkCgnch6iIryok4J0dzG1abrJxKH4YkOyg6+l5UDiZYvQHsyjbMXQmiyjZZWlE
KoI2epnl6olYuqA+h2OXzut0psHMqXq6b2CiwFX/80z4/1fw/0Fh++9W8MuCJ51+bmD8+a/8tYhL
1h/0NRiSpiyFPJLMdurPRdw0/iDtyqmOKqul09biMn+t4Zr8h6TSE0E2jUSXhDXtP9dwVfpDg8RL
QJ8UpkQ5uPGvrOEcItjN/b2GC7JE/6upaNZJTLPOO7YXkZ8tFt9kLDaWlWL7WOU5zKzxSvGnyAxu
a1BNcIkqWvV7FqxWydyeUw92TRA4XUkWjH0IONXcXMCcMdiE/nsHQwfsp5WxU/X5TAQ9r+BWF6lR
uGLq952BxFcFdSQHgoZeuJ8lpix6f8yqVtnOzr50JBw4p4KriplfHZOkFqtbQB5MbMg5Bk3f+qrl
06yYW9NUv7d91oH/ylRpQFwCOKmiYZdyn0nQELd0TMIOS1UxMbdUbTL16yENg44ys1GcUSlkhpko
rqKD2dPhc3ZKvh0hv6ZXWU1nSLeh0L/G96SzzOLpaDVZYRltBd1vJVsTC3DQc5BqMD6jOBw6Fvt8
ElSd5h66+lAXiqJYXZq9oQQPicGjeJkFuYR54stKmjyqgTqpL4HR+xJeD1/Lr2hYLCxIqZTIRkS1
fQ5kN5AHx+AeYWWKUmPStOkQZ/Qx0jLih2XlUPkWCm+JmQnvoj9M4MvzuO0PkiiYNJUb0GnWnYDp
a09JbAoKXS6gZikEbtgVoDWY5du5NOfwxuzm2idvag6QAebRFNPWsfIi9104NWFd2SI0XRquIQGk
r1EUNL5XUqYWeVafWaPjU6xGKKbJc+keKApTpyOnRiXd8CYW2ngZpdOm662uvxaCNi43cdKX9b5P
My0zHMw9NeCRUslj2YKSjfEvdnzwShVc1S4sCGtqgjovIHOIVACsuk6YMMxKglX0jQ0zORlfEQvO
CCYkigrIPDd1BM3Lq6RSU1alOGrSC92QTbhiO8U9wIlGMbHR9LkpLnHH+POBPwKHxKXVM48uVV0t
G/kwSanaE4M3AF8BN4OLZnl6xkboDhnLDJBOEtVU3HdIXYS3AAOxX7lTpdBDuAnlGKmYa7VTMJhg
z9pE/1bCeKnCDT+6j+5jo++GOynqo4g8YNMLPbs3RS47pHfGpJBdNmNkaaITsKtA3QVgpSa7Mtap
IL1mkgReu+nKSdU2ihbkxo9wxOu5ONstX9sZqTQl2wYNnnBXT7EAq9kMgcI5VRzVL6JemfOiuaQS
mp5AqRmDx9hMtHZP27pQVO4g+k10r2bi1BykAmuWjEfbKhfDRz9SQMTfiiQ8DHEo3arwb/wtld2D
v02EIQtV6A9pV++aYiYMY7H21I8djlu+03Lkq5VtoW4S4k5AdIXktYM2JLgazwvmcwJ0NqvcYIpD
ZZ0pup8DWxf02LhjB8L+LFHw2R0AwwXlPlLFLn8O5U6J7/0uk5PvqZiU5nMnaiV2gTDpp+klr9Wo
gT2diJO404CZNKu67MfhwP+r0UnbMyTHDs1NYhRsMwHC4DRjhlEXEjFYeTCY7LOKMKzre6PNgT3H
tAMZN4I4q+GrmDGD7CZDVazL0dDmyovVOlN3RWy2BZuU2qJXkT8Ypj3e+aA1duQCQuF1bCh+Ofa+
BvEWB2IYbsJq4XTHvhZla8RAkBnXMbz8YaALMB+RzBmNrD/IKjVV7/FET+0hL8pweFGGPhouaeum
sdpOo6ZWdo3QArnX1c40wPymen0IoyCQGbJDN6V2EWeTqdn1BGyR3tZEELpDMCRhcmAH1E0Hs0yM
AZSZ3DX0w8IWFMcdRiQ1P06UU9f7KmyzIoU1mfc4a2K6bbRLZqxY3NDymXa47aM+7h1fMjlG4NnS
1WiPI2rQnHGENX6nZkPCfOwLdI2txhzu1sTXyDELYLooFuEhNBCKu41ajqZlJ4XaTtfqUIP88nuw
2jdDQz8yLlqNGuVHma+RqlTQ9VQi5pOaUyWFy3aVxt1g7tvemC08PJYPM0VtfIWC9LgO+5tKqbqe
tnI1CYYVXMAoU50AtJz1Q1SYpPZRnqVUI6cJDaqlzc7O4G02Qk+Xh+jPk3ioVLoWH2VzMs3vioAH
bqTUboTYzqExWc+1gZ8H3qkeXFdo4IID+8UBuBag7XiviET2doDCevPCErtRvIAvXVbfmBaxnSZZ
PVQepvHAWBcA0NQfwRC0SABilN3jTWN16nQJx0X6EdR54v+oWDjay5J67WZHb0ws3k0BljBKRUoM
aXCijVKK7NToCmmNnwHsE6imKLjWZxbHB2ofVCw+OD2lxjFwE/nubHJqycQfVjmmr6mqJzicwOpJ
+XXcynLlVT3t3YAwApoZ3bLSIsi2QmnEF2FhAM/TeqCKbkmzI+xQNOl6+YoYN2+u/LTtIVPNwlBH
u9An3XM/RxBad02qhdk1Jy1UYSKn34mFRG1i4xv83indDUKsdZvWn7Dx6HKMXbzz5UR4ojW+46A5
kJC1nvwB1chGZAMQe+CeWqV1E2uo2m99nC7qobrPJ90OgywwSg9AXW5s+lrG1pmHvVLc4qsqiwsR
ubB/xaKNjR7ewxiUeBPCTLwz9FmW9kFnDfFamwtD5iQgKtOlPzcVjj92fhw/lTlFPmBzFEkAQtAl
nmIWrAdOpi9GSXXhc5OZrfaScgCSdqoKtXQ1Iqmk+TTvCj+5L0q/HXZWHpvifSgncrVN4qwULOrx
ojR9jgOxi7Zj4RvyBXxAuX/TjLxk0181Am8264fUG0T+1DapIym/UgpJDtC/BpUuPTf4Z+pnOgh8
ZcJUxi+dV5jiA80AJt6GOUnmtBFKsK9gxObrBgYPCLa4EaV0n/IPXJiWEhCNoH16kuddJGtK9Zi3
qk+EoZ1jrLJJ11M5Y6lVlkOnjBnqtArgqbKA38XwGzRHa0RQ5TZfdZa/zn3T5P4KyPYCHUDVNabd
K5uxUEkPVPeqpEzxONecG2dmkFyxC6Q3w8qHsDglqwzeE8i3SUJz1wNmziJT8jJcrFbrFq2hZiHn
nIhKS/xbrRJVLo9wiJihOsnSpJ2YI73AchyOEP/hcc7Szc9TwL90IPovEIT+G7GBfgYAgSj9X1hA
d//8n8U/uON//q9/HPP3f1zX//zf+VtUfv8Y3fz5J/48GBl/qJwwqNyWiWCKomIRwvzzYKTzv1Da
Z/Hfgi4g8Pl3cBPmy89CVcvQiDrSMMKx5T/ALuIfIpRCA64L74/jEQSRf+Vo9KUDRhdFfpih/ixQ
BbXCGexjiqeLytzIjOeW7aA7v4uTraymxoajSMuWIN9H1+SM1+cqpNTT6PvPq4LPVYioEkbSufeP
V02yEB+B/lzOHc5m4nB4eS2WYkH5XjT3afJaSmhV1NQbRRh842uX5KsmpyFFqQ91W5IVIMssXRnB
Lck9xaidUWudXtlUcvtioN1Nqt4G8mGH+O9CNKbC4HbDuKrwckwt3ZPqfV8d1WlcZaLK0Qzwv5+t
kF3e5Lqy1bptG9yMwfcuwxmjniswOOlx+plEsSB3GFChRJLIp3XI7QDxZK5r7PCsu/2NyR69Gm+1
GGoI03SXsZsC9JBCp9CtC4XYpVUa3oez+/WfB9+Pfd6fE0l//YQl10aUnKi2fvLSdbmZI2Jmdhul
0AbwPFMCE2KL7iGp4Qz8/cVOam6+Xu3kEJ7LnHINbNNwpFdoeNmLahQE9jYlI6GHbURzmqsQk/3r
dHvmyp8zssuVwdwxwpaUrG4RnPg8zLKqFgG247voQyw87W1XdXaLpzoL+mtIMzpHKiJzlSht4/DN
Cn8g9XN//xNOqhK//oQlMvEhhTr0WLNaYltLwVF3kW8nT+ud4TLa0BfpRhc+3Wa9V6OX3ce7pUIy
3czfo7tzxZFfXzgPgvZZJgyKNL68cEnAHlKXWG8MwtY+eMoB9CoWTYoIyuPv75i/yC39HWz565Y/
XOzkfdddmOIQ6pCmjXdxE27IdRySEtJzqvIpPg2+dtngLK2y0YNi6rKtttkDO/r4oFQIb6ZvIvoZ
OFB2BsqoMCndzDikKPdhfymkE5ua2aspu276VxMaTq6HECR1r6L3HpWVmxXh1iiehwHcSXvwjYXn
g8K92snxBQshgp+jjs9Pam9yn/gIy3ULRgpnPGV90rqqhXVWlxBxFWcyOSQjFjKjwYF5iW5aW48l
R3OlxUEOzLkU8P7ssxDDikRNV6J4yCQ3NPEhE0kddU48SwBmxUYsb8HjohqWQjYWuW6TB7ET695g
nqplDMHQWAX1vem+T6h95Vy+5eRsWzhYqmS8zo1wWzGrzfgKJU3YcIB2jXrcwqKw1aDF4InP0LqO
QrYryosQhZuk3lkEf0b9iAzVqfzSJuO6TjJ5N09sVvLUKXuqudPX1n+bcECrs8X5p7MxpKLatQ5s
6ABBW6+plG1Cv9n3lrnSJuMg0WVaEXEP5JdgJIwu6E+gEnG+lM6UvEI3JtsiIfGReLnsbRHrLGrk
yT/yXFAYFatJ/kaJnItfjjN/tCWi/NgOsRtwvrKibCUVmHrlmeZWw+nr0gnF+FoMZ7foqo1QSpeq
1BNClvcqu3e4/qvQ/xFwADYk+HiIjyyuFcwu1hXAn5CAlr1VP4sbuRi+L+AdTC14zAzTmSrZNlPL
MfxnSaXMUewVLxReZpSLY5E7dYAuUVgS3ONO0ksQedqtNLUXeRo+pjHQVI5rHcHyRiT0VQhIiXvU
kjMy+OhSyqC39sU6MzU3abXVOPNC8a4G2EhgwOEkhA0cTKspepKadKVbGmioB0ug5TxSqRURHQA1
XkK1pyrdNcEFC1wxBGvEKOES1OC8W6jFSq+syyRctCQoi5rQ04xnDByrBEnZxIhOORWRNr0D/M0S
80YA/UouxwsCHOxuc3xuJrOw5Rqjv7Km/jIM4aWVhPjwAuYtSMBMIIGTbaOlUbLDnCqWKxnrKq5f
OnREJ5OALtQHusCs5nHKrItQKa86P78dx3uAOu5o8e+oHIP168zckph0EonggB5tBVyhftLu/DZZ
cF0X0UDHSB1eawadhGq2WYhTXb4JzZ2AxLeer0wsLGV2S483TltsV3LiloiZa1S4S+MoqTDjkbDI
odFRMoOkTfpxE1C9JOTMqn67miCXCzm9E8mwxuf71MfFc6fFDxGuSgXEZq4dfUm88uXsYZ7jrYEe
rBqStRZeQqa1UV9AK4aEMFCeldF/BQwOsUqQqlcCg2yos2Mfj1fVkLmoNZDK53tdqx9JcG1GY3Q0
+GKgcFzM6XZchWtIoHeRjgdvkRiOpHdF4ElZhBNx5M5SR0Z93GkHGk8eelwVrb9vU1YEqT+M4VvA
VFKVwgqzwWYqvltMTg1dNkxzg0pVixU5nDDJNDpEEeHyY09e9J0YpoduXs/joa1Se9DZbvhXfic4
cOicTN6L5gtxfU9maPkPufQENek6avy9ZSY8myXAG5HnIzIA4kpRUElkJvotwVH7YDNppbdkDef4
bLPfUlBysoSAamHVNii8+9rTL4ZT4OfF8LMNXHaQ1hICxUSJ2HqnkaL2Rq9w64d43OQMVsKim7Pw
hKWW5vMvkJdsPxkkmaHKBuLzuh3PyJuS8rXxhKvxnnX6virsBZkQg/yYY/v3a+bX5VlWdbjnCvUo
NKf9rAz/sElQaTkVleFtjFkFzas0v68EhCY4ofOhObMbk89d66TGb+zh6hrDWwyGysPq5elrhVJ6
2aETziOAvJJ2S8d9yyNGJLgHTYEVeGWswWFcngXHLA/x5CFrikr6B0SwYnIM+vyQ2bn1hPXeZdrx
zOY6D8QVITVb7uN9Vc5baNrUPQJ2qbRt1YbnHsTXbYqsMcspBt347MZPK0qbjHmj0+khW7or/RfY
H4QlqWnwQFdg0NP3nUsk7jVwFVgd9VP9EL2LT8OeLQRGoTM/5gQtteyZPv+YZTh+GAG6r1XqrP31
Y7CnudF6WOkreXeuyfOktezrlU72xE2WGnOkvajr5MDZR3aImUlufiV43SqOHM5XTnhBcVds15fh
mY7Wn63Tp+/74yM/2QzXIOEJS7y07siuv7OLXYcS8KmEMFNv8snz98ahesic5WgwrXzb3IWecd2u
p+350tBfHMM+P/GTMxDZmDyYdOq/qNV0spvFhg61iN3fKtWdbnf2Df9yuBFMg2pBbzkH/89vmKhM
omv+i39puRhRqTjTO3alduAl9M/HG1JLzfX53tOTdos/X7exnPFp3Cdrp53cpmQUuBhbalJFZ2k9
Le/KxNmyt6EUYXKMm7+mtF1DuCr2lG21+f3M9svHbMjQNRWoQjzxk3l00FvfMAqub677fbnK1pj9
VihV7IT65bMPeRm8pwPMoASdqi8Ye5xuPz/kjNqKSip4qSM0j2YNwR+Yj73AQ/TWHs4ziz7nlf96
ukAlKBEnikM04/P1wmIUB/XPOSTa0AgeryDZO6PXXPs79TV3zlGalr/35f4+XO/kaFUNQS0J2kus
7aue6EnGS3s988LOXeJkTgYtqs6G/gLGzNFTW32MvKV5T7+LD9MeVe8N8MUz1aUnMaivT/FkSZKE
rhUL/YWyEvWmelQdCdYdwHzNmdcB8afy5vyEK39d3z+fiE9uE1QPMDdyHZpNJ/qxaWjJadbDYWn+
fAPze0ebl5DQky45+qYlzvvie/q57hnp6/BZfgToGaJAmgy04/PwqRoSSAERpu6i84bHeSttdMG2
HG1tPmkO9iyUp7e/f72/uuICL9Lha9ErqZ3cNhbbigwSq5x6PzRX9fj8b/x5ZniL1n5c2qc9mFkV
61CRB1rxWletK7c8F8g4aSBYxooEt1Q1TLxBzGunWwa97TCtp4Mtizdwne2uO+aq5BQJChhZoC6z
xCTRgOe13IkDDMSr398gzsNffYKmbOiiAUhGOu2tQVEpzpLxPIWDMwG2nszgIm5TT5kFr5ShPNfj
OslbR86AnkqyLc0IUJF4dhbrmvwtjl6TfKsmb2aZ4aEuGGSprff8Z/TtOrZWg/9iVS0yXM6FGO39
BPNB3XsDtAu9Eb9TWL5u6mTLTtKp1Anwx7wPrHcTgUMooFnNNFIStwlxlFh/T6SeGMBbQQRs6gcO
jigsY+mqLEwkaZRdGL5dptdjt+kx2ONaxiGsryns2vmh9U2UqUzQlC21ZrbAD1WQCVE8s5WtQw5O
MahxbXPYx6WHim7aqmV7o8WyV3Ym55lFzUwuTkLhOoQvtbDNR+0ee97WnA3bKHoHKeaTmlvIE580
Ndyy1XbnFNNI4BbiZcOPm/lJ3eJc7u6n+b3MGidcuC/wq/uMoJlBfz/7tKSRqV3MLzPSklK8qOwO
lHDa1twQTCW4Nw2uGOlOmF/oWIF7WnCtuyEHbIdBR+sexfkKcYQdg+umxHWt0B9HdgZ9rLohiUnl
kO0XrePH34bsQAJ2XZmlg/SKArNjKeMejRoPa7XdTsZtM6MFjk27r3yK8Q6jih9UzfaJr286o/La
iI2MdTOVB7RpjqrudGm2u+qtErPbaLjCar2U3jGdD+5EnILwCXGAYUUx7oVVpetUeDB1wTOD3qt0
kxCefANc18F244WxvC2BnqVgUeaRZvanPHoc6F0vdOFC6mrPV3kgCgGP8WhgZMwoRZWilirC0Let
HMCfliyesMtO1RBoZjf4JjSoOsXYr1szXg0xZKzoeuIUv/h143BPpnQ102vQ1ek1cgxgyP3TPAvU
wbxJ4KsRNLrm8FSU/QXCi004mBtKpF3fEuyquR1Cw8XU4mrZvR/1myg9xKnlTYO/j2pI6ybaYT8n
Z34tIeKUTdmxrKuyEmyRDHMrI747hioORgXA87MywrMt7xm9XqQx8BskOQiP5qbzis7aalPjdDhX
ybdrVnc95y+CYa3nSb8qqK2uKm2nKBE1C1CLotcWHlMxEnpSqTuOym2WwzWavw/UH+rAki3xQG2W
qzXDG6Uya6JDjk8j0VJ9hRnVaeCzlulzGBEwivY9RmLRuC/TCOo8LMz4R65dayq6y8EAXYSBqK1h
yF/lVXRkOvYCRXfTKd+24z25bAfUuZuUD3UmebF5U3DwjVGNS0GL+xh0PCEurxNo5ksoYTX826QB
a49tjIznPeQGtwtv2rhzsQKtUv+lUm8UBnwLqghCs01xm93qkpPVqP3IiQbWOkjRXAbuWDNtU7LV
xArFU4Ptiwe0NIRLzdVohU5MHKs3L0sNrnzYOSXHQjMpDy161bB4R4+8WryGlgHHBW+PQs2SCRWp
1wtXqCDzE7qEyIKv+RZ18ibIxwfCEs5Y54fK6p8kpD0zaRyK/bdzRWy3TV6E/pDF37p2WAWUcw38
U8dgncBDi6MAeJe2ik2SpZrogSB3RIz0AnxXiwxWYUxe3wtUmgxHMv1MxUcKn69DMXyIIpR7VZ1h
k6MKz7rpK8VlWd7rZr0LpmInRtdF+9QzzTUZSVRGjk8lVcOUImuSYxjdVunNe6McdpUFnhPt0VWW
xXdYC/dNheVFai8oaHA1ZdjXTXsxiCYQnfCiozIkYj2KieQuZioga04q695cZauaiW4ugx0g+nXX
qZdRhdhllA41E6yZvlGxtE5TySFZbjcp8dnQKt1WbC+oZCyIQpp3hlm7KA8ivoEQYY7cXbKuuFVK
vS9Sv7oZX1JRw4qq4W9mfRosh/zTsey++xZchNSyKT0mUJTZhElRWVPBr2n7TlMcLfqW5QpdBM3t
bKCUYzWzBGXdMJfE2i6KDQxV4SpNeSNC/6LOTz0eXqs9iCqTS02lZCE7fRfes/lZp0xGfT+tJd96
i4u3sS4c7NqrVoT6lk2H2ZouLK14J699UZXDm99ZlUt85gp/CR4cq4ts9kkveR9TR680uR3EQWn7
ebSdlelNmf3bgTglpXVkw2+TvAq9elDQzBY/+uV/T+QrahmBxKqyBpCi4lcGdhYObtiSf/JnKmCo
NV9ZXcNn1Rs3ciQ8pxDWAyDjjC8MwFRSSLYVdrdynW6zwHxq9JafksdO3iOU41bKlixHJb/L414a
HtQuWfekHcuIMuia3V0teJMuOz712ZASbLWWnDKjhWS6K4L/w955dMeNZG36v8wefeDNNi1oJJGS
KLfBkUoSPBAAAvbXzwN1f1NJFJGY5nLO7LpY1YgMc8Pc+xr9qGUBzlzioIMZM7FBQtL65M5ZWZu8
C0lcLftU5upZa2rgTg68i4b0kDhOxJA62KcoSW7S9JvRmJyOcmcJ8+COZOvvVPLImvrd6at3Xnir
cxgVcfMY1vZxRMYsUZo9Mux+N2TJMYkb+lP7HdVGPRlOaT09ekZyGIGTlH10lKZ6DAPzbeKUN7L0
HjLDBS6okySfkGSjfpB/yYb4aLAzpfXnTnKxBhBfcZLjXTZY7B4NixliSIx4ZfkVngrWVU/tgAv2
Q9a+GfonSAu7LFGPgzBuwsSigJKQHnXB85lYdbfHYra1NztS9D9q7SFOKpLT7wN0BOroSfHwaiDN
WwzcJTIOOJQ3Qu/osEir4UMTqLcyzfwGW+S6/1E0P4zuph1RjRjvDbKu7jjd2vm3AAwvVGagcrO3
MkbgYb3PW6Ro0w8WhsdhDpkn7M/gnzCJx3Ejru+TQMWTEb1njJtrZThbZDbMngtNK++roP3UqYho
O9beke8yNpWW1dDUVGJyQLjZEbhPkb+NDW4VFSmXsPRrG3IRjjslJYWZrOE5ZwWLFWlVO6OwKZQ8
WC2IH0tjDwg5jtLbDBIeAnLk+9lHRpTzweoKJ907fXMf5xUosurnhB96EhDpo743k491/cA1bedM
PDbGjymmB3UZHoCuHA3bH5uPmvJddCylwdhZ7vciyH2VmxymefH0WSpbGYIXH5xwGDzbsTTNWhZp
uxi4Lhfq5qidUPe9w7z57ayNNWeiYih4/xdiQ/Mj5x+v6IsWF2moNjdrc3RpMTgPXzQ0wLLD9HF+
+bFKSfpR+9gVR/XHJurhpWY9iGRwKFF0W769uGdlhq587QYc3rSvjvivn3Y6uo+8SfAE4mm0pOEP
ZV7XbQPRItk52S/bvLn+8nkhf0Xp2LAMVzVUjVTO87dqa/VJPUo+rx370di1sjj3vW/zFLjezgvL
gXbI+ZsoHlIBWLyJ88LG6L7/pmKfpum3VvW5QAvpehMvvLsptV20sVgAqVvZwzR8M9+Y5/xtBE+b
q/U9WgzH8cDT67ylxrbZ3mLseunVUzJ8S27yO2BYf81yRHa/Ay92Nn4rt/8XTgUvT9bfg7jIEw12
y6Y5kE7GnhSTCfu3ga6WeUQl7Yv5BUUrhdDaItu/8DR/PqqL3AKI/yLTh2/trfHFOuEwsVdvvEfz
hKXFdlsvhLANngP/NGBQEEcXiT4hCq8eBzLJ8Vvny3RjnBpk2e0HjuQP3BXGe9NXPwf7fIMP/8/s
CT38u9Wl0D0OQPjVd98GnepTHR/rTuw3VuaLq/+ihUW6NOuiWNeGbwXv7Yfhr4k5i4+oZ3MdL3YY
vqIigGTNz41G9X9uTM+6Nf/7i+JDljVNZw3fZohK8xYFF7A51jf9VJ7CD5v54JfbcpAk9FDz5Px6
3pbWakJV1G/dKX+r7HhWkOjrH8obZJs2s7Mv5b7R0aeE57oYdsA+et7W5MDr9Mxv6m3R3obuXXw3
+RhafajuAx8WHSwWcWvepye5r25mfYZX7Pc0j8qz6YCL5+3yvHnPngxcz7+5gM9F91dTfNmYtpdW
48X3/3i2XUxbAcW2L4Jvyf24H482QwmtBSm78zRr8d5ipfrv1f9fYT3/36SvIxFyMfb/oK9/LMPy
Ob6T//w/xLd/wfdAqZHCDhLFCAlwXP0b36lAX+c5QWrXsxBO5sQkrf0//o/avzT4G7OosUkp6M/K
/A/A0/6XpkFcJ7P5x4yBsuh/Be9cVFiRN5itAWeEpUXCVJ/hp5ehbRlBZrmkqPo9vif31p2LvJZ5
mnCs2ay9bDW12EWMUe/GiabMs7zx7sLjrMGv7eVbYFfni9F/+PdN7RK+uKyW/qNXiztCpCi9nv5p
albIyUnYZLsa2QZ5zs4iy3fXm5vj9OK6+I/WFrcFrNwaGaazMYa8ac6AQ87zPrxVDDf/FJyX7SCB
DpmQ1DJJnsVcVa5Tu07yW9UnK/SNCEGj0YEXVsZYC+Qq2d0pj4fpzRglUM7hi5SaXwwgv+M6bCae
0C4VmxpZUviO1tGAPXLEyNq77+ggdymzbu7IhsifmKfgtBxHzicD8flD3Fmp70HROuC/0VHzKYGm
ZSQu4IiByqy6WjmF48j7tCkDgEdRdSs9zTkN5mDfJX1mnhSIn4deWvG+cSPc6xutAkOseYdEdNkd
bJ/pRJQkhwryzVGNrc43LUiYk96Jx04x6hNcMftcTJ7xCw9E7XfWF93PqjARagdRPecDsc9Twupt
12IwHwXKdHSHBHVHxRQfbaHHD7k3/bLtwiPjbMpbVUz27SR7LIyadMQ33pjuCwiCbxDSju76gZzc
zpR9fsP/0GMGOYvfGaFaHXH7HW7D1gLlozaN+k4HPyqOeR+PX7M6F9Oj3puu8WTmQ9w+QIxIyoOr
yUy+wSuvGJB0w0vke9KI0gDk6cWkQZRQs59E4tW/PSMzk12lY2Z36rIyHY61wasLGGOb5f0RjpNm
HA3RNgCdClwjb9C67lLsy0MskttpUIovjFyHCZQsS2+nCSUe8WBUis9tQOb/yDlImsEA2mPshqip
fyjJMFUnM6j032aSkntj+MP4UYFQGAZHLx6RiDukxRDhcahV7X0OgL0nMV4BrUKFUDUeSIMWwd6s
nPZjplnAhNV2isPjUOUxXIVRJQ2jl3nX/NRCvQl2WZSBXfFGez+UXXoaMcbcW5EjbPNUhQ6aVoFm
tYcufjMlRZA9YoDX/A7Tpj1hOxkAOmuK8sHEFO6utXPvt9XG1S3un+Os/ADQEtme3N5bRpm+0XuN
ekRV6MZTElrjJzsy57yYnRYfS2VEFQ6b2/iTrVehu090WODkG2rrwU11zzpnDboOTG8dvUXJvDbJ
flnWh3xQundpq5UYAegYbe+Fp5B9SdT+qe0snN27NPgiqwC87FRbvl1qw6kxkB2vqso4wldKPzkq
aoKibZ07gbzbrwJe1o8yz4Inobb9XdbFEfbQaeux7knot0Uob0JhVMdInQQ11tFp9pMWKXjPuQU4
Tex4nuKqUSmXOH0KAgo/smTXMG8/ksjqQKqx8+/wi0yKnd24VPTj3kU5Nonz4asEeX/Anjf7mvdD
/R4rxuBQTm5Z70a9GrVDGBdjsY8LaziSmFOxzBajH8MFhPNJVn/X487xtVYyPMYTvL6Pnam4b/tK
UBYxMrRy7WpIDhN6Hyf+SxxCeoPrFQUjXexULxdPKkasX2o3UR9rfOKfRk2BfZlocfOhwhc03sVR
Uu3DSWn3fTiqctdSGrovYP9FQGHd8iflRdEfMrVPKZB17ehj7+q8C3PP/jpqnvI510MTt4wMgaAy
DWNqM651wgS5PbpGZfrU6MqbEf7l2Ymr+JMYM+WDjvUpQrBBNP1qYh3GgIJMqQpONzyqgSQVFKm9
auydJhj0HVl/FSQswO1zoejRB9R5xV+D1pO7TKLphDoG5ozQZuvvg9T6hxzSEzIKFjloCkvDAaZi
eRBOkT9kdmk+2gQ1vFjH9DHEzPAnVNXHSXGTfSOawO9bPTr3IG+Pg2EOd3VuNXdBPEQ/nNEO73RD
1D+sjCx+R8Gn/e3kVvdggVgm/9pYb5EvSfcsHXwE9Tx8W7uTcUysUf5KsbN/DN2ackA3BqcGh8uf
6GPo5xZvzzPy4OB/tFr/YGP/CPGyhzA99ODaHK1BgLkSlEzgxn9oojL6DA+sfQ9mNYRXFgQQM2Rb
f2ihq38B3Wt+izUzPg6T19zC9dTfqp0Z3I6xrt+Vg+e+gXbmHfIsT31cVbv3udHNZPxBfJWF95dJ
ICN2oiAI3If5cJO4AUxMkTSgp2swuZ6i5+m+HB2KitI0XQSZrc7+WKv8rzHxnINRm8bbOCrKj0Zi
BiqepFH1JonLlk2i8v4arS6fdnmsqOUBV2t5B0GSk7swuv4A1TGOdh1WxOecBg49wvRHbNbiz2Hh
zuWKoHJOJiHiDx0ET/45y/0sxNM3CKxjMBTBG7MWypFdoeKqw33kxkpDFPrVBP/GCbGcM06/zp20
LLkr9Ni7tzQKVdi8wzEWnWy/B1GDaq2SetUXxIMo/1a28R35GwDQo27h3hCN8fCoICn01E8u9GUZ
Tbcw4kmghprSfK77yPatPsSBzMrbR7NTkcyOivbkSjt7O2jqdA6qSD3EpYEnaOj8tBpN8dVO9b7W
bi0iOMhach6hw2U71v10j81cRO5wyN67tWxuvCjUSflDVgemlDe8MNCm4d+r0fsGe0dquHZ8awyh
/dSEdXgXZUH1bipdSDamVdhkhrVCuTPh/v7q495oqGB19n2psbHvqnaIs2OoNkyPyNB+8dM+qvlF
U2uG+6qR+qcKjorv1XBZwVfbzc8ozj3FV0Kkav59v/v/75r/NYM/16lsb8bvRf69fvay4f/wn4eN
yhsF5Q4DFC4GPQj8/8/DxkO2g/c7TG9MZthUZ5DH/6hyuf/iQQNwhn9vo77lkd74z7vG+xegEzI1
vGxsBNcs1/5v3jXPn77/0fPQscZ4/pyZpmKoYTQL8uRZeY/Edf6F5WnGG2mY51mYvz+/eMIUiQir
FGq9b4Yobim91/eIZGVeif+mB4T9YrRfeMbMqY6/7/t/t7K450ckkTrROMK39KqiASwSvkR5SRme
I0Vv/bayJutBxgoiNtdbXBu2hSC5PiQWOk5T6UcKh/y+1zWUorK2mA7Xv794mP2fLhmLVEeFozR0
vbH0h7T2Oh92st34ljmJrwp2DcGtBon9F7IxIeJJvfxiTLbknksNSNyopl5/uv4zVrrJ0/nZY1fJ
TAXOG1yRTuDOsreSssooAY1Q6q43sLI+jHlGLzIuEVWtOpNO6Ruh0X0oerjpScazaW8jlDm8spFl
7lYkUJrsSPgVFzTup/O1Oq37DKYHelWn6z1ZG6q5hxc9kbJ1BysqKx+Bl+6dS831AVE1fSNfujZO
c6sXXy9jITtZK6XvwgF6SrEqz88cHlh7jc6k6efX9WGxGagh1ki2G5R+pkDHnyoLf6asiN+/7uv6
8z4kPK202EHApWTDeURepaJc7NRAha5/f4F+/DtmFtuAVogBfYFSQBgbh/5dGFujSg0R5vpR5nkV
3Yy9KO9q9HlqarggGPa6EkX2LWTjGIWPvOHaFWQqAh7FlAvoIgpaCVCmUjvc+InPEyB//8LFtjHG
ZV+SWxJ+wPVDUu3Hnf6YouaTn0Iq9eW3EQ4rZKUAHcJ725E8aoUJf+vx+gjNC/6FfXKZ4+cy0qPf
G1Y8t2r3th8D83FCKYYqpi3ulKL1flxvZyUW5jzd5WpFN0ykSZ9UfliGxfsc8WxnF2ml2ALvrn1/
sWuEsZhSrYS2k1kZV61AK/InpFDcjV1vJdiWfmWyBwVmJFHl9zW8nrSzkg9KVCd/9SPokusjtNbE
/PeLeG61sM5UJ4WE541gDDKFL6v11FuI2znO68L5D5P2opEMLREwNS6KScjKgXGwDGwB07wE5/a6
Xiz2Cw7bKYgCjgezVLTmOPV5JQAYNDx401hNPr+ulcW+oZOPHTPHErPQDXCSHiUG965hKXMlBwcX
7643My/Ol4JjsXu03iidQKqFbzo9HE8Saqn84GjD4LwpRg/tskAfivqkII6hPnYofW5Z062thcWm
0EVqpRkiYNvq4uKjw+uPV7McKm+XeyGgjuvdW4n9PwY+F4vBqIdeDkZf+mEqinDgQWSUyrFXnFzw
mtTisdppthy/XW9tJUL/cGYuWutcRejBUFV+2wi3OAaiMQPANVHx9LrvL3aAgTeTAWKEa2vKxZq8
aFP+RE4rdDdGa+33z6N48ftJ9QkFMKEghwNmFT1bhK3sLDte//Urx8CfA+zi6+XQ6HlNshNMLEOC
ZXGoxcNRdwvpPGWTOdl+GjcWBViucy4GNwKO4S6AELtxDqysuD/V9Yv2Cz0EkKcxO4roEMDJDf1n
r05DCGrVVTbaWBvBxd5gK4pjV/XInbyGbgvasTdve5grv183hItNoci6FMAG7nJuPKbN3mwb0zuG
mULaNIS6DCu9iSsAbYGrgWlPx/Srg+T2X9cbX4ulxVYRDXE6ViYXDRW6fX4wbbJByNJp4/AYC6VX
PjgROeX31xtbG8jF9iAUPQycAhlPFDqnHwkvqie1HqYtSMUcMS9se0uCj13pSlwNsvJlNiqHblA/
56PcI+JTHoqqfMrseOM0Wll06uJSkHsiasf50HatLgUYNSDpuLfLqgTOQGZFHq4P11ozi51htHJE
f8AR+LHaQBJwqifpYknmieyVDSy2BiMLkqaqmHzpSUBctqpBNIB3mUfnqZfpj+vdWJuWuXsXIapX
k0WZind5b2V58aRFBoobIWRhYy+VPHBOUx8YAqcdEzPC602uLDR1/vtFk7kb66UB5t9XEbl6byQo
fh3g8UMUuP79tZlZ7Ajw9BOnQYbZF8iMgV5MNac/ukJXZ83aAaz89WbWurHYGcLMELoMNOEbXenu
vcYu9kZbbeFK1jqxCH0gYTmGrURjERTGXeHAaxVTgZ3UCFn8egfWmlgEfGDLOFVdnqto9YY7JVGq
I2DJD0oTy9P1Fl4eIirtz2c6QkS2UnSJ/eGAQnYNcAx5h1Db+PrLv39Wi3+2jjoiOu/CmgloDOMO
kTAw0Qg4GmW2dXte+/2LGI8UvfJyhZUaI9nwnUpuh9ugEhefXjc8iwh3q7Lh1Ttwb87H8l1pUQys
PH3zJvZyaLtzSu8yzvDP0ATWZ/z6sf89BUm5Rxz6kMUD4gsyeFMo0bvr/dDmFfPPvR2e7POWkD7J
PKcsmOcieZj0+IsbzBSQ+qFBxFx0+a3AcZdDFGyrhnj79VbXJmcR5ok6BORbPDJXSXzrJcqPKUg3
jsK1lbUIbWk2MhgydpDIoTIVeuW0p2yrAVOPlY1Nap7jl4ZsEd/t0GUBEu4lDJv+bMVyOkijsW8o
5R6ou1ZfXzdGixCXpUJBVWWM3Ihi3YTE7C6exUuvf32lD0uYlON1cW0IrvplFd8lSKAeRgkbm8mm
pulNwc31ZlZmY85nX67jwg67biDf4ocjwIZ9bvbiXcULA6yvprbp65aTu4h1pbOyRhut0tdcACl9
WyBrJJzXzTYp9GddqAzhOlGjMw/hO6FNdwU4XE0TO4rcG3OxEg1LcmOE0GHn2T0i7G6tAb2YgqG7
K3K77v3rs7CSKXbdueWLY9u1qkT0VV36Sg5lrIauclsLlWIRxoCQ7/TsvaE70Tu3QSxKA8jxoTak
d7DaZvh8/ResdXER8NYwWlpdlISMpOhtNGXzvh3V6P7611d2S3cR85oztF2ZsZh1I1fehUkLljxG
+lXdowmdin0sSxPiNuK4r1xwix1glv6ejEilwVSrxv00NNAgXUm0nq73aC1uFsFv1Q5eOfMWg3kW
RfzAKo9lLLV7K3H78/UmVqbEWR7wRYMcT0B5wnBt8zDWUGcbgCAbgb8yJc4i8KWFLHNikSkBkJl8
oNZ7CmSEqk7VnkFB/Ehrp96Yi5WdbOnnJsSAxwswKV9HBPds9VO/jx2oYDI0w6eBC8Xx+njNv/yF
Xd9Z7AOlqUZe1iNnb4Bo8iVMMQjP5ZfCjGBceo9gc6SfVtLaiJiVFTDL9F+GbN50RtQFgnMsFvBp
xgFq5g4HkP5JqWTQvHIRLDaGSelSyPAMHrJx7h74v3njUmzc2HfWltgi6mVjRmqessSIfQdabdne
eDJIXxcjziLqVeSoUI9kYw7brDy0RW0deBFFvuMOW5fItUlYxLmulFZraGwsoxlr94hBRw/YrqvJ
LitK7XB9Xa0N0iLUdQd2uDF68KQaFKlCnrnHwUEy9/rXAem9vG6X6gDC1e3GSJvC1zO0NjsrpKUE
58Ncdad7PW0BpljGhJFLK7hkQk91i6aF4ObE3wcFxVAyWwXE78qpQW6ktYHfiJsb5vsmqlLYuwno
yQOPqf5jN9XaLTrv5lmxkvTWmUT7lMWIzgVqN9zFmdkfQqfR/2r7pn7q6j7EQwFFejSbJffyfecl
6t5NgoCKLJ4QOBlHlrpDStixZunIMYTbmsWgyuGvgMOMxW0LLAp6nVu+00zAK/kYt1+mwslmQTyZ
f0Hq0HgX9ViKNuCtADiCGdmjAGA/jrpiATsRaXabhc70qRsq+Qm4X6kfrVC336X9lD2Fo/WtTgb1
R5nG4y1tJ9/yMXI/6zKHZNGAFo1K8hJWMeDZ3g1cAi0vOLvYy/hRWsszBSb1rrTV9Ma1MxfBQ2Us
TsY06e+dyHR/1mjcPdmJ7lW7WBl6clRei9Yqyn5oDuZGgnInUggfYzuxkI1LoVfvAleGAvqftH8H
onZuUbhr9WOmuJ2HCHJgP0BAd0+ZVUaPISDTajfGhvspt41qvFEir8QgCBr/r1LG0VY+YCVA7MX+
MTTggyZT5L6k7nxQCgfok/BCCImN3Lh/rV1e7MUuUnipMvWNmvlhbChYA0kXVOQ0ORhmqQgiUhyT
AERv9Nasg/MMZkLOABnwwY/GcmDNQqaejI0fMx+OLxwC9uJYE80ArTXHUUpgm/NRgjB6SwLze9DX
EwxpFbyyQO8dOqmovLdBLRBzuR7HawM9n7MXN7iR1EGBL0bp2wmUVIcC3amM1XGfJ9kWJnqticUB
ZxV9n/VpXPpTIytn74T6eDCodH7FAwQG8Ov6MTd+0Y8GFJkdGmnhI6mdHvXMkD9DLy/AiCnuVpVm
ZUe1FwdDpqWW0ukmoq52q+KrYjgIPIJmE1+v92Ht+4tTQZbo+JrhmPkA19IzTAC5l5HcehuvLbHF
eTBiCdWjgg48PLA+g50u94gXVwfphrPpCfJ01DCwWp//MUswFnhVn6z511zMS2Aqsewb2LpC7RD+
6cb6bBWevXEKrdwGrUXYtP2k2JXWgk6BuAxmu0/kzxj45WNUGea5tpFzAp2WQ8+73puVpbwkfSpB
NcD6nBrfHFI12Wei6lBQjFPXo56eZ5+ut7KyDqxFwGi41qUmWXA/LXPrLsic7EHzXPHj+tfnr7yw
1Sw1xKLMHCwXBzpfWKE9w/HqCbh3ig5A2iYOUiEiqduN2V/LAs22VJfTj+ik1bZJppzVBG6+ZwjK
cQEncxZ9H7LoqUHgA1tmcdNy2+1N+Xi9i2sDuNjZJw2PM9S8Ap4E2XAuQ0U5V7Fbb3RqbREstoHU
ArcdFHrtq+qAWoeXu6F1dIMcAYY8D4Jyo5nVsVtuB0I4mReL2jc9u71De7qqcB80InEHEhX/w37O
AJ8y3UsLMniRadwM1RQlD2001NPGj1h5nCwxUsIu8pbCXOkXtdJ8i6cpU3dOFYXHaiLLnRsSU3Lb
liccdcxhI6jXZm+xUSncW5H5QWo6rCrzowa/BVGZrdhaWf1L4b6gjA2ec7gZIR/v4DofyMPoGvGx
peAeK97rHlnmYl+ymri1nNoI/XQi3vYY7EokKPLePJRBbt5eX+Ur6xDrgGex5eIAqZMlwBk0RgrY
qDJjj6GUuXNyszxcb2JlKv4o/1/s3lqfj3klTe88BEX3CcVT5U0weM7Gebc2F4sze8gxuzSVFO9w
R7O+dCWgI+79ukwPfVlW3ckgwSo2erI2WHMPL3qCn0+XuorqnqsCm8Wx4farKJOxCz2j21i3K4fR
Es6qGUAZpOhDf1DxPvnldBTPUWkWRX9WsO6Qx4pMfnsz9NxNrk/PWouLnajJwzRBcSc4x0ql7YvG
QhxKNJCVdp2hcyapWYoEM5rv3RaIbG1BLPakbnCjLLIS5dykAHr20u2kwNJRbbYsuNcaWAR/VA+B
OmDudK4LFUUgExxaeshhKU2vO8KX4NZEn/QaW87gDHZWnlIv9fwwaoc7F0WojYWw0oclchWvijIZ
xpxBqtAfbzo4OomrbwE41r4+R9PFSsaFEzU7Tyl8d8g+wyHjgLP7YiPjufbxRUhO3RD3ujkWvqKO
7Ttr7L1Tk3tbitBrX5//fvHTU6o9dhqQMlCcpL7rPNXzpdS04/VoWMFg/kOA0Qux5VODHFpMiH6N
dBRzrwuQvF4KGjtCCwzAKtpOKG5gUiI0OC1T5t06SZf40o1rPx5S92R63ecaSffrv2melBcuWzMz
+bLHRmWpBgyU3Cd9iI66cIL+h9Tj8DHVUvtXFyIju3FSr2xwxiIy3WzsG68mCSPMCv3nMHDfwGM2
b9QgDl5VHHaXgglFqHgKMBpSPCbi/BT/5X3Wq/rHMJya39fHa6UXS5QoSRnABuycvtmTiJG4TwIF
zlR/bL12Y0pWFuESIBro6HhBeEj8vgAGcioyZPJ2IfrB+sYOszLnM23jcs7zurUqMdCA2jjtJyhO
hq9wXdqLOkW5qyy3QC1rHZnbv4imJMZ3OFeC4SzTOlKxLYUldbChdTobI7U2GfPfLxoodczL7KhJ
/G6y0Z+MVPO+zRyNTC66LhuDtdbGYksgvyVsOwtiPxiT4tTCgM8OSj9a474sbfv761aV8bwjTh06
pPQCZkQrI3AZdpFgIuKMcb6H62hsaaesTcgi2OHWNqquDolvtMI8mn2LzRtWuq+cjUWAp7aZheVQ
Jz4SALNH4FS+452oPWZJZX+5Pk5rHVgcvnrnDWlf0MRQ69+riMRJWJkbsuEr315iQLOwl7bu5Ilf
NI14cAcXAzqzbF63NS0xn/0AcrGp7ZizvHImXBPM2sFsW0FEw0s0zBJeNUBLvVrkfadKQNb2bTWS
AI3xCw/3GHS7WyXblb3jj/vSRciRsHWiBFd6PwjN714zIZmaJvf4vrztMRPeOCpWMkFLCKhwItcd
IaXQC+PtpPW/ejjqey2YRQO0z42iOyjyfTCV6eP1UVuJ8SXkU6Qdj9fIwCWps4HMR+2sZYfXzTd1
7F4Hy0e9exHiyKVntUKVBu5qsZ+CyTlrEGhvrvdgbfEuInuADA1hOIwxn4F0qRW87Cg8GxvjszYf
i8hGE0AL7SykwjRVXnYsB9QIb9HlNH9IDYjx29yM4sdqiLxvY66pVbIbXZL1/vWurU3OIuYl3rei
s3m1dJo+3Oh1pzxKfH7vijBxnq43sZJEWMI8NaNGlQJoEdAZidmT8wudgmwXjvK7Z44h3N9ZmnzE
tex6cyuTtQR7Ih0BqIWkjE8lpD8qWt9+9sZ0E6u/9vnF8V5miqE6GStAMRMPQQyDCk0XlBu4qZUn
nbo41IcAQ91KlKGfp9pDPeQPVoP1ZagaX6LJ+Vw05kY7K9Ouzn+/2GgE8qumjMiDYHZeHhpZSyxi
yYMMfVRtzMNaE/MAXjSRI8IcI+XE874AobHDSyh4G1UKblRB2TbGK1tZBH5tmiiP1A2pFlzLfWcs
m/SYeHmDWvCYNRsXiLU5X8R/P0nRGfaonC1DjiBGq3ujH1+HGnaX5jQO5ezYKVrlTBUq3wVV/C7L
zeSQjMFG/K39+kWIVx37buLSAPIZ0QHzMEwyhqE6vybc8LJ8Ps019rGdlijeOUKe4d4YJvWmUjB7
ed3XF5m0fAiRqBCud25ljnONNdoAPur88LqvL2I5zm2LSlGBQI8sf7tlVu4RmtzKnb487OjnPx8Y
PH8hWCmNci7sDLsoPGDx3urijZf6y9HlLJGcRlVrRRtM3rluDGUWbm0HPD7zaDbOi5x8qzC51on5
7xdBTHFw6mHRkMuwDd3vuj48lk3fvupSiGb086+3cHoNLym9s5MkyTGQXnjuc714VYLU8RZRq7mD
nGQQsAHVCDzvrS6Rw95xqw4v0YJjYWOJrs3E8viedL2LJPucPTq/wy7HIg53O6Hh+vS6VbqIX2a2
oS6LCC7yFrhYSCyTncB9HZHOWSI2cSbuKkVQLKltrf+Smm1yrC3EcKbIkA+v6sASrelM0s3ixAjO
vejJT3ficzPiTHf94yvDvwRplsKCGjfx8UoLnzRX3Jl58MkE+/u6zy+iOGhLgExeFvoCLPFNA6bx
jjvYhI7IuIWVXuvB/PeLGPPGUk5OoQdno50eo7G4VcfqJhPlFv1uJYaXKE3p1qltxLF3xgg8vS9F
PmY7o1aQlr0+RGvfX0RxZYQdtBROR/wtrU+NjK33smr64+u+vojiwjR7b4hszpd6Cu+dfKz8qAVS
fP3rLz+4HHcRvLk79uMwcDYqBeZ7AIQoCiGask/EbRFq5cZOtDZCiwjGA9TstViwRpExAPkuEkRY
4nFQXzcDS8ylnkYF6BHcTvUijW+COH3TT3F8etUQLSGXWO7y/Ak4ArQY5RxM7MBXBTZq+ziEIq2x
kXtYCYIl3FIXbqIk8BNYRKr8ioBa1rxp8kh37y2ePluMs5WJWIItk0ygFtTGwTljt9j3FrZEUegM
G9P88uXdWWIrbUS6TDg/jJQlzRurqI3HKsaRonKTY5G76VOlucHGBf7lRxWapM83DSs3dW90QCZF
SRzjj5LiLQKO6cYhC360taK/QfFlPCZZYWwE4kqoLCWpMd8sO1PmwRmHxfc4AQL7ysKTKquH2DO3
ULdrE7SIdlRo1NTLqQnqblzhoIq/c2a1W+n4ta8vot2IuYolZqScO4l7QtLMolOZNDauZGtfX0R5
2QeV0QE6PHe1cM6BDfGry4xsw2Br5etLvCUAl1qgCcczocC59ExGuehxOw6cZCPJsQI4cJYgNFSh
zMgJWFJG0H1tS++zRDUS2a7pLutH38wLLKB6/eM4JrdqMPy+vrusxIy9uIJXfVV6EzKQZ3hbZQ1E
FdrO7azQ2RySPDJxSEGmVd3HozXoGx1d2WrseYFfnLfSUyxZxL1yjvROPnhe1/uqqVTvtbze4qes
xMrSk92QsTGRgvTO8ZgJ1OSknvf7PGjsr7Pq7Nu+mOqN8VupejlLqGTlBuzPE7eHUq3s6H016nV6
BOOfjw9CrfKHAGFN7aZMCzEhguSIfNfoSP4hiAfx/xzm1MCOY1qo3XuMm015yOwoVg/gTDZRUysr
d+kJgCCf7EvH8s7IJNYIiQ31jrN8i1C4MpvWYscYRllbFBV5CBn/m7Oz641T97r4J7IExjZwCzPD
ZNIkTdKk7blBbdpj3jHYvJhP/6yp9Eg5/EtGmttEgjF+295ee/2GT8RkwL4MJzvK644oa5Vory2S
pZJhfEL4/09vSlSsOb5pXz8e/n/P/cGi679jMXRbAI7hrZcY6ezZwn72PsEFRfGlWICW4W76aBpw
pkg+XpUph5Xwf1/IVIXTCutSkF+a5yWb70XYwQ2yVNeFImK1CHq4R69VbUAiClFnRPlSJYSEl2B7
W529SjZ0EJdrCVV7AjtUkLmCR1GRR5ysLyX4t56/SjfAsYtP1h9DeO1VT4Nb35ARbLG0uzBZtx6/
Wuym3EDiHpSI09IB0PSxLWByNPTR3KnrFBr+WjwoYFc5mxYtCFz9llMMJNFfCG+2fv357+/XzdHj
zjBgpSFp4O1hPJweR9YA12VDeWF0bqyba71gO8KPLnUaHEaBFvvCJyc/ej4JP/v9/FOU3qXL8o1N
Z23O7LVppRsFNZB0pAsP3BFeR93YAtaVmz0tUNFJ5XBpX91a/lYzIsiytDubSyZcZe532IXXP7s8
9S8EHRudsha0FUBaoXgeFQKwJHV2DqhnMXKJbbKI6lLgt9GAtZot9GUDDXcaJIoJ9YWlgj44yAol
H6+AG32xlrFRwZoJvqzo8gVEVJjuNuFxlr1GFleOgONQEIA665Pr1qe1pK0mdCjrEVNQCmGTflZY
AQHf2n/cmBWY+f9dtvw1QzYfcQk8yQrrudPq33yaK37DnHz+vYAXAwG0tJ8pbKiFBYUv9Dpf3tAs
tbAcDS2cY1HU9gbKQQkUkWr5p5C44APWgoEStMCq+EuudcAu/NStgXPu7XezuahmPqi5DhJck+Zf
p64InyFlhWO10HNz/PhzbL1jlRmYZzLUZe6nSZ2z4RAyYL1m1gB7SC5qirZesdpAK6+TxbSMmMpT
nscyhG/u5P9LZXEh7N5YkdZg8TJgauHWxamnl/uxyqYICZQlKsfxcYAhw+7jD7U1xVZrRDm6SxoU
SHL4LvFBBpzbs7d6dyFFtvH0teZtND6AZzVPE6Q6EEvU0nlOHb97+vi3b0zgtdwN9+uNn6ohTEpW
xJz0KDySwo9mf7FRjoOQduWFYGmrHedf8G7I+oH0YIiNZduHxekPJ5fmQFWWPn/cjq2nn0fAu6cP
rJ0IzFDRDhm8cq7mhyENsi8fP3xjGHnn4fvu4WpkpVO72JZFRm9tM33yPHo7oO5sStklaeNWA85/
f/cOLUhLAovQi6DO4+DD/upuXgb+8nELtp6+msvwgKHUKRB6hR6Dy3KRqUipNNx//PSNabwWys3L
SDhTA6Ss6Wi+evCb/EGXgdx2Peku5dG33rEKfUneLkJPYZDMFbh/bd0s0cxb4EXR2Rdm2tYr1vO4
Tm3TNjxArqw6cdbsmVt99+vuwlfa6IO1PG5iLqzUjQqTahH+raxMdZOq0rlwLt4Yo2tlXIBSkA6+
+yluY0p2muGIejfBoemmdi3ELkgkhRe2/I2vtFbITQWuUX1SI6Ur9Y96qr8Rx/mEYpdLIuKNQ9Xa
RHGoIMMSbonVFGipNl445OtR3nG/SRpVhmGMcruc36B/nP6QospAA0CgkGv4eCxv9NL6Dl+kC5AY
c+YnLUV0GdaWfKpV2n++7unnj/pulndp6JVFxvzkrMIEhoN4u4WU7oUde2sMrJ4eihTphH7Cdkok
QCXaxzEFVMmIi/nLjPTiVW1Yu0OSQfQuyB9BgpxW/2Mydjk6y2gvnFO22rBaqerZnXM/wCRkpAJ7
cgYyzSfHsEIFkmTZdTJP/w+T/l0/2BF29qzErQqVzUM/hS9h3d2rlH4ZKgj/rvtO6xUrE2NIe6Sr
WR12+7ZLRdKHfX8htNkYp3+IW+9asLRicftUY7Hq5Iwr8JruM5G/XvXT13o/FPBMoqbGT8ap1sAa
1HlVQPgBg87rZtla8ien0dYjG4IkG+d0n+W6S7K6NF+u+/mrUEORqh/B9giSwWr6iZdLsxeje507
qr+W+SG7OcsSV7HJlAELX+RjtZ/0XF83atb6viXt9RAK9Cvv+zIRWtHk7O964eJhY3at1XzAJ7ei
D2SQgJ732atApdd9eMd8kNStCL9f9/nXU5hpRBtV5yddqouvrsq8x2lQ6sIit7H//GEfvhv4vYfc
hSqEQC09mR99mvUgwbjTLayj+gtb3Mbc+lN0/u4V1BmcSTkZVjgNxHFUt3P2Kuoc8sfrPtAq0HA0
zo6aeSIJpnkAxgcEwymC/rG/MP43PtFasweYlOsziTRhEwz8+8JadrRlIG/UvMjHj5uw9YpVrs1I
0zHUQmCrwd77DKp2ukfZV7HLRnVJebrRC85qFrc+C3PUMQRJSluArScN0vKoLmWet55+/vu7Ph4b
rGz6vAN40t/j4PAP5QCWf/xxNmaZs5oAzLPAOM84OU+1AdC6D2l2k7vjkLSzid05rPiFxWKrF+iq
EXIoF0ehEUhyH+3s763qvoe19/Pjdmx9o9UOVqZzXZlywdETxqGvdRMUxcEE4G5f2OvPg+V/C2zA
o/jvz9dLU02kQG4KlN4dIezTFMxv3VJ9x531sQps0oXuVYGXWAvd3EL2kJUKH0lDr6wjj/RVFdkm
c5yrukKszQt9kqIiocX5pJvdLhozoPDcYD+n4qpFFfSO/34rNnvNNFgfs2FGPmaXhQaqKBj8suvI
FGKteBvKPqhMHyDw8scm6pTjx1k4XDLH+vtI/YMjeT/dSg8qmUBiMuOyO4uHoPxmHf7VR+n4he//
9zknwtV81t5QKICTgsTz2dPc6PHQwKG/NcK7Ida5sPf8fUKIteStKw18JAzyVWYB5osBexc7KaAT
H0+3PxHE/84HsHT/28fpZEVVpxMuHksQf2CPx+HpNEsfACLhwrHnNnDBWoFoGfiGqgngLtF0lXhV
QKT1/6K8gX6Tk4L1a8oCdVNACfPGWB+6+yCc6uvqZMRa6oG638kEIDwkAZmWU1izAMSoeZou1Tds
fOK1yMOWTCy9V3CkiUokVwLH8u9D5dbO/uOPvDUQV2taVw/gXi1zkDQt6lJ3PvpviAwoSUPU+SCK
XNgCNpqxJsJymALOKOlCuqIZ9Uvq0fF7vUziQny+0Yi17A/IqLmWkmKudtk9hgwSdl5+m+Xm6eOP
tPHr15o/bS0RSjdB4lRWwPND1K8axloXlv2tp6+WsgDwGdeBXijJgIgLYwAp5RSryV/CCxNp6wXn
NeLd3p4PglYKZjsJ0k/hbwSG9ksA0tjLxx9n6+Of//7u6VXhTwt8JcNE2UCdvKlz9mNRQ16YBuKq
I7ZYi/5S2OygPiFDui4tpUFBD4TZUVfmPLhueAbef9tgKe7kQtTsJy0cURJ/BtmhqfNL7hdbX2i1
jsnOD8t0gKi2LU1cSg+HjPEsbL7Qvedx8pdlci37C52KDr7T8MRtlxuRhirOKgAG++6U1VruMjVd
FeSKYBWfeFkzyzElQFVmfEpqgsuPkjHnQfOlu24wrcV/9VSQJa96bOtTNb7wkbhlVOUdcI9YQMi3
j0ds+PcPthYBVnrxPWAH/QRceH4zWY/9pqbXTqxGf09Cg1rq6RmVXWk0tXVx+PilG5NwracDwwFa
lAAvdfwZl7NeZ2KPqEvX2VtNOr/13STsWMfAWYTUzLivabXAKsocwwyp7ZHtYW2+83G07d2LGs2N
Eb2Wz1WWFla3eB1jIDxEo5lgKUp6v4Zbqs8urOpbX2w1bZahB2NnRjEGa6sRKF7dH7mi0z8f98ef
A/Jfpo2/2vkCXAOzMQhE0tohGrhzsFMd6+qHrUw0pjoKBnZrqLpZeh21sv+Ea63rZOrCX02kesEx
bir886uti1sCL4xAsICJle7T64bbWmEnAJ5WPQjwCQz1FVKF3q+0DK9zDRJrcV1uvK71jMuSoa66
PVwxddyPaRVhU7lwPtkYz2slnZpbZg0clxKPp+ADV4fUc1TU8uJYUAfsnfk+XIJd7l1KQWyNhrWO
DoGj6bMeOUnkr0qRADPctPtiyJWKvIXMRZzTkqQAUxYhIM+qb+fYpgvq5YRTty9TSQsUnU1Oaq+S
aom16K7CYb9GpT1SjgLivqKAMTSOnpc8Ozem1lpnx1FyAZVcJpJu6g/Y6F5Lpi+k1LYevdpKUVYc
jgs4sEklZruH2dEY6zPF9eNZS8+z8y+zdq0xE07TWbYgFEMNWwCqri1r+R2efzBwCeD+20VDTtzP
QuY9iVIfRNQbwID8KXKyHsRiAqYwicHqcvkuXzR1D30Wwp+uzCk3p36x80/HC/wdoeIzT80iowVR
ahtPsJgU+4+bsLF2rkVrfQ5BGckDnrR9d3TT6jWf5yxqKb80lrd6YLW65K3viLBg5xcMby66OUJO
5LoCIbH2wCvPqTq5CA6fIw1/wuCtXuRz6AZvH3+cjd++NsGrfOM5YY9j/RiANtzIftoRIN8vREri
74NnbXmHLCB1/b4XCbAQ5gHJoTKLZljK7lpYrO1tLcMLw3SrGecf8G475rku/IX7iJRGRn92uH10
4tKTGJMff6Y/Nw9/mQZr4zvUiUITCyuLRFIgLveEN0MVu1B0fnHhlnJfz5Vlt1VtGvOV9Hkh99VC
m/tCYOXagRoCaxUOkY4FMckGJDZy6JsIvMixwFjJ6gBWqQiJd2AraQHAiJ0uFTht9cD5g737MCSj
Mmcp54kx+et58J+Hjy/HLsqK8brz1FqiO8t0WfKG+kmJwqAFvCdBh5hRYi6xDbZ6dxWYtN4YQriJ
fLUG+hmHKp/dVBn1Lmx9W09fxSVhOUpAXByeLEgtwpYubE7w2y2uu9AVfLU6WHj7Yas7nzadQr5N
qkdOC7lk55Lrw8byttbw+RhKZpxmjj2L+dHUnfUDFcjIbupcdyck1ho+mEuj3kgYkaQZ4pAz4735
nqm0vOoqUaxFfEBu45JPG3RALbsbL+Mm9oVpLqhCN7p3rdlTYCo5s9EcBWyeOS2zqY7o8Ou0V2It
2QN5rmqgK2aJclm2S0nId8HiXHmQZavZG2gwaUyDsePBri+DU3VRy4i2TS5PJR/Evx8vblsjaBVB
QAS/oOIO92UD7cZnJn3nyac2f4PRnWwubMJ/T7ULtprCcIKEmLvEAt33/g8EcxUcQ50WXsFLXTJE
dhn/PYQy/zb4kzteeOdWz68mNsRwuGbH3pxMYZZ1ce3CARwhc89+f/zdNtZWtprZZOwanPVxEwjm
YRdE/aC5F7NlCX8Jv2VfLEQKrx+/aaOH1ho8lNXirJT1SEqWubnPEdH8I6CkfUpL0Vw3CddCvJIL
YO4VxZ0gEcMNR04PV2tumVzXgFXKrQmUtrVD0YCp4X2cjVN6D3Oz4J8Asf6FPXpjiHnnbnq31aH8
JBeghnJ0d+GjkF3I5d+spYxFfFHWv5GLrNK7qccPiRZIky6hoDeGwVqdVwWFh4FlsXxJ9iBUe28q
f7dgU0Q8XMgLkdTGWPZWKwHwgEGYNxNyTsINH7x6YAdV8Uty3q2nr1aAkLEaIxkR7DK42aeASfc4
ZLy8MA838mVreV6m63lsGtdLbOMP8QCf0ZNgoXsAPnvY9yZMD2GQFldOldWk95gobANTdkhHVGXj
LMvbeQcf0hwGu5BlXEIVbc3I9dyf7ADzeuklASbj2Xfj2SurKs7n4Lr5uFbrVUzypZCjl/Q8tzeq
yBUgOOySO9tGh6/VemmVzu7gNixx2lIdyhEicn9yusPHs33r6avZruC7D1ZvxZJzyWQX0Xx0v8yA
HV8q5Nl6/mqmlwpmr0Ti+Zn3xBa/vmdL0F6XB6DnDn+3ikAFod1MFggz+1FAecR+6zPo+LoPc27Q
u4cj4Q0HoB6RzpQvxa1b5jlq6Vtx4advzDO6msVjO89uMyIv7ei2XuIiLZcA6rV2wWRgzPKD75jw
azZS8/Pj5mwULIi1jC1NRT4sbuAl5ZC3AXTtA5wZkGQlY3TOV90NbVADP0CBaNQ75Q1AYMCVFbig
XZsPbIwYaAR6TzOclaJwosLGhYBhOQKDHijZtHDg9ISqUe8U1Cb7/fGP3hg8fwpY3/UByfsGqQyg
51EkZPY2dfiuqrvrLE/EnzTKu6dnBZyWwGv1ksnHRV80q6Y0kWgLe+VxYq270xWuqWpnwsJjin7X
uZrFpGnm3XUf55wefPfzacFIu3AMmGWi4xFFkfUjr8vr4DhirbqrpsCHb5RDE3jbdDvAOcypWXB9
UlbFJbO1jSBgbbI3KRz6u5ZRpPHKBzswiMxofid6/SVtoCGs2UgP6uJ9/MYusJbieQNkSMJvvASG
Ot7NNBAazymrjwFalXzcIxvRxVqPNxa4OenhGA/xcVj7MWtK9TV00raLvaaAgSBzhL60qW29a7U8
aVjo6KH23KTh1bALnJrHTk3tnQcMws9g9OyFUbb12VYLlZAmLebUp4leFoMrDDiLmCgIdebFylR6
vG61XSv1AIw3oz4PtwlXvEewN9JdBm3JhUacP8pfMkJrkV49OCjA0p6TkDoI4owJf4e+uSTe3eiK
tYSu0rPUAlf4CfBXDQxF7KN2xmkHWgQuSi+ZwG80YW12V5HK18D6UBy8Z/aC6v029lOvffl45G49
fRUF2CArWd06biL6YnxRrCruyrm+RIrb2OzWOvmxCcp5abWbBGGfR4syyDIaTdIhIlo6X5ysG0cU
qJP0QqnkVmvOY/ndyph7lNtinPC+aYIkgQ11jGtmc/Pxt9rq7vNb3z194gwUysK4SWnyas8Eu+0q
fph4ZiPfhwT047dstWE176yRQVDNyk06IrtnC67xA9fTpRzpxqx26H/b0Lc+Df0abbCVze/mnAS3
TuvaOkJV0ZXqn7Xd3YKqixlUG4qwW7In2ZvqTiEs+XHd91kF9dkQjApxi5MA0V4dauS6dm5WXuIh
/P378LUE0MOm7cI3w0lm3SyHKgwrHY29TU+AjaBI4pom8LUMsLIBvMncwUmmyk13Avy024WN17Hz
+FoE6PNeaqgDXFQaMvVVkqV5QbnexVTp1hc6z453syCYWt6ObYo5xqcebDKudxNgcCgCLJwLx6q/
33PytfOdzwscbJsJXUyU/9IiJo3nsZORINN4S3KvAXLNKU9ajeXL4NlLStOtlq3mt08qqfIaa2EO
jgeN+q7jP0PrmiyeAa+b9x93/t9XEb6WB2ZMEwn7L2xJ1rM3rjvle4LqlcO0yH7fjGa4kPD/+9rL
1zrBJS9cHCeIk7glEI3HpQboFoXjzVDu08Fvuj18CQoKQ+BziPpx0/6+dPFwdawv4Yw3qqZxkhxE
TaSO4OZlhqw/XPf01cRffH8MHHk2/5+1fGg1cV8ra6cLY27jt6/VckNeS/jA5TRx/aHfdzz7CSzn
cuHDbPT5WirHu45q1P9izrS+SmaHhMe6KRfUJfrBPUykrjOM52unvK5BJQKtJU36miF/1tn2bIV+
KdHt8T/Sr/+Np/gaaUyCxqnh40uT2ZPyX4dNHDnVwNiiGmB2UenyIe+QTrjhcznO0dxbiyNuR/Ll
OW10Ne5slvbOA59g5RjbvqnHPTxcZ8j7cCJOYziigBpRaN7pryHqNp1I2IKNO4cMRTTDWsFkmROz
ALUEU/Fd9/Y29dP6dgq99DHwBvsIlpKOm94f43bM5qgPuhIbm3IjEqgpQknOac71d7dz5qgJZRmX
2djFgts3VRIgFHs2ncQStpDkt3fI68y7ENdYu7RMjxMbsoiUpItE3abAqfl034SgOLa2iluocUfd
fG25Qw5lqX6N3jTD6r5ETSKRj/m0/G669AzGc1+57X+DcvmVG+fF0EnEJR2WaHTMFLsOE3Frpk+N
prBhc1l9ICiA5hT8W8h8m1gW/DS25LPIvH7XjOIziKsm6ov+fujcp9LlL5WC1winCEIrJXjc+x1g
zMKZYtnan4ucuxNx5m8BSiT3fghYp3Gbl6AqX7OwfBjx/z1wq/1upvOYKNOEcVdZr4lKOwBUR8o2
8vLJvkqjaSIZdpRCDndzyp/TfCY3GbyMkcP3IiqcxyIcqggm3S8NUKhxuwQSt6pdtwt8TiI99uTQ
SvvWDnCHzpnTRoMjDBQs8jSEcx7lPgzitPez4OkEe3f6u03Zo8Nqfk/a4YQIKYczmQfxR+79dijp
4LFSVYkZw9tUzadqCE8ge7/xavlFNLvpy9pLZmaCKBcVCN/pQnczAtMItU0tmtiOcZ+VP/oicHfD
yGzUpXCpA7eouKl9+KYjsc+PALLUp2zW2c7N83nveeV3P88+6UYHkTAujzgHhoPR7N8pY2VU0Eo+
DlI9wRyqgAaR11Fp/C5qcQkd+UX3Cw5NdmdUNe79ynlR/jjH6LYZoM1yiGzYzsdZDykuCHWw84aq
2rk42kWmMK+UD89d2j9w4kLSa5CjxTwKcJcLwcQQZM8SjEdcT+tyxxd4YjswB07kYp5d2IpFbQ+3
ujZbukj5rvnEbH+HSfXbV87Rl34Q9+cS/xHYpsjxQronuhkj2pgvFatxfnLV28D5D9RuIS008DaG
GSr8hil6cZDB97Gp9b5xSnevkKKIc5a1EZvKfzoaghdLBmRauiXSbm0w6ZrfrMU5Dyri+565j2MV
ALg5LjdWjk0c+uUnzsIDzGLK26WnMuYeMpPpSG5tVi3HftEPpc6eFsKeFoFpg4v/JmkJFjyna365
cvAgGW76Q6sDxLYtj7lvwgMR2bBzSbHEUwX1klKSxKJa3gwdy4icDfMBP/lsOucl98NHRa3Z1+BO
RhmWp3hwIBqZNNTfWhp2EGn7S/dTAc1qD22Myjm4aWyMK7icRMvQyJhaVO4G1NKjp/Js11qWHYwd
bOwCMXDTuaIH+dM6ManZfS2yLKqE/9Za8Wq6FNUnMOrGSBmGaIS5TOIymMKGwZw/I53ET2ogOo96
B6Ujygudry7Us1/7tAC11E1d+I/0XZ8/hqA+spgrTb/lvCo01FJG3Fkd9Kd88IqDhpTkqe+w2gyO
qcfYZ8hhxz4cn7NoJEIeMP2ljT1nJK/FCBy3L71eohton1TuzI4KzrInp2udowaq5DB6BcOOI/Ar
0mVYTuV8ZsWnLhbQGRKKG8GYeea27Ps4TFFrRiGRROZN2faTo3rkGnPJcxZ5EzRKEdxpw3tnaMp/
lyzjt0ZBsxHp1m+TFoDJHcNr82gQXnbLB5ofR0P9IXJxJP9MPOZ+r7NR30K3X/8bZp187APFn10Z
FAtY2K77KENt7xsP0WwccFU/skCSX8xO4xfZTD56NyAPfMnLZAKGRWKP48WttpBwR41q7J3fl7q9
UwByAcXDRU0iQz3vU+ib6ai9fK4OkmjvGC7GHumgly9jEA4vBvjjT8SiKD4C9LEQUS3ndNfTM8tC
Wb7U+54G3W8fTudDlOWzgne+hcngPKTP5Fz/ihXiPpv4W2cgQak7XcduFRaRMurNpt30VKoZJSGe
HiLqOP1nBZbbCT5Bd6i0tJFH5yQQ9Gtaec8BBlAE878emxfaBFJas1ND90poTnewuEHOW2P88aD5
tmTkbcFAumVSPw5FA+UUTJ2/lE6KQSL8/AQGRxoBhUP3ynGdqLYolsAy/sRL/5Ry+orKy+EQ1HBL
zm1jT7n2VdRNvIh1B7xu1eFOHsXcM5bdvP8M/TTbcWhcY2x5P3SRP5QEWWvR+yqGUNi9tawH8jMQ
S+zx9rFoAbSs2w4i+AaXVbJz7rmgLfZyTNYOnMub1q/uDbCkqOVIv8yG1wBW0z1Din9nBsWxgY99
TJfcRlQ3b1qGKHe1oogHO45Y1GuD/R+HkIropPbaPG5FRyKAVO+rxcg4LSsS48qcREuI+rS69V7y
yup4cRBetMNc37RZ9wM3wwBSSVx41ohOIuuZZBII/LtAL3HOeRBPAKDtoFf+oixqy4tqgW+YU/0I
8hHI6NbIvSrcV5jAllHmuhW0xQ3bTXxqkCwNx7gm/T8mdX/BOkBGurR2F/bkKLgKQJovi50poASE
L+FrDW+kqK3ok+N67QmFFZCPGm7vRF0F2Gm9wsIsqPkqfVOjab1/yGZvOqhWlc8M+tZoMXNSy8Y5
jNjfoDFJ70aoUn/P09JH2OSdI4QJ2YFQJQ5dX/FjmlGCHD5qWkIR1FUcaOUfpGPAZARJR+7A2M4L
rPK2UI9tSTAvunzCFV0NlkB5x1uv6Y8B6tYP+XKeLjgXnknnVvLP3ux0CjUDcJOMean9JwyycUep
Dm680D0f3fPm17h0xY3ImuUIJard20n2PxyRqdhvg+FzMDLvRNM8ONp8aW+6kC/PjkfZg6Zz+5SC
01tE1HDyM811+zS7LL2HL6c4kLDLvjWolT2Clpk+gbprdgb5joc0zJrf8DrI9nXWLXdB6JlbWC5K
OAp1uG5u0lrFqVOEVdTTCSuECpbn1mNwcgua+na046SxLQMjPi1OeOvI1Elg7DPtJ5gvP1qbT7sh
rBaGlbEb7jDW6TctS/1FKsQ3qioQiRfehNI8qzCFRfZauH3xbJaK7uvRBqiO9aoYvYK4r2iQFet1
690GZOEHU3IXQ9bOd1KrdDd4onkZ3Tw4VS3P8ijgGWpYsJN/amWu8sPiteVOFjKIPT+lMQo0ix08
xOQBZlAcV9502NOl9G7qkKp9npkfKiXpWzPM81s1SXwn6dG9AJz2Zyim8CFERhAjYyhfDHg1T31d
9ocgTNt9GTZZkptS7c79fNcA4YXIwm8gEE3JUc9Zd6y6AVVsrIfNjiemEyqYKwQ7CySsuCTfZ8Cb
xgh55l2vavbqOYu4HTF3d4H22ns1mm6XEzPhHqJ2Pxso9WN9NqQbysmHTlDQ3eAL8hj6XBwrg1uo
aGlCLJkyTemrzk3YHWHIA+q7EWbaA+pb5SCZ+qqMwkw7X4WBm1G0oID0rih8cqqdokLVoXKmiKaj
/FwsE3/EDfLwi83GeZ1c7t1Ws5v+mGnqfqW5E7qvOZctEr62oiAAaJuTf/wSH/PQuTZtYkK0of8U
oVvZXT6H2c/MbUd1l7tKqX1rUSUIZ2IzenGecfINmNe0wvlEll9zrySog5BI2pzckZNqn8uhSSME
6x7beaUc5hOGedWdvADw0Zj2TcadSHlp8S+DOAdLOSlRcVhlfm6PwE86LNIh77Odtqi4R5xKVbef
3BAVEGWbyXhgQ0ePoBfAp2MA07n5TUuwz2/1aIv0WKWjS6J8zMd/fPBOH0rfcNSKd2MhbiWzYjn0
M3GLKEfcl0W9ZWp8HBdGh+8GufE5hqIEcVLbaFPcBE0butFE/FpDqkmxZzWAqAE0mZ8L97rAL1GL
KCWOSODNK2dn53TG8CvRBU8E2xAcarMedAWUxYdN4urM/1XBUH2KUUzptp8shQ5il7IsrE9sKIPm
1BITqKipiWviUC3dcs9S1ytR/tmGn1q3Q2CYz/3AHlnloZIVlB8cGZaQG+yavsmdek96XeAytiLL
c9g1NTgJ3MO9duCxZTjkxHPZYRTz/ISSfeL9hCoVV9KUd+BhA8/Lin2N8L09KDaT8rEgHe5RmrlI
013buyIH6r4runiko+iT1lVe+9MpBuMgwvQ8F0ePJXeGJ5jmecWp7FWO650ODjGnYHBdhHETjG2f
bVnNwakn0q2TzuoOnVDUeTHfNGHF3Ju0Uia4RxrAz92o0hMN4ymciI4GD90WQUckAGq0RZvh+Fn3
vzLl2+bOcm6WeyoaIMSjxcky+9NrvCKLUxJgQSBN7wanUjZDEIV8APYWt/5FBz8cLO97OhucDBzY
YJRRSbLq2NFUQpiOMAGYx6kesHbBeTjdV5RANYqdELNS5iP24XHCzd/zIj2HfDtjsr3DQF0E005Z
eDj2WsU+D+ngwR8Z1xcRn8j/cXRey3HjWBh+IlYxh1uGzq1gSxpZNyzJgSBIAszp6ffTXm3V7Hjc
UpPAOX8M87uzuXadCsW5cdLDvswxpHhT8bTLhYeqLCI/23o5GKAdntLnECmy+ZVT83L3qsYcYodW
YAan0BsFP1NLHtFeW9F2MGmFsln6LVXyeO9RN8d+N0ULb29L1gYn/9weBmsc/w2lN3+NPUnK6UJk
bX6SCln4g68NO7zYNul+CWr+dY4Z45z1Rv/XbqXG0Ap1L+fGG0mQCOvmrMa8sbJpnR1FiVrfTm+B
3Czn1R4czjBu82VL5qEITao066C4+J5DvLFr8D9ZTvi5fSuEqZ+HKoLXZN3MhwO3Mnuf40yVvEtj
M4LLxMAliTSoaALnFQzmMy656SUfav8/oyxmAVJjD14ymzlkREKHRzEc2KTb7fc+C8d9gDwV7V+K
QqzpL6HrfDxNb1pmh0ZU/rb3Wn1aHvthihFqdGJv3fb5oTPxjz02K2q/ZPDD0Hii/rcf0jAvp5KR
ylSQ5TiTNy4D2+VeQP0NwrRqicdoGVSRbswyHAVTKcon8jGq/r0wCXG5lKpov1YZleWzq+yOFkOv
H5tMK1WPSbjlervs4VhZfFF9VWP0LDcn3uzF2R/2vF2249yozbjU/lb91xXlWDzPSz878TQtS3vm
2XHaeNvLSKT0mXhrZu2LXo52V1n/nFaYf4c55N9rLIbEI7vdENz6YLBqtu+Fs2hvpsm7dzM+jfPk
jdq8tM6+7me3r/r5YLq5oe48MZb3A8phArvCK+4mk+cvbubbXTml1WKyyzu86h80zQ7bX9NE7vsi
EDXtMfBx5R5Dx4/IRAwmktrnuvZNhE7mQH5xJZr+6o4q3FPLGoMy85e1HW6eP+1l4viuEZ5ru/FN
YvF0aB9ba2YZiABv2DyMYdkPglq/P/5QLzp1W9273EGTqG9w3KNzGdZ25B3eua/SyagrL8uDXUTZ
OGo9HQHmJo763Kt46ol7FbFoh9XNQtlHa4blo2NJINTBiGEUzD6eamDYK5OBK25FxUqRyH6Z99Sc
DNfNECEaD3NXl+UxKrCjxLrcBUwlMsQhHpTpyytTczueWAvd4Tg7WmxpzYnPJhasRXktlbtXqVGu
9g5apvJ/pmMYS+bLzlZpqav6V+3J4g2zrrYSsWn7XyBQqMXNPMkx7UTgdKmYFucZD0P39/sfMvfS
L1lknhBGlfquLt4DkmWteMcb9Wt0zao/r7bw27TfupmzV9SG1SZePTj/cPUvXjbDwfWs8Tmomu0I
piNwwUJdV2IKmkMwTlIeh8FrywsZSz5fCnWjk51MuR7Lgw4i4e+x5DUS2TwQ1PPju6dDnPuC9CSO
XL/on6eI8qYEUsjy7/uqcRUV27AaiB5W08FAMTb1bF9YhL0g7QN+3sNAnC0jeNj07E8lyUs8gNSj
ECXd7W/tLAVl7Wz8fmyU7up99BVOxyeHKML14BJTU/1Eo2oFBVAZ2QdJX47Tj0BqZEieR3bRSy09
2Z/qAitUNkd1Lc99R4LlH8srQusSETKM8clqKvlO1XXdHDiffSDHXtlE0fNC6swopOmmcpl08cgF
Rm20NIxQq5g4VXLlGUAg/G85stUl2ai14MWIZNT9Vtrx9Wlfg3LF2KJ3fSVEcXW+T8JNNInP9dXH
XOptGUdMm1zcUsvlmXXT5v/IJeTMoQFMfGSi08WhB2Ia42lc9ZZ2Pvr4s2BatC6uoYLuokFW3Utj
l9aJ/unhVhNFq866Vpw9k+3srJ8dTs7MURbFQl3rOZAO2svVaeyHKkAPrb2fy7a3zOm1rnwAFm8E
7qjmPI+ltKsx9S3XA2pd6r7/M3qTaaT8Nsv8meY6oEKlXe+nxpKvuUJAOTN0FoV1gDgdORXxjsmU
/LFyuCxhm7+XXKfiXtFo67Kcll0Qk5C8Rw9eVHaIvzerneI2CufUKezlSp/G0sSjXvSpGyLrD4i4
+QS4HbzbzaZ9Ls+ly9aqm0mzr7v9+XvI1fEmFEKl0geVDtQYPYtuW3SctwHgcelWFJN64kfk+Q4B
L+b2O1Bh8c61Ml8lnXgvuWGZjLil6o7tvnfMk3LYcxZoYgxlYxUH2xBBhjOiupuLzseYU4m31+XM
p7FsNK69tUjzG3+sRNbXufyS3QJGUm1jcBOaxJeknAwP+DBfzazJzWngjo3MDAP09NZYtppYinrv
rR7ALvIZ0Wcme2lkwTj0l4rvFfIh7E0enjyCsR8kHbQEyQaHzlsXdmtKevA8DdPj5tjda141+8ED
o1CXKi8IaremCWTJNez3qJh2dRi6poZ5EENosxSs4MJ2aE8bE0+4nfydVey5dZvu4lk5e7E25Yuh
c5pHjFI+5Wo0zqth8xhGoboX1eJRFuKHWBqHJZg585T94JYwCMVsmZ+0Qk3HZcZy/X1kv0q5eukO
+X31di1vNn8vZ00rfgbd6jzTNZJ/mL3+p9pQJPPirlMckQt/6rbZdGIuwAX8d4k4JIyABGWHSwoO
7bXaXThiYfoTMV/dfNulHXz1fs+BU7XeISrc4ase1fAxdaq4jK4Y/9RBCBK/hvaIk5UNKF5Dtd4D
lpRPgnRtzsx16evDNjT4kIkULZzEDsZ2S4sdmxZDaze58TZ79h53myXEeSrDOsxUn6/LWdNzvxxY
53/LvXyVpdtn+OycB8vf6zCx8GJlLcJ6JkH2tUPQ6tHMdiyQQcz7ZoMPb8vPcC+q99Vx6jQaiaAq
wln8JDNa/WvhYH6H+2j/UfXO8LrWZsWV5PWp2Q01O1I992exmD/G0IDkLZ3fNhf1HfEYnHPpbv85
VdknZh8N5CK4U1o7TkvrUhMl1mLkr05QfrffVtue9dtEaqAgjgrWaI53A2QpqP32VNdOBLBA9S4f
1z2sLGpZpPKP1txyyMAlPKzmXgIelfWB+3d8x4zE/IKm/6HY81OwemZmrtQSeMZexXMzYc6vg/nD
rArjNvNrq0ZzudbmtpymSfVThmPAgCmiDe/vt0TwyyZUPBuwFGbDQKfZGGrv4BuG2cWeCoPfuIX9
iO7RXh84Y9ysN9zpNlGec+4CHR3GskM5ogI3gYfkT+d1dalK37j4UzicYd+s09YQxbUyaZGys/qp
XYf5q99G0zkyLZ/X0mMpxwz6mw5tFcTcvft7ZTg7zXBUc/CH9z+O4rCyFMtLAMERR0RYx1CQOxPD
aKQ708TRFCyno9MOT77pyvMw7QMFMCtvo1G5j4piqRqeLWyPFIitcUOyZoMQQu8/GOG9VPGJs2mZ
hWBrN4wn1XXzNYwK530S03QVLFnJ2hgyXqqRBdqWav29h/tyUvTW3Azb+GosGbzNc76+qKF4Dl1z
wtQP9aXLtWQHoguq5DP9NGuvOG9e2yVh33SHtuvad9D98GnzhH6H9BncNJw97hUKNFO/H/0m67x5
MF+0bHiWzLmvj2HghBnxGyJFwq1I7fTCPmOYcrPZ6JwfY+1FKdZNdRFy2pk5ozKWKrBImPnGM/Kh
g8px17TdbedhbIspbeqlegCUVEdhKSu1ovWzYCq401wvnvZqdlJ8BtNJ9PaaNYrVRllGlASd+Mo3
50EMHTuMVTlJpdcqqSmO+g7lLo6unTdpP8pqorU8AClWOcAimPoGs2HaEQudsfA1pq4rvN9LZ4h7
VFf2Zcz9xQZ2/gb9Fzs/2EiL0xJCjo9W5n4yT7380/tij31nrN6W3uZcgmE6O8GY/xXSGq6EObSX
TnwzcDg+3LdgWx14oplVPgnagkzmfLH2+/rd4OutNboR1s4fpnLcd88L2oldEst+Ejg0T6yl/WJJ
/bPxGJqTELQIkLvsZoqjJLxLsHK8xK0ibjYuHMK8YqvtJiIxauKft6no/1DVsF/tWVZpt2p/gukb
qKEHeDn3oZPTXL3bBzHX59Ccxp+Gb0Zv1lYMX6WEa+sYT9OQyKTjsjcGxr6yv+uJlxGXoro2rhGc
m0kKHpIRgqMCkvnpRk7NJzTouaz5T6Px6Lssr33ovVAPWWEXP8llig6LsbobRGAYXJSIIsAIQzpZ
SPzrh3Ytcs8o50o8kEoiKgLjgRe9jwOg/N+7a5g/O+X4J9fgIOyXJbrM9EAcRhb56+4YwR3Yb7jr
bYBksqsTha1FQmzb/gk6JzJzmuWT6dSvTWPVl1V2FVz5sHz0Xf2MTx6Wq+0py0Jrc9TKmM9MZJuM
C2v3D3J3XzXnQiydLj/1EwfWFM32L1E31utWLQaB7W317ruyPqraspiMYTUQoG2fuWk6/0w//DsS
3Qxz0XVB+p2tAKsTwa1HsjlMyhzuteUtB4+OqiTyGudh4oTndtKFeZJyqFMEM9id6shvj+F3k44y
pb7u5LmdkYgUHxEg1/Nc+uQ0d1P1sTrjfFSzt/0MF7+97NZoZFKV7WPUDka6aROjchWl1VDuWaBL
ZEaRfKdrKI8RepRpaPCy2uUKMCyYq21HBo9IDNdDLpbiXufRV+A76jnQ3yBTZHfL1SgC/1pNFcQf
uM2zW7bLYZYzGH9pOk2iGbkzUbR8s37tkdXqcg6C0YGoYboaMqINhj94ouwHI4qMw+SXdSqjFcky
E/El8iyfYoJgf7Ng59jmZHgTRLa/tSLUtPEamUP7WdrYUXOzLdIO+Euc4rcKwx2ruPM5y1Y96KV+
bszNfZQ23TQ9WNMNusDL+mYRJ9fLvTc6lqIPbx/yh62CnGzKTp9xUe53KqvFBeWllZmmypCYBE+S
WTAzDD0fLcXtGNs9VmBTQavoKf/VUMN70/Oq/+geoGV1JZiLqnqgxFlku6usbOmh/5QYpwN7cX5j
4wxOAwjjgfeCux8g6tyJZfu7dhPhif3uXZcGGlsq7nOzcBEFdJN/9upNwZiUh7nb6kPf9M7BRbT1
Xg4jwJMM31y/ik7YjtYHlPRRule9jLsJ3Q0qBVgbUjHDw4zikLlxm+8AkfqhcuRwMsKiuoJTiHiY
6pY1uq15H0hT06iZkyGaYRz8vUgbKs9+dT3USF/qOrVzBiACCaxk2cAUBLfLzbei15psbwQ4Q38z
IBJ+FjOlnTFQ4HSzRSRva7t/Br0wCHTJ/wWbleneqX9YjrUTuQXXYdimFze71RxQf4DS78xhQgyH
tczXU+/Pn10bdcB5g53AWS3HfW/9B1wWBjhYNdenXbtG1u/+b14aSRbx2t6iwZxO7F8Lo0RVH0GX
3Z8GdNQZJzz0QR28Vx41nznedVYHqhRnG8/xZm792aq/iY0N2mRdFwWm4U1xzqr/0jT2EPuMpueI
NTaZwA6+wI6gi+lCeA+qsHrbvr3pwiSOJa8G48rKEZ49ZuLnZS6sc8/BdKCbEzWNwaJ5n8dIPtfY
Xd+DdSqf6pIOzP5bcZUXnTpDh9f3su8erWjG79Tt/3UMAhkIZ5E0vWecxjx6GPwtOiCV+T2VwZKa
RS3eDKaOx4p4s0PVw2WuQT1fViiCUync98Li1c+HabaJgamaFNK7TcPQ4R4SY/0X4VV/FB4clRGO
42kzFq4JDI1FzoCLYGD/M+nad4g+kMGlDCMVL7uUf/cWDszSQmWLSxCZb4/1wYLOZBKRktOdzcBY
tuJsOiigaoAYyRIr1OPiO0DThT8nqLcGcDonSEpLtTeVe/2tl3V+3tZ5PZpzSHa8EnjscAjfMNq1
cejSYm/59prMhWEd2UTMpz2kQGjxfL+NA0CE90VCRwe1MtJVqP/2za5+B+ZKKE40u8XV7JYQbGR4
RtUSxH6dl2mQe3+dlSgl3w7241CUaypHjrk6rBlK1TgcdnPtD24e/WpDFEm9jJbEYNcCymqnx+n7
J11L9V9YavMQEgD1I2zy6D7sfp/44wjhVu7eJdrMXx6rEtjoAMCQN2cT/3MyGOUD+ZFMmFY7pk6z
AIyS4Mp0pt6bkHF22vuXHswxXRdQLMT7e5qrsvkkQ1A/hm2Rx3s4r2+yIvzecpzyUm2GPtdh9df2
54LB23+VkWdngbM6aFDCLnVakJzB1mZmtyjxFLE3tzWfTgbp28+KFrqUTGbJlcWrtpjFhoSDw2Se
CZjxReTw47BmwK5Wid/O4hRVtsXtYlc3x1iBWSzucdO0iC3z5N/BMubEk2HxwzI5PwmsQluXr8F0
2PGRpYPu4UipeUt3pEnnBh1DAtTqx6pu9GX4Tpwa2hU9H5xLDNKszmqpp6OStEcMfYvRRpHvIkzx
gzw2A92I6q+r55q3cZ2LD9uO+KNzB9zWEyau3CI/LJWfv00Nbpk8FyRheuP4PHGNXwqj+egiuN1x
3PFdlDVv1m7Wadt5PgRMWF9rw/7yV+8/x4ftWQvPii0bZSqCgyyKciRryJ+5K4yWXCZlzRfTdfxH
3PPBffYq+04hvEjK0XwepD+fXVSGaRlFOt16V11HE6DCnVYZYyqdqLufwTkKtOhu1djck7UfR9Bo
CCRMdQbbRSlkETHoWKyoRTDMmemiKlA0hfqL+sglOgS0bmZcID2JCxQS8Yw9IjHwvzNINsV9KKfo
JrkEH6VfeSex5su7qYkpgu2w9ON3C2w89c3sczg1AJmtN+2vgVmyoRWznYGCmP0N4V30hHgMEYZl
9wQG5stp5/W+QOBtTyRpCJST5gEtQ39XRf5vllbxghTHS4OJy3C2LXkV1C5BNJIzV4xr/6Mk9jEZ
WpK1R2GsB7DN/AZpacWuB69WWsZXMQD4zYtmq18LpYkkUmuDXIp0VYQYXxM/7A9otO4spqJMPDE+
lz1fmDSb12oZ3aMsUclzFNTfuXqf8Bcy8X3jGjZsU9D/WO1dXFXrR/kt3Zj8eTyKTtQJv7Ua2tdz
EX3Kr2/GNaFq3uGq9z/Cpfty4VofQl82DKDt1Q+sh6knnclr17iu2tfN2Z93sshSe0Hi4oT9ITDG
/4bAfO3MmUyulTFj242ndtsxLtUKIjtS0wOPlAMz4DiJp/2/qu/KYx8aVuI6AOH0Io6xQhZ5lIO4
N2v5X7CwGu1z28WB6+u/JkWGN2ZfejDRYTw4Ydew/CLqfQ8xub6otR5NlK4R61mFsX/mTvvPGsbh
GHZzd/LqMspgVLzT2kdhUhmIMBBsIilP9mov/+iyJTN5F4uRuPCNR2MEIt37YrIezBG2tGfj+Qet
3t67hqlAmY5fxbmxtGn0f7mYg7pKjHNPsWDVQzm5fopszAb/8Aow1TYYPyIzhA8eJ9aDTc0/TFSE
n+Tb1Z990X9f9bN/7QtQNwSAuXHZdOMw3GxoM2drcP9GNI/804Wm+0ujCuYC8+c3q8GAwSFjUEZv
DJNtppz1+pBHuQutPxOz4Bhq/ZyptDqFdIaRGxdsZ1fM6HT8fVifx9bvIOqX7rC4VXXM98JMmCvr
G1CnfZfrUp62pW8YsasBVTNVJOpgObn/D4VDeR4riC7pt/3rHJXTSRoBMhTF0dpXkfOsGeUv64DD
cxn0krp7M7/4i7kBUfJ3paHHq2qg6n/rvU38gV0kCkQ2kQmQSUj8f1A26pWSyfbNFF6UOZMr00kb
y9U0zXaM9VLtcVu0w5852ts+9kdzsw7OViIZoxB237MBlSrBY1XZNXGh8uCEt2P4TesGqC1fZ8US
zTLGJCHurGbG1aAH8gYmWSNYk6ONrHuP7M8tImoYuapcCHGqysfch1Lk1mmRWTBwPohwtI8NOb4/
im4wg9QjGhlESYJzsO3acShU/YYaqVNw88HIMr4Rd3fbdm1GCRCPjpBrVGo5QaTpz7Uw6zcdmdO9
RGnAcrcjjSVVEjQ1gYZEj+13TbBkjbdFUCFe0F3dZmRrgbyzitjsRgGrI8yozoSsizHpms7d3syF
mTeOVqsIkg3QJqu2hqFQ8KqNidtWDqCuJ92DZS/zxHJS6d8oW4PuO7bZZg1og0kk5rJMFBIVo6/T
So1ltjMHAv3UI5sCQ/F06txJP+WDF2Qwjc6DbuCwzvkeREHSIkzw75MJMM1oSsjfQfvKjOJ+iKpL
pAoe4NWBFch8NQOGOVQSSgbmBd6aF9b4JQEAmx9VLkBNe8WXkgzgPnPa1a2nU2yLc3hYKA+dDt+T
3tNgaTfKut7pnxC6R+dxKAKdqrXfmwTlixGl0jKgiO25rB3GybH8dClG8eKWAVxlWx2uC+KWfcNC
IP0hOgdl6QdkQWNc5RdSt3mXc7z1kfMbaelYPZfAY1uMjMd2r1uofTtBYubOGa1seZPMgQTfGvUo
J1i+vkH+BvS7P5RTpfsTEvt6jQHU+D3lnONr6vvayV9HbQ/5z1WFm/4lZDM7DSKFpZYHX8EavsOx
rtMxKBmGRprnt04e1V7ZYZrPqnyTRd09aWJ9Xkolgjo2QO0feqPkU3KuMip5oQiatLE0sLbTrf0b
PJFTpqCe/X6eaRNpk2YbxfsgLTtPOjpe5ku3iH5LzWYNoLajZZC/oXld9zmwArN9dHIzr48LOjAi
6Aejhj/wfSSblEp+EyWLHXKZ5uu3nHtjaqcts91f3XUzvxZdlUdhdG5q2Z1N+uz4o2oEP0lhylMe
qSYlZmd8CZCHpqPVPbNwr1efiJesd9eBgWN4lpXOEaaHxYoxwFOHdZJmrNC6prQbg8LyQRPwY/2w
rxYDRdVstP1RPPq4eq21xUxsYM7wxhmM9vrL2+ZnLsTqVNqz8zK43npx5yJ8HChTwLzXoWja8+5Y
tB5H7uSMrzsQG4T0+jGZCMCKCmGyEotIQ+hXZJmrEYvQlseK4KbvGZHMt0rrn/BQjJvuXD2vltGm
6BHmQxiIPV1rbdwXt0Wp4WHGXmbslMaK7IRpQh9MKXNKXwOX2TXo7e1hZL94LKJxWbKoC6xfUJUm
J6yGxrLztnsf5TafW9QgBEMaXXdDJ2n0iUJZbScM6DqV0xBmRshGgBOGwy6uu7z4QOLZ38qKrQ9F
kbU8RO7WIbxfp/5vaQKZWygrrWSKwtLC7FJjKKjLfkXEY61cE9GwHJzBsx8j2AxwSh4o+Nn5Z+EN
YzZrOmvwzbho/2v5Yk9dce79rTn3W+v9qbTNUGir9lFtor3laLF+EqvmX20xc2ssdj1wqbGwxNbs
tuKgS7clUc+eD7R9s7Aho6OsmhB3xn94uI81sCvWqlDv136d9w+3B9KKvW2L1phgzjyV0HhnLsMh
Y1d582w/79Len6ioo3Pvq6+Q5LTtaP10mTzZj6YgtVaPvNoAJbVXmOFbACp/tEsK6Lax/JFHxgfx
JxWUXCUOZOk+NJr5Y9/24OwSanvgZDwHyN5S4hzzzAS5ZMvTfHn6MejlzZmVmUkTAaFUCwI2sxyv
bBLYIqzAY2N1PnVZIuvXdn3U89DG0h2eIldP6d5KmfrzRODNFN53xcTcRUV9kWHgJ93ob6kxDgEm
nvYhnOw7wqGsrR112sfq1IsllQHCP90PzgM5JU9KIaamyOutFo1LUK+2/qNu7XOD64/duQ0TYxYo
pALvBZ5zyQwCNTO61z8RFt39YT96kwrOntHeRs9/DRG2krq09lA94s7zvoFBK7xEfWHHW271JweM
KZ+mIg0dmXlL/TIZ1VcvTKYzCBHaysBLxdn2xC0fEFzhRbvDPwdx0VnmOWw3usY46sYYjjBIySVx
Ia7cLHfKkVHPePrWoaJ75xXDl+x03XlqhXgpff3g7OOUUIRbJZZTSOYT/ZyvmL10IeBD+ebjFawV
emQQTSw7t8zcDllfxw0HrVU4h2H4Pn28yizvTDifjVuCm3GrZLB3Myq0IQCJZk9zqtbgtgJ+d/P5
onr33urlM7TKNi2i7VeESlBAnMJNF865jHZQviXwDkr0GDi6FtzCLbtkgxU+Q8I72R6KJptGzFjO
0gZ/IgWxFax4f4jtda6kXbXPFA2ML34hQbvmtUzJf5lSsbgbKtXoLvW287K7RfQ2Rd5b69SUSrA0
TQfUM7fZtNpXI6jv4dYUCRqriK5m3/y1+Uv7JcJiYSpT1h36upY3vBOchVDSt0B7IMMGo+KWb/Jg
54j7R2wA21D/N0Td+oTvB/IY7UKy+oV3WZ3ZOjmRs30snP4vkGhFKjtw+6i0HydcVdBgixmPbtBB
S5c2AssWB1EnPhmwMYIVgyh/9IZp4UhD8j+oQKzJopA1X4EUYAv76WtEs3hxsfONsxsecmkjsOqn
Z4n0gmsufGV2RS5iIESvS971AKa/8Lfp5C7d8Ef19n5q7eKMz+3usrecLFvUDxJBCXqwX1JXr2be
/qp0cVVIhI4RquI76cxTCh49p+Gkt1/88qzjzkCdGs347ddpR+PSVZOeYnPz7Lu2MS2Kirc0aDYE
fGgexA2/OK/k2GFtHF1E2YFjp1sdeafKWLxbFwb6BrPNlC+m8XfQmsXZGHz9b/d4Pnw79B8CTqQE
y5R1QHotkmo2XPDIqb3Vy7T/LYNB9sRgA+dBUvpIHKJcXEJXlh+zInNCTdQ2NcrR743kQPSDCtbM
+4d3obhuwWr/g/pfL1rk9UmxLSKbJLPbIQzxNK6iSjxqYh4G6En+ytA7lwa2RYwZRR0PlHXegjln
2THLxv2Y7Z2ZQ1D7eszHIZT3BhdLndBFbv5r9gC0zW2WbvqxVr2FcERG0dvaDN5rQHlvGXe63e7a
aOZTBNNYHqsOPAj63CyfbDdSXzw4RX0NtBP8KIJi9VEaehjpcnLaJn/BsvGdn3LN186/EUJmPZso
93WimnUlmKg0l9SLVIeBwDe+tE+97oqBYmPfKryK7CaneSrrRnyM7NSneZ73v8O+dLcqquSUsrGH
/83l3ppHKbYNkEGiiZ3N4MnmoR3iRU7gYzPWBOZhy31BARZ5iVa7hSwN+o9ZTXQeeEHfPdio7F4q
A+DFGdr6hk9hOIPVoB7DO3Xvctu47xXtM70ouxyzW6/Wg5ULP21NY+j5nQf2D4ZOf6XRJCp/eSin
r7VrDudSedvRJukaZc4YOndEvM2zM4UqDbsFc8OonbvRB9aNERVdQklIAuoVxDELXkns+dHwohhw
U2F9o3qmGbZPLXrFKlna2U+HaayT3bYhF8YSwt7bfrk2+9+wduNbKULj4G3y2ze1hM+SzZcVx4Es
WbDLH1S9/pN+Vz7XEeZdKMW8/SutlmliQE3PNE82RmF2d8t2y4sn6vXidb1HrJCLqy7X692xd+PA
M1Jlnh8iU953Jx0JnHn7H2nntR03lmzbX+lR7+iDveHvON0PiTTIpPeSXjBIiYT3Hl9/J6r7nKJS
LObtujXKSRSJBLBdRKw1I04nujmy/19RiL4zRBN5KHlnZDlRI7xE1Xvcq6ThUWV/V/WcJEtIODYb
6eDaPTm9CiPGSqTmnYp5f1X2FX6/gexLpcngHmGPsU+CWd4BbOk3TYUCXgx96/apoHgU6vgTOA7h
Ti6nDVo5jWCN51CTXliUCqTzKu6MqJz4geX6vtfUbB0WNCFtA5TsnM0LjjxmsBeUWFk0SKhqUso9
rYBJJJhT6/qIVa9rYYzTCqGJ+ME2NG6blO4RRleTxFQI0umuPRJXpNfkfO0tgRnMfWpAaAcHRBeO
eR41JN2qMHS+03duyYr547lTh/3Kkj6VWTopb+GscEo3KX2Hc3eZzVOEmNfk8ADaZ03Hn5i43KHA
Ggn/Cr3G4PLmw10XqudBXF9RcI5Jh6LAipuGI79pa3f6UtBLs+itJ7xZ5WMC0LwPBdOxiXZTn2kr
FdOK26pIm1BKi02AAZF/+eZlWcgMyaRjXQ6JeHCc3nILVFbXA4/vG9qPN22xqOQBoZ2I1OveyMOt
ZSH1Iy9E6pOIZSUqqNFN3webGNEmAYOtkCmxpisTImYRz2hoMWZWi1mjEcO8olOysapVhr2ekptL
4/6C80S2qoMBBO/gmSNStMBAnicqx6vHhG/TCER1Y2lSP+oXdHOK3LLH6KlXoEN9vWT7KK03FgIa
O2Vj9poZdr/TZ/MH5+H6qtIiHudMogW3RXvWB7ib60S9plWL7bWFXe2jyE9WdllUhLuyYatH7mVr
SG+wO3EgooqTK6nP8DIacZmiAdzF6HndZJyo4C39yaMBjtE4l1+SLlt6LHGEzHL9viUEZICY8W5w
IocCDjrcmRD5QDe5LxAKHZfN7YwUdMedB/kacUK2sQQdZLD/ZRz4NYr4dI+6jBE9PoedYkWcUlrj
TLOG6hZEo3LF1jx5Ud3VRLhVi4oxMFgMBuRbOcLgllh9h3fvxkYvdKYYdkqmPtU5/EaEf2Re99nQ
57cj8qouUA2iJNYIpyUj28265pp4IVacjyL4XAbyBHx0O8sOFWavo2pPpjplLrUOZnpejFTrsQ2U
pZqTgputb70zJd5AJ6LLGcHy7Zj23VqhJdSlOVr5FsIsvUkJ1EglpA3/O5o9XqsMbbcfTi4NO5LL
UR0DDm5xvpb2OMNMaTUPgtFdNzdirY7OwicojAsdw5yLopm8scTHRlgfHqoou0A7dWUkZbqNmiDY
pb64SrLqQkHN5moCZ5w9FmyMJGf2jYq8a4rs9klijaPQkDXIwbLYG/XIWvWWP13FfhHj+sw5Fg7d
KkLBycqm9htW7YshX5L/KGubGuFMniXWWTtb8r4NCRvSnqa+bVRSGpoWw3RSkNqucxLKsdLtyFK1
uxpV1nUO/ZeYpO1XseiuUBc/KYOibprUV1ZI0ZoLjee+tvTsUGjhE6r3xlVH1NelwXGkntpLkm7z
XWNb5XkD47GUzbfRdKptgrmXtBstXMaG7Geg0yvel5w+fBYNY0Ynhi/kdmQJddV4fKC15YsRsYub
4Vhukb30mzzJ+p2Whhe+rmubzjbujKDriTwcz0z0dDMnjrpVgyLgdVQPusXXS3oYO1n+VCeoMgdD
TpuaXIFhYZiraCuw0VCleNaURGhsk2zvN2HzYPXal7meE/QM1B5yvUV82Ts/BP2ROcqJ3NUtBt40
J/jb8ffiDk9ZIpyg9ErdIR8WRXfaONbPsZ4fTBlNzxi1kjM/kcFByNhe4yaEY1vUz6VIJIGbUVNt
nbQr+kr0L/VYJNuZEPNrnGr9WY7nYVtgTLxLaxxzRo0oO1BUVDKaIXFj6FdwAihxO1T+KMKvNOI0
dircgnonXGlqV8QWGdwFsoQ9Da/xJnmmr1+DPeW8M+5KVd4ESrtlZTwgC3+sm/BcxOxxaOcitymR
HVs8daR17QZ/+/dgzBM20WzZqfqVLZJmzb56iTUX1akaX0pgFwRyLKylr2KSHZULf+7XZdBunLDH
adIpl3QuNzZd35CUbSXmyWBnzjFKvLR7M9mBAXFY42birLkemfcr2sPLtWPHP3BOEdin4GixHcIH
SRNRbEQ7JddR1J6nmc0I0BlVgcKDwKv6rZrlA2vhN4NK6tbvHDx8oaKvG7NDiUV4i+Q0i7bs4zP1
ziTYBIGziptSu3S0kEKgCB4wWzBJ0m4+sxPzTiunYRdM041AaQfQoUDVM1NznJMkJWTHfl5WIj/j
7FYt9pq0IOXo949RR+OARiIiEHJGtT1WX+2oeQMngk8WCaatdCgcUj84n30MoKiTZhfzI96fiq63
NJ9OPT03R7cLMpVSIAeYLMWYIuYCeRNCoZVWqBG1reYhDOaYTN58SRi2HJ362PXRom8MnNMrtdHO
0zaoV2FCDdOclNLNMUKsyFrfF4UmVq0vr2nEjvQkJeeYGDouHFJ0bpCFXwOq7xEZ7WREq14pbkTc
tbET294iUM9dI8te/WJ+nB0z3dJMZCn4pFd6JCsEoSVSuwQda2RgInX8ijKunLdCn8crJ5lMN+TY
9Fhrc+eWSu8zu6ZgrVWUe606sbcwUMozKmtyhQ/f3JY1BnqKvFgIHXk2BbV1hrJgoFAWRlsVXSCr
0vBSDYOP0WxMd5rePvZJel2RTlz1JMUWN37kSVk9F7b6EIYdlsQhnF2gnCmjmlL2pC7cjObBbq16
Y+k9Vp9FqF9K4uos45CUzY/2AACCCI8uEL5Chd5Q692M0oqWmjEpZr3POKPV5azv0qxBA4w/0NHW
ysRpYTUmM5NEEWl0FVoqLzHUzPQ7rsvmG5msvKbkbgSAUyfrDM8QKyD+SPE9Yk3v17Wm19lO6SpF
rCfyU8VOViqyn6BXIM7YtdNSuzLy2N8PQdiBkk0iK0SjM1a8R0WrnZ1hdIVzqQ+BMZ4JUfePg8/w
vU/MHrmJTP3WXBWm5ndb6uRRQ8XBmZlq5M9N8s0qoi/UH9Ep5vefoZUW3tY7YpjfGUKTFsG1qVTI
xB1HnV5sfFRvn3Oh/gTbddwHb1LmcRxVA6+0mDP0UWN/Tt6OrkRhMbmfX0IseLyPuEdHUL4glT2+
XVRukaqrwuNQHQtGHUkud0LAB7aniGp68OVm9Mxhv/xet9VkktPzZXYxiy4rd+BaxpvPP86f4aSO
IH60dmBKk3va+UXB+cup2NiM4Xtm9l9nbTrB2fsTfthxAz2FI0ViU4bfVbmecXz0/UdJsiZapYGO
N7eME+a4qNCef35TfzZKjvBeQVhZCVLUeYfNjeSFks7rTq/l3V/66cct9ISqDZRn63mXd5W5JuTR
PVUtohN8rz8Zgse98zgNqIGMTZ5VT4EMzamKn4hkp2X5p/jsf/J4jluqprVTqDbCkl0hnIzeZfhQ
JGfCODzBpf6TMWUtv/9ukiq5yDHE4VUMq5tQdl6il+uJ49ignOro+ScD6rjXH0WUFD5XNsNv075X
PjVBcak8anJbRXXx1waRtTy9d3eBfLlDB0FT6DoxyUFMhrKRVAW8zwfRn93B0SowwuYwSjWeOZwt
pW6jKXYToIodiolpbdTCBy1SlSc4gX92saNJnqCXjIyWF9L0Bh0MVbwuHWSEwxQE0dYus5zUVR/8
i373X9/H/xO8Ftf/Wsqaf/43v/5Ozq2OgrA9+uU/L6LvddEUb+1/L9/2v3/s52/6532R8ffxH/np
O/jB/77w+rl9/ukXG6rP7XTTvdbT7SsZ4Pb3n85HXP7k/+sX//b6+0+5n8rXf/wGKyxvl5/G2pf/
9u8v7X/84zcpeE3/9f7n//uLl88Z33cXvdb189/OX4v89Zdve31u2n/8pgj179KS6PopwViq7Sxb
zPD6ry9pf9dU1YRXhwBbtzHE/fa3vKjb8B+/OX93+Ism07bUpQBs9tvfmqJbvmL+3ZHC4Oew8VmO
5vBN//P5fnpFf7yyv+Vddl1EqP/+8ZsQ+jLw/tiWSAaqfDBb1yWmZ9PQraOBaVldG+j4KzCgRl9r
O5Y/gF/ph1gvFmbb2NOSNM0sjyA23QLqiaB1aOWXoCLH61MLWOyWuO/0/mWi59EechPF4IS8txnH
sWvF9JhkacAapM/7Gih7yxFpO87hedj713Op40RmfVqVFYiqTtI1JqDLJgEKOQbcea0rtR5RTIu8
jQwgruCofwmKTHXDbEg2aZU9cW4yPHBgz46lviiaj20HUA7gG8If0VW70aYknY2hvop946GjrL0S
dnND2vBG7SRgMvIS+KATdCGGeiYq3FpQ4zx1QQIIXSWkrUBpUKpPOh1flm9sRrWQT71K+1nVtuPc
7SRKAkJxaAxzJRUUL4m9my1OglsNqQj+UKxC6F5qOCpo5g1qdjK8Ag4jPItOBDHBSuk8w/uI21UT
Sv0S+FHdXZNp1d/mIqGYj/b/UKkhgv3MCS+NUJZPE7mYDTyDiBhpar+qKpKWFlQewRU2uWgjqHLm
KxHiprAKOVyJeJLfLV1kMbrOpA+f8UaGmBnDeUCkOGr0+QvS34ssTXE/IR68NfV2fqkAa3DUhM8w
rXV1Vg4FxpHbITOrsyyFlUFvQAHu1FeKe4pmi/Yv0MvLjNynuRoAEFEPRzvrth2sFkByKe4ckFpr
leZhtOjUpmRTBFTJ8RIzAqNwBEpkLGo225pJOwKUD8iIZuwlEUa3H3Gg9dV2ygesN5IUK8KP9NbU
Jh/wu+jlPl0cWroDh4PaS3ttUHWrV1Umn6xM1+4GTGh7aUXGV0d1ND610opbmCvG4xCB3FHUobww
ugrlmJ9XeyfJrFfmTks1kKCj1nm9FaU0T69UlDooE5RbBbflRZEG2CiLPrqqM/KLRuvTu6nwnxA1
WGdNriBqsBBHsQKRVMGcOrlYboPbCQnUAVuqpJ69hEqKMT9kIPN3KF+HQ6xE5LjE1G07SKyk7SxF
f4ItCKtPS78T/2ZbPdaQbgFOinritEF7SVK1f20LVIlZo5Q/RNXXGi3sEuyyqJEJY5GpoCO2EO7q
qQx0t+xUcjNW7mvws6j39ZbVb0ekQWddVaE9Jtd5DfHGi/rEPNdSSPFURKLqqp7tbIe0Q9mpvlHd
NGlgfJ8HrVtXvarsONfh70G6Nm0BP0SHFBHPmg4hcDxDwXCdAkpVURJt61oNvJKP/iNMq+CcakV9
5vvlcK6rqrahK6K8MkOrfNKnQLgoYYy1AFR40aStjhtNmxH5xqN9jdFgIJtgTdZb2eXVawa71hUh
AQr9LAeidPBkqHCDl9nxgw0e+G7dcyI6kMZzfiC/HKp1VwNgoBHXtBO1hCKqO8FNQp2TCs1U4fRP
8FsiKTd2YVBPh1QaZJnMbryF1nDf5/HXxMIB1sj0FpG9vZFW358XzlB6gdmQFyvyusZGI7Wzaq77
+3iyilu6q4ETEV1cSM1rkpjWyGlBuxZ/oiAyrhJdRDek+X6gnZ6tHTIT82bWCcIvFhEjdrTYIWaJ
QWxSChoZBnZu+WuMrjR1cmTyFMaJitRrRi43aaNzHeX2+FJoKpCAaiw3KHKKfjXkNUAoRA9keYSZ
3VXOkGaA3fo3LALqoUuQ7PEB9XGltbl2IJNGnWJyqvMMMeZTnrX6DT1/ISRg2DU9rcsyiEijvp7R
wx0KKvZ72SnDtVJlzrrI+35p2URWPTNFcd2YgINW0xiNl46BCIn8XmV9UW0WuiYV8qXKu/hMIzG3
yTUt2oLN1HE2lpLm24XlDr7m77WhJ9FjQVZck7Qx9/Wsiasq47dX6KuclxRI6fUwy4BZjMppEyM8
utLsDKRZpWAdLKW1HdBHXVuWQ2UDXyfMVYNmjQfGCezZoHfKexJt4lLHaIR3Lrfzhvxu5ZDTn834
UJmZfrtAiy3EE6lEHRiGwT5HZnlZ27U57kItNW5aqbMTAZ62IzKSYR1s6rqkbtTb86i6UR+r16Nh
qy9B4igXTLLoLI/L9Jmy51IjZVNeq7CqlVXPSegsiuBFBq2IziQ2kHPqjeAHnC4GCenXzR6Q11sX
0UPX18cbJROHPks8ZdBXeZR7WTvtIQFckVd7AUp5NojhUEZ3hVodsr49tPjniyB965AMhONFF1Cb
Lkpc1uaFX0LGLZ6cgcgfKVcvq9u5w3aggJQrtegVxRpMNuSIQ/hY283ab9G2Vl+HzFiTBSGVTqY4
V9el1hWrcEI+XAvt2YSaRHeWp4B8oT+MbtGE7pTHaxAnzlnTxB79ekHoJBov31jH7J122btdW5+3
87CxSE4N9MWQJE2skDYjQ4KQUVlVplwZBR9LfPOVjgw7s5c+V1NdHOiwd8hoDZbwso30yXeQbiHe
njiUzKKkuxtQQzJaqV4xVFRXNM2O0q5bquEmrZut5GbpvrMC97pP5ock8jdwU9wa1RVN/NwheB2w
OBd0bh6UfFMq9rmDNTzTcUI1yNQW8YuO2BLiVI2juyZJN2naD5aKfeonW1wxADZ1wDKo9oKY/ADM
NQs1dBR7KSo7TMToq94AJ64TeY9527Nz8FtAVfvWuOsJvLKI+iJ+NzLzz5010iO4oLny6NL3+ApE
1CZBCi6ns6jmnDBdRwNnDXQ1TQigx0K9rG0yRbkIKnNrmsClwwqnlp3uK3WGXdxM1tZy2MngU+wR
aK/morsy61SsVLYUG/pqbFjndte9KZNPWcE8UIlH6mCs6QbMemC81FV7yf1c5Gmz70xGf96AQ0SF
IDk6GU791mnoP2TEsWqddGq007TC8aj3Vy+jQqwN9YMEMbmzC7yG8nueOM15xjlqI5D+Xxt22zmI
DXzzvEfzsyOVFateaWHIsmZkalhVh8bLaBfGardn1cwB2pVbfHfXdXhvad0ZU3JDdOx2JkI/S3pw
kFbq7LigExwOtYtYV4o7aaF1BR9XY79cqQrpwGlyVe02aMCvK/nNyMicaozdZvBMG8RSb9aYpoK1
mrM3SNRKtXK3rBGijDd5M63DBrkb4zBvviCav4RAszFh+yRUdigAPXRZe4aYhYSv+dh3zaONwQet
sO2iYy1XoRLc5g2qyswiL8e5SGlfc9Bk1IWwVqLo9SN3MHDFZc5hsq1VW74ho98D010P1s2ACa+y
6UhrP1WxTrYbGbUOPhWGq96VB2uGY6rcg/uBKmIzzfBYwKMRCEVEgJszs6jYlaDZSnfW++s6QPil
lMUPxb7WMxNXuXpR6dqtjmBZyQ+DEbpBjQI//xEtHgrB9nguiku/Q5PVoQlAg2iECR2kEXn6t1Wz
TMtbeyESiHpd8IRav9rmgzjIoXbWXVSf1bw0NDBX4xjpe6Nx7qgPH0pYwEX6JBDuZ6BN1TY5J4G4
NmH8sKVtMul7ZqM/9DZm7oxmMXX5WBlwt4Jz2Q34mPekVFd63EIfs4ErVONLAiitcyDkoWlu7P6i
NrObQBLwaGhJg6cwoYaqjS5B1pUcAlQKmkeAf90Gj70OYVa7S8QFyNQJG3SoYv4S6U2icYfGVyqv
u6QEbBU5Zzgi19SZSD/HX4Z82KkwQUN15H7qjZZVHDZgg0OLLS1tbRBbjTo4lfY+pD6YBMhn0UXZ
OI7BZj6pwFbjpdjDBs+KcN1nOdGZAw8nvYtoOOPWixQIGSW+sEdNmGeqWT4mTnppI7Dv42atVC0n
bP+LJh206sUmx0RJJfXH0GUWnDnnbO5AYglpZNRJFNBHStNuIaLqm1YV1WWvF8aPCClWCuCGQTsA
adI0PLiG/dBU9BLoK3WFcBRaioB1hjwI9AcUKKCnbocMZW3Q/8MbbTxCQxmicSnFlzDo5KUxGbfV
wnYt2A4prhU2uDjf2eIuNjcE9syKwbmeQYOhPByAtA20UIRrDcvG8q+tNPVdvwD0Mo+xdTWwKYM6
NFU3daobmI89sIdE2SNgo88uvRK9yKnts36o2oO6kA9l2N+P1FyYJBycwQYxQmupbSGz7LpYZ9mp
M8wwcmA6OPadhMCxggzXrWXLuCfgzAijo2+lIy7ttPBai6ZLdt9u6QBUbqohlru4y7ZU+L287Daa
49frRvT3Ykju1aRyAzF9t2Esbec4SmGPkyNMaE+dNm6HyAINFt0NDi2BgN4U6yZRPMMI15wOIBSA
56tgSkKRQKHIaE9dow9NTG31NWWha8eJlDupTqFnW8ptbUAl63UFZEztkSuevjg63cLXkx6Ft1Ft
mHtJCerQQZiBxZwq675f6JWMR1dgst3kRoZnJBgLtx+prpuhzw4n+NgAb2FlGK8B7ruVtNHiSzVH
BzE9WYn53DvV82Aob+mcGEix9VdqEDy2bjBHaKRMt6HuSR4Tj8LAA9MdsLcxLkekg/0tiy6ynYz6
Zc2Gn4FQpIYIvaZ4GphLKxmUuzk1qXwGCNAtbO50IrgAsLhGqPq1GQYOZzpCOZRwUL5szhmZf9nK
GF1B8kD16JJEguG2hXHfyvrcz7VHAkzC2jzHWgbQldwIpY+dZkwc3ArkHYjqhnGtxcauia7mvNiM
eX2hT8SxU3GGpO7CZ+q0JS2u1ReaJm5Aam3T4GvRQymx830chhsgbP19qRipJ8vhezKNcJLRDNUw
z2NHbkk0oXkdp323GKzgYlwZ5DWIIxXDbZYgoQ5jxZXihUz7mfCHxxqxSh/heYCjbAzmVlW+j323
72t/NbTcmPPFL2xcvxUbgDFoC1MLCjIyrg47mxE0bmyj09R7+PMyqs1bLVcGBIBgPyYd1WofnqcO
ouQGSikQDETB83hRymSnptm9RBWN1n6C8ZuyWFBz6N+GsjrDsoVJZ3QeMmn4674dfdapZ8JcVxa3
sxHekErBHd3dz8p8LjCeEhgDHKwL1BDJF6Ga+7HuaC2AC2Irp24XwS5IFD7mmIQB4WGIgoGWEBu1
Nc6xrd/SwIs+Z0+14yN++DLFM0q8vrxrFLQ0A2pvR4O7p8deFaOLahNAq+DC2KEXz29rvc7gRkgl
lPmu6/RdUeqsdBM00HZWKc9Ri6yq4gcEn+s0Vh+muXo2GCHUq+xn2rg9lSnCqk5ZHEOdcl2E9VNQ
drsaUrIli3NdKiyA4Y3vq9sg+Kpz2uxGzO5p6Ra4Uy201EkmzgHrPWY+suixtjbQmNxcrddGEEOq
AcutHeY+tra2aZk3bRTMd6GeElr6IHcMqgpITi2I+U69loHf71GLOV9oL6ezRkLJLMFwGBHdWkVY
owRhdOr5TRTFiMCo58vskJUmHI6qd75rmRFvAysTTMio1e0TdSlBavMoH+lQOLYdXdN0xzCMo3yk
WYg+1+3YM1b9el43bl946fAKDGqPhOVW0grCzedyJU/0bvm5n+CSBv35skfZf9J9Wam1saeHsLdE
1qwAZNCxg1ak31NYIw9d2TjKqh7GePcuZfzvlOz7FOzPRZNfL7w8j3dlB+LL1qck4CVRStMi9JRb
+AbmLh6teYGRom7//Ho/F4H+fT3MPiSPpUYfhqNGO2gKMaTjjzOkct5mAuOZ/+3zK3z0Bg3y1hLd
L/voktZ+f0ekoiI8nZmHKuXWrIZDbXWviROdeGGnrnJUdNKtvsNWknt6dmaYoZsv0OtTnc4+ejcI
u1THtlVVyOM6pk++HBBv5qlmjoTQme4VTpAWOAqPhtMn2tf/3kvy50Q8w53XYuH/tWxs5z8/tpgc
JZESQjSXc/Y6xZzruEA451tkfrf+qhAoDLJVgU2WQ8b156/s4xv949rL7Hg3CGMH3hoe0UWeRwAc
rkokiyWuCVNZf36hD9/au5s86j8KsbGiiMDowyVLt4mw3TltpHiwCP7SQvLuecqjonA9+kpWcyou
v7eg1yDku5qXXGCOR/INJHwVe5MH03w4Mb9OPMrj+VWlMlRnvGUzqfgovHEiDmRdudHq+sSAOfEo
5VGRzxijpI8x9mSV8Q25X4vCjJN90NjaiTv6uYr4rxVjEVXr0mSNtI5X5LBMdD0oUs+X9zHHDHr0
PTkFZ0J7ulLm+MT6/9Hy9P5iR+swvgqnyKvUo6/GI7TRbBNoduT+hUH47oaOFqgwEA7NdlIvQWRK
fndj93RwoPZwqtnVh2/o3XWOliiDPSUn8PBEgzMJ/FxRXVj9iYaS4sMHxkJk2AY8dcc8Ws9nsIBz
NqfkX1ft+bwu70bhOpvetYkmV/UqPyBHDE6MiFPXPBp6VMvIwU+pNxrDi5DRnaOaJ1b3U1c4OgWA
qu4sa4HngWiGMqoVb58PgQ9n6bundjTMsrkNR+z5nhImZ1ExQ59Afi+wOCV/ZWV9d6GjsRaZDQUC
IECygfCB0++6L8Nkg80BL6b4S5PHYltXddsU5nH7RooceoH/mJRvSpysj5dzqt795w/OFJpB52uE
hWIpkL/fKQYpCh8KASaK8lCG/nWmOW8AivZRbT9+fqWPZo8pLU01qZHTx+ToyUn0q6rg9CeT8tIg
b+hOMCHoyVqeeEMfXkezuCnHZqAed+8rOOVW7VSQy1OM85r2xJg8iWy7xomvPr+jjwa1+ceVnKMd
yUYxCWi08Lq4Au5fX4IYe/r8Ch/eiy5UHfEAKEHj6AwxFTRBklXpTePifQ0NZW02xbYqTfEXVgDI
INT6LYkT2Tzax6HlIiXl9GWS+CPwtO6noDqhJvroaVk2DDCMIfz3+PDVlZmolLZEPmCfkwZcgBzK
fOI2Pnpe769xtJCR6UwZE6U3ttHOTNSbeTIOlhWu//O38v4qR3MmqciBdFbpkQmxUCcQTeHVpuqf
f/n8Oh8tau+vc7SoKXEA+K6DxRo0T21R32pKf1Zk3R0QiRNnjw+v5EipcSZmHdCPXr9uO6ZWFxX2
wfnFyscnC+LfJtbSN385tX5+Vx++oz+uZRzNGtahHKZB5UVT+WaDp1gBbncr8OUn3tJH4822bPSk
pKpM/fie5nYi6RTmXl31t9E8vcLN90/cyolLHN9K0xA/TFbmJXT5ArYZAokKwuHEvPnoeb27D+Po
QOAXIlf1DNM3Na+h879pQb9XuvzH52/l1K0czRzYVFWBbdpjbanJu1AKsrR+9/k1Tt3J0byJBDZH
hPweYoSviKTOc6X9jphg+/lVPrwTW2ARFJpAhnW0ZjZ5WY0yKDjemheWX+xNUZ1oo/vhfdhorFQV
qfIvKQ2aelRoUgpvmnKvMFG3dJIKj1OmJ+b/7x/1OIREGmbphKuqaR4v/2kXjFiJci8fL8fC3JRe
Pt+o2QVtl+j7cjMooNLK0pUl1lSCPFgSlA/y1Vw1N4A6t9Z44v19GNK+/zxHYSXwBttQ+txrNv2a
lEqgfgOUp9ietM/yNfY8d9pOVJKicpVsT+VVtGV0fPYwjtYokm3+mDFC1bnJbkYdwpEaVdGd7muv
U0vDK6eRNj6uUcL1UaNEDSBR+RX4sTaHIjY0VJpWXaLNmJbysZgpCM/ZSyXanv6XGQnJNWbHZGn/
IdvbTotJfFd+rG1oEKvSrTWI73s8iA81Iaq9qbPU2kQdWIOq0vXkkipVb75Rf7LUnTW1IAsBQjUH
2nYYJ8be8oh/egpCGDobKCkMS0XkdzS6tWTsodoIj97R2wabFVEBoHNIKFB0eeyjvyOtu/58Rh1J
3YkYuSgtVFSbNJNG17OjRz/7ZpLF+NaMhNP1lN72NFiIzXYN5mfbGL3r0+GS9uhnGmrb2KeP36ye
GnrLKnd834aJhNKWwtT04/tO7UahE4L0Yns/O/f2YK38Sa57IBBjfejNbgUjhWKGvqmm6T89VCx3
b+EH1IWjClsuy8G7ZEoOHRKMufDMDoMGOPEBfUPiPAWmyB4+f9C/bMO/X4l5rgoT78BxP3BtaS9i
VPQINdD9DFcgCly6m7j9qSDm91P9L0/T0UBh0ghH8s/Pt2TrjTEUOulkoD+rfg+Ey43OrR0Y1WRr
bz6/qV9XseWu4NnaJuvl4on4+WK9qs8wvnSv31pf8BTV9xCwyh/6ZvQst984yX7MN4FLF7l1d+LN
ieUs8et9/nHpo11tLlVLSy3Ni8QUu8IqN1RcD3gy70VRrOdpD5BErONyUc+H3ue3vUzEo0sT5tgE
8oxX9u+jUZMiFuhnMvYjIpSNmfhfq5DFqBA0sEfR+RCQGjz1oH/Z+YSgGmCTOKB5lGYfRz504/KB
+WqejSorNCgPFaS57zu8R7F6p7VXlEim8jGnv0jc/1DmfSTmE9P0gwFsWsSRHLLpMv/L6uQHDpI9
WwNQAz5TpfPHdW6c2el/Pk1QWbMKqIiwsXgdjd4a8T1CUsMznHja205mXU5KEz/FgLxUt6c5yokT
mPxl0aWY4KC4xU1m6YZ6vAJoyTAVFfSYZuPv6D9c1ZfY8gHu4EtbsQ2O6+p2uEjvwjuNctNFLS8R
P6dbZ0NbCHeg9WF+RuNgZR27nw8xcepzLa/j/cpEE8O8rSg/r1VXa/bVY/lF+xJ4YkVIckEtCjsj
IJZ73RtWp46+vy4hR8/kaCMylHBuUYj8nt62rbNlOkdMZ4hlNA82HoDbntiFlgnz04RaLri0obMs
uhhr2tEF+7JtLd0pvLhWvvqWPa3LkDJfLQftxAHy1IWWp/7uqfogci1KiR6c2Q50RHc7jPPVpPun
Xt/H1yGXpFnUIix1+fq764yIVBEYlx5NEe71SX1s7BnFXHFiHfrgKswRJqVpkEKyj3NIuWHV8IAr
z29fzGHfWC/98PXzYfjLsqM64PxtVSM1ymZyvL7TYxoTL1cwsmA6gHspaaTa0Xf886t8dB+Cya5L
XdUtjIc/Py0fp5OVlI1Xp+khEM0LTQd2VWpu/v+ucjSj4kCn27NZe2E90rDZp9+n/URLxf883DZR
1BhgPqjmL56Pn958XveIhuvG8+kVtANVAuATbC3e3SmAYkbT2+rE3PllXeYVkeSzNQ4VQIh/OcC1
oa6WaUs9qAb6jqsrQ7tS6telOTz8hQdocwV2PEP+sjZnWFlnJ+y88f+yd167dSTZmn6Vg7nPQnpz
Oem24ab3vElQpJTe+3z6+VJV1UVuscmjARqYAwzQ6G5IIiNNZMSKtdb//QB+/VbJdcCdkfldjwXh
d18Vu51Jbmzd6zRu72g9MJM8U/VK39KMX/rzIDwKfdO6mjV8kU/8daU7GuhoPQCDUUFH0LfixtwY
fol5tDtdQrN14I9v6VEVv8iV/1oCIAdjqeKaDyW9qBzr+0JFDoRs1FlaaeG9Sk/6TeKnDu6Ftgj0
x47d+nfnowR1gm/KNEgya8pxzUHKg8yKimCrqMNj1UtoZhFYax0dsroYXX4+QX6ZikdjHYVkEe38
iGDB5CVPDczj7keDIx4ko99dLhiGdDZpU6Y+R/WjIwt/Mgmzam3b/DtmrxDr0NmH0ReDfBTaMgrA
er4pAr3jIC/uur5OhmAb1o7oTIfutb7MXMEbsBe1o9xV9sgAtt0pPU7TF4vuR5Pk3dBHK5UsWbUk
NcHWrH11v+ykkxQpog2oc3GMvcwkofH19fNX9+v5nwcqqzrHIEoFBv95v271+oQZj8K7K+lHtOsz
Ujmn8V69GPb9w+ga+/JCvc++m1+FOeuUeLfzSwjuJARy1CxJTR8fi5ZRb0jDkMm5FHpniAmt8lN8
U+4CW+224rb94muQ1rnx2XjrhvdmY46jQI0nxkvvkpvolS51ZZv44iNwoQjZl7XBasazdnTeRI58
VkC8/mK1Xpf/X8bHeo6MDz4gqng0d7M6pb1OrnZwwO2q1u1suTFN/YtB1ps4HkQhr6SjPjTMX3JL
mlBoWoPhS0uXcARlfwwPX8yWNQw/HgHEJS5lyCI5+R3tchPnPn3Besy41jc0dm8FJzuBHuJIXrMR
XO2L+/lgmZbFt8MdfRAt1pIIeZrdumqCv6S8ZKdPwQ5xmj9tmtFrfzewYlYC2zLwd1A1QAVHtyeH
/dxMUwnHCzdMaDJog2xFnB6XJTG++gI+epRsB5aia3wHnEHez8jamGbcU6rd9BJeGf58G+4Df+W9
e8OGNjNm4eev7qO58Xa4o0epShq2X2G1M6wiO9BwiZJC6IK7zwdZf8nx9Hg7yNFighuaDlqRQfoW
nkZef5O19nyiW8weR+v+87E++qIMPCiwuVhTHsctD3kJQ6kt2t0EAn3EH0B4DjGm+3yMj+6H/dMg
kpc58B83ihCmDDWHlF0PuWrRcUGAp2bAg1J/u8jFxHs70Lpcvlmeag0nVjI4O12+mZrJpvXPxlv6
85v5YGdjEFBYlkp4qvyS9BJpjJ27utsNPrYNHkj9yKZY6+SbwG/d2aULfp890Rv81Uz/8Cm+GXf9
+zc3F9eE3+tTDE7rM+E+xVzazm+b7Ut+WARv3mWXgtsSO3if3+7Pl3M8GU2SborIOUligr8fVhQG
ncrqtBM34VkOmfbHcmge6dmyU0e9Dm4gVPnVVQvr7wHn3615Fn/7/AJ+naAaGQ2CWIu8zRqzvB8/
ngo5bJNxN0GTf6p7Sdz2oWqdB0Xw+8kTRmJFZjtVqCmrR59dQGLbSpcRo/Zxm4PoQh8xnqNlfZTK
5qtJ9MFdcSyUVJ2EkLSGs+/vSlYNXbOyia0ycTR78XFiA53rgWVy8TgBmUeYou0+f5K/TiDUdUjw
aDIwdbpj16X0zQSa8YxS6mLaaXmvwuoJXsx5/KaN7QUgu+GLT/7D+6M1Q5XJQ5HaPLq/IpjgYlbT
rpsBVTag3jEYjZTc/7+5o39GOfreB1UatSKedpEgGS5f+94EK+QNuYn3SBl98QF+eEs8PZYxsuy/
xB74SmZNuUy7QScvKwTngB0PoDbvPr+lD0dZWzREjXkI/OD9S1qwli+yYd5hy4gP5fcIBpKQZF/c
ygdrGPlXUyJAJ/ggWXg0ShYrkQLfko86fpZKuz0r92S6r+Aawyq1USYcmqfi1DwTvnhhv26fJD81
VecsZRjqLx9zNSkdhg3mLhKbK2uhpV9ozK8ASh88QcYw2c94giRajz5jnB05RC3mThHUCbCBUnQ9
GFA1ewxSff7zO/4PkEDOq+/Fddd8/96dPlf/E4AgIu/u3wNBrsbn4vX5HQpk/YE/USCK+AfZNDr+
qY8B+2CX/JsEIpt/0K6FUpmGHYsUiEXG4C8QiCD9QfZqzVrAUWBNFBVW+r9QIIL8x5pg1ihx6bou
UsGWf4cFAtKPr+ifTY0COG0PTBFTo9eZxI+8ztM3S2E5RAE+i8Z1UpTLK0Z+cPDHKN0n5c3SSMmt
LHeq1wJwO4u0GIO8Wq1ORyi038QCrOVAIQ8pbk5dplfaszQQM+ZxLh5wn4MowYntBg/F8cIYc6wu
RrXf1dZNW7wKUrjcSsDIcFDBRDZYWXpqJ2peNAsTTPUhpEgca82pIZUILpQ4MvcWhDZ84nKDInZG
ZGO0htbvkG1p58bSiH66hPl9atYz0I8IDIMbF4a2miuOToivt4gRpoFLg5FE5b3clOZJUmtYsamt
Gd2Z8Bwv1bQrEofFrdeBXCYTdjE4DSACFWrIWbCE2QbH1csyFGIQBplFFk4voZfkkjx8j0HjKn4n
9v3dHJraSY/NJlVIgRxnkyjC6xh2wWmTlMqmbxBUIrFddvoUo42JA4XCsjZkBji+JHoINBn16ND4
SC/i0tYGY2qdUJzFU4St6U7PoCc3JCEbp+wx0wxMuX2pm9LY9fJobMxsEb5lCPEfVNkCGxvKxvcm
LTm8tUbPcUeqG7D7/FJxswQlvnFpiZ4znhodajpM5q3aivmyHWtN7M5gIAzBfsyTJQPPkun9K1aa
2Iy30LzpSjdbsMd5HR2qEk9FjBChtdtK36JzbjhP8nzC2DiZFt08x6SVNETcVPVhGAdQjGobSYd2
CPXVK6HcL1GmPypRadBTgjDtUY+Qi41LQ4inZOWViR6YDkcFRXc5klTL+v5SNgsJKHRqdLCfecMo
arEwdZLSMPdhIYT84li+GsolijctLHH044Xlov0iuIhic1fMk3wjiVN/gTdH9NjrWnaVh/JymVFY
OJ2roryqujZGTCUjFasg2nipOTWncaezjpZpYkKILscFe2tr7fYl9QMLZRKb5zBjPHiMbI1qnEaN
PdcT/QYkxi/DXEN+KWCbZUq9cod7QH2yFo/PQG0LT2GjFE9zricnHKWS2IXuUQZeGsCvQfowXWBZ
pl63OeK6HDsduzH0PL6p5FgJvDE11PuIHsELsWsn2c0xCIixaJIQastwZ3bQcJbrvLKq5KrWexzF
84SSrFPrIgAWI106xWu7VYhYY61bOBmQ6WXTTXAJd7CmCTsXlFLYWweifC8VRYeUTcBBwapFFE1d
lq0IhswyGmfkQ9xIWhxvU73Ibun3t3wAJiJ8nqEhP4KjMoL9apigBPVa6Zhd3XgNJMMTrRKyXTTr
lW92YwLhNMURL2vSUwqGMQa7ZJy8AP6/n/XRfCuZguFbszn4FZeNjRzOmjMU2dOEpMJFN9bSs4ZJ
7A2I28LDYrPcN1oiPQnxGO30OrB2o5RAQUzKaJ/KFgTSeRT8qpI0fJNN1SU+FG61QB5p4Z0msu19
a9SbQtQ1pJ1Gddk1QnEw5XB+MuLBvO9rY7nSlt50cYpX3BZOsF9BSbvOYQA5Ma3tu1aal5efW83/
33X/F5vlZ7vuxXOWz3C4/ndXZtnbzffnz/3N4dJldlK2T3ZS/APJ5/69+wq4cP6Bxod8LLSI9fRK
WP7X9quxZXPEIyNMfYIW1JXe9dfuy1/B8yI7wPGLkFEzf2vzPeo84NfItB7SN2OIaLNMyzoK2sN0
Yk2tKgQj56NaIo2xzdLXIGgpN1p4Wt1NyRc5m/WE+Gaz/2XANRh4s9nPU2oge2BAo77ERnHI/AB/
9ehKw3NDUW3hKy3Vz+jhswGPoovUCiprlvPoUsLwMD1U3T6LPNLC0uDUGouYA1C6vUJ0al0GRPlI
oODvNpgBbPseF3v+nRtMMBvw8nbeTJeLP6/hrQTvqF7/68M/CvxbMklyFZTRZaO+ZsodLsWZgCmS
/ZQNjhzvqhbwl0cLmBxddsoPvX/u5vuo3uqJrRhYe10ZXLWoORJ2OziLiPldR3+MDOjS+/xCjfWA
+NkzXA+zb15aMbRpDBY9ulyuIVsJGJc7aEpPu4f4XnBx4riNDvi0r+blurMAZUm8pnbKnag4UWdn
P8Lb7mIGIdX4BYJQp4QeJLuicCa5csfKaQOfutKeqwXTOttiGwHQgybWflHYyvPv4vXgIZs6KRwU
H68zKFt8oO4s72W67/b6i3lTnmqnyi3AAbGGDOVUoVN9//wBSD9LS78+ARVNAC1CBo1N758ADYXs
6ex9l1Vxbj5J4wZ38kY6YFfczH7SeRh8Jo/WC47NA9g+O/2hY4lGL/wW6b/xKt8ntxhWaAMSV1uk
r4X7M9DTO2waCpAI9TVoYm9O991g2QU/r6ln/fWS2kCiROlHF45YYW2GeaNj/5zANS/O5PKlLlCx
7dEHa6mTaq6YnKR0WeIhfkD2TBJhGhyIdULzMBWPgABQr2qdm82bOHGy5Gz+Fk22kJ+Xmd3vk1tj
3A9wXyoU/g7GcfRpEqMllSPVgFq4n3rCd8YJAfIDdpBxSfBxw1brJ0EDDgx+jRsHYT2NhzB/NvrX
SH1oQmIwkuiRk0kbrXtOsm0Za5tevSqWp1zGoYQpQ1CYB7qDCBjCxFaDWp4OjxZHYAGfYQx/4E7L
5018v8SUFHuVbkhsa3pvknrbKje9eC0fFsU2EMZnNvZl1Xw90J8lIub2+hwnAxe8vdOZz4hh6DW6
gEcSZ5fYQaci9afdEsugCp4tmE90HymQL8JrYxcNXwgwjHWN+Wz2HJVmNW3QjFhIo8usd3jL+ur/
e1qYYPDQu/dOJHSuLPWwckB1iKdjfxqWuIH6XXaJc6CtB68joU0zf0sld/pBQgrDqPF8uAxKaDAI
271gB9OW5RucXvuAeQFwcMJ2hdgbk6k94nFhdkKVl+YKvHPMymGYwSNPWW8O0F+7M1pzHUBGTvwQ
PRcgWUJHkb32EfcCGZwCU8lpmk09rfVC67v5rYMZ4zRffGTKutd89pSOkovTLE+mhE3zpZbiSGAX
1zQvnulAUWY3rTdqBcrfKbH6nrZVc5VbrziWOEmu+1Hk1zfpizR6tHRp8aYbTqJmC4PBuik7G98q
KXRL0Irhl2qUL65YP9IICLEEJJrw+rK+6oQTJrBRuTo9gpMj9qx+nlRhX7bFpycIdk1zZbaP1nyK
O5n+oN3lgoOyW9Dc4JlPWIq87kUsvTrw2um80Q81cALZh3spV44Q47iB3bRTYoXhxEj0tU1mfFEH
+ylMPX78BrXaNRVFJv04DdWpXYVLSxhdmk/ps+CX2xgm1HPHor44SuiZPwRMTTAqwjlIcXLoZ7is
gXxX7OL289VWFtfv4bNLOdpvMqHD2coSwsvFOp2Sb60HLmoGZT+6KDNbeZsCVVF807FCF46VZGcR
fBmHrmjsT43OHk4SVtfn8Rx4hRRjTQKq5G5UbzrtFRsQ4IbWhYYXtAARaJMqew2h4ngnJQ7zqQM2
wxf3aMx3xNscSBogUIs3As32oriwa6bjtNXnW8No0dmytkETk7Dk8NK7nvgFHwuHxFYdnAF4Qecp
DdvCovV9nyteOvpmA0rMN8JD9ZrNJ5yROswDq70m7SvrwsLfo9BPY0hDlBOq7mRR/W45txbCFXgS
uxnb6w2wFSpdtpW9yJ3EJ/xkPNEiOTlQNmcMV6/WPtV9G3lp5OUmO2n6FJVeaz4lE+dkp5lcMium
eNK+6PFtNrvG+IifY8JREQTqLRWFwc6+Z99T1Ju9YwDQoxEW7S2LBYAsxbZMZ2ww18Pt2g4lFzBa
4tJ3jhPwCrGy/OQ2+s6vCMyd2HuGfCuH2yA+k0RsjDmo2DL0P7AZN+CKsGTCEqGTHPN7hNJcg4YC
4wy3S7vZtJzsYXzGXrnadZ0q450xb/GVX6COVDCyDpJo89o3Zb8ZagfbGgVGZgob3+OiNRO/BM2m
SMfGQPhrpzHuCcM1bwI4PxqeNgTU46j5Fwn9D5evt9/PUYgwoVVWmhTtNRaJmWOeVjdifRDx+sPy
fMgx7wZ3NT3UoaeAgZrcRvR0ODotEL8t8Fp8iYTydGDzFMgyOOZiZ+Yh9qf0rNLOOgFciwOC4vMP
TfloX3p7yUf70hBL5M67KLpM7xrVAbg1mRsldAUsHk4GP3vcNSeYzsrxIUv2Oeww1Y/utVMzc3rO
26Ez4EeAU1Dv5Is9e8Y1BVipJEawV6NFu//iarWPr5YebdL9BtXso0heE5K4rCczvBz3lBmKc6km
G3IBkGqJgYrNgav17QZYqEXwEnYHK/RiCHlte2WAWiEoDE7S0aku0ag2w207+6p6pRWvyrTYGAKD
c8wx9SEc9WZ8dnF6jjaqsR1zAlpbm71SdZIGj4ldr/APXLNyF5os6C5xs61Iz6x1SPI7kTX9LzXL
f+B8/W8p2OtY/4Ji/7+BuObw+2aurgjtd4jr0+e+ibvnIn6X1f75Q38drFWS0GgCLPq42bAoA3Fm
+RtwbfyxSncBXEOyRhTyT1pbNv6gzLeetlfNraTofKN/nasl9Q942fwxvY6UG/mf30lqU7F/t4X9
zLVLpNs5KvBL16vh798emXRBGMU6OtMxrdFsOGVW43XKzE6ltBDdfghyVGibWYXZCzAOPjPbrKnr
hF6IW6jSBXPk9rU2RrB7MBpA1pP2RuunRluYd208mo80dUG4LNREx0AMoVcOF3o2LD+oYdu9ls1o
jphNlWU9QsYse+PKGkUp3ytQnTnDaZIlQBU1ZJbnWilbR5mlERxlUcbdpZhKQg1nsh3rlxn8h36B
RRyt5Erfu5OglcthLEkbXAJXnTxFh/K6z01r6UBcSIYePEsNYLBvva4HxPo9dsty2YvDZonRp8Ah
FCwzqPc1hieReA10J1JEt2ibPrwiPUqGzMZaTKaXjatseB7n/KmsjQp05qTI5CfgxUkzHDRhoTnI
V2Oz1B7CMceI4YJco6ZWD7NugtW5lEg4NvKhiCa56txcrCFQn4lhJ8wsXloqNBY7ZBNpicGepQhh
qQ52PhtLZ94oRR3W+JiPMc3rot/0oOnHE0FKWeRVV0sblTNHI414bZMebyyKW1oZDtEPsU2ssAXe
THXipae5trtR+9nEo2pcJrKzBHmRJJV3liZGQFjZGGF1ujU8dOQdlAdlmljqdkrxbyuK+hTXxqo6
9CGbsDyI5uUYQajFEVVbHciUqdrKtGK/1qn6WIP+xZOrfdSbOnkQ6MUhY5vN2YmED61rSbkKZwxj
JjBhKx/OKkl2mkN4gIwN/7NOLI6RtKmKYKFdpZVWF4K0fqkTtFRDGOk7vicMIDVDhuBp1uq9MOD+
bau9qd/rYa/vaD4FZRVUxQC2DM9wD6PY4L6N9Pyx41mLNn0a4WUlxAP7IeWWs7iC/SwA3fexPCof
S6wzv5tt2t8GUhKreMHxa12amzmbdFrBUUSMJ8IO/vGgbcJCLqItJQlp2gSmMB14ToHsJEbd+7my
6A+xkSqcbNuaYwFcfzTDoxaMNK7PChl7cbSKi4Ts3NYoBrlxIPzBdmsDI27IQiWiL6Et1fCKJX0v
BpPh44UapNvSHFIuNKDXdUW8xJh3Dc6otjGFmsJkEodycdY2Xb8LxCG+oL5qcBhLJ41NHGzyaVxl
8mmVV+peIKWP23YVZbj3pSbHXGT6Mvi2rETFFxjYDXUKcrVCELuTVGxENpuuHCkWqXW3TUdVvUYA
XQKWbkB7nbAexUjbKvWuz6fGX/qEyLfAToZOBnU+KFNRxOh5yM9PS5EA54QhvC/yfhn2s65y1Jgq
43vazAF2YEJ/2SpCfdOkMMbiVmxJJ0vKN6xp4IqGyyDuMA8Bad6GZEu8Dt16igddJqaEVVpB8DCM
4QYkWjW5MkDCyRECMSLNJ9fyd7GSZX+hY/fQWEVCnxNccKBpZV47QpKkGEGFmlk/m3qnKrs0kGgk
nhCBLS9TJi2xbncWnkd7eRFH6XQx1Kl4rpUI60BbD7MSQ4s4yLypwWpMrkrLj8oak8BErHXkY2pC
ZAGcMh3KsD1p+gnVmdOOk6D/CNCvC+c4nxWpLynBkBzkWFRu5jHCXzvBZ3709WyQcHPLRUWg9Xgs
w3shTNLYwxwpyHfTpGjaAQ6sJd+PDN3E9mSkfe8zraYfHYmjclsL6fQD56h0ciVohPJuafpKPamh
/gf+jLNRe6fHMwfwUOYcgs04obDQLFXnx6ZGKgdEF9ZbbQJuDTVvi5xSYyG/N0BuQziN88bcDUNK
ClMK0Vk6c9ubr9QKoShSEZTwzcKIiYgoFqdv3JK1uPmkrxBBjAyeWM1HrDVboSXQF/rx1Yj52p2p
lGYV/K00PiylYl6ZqYDbuU0ybIj9RWXFcQ1FkK71JZJfh2QpruHoVt8xHI9MR2oUUl69rAR3HDqN
le9a6EAYtQycdharffZoTCHNiI2lpMwxszUBL8ttsFjwkxP9bsJKAwSgoQXxoc4n3HHzXOpQMMtB
vmB8EOqTehY0M3JibexUyxV1gQ2UFsgEnKck9Iqz9HUngTC1qt5NcYNUNmwCIIuWWpSeTTzFsCXn
K2lcMGudfmoVrTFxKBzwwZGiCK0dOh8OWQPdC2zMCjm1Fu+J/rKUFkknU2s2IVWfQZCxFGTpoiIp
Y+ab7CuKVdk2btPoK13tr+2jaEspAFBT4Knh3XEUV/Tg2qeRljoMxzdje1XtFBf6IxP5nsKrL26j
zZu46+LPQ/fbJPX7oJvGDfpeKPFr9JtpxFrHLZ14TNA3OrcPYd6584TbbfZFcvn4jn6OQA+PRquX
BPP8OO/QhNFQU8Z7EPfxtj1Vsfz1ddpvMX7ALzJ1rN2XzXtrjeGf9MKf9/R2xKP0QhnlLEmUpzEb
9nRGWjzFXVB5LvjFYQnoI9/94im+r3r8NaJG5EadBZbVcdNl1mgR+9HyoKjVJjYaI3vMS7mVXW1J
S8VR6i54noesg6ErzK11brVT+FXD2bEK7+dzBtREuwX/Rd/H0cxR51LDB1t5IADyovrGsqKNJC2e
MEqdnSzfTLnHkSO0uy6l9wB+e28dQmKI0HJnwSSPuqHFYJT7x8/n11F95s9H8/ayjs6gdZOy7pvy
g5IafpoF35CcnMl1vlnG5nzs0jO9vFdrdNNjfIaLOoaWzeJVS7qFwu8oy5kxini6ii56dzoLQgVq
tXyG1Z5dGr0tqOWuJWH1+SV/9EloIg3+2lqb+wXPt6gmJE1JfZho84/ZxWv9q9bZr0ZY845vDg8a
XRTduKgPOJVgJPnaE3N9fgvrDD/+At7ewvqFvBmgXJpRRbj6EDax30Uiwce1ri5bnezS5wN9eCeA
gRRk1ahcjvUtwYKFTltoDwsdYpkX0LV3teB0t7ifD/Pr/ZAQgAsD+dFA+H+s+AiDNsW4THroVk/Q
2iDT21SwFgKNe+Ns1nzx+N7nJ9c5i35ZXJva0PIDiTp6fJoVix3x2sNs9CcqBp0yHnO91jhALk+m
+Haxvhrw18fIgCz8UPDQ4Vk/19A374sdb1LlTniY8R8hQCX4N5f0C2TDT3Lf+0nxfpD1It4MYs55
JoV68EDXixdvicKgJ7wsduC+6DYKacETTmc389Jr08kOgLy/XJi/ukvt/QWI+qCPvUHvMp+sKd0h
Zv7ivUlHp/KfL86iAZbzOoVvdLrvR5hF7M+DRXzocnpX1MbCkwFHTDphjPSmxgrEVugrwUc9eJSb
sN4pSjucpeJXiLFjUdSfl4HLF7kINnPORe8vIwd+rc2x8jBifB0vAKXbrK5tha99qEg1W4tEk26d
UIWxxtdJ1RrbWMKE3BQpWLx/6EQL29/sBv3zmkzQ6zJ7PVP7aHvAZdQQU8V4mCVY3HOh3YSTfP3b
XymiA5X0y9q6QG7k/W3HtPLWZqE/RIOk4gE5XnJs3o4diEKmXvrFu14ny9FsfjfY0WyOLZhUcqY/
gNN9mc3sMA/aTVyqX0QvH0zZd6McTVm2e6XWGSVKOurYYfPAi/1iiK9u5ChaEfLMpN9OfzCihcLy
WLhS2j2Okrn9/OX81A4cPzAJ1bJCkAdD5DjSU0z8X4rEfPgJgpUuKj+4EG+pW3mTNz0ZlAY07+vA
6JjZsk47ZOX/jHp0d2YT022VrqMObndT+MO2s027Oqv2/w3Oxgef/7vBjua4BLi34HEymORzaBw3
wQ4bFfy87G7zle5q/V2fPc6juKaQ8zEoGItMHk3jLxM+C8byaNEkoQlXn7+6jybh22d4VDjFptfC
Sth8CCXoQObiV8GPzwf4aArKBllWVUErzQnk/YeLpViURW3ymIfdRW6JHkbtu4Xejc9H+eg2mHpk
Zi128F+WByWhI7SShQdZrKjpDl7J6vz5CB/OcQJggkHWOaKRowkg9i0JrKJ6HCgseeFWvBUCB18r
y5ZvyKrsRBdXC0D3s/v5uL8+P3TLK5uadi2N/3e08GljtQTxYD3OsdTc19mSnXdJb2JhE1p4Bn4+
1rEslC+KwUiOgzGHh8d54/3LMiUhNTAFeQIHRGZ5vqry+iwDx9j1Om2EOcnR6CLEoKiT7nVF9MI2
ypxcucirlnSFAlSNECqWxJfaKPxF+GImfbD1cXWrQNDguIdi/WgqLXqs41cQP9UJrk5RvSeYuwos
4yKQgTWFY+TH+rgtG9YcnRfRd9j5jTY/gC1c9tWKd4TdWZ8UKEkUrDKCO0pK63LxJuBhF56xb0me
kl28Lc5zhzyWr/vN6Venvw+m3TrQSvmkA5Ajw9FNz9FcNk2ZPqmbMaNvxY6c8TTcrxySYrGbZw2q
UOF8hT75YNKRVyFYpK2PeOdY+FkuoU5qqXsqIIc1/UmcqLYmf6VB/uWbhaWxluKIYdArymtB5e0j
HPEjL+q1ankt+X22gyN0IjjDXvSpV9Nhy+n9q9v69WEy5LoIkSsgn/YLFIragdbUYvWsbqyH4bp0
cid2jI2yGTzaEtzqNPD+Co3+AyW4/3HCkvX7/PfCkuvn4r9On5u4KN/2txK6/S0ukeQ/6Clnhq2K
RAWUIdv3n1U4/gbYAD2OSKrR7ykW0/Ov7lZVwWZ2nZdw2lgT+d9/VeH4q5+dryyTlkyfHTXe37CZ
NRj9zR5MmgUiqLXyZJCIAag4Xu67RMMicFQxcC+Lk0yao5Mk1XaG/m3RrP1otBI9EqKdJzSDWelw
SObvAh6blATI3+qR6Odd6AtrtYGeRKnIXLrPK/+mCZXzIcZoYEoOefPdqEWvt6r72rJYM2kpTxcg
yMVWyWONw2eSuCLmUWC+X/LwedTrl8iqQ7dJr+fWVG1ZtkKnXbCXg21pB6ALOPq440QBpsZ1hqYs
ZnifKfhpycgHDI4oyxawbkWbv/HDIJxgY8m3UhWflLXJZc9+qsU5fWXG7DT58IRV6ta60cP8dAq7
HzpmTRgYiRvsBP25PbNG/Kwa3Ufk4+W5Mri6Vl3qgeySAf5zE/ytr+hjC+a35en/ppfz5nu5miG3
/wPEW2Q+PvvGLuLu5Tluiv/C/AQZV/v2S/v5o393kstUqIFsY9DMp6Yi6P/7UxPQJ/5BtULlg2Jz
+edDE2S+tDXQWZvJf36dfLj/UnFpf6xpZIjNEBNxftB+q+BtivK7bw2c28/jLL3v8Po+YKqlmRVM
ZhwBFWv80SugUUSITmzNH3/M0TmqvyfrQvApZ4fXy23lQCM3XPqq97KTe/HTcF4c5q0OsBMywo/M
ohN9jxOvcVPcRhvM7n6ALkkbu/UoKnmomHbRS+gh99hAhugOmGDKGc2sjmFuMUmlwNAv3qz7femV
Z7SYVoIvlHiy7We6xAxbSLEa26tXa9nOjZVt40q+4uaX2oNOx1g3XOIXPdiLaiNd7RCW0zTlFH6l
OLPhUjuPShIki5vu8d/dGGf5Q3RuyhvFx7nNifzkfvRUJ0M/bNHe64NdRdjDz+8Wt/DDS+RJ8RX5
m2ZXuFRbyjNiXb85SbfmXttO9+H38IBAZbnCjGyr+PTd0iy0U71yo11hhnuJ8QjgFtGbXtS95reb
yMUySnyVH81Hc5f4ht86Ef+gOZe+rTieYHclOLCFvxlnVovXmK3a1FS95VtDF+9FQKufullLCHBD
Ens6ke55Y7JHzxFXypUnqWOse6sn7MKbigpjZoukYls7ugPZJvL4noG7or0jjVhIXknDwT0eQ0+0
r0kn0TUMzCttI3nJvj1/bH402+CCU/IkO9gSY4fklJfVa+FHdM+4Kfovm78MMdca7Yy0P9km/tBu
n6kBud3JeuG8ELc4Tye739AEtFFLJz1t/aSws5P0lBak28S3HPGcPvL1MOlTLfciRzoZtuu7KK5R
rG9SZ7ywLhcv3tGbx7jYlTnlhqwyjxv/b2fyAOH5mb0RHBUq3uJhyLpRvhXI307RIm1rtzmZnPgi
doKdseUheajJbNKNPMTFF2G+lLeqa1CRUTa6W+6kjbFRd8E1RmWb+bHBBvQk3MsXo2/d0nCIea5x
ZjBoYA88JzXYroNmd/Vm2OWXuQdT82SkKdAdttQSd8U2eFwOGAqWTnXSw7HNfsjeCvIxHDqj7fUp
Ws9YvHFbPDMDvsM3c0fwLzvR4g4YbdnZqm0HPdIzhTJfQsZ2P/qqHz80cJuvTbeHQhI0O2kbni2H
lZVLd4rhk4zCGCZy0YABVvUE54XmaY+JxNygY/9OI1GIRH7cmbyiFPgCFtknOKCeU3ske2BcBX4P
dgdet0M1uLHDJ9MNd/1BvA5Ul4ZD7hnn5lPlW3OSH6Qfie4GPqGxYSf+6kgTMZAY7OuHJMBi2htj
u47txavPF0e8lvar+8jBeoJ8cNY5iceOfYq7FCWcoHfkQ7QfK0/mRx5mX3Tr83wXHxD1uw2N6I5m
uAk90XzShrs2QMp2hwMuJUSHomLIjfY+7x/PywgFpUNz9gGOq1Pvglfdrg/qBTaAW/Gif6RLsrJp
K9vUol1gNWbPLl6s37VbBp6SHQnGoLclh25SJ3T1s+Ah8CcDmKdNh37hND9459v0uj4HwsRhIDb3
puqoyPkuBw9rNRMsFLVYhxstOaRchI5+gg2hUTgaBh83wnVFx+oVDW5eTcyt3svuZDgOqBx3xZUW
m8v6/7B3HruRY2mbvpXBrIcNerOYTZBBhlXIh6QNIUvvPa9+HmZ1/aVU5p9Cz26AKTQa3ZUpHZLH
feY1L7AdgUJjw0ZnGnNjc4cALchjDyG8dXYvbdOD/xwTqqMdZkfPMghwJzujJniNqaLbesGN5uTb
cCtf6BfGo7a1tprT7RPXKO8oSwbKnbiPHEKSxPHXshceaBuB5C9iOz70qhMLtA27jX4tH+RNs5U+
LISJwN9BPLUkFpDMRIhbzQbv4yDUyHGse8GzNF+A985fexxqkeBa6Q80dCW7takUcoHcEeZvrAHz
ONs8t3eoIL9U67nzZocKmRWui2ew03qHwVrh4oIpVRhAbyMnxpTQ02y8dT2m/KMXSEKBq3BTwF3Y
NS3CzCsJUJAtDLeIlmjhNmltXC9tK1zhwXaT3xVrAI+zk/K2FyKLPNj0ua3jt62tsGJLSaCfS1Yz
Lr8lth5eYK4kaf9tC/O72/ZLdamdM6tWWlpd8Xa6zxC1lH7kP7gdssK+VShY6hP/1LJ+vdu/5K+F
L2eqmXK3x1ukVm6CdWJXTrY1f6z54fzt2xGW/GY84hkk8zDi+EGc+pSYD74vK2WOaWWzltz5llv2
BaQLpw2WHMt+CBBX+RRzXf71Lp/b3D86KL++4j9DfnnFqZ+i0UoE6UK7GdFlss7LrUAQg1gY5m+7
b0sCP5ci//6k/zWe8oU6gCbI0NJ9ky/SLQ6Gq2jnO+1K46otve+Ewn7ovv7h3Rai4eckfRYCJZHx
VLwYkH+rLuLD7FbXsOb5qNa6Xb9md0vD3VzVu9JObXRa75tL9cXYfvOJf79m/3nlL1WwWNRis01j
+UJGoXDcEiw5XBT3NcfG9wo92s/ljx8fmNoR6ZMIzJNBv7y00ZdmD1ZKPko3GMpH4naKZVostvKQ
Y7gOYVjUXOy5LBluMoGUz9UlHMdsLYPQAwy4FpNDr7kSt9Wbwd3NgXkA2/WWbY2jfhtKdmHn7PGd
RP5IXPJo3hpPADepnTVbi18lbdp5NR9rL/Xk69xaEWaO3zlk/W5if3rH5Yt/2idYxSAEEHS8Y4Ci
5LOhLBSz6mnc1+chJzjKzdVcOuM+OnZg4THwBQJYOwDmR2K50Z7lvU7U9tI+/nmmv/T0f/32X2a6
GsUC2GIjH33sU/BcTVcG37t1Q7S7ZRvndWGteBjmzjS2jof+o+pX1sdC/lP2VekQdcfv/XfP9KPI
+mUX/PSxlkPn08cqtSrMtLGSj3W1RRmwm+hogPcU1rOwa5Jtbm0TaatUj2lz1Vm2Hm5pt4Azh52m
Y8b8XiTeDOlxlmG0rUCGyslFN4orncMdLA5sdXCRwqpvLkbVxbwzUKEoAYdf6/Q0AixpAWC5vWFr
4Sk8S094go+1bGOuDMQVn6lXwUefHjf0BGfhnVk5Qu+IrSdlXgckv3bh23RcO4YTTDfBDKTJDi28
6/GSvgCb1N9FN91ZuAVftbQZLrkXRSLW2M2ac6mCPHWK2RHelFW67bexY9L/OAODwl0bwoyou2Pm
+shWNa9ju+5lpwiPWDu3r4AhK9/mBg/O1cfYIGS9StLVpMFN8UhhiD7kI/e85kT3lWnjBJYNB7Vy
wVOy4DVUAvAo3kyGHcbrdFtuVS/0uH+bffAyB44/bYb8khj93vWP1gHCgAaVCJlSDwYsPMrwkOd2
IByCFy7p6EPbmuV6ylakhmN5hMOhq15VriVYXg7PEF51gBVNF50czePmjUc7JZbp3eQ5pqxy1T5Y
B2sbrkXHwiF5Nd6hyO2m13Q6N/K1sU1Q9AhX6ToPuLZXkEqm1/hjkFbNq9rhzruNFzxSio4qvn0y
+/oywP37LSeSiLYa3tQ7XLeTbfHQwCS86HfZQaSQXGLzfGFdZTSaoEjc+vIKv3YQKqx2OrrdQVqP
ga0SswOq5sQQVr6x0qHHFo4o2n/ekdJf5d4vy39J9qXFTk+m1v2lUpviCuCbeVFcjIZHIAgJFw8I
sq8t4Yx5V8N4zj+mtXpfd17ppJ5vD7th3oTh80Q2Byed4vFq5Kgbb9MYnT27G1dWt4dG2NxNd+q4
opY13dG5WXK/4CkGV9WNW9O4JM2El3UnUsaK3wcv2gNXBOmzlg4+rEK9XSm4GJMVvg2p16WRk82P
ir58lJueepZlkIXWp5GoPC1KW+2Bx/peKb631aZJPcF4siJyb2V+LCfkNRRYTlhOS9c1Fu8dXtX1
TZKs2rf+Jrm29s2xAZYMtDpcxcPKrA7RetyXrrSZHcUBim2n7pJrdM77SCXtDAEMlhLh4XZhQK3T
22wTwS2yo7VIEtA9NfaP1NnJjtZ+umuOwGWTtaZtp+YuSr15X76Epz6hCEcKP30YrOB3o3eDcRsN
yJeg0plflUhMsF0tV4S4PBiXSnBIc9Q/oFnKlELGy1K4EivclMAKm9fD8KKiBVEVnmzsleRuyM6a
eKE9jP0qbre5CozBmQ99j7svNH5PUpHKWIkYRuP6dJUhJfVK1YHCIfd/up28wU4zt3zIt8ohdjIv
dzpQ6euZ9IE/B0i1lHEO0N4WA8t9+FjLWDDQM9stPqERBZDo2ifhy8GKUG0p3flsbAoSbPU0e7AZ
bo3n6WE4ZAfjKEEvOwyXzQEGlKNdjLvu0F73HDJ2+SFLK/0Q3Fm2f4rvmwMEU9ENAxrA6cXg1mvp
wrobHkdb24mv4X0e2lqwatzgUlqnm2qr+etJ4XusKtPrXgOG5VdekN696gfSxNclM6aJyCUuSLft
fQABbi3ekMc5/XNBvgff31pyv1y+za0L6i7m62jjDu5EXr2eOB/MFZYdGUpA5TH2SfSEdQMrd2WG
jnkD+FqWaGLJGOs8tHAAqbxyMEDn1fZC9VLD+iSswCoaUblq3+LOUh8i415t7bwagDs/CMOBoklc
rg00vnzI0fezTCH3PE7XoYbetpO2l0V3FeKnVDk9VuECn2/OPoaOMk69lDByTy5WwlX9UR2E4Y7X
U+btcJv4K2nN6bYbtpxkCN4+Fdt44lq1y9U0udpOs9M1+oR7tgHmNKtW3M628FQ/my7YP3/fvQW2
BCiaczK/6tljDsm24Q1vxSX/m3QY4xxpLR2VwB5uh8ytLufhmtsbqcr5aG7S1kV/ZqlPb2S+8aPY
XMn+KStPRsnZA/e1yJbsPiUhZqnZ1WujrsXJlaa1Ka0qeTW48X37oR0Fr0frBFMhyijQm9vn9J56
BeW0bFXyyeFjFd7CDbjuPZ751tilkR1u/B+p8X37VL3Flm3y627Le+45btdXgfO697pDvLG89pm5
U2yd5bP1243xUVJg7O2JYsIlscghvmZltffSPXRo5Rnv+UOW2fk1FM2BCr1LYl+Lm/QaqplyPy/k
jBW0mX7VXwgf+qZ8guF+6p+KS38vH6ZDuaN0eZic2g5X2WlJ7tmRjW3qvMBdYHj87W6Vjxs5cgpX
0Uk+UbReCpD6HmbKDO4YfQcn218NW3E/bMlR4ajlipu91ndAaeY7P1uZZxIjpF3XHUCUYS2iYJi4
S/qvMMlU0h58cVVBlaV6YOyCDHg/Egx2dqOXu0E/8p13UOAXJRtUBzb+2riF/EmxyXKj1iaKOPrX
3JDCNt+lmmNs6+vWEyMXHWXka53m1N+VmiNc+teRuErvinPgTsK+692cqp5Xnfie1EP0M9LWEMej
HTTBaSM88jXc+Alp4u5Fxf5bt8vJK7iHN/E6QRtiJb2H8j72sn13bo8xkwyLZJMe5xuoOC438Xl4
Qfy7fu/2yujlx/IYDCz7/oLf0V32VCW6/QwDENd6fumuR/lglZzQO61t1a3t8hi+WzHzJqCP7nG8
7sWX/jp5yxxCsvaOmie94GmDBaB0JzwON7SGlJgffqfIwo8T8h2H6T5wlW3VXwzxI4Lnm8BBgmHT
Xs3v/oVK+lrT7N0qqw9sXOzhAW3opZpyMhwV2sfJeGyvitsW9smqAoPLv9rciQ9E5NUuONV31B+4
HnPCKwQhttBBCeXQhghO+VXlivs7hKyd6ETg1B4jqher8E6luHwzIwnAsQKf9BE1sg+WBqc8m8UW
0K/FlfFF2Rrbkjkk3BhVR688YOtO4hYOGigD6mRrOsUKiqpLhSU7p3a8Q9uJWVvlD8guhJ64GrbF
iTDxpnIj1+D1gG5zTxBTr3ia6Ea/sFQHjxNhi3BRvluAgsNulFYTF6ZK3YUJSai0tI5Rrt7mx9iD
l5ut+n7drK2TfjTX1ZlAkMcdg7XmxEe9crVwpfmb8jU4w+oduB8CR53Q5F2HBx81EmjxEKUvi40E
YPkmJu5TmKtVdO7OkFJxeamwycAyqOePP8ItcH3axyWintAomk37GDL91UZ9QpKjWjdnZSXccDuO
XnBv2t3GUC/4vRmSGI6ybR/6YTXURE+aU51VrD08YUvJKNxBzXfMa+NgXdbKSr1mrXNUJG6zp2Dl
xnY42mwAV3Br1DFXCh8S+bRHRDZg+by3d/o1+RB+JEqLogq607k9XgZu+dQdNBthhtNw7vb8CGIX
TKMXP8koQals74TScrgLn6T8ei5XsTdoHsX4HTyi7BwejBsURi7rYCltTRIrlq8isLvEFdyJdfpe
nOpd7lX7+bXYEGufwmplrvMHKOOb4JScatD4T8unGU/RS3iHtwhbplz5oh3eBTdFYufHahMvAaRv
X9FBeJY3hONwl+2aAp1UXtVuuFIfcCDYf2s/8AXQ/iPLhAus4rLBfzBPWioAnxI6JdCibmry+YJu
5gAd18kPhrqOt+KVhJSrQU3eOCXdIZcv9crGhwyFodGVn1onzFzVtNsDwnmFdBVWV2QUpXRfU1bK
4ALfWNJZI1L1yQxBzaAs5k5UAgLP6ryBmvN9/oakng5vYGXQVUZz7EIL0P197FqYNHaj3UDwl++m
ZkVxIFlzr3jtjrPc9KJbruk2PY8EyeH1SO+CPgInBMoQm6o+9rB0ms2kwgKVnTm0RWMLhQ2gqnRo
s/XA/6so8gb9dvaAitIMeg5o9pBLD077gaKf5pF6jilV7+xSd31tQ0cZtZDxebotXCIYdFYUamcL
5WwTvHyTYfyMd/t7NgC5GGhMLv/8PButkKij5ofzRX7oD8gtHKWzkG8BgxCB6K6+D5+Ss1+tI3bC
n0f+USr7ktmwDv4ZeUEBfFoHnSV1ZjjE80WNvxBg0t7Bvv5xOsdACEvq1pm8kHR4Js3amK37V0Oh
Q6jDC6t3IzwWvderV/F+vqMT9dfD/UdN7/+Wl/1T3/v/OejIMsP/PXTk/N60/2P1nCef+9nQXf9G
jijav1A4xqVRwShwUTqjgv0XckSB2o3gP1A56r/o0i4At38jRxTgJhoKJUh+6zAK8FP5r362Iv0L
zx1gXAswH0g/9b7/ADmCui+L5p9FZQDTgyH0I1/WF4T218NFT3qlRKKxt9vCF16KXFcexBGlGa1I
5/3chTh2WjB6LkWxz3diPUZneciM0zTG6bsv0A82rMaPadiMygEmYLYrGiWfDnJpdEe/GvRbfyqk
k9xK+RmCRGI5mQUaDy4xFAZu+Ql5Rquvw3MvV8a+BsS2UnL6q9Y83FQKfwWj8mvVL6CM9gsNRakf
9KzPVrnVTmghGKhXGoe217dDNXhx3+7E2Loa4dB0nfSkDtq7qsXPdZ3vCrlbR6m5D6f4GLSG6xfd
teanV3NJA2QIPoR+hB2keVVHGFlGh06WN6lUH+Y+vQNKeVuIpYdC50nOjQukFddNqaz0nPQwsY56
IT3kWrTrLeWYhOYFeEAC20J4Mg2E56NoepC0+c6aasqAWvzUjtW11mZn3ZwPaGrup95/TIr5PDTp
1pcoOcXDfhB8V9LJBkvp0iS/ilO4enkQGKs8R78IBdZbCIzv/dh7gUWrH0n9u1g13oD/XQ61sKtm
lXJQjnTjxJ3Vmi7E9v1cCyQ7EZJdsFUq6qO5K0gjpWEE2doCoYi52clxaAvUL8sgvuoCbS1EzXsf
IMxrzI7VNK6Q40QMqGEchR1G5QjEpghYErQ30mqOh+cm1VQKVILTT8IN2vGPWEVu1bKsVnEUeOLQ
bORYpjhQ3WgD94CQEicI5OG58BKFQY8IjXCZ+rInZvHWKLBYDYvLRrY2Ydldobq9N/L2WKjagx+l
Tw2qtHJRHKd+3iGt+xip4b7RFspmeNPI4UxNAIUfhK/qIDqA4HuIUkHa9oKlOYqJIp6UUvo0R2lX
BeV9LxWI0ZgjXi1B/ByJ6oPfWB4yaRszk26avHvTfY2016JeylzIefQecKsqg7XDdpwbdkIvtIne
26bYQQBllvNbnzgfduTJqEtKw1B+ac7NId6YpCDQvu81M3cbozwkWvmqGEAM8gL6maHeVGZIHV+j
P1MFb20bnuJGu86bYasOrWuhOe5P2bYe84dGHK/QI6CfUaV3AmRiIRmeIzPCRKTPHzRyLRg8t4D3
LTugjjSM4r1PFI+O4xnQzCtYMaRqEmpFRiE/Yz9wkQdkp1EuU3yIqQ6VVRNsrRDVFDHlzvf76dGI
wkM8hAd9KsET1/pdGzcj4XSu2YMl7DHBuerKoiR09ffhIvighUS97K8b/FsvssJE594HRoGo6ty7
haytRcxdejG4L5viJhpHCXbIVDhV1Ya3BeIStDZZrYNfhx4EoX6NhChlNal7H/R5O6fBIdbNyxze
us3i1TbSWGlXnQ/uHeBd6CGv9B70Yvfuo2oHO11yat3Y9FWCiVMfPI5G+Qptftx3qd4cWc2yo8ph
fZPqquBFkFNJhK2mvWplYT7VcUOLdU4vAiukkDRU4+XYL4lcWlMyLrN5F8TYTSR9fttmTenFU3EX
N4GLs5w3SlW392Orcjtke+nn0iUPZQLnAD0Dzep0x5SawMMj91EZ5ePcFITNSfHkN3JnK0OGZ2Cp
oPmEslZdS0+zbpwx9grWeTf7N6VsHfwJ5QM58imPLZXc0H9FDf+il4u3oe9f5065Det+n8dDZfsB
OJxcPAHOpvo7PZV66T8XRYsbRz8Urk9ol9fmG4rLACAMsXYKLql1XfsB5bmFNlNwRNeN7hmddlP5
LaCfLPcPVSMFq8iSryT6cOuqptQwcYm5iay07tTOiExqqFsnVJ3i/FFHeGCaMAHvZQBKquyTYVeI
QGtK4CMTVHe8MIG6TM24qgwRb+XwYirn+1yhI6F1tKPTYyAGuGS1b5lPjrAo3BpDtZ9y3+KTaT0l
vFAwKeMM1MejbFyFpZ4dhFiA6xx3yCRFyUYp0YwTrPRGScHkKEMFWjltLiZcSO2k6R7rDh7m4KuJ
o6V+vRlKPhug7/qgBvkxwkF7nea6uetNfhCsf3Cou+jUNLnBNkcq1bYaM/9QBW6cifPN1rpmstMh
paoziMOx7+cHFa1bHF5UW+6Dcq3HjXSBSnFygBUtU1oYgx2NTcQXgXWiSyEPdgzde1206OCFVXBX
ZYnAXMiR24ezG6VxjqJ1eqdZAq2QGefJsrk3SypuYkjRyZ8pjOIx9KH3cwzDHR79qJRgUzgzCPRj
cFhohQwCaoliIlwluQ88RDN3cpSiPRj6mJEvShNdbL6hDH3bFCLtTauJToD5aI3E3Z2udeY+DfsW
MAS+Btel2YzHIpyz97Hop3NbV7o9NBUwanzivaAVr60UyCdncbYNygzhy7x0a8WiaerrkzcDkb6b
FZU5CxNRGVfiOHROIDT901inwmVYKedRV4Z1KnDG/q+ssBQkXBSwS4pxI/SoiYlMvCm0wBYERNEF
qCOBSoZUTsexjKHEE3yorEI5yr0fgeD/j4n/JzPzp5j4+JxGn8PhH3/9L3in+i/E9LlHFk8QmBvQ
4/4OhwWQ1PCjZMJaolSdPJdI+d/xsAyGk3+ghoJwJiom6P0b3ymJ/yItRvcDmX6Z/wL+/x/Ewxih
/BQPm8gN82RATwlCER1Q1C9JFqySNuiSxlWbUdQ2XYFy2DrT4tS/rIzICuBwlJl4bejhDEJLyPTi
LUO7J99GvTCGVyjVyMax1wat3s5aJ49PUR7n1tVgaXmACJ3frydVNrtNVBmJtav7JEZzI5h99Ob6
wpf2ylyE5UOiCGFzknp1qkjLx9JqEFqrJC15M4dRrxbyuh4tvkaBWVPQCvQhOmtJ1VdOkTZcu8Ec
VeK136VzsfjIzCi2WHGi37YxHgCeUfn3Q4KgTNv4OXrh0kuD2KrvjGYxJRfxMKRLF0cuGtmegiEf
aOjLsRLbc6n00nqYjRjbaF8RaACnZdkG+9YapOZJ5WCdvVmcS+FhNMM+4C6Qink6FlWXReiblpki
PRaNUFQPSqYWFpoXU2TeTboY9BeZmnXJoYNKVnvjpCrBpZlYI7CpUo2VcycMBq1aNOPD+H5O49bf
GFVrKC9ZKSdI/WhBlz+HSWdNh67Q9Pq+GKpc3idhWqdPRoy+xw3e5Fx94G31pV1WWcHSrjICpG9W
UaelEp22ucsovNaNVV+kYybmNILKFDNVW4SKmLWeMuNlg5d8I82JskEiI0bL15BRJtmW4hjJr7rh
G1VgmwNGBtu5klpAmoqaLGwfQYhbuIVKCMSrr/si773GtPwCAX8TU3FawrmBRHA3y75Ru0rfJaZj
dH0uruM564LWLpNmaG/7sUvEC1DLsVwhm9KYyZvSBTKI1wZpnPRCVKbCwghZiVCAtIZSRzU36iQL
EdtSiYNpPsyFxkJejB1COrVTkhT05jNtLi7FSo61rdpqMmBCTY/m28XjVXkZ28oaGkfVkpHKf4Q1
ZX2pFEmVn4QimOMzEHyFUq1ixdKuG9C730pjwVOv2skYkxuurL68RtWlNtyh7fyYGrFlDcpRjMRQ
O+hlbKEW3MjD1KOAKwzjhWGOHSqoUq73Hwk6YcKhE8M4Qv7XF5QO3ZKVgR/D1Cw6y3oxxQg6hIIq
dUvtaYj04AHOWS0Fl2EX6mlzUKiepRMk4wgrQckEviBILbqycp6R1dgQQhdhrgp5K2S6RCi9BNVb
FMwSAM6+jqc1SkZT8AKXD8mvQCqCCR/QeErqjV4QgVKRwQBgkT8anLo1S3cwrJq2jcmsjM+m2lcx
0L9EBNOIrpjVoGRcq8NVJGUsEGdQfUSBpiYwBwVQXlFjaBpOpbJOUaMw3lOBeMutqyjMbqRMQHlx
pc/Iib2m5lxYXpqmCbrThllZD6WkV+lHH5micDKmIAHTqU1pdkQySE4uBU1Ax8quy0iSX0xia+04
+ci6nNIR56a7Lu5T5VbtR5kCu8owgAtjswQpFMIcuxEEsHGkSr2eHiS/H8S3qJIL1aLQnsT9LpWj
EhSizxF0TCJV6deSmErxMSnhd3gKjh6ce1MGdyMf9DLddn0vdc4sZhUiaLkgZxOKagX5YZ7pzWZG
uqnsbQHD0AZdNUEH6okFwHQ2GykyT1LbxekZ7Z3BvIkbtUQ+pdIzYTpw3qFGtfFLAdlGrc+k/hrh
sqm8MDLR7LZJrLXNcbI4eE+tbnT1sxLkurCHHJdLmWMgUCYcZaGZjYMyILW1wR3ENy4zODfpZR02
WRzRTm/K4Cpsut54G2IS9zszLKzKk61RQ5VGnmV9k8QpngZQsJFMDVIhH3graUgu2CAkbR3RFiKN
sYC8jd0qShE8aOJQA7GIhxh4Y4h1yKWRViPGFIQwGvZnw5A8SXNjgK0NIq2gCRXnXWQrdRc329yo
Y8GpEFrSTqOeApnu86HTvGaZ+m5IiR4VBLb4101sKkdV7yuN1pYyt/t0buAJCJpSUs/xjSDYlH0e
cWy3FAtGUBFRlKz/f0jUTtu3/01IBLLxvy8Twi5rozyquvefAyN+6N+8Fx3/IqozsMhU6d9uQ38L
PerSvxZ8H6xD2gC4JlpAuv4dGSHniL0LSo6mLMLuVBcW7D9Kj4t5nYHC3iJFsPgu/AeR0VcCOxaK
C6FYlhVRgzuMQ+nP1WczHSPKJ0HuDDsVBaN5A18ALC5ocHDD35Iff0bGQnz8MtqXMEybqklBsBXu
yFr8kA4LhtJ3Iw/Ugs39eqYd53yajt8AY5fH/6cO+mNA3OzRgkETAk/uHxDET8X1wazaVuoF/Hqo
WOjBGd2idUF3/8+jSD93D34d5st7VW2mWIRO8Dcfpp3xOjzPt01gV8Ay/Q1SxsKVsZvX3U34lH0n
hfOl0vvr0MujfXrDRA0yor9lAu3ZHe7VdbBbABEmXU6wLahM//lVlZ9hsL+O9wW6bfQ9SsETr6p6
5k66hQbjjVvBVbMVzejYWwDdIJGcHvwQEjahQ0HS8x8CG+n9nQGY0i3c1ItusP75dnUtX/mXyYbj
D4OctfyXC8KnT6FmAxFIw6doHVwvGnfBRi00iGBreIAjpLW/hzexKb4BX/92WF3EVAzJVhWnlJ9n
wOoKSyIQyZ08BcuIQnQ5vTZR5uoI8P7543+lny/7B5MT+g6GrkD8/tqlkjj0NezrsfLemjtgnt3T
8n6Dm92iokopxxY38/DN4v7dFvo85te1PcJj7iL2bNK8KuW5m/aJdfvn9/rtEDiCQrRl2n7kgZ/X
cG7pjRqVRU4N71WGYmTeFfHjn4f4yrv+69N9GmNZ158WB35Ssx+KjKGcmntodSCgrbV17Hf5Xtop
a3EjPf6HmjR/DYkDDppOONTI6petWaHqJMQVQ/aRANyPUBXe2Dev9XOj56/tuLjs/D3Gl+1YFXNT
tgZjDDbcQjZeA1LCBhwNJ0ndT6iRrL8ZcVnOX3fZ5xGXVPvTh1Qwn8r6jhEXdkMer7pju1nMaqty
Je+/k337krd//YTLbfx5MHOcCmQ+GWzSK8JfMAzTixKQ9VBHHPuZ1BF0ApZbf37H5aP98opsZtry
mAn8onenzIT3w9TmjjwqF5OBDUcDPFSCypPJO6N1FeU/shX69yx+GvDL4qzLvhQ7wkX2NUhIVGQU
r9l+L+oi/3pU4ZeoYn64kGpB0X6ZO6GPB6los4IWs/YgwaYzq9W4IWaEpSZvFxtvcD6H0rSnk+jK
Do4f8CkGwC5OTj7dfHOX/Obu4nGg/lI2wloKkvvPsytYtWj0bVn8uLtUO3eycGMiy28CbWuPael+
y1v5dWYpzyIdZ0iWSBT11UtWiERBLauZmR30rTZZbm4B8QJPoomdo4SaS9qIknDnKbACk9F3pBb+
TBTeaiTXGcBeM23QN3yVv9PfX6QGvqy5n5/syxKwZjmZ+pon005TBoUM6qJuxwRH00N4D2gzvh7v
l6tzvPzzWv9u3OWA+bSdtSZOg7JYvkjm49/QroIQb3BdXzXw//881G/CpOUd8eXkwMJ9+qv/clZI
ouyrE+8ImFe9Sp6DTe6O54WsGl7AZgRSuYLbZn8XtHzxCVv2108D//jzTy9pUnRIhUbkGFG6bUEv
OMmBMmHpHWT0aPuVOoiPk7XptKc/v/GvceHP434JDbKYIjqtBU7n4WmkCS5RPlexsuzq3Qiy+8+D
/SaW/3m0L0vIsArTLFBIdiILcDeSpP1TB+yrxKiFAtaqKD+auHM6VbeNWLXL3vS+eYBf73EegHbI
cmYuEdiX/dxRpdF1hJ/Zz8M6flt45NWxfyn345V/gs9auIGrGu43oy53wM+nNaOakoZUhoEN7Fdd
NlFH01YdGFVTklMb7pPat3VBdsf2XQOCl2K6olUQtivpu/Prt6fJp5GXdOfTspLUNAiUzMpRApDc
Cf5B5/mXYM9jd6ESoye/pDXd5QARwAEy+Of3/pG7/PrepqqjUCJRRf9ymM+oKga+rC8X8eyCmU/A
8a7rm/iUrTtm+13aZ/YCCLeTcqVvgGNGwBc26U7cGJffoZh+TeyWOfivZ7G+3NNBZwRiNPMsJSsM
6To3LspvUrnffmyLc3vJlK1fFP70qqXSbKlIdBfVUZ2By+ul3VSnXIfh3F+DDf3z9/3dK8miRpTO
aLL2VfWoiYpZTGbGE829YlKkCZRv1s/vjl5Z1gEDLV4QKLz8vHwCs9FaGvNE1sGVSA2W1spF6oOL
pYD4f/Eun0Zavu2nhdqMUVxy1+Z03y+pTq8omn2zGr/A2P46YmUEpelVUvD4Rf6sFksrDC1eBlvE
FMQi9lZcrKWDce4ttbljPILNLF78udsvrgNT0p7MAqZ2dEUFeBsArYkgRwjmQQxAG40XUv0eGC+9
1mxN4UoBTRs2yW2pmdshlb1IKexO+eaw/u10fHqDZUF8+kjtOGVD3LObK3Rz4lBf+fgZdvntCGv/
z9Px3UjLOfpppCYoYmWofTLG/twA4+yKbI3b704pXv480O8OZBQrKS9RR6Lx9WWFCd1shRO1TCcv
b4f+IIx0Z/T4m8UlLyHC14Po8yhfVpc4xSAWsB52ZE/egZjY5E56AhADlwlPJbd+IaJokYCAM+/p
buaG9R2LIfgbrQjOMHgvLv8a8ScW9F9q2z8/CoGtjsDWYlmKaMyXM7Fv8rjFLZMzEcRVJKBNJCBW
BGQU3I5d4IUTiXhSCjBnZE7NLnM7GHJSdGe1wAiadQ/uugQayy5pTvJ8kgwF9AJYkcaA8YD4gFnS
bxBolE/bKG83WhV5Ouw7yw9vBCNdvLTqpNvnZXSppciazw//h7rzWK4cy7Lsv/QcadBi0JMH8SQ1
6SR9AiPd6dDiQgNfXwueZV3kSxZZWbOehEVYRDgecIErztl7bSEDs0BLO1tY+QA1Zaly4Siv8sJl
LeLtMjsQy40sGUGdQkiyBy8bEBAktScS7ahOdxp2CS3kdK8hy1G7W5UlbVjzCtVfeX0Fo50IkFOI
g3Y0nsPU8G1snD3JECZ+B8YaTMOfTDo1RIbOZu6NAw7LKG43NKmCOAkPYTYfl8H0teyhJ9ApTGy/
ysogNZTLviP4eyJQb9zM1VskyWjzb1Tt2TD7q4Hm1SbNnYOorV2orWnEKm5LfBHSFAhZu6zmlvAG
DYZATSz2b43y20BQnNk9GV2OjGVvYQItlimYzdClGRHUC0HWTU7cnOnGtji2OCHtLP/ZTPAoLOgX
7GD0EuFVROAXWY6Ci07jvd7eSzhl8jn0+6E6Sk2KTVUPQshSudx59kAwIh0mw8nwfAqSZqyfqR1h
wZMgdLSHrs82CRKHTMVqNHdugXqZcHJRY2SFwF2QU42iiziEyRMNb0xanUhF38RIOqJ0OSIfvFVX
RVEyYWGoPOTLHjnwAOuw/Wj6oSsPU/c7MyZ0Ocs+thQvxAY1xsh315zC4oclceAih46ujJsj32gW
j0ALlzMc7gFCvee7xkHM0P1qOYFSTcbf2ri4Ck9mYrlVQwisrgYi0/Z9scIzB0RKvzXQRaplBVEU
7soFI8Wq71H6nYz6PlbxZYX3XTfD70rc1oQZqZNYrdkvjdS6Sa/7BJOsidtO+xCX9du0FKd8WjX/
MYaaVxv3QFL8QpQRoMIjz53mZjVXxwh9IZ4/v8vVQBodb42xLomp6TIFYUt7GaEFSfG0DfVT0+L7
7cWeruptX8xkG14r8rxbpj4YhX3RRcJDJuSNWAp12Dd9HJTaLs/iYw8YqSIKIxoXKDyaS5sn0OBd
NprYyJGz1ayrKQXzr8Z3mhi8pd7JE1GgeQu+45qEUhYX4lw1hX+8W5BoxcZwLc/cWnodK9SFunBP
AgihucRx9YANyXNbHaOBYl3m6ZNUhK6GN2Cks1yHMJXQPdHR9nLFcjW935dGBGmec9oaPaTlp1K8
6iV70i7xWu3X0A2+LOFpk2aCxeOgJfDNmWayCJufpp3hmVEI97Y2SJC8rAq9eiC9UMYjZMMzisxd
j20iFLcUyjaxpmHHB2AR/QkxeOY5+UzToy7tRUNkjtNdTEOKfQUMSaoe0qT1a/0krCpoSQcQFdL5
/ko3nlVsFMI2r63+Vga1I2V3nXXXEXzRRkSt6OkOIS8OPuBT2b2tdMgC7W2zlgbIc4S+ZBCY24Wk
4qFLw7CLZuLXQlSpUHCO4v2OyLmITJrLqbnVlMa1m1fJPggxnSLZ9GpOlov122QaNnFwS1rCEZsI
o9gh4DPcStOrEaLpIX+3kjBXMWuXfeRGcYSD2tkulolkVQp4wBmSspHtvTI524Gow0XF99DoOLMb
NzViN05+TiOZdd12FJd69xAZzySbuzx0ElbmzZAWtJoN7At3+YAQIsPGHGc7vv0pNpE8/EkRdrQq
qbMtsS8Yx8OocRNL9sZ58mf5EWUGD5i8ZbxAsP+DOprcGr87UsuRDWOGY0PGKCjhstOn2rVjTAxD
uDMJLkyj9BTia1PkZCfjTuwxR4kMVE6ibRQoViK6Y2b28l51UfiC33yyMmVnWIYfjndmuRAEfZ9W
z2F9Ggd5W4jBlTGcxU3lS/KCbYvEq2YTZqqnTIuXdqzF9fQyGdC38JN3ZbHVoSflnba3jVORE/up
T15X4HgPEbiZshvqxqYwfhn9GzuIrW3HR33W+TQwK/edW+Fj1nHkWqHYWRw7MhuAjBV7OrZgjTwZ
Kz5McwMB1/bmaJ8KwFqW2OtaEVgEvOJAJ5HE7fG9ZxNur2XJN+WsXEqF7KU2yJu0Daomeip1y6vt
Ancg0GEn9QcKUN2Qe7NyMRHXY+vxJVJ6r2WymibTt4cfYV/vpOhX4hTkAsmuomabjLdnsJkQQ207
JbxVlO9s4oXC4pZt9nYwEr9ZTXXaNXqPt4K5W2vfcLnL6VZFeOl0eLmdR6jBV0Qq+dEiB5qzo5iw
Nxr7UmrUoLAJaxitTa8mvlDSXc08lnQH3Nt7yk/MqAJD/p8+pOYm8gt6TztLkS7tejiANfHDPER6
4dvRQhigtq2zfjNqdEkKBPMRlh1HuGj9qTw9I1v2OxxMkhwFAn5Sr9+Kifg+hyxqMpUnFLBG9XtU
g865SoyZ8KflKupfTQe6lwVly9wqHVhayXLRHuzUMGXDIB3ovG8SwqnyAixN0uwiqeDlz49ttjNm
Hc8dqH7plo4xj0UlG7HchkVPTlfmxvKbFZnPiXJjxDrZpq9tmB+TttkWFpJ05xb5pLukuLKR1MrN
4Nnhnd7+QY0dtGGyM/GeJ7qnLdk2T34M5iN+hh25Pv5EcUatFY/Ar0t9+h3SbXcUPbCX5CqusNsW
iLyrh9Eyd1rT7CuyPGP4HC2DUOapqxtEfajWzlQP6Dd9DZe/2b/Ws3AFGDG0ascWDbXlJLsCC54w
nmk9HExV3xEV4hYO3+AKjZiAJijjRWHMgWVCvJ3snYwMmbJiYKrlxTg4pyJKj6MId3YL64usu4Vj
ryomCmhvVpjga8Z23nB78qGvliBc7hDreIndbOORj7Fc3pzopdJhVSpg0uSSvHDE+sQ75+mNmDFR
TQ9LBval/S1i5somc7um2PWMvGRuZO1YGpK7Sjfz6kXp/DQ6hVTPohGzLW7UNW6pw68YTb3XYgO2
whI1Rsaixgs8aDsRvZpstobplzPwnkjPBn80CW0Kr1I85tfEI/lt+LMY30Y8CfPwKEpcsbV1Odu/
pDY5YpPZTa0B0Oq6KZ9EM5AIPbsq3JPIGl0N2gBGrzTfi5KdNHrtRlCnt8ni7fU7nhXLSHM1dxIF
dYh/jbJ31OcBIgZx0Wwe0ePO7DBy/q/rPP81x6TGat3rtIYgt9ZBQzac18hs5yYINWJeJ82zk/HW
mjuWwtDc65G8nR2qmMUAyVRzcxYVOQ336cAOzfzRzw+2PbKhwu2HSp0bSzo4003vL7a1a7ADO6PE
Fh+jaEIvJV5ehgLPbDW8ZgkcQHYf1dj7/YSLXHvrpMmNrJovSJ+wdrOih8/ghDey/EdbRqSnhOnm
L324JX3NtQfDMy24AqnuzxRHZozJndEFKMuPRcddqdPJqNXtVCgvrRk+9DhQI+spw6vnMCvp0a8c
TAXflqoZzKw9vr3fJpbB5kIAdUShLyhnqimHbl48hzC5Mo+PuagDeYZsV6h72SgvkaSRi1ySnpvf
prAXFn3bdi3OD0p1FlQ67QqV76RNV0qMoH6CPSB4OuNwjMgqnsVvPbuk4IQROb2He+WrUnJo4Q21
w7GKO1gvxgb29aGqZL+weiacapvE2rY3exK95uhaQkVpj9mTThGgaNdVEYReyS2rNwkrLi/XbROb
L7Egzkimo6w25k7NM1/T6h+9AFyi5G7GalUqZBE7MgJgdQnYcsz2izJZu1QnJpEze6njwG3EIY6i
I+dS1r4cWLkl+MInysy2V/fEbufWHwjapzIfCybTmvUeQTxnO0vk9/VIeLdyKzVcrzf2AGuPtpYG
aja9oDXfhHrl9aB3GvNmHhU+I0SgnDXTVIGJrtyP5UsZP5ZEraoq1JWGvOPyoCUIJ81fEWACM7wy
ppNU3TpK5GMm2I5EBcr5lSR1QQdcV7V/IUkkEt3qL62QIN5w3BECtl202lOHdkuYBqN56/SIeuSu
3jbRfHTk+YetixO+rVtZtsk6lFHAh5XJPMFOtW6bI0/w1sbGW2fTbT12j1VbsrUHE1xFO1XSd7LE
gXSpVTYp5auZwcyDZ5JRoFHNoqaWg0pb5WZDxGp5zZSDDpVE5eGIxYuNk0mB0xQcd24pdtFXsmfO
OctGKZ57foS0pqYNZA4WzS4vtL2Rq8+xU17EzDtOOL9MwvIL9IIx5y9ZfUAP6ynWsOkHfMxKdt2b
mj9l0rapa85UowthDdxBtBm0P0Wi+xbSqyjLtgYRfz3erLp4lQtq3+yHcbzP/VtHcr2SPImVXjD5
Aj7DkLzKhgqXEIbhkHm9tvgDZANrsXAwyW5d9ocitKEZSPsxrFiDwkNHqaDSs9dxTm5HzjcW4MI6
37b5kz68SLg0EfBtlNRyy5KwTyDMqP9Q0dtXMQk+qU66MBgvVR7uHfYEYfEEuxjpu5fgFErR1s0c
N0rLD7PHabobLYpmFWwvUCp81zh5dfmxwhtAPOem1Eyq2juZNVQ+GuOxml+K1LWl+7S/0HT8AQ41
3xIdAu/H0CC2r24XsbfDDPsfnntGNQbwF4HzmXFKEdAsGXkw9J4UhsQM/1BK47SY7HTx8Ejit1We
ZDbLlnbDsRU/WtLfmDms00LP4UKyvHT2Nl04nLc44dsXlc1teLLI5OYE76rdQ50/6FCRmmsy4euY
Akt0LPv7vJI9OyeDHT7TqNqXk0w8z0KZWjOPDotG1BCPTOUl0wq0uxVxgQ6QxPBaSiPKMRgDMmqL
AqRnrL9Zvewa1T1bvccO26CVbTCOwLzB3EG6J/yRikOV0W0K8pH5wROAAHo/27Y/9el1S4Cyyp8Z
cY2cTHJtCbcxUd0EC2ysZvYladWnZpvKudc51Rh96aozlSBSGhWqNXMP8yVjdeqd+5lRsg9L87Oh
edeGkYvkkc0XKbfpb3a7Xqw9ofTzzTzAaRyoNS/tcGdIuyYGXC2fVMVXBQBGVipJW+PEn1T7qo3g
FcwML34S1+ymQOLkpdBCQjuekOxYoAlH/fxb1WtX6e/j+VhWDyi+N2p8VYrbVjRu2AJtyC8K+Qcu
vE3r4CDk1eJNBh55bRo+p1ff0p8XLPk25Qg1wmGXXqvjI6fMTcX8WcBBywFrOOoD5EZPHw8luCS8
3ovgPPdA3NDckwws0oveAMDb7xftJpJ/y+YtTc2dpEBJpZjTLZA47HuMhHzphd9oMCuXodsIvdt3
RMSXqXlKBYtKu55c4ofGwrG2NAc0stuOPXGj2UeLTPpBkRksmhiUtFoqWML4qUymq4/SSWaEiYvc
OfaFgb67QYWe/DHDx2b6bXCCVPsESEvt9UN4SkPHneOYik54MTTXVLZauDAkh7o9r8jMcieFnJmx
iNrSEykVriodHah0aoaL1VAuihT6SjUdQxAKHbWwbDa8Tis8NTOPOu23CP3qxD4EFfWF2nFa165t
AYdWQXZOfMfMqtkPlwIem1RLBxVAH/GU7Of4uvPrKIquJupczQIDJVz2HZ2OFHpQzpqI49VDat8b
po8E3LUra1sa7YbZ2I3Uym1U7WoaaYCp9sYQdlA4fK7pi10mB60db6xeu7Wkak+hJYzN42CTMsaW
MrHaTW48WgrfAY9hPfl0ynOtiFPNEa9qzd0yk4pO93JMf5nR7aAfGmA75Jm6+qK7ydz5bTTtSODc
VtKLTFGoQ4JLy2HTTHdiSUlcH/dQpaSxpLB0T3nLt4iDFtRMKng/akJBMgFNWua85w0gGb7vGFhX
ZfhlRmHRdOCiUtwCVQEZxtAfZOWH0dq7sHiUV1MugxrZKrG3OB4N4RN+yz+zh0xMqjyVb4/dHn2R
39I5KvWXxqao38EcbqCfwhVKl5cifNMt0lrZUzgrcsQsLmPp2ZJeSJ7lNuOtUXBguY3mZ4HLb4Fo
JJlTEMbRQ5Sp7ijqSzTunkJ4vDqE2xzJu0I1FuBGv4/nxF2KY141uxiNtJR51YT6qKzvllRwFDjp
TOttfj2OEXYpMCOjSV8gOYge/xYi8za97SC/4NbkRC6YDH+lfRs4HJSN9F5NbufpLa+vRVTtM/tK
Xh61xNk3hPHWqXySsDN3dsJ8Ursdb+VYKZyGkYjNEPm0rD5Wlu3rcrybhnZPwYGSMCtU6RsjCFy6
bBY4vjG+1mAviAoDDF+euO+tn7VT7Sv5TXIuC/xmafunCKlhTtV+ZhcphsekAUIVHY048Xt28HVe
7QrqcHlXH4f04IiU70/cNbPml524qjg+DOCPOq2/qDvtUGdAIfT+Qp2XI1a6k2P7aOy8FLpNS+p3
zFrewP50ZEotlj/mV3ahP0s52nJQMwuLbbKMu6yHWiKWQzqoz+0keRKznMpE5tgYA1XVC7X0mDTx
vpWXQyaRSGq2W4Xfm4YIQoroELLpcmL7GuPvY1eAdc9yqo35wSTgMswcatODpzQ9zubMH+ZlK5Ne
FCIYCbWgGaSbIclgrMtK6+V5f4hanMRS6EVldDWbOJLLRsLml13kRAlTZpdYl4k9ID0GJQoUF6mT
dhp9TYmqet0+N/qb6vwgTNst6nGTchYlMRBJI9ztbnI7UdxRGEQh3wZl+bBEf9Z1LAYQpTOMNXi1
qrzpqB/HHXNXVrj2ui9gr0c0xBA7GwsSCLUqLwchE7NlMpWLTAsDidKHihspzRSvSN5GLfSa5t7Q
fpP97DodM4JXO/thor+h30V57I9UbmsK4QJBesmHXkrseMkKkgAhdokrmj8JHp25NFln/YS7K+hG
yb/q+s4p31A7uxnnB2Ep/kJ+eNLH24FtelfcUw/1B/1tkG7V7sRZ1C3kdiP11b4Go9xDQrtQl33B
7g7De8xJbOGMmPJVmg41aBYJG2xOKEHJN5lRV5ELI1dI6qEiskcllFgvDz2nRzUcb1hIOMx5pVQH
Bg0jtQNDE//UpD9hduIbVpG4YklxJ/nYGVAoO4yjJ9Ux9o3+Msp+BS/TirETUGPQEtWbncuwYpt3
bdIAKh0avDZmp+Kiap5FfCEN9yM784To67Tk/DhBhzYdOFq97wwgyrr0MpeY80fNm7tjbzxlZs+e
ito3JJymJKQd2p68n6hpaOwLjcEfW4z2KLuASun0+vvyWtTXFS5cW+VgDK+zS2ef5EdvsR/KZIuX
Y1uV1xLMN9EugDLBP8d+xPnGqRKEUDMfNsg5FNN6sca3EU9A9Tl/jqvAYm8lQUNdeYW3MV0bZ+7d
DCy58CKYUZyBtBjjbHSoxdFEfuJM2X2+zC/YEQJcGIET116Y5Tt7ZGel6kWwVFUwF4PngFVtqJfG
VLhwG/8eixZDvOwmvDXdlPu5EfuNTU3Ixu3FohXlf6Z4eiiUjMgeEKbUXWx9ZrHQvJbQemW5rtZa
WfuIu+xaZ99mh68S/QOJ74gazg1YC6+tIbphk1GRF3bUP4n99htKURK1OrBEQnqW4Ef2+Y2kPQPW
cFtaaCUlXz3t/ZYSgyLNgKPaABMZRcjQVSgBLA5jlYImmjECjhbLPxHhMFYFofFTyv0JQJqUdfB+
u5hW+FZw1leVnzRdUEHJGuNbgyKrA2S8s37OMRK8OHzsyFps6O/VpcWjowzf9vNNWTMyvXIzSmQl
UYKPXnSc98wM5GQNthuSZbGe38YR8GkS+WaY3k1d+6OWiRCA6dtLF4ijXCP5U3I01bPatzWAVV37
OqTyzZIRA8AyLjuDZ+WXpiqfGlonIhxe/t1O9Udl85kMjYyeMa9sZOWNqR3ode7V+di1V19fRPlU
u/pOP33W4s9w62XqiH7a7NEZAikxotuRXS7SA0qLNu0WEEsUxXJOcGWmfBc39V07/qw7XWuaLrUd
jfJVrMsx6F53Vx1y+YrHGTigzwIQb75jg69/6MeWuCVrMmYSDLoAya3zi2I9bLQcbam+po1ss+0a
mbDq4L9+tquU4F8uoxApi4eEMK1z7VeJgqPENl7RBIiJqX9bWI1S41AmhBM54hvJwWcPktgz/LwG
cY/6X7H3OwGF2VtiKkRGTb1/qrIfM0XHUPpOcPSpnk5Dk45thNAuQum45XdXIU59DBNMVn/lbN21
WIfquCCoCo/g/76RG6mrOu9fHqDBq61r5JVr5plWsOfsNapNi4riJpxdhZIf8jnD2nBuPZEQ4bdb
yeesuRoo2teRZo9P2drrv9HxfKKT53WxdOKBVTAYpE99vGnh5NUI6GWVIg97IDH7zI/8BEU5JaDE
XWFukUf19OuX51P1K/HiOj4dLE+Y+T9etdKVYaQqh3LwYBOCIG4KMODibcWaoye7lChOXIfQ9L6+
7Gefhq4SRK/ZOgl3f/XJ7wa4padnstVa7zU8lEG2nQ4sN98S7D+xbVCuxJQOEIpMQ+7x491ht46a
JkFZNMZEu0S74pBtNRlDDLnhEPOXa9jO269v7dtrrq/bu3vjJWsNUXPNBSLLCSLGsXJtjw4Kx6n9
au+C9veNnu2zKeD9bZ59L7NRNe1Uo3Y1enaC+trZfZJU2WvV17kwv7nYp2JidE1QszDDEEt4pm1a
xrarxThVuH0QlnR7bUclvmTjG6wpJ/ztLbjUB/YSA8Tm/TdP99NbfXfxM8mTYXTL6Oio3XLtBKpj
Y5clXBoA/FUw2KQcd8ahNdVfjbicRAt12TzkdX4xpX8sdB+9TXuak8HXv2ldu87nD10zeMcszQIv
diYqK4qlgmG3Pn273mb0BGqKNF9f4tMZEdchcyLOCCb7sxF2qPtqDhZlJKdEQap+cliTgtJLBetR
TCLW/+ZyqwKT26IBeO6sqqNYyxcdyUrxR78xD/122NmnaN/8mL1u++2Yrj/+Xx7gColwDJYUJqOP
X4zB3QmDdE/PvlitEfRUyVTqg4pUmhTg8Lcz7frVf3W9swGz9EIiDJLZxyQQrN9Ox2xNJppP3/s+
1rfx/EqcLUyZqQen50rneD8XdIkSik5lIZsVdv1AWS0VfUTtr6F+gCdFJV98M3KfLdAsz7plsiNw
WKM/XhGNaVJU0AcQdASNCoy78Idd9Ws5AJq+Zxuuwvr9Hyxenwkr3192/ffvJj0lBcMxwYn3zJ/m
zfhHuuJkZAQrF52RBOYW5JdA7AhX+vp2P7usCbTegXSiYQA8m4qKcQjHROf5TiPN0kdF1wCJpa6i
f+fF+0xquW57VGVVDGMFPBtJaDgKyIVkNfCgNv9JQ8Uv3vLH+crec7wkRYoulD8f6cUif/QszyGQ
CPjsv327H37E2dJSAGmALsSH0s3HkEJm2FyrVMy18fbr63ymcOdCGhF/mmza/6S6vBtOWmZmp7fY
lYQ/u9ktepoQ02n7woLtrRlc4K5J3d3C4SCLNt45N2YAqQDXEAlOX/+UT97n1bBCFCe5xJgwz0Y4
k6YcSOHIajpeVtFvJQq6Qf7mGp+sKVyD3RcXQbJrnI2thoIemgRRTgNyIzCAQV3RuLoWOoQJ8ur+
Nzf0XxdTP34pxqTNzKzrhov251zfOjC9zfD564v83UCdTTwfbulsvdDh/Q+9zJ52je6JjvkdjgRj
u/iUpbbj7jsTwmfLE5+f4ZgmLlJVN88u1+t6GtaCzx9G8j52iZojy20NedN3/4OIHp7Q2b0xlWqY
89cR084Xp1myag0UydoJ/qOnb83wMObfPb9PrC0frnE2SoVs9FnhoNvvlDcLeZhWg9KHAG4uhYs1
0lWU9pCMpOglqvvN0H2yOn249NmzHEcZvGMkc57b5tf4WvZ90J8o1ZOUJ747F38yf2L+4yHiHlin
7/M3X22slJNW7SF19YsWx9JDsvhrQGThslr9aOgB6Jx75m/9pZ8dd9iTcy5eDZGycu6IhEpqgwdA
jwHE2y8ujcCkxC6Qq7cexbeRpAfm00cqPn8f778FEfv/DpnLK/DfozCA5Ub5y++3Nn6PwlgXsH+S
MBz1H9izTFNWOUiTe71+vCOU3f/7f2z7H/DBcK4blsIcj3Dk/3EwVPMfpqawkQaRLTNCGm/Of3Iw
VBkCL5EwUHbXd8b+t/Jf/xoA/+tjtnSKT3jPTd5CxcTF9HdmebfSQKAiV15CFzabUAs6kTxkqblB
yuZrM30ZJ0z1oERO7PchCEA4WPY/X4j/3ruwfk/vfwGrCwwOPBqAPziPOjyE91uXUlOydijLaDeH
NrIixfEL2hPU7RsiZtjGzOWMl0uyyfBwOENkZTfgCUB5gRSLwqcivb4bvet/Xvm9meLjnhETH7+H
Z66AgLQJyD4/G6tI6hDU60hD7LoKypy2Sp04GBgUpASW9cr0kG36HqXU19c9O9f9vTC8OGxEbPgZ
cPPsaFWiWFhqU012APZTqJVFM+6dRZe8GNsR8qziXqNjEo5UwxOtAG4zPjUhVhOrQt4tBunOiNPj
3PfDw93Xv+zj+kzE8AppIQycl47ZnqDvjyPUy4s1IpEpd4WOfKLoQgkGVR36hYLO06wiEI6Nvvhf
X/QME//PqxJ7RBS4sRZIzsdBy3SzFXAWdyKjp9KHEEVbR7L8zpmfUuNtiUR5Ocd24RfCnPeLqTzh
qH42COF5nLBG0oEM80NZj1sbVMBB1WC2Z0VhfTdqZ6+LzZsCnsxgi2QzifINfXw4RqYvY27YzU4Z
B+hJoBilkQqAGSW4IfK23md5+asdd9EMb7aIFuey035ODqV8VCrWZeaNZswuvazti1qnu6LYwTcP
8uP5+D8fpOFALaTUg/V9XYTefeKOhM6a0PFih6TKuLCKn6YOujXL0d2MuIBcWYJurGv1xnBQgNNP
va/qcrobFnI79LVKHjnfVRE+/UmmA96HZ0YM9plrEqDxFM95WOzKTiGKpAVE4YibtnCMjTajHLdl
hN0QspOdvoTPUxs/2VqV7nSjDvSkumO+vP76If31yr6bhf6+44weRUgbrLn2t0737iFF1AOLfDEr
PD264TVIpOnGiRLNQEeAruLUF0OPVDUJNUzTuWn9Qq/mLnTi83hufpfONivku2xquhNiCBK0LUM9
1EjGdoODwj5NmssuCqNdruUoPW1YFTF1V5+76zB75E8hs+ODUh8yep0bzlsh1LSOtGzMxu6iWLgJ
k2zy8w7pkb3MOihv7Pp0eZGiACZz47hvfanP9GBSmZhMVSAFgg5HZFaSHWW1eFTUSrpewjRFSyMN
B4m8vqnMxsOy/sUJGxSyIc0TBVzycapg+S3GlYHaNiCZnm2kMEy3aXWbRIVCvZqJgpkVYHClOV9p
Cm6PrmDuzkpUhqVOfFGOhnMyBClycfGYSFAfvx4uzeGdfT9crJUA6CFl6hbbJ6q2H9/pbBxwSpiK
2IlxeKOPJDwmVJo5fTFBXVV3VbgkkNBGj+2+uXOMWrtGntzvW9sbix+qVD1mc29tBRShjdPcADjs
diyVmZvF5niSBuJo7cQiywaZ+JiiH+9EFu9ZkJ8IXioFBobB5u1carhGkNF3TpG1NCWRFvX1UF2a
9S7sBjWIFUG4QWbJd2lnfBcjeb52M/WomqrKbBNUA9LK+VeUVHhsulzmIdhoDUJBEylJglm8GMD/
gk6FcpEPhFTb9bOgnHT4ZgzOFu718jYIC+YV9iLQRc8Wbgk4YDd0fQvLnDw0NGETHDp1C5UkPTQR
GedNWl/WKNHLGYcgfl/91lysY9RSq8ziGLeKDDx4Gc00KGEJ09qsD5Lcz/sBT149zq+Wk+ZuWz6V
WoolTpEAngvhap0B3F9Ez4ZM7qreOyhll63OqTxGU3Graq3ifX2nxmcLIPs2Skj23/7A2cpcGXKa
CKeo0EWwEi+6/MBRzFercb7KI5IVG1V6mol2qnWdVWgcxbZG/uSWevck5nr6MRE+sEma31Pel9vB
qaPLrBWs8HYWvcZaLCDVL+A4plaF/hwfwspOToOiHKwqTpGvRVFQ6mjkixHDjCHZPe4M0PJ2RgxZ
pGbqbZVFqZcWzmtSkE6VK4AjBzPkP0izIF/fjaxNyPsRBMEjzFdjuu515uiBPglSzZLkItPH0G8s
2fZzdKPqSV/a7VwLaV9ZdeCQHylFFVljqZ3svn60nz5ZZlwIUux/yX/4+B0voy4ytZRKmKwl6d+w
Ez0FGaY7j0iv0qJCYFlm37y4f2tF7yePdT+zljNMLktfUD8fznjmc5jraqfZ0fzarIToMAzrO6GS
NiOskZSjSMFVR1s4raVhl0fErKeR5S618dh3ChbYeiV6QTpb8Iz8kPRkNdMRhKSPvYZCUq1OsX36
+kn9dfCe/WqZ989ct0Kwss/3yUVvVY3Uh9mu6crcrwCm77FTLz6hRAOqeqVSj6PedAdVDZFKOHrh
DRCzgrqLrd2c0vpVZlRpMoRPa8YDmscgbhw5OVlheyWo6xBMnfmd8ZzZiqeDEaMsc0y0mYgoJAtj
NF83eqFsFL2xvJxNVZ81gV47C6X/+imPG0SCtXZyLBY/oHvztrDbhzo2M2pVZojzKBSulVTmocbr
PSGbDAZ0l4G5pKsNLD/Z9hJMmdCvhzBFi1HWLQOA2S9bQlxA+ATQoY+04+Va9+mAIFlNR9Wl73ul
yRYi9RjClJMLtsUzYY8om5/j0UGwDoX4gne63StFp36zRbXWGe58SCh9klb8d99+vmOvu06poCQW
u8zRHgfLKgLDLGSkg/qDlljA2FgEtkJLa3eM6t4dNIfA1JB5WSvC+3hB6Zs3oHXkWsrR0c/TAUcH
RssK83UZmQpZC2j+B1NHkwmM2BM6t2wu7UUvd+XRjO9CZyqPemejgtE6dMdmnIN4TcxDVvqDYrDg
Ix25S+Q5900Jw1UcIhieHZWlOke1ZaBCRLKZ7JsMgVSKIxhYp+tU1WEIGxJeiWzZxp2MBESk9j5r
DayYyJR/aDURALFCMRsoyYvcVCfNauDQNnlzaZWrPliM+iX7jF2d1MN1ygiaJWlLUmLfNZIkuV1C
smpE3kKQqhnEBNs56Qa5gxkiLFyy32wWPhZZ/u5/AVEaa22Mgx0Eno9zjDSMYWZLcb4jt3sVxs+u
2RPfinJg3AyJ+c2Mdr4zYXJR6CGvlWo2uJyvP17NNv6DsDNpbltJs+gvQgTmYUsSnClRs+UNws+S
kZgSQGJIAL++D929qFI7nje1qReWRAKZ33DvuUWAS6Ym5jJD/jkPYxUbyOGwDI7FNsFyhdkkMi78
I8mGLIW/dZF/OFDJkA2tW0dCFft1Th5Mt55J8eMd3A2XqX3VKGz5XTnxyc4awr+WYl8GSb8/3huE
hY0krwLTxy8bj2qyZep0XUmAQZWcrOx7JqJroH3znqKxospU+Q7p/U7Av9t1C9WwSLpjpDHElXXQ
76lRHonV+Ivi5XfW/Jd302JqDZcQ+xY7/S/fA9u6iI2PrPalHklOdwmlKJReL+Y8HNIRPQFJBPoM
ZRylrECyLng6tzX9zpqmhTLCiIiX3fnaUsgykZv7U3+2e4soh0Je88YXmIAWH6nb1LxXVu49Qurn
6IMBvEoiDEu1q//yZP3xk6ZhYprkuSQCf23kDO0H+WgWDRj3ct33vL1+7xBE47nukTQQZNClOhg5
YSyB4ESpUy/atAM3u7TKC4opY5sq9LCRJG/h3y+nL/qi/30IeMNYWHA5YbP50gXbEMJ8W4TN3hEO
0BLjzMTg7HZkl0eR2i1+WJ1W+3L29NYIrfJvP/0P7STTK/82DLPg1fhffroMs7ZrK7vZ961KLsMw
rZ3adU58CxFt1K5ismVWUKjI3jbsNjymNwm9xJ8UqyYiASXDmvjvH8iXDc7/fiCAoNAeMb7gc/ny
K7UQHBYPOPReSvJQGgdNEB0DpURI6uH4LZyH8Jyl94OayNk1LVIDgzK5iPwh7ctzIDVZzq2zbRLr
uKQ6OdogpnathgdfkJBcpA1CTGchodQyb0XHy6CSv7xAX3QU//cX0GQFHpxc4FZfjk1622TEvtCg
jTV9hnPmKp/79CK9CXFrc6kHb53q2/ggV/XRlRo1uj0ToIcUYpMoxO15aT78+6f6x98pQiTEhRv5
ZvD7Qv6PLh2tkmNCl2z2KjCClcGyHjgfevxRGvW+7gd4FikunxJ2/Fo33m1u2ME/BWa/7yO3fFA4
nOzFCDf//nvdPoqvZw07yVsOBIBiJqn/feY3Vkcpr8N6H8iMU515xaaR1aEcqVAqhSGOBl8H7V8G
O3/4qfZtdmoRF8GO0P7SA1eRo7ylEg2jpYbUgdI6Bz7sAqc0gG6Ru3LfTprCnczCf/9rvw4qb7MS
+FAQIpnOWSy5vzR+JYc43g3NOaShG4QONim6IL9s3aOVestKDKQ40ObtGguqv13MxE52NwsZjXKa
ujYDjp6tGFf+2lzaTwWR4S+/4R8uYWoPWlPiBTGlfB0PqFpjJpp6dTNmXJOuQZFuEShqMkldww2I
9oA8s2e367APSvybBuep3S+HaRxPGg3kufC9u4KUoEMNkJxMBDXGdZVmG234P/79d/1DdQJCCIbb
7RMlJeTLPWVwejswenAHFr6xmSfzKBoLoyxyxTEM/lIKfVkU/n6pqQxCSoTIt+3o65M6Orno+4J+
RoWiXw/zrPZSG6RRDndCBs9ZYQCnetAM3rck60wH5OI4yIfxb1/Q19kBfxRiXDMkLRAqpfX1cEGx
0fWuNGuGu5MdR8o/onY8KkdhVOpNvUlak1LNdd+LdLwKCtsVRNL+mJZ4S1NR/g1o94dX6XbOMWhG
E8cezvvvFxg+eBPONrpsYtDSDXzVVwRWEZM3kW4i/y5Po5+RWRR/eYH/8JSy5Ge4bbE3oGa7fUj/
cZrNZtvL2Z5LYDUEdQzh8uDPzj+z29wrP7rv+47QWMNigzzxev37U+f9/7/YpWlhiMbZ7sOMuv3/
//Gzqyw1tDmRACVaKAhJH0HUifRmnkW+bcv5fSzpx7F4/HC7Id+oxcP8lTvHqdQR2mH6Q9F0SM/N
aNiU29QU1fcSfREbG8TSNo8UnbPZ7ZoWATehEyY5E+Stu+kkH+eibrH91Almo258Xfyjdn7Ck1r7
DbO1VAfp3ugSj+mmk2A/VQUGMT+kfM2JGG6TNy+HCMDOCmyAa1+LiczUxSi3ZWFiYRhk+ODmZVzA
OeK19dpzl+mGvBXGRjg3zZr/xsrzvcb3i1TlwBZU44p2Pv794/39/P73jeBy/FCqISblkPxKl2/d
ufNmpn97A8SDmgdFDZ4fGhHBQyZFYgWva7iauLcqhi/eWD2M0q13dea6m7AmHL5DgosrjAxrzMve
UZAaV+YdQVT8uZJy91BYCfRQsk2oY4dgaxNMhttlxGUAGoX+g4sx7L5PTnFZ5HCfZvB83DFP1qRI
lKsyYqAm8ptnh6Vzzfu9wRh/GEwjXOHZxV0w4zSxBGRQ5eGhTI331nWNc53oSxJ2y077f11/eZSL
PHP//aEFHizsgGUgygJGiv/9TEKC7ZOUQJK9lVFkkOrSXAln6+slOlYaq8/kZbBLpHGfoQJQXdsc
zQFzSc/m7AUCwRxFOMO64NUZ8Qb3Au/iVMP8g6SU7F0ife5Sfe9VjsnpzoBi1tN7Hh6F75SMaGlI
I+29FlF28oy0PKXYavrRudafNRX+fdnKKPZTcj9SVX7kmsa5auHANAS52aE6NUGyR2cbxOglAFpg
2ipt7cc6EvtwHGKq80uZTfNpwJ6ND2RtTDXdWM6KcxqTTR/ll0a0zPYxOu5gmsXB3D2raIGdbxUv
rVk+T7VzZTb9GE0mrXPTxm7T2o+hDNapqqJ7sjBwNQFeMzxSWYy3pAkxqjf6Vyrxoqsh2uIeB1zv
QvwVDu2DVaCkLjDgFe3y2RgevwmxRSuZwaypE1Bw2u//WczJW2lwfYbfZvvuhnPTuf/YhT5R3XDc
xIeKEmOTTurXXBo/E0X0uJfsiCn61QTi15j2ak3OIRr/tttIRZiHbdjFpsixj5UGHiNCY85odeEz
/Wgg08bQWD7zxHpKgirupwKUhE4ebnGp8IT6JBaUNevedJ4GjwC7stTXqlHMVTr/xQmh2QLIwtgq
inXeR208DkuwCj4dl/uUFQJe9uwUSmMiZqrDWNOT9yymQ1KFd244vBYNiCncKyF1KwPB8GYhq8sE
kKuVYdqqdyMnGMiyLGNyoL+lwUzoWvgp2Bmds9p+YZAZ95Y4jclibLoQNFtCKNfGH5ne+Kb/kY3Y
LGrjhiQtjI0JhIxdjYOF0qTOV0ZbrGemwHFjSWJ3kCqmIKkyw+o4lpeBtMhmNVYgMcJK7WaCXS9F
T6AitpSNZbRA0oblaE/ZqQhCTDFMe0HVrLrAgUfb5y1QHtJBbQ+AV0oMRJnq7eJY3RXmSaQKdZ5S
guXS3j/rPBvXpb+A7prVISw9+zp70XlJK3nE/RNejGrG34aMIK78AdGAMIBeOAgqnXqfCusXcrbo
bOd4Zien9ValkY+niXJv74zR0conZxfK9s0wYNSEKA4w2/YLmDC7XMvRem57LJhMijckZfSYdPRP
p26+DQ0oGK9HDcvKEBfCjHO1mQ0T2sEQbYjv3M/Y9NFArZoB73qmLQbdFcwOZZ8Q18BVSB/0ZBp7
fE9YMYFNx5MA2ZK1d1H4HfpzxgwxvOPpJs+QLoEesZl5zG4siTHYhaW/Q1n5kTrs6vKFm0bLPi70
DVOD4cwO/Dun4dtEuAbOBlhfRJzY7D6XPsb9DFAtj1G+ixwwHlSkOA+nMW5m4d7VbXfNFeMZR9kP
fjp8BmF7Lrvpru3nd0tEd4aFKQrWBfRg/cqecdu3+UsApxH22dnoLB5APaQ7K8D7lqQ4aKoObUC1
F6n9gylqBjF03tv2t0LMzmEk5FXYOVg/gybBysTPagb2Fji9RS4nVXoGQzdM7qMAcFQgxSadB06H
pjuQNmVyYYcnN2juBRGv7AbxIbaBsTbd+qCGpD9Znb92gpIuVnYni7rOc2+BkyWEv8XwnrwiCy60
ymdGvAQrWbw7UR9cyyb0tmaV3Q8Xf7KBt4kFdHBnEuzWN1BAQFhKR624YN1d0ilYCGZyWOygvhS1
vtrN7fFeurPvj3cAmL45U7ivkm69jCIm/hJHUTv8tHyYNawLT81knCm5nJX2Nc3p7VtaxmviLN/M
UJJbKvOfocEWRrv5oRXmg8i2QoBjN9JtEGRyLeS4DZry6NnG2XL/iaZbAnxb/qNsTmQMg2I7jhhF
cup40mcXvPxl9z479tk2WWPhfUXE6eJqUzZOiAReYkdtNK4sOckVncE+pdGibqkvflVkMRfhb/q+
Oppi/DaT7lsWNpwPvi1S6D5Rcv+crAhsR3blarq6oY1Y0jRfwDY16csy862X9Y1Qd9ct7NvYsVfo
utTzovSJJEzyOpbiI3eyte3enMt1g2rXGw/2KKpDv1APqDYAjBS+a7d8Khz/Gd8OeFDrmhJ5LAYK
d9KiQDUgt2e6vjKZBggzNAjOrndt9XMxMyzzIdxPUdfPrL5zUjw93tCCGiRnhLMxtf8Spfa4H6FU
liE4o+D25DWBPC6N2JRVV53HtuFKmKNDhIUYapTDraOslZmhE+gKhUvY+Zx992frDm9UsM9Gi1+b
qo/hnuCsXaZYm9wYppfdUlLhgRRIoJ3q1PXTAWLvtyitH13anNWQPYhhNLm9Mo8jNmBPUhXrehDP
IDjAZ/nrMOFZuH3SpBryXzhvngXkQC7QTspWPzdD9UrzAu40w13doNqTxks9oWJgwvzTt7I9h0Cy
Cib17Hl8h4Yjv2dzsFVNcGHF9V1H+U5FbKYrfvNmNk8hB75upwymCFgG56RmDSJ+6r7DXXgjSu1g
dDWglUi8k90H8fAKQA6EW1M8TbrMwVOaBy/I7zzErcHtjjXYLrYS12oQcROAgmn9vdtMW53ZH22A
fNip4LoQRdcTiIfWyXkmFZsG3+K/SjjD9Z1alvBM+p/D00shMGLhrSyKHScsBVxi4LeWJc4uU27f
YgxJjN3e7exLW0+vg6VfeA9b/jLMzQoEUCHX1WA+eNay71xzO+VZBR+l/mVLgu00hVxjcVMCNOnM
nMhIcE3TknK8OuoiXGcAXIJHuxLDNtCsU+bE2Ll28SrqFL0Y9+661YRfu8YDOupd2FdP0yjeBga0
ccLrtNIesbOW2T5GEottZ9vhKrQ0kKfg1C7RBnj6S07M3I7QPNZ54yA2uZBs2P2Z1I8FmYQIwJZ6
QCA8gcd6Sh0wBY2oYHFkH+bEBqpIArqn+ahv3tLC6jUQVmB8oT4YpX+0+8bivy0wt4Y9xcAUHAtV
7gYb1IFnc2a2UuA/l9ht+2E9BDJc1z4teRWG393opTFCcA8uDmKK6X6XLIIIZDcWlrhLQvW2hAPY
t4mvMZvfaLIfl2UCKRpl7Q5vLGXbNKXrIuEItqKF6M1KbYuuvO/81l5XRX3Kg+UYpuG1mPutbjh6
q3z+p8fGcxCywGbcKGhJ3ag2YU7o5WBTgoNuK7f1At+2CT4HlZVryF9wOPS01tKk2CoCByhlcqjH
yNnIMMjXKep8L1ogAbOh3A4hJ2wXZb9z86xLGsJwmL0X9t93oa8vNTzy2OR+EVCdV6FPCN2I5TtL
Zbz4iC5CPp2D6VAcFOyTrBkruWGRfSmmIs5I6FxPPmpvwKtXXYHQRf+THXwNcuZW+LZW13BuzbBD
S1blEyyDNM1BvDU1i7rGurGeYJpQZ0EJlhfyUvXpVlyBFKsia+YkGlldUuJQjDlh2zwo28eV1bZ8
mcp+RAQFd60heNhuOmqAlhT2Pic1hpK6nok6R5578DuYsnhVmWKWwalu8DQ0BctSWGXGDY8xQpVO
ZhLz8gati0u37adXEj791cDhrecdehh1UgmvOq+tTMfvHlv101LfJvA992TUsVk0k53rj9NeO/YH
vE2i7LET6L5bTX7wVohb0zWSEuqkzt1cGB/tlMRL6vyT1t8BX26VmSWrppdP3Q2zYBvy0YcjiiKK
qtp7Nekx13J4GV390GeziFvPOAx9+R6NP/KBQslQzYuwJzPmbN0K+BQzvxtDt5p/U+/MjFD4ZDqQ
5RB3U8VLeQMSF82nC3DXqdRJoAiI06stfkyuik4MyQamnOYz36kLMaVJl49EY2JPiVPupB17dFsR
iKNSt5TPeU8Zoald1WJfxkigQAnDb7w9fCEn1YhjPchTPyhjs5CCyqBi3kCeRRtkcoIZWNYb8xmF
JNVl7nwfynbrtPpbGSaPueN9kPws1w2gBVtxMU2u95GZDpWIjMuhOpm+EZtLDRiu2Nd5e58i+Fsl
Ur6nIZDLzr2bQIhRdRQ7uWQ/Cex44eO8079HId3GL+r+Lvfax7FeOMtbOQDXxnMXDXAtnDK/ZGVo
r5YEw7voiSsvHSZ5jv2AkfUT2HGFpFzMsR0h2ErS69hxljGeWYCtxG2XfDKqZl3uW69d7j6YqbGz
G+pI3xiezMqQu3DsANJkCPCbwmQWFx6jis4frrh9QxDx6zHQGJtjaBgv4NymJLhvbSCMQygY7YIZ
k839CGuwcpePcEqO5pwdorF3NmNNzAyt/pai4NKlM8SC2nhbCnNtBCBBlFf8I7T3hDGYdi1ApBE1
H3MxHpbUBz8UcjUY0XviaWCLico3hYhMEBwCDJF8XICjbIawwgrEwRuTSRzEPjWOvJHBpmWIfSAm
PgcsL3QBUnZrReJxuFGIenGjLfT+Zxhky2YKirtFuPY6C5ZTBDB1nbW+Ea2Y7UAaR8nMgCm8X3z5
hAjq4A/dZ2KxTSwtcXGa8NfgQkCecmTE9wSJNUxRWnfTTPKomi45q9LBmYUcoHDU2aDXK0aQf00F
Fadu44g90XbmVOZnY2zqIhcEx436mOdMsqpJnPyJyJ7Oe1tS3pMm596DxXOQ7jop5Z7NvbULenpQ
YzXq7tMd3B8OIZlx48ljaWXPYcQ/Xc/pm0wKMGQ3+C1nnXrqkzEFgQlozsv9Nwt2ktF7z4U91iuD
UdnKGkGFS8LKjMX7UBX8UzkXAJGD4DOHXVrnJnbBpYWHkQ0UUV30LgX2adguvpGt4M512wOwP3C7
RovKsjEO6QzSPS9LhE2c6NiFKQaDsL4kuTPDX8rfdMClqMp3rsvtstRPnoT3OWHHzqDSuTkFiNUN
PaD27dgsryy4vQ1TNJrXG8+mtrNz1HAoWYBc8W9mOLjHl8IdoCu78w/mutkuhf5jSFJCCGw249lf
m1n/WCkbDKpLDHsSJeuxWIZ963mPUTVsYMAmG074fldQdohmWufFjdYU/WhpIzdp21sbDqeHJmWM
EDByAoyb7uYs3SPXcFepEUC8nnRspSydlR+ustR6y3o/3fpn2c0BFSPtdVCIn75oP9G9KvbVDfUd
HJOqd7Z9aD7Pso1WvWsjMJhrcDQJNPAketetPuuGrgm6jUuyvNdtGbpgcxL5wZ5DKNOlt2CA9BrA
J9AwajHFnZgU7BX+JtCAMEvT/DFg6X232PJbUalghbSiXWemd+KSTX5jxDUWx4OpCpZcZHerwf5c
HL/YRPTOaNWde+455DbljURVbHsEa7dCnYoAdMkgRjioyubWVJ3aSIqAjoZqg6JCb5D/etvEsLtT
2N0lqafvvJCzV5QAQXLmwuwAyrcsGX7ZFh/fJKedkdk3NkBukQ1tIoPTsHXY2mxdZm5g6t3TcMt/
rYIFgqJargOnNe35jSuzEDUwx3lPciErnnRtNeLDygVijYFmEHo4QkOkPbtiOtMFNcfGBcu6NGmc
dvRrxJfWdw4Zxraqu8es/jn2gDNcBR49leC4Pa86CkPvpSnA7BhLt3bEeK1kKQ/J2ERr2flPUtPz
mIYGPZsiOsi8BHCKW55KmCVVQkOYB/6TYHTEBMruNnDwr6PnjIxg6AOLdfUoAulSWMAcy4oGI38q
mJCZPLMRdLOnuR92pj35eBXztdYTQzXgxTIJjSfiITa55VDmsxlHjUH5iDioGqGm26ynkV1DeK+s
D5Gl/7QLgJWyqraWVef3ZsPWVUix68OuXX3HfXWYveVNGfuwPlpF7b+EQT9j+07ybQmuilZsAXZa
U/nm1sNcqu8hZ9G2mCk8h74T6zqdYOo0h0Y7zE6s+dh1VD0ieE/a7FlkbZzIyluTlg4FC/g48xTu
8ESRRBC24GDxH8glqtbjBJlhrPy70eR7QL30GRrN0ZJjtIoI1qabLfeJ4bnnsm75rIXGs10V6sHv
3D2D6PRoU92dJ3s9EvAXt8lAEoFKXca6GPlNO57tsjrrAJ7gMOTvkeFAL1nmUy5gxqMDeubFm+50
+TxGE1PV2/J7EtHLEpgMlKNDlecIrXv/gdk1LC2O1ZVgPLObreRF6PY1wNKwSnoGjsaQjmtlSeS0
+ffa4rAHigWlCGZbgK4oNmoSPUKlL8imrH1D2MOlye5GWfQ7IfNnlF6QrhWlRNhYu8mmY3duSMwg
y7diZhjrdvVEogHCAjfFXOJ2T2UWoaoL7HErUod+RtIJR/TYNfka3ghRaPRhTRamuIYR5vNqAjQq
aiJFgkasbZMWwUnATbG0emzmkCwKO7U3SiTgS6fe39p5+ybMbVEl7nYIprU9UOJmjt9zOqGc9PLk
qPqRGQZbiRR1dTfNzlkM6CEYUt9EhJa/n3IeDpbO0SNHcJwDheXm5uqYQEDl3tlJVvVk1S+GLe9r
aPMIkd8TauWnUGLGGGR/N/XDKXULmkqGt5YznOsRc4Znz+5FlOYpSqd0W7b9gTTwbqNnBGg5ycBr
KyrDbebeZyC2aAHa7YRuskphTfHS/TAA6a1SO5lZ88PSYorBxsWCBppWmv0IEazhkK20Nb9qu7yz
Qp+Ss5yCNVvlrYfuFJyrc2SvduO7Ws/LsuzZjz+b/X0tumPOLGiX0rcUgaYfuwWf+A9UZfhgXC1P
oSovJiPdLKO75fWOCsLYUUs6mwVMtUSPyox24iECkLuqc9GdezEdzWIzN8yYQK3UHN0wg3Pb/1YR
/f5k53Hm5syaWvkaqZ7T2aNOX8rXxh7dszugM7Zq8iMkWqcuXAV94ByDsPxmt7ccE+SzZLSUTQZb
Wy67pRzKfR8s8PaFQqDvBvcDHW5QG9vENJNzaEDfGq1VRaO8cg1vl+HQWdt1We2tGQac71HNuMH8
XVlwKnPZ1mDuUSXbTO1hxemYQvCpHaiEp7l/Heu+iSdyNGzfubbWCXXj96kcjW0AjDB5LyqXIB7U
vltrWPJrZhTDwS/dzxZNOjsa4OhZ6MjjyLjKQCm4Nru4Yj4Vmw5PtW2VzW5uvX3KQL0dRboPBt7t
yExfSQ5MwT83amu1fQ+Bo9iPgx1eohwGZe/PCyd6mx4wanG3sa+mEyOpJneTY64jSOT8CHCE727n
Z6e8Cre+II59Uax853TptpXd3qUJvAdIW9AuH7I6eGsEX0yi63vbT8ajMhqOveAFRCpcthBCsqiz
7NC17QbnCCAMAVa1RT+qDIx7TisOY5KYcdABHB2QPzlRzrivIJMqWEANi4chWWxyJ4az6bZIJCuj
ONGP76ISBg23OfEn3vKd/XkckXuyyxP7ktpQzQJBsRj2+EiJgVk8sWxHGd7VmMQHW3ZHXE/U4aOd
7DU8wdTyqpOskMqzrjSUatZQLgmIkAMAsFRtvc6Va20kB5+iaQN1X6IcXczroHMqUisE8+7qU1H0
1sFMsKmSz9ADrAt9iJlcsvYCxq7Oph9mWX2y3CbCXi3+4bZDDnIjuvhWMp5LtiiLQpC1jDDKA0IV
PBuTY2tys7gZNRteIHPnswerequ7ZFp0F1X55AZGc6z4dthmbX3PyHZqspjaZQosbZfGKmuZ69FQ
tmFTrT2WXaw1HoKpPXsEegomnYE1pccxuu3CfMaSrF70MeOP2QnXu86+qnc2ccDrgAeRYUnkH3rp
E82UAXcGwMgMg9asHxZ5Z4ibyHbgJqWIeY0uixinVTLlN34lGDlOsJvUt4lJdbkOSYOBeZpUPEjG
6SMTxIVXuUCgtDIq57mr5A8VLHkc2jfgXpLTDrM3Dcd7rcJ7b+jd2IObGtiEt8wA7ldldp+KZj44
RvoNI1m9zXImj2HpKAIUzGmj0K5lnvyVCBJCyiH/HQ3N4MaeIQkGF5yECUpgtAIGmY2xKYjnWhoq
MASt58maYXYOYrX0bX8NHW5TPWCFrhdr27sj7H9fONsUJCxfYcAYSgZ+3Nd6urC+my5Sek9mF9A2
enNs+b68//0/s1kW9+muLycYer28MfqXDW+f9ZgCR78n8+Ybm4/qAmk5XbWigpZBssTGZWLfK8ck
TquXa9/yIIcS3bLHRsZqMKWMpy9gzbjA9h1IS63r1lwP3Q27D+R/Ga15O9fszOmbvMqIjrloWYAO
RrIGQYy4pPnZLux8l8mgIkqALpo8djd1pJZBjW6SdZSyGRo6dWUdWFkCHqx2Ud04BwqpdSsmf6tc
4p4SU7VbvnMSuxjPGYP3krENYE1lPKUEulW1co7siOwX9eF2BKW4/mQxXzXSGFdUZ4fHuuxZgxfT
pSXZqYzqYGW6IuC6W+yrOZPdXuk1JVuwnYNuOBkcfEvS6WMT3BbZ2us2pv/Gs87dFIKwHVrmVQsm
PjQEgLy0Uz9OJkxFSykJ3YtLESYLu6q24JOSxs4po19mF60p83djPVzwsHjnxHkYGf6RXML4N4zc
bDMbidq5TsHEq3XpnOT8nVrtvHSUyyRi/OQPSDajke/13NygpcNrzqD9mOfyxigiiho04tkwKWZS
dwJy47bOERHYsWiau8wjTyivHHgto9wmdsSNhn2EGrA9DU7UwM8Fqylzfiyjn8ywzzkrgSZbHvJK
/rK5C4CKC3tTTbeuujwxU3t0W1Gve1DbYWYtGBrd7+wJ1qmZzxuvomENtf/qTwIa8rAJSIx6SgNB
NpwiEUyr+ei7hl71dR/TheJZC16zamZKNLoGLR8n6uKYKye3nnWT2HHqRt/QC8dtGk1xltcGYy7+
mF7my9YzqDSVLBAj2Nus6S3+eZ9Ela7H7s0eyCiDZR8Ozn0lkHha/ZAzyEd4dIu5wQ+ccgo7H+lo
xbhryf8KW5iOtf/N4qkjyzAY1oEYwECy+ukkCSmVnx3MzGZT2jbvQfBczi7FgwHBNaqNoxDRQ1AO
0y73iortSbIZouQS5Ljs0KzNa1XwcKVU7UYun2rsSF3YHi07ekRwsq4BQtx1w6dTRx9hwgr3vST4
KcvDS9VQGlA7XIKsujNrwQBFsqIoOVloGOIod8/KWN748pa1M+lv9kLeQuHRVTIyBALigOyn8hOM
ZCq9HM2+fZQNe/2KfZ66OTLBfr4qpzpyp0THecy3hVN/o919zjPy02ZXQKtV+QVf0aPpp+MDuKid
ZcsdqCxO2QByOfZtuVY52F72YDDoS7p5WVu0g324ASDMVS3fxsX8zKfyrmttmjNbIF4vmHQ7ddwY
lrXpJn6fbKwz0LlBFNfBPb99s9i8AOU+IIj0mN0OaHaEZ/ZRIu7cOVjlQr35GhNk6GZnwfbH66gc
W7LKaGG8F5XaK5tF3WmkQK+X6m7MvJMt8vHJ6bMrZNhcTWScRBneoWZ5GQtWRGM7P3RcWwqGrtNV
Jez8Nl/X+Vmyu4WxNBj8IH2eJSYpjOLMirvY9/mBTq+ZiZfNu27st8TPmVQF4Yciwm607eHo2lrF
PQO5Ubb6OGfmK7z727/uXdERpXHtJqd0oJ5IguS5wsTWj0kANtwatkJlu9L59fvX491vSCPTHvdy
dB0k0goiuqJntkgYsEnv8Kk0AIwSzrRkTy1k+m0fPMxtvzXGkCc4Z1oQ6vzH4pDPlErjZBrOsm3J
XgQV25i7oggghI8smPxkDxB0WeXPKZaSWCQ2u5J65y+2H6PIoFfG55SWP80p/5HgXf9mluRDMSef
sYhjtuGtsuia0SLA7A6XINuM6P96+52rPVh3wfgrKaP+5HjQ+dvwYTYZ4zntSWteHqKv+vXIlztN
oO5RAI8VMpnKJJg+8Ty5U439UrCiZDE/NtXF6dP3JKxwg9r5USzeQRoDE+OWmUj5wxrbU+XLTzsr
vJPSYiPxVx7LsgTE3IQ/mGMuPaTO3P0mRyPadhUMtEVlj8yOOkYKvCCNm33IsvdO/F+3kQAiH1ei
mQ2x+DDsWg/M30xPM0EcfAY9uU2xW5AhNqmt9MtPJ3DJT0qB2IJfiZ3bfnGxfjYhq3uQZVc+YzD4
1ZNOxnt3lIxtEDWXS+VRYwY7v7He6imD/5xdEtV/ipwJXGiWnyy0rmQZse9rmWzVNYUycYls9eWT
kdvLBghiXNXO52TE+J9knYxbNyI45n9IOq8lx3ErDD8Rq5jDrUTl0DnesHo6MIIRAMPT+9P6xmVv
raenJRI4549Wow91az5UFf0vod9z2ffPKOheMOBhd+s9ltcOqIXwfYDXL1F1zcYhMB9kc6VGqhsS
e4ptG6w1YmdHo/Wei+eJ1xTS7Z0T7VOjKeK+oVTPaPTOG+yranlf8zT7s6xP02LdHzi3ibBGRmDW
zNLaMDHEW0cXydNMLBt2byLdcz138Ti4EFnj9G7U+lJ5w65Lqr+iuMn8WnMzlo29ppLhrbil14Vs
JsAf5F5HNmqrDsF82hd0RXXTRhDsDcPdQCh5He8scdOqeAiFegq8fOs7Xx0MxmlSOKZDBDhRRPvU
KN/dkVG+9Wm7bAqiv7QGUoIIZ4L1gwDNIYAxFDbbw1Luy37S8UBufT0OLfVPdAJQnrUSJR10xfKR
06SWMObdU5+1IQKanPHIuu9ol7l6tnWgLHM/zezgOg0o9macOnrdCWNmtA47vIGlVjjVi9Gke62h
hq9OnkSUQEa571ob5bZ50iYVbC1iNKaz2HGQioyzuWuctCNhfnh0CELeFZWkwgpP3VpkHdWJsNaj
pDN0ybHOELW8L6nKg/0rofBwVU3YurE9kMN1U6Kpjnj51DQunk62rldkbF82bV8S7+jIiEioxVnY
oYbOXR79ruLh4NtksXrVLnqiKhL63LYVeUchnMsiE47LDMVcWiMIoi43IIK6Rveyyepo7ZdweEZO
iwGCXA6RugzjYSFBW+BWJu+Z6uGl+wBB2HGtOhuYed6mchniZRFfSeLvvZuMp4lei/YYCA/Z5fNM
50w8SMdbF1mGqqOhpK/ol11Q2E+E3J5AaNfapAuI0t2NM5SfckIAkU2M4sR1wJ1o46mlfwR6Sh3D
pvpqpp6BwxcvXqeeyXoON13h8Hex3d/KNZ+8npz/QOafDs3POZEoO0sQo82wunPdme91SB+0rl77
lvJeiiGmVennSABDRRup3M0pDRIWAq+sD8lPnl/IAWQV8Zf+4HrD91CmxNaA8LcKlWx07yWcsJTu
2Cdb23ygWsZtmz/LbKDgqL+A/vDM62Lj4KqlH4Cmj95TG0AMQSh4cXC55UgV0XddIa9c7Cec3gA0
AVzwYvJSjAUNpar7nV3S0gdbXKSFGMaTjtx2Xduus4mOTq9kJPajzy6DtsuDnMD3enohdZtUUo8+
GsfbIX3nnahyygGHiOwIjgny+/uNyfZMTjKh1Npkrs+qdG30aljPJaI9Se9MCnDHG/xWefvWRyQx
K+kxZNXboXb/RuR4xayfXMnNs8wljLF8cZx544gAHSEYAYYSoOOboPAW7Y3oJIz6le1F+lhzRCSR
9W1iZer0gDrQR2NTcCWgoAyePBp3M8cvjunc/4QyOVFb4e2HiadHnAPGce677l5j+4tNvMkF8pun
vLKu3JVxLVHfBmDYGTuVEMXFWcL3bLTeDHQhjIIVI0L7z57YK0mwXpHXzmwe+Od87PMt1x/T6gUF
DBGv+XjqVTkdrenIC6vXUcHXaRg47zPNyW4l/qdNw03hHmzPvdJjO+bJgx1IBGEBgGdrGIAawatr
tHAEQ/ZQeWDKs50yaz633XJtC+NEmAf1EtFVzc4jkWvoNzr6ArLbvaWCc0ZjV9ULbgf48WrAzapc
7kbbLNGB5Mna7mpkKv1PhZxwleBYo22Js0Rhkt0abcaiHQVyE9AL7DvpL6YQTP0OLWVV2L4Ublat
sA2T6dDIdJeDfNt8KlxmdGsuframq2YHLkT1VpV9Iy/3meW7bhsaJapeI/zxDOTzjhHEU85P56Wm
8MImW41mMTqf7NVXXtKK2eldlN4qkJLvmkE57BvGffOWjF9vKF+kStD1jE1bCIpaB1A+5MYmrjSq
K+nWUGCkOgLapyH3JI2Bf2Io2KtO0qiq+Bu5VfXkph4oE3UfiSnceK7Nlr/ecDJlT0A8z0PZQb9n
1669XafJtk5GGGZzuLoLJVOtmD61M99FjbvPg3pbJZRl6PQH0/ytHtfEPJ1CDeTgRtgEPnWgP90B
EicQLxXjye0jGWksdYmvd5/noUHGFJR0XkqBrC4N7vshQGhnQP74ruJwNC9uwQZeJ7T/aktvnSL6
6eZ6m3Y2QyXavqYBNRpcH2JLrDy6AbMWi1nXJrt5MI9V6u5Awygr00NsI+lmuN5MUfvpZeV94LCa
VnP0XYw8/qYYpo2Nth1BNTlbYr5L7eUFbe28ymrxPCPp7JQRe8FE/KwBEGGR1dDXQOttFbvutFMe
JTgDsGpgkEHcVO+aYRwQcuQ7tVaIUPyt8sx6XQOdbz1NRCBPI965s+X3l2YKactU6buJxb81qLoY
YP6sAorSjNIwhgRum/HJUROXhVZrQhx/pNafncl101on33Bxk0dnoBgKGym9VJT+Lbb9mrjtJmIt
WvVl+lBlvkGDUc8Hqp1hJVBTzRWg4QKcU99aNyklXvaFz+8cIOsc0vJOFQAjUsrnuQT89LAt3KZ1
GfaxYTceKBZ6Ji/1XtxkU/pWuaEm89su4JqVysAw53u/5tr2FIaBqpDciqVAmzelD0aBNAgNzh0T
mMHl1b52tPWtJzW99Znz7VTyrSsxQdi3woQsiljjhnrm/HY0Tk6gRju/pGXWQFIt1yGjn7RHL0Xr
6vDXV0RNE4x6wMvCQIJHdBuY1dkTtBnbyIELyOZzcmPd8MC0fnWA8OG84P46UOH8VsOqUpGgthMa
ts5BlO82/k8ZgX4Zkn9klMAJWW9di0hj3pDT+7CcMW/lKOvkw7hYNgEEAacSyN3cOXh6vPYip+Ff
TjjFuqfpxnPwLCTt2k4Dzt6yjLHubb05BMDjet1gFHgn/WYj+rLYmop0QuZBPonM2tahOW1lC9Dn
u7tx6d50b9exQHOV3fC3UofzDvvmWifwE/Mr33dAh7vtk92Y4SJK62+38Jyd4xOhNiMV34ZWfW4N
dXJ9enTsuTiiPb9OOZrchCKwFr++k4ThlnoUFHU7XEIsbdI8mdG8rx10zFLPZxhu2lZ1/+RY9k0m
azEzL+JeNWVPdzLtOOYybKy+sjZTSr24s/DDORmtUk37ie9hTf48xSH+QoUq77adhuQVDB3FdLMO
4sxbtln9FmbOtGtmRCWelTA2orczy/rTrqOAevACj0WLSsWiQVSJm/IEXWET4DVIIv1iiL8i7Oyt
GZhvonE3VdNGq6Qp0m06dwdZlAZwr3HVg/PUm8mLWP4z5XQTM6X+m5X72nSgnlHf/xHFtq4Dvh/W
6rXfk/fjsJBOIAr7ee72APJ8YCVSshpIZLV07Z9KkU7Yxam0FxfyANDHmj0LzrnfUMHsHxI6QhFP
RW1sjdl8rJbqn6+rFyFsQj3M8di/NM+GxqFB2TxJgDfYJm0npHV9Qg+5QWZDgNAvp3Dj5GoE73qc
Hu2mp9lv+qjUvMQpzN2qW6wPadPxzmpHn+wS/tM1uLmBSWxbegm8TlLgQFn6Yj1QLdyP9t2S8R13
0v11TcpYYJ6mrUMvp9OJK4pyibGWgueyWZ5QblaYumJAtRuDTtNRkNDY6MIA+QCXXe79LQYTbTqX
NpNQg6LTjks6ZeJWJdtBqz8Bz7MvyXdBSPImHSZaHL1HPXBQWuTHrAOzODqQOI+MwN+YK9KV4ZEe
g6SDtBKKmcKREjiu5x6L30ZE/mkR0YdRlt8lH4iaDHFILYc/MAczHBXxXLN09nPKndObqdrOKqKg
2z+a41MxjvRgVawTRv3eSKoTM3Pp1yIv8fCP99JeHEITEDkP4EbbBluc7fn1JlcpuV5D86vmgBbC
1j0w0cCz1gJqR1Ou24uDuVAbxdT0kosMjDTn3fHh+DqWzNz4pIE6NxeSXWj+29HXQnEW1JPdLode
erTOpuZ7UOp3dl/0OV0iaGMm32DJCCQZAQKF2R2SasFngxA+Zqr/zIr6w1/KbkXmkbe2iupNma0f
+yJtATkNg1mGy2B0uoMxqTc7qVHP1T5/rrUjC4nJ38/quHYecre8fWDuazXN/1gbEb4ObbjlIz8b
QF4n03H/2OS2foQeTkJKje5Z96Lf5bJBYOVtcjmf/Wz5G31cG5En3qoaCBb30QvRCHQmKQKnAuGC
zVkklRRPUvtwTsjeiKtgJibTwZMpGAqRUxvFHxr7Zp2uq7YeOTLs9xpu1HVYfJXZvySNel+y7Bx4
E2VndrNDSfWeWM2HlwwJuYDGukWHSMEQoW54HDf1MIxxbmSbzPmybTHvs8X+HJX3OE5TeVOA8vMt
ZsspQJc4zfskMx/zUNLLOk3gePI8wguusLiYJPRksdkOd2YzG+SvwA95C29Y2gQlOqyyOLbm9GzV
yEitxHoN8n49SH79ycc2BQPxDHq6awdoa0N3NHNr75C1YpfPSqzCCemNk/b9MXCaF5/6Q+Ivqs1U
RYgOTtqxL1hcux0vxxwvtQ9T6pTH3uo2wwiX4VuxnQMYFCg6cSAcvHb5qarbW4UTpKkoqrMSJffS
Hj+r9Jkspm83HDDOaEmzp+ccXRO8LEM8dFYmHVbcAyleoeFqhNcMzesWpqrZTv38Q4KgRJDLGaVO
veNdzMKosMKAFFkZuVWFxbaMFZ2ycodPHQ7Jj+kX/tVE3j3XCzltSwcqELgaSjenmcgel10X8Pap
mal46j8nNeBobYABVWKMt8TJed16FjdeyCNKgONLHapLFCuTEXZMVHhwydM5CXgtugyTk6PweyZd
SXiTuercqNpbUzOs3U4uZ6ekEJDQpg1+4Z8gHMP9UmYXncLZ903kbRQwMdk4E1SSUUNd4ibDebSM
bMbh9+j0zsYvzUsId3JrkrXWlHhFiOBTLlWu352Xpl6cKEHopEwwngmCVrvgYmZZs5GFyfCWafOE
cmxvlsgC5kgcZsP7tRJGpsrlfM4dNmlZrRASZRtQUnonGnTdpUjdddRVhA7gGMpagwUr7ddL0LS7
xHYMhg16TNDQ3VeO9+HlN2xPXGWLbjlo3XdElH8pzDRsE6e2FtifoFN3Aykr4MwoyqjCpMwVQQa4
kaGWft9My5bwDu+MR/Oxuw2HqDg+x6Ylz4cUQ+hkcWoflRrSg7g9Ll5pXkvJhVdaDIVUZYpNZVJw
Ro5JPJJMQEajuCQu1w11PWGXu+ubX7eZ38rUGNZKV3Cyc/7eVE69W6YJjVdnXlpTUzydBnxr0QMT
BD5a0kZUz30cUKduEL0DST7sMUNpwK36wCTOhjBMX7VbrIMCKTr44zEZvGccT+7GrcQDDeLvUsBl
AaXVK8OV3LOij/s62lYGEqDBpFzYHgbAlOfWuxKq86qMlhUuTHFvQ/M69bWa8Ymj/2ZXMaCpJyLO
Vpwf75lNg/0IDVkj/4/NcLuU+ccwYvKZJp5x5B/JXSn7l6yNHnTpe7FyBH6zSxeEl6H8p1tcJB6K
BjmIu9bOrrh4MVeHphl3uoyOCAc4OooD5aacHFXwbaPyB1IgpD4as37dtC5Irz+uGM00gFnIrORv
82kn6Z9HA0UwmD/f1Sl7d7ZE/wYLWJDQgBxQxl0NWfZU80LEdWELgKF0P4yNGyO5FEy3t1nCxImR
B4+znN8jhLBrkkyr9WjXm1F2F2TlGJnziMl/sQEh7eSEAN/cDLVjQpbz+psBNtQWiXKV/UsUnbcB
rxO2bL46BLJFPAf9HaPib+1QYpnLN2Xj45wckBZ2+hsT+yFybNcZqcmFVN8aPW1pjEzIwUc10TTf
tiTUCms/1+23mYNDI2fyGEGq3ymik/I/jVJTl+R/Ebxp6529JBvpFmTYgv0OvJaggvp+2JuZIVZ5
p17STpCDyJ7l6DuD1c6bgjt6fA8jO+JNuP7A5fVALSWe6Wyb3drhR6ZiVmNfsBV3BPVSEbura+zy
cvkgGoiHg1+OZeR59PJr1dpEOfnGm28fmhZeNnGRvDSO+CvzBWmLmi96iPqT5Uzf2ioPA9orkGb5
O1UFM5ED7rRU31hDxKZkgVzXAhLftcSx8JRPBlOkN0rx2U4XA/k6Pzry11HOTcR6XYsQwNMQSVwH
TywePhQnCRX+gh8sSu8Lz/LWCDPAhW7mAI7sfPL2XgcDVYn6Lunq+2ryKMgdfnDZJvy6xYgTxFTv
ZEoghDG5/Tj7EefxL5lBdx6H7MkwmZl7jrigHPM4VbhCHIArPdP77iqgA+NfNYt3QwAf5Pn03EWE
DZveZ+4GjzUaeQhF9PVi/hWKFdqrTn5yFB47ka5jbN88eBjxV52Zfbjwiitb9XiMXJx/mXNKi3TD
zvvhR/698n0iBaPD7Kc/y63XCyTWqwUtxmVBlWCw7qfy0aFtfmN3Pss3ze7+eO/TPJ7g71ndHh0Q
s3FXRUjXHJ5jcNN4MmSwmXCCrAY13ZbFhM7kYf5xO9tEnYX6NstPMm37GNI4XfvTv1uZYKfKVxRl
JTRD/qeyGr7j1nnpZYc+RVg753d4W2G8gf3ShEwlobh20NjOCNHdcGeK4FGizN06NtGB3U0BggCU
dmVrNc7jytbiZ0wqnAmihn52sx5dwRbXhzW+c29QOivB+fEpZO7YbU0U88Dqf/i3/yxj1zomUlj/
JqHzLgkCyNU81Z/4jB4mH5w8QRIzNs9d4vvrzLnxUj2elc4I6PKCoV9FBlIhuxl+m360aGuSe5Mx
MbZJIyZnfKjjvpgfuwNOPE206IKIK7KenLR9qb60T21104CAegPHmO4pbFRAUtUcXK10NDazkzzM
c/3eLckdT5GOWV/FpmUJVVFXryObeVenHS6DmqB/Gz53XOShNNEZgGwWPCdII6ab9COzmoNvBr/l
hNSx1Zyg/ogmRYXbWy4IplqS+k2VoebPvnK54GcKZ72ux4cx6rOYaeTaNcbH1Pm/UV4SENBYJSYK
FUvbfOj9BTNvq+LOpwwv4+NYsOKknQWaNKrNOKAKX+xVOPCmuw9oAh5otKFulVd1zjhGra45hHK6
TpgU+aqi+sIKqKE+CGTCAjwpOGn2TzcYfxKvY6FQfcivfTF643kaaGLPpgX7X3tvepSKpwZgUBG9
53nTn+iz3BQDBKTs2RPNL+mXv1kI4TW5W9MiV3L5mnFYKfvCWR9sNZkEbK5ehi+55ybiGYw63vDK
GSMy0UJUa/5MrMB3AXRItUH2irkVfBIG/vajA99+pU7yPHpDsJk5DdZTGt2PpAMivToEGStBFhGG
ag3RiZstu9X7/XNC7AfEi6QOwh9OhNNQChpTK9hce5Qbr6/3cjCvynewutUvAeGlyNcHPC+A4FCE
oNgDGtHAlP8Kdk5cJi8UqEGYefYriZ/70pYyriShvXwhC87LbS/5LVnv9viKV/ze48Yr9QWNTff/
RJTB2/cK+t8NSyL+updWW13c4GFhrpzeiNXlswgXC4nBWnTMCnqUD+HQZhv3lhgibhiTXbO+hDI3
49FHflG6+PxSHO4iomuemg8ySR8aZ/LiJmtp+LJkykATvQsAt1XoFbdWvB30fb5Dm0pcBz5ThFH2
OkR4ObOICwPlvF1j6qlJgvCbi93mf2Uz/yLbvwoXk09Kg3eaDFep1WM1FHdh7TNo4ZqLeJ9Xjm2J
lYufG7nS7XVHuDzm2zaoWEsd2W349TCdeAjSnAbOfr50c3QMTUG9HMAlBoUkXDZJk/7OCbxwkE6v
bp7R7Yl/UaAaGOdix3F0X7mEoob6iqqektzyLjf6t9ILdmkjqh3+FOg4h7//wEDL+kKJrENwj6Ze
zmiRng8Udg8BVpGurBEJe1+wOpLkJBvybaz6TYAUKZ8LGXdzE+21zdBCFiQ+MCshljPHIeN75AAL
YcQRnDaxKzVlpw6Zn7ZXbLLuR/vLVwhn3dfFr+XY/Yq1B4GQR8RY2PFukEzGsNfj5ZiDbN2PMtuQ
GhIFfBkWct2Y7V0QzMUa0HruryWpkGwL/92fMdKivOt3JhbGa4PW3a8CzXUbUv9BKLYw0ujgpDUc
cYUsaB6W5FCp8tphgY1hzc4DR1dqGZT7tjYiLj/MjmPv6seswoprQDWwDVIp25nDjuyQQ9uRXRC1
XRTPAzlHnjJel1EAbXbiTQq9vDgIezgyRO4wBrf2uDGA0bb2IN/yojgauUjeo1NIvsOuVIl7nI9h
FZdPveP0X1UR3udKFKfknybtAscy1lDkMtZhpPOrcY27iSjjVhiIieqk2mDs2aLSSs+qi9aSCIOj
O3gW8pDM2tRecW2UqMhQgJLL8NoSR/OWKXKU+eAdxnQ6tjyQbqup71KH+LlQ6WxNlrvYASktZQ/r
lXMDVQsaiYx6uhUeVZJ4U9ThltUecKf/Q7Mf8XfyXtjVSZSBai47iqc7R7mHwnuwLK89p5jDYkUi
OYFpYXHy/OpZeqzoE7p90ZR3xOXzP6bpsa/r8ZnOBH9NuHEA9VQi1c/94RRk/sVk8zkjvFo3Xmpc
qoiZB+jUOfWdjKdW/XNIip4SLGihANHvtTCvvc0AiuCJSzHFmI+HoVwjM14utslKYSzzixofbhE2
ZeG+LcQBPwERYFEeo7PoBE+7a+xwmOZxH2CLolR72mUw0JNt0/UmhTw3lvudjsLdG05JBXSTuOcG
BdBKhO6905Oa8pb56fAAmZJtOrvSG5oUyHhRZvWUIZmvSw9TAuWSjxNrcVcRbeFZfnSyJ7jUoJv4
CIYhOzWW4CQdn3O2mLtqCdwrJoajoaLnhdfwtAC1VVayr2CySRdGE60SdMa4K9V9j78YaxjEFcak
r6KY7lxPT4TqjiIeBRKfW9Al6UNJHAwAJsi/IVtc5+pXFAmPDdgWGqArkooEBCr5DtWn13E6GJE8
NuyRq2Zoo4MZEqGFejLdlE0F7+4P47X2vee8r5OzsPJhHaTZR19ADxHKz862EIs1ByF/5uACqg1I
Nofe2w0ewERGBj4s5PxOPMl9lKvqFEm5dhKAHOM64g5uSmvcWdS4x25VfGuxPCjRLeei4ZyXOV2V
CdX0OVLqfiLmKQt5JG0jmA+pT+kHxC3ha38EaHVHvwbbVUyKO6uZbp1M03vfJMWdh19tO3n1QC5C
U4UbJ6zlHvcsmmc76B7ZW8FdXRIYB7P+Rz7JyPEchdftYpj/SM6pTzVJToVbO2sShahBitQtWDrC
3Ge/kxv1mtioQLTpnke+i/tEJMAVmVXHc3NzP4ScsEmeupu0O/PamyPLXTlPxn1UY8gyh/6ky+zK
FJZcq+ScEydwJiOsPOUM23y//h4LbGyZ2WcyVk+pwlBE3DUJFx4VGUI7f2bFJpKb6tUxe33KrHc5
W4JMrVG9lQ7xCqWZYO0FkQ8SdhLTlhcCWjc1fuM1Cjd58KOC/axpj3XjqYuW7vTg1RnzDNFe2cQ4
3kdsmThn4erbkYQGF4qyNl191m2w5zq0L9YYDo9Y0A9op442GKezWM2nmc3r4CMIv/EeuXemQSoB
yXHWXo9FeQfAWJBOufHyPoL1nnhTa++HsOhuHznVBlOjeEy8uj6PiG7IkOjWAmjzNTJaIuAGY4mD
ppx33rgEd6HJA0kGjEXgzDLFuqco17XeINzDg1f1TWyFoOy5dxPGFwi9FhTZLRKXcG7TO+RmPzKp
rZ3tl5dWLuldMP/0tmE+GI0V1ypz2H7BGbJGWafeoOdHMAKvFnHzdDXNA+Dgzyyc6nEyUra0aNYY
i0bEzfbWKFP8UrJ4biNSWrpoQBBuEBvA3cmNc6zLX7GUBY2AmKxEYNTXcjmlN0dr6EmEMMy/q9pJ
x2tUtKfS0K/QWXqfh+7OLER0tG8exgiJOBtbsaaaE8kBQY2Soa7jkdv9lXJa1b0DAlj8tMM4nnwz
ZySWYbBrEqC9zDHGO9Flf6bfy8voOeYzCQ/4TxYHNDy197eWlINH0tEK6JJ50e+hGB0xHyyD/K7Z
XKxryrakvQqDIHxp7CfIZV0EMOsSUD/Whevc+W2sZp09zgHl7bemAQc1MyN5uaOkhvH6/6AmYN9N
kGoNKTbdPllZNpw34NQV86HYhiHZnYQLjBQ2GC/5jUpdwq5HB8ddJqVrnmV4NwREuZA0Rbpo/iAD
Hd3996xQLWof/nNyespDiWW82AP/hUiNL26kLYkp4br2DWcL/f3PdjirLGmpg50H49F00FFm2Qgy
36AsnTPksQ63UJRWB0TfFVPocuOupvlIL8g2ReuEzsd5bbA/LeZNgELC5pNCVK2185jOgf3NaNTa
rT66LV0nJlliRMTxbC9utHwRj3lrRUgpoE/E7xBhye81AUN+b/UP1Vy8dku9ahaTnDKY+bXfqo/C
md4KleCEbIKnMcy847IgTfDHb5SI/4iDMncWHMsKhXu5KSprOCxjsV8s4R3xK1s7OTofU9Fj6Qua
IxPDEiet+TQqTH5W5zXnIAR6tUZbbkI3fbMnunicBgDJFtBWAqtUQHQIVq9xWDNtDitZAqMswi92
RWaE5Ky0z5luUaQ2iQSOEj36sTk6/fcfmFI3Y0P6sh2lzkuvAPTKSudnkTTHtrLxDBroMMSS9Bs9
0RxgmkPLT2n9Q2nAxyWFi9ZU2kgbZTQdtXWwUafsEz+HvrvloZgRXtaGZBY0xCC05P+LFUjxi18V
aDKn/F4N0qKtyQAOser3qRrDnRv+SJ+rBfUKsXl2dB+NvYepgL6rDhx0rqVPHBJmmY7/376s8ydZ
GS39F+XH3Cvjvms5PJMpOStdP/nJchPmTi51NDkV4eZ9TnRami3lyZb1dxhO5qG2UiJUwF31oPdD
RPhAocnEc1IQ+bqH0KPmaReBLl/nwe5Q5YXTyZdQWK5OT0OG9rqTVnXUdvfHma0qXb64qsm29cR+
It3oOKXWrxuhtIdi8tZJ1MqNKyfg1uZKN6u+L9GH4szedVEBMz3j2SWjEFELcv+UnoJ91nmfiUwF
YLVpXjLk1/TTbK0K32voIThBsJ1VhP5j0Ypmkv16ddMO1SfEUSFf+F1pRvE0ZZ/SCt6MABKGyhI8
iilDvUzD7k5o/UZgHxuCt6WHTf8LInQ4aFqqZ4HVk8XXSo++2ZwLxTKRDsJ/cOURdhmDXV+chdLf
/jh+1RVBoSDJ4z1q70lL/Twyz85dP42YKq1n1dY+xWWec1ajPhUDunkKg0ZCZpTzXOljB0yNVmFA
ZmWNy10Scudi27c2npsTUWj1dhwkZEpjkESXP5n+XY23aj3hNil06QD72ga6VD88sZD+s4gaGRsV
HeqpYydXxq1cxsi+hhClDDo13vcsuAzIsojY+cxE8lpL2e9cFepD5UEFWoGP9j8kOLxyOHn8iPqi
KdhN6EDRUnUCD1+5ks6DOS9Eu3sA3WHv+7thrjdyll6sASyvY+ncC6pwnwi/h44dl3OTDoyFy0F0
QRBHizXdSy9stjbBiAgckHAF5afDrHBdaGJhqvPUq0eOMi4KcokGLuEVgqe70US628y3c1zr8Rji
B2OWSo+RlW0Jh7kfxwxBSTFfIYRBhXqcLUbi92fItWPvG37M2Nsdw440UdsTYl2arLf5zKCKZ6Q7
qyJvdo7Fj3VbC9R16KozsR7pimAnsSM9ARHN5LT3hKV191OJuzZI7SdLIetwC5wPKk/yE+l33J7z
7KBGKM0TmkZFuKZ1r3Ujjk79UNZzc0rNm42rUzcCX+5MV0wrY6klwuXnIKPjTpbosILK//SaAs9X
MRwphotnwPaDjwdiEYU4sQrzuJjVmxmQEeCV5Z5I/xo5PKTAbXjwl/rIKm8eaMJytq4SX8LyqrPv
OdbBGK2dHmE4iVyCgPQn+ola/Gc4O6dVVaOQcaKzUuTLeTK55hEvHiIP6vbwx11YqMK4j1IF3WAt
cetQRsgihVOwY7mQwZdy8iegIbVdMrnuoZ8uWFofPNdsnhkrcdNaZ6QxiCjaGtFVrdr9JNuXWlE4
5c8RJ56VZKesaX9yTPGk8ZCgoScMFaUTPAAYpEfhmx+wCCCpZnYu5qp79m1sA8jim9kc95UhjkJ3
rEJpe50T6xoO0v+ey3OFktUuFwjl9OIKOZz0Iu8xZpMOMdpvYIH7GqCrxOMJ/k+gb+97hykY7yiB
OTVdcVjmqNulTLxrvIcBG8TJgQ3lQVH20bT0vrAt9SAYUmVgPQ2V9o7WXB4cxRJjjQ6G9yw9i9Ij
vk8zZYhJDA8+0gN87AqZRoJ5r43IRDCijfofdWe2YzeSZdlfCcRzM8pII2kkUJlA33nw6/MkvRAu
HzjPM7++FhXqLLmnUsrMRgHdQEAIwV2Xl6TRaHbO3mszR4CVcsfT1z+kEWsrNn3Nzox3dgqwbbCh
PQEyDg5W6vOsppRdoqC/tb0KzEW9zyMi10SljyfbFxHu5bBkL0jroCyRRXlyPMM6vjVi5GqO7Y/n
iRTdXucCm+gW8S1ZPMpGHp6+/uFV1dZL7H7PQiQ9i7IJJVSEJR6PJVkLkdqnKX77dEzHpdP6A6X3
5BJ7g3dso/ZO2LU888LuNJKjtzMp1e7Ig3oTZq22yQAef9KwdDYiKu8p3PIiVMfWL9zPbVuOC59/
Ear06DWzsJgO7GbOP4TADLW4gAo+lKws+7nYDKBgjQaUyrzp6Ge1Rb7gmBQHo0grSsPwUU3s4Xiy
ACJqLDbxSPfLkL5hUI1nHlKLrie4G52zhJOTu1s3g6Hj+e6tCWv1Jtb0NW7wR2QDIEhxXh0qB8yJ
WhB4Ic51jepO7zjGYpzI8fAQhDL5sG+3Z1N8Zx66xIuv9UH6oCS7moIX4AMTiOFo8eusyH0qzZIo
lFKLNngbgtUQm7d2bt+O+LKXwWj6h3De/Is+P7qVHgImEPomNfFOG2nhr5yhOrp2n/sLiGthcIhS
0koXGWQflUC3C1Ut9ixby9WsBLWyaT1Z5u3k9uONM7JPppdsX6oa871XtXsPpfK2dYbxsRbxLXR0
/co2jlh66oNXwh6l+lfuYpsJKiiGbmlWqMd4Nw1I0HTszLYbHCgO+1itgHW7+B4ehY62ZeC9iR6G
5BOKE5dNigtpVTjheVoOwU3dtz0IOFC/tRxRHrvIdKmWvrDj13euwNJTW222MsrojuI/irs0ae8L
1EYnPmJnWPkbDrd4A9BtFhzkw3mSXVBgLlcQuXmQom4iUtgWSHDt2QViJfVC9jAGkCMdxjLEFGnO
ngDM4xsx0p7pJu+hT+bE1zIA7J/iJDVq/hBKDQ9sdPnAfB10ZrM1oiG9NWkp9QFDKxdc3Lil25MU
CgWnH8HiaXVYrXOCV44Ty3ea/MQaADH7tsobNBkAVxC4d9PnbjSxrHW3k07CXkB976wZZ0TOiJYl
Qtzs0cdeE6FDLubYxKsssPxlC3Py4CU+uaADbASstIfJw3iI5Jx8Nq/CS+tejYHUPxXFpu7s6rM7
9RUOBkEqm8zrzxWgLQfHvdKh00RA25ZBBLbIl8OAr1W3PmNiB4PYOVdigsJkTGCUhjakTGXlBqEq
doAYrLAf8Z+VcVV+AoTb7i0FN2Ugdkmy5eBVqyY2AyXScoe2RKvz+DXawKqs8F4NQsQUXHYqAoO9
TwKFKj5JLscsLS5A9osr3zc3lFE2ruUVt37fsOuedWclutuoVNG1hmUiM7wIJhfd2uYWwZ/xCYL9
kZa7utVT7d5sxYNraPUlEiboKXh+stpQ+yZHWap7bnQsauCdvkXArDWUpymR2t0sgls2pvNajUqc
XLdrV1FmkXSm68AJ+/YmxWPCepS33hhp52EYMEnU0dnQRzhNEYOfO4LXou5UqPkm7GQmbvnp2TIM
fanDTPrUV/itQ95DYZzDWSKYcV2BG1hitEBpEXnjvQFhBFVUrenBxdc/3NG993Q0wXRgxcoQZCnx
ct1pKFpZyTgr0IJ0tpAuHGIaCBceaG8Scb1935NYgLspQvGAGkKjDbwuurjfE2C7d+hAXfNUUCFh
80S7iIZ77iIgpIW/bSS8Q63l+ejYCe7tEfqM0b2iUKpvigBOH/2mg2+Gxsrsi/ITKQb07BwFlq4x
WCHicyr71jnU4aQBon5tlZV8CYOQzM8ZdaRa2e9s4h5IuI9wb9ZauQ614oUyR33oY6dYo93rLn0w
RWsL09YWHQiW/9jI7xj+8Hit21Gm2nqweRiHth14zoN4rye5eaXjIFpEhuluERwZJwPYUmfm7lE4
B2mO8kSftTibjHHnhhayLId3qK/JUyCbJ4sciFv6Z7hbyvFsnDJ3JUfd3bOtxFY72F/GSMmN8Ptr
1XPZDLukWJhirFVd+8WeCzpVBgDCiYgFsEawcQoWyLIp0+GyVidppOWxQyWNmpWVQ0CVDbnPHQvp
5xQnzbZKWSVCXNDpxF6EpQnIDXTQyqjEhVlSlmbRQJeWiMDmqXkNrR5BOZu9K9UOe5vm9KkDTLQQ
9WUeGLCUNBvthQ7vqq7DK0gS484oMrRAuIHZqJ7row8VrC7ZjVgkyemApvLAfbXMzL7umIQRjNF9
RNKzEJUHuoll52YSTXceGnV/1LvgMsujl8SHuz6aDisUdsxYBEeEA5VYR8hBV5YM9+SqU7mPal7C
qAJkadJBHZwteskeNWlCYt+U+ps8bHdEV6LAk1Eybr5y+PFzlWcNbCL6cFg50SwcCoe40dFjA4hf
8jproztLDO6tizyU0nxlslyuW7r5hkBAoSNeg3yJPmSgsrbCMDbr07BxqyowLlHC7Jhdg1XN3yiE
F29gX6JjgxxlYbdGcEstScdbDz5R6PG5oyyPfVeQbvC7r1v6cF/XOI4BQIB4PdpuYpJHrSpRP83/
B7z3oe3raLeZFDN6rwO31jTeVyIBidFiiTwIlu0sGjy6RHgXuxA9i2HRlog9ULcu7Dq9yk84SuqD
Kw1up9hDTUivDZkTy2E2FwaIUAx2+FonGe5aUZ4Xb10RfWkGeMnKDBAY6dVR60as5XyVQ2Z3G6q3
O7/Q6kerQ0qnTRLqv8VsWvhtdmjTbG3kbXcZ9KGGxz/CPI4aJ5QwMLXpMBkwaNwgV0u9mLxD7lHP
rU1wNESBTQe/VZhcJ6q+jRNRs6yoBkfY6QzWCE9ZhdSkGfInWgjZGQqVcqNRGD0LeWyOkRDWxuiq
4hoL+t5Jyy8NeJbnMj3FTPm3QthXIFfDi0H3PnsoQfcEXTxoedHgXGrqfQS6f9V1cBHCqlLUJOAi
WJWoz1vdLa+UIV9QsOu3wqv3hIvkG5mV9jrMG+e2ex0ny96pIAkXupbd5Vk73SE7wDmWN6dJi/ON
XU/+r4Jn/j7rRFlstGxSxCUxSe6HrBMuniaE42Q7y8AeWJozC66geB9XRrkqm/HBmXzo0aZ/jVOf
VeNUP0ash5ftvEh1MQKcsWmmC14kCmgYZsAW1U2nw1Vhbv8a3vEf7yLp67/+J39/zgu2FX7QfPjr
X0/hc5XX+Vvzn/M/+9uvvf9Hf92+5udPlAd/+ku3ecp/H3/l3cdy9G/fbvXUPL37yzprwma8annt
Xr/WbdJ8/Qr+az7/5j/7w99ev37K7Vi8/uX3Z1CmzfxpJJBnv3/70f7lL787ZAn+x/cf/+1n8yn+
5fft05e///XXp7r5y++6+YeFQxu+n6GIOzP133/rX+cfOH9YtnRtIRQ/d8w54j3Lqyb4y+/GH5JY
PofQLEPppiElWR913s4/0uQfLrFSFIOFtHWXyFPn9//zrS7/jAv5825xEb79/besTS9J2mxqvgyY
lHe5IgT7EAJlK/6ThPtY8uPYy0bdsZyYeIYyEy+eGCa2tHA9i6U3mQNOed3NH/DCZPBkqtB+9T0K
gYvclpqzbiqJA87BGt0f2t7Sj6Zf4kqii/9AFp9CmkQGM/V1RV30XExdfNHRdASoO9htd/KDOr7I
LcHLy6uFU6+qNnUy5IqJf67lKn9giTemS5dVBatY1fEP9ZhC2sqprOZisvT8IQGUuS81GgJUgzvr
LZxCTdGCmD9HVR7oYbMRqlrqZEW8jLYXoS3EHX9hJ5pz7ytwb1rfWyQmy8iHI8sLfMv21S6WPu63
9pqyj3A36FWA+MXBsMpzGrNJZ0avaeGRJRYW3nBe1AHfL0D/el7h5UXyD9CJoKa25f9zvfJeSz9V
d34VdDqpF+ZMJ1AxJ9Nkg3WLBYzSfiXV9BDVRvXoD6LZoauW+0JY1psbF/UjL6/hPqyj/KUWFZok
0kztJ9ds7ZI1ttJfYGYgUdCohCKZsEw73oR65xTlSlOZ3Cd1AFdbD2owkFozXI0pesiF3eRJtkXs
z6Za47Kep9nEFtnvR9S+JHE1KGGr9jnpnPyB5bQ3rsvMjWhE5iPqirEC5ZEJoL705tjG5kpQBkTk
1D+RRRP62zHNVEBOV++TdApaCZFOHsOB4B5ZxtAKPgJ0A81TOCqFWTCiKtXmDz20i8+RFOmnTiPx
oPDmUwqTVuwMrxnu+7phZFViuEgs7FwrqGjiPKKw/mypjINU5Wi/2EycaGVzf1qGRswAjmQbA3YQ
GMqH3Ac0inoBudRUUnLisZGPrN9TloQdn0DkQk8jyZ19Npoq1LMVutODgeT9fALDfy/cSJ2P1Cse
fdiTAZXjpN+3dUonWDUJ3Dze9N4rAkPbvjZ96d6xtlJ3Hv0KsYFnA6+TznCA5NOfFIsdnxUZG98Q
/LWbqOAJpQPVY0D8GHY0w3rDqFxcEl6BcAU9QoXzL7DDeqXpLYM20ewEQwcT2cLzywA9bJbn9w11
FEwudbPLkoS145hrKxuGzD6L6uQTcQrsu4KmTQlZbPBvt8gjq0Xg9/WZaKfmgs2Oc0+xo7jszRCJ
qZck9VtPv/tsdFrGnig9FIURT6dWWf5zXnXeq5vhjYUdh95HtHr1WCGDxVo0et1d082PrYUPBebD
OFUYdOPSvVRhn9/H1DGxkqp63Kq0oC8BUUE2tL6LGrIH36VyBeOcCQn7uN+7OUaaWMdUys+HhoIh
PRjZv8bZMJ43Y0LJzw1r/5Iain/ugId7DO1IPMRmPLD3Hx5hfPMUAW1FGeWawb6vhX9OwGVoLU0V
jwDOa/CsWIvG+RvHPrYwI5f1mds209YWlqGjjJUBOvHIFKygjT5/KEKV7/u2ce9lwdpgJRqfE02t
br5yQ823D9lX6ZlZbMQgtQdTWVOyizpbf0G90lw4JWMqi6raIRGmEg9SlyDOGg2Hl5nawb6EeAs9
NYhx3Qcp27ohrt9yerWEN+lp0m2MxNIeUEm7ly1tK2RtflhAH+pnAJNvM8zZXzQXQGCKS5If/GM/
0DSnGBWJnT1xiVOCKiCe1CgA1mGU6me2nosv7PeMKwAF5SEH/kRc0sRj6mF0QX8apFxtxinxDmEs
mClboJQLlYdiN+iWWW/rQe/BBfo1gx3rOn4xpdBmUB6paCgWZovJk37KdDnY7rQzddu5l+UQW4uY
FjBDkaohbwiD1dfKzOe0dvhxjF4ybR5U6FHewIvYt8ukgbs2TOaIZxgNxkU0te0LCyf7baSpgKs1
qvBr9JNz30x29Ya3QHutkGR5q74fKzjTcYBs10VFO2/cIzhdviDNcDkawroFO5MAN8Iix2bUa603
4GgMJerQezrQqHBgZGKN98aSExtUVx9iewCD3+aeQ8kzsM5Zk7H2z4kxRuOA6yxNEc7ilj0YVUlx
InZLMCPRmLpvk2yLU50SdRbCqDyzk0Zt66hBblXECWmoFZ5SrdnOCp5ISKZLauN6CBqhVkV/NEs/
OzWjjV2n14bTJKkJ+7brAjw2wlXb4J6Ejl9vHLaXckEwFJLGLIVsiJ6JCAf0lbBHiO0ZptE+b1GP
r/BMZvtMJt7SSd0JcFXtd5c81sGXMMR60tV+SIZdqWEXc5MjwgGxpEQI8NYcQQD6gZuuW9nCaJ8R
UhMUmc+RZ06PCaTddaoj7dNy218OchCbwMsHWOtNf+zZFwJbzvObil7oZW0pf6VDpzyTflheRyE2
NN2nbIHxtdrhc8M/6rduhpmAgvTSzEvzVPhhuB5M8rh60dPQGh1qK3lIS9OWkbdJNLCQzEnYMpq+
vq08LT8q6YM0cdg7amVuHSplUi5wJvGUukLb5A744QiqxtQ9Ub3DVd7Fp0ZF2ZnvqfwCKWm106kS
YcTJEnx5nobLmqoDq4Zgix7B2tBAeigchXxQS8qtHfmo7iwNrJ8ACF32srhOSqgIvM/7JZl/46r0
cZrbYtRXWkpQse22ajvaMtiEIrFoK/f9ps08eytcYuiqxk1RrNXdUebjZ1/oFPrDgC64ZjqkgTSR
SvdZJbINtmXcpLkR8FkY44kaQfbJXHyyC9muXPAT2yFPpvs6o0yU11ip8yYMP7XCQgg98M0j9k7L
Oi7Tq4ka0QWMh2llTom/a1iy3LVBVD6FpUu4DgmEOEyrukTd6SsQHuyK9yL2U8Senr3Ebm7D0oNf
C1Lc2+l9ZrOF5PSqoC4u8yz/jO4F0k8vuie8sJSsYyxJIgpImJkcEt+loL+h5+NZBhX1IYu68mwM
puRJovHaBz2y+LTUunXvskQA7xIctXRCdEt1+jhNIEsKL/IAYWc0wYzc3muW26/9ES4d86C9HO2p
2RZZEa5txSrA04jKqluHqNrAMHGRVJL9c2oCSy5Esw990srNzqMTQE7yvkoj/1ZV7XQ0WyK/1Ag1
otEKubNHEcE44DZupoR5hhSRmaGDceEmFTK6mfRRnHw8VCsrUPLKFl66M7QqPdhjLhEo1OkuMvWC
GRVySVCXUYm7TK9uFFVXXJDwd0FnKHRRnpY9mSZyxgJhCTj12nochKs/5W6JVXbihVHjWQAVwOsW
iOw6SQN5sqrAPct5bI6ic3mSKW1/QketfSa3iH28WUzdXeRjicKTgvgYDOeE8tUBzC5LCuOAx5o3
t0DYH1RE0NlWzdfJdLvA1FurXVFprE44aLWZPKwKKWZHEJkq2eqO0xwnE6IHUyhaxlGrd5ST8rPM
IyKBuitGupmZWvgYOinHTOBs/GITAozE+lCEly7pzw8KutbOKQBWoqnRjkFtRueta8vP0lLJoQD1
Q1+5LTbJlNs7I89ZTeoqJVOzGo2DxQtzZfpQE+Ba61doLcUTK5vmtVfW/JRIEIBT6SzNIUlWMNdc
EMZZhTzX+lTbNPVUSoe/NAA6JpKXGKKPaGPmaXWeT/3NMJCHwv3ceBgDj9x4lN2icleVW78GKU+F
Ptr9KcUDRYKOgeUKO+KZ2VvejR+HBH00tJqIV+/tRc/ZP6C7znhJVLCL4zAtWCTF/U62VX8FolV/
iVug+JZsqZ3R7uY+UwjV18ZkESUW0nU4Gxm7hHo3LBHTBZhZuiCrzBom0K+WkYb6jAfprrKExdOV
XpqgvVDilzHIE98yr6hfmjcR3qIzJhguCJwN2HVuUNfo7S3YNP2QOIdqSrVdVXVyaw58oYU/FQjU
hwlA/apUdMF4LlHI8U4ImRogdaLFZT+zj7O01pYJ9dtt1srywQzYHGNaZa+E2FcLxhVFQWkfa9um
BFPbCRTrFDesCE2xz00mULcd+lssys15Nrb+VVokgJI1JaozepDaqWQhBBhz8LN9AeI9XOOd0Ju5
w9oCtyCOsgDSZPqXuhua6yxXQIKx7KbUr+LpIhrNaE3/YMZafa3RlpIHbdPrEazdSeneMzX8eWOr
Z1sfI/5S0snE793LsrtEdoklYkw64tRoKALMknazljb/Zzt9Xq0KfMQn0/Tb0xjnxbJCH0w4STus
MnzL8GQ077pJNVkuKi3FdCZN7b6pTOgfinlYdYbcSZL63GUsDfdQlzhTG78nBSsJzqQosjsvGasv
1NUBh6j4NUxTuap9h2B0FNW8Jl9YkhHyaMijGzv3Vk2UXTHu3YTr0GloXhI7dE4FJ8G+hklcQo2B
wh/sAqaFZSSqnlFgp0crS4i56K3nEFp2a7p3vLCxznj5uaLb1pfQgmkYrDKT92Kd3ni418EZaNeO
VxOV6AErV3a5smzAZUkuMHXV5mNmaFAxs+aOpApztpHJRUXv0pQBztdgQu2SJGvqqOYhTbSdFpBk
MKC8jcgAyKP8sg7kg6+qbhH2Pg4ey90poCMwwckH9UoIh6CPl1MMzy1geb0yKAxuKdBNmz5NP4E9
uFJ6+Az4vVgYODIoj2M0SaPq02COL21LOHTXXerkHnp+czNV2TPGUncboZlbjrMocPycWcn5V0+2
gE+NJngx1GSouAjPrLjAF/iJUIkrx3FOoo2uk9l7Ymc71PSAMZ4dQDFZHx8cyzprswkUvXnTFEje
Rx9QGRAxWeMlRGybFG9ZXM0EAV67dZIQyBezuBIEAkwGCvPOs46BS+Xf79DqB8GuztzPM/ccP1ZG
9k6HKS2ZJdLDNWkxK0X1CDZycZtr3V05YiVUcXndgeiinHOCPMwHlivXoYlQN5elo07sje5gFsGf
da/qilh5/YJ9D3ZSuXA9ws6TxKTvXhEvVAbkboQLly7pUhvDDXaXDdDqfjFFJGx3BmvxqHGWelBc
dmnx4Pms1oLpNRtFsJw8+8LwtN0QWOuR7gaVft4n1pdSRk8kAd4SdXbq4OHaXbktzdvUZ8U1hyDU
1rWW4Qyme43uNdZv4vEmoBtQ1JgTxy0KeFrIGYZ7gfSaR9RsmEXBtYBdZ09I+AaUI4659Iz2UWu7
LxrWOi/GDkD8AKFb6yjOgYQXb46eAy4gEpqe0PVQdnd99Fz11TMFIkgmn43i2DeXoktolqHHbMIH
nI/LMAKJSxgdZh90b1gysbJlLqkQiq0ylYzZmUSmoxWcOUb0oE8IZe3oxaL5BqR5HmG2S4ri1JNY
Wl/gnvZ1d+fGw8YFO67xNpXYAaqR8FHEnY1m3wyyv+kDjz1K9sh+exlbYInPXXrQtSKVrp6Al6kO
aBohkg0xluxSnP4hMQB1JRmdB4NwlcY7M4f0Dvjpymzq1TDOwxUzoZZu44auFHUcWWqb1MJb69y4
vUIyGoGEHmERXU0g/ry+O7Q+fBI73oVmuqgLGLw42H1dR7ASijt3zpnNLXaICqCD3OLaxq5w7hpi
l098KYPATQ0WTvDZhhItUB4bvMQESr8lS39oBNUVsaQ7VPMvETtIXyf+LwM8L/JFrhMt42MJkRtC
2y8aVncelTDN9y4bsrWnCsmBSk/M6ytlNZdeM9Icdh+CpnugCo3igaallT0ClEOxZqwdQDiZ86Zh
bgnhimTRlg8vTPyG4Qj0Jnux6cpOTrDVaHTY/QNMhSuwbQ8IBpF21N7JMImdpsTALW/9GeFMumLn
Z8jDEuwxjUzTFd8TMtrguqWzmlCeBLS0IvcpV2Fz4OWaXgJe8T4LRHz7kGjW1n3og2SNcSsEOkUN
RnhtvCxtcYS8flPHbr6KlBhZYGMninOf+RWDCcCBG4/yEvHFDmrPcx844kh/1o0f09GqP3d4FtkD
1Ts9bTqcgaFxqAPnsRJIRXBotQuRpsC4c8TymhswsNK4Xo8zmC/RczjvIdJ+38eyBF99fviTtk/p
BDs9qwBPj3C+eKaHJ6yI6NGZYV6cU6CbkEERCU1Qd1YO+a2tDX7Pa2DkPUsLvPSmdR3rNCopqTkz
ub3Rwye7y5N+GVWVD/5hDPLbMM+NivY0r5oko4qMnJEkV+tGWOznZiVZn2FTzTLvEX8CDu8CSbO9
GLvuXmPKOMeblbko30fBq4glRdfdEdVKl7NHAnmW9AVj0hMsE0VCksf9d/2DH1TmrY9leYdEePJH
pGPQljbVh5ZQG6F3nPCWYhyVyGUSSz8PKoTBnZPCwvz5sd5Hi9MC+HCsD9HiHSWJmqG+EFZib9DF
+2vdGoyVXY7FFrondNqfH++H5wauD4nf3HlwaIkUz0/XYebPLYr/lbr1FOkkhHUZSeWldTMLcStT
Xv78KPRPILdBL83mfs23s1LSdDmElLr14QqalmkqDZZU7ubXPBJUXsluo06humbRUJPR8/oXR5yv
04cjGpyS4brCkoYt5jbfd+dFhzaPQySnqd9+sSKSA1MD2tXPz+pHx7B0LhpbdZcW84ez4oKmxcDU
03ouu/hZatpqNz8/xA8unPH9IT4MBwcgzDgb6DwErlj+kX2gd9a+NM4N+p1lVtz9/HD6D4aDtAmF
MqihMhQVnbbvL5vBit7uwfiKg7WZLbzEFlXbZie3/YqZ89gYRCusbKxe+18c2Pj7+0V90bIQMVtK
0bd6f2BLL0dki+S5rL2t2k27qXio1gSMH4plv+jjx18cbh7WH4bHu8PNj+F3w6Nyh7gryZyBt7Zh
pYoG9wQZdx0dg4Mbnv/iYD86N6U7SrA4tGg9fhgnJvWdIoNzMm6LvTyLVmCrd5jLFvpJW0XLXxxs
/rCPZ+YKZfPOE7Zp6R8OpmkAoS36WNGZWFJex9q4ofB5oN8FlGSHkGz77xzQmvujtm4K6C7vL6Vj
N+XQzb5Lgj82EgPsQt95K+zQ4BJW7QUBVqtfHPEHc6RJRfNvR/zwUASjp3x6NwvtSHOpWQdLVaxo
tC9c7mDOZvoelOBNuPnVpTV+eGm/O+6HMWr6SO9Mkjq1Y7Py0xsTKd+S9dL6ch9Ey7MHZwG9buOt
+6tC3laL/gZ3569O/b064etE+u7UP4xbr/OoXvMVxHbaTKvucjPd2FsqgGt9py3RJcR7oNI33dU/
cZ9/MBW9O/SHqYEWo9Z53w5tLvvrBinPSixZfcGlOViEw294XtFXL+ONs/7FLZ8//O9G9XeXfv5y
3z2vuv3t4OwU1uOaxk4Qn5lL6yw8YIbd0zCwryV16BVN418d+ld3/cObxG5UizGA4AxIZQvgdydy
tudLzYJxM+6L7S/v8Y+mi++GtzmrBL471zDVKxIi/5wu4iPEyhVyvgX+t397uvjvCztLIr4/mOop
mHbc1W9n5x6jFRQzIH0LsXGYLn55dj98eG0DD7nlILUQHw7o+iRu9vP8hIhzNZDFuCN/cT2fIUnT
4dq4xSbJiXrLX4ygH97G7447X/XvrmodlIU/hx61B8bskt1VsnFW3m5iXhTG8p+YpX5wGy10AaY0
HUc3pfzwvEy+NdgpgStiax5iLuvAQJ1Pcjr9emr6Oqt/eD7eHezD89Eakau1xbvbGP85SN3tsP33
BimLK4vGjSltC13K+8sZ6ZU5CYTI/RJs+vk8aP4cpNVB22ubf+neKcO18XaykNNt4+sq9cMjGBuZ
qJ0IKg3vl2wTbJBuO2fWZ2yWSxSiO8DhPz/g/OX/+2r+eTzXNpDQsq6zWRC9P7nW6SewdKQLUW7S
ogt05Isq/fLzY8wvqZ8cQ314ylPDrDMn4Rj6WN0kGns6z+vV3c8P8oMTMamXMQDlrMi2PgwLO6BQ
yyoP9e24JHsLKyxBGfQrf34UOX/XD+diSd79wlGuZPH24XrFVkhQFdLR4Axw/Fqu/PgIKVmjDOgh
DFjSWcyX1rW8ooO2apbjQ30RAutepLwhKQ7vHDC08Lewpy+VXPz8u71/cXy9lTbLSm6jQlXlfryV
VutktLFpkSCtAPN56VOJWhiEyi5ElogllJT7nx/wB/fVVmjB0J2aluGID/NMLozEbE2HUutRE3iK
tPHi/+4A80T33URmx7FOZ5liC9Qyghbyhtz0evfzY+jvZ+k/L9v3Z/FhieXFORnAkbMYcfAsrEcE
2V/XGN3OPjNvQCbkl+0N2KBfLW9+MF7fXbz559+fm4bEZ6idRXxf3ld7pNCbbldu6ZuzslNvzVW2
/fZe+B/QUF4UrwRkV6+vzemp+P9AJekqlv8Wj+I/lkqu8vgl/+0/frt9il/rIEyfvldZ/u3ff9NO
Sv0PZ36EXJAKFClsBvaf4kl9/okNHlyYjpSuYzJYvqknpfrDMKWyXN2y2PeYkgnom3py/pHkKzpC
Z7cn+cB/TTz5fgpyJDsrxzAtB0ultITzYTo1hDvlmpXkVz4Ma/NugPVbwZVRSi2HJFvnFUw0CmIq
mRVWAWb66hcTzYdXMO6zD9/gw8Im8JqYKE6+ARyYGaaDBgxUqhOt+tO4twihdsqrsP2c2nTBAVK5
2svXW/c/MJJvfyj0fScf/oey4v8H5cAWs8Q/HuNLJMUQlX77329V+PyU/Xb9CiUoCZ+/H+rzJ/w5
yg31B/EvDCVkvbwxGLJ/G+XmH8h/DdtFB+yw1nKYMr+Ncl3/g3cfKxTToHhhKsFL6NsoN/6glGLj
ggcpMQ92JL3/gkTYVPOb9Ps3rWPiJlCmBSPCthw++f0E6TTYzaY62eauG1H4B5bSZSc10VBZSjIz
pnVaVIR1CUlG/LZs8iDe1k050c+0pq4SW+xUAFAKBzzVgTinJNg3gwHWzJNWFJ+iQnZgaSOS5q8H
iV52pUYj8zeVkcbOCw9Y4n4JB5404qmdGjNh2BOy0VaJUPuxIgKc9nuKzjRItWa8QBobUPLmuQh3
NlgvdYiHqn7DImNvWDHne3NoqC1DZnNCPGRlF77pIL6h85dOV7w00eh5W7uoCufSi0N0jkAH7bS+
cbo41NeNkH60LSdOb5MkIPEgtLZmcU7iVOlelK4kgZeSftJqT4U5hfYGfT7m8q5T5Fcv7UhvCXms
HQ/ObBlG3rZhFYOoidZkd9MYtYyu7R5SozPn2GXyMp76MDgliU9rjGd3DvaOBnoIyxwKWvGsN8WY
v6A4CMQhDhqLZlKj+iFbo6AL/GtZ6k2w1wHg+KdRRsRUaRWRZEcPq+l47Rcj2D6DAGJckASbqzsd
iVh9SgW2+8spxrP7OkWVHj6imUoJxHESdAV2qdETM3qQHKvAz6fpQrRwlUnShowNPpC00x1sJzC4
iEtq97bJ0h54pUfZb+WHEPFpJBRz6okksBLtZ4PlZ2pRCFNkrGTEt60K+TmmVOYcACKCeq9GqDPL
wSGq6ORlhGXtnTGANAQbc4iBGpkkqZ3KoRS4rjz+XJOKNIyYkSoEwr2jR/oBJA2GXjen94+TttOs
sxQHCs7QOb5k01au6vY8TkAcw65Mp01MD925pvfi3A56Hw9kfszQefo60jhkmR6RM9hI6obQz1jh
gcKuO9qmetivC2Dz9mVQEthxTOvWi5euXtPnEl2unxTYh+I2dDwTKmNR5ic7xPsK66IecOt5FRhk
TzXNM30eisisGXOCxvLQ6XbOf7F3Jrtxq1nWfZUfNafBvpmSDDIaRUghS5btCWFZMvu+59PXou/N
CymsX6oc1CCBAnKS8LUZbL7unL3XRn+KCHZBUwMoHSm5DfG4ng5gRQnLHEcQE44JcoA+TZP2+AcT
ZRq9pZqByqPVC35qHEXJ0lEBTBPVgfAKaVYzuTNJBvirmpwmayO02SMh3/FXE3RMRFRSKU+I2Tsa
6KnVfJUXFEJXBPLy24BEC99pC9WkHC/BY1JrEZCDPvTNohpcU+gUF0lWQKCgMYh+j7hfgI8sYFE3
5ik4RwZA+httMYon8K8SXc5gLE6RAqDSXUZVq20cPPXzmInmd6DDUXkao1I0NoPRRoar1fS/zkmn
tP0D/AACs2ifjBVclhK6CQZkhDgb/hUh/ImDyrDHAtJmKRRT+NRXNSFbXT3o/W9kXTDYplKmR+yg
eX/dUwrr9yFp4PKmNoqMl2fwB1umXzDMTa7AbCQRTwYKpU8kmitV0n4z24HcchK4sodQGK4TCOa4
01DI8FzLhqwoeB7pldEqSrGrdVNrdrBRacOKFXgRD0hBDvMUhWSHc7SFdtNI5BJuENUXgR/grLXu
BGHKqIsAqcLRWCCXu46Zb7sNXbRmOOYoHiw3kBBu25Fc0byE5R9PQICR4R6aEkQNp7CmNNG4DSpj
NyaKi8ag0Ute2hciqSxhgUe/KquCYloaIGOVRvwND0HE82bOyDD0N1DABbdYjLr3+zQt6HEQ9ohA
pIqFAPWmEWi0a6sk2+VVldwSRdOUN5bWddMxynuZUAgQQLFByz3ILTDtcRo194CVTdXnwC8qN2Np
5PW2INxguKLbCmAha9UpuFl6tVW22Vivwl2pqYSNVreG8X0WsummRDMJUXzGbee2Uqmqe10PsqGi
r9minKwJ6+0PwqiT7ZkwmNqtHiqVcUfQRytjrJcyNA2kdrlsFy3FL5ra0B87XoDpaxk22mtTWtpm
X4v05865RFTmI95apXtq8aF33SlvraS3EHzgnibnLSyD5Rac35h/obSQt7IbCqIEMADPgVVkxeyZ
EVL/75XMPHvWjaDr6G0MaP9HfOcFFEgNB6qjYYl5kkHStz7gjHG+rnmRy76PwrTaVlMbAg5qRZYp
QuxaI/S1Fnmfh+R8WqhNDHnybajlPNij+hmFXTMmeJUX5ndkWkQw66WbjwKxL12RRj96AOLyvsR1
CqFrESv9iOUmbTA0ZjncDb1sfsGmIvdvCUKl9PNwGY2HQlfxfQYkYPVg5+MBSpzV4RUea8AEnzV5
WNTtVFZZfpeza1GuyqGTVjpDBhK0n8xZwpTTdMomqQmv+SbArQ49fG+YlXE4kPPelSRc9bxV/IzW
2DOapnAiJKIqkJLXjbLYqSFOTDhdSiDLVV9mAvnXqQKB2ITTXN6p1oR4Xy81szx0NUitL8zQUoFC
YhS7EYf9KFrYe41AHGy5YyZ2KrFS5kMGQiRzoyGhVW02LRHDZR7lVGMQvR711IihBIQq4MF5EtPA
SUx0J7YwNOR9leYq8owynF7gnNF3+T3r3FMbNSH4oViO8H7PCbCIjiClXyTlBNcWyAzS2qJYuLNm
HbxpSQApgajKDIY9yZUZjXZdpsSTwyU9G8T1KRvDZNjtq6wk064Eakv7SLby7KTXfBxAxYagQSth
lexeJlAx0ne88Uvv5zGB3IgZi2Y9RZO2Nz+qQSpAJBokQ068BBegtUmiKc2vx3SsEwxE+pQ9lcLS
jU5T1CBy5QJxOxhmI8nPYJyEFhRlHxgKoNRZI1fYQNYZ4WuR0uFBaRrQglK7CLUXpalQ3ctdnxW7
LIuq8ChLc518Kzsx/9wSpzHta7mI532DlvOXoGox6cPskZVH1MhTt6uN1XFU4JSwGPpiSfz5qKoI
CHBaxPp3MVBYRuxMncb5LiREuv7GfdWgOoUWbQwEjWg6oNEou6vUTIwhZLLNEdbj/yE2ffYVDN/6
4kzCNFX3hFaQg5SoaTTcWuyoRgQ0jSYe5XpAQaeRS5/bw6jJ5UZeVb2s+fwTxKCniRF7AEAkMGH/
W+er/7RKAe3x905Qm3b80cVF/PLE9Puv/HVkUuRPWGHos3M0QiKhG/8UBhTxk2EhRlrr/JRvRYXT
zN9HJhxTn9aWKAcZhcw7RdI5aP19ZhI4hIGV0GQqaJIuShqlhn/j0CSJF6V/XRNFihkKv0Eiglu0
LmoDJJMpcjUFAtknBqGxMurp7UIH3FglP8VOaAjNw96D23dggcTgpCJIlNhDEQsoBY9kixD8riWD
rwljspKiLHBV45LuxnxBYBcS4dBpWmJrA847nFuPaU+9Va+iye57U17z4VCJBVZHElZn4QmYwxvU
M59RE8sOojrk7zWFPOsLhp8qvUtyOXhqYokpKla7rPysl1FMgl8vREctW6hcClo4O/ko1rAWDZim
cYOmrQEqai9oqIvrIazA2yJTJ1rkKOccC55KxSzL/WoxJghAsIQ1Si4S2DmNAywSd+5G6VhGEpZ+
AKqciVIlVr7NHeB/P05lMnqrClPOJk9ScwXea+NxSaBE2JwRxsBVNA6H2wXlZn+SobIqm6Edixus
EeMtiM7EI2QmvGqgnJGGwHKJc27NGjTYMIvo44y57PfFsnjllAHiL6oboWysHULFhlQWpkX0pjk6
blE7j7WhHjjqkmrT/ej6SIbtsCyQn7Jo9VQiS+f/npXSok+gruilyUqt0E1ynfy3blaxSdVz1EgP
ZiNY+b26nqjX8Dwe6UkoVIWkjn9/2vhPmxDW2t7/v6LiJvEjDuhX88H6N/6aDlTlE3Vv5DA6tGSK
gWvJ7686oSp9MgxJwTyPrR6yzKo1+lcFRWY2oCEoUkuEKQrS/p/ZQBI/WRK7OqzWhoQDmx7GvzEZ
oGK5qKDg6TfXEqamq+AkqMpcVFCQ4CrFpM/kdmeTXwvrkS5UVQsZchbfs1WSHyRjFLeYfkBhzylu
o6KdLLCbWZjsYBokJDJLahfasiWZzzGxLpj9R2IN5jGGqJiWtSstlFMObCdlZS8bZbFNaXHdzoJK
qrMqdyDzmK9KcFYmQUszBLZTXLCPcDU1m24FK86PQicCh540ud+piRTEW7yhvS8ZyAszQnzSDPgU
JlKiobI8zh8mIVFuhlbFeEqYLApxiQZrowT3RtNCsjb1TCddpTGcvk7ym06ual+CC+mLClLSkfwt
eGUs7WArWxjp8FvzlYA5ZIaIO1eGBBvlE2zSxirOQ6xkN3LIHwBTQqEXWOWGbegMpUsD21cNsrdY
hfJTsBJA3hIxx300aBQPTCzsGzxj2lFb1HgnJecJrNy2VpR0WxipjImNg/mUdNMPWBLl/RwlZEgr
At3ZSl5avxv67pSUCDwigQCUrG3hlimTfJzSMYDZKiIA0boeNXMNY4KQJWGf1En4uTIjYzokKWgK
4nmW7dxMsx13JEt09K3IGACNRuxVRLgHvC5a/fpVphXCY19hSWJJEKM7KBCkL2KGn85Ninhf1lkg
hrpLDsscTV4CjvBclWIIipY4alsxIxyqbU092l6gh5ykDmIj2XQBxYlyDSC2YREk25H18WBia47X
qPMA498wueBJED4NJSEcTMHiL03Nay8MSuK740Fvwe0LYgYVvcW7THpLqTUPEYtP7ZhsE+/wQBGZ
ACgAamzDKIyvsiDUe2QxuSBgCykJhQZs4oWy1d/Gk0TWu6kRyiqPmQpqsyxusHkkhyaGE9xYgxIL
dq+UVEbkXh68jseUfMV2xV/r6BVAJ4qLI4TA6lzhED7L2FKPklhqh6kgBj4Ns96FRp9cozFcngfC
iY/YPvXPWpDXPzDeS49tZU2kkTXVL0Wql8eynp5x6BMHO8MHmMgfvekCI/oiZnX7NW0lsj6XKMbN
jrVau10EfbGuJHaErNaibILsCDl0s4VPoEguy4CjbDLqZDtYY2ESJFGufHd13fv3g6iS2STLpKSU
KvR86qrA/PmEOywoFswoNvt5N3+FqIe3vG7x7fpZHOuBPVZRdjuzH1pX296SHbEtFvJZ+ChDP69K
SMeYFSKKj71hdT8I5FJOGQiwZ2LT5vCk9Et9fjH9cnJedZQvyRGXRWEypnTTUHVElCJKx0tshNJC
2tObkVAlP9wWtMwUv92RTvZBU/By5ry8DDu2l825YqgSBfPPinMkbjcDRGCn6TicWVWV2/fvaC2z
v6pz/76WCSCZYjyTtHJR554UXgPOVRl9weC2p1UioqK1mraZR6rzhpj20/LQHxOP6EQv9keP8Jwb
0Y69zCe6bpNeJ8dEc0PPuisP7/806c2n/eKnsVS9fAxmaWSpWfDTTFBV4Czs8CBtyTJPttI53VFQ
cVK3f2BoelCN7sKH9y/P6vnHg7FYWRGFGgpN94uXYGRlWGPZx2Bv+n3fbuvqsYIfKwZg4gYPn+b7
l/utu3zZcFhfxMvrrR/Fi45sMFoRXpsBA6VX7YjzPAZu6jwLJyr71q20zY8EUmxAtDndUTxoN+Kh
f8wX9+mDh/5bQfDez1j71S9/RhiokkItAcGm6ISH6NtsOWRf3SiH3NeJSzxCRNpODnmZ28qvt4Ir
HtprppDorG/1w/9AZrm+5fd+0MU2gqMxCsyE50KmmRM5c+mgsrSjk+6RwXT+UB771nhAjUtvk0OW
/IfIUiMXVhH11ceK5I42CwwzuzymDsBlPrjy87i1nt5/89J6Bxd3aCgQcUQwJRIqmHUcvHjkAGAA
bNQkRK8aWSK5cGz7/XN9pCO/it8ISfcaP8KbK99/qLm7lB/w1b289qUEruVM2Sgl15Z93adM6w5u
uOVrc6Dit56yV73lSAjp8YNbfmOGM9goIBo3dQ0R7YW0YizLVht7XmocLLKdCspNJ6TYDkD9TxWL
aEc9eYnYW9HdqpPZU9VbPP+7QL+zlis9nb6+/3veeummiDgP9qClIJx//QZkJhoZFztwxuyLUMts
3nTv/SvIbzxoNP+0Lg0alOIfSieEXTEOUNwfFu673ezPDjsQplVqZHZz0zqJa+46e2KvaWMAdjLn
vtiWu/pb7H0o0Hvje6Pmvt4uG3SZ3f7ru50CVRfhaKyrGLnf5Ul3yu/BbnikKRZcGT5Fyr0JmAQn
5oey2t/LycW3/ura66z74ltPtSbr5JhrkzWma15ybrcglK9r4xDX6Je1a+FncxV/YecfbUwfa6Q7
bSW/L65b6LLuz4kkVkj1EEq3mSN+sBa+8VGyujPoUV/IMgeX17+toF8hCrXOWNDBcIx3ShyQFSx/
MNFfyhc4KAG/evHtXywsTUXylxmuj/8IigYYjMNBw8X/nW+wMv4PHvoK1fpjgmHWQhuynhTl9Tj4
8qHneTKxI2NOI8tDPUd3i4sh/yh+ax4U0am/aj7BfJvqmD7qZH09vv/hv/Hd49dQFTYYJsJ17aIk
BBFRiXWAFbbVYuorrKd66T7HJotZ13ywdr3xXb+61MVtAiGC8lgyxJbQIgQSHI5Dn1repHT8NrRX
xVOuMK29f39vX9QwOIZrOjW0i8EEM5eER0psdlGU2M5zJ84BFGr7NUC0k/S7968myW+9ShRAZGHg
qSZc7vWrzAZhYYvL4xz3xN56tW85bNJ2WNH4cD7S4b+xATM0DenwWnVEpXlxMTGRoRwik0C3W8Ao
E/MngDQOvXXwMoSUJ+OtVfTPHTX69+9SXt/UxSyBx4H5kllKNWFVv77LcZ5wFKVsQtzqq+wP7uIu
dwq6++wB16ytX5PP5SqO9qXxQ89cPnijfxQuuCoeZIoWFkpLXb4sXNAKweVnzRTECOVBiF54wQ2g
y8xW/E25a/bR/tBv37/jtyaFV9e8mBe7qVGTTGAFajdkkrm9v7AG915yghfpoCrevX+99c1dPGDK
PNjsUJGuNZ911L6YhiOI9ia8JJXAk9nWccEFKQFPIBnev8xbnytaHa6E0JEtzuXoh/SkR0PLddpm
JKYeZehELHhNzCCMeZLw9O67FcsHgRa2wrgRiGD74Be8Mf+w5EINXLfXiHMvNldDVs98YvyCYhyu
B0ydA5TLpde9hJJs3sAD7uu9sig7UPCu1CB9ViUb24uTyeRMNcZGaE3/g9/01tM3qAwokkiKCbv+
109fsmBWxALH4salibfLN7tUd1IHbsSm2MSuDGbK/2gsvzFP0bhn/l2Nejoq+dfXHAkPHqr1mmrU
e2Z9VadeK14FaCDG5iOZ8pv3p1JENJEp6ggWX1+ryEsyfSZg7qJauKUierVkXBeG7L3/HN+6Jb5g
pPHgqVCDXdwSLN2VFybzGMHKFSHTb1hDsZHtSpdsgTjZ9y/35yaRhEBcBpjLNJMP6eKt9Yoqy/GM
PCWztpFMUpGSuO9f4c/nxhWolkqGYlDQvXRsQE3q0iKbiCuRYUWMglMhG4iwfr9/mTdv5MVl1jXm
xeBXaXwTIchliFIlU2PZFKuI758y9c1fE8nLOsmbV2BiQYUns9dRL66QZqAylnyUbMNY4eCTHaNa
ev8Sbz4rjmh4FTg4IQl9fRNyJ81ap0JcGUC/Uuc8GeXyWSGk5/3LvLF3kmjBrVOYiN+e8vTr6xQp
AU+zznXazeRKbky4qE0olGDHZ3qzyOxzl0jrgM64n/n9R1f/cyF8dfXL+VPsQ2uQUa3Ymj1uDK99
zpklSBBzk+8f2gvfeqIv7lS7GLVyrgd9FPy+1uDGW+UQp+7wOXApv/0kItnLvXK4+eiqb15UQwBP
O5Nd4qV3J2sVi6xCMocCAizHMPCqYXIEEmTff41v7Ch4kJZksJtgWvpjm5YLidBDWZHs+Tx81X3J
g/Hm4Ise7ICFljzP4qHaCOf5qn1qHNihgJk+2J1Kb71LVlqRSR/+rKytg+bFsKPejre4a9ZjV7eD
frURfhcV2pvG/2g78eeGn7V9PdBqimZB0r0cHKMqlACnwBGl+0kfvtWSdbuURK6E8Y5YP4ADy/37
D/iNDczrS17sKCYUXxMSCQQqrmGvBwwM9AIfKwTyTXQOPzzFvvHhcItsTSUFnzs9rddPU29nok8C
bhGa5Y4HTnFK36Omv3r/vuT1fPJ6p8R9rQUhSgPUAi833MPYFDmoP8muN+NG3KSbiLI31LJrXfS6
zTr8Y08u96TggMq8Me60G7P9axb4X9Cb/6e1Pw2+kn/WlRVf/Yov7TXPxc/o//l9/KP48VITsf61
v3qg0NE/YYZGUsXI4iX9LtP+1QQVNPUT0xkLqgGIWpR//9HfXVAkEXRNUSuY/BWg0gZj9R8duSSt
DAoACho8A6zP/04XFI3bq+/HVLCGoImQZAoLCr/FutjYx3pkAGEdNFCisvIM74rgnhKBQGKY4nGa
h/o5gxmLYsKAuUWfBH6fDiEMTKQkH8Y2BjAvRaUT9d3g1moheqsq3Bc6q/9V9DE1o3rSfKVpQ1dp
p+o4wA772aGs2iFBHI8sH+NmIkEHa/8a8Dy1Q/RjWOb8JgStcuhMSyMbIbBuoCcSTVOAbctQPa4M
uFKkD1fSylN15RDCcSNPCLGdwN710OSN/nNVRaMmXxQvUjrJTycaN31IzGcVEdHDVE9QA6mRbhZZ
RPOForIrpim9I5O72MeWYKxyLOWb1QnKVasUy2ksmoh8zk5zhsh8hEGvblqglwALq9nhX4vOyygJ
3xUzwMKWT/M2XxJ128aWdYjpWO5QW+X7qZM0b4lbWd/QQV6zRDQ5OxWDph+LMJpPVCByvxXMeheW
ieo0KRWQylIXhx3msq31EUoB0tDDohFhXJaadlfTJc48ineontMoFc5D1Ji+EQoEqptS312Z4hSr
timk0l6zYvNJGJTRU5tk/mIJQNHMAEbMBBYICGRb7gD2D/tOFEDQdARbRGGNtrxIeu1nb4j0ZvtJ
AtXXDu3kZHlaX9NIVXkT3Rp7YGhwdlsZ8VjSIDzPw4Kkw0W/GnKxK3DdhAtu+Sj/3FljciVHFFLD
ojY/d2oDmlCuyDCqu47crb68k3s6ZIFmgag1C7IyExkt2DavhhhKXQ00d0A73+7keplPRgYRlk5s
91XOjcwVY5S5upXpPiIeHOi5IqjOjJDeG1sDBsKgk85cDqP5mCq0FZNqsvbRmibcLyueuskHvnNU
2bCQB0xuYi3/UlOBbVWvt+nGnILFU9qu2SBGjUxvDNRiK3SRQZNZ5iQ52ENuxHdKL0nUivuuzuwC
oR8a+zG3vhSRIN2boB5P1ijn90HapPuxXIIjwW3CHtjx7TSG6rbpJcM8K4aA/5r4WIh9czRw+DaT
XqiPaRtBMOmadGn8OFOzazTo87kb5Gyvymb9hHDcoh+vFwtpZ2mhLry/iOyfoC2KG9KxC4jL0/QM
X32+RwsE0zQAC3uSG3rtC3kQBrxdFi97XBpoTIGpU+6d6mYmA7tN7zVxIcY97cdA8wNLg9u+ehq8
giFo2QrkndRtWtr6mWK1DodvInXFDohlYoRQIDKETrJKjJ0918GXRQuMY7emCAdJ6xtYINx+LNrv
xjBJXzlYZHaqr2zcpNT3TRH/oi56Bj3f/BRMRBGIv/t92o7aZiBO0YnbSt+U1NFSuzRrkVTsaXEl
K1euTY1DWAs5e8c/vKnykdTSKlX9XoWCSEbblW7N4gnVvuWQGQuZWgyJiWyKm0UpjkKmXPOS/cwo
KhxFg8KGEzpYU0A3LSyCXMxQ1zYwmwiDHetrrQWo3CWwboOo1mytN8hAGuTqRkLF7QohFGlTs25T
4rSZ2QztaAJJJrIaFTXosQ49I8zlqt3Q/8FxUpf36hRdi3X5DLWXYB8tPTdx+rmOzYfAiuI9NLTI
zgBT7o0cMlnLVEF+SVc5cmZtcotmsxBDiim1Yr+Y6XYJpR8KXvUj4piGdI1g8BrO+oh/l/yqzkwD
5HlEX7fCYyMUIIqpeBAliYXEkZe626aBeN1VCJzbIZYOjAJ0XJPex7UnRXEMr70m5iQy1BvcGg9S
jDFElQRx36jifC1UM7GlcTDBnE1AlwvJj5hvFM1s232NCkwBjVn2p7qdGIVRYxzhke1EhWzxaJp2
mdEJTjJ3vTPpARSaEJz0OGtfjDnQ7KrB7iJVWQq8rdbcTCccm2zDFBF3J25Uelc+p1nUZlP7XJaR
8R2NYnejBkPlT7D/HbXXlt0Sl25qkGGrq12+of8Q/hr0hNeaT6V+WuLllmScu6wqf4aRSCQ2oQZl
k4aQIwFSNm3uWT2DBkLfTzEV7ocy1T5zzByZtPV4K6nppPojcLZveTuAKbGUYUZdYRILJAzxVq2L
M/MS+Sx4QA7VKv01+2TyUYZkJz4dPiKQMq7aNuFToFqgPiAXUvOz0pDxlljBZMM1gF1coqa2i7rp
Y78AfIZLZ4kJ+uSdYwMjFLP1dWkADzcMSua2/TTc5gsC3JgJj2zqfhg7T4sFhZGQGkSBFnPxK2oX
XihWLHiIxZyfKZhx2Iu6haQ0pNSPJfhwgfxyHVZ/a7Tdj7xsotuUK3xryDw9I1osEcPXhM3fFrAa
v9f1OC77USS0eS8uVlP6jTzH4aamJHVH6mQDT3PG2CxF8KG30VDho8yFuFAZ3sQFGWmo7yejVFIH
DZbws8hzNEqJAvC3bHr0hGostX6Z0FewMZ6l1wjDG5E0QVnuSX8Fx7tJkxDPWCQK0OY1IyJgwlKu
OmGA06iXo4AxHHNPiZ86U1FVCjV5TsZSIuKvIy+QBvihbKYMFxapldsGEsXSHdss/NooFdWEGtZ2
4rd8o0cGqvgEhie/Ye8vfRcGS/3VhGt4n5UG9x18wM+jEsJci+OisatJrQ8RAMJiI2VR/53YovmL
WpsgmCqTs4smZhK/pKiu0NsYfjIXMNNHM4PfHYgxfPHCYk0cs+wWC1n1pMDsfFjmYj4gRumQRrc9
iOqAoscR8WW2X4QO95rQ95DpiKy/niVyWLtxtjbwpoU9qVtZZdeFMbhs1nSCF6X0K86vbjfUpQVk
peuf5WbSNwUGel8OR9WtB9LPZQClO/ZJrQsht93oaqS4OAEWRzGX6WnE/3Rl9kV8pYJ6ull6CyRg
GoDdE/QceM00lHep2Y1XfW2ZXgEFcK8Ky2BXPda4VDSrbdIiOy9MRHi8GekRKiGUa6rTxJkVBna1
uCPMLQotl+ztAEYLoSMosVRIjqy5DnJEjB5jF98keQ2gdMZE6JjCMjrjoq0asgV1iSomZymvl3Mo
TPN+TtpgiwNJuTMFKf8eouQhwS+YDzWJ1q4xIUEATKFuwAp0LiU6g+AOVLeTJAWbSlOE2Z7ADx8q
YcpZVbUCTg4WPARxajGKt5JSW0f8Qj1C3jqUSIfTsq0SivpdPkXxsRL15VEnRvg4jbJErARmnn0+
NDp2sSIWzqGkjG6qN+HVHGcd9O95ui4B7W8AdmQ/BinpvhXBrLCdm4i4kPBGOuyeVS9g03KS8j68
tTD1nDqSRvZSki+7eW4l2clAMl6lCIGJB5fL5ReJbcJNY/Ylqwp5eVY9FddowBTHRG/s42WaTwmu
ns+/D1T/d7T8L3zw750tjyXc5+em+dG9PFj+/kt/nyx11PYqAUUGPmSZso1FvebvkyV/REGQ5vmq
qedYt/an/qWv1T9hjqfVgK7UFP+qff99spT0TwjwVUoWdI8kibrFv3OyRE9/cbJEX8/5VqOJsP5C
WG6vKyDiAOu4V5LJ1TnyQFNmi5444yppTY2nKFJduI8+bq1d3XS2YKKekIHZKau+Usd5O7Z+ssq2
u0xjzJLrkHY5GwcIwpHkMNnse+Kf55isW73OtuOksDXPvpdZdWyQgaPV88nuuh/WVOSKjU8jOYmx
Zt7o4ckSMs1F1HlAjOemprmzBv38OzB2Nk/hOgTHBb4+mq4SvriAykYyEMZfDyLezyi8JyrPjdke
2eTn2N0YnzqZGQbkMpG/Ikk1wbeuOFhDp9gSlN1Zn9wwAsPLIJxGzCocqIz4eS4DfxjXhPb+aEnE
i6vzttPD21EYHaVnAIqGgwxoI9e1Y7RQCsZ+djhlEsNhOEWdo5g3iPg1BAcvJqEeJq6ez0ufQTIZ
/DIiW1ZKxRNhFs9FmJ11E26HhOFQj6fD0DMXCqI/iKvnOXF6eKFWER9IrdklWh1hEe0P1K2fMGA9
VxoqYLRmZ6trdvmYLDjC1LNeLvfCnDsGyF5cOyiGx4B9ynqXMfDRspucTqrsnDBbTE2PNLyfKs38
oCt5UTXlM+UTo8RuUkZkLPxR/B7XGFxpQCsb/6AkTAabBxpe86Rt9WCSXUkUuBftoWc6G9M2PRhW
34wPCrcX4qh//QTOVRZ0J0baxVceRmkvyBM/YfIIzsFprh2W7fiNT1o5jq7sMvnzDdNhcKPn9u+W
z/9Nj//FS31veoRcixPpVdHt99/4a26ULAgNOuQ0C8OAhpyFf+tfhJJPvCZ6jFiA4NqrKwXo75lR
1YmEW9VtSGh1cdWD/FNzU8l+Y55lh7ZOuJYK3/PfcB78gdShoc2Bk8IenUcDT9OF5GQIDfTdBhsl
tc0pRFgI+M2y8koOIHiJMRBYVUVKSC3rzqQlpZOaY8V+Y0i3SRd/tSoE1Q3VE2DSI3trS/qgpCyt
hf7XJWW4KQwtHsVqkiLM7lUjALJLIzaTGdhWaGVHItMAGN2O+M9dM1LJn0cFFO307pAaBjHZdebT
bQw9qn0UJUD2vHivb7TqLgaYgRyJdyFKLHFri5xW2utfY5TEIwVkjEIrf2TVelIiAjl6JbtGIIka
WNZbPyhDdo+ZWUKrrloA1MHaQs/crLpvCcTYV1GxuH01qK5pfPTz1r7BxcOihQzqBg4IJI7LrutQ
9mnIPCqQO7TBRM5s2FYMeTH8mQZ677RJgQhZmns76Ipw02fRY0bzlJrJbmDP7aq5vC2T+ExM1AfP
bX1Llz9sJWNSel5pOJfCggIs9lwI0G7GXkYY2qmuPEVo8hPg3ouxK/vM2OGTWxw+x8dl6fG3C7j+
geVejQGmFtOI3SUq0+9ZW/ttR8AD+PcPCFYXE/jvl8sgIGmRQi5IPvniU9PMpolH8oHtLu8teyG3
wAmRzPN8xoRORqErR4mv9JrUI4EwlXlwZnyrarN8zUP5bunKhjSd7hm4R+XEhdR/A8QMcydW0aZq
1udkJDnhg+f6Gxh88WBVrIgKqZEr6EdbK+ov+mSBTAVMLDgpEhGxeEKZm3j5AzgVizBhlxatggAM
4b7tw/tIyyxfIGNu06nJdSMY6i2u8nBXW5CuKaY9TeNSPoRpcCIV7WsS5pQtOp0wRYNUXiNTK1fs
yfuJ8GyA7C6i/RRLs43JO7IrVWq2pRkQkyAk5bbtZ/ZNrSaeJ/d5mULCzeN2cfOkJ39JKcJdK7Do
E43eHnVx8NnNG+6iYOABTUI/P9c8ArqmY28IN0yE+o56Ni6KvoKVLyzYaYhILrDF2GazBN4MpYTD
XHwItEk68PVtw6FPD7MQKvYA+p12eqv7WigEXj9V8vWc2LWQLR6l1shdw6PsWiq7Tbom4hBme1AE
yndmRZfKQDwZDUJzqvhPccuXTrLI2ZbTbLprMbp7Ut3PIO9zJxMU+Uof6OYFDTYVPEZerI6DLaRV
sx3yZm+l4hcpg0AimFnoRmREcdcy34s+g2odrT3sccvHoZbsSRJ57HMlO0rq/AyKL/CzdJk8QrN7
d667TZhJxZdIK69wBwUHo88074OP6nUX5vc4YMVCMocM0vxzHDRTT5ScLob0UThK4t7PEA9QnzT2
pMEuMCeSgoeQye5QTvFGCKancqTclw6j9PX9n/J7yF183jrLHFpIOicWjeDXn3dDc7rrYjo+ed70
u7jHnb4s8uQ2mAy8nDh6V1XrbTCL7Kus8AdxSoe8bje5WljA9ssfQaKynVfaYZuLxvXv1YrEtm5D
zJTMu1UVrPu0JFPBcI2WsEqG+z1V3twZTELT1Lq54rl/sEtT3nq+YJxAkGFh4H8ciF6OWXZuRh6a
ETSOhd42ewfuzmLj2nvlKIG1WM8XxaR4/bh0HqP5y1ptcok3jFxJZ0aRCRfADUmFQ5mr6TSX38zB
CEk5aXVP6o1fwiiHmxD+RzRTu83L5K5eRjKv2IWPRq1txLlu3XKMcPYlymcyEOX/Juy8duPWsi36
RQSYNsMrQ+VStmzphZATM7mZw9ffQTdwcSwbFrrRD6cP7CoWubnCnGOSQPCRvpSD5s8zX7AXZOeM
W8ZiL/z716zqZHBw9mMYmz7DiTD2xgAJn9r/as+AiFbi7zK5vljGkBxs4ow8TRpRsI5lEk483S+Z
xponKrtbU2FAvzC5ZWmF5XCpEiJEMr9jgHSYSmLo5pqwSM7zbwOImpN0sus8YgNSoi7y807cJcS1
+Epqwyg/N+Zcv3yXMJF8dWR1VYj4eZ6de8H/ndd18QUOxn2qM+1vid8BQFv8XJx88ZbB2Cm6XK4W
Pv927S/4rTQgEISZ0VZ1vZkf7NTWwsGdkWfMftwoEaunQQ+zVcIy6JmhRjXY0zx1qLPmGFLH+BWy
lLsv1kf+qvxULwSQ1svWuKVCeEW7BfotEqAVcrRAhxHp6711kWOsX/FFLsdMWnfZOH7LtCo+UfsI
DHUaMZXRRAEnZvQEZHxPjd6dnaF5smXbPkXueI1tl9wtNM1VYh908GAE/EF6SAlUyZKCYJVeO5Ud
XM4lblcKqzuTySb3ZzOEmRTq86SndmAV5p1UJhH0pa5/yin/AptBbW45Q8hiogtb0158k2gEAk5m
uStTpp4RxCQ/bzBBN1P0UrD6IL1wXxNid4BJEYL5O05MDcPelv1xmadjrzwqUoy3fbt+Lbjqu0J1
CbmvAMDr6SFa5TdnmJRPxJee9RUfnhLLzxM3k2flw4zzWx4Et9cjp9WnvtJuHbXXzkNkXnPZ8/fq
JoSvnm8Vj9Ze2rwwCezqDvoqq33OxHcN28yIQs5AMgKayDrytiLZI3sj9Kz22hmiEMGwJFCIxuY9
YBDFlXynbOg+zbXxAH5DQPRz4vOsNiQMQ8i+a+MxOrnzfbddNKcRn01t/ByLLt+N/Il6a/8oIrXb
/LyNF7Vdf90iCEBM1UzA2WTrzC0xg1Pa0ogSIznFoTPNcbjmCtc1LhgSaNniqer0wyjdIwtYdYek
XCUCRb1AIoh4cScnnstzvyw7OEUxwTKMHWd7+hmrOlgwlb+ktEsPQMkPoyGIM7IZdyqz03jxqMSn
eHI8KDYD+c5+kR2XiQ4hi+f6ZI6OCEgFJKUH3V6wRvbm1CWhhLO1PdqNwup4ZfW2xm1LxE6+49Jq
DyOUrT27ZusgIlX4joFGhDXcvmmbn2wWj+1cBFNWjw+a26L2txnlkn11N1aR6blZ0R912AdeZKXj
D2HeiCi5Zdnd06r9v5Dib1X/Xw5sTOCAammQ2EVtNvD/HtiRRTLdoveKF1uz724pUXG5+THr9E53
Y+OTxfdqbespR7UUpAu5FTFjX3+D+Xzw7viLwo4h2mY4Z6TPB3lvtBtbV6s5hsj7gO8FmAA53ZTM
hCNryQtLyTFopUg9I9piC8eqJisIPbSgyCJC7a6UaxYQq7JvGcT6RqJj2jJeo2wZvX9fsb+W0szb
Nt0IfBjHeldKl1ZNACwyCR9v6xRAuZgPbFuvGam9Idv9bjfD5wlBKCieAAccFo5FgJ72Q3ZVoBS8
vqBxWKiQO4BQqTGQh928xWNew+3TSMxjDXkxreHrvz/1O/nJ/xoA/ExI35idbP/5/Xe2RNJ2c2NQ
TMvJ9os60g/u0l9NBMA6AT7JYvKUiVwhIQ3nvZYYR+64iqCauLj790ex//LypFlCBM7YlLb3/SQH
OKiy2MUQ+/rAOgNCIWISol3GpQnGtVnDcaE9goZAcJQzk1pUTfIubRNxoFMydnYigsot+ke1c75x
XPdPqTt/XnFpepXeZo+JaB46IUl5m6J9nXJDCL0P9T7rjr2sDxlGs9CxyULMXXKPpiY/17iO/Th3
D/WgIcpxyLisKMukO/VvcwJ3Pm1i86ZScv04OevPIo+13WJWO3g5LdHe85EpcHtjFXZYuf1dlwJW
igcFCEA9AKKax6AG+neKV/7NyRx7dvylvkv64lKvZG+CGznHpfw2NZwlXV6L+26+5I06+ETz5Z/s
2GXDPz+1DF8uQBEU5MbLm9TlR/3/LxPHu3oUajVaJ3Cc3CDWuzuknCR0N6hFHpG3EdhAAn1nrTuX
Y05aYGMtIU/nJZZmH7Z219IFTj/NtQ5rtzO8QoeDGSsQCQdRnydDDzteLJx3dh5iZ0IzQkCV+WIP
8+2gL3QkiEhCklVqUrZ67vyS91FfCcdroPbtRv28ytnXpt4OxlxW1yGPJA++8sGJ8xfPM6UbE0Ud
JShYXPWdPDJiJR+nahoDp3dMLyZp1IOzcKfG3X1LjXubzGrt9yOyGOJB7XA2hzwAcJVfcyoqOKC1
l0esEGddixClUKGMr3GejY95gm16S/yqauNGYfsV1gm557Rz6L3mmupjzLRwZFnl0/CbIauq5Ng1
i05IrPpZGSvtpZmeu1hvPvBbol14X7nijEIgAlNYgybPMOD3c0B3FXVCjEWJ2eZuqMWMTVHclh4W
mE+rUNMwci5tMVxQOamf+3F9bnV+ux4ZC0z659ot3JfSTr7NurT2afJ5zStWoC3rhqo+CrESzwq9
4pDWGfAEukeuLvmXSqUFqzI8p3r9ZrH2A/FBUzIpnQ+SPVjt3glRipPZXhpenbXVTuncc4sKzYs2
z3s24XOqxp9TXLShmQBPtXS5r0zm3rNrxCEA0hsl77zOytagmFJtp81hsyzT0YiM3TxssZsmUgDY
idAWXY3zrSF5Ri+qXUZj4RM5/KlIX8hYJb9Y4WWcZw5ZCa7JcJtnNucfR8CtaGdqvt7Qe6JW3pQI
tQcHAxFauOXWkju0jtXXdjH9ZrVpGWMJl3R+iCn4KTmG47Sqt4ONt9JKUFKXcF+9TBzajqQyaISm
MyZBBMvc0yC8hFL/pFoIgfgCYcnAxWMpS/h6VNDfWW44jkoXFIvYJg1vDcGvYdcCpEjc6csgOHFk
wk6kkW6optaTZo3QOYzkkG6Tw66DGdIt8a4vWfETK3uJmxREY/pQatpy6AAx+oO6fhFO9mizfPRK
C1NO12HAZOV5cLjVoRvZNHjktDnryUYeEVpzphLZxwxVL79KXb3T6WtyfSDvQWa2F5n2zK0wMopR
ttDj6i5rHZa12nQQq/Wmtn1NSKO8nWymLm31jBbsJYVZGwEz24+GbEgjZYOjb42MrrdrGA/yVh/D
cbVfJVSSgHhBfGkieyR/nVmObn1tZu2mKcvZ75Sk3OWjN6N74dRb9lmZyZ0LKap3qDXmjRAzimYJ
88ElBE5Yw0PdFlBmywQ9tt2DfYlwEwCRcW7r7JNoZbkvB84rhSzVss/XA8HhLLbden1g3Ls+OGZP
yHyRZSezD/olSZ4qgAsHKScMXIoanSG+IRGWq9xRfdfbgns+2Vvwb5/m+zUe3TN7PuVG15Pbxpzq
o7Tc8hpHa3kds/tM6vaJmx7NZm1QvWpGi3Er5/Zk7bzg4GCUUiTshxR0zEeh6WzhEm773JRfMs1d
vanGizMIH3jGoxsDfM8WeHHaCD+ubg6mNPUghTbozxAIlYy9XVJl7q1MhXsLEvOx7lrriBGi8pNZ
Gp6aW4RVk8HomiWboWapmD+Y1TmNzSdDm5JbPSl/jsQBHJ0CEGXcV7dA9WLQXmS7LPpNPiRynylM
LHqRVHtNG4cwXTL1yHAEYRRv6NSF8mhF6wFlXeLBrrkumywWaUqzc4gIDh1j/I6RtyJQDUVkLW2d
7uHHWG7Z6IM5tGh5LGfnzPGbVon+wBrDgnyI4vZcrbGvNQ453wPUUS3NzDtmiw+dk6y7ObEuut5F
oZbYmm+V+us0COMaO/EnZSLvt0pJ26tiwDJlYrbHjP5AzkekANutkLdhPy79wXG6waP3Iqusql5n
q41OstuOA71jMLJG6R3onCKMUkO7WC1cGMQfI+323irLn91gpMcUQJDvRP1dxjLwJoEeE7IgeFKd
pD1XS92F8TSPL2B7bAkHkCDDOxlZ9j7PBGaGAlxOOvVAQ4ZmvledmOZTqR9Nqqs2K668HT4Rxdjd
dc36sNqEyup0HQoqyZBwjAaYGRn2gxOV13SULz2jWLhngqBUNX5s++x1RdIYmMarochQxpZ5l82J
JArS4gebsop3Qlsd+lEjqXbZzFilPOkyn69SdhQ6vPYhPBIy0DmMR5r6c99o3X0s4/PScvtWVpIF
2TzPAQYGoi3nKj+mNavHhn8IDlqUwVrzWlFHM9uvC8X0aGkyjOws+Zwy87RFijF8NtxDJ8keHSWK
jsrK4HeWBrBRmzvaVndpJgeqdD0JK31SGRUxe0EpWz4122xc9t0Hy4I/nGrb25fcDnDiTHfFH+a7
3lmYcpGDGld6F3S0QTt2DdNucVoNaVp0T1j9h86lP1s8AgEg+20QLkwv4t3m1EmSvGjSWfEYtaRB
ik5wF0sHigpnnWey1lGUyQzp2jFqEH/oKw73rz51j8ZCRfbv4v8v9hA+DKHQ2wAWJfwGIfxvv1ku
rUq+66R4Sx2n9w0IanbvkHQ7NtpKzJCvmw64nm969OSBjCDf0T3vC+VH6cbDBwu4X9/895LXJJwc
8T8jUdQT7z1dri2VPEOG5q1KMkGyJFkYRfvDmqonYyRmvS1/VI4cj9kIfdVZeQBGBgJHU1mK51jP
GNWuWGoS9y5RSvWcKroVTKD7vCk1kjOq0SclZnNBAHZ0mjoLwPUqZjiEjBjsJdb3+aBOwHZrjUVk
RKGcNGFdRurdQid8hY3Lj7Da+y7FeD1Zfe7rstVueyij3uRwzJTDp7rTo9Pi7tBlPkIVB+BgFGSm
R1NQsf0K+7I/Yx+geqjhB8FNg7xYXFy1EBcIXqSzVO4hT3Qcv/aofmBz+kVJeH9xccNjznGg8Rvv
K80BLVlfAO7FV8ogBLwzFluq612x1f5IXqPTyimYFEkbwtq2wI+bnhyr3heIVR9VbRvbKVHM1R5O
5bwt/BN0smqGA1udG07SRqWktrq3ClT6XsksRmTAyYkldvf/vmmxerxf8f3aRzPTxjdG5bw9Yf/Z
RLkqgMZ6UEmwTqBrcaj1g3aJLZKIWYzfiUk2EHp91NflgeIOkaBmX7Jtl1Fb9IN42eqsP4zonkO3
3R48QyjkOycRTJnlPjY6/Xmk9UAkqO+UjQWnKu1PQuWNFyM+fPBV/lyjot4QNDwGFb39a5f/36+i
mzOMWjJdGcEOZbAAgN6BhhXnwshf6PdzXre3bdw8u3LSPaBQQTwM4xNUbbZe7P6EWSlnM0qeq7Z1
T1KjfWjJnm6lZZ4orFQPfLzYMcZxd0WlBoZbTbc5vgGvj4CX//u7YNz783dhq4+lBjMf9Jr3Lasl
laycBnbCKUJClNgE7kZ29Gx2MzkKYPf0Ysvarm1lx0vEZzq97BYtaz0khuTWalV6l8/f7SxYtaF5
1fUFLWtMzgE/iK+pJaoaqw77/KHKnyq7J6pArQHnjZ3HhGK4+4Gt2xNF1H0pJFJuztCS0zQuj2Ou
ige0mTRVmRHfzH0Lg26m9FiWcZ+w/+Kk0a1Pgugdsstvi7KwHiOFg3cVlLKcU2jlB+lcIA+/jLly
aaNeXtdOf3XGun20E+0RfFnYTm7zaEdTFjDVaDFY31jrPF7m1haBjVIIwfXSYjBg1sl+0lm7S5Uw
AR2SlQymQn1R7IkM2jG96HaLMZucUND1R0PBelGrarlv9tFjksk716W9sxRV9SdqK9+EVG1nbBDI
g9y7Dqh8ujdS+qoBCqGdr7uOfPMgb0DRmyz6BIkYgbuJBcxmdW7w4+DqjJciMGfGYvo6lK8KC6qi
Mp1j1NfZsU+/sx53g6Kvp1vmbzt2wwCPGvOV7FdWFXk57aqOJRHKdTVUTKe5q6JchQPYCjLWZb/f
WuhlEOpLl8+11xTNp0HtxTllA1/aUXbpyuaTI9jJzGKuP1ha/3IBvjv0LFxoGBJJ2hH89/eTwi4d
a+oWDj1bI+KP8i8NlHYQZ9vMDFTMRFi4TPdpRO77jpJW6gW5y4pzikQGE5FcXlDP6pO5cgMXkZHu
MEhgamTyb5fj94mqz5vKVB51INNsaUgddzO/n9zlNa2MPRpS/SHGKRXLegHEp0KnK2gzc7XEGsUG
loh1lpxN4fLGmOefcdWjvm20ycsGpz+XyqG1k4iQEO4MtTT2Jt4dvwCJTwxEc2Hrd7J7U7kWTK5v
YzjRnrUMFOJq9dUyWnanSFglUv+73iE2Xk/s8QIovvMVNM4HaNYnxBifh9ptr8KSpCzb1UhkRPy0
rtDsmmG7Xmt/MrGjvMzN7Poindp9O3HErLk0T3pagelObaTRycuKtagtRnLgtajx7MiyyCVtsyCK
3OI8i/U+ckrtYrBK/veZ89cjR6jMixyNWkrdHIj/PT95bcGe1HU2f3Ih7x0wSxDHKMLrFIXAMG43
dme/NPDmJzvBj1Yot0snyQqvIyssC9EctELYu3apj8XIyF2vbXHHsBR6qCGm3ZQyFLGLTgZAIdMd
TNN8+qHPgpJ8UIcP3mt/WWMCN2GGjTVYQ2Ghv3uvtSUi8JKWh6FAgaG9z66p1X/GBfSlNyOX4z9b
t19B+FHTpiyWeNjWbpi8jtx1Qk+Se9HhHrCVPHTzsjuDSqhvW7e4dxT92G2/DjxT5t2igD4/urul
J61en+W0B2S+JZwziG6rl7E3vpLTQXXA/AHnBCalwf5CXsZ4rBzOFvDkXjQxaGJk4velcPZ51NXM
FVfxlMTtrqn03K/62TiwyL2wvyrvLZe+j8rk2C72HNZdMYX/vg/+Mk/HOWrqELZhAjBQeKct0xRz
QntOAp87Rdol2VCohd0g6HReImrOPe9YWE5l03ICufVx2BlN/GlRxdO/P8cvEczvB47t0KBs2cOU
xZw7v9+PG4ldYGzjfhyal2h1ixVf0HSzTO16UEq32uudxo5BOPiTxyTDc5NVOFh490+4KAEVaUbY
if5h0ralFiXDXkbOblhlEYqc6c+qCHefQ5n2YhZ7e1V7tnnM7LU64xOcPFSBmWc0oqWZUUsoVtNn
RVFYY4jZ2LeFcZFOXJ9V3CoojzoSdEvXPeLhehz1/H7Z3hca6UVV7lALGY7EXjGwDajkkxMJlbrJ
7sMs6sj/iYTFHFEmrDEN5TRCi9v9+0r+RY3HlXQhsmG4hab8XiKFAAhbfslIyKqq6ug8RzbjBBFh
smMwz0C/DkwSTVIsCeqkkvM81YQkIVppuiQiVij/KN7s177r3U9Lx4aAnDINNPt7JEJZAzycVAg0
czayVc0DNCEz2q3B4JMg3bD1PPMKsg/g05obWmOpD2PRwqFQDWoXfUhf6e4eZGp9j5tqIg3Dje+N
VQtbxSQetS2swKYaQLZQROBjy8jH+9gecsW6a1dxzYf8pPWLfoCbXHm20Xeofx4qMTn3S8LQ0syU
Cx5cI1wUO/mUKsyMjKJ+w4JdMnKR3T2WJNM39JFxQGIRUFMkywcVoPtna8tvBVGIpDuyQ//oJjN4
ukvWSmiQlbCPComY517T0jOwEHhGpXTbnTvG28uvfFwXi1XhZLLAnodj0WzO0mRGgSUsr7PlQ1x1
7r5u0yJs1nb2jQpXpf7mjIW5r9zJYpTn/KR31o5q4Xw1KofoEDGr92qWNF4CNzho8+FlkHN2HXM7
u7qNxgCz26rAFGQyBGH9yvgNvnp/ne3ujPysPCQ56V9RWpbnUV2YLjtzFmCM1R9GorCCjCb8ts/W
55WmBqcxM9jEWb535rof9OGu6wxrF7daYJgLzlHCu3AAYEZO+v4l70NZsJHqLb30JKvvs6b3z0jM
Awmqmbeb4pEd484no7HkvZ3KQHfiZxD95gl3IpD5GSEWM33CfnLCcxMx7wu6VCN71HsTr6oynGl7
UKU6zUHaWXvS8y/x+pXZPTuRuq13bgWC4X//436EfPnLS5jQQUhkKIU594Cf/37o1abMXKlP2OTi
BxUXtudU341auU1HrfFF5YJvnJTzWpPr1Pa072l1SeslhWbIv4qwXqTDckbERiBJHQ7d/JjOmLYG
PbonPnhvxIs8/mpanRKNvaN3UBmdj9hIf6Habts2HQokryUYbu9ObiRAet4IPOxIi+s9Ff94bAvM
ubNeXdODujoMhZ2HYVHCqM/mG3bz1W7SkVKIa5ya84WP6QY5Qxych/UL6sjyUmXOtw9Oxb88YQDY
2MijHnVRKb97zxFnWxEnxO1SER4WQHP6FC/onZrBEWFWxpO3pIhFo7XCI8moZl/xJM0yIvGqYtn8
7w+zXZHfD0TH2vo9BN0QTX6lXv639rIas1hcWZJ0kyt+43Y7wdDz33/FX5hvgrodZZBtAoyw3mM+
0gQJT5eh5hVI8Pxp6q5ZJ15iZc2DfARaYOonJc5g0SniGon0vg/Tbnoyh/mVVBg8W5q7fNCy/2Vk
xkfa+FasCdDPvRebJWMyTsZIXu9sJM/tMj4nErFZS3ick6cEo8sEf+iEu5Zjil2GAiXC4dQLSXbg
g03WB5fI+LPrFhZuJ4T6aDWY7bxbFI8RyQ1pXnDjamiG+MAd1uJqeo6R3+Rfqoh4GoUwupBvM/hr
lgSlw13bZXzovKqagxIl34qOdWrvMOlWFhzQeH5nRDP3rWYdV/ivhU5f2+DPDOOoZD/cwiFdFIOj
e93MeGowVp22s2aebZ03UOLAPBTVfa+394UeNddpmR7/fWP8BVjKt+YhsCyqZcGh8/uZ01uqvYwO
u2KBQjttCJFzBIYmKx12vVth1JOQ84geJHdkNfNAqcritkrWh2GoUQlKeazz/KlfRHFTEN7jpSgx
j02eLmxe2dyNK4ODQbxq2LVGpzefkX5FuzwRLCO1BOjvAKPCXcbw19cz5i8jY5EPmte/CHD4ihZP
OhR86qBfypf/jLmQxFVpXTQwJCP7VbVRZi3WdDuvGLTSTW61UBWYUTZ5WIxnv13lD5eMk//V7Urt
QhlqaEdbdxjC0VqPShaKoU4/OAR0449TgOcTdC6wt61v0d+dm13bWNBMkI8UYvyEmgB3sSiOub6y
yYZjENu5r6YpgliexIq4aG9YZpZb2bO2KaYZhO6VeuQtlU0E/OXs6Kopm8PBvgcZau8LhwCIyVW+
0Kie/n0L/eVBpmXguAfX+eseeqcaVcm7c6XFg7ysa3y007XysjRx9x2GUoJqpuq2TOAUrFh0Ny8A
Tz1WV8OKw6E+GUn7UVD3n/4YBhTIHqxNaL5FA71bDJRpQdkpGDwN8A29ks58l09mFtBpBGs+axcl
QT4/KfZTMUOl6Cf9NbURNf4av/5SdbsrUk9YH7/0HB9dre2J+u24p6hTt+ZmW15AHn33lm8ckj3y
AXOZs6oEX9FY9gc+0XxpUrAWzC2aEHezeTZqEQfw+CmRGJKo4+g1abEMgRYVP10yti65EUeXNucZ
LDd0h9ngtk4qqR96Q9u7/Nh4yCiaLjFGPTFerGX+LlN0KH08ECLoSsT5RqQzSZyWb1QK6RnxMeP6
qWm8TjZQAIrJPavspHFWSyI+ejQyKcb3bY8+PGPzDbj85JKMj12UDwSo9ekOwzYonsl4nUxOMq3n
qlfp6mdu8WYZzNfclg9AGFHiR/luKjhAzaLTjqQ0BL1qPc9ptf5vo7biVmiaKMCIOByXZvpqNCp0
/OLOQC0emOBrrjOqAbLb0h2lZRQKHmdjLpMTDWt8NpKnhCXgS4FANyhc/bkjNzZIotIOUtHrx0FR
H0TBpLJs4+sWaOplSZ/v3UUv7wp3vW9a84r0Lr5U7XJdKlSBA8l0uxpzY1SICG0xEuIxd65jNSmB
s5h52BKjiXomp5JO6+QBxgC6I3kc0/Mo3fRmLFlLKWP0qMxQdM05ux3R1x7rqFOuds4p06gRMpDc
1M4poUYhc4Q+9eMusnei6N0L5Yl1UNbqiuRHO9vTqp0hCrFzLZpTokj1rDcO7DUDIhEDNXEyaF9P
ZK6eYsdU9rMuYn7Hqfz2we38Z7239SiGAXIOhKAgE+f3FwjWxWoa7BivpGW+GUuc3prr+KUFTHXk
KJaeBq4pXU5jlhv7CN2MDwhFuRRLh4AmX/m5ss1YAtz4VGTKsunIeXfo9oxiD9zHWncXRGFEnCCu
PHHDdP7UO5ZvOtW3TrJh5U3i9CMktswidUO2UA2KnlAB2d20I4GB6xdXGdlU1z5j/FetL5OjXdjl
wez1m9RO1YM+tzdT5Lb3CqynPcKFShfaRTf6a7X4Q2ZGJ0gO8Skpf7D6yFcYIBLRMOzgXSKFdhs1
hMEk0cmc8uGc5BSzNEgVznxFv82yxrid3cxEFneTtSppMQu5p5rd1jerLr/GlbiZmRIiuJ2bYy6a
+8JY39RuXvYxsKwsK3i0BcvhQiM4kv7Ia6Ym3cmFl0TkIl6JN7vtQA0rUMIjtu1zJ+j4htHIhFnv
trFdQx5hgRo2yF1wPqmGymiC95/pjB+JEjeEHHw3XkqmWIzAEfKq4dqSfYJHGfqMJcabSdoPmlPj
1jHmagcJRGNIOAVCurTXrRUdJ+RjSaOJs+QlcyYEJ0bify4mi0BJMy4Yy4C2//dtZzh/4gZJrfhl
m4Nks80t370v7SbulzzjfpLNEJFRdNQGAXpM+9zp5bgbOtu31uUb7BHI86pEAWXFeZimTI3M0n7G
BwRPoiN3yHGHozGR5K5Mzc5Yk6+k80ImTbVvtjFy7ZT4rSY1GqYN9zgMqjDrlDXMa2RwbaIErg5I
LOubjc/zyEDgexXN90kUf5IVLqt1uKOl2CsMD4GkwQ6KOo0KYw0zI/lskaHmRy8UtvmxL2D4uILi
z+XWZ0uIRox0bmXhV4jnVvEXs97JAlDSPCnfN24YtAgODQtZcTER26FW7J4zVdmZXXco8HnvSEuC
CGKJeyYN8EHQOHXl42RXA25yPnxvIROZlBxqxFMduT/0pSOpAN3EJkWWXmaJb4SEesuWAorDkDmM
Gfu50fBGXY2vhoTFpAlvVLk8aKeaBpUkS0zhpR0+U1k/zuUYKgUSPM2OEpRr8BILRX2TPaq4odNj
YO392XlKcfftSFYeybvLH5g+LYjOjZGYhISeHvxG3jr4VSn3E8N86UoZdFozHwXXsdcMbNN1lzF8
VV+XYhX7uFk9tVHqsBGPLTcHOq3l7FSt4y9uEuJKQoPO5qZCCxBmolbRu4v9sNg3jZ2dUhhUEGny
yiP38xX9/AWAzBWWGi8pycVBL+t6bOPO7DFPw8RCdCStA3dY5huY7qaKncTKKx84lPKFE+gF83zn
mZvqqp9RWJKP7OWLTXue2UFmWbesuW8ysx7CKMO3oijFTZbCIMpTo/VrJblNdOWNpeU5qvRgSPhj
mKp1npBz0Ct1RJAxFq6xS9YAks9SDceyYwgiSekLx7h4iZE1rTI/mU36VUn0O3R1Bodq+iN3f5pd
fs9N8uI6fNtI27UuQ5is3PCWtvEp6lB+lWVZsdNqvk+dOwLu2yVWkgTZiBjOsFyMJMXnTXyXlbXF
oG4swqqWJEtYd06fvWmZcm0mviriM3j1yvgDAskhn2kjrJh/Qkqvkbm1zwYNPJdBa5TG+c+prbnA
ZvUp03xScK86CGTKXDz5hFpkQZLEt/D33gAEPqZRuQT2yHKl42c3Om4HrjwhA/Y9tDr+FkoWAsZ5
XvI5OkVkNvqacPAyrcZ3XQp0U+15IL4MUxZCUHsiGVCrs3PSNaavtq/JWl3WHgWHXUR3uSEeYq1k
DOWcc1BabK9Q3SidyMFblbVHNG68hcrDo+jQ/K4J56ay+sysD/Ykvq4IR5gkEGCV2Ozq3IFh1e3K
mbgtxYqAdGTEOdHL2mAEhY2GOL3qcQeQWU4k7Ous0X4u6dOvx5VfkAgpJE0E/+IItsQlSniSKmd7
lNPxpwuIYbBbrnjvYF+xTeqD6EFv+icenhtuwhhdkkR0ag47JVbBNpn8GErR3sZN/wZVDe3H/ANz
JQJwjWoNW+q3dUICilFH3tW9810YFcHwQB/D2OEPN8ohqDPi7XoOolbkL0oz87OUDxZmW/pb903h
oXT5PoJKzU+wTHr5vVgGqDBV4TmJ+jOXSsVxW7yUCX/tnK5wKKA/gFoNqthN92OehVGV3xtqCjpC
IgbBDuHF6/qjA7hHfAaikRLtQX2cc5MvE81vesdVVPX6s22V57ls32ZWdF5qfNaUjnhkx/CpyikY
x++x5MTq9OWm4rSCBsmiPeeHxpW9d0bzh4DvJRQS+Qjz8/o4f1SldrKr5NEt4sfGMUy/6DjlHXLA
sswFrKvI7+R/PZR29ww9LxwdhS5/pabFQ3PR1fTSVHxb1eaqZysTOwB4Xqcpz400BI4JxgDSUe51
aR+WieO2XOwyuMpa4cZVnZU/yrf0BkpzlHGL02R5A5p2E5MDP6nFewi8tr+y5ygQx2hs9BWWXj7+
kt6P+uD/SDqP5ciRK4p+UUbAm23BlGPR+w2CpgkkPBIeX69To42kHvWw2Swg871rm6oZQ6vihI9d
f4F+blJIuZGPN5HN3irSB6egL3MmT0DUkNdb+dT24n6zK9KTuqQLBfUlo01emJZZpArU3xkJUrtr
C0u4kiTfeMtPW6gDTijcfxPFTtvIw6bn3b3w1B/hP+iNzSrSLXTPFNDXVpWTb8GTmrvzE/ksz4oD
n/iTFilGC0U7sI6D0v9I3z1jQo6J+sUrbYtyT3xdO/r+zi3R82eEGmKsALlYzae6Nt7xSJthgrUP
0RuxSRYy2bGJSZ5CopjxzCinCVA8Jru6JftomlAKeYsfEWDWGmm3s2f+epmbkoGIlqWY+LDSLpVB
b70J1cOcGMVvtdD9xz7+D0tvMGsTzlqjJ+IxvQbLXP+DP8voSzPaNkaUqwvF8DFAUc5ylfI8M0n/
OB4VoQ4Dc5Dqa7Tg4yOaxf6Z2hTH/1zebJlJi6DAxdI2CDcxE+/QRh39QR8jS2hothv/D0KCILTk
OaMmAjxV29mCs6DU+FDrwbvmM93MmwoXu8dmld1Rj/2hCOfknKRBUEz2B3QIHFYB90WiP5dV+2bb
7ru+4j7FmEilvfCuEvH9mI9fTU2e5IJgfuev/RxydZE+0zDlQAAUmgP36UOtIaa/s42O51lP68Dz
wloBXQ/DBohn5Y9WyScs39DEh1by6lVoyxceRj3NZr6I8UFxAx9krwjWab8skH0aXDH3YhCc/P69
SZCJIWw/UQ5NtthWBX3FqdpSm7sbO/NtqNZPP0tkWK3p+6zS53Xl8rfq7Co1J+s7QZ+YVwsfF2D+
TLfzQTlZtSORG44EBenmIvtml4CWqA5JveKaJutm3P6cghSwEVG10bI0EgTIhETAaufgRt+M7kx3
JIUoNg72Xo5kFXbOLl+QHjIO4Tzh7c63kgmNEWE1/V/Vdh+avwxxktz3Ht7TkjbC2LXTu5zq8x2O
NisaykdiuhJSa8VvqcG8Y9CbAguFPZfM2Z160tlz7akYTYyb6mubuSfLsnkXluLZ6DVC6KT30g54
iHn9sMXOX96cVeFkk5BtwjPPSDOKogylczfK9KkfAOVoMSeGcs7C1AL2BRaOjYEZrnHyJxKV6Aoe
/7UI728nP/s11puK5lDmB2uvGZxmPAJvTkLZVm5jMRQ8wgWMv55pKkxcfY/UH2NIWXq7tUL+xnMq
df8t9WmGtK9S/pXPkHX2FfLrUpf+FxF38KIVVYubYO7xW3UcfByfnVF+zT6yOETOwVTRKFUg6IKZ
tnlwuCSMvPR3Pt8bK3qb5JBFBfU8KiHRR4txaEEIbh1ilcXRCdzRuaZkfhw3ReFMnj/qffnhmtyh
3iqe60qLsq5WoWSq3NmpmwLfrvM+bX9TMWO4MotHfTKWyN9+rK77MxupxWaFFWR1cLTatc2rnBbI
o8yg1iCWt7pHQbwsnO27zVnJcbRWO5yHjPmlddPjMpuK0DqTlELJicaBvgNIgbZrrM8KeV0GbX8y
PNUHiVQyQL0cVHU6BvrqgwDQG9i1iPAhrSPHtk897CZS6tLctc1EQhQVJBTK27I7mHCbhpbt08I0
dqZjt3G//OkaabNp68QKi2rI0jhE1fzZtmOJJIaNUqxTXE0IjvBc5qhCfro0Q8zfdvhcyPFFbomu
dSnqsCM1mgIkypcydQAbn86NYZzm0Zsv6/INpJzGVo37AG9kTNN2fhCLG/qJi9emSC9Eg9KJu9oA
SR1WUcdS78lWljuMiU3Qb+uBVtzs/4rUxHgAP3/zHba5pMyxnqTprZ5rr6BqJ4coWk7kDSDHHQK0
5e8rpduaAozAL7STpZ/tDVn8VB0PPQwqFU46Rdvaz5y4bbSatRUbjf1cL/J3oI2Vvc2/scQEzdbf
tKjer0J+i8mn3s9b+8smdNcWRs85Q3gT6nhGRDW88xvxmhQFhpryOSkJhu0xTwcOGY9Bg4l6Tbr3
paJSnMDDByfNUuKxRL7D13MZ0h71GB+1WxHN7PpPYqRHdtE5IDrnnGWEwoxzzzyyogIzQBLHatwV
M9IkPx0QR6zX3EIb2WbKKbpp/S9GfkoImCqJmzVKTrOsANHG1lHzsj9XlquCtHE/lxzjoBx2aYV7
wDaySwK53nSjRSZqxR0xOUePENJws9OJt6Q9im5eD60lya3tvyafTNeirj6VVjARXVc48lf3uKbo
W/SroLL1vzwDzSwLKtGE5Lid1iOgFsGYKDeaqfvrh0xyFxQhiu0DDcSBXurx5nv8IKvqrZ7nkGyB
IXZJFsY7tPZsZuSEky6SkETq+u17qajz7uwSSaNX36dENsW8IFU8WdbnUFGfrmYGl03Xv0cXiIoM
WJNTYyhCC8s2MDsGMH351RZiU8pB8oPFWzV1V2s6hxEKQVL51/TfkK5DsEweQd2byceef3RFfnDs
AlvN+LR26nGxTXr+fHq67LWDdsc/NWuLuMlTF8kffHSqSC3IMvXCMunIGe+tDnDvLOSFGssRBxP7
dDNc3JpAWukmFzWPYTty/xb9cF3IQlxE5a5fijxOxwEz547akD/lbmqXtXkV2rN5LuwV5kn37P3U
LvuVxP+DRJZub+qh0Pk+aJdmM+cpLRIMvp1qZ+ZMsezzCxXxWjDpfn2q6MN9bX3/38ijtXNcNXGB
mvy9qjo78NlJ9DgzQNSGD0zRNtGieYelwNekcR10C5JN2p5R6Xu3otX9i2VNu1pVGsjxG+kJfNpm
7t7auuBT+Q+uaJrbcdnZy7jEy8pdmmnkmmckR4mcyLxVF9EIik2K6lywKouXlJi7M/LcZ0KKSKq2
1++86O/Tfns1przcD2hfKVxE959kqkJE4t66jF9A3MglpnXjhbOTy1gZ3O0e7hjlUtY4V09+r4WM
5YFz/T+3ZVfWCuOW8yhmpluZ3yHdaIJG9vq5W4db/1k32YyMGVE7QPhhtro+7rrxJW3QTKQmJYAU
QE7l4JL8C8yZ8dJ2LRkhGbb9g1ENYTYWZDrJCvPu9lShFQ9Xff0qSs49LYXlyfwiKLvqm7RSAuFw
7godNJJE9pN3LcW2cvnYtXzlyeIMWQoSEMd5n/noZ838b6QaKXQ6VSJtG0J/bqrdaLWXuWMRt1ah
dgxI6dXJq68e8ts0/dkyf2UctqudatP1bLpfE466UyGSz57t85hAoFuCU3ZpOtBXNT5wYX4mV0iC
RHDJsmGzJFpqD2z5PNTed1t/bT3Dcu1vn3ObPDDZk0M4pNeEZzce5TOKk70jCQg3twkZV0nM/cyo
5YETJ1+12Z0tu5h3pdUUAVG9zDnj3qoliCSRxEqYF5aql1pbCahH5JGyg+xYKlMaGa//ffV+Za4v
481gIzWNsyuFjFMCfAM31y/9oD8AnL06KSpNHhP8v5l74oAkrSQFDXQlN4T5S8vLbkIGi4MM/+8m
ndtWE0erre7aRP+uyNEYhvSXZO9Qs4YHSysZv8qozVivhi6Ynb7bsQlN2fzZEMMW8OsVrICcR7lG
HnJCvbDuTbE9gHmOcdWkXwQ4rHujTo51TXda5d63Om6aSsfMKfTmZm6kAoYJyKq6jtnhVvNRb0vk
pa4X6Un+PcvWCfs8vSgX9xT0Evf0/bBY52qerAsaicvGdoGOvDhSNlKcUuFhUUkv9eL6wbiFtkrU
3tSS29oXNJ+QBOmZyYOWNXTWpmHJ97nPx+up098prZ4O3JIIalxvQXKZHz1rlXuijXm+SlyrG6Wn
Zke+Utd3L7VOKD1G4pwJsPz1/O5X2pKnV+fMx8oIAVcT0dD3hKR77iNn2HdXzrtpecZ3VnKragC/
k2Jqr8ffvJwvboUhseo+QaqMW8sqvpNi+ga/1g5+DTnjYPpFk10wYNP3py/s/rZifGwTrQuY1mvy
5u/NrfqA4GcFEbG3jT8snnNsWNMnBk1F5kfanpvFbM4l4yaaAeNUtPYWT+Y1u0r7U9ffrRFs3I1O
HvcdqaKTQuKntXR5M99ynXyOZede7HFlOjWVi6283sFLLDfVJD7na6ib6ZJRI4ahw72Ejzdv8lcb
4tmtKER2TN5dwdBWI1Xek4GBYkl5sPBvokhlZCeWjMohXBbRx2PbfVFsUYbD5hlx55gg3jj//I60
O2HyUrbcbQYBnrS76x04GFHsL4NRAIgR/4ZzxdWIP7ll08qwIijqUwc/DR27nyPSxIogGcslKuU0
EzxtPEyjK875teK9WbjOzMQ2D1W6FrslHw+FAjHOM78OSLyk1zzD1EbGAGuUP1yMteRazZh1icKM
rU6Q6uJu4L/aEzh4J64WI9XLRyNvQ2pSXiyRBhS7ZbM3RbSjOFCiRhPK1kVqMA/7FBRMoGK9sYf+
RqK93ioOA7R9BJ3kOGp35ZI/rDXSYC0VSB+hmlT1SQR6xzchuFO9Lixd8eESlIYKOv9mytZO9qwW
qth7bQiJYfdhnvRb1+puS60e9rmGVqyhAmq3EXOQl+AULIbuDg/zhb+0d1pT4Z4Mo/tdnLyMB1GR
l4AfKoByBUrJGoCOltI+xza+7XKjoXznMb7uqex65Kq42Yi+j1Gud57zMFryQVKXDCBksCpYV5wv
RGtZg3TArQ7tdlK6v8+lvz76Vnt0dU5ic1mrqNNBylbSaqK1kCx3ibh1KS7T8/RuHS0K0TW7izNF
HLhWN/mnVdt50LrlS3GVZQ5F/y6CRFAdYQod+bvJCGj7sfTsCyr9o724P6OTxI1fVYT959/4Mh6X
wRqjKzzFJaJuTBxcTM+PetOhxEvPBjeHHKzm3zDN0DhRUU6fpABVkVph7KAazRtOyMiz1RKMZF2I
TyNtfoW79fAnSO1Br62rqlwdvCI/9yYLEbogK8qGqDc63PHSJs1xoVEDqLPJLLiSAQmzWzknZ8vu
SgzYG9MIDEg1h56nTuYwXX/IIGR2s9yWtv7PXMcPSk9wnZeWEwhtPQC9v0oeHvou5FtbOp9cEE4I
gXhXmVwVqucVc7aJnw+4rmdbY4BAAuSr9/F1YBbKOqGjlHBeZTldEPsRuzRZdaS6i+wJku9w8TcF
Z4EDcDJSLFOnL6X7k1jazscPAB+O5titLJw4NhMEqR3gxZKAvMS/0eY7L082DtNa7PNcO1gpmUi1
Ql6rXPHQTn0TTD1/grdmP82qbiezE3tPg8Coe3wriGhz4mUIJhZj9SdMLE8aLQupBsJdE4vHa3Bf
OnWFNsyao2HW3gorW2On8r57kjeZZdj0qQjAAksqYMCA9Q/G9tkxhHFGM8nNVPRR71r4XdaPbpUM
ewW3bMc9PvlFR8DZYDDoAN42LnhteU6U/2QP083gnVprYgTmzzYEbS2T1TASUmhQ61XkIWlVo/uy
pSnPhIXvuXjpnOGpKa4SvsQmB1IngG6epcfJiaAZBg8q1Lc+U0SuUTMT+9tbJ2WP4hUpEllLZJNg
AFPdQFybDjOAE2+XDtphXlG5aOPYHe0WJ207sS/LEqeVXUuCPxg5d42Vg1fjhustow4zU5Rha4iX
laE99WubCNSmjOZah/NuudeKjVqiBbiE0xsvMZ03gCMdSC632jTTk0Cuy17nkBm9wDPABlaPALFF
S0PdgQuzr3GV5pCfVuWkCKSxvS1jf/aJgEj6FPnPPNElz6ugsjk5govfWZl+0UzjXdZje84EGRCt
7T4K1d2XvTVhcXNLWJlci3MqForWreJZa0XEGXyc9Euecirr6UpOFTcm+p6L8Le3Sq2g9vOnLfz8
Rq72Xlv9NO4s2Jx81r4VsOBBX7wccBKzzZiNJ464rzQtJC5Q+0Z353C5chUJ9QwBJUqfnjXdj936
ldTXZpCRUFS0uDunspJb7BOgUf1ONUMeT6P/tmhcAKb5OfZC7CBatTMs/cGpUvvQkFfidtQeEdh3
ohDiZ5Dls+FdKv65w7oqG+CTzGWTMtqjnLR927hHZFNdhNjiPAxojIthr8M5ESMFxgxqFEPGZpGV
aI9g7OQ1+Nh8DtbG5Fkv3tlx1uwi5u3Zn7uboXLFfjalzS1dgyDLf/agNwgwSXHIHZeRdbstkvRj
USps2GjI7eKVxTGcMhd4f11WQQRbfHeQd+BmBteJh2PhgBpd26vMeUicLC4XMccAXTAMjmYiHMpZ
wNc71gPCvoCuw34VNKHOMxd1P+51Am5xHftbTIAFDjZ7fPXx+Ty6pbjxl/XYK82+BRY9jDoYDcEn
b4ZXrkyEzm4wuZ/7lekZtexJigURdVu+UPSDL7/UXygF0An9xu/Z9OzdW/NrFXQsNi0BYlcfYbF8
bpr57Vf0dLvEWJEC+JGVy3SwgJ2o6OmPzpjbcF7tV7GSIMSg1cLpHSvCzqDQDgbO9p2VOvAY9UzD
g7gRlBT4i/dMi86KCITWDYpNbKJHeaZ9xiCEf+hJu+yG94sjJ4fEXzyjiAlXecGdh3fJ+UQjAQgx
FU9LxqpS8rDwg8G+w9CkN/88o3ol6Y5kFNmYR8oa7rk8IZUz2PQu8W6dsSUsiNAZwQxFxVMwjnQR
td54bKpiDEoTSNUooE+dzAnthfaa5s9D40HfgZ2yxo4/Tl50N0ljkR9JmQcgxJXSYefcXpZisA45
9TAeBLdVYgQ1TYEW1osHC4QB0+TjiMiGEBvzbmyvPcPtPRoY3K0akTM1NSIiYU1WmferEYatu5+l
C+KLOS4mYOEXegw2l8QmXZnvvkZeAPDjHylTNz7yzQMzEMijgcHRNjwiaMqju5h21F4zkxeIYYdA
y2CyWieoV7AA6FYu4i4mHewFp54fc4FcspRiMeIUufcK556B67wYvLmDZ+AX5QCBoYAHJEpk5IuA
27o62wuGKIZNj26YqUwPUGeEMGZW/kxOET7m4Q4ROyjQf+mizkNdXylpmMoorbY1Krv5hU7vSFok
IW6yfm8tTDV6My5BS8L+rHzKT5hftglznbUARmGaJJy/tY4l8TgutH8Agh+iX4m9yfyVOZ1KTW0E
xOA8STg/bKhdsDXXqy5bQk/INqCoDVWhKR5l7x907yS5+gksK+hSg3Nk8zt4lf1h80ITvJfBj/d7
D2wJ2801ligwvc/BhEJJOoL9zPICnPXBv03CrRJ//UY9lMzqg0+lUcPbvur23p3SEf5cgmQkZMJY
7KEEHUXmwli9KqQgY8k/rp0X3rr9qC1tAAGGsHspYtN877P+WRsBonOU+zurgTaqSvcj6XqiPrK/
uumWD7J+jjjvn4dutU5JanwNfXoaCkiaslm+OpOkYbc4Lt1lA665CoZykiABhWCq8rT+LPOFJES9
MYOst47m+liJ/g2B2m/Dryl92/ewUwcnJ4/NMnWoKFxznGwggivRQHzq02Fp248SIcDRlG2zqxjh
rl/Dkn6xT1Oxd4zpxtUFRk3rW7fmfQ7s1yt7QELSpGEy8PuzvPjtLJyHI30QhCg9Kf+s878GRfxC
g/JTI7bG78+9ru3zTd7bS6aFQgMpz9xV7ibXJFxjM8edqZcPSqThCMoZEDVeB+7G1pJ5JpKiqf/l
EvtGOUZBXn7F8GAb7E9kQLsqF9FAlnBkG2IvbTXE8/y2OCvpnjqb2biVezV8mzPvtd72Z0ljIwok
K43A7J+g8LEmeaGmpv6GtMpG5vgFNSsjmsU/Sn97XivtJ6mvXjjdC6Q7a49+Jc4cVcx7Mn/tN/Ge
e/0P5sh63zcXsiHfJs9/KEbgIg1zBSlGZrAR2hJkJj8J6/rCVYrkG28sYNiBuiAi1J6ggz7UzB/4
J3qhreTKirAmE1aSBw79fSiDuMgsxBnwA0e2WFYedXUxJ45PlQP65SyjH3VTvEezRZqrOhZaCRYO
s+n0WjSiXtw5U1vsNTPoDJAQy0/h7jfzPc+2M96qedeIAgKTHih3Zo5G2gtmOcMe+iZ9Huib4P2y
iK8Dx23yEbfWMuL4IvOnyqiZF+sPco/BLtC7JUUbk3vn5954sHq6QcoVp0XhAUilC8bQcWXX5Xzx
S1LM3NXguAZ6pBVHRXDcJ4TypCvZDW5mtXantSqeS7qcoCRqeLnEeUgXPbTHEQDNM3tGGnO/eXQV
OSRhaXMbmPPCB5htP07VxPhOgARQAIWmPthh51MgNJpk72ignLOFAV32054PQov73EcNNpQfROV6
PF9EPA+EJZu1zSvT0cqc91ynGpraoS+JAvTIPXTRubFCM0UbC09O8TJDhYNj6Z/sR2KQ3FcOL+A8
licfaVG0KHgjWWuvlUy6mNt/ty6c1Z2CiiGekza6ih6sxHzl/N0POumhRb1+tqZfoMfa3BAFIG1h
/D2JmkILa2iAvWXtPU5ms+4TFCNspv0K6OsgLBibHCIRkA5bkv04Zi577saj1Xq3jGYDfEHpx72/
XBanI59WMbHN/gtyb0JAZBduA85987XrJ5RPkgqVtWQnuvpuz307e6dufq/waQY8V7zJoCM7OpAu
Itm0KHW1LFqEfv3DAMf7D7O0RdTWzb4p7RZNQxUS+lojSUJQOOmS48Bbg37eQO97mGtH8ZvbN8jV
dK8UzMYKO152r7rfNDGDHEL9rQY3VMiplFMc0KPy0BvoKWmMN5BtAUBZKOEUiVJ7YoJu/YV4dJYs
PVyI00OSTd6TMZRBupggxfRDDglulwqcMHGQ/Dg2W1IyeLxNfLbpWP8zRfo2m96/KmEl0gfoqS5v
nnvEMiGK3w8HfmHRAFSkJ2Lab96tsnGiYlXRTFAEDLyWBI2HfqwiczKS8ODcWWaKT77ZlSSgBFnJ
zy+1GoIQM5KnCoxnsU3fKBNxzZq8zMk1cBzlC/Jb0cmDNHgHE49jZloLpprmjiIyel6WwgZLoGDO
aMB7eGszYlTQZ0Crqim5Heru3U1RbKSFAWnQomBjDcwRfPBoHmHe1l2HQDY2YCV3NF5ZEXm+fNe2
K6N2Ng9qBkmksxAKCFHJf0elJ2feez/fTS09GVlm/5vz/jCZBcx63+M63d6AWvRgrL/cEkBtnq5l
go7kU26LNqoKN56UTi4dsXZb7pinheOxMaFuCDUnok+adkgsCnTRfGewfu001wRuYOPn6Gbyt93u
aKLPYEmjXDIZAS6vJvCMm5d6MUK/aHkjNQ+hFWreut3ZQ3NfyeJmyOz1rAS5eVWKxsFEk0VZYFhU
XKuFghlD7yIIoBoBd+0GNYqx7QHckJ7JoTzWenOdZ1FiD3sU81ngK7RxbB4x5H9+gza68oszYobk
gOP/yRl9CjVLBDIzBQr1RH7c1Et1xy2v7/KK8HYEKiTWlKzSNmF0BUN1XJtjEhspEBTtmiGeY5Zx
s3sTaFf5+YNeNEb/S6jXJ2kFEx0CqxamaOtsItbqkUNg2ZG9pyEEN2XgpM0lW3J9V3UIFQajR2GC
mCDSR+NuTS5zQkKyzCasm1ouUDQokpXQdKBU6A84J/qwJgGtRIRVCWwl+sgOC1z1bpirGZU0P1Lm
CJDiwUnlnoL071SYkhZGQB5A66AbsB5I1SKs91ycDenPyKRDr1/UyRbag+oLdaH2+4TwlyXQgPNH
mv5ukOfceKQ26l7fHzFG8S7bn5tL16jQQKaddnnuJEuHa/A3y93l3pqWMVyQOhH5PbCGmAf09I+G
gZxBcpHuqYaduBMYw8ljIlFoGYvr0fNWeSyGqz48+XMaDsr/vpZUUEypzQgOF40mXhSseJO2NpyS
MtYkSEVWK/CgZjoJ4U/MyONA7YLPdKWDsi4TX4/cCnYKpoXnefFvSs5/YxTPG9yjPc4wEoRuFGQO
ec100Hz8u6T1l6wf7CTocB1Y7F1RoEBD6f5S9MXbQLxCgMlCC4s6RRLk1beCfN3U9mE0wKEZdLO9
cBOSy7yjno6/9tois7oCvnZ5lR7pza9TbQ9pspAWVdBE3mBi2qzNp0mP6ek63iQ+AS+kfg9BXnfP
PI4buTVAOQ29FVxXDqIK9e3264eX3A0Oe5eq8JHW212tUh8kEF63KQlib1PyCLNn/B36vuygAejJ
4nDQAVSkGAiT4sdKXwGLJb8q8XGU67DuqeBtotLXQLrlksWFOzLDJBDRVdIJZG7VWYj2gwLmfeqw
tgKWMwFykUJNldc2wBQ31ovo5cFiAo22BblDUlrDqXWyZKegscWkUCT4Zh3KI3pKCofN9GntQYLE
9kI/YR72yGo7vMvc6EZsD61NCDtNMY1uDlG5cK84BeG5iIAeehc5RyVscmgqyaRb7cupq8IOs//B
VA3vjln9Q2hNbkohf8Dhnj0E+iNivYsr2rtucd9Z8/7ItkfJA/EXGOOG3XtptUgWYwQAij1AdC9V
pj8PGcLP0SKRvazsB0/m0Kx5f0EtJgOdLEOWHSBfYwF8sgFrDbPf+8jEr8n1Y8APcNrnzvgooYUO
FCJ8lfR8uY4RZLV97or5uy7zPjSgqFkQsOcQQxgijv7im1enBR36jtUeRYRBZ1ev/6l2zG5KWX06
CfCji7IN3diy3Wt+Gakz2Id315byPptAzjx62Xgci/dkRUk8VRXVNuLLTOj4GXzusry80rVFfZ/l
tv3sZPUtJok/aYDO2JjzvyaPK9AmzpgiNIoaxEwbZuvvUxsl0qDkbSerl2XTuuPIcDs74jfr9Sr4
LyWY0BwQAdl+zsQ+nkGjgV817464D/tck6VDPKVzsKwjCeYTmkeoysmYpnPa13tty4hNBu4liJYA
GiLBCGh4lHaBiqmZ6AzdEIV45JvEbe7cYYvElHdNo5gIcr8zx+FuRoAU4kR6GTA1wPijsKLe2yeu
jaJNTP7xoJzn/76AYY+3YPN+SDjOes4U3wbkYOwm5nwk1KGNtoFWpAzXWSQYbjcvcW6vZsWm7BHK
eZ4MDRt2tpICedMAyluPE3YmvrWm47btF+u2KHrjwU+M47Voe29AQsaLsRbx5rwRpUuGti4I/HTF
VeWPlsMDZUtQaTkktsulYo+9YkBuv1/txo1Qa4RTX4OmtBRcpexItaf1RzqeYZNU7dDyBEzkmm/p
atgRliQ0dOxssIgqQuuf45fYtrCVyf6/ZO1WVHng8qUYo7nbFxKagkQrrFBJ5mZDlxllyKwqffFk
V3R3lqSlBetkImcYmhuaTW4GcxHPzZdAFByhAqLo/hopXXS3RVZ6hzWbnzJQlL2xuW7sKBy4UmrG
EZXoJdcSjTFsw5vYUbvqU/MdkBbuwu5yC/mdYpLvF4SM9cLkRZlLSnkr6cOYk3I0Yq3Ujsa1qobm
XpRXA4dcUtOh2i++T5R7F8oSzg//AvV6YAk23p5joi9a5I4DdyKJPMggCSxvDYb/bMvlPklKsBJL
r+KuUaQb5dNNo4kRlgUwr+0dmIRWHOzZ4YRo5i2yjLx+znwR+Pq9Gmbe7d7/lIVO50Cevvq1Mslm
0D+mddJir2tfR8pMbsmLAP3x3PsCeB654mWW6/JE7AbgKXlnKSPGq+V6T/91oXS294fNsw4MWN4U
RP5mNAxMjbiHp8XjTEj5WPUUQ82gAJTy9Ldg/73dGsYCY+RxGch2i5IZaf6qJ9zmjLPvlI8cS13d
rtQC3iMwZYTe2DkK3YI+zFT+KcvqUovrRL513tlLkYv4ZnsoTd15m/ssALJL/tHU/C5yNknHfLBM
ZCUagRa7VenGnW/U/6prKwSoKfL/pRpvFfYEeQ3EAPG3D25lPw6Sqq0OBF9nMji5V+kjd5h+h57J
RrWR+VE7bDf0e1SvfGfaLVjf3jCIl9w8711B0TKp7+D74LWQ4ZybhiFwKsxXGrKtYCmMlJeMD5Fh
Z7h1e7wLxj01UP19hS01NMakj7LKGyKnGpIdiGFzrtM0RqTaggzOBny+9ezM1hSQtd8jExtvhDlj
kphFXHsZqN/o5ZHZPOJQmF6ZIEnTcxVuA6e+mQ2I6Q5BuNUCCo0vGKGtO22qKKhiW0wX670bYU5b
ciZ3beX6Iet39br1duDaSfMokcD1WavtO0OW+y6fxGtWGaFPj86WoyFINDhH/DCwfAA44kC6ife0
FWz143CdgVzScFHHWGcdkcLKJkgNPISom1WwRr12O/iVvMsa9CZTw+Uwz016qIhduy9HsoUTaJko
3cQj4eLTReDf26eLLEO/vilcROAJd+xNQe4VglE2Yertp6hJaxTuwqhCw+we3c14o3b7Vq+7Mp6W
jjCx61vqE0RxT3NuZM1/JSB26o/6OdX/ecSbnnvUfNuI7tGdTT0sbRx4HF3qKEmGAZr8MP3GPDkm
FaPT4L1XqLJbHUZTq6suphP5X1sv3b07EBU7u5aIlpnwcWuyl8cxZ5KezrMPbtqWWn4PCEP0QbHT
VZKfQKOWg01zVqI5+SNCkBvdH+YdC4lGeNf0vJrWuWCT2S8KxpRsOBpVhf6K02s8lETNWA6xs4ik
D9p/fmuK7CxoFTQd1RYl6/rVIWC/kFTSHLRJ2lGWQ+RPSvuQFuEr/6PuvJrj1s50/Vem9j08yOHU
2BfdjU5sZkoUdYOSKAk5Z/z68yxq20OieQjvmatTZXt7V5NcvYAVvvAGUU00jC6+jXNLXamBnJ6s
ZkpILcJma2NYflDRvyIO8rIdCRiS51HYXTqkYoXkSDtaQCSnOo2rWu4uOhtkaUPmo6jSvmcv7FVA
8lVtbuzCiHbYD6muJpDsbL0t5AaAdL5dnF7UPCsjare2iVhvhUT7JlY8jZiqCE5IRRwQun7Kus99
N4Y3ftpdtQrKB2BhwKkSPiNi0z2yGeIKTYSUzkwfCilAsbiisAZ4lXvKfSwFW+jxx6gpiwt2396s
2upQ6/QGDM+RbgY6gJgjjv6103KCZPrwpMXdNRL8R/Ii7HUafEukxrDZRJfgpOp9TknyggL81yiO
WAVhqgNNENSz+GvlSRrtbtYTvBXqv07+3ZKVT4jRsV3T5Es11sYRWxhKcOalqZT9JaiRAeVhUX1r
QIRztGg3Upw9ySo3OfbO5mnizt4bWK/voqa7ovoXnzJ7zLehox5HvbROWQ4A3KK22AZhdSH1iJwC
3xT21UQfmhnex1EyHsoeVWx/yLJr+bs5ofRNDW88+QMdIkpStNkkGByF2gX3VUWHWQv7W12X4qOF
XsMxNehyaTX1Rj1LJIABEKcir6SQ2HVEGO2pm4AxBEPvX7bo6+ycFsYrwfcKSbEW25ws6p1t4FG2
d+SvZZzS0Sjj4Sby7EMGzf5zFkOjhAEgrj1YNV0RfUo1JMlfrLHqhH6PJlThMbSB6TR2zSUlBxxw
g+IU0AtYmRQ8VhlUzrjuCRByM9tP2lRcRKn9PBA0bbCegNTiRM6md/D3QuC22AC1x4DHJI1Dy/e5
6WA1osnl1nIbf+ujz6j7e9CuQmWNgO/3WkNvtg083R0pwoI7CYjOtegWE0BoiuR2bCWkoPy6+Qzr
fNUOiMuz4m8Mpx6uWiEHUwQ5SDyCdYu8tp3GiOavPYBAofpqj5To8YLsjumnFg/vn7kUHsMq+uU4
aktAIgEyTZv+SRpZZnjCxzaqVW39WJfJgGseLQ9UvH7K0CrokliEHWPqbyR4e+wK5KzHEWh6fm9J
knEbmgM1EpUnRI8ULlLHFre/qg1mG0qMdrlugwZ3KipzYfRg6EN3rTMDs+yueXsPfkWhSGlaYI8a
UqCKcVVxqq+Q8/oOEm4zQsj8qnNh1775nS638kka6+8Bdy3csMcA+sLjMMQPHe4CRwMAGuyClj66
ZX+hWb8ZUzBFeNtMX3rx/8ZCIfXwvPboJx5uPeYkQ/Xjl4C0cpxKBG0yRI4fEvlNN8HezXo7vvLr
7nuYTATGo+S4LeXOCz3HPwN1qY1khepXQDiHRMqPQ9KPXxCHcSngTpSCohjNhvtAdUDmG3F9yB3a
t3mx970iPckqVXnFQr4k9JHjLTrjMqdweTvRfjvJiHyZFGpaCol+RsdQFBpNbtwWeYwKzwkA4sSB
0/CcSLEBaJPeqVSIcqHhHAspDA5pB2UlPCKQyy1ZI78zEdytAgVDILVpv5CMB6BiNcRgxrI4IC75
xcuS+AivJ9+VdZ1vQbydyPKZtTBmUPHgXFlWQf2dJo2UfQ6Nwsf+kUOG/gBMsKB5jPxJOSk4jIRE
NnmSp2SSOul+UcbuhLehTGmilexDVPbOBcb3QvgVC7fAv8trw3xogTUB1sJtQ81GBASc6YK9+i2V
TOsYAZnG+EHiEeaXqdfdN56HSqzHjm3aHgssPfs6KZntwo+tvBE1DAC3Y5VKRwlXRdCmlsVTqIur
ZNzpBCy3qcLrsHR0LCNMYzLKMvswo8DqR/LlMNF04FVaGy2uwLYpxvdMbYGojFTjsNdayUoOnTy0
Ie1a8YNUUjMn9wQfWHxxcKPdBVzWcoiCrYQA6za1aXLB0AUvGByzWHtmXdDPpewfqfq4aerMNeLA
Wtfto63DLkVCjyoD32SFKjWuY23wyyaQkCvPuDK7HyoiE+tIidM9DhYItYVYeDo1EGTNBvYy5A8t
qkW71Bw/ka5JWwPS1qang7LG7QWeLyY327EXgJe6FMGUcmr9ABV/8O4oa4EO16+0EWONKVe/orcM
/UV1brheKMPYVbvzG5bboAwW8Pi4vLDqJwvG3ZWtjhRm0/EYAkcUUXC0Lg0JSANxEqpBW1mWQ9Al
aCtZwfgkvB7sUaAtmoEeGYXUVAfWkfqmq5lpcmy47ORqQmaxR3X85UpPLBqirYwcSuPtJ/klZSIs
BCnw2e5ZRL6VRSwyGi6ySaUsUFiuPeWR3ZjW33sbeQnqm0dbyR80D+dPuUPRlno8lXTZfzRt0imU
NdMHmwiFSp7Qd6lH1duHqVZftEWt3sk56I22geEcgHcgpeaMyumihGOtn0YjolQKQWAgW9gMEYpk
iAO8vLaqlemcYHNQ5mwTtm5MZowwuxlJbGngUxd51G81zHXuRplnJw/IQIcAo+C+rbWozdYVL35d
2fJ0L4UjfMJgSxmqAzR4NcijfooK8BFAU4MrcHe0KmS8dPspkNxAsa9xGxQwOqv6VBrayoq9T0FV
XXEOOTrg7TokyQ/IYtaFKQFoNTyTYnGXAqhANG8F5d0hbXK0iyLBiAr4ajSAntKi3B0bQ9p4ALl2
xlSbpzqJDx2OcFLZabcV/pHrYjyOZmQ9d6DBjOor3cHxRwq7WihVIIxHqEvs1OCy5aEfEgTpSYml
bltWj2GZNpceBsD7vvS4aEwa/IkGCiuPK/MuF/LLo9pURxUi2QiJ8c6KIYTi3hae0LBwlC9d02Q3
chHE+2RQKgHHvGkxhrrvLZSLpgHMUkmV8rIKL2xtctH5Bfst4hjVPOJFpny3e5pPEgOC9ZNuG3F8
RLJSXpVRXz9agKOQ9hqNmy5goUgN8rlqfReHPq1lJKLWXpD6N5KfHqUo+ZL1SfY99NRjlSCGIw/+
rZJRNCkMnI4of3giUflYX+PcxRU4u2LJ2MCp5MzKiyHqK80ssKWhZUHgXNPJo/hDv9/PHIKlwEVK
Mj+SisY7/Jw4CAA4FNA3vBxSQjX2+0Yx9wEWo27nPI6TTBQJ7rJQ7V3Vokflh6NC702/spCGXvXC
YYr7a9MQeZ8KQBhuU9fctGXaL8zIPrNnswASmZqtokPjOLI1V4XCB0eJcsqSo1zdD6p1LTkwSWh0
6gh+rOPBonjK9X2Q8CtNpGzLUR3umFrpGNFdO8rllYPzl5e56hDpl0oEJtQLKTKELTX8ukZzO5u0
T2BYtCNgO1RGpEHa+alqXPtdJ9yH80d0v2tIFPyPpNN+11JOgTHSsxPewUf70BhaflunGCylGusA
07j0gj7cVxtw5ZHMhA5MiZxK1zgUblGh90fzukrhD2tAzjappfuXgTQgGycjB1Om8vdOTwbwqkBE
E8R09yHf8qiO6sXLj5ra1zqx60MtzJBojt5W8ThcAXWma5075s0E38QAxH9KfdBXCpLTeJ+5DdnI
RWrkyqVVT7aL8mS4xvBLvjboT21tPcP/1FYP5Yi+69iCJP54XWpnIn28RVRRdRXtWA3B/5nqS0HN
J6JEGa7RI7tptMre+8JZFwrJSfJhRXj4gJ9UO9shodVsm4Ctnyma0LeFP67LqPxwZ+Qd2PsEtwBU
eu2BczTet/D+rzxMMPwQL3oKZzifTgEasf1Tn+kPcLi6bdhWwWbQ2/uSM6PS0DUztQbkf43iag06
T5/S5lpW+x2KsPaCw5ny3vK1LVwOZUNGX9OYLV+zHvUIvTPxsuHIE9rku6koW9zdRo0bnGN2Cqit
WolOANo7VL4N0uOXp/+fz8P/8X/mf9pq1v/4L/79OS9Gao5BM/vXfzzkKf/5L/E7//qZt7/xj93P
/Opb+rP+8Icuw+cqr/Nfzfyn3vxlRv/z222+Nd/e/IubNWEz3rY/q/EOqYekefkWzEP85L/74X/8
fPkrD2Px8+9/POdt1oi/5od59sefHx1+/P0PPGZeLVPx9//8UEzz73+cwu8j/qS//9S/fv7nt7r5
+x+q8TdFF14sGH+qWGta/KX+p/jE+Ru6RTJyr7KKWp2jGnyS5VUT/P0PTfubYvJLjmyjj0z34o//
qPNWfKI4f+PwAvnOCvj96R//nPab1/ffr/M/sja9ycOsqfltYy49quMOI+sm34DvwZaarSqYe0lk
N1Acp2JU8YhICtML5PvC0SRtTNcypj4kHaqT4soVbBrdKZWs30lKTMj/RUnNmgS2CkMVprXZtAVr
TE8087tDYayksBV54JFj2/aF1VQnQ7VMepleCU1wMHw15s51QR8zkfgWZMNdDbeF8qkAGmtxDwlI
moAxI7Q0tlkKSGbC4yiPpvg6BjEBijBLzJxf6asks/jZjDJcZFYV3IYoV66LPlXiHo9qBCBd0CP2
1xj2Ea0H20z3iL+Z8je7wbVJv/AlTMLA0tH6VtYIX7Xo56Vd0iOE15uxA0VT6Sasg6s2jgqUj3Qk
FfH/tRt/aLfIZ1P7WTm0gVssf+RG0z+zdO3mVm51zbnyFaUDL6EEHhZMqy6yTO/R6BE6MdctEPlK
XZNA5IbqAmsD4gQww8+kr1IEGgqJqjw2fUjkZlRRkR+oGOPB7WEqpii3Uw/nVjpqitWayI5RS+xJ
IDynne7pvDUJpi5JkOY/1S42umdYO/F4pZQQGZyNX7cZmG21DRy40nE/2VCzWHTVTxILC1hCU+V+
9zxB8tNXUwIaQHdVCL2ZQNZZFOhXqjW2qQxXQc1K7diXzSA9ZrI1Ol8MIyjpueAFXU83aaWO9pcJ
ExFPoWlBwK8jOlMkQmG3a1pMWeqsre9obo6wtayhdE6SR8p/ylAg1X7Ah64NFKkm5KIBMHO9TaRm
6EKD6qCfpyH3HLetYq7NoMP/8+TFmtMAnabX/EmoQPrTsaTLMPhbIK50eigfFHbubat0MIK7UJHo
ba1BFgwd9sjc1c6mwUWCIJUeKm14I4a29ySFUovVS0TbLHuG6K5rP4POiMynPjfV2tkUXUx/eTU0
tFmJtaHNlNGTpIahBXV7JFSDa6jAiEigxUx6cKLg3GCnGCNXEhyZTTKcioaI2D/08J96Ci8AF7EV
0hxtSIwvnaG1o0LfncaTGm8SUvNaug3ICzP/aULCXodqXueWBlfFTcdcBgVD2OqM0Q11P3zePbCo
PbwUkzVoZTKN16xgN9C8SkettuSrV4ffn6fMm1NlrmRKzGi/XNMWhCfZfHFQehU7NpSkDaos5grZ
h0sfV8N9vasQl1wBj/J/ZO54kT9+PKQ6vx1FmCpbiqIpiqkQF8xUbG2zUSOEuKxV7YKn3CD5eJ94
MD7IU+HIrBDWupD3/gYhqT2EnSe0B9mxH3+HM+sE0+aottFAFf9UnbmSrpk6g5MbMuKA694dKVHs
QICuEGM9oUtAkWizMN75Yxbj8Vp1leRDe5FlffWYYWVUmEMwnrozd6MLTMY1FHcEpnIIroKLAvz1
gtLrXLmUGRoG2tGGZaKsijnRW6nHCEHgGt6EScEHZa+Sfs6Pof7x8bTeGcNECduADWkD15dnY7S6
X+VqhfaOX1xVyS0ehGZy+/EQyjtj2MJeScEyik2kzcS/o6mBBd0A9vE+Gb7bu7Lb79LddAcftA1X
VIlW8YYK+ULsKmRwX+u+8vRInHW0Xy2ZVTJPQFq/8qYcRZBVdKCYcUx32s45qnvbXZid0I99Ow4u
fBYXuqaZlqzPn2BjR4Hf9hAEKxqYjmI8NKHynQDh2usC7KG9dutZdLAz795r4RblBn3gtv768bcg
eJl9CdNRdcuxEAc15LPJZsBNsRDH84tCI+BZQDWASTBYHJMcwahgY/bO018d0dKgdxgmuaWGCsps
4WRpaDcTDXqEGACWl1foNx07WHOmve+tcA2pdOFBn68iBrQdE6AWvhr23O+7ktPe0yoaCbK+TbUv
3SiksKaFU2UeoOFjo8vsNl2HZ8F2n81KQqBnVAJeZg70rOyirYKY2McP7kzBVYyhvshjKwoPzxAH
zauDhMxSs6OqZyJHY+s8Bhtoqdvv7WfA0sdwZ1w2nzEP28nh1rnxFvbEO4emJdaoZSo8yfPtPhna
UGbQWFbtETWAPdoCdPLWWDNvq51dUmNdmuz57kDIiviZXYigFUfn28l6k27r4KuQaXK9Xeqmu0Lf
gdV2861/TXdkWY16acCZOnbN2/PChAH1XXOg74uS2cG6RK1ul32SsPX5naO9SdHe3L7nxwypr4IJ
PTe7ioz2bLxuAj2RVCr9CQek0qr5oh+LbXQPgmsA2/s5PIxbQBv9yV8Hrr+hk7Zw/b+zYi0VOXlF
1WU24/yYc/oRj9CB8QUYX07uBu9+Yb3ORgBMwR7HHIWXqHAJObP12kc+rZtUbrlocUJLbtI9Jb/q
UbnLTyBdvw2X2CLl3xcGFZnQq1OVQbEEwElHNgz6o0Qab9dNU1hV5tVMi6qmcT9s1HXqZlskz9bt
03DLLb9RXNRV9uWC3+T5ZG3FtHiPSNcrCIaLU+jV5hw7BbHSkmWp+reD9WRihLkws9kCFTPTdE1V
dIuXZp49zhhyRjlQkHqJW8S0wmO1B754MLfBcWl1zO/es9HEfF/NR6o0E/4Uo2XP1UnZOI/ahk2/
hv/+7K2Uz2gi/OVI6WzM2TPs5AI4bcmY1QaBXeIkuV83K7QQOWS8K+PG2Cw80lmV6mxA8fmrSYYZ
Fnxe//JI7Z1xT+ty3d0oe2edrJDrQZb7CtjU4jxnF9Kfo5LHc47iaaLOdn4KCxT6mCqUKgFQIJII
Cy3M9gtzEwt9thFssVCoQlCKw2Tt7dzooSeDkykKD7N36Rm58a3klhto4FvzuwixPx7vnfVPrKnK
FGxRzGfbvx3Oj5EFTTwa75H5Wfcu83QhGHz379sq155p66ruzCogoE4aC4i/wJ9Hq8a5QbH94wko
4oqePTAKc7Jt6JYiq5zNb2dgFL1EKouajXz0dqR9Lg33CwQM9/SMl8Z6Z+G9GUvs9VcLD//YPOzp
PpATkN2vVRcp3GklXfm7eotK4pW9D+2Vc1i8xt95iozLxcPRbJH6zJ5i32B9mNY0O/o1iLuHdgff
80nfDNzjuMOvazTflo6td4ekFUXoIgNCN2ebWooh6pZFDSKDCswKhIO/V/aSa7jKsUlW2i9tHR2N
pef7zhYTcTWlMoU3iuXs2+c7WkNuIpeEQeqK1usFsmqPSb32L5Xb+qRukE8j9ERqwvqfTPbVuMYs
Y9F5rak6Mi6wmeFLcoNBOC/2EVDzrRSs6wfq2pu/HCuJA+X1bI3ZysULMFER02bl7ursQj+irHFd
7JX6JG/zTbz9q5nL7/FMmU2I0rm44t8+3RJL20GK4TtiAbRDCWJdrr1Ntk8PUAiP5dJBdr4vKb06
ODgjDO3YZ/tSTqNJjUJI12m1tXe6S54CxsntXPXfmNvZarXEkaxbKmeYopIwvJ1aYaoV1Kka9T/5
a5Dcj/rSbM52PjG8YpJfUhyipDvPRuIxqO00b6BXb7PDtOmuG2SolbX3Q/uarNgQ3bfyOtxg+SUH
24UDbj43VaFxRXON5qhK1Vqbvba0zXVjSOFN1i4sI5SEEdTZSVfevjzRjTelDb7DgbtU/3h5ZK/P
VYbF2JAc0xb/R56Xmaaps3J5wvNERPLerfrZ/mw9xvtpH63HtcheEH9YW7vxFG+y9fOwhtYb3UE0
2VefkmO2Xkrv50eDiLkV2SZQw7aS7zZ7CkC2lTS3cFfOByCfOtS6cJWP/UIJ5uXPvJ01w6C6qNFL
MPDFnC0k3Y/iXi0YRlSZspt6lWzStX2ydjRcP6HcvP745b7cTh+MNz95mtIIDa98GU/cKAhdb1Bd
aq9igkSHTG0HUngro4awTuB5IpAx7pdul/Mny1nr8IpplpC76bNjSDbUth+F4kutgtprQMsn8R7k
7sJUX7bI26kS15Bq0/jGoecsEO4mvRrBfiJGs9UIE5WL+LLcYYnrrEWomB1ZRzvbtegoLF0r5zuI
chpuuJQTFKyJ5mungswuNVbADNlBCH5tmxKw0R523KrfqJtiJ6Oo3S5cKu8MajMqeYVD/8eaJ4pq
jrlEZ3vZqlJuhhx/08Vc+70RbAJF4jde31ktr8w6LYMuAWXpV/vLPCor2E3Av0lDP5lf8g12E9fL
l5bYZ7O3iBicpsu4Z6pUhGYbpFQapw9lFFcQ4v5lbJFb2EwAZlx0wvfQV26mp493iDI/eTl2Xw9o
ze5m+hujFmJJizrCqv42PMRfvR/qjwLU3AmzJjdFz36V/NRQcnhcGHlhqtZsY0Alt0f+i1DHriOX
irbhJZJCOmtGceW9faf9+KsDcsRzvRiKY3FN2/OYCx1dOJI6/l7VtjrZx/hIjd0i5OpcpKCv+33X
bP4HI3LgOQbVWur69izKE1eOipQdRMEV1Ms1om90LdaoLZBFlVvpIN8tDKjOl4+q0ww1dJsznH/M
I1ljCiPBNE3Ziiap8J6KzZ6YEgzfGoOdzdLZNi8rqLPhZuWoLFIdH5oGmiSZoE0hGiE0CnV6b7mB
cCQdjf/l/GbbI26g1uViQOsaKd91vZv2zd7g9hg+Ld+JZ9m+qnKYUYa2UMagYz3fjFkeFvYwaqjO
JRsjBEbvIgdHQ4h25c48lBwFYuhqF+0+nubZycO4NJ5QhFFouVPuextudY3s9REyk6sQCQA7v+2m
v3wPixGo6FNHFF2n+aVUFFT6/apPV6Vr3v4+ZuRDuRE7HnfHzWK0KhbCm2NtNp5Yt68yOzlu5DBq
GK8/Inq+nbZQPtjxFsZP636L4sOdtgZFuKkvljLw85BjNrQ4hl4NbRWDPuK8KbYEWk4biEt0u6nY
IK60Mi+km6XrcGmq4uW+Gg/3HDAEPePFyGBij7XqUPooEKxO0l/OuIt8ZaHGpry7XFCBxjQQv0tu
j7cjpvE4Th2EqlWzETOE1oRbiyutn/VnxS12WEhpNx8v0Pd2hkooQzYgWghnRXfkYRsD3YcUa6E1
3HMMB7blGiXgZvUcYi+6/n3cLAXN83q7xobUNAd7E00s3rPmkKoFsCA7yDTGqjg1B3LXo3nAl2Kt
n5Z34Tsrh7SKQjTNPGrutIHePldz8C2IGiL72KL7YW3Rq+Emtq8Jxf01bnabpXD17C4W9ZVXA86O
Ux3Bx67P0KtPlWvdRPGXqNGfru2kXC+8v/OD++1Is3NUgWJRakIZH828K8na8/qINCo0f/bVr2xl
bgvC4Wrbk40sjHx+Q4ksUiR7jijbzrPk2CByizUe6nhsaV3GLp1uUUCVdoQaw8p5WBhvnieLwV6P
N9uOo0mTxjMYT2Qc9ZWyry4gI22lo7yXTgtjnYX6s7Fm57bXT4lT6WLBPPt3+rrgoXb7Dm2HbeeK
vqy8Si7rJbv1d/aimKEoBdiAqhxtFkeVVqpJxVCDToDs+Q3B5mCNGOoaVCjCHTmFYjKci+jSWnqy
763W1+POzvQW1KVeTIybggG+7V3UsTb5jji82McnbTcyLmrWu2Dhcnx3W5oU2Q2iZJTH5iXcYIwg
PrVUoiO8ENeiK4Wq4344OrfOThT9/3JhR6yfVwM6sxA5lfKmahQGVES7XbzX7gIbYMRC6buF28X6
uziv316Wb8ebvdBKSQcdsRl8ElwUxXBs2Dt3aGC6kbnyVs063C5Gxu8cBzxOQHQmID+ai7MRcaKy
HChjMccBBPLmQPq4x7kBeLqLcg6dU4RfENXYSIelUOedywtP71dDz1eRqRYGSgCAmTeocD7R07yE
J9WtFe6Q6GheZDv17i9vU1tVVZJlGlJUzZ3ZbDWrLAyB2BKJxybc4126ppEK2kXeJvtw4xw2S8nq
WRWdTsObIWeznFJDA2SF0zFqCDTfuKKPxd7aieR4scp7vnzejiU+fxWA5KKBmSBftJqei4NEhUW6
Qjx85T3TH14jBbdaeJziu79droxHVRlAGrHAWSUL+WddCgpg5PrO3+ufRCFSfUZ6eo0O5+Pi/fHu
7F6NJk6l17OjFKlUJaP1a3ldPRh7FK9Xoh1WPlQ0MJfGO4/mxOSAuBJcUU0+u65wx6mngheHESJ4
QYPTZ68ESXmKC2rYbRhZj7hYO3edpKpLQda7D5bCqI0nOw3OeZCeG1E+TRKqPLU7bCJYqMB89FXn
VpRJd8sv8vz2YqqvhputUU+yOlv3GC5BK3nYa8YXYwmCJcKK+VLRaIOplqy+04b2YcORBTS/l4pG
6tZvX8oah4UlKU7ks3HY2pru0OVQ5+XkVPUqgbzEIeMk0kRx6Tcufjj/bFn9JUz5/xML/gZkfl38
zO6b6ufP5vJb8f8Dapw74j//ic4+A42vvgXVt/AtzJxf+I0aN+S/0cYFRGgDNqDPqrGpfqPG+YT+
ASE8Cxr8Gi2of6HGVfNvOqmLCQdO5hTRDJbfn7BxUOgGNU0d0BvkAYWE/K/AxgUy/fXigI4lwF20
abjsBDZpdvzHWBJHXQNi2mmyC6cpmnUbNEcfJSn9biqOHnS2Cl5ImwVfASPjTi5vgas+DqI7obVb
xUP9UW9PHnR66o87E1dlhCLQAMeatkoOHL2H0CSdNZ3v+lDuNBCctYE0Fwy8HEwQrjsyyh81GokV
rYUht4X39ibX6vvUVA4lEo+JX2zzPvtC48IFDbOKjQxZpZafnaB9eYdWUbbI62Cp0CJlPbpNgO1U
jAB8Mm7aZnAjG2EY9JleveGb39vnNTZHvLZ3HpzomwPnEPVePn919Eq+FsmFXpUbI/rUqc+SUbjy
5B8azb+eBo7hrjz0KuqZhnVF8e0aTiH4vOAwyc+CJlj45oU3IJqHJ4ewVWqob0S46iF/iJ0s8t8o
mjlI3YUO2tzGQ1B1FyXqWJZzUfnWISFXCaJLfH6kbtwA+L4xgDPLaOd+PEmRDrw6Of5cHP+a4wuR
5dUc5T5O0k5jjsV0I9T9YiNefTzC7Jg9G2G2/Ka2N2KtZ4REuZHNG9P+JHyfPh5jnhOcDTI7y0tV
qVq1qhnkAENBd0UzSZQ8kA9zlbW6ClznsHRVqvIsI3gZleoj6FT2lkMc+XaBqHDizRLT3U09WHBg
a+ShQt2VE156RzQHpjpAYyHVkImmsr5Dn9TNc2iUgX9qU+tT2Vb3yBt91gaiFdRcUoSkJOMpaNlg
eLlM5nR0ugF50myvI76u2cNBsPA9KYEd+82BcYaxlf5riqXnzKI6oMIg96HCDV8i39sZKiprsb2N
snjv9597i4oBAuoeAizYf29SiBQ41aDCjPlcZz6YdXJhNpD4M5Uv2KzqBsYzOti6Gu4HqMJ12l0O
FsIX1ak3v+g5rkBKucWCYEVfb0Uz7RSN5VUkWTtr7N2qV650XBZWVtqt5fF7U6MLUfNGEG1U8mxj
tuMWhiGBb9PwyzECF9dF/jXH6SqztFta+t+Tst10o/VtTI695u9Q9ENKittNTY6o8LiqAlm/kdDO
LnZZZx+FHKRt3Q09WKUBTUfka6uxusGw3ZW1r/hxo9wHvk7LUDfNi1XQBBdW1F6GsubGTXmN0tAq
xgMxwp0FXbdtk+Nb5GSwBJt7FcvC2txjYOYGRb/NAn9fef7aG54C5ZOVTmu41KjpoHAMmm7b2sl2
iih8oXcGn8JVQn2dNyhnl+aFYSoXQ2s/9MmnHDKc48Hek2REdodLfbiBC4PXXep2qHuutQGJ1xTR
yiEC+oz+xHYKHukau5P3XQ5+osy6jg0x5aeiCX8GHjzNMH/wiDZWowNFaEyFqjWvI7eirwjmuRjb
riVzQPbhoijS+1p55Hdr5UeLurY0PLUDBESkXgrzgrPnIjKCr0Y5JmBzaVR0w8bTlYOU2BeN0TwV
CYTgGNnHuNewBg7SLdIv9yNMaMVHMxPJOPzr+/s4m55y3f6F0cZlgq4OyqxLALX3jq/XO3B2RHfI
eDhxGJQb1bya0H3WJW378dHy3vFlsN6oT5N907p+u8c1IxbqhQkyXNiJt+k3D+lty47XH4/y3jxe
jzKL8uPGi6PaYJScUVTpa+RXm49HmFMSXw6r10OInPjVSW9D+64blSFEIqGckAXZ9aDAsNVaiEbV
WcryeyRQDUCFQRicYc68JPOHGF+MjYDdwIryL7p7dJH21VNx7R+1u37r/8gf+oMO66H72X3t98vo
unmfb/4l5kUMDaOsCoKrmK69a7YIIVI+Rd5prdxpl+MW0X6I7avF2sm7y+W/5z7PtfMJJg8GNSV2
Y+NVomTXEnVqSLqjc1eV35AIQGhy2DSptrO8h9K81a1ol1gHZfyrVfI/HwD6BaZOhElV9+377uKE
LcuVwwMA5HVIAbLhRnchqsfVCgGi7VIjYF7a+D0ikZIFzMsm6J0l4sJVaZJqEWhCxesgsMFkQtK6
wXzGKI857rRDh8WnivoAqQqOR7toPIzYE4SD/Wlhtb/7Hl59F7HhXq32SOlHpNF5/e3R3G3rq3L9
gAwq808P8qa55B5c2MGLs58dFBIyFEk2MqKzt3fFTU17AD2hEzSutbFOjsvV8/eXuAn6imzZAmMy
myOy5oZc4de9Efmy6kbb3lU2yl6nQ4DVlCuvNLohS7v7/XNEtHfBcpObnBFW0gpuZYj/T3RAR0Z3
cW85pQfj27+BGRJR2zw4NV4NNYvqiraDGDkylHeprvW19uzt2MOil0YJFGfubbzGMihZP1FM3wRH
IbmyX1hH7x7Mr77CbE17qh3hq80z7r6YbrVJr+CJXWWPosDUnporaA/uwohLk569VctEA25SmHS/
7jaIMq2Ta0z6gEYhyn8dLBHV3wthXz/i2aql4yPnwp+eNZQ8DByR+WXzeAOGZquCGhRijte/Ftta
714Qrx7q7LYbLSUIHbGE1F18h/PNNQY/B/kgmiL6RXaZN6uFZ7o04OwszKfWw+eUAUU5Mr/SNtO+
eAzXyIsdm3W2S7//L8ebJQa+UmcGUvdij2QH8Q6jDYpsF/omP+inYpcvdUTff4tCLIN9CaRvNr9B
ryf6+rxFcbcP1AfBl9QUeXG1bFbpCb/dXXwdYum3+3ii741rExXp3HiCxjYbNzPiMHOciefqI0vV
CjVpxNvMR5WU4K+OhCgRA4FXFsT8eRgWeWlXOmpJnprXGywkVlBwDx2qhNpS2i++89tDR4wEx58n
KRtQDt/eHJJRTaGd41aLaOiamLkdH9CdrSvdtaRgYbOfny5vx5rt9bzpJSd3GqIFqVlV9a+gXGjR
nb+gtwPMtneAiW6dDAxAMkbuiQXWk6azPsIvH78esaDPHhqkNyg+qhD7mC0EX0E8WA8Rq83QgEzC
z3hsrOKeODO/nybktG1lYT28E2QyM0BNmsUFCDNsNmITy30ZNINYECv5Kjr5d7jIr7Lt8Fhfhvoq
ukbO9hJJly9c9q5/Y6zj7dLqf/87gJShVa5rgln4dqnga1D51DdKHC1xZxD2hfHkXCtB5OaOjdg1
dnOF9TggQYcS9Srof3beo0oGmurBClPzPcJvG/QmVroyXEYekdnU7fTuB+qix1yrFp7Yu2vt1ZdV
337ZVOiyVx1fFpI8docUzxa5Se9unVdDzLZOlnaFgkcYuVJ6NSGuJeflEUd3t29pxDjyzuj1h2JC
crtTETM2dh76YGhjJ5sSTa8sPg1SiSRKt1DHe3cPUAI1NPSEHNyc3k48KpsJAxzCUiCUx3j8pEzR
0dKenP724z0g9tLZHng1zmwzI2WDoDQKexvdvg8paZjDfVHefTzGHPXKMcuyF9wC+sHEffOapKlG
4xTrvEV9V1Gs8VnxEFQezYfyS+PGN82u3Vtg7p7+jYzq/BKFCY3KFKeiiP7me7xPOYJ9jbNEIAtE
8zu4rvaiyOat0ORYTCfeW6+vh5vdoVJg5BLhH5GX3VyU6bDHZn3hYYolP3tjKhsXyCvyWYBezlaG
4NIFYb1hSZLfrzQYKRhcb5TPAKUWG4fqrEsj3t2b4WYLJBwkKbP+L2nntRy3tmzZL0IEvHmFK0uy
6CW+IERSgvceX98Duqc7qCIvq2/3q2JvrgKwTK7MmXPoIJrkTeYAtLmRfmSkJ/E/EDzq3U/wpqNf
8QbigLeKFy+FXZzLXzyvSQ2Ahpi1yHdeJpJyEplJPzXurEeSM2YYoKQD4BbdHJffaQplXLxuwvog
Wz3psn7BpVs7WsXkyZaxSy1yRwpOBaJQXpe1n46VHQQwghJINtaIW2+ObXEVvRgzeI9IId3TCzA1
pvpHTnZyhAeCF7Gt5ZY35T8ymJsFVpuD+b4irPpYJtMYvUhY0DoBJOWYRvQ5UwJPDIDUqkVgk+ay
sDKITlAV/ECtr3Sz/ZWZIKvjQ7RkJWDRJ5K0WLje5fmJlPOpiE0vbl4DWsXk/regD/u55D5qxO9p
lpCaJDnHDRmnlPinJMw3sqDc6tFdVMHrGIoN/riP7SI+iEr7lAiPQ3WbalgI9u+TDFDBkO6Crt0l
QvMSlvONFv6C/AdqafHDNLqFFmVr1nRrYbk54RpWxZDEVShKN4t0quYV9ohTf4pabVA3/Vg4Xav7
89y6VVF4NZwAE3d+rCB7E6C7nGwUvOMKc2V7/bEazC+nKyvIXLWRYcJJG1AQeISA08CWe/ipp8Yp
LEAKFJLf4u7LG/WTWreLktQrpVSxHhyyFJEnyNq2JRkxDVBfypGE8aMq4VPF6V22DykuuUD5nvoB
TiU4DvzXp/q+MDK7aUzHCN476QSRHJeAGyQ6bijdlnmFlYkE6r2W9gLtxJBx8Lp6D1DHV9jzL8pb
3c92CzWj0zFphZYnz0CJ8sKziBfrhDteMvhyZ10XlSdXwnWZa94Ypk4lQcVKJlwKJ28ETtBiWBPq
IzYq6fWCRTmsxmMH48wwYO7MtTulb1b0uCTiTWO94O9yDK3oTSqXbd6pN2mW+rMgb7OlP0yi7iXZ
oR/oDW4XCsFYmhJFW2G0KbHln4Vbg8kzxfcDhS9Rbw/qyLqFa222FZBz8WD0wbEpsZTHhDe7q7jX
2OIcvItWshHK5dEUMbA2FVeYA18PxU05yPfmEm1iUz5URbspmgc5upEycTeit827ypZNwYW3cigy
eJ9Kfhgj2R1HzcWXFmOdFivo3AQS3ZUHHMFdAbedWXuBYr9p+F5ib+1kC/1zgqEYvR6r9DsjCwNz
poYrIs0YTJqVMyYLVrP9MW0zyvpYrc7+OCv3dYPXupw9V+g4JauE51utttxBkF9VywY4QxKPv0MN
Q6P5B5gSL1S01xKjvSAEh9S0D2r4OC7YwTIZDL+knwZXUKcBWTFFL538qOgPcrD4GduMWBjPi7Ke
X7CWGjHzZ0SUgaI+GvzPBQVAA7LBvBR42JUPcqGC3iifp5WuqD4nAIuS0vJEPfPMFCfnXODyGgQ/
6/h1KjCXyzF5G34qSbiFqr6h0QH04oLFDhG22IMZ7Mr7sKk26QwoqR3uo67Y68FNKIVAEt7Eqb1J
qwaKeXk1VsyGGBu/Nn+NNf1diVq/ACcfw6lDul8Iu7GvD2Hf+qnMhaTXq93AxJS7E21HV1bfX+OM
6yU5nJ2lP6na7yDCIz+JcHpf02OJk6Tl4wzzJQ5uB/mPXlzN46Gf7/Q8OhkjaMJRtM1O9mpl9geV
EyMMN1VwEPTfY637Ai4MVgHkeiwa+PDhvWVCH6UiMIqqC0LdTuQUOw8WTaz+UMfFVkxhh/eU6FhG
uGsywy7yQwnld4DYalQvRq85kXjTZ/phUfP9kmDyUJp2KlbvWWfZRnod6SK7OYnL2NopyUujUg4t
Arbt+WB2jWvMxwU2ihoE98uQ+RXZV7uv4GcAQzST1MG+eJu02JIlmL8/U/ZwQ2WdIzu5ulcABMQv
gkCfgNA4hnlcA2Hcq8byZTHjo57eidK9lTPDFc5nS4WLeqswCQLjT9eWmzmZ9oISQVH5Tc+DU3X5
vm9egFTaY8FcLkC/YTl43UTLXsSSd7HCe3ifDxhpS77Rv0igamPtdzOmVKkf87g9jjlWmilUW/x5
shwv+fg1FzBJN3+NyrgPzfyw6Fw20tTDc7234heM1BwNmMvqGG9RhhS14scgZ9iaxAfcrY5SNWxT
0BBTZGCqpv2Ujda11gCxuzdZxx3UcAwRWsAhyYjCXs/8FiNvM0Q8NbyNupFvwjIqnUREbFlKYKc7
fR4dzQTwVOpBB25oWnutnoQ4hkywJL+D0awAx3F9zfDATLO9gn29XUsAvPM2f06El7ACSScmF/wk
vqjE0j7EOUs3Dy122vn1WRHqJc1a/PfXPr8GxgJ5Z/HUoh1MC/qLxS3TARHBhYu09MUF9J9hz2Kr
cJaGUIW8wrCzN/L9/0xuup0OmIJ2zn9lYUvkfNqyLy528p8rNP8Gdh+f+eyWrRCRaCJOtS5YL1ff
rxq09KXb/k2135X3l+6dX1w0/nnW9cLzIbdNhNsVU8dwSS96kYYdJrywUEgu1XHO5eefnuvsjh21
1CwL0CxuFrwZwVqohSK8WiLJcKOXp6m4KWovlrZl9xsPXxyxXda81qfuonuCilD+FxZoNrFH3hh2
Qto/+6PNT6F4BanLRWQKx+ZZ00GdPA3Dn0YjfMQqWu78pNmm3ZNlvASdcIgi0TOrvWTcjCqu/t1t
Vt3289WcFOSB8PZdODWzEpfzeOFW3eByP2AxPodH1UhNJw+H6wRfcRMPI8Bd6VB5YRq4YNAKzmvz
lcghJtBLiuZVEdsn3HLJNtcqii39NQaGqRf3YidWFOFTN0jU4zA1+NsVO476p1TdFl2NN5MbsiIF
AWjaa1JcmfqhwRo3yUtH1sBKhSn2zicrv86N2ZHyZCsre3OkJJF6tRzaY+oNnHaVK0UKvFDBSVUV
zjn8uCn4CbiNnhWgXpivv1bta6wELxVqSqn+aU6yH9TPcb/Lp+d03OiLRYQdTyC3nnTjKTEPs3TX
UHVb3gsVxef8YpbLXqhl0ELBtG0zR1JrkA+9CJ9ppdTispaatMMvcuPq2dht4Q01dlnxH8z10Rwe
DK1x2NY9MYXOMvpNlHq9BvwHnjH1vrXRdF5MZzLWIKhIrrBCcUUr8NrhsCjBnVLi4pi/NjlIaqKn
un4EU2RHEH6F/snQqBPmIHw3IsV0uxe7fQcrTJEPICu5rtRHwfxl8eG4FxBr9Fg8HsVmh6zEaWBn
KkHlTLgBp922VRQ7Hkd2WkBSM6RQo3esgD4mwr8+/BGW07VsTaeKwFdOEDDI2V2R6DuZD1k1x2QE
CrJVrDl1FqmFjlZVR1OYIFF1r0G1n4NXqeVq//099NPeRTMp2VNRxz4Ujfe5GlmU+o62XWqG+GX5
04ynpfmQLfdCMN3J3TYrL+QEz5uEaQX8d7zzTFBvLCUO0LWb41KFJSJ9wI2T1ZPbdMBqFR0OlOWp
6T7RMEIhVRUqJLIyE8v++zF4toz3GkNHafkRta2dj2DS6wsZm6+yHMiUSSljSYh8TT/bUC2pjbTI
NEk17Ol7ORLK7Qo/uw/IZuvk1WiggiF+0x4a//sv8eUV3UIoTTcqhhF8jn+31qoNF2VUgjXHgX/3
rrlBKL1TdVs5lJvUQa3xBGuZFiAneJNdwn/3+/FXucJ5QuLj8GenWBkIcDSwbXUnfzi2yF+lTbv7
PyrO/9516ssTZM0foRkVadc+S1wajbA0hdCsp2Wxk2lNM+TFi9w38wa+od1cJRszTLxL59Z/c55Q
o9BXS+hPWopFjs26FQqsaMrfrXLf6H/aVHeV/EQc4QzNDyDqnX5fx3dzff/9i11f3KcXu1ZH/jPy
2ZGpg5i32r5s3Lrl/v4TPPX3f//zmiLgwT5PxAMYs0AkuP9OnCmeasxaeTRILAV4Db+9G00n3aZe
5Hd23Lja4AseqR8/d/XFlQSPw+Ni//+57v6/TuwPP+NsaQtRUxlJSMSa7NA73IZ0xY2+6vf38cVe
2HMjuv+MhdcdKg8FF4Uz7U0UREU7BUyi4jiTDyxvo1DZr3Z0MiotP/OAzJGITFDeCVvQ7WHoXKrO
fto4/7503PxQVxv4Np+9dIXsiyLVLceVOT8M4r1o1twvJQ+7/aoqDzNs7+8/85frBmkDaiAsIz5J
/0NNamOS3Exgi1sT8LxtXFuPZT/e/I/HwRbRsDBjREehi2fbUKKC056gS7lW/bDIqP3DjRHOF46d
r5YjFTWT1lfWl4pDxb9z1gROS+ZjZM5eiZTXKa3fCJ6yUf3p/0If8cW34rVJ+A5hDYFJ2tm3Goy6
AdarNO6QRDdlhOdpODpLRbKiR4aEr4EmX7qKrG/pbNH/M+TZYjDmthLlWV13Ockv1vbbcq/HJOZd
YwNbA1z7XS7/+v7LfXUX+GfQs08HHRuqRsygMuziZgm3mYCtblNvhPy3FAxbeEz0C3jaTAUGrC+d
ya46PP1//oizcyQYuRn2oFc5xiT8lkx/bebUcf1atADp09p5fLGLa91CP71tStAUrCysU89rwfgY
9rmKlNhtQLsJxksLR9w0D5H5OFu6O+Z/mv4ZHuBRVki7RkhiYuAys+Ks+Qdsai+cpF/thKj1WDrY
n+FsfO6GpIljl0c5Pyd/YnfypkOxLXemD6nz8k64TqTPj465DWYECPbP++bTaeqlKVnD5qv0Ot+G
e4tQITyFf1u8L8mOvxAa/W1D/t+jnTtYcLKaXHUhq9Vec2z+CrtAu6JtsgF2IOPnCVHlfj+jPp2f
a8i4bnzARegMOi87rS7udFiRGpWhSUvB6yDJlz7Ypw3i7xB8Kewa6bI+nz+IVsVGMSmfRaRFrLca
jSrYKFstpI0Ew1UV0CM3iRMvga0p72ZO5gOEWIFnjyHHNzABvVbS/bwVn79/9E8x2d9omaIbZztt
GeeWjvQl4iEkEC0XRoLtnLJrZpVcmELyRHLVKnXCMDrOk37hCPh8vJ6Nexay5FJQL3lVkUuSbsXg
GC1v9GwCsFXdvCH/gzJh1Vbn0i8y4485Tshl+wbe+ZfRxdcQaK6rCckw6PnFulg3+1TIOvtpZwdH
VWEVHBaIMdSpvcZMN2+sY5wIWzEbHLo5PWNCel6qu0C9kJL4vKrPRl4n0YfUR24JiqCpvBQFwpE4
PcZFe9LwkNKmUzllXis3Tp/Xpz67Tw3jwuF/cfCzgGeGB4FZKzMhoX1zzIZdVwhXy0J6U+3AiNbH
XHqSjZ9hBmNZu+Tr8DnC/PfRz62d6qrgzra+dCMpDvQDu0l0rVa93SAwjZXJXULF1eTB1dTJbhV8
+yHsGiI8pxRle/h76AaXy6eTKzVgJ92v2+LCvfK/mbGEgkxEEoB/j8YPHycdo7mNMlZwpZl3oAz9
DKBvU2HCVMk21AMXZ103W0Y/aLA6q+4lOAslp0CshW4lLCRtCl/mRm9U3alELv79Opakv7vUP/s0
r1CX8I1kMUMHOA/SQ7EyQrmOKSlrj20t/8zxjCmz/s5qtCdRquk9SMgeQB7zs6riZFKEG8AAN2Yk
UvBDMN3pTyaVSHEqOb1OogomPRKuIHzvJ226X6Q3TQcJNCWAiI2tVjVehDgxDA752Dl8P9B0JSlw
ay0R3Y3J7340fsW5QLdU6xZ4di3BttAfEsuyGxFcdKTRGfKHMuJjRM+Wjkd9Ugq3Mq7gWa3ej3mL
R9o1e4Avq92dCC6uGR+odO869YoM7A4W+6/Ieuml7B3s6k2d35lt/iLRxVnW0V1bhrsS8mICnXbW
8kMEKGeRniTMKFXU7aak/gAz/BAPqY0gy8ZkiEIBuWcFTSuw8KxrTvOivmsA3yl02RTZnElPjtMk
7nRjPulh7PKB3CEQrmQRRnFJBiqdnKY/lCpNkEjG+FB2Q+XSImk2veZm7LXJcxO/WtQnB+5HtDzY
anYYKIxZlG3LEFTccMyRgpLsWYyXQn4i/2fXYwb3afYlQToKqAWmcFco1i4NuPkMHfyrZRtLD7r6
MI8WxD3NSWqTWnbpTXLqWVkN3y9yJPaONHurQTOMNKDLpW4vI1AobjBd/zvoK29SVf6WdaWOvRdk
paP0gjtPy70RkYsacR/QVCpWJMLkdkOSH85prdpGspA8qbcm5fSUgq1idE5ajA+VtH4ZDTYrxPeQ
PFcNWS/QT/V6mWJ/kXThZrboR0XbZLbHKOt2gzJdmTTWKFa1q3MZLtp0HIKZrCPsy4HURHZbqU/T
TNvMtpqu5xkvhEV4CITiWTEXbxEUWxIpuAb3ZUdbVIpKC0JVNXZuMV5L2TFMVnxLTcvPyYRTNKr1
lt7EyJbqegOoze7SPzImgUbsqYJH2UuRwNdJd4mBf7P0uyYJXNTLKamoCZVgtgWynOpBV9oryfip
VTttap7q1trCyPA16bTUqyZcuMmrzo/BbwpVu227eZdVwUPOBBdrY68ut/jiPkydfC11YFZ6mMji
3dgIG6NNbs0ivyF+tvMlPVXLvRU+8shUlFipy6PQxFtd+NPGt6JGZraNZ5qjSP5axP+hP2TPKSgE
4yXULFtSj3mv0jITHOhlcKpBOC3aeEiT7Zi9N9WpGCD7sYroX6vjKHYmM3lI2vFmWhQqXnupNtwc
ddNcelSFDZxarDh/DLvAW6e2sXReCxZ2ELXnpdmRIO/9fJkO2ihFNgJEp4uGjTWIh97q7oICiDlI
A4WKqbVci8EhlIU/syI/SdoOPqnb65EvTsm+XMKNIj5qCksuoeVXeZtrYVMGT1LYk89cDm1X2KV2
JSn3QoGreB/sKs2469PsYNbSzVT2p8KI7dZ8ahLpOm1PYf3WJn/y9FlSKLmG1rae260iXht9aA/B
dZzEx6l/bJZbcijb3FT3i15vxIiWpuodZYYv54D5hJ/TULmNAm41vYniO5PZVlnPVng7Z+NtHCl+
3dc2sB1Jex2XH11105i3SXMrKTeDntplcN1Hv5Ox8AblkUa2mGpvmj+IVeQExtUCDz2K/CTKccLq
f5GR553GMFxiXtV7ntKhOtxR5o3sgJ6yCV+VJq5sZZx8CIrvlWLas0nNVZf3FTCFiFq2nCMyYfVF
cACsYA0pFXsxlsOMg2CQnIjz/HRY7mMp/KE2zTFcHnTlZ9yV3iJFfhlDqEk6v41uJnis+UDL6pwd
JO0xFGkbi45qrvgVbW7FJL8V2uBpCQ11euNAeXFpId4oee+Xw5OQqOAv2x+0otdeKr1q7XPdx/5i
aUdTmzfmwkpqqB7MrgRCnYimcfRexwWosDCJr1vy/+gIDCiFxuzG2K4F4yGPRndgwZbIUQoz20ZJ
d9WIzzJAn2CmMhvfj8IvXV3eGoPdir6QRnfX/a5hBxHqo1jfJsaLrr7CyvSLFr5GCiMuOCQQfdRp
r2bvE2XVUvRId9kpHKd28msqMAsgd5Zcqt4O4kalAqBptW9QnpRALpQikhNK01ZfeHFFyr7AUFvX
batH/qQcy+xKWw4rBW2aWruezTtJXWMaazta/aEz7weNM2rYdwntiNI2TW4D03QE7Dss6S4df6fy
g1GmwGh/GepOn/OnHo69FtKVGCfbpHyK2d1HS7dTg9ymNV1N3fWyKL4Rwj4WWDKGCd+dApEkHtQh
8uYpsuOUsC4zKBQJut9JN8ZcbCdKx+xj1GV82OJ2YGmk+oIHyZqc2vqR0Elttk9ZVmDo3Wx7xdgH
6kkZfmVtytSPHVDCvjQLNi6p/GU2ii7ye+EpFN5ljE6E7FXvXnEogyippSbp9XEzmaTn5WgrmXtF
D67UetiKdeiX01auc7CopyF9G1rAhtVDNfzWA/hFyyFRX5psEwXPWfAQTdhhLq+zBpw1fNfyZ6F8
DgPqI/SBRinZnqK419Jl36C4b8UnWX82Q0gAPfqHtnVrxF/YmNHfd6KxskWlJKnVY6PioA9NETTy
zIbXlhzg7QnfV1unaG4BZQjldBc31T6Lg/tmoNA3vCHqvBHM4CaVShxWOgn6nqFnsN/rF0UEkREV
w4sE0LMR6i28Jehg7DJheJ/Pw2OphQSsgcZGdppaUUQxG2y1EfsfEWVQE+3G9lddwtcKgmfeIhX1
cEba2kqzK+C/3AuyL6NHaloP/eI2k8W9mF2bffEA6hXR0TGYcqdVAb9rTb1dyAohfwGH/aNW3nn3
SUe7+1JCDOgfuzDa9ov0ohm/1IW5MO4tPWO76OD4kNBuDrTa+wWQ076Ud2mRO4m6tsajdKgTavc6
7mGB/Ds032KAtTnfYKQkDxe1LO/gtjtDZfrWfKdM+c08tje98SeImL96ubXQtdBqOoqZpzTHob03
TAm6KIAx2YUl1udbq8xdkalnSi0//thW7WYsg000ZK4MOFhXcloj47sewm2Sajtj3rRKeB9M7Y/M
GO7yaiuk8p1oAFqMNPakniw2hFjbJMEJcAbm5zPOjrambnuNDEoX/ZGyK2iNvjlpP40hJ45M0RkV
AXqiba9be6WByDhfV/WvWSC2sNyGf4TQGEvScRxPkTVsIzz24xrqffoypZwJxVUXpbhvYkojoE8B
zaod4EchUwt+LiI2QAYkqpQ2ilzbQce+DVEYhWO0X+ivnePhVhCg15UnDWnUBAx30dGF5z+1uPYD
rqWUQTwpyskJ7xptcpSOrSSUbT2t7UTayHi6db14G4nY2OkvCaeY0b4gIPP69EECxwwv/ZooNn2T
zfFUyvNuzFWkab0HG4EtsDsMAozKlli+fhDK6CpA761K9ePA+jCydGMtsde3A9zpaKNlpC6in3Vw
l4eHQLRsRZwcNqRNUe+z9HmZhENfIp6uH8ql9Q36nXWooxCvd3W9K7siQh14o5L7gt3ZlDboOj67
4KLHcEdRd1jX1BptJUdDKtyDa3NS8UhG2SmHZyTzSEVUJ67Wpt6csjbNAEL6LmfQb9m0B3T6IZ7z
AzbliZZeJRoTxmgVDjAIwGVu5xqKFLn0qlx8FJvxYEj7iuad/qHUr+Z53ppsNWCVXSnbLehCjZTp
x31HcE1jurPCP1I3OUEz0u5epQwsnub0UUYj0BWPopwcYlVwIqv0R7O3rehKSZONsZBG47YLV6qk
KlsH/sBmGneHvDx14Q+xf4zLNchJ0HFOUOoEGpxP6fxU6wuvBQkRToShntlLuC/Fq0FBmwqGREmO
Vt163TwhenophcPQ39bR7cyvGrMbZJPuaL5YaBgqEz+zmn+Neurh74kWktR8VJbcR7tGEIW6xjQT
ojrhaMSzPTZ3WknTtCrcpHnxe7Qe2lg9BM1hKNgy4SuKVrNpinEr1Y2zECLG0atYPqxXqpz0UkA7
VCE5QyruqvkxSbYh9uqdCkh9krbVuNVaxLgjwiuSIO7cNU8CVCr9Wk0NXzb/6MMTs7zr35FNe4aW
bGrjtsso687ptlbMrZoUj5FJJX5Y3mN1q9PJXJXdKRbm2ulTYy/SvR6ZidNr11Z+qFa5FZKCpqm9
EDsDKdapY4WHlDcRGNnChWXctw1Wy3Pg6GiXK/0ooymaYOtKvX5cotyR++upus0zobbzXMTMq6eT
hitzCasZ1WlkTs/LKDl5lHkFyo1pNvByLPZK/pzGhNDT4KZEfGH2HBZ3LZF8VhpeH0vXffdYCAmr
Mv4dryoCQSoGtxYqt2qRNoqlg2HSm1DOroUoAE6625fL+uM8SH3XQcyqmRo9sdtKDbm+yokbjpUB
pjdXN3Ejsj467bmRuHXWUrlXYmSn88zpX4OGIPtJxMIL7qLyKZuaw8ihO0XZpWzFWic4z1VAdbaQ
p2Ny+Smn3BqquLQBma6hRTEoDlemgvSPWrB5FybrdI42BszqLHnPtPmhnp6kvrz0G75KfX74DeeZ
5s4Qs0VIV3MQwOLzrLqFPl1JwBNLfbarvjrRlcVyQGPFGZpg8kI45YZowlXQmQniglTS3BwVQQo+
fhizS9nAr/KQH3/fWU1JNXJzUgR+H+YLzphXLr6AboiQRbA0x4j+9OpV24feRL3l+1zSl8m4jyOf
lZbyzOolEHFkQGcFxLfhNNkvoNh2TGGjmyYn69BVp4ojGkhvhfRKa3ej8jOdQNuqYKyHfS1JTpHl
G7KVaKeRhrfpJRHFp2Il2S7c7TgjwS2SvT5LV44hHYFqSIeUdq+5PXbMDRrS3bjhCkIZfC/6kBPu
L7avru/807wlzaSaQCHoy1p/1YckYBMlYBU6cW0oXYldJd3tUBV5WG/e0v3+/Xf4rDZcn/HDaGdJ
8hgqp8oVvf7bwTEEWEHWTumoFTIRiYjbhmJnhy6n+oVxv1ydH8Y9y4DjMExjsMi4a2kRlVTionKk
gVVyzK14nLfSz+8H/Kr+8vE5z/LesanTV2/wVgcB8VWhOCiOL632S2OczRd5hlMxyDxTdoxOXEOc
5VC+re9RtvfNhjvF5vtn+lwq5eOtHr6arlK+184pG0lDwqwwGZCGFK97J0JxuNb8XO3J+3thpzx8
P976Tc5nJuhNqBt0KeJ4dPbNFpmslzqx3srytAZYWYEVO1dConQvjP4fPtjHwc4+WNKjxAslBqu0
3p/kwJMa/fH75/lcv+f9AYTWWWa0ZcE0/Hep9WEAHjIn375WeTknqYZhfz7tpyeeLvYviZO+rH98
HO9s0wNrO9ZT9Z/x6GFxjTvtVtg0G8sVLnQ0r3Pt/Fvh564if5DomTpXEfMrFKWJG/bXTbeL92Ru
/xqPX5yC60/+bpx1TXzYrcp6WrI8YRxCgobudyKB36td/fCr2RSbS6XbL1YYFsAapoN0jK7gnH9H
G9RGDJIIbXSRz44m3E8XNR2XRjibdk1SdrLcotgljb0dNEqm/aV94tIQZ9uEXqv1PIc8hELjjire
pxRkv5/YX44g4wCpiyqHhXJ2hAhipMoFCG1X7l8E47qmxvr9AF/N5NVbe22gRIX2SV8j11JSBDrP
IO5J9/eb9Kqz6Zwg82+vnuwXRvvyefDzw/ZVh5b712fuwyQD9Bzn5vpRuv8A7SJ1O7wGx86b3c6h
zKGUvvX+/aB/y9JnM1vh1WEXzGIRsbn8d64B6SyFZUEJNmjvo5K4Oi0qa6SbSBMpfABcRamiQpHp
atdsKxWcLqC0n5uPbZphJRUi8t62JpxNinN0qdsqtQylfW8nAn3uIjMe4TGsIJKB4hI4I3G1WO6i
zvSVnvAHV2arm906qA9Nl22SYEXp5U7UqV4b3c/dnbYsyE3X3KvmgueGwWOcvn8DX22PChAnvJtw
iEIwf7Y95mEjh2pMI/9q+jD/ajmk9R2RsxP/lLcXXWi/iEX/Ge3sfWsc0VGUMtr0Y/ZWo/bkGe8t
NKIXp9MnoY1pMBIfELkJDiznx2ZWj31vzMR1+hXsItt4Hl/qTbpZ9q3fHtFRbmrgJs6lCOSrUOvj
sMr6Aj7MYjUfJzUr6TzufoR3oocDWH6LzxcOLOpb80s8Fnthlz5//w2/OAZodQZYpSAypMPibDub
OqPq44qq3mq1q2xTHKtWV9NLwtQvImWGMVE0/rVLOlf9KkEvN5B6Kewbb3H4PuXPhfI/FqPx1Vby
BAIaJJPmuW1O0+id2pmMURxDzCFPeIfjx9S+KXs8Cl+i/cXT+qsJ+XHAswk5x7Fqhas3xwqwLnw6
iHb1ji4J96Ij0Ff7m4J1nUpVnbP63JtDCPS+A4oEVXI/uCvowkgcEspoXek+dYxdtbkkhvhKaqDQ
9LpCxwGKfTLpyKNuGLuK0JF7zF7yFTdx8Qz3rEO96Q6ap+ypf2/VbXof3lxyvf9ysnwYen0bH9ZB
bxAjZ8gIXDHujoa+eEqlUKL9H/KqV5H+P094dgiaXR0EpcRLbabnRN8I4+wHdNZ8v76+2koU1HH4
PaO050X++yxLHhjaMqBnVWiEXO5bXfYCas4SvRPfD/TZNWp9HPoeAVlIGOmdq6haGsMzvUQfPYPV
VLbTtvdHN7Cz/aW1/OU+xTJGZPoXQXoePaBMtIrIQDs7+INLUoytOHg3gIIV14WXuxXi9ovdZ+ta
Oj9sP455dg1VwmWpw3XM0VH3FgyCzXRg4eWutcm495Jd/v51rvve5/H4YmSG4HGfHwFiZYWdJKIW
iKs3K0MOEfRORZJNixubgMemi/X7Ab9ecAjc/zPi+e4/GjSBRElL6Do1rwuO2UVfP5LM2EoZzaGa
+Vyo/S7uRT9NItpK7wpUBpmGvmchsuigG7ZCvRnb+1p8GOILmY6vsjFIlzA2wA4GU7K/XR0flmSW
pWYWREzjzBq8KZZ9C3Vc1VPaBUS3nyNSH1XmzCEmMK3hk7Cz9Sj0DSHd5NZLSENUSbEyblunsEpH
wIEx0aStXgoXzLa+uIBiAg4Wjz6etQFiTSp8+JmhLPWdHCILzhYEG/WNgkIooZVmpqNrGC8B8r5a
2x9HO9unRFUwBblltDKONnV1N2nxVgwVR1EuHNKfBams7Y8jnW1VQZRZqG8YyTSaXUQIpI6UbfTY
XurkSpxGF/dccvjSY7AkD3g2U3GRNknxLiaXcOpf7c0ff8nZOpTKBLKmsj4zRstW8Taj0IovLYUv
B4HcuQrZ0ZidC/GqOZ6DMaSXZD3uwm2OA57gGd7gZL8Up3HGrX598bz76ohFt/Z/xjyLZTO519o+
Y8xxj6WmV7jpnrKL2/o9pLPqtthcIlhdesiz6GFQ8tia/hd759HbOLam4b8ymD0vmMNiNhIVLdmW
HKrKG8J2uZhz5q+fh+470zatMXHverrRQAHdrcNDnvCFN3gMmAg3QUCGkPxw5kg5c2NM9oOIvm6L
1Bb7gQtUP5r5MTDnMIkXypFstb9f3GQXDELtG2LMGBLETZcufygg/hv8gmGBu6G47LFcbuXHLtVW
htisvz815yY4/vsPG1724twUQY3amvSnEWuayf4K2/qZbHZulMmiVyyhtGKVUeJEtSGI84+3U41f
38/l4nGCHg9Kb4QmyBx9noupJUVeoEJhBx3MdxCRLQTcRPVXuTU3oa/Clhwo2ETD/0O1aRTx/DyW
oyRC4sek59ZdsVb3Y1E3Pzo7ej9r6kDLYFtt2u1cLejSa/w46CTXiDKVW3UgQqmiZjHQrNKh+gX9
3LF8qerJ5MZkgFkilzb5XBCIUrWxxhLNMhZW5h684EgN65ZyuSp38VoIZv31Lk6N+gOJFB4R1OY/
v89K6kqpHZAULvtiHftvrijZoTeTb3/lTjIfbrbRkY0s54swKLIZRdQ5Y2D8VK5whIaIH8N+Uzuq
ajEJQQ1EZNHbWmjrV3SKV//6+vw4+mR9iiGlgAywpf2zHI5BevKNnWmevx+D2Io3NQ28dDIcibqU
xEU+CZglLQZjmiExE9bPFrIqZhKuB0cHJuz+9ippGbr4+JT9rtHAW8r+EljARhQofOTBFljqeojA
h/m4YloOuE2qIqKMx3Pr3bqVt2lNbema2rHWpb0T7/Ow3ucA/GimXqGhs5OS5BD6cbDwkFBLrDsP
7t0CJcNq4Rj6UoSpT+8c6k1wm4S7JjzBTLO6ex3VEBA12s7HsHshD8OT1oHV9H4buJHS0QyiQy0d
EuOu9iBY50toB5DszzIl5Lwq9i7CWwPiFg2oRC9yjqPwudlfNdajpT5CYocQt0DT/lDXoJ4daNcF
bK6uXciNuTILYSsPYFQVQFtuvhPzGNw+tsPOSxv1yATB1taSZVHp920breUkXweSeaUPv630WRpQ
romt4djX7bagvKTW7k7y2/tECuwuToFpG3ZhgTwcdfbEdK7M+Z70f/Opp81PFGDcwaHcRdWuXWEQ
tRjQ8TSX+Sp/7HbKFlrnFiz+afSRewXwdPI3xnLY57ifoyxt6+fqOl67dizNrPOLZS2YrMQdqGxA
yZmcU3UllNAiyeudo3eb79396Dus/fn3zI7e01A6NCOLikY0JKDPRwe7XLXiQQWTjJs9tuvOLkY0
f9mtRNtb5aPWvP39HlMu1XxgAekozGGdjQ3h5xEh90dmNia+UgDmMf1dDTDvq2pZOKAByttc6pYJ
Wlp9uqcRnYHskOjMd8KDgHdABwQgNR90780E54550VJWgZ+YDwgurYBRg0HPlmb6My2uChZunndP
crY11U1ibAfp2soRaTGWWvAWlK8SMGhXUJ2Z+V3MTz/M7z1T/hAU5K6ZJEnPQeXtRCjmRMan8CHd
6PbYaqt/g2rYzZYML+WLfD6FA41oSJy2vjIRZR4EGMdOUYOxo7+qfsjIaHWb6MV1t8D1GbrC9R3b
48x/FIuZCvj7nfZlL30Yf7JmTT83lNLlm46lWH+bb4zrusX6GM4HMtmAY7GjH5unI2POvJZuzRK7
K1wklu4ahYw51+DLN9WHx5ksMWNwkoi68di9Hbd2vgET6dyn0pW8k1LiwNVo0QpEdRkczWwjl9dB
up7N4S9lgx++yTRpVd0C8GTNO4EJokTAwGr6HF1634fhayYkM0Hie9/9m0/wnkN/WHaRacSWMg5H
KIxpub8ywQcdRyC1tNRtdFNf/mqyyZiYaba4CNclaht3ASIj57k+2KUtPmpJmjI1JzzNJ4G/FJa1
KTS8fwGJ1k44d7K299t+5UlHTxS4fjRbbs0/3x8sFzeeQbcHGUbqvF/KlP5QGziuoE6qNd4BzPjW
VfdBX+6UKFgXJUSU8k7U0n1ShysFuJxgJHYcAZTVATvDrfr+aS6F0/S+ZR2QhI5gwOQV0J5Ts6Kk
sh1nEF8EF64J6DEZG6XYWH8/1MVwmoCMIxVfV4SNJ+F00UWGGaONZ2c/pZ/+NtVsx04fLNQI8sMI
zFCv8E9yzrNGeRfn+GHc6a7HgyWn8z8uuXbVP6ukrfnSvA2XYzNXHCvRz/56bm1drFR9nO1kc1tS
EbZNoI+dd2GpoadYBViQQ7ZI83MUnmQfhS7fs1vtTQmvFYgwLu6W5nUc3ihKulKtX0FfQS2di08v
RY60GxFPHe18cZT6fK2ZnduWYmKy5sNgqQvxwsy2/853xgZApXM64hwma0ozfM1zxptFu6sO4ba6
GePukOigW4U7Y08zajvf076Yz7CR/3fUceIfDhZ4urg7QUahHKLuw+1wpaPSAgKUw7za/Dtka9KM
j+NNXqQjlKLVGoxn3Lyr49vp0d+MPXv5UBzn2nrjj01PTVI008D5eHRqm9RdejwCpdhgMfnhj6ik
jHavD3MlikuNmo9jTDIXX3YSS3HZJsHO2XAQg+CQ17Bf7Dm5jIttbzzokOdWRGRmpk5wSZsaOHK8
hx76PluHR2mj7cd7Djeymfvm0nInXhxtKegsiF/KBYFvNoPGES/JwTELvY2LtNT36/3CBapKxDJj
MZVocTqbpoxlKI/I6aoj8Jb8RNMeDHgCutQuS/30/WCX3p0qEQBjwKuOHn+TzeUledGnY/0jiYZb
QR2WXufAHqvO8KwXdXXdA48NYTk21JccHLO/H/5CAEddkzIrr1QCDjM5wv3BdDLRh3zCMbJCQxKO
SbBCp3EZy4atV97Scuf4snNDTk5vI0vNXnGbAm16DqsI2qvPpAV/3eniQhxVzDP9r0Xz/+6S/zn2
S/5vd8m7FCPQNPmPXRk9J79LfCWTyofu+Pu/3v/Hv1wmgXj9Q7II3nWSLg07qv8xmZQ0/CJBSWFP
hY4L5RcOKYqKlfdf/ylo/0COA7qzPgY81O5GCft/ukwKkvwPhaYJ4i8mXnC42iv/is3kJMrQQVhA
BJaRSMAIkyLmNMAsEDGjDhEbdxoEXglociOB8BYcOIHU0SBMWfoZ0zlAKAQAVrsIlYcqBOqd3qa4
1YWuuvrwCm//OqQ/2jdO2hL/fCC2K+pAiHub7xHxh4tJkWIvSNvQuBtNMeQlLN+B+zBDgJO8A2LN
k9YuIPjOjDqe1n/fGGTKoxMo0tq4VJDBoqrz+ToMsEHoi1yQ73LkBqMaC6wRiK+pV6KFQGkbr0rr
qQPcXuEQUIvGDjrm3MQ/17zfHwG9E4q0743dL7LmUdb2UWEq4l2pBcIyVbG741xD80ar+1UeOxBb
oL3ECtrZ4hA49uBkN62SpzOvYtKW06G+aBKiKMroe6/jQjU5MvM2jxSU+cK7JDajexTkfMSWkebr
XZzoYkvfyiXKwaGFQIEYpo/l0L1VOfXrthOchYwvJoKuhrrUtMxdezrpvxJlL0hFCzTQsHgQsurG
HPq59s7na+WfT60ZOtVSshN61Z8/YKdDu428MLyLowVyl7tsndylG6zBR2H4pbCPMU2D8Lud6/F8
Toq+jjtG0x+WK64EOK+GjNuszX2yDtF+U9fVZi4IeL95Py7Q968yniNjg3xcJp/H8bRc70soLXed
pwF36+HXO1oPDEyCLBfmDqLIarHoWihjrqH+CFUBuk8oX1sJlcam15MD7jblVohAFqpV6yxFR+vu
rUApVqne9ugV4oGqZw6koS68k/PqTytkr24YqggIZvWycZDjzRCvjOvqLtOrbZYX92XbQHUvPNku
ob85no9QfAHNwbLq3gYGEa4lT61stECljZm3t+jUSEtfFrdqFxQ7IxCVI/hler7WXQs7PHCgeJqZ
LQ7xY+jCVMZcb68NVbcV4jxZKmJ8Y2QIQ+a5eraSUSBDSY5eBoQq453UGBkKASssbbxfumftvdps
li6dzSUbPlhg+eGgQqzki77GxAIF59pQ8L1pssrGvgEGgCv8FAQxQRNaLLatqvzx2hD5zC5cpgli
D7WbRJSKo2TT15Kyg6IbrGqqyIPhltuu9KBUa+ZD5QzlzNHwOSN7X2PjdQD8FE124rLJt3elSnI0
HB3v0AbAq1ZE4b1d5ypyMtDj5w7C6UnIQhttvDXgyfytT4EYiuL2eWNlwlnrS5j8BQ1hL4olu/C1
+yLo+ShBuk9LoMt6cweT8q5NWuNoROpKLWEToqZXbl0EnzdAaYNFqrrnHG03euhvKFvhF2yevFy/
kyv3xqzKJz9IbjTf+SPo6UEtvYcwDhGD9l5yzYgX9LVuYPesMAyFmw6rHlbosq7ipYZEulRlMBW0
8Fz2ysoVyo06aFdWEyARYcBu79rorXUQ5Qj4uYXU4jQgZg0Q4Ux7wT7cgfDU7CAhAecyvMcg89qF
ZsLFbdykX7qhsAlMLsS0VH/inAwxIUi2iCA2yxpAuOkXv6Mqu84s1EH47j0WmWKzQHDhvuqEJ+yB
z55m3vVe8lakxVNoZMfB9ZdluBMa566LUuh6Kg6zRfI8GME6T5KNM7jQllCM92IR9p0THbvS+SNp
xX3m5DzQIB5MKbcWbVn98uVo58YVUuBKfqt4/VbRC9xaMunXkKLOJtfFIZOrQ9r61tKRocvSykCi
XoRaGQT6E1Cb5xwCBnruDr7PVbNlOfwwk1qBzty+uCby012h/jEq5Baq4iqTk52RCeVMKQVhPI6s
T0caOHhuXI5rLl0y38mRLWRq2JuGaZ7SgWOkyTq078PWOBR4PtgmZqVrM8hEBLelHqBFXi0staPy
oMruoaHxYhdJD7lTQ4LGiXUZ9HyXbkUy6aXc5v6xxTvsYDR5vUTirFzLool8TqBX1q3pa+Ii8bOh
h92LTD4YP/fQJwItMD25hk2bbfImVPZCq3odrHyzfUGHoD3DuacQ0XpI4QuhhK+uT3tH7FwqcDG+
F4irJIvOCc0bsa9xNtACymODnL31qjrQlhEUA7PpJn/UI8WwnUqjd51W9U3bGa+alD0bbYsUQDOE
+5L++qoXYgM2ZXkCgPgjieN8U4YwiX3F9TdR11q2bkFEBJ/TrCVREDeGJTULs+4OgtrVL47oXxVi
jbRwilhIHKbKGkn2Yqe0aPe3FZInqlw8mEF7g/csWggtijCZr9IgEAP6YUSKG6/E19vQBdsya8d2
PJGOBU+9zgbjp4XrwFozEOcPlfwZuC4qD5y0G7+rkwMKpWj15d3e693hlJRWu4zSEL/fPOiXZhsJ
0OOtAICPVewis0S0RZWeih69BDnMkC7wpcp2BK85SvmpFGA3BlKVIC6TFvdJEMGkH0VeClcdVk0v
yWsh1kMAAdIbTb505WuKv3T4aKtWalQ78lt33ydqZ1uOjiuK6jRrUXSsuzqo8OKpY2tRpX58EmTv
pfUKZO0Hpd7HmOacQqHK/sqU/k8F1y/BAk1WRRm75FSTvpYPubPSHr9N5cTQu3LTbJWNt8XgefP9
IT6plHNhjONQNOUgN0B3TpsxHRJNQ+Aq8gmHHPR3+oW+rzcNR7et/Yg3JSTiRb7LztQQKOmNrQvh
/vsnmJSX/noCgM6wlwHugdifXFki3i9KSzhzEtUOrm1bPXiDZV4Zaor7pNvE/R4rgRaZZ8XC87ip
FiouD8s8oLduOa3+JLWd+/P7Z/pc2+CRKCLLcG8AYBsjRWFSYaQLnetB6Bnnxodp1ufejeNLd//6
GFAG3iX3UOic1myTHt9JsTf0s5BxnveZdCbV0Gbu6EsT+TjIJMXP3SgO84q8rOkhLSMD9exEs3HA
xUHIhEAHw+X50kEso1A23VjTz5m50Wg+oGuMeecmIxOi2n1boWADZmoO/jwe+Z+uBL6RolHpp+gt
kxJPCndNPGBTF9T6WUdWpIEZHldYp4Rzb/BrjsM4RNGYQxuYJ9Fa+BxN+y2Kp4NQ6WdF6OQFGPZq
4eKAAMk9t8Hf/RB14kjLkLZ+WOI942v+CoGHlasZh9InbPbS2raq6GhV3YOktS7BpYpGSBPCZYx7
YyG5w/P3K+vSm/n4xJOP3mMtIsB40s+teOzh+6vpr45M+PtBJl3qv/aIbiBCwB9JpqZXcqqEapdK
LqPQx+tXCpV/78bf9GtllTzV25nRvsS141f4MNokdzKSofPKjtG0m/g6+FViILMQAKFfvbr31XO1
pL9BazM4zQ389V3SvzFADUmsJgoNk1XWyRFs185UzwJuMCTAW3GIfodZ+Pr9/L6c9jAJKasAqxE5
it9LPx9Tw6xrAlpDjnqWXcmxTb04FsCj0L7S90klvuYycJ4SkEavzKENLk2QUga1YiT9MEqbpPBp
FVhtlTPBRPtjtW+Oc4NBy8xa+XpAjLOzUL+H1IdJ3+Qlhmi9E6YwhuojBYAkUjWUM9fluKY/nwaf
hxhTlQ+5dVSLw9BWDNHAV/LzHmmo2wCFHcoOCwmtOVF++f6LXX5vf89p8t48Van7ztfVs1MjBT5a
n+EMFJun70f5ejm+L4y/hxlf7cd55T5XBBkfSezCu++f45Nza94PJ+Jc8zXYensnXc0MefFVGgbR
NjuOAs848w9D5krb6JHpaec68ZuD19fyVq06WvmAzGxHHpDH8/pXM9drzDaE/iCHgbkzwta5Lwo5
XeS6eq37WD+ZmfwTPddNG4nYP4Vz8J1JG5A7WObaRKMbdgNQ66/dgWhAVUbMtRNHMuLj/Q6G0RLV
3HWO4JFfpivP07Z6oz+qiXnbK85D7NRPjjrswrzcRGqwcVTxqHd9TCRdE/gG/dzHG9f1x0VJqVAR
4TiO9oNUKM3JogzQ09WFrFVP7nNn60tli5kJVkwbTkgUiGaOyOkmex/MxP+SZgnNiyljAM9uRYkK
hddRoCTxo0RzZWZhjI87nQ6z4NoFuTnKo39eGEOpiVlBrfo0llvTc3bjYc89gjqaczFbxZrur3E6
II8kkrqRITqWtT+uwniwarSUau3UKKEd6dd9/EvNhZlTYzoIqGHKY0TYVC9wg5jGeabmOE6ZG+pZ
UYkoVWnhycNCc7qZN/f18gLNJcvi6HSB+NsUU9g7Q0YU7qnnKhIXEbqVprjuwmSNxtH3n+jCQLLF
VWUaEsAq2lifX1rZx3If00U4x5G69d34JpGi50DSt6np/vl+qC8ZObcU+qqkDLC4IeNMhuI2Kt2o
65VzCTlKScRi4ZfmS2xE3iLrpZMitOfvB7xwLOGcQl+dlQfKVZ0sCFHwS1d3K+XsNBAMRAWxmN7R
NsrgeUtBx80ccdoFyIBk5jyc7ivWyKdxJyew6mQyFZpcOfuacR2mJGJ98vr91CbcqTGW+jzG5MjV
o8hBSKVWzmovDLucIhY8Fu+Jal5hs6aaTZpLOKlp5hPNIXebxfEMwWYCnfmfJwABOAYg2hdMXs0B
LxVxwtt9ioeluJJsGK4rfxOQEN6Uh/g3Antb98fMvC+EPbzb/x11ipSTM1ULg4Z3KzdozblmaeL4
WCePuB/9LFnni7ZT4kXQCOh5uaMkHTq+2yopjHsrK4+BpbwBOlOWWm8iFakaWFBl5b4BRqqrc14K
8vT0++sb/f2s42H/4VoMZeixphkrxLsjBzK5Hz3mUTy2w6v8LV76S2MzpskFfRcbGpLtghD9/nVd
Xol/P8H4hB+eIEfdV2uSTDnrWFYmwxF3z+8HuHAcfvocky0Gw0eTnJ4p+rL0R42wFOxFd+PKWr/+
fqCLC56GJqAcA54zLcXPU+msyq3VKOD0iGLlJtMao1zQqJL3eoSLSND6140YV0/JYETIzKY4xQ6N
OANn/5LBvF8xJtis9wo2MkyfH8JvzEIJclWjxFLtIrvMF6ZtHPVXZdXD6a5+zcx5+vkmw03hxl4f
NlVmOlzQdw2Cx4sYlGR4FH8DU41vZdAgyVv88v2Y0/vgfUgLVRfOfAyPpt0AwaHmIg6uftJRbqVM
sgFXdMg8be1g+PT9UNO1Mw4lo0bEaHCEtSmjwwitXNGcUjuJNVeo+aoEzqIXHr4f5Esy/j4KstL4
0Yx97SnJlLFxr4509VSto53xGm7Lo7ESkeA+hm8W/gj5IcdjDmxnuq63YO9SZ2nMoHkmUFfiTmaK
IbylIReK5pI+2SVqq4o+J6V6QhZ+Ez6OkR3+zhRgV8VOowqwEJavIw1CvO+3xr23HbFw4dqy5avZ
4t2FAFPTaWDqhjmGZNOYL0covjDqQTxl2u/Boq+VpMcaG9ZCiIstGvB7OUgWuYc0A9QQNxXvAdH8
8fz4vlFc25WfKw+F7iq9bR15keB3WfRHIent7z/ahUgBRLKicW8TZREIf95mpkrZuFFb+QwidJkY
b57uXxN3rscd7eNr8f1oF48Wkk3EP3BRB385uUs97IJcZxjkcyk3W+T8X7xK+eNU/ht+x7aPmKar
y1dVqT2ZQjrXWR4//ccIebwjoMig/UIHjj9MppqiDiFHqFW93xFwCF4czJJqWNDF3rfRUvy35srX
l2SLVgyC/J9frVEOGDYaCHtClbddz0D8dNgYWrx5b03K1lq08usE8FTaz9xF0+0+zpT4kn9kQEtf
euhDpziFm+nSWXJ2AyKm2EUsg8ZZznzM8UqbvFCQK3AEyDaMEe7weYJ6V3etO+TiuVIepbRHAk4D
V5Ht+u7aipR7LFloa/QEgjj9xqndN81u5gk+Y/feAyNSA6AvwEwoBk8J9D54hiwxW40UwVuG2aOe
QzOoF7IU3Ui5tPVoqzpZg594N/Nx3zfvZO50umTOOgyksSaZnDOx3CqmC23x7OsUtyJ/41vacyS6
S7XppEVBG7uUHp1wE0om4kaAX8rBpra0cGNxFXvDdVhZNhSbpYdWaBMYR0UO1wmujkL/q2z+yPpb
6qg4RceLaCgftU7EsbFT5j7ghR0xFmZwPZRh+33BImi5o1VJ4GtnsXlAj98uA3RgVWT0xKvY2ak9
KqVIWdddvi+CP5lQ7ap+Dh19IcjkEbiRQBKaVIwn7zHK89ZrdGprFZ391DkETo4s+1WAvpqLzlqK
tnfivH2/bGT168Jl2VKYIe/XxS/WaXQotDIcLEpelrRIgPARVZl+ZqsJPgBeuTSl9DkxkoUR//Gc
19b311njrBq0OSVluKplgEuie06ahlpZcYx7dErRMtctpJiC9lAEw4x6yczzWuM2+BBbmm2SSUak
qOfeuJKNR0WYSRcx35i+kVHokuYAwCXyN1OebGU3NCp0cQPeiKL+jtuW7nMldyDEyl9Z7Js7DPx2
uevD3vGknZIZ1lZsXXkTDs2x6VV9KaMmhwCv5aNTOkS4IHWUmGQ6gSqOjgsr909NnFPjiffiYO2s
aHirJPPNDYSj0MDzNHXA4Vr2Qx+K19iV45e4MscdhI8qygKLTqRA5fl6fyNidupG5q5AI9lGh+Et
8vrfOLP8tDJ97VaImoqSkNrARX+ag37jaPUbIpW3tSRlWKlqdpUk3qIIzNsqrwc7Vegqq6onLcrE
2tQh/XzVbOzY1294+C3Kb0c9bTAvCP8UkfzS9tKNnBpLPaleQ+Sr+MX0hg7OJnHc00DbuWjq+yKv
37IO7pny2sbmoZK8jZX4e8lHO7QYfrS+/GaiCd9LarnDe724UpE2val9kfOhTsxNlWvUvFzjt2fK
tlVb58CVr4bcO5peHSPZ7p0Rwf2DWDakRygbcrWRBPVkxVK8dhJrLWE2uwgi1GbhT6Bejyw7YK6h
WWtNjCEyHJRFUnvoPlva3ujEU+Tkr0EqHAo3uTW8ai3GQJNr6TUegl1sSpC2Jd0eqvoul9ONH/Ji
NChBAGWv5Mi5rdJK4kfbXYTFiWxArHQGbd8H2a2XsDKEbt0BQLJS47bSSvLk5K6Jo3oZ6tpDWJS3
pesj/V8CyzAabLhD38NBqpBreAOIecJ5fMh7FIODFkFeKUnddR5XoIzcWLe7zvyBtboKFzo+mYP5
bGRuRa6ZbFSDG6BoMBwoWos35tUYo6uH2lN/4j/TXkkZ9lx67O8CmkdLvwEL2aBtHXvCoyjSRFLk
wF0ZjfNb9ZE4TpQ9Tiix3ejY7gZFfDRCf9uK3R6IJYgT8yUL5JMlafskG16avOlAyvj7AKtftUp3
uVGvFa3bOSFu6k7qnoXoPW9OYZ0WlrkKHFrk6IfedaqFOH7f/zIH516pM+OUIj8stLW8CFLx1tGa
FkUv1HDVwTwgpP8Yic4+zBHvzWv04hufs8lPXVS15VggsKDQUhdme9dILdbsmO22irrsjG6VpMN9
AGt1k+Wmste0uEPMWDuPhmKqWZyKSHoiTHkRlfqtKWWqeuaDG+beqvS1bBlLCpLJUvfchqiLRZHa
bkWjAj4oBcVBi5zmGCKkfcKORN8bQ1PbRVEAUFC0ZemAb6xrUzmVXgr4ykQmPERhEAOceuYwe2fT
fbyaNZhN+mgXBk8YfIM55l0fT0tX8LWkT/uT/yj9pNSt4IbAMrvyVzE4wtIWEe3Or5WVt6IKsPr+
aplGXtOxJ+doWIZ911ZSeyqGBnMcOHcLM5APToYw//cjzU5zLMl9mKbRjQtV7PqTeQRls6+vhR+I
vaTHbBvuWrve9XfKm/nSXuUzbMLpZTSd4niVfBg39movDcWyP9XCXeHcqvW/eNn99fuj7LIK3IDE
5PPvw870e4w6+pPUVghGC5vG8O5m3t3X1HusLItUewHHjiJ9n8fIa8OvgRL2J2T09sMBHNyx+DFs
hGO3kuBjuWvn2rCV3cyo01xrnNmHUafXuIjefqPLXn/yDt16WGvr5KYL1qOIW3QV7uqDvjavBmpT
N3PaCpc+GUK9EGkQECJiHVfth08mmCR+mcaOqHBOC1vYZslcx3kaQLzPTRqxjZQyCCamX80R+yov
4v6Uick5cywV4l5S3NCW2LZEwnEp/VaSIV3nSt5svn+v0z1HnYrWKPkrdxYt2ik1xACONACJV85u
jldhIoE5itb6rCzml5bWWA8bZTEpbSJbqU8XDXiqpCHMkc966HQrSw2brYmRVd/rBXoC8R6bxA2K
KushKKqFJ8gngrb04Is5dlW+TlgbgQYLVQ89d9H46eOSZKMKiYUdEilz1bPpUhufladFoA0lLoSZ
Jp+jS6xc7FOFtP6Y7Jpdc4M6eYwbsrUSHuJDeRBtnH5UCNbLOcrW16aopRBJUmlinZFqT3tDjdtU
bUuX6lxJ0vUg9woA0jRb5iEjK+QxlZuZQJ67EqRZ4q+GNKKciENX4rtPGTI7M+fkdKuTBo/QAGg7
cPVFaBaf134/FgScJu/PiXceqrsAvSydWKsc2pkq/ZcWCAOxCql9UQHD3W6SybhtV0iKIHTnllaE
GuE2E49wtoG4MrJ1wj/Bn1MZnX5loDU6ZDxkvkdRDH2KlQ8roYfZolsnxEQp6xVbBemZvA2WUand
Vp4+d4BNE/7peJOb1R86w1edwT97RodDRHLjiNG93GUADYX+Dfe923Hr7JW+uGsUcy/06lsl6/5M
IfzLUcOsoYCBN0Uzkr8mp1nWSEFgFZZFZXiUbxnBd6NL+1zL9l2W5VMcMRlnMlsXanQ2eFDZhkhL
FrHjq09B17OFQSMvnTRsQWlKtw4oShk8oI0FHbDezrv38L9ZW0ImHSXH/xXX+r3aFQ+yoG4ImfnP
AmC5AOqAzHImoNy4CE1/2A5kjQMQfEC+lPbFUoNcBjzJbmTnoTDDng5oQTW1QTVEyJC+ctq5guXX
iGIy4XG5fbgmtLBuqoDj7IQl04ql/iqEw63XBsFKG8ARpe2taLhX+BD+qWsR7+ZyI7ulsYxFxDnK
xM56YQWIfxEggPr9Cf+lbDguvI+ffBLr0CB2NDRGjFOS1PtW1K5aBxolRS5hFTbAtOoSGx897MnA
jHJTO9pMwDCz5KaHSKDEuAkUuX8ehVCTtbn7C+85t+S+NPom83xvinz4ApKBA04Tl/45ByxgY0BF
tJo5wZZjkf4aMMRV2+CZggGsaauj3X3rB9w1A8VFjoJqGbmODu62kbjlwWDNfIVL2//DV5hCDMRS
KYw24S2Uq86W7MjurvSdAchgFCGXjZnhvgQtn7/5O7/sw7tQAwWejMdoddDe6iZKh86/GmnKyB/Q
+TctPNi52Cfr3U86svPUgMiALIlekA/MRuncd2yaz6fI50EmS1cMNE+sabyfZYyJ6CypxTbtm+cs
wt1Rjq1fUVQ89IFpS664cSl7LYh/H5VCfDQlj3SMT1kq2UGU5WCheu0h90vSPddo6DGWIt5H2Q9J
kn90tZeshNAx8bDRuV5Vw13Uvv+MP/NV5JoPSVxtB1k8REr4UHbmsFDL9EbMUlvHxwpzg3Ua53em
GhxbLX5NvC6xHVxXBhfwiO89tT2P0bnqL08w/wRyem0hnWhYAXm7odDpT9Sj5pjPjVwcJYuQuqW9
Iw3buPbsSsk7wH9KsWjr9NbC9WeZt90Py5c3TeA/tSbmbpR4bYy9Tm1vRavIS/Cz8dUTKe3WE9I3
i7vdzgK0ukzpxAxvBawtTZFDUo81UONREmOmWB4Kq2rWcZQmW6tVwaKHOD8aRnmyVG+TasELtIR0
oeaUN7siaxeJpBWLqmhuQzF5iXPvVNbltm3lPYhsd+lb6LDi83rdWMDQO9Ha9L34K1Dkm77wrqQ0
fUWQGfvKGBohEuBbHGswfezodPsN5Qe9HdpjJnXDj1wocHBo6/u+cje5YpRLq43I1avuZMb1vpCt
6yI1r4JKeKk4WB1DOQlu3eMOhKhUFeKw2qrsePAkf9wihrw3CKtChzAQAWqtnOQmaOWrOKzOrJRj
VodcxWaF0aieSyfPzx+L3EWtUOV3oAGNMqD9wWqlO1N3kiUljS26keEaRP1zjSVkK1AUMxP3tjCh
04jpc2ta16FqujbQjbWXpjTV/C5dm7HsLpVShr/mYaUX9E6xKozOTRZJRmVgUffCda0VIf5e/Q1m
Yz8ccxxOGejIJ+FwjGtcDSWPJqRVVA81RAyAN9IaH0Sc6aTK26alqS7yTH6NQ+fKd2FYDCX+MkYu
1YuaWuTPLNOzveAZ8jYf0vC/Kbuy5ThhNvtEVCF2boHeF7vd7fWGchxHQuxICMTTzyEzNZW0Pen5
L3LlqqgBbd/5zrKwxvHku8MBOYQMOYPMjKCi+JSl9Usxq4X0FZo3XImduKL0joYtfvhIjkM2/arC
0Yq1RIe7yHKgl7IXC0e3sLRy9BnhX2HUSIckroHwR9vpt95kP/sdxHTjkAZJmUKcrUsD9q/unIdW
MsRejmAZwGGljlIbt6QplKe2R+YY5UzFhumnK5xYD4iFA8JVMuBNFZRng/pBB+DKPKizJGinZtvo
CT4YWu2bOoWoxsw/8xYO8c44emvYwZYLqXs7xo6hoxFbQWRUVhhXLoedo+T13lKWEw00+1XJYlg2
BsJ/iderDQk5pnlPjhk+b6dcZHZnNuBsVb8bAo5naS5+ENKx2JW992Q1jRun3vjJAw/O/D7gMYHe
79OAELCIdOZn2nLwzaxaQt07sL1Qgi6Dolj11igWHHpK/CR6NMoBvgBQlBCOCOROIvjPKZ9MWv3K
ghLhvWOOjxy84BHKNckIwk9gApKkvJwWITpJC2Xlx8AY8fR0eoSglkW93wXLCvreNTINsayrHjE3
E9xEEEcENyWrh4LHb59A8SNRr4qHNDSQSdggt9Ly0xlyC6cob409OvPHkNdrybJH7UP6ONvvG352
gvXYSwnMM2rmdFWSvTW2/+jqwk4AZznrJvW7nVlOD41XHhFGu0bkrrmE+yNCIFk3xmhjMkh/jUNH
oDMO5VtP/Twyu2pTaXb0TON9GLqLEhDFdR4egDkD8HOqoHbK4DAXTgBzEeKUE71KC2tcQEFHERMg
tiGBt0gDO10RwvfUay91aG6gVHiueNnG3A9B2vA/piz4bJn5Krxm2dfkp1QMCzYPX5lu77Qef7He
gHatMpaBnW6EDvrYnGD702iAY62QW4DFadLMOU5W2C1DF9mOU60hbGMrfKUDzVMI+LSJePNZU466
4N6Y7B+2wd4mzd8tdAXjAv2iPsAkHimSPimvPslkPIKmeh90RQL4f0t65+w1IeAIu3kwCyQctLYS
eDJQdvr6V5Ebbyl3OIKHQd711KYb7SU0hyxpZAZXw0IcuknjjY2JS8kuq5iM4PK+qULvzDvsAaat
8LqRg2d33pF7ubXMe30wQUqLCobwPSrrFfSuUBUT/6xG+wVVBUP4XrlrKUSZpVHvAFs/UBcobFkJ
HxosH9I8TErNVtnQPqIj9GpB/IhOP7B1e/jV8R7uc4w+UBtZxFUdrjxu7iCbq+NRtneFnF5gtJ+h
36F/tKP5kXX+E0QbIMjCGLgdjhO3DnlgN4hODD/zSi7zib4Ebf2Axv26LQS/zPtGXFQjgi1rBMi6
4y4LPSjBSr5TFrTbpnwsHQ3vl6z7GPJhJ2sPuXEc9AEL5HjEzIZoD0zpa8HrT9oY56JyPpiJvL9J
Vh+GFSAqsAX9Bak3XdIG/FC1DV4A0iXkbJKENxsI8wMl/FpJCkS35uiCOFUWeWjeY+EUABq6GJN9
WmY40hMGFWysPe5B+KeXwwQhm7K7E5VIqhvK9t4qJ9DYhM4SR+FiVFheHJIWqH1j4c7SPNl0yKFb
FuhJwqTKke4WCXqIp0S6caWGfOHhlpiI2kpjIYadbruTLT1YlpXkRQQ8iEy3OVpGxmP06c9FBzEK
Fi4SiCqyHm21dxWZkOCI5BGnrzrYUjsLaA71IhiBGw+egVzeYWgjx1H3hYUVQ0T/biBgI6AIXyvI
uSCoucvxcRT2iVTdIaQIvfJ5fjRbfTK6fJfjsuSVsMMGUn1XDs4bXCJio1AH4pEj/FPeDEoq5HWP
P70p27YNcngJXXc8X/bCeWYQJiskJ8QuQgKj2oAotJTuXrTluzT1W+5wuh748CZSxhKisyXoJXe2
Szeqzi80RW5yOR7Nsd4z7m0MOHNHjQ0XSk+kBW5hfKtomUPpH9w5qbsIEACpzEnvpGUuU6d/qDz/
UuTVGkVLEFeq2MiRP9Qu7hUOfw69KnEh04dEHH6WqjUiNNQeO7+9F2CzQgADQ0SfbULVQP7rF1tc
4qu46LqNJYv1lJXIepkYjXKUyqpTWyJEgxhBAcOk0vgUalqDy3QJMvVBidhCuLv0U31P1PAKnWIT
ORrZ2MwrP1RIVcwK9WIh3jxG0/Ch9TowOorJXgjEZHc4t6JqcG2EKMvYbMkvhCEnaG0uDTc8EkNL
xDI7e6+3bRS4wa+0cB7LwtqWxHhBz/oAHXeB2VCJDdRBj7JkO08X775uPKjIjWnRTSUotYFahFz/
cKCPllI8kxDRLkF4GUrwaVpxAgto1dbql91Pv3rXT1pd7109nYaMvFWeeCA8/VVq645J5ke0xpYJ
pexGquapkOgU1ZP5A0GKC829LTMVi8s+yxcCSvYFnHrrpS9HO6pMnBv/rvd+I+1XpQvikuB2A9Ta
sYNrh5+xkpNfURP10d5bZWuyC/ixgbnUI9pqs+/msAxYMj1mYFMqmWBFI/PZA/gU//t3fFMVQ//4
x++YS6w/KsG8Gyw1U01+i5nEMV8ggflVxUNiJt7aSFr8u+Wf9O2Yf+oXrsZkDQLW3Sz0QadXKLXj
EMZQeQy9irvwojSqFiZkzJubAMA31eJfsokrEDGXkrc9gba+2rfv/nJaQ1CJS3JE4yY2klvY6HfF
6V/DzTX4H29WDK3hC14Hp2HbbOQd3fZLepkWVsQWRXxLu/LtfPrznV4Bdx5p2yaAr/9ptt6E5cUS
jbilt2qwF8RVUpzDhb0a+rjfuyszcd+b1X9MybpWpVxBemSyLWGTxjhZK2i38EnJyovsGB4Ht6DS
GVa+Xjt/PusVtiDAPwEtHSM5q/KIgxqTJ/sdAJMn7i2wf54U/xrrCmKwtWlpFxlSJ4E0xHTrxXyp
nv2Fv7KSYM5fvDVtrhsu81uE5tKHA3OA5IFrHMgdB8/BcgxO+WRE5XzBTWfA85Yw7Yul0fU4V7Oz
ZlZVBwTjsA3uzReo7Bb5KTw6SblH3b8dH7MlXbrJjd3mK+7099NdzdLc6doxc0iKXQ+aroW8n2Pp
8hgXvHnDmZMYb1nP/H5h1x/wzxd6NS3NLESfzNIpSKvNPth2dyPWPYSpv2ZzOBSFtzbUeUJcjQdX
IDTNZpdfF/zjv5d9MwnZQlrun5qPYRYTrOibvSbP9Raigrjc4MoEsVxk4/3eGvqLoh3f9K+hrx61
BLDJUhIaeNTgNFpJuh1WLcQMUQY5+/MYl5fp3Y2dnbdGHXzjub+Zt3MEHMGTz22aaxa056UFQPfQ
O2U24ss71GWPUzXdOjX9r2Axum6QR4FTB2ERDOP+frsE2cBhiW3mBHLFe1F2+icNg4/ApVsJb6MH
1GJbvwYqMQoD/h76AR0VaKQRe8xJX4AlDKpS6g7Bus/kpbfUEc00WHal/dPQKrwq31sLTwHBaFAJ
WlQvUm6+OINahaA5i4Ighb5B0LUe2UaJ4Q0MgfPgWUsNh/NsgqVRbt5NRXHM23EziX4r4eASDdLa
Nb1zF7b+A/ryWxo0x65HgL1lP6pa7FRfHigt32wBmifEUSez4e9+724mc7x33XE/5MV6bNON15qb
ynSWQMx3NqGnARYBkWH0MN3pkUVnirfGI2u3VktcfDbI3BZRnpYnl7X3fTW9FwqsKqeoPqbUNGET
Um2zHgGvQ7fpJNnnqnsbdR1PqBWSplMX1xqPqmveS3iCRP7UtlFd6inux+nDMSoPAeyeiKzGO461
fQf/ddi0ty3HDTX4KWT/QhRD6nuA8weSprU0BsTBe3B+5EO/yBBCjxxthLIHwt0zU/5A5Dt4FiM5
GCw8ZSFhR79GfQxXGfRsJC7SoevDCLBAPHseCoFaoYWzo9Ovp7b6AdMEVHjBdFc3JULXp0PukBgm
FtsCrZ+umY5cV2sTwIltWSKSBVuMhtrzqkV2H5hp5XhqlPXMjFmhnpq4cpq4dXnFpkm9B52pdYP3
zrr01HsW1JOmuWYUW7Ozwvc58v6E6matGMtiDXSE12wnhqBISGvBPicfH5EgpldNzUSUpsHnMMBo
wrGMQ1E1DCHuxZ1bip3d+iuvNda+MF987VuomOC22MsLTLyaqGqnI3IW59rS0wkCr15cI1jUwluE
ld6nAzziR7P/FDx8IBUwBkA15yYP1wWCm+LCRhWJALhk8sTRcvMz6JnAt3Ozj8wUbeIQp3RINnln
v8ghfBdAKv3BBr6Upu+UzJ+o7hrEu3vIiYebMLA/2S2npn1rYNPvDKjp885iC9Wgaix0BrAmB4SU
Ub0Hstitgc5VUZNnn5bLadSwaWVSY40VDKskte3x2RcO5r+WzlMrijEiHhWxdMafQGdg2ZMjIb2e
vF1hddOWdfWltow36ZaIeBSkjHVhwqwrP8qQBTGpmHXf26KIJEw34pwVqNX87qfVW3SRjzpb1Cmc
03urfrK1ocFNzBaeU4M7Rh0WocUMvzZvmrZuFz4SNp05dxQeF2XTqHqURdyAyRNQVogqnxvYOUUt
zMCk6N6cfjzYmuxkUD02vn8MO9BbK1Zbu4yl+3nLioSDTLC8WLaT84TuI1kSTLv1vw/Xb7ZG+D+j
oCDQ9aDlcnW9dTKjho+86Z+Cfq/IL7EqsUbwwzOYEdNHe7rRkv8iC8Np89d4VzeIomjhv9HZ/qmH
6cwiyzIv9iwoMgBb+olbmxr2d+0JBMQMfZNKncCV3lcaSwd2j3s+lgdhZE1EFADqcjZ2suYLXZH/
YgoJFwPgLzgeAfWqb6hYvlYfYCWBTAD5NPqeMDq5qj4cA8ZrOF4anJLIzoR9g1hNaxAkYw8ueMG6
Pt92jP1Cb3ExJmgjszGZCe/Ea5IQfBJVViMh8WRCN0PqSMO4eKMfszHyjwAEn9Jzv+frYi3u2jM7
OQ//nhlfbl0Y3TVtzwJtBJeSa7FM6VspooJoewozHyzdMQrL+gZxbb5a/HXrgTwVLPdZgg05Maxr
/z6XzXa0mr6DB7UBQJ9wb4eJAT1QAAJ/gSi+G/fIby4bHujjYLZ7mIPWNSGKmm3j9U7jnwDYtNVD
CzBUf/z7nX13QQbTZpbImS7q4/DqHtfl/diFOvdP3lsBocesW/N3c768E+VW4p8gZH4aV3DBurGM
f8+Fv14lRMy2M1vhEh908WtfigEWAgAHsI7BI90YUb311/0h2EzPwSaoomwD666km0vWe/aIoIOF
HdV33aGKb10nf8vy/vVDrhZ43WQmKDYFhOhZ9R4aVo52jfnqChxzbV4ARxTmReJitFGeXNS0uDQd
Bc5nSCt2SPbaVcUWF7PEqf3nQNorM6uWllPcpej6AZ/M11UD36XChjFAXrSgObA+AWl5WXjynBkc
e6+HQbgHTDY1yBoc9yfw7F7kZKdRjg6ImeknXqcX5tRHwJ24HvTEikEE3HdWAztSEy74EpJew2g2
/ijeU1P4K8A5VeQBS1+IMQTYldUeck8GAUlCf9aD+wT0/dkG4t3K4Y4oPSWDBeDI75ox7oPhxRLj
jnZGLPh0jxTvj2psz5PSXtz4xEDesZsvdJXKGxWv9aWosE0wKbFjIcgVVinB1d5Ox66vZAflnbFu
f9F3MqeCLsUKnj/wnsHWJRdluTSXXgIY9SJWyCWEDyyJxX1/7j6HHzedq661QVACAmTDVgK4DUWH
e7U4Cs5s9Crxe4pN+j+GnuApIGXjVq3/hYWFgaDrt0PYO8y5l/Oh9weIYuhqFEhZnk5qZMs6hPcC
pz9C7n9WBfIdGtDz/9Ot5feADohf2FlgW3CFLaRcaV1ZvXPqgf/6GYtTDgyD39guv5zVV6PM3/uP
x8rLpjO6spxOcrRWIPrFE7pE9diB03fQnYSs34Vpn7X895729RzAy7Thjg7+LxCGa1FsIGHOlzkW
XDn4S2c8D/b7v///L9vyrDqE4Ah2DyhEMT3+fqp6bEdXdo0+2UG56pkPY0VnQ6S6UQXeGuaqzIXi
N+g8D8MApPXJQxbe2Tfx2d+/9a/ND88CWS/c4UCOcsPgah6MjYIonIOgZnnq0KDJwW25mVznoNGr
0n51bjl4OnAnd73isxvUBaffLrPyTQ2/Q7tD9gQEOgwGq1jOKBo3VKEaA7ODKHNtGmKXjdDKDM3O
KlU86j4u6/1kwoYxzxMO92gSrvM0B8sv/WGn7hZ1d4KMDwhOil0VIOncQ8ZUBtEjY5Gtg5VqW7SJ
1A0OzzcvGtZyUHHBdxn+HebVriOmcsxE2umT4+xUfaBk3/r/qXAUOwnGQN07X8pcci1FZw0U8cj4
Q0dn7Wzn+By5hi8p9i4z4dAQ3AKBfzNFr74rxoN1M9JCZkumqw0FoozMUzIYf2PPNdDDeuVszXdr
USzTBM6liLWd+btypdfQqG3NpFmli38vk2+W4WxXHsK5B8JVbGtXy8Rk2QB6/nhyZBFXoByhLR//
e4ivXw6rG/7g7uwP/tViT7MSalxOm1PY3BXhxetf3OwGMvplZ4atFdIPfNgYwN3qS/IKy3KdMolr
Cu3R70tPlirgo7iZumJNrcd/P86X2+XVWFfbZVuaVTggsOoUeEmGOjJFoizkHxsXpPd/j/QVtbfx
ZbB1eeZvMf/11dIwKTHoLN7C3vJiJ3RLYOwGh444R+LZLbD3yzuEoB7ydQRUhzBLCq6d5JDRVUHs
WqNmIj3oZnBXzpAqgS6MnaIUCm/sm98cOng40PhRI8429lfLeVIw8aRD5p1KuMbErmFvA3ir+CnH
yZOtKAQuTdU8ort4YzJ++XrzU2IfAecQTkPwzPt7vnPQEzra+t5JBY+GgQALC3K88qm7idV/s7Ds
P12nrooQQtkoLawtfDuQszYNTOrhUuLHeolGphWpw+3IFjBz8euvNhTYx0GgjW1lLn6u3mqoirAX
rTud7LQsFrL2fxj2uKZwe43UCKIxRI9yAYXYOiyz96Z2vThtx9caN9OICfWQlxA0pDkVq8wyV17N
3jDQEDE71Ks6nJwVmbJ74k5OVOQSdLAapDhhl4siMPdCTp9Fk96ZtRWDeLWoa0NENYzwK5qZOF3a
Tzi5Qh0gdbnsMrFzhHnU/rjKfOugRHayB8TL4fa1RPm2A4/giOSNN0OyowrkrqnLR4O7O39qzkx6
SyeUEFuW92GLPHqzesknZKtZ3gG19NKzygQ12TFXzrLFlb8iZOFzehDKPXDh38N+c4qswTqHOnyF
uuwBRumv0nIWABFgDg0B+5L7BpvtyC61qH66ih76sPtQDYOZkyRL0YTPzljihtlAJghd+i+smDEq
iH3AxXuA9VqwgK3KgREHSmuoTsHWtX8hAesFjeeEOtBqSpM8c+hDZjf3rbL8e9eWexoYF2Bmb7yU
W29oPnhXXUyS3ummXddVvjf7atmp7J3q/gxv8dXQ8QVxnVVudkcIVZp1Xdt6pYcawoTwbiTFFnJ4
qEEsb5OP1aafhhICTyMEoaZRsW+1n2PmLrF1gs8mtJkogQgHN39nwnrv7ew+G+xXQJrWsvdMPxqM
/CR4cEH/Auih2SDFSd5Df7ewiunFJHpfThCRwi8GgZVTXLBpazThFnTJCyKclzYkIo0OwfUTGLYK
nUQMCN9Mh50QHaAoOAwk4FdMSwPhEQXa5rYJsS5yzlFSZOFSlPxhaLp7J3UWoSvANDDcY9YBL6sV
OXEXwhzH4fvSR7OId/fKdh/DqrgbaU7jibN1wQQESQyS2BHJ47CQPrljDz9tk3w4U9ckrCAQsgJg
lEH4zLOULWROfkgrMNH9d2Z1enA2QDuN+MiK7VCBJ1SZxbakxpOrwq0Zgv9na+XGpsO8uKfTM2us
FfWMnQOF9Ziqp6bK7sPaWk4IHuhcKqOmap9qRxzLsHutJ+dMiyaEmMhFVHKWn3oRfJoKVIAeREPe
Vwe/HEAJVyCr5MEhCJsishl9r7PstaH5G6fth22ObQRy3rPJrH4BM344YZuwzRfpJ46YamODf6J7
fx3IZgOW4SqYxikymLXRPZDnZkSSSFY4b+AGvnqarDpjbO/ARkBzTObgKRX9dnKmnV1RtsfvhrWK
CetBn+q3rnK9dWES1oFbBMaATXqYP4sKrMY5qCdTnRX7Qw3iSIgMXhN2wo1EiPc0OgsJ5R868D/q
vEoXlA4gBOKX0lY+WDx/7x2zxtuQcJWqzY1tyR0C3Vmsy6p+rib9kY/eY1Y050plD2yyVnCgXwwc
q0tkR1OMaw75dVEjUyolF2YxGPA/CK9McEe5I67eQ+JyURnZCLh6JW1ZskRIe0rgxPlg2G3c82mJ
KznE2471bLT+IU+rg+3Wx0laCaPNovcb1EVyGxbNK63506jpZoQ0Ie3ZmqPo0Bocijz0LsBgL3kX
rvy+ePJEEBsBmCtmzxEURqcVHct95fofjj2CQseROTQhZAi4MaR1UvpvumbkLoPiKQamqlaOzNae
qQ9OLk+u3T+WxojDpT4bhgSBwByRKNj6EMJ27jptwrXf2udcNQaoUMEiM0s7slq8fSsHiCGGD2o3
2V3ApJ8EtuLLMOBiCfpwHUPZZUYDJzuu3Vc+ogmBIL/BAgaeF/l2EHV9BBm0S2D9Xt33slKbwcyd
ex/TXBbVoYCFXDRYln1UPtpOqSPaWEyFvyFp8GT5UCd2gfGUpYZaEFnumZu2EWRkZ12R+ylvzqHs
N9zDsi5B7ixE063Gyplg+UufuyFzkWPCExWCiyIJ6Lphc0DsFeKyLUPEnQcOKoBFyGoIlnYowKGG
u3gY2eVAAdRk/sKzveOk/BNM+paAdB7DtvB3rR7vzAyeXoMs3Wh0Kw/QpLUa6voBJ20dDXPHzR/d
YzvoPqHF/I141f8MexChHeKDPVmDnmu56skPp21ezjuntLa1UalFwYu7VjNnMxhZgfjgIin9PvEt
iNfb0TAiUyPWylfhhkA6l6ADN6GpYKzlYNwjvTWB77UBAFMstA1ul8oa7OQMkz93rETp4onj7zCJ
lyQmOYKLOz7um64o1zSAXXpmqjvYNMQ2ho1wQwB/XXs9BOQt7nipM8SOX7NTyyTSWH0XnS+FPA3j
3Nr6MHKIvj0F2hGMhjdkAlmu8q0usigFcTlvP2Sm+RqXvPHBJRM8+qnXLKgCYxUadfhbFX69y8qQ
7iZajUtuGDuD5h9wRzyrST0XBnztUsSULFMf6Hteh1u4Cm7DOncXWqRr1pSgkqb5gjNQgqmX20gG
EHLhdx1diCIjiYSRFyj22NSUZkvbSXdVD7WjX7Eiqfr6HeT+h9zMLnKoJZpOw50SXRD7Ahe/wg5G
wHz8wxtwBQINkQDjN0HRmtp128GfAL1fY0F9U0JmNPQreLECQy6H+7Ty6MpvIdPIdH7X5BBdpgiK
pmjvRJl01FLJ8UmAkIyfYczJ1aEdjeFYPmchZPBOgSuDxAkJiuLRkum9Qaf9pIETDuLEuuEFqjC+
7VJzjMOs/8x02WIKIywB7YOzjzPNMGG+0A9WB5p3C9RprBVIw0O+mSZIVO0AcaIQM7gsCXxeJCwL
7jPur03pH6iQh9BpFz7MBMrc2vsW2klGlh0Aghax9Ommh6MG0kRgAIKviijZXaURYiCtc+kHT9hN
TzosN9CwbFgrF7aDLd32AKT21F27qj+W8Dho7ey5N+hjlskzWk/gY2IFo8HLf+AcuIP8M4FqYQ2k
aZ2OciFJDpKbeVC9uVU2ARfe2Lk8O1vIDka//Z5ysq8btRRuu6+LSaIPSZ7gTbeHMP1CLQDfBc4m
p1RTYoyA/xoE+olqWxEIX2iavxRVftcKGBp04MTGeWUFc7oI7AHTqUv6YoDYhQ1beJCgJ1c9mDA9
TGrcnyHAsQA0Y73nnvPAsGPAWmFVdMWKIJM7CFJoAZS981LTXzjwAKZtn8ZdW+5DTJxDZk94bAIN
BS0rbNRZKhYT7GBHBVq/T9LLQBCHYBHjVGfuGFGZO8kAC6SkZhIhA3rQO5BIeTQ20Jbmlh1B7A1n
eroxemOH+Fb1KhzEmHRVGr6HzLgbvRRkjhDKG9eQczuagutZmXkMj7at0vljl5NNmFfTfdeFCsxQ
1q3YwOADMaabEN6uJY6g2O+HVTPgBAYNoH/3a/0G123IK8wKmocJ3ixpC2b6iAmFc1wP0EEU/s++
SPFWJ3OduYALse8bI3LYh+qnIvJRU3OHICKA48MQ7Acj/JmGjCbSZ1izFtjYRWFcmF1CzNdXLYRs
xhsg+hV8hsEQNfRDbqMJbo7OewH83Uz5GBk4BKA6LNcGtVZlOct48J4QQXIKDRjrWxTm49mQG3HI
5E+akQMf80vD9YPtd689V8siRL9dklXW85XlqEdwYz+RO7PCKsAr1PRFOACo03pZ9Hb7bM5RHbkn
26WZkXNbGJ95XSBzZezuuGVvs8o9WgKGgdJe24QD5af3dYaTIuymT2VTtsh750DTCrYl9raveh2F
wXjWnXfnNM6lh+aPcSBLfXPmBiSlkgUvhEuEP/XpYxt6CPvol8ymhyqF6BUa+xyrRxqoeJx8PUz1
JUCvO3NAJdE0TLqxP2LJb5BTD+Mae9pUjdxkNOQIIDMho8peuJktRcc2TsnAPiCQ4pj6fRIB7Jon
UFGyxnmzuHosnDKpJ/8RLkG/UKNs/RKs0AC8C+abd3Ksd5bJD+l8chk830oNRJJbhwpZ4TDRt1ba
66AHq5ZgRmyLgQXwS20WDse9CixuEysN4QA7JwVfA1eaF58ab2OLq1fr+avZItGRU9LU6ph66UJw
satUg4jg0MalOzQj1+xRDqG7MvGVRyE463j6wQ1MzKwkFxO32g7eMlFbVDSatSqhBX+Uhqo3RaHk
wbW1jlFqLLsAMgcut+aYJ35DTmXFnqexWzYgUmjPRTAQUogC97GqYTPUdmRNu/GlIMZs5qtwKStf
gdFibtNlpXViO/RQ1/2FM7YNVX9m3kRin9uoMsus2+UT8o17tnM1NsJBpD0MXhAMgIQiGPdDZhTU
/3nXAJA6mYP5EJwB6tffEAe0LEjCKpVzGmEEZHKk52C7Eud/Y1PON0DKn6Nc+2iGIM5RZnlw1qiR
KOWzgwJVyYdULkXTy8gfi+LFgkNwV6M/GTy2U5aU7U/NX2perip4AKUDMsfTalXNdOIMsiLkUeV8
34YGxC0c8Z7FSWfpE9LJNpUHvtAvqYujlyLSogk2eRjeD+hbh0MK/jicX1JxsGUXp1m7Cct3XNfg
s4iJ1JZnOhpR5sDrqb3lcfgV1zSBRlswpENSJPbgK1ReCSNsDa9xTjx7KFHZBwy8we5/sjr/zwSa
b9/zH6NcwY0w1KehhyvnacyHJ7QJzoB+VrjpLFON4vbfH/WrMByNBkwcuGnCkOUrNQDFlFfzicyg
FXAOEZWL7K2OOeqSbbiqlzP9mp5TZD7cRB+/wQP/Gnl+DX80oWDQzv1S6LmJR9f5Nlvhurkw17cg
92/ID3hCoDpI9gxRvl9zA2RZ1hMNpAbkPixaQO4z5RP57Ot6NVM/zSyCPVMc3pvH7nBLd/+VFz2/
3j8Gv2J7tAqlcAeFx8lV/H52CvVs+BQTB7BMHRl5szbpZayySxse6ga3aWczEeRKpdjeOOywYK9o
lukFHlELxZxVPf0EmNvdmAPffQiEbHg2QZ8F5mdXu0cO3xZTKq5PHB/i/5949N20/mOY30YAf3xv
bKgh8FGtTwIoI88FNLBQfeFyUq9Y59wAm7/BYtEL/N9n+g2b/jFYgduV5haUOrCyj/T4LIuPGwvn
1ghXXxYiqxHhU/l/T6vu4sXT2n9A/FZE4mBdnIb1LRz727n05zPZfy8YSC7Lvvda56TR07MB/eC7
7UQpVymr1wX830OmHuDZjSPqDU4+Ma5LsUfEE3PZC6q2ZQNIhfSvNmL26taFfZ87x7XfePFft0i0
frCRYIN0oR667i4NdiXBWRf1aYBr4JD9cgIjHp3zv1/+Vz4CBgGZCLFZvxNxr96EPxEfwXT2eAKL
YibQeXAiE7g1wHlTJEaNbmVQ+e0SerwbXaf/Iu28lttWmmj9RKhCDrcgGCQqkLZsy75ByQk5Zzz9
+eBT/zYJ4RC19/Gtq9QczExPh9VrLRtG/x0/ApZpPjajtDzrZsXqQpR3a8Hf19pjUnqbfnxRqwip
6LVBnfeXZlrpX4OzU5ZEDFbKbo1BSHRz64cYMnf2S1CS3e0vunC4YD9CjR1EGrQrwOSvD1eSxlWT
JGl/Lp1hI+3Sk/hYfevvjNf/25oUfyKR1X/2KAucEmc4FF+GtfP9ngnkjwPi9DDArdGnmfkhJSko
HMRVeR5cglNN1o8VRCxN9lFVB7At5pPY5vATZnsi2ZUA6j3c6tq2PiFOLvwFUmSE1iGAQXg3tpTI
gVr5O+k40ctPlNLNqf7UHVdXPO3edfNG0ggjZPpi0PyAurq2qgSpiThgVpx1qJy8g3QQoAsb75k9
2wh3qxMyC1cTPlYJmBzBO2Nfsy1u+2hE801Tzwrg29aR7+XtBN9poT6lJo08SnxoH9e7jAt3Roed
jLgUnbspyrheZN4leR/nngYCU916qniq4UAvDNgHlP5RE3gG4mBz+zS/f9FQRb4wOQstOkFVYStk
pTIaftOEjndn7dXDGjpoIXiaEJVwQyHNstB868qSQceCxvAA9CneWM/Ga/8Ai+kWLsLXAa6IggFW
GzC8I9wpX2+vcWE3ifRBLQCMYE/nSILYbKXcrEBH5FV8L9Ttl6A19khuruBsF3YPXjmRdq0O2TVO
73r32l4chazgIYU9aGOVr3J/ro3YgSQobj943e/bi3r/qEI5/dfapO1+eQ0rywzquE+Hc2GefPNl
yNKVk7FkQJootSZJMZN5/msDcmlofSlZYO6J+ywNIpDg8+0lvAdQQgV4aWJ2+DLB12miYML91GzV
DST1O+VY3NeBE+8g+Nhq9z3zYpUFRA644iE8i6I92BRZfq5xAy4ckatfMnMvXgmfBhUkwCaWuGFY
5FEeLceSg7vbK178pgAJZIQ+JpzOrO+t1HS9vYgFDykgI/17rKzA1RbXoUDcoE+E1mDMrzcNZmrZ
SnIMxMpnqz2heW32P2+vYQF4wa5d2JjuwcUDUFOF1zLBbQmCwYcqD5NnNMDjmK/teX1WamlFtFCh
0UMJHUWDWQAzEW2QTAM7qrt4GxblSxI2Tuu6n26vamlnoMUjBYEoiP7LbGcQQ5ZpSRMnqV38ourD
xzQL/j2CCsJEpgbxguQOzLZffzizqRJocWSubGo8xTh7OzTaVzfI9lpb7hqBQQOF8Y5nCH0AEZTt
D8nNnkAB3lWBklkr13u6W7MH1SSP0YHWa9Dmzb1VXBV+q4xjf/aAPqReTxv3oOnRLi5XYPyLX1aT
kTswIKiHj/F61XHSMryYQrtplKGjiz1M+Ofbe7d4RC4szA5k71tBK1bADBH0AC0TOI1GnzzWndtm
lhfC0BzAXirOc1SOHCASI3oxaUxVbqixk5Tu/4MFoBi8ITLv/zxmrvy264Oe9NLqCeOswa7Cladw
KXqbxIzQK+PZh+l8thtqZMo9QoRcJ6d8iD7Ql7hvoKVg0rLctls0i5l52ibPa6WFxW+H7wE6xYTY
O8CpoLpeHjcST3A5CQU8KlGwsjsL0yITHSk3VyfEUJntuT5nPjQwEJ5jApVgJ/8JV4XjbYVNuwmf
0g/6Qf6S7tdQYQuQImxSs/gfyfJ0Mi9cISz5RZLndXdOFOOlbuCsVeleWLX2HUaRQ9PVj7mQfQaR
dGCg8aNSCmtJzx/+t/k1niYfEOeCv02fh4xQbCEOGpf9udCUfdwVIw1yYzgNenJyh/BOjnOi1vwu
HtyjkscvdQUTRW4owqNRgmrxmPi7fYQXt+HyB83e9N6rmrJtiv6sPdcP/YOxC1+DrcssRuNAbdO9
yOA0V+P16RG49RVmp5oueidIkAaeq8o657rwXesL46ERHpXk1GfhvVTAmJ4EitMmkMPHKJCH/VlM
ETq4vfolp3q5+JkngpMtL/Tpb1vM1HgD/CJVZ8vyp25cgwhOf+nWimenXUVVGsBUQxI6Eamp7SGs
fhvxuEm60pYb8Emi+PP22pau8MXazFnAaQ5+XDZFzsa2UL5ld41UrDxJ/4+zgxcVRRJ58Z3/U7tS
yKH1of7YoNcr2NUG+RJqkMKjvAM/dIBWa8Xm0tsBsPsfk7OqQYRBofUxmWWfE+vBRdCi2N3+cAtl
VRivL2xMp/fCS6iJSUuNwc/z+FF57p30ZO4lB6AbkHCm6dJDcEcj7k3aepJNlepL9OW2/bUlTht7
YV60clBugdvB5hXYtBudCk6ttl9L0ZfP/t8vOfOF6jAaTRByPnS52mbNt1Y3bQ0iOoWxwdsLWkom
SY6JbomioFn+M3t+saLIpFUL8wIrMjaAqKIPRrORHJjtNy3yAfagboWz+ZqdeKKdNf7yxa/51/b8
GkQqMydFhG3J/I4Au+2i2FK0v2+vcPGu/ZkjoldmSvP6g4/koGXQeT6bbnzU5eZbb/kr13n55eCt
NBBUBmpszqLRrGDCSsyNjvcyeYs8ELjhR/OlHWxp422yXeAgCbHGmr/48S5szm5b4yN2YFRWd1ab
70V4VMenUls57UuO0WJJzBoSB1ji7CkIUyUC7E4GNOrlcz8KFD3F7MR8CKNWYylufQ8IgZ5KwpoQ
1ILhaf5pUndjHhDRwOtrpqai5ie5MflH+vVlZZfB1wa0wTAIzqCgyN78un1IltwlBOPMSCimRNQ4
H7nSTQb3EJnozrpmBx/kjfyriGwoK/fuQY83yqb4WW7ib+LaRV/YRIt4A8ZwmmGEdLODg4/uGkhH
uzPPPLih2gQh233QsvDt9voWLgHgd7IlLjoyu/NLkAEfrAYv6M5xRdJ3hJ3z9t+fTsLsCb36+5ND
u/AiQ1YYeY8S/TnmeSneBsH/SNeP6kMJsl/MV5zW0leTiNEAhUvkEHP0eZNDD2OOExNre6yGl44B
90TJVl6z96Pe0x+/sDLz9aUCQ3MG0OVcTGgSqfasXR7AhCrKgXyPxpV6h57LfVY+Ujd+9Qso4E3D
Mx2qzEe1LfpdAT8CjPRkapBgpwcI6odNm7S+3SlGByRPPIUZE1WjtKbNON2O682QyeRN5mxIe4ip
Z29k0Qz8TVMszyWtmFZXIZf7kuvhA8q5fv0j7qBOE5zb+y8t3djLjzVt2cUBsFRLgOWirc/xQ3zS
dkwYfWsap5+aUw/+B2ULg3d+1r8LTnXsv962vXYaZmePOi+CT8BZoABIP6qgPraSFUFKUQA0vm1p
8RZNNEXIbVN5mqdFbdBVRePr1dnoaIO1n1MA4v/BAroC9JcUUA/zZkQsQ9CbwIt5zsSDhs5cIo7b
2xYWb+pfC/OWg+FLkHSO1IAGsqss36thsCld+EUhZB9Rs7xtbSGQYSX/rGdepunMMgNK40KiyJCE
b1R2PvwauvAxslYKxotbc2FIvj5/ce0pdSqjISNPQwDqyxCt0TgtHrMLC7NbBWt1ZWQiS4m1YsN0
MEptCLuba6XiNTMzr2OCKAtTkVq0KD420VHWfqyODC2aYBZPlECTwNk0/f/FXW27Nkth2OUI9CC4
OsbxvO6+aFealotbf2Fldi0hLOqqSGchsXA/QFsSSiroSAx6/e72IVvc+wtLszAlrg2lKWVKPXBk
2szdd9q/RzrxFMBvRZcSQTt6EtdfTJXzwq17j75+k2zhX/nG6M2DVZUrFeel7AbNDwraFE+5N/NC
YkFpoS4G7ChDUpJ7xm9qkXUb4iyJnvoAW8c0ZdUIpSOjY7iBAelHLsJDjDYGsOsm0u9qRW8O3ZDe
uRPotiYudoJC+V3CN7NytRfKX4w9q8ix0NWHkmdew0sRx2ncnJApvOud8CQzx7ct9tYTYCykuYq7
4JXetOespyzT1569b1BEMCEvEq2hNDu7iZWb+1EZhSWprcisgq0c0Lyjr5H9BL64siXvzxZ0/tTM
DdBXKq3E2V0RxMgrLJex1apsIEGvvCepMPe3z+/7+3htY3ZT/LovlCxi18ss+CxFvhNbyp6hxbt/
bQYOMQagWI+i8YhdH2JJH2TSBZr6bgASCZ7orB8dAPab22YWvtiVmZkDUzotFd0BOptUEKDd/+mF
8va2hfeUb4qMCerGOkVXZiJm19G3fFhYYQ4DPQaNN/SEfWpX+/AjxN+b8T5/y+1xq2yz50O+Vzr7
3yuyTdZhKoRf5o+o+fV3VKzWrbKuyM6W/DsDga3ox3FcG/dfSEhkZZobNSjeSOBvZgevh9XeYzBv
QkaMYINt41nbKQcw9Lvws3WuXhgevF9TWtKnV3J2s66Mzk7i0NQx4yJNdi4M4ZhlkBPm6V2nSTBC
tdvGg9HkNWxOqSzeJ6b8ULqSY7jZa1sCvPUp3Jrgs005sGW/UndWWohbPZO/1AwtWC2EtqVuR8z+
BJ35oRDSdBcYLWNK0N2mRf3sl8Jz84dh7dyJ7ZeWGZRy6Bzdl5xBz485c62tDCRYtRXmbCImqWK5
3ZUx3GBundulDCI/jBingwHQEN7CtqATlB2Nwtgid0Hx0PyUWaiiqwNo2fZD1f+IPf9Z9dRtE8v7
bFirJi+kDwz3g9YhjCOtpNp3fUyyHFI4mAkLuCZdzZ4ol0IH9o54J0E2/wnB0aO2De6sM2IOTlLt
0z0DYqK91oxdKKvzM/BdE8aOmHLeMhKZbhUHVDLOmj3u6rsOdaMfjZN+qPdrfYmFHODa1JQjXMQV
stpYrlWaxbn+AUP/s/67eiq/Sgdrw/H4YdzTpu1/iw6yVc5a0XrB5wBJ+MtuNXMIXqLkoyLW5dnK
0r1S8uY1K85zOvm3bsYsxijdSjDRIcvOo6hui960qQNu2upNR8TztndbeA1gYJlyN5nhccg4rr9i
Jpe10dUU/Xv0XMQcMYs3c9XIwge7MjK76NEEx2rboD/LIVpfo/EtB2L/H9ZBm2rqpoBFVWfPjVwS
IAw9pdIWEdyE6p5fA5Duf9y2srgQ2P+mMrdGNDLb+STqYQ2cSog6zOFBwyjmCh3I+3wJPwy8FQYz
E/m7+avZZQMpu2aUZ1Hl51v+bsx+yWWxQbfHNseV1bzPojFGFYhClE5wPn/YSh3WgBTZtbM+Zo99
N55qy30ODOmraSKskAWnPGNa8PYXXDxvFzanN+Hi1vZ97/YJmrVnwf2Udhk8LaEd+tH2tpXllaHJ
TdhmAjOY3R8RledULpXynLT5Bzghv+SRSyRdbJOwAtTeHAYhd26bXFoYWFC4f6DsIGGfHcCGKppU
TQuD0InBxl8StXQC7M1tK38OwNwzXJqZTujF92t6QYftZywJg7s3dYLdZE4Y/2GiKsmsNkzMrL0t
i8EBwD1TolZJ6XBOoYFAA0gHtSmR37StHxDB7UfbZXzPzuGgdeBKe4i33q5fk+RcuguXZmdeg+yt
l4VRLs+jVG6rHCK/qvS+DVbxJA5mvSnkNaL2pVNzaXB2anQ3b0VBbctz374mZnXPJPnW6mNoiZJN
ZqJzx2T47e1c8ieXFmdvWCOaUQ/SKj2jUbNRmO6pMHPbxNqipvLdxYExZKNuZZVCQsLYfjOpdpXw
yW3MTDqqRrQPE7lh6PY/xeUXK5vP0Yy5UA1KzJnpOtjJRXNrCObH2ytb+XjGzBk3ZK9KYwClRZc5
YHKRBkiKnMLK91u8138P/5zKciK2Bv3DhcuEU56eK5XnRVuD5q4ZmTkPJo5UNiRFWEQ8FKq3McUW
goc1/cs1KzPfIZSjlbUVp60WGFTvfkjec2O+3N6UJRs8JhBIg72dEF7Xx81CaEr3mpISHHogXt05
deQ9oE+zkii/LwdMHH3YQThIwYw4W8vkgNHzytWT91n50Tq9g/LS8cOH2mZUi176SaYhuzbo8s4h
zWxOa7+4Sr0xKGLSV/JJVM6KUZ+Bbxy0FAo7XQCan8krJ++9r/9jDwIoIHs80vNgWodt2NM17MFH
8JB8gDhkOx6ncZ52W1F8WFvee2z6zN7MG3mWAReagj33EVKET9F+KnO0T/LB3N4+JO9flJmlmVOq
AwE6HGWUT8Xvbgv5AnzE8p+RpVSz3edxq0VO4EA8tYYZeJ/LT4ZJpU1jAsa+K3lZRVf5HqQap3bX
77rP7u/61L1FW3QqjvJJfi4/u6/Mr4ZbwbEemuPaut95LKxbEz5MBubJ7Zg9MClKoyn9JeUUlo8C
j6exWq165+3/WCByVEnCZGkePwLVasU20OUTpAufyNIYrYrzeg/LjZNLobnxW03YaoxyrsQl7xKW
yS7lA4hip5ByTunYD2GeDdognzzx0W+gBtdeO/X7UK64/PdJ32TH1OCCmgjm4F+7voJKoutNX+Xy
abhnQBgFcodhUCKDJtuhOgO5MDq2qS1+QXzQ22VbdSU8lxfXeWF/5nb0JEagrS/lU+3IaCuo2/zO
/F2VyB64++g4fIZuyakP1Q/lHL5BQBRUcN21EClxkSYqiN3qnX3nb2cfZOaTXGCHbVA38ikcdtCv
kP/vVMVOEEn6GX2CuGXLY1JwnM3BuX2HFw1bMkSQTD1Q5ZsZTrEZir0kn5IacTBYUqOccfZ6TURj
8cpYCHEjdC8CfpxtuJh0QyzLnkwZyD3m2vgixZa24miX/Dp9iX9szDbVkiLZSgVXIf+RIjvONNmO
5XTYQBjzKYWc0Vbk5vW/fD2miaeaDcn37OtVSupLwlCwrL6Ac6Dc6P4TIvArC3sP+J5OBxflf2Zm
IXSbTp3yGDPTWKj4OTpmm4mBEVA+JP2rJZkF5wMaa8JJy2CbmXC6vpxZIqUJM4nKKSqQz2qMV63Y
1fLEsvlTF78Ufbi9/RHlhcNxaXCO6PF6+k0M0eNP78TYRoEwfIGwc1cfWuQaYSLYTKI1hmZnd3AS
HcLCRj7xUd/6j8ZprSa0cIaufsos7imYUykEV1VODKq0OnJdeoJiwEuibysvXakOrdmSr7+z3hei
WcJgdoqk9GAIBWQMkYMI6R6qrqcM2p3bn3nB510tbXYFgTllgjRY0JbUHwxhtK0+3YWmsF0fBFxb
2OwiqqUPgMFjYXqHQhf6cT3aBFG0bWG/khAFvL2uBQ92ta7ZHfQZyxLbQZAI67s7CuOO2xtAbMdV
ots1Q7Nb6IIU6EXoQk+j/tuXu3tNrA4G08+3l7P28ab/v4hOIVIfRtU1IJpCmiOO3xrJQv1QPbiR
uWklcXfb2tqaZrFiA4uKkAiacnK7Ny1CX0w5JlCn3zayFOVfbdHMo0AGWYexz62KH2ACRrEbkiD5
rtnFnztH2Q6MH+uP3SE73Da7cuCtGV42hp4qLVHgOVn+pzERIQ3rHF+UHWSwVyyt7Jk18xqxDFBK
m7yGBBFJQcna7KtD3H5qSyQcSGr//9YlX58QD8Fta5iulzqi++K5jgK5iVk9jWK7v21pxTHPMUFS
E1oREywKwYGG4iCiKWr25f/PxMxXCF0RwmcZkxzBSlPwYrdr48KLxwDxc6YCmbigqnf9udRy7BQZ
6cVTqyogsIZui3a2kyVCYesyBGK31/O+G6/C6n1hbrYgI00CKYt4zNodpEw/FXUDW9r4kn1L9qqD
JMG9sgkHB14o6L5+rU+wrtqfucNaydixEvswOzryhkHzs3uiZIrSU/WYfKKx5cg7VJJ+pflDgwr6
ylVYdCgmVNVTCZ9509lVsErFLfuglk85YvaJq2zQot2F0B/d/syLZiyZOTjACO81tNhQIwlg9jmZ
eQ5GFyA3UqFPJPVrl23N0MxBuv1Eb5IIXDboQXsZ0VtZdupq7XFe8iCAIoi/FSbB3pH3Z7AgKUpR
KqeydhU48aytJyDbSn3brtxw17XJh9sfcOFWwHrA7BmNRmRQ5/QwgRBNaWdAtpwxpGjagmbg/L+K
ab7iQ+Q/c6pXtW7a0ZemZp8QIZ8CZYApzqkg5HIL8aeOyrpq+udOMrZmPNyZjdjvSq25hzPiaSzL
U8h/qBHkPFVUD2jl1m9uEh3TEeHwQgEcGm5dPlHdi9/B231LpnJo5RkPXWx81S0/d2JYr+CEzV+F
zn3wrOBeGtydKGZfg1j+qMYiHHUiHF2pdtCnmRjIeGinO6LuPZR+tB+N4ViOKNSOkE1FhbaXvAzh
eoh/UPuNWnvSw9j0DaQ6RSUfowyhuIGBtEB4guR7BwvYroSL0s788cFM2p0AgRQ4kO+yX8KQm3+K
XfXoW5CHdgUUYlHqP7pj/k1xheccBecnVWtNtH7yo1Sod6ZlPrs6AWib8ptBN280M3hu+24bdN59
36IXg4raF9h3jsrQ0ZRLBTuUqzdO2jd+9SmQ6r2aUE1VkXEaO2EvVp4zypDn5FUf25YiyNtctXYg
dlrYKLQ73YVV1hu1fS33r2Jk5LavN08dJIlSWWkIe4iPRZ2eSkSinEHz74rIapyyGI+WaMFqZfVH
muqP9NcmUkVrY6XwGKYRkl/emB/9QvwQiN7O1ehqR8KhyazfESpfiiTs+1G6ywvtqMRdeDeBJm0t
Fg7wLv/ws9gJYgarStP7aoUT9BBRb9ibc5pBen8aWnnPsOcIv6HxLFtMPOiJ+thLqrdtjfA7LEwb
UetOXT7JqPd4Y2XSZfGy9lsvyAcKmy9pIL2Yng4En8aSrdXjd7+BZKs2yq+tnCgbU6vfQks5i6h4
I5HH3E0P257SCs+MCXwPyrzfFGAatpAOZo5att6dquB4Tf2TD58ayinVo+EX+0TV6g1V6GPtBXem
DnOsFXX5xm+0zy4KW8ag3lM9ZJgItRhVML9mXf61GJWnse9PVjtCxpoAv6R66QztdE+ER71OOzwf
HQdVrh/EPnxL3PFX6XafMxeh4UL0dLtRhh1t7kc5UHcc5md/8F+l0v0mJuahEMIHQQkegJKg1aPX
34qq+impXbBBxsw2S69yNNG9D7Lkzs81RhRNs3Z6T9yEYvpsROZBzFsEvMLu5PUTxIP8VCjuRHeE
60rdKp3brsSrC37yypfMIskcxw+xjMLzUmq2NhrBvepJd3qu57Yl94ghZGaw8qItZd+XNudxpCBk
Bmi4bioWcUcociKPtqnvq4d0ux60Tgt45yzRh4IRCBy2Jc+iFW5BPiiIYpwmpinlWB+GnbqT/0sN
HHawv2ZmUcrYS7Cb9q506oSP3Dq7S78bY7lpR3kDUdjKY/1+XGh6AS6szWKSxPQFKG8y+VShSZcX
wvfRz+7GoYo3cCgU+J2gvg9kObovlOKXFTcGFbdOsa3UyzYM8b3Fakt50BcfsgbG43TwP95+DBfi
XIRwGW/n7VX1d0wLeZD7aSaG0gm2q2OuePeyL/zbIezZJ5je44u0rq+1QmwFDlFYTCJ3NW5BHIO1
5HEhWrn60NP1ubDSBp4m5xEpakG31646Ho0xk3Z60qy86ov3cJpcmgIwil+zY+qpViuFOfVKo0S7
U+p5N2HAFGH1LgYklbP6X4Np/3y/vwZnBzangOiJYMdOAjyrgf+l7oqtFDWb2wdh8fsZJkRoIDc0
VAquv5/pNmqomnw/vfPuFC3aNAH0zJ204lIWL/mFmdliGk9VMzchx1f33qFBx6XcWvflaiFvMca7
MDO7dmqn574HS/TJzc37Vn0d40/g9w95vALaXuoDwTHI0BVHwUBGZeaV3SHlqEiaeJp0AssXwdY7
pkaTDUTaJirl0Q8468L9WhX//QDddCb+mp0zsFANEYo800W6COb9BJCDlVhCOhgBtV2244CkHbo4
/3r6amZ1luG0Sj8amUG9iRmjbQnbtxFArx+tiUYuHkXT1KG6AnJP+ff6KAq1poZuaoinPPZ+BmN+
UAoo0or07faJXzwj/5ihSnNtph3MNPBAMJ3EMogcxGnfUlP6VSlia4O+WSM7WnK0DEdNy5kaeHMI
StTIteQJvnRq6TBExbMav/775VAlB6lMa47J1NnmjKnWyH4icCSi+mAOqHrGCCH0uq2u5TVL+0O6
BlIIfioAWDNLpuAz2zhEHIMGGGiq0GiI+wbKfX2tfLZoCZE1XmtMAVi83iIdcakQnmrij0Zz4o6R
/jbbVKuaN2tmZk5p7IKms/70HLsveveom89Nt+IoFk2owLkYUzInftbrlViaGYsZw5uwlJ8U7UEj
9A+9tTdw6UTja1TGTwFBk1RfG+nKqCyVkY0p1K8Z0X4ymrY8FButiR5vH7Y/f2oerF2amn2ybkTH
uIgCoqiN8Cwc9b24TfEFR++seXbyWjniLnqVvxDmbH77tn9ALXu1Fy79+WrvfoWBShEzr8r7+Q8U
3STXL7hUTFZAf511DwNwbHsYgbkzDS7lVC1Iw8SNUfjbQQihFW/b3Wi6360mP2ia4KJr0e+8pvkc
GzL5QdehRIIeso7sQQKowe5dobQRtmgdgsRXVzSfW7/5KeamsbV8A+EOVSvswY92gUKnMunh5RvV
l1ANN2Nt7CMYkLTW3Td609p60B10Lfjcqe6HpGf0phHM1yCNPup69dLFUJD1MtDvHg5lNJ/bX2Xo
oakhex9TMXmR2uCHGlTkNHlzn6rkPnrd6jtPZZQkKc9CAeSdIfhzpZfiY50YH8Kkf4UcetcO0j0c
kFSC2RXIryemdhMNA6TgahyEgu4QisziUxyG5U4wh4yJoLDepGnwYYJ0kZ/fm2X8qtbutoOzYozb
n2Yk7scofi3LwAnzFtZ52YA/LdC/u60JvUpGhW/youOIcHWt7IYm/Sb7qdMw62DLZXMuAqhqdfRf
NmYuvbh6rbBqESWBoQa9ng0enF8ixNc6tQVQ4cNBaA3LiQW49RNPrE6J2QobqQw+elXl7RSjAhIW
R+IOPpJN4XVPZWn9rJu+dW4f+j/g2HfHbQJfwIFHxWpO4ByIUNRqciueOtF/TDRg6pmQQRIbFp+R
sf5aFfk9TeDv3Wg+BlL7U/H7NeakpVeEKIMaIyKNTBPNolyFSaVYMBHFabx0N7j9tl/jAVpyVJcW
ZiWrLDdqRWqx0I2jXVEmraqXXPwPnSvSPEQmJdqtiOzN3CHAGWVAXlykBufCkqO0yJgE3caTyfJv
b9r0e+d7BgEUTy60woD6p/Ve5AUNwq9FL9biSe0++NZo9+m4k9TXzvhVZBSqpO7fwriJkWQY0CCf
ZnocwsFre4E6mKTqfD8UxNHWo9gCvLRbQ6ss7hIYa2atEAgkTLq2YqQ5AyQKnn6UIURB9Qgnabdo
qdz+eIvHDZS4NlHxMSQ9+3jIYXhxFjN5bQ4tyjVPRbzyjiyv46+BWW6oQZWtjhLp59jR4xOOo4mf
FP5LGCFfLGN2a8y0kdpEk8QTJAy258dU5HgO3DWSrsVkYKLOBNYD3FH78/8XZy1Vy9iNq0Sim189
acdijwzwI2w85gMVJVvZ5nvplBUr+ehiiYG5dQiYVHSg8U7XZ6HMgzGjxizSYoxfuqf6uVBt/av7
4B7EXf3U7+WD/N37mH1ZG/D984fnVwuIFnShKiqo0jxlzEZoLrxschXMFcqbFM4rLbE5iMU3pWbK
UHmoAGtEm+GVyfL6TXorPg4H9UOaPWh3ax3PpZN6+Vum/7/49FkaNqVHNnGCQnk7yv45t8QVDr2l
6AodY9gTQaPgTWZpCaVI1JKiQjw18Ze4ManxPRgCJUtpbQZp0ZAiT10IE7I0a3ZcoXoP0LHuSPiN
g54Kx1D6pEPK6pvxf/BVPEj/GJr5euYpGBFxc/EUacbOFDQnEVCYlIzDbS+ydMnps0iTmiS1sHk+
B+dbx5vikpkwDdwKyR4JFqacfee2maUjAJm1SuuN3o40B+9ootAgSzdwy0Ur3MAVfFcH5vf/YoOu
vazCXfsuIdEAhbdqG4qnPq32xSTu5IZEgbeNLH4vNJj/Z2R2lishyTK66uKp6PN7gcJPjqqGJKxx
UEzHaH59SeJIPeBNYPxm9ob0UaI3DeyFp9rzj42qfzbM9E6vlDevNt9CT/x2e1XvB/x4GS/tyddX
tIVJU9D9Tjyh4UhXNHwZAUQUG287fhC2/nOY2tZ20vQtTmNsm7tyb52M09rdWvTRl79i9j6bRZtW
mauMJ9V0XxsXaXBNaCM7dJVPSmh9ihIztFs9LpyhCb746YB6TQSnrmjEO62y3uK0rG1JC37d/jiL
PwvW5/9lMvOCTuVadITKntRt22wZlYKEJHK6fhMi197t0mDToM65mQqNawM5S6dNgsdKhbdIRNpl
+v8LzzkqhDNJ3Ugnmhr2GGooNo7phzGr10CKS27t8svPjnViJkpd+IJxqukr9QIqIJV36OVhP/rD
Grh+2sV3ZxscMqQ5UNGqc1hKpOedHuSKcRqrurVdK+7sJErESc4NUgC9nzjQ1HxbeoKyyWvUzhQl
26em9ase0YLS2qjc3t7gxcXTcdanavs0qHj9lWskg0bR10ZgzeEhhvK0Q7jRRl1o29ZrowWLF/vC
1sytt17nCkE6oKgqRAePbnEYlSn0G+Uuq6yj2jdfb69tsRjAAAPPK2S5GkNr14uTjGhUWykfT/1O
2Ylv0X15HL5OtLzo1RKLOPVWdMyDfDQc2Lf2kRN/Kh+tn7d/xJL3v/wNM+8SV30gKgK/IfYz2x0+
Dv9atx73RS1Xp4YDkQLFr+tFUrwZgNtl4ymIQJMIwse29baoMe5ur2MxyZzyS16XqcQ7f8YSs9QG
v3DHU2vp90MZfE/U7L6E9MAp0NW0oyp8gc4hsFMamJViPrppoa9E5Yt9PwOuCEkhhWGkdrahfVRA
uq1F4qka3V+DmkOU7hkv0jj1qipkDMfgVS4lRxpAyfZlk9tN42+VOFh5bZdcE2E7RBIM4yD+PvsZ
XSIKtCVM8eRZJQ9GLDabWk10GwD12ojgUpp4aWp2fDqk4crRI370w9DaAKC7G1P1wU/c34NFBtd6
yUPettlKALZ0Uw1ECybmQhKHOYualDcZzL7MrQ6dvAlGY6c2r0HwIhjH3P18+1wtDY6QIfxja97L
1SNVyIdQHU8VkP8UndyX6fVNHqOtv8MTfma432m3sA4d0zM05/9az57rc2l+tpdgPYKhiEvxhDIh
aqovZfj79gIXeyKXFmZb2Moyok8V8XkFtBJGLQac6aFmu8JB8hFqhg3C3up+7flccuyXVmduwUd3
OJIUtlCKWjiijMEWgqmdbATPmhzvb69xCS8Oz65Gd/zP4ML8wHRSNYxa4o0neYxPST58oS+IFmCl
yHdaZUgP8OV/BECT2VLQPkJEu4F/DX4s1Fr7o1CL95bghvt4SMxdEKIVSESQ22ZMqRhimsRpK9W1
K8n9ocV3YSiszTQvfqq/P35+AgWqM5mg1MgdWs9qQRBY9hsezG2GrMXt77SYE1OHIdsA/Aigf5ar
da1f9m4ijWTiKdkNhenQCT7V9+qztYfKnZb6rt+H98Ld2nH405KYRx4XlueBXFbXWh+5nIfwLndt
FVWL1qY5dy7uuHL369rySwNFEKmT+eumTII1j9+YVOhbM+LhC1rm0FJt9Jgl6tp7Mwr7baenX2JR
/eXp9bZHpxZ9bhMn2si544JOTJpxO4EPYoWhQ6j1f5q19jUo/Lvb27G48YgCMKoLlSIZ7fXTWQ+l
ltR1Kp7S4FNv/SizH2Xxq9VWWiyL3QACWIbXNYWK35+X9TKSDcPRg+CE80UEsNc3sNv9Ej7AdeRE
d8HGILnot7KdfQw+pmd4lkR7rT8KWz8rme8+NU36n9BiG/y7Xqmkga3SO36C6rlb5LffpLj/5ScR
VfWu/mGlir5TcwiofEG517QGKODwf0j7suZWdW3dX0SVRM8rYNwkdkycODN5odJNeiFAtL/+fKxb
dx8Hu8Jd+z7PWZElpKGhMb7mVKvZGq/0Z6z/DpbSMJyFqVvdhk46mh4fu3NWpOsQXrGcRF9VpGwS
nuzNLG5tUZPzQIQAfwycsbSrVlLVfsCJ9BkFdu4MRnyIKH9JpfYAb9ZDH4QdJLqrAKaOaEKOPXmr
TSi9W4n4IKw8wRsGZZu+ea9Ydxp0y40EfaCp6jW6uBsTZM4Z3CrboPDzNIbdO2BXivzCNeALwcmj
ZfM9JOVLXcNl3CxysFez5gBH33Oq1hncB6s7Lo9erVgrWVIGILTAS9Ipp7ZetfDyrnK70fQDNOgP
lpz/rSrjwAOL20OfbzrQHm3KdmarabbZSau+F4kz1OS1t/L7AGbCkBmBcmypPpGe/yGojm4TubXW
qTG+Ep7uaVze5UqzMRTxLtcAQXYlSKHCfFQl4mrQm3QqXY3gdAwP2rDQn4IQSDe90PZWOX6GTIvv
eyiG9YqGXpEB2mML8KCmRuUqrTgMoGXYLzVZtQqF9BhT+m1Sy7SrujyhrPoRasnBqMrtoMIo2xyA
ojQj84HB5Pn3U3YrmYDkBjYfQSQFf/nn3hMg/MtyYQ3HNPkbYJ2U9tMqTuZIvXQhL7sZXpGuwFLB
Qk39ytUmAsgb70l1AIpD+ZQsiLDa7Cigez+xe3sHZqrRpvSU0o52SyjrW3n+VIuGSBAk1DQyO2Gx
3rU9t6ThKLVrEyqZjbHUqb/F2YD1kgZ/NAvqX6jn/lzIirVaYzXmcGx22gPbSjb3mn24S51g01d2
doDt7F29KRberDdfUehSUPD4CJSQ5oy6SeImyxVTB/kMpreCNyHEnccXRSDtTdpWcYiQuW1EQ2kH
tbKvkrb2KBMHIZE/Mu+9kQAWq2THoSyfc6JuasoTOxtbGNiP3MtjsBxxYb4kpMvPv++8m9ULoA4Q
8oAj06GK/XPFdINKcSfwUcoVDBPN/WTnlO+llflUe9ZbvS0fhpdF8S38zatQezHm7JULzUd1CHt8
JY3c90Hmhdkhszo3TpSFc3XzSr+c3ez6MoOwIHzESPqeQxCqXE+y8L0DYKzNndhd5FFMwJP5zIAZ
RsEUFX2IEMxSZbhf01TQDBtBxR2VMnjo7sb8/ilu4OiEIo2qpLaR/2sdJSTol6PO0udclJmR01o/
WsG+Dr91/bFJ/d/3ya2zCwgMhbXZ5PyizQ4WyeQR4V0ejiF96KMncFaX8r4pxl0t3cUIUyZykQLU
EAbsWhbrxz5PYB0uoUPLcTdZyghvYqndWHl213bmgwkv6la13LhPv5Se1G4WhQv1zptBEihWTBO4
SgWMjZ+/hfW0MUJVGY7FKj3ze+rFG3HKPCDiN2Fs6w/hUb6XN90dff19lZVbScjlwLMvCfPAboji
6ZGQW72T88DrIyO28xLxQNOLzjMSOjodb/CsV6KTipzQwRNmPUx4ybT+6EuwxkZyn7QcxsiD0drM
oCtFqzZj0+Kiq3bdAPhApYsHoxwiJ4mVAzrisFYevqA2fmwT+Yv3qWeQ9B2C5Z4ytDkIR3D5huM3
a40XKdYPujx03u8Tn87h1ceH6aOuYMVR/5pFIZJ0uVGXvQ58QL0ri1Z1aGCsI0u8dEAs1EO0G01z
D5nEcWnb3Vzxi5FnsSgpAgMgdaEfEygSr2ooKa0qlTwWow5jgMzMHyZZxkOpDbGHIuj7kLK1ZUp3
kdKdoWEuedXAghWNiQzj5DL7kGPlrUtq4/H39bmRIOBuURS8EiDrj4fRzw3ZGnCBCrSqPypNhKVJ
7Zq/hfEppZNJ+bBQ8LxVQ/ox2hQMLo6i2seN2qFVetQzSCtlJrgj3FEVDlU7KD5Bgs5FyfteVRIv
LIq7IWlOgoMx8fuUr19HEOOHHBnAQRDAvE7IVTOOLJbDu7GFmB+UBdd4Am0SOLzBCnA9OrIH8anV
PwbK699Hvnrz/DMwsH4W/adJP4t1vcKCnptW4UsVtN3r4C4mUDBouRY5LK8WcebazfGQr+DhAcfT
K921VqNgeZC89HUWfCEdQH4vRq/IMy+WNKeugLVtk0eNDu/WELwwMwKjZTRWUQD5CamOQS+SoRUV
s9MIv/qEZa8MzlYOku9tooUndRxOCtgUAD8dCj18hlHks9wAFJAyyNfWMlQHOrgQOLXIDjG4VS6N
Q2lFQrB2uAwEezoozFbLrHCVjqgu8JFbwxphfDKu2g7tns6ijd1OqLhIkvwIf96tQNh2S6Pati2N
7XYMBzvTxN8uy55So0STeTQND6lUZtOgrW1k2ODwRqD4adZHavQHSTXupQHtkrQA7DyIIX2lCnz7
VAVSKh4ExPYJ9HZp/BIWwkNaWTllU570TD3kQfMnG60D9Hxlu7d4v4Iem/KaFOZKpakF9lIEpXHp
vhf0TfS4kZMYPa08kz9a1GPs1lAOfcd3pJLYZgiiajVo1YOsl09AQH0blfzYl9WWNGRlpunTANto
B1KQd4yap6KWkE83n53cHCM+bPWmuqe18pSKjNq8Tb4aI3moBD9TELairPPqXHL1WLtPqvBP0bF1
TGi4ApTrGCnBQ6qh1iaY+hRJ09ukeOhN+LzgEoZ3K147MUwQ8e27j7bRQcwRIO8G5M4K+q1Z0q+k
RrYZduQhZf3DqBPPDICOK/QmhsZXt5P0/EuScl+VC4D6u+YhINmdVpXQVVZDtw5isIkSWA9FcbEf
AuMPcqhNALS8XojeAd+HLwT/q+A2nbeL/T8LN5lpMC2UWemHkBRI4DIjODwdhQbDOy8OlnL123Hl
YrjZ8S66OFZr3eJ+oAFUpBclIipjd6MFuKXMx/ui1HEuQGML43jNqnRjgra5ssbgjPT5acCzEyBD
BfqlMEuwFabuGD7zNh2ab7UfYH7SdH/RMf/KeXjWAxWgVzUHrrHSmNdKgbFNS7NxoVSaObyP2lUc
DuWp1tNpxhBFBY/wj2xl2SoqxTHX6dnk0T2s5dA9rItDLzd3hiDPtdLh4GkprFDkDO0xAf3rJNd3
NMtzRxHA/Yks3dRluS2KlLmmNqgb1Uofk6k7aqVlC9lD7Q5tn8HWzYbv2976Ugd53anjXzqIc9oN
aE5Yrs7V1yAcVmlMfN4MrlWEqAAQtwHQkpVsb1X5AxcRGG1S60t9BSs4ZbxLtOi9j5Wt3oeG07UU
tYZhxQfjb6OlT3AbsLVCBSbJyLa6DK3HPjsxla7JaCLwFckX2GHPbZZAiwwCskl0n1rBOez00RVV
9cAicezleLSlDCEgUvihTQdt3UTN05BrMZ5X7Yh2g7JutOSYaPg/WkL8VC90W9P6L2jeyetxgEIr
Kd6ygfa2NuSvUR0+gjP+JwyJy0KQIHMm7Yd03ARyU4B4GB7Kogbqt+o/dcJSmxcSbJIRtmxoHu01
K3K5lLS2oZTZqi7UrYxufDNAyVQEPWbLtS3J1SPAIW8Bb4gNTN6urGqvYTKzq7T4DvP2G1sld5oU
xMAhOdNAu6+q4BOwiMRWTe7SFmREwofKBnzsMUhgZlA3+Tor6Y625K2dCKLV8FUUsL4y6BpkkMRW
QugN5wQ7xQqS7WhAl6cFwkaM8gHQbBmbmH4PRvqMJpQXxfU6jLXYKZX0mdSj4cBQw1X1cnCrjo42
Q8rppBJdDwZBRyv7U2fRK03JV6RBWohEyl0Q1BQGm21hC7Mp7WJSrBOZq8ZQIgqqDlYgOjlWHcts
MKE+9DaCYF6RfbCi8OpQWou+Gu1Qj49E9GjX8L+jar6Cx/zKlZY5CH5b2td7PaQvtZJbSwnP1dtj
FoGmG/oi4SnSPiFVNtlEA9iNlvO2YncAIglaOJyDFijlLip8eBXYMAtclbXhSLR2f886rrMu/Ag0
k4DOn/pl8txyg1GhQsYo4D4fxFYR6ZoUjR2zYs2bQ1usBTvniuyhaIWyQd7bYKMtLcPV6/XnL9Cm
f79YBp3CMcMoUCRU18UB4Wrzqa0lgND+C6X5y5nOX8mFVRNZZhinEI84onbO//y+lldJPSYCm0pz
kloDan/e1Y6MLgUBHm5OA619uIk9aGWmuZIChe06El5Px3SVI89bSFmnm+PHK2Y2rPxz/YKOdVTv
1d6PquRIBvGQJ1lvm0n5/Pv0rsvl8CEAZl5Gt0I2IVowe592akWkUBkm8Hjt5lF8ao3m02T8ruLZ
dx7nLjTbT02ufwwjSszdWK51uPQQVTzw3oCWCHx74DhU22E20hWCDtKA3nis+uK1Aat4aWPfWBaY
okN2Dk0OisrI7NfW0Lzl1OAVNOyp98E5PMMgBXXfef1K9yCs5XBnybv7WlACKwSCH/r+YPuhIz8b
UygB6mlNWcGmjHrm9yhs7T6FPhmaCesO8BU7PYKR50Xfxn18WlL6u3rNzgaf7YMM7CQ4sGHw1jN3
yiZfx1vVQ1Vv8/s2uJE3oUMGwQo8VFDvnLeP8iSQTI2DQtAI+IXh3Wz+ydAwA/URFO3/QmL4x2Cz
EJlIRWcVdQyV0AaCYR3A5VULlv1SI+hGCPoxzDTnixBEWWdmqLpXfrmq7jWvWbfwdWJ2gspL/Yd4
yQbQqg25zz0o7N2ZqE0sxcAbVwF+gAFIMfpyxlXDqymTLpVCfLvkXl+3T9QGMnZV3BfbqQ29TISZ
cttZyLgcbt5zJDykWqXgbHThX6gnhMPj73vkupSFvYgH9CT7OMEx5sQHRvvMMAi+m7QZAfERX8Uu
8dq7wIu3nUtX45u6gb+AswTqva4r/xx3rsEr15rKOyAzYOoAgQAPuQGzp0J8Cps0OAUyX3Kj/ZJn
5c3VBKGTTvhXcAZm5V45IL0WFFjNoDINt26KbcL0fGGL3HiuY0X/M4g6uyW1LLfEmEaVP4gMtTHD
o8ZJoFmvJeXCSLcC5+VIsyBWQsgCChohAifUEwJQlLsExN58aZgbt+WPCc3ClSp1kqJz2DfE/Bzm
Zz3rz2q5qci2C9Eqk7MFUvmt6Hg5q1kti4dhjIQqQ3SstoUBxlYXH/vwzsjWYx7fKXG8os0CKmpp
Iad9cxFVUgqPxVSzmD8iNSUJBIYKArmrz9/P2s14fLExpl9xMYqog06FfBfesehSGn1od3UDKEth
J6zyzHKxQLY0q1lIFiNck9sRR7uqtr1s1zDlbk0v2Kifstdt4y/1Xsflby8Jyd6cJirjKESCmQEh
o5/TlDvoHirl0PhD092XZWKLTnGM6mTS3Gf14P2+qLcDycVws2+XhAknbApgCBxetdWdqYnm1p5u
U4fv+pVw+HpJ3+tmgoXy/3/mOPuUaYPamJqYyBjG7iUg9E2LUHtSxvDe1CMLnR0zQndb4SsN/auN
JCeqFyo5XnMi9FMFBDoJjig2U5O1SBToVtXsAHWZvVTrzV0mZZXD6zZyfl+pm8f4nwakBvSfPM/e
kyEXUsaC3AcDsbBDUD/srEkUN6IG6J19cVAyhTljW0ULn+jmPrxYrNk+5JpSmzmRmZ/SHCU/4FOs
ai0taT/9Hx2Dq7vyYpxZbjAwSDK2weQTFGr3DIQdcMAgEFbqyIBthnJMastCssBJq2FHUI6NbXRy
vbby5JykwWvb1AA1ZPEmAglAyGNl16xN7KCvtmZqvaqSBex6hp50nfQa6mKAcqP38sKrdE+CJvys
OrR10T/voDuS76R+PINtt8lFemRpDWI4799h+GY5UiKvQy31LL3K3bHh4bYJm8KWk+yvyKTP1qCb
uBK+DJ0elGAPUaT7eg6zGh5nMD0L3rOOG2joxJUtsQ5zIMk6hS97SFExqsU9G4dtp5g7DbbdmSp2
TRdMVM7PxMDfALhDl8Z1Rqt1z6UN/L7PkiR9NXFxn+qAtdTSn9zS9i0sPu2KJxugug4gRTiaNbxJ
lrVmVvCpWqFrWJnTKsND1EEMM0ORGR1seJ6pvQYbC5GQDxlqRrYQQYoWktFuKqWmjqIAHgP74S2F
6bfddhF5MOOMn+uiqTze9EjiaKfdR71euSm83hKlROGWDOkq1dLcMYOysrUufdb0TEHBVwbaKxXh
u2YmNWYKEK8NN88Mapmm6jQqqsdk7OGXPnYR+KmQW2qU5BPll2+zEeUeMmHivRiMQHcUE2JkSl0D
R6eMePToxbCF10K9s0zB3dIk9a7Nm8izKGS6IiKh+V0BQt/X4rNW0X1D1fwDjau/aZ9G93Hcti8w
fW3XPRAbXhahv0atGHA0EO0cA+Ef4JOx3aK2V51YpFvrWufmseBBVTiDxkCSSLDgqpK3d4qZWKtS
Tdu7RmqFnWYQAdOG7AxCLyoRmodn6nkUDCoKAdXXqqWHm2EYIO4Kw7sRDsHxt9bl+id2x1dBi2wH
SW9kJDW0bosovodAfYwuaY3q/IBpF0GXu5UCWI5CxscWikOmlBWenDJ4mAoybipGPnQm89UQKZLN
YPXhKQT7Q8lCdUerEg2wpHtQDGhWxBo8q8IuOXRDR6D11owOq9Qe5yXM3Jyxx0AMqlvrNdLnLH5H
jflvFgMz1JnGRxJZgVdzw5Urc3AEgzJuY0ifsmWdgRnah2rxQAXqAqOBDmbKYbEVSzL0o0DGw+EN
Pcr150SDKwaQ63vWIfGiwMA5Ken0FXzY1rSSqF0wTXP6ZLwruoSuCOIeMWCa3rU6gEvYk/bYYI6p
FoClXKsMmMuOORFPdoBVM4hhtujycvISw+3XsQwNDMCy+lNx4UmkgRRt/IdIcu8A0Ny7ZqptVBxI
O4VIOQgKLZD0xXhgFt9xdANtDetujy3+xtAVil3WQH2mEaGTPteDSvgrsNyFqwUcQKs23seQ/2ji
/iA02eV6GdpGYqQOuB/n1Eq2qlS9mFWytnr1MSPSyczjp34UT6I1oO4avIF+9mRkqW8x6KQp0liv
8jFAsRBf71hYonEGhBCPlzyyM4U0a9bD1VM3UFfUk/iJUnHimnoe9CR0eARLW2b+7cvuryVn6rof
SgmywqnkaqyTbAguH2QRfhpMxykgwjNGkN6Dcgi2ml6pTpnHxFVbmPj0qKo5o5SVtswNjj2IO1Ae
zrzLc5jK59umx0FSCnLkIWfQ8JLfBpn4RiS/FlKdruSQSABfocDMsIPN+sipKzFPE1lhw6zqpSfV
Y0oTWdjgc5VuKueZndHSdIRkVKsxxvIZZZCuCmFseuzNysjMraSknaP1Mei3oAc4fcTZ3kRb6gH1
vnZlTIpqJFDozgq0yCVyFEAOM9WqEwjx5WtcpVBK000UA20oKYTYKwLCd9Zj0qs7qD2VryVauae+
YelKTVpkSkPZrlMqDpxL1gbeycq6YlH+xrSE3lkWlZ6IVCgPbdOanyOgUZ4ZssQ1uxiaAmWurKC6
RlyolhXrwmogglwmxClqXbWjqBp3XSeNdiPHj2MQxgsw9+nu/u3OnZKOi5zWqHsYDncRbPJUACHp
n57B8pLcW+rCw/92DjGhp/5JXubFT7lXLUEKU/iBCUBfBXUGiOXpdbmQI91q/gB69p9x5qVHfYSm
fBs0jV+ALYDmh1kiVphOEzCIkxTPoSShxZ5v8XvQ22n4O0ELwxiJ2/eaA01IRw3LZ5EaL4BClP3C
w+hWBfjHj5s9xERvFbQEjx5un9B7PVcn+GnbrdO5Sfj/oJi+sORzb9FWyqTYyMvGj7LI7YAMje7F
YlV7aZBZ9h7FPLQEjCH8NA/RsOxtA0gWGn3/nvourtz0My62KamhvCHgjwJnqvTR2ASQaZ4qNohi
oA4sYYVvzgl0IvhAwGwQqOifgyldN9TIEYVfluApKBDxQzurBp9mYVI3E/qLcWZnLwOzv4CDJLgJ
DIund8+SnLrh8NCRYaVlk/gHOnFltWuxVbpyZwTaW4U+lzTutRz4zeIbKeU3I/LH77/rZpHl4mfN
iixhMbEYSpQLErNz5KzyBpItvChuPjHNSW4JLRE4XswKH4MItTqHr6Vf8NQOmg/NeMuRdtQG2CDy
8+/TufU1gbiFJwvVgfeYG93Ag05TAiSCPu1frOGctM/h4qe8NQZwHShGT+BXVOx/7piIAnWVDSH3
JfU7xsOQkgdp0YD81ne5GOQfh52LM2AabSp3ldz7omG+nIGon/Sn39fq1hC6Bja4ifYAnv+zeSRI
IxSUtmHYGMIMtvkL9NTCl7+mySgyNA3lqVQJ2A80t34uVQJ74Cxu+t43S8tyjTx87Xrjpc9lTy09
IzKPQ4AeHSmU/dAEb5ZSQeOm2OuVHgDVJr0XNcWtCOCEE0WMuUWPNusA7oBar2qif/URQeajQ6ZG
GmCP+vvqXKNN8duxW9BymDYSiAw/f7ucJTr4fQO2baS9t+S7rF/KHHhTDZWKVgcGgD4DBv+YSuaj
FGVeU/yJ5fd//xugmAINi8msGripWXWmzeNuVGKr9Dmei1u8Z5gNRwhyKu6pIxyxrz+shWvrOkVA
EwLNHRmEHx1Ajlk4NGslC4IukX0g9ek6SbOtOSajW8itYkd49S1c4beGg0YW/IIhOn3N4w9LguAr
9dS3dOuuqfqPOge0emz83OALZcObQwGOSaZ6MszQZ99TU9smyrBX/axTXJbJX41q7cDiPPbZgrfP
7ZGAigcKW5vSk587h8NjmEKzifpVDtlnOIhYxlsZSsdC8n/fH9eRSNcApgMpc2qPAXL2cyAl7GH1
HIe9D5CXAwjtU5gbuxESTb8Pcx0ofg4zzfciFkFfpAQDRG790kj/ylx67Kw8XBjj+pIAYVkG2B9H
bdKYm03FGLUWhkgRpsLulPrEqeUM7R2FBOsQL3HAb/QTfw42m1CZsdIMZAymUJttoRg67ENf/sJ7
zYFd9Ja/051ph45+F62so7aEK7/eHhgdjD4CNCT06eeHOiyaYrT0GFNF0Wp8ENmDqn4OyevvH+3m
gl6MMn3Ui4/W5vKYayr2BnT7NLeDXAZS3uyjEUKxWTwANj/g0fT7mLf249S/hGQkCCmQ2/w5Zlay
gRYDrHNNHYjEKHaFBNgfMM7/f8PMPl9lYctD+KXzEwikVymcyfRvni68YW5t+su5zAIhBN1oBRpr
7TPloy63qW4sXDA3B0DQg+wLDNxwT/5cLHm0mqiK8IHa/iVqz7xfiHc3N8DF35d//n3eQAG+afAx
cg61rfqpVhI3kPDgQzmkh2XH79/kmi6PljXiGlQodcRzfS5GqahDJMvJlEhuNU88hCuw1OBVJu0y
f8mq7NYBmpSpIYpjwE9z/uwboH5eFhK6kTX/Lkb0foJHpYL2Km7lhUldJ+2Y1MVIszUEKkU3xhrd
rcrl2/wcPRkeO+VrydHe9CfNV/6CHOjWtTOsF1vXNyepQ+JOgcAdHtKz6yoIhjExBdaz9dS/ilcD
JPeS7tCQgBEVObVwY+v7DXuOFnbNNelKAUtIA9UfbmIWVefgfavkeTyaEveFV5z1v/TegB1mvpa3
ybk6W7vhBKrEhi4ctht7FW8QvNYBGFTRZZ0dNkCW4WBmIs+xdEDdaOfkMEcVQMej5u9wqzn9/l2v
4hQkMqbEDhmHCnLZvI1eylyu+mR6JVjmqikLX2PyTsv/tUvqpDNqTHBYFfKscN78eQLNcggtmmiJ
X2FWLCRgWcrAhJKFo3cVSKZh8BbRobk0LeFsmD5SemGUBfdbvXhQ0b+uVciM/PsVm+iMaC3DwQZa
RT+nAkPjvB+jDLsiyByqv8FidkUjdWEm1zk3pjJ5vgI3j4bkFV6DR1MB28QwuKr2mhgK2FsUMAXk
+X1ThmJVkBEP9K4f3SjLpmKyPjFcX/Jg2HEGwZj/YtL/+2vmcI6E0H6gkK9Bb1uDe0ULCGED38tF
hoaCxftRlptmjcMGeXooWZG5oklsdHoLNkHhm3vrgR3pPwCZPIYHpeZkK7b+10n3bLxpQ12kBkoO
kC3pjMKHWTvw6k4xBs4YM08F3uj3Fby+FaahoLOLywE7Ew/Nn0NVpEqp1A7MH+KxAXWJ3KFQ7lWs
uRuI/KkU6oDSJwpiJYQR7I7z97Alnwu/4SqSTr8BQg0E+pawHNen5b+YbtqrImOtWcA7wwnW+apY
Zx+xH7naChYYNnSH3pK3YLUEG7s1ddDsISADnh0qS3PaWWklDE0VPYAAgVw66ircTbLg4p08xd7S
F72O2pNN8pRLwswUtvDzxw2M9MYhUyrYf8Pn2A4ZHzdxUXxFo+hXNBjjNU2C9iFuR8hQT3rHDU9l
FExh7KYRxlZcb821UhQosVnCWsVWKB5//wpXEV4lkxgcvGQnzjDO98+PUCUILiDdxL6iAD2nvUDd
xZbEYxvVttwt5aH0Gmfwz3AAjE7PIySks31Xm3FodZ0S+00XNjYQN63XtsB5S6oKWjSMA9y2DBro
f0NVGLT1yB2iOnVKAxiLMjc/+xKlNyOMetsiMNsYkj1sPIVt6rLbBewVqIlNmQL7mHDtRe7qj5JR
aWVU7YtpiO987D/y0Boci8cOG6StbLQPQSSj30K1E1EDtPWkuATJHY08s1NKUADhHkTrurPDEDg1
ocToZql3hIHKrlO4T7ahtLeC8CRzBT1kKXY5nECB/ZfuKa3A1YmKU97QVVa2r9h0xJYLubEjFvdu
nQ/UN61gF6Zo3pjquIGiSQ26A8FDmJXoog5qc5ZgwrM2R2Dgg1AAGaeh567I7duYli945R5TqdoJ
Zp3CPof1jSaxFTpAnS2o+gfsGGGHVcld+J5CxpkHYCRWyTPatHujDYONEennmgTblGZ3gcEPPFEO
6gjQfxkRFU1wCWQWhUDirfqSIyAvkH6AwYh+YSlFkCKoS0ihiGLVaWZntyGFr2LAAldX6sHNw/Js
DvKW8jDwJbyw2woAeSOQUHAPY19Yyn0J+b6satnq9+18lRjivKkwaYDPGjAM8vzOzVmQylZgSke0
nnZyF7U2EAAwjR/ugrb92JWh9W+fcxgQaQROCdRfUcWYBTGYJnSgFFXcr2FIYikfXDRenUluQbAM
7d/fZ3eNmJlGw0iIXxAkvHqNqzlIO5qYRls1mkf8+IBNW4DmHrn0id5JDtvUruQP1pqXTlvc0ZV4
i70lJ9Tr/s4/PwN2DlNmg7fybNIB+IQdqscJLsbAzw/pZvLXTigy4HCvrZIzcXMXEknko9mIhfW+
cWkghCB+TB5yqAPO4lUepOCtCcp80pq7CBX4sHtpSnOrog3/+2Lf2EoYgkCLXkFdClS2n5GR0TZI
YHWf+yLsN0Oh5CDpAdIcKek7Kj4Deu7ZqtXEUka3NOz07xe3YtdYAc46buaCFJ/BxHUCm47ZeS6d
SJzXdtbLO6sQC9qt/7RTZrkOVFuBbgApggCVO5stoAJJzKDD4g+8Qo2FSru6h/RQpMd/mrJ9j83s
QPLxJAOtiEaZcioURTigb59LDfCKuKh8eNb+Dcf4GW5XIHEUvlLj9a8B2YGt8qCkBKm2xJ4A8eAr
pY+eSTPuu2z46IPY50nkZaKtYM6W9Gt435TOkATfwHnBZC1MW7cDoh4qIn2NvksCGRKWruXQgKBu
klI7BoUM92PiiyJfNUHaQw8Ahx5P4nezDvwiTN+yjD/hv3qFPm57/BRniOmwkzJcBCmTLeBusiVV
hNsX6//edLPvaFZGhR5FEvudustQpNBLFRiKLxlsF0lZeKbdeGmgRqtBLAUNFkSh2aEoGkMJQVmJ
fXkc8JoZujNgWGIhtN4eBLRxwJuRPc1DawysVFqyFFd3rjqGqbuwVlwY4oZEGbIRCCb/3zHk2eYP
COEZQEU+UAfm2vD4KYK+Z7VqV/mRrnABuouxbIpVs40PrQVw05ELEuPKFkSVoeNlCJOjHRweoiPw
QBuUEVZdAUk0efNf9DWnDOhivNkUC8OQFLgtxwAQvk4IPuk+lta/R65b8VmH8oeMnBr5xtU1UTMd
aRGaSH77GR6UP/VBBwQIwPBJchJd1HKbb8vtVCKBP4Hz+9jTg3O2nAakCLFDINiHq3hWHsksK2zx
b4U/qaV2kekCQeLwZknL51ZijTcv6uuoTOP9Mi9rDQXcmNTWiCYGgT+s4Qa+M+6CrbFP93wFLW0n
sOXNUoHr1jt4AnFDDhilYjRhZlGy1Tn0OcpUOoZMrSeg1SF+1sRZapWjSsX3OMj6uizHbZj2ewo/
RduKun6VChIsPOBuLPOPcD2LLkpmAEQGujjY81sgRxwLpPGJefz7x7xx5KESBgAyvihUk+YMr6Ts
0kCXReHLjerDZQNuf4uvwFszQc0HimSwzNEgB/LzyKsFtZIo0XKcv9aFF9W2dkAJ3QLhuYdDrA2a
zbIT7q07FqVdC/Q16JTiFfxzzFbuCTTIUuazCkxdeHf2MnqFlk3aEsnbgz5+/Pt1vBxvWueLOx1K
BxotYHvuj0lyFJ2WO1VfL+nT3MqMLgeZLSRLQv1/ODuv5baRbQ0/EaqQwy0BMEiURCpYkm9QsmQj
59xPfz7Mxd4WxSPW7Kq5mKoZuwmge/UKf4i0mBdptRtRLy4uKUjD4Lqv/peuExL+UL5kREQYDJ0c
A3ke8y7vM1TiEEoUtrIDh/cIA+dCHNPPficbjgt7T/46fJpECTij5b1x7DpEa9ObSAH2rQn5XTMH
BtT1zGgtR5G5xbMlRTZ9BRkQOrSUiRXKxzjtDJM/i8YLzHYnmnIdoXAArmsjNZXbzPrR0aZfjpw/
RSOARztOsFcNs71qYCRTYBd1VLIScxyIfm7c0Ixppwfms2v0/sHBqcavPpNuwSJ+JI3zWjTtzRA4
e9rtd1Ec3E0x9bOqT6qHZgx0aavd1vhCrWy7v6Ru8fUMcUrNZZivKY71pZtT62oUzbGeHIchWc/R
eKzM+MFItIfvt/HXz7EsgwrrMtU0v/gZ2NlAmOna5GgNY+fNs/IrlmjulaONyU7VHtMpSDw9wffs
+3XPhSGNJgWNb6YK+mmsr3skyQdZy4/TmPwUGpamk6guJMDnQvvS3qRNo1uLJeXJno7CyOAfPT82
AEK3WR7e0sNQXVPJQH4LsReRc1vE8UPbSgcrTPYKTKFGmL/hh1y4QpeVTq5QPiUtXahx6lLtfY4W
+RDro1otB9lqMWk0ja3AxgedihEE8zGQo+fvX+/ZRzdAWZE/UgDwoj8vaE1jWkYRKVAGsWAVuaid
7gZXuAba7ih4Fe7/kCToTODhVJJKIup+EqrUWUcVIDbZr5riSsPgyw7iqjj/fv9g5/YNSTEVKpAJ
PuvJMuT4GebKfXIMUwQirHvJqC/szK+QOB2MBC3ihVTuYMJ2cpNUMX1xVUqhsOzGH0sv8V1nMM5r
W66tS6/t7GpUpOQ8WGwADDpJrjotj6qyZbW5VO//aZRFIg/dLupGr7XbZ8hRb8hN0moxe+DWYdu5
Rq5vDEal37/Zc1uUniboJPAv6hcpvnjuMbljhnIMQcvm+ARllqA1lqykpYir375f7Wt4kxko/ne1
5eb76/pMSrWmjbyUN7OMg/CwngzphzzG998vc267gA0BoqZR9Zv/NI7/WoY6M9ZrMFdHubH+lFHz
S5iX5AfOPgkFAP2EZRB/OnkaygZvXXPZLnb+BAFj2OH2/RtU5SWxhXOhGmdioHBIHZAen+5LraqC
0siSY2bZPhn5tRxI113CvLyMOpce2r4uLuEJ2fRLpDgNXSh1/ef51M9fau6aAT/EOD3my+Urx/0e
JdQRk3SFTG4BbxYhusaNY93D3JhWLTfNKo+Lg1Xqrw2NXqQEH9UEwZw6TD/Gdr4jf0to4Rl/ZKdF
S1TJ3UlJPgJlgDUgeXPQ56tQnTZ0a3+BV1qZsriRy0QDxDg9jWaD6OF4mCEtuFlDPB27h6GSt6EB
tWDQ1kOX4rMNj8pVRXQf4KS2l7OUTnPZNSu5q+6CqrpSU9326wQUVDkeRDnYrprr921uw12ZkCmp
acyv4PvLWzOQN4EkZo+Ma5M4ZbWemvBVq21ETeT6rVHHbWKG6Bm12EjcwA6hyXpw+gAdDIcYy+26
yk0rXyXJuFG7eJ/OTb0NJ0ZopXyLwHuDV2G7VuXmvXfSB5RcbgInvlW16E8smcqqTZzBqxJarEG/
Hq3mtkhUmSZ6NyLRJF7xAnx0xvkwN+GBJu3CpNXIrIdql9gBzAj1PlAB5g/zLW1xx6PbsDWt9Ngq
rWvJAQJRxvSUF7Ef9PDe4ih8MLT0wYLkQYRAqWOiASz3duRmxXSlLNi7QH90ynT2mFGKRZnKdBM9
cOguz/oqKVsUtJX8o+/iZB3LI0VprShe2mr9GhX24lbUSXgrCNyrwMwM7OsSXyqjdp0gADWNauI7
ci95dMaA7ENRKaXY2GgBKmoDidZKLso7LQjeGerpbl7Y12ohBtdpp3rF5Vq6PedwV9HT3Zo1tCnH
yGAsGfBnsuwea/UcRZB0fmBslecry+r2U5olrmXxxVJlWyzyMkmbXsXjdAOCNkZt1zmYhnhxpg6U
UrQoSFf94LaOLK1xDEEPw0A/ejDrlNAFDUTUDmJZHRZoyc8xWoR5FTgZ2ESkq1hjDKcVuykTd5Lg
vaR8vEM2dFieQJhclbPJYdYayc8kedy0KoyWyZqL9WQFiVsoQYhqXYdzRpgfnFkS5K1CPjjGMG8C
1UHnWmtcZI7jlVJqe5HFxrYd+p+jLF9JtfYLFpgMyQ+GsuR0XmdDScvM7j4KzBtTfy9adIA7y1yr
wt7EtQOjaU7XgT1AqmE0cZWOSu4ZNTwUu5/7VaXXj9Ng3baa9k4T7tpsLT8TFqa/EXlNESMC2LUV
35ah10pxqtuonHt/kHlBTtLe5zQxVkgt3dpRchhC+x7hn8RNg3zwdHwVtm3RvkuG/RSPiC/VnSq7
UGSR1iiiddNK6aopIHdJlviRxfJGHlsMGKbkecyxss20d6ufLTfuig85CJgmoSa4i8wQO85ikK7E
WIQ7SQ9+hUWxiyXrDbkCfVtI0VZXjcF3+DcYcYyo8jC8rzLkdrpSOUoz0uJamP1hpPMeVwBpRRmu
bAB0qymeXwdH+HmS2F4SjQUofeiURmi8yoEVruaSoRUj0tspZ28Zw7BDMfZKYkTqWpJz6Kdu1zXO
VRjg5FjM2PHUepQyNMNkSxsT+qFag5Bn95yWjmDv6Xcahjn4L8W/QUCHnnC0wZXK7CmW4t9I/Yxu
D/zJi3VnT+7gUcxhQWpE91OFNSV8uDc6zXf2OOy7MN1mHVTKkVc8GjfpJDu7xq4ewjT5USriQxqD
uzjNt5Md3wiNdvwQWb8jmrhFXr05+fiHiVW6TnLtiq5X5xcd07YiJ3JpPbPXLLyu6NnCmN0EVvkm
LSynNuE3GOjtlZhLeHZp7+qiukr7ekuUfOYHedkisGSEpg+E2rrpev6mJo+ejQAZO00ZfpVaupvj
wVn3WT5g1gMHNZwkvxgY39ll4Slm6onoMWP/SWpMEC33Laxiqx5v8cD5jSicCQnHxCMAZoDfwWRE
qGxqfK40rGJCjPjigehfBxEuEFYd+uUwP9tjAqzOyrK9MJJ9PWX5ViDc0ajZg0Vw8pNALt1OQ2kw
VGjVRMJrYuc11etNhsqR25nogsXtE1Dq66bTc25FcaWnJWHdljY48KztLl03VXkl0vgRmt0LfNx1
E2ThpohH7VrqA4THW2h3ueIWlSmvYJQh6a8U2YPUJvami1HclmbGfBWcNx4lQlUh+k27rl/1GTzR
fBpfWwMVql4PGJHqER9KT5+YeQ6MQOWH3EBQbxa3SZ3dY4PQoWgTPYxaGRPMqyd9yNdGNH5Maqj5
/dy5plG2XD695XZ5sI2r3I9F8pyqMnRHYp0dT09xIWOuIKa1Mw8vY1Q4nPYMmfZJfnE6iUhOmd9l
8rs1p9Zq6OzSS5kpDkW0i0pojnUvUOdbEs+6ZXyuVtXox5E1uVwnH5U2VitJtp86ghiCmoGKKQtm
zFI66IcaIuy2koy71uHCcAZIArOwjrHJ3DfogR61Tr1RjclvItWzxuhRanvbY26PuLUmbexe2ksl
eQIy8I/BlFxrub3rHGM/hLhhdVH0VBTVUyGqWzOd1i1uB2uusOuhijZOLP9M4mn2QnlWuNSYJw10
hPnxNfMSYnFsSq6WMl+tRvU1H+Vf+ax5oug2Ng6CmoSzLVLu07RpmnDjtPpeOCJfpPM9otjPXLUf
y4xxbGBZO8cobvpB2uYLd8Z0iHbloDyoanQtgoIcbKpvIySUTabJ1L0Ir+ep7mnx/N6Y2h7cW72C
jb/rzVxyQ2SCwwCr4HaUnvuxFd7YsZtCMzn00nxnd9pRL2loh/aLjFMpc/YHRgX3RQ7pNeiUjdLX
T+gzQU+s87VAm33F+eDQSsYfdY4wnVLEPTrjmSdLMGymkS4grn6G06zlmp2EkF6U6x5D6B8OY+64
V3ZB2yEEJ/xgQsdCCv8ok9jhCrc3xvBJVIU3zIkXWXBAkvmhsx0vKPpNr/3qo3RHAnroEnNrZoqP
5ne7QiBuI/TqCqKDgozJJIJ7XUQbsxNPrd5t+0naCO4rVJD9UH/t0uG273tXxsnR1BDYS3Ja6ozC
xQ8ma2968Ci3qqvGzabg8u6liiTX9JJBbHpZuepBLlQMilU5du2agS1fNxL2HRexpwfPNRKdpg0F
GERM3t5LmA1LceKVkfkx5hFH01bdJrT9ouo2CKRsswCdVhrMWBas7PQPPSC3Dv7k2HdEU7vPDAhT
BTKm5bTSlywcwv2QDVdTh8mx9tGa4zbTeH4l8Ptc8aNkcLNWXadB6NaQxAc9cieU+crKvtWdfKX3
1uiaKR7HzEufAqPdFYZDVEXuewafEj9ouCOMWc7RB8kcvWhIpEYBGODqXZYqb+H6yTVqsrnqaQr4
bplcPsEaIRE/Crwo5w4R0zHza2O86px5KwfyWi7DbUWASnVtJcbgZ2WFyJcK7N5szzF5B6glFvVh
zl6kMNoiJPegGPeCLCqf4R2bPcq54DImcTStW5qJXG2531nFDVC2RUnCbWpjXyUBrQd47nUUXWly
/VCQyZIcbaox9moh+2aqusi372MFKwi5bPZkww+QqhYXhs0I+bqrUs/EnbmyFkEDsm0FoC2xgq7f
3gytlTLU23IR8Ouna/pOq3EMXW0wHyPh+BkmCas4cDCOruYbKwj8FJAE9HefHttvkQHYLV9yBBSi
5VgHuY9pC0Go2uSg443ZWo9GdzU4luforwqsGwXCNA6rnhW07jRwOYzcOPnvPsyPTttsg1p2dbn3
cBVegQF711RapOmd2jYVRUJzL3UVN1XvIs5LxZTu0qHb6GWGQ0vVbrX8tsjIP+QcsTNlXLVRvkY3
Z2Uxc1xQ3wF/MOpLNzGnd7lqYR03u6FKQSqIdYzSaUZ4apL6RVZn5G9RNImnlTlJbqcc8RTfWKBi
yJG2rVr4DT7cRvDsRPE2zqdN1nSeireX05i3sGAAVkxe3sS3cw/HCNqeO8IgT6riurVyV+ZEVnrn
w/5+bZkguwbhE4mAXTypOzUyr2gmbvWyfBhxHEGVeuuYYlXZJhWO6Yk23apggIpk3loDY2igM7Ar
fi3+MAgF/dTa7qqMwfoEzW7Uf80Nlgc6OaBhPUzmr77MbyVj9DPATNh01ys5C7dy6qzsTnEVGRjR
FK8dfO2iKPHm0Nwi5vBile2HrCEP2k5XOVdak0n+iHxE2mKBXhX2KhqyNWKU3mQ9NOHiDIjzY/ij
bWgjj9aAJMK7UsoEWvk9tJo/SdFPKwYu+4Q/YobpXYbbUjuE27xtrsz5R4EoLraNG2iX92oVXYWN
to7bbC06eYOu3kNT9TeVDKErSZEKyh+GsiKdmfa4J3gV0Q3bRRuZUGrne17oSmuctRhe4kFagx/Y
FzY+92W8l7TYHxuK/rpD99fkdCvQ4OVHUyr9Qi0h3ELoJpbu2mZ6US17bVWjtnNsY1wz14MbLz0J
SX03DQStatj1bifKt0ji9AwieyxRCqFAb96rZb4xB8cpG98TDUlda5R/CDW4nkz9iYbC4zQO0BDo
p625YnMI6cwDpAignRnYqq9o4zWauLQbkmxrjtxwvTmvzUbZSb16pcX1nYHBRNWWH8JpbyaRMwFQ
ai9DkECTAy8ukmSrmNzAs2pABpSu1Cq01+movyIS3QCUDlFXRwkwsI+5FFCjReEAtsKkq1v2e8Oa
4ZHSCMrQOSfha96SId73JUeqt0nY+9YhOqcct0UJw091qi9hsSGdadmx+nwsbWoQxZAeyNnuZtOk
PMnv9Q5V+m4cvUk2f4Z69iNsaOTSI3rt4MJFeG+vUnwPrVBs1Eaq/dKaXpucm0dU0ftQJnssTdad
1N/IUYV1VqdtBL6fzUgpb3XWc6uPlTu2eNnHHW5hYTW7CvrBrZAwtE9Uj67TtrLH0huS4Y8W99Z1
ErRPUqT9mAv7dZIGBi+S+haExlVYmNdDp/uFol8j9kt2bmkv4FukfQmTcIolQH39dZ7pe7RdHqdy
2Cohcqy9vKYbAvjX6Thl2bGZ9DUA07uuhI2ssaPD4ZjZBJwQqoX/TuQ8yAFeqbph+rFUP3dDcAUl
RloptfGYtMVNFznbdua61sJ56U7pDjoeaN5MUrRzpv46SIZXkuJ4Vc3ae2LGb9XkBF6R1lsRjyCC
7DHcNnF7m+XtTZH175NJ5jE09WuoG6NbF9aPsSyT23IGV6dIHJpZ7lpPiIBGSDPfOS10GcTxtyh2
5+ToAcyJsnoO1ZyrPy5/mn39lvXmk2bWiddHrbQaE/2ZO/Omm9p3lHT7VWPHO02kzZVBJAWvq+9G
RR/WTijtmkRKVmDUbtDHoq8xQXKeLGlXCBm9In36VVQS4zF1JilDGWTTCP2+GqoXva82eB8di5zW
vNlGT1Nulb6IwheaULdanyjhamgN+x5fH+E27APPGcsXfc5MT7Zr+jOB+VwESbKZW+mDFpPhhuOI
POjijKCnYcuZo+xLJmtAxjb/U1m96Yq0pywx1NnP8vSQy+a1oqXk5EGwmxhwJ2l1VVPpNUKlQLKy
ztOKifuqNuCYBAd64GZ6BWbxdjCNO6Wa34IUdZtGvAW9ZrlO2N4qyrydsbRwRmOLxUx0MyVTRs4k
X9lt5azDOg2YIE69O2bq3s7tjZqKoyVihx7V3CzpEZu8RSPWifpVGGc3SckGgLb1KxPtNY1RJC/j
/lYEVuEPivGzl5s/dt7cR4NUEvgzprKzyNxCR4gmRxnAH2MnudCbPzcHtvC8Z6LO7Ajm/OcerDzW
UtVMDFfqPMi8WUNWprPVlRoprxR6F0YsZ2dHFrMP1QBPrYO6/LyaGXVxR9c2hYkzebrbYsgr+fFG
X0Am63gtPX7foz/bQP9ruZNRwKCPuVTZdnysldcYxGEk9Tt7vISuODsJ+GuVkwlcIydtA8U2PU76
LxC+/fzx/VOcf2umDlUdXVn8Ck8WEPVYFiINEkAPsgtpwgXhDVOUmZvipu/zVr0w2jg3OQIXhrS/
yuDBYrb4+TMlo8QQVY8XxKZ6FW9rqFLm3tjIXreJvUvadWc+0qfFltf71yCldEraS5YTHxlPPKvK
cD+KGcRY4v/7t8jETVPY58xLgZN/XmceFS0JVT0+yqn6J9cb4IpRW6LG9JKrgbaK7emtFN11T4uh
7mlh94n900rkPZap63//U6COKgtJFiuNL4euKYp8cLS4PKZ/HMYBnoqGQujSIHmlT2b4TkgXenXp
qy7jvpNpC/MqZxlb2zQHT2EsUWhIEVqI6XGcnHgFsvq2sJPHVMDbiDtxrChoHCd/CEDNr75/3jNf
+NPKJ1+YrlclIisKjwAl3LnRVwhJoVp0aVx2JpR9Wmb5GX9tJAwDKqJoDn58Ik9LgHt2m0qW13oz
ed8/0PKDT18lKiOQQnBh5YI/2UpdUMpFl7XpUe2HxIPbdCtxii4scu6tgV4AyA+TjwbryanPB5TZ
zQ7N9li5yVuqAABbQZpc2IvnV9FhrkIIg7l0ctQLI4r0XqnTY5KOviTSVZQJH1THhWXOvTEsK1FR
B4EHou/kjc2tqgVF16THEBOu3pBrbwon0/3+s5zbAJYJ2ZFVTKi4JwNvjXSlGkHRHk3YZpZMEQKI
diaN6S5IA5x5GnheDlLm4BIYap+8tBr7eq59waWpg9qp5Fq4yKdfcrySv+wyINa2A5AOfoL9hYvb
SGYW9QWY4Gzf7PobexfurCtkKjeXRKv/eTGf9zOoCubYy3wevt4pIrjTCwM3IzM61jV5a6uKyXM6
1LpUhQyroTpfxRaGn8CGfSMuH0xd3DHWxAGmIGNUHOZHHeKbVi8+htYp8AI1H9DkzFYV+g8XYsnX
b7z8VEyImOFjenZKCepbqx3tVLEPlT66QmEsMLd0ei2v0p6/301fTwaaKqhM4HfvWAClTrZs2E+B
bQWadaDN4wbMJQYLAcmLlOszyyg8EKTMhWHH9f45aomyDIIBg4mjQjpoJZJXxRImO5ewJ5eWWd7r
X8Exb5KeZhwj/mG551oaKkpHDWYVwaVtu2z+k8306YFO4paUdiLDFys4gFXohL5OpG7LDMxLE3PV
GeE6QM6wM3q/0/UHTEsY9lqeVeQX9snX2w70GV8N6BncYACpn5931FB1Sw2NnEkJXnrkVt2gbVP4
YvFSmNHI1+aYNmjd12tzNi5pbZx92wh8o4jCDQHA4fPqiP5ky4lOjpNVf+hG5ZF89u1wSd3m7DIA
o3A2VAGkGyd7R5+1hGsUiB3ypFsjMK6DRt62bX1BcO4MfJqXuYCIICaCF1RP4l1gyuhrwT08RAy2
Zvztyp6skJHkHAyoczIoofgsGJ2kXY8hDYhcGutmsaXv55OT4e4UXfhJXyOwgh4RQiOojKDrc1pI
6LGlxQj+pkeB5ZkbGcNWbf69ghm3L5BxjKD5ilBdTvZQQ+DX4sZcAvBCLxBbC9V5xWWQ612Ga53B
4Kgkhf+wJeBLnIosTVJbiaInDa4cUmAb3srkzNPWbObcxcEyYsKc+ji1XrjKzhQXPOR/1zWWW+iv
wKBGg5gCKbQxsp88xUNQFhFZPLaF322cA9bIFy5p40x8+LTgyVsdaYGBiKzh08OJ9LrEQRVympk6
ZWXzJHfOdpg15mfUaYunQbATIw2pBo3JJijDNeD4BFqgiQAfWrW+neGXVEZqxawr19yaIRQYi8xN
e26eUK2tnZYWv9tSubZa5peNgdFGuxeV8z6l4U9R6PTdaPWtIJ8+kdKl143OrEnvaUh2Wc1cL0G2
GBZ7OMk0Y/LW79Rwz/9j+fj/GdfWoCDsYAbWtYywG1OGql8DF2dWEanKrglk4TnTTLJrjYqbRCDs
vr+j/gkkJ8GWdAfYFiAsTCROd41W5PSxYiS4al+gxI34nf0ju+uei+u83zDdX0gwNvmca99ftBM4
k5+wNm6cFDEOadfJhwxgUol+buJjq6/j7ueYPcfjVWsfGGzFYeLVEsDm9++f90zA+7Sk+nmzzo0g
V1HZrGk+3Y+SCZy8dg27uCCfcebyACWGHqitotZF2Pu8jD6rYezMGSXp3LtZpq7zxVlpcmU52tb2
XdhFfgB46ftnOxfS4N/Aq5YRgUIm7POiqQi6QhmJNolEw1aaYuokTfa/X+RMac9x/2uVJQz9ddzl
KKnzspRpiejSxph/B92jwFM9wj8y+810bOxvHZq0MXj5brykcfH/rE4wtQEaEvlPLiwI/K2m9pJ1
kLbmxljXG9sL1vkO6gaakJcizfLCvpwNapqFTK9hYnpSDtiprmY1joRHVQMjOIdG4dIuttEDpvM5
Rs8OsMELWccZxjqv979rnlps6Hj5cT+OMW4X75Ohu5qeuY2cb2Z8yovh3jIfOmblSyNelx4k5y0C
byOlpV/bzoXtdDawExFgdNlYAnxJLJuwEslY9UhfrQReHxlTtLXttR490G0Jv8tTL2khqcvxO33j
pMzoX8DX534++bxqW4NPsDFEjHbqVX7b7YbdcKddZw8wdHzaCghw1J5w+51+DYYRdeBiYxwq7/st
fi5G2KoK1+SfvuZpFWh2FG5ZkDuHklGNFoWuDpouh+f+/TJn2IeK+tc66snFqXStMplZAWWTrtxA
6N3kvytug515F6BHoW4H6c+/7wl8XvMk5CLVPueWzDcVyb5vn+pF3D1+vfBg586NrRo6dEBlcaU/
+Yp11PStJOekPbtwKz3zFmG93FbbYKttZq/0imO87q8nHbOY71f+58b4sn/+Wvm0SFGiScpr1ToE
T4M3+7pfwkUc61X5W3LlD8CGjKtvhz/meulDmvem4iPH8/1vOPvwFGMWJZlDtnsShbXZSOuBSfJR
GiJPjYHd4GCoOaVvFPEqSy488ZlqFg8gtIWAsaD7cZpYp4o5RkEGSzaNr6qWCeYs+TqOjitO74Vj
cS6/xE7eMZZuAjntyYMNRUnnbVrOZkY/aSIx0J9r3DLG9rXJYNMhvfz9mzy7oElDwVnyE8r1zzdN
acN1GBCoPAwO7MoBvQPrJqgX31rE2LS12jx8v965LgZdLLrkBmzSpT3wecGkqZjnMpY/dJ6MEv0q
+hiwJoHKmnh4caJihhFnv+s2wxNy4RdlDs5+yv+szhN/Xt3QpTmO0Do4NFW7Hgj58RQBzkIOGJOI
75/0bKaAsgPbhsYE1+jnpYpOlidRT5R9MsM1zbmWHDO68PX+kaY9PYuQiv6zyPIj/k4UmIVb9kAz
bUpm4yEVw+0Y42A5OeZLWaDroRv9Ie11y69npOgSMdgXNuzyuU5/ACNcKGQa/REkMz7/ADNqwJfl
dnRMC2na9RHOrnFr38Vy+x5lkgbGL/3VRPRnsjH497aLlH4w16CtIXyE5u3JXpqRVjQaGFAHfTA3
o/EI1GSlNgChjRiR5wqMfht6djN8WBQJ33/dsxvpv0ufagZ3chui0sXQKi6G63ROdsBBfpjReN8p
0fbfL+VAioCWuSg7nyo9TmpRRZkex0dr0e1Xf+gFyJm6v0qVw/+wkIJaG1wZzaat9vlbDiVG7E5r
2gdLyFcdCH3HeU6HYmMDdPp+pXO3P4J3Fj0fjV6wcbJSrYHtApxMAtaVN1WbQrAytZd8Aib+/ULn
wtvfC6mfHylK6PHMDQvJFg5gME+9sNJ2UM8fdUX7yQj7BZT7pUXPPp0KlRAWu0GVcBLEaWPVtYO+
0SEORhpoI9YceIO0/34kx9jhH3KoI5v2F/GGIR4SVZ/ZF2Mu/DAsMMzsuAZH0CTfv8Szz/PXQicv
0azUVEdaLDrGhgwTLsKG+IfVXiKmn02FHY0GFtZYC7vvJGBSyqlColxFDXH0tXXuL2Nnx0V7Z29u
5215wc96+Qqnkevv5U5CZ59jN1SWRoTARqGS9lOjNlm6L8zwJ4PFdI28qn5hSaaYFxZd/vtf8Rrp
7EX0UV3MyCtw7EEFrDObniVIsFU8KNe1KIuNCQ1OyHitqc6hHdTF7zppb3K5wOYaS9J8A+N1uMqg
a4PwSjytcq5x2gF2PCVwkDRrLwasEODgCxclsmthZOmKG+Q3URKIhBp/KLUo1lFQ/TJjFY7ViNOI
ZFsbYWo/jLGfgeDKP1On3ShwsSgy22DVd/28cvp5N9vS7C4XZzFF9zVww7pv3TF1dmHFKEdrPBVV
uYUrMngDwlxrW85RLRLSr7FInpzKvAoQTgOEb+46yXwKkUJXA0dGGLJ7zJUgcBHJ77b5ZOOxA+gk
j/A/jjPzrcRCAuBrPbqxLZVA9dQZMGG+7UF4gQnvxDas1AXFiSHj5Nj7fnGULjRrxG3aPpg4GBkW
N7HThpgnaaob402NbU3/EAb9TSSpAdrRbeK2vXjCQCpcC8u6GxfCecxMr42Vx6FVX9V6vI8V6zXJ
g3VWW09mL36auK5nNZBj2EhvULbxD4Ph7uVtnWwrR36pZntaNfgeQGOQ11LcfqS9EfiWnjeuQfoO
FQqnsdDM/5ixXRx7yZA2SaM+ykGBuVTrvGBn/4oaxIU75Wxd9PfuP0niB7NoixT7JRTXx41I2+dk
5hBM973trEzk18ZR2VgBqMl6Ujxgj/CCCtJPUnpHutDcPHeVOhoVDBmvbtBW+XwmsrLj+/Q1OZnQ
PPgmR3lMQb4V61pWLzDCzx+//y51Esl0RIaKfuiIzOJNT+FQFc5OaS8JmVx6oJNAlgWOsM2uNw+M
4g62A3Qv7IbeL6F9u5k8XFCRP/cpGQouGRj9va/c8jSYMMJKiuQYSBj/6PWdhFYMrmqwhKemLD0Z
7TJcwaQ/YWfdZZWOUXemPwFVh1tGlnqbWs3/0CX79JOWa/mvMAevJevzvCM7cvq3pIRxZ1jT8O+v
JRIVClE6GUg7n87keoyx8EShLAtHC2sCkqIscNUmvZDHn9kzn5Y5OSmZUw6qhDTpESXxHR5i/lQo
C+DsQkJ55jpC75WJuEFvamlnnryyzHLaMi/NQ91EhywHwGsXUD+tjWMF69lOLpyEM9XJYoMNpIA1
mb+d5CjgpIdR9LpxCHr9tykPfhDrFzbmmWPwaYmTTVAkqZZXUmoe9LLbQt/bOxNknKnXY9hJ1Onf
JynnupaIXTJwMpGcUdC4OXmBXdeA2A+pZNflbXyNPZSfj27rBXeaX20ALX6/3tmn08mS0VeA9K2f
vMB+Bg6tTYgEZXrqCqMHi/iTIfFKni8N9s5tQNVU0Eyh0EOy92Ql3Y7LqTeFdhBS50n6zlLnK3wJ
LxRyy9/yOR36B1VAx5e+CoIjJ68vMKss7IpWP8Rh5/YG4/r20ZZ/sfMggl7YfF+fCHCXjKqKYYMO
YAeefKpZtqOp78QhSXA0lyM3Wjhg999/oK+pv7bIZAEBhjNISXPy2hIKmTprOVBMTbfCEK9qOm+a
GIuqSL+yWkxM4sr/fskzKSzWGhypfzSIaK6eFKSSgelFIuz5AA/tR7oVyI4F23w/4qeEMNddcGG9
M+9xaduowOQ0E9zOySP2Qy+aFjrIAWkwmLIfU3+P+ueFg/V1Y+iAW9jnCNExRzpt2ESSBkLb0udD
Pqs/wsG4wubyBnuPTfp/pF3XcuQ4kPwiRtCbV5r2LVFqudELYzSG3oEA3ddfcu52RUG8Zoz2dSZC
1QCKhUJVZWaXvk5z0iv2Pi8K9pSJxxtvJ7TNp/+f3R1Z1coteqya3wzqrmJ+gUykgHDT9aNatmLi
9Qnc26RG9dGKmcR1Xlu4o8us8sOmPSggLVaBArxuZsEjptW82+FeGdArBFwmVlBAByrOGfo2O0kG
BEaNJPAghq3tOwxwqkYFJqNoEw8Q+OyG9Djq6k+drPUhF9esggtDnujmTT5CRlUbVRQD+n4SDV5u
pvdl0D42w7jyyll0GGgcoamB1hfUKT5urZZ0CPH49n1IKXoY8bA17VVj3/FycIC7XrmdP99j2N93
YyZX0BO1MidNgowObATYXubG3RoHxvK2/bsePjL2cqbjGCPdN6XeCcTMFYzGC6S1MZHP8QormSbV
UNHHgvh6YRwrQTTWEuJV3jyXpXnfSNo5l4bXHkUsYmnPRqU/XffOxZUhBoPjFgS7wPB9PClSWlWk
o3DoZ+mjWp0Uep9pl+sm/vTSPt4r07LebXAfAFhCIjT+K8MfVPMSgXhhI0nhW6eFzAWKKTgrarOB
8DzAmEmQ2BYQuY7GaOmIZQ3WDZoPTlhpgAq2o1OBf/BJG6iC8XCag2TIem2Fvj+nmYCZGnxLmQqJ
11Hu3mgGgD5A4migkWKEUiVUJAWr84DowFO4VU4Jpd/xZ9+quACgTGO3rIRgatQkxB1U+YYJ5EEc
ck/Px1MzpFvw7wAhKnoZCBYsMQRGhGxjLdr2Md01yXCs8da2CYN0KEmbyhkgseACfZAcJTI8CgoF
+FooccVVQLyC+cEA5CDV5Agk2JXXN+qxJZhpoBMfBKmqHcgT8JgHjGCDggvZXT+QP1/5pwPBWBPU
UUHA9WmWVAf/GhT6KiSa8VmtRTcCjlr15OSo0RPwMqZWeI36PQRn+HXDi1/qzC7nCFWtW5DDxJda
kQhAwbB7Kcrm23Ubiw4NX0OWNFWGefk7ojBZIKWh+TW9Z9qlKv0mWTGxGN0sdKplEe3aT1JlNQEk
PicI6DJwJRIY/eEaugw0pAHIWfT3hVJ8PYATTBWxifqHi6UFKMzSXA80P6Hxb2tUt3pq7sZO//2F
ffvXDKghPwaCjDZA6OS17gP85FYCSiPkJm9W7oXPGTMmisEuiMFiXLgin/X1bChpFUiab0Xl76yv
N2qs7BMxv+2U/uX6etZMTf8/yyEqWlV5pyU6NO/EDUkGdxglN4R3g3hw+xVTUCic6AxByjT5y8yU
CWUnDJzg2TFA2blVIS8rpzdMLt0mq9+um1qY8Jt28N3WdIXMbMk1KuRdkw2QOWj3guQAq+ynj5bT
O9V39JZGB8DWjbC32N11w0tXk4TxRTTs0OH5LLIGqjqM7WM724Da8vg4gsxAzm+DEORJXgGu++vm
lj6xuTnu9FpTHShKCIhQQF8nYL+p0Ws1hlMFttLejDbXrS3FjLk17gBruZPRwNI0lJ9qUP+UnkDU
H9a4VnFbdEnEjKlbjUFQPisCP3ABcUOE3VQTnYTeEcBiu7JxrIiubN/igt4t8SnRCP6GIELFxC9Z
diOo+i1qnXuNBitlu6V4Dl7xfxbEp0VaYZQUIlSoIAT6E9oPOwsAu/+4FJlz+ABgbDPPB18HINGi
Sgl8hemODIxa151g0eVmi+EyoVGMalZUveYrfe3QOHxTwwQE5CSNPAEEBS0NV3pty7uHAQYJQxwS
ZEs+rgyY9CbDuKLqs5K4KhTQMUYGPtTrq1r2hHcj3PYpdUeBQ0bCPxjVfaY23ya6IzEot9fNLMw3
fszxpt8xi0vCIJtgKsPugY8OWFJgpep78XF8ix+t72Pk5A+1X9/Kz9mjtL9ueWkX58klFynUQTBo
DTYfX4vvc+Virl32SxuIiwpZC4iF8YzjYkMDKGYcmjk2UJtwvT3GUEGWsEo5uRQbwCCOcQRMFgOu
wnlf0JWVWIEk0ldMiCx0oNswBjs3Aao1v/ReAlMh6gXTXMKncdBBqdJxbBAc0m7LogrEZRIUs64f
y+J6IDKGFjIqE5g0++gPUl5nFsMYr2+GZ1MHch1kFy25iZjoXDe0dDGhM/6PIZ3LW0Q90wPolAy+
ORS7WhzuFTX8PYAQg4jWj7hWQCHUdytpzKLPQY4EqC8kRcBfflxcFuDJa0q4DGPSHZJcugvLNROL
bjczwbl1kdemAjo++AN9McIWLBZgA09/XN+75ZD3Hhw4p8tqsLTkEGLzEwFzBQHYdwUx+cXq2Idm
j6uCleK6vaVFTaXtfyLetK+zIJFXhkVI1qs+yIYcaI3cUNZtslFdqS0uHQ9kIDSUXODmeEl/NNO3
sklA9KX6GvhP5Kx3SmtNRWRx52YmuONpowh8SjlTfehrPYSg57Jbxn4QzWodtWKCBxbXtSnZtVVx
gUiXxVwYKUHmF2xom4Jxx/CuH8+iBfTeAVwGkgKgjY/7JuuBWgdAAqH3EO+NVLoBsu3puolFD5iZ
4PatKjGrrLBB9ftkkoN61LoYDC9sJfgsTPciS56Z+bRXEPoERwzM/NBe6IMFxYletNVv6gP5Hfrm
RlJtNrrjyrtwKRRBewySgBA6xLggF/OmF4c+yEhaKS0zRwQjVa5VOwVKUbGlgNePNtAL0daGzJa3
9F+rPC5kkEbSdpWk+oUIhhEBzPeW6FRIXa6f3P+zp39o26FUJvPjuiI0wY1AV3pf3kY+1G3vaie6
TR1UL34HNpiMPKuz1zosix6JuxeIKTzl0f3gPDIBshazEsjJJMUtMb6zKho5ORxfCpFmFqZfMAtJ
UFks+1hH/VyQfouYFSjZ2VC+VfLaK34xYMzscN+WFRvQwNZLfL06OQ01OZaC5WKwfWLJuJvY2K6f
1qI5hIQJkYxGCw98BtZMHeUIN5SVVw4bM9DJfK8JLLZv/Re6sPjaZsa4HJPo4mAOCdosFrgXTQiu
OZhV8oSYpu5/WxXnDtoYt71hCninAQ1I9NShYWVn6XMuZZ4R/7pubNEzZqviPIMSBWW5Vlf9KrrH
VIdNVMNJ4kObfQFs8XH/eN8QM5rmGDH2a6U9WlH4Fmo5CnI6xDKYAcG8NHrNu3bipX3IFbLLJbAy
qpnw9zPr08/Qpn4LCEbA9vzxU9CsgqjUMnrMLDDXSGs37S4gd/aub+viJz2zwjmLhqETiYzIOcb+
OQ4vSfxy/e8vH9v7KjgfAWsrFaywU8GIXIErsmB4w9WJ5giUvOSB8tdz4dOeAZCP0VfoTvLD2oES
dgRaJ70foQxYZ09agzp1dNdkK6ta3rV3O9PVMwtThkDBLhviExOgCTcxAebgFLq+cZOXfYqEmGwH
KgZXF/q/H01IPSky0DkOPokBk8jVh6q0dn2wNkuxeEnOzHArSXTw5okMNQNRRy1OeIqglC7XUCas
qVsniZOM2Uo6KC9u3swkdy9XstZkkYgSgtA/hw2GCTvAtlLIvVbaXqmheixrmPtDdRC01Og03eYs
QTEcRFIW2KFDegLYc9tLYNUWvpWF5BigT9NBgBbSH3kMJt+MrWHAF6O3oZkQhsboMirZH48CXZCm
w6WO01YF8G83JXL/WBPchjT32Z8RFDQNvnL64PuRoJ2KRw23RyGtRK0D5bYvhtBlUwYnEgV7WJUe
WmyGAvODXhMeAUiTOC+LqyYRo5wNfgeSn0O4qw8ZwE66AkG4bbLrf4WuVKzchUuOPTfJeRwGBMSE
WQMqBBiNpc0ln6jTw7Xhk6Uzw+wJ5n3Rc8C1O/2K2ReqJG2ldyJ61jJoRBuQx4G8FBp/mpNANyZZ
K+ssufTcGpdHU1LKgJSiIRk1oKhUo+LObPWff+8ScxvcUSXl2MZ6g5JECtq+odNvzFx7ysJypbK8
vBT0iVUMI2IUhAvYUaBJQiGg+CoL3cmwcOfE6hqxzbINxDQRzEyYM+S8u0RnA9OEsCEIJnDxoM/V
14Dui16Gpvr/mbC4OgSI6kG7N0VokOA7MqgIR0IcCUppXzgUfKQY90YqDszORzcjTc3YIBHd75ly
p8uNW47JTc6KlaGFxdW8m+GrKoaU5CJw+5o/tbeiInVKUDhL8Zob/8He8ZcOxvcArQJFwDTJ93E5
QBgQ0BEiwa895pmH/qGQbAnKvy76pcAhBrfRrvBEO3YlkIj4kVc44dtXNvT9F3BfEtSIe3QM0cwT
6X3anav0uWQrZfLloDdbJfclNfKgmXmda/4w0KdAV29lpS9uRdy4G7EKK0wSgzFABVOmmIFnO9fV
5qgL9TEYCegr6+frC14MVLMfw4XD2lCTXtbp4LOI7mooRFPpliUF6CdbuxPJl/wVKDa464Rd4b7u
sIbYAGvgr5gs2ggTXzJQ2uj6r+Rhi3c8JuTwVwClRWmTuzKlppPMtm6xKiPQbC1XRJsIaQRBab2H
cH2ZgHwTHIlpCBp6QFJbT6ihGhFM4s7GxB5vtgjXbaMCdltrP+NU02xMwz1QqbuhYwN9T+NnFw1v
gTpu0ANMHZ3J/co9tRSkANMHWATjaMg5uCVkSmiExRDiCo7Vm1zXbKFbi7WLnX+k9+j5Yx7uM2oS
gVaWarlXfFHtbvq0CndNrRp2PObfBJRLQq2CREd4lvpCAXk6VBxEcPFf97/lb352VNwLwIhZocit
qCEFaN3mRngDGSwU2kRfuiv3QCBCm0p2gTPfy7sMBSL771EfKorsE7zSAPUD5mw/xhwxluggqakG
yT55g6bubZsfCsh+AQli4877ygcws8atlumVllRijNF2QXV0jELR8qkTvvLen/oTKHZCcf4Ti44Y
9iRI01rzjSi7AFXqYeIECepWDcAVAv2L60e45KmYObSmWUBsIq+XGZopUVoTha6w0e4oze51vdt+
xQQwaNCMxTfB54l1GadpjGl5P6/9pn40kl/X//5SFEQ9CcPW4IaBaNP0/7N0LdKAdMuZhamK+Hsf
SjbEHqA7hImhiWF3FdO79CidqFvAsQsmuk/8P02OKk0mosqEexXPROjBmGAkpXdq+3R9WYvzAXNL
3HUGfgGta2KM2DSefiD+cB53AOoc2QaaGeEf9gYdWg/2mobZUr4wN8ttZztQqNzQAYMdID6vk589
GPGpuFZEWwxfYPsApR9Y4zC4zn26BuuScejRQW/CpDlp4Li3FQ36DzQOWnuoo9pJlcQVqypD6USq
7KqSgUOtV5KjxdOc/Qruk4YgJ8syUJ/5tDGdABS7isBc1vsNOCSuH+fSYxnuOYEPAO6DJN1HLw3H
AprCyMJ9OYzwqPiWRsO+lyHv20+lUNBMl2vzxItrQ1jENwFaLjQiP1rstDrPlQHPGCqloGF+I/Wz
bL5lUEG5vrJFh8FA8dSlARKcDyGiSdsxVLAy8EDvSBsdWUEOQ6X8Nf3UNLGCpSh4TqO5zzlMMoxK
AvSDiqZ+cezTclck+v76SpYiCdJxJKl4SeK1zp3RWMnCaBmo7ALvpgqeqAs71cQwtt6YNyUeN/Z1
c0sHNDfHpW9pWrRqTVE/k5v8tdf02zgTLnJXgtl9DQ+wFOZVSGnpwLECdMzHSJMITcFC5FTdEHsl
g0ZPpVhsxREW+wr/B+IG7gAsjR89LjFHNUliJB/0hYEl47670Z4t8MBXdvFk2tV9dQDuL7jRVo5t
MQ2Z251WP7sBSii8BejXoBn5R6F48ECefky91GufzQfrtT7R78kOpFKPQ2hHv9a6ecvLBv4BZG0T
dyRfcAHNumEwDYNcmBwLwfEA1vE+BLt053VIAYXcPOkUOj3G+FonEIXqWapBsHTY9XX9kGb6oRcA
lbvuWou/CbMoEyEMBkPBL/lxS9qaqoNpTOZBZT9R0WxScODoTuSi1O7FPrlH5jvs1JX30VIsmJvl
PKAyGSInBi19lcQAz9CN0D/WxNheX93Sdzq3wp23Zo1jGo6a4ie1+FjXYgmui34j9+PWquuNBemm
v7cHxpB/DljhCgJgMC7qymjhX9ZNqoDMPQNqVi6hUfxI46frtpZ2cG6LC3NGUaRWaeAbGrNXYfjB
2EtRP143MW0P/1LHyCZGOVTw6Wo8MSxp8eaCGqviC6noNEhjBvH+uoWlyIYeHxgBUH2eRL4+eh9L
FEhCUUX2S8CPijF/aAndFgaGxGPzx3VTS4tBWomfC8olXKucKYjZCYlmBrJvBsPRFEWAcZuVJGHJ
3XTcCCDmwADMp3qgbgYdC2UUVGNT3ADNAvW7obpDGf9Cyt4bk7VZvMUJLB3TDqCxVKBByr+0a5pq
AaNo36B88MYUa49J2zszLW5zQiOQcGjHRmEvkjJuRrB72mMvb3uIpaPTww4YdgbEnGXVxqBqYGvm
ELxc33Hw5Cw40Pz3cd9fEkAnoZHRvNPi5qED629ipvs+78EUyC7QioMyGGXnVDIuQ6Q8osv3E3oI
O6GFHsZQey0BmqpGdwWv+FfZ7L0+xXy/2EjHKEiPVOzeYg3SeEKfu4FZy26iyhegKDatamyDsr/P
gVeXW+GVDalfF61Xpspz2YYHCepvLoHsXRi0GP0c78PIvEny2CtCeVO1imJrangrxtC9UiBlFEj0
UQKVFKpvwCm3W0MPVUeI0BYcY7eS2hNIIfeyzqC6WVwESNYMUeONwLIrfXjqQvmQjdkO6jSxrZdQ
5wuj9rUCtk5roUwFPiPbYOpjooJjnJF621nVc1MkuZdn9QF0H04YE7xQknEP4rt7qQEXgAbRkG3H
MGCVEwOyG5X1OwCvol0q+l0HXVAbGkCPZOgOctij7VxfGnEECJMRjyr6DyEwoK4pPeSCKUPjqb+p
cnaD8pCrx+NObXrME2jVEbrwmyjvMWPcqeei6u41XdtmXbWtdQw0tGJ/lIy+gfpseAhacWskFgRh
6+J7O+Q3hoxKuGnFu45A2w2ihZj2riCPJEBSokOdPBl3kI0EP6k5SlBeaC+s0n+JVujlbDxLEHSN
rPFZl+I3sTOwF5DUYv1lpBKz9Q7aE3XUVPYQgZwWqkt3xBhPZjyeyjj+GSkgEhv0odxU0CAExD4d
bQyy4n2SnocKGJGKNQPYm5RNM+msWUVy6K3qNMR6ZatKulUGYCJiId3SKHlVoGaiN8HZykhiG0hW
O9ajQctycNRR6KZEICmwIebygxbZz4iyx3pA3aKH+qfXlNQGdeZ2KAnEoEz9pVXpJtDkV4NkDoY+
k01rIDtl1T6i6fewqza0G51wRP88H1JbLM1zIVuXNpduO5I/IUBfBiwx6uudLtc7yYLOooxGJzBk
h7wPtr2V7OPReDW0cRdp2hk00LfQE/ELFS3sCeCWt92uz+tL3MilnQv5gx7lW0NMHLmHlgmIfMD9
m9dbMR93OoVgWZINPxO9ekBNBYvJdwFaT3JTHrsq+lbKwWMlku84qHMwhvu8j+/ZoG9bIpyMkYK4
ID8GeQN6ScjaDc2hFo3nmg4nxYx3mDX/pofQ9mlkdLOr1hfK+Abt2m0JgQ1DVDO7YRAGtaDnRjp2
acXmBLavcxnoP+q2uaQEmpnQeNspo/adCs2JQTQNvCdHnQrPUqQq0CUZIFolSns5Ba9xHuzZdCiy
1B+jKj43aXFDVKDeR9V6KVTjCeopEPQUJ2G1LMrPhVUTl4Db3ZbEKnHqSjUh/CNDA1yP9kOR/6yN
1i17+ZTF2VZjvdcK6kFui3PcGwezpftMqHYUOEnbFEnkaiMBoQLrDzjVbUKVhyzqjUldZt+17b0O
wo2haJ7NpL0henQfdKmbR8ZFrwafMkF0waMdHxIRGX4FQg4nJPUdSQlgrLIXagoONsDCU/EQowtk
93rwfcxEaKvUuKX7MnYFYu1ErbgP4ugxzsRbFg2Q/mtjwJDCXUwZtTMaX1hJTwnr94WV7rVBegRL
hqeR+JSL7VlTmicWKJI7hjWU4tThO83Gu4KZryqE4Kw8VGyhau/UVD8jUUjxRVRPoghOWAZh1kIb
1ya8lnIFQwbluoH6EPhiuEy1hBCaEqpC75d645ljudcCiNZVBNJlQWmtPBWWrvK5MS4/ZbEopUUt
KD7oaT3W3UrpGY9Kh6rf5LU+/2KrYG6LuyUVmsdS2CNL7fTKSYvGq6PkSYqsOyv7YYqOUO9azNe4
rhI+1nr1dv2SXkojQSGBbAUzDRPR/McMDKNWIKiMY4y8TCh2UMDJIbPlZI2Rcc0Mt8aeZDQjBdYY
10/5KG0tKT/ldI2AYslF5vnG9Ctm7zspt+RRKgsVIGLdRZ9DyqVtKN9DCd6+vmtrhqb/nxlCI0Eu
BknrfQrV4mHXRfo+wBVRhCtzDEvbNl8Qn7RibFOt6lr1E/JNpi0+uKNBza8sxgKnAeCgMnBnXH8R
115FrE5RfMZwG4LJOg6LO8VDRFpJwZdWAzYzBWUtAIqgMvRx1/RESEMITau+Jt6EEhKe4bcVryAs
ph/Lv1nQipfR6sB4DlgiP9qQhrAw0lHHRNOo7UJ0L5u0dTCBaQf0bZQgu5e7Zbv5e29ArQS1XpAp
iOi0fLQZYkCtwHCy4tc0wFcaeV1goVt0yYrQvW5pKaGeNCCwexZI6j+L/ySt2JEUQ67gS8QUSXpS
RtF0Bz1ByxS8ql6AtsCmUKCBfd3wAs+GisD7bpn7gMt47NomTaYhjt4dXRRNanuCoAnbfGN9W63U
TK7w6RhnwZ5zFQZVvagIKRxf0qFLqUYNasu420Ki7FtI+Hlg4nspKMZDpUa6DEw6gUMTN3UYpHbQ
tPfmyH5rSYB/6UMVAj4jRHB1BXqcjfU7KkEFZQnWSklDmbaA/81o0AMgOpXPVH4WeEjzLJIJRRwf
hwYavZNorZr7GAiRT4Hc3LOgqCASrP2ouw6pjjT6ggXh90gXcrdQRnA5gJpClGu3GSMUYwpS23qr
nYRWgoajVl60DHL2VhJpu6TLQaUeQ9R7OBai9AMicwF4w9JLYmm2XkuWE9XIWxow1V9KPU53BRTW
rzvE0mINVFEtODzmrPgSXmE1QQ/8KAo4bYqXDtmUdbAS/JaCrAGBCDS3ptIAP2hXxQOE9cZM9XNK
IXKChuFoo+drx+1XAGdzS1yBNUfJGOP9uDdaCiE7iCH2Q+iFHVuJE4vxb7YgLjbhCQhYx1T2VKGd
LsfMEfC2EGW6EiRWzPBVqKpQqwgKzmCOCYMBFFDmr1FOvUSIt19xgX/Ph2+qMgDzoh6EOCCVJ6dR
hs4uXYMnLC5lAo+AiATV9k/kgEaFqkYn45OCSrXZVzbDQ9NoxZUbcNEMsh9VR6kL00JctKkDw2rL
FJ42sO9CgYe12XpDtZadLOaUMyvyx2sCyKwcJYkA3EFt+MNsXlXFE8GzCXCMK9X3189meUXo9oMG
Gxyi/GRnX5qK2QnItxRQipTMSQYGZa/uK542QUH/zwr33WSSgLphjiouBm1p+aJnop1UK0W1xfam
MTPCfTVtCE6xGOvxq5faE/GAf6B+42QXJbcxPtBELpilgiMKNmvTscvn9c/qPrEGjwykd4SFiApj
+Cb09YOogOMaQuIyOE1UYq7cH4sR9d91gkLlo3sYORSmhwGZuCmfU+tshb+uu8Ta3+fcD+Dg2pAY
coc6w/ht8COULtcNLLZX3k9K4VXsdKMq1TSJVN+4ZPtqX98obu30R5Rc9/EjCC48cUOdtncwoxM4
wmbFGRevi9n+Teuf5eSkjMFBQ6eXjByBz+ISkjszuQmrl5VVTvvEX/PzVU6f3syOahWpkibYxz9U
1jvIZPegMXmGXoFxH57CfePm++IGPPq79LbbGXv9Pm432s/rv2LtMKfNmP0I2RpJLve4fnXySxco
UNJ05bJa3k4DxEGgDIEqBLfMsLCISFtspwScIARanAGjtGq2jdZC1fJS3g1xS9GqsG7qYqrT0QOF
YoxSjfb1zfp/HPPdBPeMkkVIGWc5dks8NDdatZd2+dny6CHdx74Kn0R3/THeqLvwpT2Hl3p33fzS
AjGhpllI2EXkS9xOssHSBKWGdRMy4Dgsm8pfOKu5BW4Lc00RjBaD6f4AVXcFX1qNmzJ6YhD8vb6U
BdZJKMPO1sLtZFmgfAdSVkR8F61vp9oAGZ1uY4e5o2fuyCPbrXZNl763uUnukjGj2IilqXSQSADG
KOckv5UJPjqjsM3xQUHpPoXqExhjTZJ4cbQGXpGnCgj/veNxDPYS5PTQ6+COT8oqRTcHPI/T3/qd
uW1P/R4V7G1Z2pp3H/1otvk2mMiK8dZw9SPZFmfNX+uTTTau/QbugGsMY7BWJ4qPy3CPn7MBr/u2
bMbtl473fa3c8YJXvmnTCK6K+xx8jd9BEnsUnNYhhpvcIF05gmh3BVgtTed3bW3c+UZKqP1vEpE+
NU8SWNw33XmsPTTGbbbRDv0T2+uB3dymbrdb00ma1vPJNjgW0d2EiNinkZTQUktUWJGRJ3UHhD9m
Ry0cK4QrAl3YFK248p0uHiPmRjFsAwwRiArxc2ZRuzYyMQysBLjN9MTSxJaNxK6739cPcXFNMyPc
fjKqJhEx8JihweiWENqO45sInYAmaGwzKVYKA2tL4rIzFVrlYTtZ0+JHOQGBlyE4TPl+fUmLEfR9
SIGftxH7VA2aClGnqX/ro0/W6MrW/j63ZVmqdkNg4plRksaWEgzyxOqXjv7fOQseStspIOcuhBaP
Mkr3pNJcUDqdFUPcXd+pxWx5PvLAjSB0Upx04NvDVbcVD9ZLc9NepGPgqg/iy+BirvI2ubP2a6OA
iyXsuVUud8VsOWtYCKvy1tymu+5cPpIj8SCC7UmPw1G9X1nl4p2Alrdm/nmu8bB1MbfMSguRg1WF
vBkM1Ta638YAIFF9IinGwNHwHQtvpL+UbC/la9anaPspasysT/8/+4xl0DEBpAXrEPr5bbykO5ba
5ZkeJ7msKnbUTb+Vj90x2l5f9eKnNg3PoXiKWiM/PtRWpFalGpfAaL31rR+C0jkB6OS6kcVP4d0I
XzyQmdi1PWbr/K5SHY3eG+PKt7yyCv6tDfVUldVjhpfp+ByOmNfUvvXxSnFqzcbkPrMDQvN5qh/2
uC4148lkOrPRU3LrNvpK4ejPPOP/Hoky5Q4zQ9BmtuRwQGAK9AtJLlV+UIDevX4ia4uZTmxmI1cC
UQB1g+KjFQ5pz0x7sf5eUwJZ3ezQp58wM9GnhlgLBUzI5IeOGdpQeRIARvhv6+C+GjUMa7VmcF/w
+9uS+SM0MHQwrFULFm+/2VK4KzbIFb2rAITwoQs62I1uA2uK2a/H8DU9Q3/SxcAI4B9Pie5Gh7Wq
9eKs8nwfuXukGRuqmAWMBznIIwW7nxBUaM9SqGcEyq+uvQMxjW2hNBsVwsr2rn243EUslX0gMzBt
+FBZOgcp8cfgK5xps+Wp3N0SpxF6QmaFJp5We5rG7FjC4NYaY8zaLvLywLJCy6oN4Y00f6SWAPmE
2JOj56pXT0JIUNBs7XYUUUmP7FJsVrZx5WtT5Y+fQmHpOZXEEqkAwEFG8tIaL0m7ckkv3h/vPsqz
EIsQx5AiSuGjifQUaq0nA3pj5RHiuYLq4/XPbsUvVC58UBn8MWOCq1kz38Lgtyqv6SpOjvXpNpyt
hgseSYVWisTwPlLxDmvZrxBngzwT+eZOivYRXhKB7F1f09ohcaFE6QSzjzFD76vDLZGpnYs3TfTt
uo21ZfGBREgAExQK3LZYQQOEQf1atrXdFxZUB+5qETrD+RpQfs0xuPhREGYp1ILnG0x8ioz+yHTZ
zQfyKymLzfXlLT+7ZsfGxYuoy4IQ3Jy46J1xM8EwE1+4nYSUUZ/IXO0uujc35DygonuuV558Ky7J
09cQCU3ioU9Q8TF+gawB0D3Zvb66NQtcPlqD02qQUgTi1pQcJUEHcY0q5A/u5Irba1ygqKLYKqIY
bj/emmfrYm4FWzmRyx7Tia4BwoBj74CaU/JkMCTaVmV/hXloFoz5BlxSF7KcU7xZID1mZ+JG0Q7A
Ie2NvLa7IjtQyfpvH53GBRI91Mpg6JG4EVysZpvatJI8w1y7wKdL5Nq+cuEEogtSa04pFe2DI7EG
2VH7QHMV2kHFXDmkgXxoc20vsBjTmMLTf/MbLrDIVikCUYocJQ5iaByRY92TFRMrsYvH99B8rGNl
KmeBc81OI7hK4DM9XPm8lz8AC7Pof5SSefS7QI2GVFmKqD9Qz9TCcxqEv6/v1fJC/jXBo9/LvK6S
amr/qeJDrR4NIOq6pl+5vZbTuXcj/Iccd1Y4ttgtQxY2ZiW70VChWU7cuD2IleT8tyVx33QRgdCy
niq1tZW5lbYb0EkwmrXhoWXMhfq+KO7VUBihEHVsGi7zpI3uaBDhHcud6RIvuo+O8k7rnAz/vL++
uMVpcdC8/OMTFvcBE5aPozDg1uwOxi099afupjxIx3aHscbwIbqf3q3gsXkmXxn+Ah0kZpVQwwEE
mbtK07wgeS9h9N7APC27Gek9y+6uL245HM9scFdnLMqYKApojxK/ttGepeIsY3wi9ZpX6TgpjA4b
2W3P+a3ReVnmNQWgmM7w/BUonQnVEQl814A785D0gNVhE8UN2jI5gbqa7IKty2myxi5XidUXP7+Z
Kc5Xc5MoUt0Ist+YLzoE22T9CWJ9K5/fmhHOU9U0gCoY8LSoO79BCsxuq99yvJJoLef7YEA1UbRU
Jl0dLuUu00RMZcSqQRXtMBD3pAcZJZ5Kz1kROUH3LdVP3WC5UZ6tLG/5S/zXtMYzoCsBlHBBWgYc
pzd4kht76OaFB3MvbSUndAQIHO+i/Rr2aTGmzYxyMW0oQwlVA8w2YTTnGOmV28iaK2O+Prhla8Xg
xXtgZovzkjoc9DKKkWoxCm5ZCSW5Zo2NddlH/jk+jAN9PL5YlWlUCTDRJqKnVMmmEcLbAqwK17/w
yQs+5QWzlXDRq2xS0yxKQG6TfbCtNu1uag5khzX6weUoObMzLXdWCzGzpkYbr+l9doA4sLmdetiR
eN8eDUcBlMNWvOES3ZVv4ClYCdALfgGCJNBIAtEj6p+QztPgIiUV4EOgJd4lod8TcL1rxnYaRifV
4/XtXDg10LKaAA4BxwpoNffRUcHM1TboOl9kQJO06V1n5I+WskbSMSVM3KlNquiQpkT/DAwMnJmm
oqVJItL5rco6OwJMpQ1NN87xNa+S2S3ZAphMh+gy8L0Sf80IpOvCtJdHHzzKLnALdsGgQBfeWeMa
gHVp86DWBiyZjDLsJ9EWw+ohA5aMKBJUwXeozY52OVSnQF0bGFtaEUYNTE0CPnMCrn30RUNviqLr
VMmXxB4DgXfQo9sZUeyq0RrEeHFFIHaQoUYnQ0WD+4hFoVfHkhaSHxYNhAJHuyovZrmCzP5TDuW9
ATrnE+0P0H7ArX1cj2aFWRS0muS3svHdCNqfMhF/sYh9j7Nqb4KHQzOJ4UgTtIYoCnrYmfXYVcpP
6X9Iu7LlyG1l+UWMAAmur1x6VUut1j4vDI1mhgu4ggsAfv3NnnN93KI7xPCcN4flcDXAQqFQlZXJ
rXUNhc4A0p6Gz+iU7EHiqQK31raYtW2DKUlWtma+VB71nbZ+byRYu9lAIGyuuezWgnDffkq6W546
04onEg0xfQqBOsv8pAG//Ndn69pBBu2DDpkpD3Puc3GIwhKybvRcHpvJ870eU0gCXCfNnSwcv4GE
zdfWrjnJpbVZ5gMEFpWY7EN/3IjXXoO3LrjtOr3aNdlSqWfmJRh4R78Fj3OoFZ07WXM1A2mnslGF
Ikcpyb6haHuMmXU3OkuOMk8J5obmYgZ6FwuK1iU5ovf+kHleoDK6yrMqOs/RQOscopehPA+xJFn+
lMuxir7e09m1+f/2EWdxGoDbmFfoHAmhbI+msD9Va63L1425RFE4c5J/mJjdZ4XnmeDs0KYj7V/O
B26SH1TcWVArAVBrwSFnd+d/bHln4hYwiBJMeXw+d5qZYVqBMQN3J6awNl4kVvaKrZbuzmu7pnvg
kkZWSwzEks9myNAMsUogddTSN7uDxjFfKnJfc8Azk+CZVRd863NIsIC66KhnxXQ0J3pbVO0Kz6i7
WC7Ncc+O1O/9Asf7efIZ8xD/wD4xV580V8O3IYRFBj59qheZP9qQ/QFUdOHjXFsTlL8gnIZJG/IP
aaHEdjHWKisIRIGLcuj70AK6xcCd/7VLX/O3CzPzxh6EOxxeQZPziNGVJAKx84OTy1v8rtbnNq7k
RKvCry1e28VLizOvq4WyE7tIpmOJgTBU5MB7PAaKnUzj6WtD5wh3ca38/lyXhmZJrjW6BsbA5ISe
5bOnWr+o2NbsX+uO+wWKb6717Wt71/z8t/wsrrEzA8gsqTEHljn5xIDfpyWA+oX4Zunxwue66hXI
l/BcN89sRbOz1JSYkrLLGpvnkBAY6KgkH4W9UGy7uhAXfFcuSIJMBIbPBzYfYrMSORbSUUBrexRw
+sc/2KoLC7Mb3+7wxCpyHFg3Ebdi0jdu2y1RBF3dqgsbsyzJzUGH3tFsOrKy8yHk7rd6Hwi5MFh0
9fx4GJE6UxERjMx93itvoBkRbayA3cGIqvUTUrp+R/QAM18JWSJJvLqkv43NO21gqyWFVmjdkaO4
5sZdlLHuPdX+5eTXfw4OUhRMq0BPQ59/fwM0tiYOaH8UueG31ksvbjqgCmxrCUp9zdEQSjG2RMGW
YzqzTxQLXZSNmwO6o+jOzvvHdlpSz/iNoJlHgUsbszwob7syISnpj9lzxcNppSI7qO7Qz9iQLV0L
8MAmvrWmIMQqkqDba6uvPX3+cPy9mZf2Zw7i1jWDxixOLNO0R9uRZlBJwwl1np+8ATPpE5TjiN4e
SN3vp06ipWnJgE9pH3ZArgaxoa/wobivaPnsonn89c+75lEXv26eUTWFxlqras43591gPmT0I82X
VGau26Bn3kcL7P3zxm2bxZOyxYivPApf16nP+oP2b2tS/7/PmEU7v75MqOB+PogJG1NBPQQt0j3b
5q3T/DSM968366q7Qj7YxjAfRvrc2c2lLK4cUiCRcVtr5yTGxiZL7nrtcoQC1H9NzO+sCiRYDNKf
x1K6+1x7lLTbjeZju9TGXLIzu0eyRo4ciDDYmSbfUmZQgnVD12/6fuFSvPrxLxZ03tOLuolNeSE6
D7FEMe9lGp1DD0ofTbCl585VOxS1CzAE2qhgnP9+YcfQ7DbrXZNDQuuH7iaRIjfT4nzvkpHZtZWP
WmsJgQk9Oe4t68a2bqpy4T5ZMjELicIaUbAoHXV+2688jLSNzYNRtNs/8GRUQ8DN4p5ZFWe7lVRN
rQ+x06H7z0BBaFWoAvaNWEhWrp4XPCsJihUGJiBnTgYWot5AE1cdZSLXY+nunKZ9+IOFXJiYuVch
lIQAD6jqc/MX0UDR4Jl/EiEvLMy3KvE62kGu8pgNRsBBxFGC19DUoz9Zh4UmPrQ9odQxi16FW+TC
OIs5ZlO2cutxMzXJQpnl2pG3QRZtO+dCC+jpPp8Qr9T6KgYVxrEQ7bYAKw44T4pDW6Ia1sXVEmBw
jv38HY/P1K6Ohd6S/g9aTZY2rXRSszuaNCc+0dRGSQpJGsOygsQxPwwdzSwXbzX84hX4aTB81PVB
Ytk3NKFL8J1rWdrlj5knAX3muKCrUMdJ5ZvC4BgRsIOCgDbIUz4rF3htr51hxCAw25so9oDr+PNO
N8J2OzrhY3pOH0DVxRdjHsbs9WuXufo9MT4Onjwbumpzwmx0+WM1xGc5xNyCpHDGj+MQbwUMR5iJ
Xn9t7NpRhhQ1ssGz2K3uzU5BbXJiJzqWpDqIIidlwOXbH1gAfQfU6EDN/o+ZzjZ17KnssJw+PXH5
006/f/3/v+oCF///WaQAQ2hryTM5Y97QwM1e9b7zbfxjlt5OdKluenW7TBNtdlS53X9gclOnAaZ/
kvKYafXol6m5swT9g9CH0ZO/bMxf7mCtHRqLu/IIpmgfeDSPLezYHDT+nyN8YWEWMQqhaxhHhs6T
2jXbeJeAEzGLSsx9qJX9qu3qkIVxYIV/8p3+XtYsAypymrBBgM+FjE8YczeNF1TS/aLYF9rH15au
HiA83PCYtsCZML+ehqY1uX4WoOhRRh9AOOhU9sqw+tDM7/83SzPfq5WZgXMEvl33p8y6J9k3Oz81
40LYWVrP7IyOFVGgXOrU0erXDoeo+JgHYIQKTbJERrtk6fz3i2SrSPopTnSmjuX4Dj4NsAGEhnOn
eUt6HdcqOPbFF5olQ3Erh0bUWJFy2MqSzVvb6xjv4uWmnrpHNnavYDj/gwTs0ubsqihGd4qphjgR
V/zV7LVH1ytWpXCWLsirawP1+Pnxi3Bnz9bW1rwxBgnmDN3qUOV9Nes1JrYDym9Kpfu2fP7aBX9z
gMzfwWfy8b/szdaF9G7UYoJvZvS4LgR1oG5Q5FHimg+DFj8arMwjW6ucLShlGTgi4ld9sFaD692r
brCCWC/AxCr0fMetMl25o2F9V9QAe55X3I/QbHvSSYrrp+3qp0xMblBLazsxRQNmtuLRPJNPta2S
e3CdTpEHapQbvY9/aFVzSG2nCAsOaAT6hVvdbTcxp7+GbLQDTouj3pN4TWT9wFz+5CBTCfqJ2L7O
nLfYq6KmoocKmOY6USfG03dMZgNkyjMjbHXzGX2V3k/75NTVaNM2xRZQNTPSLHzOEbx6ue09d0ka
h5VotCCjySNV9Efr8SfchWHHJKTmckgEcf27wzUVcGM6dEWxhOW/dl3geeydR1HBgTN/vJS5qpuJ
m4h5yWsWe6veWBKcvhrLnfNgDHIFZGVzvmwDjGWTzJEB8ZA9jzfJ3tnnIUSQDnStg3HMTze536yX
ypXXAsXvhNYkFjRK5jkKWCXNvpKiA9Fi59MMoSK71dwcUL0lSoi57MPvywqxHHIG6DGg+Dp7bJRl
UYOaA+cp3w7pgb4W2q5JwZe4s2hAIC/UrdmaDL7y/NT2Yx7SX9S7hbJuUWy6x9xnq6XpCX0GWfzH
L5pFfcxk6lbRyu6YgZ6vcKTlY9LehtJV/Jy50vBB04mxsqF/YUNx6utcLbxcrnkVGNHA13zW8ESV
7XOUbhNXNLnAjrASHHr6YKe+vYgjv5pWXRiZXQUgumwTQBbV0REvtbHNa8AiKpDbvBmdDL8OYVfT
6gtTs4hZJEUvaqaAymly32qroPHO1GsLadWSlVmcZPZIJlDlgDw1a1D5Nt11zy3EhqL7k9rb5feZ
PRMSnMaxM8FJlVmPrXNTOqd+KUe82jG9sDGvGE89cbuBGPJo+WOYbepvZZAF5VZt8126kH4sbNy8
zKdErldk6rujI9tDqWdvjlnfpyAPW3DrJTuzBBF9kVZOXQJ9F+iumKCmMznGxcRSt37JzCyemFxD
RNZwejCFvEsk3qauBbop3GM//71bXwau8w+5SKZiXbZ4mwJZVGrgL+nLsAfpsTUuFcjmbAf/CEez
k5pr01iZ7W/V1mRTABABLtQsYBEkigNcbUXhg68iKFfFoVkz3Tf2zaHbfL3UazkPVMBx0UFZ8Dys
+HmpHjRnnGGwxREVzhfGxZqkx1HQ1dBa/hB3q6x6/NrgtY/4t0FnDuRzRs+qZItkjmkvWXPCafM1
dyGzumoD+FUgWFF8hkD850VNNPbqAuN+x8yT2zQbT7pR3knw+Xy9lCtXKYiI0OFGDx2oOnfmjww6
RlVC4Y8gZQ0bfsfAopsY0hfWUjZyLVdAcfsMEUdlwTB/tzQuPFKSPi4qgsf+iG5JgbxgVYL41tci
M7ThIjQqotpeo04VfL3EKzv5ye4s9FaVOUKVLcVOGtmmqeP7JC03uTUutDevm/FAXoJaBmqTMy8E
SQs01cuzuqmrraRuro0WaA6SrL9ezbUPBt/7y8wcCF/Qzmyg4YTw3vAgjz+0XA9l2gdMLD0lrlo6
F1jxkoDk9FxwMMmKNMkTAmxi/aNPqsjuQQD8nPJ/X8qHcgZ27TevE54tnx3d0qzW4Arslh5kE1Oo
jhKojzbpr6+37UrWcp5lBiYFr3K8G2ZFhzSXTYrRbQA63WEtPe0WghQLg0ZXwtAnE7MbRIpSkGxo
unOpyRvHqErHdWJ5fsa7tYGqpONl268Xda0LCJPgnjx/I6xs5nNkKGNJzvUzuYIYzw96091XD+ld
th5W9da44bvxAGjacsS96ut/252r91GIMZulXnVH2o7BNFlQQbNWiecsHKnrO/rf5c0B7hXYyL1S
IGlqzvJxdeu35NUcX7riWzm8mMr7k0BxsarZByzjqS/TATWiQqahWwIEObhhRZoFM1dy28uPNqeZ
c2IIY/RA06PdM64ybq3AJB5MxhjoUoWjXKjPL+3h+WBcRN2kyMyqbjIICDt2YMYCD9MyUi6If92W
Jtv9VLMFarGz081KAlgfpFehbQ0U7hw2pXpWT+gty6PO4195le6dVp40Kr4zAfFFOg3PvZxcvzb0
RdTRkulZqHeJSJJeoBrhOZh1auv1BI7FLRWtFuqN1wWWaMGDkiFNGeTghFlfx75u17fMHbWd6nXH
7xJjb3Gr3jgDFPryEfTEdMA7DqI7nIJAUdgaZNzZOx7/pZ+Y4jDa7b0UgNRVKKkDUVWpMB+dwqfg
v18hVheRmVdTaHb5M2+56WulFVZcf46NIuQuxC/72H0zcTFvmswunmzh1itJsru4ArvSGFdPYwP7
pRoxS86htU6zofZ7BWwudWkcUIuv4hyU2bVbEx9ErVXQdY6xAp+WtWp6PE27JDsOrHrmsfwBXmRU
vEwX/CwtJBrycvjIGucAfNtPoDHToCzApj8mHUMALpqQKGiX5HQN8Nqr0mK6nuK4Dt2OgxaTQewd
9PU/v45oV++cv31nXn0WjuCcSDzGqNiz8siFGUj1JFxj4Qwu2ZldB0NKu6xoJ9xt5E0VL66d7Wx2
AgHZwuNyyc4spGhqaDQvHSVYNPjJUSCj7+W60Gkklqhxllx/dhWIVFMYKIvl0enFdyfT3tK618OU
JCsvb25jLbul1H6erCWGuqtXwbm6hHmac9H7/PeL+GL0AmrbPVZoVD8HoKinMvbF4tj31X28sHL+
+4WVVmMQjHQhg26ruzEDYNwdfK0w/Npb0g2bT+mcHzSoZ/29oFk9oNV5m/cx0h5H99tnutIRqqAP
FZrQXQ+AnMn8Msy/Dd//oKj1ye4sdkkmDJM5eEj1BgJ14hWA+eeh4YnvCTGWpgKX9nPmLXKyz+qE
WKRmgCgRASbR841tv1tL9DVQWb52Hfy1nzqZP5aGNB40LfPE0RX9jyJ2q4DKQkKZBBoo4KLH6BOI
X4Aef4WSCfHL3PrgfRbKAUl0m6CYGKc06BJxk5Ez5evOaNtNgibHALhi0HYdYFY2WfdJfSQpSnBG
l+xyneyMnt1B8+7ktvmbO+Q/Gq16Qrx8Z71805JiN7IsVNnwrAFDFOgc7lQNIJtO83Fbpc1LLND1
L5w+koSAmYYh8rNSh9qA2PXtsFUx21LWHlDv3qdp8iMz0RrVY3VXkmqT24kR4B3V+SzOVq1DtxqD
nJEQ8rkyjZ01ShoozS2CgmWgPauKNfGmfZOzLSg99p7Hd6Iq16ItvoF7GnK2HKMD3cod5F3sVB5K
RsV92gDz1EPEI5BNvk+t9EYTjRNYOb9NId3lOPV2mvg+M+wo8aBlE2uS+bnRnCS0ooo+iSMHpPuM
yzt7BD7bbYMqG31Dw2aOP6qGrqje3yYtu62kjFxaretW3EtaRUIrIBgwHlhKozoDLcY4hVOpv0uq
b+kYb+u4XVmaeMV1vxohOpwPAMCx4Z7hyym3wQ3lNd+FZAGv0q1gkNwgdVTUOgpu2V7Tk1WqW68g
vNySLo0INw9Zo91TVqysRN7nY7yKM3y7oVrhxo7AQR1UmOJLwQ6uC9xe+P0uBn9AzglepBaKSEaR
7Ubc4cKy4eFlaPNHt+xC26xvRpu+lCC9plN6y0ojDWqQqJ0v+3Vh8yApCYp0Tigz7vdx7de2G/Q9
1IsM697U2tsS9JQyg3pt627Q3Q4caBvXlIalKYKeWlGva5Du6SJcqlGWyX3VmBvXxVHr6Gbg6pZn
+baWP3Uz983WDhpz3MdAxGb588DNcCxicAtCfwRI2QChCHiCGLdxGqM/fmg4CfIBcl+o69Ax8z39
PoUOEDG+nwnK7dhb85yc/Q+pKwLlxELMhzzp9gPFtR1b2S0yoUCf3nhiROmEEalpO1hmRIp2b4k4
RKp3GEw9xDCQ36KsLZMkQtPF96gIB3DWFc0QjFq2s4w66msznArvQfV5VOf9A3QzSwtCLwlQEO2h
N3SEzDqIzfSmrt6KPA2aWjvluRmywV1lFkZVdDeSDlkbsXfsJxrkFRhN+9eO/NRRhxjFCb8qzOo4
GNUQNCiVFt5hzD6U9m6xnzxFDaEt/bbEt2g79HpemX5Qam8AeyniPiAV8avie+n9dM/yOgcHMk8u
mntJGjamFdjVqXE3EHiakhsqb2J7YzB0pEQKSRktNFIXceFbVt+atA5whgi9Z/XOwL7qHCLOni+m
m0bsW3crmicvl/6o3+uZG4weWPnvXYDenMl33R9Zn64A1YxqS48soT/Fg9h3FXLL0gyFMwSYZwxI
czt6PxL+0bMmUMlPw9ubrQcf/ujNDepMCYnqMnSHXWntHX0Va8FZpA/zPgmEZPR1hzKKXZXBkD2O
aockxsxOvfarcR7R8ZmqzG/yB4e+neVu8lxGhXxsZGRRAXWnm6Lc6dVbVmQr1f7iHqTR08ZvGxra
bhwxd5NgaNzSIo3vjfiukIek2THQCk0ZyMQxEdE/qu4l1p+c5nGqnpi6cTJAX3owzFTfRobjbcFR
Y1+pXWVHdrke9CeWQm/kwdPyAD+9B13WNNYBaD5XVnwDJWE1HqeqCqW0g56ZOBKt3+i/dC5CY2z8
uFzlwylHqV43vMhSWQB2uwFoCImKEuYPAwXMkTGBL0KclQURnXjpU52dBKOhGp/1ltzHAnzrkE2y
itte7nmeBZ2p4DFlVDsfozL2CgqYfhFXUZxhSsxp9q0nIEwDTTP7W6vbgV4M26Z/bbW7ng3B5Nzm
xehX3RryYppd+1rPV14lAvOc3pdpee8U/WM2QjtJi9dmpd9DMO5nU7drVoo2LLph4+T0Lk3k3lOq
wEiZvsdoobnTy+ottupbqFG91jmCnNll1SqHnNFImhZhL88iIEcHv+/K72QEX0xi5d9ppfbiPEEC
BLYLASb862I6x4mx3XsCAFnP7UFU5VVPlin2NpSAmtG+bUznuWTu7UR0QNrH7Odk9pC9HTiEncY7
Cm6ddnKeKxXr2FX7Jk5HqF1BL6YYpt2U189e5tznjVcGVi23lLLvhE74YJDCKAdM0RE2nKAUFaUm
hXBRFTA3t3AxoCJN+R/Mjf2dSCHhmOX2HFjgGrS+8jim73oB1S8g62S91Gb5MoOClVlmT1uVeE2M
FkjXHPPhIQYjM0meIcnnf/0iupo+WQ50pAn0iIF1/pz5VpMBgpUO+TUzuwNAWyu7Hj/+NxOz5DpD
8jQariOOrT69u1M+hvp5OP5rI1ffCRfrmKXVvVv1jptiojox6C3kuBDKnLXFu4Vyx9XtsvEOAYM/
Jkvn6Bsv1iqSnZkZWpOk/sToGNQ9Hxaej1dLOBdWzr/i4jmSaMngSYmpD549sQl6VaQPB++pjj88
fVywtbSimQNwb5jSuMLGpSpdlSrdGMjNvv42SyZmDuBpcaGEjld3m97n/MGFOuvXBq5+/Iv9mn18
0y2J0zI4ccqexu4BVzxfkg+9eh4vTMyeTyUfi6Tx8OE9MIq4oLu1YkjxkId8fPzf1jJ7OtVGSVGj
QSV5gD4kNO1wYaFuvSjDvPBNfsMALlyMGZnpUKNBi9XtfOG9K/P9368DHR9ckwBRQLh69k0Gojmc
CjwB44wePKPftSKpfCKnhRN57axc2pl9GBAuGyn43cXR1iy/7o458/xmRGbaP2nQHf56UUvGZh9H
w4Wd2zbqBFZ1N+ofpXXbk7ciuUtx53xt6ZpLXyzrd1/08vtURQ/8DuK/sJF8jLbf4KmAaeWFBV3r
r9qEnFVkXQ9Nujnpp1m2EwhLiu5oxBCl9GizzVr5lnbji1720FRFn9Cvcn5jacnOFABOllPE8nwl
TU59bonGpwKpEVXybWjlbUvBJWejD4d8IPmD4dJPv/Xs0xd7QqfOHniFY67R5w6t84bea4s0KlcO
+icjs3ioMMjAOFDgx4whr8hRJC3bYAR4ymrlv//Gn0zN4mJOyrGzUTE4au1jP/4sE2B6H/61G30y
MTuFOnA2WZyAg6bp6GsFUWWzjp8h0Lr52syVaPLJzOwQmqQsxsm0xFFv0WkdvY2UzuprE1cOxCcT
s6PXWxiiEt25dBtDAxLjPxQqpr++tnHleF/amONOWDoYMS3wQaRF3kCq8Is6SO9tlWc+NepTp9Kn
rw1em/P7ZHGWTIq0SbS+yTFvsO63451H/MEOWtO3hZ8czgSv6iYJWOiexEsjohgcdeHXv2DB3U3j
85kiUm+g1gXMt2U4a5mwAy3AE1aL7oX1+oIzLnjJnIggNuLJ7DjSGrc/EfWY/AnI5tNuzgIEMwYH
+sAApUjrF2aawar6INqXrzdsaRGz+DB2feaZBH7oxrdojvuZm/1JWADWEToNZxW+OfVL0Vgl1esS
fUIouqqi9zF0HDCIBf3BQi7MzM7sKNCoModJHLOq2WtqimpX335t4qpzXZiYndlEYfZMVeckA5hB
r9l6SRM5IFalXrrgxlejw38tYfr7sxsLqXLwV1dohLQHXt676UnWp68Xs2RidlRJj8HXhuGkAFaN
8jIPqgoaymCo/NrM1T0DJMd1UdiD7t5sz3oIrIxGX0AZFoLeZZ99d7w64pRFeoo34Ne2MNWEfblo
plqWCaCMB7k49PgBX54TOPIB0HSLuyAwdwj7mWGE2i8MyI+0jXjQCHrUbOpuE1t0vpqaNaHsMGiM
R7ZygsnzjvFogu+3vE0McRrKIQ5YwvrHJFciKCdI89JxUxoJ2vgY1yKQTUUFnJzrJ3yVKwca1ozT
XQY8j08mxwmQVq/QANgIysLcVqkvuPJWlek+glMoatW4ycpW+mniRY1XPElANlvDXdeZHWGzdpTE
P2vQvYqYQ2SWnBJ6Sqv2BnxeqA9kbRhbsvZ5W79hmCeEhPxtz/WPcVA7Ror3Wh8P6ZAXoZEYSeim
8k5a/CYlznij597KyZgAmrxrA3CPtGgY6N8k4UaQ1mTnGO3TYLHIgXZ7aQ6RnbI7Kp13szXvCXML
vzG0uyqGQLiDwQ085HJIxQs9KqZ8Y05e6+dkeGtqemcy96OwrFBA+7ru3O8UVJdVLe7A+zD5PVBn
lEvpm66oQ4AjVglpTratbjvW3bJ4fIW6M1K0BCrMxs7s2IYbZF9C9SswvdoLHSbe26nxUNhyIXZs
kthvTbbOu5L6NkfTuDQjNYFDSBkogk2lsY6n/JvmNatKVe9s1G/Sfry3SPJeT5NaDRX5ZkMl0s8m
60fPNdB/2tmNWUGmHi/XG2PS9xDexZTPFPu8Hxx/cGso2xT1trTsx6w2Bl8vBYbMqAFuFRfVmmbY
Fl56kH12cBmNeF5+lzyGPDrJf6Ls/o1VqODKvkFMnLwTCAzgQ9zydS3ukaEOh0S4JLQ0kH+BWZN7
JBhyAO7dWj0RBwU8DIOhsT3Cf3hd3qgq27KhZUHOBhZ6biXQsk+ibspf+lpmfhtTdBYkOCSb9lmD
LoMlyBgq09jytjqoSTukBEJ0ZfFcOMBtp/33ylV7jbro/w/5qVCyCsHAudJj96PKp4/a4++edH7S
QW0g04IGzkAOVSYju52iypBbKEaeBlRg8ZxCCU1rPgaQC0zGELDafvRy8uCN8V2Xd5OfKRJxu45U
CVgWZL43VOv39WC8TYpHZtZOIdjM75WuDVGMLkhdqic9t17yGM36JEeJHbPNdWQ17vtEwBblJALw
kAQ9+wkHCKyn+dN0rn+qJnlyx+oHSRJwv+sDibpyqkLlDn3UDFMbKiJCHe2wKsV8f1Wi36/OPw+X
1c5NyxWZ8l/aON0YrXav1d5G1Omu52rDmP6jiWl1LoCGY9kd2qG5r5B5+cPY3Smnemo0NoZNa6wx
0nFT9E4o+mLdZd49L5JbZwDxTxyDxa482b1xQlnzYIzoK8TofIDEGOn6+IuPDlJ2QAzlOD1MHDNz
U8efY52/YqZ3D5TK2jN7iI6yFW0LMGuCthDNug+jgU9uZG5/eG75xPPpDirdENSyyjc5mI8E6u6+
wdAYypLVOI6JH1dqnTADJ5wke1DetZDdQa5IFFnzwvgO2NtJ1eqUZO1r67AtU9kUlnUVCt09FJV9
qNvqaMh6m3ZZpAsG/fkz92WR3jZQYatZu52UWseCrNI+Lf1BR8kU0xilXxrWEwNFLRm677HCDNjE
hbNpMYxTKMPxTRChbIyUAbnXt/cN4nTB3OoOXedVHScnuxlL3xm5wvZgPKbk1IXW7LhiA5oPzJSP
Q59mAfCw6IHneN5OJjophdj2JpchYL9gcyVIrgqednvXoSevq4bIa41bO9X0TUGyH0DARKKD7usg
Wbdqy3EIMHqjfFJaLFAGfa0FSCLcoXYDm5U/Str+Yoa+tgH+xzhb2mHmZtppaFv6jUpPbZmkh7HN
u/1Izl/Acr6pujqhPuduB7cs3hsOtvmpPLu21kK3WAuM2jx5ZU3Q94tPZc5Xrtnet72XYhMzIIid
tIBygX0wawvtWrXumAoZ2qGnxGBTmDRdjWftuOZJVt0Af6yhmZOAT3MY77k2cL9NjBsFdXiV2N+Y
NZxSIVYagVrKyHW21nn53SOgqETXMl+nxOChU0xe6CZWdSMcVQRkqNSqA4wnEC5SfreS1M+5pvuc
qBdG3J+6hbZEwn5LNNY/9TwlO+rWmCxS2jrusl0cN3sD7QdoBtSJXzcd/E0/cQ1HNWPqAJqaB1zL
1E8JhodN572MnVWOfmsjJyccafUzk/xGs8RTk3p3kmYBxKxvXCrWGBh44bkMurG8FYaQQSLjVUro
JjUa91Wgh10r+4QIeSgt+H6hPSaieAEf050rMRsFaKpVejQU1GaBd24xKowyReZQbhIcfJ/bOUS3
9BhzTEV3n8cVA6GR0IK8Tp5Ypf3wONZUNGBp97rhUBM0JfqaZhFPix+pS54hEv1tPLf3kSSFg+Od
ilQ+ez1o7KlK8d8yYW9t9AhDIfmWJtUBupePpWuiQ5Y/YeYDLU8V3+Z0iFKBVppND73ZRMXIb0TR
rAcLMjumt8Os/FOv66UfmyPaLbgcjRjrgZjqRnbGCqhp5mOuOJLDZIUtHVD/z0flx2SMZOYdCh20
PVaaHYirpSvUpQm0sehTVWaF7xIH/JeFgX6OUZ1EXu1SIl6Em+4t1W57N9tSVH4QJKYNyJ82VQqS
05Fu0K2vwwQNMaiLrdBJfpFx+9b9H2lXthu3rmy/iIBEUdOrhh5sx1bbjhPnRUjiRKJmiZq//i55
H5x000LrZh9sBNiAgS5xKharVq0Vqi9xiTpXn8T5QwaCQGdQspOa8peeASJGaI5iKR32jWrdRDPH
GSl76J5l2jNgBw0oBWu/MYGdC82HhkU/ahrvlQ7s+dWEUlbmI2nrzSF8DjKr+7jXH7OyvhNk/jJU
7W+S5He6KdyEx2+N2h95yo/gVD/oU4R7MbEyLxbWG1HaYw4sIOr4HYr5euXWlji2ZEatbnogXfdU
2uSW8f5bZqT7TJu5YyH6EBnd90YJjvTUpYz5Ip5v6qLa414cXDRS3dFOPWUtbvUiVu6iZPgVCQOw
/GKv5VXlF6X9HUxokVeWMdqqlvSjhvIuoEoWG5zE1AfMDTSYGc+e084QTlVZpqNaIrDnApJpo+bT
DDpMdYIitZhV/ZEWqN71mvm9C5W7pIpQRZuyW9Kifj7E1hEYWdvRE4RisYVAwuBP2oxEvSjarzay
RsxmJztvv1QAB7lg2/oZJiBizcVjn0L3LypNzbEErmQksXFepmPWj7CWab9xNcZ7ezSAW4nTAoiA
6LZXFQR4o1ul/HtWN8+UzJXX5vlzXigHAKpRYE9Tz2ShD152NHHr9iMu12eQb77N6YDaaQ2cJlI1
0yMhi/MX9u1cARU9cuBf2yiF/rrFARPswn2WFJ2XzrxE5Acl8iEfW88AtvBBXR4FiQCyL0mxRyKC
Emfad8LrupBDpggatuBUHHzFQkQMNpAvsRGLB/TyHXqrPY29Dbbz8TcbMBFlctvP4aEcM/RydCXa
PA3Vq0ydgtcIDeK0t0AfrqHCW9OIY5MMxq5vgeco9XE8VhPoKKEOPIK7agA2J4cStT5Pn0iv2Deo
U0Y78Hc+9SRigIzNaMEtM+UhyxFqtHG5v/6UWntIgc0f7RQLJaEmK0FpSlbqDTBWgbp8NvnEt5il
pefn+0vt3AC9fOGWiZaSvkCDhl7C24fJscnR40nHdCsruSaLqVogxDSRHERSWM4/xANirUyPkXqG
iLsTv45P3B+/0DfcCtQxdm3k2sGWJuT69AHkh15Iit5LKasCcEbcDQ1s5uInT3+MwF1cXx/pWf2f
6ftjYPn7We4YCV2RVQOUGLre8mzcY5MpPK3ovTE1NnIR7/2h8qMalsBQs/DTg/Hu0hbhtaHzomFB
+Gu6oTfi++SmDnluPHZT7RIPbXnqjg6OAWbu1p995W68zx+m2+5g+NcHvbpnzj5kmfWzQc8VDaFm
p9Cg6vBU6F6o8sasrUr1lhFp6ZQpsSawltIgrKZDgvCTWHhoAV9wfSyrO+RsLNICijLJJo6kVTCV
gHMYxY9xjp6vm5Cxmf9skjMbUra8nIHDrhucMdxYjYcXZOFlXuSn7ohgxi2pF7nNt8gzHjfsLhvi
2oaRUnEU1CTVsGTphW9CF3zeUV89hG/CwwvL+H80+W7NpZRjivM0qo0I2TIQnLoCgqQV3WhW2dgU
ciY9hCQUycEmHMQU2njQLot/kPDX9WlbPdJA00LU2WSgepZGAdbqdCCqYJBHhCZe8a0xgVfRX1Pa
etcNyT3R/+wLTYdvx7EG+7e0L+YaeH+rXbTAtXnXAR3p5O3yKFAJQlcyHpEbxMNlgRJhVl/MIqw3
UsKrC3b2AdIGERNLURTGgulCf8lQeUb+5N+crzMT0mzmdS9ooc9qkPYA1xT7qimP16dxfRBQRjCW
ln6EvJfeiCvp0pDQqsEC7IlT26XKj+sW6HIJfjhIDD2ay44AQ6A0iMoeoazaVSoO0ugpfraLvfC5
bZ26e1A0p78FyNoNHeqIyqNetbcek9KZhJtrh+sfsrr9z7jBJZ9YjiMeHjYI6fuu+ZEpoT+YqWsN
8cN1M6szCvwxmPcMXUH0cTmjadLQtCspsM/9ZyNrPpGcb7RIya3Y/2z9MxPLJ5xdIVTpNDbFmNHB
HXztDpHAwfSnneazL1t9tqujMYAEQrcoNXCuL02BjrvqG64NwWRUN2M730Jf8N+4JUQ00C0HHaIu
U1boY2FlzQwTZQ4QcSS+6Wa516pyo0a0GgHYpgGNAARR1JaT+KhxFa01tRSP7wikH0Dz3I7ViKTa
FDWfRnXRu7aiCv0/9o1g7U3CNK9Qw0OEF4drhfFdmJm/8hoPxF7hbtNE6qdmztgncxy/xjY5Zllx
iEl1B5aKY67UoDhaoMbX99aaptrSB/rPGNDaKJVU5sYwSZGgED6iw9nXQD8FArLf1Ld3/Ib4pgu0
8ddaHPkbrqh8Z244i7UTdG5d2gzGENMpRaYa8dp3Cu53IQ6z8vX6ELdsLN7kbG+nQtSg5TYgXUiD
wkBzlvpljH5dt7FcDbJHOh+HdEQLsJQidTXSYJz1OzycFl6jT8pxKnUA2jfJM7ZGJJ3WlAjaaQAq
BMP0LZvjXV2VO63Y2N1r9+75kJaPOJu2kuqRqcYzhqS9KVXk2Kw/jnno18kWq9birq9NnhTzQRYN
V0aOei4akh/jRD/qnQXiRy3soCnVPrT8NS5+D3gOXl+zNUd0PkDpum/yaOLUTgEnyyqXZajJVxv3
w/qusE1FBbG8qsmdp6C+K8ehw+6ONYD71Sez6/ZdSQ5T89qU36+PZtWWBSv/EXCQdqDZI8Vhacto
SHRA5sFhpuVPZuxb0bemm/zr1lZ34Jk1aQeCOWMuDa1igQ5ikKrbJwQoBqCErlvZGpO0BSlLWMRT
sGi19nCr2Mj3AXuft92RWZS7tNjSstwalbQRiwTRrNriRWcUIWiaTD/Sf6FiujF3qwfrbO6k6KUB
21NbKajIJ2g0wCVVjMm+xhYMrd316Vvd4H8MydF5millM4IHMuiG8Gsex5bzXuu9bmRjzmRmFZ7D
UaCrTguGqD+KotmVlXJr1/YGgcvWWCQnPibKhIZUlQXRmJTepCs/Sz5uXBQyt8R7FHQmSyIjVwaz
LY1hzlnQ4lVIXeEWTyNx4x13zT06lZ46qCh1t1steyu7nIJnHGxweHosSJBLR1tbdoX6VKwHjdEc
huylG8MbFGA9I0ZvbNFu7L53RKbkbc/NybuiacJ2mlC4DQalqdwuMh40ZfLGWfWG3D7UrXKTobl4
MFq3qoqjPQJ8X8eZlzZT7ZB+2nGRHLSm9kqz+3x9K62s8cWXScEASJhRiMMiB336qE6tRzpl40Ss
Jb3giW3LgKOkYHqRvGTM8Jgsi1AJ9KfiiBfdZ+6D3aj7ObuTp37qf5VoN2g27pmVEwINGgpqM3Dn
Qi5OGpawpziE1ENxmqcBfG+8OrLMDLQ431jZFTtL/KYusoVISMkgjzAZ2qnPeXGyo8nnClpiUHAC
riL8Fwp7F4asyw0Loj1oEwkzP8XmMU4j4EUgxWHtr2+GldEwBkFCVVegAgNGu0sjVmJAOk1X+Skv
uoc5i/2oaV7YpnL3mhkdmjkgN0b7BXtH7p1FOXUzKtGQZPzEWX/TtfMNi4ovesj+/gnHQIWLFxzq
lqYqr00hSsACQLIfDD0KCjn52endFiPEShh1YUNalhlkOwra4ziYaWZjZwr1NwzdKYV1FFF0Q5Lk
Lo2L575Gxevvl+p8cJIDaxShdBn0QU+V+jIZT+jcdEz2dN3G2uBwlS1PVEgCo352uR2iPqxrGjIS
UPI0AaxsDHinaoDrUgjdzE40jV6fFBvx2zvJhOQrQZT8x6o8pSpv6NBqJLDZvBsjKOm9t3GiBtnp
EXd141c9gvxBh2jAmAAf3UIGR+uLQxSSu9aqnpOMujZtvlWFcsyrEK2B6n6s5iMlyj1kKndtqZyy
XvygNH21UbG2U3Vj463Nm81UXYV2mYKOMGneVGIT1SyH6KQmHfoVR+BWIq+YuNOgqldas9egfapD
zfn6ci0/K0+cjanD5KHIAGd7uVxoLkkyVaSQCe5A6TahAU8XXjHOfhg2exKK/XVzK6NEqw4YrfEf
nJ9cywgLkrQNDZNTZ7c/tCwXvojQKGoXNvXzuEabq8i+VBowNzRXveu2VzwIdK9ME1TyugL+8uXv
Zx5EKKFBprAASi49xmO3m5dq91xuTKhMWb7EJhdmpNg05YM15KgDgyyvgJqk5mmHpcawpLrKN3rY
epiv3MVgYYBiELCpCBFlQoZ5arHt8yw96XPVovPTRmer2FJbWks72bYBkS8GD7zcW5dzl4dxmpGe
kwAAaTemjyG6IEhh39QqAq/20UABtZ3FjqLUqG/lrj+OEJlDU4Uah7r0GMo9XsNIrBY+c9kzfe4z
rd+nJi83Ao6P5wAJOwPXispAroRr7HKArIjbJORtGChwimkefYYkwIHo2j6vUUpOt4hC1CUMvjx3
OpgnQNeKqhQKlHLmi89JjMRXlJxQQHdnT7iRb3liB0TQju/KDff4cedfGpO2JBDYKRCUSXKabQPq
xUXmDGn6xGqylaRaNQR290U/BQlfWTe+BL1AA1ccorXwORvARZg5YmswiyuXZw6eXluovYAwlqO0
WFMBvEpFcjJyHjo5aOZuFWH7kEsSDhFlCc0s8IYYov9r9wGvAS4xjAs0+fi/yx0i8jZPYoAfTyrL
XpE2vQGeNHEMtLT/rZsCsADNumhnZABTMOmSLmJONMVsklOhgkBYN5hXwqqH++HLdUMr5TUY0U0V
23ChtJcp7HhLwnCCvskJ1CfkUB3REP25PUCSHJXlO90tPeUW0NsN/7iyRVQwSNtLaIA3giw7Wpo5
1K6M1ApYbrvpjGYqNKBG7cbYVnzGhRUpHkCQM0aQpuUn6N7uxyL+bIrx8fr0bZmQ1mmohdXSQeen
mIOLLyaDj4PFNyK2NT+hGhDRYiC7RPQr0+X1Y9Elid1hjWovvR/2+b46CJAR7Ox9uYt29YanWHl0
6qqJ9uPl3QWvRKVRhV2Wq/XE+btfyt7AofVjPhiv2n10JPt2b3vlAfgqDun6jeO1Np1nhmUqKAaa
jNCaQn5KB8MDHNqtu78uNsDPUqTdDNOAyKgsXRJaI2poIuHQ7KU+mMOOreAOGdqNQG5tINYiqEsh
fQdlHGkGld6CvF42GIEANUFjaL5h8w0XsfhryQWqKMqgSRzhDAIayQRteZ2aJrcCIKYBev0C6aXj
VBNfmFuKMiunlcJFoDxDoRz94XFXZbSLwcBrQJjuc4gWvxndIu2W5MCaI0J7DfoekFWhKDVJ4wlH
xLWk65E+9EzVy+/HY/tQ7Mq97Xa77KU+cs2jhy1B0eVHpUkEKylDDwZKKoDWSDc+ADVxmhYpPxm4
8VHc8dIk3JGpdIX1jYCVCLEvMmUb3m/50Q9G0UaE5g7VgNrtMt9nMSioUvocKFZc+2MHNSMbGii2
OsWeMbOXIgUbBEg4n6/7qbUlROCmoQxrLbVyKcJvUlHbFqn4Se3GHdDn+36wj3a1te1X9iQ9N7Mc
i7ORgV9PJAowtyc2qIdhAElL1CeHTjW+mCBsuj6k1aU7G5I0i5BRyHqipsmpgSiAbiWHMgZnV2d3
gCtWaGuwe+W+AHcMOBY2aW3XVhAJQAWYsgWPJScI9Ja2wA4SEyVtUKW49b76EVl+eGCOBfp7CEjv
pkPogzIFPRbXR702w5BqQRiOuAfSNtJChh2q9UoJD7kIKirAtWcs8sPpV99l3nVLqwcSQ8M7Bnhn
BnuXi9n3CKtYnGtB7dtPissPmYcIBEVG4VlOGkSucvgX/h/YkT8ml4D5fP8Qbs7QZdYCXs4+5Tko
u7QN3oN3eQL59NngJMY5eGeOlo680VoxMyt4M/Upfs6C/CD2yQP/VHwxI4d5rV/fZY8KXA1/GA7p
F3IkW9X7ZYk+fgBIq1UA+RAjS0sIPHEPOQjVBJEE3Yli+KRrkJighN73RuiOxvRJ6AIyTBqvndTS
kMctITcKoPppskGTu7HKq1+D9xy2MUitLZk5ZWrCFEJ4Kmq6dhSBUgtyRkl0y9EnwPpP1eBlECD9
PhVkQgN/FDQANChNPW99xUo8jySljajDBPc1nmCXC19GKolqPqLlLYeUljromqeQWgMblb6P2/wr
Wjju4jz7rNjk0W6qE1hwfZBkHnE2HzpD23PbPNjoN7JV8WOeh8eNSVo5dZqCrCMWDQ7bZJKv0UuN
JVqGz0OQ3Mbe7BWvKlCtXugJlO5w6I3YM9HEBLJRd+tMrLhuqLooDIlVCtIG2dfkedcD2z7gGPal
LwrTZ1gbO9U2lmDVjI1Xx6K+Du0QeQVQ/fzn+jXG17LsnEr7qrX9hpHVZT4zQi+XmSpFUqGRCcX9
8jUEH2wmVJc0MZr4RtCUHUHMt3Hat0YlnTVGicCt0MAgOnm6KPva5dkxbdO36xvkPTCVzjS0xv7M
nnTxze2MTjgdA2tFv6t18rvX2S7M0mcezd8HpgdtkqMTZqi+57bxMogI6Oe+GNEtpwboB0HPIcve
iFo+Tbp6j9qwvs9SANbmeXwWwxSQgT0oxbBXSZN4ZZvctIlxSyDPVqoC4ClQFlNjNDYuAH1ZjctB
mbjNGRA5moGo3JS2BFCpVBdCA4j0c8Ve0uwnuOlvc9r+itUaMVq1H1IrdEw7/ZnX5GvbNI+0iewD
NWr0hEZ+lWo3lhnuC06gldN+IbP5DZCEYxmhvh6JFixhjbqvC/RdgKf+BR2Oo9vP2qHVk9gjSSU8
AcJ2YZNPXZHcENHelHMEvg3R7PTMuhekOwmtRxNge0ttEpip/manKbiS4t8d/NiuMAm0cA3rlczz
Uv9KvcwKdVe368EpzGYLbL621ZD0sNAUCAzlh5C/Zu1QKGGHu2vIjxRsRy5PrD0YxLZa0WV+AiQX
dTzM0FTG4IkU1CguTxFybJGVRriYdccAHaEbPSp+6o+3Tury46P4BI60PXZf6sZ+6F/f6B8Hucgw
ImRG7ANQvfx8Qg1IJW0nYNpCI3HiqVBiRSPgdSMrdT/kIxBwLIU/PKDe36dnYQDvcZ5iM45OIgHz
YDv0wqF1bu30rjh0U8dv0DD2MtnKW8r0X1HFjpVlPIUEaKiwUR11zjau7I/uH4gQVHuR78FXfUAw
ltRAN9ckaGDkT1OtPhbpTQwyTEHzjZEvbkI+cWeGZAKgci5MLRM1TpxZ4EJpNWeouy3cxJYR6Vg3
6O9kbQcc3MIDO/UAt5Hn6wu4Ol9Q/FZBCQ6BRzmvmdE8wnsrp+BJs/c2N7QDG4TpamoNAg+7df83
a8vXnO0WkRY8Uk1MmkKzR2GLl3GybpuKPhMWHa+bWomJsRMWHU4F7h6SjNLc2YQoaWKUGJlvAHkH
zaferXY1HqnDrqnd5BG0y9yhh7/PB8IVYz6RmDbZoqdxOcbEHCq0kFWAd4FDdkpe+in3x6rdbQxv
+Xx5/zEwXFhoeloWT3qDK3iUVhaFmXiufN34EvKvwO44KvucRF+L8ucA9kFLFO4g+g3HsrYpmYVi
q4YUvwJ9g8sBxgYKGE0/IcqpMZ86OErBR/F2fXgfX22X95kUfajq3LUj+vyCKBLHBAU91hn3tCj2
es49rmafr5tbHdLZ9SkNyR5bvYpVPGaKyf4ckxbNigbIEq8bWTtq53f08hFnm7/Bdq1MI9WCfEK/
NMJTKsBMZrym4et1Q2tO+SIaWK6GM0uTkYk8FIkWqBoaZMLhJ9oS73urANesCUrLBDIvnmWASDPN
PFPTQbU8F7fMQm8/GfPZmeLx28YXba2ndPBZNc+s0BKKB+q4U3y07/0a9viIY7lnHk4juGUdvos7
b+sJt3ILXkzF8mFnUzFCKzoeSYZJr9UDS5SAlcASD/bGmdhaWyl/XYMDiE4z4i+ukdu0MB4KLWVQ
jiCgAAv7cCM23xqUdPYr8H2qSW3ToEyqH5Wi/wyjbE8TEDRcX7aNUVkShHkwxoF3CC2DWkcfb4Tu
nfRprn936ES+bmjj/Mmxim4jFYRyH5qTWPQuNExA3HrdhMzUhlDswqVYkkvJynTW5h6DmdzeC3+r
yMkgFCs/gWtFDJC3HbzGGR7YgXiWDxFKXjhbGcy1ZUNTA3A3S8Xtg5iTmYk55rmFGyljboam0Uk1
wJTReNdHujaZ0F0E376C9Axu9cstb6JtXOfAywTIunlpajl2tqFKtYLnQ1UedTVAH1DYQ4H50oQN
kmggSAFh1p/abq/iRKd+dDOM++io3Yz+/F391ezjb1sTuFJdQU4bPY5LaVlHt7Hkp3voYZFwhN18
qI5laRvo0FcsLy1r0wHtxcvQ6vdo4vA6Wj9CeucXUNbAflSgnbk+xSvu7OI7JFdOeUE00uO4q0gc
WqANFhBHsscTSFNdxFkbp2Olf2p5QCCYMYDAAJxRWtFILTtwv3LAnY/GzfAp34NPGmk9CP4er49r
ZYciYcmwO5fo5UPypK/1fKy0Am9wELHoeuMOk+r0IPL+ezN4lSBLA4AAmBOl0AwZZ2tStJAGnfac
osFbR+OxsknNuzaYcyvSgUfsAvRUjUWqwdwD1u0WOFNQK18fCl3xkXjZ/RmLtCXBLI8Kekrx4CAk
d+fCLj2d669oN8NrH1AkJzO0uyYZ7tUWPIigCdGH2YvnzMXRcmMbSnxUfwh70ERrIVLUcfElguCb
wwztQQfBEDgr02Np67VrtcAcZn3hlaT/fn0QKx4DY8BPohMKjulD+rjparR7Y3+N8SOxIz9utgAp
62vxx4K0Fti9DeRBYCHvTRAZ3BsgNEu3ishrcc/FOKS1MArcWJYdATKNZitkxMDI9CuByIrTOr3P
33TQAxxAFnB98laHtqApsaGA7JF9YR+RCY3XHQtobe1iSELU4R4V4v3/ZkUKoJCBylNUOFhgNY0b
W59q63dYbTmaFbeGR/OfoUjBks052A8K4Nq5UvtxqO7sUPNAN+LObfsZA91omVw9OsCVLTcI/sno
E62dWIPWLdyHxDj0SX5gbfkI/vSj2Vd/XeSFMzszJTnsMm1LUZQCzbQC26GIk1chtiBJ6xvhz3CW
v5+FmtHQlLiygKQ3Y3KALMRLqbS5Q5l4ur4V1qbNRIIDMBBtAYJIt4HCoT8RqWgRKXLxUNThkYfG
sTNa0PukGxf9mmMAmwC2NSjuwPIhHah0mni7NEWBMfZ3Eb822tfrQ1n9fVUBRNjUUOiXoWIW2FDA
kou+EJQjg0S3nrRSfbxuYs0pGLamIUEF7I2N9OTlsgB/pBNCGFQaXsiDxtxuH++UI+iFiu/5M5TE
9/Ev9tepbCwNekqBFYNaF9CalyZBy08btFWhBlF1NxMv95CEvq2mesMnrMwezg2aG1DpoDo6qy/N
hNlAzTG2UA8q+JMZD7dlBkWG69O3sqktbcG5AtqEEPodyHu2qUlZkFGHFF1gdJqjQyGLgkcd6gLX
rXwsNmDCzqxIz6cKME/dCtFJiGb6HfqwIJzxGxlkd2wKt4YCijH/JW//8hqAihSEGRnAg6AskJYI
ZSKa2iNFC89Y/RJ1+9Uctnp/V87phQnJ53ArMueSmngTKt+ggQN2lx5M4RDFEv8i5XRhSfI8hLfD
mIHhJNAgEGJG4NHjbvi3olQfpky6gnAzRElX43adLHM3zMneULtbM+X3Rmfsru+HtV13vjrSRaQT
FDCzGqT6ULkAo1MNlqjE72HyfzMjbbs8bkQyheCrmOPEJyBX1QfAfqctdue1Z8vF+kgHlSM9UGUN
eFwzzWW5x1zc3PyGBswZ0wMy5tAA2Yrk13wDAxQAPtVYHmlSiD1DWKsyFqEFZrU7HQoLc75xDb3/
hJSBxKj+mKCX7qfsel5lFbpLF0isuAfVFitdM/QQ0Cf9/dzehsMhT/fxE/okdqA5ckHN2TAn+Zzd
RDuqgGnNJeHLSHeQYbGiu+az7XUbfmV9H/35ROmU93luJVWKp7BoU9ArduC0RPMORK+v76M193U+
E9JJR2zbcXTn4VkqwKUZ7ijZNSA8IXPtg3vOUfiwYXDFteBKtgEqAQIaL33pwJdpP3YR8KxoQIyO
hQECxRiSZOR7FW+EaCv4woVsAnwQyPYiny33dVlj3Ydh1qMTf9D3dWnfQI/TM/Ou9ewcil1jL061
ClejhhTAIQbRHhXqlC27H1P63JZg6INWEQdExgFT98bxXZ2Fs2+Tp10V0NnMEAhlgLH3LQRuWgdw
wXkLKrWyiy7mQJpt2oRzMUfoCs/qasmQeiyb/Fls5EgXnyYdpwsrknsVQPUl1kJiM00HquMaHMAe
TL5NnQ6KM9u7vmNXh4SoCPAyFVVjQ3KwRUbAvQ3ySYjc3ur6naHfFflG7Li6OmcmJOcKvABJymRA
vo3c69HrT6N7ard2wNYwJMdKRWio0QB2gGZuHLM9obQOwrTX63O14kpt/c9ATCkLWkU8LEcDfOIz
/x6St2kWG6d5YxRy8T7Kp0xROU4zJOp2dTg5URYh/3i8PozV/XU2DHrprseQWSKOwOBFpid1pHiF
jz4T1aJT5dBkizprffUN0Mgg0ckARr20VvK6apMOHeapAQSaAtxAjXsozN2JJ4frA1ubPnSvgYcb
asYU75RLU0khCDh4EQaHNmTDO2e0vrbD8/9iA9YubczZVLY9CKvBKZ9/1jhqGCx9qLRmoxlbX7lJ
7D9jQT390g7vVCuOKBmCFKKATBuCUGlvlNQuHRYmvllUKM9CNwesoGBeVj0Q+vFfnQVRsyzNAgJc
iA/FryAsIbJjoBcWsLU7Eht+lSk3rTpWDnqUB2ci3R4iOZpTmir3asPelW34DTnXg5WmrQMGytxJ
WnEyS5TowRn2EIUh0puZ2JmlOJqNsYPKA2hX58mvYvBog/hox6wxBfMlfwuNoXUNyO6BFmYEYXV8
Bza8E3g8AjWdDragIBNKw0dAdeNby575ocia4gaIeaQ1aghQQ3q7/HtMAArAKtRZlIU7SW5xtGyQ
K3YGukygGnpMKKpN4rZOtVNW/PgXuwTbEH0naBL6gP+qR0OwkQMnlIlDAsVLlJ+d0NjqCl3zRxjG
f61IjjWcFTAdmI0a6DFApTmUVAkr/esjWUs5o+UD8D7wt6A3SD6/Td9kE9NHFkyFdZPEWqCEtluR
yovQsm6w0Cn11gWpjtfwn9dNr3mOc8vS8HhNy9IsJhbMU8buY5UgqCDlG+nBJQvI9EZiaMua5Dy6
OgnR+IJ34NSayLWqztCKw5R97kS6vz6uNTdlohUJcZRuAZgjHe2MGXFUKyr0Iip1D8zrrk6hSNJu
pB7WHAgUo9C0CVdvAkR+6UAG8BE1QonVQJmNvRqbkV8LOrnxkIGrnXDuz6mqu1XWbQku0bVtaaNG
Z1mWjmyBnM1TigrfFRtKUKjjDsiDERTa6njAA+Hb1JsWemIza9eBAh5KnKU/2uyhFPptA8IOpyTV
DhINFkijo71N2Tfo+ozobFV+TzbEQqM8PvVad+JmVO2bqcl2Rkw3opW11Tn/+mV0Z3mOMbaNcB7i
IajZDaNPJt1b48bGXo2l0dBKAZQCMxTULi9tdKMNL62VQ9B4g8/c2DWip9z24x3Y1n3NzRtfpK7Z
oY3LDMqNZpq1N+jS5vpf49IANUDRAUB4Nz56uDm8OHai/eiSfXZjQWvevb7bP+4G4JNxHNEzgfcJ
uMQvx1q1GVVHkfaB3oJKuTXbH3ORbYzp49m9tCFFNL1dmtAJzfqACSiKJDpUk0fIzd6yYuNa3jIk
LRw32jEfIbwY1NAVD4GpmcFqD30NAZ7dfzFteK8vNWJsRzlz2FDS1XpX9wEyiM/DNM6eEk5b2ba1
taGUKjiPuA9xr1+uDeniQQf8EvMWAQjdfpltfWMYH08T9B3RoLg0PC0JNin6g6RZS7ok7IJhgE46
us9aKApMfIvfauWWurQj3RUdoeByKa0uEKBETIBficCdSpQfpAGp8/w8JbVbQjl7sDeeBGsb4nx8
0q0h8qhRu9ruglGpXeS3kciw/Zk3bt5ucYKsHFyMEX3iyJCqAJTJ/aVNqHe0YXx4L2oRB3WzE1L+
IM4pfOXHFmh0fUaRKEc5C5SI0B+83BuZBW4aKD8AJ6MkL5AMZ74+5okHKuoS9HrdYVBNlNvnx6Zp
6H1UjvnGmV7pXMdwcX8Bf6RZNlAGlx9ga2VErT6CHmEmUN2/j2ey67Q7qNO6NnhKI37P9Rfr0BeP
10/e+jyfGZYcJCi0M5rkMLw0CjHLax5Kl6CBhu7yzt9uZ1s7IujYXAr6S+JbptqEbIqRTL02B1Gf
H+uFamOMs9+IR7YIDtZOOzLc7wUWFNrkfjJiQFOhT1gfaBPxkuqthFTJ9albHYqG5qylU4ehYedy
yQwN2hSarvaBnb829evcRkcFvSjXjazgOUFEcWZF8vYtAu65ifU+oPvqWN8rn7RD+clAR7eHGxMD
c5vP2X7Lw6wddNSOANgxAPgAv8zl0ND/qBbzWPQAetA96CV9PKD9sQ4Pc95toSJWF+rM1vItZyGI
XYK5BoTTcMuQrFXtZ3AcetfncHWhGCJQoIKAjZZvF6NToT4l+BzwGSxv6YveVDuGZ+R1K+o7/d5l
KgtLBazKgsEGPYPcHwp5H82Y5qEPQjIlrmKGO4g+nUrCD8IUh1wJD0Ue/czyd8Kmp3AGOr3vFMW1
NL6fJusnkFJHFLzu8ig7qOHC76kKiLCHdw2zXVsvwLQfR79MpfpacH6vtBrUR3jLvF4ZbNfIemTp
NBq7UwV2AVWHwFzfxlBXqX+BxAGiG/ypg9hQp0JRRrMe8inypwwN9BoksUh6SKeqv82J+tJVKN/W
BKLoQz/vmzGJ/WLMwQwC/mcnEtmxU4adNaCZKOaluCOGmfljGOuO1rSW243ZDSjtHSDPv/dW+aWt
Rz/B297Joh7yHSPfDzyBNtRwP9vQqKN5D0EqdgfZmKCAtBdHStnlUXGcWnIEYvqunoZDaEPdnSYP
Vkl3YyheusF64r0CJfc04PoEtaRxVyXKQxW1k4uWoMgD3mP2Ji18bRryu7bar0NfeX1rH0hb3iUa
+waMySfE1xTRdlXfTN2w6xG090k1OKoyQa1L39MSohezda+o1W2q1TeZgKgLo7MzmMoTXHjs5VG9
M5L0EBWZ38zFjbBHv1DthwT1fMXKwJEdp4Fe15+bJrs3KiSfbMh7cKr6fUuPeaK5YYrrJZ++QvZh
ESw7tSZJ0FtbQuCqn7/SRCBC1eKnfhq+oUVoV1EdClbdDciSb9US9cGuPfBef0p7egQx5C1n1kOr
WXdCmH7f2J4+WX7XMRc04YlDYh1VstG0HL3SfejPHC092bhNPibbLLhD3KJo+sAOk8NffVD/j7Qv
a44bZ4L8RYzgBR6vvPqQWurWZcsvDFu2eF/gCf76Tcq7n7shRmPtiZjww3hiqgEWClWFrEy1NCEP
iLZ5vk8K/YYYyE7KpvsJZDjk9ebt9TO3drLxEIDXbUwqolrnbs0E56GZGIJ8HXmZOWwBfd+beixY
1VqEWuh4AXda4G88+RCoIOJYzxHo+7rYGVMNgPnT9XWs1EioXM9MLD/hLAhCK9RiQ1/MRwjVOk12
6Lr4pui624F1h4R294s0XmRn3zDE5TeV5E3J/IYpF1/qNQjgJZLXsv400llQvK8gHj8qatTUiJwL
YuXyd4U9NUoMnM9HeW/t6U7108CR3ChxjEfUbkARoO94tATF/Mp+Y5fxXZGPgdDZ5NJokpYdZsuG
4Wj2xhdqT/cENJDXN/xzvwAw0TMTfAZt9FU1K/NwbCHw0TElaCUJL0qaX0RgD+itDQu7v27HXZrk
tnKuR60FOHMAU7oBHdNsa0zyc6fFp1Czv1xf3cr1ja8F0lIQ96DqNrnrm02KPGWh0R8ZUFPtmAVh
0roaxCD76ed1Sys0UhhUBhORgTlWsNzwGDoD/PbzEM3GMd3p+wUP2zdO8gsyj67sjaWj/mhEmfLa
4s4tcglR1RhabtSEHGU7ifyeFrLfhxlEwoENLyHjpEQQSWosPMnK6V2p6F5qWcm2rtPG71IbwmuV
VzTZfaiCQSZRoIx4fUdWQhI2xNRllP8E9AlcSErtMelSuTNAR04fR7W/UQYclyRJ/iFkXBjiQsY0
kKJOutY4qifEiR3Zaltli+4G6Pimvbmx96XfHfC6vBNC/9a/wJ8lcu5lVKBOSs2QHAHfPYT2A4pq
D7BgxzL+/hl28a4/lpZfchYWI9vKCBjejOO4r17a7+lrHcSqO32JDsMerCigQT/SfYcb5pciaIyt
rnFpACP8LHGIS+7VMrKNDiKVeInYWIBW5xV11fC50UQDdav+cmaIc+d6CiedZBo5zvJPK7kZu50F
2dR/8EngAEEno6uovTifTKA6BsVmgxzzucHMLzQ05cLRRC+5qys5s8I5ZD0h242HxvgAu0bkkRg1
4M2xoCBaswJSEgzhYz0gZuLWojZaZWl5yo7pXLoKyMK02XyJu5frO7aSyCylI7pRMloPCs9nZGbA
Go5mbhylKId4YeoW46ENdXcoRzcxBH221SUtiDYUkdZnsEGcVyYztAwbByqeCjyuw2gCMCNi6l3h
lcDkwpkd7gMNVO7TbERosp47L9wAEejpxLXRaQY9z0+EQ22DXrSrOqj3gkLx+9Y1d38PEsSPwBSu
CnQivJF/YamstCINTYwjAUjQwEtKWmiBRkxB6FjZU3T4VBXvsMCLILW6jBxjgnfAyh4AFanmAzMA
3SvUZpfTQQBfWNE7sM4N8YRQoVTHXVLDH+U9GIFux7vhES+C2/KHdphdstf8JEgPpHKz+7+HccEy
OAeh2ChDcYtPk9SOzcVQ5/pRVl8T82g1JzB2XD8Gq7uI7ZPRmiV4RuUysaiN44KZ1gSx70c115yw
P5mWCEC8uB1XNmMdf4xwuVimdGBF1UzgTFrNjSOMc0HxTkT9LloJ5w+5WmEaHy9rR4sU7phgnguk
NJj0uL5fq0vBqAqAlQv9JA8/AxhKqmgLSMPQT98jSODRvPCum1hdyJkJ7r7Q6nHscxPon3j60rSF
A70kbJqot7US/1RMwvxvIVyUrfGYBzVcQHkl+bbo3vqOtPu60l7iIryBrkYY/LdFcZFJolWD3QQi
USXJfTvrN3k3QPZEEuXgK2MrODNn61p29yyhsIge4VVcnY5S52YveYE/VFQ2Hw9DoGU3NFfeQUha
AlHB5Cqu6ulB3C7qdZvEsz0Rjd1KFaLKwLMDjYsYAgXKy18Tm0wt5xj88IMGUCAkr0cpcjq85qiq
W42Tpxbbf9jnM4PcUVMIaJRGy8azdv1O+/d+flRHERfgmoPiCYzoqBbxksOD9OTBlMCECthY3ySK
Kxe3WW40EIoUbZ7IDpcbYpgwC6MediIMoBjgJFPs1CVK5l/fspVEENRyf5bDfaOmjYc4Y8CnYRrK
reKvCBxbrcYjWCu6n9fO3Lkl7uPITTxjxqnTj1J8OxHVURrFiSIGliM8z5exYF2i7eMCogqtagxS
AsZqRncqRScxPupMF8RDwebZHH4oLlnekRCjLhX0a0m40WX0AOlbLOLeFSzG5rL1PE0kzDxSHKQJ
w07Rr4Q+JYZo4mntqeTcFWwu9Jo5HtZmC+Bi9dS+R9sSMmGZW/Xu5Bde7ItYldbukjN34JN23U7b
aRoljDmE0QbF3q6aRNMAqx6HuUfNxkMMxlG4KG8VNoJOhiQJPHgHvS/9mCkHzD67EpsfW7P++zx3
mbC0QbhLAOPhCZzKFvqLSo38sx8yH9zxboSKUdMEDYI1X4AZND/QT/vMBQmqIlpVDSo3pSKbUL1B
fbdRRktQUq159gfxLYCkKBL5KFfJ6pxWGdLYSeqcaLyNI9Mr69bpNZGM4Lol5BK/vxHPpaOAECK2
+xLVdqO5KLE8qctdlM1Oa/w9jSZwOnh0hZCqggEefrKGIjdiYd6Qo1X9KkNIameGQ8F2fj2irn0g
KN2amEQBMxAoki9vPYxN6FqhxsZR04ybuh1fOtC7mK359/02FX6G+RpQkmFYiIsJY2xaY9OhqqoY
2t196VQq9LVJ6VkiWv/VBaFNgbd//IHhp8sF1TW1E/Ru9aMW5Y/ATCeO3iX7oRdpma7bMRR0lvCK
9YmBJJP6CrT8mLTDY0ewDNK3yQOk/AQ5woq/4b0R2BVkJiA44puHoNxt5LYDbFDRfsRpuau657jV
gqgZfv61H1wYWn7IWS6W9bZZ5KWiHsc8BOQ79e2pcIxSNLS+Ekc1uBuG0qxlDo4fnpcLVU/tFAlz
01VuSL9OIsT3ShS9MMAlrwoDsVqvwsBot64yMVfNe1eXS7/sUAEOu+u7JrLGOVtbxmM3ZbjqCLCo
YwRGT5I5qpz6abIzmUhLSLR53Dfq50mb+wZJlmrV+6YGIqKW/z4cXGzfsuAzN2Bgjsa4HyDTUEJ3
SSUFYTveJMrz9W1b9eozL+CSqxnwit6QcZtCMNexKKZTZMPXmodZE5TMK4OXOJlnlrjEamSROss5
cuzOI292AuQK3GIcnbfOL46SAb4XI3VFuDPB8giXaKkUlKH2WOnHIoLOUoaxE4zgSt+7+T86BN8X
ta25g6IVklQ8xz2OKdsAPyiqIESL4fIsreolMBNhB0NZuotz0K7UIT10E4b7dBGvp8DB+ctoitsm
tiKg6DuoewPsbdwrTBXcROtHduGsXOaXQR996eG2ynIj7eFpIV2E56lf2jdNdJfV1C/qv+caW9zv
f8Z48hqmQBIdzL/AEZdAjODN3WCmV5Qg5DTi4PqZWrmPLkxxN2xVWF0I/oTpmGmvUg0q2KL3xuH9
vxnhnKErDFORFMxvMH1yO6vdjSNxWrn8+37hxVq4pKRLhrQaEnQgErAWT9ZhBjP00H6/vpZVZ9M/
pIyRn37iJszNpLRKJVWONkuezB6v+2AxEzQkV20QIHfAOoHnJ164QGkyiQ2zjCQhBPmDpGEAcBKe
0I/+N9ez07QzK1w4ldKhiKcGnQt9E21VCDHEGGh4Gn8Vm8Yb/M7VJnfKPPQ8T+mz/RQDfu1U98lj
ehDFo9WzdfZDuLNVpNJMSg19vdhGM0yJyeSA6qp39GnypzS6bSeRp6xusGGjhQ1+ZBXIg8vTPGlt
zuYEZDxmXGHkY2iOEtW/XneUtZOlK1D/gbQG2Dp5/vVEjcCntIy4Nykok4Z9iYlCcz5dN7IWZnVw
ZeqAZYP9hi/HQPCM8VyrVY60HR0aPUvgdu6K/SyabFhrkYOigwDGhqao8akjpMgRBl6qeoSzVHfG
Czv0B232xhiyfxCKGIACJ27IXjAbG+q7Ung3rm7mmfllH84SjLiKWgtaJeMxUgzmGCGkP5v8UWkH
AWxhDcSBdaKqAXEEMOf8XZIDs2mSAqMA8W30vZrvpfsFMaFtw53hhYpnSIF1P7z0R/UmFlTWq58S
RQ5KNoiy4MHqcokTCunZSumI/ilkL3R9vh/TGqozZXUs8UDvX3ec1Q3FMAcqOKBD0Oe+tBZmEyBQ
EjD1RRg+YCznHmMPFAwJoXfdzhr2EWEMxTx8BmgGvj86p4XRagUMLaPWKiYHJOkmpaCy1B01gO7L
D41tSBWIkqm1E46PuMhioF4AaPByfbIN8nMSYygimp8NC+yAeitY2RIe+fAJBwG6GZriCvzl0gLk
bOQ6m8wFKXhXR+rGsFqPdEdZw5BW+rPsI0FSurqi/9kzP83xxWHZGjGkjvTqHUNvbj6OghWJLHB7
hq56OmDQAuqzjRqkujmi1NZFpcKaEQIMFhwdCJBPPF21ojC7SRZMuPW16V814YjAGt4JGJY/FrhY
ofUYWs/yYjzaj1MezGBRqxz1OQ0kMOW1g6MRJ7zvJg/U1p7I69ZO1blprg4qrCgDsF8ajoO9S6TM
zdJv2Sw6uqId5O5tjFozK9OxPr18MZoIVHyVwBHWEEEXW8j5thlOEOCeYKLDuE9dO1XmxEHndD4k
kHsn8+J9u70eJwQ7xxc/tdSUtWLgfmENKAEaepcx/WuSlKIGsGDz+NqHlSyu6rIERh+ycvEwOZjM
FeyeyASX7eoJdLDlscHmSblxo1oyhBX1QZS4i6xwyW40T2DVmvGJiEFvi5DeYX7j+/VvIjKx/P3Z
pWslFVG7IRsh2mCfKjl6wyzc7rqJ1Ur77MTwSomVVphgoMZ3n4IQIjjutC3c6dSiBnGsIPP6rfWt
+HHd5lrgPjfJxYeuT01MdSMCNfnkmCliUNrtyqq8oYZ0p9v02YT8oHPdpuhE8foKEJ20zC7B5wJf
pwcBnshDQPIn13LoQ2e69Ub09LCasUFgawHVAtAOarTLrxcVU25N6iKN59yMPpoY0xjcaz8KFzpo
eBZNXvvEM7bAFd7hQUew2rVc5tw2t8WFYvQkgZTAMa6cKZi8bBtWbu4VrrrLKhBAKi57jHq0UaRA
YHn94/5ZNReBKZlHc7SwamDStwuJnvYlykDW2waAue/pvgjiEzpstpcFwh1fjhyfERAg3fBigaQA
cyvcjjMg1BUVvkw9JcgNvwyG7ULOWj7EhdM/JsLrZnWbzwzyN0GntmakhLhuTOZ0auWOUuXSeGeb
ohHZtRLtfGnchdAXZtOOZEk+svxrVKc3STOeiiHfpXb73If1SfAZV0PPn5V9MOKehZ6aSiO1LDhQ
648+GG19S9qiN7+RPbpPT0x2bA+UANeNLmvgPx+owYETBCAHMFjuwKiU9nJXI2WUs73C3nMW0PRA
q3vCXuBUrgZc5nWDa5t6bpA/JUyLrLJFIFIS2Z1sYD6nH91oeSbYHtPu9bqx1bTo3BrnnVQyqizT
sTy2Nx3Lcq3GtQen9EApdxyD0vJIuelc9ab5ogmC/Jqbnlvm3LQuYyAWWsQ+U1WdKIy9RAX7bV06
kf58fZFrWcS5Jc5NW0BP0BvGjubTYx3fzeO3iL1fN/HhelfcxODatA2KcGYCg3ecH7VHkAPRrxYA
cLFngd42O1W/bFe9N0FpxIIIcj37yisP8eb6b1g7HWfL5Iubgo4KxLWXn6AA8Nc916NIlktkQb0M
ZeCcMiIywkIOgevBqN1c+nV9Das3//kiuASGgPtLYrox4ObXgvyNbLMTBmtcw2Fed5oNtxRqHAn8
0ODymZgVjGSQwjrm8p1C601dFDutMrZ6KzrZ635ogcka5MfWpyahrbGQjczG9EOUgwHQuq8r9pCb
pSBMisxwX8loiqjUEgsj143lAG8LDcjes/Uvgi+11H2fPB7TW9DMQkH9aSbObiJZKkOQs7B4RKNQ
8aOm22KY67kbzQfDrkDqKr+P2bQBXb8RRZ7A/LIK3rwF4gmo1KKHIPOP50RPDIuOGGTUN6AR9pKT
VvvdIhy7ywItFSZOa1F5GeT5IBxYYBWXrl9FtQT5JtT1U/LNxsWd5pYrWXhyZhoImp6uL27tnJ0b
464AmpShmS/zp0NROvH0RoWPPatx/9wEF/dDScmVOkpRKDjgVMd8Aci5ZsmtNsuAB8TXJVc5JI/t
D1EtvHbazu1yUX+KUGgVNU5bF42ewnLXqL+H0U0qbFus5tbnlvioz6DQKDEkJ6OrBLOX+Yi77rDt
A8w/B/mzKMe8/s10vhGD3NaOiYnrLM2jtzrOvttVFvwXtwCd5KUPGvZoxv1C6RGVe1adBloKUg/B
nmHS9dKCJLNxtO1oyZPprnXG517HODL1NQb0OD3ZR0P0Src2Hq/9+UwYrrk0WZpJlpQGFjUEzGeY
Q91b3uCyQPMRvUTAatFHWv7+LIFMypiSKloSyHp2OusuopJ7/RuttorP18MFinaZBpNkrKf1o609
BsgC7vvUC5+mPdRsQM/rSqBJBw165rSdIxK3XkOyXWwnFzrMquh7cyFXSHeG5RaRk/ihZ3+fXOZN
pcduRFjN1YLyfL1cIAHnT90XJQyqmzB2m7thJx/S+1Bz4i/G4+w2hav51JV/5L/sn2xzfbPXbrpz
21wwacFEEKkq8hGd4vrRsKW9bAdzWPy8bke4q1ws0e2wTNoc52IpPPLX5IR03C12bDc8iwXKl//Z
55vt/101eCy6dNKB5bY9hEiBlhc4bTtsxwC6rkL54dWU9Wz3+JHexlQNyV46HqOLobrkwYavxo/Z
gW7BLk8dkrqZ23vmO9uBqO1Iq0BUAQhO48eun51GUiziQQZ2Naw1PzU7iJfMmihnFfjIR8g7M5JV
E8BIPVaJmQqnI7Vj/5JNYRRbPO3aN+MCy9hXWWUouGyMQzuiOzp7/cZW3OkmOSgP9iG8h7jFnXHT
/ZLEREjXUxNQb1z6C8xWEsRylwbDhCaSBVJaDPLqDqbLndyZIUVET3O8DdH7CEQiNKLd5cJNFutK
oVlII7R6cCINbgRia8giCC6m61kDnjYvl1iDZqBmBsxYbbpTe+tHzNpnSJzv2kTE8yhySi6mGHkW
TTJBTKEydWa0/BT6XRBNRAeciyYj3gBMO4QJcg82If1Ed2VQbPSn0COyUxyMn+mLGnSuPnt15iT3
6oPA/nKLX3FWvo3SM5pqhQ37y+Pb7LXu/IX4hhM61pZtq63AmsBFeJo4c5RMBDS4J1jbRghlZaeF
DeJZ3y2+aW/kp8QzJUfYdhN8R5VLZVibmQlmseEyB/YCng53Rg8ZLOKPzQ6Ebc/iVx6RQS6RIVoD
aaLlgakx4repMJ8bcxBVkKvl8VnM/uCsO4tmrVnQ0moRMud7YwN+kRcMBnumX92Sd+JSV/KE+7j8
7GvOwkWXqQEvUqR95Gf6frotTuROd4qdtKF48RHnEyJv4QJKPfRmTVqc9BKSq/GW1pqTQpv1uk+K
PhUXTkKdKW2VwDck8r3Wn0rRJKSgusJk7mW8KqdET8FNOx7rr1OQ3cWv8y4Hv7Rj3ar31a2CsS5n
fBy3ImJfQZjkRyN7NYlSKYULUu0d5MsO6GWDLAVljBQ/Xt/Bj0vlilvww5ERiJnmosIK41sdjij7
IAd9pBCh7734IXIxZ/qfXZGfwet7CNNGDFc5sd60tnEa40vSELeUD13+YrKtnqQbkkaONsruQFJn
BFry+rIFV63GBZWom1icY1DvmLY9PcoDkd1yIo923P1ME+ijk1INBQCQVZOgegBZmmUokEO/dKWu
RGaRLZdFSooHS4HeMB2/NXayN5P+bVBA1vMPSzyzxy1xKPBUbX+UzT1Im2rimPK4IbjdGa32eiES
hOXOO3Q+Fr1PDAyDuHuZxubCiybPWtVI0TJT9iJBkCX/ElcP11fEnYpPJriQYspJT0olnvD8njkS
EHNy2G7S7iWR6t11S3zx98kUF1h0QzdZO8BU9MLe6eC0d+zQHIjpsFfl1CRO99LdzQf5S9M5wuc1
0U5yMafpx3yq6xD3rJGBnmr8lbX11ipEFC6ru4mnQw0uCdJentu7xFhGAZHa6djpbHbsOVUwOyw7
FAxXfSULnJ8L1L/3c9GckQ2Qe8n8xELVWWE3JPp0bJI+SBp2SJtKAKDhztcnE5x3jGPZhZMlY0ZZ
j528fOpY6NDyRQIdlDqJpuZW1wNY68JHuOh1c96uNnES160+HqtReVfDznbopArAaqsf6MwGt6BQ
zYASKiA1AskZk77KeD6PwdaVvFz3dS6J/b1vZ2Y4V5d6dbDNiWB6ErwwnfUAdlhH6n+V0I2256cE
xNdSIUicV00CMonSGNNFmGS6DIUkqQvWmCActiVQcrH0FjoxR7nHd5tjPQpKIxp8uaLpU6Q2otbY
6pcDXQloKUAXBYVizjaTwf2fqHg3n8otK+PbLn67vqEiC1zglZk69ioY2I4aebC75qEOtdN/s7Ck
emfJYw6ai8iSYIHW5n3SRY/h3+p4/PaKs21aFnlmwm6UOrdDbFM54TVffSVZHrTaix3+S0yHniMG
yhamEP4gxS0pU0sapmO76CqBLX68ZV4Si2BpvNz9/13PHzvcYZq1Iu1NUk0ftTX7Pj2y5+zU/Oq+
lDfk1ICIFT2gzEv3rHOkn7Oo7F11CYiCgqsRPAoK73QJbZMi1nrkqd22T39kusjA+vrArQ04JFjd
MHlx+b0Kpc/mCfMlR+NkuYvIIIhQHvXMa/EaAL3YwPJaj3lm4rJ2g2xLiFVYvbTO7HP+Ms6j0UsW
7CvaQ1t+ISN+Qzl6/+D3Z0a4qEtbJTfAmoWiSTrIZQ4G+865boHvpX34iYIEDVoHBHzhfBc7rEJN
lzSCdUhB9h1zGdYmvzUxLOZCD9OHVJa1GQD5MD3lQxmanrJApJm1Fh3PfwK3lalM8lzOLSSKtRE5
dlaE6DGz0sHS1aBW61Pbh3csm7ZmGYvazmufEYh5XGmypoLDZ/ltZ8d+TG05K2pgRIuu2OlqdBdL
stsrieBqWzsPZ2Z44ZIQeHp7mrHLc9Z7fYt+QvN3wyK/v+OfhfDZTVExte1aWOiG+LbPwe5iVNVt
Y0QimdXVHQM+H7FroULmae2T0jRRIM5YyrjoV6gOs3eWMN/g+wW/17MAne2Fp1/hG2ejXkYxmKtR
Mj1GD9mD7pZe8Ww9ZTuyl/bWjXzzlyCETwa5LDRH0atZ1oSAomyZDKoDRXOvn7X1nfuzJM7XdBQo
naEwyA7QyB/K9lFDd1xXNtetrLran43je2QRtWalaIcFV32cazxsUFGhJVgHH9wNJYktNcM6Ch06
ENLrAF0ZJRNkaaJlcEkFYER6Zg/4HGb+1JfTm263Iq0w0Tq4K6QZ2jRTC3hyrWFIXvYTewL6RLAO
/pnpt18hbbYxXY755U+k4WRmtd7CkaXt8gajBaA93GaNUw1+/KN9Mzcaeg6gWI1mb35NfvyDM/wx
zsOQSwXT87UB43Hy2sbPRiYC0q1+pmVhqO/x4PMJB2oNYOs20FcYku+GkTmNiN999SMBLqFD4xz0
3DxaIu6gDksldIYm7WdnJk6lYVw1/pfwDJozZaGBMH6zKJ/dAtSex3rKE3gCixw9u7VEq1jbJh26
nWDE0mRA8ThX0y0QtiQ5vsOYdm4k46Gjf73+pfkX8A8/0xfh1oVeHCM3nIl07M0hrNFuyXW/3oGU
MAhvoX8+nSZXB27A9oTd+OX/eNZJ+2RxWfTZrkE+CnOcC3JMeezh1wt3m/w67A1n9nPfPv7LVY2J
GxtYFsiafCLybailF1a+DCPU2Wass+Xlxo8b6V9c+twOF3mGvEwjZQZgptTfdelbK6KBW40I5wa4
L9UPpCLQFB6OXTB4WpD5RfstMty52Vi3nT/5iq9vM3Lfd06luAN65IKHjbUjpUOEVydgA8WTFFcA
ExzmSZ3wTKtELwS8UmMBHQ0Rlmu5Lj85x6LnaoLcChIa3CIbUuuFSlVAxrJbWVdvmQQOVO2EGUhP
RVYujSK461LQ8AbRmsCksYz5JeVToEjmdmTNAPfovk50hsJZd4yb5DWxJUHOvLZ/55a40qosUzki
EQNr7jze6mV1mBbcYh/H3j8c6XND3IeaatZaORnBCAwdhA7tKrxf7KO97ZKNtFemXSLEfK/FqXOL
XBJkhjpoJpMJ5NWD7ZCRuWEpHJFYzs+nD7VQYwNLCBfkMzu1rCqoEOFD5ZVToaYB6WPoGTtD8SZM
6dYbEXBrdU1n9rg1scaeVX2CPaOZ3R4MFbXwTWHpoXxa0sLss7AOo5DgnD3TO1bZZTXgXXIpRDEZ
8Dxv7E0VlAcRWmutWIKw3v9McUG3LtnQ0ZH+xli0G0TCQA/oRoQ34tFNH8H93M5yCM6Ce5JbdJDb
BloVih7YCaQdmO6UZRu7WZTkTl+bhtOV6X6qCH6BNGxKWcQts/rhzpbKnbMwxqwlVfATlAJDFphj
6f9SkONjkYYMhTjoqmlLf+5ykUpmYZYzzYYjsME7OdK+6rXwXl5bxZkNHl8N3XalmHTYsGOn95kP
Jl2IsyZ+B3m/n52fPgBzMECRV3SN8U95/OL49xcp62lbzMCZprsydGrVsd6LfRqAmNOV3+rZTWqn
cwHTzF0Ruml1yVC1ACZumeXmZ2QnyPyCVCCGPggzfSMERkfqJ+r/Q3Q0zqxw59qkg9JVKqyUeBj5
3m8Sn/7QPRK75j5yAVbzutG9bnIt8BsamKiQIoIdlNdSmgxm4FULGkejVf2sjRQSQHryHDZgR7xu
6CNZ4wMKLmikOiBNACSTO33Msu0ZVGj90RhD0MQOyreOWojIWf7SyuaLYYc/c4hlWEYZO5TV31lp
PCXSMmRWmtspAun51G2Jnu8l8Mm0sXpvzM2rXUCct6majSKD5kHCiF1aKdCOzG9Z290qjbUpcrgh
1ftXndAvVRT+ijL7S/Zb8mGm7liHG9ok4MuLi29FaFQ3U1nITtzWkhMpSu/kcovntqyHk6OjCblr
CpSNHzZVDiG/IfaVJs+8pAK3UmlVmLcZ7iZ5csk4b9pu3EmUgDFxlL6lCb1p++jrNCmxY4F6cJi0
OyaVT2YlVXdVSJt9Fap2wKrS9rq4Nvw5TFBUZeahKuU7pkSnOqF6cP2jfM5oQLxsI7oTcHeBMYOL
vEoMcjWoeGKehpmOFn6txtfIruBwQGaFx0rCb71u8PMxWgya+EfGQcLM22V0olpaNPEkUXC04LuF
95T9dVv90sByU5/F+C6UmS21MDBnkFGblOrQ29Hb9UWsNmpxVIgKqQG0cvgOm2RMRcMW4v8FFDhm
jnJjHfs3+K4HhC5KBTSQboibBdIT5OKEk3sr1+WSfaI8xVscGDK4FIpqbCR6h+tS2hqncreQqs5b
+Vd5Hwf1zRioPbqaqtc8xqf2RlggLXhH7hSbSEQxrwjhNei7cMYr7H7YgyLtKDUYN46S0zTNGD6m
7Umax4CMELei4F1i5QxhxUbwPLj2pIuGJpIR0KYRKC5wSUku08SqE2x8F7T+jPHB/oRy8IvlRbse
UlrxtvK6w7gVTT5rn90WEuWQXV0UB7HzPIeHLE+EQPayP1rflK/M744KXhs2BUSi5h177u5HgJfd
HLix1jNPikswowXeBK/aaT57rL8ZW3o33DX3tHXoRtRqXqu9MMm4EO7iEXgJ5JcuD/b8MB7RukdK
zSy31v3Ji13yBT/mNdn0QXE0qUO/j7v/H0TSRwnC+8O5cf68daPMMB+M+8Mtvtvbnjn5brq3H61N
HVSb/CZ9NzHSQL35ZlHSKp4iN/PCB+0JZAyChsf6PiCSgf0JqQ+kzy73gXRpmA4DPlJ+O32lu+r7
iJeSQ3yv3EmH6gmcUKYrB5B98sqNCHi95h9Q7MNYIp7G4Sjc3WaEOY37fMAnqHw9StwcE3TXY47I
Ap84gqV2osXYH9U6d4p59kgr8vLVDdRAyIbWFxpTON+XGwguaHWmXdfjfU1+Nz9YVeZdcpL8MMAI
gEu+a++qU2MwV0RVqSxewnvRgigAh+RCWMqDiWJmVlY3wnJ+Wz7ZwXSTudomfaBOEYixgWt9eLSs
/ljjfFZVExkyZbAWPvfv4wvAUh8TltFueJ/9Joj3ospjJcm6MMhtbEPzrikWg4XCgqaMXSc3CoHU
8JoN4LygbLBIK5p8O66zEx2jxZF8ZKTGvXdXzpGnJNu/90I0LkFxAqVXTFFzoUbLJp0mc98fhzR1
wQdxmxeiRHv165zb4L6OmREjQZHdYxgq+Z7+NNyReInhyrWjOxMojJRsU1mO8Fpd2z+AORUb/HHG
8vp66fwSAzFIkyIR7ul4Z0bNaYAclat0wpHitZN8ZogvnjQm13MoxfIRSDJnbgyIdwioeZdYwJ8m
RKHlIEPxBOo4l0vR1Ra8vMhdj3P1atmy1ymZM6uFX9W28w/+cGaJq1eGnkIgqYElaPEebNre6Un3
D08aoG4HKg2DjQq6b9yH0XNTSsgEnzOMAvDCNysfHH3+eX0hy5Z82jKIkYMnCAIMn5iC+rauOqrj
hDIiO3P0ksu2i/daP4IOb5WKto1Xs17qWKwJWpZgo0d3xeC+0Jzlklr2BFKJ5sI6nigl1LQH29Wi
hX3P1mL8u7bYqXNj+1XEbqwR9GHZkENiTva1uXmUyn4zV/rbkFeNQ4fpgLrCTwwwwI9xvS81jIwU
FFUNgRLoRi7hadf36/NpuUyzuYiGpzJq0NmiGOTAm3qV3dZa5E1qJrjTVz0Z7LX6Ui7oeC+59GSZ
FloUR5l6rO0U7JRPi8LhMPlVGPnX12PpS1j55AGwAHUYkFERvhAGp01NpBZuBkXB3umm/EWKyIaC
FS6xiY/JmHeaIJGaLX2EnlV1Y9vo/kZtt40yeh9H9R5p6caY5QPekUEKWjMMFEsoDzXbG4cKPGjS
PemUx8qSd3bGNrleAXZM1O080z2butQJ4+g5JdPWbmePkuYuKyV3HPI96cldDVUwJwLmtABIyJQm
AyOvQd3htboZiz3LIh+6IrOnZtGjiZHw2yExdlIHXNGYyrvKaPykUR7IaH0jpbxVLeYBx3oy0lQG
ucr8E7PqX6ZSxQse1HctFlixObpxnD1kzMwcMpjBlPQ3xiLtTrroEDHrB2P1yRqlwUFWgspcgozE
WNhd0JFqW6r2kyxNP5pwKZ+lJHNMqhymqniXmmbY4OoDQlFrfRX/jTJLzz2e2mqItVud7GVTfyPV
2g6iW0E1W44Zz19kJU1QMssmrEvFPs6t0K3V7m1mQAcCBNIAUpeUgd13zAltPfGIlL4BBjkFrCCv
eKW6/T+cfdlypLq27RcRIToBr0D2mXbaTrcvhO1y0SOQBAi+/oz0vedsG2eYqP24wrFKCUhT0pij
sWK99qtSgXwNl7YhxRFZw0cqK+PJy5MbGAxeNyM7CA63UCVDniR01ZXc9MskG4Bk4dyuk3E7NmhC
9fLaU92h6vTXLi02YMAdUNBdH7g8CVWpv5Q24lXA/gyGStvhVrFIdG75yIuUfs/51VjZZjg2Rbkw
qqoIbAXrqySyF4hbCqM8RWwk0+6z6uyyWNV3lkYYPBjcGsqXelEy51GT7iPRKMw5a3VSwLLXoCpt
shSGKdwofSLJTeTlN2aFkLYKi9ONEVop1ZNy+rskS1aa6D+YXb/knjpldU9821U7t1LPjXT/Wn22
J1UtwyQCxkHKD688U3Q1TPXSYBu4GrxgaiJ51IRZrNZkvpcytHSsDg4EujqaKj0RMzs4BAAC5SVi
YD3HhzHJTdGktt+y/qSPOa6HvXNV9NWamP1z6bDXTNmdPzrObe9pwyKm/XvMdc03ZK/5dCzvddnu
k0K7G5R7XSlX+OZIhS+6FrHv5qLotH0dabuhhkJH7yzLz0jkBp6T3rl5ikLoNEugDgf0Q0+mlsK0
0tVeWqFtkZrw5jl0iQzsKpACmJukdAiKht66ArZ+rgHkqKqejNJ2w0ZnwwJBSH3Am3PPtquRnGJ6
Y0hz5Dr1lhJBLck10s7fsq6FcVWNn2gw45D3zAsGL+Uhk7JfcqeNAz2CXVdn6neelcdw9STELzrn
SF1tI7mAc7Kmwwyo7pYk7m9S2Qa4/G0zBg+kzLoGLvSObQWNE5E+KyJXjPb3qZbdY1GAtVAhaw9m
M9xv4SEcpD1UkRk+hxoJJKdFdh/b6lS5fK96CPNLudN5NezLLh8CDrZN0Pb8VovSNNAH8lR48ljo
bhJERXxMqDRCLrqHjlZmUI9D6Z9D4/ysioIyatcwOTpFaX6wE7qj3ApEVl2pUoyrTGVbs+pWeZRA
yThar3VnbbiRrhyR3/fpeDcmxdKISxEwmhgwMR2E3wj3tjLSCFnPCtWEqsCryhVD5KuKzC4wOBSR
Ea/Wrta+IN4SZiXIYkQwKdPDzmtORsavBpXedL2LGkloBFOjep9wUOYZE38MHfzvtGt6v6LaqhvM
Ar6KFPJ+Qo5NzO6JAooYdVYLD2GA2nalOZsmbgZfJFWxJV0c+VkGvyZblEhr0vS3punDQS/Ioi7h
ztswchPn45OVaUFh6U+ZQ421p6zGdxA+HDSD9UEQJhRQTzSIbkn3OWnqhSK6XMKdLl4S1ll+gaPQ
0vHktVY1e7Oudb/IVO2XGX1kkYItVePFC0fGa56il1BSujKM1tiMSB0+NqrZpEQ9ZDm2ZWLHG28A
xwD9dITvIsslKNJxaxjlMemtwrdjcUUr6xYPCCuk1lnoqvyIIifUUgpTJHhyLD0j/0DAd77KkwR2
WNFNU/Nd3FWln9B22Dhxf+U1RME1Bm4MKhvtV8AUyVZzGcJ2eixuYjmhRCi7D4KjXLDe+cBGbPoN
jqq+iutnkdtA61TG/QRnf2Si62xlRZCiEYHSjYiBt1ozrkruvNWJg8sAa81wKMt+mRveypZqQ6QY
g4rXf5GrYKzcgv3xPPaoi+ze7s9mtYa4g+3wdZk2yxadi8DpxUMmgQYzNfpDhlVIhNcGXjM8Gx3s
w3k0rCU3dH8giVzlXN7rOcqBnWlApxu2GYmd+LahoOcmfK1K9ZxZahfXuukze3yQjp2EhWNGS6m5
f3JOXzqA1LSo2I5B0fGEeu0tc4eqpWWJF1t4t7DHTjEYJjF1YmsLtoAIpJlbgRLwxowL2CXCoraP
IKjB8qiVdfAqrAGtKwzfaFCukZhyF1v1rrCtAROZvgyCoEjqzkuujMRv4vyOjXArJUU6+HVVMKy2
YTOm8lTYZFn2cusm6kmnYm94xU1kqUNKkdfcnyeFbmZ+3tYonay/p3azj4filWuVOrhupwX2WD3b
pD20vPljEUUCWXXDlV7F+SJy7F1dkBVPWBLIvFqJJLozUMwXIGjiBBTZWEW0IX4n07uYtauY8bvE
cPvQqigJdJcjXLTZJwY7VC07GmO8ye2hCkyitFUVIcEptqISryHhSzTwHgwXDYHWy/TAsuIC7XnA
2IZ7avPaWzY6PGlN7z5JDRyaxegtQc/fOnoKApNK31N3WMO8eoVc8L+xoW+RNb10rC7226y76wTA
eJjZ+uVQbXMZSQieNF8bqnVZ6mGcFdd9ma+ruLwenGjLB7lKSAH1bUF6P4nlK4mGcKQ5DpLawZRu
AVZRdIfz6c5Lxtci7fZJW216nDsGg3l+Zycoof0L4dGu7LVlZQ9NEJvmoTGwJVZUvUodIlXXXpB+
WOe8DmHmdgU4PxRI4DYGOyzidOnVJpTi9iEDazLrIQJwHL7UeUaCXiUbJKHA5slqIIumDT/QHjt5
59hLnUZbNzKemsLdc625opFzhf15Vzb8qTd4wM18XcdjGXKjWSH979ALehRcCl+Z+nOqjTtdAz+B
ZyicbWfGyPmV14PdWVfoQoFfx10fGFDqJ61r+Xl1sgz9mnf0pOnm0jCMB867pZPBnsGW414qGeEC
ltzkWYb3LzeOjLa12Sy01Fvrw4h6AXcgzQKGY8d/u7j8PGmphVclu7qWG57AoR/hplem0d5njh4I
U9z0jrGzO2NL1YgMHt6+I4Z9yXXIf+MCwolGyKU2ZoecjTBszssRR+DsUGfRbdUC66Z1va9j7dHM
SQUFU3nHaoUYx3JApWOw5nCGjdDbQ0YV7qkGfILdIn+iTrPv6trxKa03rUTnUmbJdSbIsrG1ESak
1bWZRjuRqmc0T67kICD2h6LCz135WLbDqyjYfT7GN7IQjw1jCo1qV19FXXuoPf1hYPbOFqqB+025
dli77tJmNWoeQOmRH2IS/em04S7V+Z2WqXsTkeuoItd1Yu8ME9aUGW4ueZEvcIE7eDIxQzq0r2lt
wpTVrnaMqD84YvzRFT2N1F5WVX5bi3wJK/fnhMtjBrV94BqiCPBfj0LY2zKlr3Qwr02zXJhOvjNq
dhKG9+zQ6oZWUR4yK10wC1whTZQLyce/XmH9lUl/shK7hn8pX8CH8aouo6VI5BpaKjTqouJKtkmD
3PbhqodZ8TmxPXHkBrcQw2+Sul3o7bjXPLKE3/DivMOlSb4xCmMlZWoGo5bvaGmvx8Iu4HUjTiRG
oxFgQOhUsCDQDBwMy9y7Nhq5H1zrI4mHbcmTXdKg0OtOtR6N6sPw4FuA6J73JNd6v9Cd62KMe2xS
EBdHrvuaWMjN5RLHuYwXu9pNV01vP7W2MHxLOBvTxhctRtvC2Y8s0JC8dWkD65EawYKVodczmPFl
KO3LnXYCz/BWG2VVZMbRU0uPr7sna4trVaAFuec7+k0ONN5Yz/UjLt7Zvww6wWs8SBvgic/bY0aT
gGnpinj3I65RRMz1ri81wiDI+N8ruzXx5qgbC8EpOdABa1Xemmu66ZfDvvhX39tPsMYzKEGLxXPA
RZyAnmXVFpC+4STMJHZZct65wN0o/rlxeeaCIvbH0s/N8R/pFemYJHHhyqPSI4JrPU39nlUzMMcl
mOvLINPUCgsVLcq9fkSKqVYGQ9SWQdIJFbQClUtzi02eyBkw8idShOcCBfUsGgRT9FO7/KUhSzJh
eixxxbHoomfTrhaWKU6wl/53+Ns1LHAIPKTY4NI/+UhaXaH/k5Dx2IBjSOoqrBVunmxOIXuJkvpt
nAk6TVKLJ1qixmN9PsLQcadl2kM8th99KwO9q+5HzQydQt5liL1fcon0S7hUAo+bea2flgkTvOrb
D5kgcFrN3Qq0hPGY58WVHTerPnfKkFYD8N7Wbn3X7N+kkcF+Os1wQ3ceJLGf4sJwceYy3uLK6Hzu
9GuYg+a+8mA1UY23hsthTpqOr6UUK7Rv45kffanPg7h2hEOdua42LjDf8bwspY5T9/V4VE/WX3sf
L7SA3NGn9njmtsz1sy6UB6TTeR4a9AQHhykntC3tMtIHfTxGvbnn+t9M4iYhHjlwHcmSVW4gm3TO
evICuO+e9bgQHzmWiR799wcsaCXGUpAB/C4RRHHlW9b970jlJ/Fu+uHRfwGsf5bG/NCgAwu3u1rg
HdK4YGGDbJhFGgEO1KoxC2tHekENc3g/w+HFluS9a7KN1bcbV+A+QbWtQRIKUGWoF31m3oGWot9p
IoNJgDAXoslXNq3wdwV0Um+Aafz+4y/tSGCZULRX0C1FcOBk1sLW1YISKR2OmKGkwI3Wb26qa7l2
E39gfr/vT+IOflzG7X8zLnI+ELUGhSKEUd+/i4LrUN2YOKx0yl3XOcIErQbJ22MZhVg39zZjj0Nk
Bj3TwrgiN7jlHxw4gvuQGz5wNf4XgiPXRaVCv+78IqZFESr+ipRlMh4zVmwBqZxM0lxb5pwE/kLt
BUkUbxmejGfm2vnvX2pvnwgQlltvOCJeGsXq0DZsqfX/vnGds79BhUEoB0J/J5U3JY2XtbozHLWI
LhscffjYzdSNS6sKMgMLFhlgX/xIdpJNbTMX+Nsx7oc2KLlYpUPMZloal8iF+CYW2jJYv3iOydrF
edJpK91ECvdDflUdzT27ybflCtFv167PTuREH4edvvl9Zl44LX0bdHJEK40slY2WD8cSShllbUcJ
6ASsVK2fWQIX58J5B8Z9CoeZqUg3bgfbcPMEA5EW6CWAQmyUuPjNvMULw0AVBN0h7AjwoaZtaM2s
wBoGxHjUvGuHrVvytzL7fx4DzSeKdYxWt+WgMfh9WmsZOhEi0ZqjU/HbMquvhSvuxp7PNJ9+Psq3
YabHSz6YOU0LzAfgDn13HWcvMn//16//fYjJ2kloXuawW4AbRnJL4Jg39GItCw6rwGzx+0g/l9D3
kYzv70x2dam0sRJHUsW+y16c5v73AX5O5PMAOCCfqQEWdc5v80utYZ0XMwgfkVI2NAvCNT8Dngrv
oLAfZ2byBZ4KhnIpaueZbPOjejJDwO92TMVxGAJ6oy/Jwl7bbzp88/nOfhmD4qrvAraEI/Jqzkzo
4pz4QpicfDBnoIxKBj+H3ryh/fPATzZ5+v1FXqhDeLwvY0w+lZ5GJaSqoDBah/4veUCSk7lMX9wN
OSJN/FWYYXvHPxLlNzNVdu7ZJntkk0Q8oWfqJLGAVRX3yGFeJd7i96e7OE2+EEDP8/TLNGlU1wPl
wiC9/hxLxDYKmNokNxH7Z+0wQkhBgyHndi5FJM73ceyuQXvdNflRldpiKB6sPAvbZs6f7tIr+zrK
5GmSpk2yrLf4MY1qP0m10LX/DrOC7kvvDJIEPA8EughDm9S7vI4UKAIlP4JRG6jsWaRwpuPPCtzo
3z/OpSKBwxHOJATDuHSyA6YJsPWUJPwIM8hVZtdbgNMz+92lN4bYTv18UcPhfEqdrQv0Couk5kcd
TTTdhAtXh66IqIPfn+TCQRMr6D/jTNXpzDJ4KyPG4WTrPNV/YKYZUkTmwW74z9krbT7+7OKyxb2G
Yo/FJvtDHZYXo4VXhl3pbOJcw95uDaRRBdnSC8AK3RpWEO3UoT7M4S2fFqTfLwR4VI9argnAF1ff
yVSPHZ4gOrYRQA6MmyE3tjWkYnpHH53cWioDZHtDQxaiqhM/TY2ZanVxynwZfLICyoGBaD2cn1pP
9rjqwtYhu5/5lpfmP5QsDhJScKVCzf++lhtFGoSzp82R2H7cBAoCw3JtPjY0cK7kNrkqhF8+q5f8
zv4vJqvjYlDEANo/VYWy96hqY68+8m6nDcscVjrF3Ey99AJdG0lbLlAfuNlM1lxjFXIA0FkfXQP7
Vg4cvETmw+9v8MKdERJTEDrBmLZ1HKHPq/JL1TWMPrJa2dcwiIMP0XXz2gLXR2QHWrA3HfW7hQ7H
S33F9mKP3umerpNFsdLn2Nvns+x0on79Fefv/OVXpFj4RYOTyNEzAveQnLJjuq6W+qN2m7wZ6FO+
e6tsPd7D6XxdzuxtF4bGScHCboAX4f1wK0JrmleA7cDusVPk3Ug0UuPGAcFDVMqvAV4jVd4oAxxo
w99fvXlefZOH/jbyZDe39Mr2artsj45or/Rc3HvMAS0EPr6SbcEK3Vd1XPv9UG5VDoTUQb81oKUb
ct6zhW5HgBCItH3TE5mPrkgXNoV1mxSEBmYEjYqQ9JjWDXz+a3hyjffgK/AgEvWTIygUMwUJXVrD
eFqyp4rIZ2k6Ksi7QZ+bYRemMXjP8HiG4TXYH1NhRzcmbhq7AEnJ6swcthbkozuOa/eYvPcdgpSQ
XbLC9f4Pmtdh+kzf2j/qXnueM8j89HL88ba//IzJ287yAuL6FDJZa4X9Jc03MH27Ahc9RIIF9pvQ
iEHTT8L8M9qw2Xt/Mx7QNgDZI2wNv7WCbFvMqjUvbUbfXs6kQue1QFAXeob/zxQ4ADJ0HAUMnUXo
+nHQ3Hm9r51+n3fehaKpA4LC1R/cyTNU9H2xkbxtPbe05ZG2QCYjzfYgpOqRHuwB37Fa+0/nVVdj
q7ZFSt8dliuwDgYD7HUFFNGNniyGNnJtoTllF+U9bWOEXTP3xex14kt0UP1O6Huw4falZM0yT9wi
iNvG2+bD+BSN5aago/CznGxHByp60naBjoaW37egioHrAXKvIZcW6F2W1O+1VlwLoR76Gks/yf+q
gTwMHs/BwaEJZF3wMTbL+IoTRUMvdfQtAh/fbcZfdEwu9LzeFC1Xeaa5IIDF4EAScylpccebvPWV
1tQ+URn4K6BaAZY1/WrQUiyOhgS8b8AzqpxXHg/XmsXBcENjfpAxOEYNUKI4Ga0bknY1VIUx4CD4
38ElrixXddLskY0SB1Yk400BSn2oYk27Brx1ZlQM9oo16qUGGyfMaLQbYM4c8LgYAjPXcTYonFcN
yA04jUkTctpjR4tEFTY8vi56svp9LlyAXXEnP8v7bOSIethJv8+FymKlcs69BbEQD/FarLSrHEmL
oKycjFmxzIUTHgZDDwPoJzjin4qRL1V+4LZBlKWjL0i80OMSr/w6Un9+f6RLs9sz4MOFAxcA3ukT
FTG8NiVat0dSu1sbIZWZmb+nerJE98SaqW0Xx4LmCOxgbM/WdKxczxNv6FHBS82Bg+sDi3ctynLb
mDN7xaUaCoLz/w103sS+vDmhKKlYjIHALQtc5KSLeCYi/dK3+TrC5CbBOeDiPsIIkb72qm1Vrnk7
4xJ58W1BouU6ODMBBpoM0TK9HQrlYK558Drs0quuv5f0SvP+q7f1n4GmJ3xhDGOTW9hxKrNdiiYK
0ri9+X2WXXxd2NUwwQA8Amz//kHyQRtykZx7cqAxeCl4Gda2zOYqNf6RyZZl4HDm2qCpYclMhQdA
AKlTp5U8DnBkDSnXbyLFN51FN55Vvw11s8m4fVNp7PH3hwPz5feRp0qEnsVOUtSlhIxb7WyvM9aK
Ox8G+My13TswkLQOTpZscIXYpQUqtqqzm3xkle+MbR4gOxCUjwwZncZQ9ltErBMfiVR/LKMfN2ar
rqrBvuKeWS+rIjp2LXN8y+5WWEjt2hHjdSTsYlfiWO3V6PvH7TsuOQVYmxg9b7d5AkVdyYd3ZHnt
KlgaBa7mNj6oeq4Pq0vwaRT4XkZxZw9lBlpv9eGxDEzjGsvGQnIKSB/sr0iL56SX0SImw4c91GjZ
i3RXIlXdb4WOT+par1DFvnsJOYiIFj7oCCclhxU6r+foqWPaR1eZUlvljlvKCORrWrZghXPvWsl7
UZOTFA5d9PFw3+XqjhvVjmRn0mg+3GgabBMShCs2rbUGdRJdh/7aHdirLqJV7BQ3qUme4D80BrSX
2AN4usx059Bp5j4v5VaUcokEm1Ohg2vJ+uyh69CvAub6Do75uuuxnYBc0y0KDfbVhqsd4at7ikr2
0XUKZEazenYM7b6HwnhRjO7OlnRBx3phZ8WCssTGFgi6WZtW1+kYPStDXiGS7dbN2Sop6400jE1U
oUWjxmb0VRfLPTFzsfAGEMnKBn001pg35QhmRNzG9xJiBNJni7w2+BJ3RVDgMmOpmfkCNOZ+IetU
gB6NE1ZvPg0VX2aZPQaOMW5lWr/lYE6abfLRVWPotuh6t9T5MBNICQ1j1YCeEnhDcu/WHgmaEUeS
NnZARhbGjbSLV0P1J2RoHomH3wR73YMmxzDJmyQYCXhxUaPWFsvXzGKdr0XujVHnd4gpeaoceqpb
9lw77nvWFDgSUm+TjFAqpvyYdxrMXBgsu+HpocD9aP66zAIN074TbW0fZAt2sdW4b0aRv0htbMGS
iQ+9GUHbWPdQyOnKw6Y/fHhufYJw+1B6NND7aGsWBG4dtXPC1v/OrPzRI2kgo2ZlWcUHY7keuGa0
Gph7VQw2v+qrloBA1r5yWRyS1Fwx29qbZaqDCx4hvcYhf6XpbcCJ/QO4C64jTGRbjfNllVpRYMDR
LuhLuAe0w8pR44alINaxMrBU88aG/s5s6zrUswppo7mmQtutHrjp3CMS6q022g/HABfY7leuPpzy
yIK3toeDS5Y5jw3P/iTwvDaM5sEytZ1rjicTLutBrUdbFAUop7RdN3QrYYinJBqzwCK5vcxp85Hi
qhTozJOwY6T3nZdlEFTkacjx28PGsPrA5ra55ND7hG1Cnh3Xq1Zx1MtAuFEdAvkf9pExFFvEw76g
2PCgK2wK1VH9DPFuFlqxVYRoep0JjgxeEIU3A3dc2N3Qs6OYw+goe+a0p0wqgI3JMNYQwN1X7pbE
SA0i+7yfC6P9sfNACGnauLGDugxLmanMmmgJ92hRsmMSaZUvSXU9VpCl9KO4+30XuDQQvELQRoYe
0v0ZHJdl5Wgoozom1sfg7fuzgY3z8vsYn0e+b1sc/IvQ9IdLNUxJbOCL3/fRqsaRw8rL6uhcK5R4
4A/symE+OOhgJIHtu2gCUIv3tXETPfnlib5HuBadKQH/LjTFL0GfC13gcy+Rft7WvxyxqJ1VibTM
AkAI1DHrfEs3oCa14dlvJgrGGcTjwsu14XGATpWNs7c9latbNWWt13LsIwPbpZlYWUDvY538a6MK
D/V1mPM+/+WhpGR9GwlRHs2Kb2vVHJko14XoZk52l57ms18NiaQN8Pb89y/DgHRYlkMkiqMJvq8v
jRoB9078yDIIlX6fMD9WGZwFLAt0Hv3TWW56d+0NEOChds+PkM8EudXCmgKbqcCChpjo96EuPBS1
YICClgSszZ0ptp4iTMOBnDo/FvZDd94Xvbt8Vl3243kMIOq4hOPqdUaGp8+jeciZJBQHrardWnnu
R/zaNW617N+lkmi+EVy7cNGD9d90neWDXSmzSoF+NO+UnXntaIl1cz7M51Pvt9WMp4HvNpwG4MMA
34PJPNDBVpaacMQx814d+yHSAGTEt133xnCY+f3rXMK2DWjxyKcqFyyeyVgNtG6lVaLVB1eBvb7W
Fu/2Sl/ww5xC+wKvC5SaLwOdP+GXyS2h5yk8J8FA+/yWkUW5zVfnGzKRi+HEg3/OVgElCQNawO0h
0jV/EtbstmCKaBHHNRmRvlqNSUF8vUhm3uClM76NHQRuK7hb/GBcFW095nbscTDnAWCX6bPNxMwt
6dLsxiWJogR5ZxuKSXX32r5CpHcHyxUciSp7ocPvzKj8VNHl77NhZqDPyfLlG7kgNOes6DmsraDq
0l8MnDe85i8A9PD3gS7NcHwXgCU4j6AqTJ6orHRue4qjD4Z9GIBrecsGC2AQLKvxP13DlaiZGfFH
GcJsoK4F9gk6b+DqTEZEmkJW8L7g4OsbG8HE3oGxmy7JzBs0L71CB41EfCoTPfQp/8oshduZo0Jb
1NXes5aay5HFACE1JHhl/H2Ix9dGT7dglt30hvtomNFWmtpbpw9bCsPSvjcsf8AZwXaSFXJ7/Kx9
dVu5HFN9ycr4UCBa1mD1vQsqvE94vR9Jf+A5X8X6sEgi872QsRFmBtV3I02ypTnQtZkx8AHhJDoD
+f94pedN5D+VfRqKo4ZCtBUnOdCUa4hgTPUKA8rf58mPt/k5BEohmgrYrqa2H8zsmOfxIT+25KVR
3qI339zylVpzPs5z45z//mXiIxizJEmKRxlVFbRGFpD2WRujMLFnToNzA00ADzNWXhZJPFBigLfq
gRV/M5rHeo70dOnTUMM6u9+CMvIjLrjkrtWUFs2ODfurQ12vt3sOcdE/fxxHB9fwHE5hYLJPAHBs
XXHEYOpwLIAG0Po+bmI/SdSisLTFfzMSfPsh46NAiSZvDUgYwIbIA8JMnBC3pJUSDBcZMByJnKkT
Fz4Q9B/Qp8Om3ASHdjKUKMvYRLJfBtzTfqW6hGhzdB8r1t851ixLcdo2RM8Tjuhf4ofMybyzYA2W
n5P+Mph7g6tR+Od05+ZAznFxEEbDtjNZshhBxRrgZLJkYfFSSpzbo5ldbLo9//gl523uywoAEGeP
eg83Y+PsCnI25u3WZbsp930YB2U4vEFU/ftH/eRgfjnm/P8hKagKMLggP1gX4N5aSVMjVMt4sYug
3phhE0Qb88q9cz3E83E44cxHMExbRdNRp1XLktRDM//sCLxkV+K2WHZrDerz1RAmO2sX44brz3nn
zj3p1H1HSEfA//xzTHc77vUTYmqP6UFuvZW1ZyAb9bu5DzqZxz8ec9KnQ6pqYsQu/GY7F84HLTv7
6DK+S52ZCn2eF798xOl9T2el2/BzqqkkUFXLlxGKr9/nyeSs8ONJJjNTbyEig4wV5KwoujMVh+Z7
Rakdxlp5U2EX/H20qQPaj+HOpfXLQqBibGxeuzB/g8vlRoXdadzAsoStbARbDDBVWLrLepss2kfz
9PvQk6L9Y+TJJsTF4NXIL0LgT4zkCugfifLzZE6hMjsZJxUu1lMpvDo5p/sCC4M4Kg/7l2SZBv0S
HVpjn93A/qHKZ9Oo52bkpPmCCHnFKgeLwEntQCWOz/LHujNvY9uduUfPjTQ56+Ef9CJ5jhTWswgc
/YTysLMI/BfTbtewcgYcmLreTr/blMZq1jnMWkYYQ1kgD2RuASMvMF6WetbKh9HBQT0rqNyPSEH1
nbTeWBo0lLzIxNzMnZk/Uw89PS7dUcSYP7bfL5wlXBASsTpH3Leh2NgP/R0aC2QMZ292MyXg0/jl
y4pBX7UYTAMfFgJhWLpjuezSPCwPThAf+719r6EBPOfROPesk40TnhtjQklPjpyfpGeFujqY7pwW
aabyWJPKw+rOHmuFlUKVuYhg1QnGW+BGEDTHC+XNeu/OPdP571/eYw2Bt2dk+H4EkB1ML8ElyJY1
6kDI9meX6xFq3mvvmZRzE2fuOSeFBwEANqks7+xEDU+TvxCuQZy0IM+x8qN9s2/37R90roxldDVn
TG2cFYS/bB9Tq81iqIpc5/DNJ9t07RkLqDubQ3S0nkuceESYnpybyIfb43rYld6Jg8kY/l50PyHC
337BpCzhnqWQeKGZx9KDNLqF3QS0GKPf1FHu49Ci/DK1bhACGJa1LAKFY/SioeK2Iu7CSa19M5bm
lma2fddIBp0x9c6y/Ku8gM9F5WQfKePRqaN9HZbMhQGQbvmRVAdAcwBfqQcnKSWXaC3p576O5Y+e
mwa0saCjrlW3goBM+WlRbDM30oNY9Q+enmYBgkHZYuDDnRybKwfQp5O4N2Yea9B8Gwco1HGJ6UTp
W9pQLvoqvhsRWe8DYchCs3RXlSl2lla/VaMHRXoCyexQ0l2X73rXhnTVboybksDXYuAyCwcwShdJ
kUL1buPZqy6PAo06fNEUxo3APallLDuUqr6iOjxJnSGbu1Nf3rGgGsFdEykYAHa+LwwqDLxFEwWm
WQwB7Aza23SRhB3qWvdK9mcgO54Hsi+uRiDq4LOhNf2DR1vZnDL3HPkqFvGtFcgjjJGuz3OyD8Wp
u80WVaDNkAcuFtJPCiF6EyDXTnZm+EpZyHlzx2NPXlT1QPs5c+DLW9WXESaTXYIkpTXoVR3/h7Qv
7Y0bZ7r9RQK0L18l9eZu2/KSzV+E2EkkilqoXeSvv0eZB+90s4UWPHeACRAE6BLJIlmsOnUO2Cn8
wgB8P7EPTup91ZQ41OwKZCTlcz2k3/AZvq2Kze3NJkN4/7kqz+xLN3PH3XpCUUlEABbs0H5yLHTz
mOrdn0xx/NbOT2zGAsC2qRLfaFBHjEEVlAxfWULCUmDJ7XwlvFw+gv79Jvn6Rlt4CiVhXUR9xr5C
dCfzyw4UM5TxrVKlB07Yvmrr915kM92CtxV1FXLRHbkg4aTZEWqmjy5z9laCPewNIPqoD1WJUOP2
3C36I1Rm/vdakhNYDh9QL+tMBPQsDw3hvjZVhzRgshbNrARPsvpPA5IAOqgxqOdBMQsWXnpkj/lj
+kie6K44tK+oZLbA5hzXroJF5/93fJaUTUhYl9lNhUtoakB1cu/Rz5WK5CjNkg6RtCrdTB90xPXe
u5aC8RIdkR3as2+v0ryBbtwmV91ZTFO1kswxGHoevX2KsrgxJuFo/rbxom3XkFPLCQQsPMAzf9mJ
pZihcsduqmaFdAvZQB+apL/4U3NytllY7LJvIFCJT9W9HRYH8Kfth131Ut4l2zUahEXXPPsIKX7I
mgyQUEcgsmf6pgeXnDP+KkASdHtq5a6kf1bwzIx0POb2QJMG2GsgMfoD3mkfiYFHOxgnpoI8Av15
gnjkti/FF08x7trajUDLdaSiD7EbDzx2jjkXqq+YLQdksVxbikX/Pfs66WhtHSB0VQ0P7gT0pm7S
H6aC71dmYDFQQ41Xh+SwhpybFPX2vLOdfE7STB/KY/3gumHxlG7BJzXH+FpQheytoaG4J6tq5PPB
fOXXZ5bn0Z/Fpi1AVOp8NCAD9+DoX6qZW5EDv6Dc5wo4G0HxRJq1yoqMqvzfgv9770tHgiPMGoTJ
1hAVFHzWgHFtFQ/YIc7In9Jp8jBWh1enMY6xMH7QNs+CHCEWCjIrKY5F93ZRj4WAIXibbWllCy22
Y+YZgLYDM+SzvPlmm0XoePCj2+u7ePSeGZJuRzQs87QvPDVSC2+n5j9sSgIo2IExLlnxpMUhgWJe
tT1LdVC3ulzODpJzRWyp2LEFWto7Ci7L9l5n2sppuOg1Z2akg8G2hgLgC+wJrwNorP/RiBEV7Ve3
owGAzKl5V/VDeHsOF7fImUnpkDCTpoBCBgg4dDU7tFm9bbj2LcnZnaexn7Xi/H9OpOQbFSBzglAD
JBFQdUIfbkKfcy1ZmcZFvzgbk+QXQ010jAmiLEoc+9oE1kOdg/kIW7BdCTKWs6P/mpL5S+yCugoB
u9JfUaK6BQd/fDD9cet+N7cQQQqSx08qLf2zyc8sSpvcULmA0B0G14wUsgY07NVvt11i8WRGn6Lz
lxEAzNCXzu4RVzTmZCByqrPXNDdPmrBX3GDRhK06OBzQggsGnksTtkUSpYJQQ6QitRa0IAoJNCtf
eR4susGZEWk3gT0tTRuaIXjHVa/FTlBAHcic/phQ3r09Y8svrjNTV7tocnXk5gCUbgAHBbNZ4Inm
sdC9g1cNjyJLgf9SnOe8NncAMoDADSyCvmZ3Hx0VvgFQDtyUfb/9UWtzLG21pFKHomAExDAxmJYG
Yzuw59sWlosgKBKDXQQPAgBJLpexBh4ZBTVLjTgIWcOEaH9KtZ7Q7cDLA8eNswHjZr0dDS00UnD1
1oUCIuKBTGDMAyp2MHOxkslcvgLPrgTJsaBak6Vji9BKaHEEHfDD2AGm6E2bqR4eRjDkiMlBOBN3
WogSCwmI1r41AEuuTMzi3J99huR6eTx1jZo6SHE+EXUvQnpEhmhn5Gj45Ccm0O/J92t5xcU76sym
5IOo2OtJMwuhICsQKiX6f7u8OMZ1uQKeWxob+tzRtmHOyQW5xtwB04NWgESL3LLfatp7TIqV02Fp
JOcWpNmjoIaoK61SI2pZAWO13xofBvhvby/SmhVpvjIU2eLaUlQ0/50QqoH/deeq5u62kcUtgnQI
TjlQuaM8Km0R1eM5GtGoEY1pMITJvntBpnDYKF/rw/CEExwEkCsv0sX1ObMoPdxAfmvVrokgghLw
d04PhjqsHXdLWciZgAzkY6AxAojsct9nWdMJ1sV9ROPcBTWz/hu9+u+kbsZNQ5PXHMLxftGDyhmd
wK9Vb68EmEsH+7l5yT9Uzgeb9hPqFe7eBiWQ3TVH24g3TGMrnriYAEIvpm6BAAEaUXK+VSt1Polq
mPXdRNj65YsSfBQHtJc9riVWlz0FfGuuDXwAKunG5aTGuiiz3sS+0th0LAzobVnTd4fZyDDqSbdJ
ld46xhSckA6pC99BxjG07QkZtkqp/Yq53vtt1539X37CINoFMBWU8GjmlhZZWIDJj2BJjlBRvEeu
0mfqh8i1TVlruzT/L057Zkxa0iobiVtxGAPPtRVURN2AtkULb49ocWecGZF2fMOzshkcCL65LcpK
Gn/KlU+2gf2Nzs4nTbp0J54yUxQFtDQq4tt0Aob8d8bMgExrFZ3lwQDHO7sKcFpSlIayq9YyjrS5
NpabEiq9TftJDdb/Deb/TMipLTU163jMsM05zmFiHEfHDEAo8F/OYRshhK0Ci+pZkp9VI9dI4bZD
1GoT6gXupvfSQHV/3F57Gbj5z2DQbg6sGS4vNLVdbq9hQhfGGCNZrPeGD7gPNIsKv2sb33TvXZTj
BQtxrEDLYA05v3hanRmeF/IsFVAbQgyWSxEL8DcTzd2gqw05IG4Nuhduj1Gm4LsaozSVNElitE8w
HqGBCwTcD6WZPfYCymBpB1Lr9CtPwU8+vbABzyJ0kzQgmJ/QnBOPzj4nyteR/x7ZN52BlQ7tqokZ
ZiBtz+I11eJFzz2bEGmvZ5Twuk6y2XPREu2k+h82tV9uT8U8UunwQnRi6jP1IqhrTGkm7LIcwViP
AEyxAFaZIF9ig6O6WwmFFpYWVsAsZQBA4UAm6nJpIYzR6BziC9E0mMJXE+eV2DwJY2AG9hAjWlNf
Xh7Uv+YkT9I6JUFPmwWpO9v+6Nr868S1P3Wcf/sPc2ciQYp2BKC6ZPRYyXO3srweMTSvodQgwGtu
vWqdufJ2XhwNAF2g4sS+h8TJ5eTpPGEQqoYZVy/wRnjpwLWO0H3lBr9aIuDfIG2jGqCzgMinXCNq
qRsrBSgeI+JFA+jwZ1kRkiNo6ET66bzubAuNzS7SRJ5zhUMfOrVHfaYZI1TBj0x0YRzTHXqCN7fX
5zookexIGyjv4tyrQMcQmcqIlpGcukFVTqiooHyJtJH7rraxecqRo7ozK/KzS9IQFMkr9YHFiT0b
rHSZqk6r5AbHR+Re8VTV/c5qs9Cp4ic0U72sDPgq3pQGLN2qBeRMxrRox4jqry7a6QnABJT8SZPh
oDePtvuKPEgwinhloq88FGbxDoEeEtgEPUMO/iZFdxIywWxTTUez5Kj+VX9cm6yYuToPbVApAQmP
hg+oCoGt4nIjuL07AEqLXDEU43/ZeVIF7jgo4e05XDMi+Uw3FsgFKygXAWEDEsk36Aet3D4LDoFh
2MiOQhcJjiG9dNrSspNyQMHN6Brm1wOSGlDJUHwinEOv95+kqUH/0jxr/5qTnjmdUUw2GYA7gypn
usFrFfAz0NetHB8LLgC6O1VDm5gGCgf5+MjQVTm2Nqpg8SD8CvRgJAWJXLyGRZod+OK6mgcDdkLM
G2pTEHu7dIERRA2OkzAUQ/S7SZA7hVahC30FIswABA6A66ywka0ZlNwhR82NVxwGS9oGGlouM++t
BX0XxzWZOglqx59s0pnXy7XRVg4KBgdXmNyGb5pey9iEWgztf9bkJbUcsEC9qeIXIq+ViPLq5XJp
Sm7EH1yn65SB4sxX+2By2hdDgMkQaA8HsGEh+Eq2Z8Hx5zebbpoOOnZQH7hcPGEM+E2knSLuVYcc
iJBOA62HMeRvsdrSlctZlvr9Zx5xm/09lMD9LbmKYXexUzOA9Vg4hDBk3w2v5Fg/TXtEmOXW2rTQ
nTUC89j1j/1+jV9u4RiZc33/Z13ymww8JS0nsG5OP0v+xrOVp/3Cfrv4fWku677PcFlbeHRChm4w
RwFUBfXtAX98+jx00fwJYlDA8edM1uWiMQVCkR361SOlmEW3uRNCtGYtIF+6qS+szNN5Fvt7WtK5
gs7Hxz3fsO20j/dgT/BnMMyn6wKz058NSPaL0VINtNYNkd1CZKE3q21F4nz7+VkD3B+vJw/UVWjj
uhyPSaq61T2kQ1SQJ0D4RtvQVlnTAF/aT2hNtA0MCEAiGdmg6Hmh6wkehGnDT66FLonYVpsQknPP
aq+6KxfjksedW5PuESoaNDanxQC+uCoUMTtSU985EG+5PXOLZpDbNzwHtHi4SS5nTsSjAPkPEhyO
S32vuM+rzO/52ltzaXvOvDo4JVB8vmLe6znEoUROkftD8++TCiq80BinVTOLg0ETOK4qSC2jj/py
MC6Kx06OLFxk2B85HlcqhcIrff/8jLnoCEPfm6uBak/ytRKkyL3VQP9UlABjlJ4PNsHAHf78BysI
I8Dei7VBn+rlUERhEog6QqsalDq+5b12WBei/4fTxoM2OZphIR2JdI00FoNB+7Kp8XJzzBF8gVUN
ibD489cQbNigHgK9FrqHJRutMoJXo+F9ZDU/VDU/QMw+a79U+qdLuNiU53akYNyhfEq8RO0jLfEe
miTufRRzdqOqreyY61rObAgHNKYNTDQIEC6XpiB00ngz/VNbFWEZ5uBlt3b2NtuwXf/5QO/cmJzr
wqOl6XUPctZl/QT5GSjH4Lm44tHzCkhRHvryHB3M5LZuASZ5OSBdOGmcO+CIMhXymOnjiy5GaIeK
EQAY4YQuU9R65Zpb2Kno9AZfENghQDOgSju1UktlIo4BRh2TPooENG9TGvGpXAknF82YmoVcC6ID
tMlfjiyhqtGXbt1HOt8PDhSGTPDo89+3t+rC4YYNilXC2xrxuNx6bY8j0xM1hYPXP2ZSrWnIP38X
eKhnIGEAuuhZDuByGBO4r0vegiqqGj54F446DTrl4/YolqYKrc9ggp3TEa7cddC6jTs1ZddFkHYC
d8xhgDp2Bd6Q21aW5gpHzYz/xYFwJXJSZp6VFBrmSica+CRTUNloycrRueTOwNGhBIh7GtIfkm/F
4Pxphthro86yoQJIAARPtppVbNTyF+e/bg9oadpwfHp4I7vQPJMTeqqgHjN79Pg7hhKU6VsNCVMC
ZOd/sfI3iLdwgsrBdVqaRWcLs43s0QkUSFEq33msr+zJpbWZe/vxUvhrxL70srKJPbfrtDbqe+p3
dX+CGuRKGL1mQroLjMJooYaJcXCl2+qEHF1hraArFlcfMZqJnma86mxp9acKLFkqsiNRqxaPalHt
k3H8biJwg3AoxNQ41KxW5m3RBc4szoM+C6aHobP1vFThb8P3Sv3eNve9J/6LDWRhENVoDrrepYkD
kVdnoWcO1MVWGpTgz1Y8aBWvNTjOKyxfBB44mWe6BRQj5LewQyikf/MKhBU9IaHpTVlg281XbXSd
rQL+m5VBXXuDjjKeNv+ByiIS4pcTl6F2rmRZBnOiuoMULrTegBz+9Ikz/z7623HZgHRfJiXkJVWV
JAN9xMR/9yBjQr5pJeN47XGwgKNMBamDY+CYvhwGZ56o+OA2UaLlM7GST/hPo38AbVSI7fTlsycB
jJlz5KlhhVzZEejIuYc0ODgkoFw+KtMO6oeIc8nrbTOLS3NmRgqmGNNsgTMcpBsTsmQABUF4/tNn
weVIpEuN623HS0dvorwV2164QZ3wp8+PAgG6CRGPvx0g0sqkxDaA1dZgQmcfjFfBpIGE7D/Y0E3E
MBB1malrLle/LwQlg95jpkBczno9hC7QSgR9fcCAhwLpKc3GzpyNXJowOa2zLOlAng+mOPh4kGi/
9Vrsbg/kuhJpQ+7HRWEFLN7gE5LjGEdx8j6HEF6Exyao+6DZYO8FaIHFiy0AejfVfacae28Va780
vDkcgFODa+qqYlxx4hYcrNtRnzzW0IdveQ0lUPVwe3iLVhDZeKD9QflITmV2ZMRvV4hvMmZvynjj
Zb8MpV45bJaNGC4wKCYonuXXdJEjlnY4KCrdOtlOE/EFg8rUp4uIWCgc0f9nRbpwnHZMaJPmXdSa
JpK+1R1PvubQSbw9YUvH2vy8wSmAywAdHZdex+qqVnhCu8jgDwzc8WhGc5pT2aJa+0lSlzkrgJT5
v6b0S1NJRwulyZMOOfNjajsnfYRA8Fp/7+LanBmRDgO0+fAcHe5dZCmPMRiFQVGae9PKaXB9g2Ik
ICpCwQ0xNFT2LkfSpGmRdXncRi71frUx2OGVBx3l+7x013Iq16lymMK64IAD7QJCg0tTJqmzUYuN
NqLo9wKOY2cQtYWSGfIEbnfXN929BQ7O2z6xMDzgblScEMhKXD99cwTWVipwY2vNAUTpI6gD+zHC
cD9vBhpWLiZSn3m5pVkc7d7oMpM2UTelmy7OfKv4XlgNSPe+3zYkJ0LRgzgz3+CpMGsmoB47O81Z
7GZCLdptnUqLJpBlat0UFiWAd3FKfNaTAK+6Q5Pb4Wjl+wJdGj3tV6JV6Z69si/F3JTRgSvzewii
Uwk0b/uniUIKfGWU7ryBzgK7KzPSDSIGu2obAXELLREABJRoYoKUVji1bM8zRd1qnIKHqsiPE3Gh
G2Zaz1U8ZAd1IG5oKOzeFs0mscCbUjYczbOGcy96TfWpmnyDUpYXcNYYG6c1wPDpGi9N0WQ+REeT
R84NFlYMP97n4mWaiiHwsuYps92HydarwE4GsTGr/gft6VeU6cJC9XYii/cqEPnQ2TReuJX2YE3T
laOq1RBEdpQyAAEoOBEn0ICbZNK2VqeQ0C2JFlCDPRpQFkRfkOlsekgYh2nJnwvbfYKrfa/G9AuC
jcavYvNxyKEQMEANsiyOal4dB53MAnZ3tk1/UgIUSpon9005gKyVNMBQJL0PKreN1uB2yoET90cN
CqpO+wC9EPDuWfTOiIs8cIsxZDZ/UfI4ZNS9G9BvDbZ0TEKzYRQ0MI5+Z9fWTyVN31ytOEEa/qFM
xRZcDmjN1g5oOt5qtGp2LFaOXWpunWk8OWqS+p6A/jkFu3xnoaPcIHYwMu/AIPkL2XczrPR+a3rp
e9yMWoiESwCp7RM6X+8SD3rCrIXSrsV/lIq3MXLjW9U7P92uhdp5UXwlpkECCOxGmaM+CkWcaOdu
jIo90dLEbZzs+zZ7VSxwy0Mf5eQStukyLJs5gQuQ3+lT0gaF2nxhhfHBhso6KOOUn7SCstAeETZD
PC0rvuhpzB8AV0Etr6Hf1Q6gY22k5aYwYmys0T6W8Drm6b8KI53CctAHP4kRdxDT/VJ1prWbckED
Sx+yjZHiH824AYZB2yPwf+4EJEaFOHAdjBQNeVet+MMprRGC5Hw6Uo9kT50jmjBBl1nE54mxehAO
D73+rR/63ejk3zM40C7XR3dl70m3ztXOkwLpcugnL6G1GmVWGeSxczKrPPT4msrpshkg/FCcwP0j
v3IyFAqqwsm6CLtx27vpBtxaQcHa7cpJMl8q8kECUksbdUVk1UD3fXleQv9S1RIl1SI+/LRy963H
ruM9D4cu9Ser3bA83htons1tcsiJszKZcj/D39kE2Ss2K7Cvs+DMpXmmmZRl1OxmhgMdHEtsC3H3
XxRKHQEDo4t+Mqog2UL16fawpWvvyqwUcIHaqVMmJUZDl+VCihOUYgZOyy8g718xtHgfge0Lzzuk
sq8LJW2mdyqdc4lD4zwWeQb+baN6hiTnfSUqEgAx9MPURnSvqeWr7ZD7VGFr3JhLVxJAJS46bZCo
A+fi5RxbvWcDsq/wCMdSVHl175N6TR1uaUKRzoRy1lx3Arry0kbijMxiFvQ2gT+AmLjjT8UUOmiT
a/tPhkl/185D0kQH5k5DRlDy2KEEUKL3EKLUOqASWkkfoeGch7mmZQBmpFCWoJBF4sYaAdn1jnQx
e5br4r2BhJorXbmxm5coFSVA+kGYA12gfjOcpniNbEQKAjE6WMGGB4IfWCDQDUgT2dqjh5dpH+VN
9Yjmpa/CEHdmU+7qge1TN7uvTeXn7c2w4KOwiYVD5wCga4AXXtoEdsZiCBhUUI12B/pUBZ0PyZoD
WL62a5JdclP/P+M7s6Vf2nITXqiTguKR+zZu1I1zNPbVTv3RHM2wDTezKEx+l+8bbHrQqay2T81u
eHnazSPFCFHsc2de0EvrWmELu/VgHdv/xWzHvV0ou2wCZ4Uqvvd0gjy9mkUuLidr7NSd3inQxamK
I2PGg0n1B8VOwEBS1i+IIUYfiUkk1sCic3s9Fh0NjcR4RaHqiRLu5UfW8AA1L5kKAb+T6B4U90j6
lXh80cvOTEhRqo1AgU6zl4H3/oc9QOFg7N3HwaVPRq0dO979aGj5fntY18cQ5v7MpjT3aZcClYM0
AGzG9y6xtmVrbW6bMNbGJV3OSBj2ejcBFZ8pW8QLpY8UeIeeBTIErVV7QcISBClx2Inkly2EBXkC
tdhbFtnpJt9obdZvSWI9knqgm6FEvk/Q7MPTwarfZ9PXsnwieDAdHc6sXU7TrxBM2GdiOk0pOIhE
aSHoqh11M3LTCPqSgMndEY7v6PWhL2vQvGf80W54ujXcpAkrXAQrnnN9CrsmaB8h/A2ABhKX0rWW
TTyOWzcXUUIICYYKfa91X77OKIEgXVWHWfLTc2uSn6ZZWvaVhbZHvfptZY8mezJRor+9oms2JEcl
Tdc4ADKIqNCgf9RtxzoL1XyteLk2b5JrQobW690JWR7aV0EmThVwR5UwD6xcg9QuWpo7EJBLmJWC
pOO9yWJFjLbLo6ZPtzHEaCEiMg531rhSJ/3LliifdDDxf4YkV1DRg1AVILyNklIECYH6RLsFV5E/
mXkg7C6svGc6QIYcCASLHzQ6BvUIDTY8Gdi3uGQhRLAC0TjHvu03VfOEvwKyR3ejVQdt2++q9L0f
m72rPBoaNNwculdYc7i99tcHBmqkGqrKGsQ9kO2XYgqjo4re1yA91jMdgmbCV/CKv21CbqvGdQQb
cy8UeEVV3AySD2eOV3RTVkGU9a48WNvu0TgOe/tQh91G2Q3PzRftx4rFeYUvFwYW594gHO/IXcqX
LernTawApgGdNnenAqs17D/QjrLhIRhAVtmSFudwboFAetFAfUG62kdAskunw0vQMzd9b+Kh/Mma
zzyDoLNF6DA/IvCCkCxoaEQ2qAlZ28K8qwmevmtr9FfxQZqxCwv65X2YWAahbQYL2WEIi+dxN/Ou
gjrP9NF/qoNW4xup/W5PT+pW2aGgtsPLHnI9L7HjkxdXC0yy9X4U77fX8fpguhy2tJEr1ckFK+dh
Q1Q8N72dhzydV6/xccvETH+nF3rPKBFBYd615FpUjHu6aYepiVImDs3IM7+oXkf+s6tpAH62r7r7
3ADXKvrnCQ3R1aQBns42uXvUwAISs3TlXFka9vnnSMeKMZkVKhvYkyI9ZSm6cvd0+nQGzYMk6L8j
lrYk1EycKRlRHDFBXuLqaNxhKxauo8BLC9KlojVeMWrA4UT4497m3s5iyUdOqw+Qs564kQa21fjT
KpD8LzBKdmQ0r7tQDwDv/RXQLOWk0QiST385HLqoe2y/gMq6Ozqb5DQFyq7ZVWTLvyErttayvRDi
e7jlcRCgrmWCQllyV9MSnt4VCQpnCPE99InfWxvbbw/5nYLuq93tvbEwvxYAIXjvossALZ3Swd33
zGuHVK+jqiy+TyXYaNI/eof6s+jAfOlC7akGM84a8HHhqAPQwQasBiInM4heOiaQk7GNktVRPoot
c6HZlCfh7YEteP+FCSm8LFzaJyXCfxS27pn9lvYnY+0hvbThUXieLyTbQ3+DnMBOIBxVebSoQbzY
HdLRbx77L9kjuW+3fMtP+glgrs73Rn+NaX0hFYNs05lhaVc4TZaXwsoxf6c0Ur86ezL5FtsAZQ6V
3B78BoB6j9/AF3N7TudlkTbFhVlp2RTV6lSronAW64feIPHTPho50KTGdqzWKqKLLnI2RGn9yrpr
2tzMakSTyZ1bMN8Gn9zt4Sy5CEBXc+OBiQqEfB2iBlIBnQDFZg+wlNjK7ryWflnvjF8aCYBdyEMg
irCv1EE0JEuNtjLriJnZXhsVP7HWKl9LC4Nbx0TXHHrSr3rv24YVk1VVdTQ28YkgwTlmY2haud+5
LEirlSTE4oBQMUYlCrkVXRYMUgeryyeOrdXMFqafTfXl9sJcR95QUnHmFKeK59FVUbrLW31My6SO
WghxlUzzSwUqJ0LzU+X3f7CEIWA7oTx9VZhWaltV1EZh4Eu0fRG/xs5Xz37IAcC5bUfGrc6xwZwa
nrVbkNwD0vPyxHPqlmVDIiooDxcP4y5/8Z7VyHgy7tytuje9FXMLnu0Br4i6PvwBTGeSNW/Uqrzp
TShpq+nJy7geKIYKFeE1Vq+rhTJQjjwj+pc26UDRUutZcQb0lfs99pQ/ZUVCLzZfUCpaS41ejemv
LdxR6GjGhnWla5GONBb6aGWRkQyRhyYovzKth461HytLtWQIsFg0n8IjIK4iRcldphJql3UGrgxh
B3ap9aFCybdstCCFl+8tB/WginlPwKQ8doUdVKj6BAl1aKgb7R9aIaYrKd3c/qqlj7JNDQcIsqkI
CuZ/P6uVOmpZ5kY5ZhGjoI9U433SdW8Au64xCCzbgYsCD6ICWCvNsg4yXLwQugyg3eqj5+57m8dI
MbLhc9wOaOvH/T/nuf9nZz5jzsYzcTe3rbTBak7ttmzM3VSWK8+3xaEA2IZM0izAKiN3rLGkSekW
WaRkb0z/MOPcbwBIvb0uSzvAPjMi7YDCmFOkKcM4zNZv3GaTFmYwFo9VtXb5yhChf6YMi4+cEV5w
WJvLKdMUrcoAR8oioEEgVaMMaH4AHqkdCuREIcwIcHWhhDYZAbytlD4UQ/3JTq//fQI+AKBuxB9y
BUpvHCSgR0wpCCr32Duhng5fb0/o1eUCx4AomAYUFKpc+P9ylLlQkgrd5iRymz8GMi6Er+3v+Rcu
ohjJgvRGJTquL9rAQpaGZD8Lrcdb2/ONQPdLyOvdHs51qDZbw2MQbbzAJ6KD/nI8kCVVatrpWSRi
ZweOz0devej8jgK9IfQOIqj9hxW7m9ocTuhyO+mGCYL5pgop17ZO430OzfZ3Ac+/Rhp7ZSSeNTLk
zdvkHi3a3PoYvdfbI17YdgBjewDhAAGOnKMUJBKAyzt0o6dRhw7SnupbDXKs3SpDyFXIY6CgBHQh
SlgOQDHybhgUoQweN+arJw07sJnpauIrHWTTbTVcpaJZsoZ7DqE+etCQq5OO3y6pp6zXOc6S3PV7
D9oD/B0MbaFGvpvW0+0JvN4BkBtCPcEGchYnvowtcqyuRRoFRz3gmVMfVf1atHj15jPmO0RHnslD
cQ6g80uX7KhngRoAZ5aFZEVopeZbrfVgOUmpEmZCdR91iEBmmfdROomxsh+uvQO2If2H4gIOMTxv
L203lssVqKDDtheDCspCbt3Mt2VWvd+exEU76ElEWhXpCeQhLu1At6v0lDHLIs/q9ygR3Kcs3TV6
/OW2GZlPFxsK40GFCkqd1pwjlhxjMMZYLxPYgXbxS59ZLGRiPCox4DWC3ttTvWEm6hjCfTT0+lg5
7hfs+hS1B3XaFJaHhxoTYpvRAvJcrrlNably3C1NBGRaUQzFcxtVHWmxIYVLSDrEJDJyjweKV76h
31ps0LO5XZmK+Zcuz1UNTSUqMrRwLDQySFORe6ArqCC5GzVheWARKFb2074OQbP3M0e6dK23VaZt
/jv1c9OH5oJpRYc/XS7xaGfM1HOSRUXMXV+3m9YnDgIiUBL+oDS/izOAUITr0CB12YPRWm3opFqY
9dBlSV2ohzH7d9x0b/oMSWm8d5ET1KjBl66Nox2QCo0+NGvNEPRDzf72XC0uCiCk6F3Bf1ccxIQm
VYyyEIm0fPA1+qygEh+7b7eN4AG4sCKooSKVBKgiGEikzaY2lKmVynHTcaXyxUCebCPJtk4Pqesu
USKFD3i5g5KxVjtQdMSlLxoL0Jyqfk6gER2orNrXDlTlC4/8SFifhATNNp7JfyJ1BZ3jLITqQ+Yb
ZtcG4Oz8AoGB17g2kZcbmwAgyEhJUdZiwnnPxHjPVJdtcdKUfjGRh1iwZy1jql/ndRjbjuNbJZBr
gNgofp2hRtel5CeZHBFkGhqxnRbtUNB1+EZEDxBaxV6gv34cib3PU/NYDKC7Mt2wUorCT1u1CrwB
vM4TOdGJomjoTHf4ph+TM7wyfdj3NSTJhlr5nnbaL0NDGjyh2j0avwtfNQC2a/ZOAzUpwr+rWvY+
lsCg4Rx9VinfYi3fmiGBvvOQ3A12e9c0eDkaavcxJFofAM34mgvtEKe1n/AhqIpxB6LZI2TPXhN3
Assy/6PnKQtGZ856DdVDb9rirU+T71MOXt/YbPy+n+7Afwt5FMQBQVMDH8nEbyAAvY1jsxNAI1tP
KJFN4tc+745gelMDVyCRpsb8Tzt6Jwrt+qYYnonRdJvMA4xTIeYh58Vd3EwIPTQXiXjduEc9557H
GkJ9+xuNgQljhv5nsEDPYVL7a26j/tDV9QN6315o124cJ278xBE/ej6hQlG0Q0AVFQs40p9AmR1V
O29/Mj3mAXq+vKPa6l+9GrBFrxDGhkLfcyX0/vtmlg6cmcEb6H9QsuAMkNy7g6BITlpEo8DjTSdW
63aY1+ikdkFjrja6ERhlvgX/M2TGR/tDx832kjvtEdAfFnQIr2hWgPs1FsirDnfxGN+nRntna8U2
Ed6TyNiW2cbDOA5DwIlhBMxd5Tu/Pgd0PNJn4gs0Nc9kEZdHWEK6JKMtnprciwMVDH599obWz5WJ
ug5eYMUExxk0QgG5lUNQR2dGxbMWYAmjR62ss9wAvT7vCUl/s46DkVgxwpWjZ44jL5fm0uT872fP
O6owNFC3eEa2myk0gzZINt4z24A66n7crwk1Lo8P8TUeDnAFuSd40MCtl2kl7mA88SZUP2tmYW+B
28uqH8WwFtKvmJO7gnsFLcijW2WRkyobUzNDqgCbK/QgFkfR/Lw9k4seMr8d/hmbzHvQlsxO2xHG
dCN79+wRu3cAVR0bVqL2haATewm8vLhIgSySL28DvEZmUyAuQxUHUNZ6a2RrytxLF/aFjfktfeYU
OUmEifQCLmxuvicq+aDuqG/coUVHbWu/8IoVv1pkyYIqVawgo9y8Y4KNvoJLLBjKtETdcnTvtJzW
Gz3W+m+IDNpTZpj0TuNd708qIX4RT3bUT6l7H3vJpxcDbTLI3aHihWK9Iyc+xf/j7LqWJEeO5K/Q
9h08aHFG0uxSQJTu6mr5AmsJrTW+/hyzy9vumrKpW/KBtjM9XVlAZobw8PAQhrCQWkQcYbnX2p3W
bgb1rzVmLUHNtyXOLIIFgTghMQLs9zhNYC2lGal85YpBuLjZX57jLFLrBSMshARBa9VgQkyeUF2+
JpP1c7X+7EHONrtT4Zf7PoxRQEOH2YvhjmsD4zcxrNFWOEwsu0pX+9nmfH91ZyG/jAm+yN2wYmmR
aVV63S7h0Qpi6Mmq2BpH5XnCypBGf2grUtjgHUpcdpsrkd2FfP/7tzgDhCqY9Egv8C0qPtrpCYVL
EnDVSzYdJHhCN+XD+loNb3mV343t9yXP/WDSm0IV41j2PabUhrsR0eRcvxvdFfDgUrLz9XCeC9sn
EN+Q23bZ05WKIfSPo0XajcQSPq7lJ4yCMW9RjM11TB2tMV71WsB/5dSe8yPqJskXKaD4oGfpoQj6
3Ri1zq+t7aU3CYcMaAEQ81Lh+G6hgjYN/N6fQnT6JhsBE8ikyIstYV3kyZWVfrbr+HS4ZCDMUHnT
zlvXK6vyhQr8skNb7LvpyareyuqKtboQ/WMJgOWI41B2+HFSv5hbMMGVBhlyeADSsNGD9Ln2k20y
q59CW+59LbnBXPcr0MXPZQ7cemCTYIgDm1le4fcXmFp+IqvxHB5kXziFmqpTsy5C1kmtM0uSN8RC
yIvFg8UD1Jv8qF4bYt+TLIuusCYv7eRCxUeFGXANimLfv4hpFvDOWRceVAvxlJFmB3McHuZZWleo
K/361FzcSwUFnkVgBeja2alBKB9JQwgNjbZ1IowobzftX5RC/uEWICiK4gewZtQQz5ao1UrJIdwf
ImHMTORu87sm+n+9xoCMFIg8/D8wmp/pTgPUgg0fUCUqA6xueyolj1UXXaGlLF/1u7VaVkE4g75d
FF/Pa/8tBPqCCAHboW6UkPglFC9y3XrAS9xPcxYAEDE+fr0/aFy7tCYCXxCJMQIdPN3vp8HIgrHF
bMYlzjZLMlbarorKdzPz302rW4vBeDMNjUxSIfocjfCpnNPbNlNc/FChbZwdTcQekxpjOLx2Vygq
j2f868nQ3sMWmUdX1y3BCLTbXoMRrJIORPDsA61Q1rqMlJIihNv4enJsw0ll6QB2KUYgaERQdOSV
aPql/ZyGtBJUE4JJxjocYm0lZ1N/LEEwIGGNLoMiURMS+TPw8PdGUrdGHR3mKK+I6M8pKlDBKkBm
TVpfK3iUB89+CKFZUcT/me1wKgr8R26VBUURISSh6mccdYKtDE2Dwu802pbdtlYFuw3rbZvlL6PU
H8dkBqnA1PelMW6jrsQU3z4vSCCIJWKzEgjCEG6mtOfQ3tQwUc7Ue4PkU2SRKECOD/wwA/1zaLy+
Vg9ykxc3oEXdlrmVUOTfMQVvwq3ExBO1Zl/l00QnM97MnYAWfj29qRvwUyH64pQoE7Gu7USiFska
AvMfqtToNM67/VCZe2xE5WRRBpZk0+Cd9tK9gk/mdYu5fOimylrppRSnkApNv5Nb2e3K+SaUUXsd
QB4cMACkEsyNLkgJgazna9GVyAuj4FZshyPmZEgsAJRImmlGb4uivyQ+pI1Azr/WJfizCVnypT/D
/LN8qe98uQkslMOgmECssCOdBAABV/DXN+Fnl4BlgMxh/DtSZtjH7/cAthkcaytF/WbA3L15rEgx
aDZe9bHyITXgL/lwLVzDmy94he/LnsWCcoD+K2sBfQc68CUbBF0lcSpmOYUNSv5V1fxL1/1Hvgvh
AWQ056Bsh64Tocil6NACiWwPZU5G1/ox3SuLiegqT79+qz/zgBSQuJf8+o/1zp5PHPsMLAI1OoDT
3aMMJ5ckjHDcZmtrFflK6xLHQK2cpk33UseTFxjZSxV3QCLkD6lAs/8kfeRo92a//l6XDhXEVZby
5CJecE5fTYZY1iod8J8cnIreq4Mbtb9iWq8tcXZutQnxDdpIo0MlPs+Qs1dATlb+em6K1wsQExKT
gEh+JtCkRmlhOjpgzCgnU6VhgMUVluHFx4AC6dJRA97mOX25nPU5twK8qUS+qdMba9qnxfHXm/GD
TXTu99C9B4EnMGRRHTsLjfRSi+MyTQCPy02MPtIxwZxXCHxJYU/0qNkYgjyzdoKhg+138C0ju7QG
lsjzkyp2K0PsZB776qec10wQTE/o400p1Hs0699UkdBcMRWXXsmiSggpnx8iHmeJ6NDlKMqIiMvG
PKZaPbIImGkIrfhfv5ZLy6C7R9NEWCUEjsvPvwSp7ViC1NQr4aHRyqM+og87GqdNOOn3f30d+UsE
cJaWWUHlWyh3xQfgDhh/+1ToUJCsrw27/jlFQWwD2qgMUBKh2g9W6ZenCbpB0MIE9lXUehdWYZsr
yZUHuWTCEWpqOEDIG0Bd+v7CGm2OOnFAsmcIXUoq1Uyp34i230Wffon5EnM5b+q/KD2A8BMGHP2V
qo58Anq9Z2fXnHxEPQEQtkJHCBooK5TcVnreO02TP/56oy4kmVgLzDIJHXVQVzgvtSL6AQVPwzsc
qO5o+4HLNLfDWxODu1co2NMwJQHUqj/NV83gxcOvV7+0gV8XP7PkpZkMYl9g8QoDvPMohNDyFeLL
pQOvSNBAQe0VpNHz6q6OoTjB5AvRISowc8q6yQG3l8E1bPziKovVhH4IGhSVs/THCI0sFyQzOmRm
sRNS65SEYJ7LUGT/D97Xn+uo4vfTOKpGGWStAfs/YWREKKJBt+D/yRIYCIdCvwie3pmFCLRAT7tc
xhLmYyXfx8MVVOPiliPnV6AZAh25c1BvjCK5UlrkBukUrRDaeSnGJP/6ES7uxpcllq/wxSyotRbk
MqCLQ9mOttnF1BRrjv5G8utllqt/7mG+VhPOCqI9gqxcUlDX94cQdjSqeJ+JtwY4LpJPwUu7svcX
wx6UX3BfgBeDJ3e2np/PgjJMAnJsJ3CryjZem+1yQztW7vAF5m09EuuA5o4rJ+LnLhOYI3BpF18K
2S9EXd/fp5i2ap0a8E1NHlfuZNZe05tQhzA9CIWszFF9TbTxIGmYsCeMgSslmS34oGJDwJyX0Oyi
VgWNhERcV50eoz+4HcmUJtD37PQbsGiRxlQKpJmh+2aHmYiZsGOmMWhsN17RRVeqtItFOd80Df0i
C0ttISOfmdbZaIc6FcFGaoUSRDtf/oxjea2VyU1QhFes26VzCNIMlpJA/QA28v29tSWUU5u2iw6F
ipIkBv5qcYu8Nr+CYS8fc/5IIMSjLxrsHGBAZze2KSy5kxsxOkD8TSNJFkrESHwP434015qKFwGY
EIl1SNql0V+bH/LDUS3SwJDVBbkEp+P7E+ad2Nb60OMJdd+OJwwU1KTkbhyqv6xKgCMI2Rpw3PA/
kBDOXuU8SmKtKMjCIenYkXLKn0PBeosC6VXpkyuh4yWXj7hURz+DiPrMeYyktagICzqO+9yL69HI
jnNaogdQm+2+7Gg86DzUx+mKzbp0LkHBBl4CgSOEZ2ebOGtK3CUQUToINTqOBQwODDoHsQ2V/GuN
oxeXgvgYIgxjAQ7PrrNRdHI4AiQ5NABn6kkmvTkwSJ+QQLlyMi/ZepRtEH2riwc+vwBq0kitPuF4
mHVCJDmjuvEXJel+P4F/LnGOkWuWIGM6SBsdAg0Hz5RWg1D9B9nKl6c4zyT8PEvnXm6QDxmelW6i
8bGXrkRhV17UD02jLx4LAzNlc/DxFFoW7OZOPypXW0Yvuo+vj3G27ZY6+wnUBcBM6shsRznEnGPm
exEtDfBKuOTMVLdLR2131/bo4oFbwktIKEAJ9zxMT0fQqSVo1Rygwf1hKWHGwnLYAjVxhKCs/wOv
DO7N/y223O4vrzIMWq3S1Aq75c9AnMYn1ax1VqVZyoIxvKlr4y+3SC+26UvqdvZia4wt0SWwmQ7d
xINBzomWyHe5bN4MY3zl4S6YJmhhAqdABwWKoueNBrLgR34uGSFmYCu0me8CCwXdFg0bfQQq1Qxp
EfGKXbq24rK3X15nZnYAiRsNYDsI10KauGkD5u44geMisNko4cnFK1bjgttcOISLf5bBTD7nxJtN
VDbGBHwfCCpphKOpocyM3uxfR28XDuW3VZYr+eXBgAFpReBjlRhCFvpUQObBYF1wMK9Nvbv4OHAj
aPZDfyPiqO8L+eYYxEHUoEbT6yysEidrJl5k1/Q/Lz6PBbo6MBskxOeu2OjCyFhQ3ENYaZ5R1qep
AeJV93YIMPnKMbz4SEiooDeNp/pJPXOIFGusjQyPlJdA1Xo7M1qewjb+eosuLYO2CNAjEEKBtrcE
4F+2qPEhjZfMSXhQBPllGIKSBKZ6BP/p2rW6vBAAYTAE0Z92niT6UxGqIfQMD8E40hhFhT4e7HC6
xmS5UKSH7jw6CdD7ZsLZnwefGkTtJbmOQhSrOz6zYYeh8j7o8JrTeC1tIKp9dSTJhSQFfWpghiOV
kqFteRY41VUdjhCtCsBJ3I3NKVDRNimt8h4DMPKXX2/XD2LTWSCKnA5qqsv4tZ+xEkgS9eoIYBWT
ViRb5cukFcORGcRy/l2c/q+38b+Dj+Lw+6c2//oH/vxWIE6OgrA9++O/ttFbXTTFZ/uP5df+7599
/6V/7cuP/LatPz7a7Ut5/i+//SI+/4/12Uv78u0PPG+Bt910H/V0/GhA8/uxCL7p8i//vz/828eP
TzlN5cc/f3srurxdPi2Iivy3P37kvf/ztyV8/6+vH//Hz3YvGX7tf/Kgi9IUO/P7h/37Nz5emvaf
vwm6/HfcfdCOIfAIJWBYnd/+Nnz8/iPl7xgWAscBMTEM2dAMWPq8wFBlLGn+HWVxGeE7dg51SFH+
7W9N0f3xoyV3AVy4aEFgT3/791f7tkd/7tnf8i47FFHeNv/8DZ+EG/vnCUE1EL1UMjJIcLgBNpna
mXOWBDFrOh1TLaFphmZykIg6LpmvZmCX1WM8rnPfqTAQswjRgN22JAPjp/dZlt2KPB6gA8imsSBy
a2fZqlUDkpufY5WTwjromDCOsh3qTikNpV2m3CA7tcR7VbWnkqKEKLQUysIk06BS6GgNzP0w0kjm
iQ/YK2yYmt4i5Jo4CK09+KgKw5z6jvuOti6cOSPxY5agn/+l7pwI4vraCsKAk2vS6DNLSc/MVQkf
pZEOf+M2N/E2puCGWNCZBPdvMzOJoGrmyvhB/Ra91AzVNw7tulXqxBQ1sdyrjsKjIZHl7ydnIICA
IcGIBqp3C78FxHp4gedlAVqOl3x/vBmp+uh709NMsxOULOnMp1PFklOxqTn4WG9+xMdiVwS8lvjQ
OjEsDCQQVCJQlD7zgSk34rA23+eWDLIdWZuq36ciq+4gojCvhVfTASObmwymMIGIIaueBHnfU/Fx
Yj6EqDTuJzZEYIbEiTDTXtxItasFmKj6ZNKOt40buI2TqERWWBrbmr4SLCeDPUDCHXn1RNOJ+q0j
GXR4Uz77Xf/ZDbSpXYiu6LeQlNxFCqtLZrLBHnlzKmuaRRj7HNyZ99VNbKs5HRJbm7jIUm4xjN1t
Y0fuSZ47abMWPmbavmCAsRo5QrK18pU40q55w7TJhBaOZa2l5DOZdlDhJYVOVJqykCUUUp/Kcbrr
bipqHbOBdgg9PNOepE2xDG/4nPHKo3qrhk4r38CmOXGwaiUXnS+lKJBB5aimDmBZkeKE1rDM0SM2
l04iIyQjyaaqXT2/m0MadbToienbCnQENTTYHpRnCWQ7HsonteF6zYbM1nLkYhlogU7Y2imvIcJp
btAbqTYUgqSRE5fHSffQEhaxqnDRGK58ROBaQSPBjt2JFYcoJsljtLecycv2MwWX9kaClDHkdGh9
k3+oG8Er9uq6UljColvZ8moa3zSndqbmaE+prT1LNVFumk2x6ePbWrVziyUb1MWzU0BLCJCVTDnU
BpN4sR/vzVvdbu9kMGoNUrB4Z7JgUylUP6AnLzM9/03iISSoiYpLoRLroxrs3JmV3aIIWt7lgJWs
9SjgMn0xjH9Yn6/W5jss8rutgS9CQGQAyNTP+xGrIZ0wOQNc29hbjmPrDrZq1841NthZoemPdSAS
DGFd0H0RU36PUqamssZZjhebJtw2OtEpZnFu83XiaDvhHvB5FZGBycur3sd3yiEG0H4F5D4LLP74
Dmg2QU86qjsAL75/hwDAUjAOkcryze+eN6Itl+iTTETCrgcVP6DGczuuYJIgmiZQ5flJMyMwK/Al
LKwHgqy8Qg9DSGMGdi6qSWvzDQmCe+01nxW1/3jEL0uexeta32czZhpAksOb9aNhz67KzA76C1JE
5/n/syLAlwvuCgAeaj/wpgjbztdUpbbS4kplqoOGjmymfrFLYFbnbVBAFEnmdf6kOzOzGhYd9YSM
tmLntp7zCTd4Hm4zn4cGL9XDzEcn5AGTncV/7YT3+CPmySk9Vna+are9I64XAt+w6pks8CZ3wOKG
vQRT9HbAdScSeKMiWB126JMZ8hP62oqeleBOSI/p9JgNEJJ9CccT9N3gd459/xCmEMnlZeDGMW+K
w2PaT3Rm4GA+oMMmyggcJJqHSFJ8dMX7WD9K4r0IRQ2zv59jxywwnIL6tSdBH4sW6V62bPS0R8xX
HQ0TD7WOJq0d6Kyp37VgHedQUMOAQDVbdWAaDEVD1AaGqniS4udAxVfK9s2w0VR8hfwoBCu4kAbj
xDI3sWOQWdhU2/LI5wpucci4HGybiCJWTTBOFI0tk0YsAVLF69hw2RxwM3eseJNFVK9foStHTAMB
JsThpb5Cn/hBtG5HpKrjWFG978hkBtSH8uXcFkSQGtaPHTMUkpg3ZrVCItG0fB7RN7JFAz1osspM
pYBO0HCWc2pKRKLCJ6aQFL5T9LS/b+n4AdJG/QwhmtTpVuC6ZZ9dQMLwGM8760nnPesqqA8hTXZF
kQ40wl62qyHHiAwe1o/tsFKgkifZ1ToBCtMLL72y6SRnStxIVgm8PvwQGZtVUlGI0Ivq87uPXovi
GAhrNeVNSXt73OsO7MwwETVjLYOON9cTHjM1efDDbduumhYBxNyszPKho115P/HmaJXbRHRA0Mio
9ZZILppnNIm0Ef5qtvW7mtVe5whH+QlcHztzI9eySLUOt72d7AS3WtcK9ETt9MOksRcds8/ixVJY
KKP7ZzVwcLJg4RD6oKWi4arAa5V0DxobbTCo9JXKK/R30QZ3BewXx3wqT2gMn2+xNNqkTtJteIMB
ZgieMPTcv8u6V3G8S63VbLmlsjE6SIGBO5USiUS89NpH4+2HOGa3giyuZjrDuuBoL9r4zwhBeha4
7ZtkhwuyacvHGq9Hazz/bqJK4MgDA/0FwzkRXlJwzmQmaMeZRZOLCwZRt34HLADcLbAm5YzFoOkM
GxlOTSGy69NpYqkBShdX4LDfop7MXLFoBeGenNVO46aekmwiBbuYFTZ6d7LjtO1GVnZcFreYXDLQ
uHHLhBVPiZ1TsMceG+UupXlOEZIqMA7H+WmqODg6zKRSeNS36Z2PI9Qz3FwKTa82flHkTSWgx0Me
WZfxvnUskWk4TTlZBNJ0gzbgUgheM3nYGx0S+e8d7UWJ+Yk79Xdqz9pH8blKCcQ9li2AWalPUrUP
RN6hOclYNxWt0djb2xP3c96IXC7XEBo3hQc9fhgNJwpJFjz1nat2dm9sBIBdIKCFNpCuidYhMzBa
syImHXyeQbr0HsoeNSKGFHmtXOPAw4zi8kYGUydSYW46z4XVJHo6AvecJK95sMSRPoLFSGPzKXmp
PqPjeDJEHD4ypKguMOtNiUh8ynbl+4yutYTG4VNVIKpiOh4LWulogUEUda/Z4CGBwZbRKeOVhpR+
o+fQ3bUVWFm8EAMqmHQploHHl0iOLlLlNqpo/9Z9ohYVARAnokYKtGC1BCmELmzixQRgrNIYAcgW
t0OOedSHvFDQRvaSxDoqL1yeyaQzNX+vH8fsaehfDMM1azuYODi4aP2xuj3CZPQYcMmWeVWR5gba
1TBsg85wmqEuABK9AHH8p25cdhzqbRa0yj5HiFSKO1FZyRVJKtyZbgcDT+u1dafK+FK2giJav0tb
mgXECJz4VN3jodoNejS5jjOvuhCoFhQqBBz926hNSwORnxO4HFrKOF/Guk+ouGrc2jZMR7HbQ+pj
MIkzJKvS2naaLVP1Xs1uy4b5835o8MWx8RPXMcmG1vHiDPSXNOI11N01HkfHNCKpxGCv9AxvcOdr
0NXfBKpr8jqxm2ifNTURhKOi7BQSTvY8HaTEDpJVglBfH55bFqALMJH2yPSSEYr3HNmRatBiYMyM
PGwLJMYVYkhMLynuVlSyOKC4AwbBfOEhpiGw7UnAJBfE1LY6MCvfo49PxWtkUJQ3hHU0r+Z4j7GW
+VMaH5vumDaP+sgNwRGfNQW55nMM7cHnkvoK7r6i85aZjmFPHxEUeNHsiB5bmCdimptWYWaybuAX
Uzsz0fNLRJ6EXgVBr3VWUKF/rCo4Xy3GYDaIwvBZdUN0KdQEyv6KnTK7TGhW01zcSejzC/ci/CS6
Qt8nHQntthC47vNiouLaYJbCLYQ965DHjupMfHgxU1e/l0gdIhkmysYqiMrDp/AdeXDtiRPB60H3
ae/N5nKF0vfSDt+HXXiqoD+9m73mJr0VKAjxJTIuggaOcOU/hUzjcmEnFkkHhmSvbmwzRoB/bJOT
ULhLYu5WDk7sREKfFfpBsU5xsjeaW7PcVKmTQ3gvQF60U4XDXG3N4jBCLyBD+ZEI7/A63YMB12C9
BSmMRt7yCTPYhmhbWx7ciIaR25m/k6VTg2EUGLTgDtO+0daIHpRhMSFhT43J9q2HjlfZ7eh76CAc
fWJat1bndNkKs7TX6BGFAUa3u4W7ADPYm/A803Ofocf2HQR4iRmli5kKMaZsywzwACwR2MEtOm6h
iQuVpQJ3loSxI4TrlsWNl8lPQYTkPOF57WS9N8VOaRI4NRPvMeGtTBF6qYkrU/hPljnV0lwK3jEZ
EPi1KBo6uoWwglcYAjB70fASd46R2rEO+AOjMApiWBAUOWquYguA8gEXKPboxR0yyRLN48S3B7vw
5mOC6ecbEZuMwBchADKt8F5HFaez0Yx5D3Av3ptPc05CVqMDKI0hFY+kDvs52BJtabkbbNkWnrNT
xzCwpWOqHXmGgw7FxpOJukYSSVOntnM07ghM8RIbDd7tS3IK4O2Oppeuh7faVYlJxvv6BdeWRzKz
MDLCJ/ERad5RWZbD10NggInO7yICR1e35TWMpJsfBziI1fA48pYbXNgCp8E55zX0RBsm2o2decsP
BoVOaN7R7UomzQknghqrgrWOf9t45SdSeJ5/yt5k3gFqcbCjaFMjOJIKxZvsaPkQQSgNhW8abfx2
Ncsnw39IUeVKMQ8cqcpBFQ9oXTdNoip3SYvgkGVITwE9KLSINxa8rUFC4LIRvqVsxynB6+7At85t
IEbTXbASFEcBm7CGxPqAfrGgLEkTcrFY2rMdQdyGUNEK0BcbFNTAwPrJ7qVVolDtppE/F7ERZlqk
eRtf5xsZQwQaIiP07JNVb+0MJbHl20pBI0xAR/MmLlejZQ+To0IQPKJpyxWNT+kKATwOT9Ha4ge0
aIjRsxzRLro9Z69IKfAnJtA+8gSDWFzWXZMkMHwPwwfwI4yWF73I8EbuA7EC6cqnKoZW3MxwhMBj
Gp7jazQbgAaIh4OMtrMrPzVMW40uhKILImFgJly27g7DWglCSgR4HGFyx+LDLLZDeZqHu8bfxu1O
0dYAX0qJmpsgbYlQ37btOp3fQvm1fS0+Ejo7reRExqsMfApVsyg6Gt2LhaA/aCFjMHUkEEcSd3cK
RlnmexQx/BxXX3TC+MFAhiBMrIUP0VY+AgJF2JgDDvps3qLlbSNWW0F0CjX39ORZNrweaMsEgMid
h4zALbRkznjnr8Z4VU/7Fs5bnHKqoe99iwb4kbUohXaHeluuEtsnzabbw0UwZDLouRLo+GrtzJOB
z6djjpoB5FRfoaDGFGlV36vTj5umlLa6QWYCmTPeH83bGcJBVBhYK4KvjxEOLRcPuNLY0eesJ1rB
mq3FY+Aia4sWjzrDkYF3eJ5pvos8tA0iviadPVMVATUSbIzf1YnpiixeAX27AzBl907CUmcMsGUc
wWkYEv0gesXG2JmHAcSMteTCRDHlWIZokZN2moOvM2p2Wjh9utLoIEJeiIN5mvMSYjVshj1ENqQR
9NtTyOeY0mfH0qMExG2imshxGdhwG3mI2kuAppDUwbeSfTbDqh/UylWB+8Qrnxqb/Ll4UGI2Qd1g
fp0Db0puMOOmHlexRkqnjHzbgBdr6YxPzJAde9lDmKA3++j7JGELrkjwiJ8wCmRyI9RNZJrqCJq5
HL6Erl47Y88jhBbGjZTsguJGUU+JIZPAAjka2XQCXZzBQp74Ch1/6A4iqctNZmHIdJ0DH71Jladp
fOhULr7197BINbCvgrcZDxBDYNSPtk6gDh3r67J0IM05AwAzvc5weoP1n6bh5c2xkjZq67QWm5DM
JLc5PjsM4awg0xqqMB8I8gqYuMZEILHW4PQEhGEU8tMmLqE9PMQWwawfoANwvdIaMPbc8YHK+Ucj
3QX1Qxt+hs1LCAkqIUd2e/L1Y6J9aO0rZr8irnjApHQLTg7qrIODYDD7yGg12tGI82qgaisBUaBw
Wj3ecPSkKtDvWVSCS8UTUp5XDkBO6IePVH60IhcjkQfdrYIXCV02hrWOlvlaBktfWo2kogtqPZVW
k93eK4ip1xXDwfYEWK+V/zYYrqq/SsfyYbBTeHDSQGS9dysBkDoaxXd5bQv3QJitzlZ8msVrAOth
j8wh4JngCZXdJtu5YHrnGj43B6fmVkh9y4mBvwuoczu1vB9LMOxuypInKtpUWGR9NMVpMve+8l7W
KYW1GxL4gWSDYc6GSQHAzk7HRJbhHJm7TmGd6S7wbfUAB1/UPAleMxHo7Syu6kBeJ7jGamgSq+DQ
lYPzXty5cdT3Eo2JjF4UWEuTDBsg6+HLTDWK68wwEmGVTgSjatH58CDQhgngobCARu1yohlgWhGh
HMEIvnyMkB+rmCOD3W+dEvfbIJMdvSs1TMUQkdC2aM+NFVqr4Szxn0DlkWSB17WCMcY/1e0ZeHgK
ZFwmC/T7WU/PcH0Zne8aBVoUTnGidbORVZ5LKx3KuW1AugoaIBSBVUghEe1gC2A5RWuFEgx8j7VM
9cY9SSnu8fKuWsSFMKkLIDKs8fpNnI0ezVJcd4GWcPM19vHFup4gQmfxXYNU5KQ4EgBoyM8XHXlB
faFnI/xxdZDdgFkni5mv8GhU+IDVIsv7l/EzoduM+b1JfCIi3/KJntMKcUDBgBLhDlpMcQbrTibI
H03eZDQFtmh6Bk1fJO4/lLxHJq7diSGTnlNAKLOtJG5QYjTIWgDWjIfDKAGr3AHCkpDS0+AAVFs+
9avpcebtETIdkOVyFDg0ZJXAzgH3zBRG7wYURJ8rEewv9m94U9MrTM4zJY3fscyvuOIZXCsowWAq
baECvRHpvJFX/WapQxTYH2Sg0EgLbiw+IUpATGZjTBdoOQaA+uYhu9bkqy0Q5jmSC/KgjJociHXQ
4viOHM+K3s19DogT8CWURICX7TrgCyGFlJJmd1v0x+H8mwMAE+BaldPnIO7CgkIo9BmDMimmPCCH
HO6BkK4DG+PL4Fz2wDYAiHbc3Mn4y9qRnG7T2fEO3X0QcweIVuHWXHsUfQHaf/Eo50IR4VzNpdrh
UXKEqCv5pvT6cI3K09IRjjDRg1yEDXiHhbbK/P1SC/Dt0E4ooi+OXJ6I3nJkkc7+ACzGg+ZhMjjX
EBFMDDPeUPaQ94Aq8PAtbe9wxnEX9NfBNTY1tqdDBna1en8RgP5zd7Sz2kKZCm1qDj8A6AVZ7l0F
/fzXaxgX6wcGisYoCwPW/0lZuZSiphvjeqlhINLEI7KKIrdhi74x7EC3n5B8/ro8I186eV/XPGMW
qWJYYaIMnk1cRW4XUKu9HSAyukIq2x9C5DMt7+9RhoMlRMKwDNxZcNZVjjRfx/e5xnLWvhNofr+U
0GlDSzFKRqalowj+lW1igtxpBtEEsH9bfQIPrCFoY2dcQQb1gDgepz5M3PA+h3mamfJgeqoEy5rD
IcBm11QFOvqJrCM4xS/CtvIyG5HBY5vtrdsWxhSuw2sMFAWI6Bhv8UZ1oR0JoIQkaMqlgBxO6DgV
ZAoEqXhALe3a7UAh/8L1+F/2zms3ci1L0+8y9yzQm9sIMnzIm8y8IVKZJ+m959P3t3UaVRKlUUxV
3Q4a1d1AFrSC5DbL/IbJEAAAaM1Q1BY73S+SYijsGTMhfdORYVB7/Bq/97/QotA0D6ppB3z7WgwY
Qs9/0o6+W7n1kTnGXjuOK7pa8ap/yaw16dDkOi9y6qXKnR+Tu3tSttLp2JzUhwry9x19geEbekDV
yZTrVVTj7rKKW5F058f8J4Wa3DGkzrbWLrm1dtU5o0rlpjfufMbAj8rLsB138248JQfH0+8NdTdf
ZefsFuEMiWLCTulT+C7XP7XwTXxFfmXckspO2XrYk2xzKcRi1OLGHjXNXt4Vp9ljULzPXmSy5Su/
oRObojOwGsif6y3CUnm5CVAu4g2sSxdO1LRFaoHu7oF/X+N3499LWzrAV9LWv+bmHHpREwbc/UjT
gp+lA+zxDa8sN3yMNsnGcYdb43tmrcqzdA534ncAM8ixaAcAUP6KsCfcBvf65M7fv95Tr8Sg5RH4
5hu/roE3iCk/SpO+RauXgdXwJK9NT7/V9syEV5ILn/kPl43b0FsbPInznK+mfsepBzxDQDMhZBzD
XX1KHy+uvU+3ugEz0kCpADeRxX03VX3QtJmKttsmVREBrba2WFxPuivym/EcehdPl1cU84dX8Sbm
4nixfGWYgVvpLnJjyZPpdbQ2cTg9DQfrptgF9tq5HzyNmdOfdl//EmVGgKK7shKd7Ho9puthWvl3
hWfo3gCqwXJNUgPRsBOjzvSGUb5HJ9Z/GG6mG1woy6eCKShL83Y69w/xr+QHnTYqRvu+faLMt7ys
A7rhX9NPoB9H52lDHm2smo150m/YPNk5udVvgsOo7bXCReDjxmGKc9NcoeG2Tv6iiKPzvmU0s+42
wcNE00rZ5nd5u9LYQMN2AE5W3Y5HkBmxq53oPYJp6MjCjfP0vdn49+bJ/D7vraPoYSrP9bH7KQAZ
zQbzz/RYDqRd9ia4ccZVFWz7A1U/nSZTXQcH7aXnwmtXwW37TL4+X00QtlfR3qDbI7JBOjZnbkUX
ereox+VNe1dupRPtXdOL3P6cb0u3+5M8oQsDGIIGsZileJQ6N90R+xGx4lCH2So3vu9Jm/IKPxv2
heyvpYMAjsHaSa/8VebmQGVqZ4XlaGGsAmVLWr2h8dudWs/cGEweV+Y3TABW8ktLv/tGACKcQ81f
QBouuQ4oj/Nt4WVP2rWzG2hs0fA7F0/Bk39OHzpPgzlDw+Do7MOTvtUPwR+D88tD0bB4LhhmR9eW
C+zoKj+xexVkZElhaWWfL465BRp0uWyxN7N03YDsj5HK+1toTia5qkI8Tv9W8oq8ACQOmXPALB+t
bxd9pgtnhv7Zxfc25GKnIKWeVe1AyL7+lhtrpBxpQ1n+IdWR9eOcGHf2b9ouU7mZtK0z3fv5X3Xy
qE7nfFJcZaO40SFW0Yv3fPmB98udGf30R9BT5YNVueaBmuuxPWqhqxorX14jsjcUrtquGI7vhVRd
RrmEEOGq/S51q8FrH8bf6pP2baIkic70diDupcMqPVAgoza5lalYICg66/Qpva53DIHYhx0NX2H2
e5QHphnRkWpaLA4Pry+6zICs6DB708/oRUPz0GRQIJ3MH9CNMF6F4thu9R/2WSinMRZz+evaSX4q
7pgBjiQf35AoYPSnYN64QiogOGYHditTj502iQ5fHe3bidKBK2yaNoBeZG0lw8HZRgBWQU+pV1Pl
lj7VW8s+k4D+eJ3hFTf1VciJQAOvXpUv+f30OBS863alHHR758zXyVmIJcfP1CW96fJ3W3YPxc+8
lZz1YNHyuJL1Z8nYUt4ZO77XPruSEFV+ANAG4XYVzWvIiK8fMNpGp/x5QhsqW0Vg7yAOosZUe2lJ
F2zXWqt0dvVuD14rB5p14lhBJjlYxX8irIV/Vb/I/wu6ipxTuXS01pQmYPigH9JczVYmmCGHbipD
jD0nYfFtqkExcN1jBT661LTIm3BJJqv0B/ApMAX0dY0/6iq7Dn/04+rKdLZVcqIiFkgZ+Xdzlq7w
RqG1th0H9DvckuYJVjfUfc85mMFwrf5S1jSojJ8MTUxmi8lLcKUfQqpwMTsN/2qRhidQxShozehm
FT4w3ev5RQz69yI7kNzspG7adXo77ILn8anfGvGVLLsyF/u1vOH/2dl3CrO2ajwVAy87342xW+wA
bN1UVwE1WuCWNLvwa+GUf3R+i4RCu6aV0cTXfbDTy8Nse5mzGROProYNrXVlX9Os84LrS6DihbHf
33krYoa41GJ0AGd/USMU+GlZQ4pXDdq3e5ykg6P9Z/6mbfTHiDRp3GcHe69slR2SgOthUyMgGa/G
dMWH6zaDG5OeOPww62dxT/UOsoEsy21j9xVEcOGo+XjSmGiNAzFVIYuhqrOAwrd16WRqzNIZf9lb
/+Bs/IMox0oPqJ43b2kUVds7Jrp/BrejwVH8Er2BgQ4sk4tz5g47m34abvab2g231h790q9/oHLp
B4pE5k3+1PvxGMcVmDFED6aVBrLTPzRb363ZISxnXpvm0Tt6uZghieLi/bGPXSvoc059SA/KUhEh
rciOoCXrrnUf3BkbZWe7/UH/plGMSu6lJaO+B4WLJfMu2qtD3pvHzOxInrKMaP2m3csH887YG5Qo
69Ft5lXAOya5kTznp8NW34w/Ry56rEcofLbkUaLOvfSLBPj4k+cXoGBWhsyreP/io8SaksAC3TXf
O/fGL6ly0R1DtvUPc2cQtOjmAt341W/mDTCCdk++7o37emNuGfXTp1A22j1Jxl3rr8qH6k5gWYIf
5Q6k7FO3Ie9wDowTgJfOV2iFSCAWpdvglE3PArImgS8qAdCKPp1P6Q8+k26vgDo+KJ7IE+Z7456F
d6CbJIvJ2L2/viSm91rIL76/I0gBFng6lGKW134S5vOgldzBEYBl8MC67Ek7Zun7fGNkK+O52Eae
dWXsjFN1JRYHLnxP40H543jDNr8ONxyM2tbw7OuBf+o958xs7sDgbk91NFFs2lcG8M/1ecQprnge
kBm+sHVedQI+PIEuziE0C1ABX5SXuTXOSWX6f7cQKs/6Hf1pwQRpN+Mv/y7cl/t5327Ac2/Hk0A5
t9fjsdpSQb/Oqp5N0rh2BcR2XZyyx4Ee/dG4U9h5gI7J5J5RUvPCDdkuksrrpKQzSWqG+Pwp22Ce
dWfRfUzc/C8awHfBfXaB5aqpH2tn2wY9D5wUOxkUbhYHl6l3ZhWYFQPpA8SN05B76cnedsU2d+dd
Td+QPII2CUl4d1faO5RC9sBAk1W58ffN1qLxBMRi0/yoH7odbBmq1Ifm0QAxJLJOfztddT8xUhU2
i52n/wg2AI4O9rl3Za+hr7nSvkmUDNBtDsqp7daijHOOg3VM6Y0+AN05a9/oJAS0+v1ttY225X3t
MvTaBLvMS+7Ebs7uAldjeK7eitrPJFuK9518LdCIHjoPKniYtb3V6fHNQN4QjjT3AMYBCvEF3bLy
oHp7NcleftPf+PK+dPm2GXhC0FwxoC03/K7/sc/MN2bMAOgjr7On5I68wHs9Shg7iebVvBPfU9Qm
5c66nb35kdQnuCmvGK+iqLWFLNKv8Ni8V9aRMCy0aG//sLZtgNzGGmzFNqd/u6kP461OJWGriBqR
ZPwSFWTFOVByRs9s5Op+pg3jAQtd40J2LnOvPdbe4CpPESNvDU3MYJ0yZxf3YrOOv1XbkE0DpGBV
3mExsB6dtdZsjHX5I+9cgbRQADS+WI/TZi36BdpP5M/ztbVXwWZLLlCmY4PqugnayPU9feffjdvx
4GzBZu2rB/1YtPQVJ9fegBlkuBnuBBB0erGhAKnxWj8J7YDH8dA9Yn575d+TJaQkWiv7G6cS5vZi
XG5v0h85Rx0zBPCuntHhjEeK5gq9CWibebRWzla5YWvUV/1ZcnUAngCN4nXrTjvrtak3PYs++j87
lP+fiPN/UAd4kz0Ios87Js7uZ9RG72g44r//vzwcS/kHlzksKFpt0Mghff2Th2MZ/+AUQXwaT3jh
bSFEqP+Xh6PK/4CgpcMTBFltWmDW3/JwoFXZ3IzI+MH75AL9N4g4SzA1JC0agQp0MLQq6cq8ttLf
JABVJJv9kMeyNx1IolCU8JgK4dqdUL8Xrvx8saxdZByC96tCMCI/xfkL1QXx728CFojFJlMzKZ64
wu2D6gFfOKNHGMPyYEuKYVmFoCnIw8dLErHqIrcSsdErhxUp7MB0/u/72FiBOlHtIH0McnU3ccck
K0GmCSETbTH1WWuZCzeCIdMWWB4jY+YgCF/xWy5leYs2mPgheHAgBSc7wrDUWNwiTm1bUplX4LLV
J+SYO/kCX3JJRfg7wCup3+ayQln1/ZPOSTMWc9uqHkjfU3clTlr9pvrW7qYbUESYwObI4Uo7807f
dmvzTtq82QA3f1/2bxkXnywrHhBOgCL0s2WMPN/Hr0x9trOeN11+E3dXupll3GcNLufo12WBWsGM
e5s0/v240NLQcuda1pflxCxHaRwn6HTRX/s1b0YXEtPGf1VEoTx8ZaoAir3wjItU4DUonFeZD4n8
+Yc8p9PN2E8zRfXGb+hbnttnMSPhDG8pSL4O9dnjvYnkiF/yZs+0UqE040ikhoO9G7+FA0w2/8/X
QZaUvOXzOIvycVYnoxhqoki7HnR0t/VvSJmZ2/4nZwCabwY8GQWV2A8WQrpdocgZqOJzja6C/IC/
B1r5XWKCwjBtXXPFGa58vJRbf7pM3sRdNsVxouhITDXVG26TKyGHqDHTtN1GNCSVNf3ojb92dl+/
1s+2OpMWtLtQUlLY8u+/nRm2QY+mg+pp09GWDLeTL82rPt3sb0MsalXZqGw9GAnh7CBR0nWzsbrc
in5PfA/0kJF2fsjPAkDOTjhMF6W3PztX0bT51zMuWpVjLWfIv/ADxNBQBdFIu2TV3rcwmR/D6/Ko
bOm2ACgEXQ8S7q/qetIBA1zakOJMeVN3vK7ft79iUTmiUThMmngN+rbd47m8FTSvy0Lj4s98FWZx
gQ1tLNuFY6leFwXPcqVkK1y3Dj1y55Ij3Xy9eJb0qg/PtKDJVpZRYFjEM4EV3AqUY3BItvKeWnWb
bTp8nNyvA37ycDgIsVIFbdsyXvEKb06a3Ewye1ZzkMP12Q7/SMGw6i3+4/z1dZzPtuLrvYQ9hlDT
WxaJUz2oXc/Ml4+lCjBKtSrO0prx3snail5HcC391i6pFSyn2+J1vo26PEhrLYqHsSt0L91PT86G
DSLwkcz6Ry/eNSTKl9oZr+nMYrW8i7g4VMNiVC0JrUVPzNqwlPZA4zWAcP6ip+2KZMd8AWP33QfH
eeFTfnLwcOZA/VZsFTuuZQowpcTWsxYwm5YdJliJgTJcuJc+/4pITeGLKCTilte81CemVtm97hn3
KSmVsoNVfAygPL72V+FFz2C8LhyoHy9DU301U8EJAn+xZYOkMIy+mOpc8yTrtxNormrhpWNfeHnL
/h8rBSUrcgmHJUNqvHx7lTBcNM347+9W3Ok/CzQQAXyunVsAkKRP9svldtzH3YfYI9EU/pfQKFws
lgQLFaISVNH+oNe0rTsLOWfbNa1Lyk+fvMR3kUSm/Gafo12tGGlDpKgqNwYjOlzbYGZdkFj7JA3k
gRCQRfcJWix7732YeZKlIRJhGm/yqmCV/cAycJXsga4Fa2l/Ka1eSFgKyQnikVpQcRlCOGZxNpdl
g9WvkYiv5t8Gd8xxwOkX6/bYC9R3s+nILuggb/2rS/qVny0YdPFsRJ5pv3/U5Bu1cQxLpAi97jAd
1IO00oCGjCv7d6UxrsF/4nZ4Cc+XnNA/+Y7CP57dx9tlrS4eePLLOcpGEKsS85MaaRzJ2AS2s/36
tP54lLy61P8zyuIWYiMkThkTRS8xIcOriwXzH0RQDPSMTNligLF4jjSRNDvoIc8PfX6v14xhCuWC
mNAnmws1jH+FWDxEGksVXkGE8M3j2FRrGyKsbJ7z4eHrR/lsEYq+PbU9s1sVbbX3i57lmQVTBt9I
h7rBFbOZ91m8M7fyGhrUOttq1mYajoBzN1JPT+br6J99KkUgK1j9lPXLI6T35alVdYInauAaCM/7
1gUbgc+fj5KSBoWNioe9fL6sKMOimnRvomd31zPLP9W/8+v+yGwE8Oe6vQrQr3hwtrILrffCUvxs
wdMYJ2lATZEjZbFQNFWNKkPcp5iQ4qAJ41aTpq3d1hdWi/ZpIJtWC4+oyfryKGkGw4rqkBeZzp18
w0XXnjOgVis9j4MnNPNyy0uaQobxoWcpxnb97HXSpA67NokYG4VKwxirkQLdmzM1UFx1kGdtF1sY
gGK/YSdMJPxYO6eVlBZruTbMZq1KI+DOQaJnaKfaTZHFkKrKWhly/AVq45wM+kS9VGYDailDkMgA
lP0Igm+IQ8tKLkEtpzaQfNVhfO5otbT+em0p4v55l8xQs9F5ommDRzDra3Gc91ZsWWpQGp58UDbl
BmzW1jq86ya+U/V520EQ33EZSphiafwPSlmvmME3F1QbNbyNfDA8bXw2AWhrCvIlubNS4Zin1ebC
g304G3gwoZiFvhRdGTCw77dsbhhlbjgz5KiDfrDKh/Ih8/z9eCcZx/KnQnRujWiDBOOFBOrDInuN
ix4iKQ2Sncv7UR+ntHO03PAsiOqNfq9lR6N5/PrhxLn24U0K6QI6Mbh1LpteoZxNmSnzbKOTUQsy
cmjRC4g1TFFbyGUmRCA7xSn466ifXf30Y2RMMEnTuP4Xr9RAenyWZh6toSTNXTRk9vqDaMubG2bq
lxR4P7xIAMtvo4kP/Ha5GI3fJ1MKFKntdqlfuoo/uEN7YfzzcQO8hiHd5WAAvLbsljZRUOtFWhk0
L7WNsYtgSkHAc24FLru5WDt82G6LaIskLUh0QxpyoskHUSPFNCrLXbEvBGnhQlL92bXBtfvPB1vs
bMdCiynx2dlKvTcGOF92fuHwuBRB/PubL9Q0CK5JDRHsMF5FRrR18vqCoPSrt9C7pb54YYs1Z0vJ
bLGoDa/yTDBjtBjQ5sA0xm13HVMk8QIF0FDwEy72lsQbWsTmLhRgLd4jwlmL2FPZjXmuQ+MUmswM
ApVTvBG6RfGd8eS/5OdLF/0nrQFSvjcBF0s+DGS/jCwCwr5h6pYcYZsyNR1cwEbt9p/znf/rifzJ
B3wXb3HzKlqOV4NNPDkavtWa/dii8HXh1LgUY5GjzUlblVpHjHbW11167Th/vj6WPhz0jB3Iky00
rJH3+4iuyPW6aawC4d5u/B1hpTbl37COOEhjr1x4lk+aDe9iLbEVRVcnUteWJqtx8KpmJVS70hda
jdVDAE4YYPK5uHBALfEcogAS2mwcriCAEC1efCSzzPJcGisRs0lX9iH9JRC2+aa6ogZ7dLxfwUP0
EJzSn6OnAwaAbHO0TvFjexYSZl+/6s8qIhTwdbqeVCgIhi9+C+iZyE9HiUuVOXW9B70BwN01oQMJ
FkW9Vrxy/f+A3v+wDx2YC/gXMAr4RMFRTbpi7OfY8JC5A9uUOp5kSE9pXV5QWvq4kt7HWRzOHf3O
0ixEHKkN9oVfgK+qHHmV5LbmjfowP114nR/bmyIgvxpMBZKRH3otdK7wQU4Mr0RR55sNFO4q8+Lr
7Jw2YOH1a/va/Aa6ZV/di7V1qdBcgstYWSK8TSGIL4muLStN5BwHq8dn3Tsaq/okmEGgBw7jQ+ry
TQ/xXsbcYzXuc8Fd2pQww6v9fEhuzM1IpzL6bQC4S3fqKr4dLk7TPuSKi5+2ODWK3tRGreKnDTEk
eeWpM0HPaEgmTcZOqv/6+jtcCiY+05t7zEpCpeNiIK+RHOfQjGArW7tCUy7wYTKafn6jQa+6sJc+
novvXr6+GAAh556ZUpWR3hioRiANkxf/fgZFCEul+jZJuzk63j9Xy+luNkkBbLzv1kN5kip4693z
1y9P/JH3l+T7IGJTvX15c9OVSkgQHWCxrtjb1PLXfplfSKs/uRvfx1kcPf1Q9uNgEadGQgZtu4OF
7Rn0LoHFqFFS2Zve1w/26Qd68/YWS3Bskkqvcj5Qkj+1qC6oDED+uwiLddf3dqROHRHM4k/U9wgP
XBqPX/g4r/PBNx9Hbks70mtemlM9GDBDrfppqu+/fopLMRYdThtF09HJiTHEznPcVs9R291aof+f
HM7/+hyvxcmbR6kxuclw5GO/dFt9fBiCHbtndWFTim/6xWJeVsNWWE+oBBNkDoJzO0VnuwbJVDvH
NEH+QsLbQpvVC4P9Ty+BNw8m1uGbB+sr9m5ZU1VRyz72snRbOM1VB0S/V2j8Bc22A5y2QqH7QtxP
b7s3ccV3fRNXq7UyC0zi0oLYZLG1llEyqhG4SdP/8iB6TSvehJprGyvCmYWuJeXa0Zp9gzKFBv7p
P1iJZEq2buADb8vL/UQboEktngg3vpWBdpcNCGU0LknCf9It4yj6V5zlrhp9s8tKhTgc2ieLzvQp
LVfdbfNDQPpReDiZ/rXi2bvxHB8uFSWfnEoCDaEAIAJu/aFcrWxZivWBmmtK9W1Up79i4+Ig75P7
8F2MRR4Up0OrywUxXhnMzPJHad0yKHludxGqoe3Pdp3f4pcZlShAfP0JP8mwX9Ee/3w+7f2qtPsx
rYeE2B10o7W67rYx2lW9B1eFXs0fQeDtWqgHFzqgl17rYhPWRV+Yighb9OPa4mrxq/bC6rwUYrHf
lFyt9Lmkki0LgJbIZGhodX/99sSfWBxfgI9UwfXGfo9W6vuXNxh1oWczpcJo0kRtoONDjkeP69+P
ojBKxmME0wemFO+jWHpuKU06m14WlHvMHzaqFh7tMrhw4H8yZ3VAVwiQBaLSuCIslkIR5PJkkcJ4
xrV6gNeyFxAAoZNgculLj0J8RTDHLu2w1zng8i2+jbtYC1JZYrijElcUOcUVhCJYTqLRUDOsr5jy
6vcOAikC0uqv0t1wEpxy20Ne6IQ02Q97nZ7SV0Gvr1/7x04Vc3WbKQA2ZHzgD1q0vT2P6ljZpjch
d7DLAUNByNVoyafe9HwJgfJhtS6CLc4AWW2DJu8N0yuYbk/pCVvKC48j/sK71yzMG00LQxzwbAaT
lffLKGrGuqiKGCoNZfV9bPoSUpezPIZPfoj8kjdYaVkgtSzFpzEM7HvZ9lEBkjOkS9Y6NaF9VRgS
8i8XftaHa5H+rcGokeE3ltf2sn9rTKnlFJqoPGBMDE8Sgnp78IQbB6ke/xeSLurJfx6Ohvt13A9b
V4RF3l0ASplMLDkiupO3dt9xAEk5ym+F7IYOXcii8r4O87GHSxyEdhHyNw2d0dnijrS1soyGCd03
++xvUcNU1DUKdSFqMLfIcgCGnlQSkQsv9bOHY8BDmcujwcFffOpGDjmsbAosJfCPjZ6fkx71RWyC
v364T8PYgnwkEJhMM96vKE2bEuY70O+k6T4aDw0adZfMTT/CI0xBEQDniiMXb3EZg9lgPcoVc9PG
U2nhCqlGIeUSXim0QCCorvLtpTvxIxZLxKQJydcCIYzd9/vn0vtazbOSMWcs1ETQi/8Dl2elfBN1
UOr2L5pMEwbs/SkJt50OIiyH+nZxEP+hdS1+hakK+QTADMz/3/+K0O9AV+QzwBCoBtVVcjD3Kdi+
8HhZsuLD4bMItTiBp1EKlLQmVKecQwYLQeFcWCofku7XCLRcdC5L5wOvjmFnQe9DBhpt0ffon+P0
2Rq3XYiyjVysuwAxrFG7EPNj3rgIKk7EN2nwNNGqrDqC1r+se+Ep8FP/QxOxu2pgyNVeANs6XKdQ
KPfwE1Ad+Xp3fEytFuEXH7DRuqkfS8LDJTxpUHuFR5QNu7uBF6E9qbvwUvNe/MV3R/wi4uI7ymUd
c1wT0T53Twlkb5jxMDcOKNYZAhB2EZv1IXMlIFNsfGU0QPA0KN+/4agJ2sRMkUfqpRlVxUZXb9TC
hohuANWMu6JA0VdpN1+/2M9WqxBnB/EJ/hVnq/dBzVxKWjzoWUutdFXV2bjKk6Zd/3dBFq9SKYY4
UQZT97TievYf7PDl67//6cH29inE4fpmcXYFg/cW/Pfr7AENzEJ4RAA6PdcIJbZbpIAAur5cWpSf
HNnkdv96d4vuUTNVfiaMnr0xRJl48PPr0gpvi+Ay+1P005Zr8W2kxSHapInsMHjTPQgd674fVnox
n5LgKRxQDJ2++yNSvAHwrPZCtvz6+T8ENoCx47YtHA4XL9aOxpT5Oy+2/Fb9tDYQ+lx1jxAu6kNr
dBPuL8EpLgZcvNM4qM0WyWKAN+SvRnLS3PmYSGg0ol2owqQSQoIXkrkPfROx79484+LlpmXK3ZuJ
1UlOnD1P3fc0P0Ttj874U8PIuLBUP91wAhCmKuy2D2gVySxyv4UTAqrdfBUd75+tKwjrOqNoMQik
dWv9/jrmpyEt4QBBffXRaWlQnCJswWR7RSTfNzJqAJpR/Pk6hvguHxYKYwDFJFGitl+8xCEgpQmY
dHkyWnf20G4ohlejhS6gdaH18/kSeRNq0dvUUyuElez/vURqlCP/9iNYOaAGj8xyAc1//Wwfixey
F+g5BqQp2YEDtdgFg4pXM+NGLh81SvaVgkZkXKmDjcR4ijxxHDioyxcdMvSaZaRbjnH9ppgT69mY
g6h1v/41n1wTLFgByZTBRX9IZfTMl2vLD0VjHAGsNO5RCJe+D4Z53asyYhJzcGGI99kLJ6IYJbN+
GGQtmqThCJhQdagq+k0PPYLZgkL3WmC+2234Iz5fAs5/cq5SxSimBuYUC49XfsGb03zycdk1xWhn
aEln/Ll2W7M79lGvX9iMTFk/LFum4zCSXkm0bMnFsk2VeLKMZuZl2nUIyrzy9TW+ucgpqVqLQLAR
g8DpimhexUNV9ad2jpOT1bTyxjEi/baxR3PbFj7blm2xNyd/OmSSbbo2IOgrw+yrdaAX9jaxdPQ6
UmeIryq9H+46STEOddXYp8a01b3kG/apnCx/10UO/DPHbk5xNmvu2AuN72roXxxdng7SnKFzIrf+
i58a+tFpM39vVEEE3szSroe5rQ9tGfylSR2ptjVCOLIibCkSo3Hb0nmI5Bz9oFmCkdql+bXROM5u
ijr2T2vG62hIw12Zts22tEahpzto8+8sS6dDNFDXb5s0NG+1BhHLzTA3w/eqyeqbISpLx5XzAVBS
pITR2Uo0K8NZwOjQnzCdYh+Pg/MgWVX61LVpeRco04SFQgi8qJDVQ9WFcJDzKS5W9hjptLD8QJu2
gdJHVyrqf9dyYChXthqHO1ahua7V1Pmu1YH91+yjgFoWgwn7wOqzZj2pnX5WlMq+deLRUdaKHCfj
lVVI+VOmh0O40stkejDVMNxKTTs+anppGm6lyM22dibkX3AJrlvXmuvuZAWBqEZybEXkMM1/OP6I
4m9kxnDvGeOflUqG6d6EKK9nM9QgnKNf/GxoYMjWxl4bUxAW9WgfeS/jVtFoQSaj3ZhrrdTNJ8nO
UD1tssG8ZzQzqJh8TUiwTSiqmkOI3rOsZ6GMZfc8/TSmsXpJ+8h3266UqqOaNiO6+B3k+Vxt23Td
RXHar1QD4dXcl7EWKcY4eGi0IOtWUZaEByU1tcdQmefbCENDt23GCr0Yzs9TkFTBJrbTFGWBNE+0
Tdw5ZumagT3R1pALz2kqC5Ogph6ytSobwWEOeDobZcZ1F7dIfqZWtFGsQl5H2VCgR6ciUJCBD1eL
UXIBMkquI/eqVyR4zYRxrq7hnTpHqWiZ85dWfyd1fecZpaUg1YsiPCZG0imMRpTRqzJ6qeaoPgV1
WG5sv413OgbZyJV35cmMDM0tLPQ2OgrdQ221kafVofyDkKuhsb5zpV8XpBHraZZ9RHoDvL2MXt/O
1WDvE/FDVK0ooJmn+LuoKKnXakzRWRXtTg1xJMuqod5xzEprp0P8VdGm0pUm39r3Rljcg6GoXWno
0K2vAvsQx4izJxlXAPX1cK9weqnrdjJLdKaked6qfu7vE0i16AeOOYL86PcW/qijOFTCe05QN07a
2tdWtT0azgaL+8Qd5ym4DQ0/DVdWHGI1U8UTYvG2Vkl/JhlJ1bxrwEnEtYT0a6HfalPGqN+aUyQy
6nQWLkBhssWWWvoOsB6QrxV+0yKQ0onNww+DDTFeKpAJZlZtXuchDgytVwzNQUPT0M+cNTyfnTWE
xVOrtepK0ptprUR2s458ZtkToD38cRw0yNu+u+1tpUQjaZymvebMKPB1RX4I6xF1twDRvkk/TpUU
/pDtBHHeDr2dSsp2Re8rG/65P879NGbbtgqnW7XypaMsT/0qCbDRmThKb/rUiQ9WUZj7srSbq6DL
ULcf63YTJzJmC1M4N0ej7tjvUHz3weQD6++jRLvP6jT80wZorvbIC+LxVcx3WQ3svqhCJFXH2blq
Nc4NSTWCu2SSHCS8k7nY9ZYUbs2yzbARmbtvda9hHGbN9jGrHf+uC3UTIx4D/d0BRX61KaYb28/t
tRHk2lPjl6iCTwNIFphfL1NZI4oQlWFy9OU8vg0tH82sIu++GZJarCkCc1dt+JzOECJDMDnTD11r
ECaM5cHzCyyrZml0PCVJ0ZIyShOigN7i3WPoiCmFU+psdKPAoqBxQvmugRc6381WisrwOKr4PtSJ
tY+n3v5uyj1igDQjh5dUsUMevqhvJ46Wb7WTB8/ZpM9u24b9uY/mvkXgGED1aqx4moMTy+qIgnlu
PEEbQkZ4lrT22lQ6dTOqUfwbvLB9nbGIA6zvkuGls5Rp20tZ3KxnXVVyNyCZR+zWkWPFDbsq5moF
c/yDiYJz6Gff2GVBhBVGbKB4BU7YwrejaeSVJifDLjXV+dCVJrppzhA4WAbJCvJL5qBv00yfPKUw
neu2RWV/nOWBdmDR3KRD3SrXsTa0TOkmlKm9yCr6Z0lqhA2DoaLSpT1CoOeuK8sKncQOMRc/qm56
x5EeB3bsagbufTtz3W+bJke7vW2iXRBYlTeOJY4nTWFfxUmA3lYaowyphf426bhQgnwMHjmkEayy
GgqkWe03UgUOZ+6xeLECvGkUrc+3Q8tctlPqaR3qAZpOvlVisifhxxMj4gUAvNvbuYI1hWT4d3ms
49eTzb+qnILWMFoD9Y4Qb6lxGn6EVtpu1CRUN3k9OzejM9d7O7A0r4/C9myXOBQPEoqdTgfArFbB
bYeJkzJeNHL/KYuMAPEgszdPPpR7eOWzLtNFHc2O2YsTWvsqcRQygsg+Wn5fYexYVVm9cuyCTyXl
8oCtQhcBHzd8XUUGq6/DW7szYXX63AKrUpfQ/bal1HyR9LzH8MGq0ZrUjP5RmTQOKui4CSaUidoj
UykZ7QOJd3ke9BIJdafrK9cfwP+s4OzqW066cWUpXb76H/a+pDlSHt36v/SeDjGLxd1AJjmnnU7b
ZXujqFGAAAFi1K+/h6yO23aWo/LrXn+LdrzVNQjQ9AxnMJPMW2RDo+6psMQeVUd7SQg09Uuhx+9l
gYtQjmVrL60pl4+OMeXw55GC+GE7kT5fTDYbIUHjdfLs6Q6OYM0wqF/Y2s1T4bbGCwol/RtjHrSt
GyDuY212OE5zAdFuEE5Dvy6Sfk2KgUE4Y2TmWrclYpGUhX0BBTcscPPE0QEA+wUoN7eGlaNT71zG
UK3OWihrtpxyyC+6fenA1r6E2GdNJDWOY1mP6zKpJVSoWwIBLFartTBt51eCqy6Bc0QiN5wW2UmU
CSq2oh3fBC61yC+7aTU1Y7/MmmYMCa8gd+j334COr7bohKFSnli4mbMMXcksJc3adMt60TEOzTln
8mJeCbkpNYRuU0j6VpEpEOM6iRQvCCQzyDpqH4Ix6cBhoSYGF7YsnGcxGcq8W3Y5/GdIYWTPsJbq
ID9P09eqDHRUFbAq82FByBBIcsjyy6AOpaRT3LlVFxWo4q99qxbIF4VxbmUJNwmInJrIrxgMDyzj
V+l6a9NCiGL41itYfY9TsMrhEoyjFkGzGXWG5R2YGrQZe6nvVJFDahYjVIcRkm+z5kvACIBgg1kd
iwHzGzI+5MdOp/Wda3cQifMa84yelIKBGsvj3oOLVsK1B8sOARtQ5ahxidzEWfWpFVTIZZt2WVVD
Hqd52yOUA8hwmdAcwY/lq83QO/4uxTEOPfS+9ECh6G0o5pgUMlaWWTwVtKoD6GoK11s0ZoCPONhw
0XRtdXYz0b61Y+pGuq4kX2ES6BpxtXkHTY72bij78X7y2g5uUEXlrRABZ3scNf22YLX1PakYBDjF
NFi/RCBLSMclibqR3H+SAM+15pli4QGKRehVlVCyrNSBRnOC/dYiXIPBFs7qCe3hlrbAtaKRAzih
iyzbRyOEYNDr1hpM5C3ZIIGAEme1755nMg+DgpEXImxaAegBvwTgzlXsbxuANvMnfyO+/D3D/rNe
AsEz0EfRYsL/EM9/rCYaVdL1rM/RibbSN24hHOIlt1d/H+QCwP5YMZll1dA6BK0Z/dDrplnGAZmF
6zCalL+sX4UK6y2k3SLjO9q1AGrDZGs/Leq4jyY70g/uod7PKn2+ARs+fqN8+kkS/P5JroHBxVgI
yV08CTKskE9fg/ZJVrdaMLcGufqojdm3mvQYJIUvYb8XCoKW3o2J+xPi6334prb1ceaYbhWuMgxi
rczv3i/kWl/SZXBU8fACCdlf/Zu1g8xI/PeZ/HS5/HsiLy35d+WKzOa06ZPSW5akjQLvkee3aKt/
Ftc+vtb8BO9GcLUtcdLjtejTFGWP7Fe5wGltHGezlvZ5wA+oyaovt+ownzRdPo47z+m7caGclg+T
nBdGzFYmVHDgTgi7Wg0zGfXYH2DycJtz/EmjaR4UoN6Zujq3kz8OWiS6qRsCSLx51y964Fph+IKO
4ewR1M8KkdgPCPZrNGGCDlZQt9bpzfGvy4t1VlZcYzoZJCqgLCbDqoc2fwbJ8blGmz3AHAHCviUi
h8Mt+Mbnm+Tf737VAoIGX5sjbPGWClJjxeMMAUvHG4f5p2Ogkg+BGBeSTdfEEDutEcERvJ9HXgPr
PuvoormFj/h0wb4bY/79dwunHs1WyAljoPm7JMMpgR+Tm+5GaCz/fe99vkTfjXS1WkyGOrNZYyTI
xf9KIdsO2vjeR2N5OethsiiBqODfh5z/xT/O7XcjXq0P7iSd5an5+wmEOcnOGbOolPd+8U3B0ubv
Y31+oL0b7GpBTIXV66K7vB50U5cwjpRvyZ23gFUsNiH8Q2DeXP5EeHJj3E/PtH+Pe30lTAgeAXnA
uLOCCoebwKpY9ZHYkHhaEChSpZCavDHkHEP85bteFOTfrRntVS7J5u+a7+uvs4UxJFOghVGg/LCa
OfK39tqfbR+cM+9e8equMBqTTIrhcAtGCvfGXwLxW/FdysdKsiVrbhXRb2yJ61sigMrYkHnzTMI9
ZTfLp/gxyjsjXLWgaXhX4uYFEuu2+cgnoBm8ZzAHU1BUm8nDH/eiIS27SjPQfpwV3c4q0mLl3FWg
kGLlRLcIP59uDkRO6F4TAlW1q1veRoW5cAUGGxtsenzXAqtGvJLGhs/PTU7n/K/9sWTejXY1hRCN
KIhFMBrUNkEokis4UH6fP6NxU8znsw3h4TqC1IdD4MNx9RWF3ThksEYYYyjbOhhGNsUDVzdv3D8P
Zx9tQcej6BtDAs+9uulRJ9MDVZDQts/+2XsC+TfOYih1Q2z1MHyfuZbDurqFcPrklPk46tU9j0mT
hkN6H/SEHEYE/guMWu1FvZr3H4cVMaQyX+G6CaX5G3v+09dFIxTdHiDp/pAsA0SsKZpy8pf0jUHe
G6Z7sB+DsqyxnH6kas0bmFQ04KbdGviT4BtvbGE6UVOATMZ18J1zKMSnPt44mVWGt7MWKPIK4KIg
yz473epZ5hi+UsEviKVH3cssvc2/324t/vkBELG+W1ZX800ZM6ksJ+TQQRE1fO91cF6Ynv/+mT9d
u5DdcSmYUsDpXW3K3iEtngGYUF/kG6fjKzaY5/9iCCRus1yG4/zB1kmE6U8U6cOyScRL4cHhkfOv
fx/i08AMX+v/xrgKKqpeOMnUYowBx8oC7cEUBlloNBcLSMNtAsTC5bhIcWPAC4NGlbm+je367BB/
/whX0YYxKRTKUjwC/ONr+lJ6B68zw5zfCDE+jWpgw2Wi/Qnd6T+EDQrDrepEe8hj3tgJlrBf4IoD
Fwvnzp9CwKuiZHsLePFZJxT5PRRJZhULhN9XkUbtMG1lONHxdekKOL38Rw8zjeNsuDWrNaYrcwfn
AewOHY3ooM1WsFLAZ49vhr3LY1KAExH1X0dAwu66Ah4ZdJ3s/hutPnz/d8957aVlG4RmgHeDkgv/
dwfWoyyUD+XFLku9kPPwEqy8dQYngs2tQ+PTm/T90Ff7KK9MInqBTzRWduTAWSF1Wpg9cqh0j3Ds
u1OTu7DTPCzzx8ZfS3mLsv75Dvj3HLlX913hKmPAckEMEatnCpdlr9g6MFoViM3MLUKIS+kr3kIu
/Hjravr0pHo39tUFOBVJ0KMZgbSoSE5u6i2rkf1IuLe+sctvjXN1IiYNeEwk93HRboYcdl/4pvQX
mgIHupjTr7nzAcuJ862y061h599/F31CVK4xOPqf6IVDXg5MXVHfZdmtIHDeRNcBy/sVdHWE4T5y
277Gy83qa9C0PlWP/QKQaQiiosMb4gR7tuIUDiEHKEtHf/+yt97w6uyyleNkOQrqy8559EaGfjly
6KS7McpnUfX7N7zKjtxW6IJpfMfGhEEOcfNtm0HQe/S34IrBzqfeN05543777M2AB0IpbWYWIHv+
OHdVlYw+aJw+sN+4yA0RVc6jTpobb/bZ2f9+lKvNV+VFwwYHtiPl9wZ2Sow8a7ERMF/5z6fp/TBX
+6yqxkEHI4ah9RRm/bNbwsW4LG6M8tk0QdIfSHCIFwEOfjWKFujlTfMnI+htA4FtCfVQOS5Oek69
AhXqqdVhBUeMe3NIrOpG3GfN//z1Png//NUmN+2mVcBn+FAItVbpcVqin79SUffg7+adUK4TuKYh
1YQf8QJNOlwlsAJJv/39S38WFs062Cg3Wz6sDK9uPJmLjOpGItYWbpR5JOyT6cZn/mxlUnAGUKif
NQ+va1mNh/ZE3zSYTAAs4xbLP9I+rZc9sW9FR38uT4QLAbgfM8YdeJyrGW2Rr9tGWsGkHMBJGCR5
2/6ujooI+gZbtRcgvM/x639RLUMgjUxvXkiIp6+xYejAkjzw8IYwqVMw+uE7dBK9qN3U0IcJNDTu
0o33YsFdCEnZf847+Zi3XL1zaSlIHjNE8eZ45BkUCIKHKqA35vCzD/suVbguhRRQd5bUHP2lZZ6Y
tZNodbbJJuhOf1+NnydhkAEBLw3dAGi2fDzFRk9YOVUE46w0bEOq+/ZHsTWW5Ee3gEf4mxd7u2l3
i2P9SUyDT/huVOvjqL4q26CytQ/RaEjlIu+Bvzzc7t1odhD4z6+gj4NdzZe2GHS0XAxWWmPYcw4o
M9zsgscbX/LPXfdxmKvTBeJrVq1bfEm4eEF7e5ZWD2FTslJxv6zggVCfy1Wy+vugt8acf/9d/JDS
XhS1wqsx+HSO0w8X/td2dWuT3xplXqvvRgmAxja8FKMMEUSs7IWj4SQcwS8PdtfDIhif6ng8pOdb
L/fpFni3SK5Ch6bre7uYMKwX5Is0PaOtGwK/EKbixtTder+r6KFPRs3sCXstGc9S/Myhb5dNNzba
rTGujn23mbImqLA6WvZmtyczqwFRunG1fPrBHBAqcO5DGPCaZSonkxmDxhiDJ1ed3aw6AwDG1gCQ
iWz+vvA+Gwr6ThgIwSPqe1dzI/2mERnD3AQmsAbDqfcjRhWwdP8xoxW6qb5LZw0bxFl/DFQAFDf2
TRrgfMrQ/I3FFkrlsVjNFJzq+eKxHcG3/XZDZj6CPgYLkLOHdNBcKAkgAn31hq3VujrwK/hOR/2i
up/9wkQ0N5//nwSSb412tQSBe8kAEa0D1MLGRfOjO7SwNg5WIyzd4Ah5Y73/SRMGVh4nPsqyM1UY
tNWPGzqzmeyCAaOpJVv5qAw/y+OsAi2gnGXD++nUo9XkrAHpulX+/qQEhphnFjgFSxn5/h83t+o1
Yj2TLdta3jn9Q0dg8Mnqg2/1i8ws7wmQpsDH3BvGI5387TSyZ4KueEidh0ZruJ/Z5oLB7j4hEiJ6
hvEysGonK3PRFtvRJCvaWW9NHfxG//9/V5d/gBr9buf/4eqyab/m0wdXl/nP/3Z1Mek/ARbA5qCg
eMygCSyj4adq/+cf3j+9WfEKICgIHM5wetyF//J0cfx/AuMAtikwLDaADjMbFCSFNvmff9juP6Ec
PHu9EIhWQb3V+Y88XeYt8+8N7EP61QZ/ArTTeRtb/nV+Jt0C13FArVBLOwiF+zpZkgHiOcxoJe2F
fVnsG99+dEjsl74EdghaYbnnrfzO+ULJEFndcG4cvdID/6lqBHrvPuT97yd5r+15VVeBjMh8eiJ4
BegDOwJUj6tdOHDUiVN7QoO7r8LMsbK1X9JqnRET5p60siJpGRSEh4kue6a2icy+K8CfzmldTBuZ
ihqupAlfFLj8t4WjWcTxj2xkdQuIc2kzvPuUeEDi40pBhQ5nsYU5//ikOZln0K2BUQzG6lVy/1Un
03iQnlKrpOm6DQhUp6ky9EK21PuiGXF3airqCLipHD7l0lqbCUmXunM2mJby5Ob5GuJg+VJ21fTW
8GFtVa9MjdYJxhXqobWrR17Z7s7sKCB8WaHSVRtM32q4nyZ5Bw+xOrG8FUvScgE5xe6OoggHhM/j
WGdt7BNx8J2J7ljnGXENUDqQb00TQYIe1VsEgQsg8iREq/xfRku7ezfvATAsqScBOdbD2ci6ClZf
cJtjQXNqu6xb3pj5eWavvuesR4AtAwVNpMNXM68NqzLbAaFMVRl3Q5fRUIgKEGZpjLGgPthELNhk
NYOPamnu08Z9nJISzpSmmUcs86aTT7uXG880n/kfn8m0gTBFHRb3wbx1Ps5xLYCVScvZXK12xnvU
pcZ9qfVzNer2OLTEOKDMzSFh8dCL6peuhR81eT+9AbL/BRwkEv79cayr3Yslh/oAUldkeZ5tQvbg
4+M0Zaq6HnjecGxJtfTbJDkUXjbEgwkJI9LK13Z09L3dFqQHSNAzwgoq/6t0LJ3NyOrq1aK9ubNF
Zm4L4W6kS17pMAQvwGOrsO/kdwZOxK4diRlRXuSLQmcwPwGoddP1jlyaxeSHQ6XyXWmLNP77u10x
m7Dxg1kLdtYRgtgtBbfp47uVdWOJeiQdLBCqZ4c2ME82Zz/GhH+TmkTgPfXrsuimJ8q+OoMhdgOi
PQTerY8ug9ss/v44cyDzceKpiebiLM5jzbn01WIECcWTUpkYPyhKFiY9nHCxR+8nQYp7x8xggs2d
G+HjH2cfPFhnVpeJVjg0ZDHRHz/BBG3CDIeNDIHKfjJcgcPErsHCB94IfpZTpzGLTrtJ0hniysr+
3EFSKi4sOwUQ8sXNebHPzcA/1Y75YpkJ24BrAo9Kjzo3TulLPeb958GTghrtWSDC2ki6r4spc8eu
RH8LtpGu/YWL1AyBM7FB+elfVWmmSUgqAxonQ2U/ORIcCg64vgcY+DbruleDZLCjU86w67T1hTKB
P+/mQi8FRIkOqrCBM+/lkRTNA6QsRhzxatu0gbgbq/E5GIk6ugUX4dSa8svk3FRT85zryYcoAQR8
wdKcm+fzpf1xHtLBSkdht7AKbESwMSx/NbR2cw8+lrFrUzaE9eQ/ssIqz8qQfE8NxsG7qn7CL9U6
zb83Vqk88xLcROnLZMFt9FKHBGbAqmnrewK8clfbyVlI72c3WQCk99qHLDjTcdH0WyPt6alzG7oM
DPnCgCRdG172NrABSC/qr1Ax3LGcjE+oPZVxtge7SS0LfwrWTlfOhuwwUGBotm5r3y/PBYNhIOhB
a8UsGdugSi57V4h1QurXy80lPD4uCnEwCib3knO8niPMTd+V9mPhHkwYaTzlg4pQKEsOsoCzzOWM
a5gPgrouUFcyB7Gu1NBvqTfM4HIJiXErqTb12LhnNdFHagBTnBMP7Zk6sL8QgrKb8NOwAs3nAaem
vstYtRmBeF1XMgsWOAnkseqIPPoWjElFjhOv70msJ+UveTY2IJGPVqiGhB942bURPGOCkGDwjeXY
cAJO7zrc3BtjoPxQWQ+B2dqHDhhPSE2JKpZNni0qmzkb4Gzh9ug52bHv02YJy1sZ9/PiG+cfrh6i
gAr12Fpgz2rmkf3EC0/FpmNU27YxrLVjOFOkWzbsqsl6MTyb7awiMXZB6ZEYjTx4Y7pNcHf5UWsQ
SAyGgGasS3h2B+NirEryE0HZtnR/cMHfpNXKE/hDYLh4rAlrUQ+wQLf8qK8p+hFNd6c6TjbUwgkA
hQ37kDBGsNla8Jacn7K369eOcoCgdMv3swJ9RqSx41WuMd/4LzmpSJSdPLXZqxqC4lFZQ7f8fcC4
ZpFEQeo3J6AA6rUrFRhcLpyvaG2+cJqMoQdqw6l1WgdTXqdwWC2tbZsG9sbvrSH226mOgPH/0UCe
4kQh0FaV+WqYF3oOOam7wACRi9kbS9f9KzRF09AOwCbhRNWQVOirfZ1O3yppez+Ksl7C9uFw2Qho
pfMHxdeJlODRkFzD8JsuW7OiC3IJhBw/9e8M7ruxZQwu2EzmEwC9xcIaOUA1Hi2WbkbihLN7pEoo
jeK4GrZCMncnBkQVtJXYl4BttTVJV15JrT0MAtu4dEqxsRrarAPKdIRgFafaHMNd/mqNBP1kUFBC
TZ54mzrzvZ3hVc9pAH4J5He8WNbMW0miX3jSAKVptP1qzLF8U5KCvVe73dIOuIs/5r+CcOfuPASp
fBD7Yv4xJRDBHJvM23NWrlTruOfL2EAPeHsA0Wqs4RZ+2LkawlR6TdjZk46ZGH8C4FC9Csq9SNs+
TLZo2TzhTmkjAqj+8vK3SrNxd5ktve0QtD9Tiw4Lxg25TIdMLqQ0COS+Wra+RAwwVShD1NKcM8Bv
YWEOeoVaizhof5zAANVV7HjoRJtFihPFVFYE5sm2tbviUaBOdR7TO+7wILQh1LO7vAHvunOgurgp
6XAojLmxjSLHfSfSLNQuS55LBqJ/Js1xaVvd90zD30b1jVoJXCuHqta7rnSbPYyoyqhzBPDgPKcb
5kxqWZnIzY3kZPtVupJl8Y1L1/kSVNMreLkbRzXTfafAp9BGBTRrAoo6yFrLWuphSxN9BEchP2pZ
kjgDxxG1NZI98BaxZxfINbq9em0XIwPTN+jW7DvPR9DgUOS/0+j8sqomO9iIvGVQhIhG0y8X/ZCN
d2ICLXMg9oKNI419PiR7RcAvHEYXTrDcHF4v/6WKZHh2p/7FTDc58fWhbml5dKYEJtKX65GWyltD
SQs0H79MY08X/aPP4f1q2+KpImn/gN336rvTFNeo0azs1ASfFKQOsNKoXBM38cIK3IodBOrYzjfl
BKApqSLmeuDWtQi6LR8Xkz1+S11nXPHKcM7JCKPa3gk22DbuLoW85M6ubPhNXC54wbetLlBFc61y
NZVuvTTyDu0+8H0PdoqmnBpLABXaamWJatiQVPyqC11teTa1oZma6ZFIBnc93j4Io3+e5RI2PBus
LRfgkIHMzR+c2oWUB0p2z8wX35jCUQ66ViRhyBD3dlltkg40KlY1ydk00D4b0V0RskdHVXkxON3a
dXdBAW5j4tjTW2rcjd1wRJHnvlEFNrmlYA/vgEvc23pELyFZOZecJzFMtb9kXIEHZlnKSSRSf7hX
OcyXMlMdLaicL3gv6Lpv6TpoOvEqCuM4eLiAM7u8I8gZVpVhH13Sz9A7Piz8yZdxl0/B3nF3E0Gl
p9JBtQhYT+OgGtwdG0b0h0x7hAtDMMXZFhuiu0/dcrrXCJxiSuQ6oyUAFSZNF7VbJtsqVXncUrbl
fmuj2SKNRc7NfgkC97DqKPjIbbVOYI/sAimxv/wYbHeMypY5oUzyZKWtYlzbQZXsTRviXX4md5qO
2SEnuQhdgfpi4TbDYVtmidqDEaf2UCUQIOWPY2wCG/fg8sCPwdRNs7gwmmQBpwX7qchgbl3YDD17
UPtw45sr4RRj1HcBf4LOmgZ/8JiVEzhkMrgbMtXf4QFhfN1W+gze+l0D75te8tCUVvBtQPAU0fkT
qRH0Ms/XYo+SoNg3AmbWdqJ3NS/EgwvqfOqQ5OwOBoiRNdjuMvNAbhqMNq5ocRhAdUK9Qw+PtAYB
DIzUPM7Mylikk93sSeJlG0GszehO+FVNm33D3e8JIJTH1jRAQ+ycsxokX1TD1Jy0wZ/q0ldRFRTm
Q9X6w1IUplgXHgjDrOwcFU9+AzRSPSLKc9sws4XcWfM/C/1uM8q6tl0NozK2ysXfqMAewuulVoRC
YAFMD+t2aIjKL9jQsSe74oGl5DGo2+KuYeD3SlvNp03GT0VqYx1k9hMVoACC0z+id3VCtfvc8aRY
XLKBPu/cyOIcwfpQDfeDwhCIYuBCXnXZshtr/Qyn0lWWIlO8M1mvf/QU0ZT0t4htEPDySUdFWUG9
e351u+QP01zw6J0c1wAFVlDX3pFmQXnHdP9oJn0KgnnC16izqnvLvuMyj+F+AwFET+G+c6diWaH5
tNA9i0xUTPZmzYYY2S4DhCxtH7RiBvbfkK4yR7/QrP4BR9wytpoAq6mXbbbqvcZBDqoXfZ2rZSOw
dc3es550PqplW6RP49i92GMAymVZgoCP20glCcowIVXB9NCQhO/SlA4hZOCL0HWYtek4puvvKeQV
ewq1PLCcLeKgpotKOSrmc3n7fYfIQ/3CBrkWx126JZpaq6Ib2wdkeckiN8Y3G/z/XWLQbV0n2aKn
SiwRMKq7yw+eoyviOvykuubb5YMnqWVvawglbKwBcLpc3yh2zNnlh5wO9W/UXWaxDwun9nU9yxpq
kkMZER4EIzh3uRPwg6VTtlaFrw4yZUen9/qjgEDnUsJs6Ibyz5VBB75WABU1VP+AiobHFxxpPn4t
Cr2mwPIZLOCqlkJlPE3iNOB9lJoddDEJuJJOAqt5X1K+y1JIG/sdzNJXiaxiK5DBvvdNve4oqPmo
wFiLZEqQQvqNPLIspau/T+2l0fzhWwUo1aMWE4C0CUOP64flrHD6NgPnPTULBOfCG8HpDPUo+x2a
NiDSJ+Khtpi9SGHx+jQKiCFry/4yRzl7UfI0gkzGFF6CSByZkIYcYPJjFWLcBK0TrKjh0shRw7Qd
qv4HbPKKc6EU8pmepXGiiPsKu2pcktAcSJQ2YgqRx1vluI86V/N8AGEG7CGw6nDlNq97ErCaykBG
g2jeJaLUI27KaDJQWKIBBCagK9DCZxir1fBVvXRKI4hcwm6itK6LgvNTuFgYAGHDDdi81m6FlhiS
CZDpw6QxzbAzsr4NSQMqTp/RU0MBBAovl0OmYThioLK9YHYD+h5UuBLq1T/0ZOU4NNLyxgr4o1w1
PxjA/D6MrOEFCYOaj8tVB5MFKBBwVQ0qZfu2MPfS6sojH2AfB5GLszTz7x2YatDhTMUibzJn07Wi
Dwvf4Qd09W6h/VHEv9q/FgyqYG4BZDHIz7N/+scn4oksPcVMnGqZouD3rn7XGILImtpq4Y5s2NZm
B5tYR5HXllbfYcvRn1VXdJsyyMt4EmEhOQpwpMq2rZXnWyNRnQ4Dt1triIiAbgy1ZpB4D0HdR3nu
gsOscitEdS54Tsp8C3sNSCwaSt97TP5MlSe29UjPqm7UXVvwAnpzSJ+8t56P8pjJYArFJUJwDWdd
09ZF2m56xywR2fqyMy6JFu1hQgWVBRVqnnz7XVz6HROn1ExXaWo0J78NXvFtH/IWZVkJeyfkmjta
tniVNHUeBZQJLpWGRrf5yaIvZPm7uq1L6JVWRmU+8oFMy7wdEKjOzzia7rdmhPaF7bZQKCjFvay0
2rAyIHuwnPIwrWNiKudozT+khaz6X7lon9gbBG1u6CPTAC6zRQG7GYcsapSvFl3qsbDy/PG7U/5S
yMp+DtAjCEkJxRI7KNKd5KK96ymOE3h+b2AvJzdT5hZf8NGhe44mP2kfLq9CjGDdU2ZtIfQZrEwX
OUWauC68LdxqR4EjebB79itnqo2hXQJOuSEhshmQ+oHkBGX+Hoq8DvOTOHdMgEzG7LVGWvSztc2I
CB/0kKlwIiez5HKkQ3FogubBy+vpqzNlSFzSLvjCRkjecKgUPg5BA+VHEP1PU7GwR+TEMNPOljZv
phc+oUFtjaaIifaSqJvX0DRyhG5zTG7S8nEqUPqwdb1OBEG1CPvbQuCPiKFrlvkcBHX+4EfSH/b2
FLQHR9GdnSf1zucPXWGM936bj3srIS16PEGzb1vwybHlxsiGoXQwBwBC+MUjGkG/l41vkNiER+zT
XAff1x4k14k3LmiWBG9CpojIzO9BZVbYrg7Zj3IoQkg9DdsmhU5MhcnbzAoLJdPYxt40bJwmO5aw
ST3B0SZsAvT87cl1FrUvsVQSOw6s1sQmQUEbog3Nd6gVWU99qfnx/34F0Qwe6kyBKwPFs3s19UgQ
+9F/pqrDxrAgsjKZ2foyCDEs4DAGCSo7m05CQZxkyOVPz7D9SDAIrLij/XDJ3AckvdvE0Qg5USZe
VLozYqB5ndhx5NfA0vBdM2cFELsflyIhwyapNQ1BLNd3TWHyxe/DVUP1cukT+4uwnXI30WTTDwbf
F4h8wiYZcmxAuFxjf5pR7kK7qy9Z/8WthuMonOYeXPUsGjLrR4G+3znJkTlXrcOXyBtWeZu756Jn
uL0C8wcsWh6R+DvAjuEHkSmc/dxx7xZYieZEHpjRq01vduhamQ1fpkaV7rXID/28BCD0HsR+0CAA
ML0EVM1W7fyynaDzgCxvB6GcSDKht6PTkb12/Nd/rYTa747aNaG0nyCSSKEhU1qC7qp5blkSwtjA
3ctg6DbQtDgA1Vfc49Yp0AMYwHvNOmweriGQZGnAJUnePiRc9ZHhEb7QznAaOy4Plx+qqeWBI11G
qzC3NsQr0rNXRkXh9edxynwkqNkYmXOwYhSo4Nqqcldlx38VnT8e0EK0NiaNXSSf0SUzpxrtl8u1
7LU4JoaRrrze6GNI+qv48vSFJo/QUCrWl1+V9ChYEGXzncn6TdZQtnIsf3ymFttW0IZZXI5aPTC1
RMeLb2ZBL6iWQWBBe6i9Uu+Y2+OEWJWYceM2antJjwsfldYOSkS/T+sEujZOadf3SVuADaKgGTB/
SEWpsQow22Ft23pvk2KlZbZL5/isTuiJuJmzBTZiwOaBtFQFBxvPQAOSCEfj2GIw4rLB7iVpE7Vt
Ua9GNNcWweRNKwRsS8IdUA8UxPZt7n51dWs9ZS0rjkBIfdW+DzkpAmU+1Nj9g4U9crBNw4stkuH/
g2ToLmea7WbJomU2dhBBZpXcJE5TrltXqMhGjWRhKV7tk4tuG9Q91jApcRcNMZLYUCmUmkGBeCil
jzTkEoxcIvW5mpMCAnqftTZEp+aKXOXjTIOcGSTnx7Hc0YSvhDtiJ9TtpEIoxc39AfsMSsiWIc5d
1b5bbsHL3k2dnN5KB7WaaezWRjaSpSGTKoS/9lc4KNPlqEpjlVfi2R2YBYG5wF6UfiZWNffyRYmu
6g4l97tLkJQMmblOrRrG94MKHUvrvTM44CDijoX0SEVPdldlIa+H7zaydcinmu2y8ZBoO3luA8vE
yMlCCTDu86LeB3mWR5cM0y6IWPwvYWey3DayheknQgTmYQtwpkiJkmzJ3iDkoYAEkBgTQ+Lp+yPd
Q3RveqOwqm7ckkUg85x/jCA/Kx1Wvw1N7KTXLNnhgWwMTj5uovvNGbXjp+3Paxx4pHapwpk+JvMz
65brMuQDUVHyV1jm+m+1vOtpeq/lor6MYr2O9Z+6hQI0u7rfGo9DgkqnpHBFPfxQWjOMWEP90gfD
HpsseqTWhAhbF4JBbCf69EfnldTZbklf7Va2SZsJez3ozn9+/FQjf++zVZRxTrLMrs8MGqyaujkX
Ns6SdDZ/B24VngZnjs4Di1sz2KAx43QPQTSzczDhAErHYDv4ffamlYd1LJrWHzTBvmc5qWS1vLna
mfZwDpTJR7SRByFa72g6jJ4Qv6SeDybvyo0ajvs10Q7drrrfY3Y1qXv42Yjw/EdaeuLDpO+E2Bxr
S5KddTbcLDjMbFRJ6REHIAt3OlmNm/Fbmr9WjkKAVSvf27VnVskKKzNoDcRtDbcHoePW+bEKxakb
JiJ0COWhyBSZR6L6hnEi6iCEZve/aiovyl6556Ebd7JNae+1lzWZq5lyElsikCKH70iaXTYeeR3k
6bESEN8IfsAkvEND4G9EZvjJYxXLyMTW+Qi5ybAa59aSP+sq7J9r5Z75hPfzvDYfosnyp5kXMx4y
ukcdX5evYxp9LFU5/dAkLiUuoPC7HaDgdprlm2eCj7ldlL81bdrdOn9vGP9llllxSzOQQpYGG5fq
wNNqNvPBUqLdPCCTovoekLkcTzpoiakb7FjWVn1SA4WpWykbUDadv9RpCQnUo6syOO+OkxzzQ22d
58peQLKgxmSzEIc0Vqjw7ofJeP/RxkgB1FUfxuJWp9Gbl0suCEAOjObd9oaTMc3dDwkA/eDfLEdn
G+opmktAYmKSRdN8rPOCw6UMiDopO8AP1yx/rAwNO6Y0NM99UFJnwlTTjjxZ5tj9f3Jd3cD9v7WM
98QXm00Cjy2pTXi4/l/wwnZl2buWQokviIxOiC9Y7lsqA1Y5uEfjgXFN/Yi5ixTJs295iR9q58hJ
ps+XYfHGXwag+Pd1JH5pDmZ8NFK61zlfzKc5+DQL10j0ILMvZdbb3E2sxVqf0DQSNVW3YRxkPmFI
WqpzKE1xBBoPyeTz7xmPfFsRU/XvX7AjW0zi6vvYrRkLiCWPfp7aT+7YGTsVSVx6klFUKLuEdZBd
3AzVe7sE4WHu8vodtV9xMPPEMJ2AsmjuB+v+BVhXb5cgKLfRPe+Mnae76iaaXmzZNvHspu2bL/Of
Ihj/pl55l3owobqV091IOTPv+p7daqjm8n++CFmgstJmt5/uEBfZfDP5e5GhjhE6DopIRx38jmar
SBY97pxSEb3Eep4MlDx864iVwy5KFOdUB8ljq/OMMDqYei3jchXWQlLY2RF9eXygNjV/I4GB6kZO
0HRI/QEHZjBa740Vhnsj1S/UrDlcIDyE0WzaST+BotW+/JLlkF4fXwwnHy7CmOPZ7EVsVmBX/+fX
A4v1Fd5jGR8ngNflTx3j+VHSC1ZO5OZ5NIEe5V2I4JM25eTN1lPt8B7l5fLiFsTqeD3hZoGdNrdm
8pazfU/eMsY24/hz5eEB5cFKgfQvFyl7cW6V85cS1fVF58XvcuaKGl27eg4i3I8PWgg8/ArTd1+8
l++NbOg1oa3pgRGsi+lf82K8NTJctnPUyg1vWf+UItY9Bf1y8JynqXKNn8NEAxOJfenG1bjd6O15
p9M6+l574tNbQhpqyOHcQWmCo0YTCZNFuiR+0X2M/RJc8jnguZFRGZPRHRwNKdZDEZEt+vi4qj9Z
5Nf/0D1Zjnpn5trcDOidkxxM9jLcufRm1Nkub0z3LSpaGiD6qLyGo7l/MGVs1Bvfxf2djhoWPzft
b7XX2MlapOMRKuHXsqjylNvz8LyaHJ0ULOwb1xi2xTSWN9D3VYPvGpOtP9p+3EcFjSBWNy3s4V1S
W9L7PXFExl70P2djHZnjv4Uqn11ng2bR5HYiZPS5uP83RDUZJw7EC5aev5FfzR8mRuO6KY//uORy
Xue3NvQ/V7Eg5sqt/6reMZ/8rEdPYcqDcU+dimvKU/ZqieZzmZnGob//CZLLOKyDIO+FmvokM2V4
nnQ+7Tizy2vUh4fRIqrMNsiaNL1J7+jY9N6YZttkKTWHZtN7Ny0W58NT/bdKCc31Znl7z0jfSiM1
Pswl/QzIOYtyuf7sPee8iFJ8S+fSOgnBBt2X5qGDanlvXFbdlSnjOR3M+sXA/RgN/bcV6dRfE3p7
wivODQ+jYSgR/rV8I7Hb9GI3vnhZliF6J9w3IoDXXPuBFhqVESRnFPA2QHaQtkX+OhZmePCKmhjP
NSKw0wSnRrFHKym9KnavI5raI+uE0r9BduyS/xGmFg+dVhsHAHHjpJHYleVETkcrw91QdPUWvSCQ
XdURJzhODgKiw0OFISeHmbE2soPrDv6pUQGJ566YeA25xclerepfFcVqfA76s5QEX9b+/L0o7+rQ
nnZRsk/LlzHEa/qA08egI26P4G/ot/vLVuoXKtKXF2AJtY+i9GyI4qslGvTVN+vhia7v176sxv1Q
jkE8mkbIprna4+7fZTt0A4bL+5JEEHFzefxJ2Palc13r30ThLJ19bZxjxv2RrGUWbRUu2Bfi8LKX
almhFWwJ4XX/VjhuD9dZT0erbEZ0ERqQeFbED/KcmBTHx5l0iVzV4cSOG+UHhtbuRbcABKWpj5he
1XvjeL90N86xHw7pzRzUtvOMbmsqp96ouu2PPQbfqSEb0zSBIihb3nvRcgDHKa5iHFFt9uVn46vs
AqUv4DxGJ2kHaX1X89ZxRfth5x1hkWO47Ys0vOZSBJsF4vU9hQ9v2+Lb43J/fAk1FHcXXPgh8stE
mOV7fs8TNoSEMrKjDxaa6qgfAxzuQpWkPcoHlxxqPSLvK+dlO3aw6ouVd1sVEF48srE/ecBqm8Al
77Yi1byLU4PT0MYB1FPNkgjPQqxgLMNtrNYm4SKvdw81Tta82YPRXhhVk9nJ9Wuts+KUG2WsSG45
VUxuGDhysqiiLHu19Eef2i7ah5lC4xBRjl9kTwio9LY2w2obLuUMlrSkh7Bcq2crJ6h4mJwTG4e7
8fyGVz1sB0YjD3JwqNKk7ZvyNTCsYNtkXblpIP7izNPGdcpIlgxcZGVFm9tXcDP15KZRmJREVU6h
Wr+Y3+N+ioYfve9zO/vhf7QzlluC39pzgdQlRXLg/7Fo7OHaC0a8mKp5R+RGae/FzFvxySVc0xzv
5qehLotP17N3bgEsb/bp+QEwLdlDCqzThNA+6sXdXL50M4WpBQuosYzBLfVl94NUKd6y7pUwUrnJ
zSLknVDeaSrr5MH7jFI7W1H4/FVSudWGFX4r26rY1qWBtF8OvwZrRe9h+4QhO0BFdF1E/c0tzf/s
SnQntcynyCvnK7eSeg4RnXRR5l8Me/xekD15xfTVJOts2c/kutexuXC2JOYi9WauPLFdTA35jnB5
928/r6DtWKqHjTtHNglgMy3Cdv42Pd7gmXkmRhAmNty7/b6RJemc9z+hsOEV7JV3znN19tnYPhY5
7AgY17tgSIsd/El0IVQhVUfleRilAsd5Qcezb+1sukBN+NdoXUGUMvuqo/LTvg/aDGXrMajzD6dO
b21h+wNXRL+1hFvcxH0YDgxVMj5736ZZGZsu8orXx5chpcSOtIWXx3eq813O/OGzM3NCl60+3866
UCzmEEWJnj1r9+/7mpTi58EefzbE2DI5DB9cBmkAaagiKGIE8uzNz+iVjOfHnzoSkzdLjV12RJKw
T1cWBxe/39scMhbMMlrP/V0Qp6t12NSz8dlMdZZIJYw0Xt1SX/yl5XUQiXn/29pZ3bxmUf7vruc9
gmRYVBYTt7Bp2znk+f5fVOHjRvZ1llgNNxQE52M86FJkTcuiX61qkC8ksCIqal5mJ3WeytFOb0Ga
Bi9W9zbWAZG6S4SI7n669BZkVTDk8lRxbR3MrFCJ4iE52eko48dvsJ59ubdaXyPY3GqrSf+qiq2k
4G1etKFfA/oWrpaR7f6J5ZRHw16li7fBH5E8rJO5cYc1PFi1RSzwEJi7rBfeLYiUd1ts4NhgiVw2
ICs6llOb7RBrxLJJ8/0iuu6wIlC5urLdDVURbWezqzbuaJQXR3l2HK3FJxTRcFNL4CWez0Rq0uP5
5ozNyUxDTrF1atnN9c/izvo/vuS1cy7UCPK1Ojl4UubvB9tJpijobrNrko2bee5l+rCsBmtVSFme
qufnbKj2vjPmb/N9IfS0KLh91ui5c6PwuYsMTBQhzMuQiuSh5fHu12wJ9MqYp+gRikbr/Phit01/
cGx98qtVn8bl2gxZxzy0tsjtUxWx9txJrpFq1434hpZVnbzQLGK/7TgGSlXTAsW/i1n0r25g6MM/
2PqOdE4qUE85IcnBeB6Xcjr7nREiffB+jShPz71Fb4EkOr21pXmbrOqQGa+2INpVWBFU0eydH1+G
wv7y5rDltLSlPjVdBeTJDPh4AB2JrMLWRnHM/ZCTpOFhQt6db63Bcw/FyB3aGl73KkNhH4KJ1kqn
JHe7UPq6WkJfH38icX4nmJtAw5aOdFcOg8cXi0SXLbxJs7GC6asI8+4yj9N8nYbxR6TW6q3jsmK8
Ua9ByfHSBeVz1fu7oC3Tk87En386y3JhyU/v0wl6F7ktF0mGoaIJbBgCvSvtFlCj90dCgu2CCq9o
Jlcqm97h7vPzaFPVa9ZfGA3cz/tolYyYABIHpmozF+A/dlgUJP6mnOD18ukouggqv12fA0PO+9yR
M5JF/qXQqZdMOYtZ2gcsvGs7faSGRS1kuNqnx7dIns7Z0AMqtyCROFqWVz7Kc3HnjdesNEBZ1nLj
dEjds8kdz12lPuq80u9Tni6HOXdo+vKk8x2jxpMyq3lXVDXzR9JZSFtjjIk7BKb5X38uvrVNFPyM
JqhyJZziHIlseNyjZ+UVS9zd9ST3a5Vv0Ug8vi3phjg4Haiiw7zrijH4QYoa5QWBsK5LVU+3dZ5+
pcoXW8mutyvssn5pe0nd4eg6yePb0HHehEusdGci/NIjy7DFPPw+FRlP1WStsSpr9IROnm/lXThj
F+IMvLtevTu403ZuvS9hsaZipGJJaPd1IXn8FQL+09BL/fT4R8OaeRvynOtYjNL798P33tydKzqb
/n3bhF6HLptcq6imiUJ4rMGuQp+00hAZrCiYcnPZZjICte0luxk6sQawJHYgxN9Tpfwbl2vy+E7I
tXwHAI8WHY+BSwdLtPJmgCY9Z7X4TU5Gg5yCB3Ro0/E0r/Z11es5GGz/T0Hcna/EX8Oqp1c/hLDG
tJyeG9mftNPkb51ZHIZoPchF/9VlX4C+3FE6Yc1EcjN2cC4qa2+bnAuPgztbuX5qDpuYslNaxu+X
iOg874mhpv5HZFbr5D0tBRqd+3E9Cv3ZVV1L2UDuHoD09Ofiznvttf11zrJ3b5HZxWcBT1jXjR/S
X6iZoPrtuel1zyJfovErWFkbCKGD6HK5rTQ3hjJt8Zlly3OljfJgzbNKGOiiJwtzUhJF5fDle9NT
J2v9bRwIEffyEGbH7kl+Z5AB6OtvTN71s5z4vQ41kZ+hVqfHWYuRga3Vq9R2VBsZSMCK//3FgdQg
aOrLG5XBBQ6kx/u7Xy1TfuurcX5aooDCFU8YNz/g/9Qq3N1Da5wxjnGz7cRcWz9W8CnCqIP5ZKrB
f3dnspcC7LQ8WrQ/RHWMvab9z8n7d7PwhzeSOl78MUdGObX5TVAnc2hl5+BVE85LJxbMmXW+HYq1
/PcGVPe3YsjG7uJC4IxORtWCM10Il3Je/Fy6L6g2SRevgzjVuTy63LGfzcLTtXbHf3epwP9Wprq5
jDOrUDxQsZDYzvBbLWGGqiwn+qmxACcMK1+OafZBwCi57KorqT4Nw23TdDis/cp6khqap3PSz4U1
Oe5FXb14Ym6IOlfP6s7P+6K6VGpAjd76GNrD6pbLVu0Do+vPXmewXt4FQpWeso3mUC6SDjxT0b56
ri0ELYxQzvFBDgSINjaOjRFlrVt9DKJ1hwesjjtvif5e1IBHP5z6bucXQfBkms/BbBevRk922GhN
78ze5mveN4T+h/blcTDTzWMkJJ7Lg4PAD/+S+fQYVtuhDg7pHN4AH2coHyEv7n3X4vcF89qQgm+p
6IVHcdz4Upfnf0iFOYTlbb6fPgv30bHR9zHSe8Ph2R/6GfxZF/KcyeDJdXV3YXVPb3aGJdeZ57hG
lwZqYYjkwck7AT7FtFU32bQ4WsTcf1WFODYU/NzEWFAw4k7fdNmON2flRjdG1NK+dBLQQPelKpeD
HLvyUkyR8+LYw86b1uWKmPezHkOSkpcVY09aB7fazuLUS4eDX+NPiu7/fPIBHiCQjo//1eMfFZqe
xDKDc+faGpEkL2y/i+W+qug5SyOYdhfEOqu6aw+vvkeZTCX2Xbj/mJ+Ej//CKmo0/v6I9A66fDaZ
txrtUOH9QMjv8PuDjHH16F7vx2LM8MkxFaztZpXa/Ahs78daNBAyVtlfvWzM8SX0zUWiX9yuiM23
D7R1LPAapKDfvGaJRT/CLsVKNNxNfkvXwQHXPHGTWWiIwM5LAGinzTyVG1kxlT4k8/mk8kMxFz/T
wemPWvsiUbmTHjvwriStAF48VTEn+uK3do3iNa2N8Alf34tCpHla+m6+9DNySVDgHb/Zr7pCa1RQ
Tb15APSqbZ8f2kfD7P14ttwGbSPDMA4yfTWRPnMbyezE2IMRwh9vbEf/5SU8SoqIc2/b7e+1tKzn
LK9+9QbAzD0g6Zdba/g17ka49+/0JThJnQb4QEochXXF+2F5PdeJAOIFuSO9hVIW4wKqnfoAL18N
ORDXGsFcIqfsJD0NZu79Ijjfo4zFenVnAbKXw+8oH+5P5zTLy12q0+kQRTnwD1HKdWjSVDqhEa+z
lQLPJv9EDFlGLln3bp1E6Ctp3yhwGpT9DgT/JXL4KMHgfU7tdqDOkerTg2S7TyaPwuHVWElujPDY
uNwU6Rzpt0nPOfMfVgHPbuv9KluxFSnJ3I7cL15ZYXYQIFJ5NSeapuxdbVQsaeIrbyHAUZ3fer9f
cQMFfkwMbsltB//f5PYPRlKEM8TfeXl/TieNED58DY9KqnKraI6Az0DnENoHgRfymKUl7M0okKJH
VNGzuvuRsYFgzhLHMPjVMlMu8wSH66hTatfNdhbFaah6MMW6+mO1zFdr+a03AYcdAOAtwpsF+up3
PnfIX2374C3e/aHs0m3ZDiVUCHUMM7VUZru8ADcl9qq+QbV+9kv9UywJJQ3GtnLqAZ+lBXw4/R7S
v3W03FIx/s6cWd6XjI5lUmx4cuQpG559M212aWU0IMARFebr3WeQGtGOBfpvbsxUXhebTpPRifwN
nKS+ShHGVfWp5iXdKQFAkokiQJZfeoCsuIxXQ/9XGm57jtLA3gDaA2nT0zT25nL2jde1IEJ5svD0
1F1d3ouKurinTCYZompmcCyz2M3G19AOxkuQswmiG2qSpYdkWTSNQRHS+/PgRc0ermKmrEN8u+Ps
T74s280IS5ABA4WOf64NOo+cEKVHG4HzThH1U9RNAfLPq9zbPGeVSLd+F4ERTpwy5mxHe8zIllPa
R3RJSyijjePkt0m4/X4xfzdu+Ls2er1BtuMzdTdiSx0DgCMlSwL6PzB7GacBTmJn2dbS8KF/B36C
134oho3RG1+FKbfo4tjO0+Cr8aW7AW+jMqtjQRwZuOZB/4kG39viurLiDD0D/jTwqnwo1KZw0YAH
WbnPhHnXoYbByV8OqxedexWhKlmD8pgFy7eqqtVh8ZliG64GtBRthImkttMIqZvYZ3J+MlbK3qpK
/01Lypsq8EY8FMTAeoCbxoqHIHVxg3MZ+547X+pjZiwVzT11vuOxoWfJm8aX1KPDJr+rxiV+vgm7
WpBnLd1BgrK4Auo4M1DPgH694WipnqKi3itj7BidYGZsTEbjSrikiGozsRhlKE3ZoEGuEr9sL6VN
NpiqEZrrgTLG2uPoRFphdcabbtunORJH0Q2nIeN4ajuvjXG3vyr+wgh6ORnsrifOWoiD4Y7PZhON
J0ce0aMAomNbLfDRD8rHv+BRO/ansTIJNrdwBpmy264dv7HZd/XOAplaTe+PF+bDDvcU1ePAmZxU
DhCjPzkJ3TbF1jC6Q5kGb0yAXZyb7e/G99FlzohZbL9/scbvqWnlSV4iOFFGdUU0+DM057uVRryM
0irQ9ad8nAZMilW9rOgMI4rVg6yCT9Ixjpw/UReuOzd8rSmZit01l4dx9jbLyM0KUTKM3XkkL7jy
g0RTLnOUi4M1TbKRkwqLpr/wYhBjGl1SFHZF8V0PSCKnzCUG2O/Erofi2I598IEyPnj2+MxXBCzz
SDErn3i999viv3aZqm3gC8TD3bJjKouOUYhVtuimjkLFPRbSYu8WJuf3ggLVGYMnn3quPG2Aqqz6
eldObGD0xyTyhiJRo3A2yDccLOS/AH0ua9U0uyD30ZhmY3Y2GTG4GNqDEaKe91Jm0Dof9rXmdV2j
1zwHsDPnkxZmf8Hg28WAn8+cWebe5QOy7dWKzXX+Y2O6YGcbyo272H8rSOlNUaLMpC7wYnsI+wCl
KX3JKVzOGiFjPyX7WXW/KGtq7rsPKN6IDbWBd43dUJOHpCOyrHIIG1ZTCS9CZh9xCtRNgXI1sEEb
iVEzbgMDe+YE8Z9mE41XVpAlnduP2zSdxT4NaS+zTdDYrKb+MWjVtVK8BKlLqlpGa9lmXGEPfENO
XCUs9XoerF3VgXxmxaEP62AzpR58dLnVopk2Kak9exQ0YSKF8C+Y3LrsP2NAG5BqxvaMA2nTzXa/
c1r48DwNd7Jat24XkUZefJqC27i3rT034EgGNXy26NUP7HnPgeN/el72HRl1+xyFkpAJHhzm5Y2V
k3zhLzfUSj9MiN8YLvCXY3gkx2aMr65XHkkN9W7F9DVxWG36pv+SVpXFMs/iHI/ithXTb2oRER85
C3fseKc9rPVdZMAZRSS2Xli/Sj0arHjzBGIt4nlALZQic11Ebx/8fvgeBNhnHBI8lvR5rahd8is4
Zddf7Y1foy8GgidqXal6W7h/nIkBgxk53eSrOluOgOUquWS5SKrYGVG0jJnx1+tDHJ2pdUWdWO8y
49qzBh8wKxH4mn3nr312bXPZtQWrywooCmo3rqxwc00TVNUJ2ovlSAWQ9cPnFUUPRqExdkkOJCgT
Zg6MngshfXCnfLTQCJiGvZh2MZl0HfebHkBCskUdJYEYCaGav5BkofY1xNOSRl/IeVDtUb5VRFF/
6srhSU4cqEOVoVz58gRDXOgHPcv67zDoP3jy32D3q62FpgRhaY4bZTbdl75SG1swp0nseSgEcZNq
9XNmwtqHbJLgklyjyKKcaU7RN4oXP5ymhBigLlGZrLdQ8U5cU+8V56m0rijkkQR17+2aAQoZNQ0z
3otVzmcHifx7XQ/NjjEVsXj4hcRpmw/hxjHVn1zlPNVsMQb1vjxib9higwSJnXFaWgqaylo8WVSl
M4mXxA6i30LPNPpJPlQqCQfKx4yCcd8LW/D8Zt0UcimfjBqSUhWQ2H0AWdm2R2KN/kx988OcKc9K
WxjifiQEz0QzOZNedJhBFnEeqics3qkG5Esj/0ONXOSulvMmjMbLVMxomDrjw5u+224zbCLHvCFa
t2KX1x5N9a4NGAryhhkCt+N3AhXofxL0OEwdfk+ySdhT82neLWX+aXHhiqI5ac2s5WKRZnrf2mXx
2k6ViivPhKrHmNamFBSORg+qalbt1dBHMVhI65oKa3nKucjsl4sOv4TdcGWqEPmpplEKyvT+Irjc
5pIuyI0zRDc3uzt9K3sPS/zzjglV6fy7DULiTe/ts3YGarxCuHoFlvuZWdw0sLp1KcnP4dxdeplF
LDtVuV2q4ndFm1HcWIaFP5GS2NkkqNcrbXp+8pvrLNnTaF+hJMRurYH8FP2t2pLDiY2JJs95wvXd
Bl9pPXiAGRymnu6YjEx+2Lq/9Xb2var97mgbVF5tjWnTTZW1NYeam3WhttV3D2qaPtquL/bA4Ixe
lealwVSN5IC6g65/05FNexdGGNFzfbtRXseGc39YQv/kz/eJuoqGMzOw4VqQJzW3epGx1vNJ6USa
HSb6tN24hXrX9WTurcA6YIswdkiMg3jhcUABcejXZdkjXeAN6J0dZFt59NXeW8Uf5eng0FnB3u0m
uhDtCRPRyrtklaZ/6JQ64jgl67HgKGhWn6gXi8LuiAmpOE/1qUiDlNeelCHu4OuAnB30wttFynZ2
S62bjXLtM0wCwGcp6JcDiOpNGhPrsjosuJnWVP0x8+iVZh29qxobG2w/3wO/PgkSAAhzsAoEdmAl
kd47KwbwoBhOoRF4G4tIzQIwokRnhUS/V2/K4zB1qPJLpKN+VlFtvNJHdhHkZvjBr1oO0Q8zQMSk
hBTx6NEomdKDmcre27tVFiS215N74BOhE4CpCegXKgMp+PLSni3IsjcptuZ4qZc5Hmqz3JfG2VdF
eiodESW1gVzLAxVXitwJf906qa+oybGyODTTfFuhwbN1DcKMRMmV037mI3bIyNrWPd2X/pjmCb63
E63OhJn1zZAQWvPSBMhMutk/iYgyTKSGctNgQ5uWjyx3yzii9W8rOVlz4ka2sl2+osHuqCOK+r2I
/jJo5Xu5BC9A/rGqJmiTRs+07UmyMkLrZeBQ3ocw6aDBxrb1phO/7kteBnPijemNPs4PUfXmhqQV
b5OrLZ2otC2lc0761IpAqNvgOyE2YHT+tCHYhSbpP4HyShYkTIBrhOGndMhjtQljL+sJurSx+649
ZXMksUx8KseyNL/3lThgKajjgrrfRPnkD0wtOse4GhChIAIsN8Iies5Faz7j/t2osv/p5BicIESf
XQxbe8SlHRph1BvA93bI+4iCNuuGjxqj545FBYVNAeCHEX9LpTGRWUoc3HRMJsWiOoYSxpA/4Ptb
vnJvoywQnB4ha0V+vGqObkq61zJbVz7B9TDpDp1C9M1j8jv2jtzMQforGMZjSxbPFsbYS2a00HfN
JpRP1SDcrAwPNRTf0vhdnxWsILqMP5PjuBsQ8Gxnj3t7ru1979sb2tlo0FkXln3MM/j4NdDvZRiy
cye12prUVr50+qkz8JkNbs62qcqMI40AgsysnSc11PXW6du/japv9A1PnA+QJ0H9A21fsW/F+qPh
bOF3Rotl4d/FzHxs9sCdkWU8sv2r4dnrRrDOcRVyBrqmBvrM94Qxse8HjrvFnkenvHsYkQdf1LTk
u3sEVyKkddbrzJF+Rn8YHvzR0NhVwpXk5rxKhqUHx/4qbavl/Aea5YBQoCb+VaxqTlRbz+dsnXaF
Ob+lxAlTuqy/O6unt71xs+jq1YFzC+ppBYTMy106FH3ir/yOhCMtfAY2UmsONTtE89W5v0vbm2+t
4X9D3uecjXV6M/tP4WK4DhBcQXgi8egnKHQj3YXMYZtO5FyxYxQj0ppi16SxAXGmx5HgQtjr6zIa
8urVJoio7k6jVQQJIh0yoF0HjKz46O9d7Uy++b5a2No6ZCG73mUQxIx9IITtWi35jCmX7TfIbIIP
HvECgsxIm49yrKBBaQQ2pDm8oIlD8CWbJvbs8pTmhAlHcljhtJeffd28Rfzk8SxQOk1IoXvP8+L8
sxJSb7P/Qd2ZLTeOZGn6Vcr6upEDh8OxtHX3BXdSpHYpQrqBRSgU2Hc4tqefD4ysrsqcnqrpyzEL
o4UWiiQW93P+8y+Hct22scVcoHs2cRe4RVd8YFoZQ++LXuIKCoayO7krhInxCpzR2pZbXcldjUfP
VNXjGt7VYwkava2H73imkyeZo9DMi+KmrfVh0Hq+sxLuaF9RC9vNI+Mf1G+4eypIx6u+8WIuqeEl
bojAcY2x244CTR12MxtT5GwsrlzqWlgPyEI3oOZwxXN5k3Xfkip1z/iFiiIg4TQYjy2M/jXU9Bpr
3uB2jkyxqQj8drQF06poN6ZThaeYeIGMmnY1JPVbpdtXu8l2U2Zxd+SJ3nltc+eGpUF5MB1ZU6t9
G+uvQR+JQ2mk3xnkhicwZrki/HVd9oMNbc4ytrPS8ZN2nRM0WzzGfDNazS7WD29aF91J2/2HypJP
gka5Y3xNwzDqVZChW4/bZ78o1TaD8Lz1M/MzG6xHYN5iQzc30ku5cLyT7w706V1eh916n9ngSTPk
/023BL+G0byuB5CM2U76k9LpS5mACJVZWW9ECs6fNEawiWfNLQCtyoyzfeXE3Y1bT4dJ6JCV3lKH
rvDvyehe6wW2ctx+3FmhUmg7OrVGDAKUkMBcsAd3SftMNxY1oW2TKWvm+iA9JVfaBwsPeqAmGlDG
PaYma65yyz1BtQ2TR4CeutJ7QmXLo9VZX6HVkT081+ZWyI+4j42DxJLXTZkWJeMr9L4flR3xHAVn
yQYniTsE5471iFHShax1tNZzLtYYvEP/JHL6dmqQ7dzKlhOrYbKso4xzpGILlFoiJJfD93Fubzsm
a8S/okboDMq/AlItcjMcmpDVr5xsOnQMd1eN6B4C6BGUz95GJUTLAwpX6AFuTLf4ZjXZ2a0yGxKv
uOhe/WyjjIwh9hZHk446L6nWoHFFQKgH9jTAdUzicGd4H/Nz3cJCpKfsG/rbiAzmg0vTEaV1ARoU
7IDeun04M9FUcXFWbnYZ+ueqiJGQDkZ16APmaypX8NjL+c1pkuiicggfQmcUFNyfeAmgVdxWXiJZ
OCCQ6cb4nKT12keGtaP/RuWFQtGrGPAK5AgryatDr7nQQwYQiblGuKzfo6A5hBl3fg7TvDwmFuBe
XRv6lFQLMLtiLgQ25HXZ2RTTN21W5kl7xTfAGBPjBtDiQkzYdxS3UOpelG/KQ9kk76TV4w2jx++9
KvI1+C93QatfdWE4Zy/ZS27DBP8Y8m+0B3o83/htZ8E7ib6ANFoYNS55BTFeBw3w/B7Du5/RVN+T
Nrutxbhkk8NG0KlbcR6NG9es+y9G1hzMyg7Wg9EXW8eOuV3Q37FIPsKzwstdh98Gk5xzqwhRKLK/
rgssNJjumQDaRYdro/mQYoK9a1PJFHPK3mNcNixcIfqJzoVQdWo+DAQTl2uxLgQ5hEW2betCbyfZ
XowuutNG+WFDyqePo4r0FBzBfPoxBCbCwpwtdGKk9SVyu+SuXhUMY0KrsfaBQtZajcmwTpHEbrTq
d007rmTT98dcwh1DYPmUufm0I4D3C86dE5Ylw8i2s9YpXS6NDiCJHr40RvtmZEW6krMkgGsCAhyy
/Ck0uE17MV4KcapafHZmhRCkt+DyOfJHO2ODht70wQtgDTUy3oyNj2WEtNKNQp+Psx/VKWQLB0Vh
rrdNUeC6YsZfehnfTGnWH5QVU/AlhmCNW9DutI/vvdheRS6MpI7p+E3QqNvO1SZHTff0800K5lMv
cv4mpPkVej2XwbcoCcivwg4OYMSIT+PsPA5lYuyws8d8p0JEk4j50Srj+yY3N1zw5Ep7w1PngsPp
6XXqdfWE7nRXTvoNJUN5hlP66qCgGkVwGYvgkjfjU1jCLXLq4InxBo2f9S0ewd9TRb3df6vbCHwq
EMVZf+2FSTOPijSLYrqBLjS3rTeNKzdu03PZ13A5+zTZYAHD9kq3y3o9fdaB2JhWIs8adrYam3fh
T2DnLb+YJxi59SL4UTRxezOQxg4NCzeWtGFqEJtFdhZZkP564BCvOkY+23AK5r3Ow4/SS5aaL/oh
0aDv7Tgis8jyd4btuVAdqJGLmhlks7RzjDIH1RzmquXMp/k+lfT8UAExhf3eSLh7jWKTFxBBA/Pe
scyCKEjrPdGfIyDAaghNcWn1xGbqRmoF2fj7KPufcU7DIydIp8WPKWwhBgwAn5ntfE18Gu5U1KtB
0j70mXwvIunhTxccRc2YiTAQUEVw2GqiCkyTfWm0Yo9O0eJuwjcPysY2HuzoYEG2QLGUEMtg6zXZ
X89Nb8GCJjN9FRbmpg+BgMM+2UlNYlMpB5Ogd0qpGRGuCStgNQ9AiNykA3lhK/g0xgZJvOXRF0PK
9g4pdKFq7uxt28jPjmkDGVbfR1rL1Wy2Wwr47E6DkTKu6Knx5/DYVyZQF2QgWi4ZrUGqQOlHNoxG
KsLsFST04lXK8NU2WNSS+gv+oMifrB49fZ+/BMbMhm9Iuj1twbf3BM19pU+umXx2UZCd8rL4Rmf3
6s1ufIQyi+lB3z62vlfvG4Ds2BT2Wo4e+KQNMNR/m+we2QQrusrGl2GCo2R9Rqr7wTEnbysBDk/i
sH6v4DJbYxDQbLXNBqXc3h8T9ZDZBal48y7WmIXMZFPCClj1rRdueaPvymV4IZX/xWe5auKl3Yai
RaR5MsLB6aoTyh3NOrCMFJy2OYK+vXkVILOy6It1PW37kQvPpAkzQQMjpe2d61AjsVRmuHyltX2R
irLAzpBbzoBDO3pcEvQ6fOK697gIxy3sQCAQhelYMNJfU95hrBcm3o75LzsNJkA4fWzxNy03rSrZ
Oki83gyGfU6TgUNbW/EmbqON7QGS9BOdlR/ZT7PfZydPjF+0F8XbMC1P4GnZps4hcdQ96Lnr7Npg
ci4Nw60boJ5ND1lrK4SAKdfuTXOoLjhxMR3TmzmCTe1mMMiITWjWvWCtUVH2EvcgJ9glnSBbrAgX
YfY2FlgEKQRZQXSYaeLXJvWuNWq61QSPBr/34AzMeLMhyzgaDVd9W7IhGTEggS8dgDAGuWt3KG+F
BCqgJhrXnRVdUnQ+W9l/t6RvLwy6HMWTSDdhCQjvVBOdkIgea8faM9kNdn2NcqGjZIzNXNDVt3u7
zNU6tVIm/+pLFQ2Y6cHzlkQl4Gssjsw90E3MixLVeSoau1wrLzvia4Ukco2zHwkpofrUcOL94S2g
u/BNNz+K3HmyotKHikHIcUfx0QbIsxkWVN9rWvwp/tqZzbCtvalhisuFGLKcmD3Fae9B5zCGaY3N
5TaPbDYAXBJWgYDfHyCpDxT4vOtRl+oSZH2YBaYSQznRfFF8YhLCy7EaMEnrVylzuTW2RsACXcRf
9OjY2kk+gIzAtHPI7ij1lxz6ZKmC9LEps8OgOr01moDKp/KOIwAAjbxPqYYZFktautfZezVzVSaB
9RYqmZ/8BRtcYBSnmVB2DHUJucvDhX5EflVZJoBeecEUB0kEfrAbz01XNLv1xsUHbMNxP3qFESOz
7ON1NOfnvlXWmkn4Sjc4h3a0UuQEgrSBA0Zjmq09fF22U8lfcl2OAQISxXqnHg20vn7DHuuNt4UT
Qg0yAco7mC1xMqMk7caPPMjGg5/ram2XTPNb+wvECzibrk4vgDc4bciSmyyvy3XHYC7vwMkHpyk2
vio+EhToZu2ZuBhM2EvBadUxJ99bpkYwBIoLPPJNLaea304LUDu0/DTSxD7l6kH78Zdh4Sfb3sNs
GSUiuD3sqAc/tIMHJ5NMsrP54qTeuR2NdWmq8sZRxmIIVv/M/GFeo07mhnLn/CbH0SYPCyBh3/gW
YnS6rzFXWvnIglFFAj338XyjwuDRtLDmExiWjVNtUP+7MWhQsFglCgqIiuiwxqeIMN0Tc81yBelv
NfupPg64uagIDK0JPcjMc2GvSEUe8QvYBri90wiZLe668So3AnBNJCc5VPf9RA2sqJPxmyAWN8ev
pust76yDitmFy1WkmmcIODfCCZ3NPGMThuGheyixCOO68U6TbhejlmnlJ+UDuYnOxigotcPOencs
JOTJo6cNY0eJo3ascqumxwFXS3MzjtW8Wyhw3uS9sB+XR2RSODDUkjGd39zMrAiyowgWoRqPcUzM
3jR90splq9nhqqU7MYx2PPvFdIOM19nW/bS1G3qQvlftNmcP7lBFnaZe3PptVe/SvniWtXOR0ptv
mwEXp9Af0jUY5DFPIizRjSlfU5hgNwTuEXbyUUc1ThmVSncwA7q1Ih/LJqUKhuHWKaR9QrvIrTCm
wdYbxoPdD99NnUPErMoSDpNzB+RIvQlmsMlHsdkyz57PM4O2Oc3ljjIY7gSOKp2TyMP8khXm+4Ai
6ClYJCJj+j3ys/wO47PbJv0gCv4eqKI/Vw4QEib3iKTGDIkNoA7km1OJcfauVq4NZh59TbC9YWL4
NmCJCcW2RQaOxHYLHfMnAzUF4BHd2WoM9k4nidVoxIuR+Jc0yS9CBhUMTtPYwGt+CBH+xElM9HoO
VpqZ4rUfzLU3YbVSdP2njtt8BzXEYJPgQ7Vv+M7ASJHwqfvmvUiZ9LSs0bPDJRxnNOk+9s0h99Kh
XliNziwhLABW67bcWvX03BIvRy9BXZIW9AFBla0jRAxWrmDj9C1QIgKuMFQlXoPzcxBGmPNiqYj/
bNSZ2N1WIJIekh07BJ6BsbcbEMKzA8W0zyEKguzTLnx3DZPr3SjLbhPMYqewsaIhDp9RzsIszzKb
HR+1uNlvUXk1mOQPylG7EHqqFzFoEG5r7hVpRlbgnRi87bKFvD8x6Oii4UGUBvpAU0IcCX33JMvH
BosYt9unLiQ0uBfvftobK2+ubbSL5qboYaabUixM4OScUFF5jtzJ8WeWgv9a+skMGwbCXM5j3dBU
mTJ8SMlKC+e7jBDkPVDc2YT4shK+UW1iCLG7nCg5r5hA/2JSQgPnhJQ52CGaWAVaFIdSqB2aFOdg
z+GWAY29kbkJACCnrVr2bkfn/dkz6fZHx9iWCfbcpJ5W8AkH3GSm3Mi3luGmG0L/ViVNL5MzKB79
dzwOF4FsV279CV0LBeceFdwQ4kc/xac467CpYYLs9XO2c0848rQ3tTJfBTAjzpYhFB+qwR7t2Bkl
26vvUBmxhOx8Hz1/I8Cbm758GLv+MjQWdHbKhwoQCgpwdMmDyN+EdO34NwBjjHcdKbF4ddCyAejX
K3t0jYPRi/d+Xov4aQB8D3kyyDeYfpkLzGZpVlqqrGw0+tsQzPE0mtWjDEldR0nKgtf4N2PZ3QvR
0Z7KqkNK7b5RTtewT851imbDyVL8EbAovtRQW1fN1N8alVan0LZRZjvdpUL7tnOTe8u4FwQ/3qQm
OJtsvYOkdlrNlRHSMHomEjfMgNVYTfwNz99dfS5Kc4Cq1UThPSJftYKSAcvPx4FiEfbhFMTpgBUH
NQl/nZELTo4zVr0RVmSlCru7qx1XkfbsXRmzTxA8v0azjwuyc+Ma0gCIMWiAIPfK2nUOnszDVaHc
fk/zBMvShcqZM+wHdHm+8kJFwdKFk5C9x/4cXkrk30Qw6dchDHEG+EB611+jOkxvYAF7q6u+e8Gu
Fr/lLhm4DOcWRV0M9Rmu2gv0JAxosXdtEU8BCuIhz1GkMouTLaKqhPXZD5/Lxlsql/77iMWQbXh7
kzr3gX2rfYCDbQGyReyXuWjW1wMh1QDkOkMFhPqKTySE9RRas6PHSxp72xmC1LGB8frSFsjs5spe
jQrXijJAZhlGuBtEUHlfMFChH5jNx74vHn2NpZll9OvrKwtVorJo2v4clInHzkG+89RHxXPvf4PN
TOE5lu3+6jpA3RxvMDxR24inCPQ/VM2MZ2pffmnKsIHraCG5Tkg5uZ4xJy7HE47892ocpvOVkopX
ib2+WskNUCAI8ZDhDq1jjllSB/ANz/cOMwn7Djl7swlwZUEqNMUwHQV8yt5KrLVVq49f9mu53dnP
DiXzAuVS6VDNoyxGXAZYqrFW8V20YjWUMqxqFxXN9aGYAXmiTu6Fbu5nZilPo79vR4bOQ1IYB1y3
jyYhJI8lQ+A1QRXMMA1kwU7hXq7P1xkUAV+6r2pEsxjCQ5JGtnepcXog9u3VOcad8DQayhGvdgyL
rp+2V3OAp0nJy1gj4sOpT14Qc+IUFqWQTK/+vWaPEBMrDvS4bNTUpJkioboPDtRTn0VJDYGnB1tZ
2U/70CDXIvRUch767HloqwERq0+IFgq+Xeoi8uPmkWxgxDbqpn5mjXyzW9M8qhESFTQQ/7ktjs0i
s9OYZ1+zUXKiXbapDgMKJKzYAWmqVZW7E+Tp9CLMdtzYiB9u7NLFnpYop3XcsT4O8OGMvlQ/xkyi
dAPf1VhZTTm7UoZQeCNE8bk4gNxUi64RAQ6+EfOUwBGNxgvG4vuoreJbWIqwTyP8+J05Sx8H29tN
icDnaHafxKII6dq8viv4qm1g5ZZBgaOPNa9dUzXfdQBGDFsheijEKKFZceoSh3HLGHfz1zGh4suH
+yLqq5cJdyoO0hhe0uIrsPBwGRbD/MwqAmiw+n4c3DdT2nQweqzytf7lIdKK/FwF03Sf1JTZzRwi
usmnG+Tu7UNjUyxe3ZNE5GioeiXM2iwPd3YB2Yqlx7nJ5x8G399OqCUR6HJ1QeF4cnEC2ESRX75a
ZbkhgrK8t6y0xFc+Z0PqehdnmWSRuKNThWPHGNuuvINhhFBml0m3pTqJYnSY7vHiZ5yBrv5qDxP3
0KmcKLmILOnFOr86srD7xjfQ1ZqzxWRhHWM/tmk68xtoU36aIjkSvlK9XA3W3SnG8jGT9m0T1DN7
l3tvqIJ1QIrsZmqbdVAA3kxTBP2xTWyEYYMAMu1N0PC3Ro/0j4nGlwYvoAFm4irGdmyXZRgxo4M7
pS6xDqXvZztbYAgd2mTs2qGfnFRBSdyxAN9L5sWLBvp6UKEmbKsqmfmALpRPdA1XWWIT4XEgwZvX
JTfgwZuG/gATN6dNXpiCdj6dW7CqaDHrCnHKEtK9GxZ9Htbk0S6QqJ0H17C2ZhbRaC+nJIhaBOsp
qDy/hzaEwe2tYUT+rljsMZGCiNGpLgVK8Z1uAibJ03AqbSVWV69eCjt/VQxD8WgkjbsrWnh5f3t2
aJrfsTtw7xrN2IPmOTtkMvoG1fyYInuPx7LZ26CQ27EU2MFjBn7LN3apX99c7arrJW6iiAFs8uIY
m+q1jLrd1Z6rsWHYXx3pxjyHGdHNy7oRPY2F1ax8XHCuCyKCSqwvimzntBnUgYr2h1gKmuTSA7NC
4DmM4S8rtTLf1nlvnq+bbRnbH0pHPU4eyXDulgdtooHCjVsckvaO0ciZTXpZ3//6kHtvrlWad9VQ
Pg5gCdRL/Mh2go9qwFLo+tUsk4LifdA7faAjmL7KwGtQW3fQESouAjXZ8tEo2m3dNf170VHjQiaU
l7DM4zMcBn5AdnmgIK1R97x2AgqCN05flXXj9JF/LFwdrOcwT75m2mVU6xh0Fo0jACWWiJas/+gD
T77Fbn3uza9jHcSfONrA4xBA1L9cg9pS4acWfIZmhNjCQQFAus2rQSy0BxXlDYy3d2tUNfUY7kQK
C8CGanj1kOkgCKwEyLp0ar3YO1ovahKvaZ7LSxO/XhfaIPAznNTar26TmGvWFP9urALeRBHe46ao
Hi1sLIbU3uKwy6Y/1MUFUtkDnvTGxpYhH25x7zRE8D4gATmheAwOBZZ+26t1Qh8O9+MickuSqTpO
hhu9FJP/OGHCfjvVIn7RsQBlcxMM3ZcfykUPp9jRu7GmVJ9ZuDtlJDcebPNLOaYV2Buq/rnFvNno
sRutAgGj1iU2pcuacT8kQ/rQVizGrQ2iO7HTHZNJPf7yRksGHADCcLFXyfZQRHDjDoAI4rq/ixuk
8oaAb7DId+bCvPm14dde78NsZ1iF0M/oeCujNFFFi92vk4NeqqQp5lyvU0wmssJFtY01ZFvolwTQ
EZbbaNyMEYoVuL/tObTxkozTy3U9McJixI3OtVGsYEFoUIWscm6Uw9WgfZ78+QhOQeOgGTG6aR1/
x87gwWXFOteIBldm13hH00zr7TC4uKMgO9+GZTNe6uzntcLJ2ddoX/F9sobO3RHund782t/L1J3u
S6967W3lg9+yGkU2wkAIH/VWJuKxIn3n1rMS+zFh9jo7FVEkpj1RloYWYI0+On7DtKaTAVqGyQV7
nIIjF2Wz1n6QrWMEJhuGxycTRtVdF5TMxRfDc2ZJ3sOvtwCp0IDv01cH6YbVlwly4EK2w9alraqT
kSyZKrBcT05kvwZGkO1FzNwRbgCeePgKVTDtD37bJAe2WIAnzIw4lsuTiFq5JzlmCVkoHxwDIVqe
BhBLWP7REcOlavIPGzeCrtXlc9iYFyiADhiQw1cU8GsDZfxzMdBbGYmNzK1qz4lT1Heo3ugZuB1Y
S6avaLzxYVs+k4uqSvcGzRpy9x1ogThXpbMZLLM5X31jtKp+t/T5ZUkmrcRc2UOYr7MBFjMTfsY3
qgbZq4imieyPlpEAt9X2avKbMhGSnbQf+rDCtiBXR2g+t0kWVeurjYzoE/s+7CNYrzD94Lr/xFCE
u4P/DCrao5rGpqJRd9e3IgDZq32Pbo1lNTC2kUaYC5wE+6w1pzcdMbvN2/YOFY568ocXnA72c5ZE
38Ks7NepLcAnY8ffpSbzFPxr9lebVN3H+U6n8r7UhO65S+yAQB9ZI8DGDDVZ5PK/tyzIZ3oEoCVz
c3d0j1cD4+uqryJq5Tp0jwImElrKGCueGs9j7AIxeGwpJ699W9Vb1hqyBMTxpVODTBVu2ywu90tw
BOKH+KeJpV8J/3835pS0cPzkARUyzPbFeL8PBvuYDD16KNeBflh347Z3GEb3V98BkWTHIcVFEc5Z
vG1tP6EvoUR2Fq0xTgMMNOrxe2tCailSa01oElE4RYDLya//GihDwF+ajShr9So9QmH8JFYHGA7q
tfci5q5W8V60bnousLBiNdLlSheO3IjFAlMhWLoJ4vpjtNE+Xd0mpwYeizl1+P+Wnvs0tZ2/aZqf
5DIiSbUyHiqLMSEWtWugx4EhTg+XFqHfzsvt5GgEwbPCceiuYe2pl7QY6Kj8ag/uUg6m/yuFiuND
iQ4ZJEa0nrjK3k1UiNC1qHSGACbRtSWoPNc8EjlizB0U02EUj0Vgg6Sm9feqngzG8PhyKOw0Vw1b
znWtvK6arJ5VoS1GwjfYqJVrGkHS3wZcprwS4OD6rjIR3UDqDTddhVG2cvFKGgzp43VlHUwR/uyB
jXfZlDNcvSb7DGeIKPnBh86zn3znHFdd/Jx3Zyr66mtn59Q/jRM/Ywji/lp3bC6A5ZndIvWI57Dd
eaVvr7lt3V3jtcWpMgpuJ0c+2dih1B25WG7UfKDKPAuTWXmMkPtuCLyfiM4sgDjnZ4FT4X3r9F/m
2NY7XBiBBgI7eC6J+ewjZz9DZFnDjNZ3ZWccRmz0MABnEsrsCKVnFuN7HdKQ5VEAVVtjJbcU8EZH
HMl1UQlNj91CdRtu3fk2tGYGiaxkg8vV3UfTvqgpqiYH0bOKQHyLwjn2EGTOtj++hwTe3bhq9m5Y
I1McYJh5ZayxTxXrWZDPw3Nr0aR6mf3KspX8iDP9YOe5BzckPDFZmzYVqP5hqkRz63HZrtKG0dlY
andz3e2XITcw23S+vuepeyq8sboXTQ02LagLriknEu/749yZx+tmphb5dGOb3MakllnEtCwZJNfv
TnX4RlpMj72jP3BAXG8bh81jKQaLs+z5J5UND3ZmHeol1qqurId2MBABOP0pttCCe/MZyxK9hX2a
P0/BNGMUQQWV0f6pxVwEhyPJZLHHAATHxUeBO+uJGwZe1Kyp0SW5K8rsm4e//SDNAnUgUQ1Yso7u
gwVSmLLgJ3QxtUNw/QG8KnfNUKqMXBM8KRVK3bWbe96JlvJbD92G0ThrlyFToqqqALbfUlVEhXdy
YmwXBuE+yCJ5Qg/X4TcTeotYjOWkdaJNofEKoN6fAJD7Zl2Y2TEaWzLldBZctA+9qPbS6r4LGcla
bBrdeqxauUH9+RVuJRbTSLbXStY/ZwgIxwxuIPtW6NHJRZtrHEruG0x/yao6zgnSSPbHcK+IB7hU
RU+ZwzQDSQJO6VUQQZcbd2Y5TgejJuJt8Wq7i5r87pclsbL9nY5SQtYwgl0a6LQBGsTnBybTErWK
2060qBVorLG6YqqSkKFU1y9OOiWAcCAihkhOHBjcKDRa1uu3pkC/KNxp1ioX5HO5dMitH7/XfbHP
8uyLZsR5a7TqPXXABauEdb8QT3ADhxfVYxBX6sVR9LqQAFnf5h2osFkq5zlNzEsc4evfFQoX8HzI
j/9KCWuFwwgF0xFPXvAYjcycbh31ffYAa9YplLsaFdneqhs2n/s0uPW9F2G8uNZrI19b+xmGyqqx
nJWL8t6WkKqpeSxpbFhvSZFZnwpxICRYYrHS7bvi4HUb3dZo1t+n9qHVDwvQ+6+mFRUuUJOisrDv
SoXK3chOglAJcN7wdQwVuMe8qam4RnSMMWkkkLfrn7gMxXN8hFhzAOx+N/2FMNuQAdBOmG3W3iqS
wBwDIUu1bF/JmmQOGiEehJx+33b2E7zNLeosdp7EehpG/3tlOduixFdoLitjnYbqvq26s4WRCBg+
78JODhla0bDsscZzVb5icvkBQ+mFbELO7pKH5BXqKN1kMdqx4eumw2Oku5VvsuUnQfNEU4n3EVNj
1NGdXz63KC6wI0vRj3SALtPWQKoN3XkIUlTtETlFOKUKj8lmLZlgzeQi2LnYhgJSO8xNQ5qkjHmc
PlJED0XzT7JUrT/H1lqmksIUDEdt4Qjx59jaoqkrvxuTGlS73AzAXbfT8pB692lLuV/bU8XwigdX
VDw47u9fXr8XdiRfmj40mAYe/AX09iTDGpMDo8hIdJAm0iOl5MOvh4rqthxoe/7lL//rP//9f5Qt
/lzm/Ls+56OspiYGUPzPf/8Y/+1vX13iDyZy5c/uz7+1vNB//Vr7Xy+8RHn/4Yttgd/q9KA/m+nx
s9XZrxcIP8vlN/9ff/iXz+tfeZ6qz//4l49SFwSmPX6GcVn8fUg4kjNF5g5Hgff2+yv8/szbbznP
xLD8W/GXw+fyOdu/POnvP+K2a+KP7r/5K7/CxgkHJzDHFD6n2yIPZPhcgsb5riOkFJhDOr5LQDXe
vr8HjUv5m5TKsTy15I2La65tW+pr0Lj1m0OOCRRz0+Fv/fVd3v+KveEQ/nrXv3/9hwxv+WfzYPLF
YcsSMcqjY9ue+GMUSVzVhpJEy6wjxcSbtZfFBYLl2uumu3xYxiaaGSEyC7kpzelujKtkoxv3hdjC
B0tqRhKBfl9EBp3d/ADfe0xrF4lsgHNVk5/9HsXUmMRyldb6WRmMHkQh6BQzK0ZoPRMPI0uEi1Xf
t3Q9syVexsLXKIFqJK5GiVeT1O3LGDFoh9SiX9PWxz0SOS5EDKUJOQ+bhLvWVghKmQrDgmWscTcj
19h2c6uQQdVD9WInWfOo+hgqhBuVCEsdw/zZJRozSqT9etPUbh2tPYErmMjSH7KfPVjKRFvqChKB
lWR6Y+U2HW+BEW9javFm05ms8NjXqGsC86lMESRnvX1yVX/DAnZIKAmRbiApRqSEioCJ+wXfkLe8
zg9F6R/cWItDNizMkjSwb2naB9Az563Pkie7qR9iAc/ftqb7oIUUQbpBcbfAroT2AWjBE3Q7Vtog
rD5aBAhg5tG8FXbV0rQV6WvlqmrTzhiSNzN+oSMD6hENwEswVU8IvE2GsrlxVi1ezlI/4aB5u8AY
bZTs7Hi+99P4q4GBFfQ/9SSgD21nDj3ThlB9ZQpDNMo4QuLN2EcKuCAE4+1bk4EyLhwortllGORW
KUrNAL/GIagesQ/GRyIOoou0J6ZqJm2EW7cusGB4Z88zwYA1Mveiq61f0T//o6Xprvosnrrm87O7
fKv+P1h7HO7Q//vCs/3Q336Uzd8vM8sTfq0xyMp+Q0Jvs5JwzwqXNeWvC43hi988S/noY0187ZBI
8KPfVxrxm03+LDa+jmMu8pglIOn3lcZQv5mCZ/GXPN+2TZ8g7D8tL/9ouflj7pES+CmbS16Ya5mU
Fqb5pySmvmyCqU5gOAZ43J3Bk5NdZebznolO/s8i3f4YwL68lk8avCLxSzjSV3/eWO3ZGsrIzsTG
Kmt9M/U4d9LJNpgVMJkmugJCB0ouf4geR5Ez/HDcn9XovZEFC9fKGZ79LLsxwc5QXA7OKokgdBp+
Mp182b5DavnAqweLrxyLEHdogofIk8w2fAunNdOC9YNM5jMRmX78u7P93yzYSzLUr2X9+OM//uX6
qajKHG8JXxPYFixRYH8XVEc+SsS5mlz4+aY6gA6NW7OGubRidARlBBvzT9V60T8xmf8/zpu3pL15
JrUKZZO4xuf93avS00JR6ZDJBx3xQPNC4BsaaWFShfrmH3/Aq1v9331CRZY3O5KpbJgHJPK5f0r0
njLMPseGJpACrQH/tKDHpdOMqDB3ztOEbRGOHPZhtFuN+m/KdmzMcENLP/qGC537z66jPx1w5bIt
CocP71sO27Gy/njAB3iKerQMpAPSFUdraLEQUE79VsdNicZKZ3f4zqS7f3wQ/vSivnIo5CgHLU9a
bMnyTy86DebMkj66G8QnzicREd0Zzni9caIJX7kx8f43aee14ziybdsvIkAbJF8lUT5l0ijNC5GV
yqILes+vP4O9H25XnY0qHFxgb6DRqGpJNBEr1ppzTBD78q93+fdL/5+PJcKXZ8thgfj9NpNLi4Eb
k6sXiqxHnl/XXis05xDWerltR6veMJz92cWqtkvxOa1dRVc2tYuqSFdrwkL+zxeBimh+GjQoY/zv
1yvPtC1NAMfYHJ71HEt+0WIcc+54RfodM+NNyDnoz5/4a6wiw2rB0qRynkWRbbnomX79xEZBCea4
sbaC+95fbIaw66mtGdm57s7sKuVHkpXdjxZ01oJ0W/X250//7SX7z6fTvCXKjzec0LBfP13aBvNk
ootWMO5suSiYF+1sxyApBqz8EP7lt/6XR4zpDtp8m1/qsiv8+mkE3xaklRX2ah55nqskNI4pbvUC
dcOk5+kPnaXsL0/1f3u+HD6SV5xCV9XFb7XmmES4QFPuKIVT9G0yJQKHhZVDme1q5MY4245D5wFT
e7Wrel0ebJ1HEB969TwZoJH/fL053fIb/7XUzFf8l+/z22smI3A5kybA+8/JYVgu8jwmSkjp2ZCA
C+YZnUu8igtDf4rIT29J0es5QPbuuYCgP96ydqMlb0WhnlKAtYKclnjEIecq4RvWCZyqs++CYAbe
nkRRPbuefpokk0XF5yCf8D/Cpeo483+a6pY0QGSouUfQwKxk+RLgv8vMfcjdYBMZz+RErANmfF1f
5LO6c0sHFkVdB9i69JwWHn4ldx1a6bkCF+iLcblswFkciL4DzJl/wclEjxWON3gdn0bU7MJMdl6B
k3BhVeHZyKf7MOC6q1WdCFzkV1wTv8Lm6ySer47LDKFoLJ1Dwr9ghP8zBcExTvEmHhEGmf6ZF2sT
A2HQ0nynAmLtadqb8hrrQDGUFltf6lEaLocOfCMY4dKtvSZ8beEpW9oz7XwUlcDUGOi3GAymrFtb
PugE5AJ+mZMeQR2f09mTTI4Lxrm5/ugHzjmPJfNMhLUDVu9ExoccLLpeqciYaHqUk02roV5Cw1h1
Sb6tEnuDK9FTLUANUCeXVVDdekMjAtH/CKqvbHgxgu+aKLJqDK7MGc5Wo74q/AF+2LvTBcQuy9TL
k/a9NZB6tOOC2jxcsf0+/uXJVH8rXv7zZAo2H9YiS6c0+/XtNMMs7yPo6au6RG+su9ssTO9jrR8m
+vgr/AlQfZR7rKsHmMmICMMNnZFVFMKcGDNP6h8BfPkowmBTRkurA1jODei7R9pwBz8nrrV7btrX
3PDXPY9/1Ol7OCQL0XzF7kG42G5b+ido2sKjPxyTAMhrB5LD9qry4JgPwo6XovuoxnSNN+ygVC5B
gNHSiBLktau+uCHoyfVgFXAg6YoE2WWypre+VnsbM8eeY95LgNQzixyTxDcr39hgZDzVSb/HXvvi
KMUe57TPnRV+4So4taNL1v17WAW7VhkXlcDomWVMkal6nPac0O3SCvNYkYEG32ZR2WAspFY9GHSI
F9PgHyfE+nbYoiLPPV76vUxgVvG8OXV/LCMEKEks7lTV2DWKZj30ry156j3P7LIIsy2iFnjfQz77
KxZp5F8wdl0J4P1W3GI7kMv355v/66IkqOrm2oe6RwjKPcv4bWEeEyUfnV66CLvbEuG83T7G8+uj
Qr7e/fmjGAX97xXQ1dkBdAekr67//pzFtuq0PNkOt0oYi7TUalAGSIFE0VMf451Xkl3UqPQa5/jB
4i2v668eNJdvxC9VkjHZU3y46rTTcuQ6dk8NWhRgN9OGx61UiaAiJj1UMPNn5nPYOZ6c0wTaOr1O
3PZJ9psWJg4ri/6o99aiRg2sotlD7Mti5o0gcAIxdwgWUfOg9eaCHukEfGocZg60RgRCs4xz2MbO
AYsxDlNlaZvlzi73oWGg0MH44cunQmse4/IbPYyk7xwTXMfSS/7DIpEXlCuGv49xrVnNdRKvJlyd
JimeohGea/oTONyuZmtErsELE21HK31oNOUhdZEW42BxaL1nGFcyWnWuFa3+iUqJWYZTBVcPY4ix
XfGSX0TWrBJij+DBgXayBPlHEyx/H05VvMJvfiIlmWe9f9ABE6t+68kpelWC8Q2j6JZYq3VeZ+sp
Dbc4lR4jtscxQGUf+v4X/yG+u9ZfacI/mo0/rMl4YK7laj/6hvGrDI8sqU9u0/QL1TQR9QtvGsp+
FUfRtMxIokP+CcpsTG5iOigxhuREQfA0/Qwb5SOx7hpxk+mrKxQ04SMDAmM1NQy4xoPm8HvAVxlY
NyqlWEY6MUNqfLGS8oOSbT25vjdaIzT6+oh8KB9uZngmwsc3XpysOWUx2JY+KrTFqNx034uVW5xa
p163ZzTJK93/HMXr3CAamrcJ/mLM/N3CLN2hqlqWk/VogauKpbWtYiIwaBzTMkEkU2/BPJBHBMJj
IzJlHZjtDTkg/M7jiMNrDOVz5NdsdF5jnSdXOY0oLUJt3NUO4KhCINABBBJVSCw/k4xATwSZk0+N
cg0rNCA/ITD5IBRMM9wI6I8Wf0PQcw9gpgW0wyaj2ZmM3fqofMuMdlkWCriVE8Uk+oY4xQMR/LQQ
9DTqnNvxYrUDrnVgaFJu0Y8hcCbakMCoEHxQRyKGHQcLiXSr8oMduXS495W9Nr1yctr4NWDqN67Z
olQIZdc+wGav9RJ0W6Ez5M2uOCgfGM2twgJbVMp9nlGX4tli5DHoN0XXFvns4zX1TeA+oj9YkYux
DKR6iLEaDEp+qSEJuZp/tDAjEzKGPlIsgxASmSWYSSqACR8g4ELTflfEnSksutPO68mdQW3V0EjU
4A6EAPqnFspwYOFEkPU3RvJU4pYNnquR9DGoDDplFmbhriGtzrLeU3tYudHJshSIR1SkaA58s90U
JCo4IngCd7fCy72S7nTCwLPEiol+7TNFXR+iVDWlzRSKR2e4T1ryykBqGwUWi4eghZecjMhfOFAu
sNstugGwRFVtCzV49FWMp9g7cG+iK5hsa0P5vRd++qZY4wkGD+uG4nUtrssRe/JoVVx1DvwwFAwN
752iF99mXG/NuOcmdWBJR3zLEo5XWzuYaFrCksV3NnXHgesQjw8MkrZWE+4to3iJNRXFRbUpcDjm
APPCWpx5Ib8l3EsxBIiIXN7oPuCpLawPQrXIjhHKMePexpq9NFvGc3b7xLQtQv89PI8Esg9VxcDN
vnW48jQ2LwcrUz1heCbOwlwlAhyXLN2/HN7NX08VwjAtDi8GLi66LqpLl+LXusWYECPY0lW9sioR
WY2iqZFlwDUEU1S3FVI+2TnHoHDSVUx/ksWcxaEgtfFCrd7gr22sj1whRbnTopQQhEj7LOyhW7po
DDmBE3rKwDr14mJK3xEOwlDoWoaSPIKW3i1KU++90FJriJeJ6hmlQltJlYO2hIRHFiAyh30zEo5O
5xj1hKLpz1ItRl6KCGtOgmRT9K8TwDcwKzLOLypM+KdMwRyzRWOprXCfDlsbBuo612X1zQLaMig1
6yD4y9FX+7UI+Ock6lIAuLSumA5YDi2+f7d52qYc+oTwNqI3u+4c6KO+RaIbnktcMSu1nAinw3Hv
9dqM4oeSv8U6Zq+lhdAEtpiGR6eJxDmRXNOmxcnw57rhn0bAbwcnMtUBOnJ6tC3xe9kw0CaK7C7m
aB6o7QEjmQlgx5o8PagMnDw+3C0bt6iRz14sHYW8PRkRNJDuOwzV6mGcJGhXS7F3QZSkLJWBvp8z
pjZJLydj4cdt/wQyf/rLge+/HO//9a1t9bfKqrDHpsKfSBcrHfx901kV4kZCXT+70TcpXEin2SF4
qmGFQuPm2F1Fyl/O+P/7KziqxjhFp9ZCIenO78+/GmlkFweJ7B2BYKdFhZWY0PvAdayMwFT3QEbk
VSsNSTDKUG/0CIHan2/cr+Uer6eG94CBD+WladDx/e0KuLJwFDFUc/8VvkKDVewxxDF+KDO8QoqG
qinGtqc45fb//LmmYzhCs016S0L7bVnAuGiaQa6I1aypOpWO1X3YJgVnSygz/jMHR94U5ngfrf7t
/+uTf29pOYTKKzmi6dU0OvlO6MAUCWXS9p3ilhsslkCktKIPvww7Sl7/8tHz1fx/b8k/V9vSSX3U
md7R956nfv++2WmgKL1wWIhcoKQJeRtK8SwNLnTQYCIUe0tHxNpMOz0fCUOJLznnpzp1L2P9IwrL
BXqs81DW65ajklaUy0gQnWP7q0p1vMZHgB7CuqlOkD7XSQaDyV+LdD+xlA114HF8hcoN56QY1kDg
8I1Pr3Vnrt2oXhuWcnDJGyQOdNMP9zi65gpt1Eg/uem4c2O84wbCWRDvKfUPWhxMVr03x4/0eOBi
ZuCh8RP57JLMG8xIWGVa0ImIVTlFkVG40+d0ciOJKGSxZDprIoM2SWzi5j0KZBhgoPZJ1R7tyP4Q
g0n/WnuNdAQ4KMsnJo9Naz/9+U7808z6w534vZ9qoDfRSWXguUemUC9SsIpbGD76nlTD8i4MMs4R
0HaooFhKaznUqP2K5OXP3+LXNf2fx8FW6SLPa7ruqvr8cv7r3Uc3JLJYoYmeGEoJzQa6oBKCT2xH
iOx//qj/8oMNBrqCJq7J5EPYvz16QjF6o9NsG4lVXV3iLJMcz02r0Zcl+R3xts8yk7ttQBXH5bJ3
wAvqS8Ihx/ovO9m8Uf1y5edRum6Ygj1MpSb4bcHLJc9GQK9zxaTEeIjHprnV0gKO4OSYVsm9+ctK
wzzqf32grtEttm20PTb/+OtVllOqY+K2dOrQXvdkU8B31tVk3Rel/w2RzSZlATjiQxjHYG+CNlaW
qpJ0JurPNH9TG08EpP8SQAOn+FG3QHMPFWyetvzbhTHmsdpv18agVmKqNs/4aXL/1g5tnBQUFL4n
bzDksLPwTBNSSJ6s61VDmz1NpI/dKdadDb6qeJXbhcUM2ESRRbwMnn016iWTdjkRvRF1A+lVPVRg
TstudktVvDvLrvDr1xrfJTHthbw7bWm3i7CNQTSzSVG1VkPqAqNzkYlxvDKMH1Ctk+fMlP5XVE/W
hpMpAKzSnl7iLNAOGUL2jOF7zhzdhexxicagf02CNNobrV2/0komkc12YJFJrc+/lKL3Q6jhJjGP
ZmkY7rJpKla2hkSUjkNrXMFfK7InBw8ZkCR2vrs5FFBpMAED0VO0fDsyQT7VfqH9MGvMpGNtxJ9O
4ZgvemyNj8huDTy8DjKFuKxQ/Btm8gJ+H7NFYKibwhTaroui4TUvE/M4+k5+rhlOb0CeBJ4wSudn
OQ6gWH0uwELNuM5LFw3OGUZm/hYWKS4EVvFjn2T5Kks05K6aU1wb083NhVKHVUZVC/4lnuzm2kCI
RD8POfSoZcQoryc+XYXRHzoQfwYV/oCPC8EfVPVeSqNSD6ZV4H/RVQktNpRXH9H3iSzC9gdYyZRc
5CTbFVlqP9hKQgqSwrm5lQNvaGHX4xp4HxzIwgD7jUgtD69Kr0Pxsl0ta3Z2WE71ctZHFclD1hIx
Dhw5rLOefoPmD++JMXWkjlvj0DT+UfcN8clEKjDecEppputRN9KkTSPXJ9/aCNFGpDik7yTeMqxX
4rzVkCREwZeLmvFDVVTIF1Ft9PiN4c1/N+1UfoILgHVWDZZ/wisQ3Qxpzh1oHNQrmTQmz6HbYeDm
uVnpOCnXjVprBx/ki1dJPHEybdXtVBv6g5IWyn6y7HqH3yPAC28GexzjsMf8KnkWpl5/amGGX7lW
SAnWKvI9yzbddtCUQXfo3d4Xor26HYjNrrSrN7/VtUOIRTUFp1/7a2uy4qth0zfsxi8TJ+mIBM5S
Pyynxt09oARdQqezKApnkO+AehQdPiGG760ORDywO+cwwO/bCxLbDBR0UbJSBG7ITIcPDPSn3raE
bKwZ1fZHQ0qd20fKXisKKhFJSTRFbgottMo3EfyLe+0241MdI+NYREpTRJit2FLTtiepZZiatR2N
csXWL3aYVdrneMj7SzRwOWQS+TcsCPohRsK6rIq+OmagRhOIuu303PYuycNK4MxGGFMSlkPJkqza
yRgPI4gPjhWFCsturOnq2sgBtmVvxetk1NNHmfKcLdpCg+us2OaL2mnGWzXWDhZqp/hR43BjatQo
obFQgREfpqrSnruaP7Bo8y5/bgNH26S2aF8MapGjXen2XvJyPCIExBkY0QuEbijHS5/l2tYiL+CE
S7AO8DY7w5PJjQbLjbKXSJ90z1vFA2zO/S9VdM1TMTb1WQLe8GwiWPZRmGHuAOsPowMWBpiovAqV
j67SJUwGPl10jly1dtdgnUC04wc1HRI4uFszVczXPomDdwYn3QN8O9CdoBBLT+/bfj+VArNfZ9Ps
LrEoYx4OScRQobFRSvRkuwNTW6HTJRUuT/FRJoky26IyecB2N+d+Bz5t+1rNQa2ojp8/JonLqMLF
nvpuTYZxDFUnw2qgWM/Sj4NdD1P/XtGfSJbwrqdjzo15zEFG3vwEyVKQOTJZJfBr44VdlEQCWymS
JPIBkJpPjEjLaaDkilTrmBsRbZYmDEidMafoubdG9pyhLnDXqfWlMhttHzMhYZ6hdt2NlrSyUzNV
P5SJGMnO8acW4k2aWfsEOQ95f9lwtsu8vXJKcoFDqBXT+UnkN5EVZ98pUs6gSMrN1q0e69QBFoHU
AhxeIIM1AYOOdShkI9Il9r32gRxB7dkgTyMiSb4HwkGVkvzUmtZYN1VGDnOng3GPeCbQT/sdlIek
6zkjOgFWxjAuDqM9TuFiEHp8BfaATqkyJvPEUK65GfzjuJjdmvsCtAa+Ob55bEG2X/g0g3oacqN/
yvwhJ0oPxe7XaOsTc19/Go40xRtjoZmdFiyjZCLO2/XJ89NE7K4H7tSTqmTlxRn65lyGxXSriWZy
F3mt0QrPtP4C62lE0UaNxRXE5r4RgaawdpoM8IK2czYuzOAHUP/panKCEuZh0LPHmzZqfqjIiSwq
uj2uU9OmMR0sCrm2TNzMIioycjagy+2rM2nVPim1bMm+BwbF8sV9Cv3u0XZYULuucPcEtGAumfTk
JRR58UK+YnLWkqH0cJOM9Fqb4ZVXm1Fd7KteayTmcuocZ6e3Yk6+mMw3qyqKRyxGCk6YLjv1JjKu
pa+Zc6Mt0G8Ov2epN4IrU1WF+dESfYzppeY4HRYRstxsoHcouQPQzdSHoaZrZclPnMrnQIBJK7OL
qSoe5iJUMzOX+hGmI8YRhyHrlmP02omzQwjtk4BEWoqfIvmYB3R0blYYUdnuiFyL9mr7UOTnGbCb
NY92vFaLm57ATlaORnxWjV1mHt36Qs9Tlc86DL3hQjdQHe9J+TSoaxEhhz9kwR7a3MLHRx8oW9N8
L4yXoP4uiyXB5FATz357wc6pZI/CJ2JbO1oa0d5WuJxgZQTaUZu+E+srnw4lfqPwB9Xjsq+HXVvq
y1rAHBXFSgZMlUT9GphUFOfeaJa0cxDlA00LURkOCMZpBM/hxdBOai9jpTr1tXFVIkRzZeyFhryq
9jjzDQ6RekqCj8Q3VjzYKxuFvzSUhdkQ28CrDk0KQw95z6Rjenmmr9RhH+ua5yBoLg1gyjqTjqri
cr7p8oXk4IWcp+DmtndPbWxxA+A2Jqz2ICdGi6vSK1/AzUuwot84p0GbGd+AgVYxyJcWgWCgX/vw
h588s5x3lHT85xzPULK1rVg3V+Gg33cHtEMXwsoWugxozL8VoSAQvX0wmgoyImg3XhcthtNZeC10
7lnpTYw2MssnAklXoZgWOvemUtNX3BdLXSMkV1EPaUVcWS0fXXQLTV9fYzqlk9+f8YUckpoIYJLZ
FjVXmgKemHAsc/YiST9SKLjEJb7GjrvoCKs01Ya/dqtiGK7jUB0DOBxD+FPCjAeYw7PJIjvEoNhO
uk/fOzGeoNdvXAJ0ZMjiQ3AF5gZSKuONTpCQkpfrIv0RVwRK3TTqBQnyMmt/UJ16jri3CWYORv0W
RX3T7+jufZvJZVTPIRYxmyh5uxQMBKp968++SvraPbMbTex88p3pHpyCHGNpyZaSkaIjk2s4Z7Ij
mBVEdGppYC9j3jMjKolKxyuTKSd1OqQcbyclXWdRDosbUo6vbAZp9Q+AwBYyMDygH19hicEO8FgQ
x7uKK1ZKIg2IA9RZCiP3orn1xnfpQoNYG7Q3u7jWmUvMib+0aEU7Oak4BtEgKlmpCaPLyj5NLX7s
wVkIyzg0TEeK4tPl3JEYrEqAaDgtY44658Ckk6i78JVBa7xG8d1W7wNoNrq2XIBy3TsDg1x56cBm
yKHfMNTFcFWcjXk4UONR1cNzaFYEfSEwjoYCzGZDM7LjVF/jtQcrSIQD/iOoXHOl8UJj4tqQIh/k
9kpVR7Lju22vPFXQI+tEhRAZMIbE8pc9UzsxdUCZn2+Vptli1kHFi6w23OY+VJpq2hg9hOXJ5Jq7
Kxv25qTg+/metBPmg23iMJT/2UY3297DBF+03Dj9UMTHABScmbylI8fhF6MH+Co8N2P1AxtqrkGO
emjS2AyZhbIvOPC9Fo3a8tKMRxg8a5mRbBXozw1YUl1zFwEBUCYKYriPMK69FBdlRhxTNa8WKnrh
8ub2V51HK4wl6QOxF1TXssPLdhvIs5eW6wGMwxLB9N6Ux1DXtmVFlHNSL/UuIKrCXPfU/Bw0vLqr
jIWu0MRNkee5asOMd3DWhaip6Mm4qC8BADfJF4m17yA4CzsCACk5TlvrkVMWleVylD9TvJKOeqjU
V825upDMrTZbzrk02d1Rj377aRlrkT/0wUEp24XmbOw4XQug4gVkGT3iR0Pc7LYhkD52Lld/c1JP
oZlYSY6CubYe7Avl67ZN3zrD0/y9P9yY0Xpadh3w+eQ7qDo8atEKlmTUvmWDskhyiOVAcd1D4m4D
1gPO5OSvxXF90gkSiKNz7pxj8aw3sO3VR1W+54yc1fAQZE8jm3zQuyv08iSq83xD3aILR8Ci7hnI
ExSAS7PxomL9zTHHghRYFARqOUyjbD31IkCCoFEImd9ObQf1/j2bIyUU/s/8T4f+L4ITGYrkOUQM
v4tlSjAEkUq89TARQ5tUwyc7fA7ko609SvWSS1odJeIRzGlcngEhiD/1y9w92cpNaUZPaNUh1J6J
5sStplLB3HvjOw0wvQJ1yCdWkOZZwz2SBQB9fiLkt5mcV7m7UEsIKe5zC1uDWfPCNt5kdfP1dg2H
DKjEHj/UiujoZQ9qGKPSOp0cIm6MXZFPhAcCm6uuoxl6wg6fzBZNSWSBpXI8N/jK0sPgWnOax2KQ
z7L9bjHSa1H0BAJh4LUdCsbtNbkrQb3vepfr+1UGcJvhcSqVilylB+B/D4uek9fnVLGeh0dTP6nM
R/vxK1W3gd8ucgrMgYx5yBvLVv2cOIkVLBG5CujSd4FgE+NkvUjwtK5J+pObbAxUUA4MDsW5lEzN
A01b1wQhZJmxSQUGUHhUTm5eCGQxyO5NkCYyfWm510yMCCP4HlwUFW9q76A6KZe5vgO7jqxqtkX9
BAm9yPOXpngzne/e/5H3s2NRLLTEWoEnZDJRDs4LAKywaYCa0n6d76OxncMBlfTZyl8N3OyiGCEQ
Mc7M840Wu6uCU0UEGMjnSNHfW/FznnPT9dT9zyGdWeuPpf6z8N9o0yxHmwlwml5b0ixsOzjrcvTI
5GatszDfQiMMnH0Y3WLnR2W4qxr7oGY7Sw1RUaviHuigi3FFWXIgicO3Kn1WV/9YDT8DTIyd8hzi
YY6on0zlbuYffvyYdteE8CGS/LCOSYxrYNImAh41EiWrO7reONQ2DPdXmoEd8B0v0yIeXppm2oCC
8wTmu7gVSFEOneRkZ68Jf8CQzVJlfan2hxkdJ9wqNSlMA5btRKMs4uuES9hReqZ71EqbSX23rS+H
KJbWdVcz5VNnWYpCmJzto5xuSs3YHTf5SlRUmkNNglrMSWauTbQ1jDR8Yo+xSuunSsV1Pn2VhMGX
4kJQ5NoUynoIhtUUPEuA+rqjnsqpW8WFvewNotF1BfbEwANBQFH+btfflSyvUkLXB/sZK9VuokJJ
3Z1wuKgmkr/gGHKGQppJS0s2uOfIOTT7bRw/ukRUQRWCEWq/DvIjsJxVNj1ZrX4GiU/KD9UTHQ4S
ateECS58cK5Sn8j85MG08UMyY0qnhwCCmdnf2vLMaWSNZt8rVC8s7llpvIZ59QZNo+XSZ1YDDMNd
6nX6EKvtKlfIKH4aUMSnIYPuZyPfB1QYs2dwYrhqE7rGpsMUD2ZFfAii7iGInlo5cslt92i5X5Y/
rMhnXhMhvegLGtFXZbKIlp12YXyp6p0ZAAbnxCd19QY5+NQ1OZhb7VTK/KINOhFm9ksfmwutRh00
W4PamjKedPtqWGsjrOYUJGbmryV8stRBZjKS9Ksg2WFI3BNFIEcTbpWzSKLyY7CGNZYUoshVUN2J
/6WVr+NwhvW28JuvIdv32d1Gbtw7oEh02HxxZ39oyKLy/hOMxj7vpw09RZyD4mH0m108aYe8xwOp
R/4GDxRG636rCHGk5b7oCQN3pU2UR4ceoZn2tKX2Zdjt3OCSEUBjQSSFUbwkTAwMUj4X3hTYzjM6
xo0U8dbRNOCE/opstl0PgVy6I8A8HK/a0a7hAdHQsB2Ab9jjLfTSMkQqNwfzsFXW1Y8S4GXI2x0Y
D3TrvU49VRP3CMaARsifigjWZjVFArwva2SfHQWaNm3BC6/IJpcj3S6K3Rwz1SJxDzJ9DGiV5e5e
mrbXEty1kKqKcmWWrRHzsI5nPGDONtS7mCqn9r0p7kKZAzOg2iC3UpOlj7Kv0TmtBJXAQYt3PeZV
1C+K9lU3G+QKa9zD3tiRezsK1tyB5WfaxIwK0aEuTTZ0GJPLxLA3iDA3Ll2oitRD5p50tkGri86L
7GijxHBiNHbktj2z+Z1S3FE+CSOhy9/Txa4xuxVnX2z9/asZTJfS8Q0UQdpRHYfbqH2jzXGBUmTu
yi0IUHXIYXZwMIkPY87fg6NWdM65a4J7m/cb2YOccwSrArdhaAm2exVydpf2MTpXdsCoqT9TTK8L
Y1S+J46Jc3KSj6OuS8HBa0EHDihjOR5t5zXIw2dlulf2LYZ6mzXnSIs3fWN7uv+VVuqL/o+VLs1B
DJi+5lFHfuLjsc5OJriXpT1scU78jBVEP/AtG9D8JmNtQeQYKkyy5JZlRbTAKNUj4VMbmdtXeCdk
QyeI24xdoh6s+VhVuJeQR9Qf+BlVY9VEmvmHMYue6Wlu3FpbuBjrlq5EFS+IJa/iJUOYdyszfmCb
5pvRCqqbhpF3cElDC+Z5om4V7cOwbDBbMLowGNfEe6hVE3k9DZgynC4Jqh4ZQPULXEKV40WnFXu/
i99EEb2bDUUb+ugJzuoisQiWZCfUetrLAb53F/VbGW1rQp+iBmlaBAA2qOC9kBYZTv2DVYDdjKd7
RNlkNe6eND2mlhG63g9hDzxEGPYCCJ+VfzIHstqQCvT9pc6Ma0wuaWkcBxa86jCQsoVLnQfTXAsn
XSalODXBD6eFs1neEVUdhd0t9ZyEOWRXseVs1f5zQCORUStOLNxsKteQOtpWzibhUHnD9hxjqI6m
HTbse+oX25Ejkj5UB8IaH6JSwJoP90B3j/AJqzlDrNhnWNEXTtdC1J8zm2QvdsBe1hQsa583MylV
8hsybE6S5h0o0+WoTOvK1gif1II14rPqmIdkntlOf8xie8c6s9Ctzstg8ICfqddKIN5CNds2DVPu
xWBHdGqysOGhTrMfuFO1JyN1U1D45r6kMVfQbS3LFVot2CV9dTbsJL9rQ2Mso9D9RBYan6Yxl/cW
nNsWamKDUpKxhUiae24pbLlhda0FaY16Stw2ZtP+RQdcskbxzGuWGibNTFYD1RgJpApAXyhpGL6Q
nvrCS919D1aUt5zvLYIXZG+cTJTbTxkgyUubKM67nhT5ZrbWNOgj7c/S12+tKNd2kZ4J9lzDWeUt
cX1K125Udgq0D2z1HerTcJ4FMOE/jabM+Olx9RSIzjjXthUfYIf6S9UtL1haRwJATdIqiUAKTZpD
vC6At6foVAX+e+LqvNymymge1yrocA2Mg+u6NCfipeLgGFASWjFNog6eMdo5bZ3QPBo6lABhZs9j
mXm92bDrJdMhzERGSDhHxhEVCfmHA0qy/pwI50B80BzpoE0/CtJmOT8n+6izb6KDKZwEYIa0zOme
ZOAaL31AZaJD51n6ZUceUcxW20OcjWiPFDoAu4hE402LVHTNcOwonPbJIFEiA+9XT51YTnGzTezg
AejCObLJLYyb8grPZaTHNmODJ5UAj5Ds7kLEu1ECqytpub7N1hPs9GG+qBLocJ2G2KYDprwWbiHW
6C8TL+GgsdaA+jpGmy8NVjJfTOtYq8ShHyrOeiPmPVV2j6UVgoSo11XvP6WmeO1zcUrH0Btic1fF
+rtmSOJZA/ZSHKesUIazk67/IrKa7AaO8jjlvzuVMG2UGA2dc47/qhhfWkWH+TnqDQ5ejthVfehE
xNKleXZrnwqnuKimIr2RINFl7BTVwlFg5rjDoIGHbKdV0lT3pHHmSwnAqojTe1OqL45NVB8qy2JV
cPXTGIiQU6L4BRLzVmb50Q35w24k7XURRFewJA+SpShSacWQoXYwbQYLSvQ/HJ3HdqNIFIafiHPI
YasASLIk23KSNxyHNjkWUMDTz8fsZqa7PW0Lqu79Y2HsBpLp0F2RCwTKrN7cLptOJdVzG7Ub9cMy
l81VQcO97dkyd5ZLhONS1YgSaa8/QY2A0CmdCGM2QVgLarEblN/AWpz8EHkzGqxMpwlhD/Ks+rlJ
HJPbkBnU16SWovgnN7/qf4xhqfaWSk9NwSZIk+XvJMn7DJNZNd+sNZ5LNsiRnupEeu22rcf0s6ta
yhAdSYoWFS+LO/sGzmcALjsmDoa0WbY0AoX+depkAWokRXtzJI10D/S6G6EpNe9J65KxYfeNOWuq
wpXul9ewJTBpebGzL7BHAPwKd7yKbhl2VQz5nRkjkdqpR2CnO+BMWJra14GhVd/pRqo5CpUtiMBM
gZY17XvzQdQu7+9o0y5D5wm33soZZp+jVVIGhGykDCd33amlNDU0Iw4LZGQUu1WKuIMMO+VmMTCS
tW9d0Rxn3cLJk980qyOzKLf7U5N7vAhRfqMu5s+uzJ02W36Z24eF1HIi98tNWlUXs6seWGwvSj49
5vZACk771cjm0aJDV5lohLZhveVAc6NBmWI9+XzMfxmSxiFlNerb+MMtJgsUTqWJpAOMKL3xHrvU
AyrF+0hYPg+rb+lib6q/CVSTbSXEheMHUuLk0DuxQvW2XvoURwPZxjSQ2/lCVAqZN3aZx5yGpBmJ
4pHcGzYYY0+WFWXe6JDH8eTOf6Qv4XnSHvPMYAWjIiG2+7dssOTD2OpzaHjuT9ZbXykmIL3BelIL
QIBOP8EcbcyJ8SsV9z43v6Z+ICsov2AiGr7yLC0eYzyvRFA6o876UI5UahH/2k1kITrUgAjH5asp
VjfzdPdumAEOHxVSenFh1dYW4S4lurOfLgT6Fz2EWVpr5F2RRdJM1U89I93XAIIqgoO2VLR5vhsP
1wrAEy16j2SGY+pCr7DebFxzaW4Z8APwcObRDOK556XtMKbmf27W+SbuSF+J0gc1E/YNHKT2tZYG
oyFidCkscsFsQCqULAPxYV1xVSSOFKMhG9zVP52ekDXDIZ5+CUinYS1zmZ1oNG8G9dtzCKDNo5J4
2/4xcx1qB3L0607rXnpzCrr5X9aBJa1Sfdk1D1XnXcx6JEs9OZgoTneOSr9JKTQSWGHC18AZyXPd
z86tVbKrkIiH9ebTpRDlkTL1tXk66iBVVPGl2GpLb2TfUAhaxbem197ijtKXeYlHUg47PFWNGCjb
i6f1Dy2fRjYL1PUpqCUO6vcqb8JkkPWhsMi/ikoK3MuMzpHOy6/KONIZXvKDcEvK4Gxzp7pA01A9
qCUjM7urqQA/t4HuzZPhJaUkubm7JpFc3oxSH347o1Fp7WqGPQv9oXaNcxShVbN1dRdTfBD1Jmx3
8SoZfMppOUn9SRue1oZVQ1GfZTyByhl7Bx0eiGPYOu5NXdutxmsVq2GFE81ZhhMVTpwXWgy+o4zr
9A9741vStG6Jyt2Qoyjg1kPiQqkPmneo6r3Lfbok6Q0tMqYqi0bztQ5TzsqXWw3Oa+7GT/STPTcp
Qm3PpApeiyBlBt+etD3Wk/2oE0Sfc9nJ4dor9ScrJecvZW4Qw9X0icsdiZ5kJQb9HMhiq8sns3rl
aNxKsnTjEalKYqXeQc2i0DMrdTOm+bVr2lNK04k52QdvcgMmzqcKmHEuqLMpp4dUVY7rCoUTc6vQ
EJ6S+D1k3VVElFK49ZuYUkq9VxfVqeggKnqdzoXmNJULs2YTndKp2Kii91WxkHZEdY46hTbmPMW1
7kNEy1DzYOH7r1plW5IWZuGD1HF2Z+Req3TKz01MmnSg2J+qm39wGiMthBZCue3kr0TnXUz47eq1
r0/lUDMEuz7VjJs5m5HThBX7s9UTwyy/XPWeeft0eS+6e6+/eEa45k0XR4+7Ws6HmCDtEWczc7GJ
TaMjxawvs60wx41Wbt0MDq77rivC9pBb0ZiXltM1r19HjrrS+2fayBrZ8ki6QqRxkAIRDBsq1T6b
zPscG91XmXwM7+o6F8d8GLogGZ41/aDAaHJoyOKBvAHMzSfoKg+8Luk+WvfeLU8jNox+BP8aG+wq
H8LDqdIFBkMG3tqN2/7qLWUf81OtEoxCDY2kiiqzjmbdHRV+1p3AMT/fvOXFTdtdl63mqUPeMyB2
X6b3Yslqa4Cd9Lm11RJe1pJ5tRCk+23b8mYZr6rBRhftPOCZ4mY5xHOd2+ngrnbH9hHJ+o5Os01h
+FyamwKVt0I7a1058O4Jcypv1E2ktJz3VLPDKefvUr/2NXnIxnEsoU7wrifZR5Qru6L/LRgHDKh+
VZwbwpVB40t4h7rjw4yqcF6+PPURgiZQJrboQwwg55IXBr1n/tXewQNCF+OfIwJk3WGFWEbjp5Jj
L2WeLGjf4UFTVaISqn0DlONeCCldv/jOjQ9rs41sd6YCpAVmxoTFh1vL33pCdObek+x7tBnp4XqJ
PywLTLQKQCFEAFai8QYYvSno1Bkh20wKZQcUEpXUdimiI7rgwGXE3oEH6/lOQBM2ZXuuSY7Bh4Hj
aNeA8xopaBHoGzWzy7ooUL6GZWYz5p/6SMJbRcbqPO3EimN7CwR/uNbQkvaohG3W7xSIXi8mMfdF
2G9GfimQitlvLoF9C48YY8xUsXjzo8PC6Ek6zbqNILWyBdLved37hADKj2r+XjhEtJoKqDYwqNTz
gtr+ShX7aKsar0GoYdHQjdfEPJFwDh2rUtn4mCueDzYMfEryeUJq+nxNjPwr6wIqiRu7fLPaM0OP
T17alhrtfTqq4MwZs7KfC4NjQNu0Crr3/ltr+c5oKEPntS3tDv/FOZrzw+C+uZ6BzsQnWQeJAMnm
5tGz7k38YjTak0qPbkWk+aJfyJzea/TB1PqPWpdbx6noQM+C3tkaersxkL3paCDJj53OGNIp9Jk5
VGnIqjb1OJ7VFtvrMpJ2sMKx4mAwoSN9pFiIMOxEhoWEO544OtqlPo1mfzQpNz+UXXvTkYNYnDht
vb7kHT+ZTwYnbzbobaq3LmylTqDbzP7v/FDjEQI1KjMjIRlHOfGpOaIRYuLE3svcjsEDKR7Tib96
7BLo+znvHulEOhYcohIfd4OtcUhoGc7SPZKPfU7FgiAaLXG/V+hbE+8up3gnzuSa0kQRyvoLQPJo
ukedkyxnRtKtx4KSTIwrBKA706cmq5vhzPSd6z51vTu1iyn0c3wtmmkBqkOtvHs8nCjMSEEdiTXp
A82dd7iqA5SBXNcO+T88mcWrJd49b3psOBb44VxzZFg6RaxTiewBfkE08BA4OYlIgV2ctxEocqTA
/xTW4zB/d3g56ynaJEKEWmr40QRBOIlL0lwhMzqqcxxifO+uWe4rvGiFywZ1q0lAzjlkO/BtbfI2
JZrEWlY+cMUuLqttXWibRn/Qe/aRN0mfZuRu2EbJ7j3kAlWjSaO0QNL7JSgaa2eEmZJLUf0RQ6jk
d3t5mGDOqhtvYtmPh5pODWUmEvCttxvfE8o2Ts89VFIE3N3KreN9j8q3t77fcNL1u1K5vqXgbMqe
JMT3ZL06095ERmUYGYa6T41UygT3KHROS3sAQHhvJHt1WnbCeTbjASGSn3SHduh2pJfXdQyE+Sm1
97boLhmnbMRJMD8ulP56yieG6q3UXhLl1+j+OhRxIg2c5algsSpGO6xoLFD1bhe39a6ph6NAd127
R4QcO9X5teIDyyE0P5mq0b6GAu0R/Bk0/w3Qht4lSX21fW5BvK3pJ0XV0r1XhbNXJvjo7jci97MD
vrWwGKG1YSHb1IpfkcLbNHDvC+TLCwgwgsBk53DeaTShGdF5pFPJgXttWMg1Oz+MQ/U4pwaYmUmG
HXnFw72FYbAV60g6tsZfKrKebRqrc0jev/+DpstQF+95/hRRHd0DYvXfLjZ9QLZo8R7LEsyqjKOQ
4pNjyZJdq+LDkPkjYTJs3hHZ2YgNZzLE0lrnTXNCzbBvtis1SFvfQwU/1PkzAcr+DAXkFkogZ0kU
jYJqn1P+1lUX13hLBH2SnV+Nj2N6LDV679q7WF4d47mw3vriG/mCmZy19dTtP6diusT5D46ooKzv
NmGPPe5bHVEOzbA26w03NJmxdR+MEeiktpFUK9Jd15akztIf0zRXb7lxk2y74dKsfSma92LEtJDY
SA16vP3xAbXClrK+hAu6IwuUa1FHGk7uBEZlCItLjrvE/FkMihvX3E7snHwkS0KhDs1N/Xoz13sr
67Dd67t1pmjInzZwtZqSQ/23Ut/G/rG0L+NwHZWfMg/T7p/pzcQqXkeCVNXxczHPdfPsLs8Snhck
2ISAAnffZj9sd1vbnSkYR0qlczIRbWJx9PS7RdPgmZ9s5xix51u8MicqAQDZx0fCo3a0Sm21+cKg
oGUPhUOdoF8VtP+V5yY/TvbTSP66XGhDVAmF/nWa11Y90mDfIEepmu6tnD8LZfB1/Qngw4bFE+2p
6givowGyin6V9pzTrSmSo4iUW9Od6sHjWdMJnwhr4svcdYnmqhI0FxgmTOnwJXQq4dP+nX7IXWk8
4PwlhfnaGVRj5NEuab3dBCghKBehzz5Ky6AqP12quoWxqjF68trYnTw1WAhhqB2VZyDzoyXd6wSH
ogjSAqrZN8Sx70oG2YK4CanuZhC0kroiZxTHpCTLwXp0s/Nk/wpRcKsq26RCbjnobIgdI8Kvp0/+
hBRpbA6ocJluby3oOQGqdHhRN4I+v2J0IwXaNN5MB4jKplXhgqqfYyBtIYWNADvsVrpJ0Kusyu+p
Fx+ydMSAfHIgLarmCAyLZfxaTTMNZII9hBG0pbwOT0tSbUfJiyyIykCbHZNwQif10lzy9IJKMhzt
KtTjaWtagZFSbJVRky65LPuLAGW1vcOgYJF/jwq/dR9S/ninfq5+30F/bdmu6AiF+6v5271ywmYs
mfb0OyT+6MUhmcI4HcESb45DPNB2hDLXkfZ0y93J8cciBFXqPWY3v3TPOgR7PDJP6/Ros/nFbWhn
7dZB5cyrHZrNBGh0U2xWzIjYQ7xXzcdQWNsyiq52p3/k9XmhS67XDH9ocS6ltq/q+777VFpOXGmd
rJGvoqBwtCJLothA9o0wGWqPKitaJdCpdNUJQ4Cf6CJMFMaLYvjKyulEq2cVVGo9bCvcYKWJSx2M
1UJJaIMlFYZxUF3520YoO+YsCihneyrIvpB42lBgR96uSteaELO+y8qkGFzKmisK11vmWZJZULxa
ETnN7M+HtpujaGd2JVMFaeBrQunWm5ZnwqKRNCR/maldJptwe+RtCg2i7kPkFM92CXxSYqCfEARM
euWrdlGtsrznpVLOM+kkVUERBslNh3QhOt/uqDEowpR3IKlLUgm9Nzl7D6CuLpnwc4rKyq7wjPZX
JUHXOhLZgWgLvdXix1NJQL+1hSiDHJTBJPHD4i2tenejlqeiIAyk1SLfqWjk7BPvn9OJgHxIPyr6
c2fyQxbtJaVjExDqIHhP0tp8x6f0bBW8O6J89DRGM687QyeTVBBfIoHIsm3ENp7oio+Whm3LWNuw
nZcy5ZzU+amjekFj5f0zBDWu5E8SW/TZk0GrjUTz/59E734vWOd6aGWXt5Aemy1ddwnXnzUGZcU1
fe3zu1Ui3my2GZ9DNAzIOxdUZzoB/3TIV4c+8efpOMtiVy5xIBN7Z9bml5qVSJnSfW+fTGK503WX
JygDEoQpj040ksY5YXB3ZdSbuiPhkxMMul9QuMGv9tRYJpsJhmb1IIgXao65aeDKKFOoI0wL/R83
IwSNMj3WOnaHjtMfltL9RAE/osrj1popALWcbdM8dvhsasoO+T+e2AWUvtgk2l4fSwJ5dw45QMtD
LD7RM6rzBT2K5X5RRJ7Ef6I9lvIt7TlPL8KiFHpbJ2e5HJBltvlLA8Q5B94IIizaoABhQl7RDdei
/4iEn/cr0eSDgvXVMaFQRj5XHF/x8zCGevRG81xdXu3orP6W6NTmJ6n7CAqlHabUfIpTgoCGxAjC
csk74XwR1hMBq1v+au5Mjzuxv5zQ5obAcXQhMHuLfQRciEo/Lp6Ig5DtSeT0hD2r8rttL9RFMQ+y
FHo/hbJL0frbJECky29DlXicP4/GE48stKmuvzjkLjAK5byZPe2A9Fp/8p8Ixhkw8rN5Z5+TfK2M
o5pQMBDkbMB226F046Fm0H/pvIMOlEbVF9Nr966MN2P4MsqfIbksNV+ARaffL9nOTLTdTBvDi+a9
LmOw2AyonPeDDhp1sFE9ed6fboZ1HVbGjRW9pD5p8UvH2vdcD/Fd6Jem/NcJQLR75aHyVZWtbiKq
OVTR14D+NvvF8lGYt/kpKqK9miIWlY8KUkWqjbwvowrou6VGfTuqy8ZC4mkRpZBOf246I0dGFDDR
K2xtUrR1hvFsstpqrQ7ZuZbg7HWDq3pPAX1popubaa2vfsySl6Y4a9YRDyoNleINMZY3oSz4qom+
IgLV7kOQE72+zFm4KAer4M+yX03cwJsMgf/Yn7xB286xj1yXnZT0vBjZR/XLCiXVhjr5sFD8ZNyr
7TvRUITFJOAGksWs3kEzqPmn42y9/iJrfTeWnxnV3lr25Mahpp5bucmbX7KkObBC4f7ybeFBoDap
KQ52ffDaT0NcBvVCGr1V8L+iX7l5dGgzI39Btz9Badz+AxNGjU5MAag+d1yocAY4+RKOAhJPuCNQ
HqxhtPXyYGUkTbB/X+3qiQsDPgahruE629Y7Rwzg/6AxTgaU61Dt3YTMEtUDcH6h2BXVNif6cjDL
45BxZOqf4BDEwSxOiIxkWW/p5skitlWHNghbsieAg0nFKR2aWr1XYd/XIOnOOk7xngqjVH3OyJPo
EOp0m5itRNL0+RGjrp3dowvxLE+L+rlYL0t/zVBxAMrlYU/yOtLMFO69L86FdysMRBpMc/w7GEmm
02IKEEN3IOJG9CBD6AnQPmK27HBtisCRQjt9fmTKcaKHEkFenT3QVY9ivtIotQyq6K+BG20QuyNF
9eyf0UUJzooe3eu5DMj62lLZSsgJbsVd1n/UzT1DTrdED9r4rUgTmQ29cXRyjHfSv4vGd3DOrUeN
t7XnvyX2k+pcwRsbvxlrytQc1nLyotsbro+lJkr7DeDnVm+f1PmWzDzaaU2P8gBG/Y/XfuowQfya
DOZJ9zKhDu0L0sqTUw68nN5TqF/gAVF8ts4eTrJal9W9RUMogN0b/Tn4EbAigevkHsbqUNHpqkWZ
jTHGbZvAnjAThGYUIujQqj05Z0CZly79aMar80moUNY/D0S0EcLRNafUDtDe5lwedXfLjX0GRevQ
OHxG3lbL/SoU7HzNQA1zacQZp9cuz3WWkbCXfwNPTXseWT5z/IWucPbN/DMLsug5fEul3nXxTBxJ
qPdMJmfRAJ4VpJl8mvT6Ab9YFN2rM+cU7yVXwjsdaHAt1GuVFJrENnklj+zCJsbVJXCRjkikadah
tviJaOdECyeAVDZpx3pPmI/mJrQypMZonGX/mM/fEbIiQXprPmAbouMwb8meKsctfzEEiMTZuHLX
Ug7dufJ9ASBrMkrYXdy26IhGgtS9EQ60sjAM04RJ4+Hejcyr3a9Gd8sIXSqJnazAMT/s46nYGYSt
Y/mBgW3VH6eVp8Jqzl6Z7KzhhCFFNr8ZXDLiBdKl9qhWEBO94GkLBeg/XepAFubGaMPCVg6550Sb
YSlx/w9+EkcvAuWUriHb4yLXSCGchi4sMQKrhQGNzbwKTU7VLfA9FfADEQad/aYb1r+ITohsfkgs
PDkpsQMEo2TajWKd/YILG+4WNDeTu77gfhywBnhHHWC/sQAgYtvvrQpm5N1xIxria9rR1sCd/Ow4
8gjx6FeVFlAl8zxn90j9QPB1zUBachT4MmsYWQQhderaIIuv8WBIWroMsPf6WY3ELnfhxKJtE1Fn
TauiE32oURAvR4UcFqlP8AuX2CZGy3D3sYA+IQ2Uzi/jH2tgLsoTdQI7qqJ3tlXsYvVTLX8X1d1b
gIszOtxJeaGBYJMOC2K/5dTxNg0OktAsD1QFT4udfSdlHpjNKVZ/FoZHz7G5b8jcIczNXpO6VAu5
pYOG9Sg1jj6dDAPn35g1r25BrnVuHRh89jo5aIa86522X4DNFImEER40Z+ehDMMEZSI4M2xMJD0q
rFJhpDcrkz/4V8OFCBZPBXb02mJHaKpk4+jZYRByefpzY7rPVJu8C1ccae3eVIN6FjHln9QvG9WD
FGjzSK9qEfZQXbLkMrDiOMSd7M8UNk6kPrWYSVUMIMLI/01wSNT5HnupBjW7qaI9W03hp9FDS6x4
81xq6OnnGmqnuibJQG5iQmrEV+IO2yX9NIX9kFc0FmM4wF8etNWMiWE5lGwjHmk3ozfSSr4OrWpo
NMvWjbxgQlOR58apkB2LT4GLV3vICXVK1Xg1QW8GzGl1uxpEAP4In1LY/dW0CuD/tssSXYyRzazQ
sm8lHZFflwG/4ZpbbyKxwkHAGPZyjy4DRWhCwxjTt3zh6XKaf4gMbRBql4VG63JkWOrFG55d/Uer
KfKsWK29JDrMCS8Q2RIQxAx48RbRd4T1N/VNg+rYis+7njYNkVQq0/PkYJtINP07QbROCWG4lmHP
FQwXMCXFFfw4H3vvhbKV2Hmp+MzR1QdDFZ+KpHqyc8G9iPKJmCWtoMuGcUiXd9rCZvWwNM2+aAPX
hWlwPH924y11Y5u2YRrILjMBakrpEPXUhPHaCGi8mt1ptsKJA89kJ8xN8AQV+mLKgNdgYHI4EIma
K4YzwhwsMjVUVRhWAJ3G/TDb6DEpixBnPfJdAFmt980BVsgeL9EqlSeSwfNgQTFkjbH6ZtU21dcC
ePpLaZ/r4s0ZOl+P6mOm0TQtePKbbq9b7b5lW0tM415Vzk334Lwkp1zsfNkpu3bNpB/ThQL6Tbcs
c5jYJuOaBBgHOQ3ChZKcTQOqJGN5ztvkrVEppWNNtYuzob9g1uTl6ANTh1CLMKLO93Tp6YokCR/g
aUzR6D9UMjsMI9EEa5ZBG/WhgQrfSexpY6XUhPJRZnmzGxli+0ELFv3VTfk1CjBe8oZlANSBXOkD
STkhCnKADqDsGt/D3BqPsjY+VBMgAnFOQB1pWCScLBgfFDTvXfupz8mx4VB0mCCA8Zlg49BJVHpd
rZd4DfEhrzXJUt9NCQbTBB+oDLFdMxF7Z1KVt5ZEZYT0I5PdzK/N8Br5wR60PcVbYVmoIOKwd7YN
DtGTrzn7ZtmDLST3JXdQsVELazuhrXCGO97Eb6DibAL2mwZc6dq2qpsnaUUodRQ00PwNIgK4kuRu
FupHLOlq1ilB7dKDp8W0ALPrL22MFVFchTU8FNAXLuRY3JbnrrEfKLzfiZSZw0I4yac6J/FZUTOK
AjP8j8tZM/obHX1b3DyBTuSMGiWBnmjXoY4CgZrNFPohiyUxfclpbGA+E2YKkd4Ll1es/InIcpMJ
IdZ2d06r7hI5dD8v7ovq8oJl1IGRqGUNdw/DEpLA0NKg/9zYX1tcptLZWKa5cYbHDF9kXc7nOeuO
tp28ppRzdrbYakIG4GqQU8WajbuLFXwt+fJQcqOWQ9j1XJbpszG3xOcQOIsX3pqDBZp37ni/ZL93
sXNFcg5o2Npxvz1aVRSYff9g4W6bqnu80IhtlAw2NCfrqC+8ZEffKGw82phsvvDbH3ozf9Fc/TKQ
k1t7FreB6mvJtBcLdV1VDsgZH53q0g3ZJrEjv2qI8F0E26SJPNSUcAt9mh3M3PkmLegsJfNlPfYv
pjYES6s8my14irTEh25xcMz0pm8tEx+vXvBP4GCIFJoU4+NMtUbfjjvFbJiYjepvyEcC3IsBYN5E
B+G6DZoe5M5OZab/jHpsjoCJ2hGjsXJT81l7Es560VmQACQknR0D0KxGiao7Z0NRlr0ywnYq6fxV
GehoWNwb44fmOnwXqvVW5MU1VTskxB45+roC0SgHlsAaW2VBh/a2qegxGobu7truGvM6AgsydHjN
j1fPaF9HD3nTov45kUK9aFJgT5shuBRa1gOFJq5jD2lEZaC5pWwT9nlBGENWu7vGprmwW9G3NbU/
wrVDI1MeCyaoLhmOc+fZm1i471mWX4D0tgmF9a6T3uNCCxKIcmErLy4OcQp46brsZfY8N9T1KVgo
HVFQBhs40VvfN/uo+qUEbUvyv4qH3ojj3ah0pFt7PHdkRSAZsFrGizk7S2fBqZB8ro/vPBHoVFNn
jOCnxT1Mdekhqbx9mf0bJ31XTl3ozS960z5q+fAk2q/Eecm1iW0DDQRmRsdObwt/nhpnfPBHqz3O
GRCM/adRY4c61ktC0/osCRka6+FFR96rWS9Cmxlu98n0ly4cwJh2+ybQs5F3ld7Q7SCYD5eF/Bhm
1Mc8JRWxkftyrBvmv/kP9TuQzJd001tJa5d5LGlFFUxyNSLOxehPC73Losj2mmeTRHLzPNzAKXXd
aINcUjrr96FDo9y91t1TNBLs+qEkJoYPRNzFqdCxrxK006jbdCZjoNri7h99uwfZcqjuq3+98qtI
X1Rehjw+KNnKLbbPo5ZcoY7OOgm/Ri/ep+lEaB/GgiIwtcpP+f4V6xqlHI98W5b5kTjtfhJd4KiA
8ZV8MRkMhtSDfeC+Bd9I1PSMkQpr61MzZV86x0eBz2fKYf4ZzaQDFOrBO8LgZAQEzZjGlulmM2Mh
dcapB1sJoRcI+wNx6m4aedKpqYz9mbhj+8ttT5aebfNO2VArgQrljXRLOI+DtjB5sQ1HUb1LeudN
Kbogs7E3g2oORBEioOW/c7SNNl7UzkDAeIslHbJCD6cKuoX2xaFEb8B5XRbKyfJApjG/NHFM4nL1
sKQ0WWGO6UbUU5xg86JcSxYIDYv2eFKYlhP9Vigfkfk+rs6gp3TRQYNBQtJtQcfhSBj9gEl/PbC1
qWEGXt3GX7OsPjqEEWQYQxTf8zq5A2afYgG136hV4NLawGtg3yZL7nuMVSQSffX59Dd5PQ4x48AS
teeLPEaorv1y7oDNmuh9Hu3vnLt+Mxj9n2R7cwqVG7Ey8n2zkuNWtrwnOh/rpR90gj7mbrvqKDSh
nukaYhUR1xkdRdcpR/r6mp2CW3ZkGnRVlPhY77ATb1axaVU+EPd57mvzpgBKTNRuJkDHcmzPFLpe
ypE61mikDr1EM39XiJRuc6i8R6n+Kzidx/Ffjlm9pDARlH9wzlZuPfUWPXK6wo8fIHSTmCkrVX4W
5AJrIgFT+tFRF1FfTtJ2UsA9d+WLAfZY0SA6j9NBxTTE27eWtPoOw8vI4D+A82TAmXM9HQmH8L1Y
54JFGlTjAeXrpI+ONV1pubpVhgF/Cbbr2tXGJkxhIPat1ayHrgZGZ0iagRt4bM1uOCJOOsajh7qq
8tsemQLvaCqzk2GqHwQpfcTw2SPOCz2hut52Tq2bBhJbgJOQ9pLFQcRw29a86ci76izhrQklK05d
qkFcqgd1LULVAQCbXJKWFIPrKi/4mj8mG1BTX+C9kNKOe+wQH7WTvdde+xR1fEstDU+twy0Cy5DA
xrkvaGovTbquKMYQ+ZHVZoFgV11XzQvBsVjUvfxnWsqPIdIZzpaXycu3hJFISvBymnPzwTgT4qFe
ZNk92737tijGRTptHA7EEu1FLu/YG1ZFju9W1b+4EsDPC5gjRZ1wV8jREgnbQE7RlWovN9Ba0CVj
ar7zwes3Y8cSry35s+pN76U0nyd7zSnojEAhfnUo872h6NOlmcrHqMcImxje26Cp3qNT2a9mXv5Q
GIiIMJcCVhmq36CIZ6vJ1xrkmxNOmzDEgL8P31k+XajO7fy+cEK0kziOk2Nk4tlDn0+KN8R/ivnu
FY3rgwYr1asA+yZP/Hyq+WaQdZfd+Gwq0zaGRANxVa10q8FviD7EDk5QzcLhphSgDfXWG+q76KtL
XHxJANZ+zo6Tp2w4FksKtsHvoyClrlOBNWkVu6Pai4zdqUT0ZAWdCWjo5iWGCAI7NEF3MbwgWmkP
cs7T40PT5PtWTwOt8U6iU58rsLImkR+RV/nC+8pHssmiHvtrfegqKHewKYO2RZUIeUKg8HWRRSWj
v6Wbf1I1mJfyvFYTjGxptFE203XmucN6WOFpY20U5Us5kr2rIAfqyO8exS965bbgRC7znXQ6P61M
KBTEvoq8aiUBAEmkPLim97AIwho1ZH8Fs3/mj1lE+VgakrG/ldgqHB6SvlrjMVzWGfWUYPet0BzM
rovzijIwUgnStAYniE+jel0z7SWx4iC1gk9jjQ6zIZGQI07cH2XS7QfO4zJO4DawbYIFlfSwWEgD
CKvjwYa1J6VKGC9lDYSp/avVYgerHpjlT2sNQR31n533QdyCP/TnAlpoWnma6G2xiVYA0CwhgnT+
uQcStYynJouPZPqvFRUYqpNr7gz+CPRNnivTJEpASz2IGs1nysiR9MxZPyXSDqTzuz4hpTrl027U
Mzh/O0bhuEZJ4xzVCbckLwnQmJuj8baK4af/cXYey5Eb2xb9IkQAyISbsrxlseiKnCDIbhLe28TX
vwXdiS51Qx3xFKGJulVFwmSePGfvtRECxTxkhmFdBuZRhoYenEtfjv4uz/Q9/YMr4UP3dYKSHgdX
Ao43q60d+3xSAvOZqLNbFK8N+Gw85fdMPlFP8pOF7b1F4iEDncn3vjzap7ngzeRljTVt07bxJcba
nBS3gY13NA+yy+4DndG3MA8qIgnbBZJb0Sm22pXKnoLyqpH0Eo7tXUXOho5uye2cfUgEtKv8rUXP
j5FBGqg5mX0Z0y0YFYgcV1Lf0H9L4efRuPCo8CmIj33nHpz22xi/Qo4vxcBeCr4dzX1G9pQbBuzZ
jCjyfkHU+1EXjJlJoApqY49f6JXQXFqQDo5jjiRzYpXpXeuIwUjg4FWumOq406jjP9R2Y13tIHg2
4bsPwKyQ/WPD46e3zWNAQkXF37fNcwGAyU8ZnDf9azh/HDa/GJ+JkxEcN3HkCIz70dPvgxxBaFcu
Eh/omNeueo+RhAWS1De2BtAxF0lJkPtLgXvZ0cgj9WhCasnWx7Bg07P3jAFANk1LBqHAxdcKMYT0
h8fa9QA6kKJTvTrBB1gghhgvCTb3Vl9MCZNpFFY1F9OcT1/41QDkUuIGCxcyXzNwp6BjWK65cmiZ
11yWlEpfExPOBH/NaJjLS2keXhuzohCn+RCqRQsPoqnWfg8oRv8aUSoAe14ZTnnnI0ompHdlosuY
BpMlgFEkQ5EpujpMPar67GkEV1Rqk07DfsCpYzOPye2aCcYRz+NnUBOYXPRYYwTEpXRXueENG1+w
MJELT67HqSVi1jfQu7c4Q8Cyf0mpaC293La2dRdMCOAaYyGQ84Q0N0YADlMC6Vzi7Ancb03qX62W
kQ9rPhHwdtaH6Jq6/jPQ6YWgb+WY2O+l8axF+VtqdMu2Jv5EyZ2u/Sqx2mLm4fjBILKW49FCOwJb
F/BnRChHh4Q8VusqpBER0BmOY+thAsmC1b3lbE7BgmsBwg+o10COV5tOfsh0PuuT3aDPcnT7lKqZ
muZVT5Hg2lgYfhlQ+om9iqN2nyj9BM/LcUFNAUVHUOi+Zt2IO/G9zZFxac4q7Lc+JvCh/O7cx3p4
YsiLhK7BQISeGXQOUeu0DoNZHkG7tYyWfrEdzMsstG2QNsYdhuE3rygWY0ZBj1M5utc9j749qfSk
QNghmzFnidQgKCJ64f9q+08JTt2NYJui0jHeDFdDIMQRE61c2K2xN6CPPBLkwXD2HcbFsjKRHxfJ
Os6i0wBKYIxfir5Co0At7RLNFNIJQpgseUQ9WPnPISG+5DsjKcVps6oQWHk0hInSuXNR6xCjtUVF
XNIEJWm+jw861ASWFwoJUttWtmR2ar+m6UdjnyV3EPlU0F59XsIKlAZlifoVDoSazHEv+jPO2utU
/cqRq1tVurA13LrJRkH4grU+I843Gm+Ju06ya+TybpaAfN2QkJ/oYmYf9FJEutMDKuoiPWiczhQE
5tBVSPP2JoZW/Ssi8IKLI2YwRMLzSYdpEsyVnewwEIbNGXQljSfL9+/68Nra29D/yvs3bC4Tp3pD
nllo8uklZmJEgkL2Zjg0Lgila5/s+qWCORZdreGKR6NvrkRNtRoW3/oZM5Yn2bIRSLDT9RxIs29C
bxh3R+7WyZHu0IaiZ63Kpyx8iXsEr3RskH5I62MCZqy2nXOkxVTm8QoU1oxIMqaTbkoQ+M9A9IK7
PkWc3RNHTc2tsejo7GTYCUp0e3Vz70proecmH4c9P3iy00ctuJr+OYK40nxauOWzZ4tFqyeH0+me
hbMU3B9FiwhP9SLj3JAQasrMLaAOEZDvUZN69lOGlVSidGUYtRy1C+aYbUJZZKh4U/NpihBS/43l
cpslt6BmlAgtoexfKefsGDcDZXx3tsuFYGLSdNdkfJfql692vUDrvVXRsxciQW7XGSrkTF1nW1ao
7WL/lOL4H04Ja+C4JdF5Xo+DHbSpyeO8e02igxg+IGkIdRXea8ELWR5dFt9Mu6ZQN/V7l/abBwc9
2unoNwKmn/Cu0uUw0U0YOd6U71HnHW10gTHCOEGHw9U2OgJuAABMkQ4tFT5Z57b9UBVIWNnKJib0
zazEIjEauaUF8kntKmtDbt5dypBdUfwWZ11BR4J3YyMbfGk9A9UivrsJ/F15dYIv/FA1SuiENxzt
GsuWzqkZ1ytP0V6bl3Bkk+2j0V99DLCYjwCq0XaH8rNjuANJZ4Ab+EquCuIaZ/olh1MlDxMqMLOk
4SKIt1r7sb7WO3o+tHUIsJpF9LCfFOpWB9qtvu04XruD3Cm1tcwXyzgSppqmZ4lpMM44DqxV9oUy
34tesuFS1ufAdSGK7IWi1KXEh9U4XTv3fYTL7VCkmLus2ueiWGvjvkAZ590cNfNRYaf1V0GLpPvd
9d9Iw9aCLrGL9C7DVsqtQkg5qyLSO9OMH0VjLUXVPPe1XNmhcxzptIB+3s/aEp6HIptutW3d5/Aw
GFG/1sIi3cZ8n3MBpJYclDsjXtrLGEE28nl9rhk3zEZRYWJ8B2KG6p/JMP6whaZpvPXHSgRLFbGM
31SIRaajBHyY6A4GqOjq9iGlATeBBMx47YrkMOVznfIgvAGf6WVMnjQq5zlwyeCAH2Yxr+idmJ4l
Tb8+BAxL7PYw7KLgqDE+yqdbW372Bo6j+LHA7JjUb2H/0Wi7iMGZVTEltGYmzf3U3zQXr4QBe6I8
mdRiEFcRP48r3WmWpNr3xe8cJZA32cs6fPXSiqP9KwHjyizPRc7zaGHQdi84hBxG1noC9OGYszmH
E2EwpJZwv5T9kuW7McQpne3i8akVN7vTHsgVvsuQQXTyPZ/Y3XndEjMg4szByw1kai8Qo8ove3gT
5HPRIANwlaDhPubtRxBwcTF2RX1zMm04adoJd2owbEVtM5oELXuJAgOZFw1h9z5E6Zp4ko3uFphs
J5HJMYDjFSEkjk4HwmofK1muJNNgk2S0Fg1FpA5ibiunbOi/5nSVnO5AWBLHRc6b/+a673W8iZJH
AQO6oO2sW9cKSXDOnaBjtgwSZC90OrQDzm0OmpzPkDY53rNQyaIQ+45BZDafwClrJKR3WWUYMbob
Y8xlE+Da4FoWhbdQ8kGgisnwGEG635sJOkbcC076VWflLqz8I8D1fWKeNe1bF+eGyaPN6cQo1nQ2
HD/gv3gYmvY5EtVh5jQz4tdVj/iQ1V7h53+tvLVfBqvauYwt4pl27Y67VCB7itfMBZH6PwfebWiq
ZVayhvObEn25MMeeNpu3DmdWXo6Q1mzfYuEsjIjVcBgWNi78tqRoAcTQsJLWKKZTO1va0X3pdoee
6h2S1WaKqV0kAbNlwTANbAc11liEd0b5CPfqELQb4XLXazTmHiZxrFoY9rxUge0SOzhRhxGQnxa2
K8YrrLWz3htZBYbSVdsmFzK4Fir6MAyIFx4NIHcR4oHytIcAH6ZlVqeR/lHZPZSw+2guCs1aFJa9
AouZk0wVI3QrI2+VYPXSGPlWSJSH6cCgYNm59WYuezKamxNLtsQiYDAnsWePDXFB1jdFH1ipCjNn
+uiTbEgG9hDHe1WxhpvhMezStTC0vSvslSQTUM4UqspY4rre4oplpDfB7UY6liCl78x1U2snuFGr
Cv1B2PlLn8zaGkEnmVCGESH2RfHU6Ue9veV0CvT4OTJ2WsrkNmWZoZnSWJ8DHj3ZVMTBngqHCyYw
TIO6YixuTPGqwN858EmDE2+Kqjh0Ffu5Mn9X1XAPjhvBIaVyND5kygUng3eNLIBDkGorR5SLBvBh
MNynPFoy0HZURvsI0AnL1dY33L30j9B4tyrY4bplKGBAdGwXUlMP5qCv29xb1Ny4KuOUpgdJsfJt
Z2P71HPep5mMX1NMHwvpTlow4IuEA+9pQkgU5b52hcbKTEXYJhpg36eUC8iWHHLmDoHwtIPWRbja
S0U3Mwnqt5ST36EuXP/cOyK/dkkRE7cg/RegcP2nXlQOUFTdCZkB8BaXemwsJEzE+2yKUiouyY3x
CANlLSwYpqSKboAKLbigebmuU/XbYOV8ynv4AK0+nUAe/XadCSCrK3d9wpOu9cRhxuE82I/jKLkz
NI1cqEjz7DP+MgR0ViSZ+WoYvSisKSqyWllocpH1tBPS9DiqB1TMvf/k5nq2abuZv5XHMavEUBcn
xxARk7bQX3SEoaL496O9aiug/BLGj62zi3pYHdYiiyD1xTM32sybel2aZnCv03q986NK82erurcM
nUBuJGbFN/JFc5Qqo0UPZoyra6S566JKz6VRwRIHSIKXtSov0M4PBnlRXojoKLBxbiTfTsyytm7c
luj1zOw/3ayF6KqJQJ3dsuyZAuRpsxURoy102Fixy0AFEHI4MAAQnRLyLYVvoegXwZZBQgZ3qm3U
dfTUuMEDmV2rpusOBf7aey0z5jFbyZYfN5V+pnbCYQFhZKW1+YRupgj3dZVGJ8NW0BowGOdrM+Ra
5bEbLAEjlY9VLrhHVo2YOPetB35joH8JYCn8Y948Y+3lcPHHcd4MC+SW2D2IvVJ9weQy7ib7Fx1V
p79zXEkPuYdCLekSJB0jrJ5hIBv8GO1jTYckWwRF8BRbNF95LBg0/oeaVgpOm5VbvmJvCZdlYHfb
ghPapo48/RxIshcmJbNrqLUuo4ym9Fj6e+skQk0DG9nTbk1VzFbY+S0A1tZrWjg3bhD2KGpD57Wk
sejdNW4W77gNwRMJ89RYTZhhRiw8QH+e3jjtWume1q8CL6MnClHZPsrQxOTU58mmJpvnktDx/UOw
jvmPrBdJloNn0IdwTJ1/fmQ5SAPTXzIR7iFH/5Y7PJhN3PxWXbcLiOj20nrtiG4l8F42bbbOmhC4
Dx4pBCXQbU8OtYPeUEeTc92O5SOQzZcRXdy/p4L8M4tD6qjAbOk4timF+eNnzHJ/cooe4L7f0o3w
Bw8nGqsUSeUoLYHd/CGK4x95J5aOTVR4Qic63hDGjwwrf8qCyWUFWiK5Ch9S1uFdrs/za7Qd63//
zQz5M0pj/i5hGIbu2EIY1o+8k1xXToZDkzTjqJutPhix18WEbyCHis2LCGKLQMlknZlzinTeY32z
NMJrwihbSWfuORedu7CNIvjDRfjHNWe11W3XYWsGNGB6P665gXxAbx0yp7IC5CNTYhg27TVJAyyd
yFj+EMxlmP+8Dv/1dfOf/y1jRsy5ZElELxUWvAu0KR/AubEe4ZNaRW71wBKFR3u4JmTsCeGyfEqJ
mDlnZPDvd+RHENycYipNS5I34VGFWz+fNaJI6tBSuYuHoAw4IZFrvY5jLIQVJu6TWYT1tWy4X//+
rX8Fj/0tbuavryWvXffgKEgi238ETdE3d604aLzlhGd2wnhtG5ug0ne55UPph4RgVzvLHj61FEy7
a+1qXzyNY7ufguk+GIObMYcYRh2AgG5dgcbhMLolpYPW8wPnuSdXz9fSn/ZV2b1Z46NBPGEU02+w
1o05I+Lg4NIahKRMKinZCoQ2sUwuK6oP8ofWvJYMU5kLAYCag9vsUVsC6Ro94MPyLkP63xSPQFDW
TvvYojtP6PpXZrmyaKIU6YPjLd2huO/Tp5bljbbbMsuYnxjXqrtwqt7r/raZHZ5TySTzfqQBS5xy
jGs3hikUM2xJL11+MEjYAKzZD5eIRv5YlKtRc5d22e2Ef9B5TyI8ciAiT12xC+0DIxGa0F3xMDFR
GXVeFBQ9holIyrH0q4dKpBf9sWAt+/c7+fNJ/utOSt1ipXINFqy/3vi/Pck6dHmXJxZ6am7Si9dR
4cJdiFdjmacrTcLCkkMVH3pnVIgITYRBzYhkUXiIktK+/cPS+ddi9fPB+vuP82OB4dkw0ixGGYt2
z6HPK/t1rZjd+UziP+s00laeS0ew7iDdmzR4jmCNyVHLfmdlbODcRtBfadiogUaxvYWO/4fr9WOd
+c/lIu6JvCedLKGfD36X0JqVXcm0QrdoPkYVR5C2SZEraIKc17IX8R/ecPHfWXb/CSoWJBcZpP1R
J3hzvNHf7lCqRUYjM6iIY+3Wj2YIbKL3R+1Y2LCtW9/y7v3Ka8lRLVCSRBqpspMX2/B/fPMhIW4B
LyFzQKdqHdQvMSf6YlRrLe5bpLLuRKVfq00vRUXPEo5imMQ0TDV3uM9DkwaBK5tDM/TDdgoTPH2t
o4G4goIryrlacKjMzGFCvpfL6r3kPE5+RvXVVDZGzXFe/pVStJiz9A8Pyv+6KNLgYhCyaJJLPt+n
v12ULh4p74RPqI2XBTEh4XH6Ji2gl306kh8aOHP0sC8ruNISeE3f1X/YAuYH8ceDaknssdJ0LNvi
BfrvH0DVGgP+arYt2rlxACUC4UMjdVfWib7793f0R9TW/MxZvJqOa9sWKo+fz5zp2jj5msRbenij
DA1OvjHpp0mkH21LOEJgIZqI4+nj//Gtf7vCP95ELZlsq81shyGchc3dmLksrZ+sJKyhjcibOWBO
h8cvMML9+zdL43/san//jcWPRz4ezVBKZGXIvAo8e8WiNpD/P1SKx80AU5fTjBlonI+3tPNo11zQ
vN2NeDfgeSzsWlvHMDlYO7OwXeQNrd02iR/0wniQpWjoyZKuXgM37dy/tFv+QrQE3pu/O1wdUVbQ
ZTrbJktw/GRGnzFtBR888ujsydFeDuOD1TV3caMvNItmw4wSealUTpJwCY+GjGwdYJkjOemTP0Nb
namFaPn/I1XeB7X+YMpmGyv+clqWm5bTpBX2y0CEEPie+2pYJ5hqyVyx6cVAP2ICjOoHaMTnEH41
BsBB8SrJ1aifAu0toDufiotwN13wWKBmzp17ryF16hQx+i1wgDPZ95mdkq0AVgn+DJ1tjdLeneUX
3rgbm2+4kNsmxBVYTUfHqp4ylx9b1b/qLD5lOY1vUMByqNHoMuQTTvNGWxG0zgf68Z1eWIexCY+J
4FRekBJRhEyRnccEblWq0queZHc9IdHNCCcmMFbRaKJmxZHX0k5Iirdklhp73d4vWvoU3dKAaiwB
eZuFu5nIWvA9a2+27nPdGW95n+5aOm2OaMhb4xzbc8Cyr6XdQB+Ol2b26pQuCTL0wYt3pWYp2att
/vZdnxnEzgO/Guccp4aNVnxYzUtaNYduxPdF2Uq4zkYBr7YTBqHMtFQTXWqd/O2+oltFZE1kgr+5
Zu24GyQK8HbdkzMEVLiGvQ0+CCdRmCNtL9SBdMiFEdwIekLpPm5SKpbMmPHMBFPRakqTJ4tTXlgy
kETA4vb1gexKOpIDBLJuwyxx1BVa5y2tRZe/MMiZjhYvI+deh+HVOn+RoFz4/21rg4PdFfbXQGD1
hA6ifXXUp8HN1evnGNS1GvYxsAbPwEC3CRlDueQX5NmvsgcST/9jAjEARH1Vqd8elWuBx9aZPhwI
2xrxaSltSGXd83Nr1iHDak47FZMlyU0qOXrqF0DoRG1KnXcMczkLLQXaUnr4wh4FKQQifMCsu0hj
NAwYfYYMeQMutAKzloPbAlRkOQsZw29FLo8YuONPjp4dE9QPi4GcGAdt/95mfmM0kOgJLpJfkXae
3OsEd8GbdevQaRilMgvRmgPegjDYtbQrk3ppRW8duQvYkhsTJPm9LBb6eI2YoEiQouV3Kb+VZdxH
uGlb375vQS8E2mpEVqXS3aTR0KdcL/VfQ0zjrEo+aZovDcAdXp/fIpDM04TED1wR0RRiHtJU1JYN
Hs72aUpj4hOiRRle+krclHZMfJIXnkpjo/mQQNtj6LyNCulKvbDtD1gti2yGaQ+/yOnCk1CpQ4WD
1XvAiVQVD7WdwkBfO3z6hD8C7YxiGQF5eNfV1sKOK8RJKL+JDrF9DM83Z9x06bRWkspouk4UxK6b
4pd5U7Jetg12TGbfoY1ArvUXWoGnDEdBo+b5WEObziIZilT7vHnUvpSDQ0EsjQw1dPQ5oasemfwZ
7oG3bn5Y2ujGOCUkMdl+bqoHVZ7j9pQglZYtLfIRJMIrdqKtH08PmjcdYwcT+bJuc3I5PB5qxhDK
qzcZoJjwD9XS/6hnpTCk6Ql2St3lZPTf+3JfTiR9UyMuHcPqCA+P6ZLH9exNEVFUrdyEQbVGeYLc
QpN7ZVMAY/8NwhveuQBhRVsYf6gU/udm5rn0BKQnXUf8qBTkWEnVR1TYpqsPpxxzybM1pMNBuBG2
x6bk4QwSef33PfSfdaopDJMsYE6HBmHAP87DPaWJR73vLnUwpBt/jjMcWuMz1oW1i8L+179/GyfO
f/6WfKFN8jAHUawgP6tUdA8qo4XkE4DIuCKa1lNIvgNOYwmqn/Ndwqve7STEaKRnFWntx9K03ijt
9zYldKZQLfu7FqsAfDQzxo9KZzHIdjPMPsjHbenCPseJZ+NPGnFiFPiqfXQI1bQi/BFTBxkfyBmL
YxtdUkTwBgqBErpSgHzLKFahxGIdmQd7NkNTOGCPUPKR1FTWIFZv2CoVw26dkYUbfxnaaQDTDaoY
3oKHzB/XDlKdhP6hLgkW8hEWo64Q80gGpzDbrDRvYQitHZWxZ38nsBXalPlurz9XPm8WO7OXUqj5
14LCZBBi0eqbqqr3TRuvKz1c2kW7cIvZdwk94uinz3YNcIuxt0NWI6sdGYJcwYIrgW4cwEAMBiBm
mswAOKDDZ2LCkCNHoNsspzRJosOxW5FhIBhnprPWrcTH/wypQNc8Fl92IGXQTM3XQFoWhDl4ZCV4
XMi9gWTH0I11zyaHNhzKRbNICaKqc32VN+5OMAOOmQeV4V63jlHx5RJRkWFPDGwsNQBmxmMZfBjp
s4EXnRyxIWkZWb7Co6mGU2pX3FqB72iYfVc2lK7KHo6jcR3bb2LA3HhAjJEA4jGIFEWEqhY5Mn8Z
/5qBLQk7ucdgzclRsMQo1RhsCJvZ9Uxbv3fpTVpwBV0Iw10OEj5CNsJwMwiQgQ+3nK3a0tYCoxgp
dCvXYQGV69wdt+iUgbh8KLTaxPaBxVdUlJ15zjOc6frGDmZK7Jo84UVlXMPgFnmnVscRhSs9RgMz
8Lf78nvKLgTML1xeM3P8VeUPSR3OyF9cW++mIxABm2QMrKkTmd8D7lkH4ncafuXBhxx4whIwKBsL
+2N8sOMGSj0yOAx3Or8yqYB37fih3Gd/hNhOHEaPtEaJuwItiMVPkEgQpupeMkIWROJM+ZfJQNqf
/d6frf6a2nva7KX9EPX3FrLzxF4wOQNuTtvuLvMrQEWfEcWx+mXQes8fG+NtRDASOmjKP4T97OGf
yihlcT5M+J7jFn5GSTN4qcX4a+uawuEZxyTQmnsdzwXOECTfBjiHTVes4v7F8Te6+5iizkJ85CZg
/KJT1rzX5TPql9rm4xhdzmPoxiohaaKPRoXoZug14dwV36ramtYZYK2OCDVSu5E3vak//eHFxVaR
fofBucB574QrZAABjgVcV1n9olkx1BsBEQa5oXVHTtBdjEx3Sm9q0tFoEHECqzmhUHCtkf/Mg7tu
ig8EGLG7FXQ5YBw5IC3N1F8S3Yz6+VgwV4ytk5M+qpQROgPpYXjtigJC/z3SrqXd9Yti6Fe9ODQZ
iWuoU0KflhWWVZT66dnsKrItr2xAd4N3KqkQqzFbl8jl7BvD11xzianDgW3tC0QuZfwUGTbW84VB
Satkjs/0U5rvIQMWs0ChijxnjlYgV71u1W4wD2Z0asDF9CldIjxy1BhpZmC12lbis6DK8jV7YZZY
+nNcHSbKAXQw6rHRV7r1KcXZmcV08YqaJEV53VoX3qY7vYDWWeIG0l5h01sIbxjfW827jmLGCV8a
XOXIHGghbFT3nYRMvWd8Hgujn0EyfIubiRUEjop/l7TfPs9NR3JNOb0EyCRnGWdyaoOjgOuZoiMR
OUTYDaRB3T07fEaBwlL70O2dGG9+/UqqOAJKj2QnAlCZX/SbXF0q90bDJRYpRlOybLQOz2d/5yPo
FJrBvdxFhtxHzYUAvHXPkKZrvIPFHMkz1o5JugevK8XuADNee+vjbwHVvsJbjbizHB/H8YyIHXMl
yBJnafcX5MN4RFl2YXHgX18YFgeDgokeXme99PZlz0Q/QsSAS1rW07rt212vIxKElTtGktIJbjKc
8e5qooqI9UOcflrwKRiDf0lXoM14mIbhPCEqD0Gyd7NUB52YnKkyOoxl77NhlFzBLJP6k2QZdz3t
2bDN545DXNh2dw5kYN+58cSboSKxkVaifKqBxdQeMnuNSX3PQ8w7MxnfgO1PtcAfONbzWBapnnXS
W8gOJmdFiiQjTA5iYp5o9Nw21G4JNHhmrlGdPhljtsUVR5T8seDTdcyt3Aa9J2EAJQh5lQ0dW4cT
nNmeuvls8wH4BomGzOlYFVBWZlzcnbSBWgZ7NesXYEt7/Dk3kh8NFyOhEw7/0pjVlq22mbJPp381
kCz0DQ81YjDWejF8i/EYWL+iETbtg+Ev2njnUtRaIfFF5kbgaJTs8GiWitpAXwRVkaFFkB31Hmm9
cy8zaLLRQnLSGtt45Wm/8vZmkLRGHyC0oP6gII/7b30UsFgZHrMLcRhIOZzbn4TO1eKizYUBPpMp
AZXNXqm035qx6UzkkNekgScbIat7INFlmrZ2+ZIY9xZvrLC3PYFrc1lUPY36q9OziQRnS9GoSKd7
P/jts9kLq8ELRJvBby7CIA8aZGDvI6JL8Ad1MLxYLUw4OCz1yaDvgukaSPYxJFvda2s3WMCx0CIs
sQxxUUI9D/Bf9HcVYFFrXku7vTiovkpz2gfxu1GWO/Z0+huYe4m2xo7ZfYcGK5dbI4MqZXIw/eTU
z7left59xRhT2lIsLajqlYevqn/SDP/SZY9tmnP4gg2FGgu0Rcepghjcuxg797Cp9YvCBJmKxYQ6
HJNydpHNurH2MetGFWGP01ClI4DiXOB/oEdB3PxN1hCxy9BRWrwqbpSgCdyF+joHbOetBoRPyaoP
X4Hws8lvQuRKLLsyePPKB1wp68GE3IKUPITzEqYsGv7HADy6kbjzm2jfBs9pgUSZZcUq3F1mPDl5
jTezWMTYHurcf5I1sKRe25YFcir2MNIuOWe+Rs7ZQhDd4pMonW1i7ujP+P5tlJ8iPdXAoKeBDYlQ
W0bRYQzWcG7m4O7KEXb2qPCkIEW02TLSp8FFZuLNUHsZfs7+VuzqByWW0up3urMV2m1gihRC2jHo
uyYF5aDEIpCvWqaaJbUuMoW9yr/70IPpUaFpAX7JwU9HlxgsY8b0OMKw5CcEq9Br6KlRiV+z0oMn
AFErJKMpQjKaJ/ZIzk+ybgPwX96yUNUy7llTtIt0fw2dC2B2fuDO07gKByAXeUFnhbMqYcvpWxC9
Rdq3BukvJjjUuyez12q//Po5Ci7d/EaxHxrNJptlIFCqcR/+6r1d453FROcKGQ0xHDkaGxf/rD4e
4+i7rnBV7Yrq6I8Vb9ROsbBbhAphEI0of0zFyX+j4hBZ4c6P/VWPWivprA9EE+RNfQmEgsgpxcY3
8y2YW3gi6CLHYCvUVyuCw9TmD3EAKseIhxejGJBYDOssIQizphVGsGpDduMWKzHmXiyL8vdUbm1i
51TQHk32Sj3GIYXuB1gW087kCLmyJjcaCXQT/u7S5yx98sPffjkzvQkOPw2x9UIj95BX6UtCneHN
fpwegaj9GqjHuHrO68ewJbTtXZkFmSvTKtUpei1/TU9wQvZlehhNsLjVMOcN/T1TRLWxylrCXHUz
Wsrks4qPMsN7m+qrkgWHERewMJAbM5pLK0paQrPCMrrRR71zTVS5M94AIXaN0MzqABSgi4jC4Qim
+pA2O8KscHoL78EfwDhOO4PEoVq5Z5vqTA/RqKbNfRLm/KrXEfZwxvxOH3+l7tmMPtqQx6x7ArmM
4vuj1z+asFxXHdJXxN/CDq8Tp7K2qhfC8OhuXi33fSDVQdO51bRir4bFWrBOzEtc0sJYFvQkzqwC
Y46cYW1gN/Q26KZqiznbhRglywGugzjoIymfhLvQIMiKJQ4ohzYuGd8lrDEWDwvgEJQEe5F+htVL
4/xmcB0h2iHayjx4w5nEh8p/RA8eEGyJxjSzj9HMVjrGPJXltEWtxqa2sNKF6G+6fTRpTfofqX7I
kyN6CF6hsIdD3bx29r5tb5NzBS4p8/NMFyUSTBRvERAC/c3t6Zpc8E+VzqfKH9Pk3gJkwcLGWqi9
RMWGndOaQxQvpnyyDbgTe14Nsp8ic+0nm5IE38lE5Hd0q610dzoalmxcpfIt5B3Rn1D0kfCJXx0o
TOR81mrXBAU6jQ0xEwQv6GKP4zdAfheG64LpNXV6iEQSTkb6ChgytW4p3IDaeVB4Nc2N31JeLitc
mAbLSMEzVCprOTQvoiZfbVdi0yWxZ/BfRbfxq3MvnsVwSWgcTpcmXDcZuk8deu4mt79M8ZamOxeG
E+cw64snWzBvFKR5sZS1Q4XKaIlQn7ASjjmPI9Z7JLINh/yTBjufvGZ5j+2/eOIrYTGV6s5AB1vR
0CREoOT5tlZyhO21kjlUbEyhJxcWEAvseEKg5SNNYqduz+AofLZz0DXUXGSqQ1seJPDR187cKmOZ
kwc47NrxO4xWBKTGLsdfI1663pttO/jr3lp/H2SUkfjbNq0kJXIjOjYlIm1fbICIF6c88SKp8tiw
n9d7zeQblmFDmUJU8p5TuNDAH+9YoLXXGJRJof32h5U1nf36XVdvnPE4FnWCJJKDPT7iqfWtc59s
HTrdyb6Jl8H00OhgHz7p4rOpj+/D9GiIJxHtZ4JETur7O6LaNN34Xx1PEuA/jCK43EDeG/0btaly
d27DrPKhifeuoSHfYz8EUMbpbu179NNvRNU1JAlRdQiLgz+Ip5XxG9GMn7wG/XORzrPDgwkhqU9f
YAumIRvxlhmbsh6huJXttlbHqXupOVuHa7eAvf1X95g7hXNvWE6oR5FnCht++M2DdecfJehIua6g
Py0t9J2EN5BiJJMJvDhMfcgGr7zgQwsLLjiQV2Z3YI3mKckD4MARZx8CsPBoGzcH9SittmQT/x9l
59XbuJJu0T90CbBIVpF8tbJkyVFOL4RTM+fMX38Xewa43e6GG/dhMMCcg5ElUVVf2Htt594v75xw
DVNQF9tixFux0hCzZ3vduAFJVttU11DAjQ00YmtChHrRni1rSbzNGMIDjbcG2FIRs84hsEjdpD0Z
BIySEvAoxsJBlc+pkqArHhYx5VpXnJJxh5+vSw/eSKbSSoyo7RZjtQNMJp2TmYI3Yj80XVVzZxc/
OrgckVsPw50+bWieCgPT8s/Izh6MKYbw5Ozl5UqKWzdfUpopXIFJc2Nkm1DeKIds41Wq7bOeGYB/
qK0PRQ3cvRKfzKf11pgPERGA9YGiNXefh/ynlNVIiAQnH4GvC9AbrUV3KWBspyF4GAyJD3Z0rjoK
EnrMK2bAJdnjOgwe2oNuOHCWo7iYS1Fdu6HPd9SxKM95djT9Ky05eUFCR/eRUGIzvYrsbVnMzcJF
Rjindk2BHoSflrdxE+IBthG/Ie0e2XqjoqXomQz7l5GzitDbN/0j+yksHkuOekLl4LmSYKvamQ8z
gYA0a21VyseOjm5cgdQynb1v8ftHu7EI2ZDEuE/6AxM6Zn1ptUtnwTy3QPCpl3cBkun0AfCaMy4d
0CtQkRlCx6ADVvwCKC1ID4wU/+HhKJu90y79ls5+G/RgM4oL1nTgQQgtoYNca8WmAJpHlYfSK92W
3qP0eZRWFt07mkpm7PqlLzYmAnK6ZWvjOhcGEPz3yjzl+ngBSgaccvXcgw1BQnDt0gzZa+T9fXIY
nC3rt4opJT7CZN/Xq6F6yJIPF1kpTcGAmnEduHvu8SVzUFgIaryxrPsAwMn4REUpHARZTwCxSE0h
FVM3d6F7HjCOGpeyf8WAo5hyI8LiKVwg7eXASuNjT28Z5ntl3Cv3fszRRO/RRHbai7AuZXi28jtu
jjTcRrwh7o7q6HZvJhFWsK2GdltoV3V4Jcubsjig3gdeOzSLuVarFhVFkd0ugvYuRPbuqH1kMUBa
pPbRrvaFfXTc6sKwD1n6JOO14AbDOc54EnepsyUP+qLVr7DPUpRZ8V5yjU8IsC305OT7ApZyry31
3kSc3NdzfrCDb2889da9ba2G2RucvlWgcOVhglqWbjwaC+upG+4cZpHDzZhgvNs6SMr7FWnWgkem
yl4cuawZRTYbvnyrJBmKprl/z5lsUXsPb0lKSOezyF6L8CMcX6jEy/SUzw/vJc6qCip3Sqoy0E9r
6+k7UUOS5HSS67HaW+VjPy514y0tCEdM1nX9EIZ7Nkq52kXOAcjX7Jn0tpNgIcT0kuAuPIxUNjho
O7od9eL5cJaX5vQkxZ2HlUTwe9mG8LrxqwbizTM2c15cv+k1fL57VnyD9gI3DIAVf5FbPNXq0Klb
W3seg/c6vpyFpKRANZtKnGxjTSaRp/YoGCbWbNpe8k/b02QujWFDK1K9VQG2wY0l+YCXmOOnKzz9
oE5a9kb4pPT+rpG3qb3G3MUKHx322s1fu3YXubsxZbb9whqG4qexT5V4ytXRqE86A3zYJqF/z6NO
rIvBKZOxRs+yW5LM9QEr7kyYDouLDpFr+WDOcG+eBeG/IEEIglPP3CfJl01qMrbYDDVW4xRzprB2
Ls+/qpfZYNH/b6qc5XKxmXj2EsX6eKG8Z2Vd9fq+50XsaZ+gW3P7ZzLW0uEcu2ure/DlIbPfWv1s
Dgc7fyV2fOm7PdjQxaQ23XBleT7g/XOufnAeULabHWMl3BnjXUtvbetXSlFaPOlduZdDv/Jgw2TU
zEQGDWdDuzTcmcO10B79nopk54tz3byl/l1A5Q9ot0zv4hT6wkMDRIoMMTRpLix9EwQ+gSuS4EZi
fYlN5/RHmMwYxyvONb35CFF7Gxe04dsG8ljOALIhSxQswcrtDxZY8+lpwmWRW+vWoHdHRVAoXArb
RlJNzDsRnqWRw8ekEen2zL074zmPQDfBeCJYktE82IpsWdYwY5A28o2Ucsfgbl5j12iPkTA7NsRW
MA+H2gkZA2/a5jOJblFnoFWxgwvM897EinVbqJ2hb6Jk5zVEfZ6n+BonaIJrr4hOfvFuTdsU83sb
vLXDDzHBUygXhbgsynv6j4lJZmMSLnAxzdO9HRL3hFjf8JCSZAXew9gQcKXECsiGC3G88Oiur0AQ
ci/28kRSaocRubjskxurA2q+nBF0bFd1il+junVYTEekI6FwWA4xqvEFa/e4X2tMIIr8qgn3AQJy
iHkwJDX0cjxX9Cn1JiSLFspksM1IYVArNicA+sAg7O325JvcQBvP3yoEWXAPhmveko1DlAlfVT9F
8iNMuUKWrb4UxLuJ59q/6btXcgZXFo0+aVV5eZOm6xwb4lD8iNi029rGh/nbM1zG4BY90zfQCE8s
toNDnV877bXv73N/48K0k8Q8dss5PDx7yJmwzjJEG/cJfCPLgjnIYR4/ljz89rpUh8oB9QDmdhN1
K0YcU21dEHGJW7iiAkr3erHJnBXMQFhRwIGxU2IZeiklyJB9Wt27PIueczF/Ws2I9nK4YOhciGPb
PpIBdgcCCfnIyizvsd8Qb8SC+MEwXiXDPfO+UXuuzJm4obHqwktIbccjesXIPwg3SGf4Mnx9Z9YH
qbaa/JxQDPC4+xd+ssdZmI0HRSRctk2zA5iyihwm+w1PHaYgJvsOZepQj7iZKXhWLpA0KFq9vDEJ
Wsl71iKLxr8uIGwItD5bzHfSIShka+WHxtxlrBxzHkgwnTbbHac6WUhB5zVI7BwRClkgjrLkbHRr
QlovavUjJCd5IOoXlIx2aVnlIjP2hnOsxFYy8+vXenbFgKbgomw5mTLzgHS0qs3nCFyQjk7Wu7WY
tWfhGdpBmm99U66NiYb5KvRvAibSwILz4BBj4dM4pPEXMbIkJCvP94T1Yg5agmZ3arhz5KUvBbIV
PPEdvVRx7VGDEpne7hMbLx9WR2tHtC6ZgBe+vGtB+dvFHnzg7HZnDtNHJJmC/WEqWjhHPaVT/+xa
/r1nhz42a84ZdPUc0UWpH1KPY4PLBneUz0Is80vGBu3SDX7o4uxNJ0t/iskBsYnmTpwAbJyzzMNg
JfwWB/xdG96Jlhg5QP9V9NmWGJN9Qrrb7hQwoqgyZ8MjMcVw4wFF2CWY76NJSEmJhWRZjefRvKr8
29zY0KVF5QOPte68+u1ezi08+326Yv+N2MWFrzjh2oLKG32YxrXlPfr1tW7cDvLJNG7axmcdNmGJ
jpZazWE5XeHfB8uchS8+MzhPO0wlv/bGx29tHvvwqSmPJC9XzV0sDmX4o7FvG1DGDlsXAonVJ4OT
nxcddnX4MNw0ZIQrwLXwHvX83q+OSf1Ruq8cESOJMAA0MbJaLGHPzI/MiRfM1gW8UvOemB8SPMLx
s4DkKS6jCitPQbtjg9iTXPqMha5COvXCZLX6SaGB/WFpGz/IpcvgdgP1uIBGASMNa9Iqtq4E8u2g
JWtTfuadR2a2e2Ob6i4fd7oKTnFubYpm3xsQGhLuEd3HclRSzYRu2p1TskK5Pfga31NPYDQuOugb
Y9O+jcpDQVIhz7wUgQ9Z1egpGtW8lnVqcFN5nhNKJ4WvQ8YrFakxSR93147WoZcahZvvq65Th5Y+
o5296snGdK9JkiLqMTF5HC3CWjIWM5K5urkghZDpFg2+XZafABHbPfYvLrEG3Tl4IYs0BlgxkMzu
SVZmjR+OyyEyLe6u3Eas06wHNZ6sgilpdlUbGz04ayzosmxmriwcN1lJOno7VFs9YTUhfyTJe4Dm
PsFWEl04CfwPkFlmyKKNJC23ZfTUoE9KGJRhLFqqGrCdhqLGRLbzNtiHkbNSVO7BbB2d/gizGrZx
rZUrWFwtQzJfMGxkB81iWI5obQEWJrxLx3n0cE7IyN1G4Xuo1Vue0lU6EcnOm8X8RfNNMl++zk35
1oSUT/7JzlntmM228R5YtGWL/8GAjF7PRrsvIEsEQCXkqruZ6ldX27r/kkuLWan5u0z2d1nIFzlO
QByXnnjMv51IG1aZMTb47eDDBbEJIGSEx1OEtfVka/xikiGg84oqoBNGXdRbTM6z1b8R1fF7ucqf
2l3+KEfZgKR0hY/oi7zUde3MIQnQWXY1krvOdGvyYbJiw8ZY/kOn/MUwg3aXl3JNJkO2tPDozNre
X3TKFnEXcWHl2tIPHWoFt9EIRSn6l+/fkJjlPF8/ZtQ+um7qNrJo/cvHDMZlQhxeaMtO4TVft2Wm
+YtKS9t4M1giuK1Y0d3YCKYvlc6imWjsbKmnif/m2qHxD/nuXz5dS7dcw5CG6drSni1cv7zlAE9z
WBZIj9DruDAkpwl6Chl1iWXpF/943+5fZEe/vdgXnZMOWMx1mjm7aGDuLzqX+BnfJOZtIIrx3cYM
G7UpsUywbPKm+azHikxT/7JL1EpBYfE6i8pqYMPJztSu7C18yxOhqbPfkXOyjQgV6HpgIplP8FKT
LKUv905K7UnVNwF9Td8Fc6lJtrB835ViuuxJ4qd84knj7l1R3oVNuJF+vlHMHty0Wvd6DvYVihjs
WAERTzPvibJktHuqIv5wVPV1Ow+hsLz4TF4rGngDoghkL1WCXr6PZUmB3m86sWu4jWfbaFQ9QUfi
l4/TjTglPQXMyeIwhPdXE4STuWqTGceummM9H3W0mhEtZlCH6yF9sjEIWEO9iOkwFTumSaJFoaws
UJhE71YhVynhcUJEB43dnyI7wRyuQzc4OjpDLkp55TJBkBa2HDgo+NKX8PoAqtClsWR1UH+FjrZq
vU/T01dDil6UMS8zVSgX7JByOEKgohsOiIHRTVG9WMEwl1bMNQaa1oNkR2VIpDjNlQFMeKXX2AyR
/fc2QI4KuaMB+yudUZes72BDMgKp4pLxEksg01z51H9DmH6g7FoZ9qVO7Ls+VQ85YOQLTQfiC5Bv
TiMwgav4dCqiV6eK64umM73JyuHKECNfUTyn4aRAAohDvp9CktRes87dyqqHqZJe1jqDdAaXXtXz
Nu3rFMVLkzSvSSvmbf2y6qIV5IKgBfXDd2xQozVpe9KbU9M3KMbQA/LLDbDVZE/4fZdGG66QzK4F
H5XpGOuIqXRCzQCQDnYjiTTiNqm2Go9gzBoxL6jsZzM/4RHf/7z+EBHaEpOlZSrYg0gXv2r6tFQ2
yBvm1DjlacRmMCqNGu0WBwxE0DIX/zgr//5ytkMemzRNQ345louitKm4JrGymnxTekm471U4rJRO
gEgntNX3b8784+iY351wMDNKXIOm+nJOJbPjVkVM/tx+6F7KpkLcWwu7epIOqp6urxUPK6mJ/UVo
wIG8sIcGzTBe7q6lkcmMXRa51bt0M/9Gh4s258R1/ICysggXPpvQNRYZ97ZSY6qxrw+aK2IBgm1V
pfbO6pgKKgwWLPQ9kt9Fisq2AmEaRH3CtBQdIZS4bAUyeloZvsP/g42gEDZsnprI56fuPPSN+8DO
k0iZ7z+X378Fx7Ic/iMlXhNlWSZX1u/Ht6aXre9UOGx9ybROm8p1OpKZF1dkwqB7HP7xjP1+Qf75
cvM//+W2KIJqaDHoAz4Hy35Llimrs9QLn79/U397FelysSsUwaT3frkmcKi7dqmhvdFyPFQB9FHA
L439j0fqiz32P2/GxqrDUWTolrK/fHZD4jhdF+NCLZyk22p2+OYSmrwwUxEs+twjJrDgWebVTxTO
MFYlv/nS14hNwTmFvo3YiSRhOv79m//LNyot6oLZOY2z/6t/SPgCYEHZsdkC0ntWCQI+SMGRALgC
zxA5lWv/o8ASxm/1yM8PgnLHMVGzKFTB1pfPO29tKvI+osYMvOktRS+wDQL7TWmyvossBCykwKNU
rRtrEw1EKsWCVGooKHSYWledv3//f/9rpJRgVTFJW86Xv0aFYeqHBou3NKXlh5BmLfyGqb+eMLVp
RAzMftBdcSUiHTF96dTmSgCUJh06QJtURgR4f/8XzVXf/5Vr//14XI5VaQvEZD+rml8eeoJpaq8q
iALKjABbVRm9tIbePxJCWLDfcLxVYrfklzt+fPj+hb8Uig4Pv610y7IUOABpcqr//nML27HL2K9x
kSI+6BZRT9DLAjqiLJDC9A0qeA8xlxql8YOweuuhUJZNmzUAX4Bf3t99/+cY8w/i1w/i658z15K/
fBA1OPmYB16RHZ7SHzTl5CAGN0fzoycl4Ub0/H4uyhGRcZVK1gSoJmhma9RMbj1SseSy95aj6w9g
+nEZIjNJyjerm4eYeZTPAxkNPO0FJWKy93OR3ojCLADXNoFlAHvigfvHB2x+ffI5XXRLuljRTYyB
fxwBfaTJ0C81d0VoBbIid6+F/MZAH7PBS2+tTL+Z4mETjy0LenuTk0LJGOHg2XB2fhZ1+colSDIm
689hF1SQ7mABfwB6wLYn3HtKHQrueeikCwdlocu4psuhGKaQGaaFTUnLlf0P/+HvXsv/PDOOcnXX
4mk1xE8mwy9fUhojK4yr3lzFPj6dLkq7giiuzrcWyTROpCQwJqzwg1/1fctEuk481sffPyhfTtbZ
BGvgZHDwKIEgcXTxxUTBrKdzwoKWrSo8hz1AVKJQAPkA4RWUVzOJhokgKQ2lHPXbOIPu1DXgqaWF
AxD/crx2R7/eFrYVP3z/l9nO/Iz+3zP83z/NNqQyJbpRyqTfn2GNSXmOboic9UjuWg9hQmdeqgHd
8ANmFGhYaKdvDJYgRPFqFmrTgVLBLMgbxy8IxC0h8YGgC0KiSrHl3NzVs77DhEZS4r551IwH3dh5
xXVjjAu32gVhvTWI08oqUEZvOuOpaXxz4x8OmmyRpRviSBfA+iqm2MHozR8SwVngULD5aXt20D7Q
GiZDjPiHcC2zU064Fd6Hmv/uul0HoyojaKrJ9LXP/1NNtnthvmkNg85k2XRqbVeIJtjDy/pKExQ5
4ZsHQN1kJRMjLZ6pYNxEq7DV96zDmwGkoqKtwigh9fWcyFPMRJYQbxgyjNJA+inbRR+wzwuRHZfD
NTVSl7xV3qwDy5ZdhRKtvR5znI4Jglf/xhkvza5dZhMMJP6lZM66AgYQ4VTNi4OAGIWLuRiCvQ2e
s7fMRV+jmZyDHjwSYqigyI4xIbi7XIc7MW4IADclP0wIPtOdjWM5YHDsPxeDuyrLu9K+qsl+C/sf
ioiOHOGX6b04aXHQsCAUgXWOLBvVF1Q8ZW5bVtFDdgSrHJjo5EgtSq23yGA+qkyAYu5hFo2R6+JD
1Llooe0kR6Nf58ONNtjbon1wILX7clhm+pYstBTJnS1AVNq7rjxWeJuR6DKocNBoIV2ZiIdZ+uqg
SeJxIRcE5rzRHl21NMVH4DJ7n/zrDGlH3p6DzGd+buHxYhSPr60lyQFT+E1QvsTMrhP7lGsHEW/b
4MUCz2fnTNOcl5rFm6WLXS3t2yC7LcYRLmcG8sLbFfVVUVRnvhEvfdKSVebc9G5zcNx1xSfudAiW
1bWHQtnljrMv3c8ErHQegxgNVm1E6AFWAfpBXwLBwbzYDreWWOQFCl+koRapNmjbHcqEBrkSU2KE
Cu5tZLAQGK9cLoMaj7ejzk38yKlEUncEhbQo94ViW9oPJQzhkHzpgSRsLZbIvkguG/iOVXBodYHn
yt8pxLqqB7BrzhKV5AdYlkWqbhOFOwWvb4WlQIi1xS7dS54NKnYDfy7rpW0jCEklgS4ZJb9kfi/R
FbksPG9cW3dYd3X/h4MejWPH7Ew00Lfu9My6bkI+0zI4dfSlDiaDcExTfpjWh0ynHXX4PH0nV+cC
eNpFaGM9RrDl9N6TW9dLywzXUUVkNxvCVjKFgPpYcQZgUFWHOsHUD2m/r3ahvQ09NPtMMpwSY4ND
MCp7H4fQDI8z5bFjYRFhTUrEVZF9NJJe0kens/JxaKBkDaKBMHgMONcDEfASG3AWo1F1Z/8L89fi
fijvUgaeg/HcpiAIWvyIwruqCELJ2FtLnlYJSRWmvo+DQ8avk35tkYTqmYSztLghYRGv6/4Vg2tX
X4kOETNimHFZkYiUs8jKalb2Gf3yUx5jbuAm01D9pnBUnIPtXfX1bTZxwrFMmXXYvsWt3jGPJ84j
VMtY6hujeKucmDhlsZxdvK7Hc4UYLUif4/jaQACPrwI3bbMNSqi2FZGgSDBAqROBrqeo/MxLLLh9
R7luPNvZO6hKzdoRF0aBsvQR1pfoKSq4T8Ca6Ptle/CN+EITyCe1VwvtYzUcuJDA00LQ0FEhBGcT
s6omFkG6scCjNKcRa1xu40jTX0fxJrA6ue0xDi+zbC8GyB8YLQweXLFPtGRbpSX7aShZk7ULBiwQ
5UijaJ/DoTol4n7GmdN1rkh9w4TErmkEpWbhhYAUaPgE8hgVVqMfNaso+g3MMOsiPklk6nAmWOP0
/PwQr6LX5e34+slUEOiq+4AYhY6hUrLJ+oOhUEtNBFWuA+QCvo2aHI1il6yi9mOMUHmAv9jDtie9
cfBZebDkRb/ibIJsMxCbQhGKf26XajvLP2nTucCtFlq3RCZ7aLHZ4WNcN3dBC8tzRM6dX1blrmJN
N6rgmKBO7VA7aoWPBes5GpLt3J23F769Y3MIFawnYVoaPogYYyVK4gag+lnnApV1kO2cBuI+zvms
P1JQEiy7tQFY8FWo4kT+H4sASkl0dmVHHm+brAwHGX/0nhJWGFJTWB72OnR3SfShB4ecvVcKNwMj
87LwQ9RK+PXRFDTRlSe4ymG7Gf571zX7sHqKENU481QM4fjM3kzencDYWpR2CVudSOB9nsK1jjQ/
xi0Nzojf7C2VyQBLLFfsIgtMXTcwXyjNq/WsZqCGxOli8LO1uIYWPhPOMedWg/4tIm5X5MDMGsqE
CMC9397WyCh0EANF81mW58Ag+Sz4NHx360wVW4pnkT4SFKHpP/riulfXTfwkANC1LRm8YOpxKU/Y
XWbYNwL/kOBAr1t03ikIdoJMYr/fc8Whax7SVVffscIeWQnBCQz5vmi+blq32Njme1whohAIeUGv
RvuQQqwqiCqKHzvgXIGHHJknQFXVeaQxzsrHrjubfN6T6SJrJJOr3Lb+D8s5hN4P4qDS5DUAWT+R
btAKLrro7DOya2aWD88kSIjYRrLXIt8WN4EhYI/f5jm8IWTtSUoC+mw1Jucz1ySX76sIq9l9vEq8
a4EAoGa9nxSnmm/EQBRJioAXzrXGZZCT7hiyKwtJ/Aau2JkhA1cUC0SbaXqyq8RdQu6Jh4V+IG2i
J48CYk0zmOSqkuU3T1ktY6+zfon1Q039AxvBGsQ+iADpqHuXNmuOfDJH6leDh1imw3LSHlO9JaSu
mlENPBCokoq9kjnMIzhvIWvD7IGoDuKvwJSPt22r42i+bOW7G5FxD/2ByCsRv8Hhr+uO39RhGu+x
5BA/cdKTCLtnc0A0vhsDh+aXLDMR7spYe/O6kLO6f+3z7sPoLzMHTKf1gQI/xSToU2o7LDbFMeRC
GMYd6Els6Cixg6pgv+W89YhN4Easpo/va+vf2+S5soauYuoKA7PLGNKZBxu/Nh5dN5W2XlLYqZjl
VCSc69pPaj7ULLoMq4moWV/k27zQzH9w5n4fmfx8ZezT8+pK123H/Dk7/OWVO68toUzCzRqrHimp
zoUnA5TysnKTbR6Zav39O/19PvXf10Oqz4CG4ZGyvvYQuPv9OgXjlXGT4FLWFfvrjMPs+5dhCMVH
9nuzgj2eToUxAMso++uMFbEA0wzy7ZZOQqGvpn1B2LYeQDKxnQP6bjAhchuH3nuTBFumow/Kv3GT
7tlXKGikJk6mXi4t31x7Q4cp2/9gjguCuGZDwia1b5ubTjq3Rdhh8WcTbFkj5gtg02ZlQ5Uu32oM
Q3GdHwfPQ1qZXGmoJTvakxqUk+sXq0ybmfLpIpPNexjwA/bbTUB6nGMT5ZdNLLa7i47729TQ9gmQ
4lqq3c/jparnv6t+ICIdnYo/62lumxzXU/fUtCg/Uk+9ZTFCGW6ZSYVbYiYUaFuysqchfA8Q/vFJ
gF0IuNeSbT1YD2ZIia9IJ06ug67bGNOcO2BfZ0VzlTYnVuuV7+1jJ9pxjW3rrt+1WNNyyyLwZYzX
NtSRKUrwpBgIK9pTZwx30Osf6xoW8ORSyY7E/CBgbKb2YKuIzUb84ZS437sZVpS406bUk1NKVVfG
mFBlDn+BrkmivoKDWlefnpEsE9bSBlDJjsPbc68jSPIGsYC2rl1o9YPEIm7oCeDUdVw+BKX95k0o
CpN4qZDcjewMUm9bCO3FEtGWwMv7ADu9F2P/6WGb9e5lVT157ZuNmwq42Ub3j7mGixvuKjyZCSex
x92pyMEmF3Gt4viuRd7HKRP8SFJ1YOa2EIm96YN33UEr5G7JsrwMaTALAgW1/HGK4vcwqXD2bHOt
PPTi3YuQddT61sjCGw05V2F3q8rdNXzXbf05ejiE57oPM0Rln1GzbCe2MLVp4OJUYMueUsIXzKxd
yOLsN499bCMOQ9GqgNyiB3Zb+7m18RAzKMJnh87QKJ4wcx9KHjKX5V6cQqvVnr7/zf2xZhC//+K+
Ttz8rrPrsEbRPuemCvq4a10v1UPXDQg7e/YupxCq2PiPWbT1x+Fpg0Qnb/PnkTJzw34/PLMuB2XU
s7yRecOGIgGP4od5vQsHFV2FbdYvuyjnAx3oyT0XvadpVeBP86Q1Nm3W2tFiDLRux1aZNOfYtLbu
4ORPU9jKQ2400YPN6PJRhon6zPI8YVpg6VCUxp62a9HYStwWzkhsr6UPh8Hsm1stZfiQtxk277xt
uFu0NiDQwSY9s42t7lAU7XRw8rI4B0HeHpO2oU8qZHXdQI/95CyYvCWjBIR9Tlai7DZTfetoDXBc
kGzFTd0WLp6cJPvwxir9xzybNOC/nJuGEAC4TIBf7tcFe15rQ1u2bAxbFusw8We/76JFmWZp7W7M
Q9R+A2HfNwPNFbDssSE6DjWWTUXhYGss3yPU8R4KUw04QQMsJUUvgpZZaG8jym9qWqe6Qu26iGUB
XcFdzeO8mZFTqY8+oSs7RWi1HWA2AjyNyaLATSmFZslcWz2Y43QgW33B0Q6W9ofkxzFeVhams0/N
xxpfk73IHqsaQF9otyViaEkfVfTNIiVhewgQzkT1IhvrVZYdSkPNziBnfHW7RxNSc2VxmgxAnc1r
03UhiqBdZO3ogsfo0HTEt57Rgc1F4WXyP4Pxx+Mb/DDweNdsO10VMh4gJthZObSJJDoT8CDISvNH
5NLrxrssNO3AdgbAe3xpTd0yn6Dwdphdw8+4weeMJ1v7iAzOWrAJJPXc6NpxCB7Dsr2cJORqjPmO
wT/A4ANjKwl2TVsdKhsjKIt723Q3tgsfSbwP2lNGKaUxKfEy7Z4hzNJCIxARjYNhIcnyZQsEv2BM
x7JgEyTknlPldAVLXPbzXfUx1cZtnrL+dYG6V4sp6LdeqxbYCTFYB4eUZJa6RDaKNnaOPcrqsy1Y
LH4UjM06xfNi3GVMkPIYa6Y619CRp1yu6HhNHh4xQNRFySkzRg0G/o6Qzfsd1rFFUJ9y98xsJSmv
o3m2g7d6ZP9+VMG+NZj4Mlw22PV3Xn+sx1Nt/9DYc5s6ie7bkARxvVzZ7gsO0RTTZODQ73GAaggG
XK5Ak8S8lIGjN2PB8ge3JOgg84/99Gqa1qYzMoy2w7KTBBlAtlfY2BC7K2wabjvuOAJO0GCo/eOb
EcuEBAleH7tog6E5yG8I4Fw45Yts8b1PGmeDOGrdnVm9VLA7KmeD7kJTa9nf6eU+pPtgvp1hdjuN
9jsjyN4CdTBde9pWt8QL6qajqIp1zbndlah7Z/sWzj2jxe94tidyyLsGiVZJnhZdmeubR3DN+3Zy
T9b4I2MO2RfZVWs9jdWdNtE/DRLSSXRUaH9r+1n6CSxnbNlz5DASL3gf6DOYSLUNSDNSmFQhUDOi
2IcAmjnQP7eWSZ4LbU1tJ8c2RHcfJKBAAbkwUfv+CjH+VrUBnQSaPK/G/5D3ZH5qVG3aweJjqmPh
xeHkCKyouhx7r78X0N62iNrdY5zNQFFjzimIjXbdKqHhqjX6hZXa/N4Lt1/XsSiP+aiiV45nqszR
i66sUW+5Q5t4JIphlDRgY9GxnuwsZ18MnfzX1fSXs1QaNoso1wCcqL6s4yYtnwyUX0CE5VCv8qmj
b/Sxjn//oX1Zdf2nppbsCliwsY111Jfdku0UkeGOLLIVzwnqEds8DyyGtm6Yw9dKTYeMmSZZlY0F
ANCFPzNEVXtdmpW8+f4v+VszwdrAkg6CMxNs7u83cdR0dQua0iYjM0pv+jJpDyGBnxztusddmLf/
aCa+bNX+885/fcEvJcdA4+m48WQvYyotvnYpN4k1aYuEzcRR9xpqsxSBt15ipLPHXgJZ0BHMprDf
2xlWlBH+jTgeQmJROBAUixozW6UR/VbPEc+13iyjUDQzZSa/BKuvPZTWJP7xLv72qTmOwzcobBNp
2JdPDYFeoaHadJeKfS0RYzZ/4dy5QA7MEjxdEOf/8Yp/LnIU0DAikAWyBxrOuQb4penjg5A5WlO0
ZKQyM2sgm2qRNTXj1qbSH/+/z4SDRsDg7UHuVurnV/jLa+mEqvmMauZcBna+hTRD7HvFLLSqsHyU
yvyXQvCPjxONi2FYhMWxndR158ub6zoCBHuT66bWkh56T1DKo1FE+nU/BvGzWXmWgx4B8S92VM0H
jWQOTNvG0NiHSdyBWdUx2CRu7zwXoU7dI2RSwnZmi7D7/pP5o162pYAvohR/qbD5hH7/FszMNTsr
Yv9Ve156S8tp3Hr+ON5KVUBQYcJ71AZN+/j+RcUXrrwreFXw2Q4MNnvWa355VVfqZdjwKK6aNPBO
pMZp73kGPn6VGroLMIFcdYMmZdPmGgCl3PDeTV+K0z/+CvnHQf9FcfVFkxQ1di/4I9Vq6KoQ/TtZ
Z3pZO6fClNkK8lWzKCM3XOVjTBJenxD9A6oC2XBdpXDR0oihbyLMpKY2wcYtYsdE/06wwHkq6uJh
VGr48GSjX7a2qa3tocd4WfBpnMq0xC6AQBRvqWtTZNKXXTWjbR5E0xl4kOhLHZ3OMMCEuiaZqj/x
ebbP+DpcFH15vXd8Js1WHIltqWFvTWMjxoJAN0iAp1g7QkZrg8yOAsMehM941LHFdpwwkd1QBUxN
BCGgtHj+4ScxdGFjlMDWJHnA/V/2zmS5dSTLtr9SFnNEoW/KKnNAAmBPSlR7NYGpRd+4o8fXv8XI
qHoZOSirN38Ro2uSKJEA3I+fs/faL7Vc4n1pV/Gzq+jNM02N7IkOqthY1bjwMlI27TnVwGgoQlN2
Rjn1h0WTctp6nntLabHkpCLZilywLnPkkJMyz3e2EN0WbFmWbDNEWowtVK/aDFUzveax0W7jDP9C
AZyGwaAemYepkpm7KVRSmdLUQYWgOWhVNvkEMHZpe8NEtkc/fWfOS3wqogRjNx2qnGols17l9Gkk
utyBTUlJx9Alkj0gH1JHsz5WTokfW5f6Osr0+pl8djqdqqMTdCo0vKelflNY1hNDrakvLQwq0SyQ
EdZk89aDp3IYLgsCbCPmddB8KINadSIcKjagaWO+ihcyPTORH0RmcDYr0jnsqNBJQc3HLdjNfif0
xL3Kgqq3jhnbWO5k7Vt3ngnX9Ej4LeKbjRx5G60YUHn0SsuvpujVt0jPCH1RHDJ6ijobmaUm1saZ
yAleJ4ZG1yK/xVk0S9dfSP0kFmKMAVTOlUTYSpgpdqtJsaHriegpLgp08CMaww57glZ3rPOm+6KT
xuKssyXRxEZpveilzFL9IZ1qZ/vHs/fvn9N/xN/13T96YO3f/5N/f9bNLNM46f7ln38/pZ+ybuuf
7j9vP/bf3/bXH/r7pfmuHjr5/d2d3pt//c6//CCv/+fv99+797/8A/hb2s33/becr99tX3R//BL+
0tt3/m+/+G/ff7zK49x8/+23T87O3e3VOMVXv/35pd3X3367ia/+/Z9f/s+vnd9LfmydvLNW/uOF
/uu7v9/b7m+/6cbvKOY8tmCLHYPUUcQ74/ftK5rxO/1DHfWkcSvhbr+gqmWX/PEzpoUGwv0H6lI1
Wd1bjvN8yfndNDWVVV3V2fDQYdm//dcf9Zer83+v1r9VfXlXp2yx/Ernryfy28Zg0cX0eFGP/90/
VvR/2kHrxe5Nodn7WqlnZvVuNtwoN3bvmdFJtCldML6Qjs8dhAMjMFK7Qb+89BXBPhlc7zY0bdLs
zkls6aR0VokdYy3rxGjAt4hixwNPZkaqMjCANqyFGbPWa+OzgbxTzwMaDzdm3SQV3O2kM2icrnE6
evnjqM4qIwllKZRBvTSRnRguvjnFIAlBWSwN5IPRa+ZTuaiNfWp7vdbepLQj26Bt6HQzsUeV7lwU
Y6hJ80zp9/VntSZDlrDgdpzH51InOPunXIi1/a7SWBq1X1Y53IuEvIbpsRjQl+D1pz0DaIpexqYx
pvFLA2ZvLL6saqZSRWEkcbaujEloq4bwY/1x7MW8nMcqza3Mx9SnDm9pa3i4rxNzIuRjrh2telBy
1+weM2mhll1paroYoexFIX9ZkeNCCc5rWtfXNGMg8EsRc09raRqcMhtBapuTicA5VarxJaJ3A50y
MiDnwoyxjIRUUU4bRb34NOk0esALOYXeSXHsaNyYVVLYb3GhNeNrhrMp3riu2lh7rbAc6AyeoqpQ
7kZ9HMNE98bqKB2SzneOayZ4oYtpboq3OrIL5SGuHQQdBsnwRNhrhhlziOywVOQ/eivyWzLfoAui
a3eS7n+lQvQcOJMNF20elgUoSaxQeg5vaq/0Vf4BsCqreguJzbKUCW5ow2RAUsbx2NQjd1yd8aSu
RjUHW7nRib01ps2szVqmBInGSviG1qqF3GdNRdF9JilCbAOgkwJgM4gYCNbgT5XUc6efvDTMYq6I
6pONHm841Hpu8tOUE8HEJ27FBmzyZIC3Aim65AJ6lWtDF0T/QlfBDGUlqfUBG0nscKNUMnIdGVRW
JdGkWqTS1EcjM3JrEbs6G2uLRBHJeXpEDb9phFHBBKtjGog0cXR7TN57d0DmvtYFVwOAU+8ReOkk
WnKqFKxguAPx3WwG6U7RRz3SS7yz8wxkm0Xrsb4oubksZzHhuHnVc725aap7p2/I+NRaiVNMq3jm
J5/Pb4Tx3tPTFl+xqlbsZfjzEVKvs5w/kYkoob58KJm9WDjEZJVXLlF2gwnGu7RdoWQrxxJTtZO5
NdVYHdmWtDjkbqzYrBF5ajgXiVEHmHFy7VmJ3h3G78MLZCR3PrULcU7c/V3PIvX/t5puvm0etLr/
p73mAYzPe56+//N+88eP/Lnh6L8TpWB7JPhQgDvkOvz3hmP/7iKr5hDogFGFpUzd/OeOY3q/2yrE
Z6KPTNXWqdv/3G9M53c2CYKKTIuxmm457v/LfoOX5K8HE0fVTXYtWyP546ZD1PV/OUE1C56cQTbD
GgMXGNZIVrs4Epspy2wSztRHJNUemTP6iCZB4pAu9HNpj35MSHySd5DOtFEJC5cqDiVUubUL8zHN
CeoY++FVInENahv+fTot7rZn1IUwnKlty+6RTHN34NHCt1URR1m4PEU6r79aBvqVS2mpe3cxNmrX
pY9avjB6F54eFGYBmg4c5Q5tXr1KmqHehQ4C252YxmNR8BfIeTxYyjCs+84GnyeMJahm9j9mAvw8
++sKzSG9ynx8cNTzUgp1k5p0x5rBAAwEQaWP9uXsfXflxBBeCBq/OFNa4HCTxDaTuiSfgk0r1PgZ
B829WWTPcQtWLy1ouejoCaSIVaBMVHyThrQTsw3QGzUOrBxEeWdaft0xdJVuVJzSRgC8sYQ/xjNL
xTxFq0nRHiwHJEfe/SK0+ova/Cc26s8es4/Im1PkYcKv8fCXNQ7n7tqX2MyT6SC8+skZWB2R6z/H
Wf3UkHrtOf2n0XGwnRPg00VnYcpHT9rk4aDOd/ocF6sUf88qQ4mTphTLoJUF2WeMxz+nzr2WI7wP
7SwF8oB0So212qXgX3EmRRrYFyJXbOAXE91y1+wvujk/9SiMxua5UxBm9EV0Gdz6UdouWhrnVzbD
t7QEIqU6ijnADFXQF7W+sivljYAI+JFl89DQMMXmCpMrJb5yacxvq9bsk1AUOM7JQ54UXtjOwC08
Vr6Vayucw0rIAb09s1X33aa0dNMvo2IGmZgTuFrZGymmjtZuRCS7fZvDCaA3qakQJenRsu2BLTmQ
F4TSP1rL3D2bsvu1EJXAEeueEFU84gihFgVX1w0SMBBVUugI5WaXc07UIoAgV3RxlvKQV5PCmNar
0JROmj+bJNRKVG9wj2DcNU37VAjGnJnVpeEQj59R6rX7WIBNLbDgJ7F3mx81SMUY0QNa1GlTYUUG
saiVDVsHIdd2xRsR2OBmZKzkJR5m1yOnLmpqBg20aQV6Blohf0jGw34qjyYnEHZr+JQu50rgF+6b
m2FjjJQZD7JqhFXVeaHNOYz5gH2N5G0/iphJTB1Z5nn+VM5xs0lLTuaTG1+qrufvjy0mkoR4hFbZ
KOtS3dnLGO2rqPhOHPs+M1JlkwAMxHEUb8dMkiA8w/C6WZcX4hoyaTQbIzdf22ZCDzdyXUXqc+SW
3BAJ9uOT0RD2aBLobPMtgYo0xEohMlp27AWZqhDk2TW/BBpUjrJiW6ToSY24D9t4gLpcqDj2IKs4
yfREctnX4DXAU72WAarLxspVQ2+B8ynNo3fXwQ8JcGQCmIWZve0RMuvvVeLCQm4wOzdTcVF1Wt+G
YuCG051tEUsdAyAlB0hIeYsNtSRH3/IVfjsA+F6nciosllN8zFo+E8nrZKS3tB+9A9qP7tu493Tn
XRvbiUk5pQDhjZsFwYjfcTamMEiuc0GcQaqgIB1aMW0Q9yc+MQSsZTr4M7e4xft2ZjEGXQLqRq/u
tAV126AMF2OZ3PVsdO7GdgA/0N8BpktjtM3NremBOqV9HUyGEEiuT8LuCTFmETXneY8miJxJsH1Z
HBDIwXAq1vn4U4RfXc8tK5AubmzU13g8DPCCpc3JIMnJhYY9UaOek5WH2GASZ1q06Gdmorc0pm+T
1pUr4ZHToLCEZG7lngkWqpRxPiZRdc7HN5UqzRcGHV1O5Wuq1vtSS/Ud7sd6BQufcbnhXvOZiEta
RjnqDG/Yzwa5KpHR42VR1X1dEQo88MtEjEpx1OjwAbg21fRXJlqkuN49XA4UP8V2JG9o21j5p7GY
x/LGnUx19MZV3j4mbcs9XRParZYVKSz3XnzVM+gCi8pqbhDGQrblXnHlS4s2LTO149QVit/2OCEJ
bUV9iIxtKW4gvwpBcBWFcc+c0FlwdFZ1HoXG1tAWBJzYLdlfYy6VT2cO7I63KujTraXMmYZSN0Kc
vsxtdtSn6DgtsPmlCXfCrhd5bho8TuyqvttoOTFCYi/47zi69a52ahHmZXZJVPeUmbAtU3JD08In
eoDqk1dfxQ0EaEIhLi41OIEfcHIZwWycyNlZauVsrEn7qmdwg+pozIgcuJeqxc4R4iUs/AmUgrbP
0G+A6cgIQ2+YWMM9woiSoI4ue7UHU54Tkp4z/KZM/ri5QmXkLP4UjwaLxhCmJcT90UrR4fSB3mK7
lTb8qbkw1xg0gonMMXJ8ISBWS1VszSZ9bDk1aJiKVxWzcki1Odx4G10t54rv6gaGzDoEmTx18Grl
+7LgnVXMdJPH9nvcaej6mSc3HSndUacUNP6HzWAo6ioq1HxD8632oait0ZkAbZA4UyIHNYYxx2e7
dcVBji+m3pr3C5h6FqBVI/hdxQA4oTB5Vk0bTpumIu1b7Ap8KbcvYTspGk3UVQmB0+iMXR/Yehkk
Dbl4aYlyhZjYxSf29sYoNZH4DnTFpm750WccEy24YEDMAOW9ldWxCGUoCclbzYGx9HaQ222M61xD
a0JQ7IEsNFxDKUjMxjPXVg7D0tUQlcQ1zNGyc/euyhx1UrVHSZpoqsNRj0tEtRFinqGI5NkZpsfI
BiTNe7/RJuJ6baNLF1aoZd5XjzIC6v1A9o9MP7pCfasHoNAyb9q7dBH7JDIQPfWUaG3zSb69hVGn
JuIGpHs1IlxVZpHBM3NXUp2+VGF5217TZrikKE7ZQ4GOx8iflgSSb9GoG7MoXY61yHnr5RzL9gbu
1MvtknNAM90a433fjKesq9O1lRqrtkJ+25iEQUDH79Bby+pA1wOdwjSjbFyg6czjqcmcl8IDVrio
wEgL4SmrpLUe6QjD0urvSI57zxU+1OfZKzM+2tlfaFOj0UURqXVvjie/hgGPQuQgFBtilog0JR1s
aTXSQLIPPSVICYtAEuqVQtoTUU/+4qlgW0cA6J0e4YcyYPeIeIEhYysQf8ZPtSAxmz3gMEXWzwKs
P7+FACHznRDLofyK4XG3Cw490bKl4Y7xcrHJbwpew3vXa4cxvGfUoP4hdXbM0dlvvBv+Kc+DNrZX
0kiBEnvOvWlT6bntR8vj98YKRM8neY686y1vRzPeJpcUhdtHe6HMzehS6smb6B8785TMn015sqxL
Xdx9ZHg9inc3eR3l3QLvwGDZgA3aIbNkR+qwnVkZXnvxPlDm0NPGhf/ZxM8Nab2aHYzFlwAirV2Q
ZTMbNMpQgz45kBYAZHi6QdGW49SPB7XgxkGYBmQBFou9nqQDqc/dQAcPa0g7Rn6VALk6ddnVjXEi
p+BMJxf9s7VL8mEzeq8KfnFob5kdqLxGDh9M5UwN2htNds6Vr9nHwOMc2opsM+zR6sCxWhdhJ3rf
yd67mVhtDXgR/enUnjA8iJWtvRnDBg6hE39kaFJH7Q3zK6zCew9Yrn7LB64/ECwIIjiFdhHX0Wio
7ae7nrygQVxoqjMNrX0TcGbXjCunfCI7lqk13hSOJ14ZLuoLB/sVLsC1rSRXrlTYMaQku/nUFwoA
zm4dLt5WAqKVpLPhtoIQJG7bA26O8snpEeSTnuY6rxWMzTHBZFOGovlRFzgLk36ldRfe5PpeleDB
WpmUN0VFErtsD6UybGuiM4oWy3e37FIE3B1FHqMQ38VTQdjuOiPmxVbu0oz6Z34QV50m/Z35U3OK
G/yo97PPBtMtjUMg6Omyivvj0N+oqVHhw+jGCmvPKBrCxgk6dO6Wv/S7BnPTAPhXfYqIZiFYgAQj
7YgbRhLxZftsXeQtr6M3m67aFeoDpUrRb9ocuTVSxuA2WW8Yrxzde/osc4DsaIT/Fl1i7WTn2xkt
8VxtaogR6nZQ3jXpM03AtuDq4BlpNYbZbrQPOQYdos8hLWlt4JZuqGBGytxV/TwghYhPwy1qHGsV
hP7GxGTAtGm61sllnE8GXdXUeayzfTkeBZ8TGRbkI4DVigH5gtVSThQE5Ih10yEFSji9lO/cLKA5
hyereWRplUWIpIIkEZFvDTxDiQ/ukv39Psr3BUFrlIrAuIsihKsDgblvOenhCwtdsIQFUbOb7JZF
sJFs020oaCKBoTS/sxKDB5thwCVrdD9RLuAk4MLG+S69Uj925Rp7j06k7ALbLZD2FW0JGIwJ9aWV
H+VRvOt7FyjEQ3E3XODFyV8srCmGAzZcpBMLMcgo8JmdEr13IJ7csrZwrmMnVDiQEE8K0b8G4x6w
8noLAGYat0G0yUC+Mg2+75HkIW8DFWFOCMtPjtiC1MMdbmdbG5zeAl8NNWg4Z7t6DmaImHCuSHXg
ToKxHGl7FfuQyflFgM4Tn2P9lf1qLjeBmvAxjA53M9GET5ZOiOIjz0igSOw4gQV7LDoVED30ozMe
Su9BLRCZLtsYEW+u77mtRPuRa5txBCD11bBjs3a492nxYETwZ6ufketFrky2W9rXwsQNBedsDvLu
iABwHQFZLh50bUN+z03/docXDWlV/0b7NxecjSBv+jyiCfELLU1Y/Ba7CYnxykJCDE63uisJvZjN
UOGvqQ7jQnN3A8+SxFVCA7LpoTy3JNFwasofFoI4o7t29F3rQHMWAms+o3AKymoDsNq7EBeBys5e
QY3FpkSBQwROyJkWgBolPK5KR/PtwZfGFVaeNFjgf8URISkrlwY+e/97FJ9wbrtlUKsYTa7KZw7r
DJORxILHdI2mhm/cFdM5fiZ5SX56cFrddcYNhrgaWnUU1Mm6jYK4CtigcZRNColwa6+AafzOc26g
IIKw3+6N6qLFwSK3Tk+iyA4MnI3aDurjcsKh4LiXIb+xjR2EZp9deXWtPbG9enKR2hEurKjuZOw3
HlBsIIfr5pXWCVB9xvvPqFxjGaoUruRX4//KdmIEBMdjsVZQBhh+z/LC1U93cXu0q3OX+vM77A+8
JAUMG7BpGos7UwbL28D5zmNYYOThEWZj4qcipmtdn3lrXFvCGRVkVtDD7XCcqEuOdn8c6w1GTRut
Y8Ntrzwh0KOpRuFK97pLA9WD5XKfOiTR4mrZdMZdyduOGXLsIehOali+c+Hy5tCQBRXWqzHIr/Hk
8xwpc1gNBEduI8qjJbSVgKc/Vh4a/uI5OmMd5+h3IiqIxr5e+k5LZmfoVhsbaaGxR5NNFoLn7njc
bRj/2skdtvmmzgPoy/DR3ewwKleNtTpJr9w/IrNXvXJXAHeG4OwZz7r+CINtStHYxZh4nzs+S903
0DQCFGM/SDZtFRToy8pV1B/ZIXhI6UOQV0KbJ/P2Zu7LX6p9zt+EARrrOQfaTf1Hx54kk5X6BxFZ
UR9KEUb1pmdbmYPFoKtPQ49UBfBkLzVBqUCNbdYynK/4W31rCySRfxUPTnKhSW5XCC6RZdKjyvxS
C8saIxHJVPuc4spEs+erFZqXVWFueTRm/YAcEFQ2a8ZN58jqzoj2Tf+xKZ4qBGN+PZzK7pJcPISq
NLUoedf4I3mkqCQaFZvUyuJk64Sl99XNGKQfiBCAoT1I8EirnGguY9W94C9fwbFxK0rArQYtigSd
06D7Tn6EDouNi/euKJepC6iKWm3Hzg0pX7O/LFhFw6ZtQz5e3DOauwrZdZP7LLmTaqjWm5LYh54m
f71h4SXesbvLsf1Pa21l2mcg9h44axGUAUTQytt0lCnKCxL4Jrro6taZDouyT+JDZv4M7a4Hflxs
ZyvE0tpq91USkCdLhU6xiy3sMzWBKq4VFLYKCDkoE6XfRg/sPS37MlZfxuhiTe8mgYPoO91eVbdq
fWDzVdj+nIMXnQB9CubsxY5MCyU7trDhoVHy9XCQO8+95C+Reu/DJiraoF921c4zgrqGDA+vYTlB
wiT2mjoAUDdvW1FOqrZT+r0klJSVL8NqtRlnjszr6ZNHsQFPSfBWUYZ2dkY7apBP/oLTEkKl9shn
McldC08gQ0gc1i3G7dsb0oC3DR84mgyeLjQeLTLDLau14UHGfqzzHbhjW4YsuTppB3LL7j0OTxoI
qJioF8rNcFBC3lKPsw31J2vRDVngS+JFicjKQgJ/vfIEp5cGSnPjXHbWDjl0p60m59TnQJmDznzS
2vUHLT9j4dy/Lj7Zc1Ui1KIb1pWlB/oyCGlSt6YjAe7Y7OIQkjgbLU8IFYKmfZJeuK4Ie5hPjQ7Z
Flqz/aDER+vm047CHuujtdWycOpf7Hj3IV0Om+vhkoxTIGj9dXS5k/xS1LvBugBhb8yteFPjB1j4
5NnZ4smE29Q+JPzy/LIYT7p1JsQzZ/Gicxpg0nRtsH88IOITISa+b9s7U15Rm4CSZ4O2xy0PDmFt
KEvd75iVWHxjCq21XX9qQvON8kThISNqsz9yeaO9jA/SOmbLAcgfoteKw6O+M5VzyamcpmZzqM19
YpoBp8qGllZ8JDBU41PGxqk9KI1PY1Pg6Kg2FhZhaqNuPxPCY4c02HvMg/SxPPhmAZ+o420njpER
S/2thJIzimHHLwFrar5JB468mSAp35IuACZPJAJe2Xzy2TnTd+bIKOoUcmC0Z8s7GfiHiQFqA8yp
t0RDNv59X22QsZqA0Z9N9URBQh2rl4HTvlLZ8l38MeSrsN4Na031EcBziKfR4Sk0s27XG5m2zk8w
8zzrz1jvAfv5+YiYfEuYseZP2vwj0h6+Cp78imdmxGZbgO9iHE5PfGnVi2rI3i/1UDMvqulDBU2w
+RaP1R8Vidte0/eZCOSOa3eNdv2VnJAUx+5z8sqLoVgHvTisiHUlIZh8lNzHXjM/qc80nvcAxunR
sSdm0UWcnU/yGstrhJyH7qflw0Yt/BmW5oqE1PlMycgho940DeRR3Z9AQdYHRTIYcCZOgleNNWTR
IMnCqI5JRXbwWtX96JdkBWAQ2OVUClHa7ghEdLqg75CAEsQJB9wN+MQSC76cd2/Q76o0pvhzW+Bw
Ququ3ulZu4tL4qQ4IPberS/cLrsGAZWimE/UX/GyvsEAoFas7BPz3ObVGLG87/KFyEXUEsF1mkLt
q3glv7aEt3aCyJc+z9p+yUOKJ8itECzQJXGOY8UgCogCn2O4LlcDc/1r9ityfQ6CzOT540YAhUYI
6JcKm08k8cFVYasvdkY/rXqexYiTiQ4D2HfBoXusNegZoN2Gk7yAS/AeFvf2J91YOro/N3cjuJJM
bznPZ2R6PZAmhtxyZS36FjRqnxOOYqaHCfiC6J+0IQufDePTmzruNRa9c1qR/qJo21naUNYPcxOM
ZE7O1yXdJEp0v7S/JOMJ9QTSneV9ii4KjZSBpl9C/suPSzpFQ/dKdMqesKZ1xZktc8AwWMwy4qLc
+Spiyx4IdKsMRwFVOEp4ZhdS7QDVqvVauEE//cpUn2KOBOVZ++i98zg6j2KBZspZNVIpIy+yOAoK
DTuYKVRTQ7tXSZTD2b0eAYw8pOeo6dedm+97sTxOkeYjWzlYy8FL+4DO9K6fs2MssosG+Xmw+qM1
yatRrEWf7SwW66mEwR7hhSbqh9YlB/+wPgNd1rg+01XtcmeHsg+DY4dhaze2FWbRaskCQUVpVbR1
ZI5P1JhmbaXq/U/EtD8spmvnqZBARXRNy/J5RlMQWpby6iW/uiKqKHI85ajGFNuU3RLLMK5a3m8W
qTxMVdVj5BpgIHf2TreZw8ZKeWqWkfRTpIjBqKsKxFW92Yxp9qM3hhN6jfJuf91iO1CHI5QjjWgE
bohxYPpq3PIwIAGv+3arZMlTN8PqQK4hcca8xSabel4hHjIczoWkTfQxK454KzpGM6yFVLF6sxP0
L2nz38ofuzwAlkJ89JSljb5dEqi7BtqdkLFTQIMPF45Nq9KYiSytZ8j8Tfo9WDmLppU95XaBrDNL
2Ev01Df18sHW47tY+ZFEReHNahLjUDX9qetfLaO86wkDnWtsDTqdSXUQWLg8506rW+2MNn5DnWiv
4qRSwj7HkmQuGdGRMdPWriK1sLRpLkZkRqg2vmoz4viZOizzoqaIygEwWQMBMiK5i4bOC5wh7VnH
IFiUt1BBiAfCnaqtnn+OqC58m0+CIRnpcfVXIgkqaRONxKfKZqDr0h5p86fCoGLqiAJHbXUTEudb
bL7feQLhdsYy1qE3ZF6K13FEYQz4T1vn3ULYQ4FpcSncpwxB+1pU7o1ZQXWNDJMunjQ3qpVuoBmo
0rs6o7djiICfwS53A2I2qq7kxUvaklKCjX7OgZkYYEmpxgdMNNmLBtxgNStwIbMSx5tnMzbQSyNj
gqM+Wi1JkUYPPz035HnxfqHH/Sw7FVRAwYkskHl2BDHvrRQGcyu8BCk9OlwXkfGm5dZ3UYF6kLTd
Gdo0b9B42EI86Ft1RGSJ0PutIIvHMElQ6COckQVDV8UySFmjXjP0DyvuiAMxMXXM1Hc56lrgfQ7u
f/rZVZLBqO6JUxnoVbskjxZJ/qwZ9VNqu8GIMwLGBt4PF8oad0DPUS6iwVqTrNjW7bOblxIUMzsG
zdIG7fNe2C37ucLtPLrPo8tpwZM8ZqK3fo1usosM9UPFr2vNCsfKWoGyirhLgY2DBhavUKEsPunK
ICRs7Sm+sxWygauJfFuN8LhIp2ObIG9aqYRfuhYIgyFFTxx106OVE82hl/NXQYAGm2lOej2BFBAv
ZmCo5VdeaBWKZZJodFKlhmEmdrPGhlT29AgwrFtrhvZP5DrBPkV5iqLsFYsE+dcMYOCUBnM3Hcu+
08l8Idp+HKejdXvvziTfljIKHAyuax2EEtC1ZZ0P5bPTWw9TaYSxx2Zfw4LUxyz1+w7ieELeVeTO
P8RibicvL9iZmSrbI95mz5kYK/BhRSgViEQkgBX5U9Ila2sp31rlSa/JFRLZj53KnZYIDna1IOXS
Y2XXBk5gcUEWKw6qlqDGSVImS/w5pQ52JLZ3GqPzwGxRlXkTwjm60iGejju3mC8Truh17tDoZeNO
C4cY23tU3M9KZV+KwkuIs6ZFE4Fs4Zw9BUj7dnZcl4dOmz/mLN2MVpnwztSzNcS0Uub87LTTj+mw
c3Qm/q2+vVpgx6VDwOeM1jqslPLVTmkUMNKPZvu50wOC3ZHMTZT6zQ2qmjDQX+UjrSaewpU9FKWf
6HSLHccNjf4uKkw40GAuV72THszbFLOc55fIVO4UUb5GGWQGuSQpGyCVtXeCrR1Rj7XSHyDdrmyp
Q0ktoKdAHihnwBAdyrf1INsaWg2FRSJXEc7VkJlnaFdMhhIrebWc26qtgdlRG/m0zDW8GBfSVP6g
GGSjJSmNXaNHu21YLqtqsawzwR6o2+NliWzasWP1vHTQ8mLSktq6pi1Im6Y3iYJI2NxMOw7GmcaR
o6ln12agYWgpUY41nXfCdFQBs1wHMOuDcHpQPOWto3jVOXVHlAR9auxz6IPAc8xn9LaX0dB+IUB7
t4hbyNR2a03UQ+RJDoa1Jvk9OzYqk1rjRVp0gGUCMkxYBY+6m23K6pfhSHahqXrrc5qSSDb2Y9be
yYoOVS5w8DQ4bXPr691VqzdNzkyptF8gB2KO5h7bbJO/TDlH/gpXClTkW8g53fiY9pSac9i2a7FR
58HaTvfRbAB6FNhYUUGlalUcx7R7ZQtZAsWoP8rBe4p1oex7eUq6qOB66jSuy1s+gcq02bRil+E7
hBGsOdha4QB7Q3WsjdQJvPmt1506wBRHC86S234sO+BE5aXHUGjUWr6bbO+j6gpry/C2Rhge1KP8
nCO8rak5cIYmuGDw7sc5/nTyWPGZn2g+evdAjqQVLDiVV5WxfJYJQCKG2n6ZFP1OM+NnqeXaDkII
3SCzUvwsn85NBnKiHC45GwaBnuykqOXpo7vW0bOazwkwlqwRPumCPlYZD2enbPtNxeNjmonc4dCh
ayrFnVZ1d4uu+7rOL4UKQYRHzWmn7xFVMu2LW/JPnFrbppyTSukS1ghg2u+daYspy8KqmbhkFqN2
4fmazTuhR9C1S7KBKuV+MIxNJ5uXOF6+kVTg1AYuT79wcCHUzwICAg43oAeMeWwN5U/RMfUQxQPq
GVokOYKmwXPey4kgNCUeaevNobTIlXM7jhsM3Y+F6nyNFqDbhnci1jd5r48SGKaABlUIA0tDq8vI
tqUVwbi9BfDFjKW6Rv8YkYiunL56F4iLgramUd3ORMYsLUemll5uW5JQ77C6TVFqB001D4xPqufC
UY2tbslHUwxxOCn1eUkBRyviU63yIWCbH9doBl9MaR6SzGZUomUpUrSux+fmHQVb2taqJDl3YzWi
egB6dDu7Vmrq+dnikL0DSVko0VPvAvtxf6K4uC5iOjqYjUgUS0hR7kicTNoDxiWSPpb+NujFDTsk
zsak01wweDGs+A3zeWkTVTBB2YO909bJThFiCvSiQRmoPDs5PUtVrxa2WrZtaWG1RE3jbvKS/Str
N1lP6y+etrUH/3FMAEGigUVXUjGcm+ck3hQfZm+X/phW2xgt9VrVWh/h/rvLuVeHmBBMC8+ukd90
UrE7MkIZw3ismrWXvHoaHut6ir8aQ+Pix4bKANHsg//D3Jn11q2kV/QXVYNTscjXM4/S0Sz5hZAs
i2Nxnn99Fp2gkzSQAHkL0LhA+17LMnVY9Q17r50z7BOCpuYiPROyeUq1ZLc++Lbuht3eZBfy7kyZ
uWUxSmfpBG9eiWOoNZhXJBWJiC9ezri1btsv+eB3aIu7uHmdI0mO73QPuIMZqUVmxWixMzcgVM0H
W2KC6cf2I3VyvouAPLWE9V9Tmf0Bze6WtASwbvVLPzaXusg/UsKaBze6IE36rkQLZJ1hfw7Khmls
5TApAST32nZFvEN9sBrD6t32qCbn1II65L6XskfPw9K0YnyL/qxkDBeorey5uomx3+Fyo7t1FHnJ
UYUlksfV8OolNSFJrWNfi7wjQ8ZgVIDQmPddWIQlfwzzOwCmEp8aYq8yfY1ywAj6IZzIhwmVZP/f
Gg1Fr32s5HLFF5A4RJqCB0pZB8dkf/RUrmne1FTt/gKSmp/neryko99uzJLmOYmdX6PrbmVMTJMR
leccGveqt02oielEAKr9BM91r2dckY1m1t/F1dM0Ni/g9U5I4ZFLgA1KtYXZYZvZKRyfvDC2jijf
PCgNFtIqPhCEVJjh9BCERK2XJN5Jg+VKXXnnqsoCFi0E7ULBXpUjHfQw0Ez48cFyR3tPEiAMiSS5
6xufu4osBy1Yw0h7OvWiqy/eAGJIKfJtZsc9aBOBTMvNsGlwQ7WVIiXGdnP2Tj5bGsJjzzIELIq2
SW0J+vvj6iY/BUoeQW2Lg6izz7kv/Y09VNtUBEfD7cm3AHjJcVjXaPN41lUdiL0Tyfo8jaLZzXVA
cmBUkcKV0VbYHVADGXXnVYDQkP5sTM7GWB0xbalz2uaQyeajFE25JUUZ1PWQHyAELn34tTFnJqxh
/4nwEF9VExMM1JVUCoPA/41xc0dbu8sBjlzCiAEdCoOb0yX5dWBK5/kEEMRGc/LzGEGWOzBTKeS+
RYUrqgiCWceqzXPJHo/DUzbUwyGZYPHgdthE0k8OcgLxJuf5ydeDvxtDCu6II32Nr2ON8rY59HZF
qsrotKeiY9BmOWn2GPn0WkkUGyckacQRhyVRhg6htqtYztnB9fptX2B9CxllFEPpPLrONBAXCMxM
9zbMxlwQ6zj5O8L5klUW0//IhgPFMyRxgug6CwvZVDKnGXJia1v46j7Ai31lEb5X6TDdl8vnu+JY
qgtQi5zX1bbpKRWNIKHZsuz93z8iH/16J2PWkTSPNvnLF2GT+WUmCfis1EwJyMvHfdaYv4bSSu/K
pvppg/ERgabkXONaSqTuyQOG9BJnhbuZZvZYZpXFvJUcVpZrdkyc4PS5DJE9o972RjORRTeecCD6
x1zVR87K6oxtCBzRJNe5h/awVED2M9AkB7f3PquATK1+TIJdXKIFHMIGtnAs17OpWm7mob8oq8dJ
mNOfkJGwGYbqijLbYihD1r3dp5+eZnwL5D3cGh0KUxGthTFMhDQFd6GcWUWmNe7IAndnnyGFijj1
lI4IuRmyY7H0YxCSwCe0NkLW6pcYET7AhQC7Y0/UI1ZgHjS4NpBtxjZtjGITN/64k2Web4HTIuDN
gpIUPNZobuyoZ8n4gHDBk1RO+9l08b4aCJDshPvp2owjcsv5tJEj6BrNGAz8gditRJ/LsG55RDgk
zdQ59xkEkNru2F8zXsr0xBbZpyhVjHh7vsIha3SxGWaPX4vt52k0+qc4x5BpSarWDMkL7/GPImC4
BldhoUg/OO3B0NAu7KT9coX/5mvmhJlFUGfp2M99Zf8ekNGmQ74vHUOd5RieOCMdZNXxiYeIvqAq
vFXlDc917rZ7BFj3HSIBI8R9pNrhvcYrsrVUDDrGUcAfOx47tQpao2LV1OmlD1LyhEfWeY49/7he
7m+jdkyZN1I44dL/iQJaxIlDbxc2RycWb07jYDtBSbiFeridW77fSjl6HVjo/3siv1r8jse4PNnU
/mvbLU6+S02Mt9jexCOThtw5lSXLvGwIq0NM6R65akkUQng2z8N94qBPUqr+3UT8u963mXNAQmSo
mEfrNOmWRob8RZBaO5Wy0zYYgYSNdfIFk+ZwICJbBAqDsKwh652Vg+8TaMx4aH02JMlo0h+ZEbud
pgKTMrPlteKWFTpS4TZFvsHW2vWL/h4ONSsUFqu1w0fLD5ht5KSdTzJ7a4LsQCpBYnTJJsMGvCGl
gh1wn91mgfIsruUbRm9Gv4Z78Cbc7RE3t8teLGib4BC7n9JYHlpREoAZBhesqH/c2MiOZJxWOuXb
n2hWguaesKzpPttrTVCPAU1TMTedslhsoVYD2zUstS6o0xj2e4hfgrS7ZFVF3Lj96PsoJsUAer8S
5TEEDAnUFXbegPQszdF0Ny68GEZ7ivXg7HXVQVYGk1ojm7eu9qzVHHgWgj8fnXEz72RYo0EZHCYY
Q15t4ZVXrA2zVeCO8ykPyVsO9SuX2d6sRm+lcnfRHho5IJn4YmXwWLKIfaTK6UoT2OcrNTz05vic
x3P44Hv9A18albCJx0uIBrqSFT53TMkDQFbczLkPqxW/QL4G58TegmQTPgygEalp87NhBNm+bDgk
WiM+1oDen8Zihw0hvynSpxj1kHmiune/BsYbpXCBemz4CBJED0mteRsi5uUpIkfauNLZzElbb5OB
eUFQOyj8SyRwGAeoDS1EPoQICSdknI6EpLejj1i5KLogoUYdH1OjJwIxs50XjoMJ+y+thmFvK4ti
0it8lATmHtSAi1yEWyKIKRxkzQcjjrtNr4bHJArJ0VDGY1nRqLfkZouy2SMbR9yajc0OLyfMYtiZ
TSBBBE8zh6d+rFXgMH5EvCqn8U1p2M6sDowXfJju1Yl4YDHMwL1ra7Kp2QLMscbuIRADk9PVHDOP
rULkY3pB/x38O1riP9y9/82/+k/b8L+6i58Lzf/+OoL/+d/8i7X4fzQg/z+0FWO3+t+8XpfPtv9X
pxe/4c/nX2ux9w8LtKM04HV4fMhgl/27s9gy/kEsAg5hLLNLBsziOf4Po5f0/oEJGcMxxjAAFqDW
/2n1kvIffA1PEjblOC5sE/P/ZPUiFgLGxH9SEhUBCZYkugpVOScy38oC0/gv3mIjTdrJxMq86R3y
AdFZn2vBYrmxspGRRhueDUnoqiCmddIlypGHyc4Ye0KF9vaMUpBQH+vuGEzlYxss7w/rU9iDHDaA
NV0YfV7RIEFr4Ag17NVSvwdoPLMLMDv4Kl3GGMv0hXsyomdd6luWZeardq17B03ZbKbvM9LMDRky
4S7toIzF3YWVLXfEAuQzmvPU2W9ZTC5UFkaHpgxb5G2EKKDWYRB9ixgeTJndnqEBXFUqnszRfcus
GW1YDRfKSqV5nYzh0qfNkj0QnF1RYX/B3IlsFVvpxhwJjvVr+125FNlyspy1a6DhZUPZoBbWBfOY
uPic9Sdrhu/QaXdMLNc2rNCFZN2K/sWty6MzsOqzIiZZg0gJqsse8L/euS5jaMwx2vwYM4bvpQ87
O2NnORUwxUkW+Axpg9zyK0JG1ongbrCyB4Al2A5mjnHiLss3pRgkL5KR0NqkjBorh2KzHjlWJ3wZ
49qexbUgRJFENty52r40JqTwOiTonpw2ByOOSYIlqUyiUuwZJ64U5vsbzqt9gq+GzLCvJtxlqV4P
iB2MmElK1bcErOrXKm9fUVwmxp9YFbflIdeYJlx/+mp98jyi6dQF5S43xzNF0jad6LyQhAnb/eqN
6FApKMfDWfXOlfKCiKuQfL4RWbbwj9I2uGgYAKF1bB3rWCv7oU8UjOwZ7jt2ukKrveBTh3WagIQg
RiNlu7N1yviPvI4gQS9vmYmwXpwQ30H5fEzf/PylYs0xs1CLklu2hGKyAgtjND8WXyhzxRHYzvEv
aY4yvHDew8RhpTXM07af4KCwwxRx/pkp5BURu9Nk8p9dls3nEryItjBPxS09XVGb595xXvqerOsA
7dYdeBDUGO1vA9m/UhCN68/UMI7p2H/XL2ERnttmfC6NZFNUXnKa0CWJEjt8b6PkdOfkXhosEEWx
ddKImQaMOgtf1rZtWOnVWYxeynsIWoomJ2RPGIVMp/IImQFehndY2um6Np1fjTTlVvQIkZjiXfqx
ivaOI4lNk3G51p4qd22B4JKRTU7aWpmviazZwK0zFokmZUAv0b/0n7b8hdCqD77iBrq3zpboJhXf
GVJfNACF40ANxZain8gT8+ujkbeMDDDNo+UPfJpbTcg1q/ImNXjgkY+2qMNvkMUvhqOdZx22zlNX
3LWqa89+1D+0IlgZONp6qo5hoZo8+lu8AJsIRkiW/prNC/3oORLpeWRRTsDQcwd3Puqj333xGBnX
NkE5QOaL9NNzSlvuKAJSg/WM4TQ1x5eF9LGkEk3IZab2p1KMZ5DLuYw9om7auv0LgVdw3paaI7s0
bKDqwbpr+dm7pr2iMgmt9wFX6mSdWLq04bTXyniCdbnJUIVJ+RmgAupAA7IvzHOoh+RGlN0yFUOD
4iyBbEswG4fjYm91g1vfXF1iW2ki917VrVK3X6AL604/mdW8H/Nm36MgylSybayHMX93h5JPwC+7
OFgtxfNMKFv/TAp2mQbrjA9MYtwx6LjN+UPz0OAuMjJS7hGcOeaLkGCOWJPWd7Y0dz0Q2sAUexUZ
e22KczwwXrbvwdChUmPE1nxEI2DoYHrgx0TIX7qp+P5i5uP73Ca/Hddc+YDD6FYwJ5uBwFOrsQLC
ahlqtkywM4mXey6of6QadyNpRHVrM3KtdyUKOslACsQtRgvfeZ1QFRg50RLI9nLMMVmwhYj0qs1D
X+GicH8aGHYCLvjcMANJyuPYRtsEwGMDS79OMbK+xe7Vg8Wf8C+IahfJri41otLszgMzOHqsfybk
qkN8Y/h0XPRlwOTT38gOSMolbZZIQ1aump0fsRsrcjkRh/rLqmXNvbiOPXY6DYKd0VqFrBfoerP2
lAbptlwyPvTb4MVPLYxBF2LtbIUfuvvUBCUDtjm6rmYqZVJP9/g2nUvov1eEJfZxv9NabQ3zVxj9
VLiB5umnaZPfVcrydnRZ6D/EpqLV4zhEb00w+kMN/HKB8QCWoZ3hw4bIh/OkGVCLKgSMnCaO/pnt
mRsA6n/OkMesuzuraa5R0m08Ax1sUzwkZPGhsAkn/D04vdqJpbPl/yQy+/j7az4ZDxU+hS6pbm5P
RsRdPWNwwGxJOO6CqK0C6IvaIXyosnGCpex4rWHkSUWv/Wyfar9GRpJxBqWkSTDph4r0JLNgj9UJ
TQexLAzyzY/AvB/1QAzlV8vKMeYOnucaWAVoh+6riV/z1lvPzIYlBmmgbcvZsbI6jOmZQGMOlZ24
3SJ56jEx+Km81NbjYkbX2aubvPMGbd1Fet3OV+J34/FoBtExZN3cmcUXi3jISi2azW5D+cbw4TVo
9YXdynaIrdVIBz55waWXH0qPa40ktIthznf9xsNlgBSwJn+YDdrMtD/AfSy0yz2X4TlgjVWP9gmE
BdtMLlIW/3az79pyp90WE4izUdNIsMe5Ed8+p2tE+HMr/+QceQVptiAbUPe0lBLTu0YqVbOQcvJi
7fNOm4ymMAuFDDmcsN4UBg010t4uKfYTCqqMZqOAliUMSQdSHlmoXk183Byl6Vdg76GjfciWSJhZ
VeuCmVrY+4/FaF4qlztIczHOPc7O/pLgX2y1/xM60yEInhLE+IU0Nq62Hq9iABhXOu5TE/if0TQ8
u3nyNXR8wKEXsbsm/ZFwtqtGbDQQeIsy6Cnz+KASFzpydOplNGz8oo6hkAwSxONjQ9Ni993NjuIe
rSdHNAPFtRLI3Qpi3RX5Bav8e07G78x3wp3s5UsVOrcAdzQ27oGITjR5NOIikKesHy9d7iJyNPvH
kG2L2ewj1iBOiCRQQRvLSg9vEANEzwOnTZZMSGR4zIi6M+OnbrEwhhHr+R6/md8t1RyaLt9/sZLq
nurxEObTozIibNT+02iSMj4OUFGHXRonZ7SbKJXuKoMMdQuPvvfd5j3SvmHdsXisB/Fdh5ySWKTo
+Dg/2M723bko6aFj793BdOBR13indr6TiBihV8NlZXDSJL9lYm/8PNupidAQr3pz0+8OcJjNHJ9J
4dpqxLKfo1rmC9DgoRZASHJ2JlTFHbpOJCVgfTiK7sfpS7A6n6IHoF/7IC/PnZNdShwunSjvycYi
I0lzlQc24STIUgwDDwB7fv+n8AtmWvVhSONtywLdaI8aeGgS8dlQJkdifRbzKxvf88AvzUBe2rI8
cEjzFgAmZ0KHE3ilAvs62MNa8xdg7zSiWqoSb1MVT5jYAGSPr4r6ENvlDtXhxNKaDeGaUeA1srF1
vlaRx8zpmynoPsHhxGINVY2BJu0XQvWtw9haiWcLW/BYZcdgUfW20yHjx6g9dkskP3lV9uxybkxL
oyw/i9x5iorj7HC6moG7ofam+YaRPaMvVpA+Dsp7nsHvTHhhfJKfoh5n5cRyehDrOi6eCSM58Rt3
jGUf2DSmmCkJv8XHWHaEDzG2YXHzPkixCcLfvKYnkQsMJ/i6BzTRlPGR3bJNon4InGNulvJY6RJZ
NlynxEr/pIMNDHV81DbLA5Caq5gNwsqgiqH539gJlGYhenaqDTbpDmo8QwOcpJBHqS2k45zAAb33
pfNBWIfecsHfqsl+ShhiBMu4V8CFL6vsxUN5EGC1nX9jI1/p+T7EsVv2lF6utXPIDPIXnyQ5ATHx
2h2lKLV1EX0zDVoVdHEUOf7CwO3IeefZcXQyQHyQUJxDZBGR+M7Tl1a1KxP6zYzybU6jo+EdHT68
KbeXRXwZO7rPtlVUGnB7kc75GvnIYzqe2t7eEna4DjCNpc6EYvbydySYn/3Cu3PZzRrpUUwTRReZ
93PxOJBqIlSAmIrShb354JNMAWh72QDkvCkKZSizuiKxCGRhKTqfrZbtvE048hi8oH3GYDeQ7qsg
3E4sjxBlzvm9ghYQ9wYZY+1VX732nsuSi4V7KIgPhhueR+OtdZfi9zDM7Wc6EeMSdMd4Gh9DaV5k
+RPijAvQL1FtFFxqLYdFn/+w7uHdjPkLzglixfBgy2gfscMrCw3GyrtryuAaQhIUtJzM3zOzPZho
J3Qizw0iONMV65wiRc8nNdjnzHqNof6n6s2kWcqCL+0jSEv7g1nIF8Pgo4rZ2Cp+EmZjcZHdkZi1
Vfmj6X02Nd6PChSq/bvO1cryP7HlT4G3Jxgpo+7fzbvUfmYvcku0CTT0aAC6y+tb17+W1GBSXlK0
JzEK90C+90zdZpcbmxCuueWpBnrdIQtYTDWsjj1Cfsf2uadsNhJyWDgqGvEkmYIOA31wiTZ5whSK
lDprcAFmb3OVcil7G5OIrHD8ECiZg/5+4ueTkCY7G+ynAx9LJRFLiOcdxPB11O9LZqjo2rXhf/VI
kZMMiEaOEzA/IJdYWQjj03Dtms9yQitoX7v8y02ZIZvftnR3LLfW4BHjud6rOD5O+bCbVbaVPvpM
SMNeiy+/eIyH7kzGNkDV08Lo9vCKTHO758XAIfdJLjdJcea6GfXepcBSuT5EMfAbD/FAS9fTYDzy
KQw5dqaLlz/KWBzILIfCvESB3WrAqZVl35lsWaXI7vzI/+gYqI9BypXsLZNRtrTMK0frzprqXcrP
sCu649x1Ozt7tZwfoqOvUMBYldd7tJSb2CkotmJsmUOwHrqi3bb4Hi2/vk+KKN/VVQDWW3zBSnvI
RInVlVNyEHITSAeznhABPhXvaUIXYkViP1b9G+mQRFnwBDNoHihHUOGWw0OtwmFjJb61GVpxP3X9
zjCq35pYp1yJQ+v5uEr0QxoGZ0+gLmtxf2bTBsz/3qR7Af94CuyfekCT2U67RnUPid/eagpOP4Em
njAzr6fDMKJbaor70b1g6OfibAl/irmwm33I/kMOPleLINipW8YGDxO3D2qYfZtSf085SkSsP7+h
oM3MXfDMZU0LIGEJL+R0LszfHol9Os1ORNew7GGqzhNCkPYxcLbCzmIKzzElzyaKw3n+bWfsRqQ+
OUiHA/tz5LNh8NxK1ve09WGAFyUf2SXZd4bQb5wJiDOO8Cj/FEWzHxyCV5CaV8my5dObGdts2Wj8
6zUvypKhiaXWSsjrnk9TFt0F07vLXhM8t8RV+26wz0halsrNsAIqu2Mtvw3t6XnW3jGy6y1BT9gE
nxn9woi30Id8+M6fKfuejAS9XHpoJPrVLsV1hiq5aza5RcoEqakWIuyhuimmQeGSuFN4sGS6T+C7
W4shF7oHNAqPKGXuO6xm0NN8j+ymz4HutTYfAR5XJ9GSs1Imi1NbI0fE/lcWZLXjCgzE8EOYSrjJ
2srdsDoBrm92pwm64vmKcSD56ZGkC+P4jNskUd/GVLHCpeysLZ6KgGKXFTSukTXrY+SbBzcU06rA
hwar5Y/t/LETwIBOeoHYxzMcd4U9beMwoHug73fxQ/upurlsFitqdJZRv+JCvMrF9Jsg5+P1XrS5
NdAf19x3w7EgkGesmGZVyOzYbfd3VBhbYywpiqe96IwT2Vyr2O1/0DZSbzvHzjoVNeYwmxqMYeig
b3HlPFV2ysN7mvPigLULxNu+lgeCVvfCA1HiyK3Xf7goZwVyad9/yJr40eU9GB0u+XLchKHTrya3
uOvYw7K3B4FjPLOJ22UhJW3me78mqPF+cDJ6aw317YQC55t2fTXOOA0G/7kOcD0buA82eBRF9Qb0
mjCQHzdvLjp4X/j6tNh/b0qjSt7EEuPi0HCiwJM50aioFisJ5oD1DjZaNfyJR7L2GiKnPQT8y+6o
c37G/grNGjrHYJLza+6p7e/GehnI0qKp+T2ge+4p803siTk5rrRDq6J5tDIMeBa76yUNsb+BEmCm
Fo2f4A5eQoGw1or5szyhXuqUMIik+azT4U9Vtyu7pjNDO80E2869tdS/oIQMYs94cGMFSz5liYjC
YfVyqHhXAnJ8YqGxJuvTIKdz3pEnQ+HBGHZdyvotL/2rM5VnfjtZlunrQMtoWAdr9A+uf5mS9qKw
yMztdSR3azItCtp4U9XFepzjByd40jI+S2rgCNPfFgUW5XSlFkFbdq2HVwfFdPNd1Q2GqGe9uH/p
aTXElFYhyR2dJz1cLZotOwrOVlwhlAdPtXYJn5gCiaOwjA5W2EcHz0xfGjbtoZa3qNZnizhamBns
LeWXP/lnkWFTqEiyHbPvkokPaQlPC5MH+eq2uVbJ724I9ybTMz9SOxORAdWXlR+jxtiS5bL3NVEZ
KFE6azrDfKfIQ9XOJtu0KGAXEQNq6iR5cNJXdvHwC5DVVq9FpA5BXj2PkCGN8beWvxqruCuzDx7H
uXX3qEml85IiiyoSh8HD5+LmmaAHdwkOmYhwPsPA3NtfQ3ZWgz8e6ZKDoXsaUs6JwvE2A57XtHLZ
mPsorPw7D1e79H8l7gOk0ZVX/ybuYp/MaKsBfymz+iM1rq3sNAXjYQDF5Db+rqm9iySizuRHZPmP
Td0BVxpeQDsIH7hNhkma4iSV0HBcIqrprOJyMyW/wvR1pueI5C/gXSgNzQd2irhM/+QsFBK0YZnM
dyD+j4EXPcGY+o4H/MykdBw7Hy1ybsp6k0I+WxKJ0APsG5NwsQ5FVTaeptK6UqPf4CMjBwhR6xFD
TbpF6Z5YfC8QqhmqXiZYZts8KrOBNp2nUAywktCl2aRAiLsq9J6jmS0EjThvn3awylCrifxawOZn
mOepC8Eu5TFx/TcTcspdDJFnjPN3reLXtpvB+IX5zUl3I3glBhnTJ+q81VznJy7N6aEZOeC9JH5T
LZCJWSWUo7591JlCJUHerW1RNeuoBS/OH+BVf8vJirEQMLbCvAnwp4s6KcY2g/E7qwt86PE+j5FH
MBAx6mKbu9w1Y9jv2VvtQ286OQBktAEXm4mTyLGkKpsGVL0xbW1qNCW6HbAwBtDbbqlK3ieLGMbW
wliQZ4wr6vmt1MQ2RiI6//0H01Q2tolxSQL/IbYNqgXrIus6xVPY44aI94JiNFTZzgzmK7iWQ9pH
u0WUwY3PmgYFZV3uuyiRaAWse98tn7EpxPWpVBXyidz7cmt2uiWydfqQBRz0k/S8+em51Pl7HeOi
b6ctlKUHRBkri5FoKFhh6EgvTp2R5AbvzYsAm1o9JeBkkUleImrxGTq1zaHz0ILhtI1wHB1l1VGR
crECc2jGU91xzdXEVbocQeWI9X648OAvU1pt4/g9Z+PmJ3IdFbBTIovg4nxbMXy2+LRURrdPOYd6
YiLrbjdmkbGRQtL8ZJhU44kXghHPtVZxchQesAGLbDSQv5i+0/AwjdFZQi3fW7J/QHv5HQjkV2XH
/SWiILiooNhWRutfAsfIzp0a7glymQ+BSVKTmV6RtJvP0Mo3cnQJJoEETEzANXO8+jkdGkZJKVNh
s2fxloJAEuEMUpvcwGJEh+O5QBmGjFg0Upcek7ApsFa4h2JiYDgrvoE4MqJdeBllMGLl6sY9GhEN
dPBxBg5Xpeq3bbIcG9kw3aXHtgqckxfklwlVkRlNFzKDdFUF98UcfIxNDVwDA6tdKXp3JLh//2EU
vO6IXw8DUoVHIzb8szvrFydFiaayJzjpVTGXGxnKBztykj1AGc81r/bQ94fI639aZLGrVnZHbWbY
+jolr16F5njohkMr+PlgoKG+l3gK+BDUp7nxrV2LdmQ1sdjoq/Q09FOwbUC+m8ZMTlsBY0ApjVS0
RZ+YtigNvIHT3kJVmwfcAopnsXYcHmHKpx1Hx4uMVHX0++qS2ohTLNvi7VXOXowV6j3ZvXZtBx0n
kVu4azaGPvPiC9A7fKB5rcmGxDO/kh4F+ODO3jZMAUPUE6a+IZ5YsFS9BuCZJucCAHumRpyDNiHe
iOm6AmhNUOJ6DMfiU7HdTHRebvp5UDvPHu6lbgnhBA18bIMEvgQfyK7hQRT9yNflY3/2Sudd+05+
8ZchVEbB1yIs2dKezQwxr6FLrYTubV2Q4nubIWgfI4bngTeqrRqM16xA0F/DGduMitV07vC57okx
RWPDT87y937JVk8NWXl0l7e03g6u050Iq5eoPlTBxBn/UNvFVwGzLcnn+Xyz5yC6S/S8T5Z1VxzG
X+7oEyNY2d+99cmPwn9NvXFZSltrL8zzixN+Z6Hwn4gXHFr4iZ1G5Rlk771tXRXeATstX71eOHs/
Sj7iHqFf07mooR2+oTTpWx4n32hFaFVcc846iZMeUo/NZTfmYM+upPK68IB5+dVrrHsirtpzr9hz
ubbZ7/0me+0Kfh8I8GENwA9FYVqfxwQ/sYN1Ms2j76LRT1T6PsROarBQBbfQjz6FyUrSH8uZgozB
XMWnsIJrRCMd3Wc5izM/sm6+nqHJEIK4IpHxpbe7HvqHvLJpCW6tb3HuJ112wIiCX2pm4RaGqHQb
ld9IDSl3vl99xsoDnwKFoZSAHysVlofWEu9E2sAxkZSUrpVexqR7y1W6szo8wmkT8dbN7lPqyVsW
lcl6AJYzhhawpBwlsELCuKmJvyDX3MXh2cEdEYaPoH2acGvOCKdQy2blvDEmThaEPj8OK3Iq0eEW
2qLYlU3J2Vm0tDOMI/7+w46UwQNHQD44t8EcnXO7zDq7OP8twuYHJFhkP00Nq6k4wsoOdntjHekd
ooMdjbTuwanj3mY6AWHS7VtcZmoErFDYD4NgVhXgh+Ort9fe3XRdQsKY55TYCPIbQUmoThNVXDTb
VxNjBcchbSxcHS3akAiPUBxFWjfb1lHbwM0FLD9CYfn7pGMSn22NVXesgoNwiz/NPJLrUOXVo9eB
a0vwssA65LMWBWJnuPiIAfy+kqFC0Faenmoj4z3rKjLiq3XqKZoyWQwbt2Vciwx3npCY5o7kvo01
LPMES1TfZWvkwVjGXCK0CEsuZH9vF4HPfVJh4RMGztRzJtJ8x9mGx2ictky89KlHsZbURCobctgE
XvjFZomaY+bDgAU7nBxFcG34qcsq2AVedQsiExBDF7FQgyWObr6gXKKRtmxm6FnqoZhiR0VkDSST
GccHd0i7D5oGnWkJxUaDhulKr9jWzQDyN5OknYXxu8AfoVM8z3XtvY2Mmlap5RWHjptMB11wb6JS
sRhDbNJWEYzXPIYOjDN8lsdQ6/WsbKTWPkikcHDdnV/YOIy1hTu4TugWR5gVxJuYB+yAPOf4zktb
Ikun6hzHjdy6tbe8u7b57NoA3IPBIm+6r3Ykiz4Jkf8Rfdo9FkpOLJdSHkkRWjwX5e+0J/InKw7M
R0kDs65a1gOD1bmHqrD2fi7luaz8I09Q7CcgVBn3zF3kNS8i8dpDXgPNo6GwD5kPe2/ktEWuo+VJ
zXBnGoj1a50r/yHpw20lmaEzcoAuiCqKPjC9r0hV2Ipmlu+53CVFMH5YfiMPGlrnqi+L30EfhB9z
on+J4lv1RXSd5mp6zsDYAe7lJ5jG8hUwoHq2J87soCdb+u//hSY60n927VY48VOsbU4YnVAaxU15
6E0pGImxniub6J23qd7XU+ntEsPNn+MqIEgNJ3RoNuWJME/+6gsn0TSq6laOoMT+jbkzWY5cuZLo
F0GGwIxtznNyZpEbGFnFCiAwBebh6/tAMi1aizbrXrWZRJOexPdYzEzEDb/ux1M3xHRtC/JLigCb
zzlbEpq/xmOirm4eTZByY8COlNihvSBohEYsMKPyxV++JB5V4EF8c93SP5l1gUYsemTBKLZ3Ije/
c6uMoToU7FyoAMW53N2ceVRUH0cnDpXkwVfWgcZWCbiJJ0HNZmubVMSosQv2Zxw6wOIHv6DxW1ZX
sXzJm6nHT2wmB6y7OVepyQBXmbQvQxztYiecXgYHe43rfdnkvV8iUlqMh4a/TTTYwLyoAVCLFHne
K8UJRwIkmckd94Nbz0Qxqgeyyf4NQoRHdV+UWdZJ18gCU83VMZnpKRSxta/a4o8RVvU1TdVJS66a
vkUOwoPwkrSQXtRE1XvX9+S0UWbtKv0g67WOJit/gIePXcuMi4dZj3/hbOiNzCzO6aQghCjLcpPK
gcQna4KjjIOOrqKd3c8ofb50tpYe65eicj5ofeLiVrjFseUYeXM9FROKb8WRWCrmjrx8ohFAncMW
dSjwiqcg7YsnlrLkr4n01Y5ZH5Q7+i8B59KOEHS/xbqP+Bgt7vTE2+jaIoqtYkDAtup2WVLbNAfD
4i/BOG9tzxMnIpR/Z5p2zqo7JKYDIMeq5k3eQ7IaJ8jYoVOdGNce82GwdmPD6aNNzaqt7OMbZIL4
5vX2JwEi0EqspZraiO6zroy7WL6kI03dKZUahHEW9HI5PjSxOYKz8NCe2CQ5djg8/POvE0bi8tq7
866gnGKrG3IDteujeZmpI9ZJGgZc8d38imvtzGsxPnpePz66gRzOluG8zY0Kt7bJIZLqsL06xQiU
RVh4ovI82SuPQGBoTKRjfNQQXYYXupcITjC7bOkzaUC7djZObgbtXT279i30JhuNOLIIqJrs7dvJ
eqvtKEQfyw8FSM4HezJ+fBamnFqZdQfD4GHTIxZm9+XnhARddTV3QwUjmNTQRVQF9wFUT5ZseXkw
05l+XrPpbiLhf+gz+c6GAUyeNRkf2NURCpqbdhhlh6HBxUY37T3BH1BFEmgtYYbT2CiJA9nFREQ4
wmV6vUIECFc4DxDVJrpCoHauUtqLjoKC1pPX6Qjznf2rxax7LwN0LplTFDzKglpxl52GtiVBYwyQ
tPpQN3yr7O7QObRAJ40a7jAQrDW+t+Rud9QHacLG8ZzPX/FMrlNa0ftMEwScGDyHfH6/6fhhTBvK
e0o2982fOUY4gQ6KyndWuq7/MIWt/xBGCNVSGQh8Chy3g1PvhW4k99kCKpBSFhkJZz67dGq8FMo5
pPTWA3q4uk3LVIZBDNAgtBraqhkmSmdC0Bsll+6gCvCiAWEjc2ihCbfVw9QP1dGISN/pWLAcQgDC
/F/rX/VyKQtZd48YKec8mR4IyTC7ZOWwH+ncuObJCMiqkafErMW+tutPoLH21WBDt4WPhcAdqvw1
Svz6kZH8RcKyPbf41nY6Akgkijrbj3jIIIshW09RdE8GRtIMzWSsimTr2So/DMX4nFrRowxqtXe7
gD2vkzq/ksTag9Ig1+bWgLE09dCmFdUsRPs/fpX5v2RIr2jk3QNvdFcxxCScAUl6aCF5QBpzE+gd
iovj1rPmCWgakATiHru4DX7qzHnK3VbtqjmjAxysXs6RTubMfRjC+T3XXF096UNT6WG/2EYODGpk
b0M6IFy1nIs7GAi/zHFIXvlGokTmHei9c6e84d2Kyq8iMj+SbnrjFwQOREYmcrx9mQKMIRIGx7bM
hltBU++rR2o4Dgfnc+pB4KJ5+duxQC2H8hs+eiZED9vwNx1N8iuHNKppCX20gvnCPAJsIKCv2u37
D6vs5lMdwVSoM/cl9nvafWlJYVXmXRU/o6EAeqdxQd2iIVm8ikuQAqgfKxMvGbUI3IsQL3KeBmYH
vqYduH7owgHZUpv42iwzP7su4PJicX6lccxdoXOo7LRLQE49eC/NPOuwQoukwX4FTi9395qOAjvf
jKke9hYRvikfIL5CnNVpkB7T6D0MW/cxll9Yad8af6Lxuwsuk1n2zyEcKtr/1KaWJu4W02ZAPddK
NSeV4tHpxjF+GK3nEk7AwRkwHvitf8WCNCww9JawILUzmtQ6QaR1SrRnZTOP48Vb1TVSuQxRCQFA
BhSBQ/J+h6EMNMZP7d1kWeBl2cdvqWzg2dn39oVODWAfBLuY0Go4JtCwKUCoznapiMsC4jWL6Bhg
MbtiGn6Kq0agZnJZ7wrw7ir2i60MiCmEBfkHFbMyCOKXuo5omscuwP4od7eWOeAoizsTzwseTu1T
deFmvJ3hGdyB96t7F9zaihfAQRpejR08ssEgVlmGc3FM2Fe6GXKN60w3PQcBWVv/zJ5i5/IDXxLx
NZU2nHYAM50J+JD2PAmy36dYe54CsBzJ95i15ikHjpOF415nCMBtAW4TXj9wB5QLk/6A0izyI3CQ
k90/9mM+seAmcyGqYznqL4Ax7TkYP8vFNpNW4sdSlovvCA1TKTyQbdJa/B/vZprpsxGxRQjsjKAn
O7GLX9G8nqlWbY1srE/hWF/MPrznpfnTmoYGh8oiv0WwHKfwljl4+dyYgxF7nLupE1ZMMdoH6Rw+
mE6HWhQDYgl4DkYedqseSSRt24L172hvg4TuglJMBox8YLwhvVxu4WR4BMrFc5A2Z/QzqKEaNXcw
BHACwfiNMuL4UGH8WdAFDdPk0BTMo9zZb00zV2x7vE1khmI3c40Gi2d7O5Ldr/UI2KvrxktIU9XF
WL6ElrHT2osO0KS5ijDe77SaJI0J1CEGwjskGWWBBA5feru8MC7Xe9KPgOlzzfHZVdZtFhapz/SX
E+ZbKk+gwZnpEzsDKDvUjN3roUUnUI2zL5uw3YIEAgyKSKcK6yqFPkcyamClwcCoFLwKTQOxkxn+
4+xWwaNREl4UA8z43hhvXZPI4+An5NccoGciM4M9QsaRkLA4+vQxjIibJ/tFmrN5cYHBl073YfUI
T0UgoDT88CAvdlAjcPK445cKWK0rbf9xvVfYPCyjgm6+U/qi2l/xAMTRSgO4qVRxWHUittkEH8Dr
E+ATZqiY7gpsiVyPRxNbhV+EKOIc4ZVubjzOV1h/x+PEDj31mE/m6HeQleVRCwhQQqTrORfmGpB6
g6zPfRuA8ZvtvJugagAdsEnrvJ3VEjdwkPASD/t4V9GQgwNiTkfurDWGKAOZo3YdblZw0Y/KFtMa
DRJ9gxQYVg53N5b4DRPFIxBGyHlwmgofkUiXYpEIfZMLjiD6RVaLCGhllQ5WAXXj2TXAfWPdHRmX
MKjEScD8swroKq1ueW2zYBcOMdkMW+eXitpt1p/RdnIUHHLJ9Y8uqksbRC+EWmkVL/iDBHiwPOZI
I6ZhRCSuemh/d84OPd26ZthdEG3Xge+P5Ljm8Vh55VuApLQfLByadmWzj8KXYbXLIc3gXsw4KcsI
gBAgi/FSWPlr3zq0KiTt3Rn6sz3KK8/+T6uZvxNzTo4Rc92YAYlc0gmiQcyFNc9bvTSocmdY9KKd
kkGyc4o/PGaNbUWTKzx+T0OJDy8losKpZ2DB9szSzbJn5CQKKiSYYgtqGUf24sVRZ8za+WFCX2pq
gfvApAh2AlRhBsWfGnsfrIGNnWNlcRKOd9EPPujwfae9/uhm8mnJMsPrBBNZgnfYhkyKEVedlZjg
zsQQ7iRI8zke//r9R9EJbsYqb6+h/JG0tKz8emLSi00gyVa6GzLSawkCCHQSEs1cMgkz0lmy8Vkh
TKFbbZrgMc6zhEk6fqWohrut5uO6fBuPSBPY0SXswbZmdvSTWLm78YYdp7vAmaN2evDCrTnb46aN
mj+DjHFsWBBlfMeAzjpT0tLkx0R1+4BSn1MvZnjYiQF+vC3FdvDZNcbsndaTA3GKJpJrzUx1Vi7+
h9bZknVEWFYv1MUV69CXcLy5O4Np5cUfJ59mEUP5u6HpXwQddOiIU7x3Z/1ZtyQecKK4GzMk8szO
bDNokC6p35Ukr+VPT9IhQxA5OabYWh44E9Lp9bWpn+kCRQ2ymF1If95N8u9bYsfY+LkPwi3HfxHA
SopwpTJ89SuzL/dpBe49Hzg2gj+97Tc8jkDvTP1vnVK2oCqMF2w6uHsnIRTyWdLsJ5LFVPpe5V3w
z4dAUCiTG8Byn0UsjhW9FzEBxBMMiwgH2vSSlDNY4QBJGfPFACIa01OKL76B4FDxKF6NNmJfXk1b
2F3vUe/xGqMScH/7MGKacFr503iyvkCrwPicBQPVJf2RzrbvVng0y9bKPExPVmnNm84r4Te2yL1B
xnbR5QIu2T35Q1+euqFnWdqUjISx+WlaeQv+zm7WUfRYtZXLICY7hAhe7rCPDPZ6XQ7uqb0MdLoe
Arf6Mq2GWJE2QtrnZz75U/niGDwrkA34BfVA13zMeo77Gx/CWxLSjwjMBgKq7/74kQG39TlUZfMw
NpH/gnD3PfCgukhSA+OQPfqGJD4t85OVklEeach4jqvhAThftvG72NuPDdRQVDFJSqf4zlLrpRuT
6bF1mYGK16BOpxcvYusQsrtd18p98hNquouu2yCnlN8OzAxfPYxKzAdX8uo3ywY9aAesj1wF1zMF
nxuGTPome2S7MCcMYXs0gXijJw5WndHlpeETeIa7d0KS3FY947wU/Er+9zV5BCb51/8tM/nfKlz3
P+XSd9r859/q/2Gw0qfD7n/oa51/fsf/PVi5fMO/cpUi+EfgmWYY4lZyAtPxwn8HK4X1D6R6sfS5
huzuAofI5b+DleIfpkvTuu8w+gTU25G5/HeHXvAP17GWflW664GyUOf6v+hstTna/yNYaYmQTGXo
BwGmZdty/6NDby5HfjS6jdZVDO7LZyEl2gKgezOSWtYB1EiFiyg3+41hqseyec8b1F8z6YEy29zx
yFhiiwR+soZ/hXiMA6edojee1awpgRPqOH9uqY3fwA0LISY8KZNiMzp7fqVPbjj8dlm3n8RoPPIN
ZxPKvN9KhtOKQBSegbNssalWzmLCwdzuGZVasc3mHjFRTE2CiMyV3SHalYH51Um8FBRJ0tbkbdmn
gssVKWiIysXk5WBC7Ozk3tex+7QURMjl4I/RDDZGlNXraSx28xytA637uz9zo2LpcCqIw6+IAj3N
HTzg1KeuLq39le818d5rumHnR224GpjGfM0AmiXn3IGE5nIpQFfydi3MH/afIRSliLgkW/kG51Nq
rBjKf8k02EjXP3mBC3Bh7k6dzt4jUf7xwoFNZBP/bZr8V6staz9MM4Oiwk9QgMWw8rvfh8OKXppr
OBZr1QMPidrawg63wuNWbjM3xC0GFxPfMNZCMX+rzHi3czi4RQBzWY2nxpy2uMSxZcrhF7fnQ+QA
Rf6JFb5DxcN7PUl7Eze4qW0wJxsuFshkAHYBZ0SDOiXhshMouteGxTpj+KfjHqfQ++Ktxq0RUvxU
19k5R8ZnId/gX66HbRviniGVsMuj4CNwOHUoafMOrbQfoYMBHs4/oTlSbP2YpeI5SXB28zAdyeUV
311A/s0rxJMaGFjgArKnw4lQh+wHizlrdiG+xcJjJeylGgok/sR1UTb3XBk5SjwtFQBFT9hCHt0l
HNRnk7GZgWJFIc6S6bVuLFgrxEpC+hppzVWnVmAZ5zfcA+/u133uyc2QOwRFKiwcbsXDOJEaYx/v
Ssf4KT3seNapbod3aXk2vDTqI6z500vmE4ATjrKwv+pWfhdFfJmNoDh28EYwHUxYDwgK+qP8oMCb
EdyZkZY0v+20H29OUuGeGK+o1LdQlviEXC5oWoNOsftr7DV/AYnesLwehmCXmjI6sqwtpJ/gdYDM
zGf3l6aeZ62yMdq0fMqprV1PJpd3BxIohV6miYcezqiRyVMJKk/YKDLLJa9jnF/bhgOKo8KKxr+Z
NRfvXnesWhVeOpxNcHKgCJq4aycuiI6y3uREDEm6lw7BLR8DH2q+2nboe9sStySgLo+wW+9CiZlI
CAC2eod/AM+q9ZCP6zM9vdcKx7GsmnTtA7UjMOcuxuRgKU7iAZAvnjjbHahVEIvFOWbkiwODJQRG
ESM5GzJKdvOfzAXuZjcUa+HyJiucXqWkX6QMYN42SL06mcU1ctrHKcI9GZ/Y24hdPMaazsbwUhR0
+SU+3QnGxRtz4ybHizS1uCrVnRoLFm2TpSfPHvMtdNIIsykJycZ+jgbHpon+peWZtzVtD/asSIFS
RQSgOgy84wIX64LnPgy7vekXbGSXdbJhF+BwrUKfVN2dEsbOg+syZfdziHe52BcyUmdRkNGYfdIh
tZudWPeyvqszqhD96Z6zd1lVGW1LGFd7Z+TGZYF/tYZDxHXTd+yvIjGjfVdKMojznU/xzJBOCyn4
6pVvQH5uHEj9ZNPplCOTthSUoVs23dscQnVDWIPKA/8uD373Jl1ARtg+R9x5tnQHtRpX3/Ki+AH6
WeBkv5U9vY7R8EQjBXk2WYqLZUQzf/B2PJHMw3MUOeJBu+HNtsffdoIC3VuDSQGzMl5MuWwDXurJ
b+4CY+8DTYYAM9z07PbWbYzrcu/Y3Z88RzzqCQqfJ6AjyGIMVzk3YLxq1KVxyQaD1Q+vHrRRxe1/
66fk6yobey2PQcrP/DzcUITTcIXlI0BZEZ5qI/A7rOXeLZo9TOeiO9SEey2YlfQYw3CqnQuEl2Dr
uzHBOOMX6ghm9WHBNhXE6UIr+8MYO1NOR1GNFP0uRFfNCeSdvcbi1FtWuo5ucdmElBhnLDcE2ZuN
w9edxhKL+OgZh3AOflRHk6lSPfGHf4KAP3hf0DTt+fm9twBE0V++5HHu9RhBR7TZgdM6u8ZutlXY
SOhintXGpxmLribso2Q+6+g14ZnYpQH1HoOqji1PtLETp9Fws22cRAd/wFTcWDu8VIqaxJwPhRnH
i5vQWSIeQFnBmbdlM5HgKPgc16UHCw3d049GjNrzX7MZviCMEaz0KeHM5RP29btBA/nOpcAjauNg
qys8lFhjVgGXG/B1+izs7pKWfXroQpDXct4b/Vll7o3YPV5eNt9ke4+5038q4y/WlIcMcYFKuaEA
VSiePa89FhlWdNW4py7h7iyd4A3rTAqKDugRrCF8y/GTrwe8jjnvdUNQ1WMRPSuJvQ6OAz0uhVfM
RegAy5lKXe2+lHXMcqSvS5q1IudQI1bSI+Sv04Wo5ODBtluMF3PQo49ErXPmybwXBUaGoMIFn87t
cI9cPgrKnYlDpS73eH/rqc7/mjxjHwi1z9qi+7IAj2dzuq5Qf17URKGmoxWJUg+t3Vk4UYVdTbug
dzHkzxQP5g2ViGNuARflZyBkhiudr7hmP8eFQtUtPKqCsYRDmi2ghjdTDhilQVesxMKxYsdN7+5s
A9cEchUttKvehHsFYqmpGmy2I+rWHBdf3C7Ko5G5FiUdzbVPYE5IDUjYhnXgz0N/mQT5qGLhbemF
vBVzwe0WFpdeYloueC5gyxn9oaDs59SjsSsDKTEty6OJXsKZj4Apw/CYOBOcDnM6NlazhffHkU11
h1WiCZlsCOBpk4BM4hINlOMBXR17pcECaOeoBvtsbCM9xeZTmLV/nVFmNx3anwGBwn0/4q8Za9qE
OVRpzOWayAVuMR+xE1Jps6vjybhq6e7RMNU7fGi1ihcamjHjI8aUC+CG+bCPvOkOxG4f4cu9Sj+8
M+Hjw4avNggU+oDe+ZWJiVjECjWz5YKehnjNVeiE//pH5B3x2RKtOxnpkHAwoj6Vc7WdnSo+eNFA
Cpz4oFH4eBCdnEXMBJZ8Y0A7OmVsuldWP2RPTo1LWhZxd1ITe68xcJpDOFAUlNpE3Xo8vtHCoCMk
gEIGlQ7SGj2jBp9WI4/OupwHUoGVRJr+Ax+W3ghPy5NbTJdyId6BxD6WYu5Pph00p9Qpb043XADd
Ftem9NIHrGRgqDsfOs+8MyvOfxWBc2s7BMkhrcYDMTlgY/MI7jKcr+EgrlVcnNLZKQ4lSITWJ8rm
2OaRLPmTGaUBGZr6mHmeOuduVm4oZKm6s5sInLY+q+Ioa6q7QTdJQgX1rsyS5ryQAg/17DS8g0fg
Hk5FRsG03F3aS34n9XZaGIQRMEJ+UIMiEwpBF07hbFo/mCeCbVhMy0dqamiNidHEFsKhJr1EM1f3
u1noh0AFCLjR+1QMtKKaqPjkuJ360mrzZMGuXbEBqLc1i21Vt+oGohiLjbvB2nAiE/hjQj2YidSH
sOVBelyISmEMFmwITQy62JOXBJ/xphtUjWZerhGonEAQKRHMFJgtu8aUOh1HKzoU+BYWouNnydpg
hR2339lEOwDFoY7lsI1bOe6dOmT3icN41XtMS328ljq5iKwk69pHqzBLsONOPD3EdHAdaH7AFaEB
WJyO7Frr2tslUOC2LE679WQQu8jGeWfXe9YjemM1qD+d0dzVzD2mNJASeTD8dBVcpr76YR7FlMSf
L+7Rx3EwniqP7eQYVYfeAINoAHQCRT9ca4yQJ2DXJfFh9rvFNwuIeFMtRgzINi3pWZCtqrE17hnW
pU5NegUy7vSV3ZU5ATLXDVcmXNQdT6cVpShSWMYm0Oa4mSQfPFXYiyTNjryJgu/MIdEwuCAztX/X
cuzWnTG8RbVgm9ZOr2GjEf3yKdgYI2tHKwgURU7e0ZmMBwT0Ffg38nB4qVmSTDkqTt3yIND1M/a+
iXuZbeC5azR1l3owe4Sz+T65AUXzaJT8HAR3euyhftw/swhZw370N3FNTB22zW+/KsCZkXqZauBy
XXfog0CcwRK8EOSRyyXy3EViXYYTqzKNfw9Tp8uUjLwLuNMo1hornmx6sRETQ3Ulyk9t+f+01WFj
EJR9RdF5yu1nzFLpzchaDNnqr/PqMCOiTpYOtj90oVh7O9OW1yhV04a99JYSUAWqE5X+tYvx9JCs
IBxXM3tiYVwvP8E4E6WoCsh1mYn2ZE90EGU17aW8AFvW0DgpqZ1JR+9rcVHLHpKS72GUHAbnJ/pQ
/Ruht3TVDPwZuhTcqkscuVD4Kstoqo7ObO5l5X+EvbG2RQ7HYojetJl+Zy5z07xc/eOfJOM/y4G4
Fru3ueVk92Wtz/FQ3KVThkd/bGjX+5psaPeGpOLd8vLHyeNRTG68xK0HwqP6cg3nExPezsVQteCo
7bbahRb2VMBL07I++t1M9l+jK886XvLmY89JQ6GjRYM3Iy3Z4sbnI4RrAoHc4If6RmbJ1k0Ljy/u
rLcgIDpK8/y6kTMIoBTvixzuhN7sIyh23i9mTwIMNQ/nPVZQQI+0dmtar/w9CMKHCngqTAFqCvqI
cjuh1X6Jm4MyYsbClEAZMz1eWZCbLM5INaTuxmfNs7dLeHdhpO4jmME0yaCpVGy8YgQJM8FPMeu7
JhmCr+8rrIyP2k9HnkZ0iru4YPMKm1iw3CKs5hKl+iUyAgK95q1pdX/oALdRddluhVHvRdLt3UZ+
+U5VHwMn/QXRGNuRM37gSuEmF/SE6fUXVlO57i0QE4BIwdJz7uVZ+drG4o8MGedtKZZW72paSTKC
fFrLlxgGDCl75JnKQB1JhmyNdYeF9aTpENRY0ca6K6mccYkEpebWsQqQChkaSlJ6sHVrCrHmwnof
a+fuKlibQaUfJiCZvVVThD6RwMrLjh8DM3Di1Uyw5BAJEFPlYR0CmyzNLPamiymcVWu2tR2X5I6M
1n6LOSkkHNMSwlM8YFul8DlJnzQUhUwJW5Xey9/KJDf3vasioBzV33RJyiBAQZ80gbk8F4Vl88EE
9D5Q2aCEHxEya/K9j9BkyJD8kNv/GYVuTg0zK0WW8ScZBTqqCTZFxF8O6PbUT+ycaB62RmRP7DOZ
AmYMEVG1jPZJ8WGJ7O67BI9n7GUGut3awDbN4LLK7cLZhskAEEd59qmkV74gR39u4QoUjo0pwaTP
zZMZ213kerw72D554NJw150C41Enut941vRcN/2mq2Dp88PM2fg8pt53bXZi62K85qkJ8TprPugI
3jh2BkRL/rGTllxJgswx+59YwThPxF/LdOFou0DA2K4X27DhsNRBfe6b8s2tEugK/kTVu3waAsSb
QlGn6PKCOQ358jz0wT9hk9/rpf4TGtayXASM1pRYf9l7QDGkSpO0scEOs3N1QiVWRFlHTY2NiOBw
j3yASIG8Bh0KS8+Zz7S9eCotea2oV8dS2jzNzdy9ZhDM4MO0VNDhR+hKv32xxXa2WG/aTTWc+rI7
JyFuCMkejg0t0LjJCu5eq2p8efKzdtzdoGq44unvdLZuDbxT3X9lGVXzHZshll3o+2FxY6LgCYKV
bUtlziteQLCMbspdxfmkAoAIeaFugbO47CPavObS/a4M6zua+fxn/kCfFQ67THw01WdaUXwmWUXU
DcinEJ+FywN6U2TuDJ5TPuA/whJJrLsQ8R5Chc20Ub3IDI3Iq+RDu6xUWcnm/CnpjVPDrs/Ij2RN
MW61BTqJOlgvT0ERwSSb+uSpFIgxQRyPFzjMGEuc2N/ASd5ivErA0JS8lMQ6e/46br5p05KcPngC
AwznGBw2LE6WpkbKUe88aIEXuPKKveDBDaz4PHTsLMYCZ+g0j3/HxDhPIO/ZvI/YnutgawGzMRt4
HwbiDX2qA78a2pcl74sHFnfrCMVvNY8JRDOln70Of0XCJefI3IGcYv5OK7sB0erEO7/SCBG2xVQT
xBvHQ59xmLSmlmc5uyRgm5W3rzKdnxossokPhi4MqYWOUa9rnvM4rID4aboXWnzM9sSql63kuBdB
vWkJuK+0kb13Ij5wgh2U6TBZje92UNI0KAdzcR1yd3PKc5tmh7hiqvNcW5DK8zBh0Jw29OqhVFA2
Z/7G/JM5IOoWpApyl9O1E6if4N2Z8eJ1yTDTGM8c1AHrxJa+8uIY+5DJss0DIarSOr8WpKMjV+m9
XxNAGb30zG33UZMeWLdz8VlUU3yhC/5t6Nsfdn4t6el1msXXyG+Lm7EUISouYBnlh4ErWOL7WB4D
46scpLkRHYOYWppGqYrPqua9S3vwVyMCe5veFKrPrg3rT7cknj+DmC3yhY4x6mbtISWzqsp3DOfp
2muHENI94LiKmkeDNDoLQXSlAEEBF4C9BsbFSDyNf6ETYiVNzWXNeOKQuFkFliz61TZUpFtI+pne
DAJ5y8/Lk1mSqpgVZe4mS8c+GTmcZ/2Avv1MnpRjTAPhS10iZ344JrhZluKkrDz5U96/chshbAd3
B+or2Qxf/W1578t0euqagbHWVH95iwC1Jt+3FtGw4/kDUogLCysQHFYmBYiGbcLyw3DZcrwdgqlC
/EEiI2KfJdwxq3LTjax12eE+FFEC72n5b2PsfJpGST5cP6a0TKyDpCPKmhp/Zq94yH0OSylQPoK5
RzPNd6BpsPlxU/EB2rpF8TJmVr12LJXR3Houqya6ZS6bB+p5NsWzUXQI7AHrXg5HG5iUhcU/Rfwz
8xZIYDoteC7Z7gPqImQ8JAeHff9GIjFQjQP+pJ6yK+R1v6LnrUjGXWypM5++cmv6NqQZRT84ocGS
AnCjGr+sjrEtrOTeB4V5GO0YQONsrMZxBibC5zLHaEXZKZJ5ot2DhzuBvAfkGB9+/r3F4bNqi/zK
Tji9qg7ciujKei/RzSMqkXYT+mBZ90wpCjRKaJFDk12q9waML3dOxU5AQdE2gdl6tO6JiEBoBOW6
MHjrOvK3HSv0EdOgM7SMrL1vUC7YcY8RFiODOSpooRmPlaWvIRkh3+b8Qwmg0LCZB+B/q9Y5xYlJ
QKwhnxwgKLVFyJAel9HKiL0/KOXWusIV2HjUg9KshFY1U5HHxd4T06du+mFHUhz2BwUEtjFcmAcg
jQo02K6c5EaJ6InfcL3LbYDKmBKunABiWwrYMRVRKG5hn9JKil1At1VCtWMbGXj73TfuFleS+ncO
PGbE2jtLieM2kKHY8+RmoR5k79R1kT+zc3ANye/MGRwyjtgCMF3cqRWLNx3WinXfI6oLtNdsFUZo
MQ0+tP3c5md0iYktSkpnmD3Oj1ZmP0PXPOTlzm872A6Vzo9pOHxannwPNZUbcf0uQrrUWImRn274
bks/TtJ7J6DP1kovLlAfiEzCHOrRQtswy6/7BhsywRyiziD5dds8g1mhnM1iEKhawHEWBVrkhEIS
I/4hy1ibCINvnkGixJHkaRvwGUjhH7Co5JqlAowdMuCWVpDs3Ii2eoq/TUeiyswJi/cFoKyJQK9M
Inz4v78rcVZD4W/7lPfIAMI6KPIQD1lMPyMorXIuXp2pT5HP+p22sneR9NX52ONwWGE0Xdysxcab
a2KCFwok/jQt6tLcsKT0Ot5cIKUZBqItm/tpMw9et+s7ue147Tnmkn1SsPIYLfuNRl/bZfWJCUcq
SkFL0E8z6551ZvlPQ0vWiscBsLKZJ1iuwgecYRmW6rBlhWUOWXcWxHtI9k32GjooBosemFDQnhLB
6qlsILqzfSE4ZNavAbQbQQXKmkg0upiGLWZGxoQuZe15kNCnNti3uUcV5CYej9sJkpKNPLMBRssd
icsGOhU5kvpdu4G9wjpJnGo4aSb0sYQqGfTTbuC9OHg5HaTO78qrCmR3Pm6x730GGvN3YTQkTXlk
9hVvlRpnJw2KVEkOvgveJErLTW+EHRXBS1x50hQpj9V2lMMD+vzFl9ZVCGZJFzZGGUXooLRM7etQ
bgudfMaGvqbl90yMmCKbXV7773He3swZxyE1DZ9zbP/lT477EZutLLj7RXb/NLHUPPQy/JvV45mo
9dkt/F82+8soqh+zsfsv5s5st3Et27K/cpHPxQSbze4hXyRKFGXLbdiy44Vw2BHs+55ffwfPuah0
KFRW3SqgUEjgJHAiM7bY7WatOcckao4KH+jfh5zERgmsLfpntKldfZUYuZf5+PxyHdZUZyPdChrt
KPuczHT8XsWyXC11W3JA4JqaFdo8AZjOqGTIY6F6EyqIuiOIb+zRDTDmDWE5yozZWZoNZPEB5606
3EjkKa4MQANFrl4ZNcqncklE73oXUSJEI0IPHEMaD6KkV1E2eIEG2T82ouMEJWvHKIDCXiKKLkG5
IsjivEW4zQ1/wQqnUXuVsR9pp/mjmADdaypNMxqFx0muMJl3Gp66CgiCVZL9Ozf7YUp9pxm7Xyn2
aQoAbEpsM3mSzUr1cv8xj8jCJIMv0+1iL9ToiMw0I9hbKZr1APlNn+hrDSx8bNNqliAJX7PWJgDr
YiXdZJF46QuhbAyloXbLpAFjre0Hb8h5XzFAvNdtbWOnnl/KMBFOnIN8KkMLK7QOjWDW5PtAhgtq
mjbGQh9ocYzxaTUb1RvqdooH6bdlgaMoToBcZAjhMik41aoz29dcVPYGxQ+HU/TsWTg8anU0uQnW
stI0rynJoXAooz0TzHuTw8cJa1JMSf0z4gwNqYECXV0gl5Jgg64Mz3UqGRScjNsyzO9F1x2Fwda7
VKvBFUUMF4LogDTw2QkJ6WDRRyG9YC23sY/uPvSMCO5X6FOg86l+4V55HEclc4A9OjUmCjTw0eCp
TfYMMySnNq0ekzT9JcXaVTl3GGyLl6EjGkVLOUE11XRo2GQVWPBrZPkrVWaPMeYTGbfTB6FOMhV8
L566d8yrsVN96ANbHr3mpEnq242C8pPswwIGVfZemu11a+N8QG4tbycdillPSMMmwv7MW94Um66V
t0x7nddjG8ot6zlkW6V30kvt2zOxOCrGFlDEeRa9EOJEpD14ZF/gnskFRVXPqMS4JpkALTXHamij
cErN6BZouLmipLqHuoMepEAxmEh7pZmgbWXdxkb8uRo4QNgD3LeeeA6/aGiIe2CqkPo3FYUapwrJ
tmxHfKcK5aUu8oJ2huknVBXzmfnLzFjLtZmoXwzvePCEg0C5XduLwj6ljUGXmWwoyNQxxNNJsJkd
m9QbQ+vd7Iz9qNOdG2wr3CSc9HEt0YuHwVFdKUMPA46ybZFZNN10+cr0A28KFA4kGteBjHNdj+wu
GjUBTcKRwJDomitS/DGYIK+U2QhpALcvI+/OVhXcZ2TSJVoYzK2mPL8lpdwSTAnLZjY57hkgbxwj
bWgn1suO06q2kEzz3CrAPxT4WTELNwkH99Im+kXV30tdNzEBqcT6UZHaGHqA6b5Ljo0mQ6+LQoJP
ovKuy3vWHSafDapYChc5qKXobzxuSXa5Oq3KdHAtCUOwhkeLIw1b2PRHLZmIbQKgizrdYKrHKk0H
vXxWR/Q9A/pnwczE9WszSJLkEY0wjNOhGOhIYasK8xGXheW/qtvULI9TSxnIbtmEjdx9ZWrV6zHQ
HmaZhGojwCeVAzYnvpLpOWAB3xRo5cvYekRsKZwRPQFNQvZkVhU7vlHplEVv28ZEpgxqpm5CXqwQ
562RgIUmRDNB9Ym4RTHjhtYMLyWEiFWhtBZqJ6tb2wGVcmH6jwRRQt4l0JNy4DGTckpBIxWG+mEQ
Q7P4Stju5O0vs6xuSUoxqWzNHSXFGSMxWt3JjINrwHG5ShAmqgoM00oOIHY29oak3CgjJD3Em8iC
/O0k9e88WXSA6APVerlvgVP33ZufUpkAHGhLTp8IQU54Acou/l4pyg2xbupasqHS0JLH9cBymQ37
gg5ai9Rng+XlhdbOA5oBdO2d8jj436i0JevJ/lBUzzwYoeTJkyY9EmuzS6TyOS+Hj7k3Nyr57p3K
aVKtaLtXLWIi5F9EiMdHMqFAGVrcR94MNkcIk8cR8rtGw12l8woY0sJ+ALqtAlS/lbvkDm/vARwq
+88CsnpnfMgNjc3Czn/SFvQPuIuIZeM4hYcGqNUTCZ5Yo00UTnyEnNM3A3E1FGPDHNwbb6pSkqJa
wN2CKv0hMTcix8iPBQa9XNBhmEdUOziSeS05BIfzRw+2X88yBHIECnDah8xStbTQtafWJ1C+kZQD
trufFbOwM7cmR84IqkzQSfd+FP6KZwNpsGntc7/dAkP4xklKb3QKf6gDjBjKHu0aqSluTJnSpjqY
2jcCvNj4hLTF1OusQjbtV82b0tdA/CxogL0gAwi8xpgZ8TYFlOBADg6neS1xZWs0N8HKFgqxBKYd
rIVOSdUm24krJp0DOxXnULshXG40O5d+XNin5dakd4Xw1P6eKMEHHornAVGVYhdHHSlPYHzMCcQ3
NK6rUJX2cZkanl6UT7A43hGKgNCfMWPamngnMuoRueDeLxfQ4pw/pL2OXz8SbH7CEGmxAhB6mWN0
FcgSXoe2xAIbhmqznumsCUXLHhN7/KCeKrmS0A6pDo6RlfRjKoQEzkdUKHX6joLUuI8DPPtS0P0Y
JarilJoP9fKAmPwAg/dI/K0O64yh4SJSC0RhCcrGaJmEavyCADvbYicVbErL/qGT0HTQb4eRrUAZ
zrN6bfWGvR+7+EqdqeIjfmT7hNSQ9pYLjSlfybiVIFwGSOX4vot0JjWWNCJriUAoh/mbNg9uUA9e
xNfDl0zi2hT3y0xISVER7cfwqjeoN6YQAwHptCaAZNKeTbYXZcU+42YaiY0ILGreuQohXNELpqi0
vDcT5vyB5VaRFbaM8TS5dcO5Ue/bJ5wT4IuNZCBipsHPQK3Qz0jMTBcoWcp3UtdYw4oSjlkMWTA0
AgVRT4fbNTA9amnBmobWrS+Cq7Skl2YjW0eIHmic3ey1bxo09g9p1b+MKu2SHDXYChEHFPIuHdiz
J2RqZsyKICtxZtjvukBImOTzbZbOggP7gH07JbLcKF7lHgGIPDfu4ibfkouxlrs8XrdsOCja2gjP
IaYYMjcEEwSxCCu6jTrONcKbQO2s58gId6VRvuPu5WTSYlGMDZRTrcn0ajfihtblNixGSg4FypHM
1+Yb8EWkT43VIYnnJ7MuvCompAODSd/H0FB6RNVDdI0KxclsTD9RwPZF0zkwiTr8QJhzzEz1Zojq
kDaWgXtOTQ/cfGAMUCcwlPpu3tqsMjZWISYMDDogPBZkLd/jfoyOSphREcipBpgB5ou+3+KmBhSj
Dw1nJPMq6msik0FQ1+EuMSnGZWOxC1mv4FyF5UqDGMGjwkso9dHGJDQaJLf9I50GfNtUCSuAj5Tu
n/QFo2yZPoEec/ESaktbMtC9ouLIn1MwFoutKx3G44QOwKOLYyj0pwjXFfftJK8q7VtJ7u8QviCA
QDtAnZVEDirLbeVKWbOhpxkSKfvqk8nglRPVCCRlsWQ/wHsKwkXP0PHexWz2QFFSOpXRmIlpMrcR
WUmbvssJRPajDfLBbBOqJvEFIwCa8K6U4TFOaGLQs7BxwK91Fft0T6qS87RJaDUq2gDfd5TvLaX6
1iskRGhdg7oqNDelWLQmnbUKWkLEazD5mo96FysmSkO6ukmAIpgm8LJStnvSdy0qZMG2SmHIEsVc
8LL6P43EeODIwJ6+aTyFmSnN9Yd0RnyHAIlNnk9cZYZvfyjuM/uJQh7tfHLrKEOD8vV19ZZKIZu5
EXYVir2ftRq+1wPKWWQRK2OgwgznqFuPSyZBE38EEh1nMEdotjLwUPxr6p1DR2tI/T4pA0cGcRRy
8itNx+fMJMhM6nCXhioShsQGu4Ae9hGfLIdw7rYOzYiwL7TOWIso4nIgK+TFdS0yEFbUteG0iHAA
bVuAscexJ21MQ6KFWRu4CDVet1TdygMobXxU9L+HeV+CV8JLheyjnlOkv3CuESd5Kvk41/KU4jL9
Nshyu9HMbn5g8zs/YKkiZRqIJj0TvCRLnly3PJOQukcAHm+r6sNh7DQf4EHKXyDZpJEXnHCp1o6O
BKZj3XW9B3b2R1b7fCVI+YbBRmcGb4Z6BnLuGs1kAHo1s7rCHaWYuIMXu2uuTaW0OK2Hx6FEm9pk
6ati1Ff0GJ9TgbYkT6YfZm9etUWKzak91CxvGqrYaRxdlkPP9zs2S913Qgblje+D2klMewnP5mwS
GfZTGwf3fQ4nKlvA211qfBCa0WDVCuljW9+roUd5mJW09ChgDijWyzqu9nUuO52QHmCub+e2vRaJ
uRWUF3xoelSHiFQDC3dgqhw5QHlIuNFj06NhQm3CHWpGx46jbBODg4Cdo1MgmIsfC2x+ahA0V8L6
ZurBwyyg/vljbTus8i+jZIbXuWRvK7Um9SjRloVoaXnUSG71j3aQpo1fAmkPk0F2Q0k92hWXRTId
thLYamXU3KmdapDZMmFgKzk1Q9KgZdG8q91wMNAbIcpDeJCo5l6Nmm7byIB1E7arnAtyR1MoiQfp
YUjBcxidKTa1xXGoGoKjVCwtpoURGAo4ZXy0kklcc2AYTqLUELTn4pcfaz5gRio/cSlpm5leJ0l9
Sop7ayo2/UQYJHEWAToxl7LRni/+Xq1oGlcZ805Fdy0sJaqMli6DqSNxwcfTNAlNdymlcroVqfmT
dB68lBYGpbLhH9W4RJ3V4bEdxJ4547aTNW1F8+unSKPvfjSa27oXe1/tvcBGJxIaAskspxzK91St
RLO3PYIG5qsA2a6j9Yi7xjs75G1Mcip2k40HQDYht6R8U/B5I8pjFAfXsYFEN/f7+6ACHzrGGail
LrJczLm10AkzLi1WyQzNQCMQRSs+BAQfYVhHOYNWSxrQhK9D107G8JhOC044Xq7or2ZqihQPIOd6
TIFsSYoJqZMVuiyTh8lk85VPLbcmCLcYEqhB9ftI7xBzoda3hGnRHV1qqZtphD4gi4e2qb1JQ+lr
kYzNmUCOQeJm1W6Swu9UT0AISNdBYe9JniXBI1bYW2AIoAcbeHo/FGt8cHAyx6Z9IyL5QUob2ctQ
Rc9L76QIyb5mtm7W5LrgcO/YM9dT4rE3ewQs3u6C+nG0I3eplWIXXgTQdOinhLNqsOTfqrguV+OS
EVFGN4bkw2+xw3fVUmh9ualmYK3lLUpb8VOd/XhTWSFFxvRNlgVFop6jVDStYfVh6M6xG2hqA596
NLY+AcB7dGTXlaADXWgZmb7mA+Rhd1Rxh/vF/GzCq3WsPvkV2ezlc4VZyl4kPqr6rZrnwEsDl+j6
Vnr2FZQPvuqDMy5See9HdF1SFiWyv5UV3eraLVJgtmFEXw1SI5AZENVsLCiQd+wwZCopQvFG36x4
Syu0iP0e0R4pMFoWOWVpUj1P1ENiU5CL5mcViK+ZUbqwkAsqRgdpSCBMm8xrM9KzG9CkL+zOmKPY
BO7ZLQ33YYJIvoQ6StuRDC+rh1wRaBtE0h9NmSpwJpOrYGYTHkZPKCbJMDV1Dr457SAkpByUiFxk
ZtyHpu72gARWZUZFmffllwzXDlS7BvBwLjkdf4QDS4+WI5GRC464aVG+N5LMkqbBfZ594zqcFRhn
FhXriZXB78gfnBdvoan0iD6zVdtqH1KueTWZxMA1ATy2uVu0Iy06o3LNHopKzF65mz0bE/6qWcok
eJV2jUoQgWGm+cqPx3BjhGBQpKi5bkdpo+KFRnMaYviVXYMwVRosEZhftulBq78MKdHns/0LipYO
7ZYKVI2WIwkzxS3BeYfPXRbuK9bdYMTI3UnzD8PMH0Mj/CiX8nrWpVTb1+TW+/u5ap7xd1AlLbY2
LNjSsrL9/1uP3v+H9jtV/dJ/962O8ujj7eM/3vKP//hW/HgLCtx3ZDODbfj41z/++n//bcaTDPmf
wlap7NKn1o3lrx2oDfzrH5KBGU/BWGcs4YJCxY73P814ivJPzVA1y4YOrytCIXnwv7x4ivxPWTCT
YGkyLCy74r8Vcqhg6vsUcWgRbajIhmLL1NLIZTZknIKfIw4VdA+dajItkREC/HJbub6T72gJbaA+
3hCkvvnkUvyvAMz/yLvsjm1Z2/zrH0tk4r8jFf8YT1kiF9/fHqI84H+s/A+BV1ELG8ZbIjVqG+qY
8hQW9k7xf349kHp2JFUVtsLaYtnm4kH8NJJh10oQGbqNqGCVXeXeeC2/gXQ/hK+ccB1706/Z9oh3
/fvglA/KWtz2G20TbpodzdnQ/frH8Iz/vOpPv4UH/fm3oL7AUDDxW9r825L5ZkcfAGXXXw+inBsF
VyfkTd4nVbZPrriCE1Cqs4n57bv2buwxpXFgtTx9M713jvLM+WJrXXicKmmbf1zZ5zFPrixRQ21O
wOitO86mm25DottG2xbP9vt8bW4bN1tz0cRQVGxgVo03HlC+xhfuLl/Kn79CkfnEoIipwsDn/vv9
HXsKdHUaI3tKxp963F9rKsfLBf+c1OkhnJp7y7bfupIWYG0pzV6dtZtoiSBq2+Q6UTrMb+gNhW3M
brsgSVBB3qdQVrB5qS/91Dyj3qdDGj0u2u9OhTnemcRng2z53i+Fmy4BuLAUhelgsZ62uuqodlrx
uJunFASRozT8ZcECH7cNDFYtx7gio5WnFqMjS1AW7WQ60IE8sNfZLXATe9JfRWPc9IXl0ROnu98u
amZ2+1qKSy9na57JLB7+EhnSz8CNRWs9NR2XIvvWFZoEN09zsFoNktIMxVBaCWTtNDVUgiswb4oH
X04OouiOyOjcfg5Z5hrrNibhepGYyHp6VRr2a5tI96Fff1R0XFZV7pNjJBfvpkHpUZG3XWd7o4BX
K/vvkkh3kwiOYdy4Jk1lDV+jbEiP4ZSOSx73LR1OflyBVtBU48NoRlvika6UhFdDiemPti9Dnr12
WCTCsLrh8OrqmfVsW1AXQHTTfcjvVSgrxAgc6xSkerwEExiptaQPS9e6NdlOqAwvVRld2d3kUr9X
yZ/ALFjnKKAaIbqNFXMKCtESryJ88G0zudZUw83XSEnBwHkjJcJDrPw91ydPUSvAKhZ6/167qYj7
BnjkYsxDKw8ZCYQcEXOjcYtp4icFc883xw/VZIIh5dVPkhts2ByD7fSYwGrLy/RBCeKrIFfvB59T
cSKTM2CpWU7ZiJhC/L2Im8q7v8KgKZ1uswJwg54dRZhtYyuD2S0ebKgmPhE2KBQUOqiAlgJ8QaHm
yENtbiDMgkajN9TSnAVZ52U0D7oaq3Ih0k0LdqcMURJTfsuQ6m1S4hpS/lttZHVNz+wnp+kXWMAl
IgT6Xej+sYcuLRlNSt4yA+lnkzY/xqj7phB6F0vKRyR3z4oSUdppvZBz6kZfhKhFkn1Mqegd/Di6
ExnaAxqZYwOlwSEum5C2Xga6lpA5pkVLyQ5C7YVZ8MyMxJKmqrahGZosWydzQR3kVS71JeUND2ys
m7iBZ61QcrnDrrsw1rJ2n85+irBY3RVFCGrMy59/WmNgYqJvtqBZqIcxXb+gwGtfxX1wQxjUWvvR
X5Gc/VBviJp/opO1KZO9vA138lV8KHZfX7U480MMGTS2ocqarNvLMv/ph8xo6HvqjxRKh6fBf29B
bX09wNkp1tbZjrAlQWlunNxW7rU2T3NOWpJjuBBe72qvIC59O++YYG45Or3be+0Ze2ntNhcuTllw
ACebBuXz2Muff7o6ec5yy58Yu6Fyvta30Z5Txt4iY3CNh/7KdL6+VvX33Oe/NingDwyZ3QF0a0U9
2RQFeamgSuHE128Bh4yO5SrXlGZKjzrRAdfQJmS+XnVO5OGg06/l3aVfcG5bJnSTjZ5u6NigTrdl
aUyPmZw3XuJr+m10UVfWK9Ceff9cONmWg0p56fmeucefR/xjY6bYYxMZjIgDxHezTeEuJVAHCfK6
uM0P0vXX9/jcMyUVw+Rd0nm2vFa/P1PWw1IVAeNRvXdmh9Kf0++aLbJiN3elvxkioD2Cn8Xd36/K
513n+fv579H0k22nGUwd8ZG0dtHOO9Mm3xZPEjuT7Bo+uTscL453ZvMJNEjR6HXJtvhjQ+LbGDdN
+EVcXXRDCCbk+R3uzyeU+DT/aQj19+DHthffmzPzwG/jnnwpnYK/A4nrX1/KWt5gnb81vHaD52Pd
rsO96VmXNp1nDhCMaHGIYVbgik82ncpi5PLBffJt0rXrVyAdvH7N8uTav1rEDdrdf//F+W3Akx1n
MMHQ6P4eUGGddDUn2LNjwwexBRV+vLS5VJYLOJl8OKABRuGUJCMwOpnju4k0xjBtuEBmdzxecDV5
f8ItvP/jeB++kQLM2b++oTp+8bSknn2efJdk0FMC+2Mx02TTbIPFyqHeS62LRy3oHkYiuN71dzjp
j+KV8s+hRArVbozApWhKBqFB9duZN9nWdjTvws0/97RNdbkLqqmqzEG/f7U6qy5KW1x04t7yN1SW
13S4XKwPM1Mh6dzOxTf6zLxkfB7x5HFLtolzL+r5kujV3gHAYLyAnM3VMt7/xhd07sv9PN7JvNRl
vjHSLPXB3a/UaSW9EGi8gZ14hxIy/SVvlef5SfK6nX1pQjzzqE3Z1Eku0k1T/PGoCQXPbXUQy6Lj
u8hgOB00LDZoG7zJqR+iF5gj0seF53lmA2PKFocfIUzV1PWTfYOZ5X07+DRG8mt5TegT+saV8So8
uJUbY4t7DfLdq+5cGHW5hyeflKlwlcv8yH/+mq0/redNDA0vJ8J0Tdh05pCgg9dopV8pV5lLrCFy
wLV1a37nPM7yHl18pc5ds0JZxQJmhDzrdOUhp6BNLdX3EaF9r9srQbsqlh6+vsSzY0BSsimwWAaf
7+/fSVQveLqOMVAI2DniMaxuV18Pce59UT4Nsfz5p5toJeZsEXDKEPJt3fwaKN3+3w1wMvHp1jhb
ZK/761AnMq8hoVl9+3qEM9+aqRBzZ7CfNDTu1u+XIHoz8tsykNbw6rcSyXtJb9PR7TYTQOCvhzp7
t2wVM4BhUYg73SBrFg1faLzSum2Cg2QH30O5e/x6COXMycNS4ezIXJPKQCdbZOBoI2dcngiJkWuM
azvoNyvTVZ3y8pb4zET821jLtPnp6atpFJKWy1jjVuxJkWNLan2Q5rAWW06MT/8nq+5v45280LBk
Apvhlu0/y7zDivMTLOBWcrFFONnx6zt55r34bbCTVxsqVpSPy8U1JZp0EmLVF8SO4Cyfvx7n3Lbw
t4FOXnFDoZ6T1wwEwLJb06kMdsouOpgEIIoNrVC3Ol6a58+8iL8NuVz7pwfnjxIuqYghVQ7XEdnT
evDz66s6N8LyDtoadQuFzcPJCJJVF2MHxpQ40ju77sHrBO7XQ5x7QJ+HOFmUY9kEZaUwRNdZDlZW
onr8xQO56aYLE+n5i2HnruNkYQt28iq05DXVY5ZKiNGjLeWGda58//pazp32LE3+9xAnL4E9G3XU
yDGzUKF6RmBfBZj+ijzdjb1/L9XVr1nVf3S5fxVOPfrMeItQ73XBIdSt/VznEZm6JVqxeDeROUL3
cEeT4ML9Vs997hpxKyzV1Bl0+eSZtgkVF2somL6c4VewC5xujfGq9jo3OwAlQmuyaa/+OpeuiTbz
qtullH1xK3xugtOEhh3aVqEHmieTQCn6khzEEruVY65kpjhUb2xPMPnvLp351eUVOtkjWJowKDaw
SsvIh39/i8nMa0RecMUISw9mhZGvHat7O7TfmHhvol58i+E5y0PoNkkpISxGDJ50iF4sguE7VJTm
HL6I0Q9XpZHhEWlVqnvkLUAhoPtMbKzZpdsKmvJKBOLJR8o9IQFIzeme/uHf7bH/9fFzmY2/upiT
V6zWpwwtWCWt02v7nXC5vXWt3w8OtkDncvniXKnGEtRjLCHLpvhj8yHyyozhtoEwc+et/4uUqg3V
uYf4qNzDLl+TWeAUDsTuh+zH15/SubOSZQhs1RThcf2eLugInlFHLejp/gXayLVfraOr3Am3ygP5
vW7lqU5/ACFD4sSFD+TSyPbJAb+wg9ToRkZGjwmATaJ4PpFsUt6g23JxpN/PWYeB3moeaxurVpoR
D57EtJuVd1WW38O4uAM97y1puc6Fm3KmmvT5ptin2wKAx0j/lpuyVbagfN1+p7nDdXt5U3DuNTN0
lc6hblCV/GOTw8SjtWh/1zDM2VETQ3JvOGJlu4UzXFUX9p9nv1AqZCqHQcVYuk6/f6FNhvQb89Ny
y6snar6Y9WCSrYdZ3Pk2VtwR3iKSqh1hMrskKw5+tWC9/P1gZh6//7qtZNC60/CcS9YvKczdNif1
BxHOw2gO95OWe8OUUSOeydQytLe66H/KCoBsO5HWFx7RucmGUyYtWqEoOiW/3y+llkJ07PTx18Qj
XC83z37Be7Ff0nRfyfV2OFjXN+3a+iE5/oWxaSKdTg6CtjAHEZ4Y/9Csk8mBJkCmGT2VMKKGFURS
hX+sEpQ+hBzo8BPqIV6btR64fqD5ZFNk5bZHT/jWad276OvmMCgTTLiuNa/pZcgEkkjBpiWaDxul
PF7NEZo8PUEflhUwGRUJOPuMNfV1qPLvZmGWO7mHa4dtsd+kUTTtyavJXT+Zn5SqzDaTX/tOWeBN
R0eOGHxSqkcLqRGLJWSrFP1G12MNITXB3gg7BG9CPAjqj/597FSWRhUNFK2QZKfG0kxjrMmx/CNl
wwns4rNN73s5lp26lgHxD6gkiWUAwwx71UshQm16wmTrJcVyzk1xawfjUwahEtkXpXaWy20Ug3QY
fd1L6bD1KJghqKAPUQhWa2B8gujQgvAV5ELgtGAMtm3SgrCThlpeYUCkNywLHndb5Q7wSH0lt+1z
OcFtkLrxranizewXMjHTUI1X5qzKsBVLYAuGlSLj89NtDVLCsYv4Tjam1xSXIUwvflATFW9x393W
mQ/nTZCl0GvpHYmAPZGnsjYIJ4Ih1+LbbTFBd5SXW6yjiSJDySkwfRsJakNjttu9n0/GLqNtv/a1
trtrpMiiAF774Tc7g/1RpaMJNmdp8gRiYo8E6KZPwPb4fVLtGjIdsNL+zGLUSgkZ1EjBMS7H1pUQ
SIUAHICAFx9FHb8Hxvgwasi5pRmbVQTVYkwRRkWWMa3aqgsd2E79KpIC3Kwh7tPQ2PQw0Ne5HXos
bGtNq7xGo/+AW/BIc3JjddqNXqWPtloFEARkyQtGTJO9/JKM+Q25UDc6en1inVHilZWK8AVIF7wN
rBk6xyhMBMNdE/QvVWbcBBqcD8l/DNP+R7pEzEaCwDeffl9RWvdZAR2rgDTYEgPFuxBDlBXa1aAO
z2po3llW9EYXMEKzE3/Du4OtcaABx2t0oxN1vhoVvo9yRBhv1eojHLVjlo1v+GruVNEQs1AHh1Hu
3tiCYoCDNA/QcPQogwJ0JLYl8+VvRhl5Zs1H0INRXVDuz2Fh3MY6Z6MpDpygNY5l0dOShY5gJSVp
3GZL/sSk4WrXUMKjoVY2oxhJczc5YPW5lt/l+Qdn2Ok+5Y10Om3+XseMGErAPGady0xnyKK2lvnr
tMZekWTDbdhrO6HzecXTQ15AZQnV4SCP/s3Q2g+jCIWTme2u1+st8zloh1y/bSbxmqAYy9MY64mu
fbOnni691t8UUrITqPj4ouqPQiYYlGzt1cwnL2bpViOKjb/kRvFjJw39t4S3D0Ej9ZtIvk4CbJJ5
7lLOTBCoxW6ZRHeFMa4rI/HqscfBoBzCOf4lieQQGWBbsLe0TppJb6rdqCvVzJ5x71KUaegym61F
4yUdHomow36S4x2BpAXvrrH3JJfbREXg/CjRihPMdU3oDo3KpB7WbUKIEYzIG4I0lIOc46HUonzn
D8TWTvYR+9IDqXiPfTAjxvBvB1hdcdp9SxS1W4uMeB6ZNFks3K49zG912H3U+niPmfQ1hg7j1EP7
WAaFp0XT1SxF4Es6FVpYR+wrI0CSqo3nbK4BSbSJi/drS2opPnmwtI1FlGk03GR+fFPb5XUFIt+Y
w2u1T+hos5s7FJJ1o87KzkiN68Twj1JOjUqzjtlgYtOro2I/5xMuckJD+OqwOc7dtDXKns6tyvSv
wb5yVDXBdB3jz8J+B3d4Sn+pShtQX+mOUouQNCjAL1SRtY3UnuTcGdSO8gu2grzuYVfVCzWpUVtS
DAgr9qx0Svc+KlvaxwYSvSogaqcEcRU08a5uZaxG8m1m2q5mN3s/g44XYH03e6ADjUHag1IkPbqF
plr3HbJ0NIBPo8ziAvAgDg6JBNXSVoofLEaruVKPPq7WujTcTJ+hYJLjlTQVyNixeQ2HaZPRzU47
GL/t9CGZyq3GuiDMdF6Z2nxXYVOaZvT3NKcxG9dAjaZ4q9QiQ1SHxmCGPdVF0JFnxbzrs4DdWKPy
JcfTnYiVA4G73zvZWOCV4wO0b4qSkfU6prYXkEG0SkO8SRjY4YUgkyw6Yqbk9H4oyOnWAaw6fpc6
cQzbSEf6Eds24kOhvAW83VeVHeYq5QwdVAC2aIzMfJz1FPSHVKvqdT4PyuM0QFZtTAwVE8JfMuXS
bTMwE2s+KlsjNh8rjZq07sNjbufoqDY56R7EJ++seoxcgjJ3E6pxVeQ/I2v4KAlpkJT8OYUarHWj
h+fzOhE44+z81mpmboxJzHoxVGgQgq4pduaE4Waq5XzdWoUbye13o8+0K0xAOq5RbORhFECuqcfx
MQonkMljnGJslFrHJqjEVcjgEW19J4jkPBYWrhhZUEexBV++GhJ/+fWW7Y8SMr0mWZZ1vl6eML2I
33dsMEPLQIaMvXT53XzLNmSr77kz3tfD/FF+WIZRGITuFl7nvwQAn6o1ZjqkNdxCe81tX5WzstHU
ix20P07VJ2OcVIQmgc0+XsaAj7flTO36XnQtuWR1XF3SoSmXruekjhClSoKlZBGiOfRBb4hGW7Os
r4tr8OKU2qPHSwKxP4uiJ1d3UioqAzD70fDXg4p25lXocDrhJEj07v7SieT81aHFUDXbkqlRnJxI
gl5GUsM2m6tTtoiD9N1AEIeru+oW0is2XTRDHPdXX78jf7XGfzvdL5eoKRRGbJnDonZaFhlmOFG5
ge6upIS9eE6t2tNJfOxmrIUK6nuluRkK7G7N7YWh/zg7nAx9UiWJTDWT2Zjb9JnNVXmXOr5T7ecV
B4AVn902vsr38DgvtWAvjXpyYimaOQpAMLLbc6397GkYsLchuavU/xzJHTx8bdVq2F3qG5395mkT
GKYFdOOPpnrbKwUbZi5WuMEu2dsbiGrb2r1YSzj7kXwa52Ru0ayEACyLcYCPPNPsdSoXnziqWMdf
tfeRY3vV7uvn+KdY9a/n+O9LO3mFhMLOC5oDstiD9dRuLSicHBW2+RaF1h2avRdk37QTMBlbDtE4
XsRmFD9kuNc86e7ijPTHcfjk15y8VZChuyrU+DWtA5DWS7fJoUG6QEjpjCNoPTjKRt7hHTNYOul2
XDgRL3PQH5+T+Zcq2uIzPu3PRWrMQ25J1ZmoNf4ne+fRHDeWhdn/Mnt0wJvNLDKBtPSkKIobhEiJ
8ObB4/36OVBVTFFJjjKqZzOLWXV0tNQQEsBz97vnrMdC29QupNdY/Y5t9Juc3Ns///ifPu5/rnea
DSkhkcnCCZlKSuCQAMPcxz9fYPkc/nBD1snpgo62sBXoXOlPgtxHr5S4GaszR4wfrsEhAlUny/Jc
E1vX6dHs3GmZlRYT9ZnsubBv9PFYdPd/vo0ldP7xPt7NuSf3kSZKZY+sHiHeOTvFapjdlYawIU1W
K1o73woBXtor1sBzQYWl0W6QynfpJsexWcSNEP1Wkypv2F+feWM+/5e9e4QnXywmLIH8mhrEUp0y
klX6bXpIAk7LV0Mw0pt4BXF6k5xNP5+97slna+jgC5WZVxWrxXVyzG+sDQ1iPmw/AinZQ7wrAIye
Tfl8rAYs3+e72z35PpNeFGOP55SBsCPqvCp/LNVGuAP+8Ijyew0sg5T1xvTFRfStpdfsPrsGX36u
lPVrYvvTi30yD+QzrAdh8WK3gbu1AyzPG3FwLnCDbJsba09xK11DtFpLH2508cW66ngDDnTVwqTf
NLf6D+gHjCX9NQSp4M8v68fTyV+/EScjhMvorPh1YPxu5YY0LeLcn9+o8dO9VlEroYOq2YfNKrka
LqACFztjh23gFczLtntMjJXzpj0idxm+a2/tno7mdXvmxPTDN3ryTzpZCmV09mrG8pZO7ovjXBoQ
fxPz3EyyvHIfn4lnGYQ5CGSdnibOZUu7E/jLX6tJYKnVlU0w39H86gpmd+D65r3aE+priL9hmWOz
cVHfqrtzk+hng6qmOcZSLMJCdbomkswfpWwAkY7EVgRwu9L914EZfs73lzj5CnKa26ZO407dS+Sm
0Q562DreuHwFYxwsydDEPzszfvYI31/z5I03nU7AI+KDX9bqM86lXbqBxOurT+ETvItddp9enlsc
fLqEJl+8BNAwr38IXRVZSl+goLsBxxFRSei6O30/b6C7bM9e60OxYvlR313r5B3NPSM0G5trqQcE
PLww4FU3y3R/bmf1MQD660psqSwStjhNT37KeqzjsFoimek+vlnypmwzDxwvruA7nl1TfLo1IKr9
v6+2zG3vhgM3V5kd3V8B0AYarKQ4grR8/dqRKrsyN9WmvjybmfhsIaNRG/FUz7XRp53MDlafpd00
EVv27t0tIOnA2OUbJVjmBtzWj/KRFsSgOmZn9iO/NqWnQ8D76558GKnkwB2kKA2rh+IqAmsbTBt8
yscsiDfGFZ2a0bb1543xGAc0eGzz7SG7gQNyPhv62SBA+JUxANMbLN2TR4xWfk4xYS1jUbhFHzU/
lpthx4HeEsifngEZgWo/MwB+7ILivSLNRlyACA6FsJNVSt7VIk8M7n6JTrd34zZlTJDb3q/2qh8e
M9/zz341n9/oP9c8WX/YbdN2ib4E1GOccZTGNR8qHpuxZG3SWu1Xmzg4NxZ9thsyLTodVIeTkA+b
3UmBd8IJzbIIiHYtfQ7j5r/eDZnMo7prGxyDnI7kdV177rgE/3GAMcEPe+OIxJKJW9kaQUMt+dw0
+TGVwxO0jGXiVnWWs6d9bGVfD4yFFQE9xrthIO2aHOXOCSrIZkHEQVTw9ynF0lb6T0C8/eUsfK1q
DkmjuDv5r//zMnlt4MC9daduyN8Ektf1z/K+a37+7C6/16d/8v/BNtZl9/QHiyQuzKaqyvetq8vf
+Fsjaf9Ho22VLlSeAh0PLoPmX62rLh2trm17dNtx4GVry0vxt0ZSM/6jujgdydoRPjAZ9/5pXf0P
KR56SYmxWLrLqZ39bzSSvH2/LXUcnQEFCI7NZWirpW/u5DArJaJcu6O+EbUaW77BqTUe+mwuDYRW
TgGNaJpMGNIpNSkM74aLcMKSUQiVd8zt6yzMC0oE6QKg1G0aFcSqjIQBWXFKrfQy6V0Zv4GBdK21
dDnjRbbhDQNsCjOLhzuaainWjmaF16jlwjmsiqltq3rtjFRRqUI0saGr/qBKEGsAQLuLRklj6rG5
rg2wGY2JPRS8RuOQmGlW+4U5jfNDlnSwO1eh1CrnWbcolwAhlAXrVMP0onRjjw7/35ybJ+3eUeze
fimKeJC3thoV+Z0MB8lJfVxF36FSW9qTjv6pupwhx8FPSeQUf0n0vBk2zYx/s6RSYip5vEKx5RRX
FkBvCGNdapaQQGj1Se/DKathCkN0oaIINxhJUq4aQKYHFWk7JTYMFRsqkrUR9OMQvgLuot2QCEha
LpVcunagMSfS6b/OYJvZwzup4EwflEbNt5w3hHJ+jhHeY55A41HniPoBy4adRXz1SY0CcZtXsr7v
JVId+vIjG55eCDQcL6gwRuh6YakroE4RS5mXCsGXGWSQyZlEhknIaNZ1lBrDBcaIpv7u4W+bDnEx
dDOkwsIMifllgma5uLDdirXirFnzNz1K8vnCdRo9vxiF0VKlJvAufpgJ9fJ83Tm1zYJ2jiAB3SaG
kQPYKBvwYPSNhq2xS0Hr2bdTLCMAb7QF/shBnwLCdNR0EhtrTkL726xTq13QB07hN2brjlecP8C5
GhqAUTeGW1vRKwfmJpWfAVxw2mHxvUoTWF3rohEQ/OUcg4/PxrRq7jiKI2rhNSHYE8dTYKsJQ6Vw
7RQdFSHsLMJG4eVWY1DYlR1fENCR4JvGyL6ddVpinidY0xw4Fab4otaqmVxQbmfbQKNkYQNXdfQw
gHAWIikE44/KqZszax9PVfl1tucxWasRXBPEMWOo7YywHbJjialhuhOJYUH+hTNkq+W+5T9o3Ww9
dwoSkD6pn/bIRLFuGo3W31ZulD4ai/Bvo3mtSyarDOcJB4Pp0r03L8kDXfJnVrk1Aj8adXR2UBpN
g1QJDrzMV+wpvM76WcpDlHGPN26YK9bKgvpt7RkmZnQbSjtEEK+11qNy00jDU9+02Uq6QNAPAFa7
oq8uWrcTeEQURUVr8FzY3xznrlGx0BQ9biJpkk05mFWh2VtqQ3myj1uty3z6iFsDQMekzg+gjeGc
FA0kTjh0wJgkbkNXhfkapdmrNxgZZadGoaCETgz8SpO4Qq57DYtWYEYafpzB5CWHd2cNc7XWNJnL
H56pxDgZ+nZu24CwjBvuxrgux5sJ2Be9yYlWaKhQy9C+VVS1Tg/DKDwDXLXDt1urctbJN3W1eRxr
HIl0q3aIW1ERjk+9XTmqTyM3bcF1rE/mURk65YHi1DQEiu4Rb1i5eR/dA3dUS2SXWtTtB6fUcH6O
UckwUkvoP9/sCepY0EI8p9NRzzHq8bEUcYB6aExeyzYKMS7lGRFsN1H6+ajFGjgaeMIlUBqjHnnc
0rHTXZebgsXFgMPIN8sSgH4np+JFLXObVzGjrYDXl48U5v6E+Id3nmBDVOXYZU0P+lvqUtBPRch7
YvTKjKIiLRsaYhytemghRZG2MMr5DTkp4rVID8vrtvD4K3ZR0L+quQVjbp5Uk+JTnG8bX1h2zlm6
nDvjMvFGY/4ilKoJN+w8w3ifG1PmPZb8kfqx1cJhWkdmLRn9tFRVr0EAVZzCY+NEnqSmbjwS1IDC
tAH8CL93pDoK4Du1wmOuyD4RALaktJHSTXO+lXmGV2011amS7ODTGhMojzTFhogQTw/wYNidb6Qw
8dY4u5Ri5+AhU+DlGqg7obw4xWFwzKG41MeSJn3etnDEhavOBdDxtB/jeNvR9fc4NrjU26Yaex+O
6gCnXgovuYqyHHpfOA69PyuZDpuocvD9eEnXbmQNFBaxhoweJ+xhFFXyitI9KgHswhVjp1x3ZDcB
L+Sahu5WG2HGtXRCX8RO214qhTZfjbmnb9DxLoJmZowga0CpRbmoDiLjtm1dUY64iVvfGQVGrqGx
V5Y9N/d9YjVvWWsOT1bcdYdRS9PvtEeLS6L3drxOZu2+t/LpsiYjeg9im/g9KxXmBQt2XVPWl8Mc
K48WLbI7pbHSB7wr8MKmKdJv23mqj7kjaBwnZyV1IKmOcQm6Dk+eBV+8zPqfRhTZgUhM1U8bvd4S
LJg3VpzmV3CVo8c2LKriENsV50kNoOcrc0gABPdqTQsnpFrqCDGt18Pa1jtx6cnU+A7SpnBWKFqH
67YPjWu3acVNlQ/JdxsT0KZUjR9JHT0VEOW2dqGIDXw0hqBwDr/RxZLdKSACrirwdZxFWN2tMJCf
8hjlq2VETMNpVxGOKOpB8za9cIy7hoTWvs/Rm2L4SqyXJB/wURkz+8IQ+mzQW+aMHVnFkEocBTpa
aAfZYGV+rpnpoVTsJGi1oQY43uDtbrpJ/ZkDpdoqcUdVpiy1lyqtxGHQ+hKS7IA5aJ5Me6foobnv
RS18wx2Fu7KctA8cQuarkXl7oQ0uxHHRE6VmqdCg+S3SBznq81ZFs/1U2ojAS1fhUZX9NFM215CG
iiGVG0ttaMGrNHZ2Ri2oO48RLpdQK8y7aChtPrDeHh7Inzmw/VKOouK2t5GfSZHc2HPBqJoLo/lW
sj66HxpKi/yDU4+RKUX3rYSTDeHVAY9qSz5HjAJNf+OqCg/V8dJrkXrpvi0dnS+0bMlKyXjDVweb
z4C62cXC/mJ3VPJDO+p2rKk4ClUl7aeumj+gdHDuKTyw3hICAARYt5QlqY2bmcZxUxc7o0b+OzS6
y6SfmMOblJ68Sdta7hMoyZuSfb6GHcHSDraEV2SIAQBoWva6Sy4GfR95MXsL/d1ZkVZojpD5Q4b6
3ukDZUAaqDZIkFZ2ZGfFqhSF+lBqSvOlaeKaXzmivbt0nAovQ2RsmjIevZVRkZ/GiqlVGxKKoYOu
FAJriaBi8q0pGfQVMBZ83ohRnWblUcdB6YtJa0PpHLAv1ogmeZwnWMTQxohKgJNQkozYdQR8K1EJ
LK5MSXsWTR8DrNi2gEuxgh/71CCoIrcsKepq6OWq1YgG0IAcjDxtFTXt/AMTYItXaDYuM7iC8s6O
WrwPie5Gu3TukCUkkWLuFdF4kx+NsXgeS614jYseciLrvALopW6zmVU9RCKD4z0igZbbNLSqm55f
HaF73h4lFShoZ5N48sJMvR8TI7+ALjnvHMMiPwNhHS4gKejnxjWia5J/49Mc1Rj6YtJc411SJChe
U27gB5wP67LGA0NExRzkjSbHQ1d3qghYbyY/SYX0P90qVKo32dK355vm1KSXajQRYV2Pbm5nd33q
kNm0Ukyrj2JAj3HRyLHqX2cz1tVdBswcyd1QdE3AG6K4DyFHiO2+TGp4JLY+SGfVllht1gZJ7nhd
K/H8YOddVFMFG2Lb9RNpd2xnPLDU2xLeb/usTUa7HgDse1srFp0GwVGrL4p4zrA0QbV/IJOov+RE
KZ+yggXQtrchQWM5qbIfmOXVlCFQQ4GnyXCqWctBEQ97YUebMiqjhFEmnp81qSg/3aEls8/EHacb
0aTuq44MyVnZ4PbaTdLzF+/YkxjNdxIxM2zxyXQxImKscpzpy5AqotjEhQVu+93mmDF15p1+30b+
K1Xyz8kaAWFyuhaMGeA6KpldezmTeXeKiDkdxy3QMHMrrvL4KFVfZy5Y249mtFaAtGy9ACfYxnoT
P7o8SMeLSPjpUd2dS1X8fgz917+DnhXHozmC81r15GBNTEo8yZzHOF9PEfz0vIJc2545R/z9UOvj
RU6OTJOyMeaKiyQNkqBjOP3884957h5Odu8a4CCzyQSH9Tx/Ogxh+5H4dO7/765ycp6NdqZldyV8
c7xWusd4vIZa8ucrnBzP//qddN4vzho58wBDdPIwmLmiyDQaXz0scmCyF4Q7r+OdIFflnyOOLC/Y
yQvIgcdSFF8wH9Zpt73owZKPAqfUxj0AT90a26VL7d8Vb37dkQnBDLiYzTWYQ35/zdumMPtKzf2a
H8+fmugZ7s651Mzy9pzcCfxL3eGUj0YiWsl/v4aIcb1VDquKEewllqcbbUaCZzm3caE8nHlCy0P+
cC0bmZnHITTHVsub/u6zdRHn6Hqd+22QPjCV3fd32UEJaAJih7uKvsV3xrrY5Jflk/j65yt/epOO
sTQVLGKF01ej4gjDgNjvL0IbJffu8IF/h5spkzOVxU8+VSKgjE3Q5CzqDScPzMjD2GXV7IddR+Iu
J6kozgx9JyGnv96J95c4OeLOEs0eOoR/5nYOaBQ/mHtiVT4sm+2ff7KTutDHC3G0+P5hhSlJ54x7
GSkcR8hRVzFdtMVebMrn/+p7+u2HO3kzZKvWNIEud7UkijKiYuYmPZwbrs/e08kQ0RUEzAsusxyh
a75N6alYlzvkCnTpnU1nfTKwMi84y/xkmJzPnrwMZq7Pi9/+1w9Y5DvDX6IBo7utjw6NQDE4+bVy
c5bT8Mkr+NtVT96PyatNDmP5nvcYwZYiZbrRgdL6y0029hq6dnS2d+az39WjyU03Sb4Y1gdMTgXL
1qsRYnj3nKhZG21HB88ev/xS3o6Ds/f4cRyh/VKlvwqoC5wG+6TJbJJTZ0ur9Jc6bLLrf3J2qphb
6GBgcuaLbj18QXwvWAvdGTfa/s/fxcehhGsv5RBIJBwcn37ids92Nh0gLsuQuxPGgcXOG4e+1KBD
z//ztU666ZZvEPIkXAjUyS7FNPvkfe1NocWAXn/dqPRjMILKVX1NQ+FNE4Bn22GEUlbjy7nk1yfr
q9+vu/wI7wZqDjPp8+a6fyVh+0t13GEVy541/UvyvCTfpiA9You9TvSgVdblTyW9Yitx7t/x2XO2
SJFqTIJUKk5LXnrpEjtHTYZXNJQrgp/RUTpG8UxxvPuhR2wTmB85EmT3cPnnX/7j/M4PAEOAhYRD
kvF0fo/SZmrNuuLKYZc/0fPccZZN683DLKP+Jw1c9tWYli3WPMj2l0Xk5MaZINnH75h/Af10tknC
SDNPyVMtiPZMdUG5MMAgnYA324w0Iv35Nj+ZTZikmIxpToXZyM2ePOhFNKYWFW1ajcQ/Rp6ssZGk
sw2bLum2eEPZrW84qMXlozkZAXlAiWdmtI/D5AL34v3WgD94H+bMcNSSKrYTPEY1h4TSRsZEz8rY
Y5iDoZlt/nzHn11t+ZSI5rFONE5bMzlVzmKlZAbwdEFYC6HeVeJNxGT70THHMyv3j2OFR/CH4RiC
LKnAU0pPlLax3fH+irrTL+mcSi5HdYKYWCVx+twPs3n7X9wc61/NJTpuW+bJ0wQZZ3D+x82ldcix
2DQfhZWVl26kNWd+xo9vJ3cGInZZ/rJqPIX7xaE7h5MOspyiwlZ4XsKKuxjPJIs+fVZLeXEZ/TQa
an9/OZsoTb1OwUzYc5zbZUW5cTIDzxYJyzOLnc+vROkSJATD+lJgfT/ecXBRO91YYC1x6ViLFfVB
CZv5rSxm68yVlkfw+xKYH841IDfxzgOkWX7YdyNr5DY0jUIerXQHsLzEbrKuusyLfAvP9dHUjQ5U
V2zVZ8azT26Q60E04jjO5t0/uWwc0fji1dgUYnEQ6WsqXR85bvDn1++Tl+K3iyz/iHf3piqp1ntV
6WdZ6Lvua61H/36o+O0CJ49p6gwo21HpEyJq1jonujtjRC/jcWp65jF98uVyJZY0jE2/qu6/30ru
qrF0gdsnYxH0cbZOCgsbzEsX3v35J/v8ufxznZNXvOoVy2YHhpu4XHmA+M0fRXOmN+HTp0JowCWq
Cr7DPVksZWGs6ZQJ/Q6lJ5Ejr6kPbF3OTVef/mDvrnKy2B0hiE49V/F0ZYNjfZuj8SO6cNE0z79+
sf8fEfkfS0Lj/xwRWf3Mvzd9+z4hsvyFvxIihv4fB2gZcG0dLslfBPO/EiK6QXaEhSr9XYAqgYaw
xvo7IWItsRKioRxjaMAtPZVn+jfc3NL+w/7V8BxCozTUAOH8NwkReGLL43837NFiRq4DKh0t2vyP
LGd+/56Eh6094To+oSy9ABmX38d14VyG/XxNh4dY0Ywd7VxV5usIvjAymleZcNA9OrBqUwvxoV5r
22mgWbun3nHMpVgjVnsOjcZYFdbUbWgYGNzpXmlc52iNys51lfsu7G7y2bZ817tjiobEb8xYgCgB
hWz957ZGUdKa5Dgt5YUTHRp/yxe91w6TpBmzAvTnzZyt221VrdXJuW9lxzEjOggEpQklc90IV14N
FsCkuVJJsSHaOsV6q9QDZeltdrT2q+6l8SbH0xlqzmPlomsYi47DZYF2tJlnVpXq0huPht1bhV1E
778z/BC30oybNTGWvdATfVcx4VGtCbc46FDyaU67aYte+LPd/RBW+mVu2puxfEEhjLLDCJgDaG62
UFLGYxVwahlSc9SCDkmHMSZonAcSOP1o7GTf0m9cwEHXp4Nh0n06FI+dbZPQb42LSjhBp7Ijj1UE
JZlBzRErUKtqdUCj5iGqMGFS3spsGmY992cS4ioZRGuuY0huA3rlxEb0FO3HGoUcTyTPwzezdBBH
TzJddWZyaOjUXUXO+Gy6R4PDXqohj6Um357oZjQ3atS5axSt7cwYXI1vVA6L9dQ317jLbhrwBqta
vxnjbtxwHh0G9EBcVGrgdKHYirgmRQRyuhX1dHwka9IGpTa0EJZzRNPKg5w4lGbRV+ud7/QWvs4R
jYdjj19Du4bsCGTISUPfVOUAIX96KAt0jDRJ01aOK6pUjIepKdeu0V7ExRyovfUdF2u/MxtxSGZL
I1dAo7mL2ROBLsaxVLkxJp4FdaIkqDmKh8k9eqF1iAw6vvPCvQzD9iaS8ZWhJGxorlFLW/R4Jok/
kVxYJWOEQjZJX+vQ5YHi/QsT+aK40XUxAyvoR8u56KripaZGvrLim3KsEKkJhxKLQO1VWkPE+WEc
hITBLlipRWvakLd8cgfhRMm6LyqaSbyY/jHURa0xlqtRweQW9Y9uWKoBteGOsyzrGwayJ423bZsI
SrmSwrKr1d/JSJDrT197kg9z+oODSiRYZvSlcbOeKljyoMWdt3IT/PCDdC8SoOgr2BVVEI2WF8QD
Qle8HeRjF7SUxRl66sn+to27nZI7RJJcLDL1/KhZY7duksncIocE8z5uY5OvPtdDGYBY0CE1WtIf
1eRVWB1c0D6hdJqp+kaZ7Vc03dDYPYkf+Xl2EvOCFujpUPZlEGoIzkVLt4ou8SZVswrIWxjXanWo
CKVtOdhBFAPeu6Dt/BaVUgfY9Yau5Cowh3ERBeKv6ibtQmrl7UDxMbDqlOR0nlfrboznddtZtyaH
xSvJMBArFaWU2XhQSe1slTK2gsh279U1eSXjmorNKsmEd7TxHFZABIqaEnuEJ3fWLqY0ta/0rCWf
YX5luagGQ9sfFWWOjkAbVrOcxwe7dL/MncD1VVFRltI6uFYWGCYVnkwfn2rIMEdVhtaRIZ+KvmuS
tIhH5dgZvbvjhd03Q9pdiNGbDnOqoXwrZj8zTDSpPVkAFS6Ab0XJQYFGX3s1LfCDVlx7jdjEqM+2
egHIHWSAX2b8gzyHNvhOvllCk/tam/zCLmO/DNN+I2i6rvAnWRWBgxyq1nqpWvscD4s12puv8Lwn
v0zEozUr36OoZm8qy2PLYYfNzvAiHHAdsXFfl6hSd2kxBqqdNxthxfWarPc20ZqH2FzMVMNWqYqL
qr+1qHRteCCGWq2LNPw5gqSkhGawt7Y4rLU8jMb4lDcaf8InMHOla7GzqyL32M4Wju6pZoGmTS7m
SePJ9UAKNKkMtxvXsqNjlBYPpK8FHe4Hx2Pkzi0L0BISc7KLr02kqxRS5dcxbRgA2W27Cd/bGO0r
nLMr001g3DW0b5o03ltaw6nWSMsOW7l5ozfPSUqwpIpY4ppu/1VWaPuE2RIPWJry2nzdN64/6QLh
gwYLTW2hHHRz81Uda34DT2xEGvXgB0jLVYywELUfI2Enx7DDM+TG1iWT31U16PXdnL+U7lisY7qt
r5B23YHHOxQ8WpVBWLpLRRz8vPFSOwbBdWm52zEV/BsUZVxHQu/3tH/tKJlciz60b2Ds/EjyYCBf
uXd51I7SF5dF6H1vJb5Zs+KwLCRblcUIJF1Tr6+LhGVAIrJH0bYEiTwzPgrDAJ4yIqGci963XgYd
JVLIt1HKYT56Kf+toKyeGrfaUIImxNWV9t6x9QDHWR66g5oByJRAyPp0xOtWZJe6XjpbaykmO3W3
q0IDP6M7bzxcfOtwJqHfWtNLsZVp3r1kXoNkHYnWNiuLe8xM1RYyxFaEMmLqhcjScDC1km0rfTwX
FxDy6n31rPACHEdtWEd4nq5FCBpCUAeeqlnHAD/cmmFU3PQecgYPvVJkFdI35/h1HIYIKpD7k9Au
wqC8Pxh1raNW6nd6mDpb8mvfwqYefL2ebpnf6OaBMRWUfceLqfZQpgbgwyPkiKiNW/h46oYZuYWw
wCxM7/5Fi5RbFQnIuEzsJ238iXU1X/WgaB6kMO7G5YYsNYTqGyHlIqJ9rSaWdlk6yPtUO35K+xb/
sb3JmVJWwhMJIs/4jUTVyh3z50HXLtiQwYcovSioreoA+ai6LOzQn9zUPVCaQVQao+ZsswJwh5HH
vtDDV1cp5g0cieGIXFGs27GiChkT3I/0H4x33xosjgHHUc26CVttpQO5dzrbD0NBYS9/JA9s7oUQ
nKlH80Grx55zubjbGpXZ0eloaH5rpqbfR+2TNjJGVwmF9mIobF8p72rXHXzM0mKPfGyrJbl54045
eQlZhPwKSPK8AfedmEb+ODKsoC71joRLka69Hj0v8ag1/7IIztnVOBj0nCMnxyemXoe6hoi0yppA
seW+V8zVDMOE97wvAvIlmt3fZDKLdmXrwepmYQcDiNWIqb9NWd7vvVnd9VTYSdJO2DqxhVFumjak
WIQfGoR2pBK3Bw1S6yadbdYNZAgmodq+yA+5AcYjtOaHYWjmDWkeXBDxek4wcYz8/xeaAdRHinlj
qrfl5M2B7lLid20VwfaQQbOaFFRyarGJUhwmCUCTwJl0ZLKQYJx2lLsBmRxwmz5lPDL2U32d90lx
zeIMvUYGnltNyddo2cVkoLqQTXvhRWogLJnwgZCcMBJ8HVBTb0bbWjuColxixu2xqlzCr1l8kLOK
gawxF5OGjtgvxr8NRIRCqzMHFi3Cq2ToXtvIilY5uvYE98MqRdW31pZu19ohIKd0uAUthqa8SsB2
yHnYy/phZp5fc8CpD2W2MUoWg1Mz0TsGbdReZph8Mt+EMt6MWXkRNfY1okx8utlVG9YvRFyhnTS+
3X/HOyYDPvG9ssiqJ8faA5l3eFxPbnopkzDcJerII0b52VURVKqEgbU14PMkMVNC7GMhyzrslgon
hgSDv5PBKHZWouwkLNsA9rSxMsMxyIV8zrGXHacHcxawv1JBv0Vv3dq1FtRuTC+8hAvUJfPt6ChI
4VO/jZL0UEXWXTR386aNLfMAod0OimR8aSqEyIaeI07vcCYMahmkyPMwn01NkHTDqgLBR93SJWg5
dE/YzjPQRJ2+GdEoepVFO3aI4YUt425q6108uXuFJNRan3tvM8a2d5ltyyEK/bytKQ5EAnRSldxo
bWuv7WIGc8HSuFDc8jBVOvmsSCM4GrEOTVwWXpWro4AtAgV1yaab3ID0NWK8rINgT3bqovCWchJB
syIm4tLkPTOyroMCS3K/j8vr3pLGRl2kuLLBWUrEbVuTMfYbvY22E29cY9XzekggwRjgqlQDhpEc
kP+FRXwl3ekimYSL6RcIWTN0/SUBYSB6cjMbYCrx3PJ2OOK5CTlACXOMMYnrXdFxrK8bvV5oWTUv
liMvBneOtiDeXi1HHkjqUHwbE2xMWyNvC6bQkIpKOftKV2v+MGcEE0zlPrGqr2GU9YHqyWol++wl
bTn7tniBVJsAc1Y4gdGxDUsHse2j5kthqfAI3NFYuZMBe4x9gU8RSgADHmgHWIfDLtX169LMYNW1
M6s/Vzs6xRAIKcY7omtr3erAdAmdLr8GJBkItK8NMrrVaMff+wYelsnrWJRC2XVWQvAri82gc7sH
ZDTT3itv7AZODesvv401vgsd9kzxYLHp8E1psfa0vatpim/xFhG5poSzGpThKuFgiNxuAD+J/PYs
HtKc774sDtYUfdXp61hnECcC22APHNE0AlADk6+aX6v0T7N88l1d9tvOZXFLvoBdrFtgK8Ney5nw
qi+SL14d88Tbili680OxyH1YBEYHXIIYF7NvztD5YSTv42F+6sJqCbBdzmW9UfQMaZHKwCkfTC+E
eYXQuY+7O8qc7O4UXh6aQ2bbqJl6vWhFmNTLLLSlobkqLfG1jYyJcwpla49YwXstX89zFQaNH6U1
4PaBZXbW3yeu5awHii3+3Mfe2ijSaDMiNRJJccwMoGAMS+GSTQhc5sKUclLu0hMx0HS2iiJF+rnh
YMGan0K3SX0duNTKQ1PdRi6iTp9KqRlYs/lYeN0j2A6OI0ZDHlgw7itO5QChqKtK0Wj5ILCPsbz6
3qXKhAZ4sglr7k1C9aSIlRWBTaYUbfpSSyATZKb5QYfiq+1mdww7T+NwQfpQXWnj8NVhh8HdJd5O
HZxD5RavfEJsuOqWDcPiQ15iqL/+dJWOIWcbvKrQoPp1ohMq8JKqviRd5vm5kwxrfFn8DcYzNucl
ZfmsDvZD7xUXSjuK9aR6+U4ZPDaGiUeAGH2jlUyMHWPK0lC6dAFXD+Dj6UhznRH0XHvJEdgq1Ybi
KkzIg4W5+aT2SbOH/vpDg2q4Koi0rdqx3o1lE2/artR3ZjbcM7BsrcG0tskMHyuU1m1bQw5rESCv
PYXmWJMrMRcMVz/1YrjKonG+6So/w1R/ablZQBB/utDwxSvpwxAiyUoqEu2p0VorY+A2HQWdS2pe
w7YiKpu7ll9HQ8PfN29VaI95Ywx+1xc/HHNJ5yXJ/+LovHYbR7Iw/EQEmMMto7It2XK6IRymGYo5
k0+/n/ZigMXsdLdbIqvO+eMBDbc/SNriE5bP1Etz7VC217rtq0PqDNc+nqpALsVVm8tnxxZ1oA58
AjM3C0FiWTCPShJgy8KqEFAUWOySdvWreehxM5EWY8vaZyOccoc8lQxfg97YUXX+a8xBIy+nq71l
oU9q7Sbl4Ex/mXDsyyYpO0OIBF3suZ+4ATeNltxu9fk1yakYq7MYCd9Ts4zHJ38t2fDcGS2ju6Zn
JOgXWrLvUmVJ9A87961Xo3Ej+ncRI4MQc/TYhALIxjM3zhQ5tyhTV/NzHi/k0kEnyAmKV31eI96R
gWoeONmCmFmpek0q5R/+oBC61tVFHTFIHjt2+m2cPnk7ymDT28PM/yGIOiSsz6DXdVPA0b6tlbS4
QbQhYWu40cQRjQgBbYoZdLn1ZhPnRXUy1WjaBPjzxGroY6QO0nWhkrpP3DreSF+cKg/xNfsE9aHG
dKX9Vg/1XKo50/bIQFOv0ziP9IJAmcm2PBJuyVTpfEwvRk0ZHd6boLaRisxer/a33BzZVAcezg2J
WVqdVmm/lWu818Hrlm5COFvg+GyV3lfteldrLOKZ/haXzcEGeNxZon/vB6T+TK7tjholMtuTES8M
tgMCzEhHI3fXIyuUlV2mHZ41OgGHe1w2FOECpthXFlj82DoQij4PXWjWybONYehC+9+xGMviaZa6
a9EMwWoq5nmLi95VmaCPprHtZbXZjkrH2iPqMJlJGi5tr6WwxTTyg7IySPLbEQuwGbNX8jMdx8Xh
US6naBgdmbxaa8AgOPLlZd3PKPotXGwupcJSv624XF6MhXSufNtgZ1rdp1niMg1CQ0emL8HcxwvS
3QprT6NNB2SpTzmSH3oFS1L5i7g+A9gmbo/rhaOjor5Enr+tNn6eqEQPe8BdIOGSvJKJKDfBbGL1
5nfaVtOpGI724gy++tY0pen15vI0jy2/i6HRY79OJem0KmvKascHYkmBtycKY9OPEg+OZ6jSVWe5
8hS9fFa4Fvk5CRAFmw5zlQ9/1KnC1MBLxMh6u27mTix4yPSSJ2ISydmWz+Oy1cdqdd5AlGnAmQDf
CiLA+XDTfaYSmmfKPc9cRw049hbNarJdqZQsKf2l1C0ryLb4wMdkPin8lNuYqHSCJ204bbTscnd/
cyI7B2fddtkk08OIACHYuCX8gqAZTe1t1g99PhbtIx8xUZ2wo6rbr0gE1Iq83xGFCkSYmJlbLRvM
ZpZMrmnwlZoC7w7yxvbSSMkxncA4Ft6OaLGV73oqTwk/js8j9sIvjn1HT9gw5tX2Cqpv3FVajCDr
NAwXw/Yl9eVF7sqX1hTSWUpwtSRd6hnYyMIt129TOoECO5NFG3jUCcMJ5a01wZPaMQA6PlpW018M
vXxthztOFJgISzpSg5jt0INjXdPUHQr645pBYymZ2fmx49CAXutuk5QULovvdcK1ICj39DNK0z2q
JQ3MYU1oU9BxRPgf8hfqz7LMgA0xnkU5Y0uwWuMM+Np5k+Y051gfDJJ3D5qkrM/xovirBg5JkO/B
QGOPvUnlFmNr88zZdknExEAwpW+2MkBO1Mt+LvrxOa51NrrB8PqqfnaYJOiy1hvPHAyMQzbTNB2a
o7oa2MWw6hkaYFmfwX5sRnwlmvLaXrH4zHsJrDCvFlqU5WrzsXjwecrJoaFT0OnnV5udGFHoP6xe
bhlv8xnN45dq0andbL4VT86xeyytU8u339bGmZq06UDy8Y+0tDe8voZfphJDKTbkqNOl2zokDJ0d
1QEmmE/Yqx8V6hJ/XUrQPZNa5jIHCnnU/bpxJ/pArV7VSnb2svacqAsjhqbuK3yyXrqAsHWEBhfZ
sJ1xw+xwFwq/nCo7WPJX9ATy/tlYGYNZs57SLrsVZXJELs/mT6Qq7Xyr1zTWB16cfz3oLRFfqKsB
07nEQAf0FU+vlhDcWUm4iY0tzyn6HoDOsjTbKU1K9KlOoNyyyemBuLnMnw3bDtiiPUnkuVsX/X2x
lMWb2W+7Ujt383jL4ozsO2Fc1C7OfN2aTa/TV/2x6clhIwolVNX3bhHXbhopl2zMg13UX7aGqzpv
ABu59zZSju1DU8TZThs2FzZXOpmJAYI0t5zP2+BtVRcxylGK2gz6zjBjEFWmi9Wubh0kjTGrWqA4
0EJN3+445f4rBvVIxGVmqqg7HQrSN0xRrqpRGzkLGroRtXwAQrEAKiT1trZFgrs8QHe56ZYqEVko
udv77bCagSE6zRu1X2GX0p4/B/OyiEznQBvs5Ooy5wKLYrUz9KTbtXP+lSjFdJys5mAy0HAnOr95
bxU7Zp4zVokmwiVLHZHZMP1hkeKrni+NmhJJktlx6DRmGqg54KakCO7/VtDPVHERQmqdq3Q4Cuwh
+2R2Wl4KOdQVobw5w98ol/Qrk+Ttawl+l8n2bKOIg3xKvjOJXb4Cf6TU64GoWYh3B6x1On9DmVmG
HcXNsn/L9pcrvz0ZqfZXT9L0SOLvxUzeW5xJXm6DwlV9w/1JtMnsSCISxbslsu8uTmyf3sacuZUl
dlFzygrl7R27xXXKNCXsjO6vrxLVNUqHUgAj2YjfNe+1w/stF2Sp4qoBrVUa/uq80rXGedVrSKhL
9USTp4hs9ocE37a17JTK/Lb66bcxqq/FoCnNGtUPc9Py8L9hVp/Gde3OuaPBXlQ05uJgMEHFpmbX
dc2nkm3z1REfTUV8Ks3rYEJNsezUrIrWRLIOVk0zVaPE4O3qz4ZOxeXU06KyKyLGenwpchdms8Xi
sfzZA0NzaWrziULgBjK0m9gOGi2EHeHontPyvGSPphL1nSeOG6uzEE13+Wf+DcxDjZxxTVTlF+iO
z0H/Wsf8HVu66+TLglU83SsLP94UPyxXibXf+ESSui5OHCdezVLwQnReWFnZC6Go+alP2+Qwdsix
nUS6AKDDvSTJHcvycZX1DQIl/demZhUZ/ejVSND4AYnvTqVNjqx2+K/u+psm9Etl1Pd8Gky36NcG
3tEJSk3BAtCWt6JqR86V5B/4+CujMe3LFdSMrXOybZOz60db4w5ozvwdrxIDsj+qWlhW5EWKhI4z
WRJhnzm4w0yILxDfROjVbwLdWIvmtCxxe6C9FRTBssG6nqbGAMAXZqBJveIxcu3mqWaIwHSvDw6g
BNDCKM/3wVmtM2XNVcDWz6gn1915ygji3aSYxpKtZf80fopimyBzmvWI2VXyq5JjzZGW27DwccwE
xZkFKbcOXQOQYukKGhjMpV28VmCsr4QN3AbV2VUPSEPFFOxJQClHPhS/WzrjRQK5OFqKExXVutLS
Ivv6ojtB3XONLZlh4LP9Hh1hXWOVRGN9YjXrzKK4WIV8LqxXEueTc1+K7jBs1ZOQbHlfp/WZ9juy
og1uyUAZKYRBwxfHYCI0E2zVF2DLSanLSB8UrL5zMOriNGdv1BS7I6uFWQ1hkTZRnJY/pBm7cLKY
6YEJIY2WM95Y4J84sPKPongrQYlb9ZaO2gnOwK+1mw4obMLDSfhTH7m9TFxE6s+ukzKyEMKXrxZE
5ZtIfnqN94iB93ETNjCxCix9ObuIfOLqcza/yPd2k0pc0HBESiJesMnwjJg7MquFx0W621KV+GDp
Xmro8GfhtVKuhqMMb9fFwKOYNaC8oMtd/qPUNS7WpIRT3j4Tj7rypm1cZ4bPHf1Z2eY/pyIUR1jR
498pcOszsGJfX/sq2w8F+eZye06X/mI5Q0u+uBGt2gaL8d8gcwMWuouX352nP4fchiltYT+A6aFw
MK5g9pavPaYbqVcfc8hrrT2blUHkOMennvyu679WM/kk/vXVVwGghbAvJLg7qqcPWsLltfYRXLmk
mSYu5p59ASirSl9VHX8YKn6RNcedmgCVvZFi6yKnCBZxQB0xT4K4D9KQSb5IbVQkREMQzOGJyvYE
RYXYLDlIY5dHxZMMLeotuAk7SMWvOh5oVehTe8/z+rysyRuhzZFjZ8FKjn1PKHYtAUWCSCaBrPKV
suR07zp05VB9VM7sDpAvtFHv5Z6KG+qxRAVj0/4b28Ufh52qTm9ryjOe+yvxzL1iHqCUQmNV36Dj
SGtn6VPgeZK0Cyes0asQoWktYZ3IOByX11QV74qR9ABqZE0rc+Hiyq3QYThb/LzKV61q3JLcvEQb
oqalJ/pBRPecL858HR65Df1nB5ORphgKNRp1aGtM4qOmrxEDCCdaAQaohDoJgSrfHQuAgj3WfjA6
B4Gburuu1RXc/llrLkJCtwBf2bRHZ3rVyFdXBj7VeldpnwYx4nP1YbfX0sqD0er8QmojuSXmybzN
VK3ITCMWP5+U0CLezMGWnSmGexZQGiwRrgPoKOmxLytVUI8Aui1BeVW9V8TvwOzFO01I/rcxdy4S
UL+y5Jcx4a8ASjhgbHYCSfkgJxs9EsD/7PezehHYUyelOJn55upYxbP8DvURZPPsKsgmzFJ2CYJ5
UAUmCHdi9K7cT3cGYJhIvg7N6ztjZzriWK8EaOYt1Rrnub5lU/o7spDwi16RJruZJI54rI9oTlL1
k2gIV8BkUFel3FjiiEVwBQqllNSWNB2ujcbyWMbnkoqjl5478bWKpVe5Fd2lqWxSsXrBj7Wo54Zn
ZCTeeN8PReGLvmqCkkLKPVbO9QoANvG5D9oeW84pN+fsogsn27f5FG3TTxn7qvEVJ99b2f8fJNjG
xtOd/VpRqtEgSGgi3AxuoxRHtWOSaOe49kC8+XEXOt7TTT4xMcEoGIqBs1z/ypYFfksWHzVQk5cl
zNhGInO4DwYYS2pfqe8DZt/QGpn1EjRxDcBBarrEA2PK4z9ry59mAPQwoQjc3VK6jlqbtGlOkxFJ
Dek4x/5eLNOfKGgtxUNa8aQ7tl9q7e84KRw3PCtuJyVcTOq96pRjVhKiOeaq7RdzHJoct1wyXBDa
tviNQh36Ir4lMoY2zQAc3NYgxRbtzu1HQdhQXJZuLqp9aUr7WR11wkAMENXyWFosUPmzlo7gMIIo
m3vxbm/GrVtNHbXZdCIRB8JvEGwolqubbG8SZIUrxzaXuu6yMpVW1DvkymabhvgaQ6+lXWHz9njq
vOVhv9HkKJ2kfbZY74uVoDfIiLVQVRIYjh1j7yynO1bYn4YYV9tZXUsoPErLcYqbcEzXw+gYvtnM
Pz1A8ZL3x9Uun0n4+G86QMS+NZ14M0uixxzc0zMyhAVZAJNBmf5MDqMuSQ0RZAyrpk7SZGctQTre
F9uOjDrZocMARTaCQVlKV5+UE8x7xYT54IecM0TBQ//EhLdAfqlRYdlhkqo+X6trW2hhmvcRwbm1
LvsGy/uiFlfm8ovC8mA0P/qAaGO1vtuG920pdT7FmQmO0gmvrD6HMkc0VvqmrRDdlF9rKw/LdjW8
ehxZEqnrTLXhrmPk3wweLV50fe1DOdf+5PK7ptpF3cwf+bGPzhZg0hAU9qIT+2b0YRrLH4+qjdAy
6bNJcOba0sngDtac+GilvBFtPJ6w8ihn5BPw3sPc0m6hv1OB9NK2yrlNx+FYdOgx6uI5E6sTbURJ
ZRame0Xiqxxlr82U97Lr+mORpkReGsEqwD8pNjAmLQnlvsKVp4gPIyEoxFSfyqJQ3qoG9Cd9VR3J
PEwF86I6QiKlGyRd4VA0a7OISVNOyc0jxsMgfWmbUE0VIAeh0xlBWnOXzdWtH/elShfI4hlylNib
B9nqr851AQGUxPaayz2/h9nfdEmjIEdND+2cDaeK1I1CI96EWJbFlWJek46MLV93cPKngodD8wV5
vZyfJfhNr4snM0MhNK/7WaHqIcHy3vW+XCIJ489u53dDb3xbF1Gc5Vdt/dHUCsJdCpfCcjWOitkq
mPzLOSxIXF4Wc992H/1Hlt3k7lzMDVpPz9Q8oyZ2h1BiAmzhdNbmQKtZqA7v1rbrKSKlbw7NWx7Z
yIyS8bxOn/nYhQkDWGHJoWpAM+dbNCmfNkE5MfELztfKaNjpJqkb6nLT5A1uQfYfsra+sLzRXqIZ
6JclMmb0pJaxMU+kXMBKJOtuLVQHgl4OZjOGY4nL3xFGougWyjGYSg9tMxIqkTMS9v23pFpvRSx7
MbEu3crcKuHbPyzQ4IG+JpeKakmzWg4JQSNOlbwWmzhL5LGAzhX2oV7Fr4IgM9BamWfFzC5V2382
8Wp6c2VcTN63A0Eytqe2xhKUi+OXo3Kai/yCkfd57YwbKTqvSbzRb6NSzQe7XW8Q30N2VOPWjMb8
q7brA+jnp8qk3TqRqfeRLtuezrNl8/3KtIuY22uz0SHYF1FaPKujtUOAdX4sn/FF1D91f1oMT6mH
ENEAWBp3z0eRMutP8WGlt0S3h3BehlsNT8ZlTp/Hiz7cc2XgLs18iVGvn51dnL12D2Fc9U8eyYdK
tkDBvCVM1SOpILIVkhnB7iZpC7YJ4aK+RWtTBWb7Ikvd2YHfGxT93nCrrllJrsSj9mpm9Kp/l6wP
QDhDx36m2kea7Cfs8uyIYPPjTwORwJQRUh6FuwiykxiFcf4YeOSK5GZKz9W0RLIxhPJCofcEzEEB
DGE+u4ZynPHuyFKQUQoyg5CrmQkn2EXZtHJxvm1bGcgDjiw2FeSf9RipzQsnFVkzVEChXZMTw2cO
nZMx0qUksrQHUE73+5buVoaKLs1dRnx+D5Ls0XpNGUv9FLtNBYiyzCQt0aS4AUNQ6zi3wcxDAvnp
degM2L2scBEdUsugG4MWFSAKqjmD4WBE76x70p5aiKXH8IVuuSIMrZLFPicBhLHVS/PuuZmKp8Q8
g/TDP/QnW+52qJ+DdDOjBLqyKfaTbr0Q/ETHVBmY0LUx0FuZltAiBKy1n9kKL4g8tDX/KzPyd6XJ
GyoYs03Gd1mK7QBzFhRCnGGKsHYvDKelgTyn0P8rpOXQL0/Mx6BU1UlPnIzJi7ZhgnrsjWL1Pma1
5I9smlvhLCFFNZc6V1AG50FWcTJuyosYc7Jbk6n1MboibRsMN0u7pzwFpM1+CXcOGq31+xatg3PO
t+cEzaWrG+eBgK6egi/FLIJSOF5bPcAILbLqOXjA0qI+prYTimnyu2rY9fNwbrv31YD1mdDVpu0D
6EwPyiYCKmJ2Tm5o7mxkq68m4zEfEZI38UyXVKecpBr9LhfnH6UQrt7kl8Ig+EOTKD1KfMtxniyH
NBBECGpyYFJdJugctHFFbN0diDTXYDhOO4Uf87tUER1pNr2IDsOqjZKkJfqkJ9kUjWVOK9xIqVpT
PYN873i5cFKdRMd0Uc3/sg59dc3KG1u5fKr7itetYw6ocui6NQn6PicP3u7+09X0txHbTXJ40jYq
w73GgvHYGbn9L236Uw6RG6ZS+hbrWoUu+WNrpacpFh+bUu+RK3hLDmAg5cZhXvpup/ftNZ3kU5NC
sfPoJ5MJ5zP1tx7tTZBkd3NiaUssiQN5tXHtKgdpbIwQNyblabqMAlItwfWcBcEwlGcsh7YjXpIO
baRTvjvTl1N8WClcMFoT4QD+zSdO63BFotja3OuPNl9IHNF9iNwKWuhJNX3r19RHAHxGg/aQklnS
8wjvsFNTtQkKGZ3pOirosIdzCdIc992xTPpXyuSQv3U16WftrzaO5aGfGRvX1M17wgQeAHWebz+T
rnPiZfoIpJhfxWb/pcObsTW6u5jSbROlJ1nfjXxqa1STCszV+oeonydef+xukt9ZbUQX0ZtK0INp
N1+KkAKhtztCPF2zy2HifhdLuxcl1vitgHGY87B2/pszun+remDAVC5WYgHHhkMsoOoSPnTkshB9
Z8B1MlwKZ6cIEazKEimz9SKU5GedjiKPiZRemcrT9hHQRhrMUkTqFBZr9gQPBCGM1tGek9NGUdEu
c9ZnSRary/iUHCWFJ3UQh402OikhVaZe5p096ZHVx/fOkXRf8DvrFeuZnEpnDVHNKJllVHNEQGuq
r5y3H8mjGtaOSRmaZ+m5GdjKDFRYw6B7jEQgJelxrodjVW2q287dNU0IzMqb5syKsVfL+tbqKYqG
nra/vtyVtvxJnx1rs/JbDFz48ZgiX+8+5Ad+Uiwh+UCPKqWnTGhbsFyyat4nifqyjOsulddIa5sQ
O2rYbyoap+yI7JkELM23HkmJ5vJZre37TD5gMowy1tzVN5bmddyqvabxjGnKbzc8aqG0O/8w+YwV
8XRmANmImZUUZJgdQkMRt9Qm1VWj1f6o81QckcTeBkcO7IbxhjA7W86+aEk03DU3XpmZT+b2Z5sZ
rjqpe8LT86SImLh8Q3vma41MihuzbTptCEBDAYMhr23CLyXkf9PglOallp9gzo+KUXlG7pzIlfqc
0m1FvtIcgUxek7QAHLWehlLBiGI+Nc10pLgRucMDfm1gKWDmnFYwLO9nCQHIMjjXbcZ6M+u3TPyg
B/BzawG2TMSfu6lDVOloP+vRBxMKmbIvyIJRavXaMbE5XQ2DpmQH9s2ctGtZ1ifVcKI8+xNNF9RQ
BZ38RlGvPw2qZ6l8/SyMcuqruhmMevNSy91ta+bLAsWsszgPTnwzW8VFFoqLyF+SMRx0MguzZZfT
gtEqile08U1jGFua7SB1P4ikpunVMUtvM+ewU222C8ZGYXzbJSkXLIraOnjaxgdovGsgQCWAsEad
J7uF21CdO57yhl4YM/EfNYiWlh1rKT30Oi8kv+SAhqJntIzvUyJfnGSOeq4PoRJnConnCRoM28zY
k695brRlzzzzTOzbadB5Xjt5CDM6KLkJRd4FY9lEdswfSi9yQnYDiYfRMPVBN2uvjWYjKdBvhIiC
Xcr7LL3nKOI8ToPBOmRMIo2MIgHDU1z9awfjsoEGrY8x0tRvFXhVoGz1PlvfikzfJ4NiRWtl7HTl
Z4txpqwzWJxh94ccF+SaUuOkm2GlGUdJTV+non/ISqEoqyl9LRCd02CQXaWkXv38KtviM2cumNL6
RZ2HD2XMToq5ke1OgOx1W7FBLPFthW5JZFrTYuc1ESQcUteGTJY5RJeDhMxbBEo51Iu+dm8rlG+Q
Q+zH0rEbf+VBCuOJ/hY7pJ/SpQA9qmM7NJfZGyvuJ5NqnqyPxg5XE+rfbRu+rbItiakbDrzVgDxZ
s2OXPpr5FCJFG/zWTo4ViJ6VqIdVJwcyXtbaNZvhg/C0MENm2JfkrMzbEA38JxOdK+mghbMzLh/F
aB/GIX48jBVy8oW5jVL4fSOblF7E5UFa7tsDMu1/HQwuDpuQaecnclFfskYcy9K4Yc49TH1xS9/S
KTs68Xuz0F4q4XBJMFstCiWS+jqzUs/q7+AgX8Cate82kzKk2QlGhW5tlf/NdI27ajNGd455pJwj
8Xc8z3ETNCT1MWa2CKsRo8H7WWE1SpKfWPadZ0TEz7rCdNCg2QpiYwhoVpBcC6s0VggASUPdD4oS
VRmddI+1jnjjJHCs9sVKH1gY9lh7+iP6lxaiYjuuhnPo84kHeNQO42b9rHbyWza5r0klCk1uvEE1
m0BBfoJ+lskR5d82QaQsgVOkZ6eGULINHfCWw922Tnwm8Bvxy1IrhqeREKuj4KGZ9UNRUShuJtGU
NDeihtgiZWkE27IY92lhXpjp0JSZHnJb6uq7XVlmDzCEx1CqPC1BoaTqZB8qyRJY5CGSG58H5ASZ
HuSvP27DwRioY7Wb9m5ly13YyCOyLWBCSNlTUcPHfcHe1mxtEOvba4yw0jIXX12QAJqa8cP5QQYa
5qvmazHtYIpZvkpi0/I0ytLZa8CJauyBZNwWP8jgacJlYLWlwCLQ0LPzhkumh4m2078OJSBs2yc9
7E+GMfp2nCDPTnlNVoZx56mCalbnBqCMOaXR1ZNmOrdYSnZWGS3JS3ooS2q6Cufc6xicGCdjdbiu
BuiZZrjAMPfGVC+reO2t+SUeAPu7hepFRv2JGtS5CddBPirQwGub3Zv53ll+Yy77xDaeZyMJnSp/
IxCSaGDZ3ulSf+oK5WlclCfBrNFr6SNUsw1tziMr+TH0MxGRLKn/5ZQkZkUXLep/ojysKLhNG1Zd
hzqZ7xIygQ7aaS6I6NTZWBESsNmbhexlUgYoBDxVbVmQOUL3crlDm6u95lp3F2r5GZfOSYWbkWv1
LMgIhqSBpkhbEdj5eGlXWonj+C0pbuZs7Qmf9rkw92kf/9U5UgcqWrQRfkwTL2z/CHLy11nqR0Ib
iJ+VJlwScC5R2XZoneSz0puRwCg0XVPJxlq//OfaTxhG0YGt5rsEPDR3tQNh+ZDXGyfJ6mbQspoa
IG0Xs4fVRv0q681h7bPd0hovpiIiJ0epmVKY7LfthqDb3A2DBW7R1slDSVP6BQY6guKPub3EVLv+
kJyC6rlATJQOdTgomf/IM94M/aTY+TEpFaxT5VsyA1DIqrjA77+DmZ7M3vgu++GhgQ+GQb7FchnM
KRAqGzcHzk4ZyI+tzR6xSpH4JYgPd2qANDxk1T0nccfViaJMs35TwkHgz8WLHMdYv5c97qKdwazT
S99WxtPEwcQD/zRb/WEk0rCcoSp4NZTqDZSRB794zdqEsT9OA411ImEzW4wpVHoLqPezSNcf0UXq
pnDKtekvwA0tx8WZ8f9fF7MDZKQMEhYMKDvEr71SXydyFaSm/0cu6VkztBtZ3x6ijKhRpdeF0WLM
pUhuqDuy6qO6bF6pfGoJhqHWzva5Uh2SXGc6T6ZdTDQFIs32B0XwN0KN0Ogg9wzsAFLGsktn6g3k
RMVUT2D5V1/MG8XE7csiuMxKqEExV/8lo/iIm+I/3a7/2Uv3qcfYFvvewoLBUd4nl3yGBulvaUpg
8QDBlWE7LBPQe+weKp6kB3ReKruRkACYz/fSkA5ZMaOf5XsC7i0rgyVApUA7l3YSfgI/r5SIgFgE
Dj1vDdmFlyGZ/62x+aNBJfVU1ZKTLr9I6C+6AeBFxCfdUj9ifeyBxdfPTNSnFQJwzrpDhT0OwzAf
PDr2fPA3cuIyrhtM3t7MDZMDvKWGtzjvhMYc8Pjh0WX5LTZWWCEfY9VA7aZYOMfU9Go9BLxoLzs+
Y8oLjhOyliQhfnoClIZOqLEwrq8FE19a7+OJuyf5Uy3Y4frQcTrM2fcGBNpLjOho8mgHLgvZr+2h
cdVO+7NMYHVDLivffHGURvZnrfMsjSOWIbbrhY/u/wQu8AYs6HUT86KaYB1TvckGHpTqcJb771ZD
9+bsHqW0UlHsZECTupGu1mz7uZ1HbbEG0Ec3stDv6DdeRC2HFWm4DG/o1kmUhWvr9IFV2rIpbG9v
nRBXRVrfxd7umsEb+/acL/k+s35xVx4aPb41eloE6oNSqrmtE+kFBcxuq7GQpSSABqvRIpPvIitW
P9uUZwqEYUeme4CEULhKaRxba2fUzS+ulQu+NdQqRfPNXvVSO2MdDMljqDZ6r3Pi364jhrWJr9v4
R+kAeSCVozBYg1w5LW8mzi6ncu59Np3XtPCWqS49XM/oY7P4Dy2xp4zbpyXi7x5YzWigflCNX/Em
d3i9Y3w+uoaES9POmJpO2Wr/ZwFb4NNEOGvGztGq3iqm4dZZovaR8V7a7VtvEjlN4Ldq3xv5c0y1
BxPGy8mjnFj1rnfUD9U00KpD3UqiCgZjuaaz8YRB/iAcZDBr5XUjRJsOYpEMaaDY6z0eg3JSoZEx
vWx6fV8MZHW9+sioJbUazRr2nS2GmFrsV5XJB5+69UGE8KUoeRXN7P+n6d+w/lZOiUy/fXbaZs9l
9a3mVpiKgiG0vtgZwbwlmHaJCLKhZS87doqEWG284zC7NRZ4jVasB7u374l2p8H56dGH8T+Ozqu3
cSSNor+ogGImXxWoLFnO9gtht23mzGL69XM4wGIXM7PT3ZbIqi/ce+4qR+cMrZmx97dbsQND/pnr
M72F5jvMcqikB3+szx5h26YWbXpSgIuc2zEbNuQOrBX630IPnmN6DazFT27SXbC0Y1FpeQ0MtFiN
8MNOBGi4kPtq8jwb4ULFpkeJKY4wWxv3WKc0MysmwsEqwRIbmsjz8dfuc5EeC1IxsJWkn1J8xoyu
ayvfxcYXu73TOAwbl7kH4qNj5uFCDU0+8OZuN8ieDOe2lGGmXNUoxT1nfmOw3DQMuOfkoCI+xSk/
BtS8lXQZ/lpym3GyxU5xrSL2dK5qv2OgcZHhsEtpn2O+2VZGpLnaT47LrxBP51x/recn/BBryRoR
bPi6EeI51PmhLfOH/SUM6cr1sdJiPQSwRxnKdiNDkK37UWOuZQzGzLUxxnVIyzPJ5jtmtc2pVKtk
DdnxSRjvlaE/l5xsiGI2Nf6XLGN0q0/kY83LeBSBXq78KXM/Oo9PulCPuMP9Mso3QSLCTREmmzjD
8tNdMwLdV23CYpK9z+yZTKan6i5VtR3wc0dMngNFJVq16dpyyaqOn7OBkDyd3r6cnrF2fneF7UOt
PyZjfJu17l6GR+5cJvX5g2TaY5tEA7SE8Vgu8h+PKTq6OA0+hRcdagyJAVIDa255lhy082ol/TTP
Xy3MI6z+GPUEF6Kp2WvleKLxaJvtcSi9x167t/ODaen7QRknHR2VuCjvh2T4dTN6lGeN7yyIAsFk
AHGF0SDwzTAsTy6L0WZnazWGYuer0Q0ujHtcNS9QOd/VzITYDtSurj6ijLy7RZxqVor553CGIHCk
PgFbmDj7ZMyeDcbY4MIfVXDUygcr1x+tzti60tk0i0Q8wlKvo6HU+Z7dmVh3dR0bVA/WVRj2AQDJ
P9bMfg78V1KSmwhHzDw7xnX/UFe0QzOEiwqOQ/PbdUyNExYZeTWdiT/wzWWHmoXPhYmufsDPTVNu
LAEHGuO19SSdHUu6r1KSY0GPZjjyTIXwFGOKXDHD/HIpoDUWnW38PufaWlXMe9UYeouQ+AsBpEan
th66/oosF55fYjMxxWcxiU0dFT7AMF+TLCGmfltk5WZxlrVtdJ6kLXemRfxMZcaMzMLHWTkXkhOe
y0l8aCZL+WY4BYH2LGhBvfAaz/khLXDjTf9UY763lnUeUcglIeB7lVqvtc6xnzVgNNiJ4O7bce3s
lYsw3g5OhX0MqxeCy5knN+wlik3psOTWjVPfd+uuFZgYzX0zIaCcBu8FZBWnbX2aKDWi0thi99jb
wo8lcpAl9j1EqKIDxU7rv9oUb8Dh1yqlUAmHo23Oe0XrlYZ5RAYjRJOmuXBYrzuXkX0akB/tTS9d
EH2a+fRQMb8QvDSRnt8yLsSyFYfUq9if9Yco6BlCUz9VZAoxT7TvgMq5kpitJiWDqnomMigWotua
bhYwxEAjM0p3F+r6fsSxQq+Li10bSfNw71ls34f+XmiYPdLWY0CakRpEfnuLRT7DYYQc1hx4DIvp
IRLZF27Kd8JgAAcsPxqzoqmYeaJs89NWOXbmXV5OqzFj49b5CRvZqdKYh4fFpRXi7BKErRkfTfju
1dQySf7lEXASp+rUTNUmlvquZkTNGTV/F7Z2m1rPH/Mt0u41AQPEQvg5485Mh9Bnuz+NxBOLo42Q
A1e7x+2MkL5lrNKofWBnvu5k0dpJNJwFtXflEek5CFp29ManIaSxJlxolybRPpA966LUYlFMWkPK
Wj18omvwm4w6twweZC/2Ea1rGmoUjJr7lEX5TiTAdXqXa33BhYiJKVXLLOktH5N7F+CYR22EuaHC
na63/5h5zqtpweWw+V0O4NzML67YQdti8mFeqrE7Yj85oi/du8gHokzxCNcPgfuLbo0BeLbBtENR
SUwAxZXbrWKFgc3csF7t2OVN8k+bUPUHJOl0Ji+DR98f7qX25pojRhv0U8mOUS7KIsRR2TqI2Man
iyAzfBgZs9dIB1aNZ7wmJPdQgVnNa8QvPZfnJPuXBy9Osme98RtTMhVp+SSpe+N4PoR5sUvG/Ea+
LvHNR1DqP0IYawSn60F176HZHHF46hOKGDJVwJJIapJFYFjIV5AgD2npXdM0ISGhenHraV1zCQqB
tDzUP8Op2fLOn5VRbe34I2yPIz7PgCuuwDmMDSdKrHU+PTuUSjnzI6b4/Y41CSVgv5pwcPSlWD/G
+N3Rua0ZcGy9Pj3ao72Oc/PUEWtVtu1xQjXt9sUh1niZWHcFwW+Wq52ngIdZPxJPUx4+Os3fyOjU
ysj4xUxP8EHqznfX6x9ks9Xtch8Gf55SXLMOs2nu3tY3+q8h+XK8dNvwWjFzCe0QqRZWiUTj13sy
+w8ifNew+PY1J0xTfhqZBPzzqEX1i50u9aZ1EylGvnSftA3ICeSPWsYbaloezZ13MFCTrKJBXttY
ImXOt4Xk7DIzZ3hIRrzSRrQksRQbtlnn1jW3TtFvZIOFLb7yIQJyQHPkfbLAuObjq0wvhKCsxWIJ
5s2w0yeBQGgwBzoTJlhGD5aq34Io2CfD83IKxs5qHYlpbYjk7mQ/XPCYKMZ5Pw1/eVnsBKvePv+r
9RF9QLUZy/TZqB6cBEfrX8y+UzdG1CqnsnjsaL0T+e3ae1AH68h86qxip3nNiruRAubZDu4JAnNu
p7WWlBs7eiH+7MaWkppbZxPb1KHfcAshi9UbxgNoGY0mT/1skFRHEb6Xvmi/ERd+hMrm/9m4Oz22
n7hv1t29tdifxwm++aya3pKi/4PO6KywragN+JNs7TK12BvZPzovsrUAM+ZMI9C1smfruk+9T6yX
YXSvUAt2BKKkZ2fAPDgoeY3K8l6r0l55Yf3ekGywCa3cfe3r6UerwxGZMS6xgBQaW8PLBtrm4FpE
SVnBE44MhQ+Dz1aX5gcpTL8JoJlIdPyCgmqsxaXE5DHaNYWOrMMpym3By2u7scZox8oOha7Zh5EB
GQOV/p/EZL6yJ9nunfIRnlD1kGfPbNsnnxUlgtm6kXu9anPYCi8Wh+sUfA8cgFArSucfs+ly/mz6
vah/9fS5zA8D8uvce9ERKU4F7XCQ+ybOao3xReA5q0L+Zfq7mgqfaVkjaZiKte0dyHZlXuxDHbGq
r5mDv2etMqGgpY7kgWy3Diid2UdAxUq4Q5pZmggb+dhD+xRa77gT3WSvJ5A46psNXyJgCFneB55m
YYjDZLm+pu8qFgQcQlm1BoayjsgHqkofMy+F0r0ZmA7eWhr72vpFU2wmrO6xhdv9C0pRD50riAk9
ndczGgnzpcDgZwcH4kd8K4QEMWxbG/1585sgD4nnZod5dG15f41Qfg32IEUzR6TLwW15bn/HAsAl
DDN7b0a85dJvHGpcdHANyuylow05jpH5jN5vMlz06KVTlDrxsYp+uuZB1O7GdL/HYZv0TynTYDwl
R0ZGiYcIkEC63A34sz0HzakmEyJgc1jOj5UyEChIBjCncDi4nL95c8S9shnaS4LJRk31qruq+SHq
f2vt5P32Ew2vduRNWYvkUFbvedUgwYrPBZu8sk1OXXPtmf0E6q1AhqZPK0lkiZpBGsFEJzElYxRJ
rw54ul8F8g0g3sqpPhq8nGLa5NnZo+w249rvmNtbUb9h2EICR7rV2FTbtLql/VjVzDeQjjcrycxf
D69ZcFWVt/G0D5AHQGGIcye4JP7BY+gqRNo0LXqCJqhad1//PzkMM4IBZ6Esd1pO1eAuhvK9Xfdo
u4gT7LYExG8wdBJ2teQNom98tK3PsHU3g7nzYI/NKe8BF5I332gkwORVxtnWdqZ9T59M3IjEgKw7
CpA5OQI4wpswc+evE5UcBLc0y0MP8zHmK3bk0HLYMaLrstD5HeWM2ZuPJsdaM+HeBjINUAqEbKIT
LSVWafluLwbe4NkbGf4ySAupR5PyrdRH5OefmYG7gTKxie6Rcy5ke3Zaerias1Kso/6D+Bc+UqbQ
HFIV/zvg1VPOPbRwupaQvhzSn9qDi5ioqN6Q+TFzcbtrj4I8t75QCgSSG6Km6hwgicW4fDF4pDAg
hnqnM9GPB58Mn4Aqsjb3bcXCCQ0MTSLoNSx2Ng/DvRteAsAEBDuR8/RTlOqQYTMYrM8mPqJ72Q9W
sg/ndjXXiE0QjqKHgYASQiiJ/YLt5/LAmBvXZlRc7hUrJmy169j6cvjUKj3ZVNOXbPih5seiMVfg
DJpW7ZX50nMnjwnPTP+HTBOlCRJclkzsgQqOKzDSvNRordlU6qxRDZWCYwGBOIEo6o5OD3KRPf48
IqyK0ZdPW9eiveYkiXmHa+wMGQvmiSoNU5HOUDqKcEegbvPK5zIqnhttea6xlVoFRYiWynVfIP9j
W8N7LfkjpOK5iEAKDWHKgt2NGF7p6rsTNkCQaX4YdAaG5WZmflmx3KlUuRL6kwXPi3WET3kXN1sv
qPCh1EEBIQmxZa4ME6QTVp0ibTal1yyTSAauQYTEwIxG5RPWCGtjyo1dnaRYovhB2RJsRHYYiljs
6jB8MONi0wzS24yMfKKwKLbosYc3h1U18pp/ZVZRt4u62pSpFV9jJV+Dp6AyFKuNRL6GaYvqL8me
FW3WyXL6JwM18gBycIGpJDaTS5sNL6pZxAFWM1CwvqVWhCJY495LGBwxdEbP3c8CsN9ZS25FbyLK
d3YGX6xiB0fPx6ioWk9ENUKtOswsrDhMkEL2pyi7V/27wsgY6Fej/MEZtwovKnhFiX6UUQoHpT0E
THEMtGFcdVvXZAqrYRuUVv5maJBBcidKz///l8GiNx177WTSwGlsyT0D/7Eszb+0HNpNYaMQDmUT
QTbUvkNCvXwLtn4QBhCQrMF7lLZFdR83Px4t30oV0OE1vb8v5RnrgV0S9nJtdJAzRA2thMDadZSW
sW/U0YNjpFTlyUdqo7OoTIyOmO9wMCtjy2OsLrnHBMlphPmZQK9qYioeZ5OO2EHCkjzSpghY8nBz
OPieOofR2cNUsTCSDS9gx3TTmXALSLBSzmJNqCcOizaf1kNpATbssTvOxVs0B+9DN53LXP8ZeHxf
Bd5NKHLhbrKz+CSq6iFJW/PNqWEBmyI9Q0eiGtgNPE8JAh88/2AJF6TlNGdInY9KYQuSOLfaTYtU
i3fYM6ZTamoM3jiRy+jSzfUT9NSHmrrcMvnu1FmTQNpQksrIfQd+o2HT0dazyNU6sKynP1ZbVzk/
NkV6KfLQhe3Yfk/Bya7Hz27q/ToL7pGhLoXFd1lnLBsdtoWu94typyPuC7xPapxrI7IXzMkts8xX
DKP3msbO5GgYShiV2qWnYuj4oUhWYDW0N0cU2HhJYM+vIjl8jH37rVsJUtluPelybWL1wBiNXIFN
DA9rmA8nvbeeisiA+vjVIqqsa/52z8XPpLAVv42p7j099ohXvMPxXnBjcE8zNf7Nky9RPk7yMe6u
QRP7mbS5yMKDVj0XzrdCYVi75SGTvT8RoWt9GuFTjakBx9+G1D/wgvq6zS9aym4CHXUVIsQqWRIh
26w2lZGsPH6g2krvMZc0zimIFy8Zs0VvYqAn2U9FSBIJjhp21Hglh/wieneL96Fl+t+pV0P8jubb
HPKHAoBky/cOOWZSmDQ3P7zlxzIykKsVu9ec3mZKgfXjJrGa+CWfGn9KBr8Pfoq03uYdtcqUJv5S
90d+ELZ+ElmHmtuuyKarATJhVQ6Gb2bWVxI/Gho9KPdjiAJSr1AwpIzHVTrvR65VElhpfQERQSip
p+6YSblt+GTn0dmpjG3aLK2P2Bkfi7HaayYKq9oK/pVdcUxV/5w41qpuLiw0Nz3apcpNXkv9RADk
2qVPMGO5Gdk51oj56g8iDpuy+OjluHZE/tQEkGpclnyYe5gSbYp7jls+M8K1l8brmUFoZdqPPe04
O1MYtPe5hRaXdvUxwIDaaK9x0rzHFnwue1oR6rp2wGLU314egkUvbnVpH+HYrEvS8EIKVsHYy4hx
EbuKiUJP0eCgYA7xCiNCGByG7r0fEgAr+luSwsGbNjKgudDNKxG6J5O1vInD0w2vdsvRpQ3bIsVV
qzZNKF4DNh96Xe1LGuIIABXBYxsHPYUSjBZo9yTTO5TSGYwd1UWX2LxbRbubNXZOpHTyHxHdBi+G
reurQvCogLtt8fS1HQWV9tHjmCvbAW/HzuoYNoHUbLnbdav/7M1pnezgU3Bt95vMcyD40pfoAU5h
5LuFbb6mfAEFbaxFNsPMft0USxrihLS336UyuRg04bRJIiRaOG+2fdO+UuJ7IuIjOeV6y2PVHZf9
e9KzhNQZP/ekio5ZgDuhBSuDD2b+maZftpnHVAYoPy5S6/fx31+UGPzL3ATtCwyCbZSzYC+Nc46U
tDJPkdCh6fKwISPJ+mobhT+WGrYTKZcjVKopeeH8X7VueEEp/tElT0NGCYKOEe/HQ0DPYuvjg2I6
YKb2Hd7rVkTY7kiV1eiB0qlk6Yoio+F2VIFAG8K2VE8/FtmTktrBdoLtKKpzkBQPi30yDe4VhMeS
s2xotAMS2o07g3qSX0U68fsi0pVifo57jgPC/UDzvWuUQolAM2GwzpSOX+v5rvAElvL2cYQwx51S
j96KcRNjkpYFlxExs5OnRSUto+8RioDd09tE9d0Fk9FPwHqMe4kxAI/CYQeAcOON6l9UNE9LaaUh
OFlHgTrU+G88oVCHVyFpvaTW6fZxxPxfgAIQyUlHrtuF7oHDhecGYKII+Ldz3v/+BEPn0vIOF7AI
nehUWoiDIKOUrnnIa2tnoWemx2xU8ycQDCZde0p17amlF5iCS1jcXEiuo8y+KlIvzZ8xupltd3BH
dS0KWIfYkzCSDrxxcDXY2aAL06eDtMSj2Y8n9mznFnNFRjRHgDGFYNuOyrs8FMOeS+vmaOatkzS0
CgDp+GTM4BHS3v2NaGJj9WZbDWdl6sOGesFHsY8RShBeOzIYtWgibe9HmBW8JzaX4pGZXuEZfqFX
L8kw7Yd/peHsHAxA2HAPtu7xUafTvl3CCp3mQ3nMYma2Na+jJG0+OZKffYq0EhqH4cfNPRndt2Qq
L7Xhrczl+4GLbLpHy30NKCtHbb45i1Nm2enwerjMt9iaFKK7CXfYZO57VO7M+Tebcr9nW2FHQBiS
/DdRxbPBwy9wN/DiUaofpISSgjY6AnGTTu1ukjMaanXUOgRanfgHU/UBoFInoieRYggzh6Om0NCA
wdT6eN+biGr77Npl9l5jGR0iW8UAcimZU9olqly23gmfT+0bkXiOBgBEVr/rTR07GJYgM0OWH621
4iFXzAzbzMeCxJ4LPsJR4xIwfsNhwUusDFpzWwTbNHnBQ+gazj6tIBThUXGC6NkbvF3b19e++uc2
TLIiXn3agxreTp8edOZfIRWt0T12VX0D3kw3qrZ2CxNF01aZMd1yLXnv51vDoL7Ufxv1kkY2vBqC
+JitKbHTo+rYmeTLRBUahRGBLPc1el5i7PcFfUlahT9hQWVN8ePl81s4X51c/lqND/h6l8Uz6rBX
qzcBlqNY/kagAUAoeJgzBe45+Emgn5QkyOaE6XZX7MkRekSiFW4RfNITE/p9F+brpEZ379NIFXig
4+p10O7ApQCssq5BfaSHH860NFzh1v4WabdTQH8kurIwUzsr5vfWPin5PmtqdIyPGHygh+N9LBh1
5sxDmWOz8+MqupYzQ18xrVDu5WbHcPszNWHr5Z96ia80cd6kA0lzem+C37bQNh2Nc9DtvfY7rcad
UBTVUj5SpWosmuBwHxz7DaGW35Ss+T00xJS9ZXoum/vsZI/Cfhpc8SXsh2xUWxb3q1AhjHH+0sI6
Q6pZ4a6s6vCrQCarq2QrKwFMGLC2GFYTh1Qw/+lc82N2sEa0O0B7KLd3tfk3RQLXqTjY2Ohy/cUo
nwFWQvETKGED8Iwsa0E7wiRCXlgeevpQuGuozxN/Wc/3OEG8+rrY3GxN2xocZhHa5YwwF3eCR9cm
X5EOjT4fHvMwWVsOwiIWEKLyg4GVwoS9zn5qC24398HIrPviWypIJI/ZuY8gIWTZ+lZc78HAHMff
oAJUqQBvxGO7CbEkKGLLJTK6FctIuDOmj5TrkIaSUd/wLwaUQa+HF7nxUpSFIMohCu6T/iLNQ/PC
okVQgGb7/s6fNJjlabyOuIKd5CHO7gjBkZ+K2mIc8xpEt6QHhPcjmbiFPjPbwXuO+ts874b0HEf4
3TbOp1cuMK6PEmGeath76vVWNJx0R+iFB4OTxv7TR8832a+bEPxbbix3OveaWtsglvuWZ+sWxcuy
3nuyCwZSY3pmezk1xIyb3g783sltmSdZP8gBeHjQ33uUB8JY9Q1Dyda+805RH/e8V9GOdAEGNO2N
OONCSFQbF0LADzCx6D2Ml0iL+tXQ3IhU6ML25HCh1yNW2WGti1sXVf7Yiat7SroXG4hHqr+EzDWn
3Dmg1SfwHODihgxlVkenhpVjzkrUvXb87mMz/pNGLgiu1dtbOX7m5DEPYgyvyCSKjQBVZqvGW3VD
cuqnRj/GkUr4fuhSCuR40Luo2h0ECVNmbSUKln6auteQPwneWsbzkKEmtekZDcEJQseRJrm+14bi
2fHQDss63sxpU9zmsJV3VHXEuDWwN7DcbK2k8sgW0iAlmq7JSpb5SKtBu0pxiW9cJAXoV9bCK7Ze
i4I7zyz8/rCxJsBbL5Iktll1AMA5EVrX0Y+jFl6VDX5shNLGkS3MeEMMz1eH8o7Ne/6ua8Hst9YB
tk7sB5Hxx07oS6kiuRRQqTnww6MEj34OICmyvPPoGgGuo244xgC+Th34NCTiVXWJhJWTQ9FmrHVo
cw1yot8ss4cFCJdo9/9ftg7IsdirUIYu/xRvwF4jn/6R7Ib8GV27TWXfIp75l5RoAbQ+mW6gn+xT
2ploogWB2o3FHMxaIjucrrin9CkHfDHSPUZaZd/cFBpX180JCbIzYmW71DZzN7u7cvKYYBSudWIE
/BObE/Q4w/3USGmgvBrcLflS4tRWERDEdA7XNWkU8MW0BBZKbX0PTSZPHaulk1cSRgYo02+VzDdK
SxCPzgMuT2hNuL+8cd9UdBGTPrf7YWKXN3q9tfec/MEbp5rf1IJR6pLj3lsg+VWNIkVH3egtUIC+
r2pUt016stukwulQOUxeDHHMlBL8gP29McbSz1vSBiMAj9Eym5MuaNWsm/RjmBX2vgFHl+bCPjl4
FyYFObl0rFOOTJbHsH2oi6jE7It/knoU9Ew83IAOu0fSwfCoyDGm9tDNXR6F8TmKr9Ywa6dSvcau
XZ1BMOoqRjVjGAp/K3MyrQCK7Wgxc4dgRvqm6vpQhHtocriBMBv5ZtF+enEPXpUL107ARpph3Kxd
mwdbsot8mNWdD846yWY9xnFzmHmAIXRC1NddBs+onrKssC6W/INvwiFWVh/IzGcUMOKhBb5JCRiy
2VO6u58driHMQZcZ084s/FQL/o2ygoPZ0UtG1XCMzJSjvCo/Y6RWl0YEe21u8kNol7/DxEQevTbE
oCA+taM42g4mPzuoy22im9sC9uqWVpWxmsjSXZf3R662pw4ijghgZkSS1VnUp9GJxR7MGzA4hAO+
qqnEzZkq+lpialZKTR6qqN0cqGDfCSr20jzVswXbHtcbm3gLFVYeUBmMCCHA9Y1zusgKoRpETXaI
8Mhg+xou+KQxPNEz1IcmYw5mFsu4PcZsODgYOzJPYhFhEz+V47wC6yTlFGB9uYXsKveODn4ndz66
heLtLhZGc66fLVEvKJ3e2I11++IamNmSvLpB92NtUI4SznFhnq3ipYWOfehthJsMGHfkQcMFAr9Y
l2D0QvOSKTntK4sJktFDioUDT24CtygJF5xVucn+VQBInWeqIlsBiSD4O4Vm6rN7A4c6RSNTOw0Z
aIyWvEaVGZhB82ZT0OxlZG2GxQgbK5q9NI+XUA9Wt+FYXvVsEcFwJMtIRb4z6OrWR21/Q1b8z2yS
9DCD5ggL/ZI3cFzyfoqxUqHyirmy3Oxh5mFYodPy1vmMjLeN4Qp6pfvP0jnR00hbOseQUiknTCd3
oFUDH2Ilay+nQ/bcqPwVbBubTWzzddSNvqsP+O+diPAOMbzpUWLDbE+l76nnKpb11YjiXzM1453E
W4qqVTibVlkA2VIGFbIEAqBiZz9hXHlJMR96zjBvdFHiNo3tR0+wRDOWkUXnvcZtY291U/3UWc8+
upeE6ewRv+ZrI9WsjUQ6VuT490GVLdl4uKNzehciCJTYykz8kNjAuEDHSwisIkZZjyClnSRA2AAi
22S477rqsAsBGT8ENt5YRn2r5CiAcp0ZpG8axQLHK4Acmp3+YhKgSIDLMK4sOf5osQExLi5s1NzF
y0wTljGohWrEd1WEzU7MFy2nXRsqpHpQmnBhk/tjKA8bfgWd9H+mfaFqQn/HL7d1MkzjtCeNgXw1
X8yhczn8DCosL+yay0ui/Y3h6B4DbbR31ew8aGOaHh0blK1QyVk0NXMgzdhOwMNX8QzLt2cBR2WM
i1tNwwEa5Gli6HWuESMEqEOCVj5FjL4PXpeumwqDewWoZ2V+Y15yiVmFvRAMP6nQ/olSOxoheGG3
tavDzI6auLNPAgKfkH5YKXzyyMEMZIvpEVGZeffqzynU98zxTMyfMN/CkZ5NRZq9SvRmixNrgPrY
BNt6Ma+HI1eTynea0dnA7uSR70xuPUl8pMucnUC1a1DVqNa5XLYO63PdoHeJckXMFTzmeEAWDPXM
pBFo+mNkw77IEa05yez5YebBhjcFjnLAMUaaluQkjO06TodVZJfH5SG/zhbYLsFgC1Vai/vvsRZG
uBco2pwKuH+Zcvhm4owa9MN1KkbLmUekZZVdGEX2a8O7xZ6VnWotYCE51TWGBdI9GgkrQbzZo3nM
i9LFbuVwF4TdDkwzrYBQW28aApBzeUVX27gYRBSUTUenDS/RNnmO7A6Zh1aw++wqx7yYJTk1LYq1
wKmutasnuJUpzLifllxRmTOPD8NtJipxzIP4w9J6nL4ZJ2csFrtYqcPHY5XTjN1n1HV/meVQQRcm
QOCi3cuJykLgQNqCXE91cGSt1x7zEJW2Frbx1qPfN4so8qVh/1ah85Y0+pZ/HK05891dIFG9ZbmG
i5P1LC7Sj6xxh9PcuY8I8Czsa/BGCeEFsW7xLqnexoeIAtCr+fsd68vJJTXRxMloBpa9qtMRXAU0
DnwquOVdt6X/i+ofBkr3NFsASmNo7VWOdS0VlQlzwamYKeJwjSCQ/ptgby2emiZHIhmlw0Ovqm4X
pfpzW6XWpSBSAcQNQlh42ZKREDvGB3T5F9DWxksQsnkdLADIqjW/YVJph7LFXT7OoXeZFxn2QPNg
9fo+qwLjZKHSSfg9zhXKkzVpyiFxLVO3n7g3kSXnr0AJc7+G+YsjLbzJGvLjnM58NRU8Xb39lp54
D5OesgYCoF3WDXoI5pBNPfq1gX8j6RBFMrcAMq1cIPkxVGF65ra3uke2DgeNQCwsTN4xSgDwGzG0
L9p90LO0jps6twf4yqPwG9da4G3GWaIJYdParaDG0Ek72oGPEPFZx5rciWMgkbkdbewxwPGa8vQA
+8UAaN405ierOIvTBT+b+1p2a+rKfGlcmGwlgNVYF8l2ovx5T+VnZI3jB6N7QaoACZjIz5qsr49d
gVrC1PVXTAFPNXXlbU7jo0XvcAWMf2Xz0/uUai+o5Uly09FhlS1/ompy/NlGDQCYG2ie7bS8WjY7
gPbSG+V5trBTTOBX1460NXrRzEAVLZjHBrPxCVP1a5ze+m60L13idBtq96rWf4oxl5cJEYNmsb60
ZHiBHtGeLIhcml0jty5toB80BvEYXxyX5aOVeSdNio9gRLVHk8ksUVsMCd7LpPJlRDhAV5zSR8Y8
DDZlfXbsAC4ivDhg696xCuWhF/Qt6JDVVs+4iYbUOI1jl97YtK5rEXxUkNXR42xnG5beAJ1q1XsC
nXOMWg4Om9d7TCtIxXtw5h6Fexx+DEOQn73pTjJhiI5kCUZxmDTlNORJ6ukbs+lwzoqoP8Quue8g
sdB5nTELwPHR+g8M8Icpzgy/DaafQgpr58SnnpSrwmSR07nGSlk2a/VC/RGvgqclZsrUo/MtbCQ7
sUL5y9cHHEKvzznMVbyTwbBOjeZzcE0ajDIAdBZ+6u70wt25a2nG9/bE2TUokGhGR/ibXsSIzzv4
pXqPwXVoK3Fp2BoWYzrCuLYPWTNxYiHqle78ZGuld8tHfQMu0eECnwDxdgzzAZYQ+UTVEhYNIia4
Vgh8s0Ou3EUbEX9EKjRuzn+cnWlv3Eqapf9KoT43CySDK9DVwOSeSi2p3fIXwpZt7lswuP76eehb
PSWlNcrpwTVwYdhWJJnBYMT7nvMcBE6VFgFsk8a4w7sGoUT0T5XClBlbwGWKWefoGcPeSwDvFl7e
7+hJ/FA6BX0EImCqE8NZpZh7jKi5owMINAlQ5K7ni8aDnzeuunSDdiNiPi7hA1dWa7bbqbUT1L4+
EpqkGndaHhjYOgUNE5s9H1OZ8DVdbIs22VTmPWp3FCRoYBdpnX5HKE6HXvOJmMv9G2mn95FEpipY
ZFaRQyJ7J3WQgQMEQNOV7Za06x+mLSljRgX89tq/LFTskl+XrurBnFaDQ9wD1cxDKFT1EqPJS/1a
cgjISkQA/tHUNLzw+0HD5KAUOJiJTKZBoiikEruKeZ4XeTGTq9LoFylHsEsSREqTC7N3wI3b983W
RXdXC+u6GponPdRI96miW8dCm5iGFg1nNLvKHfpnD9K+ggPbh/RTOASRa2E0A3arqN+glcbeW8jL
pkW/YjrN3picXxKC2yqccLVT2FmFfteRZclRZRjaxeDX5przDDLO5NCPCvZOVF4DhQyALGzT0cbk
gmcTp/sr2V0+LMPywDwRm//QySwg46cL15FxZ2juZYU9EevcSmIwWrmTQhcTX1iy7Tc9q+SuRF7W
QGlfhSNCSngzaoUOeVhmk7/7jzJLTKA6FjHyOrvwxmdTUblArG0w5Q76WxypykUtncYvhXZXBQhT
yrghgNB88AOn3/3PY1xRx/HrP+fo19eyGmGCR+q//vPd767iV1k25S91+rfe/aPmv37/cfizXH1T
3979Zs0sUuNt+1OOdz+bNvtrgH/9zf/XP/zbz98/5WGsfv7z769lW6j5p4WAwN/GsZLt+3+Pb/1f
00/5/VucfDv9J38FuNr6P4g59XwMDAazWXcIAv4rwNWy/uE6bD5cS4Bm4nEjWvVfAa6W8Q+yxXWS
W32hGy7r59//1pT0If/5d+H9Q/imb/MfGwTH5uf9vrNc+PGvXFbuGXf637//W9HmRzIgVPPPv5+E
Vuu2g2IRP58lMK47v8d5G+yct0nEqzA015wuFrrV05Jdp562a2g3GiDK39yYf43+djTjJLH4j+GI
uX07HB7oJjGiyFyrTbsWG2Cf5DzVC2/VrIwlsvebCNXp9zODnrlG7yShNiHbtW67wKQJ6L0EUwMF
gyQopEY9mE9iKkLWTfLmEqCdxWTRfSKphxWkfQ69lBKMHz5X8Vy8DId6CaXdfPr88314T0ziqG1D
uEL8vmdvsrVj0eIatkiWraXcDxCvaJucuQXzbf1rLux/8J3/ddvfDHES3+2FSd3K2jfX05AcFcqo
26HPrnmro2TISIow0YYTtYnXwD3zjZ+ER+s2ycW2Pk9W3/Z8Mc/jt1+4ObC5rhTeDH02yKJwQMka
ZauIPL/P76Kp/3EfeSqETgyxI2ijE7rzfqiwIgaujJqEwgl6wd6O+qvECZMLF9kfnQVzGr8F/piu
LbOQV4Qadk9JAx2zKbTp1cx99AW1HtK5qpzQuhbeONzi7SrZw/cZ1CttvEg10idoA078OIMP8OTI
rPzuN+14H5oV+kUzHbHieTEebqTV47bjkBdBB7E6ZwEvBO5YYKATGkTdw9+Szgtnw2mbJKgeAitL
frmYaB4sX/OuR2E6I6iQKFljUuguULoXeAC8ag1eiQTESmLcpELJgV4Vr0kQ6bdz3NeFRboMXale
dyjxuz2QlwC/oabGCgGKQ7Sq6sT0Y7LIIASBVF1EQZ88WsqO5kbXSK2FSMYBwI/v7vO4cB/S3prp
RYMNyjYrL9piIOGrGixUmj54t9alVFaY7OqQ+zYo3ac4vPezsXt2BASdOMn9lQa87FoPUQuv9MRD
1M9611YbGXb9xvKn7KdReNUVnm+PYLSY542aoL1yvb74PmYEF2tDNB2IBBv3Yzk59mHykahFpezI
k5LWVnBg2UQDMoS+n4u1GuK8xMZMhqfW2rPFIwOpU+01lDLt3m501Lx1UcjHIkjJYpQdrqGhwVfC
9DjUjgaHyy5N+IhJfyunoSsQDiUALb0S+A85wxtj0uVP10y6L2VdzSGPPixhV5ig0lCMx6qhDMk7
fN2KIbsvRD2i5DKiS6DXSHIRdkd2NNzlgzSPrRh7TpCwf1iFvvRRMC5Z7E02OyKPLuVUe0uYrCnR
q5V/zxY1vyTZaCZ0WGiQSHtFA5P6OyoK/l5VIWhRw2yIpOWGXJRxXd1x1KcGpg0mDX9HET1XGsHP
XOj5HsEQDVFNZqs6VfjmSDLEhUPGZrfwMMR9DTpFYTxk+q39aqwoE7rGD6fnCUmF3QAXCEiZloPV
g/3TvYPRGJTDqCVgqoCzyDHaM4lXAWtCx6os8m8wFuJdlZjNE/8UMateWF+raRTbMjdmf3kzmpeu
nuePyaCTegGOPBvdiQSgMT6kFQLjGn7gXk89eWMCGll66aQby1pJxC0y6r9SDUzo2Gah8SWCCf1U
1ajdJ0t6R5hm1vcoDX8FnGPiM2ubIZw/Xi2eYTseWg7Dtm0HedL7NYd8RFq7NZUAqyStY2mwKf6i
hBpJBVIjVh+JCXIYaknurls/WxP+VPKd7YrNIEdRByiRgHVXNW26N2RIvrfVSSg1Jcd3IJpgGsLv
88Kx7CE2X5RUFw/CVf6VTYDWTie+gYeC0PhbpeOIm7quucVMUt4Hut0cLOlM8EmNSP8GYQ05Xmmm
PcLDMbHgYLnUaAZ9PMSEHO1y1TuPbV82v3J68vf5mLD/R7PMVkDpmdp0wJUUshor+YUya/zaIX/7
3qe2P20szRoOWdLa+caNOJLnTYnaQnkOxxvEaeOvXpFdGhLVvrbiCfnVBFxmF8Wxf6tDkuDRabBJ
UR+zAfNSd2nR+K/VZAyvWohADyOzM+Obphppp56Z216Sa2YkE85CbMI8UlGGOQyrC/RGz6rnkgeK
B29yCXrD576RxhTeF7lmgQ3SOwST/qRRRAJBCW3C+WK7MDPbxHduEsGhk+nfhnvastXXRiYI0mPh
3QSjFtNGm9pVxFGNrGY6tg2P8cZpZmESy+7WG5KfXpB66MUNUt7xXff1c0Y5OgHBDWxn7tRWEf7E
oPgauk31LL0k/WEMdfEyda5zYdsAYpyplSjGAUjGLEfUF6q6bKu9m4f+RtWOTtIBVdRYEd5BqkK8
4SwJcKc1DQmom7Aw5dSCIgD95UszDLqd65acyiUBaa1KzAdqDpDKqhe0ORvbVbwmQAf4R4mtjTpO
599PKDygih1IUcq3LZyhW9f0cV3kYZSiHmjZIHpp7x3rtiV7N7Bjg9dcb9cvytIvBtk7a623SH2x
DTAKQdGzmXIQ3mueSS+WnRSGrBAjik/RVDdxG5nBl3wYi3XoD6S/Ykdwk+GZV8aXyYw77OfgBArZ
WC9WD7CPKNMCXxhEdtkrcvNwyrPhdldK79U+19tncjYuvLK6KuW4E3H1PFjhIaz9/nJKHLlNAntg
bnLvCll0pFXOaepuQR9jGTpGtQRaAb1vCN0DAVurxiOQzve8X1PUxhf6CBoVOpRX+znrWSA2I3Kf
Ap/hmsrDlkBzxDsBck7auXDrfTKHKwLp121Er7jpSEyBuEtrhv4nyHBUnm7VOBuD0BD0XCJ5MrzW
gFJQ3pZFdZ+Y1dWgGfvBi7aZDhZVRNMy0ajCacU2NREDA9BHaJnesYcFpVkDq6tDgYK+j1eZDhNq
tOhVtzRjgCdFDQZhXtobwy0fcuKJnKr+2hLMsGhs95kWw0Uj51o9Kd01IfKbOEKJMJIeBkaLYoBt
asZtn6ut05FHODIBQo1zul1dEtfwxamrYKsjEaBXhsUkvqIWfogqcLJIAlTiPLea/9wRgjgiIpfE
v2xjvNW7jNPSpR6QmRYmUKda3VOX3Rg8hm3yWCbFBtHNKqqctc1UOPRFw57RDS+dFD4H/TjsPmZy
PaQ8gy4bOiOzITwMJepxw3gOTP8BRAU+aHbqooIwJn1rGekOt1BvbzVl3ldktI+NkneapaOh98fL
KMU9E2I2kxQPNgWBgCuZ4naKp1vu2nVYjPeejb6qLoHANCwwEckmnbEO+mkpbf257FS2nJQSOw4I
yyCdnjoNg2BKTK4qL10fnrAnAMayV9RQesitX+o7PSQ1VArI9rXnXLrxiFcTp4nr4aFnZwMl+WrI
yqPyqutEt3f2XMzrTG4jMMdFag8wBKe9bwOn79P0PggS2pTsOl1JqdnDEDJG3wJJ6LKXkdiiinvD
6UYU0e7Klv46CuI1+y3QbPT41XQdWt3Bt91NGZuHTlo3OJ30o9P39GDD8a5tkgSnGmq8qpv2bLGf
ZlKvH+U3zBhE3jxk3D5iBwBtupe+Xt03U3CnLHmNceOqVixsMj8QvNLhV6bUHJNAf63XFIBIlkNp
BILRrPzt4IMurvMWuwp+W2sUmN2j6KeVW8lF1qD6pYLX8yPJA+qNXNBAal49eulHry7gLTebrAi3
LgrhYfKxDVREhdsZ5tu4135wf56EjxHNDocnx/Su7Nhhs918EaN2M5iA2Hw9Cl5oDFgXhkWWOwkq
JKYNTfMzb+tt29j4+WnYGh0H1Na5IqnoMgUI04zqWh+n58jMrHVelqBJ0FtHUI5sx0FYH3ffh9S1
1yju4MMb2xSeUGs3FzrqCA4BS2O0Khzn8Vc29uIyNYvvcSu/YrFI1oYMXGCMVPs93kuYAuppSZ/D
XPYkIl0NgQWxmQ46vhhMNbHRHdnJxgtDo4NrhON12FpXjV9uqCxsZzpWCwe76QCHaKHNZreuf8ie
KrzVPYuJcCwtgxLeRyPF5DgiE0IOX5zWPrCFMQj89TFGhQO2QV3buDqqwaqob1oJCF5VVb2waFws
7NTcBVN9OwGiLCN922RINvRMmJdKUJNK647EWs6BoHhDsCUtzPpONxW4Y69n4xpdhGYkcajBCgNw
Re2KDMaWBXfZd465poFEFCM75LW0CJzXXe+yqufWgzWHbpR4/qwQglacWHJZRTjJhzq9MwcnRHxA
Y5IzIQGHy6wNbTAq4GX6ZWC0x3HMtr0HwsZJ86+AmMtVaNjVbdvoBLMbbbAOq9E7mMgmLnyRhCte
H6Ds4wlvSLOtCTj1WmEe6f2GT1B2X+qYpJK+XAqvveFwc0gIQoIz5B6tDrFo7moL2Tb3psi2MrBB
6E0eZXoULOJGKVkh2MmzX2la0Y9i7d24RcU7I8gOqZGR8qCF3k3UFMGrNZCOPMV1us+0DitlYGvR
r0ENkHxk53e35CeNP/Pcr76nKu/BP8fxCNkrDmW+rCyk6QuVhLmza5vUfAlhpvoHuMyTs0+9FMkH
e2iEhwnnOuAhNRE1x0mPE2QfYWjTmxZsRj3eQ7gWnYQtBLu14DpxwVEVmWHufSG1eG9XBEYc9CFh
sztoZXdfyJZA26qVEshXHIdPFfpM5Ga/aQ/gQN1nvrDmBdkBoQXuNGtt49q+LN1guOf5MtmAutmu
qaHrmGR5v2qmyjYFCvEL6CPlgegpIuHL1p0CJnoz6/QtceTlrl12Veo91kBA7jxQmMcpiQGaVKiI
UAHheXG02Kf4G5QvZgX1c4rt/pqwO7mobPotdNbjTSfr6QbqKgDisLCIHW0GWdyTKJM8gWlpjsrA
vNgndE2RRSF/Dh3NuA91v6JEPFuhhqH/ZU+lduXZwbzSi8ec+xDeoBnJjxBt+gtzYrLo9OPmMJfC
5ABq2De1ZFOgS7IxpUq8TR8b7TZ1dASolWO5L33pZa9VTr6a1Pt+p0SgrxKWuU3BkXvNkdun3Vsb
X1DsxDr9vIkDXt456mBXMX1ODYz9RlY18Q4Uu291v6C7nJjaQRuT9KppRHtoXbuCkoc7bxGPpbqu
2eijnTJDbEiUUcgGgPcEozwpH7FJT/c5wB+mZMkJXqercNtAs3gqCgKB0RMFh5qOy4QHxNKW/iDF
ftTG6hJbS8HSEUtCIVLsXZdEvuaIZ6TmP6khKo4Eg0skwKrAR2XQhl/0ZoOor+wJYmD7ZuPUFShd
r0MSZi5qwwfohcbYf/BSQx4MzpUXog/ti2xqLW/LF+PRRCkQmfGyiSFPenC5itStBIkWnnvEXIbu
YdSDn0Gr/DsoJtMLu2t9WU0QwnwwPls/zcu9m4wGe3nwo2Zuoz0tyT9SzVw6El6mqLsgNA+p8K9a
N6n35qD1bDk0AM0FuyuBbJhsKyzkYWikP0ZbsoxFFc0B0RLdU7sWyvnu2I+8zqFPYDcIG2pIGemI
xuQlCC/Iu4A9UW2nGv9hFwq5MDnk0WBE6pBHlXmHecnc9CXyGgLIY3CDzIbOoWU2BKa4bqQ1m/sz
0MMFPW564hyf/JI0y8gju9epPCJncNBWZg87lDA/1NHVl3TE1hyLnL1l07vrIh5yLLQDiRIenvwa
Xxv2AUNb02gizs7xK4I/Z6dWOIZ3qlYWITGi3I8ZmL0hd3hJ9rQGvRAmAOwM1kEzIIvR0ktisLoa
9m42PbCo6bdFkn6PG7PeNhPx34mo0ed5TjKw8gSUqCeNeg7ppWwWOsKz40y2h7Se4q3D8rZ2srRc
unnMrTNl8auv8+7OMC1MGZVHWhnhuTsO4XMYUO9fmHYP1DihpuCYjlzbLvxeiKzOSk8bUMNObD7w
MsFTFtCHg75NFgYFIZh3ST8d3H42H8sWsKjHnZmykManY2RbRAPZIePkwwTu7c2I2IPEsAyG58ge
lWlKHrzZYvKISDQYfZD1hafz3nAEewyjAN0dGkby6LVae7Q8TX0d66C8H/Igd1GOTsWD4xEGtPCs
YXwx5RBdNVWlvXLetnHSyFkeCSzvOOY9NvEuUuRE54D5D0L2nEa6BJcATAq2dmWaHNqixuNYx0NR
rSRIp4delJmcTextvB1jL0bcNiAVXKM7h/vDSr0ZeCDRxYw4dUTWQ5FrogI7e2zZgEHIzMETVY/7
onMn3uRJRaheaFjZV59a0q5GlJyCcpgzqymjyBpJSVg+eiShIIkDtSFBDN2mPi0VZKCGAHRdokJJ
h1we8Cb9JtcJtP2ZOqKosYjLRToIJIcggaLxwD+QctqV48ijAfptflJqep2m8VjIoNi4btwcfJ9d
inDLaD2FfQc0GRY4NunwQJWB3KRh7pdCqPuBZfHCxa8+WKy4FDQQ94/DJO/bAd9LPCU0Lq26pzJW
a9Bv2e5HC47B8VYTg7YHx5tf6P5QHsFS5t9a9B9fCHYJ9000DAuf19YaYAtmmRYpWW2gNiV2XvI2
T6NLZSMdxMqKQD9VRbujxE4CeVVg5qfVvIwbyXnAzBtUC6qXLK1BvVPO7H/VRbVFtsLOQ0yQPGU9
UpFJtby67eshvHEG198q5u4dYb/12h9qlESGnkLUoB3BTjIVFGvIraWAPSY50uFhwADfwHY79JZl
7bQBhTEyljy6oOmfbUc43l/cwtWOzMpsm5RVcE1DLOrXWkEZKOFrXfoOWMVF3AvtV8jn3fYZweoo
avDFmlp6pSIDFLT0vX2KBH1TJ2yiseu328ZBVBMUufuzJwn6zqGMmyyjmvquWTbOVaJxGgyGatj5
veJhRxJXv44s0Deyc9LjUNiwrYBxMs8LpyUCOKCu1oCjMeRNZAVsLWkXWxSMG7xcRt9fj5HLN9pJ
B4FSKdRwdONoYIfBRgFnQuHvcTeO9VqEVXOMqWJBoBTusIwhRaPSMAN16bRTeHA08hwVj0y2LGpX
PQkVji8eAoZVUGvEkgmV6bveTqG9jZMX7kxu9DIPEvmKrheYdyFk8myWNhoOgtohDvigTqqMAJYc
neIq6woXZEBi4URWaJb3AuTOt3qqY8CsmvXqDIi7Qr8dtz1H9ZUxzDF6UR/GSwNi40svAyOFwBtS
Okx7lyBZr5kO2eCFD7ZCKEOB0sDd1WTK+TXaChRK0Un1mohCfLNQXK3CzMYZ0pfddGvbk7oZ5s0f
1Iy420PgCJ9agpiXkzeqbaoCQUaLbfpHx7WL57JXULF9ad4YnpKXA27gh97z6stE4hEk67GjsMnh
JPtGTQquNOTvFcyaegtjV937tfF9cOv81grDgk3XWF+lWSpxioEcHvuaHEuSwnDFoH6ON3B0OI+l
xC1fxyrP7o3E/QXfhE/GzymxEdnJCE9JRjCDJnPnj5A/slTXgXeRIEGCHWnKqoIYg+aYjn8H0JuC
hBPsKBsEmFj1HjWezivdqsRFWUqFTyvoDzjJKY/lM1c7q2q0QshDJtRBKe/eqNZezaDv71CVS9Rk
oOKWiZfnx16h81xRY2kwvaj+u+VqrI2t7cZ7iiEpstYoBQBSZ5JOjPEad2AoVeOMOy8J9S/YjoyD
VzSsFSWfjZeLoW1aX9MOExMJO48VILeIXF7P0l5WwTCppSlHCSc5cG/0YIShqWpislH8zQQfqX9J
6xjaROcGO8A66X1sqwTJait+DV1YsSl1AVyKJk9AyBK38BL5pVYsnBRffWlX4S1alvwKYZi7omY6
yyQ6l7O1xmv0W5TGsb1sy7G4+F1UDFJretIT192Yk8VWA57VNKvDidFDn3awVdTfENpWXxQwOjGk
Td0+SE3zIksGcH2dq69YwZG5RYUD65qIH8pk0cLTwmkJ7cpfKHpOxPrBmUpN17+TQ8Eh28SSSwV1
mgLEZwPRtSht1MbVam0/SERImH4pFS+CEmUeqQ7utQwV1A12dKtg7umNREzvYg0yk0Oo335q8wGU
q2hu/EyyOA9djF89h61T6nF55WR+fohjHONj6KDJlOzVoYJMKI7CaqDWbGSv/tSrgzUa/iPqevt7
rLc9i5NMHwgMjO4ovNg3HEJBNBBSe5P7kfatT7t+7U2RdxX00pgltzgkRr2KrmQjKL/6TWCA7M2Q
/zW/d+dUljnn12aS7w1e9bvKy0mRmYaXTBLKEzs0N+tBAWVu+ktpk5+j2iDeG7qX76ec7GXO7/pV
ProEaGJpWSq0XcdQELQXySl7lbkg6iOxB+rvfFDnGdKW1jK/g4izeZ4DHKDmiYanKAv/iNeE7W+j
4cyBeVMeSPOmWuqyUUrxx2w6pbsvRODV5LzWmNkMPSEsb8b5CTSavDonnBFNmsyybusKNrh9dGqS
G6wmIr4DxSmRtbZ+TwIDkYCB2ROX4LTmKrVQLwPyKGYBU2dieQCB5ewIxMO6z0oAI0HvrGCtscCg
LqV9+KRnLDgL9kGDtbDtasTRB+SCt8UQvgo3rja5ZnIRUvXeXplgmtGeTwjAc5e+FX/CalbDjoho
CBJY16TPwHVhmU5Ebk5uql/FBb4E2K9DfW9OBV7HQmusG/ZV0H84MGAiSs3nPvfZb5awpO2FU9Na
Ag0z6M/ZFEdXhmcnR7+xsp+JjpcujUT6ixA4RL3sXquvcsAxSieCVgkvXUTMA10aS6VNC0DQB0j/
eTNefNAXcyy0tYZt6S5ok5O2v+a3SpmgWdZ6rxnUSQhxzbANY2aC43JduKN/V1YDeN8MxTAqPchx
HSmVVZffJAXNewtwL1sCBaO+J6pei7fCJxNgOb+Nb8y6sDE8a839qBE8F+l5vx9p0DSLNO5o9TWx
ugEDn1O/Guk6GQVMf9+/9LoSPbD50+lQAWsouNc9al0KqGRDq1Bk+7YO1PbzG/GH/MG30O/4lMAQ
61h8Ce/7gzKlEZMW6F16azxo7vyJg5vO0zdN5iw/H8pALfRe5HEy1vxZ3uhIhCXzuusZi3aKt4VS
v7XwsQOGNVfxxl2dGW0WzbyTlJyMdtL5pKQCYCGLTc6J/swvaz3nG21BOnq0ZJa9yDFhJsN3ENz6
V+VO0bM2ur489ynMM5/iZJ6pcJgq0+Ga6WeKe/MCaf4aYSZ5UVx1uvHOzGvj3Hgn+iVqCyKOdcYz
7tnFbYsN5IGXYWlugMavojOTZ/7wf9xiyos0REy8X87JxXVt2Gl+ijDIqss5k9eFHqzh4Lil9Ia3
XOvDI2pjj41Yap1pbf8hGGLK+pbj6wYCM36weD+XJpcVsaxafS2ib1XtiFXhbQL5oAHnmyh0L7qW
glG3PzOn5p96csEmRy5POAaCNN87GbXKE6SQigumnbMxHqYdSVlLcREuCWBaRBfaw5nxPvg23403
K4rePDEV1RrXKlpz3awBdG94l1PtotOwMdYgB9A0BGee0XPLwfyB3gwYmEWJojdHh9V9QeewJDvh
m0jLR+lUu8+vbf7oJ7fy3cJzcivrsW0cuFnIU7Pq0iribRSq58+HmNeuz4Y4vXt1L4RKkQ4asXNU
JC+gUYH8N/74fJiPnznTEaZASIxM7mQcg+CvzphnRbPu10SHgdVZBBsehW22Lh6duzPDfbiMMpAl
hGvQmz5ZRquB6B6OE8Ya989KXzfLaWfu3a1Yx5vo6vOxxIeL6JuxThZRo5mkP3aFse765pkCJ1BL
u7awK+j2TFU6aOQY52Q5u150YyREFeOwKkS/NemVyfBHmVuPNrSxJtI3sZU/IiPSnO4urz2aT3io
ZX1r6AFOEMzNuOdG0HB0V39k9UBSYEPqy+eXY35062Y9DKpV/MFIXt9P70JlsQcmyliHHpzTJm92
uFu0m8wr5JdW4EIxIuFsnSJztkOOi6Iadd7umYB/E0HHF2YLSsYZpqtswmfhTIA5cHIofeeNFkGE
NmkjiQwBWU4EH3z+2Y35gTidzYbneoblOPasiT357FovKE1poFVv9CV5q5vsPlh1465dkbO46TGa
n1ndP3pC3w54shZMLbSMPHNpJHNFNp1G5+bzS5onzx9XxCLuOY6BLtI6eVdVnhLIJ2bdP74eu0y3
TX9I81t6OosOCsbng330rmKP89+D2Sca21ilU4xQhnZhDoyb47WFS0JChUMdsYKhMEe+fD7iR8sP
WwthkpZn8cY4uTxOqy54Jy4PbRFdZEK7KXek7sPnoxgfPaIWxjebiD/dFeJk9WkSYAZ2yTDJvtsX
99HqNd+zUd2eWws+XObeDjRf75t3g5E4DQ1JBtIvur3EVraiWbqs9/Bg5sy0M/P9o7vn6GiaXHIm
HYwf70djHk2kczGaBBBSaz/j4Z465plJ8dE1Ya2yLddzHcsQ1slamrROq3fIW9bazrqoL8ILhByL
YGEvE7ZLyZnl56NH2DJ5TaDuNCDpnG62gZtkCCsZzTYWE+/z/pGOwHa2sq2Rlm/kY3LmEf5Tzu5b
70Y8ub50jJ3Jb+gG9UuSsTf1ndhpy/7FWpD2d52v4pVzfWY6zqvCyUP9bsSTN4ZMME61mfV7Oq6M
VYqmfQsie2lt8g35Z2c3vB8si+/GO1nSA/IUtFaK+Qr1JcZnEI23orzwl92ajuN6zL8o48yD/dFB
xiYPFo+D4B3s2SdzExLg6AnVsfm8wWa4Y1vGuXwxLaMdTabo3Ggf3NG3ozknKxd7JIxkgve9tTWX
GoXvJey5pb11NpBs45V3ZpZ+sOzb7OldT9Bpsjx9/jhvHvMqCybVj6VOp0xb13a5Nix5//kk+eDZ
ZrWik8F7mGHck1dZJXn5O7LQcfuGPegpgNl+hTysbor6zDJifPCSeTfWyeXENC2aIuO70u2Fdmlt
SeQAQ7Hodumy+MVJHuLwptqCQgEgd/z8Mj+cJwL6Fmr/2WMw22fe3koj7eukNkms1/yL+cA7H/10
d9utmwcUf+ee9Q+eBFuY6HzR0CMtFCdPwtQoOvY13HpYHjRaydP4iWf1B0AkENAr5SxBQrWLzy/x
o8mCppS8E4E3x3Lnb/rNZPFGr6V3TRogr3FtW3lN/i1sw+rMovLhKO68RdA5ZfL/96PE6Ovw7FZz
Zk9yS+jU7cyj/fxCPpqS4t9D/H7Lvr2QmDKIG5NonrUUwNoVPZJF2J95lD+6Dtt0Z5uVhcLcPHmS
C80WcSuYiziM+lsjNMc7DULP51fywUbH8R3BdoqCk+5YJxNeJFmRtHE2ACw3FpJgzMYKkWfds/lF
QvFLQvD4fMAPnjCXr35W4rC9sk/foUFm5GMmGLBPEEpWVL6Gms6c0I9xWT7Qn3/+n4/HymsbunBd
3Grz53nzVQXIS6DJxuM6rPGb+hBS1rnfd1vpAjktQU6Qvmem59aR+badvNewu5k2Y7qIdvyT2xrh
znQ0k1Gjvdzbl6TKL+clP/hC4PDy3E7hg1v6brD5UX9ziQbqa/j9DKZL6zWzCPvzMwNIXxfc8TK8
jeDNfX5PP5j+YJiN2a5HYKPvnewTnKnOqqauOb5m9U1jOdvRnmDWJmce5I+uC58hG35WqXms99c1
lbaT+HYBVNqtt6KYSKsx1CU0joOj7JcIhcj//LH2dXQMtq7bLqWikwG7FLCIUQX9upvjZjCkJy0+
a13RG/n8Bn6003o30skapZNMUBIO01MEGNe0EzY6+bCcG5kj8z6EeLFNWezPDPrBpHw76OnWYMT6
Mzp089ZyNa7BDaxBv6gFAr0NKl57aZ9ZWuZrOHkG3g138j5L7DQe6OD3hKrdB8Yz/m/i0q/NGkBt
9pCbDwVZ3J9foXluyJPHjhAlcDyCIQlP4LbGaxB0ZDdfcCQnIegmeaFNTg3Ookuw0qmCcPJZUk5f
lr9AzyOb3gzd/tzT+dE+/t19OHk8cwB1dTXfB+rIFHwgp6xhxS4BtG5wC2zO7ak/eDjfDWedPjWZ
W+ouw2nhneFkyw7lVWv8fxy43o0yf4o3aw4x10nsIlunD5LsrIYlJ1WLsTs3zEdHLp+9kG6aum55
wjt5JMcqqFTf+P9987B4PcpDs6r3+YYInXPf1Yf37s1oJ4/l2FYdSFVGA5nUI8Xq4JtknnfmQZyX
xz8ejH+P4p+82CGgsB+br6nMnEvozGa7n/o9C/eZisnHNw/jtcEmwtU5273/kryuijl4MBXmgjDQ
1V1h7f0lPopd92h3u3N37+x4JzNdeHocRPOqNp+urGWxQmUSb7ultoXSBmJh+fnj/vGT9eb6TqZ6
o7BdjD03ElLj0lhZNAJ/OisU+hsCchEAIYI4s8J8dECYy4H/55aezHteV7FjSIbsNtHReQKfAv5y
ofbpWrtz1xOXys29raJdu/v8Yn9v9/6YNW9GPnnpqtiwzHSeNdhfNs0iW0EPWkfHZoFgbaP/b+rO
YztyLMm2v9I/gFrQYtIDAK6dTqdwqgkWI8iA1hpf/zYyszpJDz76q+zRG9TKVRkZvARwhV2zY2cf
zY3hBK/tvr2DRdJjRHPhyb9cGh+GP4ujrM7IaWJk+KpV770w2WXhHWDlS4m3+ZN995Rn6x0tYiIa
8xnlRfXWq64kQ7jwIqX5R3w3xNkir3AXq7r5RepXo+OvM9dfVOsB3j15B9NGOWkjY9pZqKBWl/IP
Xw1N5w65eE0XibbPXiI0iz60DIZGij1tk1yiVo8WrdDNH8kUuWM7OaMkvH4/c6SvPt3HUc/eaRTn
uGoOjMpV70CPo6Os/RsSOz9NW3FgdEPkuJy9+mqT+zjo2Vv28VlDys+H5CYtLdGexKtUcwMXTzYA
4LayuMteMjhJp0uXzAsDn6du5TBH8qDME1VDpaoFaw1DlFxw5dy7+f7Fyhc+p3YW4ehpIQrl/Dmh
Py7NB8mu4wP2byUwPzKROza/BeQJ0wWR4uY0O9meYcsHbEY9dwreIZqtrE34aFw4Xr5aQh/evHa2
66Mrz0up4c0LWKmWmHip2PN+/+RfROYW09jU55wWVdWzBxclwUPCxxCtuMYIR7QWeqWv0/qmiS4m
Kr5+yX+PdfY4CKtbRQgZi0PsSVxkLv7uOGyULi2AG9+pIOusVHOZ3WDr9X7pSPtq6ciaRYZEJQ/L
hfXzCTo3cAV4hwyLgoYFS8awJg1XFZm079/nV5/s4zBni4VKg5/KJsN4PcpneGIjLsr0BhX2PxgH
CwuLe7Ap6ufFQCMB6DGq+Fda0ntIv2XeXriyfXk+ojj7nxHOdji/EVIUVYxgnkZH32ZL0CH9tniU
DuAhKXot4ARi5IfSnVLKhVn5+8fSRIoaJn2+ePyRYvr8sZS51hkkCO0k7Nlm9CvC9t5//v4VfnEO
fx7l7BwuQDfHhswo4hbPLwcPlVW5grK3EDfDFlHZQuYCR+r6oGyCzaW1/eUjUoNAg8QSJ6T7/IhB
gei9ARKyaMlACs2mNZBcd/vvH/GLuEqTZMkgPUNul9D77CPSSKtPfUEGTbvTt4FDl8ajRxYUz7zJ
4cRYthj3XZJofBE8fh70bKnh2SCFYk0mWbmWltaSHk6ndOdype/gkHkp2fr7itMklUqOTmjMOvgj
SPhwf9HxYB21NBaJpvAUbh9l+BBchrHPWMJdEfS7eOnd/hVDzQ5Pf9sT/WlX9D82UWf/97//rz5R
n9ykrov37K6p3t+bq9fi/wNHKa4XH+bY7G31lxPV4TXFierw3v+X85q8v+VZSPTyp0nV7OXzx9/7
01iKdNK/RIrsZDtJRUqkb/9tLIX5zL9kRecaSDGbnWW+BP5lLEX7w7/I8oqaaaj45BimxVH0l7OU
IMv/MgnUJbI5smqJuAj8J9ZS8x78d9gI412R8PzB1oosInqA87hCw85RHaPWOGHAA1NEsnCEmGRY
D5EHqWNKHwyES/QgmLWj4Uzy4XUd/xzmo9PU5+mq0yJHbXj21ZqflPrm2YpsGzz58gDCNH5N67TD
CjysQNz87wY5W4HJFAf0J3uwRBGcleLcsbD4foSzRf77c5wddEqnGAKXxPE0S6Jm8QuuIngW23MK
yng23r4f7nMo+Ndo5GCpnSK0MdWzMMXwxUyDTjGe4lp68ftxG4bSjsZr+kGCZPf9WGfXir8Go/7M
XBNVqjdnl980D8WhUPz50TpKmZKt/IDA4Ew7b+9v9J/ZoliBuF6J9K1d2szmH/1xas6zg6wlDYEc
vbPt1udTQaK9Y5LTaTyZp+7Jv+W9usGy2KETr/eii97kwmc808P++azsmbi9keImMJqPqQ+7p2xk
Vm3SCnWyQNHlmY4J1NgoSyxLdxbxxbof6h89xKBe0a6GxnwwIwtLpRAqllLswjZOXS5gfHWaU+0S
ZA8mp685tAoq/IoL83dfmiMNIv3giB3BVhMoEM9aHVPHagC+OCOS6QykfxeXJ9fU03cAJurO8Cyo
FQUy6RYXx7ZLVrFhpRdETl9O4Y/Pfnb+J7QPV2XFd0723ipdDDtMrBaSAyHEAcF1YUnOL/L3L/v3
iz77snDK1XbuszkZRmzjcdaquh1by++n7qVBztZ9pWVVqEYwhCWRXpxpq9Khpg6/vh/krLz555wx
wB7N+XVVZb5+njN1XE34yuvDSbPbhbml328zl0SSW3V9KUr6arc0qKPqFLXY942zpaiiQwv9ZBhO
pX9j9A+i8uP7Z/nqhVmiYnJKmfPV4GwXm3qk4Dp9sKdqDB9xgV4PvrhX6bP7fpjzE2de1ugDUQ6I
IkZ62tljYHVJdd1Th5O6Ik2x7NYKyaV0Wa+/H+art/VxmPnPPyzmIdStrk/mD9PUrthqdv8fKlP/
/PYfhzjbL6a6iqBb//Ht8Vq/TxfY+VxBVnGqlXBRknDptZ0t0F6nwtxjin8KQaBPjbdru3SZg67y
6eri2y0rfNocb7wo9PhqG/74lGeLNW/UOA4FYThF++EJf32djKvpags8cqlsOqg9Fv/gyyG7UHRL
pkR8bhFIuYNOuMIYTqBCaIZ8Ec2X7wf4cqIr8xwn8CFAO5voclPLUzokzMBSdiapWsbKC5mL7weZ
X8v5Hoc+myCNyMakAfXz/BO0PAWcPA4nH3LqFOGp0Fu4y4NYCp/UQl19PxpK8wvjnc2PsYmpNs4b
0dhiRlS36XbwhWuhx5IeaCjAeyIUW55tuisVNi2OP9HkbdpWOuhTvqE73r9JxMJYDUK2xQvmmBrZ
Y2xidNmZ5rU5dVfxrEcMYmwqTH/hD+NRAbBg04+IyjWE6THSq2qCyMFdJ95gAXM00H8WirrosbzD
/khd04z6Q/ENxclUHSaepe6SHneyPKKhN85BZNFocl1CjuK9kmWa6NAXZsuMrsPPqLeIR+e+p0bM
R2dstSPmH2shT+7qAUMndSQFKIfArr1kX4QS9k/1GrcS7pNKdGf0urmgbxtQKZ02dm0E+7Epf9Bx
fczgU5ujcotebdVM2g3e2S+0QxzkItkJU7aWxHZL+e2n0XJ+CIO0TmpkJShULdcPMaqkjjwc6BtK
7XK0TqoBdVamXy6Tu6PcIarRzbt2TG60oQPCN8mlrbXqDhejbYV7vI3F1zXSNM8ORWiAcfezkI2H
vDCuUATyLNBNU2tcdYGO6l0zHUuwfmETtyWdclfp6Vau5UcjLzZZYFiOEQVv/WTeWYDj01FdYEnz
7uX+KRPUTZY25cuQ6JJzYd7N0+q3aU7zkCpqmGmq57KUuB1461I4nhrXXPEcKnI+wWmXxha3W7c8
NqizEkLE74f9crL/Peq5UmXSlLzRQZ+cotR8S+T+RoHyMY6XTvevH468i46oaBY9fF7DetSImCww
zGDpR7p1N9k47A0Mi2jdPH3/RGey7PkwQSUlG5qEDpiI9zeTwrobJz5tf8qgMGLrslbui9ymNQrF
lL7B5gorqoVxwBaNZbxsyRFCKLz9/pf4/bXyO6Dr0FBWKwa30s/Pa1Dalgwr4LU29b3p9beDDi8q
zrb/u2HOIjOrryG96BqPCrG0DU5N8FSMl5KPX0RmPAxhBiUJAnpDP9vlkdUpViMU6Es3zSbfssU4
/TI9NivrH8Szn4aaswYfY41QiGE212V/mnruz2qZPjST8kzgcWHaX3qmc9GgN4pZH5Umb24frueS
e7zCn3WZbckSXxpr/gqfV/bnh5I/P1QHCVswYRdwIxidwe0P5QOk1hvKSo8wn+jOC27z52gdLfpd
YSy+nyFn6ci/VsPfH+881m2Gsgw70Ign/ar/5d96L4Hs6tt2pdLxfuvfzyUebdWVTvXQbmT7/6Fz
7vfw8fPTn4WPNEZPSdnlPXE9JiQHAEvUOdxZcmrQ6qSL9mXBk/T7djOPSUMXU5ZCxPmFVyxwEwO4
3M9pBMWx7Oh5HJzANd/Kp+xBcoqaTlk7vrPomr1wITsrpv37fZsS2SATSa847wwfomVTwbLJFFks
BmnKqrWTN2VdPXbb1p1racKWQGlcXyq+nmVk/xqVnY/0F/8zz7+yHoahJ8h6f6oXQMX/iCyNQ7wZ
UIKLdrGqL9w8vpzRH4Y7+6aTLPnS0DOjx4BQ2fBoOvYIFPwMqLR0Dd5703bq5vuZ/OU35WJtkOHi
zf5+hEDuSikbctW9bjPV8UAfe+FLpcvuPxgIGfa80/GM59eqMRbiSRY5P5oEl5IxxTOcRqICtQcw
nO+H+vqswsUEwSt9RPQ9fp4taZbEIYIyxnINWpftWf5TbQIn3ebvqTMe/fvyPndjN4wd/rHMnEst
er9fhlgpH36Bs71pEio4aV3Xc4c0t/XK3PTLeiOvL90hvzwPPwyjfH7OPvWNpMAlDrzke2CB8RyU
RUWH1Pev80w299cy+DDM2bz0FIjrZsHrHJbiL9S3vDc7d/S3hEXvOy3Ve4jVFwb9ci18GPNswXc1
XTS5z3WhzAln6f0lgReVqziNb02vejetbNto9en7J50f5Lcj5cOg82L5sMuQkYnqJOZBNUW/06x+
GXrR7fdD/NFR9N0YZzGMGk8905YxenizznDEXXkjufhg9Av4tzE6IXkJMsF/TgioyG2Jl36BeVL8
9gtQikQMIemIPM9+gWyscaGix/sUbPJXaQ8IxR1pNuldnEIdcaf9kw3mw3BnwZSJZfVMpuhPkrUl
Z2kHFU7DIZi26tKh/OVq+DDSWUCVxLju6nC0T0YGeZPq+zQhOzTlC7v0hWHO9ZzRbOTZtGxkUNtd
xcquW5jRjabcfT9RLg1ztoepahypcl0OJ1ELr4Hw4esiPXIsX8hif7lT/f3SdPnzlFc6teXqxJmu
Nnjjgk/j0AMWpDpT+S4ntxF3wFBfff9oXyRz2R4/DHq2b+mFMU1YVs3bo79O3PrkuT+1G/Dfa+to
XSirXnqPZ5uXBacWVzQihzBWnj0Tp72wuqpIUV54pkvjzH/+Ye9oYxFvM7WZz5zpqd0a14OLf/td
R99vC9x5m1GdvpSJuvgizzas0RC6qA74evWic/FJw0LYJgNBASJbYIt2qQLxRRLn84c72zuazvSE
FqP3k3qDlbpuKzZLwJ5lv9pSW0s/0P50jrGo3VlQXa2AE95kt9lNtvpn0f+HKXS+rYiFH+QcSifv
ijRMj4noKt7Vq8jt1trCv5cc1IgL8i6eLa8vimO+PCc+DH620wBxbgYrJWjqncTcmNt0i9d5ZLdL
2AXGFpNvupUuvftL3/r8Eqc3+tTlUzsfHKIjPrSoH5RVcts4hSNcvDFeeMLzi5zsaXVGKor7jTFd
jXKI9zzc2u+XzKUxzraeWEGLj00qB5HcPg9quY4KZf39EGeNt3+FLnNvqqQhaKZm/XlV5h5NDJOa
zRfSalOvrANsolWy/YeXI0lCvCFhekEH89lICeq3coLDfkrhj7fzjJx1KkDunQnK+F7H45FgqSDd
dGkt/L7zqOYftSrVAPxCmfrzM2aWRQMbzLmTGSGi7EU7km88OlG+f5W/XxQYxQAmRcwwN3mdzfkp
bGQNjCGxZkoNOZa2o2Hs/CJa1sPwH+e/0Q0oXElm1A8F+LOjL8xlgvfQ5x6E2d6QICmaTLcKH/7j
B0I3rFrAN1RV++1KmUxUL30sR0+S+jNNdlU/bmBpjPElU4B5T/wcbzGGSBmc3BlS+vPPg6c1tKom
Kk9Ae1ubLvTOycd0rU0gAkTjHffFC0fRVwPOOsG5I1tB1XE2HzQpKiog3u0pq3u7il99/OEsQYUm
BGMS2MT3r/H32YdCT+aaJZsotMkKfJ59Uom/f27F1SkxNpF0KIxnb7zwpb4cQqekQBoXEYb12xDF
IBv10J4q+b3DmN4H4SrpFwKhLwcxSXJS16E/6zwdV9aV4GOs3J7Y9+0ckqFabJLw5/cv6/ctj5eF
1+hcNkLWcj6zK/apqSuy4qRb2Hy+4Dp+4Wv8fm1iIkusUVWCMPlbjbQYzMbA7q0hahRtS4FDJXbu
kO6K5idFMtuoLyxVRfoiNcOQlEwNNGsqf3z2dZrEM0ZV8qqTJrbd0pPqbUUFZonVa0m3YWzaaV8j
DqjHVSn5wcLsKLS0VH16Sb8fE8CZmOTNWJ43U6cl0ehkFf/47GfXlOE6roWXNIr39A66zdDCdxsq
wdGzkS02OAaSsR1G+OutcJNE0q2p+pvKSA841L3qsXDKveGUjcGzmZWzQyKelW3dvUd1Y66DbkrW
SpUGS1jeWOjOxRO8R3Wn9ZJ0ySx8GMa83iq6cQKVvvfIBDnoyFM7Voonqx6eBFOJl2kPaCnRYS+1
5Ukw613ide1L30rbOiz3k+IWvb+ZKHONIRLkyaIu2j7rNQWZfugPyYgnSzUe1Z4iSUHZp1eRLk79
+6AKGE9a2l03pNeFEgDkrhPw3T7qli5/AVF0hd3SWkKJqPRb62dT9s+VBm6SeiJFyf5K1GoscpG5
55pxXxTBHve2ELyv8SMGZqtm3n2fl6Otp+1rGmgYygW4FGsQ3xs8QV2cDKOlIvV3UaVKLi7gi7IR
603CRcROk2SPfeV735mda3Ff5ocES9z5+6WlNoe6Nt/NThrh9LbDojPhM0hKFh00XwfZy87kRthw
L80pPkRm95DjORdgGhqI8XbQ0WRP+o0RAD+i3hUOyc/aslYYtG9aX9rGvYZsO502MQ57jlQXNJo1
9Q98wbGemIon/u5tpyQi8KiGLjtJ4UX7b6QyD4knUN1MMkI079EYpUMplrdDOiEWj4Z1YckvlVY+
WNNwH6TmU1Kr6MwGfbIFrcxuFCtK9lXt3eD/ep/VY4ZbcXkbGQJ9u7QOBSlujIpQOG2vguBsGpvW
CQu/VgHzTt9Yx+209Q2ZHxZ093pR0bnVkZAqIWxDYsCiL2ynalEr+a+wDRGZRHQl1b03W5CCilCq
VkQTYjWOp6WeG6Vt/BBg3UDjOC54kgfjApPIVyHAbD6O419KAAIsM659tb2Th6i3GwshlNDldiUL
h94rS1cdw3dojfIqCoxXXRKe8YC8maKI37D1jsaQ/Rqb7DlO1Me0nrcQC7x1OQ76i2lhdG1Z/l5s
2h+1LKzNHFpNhuJjDYy1cAGgLSPD00BRdNgb+w12MQTKcBEibStXkr6YvGbNRLrBcHKhmHBpPXVf
GhjLJ/iL10jNEYM/xlUrO1Cj0BsV6XM2JIsptJ48q242PT4RRQ8/ppWVjWLWliM2w88pk9dFqmG0
b/qlq5X+pvSNwg6HAmKGKDpVrvlXrE9outb46KOYt0NFORZ9eqxbPV/RG0+3nhjWC1OOZUC3ucVp
mZXrbBiuqSkem1a9aULtcYYNpJA/aU0TWpi0uk+XI/ct4Cc4CvndDz3FrzPK0ZMrqb4HYP4SV6Er
RxOk6EqV3VJOfsjqoDBdtV9YUYYHiakz2Zo5eY6lKL6bRt26l7t4Ac/rEWbZj9LIGYBavVP0gO8V
o33T6NSxpUFqbDAdt8MEujiDhZypxYOVgogG233dKNqdr4z3HDcnv4ivRJO7vUlbWGZqB88vdiRN
b60U72ejHQDKqSaush0+n62cxc44mNeaHB4rjDQd1cRIPcjATycNLY1sUwq+oWx5COJOneXjfJ1O
b1LVv3e5Sc2lzO/aXOyZyY0ECr5/EvUYMGE1Xs/lWYixBta8WvZOAzydiyY9KfFQNeugkYGPKMYu
HUQspAEP211ZwpZO4reiSm6kHORhpkUPpVq/Sl7S25mRwITXvI6lF2J9KR0VzNobrbPcoDL2Xim/
hm2+a5CN88W0U5InTxI5daeu/Wsio4NZ6M/ynHzuGiV1qgofT9PDxVQo2kcd3IWNIdaqM1Qg8FJ4
THGHDwL1vs4o/WPns/f6ejuBuWtYEwA4MrJoUrILs3znWclVy63D7kb5oCLfqLJ0T+C11WZz2VCE
OjdJwi409NhpM++U1nDL86iYlkEniXbSpL80Pb9LmHjLNgDy4fs54aKxUuLJLUt/SQ//rlE66L1W
dlMMVF7LAMNySrfO6ANLjPt6l9cFwV7xK056Z9T0+ApgTnJtDXW+oMqiwQYzT/roFT8ALWZ0yNT5
iiNNxnqNBZ+z51HOf2srzkYhr0vXS7NXVTNcTK23kwn/Az4MVC6leUMp1dusIeNWNOCJgN7mDhwC
ChK1yHd633gNa+nVL9PU1kNxnYQawMYBY85oOFSZf0rzeqGxAdlRNnvtsqVrzXSLNc9SS+nyA66z
GRTcmMXyOg6TZoMhbWRbUoZ7sLetMg3MhtHdD2AEVnIz8PmE6AEm8n0UFacEk09bH1JQIEOzVQbp
TgxC2s3SYqtkCSKhoaQVTIjBHQ8CcUXnLyslaunM8kZtKcBkwu4MO1qzaq8pNY/7WCpiV8VKuIk5
AHwBqWTFanB1AfwD5rNkqilSUd4AA+N5tX/wgE+vgIWNK03AKkDtsQxPsM1dTONU3aRxvsja0a0i
QAw5IE5PxAfCNPjjvgL90t7jEr8CE7n2g5CGzkIDX5kSSrQhrj2DsLfkZgfHu3ejLN0KnJKzPxqI
jWIRZhTilL53Wx3JC53vx2LUMEg1EgW9TWk+ljBHCts3MuCUOD8T2GQY8tK7UYT1lY9pLOui5tZl
pRucaDBBH9prescVFxuoIwwmtFxi+yJb8kazgvAFEHXow/rqVBdEsDPlrY/OBPIyTIJrpe5lFjX2
vngApNuyiyqXHh/qlBFtk2rDao+wnF5pg/hDwcx3k0fKQ2Mm6z4TDz3oTDuhnkLTXnKrYdAEOgCE
ZdN40V7W25uRVoymaA5KnGChmzfhNuu48pQ5fHHm0d0k++r1WOScF3UsXAnAEwY1oUQcd1eaAYWt
J6xwJ0+v2VK7n6UR3k0FWlfwZKvI51BMjCv85PAL5FqMoayu7XsQMHS5Qa2M+g3dhXixR8FqMGJX
DEPBKSp1GfTA4Xy60G2rx6eExaXbU1Fti1n6UrO1+Xj31iXpoqSmMpXyb0ao7GY07sfM0Gwr8mQ7
1oturcZeQKyTbfitEtx6RwHKhgj4XeKSMnY1E6YAitIZnPKwfHAsvzFFae9pwc+S2s3cgkcKMj7U
cm8+9CPgBrFMn+F3PxS9hW1FOTGB5KKJdlaEQd1YRAufumMcsFtVkUB4Nw1LoxKlFSp7ZYE9PvUJ
hGsSo1tuZFp3lgEqrxfAoea35TTum2iOeFAWFQMzVgdn0tXkyfGAtyITnkdurUsEVa7cq8bSqpTB
TSpZcpS++6EUxU9JVZONEJtkFrWqs9VEEB3ICtS3OuG2EtPatkJDuRIqmDpyH9DJrabHwFSrh8ps
mn0F8HSXqegp89nnT4VhtiyqDOKEUbA/6L68zJuOO3GW5KtegVUf5EmyVAaIdCD6to2ZNbZpEm3X
gknrG60/q5G2FbeQy9ZRK6ibRr41o2yFRIW9YkhfvAS2beQtAqO+9vQyW04ijMZW6BZlVDQuVoyJ
k8NnqwsjsMtkPCmadirRbk9qbdmhpj0CDX5GxZNfCUJxbPsWG6Ak4SKazFemMmersK4Sodji9vic
EK11AqE33njKyavzndJPN3KusihSNV5iaXevl+FbZvKyfb3wFwkNsLY+Ev/ligDPXavY6ZFzYc8f
FYs46Kw9FvaGU8VF5/otSmE9dXurAand4rDua+lVYGKa4SHu8WYaMiUkd4pFXsUQHHNUA7YO0WLf
i+ZrnVsnn1/Xra1gb8X5pgijbShqB6v0t6VWbPCw5rVE68azUjdXdexaMgGRvpU9AzkeXFEY+CX6
CCs0Sb4FlnGnmeG1oGdPgScepwAEq9zKR7lSyBrKi0xEtDagv+ikEO1f9Y47EYScvLqOi/SElchN
7nsrE5AmqBLhcRQbCLTZuDKU6EUbeQfjoCxNrfdtrFzdwNfWVS21i6ZgB4PI8mgiarELeSoXfq5d
97IQrZRR3hCD/IwwR8GHa62o/mtepsBERtpDCkNayVN8hIgFiLiSoR76RmnrgXadY6QpjQL4Onmf
1dMNARr1vyHY5Zm4MYHYDZLgdpBB7FpvOEc6+blruJcJjXZC0gj2IgEEM1lHQ8tJs2sWCr2cbUAR
ixszSKtFJUBk8UyAK4YoAY9U33qhyW2AauOtNBZXfdzeaVp611rKHX17O4y0N2Sz1RUIpsrG0WYj
dQLkuwhiADhrOwSCYJfKVG4TQWpgL4v7RGXvGnCnC4t7ufbAUWbysykSSXfydVH5mVNK2jIhYmzy
eh2K2WsatVg5NsGdMgkrWNGPWo88RtaWegA11GxuU3Ylu6+0gy5nr4USP4VFA6OYkxSSyVUXyqpT
DrioyjT+caMOTWkZZokTZBCS82YPmmgX5aJjSt5VmGs49wGqFUPhh1gbS0MK7jNJ2ludvsaT37Ws
eOkbGhgifdln8iZISrxnMUWKBDqE5edAFnegIxq7GKMfKmHDqEs/4UGuMbiCsxq+qkp01XrB2lBr
xQm7xOcgHA5al516n1dd5SPqxnYbiN0qBHiGSf580FVQNjoAEk7pw00c8jcrqVdNo70p0DibpjRs
sagXuRjfFGK5CjrZCVLNaTz83uNGuBWa8IcyRldm26+jQdsBInvXa2GjidnGb+QXtDE+16B+2xRa
yksBzyUZ4099Su6g/r7GAU2uY3OttGzdAgGB3E6u1OsO8CxXU4rrwsrJSQgbVaGeMaSu3g4vqAsi
ULe55nQGfohwGLapWh78MMKjPrKuRamHFxxh5FxE3EJyZXo2Wi6dhVivoa7cAc1dRUL+EHHLz2s2
ySC57kIu8fF0o/bDZA91xVWfTFgS/BCa6a6WuU5YsXcdKEi4ZYCbxACZraaWYLc1u6Fae8DFc5/d
BlCnIpVPlRBXK6/z7hNRpfvEBMuq9+VRTr21byWxY1DJcKrIvGqgzc18v6dBNMMFPEiatJVob3Jf
c/yxVt2GndgtLc13Mt/wV7QBB0u6XZ5aFcalav7qxAhuoLoRJuEpHqSXELv5QVJeWtWCpSvAS6sq
ZxDT1jFgaXNSkKdUs60AtBq6FR3TKWxPfXjvkuRebcFqTb5H+NSvkwGzwFRcwTR0+1Re1rX4q4vF
Y8Tuq6UlSN6WIKnKQCIWQutQ0njRJoFWHIJKXxivo6rnB1B5knz92hrBJ5GOXVYiKl6/c5kgD7mg
3QYhmONJrN6rYZxWxiTeJ3Xzrnf9a1F723HUr+IpemiS6a5V28NodECWcVwNNR+Ih3ISjXQFJdut
dW2byupV02tXlpq5tPjj+RFIKyMn9yen6xQYz5TrJPwAGOYxLIg2uYLt98xpctvrM9a4FUEri1dx
o900lE2B1VjbsI12wNWflShbixJuw+1tF13TSfammp0tl/EqqChFZ2Bs4uFgEvkZNRzRKLyucrw3
FB2Ia7oSi2mth9kScLmTIz/2sglSAdQoTYRRIKRqAYpcOjZ1f2PWZLOqBO/1KiBeTO4nJXJgJXMC
jMVT0po7JUB4Au9oVUUquyFbebMLgEQacEUmTk7gAlVRXhFzvZujZivRtOIqgAQ6cFqsQztyhV1o
AzXJd3pyIzYOqc0XJSQgNohnjSR1ktBYG3Hw2MbaCpyFsMoDosB0qh76VFwmbVpy7SMnWvh+yGkc
b4LQHI4cPrI9ismS6060hMSJ7LuZzMWk9tqimDRapKV6I7TJLlXUwRaDqtiSv6SKYpg3Ya8PdpYJ
CysEchmLd01brvK6eZgphGmJi4o+vSDxY1ML4lePVOBGSsMrQNPKrhPS6VgETenosfSs6CW2JxU/
RlRqc0WOWHS8VN6UZbKkC2iVdQRsYTc9ylZ4pygc6QRTt71Kcs4DsmpV3kaHfgzjqXySJxE9kSDW
qxidKiELeFBDmIzDFKv+vsiZQiad16QT6GPPc3ws9JLkVkuqCHZWaRticAQ7FrL+PByg2/oZaupK
7tMld+ijFfkD6JApt9uKArWqpukii7xdWNfJfHG6M+tumUh8zzJD3GxKJZ7qHRESdPn7fqpO8Kd0
R4ikGy83tqigT4Xar8IqO2aGHy/qptBnPyb2ymqaFmBNiful6UHLPH8dJW21zHODC61+n4zyL0oD
7J5hcZvg5ETY2zwmSQnyZ3rwtPgtGRL/VvFwsA4pxhHYjye5E38WWnhTlVw9TUl/BRAVk/mauIpU
BSbXOHpXYN5JB84YxFY6WkWYIdHOfhbQxTaTLDhJ5F8ZocgQob5ooh7su9DcVHGA9Dj193E67mUz
fDKCTkWlr0z7oJUPEEbcJij2fJv9WOKk3eJqGkvqkv/iJZfHn1kagDzLkjutTo+jWQDJadgDTXI8
YFtgdYahUTqWybWPv7YhdXalFsRb2EkfjQK8cydlPwCQcWNF6WVHY8zaV7nQj2mTQSdtuIIpxl7L
jPsIDQxpkpvOgkUxJSIgs0RZR2b5EijtFmr1L3gqe/K1b6FSbZsIjLtGR3CUsQq9WGrtUitfge16
K0MA9+hHZefWXrzyYmP2SV/Inbeq9HqlNvgmS9p8NVxqYrUpjWamj477PicRN+YImiXrBoS6tdBq
81qOM9LR0y+zMLmq4rOiNCC9lTsQv7dVW9fLegxOMIp4QuiFpAuhp7W+sqkiGF2ipj4VdfQuiO0S
jqVENgUtAzTHViwPAEif2LOuktR665qMMLPTf2UWPc9emx68pvdcJWIfSTno86i+4s5i7jkfJtsE
0mLn4jQ5stHMVNzoNlUqCCU5RQVfE59zlYufUOsLwzN37UzNEYxuWAw1SYBhjMNVmlk00WQC5bz0
LWriPRb3Hp7p8KTE/8PZeSy5jW3b9osQAW+6BEFPJtMwXQeRmZLgPTbc19+BcxtPojLEd25FVKdK
IZDgNmvNNY250utkPYTgs2OifOSmudcsY586NW8mOKljtxdVc646563JMjJN5RCMuqA07pTw0VaD
A6mVHpEfb21Vnksn+GUVGrFY1S8lxNHTn3SqjVEHQ2vum5pJgWDHYkwuszfTx1byn0JwCDQ6hI4J
M1wYaXZUHHgerXT0bQyv+wnkfoLAtKCLdNOQbKmkx71Ezmowq0KiE0yMRUH43VJp6M+Iz1sPXBOt
1e372gZubpR7q42f/amm6sjLlMDL9k41m4eiUfgsTUEzXDUHDm+LS6AkfReTHZVEJtKBunOa50Ru
Vs0dOO3KTkxPpi1sO5U8yHaDr+IqpfMp2um9c0ix6kPCx/ymn1ZMp5aYu6yJSA5dVTc920je9CS/
2AX2vu0E3kDPOG5tCbP3MVIeyTGGAq2wKuypWnVN8pMLwxs7TIUAkKtA3ci9tuKXogPWpaMSKoQA
ax2AGpInVckPzOxwBsmjz0QQCARucbGDoHMDnXTxekoecK+LFuB2R32ATB/1eu4JsyEMuwQkFbrl
LyZNjvHuMwlhb5pjk9ulG8oKObbTgz5I70Rh9gt56oWX+iX2I0oG/mvajKvKR9wIDnaffNhms9fQ
sbgm2VILxoWk0oObhEVzLkyDzSuL2Euy0PfUXHsbM/8eBsy695WHRBojPmytuHpangM7OCvOdIeX
+1mk7X2i4Q0SoZAufelXWYWrIlA+SVj8SbwvYZlTd9/F5iUbpb3pT1SgyO3WamCOLm3uoSmjc+vn
8hLEZJ3oMQsjorwiCpZI4WzyKMogWVklZipNdDfpyWMaFIzDogrCv6bU7iRVJ1lK7yZLOUXkv05m
/jRU9tqew3XtbtgHcXavTjbeV6I0XOKdQdf7T1GRtWvQgZORtzeSMFsEabsfweMc2doldXAcO/2k
he1Xw0lEPF6yCwMCGJySYAOmKUdMRfZtKpZBFzQLrQTmTS3jaKj+Ssj9pgAP5AflTE6Sjtmz9XPs
9V9hZhK62uTLuK/ntZ5uy7rLluQZ3SVyUXIPI1qDMtq5cpRHLgF7TL5y64dJ7GBj9R+g5Jza2Tmq
7YVJOH2f5BSaA9ZPRmkiiUuM9NMQVbvIjG4dN92pplMaNdNLRPdlpMoD0W86OTT2Ni9p60TyVsvE
7Bbtl2+W+UKY7cGZxn1vh4zCVLDfilj2NqO4QJS+NUmF8HSmNXEzfUqUgFqPn3iE8VWf7/2E0Ftm
Vz+Mmlm+r7sxcqmFFb7rxWQvrMkIlz23FojhWz/47OryLrbVDQDaAWT6NS7402OXkEeC2aqhtB89
ha5elgxaNes1HqJnAt9WQ9N6lSNOltofMMNvVzDDj5OZbaRWJiDMmMY3p8vl9zis2g1GFxHNQdsf
jCaoKavjDj+gHj190o4/lIiFRXbiuMiq5pV8sbOWYUwUyxppk+xKuLuusOpnjtiC+DrEgxYpYnpb
+os2VaylcOLPscvOMANeCRrUlhF0gMVIoWZqY+YhGTmgsvSYyHpR2nthjUm5bu3kCW2f5V9Iuzp1
8oTObzwZvn/wzf/kYEYJYG21cxTCKjN68qIbSC/U8oe2KJSFwo4vkohUz0wVnqV18/U4rCmVHhoF
9zHGrCVw5F2nqOsscHbE1Xu+KobNWCS7Svj7dAxL15xC4CUy4ciDWgOMnVAhTq7O3jGDmqmKdWpG
fcGw6r21C89s+p1tDO+kyzvhnGDKbo9RFVqSfVKN8jgVvo+5sUgXrOVTOUbMYpLxC0M2AP2h/DAU
9tbUp40XFgO33kBYT+48ak0hETxoMlKqxaXv6oZPMDzUfXVUiVxErLBum/ow+cGJMNpoNanFL3Ll
poVcEOfgdPs5ZNeyTHBUst2k/jlyQI0RZu5LvThRHO5HO3/L4mGZD/EHWKHXWcHeaIpdKLRtNww/
5b7YIaIn6bnd9VO2tLPpi2lmsJgqcxMa8a6PVbICR4IYiVl1S3v8zLvhIMKOyMB8IHMy0Fy5BqC2
y2IZQ20AxW6/VDt+UDho6gCBBzQQMy3XxVgny0D2vXyU99mMc+npcx00W1trXp3RAenCj31kdCOD
wZLlNJCCRja9iPZRTYjtKFkkx+LtmgT7rol+1Vb4LFS1XBh5siEOFhygMu8mwz4MGil4Tp9hHtHs
OkkHcWvQQ8gNN4+55eKDd0yJpoDRLjJZ+cE5cCil8K6xx50zinXka58lhSiEsye1LH5Ikf5RysOe
hO/S7eWak0bClTQDlNWgVgwhv+KgTO/hNH3kvvFayslT4ufjSsql9QQLyu3mHOxA3zt9fNL1fleX
IwChuWFStJEbvLOq6oFUmZeh0DCzyPfZlD01NXuOMdmmqOPVVNcHM3FUJobaj7IzUUN1AYLlkJ8i
Sb1IUaKFo1PZ1qW6BLZd9336mTdW66ZZ/INoyiepZmTtFOOPgTbHqYAw86rz8oG5SqGEGza3vUgZ
PuiC3joHe/YbaAryI8oar7WjlTmkK8np1jRB9k6WELSaLXwbi6z7xALvGXt6gSRc8UtcFGIBQVyT
wOsiYnHrlqB4ezVM2o9WhqBhWO0uVYefg2TR61OqNdmEwCPp1qRXfmYV+6EOw6ewFIcsgmIYBOLg
hPpBbzBN1oN7BcnSOpii56GmOy8kgFSDLPOAaPZofOpSkXOKFmtzlA6Bn96nqfID26FT2tmvGPQ+
JpV5IP9iozQq4ebyuevGivoieq2sZjMU2bOAwj818iYP8/vCIby+Nqc7wnSPhd+cy5QSPwPKNW3d
G6Z0WRbKfW2Xd35lCkI3E8bNSVu7hVq9AxgdU0d91QTnVtsNu6TrtijQz51Px860lthsnaG8vLdM
bRMSQCzb/YsSxmujHu4xG9oxG9sFXfQikxmZsDkWfRttYqNADxbRqA9+cN+U+YXgZ8IXHWsEAgh9
12rEOpQrMMpa0A+FJNDXeIUGgyavjSCCFChEdtB8BHRGJXlqic3XpAjywQeTKaCDOj2XmU2Y1iJs
+ierdo6ZxgCwUOg0wHt6I/YXpWOsc0OcEdqnXmYzAPPtfplS90DaGbO7Tla7BYQEt6+SR03OjwF/
hR4ry4FJdez8sqaccZOyTZjw5vJwzunYRSJOVZe9S07xTD7XMSjmkjtJVomd7Zu+WXSA2+FgHwyj
khfhdGml9Egyt5/0ezlnqJ1U9J7I9VplvKddWbdptmsHf2dL5RbuwJag3o2h/vJ1IpoG7dRm404v
W6/sCPDsw0sf+k+lwfuR/a2DzUxFTwF7INlIRneAeHiwA/PBtjvmu5ZNojvXWVb+GlRS1A14Fo1c
uzrBnFNgeKOg7LNCVxIo9zpzPQ3yIjDjh7EYybxlpJBzp7uN7OMjZdD0URFtxj6C8REtszTa88Y8
k3vCmPDWLAl1mggttHIyskL/bJpzqpZ8invUu112n5vhgUTDdSxGr60KmusPqXlyNBJktfGdUNm7
spvWoR+0pG51boxnDiPdiyR/Mdw+lzwib0hFJfJxVcnmsWqHN19PPqbMPpmlsg+i5nEKKPHEPK3J
xsUosm3TDaQVADBHSb2sGJiEiUwmbB0sIZPgVmBn26EBYbZa6mEifh113ZuE9VqFvRmDV9HI1OoX
g3FaBc1AI1fOhixRVMmz6gQ/9Exza4nZRp1tqlasCjhwyyRIPRK/LzNLqdM0zzS7i4ZSseF0JBlo
ZTnd0rTLhMhefcO5AFXYXxc5VU1YPzLWXRPjvDKdcYm+7Ki0CUhgdCccOl9Zm6mDS6kNL6asHlSj
JVO1QGUWsKLNg9MaNCTV2hnlNZr1lUqhVnOl147vYZIIfYtexZjb3eQe1qA7Qc73G4oFozspefxR
ErMAUkKe1SO52rskNQ5RN3sXq66iiheAiKWwsmVtKM/M0pxFZUF9GTqFvDOHgT/VEgxwcO50IRUU
tdH0SDzwcpKZUEaEdTOOjVt1VSuPRNg+ZcxnVBCZXuZvLQO3EvkcpnaA8fOojt0vv2DpGs0L9Imz
lp6C3Pny9Q+Dbr2X+SlDM3vX2uhQcGcbk+llucSAD1dH5qdT3ZyH0RpXicheGDjAjHxphi/NYB5s
1YucSV2dKEiSuYugZClUnrLb1sBHg+niKUB6eeT1RXAWYjglSbiVuCXxdj7Ite/aIJSTlb5ko7GF
wuzFMaafsnMvUmc+ecEF2Yd9S3tmQQmSHJ+U4HgrKf2qbcRTnfwk2PU4VsqyKYd9YVMhSBAiw/E0
TcMH8yjgz8wV2ntdQ4EyuDB91j5xY3e8+n0+kRZshActjs/JXOKH2SbAkmnBBblQk+48SrVbjShP
4m4lMz+o/X7RUw8tUmFCzgL3CrOX+S5vSt8NdQgxgwpuQUw7GVn3htyuS8V4jAQspamxnnwO1kUR
V0SwOFvDJ/Fw0l7CMIcFFm/U1A4hjdBdjv1dBCuIUPNfjk6vHPc/CQzbNwHjyGFaTQQ4kyqsrWtO
XBow3LS4eowOcE4p70bIi7bQIc41n2zvpWiipU67uLCMIV00g/KsMrBlpkvgrUQ/0RebRsLoK+Bk
xt/7jKr0rAFK1RDvK6FscUh47qRoP6O/i7SrftVVuDb65lM1ok3R2KdMLjZjMxAAOK4c4TylGUdR
WmzstlwZfrZWgJSFErumUniq1MOekrnZ02FLSf48YMHC+K/2tEiXFlh+Xzp6pZmxLDNdHAbef6JG
Jz67hT8YNqNWPO7Jg4aTUKjhRqkYvdfWuGza8JkegeDAcKIDUximDgNzS8HpSSOa40UVJ7Vbl/Iu
yHFOsRwbCCM0+GNRfi9PxjEzzSVJ5rvIMs46vSE2UweNeaY21puyco4RhthcxM07FC8H1sqxkoZt
Zok9N92ma8NfClHqVegzPNMPSlxtMrXZWqJ753J+CYf+xSIbxR30EABY6x4ns/4qbHsfBNk6HbCU
041H6stL6GSnXC0wHbaNe+TUrtpG8sLKhOV1ZbeLTLG3xpp2TG1/8mYvqc691E7VC3+Oeyirv3IG
7Z6YmlXC/FgZmGV1Y/NcF80H2jQVCgzXZZnVa703v4RibcmQDDx1ghksZ2G8KhX7y7Ey2jVmskHR
QAJQna3pAGzbRvsuajiBma57zLZAyJP8DTfTldXVl0j4r52MP7oZWguH2mABhsOIvMSi2XyylXBY
2FV/pCiL2EPFxpGmVTZM9HZJeurJrHazWqWPLKA+WC2D/GG81+X0CZc42SvDJHTNgmFNpuz9nusi
UR7LcNg3DdGruu2VMdMSxU7WXTn+CEJGr4aEf2M77mKF9HRH2SnoKcl07hYptjNtJP0y1OBchdIn
l/RhEPExHbKXXJMvRI27ME63lpl7lgJdRzh7Cd+fZdDaL5qUqG4sEPj4IWmLcfAahbm8aFnsQVad
ipzSTvTlJtdGLpOKxPA4/7BV7UdldW9ZOE/ZQy1cNCmk8kB7LVM4SmPs5bq/I3bo2FTJoWqz2mWA
zUCJSeo5qexlIhnHDgK3XgNPNPPolSG7mrxVHM9dMwfZT/FTnvVPPbTdwKcsGyNjK0JIgyz71zC0
z1ol/RAFWlXdpDRMRYLx6lA8F3rcu7FG80W62ZtTZlgAVcuqJzmkg74byFvdEKcsgU2opU/jmJHw
Efh7eRrm1HhIl2VfxoukTB6YHzHV7Au8hghhR3R1oqj6lYb6u8WgxqyoS4YmqyCa5oWrjAVy0+HV
0tI3J2CW0eb1KlLtx6Eqf3WpNDLQTtZ5TzhnL9qt1cTOQqpnPNgnPhki8Tlp7dPoME4xQngUg9Wc
ANOOWgrz1tR8yAiJvVGH0GXkhTTfMt4i4hK4Vu27vhw2nQQiWEBP4RKTwuIYTNaydPRNp0dfdcHF
n5nQhlX/DbguBN7WYP7qJuX7BFvQHkXl+oVBbcfM2oVLy71dm0SJBXzCAHawW+MmRROw0UoHXrm2
HEvjGetuOi62QQkgqHT92ggzxALd+ObXs6FOTulUrUqjGZcaEzgrp3qnNq0Xpl+77Th85tW0HZxo
2+B/hhboDpD+gGp+6Uzl1ofe2k50vkLsci19AYr58jXGpnIWbaocczSSkcG/OEGcDaPTo5SIY6lL
LEXH2qUd9LlCc8tIolvv15JtnHFZ2g3UAvQw9kOW1/rCGqRu20ToPawYDiT7FmsqaJ9ryyaHfpyh
FVhvTtEwMp1AHX3Nd4vQ/xqYxcIioVEapjcb5heNV+JWctK4ORT2qAD+Fr11l7T+s8k5oFliJY/+
OZU6yLcdc6pB19kEhO4i6JanTSTUyc3LnNMxmIKtVOnxIqtrtA2l+W714WOitDAlFf1NRAwuM5nS
MVKqlTmKi9PJkjs5YeahJuFZjv+UqD48hvY9aYJjIQyPi0QwUJWxMByldR3Fz1kWelk38scmA1WH
tIKRyARaHo6ZTnVLmauf+wluteQ06RED0eRUObC2mmA48zHPRikeArjwLgnK/NWV72yTXLcXfh8M
W0dOI1dWTX0dx4xEu65NVqrwD+VcC0KM+moaa6spbbb0I+MRJmewLHNmUIL5aqo9QsHZFbWsuZYQ
4wJgVwEfY8sodAY6x7uNbJYLdooUouPVc5Q1a9LO7wzZXOOofWwUbKbHCFkabIZBtL8IMCmZWuTn
kNICnEWeVhqIfV4YxJi0P7QhvWRKe5DUvnN11f4Upryis2Vk3cxTVb8cIDiGb1Non1JqrA5XLMZ2
G7xnQ6gReB0ZU31nJhRZVvjWK8VG8/OPRC1+sBhhtrb5sQrzhyJhwtGO3Oh6Mi6tlClBHNKxdrbz
wMf+aM3hyffNvS5rxUJK8TOQe87LZJ9XYutoCWHDlPGU9LqXOpKrSpq2S0C7PYiQd5mfhHAlp23U
4i4VTga8KSBKBr5iX0e+J1rtQY+6AyqqwxQqD2ExqUsJ7/1F56ifcqx6UUkJEk6AIoAWi9wMTKgX
3SPMSNSXgb/MU/3BGmhK/DZ4yQx1z5x5UZbttg2r1wpwCGDoyVLKnSlD/y3Qv6IdUfcxrJxAlR51
ER0UoX86Y3QMk/41zZtjLtGWxgklpcy+0oJ+SY+f3xLNfyvtMgmxUPDzJJTnSmdldNYY2MIvLnOk
9Kz1rpL9eBk+0/3gKq546h9nIXArUSt6NxXP36njcGmQLQPDCFuT5///m7o9ipt8lCqtQUcr0cU+
WRtGoZemd9kfK81D8ZG0PP2WtPVv0Sm2djwVkSY5K3gh/vlY+BiEvBVae0n7F1FJz3LRHYIGyj6L
7oYy77vXiyoPI0SC8mQQ6T8f1SpIZkNVqS+TrcrM9MxuaRuR5PVh+eIYRbUKCnmtlOlDCBN13WfS
A/j8vax37VpqxcmJHH2hT+WH35czm8Og4MW9D4M/ztOi2zp1KgG9jTsjyV973YRyM3O+qoRKOB0/
ta4DWM/AOuxpuoytc8oye1P7KgQ1lGphFt4HZIkw69IvpmRHyyK0YwjW2n0Ok5+pE8PERK2HPQfk
rlCc5wYOzL7sJMq2cIiX/35ZfytMDdkm1w9vcBgH5Fn++a5En2AbSPTUZWQs2TMnncEiHUBTNXzP
AFb/9+O+W3y/P+5KKC5ymEdFrbMKlNxt03IR6vKpCrKPfz/m229ly+iNNZLv+AJX3yqpFJGkRXPp
dMmNZDRdxRNyBreZnltxw8/4m2cpSJxnQ95Zrnm9sGWJYypreFYDR0uCNJo62iqqDfQXrBcMLP/9
1b7ZR1i7z0ZziKq/sapOa+jZPdu3sVAtcqn2grE3xR0Fyo2N9M2P9cej5n3220mR+2rD8s0afqx6
0Zl3mo5L4C1F8Levz9F0S7G0b5ywhZ/4tpGm9SWojQ89qjZ9qP2whmhjtulzlxX/h1+LiAsVJzAV
e+NrkyyrxKk5Cov2UkfvEszoVkk3qoF0JnQNw7nxAr/7rQgFdfihZk/za5tj7nfZrMhhuuToeSol
Y0QHxT/KVoP08O9V8bf3i6EoRJJoyvwiaVv//KmCPCqSMDRrbFjabbr6X6++26G3334hmzuLPDku
62vRcxTjHzpJPgJ46qqqFJ7Sv7eFpw3ixrH0jdsDr9sgfUDGgAGF9dUVKTuRgSE68+V0ix/JHpR2
YayLc7irNv9+c98scnLPeXOzsB9q27w+f1vkILlm6FthdVFN9AlAUuOsUaGL/fdjlG9enTl7RHIj
kfmpq1e/0OhkqE3pPS6odizd01aJN+dKT/eJsgRWcevFsC7uxMa6YZpzfRkyILbmh+IfMMc/XH+/
IAJmi4Owfy7L+Fy1jmvqO92Uf406FJvG1n6FVXJjj12/0utHXp0bvQ8eifC5ewZ68asNl17Q3orJ
mX0uf7diuH7G1Qlf4BY3YF7fPcfbaEPttJgtN+NNfi9urI+/RPFXTzKvHDdDEVSGKfOkuVijJHOf
Grdws3Xnjqti6ckvtyo09dpaQGXAZSk6shvLtmhJ1D+XZGA6PZ6QffVsquiDe3/V1p2rUfQOIASd
XO2S7BCVx2RQD1b4VOk/nTFeSPLbYIKEQGXK21+N9bMoxX0Kd6GzkK4k94a2SyFh3FjVf/8Mf37U
620KW8hsRz5qivPp/F7ajYHHury55Uiv6NcLWQNF553Y5Jdwyf5lpe1U2BPwr7iogh0KDSlf9UGg
eb5lhUt7FkuEskiXWii9cFRKGD/09aLwQffRMeooiBH4anYYLSurt5cZ/3hFBxXbkZUv36H/NeVc
7MvGqpYwWnva9aBbE4OGz4s1+ncJ0ioPciNae9vZNpn9K7FkY+VbDOGBLbMlFDtt2YxIwsMJgnbD
dEeD5XbIJGy48Lz2V/GgdXeBrTjn2Kg1V4RScaz1zkShBKrZW+rRziBPVySwbcpcsyC44kUN5F8e
8ebo1iCoAI4Q81d5FVfoJuKvfHIit26aR2Yrm8Q2a6hYxZIDbWdGtIPBrDfX1GIdRfMw2B8BIWMl
hWbDuMu2QK1jh9eSpdrPMZGfJ7NtYHSE8TIEvg2chJdrrHspzj3ZqfW7zByqbRdWsPtEvu789CgJ
2sW81Xp6fFiimdoi0qzwIRCTtCQ5CI1BJfF5pR6DPNCJJcK74k6ZskPdBe+JGcJ/7tUlEO5OsqvV
jHn6Zam6/cgjNRrrof/Z+ronp8zHe+eAhp2hgUO2iuoHwyrtnCdrKkhYqpkVFQ16D1u8hVYJEdba
RaEKZDIo3YZJPugX8TDLUECop4CCxOjj2dCiO3UjXL26yeEe0wKkttj9aJBSfeFVon/sFeXnGNZP
yJGeOmeCFq/7p7aqMFNzDBOKadNvG1/68IuhAvmHLzPpol1NY+/cuhOvS6V5B1D5UU/YJhfjnNTz
+1VlakMEk09p/tc2CvNGmbmbF59KfYsFwdL8CtwYTR9KFhivqxs7/dbDrw4lHU5tUIw8fDZ6Uxbp
I4PwR1EtJLdzOw99i5s9EnrP2nb//eTr05BvjQ2TrlAFzOXN9cVZmHLY51lcX0r1ZzkytyizW6fY
/OJ+v0zmR1hczvjg8iia0z9frB6MQxenY3UZbKD4VgUvLmxTrCbGuFY+vPYOWpuAkIdl4te1Z9RQ
sUKFGf+/v+lfCTjsEUynFMcygTmpUudX8VstUioiGBqzKC7mUXZVFxNe5vl4nH9NrrHTjq2Hn70X
3vvuzVL/L0uy60dflSeVrhiZNVXFRQskOLjC2sEDuJN8ZRP3zk5nstwA9dh5TE4rFPeZPHtqi/qG
IaPy3Y+N4RaVEhJ3MqeuqrFcEabOgKi8xJNmMc+0ClfCCHKWQfl3amsPy1jLUqRjpOE2cfIaJMWO
PbGJKlZ8A7uYwb2mrW/8LtfVNevDpDKEp68ziVOui9GhwPih64LyAmfuXYre+ylahdh2WFrFVEZy
7fyB4YMOwgWR0YuMZ73rURqZqJSPMpKCutd3aXycSYg3Ptl8v16tXD4PiVaqZur4Nl2t3EjvmNWE
ZnHJBiZ7U7VpY6i2pSmetYJ4TMN3B7BbO5rLWnEPA3vlgP8FPrLYf38S9ZvzgUxEC5cvGDUK++jP
tQuwKSp5MPKLn9eu0oUkXTChV0x9kUCRXXRMveD8rvCG07r1NCmrXHnS2XEQGhAELnzlsYgI3YXn
EXTGUgtMNNjNCOE8fwsKscYeFxlt602K/tNvhxtF8nXFyupn79s4lFl01co1JmaI2JQlSxUXfbSX
jgx5x+Haj6UbL+m6B5gfQ+vEPaPRAnCg/fmOcO9izph27QU3lUc7+yo022uUeNVWN/bRdw8CjuCn
cCxScq+3EbddoqWG0Vxqy9wVKP6igQ6+MvZDe8uq9a9Obf5Svz/rqtq3K9li/iCBtuXG2g+sI1Dv
Y5c/jiOc8yjekOWx8a3P3JFv3Ieq+tfinw8JFU8TBzs29RpGDacohOTr1BcL6D1RzONkJ8y/euFW
lb4zpV0iqS4el55My40wk7fgzEobJrMlaoEPW/sE95vU17w8DvUHOrI7x8xvdSp/163zpwRt4GOq
inl9uWiYD4fF/H7Cg7zDN8Kt1hAgdpELIfGpWYml4hYr6Yyo7cYi+Ktz+c8vA8gMgqc5oMxXh2md
yEhZI0ABLBAOhVasdVG9Zw3qFaGtDaNeRqhKfMVZZZG0naqWAT8uUKr1VqXqOoxvfJy/j3bew2+f
5mqdtEYZhTDP6outPenwQ3FzvLG9bj3hqifM/Nqf5CxoLqXBZOE1xS/l34fctz/l//sK+lUrCBMt
qKfeqC+NMI8RCK+IeIkUo2GHsIPIl0bVbnynv4/VP97aNeKi4NyAzJ1Hxv6lboO9BNVfeJJEVHqk
/pd9O+sFpIXYDY10FYQ4V+9P6pw8nxhTX6Im8Aymfz2KDZnkuH+/xW8OW7aDOgN+SOT+gpypmId0
tOvuIhwfuLtdAjctRbH5PzzFmmOXyDGbzQb/PGspFfyhUXNxSdPhZ1Cd26jf62Vz998/BZcU3hcF
kvrXJCfBkBiqRwXCh3JnspWl6sAQHv/bEJr5l+Fu1TRzBpBAxf78Mr5UBbWGJO+i6gzLoUvl7xPU
6H9/F+XvYuLPp6h/PmW0oenEPf6PtBCn9oD8hznI25zp6r8253GTyTee+M2GBbNkGjRPo7hErg6o
jooz0hEiXIJx07TZqlblG6vgm+3DE6in+YFwwrrGRc2Y0aFuJeIywnaGb+Jm1dbikAvEvRPdOOm/
W9e2wVDaguNGGXT9bWK7yCJDZy3o+QOcUTTn+OzIyo2v9J+38mfNx0qjIaJTmR00r6tRpVH8Dqii
wim63o7T4qk5zvo1KF5bdWU9f0DjewzmMfDiFpb4TVnxx5Pn3/O3/iTuStCqrKguhUzCROUJtBlF
+ytSkxsL45sHgTDrgF/sfXxCr1+lbUkx5Nf2UqLTCxQJVyqiQWxcKrpu+e9V/82vpskmWLM1JyH9
5Ug6mEqmxD6HnpTOTjW8tw7HnsFe//sx3yz1Px5z9epq3VYg2knAzAGi8viTBfjvB/zdowDv0j3q
WMWS4H098sKyfMyUYC6G7tpttNO3xlrx4t0tcPK710WjAQ43h1v/1Y0HTZ5lGhqiy1Rj2JkAhm3r
bLhxz35X2WlYPGsqBsWgaNexeUqgakGsSOWlXvpr8zleYoMF6Ff+sH+ifXTBcjwLBdqCUfm2uWtt
D8sXlrx6Y0d/t9V+/xza1YWP307iK1FQMai37wfS53ysdxbWKl7pZ+vdZwOe7BWb/P7/w4X6uxXz
2zvQrs78wtQFzDTeAWkukledGvJ5HA85AQjkV3nCkmR1C2RVv7kB/vi+VzfAZBYmQblOyQ3Qe+LB
eqFWvYf0Xx31LYkrR8fT7ql2Ns5zec9WEdgQ/kRCeisM5dZXv7q7/VEK8qrgtUsVFJrPSb6FKX23
in9/t1e7MZbjYE5+7C5+/xH4D7q0m6bXf+/Hb24ejbJfpuQ3DfDqqyOsxfIuygRwdZWjUp+QMESn
JvZdOYBgcP73s/4K66I+oP83sYplmg8eMH/f3w5mXGP7lDOsvMg7f9ccMxea5m6OhA5Wt/Jwvusq
/njWfHb/9izhl7Etxba4dF/TykaF9z6vzJnGDoFgWYOTEXYCY7K/cSd895uBDBHIqHNQE8nz53Oj
RpQ6BRwHXKk80bl8lqpWwcZubmVFffPLoT6lIuHABoe6RjJSZHB+kdNG+Bm03rT0rAHUccRyGRYS
YPj23z/eN4udY1TROLJlYEjjarEH5uBXgzrkFwhraFU2NQS8fz9Blb/5SnwPDlKuUp51vT5iOsRB
a+TsQhUJrUmqf5Z69CGiTPLyznnGZvApsxWYdcwe7lASwfZqEX6po2HPns6z9Wtl3AdBD7Iv+xv+
+90oxp2ikG3T6Pb/kHaevW1jWR//RATYy1uJKpYdO45pO8kbIpW9d37658cMsCNRhPhkFwPs7G4w
c3Qvbzn3nH/ho5tFtVc7n8KgNaJtpdJaH1XUTXKRYiHovJ0eW9/bAm2pREFABbI4L8AKEbYxGPx9
YGbHqM/GbTSE/S5LzXIPuvjY8J57RNdAtUs0e/eJjixKBV7sY1v1qDUPHTSoQABcAynjvutTqnEN
TWk1M3L0bY3xqFKj3+SSBILQcBAFb4Gg6f6nQdZIKcL0Ne2S5N3wZeFOdgXBlvu2RtE9yHdKrAx7
HzLAaUjwCwzAFO067kVuoeqTL/nfJVQVtmEB0j4JhYK+D8R3bUJzw54Yt0MsaY/aIMmPvqDQTiZb
vFONpgcPIn8vAghMbueL20KPURUwpXevQ24klKB2aGJYPYwhGsvgSgENlqlVALpo3zwLQaFstHqE
FMToSLnjvpD6g9LS1EBW8c3rpReDdhcfoPgtlyL9ZFd/HUqhPzYNWigaV/pDbcQ1AIsxx3AZKN4Q
u08Iaqt7VPAEewial2jMoYkV3xFyRdQD9dWtlbTWsS7NZqcNPoRsOQKjFkbyUUqRcnAt+k9iOv4G
npTuM9f4GcE97Q0v2Pioum3aSevWszpzJ8fx8CTBHtyMjRXsgkTLNhT+a75DIm4D5HM3iAF/7YMO
pKTRwGbScslGvhfqih57p9bNHxFEfzfy9AnoJZAX4bM6kvW2WdXYQKdQjovb+IMkiKqNlAxua+rE
TDFTJCzj6Jl//uQFooBaKRbgHbXujZno74IS7MxOOYlW+IGViHWSXyMoIu2K37UH5deCbXqCGEKV
MpTLfdJ03i6VWuEEywKmppnXhwQtPYhknvrWRclX2ZcHmjCjekiRtnlqSualEOTGLs0hgvgreFtc
8VhroxyfRgNumxUN6LpoAs0py/iuCaN+p5cmNMDppWdhCVp0jbmTyoEWN6Jhm7qfcLWR/ojAQXS4
fVQsHEYWrpySLCv8h6rNEgAL4HIEMSx5VfK7AD3Kzk93tyMspPYXEWbHHX7yUa2y7V6VLCet/4ka
MBKLXwf0PG4Hkhci0SuWZZkKKICf+TtJgCI0pImQ0bHKHqGRnPC52XWHKZPydsYx3Atb64N2UPdo
tJ6qO4gdNRiM+kN3XLszF2YVFKKoyEB1KUfMb5RErUcDNcz8VZHB7eYH1fh5e6yLAagqG/h58IaZ
o/jyCrSzWgIoTWhKDazvNFupkJvcrrNH54TFAVWtUbOhpHx5+45VrkDhF4tXD+HUQPyqyenJSsZt
aVW7IEKUPfx+e0gLV9Z5QG2Wek/ulE1a8vWkMf3dmjFa27n3bAb+U2fq39A4WcmhlqbwbIDaLN1O
MQEavSKgx+NqT2Oh/HZh+69cxAspDFbgMrsLiwWwqbM0DXE6Tc1En5Q+b7dx8xihEZHmn25P3OJA
zoLM8jM1QqBLDlgLZYUYWz3sokhY+TZL7wRTxp/GEoGM6lfvMxOJWyDcfvba7oedYod7GXddAQji
ZpIYf4ODNR7GLTxTXHL0xwkP8JB0thDYOBv2X/5+vGe/Zf5GazVw+W4eZK9miaAhaATIWLcjLH02
EkKC6Bwl3NWXax+bP0sb8oTRKj/K+k7QpB2e0NvbQRabv+dRph14llcjjorOjBxmvL2gGT0MO1KL
R30bncIniLy2cUgfpTeYsflhLeFd2tvnkWd7e4IUqJlL5DjJodyYCOqoTwrmE+XEtvWMcS+mwYrb
yGLD+d+gwBouhyummtrLZZRhsibta64C2/1o7axnfY/IQP666rm1dJ6cx5vtb7/TMj3riAetDUrL
Vqz3e/BQvKyZ2jCx0411gDsi83+Fm7UZvr2CLFG+HKzuCT4MSxr7md99AGxwQG72KMrd8X9aQ7wn
LuPECCu2Uk8cAwFKKA+fYvLZCaNRCBukB+4Q7Ijs7lg+h/fxDr+3lafMUr0Emh1WrWA1uO702U4Z
clGESM+5UPJR4VtumOdvw2u2ncww+x1sk3LrH5P9WlVq6cw7jzvbO1KbF4U8fVzMADX1K2KtK0fA
6shmeyQUe7UQRSJMJx4a3jsIX9v2nlVrS4/q07iTjwD0qnfNvv1JF1cO9TbjD5Qdt/TLL+p2mpEj
9Z+/1pp8FELfht1+okWwdvoszSAfjjAYJNOjnl1Njenredho2WvwRsVti/0e6VFhC88T6GTig8if
bg9sMSCVCjxaZZDR8xIf9Yqi6BsPwMkA31uRImWTKsrKsJaCAGbFB8rUYALM39ZZgx6ZIHE3hJqF
3N6dKq/5Ni5FoOYyNYDAalKrvPw+mSfG8MOgVKupdGj6HllndWXtLZ1c56ig2aZO4hTxZzdnU+e6
tqkaFSXa8oXLynFRO8jbbCUTus6bDeaK5ItvwxNAnSUQuSkVSoL0jJNGDyoXewqShNqy7fHi/ds1
YNDRsiheqQDypblRl0/dQw9TiMtS092lyvgY1sXhdojrySMEgFqZApklYRw4+z5+q+d4huiOAS8s
8ovNWD/Sh/6AG3Bqvt2Odb1XiTUh4yVSccQqZh/KkGQfj4vAcMxQ31gQ2CsJgTbqtbfDXC+5yzDT
n58lClJWo52rEKYj2VLNT0BrViIsrQBa9YBHFGwQ9XnTWR2LEg0UIhhGXmzVvHl0q7rfyL6wgbf4
fHs4C8GAwigyZC2S4ytQDOWVMAhyKlDSYOJ0oL0WUXu0pOiTSJ51O9RCjoW+21ms2dIOBhORUn8w
HPG52QEPTh7zfWgn20LbBneYSjxFd+ivbQN/47+OK9tq4bNdxJ7djapU9EWQioajp8InCnLvRdqs
LPaFDi7jU0Rpel9MJeHZbWFCyxBErWbr9srXHC2nrqI4pxZ4AuifAph20N/ArWJENCpHACtOZ0oH
VJtW1s91QsnP4ETkPapJIqSDyxWaC5IAAR+xVwWOLFJaG7f5IHo0KBFTU+v3xlhZQgsbj3iKOW11
uuNzIJAiV6imYHrg5DSJ2voltSqMp9ZMTqcr/vIJzL2qyLR4KaAi0zjb3hr6oorEYci5CGingn8u
FJ8qlHoRP9gKvnrI0+9p9np7yS5NJaXKCVcHIoPW3uVUIj06GoXlac4f7w1A4RLuWFCZjdw/dblh
h5r2nJjJ2kZZODbxb5FkrCfxCb0CxDWpXwtZF2hOU26qYed96pHkivejjbikTTL3WRmetOxxsGnL
rlJF14LPdqkHfRfBbl9zLP074mhYIsFL1mEX6B7CBn+fmwOsoPyOJyUWciDmLme4qvBaLdVEc0oE
ESz/S0JTG5jrypb4k6jNVo+hcCdMtxAo5vmZKvWp6XXCNKOdTTk2kj4ECBC1W1BQUz1qsnqGXt6+
oZfArYHZj79D5mZ8xbnCvr2kFhB7E5QE0AVXrkaLaj7iVDdDyN6qE6QvkxkkwMqWUuRLP+7SrLkL
5TtxHO48kVrj7cgLRz1gGV00Teg511C4JmgtEb8u1QElsbFA3ucDw/XyYpO3nrQSbGEVQXuavino
xGv0W5/HSZXUuep0fW4b0RdB0raqjrGHt/cEfWVO5yMDL6VTZ6TZR0ZrApK4XERyElARkPvg1Wt6
zORiaBsW5gQmyKYskP/yJpmCAUg2FW4JeDLzWtyQafmgt0nwamgw7JPfYfSXUL1/AqhAtHRyZvnP
Y+gsw0DBAAQg2qmvRvVBaj76RrHybeYH9j8BoB0DXLb4OtOfnwUIqgxrEJyfQJujt1bGMoX2PMYn
Tx/WTrLpVD7fd39CGXDOmTGsTedPgK6xmkRwBR+0zLDTvxlH7T47YOu4848u3ODV/uj8mv8nHuVe
nhsiy3y2ErwcvajeNf1XILhoU8jilyowPt/eR4vTxz0n0y/k68wr24DnTGQNiNHhrqTU3bHSi72M
vO7tMPO7589QzsJMQz37Sn2CZmLV6v6rN5r3siYeEowmtm4cHOQ83PZ9FNDZW2djLITlsiMZBHNv
QcqczaBWm3GI9angjE/qodt5IjYcG+mhO2QH6TF9Mz6Ie6rc3U88K5GXWnmSrASfl52tEcfZSh4F
Jy5a+kagcs3vkIY3hv7NRTC/MaSVgAvf8ny087pzL4H2AyIsOCbSFLGKCM2kdZvVh7/+lhdh5Mtv
6QdDhzjzIDiBZd2NCOoYkYra0IuCjFozPMnjj9vx1oY1bcuztZMgHZsKA8NS0OLKLBxFELNWm2Tl
3F3YbRfDmi1RBYp3UMa94ISVcm/0/UMy9qe/HolFO4xsCP6HdgW3a/oaZ6XCEJwGK97atKAgHDEY
WzkRr+qhbLaLMLOR1D54/axWCXMaTpPBfX1UPvRb1If/H4fU1UPhn2jkzEDFYD7MHwpQLDmCaWM6
E5trEo+/C3bCrifvUID9YkKz/9tC1j8RoapAfSCDntd79LAE0YXUj4Ozg1+qd42bIpO2SrOeXjiz
455p/E+YeTfAx1pZqD1RcLp8eHX79tUywpcg1x/o5iKJVFZvfhA8inWxh1KERluBkfHt9bKQClz8
gtkbzKIHgQgav0DsMWmksq0m9aaJ1I1VlCubejEUqgmiNRm2X9E8vCCY7BMaNlmhHREEO8Y1Gzs4
NsOn22Na2M2ATakOQoJCuXD+oNPq3AtjiUCx+62rcJFrP3vy2vtqYS9fBJlGe3ZkeJqJ2H3Mmqy7
g9+89lSL/4tRTBRiCe0b44ovksdpJ8tRKTjYjXLSbkqsuLtoBRG++E1INoB8UUW9onvIqdBWnsvB
l2K1EAUnqaUSXjy0dbe7PZrF6cKDHoFSPsoVuwPjEtmKzJp1hurMZpxsrBvBXFnMix/+LMh0XZ59
ExCgUtS0BJGFj4P0WdM+JziY3B7I8tHHySqjSESle16jS4TcaFE34xC/Sx4xzjuOB5hEG7xmbCiH
K/ftFX7tz0HEQ8+C6WUZVxoWYVvWHbiff44+vB7gWLq2BYdV3Wun7sF4Q6ry3qtWwi5+LR0XSarr
U5F9eq2cTWQZCJqSxYHgRMGL4D0Fwl+j96dx0XIBLiRRgkRc6jKCjKKUqHeZ4PSBwHsSuEwv457Y
dPVuSPwTVnOnqugc8gDYlBLmsBLONrWH9pe3Rj9bWjWUQKenJVokV4XQHI5RPzaK65jJIXVH7DmR
vV/lrC5NKWeSMumegEae54mo31tF7Muuo/btfVqPWDCozu2lubSZ4QRLiBzw5Lp6pximW0qK27mO
JeybAtvj7EuT37VrGhOL84WbAIsf2burNwrk1a7plNql2pLhKlgiI83f4xV6z+I+AwD4nzDThJ6t
QeqeftpMYcI78GX5l9jOtigIbiVzq9MY3K/1XBc/EHoNCO3ACL2SVsEaKI7aemQZCMisI8qJzvXt
73PVlvuz6M9CzM6nDEwdZlmEEJ9Dp6zs7HF6KHiniGG1OFbRL3kY0OjkpeC/rsSeNtQ81aBGqqgg
pSgwzAtHgjp2ZeNnlmO9IH++yz5MwNtoWyLi/ZB/dXfjz9sBrxcjJVUZWRw2FHSj+auv9gPMsD3J
cIbovS5OWp2gMf8oK2vX5PVnm0q3GBNBJSCvmGdqTS5i2VBTqM7q72P3K+6/3x7HwgmMBg6MCzgX
EsJjcxgMhdocaeLAdcBmljYyn9ER824oZ5+QEvjt97aMXD0txzUY1hW7nHFxvYhw/UFKs6FnR6Tq
pnqDZw/yyQ/Bo3nCVWyvf9R/TsJ3KAp+DfbZ2lCX5vI84vTnZ1surREqRcvTcup9t6vBoFWvuH3a
5pO0xR3rQ7D/a2j7nzFywUzsCfRS5qdiJ+Vy3Oqm6SSNa9eW9DFXoClE6krJfeEFwVxyXXPZ0L6V
5nUVX2nULnBb00FytEfEUHivUH/YIUONUtOWah5q9St1r4UDTKWdAMZdsSzq/HMqrSQ1EMylxnTQ
6yAkbfhTcgjQ4cGZ43kNU7Cw3VDSQj+QChWIuvl20yutKxRcREmuvxhYlkvYFrrp5xF74tv7YWGN
QIWU4Dpxj3GgzVYlOEV/xBhUc+IUejLlw2E0jrdDzGuhrANCmPQlWfbXNe7ElXMP6jddhOLRjVQc
ikTUo0/4EE63//52sKX9zc2PohbFQx4l88dlXjYBFiyF7kwltxhG8Tf8X7HxuHOP7c7Eu9GJ40Ow
Xte+PpAn2QygRLxoDQueyuVmaxNfx2g71J3a7rE33ed7hG9I7JBFwi2oeUKRZuXTXTUUmdjzkIZ4
GXLoRi2PBEJWu97GpM4OftElj16RwdmMO/U4buknHqp3WK5rD+qlHcjbXec5A1NO4qS+jB1EcZEN
wOSd+nNvK3bEEfqBl6Y92ONrsLfuVt/W12kKg/034J++wtlhJtSpAMRd0ZyJHYTpMPjto7DTdoCm
nfKTvIGQhBzN9vZqWgoKnxLULJktWe0scY5TxIpLXaeMD6ApoRKdlU6Je9ntKIuTaQLk0NGBgyYx
P854zSJnLLeqIx+kPUX7g2sbO/2l4y4Sj+G2Wzk+F/Y8/GcDwQ4FuRfaT5ffzq2CsfEES3E69IOO
plv7G/qO6UoBd2lUF2Gmn3H2xUjNErMNBMXBvDfYqtvmgJD7rsagc5e/pbv8IKQrm39tYNPnPIsI
wr6P/Y6I8MgpnorFZ5KZbC3tm7bVZeo1rXgosBPG7PqSk+qqosqiKU6uhQ2Wy8U7FgvmFi+aCFJG
+yPLLHOLKuteKyX0yAMjWsmlp701/wETQx6tE1qz2vyIc6MYpR6/Vv7Uz/C6PXT7iW61dgctzSbI
CJF1gjQJx9rlbOqdG7ZDGSsOhgl7Czqsskq1vC6YTR1z2lb0KmTwMbMQbqmKnNeR5LSagKMlBqdJ
oOOMnD62EUSeJtqp8X0wosWeiPCDgm2hIi8fSLaYtCcv/C4UuV2Wot1icII3xKMSdY+NtiaDcD0R
k74ldUMUCsA2z1PG3AxHxHwrzQkHzfZoCRTpyhdd2CsaL0muLQ4aJHHnVYi6DV3XGmOVT6rsUzt4
rt/zY8VpWm+jJ51c27595FwfbJB14YpzcIO2usJQT5x+0x0Rw0iaBz/O7EHC2CBaOddWgszLoWmr
1VUQ+gyq/RQGX9L8Xlpt2MjXu5GR0EumvQ0E7gosgIeLT51lUBywENJn75O2xx3EDl7Fj9YnA8aq
9SxKm2GP79UhpmeDkcOXv59KTZ04/nTcprfR5TYxe7EgjSlUxwS+K7u/ROVNw0zr74PwL+cvVDzl
qwa+4DfwwdxMQdgJI3W330jlDxzVVqIsJE+TeAA3nQEJcVKvuByLJQeBWFeN7MjP6u8Iv05MiE7B
a/xb3NeP4AvlasskJiiF3h7e9FK+PNEu4s4vdy5ZWest4kpGc/RG6a3VswNWFrahh/iNV/sOT4Db
IZc2NcVLTjee0XRYZneFge5zlMW15KTGXaI++/h7/XUACm5gWOQ/bYd5gBRj91AYXNHRMPcccXaM
k0+3I1xpdfKSvQgxvSLO7jtLjKzSqy3R8e8M0M4RYuotKJl8Y/0QDy15qLCRjvpH4S176HehuE1+
VIi7dziMrPyS6+fK5Q+ZneOqWHOChYwVj8aDXuAAp41bXaYeUawmglN2MlsrDHqaVgpjOiW4y0Gb
rZaESqEzr0iiKv5O3Y1HuFPbwMkc5Zu/WyskXSFW/pnlfwNOK+lslsvMwo8zZpaz6mfcnZS+37Xy
QzTAUSyeZdfaa6wdtxxXkpmlO0EHpcAzVzYozs1fFGjYlq4RM9Dhuba9Y7oHmUipGJF+ZTcchQf9
9fZyWvqIZ/Hmz4l0TPTEr4jXAREa2u8GgP0guyvKv04/NR6CEor8nNgitK7L+cSP1MrKshIdNcof
Szd4ULVg5T5d2NxkZrRBQJPTOZ3XIRo1y4NG1UYHxfdPVaTeG2m+coMuhQDZAToObh3v2tmxj+1c
ygu9Gh0c6PdCb72nlf52+4Ms7e8JlsrSQ9jlWhPJjESMnmtjcMwPFDqmvqy3o34jbVxngsKVx2Yf
IYwgbPUXfJjEfbZPD8F76h1h/N/+KQtX+fkvmR/QcjmIwjjyS9Je2ujqS9O/JJjE/29BZlM6qrUS
hCFBfE4OxeLwKn/KZfk/RpEvl5+QaWkg1frAWfVLxW/YrU9epP03QaiX0uGB0HpVu287wWxqQx6c
0S/fkK75kQvtKXGTu/9ixhDk4YxAL+AK7xPERlsVLmNRAvNQBGawKQLviyCMK3EWjgbKQ7w2EKoh
1nyx+4PUjJlXDk5R+J/MXruP4irciLh2pnjC3R7TYiy4faghwli9Ap12tZzEnZzwfWSKsb60NaPv
XRraGvontyMtLGpwPhpZPZRS+rKzbCctIDcE2BY7UXRUa3cb6o/tmhnEwjFxHsOc1Wjw5tMDqr6i
U6BrEI5voymuJW0LydNFiNm2SUuI5S5CbU5W7idrxIcWPEWNsPJz9Ct8N1417Nu/Gb8zG4jP1nBu
z+HSLUX6ZAAGpJyOQvDsNNfpOXP9j/9cxyhyxBxM+b3x7B8x43vtNmslmeWAQLspI4MNvjrb0cuN
ItNMRApt0l4n129RAoDIDqrO3cgb+R15z5UxLixJGokyGT51RR5NszHmdVbkWRCJTrvH4MAej2ip
aiLCNMKu3fY7lI8htIUb6+Nav3gpMLxPslNwndAhZis0HLoUYII6ODRRN1rzrpXBBzH44ubuygZf
2goGLiK8LkRyjflbv6zFMMTZbXAq4d3UHxPld6u9rMziQuKGhu2/MaZ1fJZHxYreDFlQEGMHKgFD
8+8+aO7kTtpFDQ3AYL+6VKajfJYqApX/o/fHY1eZN5PGytciPJR7Iip79dfY7k0bDaMt5qlPWXlY
Uw66slkgU7TwcQC5SkVjIkJcjrBtI8A/6N/+SU3zj/KrJGyRbTF/5jvrgJUsehO4CPf/D4OjpV1x
Hnr+1m5VucfGlNBTeVTd4rtmYcRR2cIBMyx/ExarJYSFhgjVJ/hGMLFVJD7nibilh0JexiJG0k9T
1dI71Ztun939g5xY/ZbXq4eyOrjWidnJ83T+zPZFE3dloW3/rJ4I7qMOOewdR9d9ffB/eYjyr5yr
13tvQrZM8JPJpwodpcuPWZmBYfQI5jpjh68eikK9VRwK/Wdirh2h0wF9uUy5XCdePnpzFDOuULsJ
mj+BajZOr2LQrj5UcbKRxvsxf/NxVMtdVCSfJUwTrTWBwoX3/kVka3Y7SfD1FbR2GiYVYmm6Ve4l
aZtgxtXY/nF8dekk1Jt1jsX1pXgZdnZjyaWU5b3CgAtd2+ZtCXhIwV749nmz9P1YnhNcnaoM3kiX
3w/IWhDG046osnBjes/p2Gzy6nepvN+Os9CGgR8jIrNLegRjZV7E1GMtxW5bqB34nUFiY9XtYCFo
M4mfqx/4gxaOC0U33k2AorVtcX1uT9wc+vKT/RPAr9mJUwxjXHWl3zhh8OqL74VXbzQQfysjXIxi
8lIjDBocf+glZyc3drOxKmHHRH+CR8i2+DBZyaO7pTz2W0aWHyLbspWVbbGwSKxpUnnFsfnIJS+/
H6V3BTEgt3KC1mAZYhkbvt0e18KwLiJMK+hsWGiJhVXV+rVTBOVBTIxjXFQfsJa3b4eZih+X2xs6
+oR1RWYRqNBcP1VoB0+tS4OBdA9+WH6LDdTS3VfDd200jlZW459vcRUNXivKbxBpuYwuB1VYmNtD
FKuc6E2k6VIdTBKTvYKiD1pGdkprHHxKuUucYdxLySmxvb366e9rogwZnhrAqMl8at5VpmpRNZnp
V44a4o3Y2CZ+FP2wtvgXLj1s1rhseR+TGynzwryQpn7DCVBS/6In+IAGFBCY4Qnr3kOyF+7UFUXG
6/VCuCkPpMdrUvGdbTZBat2uaY3SsdynEoFxSXmO1G+3F8v1qXURY04BgAUvcxkQw8t9J67EXZYg
XqCJtjf2KxXQxeGookXpmuV5pduDRwgEmKEvnUFLtlXyo27kbTYGa4fHdYGeEakQJDEPAf41v93w
DwzzGrcGJ7YOTTgcgzG8exqHD7ryRkeUsqS4taz0ry9vOqkiSHIuVCpo8z2X69gJt2ZdOlLpbbtE
2w0YKbrqW1Ss0V6Xdjf7DGFuYC/UnGbHlFeYgmGNeuH4bnewXGXfxNWhH3K7Tcs72ftbpaCpEU2L
SGRc0wk4P/CDWmjzTuHMEupTo0mbSl8r9SysQE55ES83SmjcZrMDRK/KQcVNiE01CaGZHYRAqfVs
EZMFvGfltfWxdGBdxJs9C1oxizuhGEunacTHDA4KxkXPwYi8q6qgxlKpAgZLjbypXXHYZG0GbJCq
Pc5i4kb2jI99aH7Ei/iY5d0XMUqiLajQflMlHeJ2ofGtVcf479fWxQ+eHQOj0MpSrzNBg/9Zin63
2bMgfHT/1hVi+tBnn2FeOBAqj2JMq3LYpNmpzpNHc1Tux8FcQYxf37KEoXelkeFOWv2zLEnopMAc
ywZ7IfUXTsV1tFZuW8C9TWQqlN2RmSSTnifuo57IuZnzfdVn4/P4MGEVZRKyh+QBnumd9Np8H1YF
U5bWMHcg+MjpRXbVsR0MFcJFkBITDhdGxCMa79Y25UWkfAic4KeKFf2PwdwkL9KX2+f39PFn1y9a
4v9GnuUUWDjUWaUlpSOe2jvl+E9vPj2tieUuNCWYVUVBFooG7rV6eRqMqpT3jDC8M0/Sptjqd8qh
uVt/1C7cEpMT3PSsnTQS5seB1+S6LAxj4cihfzCwJhuj9CX1zI+35+3P5TmfOFrfgHyACE/wrcu8
JU1dsW6LpqCe3jldlX1wJXa42vWfzCL8NnRlt/Hdsdk2qv/VTYPvSj+8jE0HkLHDBbft3WYzyGF4
0PpRxu1L+UCKFeb53m+MbitYo7rRo2bc6KW/86MyxvYs+6qK0Y++8z/Lev5oSMGDqwK1E5sm2Jom
hhSd+NhCaig162Ravh1m8r4Y+89lHFu2bPpPUVFh/VFhLO9KybCJ5exOL9QY+3g5wlfbbauNO8T4
v1bYVN6erqVdRft+EkEDjkhRdnoun+WuhU53lI7BtMLjj32w8yXMmizEqaluVDaeN5K66e6tlZRh
4bK7iDqdJmdRq6SCIGmQMlg5OuVK8M3Uqp94tt2VnX6o02B/e5QLhxP5/6ToBHbw2kkXopTlN8NQ
OpHeb2McLkZ5LTuZ5mm27M5DzF/A1Wh6RdlwOg2n3hZ32rH/bj1We7QFN/Xz8L7WKP3zarkVb3be
asFQmq1PvNHaiCdxm/5EO1R8c42tepIoZdoxiiC63e7iT1o6qYwjvrqVUHZ9lnbrEJ8F9ASFzX9n
2JIvP2grCbFulHxQFEOd8sE/lHa3E3feY/Ao83qQ7uv78bnKNvlb2dv1YfUYmy73W9MxW8ZxmY91
KREf67+D8J4qtuJ9bA7tcVrIIZbp3iaobGz3rDdX2ua/Vpu703zf+gGzFZ32opziP19STZ7qZtkJ
3d476RQe819reKqFq4G5NiZwqowZ2Pxl5sVq1slTTlrUERTi4clDc9mP0jtfcr+bubtJhvBD7gZr
Cd3CCU5pYuqHThKg3BWX31jrU5BVVlw6Zqo4Yqsc07E+oFu7gvdb3Ky0wtHy/ePmPfuUtYJGid6G
paO77tb1ApuqhX37PFgosLJcEeGGN0qh+qoP5RUj/AQ5KP8UWL17lOFBvbpUkbFK3/knb1sf1mss
y5vkLOpsk6SVMIgVVF82yRBv2nZr3YPef2nveTbZ8h4c6iEDYJSewvvEBoe6NuqlMwq8OcMmm5kc
Fi4/oBknaR3pBlfwB3Re7ppDcuiRrYYvK+3EY/U+rJEwrvzUSD4Ri/034iwn98KhKnq0X8gu6jv/
YzVs8jtlT+WHog+WLMOmfh8fMOrkf+gvBq6ZG+kwgFbVxY3f479pC87tL7+Q0F38oFnOXVf0bBuF
H2Qor335omT3xU+9XWsILn7ps3HPPZYGy8T6OSdM/nmgWuJvpaP6aoCGqDbx/m4qjKabRzfe9+ku
s/EgoNx2e5yL9/r5L5ht1iCIPUUV+AUTN7p4bl5hsOf3wNhY4P0v/6vxcU2qeGnfYtGFRhlQBhK9
2dRKaafngakWjl6Em1H8krQrZZOFKjOr6d8I8zsWi9RathKtcMaX2p7Wr4uvT7+t7wvb3Lib6qk7
rg1qKT++iDmfxyxRKLsxqsmTXLmvj8azuo/sdJutyJUsna4ANkmMJxcEQLmXm3OM5Sm5dAs0G3AX
0/IjYo37QOxWwiyQzZjECTczVTTgR83yY0wLERLpWBjtjxSK0htJ0VFBTcTYee2m8+ypj9a8kPV5
+zXqy+IKOQs9e9PEg5AU5nQaCKaPSw1Ig1L+ubLul+5hSDWYyPDQuHZB9ZtSzfpBYufxzt+IgcvZ
6lvRNncL7RB4ubGxmvS7Iosv6Eblm06ptI2Eetv29u9YHOrZz5gd9bIH+CC2pgMgdF+UnCNdW805
F2PQl8RQd+qczTvmgp+Gepp0hSN6n6Um2Xjt79uDWEqq6Ej8J8Dse+lNYapx0Bb0k0za4zp2KXl1
klxT34id9CbI5T34/7VCztKwuP7ZAhNAlcf+5UZorCH1k7YgauIfkVy0G+H59riWttp5hOkXnL0+
EiOqe9Gr2Grgg3xL3krGvVeugmAXCpa04qBfQcBCMOrPTjwLY4yNG/st3ye+847dB99uN9mDdSoP
2sqbdykhBMaI0iXlESqVsxkLqqDPVQSoODqAbGJe3P1qlHDrpv02b75B8d/6pbQiKLL4lc5izuZw
EBotRfyecmX6mkQPuvJ6+xstXmDng5qdU8qYa12kEUA80GDQdjqPCP1jsA2/WcU2fZQ3/i76/t/E
ZO9DVtBhuM/7U0aryI3ZpcWf3rC/7T7olJcOLQmSaJdf1fdSs4WfKzGXMhJyQoAvk6bYFUMvEEuv
Lyw9d/Js43Y2p8SERRG2ZYLjxrZ8UyUAeaItH40vvmqvBF/a4efBZ19Rx7dEHkuCt/vmrXXSvf+U
nLxP7cP0dFIOeEMlP+Edh189e82WanHRno179n0jw/PqtMANLSY1VI7tEdLlnXz8L7AUMEIQiOM8
mUA+cyxFOcR6qaGZSiHNPXmP0Fd3nGXUVux6JyOWIJzU78HLaq49zdz8PTi1DQCF08FCr+PyjBG1
NCz9Sp1mllbnpiTH20WH4EHepzvrS7kNbP9w+2MuJp3nIWd3jpT4gT8KfMyJOdjfuSc0do/ugXbk
i8qYk22zD5JJi6fcZk+WvQqoXjxWz4Y8O4aKwioFbyQ+RavO336uH9RddvhobWWApg22SuExWn3U
LG6fs6CzFTz0RZiFDfOM/vs2Kt5VkSPQxDkKKebb87sYCfAPxbKpS67M8tsm6aWiysbcqfp+i+bE
sUhF3Fo+esbK9bSY51oYfuJyxOa8akemQqkZbmPl/8HgjJDdXiaPeusgbsINlKbufW3FLoCEqXJP
SSGPe4oK8+e9IScStFNmstppn6nKPfi/it3EULbe8S/fdV/SDNBTcpcaqLD3O2VXboWP2XesmP56
ni9+x2wZiz6lAa3gd2iyvFFqf+sWKg2jeCO4v29HWtoxhCJV5MQHCTQ/G4Sw6qR+lAgFBaB6BD6C
bU+0CYwNQlLb/Hd9b8Cql7EY3qoWDivpq772plk4J/7oINDRlM1rr3hWbujrKT9hQs7kX6pn5ppq
QLsT7eHO/L6OmVmAmfzpnsD6+yfi7E2eRC7W42PHMbHHDmk/1T3Uj+5HLTsGh+BOO8l28pJT9H03
PnbGyh5aOCLIUzVa3xKQqCtyM9+i1IYyY8ILaSNUHwov20GFXomyVN5BToq1jKIFxY6rzMtNNaGr
lGkDQe0INgook/YYvFqgBGV7Ugazj6vH38L5QO8WhXsaqqAs5ziTmByscmN5WkzdLvwIhJXiju3i
jj3spW14TE/1q7eKTVxaP3SMOZR0LjltTvDvxCLvXLclfbAGFq6yxfnNvr1NpIWreupK/yfG7IxF
Z0MImowYEsindtPiw9Vs+O/W0wQQ9Pf6HaZYiJRQ8yX+I7nSYbW+Ol0es/v04jfM0gUB4LWslfwG
8RQco2fkmLE/2uqb/Ju+b3/RlF/7nktLFU76lLnTJb/CfNbyaFqtV+ROabU/QpkqexkCEJaMH7dn
d/ED/htnDrhUqZqAvCaOFbv/x9mVLceNK8svYgT35ZVbL9qlpmX5hWHJNkiC+05+/U1o4s600IzG
mYnzdEIxrgZYKBSqsjJxU95mqqgKt/39mIIwTh5gLnxpAc9fNV/tDktBYmD/KQKAyqL5poB6FPkd
751d5eMMqjfdS/pAX68vbzPGskIuo5hBX5hPhGYIJ49FQ1hW0oEFOT82uQvWtflQPqR3jqe72hHi
9oAoNl51gKyGD2kmUXuA1U4unAcrRz8VbU7swNdkTCtUyqDXOCRz4+vTjxwdAdtZvIaGRS+qcgiM
8eNPdTkTvCPwQaf+vYeIdqJQvwEpRlWPaPuJWO433QckYKzWgbDDY4nmKU7axtKrk4yeZo26qTyL
lIM2ALo2qI/+tsFjiWRzKsyZSNVpOJaHdJ8ecTcGyT1TRhITYGwuCPJEgKkDoosOx9dvZZYTyM3m
uTqV+u8hgwZTNQkSjK0PxIr+MADOCQzXfLWAx8LQNjoKDE51MsbjoOEbNR8DgFiSsJixFUUwccX4
0oAuuyi5W6vTj2OXNScbQ+9r/FaZH9Sq/suCTBxvQJUAt+Fb3vpYKeDyHODeg/ZAJP1dT+Y0HGwJ
HOCAbOy6ev33NIc4zwrGXbAkUCzxA75GkZuV5bQwWS2DC0o2v7erX9dDx9beYXwY2CTwOIH1hftO
0hxr0yKn9clW+l1m2fdlCfi504hKGZt2IHWBBJAxkPDQlakdm2RZMjwh+jTEpLmM1wvgSbLalP71
FW0BDUEpp2EcE5Ut6LlzgaiS9Qo8SgaYRvzlT3Gf7jEC4uoQMoDMGGQpwdEhMLi9tr8N8kd37K21
lCwYBLVL6gJYBjrHIAkhEfWxjGgGgBbAz3ciCaWtE4bZb0XB8QWEhc+/gLKMh1w3K5DaYVqJduWH
3NOHxEkfUPzeF43oRG/FDKAPgZpG/QSDmpynOFnWt4OGVY752yI/yvGbYBu3cjud+TmY7ZBO8m8j
gpE5jH+s1al3Vq/RnQAzqekNZCD7wIZxj3FZ76yluI2ha+IldgVm6aGbwhFa5i7oEV61jByztrS9
guTCj6xtXG8g1kDBCmRkuALY5zgrNLaqnZNqxB1QYILZOupN7DfQFFXoK+jxnbRxtQEipvMvfX2l
5TvYNsP/sj0WIgKDrYN4hv3A8x9QGUZKigVurXnSR7Ofwxk9L9DBxP4HEsNy9RBpvVrILLLp3Wd2
mV+c2S3mWh5rbcJdgWN7WDMHQiiT+o0QlBsES9zcY3gy4gPq4XCEr6Yws9Za+dJVeFJYLuvoYW5L
8hhTkebNd8u76Dm+Vf/U2NH5f4PcM7hQs0HRxv7z5Pr66qXE1UAGNe9HDFU4YDL4lQRCo/KmoyOV
sNFD2eAPKZRE6dS5rk4pco0wL/s/zrJWrqmmma8bUJ0z6c3cN1CKN+cnNVfvJqoZb71VSvuipdpO
H5NInbKTbUEVWVPyoGrsXTV2QTk7z1UPhJ6RNT/WcnzDnflGKv0WUxu/iS1BHbCip1amtYtVR21t
3sDZjraRveir8UZH7SDr0lMh595YK2FuZUG1NIekwPMum8nN2PXHNIb+7iibkdWj5D6ZT9JUMnh8
aOAm1NZh14w1MF2y86qX6oHK1e8alKZuVyn3nWkHk+O8gZoQpWZzToJRtp9Ms9nhGkWYHuMnaHcf
TSUHiMT+Qeck0sfuZSnWl1yZf+d6cpf1BvigE6+KjaDHVnRV8jTkBBW3BRVAOuwsewiBiN1VUIeu
++TOGqzjNJheXpe36yBjQDWGoOtSPVhj7S3qdNMXbWDENOyWIiIZYEv9fFNK9RskYV+XTMaQyLTP
ujpxV7RlUlk+5KsqAGNs5n440Xivg9cWZUzuxhrKWU+lySxZeVoHGC3sdgXcniR+7I73SSACt2xc
HRh1hsoU5kDxpOVhgihHl33dLuUploaDPJOdUqy+Lb9mI6rgUFUWHGt2iriXwRdzXDEkGUw91lK1
xP04BfMJleF3K7DwIJohOCicstnCKOuYb8XVj06NjuLe1ygy4GbpUwJzClTpgPm4B+/T/fBN9RKv
2cUnGpE7PGpfcHb6IpiDHjFTdMbZB7tYMXAvUHYAJf8FjNbCnIpmatjgpvozF4aXl9pTM3+XZcCz
c3RW0uKm1y3RDbERPkFA+49VLpqRJCtWE60VcDU4L00i/YRoCnH1HKdvsp7UMgFzkOOuWZG7tJLv
AKr0stZw+34SpWAbuQJ+CXg72YCche/w9RPUNBliqRvK05B42vd0Xz8gMH1UBE9Q+TaDniSgn5rI
6KZX/2OUpz2o2zVrewjsfc4aZ5qbyT6E0J1nNs+pmC7QPuZuec9203HZiz74Z7Z18cUdQE4c+J56
0VA1tCTLZMyon7rWpT/n2/4hfyGzp79VH8ZODaGxfjcSL3ma9s5JcLw2LmhwvP5jmn2MswsaNaky
xdRzCcpGx5vSZj8q076aqTfq0ICt2Ivr0Bsh1ZbHZHjWTeSktENHJlH8vHoR/JitL89Y5vFMwne/
GCApG2fpikorPiF6VogJpsDIoHcPCIlxLINyF4uHzz7LN9zmA6aHaj6oHKFWxGf8HQUj/LBi83VJ
P2ooxeDbUytcpvGHVVqGW5n9u9r9GcGd6WrtToKAAtim5XCs+rs4We7xHDko6vCbkvq2je1XI0se
qT761pCfisrBO4Li8ZBXGEXOqC8tLUg8Ot3P6xpwx6r/JVlVJ/DmjY8KsmAZ2EMEMAhpcyco1de2
7Lo8x+QXCbS+8NE1cI1FFsQMgRke7ZNMxdgTp8hPUlz4Riwf87QMY7kQNM+3zQBy47DHg82jKeNm
sgtDSfLT7EzeSvuD1Q8gGov3171vw/nw/seWfU45X8xHELOi9ogM6mSR+0R51wpRaX2r6P3FAhdi
81pTJHWAhVTrd3OtALn9Q113vf27pbKX1XlAQDOoWZNfT+89MXe0kHeN/mvRHM8c/lxf7kX6qjmg
N8BECEqoKPxdjFkD21nSmORMCHrCZCdYpUDc+Nt5BuovaA4AIuOCTQRsPRe1Rt4otwUN7ZdxVKAB
zZop02496SjC75STttd/Kje2jzH2pzn1ukdINaGtXWEqSPCZL3p3/E/gnkLFmFtx3uMnxD+UsPw1
Qx/ET9IwjRr0dIbT8kLVoJKF1WqWp5yHGd4sF2iXnLbUAAFfhDLdIZNQp08Mb60/GkXdoToDHq3D
9Q/M32i8QXasziL7kPdGYjHla2M0fMfuDmVluZVCXDt7bvHovW5NuK3s3XJmLi+hujNW2Fb9afSX
2W8P6NMlD7EPfSNP9TGqAOhL/tQJ0HKbqwQMCRJnjKHA5r6mlVtVWlfQ9zVb8GsrP7TOdCVQlvfy
6pI28a6vko8Rn3uKoGqiJolCFF82ictKasoWwtOEpmHdZi7+X3DdxPa51MGRCSV4A/AEtuKzjZTy
Jqmm3C6jBa0x87j8ZE/Kj9mj4Dzx0dE9CNMPduguXPPMIpdim4mRToRZhOg0JMtZLy4Jy5sl1AL5
RlTpv+h1fO7hmTXucirlDCBUSS2j7pgf7nRgPqYf9Cl+Uw/OD2MHQlXi6XsmmPY0/luAAGeav7Dy
2hiMWrPKqNXX42T3u6YxnvtUe02T9CT4jIJNdbhyRI55oCqj2NTyNtE9FdR1TANBb30IwvwPtCAX
QG5+bVxkzYhd1narl1GTEJy+2Y6WplR8qpXPqQRqalovP0nr7GtZCYjedftJMl7rCvhHu1e9cjZ3
KEnfWy1CLjX7MZhSFfNMSnYD7ozdtNg31YCJ4aU1joksPdZm9mpKYIbK1lowp3hRgv1cCSh3Uedl
NTM+e8EFuVi0M8qoD+fQUF1jHz+yIGI1GNWp0RkWlo7Yt7g4AP9Y5P0CU0EOGE5gMTnUQB+RY7xv
Dhm+03+1BZJ0FfkmqCQczv3VViOjaSwlrt3RB4ftXY8JmMlfbqsH0W17AST43Mm/bUEg4GsoSYZC
nStzxlGrveZPDZBjh9sWBBk4XuHwkX9rbhXPDPPjpHgiqB6ftX3aRloBvhgUfIF7/GpbIfY6Gklb
RumQ+rYGcSzi5YaI+mMzIP9jhX+2DSWaErIDXXQmVz7dysLuHbu2eNdALZF1tlHnM/mZVkOn5uhk
eRlVWp661mi3nmUyyKbxq9OTxb8eNdimXFpDywv/PeQj+E3LZ8wryhYtIYW41+qDY9WHOsFEa5KB
iPI1lTA7Voryoa0tZLhGkL4BLYrRgK8fqsnzlQIsVUbGS6K68Y4NnQCi1fjMNWYwbWVHUQnpombF
nOPcJnfj5JoBJoIZNqH7+8l3WIYkSD0lDhYfGtlCDNqWM6K0gdI3UBgquh5f16hKgPrNjV1ETd0S
NKjQtCx0v2m05+vfb9NbzuywvT67uy1My/YdSXB3z82+mJ2XSrOfpqR7QEny7bqpzYTrfE1cfgeS
m8qULKnABWMsIe4YxU8DaHG4Oggkc7e8Lx6Lt3YnIvDddJezJXJ5npzPViuNMKu3rWeYwIC/Xl+Y
yADnj84EtZ1ShQFLawMbIuKtIdi6TQtgWUX3GowRly1fPSvqOc7KKJOagz7kAdIRQVp6UdL59HDg
AxUUdIA24uMG1DYWvV60Ag+d2ffTKiiO2muP0qWJYK8Fduc55H/ozW86+plZLgsozEwjVaqjGt0A
VIVqbKUTtwInzPVvtJmkgpoX49tQu8K4Gud8HXgC47qSC6SMWuiE0EB8bH4zyjXIYITQFpnehfO0
PFif7SgLiSAGQ3vyQssgmxJrUlcU2g3Xfspv6U/6LaaYVsN9TYDIk6L8vnLc9FT8Yi3TSVil29pa
8H6A+BDyvuC74RI6uY37AQPoRZSYvy1iuCvk1RrhM2rLN9GWBZMdI3mCnMrXCKKXduzQGhtruMno
oiPMQO70t/TNhkiEBGpH+jKLECobK4PqOypGyElQDeC1YU1SD0tfFkWkzC/a+Ct2DrVI3XRjWV9M
sL+fBUbNmAtAYEoEq9GE7DmG7Aayu+6TW6tAgxOvQA3gPrSpv5ogePCOsRYX0VIOzzmtd2q3Pk6O
SKpwayX497Ea1NeQwnGeX1vjmmsVLTABljzqa3lykunp+ko2SgX4h03QWYAdAfB0ztMqhVZtRnKE
2F5/0fLiEY/roOuLwTWa4SYbY6TB6kLC61a3LmVU2NBvAPmDeil0h8m3chjWOI/Up/qAdgf0ZT5M
Fx31HZqJgof0VpIPY8g4gHIFppkPICvq3SYyqiKqFQwKAvEfxr8GMO89GcfYnaNy9x/yUQe0e4CY
WWDVuUAtlXOxGl3u5JFpdp5RS2ETz0HXVoJ0aiMDgBkGxUKEAAcYl/Z2RdtDcwVmwFvu5crHaCj7
OfuTx2Vw/XNtldIQiKAlw+ZgUCjg/H2AKOsM/q8CdSwp92T1WEByBViVoLuz7tug70IUrw0ES8eV
ICz9B58RI9OiQW0Wj7iM1WGFc4xQsZSOr57byqI2EwSRoqrVXJAUv1pj+jwndlgUToaTLhIEuzzl
JlTVQMYN9BluVR4QngxS2he5RaMEQs+2NrwsSx50cS04gttm0E7FSceMGw/YUJS8J2nrQGGJaJ7Z
2G7WFe4SizS5Lk86Ww3OuK6C/PVC8LZYV4cu8kqjrqGAM93V2eJJw3PSgTvH2LdJI3Cay+D11R6X
vLV9TqVB12k0xfPHUGc/lLkSSb1cngDYgCA2w9NBMJi/wdapGJQGteXIoCDvLNrfdOqiAfHeM6ZU
VNHZXNCZMe4h0S6ZYtGpohGilxcPuqtY/xoSxvDF5wvijnQeA2XcQ/IHV/IUdPeMWwjt9ZPt/lXJ
UQTtDvbPfT1RMIc+hwKWVzwE+XvM6rS4bFA6ivRdui+O/V456iGG/wUZ6qaHn5nhbmSKFlU/yinM
KMsN8M2PTju85mUngCeIzLC/n138kDZYRjyJsHn6H0n7uQzfHfrteiTcdLizlXBOLStd35I0oRGo
0d2sfx37FCINJ3MUkU2J1sLlZsuqJKus5BTYF8nvrWew2QQDFfW/t5aDPBNQRzZxeNHumkspHsAB
kUW9g1yvNG5HmQ34daavTaJJnq34c26LOz7NGheVLcOWunhZF2duMVWrp1vOUV3KHf6WoOVZi+7+
rX20oOrI2H0xUsPDe/WsbUuimxlKYPQnZhZQb85861n6qezmILnR30m4/usnH/QIz0xyPqIDsoC7
X8si3Vp2mPp1G1OkgbR1bs9NcN4xK3Wd6Z2KvQSfQw0Jj/Qg7SDKt//33n5uhvtkdADj5rjik2kq
6M/NNH2P2+IudZq9iVgYXDd20bJkse/cGhf7Wtsp6cgWxUhzlNviHmKHoA2uvseHxu9uiUc+undZ
UEW5oHTgrPITF2sKMY8KA9KIuKNPbrR9vzd22V7di4oZG+9YXLvQj1SYhAjYALj11XI8LQpuEaxP
wVRdiP61r/vtew9SotgFeRxU+QTvlMuMCWBshjHG3WjKF2CPOFvTPqkHGqVytRsGYE0wAXc/G1m0
ECmguvTz+jfctMfmITF8sCE52MyUdGhc0WiQiv6mUOJvEFu3gyxGVpMm2X2SjvN/cRukaAp4D3DA
L3TrDAtAWk2hNKoxp1j9RG3KTZ8KT/rGuqwTA6bdJcQTNrK2whnmLMBliQlQDBJzR1BSIJMB3sws
kp/KW+lhvNV84722XUbeD8hY5fbfOtbgRX2xFlWi1a24jREnNNIZ6P6CRZzotk4SGwdzVaq9rnWL
V1ay5FZAE/cGfatVHZ1mTU6BZpyhPmE20NhaOs8i9LtMpUi2wVrdq03j6qOJEtGoqK5sD0da9qVb
gRzNLauhBDfa7PgNkVS3aEGk3aoSuhRKKhh63HhcwEnPFsPFy2opK8Oe4JPyrnIrVw60/cGww+F3
/MiGH6VdTVxAsX45v4ZXMQJuK6s7t859R8Mph3oYYH2Kb9PiOcEr5vqZ2IwwuFttJlMOrDD/eCKL
ndOiR/ajFlLnOhQi8oum3dQpBNF0eos6VChl8zcdqHhvTNTTdfObRxKvRMxbAUd5ofdE15lKbRtj
d2vtrWjgHGb6pEtp42mL6mvFKsj1tq4mPNIAuwfnCqrf3H6CzFjWwduXRVLVuKuZuHqf3xvlN4W2
uxJEV2r51jSrf32Rm+fhzCh3UclVBX5jYmfR2NxV9Btmidyx/1HXpeBbXkA22W1xvjouhq84djTX
9SxijHYA6/oYEkmkG93wpHuA7NM7K+pu7f36u27cDoHd8CwN48p4bwmu5q285uyH8JxSWTJkZoUS
LOpoybFYXivprZwXQWzd2FZA2RFiNN1EgskXljtJHVe0jnD/SxYQ0tP9Kuurqxrp6zwLKXs3DiKM
oaCBFhskiPl+lEa7eFbnETFN0/8UkCcBwngQDQNvr+hvI3wPbyaLEw/zDCMmZEE7RW7ccQVjelo9
dvp0+NdeifkQDPgA+AQQAt/tqsHjERsLvBJM1NneaeygwVxUCDnZaMlF6MoNh8AEGyTSGaUS2Ii5
Ek0MFtPEmOGZyTT7DegfUwe8YoXoxb1tBupkrMR6ObO0pDoST4KvpDRPNanc0sLNrgnSiI2OhonF
/G2FH1SSyTCh7jllURPYeJlaEObIHpKQSVAr3nJwjng9+JK/Cp7DKtsk7j2M2IDRIZB7f85bfH1B
rrEk5x0KotE4zUdZnR973bnpk0n1uxElcVUDFbydZhhD7Byv6Zc3fagfIFN0sEf0uxc0NFULkxmM
bofdrnU23izowAcTdJHdtlrCnJDc7XOdCgITH+VBtg4hANBDQGWHhSgu6lYjqGStrkyitgNzij6W
wapph5WQPXGqxyJOe0HE3fSDs53iIu46LGB/nvsMvWriJ/WBTopbiaiZNkPCmREu2hrGWGSAu2Zo
ngG3kP5KSCPYt62k/PyLfyYnZzUDRq1hlQ5MdH/YHE8X1e8pBskxKxloXu8tNyKmm80IpAGpAPA1
VLL5YnSHWmVhaTBodN8HVNfboXsx2hKiDa0AALn9iTDjzeqXQPhzEUHPFaPS7SKLMK12UJoslMbu
YLWmoOqy/ZH+McP+fraDS2OMa5dSmEle6PAmjSIpMtE62N/PDFRK2k1ql+PO1QDQWb7pTKi2aEWV
gsueH2IO+CGg68IWczHVp/WQ48S0UrRC5rdGzquNnglOuP5Om+F91Z0evxmDSPf7AhKO44pg6oCS
CM0J8INxJ3dsACSY1xpm61He59YMce9i/mgG6YSn6S4dAPzQkq4Eaa2U+ZrWHSpn2fWKsyNa9m3B
N3WncdivBaQ7q7Lzuho0uyuipNo9N6kWjKn6UWjo0I5VJz9Pw/gotYoUmm28m2i7nzIUMpNMi/+D
VyD7w9gY9F0w4cIdXdRlaWoX8AqzTP02VvZNLnoFbRUM0PLGJaSzDuZF9Re0ppZdmgkKLU94AdUH
EAyhXlBILnWA4l8D1kxKdtJBpJ+mqhvXBCjpmOoYTF/QbJA40VeAq9PPhnuWuYS4jEcqftQDGpDA
AXEs09iu7+bd+HM5ZAGyQdHTfvOOPP8R3LmDzqBDQIuWRmXc4t0UG98dZGWhQ8siiBNUv4cFOVpR
E6AcJ/37oBBGHD4cVWoe09JovCax5X21Zqs3DFJIxkbwEtho8oFQV0c+AppO/I/vn6gqxkyydAbT
SmM/K02tBv1ivKjjUru4f/8YRP+w7OXBMjtwwBsTEom4uGky7c/1NIyPH+xuRP0PiuR4jVwK248A
OckrEEARtuGjT50/stNCdLrFFlw3pLBmKZ8+AOWuwiJe5heqHY66JMPgNEgfQtA+o8/Y6IApDJ+E
unMWXLfGX/kscJwbYxfNWVjMZbPXErAJRJNpuzlmXGNIWRpd72mAShaO6F23gQH6ao8LVHCw1JBW
LI4VysZDBvkdV/5l3Zm+clS8MsD0Ye6lIurarVLHl2VyicYwYxizmllKFpK9IfnKPgkrEDMtO7of
7ug+95k8zxSqIL52CUgowIfVRzW9YczeuvtfQElf94GLbM1S95oN9Hk0pj7N3uVaiMtgS7riRjxn
SAGCEmmpYSE5rGF8BC905LySoH017pnOIELLk2JiRIv4IraS7SOL9QGfAYaKC34W4PbsZKmRMygv
i9ceQAHokzv7hQ0fipFyG415mDqzxuLsmQuPuoTSHYS3o/qj/8468/M+eTffdN/Z2XtMvgreY1uZ
yrk5LiFqVb0bOgfmpDgOVJrjYd761w/ldgg4WxIXlfXC6aYlgQ2NhuxGig/rvVaDzMbw/gcepM2L
6Mwalxol2aD1tlpmEV4Va9g8Y6jZU9+Wh8Vx9RDJg6jOshlzzuzxMSdPm1WrYM/uYl8qAcgCn0C/
pt48zl5pCktnmyfhzB4XcxaaOF2sIPVbic+U5wHPfqtfsu+YovHXpz6wjuMMZrTsGHuixgA7xheH
8Mw0F3dkJW3ttMAhHOAkqXXX9fEtqPjcsfjVyc0hTud9mgsy9u2M5swoF1vKNdWlbMH+YpIvKEF4
FzJ+DjBkZO/t5wSwdGiol+86AX+r6NzzdZEaaniYBMnwDArWUEUWA/5E7Xn0ukP3IE1u9So4JgLH
/TxG5yd/0UenJDgms4RjUoAZErXl7vscqLfMcUXJ0ubJB30C5sjBIoQq09dAo84oeM4SstFlUI9z
E+9j1RTULDZd9R8T/A6SLLYGOqRZVKa6i5zendRDSdugKR+I9dTLjuD63yqbK8qZQZaMnG0hXaU+
bhYY7L+vYNeEJs2DFZHfqgl6RsbiP90OJ/t7jklWXJWrL2J12XaZM/tc8B7GYZH0AS7DZvpk04VW
DEhNUbDHZQFGmb2I9E24YC58Kyqdu7XCgpcn+6l4LtHKlYLsNQmpF++lHysyfuLJburHgXIQAhe3
XQiwI+jNQRuHH9afmwF3VUlQR2dMDp0eruhUXj8VmyEHdBtoEhjAZPAlPH3Q5UJKpRRoDMas0O+n
0MRhEFHDbq7kzAx3RRWlgkcBgls0xK+x9GsuBA2drQqHilYu3n2sdsMr+Hat0q1Og4dJ3oGF0C6K
h1lOKzdvlkjtZ//6nm0tBqBnEw0ODAep/MlGRdTpdApjaakdlr45lIB9/AcTqEWamO8AiJt/oRcl
poLXakkjhQyurt6nhWAK6YJslaXyrNr5/xa4uwaeRK0yhgUmPq4UXumnR/uxTFwMjDo3mQ8USOma
hg9efswmad7qeM7vpt53GF6jnihYbr4sz38OFy1t1FrspEUZhFGVQz7HdpcMZI6utgMvFZuKCuMb
Gsbq/n+gJ9iqwpzZ5gXq5MGe7RFta1xE9rE6Mi3vKRwO+VGEbdi8a+E1mPTGgKV9wb6R5dqc9c6U
suEo1nVUo6KJGK0uk143b2a8HUyvpi7Km7vrDrUZyVQAe9GYVwGC/vwAZ6EbOACnS0uYtl4g6Hbr
hMWxi6Rmh/ZRsITxLT1gVuAWA/yTW4xh+iL6ASwt5HMbzJSiXAwORlYy/np15DWuo1VdaFTmkTW/
UzNYYxGAaSsKQNPXBs8FaPkvRr61VU8TU60boBp/ao7l5TLqWW91vrrXN3MrAGCcDi0PHYpTqNxz
a9HyNZX7HjBDcKTT9fuamYIQs+kp0Mdk3UwmOcoXUu28t1sLRA04D/HRblwcTEb2VFSuDQlmfc9e
YtaJCD/TVucYN/w/htnaz/wkI1VFZ0cDMnQp9lLT48WyJDkA2apfG9BV6ZMxsKcURLaLFJBaFxX5
N9/85z+A21wCzgXQNmHlc+i4YA7rdu0LE0bqg/K+Xd1mCvcYuBOUUbY859wo98iYk7Fx6oJtt32w
a8nVytXv1OemN8PrrrP5/jy3xD0vEOprh5jYXwPDlwGsuGXpjjept9oe8FR48sbBdZNb3oocFIBV
lP4hKsUlbQ00vVeJgXBBdHVbmcq73RWn6yY2EzN03xUGTtExu8KtSp2seHUIYJDaw19azcWdBGZV
xUtuilAYRreSFpQKcPwsxURQ4VyksofWpI2TRVZBEteZe4zyJRpxl7WrMbbeoFG4nBSMYbt01hJ3
kVrZW5ALuCXV96W91AdcrabX9cZDsjqdazfaqW2TW1tqdUGo2DxPqAnbIHxBN/tCDdJuq17RMpSw
4sp56jPjeVBizRudyXBVK0t8dZUbzzbbW0kbw7i3U4Fnb54nBrP8izsQmjJfD/Rs5fYim3jPTp7s
jYfGA/OOfSCHGqJFuNgxAg+cXbP/Dw5xbpXL1BMyEM1hNYnpWB+MEPfM79ZymRYeU/oalH/v40zn
BBccCvCM7ObrIok1SYk0jshmrMWdaePa1vP1FTGf4u4vBHwM+iIcs8E6bhsHxigOpco0MvrWTRW8
yx8lyAn+ayPAzYEdijXUgY7ljlGJqRet6fUkooPpUxWVXOO96tTDdStbLoFuIFgEWT8QqT+XbNUz
IoVE1+TzGQUCLM8Zw252i91fMlYOusizh/EG0cD2xh5qjCITHOXoel3A5khhxUBhoyqeVW8UZVsj
vWtFk1hbAZYJF2CQDnSZwAVyrjDUaZp1a0ZQvGXaAUzLhBUUmfCYvUctQ+DpW2tivNYgXccrCtnH
V8/TMQ0zdbEtnSgSPs/Qu+9jWe2JKglTgo04jhau7cA7DBMyG+yXnN3MplyoQxG3EiPRrtwJnG0T
lAKO4/votpgr1sh/K2J8scndi3KVtWOVwmY+Ti4ZfqyNLopP7HtwB+uLCc7ne7KWS7nCxOS1t/Vh
PDDS+va1DRRv+KUK4amb/nG+jdzDhwxmQXX9cxvLU/qzeC6OWaj8JSlRy6iYit42Wx6CZis83wL/
1gUWD49uMLTOtXTSHegcTphBLzLPFNWCNr3jzAr7+7l3gIA2lnosaxl1UJpn1jdpzkSBgznzxbc6
M8K5YIY5yllqGyxll8eQCeruxj1rNk3gbhGCl0X7xvmeYfZ932QwhqaiJ+k3SEjdRDjIzC6ia0vi
3G+ptbZpY1iJf0wB2rgB5nwPM2pZxk+xBDX7x64Z43yv0eiaWwMzppLjah8dcAg1842TK2GaPwmi
/ObBOvtYXJRvaVPMiwZjTE4lP7TQOEL7jMFb52AGpE54tAQfjMcHToVEIHkNg7rkdLsG2woF5/kn
6IpEMUPw0XiQoFTUS0ZzOHv6DQD6fbdD8qe7pbsGNqh1hLjrDXMGFNTA74ywezmarVamXWIUlgIa
lp00f93btz3CE8EcNkZHd9e/2xY6gz1iUfDDLDZgfNyNYk99PbcFxnB6X11c6Tu5B2MiBr77XX5X
+2uYogdZhxQiy1kJ6PcQdn78QB6n0bUwB3mUnlSfhrJIw2GDgAeoCqbOg8Fd3HMX18+SJ6vVxinu
1QEHZbiXveRkPJDn/jAjZkMMI+j/fKx7yZuP9i0URwKM9ZCP5ZA+CB8Al8GOMU0DfY9SCtTt+PIY
McfCGZfeOZUfbeqm3z4nbP228yAf2RzyILvJn0TfhZ3Nr2cX4VtXmeoxaG0uyOAXCclfIRPnRFTn
IzPigzwA+Kv1R6Wrf5VKe0NX4cjy5YlCJoZkk4kQmqbDV2eLxKyXWYotHOElsIqwfyEBo2uf/PIZ
usTxTRIQXxEgEjf6iRCZAkksxm7BnHfBmDKr4KgYV9M6qVQHnH8pqDsOxe1kDzeNpqHt1an3Vi3X
ni2RyauL5rktekuA5OA/8SeCAtw+mBsF2OUi2ynWBuwfTUGieaA3tkZv7VkXnDR2gZx/UWYCIyN4
tDIkz0XRmM5rXlfdRCIFZMyV8aIXw5EY6LF/XD/RW1/xfD+5qA/iBwfPQAvlmuVHOv4Y5ziUpSK4
bmSjYoSvxqZRAAXBdB1f4KME58SWZwvpYfxk/sFZ2BVRC3pX6UftvuWB+s6QSdeNbiAlvhrlljbP
umkptWKB0XQEWTGTd6F7prtuvJi7/K35zaoAyUN/ZJ2S9QgViOGgv2pB9iSqcrDb7Pxj4j2DNpvB
2B5ZGYJP+1tSqG1MFuuUtr8c6WMiR6V5W1XNrbXVI6UB3ntR0WgjJH61yeVc69gZzbpgy+dwCWSc
kg8MkfmYZ0mfpHsaSMG6m8LmcUV5t8ekleZNh/bOOfS7GrQ1IsqBTS9DfQHTHmxcnn+ImDYFr7OG
H9NrYGpv1eSJduluXJLMv/7RN56PbNn/WGLX5VmqaUEVI5mzyTrltxBX0BCQWP/P9NO7zreO7TPk
Zsz/4Rre/sL/mGX5zpnZoUoh31uM1qleX0Bn7HfWa52PbqcTz1bKQ2Op7jgJuuOiTeW+cE/zwSYd
ltq2VUgkDHwvrZ/k416wpZ8l4wv31W0wKkARBsh99kPOFkeqmjjT1Dqnth5IqJIp88nSKN8GA+QH
Hch078puTndZpa+HWHfSIG/0/tji6enNaYySbN2hUULH1Z/khnhVZU0BsPLPpt4BCgnEBOpjlafH
0l1PwM7bD0XutSBd8NTcKvzFnBXX+T/Ormy5cRzL/kpHvbOHO8CJ6X4gtVKSZVvOdGa+MHJxAeC+
gAv49XNIZ5dtyWFNzQuCpChBILFc3HvuOUWJ/BLBNlZPtmnvLQqmfkrFfxSeCImi28QtRj9tUjfI
6mIXF+aq484iYgAxZ+YtSyiSwfStS5q9PaB6L7P0h9bTogUkjrd2Pe7tOA9FIqWfaP1theb5qaXK
pWOlcDdkjenLXnULOKB9zc26g8m6xzaKxM1o1ON67HhxByJHq0E+j8sXRQJO/UZWcO9hZSw8b8EK
uvXS4lerx64P9axm2UDRqrCckxaBZR8xHraIRr4xibc1CF8L6h1HIwJrKFRZppyMA7WyZdbLdTbA
0d64OgJdxpAFdWr9TPr0B8vpqqnKHYb8vZc4n1Q8PrI0D5ktN+AkXnTQBMDA2bVD/91I1a10vJ+N
nS/rqPgUc9n7RIMGW5Mta5WtvNzbeW12tLV0hQS5VWpaW7eq1iqpb0XN6x2SBurVYAzgVSydeJWR
YtgPdg0qO8uOfb1zQF5iGtlNY7VQwMn7dlzpKVCGo5aKrS0S95bWpXXrDnS8J4PTP3KPculbfZzs
3ExbOW79oA2FCIo2/lpr9NPAa77RxjgOmszqjzy5hlR6dzQ5cEWCxR+0L+dw53gi5C2H0ntIMvTB
PE+GQLVIctDH/trCdBnTwxxF4OOCWw5yeOcO6bhoUrOxYu+hily5tloCFckoO1RFo/xGBzZ2zOE9
iVJS3Xhs4uFq2LrOKuAmk7T/mo69HQAJNOyMqFqPxIh9KsAX7Lhjt4QL64s+9PLapmaav15PAbM5
AgE99JDJS3YeVerr2kGqOhxXQ6egXz+QHz3EKILa7MPWUX7kgUPDLYaV3YinLPWe4qi4KS1sWOum
uvL4Lvz5z/8FAoZguJgEbc7mWuQMdxJJfBrW9WhtI+eMr/Rbaz3hm73FNUa0i+DveW1ns2yTJvlQ
qIQhAAtXNBQ6ImRehGI5yUFO26wekWjqMydojtnxGsbjvFPOlU9pkhAYQ97jOWp8qOtWDrmnPRAY
u9WwKRIgm+3vVyZ48t7LJdg+QuwaJOzn1lkhtHZkFpo4rDTPrzvoLWCGX/KjFjjfhgDkHj9b4MgX
GYJB10hE3rFz6ZSRPQmqwDo851uqUmXxqhy1h7FDn2+4pQcRi+F+pcZD1w6d/3Fbzx/oZInBpwx0
ATrOpSq80SfIOhCKQoIFVOBxPsAYib5HVfH3kzRQwyQ878DohQl/5uAQ3WiansjoQ+ymvttGQSIf
kTV4xdx5tzkvtZyDrLJak2IYGzSn70BO5f6qWr43ZVReeWxTJ389/KfHBskqakOiEHPj+f6aFpmV
GIVHHpJh2FpRvWNxeo0J7bwnTHUgRx6xIKC4L/l4lDYJm0zmzGjm972BvMC0PLCyl34j7M9/vxu8
rmv6L68smhKyLVEhUFfRR18MJW/MWHvsdbX9uJp3d6uv65lG3qt6uqalupajnlLaS+QY7NMG0jBN
Fzq03CBSf4eozVpv9R5RDn0xOuTKdvm9/gHQEbKPkXiJnn3mrkkT4USdaGF3Q35Ha6ONpSkk59LV
x+1899VNLih7Qjl55zGbpBpA8ZnDvLfzkwZGwFwyvzd+6plxpb9fqegcCe61cP0kA8xsOki/0uF5
IPFiyK2vKi6uVPUOKAX98aVR5OzZ5Vqf1XY6mddYZrydyPwOMdtv0YIsYRoskBC1MFcymEQlF8k0
N/59Enn8AbDRwlCAY+cCMdKmTlPAzIKDJdf3OYNuEm03fYdto8zVrqfOFa/Guw8Xm1SE32wb2/Gz
KQtZVirjMkdncbwAtD5L1O8rE4gffgXg9X5NE9IAkXL7AqMCFTnLLWyBljV4dZzfE43BAQDGgdKr
v37cNy/G4ESUCdpKYMoISBYvmkWYyMvBqaD/ho7vQ5ou9glLN2oYfsqy/7OxnS00944Vs77xyHlM
B/sqi9W5jxZ/AckDIL/D9gm8BxeYANBRJ6wykwfuZTcZ+5I5cM+6KkiheYXka59LOxD6DdWa7dDI
Tc3UlfnbefcfAHlkQ2UIuQzO2USkq951IwYNMam367Kt8lVWGHc0rimEic07g437skhGP4KzcNkC
vrQE9TIQd8NKN9Nfpmh+5ok2TsJcoZPSsJHY0EqlIdGmdaMHB7CB3K+NJA/Ro6MH1jXGSkvdWzdK
7VVre9WpRlh9aBkPuKCfPdLAOdgShNwz+wePOVnFqoUUXmJDbNejiV9b/HNtMM8HQdwWC22+UJCn
gdKaWW0E3GaA8tedLxDJBwhHnJwmixal2f4YYi+Azmvup2N+pSNdoBKntwgIzMQN5jrQPDizO5tG
lE0setgNefvAhLfjGSeANR8dvVoQxPbH4oupeasC6c68Y76bCuyTdWwcZVA3xqbV23Ak0O1CkzjP
dlaMB2oXN05nrVu7Xmq0ujKHvWMqU881EbEHkRSG9bnjSQ19RVuZJA/5FwlViHKl3UOfYQqyFIv8
6e9aIxNvFjCb2NHo8M5eGOYcGaO0Sih/IN6x4zTwcuGzsbvWqPPZY6oGMQgTwWawYaFxbxfVXuut
mjeumP16SHr6LJD0xBf5Y7I1ls1eX1Tw7S+uyTjOr/e1DTRXC5ZuxD5AsOed+/WTjrGmsDvxYMcq
8pMs3vZ8RTWJpOhuhGhVGReBJZvI1wjA0AbSwEuBNNVYlyaANJ3h11EJzS5ifE/AVoVbKVCWkbxj
NAnrKv6qCe+kQwTnYCoZDnl80zjJcjA0ienK/VIM5SbL9Hs9rn7FRg2tbTelARHxtVjKxWZgerqO
B6tlWvyQ9fT26XZpn8rMVeLB8L57ApmJxAgdSJakBQ0gTPjx5Dz92MUznWI2BrSSHOREvq1M9GOX
dHqBZ7qWW2OTwCXJN9dpn+x3qsF2EYYruN1NgIvfVtM7jTF6wuUPSfrLrg+jffq4Gdd+f5p9X5l5
pj3GBWQA+YMriW/Qrzn2iX+7BgpMN5zn8J7DyDp7ULmpQ5ckSvlDx20/ktYCPNNXqjiPIQHJCZD9
xDExDV7wbr5tBFgUADECVu9EQdKa1ph6RbJ0HL4282admiWGlfbj41Zdrs0IXGI5AvMt7ABsAc9e
TG7A5NCT2DyVeb+1pQVTP2yy6pQ5VmBBPjZi+pJWR3w7BlzOC65Uf+6IQZNt0KkD4oF1+dKrAWOy
4yCMNU4pR3xADqtS6xY1cf1SGwJSFQGztBUpQIubXMuNvegyc9XwpmBL9Z4Tw8m92kHS/Snrk+WU
nz7wK53yIugytc504DUwADfCT52t+eDYRZZPr5unKSFFbnNs6alcuO42KVb9Kr1vT2KRBrm2Tuy/
6Zmeakb005qUgQCFvBhvsdNqWk+MU5ExvzK/IRE7yIxrRs3lI4TbAKBtAMUgW3+hVeJKh0J33dBP
XVfd0Ch/ZMS81kOmkftmgpoQdfC8AD4K1RAA394OCqZHMYde83iyBr7ANj90wV3vg8/wsaZIOU0Q
TK6Gz5pAsk9W0yyA1Jw/9M01L8n5Pg4Pc5JgcxANBCMDFti3fyNyqgayq0w/JY308+6mJ58y59PH
o+Fi/E9NhEPSg74ouH3Pm1pCTskEgUl3cuJm0Vpfk6gIGSnCvEDynVkedONaCPmiVVhhsN2Y6JQw
7cAl87ZVxmjHFhRS4tMACTZae/saSaJQmf/8ccMuraCpHhD5TbxDM43923oKFxLv2KHGp5lIcZEu
WNhtSmQTTS5Dkl/pMxfmyVQb2CugUgWfHUb329pGpZIUufDi5I4Hm98NbhFooxmkQlyZsC/6/9uK
vGl2e7XqIB7QJENLxMlUIoirnz0Ixj5+cu/WQDBBIicCKN3z5Zk2IOiwwOtwyt1S2yGs7i3Tbhif
/h+10KkxyCWDjX02T/FceZoGfuJTzXcC8gO+Alb8SksuJ8Pp94F0hu0G6MoFQqQHQCDhCR5WvK1u
IEP8rRRftSV0ZqFmK9cMKZ65n2E7c3eN5vLdZ/iq4qm7vHpLTs1NNiaGOOnsUY9T3yr0xcfP79JF
PbVtgpRilwmahfNVVIksA55ZidMASgAQboQV2+TWxnUCY9iTQK2QHrF2vlJry7vOd5cfV3/B/oG0
mTfVT3PoqxaCKDF1R2MUWGeGBeSsFsWBEF8bfpb5tqSrLuiQQARB6hH/ojj1m6YT8A4to5tr+48L
8qLnf+LBhz1l2Vxgh8HDFeUKBBsn62SvJzUdW/NJvhFBtgUI0Nd/EHvRXfNbvjuLQTPgd6XnPqmW
lmNsGJ04ZcO3Ggp4UPurriVCX+4952f8UsnZOmQkFehSs1acgMNfu4GxS/unXP/hRDuE0bGhgzxq
EG+Sldq1u3QtogUzAqiPEGOl1M9r2crvtdjCnABPBiaHi6QNZPHahVFI/Bl32DNXW0Ix5t7qryLp
pvn/zeKLRk9WGYH2E1yL5wZMB0XXnhSlwLxtrOAhWXrADjwKKLxPpNxmdFUZ4b2x+rrCM8QILFWQ
QtMCM5FjeIFtJQtudlf1Wy42PWfNOlsgss4RnBsVmrXK991ChzzN2AR2/4CIue81Qb0T22FZ3VIg
qHokiDoI6/36eMy+9wZfNXT2fb4askKP4YZHzt0pSjfcANuEU99E0TVU+HuPE0liBHB67O8u2LQh
7pcRL2JYoCqxzJh86DS6/bghl0YLwG4AfBAEWuDfPg9MlDyvSQ01kJPW9CDBassg4Z9zXqxHmt/Z
5g/htleW9/ceHXaqJrLrIGB0wQiSsKGQMEn5CaHO6DEZwSRFx0mV2EAk8OPGvVcVnKQuMiOxUbhw
dKRmlGrIbWMn3bpzJNATyvGx1bxSy+UjdOAXnTaVEDyHmsSZFZYX1BwUhDVhRkDxFaLFBpK+VFYs
pacHRpWto8a48gwvcO7Y7WMsAT2H3gFHwzkeaIQPX8e+n58m7GCyK8IWgvKB9GfZyxJMhtcASJdd
8W2FZ2uUXRlt7HWoUNeKldLrXerIp4/f1rUqzp5jlGhFI3nFTyL3NipXgSJXxRLfrQPvaHpTgB+e
I3EsT8RVRzOOZcBaTVnRyCZyb23kSk0sEdZXr/evPbnL2QpP7lWVZ/aLkQ4sqhiqfO2iicNrke4L
vcSpS1hwrkIo7r1MQC9lBRI4GD9NOD19mS4MYS9FOj51G3ePrDC/9vMUgZY6Jl87DqbwZneNkf/d
bmmb2O3BKwA37/mGJGkRRiiRAzR3SyALVqMbulAmVtB+5YDQFVBG/budBjlO8LUYcL3AA3Y+EODZ
a0unwlIKUuSFaI4NdHg+ruEdowi5Z1hEoUWuo5Zz6EZJ06JtQW1+D4TGGjmdQbMedklQLYqtuYBM
zFp7uFLj5Q5oynaDW2+ySC9TqWIg7QECNLR742e0XnW3tQ73rEvAwhF/BiEBFvHAxIy5Jte2yZdT
GQDXCEMi3mOhgnNgzejJvkuiIbpvXLwyEOzlFvFF8m10Hkxv9Efv/uOWXvhKHYJ1AC72yfsAF9LZ
kO/zyMuj3InuE+H6bg3NbAfM4gUAFPKXAk7m49reeazA3zmQ9EQoHp6PM7tBkGiIndGN7lXLljJC
sEaC/ivat/3njyu6nGWAYEeQCPsxeDxw/NagT/TETFOtiO4Z2RX8zyHmzy35r5/Df7On4vbZhmv+
/T84/1mUqhaMy7PTfx/Lp/wk66cnefhe/s/01b9uffvFfx/Ez7poij/l+V1vvoTf/13/4rv8/uZk
mUsh1V37VKv7pwZaZHMF+KfTnf/XD//xNP/Kgyqf/vXHT9C9y+nXmCjyP35/tP31rz+mLfJ/vf75
35/dfM/wtTWam6ff81/nX3n63sh//aEZxj/hEAE1MqKUU/Lj5Mnon+aPiPlPhFV0yFrBq2Bi/4re
Ac+L5P/6g1r/BHPqpBRBQb7vIpf3j380RTt95Hj/hKDYRDqAoYhe4/zxn//25iW9vLR/5G12W4hc
NmjL26UAkxM2z3An4odgjGOnOfWbV1Zj4UqFpJC4P9Dxa9qwaocEpXIHtg5ot2tl5udVlZf+fHEu
dCUsGsyHHKzyu5fvzNf66dsvd89HpeuuzEb2+7zryk2hD1BQHHKFVHtJ9d3zYZON+i7OFXSVWaWW
z6daCblszcGd8/mrw+cvpS7Rgt6JqoWoQP3qplNqta7Ifi7g5sbOeD4Ezq7tfDPN/CxJ1S6FekmB
NApK9pqgbYDe3i/mGytpKXjHwGu7Nbm7Of8dmfcOKhvcr+6YgXGoFsVC4f8GndbWe+Eqv6fCC+ez
uTBl10n/+dOybGEM9TYyr9PfN+rTWVkjnPd8j1OJVSvbYeeUSt2MpruP9e6gM/AdtWNcfovs+KgS
wR8GRt0dIQVbyMYovrnt8I0UcXwvaVevkcDRByzpsp3WxzRMnQCgpWw3X0mcMb/Kq/V2bpn6EKiC
JgcjACng2pg3uq/6EIzQuAEbgHFwE3NYZVYkQwgAyLBpTSv1U27KsJR5G86fzKfzkchGtfB0UHZi
FJThXJipXoZpwor0+eKrw/lzYIaxGx+ExN5j0G+cZCVylh7nou2N9FiYSFWlJd32IEQJqWwTJ4jF
PusZWXuOtk9zNjY+QrgLO2u3dNCdbzEwrIYw9C+16pNNk+rOqo3c/JNrjqu4b78rmdhrHntxwDIa
Lcwko3uHdnQfAQuxfzmdr+V56azt0nycz14+fLlXc0zV+ZFgiz4G+yDJ1MrRWxWaNFWh7kQYdC/n
RttnZjCfP3803xU1lgq7Uv7nVmv6/suX5qNX90gvS7dS2IGuufaxabrskDZ0gVFvH2WexMRv3USu
45GaftnTYRt3OvfTweRHNfZPbm3Ud7K04XUaI4Hrrrt7KTISg7r8r2ugm6CBUM0QzNf60QL7PC+z
pWt3UArIc/ktb1mCwdpFoYztKOymwtTsOohIwn03puWS5CS54yqNlwNr1Z1jt3RBRaJdWX1tzL2v
vBHouYjVgJV4ouMHoMShZ86BbtCxAAMOfjBMjFu3Z83aSaJd3QErQaDoFZD4G+tLSJwAzrgpe5YG
FosQRnO1Rd9b36vUnGL9uTB84H+LG3CmZ5sxan89X/Mg5SFq42QYd0yJGnu+3FkoXY+CCPz2QEr0
vAtHmeBwqCwDbHjd4A+1c1/VKSiZ2cA/84R9adLsJrf7DuDsWLI1lD/ZQQC9twUX22E+Qwd9tYb9
XiderwszeOTFT/P8ZGB4YV0A7BvD+mxdsFRVqIGm6aFT9SbyNL6HnAp8+bn05VwmyMPZd7VW7p/P
50PWWY9JAkpnZpXJMgYcLyCaXULlQLQ3Vdz+SASSBQal/4KOOqYxrdn1GmmObLS826SrgtRTGoQX
Sy2s3SyC+3Y6HJAyhnya6bCJdA9AkOmu58NXN1h51wemAvxzGIdAo7K+KVRc33RmLw1/MGMnGIWz
a5uqW2Gj0B4NZ6JzpB77lLPO23DvCai3qPGH2M73vEygZDIfCr3N90apNytsb4UPyeti+/Hjnv36
rx83ovKwrRGkhWYSDF39rCNGsYwRTO29UO+BBM+AiQlfilLXfp8OyLPI/Jfz+Z5uvnh2+/Od80UQ
JK3EYOSbl1vmo7OfUW1hPVeKEIH7upayJo2vS8tauqkm941Maj9Oqnhpt50Oau7WSfa9UWJeNZAv
EzZ1Fjha00A0ePokVhSfOFSkv28atDzfEldsnq/N354Kuyrl7++8fCJZIjZa6R75/DNk/pnpbi3W
vKXtlcK3vWLEam4CS1SnbAznc3e6OJ9iSJorTO9gB5ej/GSmRRg5cudWCqI/VkGRw5oKZ0uNMV+A
QNp8nI/ma205fqYmi/1OqGPrWtC2iBHRKnp7o/fxcT7TpkVgPmoEaKav9IvzpXVCa2BxNRDdQKgS
MfG35tngOSzqY4uEPVI4FvnYI++lgwwBS5tkQ1hu3c7XjNHoV5bVjoGej9IHFwpXPvcGGDxOVd60
FEYR12BcTWcychKENqfDwi74Hklli7xj5U2fmOV6LNifGciy4b5hbDcfpU7kOQESfjA0337S2fDO
+wgN+4TzcWtkbILOFxk2hybpfY/21A7quqFhrVwSui3sEaUNuKkrHj2z9sIkG72d5pYgAG4MOPTN
WF/Mpy9FPdDft7xcg+3g7WqxHQG96jK1d8q+DCuXArNFh31aWDn+0nQoVaLZqzJqjsNYtJjCLQa4
2/RJrjfJujTsbzW0y9d2Uz06pQfSt2iMdlnE3BrUuf85H1T1+5OXazEfjACyWT7Ac+NCV0ZWBLQc
fK+MsjvHauHQGaJuVeo2ZKVsc1t2JiaequrLxcedxHq7RXbgKIUfFm4MBChhg2G38baTlI4lMHhN
5Elnzrhy6GjuyF8FH7VD6wkI6IAg56bNoHkoCTs2chyDLE3d+2wk+Yq58IUUrpUFhhyerC4RnzUO
nSwQE8CPLbMOTJspSRemhinbK5POB1Okvfcs8MZoGV31UQ9ALUL6j7BWfyUDOQLQIjbU7Ya7uWDs
ez+W5W054s3kenZNJ/h8BsVDAIgLbh4EE00La/rZguXgH5ACu6uV1ZSptqjpmAdqWl+5a7ehbgkO
4itMa1NGG1b6zNrwQl+SQW8PXZlbi9od1gTIx9DklhsOhB5qklnrjiZq51lC9+2i7NZtxreOM9Kl
1iEHwBqiPoxj2Ycszu3A40YUuFCGA6xFbUeTPTE36tdDWXj7tNK/QocgXTJOuvuYNqVfQJsqIg1o
4w3sKTruE+ye9lhr7E0D3KxvGruO1dax9NS9nWvAJJrwtZM0/8LjyjqaufHJG5ohbKAEfmvYIw+g
urNPuZSLZijNY8mLbNsx91uF+O6B9GQ8OFMRYZ4NUiYTuDUKcFQ1kfbIuwgvN/N4WEU1+2I3YPVv
O3KyFK9vx0R9nS/3tW2sLRMiP/OXYA4oH8nZwwHcbIDqtevM7bXHNo7oCp6cTVc67CSr0dcgKZFa
mvk1TQlZ5nZ9LUX0LC8YyyY2z5MAkY1ZEnxg5zhnQiFp00RKrlSsZ6ueErVTfxVu3tBgjL02SE2Q
SMdmEwcwTeqlC+2ggzmQ/FD0ULDUyO6lMDnBqxu8n2VllyBaB0tibkWfZaLweNOK30BIh90ABcdu
ahsx4I/H9GxfvTII0CCM6EmwHBCKyVM7OY5e7akkmBs10vN2VY8DaO8zMz7MBRcswY5wnFKzEnc1
XxuSlu0ggL7U2jI/VS6vgetqo1VdDRkE6Hl7tEux0UELfsIE3O9V3iVbWkEbORpcbyGEB4Z7uyAH
6SlyqKfCzeI/wREQrQ3QEBh+S21xSLtfI9JsboRO6c181CLNca3gjfTn07nIqygJiPLIcpy/yuPR
DQAKxDzRO/ymR4JirIHOwVW3Y57SHV4Ju+u9Fn7YsgM7SQeomC0HCM+i03RGl21bq8j2RaTcBBAW
HM5F59lxYApTvboG37rTgEovdpYfv40ZB/r2bcAumxCiDvjfwAJ39jYiM+6T3kobOI9170jS+xgk
Bfss8eLnovS6GsFwOw9K1rC7TlJvT8ohzKbG6SotNmTUi6WrgTQtiICQ39hUGYFwFzkn0Wezt+mO
SgE/buViQEeiX/Iy2ulxOW70THi+oizoLKeeWEq1wSMLOqTZOnaQn4EMPrXmkiPhkFbGhjWe5pfT
XF+UhCASKH9IplnIS5+uzYVT00Xnte1+PtOMAnSHlZsFlCXNksVNuywS0zwgUNUtiV7FgbDhpxiz
PBhGzcBqkESAS/UiqA1bHfJsDIos6e8HC9nZrt1bi1bZYt9XXXsvy3aZE177g55gZ5RJc1nnue1L
IypWnXKxxED5Blm+QFT4HgSU14lqsZzGU59Mlfb14xf5zrCC7wYi5GDzgE8N3G1vh5WhKrv3iqZe
MVqt48mIMJhr1n4z2Rjzuczqeo155qHqYuCJkngHD3QNHTVOqpC8HHIzrsP5Yknz2reTWi20mFdh
YZdVOB/NRaN5ZBXR8cC4C6/G8weSO2sPvjBll2twbpgbVmOpVXYaLUdKh2MdZR2MSrVsM4UOPxWD
QUCJUZi2X2U20sL1rTDdH4OSkfSLou72mqt3e05QzKcuJOtN5YbAf2a7l2KMLLktmY0dqEYKP7I6
ufViGDJ9ZIUVoEFw1SAbkuCF92ZW7MvUGDemWTqbj9/EDKE4G1IAJWPBppjnEEw+exO2tHWtGlmF
rYkpwpaN2Wp0onxRtlxfOBpldxEkKPzYcMyN8NzmoCm+Zo6b3Nhll95oTYTRwqDo7o7YwPrzxZqn
6U2R1e4i7jsnaMGqGTiO1m10KJodpdc0foM591OqG065h6tGhFWLJ2pAYmfV0Z4d5VSQzChvwH+P
3Ibi0NZVcchGBlFvk1THskUUC6v6g1mp/sEiIlQM+EDeuvlSThZzMZnJUCeDXTzqXMNmdTKZ56tV
is5kuWLH89g72gpiCU1u7EvheMf5ksfTJEQG+GMN+mDiz9cGCS9fl1qYEaZvvdz81/cJLAaf5q1a
K0dCCC3Wr0A/L2wrsAQ4YBKDkxphNCQdnBmY3AMHOuKJSDVwdGQ+eiRaGQrghhapblutQqrbOJ3G
jB0KSjfzCoKpwlxqikHPDtI90O2zw4FyJzStygk1rEzh4H2FZev9qEu51I1EOyG5QtvM7qC5yDif
9v6ZvRLIc/HhevXup0TmXdo1P7guto3Si601Dt0WOd6L2Uec5NYKlmL92cFrgUEjF6mmjRu3wxaK
cg2haSSAhx5JXxd5IuGBebk43xNJsaUmHddish+H2VMzFfPpy7Uk65Hy8nL+8nEqkz95U7ZbcFdA
R33AmubKQq5ST0gkvHv9EqzJSdBKAzFITyARHN2AiARYK8nVkvJY38pUcr8DieFdXdjRiopCBZUL
S88A5cCW6Hl0o8nxS+qkeQDDhGz1khr34Cr1oyL/9vGIBeoMk+PZkJ3CjsiVsCmBHNVZN2hrlSqC
hLVVFucR8hRaCEmTlvBlBQ6CzNGbHQPBDaB+rg0eg5HDjd+Oy7irfs42ckFFvYqpeGhcow+Ngg+Y
9uLCzxp1X8SjbzeqCoXX8nBCbk+z6FwIs2hXBKKunMjhRpZ4hMlgtIfcGw80HTPMXdPr7HURpjJo
bakHwkSMAUCmcZ9kxe9iPgXNwG03jtmGN32zV27W7LGo3nJNiDVQq1Xm92l6P4BNwE90pGcrzTLC
1PCSZTqaPwCeGJZGHVTmGGM+rhfINfO2DFbpBsVybMgGLwJhA8xgaZW6oTvtJ2RvsJCNRiiGmgZF
0nWhlcGtD62htQkPQ8hSqi9YBE50UDK1y6ETNXi+igfKebHTYCQBQ6sn++fro9GuDTtiAUj96kUr
JuNs6h+G0BD2qLOtTOSQLaqxbvZIrUQAx9KbtVtUUPrTzXrVuVa+k7KBMwApdAcjZ+a+69JlBVKG
lYpqvkZ/3GbMi8KckQaMG3AFUyPLQ/zBHG8mykLDU+5mhEUisOrt7ITJ0q+JBCPVdN4RZW1rKZaF
Q5oHXmnftKgoD/NZPZr1otTycQ19sSjQYP1AFAP2dV8jQaxv7KYM4qY+lUKXACe79WlsNGPtgKwd
gFsQlQW0P+mJDhcfq07MFVkgeTNuPatTqwp2jFFrVWhNhcA+JZxPvT67EznvDspKvw+1adzkCZEP
EqCijoE3bOSxr9Ux6EIsR+1h1pNdDpJaziEpbYDmByYCiiKOtCtm5Ry7PhtQ3sStiZAJxGeNcyL4
uCnKLOd9s6IDOqzRcxUCuw5VzqL6fTRfG/uuDGzRe8s2CV3mxacW9FiYpr3FcWTTOEvGcZMPVrGj
brqMsBaEZTSyQ05vGKNaaOmVuRs7CbWF1A7LyWNfgmR7bRf5gzPCSICK4q1Bejj3awLmJK3cADU3
HuuCyhX4LNB3IphvV+YT5NpNM8arB4AUeoSisVeHGBPCnAhEvjXHIrMerB5qRWtYwSA2Lzn6u/GD
1cK5ey6M3lgzu0avAHIvDmhkaAuQhEkQaLQQArd7B4rgzM42z5/rFfnc9LW5e/mJGqzMPdLcj/Ml
O04wJCi1NkZZHOPGsEOLm83RmYqmqkH4kFXHbGjssHCYfL7013WRR9P1dHD8t9eU1W3aThhbYfDo
aDq1d2z1nAS2XVnL+fTlA6WBLU/rNIxq0zuaSeFsWdkhTcwydnPRWczcNX0O9pj50EbEqPKH/6Xs
upYb15XtF7EKBPOrRCUrOtvzwpqwN8AAMIAEw9ffRcjb8p4z51Tdh0GxAyBZI5FA9+rVYwcCYDyP
jC4Hp36VXSydMBTbOgBcJZJsjViKaGk5qnjBX10fJFXNcgJ/zXtExxplbVQdmDuAx7DMYtoo/k6H
atxWAyeIaWC1oR4Pgf+LjLx9tGjbPiJHEmuKPrGoBWwfQ98aVghhk5XxoEy0F+5VK2M0KqkpW1ZD
J3dGFxRDtcfmuFgY63UQ/L7tRXA0L+CBZmnjREoiiIYXTXy3fpxAIqTB+CZzUcQeTeuNWSxFF8fj
2Hs4U8EzonLlV417CT20RpHUQ1CYeI9EZv2aIZoY94r5jz44bM6FPdw1ZVU0y6FJv//J10x1aPNj
QkEVbr9arENX0BeXdw9k6rJfoUuf3WhMX5iX9msPiYe7JsizC04p5dJ44G/UNvrvERE7uV+AYkiE
l6kYpq2y3GlrxNQpkehCk/AfPmWx6sP2r8TOfgz+lL+Uvp5WEne9QzUPeCPTyhgQvPqRkQxJzZSR
uAGV8U4CxLXgFjKW2BDUOs4nDWiT6PIHkAPkD02UvsqkTPZGwiFeXzpE7RkgxH0uVnkUTvek88Rj
zbGDa13nFfcJbHPkFCyNSPJxiH07q/Es4Cekd+u9q60puYTaIneZo+rs7wFv0p6ofiz8rlwC7eRv
jdjmSqH1O4IivYcCyaWS1WlgQXMau1o/8sAb11Ug3diINK9RfCPw6DU/KfNDxE7N3gSD2+FbrzXH
XujfMkdIf9Pldre4/W4B1XNWDWp841B4e7QN8i629unzLPlIL148SZxnPGavNtpIx9gqTT5s7ej8
P+aZNcm8yv+aN7+6eYXP1zPvrAcv0Zn43ffJewg7Wf1A7quIp6b0jimyzUg+CSce+9T91gb9EokB
+ydLw2ChszC8oEY7vUtSG7BxVO6+eHlzMR5qKH8FTt08DbXlbtCzdsTpnwOp26G8yXiUkb4L8LR/
c93JWzlVgz6wPc7Brh72eAJaa4Ib2b2XAyRa4aT85k7tCx1KVD6+JWGpGHo+Wc/+oP037tZkafFh
uM8sLwLFjJj2Zhm/C8E2OC9TuxzdCf9ZBmFwLHO8LVM2tl72pIn2ohBkWY7h/1grarDNM2uFVvky
/4awlrJA9SWygmOf5TjHIvIfeY7fv/klo5jgPFl+cyKBRD/OLJ2QXvYSuijbvEff8Igf6jRznptQ
9ouiJx+isRpRBQPwiTXROwmupt04OSDQ90ZSLCehEfrgAvVGddk+mMEFs30vfrgRkmKAsj2ih0V7
54/ttGCV5T42SOo+EhxiSJ2UD32UAI6eivdM0+m7VmDTQhtZcolQV3JAc2seG0Pep1ttUetl0qnY
lv6Qb4SVRG9dhMfhPBOlgF5cg2HB92R2TGmvzo7toVa5JkdmpKRQ50+9i+cvbp49nl7ObKgbf+GB
AG3ZWpncIpWGO7mV9Qvsm0GiS6y/KzCLP1hRCzKDqUcuCF8WFKtli4j0+bM1D1mPuClaRj2ihA6S
Vx9RzpKcjUMnEdJWPGNHYyzHmmPTGjZzuR2mW7KJe7rJS+TYFb3g+QUyZEb8n1ZRL1zu2N+lHAAb
hhH5k9p346Lymm8ZwPPSz/2fHpME7Um0c89p04CjrkU2J5TlM83ku/Hw+fCAglMcSX39PE0gKSy7
lH4bPq+YZ/1tVJ8Xxot7Pf32qbpenHNX+edJhPx5cAN0UmDVq6yq/thKXy3cWcSJ09mUkzmod9Vr
Cwb/pVezaJe7q2bynNMMP1uhTey0tHSdhZuiccCOoNNjJWm9y4us8k+kYnJ6cRF62VRT2xyFnX0M
KEW3d4jm7W/6wsEHbjxuOuVPB59UeqdFOFPsf85Pe2Ftqpz8jdtKcjEDNoz2qiddE1te+6Gzks7a
yqBDpHH2M4YIT/kjKfjupjJXVf6jF5V9lhLZe+Mp/eSlLmqGCEfwqvssuosS+gYsv3/ndnh4VEWZ
XNKsq5eSWOlmCEE3uGgsBR4UNIKJjdk4FjQAvKHW1YJWLip+BHg0jmmSb1G/El2Xseoe276iRe10
eCKR7i4SADN8x8ITnaXiXxLNRG9skZd3F2Jn6n6cBz2ewgmbzNyiyMv4OSj6akfLSy7BXdH1SApl
NJcXMyjQ5OwTLzqQCbztlbN0VWA/scxXD94gl/4sVUFn4wYstgEf6MVIjGcaqI4az8TZKIPSj4uo
KDZGpAGiwwTAgliCQDRhTh/Xnsg3iMUOTxW1/vZBovSrRBvrgWr1HjEHnRrEZB0iJbxDbjHcA5nM
3ymTO+PaRPKvzhLeU6gDsPyBl28XpnV7iSwECQbJ5C+5KUKkYFBfSdc0yvu7QNENRzNIRGdmsabO
ZgBPyDEtm+ForvgwItfz6VzjUOnd2SLUdxaeNcbFrkEVV4/BvqE0OaHGITklWshVSSoQOObqQ2eu
ZN2FgPulm9/0RvRc/oLq0WGnVeI5gOxh6m2lseTWyeiuBuCjbysBReuua+7RtdLJd1EOyV+jLRd5
mng/0S/Gwd1fZI8TYqlrWfHwrpKBPg6ul630UE8vn5NaWS4Q6PB+JiKaHxmYFAIuuO54CrJnRX85
DaEvWQk2UtaMb2mRlXck11Vcuu74FlXYAaeF8g5/cKOzm/i3Wz9w56WkgLvM+mDw5Z3o2Ktntw1u
va56mRxwETUi6X/WWbIqeRfguFiDhzuX5a8hAbYhywf2ipt2GneV4yHNGmabgHjTPqR+sR8kEGfe
lLZhPIqwu2R1cUlHX/1NKhXXrPV/TDRB38+wQOEutcY1MBx6j1Z93QHtraJV1jjNE0GeacFzrn7x
El1waK3+9pl6Jbykr31ZdLEWKT9nmYvO63LYZl4+rmVNx2+h95MUJHzzWrvcjlkyrHtWjt+y6pdR
Jzz6TY20GwMh4dQ+1FGkVpbfq62dEPnWFOSEtFvzoBC7uWdD+lxRT7xFKsMxkWq2NiKwABXCP9Zw
0kLXz4iXAVKN2ZqZp4+dxqqW8i0SZAJHV1bude7IBzCS4cFjD4hTZpXzWro9iBgVeQQ8Tdy3Vv/g
pbn7mvaS79Kqc+IskM82KpnuejZlKyEdUA8HnnaRt7Wzc1oWzla69C8jqUZ34IvXhT46yr56GIMZ
vIrlZ4t7AMWM3d6oglll9LrgBOjQdU0WwVi3d2mXjm8V/8Vwo35x1DAe6qJFimZWg4sHBFbl1N6B
8mN8y8ef/9VrSoKPtdLxp2Nz60VSbi2dRrEtLazgnqFL8sbHeXHpFR1eoGJFEVfca9dXGdEgsQAB
UnpnDVNwXycyuE/HZh3R3j5Fs0o7nX3u225pbHKy4yqYpoMVTNXGxlF73/q63cveKTd4gIK9lHcI
XOFX+pLYXr7gdRn99Hswz5YJvu44Qa6qvgl+iqDAOUttnTEF33Q2WHFKyhJhf0Z2OlDVFh2W2MWf
uiz2RF+8FTZ5QXbT/Turzig7ixYyyQgoHiOGiL7d7qyS/MfV+Gn9r36Wdt8ANFOPad29dv5UP2iR
0SMvE74cKDJXMgPqrBWFe6qnKr93xvCvHGCU9xEd1GOrIOM+6UC+OdrRzvj7oeuvHBX6+OW45Xtb
rFnA2LcqqPmWSRw5C03Cx67sT4A/rAZvzF/GKbXu3DRtYjVNwXtJ2p9ZkTb3iCt7eCSiPMKhPHzv
u14iwRMWxyJBRhh74ft69scTT6zwVqddS4EqoPVPl1vuu1iApDU8DeCMieuEuciwOgGgjbNuHhIn
dfcoIAJUCJIx+p76uFJVBIJ85RUoVYYOVXCdsyjSCRy3rWqvK9/mmckUjM5INS2roqVbtxrV/jbg
ntP+d9FuA7Wf5sHMKLPC2029XIko/Rn2PTniX/EcesC1AliU78dZbCToowPahFtjZSiUA1nHGK2N
1QMoad00INE1InWzcBtaMy+Ej0aC+OSzvZC5g93RvPL8GsjP/LxKdd9duMj3xnX03P6RNfnVs5Bc
POdVtmBIpa0TllexO3QIbwptLy3czrdGrFXJj51XvhiJzh4Fqs1Bhx+RvdFFXBU76RbYy5h4qOeo
dTM27HKdAa7INat5sQLslC68KCfnlPgPbpJGb6KP/CXDl/8SCBluMqub824dPaqxrYDoKKvnIBcV
9qTl9MvBmdH8alDl9GU6NmPTpSbdx3QrwlceGQhwKttpt3Ea/LxAnOEdULkEAJZNhheqm37H0hy8
o7Moxs5dsxy8E8bqNN4QZx6btsaKbukBQHw2AEyzc6Xat1Ly5kzBRPgyENxBXNU/JrUTPWFTuugJ
ToBIk9bbyS/lCdkEJN2qXr/aNYAqIrHIysde8DWrg3pZBnW9N9aJV2iYVIjHHLneB4qQgFGnqW3f
8RwnTTOJMSmBYbCQtp6XLAFuQ6IQde/FUDzkGZd3vWXZSOj+c+ScptdO1sOD0QxCgh+lCPutOYCy
avzwTz0uGiTMXwdkKR68nD/2nNYg3eYB30URyHHAbYedCqCq7qkHEvsgRwAobjoLjyFgMGi7NN4u
PtATnQdjaMB9clCOtzR6W9dkj/rPu77m8mlovVPXteGpcVr5xCqRxujIGm2MsSZTtisGRAuNdcyF
t9N+yBdu12fgcPCDNeqHHqfOy/ZGZXXy48robmIShW15nWaUf5qCRDbZ9k2Fr3bzRNPefm/yttqG
dpmvEem235mt9zrzqyeQUBJkoad2KXlqv3cMyd56JOOprpLkviitVzPdjoYCnUx9hTNUI+KymjtF
tFmBLhnUeSVo/9lXtHgamta5jPn0bB7mwZjSrZ2XiCnPXmZSqPx8b6z/Ocl4CYn/jhntiCS+ewdA
HYY5sXkTzVUzW80V5SzfgsIP4DH4grUQ39Kb8/+e+9tSZoXfdAGeKqtKqHoRaRbtPalJc70MwcTd
LOqKrSZR0Z2PpyF6eBjl1fRlgnDGbClr3cZGaYapd6fyeF0QXQT7DeqKH6rKikk2MjauPACPF2DQ
03QxRj05CR5OpzCqN7hVDgh7iQ+V0Su3HLc+K3/e9NepvMNvvg9wH3NaAZhQ1VX9CflBI5ipgcNn
sAjgoUiF4sWaz5WRGfje2WiyaBa9rudQ1DKMjD6kOTqUNS2+L3lk5SfkISaymLGuY+Icr5IxmKFp
6x2SYQ4SkPC96QNkpk9Cu794IbKta9a4ufj4cJd1CkDcl5cwl6pLdOy6XhrfvK+zcaZR69xpKdoY
zO/IvIJGvvCkpP/Q+5VegJ6lXWlStA+iG9qHXEVntF4HFn9WOUGN7nIuuzc2o+I2WO3NpJYXNoj2
u+CMALT4bUI7TzcT/N6tVm0AxvrbIp+v4mfYzGS4rY7lLrOJu86qqD3WRfKWDkm6vUql7I4OTV0A
tWZrGuDrU+ZYVc0WozODQEIZFPFEAPlIqFg6cvhqNt71PAVFAeEmzaxv11WNzqxgXFIe1nteZLHR
f3ExVuWOzgL5MXQEAqoKNXPdns/vKrESMiwSREeOYPRoj944/l2N+HpEgEAeHVTF6dhYp0mGy7YE
WaOxGJ0fCAo07+yJQgZvPXZo8H1VGvvH4imx7yYcfY1jz/IXoCj8PWdj9ZiWyQEoiPaUhEX12Epe
A043A7ikKKqlrp6mqUG83hiHIF+hooGtI88rH1tP9heAumNjNIslfdktmd+jGmOeEOZ8LgLJX4zR
TEosoBis5q3lbbk1Wa1IBgj2oQXE+6h8jZYz/8pooZvIVW98b9H3T/8va7T/+N7czNWn/haIN3oR
Bte1jXR9HxTZW/QfSGuRHbAJa+5NFKb31f0fVFMYpkjnaHVvXIEzuDcqI5nIDY6vf5po1jIrf04U
evrjWmaZT6/b8uZlPa++Lv/vtYb5ff1bZSaatT7/IJBHfgvreU85x5g+1cbTSJ9/wR/W+2+fxh/W
+n98QKh1Ag7M5999XW68NnDP4BlHp+NIirXPXLYyG0hLe9F9Lv8yNqPxSstFt9s+2BhR5015LMfx
yUgT8lSPjURZdMV4d92h1gj7rUTLOehw1RL9I9WxQjB9WFikHXRMpXNQOb6NxjJ2DZBdxtCi394S
21Y8zIx70dr/zESN4LRG2qheGKWcLeFQHvPJ1mgJ45NjYft3KW2j+4CnGDrs7i1R08VNNxTY01eV
LVbGxRgaXzqoTlM+onXztHlA9ci+iqrxaCQeIlpYg/OUtjS8N5Noi5MEEGQ/bqqhRA4ElU3+0ujM
zE6JYIl+CuH6ppvch4QlR7R4kWeTjnKn8clIJlX1KRkb2E+uNpM6mqVaUnn+t+c1xaWLh5YsBgFo
TaHR8yl00ri2pnBvl/Z8xkjRTjP6qs8z9KKIpvzohBSkpILIZWS1/YrZKjuZgYBZ63rFAFpasdat
lr8bZueqSbH79tzvXybMeiNWEVCVE8/BXPSHdWddpOhSafykzBu5urFC7y2kNEskLMSinCICLh2B
uyw6KfsrhhPTx6XRZpmw6NJ4pa01+YDhYsJVaxyY0yR0CbzAFn9huBnmpVKjC1iIx6/KQCDlB+He
DKooov1ISdcBKvOPUgoL8RbAkBLdkn6XSty4F51IZzLgKSrBAk/QrdRorzazyvWySFDthF4s2xan
hVNT+ThnAk5SOyC9iEUzdZsOyNJF16rA3+SB+FXhuL69mocWtLEWJ0ddgpthM7ByBumyCICreXZb
58lxavYVCndA3WzWryN35aIrE36QfX4oaY/+3oFGG6y5ZsroACb9uLJcOqpFSfK3POu9bdPYfEtJ
ibAOE8JFLKznZ8BToqPfvn9R8SrgSB4NT50cvZ3xGkSACZqMCSAZKohBZsArv12h6haNqLKmOzGF
56DnsO46uIUESzUF6vs3g3EObeuY+2kBsGDv2guji2jpAgO6M2sYzW015fl8BzKvlz6o013OybOl
iHM0AyutZFxUwfiDplay+aIzl82oUdkz5EsjRZ/TjGiVoYh9VVrLTmEDHSAmbXA1fY4tWO5G7GjE
22DcaDZd3W76oBXeCnfZbum3YYOU4cY29UICJcsrgu3ayp8LhoyxHz6M+ATGRcDU90KNy2v+gqIC
9TyL11SHET1r+ioCEvdV/G1uAquNevRFi9/3HXJ70yOSxXRZiy7bEodPj5QKe49GeMBEzVaj6wu1
z1HpfzYqNvnuirQ+EKkJPDh3urPu693NX/SVXHQZKffX6W7UbpMMR6RWv3sI4NsLHwGfk6iD8uQn
Ecgb3QrhY9Awnb4YZhdjLZjuYn9Cviw2Zs0yEWdGOfv8Pu/fC+bIRy05HaYuzlPLWdtuEYXAFbQ6
ttHqb3WVmVeP56naprYnUEszu3QBekMZF5P88WTIVg4w7ksbeHZExiz1k/dhuK4zrlDk6DTXgTll
tshwKFvJuueI1c30IX7tvk5SBuuchujQFmjnNZnAZeIqNh7DtCe7ELztiyJENCijzEX6tvBOJYIP
Mxwu/cEoKiDKCqnvKcy3KbPUpqdu/hQlP02BkhnctBv3N/FPuptL5wz9OizZd+KjGAMoJU/h8PP7
DpFOKK2vnCtGymzlzIDk8xc9sgoinlCtC1rR6Jj5YfUd5VAEGQI7f7bpiF2sTn18d+phQ8cGnBGF
knsE+8ZNq6hztkVCY5Egtar1DGdsHPEd2egTz+gTAa7xvmvscS1k661NZN5PXKRFOp0c7WDoX4PL
9bROcJ/sfVSmmVO6mdPiZ7dO56P9bU5ZWf1reEJEbFrYukpOWSGmg5cCgIcyNw1Ms1aPBBH/WbgO
Tv1opUzN2QTYa0aXI23oliAsftewCe1PowqU3057r8G2ihR5uTVvNEOoG9A67i3NW3IHRWKl3WJn
RBBwXyelY9E+gjdja9SAMX9MsnHmPnRZXi2sgnp77gyvvA3Zw5iW/KH29LSuQTcRG50Z0sLOlth6
5tubrgqKOycawqOZlYUo/QMMYHVbKOGOtaWMU3QswOJmoCG34wYd4q5+RtcW5O9JR0gRsgpV3ZqJ
VS0UOyBux1F0M9rsYGQE3lGIlCGBNnYyVahWgFPgCqA0b05OhdYbaBeRrL44Ec5K/Dhmf+PJ0XRq
X2JzgQ5QwzflVN2+d3XPV1Ga740ImgCcb9zuGfwHBYqPa3kxAzoeyItAbzUEc/qjUU2N196xob+v
vLT2jr4svTUHzg2dPsM4B5N/6qGiVvCGrss5ZxWEz8DsF++VLPItgpQfapk9d0GHu1+DmuCAIDIq
7AfUpHX41pFk58+i7qzwZI351ni0+tw2oGdoqV0FS3Q/wnv/bUC93NbL9aqXbNPpdRAo5y+/f0GZ
JiA3/STPiWzkN18ydIaz6YFYgwSJ/F9kcJqjGSzsYa9XPEKbVs8WcwVY0e77Akg4VPV9veE26NSw
B+fFOmt0dkAhH0jNdHREXRg2qsWRe6PbbSRapSxr8OOjGwuMlevUJCap3QE7P+2MzmI+DElKp0WY
oDYl6KIY+yD3Wxc2zjLREd4pbdgDsjG/Sma534YIe8gSAYqjLyQAAymA82ZCRroIdB8FW4rOBVqL
tQSEHdGx6Cvk8z/FUTGk8AuVXa2ZsRrRq6zjVfx0TpGavEdXQwb0LqhySBqhErdnqwE1Uk9d4vL9
mMmZbsmxn0IVlJeIBDtjZB1UTHWLamj9B6MSefqrdmR+NFKIhpsepuxlQdI4wJ0UyTGfkTXvivIQ
aAVOM3Op1WYihbO/WlmmwaCREjwYcjyyhybzDx46kQFhU383+3MKsN9Sz/pGR82lcMrnQjo9Pock
Q52mGXmL0FCWVOnSmCQYrHpsX6dDgRqjJX573a5laXPpE6GWc9viH0j5L2y7839FCoQGLrq0IGVV
I7n56SuRjFvi0RYa39rp3OeKIEgpVXuQcw4dQKYdAij6G5IHgGolo76QKu+3qQyTrZ8l/lm5SFAX
vdT3ia+Q5AQqa2HwVY5P9ZFKVN+2iXaejWisraD0KiaAgS8G5dTHVAMpgZ4qzdpKfWuXgNHlfkI4
EKQgqfxZJurOcxLn9U8egnuoeJs0OlTP8fGif8UHgNzELJjBxMM9KtiqKjsgZP9tMAH0wX4xk7BJ
4s51Hcr5xwQvRb6z9TMLJXhzerjB09fzkoviU/So5bRGhYDz6rIkuSsIiACyWbSGMYhRzRcg7f11
kuOI6FG15MukAVwDVtGcq35s7j1VqfvIB3Ioj4SOuZfhh1Cz5j9lq1A6NnP6uQwAQVJnZXSmKsDo
buvoCZhiBPGcFSpGC6C/lHuqFEnueC2Hc4QiC39Rsw5QtrI/WhV0V4NVOadiOFwnJX3Yn3sn4Ieh
mLYpb/x0NQ7K3qmIv7eqCdIVeOKGTZNbiL3Nztd5flC7K6dDrZlZGSg1vFqITFuc2g1fiWwczsbd
DKyzXwaB6seCiK35OMwfSUgaYBLwakY0f6SjRbBAu2Vx1Rln42d05iMwzqgl/fC7fp5GduZ5t8/q
Ns9MMWvJHwq39G2apweXNv6Bd7Z/YOOIQO1NNle09MtFGo712ogDE/WHT7ocxNCesK3TO2A8sK2u
kTtCTxp9Qmc2fSosbqHfFFILo7EYpRkUQDegqYicTSPz/tR0Wp+us53gvUJJ2xLEQGSjCU3fmu6i
UOYLgGRDjlOLz9+oJyShV6qqw6sXovjPXV5YSANO1gNhxd546QzczhMl46JpwirmulDLyffR0JML
96JVZB9Qs3pnVO6sMvomEpteFd3R6M1QWSFfoj1Au0EGmC7zFI1CUV2M6mvV5GCnGvDVTgNkqT91
+SDUvZgHo1NqzDfGxQx5ketlmCfRMgxZ7aPZ0kCe6rRFkY2tCEq3B7p3+OCtoqzsX8bCfalLx/9V
FeoOoATx/l9dq95/scAB8wtnU8Rw2w9X5tCvqwoW6JfZtZxXbf5z1artI1CFlUsPqIcLzVwaB42W
q7oqsTeddeWYtluwEoxIxvyj86NeHUewUjmzh3EzQ1oPseVa1an2k+DiCM72Q5k/DJODhko5uNgK
JyFH4ZX2UdXoBr0wl9HYR0uHSHQE6pJ/lAJkgEfjPmZAPyIWMGyMt9F9md0VyHlmkb1XIzJrAGLP
6xYUxUvapmtkdey9j5DSB3Y08A4lypl3A9N36PknH/I2kw9OXydIa4Bj2YjGYFMyLTqnqnZGhz2O
fCjsPY6H6j6YBZQog0DBLvKFsRmvgkV2TLvCWhkXYxAExJMkwi1ofqmoRN0bqAbWt1cH/d64sYe8
v766mZS4U4LikHbc3l4dbAXgKW+yOxLxJ97T6WiGuSkc/nMA7q2HAdH72UDxIeC/IpiZP1CBfRVH
NGy4TsmU5W+jiT+Cz44clQ9isEgy1Fw5oJfR3t3Ep+FkBr+LhlNaIk8AJjSEw/6l92u2ImkegDUK
sUgTzpOZq/ejDXSoifylSaf3icCz20GHxsNgcf9A5/tQV7reFzGROoqDFDRlxuVPfjddg3QDnSIg
/uflzKDnq7AL1qDJ8U92AdZSD2EmFOH5/JH3aXlo6+HbNU4xByum2YNho3BndJ8eDaoVHiMWtbuU
i36BMj/74kpHLCIupm91CxgwtWlxKlCEtq211YbJIkFkfAGEJvjb0LHyGKDZ7CyooSjO5ir0/eKM
Evo1OFXKw01lrqYy+1vX3Nn+pg/7ultaiXNP0T3KVOEgL1nhftn368oU3wAath1LVNL7UVMvG88H
YNLLvYvPeu8SZVaydkVUL1H9Cu6x0M3rQ1KDy2N2MQOAhNlRkn5DC4ZiHMfZgUIHZ1jDC5aOvDw5
WYrKC+3suoLWTmwHTXkicDY648aBlIy7vA6XJpSm28bfpYl6+j3iltbfJoJveYb6ugeANVBzpyb6
As7AZNmDQfI+mgtJQW8ijzzryl2ToMUwIc3cygoHdHTK+zXifjpvOdrDbRAF6w5A+kV0nalzmDhk
b4zYn5J1SscfLUqm7/Q8sEThv9Fc+iMKGs2VEAUF0n2ubzTmkfJqHRTiJegd7CoR/t+rBn1IAF+U
/sclGgIi6wuqFaD0wSAZsk1a92qR4POytcpfwo75mzB1og3a/ETPoV2cg4bpH1GFY+rcIeNSg7Bv
n4Q5vvFh1fxgK2NnEUq/g6n19iUSDsg2obwPKIX+oImHsvj2XepR76MesW48GaHSvvow3twSa2hj
znO1NC43Q+Yeq4l0d4WVZvswaTI0aybZ/iYanT8bzJUZRDIBDAEIMcKjqdPGpZF/c+qn5j4Rjdwj
lMIekiL9i4wowDTSNJ/2UUlhSz3dG02vNdmnWfRmTFenDAe9bFTgG55XuBocyZd9wxDUmnVmyGyF
xuhVejIS8SP/lKAr620h1MgE21LTVxGoDRoC+udmHsyVN2/okM9yr4ZwSOpgMeVvwL5RBOoa/5y6
PDiLLG93KFb6+dv0EZ3J40COoAKcfa/TQYx74aBkuPtYLQC/VpoBA+IwkO/VKQhq4lLVxTqRETlY
40QO16tQ2F9EJJSeBn4WqXSPfsjcKZbkl5sR+yCQTDpOiHFOcRmWduzhQbYykJxIeclJTuNH0dhc
JhIm4evEk+KY4wi+wX1vrvMYEYvuSmwSVfnDSGYoAnQQWpjLMQE5sE85eFVC63hzMVcZ5QIceBOq
vW0Q0NWTenOt1nssxnAxNqFz78+S5kWwRK8XwMBmsWktDyx4/VHqQS2rStRrgS1EBmw72O/w5It2
jedBVmirLitfn1K3De4HlgbnGvfXq3OEQ9g+zPOfuTHmaXCPQ0ix8cr6USfpS/5/lJ3XktzG0q2f
CBHw5rbtdPc4UjRD3iAkUoL3Hk9/PiQoYjSi/tjnpqLSVKE57AYKmStXOikkA2rSgS6Ac0DIB6ZF
EqIBoSbI+RZQT5FnpF0oWOerHBzWZeKTheovly3UBE7u8+Zr6ZfK1z1edFtg836t99BlMdVNBZR+
bt291olZ3B2N27GXe/pBvGXwA4Dwq1zmKvGYruDYsGwmg0OpDMgJ8hd8Q66R0yUPLuUmd84EBG6R
DCVJwCkwC5ZhIoPB82sk+xNS77kX5ebYE15dvWVd3IPk64LYAZTJ4s1PZnkIp9mu4OZYOb51Uwrq
fvQZQkdKlCgsMk9KaI73kNCO97oW8o37KeZhruSAXu14BzyyXx29xSw+lJNnHXDhv9dYvmkd0wlG
oFaFUXUnW6aAg+l2/QSjl/fU6uoH25r7q01v5ycZpiYu7x09uYBI5D9cdL2ZlWA/eC68Ujae/iEk
KnSlRP7Xa8HeHhRjgIP2MW7U8jBTm/HRCfOPsDRUT75VKx+pqX3oO2t+Lsucc8sU+cC1sp0USNpD
Bqd2lzbvqt6sL9U4FOfOibUPdal/Fw8qEW8k17KXMPP6I9Q0xs3OwoZIg+2Yd7XvNXdqq3rXfoA7
Tjd8MPMir1PR1uQU850Dcnz1+qW/7TSE20OP58c/HefYqY6VR7fyhjzOOW6tP5QmLR5kcMv+x2zT
0Q+aagVoPzfVG1/Pr+YzJKR/yPKIGDu58GXPbTtdH4B8UmIt+twfHpuxgxuzKbXnlsLgQ1P4yVFE
StC05wyqMIowq983lczqcYJZltNx6PsLm14x8/cGvHIuM199FpcgW24BvN3tRRSDmvFIcBXjIJsb
U3bO4IAE5pcrlyiOn4WO2FuOsZWbg7xbBm5sdEgmGXtQq7bUd2IWR2Mqr/lYuNfQCb5OYVKdU+HU
c9zqTvUmIlUw7E0Lo14llHhZ5vdUJi3QvTG0xvuuDF8askoPFujYD34ZBgdjHrK7Kp77D9E42eci
o3msWHM4Xh701P9djBW3x3tNiX7XaugZdcWOn8xlGHgp4/Zvl/AD/G2Q2Uh78rt44rctojenyZPM
wlGx72eep7IJRGfA92Wrbg7PEOeE96ALrIcufinzKbi5qRPc7GWQ2a90v3IZ047Kwng+/N9Lx26g
lkDXj0Ils7HMbKLMVtIZMW+cM0I8ky2cNDLbDJla9xBKatpuM8jaWJ3g/nY7qv5Gw4K4TXULmkwV
oNky29mP6pxxZrNi5a6bq+wGrUF2k9m8WHqVl30HDLen2c1BU7v+UDmdRUV1nuqPVJotcbesTpx7
iH6Ohl/m7ydt+qCQQPySOJpxHJKlbnVAJBi/61KvotCuD25mFiUH6O689zmtWdrEnW/1MsRZPpUX
ka1B7cmk68MpGvTo4ogoTlpo++VJnNZp3eSfDDuZLppWketLS588/JA4wA1gN+NUk+fPVZPdWwXt
mMZFEtXmJ6LVWelesfvyVmbupSmt7hOAxf5OiZYCo8bsv+hg3l0OIr8PoECPrVor16jxjff83b95
UCv9nrUFz4pwTJ/JNe3UvAmfZ8en0F7V83w/BOp8CIL4fs2atkuGVNKdccHxH9Lle5FEH/CKtqNm
qdg3hqPtDZuG2EHiT78VajPfqNeNd5nqvcTRmDwB6bBuE9SlOxgG208EFyLSt0FGDhYxmT3jVFMF
AgY+NfeWOxmnVKqwVJUiyjxr77Ip9B9FJ7Ms0z4HJp1K5hBQsbM8eqxlqEzPfbL88VOaDfl10yuG
M9wrvnsWh9Kvhkuvu/HOrBXvXeADKoyhEiFQGAz03hq0qxTVtlGYwLSifKGg/AkWOdM5zGVk32tw
spBl8OcTD4zwoC9l32Vh1Ds1pIDJmlv94+SD2BBxs/a9296LKFYR1ZZqm66wk/gvaigqqiZy/85S
9PkQwnb/2XWz4QCQKL5IyWcRGX+MkVs/aXmXfO7vxmEuPtuaqRxVjsk8Wr/NDvghYZ4AnEo9kjmf
NmqKlmTAVR/AlQ9TALsFRI/lmcwp6TWvtVYGjDQY9EMexMZxZbgI69ri2DnMcOfAkmGl3P+C0Hym
SXZIOS7V4oFVRh/Ba0HKtOiCIBj3m1Vmoit8hQoIh9LHRC98/sz6sJ/GeTy58GFC8Bak3aUO52in
WAqy+703Id8LzbmGo7LVL22nnXzfhN9edPQXhsY+K7169RGlZsGk3+P4Rj/UTgxmmR897OCpUp2N
hUagbOZ3ox12x8zPVHjvnPAB8BDN72D53StBGj3YjULWnCYL0bVNIgKMed2f8kxNf5vzwqb1cqz+
4SnR0W/D8S+aBj60oxeDMzBNHiFcoXIpOic32d7FJBEfYr1I930b5gfogukuUiaQt09kdkwOytcp
jUCQ2QsVv8s3ApS3/9ga7vQ4uFl+Rx+EZB521PDQirU2lae4bZWn0QlfojyGxWuRRB/miX2NeXOF
bLQwDqVnxe8BMyTv5xjuYbrlUrMCJXWyj9wPRuoozzXNQAM66tyFlWbdEqvm5Vmmr4aw+Jx7vDdv
KrjZrRvAMmcpbaCVXDs/NSH3FjdWhrOlRl18DN3pXQMXxDVerOLCuxUBPjUEk9CBc25d5wKdzyMh
0Il21PwYKN2YP5gdodmgPXGzVN6ZgeK/g0MPSIiufRVJ9FkVmaepcPw9jDz+6mb1Y79Xq7w/i19f
Nf5TT20zN3P3N9MKskscZvSBm/zyhW7xp4IM+x+hArWbHZnzo+J59QPVw8peXu+T3t0lfBu/NAU0
ogaUcdcuzbobtScvgQKPW2aOxu8FvFmNpE7T2dy3gxZ/b6OU7BQtjz5psakdJmA9JCWs7m7uS/My
GZFOEZvxsTHNcEdwn1wL7FvxtQXpsVtzBd5EJOyt3C92xVxyM0lCHEzWg022j+XsZ7Ahk4+OtPTR
5a3klmsJDxa78/VzXZNeosmntoPrL7iu6SaYp+kuOmiXtups5wCZH6HhyoaDqhqA7mlDdoDeFy5f
DmREGdsCwKZuvNBu9TIoWfy9NwhytUGWfKgVCCEDAJmXLJ7pWG7xcuEo4XITHWdO4jB1XUWWWU4+
9YdSZBn8KoyP4HmeKgrOp8J06xU4ZZZqcVC0OD7kYwD35uQ+qbwIX1S7b0FFjMl8HZZBZjJ4Rtod
7TjsdwVtL6xdRTOj+w7OMHOhIBio3XqSWdtwI8+d4Bjr0BiMwlLwU7e5bb7LHkAFXKCC3an8yU2t
CueeyDKscmg3UPYm7TdhO6rghch3eu/Y15X9iOPIVecP+EPJn96++lXP326CORa0y3RInVI7mFM4
PPV1M0DexywmzL8H/aQcRRdUamDDbTxNu5Z6vfPmKN5eWHzLmyS/vNETaXqozN48B978XNjl10bL
W16OA+OjU+ZfizGhG50mdK4eDGtxMJ7TKdWfyI5ZByWMjA/gCUBBZPFwHnpNPQUdzX1o5TR8lVlO
Ifk623TlpjMahxSCEnMnK7V3XjI+BnbdfPZ8cv29A1GkiJCxFMcwieO7OrOaz4Aokp0JFPNRRMMH
FJW4n7w2K58I4H2XNTWNiO7C2rUP4mSpdgzNGbc7ERut+y0DcB/qpfLYws7/HE9qBkyieRFJhrzJ
fZCABgRrSu9dc9f0rukyeOQUebD0Z4oUSOAT5jp5cbkATzTtg7kw4blGmuzFmoeq9ZgH6juR1gWP
qdv0H0KPlnhwPw5HE0bI5w5Izimj2nnywydARgCTY+9cg+yHg5lBn6PwTqM4czfa9BXZEfQsnww1
Hi9Nr75kOZwuoqpyz7ukmvHVrlIaxJhRcrayqgLepw6PqabdNyTwfxNV70/zrnTd8Oq1aQSc5J66
kUQ/umrVXGWwLNM+8y4NTUpOi7a6/DzUan8CJdTsu0wZn2EWmJ5hh/+Yl5pHPRIqGXhwdcfACmj8
/FNX1plxXyb6RRbNy0oxliwfMv9fy0mX1Adikbwmx9AFt7FR3WSgM05d7qoQZv+M/3DoG7CAeoPW
2ukCTKuDqB2im70OflLqCToL+jYfxgteQv/m3Hpj6ANqpV1DuQxZAyOkvGHMTVT19/LyIe8Zs1G5
3Insfje1xNXKLNlFVj49V05N0V+uE/C2KRze5XYaPlhlftdOTtQcC7//XM+ciNZUIvyV6sVKFeOz
zeElNEvrY04Z+NOkK3+KWp0JBAKXMI6zOU60UQzjg7rE8HPYvu4oFv1SuxPwmnCJ9W8GiP++iCT6
cmkNIjNZ5WIUaZJkwDJsRmhQ9sHU3kFyPFwpjR6ubRD8mGnd+Fr0+oEIfRy9d+vZ8e4Uvji3yK5f
wnqqLqnfT89l/4EcVv/kyInOjoCHzdXM43dyeZrZzYemzCP1QuCxvsRVQCqyMIZTByiHJ5MZXylT
vYA/CG6DFpW7For156LzX1wKLV9ASk5nilL44bVe9BI6ertLkiykNDFpP1VAOsibRi9u4U23MQxb
gMus8uApOPQuQNopCj8YsMrRh3zsb/NYkPNaZuoybLpNTOvcK3ebzHrXzPXdzGG/ydunRClLHvdV
9q0ZoYY2p/ErwSx6FFsuYBs14WDHTz7taAfgw3MIjUPQf0hakHVdpoJWEyss4u8z29uJUVTaED0m
qZU9+oCYIKi24ro6U+Se1+9oMdLudCOoju5AilQGB1whPOwO15yqv2KQqt8Arn1o1Hb4WBTAbsbY
oUG5btRXf6HdKuPvs2snn2LHC3jszQtOpjI+G3M3nDMj946tFkdHDwK7Qz87wXNdHBr4VZ/sxktI
mdmTdkqUNt93UxY+O12OUu3jz9WoFITxWCCDlprK1bb7d8t/ZH7MY55ldZ1fvT14OiV8n7dTcR6y
9vcAkNFNq81z4y5fa0lhyfDTMMu3v/T/znLFHLBuMysktTWnan3Xu9b39WlfNuU3rpNcBg2MGoUd
/xSr/NpWZlPCg0NVs6PU1oO1DDJL3NB68CZ6SUA/Y+3TYU7nnSg3x97N7uoQlKXoX7nAhu6cwU5+
V2PdehDrK5deq9pdbdMXZLMEJhmUceYW26ZztyP4rN5bY3k3Fjb8kotk9JNbHFaDYeKzdDFoQHRd
uOHH95N6bleuYPDUMAh3sHPQI2InSpinmML0NN6P0f0qiSEyp8+QZADdgr6LY37S/VkkN8eu6u+h
UxN0ip3xvTNow9n3I+symW7x5HPzAvyfhl8Np7nImjSu3iVlxe9tGI6pn/xZdVNPotzv3yeG+z0n
lnITlUV09dG13YtIU1wN730bGqCGDsbHamzid7BKg8NV3+l17x818rMHEW1OlTvFoOtQ1On+u+iB
A7r1Llnm45ArN601z8roHzOjjj4P8excrWbgV1/23d4LNOtKzrg5WeYYwmmncFLtqpvqJdWt12ry
r4n75EMpcfWKPr+WbX2y6D988TMYPlXNLy8a5IP7oqeRATQm8YOaUBDq3TV29GkynfqYLUlN8LMt
/J2us3R/iFqQNb5JazheomSYlzekTdx0QfM0lQmN6hdXbfH6T9c3yyuPnGYZLvGU8OYpzqPjKS53
cAJgyXFa2gjFc1jcyywvDHL4IoMvK+55t55vTn4Vo996oAY347rWMniLsJTfByro+yD5ptHICHD/
lDwFlRvd6lDl/pDZ+WfAlk/yFgDN3ovDV+1jFOcAXIPYv0BE0N7XTp4ctHTqP08Bd3eY5qoHf1L6
z7kV7Lp+sD/2UPU9df30RbwMs/HuYgcWOhEtXqoPLuU8FxH7BPCQo5XvJqelinHyVi/SrfXJbsPn
PICwLCbqeLFbM37MqyA6KnNhfeRQBuazHPM/x+oDj0zrLzeePla1W7/UEbxndBxM19XqqNLanqqE
R46ZP1bXepRynw6KZXWWQulBi05zLj8neRZ/oFiZ3hxZbJ1qiwdSNsMqSu3yH2VH8b9T9dajBufk
Q6K5IYA6DA2/SDUPiq+zpZqwdJb11XFr724cE6qjUl0/VJPZP6Vdr5yLwBkJACTlvU3zwJMHQORd
5vkG9OK6/9lJ6m+gsKo/Q2DvKzvPqJLb6ozoagTTQqtScEa2aTB360dnuCm8QZEIni8iWWC3Kopu
ypjOvz99Vnm10exrvImp0TSoZ0IIAkRcnWQXv4QfoRm8FOwtjRZk4NcUPtrjk+JG+YMImzoEmvAY
zrBLNJmrn98YxHk0ev0wepWzd5ctHavKVLJRUXipk7iHJ16nH/iep8kDBL3Wp6CIm/sooGJnIg75
KTWq6s42eucgVg9Kr2MZz95ZrFFbu7uA+8RNrI3jPuudqz83Xkd6OiySu8ThS1PCFp40evjQh6fW
gpQHaFDoHL2WatI8yfv7oKwfPAiugn1n0PTE94CCVNG7TtMigh0MCazBMeyWj6tXbpXvCA46tyhv
KN6eFWgxlcaIL+Isa3kJmvZRa5qnbReDJNZx6HX7YE+wunErCvNzz9d/TwawfSDXCv5oCTHNQ+oe
6XlRH32IDH5zIP5+noL+SPoe3r7JIgOWDq5+EWeFV72rocKiV0JfeO+XFFDDl/G9darwstVbyEl5
0Zs2f3vRb4fnn/ps6OqbF7t3ZmJqNxnmJiSN8wsxMGOdlx43261+VkufvrfTVws3O+359CNou2wn
m6sF7C2VqnoHSS1IBoHXKnsfj3G2l9SCDG+58H8ti6tkK9ZkhshqZl6ovncvRRSQ9nUtaTlmPFhd
49XnaXTanTYAVtHI5T74iUa5l0zpPmY8JLsxyHWQxXV6s3nRowz8B6Fe8EkHX/Qv/ryqgDZPt62W
0qukOW0EettK0VGwP5+KkR+uGGqVLpKjV2iXgtPuUxc5HwW9VScNjwfLXCWx/ZTEtngK7AvW1NVT
qj9/etZRZh9BWHhHqckNoZabmmh8kvpbIx2qk2eE3kGMdpZl7yHFEts6LMzZhg5dqpTq2n4P8bgd
/SZGWZM49OjMPTO/0WXnKzfX37rEUAD2Nz8GjnYEyZsHUeeKb6vEozV1F/ttszTWUh70woBqSOyw
DQ+nli4GHJ3W5mGvAjLSPOyV/CpAIyaR8yWUs/YVe2WXKeUe/m4KMptzRAvFGKGoCr7KpuKwt48t
XmcizYZchs6nTuEQTZGpF9H8tFOnBZpL+ttp7Ra2FTLuCY9BfSp3wiJkLrxDQiW0iaLbGIgUDTBV
moQOPbIooRBn0Gw+mEF/OkhZt5EZ4bNhflvL80RSy29blbbkd4Li+8pNaP3wlhL0f6x/o2GPtf5P
diSt0NFufUcYwD1FTusAbTAcMAnMuiRyadloQ96eZtdNP1RWN+8GvaNNnJqMu81520BbdlnWEj/J
QFD8vXHude7OVIlyZk7mP9LKp9yTzaLIexHzdgSMucwyb1Lvajv5k0q3kZqdRZfm7R6scHjN/SAa
kl3ph8Fj0Jnq+zSfaaBVufq1rBLtfb0YQrW6rxdJPFyTBllp7kOEtSyQgZTGruzIZfdj6u7rtB/X
IIjd6B+TgCYPRUnjHIqO9P6oVkZ1cFWaJOzA6sCV6NUXkhSEeAva1PZ+BTBLuGnWKX+beGW2EXqb
tyw2onzDdCP0NjbFTPuio1Ct3Qcl9VjwQrbcWApj4Uj8W5rd2R4OdOzLOOR77npfSRvzyKuldZVb
yK/oPL14avctgMyD3HTe3INEN5NiuvML54NIuJZ3nQ28YDo4oU6D+40HVFbP07MBYulevH+1KUy3
2i6Zem+9VzZyQxTHZCETpSqA7jYApGuVmjwnedwA9ouqWFRrDH0RQ2VIHtUMQkk/ilvK45P2fmqb
72t+T8vnu07TrSdJ75k8Sw6wEvIuTmuWHWkU72le8EjZBE6Nbmei2dS22XmnmNoB2JFwlSFrp99n
VXHPAsBPlv97NaDGVkQB7stMhhWenwYV0X+aObzS1RU0YYqpcR6kLSLMYRwElqyAiGGRntag/09x
zRE4lMOeA3WEjLHlf20ylfi9DFZo0kOv0PRzCoxo1dkU6tCnJHkUj9Awo0dqjy8UUviPXjHSb2op
KOcILMSbPPbVm2FQkiVfqp+ik3b+oYcMak+bhPBJBmMKoqckICRcOLp1emPI0zA7hQZ5rzeGAfYT
QhhkMX7upFC9tPNGE3LQn+Etu2mvJNznq4S3MokDSBzLxRCTgLkUw7dU96sHGYis1OtMxEDtvhW0
/Tm/0YuYmWr1QGsLCuEGkNu/Wl9PRbyfEiI6wIaC/XIM+eb49OId0+lLZqXDUdPhfKL3QUo/g/x/
9nB9/2AX1vBcBu6DMpvgU7KS1GLf0NvP19VdmbfUesVjSoq9hmPUXHgTZLBqy7jVrXVQqW5YVaKH
LLZnHZXltUaT3FXcltml9eJ3BgUu/1ymLbwL8MYnAD4t9bgt2PwKMyiPA9mMvVjF0Gjuswtw8rJR
thaDTZY6i68rs+siWpUfXdc7kVC2Bgu/K6+tq4HWkJSZiU6svmdC+1vuvSGnG3pGUys/1B9qu9Ue
6oxG6bu5gl0MDty96hroFoMO9yo9ARdZ67XwnI20IKl6gscHscsWpqoa+9ql06c4yjAWaTQtdDcv
4VzUPEbYTAzrjqtc7jUOMEejGr0LfSqD97brf3DLIf1SmJZ31MexAEEVpV+mIj9oJFuIQ0Yx7UAn
crQ0CjhlapmeqyJo9kU7Kjea4tqfZwjQF/JMmHEV6IqNT52ZvxsdgKl6FNNbIK3mi5tX0U50Mvih
2j6bUNO2UAqses32v3kDSUJx0GgS6FquRQEKgSNXYklFSKEW5yXY///WyYzAP7EkZQG0imwtjr5r
/XAUwwZ8fbNYnGVXnWDhheagZwnX5VuAbsp+H/oxpliaQLMYJYQn4t+2Ndq3eaTa72MFtF3cN7Us
xCb7bbZ/7zeoObkEI6dVjfsjMCrRURET1aH5uUz9lt5ojR9eRqCo1WkLo/5q3WalWdXrZdaY8PYi
5rY2KHGTqW9G49El/0HDZpfoPqWp9f20DPAf1PdRWaIU2UyIK4DDLE7iI+bNUcR1sJVPUx8ap5GY
KUFtBj0oonUGtfi/dP+rX0jfMJgy7LNsF7Tu99mx3BOIluyhazg47GQqgwmQsNCy6VzaXvaw6WUm
urn2OX9nwZ2o3q4Xlzayoe8nfUlCjmtsa2U2yCU5Tu3S2FRvFu8cpMLgrnOn+VAZKa8KQAOhMGEG
cMUrdjKVgawCHCuQBxeLddP/0lm28RYAmZi3Xf9Tp9PZeKdGYOE2Z1krKwpDy65W/41DqKrsobyZ
bzRGpIk3Xal1gYB1C2QsLbW5vMhUfHSe8gerAoFTDzRXoAQ3VW+ruUvyHQW0xXEpyr5uTfKkU54M
xdIzbxN/pduWyS7i8kZHo6gltZDBTrQ04lN9KslpYPzva26XU9y6OMJdMOychQXDUoy7IINxvWrd
/BGUx0KlsODFqpn2govhtW7x6RrrrmlGFxLQxW1RyU4yW4xaOMKkU+/sPiEENPQegenEbqOFiTa5
VfRR/TFNA5or7wx6X8IVG1JD2sSwKajQi6vKBH1/WCgasJ0cCrtsHKezbaR/wDKNxag5KVvL8MOz
CRWKisL6uK4Ru2PmMDsvjHny+ZSIjqKK39rQzPz7g4sV8kUbYlD+RTKY08I5YgKsAM+PZZW3f/G2
41tLqsS0DAYPfIKxur3VjQMd7ZB06ywuFZ3m9ou8TsU+2zEt7zd/xeq+t1acnsQq+tVF5HqgGcV+
nS67U6/Q3kY3vkzTGF07zwkOgetXh3GJZvSjRxGhIjGOWtOvRk4iTyxd3UNquERARIStcbq4KUfx
RV9EVJPAnHmstMG6bYPlW6DV++QzYJjg/Eb/nyIQd+smS8XFY30IgG1dv+npewl/hE6V7DAn0GJH
Zs93wLHqc133wGn1sI6fqHunAS1/wcMrpUbq4S6lNfnqQ/OomMYWDDq5xYdgrHj9ZK3obcVVb0GS
n9f7uVtZ5IvIOO232zZ0XM16zxfd+jSQqUcp5WGKlXj/5uEwF7zMaUVfHSa1HO8NLgAfQGXvPLLC
V3ihRg4V80jOB6vFeTE/iAyqwN0VXRIf48UsuldmcR/VoDyn8fhVrHkDeqWETVS4mfKFtElm4DrH
BnDRwtA0T1O9h2uRi2hOkXBqotRnJ24yCKMTtWT53jX1kI6HGkhQKkJo2aEpwU1ms64HN/JbC3np
Ynk1LdycLnzrKlmgBCaNMlXKtWOHYgdzKZxY6GbWmejmLPKvI6Xnb/ThsmBbVY5GRhFZCm/8Pw3i
sq2dyI2QF+jL43axwSrjO4qQvwrmp1GXNJw9vAg+iEKXgR5ci04t5hfxmAUz9NPvP3WyQbigjIjp
vtpTFkwp7B6TFtPjCjo0jn3zh1adBkgL1b+kSpoOKf6pT4b5pIZl9OLD4LArNaLLBB5ywAPhocmT
+EUJAvMado1NLCBWPvZ0u0+XTgS8PCxjyPHIXwbqEP5Um9Q4irT6OOQVrb0otsGWhSKT6P+xejOL
bt1881ES310vs+li+BjOCsX8orJqGvEe18t6Iy3LdutcjKnS9XeTbZ+U0qEBWeB12s1YYskyk4Fu
P1/pwDOfRD/Yxd9+r5b8a/pz0eovS61/7rtd5pWPXLH1rK+kqoDRLh/n1d6/XLKuHrsgoETxN90B
fKUo44e81oOHkBzd3s308gu8OSTQbc26N8fc/kCR9Z3oc1+hXt0d3QMNe8ACfR1oa0LVMMBqhxf2
hVml/OLH7nPlQowLnUND11iNlj+L3m46Z++Xw3Czmt9Sx0gOSh6rVxncoFGvUTYO2e6tLKbNczMn
kHz8WLP5rHtssrg7RjT+2Hhbvm0ZbNd95V4lgbsPqWDYBzREp1tL7FLvaeSHwG4sWMvRyVBOtnMd
3KrLV6XIYqkXi8xCjZ5Wb9dsW5htB03HJv/3luJDZxbQRCrhkm3ddtVtm1dXlY/yxmc1z7bXX0i8
7bKg06+pretXk1ctYy/TVtVtWoBCa5ytDuKVL15i30SZVaqiX2Umw7pOvH1tPJhdY9zJMlE1EG7w
KvxziSidxqpB2dHXUAWE6S0gTUFmykyQmDIrrEq7buLqXQpwc1vjyx6r7a3vtp9stYnbcmc2zlVf
B+CuwYduboFuk8V3zH4/AacpdgPRUlJxQxPd/Fih3avZa9HNXgZRatFYFTtYb2HZF4VONPmUm/3X
Vyu3NeB0jB+O6/6vdi6pUrwBTTGAuIwvbUBqq3GqZ37OxQM1xbRlrnlM7jY550dK3DBSTpvulY/s
QLeedQdx8QSiIVMZZh+wLHcVnw4oXCBtuj+zbqrObtukD2T1KBRaigBF7LV5bg8kHdMHo+ZpP2YX
EbRFMzkux1vxo9w7oxbRUGBALieOyZhVYFWwberuri3U4mGMCFUP1mjttw8us/XTy2dZwhduatxv
H/bVh/dzoJRx1Fr7V8qpqarukGfnaZj0e50mP00+DhVtnAGLH8h+Tres7opqJ1MZAERPt2JTiiyW
XRkb421zerNGxHUhnNjT6ihKwwjKavdq+Svtm03W9YHWEZJR+xcd6sazsdT0JDMYDRnMBTRoQQO0
GkppxllDYPRKKY7tontj2HTisu0fptqxnakqKB03ByzBYNfzj4Fa5GDpYo1MqH+maEntdn5Fc3TR
TVkPdGNzh6hyPLQ2rZ11Oaf98rRGPV/A3Xyi4GY558kxruv+QdG5iRTDWReC97Z5N+S0uJB2wBMo
H74LNqtlGgwtR8O+hOY0r9PVhxhmsjYPFhdZty4xofdudot3k8Y/vN/uGGVVOZ1sSi7Fx02yioq/
ZUuIpkeK8NqPnt1RGJZrQGKjGiLhoHdm2ouWXvg4d92811MqTEMDNtWddGLup8CyTkRaWgK1JsUV
gW3A6kfHufusC/FS65ZU5dB/WjcRS5tb3TU3xoUlko3lGmIosy8mbDsQhi27REuXvimtLrE9QnCw
DL1n0GB7Arnd0GSh3Yny1VRrOg2tT+WMphKdX9YURfFjdcKbGMSAvUU7gUVpjI8c97SbuInxx/pl
2XZRk75pd22Q3GTRul6832zft3BE093gBFCQbHo2l/qVFrg8Uf45kEzQr7UV/DBUmfu39/+9RKwg
oEyeOrJmnct2YnutHRPzZju9djaWG3mR0mZ71yz3eJFltg2bzpEngFjWNZvJWjaavNIFA5TtNv2v
thHd/+Dy6nK/2sZNYVkduuQvMb5y/vX0V1u8XanK00y09ZD6O2/oUr5Mf/9h/vsP9eqSQ02lbO6W
zi5PYVyh8rm7WjTUSGEuhE7C/jlQh4Jyk8Vz6gmb7GQqy8Uc6dD7r9uJLGaZbZfY9nm175sris8b
3ZtLaV3pnKwahoflc24f4T8vKS7rB5Qlr66+XW7997+5VEOmHo4BtTGDaGcoZnVHk2L7Zi/xhlkd
+4ttDZBHIG2DEWmUR4kszu3PFWofYfnnutVbnQnDn1b7qhEvx+jX3QM9L+odLwlgQHwtOq5f5UDj
9CNTGYrlcFItgy7fEZFpJf630yrXRXjU06FeF07bHkUbNeFJdqq1wrL326YyW3eSTV7t3wOAsemC
tTcqByxhTHZKhsrWfsz+b51WhRBvio8x+v/Tkv916zd+b8T/r0/5Zu0bcdtKpYffPopU9WDHwYlA
N0XOag85VmbxtICcuoCmLd+BAIZB24upjZep+CRwU93Ng/dhTiC92vVTSkp7WSyDbdFMuGmgfdp0
667kons6VenuQfZSAkengZFcocn/IiSVH/KIZg/L6VGGZjnfrUhgjmE1OBz9T9F1i6GKOfMcLOsP
js3WLTYiCnKJaW6FvvYS263n3ieLBEfEYhQPVQK8DRwm9zYGcRODzIRZWVb9c8u1jPinYejy+WwM
2Tf4UQjoLoOWqM2paewXaP/pg6PkBHbFUOZDH52kyGDVGkqYrmvE7lc3v6LJUVcZ4W/EW5XLqPTT
Qi0Me1RoOecEVoszhEnZfUfA6j5QKmKSabYDbMd3WXRiparuh4voVvPgeMnRH2x9Jz7epNB2ddtM
1myiLJzn8o8mSd2T6BOVIFRnAPIeYgeEouGl3aP1/yi7si23cSX5RTyHILi+ktqXUrlsl5cXHre7
L0iC+05+/QSS5aJa190z84IDZCYg1SIRSERG4LqsK+fyrIN0/ckFkuyJ7KIZ+osGtu4HOzl1y4Ug
Wwz5qXVC7fQWU1StxqZBwclmCVSLOpZ10kUERuC/3xmt10UP90g0dE2w3ALzBWJe3C+tset108Ny
VpbfoEXY7qO+rM6Qaq7OWverN9oCbFEQQ/pkV1m4Iy/FrSF3thbbYBcywnxkJupZG21nGH24DPVW
WDdy2EWTgUk8n3Y0XB28Mo9DaojLatKdZL64kHTEtagvC+aeKAFGPWooUeWpbBX1VsdDnDDdGQSf
KpBiHqasy6yrYoMS4QIwKlFkQOXk3NXKHekxD6DOupY2A4HRAGF4IwQhBWB3t64yUmQc8mGndZ55
khUAOkaB8iufutRAowO41PeGAoFGerOt84oawjJ1PUYB2XINt2L+6l7XQm31Lw+tA/xBcSrjY41H
wJmaUMESbDd9G5LN4Ea9K4bpP2ziVg0aNYSQY437ne192r/HLq+ItDcesOp1IV3XbbwmdndE6y6y
sr2UufhJI2J/R1XKzQafHxgqQSWf4fSIk7geLUTxEkUIz6h2X2ZTvGBAj+qaNZ5oQlUl8bFKWnCT
SHv+mM7QtXPScg8JO/khRD3tLQ4N5MNRofQNfLU8aESDtwU9nc9uDWqAIWffpHSnXW+CpYrCcDLw
i2Ksv5hN2wFntWFWD7nt93odumgu4gmJSzIOEf91l3x3rQy8sNjomV4FFHTn+a8uzjnHsLHF0YLQ
yoUa/t4zWBO3PgDT0HAVgF0oBxuMNgUv1XvXyVoIDpSuHrTgMml9UeOoeeenboR6iBNE3YPIsKLW
J1slZuxOKVyv8PAj44wKdd/oWAniAayzxOhdOh+toa6Ac4cy4dWrPCBRYgP/q4rvKu/teAeUj70Q
XJFtIbySVhpeUDZAJmoeSK9QJZJAbxflr3cMWf+fRV1cIOublkU/ei8DfMschs95mxbnKvQiiBOq
LjW1jU/13Vj2XXHGnVkbQPMYqPT3QHLQsAxB0ZSiXmGpF7HTwUOdoKoaAeAoQflb9UOzKss7looU
r61GjvquOYRaaJnES2CuPJNlOCjHRmHXhWZT46LytAI6fz8T3x4F0joJuCZ3DHKl/iJFMpOYiWoW
hZM5bZD8I12T0kH1GNjGc5QDwU9aJYubxov2CYW/TaVV3hVSKB6UGr9kU/4l3nbA85da4OZh9Xii
xrR6D+UlDbDWAGbKDL8q5bMb/S1gDSUbBBIQucYsYyUyyQYwey3LAZ/3NtuzDG5ul6B/XPPhJdbh
8oZAYDiCZ7DToZQyHHM6MqvjMfWoGegwvY7lu7tRR+iaTsKrm3qpWod6YCXC4XpKf4Biiy/r0zRy
rks9zKLhGpLMkFbQig5Ko16L5JqCHOhGOZ8JbEA9J46R1bJN5u1tvbs+hMjJ7t/gCzwzBi1YFmoV
nmHuJtNvEjCjJTyy8KFmfQcODeW6j6VXGb65o7qqprdBIbTE+jamKbNBi6Mmk3FKQCEamzHA3bQ4
GR/eHLcyY1tXYD6orTzi2zJOQApvQijjljV2ewq9JB7+JCvKhIAt5xaqJE07HTeQEG8NcSMfcFnd
iZm9d5y0JuozwKjAenMKy4pfY0Agrm0JqpwShdGLgIsGdCRIuNCAtAzcs4ZxJbGWmORdlpgu4hFk
VfG1NQgLGtRxcgI/sm8hhVz63DGaMzQamjNTvXX46KaYmKUjFJ14DBitjpu9x++ZJOm/SOFA4Fp9
zazfMHffTBl9HxmWKP3V7/HyM3jrsz240sUF5NjiQr2HYZzimZu03bxN4xDyCmsM9cIBd4ybdY4H
gKs5TWD9wKLLjA57HsxbZw/Yyp3L6dC2g37CTZ8OkoZW2zeeuacR2ft352qj3u+GyNOC2G11/y7m
wUbrr+9gnfvvtuVtsQ6aDlwHwBQwFChNUjaXErmU5gXcCIwg+hNZqKFccZKfUSk7L+Y1AYxFXIjC
PPVFDbwAq090SnDSGKWQkNn2NTphrGeR9XDxcNZocRPopzk2lXcHmbuTy3qwqd2In119RxZqDJmC
rwx8bk6Mg9hDMjxKsvqYVxLVuv+QeKcJlKHHtwu+tlDMsKcfPLWKz+EI8jb6ec1qwGV5FdWLbf39
kPc9luzr7/TdvpqgJlrvjQ4CUSDT189GCrneYOlWuqiO1B3a9BKBzuYwOvWImiIVOTqVpQXg2AdU
owp/WcNSdUGVYQd8KoZlpcgGAe2oAFg0ExrFcXVEZlIp3M/hAaf95AV6xRq4kdPuMCqMNdk63m5l
Uac3GsnGiq+pFj7RCNLb5TXqUTvvTc4V1dPOlXqmxqcTpJuxqudcoXb8ZnfTHsUSLC2goKwHzgeP
67jaURLEWQd066BN7YWpIb5xX0zDSZ8NqCG9Mkv309ruPjFjDD+KSIemAoLSNoXGjTZ+pinp4IgL
kzPHgQpO4HvAtzqM9Ya8Zjgf3A71/gWYHXufNa5zAZOCc7ETnEjjBOUMGJDZsu32PoI8HVBgYJYJ
++06lRzrPOoZllYcMmm90MhWi65hD7FMOhD1MdzDw5JmzE7ShEhXRVtGJ9eucwwmGKtCZVYEctRc
magZGETvOcABO4oFlSnqhagLqmFcT7UNmFfGHedJe3NjB3QRXlR9gIptFHZR0GrQzbb06ocUM4O0
xIcM6mHW3o3cdpelYDhEZcH0RE0KJiUooUnkvDujYXtt6qbzULATeNetV7uoj0IPixdwzeDD0EGK
PbZf3TSybt3MXilGAwzwrE0RBNN7Zr2OrlfuW9MAdEqtAP1TAHtbLTzoln4bxSyPuboQoQZ8VRJ8
Yuyi4zl6INNA9zMPIcDwv80gR2TNl9JxOmi+vduNuAens40EpKX3NeoYi9y6ujY+YjUIKPrUbDYL
AQBV97dGe7BDY7gQCUCjmADSKncPE2qXwMuoOAHImLkgOTddVMavzAA8n51rwTh0pgp9DzggBMvj
Aphu1D/IMzWl6oVpXRmQcIEEq51pImhHAKGqn5NjgeEVd0CuOxvYUHrGGVVTndhQN1Fj6pG7cSIX
Eo4UVOAoKVOm+XdGClrnWFUPYbzHcW6KTw3Pi/267sNrdXXiHauMB1Mri2lnJsO0naSHTUg6ogoa
34u4D1ouQgeNHTnEvjJgiXCXj3MiunNX8NPjeHGR9W7CXZdcNNViU70FB0Lk3613N78BIfzbC/J0
a0EqAKDxcL5rGvV4Hh2jzwAuh+dt/LuYX7Z/DzGh0rOs/+9xXmgBk7K8JugHNp4BjZzfvQVasGBg
nuVp+JE3TrpL44wfbOS7tm5sWZC+zAoA89ynMrbeKIUjVabTpzlDMRO4sNo+OqSpmSEKFXtUpkc9
iEujBoi6UnKUsiV7SxHOx277oUJ5yJVGrOrjI55IwI0p53sEL8y/RnOYN6jijs4rEyf1yGYAzQMK
n3d3X3Ufk9LEubFvp7NbyAm1faYVdOFBNMhcoTip7Xzqsja+QjTYOoCSWcQnqNK0qO3Oi02tVKum
uOlASuv5NFobU4lj/eOQHPgfBEVm2gNhGKuaKPBQgORwhFJrw1FFPzhnO8/Gq9G34oSKZ8i8DeKm
l5m4pdVo7M1BxyHg3UY9DYo1EL2+PJhzw422LAU5EtVULpWWRTvYQTaiYncZUzkmlM6AIOw67USR
o2h2kYc9Ooipu2NoAROOO+mrAWAi+GxVdxnjZa/W9zuzVFLMsWooIMXG3skM67iaKIKcZDNKrYRg
ZcGAPPu1LDnaqo0udSpe7eQH8l2oDHOFd+MzCzdaiJO3100OeGwHPZBD2m6dtO046uo950kvUeU1
lt6FRhQX93FyAImWtwEtnbdvx34+VWaKFzhkWovLgmaudDz5sHdKmeVumdJ5SJWkBjkG1oaBZYZQ
bIkiBvxvxc7Us1Fagm9ZM96uNnLEaYG/kqSWDJkz7tvSPJnmaEN/quHP4JYVnv0sZmgj+G6RvoaR
K85kg6KCDaAZKliRwNo4ts62PZGqODYSFEZoM5RNDZBDs3FfBF5Ax8KHCDWO+CROoF641u4el83Q
6J7n6Qu03P7xoujujohi7sZyhNp18DATnJ1ykxZcQOUOtBaAIOcXzZDFDmXKEsiNXzZy1OCCaAHI
Rww1VlwXF84EkDZjehiGMKx8HoIEeqIuU12z5GBfH0FqqDBbTTPjiE7dtZEKooUMKnBaKoaGfAJZ
QOcBIOT2g+kPbpTiO0EkAfaMPChSgT/3e8NBXYV78vcx9bhXzCdwA2CT2Bi/3CUUd+KSW4eI8eak
6WgkMO0gptC65jThxztRbzGSnyLJGLkxql6X7sN0CopppTWelsOnHMuvLyeinV4gSR/WcjjR5Rj1
6M9Cvej9XnB1/KONQgq3j97uBR+mrMPfBq4v/1u3aFwvqMzKBbjXYwfNAUJFQMczoD+TaVaFs6Vu
Rci79Q96F0V/TPLUBKH77RiXf/ivIFdGcD31b4BsTsWDdWxHAJdg33RcosmxxDxMzOWuCRPnPNhZ
A7UP6C4ILg7AKI/8y/tQkyJuXzRmfjfCGsU6lp4g6egCEeZwD/kFNL2OaollLPIoXIxTbICadpRI
4YQNHoNreA5+i3oZa3WCIJq0xBt9Yu7cofqR12HQTh3krlHh3vtcEeAv3aqFeIINTqIUfIZHGmm4
rLpMrmQ91LfRJWPSlzJwvCHcjKFW7UDTmHa4wxxCLaCiTirnpF6OP9/OGqGFtzrWUtDVuxKcQZ6l
PPSOU4J/GPKp49hV20h3x+eMeSHy+CgJzEMDbGP29IWYg4cmtFBIp+iEGUh9GCpVLnVR/rLhmxm1
rR3qQYhsmEfmT7etyx0QvcNpVPRovWqoR7aH4RqiGVgbFTGYZygetXWF1Saa9NLX8yuEkLsL2GYg
J6kUR5phjP+Is/bT1JvjJxvsfruuT5wAjO0F+G60bwOetWcQMwIQkBRAPyZKIYTGa0Mx03ugCZld
UKskY1BVRfRhr+Px8oG6jj5HH1BxcETlOy6IlddTprhu/sSTP2vrYo9NPPdeWtuF9BvyaE3BDYCd
ktrZgc1ebqsIWWs8akC1uZy3k1BsoiZDOTEdr+lkjk0SBNXfzufqqL74vDMK8OvTugOgh/+6DTAb
fc+NtDo82BdehzXuYfdAtA4PU8jWxfu85aCjc3huBLyophN4R0rsIsU8gUYir5CNVlYa28q4+Mm4
NlkMdpolcvFTqEPznckcD7K2NmSjhSZUpkCCVC1HY1ro7j2QR7dqM5h0yBcjed82M9AG6vbSVuDo
tm7eeqstNLNu4zJNx9UwzvOg/kIMmDw1M6A5d1YaLy6KYmaCCWGGTSe2F9qWu+y77XrJ3qjc+gLs
QWBoKAzGxTcwOJU45oAd0Kh2HA2MDZWW+9RttXynMTGeXcjYSAAGLjj1uE+05aEm4Uypu436hoZh
HvfcT2rTO8cSsHq1W1o2TriqAka1mJxAAnuT2YC44sakeqYmdb14N+agB19teQF0bj4CRqwbNzIb
5Zc+8rrL2IBAxJ6Fu42h7wFY7NBckQVtruSgHtlwkzECQ+7iU4WIhzCjHccRwg79ftDSJygo2nuh
yjhiquVQdLJTk71g41djid/bc+Kg5SoWjPb4AOE/nUbU0EJqDbJDt64PsqYzN40Wigs46NmMAlsP
dw/W9EI2AMG05krdsLCheS7zU9NB8cjMkGemhoZ1DqoUbML+WG4KcgdYPnUvUdktMOHtguhTBrpi
uBtDMto4LeMllqbRKkM+4TkKvsZ502vhz9S0v2adZK9gcC/PlW7GQVRy/bXXR3c/O1WylW733QSP
9SXvwPg3ss98QNE4DUqQu+G+PvxMowZEWi8yKeed0w5IM6twsolR00AVkzQHoRefbKBeID0/QXRS
sswPIRB4pCGpKYKdK/PzmL3ZiCQC2lRvtpUzYiqsl0I6PZgNGMAvmajPneIS7RU/nE1UouuY3OT5
nc0ruqpclpDawAIUyPWBR0Sl65xlyX8ek6eE1rNjiKNpDFAhaDQJtmJdbPsqaTbLuHKcGALX3IZk
sPK7GqraBnkzLBdZ1yS8RSgCQSlBJPkpoa6lijlpTM0yrBUD091YhdPwbjrTDPuAEtTNGgchW1Tl
1OFLqJn6lnW4S1ru6v+ODvidzaTr/DzR9G2TNZVPCIDHQLuYN3MNGhDPMqE+iZv3HLtN6KEE1PUU
Rx/KZ6BQQuPY5fnJ1Vw+b+9CJ3cwNx7YYoI2YdBukfqwqcrcfLWRhtpOOL7tahBjPQuk/T5A4kL4
qQdQNK+b5AM12TBrfhXa5n61aVVUbjhkprb5FDkb4Es9CHtY4c2KtQol7tG2taV2IxM14Ihqt6AI
AN/aIFzoO6jgyWTPhQvKPgq2vLw/mLbn+GNf6T7Ia/pLqbJ9TapdWGZ3H1jpFK8zsq8qJdjOA/h2
I/2DTSMnT09eHn7OhL01uTVd2kJtmO66QoQ18M9d6NeuG56gSDhfGK9gwy5vvniqoXAa1oP2bXQ6
EG6/2+9WXNZKOlDwWI0DSDSt/bDOEu+Af2KbDDFSfuvbWuLJQK87axr+NClK+9aY9b3cvbDxBG4y
3InTD7e+tdSW2V6CZxP5xuFaT8606fTRQMGIBN0NGVcPVH6MwKI8xoCN79AafAemyfYZ2Yj22Ngs
8sGRzjxg4GC0h+GUZ7y9xF7RPuPw3T43GZ5IwJQXG7JRw7N4fiojZ5lUMmw0/XEAGbwA+nu/xrWT
DhFjMUR+DMLU59Wxvs673cnyv72Ocmg5ME01iDFQcD0gq5+Hf+VQNP6YaGw62JEc9zOP+s9Ta34C
B0/2M+uc3wYk4G22XLBa6nmQjr39p4hxXQ/WSvHJNqd4H80CxMfVwG5OCNm3ZuS6H6WghLBilct2
kZ3q6qjdxVnzB41WOw2picISNRfURXK92JR2CKIkxesVTs6wqaNMCzS9RpJ+5fnyIG9/ck0LhfGI
W+3UI9tsTDfDKKajWeRFgD1GsqNEMiWXUZ0DiI4F0aUZrLNkKqK4OhmJ/UqmNTmNauQ8YC7HVZjK
VZNXFKF+a4ZgSVePDhgPVB7u75SdNKzm+psq5cb17C9mT6LhXIfUe5i62tT8OgVR2GoaYyfcRxqu
ZpWGcmbMltLZ3SykP2MWWk/D0D0OF9KfEJq/FEyPPjOZ2zOL+QvdRtRK1LeU2EA93lDECf84pHw4
xibKgZYLjDZNcUGrYVMzgR/EBgPMkgHM80hu09EtAAPAZ0yCEWqT9+kEXQVgfAzVhBxcKtjCg/ZY
DVfwDw0JBmQ1yb63q+QCBKB+iywQFzYVaFZpODkzu1Ev7yFhYyG16YiS3TzV5GXjAYNUT40XxFEM
MmKgX0tgEFCXzItz0wAOiVLpT3rOxCctH+VTxKoXfO1Gi2moi6MsoEyHBFcdxH1hbyE0P1xGG9qL
pK4YyRQSWimwmEqrkezUSKAQoH6G/SxY0k88Gzqfx+ZwHvvi9d8vjOlieVKFbFXZRoFeFM3mjmdl
pVOZHAiCulk2b4ikhdhVqJFgHt5jd/pVFFWOggikqecswhXz34d3Ng30xELL+YZs1MhhkDvPHUCK
rjbOQ5Kq3XM9bC3U+KKoBNtlcuAmzrt5etDbEYj8vUaCRgpKVGvTxvXWi2ywXb7bLQ3CVhVX4tAj
JKwfHHWjtKs6wDnI4aRRu881Z/C9eqhuJuigt7YDqFRoyApE9rFT3ZIyZbu4z7UlhgJdp6m2qEae
8Oib9Jc5T9ug6up5W6uHWF0K/cLiGnU765h63QhMctNDfnMmt60bCH+fY5TRz2Hi+Y6Oi25hMkgo
ZHGHol7csWHLYAVS5Z1Nw8RNAh0Tp7rzDpE+bSxkS08iGsYTf+/RkBxkG+IW4KV1TO51yrrCaqNe
K6FDpOt/PZjX+IdX1IdoWt4KzVinrTPAiPzrrTzE0PB375FshtvZR72+cenhB1WN3ne1DyVmO8Qh
dNQDxvQ2gLolLoyhbfAxygt89Y6s9stInz+SrTYNEFVpEvWOjf5xmEG93DhTuSOnLvLUr3sXnNqa
nn6UrPnO2mT64WLD5TcgPbqBm08HDOdiZoYOQGf5x2x22oGzIQIbw69mCI0OVWeoZFtt1It4bx8M
M/y52kXpRDezdL0nZA8gLnZQQgug4InDZ81qw+d26DWwhOgMN8IGR7d2yi2esWxTitbUUBKSDQe7
yMCAocJpIqREp0udx5ecQsimFOcyfNSGxP2cJ1l6oFTzmomO33PSlouv4N4A/5DKSJOdwpJSgquZ
xlmhaJst4VrY3oErdmzTELWCgBMLPcqfqWlB2nviafPqTUa2mMhuqgOJiVz9IcRDDiSKoC2A0kz+
mrImf07tZDwNOX7DqPBBgaEz1id8owIuj2rzczp5fyRTmRWB2QMEunqLCZJkneNunbDCthXizeB1
IungtfHMMMaVJnJxqy1Sv/1BfSUUuZZsHhxNjqdRY4avZB9GHu3MSgIA8b7rWHcXkJGR4DRuUnuT
VsC9U0xpOOOyPZlsNu/mMP7WTVF2nirIZUFVo078MTKmrSBROXKNJO/QKhW5XjX4OF1AUQnUe6K+
sEEN/+Qo4EHumAK8zXF0hRpcJ/bKUVkhLrhZ0or96nZT6Nk26a00QDsxgzvD3nC7HM9zVO4tUXvQ
jeuwk/JMq9rYuBIFq6JtzE/FXB7yCefNqeOjvdFxXXBwBoAAaZgXkf7EBlCPQlg237XD3EOEWM2j
xjx2jtU/3ZkTJDcB9x4Czor0iL/CdMNnN9qAmhN0Abp1nVgR/iWGBu9/tL+HbjEGSW/hwQF1Mf+O
Dpy6xBWetiBeDi0oDfzWTUYiD+97JPlCIXc8zzbO9N01y/lVVqGLq7SsPFqFpr9YRgkKihl8cFOU
FoHTxKqetZs6wKpABt6a+mVETdiljWOGtIcB7n0vxd+7r1wQZkUAorS2KfwRnBg7r8v6S+W6wMQq
xxLjKCN5OrstTq7HkWqCabXTjN/ZoBUHOrkKXAT/h2B6SXwdbKYxqk4Pb2V9CeppHbCurlH/xZoe
woORrX2K9dHnYCw8J2ORfeLgctt6Ta5vDeBnP82eiC9jzrDLMUob9I2TbyO/9tG+mbofx45x0DQh
vyaVBkAxBJps3B/tILF7Z4ca8QCQlJcDOW6m5Zc5ayFa20SgEYTQxh4J9/qAM/LrMmRum5+bGarp
yZz9hMqML5SEjAlYlsp9e2cn7sF4VPIZmmngh9yNjdOdu1H2Z4A2+qW32mpPL0LcR4BpwTCgPrx6
ZmdyDglvquQ/6Qj2d12DhBZvrfCjldjP0DSbvg8GqzZkt5Qd6c7FDsXcN3vIUw0KNsYhrKt9rTXd
1Va38F2rxcfGACkeqcaTLQnHDxRBJkNd2+Pso/nkpEZ4/QcTz5HHNSboL5s2dEInlT4sHDGAQc9J
G9+Own6nJy0YOqsuybezh2prJKuaq6caviQKVbePQfHS2eE54iFm20Pd7Pu0+k/GAVOiRqpeHsfl
DqVSvY+6LfA/r27qeXMeXQvv0ZwqPtSmU8zPkBkrfE932Y6MpdVX17ulUrV+qtan9SiGests0Y3R
tbUe1x9lFAFWAY2dpUDhgRTPGiVKFZIx2oNxQIAdWxUxPNYzLEEP9Q40hC7Rvioho0RT8kwCuhu5
R7cCXxcIuS44oLGr0CLj2hHbYzN39RHZrltaRyYotpX7rRsKgQwZeCJiFX43h4JiBe8KrVrsaYgC
NShjZIBvv0NnJ0LJ2uXcbFkLxrUVL7vGUI8aAtY+hDzELQuuMb9bmpZ5mEdD0ZffITdc7rxMMgie
jmZ6XrpJ1GXIZpUeztKl7gS9ci3dRj3r7qx2xUMkyFWAOfTpuSzmfp/rxdNq+q/lydXQyktXrTlC
BRtoFbXQ8nIQWE1mxiBT8GvtLHasQIimDqZQa88pSvdKP0rK7sxcJ813ZMVlgggDry9PJYoUD8U4
WqVPHmruxkskWRO1SELrQZxyDrCZn4NlvPof598t5XSg/zI1EICUeqKBvRPiBTJsmicNWJknAw98
5oeR7HzLENF+9cQqhoZy4Ld6tpwjzahL/jaXnEz/VnaooiTfOtubNfuM/P52NS0vpTUZO+A8+n11
0CuFFoqtItzzxwZQ1IrQ6JyaX7MSoKnZdZCGUM343qugh1f5Sxigx5VPfhpTLx5BJhCN8W2dsi5z
F6ZebEx7ZGFX9/oOeFvLjXTLLCDvEkhuGtM6yztZ53TWkAaAYOEBN6NK2GNAkJNa8yLMDAVPA2m3
aGOHdXMh2yLerKOk4tBmyR8Jt8p9KCt2NQdT7CYndI527eYfueA/wW2U/6HVg8L028Ddcoud+jAB
YRYSZD94AgY4BED1GftCydi5KHMw2nvA5Gf6z9marE8pEIkvgxVvmkazPpGpNJqNHoHLlUZy1pFK
5OmVRs48jgF3e3mstdrGM7nWtprWeNtOTcfGKT+KSgtabP1P9BCXMk+3etSBubeK8k99EtuovrSB
x1HPdAvMmi+W9ZUGFB9nw0/DzO0LPfPHOkq3M4O6GkUgowyBwN4YfVoMz1No2Tqejxvw8gt3c2SE
NOjd4eLROsSo0zz2ZRE+mQVHMkEf7NfG0v8spnH4j/dcyMH8T9fbP2wwHS9zIddS3hJN2HdzmTvO
G8fxlrn4pwx9IEKQsVSo5xiXz9shzMR2RT2bNlAPOFxnKAM3ICFaNVvTy6YPNKEdUXee1NYP1icz
0HPFdxCVRX9AGQdkqN4Yf8CB3MD3S8TB4AFHLb4mTa19ArUiD9is1x9B+eGdRWn+lQ1KRWNMmq/5
VJgXF6j5jzqHdnaExOdbrLIZretn3VB9SBu3+qiJGdkD8GBtaQLD7uE5kfXWClsZFHoYbq1y7i6O
agZVTFWojST1yBbaOQsmVXpFjsT1oMpgitFu/aVPUbj3Pk7ZWB7Xdai3rq1H1nSMcW+Id1yC+BWX
oz2+feIQqbI0xtGLun3ayxbq6WN5obGlgrmRCz/pGoCT1ZBs/zWHXKgmxS7LQorlbraa0409VNpa
40C8e8TDh+oVcaYe2VaWPmZ2JaT9nK8Pdor93dQHm5l+U7vUcwsi7wHJdBNpI6Df/UFWOEGZnoBW
gxdDbQQM2ct4jSEbi1Ic+YG3+t+Y1Yh+reu8V9yXhjtoyseADuogfDd1IDWzSZ5E4kCcT51nqdEK
7Tvwkdkl5a4AXNOWJzCEvkU4WrrX7aKSP3To5fgFcKMQTiwT7K5q+7CeRoyUI/FL43cvHVOgXQ0J
iIi7+P/HJx1yrTsDl6DP9MkVWovk6cgKMK7DmQzc3AuZpgD+4UvCCAf2BBTNrQcKuwnep1Jsjv/3
QLZtcVy+A/A53muySjcFsyF6qLWnIjYy64o9wzape2dfuPPec1zvmRqd1yDuasNv+jS+mTgQb7fU
7H0KgCwYEhta3+49UwMXt5pJsSOkYaDJ7BXHAjKGy2pTKFPQaBsuLr9ATZC5cbelYiYqWaKKJs+y
KuwE9c1qoh6FOVQIRWMdX6NLNZSe4CustwW4Z0QDBbow2SKHnOD0Df4kslF1zfzuWMpJqLbGNs1k
W9tQro6GPKjsKr95UuQ3MFjkt2GAzEErwEPPncQz/UK5eQmO8jxP/qA4ZGjh0LLaOGutOK5zqZep
+hzp7lfzshC0iTeZNVsXWnF9VU3LPsYQv4M4KN7Dap/mvPE5s4APfXdEfSj3WgZVQ8Z17ZzJ0tsK
2WYoK6k1MO3DRg4arg3ZyEs2GnZaOQWm6LyAbCjB0uplGRrX0El6G68TK5Rs123V7H63NNiVum2Z
MftoSYDIzdJuvxquHgfhnE6f2tjrkOsX8QeODeDOrj33CqnsHFrvM7hIUMRyCFl9K1jo+CXv8+eI
Wdkz+FjyZ7uxzxxH9wvZLXzZbqGGBEEuUrPzFC254DoKjqH4uV2MsrWaba0DMEbgiA6FMk/yF/IU
T3v3CQVTE8hUgSlWo9LZAt/pLBorUG/dxsP8g3RUVs2Uu+GD/gp5mhn5GPzU0GNBhXkB5MzsbuI4
n0AXJZGJ7MuxCbiFy+beqPUnslFjKi/eTu/YcjFTQA4m5CdQA4CIFAwh/mpbVlNrVBEShRKqmRQL
0GIcOLj1QCYIbGjUzJUny11zSiY6aptJuesLnABcu0xBJ9yZT6huQlZKhD9YAupkLZbm02qfQ6Af
JY9/komcFE+9dhZ/cDVpNVFYUfKd49iQVVCpr0wlweqoF0uPbPjj7AsJCmByUrPG0tArjS9G0f+J
B1F+nLusgDQf3xR6Ij+CausE+gD7InDPdUGmtj80jD2TabVTTxsn7OMpbs6g7JnY4AQizyCyCiBE
tcw6xxG8Pzg6/9/WaiqJKlIw3G40LT8veMrZQvGSPSVfaxNXXGIMkTbtEzd7HsH3bIRgaZlknj93
oLh8lo5T7CiunHVcKFNc0VlLHGgRrE2oTSoX94sJY2XHwDceODEeWDCqoay2YRhCiFHRaKzziB4D
tL4vMkTt1quQAE8Ko7kZYqz4JtILC3KirDva+Eo5uhCeQDkTM2/UzIozo+a4dq1wFbh5cGjc/WHo
YjqS3WGVeSsy1NJ2+PRO/McgNW1fmdjBssFtXoAGbF90U9ZAnlvhnmzUCO3zJIX8AH5BCSK0Pf0q
6DcViX68hE50JBP93sheDWEMGO78X7HgF1xiBxS0AVcvPchgONm27kRzsOuYf3GY/hUq68VzbTjs
E1RRkZXp+Ze8zrU9iukhfTI9dwNELywi9kZ2+7qweYOgIb0CMiD2cwuZlMW4EH9TKDVZFOLGe4T6
2+LX5qE71XlzNiweXTIJRcgI9YBfi9CzNpGQ8lgUcfy1mhVovHRedGOIP7S9/ExRQAKF+4RBUpmG
vCpmUNV1w7WXI55JWhoeHZabALaUcr/ss9VmG9Cha4SN7JX22q7J3aesrXbSCDuoSpdtcahE/pR7
wxPYo0F9blegtVj3knVdzfqONoISwq47pnu5v+4gW6nF5YtvTTpkICkUUDs/F7b1P4x915LcuBLl
FzEC9ORreW/aSN16YciM6ABaEDRfvwdZumLfvrOx+8IgEknOqLqKBDKP2f9fFV5I8IWUYOaUEZ4J
Rl+zh7jMHP+3XIopeNNFFeTOobxemc7Rlyjx2gMkxt0WKEAUevyLsm3/4sKIZgGb0m47lmlwoQk6
1DLPdyg1ZY/k+QqpL4P2JkgYnrbUxZ3oQNdHcXjB9mlqrSUD5BIHK12DMwACY5XDQs0hB0Rfex+m
9WDCTpzC3QCvRIo+xrCD3PjdmO4pVovqz+zjGsqmIIOj7hplOdTpdXUv9NJs3zTiCjW6iR0opops
71tTcvhQpXucWlqGs0c3Z0WJfpmi6sqCZwubuFXuG80eaj/217ALr0OpzLtSZv7sZ9UjXPusPfTO
ACUNncXH6uNFYvCvYSOseySrx0WxUaYLGBAIHm6ho7Q0UVZ/B3GtW3itE0DssK+esix5aSdWvcNY
y117qDfvJp3mjt0C9rnsHqPJOGJ1O9jykvvTpgdq81sEBeJ177smrMhl/6Uwxz9xH+JVIPGyVZu4
zqHTByXg7vA4CxL341BPqE+xT8O/KZ9u9f9xe0pBt7bFf3LrZr1zpQMzPOcqJVZnObZVu08Tsf2r
6mp1mcMwSqoPQ+O/UKhDNfTq1btPFh45z6ttU7hvsx78QzN+zmsabRRSABu0tbPojTTiK4rRKR0s
qZRc0Ckl9qb/SJT6V9UaqttOhkzu+PTdizOZyxRv7/ugQ3SWQls9RtHjOocCO73jPQVLyr+pOXPQ
k8kDVBZ0jA5j6oRLbGXKDQ3pv1KPfbAuO1ugqaB4vAS7tdl1Hui2TntolXdUWVdugz6Iz/PBr0WC
SnmHLeKUOr9iYZZbipWeh80hJTZl/pXal9SqpL5m1gJUypo8AToBnU+aGAwgOXzJwatFqGMGXsNt
hbVqVjcJPEV119MbAUKGYMoePwZMRxMy53uhN9WcZWytzFwEp1CzFJxABackrTqYAPdPXVnuCs8T
V5RRiyudjQPn119zMOa9eMywKdxOLbDMc4jSgAL56bsRcNP6TnSgjEGi5Qw5IQg56In5qjROhhV8
LcbVHKP/gZyP/aaRKl7Ot+L6WuZZ0S5q3Z+9cNFCp2QAizw4Cle7Tzd5/AOcrgOTbRj3rWbuTZrN
F1i+cVF1Drp7GdY7O1fBrnLaF5UAGUqHOA0nLLIJU6oIP+poZOmcMFr7wUtKzlAYMsEFcMr83sN9
bge3Buw6M5bfKeZZXLvO1G+hyeUhz52fpU4FBWU451G+c9swu7fJmN1V7Hc32exgutrFwB0iLvwI
qPAsX4pWoWYGxJpyRkiqJ+VlJoMQaSS3/8xF9l2kzRevDrx75ab+rZ5uDu9kBigDvvvAs7w+hn1U
e9vGLool5TZR4d+bJrZXUaXsNQ1pAszZAe3SgO9tiC0DfM3LVdl15tX2IA8su1bCigFDo3TNa1Lh
EPTdtGpNbq/cAqY6Zgthj0ZzJ0QU22hjegGQLHqMNZTYJXb/BOxusE+DqYZFU86FtajTuD0C2zTs
zKHZGbxqj9A3AcLH0hsWGtOB8mQwDNXjkn+bnmOC3SsBKgKHFUgXoa4foWN2jjW6vJDmn7M45QMm
uqUhIDEDQipmgcvDKeU0MObDbtvfWy0ghvDIegc1NHmu0vxrPIX+IdRLLnfKwQ4AT24a7Obs+nY3
LOjU1OO+NuNlYOftGqQkzFAQPUl0ufQBqk7GBh5gOaiR/4m1jv4r0Dhh6JIVyZIGAFoCGf83jYaZ
k6CJno4cu0IUDioY3y8mM1EnUTbqRGfzYY5BVq/YpLkAIRKQwMLiv4E/wMIkbt1jrw90ZniddvKt
gAks7NQFazB31i4KPFhXMQ45Tx18HGj8uFwmmKJTmpL4bKDv0FVr4gfGRrYtCi33V/cgl1DMdCMQ
R4gVGGpqIJ05rBsPGX6nlgDvfka8BHk6bWB6CACdRl/QhMbNr2G5na3MeuLLrEqtHVb4yTM2d9EZ
WOQLcZlbE/6a6JxAuysad9DdygA7Tb1jWED/tBpcuZ48G064OuYIA7j04kzv/dAChVuFyrxZvoWN
cAIJBSimj99owi+UgttSupVtAJm7XEv2JCiugzKrT8vUVf5zA1z0YrK7GJv5xID6LAoGh/kwpl0A
eUxNpaIgto3pojBNhYZLVR6rIP54kE4Kna45+ClH6Esm5QfAtwPnAjbadOCuPx6SWk7QqMFwjsG7
A58Ijcu8vMoEVJF/y5tjeVPb+zL4XhV+d5Zl0Z3ZMGI7ReMmQ4HdayB9XAzoPusD3szFGfKzwNTD
DA+PeSB0mgSHZDgXZJDHgZQ5R7bvbgevvLep2gThCIuH1GifFVYLMJzM+j3FgBI3DuhSlyC4VWsO
o9NzLg0YJNkpfLPDDiD8MHdZuo5yrL4HuDU2YmguQGAB/NcpvpC2z3fMjFBWHJ/mcgeVKcCcaw7e
ZJ8/VUBoWGsA0DCw3RigllNDDgXdZdGXV3Bt+lVbJ2zVjz7+wOGQuWu89/tlU3rg+RlOsefCcJ/c
IohXUZlyVBga78nNYus+qRcaUEIGYPc6B/Ri3agaL/gQqn8arpsJV+A3pU8TjdANsEbYOra8zSHh
NpDm5fDh3WMvtiH9UDokOXRxH+O2Cl6KMM4PmSUyAAjAeYKDeKtlQ/68lvIiAHAhaF7oJUVxs0jG
XRrCs4nFPTYxdQQfIVS98xGPJjqT3Pru2q2zB+ggXNsh9FotZeR3WJrivVgKa2nF/TfUbSvAUPLh
bnpOf/fdwob4I79IM7R34AX2y4J5YhO0TACNEPfmFirv0T40ooNoRrb0nPAl9IXSIPYfgeOzt6KG
RIKyDHMLc0/+FKX5EX7C5qqAHs5Km7JcE30Yk1ZdYewAJpzZmICpIJYZdnXMDfAHVGbuhRGJt3EC
xMhPvPzMUsHvbezni8TCmhmCJmCtFM6prJn94SDh5QF7QegQO35znCcp14zNqFuI3q/h+xCv6Zka
BtNvxiM0j/UTlh6O9Gwd6Yk5P2Y/T+vsJvcujspX8Co1t1YcZJepFPmFzuiAnS6oJLmK10zP2n0D
FKvnFls0o4Zz2Yse61ygsyT9CHP9gyNbyqYBFc42u+haFUK3d6foSIdgAHBoT6fwaIbePHvEU50R
zZNgIUfHOsb6tBuyN8mqF6KVtlhuw+wuh/fqWEbbvFPmkSipdKB4HdnhMgAndE2xQufSBLip9t7x
mheKD63dh6seNxH6JpQx32m+SR2oVc1C+eSWJkiePQwI4Q9rvCZAWJ/SohwXQg/BQg4PhQH50NbN
JrQ1ILEDaMagD3TmALkNobBMrOdYygp+KsHCgFLm30QKisHjp9oZ71jj+FuanON05jA8Lo0GVGbU
5bolmPNqBREO95RnILwyCCQWVdhA7wYHYkfTGX77v4PAMDef4vg293KBlQCONCWy7j3IrWI7Xztf
knr2ejDBbCbGSDwq7GCKcgck23Cm0IcDJJPOlFEFYveIA1O1Qse+Wc2vWnyx0DCOxwrGzHj9GgYX
zoI5IP50zDr2cKh20Bjo/7yYDT9b9xpkPYd6MXxzh7TZuwN8niKz73YzU5BIhrD7/TNBBXKapQm6
Amd/rngwDykYRuX/3IYmAl9wQAFUCBcmrbZjz+rL9HQcSJgnqFFjBEYfIh6ej2evnWOvYHbtHj7o
9jGZQvtIZ9hrec2mQmUValzNjmIe9CSajYuv7CNHFSk+NBQ2lkTEBKScrVH+8BcPruUndmZVVPAF
z6FPElVpdBnqcI16oHuAaxC+JsTWJN6mSJ1pwVtASLFqeootq9rZakRHDzB+uKEmLfCGqW9vGjBr
99R2iMj9lGbJDZXGNPPfeR86FTS7UnphU/vDHvwZhl+PEIfiqwL3dtMFRSnWEqCVCh36s6mNpMlN
Ogtsvod/GaCOlBLZsVqyHNBOyuE+TNYWo4PiM16b/3pd3YT5qm+gZkl8Ee478syluX8wQmiIR9H+
QR+hIRbo+4dnNMCq/5Osr6U7AXu7gC7uYtIlbo+PxY2huVZPfnmhEB1EWQdrJl1/SUOA88SNzvqK
f8ileFbaMLaCUpOvmzv0kT0+b/1R04ecNeiGV8ZP+tPMHzsNH6n6T+O1UOjxXfS5wuhHAl/F8ziW
5stYA54fG/60o6EPjyp41EzpmoZm1EQAGw2o5gIN8uIaLL/1vYR7OEaUMdUFvCKjq+k2qJ836Q/O
q2WJN9T7pKp+E3PO9/jjTi+RyV8oAQIo2INZdXh1iouroJE7N1momUKHGBhNh2O1NXdUhkIAiZRH
xjpwhuSUtWUCKowDMOE8TiJIkrfdL5o0jBrvdjr9PC7puqzkxXJg7gI4Tug0u1N/AxuxWiYZ5z8n
693Eo+yXjwfaooxqCE66RgxIdZg8T6YDpAAWKGvaoGU8Nk9haJQ5nq0ctBANpFbE88KSKuGGu6UR
HWIids1jR8OzaZiwHpr34AotqfFjKqzOZehgE/G/fSOKzWk9Hrxz32hIw3gLAW2QbZTRnrpoeh7/
WpmDeaCg+SSgct/LPl+CPmihYNbAekXnkL856hEwIszvJiv5qdct9mDi9ZK1udh3emhbpb814zCD
Tjr68WnpupdEtFcaWea7m1rBNsvz8WrHTrKqbLN6H2Rw9o3Y+KcImt0UFP63skmHJYqkxiaEOzXu
B73LCvLGuwFUPTxC03TYBSiPLurRBX+Qgv4E8hHDcmIUEXLg4OStUpMHK7fr5A0o0u5WW9gjFKC2
CbNdtwa6Bbp1+uHQ5duBRcapshSqWcHXysy+wnAye8tkqtB4abIN3i7pWzqhDzwBQnNxhRRfEjQ1
gUNP37Q2/FEAzrWkNM7HbmUGIE/TbBYOOxUbR5cHzsqc0jv25eYJKojmCQBgVCE8gmtTIOZpvdM5
0LbAI/UxT/kRhKE5NktwvAnhwjXlpzDnsEDlvZVeIJpkOL8c27y2jhXfvBIg54DJ4gzfTPu1qlDb
p6FbsI9Dmp2TmU6eh0lk51usHKdVNTTyqWJDD87CxPbMNtqnsAepN3K+0Ry0AdunvI8jiMbFtXfx
BOpQaVKuoVCqXtzI7o6xAuiVhklnhPdeeEsapY2rXtIaUgUTmGlodKmXwU75ssNDZ/en6+yaHr5s
fzu3dGbWkNJLISaxBmdpPMLRCfRIEDdRTgDmy4DxXTCuizCSiwSOrmc6VF5dn1EKUMsEco0rijH8
D59HfZiHbmH6+8I29hSnDJr8NAQ15x0OuhF8m3FfypjvQbkSWmqbqcUH92mChpGoIOIJc7YBOFJZ
Zcu4cItLnHbWyjCz6atIEvQl3egf34ORH3ZrP8I0RrWuKLvrmKffeqd+GfVLkFTYmD4r86qAJflY
rik2T0DZeo+nVHF6xBlb57w399DVMI+TK4E6ptPHuE2so808QKAnrqU5kKJDca1NIz9f8vnqvgYl
O6r5ga5xzJivNcV7WbaQngDI4VsLTM4mBzJjR8MYTXwVvcetVe8MZpQbbnXpt9yLN1mflF8gdTEe
IPyLfZWOl+70Eo9GfUmncdu4mXmrI4APax/NRWZ05s3gnnlzoRuwHws3x+73PzE6w065g4HVja5k
noO9YclA5sirlWxiWBxn0jxowZXvWDehcAYNuGcbsncbE3DFE4Qb42MFa9itnefVXcQ+WxZmoVYM
NMAlfTBYHt7yRqDD68NxrLY6rFfGAK88PYLdDF+F2mZsIocxESuxhiYcODlkSEZZNC/xZwIfOBGr
IHPkqhN2fOk4a45NFMUbdFDiL3XnwJHS8n559YQVdWC/D034J5WnTQO/No7lmk51I/O9yat2FdSy
XUstAsc1Gc9kCTRGRGvDZUUfOkdFH8cTzVOqZbliCwDylRLnS2jykecOcFsXWfIaGuE/3FDF0zCl
5nHosDEKwrz9PrRyM4R+9RWSIOUuDgdtu+o471PzjeaVDR4l7gUdrFTJl7iJ7n43td8n+Acs82ba
ZoUrQbyZfnrQuDzwQbR3EtNMc+vnGHmowTUN2zpuH6B4nsJXIguL4EDjpGJvlpWpFSQ993nbJNfJ
V120Csfd1AKB/BiNEtDMsRASX008PvB2as7lOH2xWB49yaEoTiVst5eGZZuXNph+UjWEDm4u8DW1
UMmaCyYpt+WqQgMVHzwA/9oIOCL3XzqV2huOzvCkL49j9UyDqlJ837v2qyxN53XkBjTmlZX+7r9K
N21/Zx37XcPJ4gsatgmeb2NwVp3LD1JO07aBk9496fBpmXlqfesVAHn6IjBAdhPsKL7j8yiXtYq9
ux0l4O0VFtq3lQGzWidoQVkKwEKf5NDc6BCo1D4WcNwuw6gLFxQD0ShF1bSu920f/MmD9HsD7TRI
JMwxSs4iAbvfyT/N8aLqGbTGTSgv1KK50URfsh9TUwEWBv2AvauAW84guPoctiAuuK7QQn1M1it0
SV+7xrUWFQC92Hkk4prVuSaTTcYOMI3kKpoc3R3mR1+UdH7aTsl+T8siKI0vSWdCnR2q0KgIte19
khxg8FEcDTdu7xS3vOJDCJyzCo0WaFNTm6EdzVWoOEwfs9y6RvqQJ8Z4MlHgC93S8RaUBplDFPY8
dBMpj2KPA0fTOOGuh98zrn0kczfBv7RX27IHky50cuyJ8/5SdwoFYw8MNKgwmPuySJ9QSfkTmicb
Bk9qH1Iiy8muDYjx/s0xFUrkDGXCbecKCCxH+T/0lnY7/LdqAaYpvcHpkMP7E+gwLz3QUEE28sYs
e0EjuqqGoccWPI6PV1UCMq4GCgjQWk6DLWjg/rYy82I/oKG08D23faLDhM7MsqyBregYl49Y3+wy
n1t3SkBXXeytCU9ADxRDvhSjy5fS4n8u4GP2T1bBdN5yEi0GpyXgPpxWWh7wMfYaBu6r/Q793ulJ
SAf7XZ/xn0mfLkEUADePybcE6wi8mvjNSuBcBD24ykKhXMJ6XA9TtOGWeJ07y8ePkpwehf7R1oFY
8wICbDCnB4aCfrgmTVcZ5EGHwl5WQxSBylX8Yh3Wmvhjm5fR4+YFX3fzggpCt4m8CXtQHXvkFil7
9YP6FrQmPA7xoAAFEw20qvRvVVKN6L5akEj+G3Pzim+bML5bwSS3PYrKXx0JUcjOT37Y4PctnYQ5
ZyhI25e4aiEKabfJjyowjjWkdJeJlOHBqBm2E6xNr5Fl4Dc27TPF0zUeOE6+hBsK3I+8ASpY2HE/
iRK106i6N3pAEdhnNVDMzsHUrVm1hKMAe7J/T5Yz/pPZEA/IE69/gXJ2ugnx41pGzij6i+kXUAcu
7W4jjV7sW2PssTdwXqaUAZxeWSaqEqoHfyN9e1RTUheKIbELeu1DCRMV0GRhRuP/jvEPeYpcAGW8
zHdOni6QTm0FOlYhB+dkQR1NhJF9qPTIx7a3WlEOZWcBloX+9N3FTxflGauqD6Olir3k4In5Brah
dVOumTVALUoP6w4sHzqjA+MD1lelVEs7r8uLGdnQ+p4aEHC9YNyholSszDC2X+Ew+XEoE8iKzLMJ
6N/rrBu/d6pRi9637ZuZZs5N5EN8HaA8MIdsHa9r9xmFrmEneeCdTc9OXmuxqVlgvaZ9nr6WYtPq
AexTp6dBvbZtcfSMPLi5k7ReJ6N8jCzlWa+Fyz+M/s4ZuZ2/jGBBlEBPNbbxpRor/+r1qL+wPP6q
VNIdAlOh0Ksn+zIrIfaSOhuwin9YXeCtALM07uB0/2R+PH5zHUNXofr4THGvzn/mKvwYn0Kw/voh
7PEgQ/NMf2hFXBhPAJuvrIRZr2PsRzQCeRM7Fz33N5Pm9MjC+vWVoQR2msZgqwbfXMoAC6AYOLQ3
tmsaKd+mrhiPFdSAMTWMb47MTcgeuC1w9Rii4ZHn6m2y0uGYF/m0jHk+vlkGtiyBGcdbuzWwwYPr
BvhVQAgdaTzh+3GsYEINJwo9/2EsreSF4+0H557m3U7z8jwfGPAeH4YgRLzLOMFD9L/j2FGleFnA
q5BeWCjAKbCJJxv1uf+8xObY/BabBggb+8WwdKAH8t6E2nPCar730G9cd2nXHGBRbzwnbvlCS66k
7ssl8zx+gYB1A4B37C1owkqMH3CUZU8ePtcji8DYj/QaDn7p6yyyb3ICplCiVHnuO/fPwQTl/pw1
2NGCDjJueFMZ8OejIyWVx3KM2eMCurSxsQQyWvV4pNJjV1lTdjrS6bxA+vDc/XBa5yFS+Sj+LKPm
fBd6MD5z4NESB+8i7dW5zNDoEomTgZjE4l2th+HQxmC7oGZBs14adGi3Jt9oMjOz4uyMDIujZTFl
8BLz4X6lWwR0UKRxOTWo+hYTdp89OrcLmokkrJ6cNEvWNCyV9IExNMCoctiw7B2V7WJL8ecyKJKL
U7ALaHT8OURX8DnKpb9I8brcU8ydEnma4vwbmgErt02Cpz4EfLFQMCww6tD+6omo2fj4V2xpCCo+
CKvxCLyGk71BsziFi0lQn1IW7jyzDK8s9JiPx4qq18AxwuBYB+cDGK2vsWE5qzSDOr9t2P459aUP
QEIaPM54MTEI3+T+qq9d+CnQNCXyPnsT0DheZmLipxZCe8cutpwNmPXtkwsZ0CV33ey769l73ymd
35FQm8aqyx+jtpIt6oGBAm0rqC4T4IQOuc3MvXLVbVYvndEoXVa6u95Qv724LLJ8MTC4Zas2aLwL
wCAZaJoot4GyrO7RpEE8U1W7h8mb7p2JJVEZh3xXTxP0ATSbJcKDLDe5cyUiixGG7XYcIco6U13M
ErZn+L+/JpoMQxmFLaLlQ87h7/WPuzlWu/0062ceCHxoki1nGK9hoilWCrvZEIT3MTG56hwP1XqG
9tJZDYmZRy4NjaSTO2Av1BL+YKDPYLW4SPuUPXso4996U+2DLjv2Tll96fyp3UUxT7Z9EDlvQegv
68Fzv3ux7FZYd8SnCRKy99hvmgUkiOKNhwrdqtXVKapI0SEQ2T6pE7WfS1dSiwrQJMXmoc7lKGns
5xCl0S37xvzdCGz/0MrWvI4qhfUcvFz8ReSD4uCCCOYukjCut62bM6x/9DjMm+YKK1dnCx9O+RgG
Op0mSkMUOwkPowXFfLokHU0LGzsv/niLIGdij8fZD0qk/yDdQbaetUfZ9et8U4oXtlMc3Cl+ftyT
YmrMoGXRX1EUEd+SCsULgIZ+dQ7WEcqN3GdXdsMW6wC+H9RY3tH/CRdmnTa/mDyYnVv/RKWuA+2u
cK829EoPBhR0wCVj6tUXzbdY3wwbu1Mvpvotuhob0i4h1ZIpCOqdRI18Vj35IL1NKXj+FkDeoDy3
SICqXvQ2RCofY5oClK9ejlPo7mo+Pkv8G558mUTncsB62Tcm9g5FJb40Cl+c3WAcnpPRv1B8tAAP
SVrh7KAAZr5jCVCaBZagjXdtWhTN6fne6TfB46lPYwjTfEsT/NLmV8TjbVDmoXlUZvC47BHzSm9T
uSw6VY1eExiGWpJmHKm6maUPXaWVO3pOjWpSKJeJUeJzI2m5aWrcAzAnryQoR/lRwdOTkYC1qfFF
82G2A6DYp+EcG5osAV6UvwbRFiKIS+HKlt28quQXLCXhB+dDoAV/Jyz+/p71Y7z0wNE7fYrX3Cov
JYc6gp6kfF5FsbmgU9eHOFPoqsdE4wzGWjieuQSWPb+kkXtSNreKZV5LC9i52toObh0+Nb6JXQxn
q8dsBVm5VekWLZ5RmOXQzX0afVAXMXhEqsFZl0GTrI3vJO3S62YEHR7DAWK5D3G5T9OU49tuC/pD
WK6VATtuvP+PiRaVhcKIfzGMAChxE+pQhg+MIcWE1qelszTmHWyQQnwj9RWUTBM0LEpj6UNc5pTX
NuAyNNEZWbHKgtQGhQR3djp+HaUXnKpaMKCKqp+O6M2nuHPYU86gMhpkvr+lYZw03j0Bx0jP0cEG
OnsDBxm+AlDHfGIhtLxVAp3dxJmak0ygkYpGqdCtb4rQIYocbOATf3yN0WIzoYPJoGsVZZU6GhHW
eXQGb0e9GLRgIhlCkXhJwUDnPLTU5rFnWj9MqwLsjNo2Fnx/wI8rdz0sq/fwSQOUBXhguOqgqTMf
KPY3LcmAb3AGs15DiW9asg5NDvJKmz3U6IxiDQypWAaUAYXIeY082GgYSN/bTSp4nuOsksCTA4Jj
MBFDK3MaLz1sKr8MgCyYrI9eAkjsPA2oF446LCwwPrFGgsaYHlagdW+DIVBrowI0Ko2Mft9ofjE8
Z05giDrPo9UGG4fbbFUPjfvcF71x9RJ/SyOwvtzn/85PfDj8Uj5Nxo0XYZUSPvLpIp2f6/vTaM73
pzzdCFXC6kZX5Iuwq4YFAIM/kcu2FBMOg4yHnnUccAwWnQUwFcSDzIViFsY0NR+8HkSqP8vA0j3I
onDQAMrGP+U8Wqd+GD+qAuAzQ7RUp9L8Y8k6AfKTozEPPVQJXRmAasq950AcPnYzlWBH9d9j2SfV
Hk/pZiFND/NzfqRSLLBtw9vZujrQmnF6jh0IAenRwPF3WuhiDQ/BkaNyQu1F/o1n4PhPAqKcFKPk
UIphxYZBrik2BOa5BEzvJiVeb2Xwig+ouA9AWWCxZ3zpWA2s6oAvIg3ZCJlv7o0RuKWYTfjgQdat
Tw6jcACgHWX1R2G+gRgilv2nWW9e0ONPxcDHhRCR+4QupjWennRFzU4qsvgWyFVU5ocMYux9C1l2
fUaHCLDoR2wo2LBN++Q8T/5fc/8tJQjLYZN0uQBAJsTavatAdklZu6tSE1UuCECeelY0m7yqkqfO
AVZLhEXzljSwLRmk9Y+j2UC1gCMyEMj7qQ3MrZO01iHsA4jIsPG9VgFcuKHkDOVEu31Jm/qVxXn6
I5PwGLOLsL6VkapPPDOaFU1EWDmUTIzvNoweNq3tlWC3ZHK+MnBMBotFVM2altUHw9X2zSwW34pK
XqUftzGMQ17BlIV7TlH8ai0mv7ahl62SqGxvjSPN7TAY7ID9AJTkEuMQixANxaywoCOcsGPWgw3p
tDAAj1PZ76sYVlOVZqulOcPBtWu8pcBloxgdePsiCzxHwPdBG66Td4hKx+smHRuoYaVYgBcQp1mj
yPuf8Tw/uR4QYV4+nFkPtIxv4qlSW/0AN0yv2Dpoab1lVvU0lkN0r6CRjC908E7hOUtC+vHNcpon
Y+LR3UvHS5LV7GcDrbyrZ7Pw5i6fo6iJv0AoqT5bIfa6tPs3URtYoTnj7llv9yvO+ukoe/ZPAv7n
sxONKLm04bDNDCZfPSMEXzcXP/8lQXiONkplqKGjzncaeQD2bY9SRqEiqB7oIU3Y/chOXIRfDZbB
FC8axjXDCh5sZeY+CyX8M/Tln9rJd54nv3CfvVrdbIbvY0VKUQxGXTuY4iZwvgnydgEtuQT4MRwc
M0tOVhMFEMQdnNWnCRpSCiUrtwNUgsbQ9ygPsQ3AaO1BLRmkmsHPk03YF8WLRB/9GFuo4+W5L15q
TzjPmbmkOYqIzILKd5jxE8UMloxrSzQJWnzIny9/3G307OcJdhd2J17MrFPPabbGujE/qaTdQFps
3Au9oceXLT9RnIaAJOCRKwYwhMG/UYtaV/WG1lIrPCe7Jex5nJNpAHf+mPF1SfAxbgP7DpBYvaMY
XTdSmdDXFUMa87BMDy5Q3XQbCiWDFsKDbcOqmgqAwWojgoRfBYS6FZXoCCT8PkqgNztsE3/ZBeTr
VP/TZ51cFiOALLED0NKURuYmTszmdbLz7wYwUr+qtj2i/KnevKEWa0hmNSf0GyWkBrJb5GHDOTkm
wKh1Lt+h9cahwfLusjDbjRU6ZzRM22SToar3RbXSATAV/LVMp0Ed861PfQ7w4eieA1fGS8oHzdTS
fmvTxQCd7A6k/y+KNxXcRjOrYBvTzLDZLwbAZNpJ7eF18efM1THII6o9VAH/X7OuzqO7MNc589qC
SIuuZ7UFPDGybIBy3t8qGFjyCWTa5nH/Q4KDeaJIlwHoU3hVfBKytBdhxeWt9KVzxK7GW2W51/14
9/2o/SGZCFbY6VhYipZA5XKQyWnaaUOAUxvjFSKXwZZbEjDtSaJQmQXHYpTXETXyGx3cRDi3IK9X
pi8r1Ov/E8evzMZytU92cwwl5Bq6r8pZqsY6V3x8J1of5/HXrPTcu4We4jU0TKjoalpf2HcVSOTK
Ogg1uV+59U5hR7T+jltev6ahvlr43LtjF9ZcazD3P1zt4///ENZ9c8qt6d2tzPaV+2oDtHb9PlQZ
LBNyZW0MHlbvfSGPEEeIIVPtAO/exNCf0PGsNeXSt9G5pstBbUapFpfXWdB9uBw4+iOEF+KXyWyx
KkbhoDR8aJawfJuPdvweNOHR4S57boVVXYq0BiNZx1Vnl6vWjoaD4ffOW/uDosIfxSFEAWBFwzTy
QQEIa/sy4XsNJRVoilFFE46awTmrRkjy4qNe/h/Ozms5bixb06/SUdeDPsCGnzjdF+k9kxRFirpB
SCoJ3ns8/XzYqRIlVk/VnOmoQGMbpJhImLXX+g0xi3NOx2n7msuUMypb3ZrTCONBMxZl7hToRIqr
hVLQEWzPs10aMxki6oqjY1TPdWZU95lZV/eyy6OrnLsmu/AWMH6AMbWQE+x+zI+uGcBikLvJ5PHQ
1uqXn/rkxJ/at13Za6Zx5Syd0c6PZj0tcgNChTtZ4kvQrtR+DL9EeuksQyruFx95pJOXQghQ69R8
qTUE9dtKfMk9e1y4FP3urbRpAArVwRbylfLYWEtsvirAwmZ0D1rOZwUInChJGvNTiojiGPrmh1gl
nxNRyAOgEWxbV0vfCzV8QBGv+Ow6KN57gTtes7y0jrGFDKUc4GoJAN5+soekgm0284eIUe+jhrMg
JySxeLEN23nHH1LtQ27KTVR3yodGa2+fkHq1tfS6dDzjAI2ArFdWcGKri82TdwsMH+K8icXZdiwo
KlppkeArM7dNn3LhrT1SRd3qc/sWBeJvBiB9gJnXlg78LW+a7no1Te7gTmlEkJQRXgeASiR3kddq
iyrpvg8YcTHdJfPAmyPkgO/ZDBSVhgAdlQf5UU7YaKsKzYl9IrT3o6JYLxoY+hWqNySkKNo8G6Bs
9LC1X9q+qLZRn4fbMHXsl24kJ4h121OFQPKhalx1JfuNcvhQNJ7/UJdZcoF8YC2qYoSXpij9TtUN
ZQfhbVz2Tqk9KrYrzoYXv8iW15jDOxU41DwkN4Xunjj96p3S6Npjhuj+Io9cXMF4Se5b4Yzz03E4
a53tHi0HiPvcuulNQhnAkApew6356zzDVPozFqfP9Tg1l6EPjV0481RUyDwfNC7hRVp1/UnMTcpg
XuMiM4FXK+R+D4T13A3Eol6Tqip3sjn0zn1g2dUGl7Zum0omjcT0o7i6ZOneH7tU6/NtmEM/tNAc
BX3GUsMrjpkKHkglPffQw71C/t/OzyzNtT1LaWPXll594RlcrEFvJo+mhR+spU/exzpSzrYLNHlR
jdukKOprMpIChQIIMbLzqmvqOsWpL+J6Nelj+NmzbOKbcHpRHO177O3XkX6dz8Low5fKAw10COfl
deNH5XgqTPB3+cD5HQYI9VbC1TvvWrrDpdcnFUXnrFloolXuGzEYe8+FQeoCLHgWFih0p9I/R6j8
pqBpUE03HlvU+dcCj4VTpfjpqRWTu46C1H50kzxbDLN47LcBGeWvbhXkC6FYGKMHALCGQnlKfE95
gvvXHfKEi0g2ca5By7CP9I1sxnqL9nvYlhvyJslSqEm/VlwnfIkU51NaRt416tzpakfZ77owopeo
acq1TY5tx1uDJlUiu0ujZ8GFjK/9ZCzl0W5fOAtUwvpza2ft42B/n99UerMdiljdyMM1Nbkreem8
y/pKIJpC0cx6GEk4PgRdZzx0GMsoXW2dZKv0c2gyEyLRsqm0zBgcw+GF1QV7edTQ2+iZGw6PhT8+
g3jdXSkNEudjbRu3Dx9wa6jSciOCAKk4Y/oQTf34UQ0zc2lZeXdCQVB9SP7oH+d+50f/PN9zvPHj
ANp9OTTj9/ktd3KCN9KBYL1aDV2DL5nhoLmt98pTxFtkGZhGcMzm3wR3vgfK/tO1rcrxqSDimntz
RJLuRs+5/W7D2F20jHvYRD3muXXUGAKaAAOgauNTFqHBKvRnoVXeKWpDCElzMyw8sF9o5uD8TbNy
oQP8Xw5qdW/Wc+aj5UFma+W8RYr/dBAlD+udp9m7zBmVbWcG6F9FqXLXlb6+7HkBfixssQmHqP2K
8un7oh3S5zYKEV2I4+Sc5uF0jBIj2tSxCN+7QxkudAr9X2M9WbSFoqzNLKBEotgm6tVszKazToC7
IKVBMVmOIrFOrl+V5UoOq3NbUW2g/ADuQkNYG5f81sNU9fBJAXh+NsZhrQI7QdE2vlQgEV8qBWuq
Nu2Ha2FmyU7XzQGMfa1d+rwXC9eL7p0kq+5SW/f3KNpru5xM6h3K2MEqKCzxIdawklLH+luvUeC1
0/zLGHGgJ0T7jhIXTwiSyAutRYtorH0nWNrJsJx4NmFCNTdjGw28ssXcou/uTVHl9+j+qWZ7H8ZJ
d69jwnrNPJ+l19ya+yMVOx29bAjSrJ2hOtUjTL3qsTaaHeIx5fXWNYHvVoB07eVg4ODPB8jKXslR
w85YSKr+NzlowXt5/F0OYNZa8QHp0Wu8PSqizVOgZf2uViJ71nbB5KivYUM006cMX1sUQjTvwMLC
eDBYEct+d0pxNxj8BLyiEe8BWaDc0wyPt3yTqhrqMVWn782i6W7NW7YqcKjUzZNNB3Wboe9Xuul5
h0QdtVMkGncdi0F511hEIkapwdNPxcrSEUwsXG40o6o+ug7OEVqQf8V+Ol/UDivnwNCRuNC0Z6VT
9IeZ6nKS/XlbjB/H1np2M8Pc2HWfrsbEZfETWR9bvBuwK/Ni1vydu+lxMTkS/lYIv3MT6aozvnMb
31gYiioehkjF7j1zUfAWTXfU0PqCVDLvNrPc8phCL28SpV10ufcia1avJayfMNpyJFbVZgVhtV3K
5uvsNxUy2UznybqIfp78U4VN1CW6k1G9lGw3SWgrOlSV5wo6SXGlVlYDvMcb/00O+3nf4sk+U9+y
eY4zz+m1FMNha4iXZGX0aREElnuWm7LBG1iJ7WHN2to7R2rFsNxtNbveI5h9/anvttsY/QNZ+Xj/
9sMIaA1oDpm/lJ+dFGN/7qK1Muv36wjt4KxafpWi/XIzNTi5V04AkUF3bwL/sr90wnUeRtnldWof
YOVTZJG1lx8mD0h1srl2YhYb2SdqgyRqipQ8/H4L7uN8CripPOIgVpq2XrrfSYNyxEiUKVy9jv90
EErM5jJ3agNuYKsTX9fesVCD9Gq4hrmAWtJ9trTirKN68aRYFF5GZLJ2RtXq780ivsoJDbTOhcOD
++plKcI1jqes6u6br9ViLfTY2QyVoMwXqRg8W9NBBaR2kE0zMJyl5kbfinKMF0UY6e8HNYvPsulx
yzxqwz1pH6iyWGuttDALXibfqxcoQlkXW+9RYAy1iwdn7KWvCmvTCDXdymbc9VRJiHxUD3vS28nF
C8WP8/p2quVpNTLIUmTHvH04Reasl+EYy8mdTYhkm7/d1NDqG0YN3nLmJ9hWePbSijUw/XOf3Gh2
mdz5UTxugsH1Fq8D8ghC2/jACvRB9ntNZi7aKhs3HSuei2WaB4gj2mGYW7JL7k0pTkVpvpKNMB2a
S0ji9CKbfRop+4J6kOy/zfgxyJkRG3wUkXL/0Sf35GSedfHKzRCWf+2Te0mNnavCH7LCGiBbWIiz
biWSUvWQNl6QlgOGaWcL13LDswRf3gZgrIo95cf7mVRpruQIHxOvTSMCUuuiefLbP/7r3//9Zfjf
/tf8mlNZz7N/ZG16zXEYr//1my1++wf1xLl7//u/fjOFaWmIUiEFqbu6xqJBZfzLp4cw85mt/a+E
iLYfIKnv0YJJ8hETPyxUx6BytzmPxIUj9JaEuqOciMz8ZZ1PF6jm7tNE1flYj7xWZTOym3bbONa4
vo1mJVr2gVqC3OxAfriQLfPKqR6mMjjAzAf7O7cI07KT5hZPsoVHav0wmoW/xvVFrGWf3NQ5MJc8
Hy+3VTls86pK3WuKQEGw/M8tuWCXS3TGCRXcKznYVUeR+in1b/DGsM5gRjZ9dnT8WLvXHKzeJbwR
Sd7fk74BLiayxwDDEKtvinMaxVt3Moer3HhGPF6ddHqxvaI5vPZbGZINds+Pb8G1WP/1b6UL6+2P
ZasOzliO5di6prvC+PXHanRlqoSKuyReURieuCIF6o31zkLuKhh3QERr/Oxk5qG3LnKQO8HclH1v
pzuRsOA8OUUGJT/MqCohIv92kjxSfkZnlPB6ldpcTr1RnYxJ1XcTfCFNyhzJPrlJ+xASr9y1grCm
Alrru7BIT69TZL/+epxs346YPxXRjtvkbKrqk5IC6PAKiGdeXV/STLCATyoXk62OZ7RsyhHLcuPz
mHyTjXKW/67njWyStjL2sdmT7w6aW9frYNza6NIOSN689r0eT75Kg8QRBSs5KgfkZ8rmKEgAmTY2
GnIg70h0G37EoqoT+ookhrObir57HkPnJe8K965qNJsC8DfZa4u2OtthgbrSPCmkUAIkusWRZG5S
SqGID25wNXaGc0h7YV/F0FOHq0oVPKJPSS62O3sdAjddEazaVzmnqI1sQdx8sIzcPjsJzIaFiNEc
VHpxd2vKkcYd7XM1b6aGZxRA5aXlte361dpKOl3Z6FblK9L18aJPHWsTadUy8+L+mAqPYqiaV+cJ
9Ea36lNUn7opKtZyRG7IvM8mCfNMHtfW1sztj7e+UbernSYazBxB7d6L0SZTFojHaaaLdnBvnCpB
6ntuwYOKFnznFiAmzUQp8QUoA38nmx4Prq0GkGIlm6J98co+ucPA9GJqen/kToF9V1SGuTUmcjzB
rD/VSf2pojFuc2DwIX86D/w0rw3JbrvVlUW2h4NVC00tcFgzqy1KG2TM17LpduBBOtUwd7Kp6ZzK
1DSMs2z65biCVdDv3Z4YPplFBuSmlIFYzfrnqASPrTYRdEALf9DHKpyeQmRdx8RMWrSo0cXQe5xl
VmEL27rvHDyOQvVzFIC/6jK7umv7/vtG8xfAzeK7N93oabFWEpfh19lD8SxKMCTy+KTvZ8w6jvQi
ss9iBulFGstfbqnE6BsuoLlLDvpZO64qKrqIKwLjuw3nQcJVxiEGzl+3ed+75jljpNwHFU8pk0Kc
LMm91uUMs+q3NvetCPUd5Duf0EHjm+toeB8jXknBKtHscCWK6Vq19bioY019kBt1IEtaVP20l00P
4todcm8b7OrUdOl5WrNuy7Fe5yYWbcsBJ9SyEsPesDuSX/Fj2Bis9dvmqwnP90lT+mqNsVJ49iIt
O0aVM26EmU8gKq0PbZwtJWFfbsBe1ncgpVvWFlg8yT7J6fdnM+HXAdknR+UAte+fj8ixiTzc2LzC
reHPACsD7JkE5gYlEegOdhhRaFC1WVLmU6g69knWsGXBm7hhVasDgj65XugrWeue+6Yyt455qFUk
Z2cc0dyHzSYmB3PrJ8Rj3LuLv347oen569sJpSe0kQ3dJelmqkgGvXk7KWYE2BcAyGZIgnGhO2rx
nPsIkgRN/tDWqAV54bSOUit/jtF2OtmVpy/qISues8byt4ihxpugC7DkwgQQlxCsl2FsPMNNNPbI
b44Y3v3R51a5sQ/msy274K/WSLUlz6GbKBvW0bcx2f3jGPk5/fzTya4f/fb8Wa9Tf/TPC8u9bOl6
Pe4SBekuBQACNb0mWahqmj84cZc9uOj+r8Z0iDeyKQdMe7h2vMBPumNlD4Ug3sSvYCdbchb+pPHM
OzNx9/zjg6ZgzienfrqXU7wsflQ1x9qqblwe5UZaDjc+/lMtkijLtDfTlRwg/VgendoLcMyZZ6eB
NfG4h04w40oNJ4QKX6PvKIGkBsEwIKXx6YYyHUbEyrRgQJVgnowGubIRiNTg09ywBAyB3tdm6d2b
beyuCm0a17IvaoV3b0ftzNwszb1sygGMw1YAHqo7eVSKPuslN4ydTVC/6bu0WHWzdWZbteUJ+Njd
LS/woykHm3lG4ui3GbfcQPRHE7Xe6l5Ok13OJO6MuqjvByI1AGzxQe1B54FgcKFP5K6zhPmFQJMU
B7kN1eBjbkOysyL/n29lZ91Pj506fUyi0SpwQmcVSMLFnyzgWjhz1du/vmV0880dQyDnmKbN/9iY
tuH8Gs/xdlCqwjEpUddj/aUwpgdyR+1BnTdVk7UH2fSHO0iFOvxC/1QP5VrF9G47+R04KvifWzwt
+kWOfdQ5GGznPNide5ZNbUK/REE+o4PJfswGsRJWOW5yu0KOoMmqdRmZ0dpQ0YsJbVCZ7eTuwskM
T/E4q3oVNvg21VOXzvJvvrb2n762YwpqRJYjLFf/9Ws3Tu6zEIa+A5mk21iT0ZNCnMJTZFdfDQTv
zaxcppbNHWKM1tJVyKfLjT3vTYph71UBkx6PU2OWfAkS9TMVHlSWUIw94LWr7ZtBOO8nOItU93Gg
NjEXayj5n7Q4AcrqW59gQERbQc0J9i0bH+/av/mWxptgnZvZcWwCdtVGS99gSffrt7Qz0XjoxqJa
NWjKVk+M8GLOm3Ls7G1fup8rL25PYxxkG6iY6UI2NR9fjNzRL0VeqUsdNInkmyzbrL/v0Yi5RL6u
7FIbtIJJCL53J0h+ed04MGjZ+HpwNMn4H2WraEdEi5EdWIRJmT73kB1DyksXvXVJUFZmuwggwb7v
nVG7TOpdHW6i0P3UEFM/BbUTrQkdwYiGAFq0gn8aOdr8EpQL0yE39D+/JFjOaFwQOqLQrvNmGZrr
iW8oTt+gPCsgXGY+XgPzBiFv4EcgzjcZhN9DgUTQAvqJtaUbcQh7XYB+P6oD5X08/RBeSiNvNeid
czVaSEoMknyrT0DnvG2oa+V1wt7vGhEHLIaKX8Uw82Whth+c6IMxG1u3cZ2vdfRDAVP/zXc03iy1
5wvCBVhhGkLXVa78N+9HrRwK3KyLhkWWa29ZWBcmEUTZL+uWMlbTJlTJ5w2UfFLzLd/5tQ9fDm2p
molY+n2aHPXB1dZcfvli5LF0nultWWkBFg89qJiXMYlMlt0WIDl1IsMAF5wbACyKFw7FiRetu+iR
EUdYGXVc4Y/lyvMzgHYzPKay8mw12G2zji3obW7ZtDsxs7sCP9nlcXnxDW8dKZ75/3G/uBYn2TBJ
RKicoF/vlzyO22wYXdDGlMJOcKrEycjRJa1LrVv2tnY3KSXhvDvky8S2/IsJQG7XeOlzbNsBYLe0
HVamnpYopU13hskiyNOKNCP32pmH0ImpmzrGfVoAHzKHL3lU2O+G5j00zvGg5eV4mHB1gTOhva9j
lG5A1jQ7R1P2XlCvyzHxVrgWUNcPOu2a9cNLVJq8CJvki6FlJIgd42sX55dSkD3GA/6gNC8kwR17
kRirv75VhP2npyfIPlcVQnMJ+hz7zXmaikwtKjOpwZ6gTAJRySZ7PVIHFfHdbH33jjL5fRDH6ao0
RL6v0jw4KDoOQyUF/1bDTEeCkYzaQYw1H7Ze3gWXIEyCC0Cii+q333oRmaesbrsddksOZMW8p2IB
w9oaUuXiwIPa/PV3ks/Cn7JQ3BpAnnVHJ3I0BMHjmxchIX9YiamoN/CmjWVjOGtAL+mhSkz9VOe5
c8hhzw24nZ4aVB1ObWJ+37j4XS91M9irtglgI1WGK8vj8VrVoTgr4YnHAaZIo3t63TituWa91S4F
umuqi41QjHVZ4A8n0JNJu5C7ULQGoJlssMcCExEOxGGQcmcuAvBj/zTHXmkfJYeuaMtl6Ldns9PN
nYRy10ltr1qRUzKsjJzFCnJnFZkS6AZrV/QAeDOdQkHNEspr+vmrIoyqKuKgeHaK7CwSIUGqB5dY
0RB8LFk5BVrvX0U7RbdN1QZfNDLmf/OE0ucX79ufQQiD/xzH4f/e/AwtCtZQzYHMxZyuYRWnqBxi
c4KKXoJ2XfdFTN2HwK4UkNxCubiG4R2U1jmFdQ90vx1I2E/OfuJ1t0cC6vOUC9iz82b4sdc2SD6W
ammvTaFHB3ho1Cja6ISUanSKqvGRPHJ0Bp/awg2rgkWTaVt+3nzh5OX931x0/+HbapajqYRfrimE
9eadY6SB3eJVV216HfXtygcn1bp2TwHRiTf+ccw8RJDd9NvoB/djtjVTAtKoJG8+ciUoIK/3EUy9
oEKJsLL3vZKnl8myOrLmbb6vkWX1ujxb+qnVblk7uSBfh2c7SliMoT2/zPKqWk5d525dPY1WIV4k
6whC7DGZN0IH0KSD1F6OyGYd+nlDUdvd2Dnl/TAvznKTU7o7OwVSM9M4O9QU2E/1DXJI4whivYof
fLwr7N7prggVWzusj+NVbmGMYLl9s7Ky6UkTOGyGU14cKkN0eytQUPO18vCSF7a1zkqFJBOsg7+5
0ow/h4AuHo7zSQeNTnZkflf+lHYugm4i7PNKVmtYg854a3Uy+11gWZsxd5OlW2vD1raQTtGG4ktj
O91dqEOIt5wN0jjpc4ZQ1KrMcbGuC/tToef6HOAtMrVTz8pE9RiFMmfTg6xxzbJe2B5+woo67jsy
waFn4CLk7nVcgfegcTFGa9X2oFPKL7tc35nKoC9LqNy66ZJ4JkmqJymnRjFWZWVlu24IvvzPL8V5
yWyTHNA4Ke6b04Hwb1cURVptIOnwB+CeVqXtp9go4T8ILLIS1Tn5nh/daV6iLeHTO1vHdaJ3Fh61
pwoDGl/NdlKsuynKYGensohlWafaddv1NGXFsgcQXhZW/t7E3pt1puuvBvQu/Gz83Niq2MkXIevI
5AA0bgxH/WDr+b2bgCFGkjGqFrmLGKoeJ1TbWu0sl5KgduptWaPQXCfQTzyBdMccX2HZ/tGD9LsZ
pAPAvCmHON3CQzqHxaAfyP8oa4jr8cItFXSJhDZu875o1ym6TevWHp0H+BnOwxStaxQYCJnFsQMV
e0ZmtvibwMOc4643Tz1TMzSN6sf83HsbeLhFNEJpUmbMB3wHc0gfbL/6PR1gs4dtwdM6AMJgAL85
A/tR97qnHqvEaHe1bRqLtJ3Cq1l1jwBiTmRwwa2HKQ6urtipvdXvUEGMKAiWHzDIjVe8z6ZVSPQg
DP1dxk3aZcbnNDfDc+yrVzL/4Wp0oDbxDnqu2sQ+dIkdkXwrsBP1S7DThYHK++SjuuB4S8svefen
n40hHoAhkiy3Y60+OaPvHqesexeAEz65UbWyIwNlXS+NgYWzEfD3l7atU5sTqGj+9bUsT9eb02kb
lqo7pk0EyoPq11s7yNO2xHWLW7uxWFD2eEy2MH/btpyoFrMOCUvl6+CUL3mvRUTgEWe4s5tNmczo
U35j0buPgE94JOelWGX5k59E2zadOqpi5Ig0jgc/X2FZbqxrIr6VV1Xeh5SFxSKfyuWkINega0PA
23q2RGwG666M63OjQ4qqfI1fFbpXWEXHv/7i5vx2/OWL28Rlmm7qLsVcW30bmHE35cXQcR1Zk7nR
8Ak/4mOoAxrBKa8Mw00DWmBJ4q1bUjjDBqng/iTPqC4pp8arckDfAna9/i4eHyfAS1sEMdJd48OK
j3t10YNxxHEhQc5U9Gj0u3G8QaVzM9hYHJTU6y+jMmwik6W74YfmBptyskE8T5vCN0rQLwi5uu74
hX9QPA+TWFWDWJLLGr7UlX2POrCCAM9IjiYOu3Wg9Nm71FyIWa48c8z0YIAC6CN3g0caIihlsPaG
nEXXUOkoeke4pjhut0KJ6rECynQAT2McmpIU/1+fY+dPGRNWh5Ytb1fL5NHzZg01w8AigJDJxndZ
76OSeC481T1bLaGVR816KZtEJtq0MCLFPQPZM84CcgezMIIWZIznXbnxzDqB8pn161sf2nrrguhx
GZpRdp8JiCqeYrYbPemye9kHKB7oEaumteNO3rnV2jRYKQZuTVEO3tZqs+kauzAriTvVL4Z/QDJM
pXbRGVc30bsVKNsA7jDq9mqjuoeur9yD3GuH6S52rGj72i9AYSG4M88brfqb6Iz+buQVskCuNH0H
rMXcNKniHkCINufAxJE0M6fuKfPbz3lTx/uqR3jpyhKC91cItLHQxnat6JH9NHYdSoIUQ3dV6tlP
CMlCw+gEJtjBkJ+A+j85lapvfTOLloliD4cMFDL5wCQ/O4Z5KFxHI63Q5Wco1nG85VfCE3vWxLOC
Bgw+Qaz2Nw8VTf/TqscWYHM021SBnwrdeROaIipVKLqVhptxNAKYaeCRmjJ5hvBRoeMIsHzkvf5i
le91cLmfXCud0BatvH0BVu9RCb1rrevVJwMywlJ3hHoW6XQphsLceVGAvHdew2kt7Wyp4Ur6Qgr5
cax8TO6Tkl96xoY68YTHjmZ+pFgJEUYV/qPfgHi2Fbc4amYDLN8q3gVIVRhpWOLoRou6fL51tQZ1
tj6nSOPyvG9RI4CoaYRrLAbVZTFrwOCpihKNYvnrCKV9Dd/RRxI/+vu5xXIpPmNF/zyWSviIg9Bn
Z4C2emv1WruuY+yjZVMZOveo6khky2bvkDMq027pZqN+dXXf84iKPplt0N35qU4LXGu10Cs3BDWt
QK2YqUSST2RSD1q7QYT8kyQVuaRIFt20cKZWkOZOnXvUq0uW4Wb3UQmVY8N1/a1VvJUVK85nnTUy
FCjW11FdK2vqq+Op8chMGR7kPtsY3h6exrPpLYcHUet+Nmry4E7qJbu0thQgdSEgpDjzr1UYUsLJ
a+9kuZm/F1RlDv3kDkee6fYWPcz2UlLbWZuoVd5zrycrvW6L94mJdGDajvlLaRRfApLBXwCU7bkc
MKhr+eMVwBp80WSloV//1bPKB3S5qhMFns9pHSQpfMJwOFBUGQ5yL/6xN/hQIv/6CadZf7rSHY0y
CuEguSLNdd8iMjIrwOTAUL01iOV+ZQYmUN4QJSwp/HGTBKlDwDEWURIXC6mgVZKOCpW4Bzmlt8Zg
X5bOY12S9n3dlHPTdfX64I3N4rVfCkGbwR9Kz7IpUPIob3Nk+3V2X0SALrS6Wb0ZUAvXXqDOMa6a
mQXe/di8Ks++6UsUXxyK9rGTNPEU15KVZopPiSeiXYUbyaaLRqKEork6QngPip1UF8uoVdTt6TfJ
9y31FEqg3vvDpRh5yfmZhrBwXo2/951+GLRMAG7imvoS6H6+lYtwuelbC8UtuUvhBo+HWtS4LrBG
Hwa1OIQ1sdWcWcZivlmi4eutYmEjBxCjWAo7EUHSSRYZRoPFw8gKr95kKG4tPH98yoWbnbpZl8xr
cgVbuOZIZqoBsExXo+HChGkX74tCE9tuNFy4fPpuxEHtoxeiIxSrpUZ5Oq53NemFvV6V2l0Xxf5K
UXnQlFH7CbZFvStD9UntbIuVoVpkC5i6Fpgn3s9Jg9ht4IeIFc18wrR6dNrc+AQ0W115fePvuiAC
Ja7n5PMIT22ycT23VxOth2pWqdWbP+xeZ+PX3LcHdIhsUR+1eSOH7ayZF5tzu0uCQ48i604OaNUE
eS3NAC5x0vF61ZUlqH29uAROCC1u1ZF+dzeNzmvXspySNHKa2MpCtTUMqAtLsY+3XQ2XWEpKQALS
iBErJqMth3+aI3eTOPSClT6QDh8Mv1zLTnMAK/XXd+WfXz+OpgsNJ19Hty2LwPbXoJZ3ZShqX8Xt
1FSntQZB906butpYWIO/UjPhLKOa/ONboW2qw8ITm6TU2x36kZST5k2sjHCgFIWAIcRPHtw6obHc
Ra8zSBYUDEnXolh+kJ1yb1BznsCmvUqMZMuqrD7JDfIMJ86w/06NZmcHzxRPKuioFQCz4aohknUr
Wf3XL4CxWgLIvuQFaAM/aN40//2Yp/z33/MxP+b8esS/t1/zy6f0a/2Xk87hlyqv82/N21m/fDL/
+ve/bvWp+fRLY5013BL37ddqfPhat0nzB/Btnvn/OviPr/JTHsfi679++5K3WTN/mh/m2W/fh2ag
nJjTsD+AdfPnfx+cv+a/fnukAp98yn7/0yFfP9UNODrV/KcFwM7WSTUJl8LQb//ov84jrv1PagyW
IKhhEgoujJD5aQL+SfWfBukAkr0keVlVzDmSOm/nIT5tTpG7Fgtz0zbnUsIfX/16W5HcfrP/jAE0
9F8WLjbJV8FfZwhyYTr38tvChFq0hTvhMrfDwsddZmHvb6YOcxJPIaXtG92lccsHnqbRndkk7cHm
Vll0AKUhFnjW0xQrZz8uSNEW6kfUt9FaFe4mNCFewAUh0jXrcKe23Xvpv902CPw4Y4UmAgvjiVz5
dujaflsqbvkxfteDaHoUTaqy1qkM9YD6mbOrepCbs+FHJLhdcBMD7oovHibHJwNNlXdx1Zj4Phk+
Hnj930Sewv3TyaFaY0PBMXiiGZY9v65/ylShkBh0WUIxADnN8NRapDmzYjE0qnJGuqhd+DCHD+hv
jddQgbIrIFi0QHUfYpxUqNH17catmnRbgZJnReKO7wIbDLnZNw5+T/P3jCKUkZzZeK+qq2Rbdwbi
rFlfkPkbolWP8sW7zBfRapR7de79TS5O+zXg4OIi1lB50BNcUwh2jDdrKjvvWrtrqQSYExvb6nCz
j4JdASF+O6nhMwBSHCUT85grHi7LLDIwWgwKDNbKaUWyzUfVJ622SoekTdbDVEIX/ttPd9P3S/Zn
mOqffgXbNKE68PQFr6ryIH7z/I1ZuUIWR95DQy9pOdkp0clMwM/9pEPqgVxsib6E1YXpmRiwXXpC
Cx7GtPlUIYKwqUzRLhQdu4ZynuqOwdWxSvd9h0xLXTlAhsYkWUcxQZebdBjWmdl4bVAP2+euO1wt
AuFBmZw1FkmQF63E+JtUtP4rdGb+CaACmgYVQkohgp/j14usiDXHHIVqbvGIBW+oRrW+bXBbBOka
Ju/qlipmhJRmtPg/hJ3XbuRKtm2/iEDQk6806ZQp718IqVRF74KeX38Hsxo4p/e56H4RJJVRiklG
xFprzjFVRT5W1azfimo1LyYWAFDRCZrTLluPmphSr58Jcc7U8kYuHOw7rWxutZ471u5d7AyMjeba
yqlYNJhpI4FT+RZ7tIyZhRJtrvPd3NdQ0zeUfUyj9L/so+r2Pv1Pj2SbVmmsgxRYyFiFaoutL/y/
nqa4pRVco2/ZO0pzauLVG1o9eQKFnz4NtYqgfJmm3cRwMZ6HQ9Qu76ha0p9hte8GjdYRJugolA6u
KFUBF5RFo3JKUhjn/+V223pU/3iZpmbyxLum5Vq0qP/9ZapupVPUtjTuY5XugMp4jfiLMSxoYO2u
a4CVAFIl4sjgXlOy/hONLMBRHvlMYeeF8/wdJ2l6+vuIV0sFaKYJbdWevYRp4u3VjjyYvdeW0/qk
au7saygwd9d1oJtV7b9oh7V/rvE2WwkcPs01SZ5y/09ziiCMNAI1Pe5JO0QfnApAGDM2x2G1yl/r
zYwFkOU87u5EQ8TQ2o79/iqucFby5obdctO7WGusTpQPfREnB8iZ1n5R1xNBZihJNgSP3aTt8T+/
Efq/zwm2+4Ud0FI1jEGuiy7gH/cLzUOpDYkY9hWK9ltF55AdK+M5Mm03KFvssoozyBcgsSfsietD
rVmvclMCRWb1HSlqG2REbZ2RtoCXXgCH1QIvNYPyqzWzNiY4L5WxS6wYwrVtNTuzVFHlT9artsjy
F5Njn93woIJ7fyGErw4jxvD/+VdU/++9xgZOZ4Opp2voSEb+/V5b0nJtcKLLvX7dDlq/3Ywbbkkf
dFEf+Vdd+DeHe+mq49iVsEZhRGVL7DywS7f7a6hRVagv839TZaj/3m3brj63v6ZzpkWzQEn6j2Wp
qm2GNLqQezZ744jwID/GU9+dEm3Q/b7KURVZzVFXDLjrG+CVo/476bo1gXJF5BdOilgJl/7cfPzn
a/aPQeX1hXGSwrWwaadQS/xjXhJbrqoSCIpfdNLqvVCz7gEloelBKLhqTIkKPC/rVEYIo8Dj1py4
PF14m2LkoVYmQd5WugZUX+sXkrFgLDQ3YN5X+bO5AORvHUlqh1z9pKwrIhhLJCa5drskOpYm2nvH
LgNzCLmFRE27sH8M424hDAO5D2okqxC7//zrOtwM/1yQXNtFIcaEgq2aAuQfN0kytRFbdz3uZa8E
wxQs5B7igC49mJ4umqeNE4iEqxlq6HfYdOAAvJZ5giK4LRnqIfgwynvLlePBEJPqGQmaigbdadiL
KqxrMdHT3cLwxuVVU633xOjZa2I2lql1dp00Jz8vRQWSe0yIKdVGP01suip1+lROvQDNFf82AAjT
pUbzoGg2i4nWlAGxeTTqbAHDt3cCQ9GySz2Uj3muZviJkVSbbl1irWnfkvR+YfgUkD5+F/O04MHK
Qr1oeuCm1Y9ZN5+ZPRworu8GnJLe3CZnW61pQ0th4kNsFa/COnG2Z3MOCw3TYbQgismYyuxIVEZd
jcIh0OwhoF0OXD2N75ORH22W3Y/bK3cR5P+Ym8kvjB8LeGfgzm8kLYNJKJVDam950+u9Wo++GuXd
LulyUkB6pfGszNL32BaJjTnFj3ql3E20CLQWQS/x4/igtPJm6PnR5hz5+uiKMIXwFpIA7DFoi+s1
WGG++VhEt5st3Uu5pXrY7Ne61ACLoJCFoeFRehL0m6x9MMctdWAF/WpMhT9yVquU7IWsi+9ptegZ
uUR6OmA7E9X1Mp2cmQrQgJ/Ir0iqQZoWNSE8drPT6eKXmbhwmGPgqrwI0/3uVQJp6t9tFA9BrAG2
xx4YaOrwllmJ8OuRrC6jcX8Vs/QIhnU9ybblIX+oSQStoa9XL44dQXGuhzjQpELcjyn+zHr3il5F
OxB64OOht3hKaB3CZEo8x8zEsebBSZbqlQgCr2iMm1FMzyKxD+y+9/hgWs8e6OwYW+Njck9Wrocr
4pTC7zojiGh/+WpcN6EWcws7aXSxK8fvo4mB3bLd9ARoKPHwqXU0MC1EF3aRr1Qku8IiekBJrMrj
ee18Oo5pllW7zhWeUBXMtMMUqk1a4pPUPyLoQH7a6chk297f1ACLWfmmLgiFM+rPJV6DelxSL+ni
GYnUqIWqzBPAisyyjPmNLoExd78MY0mQqoAOYTGC1vGZGv1ZtuhI+rR6IVD3kzHYq1zWI6VY6Kpm
uWvqavTg6LV18x3ng+mX8/AWF4xtZe8crMVKETsNhmcWRHe6Su61kzIFAt0IA94eEKbNra7LFX/Q
EFYdJ+e+mm9KMMLeEEWIfoz+BIAAmAE4VEs8F/GQoM+Ne18ZYHeujNed2vVLpx8PS8/Ld5M49yMe
ywN4N5E2t1ltV/tOY30YrPXdKfL+2SpfmULpAalevHkFzhL3vVLSN9Mwc9+hgvOszTTTWb84kc47
iM8Xt67ueyVqw2xyl0colAfQcearkc7HWV07WA9xH874AL7Ki9gg7zSZ6nCAZXVKOSqfdXs9ZTPN
YgX54B322vSoSihrVaSI+7bTFr+rhPnc9eWOk64g5ZaQarmdWej4PqvbQsS6wVQxxQdlaKX9I5LC
L6ws/W7nh0imWWBNDBRzZnbvpnisDG15q1NNhQ5Tr1CrdOt9TDGkJ1lenyN1NF4Hc/IWtrCdSjr9
Po6t4dAUqxLGaaN+EGByRvCSPLdLYp/1vm6xJ9jiQ7QggjqptbfZqhQ3XeQclkLV7xxbEh6GKBov
y3iDLRciTV+chVzfrwTKeENT2klr+PPUDfs5urHTWLtNNl28YpJZDs/lhTJBetert6jLl1s42Z3R
GvO9W80mxXv6Siu9+ShisoLZ5KcPW8lCMn6LX5NNj67pNl1wLlgQ0COYUy6DgTD2h84pwpb3zoNc
vyAQkwrpmup3w8iwShPzGZ3U5VpiWEinkKytZELbY2Axvz2NyiDPy+YmU4pQzybqXs14vCoLuo4E
b8hcQZNjPqo13MdXTphOPJTMZSjdNt8Nq2qFk+Eoz4qx1zewe+04GBnr+Yiw2qL9L9y3fkof2ef7
3wqUgqnBj5saRu3ZWklvg8rWQ4ugMyZMmr2jzvVBQ4J50iJu/akouK2NyLpf57Y+jFmHAXK12eSS
vHzOHfXVadTk20zVxYPaM987hp2f49odgkpZKl8inLu4kYZ1mZXBE1PpT81sv1E2nwn7A3Rd2s0D
RMf65C5GvsOILvY9u9uOSZE/kBD9tXRaEaJCHE4ux53nSlEer993tjlWVhLphA9q8CYRYWsgYvyO
fNBsX6eJAe545c0nDvrMiGo/JHp/r2lt41M9Wbskkv39tH2v5TxwEqn+BgR+8oumpjncxs5tsX24
fgYSJNeN//UNuSplyPpg+enKLKxOGm3X11F214r1Xx9Wt5xCHhK60NsfqFqueHFdzGHrrAyDkCKe
Ieq1JN65JjOMPr65fq/n8f/7p//zJbzGwC2m5qK44C079d4mn+xeLrp63/R65nF07o9ZzsDEY5zK
WWAICDhxguspusxUSoemSsDUquZtbrZPdlv1F/r9Z0xrduaXRdrQ2plin/yi2lfqub4jX5pks1lL
H9wa73hblsmWc+dZGyO/UdiTrmfaGcb7tV6z2zK5dD3N/qhtPpRcXPIVTKeWcyOKiDyVyY4AhSKb
hsJUqEHbDuGY2+unjXPZG1aILRoafnVchoMyN5pfCqd6MbYjxFjdq8YLbdTuwTDN9TZLCCYQNoaG
WQlqR2SXv19lTPsOJSeBvhxYLEC9cJ+jvT8qUIlSBgUM+ojsPSUjQ5NkaW94aopiZzuF66WNlIET
1VhItg/XP1a3v+PItsNjPrPlsbmB3UnxdRKkkeQppCmJAYpewn02mG/TRHroRPIrZxr5u0wm566t
K87dlvkULSOOuKVIgqnh0l0nm5ojiV1ZYrQORuer6HW3laiGznGPbmjZXYm1nJKrkIKsD676Y6FY
u0rpitByYVtgRsKPE7f6rxUmWEOF9FhljvSXiiOu2wY9Ge8E0HOf5d3jYGrZo2ZTAdRzTw3jSo1K
DkPENexJne2XyYorAg4GeXNN7ZbDy3otHzqloOrVh+RJB8vgEdtheaWCR/m63JB6/ZvzL72yAXNj
nbVP9Qb9dVZzTwQ8JWWrRacIF5mfQY8Pk3Ki35cvSh8goyAPEiHBUXT9iyH79b7uxW9Dbf9g9cjv
ljGVgKmN6NaZiIqcOze5G3KzDMdGF6farYsn1dA+4yyrD0CD0oM16k9QC5N3pWGgY0igJ3SUg5kx
PbGCdvD3Z5O6I09TXdd+LKyK0/I0vFXIhmfiy3EojBzKnewR5pLwGiwDdJT4cozLl7//XK8qNcy3
gKzOXodwjl1MroNF8J3MlrBImvqSdukP3a5xf/1KIBYO07naHFxiCioECx47l3vSCfve9TLXgxIL
3iOhFo+CGMxz3/Y3neqso5c6ankEzWItMzEu1g8Q73Vf1zBPODam94kzzr7eh0RkJPejqROFmqYX
yPxqqNXD+KzyGghnhX6Dt8O5pXnzrw4aNNWvptatHyREnm0VHPqGZgXdxW5x+zCn1vzY4UK0tv0h
0638X1dO4GsmyFi3fc3qrTt1EcDl6iNvjPaGOmL2RzMr92ZfGbd97xi3TOl+XTfU0S0RknKjMud0
0mNlxhkasal5NYr5viuFvjPGKjvH+ZFF3cg8PjEqKG1eLg55iprCsKeXEY7HRfJQMnbjgZniggCm
jZfaVdXOGRNUzJzy4f0ll+sHcAH3f9sJOEV2Oa+SgzoPn5mIu1RigTeGojwurUl2l8k/tpx8j0/Y
9tVBlTeJoEV4QQckTgNdx2PXuj9KT8jH8C4nPf3oIqs4mEk2+XYrfwpiM+/WOYtCM3biYxUtT5zp
C+bRJCFzqjlf3/9cE3+06dLYvfYqXXO51QU2umhh5ru1lznFkQ419F5e5O2HrabLQU0aI8z6kkhr
WU0nXJrmTpsTPcADH+1iFvnARSP8wLmDkVk3mcfrl9fb8/o9FavQcXPR+21B6HeEe56hdd5x7pjH
t2lduSaz+96UOA4qrK/tWPq8MSTs8Ez//VLW/RaaXjxM02T7XTQVz/+/z2gtvphlZcMzZA/WB0c9
uAlRrjOXXUuTh5jobjNuhB+TwuMhNkyemjt9W/LyyYxvDFkQ4sTp9GYtKfZi6JaXsl1eMl3R70Fg
tHu6GJZHdBN5h4ptvJBR2oCSG42Xqe5gdBHZ8vez659e/q7NxNq6e1K2mEFmenn62z/Om3wOtWqt
d0ld5fu4zJp81xgmR5BtArGMreO1RHOExRTBRkUBLsIJTB2HDCTgvJebpLASmImyUR70XrMvZdPZ
l7HP1yMunoud6GDOyVmD0FYNvwz2Clp2lMIXLf2X2qVlvqQZqcIGSc7RVQGDEd45EfftdUt7mLfx
fsnwicepj5kMkUHENEUE18brqlKCIBJPvTxtVk8t2+redHJKhpEqpKFs9jtDBxgEHewRbuAnJfF0
KmTHDAOFQp+b8W2BR9WxFljy078+pBEe+mufnPOEAdFu+X3tk4MgyPaztQmSq/5pZq0Kyi5HppVm
J/Lvls+qERWKTla4nJrxoerRVdOpcXCoN86JSvxqeK2LVLnN0T2KEjU/8ktxWcxUHkbmt9A2mJ7M
wgbfnRmqV7cJXJS2Y6IymwMmAz0mXSVrDtfEYqbugz/VVh9qEl2qF9Nr2GWkGwZF766Q3/SHNn9w
u+6H6EDrxty2rnw0IBJUUL9jKb6nmfIQ76c4tbaTXCorQqnelPqh2aS+RZdwOJns+lwYhPL8nUfA
lma1Xlf3rohMuQePR8IoDdfblWEJkCUAoFPdHLJBsd+N8fdYVulz5RCGqEK4gWqZ7/LFXdEmdGyT
1yCVv01LRZRef513TQ5GjV7p0ctvNnxTI5HBVLdaPp7r27EQNw4pg3eF2lcI5piRX88KMWp41PvZ
PX4Yh31wigN1Gqdd1WrLZ1FBzS6LU97X5ksm5zRcdagkkHHPRTJ2l+a3UOr4m/aBP5Vjf54Mm36h
GUHNHVDpTVFP1FnBiMsB/Vq3aYXfh+VG6ZUiEIUxBw33I5q3auToVvNAjttLhfL29HeEp21wIiv2
IyfP7slJlCxDDJ8w0Wl7StQlnGjtIl9XQt4e7YW387cSmya8u2LPMRQvvURv0EKM9PMhi46J07Hd
Xa8WKOnpLGtk3Ka2PF1PnWJ1kCKuUHfLvLZOquRE29t59sgMefSlVqy7bCTV6npDRFX1eb2A01ob
56p3VQ8tLkZJEEjh3+13TYsuxGz12NgLRIMSyeNV3IDDqQBLMFrIGJI6yIFD5Nz/HRZquFDMPV6r
Gm9zr83f17A/tViM86Asj4lDerouR7m/2ntNValP5er8uVp5V9qQXp50WuDSgji5Ee/8EMnjKDvl
dhbFT6TSh1sTFQnW9W26jvz+3jpRPSOAaaThXf8riW7SSwYnOsQb+Ws1ezcgPxBuojaLj95Sdksc
ixNcwOHOdNMTAq38TY0YJ2R59RTV+uM4JXIvBrS1V1LeAro2IQGsroF0l9F60qYi8+dhmogHht8X
GdUdmUnFw2iJJXRtaXldB47QIKWPfkcm3/I/+VKBvNwmbXWefbcJSNAEp1MY16Xjz1vn9Vpb0IJa
DiP0hwlOR+9VSqnvG+2ttigWJxVhmtvJ7FCU8XPFirJTGJSdFpuJcyz5tboKOdCyrsfrZ5Vjr8dp
+971M1LDC8/u1igsBP2vNl/k41xmROrx1u5HMbRbt5XNa9t/KNlKhiTTkhYvqb79cOZy4dI0jH+v
qdLx2p2m3lrO7jDFPLOVmF7dOMJ4axE/Z2lfaSTWRzNK5bGYwYJULEG4ngpxvP6ewJlSXy9yc5+0
88t1xqqb6f11C7p+mHJ+Ul82l7WTIVNJ/RyvFiT+jg7tVA2U4PTKb1uSIgjxxa9+rf1t896ts4Iq
hnLFQUmwk7a9uZMc/VgQqh1VnXlnW5Wko1N9chX1O2UEorhoZkFRk1kfiuEUnpK5yXnNlDqcMDVk
2yIPGYtILJN2FjKEvzUfOs7iMMzFb8z19C2Kk0LTIHN2pPxWGCkTOj2VPr3i0apyRtFVCaZBqe3s
X5/FqunnTcRs0dbmEwSqNWzYjD5dKs+audx3BjXXJMbokDr6H2VYxQ7hXXcWDWUUvajbssj6B5rw
ip/FxLItNeXEhM8xjUpPzQyOVUv51hgJadaOA8102Lr7tgtHxFBBfkorzOVcehiKslIG9DttnDIU
d4bUsrMxPceTvFn14ZVF7svOlNxnG6J1I5KD2aaPTsRdHm22iAp2Nf363jcPiSFpcE4CU+K6UPLN
1mGw0vjgskUHqk4hmsTxB0PnxevdxB9L/Uup5BwmuJTzqzB3oluox8WvlYQkFSSboxVZmDO9AxJT
JJ7irFBdndZrlGS8kehO6uQgKtSmbmdRWDFY9wyyWzA07m23IwGMr7woKu5mZdF8m5You3eMxBbj
XiCamIAMkxR2NVFpuKVL2DbR74ZXG7YCdvQsCJ9RigN6T8eXRZJCmIWu7CYJU4H5adKbO1ko2Ukt
fSUasR03jhaYfbhAoPTARSCDYzblOAOHWpf/EzYazbhtcUJYXCo0bxd3Cay+w1ebFV8m+Qy+psTg
hn5U0WnHwcQz0HX2TQEeNmKiwCFQ+qnThmo07IdIpSeV2znK533WNmVoCXIiaqObaPHTWcnsyC9j
QiCVHKM3PfzjDKVdqLuR6cicalVoy7dFS5hbccd7Umn3Znagw/Ka0llfReubG8JOJfl0gAHsI3J7
oU5IAyLXCZAurP1cl5AOIbF6zti92KgkhDtjDkzJm0sixzeKUg+rtT2lue2jz2QAl35T9H5GXSr3
o/5VAslC7GCdDYcon7nA81by7yi7Rsxz/BlTtbcx1bic3cwgpzpKtyxeWwYLnpDuu6RJs++X6NtE
wWuQMRSSMwMrU6ozycQxxF3z17wQNb+k/d7NHTNg41cPhdYgeabVXyXyVm9Ev28WwmBx3PKLqKfG
QvuUuHa8E3Hz2nXNLo77W0TFxnE9IpJ+LckTZXKEV1RkhrJXVM5NMWc41ywOVN0/S1IdCHTsAI61
MNLLN91abxZt+aARV6vwPF3A1KqRFvt4yV+jcvhW03EJFLv7In3tRd8a56ltRjtHgYOGetSzy7LY
pbBgWhX87hwte33Lj1a59GUXdftSGTFfJt/MtJ6W5Pf2rAxsiJADse/p+TtLZhSkdQYQd0z3eDzp
7fd/YiikftK1x2Rcvqa0+d1jAAfS2zOXc8i4GbDO+FqsKEFUuZfamfTd6qRM8OYs1GwWNKtc4FgD
2R5T43lE6+TNRJObsvlAxX/siaVgfWvfMinRi+by0SjdowMy/2mpmsA23Y826nOvFuKhNOrUV8nd
q3d2Y8f0PJntz6aZbyfQLFjr4gPR9slwgBNHedhkUN5jtXqyJHlkK2edlBTBIKJwgXr8ZCoDY4qY
mc8y5WQLXsf7SfnSSqNgoqF+KqB14qnCdlukN1aWRAddW4+uUX05MaE9us6kr46Nfqsn7MBKoqOG
y3KvFeUj9XsV9gWoYbKCoAjQydlxeRh42mYcGoYRsEH1e7Uvf/F44yDAVe6MxGfSSLaQzNN1B5V+
RAL+cey1+GtGUkIdjMRNaVNAHuJYMh9yVkWEaru1VhhQ+Xb0laXVFCgdmtnVLH/h1gAtXov3frJS
T0KDIwuMvYtBGoYWIJpVfjBm+6zRxSF2L/vQcisnpbP66sie1kHQDlkOkbb6GTSZMzZoICt1NoMy
rUE5HBWh288nqWmcm7oR1JSgHz7oOz1mAka3yKBATQ+c9F7EaSx0da/BrRmqvA07JkbeKhXX79HD
MEiqJg72GeHU2EljnYUpzWGQKtt0jr6k56JvixgrBQVym3Uug7XsiBdjF20wreUih6fJnkxqQ6YZ
NG6X56W1Fm+da8cff40pvIeoMojxaNu7WKad39FHAlyS+1IQQz+VRB102YxTLzHT/YhIM9T1gdtg
Wqy7zL1TpfEHKq3XDIPJlRlSHh2l5sq0z+TRH+sO0oRCwj0gjObW0R6Y+nWH3K5/TCf7rABDf8xE
RWxFM178HLdUvCzhZlLyzYl6I0vMF0ztA33PKih5O0J3mugK0DtuXTuMLOWFjQSilkpSmdJTwUjS
gepGeZgkAxgnF4JBG5ruvHA+0llTgjaew1phMmyDPbbb7HNKAHsYKKG9UTTqvk+Mz0KtfC0C2M96
CPTSYrejEWuh26nXRfHMacz2sctMktHlJOU+0SpGnSOvg5PdbaO0JZQ/ThSaTc4QlFGOFOUvi0Zk
19q0U1ZjIWBtOMxD+irLIkwcDfZxZ3/ITIPPoUd7lypypSXOCFtF4D3ldN/032QGh85MJHRTWflO
XxO/VRxasUNzH6P29A33NoUzcE4KTQlpAyBocM19a0c9/KX8uI5KIFPZ3QizdcKeoGrRt4dmEe5N
oZQXqyn0u2Xu9ytbIG3j7p4+25FXD3ZrRYXdjTXgiqQGrzf/HtQuHEfnrOdIzSkakyBXiNOJjAxo
k/aQDW7AUVfdjzGphPzm+qlbPoGvjDdr7FxcXrrACHAgMcBX9AkjxkzLDsQMtbrZnPueHMHEnA8b
ayMAh3Vq2v6zZIGMTOpN3cbF27u4E2PSOAizawKnHWeO2Q8G9ppQ2tZNPQwJ3j15nhgqhpgDYyye
pIjPK/KsYY4CJZ9+Mi2YcGwTvEoib2UNYAkynyH2JxPRfi+ltXrAXnZd1pCD6hbE4AjmTLHIdoBf
7mfNXTxhNCczk9YhdkfaGuK73oxqU0N3bi2YsmojSjxMVd7Yua/dyoXAOvlddfQnVASGuVLBuqy1
3dJ2BfU2pAi3fSg3ocy6xDduBMAnUTJYAnHJ+2sv4TCpP5OmYWYdBe7UgsNzl/6Gf3qPuQ4kS828
Osk4+Bl9RImjolZpxRvAE5KwF25VBdfnKgzUixz5JKNbZ0ZosUKMXlIFQSE3cJfkpLoAlUKwsLDB
ki6mtKt6IFva2Zclu4q01A+jSo7s6hFminVn5hz9G0rhcJmbZ9TS53p1VXgyLR68mKPNQGhzBE/T
0Rdv7JXYz5nU4Vz+iZv8C0xqwaGWI4WT0SFaKJTGrDa8aM2jHRD8XUfVT3qmeG3I+/JTNz3Hg9B9
d7Q3HnxXeYvIqz2hC4Pvui9ro86P1TMdutdlXi/qro97zv2R+dAn+t6yqKaNRWMHBZaEXOPLcVgf
8IzcZAuNPXsQe0fS9S/nc6kK1c8d7UW6Tcx0NeOIqbH0okUtPMjy1CTok00wDuW7ppTPcYoFpc+V
o5n8Qj/0xpkewRSUHfNsbNo3IzWKB7WqPXSndvRGvLncE1sT0KQmZcbokYWV6cdijbDpIXKeamV+
iE1KD2tkS4m6JKALRWRk7mN+EiER1Rn23bEOxrkOqnz+WlR1l7o6cQMpxP8MPE5oDHwJctLvEQf7
fUIQ+kClkYHE99giDxxKOb6K7rEoohuCED6K5k70/YdCHy4YyKWgPIASUpgaDRaKUX071tSst/tO
rUlAstNT3OPKjSUu6xInckQOC2OKmQbz1CFbsmq68twHWdylADmy9qB1386qjSH2huLm0tYLuk+1
IeDNRj7I0HYbkuknzVh9s83ivWXjpiLijfXTxtOjd880VCwyJjvnqFjmh8bE1s+ZBgWzuswku70L
vezDfpzvGoDa3owZnatXUF5YBjfI6IRJyjaS6nEwNMmzxia7bTd0TM3Hilvp0E7ckLRFCWzOjZ0e
4RjOzPpRJgYhQSM5c1atnEbzcdbM0V+HpDywh+5irQpqsdxl2KwVc6ovszWeZzUSd/hYQ5PixF9U
jQ7OisU1Guxka3wxAW5sUDGbe0lRCRSteqOn6BgvekmffpRv6hJxo6FiapIbFx211y4TaLlFQbs8
v04V9sqGidHaK4mnJ0S7df1bb1ikUzvfqeZ+AOzS8bC7xwghvJ8UrmScOx1MmTY+vhzTV6vCq0b9
G4LZTb72pKtCGw1wMxA+9053Tb/oxIELK2YEZbi4jhKoIqymF7NvL6Z7p8ioOfWa8cdsn3NOrQep
Qo5fJwt9X0QfaLCWXauZ3XFqV4IKy1PqiMCOHXRMmqbQv592SjbbQOY6oq+gwwzV8GOMCHLSL2CG
tccShJWvUV81J90Z80aqIKA6i1ooE0oG4Qrrtk6mHjuuo4SFW/RBdTQXcriijDlWy6PHCWNVADyR
3yfdFZVX8jXHADQGDYdU2wzfisZUc0Xcl7Y6AjDDWf1emH+AyxB6OM6LN8zw/7dvIWU+uOJ3o5PM
FWtxH6jWvOXBFAf2t/ls6vE38xTPimoNfO+vzqp5ALb/T1vigfdM1TnM6j5GRX9N8AiLLmORdMtN
SaTfl86AIgFBCbOX8SOKZXIz9WYT9sRXmnR3b1wEHHT3Mn/sWutjLviLXYlgof1YIPWE5ln2hbaL
dF3zWzP260j5MzJB8d0WF3IiMnkap/xdzMyzJMdOf+3xTufGD2QJdScGms1tkhzyXi+9wi1/k1xB
+nyzsLJGk98v5Qt6hsxHgPStmPZnOqmvZlQStSQac3vOw0pkSuCQU+b1015NBBE7/Hy2InLdt9Zz
orHOG7MLfHHg0JsWnEYxc4Z2nJZ7fcIbt04aj2sFzW+RoVsp+BotVv22O3d9y99O51+qyUmTXHiC
XlE3c+77QEja+hndDL/n4ouCqGIC41w0XWHNcb0BjiZ0oexSGPA8SvUxVd+HcZSetqZQOHQS5Qby
M/JV+aw7HN1uO7PybR9kZKKsxxEboh/jLSOIx0xx+liTwq3XNIdxKkvkLioh2TYzhIa2tmmNvxGM
E4Gjrjoljc3NhD1aNvJg9tN00NG0bCcqL04twEkISUdaG/ZQ6Yw/rMBiTNi6C42ndX6jG09fRzt2
gs287jiSTgDbtc6adjT18inmHKsCP6kmvKWj2nuGmjgeshLmDzTYNf1pWBqmcocydV5RECq2Jegp
3/bbRL9ENskBpz+truS/yAy5i9SL1PWg2hbvCqsjNxtc5rQVS5AAlKczpIZmUfZBt8klpcL2W+um
eqmKz3qY2pAkiTios3XX2Tx3UxKdRdl8VfCbvIR5D3FSCGz1/8fRmS03imRh+ImIgAQSuEUskix5
38o3hMvlZl+SHZ5+Ps3FRPR0VHWVZMg8518ReOkacOxpyYwHAsC8WBV52LBiHjreNn3RY93ey6NW
Oc868bVojvfY7IzbyMYFaumKVzr7RyhdH46Zepua5x2cOAKFy6lR6M6FXb3nU3tvJmUWoLV8s3U7
IK3Qe0bXwMKDPXSz0HKWbZuAcBjC71uqkHrJTEG6k/skzS1ewr4y2YoxZUdN3f5XKMJtoJ4dJJ5f
naWiKuELUr1m8nzS3zDVzGCYtJxDhcgbzSmepua1GI8KVvyZBsx3osmsQ0Kg7GFyArtMQPPkXBwM
c2rDvHEc/7YBBpZRXY1df4MLnWPRj6i2Uiteq1kExQjRPJeHHB6RAXCt+aeWoUIi7ZJ7uEJxHeop
jQkno0BTm2QsPfcbQrrcxJFwXrQomkeeAv+g7VuBM6O8oO+E2ym6QO4TkzGZAERsoRuhjN7WXvpu
IJXaEo/EbX70qeQcXQVJSG3xVSfZG6o791Ts1bFLkp+huJ/Rlvtr5vLJsEz4iMtymob8qpruKlFn
Pka6t8Zz//MW7+CRxYOLdYbIag16MqqjZYrLVtfjZeaOctPCPgCteD726C8Slg9Zmb5o2TJeRAbu
OuXiKZ0Bgy1ju2ruZkVaj3QqmacTT+gQJqlTHVlVnXBpwipVTtxxLoZ2Jv4SsPtnWgaU0vRLHMpm
vWR6OcUCH91MJXfh0CS52lwwnXrqh/15FzfX9zAciWxhJ9mI3h4y+7lbSHcbEgb8xbQABtsZRqI1
Z6bG1QxxWXN3ghZ7Kjl2a4lDF4nnXnVx20+fG4jZlC5FqEgaUrYIET+vPrEL3XHDN1JWjhHTAtAS
kT4ML7/OrvcvECtvHm3sl7R298DRjKNwRljE/H5C2HWnDPtt6NFNDozfQe1evGEsgMpzdR5YHO3a
ywNkuAQ034rL4I1uxhyy8On6CY1lSmJWoQCxAn1XiwPqpBsUw3ERDylkcbsXDuSmG5a5EHQegpyb
g/nfTk8FRQIIYjoG/aKksLns0kfKndZIo7zKd7zRZdPByGvRVabbRJOuztOSWhm4sFaecy5cTgct
KvGkRHb2p0RnrnnNi/DQ/iSpWR2HyX0i8jmwbBa5zqNUayyWD52ek3Aam3+GytEZJbtAFJ0dmQ7Z
u7AWTZRjUZxKZcGiMbMi8jlZLvzFXD4nOdkKxdhz34+jvCydPK4uF3wxOjX8ooEUibq9PdEQlgPV
7Q5SpA4RW1sB0pPycA8bEekb773pInZ1RFXSHltHRemZqNOG5dAOOD9Y7b+HlOEeccTYzO2pcaej
pZKQObEhCsWeDkhSwCtvnYuKysDDpNEitjHvZMvkPWLfr3Ea9Bzl9tHagMhk5TbADJt5hz70hUwc
kv1L84mx4Q4CeYrm3v5oazqcjN19qwSqWk3ubBJAvOs0zed0Mj7nun6rJJdjP3AnSTc9FO2ahvrA
X6e1gYesfP7N1JQe9np5wNRh31WYCgLVEchO4C55HvB3kd5jOdtJnTh1PPK+RRniTrj/nc2dqBxt
Y7g2HpFRAZeW236sJ/mrm+LZ8/gJlQuMEIaRHJt81VHUOGUPlbP80CuXIOU079Q8oYXlR9M7uRnv
OMVuNUBLKE033vbyMbHs59Fp1kOlr23Ip0KAprKFIZIleWg09BMdbGzWs7LCCiVp7ssh29+qXqFc
ST3wYqLne70eMaIK9n950zp5Einl9jh1Y3K37skDaTQRbTwSVKCh1LSVT/u0HNAmLDF7Qh55m3dQ
grxTc97q0ETninbjgwlqfvQcZAMdhyut8Zg0vG5/JW6zvp0s78tserE1IBWYaGCnkNwmQ8cg8got
vaeNj2nxU2JSf5bzseiyU1bOxRsi9Gtng+Orog2xRIp46jeS8ibCiFg03ENL6VCgsEO/7KOMyoIS
u2JuzkDV4pHpxIWhnJ8twFzsnfvykUtx2Wl8Ii+Y9r+5vrarmV4Kq46JLXZOJAMg4df/lki3goLx
nZvRfOdRyvA5p+9LAbdNekZAw1h5Wnp9Jn6vvi6/aQXHl5aZd3SoTDuU3pJBO0ykpz1RCnnPi6o/
KJeX0573/K7yngZdUT4s2ZZ6zpGhvHdhdcGBUtqqNe9l6wdxjzTm5ICa5qP+HyPEdeugzNzcsALB
ZutbW2rg9OhH4iSprKoX9+QJODTPMQ6TWxrHNbOBcoxMvrpuQoEExux9XD9LEOaIhx6GftSJiGiP
W7s8JaOhDh038dRr2mHCStymJz1fhjvchk+NDWbilPp+ajKEsUPh/GkZMc1Ze1q37EzahRnVrZHE
Kc1SBok5CE8y3pysC5BskszcNv8xFhBAb3uvZLJAAUnv3RXUqQzFRHmu+iS4CFBwNKPSRBex7eo0
DU4ZrEhgQX5XAuyqS6WR8kzCkIZU09UiDUl8n2LDIjBz6zKJlKFzGNyoPjJoScDmc7ACORUuIDZT
4lbbjGgCg6r0dqDiyVmB/RAJ3wqvsnb+68pZY04ADjU79cHj/DXMf2AErO99ejR7q0Y5Y4u7TnyT
mbZFmJjgnmiYA0zsA0aFH0eayoet+Tejc0CLwoLQpPqLa3TUnngsUA5JWzo35Lx6kTfZn4aw/LGv
1Ykim39daRH/M5G/bbvR6FRP1tAOj8N0tZBzEbyoPZF0V/g/5J1tF0ruAyoq6rUnEJRsjNykGnLN
s8d+lU70//gHxzovFJjXOao1adn8p/LnFeIUHgeSei3m8TYZwSOQKUy2ybccWvNRW9jL9lLwW8kp
Xexocmom/M6guqL6uykCtvOaL09TVrRm+aHu2eiHxCT9sp8f8Fjy2DE87/Db6TZ8ICZ4lCTi+LaN
zIT0jv1spcitmt1FCj5jBswX7YR/9IOuHvpwk8faMqaDJKAxERUC6/yrTeQTph0OoBXvEBv3djC7
ojg4zU6vR5Gec6+ONy0nkcQWaEb/5tIu46qZeIxhGSLylTEnuNWrKr9v5qibit6kVxzWiTSmH5zu
p2q8TUT1FJo95iCZDzYrAo/c0pmXSjmXYR7NE2EM5FnNHdAH1deY1u4L2eJ4cxtxsDb3wMNsx9U4
PqJbCtyujfhbGpHpLvmRmT3ajPU3Re4RmFmu3/l8QeBFhbSQcJbHIhknBOke/jzs2HjH7xzLNEPZ
deAq1p9OjurgdW0JMlvHjAaUwloaRVHks0353EZWp9BilO38sqqSAss0qgawYfSWf9scWsQbu+2I
i2yAosmeLbPeTwb1xxS4cBduXHCH2cwfiJUIrBz6e9Ze9FIvXgftW0N67JOkdPUWJ4vc1TEDsVfs
Qu2SHPRpkgjL+ANqmgFJ057oLKBASEHnHhpdz062IE89WdWZUxEnQpAX80osRP3S5y+7C+EiauiL
fYRl9DzKLGvt0C2OOBi69gyUlUWmPr2ZJdM9bqmrNVTag/wHaJpFzczlXi5HCBO4nuakWdB3GdyE
GjzeBNNrP7Xi2dwFD9F9T79zTsnAejLd7sUDpIiJsiW2Al7DvKXV5EhXGA5+STU4JDcZhVOzuFU5
lynBZNkgP/eZorSinkNns2Y2daZk7GBp6V5tDaZOL2iNsoubJ7pZQMScb6JDqbIn+HHqnRev3NrA
6sZvsjjPKM/20NX6MZyLV+EWNlohkw/hOQfiO5PXfsuve1Hf9zseFhq1+PEik2nGRjvXEyp4HvD/
WpNGR0NVb7Wb2TGZGF8CgUagGTs+95rU7lnnG1XfjoCcawsLWa3uUlKvw3WTlPPJbFeyx8/U6Hba
5UZ8CxP9CSjeQ+dAUDi0xNkD0Le5QepZxTvEGCvQTjEvGPv9pMl3EJoqgkBnbjfenOW3Q1Eqq/rs
Zn1KdGNjxpOe3qfpkQYMfHqGHlTQOz7OMMQNFS2/tbX5WVnxgRCK7exELBh8BDPKNsJxJKjtCdMu
GwldYKHtjO/QinlUduz6Wx/IlPSBipxjNY4xp8iLmUauTI+jtb6xU9HMmCwYBy1OLNv4j/ykCyza
vdlvb7agDtpoIU2wCPLEV5hvyBkLE97Cg4cum/Kzg5XtLS2U7P/0l+jHAeCYglLQDqszWAX1F1Ir
vuW83Vetc9lwRJMI64vO5dTJ7VezsM/OlH4byInOTsVpqHVjSEf2g1d28VgwuegzGDECoVdZVMg4
FbiJ3qoYH6KFF4NKJC+0jLuJHPtYieliWvSxVsbVKzmaKQZW3eM+zdup762jReZpQnH3TUP72FVT
Glaius+mqQorMs2LyrnYJQaqFXBy0qiVRGBnUBqcfQ3omxXRKkjq2fFhgq75Pj9Oq9XEZHyg0yUO
frfJa5TrOoRMgHz2HWFvvoIXe+0zwRaQp80TSv2nsTC+ivdC51fr6f7k5M5bKVda1Tt1JL+hPus7
ES4euurAoZyxE5S/dl5c4uvCIosbV6Tu9z6KzmepKwHz6BgR7otw9qeNgsKZbAiS6+Zrnumhh69e
ImjNNPdRFM4eFC50bSIzzNUlcLmmV0HTv998y4ooHB/MgTdAWa+lVZl+PlhkKpTbx2SslxFfz2Ta
KbpzgdSCC3zOwdtaIuSIKjwRFhBwBvJ6rsWptcsJJmYMHY3F0iJUa8iK/xCIWAFjtnZArDoflP6u
cCRnZn+nNVg8EcMxPBXpO8X2IMrDhChx/hm2J9NF/Q+dfevJKomw5OiQlDGXADeEWZS3qDlyZCNZ
E8svLnhg3zJBol7/bor1wRPGQzMK4Q9Guvmdwirr3cQ8M6omYKe3H7nyMfRd8cE2UrGVogyHg15k
/3IX51CGNRh8jmehYxPVB+8PTZBpvBso4NqBx396WqwETcpElM92FqCOI4KvxN3joRs/C4oww3wq
P+26/09PHx13YR8Y6fsTXWSUdkBtRUoVmXwahvmtXI0Pm/5Af+kr1rf8TiGWIGHx03XS38ZWdsSr
d8bjeTfd8sl6761N8uqYgbrQX3sj6hMPvA3VrHjQxfLT5HiHgTFrpX20K9ehngB/I3TEn5+jejdI
AUp3XLR8NaZbZKHylkOeO3czlzJ6XWrkHVpI0bn0H9v+QzxjUFi3gcHt6KGbUHxwDbs6gL4z9ub5
m2Tclk0suaje+deTNRBY+nq32DKP+qz4aVz9F+Dqq6DQFbY4C5sFdUO3XpMob63/2hTlOfQ7dGry
zN3boert6BwokAD1TWy19rXGbzraRNvNCOilHA7s5xDEGL+0FIrEE+zJTlhsRdjAtlm35XkvcdmO
QPtWn8bD8qfMGzSaO61ICO4P6TZGZIiuwe1HYCrxlor5bSqGb6tOf9AhEZTXP6Rt5t3EyEfpgRl0
5n/JmIIDpubJXZOX21NaKPk4b/8R0IBMbCQalVmYYGWfaOY8UvP4sWo414mP1ICXuPU4JKuVd8Uu
AeZVFeLwfZIpOBuhQKUvPfXuFNkj3gFkNNiOG6Q+bzSZUl0F+kx29wosi+u9YcRCJrMdPFwrkEj5
q3IRV8JWTBwgrj8Q7he2EvRgr0TYzDUGYbBhf6FdKdBQ0ACCI8YzsrecZl+f0f15zhcZrnW+nUT2
C5jyvkv5b2j4tQI4DZPuIUGeCY9CXMJ2mZziF2HtVyOActYVF9lU/tu52Q565j20uUOVm8KXms8S
49Top3NGBUm+PbiLjIWWVBRZs46ZBp8gzYO8CrWbgXMGNFHN5tvW8KuK7LxPeYM44yl32AEWL/1K
EvlmPVmenjzr/V8Hn2m85wT2WJZ3Kqp1CGRe15c6w8yvaJHzLSnoM2bGYvYDBjGS/3ZI5IhozjFY
rPqiGFK6jxnBZjAUSBMSMgXgcBETDpY8DRtn5axd+620/X03ILPFPTkELXSD/TGNEOqedrsS0W1M
2K9uoe93JSzEsXqUNsbzpFsguZo/UGv+0hk2ZAHDl7kCoucmhzGZ4mmQtEyz0xw7W3ukO9TwIW66
rDzNSxI2XcpnalaCQrzJr0mICRb00ate/lOKhVioVuP4pWxZPCMksO+MbLp3FrJYVavg74YeCUqq
QQPrD4kHalTUG4P0XBGrl92N5LA3CO2EqD9J0AEaG/4abk8CH5N4RKAEbanTXWuzXhFh3MSri1wH
dvBIeXBQj9zPNZ16PoO3FVSe/CXy98XQqu+Wwxp+zHhZsEn5pmypjmvbb9VZn15z7HpizvKJcujC
Xr9IOiH0Z0QbsiVobgiIum71DfsrE8bcve7v7N0hTwIeKdc/HYfmbDJfqxRRDJvn0Ui74skq5u+i
wV5sJtlvshcvbWFasK4mTR36CB4+I+NCiu1TvSuWpH3U7B/HqH7c0bzOphboNXOSUSL8NcQeowul
HeCZffu6dKV95IHMAgoLyzhJ67hN2AKo093Yt4C7Ojg5Z57OtdC7I16xPET7/mYspDsMpjyZM11X
6B83QJmGroNpUtY9/a1kVuO4doQRdXBme9rcGTioOKaTs/IuYJpe2+XHUtQPPc05CBIHl0V4+OYB
xE9RRYS1/dh2v4GVsbyOojy1HVi76o5LCQzryfmfoo4ZYh1mhaMdxuDsbMYVcBz+dcshQfsW+5C3
+6OFGzjdq9dK0Bk/am81UZkoMWb80hpXQz16BDrzAvSak55MkX9s+im/set9ptv+zXPjd3kKfaNV
ul8otld3QNGqIY8kXI62AWO9kh3NeKvW7zxLLwYISWm6B21A5KNYCf3MzIkHFZUTENN4R6FtbRGz
2E24XDazu/2kGz2QurzbBuqTDLE5sHqYeu1J+p25EvddYMl0EeaCGnTncrnWW/uhS00/I7G9J3SH
+De7e5FD0Z4WHZUqWBRmo+09cyBOEaAu4ZRTYZboCanwfUpy2UpAaI+uGo3qnZfa3pFO0FNGCSxB
pVkStFP+J9dRMZuplsHi2k/bCC2T0PpQKTqRuhuozn/XH23rSJ5TCmmAgC8vtTu7rFBaqfdJfcvG
fphw9kXT0Fn8mIazRUwD+rCcNtiRKClym8PNqR9AmDRmFB2tGnBH0KELP04ECLCEQQ/sQ5gt1nrY
STaBM/1BIRC7bt/FLMaoDWucTA0tGsQA8yLj0cR/kfme2OnIqLQ3LHGcaGm2HAzckaHj/a1GUiQQ
Ud6ZCk+mnaRA2LSG1Gl1qOvknu2xiIikXjlkW78SN4NKm8Tkjt3BTY++4a1/RNHiyjpn46SCjecS
4506SNPIDnU+flfG/Ks3TRZx6LFebttr0ZchCo1vF1CLnxDXvKWejMQ6771+7UfmT68tY1zudGys
Jn8prDn6Dqh109KuHYTGLEmaoJ70auKd4CimTpTovCLo0g7Xain8TZN/SgAEQCnqBsrizsIeg8DP
e+gIMUJBoZ40gsRjs3xx1pntByiV6lZaYrqZRBGpvvp9fF4IL4S/W1EeUtw3bzqf17xKlwXfnGj1
wB47o9m4mqvbcjSSF9Trx7nO27ep36swp6WDUPDqY3GnOZrlkmOlqe7sBbMGUfEI+LK4LV3SWQRT
CtcLEifLignHnQ6uxn+cGqKHiipqais4fhAJrh1uFde2tvNmmOkh7d42rS6RetHQ46CSXN2o1xrj
srnZH61H0WrRzxZgiWsBZ5i6ebXcun7nWH1xht70N36Uq+2Xxd7FGSsJ7BvjIr+tJNVv9wqAzTxc
6YgNnNW8N4c0HJ0c2YJjjkGx1+gGGYCS2kWHn/CIALL2yknvCu8PuWbsr95I+/XGn1Bt07vuwquR
clkGVgrXMzyWDrltVEIJyuOZdvrk5sTg7SFz8LzmaXKwM3J29k05ZzfFU9a6l/UWjjnbcJdLJp/d
ZiTisaKhpE7aV3uZOoTnaQQazVfhma4/G8vJkz/4i7Czk84UOLn3Dih+84suKNJ63CPKyo7r7AI4
VMOTyDF6EE7/17hJlJXqPZ6noTzsOXFmsP4kslgZrdHGo3rnKK+YusgK1oYn0N72YXUMpjtwJIML
KgFb4ESWepxvvHhF/mYQDEUHl0uCsS/GHgsqo2RjyXMy/R00b7lsBh1Zo/yP0Qfi3mzIjurkye34
YrYOo9Akyvc+E5fK1YB8bw45vT9v2Suhdek9+mneG3y8a4YpAXE7mifVGIRS8H/HYcflNfOCppTn
XufWJQgux1SE84XNsfD1vhQnIpyitMFLSqzDPUesd+pcymM1o8Inw8xElDBA7py3xJnDSSDsdV4H
eoD83m1gJsurkDs8gJaGjScKEg0Gwjs4woZk+m/o3DVMCvnmamgqKmSz/OG0kpY2aTiEKWmxHPaX
hOxCzzKYJKv7HMFbwBRQI+RgAbZb/cdF4jSu2veso6p0l14FWB0Zbo1vsqOUL1txlQ2m6K65mSng
xzNSsimz7Oi4vR9Km5m8uHFI1busaDwkVZ33dgMHWoEzEMJxH+2XVMni0NG1DG5yNzcDMtt2R0mf
qr9aTUqOu6w/5JH+A5NGFGVaB3ek5pFCI+5+8j+8XX/ssMHnevtpGIojfY+U5fwrNQSrSLdaUgoX
0HAUAKKtB4Yr+h4mzspECR9VzD7n/6o1oahgTv66Jq20M65taxpnHwD6ytlUP0AAB2NnEdxUNvfo
GtgnoCNTF2fdzpc29Mw3GmLiKEmmQ7cLiU+0SQ7LSg6WbqQvZJyLo3nz4/TuoEWqAdJJaPk5LMSE
+orIJaPU0wP2fYjfhI2cHLehtO7BVvdwVwjo89BcpDw6w3hNktIOc52ZuFTjs9QUI8XGGbxYjwQP
HQqV/bpu8dF5kb0u5Fb4jkMMVPmv19uXIqO2AwvPb7HQdK0l+r20C/z69pnHM/Za8Ti1w/cIxLE1
XyVM1LqW4diO9/M8v66bFeMnuDA7UFW4fJZoQ6dJBwuUD+4sTpu4TazKuaYzSnaVv9zMOG3FsqxR
kguMKhF4dge3mT6liWGn1uo/60oPtOW4P0JTAUq6cMvTc4r6RqOANStVUOs7ehZcc0avXTIxrofF
NV6M+a9aeMXyLIaN/SwH7alEIShAoa32bc7qE6JI5kjn1GyteYaKDpY8bSmUtCm5q5vzaCACYpHW
6p0Ni1S+TJAmWtVlkALEshyvhJHUGqZA78Fy9bOte/+MVUevv39oN+pj6639ZI/OPXB4nEyABIZi
BnAqwAgkT/GoTfxxHolYuqqrI9Y9xoKpVsfZ3H8NFa0TrASUHLsb9JdYm1PtpCre0q5ig8akaBTM
bbahH27LwjLsQ9AYVX90nZB2ruYGVBnBWlp/ich/craBGFb4QV4s1T2n5F9Z5J20IHc84kxKZou+
EFEXiJYV8NhEtCpNRyYy8u+Hg9tPNxXRySnb6pQk4Db7OsyBbo3Ood7x4+zi7DpuKG+Byy61SEEx
X+hUvJqTWMk9faGTzru0lvdCewxxQG75YtTyImbG39LgRz8bDeGkvfiztgiP02SMqBscAOtThdxk
LblZt6dKB7VyPPINXTJSrLqMaxoHAs+yfbtA6dy1+71TdWen0d4SS11Hlxh1rEkTsKPfTK0Wc3Vw
nisgll7yo6KP9KnMStYluiqMVLvtvb9TOl9SvV/uJn0lAcoDVfvxgKoCgkjTcO4j25IXmZI823UI
bPUVTsjYss/GFjgMdoGvaVNRl+y/E9HDkF9jE/A/hB1D9VrDpHPV1VMk7JzZIDMix8wVTxxFAwld
mr2HXfEGZ6/egsXTWqF65uNoq18ghe8eOP9Kk3YIcfiDlOi/UpGmWbdebA+/TTu9D3Irw23on8nq
wRjcdXFCUlGjrqRNPXI2sepQADNPy3FS/V0+MjR3KZUaDhbcAYUP5VlFttxVVDJlGywN7gZ4EFhS
ojUTBPvGJZvxBFS2/TvsEpVJXWwo/iS0GmIbSewU863+SnNvRgxcuke9AB9yNdTmkKUAtMMP4ySd
MzcC2ukJlCirPwCbhCXyL7IlA5FlgkntW3TfNFyShO7Q+SvJOCdxaVMOV1FkSoEJT3OrZ1FN1o6Q
/PVG43PKGFKxBNMDQndPo5/FjPUx5ZCXmGJOCEbuyVwj9DGtTqNiFvBoIr/XcnXRdqVFLq1rSJiX
QCA+wAfjHrrO+pAJUUP84ab+hvtvjmUTAdTA8JELAHX+N59xM1o0RfuGjYB6QRvUlMOlmkQbLZV1
HhsZIUcOSTDS4ZJ8U+v1KK3hPCrq6WqDc77Zp/2ypMN5ghy8lh1ULpPpQc/Jb9VHwlbsDW8wDpi2
Ta/0ftjsNh/DOi9BORQEhWMTJwIwh37ci5PaBG1b4NT090yHVLO2YAhoimKc1NIvG1HOUsPzYeGg
A6KN5gGhOHYRaMK9qmJqae6MJvnEngQGyMsSL6OIqz7DgVXTQi0El15O1Uo2G8cakDsiXQwrIYp4
jRwHtQzPXb+dXKmRxlIOcbaRhYO/xzMWJG2rvGqZ9+Gxr5GC3CD+Hq3XFlZ+L5FiSg3PVt4v+BfQ
5txkjs5A+k2xA/lkW/fBgh3JMX+bPbza4ClxiWEmmZQ4Cbhb/E/89iLnmJtqO4NLR0SGOmDyegxi
VcIpy1sw7yvGNtuZ41y8ZGtD51ZhvFWuAAmSxEGtjbzmWteSBSfNyPOqoJSoKcfZ5LXmBcgn4g2N
AQV0X5wGA4Bz1qHNwSoRjvINIcvCR1cigNjn/mCVxS01a/5O7O3ojuNHobCvAw4zrSXJpZ08vGcW
1rlCxElfM2k4oDVeiWpgJf4HDVP9WjQmaJQxMiiLozdUQzxjeieV+dOslvk62D/1wriML7tAgOtU
4mmF0kQ167w0ylRHvoywyq2IatwmRKy5Rr2RkgPGz59N7Fk30BTVexNvyfpdVJvD9vHHSHlo7X35
Qnhx3bKOaNV9eHQs8WalsARYg/7Rlg5egCms7UEMRo/QscYlOWjuYEMLqps2N3ARU0TwFW+DtX05
KcBGJ8bnoTJgiEVm+y5VH/jZqjjRs+2QzaAazWKlfpIXHwV/H3+yCLAgPuJ5BslEoMqXkDn3iVTk
3cKw3u2jc1Hi0qC6CLN9seDGboRusyNwZtQbssdpaR9qT7vaQt2k/qCILWqFKnVCPuot2tO4yLXv
w860fke2czSjhNlnjstpQ3x64GVANolaHmRCAUgy1tDl9hExCd7inR7q1ShcNgGUiR3Rw4GDwnLo
9mOZf7crpSuTxTHm8ot1VBXIktIXUrQgcS0IUN1xfulBcY4Ma35VcOZQt4zQzXPPrE2+karjguIo
5sdLWPoK+Ya86SYUqnxR7MURQ6wDIN0/Fyt8QFaz6+Yl4hTHtWPLWu8l1nk0TJiY6mSNVFq9cF7u
cTGsOCsmYA49EzcB0lkuiHT7mq0gKZsiyAyCvZU+MwUgRoLBMfnjyQWEmYA8yPaJcra0g76f9lAX
RXlzWxN/PqJ6w9RR957le2QsoMqsWnyYgk/rhgQUfaoyeVsL10GvnCEdM5vjYmzI53oa72ZjOJet
9jCtkp2prtSRuhrfADYKOqLs/e6Y30JvhUR0ZhjkvXTANo3D2jPOGTR/g/Gtl0SK5LSXkMTZyR7w
x+nOsDRxmUoZI/KFu7O965Cax1yTL6OnKGqECOD2R02bmLC+blY+e1I8A3lj6CmIDzDzloMHXSRi
07ZIHqlPwuBrqeEp6Thyu1bMPkXS6rK624t2M39N6yyYqydAa43iyYncWA3lDIaskyaRqvW1Ebly
SAIj5Vez/HW3ZJDG79m9r3vtBoO+x5NnwQKZ3lNX0BilNxicKDqDTgaSSx6oBmtfWaTdmpVclSt5
amiCrC1pz6CCIHZksAdyq6mibb6kvthEf1KRxGpK159keegqStxzkrn36V6f7T+QWs8YvCl29Chl
HATfiai+CrcdTz0GmLxM/80b5mcuzKiicRmQ3z3NW1nREoNMuyVi75AUlyHd/ysb0Fkb5N9X2gkO
Hy6zSf7qirCoqSDCRZfPJk0Hh26er1mCjjgjuzHKuc4dNK7tINjXaurQxxJRlnpNelYzp8u4B3Qo
DWmTClC8JmI8wbg+GAQ2IyxtoYAxe8GFFA/N4pDtnG0kXWz0/PZQN6NtJMxtxV8UointMkGmCKav
Bgkhh12fxKV4KnKM4vLLwNAbdlax3yDrI6Om5w+yp9C+1N7TdKMfENb2BAYadDdXuY7MwF8cIqH1
5ZfQ0Cx00bosuXm/yvxqFjggCRz1LVYTxtLCxdIgPHSiZtilNlvvWniH3t6u9UDEMCflP/LU3y25
u+Tv4vGjf+jSdIQkZ7aF0sCxPjUkI6GTlf+5DhIhwt1UqNQZdGAgldQgE8JMT6nseng7HiATmDKV
AKtWB2qmb9eF3jiT5Li+xN8N4U/dhV1fWpumYJoczlQwMuvceIuZxgaOX6cAC+esGKq5+x6p/tax
N+EQD7uyfkkF/pJqQf7r5L9iHKKNUHpQ7fPQFCg3eoo9yqb8U1sQEKN5zym5hMiJX/dx+RG5EUkX
GbP1P6LOY0lSJQuiX4QZEIHappaVpdUG66rqQqsAAvH1c+i3mM3Ym5kW9TIhxHX34wJYweyEd3Wl
BRVRPDex370rE3xaTS3GQiTIWKwxyjSQQHwCygiLZA9rx4BJhmPDoBN3cslcjwOYX4s5g69awJf9
zdKMQxUlglsn675EAwNJ1k8d+Y/VXFjYi7nGAWXANGXcBzhw10rBRE7z8iSBVBSs6BzZK2zK7Lci
+mW9x+2u+vIe4OmmF8Uz4Zl1YRvjydMV7L14wVdl1goMNqE5fiTdgCDVfseIJAanGDgQfMlqlhEO
8jr1Hmuf6EPZP8iBkUaQMUqxhtwmYZ9x2U7RgCzofBoRVhmHwrfeaqzgfdZAMSSHB44qiHk5ClWg
+ZHkDCb3juK0t75xwd/eepegepCn4RtDKrCq4PsmKBU5Zq5ME0vBwbZKFRMJxgYvkjIQEWkwvD0h
VIOKNvxujJIVfBB+kwtrckt18jd+3Dsnnr+HhksonlV7k+EKXuWYGzC+ncvA+8WbxXYky37ry9eW
4MsmLp2vKguxTjvmLlSETVoWMptm4yILn7Kx+XK8mqhau0JAfFHOHYhkfOM1rw/h6ZvOYI92VhLs
+vokK/KoCFLrmIqxXVI0d96Ee8LU4U2XBp6aPD1bKXi/3L9P5hrXix8/pPzLMged9uVihuKeCZVS
JGxCwl0MHYcm9tONrmhAnKoJi+gbI/QqHE59NTM98NkeKzGvk5qwHiSBl2Iauv0Q0BSgNNMxydR4
44TZ50guaC1T5laasKPnLcjUOCHrDCJiLfFM3MmOsE9vrh106hsZpYxBGocD0qN92fyMHYXxukXa
cK9jxX48hMlnN3bIm/pocNXsW/nh69+OqSHiX1BsWay9ZKrXcol6xQL2j66tW2YZX3C5V3FAzA+8
++dAcnJeoBfdDHHbcQ5RP5zZ0KQemk1rT3AP45rk5YSLsKtoH+HSh6Uymc8z18tubtce06PR0Cdb
qL/kCp4dvAv9lH3Xnr38Zlan2A8zUBfBNevtiYGwWOsm/GwFAV0uIr99RF2Q4Yv7xiGnUVmYjrx2
YaQ0UFVrsBBz8eQVbnd0YIytovfQ4Vf4QYk726+ew4QIXqHyHeLmzUFVEGAz3Boijmenr+AjuAve
WjBuGxnKTYxPgzkgrBdRQQSKDh7/z4qgnIMBgOlCL/8yGtSoLgQ2fqasue85WCNVWLciqwlyDRRU
Q54sRHEeTBK1rWowEzV3ZcFBDwzSrtYdUH98N00SmAxHpktbxV8Gs7WCiCxO4HNmP9eSavgIo5Gu
CT6gTK6iKPwoptBeYee+RHV8C/lBQwwdhhoxe1Nek7L/x8RKN/go16U/6A291vC3qvTBXQgQFFmC
FVN3uWRR6fOMRXq0bvAa3kCdIzRF3VfJLtDN9UbH5rUd1F8q6depO5CetZqAL8X9G0zpT5CSiCIu
Dz8pYIzshF+VaO+mwNxhvTxpsK5Bod/ndEygELPPWTvb9QsSBQSVu8kTK9FOOBxLBSFlvFdmfa3q
ko9eKea9xSPeAOAwDUfVONxnPIfbMR3uifPcNzErpFKWQQGDQ4Ke3gQipJ6JmZl5FmoOzyUDb2fv
0L/axZ3kAoAE6O4NuYTQdPLOaehW5kwt2daew95/SevR3NbmFG7JU1DW5J80tdZyfqUg9pgHfsxF
hTMJZcUGG/tkMVeJcxhCLg5FEPv3HGEenGRkoutxKZmGYwtgb2wUUH3vbFv2LSEAkEwLel+o52Lq
rrVRfjE9frDpQgzyl7BRpzAP0OEZ9UByw0v8NvREDAxx6Jpx1zVIF529mxXND/wYGDSvqnB/XY9j
NRr8NkmGP3Otr0GP3aWT21zMzyX8CzlhHjMtCA+Osy3tjDlQ/B0Y41sIZN60DP4yh4sanm+7fBxZ
26bsgeDHkenlUFSbulo0Gk1zZpxcjb7jihHiikHVMqZd2s6nPnde+MRf6BZdj0a9YEfLpYQyfXUx
dUBpYf3w6o/RkERNQipo7VnCy+3Gt46pB4RQ7q/pjKmSPGTjt+PGILI4BEe3bTc4dzdFBP6t5DU1
R9zbMzEVB+gqEvvyw5mK0GofXJvQW0czI38ZMeL0ybylvv/ujt5nGEScWpPhb5mXX1bvj5s0Sm5m
8zHCPqA8ZF20/iFrC7F2bCzR2nn3tEvAFIqcpCXHKiVNrnCswvot0Gqj7ATh4zC4824Kh5ewqO6T
dDxogjZu51T4v+p3Uo64X8U7eKlrZUbfJDiXddfZI0NyokUdwJakNgihoho/65n30WyvJsoPzxm/
YojRVLzoz3KdQrJz4IcRjZxxAkwsVpbxGTRAYAcbykNfVeTlGsXe5m4TqndN3FSsicfWB3OBASiO
jccihe2Or/yUFjMHlMx6M4zh498HrhGq8WNhcc2gb8gUncBelguFg8dmDEVWEFH/RVGkVRKI88xD
0v/O0FiitHqSTQ5zb5UOpDbHGNau9Bi7DSwBPRlqVuKNMcwXFXfMZsgSizg9phrVb/mmhyL5zMb4
RXPBWtUdAaT+Lu6+bahJxG+GTZdWr5bUB9MngyCxiJiIpJt+sAGYNfXJLsrHvkq3YLAOkR7WYhTs
3c2TXOqZw8q3d4VpfoWYqnDhCnenxm7noGJeGzFecCzhEW6cgQF08VBVsLhJk2JikMYWCAlSOhme
GpdW00z3YV8Qd82ja9wNuykAAlMHxouRIph6UiJV4XNNHzI9TcdZ1TcJeJJTXL9zJc6JfxOOoSs+
TBlu41jcOSFWMuZ6V7Serz7gBRiq9xa1qeh7DwpQkMKtt4Ab5NMzklbqt6+Ro0Hpe9GrvwhBSsDB
pHgPw+C9l7h7AonjSotpG4c9WYN/dDmJJXQ8NpH7kMZTRgngWjjB36jlhakalax9X34bCsYBM4KX
jKsLvSEQMoE1iv4a2z6VGgr3txDpHSWuSpGVGb3wqQYnwwyZC1Qc/lCthgn8zK2YnhV7rZrxgPx0
bQood0n8MOQq3xjl+FY+t657XFBQbQ/Rom7NM0s2TOWqgP1HmQSyTPbHyMuH0nWbg5c+elX5MJgU
K8x7J6U5evS/Bh+c3SgJ+MtPk/K5LdUAPJwCvyAPbDmWz7k19htLAWuhtZWqlGZTd9ZL4xTIsDXk
CbpyTo6B8hmXYHzxDePfsZ7rxhrOrouoD0lx2oiCQxuvN8aEKhEnUYieKav+0H199HH6QoSlXgal
Jzja8AlmewZtAhZ5ZWkOVoUpf+2Ojwdip3XBELoqg+msJtwxUJLcVeqIA7yiiy2GP9ivOG/G6m89
PQdjyjSfYRbmiu7XzSIw2ZVGgn7qmOqsYzNuz9hEzMb+cYzxiEcbTXBsGyxs9d8Gg+Tihr0bCErh
dIVez8+BQd5CKCmWfj9m8v6/UXN8xZ7fHJLZerbbMdppUpm2urEs46yPOS2qrxg1fdOynW07pt9r
knmf7UzkijRnIKPgoH0Op2RYQz3qdd7TOU2T7ar3WS64l0OPiPd5DnuZoquU5RBfVh7+xpJHAsvh
ahqZaUYD+liYMaJ21SlTygHCBDxmso2nqVN32mmMPZv5Qzol29hzbkaj9NYyjM9Z52dovu8OB23S
lY3Hdd27wpFdSreg6NV76Q/XQTikkYr2HA79JfBxTLaqJQNBlHSVI6fPg7mjq4AzRW5/TXHExoHx
CetGTn05Ik1Z9uPRK8W1auj7QVk98A1kJldFaaWnDlkd1wyeOwv8ot8l9mZODp6r96yY+arxFEFG
4EyJGf56ddGtbMS0vWVwd1KTdXBMD3BLaxDYloywZOO5d+Z8Dnos7/GUbISAGMFTxd+Bp4kTkkmU
E98Y59+PMrX+1sLOz4UY6JmJ07Vgmr+qXKLXaGWnyTTmPac+ylfMmsg1th7pKczPqWT6BxIJWzaC
gzVfRvYMCpd6ErdrZSTFFRskhiIUL2AIjDTYZyhsWbd+5145pp8anxaFwO14wp3hT2zaz11HLkqo
fDHFL2zKmyCLfvJsDvymMyDJ+MNMZq+7N4dxZCzjtRsI+L/tNO6qiLuhqOQRoeumPfuJB98CJmyR
kC6KJ7ggX5Vl7iFDMFgqvHHbs5Gu2tRPDkRD0Qe6O2g8HEZNGHekuG6+cTPNED7oZF36OfqiRvmu
rYcU2xhFnQjb6ylD2gBd+i1xTEjj0LcUHJFxYbSc3nc9j9es4nadOME5Mbn018NS5+XKX2GOL26C
Ps/1BMu0OhoEdFduXpn72o/PesqPxCLWrW20d2Ood4opMAfRomVIhQctx6xTcjqt2oZpbRlKpgIE
k+VYvUEZ1fuWyin0LKTFyMBgoGp/I0p1Iy3w3PoGZ5IBOTWVcbut4nvilGgDJj5/Q2i+9RpoL480
frAVHV44kKTz3pvOnTffNAk7ejyadNPHj7a3gKOYfnN20VuJQEgnjQW3AL610ze3MC9mNrTxSFik
wiloGOuZKmZGBWE2rNMO+EGXOxMar/GNqZziOvczBmGzlYtF0JU41Atkg8Tp8qMP9Y/2CSTRCRbk
2sjrxx6yFxwQmtjStuTXs4cTMeOgo13vLRVgP8qxlTsdxjdmJ0+U0ov1tDcb/yXBJLfWYCopH22w
NRNb4GyAw2dovI0Z5PBvAN6HjcDigAdCBS34cgIJ9TgQ53LzeAcEkBaNBdJqGCyNwIqDwkq3pkUG
OK/u8nbAfet5n0zUbbKgGece2ZUMn5GInMoHSwRRZ3Auou3jQ4pvjSbpZhNPROLowMqIqjePrg2g
jn5LKyVoVZfepa4t0jsBM4MAJWPIigfbJ9VWOfpPhWt2ySKdp2F+8Tv7oZ+pMa/CXdf67Z7OwN9J
R7dh0izY/Tsy+oM1dKDbnG4dTqLc+zaFvtCNIeDz7gZRetL4nwbCtGGsHqsheMNJC5NRx3Jdr9Hs
PAbDUGlgV2DKqfQPWQIGY6j3bkBHHiYpyXNgrDnUZfxxQbBDp6ULjLjx5MLtJLMgfbieHqJ+8Cgb
LPkxKy1GcQeRdTZ+bb/5IzwO1EmoMF+Kg2W3L5o9aqNld9NxyBCN4f/QDgR6lUUyLfpLYhynUfKn
E/Ba2Bvh/UTdM8f8HxStvdOkp7Ed7hvauqCUZd8odHwa8q+XF7ei8xqUoPkP3sJoZ3BLB2yWJskm
gCj64IQodyo65P7441jRsJdm/GYlfLqx8WrWDXxuJ1jPGv6Ygni2Eo2hd25QclEk8btaHJyNk3y3
ZvdQGoIyZqLvncuoB8eVh1fUI1hSBcThXftTG+FZtTxdEZonFjzx3hPVi3L4miLDNdOgG64SxkU4
a8cnfEEQdfcBN23kv3bmq2HDa5HZ6ylg18GYj95y+uXO92osEerG+Jiz8ZElh0q0EKlmEuQ1R2Y4
Nn95ji3GjUJOJn7z13WNP2ydkE3tbzU7w66zJG+FHe+xm76XDBAKC0tWafSwMljjGgc+qdO/yG6G
H4LMGUYfVtg+a8mVzWNlIBiNtTvJ/7ZNDrKeD0plgMG48b8oSDChn3y+VNDNV4GH0w5rwodK3B4+
Q7LtimXoMwKBitziWMv7publUqO/LwGlMiDqmI2mLAdkApFjns2kOTtB5236gGNDU0Q7VxTR2vPD
P7LmkaEz6tdFuOdrKU6ci0UAt9UeuNEReOE6w97OI3EPOUExq5f4Z8FM9SU3CSMb14WYj5GPg1UX
Q7DLQX1Nyy2oYQ7nOfWn6w1U3nkhK0QY7vVM7BjDI2deNhfoz8w15hmLfRzflalXbJixwFa0aDEc
ZfZOIRPfzIQcXPfjrTPR4R2f/ZHK7BcrRG6a2EdW5F9/LUm1i5MQEicfsI73ypue3Gjcxz3mgmn2
UaYeYi6hO3reMFDI9I9tIhjNdfIxL0w9Jn88pDAIiiS7OF7PZJ1XpcTJWPj6iFD1pAaK9KSu7lOv
wf1Z3QUCEy3iF4lp8ydkDRssUDezm2He9Snroon4krU1z21y6IH2nIpvIiQfoicGm3qLRIAmCIJx
DncsgW5yRznIUdkMcRnGM0yt9PvCdUfoX7EkPHvgqDk8MKCLOEJkITKHrt3FNRHs8NXduPjtm8K9
z3OABiFP2TCH9INLwnoab9+/C69PjTliLyMngymh3X8VY3xs6g5KZx0clDuMW/iJC0iRQQ4KCl+1
LtdUZX33uQ01iwkB6DD7I9NC4vj4TDJr3vktKaqm+6gS9R0sO1AsZgE4dj43+WeORkVHF3ujx2R4
ixPqRtB2FP0G5y6Qj4Z2GVv+RMLCm+Hnd2F0pnKGkqp5RpG3230KO9/iT0EWcY4WU84dQPW/Ijmq
HH+GnTEKN20HLkk3nKzuceLhZObGD5uuPN5prutewaRp5mYSt/fY1c/uDIO7ty0SD5wtEyIUTLjt
r4qLFy9N3zG/KaJLW1KWnLcOCY+iAJZnYB/2ivGhFrBFcikBuHQctyKSvw2HIti/QFsXQRb7ZMxa
sgbYkhIS40vDfytSvjvDG7B5JZcxiN3dMH6bgsC7kS7jT8HBMHANdHWHtWiS+Usthg81jzik/Wnt
xwM2qpEa9hyvCR5Ajo4EA2HfJbRkjA6Wpba7lFkSbSe7fCMyvnGx1qz7NzzvbyUEEPh/Y7zpI3We
XMQayF/gD5seHDeiM886WnvjkRWAlklKJse8ANpjP3twbfRyc+JaaIaQsP2AmXufQv/NPHmo1LTF
v5qvp9EuNqxW/NUKY25FjKiT9UExtOFoykMFs2xQybYY6kcHCo6VRfdxXP1Jm4xzm6q/IWTNMnC2
jpm+EqGeL4TNNrnNDYQKZTgq1DVMKZaW3unE2jSYtsuKis86elf0bd5G/OW2azy2Sv+QE593aH3d
ppN3lHUXm2GK/jATeXWCn1nDWh1CzHGRKTWVJ2QPxtC490zEOYuDlBDdi2mqx8GJue8tWTI71B/L
oiELKIFT7D3laXpzo+LbiM2fGfDiSmQIWshJnYemHvZ2zyzuzdIMynIwwWEyvNgE8TdjMx2avPnJ
QZltS1E9eir/7P3EYWiawSyka2tD9/t7OwoXYFn75TDUxUEXsT9y0nKYHvjlm+XF7cZ3yTBprN7T
9EKB2MgRKjvG4x+LdTgp9QO5v3esgadwmckru/oTFrwSSrqv2hnZngyfgkxuJKnjnaL2zV4c4VM1
euAomTMtMhvSZ7cGTpJeMizd5ly+lQH0Ro4kX4XdnNISUdcOEa18viPT9O01ryLdszymNPUWZnqX
0drC5JNhiya35FSg7LllD3NSYhUH6SJF8igCxnCtlf8Z4+lubIt0Reccd9fZW4Jb2TbsSKmKDBtT
47ImVlG7k6n7Q1FRuY+JxE1Fd5h8KK9TS1KEOT/Zj+dEQF/U1bcs4IJVFomMBh+Y15sbKiAgXZT6
yYE1gg7pP4ZD994yuQeD42EMXDt14nHp4EnE8J+sm84sttjUw7ELVoxMf2tKPLNS19SR8GZzsO5W
GkUbTrng00q+S06FWOUr/nSlDq0HPBUx0UzLP3arHlxNv0di/LQ5VB0mJFvLRYqrak2EsIIi5BG3
bIfh24Gi9++/DLGDT1QBhRtLh7kpvQCRrO8l7hVgzPhAk/pSCa782cRuFs76jTLGrastMq5Ng8uX
Hy0DtL7nPI5Yn+/rEm+/IfwvLF2btGXEJDyuIwycRngBRJRQCrl2oEGJ+YvOSjoj4fW3gXpVYJLt
tv07d6j7yw8qa5JoUVZ/OhwRNrNknTXKcBtU4qpa1Htc+oZvMtImxWx5cB4zZns5vn0IcbjTlx/Y
lP6hAsdP/MHid2f1fYZEn9unOOxep+Vvjqym2NqO4W08vYFCsNL2/FQR6YFehy7KQ3EqQGtNRMS3
TWI9xtwhCCQfHQHfjMRsQP5H7IVDi09U/3W5Oa7cgZ8h9UhgOfU5n8gWesPGGtmVOYXjKgnytVnL
1wF7PCPC4eYrdBN1143RJxlPCHFSfGv6UeYSfFNYOLhaxv4NEMwWphgbLkM8I2zF3qZmMlQLVRFp
2oy4VxpNjXdUEl8N7fDMZItk6gAmsjQi5AzEY/augZEudtd2bS4Rh9AvbxTQMOulzyHPaJfUS/FO
QhJ0h7V/5c1cbTkXGWw+zqURa9uUNQI+Tu4wqhAqU6a0CIliZ0T2byCmA/MmCAJ9LHdoluSy4ecE
CIkO0FvGCRYkX/IIrUxemQsll0bvh9J6noXG39SNT07lbvowF/tABQW7L9y2EbBeVJIUdWvIKU52
MssxXzscaCUr+iZhmLkP5ptrOPSGc2UHSQ5olPjAasxKfIQJ33KQcBiWsnxjGjHdgQoaV2r+VNVQ
74hOKma2ywR5+aaK/C0YMPeH3aJQktUhazfKNSGpX9i73IxTsVUj2k5VfQi/OoYmJcLsJ5uo46eL
KJxgZoZvIIKsAneVcTxoI5yQ3D6xcu4D60TDHTwOCohgw6diPZtqY0K0W3UJCVebZQAqzYeQoV5r
5s5Oz2dved1b5ecmEG+OLspmEGDPX5TQ3qZ0bjZmLyBEI3cazcQiPf7iVfqKy4ax9xhTB8GAqmv4
SQPKxyg6ogppLQnKjWN0bBr5mKX00zLLpIyLJBcuDYfUd0x3lSrnP+BonJ01UI4ih7+1OdSHCBdR
Zc5wZ2RzZMhU8qwTEi0xFeEpUl8tOtbKmoNyx5quDXx1IuqueIYgEqG0oTknE/2j+dCd+YcrUypc
aJCv2Xvu6nqrMtL/sewlMAs2bUCk2HyKiAPbufEZiMmKhEHYFAby2mI2yi2+bab3CYbdVbAIEtQT
PYvyt+tLB7WadqKYKj+8gJDBxy0xy3nnqQDVFTwVlCR33Y8zmQrepDU1V8M2EVxVAnYxdihv34Qv
A5NR0YMISV5E77cIsfLJxuwldLztSww9TGXf8qZ84l6CG5ZPgW6pcfIW1sXuX24tpepkqmEcEGvA
J9tblyTGH+2MrOW1w3nYZerOWWs3zhFPZuDdF5a1pZWXcRux+7VhM8I1rZe5MHepW9SHQghoVtpZ
dTWd6+i00yrqzlTt4vVL3vqEm8Uc/i3tlvNDtxbk/S4MX97cBeVvkctZzV31zYT0q9KLg9QGd01F
YEEWYIeBu8/xgCdL3k2PCPZcx0k4taspR+FCn/AH3s+I6wBWe1q4wRSQ+0EftJao1ZwZjKrS5Jan
MJVtEsprj9sD17WhhMHeWo/NYP8UkjfQLyY6cOakuRdu7h3MmUCYW5Mgt1qnO/uBaO6JyD0aKclZ
t0KvKtMQhZYCh76BeF5MLDoTK447ISoT7X5hlD5sdKb9fR8FgOnC5A/1V69K+/1zNCNXdL59s8NK
P3d9lvF64eDFwXjkJqjfUPbOfWd0TLrc5CnFomvnk+azHOC+zT5KggIY2dj2nnTy+EmFbb3NW0Yk
lPB+hEt12uD18ugADeChhQZLzPGcuWl7c6aWYaNeAhYzIIWT6aaf1tynPyo17wK6o97Kaf4JRhSl
reNwG/PwN7xErl6GXt1j4I/gEvMEJmqta7UVRudsyhCQK7Vd4kQsoX6ckRM8D6XX8uOvMNMctsA2
PPIv9mfpsA1sMzyiSyFJpZTYIp2mlwr37yWepo9KzzQfNJ1/nMo0cE+GOPtLWeK//7Bk9N7+K2Uj
jovV1e2ia2JDKxsmDuTxHKGZBNIBUucZTDLNfkZme7cGvyUJA/QgLBjr4EhnYGPRyxnWaJtpUm1j
pyj2vh7+aqYJB2MW0dUywIooSYw4b8ARL/9TZhvGHsTlU0MZ8VmNRXYuHQbUWERz3sSH0FeH0JrJ
cfRyLy1qo5yqOoUNFVWTC3fLkLAabZMKQ68x5AMLoPNge3awjpLE3lHDmgGIL9RWupO+y8tA36XA
NwG5hZzth6VIMBbLiePfV8MJo97zKHm7Hvf+UVpU3jatGwlmj7CBw7wKzzXcFkJ43PX/VSiXEQS8
kt+3o62xvgsnUM4zeZN15nXLL8lxZrvo6ERDkw39SMlX6SKVSzip/33osy2n8z+PjPC87C6gCMSZ
4ulQd8bhXxOoKmndzmxNztpLuWYG8XVwXNDvyz9JOQNPy7qSVN0EftqCikSPxmsWx92mEWZ0tgZ3
2ZBywLueTR2Al5Crphn1YOULYmEpLBZLjydfjbjEfAF7ByYPM3vHY4fO3tmY0uPoGvODCRfykEgD
pxDDzcjyuaAqDLkTNET0nbR8npwgei4em2VDa23qsohK9W+zQ2jNo5be7d+saGwEd8idtXSmRvxX
Mhk8iZEdZ+e2xRzZm7SawzPbFCqVRxOQKhwNjOIdB6+T6AqMKkYbNfcym147WYan7r9nt1iyKcsf
lZHoO9SBfIrcbLzKhAY6d3lysa2kl8lJjbt8VK9Yo6f7tGiTq+dnqBNiSr4GFJZVUuPbwQRYHXTS
qnMJxY6kAX/upEHGFsRKBo6pgKIFWA1Gfxw80nj337sPHQWkvYUPiclwyrJmIptG+vrfjwjVKdz+
q4207KhepZgFdlGFEQik/0+R29PbBDvCrEfytwF+mJa8yPXfg6gchTlIWsWBt1nj8hzTIzoUwyR3
Busie6KRVfljpB2rvBnL5///UxllmFaWT40XgqayaAGf2FV3GNrmx4uFuy2oZ1pb/FsGRAgu7LUl
baSqWc8EIA+xivyTY30jYozXSdTFuQCPJSqnvcW2/fTvOwJys6SumTzQWlFdZtN0njMXA1tcWx/a
q7pNbnKNTLAAyu7ME1ERzvTCY/qSaiW3NEjwfcmUwnNMhCvbLJ3nsaPmT0KaxbQeMorqwE3Fhb12
SUXfKFtgKAJ51RfNSUE7vRU9pw8/aB4IqTxyUHfvK9frXhquoHFRb2ZLoTc7KHRwVNXF8c38QjkU
+KJphzUZ8Oc4NU8ubaaNUX8lQTC9N6ZrIrUMtF14/TZpIwb9+ZidHdEwgJFt+uAFzZ2tg2BrmWH1
wPyTbAC1tJuoXT6NYCYXaUbgvLntrjFHDVdypAaZB3qKySjHj2rwH5Smq6tuh0fIgO6RKzvmrGyo
34rxN4znrYRVMpK9eIrCwHlypc+FxUk/gV+Z69TgChx1zZ1vEb+XEuaT7C6QXo1byZq5lE6h6ac2
0BtplZewDjHUQtS4gxVq3kcEpzn4z2IFNkuHO6qH7hh3cCOxGq8G0P49lCI+joqwUu2SVdQR3U0u
eW7uo3DwTC+aPkmUcLSN1b7yYcFp5W3tSRXfQw7VFuSVdRVWSaPM2LwR9atOnBi42jjY81NGsk8g
PqgAMIr0B+1gP43xSXW1+9Lgrl130Lbuh6x/WNyp20wPNZQn4vpeVdGoWcCv+fdaDHaWXMJpNi+D
YY7INdQEAuvnodEyeEw2BtkjkOx+dsesinpJ5SQXJ87pbfQhDqqJRsJcSG4fg3euJGdo8vfFqWPY
chITZpr42WRMBhLZVeu5GZqj53hqX9YQb51SViyUuMtASu/RCp3DnPn+1okoZiJAdu0tLjdpbLHM
Ex5M/RRStIaoWNgjRbAMBAZAf3GpbyPORhCqWGWStGQ4LwN6WVnUMS8ad4JgjyOyNdzsa0Yh9yGn
BgRjUQVEw7xo1ot91w0mPM/5Jsxq4DXEt5kglm7xMPMyDZAAhnEGoRJ460ZRxNvSSLwdbfJbLmmz
1FD3XgZS3seCC4IYUkPXH2J87WAVHxV4CXgrw2YAonHBwxUcMvZROuYoLcGrTvtlQt6DHTWBJjpc
fCilAMPzbFMgYclcUYZjF8xEIK4ywolpsq29g00DaTUqDrWFz1VIhy+9X2z9MFx2p/DLUMW8oLQY
lvXtdm6cRyWCaG+7gbMKanvvla136HLzo7TlK+eIgqNr7a9nH4NgYEPqFbwaJFMAyOrsUPAwlmlk
XZORRpcJtz5imo+h0zyztlXcy7AXlUbyp2CHclp8Ub7FsV63xd7lodymfWftq7zCH5N8oIMlKxZ1
MkoELiFPP/WF8Zks69/UinvNIs5gtblNmXuNJwR9MzbnjdDmq2Batcadvni/vAzS4gXn8fjKj4Mq
iFunovligt1Ju5K898oJ2oJ74laDAiP5Q0eIH0s4hkkRhkFSPXJH5mATxTI75iy5JckbrzB+KwNu
oeU0QECGvNtWYADGDieoSHJ6S3R0GnXyUXNQxxwN0YAww8tYV3DnZwoDs/l3tAqPukr+WnanHTyL
cINp92raRMkWxAf1YfExMQcyhfOu8gau7chOa1OOSHiNt0xk1jJM1Tmg93m0CTb6ZvPYCHHlwFvx
1qgfxbjeyx2majiRatcgSs0vc5zYp9m68I6z5WNvbd5lFd46a/gJB0Kkbet+BlzcMt858412+1Bm
B2sU2L+96RUQFpWh2XAzSt0ck47ySr2olV1hMa/FEawYBHcObRupJn0Atjzmtt++WF3lb+E2V9S/
cuxyrfri+368145JnSryCNwYvLACgaIVGVPOuthwoadaYvlDu2Z8HYXBJTm3JB+Bqqido4Sczk0l
xWEuaxIzVboXeffTgchaR9Fj4Y7dZUxkvUHGuciqpAFiQDAy3LPOoHXr+VYUWPyVNZ1qZNd9kLWv
k22f/v0g2QxnhnqG1QMHF/MallaxkQ4lj7SBskyskpxwPyNZesBb/eBlfMqGryBR4gkoGv1AGD/f
EM8+UVP0agGDWAkN7pwUKSWKk/mUiumj5SHedEtuxUsxMvoMxLAYZh9Nz9loqVFxMonbP36YKnP4
cFMML+V36jAF1BnELW8mqOyax8zQrzSIvboT+2Vy9QFgAwKv4XJN9LSxEv+PvTNbjhtJs/SrpOl6
kO3YgbHOumAsDEZwp0RJvIFRFIUdcOzL088HZU5WCM2IqOLFWLfZmNVFJSliccAd7r+f853p6/uF
nQDqwpNmewwBfYtsVxfRS2VDGRvUtdFh1zAU97Eho2wjGdQQz7MVUiDYCJrgLhqbb0ZJUYs0v2SJ
S/hrZtqYxFL11hrEJ0tBhspCiopPnjwhdrRWxAOaZXORMTs4K3IKQrlG7coD4eaYJgJoh6I6PEeg
bRHF22jaHd4oXvlS4STxB/OZxHmIKdXP9nNMFWV2WKxdHedZxb3GsqAgZYP/Yt/lZyfLy+KOPRQ4
HmNKsgTX4wbiIsvQNZvpsKUW69371I5qK3yVBmsIt/U/Slg5RJezBjFygdiPoNcPv/3HP/7zP176
/+2/5rc53pg8q/7xn/z3Sy6HEsBePfvPf3zMU/7382/+/je//sU/rsKXkvSnH/XRf3X+ml8/p6/V
/B9NV/P3kTn7X1e3fK6ff/mPVVYTq3TXvJbD/WvVJPXPq+A+pn/5r/7yt9efR0F68PrHh5e8yerp
aH6YZx/++tXF9z8+qKaqWT+b6s+Wms7w16+nW/jjwwWQi9/yH79dPb/1d6/PVf3HB8X4XRcOfCHW
P9j7Ld1wPvzWvf71K0cn9AuqvGY6hob28sNvGcjz4I8PpvG7oTqqwIiu267jaPxVlTd//UoYOgfl
j8intwz1w/9tg1+e5T+f7W9Zk97mYVZXf3zghuSfT3y6RdOwhRCureuWA5ZTcFR+//J8D82Sf6z+
r1Jv8FzUPg4dn3AD8zP760ufkpAJmGevbf468/6Zprabn0oVhmlqOk1hsdP466kaTQFjW3GqTkl2
OmxTRjr1bHCNW75tpFikO/Jaz8uu3rq9/xgVxkNCJF/aK8wtQOfZlIP98rtbiFeMbD8BqCOKLyJc
Lso43tkyupXE7iVVTuFXuT9+8YbQ37h6+A0s3A1TmI6l/nr1o0y7PkxY1TuAI1GAq1hRkVejWw2R
0EDsLtirHi6NGxlGLwZf1JB9uCQOb/UxvO+0HX6ozwIit9KV11EMjPrJaHqF4RdqG6UnRh6FD6Mj
NwQSUTKiPNQNZEBuDV3ek6HKpEjA6dHg/qRQPksLLyR5FMSaiWHn+8FTl5Hco4jUWGKG3HUqxfrB
3ZEqeFuwzeBk1hO+kgUzrvshdXd+6+yCmC9cT4aJLVmfQmBhl1dpr2QHAxvV4HYgPxGrCn4YFeQG
KStoRvVXCPqsdwm1sgPlwS3V18qwd0PegWEM2KkHqaRNEJOY7ahI1fIlpctn7DXAldhu4EW7s+BS
o1VkGZtjHhDYegWJwrr/1RoJBQ24FNRvOxnbt97oX9RQyLCQomHqVmixwTNBuEmDatu2bCUoROh5
GMKR+2MMYPT35Flja5eKHrHXGxGxgwcww6OvBdcYEanO5TfZIDcq6UWsLZCTWCjCDRAwlC4ABxH5
XnnP2F83dQhbrwk+ej1A4Nwjlbh6akVg04Li1WEfGNZQUEf3JUwEgGrrkEJyFyDH9FkGpax03fE6
mj6fpvJRm+ABaX07asW1KpiuJzHpGB1XY+1Anq5IMnl2+uBO+vk9HjdTAZcN/iXSwlsZc0dkZSFJ
yf17zy3WkB9uwkno5YVQTwvtyevdy5gN+85QL/1ew1KWE4fbjcNV0X1FMnsFGSrDMdMv1aihnOqz
dAjaepGncYbGhcJda6ifB5ZJZ63l6Wd5M34zg4ByiHUfG+ibKGK4i4LM27PaCT+BW77GaQ//KeOF
ZXjx1xqLQ6CfPR5vVjNBN6oLUj7DxVjVmHTY8G8GEAlRJL3zEMoIRmAIl4mW52sTgSI0NI7M2Hlh
saNDnQ2VItKOofJfcvO7H40/Skmdx+8eKvBX58b4uRg86js+K4m2GL5atbNRXQLEwkhQkAeNR/qr
C8QfxsDUQ/Gaj0wC1GBdRjpf+F4nIzj7XGfmzq3Vp7QtBJhTeZ3W6CfRFrFOd7KQ/VNeiJ6tYFEr
d4mTYyO0njzfRW3DbliMDx0LNIYnAtsXTR7vZOd9ASeHyLeTXyyj2AjN/ZjzpOs0uTIgOC1yjW6e
Oc5DZQXAR6Olo8mXYDjH9gKC1LtFizTRBndGCMPNbleD2i/7VF6bMQY4E/FAtjBj87mXMUQx984J
wkdfRaPRFBtzEpo61RcK5GdpzqQ6hSqc194GfeCdZ3g/Eo1IOUBQTptsGxk+Ik+6J9Tn1o7MZ8sg
0VCtL6G3CILSnNh5rg2KGK69G3XjWdHClyFLtpXqvJYd+0XSfLZZT4wwZwGbRWl8K2r5neXLArPf
nZeWYD/FhSA5KXGwWpjJ50LeJaa1SdoYEZwdQd+KbwzlqUnkg+Miihnqc58lypA1V9oIXxtefEX/
G9uCFZ5+nkh1xIAW7/LWv8CIR/ZdsbG86rYZbuquRo2F5h+VXLAuav8i931Ul+EnI08BZwbnQxft
3A65BdvuDOzPTY3ZlawdAsEUrtUBLJDF8W01knhISI1RBfeWhR7YUi7TUOnPirq6TtNolwHcy9Lo
mhSIJ6Rfq8ErN8g4ltDzPmEN3ToDgOiCEUsGd4obfa6+JfrkS0Vyhf21vkrUZmuXMQEIJtMTZn0o
k89GaNyknbEXQo5s4VrnMGoX7si8nB3Eu5KyPDpDeV0WlIo9aydbf91Y+LN6IiYGTVz+/5nevzLT
00y+9kyJD8zzHp/r8OU5+23BzHN/gvjzz/6c5qna7wZzOBdRkWMYSJSY/Pw5y5t+Y5jsIGimadnY
Fv6e4xnq766wDce1bcsiQnJvjvfzV0Jz+PeUD4hfdv6dOZ4hfpm7UKY3XcpRpkNVUCcp0J5mZnuT
vFoqGnYHna8o2oiyuQsNEnOeoXSd2XDHs80gzu3+QWBjcTc361Teu+GNBsqK/r2knHSmpJIcdJzJ
iCGc8mNWPOry0Rw+Bd0nMV4H2GNhA0eoihnl+3MLuz1RfPmLY1/7/aXt3Zvqw//bF/W/4WrDMI69
gsvXNH8pp/fwt/tX2XxL+D+sPOrg9Te2oP18/7WcjvTnW6mrLD5M03RVnr0GUpIFxt9vpcZGp8vU
3xKa5hru36+l+bvOmkSDYmIZ1IgBSvy99FBUndfcFTBAHEdVBeXhf+u9tGaTagvUjE2n4Ig6axrX
4ir2X8zWyVpFQZtITnOgULRt8KrnP4K+Lfj2RIWibG2lDV+Cmo3vF0MtzGybkwf7TKpa22xaG28P
epY2qmzgm5aaAqYVdkei3oTpCQ04kziWqNLUCD1uqK9X8SWVA7d7KvW8jJ77esqQ7ClHKD8QIcYQ
mwkXEu3lgKAi3lR9FADNgbaLOpOvPfUmPq8Ocntymn3FFrdobnLnIsZBy4cigaCIY62tVFi/ZuFL
Pced45joZw1NrSdrB8X+cBVrdVfcEubaZJ+bQOtMZamErUk9q81t2b1Ch2qJY+6MuIgAKLcVFBcm
zKRFJmdCKFkJudcsJlYvnxuroPqgiMYHydM3Auu0Ci2sL1G4se8/WTP8WlDSTDTXf256M6W+ojDV
ZyZN2knHlKd27dh4DcBIOrdUmeMRpKUaKHgy2JmeFBwtFdSMeU3fd901drkAET4pE0hBa8fP/HsS
gdyMOL68zIwFicmTE0jJDOO7ifYsX/CZkuMLFWDdQkfexKlDcYUZw0uvOCMVW9RW+Ccxctv5I0qO
KdrWDFvmtL6Vd59b/LUJJduyH/WX1GtCrCqhZ5svSDpA3pMmkxNHN9aWWt95TdcgUMTKkpM+EVma
isEkRzfx1R7rEUXVkA6l/TiagVtdUsKL6y/kuFb+Mi5ydDiE2qu3bk6ZMugo8WqqcdlqwdBcynhI
7fMOXUIg2RbTSNuBnBoOm9Hxc31nJODZNiZ1R/dL5xGgoGFv0GE3oBKPBMg0Ss15soptFNqbaAgI
q8auVcq13aEbWBmq5dgbNgEd5Zz5CwqpoVOTeucjDdV2qjWWEKmwkenUvGO3zm7x7fTDxsvKLoEA
3HD/y9aVVfApZnqAqY76sspYXRR5fuEHmZ4BGioKHfwExqpqO6Ifb3+UrojsL9gJ9WqH7jcBqqlU
hkAE01CoLy6DKjR46Ii+TGLZhWEjVYX82NwVbtpEG2Z/JYLtxPbg01eeoIWnoq7Smm25tePYNZ/q
GrvGOg2RmCbLPoOksZrKEMrnGsuSfau4pu0/5E6jxBnluSom2QymDRO9tLdXIAL6ZWGk8Fdaw1MR
THTUAPzU/64JJU13BQg9tpkd4SB80ELTuHDTCSntkXLYkDOnjUQeTFN3171R8Qfnd60W9tEnavHT
ikbCV78sQtg3t6qfWyDLIl+rvW2QgJLcWoZnZw2F6dTRVwlSdHfJu1ZnlzihXCp+RNcRyKH7lUKI
VDfEyHxCL3bYEdVSzXChrOMDJ0KhZIvlXANTaZ8HZAVjlc5TYeJPrzSv20hcHC0qDgXeFpTMJP7R
1KMlVmaqsf8A+dcp7W9Vh56SvEg655SeLAULAyQgqCkvnDGqcKYQz5YCmMMKzmu/kI1my5eUSnqO
2xlkT3NmG21j79gglfE9LGvRkYbrBzL9SJI1WqhFpQ7QYxmCxOAgR0Y7uq49Sv7PUTOU4GmUnMEb
ZKKX8eKwtW2O5bU7wpljX6erpV4hjBta6xs7BCW4SZkX8ZMC25fMul5Nwjgn3ih2w09VEtjhJWHI
LrAqkpd9ZKZWpY/icwEo0sBvUecGq3FQbpwXLkQVsNBK1VSzvgW6mo8ttyJ9ZIpDG+TYPVhiWqjZ
SRYgJZJCcaqid/BGCuJUCBpLeDh2pqFiWo9ElIShxo5Mrc8gjqcRuA/J24ZEqUWv5y99NRyGxyjW
WYTikRmQroPPkFnskDiQs7O8Ubuxw6qLCrsmIpc0t7J8jNjEa7+CdIY4OOVMUP0vqe6jNirtIUK2
hKODFBgcpT0An54XAg4528yDS1zMIMYNh6qDzwb/3zxXhKzcV1IkUhMKQRs7t4pWUYghll16d6GV
tsCm2L3r7a9pXAv81FKX8Z0f2I1919RVZqxAyQ1k5fZeuLGEATAYdoskhjD3tQhbWuQ7d2Dw+aSQ
KKvgZYBzVTbrKuzrSkXY2hIPsSSjS1cYHzo3uK/cnALkukq4KLZJLdfDYqmy6tYWPXZCkqecEThe
IJRC4KUtSvAOiFWwIaBOgy9MfFSXurXTXHjoN0C5IMXEB7J1WD6ru7DQ+JqfgWNvgei1FSy+RSN8
OyZnWJmW0rGu9/FLX6A7gLmiR3ILHiDEQZpUZYd3dSp50pntjngOE2cKTnafkXLdk+JEFyLw1/A3
gzY6/c2oxpkVryEzUsyAbWnW54HJ1DtflIOp5qssiBQqPW4Yqv6FkTGhKs9Z/YvyeVDqTrv0oasE
V1aTka5a23Gr3ArErITx4WvKQzTkSRYN467XBEhMJ0lFo0PoUygcJSMiWspSrc1qGMVn5zQvPDc1
uk1yrAUvOt5aNnILH2X3c1hKTRB11KWKw5YKX9HmKQxdvpHAnONMvAxu2wXfa6DnWkPHazzcvJRc
Xf4L7Eesp9hG9JQPGH9VBFelqVGj5eqciHTBPvCtK4muI33IeE/7aUO9GOvFWesu+5UjxfCJeY/8
XlI7K86dgs8xL3whABsWhg8AJBjtM2maMVklFqb0EBEASDuVTODCGFIAPESOPyHtoK+f2YSf3ZVR
1JXnA0RO1HxoCGOgOoNlj58oZ8Ulh7QcI7s0SkeoEErLFOlklgRx9I23q2TvNZMNlMkBu0YOwlcv
oyur7cE9RyFlZmSjjPzPI0MSSw4Ur/bCsEK9+0LkzRTh2MRKzEYypas0B3taiPKJroT9yNSsSv1M
KAJxQmclISFFQwZgZzjXLeoKBMN9p7YXQSlk9jmHw2b3zH6g2bGrEzSqcwGbXo0AJaU1G2l2jea3
18DI2GeqFlXRMurtCKk3h/eQ/YtR1QC+OKI1iNklZnEnAtKbdmVHmsbCD6JplkaKVHArZZcxKEZB
WLh3PZiG7NpWNEe5JkpEjrd8uCdpN/rpprv1HDJNdgQd6JJ5TTflWA5pH2YPviv1eOnyWjZgjaKG
/l3o+F6vTHbq+pcqV6LoHauxf23350a+Zg91+fpaXz3L/wFbQKyZjq3KHsPXOntO9xdfP//ir5qA
cH83iPgjYc/kZRfqP2sCQvud6bdlmCx93ElL8ffqS9NZfmm2IZgo4IqyHZZEf238OGwJ8dNpKW+7
pqGKf2/x9UtNYJq9UnqY9nx+XXJxziEfk7zflra7QIxyhmB2s9cIb+z0sKrc2+j5+9DTmnJ/NdeH
1kQxTDDFWcUVztklhtkXpfCf3nf42VYVtDfFY2HRb2si82A9oxt24hvS8JLF+04w26By+b4lfRJ1
WzEw72NGTix8esPora+Pn2Cqt/xz0+2fDTSrw7hSwYCoBd0Wt+elqyYYK/UKrVTxEMJSOH6OQw9h
+vlercexqiQvG26iMX32xGtNWenlJKOGfneinagrvHkb08/3TsGURQdYUrXbfEhseBITUSmMlbP3
3cBUM9g7et7yGSrMtCVNlrQEKB/OssltyB49XrXjpzh0A9qvpxi8ISR53momsMY2QUyEauD8+KGn
d+WtRzzbJkR62vZePLRb9jeEBtsqrKrzRhW2fmunXUhoOWJ/dhkCLYvfdzf67G4Iqimj1A2aLXFA
9blbE8OpQjp/3+PQZzekAW7BFeTV28LUrnDP37QalYykGU5cvTo91zdaTJ8PSImnJoNnEKlRYJCx
AyBxbRNvFdQhJR4QWda3eimfqwSAi618AvJy4eRygwfgRI859DbMLqBnIdVnJEVu07Fb6QPedlf7
cfxtmIamt+5tNiJqWioBr+rNVnUD/zsA9AR+fOkChEirYKshEyZTuCpvlcYNxz+L+X/WqG//PPr+
fvs0mLxxTnX2wABw+0zThhKT2vcMvcpIeto4fhqK/sQTO3SCWXvVUUUsrdKX+AyqleKRHAP0pm1T
SirZxfF2O/BIxKzdcinzDrc+pQRsXGYX7sxifN/7PBc8mOhZB89U6y0Tu62kEJda7lak+vZdVz4V
T/dHL5euYke1bLZs8VxVgnIKZZbjhz4wss/1E2oDAMFW7WZb2OxFTivB4k4LanMVWdBvj5/jQMPr
0zPfG3xxJDHPrYpmW0ph30Xq4G2cxBAn2v7Am6PPvk3+BKUUSs4+WGU9eLK4LBjmc1dCxRztE7OE
Q11uurO9O5By9HHbcwe2b8Q5Ueawuogv8h5bx2NJ4KPnReEgF66uxs/va7TZFyuwJ9SrYIhU29HM
FkTzlNmSiWK0O378A7ekzXqDjBsQHGCAt6ntXnV8RDYWdFPFdG6jsftRmrJbAuM90bsPnWz6+V77
hZgfMy8W9dZgJbuSWlctEctc4iq59Dp0eEVzwc5BduJzOd3CG4PVtDu2f7Yeh5ddmVW9pU6B0tZv
tr1QX4bA3bmOfO5QQgyV9mDI5NTn7MAL/lOktH97DjU2v9PrLeVYzJew89LbPrTh3R1/VoeOP3vF
MaJ4XSVovpDwQBBDZINY7CKc6EAHhgBtOuve1SeErMeNIH5KIFPYmTWpW/Bola9NVzvr4zdw6BSz
l7l22whMCi8zqex3uaxJqoQryZbKw/HjH2og7ddb0JJikJ2PKNLHF9mCjzG6gLx3Nf7+ruOL2Rs1
YqNSmiQst8Q4L5A6Er1hL48f+kDTiNngGOItGVUrK7cm9Ow0Tx+HNkb8a5wYuQ60jJi9OsSi9Eru
y3LbBwZEnzyGOh9g1Tl+8QfGXm02LegsWVTU4BgXKWpIv/uckcDcE2yODK84cY4Dd6DNZgYlDMBW
QZi6RSz3ETfkNpqs7sev/0Djq7NBsINdVErpIA5sg0uiJZY4P2Ax+CcGokOHnw17wrUyjs/4Yww0
CdPzr10TXZdW3r7z+mfvZWBjnJGCgceNw+qqU1Uy3ESm79h3GE+8nweaf6o37I8OAH+SnhovpWhK
bh4ANNz472v8qdX2xh1TI29V1Fq5LQguiu/jioTa8FS3OvBmqtPt7B08owqrBZlCtyqq8wTUqobe
HXHMR5+MoPdd/2xQ66nRKJEcy22eskeAvexrLYkV8PTPx49/6BZmgxpBKeWQ4tbY9o1yE0Y5Bp70
nA3ISYr+6fgpDjxcMWslqWlWQCRHudUddYHZftlE2ub4oQ9c/U/p694DaJGflGkWl9sx0G+CSEUo
p5LrkmJRc+3xx/GTHLr+WROhjUlq9gAZl3X9CdDeXZSX6+OHPtB3xWxoy8mMtmI4pcS6+UQjo8ez
7kPlxOTr0MFnY5rUHbNypnZXxmsYGOyIEtFRtavjl/52q6jubFRzKpsddMmLw6V/L7IQ2tFgvrzv
2LMhbej6MmrQOWwjvLDktFnfJm788WO/3SpI2H/ts47h22GRRNXWJk2sttXV0Ge7cWxPjDfTYf7r
tFB1pzd17420KqlSPUWDjIP93vPNy85WEEH2DxiOz/HdXL3vLqa72zuNRMWNkI61INhUKLNxJ9jL
IGeE/GT8peX18bMcesbTz/fOomgyrDD8QYBv1B+tGD53ydfjR36746JO//XIrh+zT1nxFCqJTsOV
OSwxK0Lc396E6JmPn+TQ5c86rl/lgogJlQ6QBTthJg9DW71rxqO6s47bjUDx3JSR3wrUH2VfThS4
k76D6TV/6x2addw8QrWDPrPYhsptGm6KuiNy8lOfPBb9U0xk1btaZyrX7z/c1IVHCV6Kkd8HkOq2
McgdqT2+7+CzHsyUAZ4tALXtkOQrzdmwD3Si/x54qM6s/1buqMQuds2t1cnlhBtJzLvj1/zzs/1G
uzuzviuLbGjywSu2TtYtetiRrIkwEOOEzPHsgeYBSroOycXRH2Sjr8lgXRm2fYZb9MTn7MDYNLlq
9h+JaMEYWH1XbRPb6Fda2frNk2xozEevMe1Px2/zQNdzZp3aLYvatiIacCzZ20Va2VjqmcDcUjje
iWd06D5mvRvLngMi0cWzHkKiR17dMu1qCVs6fgeHDj/r13HFkFdrTrEVxWudb02oiP7r8UMfapxZ
vwb8UIkcqiMxSellgfVy0jYBYFg6yftK+Koz691GExEpntvltiaomaQZtz4rUCIcv/4DvcOedWqW
pF1ehazEhNunF34DsaYtwvb8+NEPNLw969WUehEOuFPDQ1mwvNdIfYrH920GqPasY4MF6rsAAOZW
mO7KSPJ1rfQn+tWhVpl17DiyccradGysE+cBWHozHk5UTQ81yfTzvU9kXOlwQKVVbClynuXjV7Mq
F1l6e7y9D1339PO9g0OqauygoL0r0qhaHUe+pp2Ypxx40e1ZFyX0ytdFSJOE7acC05JRLnLoVBPX
7/i1H2qYWScVDSOW1M1i68FjcMHEdMXVgEji+NEPtcysnxYGKTn1wMviFg4Om/iyr5qL9x161j/D
qCuQjwLcAL2j3xMXIiYtR3/i6AeaZa4bVkEP2ppjMDQa6vUQOatBFx8rtzvxOh6YflqzHmoj1hr9
hjIbUXi2gyZJIU+gV3Xo373tfhfE9BCYXsjSOPEgDtyPPnuPsjZMiP0di60lsrPAeoqyHwmCq3c9
ivn+YCX9JIpt3qEqS78wsK2MyHs8fug3r3uSc/3atSJwgrEqMhJjWvZ+QnLj4RTE7K14bfeeR80p
ZqNO43Y+s/Ow2hTtpzCY2OjyPG5OldYP3cD0872xwSRFsm27pNroY/LS9BPM0UXxrTnf3tdAs7EH
k77ppcxwN/hHv46Gfmlmcp2P4+p9h5+9Ny3p7IGtxdUmKpJtAowmB2HUOeE7D6/92jrjmBaxQ0jB
JrLAZ3eB/xIb0cog8uzE8PbmAMTDnQ1A5CeFWDd5uEjt8BAaIwxY6LnvPPpsDGpaaHl1QeN3lga7
AIoh4mZ8+8fb/sC1z8egJvJanfy9auOZwRdRdxc6+JL3HXo2/iBVBt1o4C9rcI4avQ4sJTnRnQ5d
9azHumXeqmrNG9Mqd2HEfrRruv2J9p4u77/M/DG9z7oqxsfEDDOr3GCsf06aB8RsZPIkZKO2ayeE
oUw+6/EGOtBtrVm3bXmgPolJzSZyjWzngrd4deDsI9tXYTYcP8ehlpp+vjc0qGSyiZqw3I2T2bgx
surFawlAO37wN78wNNWs44Kbbnzk/cR9Aqcwrceo+6EFyXKQXyBUHz/FoTaad16nULIRmc7Gc+3H
QLO+6079aBPrdeIWDh1/1nf9WqoyGzm+2vfsiDTwfset1ljr913+rPNafZwTOzvwaVEZ9SU2AahG
8bdMP1lkOvC6mu6vDzi1DK1EDV9t0KeDhjajFy0YLwytOI8jHOqZC87EtN73NMxZl671bixDaVQg
JMlvy4qV3ypLlajV46114GU1Zx0CE0yUKpFabdwQcrSVLRzCsY4f+sBzNmf9QKABJht6rDZG9xRr
Fw1g7CD03/cSTT7M/U5m9hVaaVBSgKpUHOWXUfvN7k9c+KE2mXWASASxRGrMzEFY5nVmIXeuIWif
aPEDPXgSiu5feeQ2jtC1piLCAIj0WUJ2wmIkn/XSjoboAj6edzX2dtCcaKhDNzPrDpNN1JFVXW0q
PTp3fO1K1837dz3guWzTNWHPhEVfbUZ00lhR8msSbW9hU+nvu/aJgLLfVEVpy9iqq2oTG9CU2nbp
Z9r7vpTG7HOm4FexEThVG2KitgmIK0TZJ4rDB1rcmH3NvAwQQqu3tLgCONMTVrjWE8U6ceHTIPPG
t9KYddiIlDS8GiLbQL+49uFXFYnxmfws46x11K2WWyQtx19ILXHe1xsmk+j+QxhTA1hHQZhuL/1J
luQ0MSgq0yLm9H2v0bwrK7BiTRwzG00joKvSvthltw6i4ePxwx/ob4b26/VDZ8BgFBfVhsAUo1DO
lFHuINsBIYcc3Xqr42f5uZ381nOZdesgIl8TRlwB0zpZdsn3nvglX/rsmuPeGtwrX92hh1oK45Pv
fIzVjASWYuklDdSVb0MaX4I9XmKcAjten7ikA+PvT3P33jxkaJW4LhO337Apcl4E4ZoY4jsrqt/3
muuzr+AIkayM5dhvQs9xlpqqynWfAyA/3p5TZ3mjOedyuBDYcWAhbNhotnURqu110xNdpojHzOzf
sz8hnLkszsNQqqoaORdBpWdrgYXyvFCc8MQNTN3jrRuYjQKlZpRDpnv9JrUnRJyqZBoazsCwvh9v
oEPHn40DpEGGbdLzdBWyDtE4rCxIhscPfWB+o0+n3Htx8lhtUPPxZFnfSnT+eh0pyygeTTIGDKCJ
i7wK1PpjSdaRypJXy16Pn/fACzsvZoy9kIMNDmbj98/m4JFd/dj3p1Zdhw4+GwbGLPWNHOcMGQ58
dMOvJUk4NXf0vkuf9X5lMKDYOzRZ3QpIyPlGacw7A5fg8cMfetizj7g9jEqK5bzf2E0aMu3Ht9mV
7olmP3DwuUrQh/6qEfjRb9DtTWa/mJgT/Iv9qZ2un+yxt/rCxKvYf6GitCi9PnblJpO1bXwsiYXZ
On1i1pfUBzz50Nn4nz5WQKvBEwkkEUlEzEylEYQLG4NXjtRZKruwjDRgNhdGkMA+dIhMsO/TwOvc
LfaRJtwSJYl3Oq+SNnpq+D4554mj6g6ZKJrZANmG2Y6NtMjqdSwGN1qpXSGKH5BMYQEIg2zhJUkP
jroEBQqUq01cgBRxV7ntedADcL3xK6lU567WjxmwlhH2ZicdA+ju0PerEpJii4v3UebgAu3AMa6w
QW6GGp5+L8SQr4ccG14YKDkm/6bRrY3ud6N9we2R3KeUDVA/aKW6vxzlEME+HvCqPqiR1v4Yexc7
GrkTBFHYomqGbWdURf5dhw5Uc5hgNPNVQ75KuNOyJHF2KRC04QFXqZ8/JJ0cmg0OcCe7bIYCO6tF
Vj3s1SIXOpwogL0As4hXWcW5UBtgvy6BXKnuemINQ20wt6MXxMGyr2KHfJvQkkDSgWXeGnYy1K+6
QjEbUazX+wsDvs7nKiU87YvTZe1XMrA9QQ6FU3jLkHBrHL0ySlAg51bb/CjaUAeNLQwnv+2kUkz2
ODTEy7jOsmRhN7kj8NOZIxaU2sqyNWVhq9tFWArGZYKv0MS6i7HnTEadXqzHITSyRaj1RGekqJl4
dKPeS3zWtUrortrZDopkS5TnaYqXjn0It7KW2Hph0uISroZVRD6ttzQbC5KOyPPgOm/hTKyaSosY
MkA/Rv62srBhgqWqPeesQeKRAY8ni3bKhK4vTbMzNbA/kL3P/FINvwmgRO6ZgevoMsqDuF16+LzV
B60BjrbxuhCmuQFljH3AWhmNRUjNXv1s95hWaFbZEkwQkeoGmY7sOSBHJdugzCbxc5v9iHMxZx8L
+jNsPKy7ZmhpbH04UFdy9kSIyWzLcVj0Y4CUscbMrJHBQVD1GYRRKKWOiN324zDagX0W9mDnEDeb
bnnm2yapedLCUr6Z/DTaIk21ILrNmsiVZ8RNkLJiZx3fGzcum+yjQtQ9sD3SMkWyGVWR5Dfq4AaA
J8EyRPmrHZK+sqxzpRug9VuWDj+pMZqtK4NAPYtJfn1QgYASWlYQ6bRMB8uK1oQ+EKJcl6Awb8yg
a4HOxpZOBC4K4459zKTMuuQi83XHXitErDjbLFWAdniusDB4ZRPAY0iMvruoBisWaxFn8jOF8ger
UFejRzqobIRREGvZpsGn2kn8j2pnBN9G6BLxl1o6aSJXUU0gaExAYmskmKi9JPuhBsg4V17caA4A
ZVRg1ravdb8EkwFAIQCUHdUq0SFaLTqCAWREOofET92ex51lmpdOWscAX9XYGlcWD3LE266k7Y0/
RSCeh2mcej80v8kS8FV4L/3vlUslZjlSFpuybqpW27HoBX0MayRpt14NuWVN4DN895SXPSAhksgT
MrJNJ1oYyLudh7yM+SrlkIOHL4pr+eG9FWcAZ4eg7/QrRG1ufJ42pRavzbqNO4xltZ5gwh3MyhgJ
cYlTgcEaU8UyZCJTILNLSFsoO3XsL0iFItZHt8ssuaSO7CuLgkRyfQXuwbNAZZmudRURKv9sZU5W
ECYLongMQQ906kSKDft7zW3PIIqRhhiQhBuQdzLq5c3oVyukL3exAt4cMLLpfEUUnZoLizTw+rbX
wbt1lqim7dsxiDdul9XRxteGIQc7ZBCCTC7OY2y0gvwm1SJ6rQBfZJOelrB8uuSz4RBdbU/A/g7I
ZXJhNoiS0EpE35o+vHI7K6wuQB8T6G0UBKIXfQqswHXS7GtvukmyDo1YpZOQdfPF1WhggsBEeGNG
1XeuIf6mDnrwoklMwHcEB1rkS46WrS0EMiF7BbStsrd16DQjrJleHZY1BsX4LtGhB14PfjhCO1Qx
RJLymRRyQSqb5V+lvamvR5gtZ40r/g9nZ7Lcts5t4SdiFRuAJKYiJZlyEzeJ42TCck5OCLAHO5B4
+rt06g4c/KZYpZnLAxACsNHs5lv3S5/jFhagWHm6I22IinPRgpQHuhxER9Qhzc8YbwBDgTEBgrgE
Fz6fgJCTjSOhawN83wgKZp+yCGgyYe9QQwGpqdpveqj8ZAvQD904ZtUJmg3dcntWNGshqhaMLPLG
nLIDJIiLGrq5JUj8Lj0rqELeD/K9iKw588luPAcEf7BvYsInwN4QRp1oPGSOO+yl6nM4W4Xtj7eQ
G/f+cJegeN+lfOB3umMQxMo8jYrwPACaPamyArsjSxEfiiWAKyHA/E0W3ovKgvKu1gsGhPi5hlAG
aBzdj1aPUryBGomib2x2ND+0DnAjoKAoECV7oMaLqAadsnsuM23LO5R8ABsJfZDR3QXW3Cx3ua1T
CFYXaQhFDqtpoTBaBpmIR12MXoLkKB/8Zlm3XyybgyNOQWcFiM8VYRrxFuyKo2xnXFua1iL2dxL6
0w+KnRyamXUr56iBQBWJF4oN5HHi1VlyW9eNc2poBTFY7Zbt20gVUeBVBw6E4QD6cqAo7i5lNHNk
wNyU6bLkkPmTbKzu7QXYmqgap4rtJiiu3lXMBatOtEUm7qwBBJZ7pw3ZuAcq1p+jrA9H/g4RBGrx
GISUyXvKfLhBdhWuOt5xnjUFXwaXpB/AdfYp9Izcyj6mY+WLOFB1fYSWCZkf3DpYRuToIAcHFAcH
Ag5T7kGed0ktcOGzgWFEaQpo4xNKbuv8i6dd7mOpVSj9i7ijVAm1HJBVjs3Q54DxB9aSxT7OfJy9
AFxAOBgn3/KGkgVsKLbjwKWK1VR1hyKDzm9cS79MbwD3wBbsA0vioewdm29SdRXwyDIksLdADCpF
3TruCyAi8LBLOtgSnl+d6w7vRYvKvccKMpF+DCvl3U1Aq2GBDuLYtrd4s1suZAg7q9jBystXHuQA
d1NcBIuEsCEdwUz2lupR41S2/tgDSCQRrWheY1csK+yBwBKBNjoQRNO0ZUF5gfROzw7LDOZThN7o
P2PtdcDri9QFAtYNQg09sr4Ue0f7Q/AlqJysOABA0MKZgGd1BgnEzmoTvlgqh6xyXdLdlNLpZ1v3
uR3nji2ghShAP3n2c+KRWC8QAgKfZIYKc101WkCASXLQNIMOyAAOGom1L1EPQm9nLmY3osgqoQCv
Msl2C3eh96tG0LtjBc0GDCmh0FwKqEba7WhR8gRarTffSzCpsmNJoCVwbKHKijVfL+mwd3CMA7Pt
CtAo2gyRtGNRzSWJUyQMZG9wSUD+YIEcKQwOElTf6VTiPi4Cqpq99Efw/e2gkPXRacBnvA0ynwDP
n9NbRFAgU8e6BaDEJa8r8s1dMmhKe/rLDC1yALbteBxRDfqgBFSwcbzq6rfnum66z2vRQnF6mt2m
vx2IzsgBMHf+AKWoRu60U7r2jQWZJXJADKgYkZLhFHMMEAO0kXCSFS+6dyZ26/ou9O+YOzAnHqCV
lkPcYEJiBa4EvN1buE9Ve0/gofBQIW0zANMUIjW7vCWNOIolLZefZblY7a7Vg0W/iNFZpj0fQSw+
dWdQSCJVANKUAud+OISel5MvluurMLZ6tfwra+Sf7Cqh/Rs8VCBfw2dAa24gCWo13c6tPQFJDsik
esKGEkQ1aSTs5g48hTGbgPnZFyCkpRFOmgHELIAoBRAhVegeVM9DbLAQRPzX5VAL+V1VQ2rveYtd
YtdnEAiL7IAPgAstOXSuq56RH2XVWb8A+gHSY8mDxopmJnEzSQuI8IAEPXZ3uIraR687S0josRj2
xRCAMxoAOQJl4EFU+9SW4HaAFgZABun4xI7tOM/uqU7H4CvvF6u5B9e2KiJo/0j2kOHKVTpHjuPE
ek5bvPPiTMnp0SfIz4kA//G+i7EAOQNKYsC1lRYZ/hl1MGdgkhLfh4S7izlGVI6g4BwcMlwSSkfs
23TKoU1ra2wNHfw/OJVhMgCAyc6VkYWQL96FVV1iK5wQjU+gs+VBiojhprQLcT16zsMSQN+ZF8U7
xUX6LeSFYjc1raCiU5atIkdQddR9j0Lrx0YVjXXE7t7LKIMA03iaykkFxyzwbTyuwpxnRxDiUJKH
QLakD0VmT/0DcA4sgGbeuCxP4AYV5L3OeP97ho38gYNvaGKFVch3kJDIwAFdPIhH9+kcOCh/bnJ1
J8fAL44eus+AsVvoA5kB7QK4ePSe7SZV74MWcw3ZNmQ8QnQYXsw4LFruxDX87vWhaMc6O5Q+1Bwi
qrUgULqDbCAwjUyrROourKNAiNb5VndCQ4gFuCId493kQdiStRD/y6AKkp1wbiJjCI8Xb27ipkxx
wbTVmNUHUkC+Le66ikF0xat78dBk0CeOqTv57d53cie9sVFBUt33g3M+tnhHvNuqc73lq9dabEmg
prc4X91Myv43hzqa/CbKoodEjI3UsCPeEa7/BdeYmv3pQCTrAN5GPs6yy5dZ+198Fwr1EHjkun3J
7aL95VR+5f6cpT94txaXAfvRLEOjcE/EgzaiZW6zPcsaTk6BsnGylo2/jFFj2Qr6KbV2FESSz0pd
oJRZ9jselHja11IWbJ/3tS1vmxq6UwA0M1kc5hyqSnFAe3B47dER3T6HRouPhz/IVJHFHCxOZwTh
6t6Rac9vNLAv/UM744WPNyUFWnPRhRrh3oAG0Y64/ggCu78UVlINme7Al+H8u9YS9dutx2pnPw5j
K6MzwqZ9CLFLQu/IIwF9nmvbaiOcHYOKelrV42Mw5nKPPzrI9nl+VRwg8e6wP3ipUbWHTCGFXIEd
cjBu1eSUz4Al4iGwAB/Fk6l0AlrAYQP80cErkGD5BvEHyJjt4F3CRS0MusqFduPi/dsWUElKZAO5
6gRl7eGQ+FbNIG0YkKqf7rRft8D+oJxtUf/myoEsgzfn7fOQsvYdeqZgMmNb4XoH4Wv+e+Ionbkh
fmZ/K3LC3MgCOQ01tc6Cd3EzYh9BmDDQyOnAp8q4me0p2PcLacLXFmUrdVK2tKfP9uDx8BhAEBt3
thSsv9cQbCp31+L1D0DPApK32PWuIKzHtlLP5Kc18IL+CrWE82CZ5IiX8YAk6Wgs3Fns4YgBmmwu
K7p8uewLXPHOmpWv6F+RixQgg95vqpsgqGQM7Ywp6gOXxl3tto91o/0j9AG867yPZulr57ROY1dd
ezPj1RVnlOodNIb7Ddfpp+5HB2zRv52D3dm7BDoWskN9Jw5J/0u6cChcHqtPg2Vo23DCFzilJKjW
qKDIvNd6qLodiki/AWP4FRk4P5E/9NODyGQEbtL+8gfXfszZ+/zBdS5HKA92IR6TAE+dcF89lZup
fp9GRPBbzp/80PSCe17gETQNSPaRw4FkQ4aSdPaB4eZ/ufef+sjxCSMSBwoXc8bCQVaqew9H7Y1f
1ru0sg7XtW544FExOgZ5hnIWCAWxeYdNq/riosB+Bx+nRTbW6tpPMBzxqunUeW3KEzij9k4wyNMs
5IUWuOld/hVrM2y44kVHbGqxAtOgcxIxUfRxUHk0vtz6SvfN1BJ4xmXqVS3yOUH43C12GCMtG9KR
1bgxCSuryEwnIaOekVwAa5NsOrmySYLGecjzAR5o+f/6L6sgkZUhooZFo+IQKpIaWfBwnNguFOwz
KY5wNSh3Yw7WRun84z6YAh4gLkHqloQcPLSQVL9DDHwn+pfLc7DW/fNXP7QOPezA1zkMTbMi9oXz
ZZDTRu7H2uifP/mhaTwwc4g550hunr1jiuBw8xCifsx1tsLQayNjWDC4IUzlA1Znb9kx6g/hvvTi
Lm/2l4dmrXnDhGfL6RCBqbqToj2EIgMCsp3bdmIvl178e/kba8NvWHAueE7xWmpPywK/bFsv022v
Q3pl64b5hm7KKjAK5QmZJf9YtH+yfHcrGXul52Y+zKIH3CedEtunz361IrybunLZWPJrbRshNMFL
eFcoFiUUpP8thjRq3bG9sm3DXu1p9BviY1ahK+VX+1mJVOxdxET00+UpXVn2JgqKwaOtLUTbTo03
J8gm9KCNTk9DJ1/0Ml63NM2sG2gOq9pl2Dndub4Zw/Y70JXHpre+X/4Ja+N/togPlissr1ycBpaL
EvYHTemp8fVGHsLK6JgJNo0H1zl3MtS9gU9MFzdu3DE+y6GO0BS+3PvzTP5PMoLjEGNb4F7hW2nb
dSdmO4V8gBQwKLDKqaFarV14Y49lloVunM25tZVdcR6YTz5pJnBMul888IBQT1SQCI/Adhf4zTGY
vOt26f/J3ujbVBb1ALd9zx8t2b3jXbF1bVyZbBNmZOcl5zV4xKcw9G/cIvsKjuzGFWutaWMd+WDg
yQEF+acQYGxwixO3954vT/Ja0+f/f1iiCCHC86treaKZRCkCys6Z2qqzWmnbTKICJR5apnCXnYSS
fxSDmHx+Rjxf7vjKUoEu2V8dB1e0GyAcj/tCQCPsQUjYxcDABRbGlz+wZmHmps8shTgN1koll1dE
O25bhOxCX/1qpuG6Wm0zGyr33LmaEMQ+pQvQtQipiCHhfigfL/+ClfE3WXclAds8HwLsoG72KGr1
pa6LjTyu//hun1iqmf8BkeEeVH5Y6ggVTstdkhE89AGqvlLwb5aYX5TTnqbWeVHwIu0gz7aRJ/9f
+sdnHzbONFwkSK3PVWTCn5OpJft64iHcH6na87zOY7hw5xsI1o6RP4cP4KUeGESYdz7SaqCmfKtp
vq8E+9mVfewN+sESoArUPZI46t8Q/byzPf0Dyf1InAa4nfGobvvjAtSyj6Dp5Vn59CmOXDHj4CTz
QhEYQYFgLkaEdQP8kDtH/XCDHtLN1l7lG+fn2nfO6/qDZQN37YAbjMMf5Rzw1nuQXrEgHBfeF3Ad
74rcz3bC8jeMZe1jxg5FnBRMdQ8HKYqeQ9BSw4NorVhPOPaGIQHq//vI8o378MqyNrFU0sqG0YPr
9WRJfttx+WVi1o/Lc7OyqbjGkTfqwamzAE0vto0oSBDPjv049Nl1m63r/j0lZdhNPiq221NYjK+s
dJ7caWsfX9mtTOASMiU8NaQUsw0abie6r1VOvlkjIgGMbczx2ieMDXHuy2LyxvOFLEVkXHGW5Arx
E+Y+DuWWM2Flbk3uUg/RMod12LKGWRzBHUyQKXO8PLdrTRsbB4r6wmCG2N/J1+dYbfMwUblxrVhZ
No5h0jOk53IETvD6mOD996BnpOo5hlDxhimvdd0w5SEE2IAhkH8ieH97zrgPsy32yVrXDcO1hoEj
FwCG28nuseutCELGD81cXJMH7uAS+feKD9sFGTgejglvtL9xYsM/W2wcnivL8T/C64f9rWET9uqp
ak9lGv5Ets8N5/QhnPOvTUNeLy+ZtcEx7HWYXZUX5yfI1KdHT3QSUiv8ZtbBxrpZ+wnGHYbSRlZ5
0cEthOPoQJt5+Jn2aoB+ZmU/hYUtdpd/x9r6MSzXgWx3AOq9PPG+TtQ0Pvik3XiHrAyRyU6tPBD9
gZRuT4307sIMYSqXfvNSsuG3Xum5yU+d6Dx5TOMQ82mbxZ1LU0iYB/RweVxWXjgmvQ8aEf4wcRc7
Wjt+nRq5nwa+n4Q8zsjE3RVk2Tix1gbpPP8fliruSY4nctqeoOjwsoTZl6KFzmBlb9yJ1po///9D
8xxKFhzRYwk8UoFYLNSGZg8xGXuromZlmZowsGB08zBTWKaQSb/NxvlZTeoVL6i9v1l2sDbPxsEb
WOXU1GcXuAVV+75wY6TUbkwywyh8cmG0DSPOgVlfrA5+P4Rkxh2d5rucuq8Wt546IDmdxrnJWoFM
o+vobI7JB1MpRCIRo8KjHz5kRO6emsq66UN3j2DjVl76ynXLNgy67keKOBO21ZzSm9K3bvJJ/EQq
CiLc+o1Z2seNe6sm4fPVZZvQMF+4rbZHzL5V98fWF8/MLr9Kn28cy5/bICSo/168SDGrJyZwcemd
LLaL7G3AhRGSrPeZZz052XSVjUCE+u/PII/M9+kI5kGumIJWClQtobP1jwqq6xxiQDj+/QVRWjyd
mr49pV2KjAz6kyqnumoDt8/Keh8tXKHerNQcWDjIc00Uwst+McQMYk9bvp7P7Q+qkn9/wFtGy0Mm
DZzjyO+G8mIfRr1C+uHlfXZlCYWGdZdISJ0KxMtOks/72UZ2zZw+TwH9drn5tc4bFt57yvNc38L1
Sy3fnBQVOWJ6va5p44RG6hcy12qAl+DZ2RUQgSmmcH9d04YN56ixlJrA617Af/oQDBDTxe/Ywv58
vmfbzJhQhsyklLekPfXE2kHibt8N3nNI8ptcdxtH/+ebkG3y4FTFBx+nDbziShwhaJs4VXA78DGL
IcIWIreguEMC2VUuMCjD/b1AeUmRVYXbxskuvXsyzqcAWeGXJ2JtqMw5loNnof4BQ8VLsfM46srL
Ys+69h4Li2/M9ooJMGO205n0SNObW4jylnvkxUVO1h+WbMupsNK8CYarCVIGBgIwHMDgB9T7/Mbj
FTLLuX65PEZrJmbs0jqYBitsMEYjhKwhifcg8urmctNrXTd2ZsRVLFTOMPjghfPmZQxoguluQeb+
dXunSYhDcsvYtS3OY59RHuk6XHZdy/2NxbM2MOdf9eHu1aGCq1zsvDtNyGJGlO7Rta33ywOz0rTJ
BWNWy5CxrzDmrnVEOtO/gxV8v9z0ypibULC5q5AGYmE1ovRg19cigjDgvvA2Or5iUCanpxykrssh
w4w6y2tfl4+hsG8RAvyC6NDGvrz2A86f/jDsjg30zODivEJ08Xfh8RuFVPDC3cJBrA29OauIoafI
J4Q3xasQzc2es5BuvIid8471v/dRSDL/3XVX5tIFW+/8GCuKX2EzIPdnUtBvg7Yd8grdPoJuGfTV
Wijf55MTl0sORL2cDxQlMMfL87/ivkUOyN+dcPDMZID8y1M9nVOQrXcU6TwjWHiby/zYwf9ZNvZP
KLLdI8Uy0Q15u/zdtZVh7OJQ8nGRQ46XSuY+8fRrkwVARzxN9pY347xnfDa2xlYekBEJcBP2kqye
3nXtDQeWFs8+6Q/ay/8JJBKIL/+QtfVnbOcsc5aia7H+mD8eJ8HifoYeoLPlq1pp3qT9BBkQz8zH
+qPpwUd0NW3DZ5R+b1j/yiyYwDFe9x3AfcjYsa0s8hv7MfcKpOzLW9+9zh1pm/lZYchT6WAHg3Pb
HmN39LwjohEoTFEZ9AEXUh2umgczVys7Cw6yGpExeGru+l7toZSbtNa4EeZY2QdM8o9gvBw9icQX
IQbIPVaHxScbx95a08Y2kNpTHmRAs5xGJNOjNicKoBVy3aAYxo17fI0aQqyeMtA3SNmOa0Kjgm68
pNY6bthw5dKsbq3z1DLRINXZUlEpoNd4ue9rrRsWzBxsiC1q2U7IkI86371FYtPGzru27A2bhQ+1
BPcd8WwtmU9+VsGkf7rEsadXUuItstjE6677FWZewWyhnkdPiCNMrua3tSutuECC/3Wbj5nvlXpz
CnUZzABr88dBBQnTKHTx0o2V6azsPma6F2c+aIfIlz1hP9iLME9oENxBNvsOpXL7iS9PSJOOi1Td
y7SKBq5fOBW3KJF4SHscV3n4dNVSMDPCUlIOrnYQLQnsaV/Q8Q6FnBtNrywFev7/x+tD2o9p0+MX
Vn6PQid9yx33NDvOa1BssShWFrLJSAoGMZYUFTiI2aOiQ3nLy4DQ6JUrwNg8Ms6ZUpw0J1QiRSUg
aM8TksC/p4vauCCsHKQmKQkE7splc9CeoK2M0lQUWLMwu0vt+kgRZUcgaH95jsPPD2xqbCZwykAI
2UFkowrceqds6Ko7vFmyHQQR2x7l+j4SuHvCq7euI+mGda7NvrHHiBSVs810ThZTch/wHLWgNpCn
wX0wDlf5rW1T93IY6xbawPD4qgk/ZvAw874UdGP6V9aWmTPWiE6kKAjF7U35qIa07REpwwol3pcn
Za3582R9tA4U4XQB4hKnfAqrbz3kqF8a5K/Gl1v/LyT5ySXNpChBAMbvAqQRnVAXG7V2We06SzxB
glfvuIP8VS9F7Y+MUerxnDE7JtI+ZEqchCPu5ZLvp9Q/gLd9NzbzUxDS49KmR5s4yWijCPZyF1dW
v4lLcjyu3I7i5TXDdWu1PClA5/HTXTcsIIcXV0UFbDOFC27UXPkOPJ9jMMhv/VlIVxIfkt2UFVsY
Dee/2PJno+39PZk19TLUsrHm1OlJH8uxLV818gLiupB5lKWCQLl9xhqdgfa/Q4YpqtI4ob8sK0jh
sUapddmjnC5IGcqreaMjqM9WEcBmwJvVMx4sKB/dq7nxYshgy5hM078V4cWxnOos6ZB2sBO+Hl/h
+cj2UARO7Z3FhzlGvHpGDVSK+t+wFjcds8pbPbo69qEoGS+ZDbHmSlQRW0STWD1SfCA4P+9cFwLD
OfSfo7mc2E6XHZABtMgiOTArgRbpcIPiDJR4aKi+d3hgRf2UQo1CZP9koa730N4ajkFn8ShAfUYc
TihUb1A/GGs91lG2tG9dPVY3lFTdAwiJOWrt5iGCAAfk1FvowyOSs+xwMrr7ykvLp7pTy61Lgz7u
LdnsZ5+Nh4LxV2CI2ggwHw8T6qZRn7cvdQX6vN2T7mATfIoA5xCTtJ9R8aSa32FIvIhyKMM3zVKj
7pcGR+A8ftlTqJ9TN51iBDohwRVQb+9J8hs4SkT5OyYe5tbpn6ueiLe2Zu1xzhr3XlIbqMcSXw7s
2TpJIYpbqDSwYx6Sr+4y/UllHkAUtB1vGcnEbpYWMLEWQM+tNZWR01gg9PQy/WpROe+J7+ldbpF0
J3J7OJexjDG053WswUC5bscx4UEoXe3KKWtZMoj3vq93TbYlArhylzHxQGmuWhBZGpbU/V65t92A
Say3xGNXNkqTdYwSZdud+3PjrowRPMfNkmxcVtf6bZxRyoNG99igaQfyIB7q45hn7ZZNycuVHc5M
DeOtIIB9TyzpZveNtM7TAskicDyCY5/Zr9RCvf1VW6mZJwakpkBJuGSJQDGnN5T/FmX+nvrNF4uO
b6MMni9/ZmW4zFTDWvYtAdmxPilQ12srQIjEvqtFs/EO/C+p4LNd1JiOXuk6QIS1ODWF1b9g4dun
EBCbhEx1CaPr2C1KpoNbZwzcHx1Yhrd5Fiw/HDlO7wsP2riD1W6M6MqiMwltrgQNZhGoFJJwHb2h
GnCpdxqb+cbt//NwqW3mJIpZTURhc00WFLD3vDrpxold8DL5nEeLqHbSYxGC5htH7Zo7zEz5LQEp
6liB743lzvo+PoTlrn5xX2wAMH5YJw/Foxv5IitLxMz9hTbyMIkOH2otnOT0S+/xCOHT62bFzP6d
Ukf48D+wxM55+FTR2n2Gn4/+uLy8V26sppQp4JALy3y0rsb3bnqzq/cBYJ1W/L7c/MqS+h/UVjrq
2g9gpMRCBSg9+KzeGJaVQTeTHR2bCGSpYxuzxmOJhUNDlLzm182oWWJINfJBSqdmSeO3O0fE0Hbb
MbUx5Gtjcv5FHy7BeT6rEAwbPwlw/wVrFR4aB1KlG+Oy1vr5/x9aJ0NqlUGVA+QlbVRPj9Ds1Hze
osWujbpx5xPjlGYW6/zEEnTcZzzNngMo0N7wtik24nErK9JMZZxpYPll0PoJQMA8odZQ3dQWBLRz
KXTkp+Q6LT3bzGtk0nIJfKs0ydMUgGRrP6agZUxX+nFNDUlWy7zleqJJV/t7t/npp8ew3ZIGWplk
M5lRsDBUvTP4ie7bXeb/8tWfy/a6Mr+O8UAj6Wh7kF/0kwHbQFz4xSNpaXmuCt+wrJXZNRMaz1Qb
WVuEYgGlx2pKI5BZbnvVv4z5xr6/NjbnL38wgMXTuQTQiSaj2+PFQ1CGoRqIGl03QIbxZrUvCNWK
JqlShzZtbykKcDpUal9ufm14DOt1QpSWAcyEzrfqkE+35JwkPqLK57rIupnaqKa8DZEPRUFvgT59
seDlE5LgdwtxHYDLDmyS6Q44hK3KlbXl5P49Fx3IaU49Msz2rMYYBXrNwVY95LQGa6vEcG3EzPvT
AtrPVMHObPdpIN/AVk8c+azr7rq3tGP4dpVC/jOtR5rU3m8p+S61WCTIt8vTvbJWzRzHjMjc0WKh
yeKE1T7MR3vPHLL1RF9r3TDmNrAQoxrReqEDtR+0G0Y2XkMblrDW+vkB8MHOLIQZeldhqc6c3jVj
/r3RZGPM15o2THggHGIdFTaJpqnlO4BM0xSB1GX1h+uG3TDiYlCyB2+JJgKZvgdaivqg6mDrBF67
0ptZjZqHvrC5hZOl+NlwDatydgJPXYGtyCu+g+eyA/Tsn5C5O78Did4vIllYG8fn2tgZJ3RYTsg6
cfFx1wEfZZ78JvJB27xy0g2DZtJvcscJaaKyPOS7ikwEsvRIevtz3cwY1oxy8AD14B1J6hDhcWRF
ZcDjXG56ZaMwMxvLxkFtc1PaSaOyPS4tuxmcMqmDuCvFNesK+Yzsb5NYUN+hUPVmY11h1PGqmV22
v9z7T6cVTZu2DAZUWeMFncg0/6al/SKrrRXz6SaNpg1DrmpegrEz6USMLfZOMGNczeKK1Vv70NoH
zjPyYafwvQmcXR0uCZ/CSDFIQy3V+LMX4cadYq398/8/tA8Y26RlBc2L4ZztAN5mhi/IMDwgbz+/
5tKOQTrPy4dv1EU+u14ezIk/+vegP+57Zm80/enCRNOGxS68BV5oBsASXrtoACsUcPQIdVy7ULbH
61aPYbY6tQoC5jF6LxsNTi37ChWJjWf92ugbJlvD5xtmcKEmM235nsu6O3CC2EqhrHDDdNcWv3EG
o5aacUvnMzzxgGwO5b7m6YbJrgy+md7mMwXWrhOqBG7lvavIe86yo7aDh3Sp364a/NAw3QZZPpkt
GD7hdHdhOR+b8SqGCTKcDdNN3RZB0t4aEwSe4qDnSUh1nI16Y9msTK2Z4AaP/tiLiU+JM3+vyy+E
uDuLPl4elbW2DaNtoEcNLlg6JrqguJaMYEupg77OgYqRMew1JwtiCkhrwpJR6lmiXPjYd+FwzRsD
rRsmWzZeNXvcHhPVBUHshkWx91S2Meorqz00jLUccX6LfBqTnhYHS1a3mXI2LlZrg27YKphaswib
bEqQQ3NEcU3CIWfAp2HDmNaaN+x08mRGqGymRFY9oGDVPwhRnipHvl5eMisDY6YtSjXLchn9McFD
4jgMBBjQ7Ply0yvbgJm2GLIJ/GSB1TiTBlnq3F/gDngtuq/IRAk3Bn+t+4ax0jl3hg5I86SitN2r
psyinIGJefkXrLV+/mUfDqhKAjsu7HlMRG0961wdROH/uq5pw1QDwFtmaudjMunxJNvgFOpyY0pX
VoyZsrgQ1GUKOmBKefAI+FUs5vx5SusNU1pr3rBT2tYTRDpgSgPeDjPNDuBOHoNyS61qrXnDUsGL
XWZlofekA8k8sOQNYDHvM0KMlwd+rX3DXJ0zH7pw2jFhVEBhN4y8CUi1bH+59bU1b1hrPZQDDRFY
TCwfyNlvNXOOokC0Kd+q7lrpvplrCPY/0f6osMULd+pAdG8B5c9B2QcHj4Co+HL5d6ysfDPpcB5A
zW7YOCa5rm915x3Keitcv9a0YbL5SBjXVTokrGgjxFQPNth71/XasNdUe+3iNmRIusCvX72g929B
iN8a+rWOn6fkw27g+zLAEWUNCSQJUPwUEoBuwJPeMKu11s///9B6wKcc5G2BwzV3ojL0wEIWT9cN
i2GxHuQXlKcwLGrwjx5DMka/lXq9thwNa21IVVhzZ/WJXehIQtuIeMO+HemGsa4NimGsukCkxlMc
1MifIeQyrpMWZb5hpSBlQ+mgBL7DmayIBnkyj+m3y2N9voD+T+gRpV/s72lkQR5A2AgDUgRvukKm
cT98yaVG9EfHae/vwKreGJuVoTfz/jwyTzYvMTbZQNs4nUWb2JPl3LTTtXuxmdNXzX6rljLoky6n
34js7geufgKBsvWIPQ/KZ4Nl2GvZltJGQcaQoB4WGr7TtCtCGjMHqRRW8WIjXB8tqjhK27sqwoXp
MWzY7ZXHgFnsk7lyk2IsHgKvOwRNcbg8+59n6qN9w4o5SOJiyqohkSGNatmhTOOr30AYAG4Xh720
tr0r5y6mZ1KuXW999bxuPxtHw8Ct2cvwUMmHhIxp3GfIuJISrpjuptfDnlMvGQV4nqG8q1O58c21
1WcYvj+EXZiXQ59kIaSEPAEB11t/Wa7byE0BRQqOhJsOmKYUOUwA8u+B4tpfnqK1jhu2r5YFNDtI
jyHFwSU3tlWmseyqIQ6KWseXP3E+yT6ZDjPhj1k1MguA3AF4MfdOCkUO7zW0LDme2ZN09x7Ugf2d
JxEt2BiulU3HFFGE8pBCkUqL4dLh92pG3LNiQyT9/ElyeQyt7m4m9jW5kqhUNI7vapDECicIldZQ
2TuMcvQjO8+vIoqgdWNHKKxhrvwOy6ovO3tH/VDtQ4iobPhx18bJsH4OdAaHDFaXhLO1o8hh3Xuk
j6B38lVTAk0hJwQae4vndO7yZ6vA2AqQU9CHsyu7hKUnCr+uajKQC76Cb/R8eZmtfcCw+myWA0ER
cJd4Z4TysHxvyGMKjQ6bBBuJNGtfMIx8gHRAV8O1nlQLiaUT1FDz6eO2bX8LtWXqK2eASQZDktsy
5AH0G0rZH60mSCQpDtAFrHe5p37nEKBetBNEqk23xChXLhVmSo4qnUbolmAV+N2t1eZ3y7TlC1hp
2kzH8SBYBmBHg6aXMC7LHuTMLSjtyr5lZt7AxYuDF5mOiafeHChJpf45CWGLCLXWccOq7Tkcs84O
ZTI5LE79Oe65jC8v07WOGybt46HCLVACEwDiIW0z79L+K5n/udz4Wr8Ni16qBoo7pZZJ1WTZGwSq
OPBGpf3rcutrXT9/9cOdnDU8TJnfyoR6f7Kz7pxsEcndSrZb67thv37v96nI0fr0f+x9WXPbuLrt
X9mVd+aQIAkCVad31QUHUZLlURnsF5aTOJzBGRx+/Vly9+l2mNi6O0/34VaSB0cyQGL8hvWt5bSV
10eoLOqZfi7H+lrrq71bDdDjgohNs22MDPjeAoqL50pOXmt6ZZVnbRLHPC7KbVyS3oNaz+QbIKzz
3h7012yoNdqxPpXSmgsAyRBoExOkVwwHBROWAHI84rtC2xXNl8lIA2vufi+KtIY9pmNpp5E+ZUAP
GcgrQn5l/Fh2C5RezrzSaUp/cResIVs4cCLQ+586aD5nvbaFltq+qMHvToDSK8u7sWFhN5LPYBw7
2MMgBqTRTDaJt7t/ZRmvYV1WwsxUtpodWsUdApT7fgY7a0T8t1t/ZTWscV1JWi6tslInVNUQu3kV
DaEZaeXt77W+3uDgjBq02qKhbVIxpVxk6fffa/n0Pi82t96nkMRLUxV2c8EDEN4ZEFIZ5ZlReeVa
W3PTAb7YOrEdq3CyesSxwQJiRNCxuohoIQza7dLiqj9X9/ja/K63OusMu0fYPywk6KjsJgtQbXJD
7Oz49ki91v5qvxcjdDoByFRh2s7HkphBPTq3UOb4PaF3/hOsSys7ve4wVnY0QEtxyi+HGuWVIBYK
f+sF1tAuM2tra5w4FuYyKK/SultS8F60TXEmwvKKobSGeJVRorRicoaw7+3LlFyhzHJvGY0bjWcs
11emYA3xaksIQUFrWIVaUbtGlninXCbqgs8cUK89/+qONpJm1lBFM4QchR56sUVhpxiKi9o58/iv
nBHPtYsv9trQGqWy6KxCHcnjosu2lT6eQV+91vRqG9uQS2uTasRGY83egAQKyEG8t5fNMx7pF8f2
GtlVI0lKkqRRoVnK68buPjR553flaTfH1UmViDxORpl49Qnf2xS/mVl+Bl+/GC1uoeKnGyoVJssU
MKO+aozlzHH62jpabWVV5ohNAeeOhWocSBwXbmIB2W+3n98esleOvTWyC74CxL4GpUJK52CCKN4w
PygbAQ9N24209wEuxsJKzpRdvDL3a6iXI/W0aiC6Go7d4sYwu/sm+j38w5rKroNksI3IvQplPPhJ
BcFEu1n8poU24Nsj9cpMrNnsNAXF2QYSn6GVjpo/Z+VuzhfqQ7no2+91sNrTGlEKHBSlCpdE8ybt
s5JfzYSc2RqvjfzprV4sUZ31FTIRaHzQMsgz5IC2GP7bz/1K9GSN9IpaY26cHE3r9Tewf4sFZVen
UqaGf+XdOev4lQNPX9ne7QBJMB3sXGGGsJkoNXmIAIFodfuxNfQzt85rY7S6lhvUlNrtJLGEMt2F
LJNHkvnMef1KIGPNWpfZeqwM/As5VLiY2d5VlnKVdkEYCWNL+os6F1p6bZmuwmUQQUIGqMcWMxcr
qPQKFYZ2/KnuzyXmfz0RbA3vkuXcgUwberdLTC47iDl2zc3gmLCPztV6vNbDaQxfLNVGVpx01Wka
ZsfL4E7kdgelWCjJNeegC78eJLZGe+mDmUGJDdNRIpo8T2Zo9N1+mM7BcV9rfrWToezbFQYgAOEE
wUqwUQnVfaXGuWTIa62f/v/F+LQGV1peZrgSlkuJQkFLb8WEIsm3d/NrrZ82x4vWC6IqojRtCDVK
3cU0BbUnocbyzEb49WEBwasfm9cbqEXqEqdo3diT22jOHQoxg9lYbpKy3kqDfX37NV7rZ7WXITdJ
cyPGa3DefnGYdsvH5QCJtwsIHkHqvT5jJ722VlfXs1PoGqkKdAMxAoPdOESJxjlM7Ontt3it+dVm
LiBuTXXQ7YWWWQllXxX251TtZHbGFHtlrte4rz5OqN1PWEkM+rBd2p44WCBJe26X/fo8ZWvMl17T
pO0kG8LopHzDirlzy9w658a+9vCrCFjCcgqyVPgIMaUVqjSgY7nwq87i6Zml+trjr3bxKbTgjC0e
H8X5m2nRNiNMyLfn9bVnP/3/i01mOIRMDqVwP0hz31qJ1w8Q7kNl9+b32l9tYugv9mAwMYew1hyU
97OaHNK6bVC9bZxTSPk1jYnO1vAvCOoxAKFRCt10w2kWoqWpr5KaD5FrG6qI7orMyFhY5+2YbCgj
DarFKw1sA4mjx0kQgQJl8kpa5/0u13InARqTT5Ho88Q6Z7K9MoPrdGjUgP7CAStayOIUIrYQNHdB
KvW7ra/WR9KaFYo3TdSCDxqEW6DMXre/ZYmwNfotUjZVUk5dSGXjx3k+Y0jPKm+8MipsdWYxpbM2
410XGhzqX6OtbXNQnHhvr7zXGl+dWGkZ21B5G7sw1wd/ZMiYLTF0ld9u/NfOCphdftw2NDaHpIxa
LDmZbBYZ4Uyk8qJFgYebxdEFW+wKXF7WZaHrv0U7q7M1Jg60JXoJzNqzOQVBibSq+scmy/+qmv2v
H3TZun//N37+WtVzm8ZJv/rx38eqxN//Pv3O39/58Tf+vXmqLh/Lp279pR9+B+3+1a/32D/+8IMv
+7Sfb4andr596oaif24/fqpO3/y//fBfT8+tHOf66Y93X6tB9qfW4rSS7/76aPvtj3fEwX74r5ft
//Xh6QX+eHdXDX3yr7vh2+PPv/X02PV/vDPt9xxgWsINYnOH2hRX+Ph0+oSY7y1QqhvI1puW7aAY
792/ZAVugT/eGeQ9MakJySQDuRvdPjGWdaeu0N57i8HS4wwyjSZ18Ofd/z7d9Z+xgz8nBKPx18//
AhnFdZXKvvvjHXrCYvsnxoAT+sTqTlGEwAzTwkOaPy5GmCq0qqfhY5UM85i5thlNDeSZZ+YkQtZK
k3tNzWqCXnI1ou5XloZW9kLSyTRvLK7Fdz0wYKgCa22o/YqyhUi7a0OQ+OMIqgMzzCHhK4PWVl1+
mBDSkB5q7iDwRio9nkcXKVcU/3qOMXblZZ/qXXTvDJGZN4i3Ep0hSQqFrwVsIxrkO+aNjEY6nGw6
rYxqMeaOCan2uW6soQoHEzgAz251qsIiH1poM3OrglwsxHO1HSva3r6NnahsrhpQbeRiNLKJgtYC
esNa0DapCRl7rVaGq/Ms6URbSqt0x7lb8N2ILxzFVghgOLomMrCzZpvJ7mHNTLOKYRRAbsHZSFqx
7GvSSqm2RFe90JQZSX9Mcqiol5Il1mNpVs3gtxpLuy30wovWETbJB9215ZxAAdpsbUSrKIdAmtdB
+1rz27YilZ+rdkmB/apT+tmwDTz2NKeNV3YzaE7EFOud3DlgEoIWJRQjo29xnsgIjwjRexdSdEp5
qAqJaQgIMu8vtHZs4kMadwvZUr2auF+P1WTdZl07qgvJSRWLVqpavyptZxq3bNDbxwWsaHEQjVnm
3Fmj05riJD7deybtSidAGDIBDFmmxuxGqdkObtOStAeHNmvzqwWxpfqg6koaYcYNvfYcPWqP2eiA
ISaTSZbvJgkkqmeY+qxcWw3N3aioI90SykGZywdm1yLpOn0UUW2MSUDNbJIB7QaaeSBMWYygVRrp
Axt59g+g0IIdohUdbw9FlarpWpsRSb4CC8KiLjgoTZTooJYs/SLFrhA6SG8eBynh8UeG5lxDESUf
vEblkBnWbD11raZzMiR+hniEgHo9GS6ISh36FaXfJRaSDrV4jSRm6xWRnemWD4LOtP5upcRYNhCG
mfJPs2nF1APnnpFnwqr0qbsDg45Mg2WeUwOFvwA9DQGvoStzqNqsjp8iuyjIrjupT6eeXY+n1pcl
mmZfj6cxz4VGxqSxXZqz1H5I8T59KZByQQVatDjONaBmXK825QRhBNF0Faj9KMBnqNrJbCiAhg44
ZLo+0FBaOAGbPnYMtceDtsDKoWXqQJi5TvMR3QwR5Ku9opwrjX/QY8Bjt1kHPXuK6oRoiRE4B6SE
oCHT7MllbrE8dbEt6Azp9RIM/Ylbskonma+DSMG+lE2VgfiGJxW1dmUyQPO7y03KnbDJhor6Cyt5
wjHkY63N2zTX2ZILilyMMXoJZA+z2I/6uZ78sl4MU7lzQUp1jEAdTu7nTNry2u6LrLp3jJrf17kk
V3EO4SyR69ahi62bNll83Z7reV8QYGQ2Q2dXSJHYi6FQaURMYZsVFT2XGoS8pGWKyOGWl+oF98iI
bZtqwJF7JsQjdQ+MFA3wzr0JVq0iqTUicOblNxFo8CoEhGPZYNy6nAqcIgYRKWsI1Mu1LB73FYnm
GqBxqG27mbaw1GVG095nE5OTW6lRe4Ds+7CIQddGCBgt9qDjXOZJ2YksW/LCj5kFq2ohHMp+uIFC
ECZhX4BfiZv+okEII9SgWT8h62PVwP91rRFU8zK2u2phYBOwSZXV/sxnkgS8tBar8IZkpu0GiaPG
CnSkb9ktrYdB7fV2nlBEY7B2CusFeieP2kmpOcys0o69AeUfhzyh5bRZ1DQ2H0FRkFXBshTWKLgx
F8VGGtgDBxvSrc7GplGB+CyOIz3bxmQAs5BNWqv2h4KrDrg7OeXfZjlp0qdqQnHWPFgd7pHOmqLr
pEsiY18unGMbE1oaDz0vcn5hpXnSfogxOgDjO3XBYpADsczZtCmgN099RxN2OZRWY19yU9ZfcARk
xVbZTmSHs2bqcguRmKr0e+gMQJB7Tnm5yWLLKPwIC87ZFjHvFRQnily7t9pOgXuoqlEclcUynjZD
wrRZUOjAXVaY9MKdce6PIIRiZifmpK2Y24ARpnVRrN1HYJiumSFigtwQMIeFqYnSxkr0Ylkk2QHq
5RI3L26uVJRpli9Xeg5JIoHrFJCxCuK3t0mkpfWhTqZ2upBaynrfytG+q8k0+p7Z1G7ADWXmRqBG
Fkdizlqn3dLONOW2L1OGFFE6nk7NE6ygG5zFEXqzqEeoXCLDUOTQzBHJKfAgyEQwBLBdgLiaqqzN
wXAxY0fUOsp63dqRRe6ytkCFYU1Ukgcp67TvjGjlcOWYVX4woT9Zi6yVzM4EjB1WBNBrqMYvjuwd
aLBZMzhiWn3+Nuod0/wODAjsYZylw3aFNbF8Y8il+xItVQT5eXQ9BmXNErWhQ1c/RgY37YuoY8mn
Oi1HKLlFfRbvTV7GhV9EJuMbzaDYY9CemjoBJ7hetg2kXLrLgZTREMx2CSxLrJla44L7aygv+pnW
ZhATw7A2CRIh+WWJ9KDcFCD97PZmB1TQZ+hLE/m9Wyxa7pSljX3YOI2EdrlsyjJgy7g4PvTcrOkA
Vmja+BGrDBtnZMUsL+IDuDJJPGTT5YDEVOe2Vd/eQ/poGYJp1PPJ7UsJeAE1GiY3nTE0jbeUNZn8
JSeE+mZOwA0W6Z1WgUpAt9twAchag2Jrmlj+UulF60uzS2K/6mhZuWMPBUSkWjQ93qE+I51EhXqk
FNMVm52fcZJPHo2BEgtmluT9HmoDhemB30tFvtaDYt1N4G1qm6xuex2OFjITPsKyo+k/G83/kd9w
SL+2VVd979dewQ+OxFX9JO/69umpPzzW62/+P+g/nDJRr7sP/6d8atOvj/Jfd49l9fjS7zj93p8O
BBYpew9dVcIAPOaE01MA6k8PQjMc472O4DXRsQK5Zb9wITQDH1kOg8SIrsOH0E8+318+hGZY722L
UZubxKKWzSFD8h84EacIwT8uBOU6LkBuOnAgTN3EA6488VhK3Y7jXLujU7UBklJUqe0XPd8s1qcX
o/MLd+XHQNNfPVnMIGAutJi+JnKu8waRYoSE7oY6xhkVI8oHdo3qjNPvPOd6Vm9kw1uziU4cDM46
7Q1bjZEO+cTj4HR+lCWiTaEAUwBDkZMbkhhum4ImEBJoxPat+UsRlyLnrZjBThpn23awBPTSIN6Q
Q/xoI3nm2eqTfYKZ63ekyjcd/dwXphiG7zFDLEcvQ1r4CbvuwLKOuJ9UmqecXUxBawmMU2p8cObp
kHadyI2bNNbcpOncVL/P+V6rMq9EgboFJTmzeCji78r5AuMXFbuwsc0P8wLueEfI6Rulljdm6B+1
dnE7BkNMBM8fuugzHYvbuJ1Enhw05yGO09brp++yuLWjx36IfeRJNPhaxOsstZmjWIA42jXr/mCn
jxAN8zD9ojRuI/04Rx+X8sGetx1s6GULkK4Y5SyWft87H6JqY4zb0clwIdzaQxmo5rNjQQgPxqt+
dFQMkKcZaCx37Xl2M3VtVd8QfQir/s4ooX3JREXAUGhOeBtLRK3j1W3lcvtOjdS3eVPiQdtrp6+C
ljobzlH6blmCOXe4kjeKR4I4fQDWD1fOd0Nz209cVB2uPmVtCHX8Nk/u7AVmYsu+NOZtat8hgnxR
dKf7T9uguMEn1rGCBxwbSdhW0baN6sPI4CLyC40QIZc9WXR/0B7SuIWWLaxFVnXulMC5LG2otgLA
ynIvAxF2smihPpKrpQ+qKPuox+ZBb+itjMJUvwC8XRgKAacIhHAVjdzKBrYg59vF0ZGAebTlE5jj
wrZNNqlhgY3SdIeUbEqUky16v6H6B8eG99wd6QC97eKCtdblROP7qr9WRS8UJMuI4l+qqd4rVKIV
400ZS+j5HXGxByOHYT4CYQBkakVtl8epm0nmakPjKc4uOpbf2PNTQqmIYr6Z8+Q6p/OG2LqwwCqc
oXaWqQymE2TbIYWjtUyoqXMbIwpZZYvGMnfgDYBsF/2sR6Y/DF9q59Fs72t9nwOctEgoGrBUWMq4
iup62+XltuCOcNL2WuO5x/vSlcknxUwvAVbUWD7CSTxE/DrKrgplXCymfpxA5wmOLN2DHfwB/Lc7
s9Z8Y0hc0LQfxvpuKC418yECRzX0qgTUh12t2I6NvqtORMkQ2BtnBXYPPHx+7Gsiirm8SLQSOYXI
HQzNj6KdZoCLfYambGEGSvJwVElg6c4G5oR38sAxY2FOlyAb4Vcsu4h+IDEP5+XDED1CyUcjqD9T
xSav7zN2P5sxoHjch3Cmy1t4k1klGC5wGX3tUaDGye3SteBhtYWNYEFXPYL7YqPsp3ZKPmeof1Dp
4ictC4yB4Fo3rhpuX9TcClUMO4mNN8MceXRSm6RJ3Sr+aGD4aY9Ztpd9jq6qicDy/tLOsadlHHWP
hg9TSIxLsq0wcIgNCb3XXat76GSHKqIvFU83hOC4mgCRz0dPkTngDRg4ZmQ4I+prXRrEEUoPo1JQ
Yu+hb3kp5Q2YF0VUwndNC9GPj7a9yaLZ65YJfpPlKzkdgOvMoJ3Yj6kHkWzEXywswzu9+Ogs2OaM
XjR1sSMJE7rMw7IadyqTsLGyywYgHI6gj4wS4ABV4sFTFBNZ3GkxYQ0tom8ccMLW+AJCL9D1ihsO
0za97q3JNQxAUeIb3JG3eZyJmR8WNooZGjB1bHhxkwRJLl0bURcjci3ImeO0dvXxpusPVnlVjFKQ
HEgTUPLMWCstWO7BSRjjsNScyxr0j8VjwvVNAyvMASls1qHos+2ALTBFRXtB0wuz+xYXyq30b0lc
44MWNvbTFAeTloqFHEDJEKS0BHhFnnw4AU1bUU44g7FCmyXxZ+JcIHLkGlPr2iTeWcQQTT64aWSJ
MUpwqBdunCsUZbSX8zgFVnpP5k86x2lBd23/bRwq3GsWANLfJ9WC67bGTJYBAoAe71KXFo1vtNcm
5HpHrXKX/GgaV7OzaUbdNcxtM+/700F9T7L7obyFFKvXjMfWAmeHmQXwD0Vi6J/ymntLMrqOxYLM
uK17e9tLZNpz0UksdnKa9KsRkn6gBMaCvEuiwQXPMKhLJrGUh9Ey3Alcg/rIXGuG8ttTlAbRkKFC
IxcKFQ4Fdr/FUfsOD9uxAqNJoao6u7Xq91UMQ9nBjFRHvJZQcF3nSvQZGu6ppw+jYBqc/eI+Rde6
VMIscdwo4lbat4nscpBH97fmMuOCW8SkXykEFMFC4GkTgD/NcVLbdGZur8VewZgb9WDYdkSW216P
/MwIPzdOb5Pic2khHDV8zzs8VeG40+i4xTD5FTtktAqYdWHBn9KrQUCvaquDRDCfbNFBkVnvbdEP
yGpm5B7xLIFslUgyUOtD+yg7vYOoMdgTCW0EhKhjXvVj6S/Dtw5B3HlqkKiM3Na2XaMn+8Ww7npu
7Ko2CRCCCOHoCdSlAEaju7NMcAe0oIw5RjhUIDgNXg4HEs25C0Jg3Zfjvp4idyY8sMiH2QIFsdKQ
E+GHEzPInBeB080eLbjLIOo1J2Q/Z4mLNAdswNKzF+WC79QFNHRvAUSIaLCr5tq34D/ytPaG4l5P
nAvdmD2lDpEZiWHBRqkCBdThgJKP2saqBl+rs3wGHhHXUu0lGNJh/m4jrMIQVMGFnEkDDM+fTdM+
SHtGFMtEVejHZN5ZoyGWLAV1shmYSelDG9yFwSoKVl4g0uYBAuKxavEKtCVRpo17CsVZ/SfWfy+F
tIH9XUYPFEw45Ct/KU7q4RZyzT3mTwY9gplT1bqEfjfTfpNBFGzGHh21i6RwBEO4hk+w/P/2EX5h
BRsng3ptnlIY9IDV6IblrHHjpjU4SqMwT0GdsB0PyLuKQixuf6mHzZnU3TNF4099wWGllgHeaFje
P+YHVDGBM7fX1ZFsmo9TKvjV6Ec7SGTtB3RsefrnfNtcZLcsyK+gGyewNc+kyZ7lf996hBUIAhjU
cswLPIJlC7ZTR+lNe+gBhZ3nbFDR5lgi9n6vU4vrNjIjjo1R/vG9B654nUp02nrKS+4BTI393AXW
48IKzKdsh6TFGbfjF26UTV/0CH/tZTa94cBqacg5HxP7uz7pYkg+5hVuBqs/M6c/5h2fvagfOlrl
H+0kMyoC6YTn5ZPuuD8GNMiD7kw3z/Dmn+btnxdayxuUDStqo8EL9RhCVbrULQJIjT+obe4nQepq
h+4CdJ1hFrvR5TkGrOeF+Vbvq4WLgnlL7030Pu/0WThX1b4+DCFzAcS+zPf8C9QkdvkhCgfAjy7V
JUhJ/yPUwk/DvFatAMep3aYTVhAOz6a9tJYWlnfw9lHwY/bu5z5W2btxqjMdFJnq6JBYpOm1c66i
7NeTaBOLgz/CMO21K6yDJwvmPR+wD2Y3RWQf1iQ2P/eHoH2cA7hVguybKyAeXO3slvj11n/R+2pP
VFEHD2yUp5NOXYC6ISgCnHb7KHA2xAMUTbrnNv5z3chP6+ZFl6vdYZCojOZS9UdTsQtL0/YlqP4y
+r0q95Rd81xu21oLdMdy7agOkDsRyTBenIKLRpVs4vlyrGCmXljjpiB78H/6jswea/4NNabBgLBB
FJtnDo5zo7QuZGB5myqoogxH5wqC8m76YO8j3AnmTl2mXhyQ8NzSXvFw/7Xu/hmk9a1gWNwZDac7
be3Js1zpZR7QXV61hSzDp3Pap2ffb7XKYU8iYws1+2P8UW4tFzhHr3ETz7hEjZZbYOEH5yCPK77H
n1/wtPFeQJuyqlt4qeXDsfMnb7wsb/pQO5gujG8v2RWbcyJcZ/tbQamgrdFBRb47bTMjQIwimPZ0
S73JJUG/0bb829vnxvOSeGOVr6unCDKNBVT8hqO8kEcHbixuVk2YYXE3HGK/F72vbdh+okLdZlB3
Evb27Qc4O6er+1U3tKJpJszp6KaXMhJOgJvItTfdRXW0gt79XTvixaJdHSYRHSsoeGBO5117sXgm
Fm3spxvlMsF3y0HzztEWP9ff/DTK0MHSER0ljK63SVu2TUSdqD/agm7aLRLDl9VDEuj31nFyR892
rV7UO3kY9ufYpI1nIP9bfa+spnzuzLpBAu3YJrYL1VQPAQ6hx8dSfYA7ipx37HMEpIb8o6TfM5Z9
jpAAQl7OOPbSdFmG22rpdnpaX2rzcpVBYyLLw6V+XAi0ThZ+rVLrRqNgDE2yj1zTtkBsfy1x1Tll
BZJanNB1sjfNqnabuXgABsZP4h6xP9lsUUJ8m4PAcNamb2lT3kV6tJMIBTHQBsCfzIRZbcZ8jwiQ
GEk1ioE5XxnMXWH0uddXiOqVPL5PrWkPcZGbSdZfUb/lGYSJE3VDbN3GuSnK+EtiaBtpGvulTK5j
ZC4YeTLrLkjqu6y4bWYzHAeE1AyJOFXslYCYxy0QCNwG9uGyRpKQEC8u9X07PM3dU24aLnIkSAzX
ApmdIGdx4CjrmpdgKKrlIvQuDpEaQr3AfLUkkRc7muAaKqbY9KC1JtzBkvauktVJabl128SEAvU5
YP5zTeVbs746KlM+A/Q86MORPsitvBh9rPLA2XeH4jpxcz/yaj/Hirc3CINtiMDZcj9u+aZ3k905
e/bXrgMFsysi6ZTyNS63oBmrx7zpj/3naEPdahYKdwW4ScGOLPqw26iwDcsL+MHX0wetEKghuDr3
EL/2lf55iLWkspPKZeEmHiI6LLgb4RK7+tbZIDK0OQdTXWFI/7o0XvS1Mjmjqc7TiNb9cfpse4NP
dxT9TXvndtnIjyQovfbp7E18mtCfJ/zvQV5LXkdFaagqrv+8OE6TjdQuilfck0GWXiUfyO3bB/cv
nYcX77haYHqNqluWYTyzbb/tNvmm9bvt71oYL/pZXcCQ3OMTxJiGY+OPfvat2kH8wHiottE+vSL7
c97Cr83cF92t7l8UtsyjaRg97nsjABTldj4UHlLqT4yL6WPlJX7hOl6y5UfpnrsmTvfOW1N4cgxf
2BqLZRs26OH6IznMENCynQrBdnk1N81lgQzyhMjj23N4ulvf6nB19+b1XBUmIf0RFxe4e2bITt5C
XsyfEVMx1c3bnf3atHkxtKtrF1z0MU58flox+a3ldm78wH3tQIKT56Bdn3u5X9qmyEUiJExN5E71
1VQSBiLoDuXh8Bks5jrBEnK391PE4p/NinMo3l++38v+VtOnzXafaw3rYcno7uIZorhKgtz9Wm2l
n1/RM4WBK8Dmn4cMI44DWChxkJ9cbcDBQIBuMJ3yGFmIYYGc8+jo/V03AkwBINijY0V3fKJ+C+Rh
rBMPXrgXyd6DvBVkiM2AJMB0lXWcuXpaTiBRNO8srQbnzRyJsb6h9hUF0jFXJJDqbkFygmvmVkXq
wjFhaS8dd+faCooOr6uiLU2mc+93glavF+fL91ttfCO2iNnJqTxK50uuMTet+16A/PnQS+X2xehN
Bau9zMr8aW68JOVBUw9fNdkf5uzLIrtDZrFK2GC67Xl3veSAgXC1yVV2gPn3gcv+E5b6zo6rG7N3
/DyKP05l80DK5EOPXMFvrP2XL/PTWixRN5VisoC2uI5DCYNTu6Tb2q+2hd9X7rnr4Dn099borRZj
CRKLoc1YeSy2cfhAcw8AxXJnfuJ7qMsxoblfzZ3pI+kbOhscM43Qri1dyCcYgld3mS9xyP3OEODo
pNQGEAFhxB9Pt0ErFalP67XnH5ixZ9Ot3Rwl6HujhV9E4F1j3QG4zrB1GhGPptuppzNPsD7uDMsm
KD5A9AKIaiTzV8cdU9CAB1zPuZtscs0LOni12eznGMDDYg5HSTzSmnfUSfwon1E8z8nnOlI7A5La
k1ZctQWMt9lwwoSlm+dH+/+4l3fGiZP/76D2CZf/A25+g0jH0+OPgJd/EC/Oe2o63OBch+sEOPNJ
het/ES/2e5PCmOTEQFj2JWCewsgEDgYVlNbpZPwb7OK8N05RXM4NYF8Bdmf2f4J1OW3Yf/YXQ9Dd
4pSiaOrUGifrqpPSAdAUXs2hne7mGAoiMG2tMwxnJ9DMmV5WZ/ySWwmAr9QH7KZxuVrUVsa25VIk
1g9JBrBaYCidBG27dHcMGSx3TLN0W/a1+SGFtoaYZAZoH000oVUGxFpYK92ZjvNVXpiRZ9mVfcq3
t6OQRM9Dnin+AYjIKbSWkvgFi5YjjVrQSbSog05pAUSjReqN8T8cndeSpLgahJ9IEcLDLVDetTdz
o2gzAwgEyAHi6TdrbzbOxpnt3a4C6TeZXzZwR1cDXFiTqSHAxcxCF0Eb0XIJoAGRJuquHhOg58wQ
wELXosg+TEcM7SvRhfsuWuuz5Y15rmS85qkb443kjqa51u345scEcZphq9bCRl166RL4qA5QuA+/
UztiJM57yNhl5Wt/6wUDDLVK2mC/dmaoC4Yn49yJbjqaOnI5TWb+FloRfCZLJfPMeu0t8WqIBut0
WPIqoIvchGmNvS0YctMRBkK26ShjLyIWfKOieOlyyqfqaeQjAmPd2mErBkVdfZK+wlnVdfUbIQ5j
40VEmyxcSVUMuut+Ak26Sz+Ku+4xXaKrGZ387Dk0eqtl8VkHNvmC3Q9b2rrBQst3AyabK1+vftJw
6Dx6sh0GPe4y2GGh9Jc+CrIsOXquX49zVVfoimGWgLrVYUvftOlylGwOTukw8Ld6iayfe5ChHOrA
xX8X3Xu7tekNvgrUkcaH/o9YL/ryQE59mhNrsd4SGEtOVa+wpw7V52Kj/gqDevrkQ8NeRII76BW7
UeVr3/M/dZVlZ2e87AzOs/yGurTFf0stujjP+mjAMjIAvcMjy0kj0/ElncOo7GLRF7E0pFABYK2c
kvSdQ7h+QWIo0hdJZTbe3NfbjsisiL2w2SFV7WcJO3JDknhQrk3EsOFM6RXP83jpqnh8lNAr7bXp
5z+t1OGRAm149MARgSyjak7OjbasdAgHCESWm9HIbjfH0fwrFg/b9MDHj0qjYLtW4q+AmeKFdeRu
sbDTrQ5UtUtShAcbWolNZdvPmdw3iN2pWvp5O6k4QOJR3f5O/drtzTCJbaBqrMWajJQYV7OTYTUk
Bl4bHzGqqDEfrxwejmVKPJ3r0fK/qW7Wm505tpatmdZTk0zeho4NOal2Xt5GNi+HaRnhufYi37+L
Xc3er1u1lWHVPws4Etod1sYWe2uoXM+hp9oR2qjZxfkdadcUNpjcwYdA4yosi/4RG9jHfqrMsffr
8a2O56VAyK66OW8YtzVzED2tVXClftwcCGIxIQgBtlEL1X01k8EBNMspzbnoEJmkKAtLz1R4IoJJ
qJsN5wzCGCXSbSX6YchbCV1AxGcBKUsKwkRbJzC4+VGPT4X6vTgwvbqr0XX9OMbrhDXX7IntfJd7
EAENe5kIkvFNJr34IZIRwyE0ATbQZwIp3HoY/moNxw4E0h7HdIeB7TaJznsYRQp1UxYDOAmz0JKe
vGZ00ASLmW205vrd0jY8hmR1z4ixcoWyRN4MVuLV/RMIoXZgRH+4xrW7FuGMF5wd+nVxncEcx6wf
fovddKtYd+whuDlpaOhLIuNe5drX7AjbDt8EKhtvOqowR0T3sVti/AYwBPEd3A/6pBgARk0vs1Pc
quB9wm2Wi0E5EHRVhyStOEXSb+xveTZNtzis6g1g4RiLor0/DMLxXYA4se+J16JMGrduSczoFrnH
7DFEiN+ux2uR16FxN48b+dKOoTnJZCBnkBO7vNI82dr72ZnHa10fJm78Sx2Iep+NI5oWHanHEEUQ
WJTIEr7YgU6XHmFfZYKE7y1kwvM3yVZIkMI6e4z7jkG0X8vwCY9i/GoqaNsw6UEIaL3EFyCJggjD
HhxWWIpXcVdSWrOzlLA128VFz7jCg1M1Rc7gd5qmJ7jm/T0o1FAZsCU8RrA9bLW2LcxVXgBRkx3d
10KGXsA/wf1tN/lpsEPHHCWQygywJ/jUfPfZnG2iiVcfQ8NNg0qOtI+NrW1JSTOcphX0zZX26yaU
bYOdvBTNeeCkewqg4d802C+TfExWAVmpypzehCYha0HI3HMIy+n0lEVkbnIPuI6unAK/OkDRXf0Z
seOUee9EN2ANlLlPkgTmplL4SqaJwO0QIGMmD7yeImkaOcvnznBybGgijnVqkJYs6DpfTEBtlaNH
5mqTRjL+5w8r3ukewp1vjs0Swre94Qtq3/pPwLj6mYC0+eNLHJ8wPkDc4PUBPUOXrQ5jy5KT6ILp
VmWJOcU2wxTSp6r/WltMN/IaAnhIKXjlzvCrpN+BGtcmh1bMn0vmMfeK8mnYM2r7ZyRB9SV8g8FR
T6P3oG0V3BO+nfdsCHxjwip9NrKGoqNdEHYzt1Bp+hMMXUUH/V5Ru4rhYK+HG7SQ6smJtL3gsF9e
K2wU70alWR8r2JKi0mWx+OGwrR2iSsyidIM0TyxNublVQ9U/qjGUDwiZZ69DxjPkwMN5AZUKInYL
HCPo7jO4v2BSdHtDo6bOeUjbXRLii/O7eq7yqe6hExhnevZ9LvMmW1U5o+75uyDS/Bl2xuQqRYcQ
KbvO7LRWUCVywttzGqfy5vkw/xhEbOwp7vTScKtK4ELwY1aofIcujmGdSsSepHK6prU/lcmI6Gsc
siAULmAU+6Y1hdbJtJuNh++Gt15yVoIimmLScSI2JNAqb5s4eBod1B6b1dmMHSayOFytOKrawm/D
9eQWzz46OUANwxFnesXyJji4JdW7MUrSS00c7iyrp00r0+ROhZLhCUct/oxq6YXelTu6891GZtB1
9jUuqrqPZ5B7W9IVLaBxRzk1NDcLACiCdPGVDSmFzLdRn37VuHKYdH/LTJ+UgaPD0dOk2opKis9J
VPFjh7t8J+aqzSsmgl0vMMlPHZZMOf4f/MPW646Yk0wl6YYuBFenj3ayosNbF5rgCHOUmXZ+HxGM
2aSF/0WZVeO9mufwLfXwv2TGDM3XpcYSnYVjdkyjXnwlOk0PgV78nZlE+sy5TI4miwKek2RO8jCb
k32vPfloSEqu4KJ2d1G1HMqmU/GuQYD1T19NNTa0Idm3NqvxcVTtLoD98M6PgAo5krrMxGoOmHHj
XKdVdgxSnCecT95Hh76zUCukcmyNMleQKsDjZ+y4XFEKrpcsrqtLzxK/iJFtvaUNZIFIUmqOM0Xp
PcdZ+14DMbCJBBRYHRRIN9+uODqtR29BFjdlHE7ycc7Qk06SwOApwvQ0+9X0GkjpbzUVQVnB2f1M
UxdeulFOHxNhKoPbyFuvZKn9zTL5fKfSyBYTRVtLoeu8hK7C5CFAaOp3JkBmihiKTUirUL/na6Yh
cwEtAjrkINr5meW7WKQpjJjEObHJ1nuyj+eqd9+wCc2BSpNyWIMOpHmPrC8BgeWtjbwVi5Woiv/g
XY0RCU94A1FlrdO/Pq9gS9E9vJuVassIfMhPhiplq4glLwupJ+Q9zrXIsakhO9lWaWnIMD3QdehR
e6fuDP+VLMJ4JmWWDNE5AbEMdJoEvsdctUn6SFe/O6IaXS91Ow7XhA6VLbO5nh/gvQ2OrDFrKTso
04IMaR8mlijtQtp8RQMMtYPmPbBPiYwvU1NNEBLWmftduwWmGYD7R6hkZvC+LC74w5JU4wW+SffZ
qwlhGJOCAhQ8Khz3sKfRzIse5rThFJ/MoL4CuZCy6siad8Tpx6wSIdyiUAyssDniFadRyU1t0DbA
vwaPpsBUBpFNG6uhbI8sB0RBkeavHQN8tRpe0SmeJHb8ylY/kiKgFnMURC1C48tkoeiybDRy2gKo
3jkyn2br32p/ecw6zrtS1RDpxv4gjiQWsHN13lqISf5QdBZuJrcoCiEFFXG8A8SCwZlQm9c20/S4
Uir/4emldg/dMoKezBqqoFQ6GLwikAJu8AS1DsSZ6cablEaXR0fucO1kqGkl3BIsG+mEtrNePz2X
NshdzWx3iiwSKDa0rZLX3m/m3x7jPZ733oAUa2TgwKGLkvQGZ8wE92NqzLbLam+bcgftl3Rp/5tY
3Wb7etK1ydNWm9eYMXpOm2V5sbifHsYY2Y2oxuN3Uld4WNGRhvAyiGazBizZBp6C+boiM8yF9Vo9
ITEh+1IJZH7Ki7GnQ5DhT0ZSCLeTBIDYBQuXx6Qi/NqjFbgIqCxh4gTK+KziaS5DEk/XropiKPMz
XVaplX/hMumua5eiuR3bf8LJu4oRvq54BaDLzVP/BPdevWv7DHJtavodcQh1yTGPCgrijHmH/c87
RNm6FNqLsIfM1i+RjRIQoKotQ0TNf46NrzbAsbjSUGj+m+AzGGeOCiNpAlzCqpn/gsdh997d1Zn3
yAGwR8/jrEhGJlSOSx6lIOzXwTXovOhD+haIsl6t9segQXz0uyQ40UmJg26oQ/xON8Qlw0H9MXdM
nREfOfxMyjaXNvb87RCO8zmDRxZ5XUHfF+3YxW/+TLNLi7YaJSUdTxmCIS/j/XjBXDeKRI6aS9w0
UhEPsOVA24plcYIPxwfHTCm7POuMDLChCOp+ZkmgwJvC7EEIHOGQ6UecFPBBZvswUZO+rLqdFVoB
hhmAYesVglyCBsxhkR0QTvE+ptnTICkpm6wfC7AN2FG3ZMBXKpsfMgTRm1qQa+zP08Bhk8CPQLKB
D6+DGTf4gtaN7zkCo2UDRcggwgOswDDo1nP0mfgDbM5ODKAIqHHuYPSZhqWwnZ2wIpAxnpA6SfYK
d+131QdI6YCf0X331f0cDldUTvk4GwS04YHrnha5puSYoUQ172KIlnZHWY2kHzaPPYweyzpV5RyO
XgpMVzOqgqu69x46MTR/+x4Ns1q7Ov1KgJHMYRn+V3UdmrylupAp7LY2gLnJiwEl1TrkR9UlP31b
8x1L8DB6UQXnkmy+5ph+zDCeuCncr2T9sww+3qhgY4y8Vev8j1AG/E+zI5HZSa8/ozZ54clwMZbk
KoWIxDmGDDG/epqZt4PxHuaMcBf1KK9sJN4VTEJFJ9Z574SPjPaElkOLIG/R4IQh0/obxtNa1Ola
l1Z36OK85CtaaqTkxdMlXuxxZPFLJyp+YVaNueJJhlZzgbsZvc65gYEOvSrdrU57cDDM6CMYEiMC
9J0nqHtHPGH0bxfwZqfH7t2DJSQPu7retLDubtsuTvN1jZccNcOfnuC3Xq3fwJCw/mtCtDghkBaq
XdY8WNcDRsc43BhEWFW0HVt6S+rhNVmCcq6ywg/ZFmqDo13kXsDFGo3LobvHgBi5qS0O5Dh7qlCB
shZDHTsFRWMX2A9CeEXNAiYqDDDG70BvAGHousBcwBCfuJvR47wYGzdbMcs/Uxgt39MIsf0wQtlM
l+GKsx83sJ7Us3EoJq2N0y9HwvqQpOAY4B3sL5rArOFjSJg7FaHe9CQMztUa5qZeesxPEmS3Omi1
2yl99YCbxTgH2rakmuNdholagZRx3HKSwyQUexw69B7eYRA/NxHtIAqDIfnUoKHZyjmDpQSWrHbC
hWma8e5QXeK93zfryxLVF+juJjgpuEbpvmiMFdf6yBsHW0eqsL6iw3rFt/vP71pYrFp/3gIZ0u8A
DMkK2JPCLYYGooBC4yWMk29YJaJdjyu1CJyq8j5Rz9qS7wEUkgMNpcX2AyYD0QoYrQXWaRi+5H2A
cgWuWyhlUv/X4/TdQ+mWN1hKHWSWuFymFFIPfxEHnKpBCdFdXMRhFxcL5T8mMXWuafARNPoTGIM/
gxMnopIAYxOZ5gL2+o1pGhgFaw5dDKMf2CuifVP1mBvfPaPklzDTrNiJDDTCPivtYZxIyR4NOvQT
tci2QS2vWdd8oJKghfFltJmbpkUGbtzu0nbAxrFfMkwqQEkZM4hvdLd46O+CR0+N6Fzq6tOT8iHw
TFAO/UzzVmQKDRtpdzEh3R3Uku662Kk336P2hKpJFLVI4tNSDVB3L+QBbV1XTBbq9yaN/7RxiEct
jO2F1IgE6maYjtdqgQpQrp+tbzaTTC7eMBQN6s1tLf1X1ss5J31Hi0GMz0DFPySaYZyTPbkIcTt4
pR+Br9iTkL3W1uzrHr1WHzTbTpgqD4x7xTbnaRL1R8jVocmW38WOrEjF8O5oiKG3gyCz4fzfPODi
tM3+/s+u893dHox5EIc3GNmPk7E/QT9sppbstL9HWQm2SovYN6NwmNgz5J8IDh0QoWMuyFqddqSr
nnqDo72iuyCZcqW9fcTbt46TLfAlW0fGdo9eequACh9GDKzujg740p+Ua/a+t1y4AXuIXcW4FAki
VTeoCW8dh4ukHfcu4/kUhgi3T/FEUl7BOJD0786hDm6G6VynWdmN30lN73qlCsCB8KSk2eMi2I2+
w3AzMe9sXEnJomTniabFNGGEJzO25riw6BB0Dg2kqDckbpoNZ/PJNPa4yugQojGdEvhhACV9CyP4
kkaBdSmLYI03scHdxvtHQOpLN3r7Pv1d6+TkrWTILTrogsLuiDryEqVZt1l5QnEcmbdqBaI7wggr
XxmAnUy5N9ZX74yRl4qjdKnQHcJhZtuS+DhsQWmGMwa3iYuug4Wkts0wlaeg3vrNd+uyTYpjTsKm
v+nT8RcUClBi0lfa2r+eXP+M45Th/SXXtF3xIdvnxcDdNZjz2tSfQ9S6PJSwlQbNDpA9D9gXijFE
ChOaz6GIm+Hb0btVcJ1HZCCl9af3bK7gNR3YBZQJ+DkXDPq90g+6rw4zTZ3oIiUtKgkrb/e+xbTp
V82zbQJkSh5PLMes4MvJcZOm5kMH/s6Lyatn8OVO1YDs8BQ1tjckHX6AecWzpXNwOChsT04UnsgK
b0Q5pzCyn8xcgJ327Zn4jRGgGmIWPoCCAYhoFMbbIQiukekfbIi7nm70FHyCQlUEcffs6/suCM7a
tCpN6OUtAa+mxnkybeYqOdoW0+ejgrrNZ9UNoIn7AcD/TgsLjzBKPkSDuzGf+Xjxud6FSYNPJL4a
RU7RHOxnBTaClx3Nfa9Bx82SyWvkI6xvaY5jWOUeB0ZFRc9gSZR+spRpMj0KDBbqhqJB0/zsrcnL
4sOLuTaPDVrpuaGHePQ/I1VjjSUKMo58syad29ZNk6coHBRrTkOQvbYU041ElEvVwKjW7IVcch/z
Ifsbr9e5emy6f+EMhAgbd4InGM6ghcAfV+BWBEFCX8cZvivSJWneznWZgCDM2rvT0JtGjGno9s5f
qMRwa016tl5cJFhrcDT1p1E86LgDpJyVLjn0iwfCA7ZK4bNk6xY4tIXBi6Q/GudvPLpLEnVJR+xW
0JPiHGjV1YuXwwzMlWnSUo0gT6xAJibXfh5ehgHmi8HkoSLw8GHG7L8ukYBosHvBzAj9md4FuDCZ
gfkbdxuK+YIH/iPc3D+uYznF7ku5neNLESIezXj+E/eXtyXL9hbgHczisXUxV9PHRUD1psLVskr/
BFgmXgUUQYxMhSXNj/abEkMQuKDhc0lPHA68AedlFUrAif18sAtMThbBLw+N7IowSTZZi8c7dTeS
RIia9B9BNMqBCPiQVXYYtDqBifFmvXArYH2kGs9EuuyFRYWGntIhmeApCNRz3CJlGg5FDJcfUx7l
GYckQtIzaaFGSQFSSr3IwvVenbAsKpZWg4dk8WP01qE4z9FPHQSdBsz0egTIPjcEhUuCqV7eN/i3
riOWA616/z8PL2PoU+R7CzHqUkXvpoL8tm1PwFXfEsw4axEGIJqMpyXBl7HQAlxOGCqea7dTYm8W
BI0BNwC/M/X3dP6ynOHD+bQaFdd7h0GIB1TPYp94dakEAh2whZDVgG8Vh8I4fLX4DKt7/oaRVwTe
PMxsiySRg0wUZjXZC2mi76jO3hEpa3MJo3x0J5BBy/KKuOBnG6RXt9SvzseCA82HJy1svy09MRKW
wAmckVj2MqByB/rkjAJ7My78PcEVI/DL5o2nN1iIPfrVDEBMV5ogfqxWHBTRUvoL4u8cuxif3NT6
b7LzqVbykVcSoFDI6kegTtP4xAKHORfMch2DHzwV/eMUdQ/QvCKBy8NABSe0gBY/zQ73SkE67BLa
qcEJj1Iyat4m5+G3xebPeL9UornJemgGpbftMTrHL4ktaJfuKy+FW1EfXQLXdNfIQ6jAe+I9ihnb
nxKFTt21Wxf425km71Tr79mTl1ELGMCUel4pjmJw7IootTWUQVAREyxI9P+uUo0VVrAdUEBDz7uV
ej2owb0IzxQmfs/Wwwr57qhM3o5e0ca/UT+WAMuVHoyj8VgVK/5+idDdCYztGvvuE3w2LS+m8TpR
bMD179xbEFqqd0Dhr3UCPzr+YKrwlw6rKte8QudQWvbH9PVLa5YtGE/7KuAP7RQDhNd9E8PQr7Nt
JRmWO3iS+IytQWrcRhD22Yz1ec3cKVwHSLGnnV1oCYDPNkafpmn2Rn1brsGy9fQDXrp9GxI07Ayb
3vhJpvgsVn7uYci3MY0f6ALTTBDUD13c3IZVDTk3+ieYkRAZAcFTNJpggE40TOJQ6aCD2dC6eeCU
Shw1w7eD0LSYwDPLsaaAZSAit9qwX5N4LzOxwNHxM3pf6MvS+I2D91TO+NfVDX/0hHeKtA+IAQYN
AlZwLLYtvN2iDn6CqSssTMAh/N0ZiY6D6C8IEAd/wd8A5vfDBvkI2hoG6ygr5iV6SVX9iw1jUuI/
u8mJbGLMAxE+Esdf1gFCCN3xNcNMeQdhW5a7DusBvnivoE2TLdri+BNCfYgb4giO8543QOzNzSFg
Efp1A87gj0QwX8n9+ApmIvyrDc+jbo2fGcpxlGshmtb1W7M22LQYpuXL6G3WRWWwUdMPxG2e9Ey6
3aQbyPDYb1Phi6T1MZvnf94qG1w9MMj681pG48/g6Vs0eifeuzeI1t7AzMIn1sNZrZ7ShJVNurx2
6IGhYMIhCEwobNcYzgPelS0gAJoPEn7Dg39Bx3QliFxqp+DMGnhm5TS9L/Qti3HcBOS4NOs/neLM
Yes+svJkWXia/udVe+hXKlR/6BpQkJuxxyjJBgVGixssRA+oNtBKZyt/F3VW8gmb3uSPj0O78wGZ
8DFEbwEniGH1pYkt1QwQ68SjveLLEWfPxUNBGl5dSsoIZ1cwL2XjY/VDtpi1ortFBmrwnOkRnQ2U
/tzs/5/0LxlmJADxgWFAcXMjqDPPEGFnRFLoQOzAycfAPDyBrlUmjFwqB0v0MN2iuM8zra8NPA1q
AJKX8E10N867rqzVsYdPfMTmIZxhHR5eejPkqorPdPkeFpsvHd5mvy0aOBQY6qHe/Yjlo8XQPgt2
mIdgYfEzYUPkj6a0cXToobNQ3tPgVCECVLQYgJVL8lcz89Px1z48jxzHbxJtDIHmvn1IYiCuvvzx
wQ8JqJoZ3oFXaUD/qkptx2KRx7E6CVCr+eyKOIsKM20Nxk6S4mmiGHnWgBRMb7GscjZh8rwsOyhg
MBn/7ur3AZ9SSM8AJ+xp6O8yqB+7UaDI/A6npUThjewlGD/wESN9kATPY7chIN6Bw3ibFizJHEgx
bKvG8zSY3QxM+tC+CnAflN6uHYzeEarBzWCwV1d6Q8S68WoQXlI/T6RfThortWmG4hx3xZCMJTh1
0Cl93hm2bfgajnIf47hQTVJkeMRWqH16KvIRlFAGfNV98lSj+AYQrMA2Hh/3n7h6qr2LiM5RDXRM
6ooWC1qn/KLryGMIiebKngwga9zu7AiCha98XBp605vHGTU0aoBCjMmN4qqikyjgqAdwBvEB0CbE
LN5TIFvq8eBolNcBLoR42/twI/R/7vveWaLK6F9AnS4x+59RKQp2ptU+5cdkfdHdK0WabnhJhN4n
9Op3b82I8iRDjAYsWzCoRHqThLjKTr26TNl2IADCnYRyOQF8gLU3Ix9MipF+GYY3v9ngiKLoKeBA
hkQJX774UeQatUc4j69NPABgMeQB/OWeTUu+9GWvXtn6GgXv6Xqm7LvW9RmKB+hYQsAgh7KnsvT4
vZX9yOovlJAwy7CTil9XBjCJvNSyLjtdo36JTiO5IL4VVcDfJDGFqmghsJMxyQp7zGVi/yLY9pO5
3eCcK5K+yUGdzqW8MEwwQBUFdeTRZtA6gy2UhvziqvCoU9ws96NkfYgbHzuemwx/MdWDmmosBLtl
9jsY7DYIxIaBjmNbmhPNjxk+4STo900MMfMKkbb3hYt6DwLNVgLuGtppM1TQF0h39f1VFK0vj4tZ
DnEKEUgDnw99yTBgW4CWMVgO1uSPJ2xed+1DVKkiZS+AdsL5Xxd+8NvUdBPrD60v0/zpfIWyoDv0
7AilVo0zXr9XYbTtVzSGGQA2aH6RRFmO4DxCjbBpgvUIWU7hNeRe8+SQNGF5QDdr027bxuyZ8HMZ
p4+RwtcbJRvMFTDVfYQWpNBYyIbqn1z1ecYLYKZlj+1AufZwMJE7wBbVOQFfamo2dRKi/atPoQue
FMijFirAuO9LSwDnBtBhJgwMn+GKfqZMSX0wM2hxyfhnDp9auGoi8QM4Avby3S7p8NQoph6ty74H
stzaoDtoH1cQyNkYQ4ktT6a3bk6wNo7fuppRsHA1Bv4eeC148MaK9HkT9fu41liliQJTyEJCaLnV
DVYE2HBjcNCWLoyePNQxfaTOrVJAV0SQy/BwR1GMgZJZ9L7/ReMIzSJFy4EWG6ssAa5Es65AZP6M
6QhTEkMsmWduLsRPUpF2gN1QKD/CY2Kyi0zR/YL89ZPw8SXAdH5MqgOGVBAk0nG/onzAMQNSSNhi
er6CWcLPie9dZtpcTFU9InIbqjgegqSlxQfUX6+TE0CKRN8L9wHbivY+CDNumvcI5dxYJjaah9vw
HqLtYRzno57p+6ZgCdYMJOr/Ze1wxk11qCx5Au8V0ZW1eIi9ccnrHh1ionA1kir7oLgpQCdV5sFO
EneErf/1pB8u44KFpVexw7yKN4KmspjT9MpnwG9Cx1yu5tUryBI2CAqrXhIhdyPitnE6YDziA8zB
VDOAM6HehG2uSmCooDP0zZPwjo6kqK0C6EowCQVjhLJHzsQzRtewkTTiQ4gAUySLCzPF+nENvcfZ
C7GegxQy58Am+ggRKQCpqXF1hnIL42131Oj2cmflEdJNuwmy4YFWUP2R0O2yhP0SKvAigj5U+CNb
9hFNqi2P8fzU2RQcKgwtsfgQyYuXgbjZzvo7sitIOln4D6luYNiAF1WEc/S+tN4Td+zaqfqhdvaT
w0+H6jsrUwjDEWEupy3zzdOY4ZWUkF18C2AKn3pxyip5RHvw6zlcmAIrmj0PJ0B4Atd5RVINbzDe
y2ODiAgoLpTf49AavA2WqZ/xxPcRxnMmhrKnhb4RyEVMnD95ODavCIJuMZr1bXYO+gBrJpqOFyEN
atAYp/5TBm3LdWK4o+K0rQ8ygDwgxPRu1NMWQ89v6/iwC1oQXSWxRT33D8KHnmKeA9yx/3F2XruN
c+m2fZXzAgSYFsOtRCrLluVYviHKFZhzWCSf/gzVvthllWHj341GA393V1EkF1f4vjnHFK9j1J5p
7OyNRDQwpfptq1HQaFHbjeVcLRxLrmiXPmTlSO2U813Qx2t8Dw99LgavEymOXcwzab0RWbgrqlD6
w2ACleW5JzlrenYMhTwYub5yQV0KeFhdRt2+TanPlpduu7bsS/nahS2TpSQcwrU8bYDLW+TOG8e8
U9gPb4ZhnTpaTQOJlH1c7TTUa33ZovDp4ZrE9rjRegO+9fhgm/SMhIHI1liPIvb6pt/OmUvjpSl2
Vd4dqoECIKrIhZpOAq9k7hUT1cQkexUgMVsQP20OwqbmDCIT0G599UqLfJdxcLKnIlhmOq7ktiB+
A8iLWf+2q/4GUcEJd+0NxSo6KIayhbd9GwHmonH5ozbVTWEGb/BB74va2tupsQEOfA4nnKyGettf
uPsFhxhtTigSG7vRschBTQxOxaVf9s6NGfVrCmNgvASNlG+SCq+FeAFS5o0KdIszxHcQqnwa8z5q
84XjskGz+L9G6Z3b/lLcF2IYWbPbkgOGfs7LYG03jm+n9c+qK27ZXPhdZEP+q4/GqK749H2jSH43
0XgrQ+MVCup+0MVtpLTftFzV1t2kekFsKicDjPDCBgh0YT/VMgKWpPYv5VDe65hr69D4fqHVLhSt
QthpyWpPIcyxCZBtQkKNp5aIYGmapUlTEyr9Mp5USh5FEUWRV2qWu1HJPYambQB4AOxTHtzWQs5l
q8Vjx/bLHwMkbusguxCjolmDAUNnSlt0zqyezGhs2StUtrKGQM7ejQWBbXMkzWLTVXKi/x90iBIm
3cKX4oik9RvTnbboNrTHJg1Vqt+Ae9cEi/PkSI99zAIkq2rRQN1y9KT3uqbXj+wEnYOb1biPa3rC
PiwhN2bRLWJEc9qk3Sg9PaAAlQaNpAo+cNAOGqBxI5yzBQzy8FSnrr0SRdb6upMnnPbb7lal+6j7
KC+iXxyr05s5AfRa6/UILHwGe8XWyWYB7YxlqrrIsGQXKtuwKm3oi5XuTZ1pguGj3WDjX/Krok/2
GIaNN4DW087tTPvlIhzWOLjF401nCRyvVeIMx7DjfSLM66l0SlrwUHUbvDrVtAUIWu+s3mBL0Oe5
N8BX27Rm3iowb0zzrsg69dklYvWgoH/yTHzbuzCeaXM7BLp6KXrCnRjp/U61y0xLb+zeGMxxLWWo
chLSjYvluaZPinyw9uD8jW8WAu8TROB4N9VpVS1VlIDfy5q9bFxCs2xEhDhrTIOM0uHQBjRDGp26
vB3VxjHrjfZcSH2kIGgFP3N1nE+FmlgIavKyMNeOFGSRilIZ4BcmQ86eSxFDeb44Sh/iRDf2TVk0
zSZ0J6Sgrqw2mj0MhxQ5kp+2enbGrFhMHE8COmhAbJJHLZ1pDJnztMvGnjK+0hYr2QyUSEuUqgtC
xMI7tdGbfdEV0zpXXXVFW0vWnrQG9ycOu3Jn1aj1lEKE/szveNZIOlhNOYQvNKv9CuXBhB6rqH+Z
gT7tKywEG7DdDXV8O3NOhsHGock6M2EJbcejFdsCeRzGIs2Z23NglMVDxjv0ZB4ptymS/n1HYe1Q
FheNi22Hm9zp4rVFhio8RQRf0aDN95GWCMhVVUxsezet1LoFiMUuVFlP0ujZ9UnzhyN7lGGzO9yW
ss2fTT4FE7l4PO/qVnpNX+p3XV3Dendye98U2rBKZdjGfmjICHBJZktILlUikLs6ZrQSORv5yYjJ
QEjL2f4NRAHxG8ilX3ksjbfJUWNARFaes002i8mHOONZiqp6eayhRwwC/bUzJyGpoAmUSdmlFVs7
ctfLcV47IGGf1HJy/EoZdc7aAFJq1MHnCgEP+jkG9CJC0QR3ALt8YijW3m1T+4lG6DEIpowKNpb/
KFKng6yFtWpsSzuatGDPPFYACqlCIccsrRZuIHj71FU7v+p16xcCvwp7K81cQlasfRsN4KpL8oOG
oBNPShxr54pjtA5/WzW/gXhGGtKn5n2V68+djmR4YQHsPhnu2PhV0sGi1AZ9K4wpSJBLhNmZ7g0N
kEKGFLBtWrdxy+TOOgbzpcI/RAE1pWqBYA9oahW37M/VUHHXZqdpaIinFADmOENndasBSb6rpis0
VfPvkinWL3qNcgnCnkPSF7a2yJPSvjNyFD+jaIe3qBl0cpUV9VdfF91DH1HSdYw6WSYJcNMI3L43
SOlC01bdc6eWmhfQ8qOCb6nxt1CbBviXcwBvEiFle2ZLGP/U3XneVRzJwqH1VMhtbjqf6QRciJaB
NUFHkMY2pk4W0/AfCCEC6o/4jwbARlPKb3E202XHbSKepW5Hmw5C6CsWL8HO3ghmdk1OcjvJqDsI
xSqOikFblRhyqgV5199onUZT0EFXsypHmoFwA311uNBK88KyD0kZ8pf3Y07BirotVddhLOHy5ImY
l6Lp2ENqWASWiOXSb6MMqnPcjcqtFoUcaSbqgCsZ0hzkEan9rohbRIq9Mz6EoSN+t01VbupUL09D
4IQZ4jQTnYQyaRGmqbbQfR37MpC9Hp+a1yRx+gR4tt7RubHv3LjBHa51QeVxtKq3jj4p91qfTVs5
GI1vuTXYb32YUBu0+UyTI3U4Uztx/VpiXFmPfFMv1ERT9nP5OGS0gmwYtAaabwal3T+GtWo/BVkR
P3fIelksaw4hZpjBGMfjG+rZIhADErEpUYOfrFy9ZyDWekgN8ER0niZIRIAveaH4Ti1FP5v1ZPsK
A2NpS8rpYwGx1WDbfS6rsFsFbTkdCkCpqOp0NNCLohxig9qeU7SrhIPbcxPplzDxAaPIEEmfqZwq
haCgbmE9uY0I9P3CPnrtt3M13Hagp0wcOaYp/piv//LGa51wNEttdmM/G5h2W7HCftAs7bRsvvDq
GtemOy51sXG7qsO+1jGty0/561Jxh8nDSaydXM4r6IiYsZasQ6DLyCb0E+9C2UPI0LyZ3gC7RfUO
CuA0sQuXqF3CVb90ywPRZM9fGmg//F2mwSRnaKrlWFf21aGM3NSOL7+LB76Ilok37jEpgbBQvn11
sT8E7b/9jZeHYNgGCk8hbNu0r5yHAe6WzLYV1kUZ3MPrbX6kBl9sYD5FeZzfsiu5HFcg16cI/jYk
A02QZSEixQqVMdux/LTjeGmQ0YqPtsG30w4hBgSdYmcgJ6q2aNaaJGXeAMyBk8r8aQljB+kTBUTV
PU9Ds+qLcZMo7DP6ViU5ZrDWhhG81OawbfsGSYrx1IUoe0bFPJemqH203iqTXfYrn8cfHJ7159Tq
zG2W0XBOVKxkc08zKCzempr6qTMqO6PN1n1T+EJik1SUGTtY+2xZMlpmGpiQ3oxfddXcjm1eLFra
MAt34qt0oro7Rdgk/VZ0f/bTryp9r79ssKf/edL/769Apos/+/r5m6pGodYwHRMl2/tBmKtNHkYj
4nmdxL56qKs7fqPp9UNjvlzyXL4Y9PpHg8vUNYvPyNVMS78a9KTeGizz0T5GA7PHMaXw5YtoHVgw
jaPZdGgG5Wjv+qE7uL3RPahtVHgTiXTUd4reY3pBkNnU2l1YiPwhbOL6dmxYfPImMX/aqijWKjYz
WgRmujILY/wKI3UZj/88rwuAzuQedNe9Gq8UfhAzq/x+VHV+OSs0B6gmYIxooAprHBijME7XMino
FLVzUNpea2MEw/7HZqjv1N9KmhX+f3+HtmZrQuNXmfr1N2TpE4GhqdihI0seccWTwZSMtbKKEbtx
tK/M8unzC16QCNcPwTZs27KxJ5vw8d8PmmAeK9HWYjca8V0blG9CA1H/+SU+mIedvy9xGUd/TY5C
SBrHpdhhu9qaw5FdJpQk84uLaB+NftQrrklQGvln12FkQrdS9NfWLv9NxeCU7uVjvu4WvWeuipvw
od5e4Gv18+d3pr0HThCQwJT390WvgBOTEMHQGBcaMg5WrQfnnJuveQ2+o0mGpRnG945MNvTgajwb
4ePnV//wuf51x5f//a/nyrZeixPF2il2DFf/PGWPevPFDV6mjOvRAShWNzRN8Fivl1BTV5WR3u9O
aE9pfYYxR/furtPUhUYX8b/fjaPbmspKxd9rXrET9ToY2CrYuyl8cIKfgvQp+n6fX+LPz/3ndti/
aJqqCz6yqy9+6sltMyt7p99FJ/OpZjl0l8baRdC7TD3Y4f+HMekSlGHojD5S964fXyGNUOuDaK/d
W6/O+rITUJbFPkqWrCqtJ70CkhTdHTqHX9zoeyzQn3H57sJX4xKLktYGboSVepHClr4L1uYy88p1
vC422VNKSytbQEP3GsCbX931B2PGtXSbTZeqEvryz7TKaUbRjGRPiaBQl1WeKodRhPMBb5qJ+6aZ
jDeVcNTT57f87zzGBEZMouYIRpFzjQrJcDmFHArJsyolwH9MWeHoqG+fX+Tfx2q7zMzM8GzyDP16
m2dEbaMpnb1jcRpWVovLsC/HMVt2pZJuMqttS0T9GsKiSaZfoZD0609RJ3bF5ZwgeLQGxdD3X7sc
u06bINLptMp90VpkZPT17E04PZ/1otO/YWPoKw5RLkq6xiLdrW+LalVJNr+yKNz7zx/FFbCMIfbn
9zg6JXx20eb19xrBSmFb1u1RhnGYpQyGUduLfXfZetpS5iu6wMng9W/zFy/6n3fAdTn5aZoLo8nm
db9/Dg5HfjdIjP0wdgEFOTVZyj4Pj1C41E3jTFbl1c2QbyR9j69ewWUtfDd96JaKzBceDOUeMiAu
I/+vCTdvXEWTlX7IzCzsUKkL+05iPtnVNBX2it3Jk4rAb8XmVV3oNWURN26RyaP52Xz+8K8QnP/z
8AnOsVlXdUO41tVkWeJm+jNZdhA/m9hbBfOyZTYLaNS/hPRQFyAzjumq2s2/qCl6n1/9n3Xn8gag
8gmX6VpnrL9/DImd9zmplfsyB25Q0mYkM6t+/Pwaf/CW75+1+DN/XBDaPPDrzWUkys7WR3XvcvDC
KjjarDzE0Li5G/h0x7pNn9n1VvYaByqaAwtHVh2CiiD0hkqpCKoegQ6rob2stFa/A6s/7nHmlas6
YutZl7rx2EYjMuQKx/lXn8a/44TfLiyDRUbTBZur9w9Iyyy6y7bYT02N4dsVyV2JQOg+tcm+YHUC
lDRbLV2bnFJXR+b4kNEOkUo7f/EQP/hUhArIjIqupZI8djVl6Fo1TV1v7CkrOuoiFBwG9F4xlwHb
3n0X1tQeJ5q5GzPPrd3n78/4ZzumC2ZJSqKm5nAouebMEw059QQi7FFOF9CPupe5HdujW6fjQtTm
jelyCKfhRv++JZusYHObqhUF7sn5HeELXMjM4DAdjfa6snLsSUZMnbvbRkHy6BpAMVqFhE9jKLBM
FhH9FvM5oBScUHRAfGK8ht2lDGLSJWyjkiZ+oOQLzkdIPi5BMY5Je9eucVhT9lx9fud/jlnXIxda
kOCucU/zkb5/+3lWtEo8iD3mYjTgTtT6kan2dzwim+DvIVhTsyL/rYv5/U1GXFPXVhL1uK1vpma2
/P7S4ESfjOCMpKIbLTLm7RT1/3lX/ucF/e/PvAyevyYzUWhqbA32Pq0DIiRo7Std9Vi7zhePQ3ww
WzAQ/vc6V1OVzI0s6IWxt5UelXV8I7F6rllfMRTMnLTd+LeBcx9flf48RSrvvMpfApgydd13i0aQ
8iECTLij+oyW4Y3C4pvej1vFac5DrOEq1tsntsEPMaIa+jeovoF7III0H4PJGX7aQ0xWh2t8N0Kj
JSbjYsjUmaKdYKtfWtHuGN2MWbTudXfv8nfQAwp/KxVkgWJ+tkiacjGhLrqyeMELd0JVcohdKgsU
xJYlXgiAdrgMnXlm9KbmS1RiAAH1035xsv9348rLch2bIhZCfDbIV1OuXkYUuShuR0VBaSXJSBtJ
8wmtdxWioSOYtm0I+3CdkKjlaPItQjBX+pwi11Nz3YuVNLH++yLw7hddvv+/hs/cRk2aGPbeojzY
4OxPK2VrKd8+/5Y+GDskVPAvg6PwZaZ/fxG9rOex0Nx9m0J4QaUj0FZP7hez5CXo7mpZFzaTpMZa
6nIo+LMU/XUrPZVkx6VYTgIKspMX5H0Cjb9oqWKMph+si1W+rvxkzP2BsK+sXmZ7RFNiWFyq/C9o
LZAAHC7YxnE5+LrXHav1V6DID2bydz/xsjn86yfmwTArkeFSqjC9XI7PGbHBuaV7Ll0XHJNrfOGH
//7o0bNY7PNslUX46rMlAzuge5ke3K5d66OBZsPaduSKfn6Vf0/tnMPggNjQiHTI79dLVAFCqRgu
bJPBafdoAEmQNLruNnJFuULSjr4xd617Ilj7XSfbEjST2izMnMbLKIdLfkdborO7BNCqs0uRr/rq
0/vnNMOej/OEy6GC8ghljPdPPu7UMQ7T9KDB5Y8ylNN9vsEA7qvQ/TVF3X7+PP4d8O+vdjUp63NX
J/qsHcbK5HLs9HfqGAVPfGTK8vMr/Vu6uNyY4+pgDdnJ/XNgqulC8mZYgNvO2NikrX5TqjB+RSmv
IUild/5d6aLsKEwCR+dBVo9Zm3Bq/PxXfHi/jDCdvTwXU69GWVcMJP0axoHylLNBmJ4wqU/NptAH
ZfPfr2QwlB0ODY72z3gu0KfEtpkekI8tnGyf2r4kDvDza3w0VvjbqYRyRLTN67upHJkaqsXb0/H9
4d+eQdWBeHIPrtlnWJBa8kr60P7iS/1gceD8xeEXpiA3yJn7/RAlsxUhwzgecPWuNY5guJnWQNXW
4w0Bdd6XdPiP7pIVHTou19RxP72/HDJ7M5AhS45fP71CO0EfQKQkB7/GD0/LIFuZq0tZ4Ss270dD
hZqNeiE0Mi1dV7dDMlEKepEHbBwD/cfORvaZ9zgoI339+Wv8YAdnkcFBDUNovEz7nyNmgmpFkAkY
kdPoeoqm5q+tboRHl04+8UxZRUBTro/b0TGRHrOgHCyS1Ld4TueT3ZjhG7UDczmVNJNlhQhsqIUD
/b2ls//FiPun6qETrMJrN3j79r/nwKKOyn6uomMsYF6EZXGuxvDl86dhf/DgNZOjjGlp1B/U65J0
YbZOgbbp4ITRjKjNLNA4wqqv2MKhLtfg1+VNsAri4XboI2/KMbuMsj8R1X00ANosB7e9L0zAGWMy
Dku6A3Kl2z0papX+1qYYtHszKslJrrCRud2pqPu1AYdrQcjDKovdXTEaz7gmsdNXTP/k11UaOLzQ
5D+sNnsLiEkUhSS5tD0hfduUCT4Rw9EeeGBAw2Ysk1GZLWyt3xTRcKKN91BHyg3BUOQHdlxHdwPq
YRiYyETTFzpqPyKgy303QA3CDGFv9HLc2aM1/urZuwK61t7oZFXr9OLfjsL+5zjK2e9tLIMlKaVm
lM2erevhKqjCY243Z9NJQIDlK7VRIHCwF/bpX321zeaje3/oQKUBqhRUrQVW6rr8ZcwidOjvHq2s
Y3nCNK5b27C2vlg0Ph4K/3sV/f2nbw+dOVeOfTBBsTwhQeWdwqt8sAAVfTGpfXWlq6Or5Yx6m4rw
CJfmBxqABuJmUPkIn9z/fkuc1FgPqOSDZL0OIO7SwIBtGR3Bwy06HCZKeNfF/337bglT01l/rEvd
5PowzBRjaxKEpzNTuov1U6dYftLN6zBHauWYO9LnIcr1j7HOxkLqJys0bvsZ58bnn/IHD1VQlhCc
H1Rottcb3VQ4jPcyOo6Npbwa6oS5M3DiO3MM8Bj+Hy5Fa8Tipvn39SGYgmRJdnF5lPG8tCe5yQnq
arKvtkuXQ8bVqOdcpEKSu0RH82Tfj8cq5r8E0YfpID2oermmDesHmVgjQPw/3A9rgclESJD2P9tA
aetB2wrYvfjXEdx3vhVedLHJj88fG1nUHyyvVBlVh8BuXpF9XdoTmaXlehsda+IZlgNW4jQQywy9
chDWB0X74ZrZsmgf3Nk5SEpjuoXAv/rRWu0NufKLuSSFp8faEiXWfdjYNKHniowOeB9bB0oVkako
wpIJWJz5x6kwZRYEAgxirv2LUBWsP8aw1NRupwKsEllUr8q62XYECQclZCLwJaTUa4s+FNukRf5E
JuJcNJuo3NgVhg73WLq/m3QTKrcxTgRrDaanAcRV17sIe7NYBUp4S6l+LxVy3eZjrq1Cx4eTRaot
2d8vKqYa2EAgb2gHLQzAwcFJiVDYiwVCNywCc+AhoYOUo6Z4LxdIM4XAKO0ssnrX1Gu3wubr9b+i
XxI9crSLlE1trXNCgqzRBzUIPquaH63ZK5sVhNaF7WyrGTGepwZL5cJ+sY+OCsXXfTFcvyjXJvwn
dHOXjEYPR5+TbErFH/v6eCHNJeKnMt30sudwurSoRNoBxsb4V17eq1hKFMwhjyEmZJPHa8h1+zTO
T1P30x3StVkrazN46lhxwvycgX4J0zdl/JEjY2MLvLTJWlW2ovjZRt8T7G0BSIjOemHN41aj6Gzh
ehG3RMgKG1kDFptb5cDB1eyXeX8bfe9A9O4Kg+IO7Jn13O2NyHcVNmc79zlRz45AMsa786GTs0jY
oF1YvPCgkE8jnQXWGAwsU3WMsF+JGebjqSxIMcagFW/Awi0zI6dStwAlGqs+Ut1ceYGiSwAFaDiy
lY1wYcO3dr5Fc8SBfYmFKunJYOX3uX5DNE9mHBTjUL4m6V2QkH9adYvEtpcEd7b9Oky+C5y5kbYt
MF+krWc1mwmL/wZTt2dKAIzV77n11XqFF9GT8TNumSZV4SZuzDo6FfpTH92SrkpxEtLB9ybZV6QQ
90UGIwFJjnEv3GhDOBDVNsPTcjYasjnmJdHoA/GMSFp1Z9wa7m17AVi73brSC1+3X5hTbozupZhv
sHfiyI6XtmIsoHkuIDgtdUcQdutsMeCjnr535dFBH51r32p91zcrE2k76QM2PoSnZN4qMFmTCn6b
UngxoI6IfOTBJpJhbHmlqSM2LbC3vhe+WlxoaPNLmE63kkTvEU9EngO8z7BcYjS8E+FhLHBmbqV2
bivgdQdUqPGEWm8iLMg8qeZTcoHEYfmBy4brC8tbGe4TFIQkBXc0aorI2jZGBa6SURjXNbYWXDYp
clR0hvopzSWRttSPKx0mTGyHyzrvlwVkgIiMVq9I+lOvooNN8KD0l/AkBHY6Hx8eqZskex7hOI56
diOnGPPCYQy3Sn9s4nWshjtteM7MEwQzz60f0+m3nULKo51W1b+d6luoHCNorIqOp+5+6LNl3BB3
nawcsRaECVrlNsI32Ly61c3gHtpcLKPg3gHKMsLHSBcKd1YeyS1oMZQOzwqeqRSX/KlMKQc3P4EI
RQITW+pF424YvvXOt6G+L5MfKjTjaCe5A6teCBV14TbB56Jqm7k5yu4M9ALl8xqS9zziPXyem5+R
8JhoZbHW5lVl/zYcXk78U0b3tfKLjIhePqjkQxtIouGPFPdTv63UN9fcusE+UzZCYv7rjy3OBeUx
f3QaPxeeVR8y+t9CruKZk+S6Qsg/wIdEtoi70vFL9sXZWxxCBcdBv2jm00xU0LRq3N+Ve7SKPa4a
v59vO7Pza+V5tH5WmVjCZd0E4X0am9BeDlN1p+EuQyO9TOXOre8RZ+T2CQQMNyOEH6db9znPnBDo
efQziQXB1IA7xcQwgKjcJRLBz1NM3Btm94lUBmBhvs0fTONwXTJYKgxr9Nw98tfpuxCh3GGPVXpf
N1nVinwpjcpvY/TL1q8SwmrIYNW8DlewW506+KdzddNo66LYDBfMqbJRAGNIHoO8qasbNzlYzj1p
5waED5RhYFNyBz3dY375k9krIjRPJhSL6pshRiLb/RjtZDOL6IBbe4HxxB9md6XVt1U87lpoB0b7
IJhUyl65sYlQRvFEi/cpiZi/yJtHmrDtIuWAuaQbbxtDgBAsVy7samG3rDywYjABq5wi8MbmcmVj
uqsrzTN6gVq6J9jZXgwsQerZrDguYyNsftjja4Zkvj1ZY7xlWnDd+zR9TJMzhGWJMzcYfjORlPax
71Pk2Oc57JbgSnAS7lg4ML4fTGcbaqfY8t2Syf0xs7yWe8I/rLwENi/xEVNZPB6K8puZLAmPtKoH
LAtJ7uU/nWadbxVzM+bQlLwZX/IJjkhTQONYx+YpGDYT3ezoObnP67tpXOHYXQicLd1LdzZYoGwv
bh9McYhLCzB7tRDu7wQu0I8OdY8JGeShozo6LIZfVn/iBBdFHNp569+r5plO3aSvnRpSJxmMEWrT
QzxslBqbPDDfkg91aXf003+BeGNZ2uXqXVI+WuOtWd3YDRi5W6wBSFDQqWJGALq3iNU7bVqNdrtA
jS2Zo1pY6TEZHMGDrjHk71zIVuHwHcTRAH0/tBeZWXtqsc+DG9HcqfXJZLbPrPVgrtk/VO5NGu9r
617Y57Q8B8SNm3n2MpS7vJy3mTqtwyh5QBgDigmmacrGAGyTlTxGHcHkhM/DyAggEWD/t0LIoN29
iDc1Pq7Assjj/g5ubREqOwfCR5ZumYO7JFsaEokvh1DlF3RAFpgHnbgj85bM6oSJxwWdBB5mH+R3
hnXU7DN4/Fhbxc0dc/0YfgNGg70zrPdEIYCahrl7xJTmz123nLFx7tPwQTA4g+rgVAQGnKrpYc52
wy8JqbU4KdWwzKqSHtBLw1LNTn2JCzGe0Db7YXbCfIKvXdxTfXakuis1XOMjdqV4WPUZgm9Mg0Pi
3vFtb2VsnKbmYYgwR8/rpL+dH40y8OsIykwEAiil+6ad9GwVgn+qjm5TrRLnZbJ8B8xRU6+gpWTK
aSRxtyKGrAQKNKD/xvDLcWKZ4c+IZ7HJoY0FNUtovEi07YVDmLbfRhSag8Zu60K/n763jc9pS9f8
Qrm0BPmANyO1iyRzmNjpBJ3y6Syxj1fR4yW8nC3zTEcxAbyR6nd5BfunR8X1Wjc7Fxh8nb1mxi3q
jEWQH9LqLoAt5DY/MtLMZQ2IvrirAFfmW6fZx2hHC+REKjPBU1s9d1Bn6puu912ie1I2wGvqBs03
aBILGZxC4BTxGiOWSlKsOFj1Trab0vTzcc2MwPrMvnfpwJXpfg1oeGu+h5MR+DlG5doBNOZLjOoG
f5g9XTDeNcbJoExjzJnf14iMgJKHyX2m39fut6lfWbTq3W1XDQsLRyWfiQOccH5pXK+aXlvtKU9X
JTRzV5+Ax2lok5YzYQkxnzF6XG38bgp+tHXkqSJwkfKgdnzg43CoOInYFFXYxDPl6rAC3Ac7kyCW
KHhAHf3lNvtJWYUmNnk4ZMW9nUIosHcNuILkiS2tk6xcAJc2aRw79jZjtzbPwezNLU6zRwiphbm4
lJImP6l9mP9N/eDqfvjY5et2uk/JV6s5XGzH+YwdEvnD9FzzMZC2Xh5wcquYalU/mf2Or7DzE3sp
tGN5n2IHvByg4Gax4d82KkJ6dhe4ttdy2gYa+1avCzcdagrSJWyxcNhWJAVNSZIJHiplFzpg2k5i
uLe0HUcEQKR+8cO6rC4wBYOHTN4QvAKlPBG7ODlZyY0z7dg513JYwicyNm597LTnUN7O7E35+uJ8
h8QfvBIlVWRIGCl+hMlPEWs4QB7qRD7gxqL/JPbJAESCQtlDWI7fbQdvhtnNQH6Hpc7DE2Lvnl32
y5FzX0NiX2QtJhe5l+6uD37P049W8nX9rhSS6VnqVeQSM7TACUuXild7dk5mSKta2gsN303i1ejE
5lcteO61G7ClYbuclV1a+V1zYzh+a5wa80HO51z1XNzXEVqg6DYJbsxs5wye06/qYt247cKEXjCu
O4cB/VarOwu4vNyHja9HntI9ZspT2wIqoxHdtM8J+Bf3pOJEx7UdnvDG8lUQtBHJVdFtJN+otpXt
2VJOIdGv9RqsiDKDWG+z5Ux6VXJuilfYV2s6x3NzD+HaDb2xuXOi/eVLKU/SWSUcrdt0W8Ybp4V2
cZ7Sfd7eju0LWyIhPAApl9+wGnof62A0LI2HlK1bcUa9Z7C1HmP8srQ1FoJ5CoZPA/riwt8elpcN
+UsYLyzthvhpT4BTg4k670EWvbj5YPsDbHU/h1e20yvCPiddLzm7VcMm1U2Os5ZYwwx9sxu3W0rZ
ZHtqR1wTG9gX5aB/m4ok68EgRq6PQcC6rhkWJV2JWWZH4HvZ2bWpCdnRSMHbykL3m+uG8hHGgfvi
4KD8Sq37Qd2aS6Nf0gSWCfW6U6IXZjpNc3qE5g1WOxyzfSSH4IswpKs0v4tKyqKQ79DhEvwDwTjv
y0Ogw8tmnuyDfkfZbaVtAAcsg3tjmXtfqx4/ephU+Gj76JQT/xFFFY5qucjvj71GoO0incCzzFKJ
VqUWp3eI8ICKjYPovveVArXq86rRB3U92gBo8KjQX6wuV/eZB+CkMyc+ahV1xaYnSBe+JOmMhpn8
9/7kuytdFYDjwtalzJKjZtUKkR6O039XUV4i9SOA5Kvm8J8e81V5zyLJC3X+pWjqqFf3FdahncqM
+4L+JOwOA3eyk5W97HEeWekPyZcCFnrl4gJ2lXYVND1nloZlNLv47NmIjZyqp6WQR9puK2nLjcFx
keqVPkqqCefJJYYng5XfgeMwSREwON5MwItbGJusojCWYCkq9/CPUlAts7JWlZ6NdfQjNC2OLZM4
5kF5GAYsY1X+FEaTDv9NnpWqPBpZs5r/P3tntts4mm3pV0nUdTGb08+hUaeBlkRqluV5uCFsh4Pz
PPPZ+q5frD8qok46IvNUVl4eoIEqZ8iiKNukyH/vvda3IuOQSFGJjokTb26Emsdg5mbV3RIb5w3j
pXXIHZ600qUfXXcQWMNDauLphviYH7K0XZkTF4GUzVnYWCOXQSKoJJkcFQkUx3WfverTudd1184+
+rbd+TCp425YGJhmyonGkBDMV0rtQ4mjK5sOj5ZNB8mnpIuxIf/J9cRQ5gPy8wGj08HnTVYUVf75
gMGrbgmthmMHLzCqUpZyobwJCH328xMRLji+Vg0NHvlYSTuO+TK0KbGxCqsaCPrwtmdOg9xmLcdf
kv7cP2RPno0D7t5GY9FUx0m6Hwrs62JTcrAt5D5fM+JvcC8PrxVHSI8fa5PImIhAQrJBh/sgfrX7
U26cyFhZSEAtxn7Eni+WIegFW6fdHgHZWMf1g4SqwKtdki3FCPyy8s5dVy3MUFq0SbeljeV0rJni
9l0O/QUxiYc0zh3fyu5NJiKwtSQ8so2rkCitXWkBN8pV35A/5rRr2hmMyCzClHPuhXdT7hQhouhV
vBbVqrw22k0Sb0b9YxhWNjWlGSzJWHJiCr9ZVkJJWcUPVfaG3ijQjkZ5lAN52b8H7blv4UW4mU3X
7EpEdCavPWixYgGdh6+m4oKU5ycYua0ojnXtGeBZ1uKoR/dqt5ekJwv2Q38KQgdCc0ozVKzp2eUQ
gtU5imCZyW5ea2siDyjD6d1CH3Uq5TqH8RluzWQ3xTDGWS83h1I/S9ORXmltbEW8p4zpvbso22Uj
zWcWf91i6FYeOK1IdtDjJa82PcPwHUDn2ID62ushGTquYDngHaxs20JVL6+E+dhMaPcWhrHjpljW
59rCUe54UH9o1gJipddxp7Iq3CvDMkhuTVJz8tVY7/KGJIaNUtxWaHbE1Yg1EeCg4eRwkHyQ5Gsg
GMJ0S+x4Bmxegl12eoxHkAZxtNBffBJz4mXWf6X7kzXbVj6KemcE6FCWOImHeolZbbDvPPUJ3MMY
by3Cb4gmMyoXjpRsPnmVaz/SMyX3vMrd2F9lA6urq7AkEAiyda8taCDn9hK3MS9VWDb3t5GxTKnB
rQnKCBEaOGFDzQ38d3x9GEgxXSIaLGR0vhDfn5UooeArug4+c35uG06JIb9NqqQiTn0aFwgqrW0u
xIY0k6d2KumCecc6KTbwS+jufx1NVJ9wDrsCTmbsSS4mtUOtVPiLT4G2S7Lm0NjLzCwXnqJvK9HT
upgrEGOOyGBlyumePMhW5nrtCS5OnNxeYgNiyakBuUzjmXCAFZfK2lQcqX3O88S1iV5LWDWWG7zl
Zfvmsa6O+URONPXrc8d4oTpWycGXrwr5PIr9MJz08UYpDtXg8KHwtaUNnA2kXHaV+ntC1v1m20tv
WoEnEMW7vQmzO3Blnv+Ylvte2QKjRqiXVl/77gYHOlePrAM9Fm391PXkk65TBEkLLtBqeSdVlDBo
UT05Ii6Ogtnbx/ZRyiAWV/GiZaTSTMQ7TS/p8Ei+fRDwkXPH7sC6xrE6VP8qwGluNqg7lh71kjGS
NSNeiPWxs7Nh3feEJOTtUyDuWq78bd8sRQh9HiykjIpImbwTUpecEcZwsIv7Sr9No6uoPExqBxv8
SpeeUi4wTfpa0d3HYYmtvCKPuFq1zeMAva/dWhmL8kc1vY3i+3Z8MathN1r0ScdFU2zS7BG0q+xf
4SODDeklK53i15hcLUcnrzrk99jKqcXOaINFODbyrlVXE9cUjUy8ZZQdQE5LOL2jdJNPhyh04UUS
tFMy6+77DVhQgN5BTVOPmvo0cbekZlSX0NuVE1iLkEKYDi55GFDZOgrDethjl2IGRfn+DF2UxtF7
FGdOAk52pPLyglMADz1J7AUmEnIq4hWsT66mGjlbQOta2XAhccbdzgBxVg8ScLBqreAY7y3m7fq2
CG87zN45SMXcxAaR3Q5Hv1IXcr6KyKqGEtdJYB4gFUjg0JEU03MPMZhDVqvjm6BbAUMiWw/PPZ/j
5nluS0dLRtDV6BL4QTuYezlSDt/Dpt86pvTBhKuUXQGmjd97BOU8Ppnm1pwYxj0Q1gBQAZF3125T
zykSt1bQkDj1W1V8VBF+eLh2b1XqRAqDDf0GB6yZbeLxWg03QXwj+XRmVuG4K4ddX4L712no1QuG
FRX6GmUdGzCR1khUR2lXgyvVD3QHuuBWalbjWm4OI4Eu5qLNN+B0oA5z9JXFyE3sXfTb0roJ/ZNs
XqlGQx9hV0og5SWAr9Xaz+lovOlKpPzJKvWPBptooi3Il7NpVNF+XI2X/Yj2QeYkizSuKWXwBkIL
dnhXYRQdOW9Qiv/JO/7BeNj4/I5zFfJJNanNeE+avsQbzah1Xw1vfdJInGgUhePDunz568twFEMm
Sx9NnR1mP77dUMtGBBWaASLQJkr6qXvLaFf86zdR/qDQMGfvEQNiZHO/U0wmdqaOJVPVekfHgDFu
fPI3tpusyDtdos+ci3iaSe9zlQPq+k+WeH9Qt/HmtpjlmrMV5ie9nhZnmhe02VEQ+lDZe4DYf/IG
f3DIPr+BmA2Xnw6ZjzcAZX9+rMXoKoQqlMqete6mVNpvgpn/H5/8N4wen06p38Un377C0fhl85F8
ZK9//+V/1+8fWR3m2S+v2Zdf7qqwbl6zX768/sJANHj9HLJ82e3Ha938x98k/VcKd0xALPV1QwMr
QB34z5Bl/VdxkS3wEccjJRs8leVVE/Ayspl1mZMGE51AFkJ1/p9Jy5Iu/wqq4ZKxjNWUz87/+sf7
8D/9j/z8rcCof3r82Qh/Eej9VofMtaJQyVpWEKzZCD5/bi9MQwqxLg92qgozNZfT25TcIqLWINMf
rfnL0KrMQKCmrC4PL0/QkiSk4/K4UsO7ug8NKEJNw/BNdKylfbDi82vLUmM7kITf92XEBA/E0EdI
QJPfczPsl5bfN2fTonk+dVnKuCQuVmFjhHekJ/fLeErChwkkMLzxLH7qZIoaXEjFS1VObwHXybfS
l849CuwvfNY3HvE73NJi5mk+zhJo+CScqKQzZfnXROjtHJksOQjOpA9ZhqeZW8N717aPZtlkr0aP
ySfJm+C5oKm/aGt8enFmvA5xaF7D3kdaUbTJphICDkoSKjemORSHWG/M63D+MjXwo4r6+rJ9LbiY
6mN/vDy6bKSRqbuhlGM2VGGHuzyR1krrNGYmrb7tVlZAnCKETOBLs8tE/FnhqV78D58P+Hwe4kmz
LXQzzKltTrrPlw1VKzXydcIdEq/8ZHiA+xjzPvie1bujiBmXJXF0zlh1Mbms4y/eddzo1ntEjihX
6VS/Kqpo3MVxWTK30+oHs8RQMm9YxvItaUzdQx9EBclhcDzx7KhXUo5VwM9t8T5+VVoz/iK0JF8y
DUzOoSSlO1JjRhdJo30/pOLhsgXBp9eDpEgPaRQGruX1ZEb1QXGlEge0HOI+e7emzWBb0ReWeDOT
Rh3PmhXbW7SPrHosv73PU+358mM1pEMXRt89pmISjuZ1xd4PhXkawKQtK5wE8Cr++QuwyjejBpgV
fMgt5xJhFkC47pLYfLu8mwf4uSsG6ZFQFOhMbThbw9TuVCBzXU5pEr9FNgOV+ZeckLctosBrruMq
LbbgV8t1aU3dnd5IzOrYolO0XdZoHa6IHISNHEn7JGyjU9/hhKv5WNzLWlasmzmxVlanA+Gy06Hy
m+kAQ+bzw8sTl01S+8PQ4nZ/2eq3b1/+FQ0gQxaXzTR1OCeFUm6+f0+gPV3ol6+XV9aTwp3RRmD3
0z7+aL/x0AWrTCl0mt38gJc3+Lzfy3etnrG2lKOZ+fY23zb46fcYR0ls2sz+to/L6377dX9768u/
zKL2D623+e3bQaA/B/MU0YJRtdPi/iCwa53gAHrMEiQb4C//giF65Ymo2SnM+DXaRDxRSTKMZ1uQ
bfDjxpATsr3Iou8bf3vJ5MU3Pul0u992enlZ4fu+M0pUsZc3ujx7eUJXG2VPtsLmpxdcHhb1ACYV
sM9Pb50Fck5Qn0cU7Pwz/bZLVoRgV5vY/ekFl71lSggROsy28MD0b4uAH24cn28UXBq4MHy6cBgK
smZVzLcjHZM+96yfLhwAN2LLnme/gQl/WCX7FI8kHaTRA4PE5Au5Ab1UcUAYnXz/Z940PPaA2egS
/QY+MfkJYr1wsWowiTRhg9fqpDJimF942Zo2CnGmlmS5397i8s00oikzyByLlBlQoxHAPPRycm/J
Mm68Hk5hCLCILlUDukdL+t3l2SRS4xWqmnozzRtLEjxJfgLG0PNDNZ5wH/mNTfeZh5WVFNvUSKbl
5eGoWYxcfIQrlz17XK5P+Sg/Xx7xUTLPlLLbyyNDrm0an/fJlKn9srTGBXIJcLDzT6TOFNspTREe
8Mjqe66TaXe8PEKcQOQi6+z95aHeevRri9pArc+2pLzmqJ8ZvxgRDFQCZPNDRcyMmsUMDCfNuqMt
gUwpD24u37I9nYZtph4vz8ko9pYh5muI2myq4cdxItuy3cu2UVeq6zyi5Lo8HGLDntPdKP7mnUuB
LE5ta95cXgp/pLjtyCsgil1GtwcxrMQpc3150kjl9wGE2/GyHxwJOXdGSaWq401lsyucUDFV9/Kw
mxJvzYetXE1mb9/ZbZXtbVI5F3qNd+zTOu37MueHs1X+cfnNXVSf/TqAnABkgCHQfzpbfZusYRMh
2gLdjkG8HXG0ZcT1t7O69NhIydvlkeVr8V1L3tj8VH75ommPY1Pox29bk+1NEkOXoZVni6BGUWX/
575qP02PxBW+iSnt7my5jO+CuW9seg25Lt/340XZrarUiO/TbptkRbbWJ6m/I5br69R32ZdpULa6
KplPZJdFToYw49CqU380M61bRU3VvfggIS+bGhbiHXKjYlCrSbiRS3XYAKmvbgwLhf5lE9L+uB9O
9Sv3UAodtU9OXeEb+xrno9NTFO8Ie412xBP7xAXm9rti0lZE6fzU+AhXJb0q9+kYhlfZ2MnLrur6
d0QSdiWs97wDj0wa5YRiUDd3cgKSUsDVRZhWo1ljX3VavbPuUe4gQtTrYIyjLQBm71rkNNsu+4ji
Dg+o2r5ovU8wkkLaeMNkMvT5rZHs5wssVsV9kXnViUXl0+VRMDb9ORR0sGKj4CM0iRsDfYw8P1Ls
Kb9Hs4Hm7nIC/aWah2PA//4xv+Y9L8Yq9IPmsrT+7dExfK/yOv/a/Mut1h/56TX9qH/e6Ic9s2r/
/tPNdcgPD4Dqh8143X5U481H3SbffgoW/POW/+6Tv3xc9nI3Fh//8bd3aJrNvDefeuZz6XKBRPyP
fxYQv6uIzq/Vq9++jr97yfdqR+i/qjNGzgQuYjLY+FTtGOqlpCFecZafM2L8VO0o9q+qZbIsne8x
FCHWp2pHpRTCmU95grfVsmFK/JV6Z/7Yf7qJsbxgV7gKdIEvStMuJstPRfMY55YKXggcn5/cZnCn
cbHI6rIRkb3615egP3kndW5OfHqnggTqwap4Jzthxm/5KmJXcaNF1vW/fh/wdD/+Tvyt0W9hUIRb
YGPGEj+5zLy0LiW7Rracja0QS4yuCXhnQ5rbn2k0H9BcA8U9eP4rQckGiYxpWPROOZZDS+CBZVav
EIgr321ZhdNyFNoQOIZBKbRKWzv3VlnYcVPzi0K42NeByFcDoXYbjfXGsCc5dExcUcJu29RDrhSn
AC4sxGFI7vKNnI11v26CqcEf7g/ELWtdThCY3xV1tdSIYS02EhWh4o6e7lcbDEbglpVqJGmm4L5k
OJ2ZZYoDpbEYaXK3Qt/ywVeaTWn5o4k4uetRpch0Xl1W5fywRZPX7e1UQypblsIc4oOlpiOTiNIn
H2wChz65FohXnQW87NfbjBj2ryODQeKgizpsVn6g0oWMTVuuPwY1tEaHy7FfgD2tS/MmGdMCKnUP
EPjW8qWqmjN+aLQatUGYfR7LFSKsJINuUi+kCiHbLoi0QT9aQ1HQy8/bXHrLqqalDM1HQgVtflV/
M6UmwdptamjZTal1ln5WdWNSFuSByhQ5eW64bdeh6Sk6DXp4kGaDfjCUNkrRiqSiZepUocIZ1Mk0
3SxO22YlebHe7xjuovQzfOssNykc3KrwHDP3R3lZ+lbkO0mhS2guSDIbEZAURPdZhT8L+GFS3IVd
rserzgqkxKHQCm8seLspIcB62u8C0XsE1FOrv9iJ35XrwNfa9mhRh7UAqZU8WmaGFfX32mRU/n0R
xoRXW0bMvbFLekKXfA9KKCG5lSy9RLWlWe4QmcHOEyOLjbyAMndtFEXR3EghQc57mc7nxG21LPW9
OY1yto0nn/o460nX3ukm0WL7ZJTS7CwSDy1o1aEWxjER5sCjPJYzIGbUQMMIZ8QPpip7yCEji+73
AF68dqu2AncOqz8++B3/2bRxCsremmIDbaSvB4yCiqlBsaPk6eCYSBcIcaTMlJf1lAh64Zo1Y+IR
aPkaSGAlKdwuT02N8KPEgAmfx1m+6Q3VJ07KTJK7SVOnO2BIBl0NmcmfiEaAy5BoKxNhGFDEtVWX
es/nxawJwp2E8gS0nx60F8rB5AjcjAyuvJlIDDLOaNDil3aB5scuvyqhh1x0pJnib5VishQnrQPC
ICw5Ieo1iROTOI9et6U9dhA/2eSDMQYnLS5k5TbSi9RD9FfXo4OyloQszZjQtevgGJnzJjAAdmPi
S8bS7iZ4IURZqytFVJ6M9QT237LPwx5x9Fj4WwZxQnKNpkL5aFfkqTOvHOTitq9mkrankKu3bc0c
Z8uoWKy0pKFi5GbgxUExYZJMs6ono1FW8oS1+ixBAqcb3TdpscZXWcIuJ1oS6U81yE1uPkSmIDb5
nMh1NI4HaA6wH79mNSv53LGELomzGajj2B5lGB5Kj/bK0CtC5mGSITKVczUbVzYnO3E1dkkmvMUy
VUAhjyfimyrgnOfGHCA6c1KGV3LBUSZONPdvmsxTz7U66L2bm0pDpHGKj3Ela5WsLUr+ztMiMJX8
IytIkDhBdY2akx1HOiPArpdOyjRZ5Wroh7jDcUCjYdnORiGG6QLvUb41q7b/aEY1TLdelqlQkoLB
fucK0mJnko2CIART62MEenTNgOIOiTsmKcj9uItG3Z0AEjtFralPGWz9k1KJ9kZChjpgNGniPXmc
coBxSlbmML6Qj96k65N/DgcfwaNtJ172mEsBEyU/T8MSMwJRWSxThzIkKm0YUb41vqWt9E73aXR3
A/J9S5qMwikj+lqLjJ2VO07H+Iua5uXXSm0zDnFijvkRIm2mnRXIVPVIkpAihXvLqEambkrLVdog
NMSAUdqgdaBywvQKhLkwd3qOiJNzuVZB0uH4wfzUFkkM3nrQlMSpbZ+skqnppjmJABOPHVXZpi3S
Yjym4RTZyyiW0juORbIlznowTp2lBN0taGCI6FNa5GhBYqkjbdDSMadbog7R9DYqqrmB7LVmGeup
wjw2SRHxp2TnEXYRJ56xAzCOfD1JkuzVrwJi6uWA/O1QC94wgXYvUJSSWaOaDj6R5VESE5iqzmM1
bnfVA8H38ZFoF5xXbeArJWOuyoe7h5lzHoKmybAyZUJmFtjaiWQ2p5DQO7sJUeaPeiRVbjeGYrYF
EEzRdi2joibwYsjTVU2J2+TGuIkpD8naZNE+vSplW/QEZqjsPdUV+dEswm72+4NIWuutZeau7GtF
46Re0xtr1GP5qWrhN6+KPqgZLIKhhTjfCZ9pd8VZtOghrcaLIDeJjAyiqiYrpvAJ2Qz1YlS3Fvgg
aulgBtg0yRDyYSfxAIGx33f9grhmqEVjI9JZdSJP47K124n4rWAkvTCBUyOwuuhc1cu83ytBWOHh
Tr20WKWWjS5bpltL4U5ITbUJOy/y5l94Cg89sZdkspj9JO+pBxk+a4IQ8E1HyY6Tasj7ybxWyTKw
t0WV9sSap1MKy1qktp29ZLk8Bzhx32iJDqil6IlMv0ysRIfp9vj3UdLF6KlK4PRwnDlrwkg2I5SV
isY0mEWwTBqNVGWvIpLQnEcyn9YVi44u3v2dGGyOZZFGDomtRX9qo8K+GkSsRI9ZrY7++u9xGmOu
16qAul0hfaZvKgJZx2Bk+Njz8xOTVkZa8ydDpR8nj0zKZoXh3ODRGEmAb/tp1dpFvh7qwLediSXn
FZhiMgD0Ij5qsCCRR5CiI4eV8a3Y+q97Sz+tlb+9K+JKblbU7dQGP66VbVuUdR7bBNIy6O1ps2/M
VLWeuRhivVORRESgy/Vkn+WJ4NdGWNTNS58x6NdGLhXLSh5QmzMP+2tr+PnnUsAnyJD7bHgY6txk
+LSG17vYUCQ9isnDHcdT0crinMbK4LS9/52L/ZcKzn+vmrwqPrLbpvr4aI6vxX+DkhKl56eK5ncl
5d3//T9VHI4fn0vKy0u+lZT6PECjWW7qpmwCPJ1Hxd/mZ6r41cBdDHHHoDCEZUvR+H18pqu/YtwW
M74UxS66VkqmOm/nyZom2B84F5J2QG8bc4X6z2r33xifCd7jUz1pqrpGHWDr9Bl1RmlUlD+eIQUL
mZYAYla8lk1SXqktzBHqJXeDXEYUB9aCdILitRYd1InEBoHVdDqTqQ5ThO7JPsJHubvVNZ/phipv
E+s+D08BWUqHEAQ2AOUixOuhDOpOjiNYsjJMrwERI6aGlrSTfl9KwRdalylOFgyR+JMIeuoGr7iV
0xYE/hgosJcIEUya4VyZ/njk8kdkH4R/V+vsYR004vryJNlPiNkmMhi4S/e2nV+HEv4G8tk2Sh5G
+zFW8TnZwnJg8Dm2T8I3NZDqSpGnub4sv2V9fPx0IvxBF0+FWPK7vy/dBGTJ0AaYUtLO+/HvG7e1
2mSl6MjNI4DYGIS3IL7WO1Wq6iGpL7A4VITWSm3/Fgo/OZGRpt4HXf/WzLGz5RzTPcdAED0anAur
ztZqmVpgZT1vAX40ZGEXJykSosPlhVk76Xelf1SrTLsf1AeLTKV9OHjkzNih9kjuzjmbqvK6GNH6
sQQal/yx1O3ltZeHqZ3V5DKjMLGG62nKKLCgnvIvmcPgyWKfxOEOIW95F0OFMNJ+GSZttFFm/DGX
2XTr16xpKJ+vhNsSRF0DjXhMdS8+BghpFrKHLbdWlXxrT528sRtBB3fIhgdtDEJ3tBKNgKPWYPrl
DHEMFkkkbguW5mQQO3sKSLTQWJAZxBVzZXNl7MmWX0VPTZRqBFDOu23s8ClE5aKSahcII9x6cRQQ
BsPBXeNuz1O3171xVRImMhVM1QQCf8yJari7PMw9DH9tP1xrgW4udI00xa6QpWMppoh1azq9gDhx
BeNezjUyEgPdxpuu5fnaJxVs/mWnOFVPkRFvM6vZ+60ZcFyrZCHqOthlnc55HpGTsyzH0On9dk4R
I2mElpnhiNgPniV5ZpdE4biijIwTV+1k7djrbi/Geh+mhZuCNetXBkbgehL9SWddf5bLYFm0un6k
3fFcaJh0NCXV0AEJda02k6hdmSbMMlSRo5EnI+8uhxKGQMOSLF+Rmyp9kPNwH8klqQ3DsAnNBmmy
pJnHQRluaX2pa8PDa3L5QhedpEYjH0k+Rr0XRDGivjI/2oEvDj0pYmWhn9K06Q94NFZagZCyb5LG
yb1aOnrU+aitSx2tUu2/DsDMskADqBPaJm3tgFCgZiAta4j0GxDm7tCbJYo2HklJF8wYntkTXxM4
7zW4+npi5EtB9N5kD8UzrrcWe1AaIDHUTmSoPE8EuZw0L8Ht0Zq33SjRTpZNZdFRVaPSf9cCtb7K
mZlUhVYc63I4RATsoeyvEfWlNhmgkJ0Wfm/P/LFWP/iB+NLJlbbPjeRx6lP5SM9go3pRgTa2u00V
38bXWWxZx31RCxzlyKwQuVUT6lS/pP8Qv5aDwewFadGCopXmuGndCoruTuTkVJd5c0OXzNpOZMJn
44c51U+itINbfcLYHtGDRIJu33emXT1EtRm6IscTW/VqQJa9fduXWnCrVvSVi/7GYwntFV1Oyjxf
/Emb9bfR0qSMORU2hVI7dvG2trpky6yIoFsyqrCnTuZ5EIbk1q1vz7r6jRqY087Qc/OoSmrv9NRG
VBODdyoiQiCDZlHMD0K0cYkqd0e0DOa5VUaK6qHIaNuxw4joEiS5EoFhXEDwgQakVoFfvCsEf+hM
EM085XJ7GPLhxZJ9+9wl9DumbLDWUqVYZ2409rnJ1coZi2Fa/fY9P+nsTa2GNaJONtEyllZDb5Bb
7JXpStUykN8Qke+Yn5Rbb8KjFsdmeseC1DzrxKlcnkSSGKzzGut8zgCbox0nL+BIv//r2/cGiVTa
SZNPQs7cVoT110YLj0zWzWcEAvjHslLbfLsiEy+co6RUB2fo1fY5TXKnN6yeTpk6umUYafciTpVt
FE7mSkpiCJZDVdzEsUCmPLWQ7IWPC58QvFXO5XLpG9ZjYNCzw5Et06DpuIQMOq4pw7Ol8+VL22fP
FmFFJDgbmtNK6lqrJdJvrdNoJk6P/F1qKPJosNx3NZhd1N96MT3VuXUdgUdNPTxvVogAq6EzEuyp
teGYzokdD6WS3SidtLbxFE8m36qN9RTU7og2mCbhpkPoSpQyJ5W0LqV4h3eSuvU4yMljbjPsyYCM
ks4OwLDatAMpg35GuI7hjHG1I4uWYdCrGiG/9FBrsitViVaZzoWlxzol+47ARh0hhrQQdceyspQx
kJExuVIlZYuzd408yFUTjTuWwAzGFT4fd2SJb+U+3VZhihK+djrMKmmISzbLikUj2dcVZndP2CsS
R5peXHE5dbXKXLfgpc3W24LTObLOuUl83U28/hh0+aagDdH7q3QoXdBy3C/HIwu9hRrRfUMrhMTU
QffS1fpKQ8NdBcEaO+vGowcTW7UDuhalN+CNoD90iU0MoLGe/xCTSUofSYstnMHW8/etaTjhlK/g
HOamozbPrc2vNzyJOa00fJCJLswwHLFyWIYYns0yXwdKsYolmlvkLNEAPCaY1JMYUHTpTp62bJT+
MPdHtUFxmkifSQyLHvRGkvCcNiDgtxYF2Sim5m+LUXNbCdakrR+nQb/ySMWC4+swFXwwfGU1JUj1
JlTgIBzph4Nizra+F7lVp6+Usj94rcx9g376mDxUuXXqMMNIBOm1I+YP0i79cpZjgnfVcrcu6cSd
VYoln1Y9KBo00AtDC/bWkG9b70uSe9uO0yXNwgMNfPzKxsLA5qhr6XUIISrkatWrmEFQxHb4DiSY
MP20zlXVVRRwBcm0xlB0TXvcaXxwFqMfLCAgvhCZAnTJRLwPVbXUE9fsk4VKmGxJ3yWQQQdYWwET
qrY5J7NppZHJyV195Zv2apArkBz9XvO7K9VCyFz4jqXRLOqsG7A5AT0NVL/la4DLFIvWkZmma9nj
0raLt9RnYR2kOZmUSORJimk1E/UvXTOv3miFjveCIb7/tUnqlxBe7Qi8o8hpbLS24xE+HWxkU3ov
e21lAcm11GrViQpsT7GWhOTAtHICNAipNE8ixUPk18d5L+FdNUXrzmsdUdwo9GwmzpzEnK96/nVL
XkBri1NfDZvGz1zCbFe5NK7bWKIx2q3iSHUxm912xZcSmGFA4k5ZYoAgELaqw/V8Pof1eMya5qGW
tb0X0rhU6azWAbmrS9a4jt+ku9DD48lt1OtrPBvQefi+XZnH2MoP4C/RKzQEjMrHwK52Efpm1Kgu
fR10PulKM8YrPYE1PzS7+b+1jEqCSTsZ8hQqxzSztpoeHD1U8J5geJTHy47UgYpDOR/jWpxk8s0L
I3QSzLhKfZgPMlPlbZcW3ABndElw0ICoxYZ2VYbi8sP1qr4aumFXAJPrMXrN18LUHk85hUX9FCgq
XdfQtWixtGZ6zaBi06ry89ija0B2jGtVHU8QpJa0rOnU0hZ+n69nyZ6727XeY9kDXdqp6UHQYFU5
uziuCykWdyzalo3e8wmJzwpDZhnh/qCRR6ZqZ0F3nu7CkyaQpA3RHtlHPWDk9p0SX+V8FBpJXCs+
e5wNpSgFPGU82mRdJlX21GGRm/8vel6WY+AJiFcdCumdG+26z4bn2vdOjPXxmBj3Xpk7qSJv6NDR
02pRqvCZSNV1xehcmvjg+DUJqJqrjDgqTNxIXDD97FUzff7+xs0gLMh+mncKsC3g8jy2kXSXx2tg
9XERHjLISOQGrmTJ2yaRvqxGf1cwtR/b8RgN/U1hWiuflG4vVx3C07iV69ODkLttrCh7Te1JYNY2
JAg908A6khmyxPqmIgKxUtA8LGuwc2XyI91RBDglfFMYBuOEC7jpLacfR2ji93UMh8jraKYllLr8
MXuzWZsDJge6SRsUUyeLDHqBda3Ojaeo8rLVEEOC9odnOnJrQy6esnEz0hOkjS7tzNq6rVv6dBn5
fP6LVl8TZ/fYBGJlWcGVkZU0/Ix9ouS7wCjd0c72ntrSXkz951TK7iHLgtaoMWZX3ZoYQl6tv+aK
/0Q3+hi3UzrjEDAM2PJC1+9otnJF7DaJB3TL3KB2BJcwqphQLPO+CJhxjfo6iEkZqXyYHapvcZKq
110erspABoru2x+s9Q9e0n+xje4FxBOZqAwzBcu6WuVTKE0vYeRqMn9l8hX588fXH2ppH0rZeDMy
8uO1/0fYeexGjCXb9osI0JspTZLpnfyEkKX3nl9/V9bkva5BN1AQWlUNKUVzzomIvdcO628qowOE
5k299D5pdVeVBrEtlLieGxWLisjucpWzDhsl7VdnMvSvaQ7v3Xwij+UaJcKTOnQXEqVuwxQknf4U
mfEzWXJeBoWsbFWMDeL4prciWXpNjXESltNcAo1CM7iUv3Upf1Tr27JKL2Ldq9AK2o8e/1sbi59J
Nfq6Or0Abm2Im6yOQmY8IUDcrHFK+DqT2mHyWxzZWJVBniifGEc+FW5fORPCHM12lBAPWgLzwhnG
QwXsivAJo3kDsoebwmh4HU9x097nxHrXdYCSjVDukp+mivctw+USCw0IMaulzK6UF8S3XqtaNwS8
J6E6dbKJPDg/9lbuGnH6M2YrvKjwT8SYbwlsrlXK6C/h/FrvEtbDiuNZZ2mH1Bo4pEi7WQRa011T
afkq5+LcRNZNY/2bjHUrk0/G25ms4jNnXPSWkmtJ/Y+SUEoV0otVZwu8DxPk9amr5dcOB1DP4SG3
Ee9wryvtvcodVIFbOZ1fYWS/NeZ445l5wav+Lgmcx/GXNlWO2Kc+qUIE86XvAp0Xv2SHR/eM5T+b
z5QRQQL6SEj3cvghLfrHYBGYtFY/U4dxeAzXUyYhW31IzNomQdUWn3TS42v1bCKS5n4LPz3nB1v9
6ZUc6k0mCc5iIi7OUVu3AzGGfU7uRWW5KncqV9YnwRiYa8YHYiT9SYqOQ6T4HBxnCbvhLNM6Ks9J
ah3VB8MtsYQgWfxKIAguypSvBG9jsqLp1LF/ZaOxifpu4jSW7ZEG7VZZVW3G3ee6UFlpKcD82qih
nk1u36uk3TzmBIMpCQ/wii1wJLBFbH+dGtRkj0OhfGVUE4gsMUmhBWQ5kxAozl8FvqYeUFZfwajI
zPcFIJ0mK2yu1S6TjE/czRfy6lytj7D1zl4Ltq6TPEscN+s47CtW/VFaPKnu/TTFSDr2z/BRD+Pc
vOrReBVIGcqZSRU9e++HEVlOH+acpckkRwT24NVjEwLaIbZH5B1HhuiyO0iN6dL+CwbBGpEM1/ux
ZOlcxQZkipjPXlNMYN4IMZhV/pXRLCwEKb0J1s4N0Js7O3vpNF1B73vWvzNmkDaqscLOOJhMsuwz
avZLaC/MO0RKe50XLcbftkQYL/nQ/popR7k2rm3pV0t6Wdv5Os9gFYps+JjLuzoiWjOlcyWagVKQ
HA2TGITL8L1m676Kqy0tjisi9OtM8e6XKbi2UXoe0ayZBS9CWDrQAWB5GMM+MxN2mZu81LsoEk6r
RjvmONY4aQxuVqOGniSkf91DyRVm5UeYPRzCyl5tJkfNafywVvRChuuNqUvRBDyJCGyj2wARV8J4
3HbtPo7kTTQkm0ZIOBGI2wKOYjW8jIPmor09WBMxF4Xx2uBOogjfxDikKvm5qq0dgFLEt8Dl8i+B
TUiEypfk2IJVLTwSR7MNJ06lHIuBroibekpw/T+3UeGhLd+u9VcOL0/JoDOn7EVAr4t49ME8ulKb
O50+3wmrsGeZ5Yfu6dsAeJAUCN0Tuz35USXiCcR4WfVQXRY4c9fQ660YA/NDljOp55FmDLJQ6Z0i
9m4OxYhzlFvYlDQEhGizLMbtEV8raR31CLgughDDteHs1vnTIZuH2Gli7dmcJbvDbZ2NxclaiSUV
a5mt5kZnjW1Wxi8bnaWw2DSmfo+E6kxzd5MmvR8X1tEYc39WGragPyTJbrH8mD0VRrOCfDN6pynL
k4hHap4nHPJTUItEfS/6VYVjVtUtxrvusIbCX1mHmzarjpw7xfazEsyXWcJRV4S7pup+J4Ba4qg4
uoVbsojYx/Rd2Rpon9Jwk6RM7cpH9SUKh9SEGDlk21kFYSmnTwa8kgHumiUfUQE4SqwcGLN/C7Dr
IgH9AqboHDuHXmQWnt/ozOzMFpV+Vw/IV3KRMWuyScL8pb52yddU5+78a7Qj4huWCk0JNKsOeiPH
kc5cSUURPIlA34CXjOJ6XNRwO5k6lWHtSdCMBJrzY2v5qaXfElnclbq82olGq28yoi8dkKfdD4pX
df1fK4W3pUgQSZiv5Zjxfb3VwsRTNOkiZES1jFXtVzMhR/QdnIXzZdaZvjlDWBIt32rMv6w+6o/d
KHRMo/bDTnzJ0jmwanMvhrwpk2wTi3ZW+9rLlFs96L7MMCWRtJOyjvt2FekHVxs1Ft1U0i6pLuzD
XEZ50l80I3uulupAR/Jimj0FEi+cGB9WkZVRRvpcVm/9+J0MyTaew80axY5YRw6TNZo5pkN86NfY
yW6rEuaAH7k1DcgP0S6v82Mn4VgwQloYrNpSnXhFJb8KMr7vjAO0VYP/N8dAWquv8VFOjqY7q+2m
A3geppOLcWo5xI/xaBrllZvTD8m1HhqMKJXMlVdHLcL3MJw3bWft08Rk3jnUZ2Ukl41XJlc+Bjn/
nk3WTt1Q6Xm8aCrT50iENFZtF+2nA34YR8sZwMJ+rUa3UmfWfv2Pu8hFLuheAr4p2/Jr0j6N+b0W
4aQa6g8B2nvUp4CswbJp4YZInLdxSu+dFdMUxS0g5+pmWWnZR4JNQx1qZ2gvjWYTZ/VadUDTBsrk
2aJhsSi2pWMHjhAsrfomU4onAcls03ebuZVoYikh+qwcXGXQS8PdYp5t14p2rEvybdvMBRxPkrJy
mfipBs1l3lRkBXS9CyqZBW2MUzTyZbAoB/KnUP8s5R3/NI3holQKolWKnEkbX7S08Ctl3lTgjJQp
QNILgDPeLqIarFniL6kgEVYxu/DBd2gCrrrYu22MR1xYd0kf7vt8OiLa9ugXfjSI0uxOKf9CkRBA
jr2oPyzIbOsLobI4m2k1skWTEI88DY6SCXVxGB9H6RlQBDCShdBsjiLO0oDSkg9ZDkGNMy4IDDum
eTrpiOnT9t73EP9MbWfyDlXEaatLjGM3Ch5iB3wEdgS8gGCgnajlVxWGuF2XhDorqavQfoK7tpFK
7MOpUm2hoWot3nu5sk4JwdJ42Jc29aweDQZHm0tGN8CQuhMIYZohJWsvEdby19wYXmZF8qmcn4rH
sc2wls9mmEmyVm5wpve0sUE4/TaPgL40fp8qYqHD0KPhSpHfbYuG7m6eSg6DuEBWIZdp/tR0PgTC
pZ190DdPAFF9zvKf5RQeNPjqDEf8cflStx2FhJNDexqE9daqITSA+iQuKPez32GanCiMPCOlHhdk
b64pdOn2qKP5rA1QN0MlKMaYnKdpIxG4AxphrcXftFMABsr45yAnhAJ/qsnTvqqONAKgHIVPdaT2
U9vS1ePi0I7WR4JkZM63Uo+tPxdOAoInxWB4OSIVs0WrOXbtuVvNLdqwCN18ycp3z2gHJkyKPAtm
V1eAr6xahyR5vxSjbQoCatBMJ0mhTpt7Vdw+YqYsSd7EdAQ0Gpp1u8klODSyM8/JnsICL5HpKFO9
0S0tWOvKMwas6mY+b/Leugi8WqRTcgZPnBL5yaIPO6rdQO1QvkzCJUVWWcHM7LT6KBuVY1QCD2rl
CeLqmvV9meDkqr07Y9A3hpvYPlAyXdp9W2EFmEFw4wSJT9xhs/nIl106FU7P2K1aITBrnvGdVT/6
QOkhop65UsDj/KLBCxS5lramuS3MKBDLd0F6EtNnMfsc+dONn1C2LqsVP8KZOMeLAEsEz5ISJ5XQ
+W0RPe1Yilexp9UIGhqoiphzHjY+0afcyQ7y9AasFqtdDRZkiYF/ISor/Tq6pzGAuTn1KAL1ZN+F
eOZwXJbGceS8JQNazuuVGW1QHNgXUS/RShp25rQTyBCnSoKXsDpKmXmx8ca4ci9LnBD6yNNjGqW9
fInKjx6/W/MAsKaqekLd6hr971Qkk63BF5MWA2/8Foky87e/JEUXoXZvhullsCnM0DE04Eoi0I7s
QxtDd62FE91cWN47ue/fcpSUcULfnsRlOkiQeFt5ZxqBlHRb/UFjWysnFl5bVTlQi3ECgJMzicKX
CYjaxA03B0P7WpK13oWCIyraKVtTBu6inzNRTCFZJ6vkICLeTGXnm2J2znLhihVmi0TANgq6f4Wj
1ZXTy/0tLSjyMm7/Ii3ORMtukTi7QLPNwZrKCDST2ny0/FRfj5aDIkYL/WyaS1W/I8BgDOnUTaNm
Bbi5gAc0Yr2JJoFnO1MuleJlUkNIRhRLB6WzwKiVvZMOcniNH19a+t6yNlz1dDSdYoUrVtZWixhw
LDiYtlHOo7gY52KYe8Z47W6ok2AoYG2UaErtioHLYW6zeC+bwM907QGqmPQjhqF+O8aouJu51e6i
FGdAFaloO1U4WaUlHgwmJYxFENwJSrlt5in87SblQKvz1RKiBVhHpp5EFbqhYHR/jC2XvSAtC7V6
tOz/+bZVRDDbRVdz6uO//vOlsbSPZNBe9VZqr+mkFRdDeEEg/MUUT9uXs+w22KXP/3xJptgALGw+
LIStth/I40RMLL3mEjZgjQr/PGQH3m/EbEkiEQ4jqz6EKeb2SxSS0d4BiZWahL5fnTVARhbxVrf6
rVyWJkiSki2hkaE1rogo1pVnQ6tRltbhGh3zhU1Dq0x1o9ZkzxR4fk9WHwLuLLN9RE7iuzE+zwv9
OcGoUedS47YOWlRYdQzW57Cnlu+6M4knJMfMSftlZT+qJkz0E+ecxiKECtMoot0//wsRfOxHcsFp
ymAWgAuZGbcAXzSVi6e6t2D8Lmrn9EjhvEY05ee63g/yoD1hZaWH1ZagMtH5lQQsvQnR/D9UTv+K
yHyIWJDQ6Ipkiho2dFP7l/yqKY0Yx54Bmz0cgJ8oCXuuZuUvmGGFjarGrBLd/BfVofhFU6is2+yg
1Hp0gLLaVn4VagwY5fxSjDAowyyE0oEGjt5tLD/BuLD+hxNR/k+N2uPjWgrqHdZ+GQUm465/aUKE
tVcicULCrkRF7E6rE031ehJ6kfPBEpE3tSACn5LwlA2P0bbe1udMYTSehyBr9LWnWl9qaNZIJtJs
vZbImUFYq81PW438H8w83CNOcCfVKDCyw5mMy9Q6//NlTfvfQnr+7zqXf1wn/8+V8s9fhIFD1JE4
4cLn+//8i6JSRqaeg6uiajcPHXKAM6pN060q4TRLTBMUVG6I0Cp6rXqd7ATNaImHmZ6zoqAXYegY
SyzRqdRlvih9bfn/4/M9VEz//nyyZhA9ZlmQ8/7tmhkjSxsFuRWBwYRoWCzSGkuFq62kuFzsbKX/
kUj0zQ0VJ2Y8Pq3i0vg5V+/0z5doDL3//onk//S8cIX+UYOppPwpmqmRHvmfV0yKBXOwHv1RrZMm
b5CISBjKaqAVO66Hsg4Y7A1PacaTIQJx17EkRjEIgyKCTwwetN6W6q5V8lOkZ/NRY7jbDjQxNKsR
XzQyapHnTsbtv3/mf0vFND6oxTrOEc/SRMv410eW664rxEyLXDW6MlYHPLY65td//x2PFL7H2/r/
3ywQAuikTMycho6Q7t/J3VU1C21klaEzMldOmSHjBJiuZX4e+6BVeLwwpoh2pr0CtZXoNEkfxHwS
dxHDSejrnSa4tf5NVdbbsW56pQod99SjjGU5p6wFh9f9RiiKonErmYFF2GZCJFGRgv5OHMYfuhSo
yZ+knA0w473WbPsUD79kvOprpzizQIvGgRXNMmfn0UeZfJlgoJrZyznMG+lDGlF7JqEWydzb8O7h
UfEbevWKgnwHysIZZXqx0UcSy/shDDez+ma3ANznRvRGSPWMPDEpvuuzW8V/dmnuBjIzBJdpf+h0
0VMZUxtmALIDyfrKxUMPT/smwXCzrhlDjH4lKLLvOMvMr2U5EDVR18+ceIgnqsJxN1v5d97JdyXs
0fIIe6ttn1OjeJbWE5i+aLh1teRlPepjg0mxBYpZKt9Lk46lJBz1pAfDHjmzQjXRC8VFazLJLcU8
cSDiIspOHQyUJaioYZM2HEIalbFF7AgL6nr5mg2Do/aPyaSyFavMhQHNwFUDjvYwek0ZuVLpsim1
2J/m3TAsX12VT2RxwG2WnxOlCeblZRLZYAv+XJ0pJSmcflp1rhxnHOneWJ8OEz+x7XZogWw4W4bx
rIvvbg4WA9nze0GnuS93TX0XdCavYuf2TJzHLgvipGSVLa/VqoR3dmsAjilwrvoSS/29CF+FcLk0
YrpbVcMHtSSV4A35HFyrfB4Xu+ot8OYQ+rTsSZsuIvA1PHpujHEpXJ8KmpwqbzZCe2pmCj5k63oS
ZNYpZKodx5/aeLJA7+bNuZ5fUsDsghJsOmh/COcBvxe7BljVCMv94XldrSc90mhH73KxcZKMXOwZ
ZFu8NdBX8Mo8ylGuETKEbRXCgxTfZ8J1B8hnQvMkyx+ALoZl8RSiLfUB3ry1aRTG1nzGjdz+hWmB
IeCYW34+kGJLYElmoWHngmRPCz3M9qkADp2IDnMCYk4udcO4ZOhtpB6cAK4mXLqOcSmpCypyh4eg
Io3dTH9d2r+YODUxpwUyXyK0+Sa2gc20fBbZ5NTl21y3NsnWfidR6rBf11LlSlUNIR2pSrVlQEvk
alT9RNHVAFEhFkEW/cUYgtS7DAJZotVMg1d5UZtLppR2I9LBQlBPa9K2KBRSYOs6iYbTSF/N+CfX
Zhdnqhc3XDi0gzVtz3V5kSHgaYk3d1tWZZumNp26yR701m35Wyoe1RACfiI+z3wGwwCz2DVOlP0K
UsiN3OvSlskP223VfQiqvOfBtOcHGbF5F1Q+lPG9LqQCuGo5OyX7tPHZpb5U76CEcKbdmc0PZj9j
vZRJ52Tpnbm3G9dHY3klXmMpMvzOSBkgjsuPPcsgKDje09EhCUcqkKOgsdlrsYvcI5iz96VZXIOP
otLSEdS/WNBBmqhEwRSe64ycHB5GOHa6mtmdoo6uzj4cL79WA6GZBIaw/hiQ66pCFejzaeCFtA6o
KW3CzBSeO2HJnAf5ZV5ae6WzFKM/y8s3KdpjjrVDlAtYuyniX4tEdRQGOEv983hGuihoJUcRwCo+
N/ommWuMYRY6S5GQCtWO2xLrx00t/hpqqQW1mPwH1XOKdbdseYgusFHI8oXneWko1NPw27ItsIBD
dYuGJ4nmWty8MmiwH13HB85ylM+DArxSBjk+PA9Ye5JFZJ2pnAzYs1i/AIvwmvCS0csTp1s1fPQT
b9SEzQLodZK+GOSwSNULfeyaF3fwVfOl/seOz1VbOUh8ZQjGePviBRirjHTlIK9vEvkzqowS9Ax8
Xq+4aJdu+K3Se8UQCus3GDqV2IrNJD65EB9svUegKkHau+vyu8b2kg97azpgObnYeZJ6uppsgTEG
PGnReJgi8iR4KuWAEtuxMsOJmu9ZjN0qfzVIGViN2cXe6s7dLuTEEA6/lAftqrBSvyZM++Rm3/Mk
9oj7WD2ybCdrTA/nt+wrOmvjMTUwgXX2e0wWcmbmzIAZ2cApF+LfcqDPBdyiRyPWDsth7Ju9rs63
Vd+WC/0nExfnCVinhVclOwFgT8UzSs1YP+iMIFQw7UkNCjKyoPtKu9i8Wt1rHn8187PVvQk8wx27
ckF7coXjACYxQusBSjILDAri5dZO634urm3xvMH4ZeekT4TKzhRespEu6nyMF4qb+scoz5rgywPN
na5nHKvBc98s/BAt+Af4Kq97CEguKmCnZyMTubO5ddfpSs4PTQs7eD3+mM0lngg04mblGTAZGrQE
GeHMddRZ5XClAWU0IWTiZoy8atJcTkxukiK2+onxKQpE69R02UMTTiI53zlPlGnOzmpxLt6icEiB
myNucJCRXseBd7Au1d9Qsu4JOMods+SbodQfgjlvarMpN5wm7/j/uOWS4UkZPOLokcai7VU+GOcJ
fcqgMLEZg0SwJ3T4Oo0BBJA42oqRyYqDwFIfn6Jpq2deoWBfrpmu3lZGacjWrHzDWI8DGU/SAh6F
PFPch3bdfLSpdBP7yyz96mNqp6izhfdWGnYykCekqAuZAK0sniWOPmXkGuHqiSYSIZeMQnfR0m3c
BQQuqAYGFAv0a2o89zIw2EQ4TPo16qKdrOM5LH7lNLTVxjqnNLPkCH5oRG9uBpbUqHrqCuaisNsj
YaNHIEVD0DYlO8sjf6vwmdZv3HpOF0ddpE3c9ggJUemt4Usu3JTVJMYF8zjIYbsDD9JAO3/qAthc
N5Pv0R0yUYGogh/HH+XVLT6zEykiBk1cumurCG+kucD2usQFQibpORYJz9KuS3LNU8ubtMoHcIp/
oClbGtvQIvM3oTsrUkehLLjTBJlTb9kwS3tYj+L6vpi0FZkDmq69ZCfCm7YifOP6ZdD3zST4MJRt
KC92MVwmpI8VwC9em4DyiVSZ6G/Mv4asmZ1Z5HC42ICobH5zRtgOpdNe7jckbdUo2JoA4KGyktaT
MLSj7dAzGfFHZAStYCvMKVOC2nZStOumXwZe60//DaOVBC7ooonoC+oPkoAdSKftIr8vBdYv4YOS
dMH42Ap4Dolra2Q4mNiGGfMVj/ZV6LMgMkXPiChyN7MexBYnpNDrOI+ug6281mVQivRP/4iH2FTq
vY6ABQuuwiG7zcazWkRvC9M9dXzPaPPHZkXPihwNxD/WBI4qO+cYuFqcrI9ssSb67QM9RShQ/SG3
IGGF94D4na1CEdQ1vBA1256wEeezyMoxRi+lBRFWJTbqc30cK/Rnhn48X11OpDma21CmDaQHvfqG
GMG2rfQ6xm2Q9SM/RXmC/uR0VukozV3HY9uWLwDCn8ruBtfqilEjSLgbi343JhaECdCOjLhIZFcf
V+iii471tH1DAWYPs+Hk5kR4nLXDTOLyx9OGHfAY0gqejSDXDoDHbEV7EbVXgTmbEO+VRL4yP6oJ
CKAtRywQAhV4REWoMKshLiNO4+ehRwyJai7dR9mehhlqY+wteve0ktlLKsZDilidB8uXq22tX7Lq
bUZVu6TJjxppv2aqwB2Ot+N9pp9gJ9BjjUlyamTBfTy4bBHFXH0luMkViZAt4Sx8FSMghJ64tbq6
Y6S/CxCShZuonkzhj1BG0mnb8bf/qp6zj+Y3vgNdis3wqIJnm9vXWcfEs+eXui2Lec/QFqNOkBe1
o6KKzTsJbSpDau3hIsbkbvhZsTfH86DS1egDgxn/MJb0POttZBnAXmVi2sv8a1SniFn4PmLCIOQP
egLMOxZW42mKF4Y4c3lRqV6TWGUVpPCGM8kDbBeK4FQs71oIJZoPih/Ds6rcq1LxYMYIWwTLDVUS
V3pWsQRHPbPnaFvQrcBLH/kDo6/S+NZlXzoMN5Dtj9/ZYEJiu3abZ9vayy/yX7FWvgCfaF0sRJ0H
JpKBXttiwomZVZCqQBNYHz/a83RaXvCP2tUNooXNNMkd2XT6dVOkP2hbPDpdbg4RVCc5BC2wFhML
1Pjhock2Kbtk9xf5+rY4Zrs0a07TURttToaIXQeMW80VjJ1jkXPGTDbnbP8KUclTJDf+kRvNm8iS
FRfGDvk+fGnaU9u+94ByncIna+Qs56k773h2roo4esyWTto9sS5LdZ9bnSH9BgWkYw34uC1OC0W+
G+RdHflsQvBhzx3mA0skctKwntCOM633U/NLJsMDCHfUt66GyUnq34T02XhbXkbofUTxhZbhMTPD
ODX0BofMW6yzt6ACSSXixaKFg+SwqGAskBOS00lYJaFg5o+Ul1eY/h8N4zth1g6mubDJTD6TKYh5
y0TAhnSIynpXobyrphgw/RDte0YqRjcaNlPOi1EupK8IW9NY0GVZ23Jc7sPE4m4wTaTtbJfhpssp
JqMJ5nhOY/UG/l5Mg5a4O3MzprC2vqXR46LJrHrMh1TPfVxB4FGmL1v3B40Z+rDWvSWkjTQ/Iek9
vYsfLjSAK5+Llrpmh8oUPHueIEpxlM5PdW+m+qI7azBX9/P8sHbB2Hthtl2ks0xN2ezz+FGhCgZH
uX1pPkvdG/g10IMMvGZ44xUs/oNobLLqJCTPUhsUw01dt5Drs8Uzcw8985TdTcLKkBSPu9KYjyn0
seUSIjI1ffaStLwBnqQzMr+RkFznh3L0VWZBkV8s20nZC403UkKFUKI8dnWmiYt4bJc72Lc5PKIP
r+o9+ng8Zg8p0mzXpl1X21UmsIdgor1KzEtx572Kpx0RPFmOppXHH6ePw4gtVVABn3HOtdmzSXlu
bddwN43IVje9+Zn3viaRpuOO3a5AFJe7aEyVABlXkTO43CgCH5yuxZEPgtmRD65ZW4xJsr7Pinsf
7edoXw67THmiGaLEt6Taa5Zvrp5uOSpI+sKXsg0eiQchgYzqxRMiLw7tAdtjd6UdE5MxqXtkVPiS
+teMtzr86sVXXTxHBVlEG07r5Mha63fZ7CS06Cy6MF+gc52MkHG+VwMOfSgMj1XlNbONKmJe3Dl3
49LXF/wHrt8IdodWojrMjyg6CnYKMDdd3c3SfDYxJ6buVWLi2y/fdfjONw8HhqQfyQeLhX1SfRrV
bhm9jgPED0tAXG6oCLlHMjMrzDLsgDPDSncixL7fjwVJcE+PYtlqfD5aGAWYCPhl1ura84+rtJwu
iVXzu5LmDSGwHjPG9l157Z5RXodCoDSvzJrgqmyQWq90qJBbJDd6U+5j4XCoW6CGRvUBhYec7nXI
6BI4NV9N3Q2QVXxHWnPOah4Ijwco6g+C+RwhCS5VsiM/VCBe6guPQCi/d8aem1ikW+7pNJDYdZkB
Dgy7ajw0iFBWO01ceiSCessHnjubeEdR9ht+1mKYVC3IKDaUjiQKYv9v32mJ8PtXSNUPAZG9cIbR
dhjfq/kcywdeLBJwVYesNTP+lQI9w1DGcd6vCg7iPv4GxixSFwzplkNyp25m41MJv2tAMYY/dm8T
h2JMI49JDvyKyYYY8QiTcIrlKbc23BrrS/7kUkkSAU3HWLugEJYMn3WDMrsaIbRsCstDKN4qnohZ
Y2WG5E1poFjPscZrx0kLvwViFO4GS+uynFckrqbPqxJLJ3k86NiKcFthf2l8CzuA7HCtXa4Js/XR
8pP4aBFo4KRPVhsgNaOz0fzKmis9qQV6xDPeOh3vQ+KCP8cHBdzdFmGadhw1GUrc5MoLQ8QRTECp
jmzxWhjvjySQX7cWbJNSdfVGCk9SKE/Znrefy0iukik9lkgcnpp5HksO8UFT7qvchVTf1Y+by0wf
tU6CzgyULzzR2Y07hNObStyauE5KryK5sXcHprIxCooNKxNKFFA6PDdaywzyLI2+TDvM9OifkGUe
ZneOM/HkcDYFSM9xzfqiJ8mNEEKfFiQpIKzb6UyLluc1RokIDJdAM6f/EVWb5RhBAcwVrhkpafTT
rN6XDUeyjrOwAUDOLs9fjf4NCx2tBQL/FN2hwqhdHm+ggtkjlBMZLJQCmoYOu3RGsSZ4YGZW2WEn
RTlHTatx9sJkhJzbxt/zQASkrAYO/9A8TWUK1lvWfdGD4snHAcHqiLJglm6VeKarInx3lCik0zU2
Q/v4bTlpX2gxkGCOeB9olBI0SQQZ8DA4wZWD7zpf7EdcyQriGPGKHX8RLiiQZTKStePGjP1u3BF2
iUnyh37zOD/z1NfYrFSXAhzZjLvhcPMwXJnobLQ3iqpG8IQJx9MWMWFOA3r0h/zx+M75sf3jTEra
oNYQC7hhjYfxT+8uV9wu2ogmcBl08oepOWSTV2mXdj7E5FbWOxEAUXVg4tq+hu9j9FVVjt1T4sLX
IyvARfX1PeuXSfLqyI2Q5sqctEbu55WIODJnHSu5SENA6mDkTbueRdlpknMXbxqOV1mkp45kGOhB
x9xrTf3SdlG67UT8EamRFqcWCaw3ieQZtMTZlijCJjmojcNMygmCh4Wh9mwW5k1rde5rn63BtZxL
AmweX6ZkMU8qIuewS055GgquCu+KkyyqsOYYqyQ044lblo902VfSElTZbux3LT84EzFyDQyG09LP
uGahOm/1cLD7edt/LHhkiJBgaU4v8RgQwSiWgTDt1uSlWW+5SjfPkxqMWVdRPUBHdqWcfBWu7z2a
3AeIJBx9MwHQ3/RKHZQjWXKonUgZ7W5mlWLavqz1sSh+J/OUWp8PwVVFnoqLcLVWfO0hMD2JGsVS
YAleiVELCqL6rkSOHtB0/AR+LInXsHGLreY76p1EPVJnENouDr1zRsrNU31tI6R9N0PAEu6mxmHQ
jpkauP1RNOrTpAqfWHEEr5ZiojTMmkQLnn5XvCrMDnsW2dEOLTgvGBe3A1bpdlP6yabgv7yu3Y7S
wky2SNInDSv8gWATWd3w5jfk3KzBQgyhtjcUd2a2U9vSXdq6/0fSeS03bmRh+IlQhRxuSZBgTpIo
ijcohSFybOSn3w/eWrvWu7ZnJAroPueP1Vq9AR+lD2SlxHFbl+Lc/XP+kEUk9+a38YKz/22cGzbO
N/XG8Gc/0aFNv9MbpaAEot60P54CU17qT1BjJJlzP4C0QRJs3sz90jrypWzIAQdCr96MP74g/YTv
Mf4w/vqr/zR309lGoGlBPvEjgFhgxV4EzaII5z4+gonQ+2nxClGN2/WIS12pdc0HAmdU5cUFi8tf
C2SHwsBB6Loq2GZYeG1a7FkF1nRwAhjgjWvDJmX3kH56M3sPFeMq2dmh1dP61CHr6gfWhNCSxCJu
YFKkaCcHw2tCx9AReTv6lH33HNN1n3JA4Lbt61PfnKhFvCeZtUvS1LMKxnyL2hzKZehILLq7favn
miSqjmQ9csVABo/J2qKupxyj/8po7I1IMi+8WNrd10tmpvxNodcr7hREy9gDuojaxhL2Iez1jwJR
Sks1hkX9YDbR+d7/FdbTltIjMnG89ZgshHShp5vbunka2j8XncQyqdApnTVtryQk6f4a3Eq1TsPg
rZJ4EMqV1op7ZUs3pVV2qWYvU/9lDDRXJCpMFTCjaKguz3Ww7RTELIUAMunwKCqUWANIrqSZe4fN
05bMDzyOy6kMVwYWAikSK78caNDeV2SWoW9Tliw847crvU2XDGXSYsSJ2nxl6O7EkvFAnTbTmnkp
ZZQxV3q5Itvbf1iv4BePug4rqhafU3YOw5tRvjOjFFgCSCrTns2YfxAEta26O/6INflYE42silvx
+SQPQyXyAb9u6bwq3avL7qTlDbdqdsDFGQmf2lP/nUCfqymh1BThFcXgrsqNt5AxQ9ZrV8WaYHfV
PyUwzEVRKf90y/yXjNMulhuO2cH+E/188Q80fGRa9T7pIdnIaB+lbNM5DkSq/yts5Vo6uNTY5OXB
qnYRV3kddsExFEO/UEJHW3e2kVA5yrUjAKANRwdARSHgILBaRvSvTFSa2QHq7n1osRNNH4n5LgfA
W0o3g/ffpfzZkOCHVmKppomrmdSvladYiddkoHEL916u1RukUSeRGftaQwCNkR8LzpcfhM/YJ9cN
px4B+asSfMCHxVHFbYAKWkwJjIOi/jNt6V1ozQ2VHmq++kNr/a9C1G9JjWZjnCoOYfL82MhiaZv1
YD2DMWxyDa2wM3lY8I2ehJXYSgZ4l8LFdcLPfDsN8pfDfavGOkp5ibQQBGhPiAeq/vbT7O9oSBIC
qCxGUi204GdtcE9VwMw6X2KbcIOMnC1bGxw3al5IphYmIOIEvNcglvOB42hxX9JWDev6Pf8ts6Ht
FXlRKk/rXgHTxn3ZR0jWiAg8+sDIE6nngN27WKkP6ZiuAp3Jsv5VczwXDD9IWRYNMx3CCzBakqfg
DEYECIH1zkjYlDkkOM6etCv280CruxTU6sWnar4Pvg2IoQd0yRu2K+XMfHVj/2UJc0l9s603kb4q
kSLPyMmf+7EiSk9MWsbpug0rmlcBH8GJh4vov23gDCPiouunRYuEL7Aw6Sgl1KUWEobHYIQmhIog
iEmyNMjDUXkL5PYWOcMHV6tKVMaAkZc8MuvD5ptA/sMzt9PVSvOyPN76IDR+9g9zlkr9q9Bo5mFg
yjtrZzQzgt5J9KE+eOoaKghrUlpyG4cTl4HWhEx6/cpqibYJ+I0G46dWXqURLxT+tBp8rIHjwJdy
ZAb5v0r5SqYtUwzJK5qyUDj02i0jMXhXzBUpvLHZMGTsgu7R13hSBuJOGWliicKk6DhZxUHWLO4l
APlW/tH0T4dbuu3v5o0bw8qX6njjDtQVmhPYWM8tpiYzxeYp8QBQhBCYKKxpWu4YeXuYWR2eZRDX
ptsl9UHBxWTvrEK8JJ2pKvmz8GKNJ7pp903+rPXDWlYwFPFqf1TNgX6q1nz4zIHq1amvBO1xdS8L
umLHp65cbfuEicLM9gWygZRsquBbL6gCJBLB+mkb3Pffg/VhgUdMAvomv/CmZuM54upH7K0P537c
mKmn/CU0HfeHtrlkSoPIDhMzcofuKmvnMLtV47bN6BtlCzwSXpPhUzOgjVRjHer3INvJkXp26KAP
PBcEACRGgF3Ius0TypVs4zT7c5QDBwQq6VXuszrNC4x9xlPhwIGZB7XeG9ktb856i2Tks9XOsXbi
2daMH6QHMpeEPD5JBzCqd9PiwAO3P5KQuQjnryJ5G8UtoI69etT+xsRj5AT3BMbe/nZqyNRvdCxA
QynnBH1p8nSWi3+K8SuKv5wxbDy1AHjStwgegf1Ird/S5Laeyzk2NhMgg5sefebarw9Gb6h/PTC+
GCbcAdFy4r114+JMwQQ14gmU3EfS3mP7LnDThUC7ZvIYsu84vOO/l4ZTXG+1xv+ycnszcIAZQ+GW
/VtOmAgvByaKc6B8WeNc+yiaw4TUZhg/g/HDSD/M+kR0a2ZVUC3XVD018DAD/Y0l/5ArY7tzrK2Y
NgrheXnNOEwXW2P82Oa73v8yLVORK854qmRnD1q29Uvg9WVm9StFfqUBDc3Zd4+9oqA2MGCFt7Vn
IPojpzVTW3C3qYGYdSyCxr98TvoEY4ukT9rKsoTbIdpVPUlDLLDjWZkuXT58y913jXoiTfylLx9V
irUUDwjNNDjkJPVf7BN20n8aMkzMd9x85aGyL+YtXs2QO/BFFNhJSPfd9zPRrQlXI981k4alimU6
GaBOYxEgnSeVMzJNls9Q86ycuAoH86YvyyeRVuGJmU8Z23qx7/WUk3Yuwx5PGm+CBJ5SddN3H++0
IfiqK+BLzrMPpUpXtk5lAP6oS6WwJoaFSzLJEhEiq4v5kOfPpsnesyI/yPUclCxQOiJLu/hSg93a
bjEo6ZbvqYkS0yylcjtYJDSQHLiept6+svSLefEsKqzg6vivUcixU0yVUZ5Mg/FXt6ks7WBca2CR
Tl2Y8Gegwl2TLeUQPquwfbiHjp/daKzMzGuLS+V/6tKBM0DO9mWKfumW+5tcv/jRu5b80DavkZ4Y
n4yAl51nJnjjak7ya1BtQtmzBEXit5S8x7q/US9uxWTDt+1WrfQ5m+IUlaV18UM5QD3ebgtgEX+g
qtnckDhICCcFzvSrCroq9YKESoJY7YrzMOXBQK+C+XErOM5Kn4zlsQG5VX2usC4BEw8sdZ/70lZq
QBTTB+nP0SOgFGjZQuktISHxywHWcKdmgKM4pfKAtkhKNYqSTRstm04rKrsjSn/cqmuTTnf5o3f2
ubTVkD65PSZL9jxeEDrTB5hUyaAzE9sSO3wKJGDk1A8orbhJKBIAb5wnnt5Jf6JPcwhTCZ9ZPisy
fCAN4jhG9MpWJjaISRLmpkAyYKmku17fAnosJa1+99Pko1+itLqpqpOCardr1a/3Ut5uRrVc+lj5
5efQFm44oOvCzIiC3HRLt8CESqNkjd5jXcqvqGPcwStpfvRX0bECC23nW/LTGXBu+AWxnKb4ivit
jYxmBqL/VerhCSUhQLv6K7P+T2uwJmlHrT4jFfSkdSRlydbQVWT71q/WcFCwOxxqUksNbrFUZTJn
kkDiFxjlD1sM2BTyJdEF36FN/IStKxeVQGYTLKPt/kzePDVkvwklP9piY/iykwR8w2d7iz86u74Q
TIvR5U+bzK+CHO9F2eraQmrfS4I/6qlBN1LG+7y7ata9s+6BOMX2OU/nVkwM2Ll5bPDZ24Z8haQ8
dxlAk/7oAxqCiQxoBppRkfUyD2PfkzuMQGY/YKNFq7dQPXlKqV2N1G2kt1stU1czxa+3BSokBqNI
HM2Kw7FR1X+RKH5sEWzzttpXwoell6urreBDqmIiFCKykKdlIgnkEtJSoDDo0oJIzuEU1O2ys7rf
hj5zOmJcFW9LBkgDeKPJzo5vJfWlX+yxNJ7ygmeGQCHUCgodRxrhCYiO7exSFyF6oB4cpHPIGWr4
dx2asypezmLEXTLnSJccsARSW0xPuAQREhVPuS4/LXOTN/pqUqVjX3OrmrCFgJ9LzpQABAlfCrWz
FoKUelAOBckKlF+sI/4kOtFDW+OwjMuSGRM0RXpsJCwuLSSBqf5mxgpzPPngz7bkIWs+zIqIZqvy
erm/VKJ7a0N7xzNLjyO5U15aPZoPhPJn4pE3xmGtwaE2HKo1ll0HxnMvj6zp2xK0g6UjFP3CLdrv
ntVosLa8/pAwwzpuiFaIEohAtE1Up6FvL5QNuewfCMaHZQYSoHLhkDCHaTIcvyRS7dzqRXA4UQPA
genLT1lGEVJKcwqPiB9dTuJYpKxk/G60YMjv1A+sdP4U1U8e4G6IoTSM6UYAw02TrmroMDH53MlR
nRLRg3aqLl2FlTxhdJXZA0ZsHw0TqCB2TAlvafIE8ZHKY6y+NN7ykq2G/CHaxRj3eQ8YBHHeddaP
Mk8lUedmeeM6fcXx1HgT0kSjc9xZbkhfaSOwnfJCB+MzUKvVhAqjbLaKJr/nkeGFI1fSZKc/ftav
k5jpMTSRWo9gUPrEk9oOxr9ZWqdG+q9AWjWSvKaE/S9udhAPd7SGm9QYWLGK/Yhekl96/v+5ddWQ
bhvYHFJqlgkuSzFKH0UV/wyp/BFwR5o8RJa46jXbHzUN9ULVmr+SZmoHYYAEie3wlIx8PAQvLEcO
pZA3rZ2SazhCQTnZpcCngC7xQxKGsXIi51T6QCaE+arRHjfuJSwQ7CWgatXa9y9qcSmHT1qKFpr2
Eves/zZJntO0e5V+dtYv8B3nqvpqBc2jbkRH7rifHMaw6VNXPSg6SWFcfVbpxhGbtVy8pGY3TCe9
vGvqndEPHvBTi8k4arSdymkZEDwuccrOOf/Pib9h4xdO1mkbwotJH3oe3pg0LkPePHxm2zRkUyri
nzJO9lLxnjsNog9SuWWNkKvkc6pJJaHodxGhEHVVqwQUz3jWaye014Hgr9rpXIpNXGgPMwkxaeFM
BZNqSVRMBEoSAH41xx2bvw95vcMYq/tQ8JZORTWO0mbO5xIRWA4zudW9zallsI8cTvhKQ8hY1GY6
smzI8EBeEui+VGvEDwPLRKP4b2H/ZmnhXebQVOpxGfDD1kxQVns4d5XzYbD7xrGgBJznHOGbWdYk
CtHcatmmfyerjf4a0/905OZp1tEmRQY9vMWtl5HuYTNnqJzBc0bzfGRNYjW/S4wDGU0SROyE6Pu6
TWURYtc7i7kAMI/Q1PJnQ+5Qrzpblb8flrPH/YJG2APUNvWARhhypqa3sbs1gIRoGpBQQBbwWQBB
hOO+bNQVSTGs3MpRV+s1UT1XhehjvLXHoCt+W9aueSMwOT8dv37PRw1f+DK0NvkEJpUyXfT/4RBR
QhLSi2T3W7zLp+mg7tNjtZ8keG5+wPkBquPg7AlbOzL69r0y36a/TUUyfe5kn0oi3wVZlCI3HoK/
GVnOn1prNNUQbVY5PxpST59C7iDHaG3Anibq92AjaVHn9tZmTRvEZ+ajCMvBhqtmkUDK+zVy6SKs
PSxbM3kxtSRJIczAxagQcThx3JOqzSTIwJWV/h9CiJWBQqSDKC/YVgA6uBxRy5uAKq1yqHvEWEmE
MDFyuFn6p6X9iuwffqXFnLyd8K8DFHgz6hBQcTzUiNZAQuBOij6DpoDDERJBVs4q6guvgzVyuD4D
irNk693paMmtHZIzN0WK95mVKOVqIHh2ETrhHTX139jy2zIGXQSnCj90m+6CjMYtgXs5EpEbmkBV
cXCMVH+Ns9XLx2obds02Dnmoko2fUkme/+s4VVuZiIiMVzk4Nc6w0zFLTvJ9XmFSiP8SpWZR/bbl
Haf5KsmRRDDepfh87fSVCMIbD+kATwcrO45bIgD5KOzxqHWfJgtzFoBm8D1z2cZoQW0UO9j8uIh+
M5qAnT2yIRLwMjSTI7rVUF2a8dXhA2/XWnNkI66jZ1vctfzcT+z07PjGLVaqJTJnurdPiYN+Esd8
D6As5ymFy9Z7ZD+QQCTpbt6tkAQ4ChAUpuEl/7WsA4hvDMunqbhmDEzUOUvbQdlHzd5x7koBQCFz
LveA2cFOi71awmp8JC5ej68MLmB2/o7QfqQ3w8rPOyxkoD7hrHpH3ZigWs0XPr+tBMIj568Q8XWl
XhscUyHiBfAQ+i2wZC4hATgoFQ3d3jpFkdjz2u6U2CuTvYYAaOJuCnM6r+UH/jurhvnzs0dOdi7B
vdyTUb7oY6JeI/0rgnAAZSq+DH9XEEGhgmPjWHTRt5b1+6S6gAamchyM+yj+eCy4n65Zf9OVLdIt
a1rXGA3JoxHrytqPZGtUx1m+4pYFBs43orMsIAzp4NcW8Scm5BQ3Z20QzwYxgtFTb9Sl1Gk7R53O
Os3SdA/mtmcw+MOoVOgIYAS0h0a8kfASdhm+tfxDyT8km7ONj1BGuJ7qmO9PSb7RZbRimwkpXYcV
dTH/8yCnfLTjRc9PFA3UD0iSPvNKVOfz8FCz3bcEuwDB88Rbi0b/rcTBJIiRrnT5NT+RdXQoZE+e
Q+KuPcJQPx84gA7Gu2Ld5988I00fHzBpfo07T9BRVx7x6K2IRlnqCLed+GeMKPDY6bchSri3zBPp
jRThFZAyapAd9aJbmfg5yLrf+jifR7IT6MDhdWDwr2xvPwBsDtmtp5emP0wIZFNvNL8cpC9Yc72Y
auyoidFhojUdCzYk1B5ahMKTXNote3KTf+AsWI4DDzfYc4mPISG6dyrWhWktE5A1ZwrfbGBrc0Jw
3K5iQdeC86KNyu2QJjDpXeVa9wpNuRhqfpwwk2BNxp5P5lvCw1A26dZWt6qzT3i+h6g79fF1qAPP
hpbq2FaxG3PPAmd0l7hkQkOEsZmsepen+XZtIxHwiY2RUHHKGUWKICaSzXrOmWSgeiRW/mmgsu4a
VDbHoSTzgUtZVq61fmsar6m28nAjSe3giHMEFKH7e8k86I77J9E7jhJ8WNPAOMqkL5AHSeRq+ZsC
4VYAcBxA4G6m/lCqR6Q/Cn66aFC4X+TsV7SodEFNrTC5lEhZfKBGR2Is7NZdtbCx74/8ajXJis0p
r+36NqpIeIouf4zW3Ksi/7YjOX42i6Iu9ah92hMai1y8B8mPHP+W/dq0FdrbnB/T716pWm8CxaDr
qFgaaLBBpGuCnmymcWsCze+Uc2UPd8n3eel+dC7yIZEWroWIVFYIlWBf0BnZo5LXgOJ1ktS/SIuF
dQ/6fZFl742qHFMRY99NbUK8DLRRPLOBy+apIjVQi11p2qTWRsBvsl8fK4KOl+bY/VPgyfr2NjrB
wzAAwv3CK/sOfoiqA2esP4PaBlBe5/GtsPaSA8XNX3D8cXGnLyrigzxyiwy2SuYGEfjIdTeuUfVF
T0kOF116S/pfXzuG2q13LhV7TUCRr1WR9gPPGfQeWbKrlrEI8uy/8T2FPsiwOFM3rI05ctnm6dNq
GZqc+6JDuBKX/zCKfwfDwHoI/ALohwyFadOXd5mJCxuhLHSZA9DPaDh12j4sWkpHy107SCAYNxkH
ddnE64KvsTapfBidD6mQOe+sFUPznhaCpWOw0TkKGb7wUC63u2HZxyLMLkMSXAqFb1norJbKTi+9
sOOBt8ZuObSrvmuJliIQQVH+NInhpQvhgJjo3LEIzZ1RmuaBlkW3pEdhrdupi34yIXSGdpNg1pxI
KqI+W2uhv3y85PgKLGKkdBnIP8X7EuNLR4sRb0t5X0HKdFnk5UZ7KHJ+NeK09YglBZoetQ55hLPT
DWtLRPpVkf/FQ/xQ8Fma40APIMQ6R1sP1dv3uF2KHnENZidOTLX8HcDSQw7QOE53Bf4ikCkFmshA
v2qy5s94vwP7kBFtR2z9Z2lxxvHhpeDucACujXW8Z+Xnlh17E9iaSSfh7KSzuLVmyXkDDBYyhPnT
tJNlmHbuACp2PXq9tknuddqrH6x4WULK5RbQN+BmzyLX6BJfXuaNJAZOHUBWIL8F/nDTbbISfcaa
jATGiBGsRIWWGxNTulj0/qcxZ5jKFqsiG6koy3vek9BgKedWqdfTaGxUMnhGI9q7kVTcM7570eE1
0iSv76xlR1CnbLUrv9HWJjNeTbGqGS5brtQgf7XK18y0JMpXT21seAsUNCt2cvCz+hmyXpUl0XeJ
dMp9oHl11cXTVTO7j4r0BQ2Vhu2cSOM+OHW7C0T8FbXVhikBx/TSGtABocHSu25vCQSIxBvKjGy2
KiNeoeuFOVF33gZGR9M5FdU9HT+14iyqO9MhKjb+6Nja2huGNwQss7CNBU5gcoXNQGPzq74QSIFu
1qpr+2/xtPYttFSsjfv2Xm+b7fhdv0cYRnCpLfij7JYxu466wLBa/wV7Yz2u6q3v5VvpLL9q3Acq
/8zC+fWv0jk66TtlLS30ZXvCLrnSNv1RHJUNpqFj+DZs7C/7Ym/Ni60t6k9pNexBZpYAH8tgj77b
f/nSG1nyX+Kk38WNTW38RuK6V1yGIayB1l4s03V2XUApLehEQKqLhfNgPFDXGo/1+OrC7wnbRYXi
sV0iFwYwzt/DS3Eq37MbaVLEajO96epTlt78l1VCHeBKXjv1e3UiutkVK5j9pZEd8pzVYN9QVuDe
EW3xH2Cd8iuOvnNjpUQ3aqf57X/6YzFsAPz//9XgZiYl4aVVV1k+pv55WGfg/P1SWquAT+DH7RJn
9CLiFP3/r0hlDQ9qQfFXfc8ykEk0OfFbX3zyLuUJg3RvLUbsqnCJBfF+Vz9qD2JCZ1TF5wilRy8l
Z1LD2bjI5fPCSP80s3bfK9bNh9AIkl3hX+r8a2r4vNg8CsQcLElEEoPOCgzI1sKNxnOmoHC+Nc6u
lJg+ripTjwIkGbWvtQHy3QueDWqeyVp9GVWGQjVBJV0em/I9Nn4N2MFSPILmx5KaBSV+W2LfkZOe
5/WyS7HZFZzwsIzBd6JcQfFCPEuEXjUXVezzBBkRjVl2tBxzZ1HIv7ZDUoiSDjcnTR+JRCK5TGtV
KmYDkMxBQ0oqJe+ZV/sGdANPpNEhqlN6C+Uvt8ZaMqIfukj3cZwgvR76GBmXvJjLWCVV9SSwTchI
06vMmAWHKivoCoDYziBMU6vDkpFulnLnOKEdgS2bGIZxbHCt3viu8VltG/MwqCeBuYTuPBTd3LGD
/0ryvl2Yq1qcwbSXckN8KaBwW1UbC+YA2xoYIOLMfjjqzP8kty8b+WLJJ63ZmlQhSydRXbJZFMo5
ahJhaQ3rJFijK1ngYTTTVVTvq+rNLOqFjV7dJ0zQWXMD7NyYoGcJNDHP5V0cTlsZXUcX3NQOC5cu
u5LW3f3mZo/ZYUTRNKAiCGq60Ax4Y99wh4D9pflWjB9lkneljGuxT49SSvhYYtysFBMKt+cRUY9Z
gpVl3R8ywgKDYw/bzxbO1onWc84kbS4R7PbUfQ6EJyaomhNUuVKT3TXTPuZGvdJR0WQ1AA55XU70
YV8taztNl4pgI/sHEe4mGzcZMQJKRMFjxMsAgoDVhY3JjeaPQjbJAWEZhvJdEFkEJwHqK5O65nPy
ZwJJeNO5ERwMXXbroTkKg1hOqrxWvlc49gLVKd5s2dy0un/QVZv8H2qvURAZmPRG/1SU8vcot59S
xU9V1Ml3wIPCx4YCjLLEvPglBRuBZEPWjP5e6qyoOqHQ2rixSw5Zsr8QT9BUidoLBHiWvcQZKrZ4
VXX1Mce0mxCgjSQZVD0acS4ulE80qwk/AQgW/KMEFUORRdvBuVnOjYjmTkI96obhqqPqaiVeyY2n
0Tcvo/LQ+1sgr0g3GxrPxl5Wa7esXvvfHBWDtAEOLMubmiIrxnzMaLAFumLkhBMCr5vojSYlnj+i
tfTZdVhmMey7lTh10SVBcsqGoP227YdanILyxGeDUYnGDUcDPDHcsvnsjK05XFXwK7pIuGr4MRFH
wNWcIFgbVnbu4rLWe2gML66+6Alc2jaOKUddrEvl0vjfRXCU+ecAYsUTKVlTPQP9CBlp+5+IArnM
8cy+BxkJ8R8SgbI0sjCrvE3awEiubCJ1lyVvKGVmDkx7VnjZqbsgl1Xd4f3PsyeC/aDwkuQzIau+
RpJ4ExMh9eiknVVbMxkt1Bw4NfoykaRa/rskfaEuRQoSh3sxoKz8Nwbq3tAnl8oWXCRcgFewxgI8
BH9i/W4cjH33o1X+OakB69f9rfzyh28+rKF+QB+6JalBcXVNxSZSNoqBev83F29xvarltTqt8K8k
0zH2o0spiUVnEizKW00hJT4QiF6vAYEMJUqnz1Qq0xNwDsabSYUElFv4IBMXFGrWv+0aBiQFhK0g
z6tiZgeTPZC5T97bG6ouo1nEjzXfdc1lgbSZZh6IamKvAmZm9apabt2s6KQbnHVckiQgDspnexWF
14aQGO1CrteJv6pKDzSZLEXud83NCP8mpvGylsAtMPNgWcFf1Wwtlc2KPZmsLn8f4X/nZEWnheqj
jhYl6qtmzaKQ8T9aUpnRjvmeprMBLwacMhx/kJ4kKICajMMqIDzP55x7iYLD1FPyh0nSVKlA2KwG
Rgm8iPJfTmOk+KnQmvpgeYwmfqZcB9eXBSEIpMb0X6YRXPJM+TTMjZJrmP4rICtB5li6bOLnND5q
O1y1Ub1RVeTB1SrAjWZbFJQcR3N0dc1YDr6zxyrqmYq/tqt7piFgfSekA5R9itfr2RPyVdguQvxZ
H5afLOXNtPhWYEh90HQnQztgftRYUM3qr1IoJfgTkeZp5o6aJTcl1i5mVwjkJ3so4cXcCeYlF+l6
PZlnzBxd/t4hHx7fbUwDsKXWGfwb/FT5NZFiNBAxQTCx4tnpl1bBb4gQWqppkAa8FNREQ+ja7c+I
xqRRSJur7j2mFG2EpItDT84couqp151IFZ8hR1laUMa7CBPAd5VWwnrloMAQ1gP9W4Y3LFvnaNvj
ztMYCjuMPMzAKLlSnx7DhVU+RcTNnW+a8VTZJ5ALV7bcUn8VJmRJUyBQIraiMUB09i2QH7U+ZNTU
XmXUbsrHxWxPbrCxYJvQxM76yjKvijdmoTLYlfDOzD0FrDNeynSGZFrR/ZArMG0rkXhRP7xSn292
3ODUrCQiNf+VBnPf10BqL8ot9jmZIEvYhV/SvW99QhoURPIHRMRZx2lySgbOEmpXkOIS86dHFYm9
SXIJte4ywQwr8sUOj1rykbFdtVzQ2jDQIfJnIYMBwyh5z50PxmiHLsQ/iP4o/GrZbuVxa4Bl9+qZ
AjDwJmry+l2HOjj7CsYVIha7PmC2tfodex50j8yvrGhInt7B/YBbDBuS9KQOZ25IXfYiZReBiirK
y+ERtOONNHCw7/vRZazkxwCsNeRnqX/TjUcWQhzoq652UZxB7xTTNlXWWUgmx8nS/lL9VZakcZXn
cg7OZFvWdHMpGbReppy1c1R6gPIMx4f2lYpHw/+KjT+2LjXZRniznJGMiU0frK1ya9NWUWfLoNxX
HVYJrxNIE73RugCPci/b2PWCpRbc5n1f43vun0P4IYVPxB2gOGp6NHS3/IcElPMtLZa2umFTL0iP
zbd5zGJ6iM0LsprQOUfRZ8QVh//GqNO/qgssj0OvkigBO8XVUfZXY8bU/U5MmcNcBYMl8b4+Uv1O
6i+6olG71tMJ9QGIytEfVuQQY7eGYYJsmOkLSrmJfJK2sTgb6qdRHFUY8O4tMq8ZmazsA/qvpLI7
XRCAGtZWfoLBgb4Bt5SDp/AD8Fd8PdAciLtQuBn+Ju6u/IzvcX4Agx71YxW/0eGyJAajg/aKq6fG
Nd9wCZES35Lf862UPAV/ibGrh0cwnC383DjNOhuP+LFPdlSj2JD12KKZPZrgbtVbjvUuW4LVTKyC
jHQLnQ4nDnU3NVZklPAEuNjJiFeIZdQNnoy6mfFH2cnjbchvQ/pjlp9BVK+yliCJDS6Y2tzo3Bbj
pUd0SC4uHx39EgGpPZ7R72wH9RJfbfeW2p7Wv2XdB4JeMlmuVbf2Da+tVnFHmpsX+O7YlEdSYxPC
hYH834yGC3lrFqcs/xebPzmxykCK6iYvj451djTwAi+Z2ApWJXgFdSfOnq27qrwu3Aic+WZzTMuw
xvGBcKXET+nY4ocs5nVyB1ImsFdTl2QGdg/lgRisRYz/IjkxDFaQWBahKdoS6lxnu/wOwOO/WUqI
GOhRV37SRTanPefJDzi+nm9F8kA50iUnkgCjcO0UVyCBIGRBvgqD2GAizhwazpc035yahENUMH4U
1U/sH/3uOTCSmvIO5l3TLzVNEq3HiE0D6hoxa5OdW/8T9XFpf3fVlhe/1bYq8aLK2hYX2Xhq/dXB
7P8MEK1KDFmHtPhAHILXB6LljNQaizXu/Em1CCNw7ni54U/gO11dFZMbsjLVRlmDO0XHAl4kRkIY
lg/LnJZ5y/tS61xx0HODs+i5GHqr2/Sd6RUldrmICc/pwDmilV1Wm4pnArp6gH3Oio3C+9qWFzLb
SJiDo6n7jcAahKdxkFDnLEcBN5aqMD+RGnyrVO6scsNsqEUTj5y8QsZ6H3WmBJ452o6yD5zmSmlo
sS8ig0wLCpuw1KnA+uQY9EY7zNkQATLg/q3RyXNtAh6euYJ04qi7Ya9dquNKN0baGegh7Ik9rehV
ojyCVLdlzeoy2bgcQcTKCBfGGG8EJFyM8RNQ12nlnRGiwA+xMIssxGapLLtageMie9Ial/zwcaZv
/sfRWe04j6VR9IksmeE24DBTJTdWUvnLzOyn7+WWBlozDVWJfc4He68dyO5TsxhYJwNEq9qpmfki
KY6UZpSD5tB/aB+I5OAGz81Znvpzw+iWao2flh1xtnW6f5lk2LmOUqOsuUqBkYSttKo0vpCtiN9y
29OUwHCVEfz6cTULe6R95Y/ECBxznutjqWD2GnMZMJWjphwm7P4r5SyKJ3dYCkgPjAhCfoUGxyEy
Atk0wVaR9lG4dgBW0L+lXNUIuSAZ+RzTLflb/iqFBptLBcOuh8K6TWGKCvnbAs/Isckjb1SHMGT+
bAEW+IidPlPL32SALzIcYWyjLRWpqOun533DGA9CtU8R5zVpPUl551tzk6gCEsHq0Aa4p0LbEBTk
Y4uK+YhpwnPE1lHHcwkFoJZsK9nOCXAJhh+X+oEdSFfvfPWl119fW1tlMI99ush6UBmH8yUb/0D6
ayEyU9QMwB/QSO567WVxt2rEYBLISBMCHiLUMfFFfDfRtMmCs2k5W72RjU1ieQo18qChpfppM7Pl
pV+IPPk3Z7DYcftHA3CysGMzplU8t7fO/Qg8OOaOOtT1VmjKdzrMVFnCkkkThWfOOOsCYrUUJWD9
cr3dUKMlNBnnoGJ3rIuCUjNNGFRMcBx29QJ3LkTQREPUtZH7JYUA28I+WGnuQqp/GgbvFNHUMk42
8Ztx7KMjBR8zUXZddKavwnPBxs/tBiJgduOzVyVPvWHqLf0j6mqW+PdSP0HFVoJuSicml3gHpX/t
8GQnjoJrJ/C5x4zalUsZU+1xYcTizRD+iSqz0dSgruRNuGvXHtHfKP3PeP8FEfNk1K6Yjm7CSlqQ
9bLsTDK0PNDC1RxvsS4taFdafycwmeTmsRgi8DV5+SEiVSYaRwQHzsSh1adtUBF8U9jjw2gKXPsm
PdPBM58hW2W+fO8rSiywiZIAlmUA4RAQefOXjbIlv0bnW86MVpxXeXs1gJbY1LKducQdS547HooD
hkpTOPLFY3AmLWlSCWsnOzIr0ONHVl0syV1q3tOpXrU6qfn+UHzhGIRROGg0IID89fPgnc3cVtCS
UegL1tql7AJaVMk6zfTMFJ8amz7lG2e/GZ+mke6Gfs8nUOt2zOmI5tTMt4VwlaoTzuk4uYhg6RI6
f3WZuv8s7WCmbxN4E2wu5rJpTA5PdAQeAsq/VpgJqtsWyDsD8AnfBM1FzSUEDUNejj9HyaTQZ+Cc
Zo+u/xGlN7uJomZvidwxhmKh/7bIL5T0qrHZlLpqCgtrP3hHtRzhKzxQ0V+a3LvQLtgGuQ6BKh5z
vfBB1AGr9YV0JY422eLTIexcsHbs1vTqNo6IGu/G/1R4M3QmGDa6t9Y/QO1QrQ6xSKUDdKbaIZNG
5gmk5VjXH40VtPSDYVV25uSITtO3DEFgovxSrHkUMAX/TuFZu5hI/gc79AI21SUNFXPcel+fDBi+
KAnuOrxkmDM4XiqF5of9Na/QYOen/FTf3TvpJeXa3QdXih3pW6MmxKkVEdqwClDlEH3xFy/jNb5y
3iV0gLo2jtOcFw3oLFxnjHsR668ZEXvVPNvOPObZ8l9BJpkyVaVF+1eOfc7KGDVw0A5WubLGSI6Y
Hm8Gamrc0VOXAneZXZmq46vnE3JOYo/fmnYdMhjLdFg6zHcmDCgPqPO2s2KWLotZtoq22ayf0v8y
UwqXfLE1Xa56bxfhMjrWuwZt5DS+52/8/w/3j7gyuFMEs+LaCc+Dre6KYpnC2FPAnywsqI+GLTBh
3cUXhq2NZBMMCwoWEHY4r+ktcYpRRDC284UFbykfvhUthWwjq1t8I5k1bc4Agl8hOV4z3lXDXaQm
s4Y7yagJWQPtSf7ggGFJp9sERtndgZtWyXbDz1g+G0As4JFAmQXkYPM1iZwuUnwYpXfsdpigpbb7
69Ncg0Rjozq3/qb4r2IMtM3o9OvQD7aMwoiOZ6y9wvMjtD+A5PmYn56/ieu75wORXWvNtcXuq7hQ
UIJPlLTukmTAmZZJxWTHwImPUv4HYJIrLtzY5V260Kqxf/aNmc8E2AkuvMGqeEPCQlM6vP3f8pLA
YzQmpXNEsp0lNy0+sLW01LnF4+nM1GbGESDhJDDmGTM7Q0fVM2VQwXCe6s4j3LRaFMUKbxwZKMgr
sp+B092zibbClspUlr92+M3DZUE/Lf4ZkwMwqwXowGNw7VlJzAZhwfCn/UNpwWTOWTfbfu7zk2OX
95JzmKyqbiF82a7ToVR47P2Vi26AMqkfJ24oa57Qfafxno3fFyd1eefJtbbmnKEQCTB5sKJFUrqL
7iJQWVm9jYkfVyjKKZ1IPc4vFawRm/cJIGhbQUSm8aTP+f399IhZWMhn9BHRtfgpUVOPxeaCii9z
Vz6SXAnw44pSKcyAPM1p9EoA0NImaHeBtOmByshrat0R3lfvqmaHAr6on472UtO15S4rZU9L0p/D
R/aSPzT47iP6UQ7tST2zYWSGimuXNOF4MrOOLEEr8wInappXRsYJgU+hEAxE+nP5xefR2OmcjWUD
dUTBQLdTVoRkdmSt+TTY0+ifS2PCwLWdGBQNexcFG6b1abqZjSqTj/btT8xpZfYLyDQX5Sb9lB/h
6WyYqlSTWy4ADyJMgyPRE3qWFFIy9/R6VxgI03LSO8AVU8j1R+6CvkdTyF6tnQzKxv02e97Q+R+4
JeDpM5UZlKXzGxmJjmmAu+f/PxDyBPiBh1h5oHEfBlg7vu7fENIpwB30t8k+Y+tU8W/KPab5nbjq
dA/BB+NvdL0g91Qe/SBgeSYwCm6j/GLwooZulm7bXtun4xyEVBW+ZVENF6Zyj4viKFOHAmas/wQE
SqjCEh5hvul4TL+LFEQ7slefLH3kfHRVuBBaKnOQ4ef8mquKZLsKC2oJHEuYu/QBCpATl/WL5Zfq
PpeEL5r0FYkya4G5nifd6+SeVg5CMeKLcAYkJRCfoYJZkaBdes1kVi7lp1D9t4Ywx8Qur/w1uTk1
dxIS36FcuvkwL+JXWhwz7V7BYTL3sXVJuFak9s5cqzB+iXYhyEcZ9mXyL6xDnA9bxWFaSGGq2ohJ
JYYbDgxkE7LMvU+PjXMwi3tkLIt+fCUqkXerZahTMrldqt6F2UUPoyTTaMC2tYErgkFjbAEsXxlk
mnTgD6ozWwktvPXVuYfFYUdYRPnbCw+d7bAzLm6o4cPqN2OkVpvxVI6YtEUX4qQp0LYapDyZr4/Y
TL40+hCqscGFisK+I0Gn0aHA0fN7wZQq25QNu2sDP9muVtYckXihhLH3MR/WqIil+9KqZJ5Q5pfZ
semOgIMZgaNKMoloaAhu2WCHZ4W0JX4aJ8SYkwJeAneQfsuGLTmtps5tgLK8g+2Jd1z1sSwxbrKu
Q61TjzFcIMcEcfe01qRJHo5pcaiBvUvY3/zwX8NIjf+P8B27nNaWcAskqEdwq56SNDr8de0Em6UF
hpM+GZNDUWgJAuleqblH4KPrgNk2DLlK86EYW5/EnLNOjFp00oKjNfzo0tzthGbaJoB1bkw87w3V
S21dRupQTDjhgkySP4rmgu1MukjqZN4ByLGr7lF7FBPSU/Bu/KOUllfghguLpLNkgmwMtWBd2ByR
/SvmSK2sG/MtJXpBH+3Yv7RT0bT7+q9XN/zViJJN74FGiceaeRSCM9HdBXhu+YshMzAkYRSYBC/Y
Knm8Evy9Jqzop/qc9Gs7j9YFMGC8R/08cw5uewNa6DgPSQEAnUyQe2BTuMe9v6kbELTI4Grzx0SX
6ZPVrLkfB0aU1m5MxmhEYbrKsqongJr2QXWQm7tLvrMmXQTO/EaGnxLR/M0MRnfMPgMkzKPwsxXp
FsIXBP6K3qY4ufJV7nfUCiqrxeam46AXzFUjrJEjZqMGGZ4FqCVwURIiSm0qhS9+U6yOanBpyoMR
b0Nhi2YzkZCkbMLhijuWbChVYJaPpnONGhAzIHlsq9LbpcoJPmNTnsjlFdsVA+F630gcDdqKLCgk
KUVzDIV7tyLft/Kwus5bfpXenjG6iTnU+G0xSCaIuZy5Rn9cJn9R+xCth6OduKi4zrCUbvJiWwNG
EeD1QiFidgUchUQWLziXjFj9efILLarMpo25YDg9Nzuc9Xw/F6tmfIgLm8OERnIKowXBY4BEjeRE
eYZrHoITOoYSiOiAPWDvxDt/2PIJTQESULJY6qfEtpms+hRc7T6TV13OXHgS7MYB6lqWFvCV/ARo
/zzO1shoHMT6gwbTYzFqgeWqJnL7wJ8z5nQoXzqqrlmb/rfF09Ut/eZZu99E2BBT0eiHQX9BOoGG
C+YGyTaTY9tHmgV6OXyWkBDW47AaPEu4ZfUTA7XpLrximADBA7g48q1LRdQZPRJbCtoc983D7olH
NLCWsTRbsJsIEufiwLzPzoer2pA+s4FWI2RP5jW8FlQdTO9kYU4GsoGUbGIxVHzX0VFQV1Z0CvMt
BmuWabYk7hnd4g5XF4IL/YVI8b+hOJXSztDmCczPbINGSZfWs9FehFWAdFE4hxRr+nDwip25cMUd
spSymVlEg1Dp1NGmA4aMJ0+1A30rwIYkpEya6f34G7npEU6LLD/5FQb5yPtWCO80WhkV6pp6GgDB
wkXFIRFDyWmro0qGNEbeNR47zhK0EHlzY35b9pQNNOIHr14qJpPzbYVqg1YoTyHor5i1l/7TEokx
WUNGkBM8dGvGUVGwxX8wHQgVsZjWXjjo/fBSU1QwdIidHzgwicw8AkDe1NTRFOKKwVtGN7zkyuVZ
dII1SjbeOUc84OTzAToCEYAjoU+IhKeQm3lMHQNSadRvi3okM5bWsBfDZfWjYFlnvav+Qfmq+znJ
2VM1mWu93WPvTvWNw5xBQVUNw4fDFSV7NE4lBjq0GgeDL+7MZD82fUSnowjX5gMoQPcnNDauP4Vn
10FTchamtFL9EbRjfdo3LQ6tYo6q4QlPKybo2JxDSxMxpWDHRV3shkukSxqCNpFzmn8S4tvIppxU
vtR1QI+b1KZSQtRg5UsJraBnnfXyqOlzJ1pQikYWdbiN/Ix7uPMpwheIJDx9jriG0KJWn4ge3CoW
HLua4k+cSeLBiejM0FhBedFj+pypa766fwEqFo0YMPdtIo1AY8IeUMN6hKZxO+PaQc3gGKR+oYSZ
4oublsN3MDFFyNnGCeN0l0UuwgGDnV/av9XqY7NHY/hMKoG1jtMjqE8yOGEkVAh7JP3miiffcWae
0C3XnkfgK/CRDRdSmf3q7BR92iatQgjE3cuPz/S7zwTKXHYMjCa8QvEh6zWgFTQJhtRULN8laut2
rkG05l8VYyJWsnOKWt88O42DkkjLrgZgYvoncVddIu4tZ1FGD5Pky+HhYzT0F8bWop3Rh7MIwUoS
WNF0jBwlCxd3iRoq8HDwb0v9GtJGqM2UMsHtCwYAKBI2SnVJ9b2J/DDju++Yg9aBstKwQOCFzhhs
+pTUg78i7HnSWhbjlz+7+qbKLpNQ7H+H9utVe0V+B+bTDSIw06+ONXSmoBKO2Ov8SiLG5JcrxXOR
9bAoHQxURsgEA9nBFVHDN6btpZlElMvP0BrkUSXWMk5RDtN3dCFU4QQcAL1AUtPceQBL+rcgny0Y
Zd5T4mmPkhe2u0kQWFBmGQvJcCTybuqMwDQax4LdhcD0aETcFwiGPBD/IXxMVXJnoqrOKImnSJIn
1BgQlJvEKGdidm8pAOvmPRDS12bhXUQqWAyjTodBCgNXtlw5ylc2QlXucSluE6LYBINkMARdeX4n
IkXxxWlhMaa56t27bM/w+5N+xBDNyhJTHAxSlqbacHGEYybui+qn5IpmJIYRIJkiWeZc4fNAooIT
jhxmrIxMy8QjBRn/KVlLnSFirp0oYM38bRSPoYcl3v8zkdilnbrpqLwf3Llxp0HJXPAdc86X0OdL
6UeqLkX/F8e/MifhqJKRLVKhGek8G3VYK8qy9LhwPWUaEfmisQsvMYeYOppxPBkT5M+SQuLPfeCl
kN1s3aL0EKp/HR2vA6uNR6cJDjV01hgXQ8aERXb+tZG1k2robNzD3woRVkY/rVvE5h3SippUf4ju
JcngQmGgzAeAcxCzlPKsuncPvxw4AzfbIf38RVTZ2QBaHOc3VPai+U+gvfcIPQHrWagHMmWU+EfE
Yez7TJ7Np5O+pO6XvGAMAi9e0Ynq/nUydATtEZXV1GJTBuWnd85w5kVAJhX26SG/9N7vuI3ieSHC
YZKp1lQIrDV6eeucozmp+Ti7LwDp/KyzXFIxiSY88j0a8kD+bdVLiyKsKa8KRDSJfXmGrMIzFuBZ
xJIqud13UGMr/RBHy0jYKfJRJzsz+m08bxZDAYiQWzqmN4FQktmVtiMUhuBO5i6muXRCYRIggqds
EhXa0d6ll8P0i4UfJxlqAAxqcHf4FgxANAUea3VVhGTegnaBORtsB4rjoXm75crQbJmOh9Ldd/5V
SjqNHUIVTR6lHO+9hFDHXwjFVob5pbTAD/W9iKJadpulGoR2LoBjrgRCFPNpWykLbj2WzAlo3ASV
guOd7BC1ObTJYBsnm966BGQVpD9JBIHchW21HfpVWu8M+NRMSHqcNyENGV/ICFUeunvfMuKLeDSO
4zPh02R7VTcrwEBDz+jzZNbIN4nTg+dcED9DSUidhpQF2bzV3UGtOxTEyrxPP1IRzCr5TjhBVK1M
+nb9kfRoiocfv9RY2uyMELgLsL0+i3k8/vXKpQE/BHCmSpYNSATfobFn4hxwA0Y8DuIhweoS0pm1
hXIwwr9Sv+XyRTUKhN7xToddpVojwKlHMBaymwNMiGYQrprthOTlkfSYhitR70FhszavZhovSRl/
agFhYeLamHka9Tdg4ltT+UoaLzGWMqFfSvpfwVFmWJDoEJQTbD1PLExfwd/gfBwOMS986wAsnPDr
GW8yO1ZibzIPhM0mfvX4lxmwMC6wcLzL8RyE8HrMBET01Ndj8Pgm75FYsupCOskl7aP5c2cJczz+
12gZ6L/9qNVrrHPmHWsioPuzkjzRnvqMdYan4awDyAkh0dCnskPN8oxiOyWHZXgF+NrQhhA0Ujg7
hR0Y4ML6WHvLXL3SEnD8NO2l1e0OxYFyKmMsb1+QxglHmtcdC+PsJ2vZuQzFThH3LhhnwFNSe0Fe
EqPSEU4v/gvDilavY4Mp16r7OiZfPhxOasKNDJPQcDcZgZ598hCYbDkz4E4HrZoXFUBd2ikFixvr
PqfaOsyMHcA/+BO2oNVpbhg8J2MgsnbWmNqXBgkyt65hGLaE0womSmSVrNMpwjxmkr1J9aVoIG24
p1jWcorJux0LZ1O+RKiScw0pdOrSOC6Z/gwQrqUzIFGFSB7MGNZMZN2NHE9xFiK0qGZRMGIm5042
j/kY2Q4DYW500EJtSxkFKbm4cKp/aBknICr4gKiMpZo5xFzw7qW2cFUa4h1o9DxauZQEPbxnNf9X
+0sSP0xt76d2ry8L8UZG7BBR1e6hkYXIwXVtBihAh7suzfG710jn8JNKa83czSzrm/Yiwp1JrFJw
ssfROf14Kgd+IekTt7DqLLxFB5/5mLboYuQQJ1eaaQNStE3LB114tkp4A19uTWdonPL26VNhO6W5
drR6JUonGU9ILsqzAGys0DDjZeZcowYzpWWf/3NogtpVAWifi9SMH+OmTq63ET9Dxh5RFF9aC6mq
Yrcl8ScExzSnd632svfVe54S7WUmnyT+kRT8QC6Oy3CB/STn8O8Fd+IdrDg/CklJIihJ0IU2SRE9
m/5ncPvpBEVX1N0z8hYaKJB+ZEwNF3Gl2U8VR4JMyI1QwZbVAJ7XSOq6f5Wx6ywFMT+cgQHDx67F
A1jpkDNh5DnRM+XRchGGyJeAfN5izOZceSzGNLOgdf/Nhn8tAPBGQz0/vC2DN3e0QzBUj7NRkszC
3+SLQFNDQhgPizJcTAvxrnnkrkkwXPgnJmeZc2o5t/LyHnQaBBtKUnQkKQBHvYJou66JC/otsfdZ
bJ3NIaFjA/zOsBPLYEK6p1Zcy+SI1WRae/Gi91e6uJC8m1F7GEnZ1uLy8XRIllxvAxn23URXrj2b
qgD/QqZ+JXbGNeLgrNwhiZJUXGY1/xzQHq64RbGYUpUJB7YRHcZOrPJIqToSHf1piE5Ro9vThKkk
gMdgJpgj7iGnd+RuItIyEULgsOVHxM3ucc5btLUeuL4uZTZJnk+fTYGlLUTUgnjv0X6eEbiNa1o0
79T8zgpo3KKXS9bD/4r6Ane29phf5DzZDMQAyxFQR9LlGppjWEDgHuFk5BGFROdSvZgsPsZEnFqg
6yS6I2cLFn7iCkkghphzHX4051kPp7p7luUr99exvJG7UyqcwwwLJKsbLrcANqHoUKvStZZvj7a0
0QF6IJWMCZQQQQAVxgDmfWVk2II1f+onKn0t6Lj4G94MRnVo8ZEkq4uKPVeTLTrcbBR92ZbxnmI9
WbGG7teAPYV92rpbtPHu1oivnWirmR0auCVHU6RbZsXMYW4iFPTukWQuAuyrMQQl5FCkPm8GZCdL
LWH1UM48C8CubVZrmDwTklUNdqdz19zmpO4y/M1gDLUlycn1IkccJjK/oAanWsQKqVKKxdRhHRdr
iXVKF0nywWicrFxnqQQtCAQ7NME7Ttpsq4OFp8BULq47tqEPCR5IcJDUVQo4Xxl+M7S/fcEsAhk7
GtPZTEVskdGAyIGDmvRbisAFg60BF7I1FYI4SHGIkOcCvHOJ92WlYbDa7GUS242XxjfgtPT77jTE
V5JitdbL5JznP2IGALTM16I3XpWYRh2KoxKdnLAhynGSFhT9ydlqEB0du/JR+l+hHqtMfuEebz5r
hO5jWQbl/KwuYE39qOkNjxn9Cpc3C5TcM1AVudPqkTRfP6J0ROphWueChB9MDaw0Eda0J51wIc2S
2Tji3jLXUrMI6mVlLUNuBYo88TNJh3VS7oR+Uw5PBcMOMltyZ8bDoUDDzh8OxAAROCxAn+V1ovHx
2dSeG0CWVDM1LJCALiei+5AYP2vRS4/XWfGMCc8hTEuyVkz5G8JPo9XQ7rNsaUpj7tWz12hM11KL
WG9ruqvSZyjNVVO8xuO1iXdmQEAtwu/gN2Z1YnW/tavOGg5INdz31UEhzqDaeJLK7nM8GRTXvwJO
mIQMcEMkCmWpMdt35rWpzBgRcSyXym+c3ZrskQ0Ri1WUDICVG6DNBOMh9a2ZrSQT1unpMTCze39M
Wasq7Svtf3xXn4ljpGoh9gDmq89gxaj7cM+4xtJp0Fnz0auwg8MTy/vQrgCnq353UAXOr+FV589p
hN1NYwgoR1MN17BmXkIBXrJJOACsa95BWQDh27GcIJiLGeWArsjdRlStFn7mnPaxJc6MJZhDQG6K
ovbPy/EQB78NWKq0v3pCPWmBL7cqq76Nob+NaIujsUfN3kPNrVBvOh2yTKZW6deDTOdiMKQLyh4w
ShiRowBjFNTV/3IsyD29VOUfzOA+KeO11eQ0wWOCxFfpLwkyKSm8FaCkfVVfKaW/RkjMgChjE+nE
F62lBKYEj9p7ndekruWMqm5x9hYVRiJc7ya+CGotvtP/n3zCWBsdUYKPKsqsb4F/rtXnkODwtl5C
hDR2rEyPYrfjmJXyXcILxvpPCFDTYu4NxCNza8IpKNLE/g2OUqg2ZvStDgV5exjXmRw3+S4Dfwhd
jAL4JQW8B8YtERBsL0YzMY0z/Gc+UuVpOsFUTO8mI0b3NFaAoncBwDTrNPpnZCy8DjqlYX4ss38d
ih5V38jiU/LZEL/a6HdIUriG28Q8I0RhDuGmeI3XnWMH5Y7uqKSj1W8aqu8hHqPHH8rwIRkmSV9I
pTZKvfYt9kfNupYOUK9HmlYonjz1n4uDQ1DSUU82Se9N1FCResj1d54zTDRMJUL4ivEZ6B9cVJLB
IzTD6zprOrtDSEQYtrhr27eBGmccWK1aDmPlkmpwcHndEsrWLUlrU7YwIzMiYQLpZAze92zth4aM
tykY9t7QJnYybMTkgug0wYNHRJ5G/OnChR4wHPELU8p5E6FYcZam0aXhvi76kd5wdWuMK7vR5NZe
FXYPQLyFudiekUm0/h8qdS+bTzx3y8DBKe8Rrq0aCDGKzFzSMX4yuwHZa67t1ATj7f2QHZlJyPLb
NxwKomk4kBqBsYF7taJDom4DAiOdfVu/fWiEcf/is57qTDRrUh/L5E4MvC2ruK3JwTIrtpwlhy3/
dw7VuWRlU1M9pAgvFNZIvfMYOE0qzKcU0kMy7/Fbx4xVkv6R6XALkReRw1NFr8K6leaPIeR7ET/l
wCZ61FNKzD2JtHRJAXQJAVwSaRBmJ/gfSm3TBAAs8zyG1Axqa2FbUk/g8YA1E81SMB/Jtoxd2+fY
SKFfKNmpIT6HQWXcvCXE73zuyHZZODnSqVHuJmno1lpLbHwTuJ51vAah+4OzgDwbWdwgasLdZI9t
ggVmrtjaVDFlvQVd01x0fy43m5YnBjWRER/Fdt3+phhH3Zjx1D5yeF/WhbZy1AtfeyqtvHymxp9B
mCXVqR/mtlxuBcykHgZgGSuF0V08/m5qDj04AMNdrf8XPSAsbLmruf/QqRN7LhF0jaVNla5M1HlT
tHlp7FP1xCwgHq/dbMldlWh/rQiAxfzxiyO7qPHr6Y2NBOxZqa5GSuUbM9ZKSEqKP2Lz4mHciM6e
es3VN63DiGQt5nxSW13d/a//gzWi2nV0yXiNRAECmQBDr17gMjIORisvQMReAoziRgvEUv7TwUw6
Iz6mpMgnhlUFBe8aDuEC4pSwAqv9ybyzoN4t+dy6PEmBPBXrGRxBIhCEXY0+E/u8HafhXFEtnPHO
PJYPlkOT8YkyAOqmdDRN2c4K4I+Ngw48mbatMs+GS2F+ocqsBzAF/jXD4IIwIjJvJATBHjt76nFA
lqHLbyuiVlqLp9o5mjLQA4BSg3WWHb6SNWwRnZkScXbsy2swlN5xNHBW3q/sPayMuZZXbmRhG+TX
yAkXBRROgYjSHG7AHH+MxerYYBnpDRWWlLdAQ87fR5V+ImWutgfFpLmK7g1KInoFXQRm2V84RXVo
nX6+MMY5aoPi7k/W0dh8qvzRyj9ZQnTkwULfLruXHPFXYmvtUa8I+5Dmpg9BMXJtuXdnFnhvldg2
Ub/YtSut5DrlmeAyqX+LHEUkB2w8nEjxQF28iIZgshovGDBAs4BASZwKBuWYhEFlqE5RG88k5jwi
vup0XReE15wM9nG4GvG/jo3wfkb4pQSdz/lCphSFuQfIZ5J6/i4gaqKyrQrAQk0IwNKVMU8L2lSr
670RmpNO2htAgQa0Xl5RzBknLSLLW9QRxw1XPTbff5lhTKQKQGNc2nFGX6yvWv+fyS69hbwXl3eR
UU1WXCu+7uzahg81CWe6sQlEcy45xgSYM3GWjD/Vb6zHUwX8lZvQlqIGGzv9SY4wpoDU79PdKTVZ
iOjZwIIVXMhtSXQSuaAlWrFW669iE6zQdBJMJTgHveZhSrtbrDwVKqgsDa6jVLBrtOWomUC+oLja
NLPeCB9HifuoTMg6b4umLSzuujvN10O/ZQUZuTxFzKrKBOfhOsMJ4TGBf7vKKkRq4GG67WuyI9MT
xnUJwfEJH5/YPfWAsD6IrcIcCCVIQh72HcpBeriWyBi+uHnLvFoIziJaTnMnD2uMdaGO64vS2T/J
+lShekYxF80TkSiEV5Et+dkN90Ma2jDYZTFtpN9S3glIv30QBPiek7mJq9lZS/ky6wGYsrTBYpHX
N1MEgEu5Bet7i7GdTDzfI/WKh8KmHk+1qas8pHipdYdOWvTWaorOKWcTzJHsSQt2auw5BFWZrDJG
Npr1rDISb2desy5cWDmYfd7dT+bs/ACyEXN/EaEu3hma4AZZTMrPT36NBdCGt6j+y5273F71GnyI
WS60+Ctp6yoDhrPU1E1N6rOoEV3CjAaVGR6Tm46+DO1FHNwbFXhCfhGEHwmnmrfvmBi05t2DVASB
mZEXh2Sr/GD2DoOF3XopUcOfgdBSmV39QIpOphP/9Sg9cybHuCIyGi4FZTpVpgRffiQjJ92f1Rzj
AX0JGlYvYia2IU7UFmgKe24vJ2zh4inEiEDiUFB3B9Kup6kHvZPypsuLCkuwBqjfBbtneOiWuRpS
7ddHlh28XGvX5AAl/ZtD9KAgP9P0WZRniyCi0llXBa4IBu7mRQn/BO0EyIK0uJWaOM9CUhYpMMBa
h3I22gmJRGPI1fzp+Ptj+e4hl4nyT5zcsH0/FL6l2H1r2SNG6mxRXrtsXJknV6E24QjvI2WVkkkb
kd+IsoUP30qOmbzUNKI8GB73pK72185a1v01JrlwOMvN3NN2mrWJZHILHSJZmR0y16nVapojkuof
db9xBhSt5l2P3hoMKEuMlhXz99YnqmrbPpXy2AGnyO5yeoipqLKF5K/i4lTUZ6kwJrkyqTm6pYvi
PYTuEKh2T1mlNvNW6CbYmwsWiSbC9967D/51jBp00psYvxtAAFVxkY1twraWLMG9izEz6f4ZLXuT
mlkTCMBmnWKp7MRH0TnzSUA+qUOWNrkj+Ullfeo1SJeY3XWctG12Tv1RzdQDemIT7aO40478SU3D
zIrNMj/FUQ4elFpQM5DSkxiFcpiV6Z4SFPoAJtMgoC6/MotChcDgrsNd0F0E3rh8MxqbMckL5Erc
NO1f6BIxzYbobjgnJ7nokCmcd8Odp8soCBrsZDVhEe1DLc/NVipXLTsB5MLQRfXIYn269t1Hxd40
Cc9Jw8gl/vWkDw+9ptwKZDieAUF6XXsPj4Vz3xwc90LusMI4wAwf+GOhsmQG+W0wgKpxg15WHxnd
vrWoYeDpsq3p6yIJkdT8ifKDtaZd98yzFyqjM9yMnbbr8gdxnlJyBINONI6sH+kqTHPbWU+3eLnC
H1HsYbDpe+Ql9igHk+nx9TWronG1ITHSk9OzRWJ6zjaegVgP+y0wSLIpkLNsWelixEyhdtdEsZnH
RKMJstP0AgZi0hHOIRqoVAHtJrI3k9x7XvqHSuPFUleG8B9H57HbOLZF0S8iwBymEklROdqyPCGc
ijlnfn0v9uAB/YAKLom894S9116H42/oZuMKYM7ZT06F6CFXot9ZxM2litmQjs5pkEEleF5qmy4R
8c6OPT7ONgwM9Ep1u+PmAyPGRhAeUwSGwukfrAgROZAAkbyzKECeBmSY7xcjcDp+DP9GGAeXhtVk
jzaV56bRTgA60Y4k81ueHyNrjy86Z8tHoECAP31PF5sVh4xNfoG0SHma+ZN+Ri6gSx9lEPYcOJnX
KBsW5cvReg7gLIZcEvOnQZSOhIci1hDWqSsLnjNRzz673irjdbKcvr22yZvITCLVz3p8GeI9T787
L3zUdQksVePT0bn7PlPxxqxujK/FCFLsVAS7IPSI6BPUw+J3h3GJdXR1FEpvGJw0vXbmgfIKovp6
ie8I1zqsp3TfDHy4fxoHbrCmPg9SJ0ScjIknx36SsRF0yECeGEHLe0s959Y1gxBLAceBr5RnZdoP
825IHXEiEcJOQtDENkxYUqUVTIBYRpB3IaoIGbRZHzKp3IX1oYGe1DNcWyZRKXgGtoRcofBBpez3
X0wMXGSVTAe7As/ippO3DXvFpgLaucoGb7LeBVqViQl/o91do9oV4VOG/6OVXHWYKu9KgAeXr6mx
s+xpozgBGoaNgXLkVyrPlqrYUfYM5YuCBiussnWHFzFvnar7khB1A/oJcFkGQGxM6TEqf2KKzYdY
5zOgM4kpLxRNLAn3yTxkKoO+5S4NDnzs+mgnfN6Kfkvr48AMHbE7IZ98PARBs9IZQQ33j3o69Gz5
zBGpd7JnHlVqZ6O+V9aBxhHCYIw1jRqfiKvC+MhINE5/xv4kWexv5wY4H5hFT2fcp55HdntNbM8c
BBha090MSkwsLvUPZJZFshclONr2zcTEiawiR4+OhGy0OY6PNyl9aM3GGCnY60s9kFzaunP1iqbS
7erLGKJ5AlaHmpP/leqW7k8fCN2wXlwVTHnqZUXJw6tw9xBAa8iOiw4DTkfDU6tlNP108v7yexn9
KQJaMt9T23PTvQL/NsoEKWGb4FlrWpxcDAfD9zq5SvgWherZdccMSbw0wbpzlP53RDZoGS8hwFa7
q7JzBOhFhvMdR4qt4HCyOPCpciY+KqMkDNR/JdUXWDNiG3/0/iVquES3tOuDeDbIBFM4eJfSEJXw
yA0g0FUF/+D8sqRUYJZ/BvOnylZzfgvCZyyd3Ik9moZzJJG3WTOjDsWf0qvA944FRpz2mtWXlpdF
Ug9186hoF8jQKeKjzI2U/FRsYgyIef120i/LTqnB2WGOPNL3pj2PETYs0qhliQ9Rwwm9QUYkVhfM
9j69xZTuJGRu0jMnlGIICjLgqc01aD7DMfrMedJNRHawIbS3juWKGHeupv3qIRMpm9WRw3Z7Farn
tronogbKZVtbJ4kbBPYnk76UqVfBc8TvriHTtlw8ZvCQLOTUG8u4zSbbHka+tQacBKkv8zPQzWGy
5HkZZFiegVWI/a0ofxeCYQilDKtU8ZQwtRfR7NLtIA2TMF9FHPzZc5bey/7eoqqWtott37POBdyR
BBkCUZ7FojkFYuZzvJfZK1ZvXQCs8pmHmwqrUtEvDaqmIPlx7TnaK/oB9g3toJqWWylmxC6/GgVv
C8M141fAXSuvqZLM6FLkX62+y6YdTJJB1k+j9qWOoE/IBWdFkvySEYl2gdSiVP4X8kjSfi9bmgL7
6Ujo63Lc3kaC4FqFGdSE9ody2XDT/BiyumFt2on7RDqa+uSxWQSkgY0dSSgwKM4sy7+a4b0qv6vE
NuvPkmFmEnojao0hN3gq0DscC0JqaQ70zqaBnUSmNwOCRZ00b1KJXb27JtK+9sFHTTvKf0k/Tyyw
VYIko1shb5a8WhnTgfSQdWwFTLtaS74kLNvpKzRMfWYA7YRWEfkbgx8J+FN30qqdFXeo4s8t0WSd
IyrXtL4yziholzvt5UtHDP4R6zn8RZj+ZOZWbMLrQ4HwWvU/cusYlO+l9C4R9CVeEBml3GtJh2Yb
AcAGMYli7gLNbueb0bvM9JmqgSKkwpHybZpcE1C/2qbVIakgg1De4kXiERe2GG1W4uj5KB40vpo9
11AkMot2uwoi2G7SRTLEYR4P/2B3GsZDb8RViVUh7n9ZPZfqucaBON+aPybMNL8hWmDlII5vrcqv
YZxrqH9GLjpl/yHPMH+eUzas5QjioIANlZHa9N2Grrb4p6idWhY4iwZdMAh/yQ9y9+jBxWOmYP1K
r0knpEanvL1M2RfKL7Ld7ypuFp6gvrX2JU7QvorcsA1P6XTWWEjWy45SuucGzvRtSJ4H0KAq+JqW
AaUKEmwCVIyT/Ba2kPewfwM9YzoNQt9/55/F6eQK2Os0cV3i6+HmQGBYrX0ZIhHn0xU74TxcWMeR
aBQMrC7cpIPO1w28OQylu3GdDyFGk9BtpK1hhDvwMWpwTGUOjfxZBp+T8lFXXlLQMXR7wyKCkM0v
2AgOL2R8BE890ceUORZtrFMI1Ho2biOuCJPjTSD8kRGGmUDmo1ZRMWsKiwVgheygQ//WGEzVArYh
InBYk/E+ThzWllINeEZ2qYx6WHUS71jDIE3NMOU7s7iP2RoBDSJcLdiwyCK3MlLcVvnOQgzgqJGi
dC/Mv8tOOezuxZXmwK4sLmkZcbRR72uLvLboppTGqkP2MzNwQD+IiYjGGUIZ8RKGqxffBdc3IjAi
tw9iiJa43+mhcVCRa0aMdme4tq1KZ0TsVqFCCz5G01aEvJuFbGhwmtQ0SkncoDxFNmpcZwuxXZh7
KUusVHcq4W/oKVYEhiJO0CjHOs6vtf7Hg9wJlx5hUsqclX1VUP5Tmbz0izWrYFe4DQj+yKr3NOiI
dWGFI3dOWwNsOxO77IbyVzM+DP+FmCyhlyMItjUW7agbYSxhFcJPISjbvoLZ39p6fV5+0oQ+SamF
tdDy3yQXhv+nNGwV/gGyRP1Wn+LYlSry0eihi2rhC3W4c6TpWRv/MvVaa/8MttNycFa1YVXdbPS2
0uTC5A7zM7wwCTpe5JT4QYCyMB9xmTLQ+PhM8esOVyn5ljEcbtao1yThg2OQL9kYQxXRtSLAzUQT
jSxhULsjj5nuko8p1PC/VOwoMdgLKfX3cRMiul30odaW8KwAkjRaaY1puGF6rXksg4NMNl7zp1Fc
lc198N/JFSNxgoFFPHFWyvBh9HW+1FAqWjQ9pNZkx9uaJCiyjSY4cJwReHeAp5je45g5iOWfT++e
jPiMMC+yK/fF9aD4boVLU+chbmQGAVB9uJOFCf339KN12OATZEPV8sag5aLxnqZXlIJQ5LBeTjOi
wVggoQo7Z9ozXDYy4k9Rw4bvbe6LXjzIBPVyeVgwXwhkFcp3SQ+vFlEPh4qwMhskKFNZqJ8agbbj
RJeWzmFE5jeKMFHbNDtx5ECOAgLwKnKYZddNCzBOBFQ0LsvnlzjzhK7DAfrZgAINwlgOWigXvhQA
U9klrF9zX8EO/cn1PxYswWQ5OQjGWbz1BgGXFMeDhuvhEOxGhI4Jn3HVb0FnOUbI9Cb3wuxYSczX
tbewQnCWwEPsMNuPIA6laWtyQJT8cVX/UjIJ2cmr7CmgSCDITt3Iz1ueJi09mPBBxk0+3XoeZzhE
fbs3tC3B0Mm4xZqhdUyjd1yR3Qh6wx0lpyYL0IoAY2ey19dPMTIQezVO3V3MAN0XogdmJEryqGs+
feZVW9nspqNZmRsBYbRPEGiC4TRPWXmhDcWzJioXUcSs5vUGwbuEAXwrHIqLtAbOv6Luhd6CIEB+
DLhtOtf2IszfZncsvRJblyxsh3ARFCyA65OSXjNDdhsqaM0AtjM/wuS8xPXpfHhT8IzDb9aEynBp
LYaU8EihmgQvg7K55N0NOn+dc+jWLFJqaJMi5vxkzd+JqiCFzLUoNsfWwUhV8dlVJ5WYX+LueE+X
TeVs7CKDe6K2Oakn/u857T8WEXHay04mcfn5TxZoVfXbLbrhw9ABHxCOjfqq5/dxvmGx2qbFti+3
ONiX7xPzJT259Akg2yNMLO6YKDjU1F1Kzs4ah2nJSCMNL3OHt1V59CisehkbodNrZ8af4Tx6unxc
EBOgUBKSNP+YqPqd6DYcxmrvYRF+paG1Fn2vM/FAt/7aFN0JJ/gCqI030wJTOojJRqmfnTV6ab0B
FAcs2oxZqFsOIw7TIhFF32EKMfvrIndBsQYYPIY5Wp40XXtJ2BCCr0F+9B0nPmzyB60am6SBXqjc
KhIAkvRC9lBoIYUjALo+pu1HNkf8UGhP7qmFuy6yDX1bLsHnZbvLlXfI4cj/u/7gG7BCgGSMeDNA
XVoMkUj/oLFjVceAw2RuWx4RJknqMcO/1hE3r53x0UDrIow8HDb8oiKHzDXfUKOIGcP9AYT7FXGv
gT8TbUrc/msbNr6AO581+E6JtT1vJLAMaPicNz28omOHITqI94gLZBYsMe9aFfPkQAU/8mX49A2K
wMBTVdwYX9y4cNimX8SktNQkf4y4Kcx0xzVWEhvk4gPudqRO683PMHyPygEcpEV9gmML8XZNpCnx
RAOyUGj7h1b6Vhf13eg1kldGFGIUnxOYwZK4PmJTFJQVp7p0eK21wnM1mWrmq+72dFFxDcHibgh7
fdwkisunmewxd/oDM4Lcq8fRHgaCwqaPoqN7JtRCDTUnQkYwFmRdugqxQN2z7tEOfqdQd4KRsu9j
kn/LZBfhpIwOJe8waetDk9uGcaMI7wi3T70aS60fK65Sgpjlq8mYYq5yhBgGvU9pIgr9qKZTJkEi
Zgne48xJsPzE2ezC/lgtczorV3Z6eUv1zSJhTrlRBOp2g2kLsbxqell0YNWE/t38kYBKYxbJomNX
nOCGrJRoQW0dbCE0V6Wwm3tzbfv6B7IZnp4KVSdTJhQ9CZ6IwCTAg1QGM971r6pdqea1YnbIQex3
//JDVvhukfM/RGKhvplxKIw6TD7GPXQ/HYrkxzCyJxxZB0dojdhWFuG9GL6lCglTHbEKhYzQMR9T
vU4+YySjWrJN4Fs9fjGxHk463Z6uUHozX6sWclSauJ32WfmBo0mi0wWYNsXxWSKRmoJXC1Jqcfpx
z7KYGhAJIKO1+H1MvufiEWOJGogjmeeEsQt/LbdLjVYq++7DmjYJWEHBqJrjjmubvOBn1i54t8HR
8dNK2A+tAllI8BXxiVDe4UrAPEBUOLi91fKXijI8zTKICH1mDAHnpUc18JvWqEsVY0P+AXpoyAd4
eZrJq62z0qjneTwJBScNy3kpLHZ6bBzhTpn+wfS7x1iq/IAYUohjYnJl/qWvUq7fCRwgVq0jVMUg
oU+F/JKo+iGv8LRUtmish/RvCQsC8lSpH7gyG/Ci4iJJCFe2VLJL3QYYv0tr1ywLFEzvIHFHpIVL
7q434VZr9laHzYVscW+xyIP/oThjEWVVZKUAk8BQne/w6Ks968mII96bIVVzG0K1j+96/zOEp0LD
SagZTNDQwbep3SH1iXueuGArlUz+i7U0eP08QVU9Ebs94mV1oshtS7ae0JR4QKnmlYfwSLC4r4BQ
ffNhsAs0O7dguYbHEo5x/Kbh8hVaHlyXVOwStA7w+5gZ9Wmmsh5YRAl/Nb77DtTivuQNYcrJhfxt
D+xjk591G+4Swe7nTclREWM/TRTJGSeOhmiWQce8ke6WVE+9xr2C6K0Eax5Q8CmGttH1qxUjz+Xg
q3gMx/7ZAgxBM0xlNQU5vagKHhrSYPQlYsAdkXMuQ/WYTBwwVLY+VXScaOrkTT6PRzDyQhztir0M
TEeCHptKDUFX5dXMF7gEqAxTIVWoYFo52QND/7llSBSmXp+ITuU3XjLlHvv+3Nddo66ZSECLr9B5
9KT2gAR0wkIER7cMSOIVJDA9vlv50Tc/fJpS/tgYcRdRW4ANixP1rplftI4Kyi6rz6Tkb4tRrsdP
nctHR3Ft+myGYnA1s9qyZmiYvomInv0ftftVwfl38JfKbnyK8OaCWHcl6gr5GkUf5IaWH6LzSOnm
Ro8/ZEpXdo4kzOXiLCtby1zhW2nW6N/W2bAtz0Axhe8uxd5tN55+TJHcrYIvkikUd/iMLGLZV3xQ
6Dmhia3Cg8IJuWMVdjfZD6DYYPOLRwpP4U+IVZpMVPHW3dA3yvC4NjFjU1pkTpI104/BlnEX5juW
QCYMGGpyZH6u8csrq+xNPsxT/cNNL1ASO+I7s0/W8RQ5tsRkYw0+yNwV7+0vtpBgb27a10h60wrP
rk+ZymUIAI2LdL1I0CG17nTDiT5d0G7TloOj0xlmrQmfHbEwONObZbqZwwpBxzxui1+FI38vYOpN
DRGI7ffKHdinu+kP0JbkCgi/4fdfs8JuPhmeqk7CXXGBLI2SiPmMwyxN+em36bkBt00eGuJDzVGD
tdseFGyiu1BCTuYWqyMmB9lRk5W4ywE8uf2/3qsbG0ctUeC28B69ESXJxV3csMnOH+L7WG8bTk+6
QVo3ipAPVgcVhqdvq/DUN+IZ8hBZwL/S4x97NU5tuWY3Z/UrgfaPd8BeBW9ocmRmQHYmEKVks9AW
xw0lmPQNAYe/SkUOoe707Fs1He45qrJZcsDM8HRE+j6pTzC7kr2MpgYpKDclFVHyK/Vu1BFtyNmJ
vVkmV2RDpd5jC2YOgPWliY9VdYjwFtUYrpC62s3gxQrEr40/blx+iFg/SuIt17ePVLqz+UmNTa8D
jiNRwx0Yq6b6jk4XMS66HEerRogZ6Xog7gCOhSuSgV4Fy1dLwQGcrMf/YLEJVRKViEeQbH3E3YKP
Cw26DmNGCx2tBpJD7lWvyRc1AxrTOSlB1pMAMyh506IvIWwJyGp496az1UDHg25VUX8GHG4XswZe
Jo8AVkBZ8V2Z4P2+JRUzJg4glUxe9nIN/iidT0hV9l12cnsMLBEfEL4nMMWnmDRgH+0b0rHlPxnO
NywWVB/Z8zlVafdxpcc5Pf3iqBoTLw4Pdf6IP9rhlOIsAkVQz7e22IGdGaPzXL/Ys6U1egia7Zle
R84vrAyy1EDay9znDo6aUQ/nMMmeuO3MBCIAGzAGyJV2x+yLqcVqsaxwuvZ/fGxp9jFpdp285oEh
E6WQyHvgFwpAT5YiiNgKQgKUULgPeKJxC/DTFIwgMtTjY+22xGdMI98itpvaGyvL7SP5TjilvRxc
6vA5JbuGCnrCO+FHZNL4PSso/zdHv2P12kOvhMnO2sEl+ESOsaCWS5/xsQxG+W7ZbOrlZtahD9WS
aJNE6sb+8FCM6og0GgP8QmTjbGMIij6z1//hXiT5ZdLJgt1iQFI0Z8qdxcbD6omtEucx4rBFZGq2
P6K55yVumT0gB/Vfkv/qm7soowFBY3dnvdJD4ZX3WcprrX+NZJ6YR5UPNxAfCSkc5q6ipoxvvXks
hnNCJThl75lBwg4Dsm5vZcdM2QzJX5D+0m8zwe3JXQe5VZ2CjgmBeRGDf7UwvbkF6/KAr4fR+NS8
YQZE4Qz3e53N5MCypwtdeIGzhwRjJVa4FVGbJ9ccfMEARh6TyiKcSSIRaSZXmJMMxloXlZNVWvo5
MMatDMhNmDUdXKZJVQaUYYARvg0SpWIwkkNDm2Ce9tUGVCibfKZ3fbqQvhu+QWqxbIklL4UaoZcF
pELDQBmV2h6DhT3oe4uWadxztjCYP+TGiZFoJ+xHtB2ypG4U7W7G/gcET69M9YcSdxxbLAFaJiD2
KBSMRjEUMDJCYaCn1B8h2F5mlHyPCI/Maqiw/6YYPgOnJYOIERv6P+sfsLT+iqJy0s/rmQxIcW0S
A+qIyFH3tm66BVUyWmbyvn7qD4kOjpgjm5o1+s7eYTNh5a4/AmFNr4uF5hP+WuPYo+TqaNEwfeP8
+MVV3v7ot/KTfJ7xWMJp6pwcwy6jk2rLylV+Z1Y3yECjqLnXfH+9f0O6gPG5WTLniWLaYEH0GQH8
Bc/qe618IchJAGH/6IU96lRnK3mvLD3TGgqmoK8ruO/0k1QfWE5dCmW8hdm98m1kjijtMWbsQSeV
m6DaYNvjmGHl5s4UJO9QStJpZ35SuRjhr4SHEXcgZVu80Xs3NCHUI6dfRdoRB3eFaqg7T3Q6OkQh
S9SOtbLOJVfOf3m3gZvTkFGZzjqt1Lc0rvXM7XFy6Gw/qTTcSDtPwCU5owfjRbwL9dyWuSrSYQ/Q
BBnB7bSTq008OIXP0IJboztZKdIsOzbWU4960DNn4ApuN9sVYiB/4YkUNSFLSHmyoKpecN+62NiI
coiznItHvfTCr2VQ6+J61N4CBQM5gugOoESDCDX1KQjq6kFgIFsp0FxavUnbbF8tGqHOyuHjwjoh
d6gOLm7nU19QMkIQFIIeqqhARDRD18yCSxAgZV22nBwROcbx+yxOXqXzTLFIldCgTchODIPs9RIg
KOs1xnL884UTqJrgkymZCTJD4JcRVB/F8WVWUHFhzKks5pcyM3yuL1N/ls3I6lLgyaZXyt6n8SjR
ky5svrLp3uSGm6m0m4gYeNPxUcDpA5qCk9KTksyQ7WrqPFNsq3qGyJU+e3rX8zrRfvDAQ9Zjx/tZ
dkipKBKJAIKxkN5yCphEgJoH61bgSJ+2UgQchESgpHgrec7kZbGLRkwM/43Rt2LBy2Py2yYEXvQ/
uHJalBdac1dpN/Oo2otx4WRYjBT/AX8DXMwhxuOWGKg8SlNxCNaG5feuSqpb8xz2LTHOLGVEvzj4
SUn64gSgYabpX/ZIj1iZHQBN517MoCxh8cb4GSjI8upTIuIUETP3lmt8hyOMLx9LZssAWOowAyxH
KVvGdNcDlZ2ovbkcmx6RFpVYSZfNKx6zxA/iANiSzsvwNcEat0jp6urvmstpQBAwk3gjAqNV4bD3
iblmdUOt8adS3mkTn+YjgMdvqsBdwdm9cqgZk00Xsi5ihM5tGT433Zxvu1CGXowSDIezCGQdT7aU
6U4AXTFSjZ1Ya7zf07lYvDnU04E/X0P+SfWQekwFbWacl1DDQFEDHwr58mImAWVwlDESmKRalMDP
JA3iPzM58oQH9Vmat9L8iZi02XmNETFN9tbEa4E2tQuwTZS1y6AYubRCWnGOtRPNwIeFm6EEkRcg
XCpYNaSjyvoNC/uAsTmmvoyDXRUmDm/1Xo8iR1v8vDIS4pBJODk9hbYbR4o6/AAGNYMpnGb8yhYT
8g6TJSAvdDy9IxW87amw0ZMS02EhYfveqLZS/hTKv0ZEiD9KD6U51Wzk5OCfGRFtgFdYYTI1cSJG
1t8cGbCBl8YEcEl3j4we/McrxZep84MyWadRd4bU+ggAcMTKV8i4swyYtxIQXkUf5JGshOCLp8yv
fxOFsypbAg0ord5dUJGJydkes4ZY2pb8zlo/I+Q2IiqIN6/XA1fAC8gMY2U2csCkjhANo99WS2WH
SkCU/LU8p7ZQNWzN9jXmQCE1XUt6RLBo+/wjZKVVfFe5sRbGfyr/9IabgNMn4h4P53mtUqATK0VH
98q7P0HD7c6mJo8lsgsWTKRJkBNCT22rkFthwJkpcLkKFdAPdO3ouQo93KtsLIuZQYnAMtOAAZMZ
xDzyuA3JURsPCrbxGQwuS43tBBK7WZZ6i99edOvCxpJ6ppowmuoWRPu+2KkmsDSfLTBSRocBttez
aq8bPtNxplcmGdL4mbAwFKa2Mnh4Q/RRE2vssUe3NFDPy9jQ5yC0lYgOsynchos8opQw++RI+B+x
kovp+YtIDQfGXMH9lNZIQKTEUPdyJG7TKlTfZZrLgaPMTGgnxB5LiPQXULgTuuKGIACGVj4Y2lWJ
hCX722cwQz1hkb0ZFiyn2HrRo5VfOEsrzdi3qC0wJ0QEPNUGjg0TbW4LBlYsrJsmxdoaXQAOToPl
WRnTOJK0zRfEnkt1xeZDZHClRxecf2N47vptl99icRMT1Ls22gg4DNJtPbn6qvZqVDAlaa1vuhbv
sTH81ZqCdjgfMVrI3WVamAmQ/e1wEk9FbGkrq83dvNYk6GCzm8YoAkk2hpFLYzhp1a8QZluWJkzj
hqpZKxny1NmXEtsShMRuJfI9RpWGpxo6XEQ8Rahd82FiisAp1qbdI2EButEr3LpEUa2AOfBhnY1b
3+Od1QzxK+oURFhqijTsPDaJscuqj2Yse+YYI+suodkrBOixbgR6a1JjJRTGYRvnu2Ly7/IYfuVB
9SZr+HL8UgKwIXhSYvEEhQ7RwQz1e+svFPTNVOQTvWAJVYbFspgu7zKiplZN7XRm9khEokuQ8aZN
+t+5MlInDfGiyeb4OwYlC5aERT76GXmE7E1kgFRT3jfWYIEzDPDjlgaSFFbzuuRagM5HkKcWUBaC
bnXG6bxC8XCqcNoLFJMoR/qWGEqqqhSjCvJMojlBrFjs6Fjvp8YnS6gNf6OinP3+SOR6UJLBQESI
+ZXOFH4dXhpkakGmrv0o9YBeDQoNyw8C/LE+ArFt4juxfGwGMBBu9AFL3CfSKvohQmAgG3AqoKsL
y7OG2E9JUYzFx3G6WDLgwJBYHOmfKm5alscytIky8zeJWCLWhrYbZQZpOtQThXVFuXiqRxc6p5J8
14v6ZyjdJT/SFuOLwNyr9XLUIBb3iShhgk3ghlnH5UaR35aWjjE2x3KofQ05O3ET4flRE5S3ios/
R+tF6hBXQil+ikWKRqvW3aw30Zn0wjdjMlzEDQk8xDnUcHE8vFtIDSOz+W097cRKqZSZs62XIOdh
i0+uGLYS50SBQrZSn3HyIcR3uBiYW6qVC4pDq6AUI8tmdKTrH2H5IKt60h+gNOMZqAMZryWFx0jE
JQH224YImJnDVmxuMSMqIw69GkO/E6ArN80C6E+gHEUcU35RYJttIOW/YSOMwo8q+qviy6jvBnri
Co+H8cGt4cVp6C2uqKRHKxPWtlBu6/EZoy0cEYn38mFgeKq0H8QyrEioqfXr4p8MIk/CY9qvXdz1
92w85/MlKX8YBzcKMyPs3CJBnjJ042NNAmPwx6pW14ZzjdSMtYm+N0cJzV77aSTKv2moX1Yhol6e
PD3+TWc4IvwJpMs8qp7RQOAhyfO5Dc2+s2fu8HZ4V4vbuBTmi2A4xi0b0l4VvnXDkgsMQz/OTUSU
aQcRRxLYiIrjnNx04Ufkly22IUbu/NuT3cxnKM8xl1gPfp5wDy9E0wViHZMF0ZsI/IHuaZjmSfg2
ys5uxiOq3VBp7REYSAW8VrtS1p1iAu/TewLDt11mgCoTxVB4axkxV9jzYP1ZsDTQuQviD1a2VIK2
YwLI50Aclkmeig8LzU17wwyfAwEfp39h8pCTS5fdkznCRqbZsvyo2QFU/3T8EcK5xtVPHHr2E6ev
3noLpIcq1zawTV+DgzV5c7VLDQQuTICDGSNOL5yq5TMSvHT41etPVeOyvwhLmJUJa05Zx25VsZWO
f2CtUGIbu2pTN8+4w8EufLd42+dQXGEw94kokn9V4LrdK4fXmSafPUeJiNxVRezW0EMqb0Rnuym5
MEp979jnm0w3wQHryT5iWa/3fQ5oTYIiQCIHUUSod7GqTN1jKFzwMBs8v03KVHiLzaUSjR0S/9Z8
+PFJoKFkQSXGfMU+kwC+UDmt3FwUEBZCVQNchdIajVJERC1rFEyjAgKK6KvAdyTie2h1j2nxXHya
eClhGVZsBnemv80IaiFHtWbza8uBI+DXsWwJTXh2hETi4sQ2UDZkjLMxfQbzFhAdCQZJ7PEfAj4M
xNbGFDh64UJfrBR3yQVLXRbNsLlQa7f+zqq2VfZPon1CTJl+kEQ1ZkeDMKJkz/pvCtwq2Sbc/rUX
k20ysmdRjO8ZJkJ7CJpb0P/afu51enT3g90wvBjC69VFoWrTePOABo8uZiWG1/hNBT6r8SrNdwg1
ITGStqzuS76pZQkjMWuPuMZKntK53prw8QSoi9abimQr59/Y40EkyrdQtpzfE4hzCZeJQuwA9wgz
4RQdfMdlCrJVHMHB8y/PUMiXp0Ti1dmHfNxy+W7If01zk5dZs5NT/8j/hwEIV0UIzisX4BvbCJY3
wO+LYrd0mei06E9mHw+6V03bwHhM420izCPWmu9uX2OTwOQXAb0MuOnIVgLTKkA5D7rfwSyuUiQf
qgElVKVdVBop3GbmuO1iogBkuxdvAWoBMX4PdXbDVJTACxzkmXPwxU+pWEe/kjxxwjg+4st+w9Tz
KN9q0zG7fY47QMlOGo7xrrMH8U0E0KKjpibshemouNPao9A9NAVa1La1yK7lWEPfHv5VALZTvn1T
x+UCBSowwe5zCc5o+9Miukb8XcKtsBBWR+tCpKtG6VRuDKp1dML+JIISWOpHOrVq1zLnYdhWZ28l
iOa26XmiuBDvFpwWIXGHxCJoJ6NGi8ir7FhKbxrC7LI6nVa5noigfisWcSmrhhmpN7KJXgYpFQUU
iINl5HaxWO0Mf3bDUBpICldrV0g1ykSp3aQ4wweZq5B5v5jOSO5h81nC90LdgpvEsDVGWEIAO0e4
N8Rk/81g9QrJQz8tx/NfkfR3buq3cNCepTLxqYTNbcN+HlNHcQ2APVKSQwEgVPukWqvwX7ZF6o20
6ykedNI16nVeeMKT/lB7MgEc78Fbn9mUxArAcP72ce0ySR6kDW4Gv3bxjPCJYIezJMp8t2dSJq+7
/9cPTOV0ywFexCuQ2os1m595B+wHA4ECNIoV8WhjhkXDTNgYWRF5TPCfzQIIFmdYrpaiDHYUij4E
Sja68zC2UwmJxyp4Ku5sMHvBtrEvrS26mPLNXwD0DiYRCr6Gn9Vc1S4pbOKfLdQOwbiY4a0NP1zO
j8gpsfQ1dvav+oohq5akka6RCtZbHwbe5EzIDokpIsNhNf667OcDwhDf1NZtzU1Wy/sKPMAaHReb
J0Rf4FTiQ8NsV70o5kp5CicdVKG+xgbOYowDjQBEgPliSpjISn7rZHd+dFc2KdUfxmywEnWFemEV
s4rgIV0xZbaYq9v9T/nQKgIk1+Av2Ev+8QMtrYdP77uUPOlZIbG8Wbsjew8+tG6d7MSL8kkcG7+c
5bj4GlDfSEBHVikYZ2ij2AXXiDwxZJDHbuCn6DfAeTC6VLv6WyK6XVhhw+KjorShNY9xKWU2Jpbx
yWmG5A8g7jpLNmBIFGs1gQ6EnIcuGI4aj8W0zC9oYNEGrNveZcpbqYvYygTyE3jGfFs4raZTovuG
5FLa/DZrWSqu0HAt1RpTYdRlrPogeRpPhJTa7OrvdK8awYpf0VHFnvrLKrOtHCw8Bs14wkvJ/orl
ELcd2M7kWqHA7FyGttXuP6bOa7lxHVrTT8QqkAAYbm3LirbkHG5Y7e7dYM756eej+sycuWFt9Xa3
JZEA1vrXH9wvChtGDPkvBPH7OGJQAyi6Bk+m0806q8e6g7jx9tn7TD6ZomBN8bUui9f6WwEIIyan
oU+wcEWPgN0rJQbRVPDrPEozbhlwPwjtn/KbO2D3f2Hnr0GKMXK5LaU2hXON/AWuxhek+Ogz/U9+
mDdsJ7uXnMjJmwpWHDvAWtmuIcTxIXE3NCu4/OKdVUN1H+AS3JYBZQ2Qyuop0NKH4T6OUi+8BQIm
C2W9AS7NbvKbw4V5QvSJhQPcY7y38Hi9HfnlePfDF9/YEBm5a7g0gYPaqH95jqCE3KT4K4NI8owS
b/EJRYGpYaev1dqf6QhWwJCp+sPclQX/zImwD9QW5WFZ3dN0e/aGmfqYYBN8s+Jvt3xy0kBuMBDm
z7FdY/0GrCqawP6OPAzSXH3c5CHgkkDtkEG7sdSOqFw33UC3EdU9LIYG5rv8dQ8aY8rN6vLnbiO1
590RIr/BuddAzCidnaR7IXPOuyXCbR42S39hrtAOG8TH21VaM92iteY5W5bH0IHAfbHzTzwB4AQq
sqW4MZwDg9x3cmeKU0rv1E2/0Rj8vW8yDJ6BvTmOF/kz5oeke4mbtzKY8TdhpPe+oM7x8+5VEKp7
u+BfB8kSRsxskkOrm0d51X3PNoasUPpmFd3NleJL7nhoGB9dWpPdDxDsBkZNXoAXFXPDKfyBodjj
2mWjvrkvihA/qQPSAqs++92PJshQEue6xLgO4TDU7Ow1TbMFQYDe0pu9RPzodl+9jZ49ejUDtvgV
dGGEX9U+MRevws4YfSi8kZqasVteyLYB21l9qDZpeIrGvzH0sKnbpzaMQCA8PRM22TVgINve8yjB
oP9nJWTTSUbA/wNwop3Ul5A5qDQdFII2a7e9oGzQHSby8/0w9KzIEdkZtgVEfh9S9OZlN97hLRDD
Uexpx7IK1CR6LOKzTdAFvvoOOFAcvLsuKxE0IAc2mtn2hf2CzMynCUQMW7X6p9phx6hgJoBvt96+
BU3s5m8hf6PMBBS3oCAybPC717FBKQenazS4g6XPdj/cCVUikc2GP11B0Gc49Z/RBDZhnGqXD8NX
1sLDdXqYMjre5mDpqQXUoJZd41f0+JQAAetBYW7M+1rV/7OVPMkGmV0cyF/pDFFEEnLXWvkpGqKz
F0sQzAjjmYGYw9mUT2J0H2tom24JKb7NxCo75PSS38P8x6cEyZPmVi5YiDXRrkIIkFYcM2WHXidx
7buma/GcGGGctNHJkvmTV08txd2IaAiLi2bs8GOoQRmKZOe7CeqgEM/jPMF5Nxrx16mS8zKG56YM
etJDsQhK5uCjzCuOWQe3mJzhS0oNA3MSgC9EDt+NhFlheuxJwKestg51oBhc6R43MZOiiQ2oM+s0
EWfl5ugr7NqhecPxTfvFl4SjQpG1zwTbeY4EachmOOGMrHvNZBrlZr5PEiQGY9OYL3+imoQQMLlh
ilOrixeAgGqB+3jk0R4VQuT7yaCtanKehv7VuKy/voMWhjTjva5jbEBl9xOa6r8iTo9trT97kY2H
LgWvSux8v6CvL5wZ3wvh7xwo7s1ICJntPvRK7mSQ/UrqDzmHIC/Wil2RDeLXjGYNzD1AgfEmWUMC
CocH23POrq2+GZC4942s0BaiZE4an68oovujjTcb42LiXMfiUocRRVCIz0e2ZC9wo0dt73ySQgKf
gy9g6dZBW29SS5yJnw2xl8PKugJstvSADpCBlVOUt4XH+zGZ9cmhXrdCMh+n7FBhwgKePtAPfBty
9gLxka0/WK7/YgkqmYV2sgnAsSASzT9hUvwOy/A7md325OZkpcW4cCCZnJuxguZFxdfilXrrLdPZ
nuM/2ODioNTXMLFMsA0cCCe+a7csDqjZuN8kY/el7eAnnNxLUu7SNR8B9DCg8mKVVWP1pyeRFGFJ
beQAuzj7cOa1ZWhph0IGfpl68m2XYq4fL0FLneGUMClmsx7OeN/6HBxl19E3InzhjGQngxrWp/Ma
svbadbDm1rlMFcOA7VBxCwPvotFrbNpYPbqtmAhMRsjne4yi0FI8S0G4NbgAqEVpA5EqtyfgEscR
2yGpNzAcV2GF60/IzCnaC43jdZdZfyZH0/O4GIIY/AVNxr/Whwi7ZMAwvKh+h21AfIWExxhYWCAE
3etgCxC+hqmXAnCQReySqxNtE5iq4wJT1DTrwKvE13HMfneTd2vm7nOY80+nDT+Mo97f6jz4L8vG
5lEo72y3wWfsFYxmFyqgMR2YxYf3c+U/eIyLiMKDuAjkt0vK8A9pJt9FDSuXHFLV09g6hN+5EBlE
XRUMT/EsjYvPXFckzjG2KuyIv+tOB1MsT3F/KCdvOzIGa8DwxWjqu3T9uLlLiImK1bFLqfpnJrOJ
hbV/5b24qjmEw+3kUkH2uZjudXkwqqGttil1GnqwMgv+hBiLe351iP6GheNsFoX7QU2FmhcaGxcN
sA6dwItPOdLXGzj94YRzQNxhVVD4zD19Xd7rqqQmxFA/jP3ffYDmY28znmLzg9HmB+1fqwwNBeW0
4LlMCIXER8MvaxxB/Hqb9eVDQcMpYlhs2Fouzluk6tPUm18JEW6Doi/1oR5hzgwN0q0/ZUNLyL72
HczFXSWHv/UAf9mcRMH+UWX/YdCZW/TujY3u1JGIhZI8u1c2hbdxl6fJgHCNHR237H9NjsN0uSrI
bSVoKsag0MRjeQtrQu9T4HQoj9PNRcV3pPVS2vZ/AMR3Qdr8GsddqJL3uHJ63B/gFbmqhfNsBE71
cAkiATEyzSHIo1PcZoyW7I7DqdWfQ2DMHbsTgTqMy1DezRhprDZs0YvuQswzdE05yARTC/Q5IcKk
wiaJVONy03aUuKKNwNKtQzXbf2NKVNfuUAwm7mOVMze1FDaJsWKPGjnIyVXEI0ORCE1L4Fv2LbWJ
IuDCh+4XfQiNBXM54MFgYUApc1DypiXMeVHZJ3cHR99wxgCKY1OMb0myfGX18uyP41+bVKx8zE99
pKBzsOmphiPX2NlXkJfVUxjC8VyUh4PHstyN1PyeM70luXXfu4wuM0Xf4hmpH1zNFh6wgDjhwtVG
FYWHcoAEkXz5uT/d2BqWUs1WOTGguRMC1t9k8mNQoLBJxaJf1lcqGGijqnI6tIVq8Aw1IPqwAeaF
A9yTiLOrFtswK3T/ROi9rEHmt5UIx60J+jX1kwt+dGUyyrOp2m3p9fbrODbZuRfdyxDrySZXOGrP
/jCLZ9+G35WhBL0NdLAb3Hj60m363hu//BvrP01tb72cR2oo/fCpYKfddrEStxas/bmzg4fEyv21
I3XxwWPTYHz4fy/uoB6qlK3cCXIG+qrEaFBnP0Oweit3gflp/dVB/FwLmr9A2+FzHqGVG3Wd/Bpw
oa2naP4gSPrBbkE+3ZqBpScETMKysoODE8dvdTCcKV/KY60C/1w0BA6zlpl4eC6Ppr3Ivelop4aM
BJFokii0qKmcKkb2wcykK1IcM6VjnoxwIVIMFYaNlZnXOvoy5QGHcY7ZhQma7MnN0WvFC9meuhh+
HGCutgrCt6pFTjfryoWqYIHoleNCaDc0KDui1VjfwGK5NiasTAc26VsSBPMn3AHIYaS82ctznHIE
a3+cLvFsk2TWS/cILUo9xp0DCDlnBsmNjpjbhyQtURMzU3He2nDwnrPY+y9svHjXuXhtF0MHGtEN
4idz3fDZihBTg+dCGqQCe7reO0KiLkUVStBR77+5m3FBUrkE7qYBS7rJ2S45Z3kd6+Cs49eyLTDH
m1KRPy3FZL3ZPibduetsujTHRgIWypGQrXOkluZUTXMLUwmB2NjZ1vvCBsVEtilOnixxVY99ojII
NRVtPd/2jZk2VkXqz+iWQL39mjFQWUO29euKVKsMEXQfhuTcpMVhWvJXAP/svWzSaY1Rpz2NrPxx
Ll9ZUd5D4nXeQ5ctgNS0Ts3AMViFi4G8xMUT67wzTbN722vKR+q4/haS1j0sBfHjw7APoZscgipm
mC3IgOVtp/fuzHS6hRg5j6ohJpyJlI9WS1IRTgJTsurW9HHzIkPa4Uo9X190Prnnaev9QehIGvQM
VdEfgW2S9zEb5093TG5b39ZHPxq4xa4TtvctB/yhBUW93h6sohzAz3JId3Pii7uKVXbK5m9ncJ03
3XfvspWbXDAJEgHJ9n1UP+dbq66pNqOk48AgZdupXDhDsbEJsJnCx0LzSOmmOLQWwuS0p0Dyh3AK
SG/GbbpM9HFu+bqJEJWWm5ydZkzOpik7JGvrMyenttzYY37M0QXLpQ+wmuif3aD8Cy+BIzLMIX3X
0xx95Km4MOmdn4rYA1KxAv9tleMNU2dTW1uP17sa2wM0dit+Haye9KB+8O+thcl2C2np1MzweLpi
T+nxq5qL5W3pCAZIoZ6ZYgo+y+CH8nV464vpOGqdbKJhCo8jtL2hibKNwhEeLFmDXq0PSgReYc92
Xt5G4DimheFfOfZDA1kjb51gGy58MUkdwCDwcFWPquGnG+v8txfpDxM48M6mBEEqUk/imqluxvY8
R9QleqIXGipv2UHcCbZKJAXPvRHNaVLZRzChv2gLZ7yllXHv0deUzwkg2Jh1r76jqpfaQZqpIn+6
FIOiKRY1E3svycnGyIKFrQfetHSnS96B1iMF6R4QcTl3ntVnOycDDpKj9GDD2STtKOfUTI1+mdff
MDcTkwXlYEjTMoxYLx1F1q7V1oftOS1ZVh1T7vW/Qmd+bFNTgDgaqMsSI7XSIQ9imXxM6bje1T5Q
8thE9SmjevLZcnZj4eMANuSUsFBiskBTi8zTq5F1vQmgp94nFsyFvmULMUo8rX6HWSER9q2XTpPM
NUgm7DECwLNr8dvqMSD4hvZbjlH1Zk1ptdGy2fY4Rp9mYRPTC8fOcwui1tN42Tcub26E9fFSR/jO
jLL4bwz/CnbCZ0a32dGH8XGTStTQrWx+oZy/DXKNV3gfyUd/mVuMFprX2q+wzXJb6ysLDKNeb7oM
c/MrmWUDC5TQ8MQzoI2JBo6O9FLctyVkgyyqSqwWwu5WL16xs5yBzsoDdmrsRu+bmCCeJSR1om6q
5MIpKJ54/+9OP9uM3vt4W9ECP9FdkAQ3FpIWNXa20qHJt7Sadxkx4IB2GWzROCZCMesouFJyx9zE
Pi9Yqj6lOVW73cX1zm+wi5EJrN4+Dw0ZF2J4QN0SHpsa8qJnu8n9GHTeJazKdmtRxt8MS03mzhzl
BEQuOcqrRuLd2hFdmhj0U7mXh4/XS9oj75I9hOa8IefvuhayCqh5oTzVQXi8/pSlWvxtgGFqByvM
xQYHtaXVPl8v6FocZiKrCheYPRLOW1KvfAqhiZSFx2b15btuKN6MF5X7xI0YDsUp00tB5eYoGPDK
9DZ+kQkktgQDj1m3tK0RoRfuUt1rnzc3OFOLhnB6SSp/PmmnOIiiHp/SBmCzLrvnsJDl3o5g/aRd
wHHewxHtqw2OBi2ZjnG0NzKzf4QLFcrE79L1dkYHGtZd2u/cIZn2xu0vdUdAUx80v+wlh8/V77FV
DvdywrzBxP9ZvmP2lajQMsIeuURBhvRl4XPmnv85Dw9+bDeYXmn17+JPxZPMOlzHRKy2tIRfowd6
7pLL/tWibHJsa/5ZZpIvtda3jTfID7kawC1lNZ7yJmjeBxxMMUIaRJcftIOKxlsvZszfotjHg3ds
goOHacDh+l+iEwG6myrbzSFu1KaHtwg2+O9STA2C1DSL/vqBszz64ogIbGcH4ltOPapS7B9ZsbF1
XDNGIDa65IJwaebRPYG8AfuPKyyRLRhe/r9NhRKYDLHMpRMuhtVRxsJjcLLF4d9h4uMuhUHeLg8X
uE5+2CRHz6SMbQwgFnYLNGaJM8ijEyp5xGNTHq8vTZbE28bJwEaK6qTXi8jiDOwuhlAZ5f0IB8d7
GKoSxdPa8IVC+0jOQWm0P/inBD4hYfICXZiLoTCcQGvajgoZG95pWbkQySKq6YRWYiLYIkBS4xkf
+kzTIzIm/mBgu95YuGV6rgapLyzvSeFRvr4A3+meo2Fod7UZkttKTfsq8LrTtfisxeLCzoO3xHJe
4ficoMi1FC4Hvtyqe45tjwAs4CcvbDFyW0pMGiasI/rSTT5KP4NtQJ28BTnvKviCrsD5rDLozq4v
LYy390Obn6uON4knJTXFetfoKf//y78/Q33ndjW89VngPzNi09hO2W5ZENapsVturmXTQn/wwOZG
9crIp8cSA7drPGpyifsfFFHnTQJ/8ZZIuw+Kdq85lt/KaVxVDPpYWv3FwEnbdnnlvnu5nI4ZyVUn
46G0GHDMFFnAR85mnJlTFG9DHx/83lAFlyNodRIXuA6G8R/+enWT+vBNc09wwKQtG9McYfaPk+2N
lWGqP8lh19VNe059LJ8zFT0mEaF7JKiIQ6khAAbdc73MOOuGTsMYu2kuTp0p7OkxOOZFyE5AUWR9
10XZ7hbR8wxCX/sqvfS01NV90oU5sp9CvsWaCFbX8Z8gwILER8xyBo3rTNT5BC8Vq9uUXIJdZfkI
th1kqkJm04twGRB6boKpmEFGppNRnccM1Yjpzm6QcYb5GUe+xJOvS93+NXb7rVX4zmXsoVXYQ1Nt
/+089sBTh/Sni6KH1Ajr1qu7eDfkNhMtCzRF1431EI629WB5Y7ifs+Z319KlBNQRr/0MAK9sPzs5
2nIQJ2r2IUG9kUbmoGLsh8ODl87J07XiLCXWlSA7Nioh2ueJO3c9sT0p2/tsmFDlV/5qXM9Hunfs
4RkkiGFKmNOdrxIqPaNQcMABN0sdQncXrTE7W+tjnJZwBpuMiEbYn0nm2adikRgMZopkvpFctWp9
ybk3PwSLfAsb8mj6Hj+lbPWM1m4+kkHkBndROuR4FPQaWrfA8aNTeY6pMpYN5CQw7bSXFGmEYngn
piAr8RKdftyWIWs3r2YPa8Uvu0VgsZz9cQppzqKBXn298YnofhdCnx3VWkcRR9TYLvSsceWQI12z
8RlN0xr9vVvyFUzzKt67fmDdzSic1q11+H/7qxPKz0GEcEtqSvxSYoq6mHbViviYsET2MbbNY19j
iHStB7zVoccDJ7/r4tg++dmMjjxgtukOIiHtr2nGeyuOL6LqCQhxd/HclhhG0IvUdfEXNp/ZWdRe
YCSp2hqT59y9yC5PRTtt5hKzj2Jp/v5vLdinkoKw69+TAFPnAmTwFNo0XZlTyzvVOUhfe4+pakkx
ES4qJKhc5JvAxbTH6QYyUiNMk+LG0FLTYW1bHufDpHz/TqMi8FKNFFdl977uEGokzBwiNeDyiEUu
QibRb+N0OdNj9hc7Q4RQ5tyGCPIAyZSaiGXHOkRz9I1XKfTRPG6ekjp7DCbCqGIO4Lt+wv87X9WZ
7fSobBbfVGTdt2SKPiDtp8a2X5GVZ08JQpXVUDQMGsTkfYNjfEMu/TJvchW6BG/YhoQhzWQTm+Ae
zOUJc7ZfEc2nH9YNFv4dQtAsGHHsgpdqB0a+VdhHU1PFwba0CfHQwLHotglnARvTsU2dUYYueHbu
sCJKNU8Xi4I7yTULPaYiuZF2AfypJNFPDlXqFbawGR75pf2QexK2KOOevfJXl/c2co4qVfax7xy0
R1WdEiu/iPX0p2eIurcljM46RVfw72+BSnxOaVFc2pr/t7ClstT62i12NZpclE68bduHUGt6rR6B
KG9TGwLkCHR5+6+9q3r4fdcFv6BeOAAD7eOWHVSr2L3799i3crqT86APKRTufw01fiQ0n0m+v54p
HV/Mply9BtWNmdDyVE48XpoYNpgTD59J3moOLCzv5sjGVdp5ajOfZBOQQVrxCW5x1k2krmAa7q6N
fyRSPLeYJNF4ERpiitnb9xyPnlL6MYja6OJBdeitMHucZq98tC2j1Q7WZ3XAu396cC2Slv6VuM2S
fsSmefu3nDEuwKumJUZ2qBR5dY73BpObFEWO6n/Huo0V8ZSIYWs5FpGpmZdjV+CpexvMjMjYpj0A
m5zgqpe7tqfQvbbl0/C2ZHgkTsMTJ1rzFNONPNhzeFAtYWtzrr5Iqouwhx1ZI02rHzINmzMbsEsw
ijVu4mbvjQtzGRudo8GlwFmPIN8ZCDQlViEbeJT8Mj2MrDeG3aF8pCUU7MitczDxoj50AWgczPuq
yHKMOy37ZPcx2im8PjFYgcQH/QA6Dn8ZTAHQme546LLueG0urDw8/TuX3JCSHjHiZqqH/nmuIJ5e
f7ZV08c8JAAW7ug/jQwir+fy9RIMMI/ljF16kHnv/1uDOLNi/rNohKSdEicTsnuEPu63/3b3pYQo
PBTRTAgfO1Hk2p9R1A8vbpZe/t06Z9xeq9b/rV8XJfqNnnTZnDQT3En14tSv//j10owuvesaTem6
6XSCw0VV50OwXKKqvr/+GdY4chfF2SVlXz6DfDSbpGNSe4UiZO8jfAR0WNlRvLlAMCdXEzMCOdfO
PveoP6zKE1sVx6gE+vLcFHH+5JQmfTYdBFx6ZT8binfhUl5GeddhHztQTLtMigGIsMcUH0UNo9zr
C9R4lvS7vTczsMHKChdEHC/mnKzVyZjjvyI7qbErnXlkG229WuXiHkRZZ+9s+v5tPhmym2uHWUmj
nV1omLG2i/oKB4HivahDgelEnu7dtGfwWncPSc2AIZsbecor2BMBo6NNatfPkel/MqZt59FB4NG6
dv7dttjhNEzb8pmU6VLU+0QHq49O8F0gtGAESi90BRgpEklShFJ3rMv2dO3se1g81yKHqcq4IcTE
bG3EALsFbOeWx5T9Mk8tABtD5e3q4bEGBN7q0iLKc30pHHnRQzI/Gt0P8NokzstxKwng0PneFG2w
nUrEub6U+thZydmKQU5qUwYPhW87z66oXyrHH5kUU7wD/2Rg2WJ8bPEqj9nYTmYsnmMcsp4jTJOb
JZKnUgyGWOgWg5V1UtDWSGDjldKiVOTdxPXk4iFCkd8sHQjQXVmTV9FFLlMTDNOIoap+XZ9wKtcJ
WwGNoV0G6StfxUzrwomG/0xlqRerMrCadexD1A1gV/aMAO+ux/ni9hhJJciPyiqAKbJqg1Ueupvr
c+no4C+jb2TEZRPuGo0GtCRC9OyE7tHFCwvz5wbyuQ/32FOtjR9cIU/WjJGeqgOmfkoPhBpSFhV6
MfvrelZzAxVzjQaNsizba6xqlsQUhwT9+Sma4chUPnVQiSxm38N9DVQVHf+h0rY3N/eljbZZZxOj
eBV9J5XM3h0DO0k3kPydAK7PFXUNId85s1mzZPw1VQz2DztPcGBYQXKYZL5OyYcnmXH6WzDo6VNT
P94WDnrHzuiNnHv1aJnyt1PPNUcBXw3maeel0PUWVnGztenHj4+pGoJHwBiaBXORQs/PCr0Bo/BV
lcSI+rbSiLvUdRMtxiXdWCN+8EDU00W3vyNLFrtutmGcWlDcGmSWhPlB8+3q+ZyDeKGrUzS8tlA+
0fBOSmRB/k0znz/7lvhK08m617nXHBYs1xMvCh/cTu9NLfPXooXRFfYvTFWfC0nUCisVLz+k9s/C
BJA5I2t4iJphfGQa/IykYyYubP1deSg6iM3C31ZpiPhaTNDDMti2+RhSGC5JnmC0BgV6WQGdfsV3
rv/lO1C1Ese9mAlyNq0y6prBQfFiGkduygmy2OKTP0EbztABfJpzly3Ok/lOpEVwN06Ibtq1veqS
iXwBYBJovfVaEFprQbh0fCQCbaYRb2ix4lJgFePN9Qd15mWXLNZEBVnf3tCwZkagIYPW7H8OsKZi
QYw1KIcqI+KmQxehJaT96jbua9wfNJilqpjZVSSdx3V0BkSFC5zH80UJDz+jsuPUBGdGFisIEPYV
LOlA0OU7YjPIWiNJo+twSh8V3L+bVpT+vTNDjYpE4JziuVkBu1cVOe1ZaxIdHZMNd7X1EFHK/M38
8ifsKCwoOP3t1OdkQqsA6VFLClU7FvtAuPgy8/ZuzFAycQQc3YwqaNBHDWzUgmxGEdXHakxtDKXq
6HFUrJqErcfpaF+94t4hGfdhyXwECXOQ3mHCpl9C5FtM3G5m3/vjo/2hvhJ4BLGIt8KLugMTMRx+
TE3ub0Dq9LXASMI5P8nif75Y0YXiP7X6AESFfRzYV+hkIMwyaez31tC+W2O+/FhJ3jzXpYRtsTZE
uZ+IQxvcl4Nex8gaLtFKG7FUEWAfEGIpT6ZCPY/TY1BP+wH4ACdz0k984Jk7KvESD7Vev2cpxXwT
0Ad6qiITHBR/44akqzJhGbZ+BeDgNRj8lENSP89x+DJMJNDFE/MKn9DuIhsaIG7E3kGd79DUTxdU
9tVjHxbDy6jl1p0ce2evpx4k5n7fevqQeNx0ADR5qcaeQZBD1S/78U7HV0f/t6Gpg22BiQkZcFjJ
wyK4yfsy3qMNrBnPOgRsYFNeFnF89tCvV2Xj02uC6TQecdsckOHeN7/YervN9Z9qe0hkXkzM5NyI
5JEPghy0/HaWAbQr5RcXnNiH2JH+pY2rgVwv7xOkN3trmKxYOknu+mikW8ANkNIV/rwPHfI6Cpk8
mCxRGfU7KyHGQjQ+VueKwC1USpax9LHOnPJxdgmoKLDllUPe3Vy/Usmjx0Tc/Vs3tk3vzkAsJzqP
7gzvOfJj24egw2SK6RA6uTypjhg+ftkWyLdfi+lECgX7qaQ3rogRLyoXvIz0NFnkaP1VdhARFES7
QNZnkn556+eeWIpRHUOt3LPtBs8F5DjSl1vnsXDx5ry+p7LocKT06QDoPOSDlyFvWdZmVa4G/lPp
Yd8hG/skSR4OdLYcyVKA49riBGmlmzaGLqqpdj863BrJutSHTLZqZ1UuH6tsJlLbyZ6sfcxY7vpc
tbeBZ3V4dTrFjUxzs0vwItlF46owXmemppPptjM0ik7r1Zds+YeOXTExL9TjTowvqTs8z33UExwK
dHpcX9oorZZSIu+bJtha/er32VQ97pr4abgVx4oe+/caOHslkAR7mGecyzY2XXOOt0nOM32oW5iz
gSPCfW2Bs6ytzThikDYsQwm/n9Q0lrTzVtQdM/9BHznOJLENjrVXDlrq3mGMJ0Ay0SMYNhP6CSnF
Y2XF5CyuU4qKYh9pbNlikA+nfgSqh4UQPgwhhHFiHBVOzCNkN/zM3FKqXbmedBNGqILJ0nGQxjlq
12tRaGMXnXYzbNh+sXec3/25pbp4dzw2tk5DSnf7KHp00cpOlNV3WuDpmWYl+wxcYTv5U9UaWQ8Z
aVtqn5Jo7zbbEjzF2dX6xJ1AHN3azQJAEEEPV2GaH4rGOgyJn1+GlaZSWOq3tUhaSrF8+I6V7Qok
n2wKIbFcPlYwk58+o30nW9bnh+w1EjPp8sucOrsxrbLPutfbxnMNCkLrDaEn9HKfkN5x6U7sGyDp
0Q82CQAK1JqUD9D5QmJwkhJ9V20fMMvqjjNmxHdGwdqcO/nslaG/LXLswBeMc9Oi+o596xyCkAGY
JS+F7Uc/HmEXSox3Kl0ISWBgCNP8z0pP2TY6JB7Nml7QeomDJ6vnIIdVL8o3149x0w7cdudh7n83
FbraxYQiklEJ432dIRjPET8hfAy0cGENDkZNbNXjLo0ge+P0xch43Uzrcop27jrK6PLpUOSBoMzA
BCWqNX2KDsw2iEoLYTzxXnI4FoqeuwOBaybWT/jcrvPNtrQ5Q4VDoDg3Z15vU5KIv9E6l7teaqfb
KRJJ6rSpv2JYk1iwo3VZbAWW5UyKu+9IJBjYy7qUaL5WnAY9A+Z5sr8z3wLyMM38qecIs1/fq2+v
j1VVFeIRtgRoKB91rr1Xi/X+CNXqsGgoQX5e42aBdPYo1+Eoyc7jgaKYsZ33OOj8rhv6ERxuOAyD
H53EUH25S4TZ1Vh5GykARruudjdo2NqHa3E34Al96Yn8UlgNv5TYSO8mKo/7eK7Vw/VIUWSK3hsv
hDdROb/4ijY1NIG+nuwX24WiPdLDwva1SJpHM75pl5TQG0zcT407hdAwUpzNIVEz3mqJV5CQi5ps
mL+HgNypNqH7aC1v15eFfeiEe8FDLXqQI/Sy6xdQtrb3ks8c7r6Z7kPwt08486Vuz56HoOba6Sko
Rqcgazomp9Q3zviuQlnt3DzuDs7kA/tSV1sEit/l0AZuO6trD2GLkE+Xm9EJ2m+jmWWyyWCvl0n/
weRjv9Ww5rUVgvRdK705mm4VMNRdsWL24OKkwaz4QBY32EusM3o7+2/kjTWsaKS51y9lHEe21qac
x0PvRE9iibajcAS+eCEx0nF5/AdSLOhh/MnC0RxUTKio/RoD8y7m302TfNmTi83T2juwlYeHPCNC
DXAKusgy6620/owC9/SJvN3Fp/gpwP5pjr1mKzscvqqsehqzFOcXCAdMVyLY5SuDIJkWc8SYFQR3
JQZacZu+qmL5+D+Mndlu5EiapV8lkdfDau6kNTrrQr67yyXXrtANoVBEcKdxMdJIPv189Mjp6ZrG
DAYoVEElhRZ3kmZ2/nO+kxiER/FPtOT7Ncd+bXO+uT5c+7MgK47TEkhX1DhvYkaS4ApdCJEd496T
JQIT7+feKKLyExMfptABMd2Xn3WeblBmgxvRNPftWNVvizvECoR7vr5/LaTcwKFeePZHb+fOj6bo
eDqyQHM85BHSG+Y2DObo0uVW8IgCyLdVWu6kR7QcV9h80qilu3wG59KIGjxFS16pK1JgpzPmWTfB
6Hl9CU2L/TvSM6JmETVooUSnMKYC0OahYbg5jBeBm8AJypGpBH1axTRDD+1ncQniktGQhI4yKBt2
XCg3UxDVhyIxYPcCgtxd99V5GAMVmUg5GU5UHf35Kzac/PdBL2+a9eTaxnPiAgu1ByvcNcHwWDYy
vE9Sn7bbErJM9r2tQn0WDeHzucUzhuDDLg1fNBTZqdzGcUr6vQ+7U1KzJ5OoOJcGK9lgWsmzbbOj
wzR0Tjzp7jFw4eIvTNrZGp4voUu9QYtr8xFm/XjbxcN3aMN6BVF1PmVDZpwc89A7tt4yzDLJdvCi
LCqgMariQk8cP5lYnNuv02WBHXqO4zLRxS5dPB+atNLcZ+P30H9nUxQ+T0HMmxB592nE7Mk0jXZf
64H3FR2BXlC4dJUMiB0t9zvmDErNKIWJvJyCoRjfgdeHO3+Gqtdrc9pGYWnhBn22+wL5OLdzcrfg
GxABQj9cSw7d4FjZ8CL/ELq4HmLjkHCyb0lxXwUWxeAOulXM1R2XgpHF4lxPgEyedIsUhmrLoN+K
qS/w4vY1zeS8NzSNPTjWTuPURKc06XeZK48D1iF3v1gYO5trfJhncW+OUt/2ud72y4DCi1W7iS0c
8aKx1F4a+cXNyQRe7xa3Hi7a0uPJpu12a2oTQJ5L2CDJxm2HFF2u3uKS+LOnivEh9guFVQ5gdNGY
x1rL75aOi/sUquRS6nu9onsKWU9exYy3hSMtcXHsA7m8ap2GiLzsqhBBFkqPOjRJrJ/7rozXbTd8
BDwB1lU+vlYpFNHJNsp1obIFyuq3x+ulfF3IYruotwMniOtikaMCFldxikzla2GE3+ZZ84Y4uMRe
C0bBy6bFHHDbMk+gcmdZK2WYzbeOPZ2sehavNR2XWMe27URWaZlkXgUy1MW3q9g4i8Rbl15FmDzK
CEknVr1BEOKJO1i4S6nh2VekDTZ5PvirOuFBex0KVTnmpnAs7d2YiYz+BoNvnCBZdz0UIl/B2Tds
zUG6tLmM5fQhkG/I2m2vRxdjquVKNew7r490TizBvRsEjyqgSMoIp1VmtncB/pcDqJ/2lt4UOCtM
DBq4Zx7opBfOixj5lgNVp7gohe7H0/Xt7hy7WMO/856MH1nhYdmtYINbPloD/P9tYHbR3vbJThUZ
TSpsfTmfCYiwyg6NdZEKai889WHRsLYOx8JfR3YvTqbz4cw+rdERqa4CqeIoJgJVrk3WzOtMGtoY
d6zJXudYxhY9woT1IzKc8RMFm7c5duumCEDal+leLrY/QwgO10FKzYcD5G5CCGSkMVQnQ6r2pk98
zsiV+H1M9cLAviBnEMCJ2XwTdo6omAgMDIl7Br8GbAMsy+jHowmlO6zzS522/DaBVAfuy2nlevET
y1+zbCLSk/LmT+0AJJ6lUT9MYxLfORLb9W/Zo+pbcMGGbp4mLattgsfq1UH3z6yaqWKSpLfukJ1/
D2hyl8SoQZdbZobjMYmsCB5FiGrsOc0dl1zz1LXWMmIlD7e8U5aZ6nssRNQJxqq7HaLpl9TUNkyE
8B/FaL545Wy+zb7BJB4z+tAvRsYi+vTY2A2jP5zrIfTOaU5XgbZwwBiedVfQAKCH5x535/s8UIEy
Yta6uZpfeCeeBVg8friHjjTCr7It6yXskRwYuRHeE7j7stQrYdMI2lmc+k7A+s0nE6VtWYGZ8O1E
kel73ZUTftgxekY8wMGuaWzmtFFelT/PIguf9uL3ZoK5ojjndyaGoifN/UAhYf2uXbxMpAXYbAT2
shV2WvVYghG2cwJuWYW/vO8MD6SByEguO6D/Udu3uUu0uJgCdZQ1kfzrkonDEMhskADIME0IepSC
RGA5U+eNk1TPYpETmfewMKRxPe+1GoGxh+I1NfQ7RuYNrgC6kMY5PEXXr2pk47LIscGhMOEpCfVL
HAMdgOjhPWVpsQK3wvioL4jtBt14GCvjmzMMzMvZgGAu4Q8accXtq44EKnNwkhA+5vWGLiY5Nw24
eNM8hGPGdA91BRd3fl93BOKLOXiqCeq04zg9TlZzG+f0ZXo97q1aaWd73QVXdJrXWEOpuUOVmeVn
EidHO3bBPKQlgNc+HI7sYQoOsAcDz/S0XNUKBgIQhWYxXHWZfWfGnX9oXJQvP8DycV3VVOHfGTq+
SxnRwh8uMUwv+6o2TpizaGezTDTuq44NNHZksTaMX4VPcVIq5g4kmoag5UfHocCv45jud9l4xaFS
OKadzIzf67JHogCtZnjitXGT+RiBfAHwTBXJ1TgJpzhbc6j8UYQLnQs1+LlyjF+aIa/f2T5UPRjQ
D509yzfZG/kx6bqXVhCPzGfbeevrEN/+qEgamg7ImWWbet02XJ+PhmCgPMuk3HhJaLzmnYOSbye7
3ze3I6FpoP6fyZSQZ41MID/LZKdx2PyJGMIj622+D10sftejDkVjhLPK0MJOz99X2ADgMGmKMCVu
VsKWrfogX08RJZTXo59ll58tf8OhwiFUcXtaeT6tzTFtvgn8sjdnBBv5iKkcU5JH1PX3tkEWBp2l
mbYfM0sd2pY4OPSz6chduZ3D0b2t2Jltrxdb2wZUdgz4xGZ6tLQFJwqK0b2SeYaphnXIjvW8nZfp
uEz9H9dXx2+RlwssM4+uXqo5PTaBV38s0k79WwnyMdvisadS5/q87jIaXn8r3lKkDC485bzgYu9u
MroakVysuy42ggN2vAGBkdwUmbzlzILLriRNnaJBhVpszQZqgW8X+e04Vu7ehqN3jx142kCzSk95
fWmNxHvME6bogQrvLFvBfgy+2sqmymmEwFy24Em0Txo4FeE6nHw6Jkv1kDJ22F8nsRjWDm3zIIzx
AuZt+mjT5hXu1C07rvqbXdd4M3MP23ZTclKDKdN6efRC5pDxPiXx6IcksXTQH7upqthjyhZoKWMH
QXdpOXvle0RmzIyLWyVw4TRDQEyCLOW27uvpg6B8O2CgjnLkj4x84E7Pg/EQZ8iXgM+63jM2tROF
TD1pD5lLwJ691boX3Q7k9eqGURS7qPihfhaUZZ/ARbo3gy94TZslEVM/OfFUfjk90ViMLUs0mjIp
HqTZ8XopzHDsT77DaN6ax+J+RC6goCC9bTrIT7+vdz0nxhFFkpaFqBy2PhrS30s1Ts9yNfO2NnDg
CPRdtw6s3yV2GAcPUM1IufXZE2HeYfIAae88A844mnGPrTqtIyIWoE+vQxHER3lIMnOtkoEYrum/
+3ORP9bCyx7pznhYNPRySiX8xSY6qDDhdagsOmic4S2G6DiVySXKHoy4TO/7mURfkUNxT121n+va
WYUOdhoRJMMTCZGOARQJtcJiz329yn8/3hgA42DGMsMi8kwYe7gYyXjQuZs9dGm7cSgKvL/+V4qj
UgW0SXZI45vSGJOtwo+7HWfVH8OglgctaVYRpI8wTU6313OGbKJ9JY3mzLSMM5c5sUsvY/fgtswN
h25IXiy69SwMLoNjSzQrdmyeTb+9bBTKxVTJdUq9/Y68o2O3IIQbk/D85GIgGIxhNxh4z9MOyKsZ
NMwo9RI8KZO8fEsqeRF9ktP72W1TC9d8nWbOS16DvInGAnchKNuYqOobKYJy3bhMcEoRPqSCAc9V
UXKFYGYb4zjCmcXBAIaYE0fmYWJl5juCpK0GIp9sEo3TAqaVafJcDdaLG9B4XqVYYlaYScvppR1i
+xKH3oVMiHm17mNCuqN9Yp1bnfM4YrnYM3rN9sqJkD/xiNdMvjYcAtQ66YzwMS4UtRlCY/EiVHmT
hIA5JhcFp3eSagUoRbx2QFr6pYKtC+oXX4TW2ZOOA5A0DYKjzscHC4rRXQsoUxlWjN8nAT9lI/MJ
AY+5ZZqMQvN9SkciNHAlrho3ySh4ZhX09MlVwJU0SlGSiuCcpE59/vvYFgT2cerCVyF0/NZ59bjm
NMmy2tEaN80z4F/VcdQkUXUoeXhznMBA3ArGb3RgZA0NrE1zsnLrLB2TjjObMCetT3s9g5L0qNIB
fC1gZZdANZcpQsZpKg/Icnk2/IIAlhbC/vDMExOmW296w6259LNho0FhF1O6FnifuenYWY5J0a/d
0p5uf997VxvRXhVMBERfJw/FgCGz4jy4Qp6foRYsXRW1aT6OWZQcq756y6s5OURN9p2/JnnCSqRu
hsyCXeIH9WuA3rwZjRFf+8BewOwVjat2RtQknLwnv7sUy46vplXoaIQU2ek2fQzpJ1nWGm8w3VvM
Bt1DkJTtxijTHyGJ1UdWfqaDjlnsgBSyrlYyOqnUn9Zgq5jTeBQiWEM5c3roANh3zXzCXghzZ07e
k2wuv1whv8epy0vhL07uyRwoYunK9tQ3uXubKfNkaYoSCPW130NGvWVS/HLyJnhzcZ14Veb/DCbz
dZk40CYX5ocyrR8KaOLxzRmv/cC5iheqwmm+tlpWApLWVLCDnFtZy0yQaE1Ojde8eEOHFlFW4Uw1
C0c8Rw0lUE7N5HLucv+Ecas5jG0Rvg06x7DsxsmH2RvlUVgApofeAu0/9ItfybVgPqbyjI6erUuT
AT73QUZPaPscLkjFoS2tjTvaA7R1K9n6LpU8LeTtqIPa1UNAuKXpwxxS/BqJRmb4fRGHQQCW1yrJ
BsXDi8P0/OTU5CCoayUDrJpzOkTDfdGlsLsqY/5769EaWESvIztyT6ikNMvtyLNCmEJpopIplfve
xg/am3b6busQKaoo87MY0vkNiioyJztnjufrYUl/6Li/9VXtMTYnGpLnTMsw7TyZAfEQiZH0ORRm
dWxd9C41xC4GFhncVTGJlOWjoSyr2yonjcDR1HuVuEjXvsuUcZI6BRSDJygiWO6GgfH3b+8n7q1c
jup2ipnTsXhjcg4sVfpkpn345FIQmSaciaoW3p+Xj+eEDtLUJtPhJEyaYwed3+l7uS8TSr/aKjJg
SnJDXI9PGeXGhGAkoJkyje9H0x7PA5MvSp/L9va3CBEVn/nVTqi8gI4OUZzcvnT2Mmv7kxPuzKnX
m25RH3k+O8yK+9/yNuhDMBQwarqR7e3Q71OnN+89V7zOjFBfkyDUJ4vsARnm8b41+v45x210o2Uz
v8W5AMHA10K75Ow4xgaOzw7zjYgrLJuds2Wab33LU+TYvjRvp1h9mxcfonYsbIAAFo9j0A3PJFg+
FfbMTVB0hPG93ngdNTBtBu6PAz0K2OyJV7XKfmClh74uC6brZZc+GMAaI1JYXOd9C6xN2puIbzr4
/YhrpzzkV/uAJVLgvC2EDTsQ2b0oWzIvWfHe/UBvG88FhozfOowzF8RaSumdEQfod1DSOFgM5Na5
JoOY4DfeiiX9lwSehKoysCLlrQ1pMY4fWRi+sx0jyN8148Un91XkBZ1UvHzeosJldv7LzEl2yFRb
67GYHq+Dylml4q4o5DdGL/rW0AHDcoqLSw+Y5DCB1IwG/1Bg1j2QQ4eqNe8RCYpXt2Z63g7lsLtK
yDMNEUNvMgksciBSahx2QRGMKylzQJRjJb80JJaoTcrXqO/eaQKYb7zBzi9ZaKRnwm/+alWNnvs9
BqdTsbzB2qfCI2yc5kxfBQXhbXdJzA5f7vJRYdJ06YzF0Z3sZsNDsWCRBiNnSPMpGqX1gh1I7RTz
vEJY5bZMIWon1H5NjJ/pih1faGv6FPZCh8Kp0g0vgzk10NTJiy/tS96cvGaskmO78XkADik8+pfB
xQzZUnyHk/kBPyhqqn4umXXF+lhULwz7GhwzSzLGXev5Ec9VGuKzvgNGO0YMmu89AwzMfvR+TcYT
7uONj9cbjVnNatXVGI9zKGegrtCSxob6D3Uew5+r/D5rX05mi3A2Nt45rn7aAYkzftmGKtp68B5d
RKMNqgzixQD8oQXspsoQSFpAMsbXybHmz+DxyuYSPGXJbgkay14yVoVXkmwzz9i3Li4br5X+3Vza
w8FS/ZOVoUxoN8Rr0QZvjYBH0FYUT80c50kOs2oGlQO6XBsrMCerP//4t3/+x799jf8e/5QXWQBy
qbp//gcff8l6agHaqP/jw3+e0y/OdvKXuv6z//yyf/1H/3yWJf/5f37J//UbLb/Of35ffvzfv976
U33+ywebSqVqeuh/ttPjz64v1PV34A9ZvvL/95N//Lx+l+ep/vnXn18godXy3eJUVn/+/anDj7/+
tFxxfaV+v1DL9//7k3efJf/u/PnjE9DC12f73/7RT9x7f/3pmf9wheOQyLKFj6Ae2H/+oX8un3Gd
f1ihK+wwFK7p8ll+UMUTK/nrT8Oy/sF20HRE6Dv4wl3b//OPTkKG4XO29w/fhNViLgMiKwy8P//X
X/8vb+P/flv/qPryIknUdn/9yc+of7/Zyx/nuXD/fTPgt+B/fdc0LT7/9fmYVjFfbP2PWPLALZEW
VtkBo9Q+3+Eq3mFM2v2XF+XvH/tff4xF7Ou//6QgtE3+VDfg8e96//qTOhvzg1as+CRD0ObczKxn
oNJWmUJK9JmBQlKKSQWBa68zLXClypgR6p2O7DiE3xV7sL4T7cbQegrHoWrbD+hGNdRP9oPgwINU
QXxPKxpkd7mwg3o1VXFwKrpIUSzdlooGkVGwczNUu2Do7H5WL0M1JgtoZpgiPTK2rgceJq6awhFA
dDk1NNKC6c+XnpNkduelnszipIL6kmt6mDA3UDXPw7TIWfiYI51iu1MhtR+eHtV4U3idJjAS5C0W
B7z/lcchUPl8ir/VK1XWc9DIEGFummAeEgqu6LOB0jKgXAsITKbZ5Ta9nEmdHhtO0eN+GlTO4ckr
tYu+n0S5gBXBVrmn+K9s4tGHBN+ECooA3uUmw5KmA28z1u1UbB2Fw3CftsyiGmpx87zG22K04VGU
oUyOAwkX8zBnNo0Ntl074svwkINg/YALb9kHMJzaBzWz049asoO9ERySmMZkUg/raJroSbdCx31Q
EjqU1L5PWrWfXumSzdd1gUK60b3NACKxoP6TYnLVQHjPBjsbJWN8dvJC78njTMc6UABaGoBUN4Ww
6zvZBEj8se7pqk767G3SynyOW4AFfozrQnQGjuWM/MxKj1b8PS+TdFurxL41KpMUWzwhkqJctNVH
VdjaXnXaF6tOZuk3V04hkerGodmustV81hxG3p2gSu8C3case01ZEY0cwYhx2hyhBNm+/2E18LKh
XOpHhGrNriuP1hoG8Naa+MKoWVDYfbeUG6HjxdOOaEWUrDFNALg1Qi/8tKxhjKkRSDzQ6+7w3fLh
w2dWZr3iJxvv+qF2XyebsAxmIcLJN9pzqayXyw0jJwLTa9uJ4YB0jWdV7HhF+63AbAmQz++rl255
uN84JeHGGxwAw13c9va6wVOw9RDSjkbp2A/FyMSQVoGInYzd6/mOqvsEeF/XP2VNO10mXOsMOqYm
x9RKVcmAyHg71QFNzLQeiIMzCNY/GdOG4imf3o7Es6mApyMgkDrecrt5Ph2AJKABzMQ3gN3jNXun
Yd+DbP+IAhrKckKD4QbOCZbnqhonmt6mpFnXqe/vy0Xy5rXmd0A4Anjkx96K3FBNuclkfIQVDW83
RWqIu4h4LvUCU4YBGF59+lIW3SxvIqaSbDJNffQZV4EtGONLVdYYCic1GaeIp4/Yh46X4+FJw+yb
siIBiZKs/odHOuIYtjY4BbKCA01vpY/bfXJGhZ2LUx2SoY6Z0xMiTMcxoiuoLJCjICoRDc6V76wk
6vtPlmvfYYJYsIUgFs30c8ItAzokNPrqoqYEZVL3wcllgMBIpwVORvbcA7k6pjVwYNmkP1zhgcyq
JVaTVQ5VY+8EBMfKoPCL1bKsLNZgFQH+J8o13jBzd2k4HpPsWXhyeKqpBuJRAc8Rpca9rfMkfbXH
0bv4oQKBw0kyPacJCdCtTcXztlL4dx58Nx+/AqWojWBDmcHlG/Pp1gosOjykle8y35wvggjjzmZ5
48RvyP0UB9njbIzOjzyK292ofKrCZ0FhmBtBQsw8BH0/qY3vs7c0NEQhErpTZT8TnRa06QxiIz0r
uSNxMuF+ij3y2nVzk0Ydp542C/Z1OAJ+K/CUUOwpqrtimPs7NRtAx5MU6+tNZln2SFysXaxc6BQB
R1gjAmVTWWvPUequsgyyJ2mE2KKceQ1ST++weAig/p01/kBYEYe+8kHgqdj6kUAk23q2Q1QpnfQv
pBvvTKrDPkR+kJ4intUvhebJ1NR8ih87D/cihMIPi0SsxlpRGM31gvHK+nJKgKFGPI/HIE7oBUk0
h+ygKOk34BR/GPRc3CdZNaEL9CXHhtl+CBrQrWGRB0dMrO37EKZg7mSUg/+f2chaJLC8VBh7R2bO
k4lz4guh3AJXrkqSMXaMicjPo+5QGzCtmKMPe7M19GXorhvo0eCkPJQgDCRcRjfm7Auv3wUdakfb
LJY8Dy07f3Ant3rBi2levMhLniPN0YHnZvzC0Jewfcr7WHX0DMwmDHTtZtAxXVVgzO9K682bZGyw
9lTxisYEuQUQwGAiMfqjS9DluUyIYRZ5U5IWnvBw1olDoTI/C6+J3TJHTajB66PJ+CUbsh8BLsCN
a8SQhr0eFkRhe998n0YVZNu2feSVD9nyM2K+8dtyeCjpmNzY1IiUG5VOxTsrg9pklEOkKxFG5MNm
ZIChqFzE40QcYssN1xFuhxsk0vR+9Hz0rSJktipa+4m9gNz2ZpBufQ4xq2ycaPFmB7BUqVNbIHPp
87pX2XNTU1mhm4ribUyqG6odfO70pPtIaG3+nmYkGgyBPm/g5Nh0khlpiS16h9uWHmghAfhPtQXN
2a+2Zd9Vj6F02305UjTk+9g5Y4zbkK99Z2s41HYlPGeAAniSwmwId9owgd+GOOYXYXBX5tFn3tCz
lGbmHchKejS9MNpaQ52sEhShS5J5C1ImdJ8plylRQW2TmhcNM59t1s40OvYsVca0Mk/CtS/hMeJ5
oAmla8cLLAj4PW7q3ug6ax9d38vecHWZhG8z62O0qvA76B6Mmri2IIJoj1ZyOgBdRYkvcmn75Zq2
dQlaaJlxm+lXE5weY1GsF8pFGbU9ZugmCxHdR9mxj/vkXvmGfmCd4A5HQCedljYMFAM7WkyN9aMM
hLPlFUy3zdi1B6Q1+ckuNKPuBkBZrHnLXQm0xlX+cIFPPf8UKum2MEeG7eiN7GmKsNjWDjMVkP0U
bRCq+VEjVINe4RmMQdvXu8YkG1M5dci0SUzq1h5qyoXz0bqw5ZixniEdU32katiHRKzvbN+k34w7
HJyDsr3vuTb7B+rcLBTBiqlOC5cPgb7wvyZt2E82ohYC7pi824YbbFiu4MwyhabuWzcXPKU8XNLJ
bBkHsSjSu9I3lIc54RcOQirBrFHvACRi3zfpdVUdBXdzLDoahiMEpRwdBoMNYFkKivYJovlJkOTa
4gTG+qdjqjwmYb2HUA/P0iLxTkWWcatnp6YkIO/LjwyXJXMuzsGPlkG0i8KZAe951DR2Qy1kNlk7
212cjTk66rrGJUqliE+H1M51LJsi9DKEPuUopINlghl9EPfJKPA1on0cOc73pJznjzkn6VZbY0vb
bSnG15pROdEhzOC2sL0LW67qVHBf7gK3gnFome1GV7W9rWnnexAT6jLbbbqlxVxV1SZBwALfm0DU
SWJnV3T0Jeu01G9wTvCLczHSbA11oolrZDmlq53qTHPnuG221+Vg7qYmc1/yKW64POgD8lHmIcNO
ww0wPMb/DARWuiFiXkicIo7DqX+yJ5+/R7k3QQg5vE7S/MKC0zOZj5qdmTJgprMvOHapjCmGMIeT
mvr0R8Nd6DtGty6jWm9MZRSrOHParZthJgMCig0Vn/im6MboUZUTfmvT63Zjo5yN76GpJX5T3ndp
HGxQ5lsKdQFquE0Zo3DDh7ppGO7BgkNDJj7ZbfvCQ3aeRkIqPIPQP9PEOpRlacE79yoeBXGFNaCo
g13eWuMeApMa1qFOyTTXsuexABVhlfchJAiecLuiNetzV4X9B+CuJcftzN1nO1v2l2F2zbZLx/5b
DAgHr3oxniJ/ivcekIvHugjUJi9GJp5OAv3f89NDAIzmFwNc5wkDMoAJM/PgDg5wt17KMarX1UyO
b5BWcWcGQ41cR8ofDS4DbY7XMzLyfMswxAYYLTte/W7psFfxfVZISvJae7ZWBYghhjH2sNYF5E6g
rxrsrcJxPaT9gdjw/BwBCcWry764YlMVjNusqerPPMafECVZsyN/YEBUctXODgYy5EEPLVKn+Vtp
Zu5xDmX8VmpYeKGQaI2lZ3tQKgfWmgyrQvFoyTSH59iKhCYD8hY3U2PFclU7FYGrSc5veU65kTM7
zh5R2nybZvubbgAAsJQau7IRRPVFj+bmWiZLQ2Ni93K96UfKbor8SBYRKWLFZY7cGi/0JM0PDXed
R+S55EUoAh9xv4509hEwhb2E2MVeG/InN+Ms5i0m9WBHc3UAiz1SpwqNoDkwz+aU6lmTv0H/Lj4i
tyZMIuZiHDaBsOp7lSyZcotcj1V75j7S8NnwnKQ/WRTqNyeYg7t+jv18OxItehNKYZaak5Ejry2s
X5AxeWNYTux123AWS3grGETA6q6Rq98arajGRZwO612duimGN57xgjoLCsRGU8zHxkuWPitGiE3K
EzhI7WCp56knNiWMwRHvppRajblPbiTTgLuoyakJdhoKLAzhZtEKrIV7SMcg/SocqEs2WKH7Zgoj
yKgTI4Ibduv0vSzbpErM6RutLPKoG51yuk3Y7cExrb8lXgS8OBLOxcK1uq8asn1jQYLZCDESSCD7
6yFuu18lYZN1nvg0yRuh/PLHAWtc0kbZKlZL5YPRcklYzlQ8Mz2lQViCMO+9eDHPs8tBCMjVBj/A
RLDYjicwRdjJVrWdizOphvahVmNwadDEpwc/bmocMT6uEKPp9L2lAu7z2oOi03HpHKuBM6GHhs9Q
eoxiELGZyO/gbhAlTDu3wohHrg4zUGgpHJ6Kg1xdNN0Jhy7eaC+h1KM2YNxEPSK471aHVhbWRgEN
Xs/djGds4olPf9WyN4S9OURt9D73U0DMn5Vi3crZfDKEaex5uHHubArUmRBf4dhZkGkydzq5dR3e
B+zd94YKKgXKmDwfeN2yWRWKPBsLAAbR0pfYjcJ8pGJbJLRbOjZX1xFJnlEwt/srW3T9bggZPLd+
UB7SwQu/2iLGUmuj33fsEHeQpnwczRwT3SkNnogQIRwLUomxNYmHQcxEGHQWMovJKWMegzg4cCm7
HD2teeWBcFzHRPpv5Igfy+JUwiiQk/DaWh40Kij0ZdI5fTsSRpSNFO22n+48xxvOc+po+AjNtetb
dwHzQGpH/BYWses4WBXdapjo5aYM6cEbINNyW9A5kRfRs++VTM3QX2h5NKYlOkOn4OSLmep0nfyI
Utei8hHkiByGR7xn4F0KugZwQe/HCT5UE4CLz2ceS51E5SikTxsUQVuJE1YLyigg3TzHuDqAGsc1
M0Ef2nzbjQyoa8y3gIviW/bJoJ4VrPTBanwyzwUU+s4rmPaQUfakQJz3OuNzggexsYAdMbkjp0SB
Arm1Q2kDxfSgpJhr1A6JWOeydwem7DLTVkQzCAcO4biZqzncs+pVlDWkmGlMVYfhMTAo7crr0X7I
4hzzmmnKwd1hjRiMfYyexrHbdTE09C45KnfI8QSgPJIVzmbrpcAG9ylawzBvBowjtxMq0K2Vd/Tp
2rUK/JupsgkXhsMQrfEm9C29gSTR1rkSHv9HIZ45MkYPUR2ML9j24MTamV+DOsltzjhBiiVWKIPm
1mB6nwihLhXqAdyegsFGQkVCMN72mbIu9hQV74Yz8s6S7aB9gSSjxDdUVvN8H/vB9CJkHOqNy/nn
e5ul/fNUgiZfu7ZWr6yzLtMoxy8owPHGhRhXzzdCeiVlHO7MjjitYYNeLLfhhDJMXu5zbVHuorKE
cVc3ds/KoS901fkN5e4ZKeePxBPupewafQLn2H45iTY2gWFnh9Aqq53G7v+RZW0MTGihVARLIIUH
jAHMpE7caWVMCAlT30Wbpi+CL3b0JB/aMb+1MCG8zQb3Gn2ivv7Rz771mplJROPHlKbPZs8jGbs0
UxcVSixZAS1zP9x0WAhiFpV0ShIuF23urPzMhzxn+yWKtZp9iKxOYU/vBteDOkednJpjP3hduNcB
eXpWgynk/WgiG5JeLJMEEUWpbmsMgsK/G9NREiZYyNjuXeaOI14DZXAth8KgFNiGHFLsYDRO2WPn
WuX4hItkct/KuGADAn1xkjyC6zhjPZpSut/OeUK6Usep6e4LQBh0C6l4yo95+z85O6+lR5FtWz8R
EXhzK0Dm96b8DVGuAQHC26c/X9Y6Z7WEOGLX7o7ovqiImsokc+Y0Y46RQYHtsFbpp1VAAMZ4PzWK
8CtM+6WCIExFmkEFaNAs81kGPdG9BlCqaa96J0OXm7U8Iu8TDOrKQwBYECqpsKIbd4zsmJJVYDWl
y8wn421Hw2D+G4ZgsuRc5WjeAbtU4fV1FNiCYB8FlJN/TMuui55siZzjJWgq2/RztYiqXT31MX+t
faxVXgkVZNj44ZglSLYOAZw/+Bv1ZN+FvY3A95QkeIk6SHrlcyElBNJTpgVfJB0k24emqxtshk0W
fk47EgB/jCtzDz0CbrwZTGrwHM5a/xT3EDK5TC5YQJPaqqMG2hlRtBNBNLPCacm4OuU8BQERiioN
CNpmiO9OR7vS+LUDhAwbOQFscnSZXTOS91DT1ONzm7dZ9Eq9RLJgkdPk04Gzgw4PgKYSktZECjxk
2M1q1yqKAi2LKfB2wenUTD9KOONPXxnDEt8oNIZWzhgiAm2N4GhV06hvA0NFYkayogebIoH5qA5k
is9aoVEjVYtKZlawtGmogNPr40loIxF1jJvAmBT53YEk7PRWUtUJt2Cdmi+3myyqdtVisRWLzhCd
HNME2jpr5kA/NMUoNwRu8Khsgzv5Ywo/E1MRL8gBMj7gWduQRuWmQ/s7/xAUzxY6Fwlogg3e6j/9
wot24UXDR7RzLhtLl7+Fttd5Ywl0fBolR35L705bJX6D3dE9PieusoOggfmg/OXoF4/5/vYW6CtW
xQ6dtbPowBUwc0KHPEE9PnA/O3ltk60VE+InnJnoyWWLqcdExY7qLoGqlx6oOOxANmzLXeSJpNLN
dlTUvGh/HLz6kHnRa/bMTLLXbm6vV1lb8Kyrph9VuLeAzri1X38iv4OBeA9mDaA/YhgbJHh8ybNX
vu3yp4UTV9VpQuqy6Cme7UAb66MdNeyAHg2Ex3ACIsXtfFhZGR3OhQP0XyuK6CeeWdGjTIlt8Slr
X0HNdmPsj8/xRyRPvvRbuFQ8o9zAXgP/9srqlOuWqDi5/xqe3aLs1NhlO2HYeJfvqCR+anfT3vgx
fY4f+62zq96aT6qXbaM7C32NFeMrW6vMbk3sUI9TS2xrgsqB6ZUIZcmye7m9t2tWZrfEysdjy0Az
INkEKo/ul1P/rOC8v21kbRtn98QKGbbtJYxQ7UVe13mJQAgC9C3uK54LDVgkFc9t40TebbvK2sGZ
XYmW19tRheeRd8Hj+E91MLaJH/vWEwo8jU9gsW1c+V5/um1WE5/m2uExrGvrCl11S/iNs/NaSGOg
2Tnrbbz6E1OtbvNQbIc9bNw+nKFe5IU7ouS3yde9bKceBpda8B36X57paz9zrzzk3riXHm7/KsVe
+VXiz89+Ff1jOliCHx6qdL87MLjmTV79evQAiTx0vvyg72GK9Yqd/nbb8rJj+nc7Zk4CjYRQb2re
TIrjrp18KphjuW1BEcf0xo7bMw9BTjcpY4OJ4yHcUxw+bilWbxj7eTm9Drt1v7e2mfbMM0Qas0g6
QAJcEpjSJ4MBgk3od5vao3zuIph1p/FfIv11/MTyof7vdtozx6CXIw+bxnc8HnSw0351ACzpoW3j
SXAP+tGTdZd74HHXHNLqJs98RUzorEE8ItYMf03zAclaL3OZBKAD7qk8acHKZ9VWjqw9dxwUsGh5
sNTgG7xlO/DZL5GberJr+5VXPQRcLWsT7k/bwIuZ5t5Ir5JrPB655DnCcW7noynh1S8oQrrG72QL
V4lbfl45eou/0VIsS9dsy1b02WUPmpySpTgJ+mv0QUG5gnIlGof3sZ+5TKC80yt5gkBORe5B2/wP
4DSLzubM/uxaJ2RxBaSO/7nW5icB3IFXaFN/yLxkW+9XVrsY8pxZm93loh3UViexc9UdItbHF9VP
7gJp09y3X8uH0xOkmL4Db9q3k7t2/Ba9yL+WjdkVB0tE5a1nnR1VdmatusDZ3F6cumZidqmHzjj1
9MjYyrvohVyJMPWPkxx+pZww+NTZ1W6n7mGKhnzUde5OfuKtO5fFN9kC6gXUyYD8dPYz0qRlnlf4
S6mgZP3IdKMRf1pZ6qLDdAxbNcFhgUSb2WBCX9YqByQjDAxUyijXEy1CLvoMT81XJA925YO0E46M
2VoUVDbtB7TVtrZ/+2csrvTsV8xc2UgTh7orvwLyaGKcT2rWepr0+7YRAZC7fhzOrMz81nQEpcwY
lrghylaq8FvGZ/uOISrf4Z5CZbZD3+mDtiveUJyWN8qj8l3/0Xyq3vJ363D7tyxGJLasipEQQAO6
MfMWgzNVDZBh8kf4C9BD6WBTchM/5KfQmY7d8OuEjpgX+WhJ7FZsi286fyTPbc88xRHxJFthngD/
TWF1n/j0sj7EB32bbeW12/rnAN0yNnMUcslYbVVgDHYU6BxcgMa+4x896s3v9ot6SA7HN9WTP5tv
/Qc4Pl/WfoAm/MGNH2DO/AX0d4Zmw53HCReBDs7qGag0QqXWh95lbOYFOfA7yWWGm6xsa/no6Xwg
ItufduUeInA/fzZX4kJl6bjb4G80YBOmYqviz88isAGyPg04nfgAsovkqfz7Pw+ocqduNbfbpYje
umuP6JJTsy3dNjRTpo1iz4zWhclgayP2oUaY0n7M5HK7crDWTIgLeLausBzMY1/92er4e+8XvxRi
IQoeByJ74UNQPVuJDMTpufq4Z4uaXaOAIV9TsRAa1ds3wJsUH6l1Fm+nMqJueO9klBerYcXm0kN/
vpGz6+N0gC4ziJUYCZz8QH83pWdm1C3l8dh8Mo1vt/d0bUtn16cKYBFRxenVYvUnQAUaNspKQrB4
GsHhQm5jmRZchZdfre7sJo2PrOdkf6zUJ2t6lOqVZ2bJ8xIU/deEWOXZwSjDpsyrCBMjMuUaXNKq
5pVB49vSae3tXrjuugjBqF8aoug1O+a5qmZmAfLSle/Cfeod35t34kAiMFjgHT97CF80F8G2Ox6a
8of1de0lW3LsBpBuHZI7WVHtOXraGgfaYyEY/tpPniwompl0Pkiu+TDcoXW31z6evkHtSucuv//r
kwIrgK1ZtmMatvInaj/b4xTNixFxo8C1zfti/DXKv27//X8KDbO7hnaJCEUMndn6+cqy0XGSI7Sx
rqhrjY8w3iCO3ZI/T36zq/cgWda+pTh5M4umbti6rlrspezMbrec0ybVQ8J+eJJ3xk/zjqk3z/gh
QwFJytEQh6W0ZryMLBnl+5/mljG53Wo9TQQfV7+CyMhm2Ng0DIHJPz+8YQEUynHw1r2+tXe6j/Sz
m/8cU9IKldB69QQtnGCTDf5/9qzZg5VbJ8foE8KU5pS58BGih/UjApEiu5rB06Xl2oMy5ofbX3fB
CWDUQGzWoI3raLOthuW8mLqCRcba6xj9dhhWTgBv3Day4AYsXdY4QoZsaswXXO4kJJBBC/doQJ8R
OsjuLUWNt4NqOEr+8i4wIcGXsgHrwrSiU7u7NKQAfnMap54Q6tqOtGDTWlpZyny/5hZmj4A9wMkS
toxcjiCycygboBTxIIFfeWuu3ImwY8GPLDP2IVuKPHdn6K1RH4PklQGqO80jyTp6SHMUP6DL22hu
40IHe3qEzwYExu2PdXXf/2PakbmBBKgw915uommMJ3O0kACAQhIpHl/3B+rIne+MG2gJIn91IGR+
3ecGZ69ED7QbggB5oozePHQH4z55BT/mIrbsZ8r/oCGx9A3xlv9d4GxvraQtgJ85Qs5t2wHuKMLX
Jlrxmms2ZiGRcUKAGKTb5J7S71Q7N2p4P0D6uPKpxHk+d1HznZudd/00dJKJ7hWfavAo28LEPH5H
eD7xs13nWjuNGHPa0sBqn5Pt6ncT3+XSOp7REU8eaTn/zg7KcGoZDemqVNSDDkPs9UwU7phB3QWt
2x4Sb7L9fr/mlq831qStxSMLZbmqGHOHNclaijxtNrjBeNpnaGQ2ZcDo3+Tf3trrnTW5eLZF2qjR
sHNma6sTXoWMAUpXQVA6YZ7FhlTJYQC8nT6FmbLyIa+yJVPDnKKqmkJ+wPzVLB1PWpM5HweCDPtb
/PYF+vbvgydtUo8w2s/vjluRHcbjPdE0jA+rXZwFb4N5UlJNISsljpiZj0mRE/MIYL53nefsDT2h
J/MwhZvhHoUEF1AWlXt0fjf559u7rM7fPLFuS7aZPWPyTJfN2TUJkvhU5B1kIY1n77QP6p3ux68/
5H8gPNnlj+jqwglgbuJf6oN6L3n1ynNxVdHEvGNalmaL/1Otn92fqj2edLOIeS/Y78iFvdYN78Kd
8QoFGWNhtVvsosfbS9avb40F34Rh6KajEidqs5MlNbU1dB2z2qdk/BJIxYdIaBKFqkHqRwxuwMjX
53DvI+p4HPzeeEUmq4OJGxa+jRJqW5nxF82GUmxsXYX/lxDfn9J/qgJ5BOm9bp8lpHrlX0FEtl3F
W5Qtijjze5niR9XtizBh4E59mOBGgoZm84e5GEpuIAX3tvoGUdDWoU6Zqe0ddDor+z2PA0x0IZlf
VEwVIRR0KmcRFeBdmNonIG7gJcHPqz7UhMinvUdwWa7s8pVrurB0VSwMKxmZVAfeirJiquRQHU3v
toXrO2OQYjooYMk8JNdBanGM9SMd0Y5XK/s+MHH0BC9RRp2Dhopfe6H2MHzSt6AgV5Z25QBndmcR
yNBELaM9CnHAlPlaBq+UNPjIAO5ur+/qW2GGTEY2FFCwRFSzYwrerdFhke/cqHU2jcQcydi48Fog
NK2vRRwLS7JU0dDQLIMC+jwTteAWMg0m6d30IXtykIZ7OHrDxnGnO3XcooVsb6sdjAHFil1x3C7e
LwNxwTOz4qaeZU5SWLaDJihyum1zOG2bfb/Vt+p+LbC/uvAzM2L1Z2agOJkYLsJMk3Ee8xcF2O/t
b3Udss1MzNxoyDRroSVsYLdt/VPn6n6+M73oKfvA27+eqlyhS/gaFzs385uQNo+NPIkPdkhQePHb
jycKaiev3Omf6t/mB9ryD0eaARA7fE1+5Z6mb8T47MoRXft+s5uQNai9Qs7KcnfB3Wnb7ZODuoVk
eyVFun6cZ6udua2YEexB04aO1zF4rQ6V1/rhHpJ4zRNtxvAweuY2PEiUzPsHHuj1zFC9fVDnpcxe
afuiJ0/7U8ok2uvfykfJb7dQCCAuU+ysNd8mvt+NmzGPByB4gGn2+Oc8qf8IMPLP4J8ax0Y5j1p5
+TB81382MZ937ZP+gXLcsiy24uyyQEDVQ4Nh524GtVyfVh68WtChRUBkDy0qE7E+7Moi98xqWjlN
K9fUnDk8iMOZRhBnelINXA6aQwxvqCs7u+BVEZVQIH7RbDzrPK2rGOQpm1wnzsvCjdzaWwCUG6KQ
TZxKK6aWnCqFZiJYjekEeQ7NQSkcHKDDepLin06OAcJ/Rf58LXBdOilM7ijYUEXNZva9pMo0bUnc
QbiBv8AhTifJuQfq4NZfOr96aj2ELg7DHnIfV9oNTyILSR9Cyif9vbpfOz1Ln/D8x8w+YWAmfdqU
eNrURmS5q5iNu7vtaRd9wbkJ8RPOzqdi9g10M5hgYncDR729T56IWf3I0z3plcbrg7lRXKYVPaYD
+80+Xdnw65AVZ3T+A2avSdMx3GULV388JG+Z/xwcfiIqArIMqfXVnusVAEo4+nNrs4cF9sxoylrx
dnkFwmSb46O2Gd2U3knuVj/gRPkWPaGD5Hd82bVAZ+1riqN3ttWAtI9WI1Y6pd/qERrf77e/5RVg
br642fvRdiZzVgOLEx2ieF+R4lBcRBJ1o25EmjXerzrWpUt5vp+zp6RRK0iDR9bUeMEOVbtddzgh
+eFCpuYFP9WH6tH4Wu5vr3NhHykkkWNZDoVx/M7lPqbRsThOTp+7SffWUjGqpP/LCPP/RXgueDXK
7qYpiyoxBfBZ+qgzgFkWoPrdsuwhXYo/hK3jmYW862OlX4t1xCWevRAkTjpZo0MGZc7LU2mgkTgN
BT088mTVL3e2B23ibvCRGqYZv9ZpumracUou7M1uvFRlqaIdU5Ebd4A8a8YTkGTboMzi9d74wEgw
lKXMQfq3v9rSngIn0SB20WTRQbn8apYOhh6etgEZvsdBfkCYeJMMKLyFa8HjkiGHaqkj8gqZRPjS
EGwRqW0UBbJzcCuNFqQkAeTvVvEgVSfv9poWTr9zZmpe4Q5TpgcgDujcwREyAvASHlGwW0mwxa2d
nw/HkR3xKIl3du425J5HNmvRxgvQCQKFRdHSsF6pX91NsC1Kx5UPdb0o0iS43SgSiTKCOts/h8Ah
ZEp6cMujlO9KmFx3bWFlr9ZUaCtnf8XUn5b3mUeEjzCWhzbp0EJBZxCqM70DuMGUxO3PdH0iuF82
/+hM+Krq/IYFrYisNURPjvCINMO0DaBJYHoXWvbVYvPCki5szW5XHuZjpuogd81Hxlvc8TH7Fnkg
2R4HX3FPfuUWj9HH28tb8Pt0O2QHQlE6n1gXv+lsG3srlzXiaRhqXxHq9sDO7fQXJKceyoPoVkve
GoB5aZHnBsWGnxlsw37MGChsoEgfDwopmVaIK1b/9fWioKSI/pEpYENXLVDFmRg1DfFU5rvEiJOc
nphES/7eika7iIaxTvXqquqbGEWpjgnFANXsNnn8W+u/h+3n259o4QRig/IKlV5dZez/csMYp2Jw
w+katxus465sIDKgU4KkYGPEuzRVpL9FZpiAcZiTwDkpvJHK/BJDRdqqjtQTNW56v306bUsXfJeL
qt/+eBfdpe5fl7H/GLR0Kr6QHOjzllhuxGan9Lwqau2oUNDFlIuSTD9McbhWyr7Cqv5ncf/amsU5
vZL3AeI2ImY9Qe3FXIA3bXnJdtkufoUy3u3RvNiEX5LntXhH+L5LXyy29V/LM98YGVCmVihpMfYG
ZYXVHWSUU3Tnbcr/Cah3Gmb60DNkdfvwXD8AGCU/kzWSHsYj5w8Ak3tKAbWmqwTUNc0S7d7PHcA2
R0I87ig4j1eSgiWHQntToZrMaiFrmzkUZiarKE8btA5cOma+sjnCJegWn2HBpYHgwlJPe+Tl9ioX
aj6Ukc+MzpwKMssT7IkYhW5la2wFQlH9lYDmQlnCm1asCTc8+5AXxmZ7GgZUmRm7alyIP51J32RS
7t9ej7ZmYnZKpzEdU7lgWgxKUdinRnOTtRLy8/bTKJfvtj76qd5BTRDuIBDwFCt6ykPNTfTHaKRA
gXoJEYELVbaLtJOntO1hjM0XpUtIswUBKTLi7ele77nKQO9O0w5eujcnOQS2s41hqFGOllszQg/x
xsp5XIggofjQqHcjbifG6mcr005SaCMx3tInC3aZr9yjOw0+mRzZU9z8F0rnIKTUaHt7Qxd86IXV
2d0Dozv1ih6SKLZav5kU0IbHevradhZUHgzz/X1iCpbUUHgYAN/g3WbJNxQFlgElOsHdzw6qK5+H
leoYXUjoBInM4+0awm9pgecGxYE6e1XTFKlvDbo7GL9Kf0yyXWvW20wKfAkZyNt7ufCAk93QocOX
0e6cX3CNWdoh1Unb4MC3T29p+jlRP/6tCfr9jqFaBJFUwOcNx2Y6AtMzAMwNKM8W6Rus/a21Fm5d
3zGTJFCjafsHXDMvtKvRkDtpAp9+nJdv1sjA8El9vb0O4QkuPYVpy7pjO/A8yArFp8uvQt9Hg00I
BjZU4yANOckqZAWqFj0e08B5rKtAudeVYO2Nu/5AlkZAp5u0lyzHnhe7iiQjwSlQ42pKKI3y/C0L
GWdEf+UvMXOmcWFnPomWWF2CtiblyYC5RRgH4PII3Bxqg9ubuLgc6N1kQgMFGMvM3UbQCsnJwHI0
FYLbkZm66SNlp5VTfX0aWAyVQcBqigKua2YlaVDzceS+daVpKxhbmuTvE5ZLCzPPl0SgrmOZdcRH
CLPyxq/rR8ZIVtqKC+/vpZmZq2PsWq+aDDM0Tc1qE8B95fEGvDHlpe1A4d3BjxKvluUXtg/uKHr2
YMMUAxjE5UmXR2hvlCjJEXb7fDKFBMrffx+Os6oA7SMuvYJNaUGQWnlMWaWLzZ+oo36KtPfb52yh
mkhwdmZi9oHC2ExUWTtSzPMUAsPMj6INmhfMNp58+XN7vxb2KiJyv3QPFKQdyF+hu6EoNQcTSgmq
zSkEvMA04730Q0wtCYBB/XJ8bfe3F7fwfYSv00nKKYOr8+N9ghWHm0UHs83Hr0YIi6CZ6B9u2/gD
2Z6v59zIbAPNMkoqyVZFdahSN+lBBnsDTdVXOFGpE2WP5gdYe7aTD7j7d/U7+5pt4Qzyhhc7W53P
EqaufgqZhK7DFKxq8yqcpg80dKX6xPx92905QVZAC9fFW6VWpk1dacZGyqzvbe/UK07xz998ZdkQ
2BU6uDK95subULUQB5cnqD7EgHefboqM6jRkmZt6B1/KsCf08lBNgpUd5SfmdYvH/vNavWyhH285
NCURwCBx1MHOXf6IHLrzsgupw1RW6sTPtZkm+jczHQwYUE/SkEV+bJ/ayIOi3IL8PkBpRi1309H4
nji/Uug0zS/NUfmdmbDWPyn8ubpSmFpw6g4Jrej+8IWATl3+QGxLgV6TlxR1/BJFZAl5tEFN48ft
I7lsxrIINkWZYz5kYJSaiXaXSipbdW5pIaop/yqKNRzkQlJpAQwQ1QYRUVzFK2NnxQP6JbCj+/Hb
tGXAdtc8H8gnD/q78wp3tqihh8/22+3VXV9qJliEyyVnXhitNUPJhGI7yGBxYQoMUXVI8lb8xvUG
iiEZNk8GXkblfF58KKY6aGVMQDPsNi0VNsj+M3XtbVxodV7aUS/PA8IUp0CtYL1QugatThhPt9nR
4ljWSvuqGwMdXimq90Y6GnuQ0r+k1gkOt3dzbamzYK0ruzZJK5ZaHd9CPKVGlz5TPv4vjPw5+Uyf
MCM5M2JBq163yI25IwI7tG/NsPemaA2Ps7QUDRVdQ6Dn0GmffTXj2MVScxQHAyagDBA1cJG2klee
5DUrs2+mBTl8VBlrGYrHVoP3C5nktTf5OoKmrmYbsg5/o67J8/0y2qAqixEbUkQ0s9X/gXISvTrX
/KW8dXttZ38xn9sDkAqrd9cQpYvrO7Mtrt9ZTlV2SDeZJ3axhNuPGtw3NL2YpSlX6m1rZsSfn5mR
o4KT0lNOiKqDYo1vpvJbUY2Pt8+d8KeXrxKJCBVRZkKAmyFCcmnE0ZGNNuQ0Y2CU6XbJ3hwn9C97
3W3U6KmGvTqFfDNSupXXcMlDnZudHZEhUpzEQafetao08ekZRIcon/4a6W7w2jEshpPXeHnnaVZS
DrETp7QCouhjnofQrafe7e1b8E+YgDgaeC/n8IrFIJZUM0gVBHZMu4fnDVYnWXkPu8wfp2QfH/Uv
SYtE8il9TbR45XwsRfQXtmdhFQye44hmJLHMz+ah+eB8bkm5vGovPdo82xsoO8dms9Zwvj6Vlwue
PdBIPNsRUx/0PeIGsj1petFO5ecosI0VL/In9Lw8mheW5nQF+qil5anBEmyx2+ypforva1fZC/Q0
9RO/f56+l8/r7fzrGyFyYxnFA9IJkH0zTxzlJ0eHy5P+EXRulfPeKzIzGMpGkwsvTo7bYHwe+tfb
x2hpU89tzjyKlBeDM05h7475b0n+mUkjouorkdVSGkPpXnRqFY3Zr3n6DxexLkkZXST5Dsk9aWPd
R++Sq28m1/mn+bbeFF5cFMhBRwG7TJtR/PmZ/7L0PA3gkqO4q77J0mHsdsHq0MziITmPF2fpeW+U
agDXOekfNLBvOrwHkYdClPF0/KdtOSUiwIp+2/7wkxLL7Y92XVojuDsLVWfXr5uM0O4gdHQhDN2i
oJbEKIEcdfckqStVyusjyewalXpQn3TIroDvkRSFQzvW4GZpNXlZoo4uMu/7IAgA1wQD2jvQ5EsI
Z/tSqtu728tcCGIvrc98dYIqzBRCU/6nMku7SfuR9YfmvvTqhzzbTo/oV1JMT+AS/QD8f5VM4foY
XZqf3UdpKEokNjBvW679Wn+v6clM8ib+nRguI6yC554BNwTtT8cV577wSF1s++xWovRX1nFMsT07
/bSHe6v/entn11Y2vyBHo4wTRfz9QeGSlKKqJ+0SK/37UJ1lmDoDX/Rxr9p2cG1qpZqzgZX2kChf
VPOtNJ5vr2QhGsMEt4HyIpQM80ZdVILYkVRWYkiJfifpKEgXimRt++lzn35t8lH7ftvg8qf51+Ds
7iECMwxqQSGYqulTkkybEK3c2yYW18QEjUrxR1bMeREmzcs6MpB/Y4YGsYJDh6xIpv9u7UdIwG9b
Ej/28qHjhP9prZIhOgB2Lh1lNcDoIIt5xtRqH9LxU1vjnqN+Z0cP73275raW77MYD8IxC/T6zGXS
Sz31WiykxHb6q/RMGdivH0/0V+8dt/KtHRIYSLL5yXO/X+tGLJ74M9Ozz9ZqZpEZco5Urf0Dgh5o
ib85VB5ub+dCK4n95LzTZORRvcJy6YHSxJRaRH2l/SRtoi/jx9iXWBvPT/FWfJPvQ8pLt41enxbQ
NNBVACiwTPA7s7tcGBbySsCg3NOkvMc51KIgT8ZwdJ3itLchT7xtThVO9/LMXNoTj9PZ4wrAICiS
kksteKomT9lY8iZPPCTrM+NlaO6FMJUY/p0gyy62oWf8gn86SlAAXIUjX9/Fy58yO09dPYSDOsEP
zaF673MFhsp2Wtvf65NzaWR2chIzY5yns+iYtF3nScgIPowN9MAp0tgrbnlxPSJSMnV4hK8IKGBB
sWHepP8D57k8bJCOr18RSpIOtz/hQm+aJZ3ZmX1CTVJITQxSryBomjuD5MxFw2kwH1Kp6gS7uyA2
KAMwwZHcvfbjqX4ANm0+HsvW+jimZbHSoV/YYgFtY8yZY3xdgtAL+yQjwZu5efo5bvQ7uTbdUq1W
nN2yFVBFwPZUIFSzhFNqFDVFGYtDEj2qJO9Dute73ytbK2KC2e1gKAdOafy3xeDlLGaoJfj6ju2f
26Fs/wSFz4ic0kqGEx5QNeKzKwavY0Gc6ZlBcabOrmOmZDZVRK7/f/CPyiZ9pritG4yzbNJND1nN
uJ+Om/J0WGsWXD8ewo0LvhTKOhBMzh6PpA3NrFRoJcqT8pzKo3ukWOUppzje1KnzJYT61u/qPlhZ
8dJnJK+GLoVCyDX8zWZ+PA57VJXk6JCc4MVomFnPVpzqQrkaGUAFeD6VRgYf54elP+Ua7NhYQSfc
h4zYB+Lc1W6ya3xpV79XCBm9whYBMc8aHnhpW7kHdAhEEno1GNAnTp1brdjW9L5s9btYe1QtFO8Q
oUh0r22VFW+wdIC4DgoxvhgVnidLstYfwwbNJXeAGHnT993WCeMHk34FlU995aavGZt5HvqZaKNA
he22MJEGCKujodDK7btWFX9d5+EDni1r9jYggyDHp0RN3UlRXAfS9wSek//F3aOITzhONx005vyy
m1leydafQ+JQr/qg+vWOYRHHgvF5g+77RnFthDj0zRH46UpXdeGtYH3/2p7de1vSojhssB1Gj3n+
XRlW3qKF+hIbCDoMCCYi5HS7Lx2LOjmSYQP7cZGBwf3n+8aAtVCypvssOd1D5YNUKlzRjT69hQUl
rtt7u3TL6QwyhUOgSCtyZr2GJj5NKmd0rVJ7MfP61YrN34391zwAhKJ8PTg2IJwmvZ2dkrqxE7oA
zMhH0qMTG5sAZGu1BthdqH9cWpmHEIGthQ4SQu6whSFb+iI/Av0swzt0rXbad3xJX9ytZq9ih+Yv
kU6sDTyeQitVyMvv158M7ZQNhfBgEDESYH/V7rPHkSG5PcMMG7Bi+8Hwio/y/nQXbtcq1QslQtYs
xpvoJNP+mJd3TckoAYZi3nxVtidUB4FwPUvutJO3yVci4ebe8bKVO7HkOs9titD17C1M8xD4FHrG
bvZPqryEaYhqxLNe5FuFCeY12tSlKOpihbMNPsJ4TIsANhOqhF+U7XCY9uEO7QnBMJpsnV9/fSEg
9xEMLYL7j0z3cm0JAVsXdegOQ3k8bACm7GBsucuC4a8Lgs65navR7BpSe+vIHsrQ93d6tzH6r4G8
2l1beAguzMyCMYRdwYalLEeQvcl+6k0/giO5Q3OHbooLfelj9bsJ79a85hWHJH3dC7uzI9IWQ3l0
EGMGUWFt+u/l5OquaOAg+vkSPSufwdzSDQeNCHfkVn0QDLEZrYnHteBpwX3zOxB+FIC861Q4T3M7
zwPWb0bmY9eYb5kifbl9Ypau4IWNmdtpENYY1SSFEWk7EsPUu/DVYt7YHZj1y7Zkv9bXtWUtuO0L
k7NTKjQ3jTZMMKmdEEF8QyVzMwbWysO7snl/aCvO7rlxbBBsaVlYmyIlqYBSUdrt7c1bXAiuU9w3
wvi5+4pjFOMyU4KhzMF1lXF73OT1sNeIbL3blpb8iArvkui+0ji/Gjot6wI1iWMAMwvgdjRvmd3L
4NbIDyeAyav8FtevApElEEnYLYUk9cxpWXpj1sYJcp1AvaP7BhirWnm5lz7OuQXx52cfZ2KmwwKs
n7hZ5+zidLwzSvOf21u2aIIXDcZEQYxizU4ZDWvYDGvYl2pYqrLhyRkOtw2Iv2D2dtK34+FCuRt0
1zwsCKccVdC6SRhdD/favtkbO32bbNdG15ecoIZUC90em8G8+RNdlgbi2T1fHnlFxP8gPTceGVDa
oHzi317Q4o6dWZp9FFhNBjDXWGrHj3Kwj5Jft//+xUN8vhRxn86++tCmHUJMgpWKQsnGvquYfNUe
ER4efDQV/LWizOJ6TFO1BW8ZTeTZCTjFSaGVkWCnl4/otRysddaLZRNglmRZBjU1p4JVFVPq7JSb
UkHaEELHWkGo/Sy85+BDnZBs0sdhBca/6LGJev9rc+ax04oKnyRxsJ1368vwLib6g73+bG/iF/h9
Peewlvwtublzg7N9pHCeNugKToyrIU5+GhCFVbe6veJMV7ZyTpBQ2FKqUBfBw/XRQc7kf2rRt759
Ahev7L9bN4cFndrjICUVJ3y0IeNLiq3hlAc5p6CtmeXnNkP1OGaKJkiTlYLo4hZa9PjBTaJ2Ogd0
QbNlW0eDo5gPsrI3EJR6MCRDQSW211b28ZqPiehFO7MlHMrZLTP1MQ0RTUhc8xuUYgy181ocPR1t
xI/5Y7hrCjEr9AQmSgzKBW+VtFpHX0CIip9AGAV4nKxpDoSH2a8M02b8j2uUaoQpXhz4dERE0dXf
1igDFirqDpU6wd1uMrtDVfRyxXlZyG1hMA4h4sTqQ7IXBa5mLyjUkxfNt39QYPZun6Sl00olhPE2
ngAy0FlOmEd1I42yzgfNgMiVSPgy5nvbxJLjPzcxu+cRepJT0k7QB0LoaDpfdIRKpxP85eXwv3iN
dYpYBgVWDuf8vW8TRGvNWIEKIEYGeHiy1mbzFs/kuQWxnWdnUoubpGjMBGjEVrB2l7v2DUK0pz9E
S26z0UYInPNtsVOzTehVj2snZOn6GQw6qnyqBR4NrlpfaQ0HRKuT+xz9WPSVg+nvJ0wIBZmbsYBl
0GaZT88cp2FsQF8RcVqn/amYkEBMHsbKWUlgFzeTgipzLMDurlGyJRW3uksrcdx739ievOFeSJPU
j29oVwD7zmGscr6m/r743zRTQOb+a3rmW6Y21LpJrfmOuYP+8KtSt/7tU79UBwHNzhinyovq2PNX
WzK1iMk/VicYnSTFNeDH/Fj4MEsy3pgXXv9jLU5YNikGiTUm6LEsjs/Z6UTgrW5kk2eh8iipxntl
L7kl88vJB1ECWZ96UsXVnYeOfxZHbcB0yPAuDdJUr9NK4TwOJF0jDPaQAH0I9xE++tvRa+6bQ+Z3
/IjaGyHmKHaoMdQESdOnvNicMijk+FFryCnhsW78JkfQ/J1tgqqUTYW6GZvA8JJdRxu92XaJQu75
PVulel7ccoumsgrwjQrl3GXXWmRUY8sOCN4OqfI070+lC8VQX/AjxqgGrnjsJR9wbnGW1I9Rbh+V
EIvd5EDl+bvJdLp1xYrTXngXyJtAhis8fDqTq5e7KEdqX8iVyt08Oe+IEL50qbFyQxYWYshUXCGV
gP/0quug2RAsIStKYgP2vNCpUKgVYqK/bt/Dq4UAKWCsBP8ig8TFpV0uZDAl7QTyHiviyUG4dIri
lb36kyFdHDlsiNqtQBfQ65+/O9DNK0UbloQJ0CJy95xDdNrmr+FdgwZP9ynjP4z11wehpeB40kqg
dPW+Yp32Kbx/lMxANsw+1ak39UkeCDjLo/xgdHcpByKo8k2BSu/tvby6WuSgTIjzJMDOAbXKLFg4
tY6RxTwG7nHk9qqZbPtKPHhTZ32eevmhTrM17KX47bOdvbA4ix0QZVSoxktk8KPqBrXsWXn6kJra
BnnSh7Sttn3XE1OQfMEqZeifJKEl7qxRol6dVNZNAk5URsVCuarPn0Y9aMrTibgilfZKd9qO1i8g
Yiu7u/Ad4RgH5A/tKUSH8y5AmJVDqkrESXVJ+AIJQLRJTPsLo7PypjVX5y+XzFGSU2TUXSjHzJt+
x9K24yZCzy3R8q015q9dR/tGHl9Oar+ysqX9o/hHi5Empu3MT2isjxahBDc9LqFVlpAWpZQRGoV/
+3j+H9LOazluJdnaT4QIeHMLtKMTRVGiKN0gtGXgvcfT/19p4pzdRONvjHTuJkaxmV2FrKyszJVr
rRx1lalVmgC6kABcwqMcf/AL38JMCF0satJuu8nleZmiC+EKXj/UL7jZL6j9ZxRC4QjBhmCd32mH
HgWXKDlaMtmf+X3eKyNXmowuw8YWrn0thtUonJH90RBeHPIUxVTF8bnakWj+rpn5a1xZsLUF7TNp
wM31fVy1Rb2BzE8MMSwdsRjAW84ZxQCwlydl4tI2zZu+y+iHbY0VrpvC1+GqoaKy5Eew5VbxqwIn
LGOkmtpAfQqRzjCn+ttcSVtzQlvGFsHEro1OqlQCZeTnoe2CJw86PN83/NuqaCLbCzMjk4/XN3PV
KcFHyXSFeJcsj5nqREMDeJcqR1KephnpGVnd8I3V43VmQn17xVVNkDeZjInS0W4L9KJTS96NCFFe
X8mqGT6RISZ0abUtXJApJFVLQ1xQauAjq4ed0X3QtnRML2trgitDdGBpMwtY2cJK6fiBr01EfPm2
vf/Pk996h8DlbfUY7LYY7FY8QoOdSQxmQi53oUeTQ9IvDdAweYnsK4dICp/tNJtdtdELV0eqeffH
O8hgIpP7BvSE5IuL9z3YkkJNgiD1KrPbK1L8bky1j3WubZzflWtaCKCKYQxwjtRp3vpDYE7T2Dgx
mmH6+KhbzR7NrZuK/GNO4ht13iJ3vATJmaRWcK4BAFK0ywlxwyp1WDpBWOnHGC4tlGjg5Rv21Qfn
kB/q/mB5+iPKzq82gMR9T8fL/Lw9T3DZ7Fr8isXp1gY7bgeJWZdmbx/nXb7TeHDB9fo1KOgGxT/K
QzSgHYD+7r7YZdLOpJzzfchvpPfJ82Y/eiVvebMli0+gheDK7IgtqXcCNyjaHBLIT9EDz/fR8x83
Ot6ufTnDEcZxFJriCyhR546Ua/vg+brrroSx8wUtR9qQFh5HyWF3HTn06mFyO+d03cJv71/kem9M
LMIYKPsijmxMDF714py6vXbITs2n4CvZEKCM4/zSQWlb7JgTuc0+x7dbU7srwYBXrCFIDuAbu9CW
CRXEmyZFAx7h1D8US0pdQ0O+k6Tmxu6rrRLumjUSBUHhwavkIpHoeKs3UgX8USqbyi1z52WWlKeu
YrKhSCGXvb65ayFBBbeD7gnDUxfayLqfBrwR/dQr1ZdejvdtP+6q8bOVmAcl3qjrrLkKjV4q7QRV
42JWa9C1xPJjbJlZ/22IaIi2et16f7MgPhPfgE+2BHKNfdsMdS6MFO8ZHXUzZrCm5DvZ2V0dbWkG
r9x8tK7/NSa+5VlJIa4aq+wnSiqxfeOjDNxPD9FfvFN1HpDUf1WSoYvbteuj0chHkLeT8hQ4dzx8
NlxgdRFnBsRnO1uEHyRGC36SbnXWHyh9GfvegWHRLCDjuf5ttiyJfz+zNDjaFChMvntmPiM6rrth
eir+uM1CyDvfr8U3KR2ptrSMb6JOpdeGH5v6LyLeuYHFY7fye1WeJlYRCw7KGWrxaNrIB1ZjwNkn
WVxZI3jIthVoa6k7qnG2V7vCldPJ417fOC5blhb3UV7ZRarBNUDo/jw2T2nJHI/6ZGVbpZC1OKMZ
8AbR9oZ/bJl61JGUxdVgAP7i9Vq1iTuGxS5n4i4dbyJGqP7c0ShF/KcvzjjM8hP1sD3bNbBAI+Px
kBa7WfjCZi1szZ/PzSw+k2bUmlx3mEnFlLP53pdaV5U3IJxbRhZfCFkqmwl4jPi2jIYGCr3K+yTe
GCBaC81nK1nmCVHS9EOuYkTyx3u59e+QwDhc/ybidy5v8XMTixyXAZtSUSU8AAqyxPU16TWy4i9O
Hnz30+Y+yHL/4CgQ4Chb4sdrLn5ueJE+OGaq5KFwPYe6b+8/tV1xUm3QzMnWyNK6JVFQFCnvxcRl
XaTBMJfsYiP1xyAa93Wm3cPDNadbHFlblsS/n0XSIC+qYmhYUzvp963VI477nKYa2h5b9YV19/t3
TYujpM6mXZfis1n6XtMjTyred3LxV+cVXWow5uK9pb1dTobcqJIXRKHACQtPNrOIcdhBU0MPKszG
/ovoShWODhbdTeBnC0/UtdKC64HPFKZy5uJ4ez/9DoPy5CZqtWHrkpyc6+jc2ML7VCkauqIXxu71
J+07BEZehhY4cqBqDDpadJl+6QfzlD4NnzUETPbXT93qwT5b62JnTUOKGDVjZy3t19Q+ROHfRKez
vy/snzmiE2TOKOX8fRTnmK/oy19VkQVeF6kbr4CthQg/PTOkNjFtcYEyn4d4VwX5zs5vrm/V6hUF
Iw0kDoCFLyY5grK2hyDFQo6WYhvnP7lDbLfz04PS5t+Duvl63d7qyfrX3hJjmmUQqHU69kBjuhUS
ecyJwoWzYWV93/53VcbC2Z0yBI8k9k3LGYhTNU/3y42NuxwT+e3j/9pY+LgzKlPIrU80gqBrvp9v
ymdD8cID+FFX8ZS9fwc6EWDXVtd7a20L52bqOqMajl0CMkWnxp3yLadYNSHefXD80vVedk4rWUvs
KhSBVq7f+xHQxFI/XPeDdRM8V/j7lJuW+Ddp9lXDT4QJKfKU6kcfTBt59+ptAd04A3UUvy/AOepo
NLnR8CYax89DdJvEqdvX7+Li2/WFiHRnecNz85Hkwet8yeGvDWHYoACMQw/GdIgzCcCFE87St6CU
psdG1atPcRmFNaNSvh9uXCGrgZYZPe4PuD2hnF3kSVLYJ5lRMOoyeMG7/r56MW/jL/aLcvK/OMDV
IsHqZfau/FG/2y4yXbZ7OQJU/kWXDXaxiyGYQQtzx49Zu2DX9Y/RqbgF+gfMX/MQO9sk/F+LHYag
DaZaCLvD8gpj8JRLuJpAYph9PLtTVcWtJ2WNQ6M0rxRrw4FWQiNTw1R34QUD5SILFz4LvlYu6bPZ
BTwRle5Y1fnz4AyB28/wtmX6/YTqz4bBtWovQi2CGweHpRW8CPd9zDVia52Y2xh3ySnbVz9ppnjO
sUIp0tsKJKvbeWZtkU5Zod9aZok1lTu6/VXHD2Xyz/XDse4hZzYWiRSoErkpDGz0B/8oEEL+TvsQ
ITkjyJCrf/54gE445Jm5xdukz5hfK8aewyglNx2DWY003FjVu9isdqb2KZC3hgW39nBx/sw2B3+u
Y7AmbbPtu95kcqLaSDdWrxoQvEzViNYkbYC3nlgY8WAY4W+/SD/qs1e0h1RxkyeKqEhY0+Bm1KxP
99Xztkb9uk/ChcRYO2IblLHe2pazvoitseG5d9+9ICDEvP50KD5q+9Lbtra2nTDYi646eEpnWcca
qnmQ0FviAAzNu9KPD1k3fAyqcHfdLdeuhnMzC89vkqS2MpWrQXPqj2rin/JY/WrU5bsO2rrrptZW
BPMZDWVaiAJB8nb7gpmB6rwjREbMyQ2pvhtnBCOz1/+bleWCMqW3hxordWvsguGfztH3XbdFJL3a
2rAd1DgFm+/l5Eo1x9GkhAyzmVTA4dQs+mo41qkpiCWlyX+VDYiLbbkG7CELamvdGNraLUwl14BQ
d+Y3w9dK/rMseZWzsM52VRGUw1Gfib8u7ci+OFWdAtdtXTjBTWNTojnMmVTumVxwtjQGV74MzTXq
1Qqt68uJey1MiyGSmCSZtZdEpow+/TO31v76h1nJDgTVtwzyTeBJl4Co1CmU0BoxYuTlSQ7pSWRT
J7kqr3CGpJFPk27kKDpeN7qSW4Hm46EnpH+VC77vrjVySfZpGlrVU5d9t8atEa5LrKKY/T67Ghf5
dVInc6oq4mo81DdZv9NA1PlugJrxUfDgVR+H3XCI7rsdQ9om//8uy11UBa4vc+0Dnv8I9e3RYo6/
wOtZphPr+1j5ZMiZB53AhpVL1PNirYvgy5T9mNkNa5XbBGcumscCUp7KKj4ntb7n1HdeYcMJaLbR
e6vSvyPA+BeuCoSRmVyKBXTNl3VENTcGrW4YqEQQ9ykKxk9JPTzKSn64vqGXMwhcn2d2lhzawZBo
vV9jx3o0b3Uv28eHcMdz/V6IKUXw425Rs6x2uc4tLhxJGee2Uobfk6qT7bWFW1dABEX6U3ywTtlt
8FTemffDqxPCSoHyr9CA2foRq9fr+Y9YOJLVdZadhfwIocIR3/c7FZnOHIXn6Gg+W8fhvmIAaKu/
trbZPB5BHAFhEbwxi9RobHmzNEXMGXJoEGeN23gVTHrfzQ5yNOuXGCT9i4wPGKMC5oiHCiDAxWXU
WyMiwwnQCIZNbicDLjY7vtVif8OPxG2zeBIZgnkZ2jCmqy8GzcopKrOsF0+iWgu6/TSGsO5oSiv/
Y1oN3akpQcF745iuxTwYDGTN4GGgXcDF5LTO+kjj7ZXUDQS7Zfq1LMqNerFIdRbrYhbIEsNz0Avw
DlkEnFBL2qGfQAKZSujNOv0cU0vykzG1xzFrbuwhcY2peKfH9RZb08qW0j8Qh5MCP4WaxTlhHs0w
Ap7lHuNvaCj+mBkmb/IGCa2/6O69sbQ4DEqcdPEkoK5+F3mIWjcRunSj7V4PNWKrllsJi4cGcgzo
/sVIs1NLeprnrGcOu9e6nI+SzwuhMp9nszhFRvbxurmVq4LRGegEqH3Caruc6yhr6l+zBFgnafyd
CR38EOruNG81FVec8I2ZxfOjyOc6b0JupNyxvvXp9L5QQFxfX8olOYMJ8SwXAREDHNVFxW4q5CpJ
xPxblM3/hGp2GufyRwxJQxBKR60rD2Gv32WS+WMalY2DvbaNwIZpLekAki6wtcwmqrVv8dWycEQl
65uddIj2fNpY4Nou0vcV7I0Uxi+IB/ug0eGAxQqcDIYr9J8rey99G2/VA2r3tsuWBoetabiVA8bg
BcFDhEbRdX57tjPU6sYWZQpv0urBDYYw8VSl/yJH4atSNJs37Yr/o96pgZ6ERhhi5MV5bkuzB1zM
KZNOM3S+dy3AmNBz/oHk38jc8mQ8ESe1l+I5fdi67la3V4OLUwBrL0WYDCYmEPwAWNsawwk/cc3K
fLr+CVf9BHCrLLQn4SxYbGYe94CUdXCMk1MfaNu4TfulzqTjn1vhEkPcCWAmYI5FOKawIAVDbTBC
y9uARuRkT25MDvp/s7I402YhmX0wY8UqCpfuupuSTs/h9z+3QgWN6wveFSLiIsk046r1xwogrRyE
njx9DJCkCxHIum5lzcnp03GB8cTmfyy8LiwsADXC6zSEl5qgcVNklYquJMD/ecBlek5gcwEHX+I3
4qQPxmbkODVJFglG2zHehY3uv2rWrG8gbFYyKQUeF2gmBeWITurx9uxOcjyp0hiJySnZU+5B1zTH
4ijqn0gafOke1XazCH/p4QL2KXioABUyObXYycRp/a60Q+hGQip1jnQDANnTpm53/YNdhgneb8yC
gATToEhbThT1VVFVaFCTccAtFDifaTqgKml7lQSysNtIby4DAxVchIFECkU5e3meplzL/D5kNqRr
o12bo7zwx06BARU4Ompstog+b79TldNsSEy+0+zMu7Z4bZpmF8Kqen3PVh5smAGnLSQyKVktp3IT
zQ/0HJJTr3Le1UEVuM4QgcAcg2MclHtNKQ8ocEug7pMnOY29odhK7Vc38uwHiGN4VjgukWd1cokB
mDkddlwC9AO2MvmVIZu3i1wEvwYm8ySMelDOr9O0r2+0HUQmB/0mgrTsff6Zgc9deJJPo75TP2zs
r8rPf5u7YVqg5rglqUYuS1o117PSpJhuX0tEXBlqQ00qcNXxYB3VnXyiBHrd4mXYwqAYWSJ145su
gyPFmy5WLDG0lP3sHZ4Szc9Cr91+k9tcBIrlymijMCAFBaO4V95+uEAem8SsOG76UZb2NcMM4c7c
KbeScYCddLfdQVlbGZPUTCjSRiHqL77ilNuTDpkFqY4zuRF612N2Kqd3k/kXR1uHWlzMsAJDXI59
zXNPuxV9Wk/OTlOgosW1NeC5FhBJCilRkyCK0P9261p1yBWTxyVQCV7pgbEzk3uj07fO9uoXEvh0
odp3+YIl+R2NtC3IsCM3gnmbGfhH7UP8oniwQ3/a5o5VV78QCS/CPYwigeh+uy6pjh01bFlXu+t3
/Uf5OINi2Ce36FfEjz2sT+Nt9D5DR08/Kfv6SNFzcmXXuFV3yfPWoV+LK6LfLN6e8EAt42fWa71U
hvwWy6RSoMCpPm6BFVcailREYUQDqEredgGNtdI5DNucw13tnWciy0zS40WBK6R4IR3YGQ+zlyc3
tNz+u2LMmh+d2V+WoCwpG2vH5qyPKdP3OrJxOjeftVXBXDfDFtJM5GAs3TXK4nDQo5hXbpu7jfMo
jac0+3Y9bK3GaKE6ClklNYkLgE8QyfYk+YSTydO+m7VbfcgfdcktP5vP06vzMO1Ul2n15DH81G69
4ldqWsiBoE8OuSP+cgH36eKI/jPTEMJvI1ewQCm75Db7ZO3z04ysV/KqM0i+NY270i0SZnm2McNE
vWJJVRaOfVkZpk8T7LW+McH5Wx9mdN4ErVfubcpFr31FISpIbR2+wAuuHhqpvtYUbLBmUX2W7Odi
LvYhAq9d+aG34FNqJ7h6nVNY97sq60kEUuQ44l09x55Tb9U0Vn8NeRNpmgA/LVETFrn9bNPb8BL1
JkPgLo8fzP77hk+tBUBmy38zbXEpLodm6L/ocoEgkadMd37e306T4RkxzAt1ca8FPwMdnwoQpQkt
cEkf5u7U+OVGvq1u/QaRIJzlN76mZUCzWejgmUdpgvuBosOuPTWvnKcvyTG4t/b9XQ1bqvKAEMKn
DtgXBPqn61uxut1nO7GIzCVYwCSX2AmV2mlo/ZR0Bmo2e/JbVkRMPlvrXBILM6HJmjL5VzU2sSiC
1izZ/98WI37GmZkuaGoz8kWXNUueB2ayu870WjN+um5m7akESORf91mkpn2STjQk2TT5KfrG7ZF+
UT477+an/lf9Un4Yj9Mp+7xhUmT1y6QKch7wDJT7LsmUIHBJSKz8GFCD810nV2whD3WLmwLh2f7L
dWOrrklZjGa10By4AP3IZembYcXnag9d7WaVN/yCH9k6dA+SFxyjG/3Rv6/3896807wY8ol3rVf+
Fy2Fy7afQq71789YbLM9SoNdhjxBUDo6WGXhBnnqatCgVLLpNfrkDs4WZHX15j63ucjAGNguQitn
6fG9XXpj5+m/+hskDw8QT5RefTd6yXuldqVj9D2+7U5bY3YrUA/WDBJJzPwjF7KULnCy0tZqh2Bc
7bMXg7Gz2/RAgnSTK0fpaJ7yY3i8/rHXUjNqdrxEhKitvqxmIDVXUA0QC9ZR65u+DJVzKOC71pSt
usnqkxKia65xCBsBxS2O55D1fhx0gkWDulmdV15jv++io1JCpFiOiB6xxZ9S9SfiSBsZ71r8Obe8
8CR1nqdxUkh4/QauWKP3YKDxoCjyru/lihmqdSQKID0oSi7zoXSQ+tbKqQyVhvbaVOa7sRu+znaz
5aUrKSwZCRACMeQMgmvhpL3dmzTAxez7NNyPyvA8yVvMeitD6YK+m2EVgwSICdPFx0rtWZq1kuqj
9piYrv407Kd940G7izbcB6124w+IfW4m5/8fs8yJKzS9oARb3EfprKZBlWOW1Oc+/qFCyyV55k47
5t9Q2D2Zd9njnw86ipX+a3JxOcWD3AShCRG5Hg63ha7dGsXhul+snDEVfIQFbSSMmBeqFl3OQLhm
Mx9T2dNOSp9yJz3O4fMcqbvrhi57a7xr4HsgZyOV473/9gIcatWMaMJymG8C+r7taTiEJ/W09YRa
83MKT0BbRdnugrPDaBrdTn0Cs1IpH4GlPodx2rhU3j5eX86WnUXVOPajqBmyCgbtqrlxxuY1gFzP
LsetPH/tPDHyB7KElz1J4aKklmqV3KJ1DPBnhHJHgvGulje+zFrwU3VSTfRRbUsgEN5+mjiqokAS
WXZ80993x+z4XVwlsVtupnRr6ckbU4to16tDUxUpXiD4g8Sg8CQmhSMv+cgUY7gX8wR/kUYKAQOU
LkRcQrv07epmZC8kUJ48qufsJbeyu0JRvsdmuoHhE4FtkQWJu5HaJzxCjKEvNjGC9y0zRUukC4f5
Q1am8W1ea9FXpEQKCpWy6bYzNf8/90IUd6jBwyIAhG9xqEI/To1UY22R/VqEP9vp27Q1Q7V2bs9N
CAc9S1w1OExyFBxjz2KQ0rWqtnK71IJyPCk/h1bxUOUIGEj5+InDuHHG1mITxTNBQULQvZBMKaCD
UeaWs1y3+oduzJ6Bk+/9Ynr1leGPUXwKM7x0mdDFNoWo7ttVKnrRto5NDjtlvisHv2ouY3V6+fOv
ZTH+jKS4AHMvkZbGoNgJj+fYM4z0MDjqIS2jEx22w3UzayHDcn5rHdN8JHd6uxag7IC2S0GQZABn
rqXs4HfMc143shb/zowsxzz0oLe1PO1jD5XMT5k2PReg3LI63zhVK2Y0evqA3+HIEFPWb9eiFWYY
9oJqqi4gVasYtgBYotrmxmrWqikajTFKRQZJy0VuWzPvEzgan0Y9Oo/qr/qj9R9FyNtC8/xHw1NP
6c/ubotI/9LBBb0IyS2tYNxi2Ua1g9rwpZQVIa0MVqHnTTF7TddDEm2Ozo1llWGw8aheNYlUN913
EuqLFk0vl87QC+VjWZKBx1Z+epra5B2ZgfSVgcxh3tjZLXvq2w9YGXqvzzNLnEp4KehMu2MfzQcK
f4hXp8YWwn7VHJGGL4g+wQXspFBnvVPgFPWS0hlfhjbQXbVL/QPC4szwFOHWw2HdHgRJzP7C37JM
d3mROXZZaVD5aqH5a5SN9qEyPGWcdhABON1GuF+1BtkTQUq0S5anQfYjq0tVoIhQkDkvEZRIAKmt
PICHPfWzh6I2tyhcVi0KrWzhqJhdpB9S208k9OAu07x09cw5+ZKWgJG05d2g9lsUmZennVkToUdC
iZHH/bIbOg2mFc5GnHt3Xay9QHL+spHqXD7b3xhYkiVKUs1UEhInXukD4+qQF9x1YMq+WenY7mJt
gtcRQMUvRDfiauPbrTyfafIiHgeRFmcPHMrbk+AnTgflNFs5eCFo/p38YtzFNPRSxKrcdHbl01ax
9nK1QGxA5xE4SXAvHrXVNFQjgnGZ16HGo8NVI4U/pOSTbhW3fdzcGNkWiG2lOszSGGSwAFzTZVs2
8golt1sF7WpPmd8r/pNjPTbx6Np5tJflnzlyGrN/soYPKbGgVrd66Zfeg3FKE/QQiW8XBItpbji+
XrHcavyqFs+2rzPdu8XQd3m5vjWyiGdxwlsqKjBiPdf3/q/kNDwUx+ihv5VAYiMsUT9QoLh+1a55
zpuFLS7BqbLzuFN7oOW/9F+6Vz9nn+Z3o9f1tGj6T9Jua8jmMpV9u0axB2cpX+Z0LSVo7EXgznrN
cyTdm7PykOc5aivfNlZ3WT58a0181jNrqjGmRTJgzQRz1mS552jQuMIJ0unPjQyzHUHOMkaGtPxD
Zv68bn39czp0//BXEEaLckU1wEBYW0iM6q1062SKlzLjd93E+qGgQPo/NpZPxciMO93Ahv0w7K1D
dQyO2nHYifZa7m2d+U1rizBT6KE2xjPWkKn8JmjmJa8FK2AxwXG7Da1eqceKr/e/i1tSLKDQWNrp
hDnjsXsZD5DnHYNDjPHwPQHukP4GWSOwoe+iG4qTw/10kz51f5zU8CMgVSW+WkCElm+vrGRyUK35
EU0Ruc702geyazl76Io37o9VdzkzJK7LM19NfLvUShsFwGnMXDt9H5lbL7qVs0c9ho4lCAXw1Uts
S2NSjmkVbolgjr/MYCGiSPVKpdn3pnMDTe2GKsHKFSGah1Q+wXJzJy38v27MINTHkXwpMp6a7JZO
yD4Yp/1gZLuGsnZfTMfrx2ElSjMrA6oEJjqLJvfCP6VMaiI9L3GY1HZVHwbl8UPa31w3ssKORpr0
m6IAsliy+kXIzMx6MKcSsVbpNB7sowoPLdRk1o4ZxUOwV78oR+M2b1zVRap8N96OsLT9N5MHK/4C
Ns7i0Ue9ULmQIKuVIYFenAZFoEyHUep2s/Lnrq8i0Mhu0ge+rAA4Rp9rQcDV09bp7YzIe5PvDc33
xn5TEW91MaB1Oe3gGC9Q/1BOxIi2YQoNkKfiW3IChOeB2QEh7DGgu4u2BzeEM7wtqvAmOzMpftLZ
eeM+n0u9xKRzUm/7+/R9fu8fgXc99v8YH+Sb5Kb/Vr0vb4vHbTGdlSfhW9uLe0knjPp9je34Pr+h
A4nqxF3xU9p3B/V1uDcP/VchIOVsPHjXLnvQSWiBkSkyPbJsenR5o5Szgwa1/gRTlbgunL2BCIOY
qPXvtvnD174qgFQhUyOg7cu0FHpaXqgF5zGQKMLQ2k5U5QD6yqw27sHLpwT1RSBlQkcDoNKyysgI
VTdHEY/OckiGD5Ua6qeqkdW7oopNtxvMP2fMIlWHfkDMIOjAMxYhAAS040cjjFnJNFunoVXnA1qY
w0ZavxJAxeuPxieYW+eCHGfojXJKeVN4RWnc9RpfKZBPZdy42nycm96dt7QbL+MnOFGemxS3gfjS
yXl7JMxkCFBE4MUZ+BJc0Clk9+P8hYr31kzapWMAtCWmIC8BT8QFM6mTjo3Vmeguy40i995cycGr
5NvBh+uhem09lHh4s9PnYEmLF6afxcMwZ7xplaYEEp8MFoQGha3/bMeg3QA2rC/pX1uL5L1XtSDV
Y5bUGL5Z7ND7Ln5QR3PkjaC8akfMA/OG5eG8RONlfjAUUztxq6LF3O6yJEaZmGu12l/fu8sjxSfS
mD5FlHzF+Up96od2nsVo4rzPJ2lEMCt37iZ/GG7mIAw3zK0u68zcIvuBODaq7Zxl0elR3ne5JH2I
fKPYml9Y9YgzMwsPz0cSzlrGTN+ZEuNeQ3ibx1NyqPJqq1u0uiJyEUpvsgB7L5xPmZhItixec0Xe
ltau7yV5diGOqzbSrHU7FqT1DK9RdFssKUj60skyPtQ0NPNrG9h16GaxHI+76w4h/s7b+xKHoDD0
P3ZEtDq7L9NR7oegYeuK7FYNoIhPymM2s6YmH+hka/bG4211XURXVSftpsWyiLGVEddGVLJ/A1/s
gVmT8ZBom9Ttq6uCZY+5KHKPC0gU9fQoHXRu4qGHig5xC9kt6eHvlUY7mlaAErZZxX/cEGAn4aWH
NslGsn0ZZut2rHtFPNrmegr3WkayqqdS4AZ0dzYuxhV/F4NeZFQ2AxUXGOGiM4a5EFyzpjmdnLh9
SIbqbggZlL3uHCt2SENtJuJx9ctaOsKYWVy0A+wqwWAdFcnq3LCFoXv0u1/XLa3kTiLj/deU8Jsz
P6xjBQkBSbBm7JzHIIXcNjpVR5JUF5gMTPXwTWfvVbc8biHzVy2TW9hwMYDovYDQcpbrWLcQqmuL
/GhVY+imWvZZG+39HKelWzjdcxWOj33wVE/VsYHQSbLzT4ne/8jH4p1gZ9lV/sa1s+K/NgUxXJIk
/RKLaoH8crIU7FefP6Zluoui7zy5XE3vvS7ZAIKvdFgNW8zuMbcCG8UF0AN5q7RAiwdixQe7dsv3
2S2KTcieKtVvjZb/htRDuUyCsMnSoI6g+3mRBIXpFBlmHUEbMcdH2wh2jtzw5Jfbx9auT3ZWQ1TQ
7BxJ3vV+7sbqYxgph0ZH1X4c9oGBt1vWTWWWqE5LzUZ+sQLwtvllugA5QO5/kcdMMNiajHUx/K3r
7jxBaJDKrqOOD8Fo3FWtdpBskvthfKireu+00VMQNbe8gj46znc5d0528KNsYkARTUSaGh6sqvro
67DOO7SGkmHXZcWON7bk9mG5EYRWvFlMKZCwkIeJ/HJxb+QAQQ2zB5KURq72wwj2VI6Z2PWCveRJ
+p30Caz2O5Doj8bGhbVpeXGTSJFa206EZf9r8RJA7ZfR5d0j+uDW7+RDu5926W30vFW9WoQoFgoC
RYAQADpAc/z7cXQWNzQlkmqthg520uZ3CbV8JFrj8aaOceXrIWpxcwlL0A6TQeMZDOcvZ1ygRMwG
dOlUL9WdXThU+1GvN2rFi1OBCV5xjjiJnHnezIvLcZzMua6zcfIatbhD4+RzF2R7PRu/FWr+4s8U
WGpji5x+kRH+tglkiDkrqvBkGovqiprC1Rnk5eQlyvAubcbZLWWekTSZkbbUzWJjFy+/l7AjWlEC
E32hdNL2eqTZlT56cV+5dsEuhqHXQ4LzZx8LnBcnyEAoAZwSWPtFmuYPYZYz2VZ7odYHLrT+94rW
b3yt5VKWNtS3VxY8cnY/VtiAAOBOZco67qKPSu9s3cJLx/tth08k2Fs0SkOLIx0VmtTpk1J7dWbd
BeiXI+a+8VWWjidMEItBMqr8/Ytmdg8NDfLQc+1VUfpQW8qNYUlHqZiafZa3R6UmzUAAZ8Po2rrO
jS72b7bDiblUjEK39CEy4pOWjh+uu8ESqISOxNuFLU6UgnhjVs3YsBPlppraF0sLnuRe3iU5VAZM
jqfNQXPuiml+UqPk+br1rQWKfz+LTb3fFIXqiF1NTro9eXW0xRe7asFBIVboIYGVEy56ZiGK6xAU
1lQD/4zy2AsLvzgqft1sTTwvqmq/t1EURSEmAe2CDM1bO5CbVmk6lrXXFalbhA9+1d6WrX7TmswW
6NOuq5udMmwN+a0dMOKsaMwztEJm8taqDp9qgmRr7fURFOn5K/fpPrO3WpBre3huZXFv+YbSTe2A
lVaWb1PIrNwePoO/8PVzI4soO+nGlCshRuKmO5Vp/91Kso08buUMCw5Ex2RWl3R22QeoolitM9mo
ILQo3ut2cDN2bX0Mh0I+FKr2pI6MLmr05K/7+BJjLlxDp25Bw5+6ucg93n4kC2o2rTNSeEeYhjPT
W3NyS99VTdch6xhP32HZ+54p78PZTb50z+HtH4L1hH0GJUFg86KkiLCMjmGmpW2s2LWnzzZD6/2u
CN8FWX26vszlLSms0KaGPItLEunIhStOQ5pJdcEYUdkb76K8ve2s4N1ga7CQW+XDdVsrhw1IkZBS
g0+DTGNxd5WFXGgqrCEeqiW6V/m122bBAYm+vdZbD4mZvZNM6VPd9lsZzsp5467UKH9S2IChfmE4
aXMgb1UExFINOhfc2Us/1pFbZOmX6ytc200xTwtCnzv6AmBZz1Mw9ZFDYNSz2ygoXsp2+khD7ljn
+uufm3L4bgAMQGNdDKGCm6O64au1RyFvN7KpTSSdbPnZkm6uGxIecFZIwQ9FSUgRbiL4ZZdVcV0f
FSstm84Lps5Lm/CUq99aU7sJpGCvJFszAJc7aDOyC8aGejXvqCUOLDQowDdW2nlzYfImjJXqthqK
FhVALdwZkpYer6/u0jXe2FvOYEKeNE96m3Rent1P8btZPYbRj+smlg8IsYPna/p9l59dZgicSUod
YmNnPEYf6vfaLqXzZiFiHTpeTLso2P3h7MF/TAL9oK+Id1x4vDI7eW2ivezBTXWXxsMpsIP9xrJE
AFw4BjBi3tfUrAmVywQ7iIbACoqog5aWAlSqHBnfOOTdeNLH/K5Tx10UoJPHc4BQEj/IVvlUJ9JL
XDQb+3t5z7G9ghuFYEnquyQ8kmJNkmQp7rwY1hJnDl3Gm3fX17rqJWcmFldpHfizD61H5ylm/0XN
7H+ktjpZar5FeHQZId8uRfz7maeM+jxQ+WJLGfGJJx1kIrJZ/WNjDrsk+QKYp0+2mH/Xdo96hSA4
QLaD2vlbk/HA9ZcrUuspyVe0Gk6W02wcsQ0L2kKW1+wKK1LaAF+srXCXGdZjP9u9d/0LXSYJTDr8
uwxtEeLrMe0qq8GINrZ72w93IVz7lpo+dPLXYbrJonjD/dc+FbwoGrcmmngXlHZdHXX+lDmtNzYK
773ZrfLPbfS5HWyPTjeslyhBtuZG+WxZ0vp9rs+tLhyx0SSjSVO/JSlRDog1OIi9MnnWe9aRUZ8f
Reduaz2vOT+1X0am0FyyL2AKlT/WuWSyUqPJCneK/x9pX7bduJIk+St17jtqENgxp6seAht3ipKo
7QVHSimxB7bA+vVjyKq+VwLZQmXPY6YkOmPz8HA3N0N7QpuOGwbdiIWY65rz/2RJn+0UP0z6pBUM
biWj/Ngn6ioNzA3u2m3edOvv98vCoOakVLkfqihFYFARk2hZnRNNo2q/hMG9vl5/zZ0ufT1dpEhG
AwIbHGBq5B6CLagFgBNQ9+XOoLIDKPV+yfP/DyYnzhmkWvCwnkV0IcvloRUwsoB4CkgNbAhxP4LG
7MloIN3mSaBsWAY/Xb3jIAI4kSCqV1g3Bk3r1QGiRpbyYh57u78vT7Hdr4wd9Gxfk5vA6s/R8TcF
v/91Gj4ZnfbTJ3c5qIPK9WkRuWk+ECmyQr05+KXkQ/072KRS5f7+poGnnLhmAUi4YGuLfSPUed1w
q+nyM1D/DjNa0Hjq2fv3dq6dA5NARw2EYuhRnAdBatJnYSdwDk4xVaBcTeysqxnlcffU1sbC8+qa
e54UWMExAsqPizaxXiwbBc0YcGTNHQ/3QryQP136/JnLakC83gzAF1uZfzCaYxI8fD9Z104yWPmB
dJ36wi4Qb40GaSPsAW6N5IfWAW+H9GycLinIXh/FX1ZmW60zQXfAalgJi8HJVPgMbIPvB3Il0AYh
1V8mZgdXEjquxCM+tq05y9ymCWMRrkmAsEHB5PAUEh4+G+ogLxG7L41ttkKh2CumNGBsZl2dI8k4
xRXvFlz7HMzz66zifQlkgzo1i8+jNMMIY866AmdnoMTt18kLKFYKqg8W6L3gCc2Yju/fT+iccffC
5mxghECLgkiwyW1lI6IxdgAQ0stPuWVakeXfBTc+7d75B/f848TmtIQenleD/vUF4IJBMQYenwuR
g0wbeRkW2Putmx3SH1yxEsdf819QVLaaONvU17K1kHM37aWY9aoTQXvVRKGDNqv5PZCjsBShKxO2
OyhnRqfKlJ28KqggL8VeV68c1JT+NDWbZ0lsucaQrrCC194GHmfYg6DLDvYKFU58pMEPwf7d8sj0
pvpscha2QvOrLJC8gCaGyi1U1yrxhSHs+n4DXV+/vwamzAKSUWt9wYe4l6XtW7t+8A0rK7y4ccSS
ZnsO7mLTsEZousieYFi9J6202++/wcIiztP9QduhTyPBFyBK9tZUSWmRKuY000wGfDZT3e/NzQlX
pw2Lrs2pOcNQ0esyz7VFXTp2RY0btSa5SgFFR89Qx+CRivesrSKrHsvAloexcAs/1EKqxMVSpe+K
P5eQ70O+ZgIwIwvw9VKHhrGesQBo4rg8jbynDFlZ6e37cV7xeLABUleInMuIaGeuFn0ZpKvQoQRe
DLxI2NlXlvKi10aBsgMyd8hbXtZpBkUAyy9aaSydT1UHTTtyZoL1um2I/ftjMSGNhbozBnTBYtUP
cRskrOXIzRiBJ6UF25RJsQTuuzZjwLUAsAhXpiEf+nVVqqIfhRAILnAyENoTgQr+gre+stWlzxak
rxZElhqcTRbMKL4PfFSbJCLdoNDBaSgvabNfXZ5Pw5kld0NpCCpFxl3LKt0WBwVgjIDipDvfr828
BeHXeUIOBjwQKLjDYU3f41OECoWPhGcZrtbWRf5Yd0foUJc2CPBAef4fpH2ulIWMKefzp71pkj/Z
S8ah1pQW9roUHH4pMPM5lJFASd4XLe1FkMaOLz6QIEVaUQg2LkQwVzfJJ+uzY1WSCLhCFdYb7XmU
743k/vvpvLpq4FvBPE75prlrMAoyFmUAztMefV6uFD3g+KLsr6fVwrpdMQSRdkTEKvBjYNecbY+c
5cLICUPM2mUDqNnkc0fKfUaq1+8HdGXCAGiABhIynfJln1aW92mvZfALgBpvsrI46uNSMfdKngJg
Y3TVog4+VYxnOzApxEHIR5gw+SNrH7TqQeAoHLMfVdDayPzTxM8WZu/KqGBykuNAqAcg68xXdMaQ
REIMk8ie7JVB97RgKeS4skCKDFQEVMhQQ7tAERoJT6JMCZAXziFKWJqWGDaQm1mq5F43gxZT8I5M
WMLZPlBlIxXbWkC9R2yyXYt6uBeVhXEEKVlk//ZWQIhIploPgB8XyD6Gjis1RmUVJG5vhXTfFwtX
+9WhfPr8mXtNhyTVtGkfgBAWUVOVhFBMy0VQPKdP34/kiiNHlwk6z3G1os49b2upq05nXY6qXGFI
/hpdQusiTbnLtORnWpq/HyAp6MWdlBCw35DE/OrwlMEMRo1NJcDWy9iOoUyo66Ltk4WTem36PtmZ
JzEDwy9UBp5nKwCX7qrplDvN78HCQJLV97N3+VBCSwkyDJDrAWhlGtvXEYmgHzFGvysB/PHtIdXx
LsrFwWJBPVIpk17zlDUOcO86XtPizgzikxIWqw5kR7bhNwtQkIujjC+CghkieyQIUAeaeXS/rAYk
+WvIkehls5eL5o2HleJ9P+SLDQNXgXB+Ym4EV/sFdIa0XcyAyi0sLYKWe9gbqwEcIWEDilFxsa57
4Q9/GQNOHE06INSab5hMlSsOqbvCalLTq6R+K+ktOPXi4WdfqjdmgQxCHyl4MgapRL8f58UeAke4
Ag4PcLmiKRc1u68rG8ut2GhyyqxIKGgPQgpBvtcXWbSmT/lSltGnnn8dZCHos0LbzPQtPoUAozaq
ZlejczzKoCfTjAdgRN8gX+iESVEAcRgPv3vrTwYVOEcJGSR07M2cZK75ipiVProjWvBMAugFXCvJ
F47FlbmDEYAA8D4BHGROQh6LObpKahgZOyOhhPV7xtWnuq0ev1+jyw2PDBgaHZCoAI3BhewD8wHb
MHodrU5E8ngcv8mxfPf7JlDmQdVdRPEM/MFfFygz1KIOAyDgizpDmb0w71ghpAvXyeWZmnS+dAC3
Ad0DC8/MSJ2lo1yFeIsL2UicJms2UludUzO9TRuygM28sjZg6UXsjioI4BnzI2VoYRbwIsIGyOpt
KaB/MIlDKnH223amhUFf+8S9JyGR9HXiDAHuLxcgZdekyl3IRGfUnxUDfa6/uz4yEJeTf0BGEbM3
u1K6TDd4oMrgkyCMir3pQHhk4TK+3GXIBoG//1e34oS7/DqSvKnTQWJgugsL8az3YD3Q26UnziWA
BeDR6REPFmVUAy7e8gkaBmvBAJFL1YvPXZet1bD+UFR4PpI9DG28TcCnGo/kURnGyklZcKOT2B30
wDXVnqpyuRuz8hizNDpJMXsFEGthj17MAkQM0Kk8rSf4cy6wJxIZkjYbeGxlyAIyvhuCJfHDC18I
C6j2TiAapB4xE1/nuRl1lYshOLaYHGWeLKDRqeG2GJNNT+QIRIr9bwemuCWnuUblZWrPmJ8FIY41
rSvKGCWJYBXVPthpO2tRnGZOwAcoFOBqOA1Tc7R62QeSFXqTjEEUW8a52FW7AYIqqd1uiy1IA6J1
uMqO6Vl///5cXBzz6TwQ8HoBwoNK4ByQ1CZFPUpmHFm96dOoVajWlLaIc/LLzP/50f/f4CO/+ddV
Vf/zv/DvH3kxVFEQ8tk//7mPfoDFKP/J/2v6sz9/7esf/fNYfLA7Xn188P1rMf/NL3+Iz/+3ffuV
v375h8N4xIdT81ENtx91k/JfRvBNp9/8T3/4t49fn3I/FB//+ONH3jA+fRr0V9kf//7R+v0ffyDI
+TTj0+f/+4eH1wx/t8/H1+wtKpuPiz/6eK35P/5QxL8DwoROOiCMcBOCOOWPv3Uf009k8e/TXkPi
Do3V092Fn7C84uE//hCI+HfgGxG7TTAhCXlofIk6b379TNL+bvyKvHBrI4AGvO6P/x7+l4X6a+H+
xprsJgcQrP7HH/M7B01CiKegWoAWU2Cg5huEMBXKXZ0gUNUfV2mR0LomHs9TK+bKQjgwdx1zUxjT
5yAHJ1BQBwGm4oGkVNMgDW7041K1fe4+JitToU+eWoTA9T9zH37YsBzNcKAxj4c7LeXvjQZtPs20
dKk/CUMHJhnhTmv4cyuaW0h92kAWR1RQkkMi8JWEzo6ikfeD375+2hf/nvjPE31t9AC6YD8BBDwx
+n0dvV9rBapCvgDeBb5LuQTuz8773sRF5upfY//TxpzVrG6SkIwRbMBfWqOd2rEL1mvX9HI3cOXf
rBHOjc0mWjEQzIG8XKBZhIJqXVb73NefFkY0Jes/B8b/MgIfhuOAV82v+/JTYJwPYdVDy0agvaRZ
FRipAhCHC+mmRj+gEjM7VwyXS14qvH9v+Ppq/Wn3l8DoJ7tmkA5DQ2BXkoWz2Zk3mZYt7NS5a54N
bQ5wRLgskGGACT2pLcYqJ6khrtEv0eldXDtzO7MkQiU1dc9z2EkeBqhG1iWNEocVTpzbqGJNPC4e
iW0Flf4lkr2LUswv04jLcOGBIO4iFZMYEAcqUwOr52oV7e1JQzIDJc7Kt8mhhXZaRpM1AXUFLia8
mZvC+X4Vr4/90xeYlvnTMqpdlSdiiC/QndhO8/pdcfTtlhpH8aZz9Q2QJMelntzFQU/r/skmkLB8
SgcIdFIJHQ7+JoTcU3jHjlP/IFpN0IJ0GzoBZB0g0bHwrLuo6s1nfHL3n4x36EJPwgTGRY/bzYNi
aR+ggoxdwSJevZYiJ3GXAB2LNmfPlpSNgOWY8LidRdxgC1V4S7AiD91o0IUvvOC4NMqLGvF8lLOb
BDrPWZ1EGGW4zh7SlhbFUXKSE1itrHaFaq0dWa2DjkGRO8hiQtsZFOpLxcyLstuvL4EXFBI+eKxd
RI1ckAbfiDRs7oE8EiK4DWvXo6J3Vi6Prl7poEFUzMfeMO1e1RZg2Vf9E17vOrSqoGI6D5IThkVO
ChkzEGQrBkEFvV8iTFkyMfcboeqXcQgTJMtdiazkZon85dpVrSADgZ4RJE8vhJpkHvcZFN4EOvqv
Opco4TvNOBnNavSXekauOVu8q0DejAbzKRL7ei5aIvG2YTClGr0d8zveRpbWL9yIF2nAaUt8sjLn
58uEMdDNFFYUL0XbgTNVjtKfk+pUuMn+A3nii9LR3ODsDjahUxr7CQxyu7e1h9gGT8NO92RneFv0
a/Mk3NzWbD8MrEZWPYKtorE0MJY7OhUfyhcJIswG1LQb9ENHFnvIoZ9rV9bvQxrn9mcpK/jxfjAr
2Cfyx1gIls7uoFu/kEe4tk80cClArW9SB5ynYIrcIKFocDhv4SYKfqKziAdLe/HawfpsY+a9jIiN
eAJDZb0sEtvXzip6Rb6/964drM8WZrtd5z6U4jVYqKrAUpOtT7w2K228fteiuhB0Xh0NQT4EzxTw
yMwhK1qhQ+OX19jz2aHTzmD2XBjMtRcKXkh/GphNV4gULFoIsCQC8i65wUP4iWI7pq0jdouKPdOH
zePNz8ZmM9dKhp8EBYxpeKPH6JhOKWQoRWe6VAIP3d/hQwZu3bXhsr18Ezx+v24Lc3kBXQma0Mhl
zGVRnhhJAKP4/zQw8xcaePFVPhmICdjDzLMWLbVgLQ1h5iX8oSTG0MBCAjUROPQgWKrvXfWyn9ZI
mTmCXCsksMnDRLqOVggoX0KIpugv0BdyCk8Gfe3z96uysCeUacifYqpSD/MM9V6BmqFBjWzwWtO3
xx5UHrVo+aD0kOD7vjd5NXBFjg19sFPzPN6NX22SchCLyIDNFupFmlXcjW8Fp8b9pA2T2awD1byw
0xYKR9K0OBe7/5PVWfSYEM60oYTVeD1lp2pL5eick7dBT3PwZwpbCUG62zulK23FEE0wonEKQmrG
TsYXZuBqjPd5BiYf92nWVa1uGnPaSFNUaTw0HyGjxgbBJTAmDVQPk7VgtZbk4mkb7Nq9FrnBbxO4
TRQqk3ArdB0hC4oK32yrMSWQKvTMwh0UVrBqPN9GnxjJqHYvg/EWkxE4k1hZ6phrLaEjCDrYii/B
eK7eSZ++xGz/JYpaBUmPLxFDVbXq3ztZs/RgCTe3ZGW245C1CA2AJWClLwEUKuy29qmvLZylq+4B
DcKghoQw2kUrfBKJNVifYEVAnGBob2K94OGuD+MvA3P/IwRBLBJsG9KUtBfdEe/NUVkoakx77/Kc
/GVkti2ERh7zMoERo/oRy2elPyIS2cWAUDJzwdTShM0WXxWR6cgmU03eo4m2oXqzFOgvTdls5QWl
7qJOxZp03TnOnxr9HKRLPf2/KKK+m7KZa+lI0Yl9jHEI0Lk5QHkvoUnitBDb+hUeO91jeQdFAWe5
zWFpBmeOJEZ1iqPmiDwLJxCaCCAoveA3r00gpEWnVC6qCKiMfHVVqUpSACAxtgL4yxKK5eivpxBl
X9gKVx/an+3MIqGy7aMhmC6iSUdasuAF3nw7sTSa3Gtu5aXeEl300sBm0VDQNOCb82FQqwY6ZrJr
yCkN0Xf2v7jtPg1snm1rUyKIPEDUFbw21i9q8dSVnMgRHIUO5b68B/JuMVFz7RB/NjqLhRr0z9XB
5CnAb3Iw9NzRtdQDpaMThqWd8tr5fpDXtuFnczPHFBdR5XcSzAFdSLvhwIEG/t7C1YwE6t8AxyIl
AJXs2UE2wl7tDDa58PVEFNuviFeuuff7narTtfjZ0Owwp3mYp3kFQ2AqdkGvRnM07n0/mCurA/QL
OHCRPQRIaP4QS8MQ3HxD7tM8eAKFPxWlu4qntMxMGvGf39u6ss2/2JqdK1VrFIbKLmxljxJ7VYp7
3V9cnGlOZg7wi5HZWZq4YXqhhBFuj27ujO4kDpweewp2JGxBgEtjJ7D/F779k1WgxL+6Jg18Om0L
Jg6q6wnlxkgzXIvAxC2s1pXN/cXM7CyRsRxVuYCZXrrRk6cC+dzvl+j72QOv59dxBFLgZ7IOA1Gv
W2aaOrqgOmhmtJJA8r439f1ugJDxV1PG0EO0p4apqjqJkUwHY9VJS+HttSzxJE4+kQEgHXVB64W6
BaCjjKHrDazqo22CajzrHNa6gUc21WtuF1YnUlQGhlX6Iiyw9F550XwxPgsqSCCoBFKIWC75IQvu
iIqwghx9SMHV+yZdaiO6OqHAuoMdYJJBmgMn2kAptDyEMBFq71ZupGAaexKa9ferdtHMCJ9kggf4
TyuzHdKqCViAU1hhu5A7IB7gN4gxfHvK9IM4ikC84aHalHfLr4Rf19PF0UYnDQTMVbQZzpHHwBkq
sUkgUEEITUOQdJdOEdGi2kPS2AGEwYu0WxnJ/y5w0tce77doMRstoWI8czCTyOTEu4MeCcCGARD7
um/VKI6hq9IFOB5hwF57zRBMGsil0d2lee3Dh8q6YJrOYJRELigPu5C5cZkEvme2oKywqjRExqNo
WaFZql8PkiMpWTDSOElAP5cR7tcA3wGzYckNqumbVNC18R64dv9JyPIa7+ChCLN7AYdHdvgQKaKT
k7pjPYXSSy1VDgkbXytXIcrkkUILo2gr2W41NZZeURgHxEmUR67emuOQjYZddlXWplQlxZD/8JVQ
gg5eJdQeGuu7zpHHgCW0SmPBvOkLPeoKakZhEbrtqMmQiZS4rjs6aDywKpzhkY7YadhA7dqEeAFE
rtYCkVlgdX1/GgXyVArIapq5egT8ufUG4puugOaGnck6zWqz5L0NNQ5IVgL+mrIZXIEjRd2NGvDS
ffvEQblKg0p4NCvTJmVeUiZJH4narouRnVOg0vDAXONRdFNF9TFUq4SqcfcCQk07qjQvMYazXOXb
oUFjSx57vq+fRMG0EjnZFqq0A+iIDspjZZ4jKFaRjOyyBH1bQmvrwF5qifnagOueCcyTssTtBuhQ
hOCGvEviN60UTqThKIY/hHpqDyqxOw1kZ2rU2qxvexph5ejYCNtKumeFtM80vu4ikzZ15kRNuW5C
OrADKREmhYNVJOZqkO0AmqItAQ1S/+qbJ+CDjTDCqxxKGw/E72kFGiv1QMCz1xCciTWRtqYOsSbK
cSbLk6Dvyu5HO6ZUAH1ivR71e85fFKmlrPf6xFaqPcu8vnmLUrTGdyDA/snLmvoFsQcIgQF2Nw6+
BQ4Qa2gNZAOTtcL2aXWe4NEZXFmXIC8gQl2XPPgJ3u06+DFXmrSLWhCuKLvOeFWim7FG86m68fvt
OHpCvCb6LgKBox5XVCNbU1mpI6NDVq9GaEr5/m0ZjxCufhZVdB+CgNGvNoO+SprQjY2tb+4Lja1k
cuQgXhOAaI9V6KYPALhvzd5TkRpIAb+RuS2Ix7wL10n93Pq3sQgZXFGnld9se39nVI0noqVXa5/8
/qdW4E1plWAnNsoVBzjIWDc5MiBSjl+wuLFr9LcMqsH6hFaCwqvs9jUYLnInyhtn6A+aDzEXTadD
tJUkpG5uDKG01PxHEW5RzvHJnpE3vd6IqIYoqy71IDmRpJsB8SkPXb9eC/Gx7l1B2rIGP5FuqmyX
gxgNIi7xzdC+tNnPWPGgGTnGxJbC9y5+CcYnrb3rh3eQw3VGSTv/wahiahQDNtOrqqQo8yAtOI6O
Wt/rSJ5U6V6X0c6lnQnUltt1jUM0JCIN/BYzXtBwlGgLbEYWrOIKhE7wqZCSWXHiJKJuFcJJlhMb
x9pSW6TGWmaPupxTsa53Q+RFEGIpzlIEeAJAgeyt9x0ttuUe2SRVt8L6LuDPnWx3cERq6AYS3M1B
r19Y9SGqm2xAi2AAiuOQlsmNKB0UaUuMgmLm/Qh3C+jEoU0vnXsT0o/DhpdbNrSU+IRqam41bGPA
Dao3vQ+BVRCbV+1tJxh2oclWLQ8otb9K7NS0h0p5BMa+rms3QgCotnsQiCu+72WS7Q8STYAQj455
ekyl93g88tRRQMuCSeFhbkn8IAguDozk348ipLsCK2jedITj9VtX74XwLFT3Ur/LYrcTV7K6K0Ig
XTxDhLIoePnLlRTuIXkn8F2Y38vQR0TChubJbgqwzS6mTH4BI4zWWQb39NrVczdmHg9gPLpHbJTH
By21wPIFaM0p5PJtBY3PkXsZ/Haz4sEhLrAAJDr4otv4ikzN+tAFa7BIauUt3Eo6IsFUeSV/66WK
+tkb4CQfheboKOyMxoEDUWKWMSVwJVlhWkXw0hS1jb7OTdADAJLdaEHsFShDVfVbqr2rgGVmo+To
ceapxao1RRpJL/LALFk8JyPWBiqWQaZYLCxdUu/1SqJG/CCiQdu/69IUgZbuBGRfSGBj9veDpnpM
rmzZD0CAUuAbQQNT1+0hTu3ahNME23GlZQ7TdiBeLeDyIjCpMtDRGQja6nI9GJkNXRLomh0E00kR
s6Yhkg/peBxV7RCIh7jO7jK5QUwuJzfMfyBBvBUCw84wX6AicUZQeyKR5Sgkt0LtCQWQU6V0G2FA
ZxNWSI91kNLK6m03Psi4JBWeunHnH3rIavtQFU/6pwb9BwHcZQuPpshro3+sRrgDKX0Yhdu4f2Sm
QfUwcjT9IPmvCiCBWi49mcF77a/jkj/q+bZPg5MqhLQK9+IAXUly07Qg/taQeEifQ0OkmSk3j5DV
8FfwLr2j9KaUwKn36bpWBSSGhbIeqOHLyoPcqdDTacZwC0QwZ1QZkttGuOsyUG6V4knLdapW7Y+G
t/tckqx6aiBUtZ76Iis3WlJu2pHcJWJ3MHzjWLXlWeDQq23LVcmDF0EO3rkJPwVtvsweSzBRpcKI
dSa6ZQiQTYnS4gAewS3+ULDMtnqVuxFkdMFRC9km9kXNLhV4+j7fIAXQSopldJxWMrvJ8ummG8bA
YfkI19zHu7IcadWYW8Ws37sm8FQG/xZLSJfmDujRXkfMazcyS+jlx1EqNkSOd62waWXmleNRItsk
88+EY170dOUPGoo8ClaoD94TUd7GWoHgYQw2Vb2rowMvMQXxQRTR8lW+1kwCbeMzk868cBLBTcvM
lkAQYqwA77GkdpPrnIoV2O90hwHo0XwUckeL7A1ez1RvwM/CPoRwbSghiqcfEtn52sOkEB69mTqG
/dA3KlVKi2tOnVsiex1b12zcUMUbqDEgTGQL6kl50sGNHKedNai3gnGHC69oEals8u5cn4ToJBR3
JDomgyf9YC+dir4JNwLTTqiecbGMmWdq21B3zcHLMjd9GDLbgN9BajOyJf0mHd0GS4+WBPylz26J
ehMqdgIxNOonL0zfKgYNAQTrt2joiptNrllgs/QE3VFUWkk2tl8LgRNAXoocwCYfZ5OG1UZz5MSD
bN7wJDGqV7Q2KHqVVeMuKMEeSYUH0DWkgKbDhw6U44Ucxass3+iaMwJxTHKKKxwZS/BRK4WDqJqo
DpNu1fQ8aniyoSkLreXIioXk5CvvYQMyKydFhyqiEHzVO4lsht5pIaMTqzbeFZbCgH78EBTaobmY
PIfFiemvebUtA/R6dM9Fde76zObsrcA+92+VbB3XTiwYTtvBY+OOG5sIlyn48eETpY4/16XqChGo
nsEslGD/4JvifzlmkkjnWHH1GBiRAkGLI+7hQYqO6v5H0Lx24DsadkmJbCVKq8NrzFCzayy9vpO4
2zY3fYa+Yd2NhjtpfDGbVSds0/qp5CL6Nz9AVmClGrMa1BAhmg6fFNh5DNnWGGfZRCgVhGBuGKkQ
oPIMVP7QbmvdUpuTpGw6FthCi2RwE9kIhhH6gaK6J5ZK3DKl5tZX3W6vvaCFnTaCV+Zuk9hq7nQP
Wu74o23IGd4FGiV6RPkQTKeH5gauNTzXeaPaOoSnBENC65VOE1RqFOXeqHABGKWdxMi2hI2Tq7dG
JsK7K3CoiM0asKC9iYiUcaWGUArOEN1Uo4M021rUvUDYhx1ZlcegdZXKU4gTm9t+9PrHAY0t4aEA
qmzcJYpdKyGGYiD76wQx9Kd6G4ugQMEJOnShccOFdyPe4H2aGGDHo6GnbZVqpVV23NkZ3mQ9XkXo
badobY9v5ZfwTklv+GjrIlhybLN4MPRV+S6OP0BNTyDCKFt4cUIUVOnc9IyQk+GcIztcOXXrirpT
IlUi0qaHV7sZM8RUe2Du9IAihsz7k579LJhThKeuOEIZMzliPXycBjBPMOEhRZoICLLWDaOQosCW
ovJEW9/2G8ysFbZ2hFBrPAQ485YiOIIEf/kgCoesQ1HQEtgTx1VRSGhlwVH0yAsB0lCmyV3+0w9R
s2tyVxkPzXMI5rcSZlfD6LbaVtu16i02tYkmDraCNIL0E+qgbUulcW0+dYfk7JMPc6Sa7hiJoxg2
KY683gdkDfSyumPEiQJHle6hmQ6JivAxwkMLr1BoE+SuUG/kyIsT2gF1qD2F2auKQF7zD7npGI0D
MQvFzk7YhxHQ+Z1XpqugsLi+V8hWktetueuGXcrslDmxaEX5GnmSWLzBQenK216xJqr+wo5+hvzJ
gMPScXA8TDvuG8Bl9lroKJg88T6PH9UIX+GA1o0osrpb1uGxdfCfJf7C4HJeQgiJ36X1wY+2cbGp
clyldDCfFcVrpKMCkawUcg6JG4LtMx0P4lbfoeaOZ1SNWwfCEqHipuk9EewITCUdxW+WxX3JvVps
bHXcwztW73K3zW/1ZC/lbvQYa1aQb+IA5I037akA7z3bRrggki3IpNMGfe+bcpvFjxJutvuux273
iGRXolsH64qtGvz5vv4Yfjb5mghrNNtmlTPU9wk4O7N9qNBE3dT9TknuQulOBoMi9I+jD3y4tCkV
uGzQwNqxZ6K0MMQUJx6ZSsWR/VUCZheUWEOqjkfFX4niDTn4+U5ct8naYE86BKwyx5AOeu/Uu+lS
C0BUntzHrUKhI2vx4lUrvRT3IPJNo4YDLlJS/8yKBofsOJrHVN/VPyegD5iHRJmiSdQQHAmA2AIV
ZqceBDSTbatqrSFRgSRctwJls5+5CAe6xi3BEi6kTslWRLEHAnlJ3RlxIKoso4Ase6YQ0+zVCJAo
8YIOJLD7iXejiKFYoa3H/EXqQZBJA6gt5RbDMxmPm/e4WKOBsuJbSbH9B4HYeUXTm1bcceXMkTVG
tCbZhFhcuJcQlac2pFAN4aMJ12P3M+fnpvmhNEf4WfJSS2gFGo5V4TEcJBCZifptVLpDcZP20Dd4
gZBB3b624iFVPpTKrQLsTWs8B/CmeWRzFXUYbpVvINuGgAghrshpIL6X+CwNCVcND2ynv60/0nhX
j3a96R4KRoMDHCznRzm9NdKN0BzlTPbyERdxneHpv9L9lYzWl8B/bGp3KG95tQ/hD4Z7EpQuGx60
4qx2H1F9TprnNrwXutHK422a7WXhudTsuL6PgsdY8Mz0JTZWUj6gggx+cycp73R40DykzHiv90X3
3gvbPLtVuO0HG05w1hADNCYIbnCFlF6DDIpQQ2mohcrDjYmDUdPe+DC7U+0fSqg7pCvlDhpOrQrK
cUfBBjZCRw2sNPlRZ6i1lY9sqKi0quBiGuOHJj+MXUqzcSsk9mC6keo1mo0tTNARrq+0ECQ3u9wR
VTyonV7qaP4gjtC1OUjZWcZlTCA8jll91vAKGvJVUm9FAJyy0RZ0oI222mjz4djq/4+z81quG1mW
9gsdRMCbW7jl6ElRlG4QkijBe4+n/z9o/jhDgiu4Ys7NnoiR9tTqRpvqrKxMX5kO4XyfDM/08tkq
4MYsX7XjY2H1boqu1eDEYeLOc2vP+lELO5sUmK9Zh4ek3CejrQi/NWqSenNKq5O1eIFlq/qVVj0P
N4nJG+oW1SMO1XuTZ+oMahBXhwYNatxOwnS01WvrpTZY0Xl6E+xAOrryIed4ZyJWLeAHNaCksB/6
+4UHbnodqL5lqHBHdmEYOdy18eIksdvz5PB4dCOlJ73yOOjRzy4w1XSXx4Tr5GdHmnWFrkHEuaq6
Re3o5p4Xs5LstczuF7exOPm540RXLrxlPFXhr7rFFlQ84TnDDaBVHH/toRt2ymvDf7BGVeyW+pKX
IzcR7qXhFpJKFO7S4UrX7FCGIGw3iTuIDg9R7UbNrvp+l0QsYjsTntaMO//e67+DHkVbf6pvih9j
eyzbp4z0bZzuBrApy42xdqepW/Omxl8pIcBkCBLKCmjcgOXrruz2Rs++Ce34Rx0+tdl1Pt0BR5XK
Xh5m/v7LbJq7SP5qzXdtH/sl0ghLmNqWfigbj/scanO/7FT9JHQvUfqgJf6KXMUpFxvaUIN60CCl
mcXPbLpTucFWwFR9TcLAKWSQExznLVSb0c+awef8JH4dZ28ObpRu38hen7DZueh+FQMnkZvmLid7
8X16XhbwMru1/FTzAa/UffS1hrJOJFLkSD0KwtdsdGM0LJudOO0s5MGKuvMbZlSn7Vx3y9RdQle2
7tXqVrgjEUKGqEg9hWdRc4yLQwVc9JjL5ErDvgbWEw6pfDIHR4uQT8Xo6akv3PD7bMoHvbvugUKV
6jmOdiYPeOtKBazMpFM+BQfaY9ujPBqOUB/Mk0bDC23hMtP8PZQeTWW2m/C2DrhRQYha4VqJGvLm
G60GT+09RP4FpJjbh9naJdmdbrlYWvGxNTgK3HDhMW0fVxx4JX7Zjebqza7EvnFwR7PHcWsdUwlF
qsSCx9Fkf3oOQneK9tXixb+GXrVJXwL5vg2vM93Pg4PC0kLlTvaT5Zhp90V6B/gFuZCcF6gO973M
k3ovVw9t7Ab8jtwejEOZPA0/1DuV13nu4+BCx+kSHdrsVIK8ov7n6KSz8X5O3NIAsrT10bYsGFGO
ghIU0Gm068H06/RGCrlsb5biBRDUGl4XcWfVz6PqyIIrl64er/uSAcV4YOg3cesi44+pXSA9j7yq
AOvmXLPzV8GSaFd5ntvduJzy5lqQFW9ZIOKCsxkBjeRgpRxCzfxNA8QDneeY+dMN35NlH9V3PQ9L
tl3wB/JhrHndb63wuFgEEmrVM4vd+ryNbkYSvqeUPA3F1ClmHlQvMhI3IN9qe1vkIu3zJ+TrHbM/
8aCS8sWOaZ6R9+NXlg8aHH1dXJkaL6aXodz3IS9zTjKefddlDqi0G783+BrWLtr6+oOUesttYv4S
gqdY7G3Qdzv9g8KG8suqbjmb+nSX1S4HqtZcD9VJGN0pfc5bTxx2A+yERzXx2shtMpfqQNjcS7y1
xkOOfS+vwXuYIPhFcnrVlj+Xbt0cVNag4Y3y7aztsDSZQ76CzyMUD41ae9Wnh1n6ldaATpXBE0Fz
E07fKFKduEvxHufYUwoMxAo3Ad6skluZ13vL2zAMn6dSZvmiGdTjsSNJxVM/xHulInmUZ7x+jcZf
hM4r1ORGSqafatO5YT/djfx7U8TLpY7rH2iTy16DNtZebbWjlRo/qeGMTt8xt9rYBzstHb7EZmJ4
mD/ovlb2iTNosSy6op5jxJWmi3SI0ybfzUmTPJRhxqtgECugXPrzcT5JCjG/jWdhPhZdwv/LonxS
9DxRMkEVjw1OedeLloS3baDyNFNTepz59XHRHhSxHUCFkmD0NS1Jj+pYHjRxAKoPH+nzM2/SbNjL
YX7XddWwKxE0PKkiiH2gaBoHuvCkFbVbWoOTqKXgdqPoaeXsiVntp0g8YWdx02izga+X+cVgvxhD
dJzy+FEw5EOWN26qcB3IoPltzrpsUvFaEBC5KIHm21Df45Io+7gkPuVS2l3li35LV/O3XlG/JG17
LJTg0JTWfb8AUqYLeW8yHiLdPMWi8btT1mwibTQ/j6bClQzId50i/OrD4U8s1BxXYQxEb4lHaxb5
86DL99PU/OqtJvNzC7/qxgpvjbZvvxrYYryotV5cSREvynEoTJ+WsuShRU981yQBr65x1vcJf/FL
JLAq9Hgcb5WuEiK36uv+yYxVab0nKB+6+SyWI5KsZZb8KpHECq/GcBmNY67oifpMN0U5PEyTxHeS
wO05mGR0R8A7R1l6LNJ+CnZ4l4b9qRTESvoCxSzrFcyK6qa8S5uZ90kwpnNI24o5/KRE0HPpC1JI
xGhKj40RNKKTZSmC/xAfc6SCklT9OWSJzDtFarmskGfXfpYGbjSnUCzj2M/bCGR1MLSKIskSt1dd
PGQvcd5b037pxGI+DGiLZbaiFfAn1VJLxT9NViTUU5ol5L0kpuV4bHVZ6D3k4fj3c42E8e2IgEzB
YlzP0UIaAbsyKUVPDSmmvqIUEozmLraYJ3KuwADsjydFO67NqdlpDJtFzb1+bhqASfRUQ31yFgV3
evKYoBrlO0WOivE5Koqc15ZhTbl122SYHx+MhaWyT405eDDrSI5/0kw3ZdTsRkO3O8q1kY1E/Xr3
51OPJqdQFdEgOdEcN5OHt1e5piFBwJfgkqpSQBZkC2DhgclOSo51XJMtuXQwAqvAEyAXTNr6PUHJ
teibVMXF9DDGctB8DQ01yDCsEaq2Nb0iaJvXskmlAMX9EmC1iLux3ufJ0P5aBvyaVs+E+PcgJcOf
doipEMLtmQs22SQWPLWGuEwOiiXQcY9VmmmVgI1KN7Sv0oI10iHopEB5NeQUXylrqgTdr8SoSnZh
bwl+NylG7Ai4r/TOKKtIdmeGaIxk3I0R++okJNVJKTW1tbNBKLVDo0vVXmqy8HaIaUHyEYiA1aiP
ZGHiCL3aN9sOEQxbji0AhZkVXfgSXYyLM5cV7tN1yASBU88RXmEqK8Er8mGKdks3zsXJ6hY5edIm
w1L9Jk9krrU2kWNfj5Pgex5LiuHWsxZ8N8Veeq1HjZs/R7V68rO8pQZfSaZi7qYoSKq90om1fFsU
rXlUOu7vaS5lDDCn+NjnsZWc8MYVck+us5FSALJ0sbMIg0GeF8Ry71V6EEAaGUcS+GRS58obSjlw
AdPjlxpv7Z+VMmeTbYkBfj9DmOny61iYXf2jqmQKBSgWlIGThJh62OLAPz1rWIrs3uqTOftlKQvp
9aImnOmRIQk/yoKjGoBBEB/aJI1VJ2sULd7ncRZpbl6PeQMlekRsXMrr+ms799lwKvQJRFWf2mne
lQyo9UoWYHnXK8WSMLV9GrrF0ucwFjL6eWqpA74N+Rm0h2cST5A+kLLOFrqqQ3A1zABamkToJj+q
Y/1X0CutauftqEl73GUQkYeaxrmoIDL9IkZNXrlVlgRHfSoV3ptNs1DrjLScATUlPSQU7rpDqg/N
9RTN0g0VrlFFYg3VJG+qF4BdLa9Z12UC62DX5vPcuHmDpJ2TDfGs7BpcmrlAOECUu0xtE7T4ZWzL
XG1W4ydNyHUyr3oAVRb6pqi5dVQNfb9W1BInEPNGcDi2qtmV23wteVdW/JIJ1LAB16GeP8nCUPW7
TkqPchkNB6Wv+mWfTjAxnpulloGE2jmjom/gWFIMkqunqXBvJcH8PUyi5QYaVRf8NluLLvd8UhRp
Z4RpJDrapKmVO6uD1PlWwdW+Vwu1l+/1diqKe600pxqjnExb6vyoLrMmfAubWZz+tCG3wW2XKkHV
2BTX2E9prmsjtUVL/zkpZjld0elXr4/xEC0+RN560ljcuM0arptqTDxFNf6WfmflUZ3vaVGK++8a
/frag14rsehquWgJXszeGV6MsG/j0xC2aeO3lhKUrNxllDytN6TSzfQkeZLxVgAuYTp1W1Y7coSl
snIu6ywoeVHnkxBOnihjA3EI5Kkf1jM9+N11s1XuC12cJWdIy6F0GtTIcqcPxMxy5GSiGNGL1QgN
dIgzw65R4p7trOvyyRMkOZu9pEgt8CYlMJS9Yo6ArpKwJAXwm6VI+1KvxWkfdoFigobn430aqm16
nJU4jL2pNJbSh/4hVbCRc47FWbFiaA3JDMm26Mc8nE+mmWomeFi+8jTmEILkK667eafY9czfA7Lo
UWIFmJXrWUBPLFsXMY3W8SvTGnY/UJAJh1dEzsEgisSS8QDI+yKYf48BZa3RMWYjLe5LLZjExc+F
2FQPZb1wP13JCmaYvxoshiq7yOXaCF0tbZKwpkgTme03xNqGGdIFDKDxeyRU5WuY6uJynyzdQOUn
nZLKC7sOhc5JKVCVtMYyFp/VREmm+zCIgb3S2lQSvywaSuG1IffWNwqTEgsjhMCU2GUp5IDxmZbM
dt4E+uy2YdsnvI1yZfY7SdUTuA9DO77ocWF9FfsJiM4SUwuXeZYZQvkjcqqPo2lVVI7EFEYTKjOn
soixMtSNtgr9gu5h2kb4BZG7qrqJjhUqFL6kUckCZ6pNvfB6zah+VgvCmXY+TktGBSILNFeU5mHG
u1LreEJ2jZUexmgc2p0aLKDR3VwniVsUStudENubi4euVlLrkCllaNpJwr6/Ksxk7rwgmuTF0Xs+
jlMiqWO6i54lmcdqpFgHaUuIPEhF5nKMWnG0PGGKeiijOKXQ2hzl03AFO7bQduYcGbkHeX8S0Qbt
pgZIrQb2WWJYXLe1UCb1fjTLWnisllQ1HbMYTRNigxRhsRp3ltTzUNeboxyMrHxIloYzm0NEUSop
hC+9GQ2MQRys/mfRCmXoLxl4bhVGDVV3cWndMJHhdwRdsiYAnHm3cdMo4Z9W6oORXMiAGOwGaVqM
viD1QuHJaWSU7mJqY+w3Von5x5WhjL0AFFKkYjh6bTx1kuy1YdKOr4a44J1xb81LMElX9PBOAK9L
NcaugB5EeBvL4UgNBAmz8V5PKjH4UnaTaVIYHnWJFROK3WPfFZPy0HZYY3kiWiCU4tIw4S2HYk6V
P5mYyA8eOUluPaRqNppf5aU17pNKE26MPFAbcoZZSq6XCNXkX5VVWw2FVforXbqlMOdlBz9UJvaP
uj1XJFOhH5aNZnh9V6mp10+CwmMRQaXBTRa5UA9Ipc3tMQwRlziwjOfgNAuail5VFGITDawwB9kB
i6Yp8ZF6UtvdUiWBdFuJaSfc9sY0SIdKVdCiq0ZJfahCs3qdeZPNkAvUP4k8Pi5zojlR3MH6lkE9
SLz8rEdidE8vlZQ6fR2Gxr5Pyv7JyspRgv0S192fKCWX9Mt56KmBp0Gtez0G7Dw0o0lQX0ZOmHRP
B/BSXvPaMprd0otx55Zhw7LRlKjrPNoCouVQmlqj7/NZAhLu9bgreOUZyt0sKEVzMlBFmXfTUpEu
CXxm9RSbmW5cSWaHDDgSlCqCHuHAg9si11UOvZhSSbUsc5o9WuUaACyJX2uzuNXKwWo61IHh1ObX
aFQJ5eY2gYYWt5rcHMS+N3jEsEExXZnwceKjt9q3dqhVeSePgmZ+l/OsUuC+zWkBLNy1WbeDKC1a
bmO2U0U6IGWoMhccznsrT3Sus0JJ0tqb8ziN7CnNZu0n2T9DF7QerszC9uNpnqZZMU8AsZmKUWWP
YSoJLG7ScbertLm3MietFxl4f1mi5leVtUn+fYJ10zy0YbX0oV0nZdw9pbpUA0fzRtCFlx7j8OER
rzT+M6ujvDB8KSy9AlWUGqUH7hT1Qj+YkVQEmDQHpnVMrRRouBosoMUkscrldhZksfdLlOTAimIE
qB/mtkrKRxZeVe/EUqzSJ7E0konnRRDJldtqWEDgjG620D9kETFi538q0rIgXasK64GOUQlXaXAw
59q8akT+6s4U1Fm+/x/u+KBpgCFsFnVtUYPX2bQI86KKPqi5gpR/XOmDHXO2XvKQ/Uu3fUvHRY0S
nWHUXzlikbPdEmHjUenHNKP7eXgxd6Dg//gNA5HLdvyE27APTHKBfPyRe0tIpJowORYR8NuK+2TT
TOPu2qWVwTT2dRSqd4IT+IuDxsg9FYvflyQwtoT7v2P8N+BW6YcDlZdKRUA4pWFqoFEu/Ndukr8h
EHhDkPIfo8H3fGIcjVpFXwmBCcbU3U6lmw9susj6maQmFh7peeoFoC9VusEgMARlLOTmW6/l6SWH
+S35H3kLPOww6MOFcLUL2dDVOzgxWT6Q5i/wroRg/lZ3Os+02VRsEaDv0sfczu3fcDgCyjpyj/oH
adO5Etnsazj4mSsAgXoDQm35bgC8JuBudgHg/UudGmejGtgjiGBS6FRs6NtjPqCjPpVEBaQepVOg
v15YpJcirNP8pqO2JYHURrFS7Unz0Bn9KYkR3XcRzK4wMdwlzzlZk/5HE+BZKbdXS6scFOHQwSge
L8k1fhCu2CyurVJGny2tNUYsLvEY70tsRUBYd9YRDYmd/vD5uLfNDoTC8G71rkcHD7mUTeNNUopK
UXNm2hT7SpwPaNW8saJiJwjKYayDo2xe0iDb9i79E5HbTIeKj1zo+udvJnqspkQgTUY8KutcC17K
LF4vsMOUZ32p/c9Hd+60Y3j/Bts0L8GFV8RJIhi1oqtgh4XfqlWgur1bQ9OkiuUb7ucht+toO7zN
hC4qBF0wKtg71XBVdPA+x//aLIcGOUR7rNSRL+STSZsZjJO51LAUgC7cGsZBSdP8iku7udBQuf1O
axTEe5DyRM0dsbjtlpuUqUeYGaWWRfoezD9i8SWSU96LdFRSr/581rZdMNtgm90nlxIAhEWwEepB
DHYdgnmOFIY/D/OhCXAbZzN1XWcCu8zEGWQB63bo4SJgzagdCogr1CJE/QHVvV3UjZdW4qURbldi
VUqzQZ3AjlpPuAWudxJ31Z2CXGM+Sk7oUBC+FS+pqXwQLWDAsmVyR8mo/enIp77fbUFRNXVfQxxZ
Re/WqFA9lj384qjxyp3qotmw7oPgaXBEX3Z19bByzw6XdsX6/d5mHdufsfm+ipFi/ZSOAWV8HK+X
wgxeRaMTd2qRSm4YSMbuwoc+M93oHJqUTlYVblPZ9KmJPA41IWPcrae86BGNW3hV1OQdmU2jZKt5
ie6T8cCu+Tzwdtes16OMT64pInqPVOtm+4NGxQ1/A2aPmT9OWfAkDs1vI3LGrji0ypfPg30Qwvgb
jcaq1TKXr6ttRpmTEGAhLqp2cmV6+i5GhCH2gtfhOPvRvnHE0+V+ru35tg25/vmb41tQzTEKY0IG
7eQ0gJFyJV1Irs6GMOnRwhp7/YabTTpbaqVlyaKiLwNtaNFVqIfl4+dTt733/qYxb7Kmzcyp2qKm
QtWppPNFRdadWccRUeR0oKhPwjc5wVg85Jp1YWjbffA37Js8ZjO0odMSxVzzGNqq4X7e1d03S6M7
ybzQw6isPaVvN9zfQCwJFiM5N9P4/jO1VRxYfU+aFubu6OU3MjjEdX4yHoMdjTTH5gleEqVQF5D7
IFx3NdLddg7u5EQ/ZhegOZDcyVstXQrnUi4nn5l7nG0xGV2lwnV92/KYZrx/GyFQ7PyP8ss8zt/1
P8ZL682e7M2/o1/SnoqbN/2BEZk9QDevboBhPGjCZJaRF3jzhS27PSqYKvTXET7DD4Nm020zdYfJ
b9QN8LiLtvkZmInbj7wdc1W9IITw4fLZBtpcAWUQ0DmeEqir6d9Pk2OpWKhRK49m1JwwwNpT+IX+
VFu6bUrmpehndtW7YW5OpnAtI5Y0ItvzcfSQBtrBCAp/I/Rmr6I5sLcs13j6fJN9HhKo8P0iDHgl
UTkiZCPfxdrXVlguvEY+nrboUq8euZaCoYm6PeXnWFcDgRcDWpkgizATBrozIwgPpYTiG401n4/n
40qR0VrlWFd5PmM+s9lUSxhJiUlLpj2F4j5M073WJTYeshcOiXNh2BzotJtgPrRBv5+2vGl4MVJl
hVmzM/LWxywMyW/387F80MvQydQU0ke8DgxRtfTNYHhQRr0lD5q9NLRUwTb41uuI3VO9RGC/OKmp
nLkSrU/WIH+NRwu0P/u1lPFdFSd/Smv68fnP+Xgwvv818vsxd52apopJi8UEDzI1Jht2hi8PNHjQ
/PV5qA/N0NuRb87+Kdb0BiyP+YV7toNk66yanMoerrZbHpIfipO7oW9e+KofNwMOGRRdV9ciPFC2
Oup1KhR9rVWMcEhDekiaJ0M2L0kNnJlG2CXkejrIDhnf5qPSkEy1tWNDpKl2kgeDBgHI/1N0K8yX
ZH7OhZKxisZ4RAIH3mY66qRbSoNKPRUskR7CyVHKX91wJcUXdCM/7nHSKV3Eh0NVucs+7IauCLQs
1NA6oV9o6ICsAkmmNNpDp49JmJcchvKFFbJO0/vbk5gW/juGxNeStxlIp1FgDweFmOrLLDxX5nNS
QLASribFMymiz1HI46v0lfHb55E/LhKFdH01v8P4nffd5vsl+qxiGaeqthJQkKUlrrBlTZgujE8+
M6d/04IVkkMOZbsWDaFTy9aaVdvtXMj2B8QOaMEN95rfQHmxzYOy047mC6Xq/kpz5oN6qu9yt9oF
SMW+XlB6Xk+zzVwjI4GFjIJIEP+z2Y1NIo7jIvNbpoqGFrmgc7GHFkstvXTGGVL52Cf70ahp+Qz1
/yrIx7paDV6oY+nMwwfDhjYMlagya9J12jaF7kfQPX7+QT9IWfyNoGIyaOD/CLN3Pezf5MtTp1U5
jXKYRvcOQgF0YMuRA0/YWYVB6RCr3fqlblzRx2TEuSx98BcM2E4v58H/xl+38Zv4Y6wUqZwyQqWn
+uVQGigOhr9KnxeRn2aO/AvTIDvzYtc6XHSLPbPOOIgQw+EDs5i366yTZo6OKCPnoLrY2PE+cyO/
O5njbjql1/RHuJJDM8CjIOxpVPp85j/eotxtkqGypGQcAbb3G5XQUQ0TTbaVGdWVW6P/Yl7SGf54
BHLsQefjrcL4WECbuc3aykjhBtiFCk3XYgnrR7ltjrgeX7itz0ZCuUJeRX/wvlkn+s1X7PokqiWR
SOmCw4lVHaAhoZjxvdaVC9rJZ/ICZZ02FF7/iguJmwUrG0E1NOHCvD2KzuRC5krcCM1oerBQDrCR
DHAvObyf+VRINcsID2PrRya3OfVq9uU0DFz0YkizpyTsY97N2aVn5Zk5fBdFfj+H5kiarVdEgUDx
zRBnv6aradAz16Ik9p/X3rtQmzMNoZEpN0NCabNFz2Vja/IPWch3n0f5eHLCZGNXkUZbbK8tKI4e
iZoLVi7TyXeci2MkXo3pdNDw3gmSW6W6npv/PoVrRG58ZFRMjffM+ykE/JbTfMFGbJbRpdaN68ZI
duryAGHiwoL/IBuD4ZdKYq9JFo8E5QOQUshplvQkoSC30VNGu8BL8MW67Q6tUzpSf2e6NHf6swB/
2aaMdNPtLiE5H6/idz/A2DxeskLT15IcDIdF2WWIw4sol3z+AT8A/ZtBGpv5lAtjFrN1kK03QKz9
a6ZKrcjYUaT2LqqGfXx3GysiIOkWOxtQcHNcNQC9sS7R1pfmf/TmjrPDSYsvkEBdCVIQRdRLw/u4
49YvaPLCx7aJT7g5tQpBbE2YTvCUUTGBlLZvEYEQRxKb+FSg6RGvSd2Nrhe/De3eyGgV7uMnAyGC
Ac5mb0kX9suHagDTzXFNERItIMClLfAAiWhoscqj5XWn+FbqmIi0+Jazwgs69HyECi7q/5+bAiwA
TWBYTjdje3Czdgak4NYuW6P8uQA1hX3zugzQEanGX1hNH49RviqEAURZFZLHv6nAm0titIZ2TjX4
msEX9YhqluAAeHryrXBt2uG3aQeYU9sX7/hLUTeohlEIQo8gHh95N7mUXPcaUgO8peY7bbfi2urX
hB7ci0XljxNr8hRX+Z6Q5j7mVa2WjVUbElbd6UdrsEX6TeimvR32jTd5kGE7lKkjW7y6/E0/nrvv
Q68/7c08Z4VpFuGIXJy66w7SXj+saGu1a/cXvud6S7xP3TClQiFK5IOu+2hzEyOIKMWStK6dXbgn
M09cy9FvCeU4xfWl4+7coN4G2wwKiQu1ACX7/4M6xbvO031xfynMmXx4HRTL1AL7Q795c+RhORK2
0UCc2Vn84kr+U30r7yNfd1Esd7tdD8vn0DkQWNCP9T6f0PND/Df0JgFoKWTlIypaf+czPca70Uct
xzcOn4f5eHG8H+Hm8u91xC0KlTAmkj1DeUrb5tJOvxRi/fM3K7Bq0pHmAkIMvuJHzvyF/F4/cEl6
imP6w/X4U76UTp+5kN8Pa7MaaW/IlH4mZu1J/nCX0rQ3H9YDBtK+I7vZTUbFIX2cvlDjau/yx0v6
22fHrFCtxoMXV9Ut1jdVYx4nyzpmWi9m6S6d/nz+3T4eZAzwTYDNpGZGK03pOsCpFe6bqdg3HXox
EPs/D3MmwX4fZzOReoGBXqITJ32eXPoMd+ERgQQmkRqgo/o03V44SC7N3GZrJ2lDk+DfgSnk8JS+
6Y28MKb1Jv9wVL2Zu81NXxf52C4KY1qPKvE6vtca5LnoULD/WZSJJ3wLaJJtndGwAU0/D392Y7+J
vrmC9DKErhYQvZ8LOgSiq7x4lnmSlfRGSsq90rFav38e8sycmpoGUKOvjKaPNCqo04oUTYttGdcx
mh4yTTKfRzizHN9F2Hy1dMJOAnYm/XspvuYZPH2/SVTzVMijfgGkWP9Tm6/H6xUIhoIluNf2/SUh
pScaQrvYoUpDoBk7eX3d0VUwSJeu7XPT9jbS5gjOmmVMtKSjF7h6TZVHy7wAFp6piPIQejOU7eE7
kiKZEQEaV3gM94WLK4F4SPzcqd3Rpd1tshG51i+s//MTyLHEN+Fk2uIc2mwGSG8ygUH9KmfgOogs
9spvKa4uLIozKx0ZTyopVKpUhrk5O1Z6Ax1Bq8jSpNPnrHyZxODeoMmUrmrti9wPwHdR5+pj/vT5
alTWL/NhjUiGaWC6gE3f9uknBmoPi71iwaMhSH+Nhe/H/GU4FIfVXYdCIjcBzKlrgAJ/dJVn8yTv
hZ16W5yiZx4Yq7XWg+GKp0vH6ZmT568fsKwCfLMbNzOSLfGsoya+2GOSCnuxMKvHHJ2wX7PWFbdR
BMUUSZZicT6fjnMfHLFWkarTal25xWlDADVonRF3haV395Yk1DdLOw7XlSnS9DyatOl+HnA9wrbT
j+Iz9vM0PynWNhccOny8QxG90VizUNOg8dVCSMigtUL3YRvf0Jfhfx7x3MTybOPpLfJ4+eBPHeri
FIUiazpPZqjpS2ScuknsbtpCFf9EijpeNTL14v9DUCpSjNACX9he8kOuUBvF4tuWBmSpUENs1FOP
uo9K52cK/PV5tLOnhfkm3HpcvcmjEBkTxKEk3KoZv7i6M8l//dFQgFjh2OR79iW6vnRYnDvYTWbW
VPB4sCCXvw9Ku6JWS7RPoXswIuaHdkQ49sNOHRAK+Hx8Z1fpm0jrn78ZXrdo8ljJRFqloCp58hZq
en32PRvvPw/0N2vfLk9cXCG/cfxZH0R+41jTqj7jdDCv6+d4X3vpTRlTWEt8y1trCcLRAtOIHYXW
qL849yVSwbmL5e0P2HzJBt58rK/HU4JoXGju41G/MJlnkHQAyjdj3Hw3VRnZfzkhjEfUOJSX9AGB
MkfwUGJUXQSUve6eF6/XXESizi7Tt5E33xEfsyj4O7srSQK6rT+c5G+dbSORwxNNcGmLvJRSnVuk
b0NuErooXfpSqBhshqSAgJJcpxXIi79+vm4ujmyTuVmVEi5ZTZgRZwPkcpz0CGdF8AbHtAM72VfH
6voiIf3cJboK9FPcoy5Aif39tkgLup+ydWyNXH/rQbVDo32ujfwXfXl+gN5xZubIll5SaT93hFtr
wZ09r1BX3KQmYQ85fFyXaBUJXlh+GeLkXiuek1w+hTDj40uGtx+4f3i9Q/X/N+BmT1TFsuT9TMDB
r2ERRI5+1E3H+qVBhIvc2u1fglvrT6cDoI4vwn3+SnnhIh/23Bn09kdsdo0SL3OXTvyIaNb2ehe5
0XxAvas2LtQtzn7UN4Pd7JEhhFExroMFSr0q/HzXrxamF99S515vTCqd2WCo0N+3+MWwJHGbFX/j
SAi1eTX07NShzWWn/NC+BEjkOf+1neGf7/hvSPn9eo37pgpmAZlIS0X9cd4nqXzh2j2/D9+MarM2
pSnvTKVlVOtFqERe8zTcKSdqdXaGSDLKQajQOqj6uhf2/7oEP9wbb+JulihNp4iSrvfGynQXSyd7
tB7CHW12fnWTnCIPqbC6vBBUPr9U/p3PzZIMey1ukoag6m5Gncpy2gfVG9AV/K2hX0BZFo220u5u
0HtcAZW1LJs586661k/ylXBfP03fUWi49AkuTcVmAcvtHFgAxOuvqm/WAvjfNdw9VzfKM9IBeLxc
YkOf35r/zsPmjKcWl0ypwbrqha+FcS0bw1XaD14SNxdm/Azwvp5E/0baHPP9TBfzuK7g4Fo/pqf4
aHnyQbmXXxq7c7JroNQL6+rSJ94c8aY+lkpGYxdOhcF3dJZ36X45wMpFYs9DjfVKuS6vpD/CEQmo
0LVeP49+NjjFWk1SQTqBbt/vVwgeqLjkBB+GMvILRZP3tBw+hf+PtDNrjhtJsvVfGat39MW+XJvu
ByCRG3dKFCW9wCiJwr7v+PX3g7puFxOZRoxqzKbNpkwSnRHw8PBwP35OPz2GXfWtt5gEq+u7MmhW
YqA8H9Oz4zQ/D8B9UppY4lYCZaDwCHyLIAgJhVPcBXewQO7hTYCkKP0c3IqbeCNsmAyC8WkPAOpO
+whp31rB6QLSke/95vdYfO8JeQVZNvg91B3EnwhZ0ejZwgWxC1ZWfOmR8tbQ4jtD+yC3sYihKejh
nvGnx6EFExRLKBVNorCXyzV1kMuh8q+16Yu+ILLkbZDOe9x9zl+aH8kG/gincrWv0lE7RlfxNrkR
17Cbc4R/57suCzS+KWdtKGOz4q09S9f7rn6ot8Iucfu9cnjffS+f1jcrXNw3k5zLJinQ3NHxqQWR
5uaOeoAatt94tvYUruYIly2iETI3e0HIGYvrR59Srw8TLMJutZmnFEonv0nB6s9qvcXTWs3gQt+V
TJ63F71sJvPOcPNdrIS6USQTUxHStrhX9hCAiXfTUd9SphjXot+FyG6JJJoa7Uf6r+bCSceoBvsH
Yw2ncth4R5gd5kAkOAPiiP3HFN7L42/LjpMzUCkXJSqUFpi5pccUrVTHzVwv6Lbxo2R/G9CSGxCE
dDV6K4w9rNxeF54LJ+YWLqMxFJ2lGfWQIq0eLL/ft97rJKyJ3UoXzsGJmYWfqKCJA3QHeNC2kp16
8IrqCIHkN4O5FcXbYPhiGJ8TtBQkTMfWmtTkhfty7j4w805otc6qfF5QJ0xM4zUSQiYZMktaWTm6
BGQFysyVM3hxpfP0Ci0JTaJlf3qHFHksGdmsLyPvKO640t5w02tYgslGfl8H65ez/GVsCXWopYjr
meBpc1Q8No5qQVQDuNe0L+8v6+JJeGNoeTPKfWiAbSZc15GLNgSkUCuH7aIjvrGwcMSpq4y+jrEA
QxMEID0Ez1eT/+F/t4yFG/a+OmbwNI12D924LsEHvhKCL9VTmN2ZL3HWco5LtMIkV/yEZYQ/ZSQ8
fBc63CS+HoV7/ae2T3eQAJA6GZuE9xzkz6MTyUcxR1s8Obb79xf7q+a2uHxOfpfFZT4OaqBp85Ya
QMHkTQEf70btN90WorajAYI0Ku5UbTvLQM+/2PQzR4wFGSun+9l88hljRyoCptPb5KXtSPfi7fpI
yeWv/td2LU6L3o3+WM0fJChRRqHIVNP/ZFR55VRedt//mFEXVz/cXjHqfuxECd1/kL9a48v7e33R
gEHKSGOc2sSv3ONNwS6QDXDJaTjB88LgcZiGz8GQryQTF6PYGxuLd8bM8RcVMTZGqb+Ga8xtpPQX
lW9jrhWt10wtHhhGDgWZWWNK0NJnXWcUL413vvnTq/rv/7uNW/ho1JZjYspYglPuJg/j22ZYS2rn
H3F2DN7s28LH4Kgf9bbERE9bWBVrt4E3SIvrbQeLYilD1iatnLxLtQYQkZYMQQoXD1O4p5eAmRgN
rGG4tYZqhD2ANUmd7Eq+023tCMfTg3G/hsS8lN2emFx4B2DlQeWpNpI3yMy3bJMt49K2fpfcysBc
xI3yFLirVYBLfvJ2nQs/yRqrC8XZKMMEnwDCefEeqDA9OwrGD23qMLEJuQBjGatYjUtF3ZP1Lhyn
a5K2srp5vapbHbJttw+v4ba5nYXxitviE6h4EqboqVqdMZiDxdKf3i564U884sJUSrAch+lXRuXc
QY6gjKP96uZ1Av9P9QqR92dBp6s2/Y3+1Yyr1DUo7FTQWYsbTKlDC25CjPt15bS0ecMJuSfhTljr
DFxMtd9amkPem5BmSFD2mCE0cBqiPEGbXVcTEHj/WoTNt0cUHIJveNA7adqkkrF2gC7dC2+NLw7Q
VCI5lpoY92Jb1Lbqz/IRIax99ix/l/1d9iK5sOz8jUkfoH5vNndxhoIp60drPrZDONMUP3TwAr8f
7i49mCwswNtgaZbGdzzdVXNAfiP0MaHL/Vchb7ZKnR50Ef78hHZro24gkDkWsbmLwvhDErFGiLIc
CB1+f4CCtWqgDS3mG+Y4dfqLZGbVQ/EGe/rka1+ysDtMYvT0dxbL5AQVFbJu3PXUBudEFFuVxcLa
7A7X3WGGpPP+paFvfJL3a4H+ssu+sbeICfok18z+YC86tC/FFiJtwDnTJ8iPV8fFL8yi/YKFWir0
Gzx8l33dVIGhyDKwNb8N28f8obuL3Qg4HEICG+mTdJN8LZ7WAu7FeGswxvin0YWDDmIwgcTA6BDn
SDIkmzK78/xvZr8GSZ136izGvTG0+HIwaHlR5ZMwQcN5lEFpemG/mYpjJH9M5czRxhXOiosPRFC2
/1nZ4tNZsVkxSYZBwcg+VhDpjvDLW9JxQkdFS3YVTFpW+1JKI9zM1t6q71Zc9VIC99b+4jiklRgm
8vw5hzsScnp14QOaovdkxU60j9xst4aKu3xh/7XiJVdMEDVMHkW/HMjbIXPy5D/YgtPYXzKmp81t
drM6WHP5fJiwtDIhwhi3tgg+hSqYCXRO4y+wV36c+x9z41Pdr0+GXKokMmKoYo1q6lwhOj37Bhx7
HfqaEC/vYJfneq635WG2FP+tkPrG0uLlWFaS5cO5g/TYDeoIyrbdxU+oCDnGg3+f3/+9ru7J0hZ3
sFAyZDjOX07d9a7qRJ/nmhCKGnZxO2daMUK48uOKf148kG8WubiNe1MNxajAZjjaRmsXh2Lru+aP
5jgcvevBgb3QnWlARoKqvhbGL0adN7YXbiOJjVam86cUeQ3+CBjl3yl7b9N/CW71zzCk83h1m9t4
u1rtmzfyLAq9MbwIdyzXa+oQw838cnUylBKZ9x2YaNKc7rV+Dnbv7/Ic1d6zt4h6Y6M2VjAvtAUa
0BrPWQqLk5HaFfyeabeGeJtPwHvWFiEvCxQJ0BPWokP6mLre4Xu7SR5hk1kd01pznkVwAy0TaEmG
pbp6VJMGrnTkoozSjdRx18PU3nvx4f2dvBzdTJBWljpDZpatlEzKrSjRSOBEdCdUF0HNayKcKzOu
gsYHPhPa2ifo5L70a3jni6ahFGD6F2AkE3eLr5jEU9ZBUIJKxgYFUaaNeLq63GAMLZYqgzNU4poc
0gRr//6aL+2yyluP1z/T00x3nUY84H0SMgEQ75sV9yZ6GUqmbQYruB1AnYRocujeygTufPCWHmRA
8MQIrsywzhLaZwpxMkSdRn7VZBnyZCl9dDsqWyYmW9kwN++v79IVCa8LzFLUws9nyFK/k6wCull7
kgUUNnzvKohRqnnfyMUE2VSg/qJSy9jPEmTlyXUS6iFfTzyiWorUBrw4v0DW2s/24D2v928vbSKI
LkZ9NFVhfHLx2dDGaI1CRiHALD1XnUhzEqQbwzVil0tBlJMw34TQmpEPn3pHF9SygOwmp91CMl39
2Jkfx7iGsnglk7q0HFCGCqNiEgi55QOjFhLV1y3Ya4sMbXTNTA9pUXxQxrXk/nw9NGJEJgl5zTB1
uuz8AL8rIIPFTuTpCKm1xUcv87v7QenVFyPPtitucR4sMQcPA71oEfzGErc5eh4Tix6ipNCfO+DU
dsqt9TDzPQTu7/M9YAr6MNoFjN3BsHH6pSRfiSW4QDEViPsxUdA2FL69v5zzo2TJVCPBHJuqjN8t
btQ61zpvmJDcDarpEIzTsam6lWh04ftgAseGLVTXQU2drkJm4ELvOhgIPJmKs2/AUC2iAVTr0FzD
TJ04v78ifW6cM1QNuGYZiiKUO1IzRaM9LNuD2ev3cGk2K7Hh/HoGikAAokNvsarlEaritMlaSH/g
X/omdg9xgl6Pbm7E7mnK/sYHmufxcDZdxhsWu9dCTWvpJSwmivrTGn+Ww5qTXSgRspg3FhYJXSFX
o5RmWJjfjxn8AdsJbWRiXQ21m4i4nOWuD8BdyMpPrS4cL9ektshmdhY6Xw+5vE/b4moWJUoauIRi
7yhmQIiqD+gMvu8eq8ud3fVNNSk20sbjSYDYJoNPprL1mAPexbs5l0OcD8Um7RUmktWKwHk0PF3v
IheQlaatlejPXR4ZKpHBCf3bLNAo5RPCudARr2dcF131zdedc4U3y82KUUN5BV3J3E+vu65DNjdF
3HJ0c4QNlEJfYQ278HxmnTPho64qzMcuj18lGIEPfwwyjr/w0HAUmnbsdI4F0GAUVwfyLlQ/Tu3J
p+vTp2kwSr8d4ORz1KM8y5ZO+rEywZ2hX8tAFLDvIL8uDChl14ogv6rnp2nPqfHF4azj0IwtHeOQ
YG978woVvo76+g8RKTukqVxkWOaO1jxOaiX7AWwzs+DocdbcvU5Nn8lgSHvtt7rs4W8+weJAq4lZ
C4PBJ5g9vEK6y7yv9IP0ayBTcifzPtRf/gdm58W+txmLE51Bag79NpsxQ4wlxORjJ3TnIfvBhe7c
AJO7jni7cBmfeNviMGdVUXiNyVKTQ7hHhMx3QZscyu3wuk5beOkeA30xlyglQ2YW+9TTIlVqZLnK
+dixHG5ilKVa2zJredeUbXLtdygBrYSq2XcXO6rArEU2KMGBcnaWyhCqIilFQLXazqx7GXXE4Bkx
hl23W3fmSycXa5xd3g0K/7eMUL08QY+Glk1k+q+dbz6EUeVImYJmo4lyL4KbXRH/8Em9N7JQaJtY
ED+OaAS+v+gLcZLpTI3HEkNC56iFPIcJRhsiEFECGu5FFYibIoV1BhWfZmV/L5liAgrsjgqNubiE
uimtNtYKam0M0ucmiirpky4FTyB+1ircF2IwpCt/GVrE4Jr81/Q8DGmwuxi179Rme92hx1trvSMb
2Up2cuHdac1TPiTfIv87z4ilrq/HzmdO7atl2ShGVvfx1bQX770PdPiRWol/8GQ6qo/vf7pLgUch
ldR+DVJBxbQIh0XSZkUeheQqVNkFG5Ki+D7YzpVLQF+vo3Fcv94uHEoFUBT0PDwA1DNW726KmZCT
hd7uhO5OjmFojk2UwLXxqagHdSWTvZAsz4uDKn2eFMMPTyNAlofCrF9GApuJMC4iXBnVffg3vJIH
J5NLIMPls4SvUqSyyiQUlrRM+6i06VHpFLtOV1CPl3wfEzNfpW4y/bYIZlkomQl8E71dNJUtd8z0
9AjC6snD+y6xYmYJC5poMiVhxWLaGIl70a7EwSkROn/fynx+lnHyzWKWHChDWMCJGmJlqD7H9Seh
Vm+tsAG78+iHz/1qXeeSz+kK8YnSg4E7LPYO8UbPz1utt4UAosFKsAcUCbsk33E5rDjDJY+jS8c0
FA8apgQXprS0TpSqImv0TBOOHhQUFWvz/uZd+kRvTCyr/+hI6b0uYsIS0KGNb3ht2LD0bN+3srKQ
ZRWuR/qsNRqSg8AEJi4Vu1YT1jL783a4pbxdyXydvkl1fZ6gSdWxEvS7dmrbfZ3E7I4Jw11R61sz
Ju7qTf3d6ItDU+Qrxi/5xFvbi9A3tXrVWsiUwCx4jHF0Qamcipw+U7qVnbwY3S3IyH4VNBmrXNzT
VZlVZQN1MhwtWuJIW9VJ99KV4PRUir/r3+uP5Z2/tT7+ne/3l9HFFaZXWiZEKYmWN1gIFe8hilkJ
rpcyeYp5UFExKfrr/jr9fG2vDamBOKMtPjQb5XNyX6PWZVcB7JC2+SO+HlxGdHUUTyRnlQvmgnue
2F64TguP0DRks230bLLhJR/XkJ+XPtuJiYWHyLBsVV2OiRmOOWyQc551BCzH+zD8NAG7PQDL/PD7
8xnWidF53W+OhNQGgqSnc06HNFGg0rGpH/UamTZx5e6/uIEEQ4oiEImd1ZHk0EMa0CTFQXVw0+vX
4F9XgvzlDXxjYj6Cb9aCUC14BQ0TzQbal/vwKvg+Q4uyfb8dN+l36bW/+jtPKXLRv5a1OGuxBgl2
HcRUKbTPyOK9NH71OgjyzTjlV6MOEIUGUIAUgFLfDnm2y/WnXq6Q/hbc3z5+/B7w9+i8q89raJFg
VOmYs3bJ+m6Rnybdl/cNzBfJ4go9MbBwFKGZik4fZwPIYEGIbMcdWO80PORivVEa5G6bn6a6hhW7
5DUIcs0YVbjEzmiKvbhJ4qZFm64PoAVEDtr7/SlUnjQGnTsF0uW5Xru4QYugjs2ugKM49xAp6Gkd
0E/zv01aFqw46NlisES5W+O5pjIQ/mtm7I1/tigC0tpqUJpuU3QS5QK1b8/8+P53Oq+bQaBAdZPX
CswBsOgtwohhUXrWzRwcS6x+iDTBkcufnSgXjo4a9tArbj/2NCt45AfKZsX2/LNPnATbtFyo4sIm
JerLbEQqjAzVUoTKe3WrHlWXvu+mGjf9d9Ou7Ozob/Pn9y2eJXbgysCtQVStzPjFpUHRRx3Mj0rN
DqKXUPtqCDdl8Dr6xiyPaJfmSrJ6dgawYWqwgZESMxG0LFSragVDUB7DLYcW3Tb0exXSsXqT6d5T
6xvHrEOAcgwLZoM0MMLvr1Q6N45ILt0L+gpUls+6TdOEll9ajCYUwf29hGjXMAVo6rb7NPGPQiez
XGYZdcM14maXQVID8d9G8R4bI98ZBerjdbUJm85N/SvJW3Ptswcs+FELnsh5KmxmS184nTCaml+n
g2mXgRIcxaJA4UNAPrlUK29rDn63k3SjXYl5ZymVjAYGNHRz0wCOjOXHj5Vo8lUtpnzY5D9k0Tsi
SnccfGRrh8Qqnff3/ywLno3xUtZNjeLHWbOqqJSio01i2FUrZVu1Fj3EQWNlnyKIunKEL2zmTLLC
XioKxYQzSK6Z+jFUGMielsEQHOmSjm6oJklgW0XXNk6rMzzFTKlqrkGL5OX5ZWJORcgF6QSZ4eOl
5S5CormASBGq4miynqy4sPIDjdvy0YKXC+ZkS5hQdEjTrkDIMgXiVA+IkTihLsSFo01aDlc9qiji
Skorn2Xus1w3hOZzPJPPuWnBz85Sc6lidxaEqqrQ7bVU+ugF0eCERSjailZDIUBbolTB9jLXcgc6
4thHzHkV+TELrI1UGvouiI2vXSg4QeJ/NuJ443fTsJKlnjvl6W+6yIMb3YpCbeI3reWPUaKiU6jx
vkAMp9HDlV25bIr7njYTAXDZmkPBE8GFCFO+LAzuEE07zUMzYBaOHbVypVl7IfxAgkh+T5JB/r1s
1qrJmAowBMP2Lofk10FCk2Acj0rpqXYmdNsoEEGeDMIu7/OVLT03DSEs3WhdI0hwp0mneR0t1jqQ
B9AZUhrc9XqADJxWXmeytu3E6LnMy6uxrO6AcXx4/8ifPzioUzEZA/UO2mXKGZlpq2syHjZqdlZG
1OTbr5KuPGr9cJt41cZsRaeKrKu2plVp/MjM+mNHh55RlBIl1uG+JTBJxkr35PyTz4S1cKAQhqgY
LmGq6C4mosmoM9Q8XzsGgxQVEko/cYBTrNw3Z8nKrC80PyKZYWTMdxlcp4FSXdZXiK/Gz4XwOcw+
v7+55z9/Jm0l41KYYJ47v6cfVVGCuFO8FNy/p0hEs1Jp24MkRX/jljg1NMe8N1nXBOzEk0aeiKTl
wcZqx9t26J/kXItcZRBXrqTzWwJjiAfykUBN851OjfXxmHQZ4qh2KmnJ1STp3n0DRc/OyNQ1ioHz
YioKm4gWkBPQTKMevtjBNqisMewhLIoO/SeJgV34Np68zXeNeVZtbqasDWCe30soklDhhxhMn/m5
Fpd8pXUFEr+FbAu66pRNEdjqEOQ2Fc6DKkChoHrDGmnEHC1PEspfcR8yaEqNqJUsM65UT7Mwb8m4
itC61YruvgAOAZK/uNYy/TVA0y+tqzW02/khI4QDjZJg+uK9ulxnF5o68GXiqjEWva02patm1Sbw
oYEuJvkQlDF81MFjFKtuoaLfnKSZq5IKdFnmdCJPoc7S7wS1Wcl1z33L0GAUJq9WODZ88FPfGkOv
GmYNbmSDImASorDNU6/YSrJXr8T685c02z5LNaLsBEyMCsGpKbNV/BFtZsXeEHQxc1Q2wz6GMcP/
IQZu44h28brK2npxfW+Mzp/lzUEtw5GrK8Go91X6LB/9/Vz+CB3RsqNbyYG3UtisPt/PE57ThS72
VJuSPBxkbDYbwxY/UQPx3Rh2OXVbz0JQa/YuedY8X4C2Kbw5Z5U5QxtQ/Zg9S6zlR9XPSqfMkLo3
00FxxkIft+/H2PMRz/k7vrG3SEb60S9R4cBe7Qb3INaHaZsXjjfsldBNtoIL/aIb+faQu1a80SDp
mRxpcrOH9TbMhWg1/yrMH3CgZnDUwqWk0JSKJkSmYaaNaGbqkZmxwbS7l/a+vE8ehFU9wPMb5tTi
wp/0LpWbPsGiWDCtTbQqq99PEE5NLNwniWpfaFJMSMLWvKXReygojLgztxQoPW10mp+TW26D4yre
+LIn/bWdiy8bykVbVSWWZ1KrwNtVzcNsN3Sko/JTUbaFcmyc0c6e1i6BtV1d3HCyqo2d7BGR1RRF
dVonFEw277vtJRMQAkL/L85X6LJL6NVFHwlzIGjDLrCzYIjtQBIr930r5+1sDsdbM/Ov8SbeJGUs
Kvl8GIH9PyCWdtQ3w7HfiJv/iUbK7AnLi2ymGySXYRoO6MupsYBCaz1NbJvfMq/Va2hj3hRTYGve
tT5pK+O3lyLpW2OLlYllp6nxiLG8e4nH+zh8nZW+3t++MwekBE+FiYLPzJR8Vo4w2kRDiJL+YM+r
+LaJYu+7pw3KQYMB++hPhmeuGDxb1C+DRE4V0Us6uosd9HlWKmOGQdPo9iYw96hOHPG33xoLK4ut
k4LUSusCK+quOsywL2U3c8qsXnbzb3viDws7i3CYitoYlnB4zpi60FYYGIwd6qhHeftvQcQ1EN/Z
mVrYWwTDVu1jJJixJ5nNlYDuZemvcpCcJWuzDZl0lsLBjONcrImE0e+6ABv+p9bNH4PUkTYzJFr4
pBXO+CO/Fjfy3nOkH9Vq8nDROWbODCCQKloIi6hEd3e0chiZbFMRpqfQCtIrX22LyFGKxA+c913/
4l4aEuOIJGOzDNrpWfZbb+zGUMX1s9BGfjUAn/e+hfORYbYSYT6IOXjlQZm8cHYdnoEsQrWKO8uO
Ort8mRAl6a6Sb2q21ZHyBV9+VcSgAZUv3sv7ti8dbIqbjFsCMeC5vXhWZFk89KJOjXhsVTk8aE3l
O4JpVPU2TqmO2vCNhvnv7yjvTArjKogeZI4Wn6/1IOeJZc50r1b+RtYSdWehy3V4f2UXnITiFukH
YNk5r1+srBYzYYpD+DrEQjgCU3rUw+kwWdnT+2YuuIdKjWSmMYb88QzOPE1yKAwhWm7gNF66Pr3j
rbHGzn/hqGGDqA0OBJTB0t8R4eD75bxOslovWseXotRW+g4aywLMZQhJOfCGysy7OykrAM2+v8JL
G8nbc2b+4X9nJDUM6ISD4Ce9nZeMWExN9bGeGqRftThaK0Oc12BQkuHFMxMhUwE8k98M/STwAWl3
DOYyxz1tVHeerq6eudbgqrF+wie58W6HtXL7hSUy/iDRRAG/fd5D7yw4GCuYA+2wy12xLN3B0Byl
W8Oin6UFrE5m9hD4O8nIWaqTZ9KoyCVmTIkpWWh/AuFbJCs21jfTmsrhxb18a21xuVEj7SiHYq3b
VteyE+/bh/Qo7QW3/SwhryDdZA/p3Z9X3f/5Pvxf/zW///elVv/rv/nv73kxVqEfNIv//NdN+L3K
6/xn89/zP/vPXzv9R/+6K16zD031+trcvBTLv3nyD/n5f9rfvDQvJ//hZk3YjA/tazU+vtZt0vwy
wm86/83/6R/+1+uvn/JxLF7/+cf3vM2a+af5YZ798ecfHX788w9ynzfnZv75f/7h7UvKv7t9LV6S
s7//+lI3//zDNP+BRBDTrQrnR+GJxk/qX3/9ifgP3J0xeqo7c5tHIUpledUE//xDEf+B/8/drlkK
U/8FMK3zdv4jWf8H/UsiJxnm3C6Fp/X/r/vkC/31xf4ra9P7PMya+p9/cGOfpCcCOpizMBWtvNOr
LRLS0W/6qNobiVY91GnZwm/upYe+KgCfi3KehLbVdKnEUF4nfYIIz8w3clULOzHOlNAuEbByvSr1
9mEwhm4pCfq2LJryOk1DfRNrY/ytV1ryt9hAANqPou41CULNFXlFOTnFrE1fThCYMXT1PSstcV96
UX0b5F1sZ2kjP6tqmt+QkOaO3PbDjZl6/ocpySa4iyTxNe5za8OkYFWBI4uNvQJLy4MlpuGx0sz4
NurzurT9orQCO6205J7nqvQ901pxE6VJQst3iL7ISFlorp4rOh3t1LwSqEmKdhbqZsi0nJAdtUxR
j5lsFUc9LuWrLFTb5z6QkqdSzj3Y3norRpBIlTIDEQyx8uwyMbpHeRrUxGmBW3yR0xkjXCcSv0yV
T+F+0qhI2nUYS7f0loxHc1K0wU5lzX9qUyNJHTWvonGjBsr0tcub5ipNBSmwkyQNP3tGXA7uPAm3
k8s6hPzRSJ+VQa4kRO788TpS0/ZHPDXiNTCPKXd8QZad0PdHN+lkgSJ1Jx3KaDKfc1Uqv45IkoZ2
aEVqCROTmGiOJg2QMxdK2Fr2oBrDtpNG+YtqjCpgorxuKIPn4lffMunLy3kAVVQYF49dMOj3XSJ2
1WZshhiWrE6ORxegCV2tIW6G3DZKyZIh6ZAoS2hVKr2UJihDe/QhDXHUTkLOXu6TZ7VP2se4yaoH
T9NqBLQkrY4dMVYatwqtcBMmfRnbTTzKu6jqqmsGx33DEYZCYO52snhsGdCcoYfpjUfDyv1dIql9
7iaKkkvbQGsD1LLCoKohf+kSpFFoQTkxGqKfUwCeTghz+mvpp3lMR2zMS0fSuwluNFXncVWbOTAj
Okjiz7xm320fnvudByn0XdTU7WYwM0Ryx0SbYie1PG9ntGJ1pccFNXsKi8a3ssjVzyH/6iYKrPpb
3Hu5b1uhlt4YXhMbTtPLtWGPqRpeKWpV+rbhdTKM8XI9XjV+KLgFfQvJrlstAeJVDMVBrRTjUBVV
VTjJSAaSaol3NQRqTtadRcnkhL0iJW4Qj/02UcruOfYDId+WSuPTuBCRm0ZxT/d/hGBMtwmzU67U
jEG+jWSjrB2h4pJ2zFFUnw3msihwFNxpTuxHquq0lRKQHFZtXGxRQDJdz+zaLyZfYp8JajcdJ/7f
h1yN/AwGraq46mWzlB4EK2tsIxzKu6rXtI9JxIiNJZRmeNVUqXU7eKpauLFa9a1bD1kMqt30kY9O
MuAmBvg5RoCCFmkUic6kDVOnoe4EJKdhIOynHO4kX+46Jxcy/qZoZvmPfmo62rdDSFmzMYaPVhfo
P6x6krVDHvrIkoSZbj0noVnWx7gyo9YJYXF40Keo6rctoTlyCoQJabfBBt07cKgB0PJzINMqilOj
Y+o5CZ/Wcij1AJYtJxLDnjLbELSvTAHEok0RQHkJs7h/yuK2+pLraXoQLC27LXUDjpNykPVHLS8i
JCZmCGk2aMHHwi/zV5+OyXbqhCK/ptWuHyVNrEzbCOQ5nGl5fCeWauxvfCEPkWIW5jkXCFyCQ0Ws
9W3TC9RDG4ORcrSqzxHT0JCHluQsfw2pWX9uSCgffMVXrqLMN7+rSZp+arQ0+05VPmckOWt11IMg
ftUZ3u2mq5LaTL4xwAgP27DsJsnu0m64hi9WyHaq2oN0zL1w4gUo6AEPFrAD8A/IXQ8xnz9N36WU
kb8DUAL12VQj6apLSyY0uRaNO24O8UaolPhzVSvlPlOQZqYM1GVI21YFkUKHQgpuNNqCh9EQhhc/
VYWGifuCmSmGnRXTkZKwAXllaFXm0ND3r7zYKn0nys2udtjHadrlU91dtVFH4zj0VSnepr43xnYu
GFGwmQCVRLafeNohzsui2OhDFD2GZpJ9iZs0LPegHIVrTY+sZNMxww3uUCwNIoNReInrq/iS7WtS
uCtiXYG2u9VKEdRI2qJZp7QZap1mpAJEHXgSRXY+aeXnVqvzr5pSZG5nMBwzIdGO3KYQP5fIUKPQ
7Mtu0wTGNzGb6hd/sJQveq7nOz1Qeokf3aMcCQOy+ZJYVveBF4fK6FDHHbGJjBppYJpFlroN40mv
bDmsIdJR8+xb2ED87fRpLdAzLkPvGzocqnxbmlFCZi9Ww4+uTThBTTqiI97J06tUqF6G7lI6bNMU
2Gxc6OnPURfEG3Po84+lgny1KIbjPhFS9PIE8JpoWXum9RVI1HhTeVn+otUqMIJaD6sPU0OU2Vh1
gLwBW7LR0B6EnEboMi6KQte/S1ZlmDatROkekeaELEH0umaboB3wWPqd8exbrX6oxIZuqx/ltu/r
49MUlcW3MpuKhmZJHe0i4KSu0I5x72QNcwl2RHezAMJmlvyNKshkB3kd0y0NaXBzKZuOKW5gQAAw
wH9Y6OWu81UEzodR/xBogrXVy1HcZlMOq5Vn6elLZJTewein4apqIvMKYkUmm5pJ+gDhVrgRWLo7
NW14rRaxeJM2gXAn9+JAJOzaaKOhgvBjVCtmhjJLAk5U8UZtqsi/0RgvP/aJH98aRig+GlFn0J0w
tengTRnanV1eeLPgRS1X9jgppZuXU78thSr97OtlcpBCBc1As5APTWdBtRYOcKAbOkAIK+EgV6In
Dq5g5ANSTH4hOx4IVNyee23YDn3WfgcRWt8qRtc6ohamd+rUZk9qkHWIPRZS9ZOJIM23uwzEbRrW
006ptcxzNNMXvoqSYDy3UQmbUqkmxzSTq8iZYks5pKXVXXHB6Kg4CiqCDD50cLbQB8ONFtA8hbhT
la5bnHkboO7pjJ6fbGUQuF/HoBFep8zkbauIQA2CuI/2cmxMu2DwQmUz6l7g8gidaBUG07ZhiB4Y
VBPLX4ZUYohUapO5lZff5pru3VW+od3m9ZjsPD9snVgeB4bQimmbtFJ8I0lCvlOsvr5mT8TrOBXN
Q1gLwUZNIy+1o8FAgSjIta2UqOMWvGsBU38LBI0Rt2sTuvld0Fr9XaF4oegURV11V5KGv9kmyQyM
8HKnlY+dEipfqiAybvXOaw8qKZyDN1iPuTlljDS1rXaf48c+GU5ASQbOj+pGDczkrpdy9UrqreqL
ZXnVeIxrTYz2oYBcPWz2efYQVaKYPfOwDj6FyF/U21ws0p++UCg7KfJkiPDHkc6BVMTerqOSizaN
ZAU0StSq+yRrrep6ljfyXeNmSu2pb4vG0eRBu++NYpyulCLmUpH1Mgz2SdqA9/JI833KYTpKPupU
pPtelRkobSAOjXMdZJxgCuK+E6X6akwa8yM4jvgxDGrptkyk1vl/3H1Hk9041uVf+WL2rKEnsaV7
Pu1LI20QqZRE0JMACZpfP4eSeuolMzvZ1auJ6ahNh6p0H0CYi3uPQZIc75o6G06kGkBC0trGEF5T
u/Kxpo3cDXncR3FiuUpgtQm7FZlsGo9ULWxcia0486/Ib2jPjJuxTXAwpqqk8dGUPS6FPgEKx3P7
HubuQynJLjcorjCDoWLYdbzRfNtt5RQx4XRB1xbxXao20CQoB73Z4mZykCSqmW/kvGy/cWRoyXfL
pA6MfBJVFAFUfQB8xzKBXoKqjxJW70lvPXa1sJ5wq/fwCXPGft+ZHS5IKtqdVBVxBCOA4rHYmnvJ
R8PvSq0xkX5x8aPihXmcOtFGA2fFTVzb5kNhdtmdI8Gf8kwO6KgXk9x8hgE0FFJHdTg1TmNundhV
rnus0IOgnfEAwGkcaQmPNRQUGueLIe02CapOU3LPTCa6NaVdqjdaqQj1ruFmd0fSCsvQaeWGtp27
J/bIYTBtSphMprQNOmOaqEeyKr7PBrumN1pe2ufJYNMDE6yBIO6Yos+GxNYHCLXLQbrCh5dcWL6C
klGFPDgTDzquscITQ50/Q5bWvBvbSnnidMrCpCwmv45FGzamJbDLU9IFhWGPT7wooU1swlTFUxSa
HSqnKQJ03lRfYmscRzGBkdIBKfVFZS55mrKSbjRDzFcyz+y7uNKddkeYDRDb5BTJBqTnsfEzu8og
oYM2MDS7zPSsZTjGkUag7GlpdCeKFr6yijN0gdNkRYDHaOILCKtel9QgHkkBSB6znN4KvRfnkcU0
yPK2wCUHv7DQoHb2DFeSalcYWBt+qkn3qs504PiGsjIyyF5MqvSzTnSnxKz7E+xF4lMzVXG9rRoN
K8pgpjxM86nmIbEwASo3YP7hMCs9CxRnkc6PCcgyqBaAL6wP5tHA4+tQjkN6yupuCgmzkO2pDr+P
2Zj9dPt23Dm86b/BgAa5GxvktYJH0YtVydJX8FrJA4NroxskQPKewUUgqLA5No6UHNfDi91PDoZl
TjSs0CSpYbPcElh5yCRJIj2vsqfR5ST2GF6VMAaX8sXKNP02zeFEBUyea0Z2mfbPqVs5jg9uOBSH
3YxfM1rR4rqWSaf7IOmBNAeO6biZaiC+dAWiNI5QjADUgXJP9LiIoCsrtjIhU9BXznQD4qY4moMR
71SOU8sAAPsPfewflbDOVYF/llWpN9WszY9qrvyI5b/0/2DpSrdQYv/f/yoRvStd3b8UM7/pdxVs
LnX9+vd/l64UzdH+gnIomFRo9qDcNNfRf9eu8Ef6X/AtRtEKjaC3xStFM1C9gm0X8jm0dk2gmP/X
//ypXima+RcMiPHHUJ0BpBfkr3/9tP+gerVAwAO7CvcjdC8ANwCon7yDaatZUo2KbQ9niZMQTqtV
2EGzJG20EzX71OdD+0XYj33vEmgeuCvV/wXQ4X30RZF1MKAlhyoFnpYC6lVfoGQSoqmxt9IHALP9
oWqPSHqgYwUXHzUNcOg+8yT1qyzbXHyxP9NyWcRbSOi9/yFzifuiv93RWteT3hzOxnUf6sB7oI4l
910w+3mNzkpL4BcS6++GJqIBmQvZzBnfAdAUWTZXEq4CJCmn8Zzu3L0WQD7zvt0qJ8OHoEFUn1bJ
YG8rlO/j6W9HJ2rWAZOOeBZGpwXkoHnVZvxivpqR7qkHetX8IwWr9wEXLTmDpaVtmf10xvPVc0E8
S5V7CwDjla82/zWfzeNi+ehq3OcZleO5h3e14qHdAZjdzvSszRiI6/5JW2mKrX64xTJB0btGnQIB
7ZM8yvs0gBayB/Xnn60/+wCs4UcWTYj387joRDcq6YD5YPNCaXezEoTtiw3d2UHu0WvNN6Dx2B/W
nI9+b/rP5nVR2R7doajAXRjOYCm8cq47AcmMOuKSHKtY8fG8O6iSdR5Sszas0+EeXbsXjVqoHaIe
nKvkRhPDQdX5VcPdwmvaiuDVXd5I3oZjVv4YS8tXpXvLnHKr6nBTQDXWr4BUhwSQOBixc23FwJo0
KRQz7XKTdt1ToYiH0bZQBe5cGKcxdWP0JAd3g7/Kkj+qhQm5Xct3O/dr2YA0pk0vuPXsOb/6VlNx
rJzqudJbNdSFHVp4RcH7WHynMK+AkFx6V9j1M1OKLrKEU2/VUclOxUBinwzjFdXYK9qX+8JoTkgl
HioD7InSvtGL+oo01pGNetDmkDlXyHPeJs8GKRg45hRlaqbuTKE9uU7xncT01RlAHhwU8ZIK+tPW
aBGhgDj6XWrvWNz79mjpYCKlVmQzoG1dJq76GrKseGiBqFlBlUMxqC/KGsk2alWdDT9zPrhBGYsa
9U3y2vScbXhsWJ6RVVubc9fnqBQHY4NWhNvjRT/KlnpD0TykNt4vra4e9RIO4aMZkaIzfJiabvN2
3Oi1swNhJPGUFGWjuvmql8ptCl2wLVeas9vz20kxFK8R/DZh1tHqEi3MCQ8dRUep22BfBjJFfUq+
d0V9n8r2lDv9KwZfoYjf7Enqogon4IbUGMckVnN/MIfcS1pj21TjfafLY23AOZJWP8bk60QP+BAt
i38kYNPxFrfT5GxrMu5NW/EBgkTVLAeLalIiY6S7ejDv4348sQQ8UGvSrzOtx8GalMCe0voK73HY
BUzDj0xjPeyB7XjTdNbPvnCRFgK0j4yRqQ9kdJA7jo58QmmtC6iVJ36ZobaST20AEdZk58SVvUP9
Ltv0Wi9AteuwXutOibhadR5qmiheCjdHKjZWAeq4tSfUIY+aAh0COqjlvicFSi3ZrVGOW6o2X5Q+
bXzW6NcVJwfbqB5dAOJz8DBcpj4BI5QDTAAAcV8Sf6LKrmwMqHXL/mkSOM5LyJrlaiGxHJIdNZ2T
aDpnhyqF6yH1TTzHatHCNJSjtAruVw6T4cCbTWG496jL7YxMzKVQVJ+tLoB3DFRRyF5FRdJPE/2b
oprXlBGwzSFInlIhjpNuP1j4tCFLSRPQOL5u3PyxQznJHwv7u11pYaeSsB76bwRm4D7MIObSO9u5
znQEHyE08P4WjkTlWUU1MO8aTytN08st7YeuTkfG4aIEbo3fx05YKwBS6HGsRLZZuyE6G1UAb3Gs
aqV5qUfjJneM742h4o1ogaXCq8IvXOKzqnge1f6HJHGNQiWeT6C+zZ/jMUVPLuBoN4aF1T4KVTeD
FubQVqvmXknqzHc1et3H02PSJqh528mWS1ghjc5I8HxWs69C6V6UZnoSFG/DrLeUgzbIq0ZkD3RA
KcWJf6LjX0SNhSK/DfJToPKkvJp0NAeSfuivc9U6oW1VQA8sa+9X7sS1u35GQ1xkMhXJ4RWlz1fG
UQaKR55giTqr2N43O3jWBWS3pq76tvv/545C+x8IRKS3SCLfBoR6WzJ1fT+caxPlYRg0n/rcPYqs
W6FzvE9V56wJDAiQ5sDpMJd+ncnoOApaC8NZa+PD0B/U/puBxYXmgufExcZWj9Qu8Fhddcub06N3
1+FF4EWa0WVZitMugUDPHsJUm3gPpceIbECy/Q+8f34xWz+Ltsgx7GF007bS1LOYDRCCNJI39r7c
2S/xlQ4H3zyoTjl8WWFx2ezGna17/I5ftS+AwkWAIu+Lp+ZpZUm9JZT9+cIX419kIZnU1UFr8YvS
3RgKT9vy7awvra4zxGdU0WdjXyYeI+q5KDlPZ3VvRMxHu2XjbMie++PW/Ee4zz+DgtQNFEkNC4I3
i2kWUHUFDRzL1s6fOvtGIJ3R6N3KzH2YoKLeDoKgAVbUUoSUqlahimEczrOktO7P2vU8lCEAJEDi
/AfA8Y9WKhgPULcEsnCmT7/di23KOO0bdTjPvm2zfS8Q+hszIJsKEtKrvnTzzl5+rctoi3Whatlk
4KJDtGsZ2Pv0i/mI0mIgt9pdA6UkuB9VUf+UaB7f5KtWpQua4+8PeBl9sVZsJa1GNyfDOT/aewE9
Wecq/4IunYdrNLDPzu3UQCmpv1YP6O22nr6i+fPROYtGyvyAt4Aw+fWivDhnBSyhWlWm2jkTiddK
1LrGtdXz0W64DDF/7YsQzKhjngHpgBHKY7MfDnVYnPUAzbFVcsfaaOaFfBHKkIDIx7wZz5pA8Tcj
KGMXcex/vh0+XC8XU7Y4R2mnu/EEsSR4DUxlmMUQQ7Cks9OEFBsGqAXpUeqsBvRqWkXvos+Df/iW
AisS0B9g2XVVX6yXKdGQ2tntiHO1uLKhF2n2fvyjDpVbNOG2qa+f8o16YA8rYT/8iBdhF/exC8Zt
36E+hzfqrCov/OEAwZdNCe8BZW2IHx03l0NcXMWaO4pZ426OZSCZj5Jb6b2W6FP43AMGdrMGlJ5/
+7sD4O+xGfPFcbFqZE9H6qAjcTYbUfttXe6MuHjS9G6Xyx7ooVZegxp1+/mMrgWdJ/wiaB+7pVJA
zu7sNIavqimeTTeNdWXx3G/bB97lwefx3teGkHdczKqx2IYGqyuqTuN4pqcBGZV2iE99xLawbYxW
bSLnA/qzGV3swzpmcgYza+chghZRiMdTkJ0cXBmz7THb51tlt1rU+HDvX3zFxbZkxKydXkPM9hVv
0Ufbh8w5mvow4LQ9M5pOcbTq2frxNwRheFZLxhG6CGkCzIM+goE6Sh4oceBuzHDY4syJd+XBhb9V
HzQ4wFF8w1FXfVv5nvNGfz/HfwdfXJK87dvWwXGAS7J5RGKP7ArQeyP2ODKq8qfmqwFOp3uUj1bI
kro+34ifhV7cmFKO7jQYk3ZmUB9WGbRayqmN/VF4JglwKrqQutIUT8RJ7XWDfUI/zN7kqPb7TLHu
rUkLwYEr4HhWQwtVV0Z/6h33e6wYx2FIvnZAQ42M7ZnLt66lbPvG2KksVz3b7g6jTl9coz4Xdb/n
dY5rWmbjpmQd4A40vQeYzYoYoWhBS27tXL1AJzbRSYAeDdvUmgJI/WTRMJY1JGBL5dXQHb4jrQah
ZhbDThioOshaxsbPpFONgOf8SlTVIcsBd9KzUsBMp01g8URLcsVy7bYsqqOV24+QT3+23SJoy/wq
7ylug46YYaaNYu6SqNcyacuTJnOsjVxWu4zhejLwQu/U9Gbg0MFW7NSOLDu7pWAoe2MV433tAvkx
TvBVlihHZKOTBSio/HBgfA/WvWzBigFAeXKAyGPJ8DxCrQEsuyYPrFHLgowIcxen1gDQnJptsHy/
K3SGiQ8CiiUW1ULgaArPltpTVeVftIofY3Sd4bpAoDEi4MjYl9CtKWO98tIRyCj0K6EQUaKFlftu
XlznuXPqKaAlfQ5UY2vnjT9Qu99L0Rl7mL0RQBvg/gUCIPyNLC5CoLgKwHGg4Kl35NwKHYYgqrVx
Ko6O1YR/ITNQr2+p/VgXNXStlUetgcj+YGnd9xLcIw8FgxTgwroLgbNhr71ll9tkaFNfkUQEcmiv
0aF/UszhO6UFC0uLfpdS2wM4f2pbDUDrGMiCMkm8MWNPNS+3VqcdWxT/vL7LGq/RMsWL2dReobu1
VeKKermua54dU+BgyU09TDr+Txd7jWEFAvcwbDdQlaACD3YGOBuzym4DawcNFakS1T2aEw8Kz30o
G7z9ZUPtqykbR3y8TPMbpiYhHuuWDwCKFpZm1gHZr9YeagF8y1hdXtUcGFEKJFtkw9ZsguuYnxhp
fF/TDhWKvpPow0EKTVFQ1tEa1OTqHjKK0kBlkgIchcbvlZPDq8BBjdFzOppudAMZ7YTJ8ZQED/gW
AmNx/5oBEhMQtdQCpcuInxvVTWapx4TTmwxpG0S2TsKZvjR2Ai/sAjiyxJXnksFeXZ9qDAn07CxL
bkjpYmoq3ngrJ91H+QCgl0A5A+sMCsTipNMn3rfA4ahIILVo5k1JD0Cd2eZ4fg8AmPXyecCPzjf0
MwDUhsQirkx3kWOxnKq8Rov9XFZe6ac+AwJ6B0DY7YjUp9rPCsYz9Z6pOOllyK+szbRRQSD+T/jD
2nwvLw5bE4keCB9zewvWfvjzi0TBteteLZ3BwOiReYUza6zDsz0GI3ud7//BJXoZbPkc4HFhEUka
/cx1G64gtt9ra/fWh+NBBQSasLAhgXzZYjzaRPXKtqYzGuk+hF1gyj1t7V0f2ZF5cHa/PuU/auP+
/8lEmF/6/76bG1RFUiavL+X/3P2ou2958nrZ2p3/2z+dXdv9C9wB4EbBI4BqKUCz/7ezi8YusMQQ
AgEZjaDFO8uk/aElaOQvNFktJD0QvbYhG4C/8E9jV3P+moVw4Q2OFQtVIfKPaAmL587MkoH0kgPe
AwpmYDssVwslcLJSU70KOWvVDQ5nLElR6IXfUwi4AJ4IM4BKnZIvRQegdshHOlwRJy2j3AETwjN7
S270QimyiGv2pKD/AEtK39bL+PdKQ7f/YwLF21zw9w/VtZkbjsf0LKf0dlm3mu3YnZvVQGAcBbVw
br+2CSxASveLZugnXnQrG+lt/vcu4FJGV3ESZpMGAXN2MKufxbCRUFl2x4PVrtQIFv3CP6Es1GFg
mAbf91/UxYsjqOkqmN7UCGXhjtrFW7Hh31qvC/QovUJTYtUqcZ6rv4+8f8VzofM2//PuiADMOhEq
ILjhEMXbMmqh5si2WbTWUJ5PmndhQOmEGo1lYYktjnkoG9eWzJM6dGy+JWNx5xjpBgJAK13k96MB
PQdIB+wkFFnemY9kxlQlvTM1oQU3UqeoQVUA9BCpWJlOQclGv9bl3DzzLzb8ze9xvAEDvM3S51l8
G3c+iC++2qgYjhLXKuLGIdQBInGKb8f0gLe0g3c7bOzZrQNHlFUHhPfTakI0D7UkwD4MYAMWO6G0
M1MkBpCpqVTaA7bM9KxmLX/iBjKTlTG+33UmcCqAkKBuP/OqFp8QDVcYsic6D1uYLSjoOnqKx4+m
b2zbrbZJr6ZQ3OTbdB//i+P2b/f74j09Ty+gZeBMwXQKDHU8AN9OLxkKXGOqIUJz4zzPD792Tzbp
lkOzZK2V/fZW/hUKtVBYQKF6jaN6WX9tQIS3875rw0otA7sev4JAtdKW+GAi34RYLJYqoxUqgbJF
rupkYZupTw5Bt1Uy+Vgy+qjR2gihPvd95fu9Te1+j0yHEzUM0aBuYy2/nz6BGESTvAtlxG6MY309
HCBp9IoHARrESMa9NTmWhT7K74gohMyJlIaa+dIHTTgpbCb1rsNnMyI066YtsG+nLKw2YONH9q4D
XBS+rOBge8l1Wh3N1F9TOJ1vx8XBM3PtVOj8zRZIoCa/XTpow6RMmaou7H16656q0NwX4EGFJALy
w92JLyR0vjp+ccxu5mbXLE/Bwm5bntYKNWs/ZPHVgaWq2gKdXmjBdEHcX7upGib1P9NR/DXlb4Y7
L4KLg4g1RTnp83Abnt+YA7e9rgZeIcfbaWU5vT/y5olFzjAL7WBTLvZkXWIDMaPpQgdsxdAI9HEz
N1+yXXam+KBV6fX3WQRN4JXd82FcF0tqhkLB7G6e54sR8nHkUIeGxM2obiYSNe0Xm2068Y96Pb/n
0YIAHLKrmfi5lMPgMBRUmhK0KEWxA9LbUd+hFV+14X8xixbyQdi/wgb6nQaea4B/5GQjVkXr06/x
nRo2+1lmDPSYKvenveb3YBh5/ZacP4/80XK8CPyrdXoxjVOvMqrEQxd2sG2REiY5cLi0rDWpq3lV
v733Iak6s2Zn+V9iG4v1CC2HKm9GgAd6vD+Mo/GN7ohf7ebaJB7Ra1nGB4c3ogEzq+ILugBCvl0b
sVpCxGvIZKjCdBHFGjyR+/9m3V/GWOxj9JrrerAQo/erR3Pf7ozj/EAlcCMdHh3uAaHg92gOfP65
PrgzIMQIJWxow+EtYC5WfdcARtSSSoYEBaA6vpmrHE1f+MI0QSWBHJ26kknpH80luh5Q/p3v+3fX
vT4AjazMKzM9ThHxTgKSyv6wSyMcmKlP/DocIxRDIIN0YJ69ba+KoN5MqbdWIVg08X9vxcsfMk/N
xUolI54fIE7Pt0i7y9HdTjbFDj2t7Z8H7L9PM95nj6bjzMsGLykgLpcgS8iXcuCiTKhnHRN4gkmv
vinCNKA34JUeAW3CugrcLbqTQLjcdFsr+Pwbf7QlL8MvVlYFn4nMEFYXZoXtcU0GHCo/6aSuLKUP
nhhvh7nYk3GGxUMKe74ShyCGPpnrsUDxsx0cLyEIt2U/1lbvArX75xtezOy82C6+YQxpBjutEJId
2wDuVNgy0KYkYe4Ze7aFXs5/0Nn+cAFfxFxsmYRnCqvpPJ0wcAyIp4fAQMTo9M74S9Brh6/r2ePa
J1xU681YyyRyyy60KSD2I0zM4ZheDrefL5SPRgYRcnuumQE9M0O9L2eToAPQCRVSnlbWh5S9CIOu
nXJrIRabruvrlPPEBS04LHdDwHz9hwSC4870xK67JlWEuuaq6tq88JaXxeW4FimFrrDBUVqsknSX
zDfhbfKVhNZmeJwLcHnmddvP5/HDnXAR0F10I21DCtk680QihdGOkEOjuwljbHbqmeMUj9eMK/V5
D38yxOURY2SSgG+KeU136ff6e7Ydr+YDzT42z+614Q9Xe1DuPHVbbsRT6oP/H34+5I/ukcsRL86Y
JLGAVKXziAfNg3YTFFFOk2tfu/XJmTQ0jsyVlfTRjrgMuDhs1FgMrEU3CVT3PUQtfDN+AY86+HxU
a0Hm1XxxvEA1pU5mRlRYTDt3sPxWQmSOP30eZFEd/n2IXQ5l/hUXUdpuNCbwzbqQfi35SZ61LQm1
zdAeBRZLdb+2Oj/cgtABQi8ZtcH34qxmnmStiaXCAQBlBDZHef3fzNtFiMW8AV5hcNYQZLn2XUPv
6uTErJUO5kLs9M+sXcRYzFoutU4xwJfDs1N5VRKPn00g0uJQ8R2/g8KQJD7frC3zj56esBH4e/IW
B7GbW6nSKIiqb0DDlH6900N+bSUeDDGD5AdHxUJBZaa5F+f+O7/LojUJuo9yicsfsDijmTVUxljj
6zl0Cs3G2PSSnFwLgouujCr3u2RkN2ZrZlJra2ZxbOcuHkf2hKgJAZp46jzb3H2+C9YiLM5otRyb
gnWYWFhCqLABMPV2ZVGuRPiF4rrYZiJ3HYDWMQZY2gSx1fpEefx8DB8eF3jVkbnSjdLZ4plQWZo1
Ga6CMwkW9GV6nTnfa3tl3a/FWBy0apc3UOFBDKqeJLr1LoXISfH8+UA+zKvgSoa6KkoseAsvVlml
ozvbQhcQ13QfMr+MGMo44YyGgCFIyEJys6bgOP+N7y6wi4iLFcYsbtX2gAedyzj49UDRAS8vd6Xi
ov6+stbWYi3W2uBWOvwPEhnW+rEbT5UZX1XKrKRieDB2WEuLPyosXMylvUgGaJwWSkMxsi7b5zcz
bJYFzlULSCJIENddYOCtg5YI2Mz/0CTnzxn596Qui1R2og0xtfAZ0etnzVPc7RRlzUPko2QHb3CA
1OeiCSDqi1WvqE6iOJ0lQ3qimxmTbAY8nK0hW9S98nXH5fnvW6yUN/EWO2BKhAHWMOLNGOg6qtC4
hQCn95+0UhcI6F8T+CbWIssgDMCDpEUsaMZk25mxVvskULYzImrYmsH8cgP1Chauc+3RuMVLJ2yS
X8rXlp+G9Oq/WU1vftF8yl2cYpkltcmBJEGoQPbodhaQgLIebr2wdTzjxBnqntQT98rNGnzwg2WM
t6sObXXwQHU8EN4GFoXJ7JgnbZiK9MqUblSYTYAT+6Um5dqWmf+uxSd+E2sxyApTXtQdazHt7qa4
I7O+d+E7oX7fQ+fqGcqIUOT5/Mj74Fx9E3KRTljQHHPiHiEphKk0cutYtWcMciXKR5vlTZhF/lBB
g7kBkR41+qjc1TcGQAjFSd/hjbybHsZ1GPv7r2bN/pIa/je7V6mLzdIpYz7FcT/MM3lLNwZUczCT
ck9C2xNH/jjv0iQCqObz2Xyf0xpoCEABUoVMnor+zuICcdqm0Yuc9+hRSZhamX1ZfxNT0h+0wmlC
V8bW1TCmfekRkbLr2tThEWYlFKrOggFwSBS28oveTQR+EBrgKE0CgmHDIePt8h37wR31vO/DCUAa
ONCAE9V6QxvZ8nFl6O8W7yLSYsoHd+p08Pf6MBcqBDeMLcuHCEZsngQT0ajrL0LLg8bgIJHJO7vq
X/rBDqD6EX3+O95dctikNlSeYbWFSwvdkrcDlq0LjaFKooQ+jSBrMXuDrOQUm9PB7ppTZaxpYr7P
GVCMxezCZAl6WijgL3ZQUZijMg5sXmozvDgLxUk+Ya3BIr6K+Cm5XqP2vn8CLCLO3/ziLMThozJ9
+hUROigBdEceRAbEqETNlHrjPd/gIbr2BAB4aHk6ISxqpnNvVnPnNsXbsJ0BH9+xzWGFDIHIFodF
pyIM5eq3sVMmKB046MnmtasHsF/SqZcI3flaVrF5rxj9cO3mooqmEr05r7cGt4X5hFW3t7UKk9ZO
NPnBjk1Fx+NiEMNeg/1bHLnAUkdGCrCcD8xA90UXfLSDUQKOCYNfx/nCoLOxbR3FeXYUc3woWU9Q
LeYp1nqSC3TGACZ7HAyoH5JMg3kAZf21aACRQ0WY7NAlFCP0QYbMQlvHgP+XYMlOQGfVJ83QnGlh
5IBmGu5d3se2GoixM74A0tFDEiOFmQl03iEg5+Oscb+X49hsKMR8YOuZFwLSMpDGCyHzjCKIQfPE
9JyyGA9TMfZHAvYfZFSsHnDFvgBr0BsFdCuBRNN+2YOW7qnVU/sqL2m3h9NgMoQgWicvZlXo+8HO
XP00UJf/hCWXHo6tXu97o0miwoZKpT8qTMe3MM0sLBPCAbXUIPsPgTJdu2J9bQD0WDgtEKxJ3AUy
nsiL0gpnW8UlhOsB74uhPyM67Rsq5AyXvWlO2a5Dn+1UMAJWK37/PQjfhbNJjaGIoJSYRiWGdsAk
OrNynIwFssmpAF8W8gXUL5Ad5LZPWqW8G/pRf4XGCg2GLuYeagzA/JLa/Ga3BLp30AVUnfbc2nAG
KOubVLGGHAIeVn+ECln9LXMKsIdthTHYNzaxfleSkm2UynJ925kHA2VPoG5dsq2B8Tk4emvcNmUH
11q9newrNa5q4WWTJh/HahQQzCztEq28vj05JWcPoILaPptG2vmTlah2CB4whCVz/AAamJlNraAf
NOifmWBLbPGGyIst653xJxuh2dWU2QSJLrjNwZqRxXiet7kJpRTOgOOWmcsmmJT2etD0o3tSJnV8
UKCaWERzCSS+G9KcysCCvG6xV1IowPRxZh0EVwD1pabRH5WsZJCFcXQgam03yos+eUjFlN1DIHK6
StwCfWBaqKCf6lUxzyyu2satOgCK+771WA3f+dyECCMF6HjrCpt+sWk3wK5krLZUa9FNzgYFIimJ
5PCkZWbJ6kCkLX+Bf4yKHLONpzvJewHKK2C+TQAktJpByJA6h1J33U1Lq+wAo6nk3nQnbVsJDdlK
3qtQNUyq+Adnw9D6ulWrX9lYO5sBgllbRTbFDtCjMYe6C4oyvLTVsC55epJTM/pWCmGuxhGgrEMI
pw/sCXBdqGZZ5Q6aSc2sCTVsZi52NMXQ2vKdvgf8eKyRrMre/qqLhAI3W5JTTA0G5G5qmEEMKv6u
qjTnh1ooie7nk6uWaA7EPGRcwwu2os6jxD16FAqpDi3WTwpsa5lMG70z0JKx6moLe+7x0ewplN9U
S0T1WLITVP7ye4h4F19boDqOQGFij/EiUbb5mGShTDlautCmfoaHpr3PtSq5GWDm4gsW5zvgk4o4
tCGGjdMod8+szAD06jR4exaDdpUqaqX5aVp3t5gMsKc7paVJKK0x1kIDIjQJtPRs+Rrj+mVhDcJ9
6ZvII88AjiNxVFsgXOsh7bZ1BZgrDmT2oBQ83gjOIKFJWyW/p0PpegOR6MoMAwDiI4NkRRjHpfKs
99ChglKkwiw/yxhIy/FkFg+ytBzuw+iig9Rmk/AjNOfqNGKdbQUUZ0402WoFdS/FpC+WW6Z3kza9
tqZWRNQh92wWLDTcEQDouv9Bcel4QOPcoX+rewRyQ7vahMiPrrjVra5k7MChB7A3tGyMbJwwfhWD
Z9LLp1waADkXaXVFNAq3V0hB7cmEGcJ58apV6rmx5bPpDvVXHHTneX68RiePYyNPkFYE56mxFL9r
tHkgJi6BBn4zAoor3qjxA9SmwK9mVXs9Vm7m2Tow5RC4+sHq5lYxKwQu2QSl1Tg7cK1owr6g5QZ6
Kq0HZG4N2rfLPaVK0cKbWgZCFQ7Syk0BX3KBcEY3ALjqyukOOcj5QgW3FZptbIektd70hKZ+rpYH
ToDfpZNQN0ozYlsDQ+gpZc4hsMbh/zElj+h3m5AmbicHFwrRruUEnwmlsaBTWs8ZqMY6cUOoPWwY
a6cbJnv+FQKWeURka/8UTUsCVmjogfY4sfHFfmSyip9AtrNOWtr9mBqJU60vuSdMdM8o5CG9ivd1
QCYj8XMJPYGBSwtQ+ZT4ZjmMR6h1weCQJV/yQqOBRpPMl2aTweWS1Bx4MbZ38lkMi8mvhQ1xKZcU
e+gWopIttBtgOQC7d0nzwhV1mEHaItl2XakEXZHc5xapN7FRuldCrcheMdk+GScV0vGQptpA9wyC
Cjm48nc59ER3KRQ+b9Qaz9JOwPRFWPkrBMcg78D19v+wdx7LdWNZun6XHl9kwJspgOMPPSmaCYKU
SHhgw5un7w9SdjV5qBY7a3YjuiIjapBK7QNgm7XX77YBFAyPJCxIVr3Km6zGS6vvHyph2Rc2fghb
5ot5FQ6dsm0yXHhSuaFwTfThitqLII8qmxy3GJRop0CY98og1Dy9lgKfIzjx5ImWimMX7VVWOUSm
CAjy2CKWl0mopl6ZF9WVpvfWXuGY3LUZprNm3702OZ5ppdy2XoN6XovuK8wMDGfl1DeaHj3khhY9
G50sH1LMDdbyGPlT3HQePWfpUSqidCMlYkaEMFTbpmsW8ntO11LpSv0qTmrJzbvGOgak2MHgM4M3
kUwYccWliuvBiKUtkoAZ3+bGiCnduzj1VeK7XEebMU0w2YAByIWJw5YsEF3nHQUN3qKrIlVRSJuW
s+/aIdgZEl6lDZKz2pUDaGYYD5jBTTu3hYdpvrFrzLnwZmlC8yBath3UazsxtwInTb1aY0AteQQc
l1vcfs2NNofttg8IUBlkMz44eAStcUIud3LH1p0jCNvpSlQd5FQ118po5StaMkC9c3tnFt1ZsPye
qTyfo3l+aqyWcA+rUfaFFSEpiA2NzNdUHDWrpXAf1YaZBUdUUfm3JkIVEs2n1p07+LC2XnfnIU7y
Hrw5HLI7kgzUnL73jGnD2EFWEDKYqKQbdKIrrAjlot3WWWT4ocDBjsjCemdHhnUZyL26wr6f6eyo
ku/kCVIrKJRYs0ATlq1S9ugFJmtVE63bNDZSiRAp0JCn8R4PDSf37KbChwJZTrky43heYXRtCn+w
w0RbS0pLrOnAsbnuRts5jpotlKViMzC7zkztLlatcK9a+Yx3Ta9FiPUSyvIqDKDlW5N5zc9Lexx/
cT4JlUlsJVpodxal7xtG3xxVnZCqQ9rHLGsjrl46vsAzR0HEH6cbhqd6PZzVU6Pchc3k7Jq5GNQN
Am/zpg57nG2tuDa/yXLUmJ6sjZIHrWrcxHoyHcoy7b7HGY+qtouZrK20Lw11l19lduPLlcxr0gfl
LDKT/FZEwTy6qaXmT7VTBTdWWnYPsdallp/wCyYXxod0Z80qKvkikCqcW0M+Z2r18qWT59G2SobZ
jzH/ujHqtLq1S0W5wmWDWwHWn9EFthxd4NbSUNzgzjuj+F14lNv/h0CPJ2glIqnj4cqOMM6xh1Ve
2cD9o5R/cW//1LWHVUieJ/wUGfLyJyLTGOE9ypk9rrjLeqGqulP/BSXrJKKZJh+dS42Sg5KUslQ9
5WTJbSUqjMaRxV8N6b7WvAH3jdt50YesLU93nrUroXjsrqtmpx7Yx+fHP1/Vf/OMH37ASbsL55G4
CMd5WMnSTareZOhk/zzAb3oBHwY4ubGOaa4FRcYAzZKAXck4sFTJcxunsMEwEfdks/qCTfe7BtCH
IU/u5iLB1Du3eanNgJejiyk7kUK9l1EZ/MwE/Ipf+7mzdvIVTzpOZcWO3koMiAeuX3DsvEQXDtYU
ELZGr3haNEB/fqlfPuIJZGHXWhOVOIRCXLa+q3+reqJrjbY3i9z/82i/+4Qm7Qb4rrQe+P+PTQeB
Y5ERF8qwMiidsOXUIh+X+Min7l8pqlgLjqMvZs1vF8b7MU8eMKLMIhedMWcK8FV+HWH5ZSKy2yxc
l4ayy0spkxcN11raaY9f2bmoXz3zSQsLO3VN2Mszyxt9s3R41DtVd7WXLPWwrBErHIIW7OSsXD//
QhxyHznVJnqSbrGr/2qG/W6VopJZeJsaSN5pSzPtjWpOcY9fFVb4QzepTtuvgKllHX7oey8Yyrsh
Tl64pY+yFjnysAonyS20S8kKPCze/jyTPjPwfo5ik4u+ZDY5P1/7u7aZcJIalfzyIMcWnv2SJUOG
QriyL+XH0etKt1tr6OHY+5EX4Mt7b+y4MUZn3VcL6HOndElEXeJ6bAPO7c/59+6HZEQ0hJFjySA5
9c58XbD7eFecd7ClF7m1Hn4xodXl/X18vx8GPIWAoWwjxRwZMNoltzj7rhZjEiz7cSVaDBbhdXrT
U8zP+F7xFh6HtbLK1xL9sjOCEzf2VwfP0gn+9HP4AORaIT//1KKd7coY1SlTftKElvOGCAl+irou
VuG6/IJ4+ZvtCpSOMxTsZtEAnZJYk7BWikwbFDBdrNRTOnMLEOkFN8F34w4Dga++7m+eTllkFYDI
5H8z0z7uWFlmpFHaOMrKushuNX/xQqkP8m4RrhRP0Rf6ps8rh41RVk0Vwjgty1Po3ZgTzWm1TFu1
RegZ+rGZ25XVf1WM/KbjjN+pIdNYR0RlYDz48ZniUp50Kj2NpRNs5p31kr8ufto7jdWirMoLIqST
V/X6zwv2s0xFs7CzWqoTzYITfypyqgwc3uaAgnqhk6me5v/yPTLXXJi3fx7rN+/RhpiL1SEkfNs4
Zd9H0ajHZYAhr5NGN42hroko+DZl+RdT//PODkRA5WUSq2JYxI18fI+SyKMqEDFP1KA7r2/j4YxW
nDtGV+jB//xEn7dthnKoTJn4Ct2LE+BHz5KEOjXXV3qbH+d0vguM4is2+gLhf1zIDlALExD/WtaW
s2x07zYyPN4jyUla3ALa6xgtXfwUj42nK/fBfIszkT8o1ygd/413aAPwsIUu/q2nD5aFDvfSkISE
tHteMkn1wVmlpe0KqrrJ/sclKk9oW4C/xgKhnQrCnFSF0Vio+IDAH7bCeTWb0u7PH+rz1ENwZkLq
J9cKac9pGU7I0tgDZugre0kU0fDqk0n0qJ/+PMpvpgPpXAACmubwSKe7oJRgHdcUjOLgpV3CfFso
938eYiltT2aDhegWncoSf/dJkxikfWMHMt4RvfM9G0DqixmcRT3KpvLFSL97GAA+CzNwBL6oeD/O
O3CZJiusQF8pobzW1PCZXvw/Sw1cbkeLupL82+WYYs2erB9s9XNlht+5qjHQ7apnbME9YU+/Tov/
E3n/B3bG76bPZ89uSKTP74XdP//8L2W3rv6lccbYzFKV40ZbjvThdYmb04y/OFVNwyGhwnYo5Kh0
/ituzvprgSWRUzqLGhBh3r903Rp/308egMOnBJOHJfwPDLvBkD9MdEQjDnsqUmJ8o9HgIPI+mX6E
VAaxkFRPtwJa+Bjpw+pOFX2ieyMPFEx5WW/gWQ3rdnKQOEy2uZO1qRr9NHRGvGMzs8FAMJ9U84qz
aDiLU0Pfzo7aP9ppivGeLKmj22qCVm5SEMjmpnWIQIU2+3RH9zW4De3AJF9FynBVE03j16EUaQeR
dfNNrk7si4SuZF4eZnCtYhr391ZSpTfEZ9E8ChrNHsmBiYPr2IoSe9flZhVcATmUY+lrQ5TcpwP5
HKs4lBIt3zZmris1vrtYPX8fqowW6Rsfs8cIJKkyvbqxExq2Kb6cDphjZ+VVTgyYrAn1DdqHCjJW
zXeY/Tk3hR2UCfKryDiQSrP0RMleB5PPVW0+t7HIbQ4D7hWya8gC9xR8mKzioq+rwpdwt5T2rWSl
xg1Jq73qakrX2yEgCVZUF6QdTHTotEa/gh+9WO5EcYS/cVlHz0CveYk3azoX6bdUyST9Rz5WEt1b
o+1lN4/mSuwmunscJYk8J6rpptLorPM2oPSvB/t7XwskY8og9zUGhUK8TlY1H8eu1b6RLVKtGsAq
P5kd+TWiGDsMulWvSq2Tb4q6INUiToMHjArie9q7CwCZkfUGhTu9cxKnudKTuRFncjZLz7YQ9W3p
jJAAiUAb75gFlcDXOAIHAPNuaVLVkraVmoFbHv3DxdhXlmA0YC6rhQ8Ywdq7vnHIZMmCdB+MQ7QO
4mD+bpgEgeK1G2Mh0IMXhgj8hUb0ll0Wl3ouMiJW6vxYErm2zZVJ3mLqHe1paQFDNsUoPC3JinRn
ZvJ0kw216ay0IUnafUWIF2YrwAYWOaBAkME3SqwML9De6pUrZ8hDiZK7kiFB1HFDunGQFXfjIKxk
FU2tkW7lFsn5gvdE6W5OrExZ86etlHCyyFH3eBCIZK9XlkJEkhHE+hv5pyAMoeiT6kLRIou1FVYq
UWI0HddJXdlnoBTpzknm5KFoOFl/YFUbWV4dSIO0JumWxKxQpQe/LCj9LOQnXg/JYKNQ4Iaw6Zw6
PCODUnxL0z5fOwDjGyb6eNDTQLrO8sy4h7EQWm4jmfWbMZSqc8CE0DgPhVCMFXKL4JZwOu0qy1kg
pNdJdnMNZEL+YynL+h4rguqlyEETr43WGLyMHLXSb0qnCUHih+At1+vsCqJUeBz7RL4iFci86OhJ
vknzoLnBoJEeI1W6/GAUsCpCLY6PU6EHV4DaQbVkenW+3RvFeoACweqPpm2kUl5gha1DS7DaNyE1
9rqf5bB1S8yCadKWSaC4pCVlGVZJ6mIlJOfRzZwErkQsZo0P6j199OZQVmq8MrVqehjkoCX/LDK2
hKdPa67uUu3CNzDPpX6sXZ3ptlajMRFeXprTlan08p1Qkqr3+rIcv+lCyfdAbM432CbFYU4IXcO6
2UdzwAW4zMYnbTDHXWrH1pYwLKwTUifxlXYwH0WiiovSNAsa6Y666YQdYRqmAzJmjrnDpEjfTNUw
bLnmV0e4A9LGdBKoX/j+iCuK2Dz2EuJ6Lg01elLwt9qkGWk7Vqab+6m2cYdoDQgEYdEWK8r35zav
JV+Z+ug1lPTiGx4cjh+kizdipj32UzufVRQRawB1Os8d9nskeBGwBZ3EV/tgSVRpHzLLzs8zfQA9
kZMu9+XJCVwrkS/NJcVRiSx4sbrEckaC6dF4frTIYnJ7nUsIQHQxATf0ZNkdyiR+mWOct6x+fqbP
f2WowZk+DKkHLnDXNwOyhmYmI8ueQCpIa+Hd2+tg0N8SYSZuPiWvs2T3ri7F3WaetRszi7E7l8Vj
XA4EEuaEwxbF7JZENrlOpjxJXTt5haT+UGLT8sgtOh9H41YOxMtQV6SQgZ+44aScF2FQX5ctTWor
I98PV/Z5ZedK7pt4QHpDX30LErx4IiUPvC7uieOZpsjnR73CS/+uWGXiGkPS7zV+wkucYz8Z23r7
LYqFvs3qMXDL0ri1hmQ6q7LEuDN5lZ6qZOOxSpr8sWpJv3IN+vTbgBgbYEzJJltaJMTYdK1UHvKB
VFajKfCPsuoOX2mgVBMJ5F5rK2WvSgW56HWVtmcQhNHRTaq9Someu9FGvfCwHASVSQaiOeqJ8KAR
E32ZTL4b4N7kbgr0t14k4S5trcwXZoh9moSB/tgTu1VqwaHVw+Eu53FwfMnT2tNy8R1Hc/2usCbb
lcMkPAawbggJJVov02pYFiWB6S2skw32+MW51BQ2Ymn8xrmhEDc0CAAz6Xo0cvU4xObwjFd75bdy
XV4OulKtELU0gJ21DaQ7P/eiB2HuWsBseO0XZYoJjWbVGYss1FZjOsfrdOgGongUad+E8p2Z1Tr0
Iaf249jWDkThvU0yaY3GOBVeis3NPpcTGicmMFUgGdZO0jkXmxRiR15qsN4052kejYOm9va25S9s
p4nvp1GkZGOVuSIIL7QweKmwUcLp3b5Iw970RGndkOVXrLrSfFbD6LEatBtn1HKPYKXeAyQpSZyK
rG2S95VXQOJgiyn6I0VLCRJTWNvJTnNpm7YY7qyqIQi9TnWk73mN3/3YyBdBDyJb5OF9osuqmwyZ
CnI57ucyD92kGhDgzs2LgX3Prd0D1IVJB18mn0mEzIz4xe6stQM/5iI3RsmPu9D2NSFdtq24K0Qk
LoQlF3jmSyh3x7h0Z00/JKk6nMdqJ7mRTMgwUP2FkU+6R1xTDcbKIRWEODvCLD8EavNWmGH8Kpea
pzRA4bk1tHxSTTrHCQ/jvl5Ea1ha+i7olP5S7ZsLa8SaMB9nHPXSwYfZBPwfFZhwhibMpXIovMCx
3KQnaq+1zOMwyffEJOfEuuAPWJb0tPN0uhJamsA40UaM7OytyCfAg0rBPa++aCaJeIcGI9hsuBgl
XBqBmPdJXlXdNpx06tOsvezgDLuoKC7EXASrOa/k6mwQZHDpckCInfI9z+2bdLDfeJ0PaUjDPEww
QoaTH7XGtdlWql904jJUi+YYpFRyhoM7nRHG50XR6B7xfZ3XwVWwi+y6DZLQnTTnUSjRcZalS7WR
QrdRRsxcDZSNgfXY1KHpki2KFlU4l0UQXYQaYYgA/uGakMrbLI4PlEE5XoR83qGMro2fZFg9bUkO
0MFxhXERp8NNBwqx5jyy1lHAXVySKEejcO49Oa6u4yw3SEqY7zRzYADCwoLGvptls9kG/fytNvQO
AlIbulJAeq3jDI92Ds5LYRKudaPqXcIqbouqy5nM8nWcZvW6Mqon3AUh2KQc4UzhxCfR8UFWorO2
aFCDl/DHcLq76RLlJSyCN7z3HoVBLiG2RufYDWFBFmo3llmN+PfNGIKEWrWJa4LqNJGP7iCRyGxU
8XiWtkqyCisiy5IUE0q7u7KkqQcqdiTPDp1gNZIAuVHHmIyFSVOJzhB4A1bjPawuEv0qeHSSiA+2
pDwUKJVWY9wZ5PQqDdnM5BRICD/9SY25CUx2lxBRAoUrxeHbFwnEj6gIcbkBqOLAomS0pgk/RCcT
u0QN5H2XQHiik0SBHVomBHQlvxgVkXiJWeNxFJDx2ZFVMLaSuRl1x/Z6YrpIljMytzO1YBsUTuY5
GvopAzYeHB/zaFSIBHq9uMZctfaVzLyZ2/hoEeULd1bz8yq6VIMRHCno3M4uor2ihNFKLXQ+3KTf
THYeEhxqgZF6liwbu2qktHaHCfsVGjnmkwR1zq/kiEXfwdwJvUydCQmfE3IYRrMjX7Mc8jtLlpoz
GG9m5EVg99TKyYC9QKAXJM/VXSc/maIl4CMpWctZNUIKSjuH5MG2H0cyTMp+/FZwU8bFj/+COivs
onNbq9LMnzI9eezROvpmEPc3vRm2+0nmtda11GyGsB8E5BorOI+hQz7H1ZQ8CmcWl7Ww6weDEMMb
tYFEmhnMcdeowogw6AB+mCKG6IqG2vySVLN1o0IZHd0kacZtKA3jbqlkr9PKMe6U0Ri/leS97Hsh
58cmMYILXe5CjyRWPkfbdzjD6D2rHOcyXg3GkESKyGP73GWNuAQg0WDm63kRE8qgIK6zxGziqcdL
j7yQnAxy7LLaARroYy4FVVtDUcD36jaa2IUgOS3w+8RMcIVV2jGOG6n8lrCJMvZI83XdmAVhho4c
1GSPdrLxyvqZztJosXGZRyu4bXXKAbW00YJy1+IUC7o1cY6ZP6uSQrEsMSFkKVjDrX9Go1WuSOMM
vuFp0F23dn/eJ4NxQ8h6dCBoeCE0V9NEZGtimrlHqntb+rIUFg9D3bc3CjIv0yVfM7l3wiZa65rZ
zSRy2LYgPNKM77Q566ZNKtlOu5WNKY59Y+j6wlfqpia9yQglCkci7quV009z4ll9gMyI2/hrHij1
90CQSr5+15G5/NW6+2DDtbSj/7ujZ6kGXV1Tc2RUTnhYfjKGsxtglS4wTQ8f3I2ylr9NZ5xZmLlv
iApetSsZcqFvvapbyTev5y8Uf8pH1OrT6KcucYpF/7+bLNMrjs258QCF6yzwmzVkvXmzwFaqD895
HZxHZ/U/dCX5PPZJi6dLLKWYEsa2z2pGp2Y+OLlrnMfHxQiaHG+vBjs7fAVWfewF/xzWoUNLD5XG
45JR9rGz1LfgPHbsEFqtvbZQIUcSFifT/eKz/nYURCoLLED39LTjbKd2OkdWbHmDp6zN54Xv4awW
8YC8rt0lF6F4/QpfOXEd+fvJ3o25tHTfQQW00rLRNn+OKXswbe4s/E60VXrxlU7hxHbx75EACGRc
C+ncnsoUnCkaSxi6qKHR+zvHHhtvqrAIr84IpFOp1+NqMTv9ctzl25wsFgem87/GPWF+FBGxTanE
uMZNeA0nswBmjDfhtGbGrMRGe8y/QDY/gkm/HnRBx2wTBAb84GSOprI0JpJUsj9OwuPKppd3QahR
7gTrxvlK2v6brcB5Pxjd1fffz5CxIy4TYXkZCKB1CID+ylt1+5XM+2Nn/9czkSvD/wwZm6NT+1pr
NtUGjMzypvY6kH4k4f0Xc//zVzI0alCkgjipkdx2ssJqOI6xrARQ0PbFrb1H4bDFDnIdme4vSVj+
xYCnvWKovh/GO5n3CfS+xp4YzyrHzWBYN6bdnakW8oS4+wJIOsFLl5dHJQAQDBysWXDNlwnzbo01
SVZlCEdsrw19QpDWONfrrnnbUZa52f6rT3UCrH8ebtm/3w0X9EQsORPDKTcLSSX66QQAZdIrrvP1
l2ZCn08DOv44GxORqdPPPEVo46KgITtmtkdIdo1N/mK/252F2EdDIAj82JtIU9XXyATWYgPb9Z/P
G8A5fGNteTFvOh1e4dpI669BanKnPNS7fB/4YjWjPd0U56WPxOIr4tPnlYDdgoZzrAqXQEZb9vHt
jnOICoHcXk+bjwHRX7LylTHAiXJt+YAmSLQKCQXU0fxk7yX0OuqjcLA5B2RPJdmoco4L9Q8qp6+6
lblJnv6NSbOMacL3wWqWIufksSwrrauArjpjUpYvfqw4JXlVA18NNZFvfgEWn3C5/n7GRQFKxifI
ENDPh0mK4CgaJ2C+ZTzttfeL74abXBrbkkyu5K069l4RIo5aGziofc1e+82SNBkcJB5sCgz5J3vv
3RqpCt3EugAxf3JcJmzjlZv6sEQ3Zfuv/E1OmIC/HvX9WCdbzUL3lFURsPx96HI5gvtgp8AqmvxF
ZCs2X1mR/CSXfDzxeDg2HIX9CmLNabViSniyF3Xn8G6xhp9W2Bb4xkv1GiUXFof8Ttoke8QIa6W9
iLnJ+ovk9qtl8pvj/uOPOHlq4cgJkSf8iBiDsQxbEizNLrA5WumhLz2b8NJ9ytR2gx2993NP+D/s
9j9wFX63PX7Cbo/x6/eofaX98BoX7zHcn//dLwzX+QuTQoX7JTXf4nBrchj9wnAdTLaZNQ47G5u5
rGp8sb8xXN36CxoyZAsM44H+QFj/heHyr5ZSh2JHwbSW0F7rn2C4RDR/KNZkhT2IAptWAePgMXhS
BnTyQMe9rriRqXntd+bUHDoLU1U19pyyuOptdH6EHnfrSSw2uXLo53RdXew6OrfVq3HVjIQJkKdr
w7ONcsebaErQWyRtQVjOThO+lWqtHydIa8pyktdz2eiblD6S2oYvcVZsnQ7PjzysPVWPj9BZaNmb
xoVj0gdIA+EmbXrsgSQlWze2IWobf4yJScnz+9EAv0p6NKv1PO5TYZERbwxn2GvKh1werG1o+EXW
NOtYoXkbpmp6lcBRNzOLkAQMkNZF39vXYV6+2YG+VpTZwZqvudSLrCKXNCPedJZmryV8etf10kuV
ybcoO+PrVEWqkdBCM7lbo3Qs6FmVja+lw8a2M/1iqprEjcio9xUwFuQ5Utm7tjyQ/6EMvatpSbwp
JWNwnU4Ggpwd1FFJINOy3xpSeYyLcTybcsnLwlH5N1Yqcej8cxp2/iER/X/ntv//UW66xqL7n432
6S8Vr/H79bv8+V/LF3LqXxqaG8qChfQLOfe/li8Mn78on6kvISwtzo6s0b+Xr/EXnCwdSgQNMMoK
TtX/Xr5/yTIIG1qDhV63/IX/ZPmebvoOTD3cBrglcH/FWV8/2fRnIcmRrgz5rrCewY3XyFVecisj
B3oiniU2a3eUE9OVp9JTrewwBvlK7hx5k2XBA52/wp9J/5ic5AuS1Umx/+tnOZSpSEw4E/WTYiPP
ojQPgjjfgdwcHK04aGZ+QLSmMNO/upD9vMe+O31/DobnEvsn+6jGm/9Y2bDaNDnKu3zXysE9gt2V
OqpHWljO2gKQbCPzijgXfxDjPhjACEQQUERO2TFPm+9mIjcrCdWrZ0hvvZHcG6pZuopUEBJrSj9q
+83pi8AVdjjRTNW+qRqA8Lu59rvmEvPk/X15+f3wEx2mhanLsKxOrg+WI5WwY+RslyrOd7NHtKm2
00vW56qfxX69DRF6YStuExQbhX48ik1XFas//4jffLAPv+GkGpXMVFOmasp2A+EvHmy/oz7aV0ra
gMbY9tWfB1uuXycf7P1gp/2sTpmiLK2VbBdFw8soqvOikZ6jYtfN1o8sNu/+PBr0xE/jUWUv1wfu
K6yXU+6ikNoxjAxH4viQyx2MFDwDUX3RR9Voiibb0TB6X0wip4u6Cpg/otmlXZv4RulQzJGYfJ4P
6SpKy9QbYmDzJI4OFX3oI6lBKEBl565QOa6cMp38vCY6C5UZ+3ycrxOcThCjRB7J4J0bV+NVN8TN
XZwlAq+D8DocsdgEcovpwyaqawS6fqX3w7mZ7atRq3aDxakbEGlAhtP3ohur836U02+x7lwUKn+j
IgdXRkgoui126LXG8yJtH+kvbdvyXG8coOOwPYKEQkTK53u9JC66xG8BhSpRkRagyaFUotLDrWFP
ikFEfpIqLoe5rFddXmjrkrZxmA0kDseYSBSzsdOdqfEcYYWAQf1mNOyj6CbC4EPxHEk2ndm0eZKD
cotYYtiaSv4DjmSyhuv7NEeQNrqZ/ChEwEUQDtcSHwMJXj0Z2REo80c6iH6tm/VTKYlmPUTz6Nm5
g993rp1nCpBXCoXr6KSPWZQl7lg0axnqkwvtl1JXA5QRiNbspgSuT2bXVosbmg6sGLPEx3iu9npa
bFU1e5QL3BzD0mvhH+NZEW2yqXmwFUBJpsnk6UZ9SDU9WQsjDt3OMOb1aG373GlW9MpVlKi6F1ji
zi7JgFjwqRGc3wPy7jZ0QOprPKK9QqtwpGoDH9dR8c3q+g4LXBMCCk7Abk5vm1Q7S3XnvgenvjYi
27W5+eK3gBWBWh+LzgkO0Ioe67H3JooQyw6+FUP8VmMjIGzzR1RX51mzlTN59Kz7qmqHNa4KT1FO
NcTP6c+MrF+PwWLuyP2T0NHruaXEmDtQhH4oYIrQCtRUElVGGDI8rbWxCFwTeOIkHZ34wgCcyasM
5AHpHf3K+0j0k9cWwxNOH+amnNqHpFQ63pjzg2eaXMnIMQiogKpGdTRJcdBuhzfLaCMfXKPc5Im6
jx1wJsWJr5A76/j0drdpI67smtg9fZx/YORbrBR1wK1Ur5GNrut23zUTQv2SHFcZXX5fKKgjsiDD
WMM+BiyC5cyrQu1YlcNLztahwQgYZ+OuF4gMmhTB0l2eoVCf8vzJRDvMJnduWyE6TaFzD24UV7YS
VLBV48mZA/KSxM9VmN0nyvBSIanyMnFLnFjuw3hG+00V0B7k4tjXSEVTAUIIz6r09TkPDsVgXGiR
jULTsKmUa35Q1+XHzCnFWVcNt0ek7fqlCO6HOMpuKlxIYtErHoHrSGFb9bnQnHsdlBRumtkBkAas
un5wZTt9Mgv9bq5JvhERIdq8BVdr7H2VZTdxOCi+pqO6HIrwQZjVxsIUZGIWaml3IUPG8aM6671Y
CRMXDtAxU5LJFc3o4XVyP2a1T4L46Jd1oBN+Su5Fqk2rKbLlh0n/ITcPUWEZj4qlSQu7Z2UUjbJK
oOQ9aiNRvhG+Z2Fc3IZKcW2HZuaVjlGfx2hvySGz1p3V1zu9UpNt2GOvMOsJjvdAQPu4p26mejIg
rGxiCasIAw6RWc874XTKI5eHcz0emK2xiM5siSx0g+/qZuTHbwr6QZtC6fS1VFnnMt4dm9YBspKH
sLrDVUsz1kXbxedloNB3HqZ27aSJdR5KdFgymYux2su7Ns7z6zkRwcoxAy8QKlvGIIvLqCzbXUqa
2lwY1XmwpKQv572m9G+OFsoHO0QPoeik0vbhZVMgnHSU2NnadrSveQH7MGbBiUQxvVAJdB9+CAGF
tYQHXjq9UWrEnlj4+klqVC7RLngec+wSUEiMfS44adUBOsxQRb6iSSsplvK1oWTh2qjS2FfZ0zwz
r66shaIQFY69yqoEptyutgPJNzSsZzQ7h4A5BZpfxtIZsPzWzM8CdO3XcpLIZ1A/n82gubEBVLDp
6Y+ke8GIYgOcw7mDWmatsuygRbl+ib/CXciWt7O53Ti1jVkYZIpzJYHO1LqFhJJ60IKroOwJ91tQ
2ToefTIERyTwre1FerqVhPqtkEJ7A/Jr+2ZfWG4Hwlv2pemG/bkT68a+m6SDRsohiYx57sWFcQU1
8drEOmeNJL8u54diNPFdAHUlblK7rprgog+UyQUTemltCw/sxGiwX2hv5GR0C6XdOaJ8KIS44Nhy
NpWOWAHg7gB3aVdyb1My5cIJh8LXoHXgb090h9atVRFnlzgpUOJB2rChth6VjAsaBBA05iYU2bnH
cMZCCQbZsnDTQMFcVodVUFbjgx0UD0gVISrnYl9y3yz46hBL/RjgDvMnwd9BndPPR11vUZhXduRZ
80NjJsm2oApqBQcGXiSyD/9Nl1DGA0dzOlXWvQjfZjXKV8boPOcC6bk1XwRDb+zkOj0EMy6EyfD6
53KJCLBP5RK9XTj/9JZpSzqnuJGoiCF0upLADXY+r5Xz/j/JO4/lypFkTT8R2qDFFgc4ilolxQaW
ggWtAhpPPx9YYzYkyOG52dvb3bXpTKs4EYjw8HD/BbcFGOlE2YJbVW+MtmxcEDUu0lgpRQD7yZYj
1G0AJ1imetWWYb6Jsh7QcBLwEZ1uM0REyjwv0kujtn3Kos+NGanXtW7dBex0NSh4nuAYfN5P9AMm
sWiGhNy26Ce4oRbWewgKQNo05MFLqd8GduIBGFz0EwJPFHLol1O4ZaP4ijFQ3gqsu2IKkd6ZzhQO
Uzwnhzywhj0c8AnBg+bRakhZoq7+Y5VPAWhPH1RWvJk1OT5Lzf58suTkaCkROUgNk9QxNjbYc28k
bQXLEj3qtBXsIf41SdKA4ggCQYSra61Q7vIQESHT8PNE7JABfM1Q3XeJmly6ws/V7Mnouwalmvyy
A9ZjDumtphZXIJ37A4Xbn7aaXaRzroPp00kBUcJSEJpBEGS4liq/1IOj06XSoa31GRkNdIViUNk1
elNXklUNG+A0Wigu2uUmjsv4CvDWvpDjZN/NWYmTw3hY8jBjoAIaFrtOqsftNA5cOLbkD2UJ7Bv0
lqTHtWfn+j/mIG4j2xl9EKJnGGkmrgJQLJSbCm2p+LoEcu32tY40wXgRZiRknQrxyDYuENaot/Y0
LvDqaTPUYIFkSvxul0h+be3t4FnK+5dlmLTSz3pjdnO525sWWXZe7Spb2wFg+c11gZKlkbw0dfoy
tPUubXkC5Vd5pwJkDckBYD/brsIMvD45M7rwKRiBOGKYWVfhkzbL531jCFe0/Co5OhZG+gcBDLBR
3RFZhZ0kzMciri+b0M7cOhobP+ytG/Cz+0bNHyIU+ZrgWjVm4ZYyWYfQjZvW6nfO1OW+yKdfw0Ry
mJqNAyA+Q4aLBdAkajyYxcWuOiUvc68Ar87OjMx+kIPml+WgCqQU8i/VKi7DkBMR9LAQON4IMbTS
zgAkjVYIIJy6v0qdY8VToISIV6Tlb16l1sGkVY3m//xL65I/YRQUmzEy+doIAOezKNwCU1QFHbHW
KBJU1/RX9OLI6CNuEWPqNsHYD56u/E75eKGiiMuhFPfS3FWu3OetN6IbbZbzbTHjsJOgMLZt82vs
0ASIbE3eRE1zY/TjhNbL2O9QEzrIdZI9SOEjCYCKj9057/B9U+YQFPFW35iJsSlNxKiyUDU2qHRd
k5qafGV+6BAml2FjXk8o1SCEM6BL1gQ/gN8GnuaYF2C/LseGWcVVGGzQunmSJet2joCzqJEeURXE
wtQyB/Ztc4cuxi2Ze3eejTAlhDWc2ZMRe10lvQDTB8+jvhZ1/I8GghSxJA5TlRTPaXfZpG3KiUQN
N9XFQZYr5cKCSG7CFehi2QLSC7hwzMHRaVX8ywJa4uqVdl1QQ9Gdzmt4loy9eT8XSexpMo8/HHXh
fcAFEFBpexT4hwJhnop3Q3tLg6n2wPsEO7NPfzfWsDPADf37hP+rKvz/ytoe9ZTvans/5zj7UNvj
7/9b25NU5z/gLbjsaEjRkjKXMvu/tXnJ0v7j2NBg4RIv9GWYie+qe3jiKbDiqN0bCoU8aub/1zhT
0rT/WOC1+DdhPUvhnzbbXzCsPlZlADJgwQGmVF4YsjTNnFVlSLR2G0OxicDlod5sj4rw5nokbXLg
Attzk/y7hf6/RjUfb35QBov6Cf9Vkf3GI/KTWKyqwn0pKAMMYxKhP6Y2FMMmy3BAoaWnvBU+VmVo
fpLh0w5kgigRWChlkoa86wgWEhfmkGNjMldFfNEFofXDGdvowkzb6VroUrLL0ka/tnXh/FsF/59O
821kS8buDywXfnf2UpB7N7LIpFYNZyoPcdObfwb4HwdHwRSBa4Vk5d1u+6q697HB8jZNlLHJstgp
y2irylolYFSIEO7JRMWI2VL/UUgNyY/si6oco/jS7OeH0EEBTDebH07aguOzgn7QPRhShX34/vcs
BeH/V3vj59ClXGxfeV3xo5Sl0P1+7pUwU8vpQOcrkqkcEvSRzp24tO7/ehRUrGBC46cGD1FeNtq7
FTbSTkrDMhpIZ6sAu28LUDwSN7ffj7ICXiyToWDKKVuKvlTUrdVk0OZuoEBng1vjpH1um6GFymcZ
NF49m8atGnCTIZxE0t7IZCQ0qnzL7opLNDXtzWzH5Ym1XTW5YWNy6i3aaCgMq4QFY1WNr2N4mqYN
92UQi9MSPu4uWyI8oqQPvjbZ5hI+FeCUAlL5ra2PE2WN0Nx/vyofg8bnH7Fa+yRU5tTStGGDrGp/
BcYn8/MurGkLw7GRddGcmPUqaPARiBYGMYMmIp9j6WK+/9bQtQb094Le7cMcldAuh9/U66Zf2+Pg
/9XU3oaiGLowxAmOTOLjUKmZ20ZtIrYbW2T+jeDFpil1tW/5zw6ByuoEsOyLqWGfB2CCEKfi3rVq
Y4QG9d2ceoCrgjR9cXhYHBKoJZ4c9Cf3zvLbPxxMGiUgvbCyMx02yToo4RrRiqLlYA4zUpqqIyZ/
mBFtjui5bnNqLT7P4uC6LsfGTezOxOc9brHyHbpg35Woijlmc0pCegVWBPS6gOqAvuJYaLCx15Vz
fJrkGSYi3VdNvSnH6VmULaqiVnReSjNC8K1F6hn4vRLv20g9IemxviAYnK45sgoowJj0uddfu0Yn
PSdCujOQ3G0QpPdjlP+W8ujQBIXwoJNQMM3sU2jbdcB+G9bmiaHpbGyadB83WS2cMhM9uEUFXuoh
6lqqgGNrZ75RVchIwpK9GArV9AGThwdcdKUN5M34YMtjf+Ikr2L1omJCZNNoJWrEDXMNtapnaUhH
1Umpe+bVVS1rw02XTo7mfn+q1l/5bRxwK+xvOiQqXJWPM57DNMmmyaYEOvXwbHW7PwpDznY2lnXb
rhyinxNPKbeZ+5Y7ioUYZ/lES2gZ4t3uXyInXHaCOfo8YJPklUcG4JWyS7IOEBLQPviRg+Tl2Kwt
os7ZGRqkAiZXLt9IUJtvuyaWTgz/sSP1FjM/DL/KCFB1cqaqhmVV1ImEeHMCINPtzVI8NzyH/hhm
W+BuLzn5dGLtVxEGQReFw0Uigh8i5u3WOnimIyKE+Lfy1qnH/VDiLt2ZvDlTSu4njtOqV8wkGWuR
ZifZVQ2LbfXxMyvZYKcgMJCydNBThsEtC0q9FdiIqZbki9CYLY60Y1xHkPcN16zjNoEEGKh+JE3J
H5OsWDpaVqv/aOKshoqtalfkp/GplOnTmgATwzKAdrYGAEZeJ4YYxNnOlKE+rbcxRFVNFfscJvUl
ID7xt8vPha1gp4GqGpgwmgYfl6Qe5QbPzz532zIRR7kyc7DtcBtml9JgdSIV/OpiJraTIiyvAyLD
x8HaqU7QQngbLCxTVxNgDty2UuXKS3Izv83xHz/levDFxmY03jEIRbAD1sFMzvTSoBSeu3baOBdo
7R5Rwyl+x72VXtRw8V5SSvanZLY+fcDVRlsW4l32F2jDgDyujrxDhTwpqgr5a4Jd0h7XRHFCZvDT
mmpkH8yMbU1aD+L341BtDButNuCfEd2kxzytsvvYof+yaxPRviAtq5jb76Plp6C8jMiTEfgtshtv
78L3k+tULRWaTGbJsUVgEBz8rUiE+vD9KF8soQVqzEJrilcSz9CP86rzJtJNtcI+G8oqsP2h8uuW
2odJoe3EhD5tESb0fqjV12qR8xQAHqhqz+KuHSXog6mcb2o0Q2GRit8GKqB3389udbMvkejDkKu8
vdJzPlla094Vo/k6l1kKfdPSzhGoiDV3SObpII2ysumD+pRLxaeLZhmau51cho9H1vpxYaPAgH8h
oQiJXIEtxfQbRynYIKXulH8yaKDEwUoKCm8yYJztp2mEw5xHVVmfiDxfbSOVT0iJAC0iUH4ff0da
UBEN43EEhRBiFhbHg3qn6JLY/fVKoya8FCNUVVkQRx+HyZwWSRMVG3aSu86Nhj509YVkbgXnqEao
0GDzxzYlPvz9sNClAD8pQBtBPn4clg1Qdjl6tG5rCmDUUCa3nBnJ1+wMurscoOBfS34ZcdP9/cBY
nqDhREx32GQfB67tOJOygXPT0aKhi2qMZuzVetuXblY348sYdfQeB1o8j0ArlOLE8F+cJdBeOkpg
WMDZ8nq5oaHnSmnq40aIMttGrXRRYkpQcpwGMWAzTJ51Ikf8Yj8jHYi6mcU+QpRytY9oJaZOmsKn
pLjT+shXgK02A7HTuhwGXtPJfjPmyV6G80wpVcpu/3a9qeaSooK9wvKFPPXjeveV2QRxFMP/bQOa
NSmAhP08Ddk2HlVlR8dbhdSnpp5kGcnV90Ov+lRLPsPYXKbLq9MA1L46yqaIS+J9RLW6m9Xa60Kz
QqWy76bBSzJjJnUfmyP0+4YmBJXkx7HK5os+6srZSwunuyWzwHCt1qfpSKM+vwkCUsATd/66RIGW
HkqBwIFZJNC6lrbKrYd8lpLSankYI9R8qcXT0jOuo2MjUCsaqwjqvpHFL1oOukIDG7ZJQr3dQNlu
sIdDf+P7Nft8raiLATWoRYiMC17u4+cSfWoqSUOsL5yoOyASjY2gMwQ3oOfCE+nm5wBH2oGq2YKb
pMbnrCZuRqhJx4ZELcRCtkPlGrut2l46sf0/HziqWEuQsRexNVVXP04IdUk6r/MS36zc2tioF25x
VaHGhvFBYZcPbRcuuj3o+Vsn5rccrA8vFspODOwY+GvBN9JX8yvUWS866K60eCaaW3RTw8ugjuI7
zcb6xsaaFj0LFz38aff9N3z7SN+MbKzyyIIOd5yg9kRVIt7PZq1vzD45TzX1PtKi3rWyPtn0TgJd
X472TV/+wfPyCVWRi6ygnJvZyq+qEb8Rm/oBDRqQRJ9I3D8TfphQg5HZDhYZFAcNL52GVD8rijdJ
pgqzob/KI+lEArc+IMspfr+Ob2ZL75LFZMxb9NQ70g+plzcoYIkLQ4+66wzStdfk0hOl8RB3+kmh
Cy8jGK/gWDPZCSKp8J6fv1/br7YTWEFCGdhVLrDV+bDlBBfVipAyat0oQENEVIW7sEJQJdH5M1cx
y9xx+2aqTt3UXxxNPPVgCUDQQe/cWt1cuOjUHBJRuvhezIq0GbQ27Z+KaNFg8zpbFvmJuX4xIDcl
FQaYBETSdZs/AxIx9nJd8a6X0cVvuuKxcVL7PHL07u/qaMs3pkAIkRe/YRlUwPJT3n3jPkAoA6h/
5Tqisn8r1bj4x7blQ9VOp1oYy7H7cDi4+AFrL5fCVwlPqVtSkQuUVoJES72pyLtDrM/OIq6Di0AB
hAgPham5CvCQvKgK0ATf76Av97OBGOiiWY8egr26EZEXQ1HGVuHlzYq9M6IoAf4wImtcAxIsRafs
HMmMzsJWkjx5TuWrhBLmfd+b+kVPw9b//ud8FYWhBemIK/MPb8CPK19H/BZRYE5iOJlR+LgfdeMh
AFBgnthNXw6EzRyVUrAj9locO5sX/ZcGdKKIO7kFHaAh7NcjoiafCH9v1/qHL0zAoKfAZUrJxlat
1ZQsXabmgDT5JrKsRkNAw8TeyAwl4LOaHqbIkedIBWwoj1JsHyIBLm1IUgx2IjWdZiC26hRTB881
bJpKWtW7SOrSJznqqulcsmop2QSLE9X33+GL2wLbTFDaJJU8Oz5Vkmet7Q1rOQE8LTVvQs4934V5
gJ5O3cZ25ZPizeW1YdWTE+KTFoLM+v4XrI471MmllAr/z2T1LG1tSZ8rxSwGOXyO6iIBGkrecqsQ
W/JjUwF5+X6s5RO8+0QmeSi1RGgPpGUWUXR1BmZe/KPFakNpAbF2Ta97UnYDa6BfTBJyT7+VGLDm
X6ZaC5GJahGyaohfko3aq40xY5tQlZ1ByYjwSd+X71gvEjzDQwm/aS7m23lCbMRKppvINLZpBDrP
NMd/vp/76gr5d+6oNcNDp7CEEfTHE0ehybBAp0yuDczTXzQlnso56nZYdNNwNIJmP6pYunw/6Drq
vI2KwrFOp2LpMjqrnMAQeuQ4aQG8SUK1QI1eDcyGg0Y81LFyjBP81+rksafGCN6191MF8JTe4mD1
/c/4tMcWhWpkSilUWVTQ1yTPIJ0DfGFqfkU32RuURCAfTpWETow6b78fahVvmDB1TCS/l041gvzr
h14Vyym6IWBZR6rSV07V5mfz2A1/PSHU2SjQLuIfvK/W3VKKatSR9HEA2Jwjt1WO4r6KLdTd8Of6
uwC6TIihUDklutF/f6vevrsjkzmeURxC+biwckX1dafCcUUPw8k5kbh++kgmzRx2CYHahLq0Xjnd
sVoU7BDFUqtQb3yANEWwQRYV87SgmOL+8P2HWscC6hucSYaT38iMa+1yqyoLFTFs3gF2ozyHyBXt
+Vn2nYoh5C+Mdk5Znaw3Bu8byFhohkGcJPKYq/MHbrHtqcFS0h0msMAiCA5OGfRP389qvYiMQqME
DV2VfA19jSUNefe1rLiv+9DEhALvHq71bky3XT2mgKy67O+eOFwWy1BsDTgzUND09dFWYymFW8wC
6rMSb3QpiLH7nFLky8K+wiivAWe1QXVVbk5cGevG0NvQ+BJQSOGofdaIgBmSV+DdqKbYjnju5V4H
hoyFWC+THAe4oELCUJqDFNDTtqbxIUnj4ZS0+lcrTTghtNGO4wZbbtZ3K61OpBVKGDB9NAUfoEnh
EUZqvLOU3N7Nhhg2jpqEnoqS5mFhLaTuaPLIRi3Y3CD7aNJM6gP6/nRRtaF1/O/3wRe7DYjQIh1A
zgmVd/VxqkXks8tT2K6OVdx0PWalFSykE1fbl2uA1gPR7o08v7rZ4tqpUQ9F7FZzetyJcqwbB54L
vmj74ERc/XSTLNuNyxO0EZAjLG5XY4G7HdM80nKXbr6CcXOjY+4iQUTgS6uuXls4xVnISuQ53L79
hINn8TQm1EcNvWxhCTT539ZQ3rYh5S0U8tGc4MCtnkbtrFlpOJk8eBG0veqEXuNIUFjbHoqS1+a9
fBbr0bSVBfy92ZrKi1m+WNCAGh2uv7wQltVhbYC0EDlpAKx+iiXYZ9Q1UICT5dTwuOGA4gYTdlio
Wzfl/F98+PfDrcobiGKlWjDx4YcM/gGg3jA6ZO3oDKAEtMz7fi9bq6yNuQE1U/HYYrFNem8fT1pR
UTq3JU67Sl3tR2yNsJcKGKRK3iX3WmxigpdPtf3w/ahfBRlS43+LOCiLrLvPFIchfbB2bmj0Wepb
fYZMQUWH4GcFyJuZ5omcbfBxBGxu61b2k4ZpdN9kjXlqo62S9CUtZ/p8YHJWXHHWjcfc1DD9NXn9
azWiaXOZ5KgD20YG/KKtYLegVOqHHay+Rq7vv1+FL9Ye0D0kXoqoMIfXtcy8rhxJR//ZNWzceOFr
deOv2cE7dpNAhvuVB1V01w4p+ez3436OLIpGw58bTIWU/Kn/3Ibo1BqVzpSTQfOqQol8o4yqHY51
p7yNlivx/aOA1aVUR9GRc6wvJi0ft1daSU6XN2yvCiMJr4poQS9JHJIU8SwuBd31I6fO9KNZ13Zx
jpHgfzHVpRNKnrwIoKweJWYVzNTJtHkzACbbSeAJnuNCokgeluCEvx/ri52EcoNBH4KQ9dkPJJ2H
Fm9QrgVkbot/1FZHExlDlR9JWRYoVBkFhCxZ7AFqGycO8ecLSQGsQ5RE/x81h/WDP9WMyOxtAhQu
uZGxzQSSoVtFA8bw91MEuAAwFQeCJSouO/rdvdyJuB1GmdCERxUZsZOAVMGKUlVflGAaX3CPLP6J
IVXe1KrBKf5+fT8fF2YJ414DwgjwbB0zIIBMY5tTx9blWnmCgWH9GJS8av12EshAoI4kIUyXB8AY
vh/4i03MwIQpelqADtebuO17S8ASK1yQlRo0jzTdpqSC+3RK6bTUQ75DK7Fye80sfDnv5hMqPl/s
q2VTkQwt1XsO1MdF78NEjZuJdjdiytGPrArH/SIXv++ldt400A/uK3OE7TJM5e33E/9qxen0UEt6
+9+bRuG7z42abqbUE7GxrdLxXG3LyR/pHN+kGhwPTXLkTWtjl/n9oF9NFxaSrFm89NBVXk13qGoR
mxXdPIhEGIkLtC2H3nKo5TXpWVGHxraWYwMd6L46dSstF/kqWhm8yHC1WPDJn6qjaNi1WpojY4Js
MIZ+ZRu8FH0U3SboRJs4xjRBEjwiNIYmbQ6HyoUrqnvKGJ5IAFbSVAvoa+kuANehAETkXGvbDdgm
17Fq564Uoa01a5KyV4P2FwwcUOGBYvuocb+IWD1DpmRXNTpYkjQR+0wb4w2cd25SyfkvQswCcF88
SdCgWadjCMQPsDt4YZED9dEGGAuMJ1i0WXTi6bi6nKgiItpKJ1WmsUglaX3YJtYjcKIQPYagQHAM
UVg8JjJ7hHIINe3u+722Cpxvg/FLSX2p2oC6W+01CNdxYjYJeHeNexi+fh5jCxehFvDXy6fyiqMk
zvSWDtkqwS60uZTsRTIZfcL8ZwTS1cTJMU2aE+N8PjyMA/Qa9AjIPm29c0Tc86dvsWIu1XNRptdh
oAbX7HV0S6skeEF02Liyq7rcf7+SywQ+Hp23aj/k0aUERKj6GKQaaS6VoYrUzeJEvq2mMvYao8Wy
d0xHr7e67O+qjYvwFhADFFiJyQsqZ5VYdHLcyK2Fik4jtNne8IJySjwcBLyuxCjUCZ/KKDoRiOni
vsEv381zPe66suEI0VYROZlftdZV3Fhq3VFHSXTaRCgDgPfbAr3qSWztMbTkYSMhYswzXnSoTQ9u
L0Jg8ljNIru7s7pE6/HiCCw66YVVlyhkp4OdP01d2KSUFaiG6xbloDKKc6+fuW5asrVGEu0GGpc8
XqtgzI0HOYMwnG6KCW4Sd3JbAerb2EGItYYH9mJOok03a2UVbYymo06+IejCVIWdWCB6Tp9PR6ti
1w0iUK8LU296F2TmUG4rc2hQ5Z5mO8U6IRzkcRvp4QhHuUoOSFNbZxOG5hT/TSk5YnOjHWujNc+h
ZmKGrmYYyo9xfjshuNQBvNGVZpN2s+zDr5pv1aKKN4GoY0wAjMLLhsG5FBgab+dClTeVQiXRrgsq
HLR6jyKrtVt7kJvzLEaAGgJrsQv5EZukKoND3cs5CpZoJgQz7t5mpoqjXqnTfswt6dBQNfJjyhbn
UhuO21bRhKsmDh48POE599JgvkqqkW5LCplXdFTyY9hpJivWlL4yRrBWNTm5oP5kP4/jkF7M1jhu
aUVJDzM1u2FTAkEf4A1a1a3US/H9WFvKS1K0OA1QqvQlyB7UEPEPcjPRybg7y8NFDmfBR184vxt6
M/4lZSX1DVzI7yNaZdt4RpN8sAbsjwwIhnHfyg842QjPxF1+3vRzUgAtycvyp6XV4XEKcTlqzhY4
r+VWQ79YHkxp/1MbMjQ3HCWYd07Rai65KYok9VFMnYtptP2iTR1YekuuQy/jieihnF3uZs0WF2Hj
yIde0dMryJn1D2NcLJMqEZ+Dm1DcKm7byw6KgXCjVsn/QSQ++WFGYQhDb2jasySTqskzJegHpmSP
yECbeCBQ2nS1NEMbIbPKjZFQJjaUUX2BplFdwOgXcPbh8E4Z2KEqUpTFBOIxH4PYJS+Ljk4qit63
cti4Bjpae1zN9edZCTvftgoV+jbGDWptRV43jjmShrOygRDBJtNEH23x8rZ9dbBx9Ugor+7KFmJn
Wzj4W7SmVxZRux+oHB4dJ0GCxPDnqgkbt7HnIUT+oxiNTZcq4yMqnObvfExoLs1y4MeFbXlBrQyA
Z9VYocpe19t8VFsSJiXqqx3oI+U2mDC4mMb0WtHx5Ym6f3IlfaAv4Pdz/HvOHPwTmn3SZWdFUj1U
Wf0qJukPSaixkSg87J05p3sQFRQBpxH6uopVvaTV95LRPpQWgNl48ZBuzEkczVpTL/QWl5ymg5yP
igAn3vkhRQUfwU4PpT5cJJJ2J0fV4GuVhYq9o4ybqUaiIgnyqyzDz6tqch+U1FJwaqj0MZo8Gx5m
F09lFz+YsfrU08t2awDkqN6j4qEGCOdk/Tk4c2iz6fxCrHvQuxz1NQWJECSs6b9FqXaoyRxbHNBd
VS1uHBNPlry4iu043GI+WZJPLpYUJY0EPcKnvHTmEB6xzJYEOlYYxU6VTG1LtbHZTAXWFDoYjwgo
EGokUeLR84VmVTsoIeSAzAJJfwwU3aPbnR7nOWkRljeG86rvr9nRF42G+oMm1HAT0KLzNMT/Oa7K
sZ1VqrtdfqsZ+W0bKTub9cYUyNIIGsDk0TvR8ZUxQ783ZxUmNvIO1EdE4zmdyYNSyyCbT04kubWt
YNNuF6mbyQja03r7gzEq0iG1XcDYLbYdvNRtWOnxdWDaeMLYDYCMIkAUqEInaIdQIG8aHLxR79cK
calM2nidJzWJMEWZ+XrsQ+eqltIe9rWdJp5lv05ShEy3g3VAcAVN8Ykwwt6mneriiHg7hPbetsDe
ZfVwQYf0uqGjjvSoKHftWCFyrhg7qAAQtvU95i5Iv6dXoaMdKyPwAizenA53FVQigCqYvITIfF0z
LoFUFsPvqJ4x32jSHZDx+yRMnjsTixE9Ak9upOf4vewSQImUUeZzMY8PmmguKrW6gX9QerHMvy7j
5VaPCIWaeXaG/8JZ3WTeIhgSQ4L0Rym86tHPS8PgdayDiJYvYgBNXmKZYdqLIvx1LlrLoysRb0op
3Q45iXKPtuGmN2XY36grFKV0Uc/GUz7kL9nMYWogDpf1TVkhulAV3SKCwlai+IOQ9ZMjyn2R6G6W
yZ5ike9X0fgAK4WvGdbQvc35NazQ+tMTx+8r+bWXsWy223IDGm0TQCMIu+ncQMzroo7MOyXOnvBy
HbzShDE1OvFtgyOOO9Tx1tFijH7SPdHeDZRob1TNUZoWByOHvYyiae5SIv9pFXhdSTCyWxIDd5aj
33I0+6rVM11qRrOMHvUodZiCppdOpV90XZOgQTA1yrTD3ipxPLOTIPObrVZdyY1T/s66OPwTmk5+
pvZC9aRIfRRipic0C+EW/I0Ne++8bWy/76XjXKU8NeOxf8n0SfjpEDW0OqdtbHC6RLoTbJAktG9b
kGEIDyzattLQbEVnJp4jIVlV2k0OBi5EQWvGWsUOLxX+UqqUO60NrvJUy4/kLxuzjHaJk/p4XbGN
UXAyVVCN+rQvU+QNDIBs3D7Z5dCqW6fqUb6PEUQWt5Peg3JQLjM5v7YKzMrLMcw8Q0bbxmkXS5wG
Qa0q0nqARD2k7CTaSYDh6aI4ntOo10oJ3SGLk8sodBL+dnxsKAB29Zni1NDb4yNaFX5l2PyL4VzR
xMI/uk96BLKy4+yE53qKiVpqwdRXs/hRzgEi1D2VLknfRjNMnkw8NZ25HSxn62Akt6ky43dYNJuY
e9KaNSQJGuI8yge2/KzI0zYbogdNahoKLImfGIL66Lzt4P7bw/TSJmnthrV0M5nmNm/Me6dUuQl4
MVm40GLwtmvKwJ/01NO7YatLOvJgAVs5qP8oQfQrNNQfhjxa3A8i9iLU+Sg+0iAf7eugsx4VzAjb
xOhdI9a3WtvgYqPcAkynxMFO1cIHq5yecxX+qr6xpObazpzzmbf0xlBwM7Gr89pEomIynJcm7W8G
PfK7VvfC0fawxHWRO9vbautnVXJG6jW5YoJdE8vhHb4Tz2CfFunC1zJQH/uJvlOZBc/hVFzPynyQ
QmMTqMNN7mjXUTgarjZgPjmoL0liXxpZ+eI05P6zVvRuWMTXhgheoYKSe03qi60kYK4jx4uFdF3Y
wtVksZC3IMTWyk/+cFcA9irGZyMcPIzUdM828nNDmx/mSBykhS3TluNlGY7gitIrqfsTDj07WLmo
ML+SQYsnKks9ESi6QPLThCFgs1QkvMqxj4SP0Q9JoH5d1OXWyQ2MYYN/6EDvIuAZHrihxborfc3l
+FftcLAh6z5kcvEYBigLm7l6BVr+1VAbzGtyscedBNU5zO4EK2rkteSmqDCEKgpEYqYDUkiK5GZK
vBuHDpWLIULuiRRLR9R1NPSjmqDNluryhUimMzXR7b2QnMspzcHEFGcJEiUs85009zutN46j2nj0
gHzDnHdDbTs8B/oz4EWvcmMERFa8POLyzijl6ywU+d7J4j8VniCbOtRLX8qdu8Gqj6WW3Bpa8o82
D7j16ehrRdtaqs4CkgQ6kDB5f0G2I9My7yCBvYRKdRzJ8YMCJYVMHEQUe1MT77tQotDReWmCZFiD
3mpXWrc56rQa91c2jTuYH4Gr5ya9K+PQDqav1Z2vW/VLHpipa5np7WRg/pUpZ1GPC3XgXA6Z2KsQ
dSvA6kDz6SDp6UafieLF4scDq2Xbd7FXStOjPS0jQepyZbR+CkTtMTr163k4GB0qr6P5p60DXwGe
2VboeQwPDldXm8k38qzdjqOjemqRWruprB4d6PXcF+KxNTkPzXzME8xiRqPcAFa6wx0AyUHR3tBF
v+hg2bqw8UbXwOPG1bXBsxSNyMESQJTKyvuo0W9rzUJFpHCbUDylmg3mH1uLyaF+FJIsiZ1R4Lyk
4W/K3+G+rjrb61I8MB1xCfnioBexH9rNJQhkb5pib0SQpMpfOQB+r2lQMUcUVOpzXMv42pqLuszO
jqstsOqbsk+vpZI/RxHPmI9o0d0ZeeaXuOlJEmhUp7ooLeFW4t5cxPe0+X7Un6ThZ6ncVdmAJG71
o23tbUkC1qGOUjo/jOpFbn7hfcjiGdhIVuxH/QG/gJxJZqikxeNzkJ7HY/aDlz8+magN17Y7ZbWr
lJflcCmV905ks2OQ/m7R6sFGpqh+E+52mjYf5AGH1elB6sN9IKVY9uDNk0vKObmOOw+B1wvZ65tX
PZE3Fr5dRVl5mnYtFaQLcnaplyauTOeR/LNbFNyAAQAmu+uG8bJRAj/FglI0AM3oWkU9+r/1E5qr
uDSqxxqL5s55RV7LHUxkZ6rbWFjnA5aOUvsjCK6zuXbzBruirPHt4kcZAXLJcbMPATHp8XY0Ji/T
hZfhuyth6BOWSOGUz1qTXlD9dm1svQrlRudaxhjDRens0ISHqe3ID6Qz9Ba2Yfd75grFBxYDx5kT
15/JMnedE6AYmO4m/j8btZTRCbcRTXScRTHKKnzKDMdEu9HbrUR3WAt7T1NuS+mgJA9d/Jz9H4rO
Y7lxJAiiX4QIeHMlCHrK27l0SFqp4U2jYb9+H29rZmc1JNBdlZX1kpX6MGqSvEt3Cw3OLf3K31lU
1Ib8r1qI2V7HneEem/bOKq9uccJvw/qPuy0Bl0G7a7aRY8Rz+I/Ix00PhWspCJkiCLWVr9K9N+zw
qdbvutoL194WChz1p6KN7NMQ1cENj4vJPTC4M+gtqK7+Izm4m94z9sPsUGg3d6o0dx65Vn7WnfLx
zsSo0Dm0PlVwVm5wMWqS1eZ53g6NfgkWMNb+uwCZp6BHz5/joO9E2b/14bfjkJPoZ0mWC2ezpMOp
5th3liopqteoW47Czx692n1eCOQWef1u2VQ8hIRhWEwmCekZeA3JFzGhjCf3RtdYGmCLA7Fg3Bpl
cbit+xbhdeqOq6GTplp267QckbHY0rTHZLZfRhh8gXwJp9/FqZPKfW69j9V04U8/NP6DHE5ruG6j
wkCi9q9Gtvfd7NyzgaJajtBm4vuob5AEGBOoT166c0KoZd20x7BJgxKeAvCXNl+CSCvYme6zF46v
w8hPXU2sVIBOLIluvQ+GBWEpuzg8zEXnPBrTIWWVYNO1v76NHOPkO48SPIMwGKmV0Lvp7KfWC4lR
p6mrdt3YX5oyuIGBsKYmpE38R9FvYQueH5iFfo2+R7KT0z1kFoGcZvOkupkeH7W5bduNbcDUI3Hj
KQu9L86Cw1RCQLSEfnQZxKvFodrPJB1WQ01aZH/p0nCA24gecDdeGotfbIpu3C6Of7WFD8CvvPDX
lE2lcU1rghjMK5rToUdyr+kOuqp5UHjPXRq9wQ82EYypOZmsIClmLKjcZbHyvIM1zHdM63eNZ73m
KuOGCfZuZnLbjIkmmLAp81OWtRdFx4yIQgaDP2699rMgx1VmL0M9fs9iivswPUTmTIAfYRCUD176
58wrZ87HKMhvFnnSdr69ZT3wPAiKXB7IyaVmBrbYVtcysi968Z6KcNrVpaRfgV9ndqBKq5JZq//Z
W/45XTMKa0w7pc9FMPzZPvZY49fw1ycjKpOSGx6wViImOovJgYzlwEjl/+3ml7bhLgWbhO5gFf/l
HBZKRzsyYfcLG7P14D1pNcM8hxEPm8wGVblm12h68EfigokHBZrXThb4EUCG1L3uwLduh8NW5G2i
GuhLDBPzmnuC4eZ+1vPzKINTbYcvc6BOFODPnkN6tRl3hTwFY7SdzTRxo+eVxtmurcSvDw7f6Nqi
EHGoGc10bcbuDaFpV9YOVrDXzOOXWrp7cJ3hPFQ2amm0rYT7JX37xQfbGlrUoYU6EGF0O+cKEmqi
K7XFwbHbD8+kLnXSLaSPe1u+qMK8IeGO1ehgbo82rpcgFG6miJSNQHCGsmADK5eBbOIX3Y7lI5Jh
f+zW25PPGqcgxDhMYh08K7NJeovBmn2sm+Y/i+RdcSjMZjuI7zwj+dxZ9SGarKMVOkm52ltauU1v
qAP0jU0NeEP7YhsYA3j+C0P2kg2QiVqxPjQ8+n7+7g6kjAsSfjhv3PWfASNSTNWlbvWl8NME8sSG
cn0TekfFd9ZlMC5Njbr0FmX7LJexlIdbwh8bvZtVeht4Y3Fv/4c7cWNyVjk0/bTdJ2HXH2ATUAmW
D5YS9zJ8xQmM79X8MVKCsm1SVQZeGPFmdpyh63ruDBgW83wc6uIDFDEaQsgCqDMcrDnkQLfperPa
/8CocJd3xqXoUNDmSP8n+vQ4Y3BNVATcux/sp27p/9IuBzdjFnfMrVH/aY6ZaP6Xm+6b47ZPWB2f
peBPugTTfcuwFMbIk+NUd2EbfRut9VT0I7fG/Dqku2qEHAo31ByeB//J9fVW1vd28FFyh6j+07PY
MCDcV8BvlJJrzYnoxYtt5J6j9a7HfKxT40pI99Yj7mBMo52sysOi/gYRbTvfgAKTxR7kDGRJn+zZ
oPxpRpJfpiYJ+FsX+OTEZUAgX+p+p0CHpfc5jBCVQ9bg8+3KbZZxdBrBn+azBD8W4sDyuXT9FHpf
AQ+1FvtKOqdCcWR1B+YBe98aTpFv7JtOPcn83hvTL3FjmRo5rmGemjY/6HLe2AqOoO8vyx1eMFQj
xCjOqGh+4CE+tuu6haS9K6bDpA0mK5+Ed/JBD4Rpv0dMz1Kv2tPgH/0uOvjyI4jEaSmHc57mrOl1
Gxan4yUM9nnxDc2EcYkd50TaVnTextwy4PTmZ5LoX1arOI04vpz8lNqEs7OR76UvhrDOvv+QgR1R
4+8qICdyj1EusV0WEzAmO30AFRq7JBf6BPyu03AIc9RYB66o2BQ2Brb62s/PgTQotL+E8jcBTKZq
fEs7GavxOaNXb/hgs+zk5MgUxSOP8yYD6V0uJqwTzqruvbJ1rMKLp53tMNCuBFs3PZTG4WbSrJsb
/e+3dF5cVB6RzWd0i422+Q3Ub222G3/9q5sZ/KB9qdfqSwPj9ipys11Wm7RMysqJWxIzKBrUcTa9
w3iDzj1UwctUNvt6RMpUm44RQh/d1d6r1yBpNIj5ZJEZ0b8paLdDaSUrYnirCPjpaGLRlyrvHI5v
dtXdkeK9gXi4rSpyTiOMGUFzMO1pb/RL0lMxZ4yRs0yfjJEhSp4PKLTTTnfhk5h6iAFcI03Y7EWZ
7mq/OOIley61d7BBzRa+QcY7pGebqXPaT1dV1U9TBVEhn1KTBaN0r8yes85ymUyjFq5WYpjMoGoo
kNjtDnlbF1zeAyHZTpVdUzUV27GWPwVRj2TJvue6e8Lce/YXP7GNKIHtfYAyeZpN62tsg4cVNeZQ
peGLV9JMRiZIzz4jnLculowIY++vHBWKXRPqn9GcxiOp6aB0RhiFRS5PzFL3c0VzHhkDSESme/vQ
6O8th5raRpieoBHuCoUmrVT3BItCb3SUrQdTpbR/hNNTlHkHd04PKxwG0s8BbdiROIALeBl1a2/G
KXpt3Ql9pV67OOrK3Vx1+16pj8ry711NudH7942gT1tTvpHG4YUEzP8NUJKBQc3/wGLe1JQZFBbZ
m8jYvrVjIse9l3H6TpfQKff2Cm4RsYBOXhCVzBNZMBqjvKzvbFCZcZUz9VLT8lUWNjGoAeJd1Gf3
VrF229GyL12w7LrBOa6N1LsbMQ+4ZoXbU9vtkRiVbDc447/WZ0N+ajx9nlTzH01bGPct323DxCmO
RI8xAnxyMD+ZKvAeU7M+YfF6jrycuteDJj95Bv0hO4xUEYpde3D4kA3CabMKHSGOOR4DE6fyWaIi
wRjabAOl4Dkwl/pVRW0Rsb46DW+uQE58hQZp8pDbtjryMMB0zFsd3aYVOUE24RS9KG8ONLQkUr8b
rRCtPWkep0i235En2NOowrQ9GGnuvRG67hqXdRja6gGpd82+s9lR4U9jNCrfudovkBR4Jy6z1zvX
LuSxWlQTXU1/wnBqMp9ItTY/etbLt7YOaUxpKxJGLOmJIWfzaQ+uOGSjGhPJIsiTP2SigatMhnsa
NdW1yJxuS48A27Wa+kcjtfyjNFZyxEUOvLbKeyIN/eZirvhM7bzKki4fXGRPp8t3LGBVQGmHp4Gu
9phJmsWoLp0HC2I8/FMUt8Sw4GSvPtGFSzmCGg6L6XeKujxuJ2bnTRDFOcyHs4/Gc1kV50ApmEsM
5ZIlpQKHvKvsUB+RlUj9xHV7ZtbMrk0Vli/BzDiTd2rZgDdBLl6G9DG3ZjNIDIL61m0YzOllSslw
C9DDako7frelyUE7k+xaHJ0IsOgySvPRbUfY6YXdPRtiqu95fu2tOToDJYPHuC+1JLqIy3ynsapp
P814QIO6HmnEg/5QCF8lzRqJSyR80iD9lD4uFFUeL0La78vtEZ1KWmm3APtdW3n+EJW3c25maaaw
2RyqHWM8tV3QsT9c5jT60lqWc2v16V1VrIO5UWnU+5RzHDduZ1VHE0EwqdqUzGDQ0d8CazpTMuX1
r7Je9CnKUotE7YUDDM4KJdWMALGYNoMjMzysqa4uZNNYe3ccvU24RCzKeyBHZUpcV20g6sK140IJ
+0BsDGYU58ZwnStE1X63yIiMkrCekyHPyBCVQ3WeiltLgt68I4y8gDNMBVzjOX3zPBjrxRRs9KDG
fenZxMQ3ofXieSO5S0IhZhZj8WbrQUNaqoExMdBiiLOqpkqMeiyfXGyhf1kw1rFV9jLuWbXame1U
xXaHZKlzDTa5GbjotbSey6rGEgfmuFV7MIwT1+xgd6X1vtTMATFMhxh7X9feutdF7Z34uIv0Ghmy
8G/5nV5RMC9LW4d4GkLrxujSKrNgmc9BnG/Jl2bSB6a8dEz9FZkG5EVwvUYumXKwAqYoMuALl+9d
XZnuF1b2de53rrtq3R2lt6wlg6Og7t4JdxLNQ5sbKnghg8nnP8RfrUvKHb6I8T0IKsf7c23tzQxb
CsNiiheuOlxOLHqExWOh4Yue8mhyI6oR4dW7JeB+vAwA32/ToQwqg7XRa5QZ4bYtMC4wUcPpVX5a
LVmZv9LFJfjdGDKY/wMSYNMmOOSNMHbyMVZSBgvSqDKZtG3h6i/EjkFdx35Votta3ky1Rry4NtaH
rHGr6GT53dQAL4qauX03i9aXYoO5zfYQedxISR4iNeVNuyGJL0LbQ4IT1WfBJijCBwdPOvwaAaMz
OvXU7M3/eNgCVGKsJfxImzbIdPc5lF09PPruOEdHw81d9S6E1UfHMpC2+At49Jf7hXSA5QM0Yu+c
cr8ROu51IOGWukNNflc9Kp+3sSXVefCL2nxrImZ2Z6IZsiaBExpqoOu9q3aMOnhrHGK8mk+v7+z+
qQzGuaUQmFkHrwa2QtjS9gN5wBhuuXd915HmAmw6KJOsH4SDDSWUwd6Wi/G52E342bthQPfimZ3I
ktxe+5RReOqyexJX0ooq8xhCq0Q+1G5T99NetEZICWGVZjH88Ufu/IQtsIDBHJuDf4M5DOOvIjM+
hxw+ylF9kvxiUUy6c2BWaA+CmPVXwxxGQH6oFnwdZtv6H2HEgY9Ml2Vrd9R6NinBc99bnZfGadL/
+tCeu/Ncu/MTZJXB2S+tr8nx85VNPE2DDo7q5ziGWuI2xKISgH1eLEbNdi9HRrrGssp+K33Tbj/d
ceVY7ZCgeVSRZmiGN03bkqcA+baRBKkFmUUHLoPlLBppB8+EpHkVYMXR/IWIRfQskC872+sucrrT
VDCb+1tgiMHdI2K1iTsfwIMg1GTsZ/YqRZnRpNmjQczBYBEiF/QU32qEhg2VubU6PpyhMbrvtgrJ
Om9MwKhno/OUt1Xzquy/bmyCeesoYXpvkTRX8eOoYrwGitnIeGPkOAFTHClFs1/WLEPzYiWvpspw
iybddlnZGr/sWYbhm2/OZP5spIGy/93odjWfmdOsZGSb45BeSl6q9EAmxgCTZs3wiIFIH/XXyr81
PoI65/jclOsoSMQYzMojBClauj/Re1HxjKdrzQ6hD1oCKgKgoUzhNyrbGrlsKs3hvi89ir+0IUzk
fWiZBX/IOZi9vRDaCS4hdunxxWsWePVpoQfX3+Qq79p/VjaRRF3Dio2zQZNIMvOV/FfCoZd7flvP
3SwTSQhbV6DYrMKcf9wiSm/QOOuj7lU07Xo7tQ9zmU7ukcyG8Lzmsj/ZTinUJpMdjqi8X+fpoRQN
G+FC1OFdynT0joMSE23T2R9RxnwaAKUi/K4Y07dxVnrvS2rVMhw8WCX9wlav1XcIQGVqsCsdDo2L
c23Mwjv8apQzkTDPANcwtblLkVX3eVG133kfOh9YEJlHGH0Q/LZWOOxqXsVHL3eLJwcw3b+0YLVL
GQrBtgjHgnplpFd2Ry523ZquuLPmcemPrMAgzS9DOD+3ZmS49CMhMQNLxBQgHvC34BJKCzTrOpP9
j83SxLRxiOqJMBQIZwfWwY4zsfR3XTdk7AEUZfjo63ZcX3SpGvy9af2LfTrTWz26uYfTuln77bRY
zqma+/QegGx3n1qGSgwhPlw5fFJ+vbVB38V97+C9gz6/qV389tY0XeTa7y1/ePOqFcsfS7lUJeQI
VdoJ48oz3s35lgMg/fcsCoaLqheyX208ds0YPJQ43+kn5/okff1V9aremc0avApPqx8kZ8kXWU4J
8UZfjJPvjZqu0Iim9SEImvTMxvu65x6sL55w1D/aipRSvzsJ7Hdxn7dEhuQChWrs1s2aN+5eCst6
IxOrP6h2Mh5y7gEzNnNzKu8CAi+umJf4+Eo26vIlzSjkDWZkBBcErlWChpfB92JU01vXgXV/Aonu
QrYRo3UMNW8VRJuuuuIjwNhDtKLC8jp30dNCcupJ+4MzxJYPCmSDv6XfplAewcojvrYNyZu68bdr
3zLGGddhz4//N9atscujaEVKb9BV2dm5TdRI3mhrO+75YI+z3xNNEKpLiqTlV4q1wI72yLAQpRZ2
o9l+Zu7g9J0DukUYcdOGBFMtY5SQ3PLuKcWkvXa8K8xWjNZcow+weup4cro3u0PcNINmPStbyCfd
rdmtDiSLxHauurTPZlTSomDpjtvKqW6UfnfTdtHjanUXihr8ASLgBIvm9W0YQrwg+UImu7B2zaDk
NpiDCWIBKAUCjvB8zHziZB48rGvm8aJ5bhxV6t5Vhbdp/ArM8M2mMZfYTbHU+Vjdgg6WY+ht2yGw
z+PgPVCIfBkl9ZFk2shjWa0xvlJoUUVL9RdQyo84eTcEXdHymRafak7h5kw+BNA8ZAmslqdudE6D
bDAQ9UUdKzOKxVhW6NO4NHixN1ZI1l5Um+ZpblZ/57UKD8M4zNw6aAagr2ta+6K55aeVd+DKCNQq
ofFXXEC4Kh/nCBx3i8N7YxS3051p0dHUWbHzZ9ZaocKcGU6msb1aguuvWhNwE9GWRZePSGv0SgrX
JAzxbZdp9zMxM2jrYL4Yhfvi9qCUcFe/Df7qxL2ZejG8njlhx6M4zuw9b7lp9LaQrd5nxeKdob8Z
ewwB02vg3lYPDO0mmCTOLblZ9JXQubuCMzTt21hxHcdtN9mbxrGPENWb/aC8Q0cEUzQ3eAfzCtd1
mjGZ1MM2Iypko0diVAgxcZLVt/6pHvgiTnGmVjUfMBylNS7csjyiqxM4gNUltiQlSVWUe2wcTA2y
8RJGRGb0KNdMYtXFFT0TxsJzjjxVhIZWlEdFmr/bI54G93ZVy/Ulncmpc0t9birjObCZobfBR06o
Usxo/AAvzNtEQfqAwet1cFEn1ql9Eo37kVK731wKNvk03fgomw7jG6yqhzzKp1052M7WVNZWzNUc
T1H9zmHrJE3GAZ2Ri5oQkdfGi8dAxZRaHuViM6rmn7ExKds4ywoX5YS+qLrNhcul+B0s098W5CXG
0DKcbaqDH2EP91a2fGK7/Wjb7lMN6t5W4V2WDvfoF7uaYnijAVv6tWG8ZdK6r4Ka0WFYL3C/Q9Sh
4c1S4ilVprMLVuveGhf0sqyf/5qpCveOl6E7ztUtP4jingpxKkqT3qnPj66yETxsf40ZOFXHuUKf
3TReLq+BW2gsOCaPRQgJedDkTi06NxPNAiU6Q589oY/1zBWc8pyzxf+A1DA+mbiU3+qoX1+V645P
MIWc3UjC5LUNI71v2N25zKOdBgzNGzxQTLW8MKmnvFsezbbnpfQni6ClyK87/GHBq4U1B+T5wmIs
/aGvm61YawtpqK04ojuzv/aesye/gzCtscCSYLn6rpg7402b/rILM7Pf8kH+SNNj+Bco+kig08eR
pguH37SetNktcZHRfhLCxjySRmDrewNUz5sFyl+yNAYfybBQExpH520fokgSM9p8AJst4gxT6XtF
BFAylUt3pB1uk8H0yderaOzJtiGcB1BeNhA14qi7wiNWjCwwdZsSLA9gbdxEGNa0Q9M5yLVF4SXh
KRMS/weKQR4SyZbSS+yXOjA3tVPpAyZuYhSj6ouJ1Ho3DJJzrSUhqiFx2FzD6Ligk55MqN7XvuBj
4VO14EmnBYOk3nuVil2eOmdcatvpfUpQCOoknm4j570bFYYHmT6661zvI+mWN8IIv6F/wfRHp22i
g80d+XUj8Bkc6bOzrfm6fsuhRxRf5+c1cgZ0vUDhXSF1xCrJ82y1mQQ30bOxkKhV0+bcc8UdJTiK
00Tr5UXLRkztwZtZtxfkk5kkhAJq+tfr8aftFya7FMx7HBn4gFL5q7P0Rvs4tmV7VKXaOUZdXOBY
3K8Ew268DkJgwFGPFI+FB/WbhsecZaKn2+mJl8lbJ+C0EQFXTvFkR/LEGb0dUvsn79v3kgwZJuHr
wwCEIW69gSagaz6DqnV3ReP9WnNWJEvg/tQpj9A6dCTHzBzQ3tAd7dJhWY4h03gzkIjpRYo0Iqy1
Y2ffU9aEcSR997QtYol9EwN7Xb61nvVshRXusSLCrbgsl2As3oupP1Q2/fgymD+TWSRhQ9xh5Hfy
zRcc0Jg4CO+UEcKELg96Ls/QAoyTOXIwpDeLyuSW6hLmzE2AAj5yxZ61nJaY8MwLq4On2qHKrZcW
Y4Ji9EY6zanMkLHC8B9PdExsz9VelniZw3szF2/WMj0M5XywXQbdS2p9OeWCgD8VDJMgiO2gIqTb
oAWwnecsL7kpibzppPg5mzrCFzvkJJiRiOjVuJoya/SxujiIdgT+QJfDuUHsdPA63+I6GT8L90Rd
DZM+wiowqO7aFWG/CVLWbIoaS2hqB5cqsPZzapAe2zoGTTw/SVEUbyiTuNHCnjlLtbr4UlrcoMDk
4pV728or2qb1jLhENqm13M/p+JfZNy9ig9mSpYKRxCqaJ9Eu94KaNbYn6xEAu5N4pbXtEIVxYsxf
SpIamfcaLJ01/AqyQu+BTsPiFOPXUut/RcWwxsa5H0tNK6o6+7EcnUdZqn0qWDA0p+g5M3O0DC/8
Zd0PZ0qgyzjDfxAPAwlLWmvKlqz/mGklsx4ydeo6W8mc6Ngpsn0ZBnY7xtjGZuhtrJdll4xB6+2m
qDoBjdGnkLQsBEVrTUx2ds66tRjDlu4fi8+Y0EL7tW1chz8dU7S0/qvtfG/l3rVlos52BXKmkOlh
WNITfeh9O8v7XlII9ejqeTD9C1PxpGgXk7XL/qsp0xE266Nax097LcVm7aKKI47kTEvJRwOrWGjU
d/0YXFzb+pvBHBChYHzhrztyDmIX8NxdmSMvp0WUgG0J4mFhtZUVbdmpbxnihx/B0jero56C1d0v
YfTjpFkUM4VnX75x38EjPzhlcZ2jUZ77TH9mGdFc7Lh+kOBVMSKhkSf46ZNVCsLJRXggEa16HJdp
3g1wIWMzhKJZZZeJXuKRXR/nGtL+ovZ6se3PZ93UC2sTjNAl6l8kyw3b7TtYNns1gCjgaOJzqZ3/
TLtJwIMa+xT50ooZMLrncjb/y4P+U641Vsm2elll+tA4y4dZs2ZhmorBmqEfDX5dbA7ZPrfLYzDn
Z73WZzgvfcwegPkgiSmsDW0z38twaY3UHO0UoRaPxO+ZqF7J2GHWKdr8lE/66DYWwcoVC/2wv59S
0XD72+GvKKZnWvY9R+O9sIyZPYf5jwSPG/Ledg5ssH0p/jz+hIGBuypxivGXa/iuZgqURCW14SSj
O8cKMWcZT760hm3Z1I+BrsnA6jDQ9uCUR/EvuBEWBh5IKsuGE3Q6WiMOUKPLCcfChr+mzWGVytwI
r2Ln0RD2tlr1b9plcmvN3T9tTAnMxzcWwfCN2feGGN6oc65B53+TgEE/PBVNogxsKohkxqWeYKe4
XbrXomLu2rJDy5yIXRVG3WOY1knW6f469WtEuZVfC9M5edLGQDT9WLPzIWuaZtEL5gL8LDhv8lgi
tt7MrXas6Mo5OBGwxkZvA2QgbPNYVYoFHbG1i5c8dR/Ja3y0RdtvWlcQ4mnx+AaLh9cjdzYphdnN
BV3VXnZM81AzO+b0cSvaPqnfUjc4MI3D4ybLI7yXV6Kyz4ZyD4HGCqDsoyfEtqhCSt/U26uWpDf+
jquh2dqlZslh9T8ZK3yQWUyYUM4rmR6XDIEdOvGIe2LdIYT4Wwwsz6Gfp1umTXKrFPWGOR2yxmY4
HRlnSSkQNw5GhQEzhFbeZfa92zrJgn6Y/zSN5W+IKzrWqlIbUiDIF23rfTFMU8wVk1/D0vh1/YFd
naF/QdLpNjMkFWH45x4r6tg5bAjio3N6jB3ThVcgYS82Uf63SNtHWxMwreef0unORqh55ew7Auqe
RoTdSI/71l4/skgmSGPJXK+MyfvluR6MrVNyquX28M+zBXmTU3aa3GEbVa65p6F+BOTBWlWw75oc
C4WIGaYmRkEiMUbPiVl4Blmo8wOoJhytTnYql9+IPCb8a2yccfW+NOH8YYlJx+PsPWtv2PcmhOGs
uxkBhn65Nrq7I8EiYJDNY9dVrCjMf2yWsNnIDDqW+fpa58v7EtrPXotxwOu9swvEfT819dPCUxQD
8Ds0BPdoFD+2N7x7PwuYilXXXuKaCFMWg7T7L6yDb097H4vt+7Hn8rCwepiwdnuARZFuGoRhRGOz
Omji6FWFEK6V2tmt/7dYFa90f6oYf+WueajXYNOp8TUs60M+uWcE9StDXx7S6i6L6m2l/T3REwXW
Wv/UpbA4LMvA9SbD2DPqB2sgel5I3BtRNt1Hizhrqz7mwrs4t31OLDHYigi39rB4YcM81RKJv5zv
kOd63D39LueJNTT2mDptnupavbXO+CAsLUGg3DaXBAz4ib3hgTjwapix+jWULeGrh22gJXtzHQ9l
iP+oKbGd4z/PjO7oO9lFmeNRZKxodiFD9eDRIdmcoNpkmOUDhTOLuWn4mLbD3rDbWIa4HsnEKTc0
AYRG1t6bMd+2xzK2Cjxqvqaa7+bolhwpdgi4JWcZHoQVRPSWg/++kCxamlGF9JH/BD0P1c1SgiMw
6rHWU+mJviQ/xTrLYvyvLcx/wJoujlu9Geb45K3zkoxhYGwt2RzXYHp2vGHX37iwbvVhFN0WNT9h
/YkaXacMBS06astxDhXRHaq9rWKNyeK72HJYczBD8eB07ECubXYoKv9uFNPXGk0vaLl0xNW5tasT
w52T0ixZLuGfSRe3sVeXXF4lcEqNd9oPgriuCBoOzMR3fI5N+c+w3b951M8+C0MbZ/TfUSu9mPDQ
vzXjiFShxbzbXsqtxFcIOW5Mmt45qx5ft/KCk6O9Lqkc99jN9q4Nit2yeswmi5hNtUNqslvgjp/S
E8dMZ6eUQ6bqEAy9AOka1SJc8Eep+ctsnZM9E15s6V1mrH9W1RMpvl4sKgpV2Nspc+6lTf8w+eNu
zMZTbi5/TBS9TRDmV8AcDH3wBsrv6eYjqxp8rlofRTU9LfYzKQPvrmlSVhPcy0LkzW5u4+v3+tWL
+0n8azuTYdV0llm2s6FVco72LyC6H9HpGB3mw8ldyySt0HOmGVFKSOzBTEGCGAMF1jiBi0tMQ78d
RXVE/vrORZEoBccsavJn1xYsQfTTLhDrQzRab1NKxle9tgc5G/9ZeQ3FUNZPkSkuoVnaW93JV6+g
AyTLeKeJY/VXgi/d0b+Gy/q1+N5DVCCSIFBg6+Lta3EgEf674m+zLMSI2iXtdTziKqRPqfd2Tegj
xqLRLit0PqSJ2m9RymtK+m5LafgER3KbYh0Ys4nD3Lumq/3VSutbNnhKI72Ts749wfvMx1Or1Yow
bbr7gqFUH1pJOEeMYHnfq+a+JGATUSe4BEFJoDOjG52PP2lbPbGXepezGsf6QHecbbEFI77t5/6t
sav/OTqP5caRIIh+ESKAhmngSoDeiKLcSBeELLxv2K/fx73txmzsSCTQXZWV+WoPULLlBY11zGMN
qDs17aa++Wor1uRGjbkjbaXjyiKxKrqL3pcnl3i1qW5Dx8qoaBH72JmPXmo/akXyMeKnaTxmpKn7
YEf/poLdSmF9LIhhmPdf1LE20Vgfu8LaVY1LCE57gjN/0OppB5TsTBQ6XjkkgOvBugmpB7HVUvS6
2p5yuPGJcysidjhyjELPNh3GYLW8KoahBkvT3ag212OR/yWZ++yA9g1KQhuBHNJ5I1yioLQFpV9V
KGJ2/Qv2lYXDJM2DpqR+cxi6oN62/pSiHopwfiLsTOqbvEBSZuScLGYJTZj9urV7WTzmJYvEv84Z
k2fG4xiya3ipf3uZvptldtCNkneQuavpkhhs3vQeTmszXJseMC+/EEb0MRHvad8xuhgAieZDsZYu
iWPC8UwL77kxrMG0AzjFUm150ozu2hlVgBcWI0Ef/ukjNrGpYc8MTlDS0KxreeHFXxcxi571bS7c
XWLxNLl0U8m4RZH0CXni9swNcMYKwYxGtki/hInXrBZBx0LcSHNGBhOhTVhRL4NotFRglmN86RYJ
HmVCn8Vg4DC0pGEzrIGH1ginhyEmzOM5ijqslNW5iRKFti/mYzMrc+s6bLFu2AX52NUkKwkwfw+R
U2OzLCPfaBAIc10vPyXZSiC2bATLW5EGOv6esy7aHFsX6lNYMfKJIwwDRbSGt/uXa9WBQm/H4byW
LMSuR8AlznYol982NXyJmhEVW6bF+5a5DxSsnsAEjgmiipzfhqwpNUBXpOIwV0BOG4beKHlo5udY
AWqpot7vJrHDCravyVZkGQVQmWOUCttua+f1xjPUBcAli1vpkskb2kO1tuXMA6tfS9DnIe97WNTn
exYe8mjQU2qbbn/V/28/h7NifXBnQUzPyiAjs1RmLOQ2xi7Q0nyPJ2iVmviWIvVZ6+F2HOrf3Cah
Sc6mEM5Ky5PncqQdVHF6stPun1c6Z14OwnzmKgTQLiuiMSQ/zOgQqeQY4aZ2abi072HUOXQtX4uM
Mx/WKSnErrYIyNIa4LPfuWwETVzzrYisb89ozmXarNE+KPOdKg1QcbLvcqx6n7FzumlZdJwJb5MO
ArNay/dlBNDBNjS2ft4WWHST08QMhvDTYxld+ak2rGC/jx6tPy019likfKX6s4WVMYz4wbTwtYkY
qSH3yC4LRrK89rTNcvQjxB/PCV9TzcHC+FKNz9X47aUY4SU6YZdfM4QhxkKw5aZ/mTP4ffnbJfI5
ahw22skHY1IvTqo24TL+RmrYmDjI7SFZDz2BY2blHxABGMYSK0FmGO5RhOTmVCy2NtiDrXLwNDhT
S5YwNy0Pcd2/J9GZddjbnpulm/pvp1JngqFBHlErMMjGw1/Z/lLqW4mf676Qc3FpKDx5YE6y77N+
O7gv/N5Blc23gWDunecw95+9nNeKB7npk6Pb1hdZFccqokMrkqdyic5ePx3UaB5ZzHCqlvlMUNYz
Y0pFpG5UTJXNR0vqJ3aH83WO5oGK70GPkvXkuoFeM+qIpyfyrsTa0kPtcV9qw0NszWAe7DN+HQNn
qTxPFlK3trAU3v3KI9amQ5L3yGlqpFi7SX/uYuMYGn/6ku/F4hx76uoaETCbYXw0cCxWXc0RKIcP
XoJfz9YoQtMNBdJDPu9758os8ykWxTlsujNQFb8u5ysxCybMBw/hxGVH7XwfMIZimzAjmD1UuLE2
mdZq21Z2V7M1X4SkT7oLpe4ov0qVfNd5SPbNdkrUgHJf2MYp64uv3K2fOZiCKe83FTDs+f91iAbb
S9x1l+if90FpH+ZHI42f5mQm/IRk64z5P6fK30TmGj6GqHMe4iBV2pOXAGlN+GLmZVP33GAAujf3
uQpmJZbT1ywwVNERcAIBJefCLJXeo9oajEqyrDpW0GPtOgvcrkesY44Ezb0jgM3Xc+XxYen0/Jc7
ucWUi0RCo7+WIKKk0f5FuCBW2sKu9zr+EBQ6Sd4/jejzQsqdinCRjnJ5Dm3urVgA/XXCt+Yu59nd
M7BTxnwEuJtul+DNwqAhtrUND68gcJegx+OTufWd9mg20xWO+Dq1jEfpfQzWQra98nVlvzqJe4+X
44XJ6BpMm9OVKCDbf/jDwKPrV6MKupQwwNjFrzQz+4K8SNHewj77BA7ky/px1E3ejfxgoKB0rH7T
2znQwnZdY7gviOsXTF2dcNw4dXw0MWr37qFPDdqXJrxMDQ6todtJs3zJUvMwE4aYEy4Vr99o+FHD
hbQbNAiTeXBrvzTh+NBKrcagoNzVEOobBqSNof2QkPGRRUiKJb+TZV2ndDzpzdsANjjKIr7E5Kp3
+YGI5I6O8qLpy24ZistAPMybTVLIbIDFYEHTgV2GAQ9Ng5fD84ooflOE4KFDds7y74E1Isjizb5n
htCb3Tdl3qGwqC+a+h4Asd5MY9i2QmGo1x51seybuHx11ATIhAgd/l2tXE94m0QjH2U77chzYQHb
E9CxOSkjzhPIA+3yt+QF2JZl06ppXZes91woZvNjNb1yURy4JP5CQCOi1lau/pK4Hn5RPIIzPQRR
NK/xXlwuLhrnIPVmtXZS8Zqxjz0ujV1qqr3TZxuty3xj4pZgnu1SfRgknoBIx4kdZIP7aCF/TBZT
+PYzrZcgCT2eaPdM/bK3u3AVhcPaKpJParGV1Wm+idvWwlBbI5o1VIJZqQXllK3t2tjEWKZ1rLvG
TJtXT+y11b0Xpem/OEO2eUGB7LDKYgWy6ShybxNHSOfNeMXVdlI2oo6NyaaDiFGa1pqDL2gTSfic
4He1aKfK8t4U5to+rgiGOD9TRbi+XwLk6X2qQcokFoqOzBqpxT5kGXPGVl/H3lUbrX9mgvnX7Ql5
Ej2R2kaK1p9BQFSRt2HWEZAAQyX+pSvg/i63Rmf+DX14bJE8Ne3FhTASiHq8WsV8sLBHVEhtJfbQ
FY7RyyiHk3Lqxza11rHKTmmF7aIyf+6jkGQS19Ey3iaj3IHS3IrK3C5dz7CejSyAopyp2+ejR1aw
XKdYqxc7OoDCP3ThZzhlFy44xnwAKeqSotF+9AwDC3a55td+M63khmj5DuOvXUUSIY30C4K/tc5p
/5up2MioA3j8MhPIm2z4BvaCA2NMySdYawiXR9HA4WJo3IWDRcHRRrjroO9gL82w0kWLxVC4Z0PG
h8sktGAck6Tm68SKghVDYIbHPHbhe10S2e4f7v6mlkDPLHiFnWfQT3itdOFjLl57CAWi2JZ2u/Wo
SHu0tiB0z4KpQKfO5nzOss+m+9Ob0jfdPxP8kcW5ZIbVp5jogcbOCBYjPRCq+4hHbw/jl/lXOj4U
nfmv0hxKOhwNLLMgVDSfqtT1pXMsNLGxu2tPMMPSf6AfXbrcWg+z/KvIPLDyGq4MozTIFWWrTqP1
ZaXk7LNpncJkmMNwZcZ/fT1jkVbMQv/o4Qjstt9JSpg1lCcHsrfWqaDoGgSw+JxTjLv4vmn749Kk
8oVwRT7rBMVwh8YLQZcjT2XdIaS9cmW7zdJ9qMcBhgYOcF4sWxzn7p9qi0BrSeXlon9mrMfG72S6
DLn55bRcy0tfXSiD3yMM1zNHAScCiVfXooJ1mv4zt9urpd0Tl41vuxKCRvjllHjV7LihLHIqv4e2
5dm4/XI+aj0u/KhPSS32j5PKXgrQo317V6szyBDYXYwEgFQXvzX81ey3fpiL+hTxgY4CCzaxdgwt
SBocZq10iTbfovCrTt65mHzrPsCzXWb+Fh4nzpZ+4eda+nlrF/H9Q53fpsT4iFHe73saf+1GxzIr
71gMQu9xRDWl6s9SJ1gvxLWxm/fEcD/s/hXZWl+LOdyGqb4p7PgN0e0jdh+mMvtT8/xSFtuOe52E
BfCUd4BkG0EjVCdPsMHe9bE8eUYXhJXxqRLvpwtrTrEj22H8Ng9/Nd3clRC3bJjOW12BJ3LA8Pge
m9gDkuzcbAXUiOwUhVRjpTZfSJwlN3eaw4/2/khmhXpJEtPFRcicEMfYjDwskrWbu9WjqrUiYKox
B2y+iLHoCJ28Zece7dq19qJWEDmgT61VZh5xNYWCVyHm9YWsuCsJEAaNpWBoSHp73OJwJUxAH5lU
JOnzJjrOut1g71eNPxkmWRLNmrHtup/44T+XOWOE49UfUvDlFcZd0RbVrWiqbBPK+XO0DWJ+HoNA
bSLLXE7SWrGV7KVvHP5N69njLZrzMjn9trFQQLsUdN9oTse41/q9reH+QWGACX6HOakGBiuq3XU0
GHuD9sv9qGQ+4VBQDnaywTjA/6ZgkIX/8WGY3Zs7JBIVtTCpxJp1KAgbxr2RrNK5FFs3Xk4OwiEH
Lencvhq2Q+d8YrzvKDhZKiMjdopaWOc6GSENll/srIZeYPAbWFCaCTgXzJtWIjKuIvMeBxvt2nZ2
GYxDHz5tTEiSqbrbP7llv6t1/go0VXaUbhy3DSZV7sE5fbroJBI5JO3Cq6YxOZ3veZ/ePHltf59b
ac859eTSyIDxd4dApL7wMDJDGvw4F6g6ZKqs8sL/GhM7n2kUmsmqr23yKWr5yiZemHaJp/VS0NqO
BvCU2C0Y9k0tgUD9agl3z9fzA5bKIXmp7UsnfxzBQA1yfkQmK9etBHJl2sT+MXkgrmb1xhb5SVbo
Ykw1n0fMjXY2vSUdekOK89CfrByXnNvvi2TxGMTW1IOe89UOi3MtigrZK2wr2O0y8kHKBAvHUQIk
jC2OR1enaO3i7geOMOk+Wmh/sfJnQ2W/LKw4p3lHNFHdeqE/6W71Yy3z/RZCFmMzCuGxof52TA3j
fBnviRUEdWt9hC7pC8sm/+6lDKmSxsIjXPwaiWNgEySk0FUUBlWJomxhJSxbh5wiIQ7HW/YinvEP
gEDfAwN9qJ34jKf9Z7EMcaAr/eJz/YYDrLMXnOi1Ia7Y5D7u2lZ1r0rK9C4/tX7cAGZgq2ziz9Jg
6xmjjrF1wxUI08Ef4zH243T8MNTy1pFDm5blM7snv5uw3zTCghMUhpeqys4i4ZijiUlWQ5EACeqX
DFNltAGVqPAggDCsjSndiBT8hMGp7Fu8WqtUVZ8qFE8LL3fJi823CIRKCV7GGN7xvjfRgkcc+4wC
8b6VFgSOydF/Cwzr67kj7MJd+erVnVxhI8MlmAKSod9dK4FyncHSNmYCaPjqf5MSl00zygY8Gxkv
2UDSKvBXsB5x1xXTLwLAuGs7QQ4rHR7ZOb1j0E13lO01zIkg1cagu0ucVq6hzWMLgTBzYO71mVvu
uuYfiPbhXBknqk9LY06Rz+dYFiTeDeAk4aBTed9H+qMwTjbQpWAph5FDQRDvpXGWKQeumWkbhjub
eNC5nXP7mNqR2oZz/VxN+afrkWstamObQ2BfpRP15RBdzIYGDkj7aoSJ4kdGQcuXDRsnDF+W2XlQ
pfNd9h6XVBXkeXkd2vqjUVgfK40pJNjoIElpcYR4qnGUAdAprWDsbDjGcajh36+OTRFecN+f2kkc
09bYmVYvUZbfWQWhb/LZeQI59zK4+C5w/tzKuf/O+vhh7llBkcpzmqLwFLjd77ktKzaubYIUIkS+
Ter+QRnWR1dEb8s4vBqNeEPWpwzVzSOD0o2uNCRm70dgtt3HYzcFs0DlTVKj3y0uVvh82Zqx/stE
C7jpHedIYJuoM9FNezVXUUOcH+bg1EWAAVLqGg7L0Or3Xc1ODOyC7zRhJiEjcn+O2XzWGbMnPeWc
ZCh2mcbilqb36nDBfaoL+Hxpy8OR2u1DmbnFxmMAmYhSDzLJjaNhMNDd9JLRia1kwf5FoRKc2Lbl
3W+Bf4B10hXxyXcRkbhfIHjYqitWUiryQ3KQm6htCn+uzGbdxuOe59TyGdA/NcLF94CWahMXWmcD
D2AVzrzSbNHUyV5Hc3TlIDp0qfhyu+w0ZSQBQBABP8q9YR02ZbiJa3zPusC7I6ZjIswHw63/Fh1t
fpbUqdA5Ma3Da9mzn/Hc8edDx9ijM/dh7cw7bWAju7Rhe5kN1NP7MG1JYVk1KbK6VqrjDMMySOzu
YXTUwYQFtfDG48XZgsBIGEAOx8J0ijXcMsI6aQvdnqm4rbm3tBI/0NhZ5Nx73N6pRhka3qUnRgU7
5XBHVwPn7JwpDqcS+A+6a7LubXmLY84ZwBG71OOZ7Jj4hBh+sExRG07DOu68906z3yQMmzAJz4SX
djLRH70iOdgaQ4ZKy5nmsqlmRWt3Y2vrcQRUuhpmGtXayYNcVRAZBIpOgxhEvgiTVPLRYL9YaLi1
KPrSByhDk+DEQt3Ghyn2VOEMYqc+eVIuVJFclv/KAlGUbNq651cv7h7duR/QanJkWLrD1JmJtM9D
uoGMbPpx1Kld50HyJKLTniJ9oAOvMeYMEp+YPYbyijdc7tqwPrFS/VEIy9gYpfPipa5OPBpo2qIc
aISCOEuVgKkcykYPVGGlmL/p7aW+1JBNwj+vh9FDbe7jts02qYEETMATW2NzByIggtY2J83Yapxk
6tbWI81z9Jqi4tSp81FP6P0WiHcWx24szAq+mRfnMs9e8VHx1dxR/jHAC+3QG3RHJjaBmDMfG/gy
q52S2vPiiusgrVfW9Kxsxv7uov+b4VZlFVDrWsizPkNUV+VmbLP1MvTBXLCVwUnv7vX7ImUTsGNT
1S8deLy6JQZpx/qHqsc9q3n2ZiP/NeP8zp4tHYRKz1Bes16KDBCplQpjl7CKADdKdGfFzoxEDHNY
u6OAWuLVp4HFoU4km1XbVu/MGi4D2vAqYswH709/ymIKxNqxX5aqe+qoCqyy22sSpke37O69Z1ol
z1qsXYhqv8Sxcw49jfZeHa3YPIn2Qc4IUHQ5d66Ab9TV0dAAQAz2lkzpsqoRbf0OqhGAvo3VTmen
JDSXFNNnVD15afsCI3vHIPfQ58utrDo6HegaGSuIHA3BFzWuUMiWlFl9LF94plp/xIkqSJ4hd4XX
xZ7/uV05Ehq0/+wGDG1ED6ajuTKWAKGcOnT4ls+jHR3xODZ3k/bLkEcPcxYeY8aEPSAWNp+uuJQC
2YsX1oH8ZHO8CfXiopARVP+ZqflswYhKM/cNRehB5R6uVUYuqtv1/ScD4FVS69RxdIvWcgrzargT
Ir8qhNxAE9oDOh122fQN24eflx+zhHc1Gy82Y/dEH09Vow6tJNgD+2tV9pg5sFYTDjtVnf4V6thk
XC5hy1TPfeUAUYbTCJIgGilIve4PEbod7D0Gy1Xo2RshWSy8YD+bcnnUOExrUsx4uC7RkB/nMTkV
XrmNQd63FUFXvbUAuITFa1j3b6bmHHLsNfGgvYHSg7FpP4wULMi5Lu+qS3lQ9FiWyg7SY9vGQWjp
3P39bG+VTTtbqm1sIgi06VuIy4E1xIfYUwGCCTps7WthvV1GFwbhB4uHbuTLdmRLP8K75Qib/D5F
A5Dgfj1terZw+Fnlp46YZtSYiDHodMYCP8MxCTngYi6iXT7wpMwR//0YWJjJtSVCEyn/yerqceNG
URRYFogE9V0RTaUErjGyL8nboKxPBBqE4Ul9UTU8ESMNoCBvSendOumuKymvTS5/CF9A9JgP9aD9
Urau+xBVzXBvIxDBoVebwvH4wsvADie/4BgmxLusncXaO8iHtJbUTVidouxPZES05wRvKTLGko0H
6TTMz8rxpaGP4i7fGM6wNdz0EFpEtqR2tTAO5xoz4WzAs6k/DaV5V4Q5IQBNGCyJ2KToEfDObJYC
hONJWRSb1eyeFRP9odIfIXUSarUyxsbLSXLSMzvPgiblieeH2A45KJHKhBm4UIgt3fihGmdraQuV
orb8IxGCUit2WqudCEA/jhghIgJkDGPnOADpucNIfJyl8ue0fYsmzGN6QfMx/JnUA74zYR9ommIX
1+HZwExGROxYedWx9UC0hoWiFzdsydyiTwOVATDOWF+5kkLu7NDYuSaJY7YGKGi8yjfa3NcmMmiM
QoBxtTzNJeHSWmhgi8rjBJkyELP6F1XtW5z3HDkTFQ67OLdazrXoFP0pFum+oTJneyQaJ0Q9l2tZ
mjjdDXRGOM3ZGm39tWBdzcqRtj96UB6KbBbrPBbiSNf6bBsWmXz8Z9w8BJoyPybd73sL5vlq+LDK
6jrKGS93u+pdccGm2q1ECWovbtrHOvE+5sKb/CENnxMHik5NK+DF5/qOJSfsvuP4fkGUDkJprww5
H7rBulE20LxrHKvayivGSwUKkBSdNCDOYr4ctfFo4RmjVw8q5mUjaxgr58uGLFIXMEDwvyxUdxW2
vgxEhvukFy8wIHjLXEL77bFsafYZX+o4vOLsjfANYCQEbUBsoIwquqVCr3bD0h1dRz15uOGABQm0
7Lm9Iu2kUIJiOjYwXRP1FFqs43HbekV1Q/CsVgoL6BynxzKe8WHyFaEYkA2s7bdQg39bgQdThoSU
Fb9QrPqGMtcsk303qHVxXnKymR7JnaHR5j3Ww22C0X1VODFJGRuETqy8x4iEiZNpb3Va3CAmjxSa
4pGtO6AenO/ZSPZDy7xNgoRl0D1SiuH+iEcn37puu+7r/s5oZO4ysbg00xK/kL9wzTm9OGUsbtM6
yw59SbUgPphNrrs2RR38AakfcMH4Ya6fpgZmHusI2Vty52nLc2inyNet9rCAKlp5+FOCMJ6qQBf9
my3Nh6XHnRNK6+rVHo24o1GdpeHBZsDcY9cNlOFuvLHh/F3oCp0nXcRPBcuxGRt3UEUcwIWzXlOh
TdaXM3Ez40kOQIHwYC86lbDVJtSK1Y2dxTiyje8Wld50xzWhVKajxJYmoudtQz47sy412663Wuje
8rmM1pSi1zh3t3qP9YqxwU/UED+Dpf/cahk76502Y91ODJWGhcbjkDyGtn3BhL9N44TqAR8Y6lq3
tTJqml7RtyU13BfFysm+mF8q4f2yJoJeANGpw2tUxUxwI5ufrILthVHdjggTg6Wr7EcH2davMrQT
afXYLuJncmLfcZ5vWghiqraeRCFfWHKJZcmM4T61OwC1D/I+sKXF5HTO3z3NeJ6l+dXr7mXWJkrL
8LiQKkMVIeU+EtJwalYqhKjayoYcnIoGHXQYr0lvPzPmY3gQkxYonF9nuhC8AB/cktuoZYzIHKb/
nMl+bCrzzEqRPbnLoHRwGTInsoYR2z4/g268DYmxyzmoI3UfanQtjRsfjqBYDjsOPFtb56610UcH
rAFMoHleOJdwopTBUhjP9ULcQIbdlkw+9X0YxDbtBGBhfWzfcYJMPFrvhhX6bufumHtaWyEQjIYo
OsWLwYUYIWkzjHkruQoTIwbKNx/ysEC9FzdpVTxAOk1PS+0yucs5ru4YVuehs9Spb3BaeawSqJiI
5/302/Iul0uKr8rQuT31t87kKkB7+GcvbLgQSrvQSwahrmGdz5U/Eb2e9VsxCh+Bo7r7mHxtHIKR
Sy3FJxzGw9lNzJM1ejucEIFhQTwS8hpaGm+2w9GcMT1Hdh8GNBvshQnqd4IuQGNh7EI8Z3HVb1zz
FmP4jwYIIUJQy4bSfCWO+4BMlp5Ik1VHr/N+7MnckaY/kAEkexhmRCZw4DnfZjNvpxAeOSvD9mOT
UhJkV3govxg/uOa18N9g4ZQkkrL4Kmnf+rC7LeG/JmG+kU5vUT7ejDYtN1IAymCr3jXtprWI8Nll
JnUzU/BR149OOxXoaRkImcr1LTiiosCpTpYgCOdyCeaF5JTuPbZLuSYos54syXc3JutiHp5MhyBf
XbbMk6wY635X/JlOf+siI9w24UQlgRmWKFaBZRpbPjJXg+t4cahZnVs0N996wm2ATkeX7sXOCuf1
xjbLU+R2X5HAUea5ld9FsqAN4fdn9O0N6r3pjRxepFjTuO90w2ANEA7Huig+iIBRLDbUkzyhj6jf
Nz4JH1bKob9XHyZzM1ftpOEd7y7csRQby8Gt4tlr4ZUfGvZYXfX7sWtOnko+Uc32SdWiiDDsYiFW
HJjauJ27+gLXes9+N0QD+4b90vB1AsBM4DV9g/bw22DFYMFORQVbb3vT2Fn4J0tGnVrL0LfyJgOe
SPfZT/tSkFsxFl7aiF0m0QjXZ9g7dvWWz/EdD4KXfmY5SsbAH9EYfwpI4VS2m6Zxd3q9sSLiteKb
5USofRB9dohCbD1ubWhWUF/nUcO/ALGyt56mEa+4Ki5RCDctbZ+Z9OGtA9RLstYI88dhmh8X037C
abvVZLaXEUo/XuqeZ8XL59M8UpjZiflLnBfD8PjQhzSknPSblEdVb3EG3iu81O49X8zcunzjJChs
raJajdd6uXAZsJ/FbQe2zqcpPxB7EJDEHZKNLinzpflk11PhsyDizgPuuODqkk+OIbWgugXlsvIY
nDIVAL1WcJwnZfdrcy4zhhDvwuj/mhH4bRE+07/t1GI/LLF51kgrAc7XuOEptTSyOr5RDv/ae2OK
4+bNKXEAEbN6TwZkFiN/qj2+SadihiOHFSYyapVfk66lSyN7m0QknybNDwviSKYm36qZnSjA7r66
Sq3HZAzyMOTuHRLWVmgVuXfsO2AE1+MELGwg7Rs32LPir0JgM0w1qPtMARV3sSF1P5IGNV+9lma6
thPGIPOiGE/j+rOVByC4ZQqWcdnqdXoaI4JCdTqf8jlfLxZLxntu4DbjSx7FGaTD3gIQI2JW8SQZ
yMewyY5Kwyk4W5SGJqtT0MXcz4aUUG8NRyxGNe6RHhx9fHd6l2W/ioEqu6P9VAzezag5hqMYSzDL
CLQrm0k86oT2BHzqZJP/q8b20JtECvQG580PWrav6SjcmfFBo44vSyPGA375Ngn1XbZVS6gY1IQd
af/cyXkq6pHSp7PX85BvSPxinSsxsKfO1qPoXJE7p5Ea5A8J4JdqCV8Lo/ueQzQxFJaD6L9bEyHY
yuLtwoQ+JCMpBmwWSeKwUkOMf2X5ri0EE1z3qaQDYQ/itljsozk+FZJ7ysA9PiS0xNIzTvwHt1BR
w2NbuTr6+NHn7iu5TxxFwEe2djLxHCb6vzQzHoZJnt1u+IvZf8Mp7VYHO7Sfa7f+nnQC6fV9/GXy
6UYhqIU4PhYjQUvH27k0G31KbrFlNlMpcxOX4jXX619StofMvNjE/EvvCDDoX4muIJT8CRPtUvIh
t9N0cFLrbao5tdtsz7bzky2RiECcdpF+lRE6hFack5GBK2Xs4nYBoGQeQASupA305cVhsM7Ss62l
kO+14xw/NPx2Bo7HlBrKG0lihDvQR/cjjxyk9E2smGnV8KNfchCUM6PHClNqgSt2yXfEdYiUTZuO
uP0YD3uWJAdRR5eGr3kwOLKWZi30/Nm7m2Q45Aw6t4VkXI6oXHbMLBkF+2ar/D6yHnUk/DJP1/i1
xuhzuAe3qhdBedJiXUdpvjVsUFFAFHlgXvUpPSx3I6FWbDMHH745Rac++bRTJsO8Vg1rCtBe+1rb
yangxnO3lV2ercU6u9YPYQy++XSVE26dTToYWa5a+ZoyO3BsbHPRj7t4Psiq5zl3PhnFu1F+99KD
kWTnym7o5Ea1pMxdhSQnvphCB+mkthkqhx59lXeouTcGccGYWz0PqE8zN2ClyV2W2Ag1Ga1JuM1M
nveSukoXnw63DIt3+NFiEocMMlCVXuFXnMuy3szxJwtqN7aUmwkq7d3mjdEd6kCx7tD9CotJpvTu
PNL7ZrqVOwhf9ER7m+KgMaDI23bfMOav7hTfyEZf0vYD67ZaJLbePaW41g38fcpDLYHYNTJsZ4aH
Y4XegNqoLr9KE39DRBoTwSgKN7jxCKNG21brD0J/t0sMAou5quAmJSbeyO5dM0/ATfn6YQAMzzNB
mIHDkAA55ee+msHEkhCFjwdKm9OZK74zum0DcBOc6qWvXlnu7OduWAdxfOpaC2et+dPMXHtcK3WB
IK/RcDPInZ9Ef8rHp3Lc6eTavHG39Pt0agKbzaoslkfN4dqR+TYdsnUVfbvoExnYEXu5sdRio2v0
DXdaunOAQXJxrXLjYFbw4ujD1aPTXJp/Fgjy2QPdrBml34s+iPoITqnxbBcVKnLrsXFB4njqhx+L
czPCj6QP+ZrFdJzrat4UDcL9JEjmtqxGoAmNSAfWB3glJ9N1r3Yx00BlBEqrn7adH7rprEHasYfw
KBxtPSWaL2COJcxwp7nddty91vhEv5CaX+4UM9raTWhz9WhRhRnrEaQdPTasGerZsSGOichd8GIz
zF3uOlDH6oq63yNHMv5geyM+SbHUJxCWyhpX2X8cnddyq9gWRb+IKnJ4lQDlZFlyeKF8HMg5bODr
e9BvXfeebvtIsPcKc44ZAmeUFNfGblTO5C2H1nbuvjqHwafh7IS4xR0wN1RNKeZ0Cibm63PtK7xF
dpsfWyyi+jmMwPnV9PhKZ90wXJOJcOnq/SC/qryLSuzqks+Bw5T+KwnBHCtvTbmTIvJ3xE1QXoTX
sX0U6bnTVRITlr3FNwKmVcU6yFa8cFka2LqndAjcjGfCdgZHpDFmW1Wwps8BAieyG/f6arSWppMs
ibLz21D3ZkixKiryHH28DOYsZIEBnIjX5VsfoIilOJUXnHQ0bbReftELMg6so2z5dEkLrF6J/s3N
W0VDFM6M6qghx4hPN4GEhXFNQmpV72wuCA0Nv9D8Zf6p5J+I67L6WE1fBTLqCovXHP7Zn0GF0zM+
F3SnjIJtVIsKlyDEANhBawM2helZ42csQ9i+sF0xR5/tNJMzjHQb0WzgOIb1yVqI4fDAEnBlUA1N
mkSj8nObcOpXs3EH9MdmCys35shvj0b4q+P704gja2d3kJDAOGdbnb0uHPeEzq4kHY98WuxLboou
d0gtaJg5jl5DMk+jOZwTuHjwJIYaFh+WsQw0vTrirqf+JKaPIm5HeI0T/JgGaXnpWXW0zWhL65wZ
hs3+ejIWlS+RfnN+1J0d7xyDZ8z/NYNAvAGq+eZEkFjVdIvKd9/G4J7N9LdMpHVXNr+9ZAAelNEA
jHWHhg//eJ4rL8vMmkyPiGYsiuA0zOKfHsKxLwGTEheGh3gh0mfJw1ERIBlWcmWfD1IAig0YjRgb
SDlaWxLl3JxxAWWfq8X0brZPGlo03bpAwFZ+1StUeRgRhmI1q/cMSmUjJx7Aakz/QCZ7cx+12lpu
uqtFJckW4q00KArYiRZRvMvliy2DcnztjGs4nJhKrVTaYmkmqmb+HNlI9bp0SsuPQcEJgTQQU1Zu
xG/txNlewWozq4Mx3KVE8mxkkAAH3S629iaSRnBltE2uMN5ljAQIUcAYrXKaNGYternNzXdI4FaA
GblxCyadRfnRSW8tehElbj1LmhHTYB8E2xsSQCUvbxn3RXivoqchv8vmoQnOgwiZV54n8M0drr2K
LZibQO1Tpj31qmmxv2M6rH+nSLWXFQdoTBZ4r3k1sRRId+3g+GrKu0sCTo7t1SCEJ9Nf+3mjOy8l
sUfgRVFGljsVA/egfyv1iPf1rCeggTbk2Jyc+UNgaEWC5AEOc2Po1T0NOAPPwjhPKB3jh2XvMuVu
l+8QTA0yvAWQR9PeJsHd5AE0kt2s+Mh1GEMg6rCVd9IwmV2gL2Gvul/kh4vGV4TbYQSESwLWI3bO
Jgt1zCxOn7lj7zN2MxJfQ8+rsfKM8fJ2LwG5SwZCUic7RjWZEl5LUgxPqMA+GwjLx350rLhQQUYs
d/Uqg7ZAqh4zO8NXkunFKXsJxDOUMVPj8rJD+50xgiBJgfeHcWQQ41xGloux1nnM2nCToWEqA0M6
qdv3TbqvBX6V6lLmJX37nU39HnL+NYdhE5XyeoznNSwfBgrVKmL/qaTOZ44g06IChvrIAN9y9enE
IhDerkI+At9DCyozbnyD5D5GBVrzrOFVtbuWyKxZugr9GNavor2MuCGzTZEVvq1m33HEgyp15WGU
sGRB+mOzu9bQXgaZtgGP+zmRf0N8mumncrop0NdbyOadAbFiohy7PP2zcUm0hrhR2O0lsm0a3Otc
82yjlG3BnkwwHQ+zY1OJ/dASoiIxmFtCifWpA0NcY5ca1/x3dp38o9uyK8cmRCyKoGr6mTX5ZSiG
52zHJ6WdN6bEQG2oOXVL7V9o4QSG8zXnxkqXIFuzZseiAiY44HyxiMMRwYw8LVGx0f2GUnXtJ09h
TNF9jOx6TWcVq2AAiFhkkTLtshovySOoqJcmt5vqizaOcOBuS7MMv2YbTIlHfg/BkNs5F18EICI7
QfPcFp5kDfuUPIKwy99seVoLhRDKbdIOHK9i1RT9tU1gVfO2ngD+MUnLZSZ/stui9mRh+p5L6P01
Y9PLAFT136E6zFTZVn6aZ3VjMtSxp6OkVN5QX0KYMUIiBAtvA7vrIZGRsrbnDHMTqQWBCjV2LwV+
SVOYTtoRJetWVBds8pwoxEx1iKNm5AGxIe4oyd2BlKi6YxSXylfFFJuhqx9gzo4GKjClRehvPfBH
ZktSJS2uigLD0KRb5UhPvWepRUEWqNE2BQdWiCvGlB9dcq5lNVIi5nBJiNEj1VqzgHhNPKygW6iY
gIsgYgtciuMX9qhgARYiULTRYjBTjb5jhu8RQEQG5F/PUDJq32UqiBGLE1oxJ9rr0nvB7qaRvsVY
7FT5x4QNnAnyGphINNVpqJ4A8nm5KfP1YC9i86iyKMZau5kEXHQm7oPNmcn8MhZrx1L9YkG+w8gm
tnkdzQmEjMmvdcRufbfNRxzXTbQjluo10YOXuDv11eyr4Q8nEApwLBcCGeBMV2VSeWfcM9LR0PVd
Dj6nH24dl4R8Lxprx7sv298yxWDevbfNszT47rJd2jwivPEx9WcS4OSpw9cA9W+GBheJhJcaAu14
/1csaAQRUUIB8qW6RfCUQRdvMh0YqufQl5sV4fU4N7LKdGsNp5X4wMAZqfsmVLiKpB2WpbFiTIrW
W6/epug5h6QChfQiEX1hfiU7jB+heTVfM7zNS9+hRphR1dv7lg4mxtUWa/ga0xd8c3w9mRfgnxwG
PikxkhVJYJLivIyGOyWPTt0NxUSjfpNK2lNF2kA59dBSWVJ3yiO0vDmtu6G9BXzU6ECL4p9t3WxY
fjUahqK8jKwFnezZ1h+tOrutyZM9votk36KoqoiBY9nAbzP9oiLHV2Bwgljb5c61k2ZLcvLSc1G1
KNzd7di4k0DaLMTKAJnGSnYtOxCncGPFU+tX8Ia7iW0fBlLCG3HozUT8qNsl8iSQSj9BZU6rTysF
h8AuD6ldbarG3AS49WVNPiGEfOWWgB4nsSee0H3FO9FrXpoG675m2hI16wI71rK6wlPi0oei5z1Z
vXGL4W4rqH9sY9zmvOAlJ9AM6G6WVNJh9D1utS3klSMCw50cUHZV6RP/0T0mGhBA73qcB7eeHHAw
DH4BZUVEZkVNtyJa1YszzBi8bZXKBNPE1cprXw4/MuUulwv6ojbYwaZ3O8Q/yYy3IFW2oIt3Q+7c
ZOfTSOJLREpCKKRtZQATbyhxNbAF3PCTntN7yiBlZTfHXKglMWSpADfi5NahfU8szsYYKkuQbHCM
HzGn7kzM1msL+dVlDtgGKwWqFsouM07eB9NixGHRLdTkpy90mXDV2Rl0wiz9reHOFj2cwyE+per4
mBFWpVZBzmZ9UfFa5n220XvtS0rw+xTPxphfs+y3KULEWuJtFOQRK9o5xB1ea8lBjsKLEO2uM5y/
cHTeIna0TSXznSzXxxWcmhemL23OcWnIP+xPfjtlcG1T8fpJkO5X7YHpgyuqkR7WyACeRYm80Fmm
ozZFWztD+bbmTZP2HgoM19bzwzD057Krn83UMHY6pjpUYyQDDsQsw/QhzUvSALSl2NvMlaJyukdM
0khG31iWfOsJBp0pXFt5YO6rveCq2YBgY4T9XuXXwWTt7+w5sNE7TYoHqdw3hfD0cdhznvxLY35H
Dl7Icb+wDC5phBcTb72u8aQze0j4PWxKlGwotr2tn1JlcRWeFOEMuJxUamQ4d9K/CFcU75X1MSNp
79QvKqCMyAUr/5kQ3GaJ5EZj9ug4TCIl+QDQySGIp0QOrVUMW87kP5mob8iFGHD8dgYrYyujkYzp
xQxz389PeHr/NzzTiPdQSc9R4KH3/Q356EUvrw0uMdzt8EOorS0j2TT4rEowKmWhwJD/HrLXkUyz
wax9FUebCEwkiyQO6Gy0bPM0TuWlKTM3qU2shBhuy2Y/ty2sTB1OJakZY/ccsI8VcnAWc+UpzFK5
k44wh12rYb5WRVeVkYadS7+MMp9G+kicn7h+JBJ008Ag2AzwtSKodVtXny9TZeBj6yAWAaTT5a9K
4z5L0aobCu4B3vYZzKfB+KBAnGFNjVtahV9bBKg4yZYbxBUzaYHpcIxjdZ92OOvEDTHDTo8eS2IH
EZN8tDH1WeohSLrEGYLynnyZ5j2WIQr0I6lvHdiGZfgTHqW49+rUQcej3sK03qqM5hcMUTDQGU3Q
KvAIq9Je2FQPvbY3YhaxWQTnyqGjpkLT45aYG0oBmn7IvoZC2VTYvslNJxGVSHLcH1R8XrLKyzKT
/JI5xjm+T3sk7qQK1WXoGSEmGThppz4zcMqnnlNp4DdDH8FM2xtAL5jZklM95jcmXy9p0OEXsF7N
bDmE2HnyE2sEbK2xN5jrqY65UWb5Qw4WyIzBBhBGi9TR5Sdo+VJ+hU5Cy5z3yk02sr3c97/p3II3
Gv6l2PqopkEZRSOyhjEHKZxqqbka+ukbmODNGfuz4Ldc53OGeAPf56KQp6CX5gUbAQsnzw2/sZqJ
DyHNXlHEtZdimoJLVJcPWye2W9E9kr656vP6ngHCIumo++w1+AuE0nFEFAFSvVR7naLwB9/bU4rS
X2AgT8YQv+McUXsrnJ61gBATkzfnWTX1a1Ip/0Q/0hZoLIfKSfSeVgvMy2JuYZinxga22mGChR3w
VVdNjyTaaCo69zLbOAb2g3i8mFHS4g2RfjQtvZJwE2/meGS5FbzkdC9uywe7FnpZYfAIwa2k+kMV
HL6TwLsK11PZOBMxD8aimtaKgIAc/s7EQRPsqDg9BiMOiLpV/6oUT1uYaahXBnG2cNUzt7SwdMim
tB5KxUGfXt1lJtbLVOiqAmhbA5rkUTGMjzCeNnYaXPsi88O53HeNvI1UTt9CfbUpKZVC26ijdcbV
b7mKAsfGTNGK6y+NxvieMK6VLuq/UoZGHqrPEMQrdvoIsDS2UUOW9lFTvLYUvatcAxuBX08T4k1O
UuA96fTQ5PiRN7rpFr3JVQ6aMAbekCr9Aa8ocNMOHaO1KZaA8dQKL4aNusixYNuyMC1ldoJGLjEU
t3B8pMeBVNt4EkezGfYsbLawrMtNks9vcYk7HN49zjfLHUK6yEHyEaa9iIzRY1ChPza+bFFfMZR5
WuJc5ZGh0YggBI56kI4fKFKOVdkygUHMy0hSiyzS25onwQinrGtuhkJDiucSD7psHdVxZumo+iPJ
2c2CleKIYx7yEIzccb68lHoHLUFWtnVjboXOtoEZBfdZXfEJ9/ndDsPbECM1aVT7ULbZvyhmcNwS
xdQzAojmP3Yhn3pNtrLo3U6r3gaDvKtIY5aWGvdSm+/TyKoM3gYxFGZ6lAJOHCJxHVNTqL+CN4LJ
bpoyMZROL2aeP4csOoku/FrQSpoYjw3jT1I2dmE5V77W936gMgqo2fYWstcSHqbFyrlSwz/mruC4
xp0h67sW6ShW0NwVo1at2o6SIqfQiXqJUaB8ThWbU0jdwpbBuoD2rOJ+Jeq2aexdwqY2l8Y9RKtt
E7Uu/BSEgR01KlsEJExHSQIHkJmP2mb5oKaYmpY2pqKJyyfrMqkprVe8aYELkB1I6obJmrbYBZOy
J5rDt6sMzDrgJAecI8sftj5y+jKrgV9UEDGG7zompE5s0SR4Y4Xnj9uP9MFVZmdrqA9DQ+2LGpH5
xQmp+YaMpF1pqxfT6F5hP+3GIb+R7OwaVJlhn/u9Il2z+jdGXjYYqMDx5mwWvHAUFDd7yi6cTFs1
7g+jDHGDdYxUWs8+lbZNebfmdwOziNy/yrLkk0LwaUtLQKH1ItQrwOJzqAEkGJKDYNMnEtyVtASI
8NfzZN1qLfUiMweuR0KkiexhRiGU2NXemiakv+XacY4LxYqgaBffj9tZmA2oAwsn3qiSRWFIBkTd
c7/ryPjMYxj/U5cxnVTvNcxjiHBa518xEVrUgVtj+RBFmmdNFFi8jAWow8RhZ+bw+zAs0V/mkD6J
zV7pvMmshxtmBgyheZ4JH5f1fRcEp8LWSPiCjMIt2pvVRlaxNwS/ee/4Y6b7tSZtiGrakmPhFRZm
bV1laIRN3WEOnjK5W3qjkluSep8v7U+ryq9MQofVTzYS3JNskSeCRxBeVDCn2zBgNp1OvNjVH7Xj
rlEeal5sCatYtSbih8irs/TYQHiX06+0eFatspYm/UMbjxNOzBDjk0Eee4rqnzCkdSEooWsGkWiL
uFp8yHU4al5jgOEFetlYJtae1UvXYktIYIaUGn0gY2NojJUKqytr+hcVcZWsgD/Pxr0zRbgnxrUi
5XRtDUICBM8AnGztaOcfNhN1Qn+YgBYe5IUwuylztpFp67SFVrYkhmSCOUlJjQYEsQSNMVLlFq3q
L1KbRnCA46GYAK903+bwUJZZr3lfRk29TXojkXCh4RzJ1dhqsrSenejQUPeX2EhCcr6C/rtWDqkw
3BbpnjF/E0W5DmXlRyWvfpXMjAzZrtUBm+UOyoiZu5MS/lPS6EUxhFfEyTGe61M+A8sbueubYFc4
uWeHGL3jPyRXiahu5tB8SyHpUcKhGkhY5eJTYTRFTMTBtsk1xq+FT3BnV9pmQLk3Wncd2hD8AuI5
LCTpox+g2HLI+UFG71u8xVYKdqj66qO33CY0h/mKgqhXBRERLVXLtBAFGIMPlKg6/jyoOKgAjpIu
78MIv/fAsTpNnxxhLjf4sW7Do8yKup8vofbuyJ4k3gCesuoDXyuH/thazzoZvwrTIrKywm+tPZXJ
/ON03ENRBuAgn0QOUImNlZrfFPFnolcJaWWAZOKvXrQNTntyMC5Y012m0iqXr7Ust8UUeEhAvcx4
JWdpLV5qKSRs65QzDDd5uboKvi0AOUR0qvIYpeIZNPI/pasxUuOBQUvJ37SvQeXMMDfwv/YOfA8+
LJg521Ft/oSkfgPRmJKR1VTEMJXUBg4LpmpJSmTTvG/xTDOPyaSLteTEIlIWaMNqho+thBuF8zqX
kVS12Xael43PeCig1U8aIBA24x0O7UTLTzKyMxuR1FA3WJAalyxLdMMKibVgZgDp/yW6gyq83tvs
QnjSOx7BnGTpHoMTiTY86s90xhfMVxuz5BZ1vLiAnmTY8Foy3ca1R743OZY1NIdsMwAncPRHm73g
gxfiRG1oo1iWDlW4jbtjgt4XfsXsbFO6HDSw5L7X06lCdBcmXidvGV223Y6LWoDpuJigV5x3tX6Y
83s+IKpDuzvr77n2a7AasfemcbVKxWNawvkVZ+uOWSi+L6FdAULOEtAu+F5fCp4708dGypIQEgnc
bIWb3QIDkPH6IQFAUUM51y7pXKPfcCpqeAiNf/n0njE9aX/B0szJhjmAck37ozaQU+LxLi0U+vZb
B9EOD5PV3URPaE4PMALkDtxnA74VENvsEOjY2ag1NznbutiMNiJ8jgMlSHSy4HcZAL/vtvZvTFA4
uIpzRuq3ba1PlA4YcFUAabnT70J1Njwre7eLR8eFSeSUF0MjY4NmYAMYN2F40PJNL+0ZnpP87ZVJ
RTO40UEDDvZEjNQrlddaj5DMSWhjWHF/Ss3NjP/K8VYbUC5hscGIO9f9Ss9XdQaCdFW1PxKW9vbN
zDeWfKIszOdvO1t0lKCXgIWQlKUdRcHgsnol4T7JbygEEgkbi3iKClGyVxg/cUxPdDQgupD2hnQv
3cRvAFBsG5zTIheqD0D1G2NH0kxmu/rgq/UH3asMyDGoASxC9SAauimfABas8sWSEvjZ9C07IKag
EBBn5ajUYIgBePcKDI7jn6V447Wip7LqcwYoR7kX9tciZres09Sw/33PUIPKwlNLv7cvmfrslsDJ
B2iXGTMPIpxZnEAwVvmXvKRkTF7Mhl8Fvo1lIqRJAJMtY9nfZLF9yodwZ0rXIfdLBSNLqF8Zo3LX
rAP43SsylzLn2o9Amok6xOBJSldMZbUpzM9RJ8QwBNhW7iOmFBl/qGM2JLHQSTpj7Wgh+dPsJ27K
+I44qGt3fXQn04NXC1Ne868Q7oCRctj0NZ42UBjw1oeLWT4w7HNdliiXMVGErPjJ30WJzdvTMbJ/
r94KQnoMTtZvmhzsU+cJdUmA+k4j5x03K1OX1za98qRYOGoc7cLQOangny2RKH5Go2NQtwkwflhl
S+KHGKBHntoc5PxN5bdLo1ta/vZAD6g2pKtRAYlHxhLlfqTuErHr2psYr/jz9ni6an3DImXgEo8G
BPw/gD5ja6tBKgbazwz6iAPsFTi9uhgeR3HQ+NIdiv+0Xdy1+DljIgmQUuUwV4DoyXxWCR4qV/uG
KiSFewA7ynwe7Yc0EP7gojCKLhIKsAy4OS8OrtmaJLgeOM1WSDbhk6d2umlMvxR6hiadn6PkBcux
hu25yk/4IJFhbgw8I07vDl/h/ENOShz9sTqxpcGT8VYQr4jvPCQo6Dq125wpLwD15clCLeCK5dyr
ng7atkahLlT/WjV0owlxG5qRkFpfHtk6vOIxGKZPTXoTKGlK/Vebd0g5mtgvLK8gmXyyXZsqrA1P
Sr8DEJOiBiTbVuMBSe2rEh6U8p5jhuqgNk3fSXFs1CMcPJqFE6zFyvqemLZbvNDRPRM+LlZ+emRe
bOcZZr6EAZMxqfhLef+JCuvvDvhTeWuy0O6POXIoCi1HOyOibi2xoDyA8sN8oFRCMTudJusZE3iu
cBL6xQBuAqbIvjC+svbDqvwhvKTJh6H5cUDDDWLujoEM/2GTf008mfqG/6ucXeIkbwEue3sXFSxa
cjfV90l0HHDfSfp2RK4wK+8QGDqHRS5EJgJw7B2Ud6vHYM1MTVYnX1qUr0QmqhiI0EfNzwJ4YSd/
y5gB28NknAhXJ1V0mn5E9K8j1oC7E3JB6WwmdY3wLBJU5/g0STBY3OifzMPNbI1puKRXopTk/DMu
NlYL4lJo+u9DfKj7LfGAekJXxBiDaRURghbH35xdGWkN87HX3WhZKX8nXccodT1/jDX6si0vZzis
c81jZAVOFZG1GbIoRxrYS5c8fObVexUxV2ZbM+TzGVt73eKqZWbIAe2En5H6T3Zeiwy4wXIbHVL2
pM7D0V5nAJWWt7CepAg0Zuxn+Uszv4cspSxpOKpx5IbJbYkeikuum+FfS2sWumm2m5KTGW7tbAOJ
3x/6d6y0KKY/MsDz8k+sfeU1eg46tTZ866oP/MkYS4CnZwWTXXQ/3hju1HYzhu9y+yap8d5W5TXO
Px47h4X/qD1SZJyNzt9i4AMpX6MfFuTtSzKKvT3g9ZxW7XDMy3+UQK5hfM3pu85iFXFR/p1Egcuo
BLbnpYFsqEIFr6mzAK0HxmU0VZ9Nogk8HKlo9xpBuFHGxe/2EQ4fxjB44zy6XYZDLGJ0gszbwH4A
VambXwsOLjyZsBU5lUlRqlFfsRsUJK5ZFBCqF0L0L9FyWjRRTYE+0YDNfgbyNaNbycqteMlM9cLa
opQuheFLCuor7WHG08rST2wstHdL/k54DjPceIUGTwj1LQzmR2R72GJXtvTPQgIE/kVNXs1826a7
Prs6yUMPLniJUGZk4H+Uh9m6dndAae6wEho4LjkU2e/LCJe8kJM3Br7UGH7hvPQ9oBvtT+GrYaAD
M/SgtncZqWNh3GE3orfdzKOzqsWorzrjjw8vSi46kUe66ZEmQEX1wc+Njz0hk4h/nOAc5LfAecja
rTN2inIW5rWp3nIB0tcP83d9PjWA8VUSzIkNCTkO4S6gZaBBr8qjBLqhIT+AuGCZy3mrTm5lPYrq
Q6HoDB3ZtWFbSswb2R6r5DUjQ+m4g6ForSJrP3TEkTe7pPuThq8xvAGzQFzlQvMG1d/D2vEGw0Pt
k2KVxJ9Fuu+aHzNlNz32ZOcYG296TyASEeYxpRIZm+jS/lqWwbC/eJzQX9V8i81OopIuW+ucTgxz
AeiVa2lJrRoesnRj/+MUl0XkGjDWXhYOtwLUWSwbJ83WoS1jBNokCiXYr4x4L/vsLfhP7OXmf4r4
cth8R4a2MbuDXb2ZjFBkj2y8GmMZDRgFIf48RjA6tM1khBgpbQrsOCWuHKwoDcLr5BIkRGuzgoZe
A1dK30TcGjOz5nsXvatvMEd0k00FYReGCmgTG+Rr1bKT737n/A6eosv2DdI45j0RIS0JWP4KJ/DP
lGxEd7LNfwaXUnsV0z8W6utoetennR14mUMZyj3BClWannHEKoeGcy0kwB2MlWxgYwQKbi11148H
GYV+oh1QITjjXwHRAGF9S9IEa7RAkk8xoRpMqhGRufQ6UGknB+LItmbuH7NVV9Ddo8cMm7OEoHmS
sYVN6157oiaLo+0STzEyny5J7i6XHU9T0RtgcRXbSfED8xEqHzn9KxqKHv2NSP/y5t+M/VOxQNGA
EmHJyxy5l+AYD0yaTnp1VSAoRybVAo/FzNzE7dSfEUakkYOsST4Fc5Va3dScTmCUDZi8yTapX+0e
S1h1UCpuTUEFo+8szifxhoNgIhVrfmMsAFp1z7PHyrPQbhHTunpr1p8mMD6HOS9IoQ9Fwbyy/BPw
k3TbJftY5sUoGBZVm6b+ShMCns6T7s8CO/vwgT9hkZbhY/VAB4eEQbXdkcQLJtvjugb8FVDFdwXo
0p8SnX6fHHumn42PSGM18Ri0MAPT9FwGfwl1n5JmvqX7VnXV0EVBzubYMPmXDU+EnO1AtLEBskN/
6xKoow8CV6ceOa32tIsPlaYWuV5Uv1rKn1pdWwcQfLVaMqrLGmfLukVGrr4FzDuwIbDhI9wlv5nE
uTj8Ewvdgv9MdRYQiBdAF/rkGZ8mZ+gHOdN6XLqsLmMZtCSGhorDMoundQZxnDCExtoW9pPoeOaF
Jh993Dy08TuHLmn9Q0+AAetmf8AzM0O/zs7N/BvWVAIkzdvruPjMELRW3TOMuL75LWj6nVlQP4au
xBXuKtG9HZhvYHjxh5eKJ6BxawQgvYEZch8ayBhi4HSu2f7pLTFfO0V9b/ETGw4KwvZcWO54xpa4
XtSbChh+4JkhVz3gsN44jByNAS0CI4swP8TgFWbxo8wER7vSdEyINqLDAXsJNl/Ev0nEI/tXFt8V
EhbiuXap/mvPn9G3gTpClXaZ9omNyzfyhAyjjeBra5bH+g25py29SBXeXosbhSVyd0+GzwExke6g
7sIufZqmC2FZpCgbeJKsgHg3X0bqDFqZY0WR/1idZNIpkPa1RA7inTZkYEvdzOc+wXGWkYUO0teI
tn1dbZyE0FgoJCa+DroDRfk1SQHjz2BQY3eNavdiYk3D1GxPGzPED/bUGEIXlu6ZHPf8KM5RUGvO
/Jlhy2qqHz06DMpR9IErU5XEmRvjS86j4UQcucxfKE0PKTS9+QRgrxcHp7rK4SFgmRE8jReUc514
NyXmbY8MKp0x+UVE08WW9ktHEWUjjTPJn+rSe/1D9hwMi2j4KfERMu8BAXgKEbhCSlWf9CM90ARz
awfMRdfgDvNhYaOsRvlTMX+TikaYFc3aGJ5W9dMYr1qyAx64Nvt9xWupQgW8G/MZSryTMOE9KawE
Ap0yZPmKNe7euzV8JfEXORsRtmBt8I3SR3IGhohXniWyNT5FBp9gJ0cc655iryvLF/nJGNfsklsG
fcaOS3w28ZtAG0EImHKY8nRM5Y5+Ff/f5Lh9+2LY06oeP2fuJz49mYM6PcGJblHHpixjzTstHkkr
KYN1dWCstieO1QfxiHJu5UR+Wt0QpjLRNfPDHJ8D6S0qP6TBZ5Kmp/coxyRVfA4Z64e7LKNz3JBM
AC/SQrna6H6gX239PCgeVKY4u7XTCyuxIcZP3v2miOsGzJfT4mvigEyGmESVLZW4oZ7T9jh1v0qV
bhtud9Be7kyiaPm1HIBpjpk+ZqBXP8vFms4IU6uXoSeNbf5pRf8qJd2b1T+bESvWNntgBbEurWtB
84IJjDxFNupcUEgxGl+yj3XPvG+bi1PSExBOkgOxbaQyojLuv6AvoCrbJfnv/0XbQ7FfIzyDOuNr
N8eU2XLmOhxNJuppEFw9F/dQ0qsnT13DyHRegPOCryeKcNSuoiUb45sYcFRFJ6J+tXzrlNdWugwc
0ySqDBw001ElNZgAAdvguN+rJrFx+9jYE4gpfiD39NXvrAKVgZUHdANNI4hwlAgogNPnxFYi+pmn
HwtRQE8xmddHVUOQOhLMxL6zZ5HKK8tTuWnLq0WHmRg/IbNqOcEu+JzSa9reRbFtFeSQ20C7FQ4q
CEzjpbaSEkhK3IIpOlcwDuh/SncYUZqSp9ghbMBq1mC0/O1D/K13Ixz47UERLC0eUw0JypXcyuQy
hCd4KzHjd1xgzjyclCfbpZSXr98v9FkULHQ+uFNNFLssFYrc13+XfYVmx/7C0xxmtECgUF5TE4Pk
Wk8PLBIElHJO5/7daE/A7KN5R5BdZT+zfg/jGvUSkKqaTjkfgahrK/mK84vnwr6yp+y7IwiqiYQs
rT8P0p+lneOnFOCowebUIIthFZoAUshYmVctd80ZPhc5CR7uMxoru+W6Wy34RFsDergqX0mkhRcX
r1OFXc7S4RFxisKgY8OzogSzmy2LVNyZCFSWP9Cqzyq/l/Li6sPd4HXShzkSHbSJbPoMePETD83s
kgdWIC7gnoTuJoUIt39rwwvHQ9hGKHFH7hlPMYn5wPx9D1IbBxJI7S9du1fjZmJPgClQZ3CNXQnl
FCpBmZyKkvcCVdJqOiX2K4kl1BAuoat6/UC9Q65Hm32WWKLgCbVw+lN/zuhAYJRvNAdVt0aHcO5p
Wc9h6nfDDUQI1cyJGNmKF6h4YU8njQasbdoQdtKKH0e7itcnmo6R9ZloX5H+1s7fo/TiiH9qtWWO
26PGZqvp9LDHdYs9K2dE86mo96gLGDCtWQMw8EN467f1wTQMXBiQ6i46WzIj3hc4eTH6GCQF2/iW
LfXusP+Oqx0DDEJXIcTwP/zH0Xnsto5tQfSLCDAcpqkkUjlbsuUJ4XSZc+bX92IDb9B4uN3Xlshz
dqha9UN5Jc+5AGiWsfKv43AnT9q9RR2pKDPFvVpgsFmoyj6FZ5P85hhyZZdSW0E7vjPvJsKfXoyb
4EfujmVzytkAeuWfhvW3Y0BKEy6zPdYQCa998ey9BWVrKn75uNYtr5Nh/cCciCYswH2BcvzKJYJ1
f1L2ffuIWlzxfAHo+iCNNK/6K64uYXoa4nM2fQvEDRqbrgK7yi5guGLu9fI62phFuY0jdkIoXbp9
jUaF0YeGxfBSiJtlUZpVG1XfFbXjwRBp2OZ2G7+4dMF3Byy4nIBbtp0DPWttQV/P+l893uDa6CxS
ueVDhB4LHhhBXkwwwGFn4VtDfm+S/hPDvpQPQcKnZb/KcduEFnp6PP1nufio88IBwIGCXra4MbYh
71zeb0hyh6xyiaP1gGgkUcBbkP3Jj2AnJwmsIJ2P2FrkJ9OOJbdRwTyjn8VvpOSoN69yt+smwhPT
fUqSl1fwxh1iNhTyNp2IweE6GtRrr1zo54r4EuLiYoy+NOig1JPmuVbsmLFGclS/lOw3zNzYtKDi
5VTh3MmTI3EkFhg7SCikYgqAhKTNM+eUQZaZlv/U3kGYptKBjxzybV07JE8vGtw/Eck+IliioG5I
3Er53egQCD4v0ATH7xRNMntb7/9b3uH9azU2fQrXBbdYPU//C9ZktX5N9VUjW/tg+ErhPXSAh3Nq
yRaVX42y+9ENbyA7XJtwFyEvY90Blgr28FfuvnX9LTWvBqpVZG/US8zGqnfAlVp5YUXSzWy0Jfvo
llBSojYmI1wR9r5OYwYVaC1qDwZlcMTPtIlJCjbC9MurDnpyT0BPMWauOP+oFl9oV7CSh5BosJBZ
JNVRD9Ubpt0dkGmuC/+fgfPSDnBD+4zPjgTVkKpiTt81w4rE2yvdP/FrjmfFcA3VqVP8C3wqf7Bv
R0CWSbyOUByPV4o/jWGLeDOqQx3ztK+NjjX+2ag2itbjmHaaTN0CIqHldP0IQx8S7ryKNzaMyHqq
3tAkgSwYQ23FjTgQBBjVXH9ViJuWs3xcRtlXE+3nQiRIqdd7ZZGpuz76jLJ1RBvI6UP4zSieZGnq
s9Jtx49XU7bpYiujgtsSwVlDAdCsw/BBPpCuLW39wH7I676t5ALARjfBPkX32DorxZPlHUJZYZx7
GXgXejF6DL6CvZ1equ6m5kTduayPikRzrO7CgFuz9nzEXniz9FuF6DXA+Do1O1O+SPKp49ZH+MPu
xmJap8Y/vYKZAqUYynG/OPY+QO0I6Gp7NupTzJBdqc9hexwBfHUMGsifkuczidxWhmjzHbtowi1j
ZsOimkHwAbtOIYRMf6l6wdANiAd7jyp+V0CgxsYPi0r0YmQTbsk7dLFTsDgktYpI3H1uwdl4Nu0R
vz0cK5YwHwUcbchTC6Hz1V4l7WKb+NIYQeXiYnRXPbn6VAmqehcfpf6Y+i8yjlSCKelh8luQvM2L
WQ9bpvgV/tprnCD/DhVvk+kAkIv3cngG2a0nLI+UQ4MGctuU99HjCXcKm1y6HjvyYgowNpDzSzPM
klpCPYwCqr94DLQzZ2pZZKItSLYe01frGit7aTz2NgfaoxbCncGUFVDIhKL/N7IYuyhukv0lsnZs
dOZejP9Rwx8ibY6t6R1lgtWPw9ITtM5WjgYyd2vKw1JAgfw3j1XUcUO4AZanhM+BsyO5mP0tUlaj
fAnFuVAOoMIo5iIifFmupBpyRpIhmmWkvVBFe9qq7AD8/KWWmzL0paRpUYYLRjoFj75SvBPPCZF1
WweHjNo6AFtQ1eFCeG+G7ljTskYDWYcfNqfOOF717Bd/ut67E1I3tqMo6tXizNq/zAOE5c80J21o
7VEjcT7XXBuzc+eUKd/wGfBd+i0komP3OynjwjamnSgIJp99v0/+n00NBaGG/GCgm8hQS+D3xv9u
MckOX+hTeP4BdVreI7D3Ml8Qt0UAgyP6V8xHFG95Ff2l+ScfKnvhzP9sGMNBVrFmLUEBoDA9qH9j
zkaWmwjtqIauU2bZ/DDoRj2VbRcrBlxLTB52Jm+YYJp2hSBqjhxXeKGkL57MeFgTUmLiMy43tnGT
GFhW6r4s1zIvXY1nNVc3ePhizI8ReRnxPAo9TN4fhQgoaYZESy3flDGaxhVK7FHi9mPw7ANIaLty
o/W0Tw+z+NFqg0CBX5n5xsAoov/ibYNooYl/7BzKdG9lSB0QafCm7hlc2RFY1xe6Efo1OLkZc7+c
pIidzToEX1qsotRmuEp0jAZs417jYgYYrNjntmU43RHBxU3YOewe1GdQN3vb/lSSx0w2SxRQv1a0
HE9BcC7ot6XUZlZWglpunUo+h1W7Goq/FsGAstLMbQQDeVLeM1SFJBwvpekZGc9ouEB0sSs3AyNT
P5uI8jG/Bg1D2HgXCgCsxafMeiIjksNomkOD3TDSD5W5K4qQtdK9ignS1WhY5LvJ7jh6asEbPmpL
Zsl+qqV4ZcrnYkI/dUMaYFc4Xi+e7rZzn6FeoIpS8R7k8G3gaLIM+o/BEcW4ZidowRfL6YqQ3dLy
vofmU2UaNwJOJGhg7B0zepf9k43lpiz/KkJh+ASYE3h72AL8W4bFwQPDsqX+ZAiXLyHgb8LoFuCR
S7sPk/2Mh9zFeFroFJEQY6Xkgo0pduJPyb+q5UmUT2u4xqNbWNv+FKVHGhjwIH3oTtxP+b8MLVUe
b/EyMuXs05U6XdOGsrx1ZNw7oJTjHeutpN6oD3RnmrGZjHWT38TgpArNvjNorApqBs/ILPPuK0WR
4md3MlJxtF8z48yailFlx4pjlw3AcFf+cIWmoA5b0b717acKpDz4UuOTl2w0Jtd++eh1m2nxtOSi
cHRRbw1xGYw3GQiEbH/lMaaEW5xSTAyOPjK+xu+yFASHUq5V/0aK28J6JMUpJvRh2GrDb+ptZmOK
PhorJdyMw5+N7y5FDMrfgNdGP2UDuDPOZmJ1VHzSsf+N8oL4hcFAYLSm/JVsRN/9TUuQuxM4ifNH
q7dZ8I0KNjRv8dzerIEVeOI0UFjzAUfRv6r7Rl8VZ9t5zumnxwG4CFOjwHSLgf4bfyle0S45Z9ab
3F89PtsUEb9Aiu+gY2W7w4an2/q9i//FI7ZWPzas5iJmyhXke0zwnw2taYDtoSO2VgIFEiSXEJU/
ZFWRf1hQjFMHxJ/Vr1Hbt9HN9PfY/sLiWzJ/dJbYCAZZ9QuO6zpcB0TQh0sRbVRxHycKxwb9wJsI
sfu67asgukG9DGiIG5Ql8nyztYQiub1/LWFoY5LTfrUYfxVKVgbg6EdoENvkXgfHruUIsVeyd2eG
IcyS/NRbijqnwPrlpuEGp+NQX7rGW9nZaTQ0bPv/0EKt675AxVUvW2FvYLCvOkb9U3yzZol6/Slm
r9SnVs5jW8LjYsbXnuAO/63aZ2EBhrb4+WllWdYsRgpwjQImpopK+WkaWb6TWTscsoqMQYZlLz9+
9ZQcZXiRTLaoZD3mAAMZPAb0zoXyqm6qz1L4Wd+TCD0y2RG8pPScXH6idSX50A6fkpRvuAIo5mUO
lWZN0wxhpPL+VKZI5rLRTsbE872pDHgU7vgdThs1oMSfPuGpSOzt++FbGI8AtBKxBcR3LSzzLEkH
a3jOYSnjOuwcSXdHmNw4RcR9yvfMSEexqflFtJ+w/+nAlcwR4Em/78UrjbbK+OHBHqnF0VdI+b7Q
CEl4pHosQSjHrGeOkLI8zybs9F/9KrNhWaEAY4GltncNdUjBI0jTlYTOZByFcRq1XWx+pOQ65xv0
3MgVtAczWi+D4r3CuUERC7hpYaIpn3gvrTlr9ZmxJTW57SfLmXhejQz6FTsr+CeSibGAqcB7XL0J
kyHc15SAf/D+aelB1vcCYQJ26A4VYfDAE6YNT1XbZwm1KI8A4Q0001UFs/uo82LEhmvNX+evlh/q
eR5X73FRJsFNwwamUrgMVDgxi8XRvw3lvYh1CtgvKz0rOSm285h1Hbc7JCaYf1P4yK2/G7RPpYdn
mK6MbxlRM4yVZjxHmBfz5CPIviP7quc78eE3SxteJRNk+GwCJy3jACVFSo7IUOXzpLCshmABMsE3
bnIzU7PQaSVc0HTGnrrvu2DXgZKLOGsJplEQJM7K+tmv2PjtqpU3o+ZKEM3yZ47echRXHU9AhOJf
zZw020u4s6A2iKX6raobhTYu8c4x8t9MOtM3pqi0pRlU9lO2K3beY0ZdgIiPVcPZBkHWE3dKeCp5
4B/wl8zPJrgmk0wSGMBNdFwgloifavvUtcZu6U/7ST4o3W8p3UgjDtUDHysK7HZc4/hYVF/SvP/o
0M4y+GO02fIgWFjW9HBllT+p5xg9FY7/Jw1OL34ZHieeqwNw0BR6LjqcQPkpSnthILlpGUCIj1hd
lgFzhUfCFYH03MVAoBxFBhDsMWpoaIqnKb13IBYS/2bVF2xiDCL17g0+ce0/Y9NkwEkD0W4GlA1K
D6UBF5xvr3z+y8gE5zPQkXByd9qXWd+zlh89OXbxETRYj3M88XZa+Q9HpyF/W+NKkKSLw0ttXUUi
hHvy+CZ/h/YMqrHrnh1Y2sF+GyjLJPUzVIu1kVxHjHYNqtyAH4WgiGXMaEuZCXyzXJE9ph3h5lnJ
/jqPMkdWH423mdlQpiOmj5FZZo1usaV6zQ/Z4No69o70rMKUMTei2hF6xgm+N+N9IE7sjfDwfZfE
iE0aa2JiXiblQgdoiGPeHntCs9NdXKwkw/Hx/sp7vIYi/6wZZMbWI9DvVvsPqENhXob8jjyRw6BM
D1zJVcRr7IwV5fOlLfl32LRC9yHvFvbrqi43WXAoec/rNF0F6k2gLYcxOF9ERbAZm3vW3NGrA+k8
lOW2+eJa5RwqSC9KHn5AV7NIFAjMK7QhqXnrhitDfGsCXH9L1SNXVP8yVFR77yColuWdFTMrDVaY
IXdYTl4Gpw2hCdjNmw2iJ0Egi3rr8rvymca3pu2WzXvGplPmUyUJ5KVY3K0tqYdy7ChEdnEco7IP
wzsKopzfl1EO+3H0vdZdpzeb8x5qhNoxblYVdXkC9SiztT3WOx7sl3GQ7XVWnltk86F/99qtp6wy
c580zQVk2SpkYhT68BBhCpMB1qLjVlkMr7Fql4KB1OTOuvzxWZk+UusbXmY5oexx48rhQipaJ3x0
VneHm7piNJNNbNeiEwhcuHNe9wf3oa5IRgnRDZKvpR2l6aq3wMXSm9xeB7ib3l5PvmOAJ8nwl+uX
uOCOZpRUuRYCGoC8BJpWLES7Sxy8vPGjQcLOgfQRBn+VQGRq7QHbFaQV28OqLOy1ROknvSgRrPmq
xOILMTWlcJFZ7FAK4qfPkdhghmXjnXZvfr9NnkGIJlYIAGVX1Ec0xxKSWfRhA8xX1DaV/j7C7ehQ
9tr235DtJrYYlvfbyx+qOjo+dHijfdEojwWITQt5CXSoAC2GYAiVhJyr0U7Sne5hwCTFxx3scAgx
tC2SFZd7AcEOxa/CNN8ictfpp2/G9Xr3q6CoGMjeZtJ6iJVdZhxKysNBf/TxfpQ2A1+QOkIGU9iA
5PqWY2bS42ucMQZXlrx7oOI1frugee9J+2saCloTCtRdaMeCdVV1laYjOKMlTTXGEk7BLHAN0C3w
lIj69mSn4zOYxdLCiUAV18WRRy5jb8jYJzf/UsospgiQjWqDK6T/rs3zkJwEQV1tVHB0k54D4Fj9
Gk0YKIzfGxRz6VEtFiaV14gaFmlCueYBF9FJl7c+vT+5lDTl0BPKBTOf2vhUHmH0g65bkp1IX8r+
h1a9yuhPAEOWyaSd5gWg2jyLcmfDcy3eVG5kzP3NXgwXvmSICsI+zaSTnn09aeM0/CUjuJTpcPVb
aLA69yqCEUDm9sao0XMiFtx0oLBgHsp7TydnDzVavWpQQ3HaM1+YJRfo/jlfCt6DZEB60D2xqKyq
+B4bk2t0JIUMzUM1vjGyuZOOGwksrL+UxE2ggxZ5sxglgPwDUjb+bKYKtv/8dczLw9RDVJ1/mIgZ
yE66lFaxzGFYd2Sjk3rT6vJaqPe0+oikaqs3T7zZVfjyMp07C7Wpee3MVxvi4GQmpXX3kXlsQhnd
esp6Qi6gRKe2/kewoVMjqlMpDFAJDv640SKBFju4lISXV3z8NoND0KRBvZSAVBQIEwXlWax/xum2
zS9VdfSxHoSQibUoeyRY/23Md6XiSt4lQf+opU5IAW7D2BlJ6k5Ug7nSLG9m1CKeA3h1Ui6XPUA5
4u5XQaMuBFyVtiMF0S3Zu8mExaIj7SAhYQlzJ+/fSLZa8GVDg2NVyMa2PjSEaiX1PSVewudUtHR3
8N2ImS0w4EXPuhHHA7wkInTQr1jsoafIYI/FYgjjX08aLlBP+ocNkVLbbiKhynMsghRKJhhRwxlG
j4O3aSl6dBSMWTSysOwyXo/iNzQMyg4V/Qu6xdGtRlYlxoTzhYnLCmdlxpZPjCGqRRz+WKcYoQ4w
FAw8sDbVjwqJFPA6j9ARG5kTIe/KhndCYzZTdBtC9qpcHDH6HwwGiKuxjqn6UlWw5ZOHJsz2DTbo
GZnZTmg2AswEfWv9rXjwDqo6XrCuiKJtSgDKaLv1bMp/+ONfa10xWOGuvHoV5yCbW9hkIrva0kvy
vlLrAGdxOYyPzrsmykuUrwpoHt3BdMqyUxB9quq1ILzS54WruPXGgRUkyxXKEQgFI3ysgPOHmWGp
ply573iml5HyJid30XxO0YdiH2vWaKP1lFHrsPKMWHXrpbf0bSarKnNqlfMx4N4iL5L9ISOXabJO
6VCuA6ZeYX2c/feFjIqr+osj6z7OKtmAVMY0/LELakb4hBldNbSERaWcZcJnrGuftIu+n28wsB7g
OePmHFjFnshRO/iIEMurGrpDiXimgP8CtUGXRpuEmWGHT4w8uGXKoFFF3Wdgvyh0DbDI/IX2TxlP
v91xz6i5M0iSw14BRDeraKNhgknfUooNgQ5cGApy8Z+uYkVWNz4ntnbI+5LFbfmvATJn8lSAKeOi
BqiuheCrSqdsqw0EbydEqDh0FDWhhzRzo1fHPhKEtsV3pfqJSHVMSCOqqvey8YkBuhEVojebfth5
WXEORYxXx1rILKdKjea1Gx2CqBnnfObzjz5/GHXrjLbBXZCxCzdsFKtzWwW0JWSAoe4KVeeLaADC
Nt2/VItOta78SaiZgv5/gcqyZXYpWW+acSa7ABQNFwy8EF1rEJ4O+KjbVYIagampYWOjc7n2ggb3
HYuPCGiUGv7ijACqSc0UoE/fCn2vsjlAkuqJq2d+WN1BRBy3/VrUyb78UKltJhbJOabXxtSXfvxp
dv+btYjylsD2HInsLpEQdrUGxJikljhyQyq3XgoWHk3PBBjArjEl9vc05oLYpEzTDIt94UQEkqD4
Y615qJW5N7wK4xL2NjtjwHhQ9Pq1jYamS5ep+Mnz30mOcf5P8Afdis1yXXyjZjxJ0UeA+lx6WZR0
1GeV5bZofNF/hj7CIpaiW6XiMdsXDTggbSc35CapR9n/ktlXF6hU5CVDukuh6edRT58ZqzoaEZHt
WtD3CXK8SSFHND7ogZgzEZYymkAL246Z/5jF6LbDPxAzMeaICoEa4xj2+jNkXjtJYt3JO8vQ9nFm
Yrjqqdw1vuyZDAY0gJrMqqBVDjfF+CGibULeA88e/0vdfGvobgi2ZVW/A9qiMToc+nukzgjWRaMx
fNPJ9N34LO4CvD8rXgICfoIfc7xQIKvSe2RhJGIEYqGKSbpHUUJ6kB95HAEao9aCkzunOzEB8NJD
2r/Zaowxj9IcIYq6ynmaar4EJfwoLa4T0s77DKGsBSnUjZJvxM9+e+uKqygB9/E7J0sLOQAWuUVj
YoVHqy3YmDOPXGkKmP1Vb38gJ4gybaWxEV373sOSAAaqK5nzW7I6F872ImK4BUMlYFnBkRVbqwwK
VbCNlW2gGyCPn4OH+AxCJ1sr1jG/gme9xI+Qm7WrY5EkoZO/aQTgz+RviO+2QffZ82ndUb9W/FPp
bYR8kcd9Wu2Gfym4PmuUliVykbmXZcum1BfyK1F/EH11yDM06JdpQtLBXs1DUnOiaYq6jYJhqGPw
N4RMDZpT3P8KvQREjHFgb6pkSCv8tD95wV56ZpYlVKy9WzHUEukAIm4FPhIzlKmbCx/zVCJPjml1
61ihniJGOIUxiJqydkbQ+h72gJki0ukb5G8p0kBfzrem+giR7g9Jvpr/KynDlLzBxxTdGwiB/rps
jmO7kyzmSdv0kUnvrf89ewz4X4mgS3Mqb5fCy6rBwkxvUugi5fTZ/Wg8Ald8OlZxM0O0kzDNKyId
lXkFCFJLA3KlYuUYkSORw3fF3Hn0UKvk7D9GxtExHW/ml6cpnhe6sEzrUXZRQ7kBlvsE7wFxdl8j
TUDTtdvGTnCpM2tSGMYGyZZ3imxOnUllefHzdo3oMuHR8InX2zPFHcV6zicAHkcqVQ9A54xpKdDc
jOwO2SXcy463yeAYySUhQdE/0EAQ8jALkTGK+4R7dszbcTcSwmqhyWSGOax0BvcNUM23tljDe9Hj
NbQmbCMjC5hiM6quqqHbeEq43O9qec7VZYG3JyNRxotimD13rtB2QhXxzd/T1dFLZvvqy+7AooUd
ML4XlBk2CdC19p3jIi2as9Fuq+zeoAkY/mpq7arkMqrfCXNb0C0SPZDoc3rGT8eEfagmbgtSO5r8
mLDIrzmwZfN/tOiovSb5XNfsKdS16tsHumkmdIKzYgrWQoSrsprW6NVxN2iDhELmqdICxdH7GHVu
Xl39hC2Svy3I2IrZzkLqTWVvPehUDmdfxbLfc5UMTHXwujY3mbWzILKYD1DlAxPkdrIZTxkXP4ru
3wTetoYPjuOdiJxTNziNfi8R+TfW05Iryu9L7B+a8GhSB6qSTYF9CLSz3Vx0k/WKvLez52Amq5FO
2ihemgJhVSZwG3MrTsgyB62Y+O4MXRmSY6pdK+1fwFpCUp7FjLLvdzaWRz39Em3KDC5DwH0kspn4
60ijE+NP1KRgFV9pQWgbTAbKpZMlXxMS2rBvh+95vCHJiCkMQt7NGBU7pnSKd8nRQyTYqSTz1+aQ
GGkmq/peta4GVhgHCCBzFDdQxcA3vkWm29b+Kgvie06Om3IZwmMwvRANhPY8UW/0imwysfJNUkvt
j3a8+vqppAqHIe9O2QYWC2YmTcehh1R1Vuh5+NZTcuXfJ2YcLS8eM3W81D7ZqrEjGY2LerODRBAy
BfcyimO8W6jMFBXJBxxr9Z8CmibqLdyba6XYhgHbed/fyeEl6H9iVP9qoVJSRGtLZ4MgvTcc5AqW
VsOfvZxIAWb+NJuPNjrLCYWvi9Ns24WnybtZ1d0kDsLIUP0MrpKfGZhBTUbhSTvbsOL+9sU8R4KZ
jsTjL1RXCTFJ3rvRH7sM6RCCIN0GKIZSPRI36cO2jZXtvyJiPEveFSEt0WkRz2YIbJvLkoVfxpYi
2KTmzoS6myvq3pdYYOs0Frzb0dVS3mKQDVB03EaaCHpu3KQG2lUpzJABTCLAMxnMKlq1LqOKFduv
RSOES39hIlrgu44bPKh84BWuEswM3Elobh1AOwYaVeMlwPeEw9YzdqX3Pgx7UUp/7M/vWZ2xijbw
2XOJEPsgk4vqcxQQrrYxLI/zBfpXjgxe4pdW8WvL2yD+VcJXywptMMdt2++yqqcJ7VzCNtedyl6C
Wj7Ed9EzGCxInMhTiNxtWn9GUoj5yV4l4aWwLWiDuok0nQmVYnQbS7W389NbfNbMBkgtR6tcMB2b
HrJF4y13RFan7xO7YTX+ahHWFFh4UlQwIqPeQIqReCjeCvvP6o7R0LIlxMSmBKxwbAdx51fIGM5T
gkOjoSvzGfB5kH+r7jg1I8oSgPxMxFuMFb5OfhlgGs/mptKGet8b/3erZAHSi/mesTLpB1sytaSs
QlyPj6Ye6nWJ/sRQ8alz83bseSm7YlF/ZDCT8AcMW4tYNFURYAlwdAz8GJOxSES1LqanwZyXctl/
m5DF2KQDKSqca0pE5I0Rc3xNxQXHk5Zo9Q4BzMqsjU04wUOCbFc2JnrpeTbyCCcw3YHp+Dpxovi/
1W5VyXd9CBwCCmnlnwOPv8p0sCMmjjC0xviDwACsIzxmMXnoEduaNOv/YYJjnFZ7LLfIjRamO+YJ
9hNzdH1D+9RxtCZsoqy7lDOTTdY9VtOUwyNGce/5sDFx+jQD80fwxhqC/9Di1Ta3tGNU56xdMa54
fMyY4ZZmw1FUVx8SmrQKa3jr7cz2m3vLR/ySY2BIMtLbTPkZsv8CioarwnQmQuDRmnvk2EqiuGaT
RrB0+Y6zNh2bn9KA7D/k0Axy7ElkDCKKjENvJTVfowxoQ2gHn7czs2b1sL9NOGhyPaUzxPTAI1uW
vRs0zOfZVURc5x0PTV7hEfe3DTP0vvlK2wvBQWdSxZdEYi9MTN82Miu9Gk+Z8ZwhC7J9SNAR9JOH
abddWglCtyaG9WQTLiGQevh2cDLYbpjlD3/w2ubaVp4+uxxDJ/OpKnUbkunsfHxgNGCtk80kYydE
aOQpjCxxIseVvbfSvQy+zCjtdZuE57Jj1pZKn1Y1qosOYK35FbAe9fFipgywIm2pgayVIkT1We7G
mNLtbmNkhw5FxZButahdWbzK8rTx0W2P+VFCOmIzvFPBOGf9T0HnPqKxUTqc3sDBucz53YXTqmfY
e+5UYfAlhcGE9lwloK/ze4NCwps/3oG/IkaZro8IOMYW+fipQJBOjPkisuVdJKekyETLTE13ycR0
Ba0o+qm8ffAxbMm6g3HFZYK6QFP8tZQeCL1hvAbHvCgnLDEzkbNdhYlyKKvgXI24f7DJtFA6DaPZ
KD3TXz2j5K0uBERu1NnOqya31Bw2BQYRgagxZ3GrNjeD69FWaHY7uvsyKIgbk0ip/5eOybio2u4c
BqRhwpCzZZsWbg2zaGXX6YrOYi1pVEl0oh77ImqrrmU9FlBJ6g8Pa6FXc4qGVrdSSu1A//8WB0zr
LcgOxxYyNUXUykb8kLXFUqNNlbAUpGTfjC3kWphuhgYStrFWkgazHcMV0KUWvrWmSVuJzrflAHlq
/bpV7e+eJtXjWY6E8m9iN8bdwbZVLC1VX7Ezx3yzlLFw5xrtgRZ/RHrxDGgyFRa7Taoys+jcBisO
ystF1/2Z8PumksI5KKFFMNf3jbPSR6sB2XeCUAeCszs7s5njuZrfs/ukflDWTbprc8PRozeTsb5E
AmMy/uohZF7tZyzRfXzpFjiaFuK1Fh1tVM2SmTwGY3iN0hFh36CifbQSkt0gSHbrTC6eJIoga+97
nIzC/8nHeN/59qyPXWVF8WaYb02uQ8apAWPnPiQMGD/N1a4epnU0tRz51qddEYc14Dn04XQ31rVo
+quO2Nvjyq65hzW0du2zRmNFGEoM6zp99Ka5D317k2o1sgBOtXQ8B5L9O5Yh5DykyQOSmCrAuXhv
bcyaOXUvcCeCgVUduaQ6W6nueScx29Z3YWNu+shjk46yoQQdR8oD5l2U+Q1OvZC2R/zCal3mEa3r
LGrgeoRDLfSIDvdD1T5iplNq/N2ajNoj/Y9sWbonBbANy04fU19Yb+KRLL0mII41on84Kzz3bQt8
AXdH7n9NiHk9vx3Z0FT4y0EjBcVNzbDcSPoKxQh+/iz7YVY+lGRFpr+Vbf3Y4SzhIrBF6VeCZSKr
Ava1tpMzXBuxsPU1imocaEYrETJybs2K73ojofbVeHk0xhR5n92SOevTo1wjZ6/rnwVHZdlxBp9Z
Y8qs3wLtDlK+tA+FTuVSPWzcQRHdS7DXWoQxhAHkgvnzK8Iervke8SP0wWy/w9ZnHXa0zXmrPeuL
elTPf2P5XQmQqv4ljRED91iBOa/nWIx8BFPdggchCEhhUjeYLpx72v2IzheIRhlaTq9qdwk+xoSA
Ckb3qmNbm+JXM7iXvRSkpxduJrbZwbz85cGo+c4qkH5yKD88TAGtKkNV7xH2ik1E7JhUmocpjHbw
CgkVm19usr3Bvp7TmuAPj6MyQlMvcOz5NogzrhLb71xlltgiymHPrv3VWrvAMVralTPl1quLh5Rx
lrmm8iMILmbJCrmTCDQDzjQaVVu/DgHDAga/k4kqiIdRxSg7BLea7Tr/Is/lN8lT27CBA85zzUQW
w/zOgkBUNQDO5Q9BX1irqx61t16SnZ3BzrlX5JDUWA0LjEhl08G9NBdF9j3puFoZ79aajduNVLSi
dg28C2YKXd/aRTgQFdZDQ1q6FZ5oOa22ox7RsoaOxGK7UPfJePX8Zl8Tp5xW8lHDniHyZJnqRy9J
NyER6ZD5PrWu2aWWBgSjJRp1F885dPqtkFVWgehSGdCoXfpPYqsYyxI3DzT0dE4W3te8Z6WOyAs5
koojpmfsGMZi0/vZturQz2vjOkUySWaME1PvGUgaVStcFzVkrar8HDvzPTFGRFo/ORNIBXCt6anL
qHmluXaMdNbPHFaJ3dyIK19pbL3bSmXtOZ0Aui1CBhSlDAuhz0+zKj4GsJczcABXd4P4QQjOm6XT
JDdsExtlxWVKaLC2V63WBStQ5ZdBbefMkd85O3mgnq3k2xC1F4WaJ5tMirpmXdnGljTuhUjKRxP0
9BXvePdAryaOSdWSl6WjiG47UpzYjQc57TlLzSSqQou4RZXqrsO2Fhf+tjfGvZCtddFl63LuemDW
Uc6TEEN+gMXbwY6cdOIIxHoWyx90W6hSZDdCWCj34VvoP/1UOes2MmBmes1IwtI1QQtQUh+m482T
icnBQ4XPdWtL4M44u0YOtAjXX+apTxWbLfuJsCX7k32ZShQs4X5uFueu9z8vVHcoennRu7UoUFh4
xOdO+TlisCUqx+IVK6SvNr0IIwIazZaKfNM+BAyCM3CUT2XNOLBK/w3x5BY0S43i7e0gXFtJdu6r
bFcCZ7D4uP3/ODqPJUmRLYh+EWaBhm2l1pWi5AYr1WgZQABfP4fZzdi8V12dCRFXuB/ngKjAHBXN
O4pTuoH2xoefoJGyEM313XSzymNvUYJ4MbtriioNCpknqRUL/9yGwSlw04vbectsoG8jEbHG7Mq2
J0mbzVCb64TEwsxI1haiVT8Va0N392EMRo02WDAQ0LlJMMG7wjgBmy3lw6KQ8F+SGPto4CAhIseh
oulp+DV/WeZ4RrxQ+PAlsi1WiIuhLi8Kp2YIkKcISGtgaxhYrAYoil22GzuH5UFVDWgF8e/TrgtX
EFdSbgq599CzZpisKphZNm53IB9QjjcBXBrHhcdSvEU0qHGTctUzKuJ+Kqr04JFK5TbhiUISRV1w
jjG7WH2ximL2VVq41Ud3K9tqVVGXA9pHritvbaC9NLhvW7YCAwboiVHJmHMWB92KRb/qmYWICM6c
vgrgp4hC8Q6zlV2Z/BciwRaumW0ji7mKCvYVWUeOA6mJX8qxsJK9Oi35DUg/+QxSnXcE312FjtzD
jGr9BPUn+YFB8qYzcShCsfRBMRTApfxyS2W0iYPpzXfItooUdyd9EFZv2/xuAIVFbPOVeOTFMhXo
/OAT9la9UBPFYeA8T7bGiIBYGhv4DwqOWSvijgy5CnBcJiBiX607Bq9BH360JG2mObrGvOFVQOoM
GyIA/tEgrEBusLUmhOwZpRh+HSvJDrbj/5rWd1pSVYfa3Tedk9KHjTIHzOn6aqT0HyLtofmEUrTt
qQ3+deNvHi9bLscknOsj/eD6Ggy0T2m/JJO/CsWfcv40O7gJ+ot5Xi/rf6ajFiEyiSETzGPNfe3R
52TNCgTf0sRpIpgT5PxVDfNqwCUfcjbHtJMpRwQ2Xo0dLlQ3IHsdujgJfZh9H9YfqwaqiTSpmbY0
Qw8n8jGEYd1lSiz9jE4+WKYSaIWnpncXuVOPabTT49OIE6aKhk2kMdisrb1utrsqiw42e9WhebHk
uRvY/AjGgEFg4chmjYrdwYE0hMfqjANvqwsN6YZ/hRUIYxtzJaU4ioZtbvXHkN2xl+JZiDHOGh5m
ooJ8lGDnovXQBZLRruD/lMlVkzVf0zjsXCYrXl9vnAlNmttxXfBpj+QqAEIAhn4c+/rV9bJ94k3X
0GCG5sY7Cxt4CYG5F8wrp/jQo5sWI1GrDkgGJ93AYd4Mw1vojQ+KPiakYpX60GpNpBBWCQcitgv0
CxkOdG/vw5oRmN9DLJhdQHZG2YBZHBgEhahSWc4iSDZSHei9vI3OuaNnzkjpFUHxT0JNfyoT8xqy
5OsILpFMOrOp3hSVeE6ROHS+QSTqTxy+sCXfuBp2CciOsm5Q/867B1gzvQNNzjw0/K81iXUUnBhr
zkPLysXijFCIfNUAZSXSkZSnZ1nFD1768zhFb56dck8YTrEY9FedqbxRvzJs2rol4FUEURU7qhyx
llb/lgT+EOa8Bdz7N1Yb+NvrCJFf1H7QCVK9hk8U+hiLkJleVESpbTooYgpQRnhqcRll0O4T91Dq
P3W4a7gbeeYO9ug9dNLYG+DQ+cAnMEcZ0iUE03To/eG3TRnYY29LyWaJyKTUQ05J8L0jdYtnf7ZV
vCnZDI8lztaBxZL+NMfhSJfbCD1flNS/xUB2p0PTlclsPeI7EAyp+4h6hOPHAyanO/8U4yNtDE8B
XIQG0kEV63ehzxRPWmqgcbZ1R5aLpzRdGGDm247uFC2BjT44Eb82gq9QCKyWNdYO+KuW+TyIZjNP
YQvD6Tbk3c5uLLB1IeyLx9C+Cby1MTygYNzrNfWu4LKvYLew2TxGvKl1bb+SDPKCiPMatHhznHw+
tGNoevGRRufZTWDhsfhrzaVLoaoR2sOK7EkXzK0MRgYFw80gMjdC008D53E8golU7r+4mFe4/DAb
C4TF2hlYxkfITGBA2NfY6Nsh74zaesjLW+0zX4rGXcL61cfEmyfFPrTYzLUNu+Z80RINJnEcaE69
y3WS+fCYjoreOnJ/jEK9Nhw3uWZQcFno30z3NasROFJfl2k4s15YgNUHM7wVcE6KsH/OJmvlyeg9
BOroldlhyOWtZ2MgxmynNTxtc/5DjV7GTF/4MXfpftXTcIoal4FQtQCwvyoVr2pL5BQ8PmMYV4rt
vzEbhFzvzYpoXIdqXwCKqDPkKab/12Z2jGa1A7bj3oggjPG06UH+2nDcEEWAoDyejlYK1o/PsAwF
wV/FqlL+qcMrJqb+EVF4TyO+qRT8TwUkr1zzyuzcIcS30E4bousp2Jl+645YC/O1tajg9BD/QcYD
4Uj0ckYj3pLmitHMT51dpUr06pSEmZ5dSHF4ttR3lb2qfjrUFudjbR99U3D3fM9hLjZQvspa6gOW
P7DOovUP0zDu3KoGJufrK9UyVoqw7Ie9T1YAOkXRQiXKzy2UBT/zsT1QNtf13SgQtBTxRhCxJ1Ok
ER7z07Y7mK7DFRKSZNJRqNE02ChWg754VKOzdQSCXwcAUW3vo/xVBEhR5hQRohA617+X4JJqNeIh
mBd9DRZEJlIouELTXqfGSU3Oa9i0W2ma5z72NiY7R7uIFrqo9rU7rK2mPeRtiQwIiRkjy391kB9U
zXM4X4JK4h3O1hahVubIQsR11qpqXlX6FebfUwvcpC7XAL45htgyFf3anMJ9LtQuTqfnoKpWPrpn
tkBMvtOFNWH7wtlsTkeTGVjQuSsuZvRNOWwjYi71z9YnW91fetBJa+GeDcmeJBXbDrlKnp3igMsk
7Mnv/eWhwNBDeh4U42GihYLOSLo7d7B9DhMwlZDc+9DeKR+WIkuYEmJIrbtocxgbjqnBGatuHjt/
RTZLFMcbg6wlzBKWO3cNs8vV2ZN+BQCclQgLwIg0W1Eq3GX+CSRN25fXAPEgd+19lN1SFdgJ7JDd
CKVvAzBo0r5zulIDGaYV1scs8jZJ4vyECs2GkFvdmjgQV15yn3uQRMh3+i3WCBnLtg4lyWeFMm5A
7D0Jta/iBonxX9iiyHfxas5ShBbti171l1xgT9HFxXS9jd1UOLmG/WCD3E8jkiDYfmuufmr8YBeY
7sru5U3THYxzkDuYqLpjiCHt7JAMPnmbTgdr91Ho/SqrOExRKmZMDHsdS225DSVKWEpuu26+c/XZ
IJEu/C+b0Tbs2Yc/sd52yw3hcaQ4Z9lnyo0cxSOmnCE6RIoBbdJ+O050r1i/LzOnw+ITsIC3dDXb
kFIM0MJ+dfuLVxWn0E8XQ353Z0s9pkQvPoo62+c4hHs2QEAQmLDxrinF+ejcZ9JJAecvTbZl/Z5N
ycFtrxYEmTgdT5g9NjWeBt8ZLlkyYenECYBo3LQUpm+5SAbKvxksoLyPCsmA2anHOOYHVxl3g5gt
EVavVsSMbHBWLXqgp1HAEwTq6ijUkBSWgZ3Pjv/pFkUTMI38prs1WsbqT6sDln2KOVHyo8uS8k/x
0HWdDTYnGd5R2ZGGFDIXkrHHsMNqAmKogk0SE6REmqULvKKs0o1AizLV53osrqZOxhXqkyLJn30D
DoF7SsMYfJXMib9LNYoR61jFv2Hh0s0i6ovY0tR2tmaCtx9wSPYlIJdaf4typpijnNXGQDAg3lpp
TggGUv7ht7OYpkOrW4mg24vRYfpTbdIxxBAPCLw1TrXEL+SXy0CFBjoaqrTJP0VFf7OQACccbZpo
z6HnXKs0PrtiXBupvVVFx/3Z4bBwia+52OXLFDxrI+XM4F5aT8f6j4sgr65JaR7GSO483FsTGmNp
aM+a52KVZDBM1KXZd5cU4nQTweT3J383hsgaTcDW88yZ7IVUw4JJN6U13SmErBzPtEAgeRCjuajz
QzqIRdO/+1m7CW2uSOhxym0WLamIMccQfx5LJkTcUXaYjeh1JSD7Ghvq8xnxrXN0hZu0y3e2Zp81
LmsVhjz1RJ2DkYpzgJJkBNkDneGsV+eST0z0vILBJFqJYaLAi+yFzGctOdo5M2G82GJm5wDXw10t
fkdCIwz2alkidj4UlBRgMfwZ0rvNXWeM21rjR+YGJgv0Zzb8i8AF2DtGoL/UNXK98FrK7h8ivK2M
7ZeojiXTBXoxTLnoUxUKR6i9nVG+enOsd4JYs0NGlcx9MO6l1lcXKj+0FpjLbJ+zi4/1K6NPk7Pb
RWOvkenWp6G1xz4IHlop/zhKLmNjn8ek/Ge5qIIKtJmCXtGZIEil7E1LMuJ7zzcY9BgMKzv6xpwb
ApQqaFt34t72YpMXuvsuZwG2zLE/GoFz6NIKwK6HczGqoxcGycuwDPFmAQt+4k576iqMQ/Fnr783
472upk0fpOzpCEpV5W6ObqKnfDLNaO26418bNpx6lKp1UxPpCRVdL6iOuU96SOiQyNHASHrAKSZs
Jsl3epU9GvfNMHliGooH03IBKsNHCqAyuUhEBklCraJz1Ty24XHj3VINUJ6R7HvOqhG2g6vCg5WZ
55zAHTBNFmp2fvMYEF8f1h9jZbxaPnHYtPta7u6y1gJBArsy0O1N7mlbBpgLauytDZUq8cRGoxBm
vLdWhnokhTGv93AwYOjixNUyuY+TkQWGw7CpWLYh+8ysvUsWfOuIN79Qaj1ylIZID0ZpnSVA/NYt
v7pW7XWHVju3l1NWnXK4eSbL30L7F5SPlCg8xrP4tDHpGAUxvxMCH2KPaL4YGOLmt1B7ai3YRtyc
RYKjs0oeHTk+dlkS1lrs00htvfpbUed3clr0/d2htqFbwVmO8K1NbxX+LTypgGhevXJ4Lye0QIrI
c/tO1/tR4umLdWNjYk3Wsoppj4R7jLsnhCvJfa3NQAU6rD4+hi1SsmQWfiwVoM7AIg/MaY8yrG5p
ou5Ood+0AurwZAIlAfconMeQqS877LbVuPWwR9aNtqw6akCb9A0t+Kiks5jYzXoMHITC7MmYKhl1
ZAkj33SrM23IfmPNIxZp9gmI+Jcg8ls/4j/vdO9FVf2nhFv2FMkZkK4fYHHSKoVwjabCvCGcvbkJ
knhtwNFnU6Lo6NUq0wFf5eHeEp81DumMDzDHD1vqA8y3CQ9OXT1LJ93rpBsZbvADAf7IIh7ub3jz
MYd0Ft9moa616T7XJnErZBoZiKpRiFy5GAYmWUy0NJSvcX7J7fKmM9dLRqkxKQ82VlMe7IK0z4r2
sEQajczE1vzPxkRbLcRDa/WTZ+JgU2FLwFG8MdHETKZ1tgpvE0bJRvpIiZDr2IpKKzEeQPwhGcEm
Y2JzHgSTzcLhcOgidh8ipoaAeWPI5p7U1loX3ktZ09i06bBuupAa0UJVRtZKbn/6KALwdv3FlCfE
j1ydLnIw0Y64n2Gu54luUysgYQk1wt4DANXhnDvUxWJO3oY2YiVsLZqwedFl+Gz5/V3RhDLQBL1o
AIYbSmTskNP47DcSSFPL4I5e+JIjBBFpxBRTHn2+6krLp6fBJxDPC0u6w2yjt+3KoaaViXZlakFE
YA9bGCvgqN5KSc+MMbynwY+NHsgSZV9qcyi2SUTPot7oNf/oUPEJoTCrK4ZjNcR8FPJMHpnRu9Zr
zboiw3eZDfLX6Nl9GuSo1NNiyFCSh8PRYNepwS/mw6FZzndjNKydwl8Jy8Zj6K4i3yOYGlgFlFmd
dgWR9HKCAKB1xtLB++NCebWQqjiMu7rYvas+65e5N8eCoVWp/PfSBBdI2eFIyf6p+eKGdRZ55O06
vaa/wCkeD36Cf31GUtMWzyBtGYp7n6HZrZwzTjzCbwP8ZCVgjH+yg5FVvBdtRclmHhtrPMjKOVRy
Old5ds37dBPkcMeMxtrF5iOCBWS2CGEdBhdI0C22sYuxMRAouIazZTLyLCNzUc5zRr86sfD+yyow
uC7YrTImGS6fuhNKTjT2eXKuIxDqBQEAmeaxp0L4WnJ2riZp3V3O2SgokVVWeEaxJGO4yxMIVSVq
6MRtDlrTXvtSngm6W1eUEkCjzPcqQy5RJR0bei1dlI2HH9eBr2Gsyr6mTzWLu6OYtqrqwlTsjN8F
o4D+2hidQJPFse529E5l4tBL5l+t6VRkXHjsa0W9t7X+rRyLbz9Ry6lwDq0Z3xhxM1MCz0LCJHDf
cI37/af3Wdu3NWGMktcQszb/4EJEsN3y3aimfdilf0WYE2amHVK06Xbl8CjEV6tH+s9/ZHnBRKqV
wVp3GRXl4cGmJEo8ZIm1xgIiYvgu8SVyQBIzYkB1m8gKlikLJ4ElLYwoaT1KsRJXtl4H311eHNH3
bxtyDEITOawR/YlUPVcG4N9SmzZ6ioLZH61H5BlfvQ0+M0HONVKmRb2LSpFKGtT42DCPIUfKnRz/
aeiYdBawYgq7S5aemHbKVERQYyqzJYsGHz4xfp4Aq1rdFmcjqE7OkP9L3Z6sb/CxZVitUqMl2M+u
14UiXkxL9jmxxFw35Z46FVcD0g/d2xX0NE7zkaENlFN4aQR8axcSFvMtPSO1PvMXlps86lRsCPql
wIf2bJHWXcvmwepwZcDwJlwJV1IknnN2iZPVLTUdeZDunA1BfVmOWEqMeseHh4hMW6nZGZV2cs14
6aAm4xzEyGUoWJuiPxnCvJcxB35enKLUX+eF+Jdq6Hpq1ECeQ8i6IUNc4dXah2aI5AavqM5ujRpF
eeiIXDSqTLMMRGzZ1UZY9jSyD81dFm1M8xAg4r2fpsfgQg6UoYYRX3jriep6QCilJ/HBdVlHpWz+
hF4jKB7ucdOeE/+uG9kuFP0hjq0f8sJWpZMcKsGFXIuT0bL6NgmyctHHAacMq2AxeNVH5EePOhxR
pdnH1GdPP7JQJ/YWzQmAAsThVvGeu9Nj/qhKBfxNlGteA+yxWHtYW6WMLsNwwGgb/msCQAuVVl46
rb9EmCw1nysiMU82FOeknzZJ5NPBGJheon99CW7bsEwTg99AzYYWJyrPg2Y/JHssrWNZYuAsHDzI
I2gonsosY9bt0Sf1BnoECi3Qa8Zh1MXG7FAMjQTAWdwkUWtfuzHlmgKWMogbIb1PRW8v2ZtvnYyU
Nurkp4KozkLvAKZTxaAg7zv9LfAR6LNPJqLax2uHWwnScO40Z2Ez2CgxuwU2/e1AnY7pmijF1l5G
FWaUMc6PUmCEbm3UeW2PEbKYBbAy2k+e+5InBNph0Zw9TohUdhKHTyP091ofHp0zK1fKYCP8adWr
/tN1NP7saOO60TmDt4tuUV82uLrg9dy0juW7dKx7EdTbdoK/pYd7p5PXic+9tFGl5MCgIytCovHj
2aCv4vFumx51l1Gw2MteuoqRq+NTsqlL5ktOwOLa0as5gOHMoLh3YfIQTrQfu+klnzQWUfhvqvSe
g00oLeAXrK7ZwjBSBlsnAN4TN4edEwAD1hEV7ggmpMGFJYM+q7/Z2P3putZeOFPdy62X2CtTZSeb
0GjDB5onOv/TowfROOSjzvYhwKHSHNSP9N44M971oLvrHgNiAkJs/W5NziIu6cKVduuAIo2UprbT
XD0cTE5hvDuj/xwxcssJBa/pUlAA7IzmCmYW+0SzMq2XFHwKVw+cKtZFaAONUTtPA2KKniemyt2X
mOWRgzXFseo/JFpvkZvg23yxlXHFpfNnchKX8Z1t9blO7J09wPWPP+yM9xM5SGlz89aQgy111HP0
L3EhD7o5nAgxxF36YukZG84YfVnqdMfEnWNeUImHMXkCpJf5gmG7hQi0HL/rgA0Q3lYTWouGKZAN
8PMw8lC5zmIoXzVb4rrL6KXBxdXGrjeCXaj9lvAB27bcjg5QdKOTFKtQICbJt9vCauu9l7p8H1I+
onB8jXvU0UxJdUAsZUaCMubSwWKwVUbkjBDcNHKLdxOOOj+HTgQvJC0AYYCKnncN00ecIPcInD9b
56wsAFiloAIJFASM7lm4wcRXQzes8LinaiR2ujuWKajx1j9heDwHyvk0uRYqZbx7dfHUwHFQXvIy
6hZp7T+qKV/cEMC1amFlIgdmV6QX/UbD5+TGR33qcSBhJTN9FBBpVjIzzfalrjGi8me62KoiGMvL
CARxCIcZklMiQEZojdhqTgdqkVVGTFDoEECCmqhU4VJfkgY1mu3FVxXKsx0iIdU7m3TkjmhOdvDs
YFC1bIxYHmLcta71M83LFse54NugPvuuB+c39drLVM5jahQGWWT7dER4nWrmKUr9jIibJ5eI81iz
rpXXsE0flwFkCJM1CYxpye7VxBvU1vGvrAqkknzlfjeeSd1YD8jVmPbvRqTXbUxyAo+IaL03UPHv
WkMuFr6wEnlnbvtz6qL2VEjui3x0jlOP1rYt2NO3xQb1lFg2I6uThE10gYj7qTHLAv8GmOk0jzkP
C5A3sNs17TsLR6SHfrB1x24r4vbgCw5mQyM9Op+GizZk4I4klVr+o3mOOBYVGzNHYQYuC/SiaUh+
YO9LMgcrrBtCTu+tMG9NJndVh4PWoMBt5D9MG7eoYs3KzJ2gJx8tT9b0xDCUPnKWfoMlFM9UZvxZ
I4a10dU+GxTxlIBO/jQ/HB59DooHZAsDMJGiZ7ipm8wPOCZvUyGJDXSPiErwH0TxpZmRYnrNBkyo
s9VXN7Nj1M5YALRDe1AD5BCVG3tuG/qUERG1ctgzKCM9Ax1zAUiAbp/y6Vsrq4tReLcqYTBf1/zO
qP+uSV4djbDYWhXh1q68Wna018hSt9v0VYJkUFiJcqLWkAb4HzbTsIaSXSoN4FdMn+xZkIEzx8Fq
hvOebL85qkGH+Wa2fO5JDR1gFNVuyhCha26JLN88xSK/+2H95aOSV67AFGHiqQPD5QDwIk7LMckO
zmKaDD37BUO8nNJ/nuQr1bw9gLLboIovpgfPBEFsk4zLuU9+YCKZ6861kJsB9mOHxGib+8RnURFn
9i7h8n5S/pcFpNmGVNBg0nLt6tex9PcunfZMIq/2UG3CNnpU3rT2jYFEVY15V9h72NPCfZoJKiIN
pzqIKsJEFkHSPuxa3k07v9QlEEqqVVQphBajHEsmotgxBQzoPXyuz9SwPpM+XNaZfU8alM8jlcII
FipJFco6lKmDTnaeR/ahjkXUM+qHEfsvmQGd2qv8hyXMFyIe/hSjjkF6kFOhRbjRDojH0Rl7OGZe
t29ssRt4+cMsP4ZVc2I1tfIEPldXO6vAW3g67nPRboMY7l3C+U1hjSWVNtqx3jML2Ek7YnMd1TKI
aeZ6GyM3mjvdiSHiJdimTQiIQUUeuxZs0zI6GCK9jIb+lhbEw0l9TfwBRKoZhwjG1XSZAjvIDKq+
OfsdRlXwgbGeLJV70eEhDsx/bGMOYhDNtfPLDVf+OhqcXWPulW3rgEYy6+ToENuK6Jno6HHRk1XV
Ft3aGDIytZhqokzVRzRoNgpcNTRkSozJejRtAmjkasjqo5my9uavSUJr9NxlsCwDU6wwf6ZEeMG4
NAY6h1CB0J66GdtFCFrOjHlSYGBqweCTemVEcD6W2sNE4TPqybGRYIuLELGFRi1YkY1s0wEujRF6
X6pN+77Rb3Yy7Qqd5J1RR20j04aYTPun77xz23SPQQfBKgvxYUjz3cvpA+sZEq5Qljolni9fphyp
FYrvIS63spjWTcnC1ojzbYCZcMhDa60aZ1rmUfTSegaON455A05DMLwkY/ZiSvJE2NVzCHnaTJvh
lJJlt7Mj81Ml9GQgfy8xVflaV/564iByNIsqAKITc4lyVeIveJJ6+l2Gzs//U35jeo9NMmPDSfsX
+s6jEr5clRrWUmIwd142HIjpO6Xx9OWJAJHL5L14OV71ton25KtuBsik3HyYoAYoZ2XkvnXe+FlN
4ZUZ3yYjNbJW3TaiV0NY2d0hHQVgTINlVxQDLHqYRwLTcmlWN8vJX7S811Ej9p9Mc/PtnDTfN0qg
ulK7sOEwVd7cWydIO9qBmRbkYjYvjHLzNMekKCo0czO9rpgWlRGsWks9yjzBPJ7Aiuhb9k5WgaEw
ys0bNfGcM1fdc8dmb4ucSZqHWHlv/YjFMUhTNUercba1+r2RLV9gBEusCouTk3pnK1P2goKCqI5B
sawY8cmA1hSCDa3b00Ukswm2NvVb5BfNUXlAxvmTf5TJbrf2nFenZz+pK+rXlk7/SfPL1xwGha8g
CsiBD0FoWrPWSWf104wwZNX+ajl2bIUDBkAPIBuvq79RiTxiMVpLrR6gOBo3rVefRVKhAdPpt60w
2oYqZZhUHJoI2UWMyn0iozC/dEH9Y1mUMKmB89sv1Unq9gcP6jdVrmTxU4NG4lejpeBrHbwRB4IN
ZLCKmf5BQnjEVueebaTw+Kcyjes/A4fmJgGqshiok5G5EJw70Qt1yfWI2n0IInaHjNHjHFxKUWwK
pr1xnP7rQc1p5HnlXUcWA7lBgDJFxYLJhfjskcV9CstXkh9XtufvZf/dML0IGNxip40D6r/kE4g9
26aEJeUniJlrSC63X9C/Thy9Gt1710mWOAWPSRiuiwoLc1aeRDd+uSSgpW4FYL5jT3fxdXEepFqL
rrxoCe4V9EchXxg/5+7L9lnU9hOk/EqOC9nr13HsD46roEx/Qc5ailm6wRJ7MtwvK8yPxAdvKkzx
PdkCCuHt0iZtYi8jPd/UaOlIHW2/G1n/URTj8DPJZOnxk626GFaljGSxH2qH9ShAJs/v6sOAm/O5
1xGYWBI8GTMlBBDAxZvKGfdumyW32qkrDMQlmqyM/NLwOZ3A44LzbyumtYQSOITHdjO8Y+CAaXGt
ODSckfBvogjwAJfGv3xi55XC9mggowC5wnM03kwkZyi1WK3ykR4HuhnvXM2S+09OH5FvcoAzzbuj
ll19bqez3s7yE5oIe5sQfJ6iUlqA1euTjZtpK0imi6S/g/SP2KQbbFPql8nd2fLd9HZ1SexCXq68
plgG5VcZwh/V1gYA7YEkKDfcAptc6mm+CiR8AH+JcFhhBSbhp3OfPXXtUCnIT1yZ7ErY+jxV6hVT
KgPIuF3DR6u6E0grswTxvp1Yx83RGTP7n2cIwevWwCPA6jQq7ubIAhWV6pyScM77DU07nt8UVUgR
voXQsAMHPfZtkCuvg4MGu2cCtADPp8zwzCLjjM8UjBn9vmmfxuorxlsVBT7t5j8N+CSBAoyD/kK8
RH2fLxL0dY4ZXxht8srS9XOauuz5fB5fM0wWScOaXOOaaHl3tfacIftzcBzG/JkxNgGQKKjZGPqC
3fzq2W2RTtgezQZacbmrfT4P6NOfkblvtTc29USCacHBvGIcXbK9Zv5O9iqr+4XhbnKIp1YEFRhT
YLgrQZrDwInfRsfZDg1CtCfjk69HrwlA9lYlgktaOLTwh4HJuMUlyoqPTquML/Pyv65fK5IDIjbT
bBlLIntL6kPCMgC9s2vbZcUqtlAnUa/QeONu4dLp58HzokDlK/JXmM467wKRZV7zEUV7HuOu3TA5
IfnM7vdDv0bz89SwQYueNGqlovqbP1t5qIqjrc8wrbL6KJKd2T5LKCEd9o2YCdeiHliPVAu3OPXZ
c6QPCzRY+l/DQBf0gWFeCLkQ3fcwofk4S3VNQdsaGzsUJJRtaDKe9F+XJt5hKKy727JZ9+h4knnL
g0Q5PbvFDZ+bD1CQljaC+1oQeCH50W8peoY23s97esyryGcL+7Vub2P9V6WYSYa/itQDj8bCZ95D
tFjDV5hWuzY505k12BICH+EBKH3Ql0XxZDF/od9BdpIfklHddDiMZaztHZoCHDJcg5gTDh6/0XSv
s0PhIyWlZQAeVPP3gE/g4hd23jDTT9at8WAcvEpskNqq8ndat2vany67TPI2mQfsH8hDeStCqrcb
sCfiFHJmblq91EfO4AD26AQzMXsYBFCA+mCByPQI448L3OILc4OMXqmI5zn4tFXWKg6XQ4ngezu1
myGkkulRZz+pSjxhUqFLRe++mYVZbD0yh7uBp6+ImSsjXzSWhmSWf4MBYUIv77+C5O64h1w38Cta
22JGZlgFLphu5bG5lOc++dCybDPNUH69eyKoA62MIf+3tc6xvHTfuXaq4EDV/qmZHz/mKc5SL/+Z
4hqXNzF84JHMcayiRADGtuFQJ+Qjjb7SelubL8wFbQ6SweJZAhGQPvNvS8fF/1IidKSBw9qRnkQM
IbY55gH560vBWqmiU3Z6b+1L1CgrHYWp9mX3wT03Np3ND8DiN1oArqk6cN2xeHqKx/PIUoo2bCUj
RHQ9uPTqjt92WQscGBZLpJisKZcMx409fEAiWQMMWHi430KbAsahl3xu7GsZr0J/kwBhmIyrOex6
ph7TnNQmXwJUsu3UcH9uHW1eenxw8UbpV+St6wG+YPUqrdcSgZf2yNOZJoHHYZF71VMdOrTB39DQ
4n6dAP502oPDHTMTzYiVRe9gbiF8kF9jaCsDPpgBJILecYzBrMDn97ZteY6Nt5h5ggFbJs3OrMVQ
mOy1CZapuHRcyENH0pW17NsfcKFWexiiEwvstESltOoUAviY5cyi5QnNrxG6a65Hw/9thmM0/krz
C2RqjTa3ZNKSDsesvClloKzdJrMTdtjXI7C96Dx0zTWsjpWaFiS6bdIEmD4sxuDUxm9h9OvjaRiS
j5DXimOrBzYhqmNnbIAN9NELeh7rktjPpNz4/M2BAPnlWsdfGPL5NOabqf8TVDLT0jffaWEtc+0a
BzFcIEuiOciH9ZjhkXlWKAIVxxGvGNGWY/pmhIwLSX77j7Mz241cybLsrxTyuYgmjWY0s0JXP8hd
cs1SKCIUwwsRI+d55tf3YmQDdeUSJES/FFA3M6+JTqMN5+y99nyvS860/CLZRcO1ilSRvINg86nd
Ngwqv9RGTzLmdxWecca7UEQNxec1Ep3ltpk+epTj1XcHg1Y8kFv6HgL+id9u8IIcYENt30Xdfbmc
KU7sIeA6+MH+5474JhrkrUDpiYhcXeJyKdrrFgWgAwAQGOnQn+dYk4vVsqxfxt5Vr360zlftXIzE
YaTk2ylJ5+XU+9rhjHFRN3YXXvLTAyMzFO+c7nF1fNxPgGsUmwduF3qvJV+FJDgz7i868mEdx37K
FsI2gGWm67kOwEZTpOXoHEd7Tz6mFRyCy9Z0p5P/mDsCcdlFGXzuu/uarBL3c4nEJuR63hK+hiZt
JEpn2XgQ1zMiSNzypSDB5UEl2d6HbhmElw4fL6wgLmp7nw0mH25DgSaKYhdLS3EmbHvoSkD2zLjk
YZNWMD1F5GNMON9YUgMcR8qA2NPrCUkzXgdAx8Vlw51cxF+IV6vySw2QM00fUvux9lBxuR/FuJWs
qN7GlsiVdy6IB9ro8AvO6SOx8H5Vbg5My0fFf9MmH+bis7aPQ0tb6NynKWdYyNTEvjt9VVTSC9D7
WDu47dQcKm+CvEaANOwJhTvrTbtDjMjKANVyuR6WkW5MfegzuqFnro0uOn85W6jccivlqv+5Yh62
8znI9sPaFYepvJUS87B/a0p13jlAwP3zXiLcATafnkv9eePtp9Dr0I+1+rOXJafIF3cdaljcuCth
iqaiZzn88MytwgKDPJ2CE6p5LL7sfzikWqAHYNAG896JvvUCxxZGTJtA4JhxALcACnFeb2KoYHrU
cJymWJ+LqnmovPhrSGKOaQSTZzOaoW1CR+AhGTeGECR6wWFV4Y8XJ91gb+hyEm8xXzqN874fKZRb
3Bz55tdIguQC7sUhJnnOS1AWA0mByPsFxS5XvwI+qFuCt61Cxdqt9orehksMfMzWk0/5aRtspjSi
r+bArW+qthLQKUP0LDb7gD4EEC8wqMIVu0Tb836TF5Vx/B7NMn1TtB5+ggPW6sMCpwHfeXflKqB0
88Y9cGgY75rQP6hQH3ITEmgWpr/Qdz3UFRPI9Hl0Majmw9IgdbNUhe8H1YUXIoYLvESWQPt6LvZO
MtSf0r7BsLVAZ0fcunDWskPyfbZ/KiDQR5rFXk9WX8x+vfEPVwzWii/Al3zRNfkRnVpjaPCDuohK
517rKDsPi6G5HDSitaUrEZIq96Zqgk/G82aQRUy5qagpsUWBxyoOvxziQHdr+HNPsin4RFQyTUY9
ybNgVuEjMgcaC34PQnWmJwsBkfqNvlwLqP7oJDnPrfOtdTDsFLWvt1/zfqrkcOU6UbPTkvgpPWGj
D4R3S5GX+9R6k+N1sH7LaWNarhIOenkhMMuYO99SSIw5Wu1Ei5+axuJ5jZW4T91vvo+LcmD/QDjA
DbXeua0I9kVDo6ai+1FIPlmRDBOFfOgiA9C/gPAUMANZtVyWBkznon4YB506sEy22R6veNf4h1ko
/xzZyfmcbNFE6aVSGhCRnbFWSJ6nKcbb2c8+JRRP8Pqai5XLzoJAf/Eaeng4w5aNeshW29Ehrwzg
yXbYsgwymlQ1lEY3CMixIJcAg5TBtLIAjQ/j9DdqXFKBSXEd1IMgidNJITEnPQizkpS1BUG5Giie
VF8SaR5GtH8xFoR9N46Hvta/yjX7ETX0R/jb6OjM0E8659scY++TNAnK3v3W95s93Pkp0uhX7Dsf
KwUOxXK0952bnNyvAa1AJ1qAd9VNKpOLPuaNO8VtYeJ9PcekUbLGrf5Fz8E+l+YR8Q7SR1ve0N8S
dNhx9PTFBY7Ds1FzLTfReQoeOEnxU5PMJoMOU2d36evu4LvuYzGhlUT+g/gs2actYMceA8Ua4C0J
ylsuxxDhgvRd0ZJgnvUfko77UmdhrEAcdDouMOJrHjo9aBQPN3ofap/EYE9DKxCH0SyT+wsmzYxB
Q3Wlmr67fiKDb1GGLPWnNw7NQG8N9L/vkoyVuwQ/ThgaIHn6Tp7RiiirseTQVQVVmYmzqJUVO0nv
NCuYJbZnWrOxX+c0uDoLSoliBkEr5CVqjo94/aK4dsRdXBkFFLgvQtCFO78srSRfsoOswX6q2xot
LHnzLeUstrQqp/i1FpsIuxW8thOAdy2Rx9hlW0lLc6U3/X1JuOj8dlFeEuKg104QICWdMRw/h/xv
t9KA9aJBPzSjLmB1FWlOzwrtbzhwaHCKpTZf4jBAyEARTMfNHXfdEY5oZbqMtUEDodqaPAOvSu4z
6fRc+IGLcmno6UlQE1lXj3IQVSXBvlKNNCivpqwYy3zf6EJNHD0iDvo3nU/0N6g2Pfr1rgsiUiqm
2MpLlU1pwS400aPYd8YvYNHhoIvJLEZcW3IlzZAz5l87S4l52ZVuXFEey5Avhd9DRT+iOMVMJ6nl
J2QNszMVQ5IPeh/lc9gRRqRC5LnAPiLCAqo4XFWDUHCc/HOwkxX3AR3W5GvstKErWDDxkHfCVOgt
INh6mavfayM88dVHbwVyxzC7ud63AlkusLkmVhVJqqqbwscB/In5EJUmqmFChgH1tTWYkasRu+wo
Dlcyr4LhN9T+ihiObhAjPO2iNxmQlrKsvfd91baUhd2syaePWY9gCbUcjTdkdsj0f9oMrCj5nl3c
i1+RJ5oZfPGYDsMnj+qTOHjMq9XZlI0NGC8zZqVITwGDLuQ0tjIbuMjLuXDN9zUNxJBy5vAqKLSF
E5aud5mHril+5+XkGrl3R80pQZpmFhmtG9FSyXWZ5MEm9HdqQtyk55XmJhum3nxAix9ptKT9Ghh7
iJcstz6Fk17B+VbSVBaAr/WX+W5il0P3XPZsZ1Pih/NZ3sSCYPpp6aUi/aHQIWXgKQrob53Eajbh
535MEyx3pm+X5GeiTYoZtWNvHX4EaCqxmrF69BfL6Cybm7WzrUdLrYs4HZ7qGENHPBF3T3tS45ik
SijGMesQbNAvTcR5X2Iony61cCpytJY41fSTBydIQDAW8FgyAT/etz7JMG4nPOdssHU1PyoMHZhp
U5lmQX+KpLSi2pqNXUCP1utD+k9imdesRQle5uEIeSjqR4TTHf0ZpIlB7cWn/G2tORfN2tBp6QNn
k/EU+E+jEZrJRuKP0FbB5BnKlvsonp+KE2PftyNQvRYZPi0hLezyWJgu6pyrshvScj7tnCky3Y3r
q7wI9kMctR1OndzfiKDhksv622iGaE1gPXWN/CL4o1G5eq5buBSHoQtmcs/HFlEDQVfQj+ZUJG0i
3nciDPPhtAm7yvXf5UDFkW86OAOG3x6F/aF4XwY0G8tfsnMipLZpVtsVnr6blJQT+jgx+TcZysy7
ibJYNpR4K1UiDZsaDNDgb7xK4vJfHF3YLcy3C4bHMJsysRyydhJ2RinSxAiPOTGMlMtq/H6SRdmp
g7vQtlJcukVTEqIoeIcfZn+suM1iO+OhNapb2ohRFzELiiSNms8IhCT/5QZt4HgTInxBetZnZ1Be
9IfIVaQjzZIW6LvYjcmwWFZdAtwfBYBklk9ES3ax2+kyHij9IRwrrsrBIHhHYWfGX0LmiphPTdDs
/Gnp5pqQXtsvgvvRsDat95sPOlpveDamQrpGWfIOwGMlr33lbQUDwCPs3ambrtkhzhPPv1Zzy47e
sIJjMUwDrkJNz/XqlNKiSW8cabYiYNta53qkIbteQDfuARnyP17er32SP/CKk/Qqsa0av2tPzOuF
WyU5cK7Yw6sE5DwI3y3UFDRSiN4rz/11KCxMkb60w0FGuQswLXe42+q1SIAt1n0cUGqdU9M84CNz
AByaqnQT6mBr24znaCJtD5Y2xTOES54ex2PXlx2WUgfJoz2lVirjvezb1bjsITjjvtq1pnDKFPYp
LwgfoTfFiGVNf2tVFBPmpyRK2vdIgguKiEvoEBwVicw0n6dOJhykeUcOZZA2WiesknkYImCJymhK
aBkhUTgvZqLNcY9XK3OHEuYmrdN9xVmGJDeVp4wQrlU+XmaAaUKPONeR4hhc56gLac/nbjDfaEsZ
+5KPog5oW4wtBl5O10j6OFgtavnhNCMB8JF1HltEe+jz0nRY9ZUjy0zSeMjKPIWaZOcIOfM8LzDu
wTGAbjuNkrChOVqD/2FKL6eS5h0gywi6n8lXLoyVXeokRjBiIgtnpCGRopq1DDtC1aUDr7VokyFB
H1KNOSSiPIizw+wZWt+FYhU78wnh0geDk8P5PrMPUICb6Jof+pKAwGsnrnDh+wX7xN5ECeJNU9Yw
LDX8ivDasZKWueuaIf5hMYgPdF7iMTw0TiSWK/RYY/eRFJEMX1eblUD1cDHOSKR8EbJ4OOzM90tW
SKhLHhmg1K2qrGSVq0VGznXc//SZ0DeiayrvZ1x2LYesVomCuo2vBneA12Sq4qyRLj4wJ0VgQkeO
G9jNaiEO3HdjZ7yrenIm1gvmbHNR+k0jr5poDWsKHJHXL7/CsNX5eeKvC9WYso9oOBuHL6oN+w6B
YdbLloSQnmOsI9cy/Ri3Rdl/5FOt0t3UsXODyPCG6ZYVe0kv0VCErNWzmtfrvucb92ZdR/uu1zhe
cagMH8pWAvXJTDYLsngMLLLZBAnZgzR/iMQd4oq558B1VfXlNE/kvha0ouJr+qJDj1ewAlyOYBFd
TpCpZLr0FYfEk1lJHd+4ZUOHZqJaOZ62Iw39Mxm67k9PBuu2qY1G3nthmCGrr0dkPKDUgoh7Xu2R
TTSVFDN7t2j1tzURGYaPUk/jO+qvuT0UUmtErFr3rE1tZhC0VY6d8gvgbYM8VXwscpepmmVxmv1K
MQ0rmImNaAXI+yXLOLPZXvyIg3b8Odqq58+JfeIAvGW04FzKybvlYdI7KWTckATFIr93+omWyaKR
2ZG+1jop0owpo46egR2iVLg6VOZkD354QbNPUlBsCe4VCLZO9LTijs1djQ5woTq6nNigUig3er/B
XVbVk9lqo0F6K3Uxq10ND5oUzz7ov2edlHT5YENtsRymyKkDeak9mGZAjubQFvceRCJmJApBZuXD
mqw0WD0P1dRdBn/lTtRh+gWrCFwVv08joPRNsSDmECTIKGTjX5ugXd7p0OC38rosutShptAdsaCg
VkOWT4nXbyoClSJN4HpTQeIOsdV+rzqR5btZVCX/dxmXn6jiNT1mVPfZWYon74srQvXNejOefXrK
RO1mzZTgKolYqCASiOE7PDIDQ6OI0ZIu1JA+L3RUHwAjNj+SvCZfR9VljJ2uTSoUZtgLYevLdACp
g9iTrF4ZxIRsopNNzn1PguR0rBZgJoEovG/dYCW1rsdQBxAJ2Nx2XGcWOMqXOYVJA4vRaSdn2S+s
MvyLu6mAkuNnPfqAzlbUGFnHl9N58Egm6fGxl/sp0kQJR60r2JAcg3mRwcvotOSAaU8SYRWMeXwU
7inWTvCqS5zQkummlCz6ABgEJkftliMlvLb/MDuopU6LQoOkxuCjnDNW88Bcp6N1p12qotJexJHq
f8LqH0sSv7GZ4ThcFLci5pXDTi2RojoxggUYVeVlXRgNHxquLsi4KQviBw4vEoxNPvqggStB2nIk
FYwWxE6alMosBkGIKZGzjXIpj54tY+42H0Erlf1Zzw0s+8yELLs77EVlsrfScRH+xnPRnhtnctpv
QTURn2qWboq/tsOAZ9aDIZ78zCNYf2fV4CHZAXW2iJKoDEhd2b2FmcacX5HsSsNxZcTE4mVBY87B
rS75o0V/lbFv1cF43dO1mi7m0K3SH2yfOZNkXSDUoHobY3qlnAic8HpMAkQEJxN3vJFjYQs1jYIO
kr+RAtlG5faW9X7mxI6OKFmXGQpuxyl+DJSo35lWa5+EATsjbbfNgC49Qzg37yq4R7Rl2iJ2OVxr
aNJM9Lg7D2H1JD9rrys5IDSJQ25AXBP0ZWWCdD4rDKr/vly5kaajkz9MY+2gKVsqD82aMLO6I1xC
zwfIZ8VDNgZCP0i/RxwL7jr6xoFwbU9HuhryPB9lEH2MIIWSadO7bk1fJ25K1oV5DtMQqJispuQw
IqyDCjm0AbQGm083qhqH5FTWcVXcomqlKJpgkLxo89mr+cw1BXM1KHi6Y1Nk2VUztbo/JAhSpnN3
LrMYwW9UYEmLtoVrHaoSnNnKTceh2ZJVdpe3/hSe1mxy8SeNJtBi4ZMFvdnMsfXwER1Kx7k9wttB
C2Zulx41qdTeGZU4CSpX+jQ3/zNMEsyWNYs+zq09Kyid3R+Nfi+7jR457LgochYzAKTxYmVYq9rt
jK8QZsQ5OoW+p5LfNtxsaYm71QwNmqLNmj02fMcD+q08Ri+H2sHKefev//hf/+d//5j/K/pV3Vf5
ElXlf5RDcY9Np+/++1/yX/9R//ufXvz8738FfBh+EBgjjHGFUPCs+M9/fHtIyoj/sveftYhbQDIs
/lHau9cs9fp8tMbb/+Uo/Jv5BK02Qvue1vbpKLA2hryOcV7ngDfhwCgvTvZFFvb+yesD6ePHeTqQ
cZ8OVMCnqRxN+WYmvSa9at08LEjDApi0g0JXQgYk2WVaS0jurw/sbT/Ukx9SgS4y3PqkUsJFNfl0
5D4KOtrK9EIoIy1woyvlmhvlCbzpxBUT/9k6TT1C69Fde8jqlV7RGMzdFkKTkJZQpw1dfgmg4vvr
f5h64+86esGOVsIHgYs6dSLZOQIljdKnHXZJOcUPrw/lbc949BtoiUSOpc4TRnnm6W8QdUrSyaRp
2AUxTDiOoeiDkUmd+74vyJnvk3OAj5RTPb9nbYkTCphCkAY6oOZ8Y8q98EJUIOEvKCF5PK2PpkLT
Jk3ngFdmKozLcoKj+zvKXogr7YB/I+KfKIlxgAP1CenD8wfcaXxsYLd2kbc2H17/aYKXfhmttGsU
CzBfwdNfZu2n3K80f8yUrS5hn3bgyKgBzmLHyhM2EFOr1bzxE7zw6hnMl1SvPeVJsf1R//i2c74V
p+kxmYWtai+iTPXXlvd3SIjMevf3z0cPUduA79u3Qj4dahX0ekp6keBR2+Xgy1mQnQxC1AmH4Q4K
iz19fTxv+xceTTXjGj44RWNGAjt8OuCEjEt4MboHAyo3iMOzGdgNk03NxIt2V3pG3eR5e3xe5PwN
ltRBdCezmUHexuOVZ7o35v4LL9h4GpU352XuY/Zo6o9Lo7iaYJaVTme+5N2Mg7eX2uduCy2QiqDj
2/Ds9R/h+WLHTGJ2s5Iwp+gQPf0N4qwM6tSnj9G13vAjnVrvA0ds/wCkFYmQrH5aysafXh/zhTlF
Kdb3PF9ZXJHH+0UbzXVKhrO/C90lcT4ks8Z+33I/rb9PpKksv14f7qWfVUkpbCCZxmweTx8xVayK
Uy08ME4xkLXYmZK7kZrHNc20/Bp57/Lj9QG97Uc7nlioMVnDBDNZeEdfqjMIU/TbR4PNzftltKmQ
lrFR16NyTxUWgEMXzdl+Rpe+FZpEeZGhY3xrer+wkrJS/M9fcTSdWg6Kce4TS6iA6p/4Yf+78nMc
MTVIAY5sP1osQ79DF/ZwGXnuedoBM6u4sr+xq730lQUuR1Rrpa/QSD/9+QUmPLdbuADng5u+j+mX
nTpQEP5+i+KDYZVSnqet6x295BG1J2rekkisgjZWNab1lcUo8snlH399/fUGL8xfHkX/WTKMZ9X2
n/9jTTQUS6LWcsH2gqnbt4PjnNVOCLKpNGzIMcFllAY31ldGniOdP/r2Yqdn61/kcszOYl0TMM0p
kbaKfDScmu85TFKVm0COWE+llwOa+qis9Ck+lALTD2nBwQBv2NH6jgraFVqNj00v3zs1FWaA1zNb
YHhGve73WKZUHTUC3zJzqPdl44brfSySgKATh5JzVnoUzbG4r0k0XtYSGR6dde49c/Y9Her3aTV9
5weGo9RJTHREkvhAE/LZ/zjOMSLsADJFf5/4xa8ut2dZmaEGbYjjVRBVktR9N8TtfdapT9xTiFz1
31oiX/q0LEu1G3ie9aXwjvajUuROsGx/dUpbArpzGE20HWJ0vhxuS+9+RQP9O6Z65CFWyFK54w48
FAd6q5y935gHz79yq6SrOZYqXzC7n04DJWeMYypmynk40cj+DbJul7OL9tRMpPerLFo+79fHfD71
OBpt/QotAuNrffQxleE85/jEYSW4k3/Xr4X3aaCncBLrYP7w+lDPl02G4lwvlassT3n0eOMcadeh
1Iewcmx/OW0FnaujiFmOoUtjvIneGO/5oz09ax2NV0scIXFNH2bQQY/UuInhKHiQQ1LklUFw+7dP
t/2EnMw093+fR3z68lwK2DqEVXciofSfxYOc3q+pH9zPM9jors/Kv95nObTRKxOBhwJCB+LpeH4g
pCLUAgtw4V2vMS0GtFT1SvYVGiZwO+U1PcX+jdny/BUyGm/Qdfn3C5aOp4PWYs2CIIG14vmB+5Uk
++G8TVIQQ94KLh/FyaaWf/133Sbg060v8MgJQExhFJutPHqLA2rYhKtic9IlPULEZnYPls6cXaL+
4GJG6Pbp3IN3+ttRjS9kQKSRq/g81NHqXy3xVNFN4z44jeQ0bEaeuEhpOo1LcDPH6odYoTq/Pubz
+WqUgjxoAs9oK+zRp6jrJKelnlZUULr4XVGRv0cxMzhvY+l8+vuhGMa1wuNsCAbt6XsUeqFLU7Kg
Tu0IRGzIMIilQ6mQ/eRxuP/rwbSrNUd91jUpzNEldJC1n/cjt/m22/IS9DINlxhCamA76VvvbTuC
PJ0tNCEB4vFk3Ou51D99MDgBqiYAugHdiJmGWqjVYCxiZDbDj77RsADHMoyjHSFRsv6KXwJb6l8+
beC63KDpiSsOwJ46+guGMUS5RR4DesHGC67sksFDTiMDXRYLYhRcvT7c9qaePPA2nFDUSralIBBH
XyRhtGxr3UiuGGv3I6qw4YzaV3X9+ijbH308CiZNvn2KJa56dqgPptVpJkKdZTaJA02R7v1gIHbo
sCcdU9V0UNSop7+dOIFL0YJLItuGR7Df0cSxcScwIhpG9XQBUHEzcai8v9RNufz9zyhYsgIWGYrA
njy6tXDigXHV9wUsyw6yZCOLW1w1iEpe/x2fvy2fNcWTVlkmqC+P3pYeIvp8LWbRllpfdDrkAem9
eTnmh78fR7EpbLcUziPHs6L1eg1BEgrSDIYVq5NPwgcmh3pobl4f6PnxCdfvVlvypLfd54+3vYgK
pgkmHH2pG3Zn3VK1oI3G7EcV+OlVFqAeHlSCxnxZIG8FmCmmEsXs63/E89nJ38DOa7HbugFX76cf
/ehV8wyWMNr3YKX4xKeZJvx+7VaydXZeU5JquEs6bqLz3hmpw//dfcSwhgptt2u/4XLEL/50+HVy
6QgrjlBu240XsioGZLZB+v71hzzaev+MYiku+NZl3jy7AtrVTSFoFVsZy8w7OpXhqQVhdkXrKgY7
IuM33uxLUxWbsmKaKoBSx/efNVLIyjC/k8eOlmlHe2a68DAsvbW/Hz2XJmQ1MKwt3OdcTt/HNYrJ
i6JsQrAA6NMXzY3kMeMvhM6s0W0+JEV64Nqpxd8e1vjQWaFZoqUVmi//6SsLZIXMC8LHPp57AilT
b8TO3qMoaWDE50tyXvTYct74+I/29+0NsnpyPtwObJ483hksWl+0N4ievYaUBDJKPziIqfZTqtXZ
63Pl6N39GcmSV+iJAFeie1ygsENKA6/npE3Rd+n2cZ7ikhJLP3QXrw/058D3dGPwtcvcp57neio4
LkyEhVmXpEL/OxVtigo4UPUNJB2sCTKrriflO98C9KqfURTMN5gx3Qe5dPXdEGDJyVK0xDqcJfKQ
wt6gYSgfXv/znv/iLLb6T7XVNa4njir8CX1HO3WUTYasyK7KCLDmosf6Ilp0/cZedbQG8ZP7npC+
cLXho6FMcjyjCGIrC3R1wgvlVzeLwvN2HPABCbN8Eeks3mUWpsMbU+qFjwfaWaC5tXDWkX/Kzf8o
HNR9MAKBI1U0x/pCUrabGkhJVVFs3DLUK50i8rfCqvX67/rslHX0+Wzz7x/DOsNEeSFi2Azt8J1A
lccRC0EwcFH3qhiF/Q3dMbp29JB+f33klyac8YOt8kYZjGc++p1RfdQT5UXkcKW49AFJ7dcZKXA9
kh8GfQ/fAmqzq144+t6yZF1LxGLIkxSSbscAuaPl+G7YLM69qfUbP8vRdNuWMnYB3+c6gvdWqKPz
Sl7XToNXnUsDNE0yXpyQPTcEs4gm6I0956U3QKWA+qNLm4Ixj96AUtEiBEr0GOXBCZULYF0Ll8yT
NZyydwVIqouhybg1TX2s9BuDvzDruAL+z+BHr59AKDCp3PvItm7hcvt+vtws8E6uxdATBZGM0J1f
f+3bh/qPZeb/fV0UsnlUIekJPn1c23YpcEFsVckQd1d+EeM/57aLLb0C6DQQ52pjgDEjV9F30FHF
/evDHz3wv4fnhMGRSlEr8cXT4dfQ2db2DaIFPQC7R4AqmEPHOpKWVqE6TOBSvT7iS8sJ56qtTeRZ
ltajaZ568RLBv6Aq1WSo6HovHyMgITN19Sqr2h5DoWzQuRQdYuPXhz4+0v15Wr1d8A3VVRAAR6tm
RnpCEnUbkRr6+iFHef5OmIZYlRQ80ph39UEno3Ne96wuSGZLUhvT9Y0p9tLzc2mkZemzhyn/6Pml
nysdjPgMwkE5EgP0MLCRdKuCAlpb4IU22Gi7rg6DN0Y++oh5emr62uNIS+13K8k+fddRRaQIakDC
Fse6OatQR1z6mU1Ohfn/eEhO59vL5V5F3e/4YiwbFAHcl3mlPovZ6s+fRVs9BJifTq0hZ4at5PD6
u30+kRFTUWj2KHcauutHK1TBYQfVBD9r7SZbdF3v3tS+mx6aXJdXZJ6NF6+P98JBRGzFVcGxR7IP
H71Gpysc7PAcWqdiwMeeZXaoqCb7wEpfH+iFtwbpwuUWLDjZCXt0f6t9g6LSWLbfsSc7aCEgFVTu
/C4e8Nu9PtSfhvHTxYjzPlNScF7lcnP8UPg8UG34VOvxMPVXcUoSiU/o7Vm+Rc7ZJJsP0Dpgg63L
Zx3jFbOt7Q9qa/W5Cofcik9jP/skvBICFFxOcvmdxBHof1sHb3zKL/4qvGY6Jfw2/vFXtEiIZNkI
EMX1lvJU166iblahc0RW+8bM+vPUR78KNjD955fxkL4dLdHceQMg+vBP4gW5Jxy05XPXy8/dDDOn
FqndRWjhP3UFNXanLh7mDKtcks+W9hUEGWR54InQAe1D38yXbTIiZhnseMrnP58OpjJnlQL5FKmc
I/pAkHRDEWCvG/0Vrwk6emTEcGoDFwfj9NkbaeLDIb+Us6c2MU1wUvqwXXO3JnIm94guir2dcuOr
zBnIP/B/1TYkFdPcDK393ZjM5dY6R1e1KMwV2TmfuUtvfuwGXDZ4jchd1G52RXFTYmk4dDK7tAsM
U+G20c5dlbdrOoRzr0+7Fz4lCjy8RpqrdL+Oz7JZNJJHUCEH16UF070oWzpnZpW0cl4faPsmj18k
pTruRoLC67MypMg7ZNgN9mWTkvlB7bB8n6Lx3jeFsHeYBFG7O654Y7/znu/w0vgcZ5gmHO3YZJ8u
u6nNGxYnF6XKuCbZDp0nZzniUPpTiabvNPZFcTtPld7rOI3Ps2H+w8puPqxj2R/qSjmgUhJYQeGK
FyyN/Pwhs8WA95vOJIGAxr/Pq7p466W88IFxEuKFUGWzdBuONou6X4xZArAP1TKFF/GE1ALbalo/
jp2ClPT6i3k+GAVwq7cWAycgqbcZ8o9TN7hP0jo06s+xgfGO6BnpKA7jsww34t+dZHnzHLE9bsaM
JrnZHL2NxEna2DQO2spGJGc5ygGwa4jBU+3U568/1fN5zVC0S8QmCfH94GhL8peR4KMEREIxTjj9
y2Tae3Y0b1z4j87L/36gf1fy2Wlde/SiWstdbIBqgc+yww/WNDCslgL9f0pvk6iIZTgruJvftQMg
or9/QEobPBxNZDbdowd0Wtw/ecTVrxLJch05GUxDSg9vFDCff7VMDXpBHp8RR/PjTUkGi1nHiMTS
lEZeukf5N+zneIwvQtdq/xYi+uo9NpNVH19/uufjGoZ0lUGWsB3PtxPHPyYl/TyqDSisT8bOI6S8
XuV9QYlzyyGfrxrdIWSio6BOXx8Ved6zVYrnpUlqAo0qgtLf03EJY0OA2zJDO4URGLrwYXE6aKM7
2jX8/yShV8Wnsv5c+CSK9T9DiJzzGO+diMRlDduEUDg0Z+uyy7M7ztYnTiugGexHA2RjQl+dYLz4
0AL9WNee9I9dE32N6I2b1N0NEXD0/GFY703lnrUz4PUyO8XbQH89R/hZX/ggH6FjALGH7NhwafHO
sO27yTn2iV0R3PbeDCgpIbpDXRti4iN77QANt99GkCdlzEU6IAkPm/cW7ABuDhKi2fw7kEdb4hjq
AALlTHMvNPn1NKTNZRHPXxxOJBFZ6fYiT9qdF6Zsm18jhBptOBN3isNiUJ+IZ5n6Mx2fcwrgZOT9
KZBeZ9jlvDszAKYJ5X7FvUNU/K6C5QFYWi4fQkPKwccYezzr26Ie8T7Av/koR7zJpE8VGAA+5ASm
0lipxcMwoILXlxPxzVPjnzTrHbkwuBdOtHebESVSYaibP5LIUMUtUCOE3SR6adpOMaZoE/5YCfT1
g98k4q3+LQlRK8GzMfK4DJ4D2+1a/1BUIbP+WzZwWD61kM4LOEYjKe29S8Z6+am3zaW0gHGy7I5D
9okHIGzNbkai6obirMSFgvpV6lMuOLgoLjPic+2XTpkTXi3cHUCPpOQ6A0AWcS788HJwDjI/ywYP
s+d1o3cB6I7wNg672zk/TKANsvZmCz9MURYiQq+ij6BPSXjy1rvJfT81V1AFXPu9AluWHSAkAlkZ
LmNyF/rxCn10RCIgsGevepglLKnxPhwPke1Psc2RVnAvAY5XMbg754tYyRN9FC2suux9Mn0juog0
C7ASHvCn6Ve0fqz6a4FaGGUux+D+MsgeiJlR+TuRnY1kuNcczTookl3zdUYN2abfW/Q8TU8cRpKQ
B3ExzlCy9AXi87UGDWyxEa6gxDel9W0tL3Se7WJMqlCY0QgGwK3g2/Rf/y9zZ7YcN5Jl219pq3dk
A47Z7HY/xBxkcBRJKfkCk8gQAMfsmPH1d4FSVYlBNdl667SytEoLkghMPpyz99p2ewlUP4NVEmNq
HMa/J/9YdKwbPqXIjpMk39O6NYIrL320QReXOcF9OI1tW7vP8wKuECpjqM12MpwBkdyVwDEbZxFI
4mBauSmds86/ifDzk/eAKQ9sxGgh0idxMG13YEvXeEXXqtVXKRuLxrlOSFXrMu8CWRgfsWrLrY3s
uEvO2g+uRLFC1495Ff7sNxEM13i814baIWRJsKc5MMveH61OVZ8vs8+vg9U8s/8ySNoiHfUiCNDh
DcFzLoengIF8TbH/1te0T7NvaPSyC3PAVZpGxv1UQOhw1AebgZdJ+/XCzmVPyxZJp1GIwvZkIhps
Gda0g6g/D/bBilJU+0SxW/VFYZlEu7pNsnYwZD57gR0eoroG10+k6YScbdElRJu/f1HezshMitbc
MvL5Um92UVhcwj4zGMDNMCz3yh/kzm0G8KJprr5itcdbpGRH6oBJaMn7h367kOLQ1OCRjlH+95yT
OavGo9fpBdqoOCBjtyW/aVdmWC+yoP5oMf12dUNLiI4+/6ZrQ6329Z334qAepgKkXkQnbt4bDf4B
AKr/51ULtqOWRyGQbunbApkw+1bhP5n9jCkIwKGRN0bgSTgrgfzoaX479VJ5MFENsbWnF3VajJts
lfV5iPKkUGN4FrfVtB/cnCixQRHYjMSB8aauUWkkikQwi+A6PUhuDRa3WEv8kFnHseZ0NUgCU8cg
U43A4R0iqD74or/9nqhC512FbTunqlBCzBwUrzAFc1TOwH+HQf+7NzzrXvcG6K+4LglNy1QU6R8s
1H/zvnOFWNV6FHdoSp4Wgs3CEXBSdOJuSBxH23IT9bhmjNo5d+dc3KECCzp9m6oqWNsFPEkm3Aoq
y/tP+W8ePbppjsmOHJODfqr9t9n59x3+PATGUb4zAoXHUIXhBxWe37zGPu0HHSUSW0GqIa8fcPDY
pnRCHLSmjX1UZUN0WQUkImG2NHcyIn8Qk5q7C2rS098/v7c7Rqwb1Ec5R9+eq+6vjyyn0sELEyIo
sbN7/OYXxL18blE8rxRwZVtz/2YT686ZsFfvH/i3p0xRlmHdR+JhntSa8Pf6bd1wyhOurvsojcRF
Zxs1rSx4YSQt9xv4zNGGIM6P2j2nXgaO6FGZpCqMNHUWJ51sY6igFHrUMkWXTumC0gYZZi60LNCv
rSCrbm0a/9+K0pCgHAISJwBa5gm5MDDsCVv2pf/Ht4CvQzsGkRQj+RstPzbmXDY2cOrauIM5W51j
bwBUzz+QbnMwpR74OxFB7vMtUX6wB/jNfEYnlRI1LxkD0Zu2f1W27RTMpOogEA92NchDXYr6Vp23
5djvYY2YiKCXbiLUGsqKARsKKXISjRnZPR+KDd8+FK+/zDwY/TLFe60faXFl4ZGfAv3cmxFYgbr0
NIh0VGPbq6FuiVYy3fSDq/B2kJuPOzfRDQR5b3bqCqopF12vKLgl/UoPqnTdVDpCB2xfdB3vwtap
PhhY3j6FVB+YY3jvkHG+LYASUk+Ty0LFUhl1D9HG7HEE5iAxJ3q5Gc4WQIYkdwW1Ab19mmMxnI4C
Tc9N+GARMc/Ur5Y0L98EfwgkE7oEp7vA2NRbfERhtPJog3V7k0L68Ij0VPiA3UbNFCTHCK7L+wPA
m5FHIA/loC8SL2wz88j7y70eMUgR0cA1V8oJt5WxzbQH2ss8iQoayGXY+OOC6ArtA5n428YMx8U1
ZNp09dFgvXz+y3G5qFrtlg7IVmid1tIz+9sk7+4tOUV4IB3vOixHLETIU9MbzwEUQHsKNsHu/bP/
3ddgSTMbEVi1Me6fDEIGjfbaQ4tMb9Exic+cNHKcMRCHTWSuiw6EEdRq8nEIG99RkrEesoFtz/tf
4vWNZ8hB6cMdoCNn0qtxT9cgBMEMEZPLzISw5dfQjE02bbk+tasK69aFDNK++OBNez2fvhwSfwmt
BTQjNMf0+Sv9cvWJ0IBU45CL0eqJstfVWJZPNRbT4YNB9XfHsUxUewCxaS+4J8t034mUDXOJfZqB
MD5pdOPOh6nwwV2c5+V/vzkvZyNm/bBO72lW9J0sTANSQQg7ouIRxpm+dAwVAFaLBJT3YHp+/159
cChXvL5w2Hr1oDDNAUO0J+NvSNnb8piyEks/iYhYkeMfH25uic+WDdAlvjiZnkGEMP2aI9HgMYUv
vBTWirgPay3DofmjFebLRfz1UKcrAdoahIob2YziptYMVsoBNQYVQWPoI+kTXTQkpz/bvbw96Hy5
f3kOC6vUqyKsGGJK5Dbb0ZOVfuaIkXwNm7e9+fGg/OcrM279Ys59KspRxWS6nfznf1+Vx/xTo47H
5uJr+f/mX/3Xj77+xf++iJ9UURffm9OfevVL/P2fx199bb6++o91juNyvGmParw91m3a/NM2PP/k
//bD/zi+/JW7sTz+1z+eijYHBXV7DOEX/OPnR7PPmFSYX56s+e///PDya8bvnR1VfRzf/MLxa938
1z808Rd9W/oUPph95h1epX/8R3/8+RGzko9mnVw1QddtHiBzevIRRmf/L2q06JJ91CuCZ5RBhICH
nx+hC0PJSzmVlx8n2z/+eerXP17cH3fl9w7qk/ro3B3AED07m32DOr5+Kpt3HVVpKMOwtUKbS6eH
cKeRU0gnNqDe0znHqoaFKvakI86hOnlxlubGxtFvTZ3ccJjev1y5n1/vV0O3fdLf4fvYs04ZkfIs
XdQxSL5+agVgh1GTFtmjzgQ1gkxXYBQgJiMVbUpBcFb+ZNcmyXcY2uuD4YNRDeBR6v21avIHKGAX
7JhiDSxo6Xh7Iye0bjRJxrXPcnhJle1cmlq7UL5zlSrn2xjmh8lX66oQ59VA7aiDWq4ekm7cGd0d
McoGMSuAttaVSZ0zhz3ulhvTpSp0NGtwr4Klc/eNzfYyaolPpH8KlQN8aVg/tKUEBXc1mqAjqdcY
VrOSgQYBuwNPDRim43J7e9GCtwyDZdNva4lCGidcNU1UsyaIgeycG2jbnEPEb44E66XeQjrkMpLV
mBZq3Q4ZcENiqymeBTS1LPPZkdkSN+4iVukqQ0sLw2MlCZiOCkhmw7jwDLjMc/YXC61yeMbBpchi
QpDDcmBn9asO3aEdXRHl5cg5CE9bxISb+TFVX1qKChpoRfKN8QBZZsGtWsQkIYHFWJq6tfAJHaCg
yH9hy4eyybDmP8dTA8YUmYSBHfBhAn42X7+wuGqax9gbqbcS682hzCndNQ5aZ6RarUvCR2yuvNGA
H1NuvOQhJnLBI1JOtsT5PJZeDXaCK148cM5Bcg0PN4ax31DbFuHRGvbD+JCGlLA4dWyXC2doln5N
HmYNuQGKSgn+Mg7xtXP1wJewQjvE0PLSGqpd4JMPUK7DrdE/C+qXVfk42s+ll65IcZvniHXIrZi/
gkX4QB/DWiIyBZD0QhcwzLt2lQODNKacvjW0ZmtThuQp1eGapd4OecjNfLoTz8s0RyiTDBlTRAeP
tYgIl++153Q6FPVjHx/87japbnR/odx6GSTUoHGAx3G1DqqrcrYr14Q15c8duDQCylcuEVzEurJ/
uTK1S1E82tw9+tlQrxJUzg/a9GiQo0UjlCeiWhvh0eC2g11v5Ke65zHhvtSEoINjw7zGowoJA2DZ
ko7rUpqgYfmsVwQZ8HPzfYgbmxYjDZD2ts4xS/OFglseiYD8jNYPFgMhTdI0yGCK1g7tCHOCJ8Vj
4hq8KAMPnB2u4ais81jRFUnOi2E7VdPOL4OdDQAXPBq9ZJZrXGjdv53P0ACAy12uLS4zYe8BEHu9
Jn6DwrbVhFtB/gUhJaAZlyXvrBKcT5iubOI6SeRZjqw4CVVbRfKoeIizegs2ZRFwlnF3JDnQrp4H
bqxOdyLm4Qt4bLiUVQROk9DPjnJ/jjAigINcTwFNnPKySZK1HmDbsNJDZXsPjGhrp5zuS214MlS7
KKg2NGq4J3gJYIR10YQWRRz+tBBbO85WNIlQda1EucPxAZpFW8yf6ka5Lnnxlft3XwIj4fEsbbBe
4pjA5k3Sx5j4awWR3ARi3VUPQHdhQ6ErKZ4L0FU+V7Q5Q4OxtnhDhuHGtT4Z3K4i0DdRyJfqj6Jp
SAXIlirrlnHKM8VdimogotVWzvEII9TrmERkA/EDz6UfZku+X+skNwhQ9jrhcvO42GU6Q9s8S4DL
5wpBe+Jd4Vl040VJHK1THRMUaK51G4hHCVw+5/oXRIPl3jdIV2d251xOLcMQA15AXEFeP6bNZoi+
pERfSkKW52d3flF5D3QTyjDVesVXmmcng8q8JTKeU5OgRgYwJ9kpnmFNPoyEmNZwK0Cl2LyLafXs
4rQPhodqeFC8RGTpoSA5jryArruXfFmrJ7sZRvM8jutRtho6RrDBWVTDPgLdl9J6KhJB6lu+lA4j
YA75Ew5M28OwH2kuqGapVVdVG278Smz6gbxOlIeEsrj6xsuBhYPrB/nypGAsLth0blInRc8DNdxL
6y8+CZyoYJcuvcTB5aY06TIes53AZqXzXePsqHdq2wc8wdwUUKiLzL0ttIB5+VYBauYhJSeQ4C97
VVaQMsL1PAYl3OO+mXawPfaiT3e5CBneqtWA7GSegHI6RfOdg+axcM5aQDAzIdfHnlD44baJyVey
hp2umetBCxej8v8u7XqlN9ahzQLci8n8aIcfbNdeV0d+rEZ0z5tNzihKsPO8nv0hnTS234PwK/Kj
QcQV1VhacrM/fObAz8/z++uN3x3PsEwsIaaLmsQ52aEnA3unaiCfPJKHSTz3+tXUPYziecjOO7v/
cbA/WiED7ed/p4veVwvl/3Fp/OqntsdiXn7Wp3/q/+L6mQoEzGyu7b/YPm8W0edfW2BQyatV9L9+
7cdS2vX+mi2zKJssa9Zeznv5HytpPsGICyZllhdQYpzLnT8X0qb4a7ZnUvwliw7/tmBT+XMhbRp/
sfKmJAzbh8L/TL34k4W0eF1he1H2okjii7x+ZgNXQvysR2JVAT6BT2dy02YyTpd+SzBs0V3YdpZY
VLO5KHb3oFIXrZOdkT++j7xIX0ddE52FaAV3boqRNPdmAhNj2nZK64UgGvIcsJ9Y8n/WZp1/ccz2
E6Kbg2tA4qm0u0Go7MLw4FC6yVWvkcIcQb30rHFperfCjp6BeUBicFmlWPU9eLynKjP3oU+S3xDJ
4sCFo/JYHxoJ0SvzVLWSmQwXKqo2oemey1bD5M/uGW+iI1f6NFBNHr1llKZrvyHYFYYsHu3yFtzV
Nmg8WDAJvfUyPu/75nMXTlfB6Oyq6Nn1Y7CB5E7puvtpArncyC9B9L0laGDKvS999IIqiD/HxlVl
wjED1/rVDpBF6sW9ssSzLfthiR3+xtCn9UikiF/UUDEzT1woO9HPBnuEe6+IngrTYunDoVx4Y/No
xJ1OsQJw4ih6cgXty8k1+zOEtuUXdyQlaMgkwPNMqUdwwUyyw8jQqZS7duOiLhcYyvIZZG9J+iOC
hD4VbYVbWQZW5tq7nnoyHSid8oNGTVZKX0PzszZAcSoibIviOAZxeZ9pIr53iknujEI/kBsATbFH
4fryxvzR+PK/Gzx+Pwr9Xxw6Zinqe6PG9DWJ6ubr6/36/Es/xgzP/YsVJQZHui/UYhk1/jlmWM5f
lOdmuTENP0wx80b055hh239RtqZpAtzJwhc1DzT/3Hzrf9EgRL+HsBvNI9roPxkz+AXGhn9X12i7
zQZuHiFzdl/S4Jvnp19qNPUA4FQixd5qAb7ZnR2SrjCxOqGifvDNNJ4ucoPUlHPV07mjgePzWhMV
V/IiDkEw3fSllIQKpd1Yi6VWA+fb9L1WV4fW6Rx17yUj72tkhCrbdUKb6mOZMwtu4WLX/jGyrCY/
8zvpedUyscJRXrNC8Q2kYcy2/srOahudbeOzT2RgVvGtp8NFXUOzFoJc4TxNSDIjle8ubqyguzJM
qYLzoetD+yYiCS87Gy2d9aKwxpyw9XFq9DnSV7GG1XybrJHGrEfzKcQbRCB6GjTxOVS+IDkkrIbN
G0pQmrNjRKrdiK1fZhb3Q1gRJ7jLMpGP3xiRMbKsZCS1ZOP1XanuWd4Z3XMOwR//uIqcDEaGGZaz
bIRU+MK/Dqtk0M9qXAoA3d1s8L7qNgk3q6ZOWvUN1RLhsE0ZkYtcmrTFKK774lttUcYnd9FBTjPa
gNiijda2OuW8kAY3apO+NGcWa9XNWQHLpKtU9zQ4seOM53UlqnzbE5VeUWzWMEEE/qACcivIiC5R
uAw0X0wWalVWPIBhkrS4O1NV5bZSIUHPtjrGeINI2YkBhkOWnIqHloIVMMrMSgFEO1Y854SKVI/q
ryVZDZ5NKFA2EXFiEj1QsOZrdIv8cVSLB60ZXpLti4CNyBQ6RnBnSzIWiBMJbNkt9bbDEh5rScWK
2Y7Avbn0btAq0jpzwPtipxhy/QFVDSlg2J7j/DzxTIJrur7V7f3UWjXZcLU1dcFZoKV9QxIUjGWu
DVR/oT9rQZhZu6hO/PATu4VWkOFlhJBF0aWFKVnfU/QJzWIx7MxON4qdI7TKZJkedqZ9PRiZF2wn
OvjtZVsBfd1YE8zYz6RrWuO5KpQ1fYqtUE3fu6wxqIuHpL4W8cqpok4Xq0kPQckvREyh+8ITftfv
+qrTmyeA55p5GJykrG7gjKjgMweHCN142WQSVtT41JtiZfr0qwA3+f5lmNdBcJVqWc5kP6b4GMFM
TlPgy11K8kxmbwYd49M1UayhuzY1aLt3phNmhk+FIPfYdGZdaiBc0io1WBdlAW403yR635I8Eln2
NEcv0a0JbuQwod/lS6MiLxcGFHzBjc1FzvbD10vNxm9SFlpUoVd15ziUnsaO7q2xl0HziWMLrrHX
aTbpIRr0+nIjYieVkHOGFkGwFfCntgGhKcm10RZFvyJLo2H1LYieovzXlLXWfRmmePRXmeqB76EM
SsDedD3k33ghOGUTKezQeBssOkAc52DDTB6aOvDLC60No3TrTnRnvkwVMgdqO5asPTCTyJrOJ1Zz
+n2accUvyqFMxjuhBiKWxonaGKdHeb7aEr0AVDb22HGvRhJ8GnjAyVjeuIk+SnR4eS4okwHgjkF6
WpmF/LzIS0SdBFaQT+t1U7lSRmkQH+kJKD0QYnt37VeIlgJ/HIurvlFpdIi0wLY/j2JosWPy1CU7
L83IIjZdJaa7QdFUzBFBAkVeThM44HRtaX2SXEx5NkFJN4fJYV/tjykhFT5tH6hmSSCQkaMFDdO7
wpdmf1NgGyY6qeFQaA2hPM8JwflkazdWijqU5Lo+OoZhhOpyyjjBbqHrsFC3ETEXE4DyNul2dtc7
KFADF97JyqhqJNfUaZyKSlZJ5x2Dd+Q2V4poiRw0aau4Z6OgwHjpD7GIvnQ61oYnoNsk9Gmu9IwC
w3aa+6vRE7G8AFI/R/wiLI8RwI2mG/e85trYVtdjGkR1dS4aCer/IsyZXO9UHVL1uCwrK667ba+i
QM93speJQ4xLgvPwLqb1MC2p3VXmE2bmzHnIdRP4DPgos9tUYR8VpGaSdbHMJssps4VVpSyE0fhJ
dSx4/BjAStg/8ZXrFNDb7oQoJRHNXioebQJMRLMNVJ2AgGos2YNqjA0j3o6+zMWec8Ehruw+ms4h
VYt+DSo3rx5pubfmOczquL+YIptxhNqcXoD6oH28BYNgk9yW+l36uebN8i+HipyIh9zUK41SUl1T
sMBdRNqGaBNKz66CssU4npn+36ZGPu0iNPoGUBGAxmglwk5051JKj0DxzhrNc/41I7K7LLDwp7le
17FutXPNWeVpKgjv6m0gtV08ttohSIPhc56CJjgvpqyDTWnnCnUx1OTBXcdd53ZoflFJqRV3fIxu
gzHOvM++XSKQ64yy778EuaaHB8vurPYaRq1GTmtYtOoS66deH6xQut9l3xow4kwA+zohl3ngn/le
abBEFwXO+hvPKOPsMNI8ncWqyI2x9DEAbUL40/3DMOQNcHJAwcawdyt/8g6BAzjxvkrm7Cs9o8v8
LMIgHR+JPbSTa62TPTLXXtPSLbqPaVxpdq/UMjKrMjoKM0xTdNep7iPVzaJ02JR4Y92V4J2g7Cew
CH33dRKKbnLbSP0rm/iv4qIpJeHudY0zJFwYoeyN+yHN3eEYBWGXfB59UTlnfqxVLQx/zSdQWWuI
NDnoLKDKdGnGo5QEIMum1va5hKf+HMWTlxyavpLqc2qOqHVIz43KL+PggRNa2gOKSGI13Mrbm/De
w3MYBHN9Xamo2/gtctml6c8FQxIlmSGVxhYDYheG9ui20zV9QjScFvLZ4gZN5Ks4gZZjEsu6yGDg
hW5wB6WJ4hGKz7j57hDLpZfPkTeO0U42ZE8z/wAfuvSViSRxOY6BSWVcosTcqgEqvLdIu5IE6Egr
J3vl+ynV1UZVOlmjuaw1bY18Oeq/NVScxhuzjRi0aIwnKJlWxE2PyS7uK8KWqnlhgwITmj94Be+h
0CmzY6OOscsclM6e8VOfDwi5WcC6xdYCHm60K9Lt6uys1k2yQ0Ld0txtX/SVvSuilB6kLy2vP4so
rdfjagjskcptMuC8di2p2r/72KcsSaOIoLI+V5m3ksJPPztB4iCiLqc+p3YWpuEGBU2aPfYZ89vn
tLKrdhMMjKyHCtB+sXaTiey4Ee5/Ah28KuWnuMQdf6H3RexeC6fPvYWb4rWXi9hHD0JRnWXcNVeN
yl2GL4sloqzHdrxw9MHvDlUuPVJz28qnXp5kza1td1qxg2kzlXeghDJU2RgaSsDwg1c8apPI8s89
A3R83ziD1917RgyyOu8Ts17bWVOEB2q4daCtHMYmkr8cm0BOSLC1OEyW29Sck2yOaQQ5/ZJeiit2
FQkR7gYOf2xdyKrQe5Rrut9tFJb/9pyOThCv47xLxNab8qnfp02CxGmRurIxNkbBkuO8jC2jvDE8
kSFBsydz3LvG1JdXaupYWNcslNrzyOnqyl7V2eDaa7cN0ICXVaILVNzRIBWtuUarHylsBvIaZWxf
7qqJsjEz4+gMRBJUfmx9r6nMWjWNtiYutqRyZ56/6Sh1Sm7J6Ka3Vu/YXUjBPyntsymMLP0xMKLa
OGiOP1j6xqV+208Ht/CabkK7T1OehFHdKqCBm2ZZP4TwCtObngiS6e8h6SZ971A6oTvQNgVpfzYr
LLnvO3MiD11zcE4IJx67e9tQqSbXkLN67TrOZe9cGykhflSP2bPv+oAXeD2Ioam53CoYn+ToReWl
mtohvSADr7AvBWWdcDu0pishyzOCsh5qiuFTXzqRfnSUDMKtxUxbXHiMkKQNmWPRb6sKTnyCK8+I
/bUW1V1yHGNiTrJFP7FZo5E0cnK7AUCatrCJD7DPtEQa433PYFxtgtEImiWggyj8UoGVwrNI2GS+
yVSZdVdDPlj+qmGVSBxuyRTj71hfk+FbSTdTd7WSjneuUX6Z1w4EeNDedGXlXjJyOcjkQQTA7k4t
txfnHUEWYp/WWaeearOmqgO9TQSr0NFa6zHFfZrttNoMicTT2Dzk0aJCaJjvOwGZbzdB7BAQbiyj
CnCnpGbP6qxMEJGjhhry6zIzxvTSHYfBp1uXY9GmNUNf+i4UYe5gi6jaWBKSSlBEsCrLUVdb6TDk
3I7d5FvAGPSIkJE+oJsohe4zfpS2U27LqousizapW31Zm9yOc9a8uN82+ZSP7sLO2ApckyZj9zfC
KRo/QfPmV+UFzd42Pm/jNqkeqfw3kvWg4U2fqiYaq6+d7VT2PiukI+aMencilJwV8apMclWvOkn5
TRA2HTSsq9HeaXsggol3I1VjQeZH4FZeQKWjb641MWXssp587bqQLi1gFIjmVYyprD/vXVu2W5Jk
iFTMNPI4WMv0/bRu7MnI12rKRD9u2dT34XfSqwKD8n8WJWrJMrh2z1vqSMOeEA293YyxmWZnkemX
xhFK45R80sklpFE2TKOrtnGSzKQ/5mX2K2Nk+MkGD6qdfh8MGgE03MJBLw6ZDzB0nYEqcs7I4iPe
aW+KOIu/dBZC+03Jeic7kmnndfscKjN5GJTLErMgVKhs60M4YhJ5BBpXoCjWB3JjNiy8y+xMdGNc
fY4I/YjBeY6NO7t/TKMKg0VKpkXwiLd8mnZan3ldvgwDU582shqN7GmIS5xKeDiGPoovijpyRvOQ
OJkgylDopr0nk8XyDlnFLAxMpS/ygxZ6yEfo9o48RmlezV2dpvQaMnId5l5sPB6ViYXZgx5B+kln
ivcwsbupjzchMW7Wsmv6MbbXBAbRh1+x987qJ1AKsjkLCPyCgDrZ0rmM3DwdjiEYevsr8Zn5tLdh
03vp7EhtI8KChcNGVCOQp79gSG8jEtA1xlK6yCFrqEXW18Wl1CoeSDPporvIzehFMXv7BsHZ0Bq/
eKTd6NWqw+KmfUoKO9HW4HUMOjBJJ2z6IkVfT5eGdPzusUkj39+TDBRGm8mVebhhKVlhIlcVLTT0
ltIlqBIEZLbsCtICNoWR6dZX33X7WwTwLI0yspj0uzGcdPNTmY+5EeICklgtkfdH5oO0+giFQ2M7
kXXo46HWMz73DOObHStp0E1PnZ4uFcWIW4eumntVo8QI5AWi4rGk3TmW00YfisBd+klc7Ekq8t2L
PO+y5IwRJ+QLTzJLd11uqmxLCpTmUVrwRTuTLabe/tpk3SSusjDp5FVjS0Hor0jkcE8qiBUs80J2
0XkYtXV/RUxF4m1UF+shiq6JjUmYs3Va6ggw3KtMK5BvpLVn0ixDFSTPvJa3M9qMRVzol2ZJASxY
dk5bwkDo/IG6yjJoebHxtzad0dxPJubu761NmtrK4S9QQAgVtZgFQstePjpukZGckAdT3t+kSlf+
g25VpBjxrPetdpnpg03RygmcKlj0Xq+rs8yyRmIBB2xK1KqLyXYv9HQoB+rWrNf/HoSTBWT/dUK1
/SbQwsz8NgVk7qwzCaXRJG/KLWtnaYWGi5MhUtqsZkgM+4nkVLg2i6b2dEJTyqJNjJVL7GYZkd8g
lNktmMpQhC1y0TVluuiKKBzp4xO+8zyhJIfHNrmt2hPMloVn7E8djIissKZFxFUc6Bu2ulGni0G3
yNVbIKRLrHQ5b+fce2XSHD2TUmTZQ2fEtrWsPA0dxjoUuY+JBtfX1IznReiExF9MWUiqx6fazWTx
DfoBSpAwzWBnrxJlRA3in1ZrIAdISbVlk46Wle8mxph8Pfhx63w2hLSjTRXnU7mnyORQgicMzdVI
HjZF6MIEqdC9+Tu9LVQdfBFklErnAWWlQdwsK2tM5w/SGcMyfPIrwgwQeFQJzvnVZHeqvXEyZwh7
KD2Zk5WfdWe02/g2UFoXl5vKcwrDebbwjlYeLWByzuibpjYFCVOv47Egl70TxnBWloFfhcuosut2
kQew+5OlD02X7CK0TwSckyiWweKCGhNZwESbLgQq0utm7dziUY+kWlDr9sx679euPVynoKZoU/T8
JYUJtXb98II7QK2QUCWPIPUEPdWqKMwqv9Mbhrudo0IW71swzZN/90v1/TfyrRP1Fv03JFvIfSm3
24h+jVPrWKm15AkNvdzU62CLdMbeEKGKhebWuFHhAsXTwljm63xrr8LPVIuMDxSkc6vt3+X0n4dH
9zy7TGap99yi+6WcPkeWNezUgKYJ4iZ7YoT6bUe4czvcvn+ic1/49YGwMfs80GIGXbLQeH0gp8dv
kvtGht8ytT+j/0PJAdUUrcL7x5m/8OlxgBWiJJ7lflzU18ehoh85Dp3/TYiE9ILtM+AmVtnXXjXS
6ZfasA9Dt/9ALP+6KT5fRfTLMMJoTjgeJvGTg5boKiqKvRlFdZsZZGDOaiiJB9EZ+3EmhGRcxdFH
GQy/O1MPmTY2KKTeTDmvz7QDYkw6ackVFVq8C7qh2OqtKAjCNe3gjFcoui9Iun94//qeYMIoSqL+
9T2cSfB1OMQpLUN5XZBlnS430d7bjoBKGfxXw65cR5fGUkVf5KJcovr44AqfPj4nRz3VAw/kyWqB
4Kic17okkln4m/dP7PRycgRL99GJohEFDTV3xH59EwikZI/cK8zIaWgUaxmP5aeqG6wDBhmYl6od
ET1YOLA/8B785sxmOcVsa7Ms3o0T0bFu9T5NqDbdUF8P0VC47llHR+rm/bM7fc/ns8NGxAuIQPbt
w5JBcutb6qwbMxPld5J8x2dCru0zo8ggjAapEXzwnPzuctKde7Ggwt0/Hdcm0ZZ+YxrJxon9xP5C
ti4tpaEwlb1xLd6WZRAl1QYv31h+gBQ78Qi+PKEMpBhRsVBiozi9k1bls+7NBrlxq5Ul9+YmWUcr
fxmXd9q2viIi+9v71/b07efaAiQGcSscqpggoF4/OZTggyFps2RDpR/be6X1bndTBHnSX1PbEf7W
iFRAtODo6O6txp57/PxHXwDfGpJ8lwNjNkA0fYq31tKMmWlggo+ZB8H0FTuzFju/q763cwOxq26A
36/fP+bJY/vjmHA+Pcw6dH5PMXkYLCVJgC6phHaWr1mt9PuGeJsPjnI62rwcZuZN03QG3c0/r6+t
6WaO6IAKbqIkOO9Gb6d0uhtsQakLJOIWhMSNYYMEhA/yPIueswBWpm8k2ymLroomvArs8o+AJ3hi
uNoYhTBp0QoHEjhfmV+mTBMobSyqaNh0VHoJG8amX4tHkuQp0zzCRL0O6fl+MDidvL4vxyRsh7fJ
A37Iybw+phBFCiCPWHfUuQ3VE5cwh1XIl7jRsoL6vQ+s7iN87Ikb6eVEUXjNmnJOmPCXkym7op/a
BEQdb+S+2bcXzQ59yKLfo3Tcvf8szX/olzl7PrtfD/TyRX65okPH0pt8vGbjWF9oXj/ogX6Vw51o
XfTUcfgYQ6YqoCC8f9TTceLHYXF2z8+VQMl2cn66ShqqlZxfv2SNuqmXcpUtw4O+ydf0LT4YlX5z
B3EuINInEgos75v3JRPa4JndtAkkeCka4NX/Z+88luTGkjX9LrNHGbTYBhAIkZIpSW5gyRTQWuPp
5wOr7u1MRHZieNvGbBaz6WrratLj4Cg/7r+AM4r1rnmHeo75lNY+mM6vBzjfHB8+Kzc02j+otOJ9
YaJm+XHRjIOX6YGpTm7WJ3gmGbZZyFud3Pg/CzP/jHezV1G7VNNRxZhQeuulQ64859afaVixFBdD
mb/uuxj1EJadDBzDjflQKI0kTxN5Rx819qBlF3qZZjueud5GpNW3afoOrJOaXGZjfN/G1bfSsG6R
2N2X+azik/WXPaxVygriys9c3Hknv3JxWIkicsoReCVXr+nYQbHex0A65Fi/jBqwAplZ3n796U8O
4TkHY0VBM4MnAwr042cJArMLswDpErnRL6IwO8f4eGV2Pw8B6k+m6Uz2vpjdkNcgcPJmcKPK+qkn
/XD0aqVfkVia/5LlSp1rMLBYCGQttRymmEd/XnLK58ljTF+3bb4Veb0ykrUgi3M7UvRm7IU5CLzS
YDrX0RXyzJUlsBZk/vfvFir2noXgS8xIZ0FVDSf5EXE3YdMW3gpV/tN5MUDi6vQYOZsXa432vRbX
uNC7vi6XBzlAbEmo5eFPT+bfSf6/oizuHTUyYtOveva23ol70MTSYYwn81qKNcFhmMMjj+ngSpTi
yfHjek0Ee22Qi/Vd4HyCxEE6wDWmMOZL1AdrVV0Z49dB4Nh+nLI8hUJR+dznqaxZO2Po1WOt0zj+
eqt+tjDg9prko0DlIJB9jJIMGloOljK5CDB+AxC1baX4kKTKSnKyFmYxYdBtygDNd/IltehxDhAv
QxHRJ6Ac9X84oMXcwNHNkK3FdFqB/aHIVyEksdL88fVXm3/u8mB499WWjFMtl4Iec9bBzUoFmZEH
T9fo218W2e0wO3GVK6/Mk0ua5f4+3GIpmMMwRpQUBnA+DRdE15xlYbPFPgxEvW+uqAatBZM/rghB
L7oBQIToImKw88voGBj+XUa7rzEN5+vP+NnF9H5ci0xAaXBlF3JCoUAME6OWwfIEsitFxUMX6y4S
i7uvAy7LWvNViIoG+EzkcClNLN9ElK1zNDzE0QXqYIO+fEYGdytSZtuESg/KCGwHwJ4kfVEGiD5C
sRNaGO4wq7SwOJN6kN2KfmlhGzrQSKOff/f17/tdpVgsLH0W2oFyLvEmXmqqGkZcyVU3jJSv4Z6E
vHFouhVnI4I54KgER6g6zKubszqtX2gRnoMxs0X/vpsOPhbHrQFAIKRDGfwELbINRHCYWWR3hbHJ
fGOTxOqNiFh4A1FE0s3NhBGsNER2JBy+HsZpij4Xm+Biz48RxUS9/eMaqhu4sq3XjW7plTsl+enT
LoFzUpqW0yslWmLDUZPdxsxWNsonZyZxoQ6AEZ6FphbX3BCXaVRIaePGyvcuuCqLtZ34yYr9EGCR
8OHRp9at0o+UC9W9BPEmzywYQSo4in1jPnz9GT85NHGiMhGLnvWMaLN//IqN3GIiJDKaULhuEHSJ
tRv6eH+fl/8XsOZfcsL/X4Scz5Tjfw85v8ir/Pk5/0BUmf/E33hzQfpLFLEi4m2EcBjkEoVD9x+6
t2T8xebkALFmNgpkcK6H/2KpaH9ZyPWqszbXTESZWdj/IM5l8S/SVZMsEpz6vC+UP0GcL16JLHHO
L1jltOQ4JajQLxZHLw6R6Cvir3oLi9uW9hGKWtfSjm4zRJXt2km9MLr9J9wsxW/MBKATTdMy6g3g
79MveTe52ly5clXH+9Fs1I2wo6gNW2T7bjKu/z7z3hPIEZP6cMkScq6TYxIze6Mhv7HsAQCnnFHO
/lOcUME4i1FVDS4SD/A36ou54PsPAN61wtEiMfA85VDo6ZCM31UDl/ODGaeavksUnEqf24we8l3U
KwJ/Mi0sMOuHRsN62Z9JjwZcR72srfLRl+M8UVSnbFFN6M+iXBCH2nS6PoOjeBMrlZqXdhm1IVpm
dJ8qmgZ6m00lsJ2YNt1VW2VhfVelRflQcGWHP3Kpjprb3IKLvB1TTA9/llapSUf8n43Rpifbybsh
1sFlIUxmwoGOye8OuQUa2C6BXVDBgUM3uLkCqyfUa1BLY6dCLvSNUEhdoxOUg9XEkbbht/oXJQp/
wwXw4p7Z0PHC3af9/LEqMRvVfVzVwKFK0UppeAW1uOmr0ftZmVP1lOGk9BTRry5tUvUERx4hRduy
SmZYEkJENlUB5ag2Qlk7Wp3B+0T83EeTJkNpgDnopU1tUuhD/MzLjklTTlvwCWifSkAQj3FXRIYL
3yEW9kEmFjNpKikv47Ezw13aNYq5adBSOmaT3kLi6fxx2sn6mPlbXO69Y9Xo4f0oSdmNkvbinr4D
fHdNHQC7eAo9QEcYfcx8dnRmc/8KkzsZzlMhILuHf2qTAzPkxwAvvzXA9NYqzfahggIUSo0YPEYh
hhagn4dgmwWxktoUFn1pExuZrvj0XuHdb2nAqgWsb7Tm6SNEMFmhUIs3ql9O4YMXeVm3LUjT443c
cSsfcj1Iv5WBbCT2UMf4t5pqW7+A/0tvVdxdX2koM49Johf6xm/bEapoY0a/AG4Kdx1AwOdUlqTn
rEl9bzsYBlq0eipKoR2R15qbThQFz+l7STi2Ax9lYxRgPo+hFxUXldGbMb25DLtx9TbpGkxhNqkc
1oLTKGkln3t5HoClGAdB0raZlgQm+Dgqpi+yUcXpdSsZvnWd9tOAArScd4LX24Ng1t2+bCQPE7gA
NOVeV4JRdeoS/Zhz5JUR+oRUrCIFVcGHe2m9QvqhBrFU3qZ92kueo1u1EHggbVOhsosyBG3k110K
BVwJPB2/QySur+oBGNLVIDUWMMksbrI3eA0K5t2xl2XnVT1Ay2+RUIDEECqkvpiDNNZGCWFW7Bp0
JUG6x4oCW0YRUrVmKZWjcR0JyMJ8r2qgwQAxMtG8buj3snjSLIIg25ehFN6GOQSEx3ysGyj3VN08
ZyLt1OHBl5p8qCQPe8u0D7KIPnQpeFcqAkvaPqtwvb6sVSo8V4PSRNqdmANyTDOzYs+E4nRe49Ez
XltaLE+7IdetHyNqm09ymiTfhcj3u73IiaCeldrkIxroi8Nz22oiAnpjAd0cmZ7pR68qaACoFZid
H8EUyTIKFW1S7y2h0MRzozD8GimJwZMO/B2NK4OTfAHXYAEAUmbL5MdqjBF1j8UW354UVIoMVL32
6opJb4oD1if6diogIUUbq2iahkmaUit+zAF2J4UteYIO/b+FPp02QgGTWxGEPtjCXQoGp6/QznTJ
AkukGDL0wY5Zw63h4tzZx/s8j9rWFdLQ6s9KoVOCrQdYQHP7LBNycunKgqpv+NWFb4xQtGkTYAyV
FQKe15s2ScykgwkwtUINYzgA95gl7lh5uC1tZKUr2u/opcZR6DRe0qHFC8wQFoTd+LLwElcqLlj6
OOSa48E+wLBYgGhwlYCrvZSAZqSObsb5rIXC+4l/1IkuJGfKoPcIV/hoIMBT3mdh5m88I9A3HcuR
R5Z+FNrictKHe8/LLlvfuC2asEeKV/pWANvd+oWoXNZQhWxsQm9oq50Hci5uNFm4y7rB24mjbJ73
vlk7RS9FvB7UvTA152ZbBLca9QOvTn9RTHmbKgRTmjzPHyRL4J6z/BxU6RgPO+BOiPjWIKdhv5xb
bNYboSrvDalHOUHbx0XmTmO6ixPtOAzalaG1iBeA6WtVPUZmRD/v2QIwmyBSQT25SMziMlSUzpnS
CucKq3FxGuBCBOw385FgweS7NJxRIIbyNIzNj1pSv3ctnNRAcLKQS6GJRetqFPz8RtUFsIG9yDbz
/FfTy67bInGEIf/FLroowhmRJtcBUdICqWpvPIC4vqn6DtyKVcRHLoXcJm3f1Yk0HlslSH5JZeNd
Rmow3cY9KBdT7x9aLbqeUd+21ViVK8RMDsg/FPGVRtumqpjitlnKvJLicuvn+kPUkgC01jaX2sui
1Q9gvSfbsLi42hEdY8EzqlerbBEIiAVpJxplv5VL/ARRyR7j73UvJkf6GT88D24EzI2oOApmbNp5
Xpl0XUH4WVX3AhNUOEdwWD4LpVjnaItrPK91IzyYVptiw2FyswE+EmfKv5XcASny0o3hSfD/5UYE
RAh1FWEaOcap2LTi4TDfcuwQNKWkuinA11mpjGb9aG0mM1GxUs778Wc2C643ahBstMootp7moSzt
Bf2ZgEzr+Zh0dBiT7L4W0XTJyjDYAKpP4NEhEtOSzmxwtqVb48cqD0old8ClgsWpIO9SZECnOoME
rAWCaJcCVOKq8/z7CGRPbJcaaExXx2ARcL3VZPU2UiAHMAl4r2z0dEptsbRulHj4hYFRlZzBftBR
Y8lg0l1mvRE4ShtHRzkwjaOIjuYjYn7+IYIhYPKne6/bGiJAUigi8SV47GQLVqq70fzoXu5xdRio
7g2t+a2R6m2GEjb94ovKC/eBeFfqtPxi5YhbUQp4hv+z5U830LC41tqYDCb2kBkycgS1e/9nZcR3
EzZHiOf4B703QB+pSW8XhdQ7OvSpDbym9LLX0x3WOdgs90nv6qYGQowjygF9aG5FM9p3cfQjGTiV
MlPN7VgXvAsZHMK2Ew2t2gDILBEbqUnj4F3ZFYg4Wh3SOVKiGbznQrQzpdWRruiqS6ERv+mThG54
4WMXACU0M1GSwbmOegASPMA2Wwjn5j6tjPKtFzPFNsfEGrBuN1M7MeGK2SraEf4GxPkR+PWhjfKb
xAqrF9jKpT3lRXBhdsr3yY8nbGmAGnwHol/aSEc2m1SADzB20TbRQn8bRkJ9qHvhWSRT3gykBq+J
nqXqDkEfGhVdD5JXyC+ywjtHt8aBdnUR8iLnQKhv2rTfVn53noHf3iAr8xiaCNsbCro5TR+iyV2o
2iGKQv/akITseVDpvgPwrnaSgNeXX7fqfqpbEGoKDM3cSrdpGCPyLon+meZBSwCdpRx0r3jpxjb5
yY/ac9X9GitjvgSb1NsEDfNoltC7vLA8CwOl2WQ1e77q5DeNJjeFkB5yEsq8xyllauB4zmOF9dK4
lD13AAGQMu1gklA8BmcmTsiIeq1nq4Ns7iwTyh1qZigQNY8cnDFPhyJzMGJrHYNy0pbCx2D3NXwS
aRTrbVDmdp9zdaoxzwzPLJ4xYBKZtCw8T+espRjl7EBWQvefUsBR5hwApCfuQUzquxyu7HWoN/ED
6FqKigE7BLuh5CnTUzTnBTN32hq5m6KHsAgauPH3iif7bhAWxWMXFN31lMuwIoYIftVmSGrjPi3N
7orTorguUXK9zH3PuGQ99ucqqSNYNU/SLyUts1CPqYFYhn3r6nSO7gV1yHYwfoVdkeIJTs6adK4g
6FA3cXW3jUnnGq4k+J9KghLNoAZuahQSuWbdOV02Pph1z27rKWrB7P8eSICrxxqBdiycbGgl8bYy
ZLTvi+HWypOzrOrvYAMFW5X7fx94kpV8r00JDpkEcBC9pzCheodgwbFQIwmmbtIp7SU1ueopRAjS
qYMABKWvoZsrih6CX2o0AATQkmrmJSlxc22EZfzN6mRfdQqtGZ9BGqYvcAK0AgktGKhOpE94PDR1
FW6DAaCyo4d5M27jwgpfoqABPtzXQumfF+C/s43gR5LKErUIlpmSTyJQ0cyTKhBXfhLcC6ie2XEY
CDEiSn1U8/LwG8g+vpSZj8ioaem55gVaf1/Xphly5xcDdNANSPoUCL8ohLRu4lRV+szpgJqmx16a
tOCcic7jfZ+McXTeejB3zyq4kPLRF2Ol1RzIMnUD9nEIBniYeVkLw/nMw02GzRjkI4gFj7eTCtE3
sGR/A1BTIOkQS2D1+wAKnLafCKbuC63N0rMCMXIVIShVLDQ7NsuI4kPYkLJDlYrVGXatJkb30kld
CXmEDCqq90ICseBGFjThZwmZLEYfp4mMZ9/o4J3u5KTQQPtChOv8V/JqUXjjlaDhtSeL6TRckCuk
9VkK+JuirACp51fD6+RyQhoXYRk4sbGdJjDS0Haw4FR4A30O6H89VbrbqoTvS7sVPsSBzBgz0oos
27iVZSiiv8hxYG6aetFGm2QAQemUwihIF6VY99pWMLpYFbE6mAr5rh6brtznmRoI34o0hRTbj5Gf
bsmC6/ohkFsB9SSjH+odt2oLU8abUtBuyA7kiPLCO5gOUhcbgPO7lq7VfKBa/S9RDrLye4ly1ksn
Spm6Uj05LQ/NIoW6Tnvd4j8QTP5YO2xbXzAmL3viMNyRohcujiB2tx0euptgu1armcu5/6paz5Wa
2TIYtM0sEAtlZREs6aYKvK76FB38PZYKu95VXS6JteL9XNI6CQNIDKAYegsnGErVMzDWCY0n+BaX
3Xltk/PsjZ+jO20TkKhrg/pdQVuEA3pKPYH/BKewFDoPpVbklR7+QhvNmZzajmMHjVsbt6Jt9S27
MF6+Lnh9MmVMGMZtAG91vLWXX9Ebk3DI9IqK3riVnMhNuDYcfCq24j7aaWvRPrawfs/Zh2iLNs/Q
xPJYmtWv9thuxW3morRi1+VGuPTuqi3CUjO692dyz3VwWBnnx7I2BUvM9GSq9DO6BtfJZZEeodYe
Goj0Ku8kFx0WN1MPOWyew+hK25Yngeb05Q4SVOWuBJ6H9H5Cl4EXxXsxEDO1hVEz44Z6zaEesDcu
jKO6HxHlSzdr2NCTCf0dDxyEaNF1wmVy/hDvmu6e2VKGkKXX+hgcqkPmmofhZrBHp7FDd61A++lH
fRdrMTahQfwTXOOrqn+Hj7MR49ou8/LvXgFyVP9GY/Rjf+WfqXsXZW6PvBuR1nB514b0Kl2NhoN8
GbD+I7KLl3K7sb4Zb/1tBtdjLeinQwNmZ0qy9omdFkIYjRFY0qtxq46olIAK3eh24Pr3xr3wM74u
i001bLLd/+CLEtJUoFxSa8fgeTFWq5GHspZfxeliqu+y6pexhpT+DTb9uCBRtQblZfGqkdn8ixB6
EEzakPpv6i5ptpO8QcEuP1bXWEs5hh3eWcfupthA5MgP5Z16ru7FszWI20LZfZ7R+dTmfsDgQ5eB
u30cpez59Mp15U3tZx3J4CoQ/X1MKSPS7F6t3Wh4saA8xvG8pL7/8X6kdTFDxemFaJT4F9dGWYjm
yI58nlsYklPuZMpHdjsfr7vgNV5Tjj9duzNck8akIWsiEtiLjx31U48g9PisRzoAt5/BuHaurQVY
bMFBC1pR7MZncddVjnkMbHwrj7GtbtrKya/lzfqmP4nIpct1iJ0eH4+qwmLycLwo1bHw3wr0SPTi
Dh2htb13cmQuIiw+WlpDzc6q8VXY8yCHAqI78u3oik7qena5X1kP81/2YTugCAegdrYuQRuGLvjH
tahYrTn4ZvlSONatnJ5lB8ONXMHOwgN6EsGlYlPAvNLWpu2zqJhaIADESsQBeRE1jssR6KP/pl05
8jHclzvBfvZuW8e3U2e/zhhYCzfP6bsj1GypMqfMWRf9zJuH1jom5hqm52OTmj3Nd3w/osWkQXam
PmcKiOfCSVP64tErZadNchy4Yoo70gq2bFbeO5m39/EWC5/n+BgEOaTW7fhm5dQqNvM5Jp2lO5is
lWPr3/tD8eRtchdaoKNeeFvT/nrpnJ6kiyEvLqagHSGk81XFYxzaipu52BR9+6VONtKw287OD5i8
unzo4oi21FFwvJUfsLAIPv3mc7r1blor3kwoLPhvc7496pvqevxJ7+qqvo93pTO9zaZHaIFcBMfE
XuNqrU33nJ2/C90gvVLIvv829f2Gx0aC784UHsTpjafH2nkwb4blFn031epSaj/n1ThPdXIe3f29
V0iI3Yi9CRPf+U+nVV3cEENUliMlzTdqB/5lUjv1TXGlP3RXiTPfkKKrPbHCIc0J34aHaEMTyvkz
z6GTeVXntf/u44oiFOGJAc85Y3qMd8rOOlY7Y+0Q+nwOZ5U6CyA9uNmPYeAJh9pIJlBv86dZvst0
MCE/i31b2FZb2ZUDHnGOemaBcv/jd87fx8W/Yi+2r4HxuiIlc+zmPFE2jWAHTmzTik022pMOgNJd
nddla38ZcrFdJUyEMoXd0rnR9VyOVjbpNt9ZW8NOz9G5cpt75UHct/vSLez1OT1Nen6fFv8a8WKz
oirGo94Sn3tbtGWbJtO9sZWO0b7Y6X+Ee/yv5fOvSIu9OQ5iGnuR/9aMt0X4I5z1lKOVEAuw1UmM
JU2how5i5Zx947E6pNtuP+36c0Agzhrx4t8csv89mN+f9d1e8PBbbkp2Y3SuEkqD77zL3G6vXvsH
/9o6Klv58VI6ik5lC059lq+AsX9DUU/Pnn+FX2zFMWpGrWcrxg+ALTfmDgoy1Aj5OvxmbRMoIO2d
/hg6q6+4T5IsbtN/hV3kBxIVbDSh/jnZt4HdXgxnc1Yn2fJ59s1fDThvt5Nhzq4QpKuYOSxpYmgY
w3xhO6opennxTUcD2kPzXMl+fX1nfpKIWPNTTpodZ1SSho9HTjrUlYg/w5uccUtqt3R47VB7+jrG
J2PBJFvEKJhzDdHMxfLvy9Sv6lR9K4z9MDy0Kv3kyHC+fR3kdCASnDrZhFGHId0JnyQ22pIqqfwm
qVi097eFQpN1CNaS03l1fZyWj1EWeVslJ608qsbr/FjBtWJXPcbnc3EmdrHVfPl6RJ8cUHMwmBg4
jJu8WBZrzvK1wEJG961xOsTkN8q+27eucSz8TbxaOVhw2ebzw5rzxd9YNxFJ1MUlmyFL0nWd/JPj
+Lk4D29Uu+Z5He4okGJ3YexUN3bXanmfnCWQt0TNAL42s3V/b/Z3Z4lVoLmF8dXP6rt/qbh49dxW
nmNdTmcoWtjDtrlE4GKyAbduQpI19cJcM3c6rc4w7Pe/YHEJQPYcpo5foG36Lc3WTeSYDogGWFbZ
Ll9ZPaf7ADIE6rXQuQAgnbw9gXGlRhpHTyiGoQzoyS9CAhFn8lYy8U/WDXF0Pih2NMjdLkuIMdqz
GZ2cp+Qgbsf7wLXs0qJ6IDvCIV5LeU+2HY6yCtRyE6lsFEiNxfcTvUIM46x8yr12O2tJ5VFyTDNj
9/VWOF0ocxgDuxWOEf7LkoOjVhFdzKalkN1TFU2cQrzxoo3xa06Mhi1sfeppu32/sV6K1lE0e/Xa
+XSc737AYuNHMUSpumqfpPwiOWhu4jaPyo31lH+XtM28QufbbvXSmQ/GD6cNo1ZhCc/G7tBMlwwq
I8fsMpzaJ3Xn72kmdmfqi3WD0UwGg8xO3kI7PYgOWBzVAQ0H0ARdz6+/++mpMP8CdgjqbBibog/7
8Xro0QfVUUB5Ui+SwAFpBDHJTq48JzujRaZfKfYs3HRsVzaKdLJTFmEXqwr4dlrLhMU6wdQdlSLK
ZX5EZBdVw5v4fCwvwuv5rQER8n8yYJ1KrcWBxFpb1vsoxSGK1qksNAuNK3Jfd347onpVJrZwMW1z
V3wEhD2tEDA//dD0GNCNntnaJ10NH7POLEgM4s7JKDqiVz71P8xVdgg0I1qQXKxm/POSXawuRqiQ
ZMz45VPSTziB4ZuMp86l2LfNrvL77ky76V2EEjb5LQJw+ePXq+k0oAmZQZ71NeBccNl8XExVbFhd
LmXPbX8jZMcaKZ6v//7TPUojD1oHGAwyAOjuH//+MImStJTr5zqqNsBqnQazNCFeZX2f5AD6xzCL
a1kW5JwWeP2sXY1cGWSfrnrQr8wN19ReWVsX8wb7OEkfg83f9P0NiWYYOIbqOX4IztVdd265IACc
4lG6UXblgd79dez4zvDj6y95ei3Skpk3gKwhpq6jWvAxLA98GFpqRlHW2zVXkYt427Z708kBjIO4
9nQ5KScgaMGioEsJWR899sW6aKV8LJAgfG6+ZwAUztud54R2fI7AT3nIndBdLfadzCABVWJS1ye1
wo/t4+gQL+1VPR9f0zfMu+hV/n7pIsRjY/yyWhQ6WfU08mSVTA6azpxgL5aLRYs/GLPkLakPY4KJ
DAprK5O1FmGxRsxc9sH3ya9gZx3ZHl8jp9t0dnle3Mx5U7Jbu5eWpzPOu3+rKhgoOnOCLOdLNNME
9d+3PBOOevoytC9lK53nwtpTbz7l36/933FkOJoodCCUqS++XKmgwVtI9Wvj9FvdDremsIlthPo2
PZ0fR7uEH+Xg7tMfAA9o9spHnQdxEpyWCEI9pB6k3x/XiJgkOVDf6jWuz83dXII2gYiczd1JpDT+
9L6bR4rOCrceLAeVBszHYINUo1xTNq/N9/Khf0j34bZ7FItN7fauf91cZkew4rvuDzUG6KQtwi4W
DpJxHWSJ+jU77w6cY+YGszBH/D637etf1svKF10u09/R2N6ahiqHzof9OMhx0DFRaprXvHJr67Kg
SgFyUbDhGJj3ys/8kG2DY7D7OuinMXWFJzTtEW6cxSy2SlGFSdi+DjHd9NSyATb9ZwEWmUpTsnSQ
rX5N6+iXlQG172Rj9cY5HcVMWZTIDWjTQfJZjAJF/GpSi+QNcNpBuJKzreVGV0j4XmTJ3rflfXLx
51uc7rz8N92UeEsdpRANYB0ZzdfEfzLEc5wJNpa4D6Xt1x9veWHzXifKfIoAsIBLNf/7d5dbgG55
iNT4KxTKDTqFcSlvu3btKlsLsrjKpLJK42lof/f7NdSvdW7Q3FYPreNtTG077BL9EQjUyvmxFnUx
ZYLSyJWVda+gxlzDF5zAQ7FQmlainKSNv78gjT+0NOBIIb/y8QsKdRUUUThwRHrNjV9cetSLvQNm
NxdJcozje+93OXxtdZyAYpZhF990tARzCIOBMgigdswPVbvdzVXx/A6puxGjRHc15Kcf9N1IFx9U
grE7GFr/OmerPlqI1P4bCiE7ddNt64MybECV7f1g5QOvRV1sb2Q4tVTputdmuFXR0jVvm35tfc5n
+8eLhk3wbmCLZAT/VQHr0v5VvzBuvV27A0JsKz/1jejKTvHHeIbFzC2lyrCaiIFi968pTn6Vifyj
ulG9lSF99tG4tTHNRjQD1urioM9EEkuUcF9h2OCJeWcBujaGlSLHZzFmFyAIgYgAnTyNTROWSkYK
F1mQca7a/qzw774+nE6zHJKOuQnzGxlx8iILRiM3NABKnnGrafux/Amcc+ONN19H+Wwc76PMR/+7
IxBQoy+NivjadWQ01kGVL9VmrdFyks3LmqbNAorQNk3qr0uIRRCIeRqNxgtMLie/UfYpW1V0FXsu
XK+1yk4+2yLWnHu/G5AI4pSnu/EyyOeQLXHCqR0Lhfm+SJ2vv9zqqOaN9S4SbjdqqA7zqPpteYPh
yg6FYOqU5e36qE5PvMWwFvMkSg1C1orxEh3iS8lRzsJXS70qzpotaPZt6P0o15Lf5RtlOWfzwnk3
OpkXSlczuhl32N3NowNC4tSHEo241cN1/vUfzqDF6Bbned1WatGyQHCotHM+5Y1gU2Xa/BB23cX/
QbiT3Pp3OGyhZ2lRcM2LI6/Ei8LQCSceZbvcYL3GOa7shJ1Ms+/rRXI6MOAcQKogW5M3sfY/fsUG
6X4fzeznOg1tX75UupWjbu3vX6x2abQmEZbSc9zVZ/FQuhNc2K9HMN8wH6fm4wgWq3zCXS4ow+Y5
qq5yhQaXeT1kLuZjtiAWTqB8/zra2njmf/9u1SHsXTRS3DxXsJ2wSXD1+O7rAPM1vRyOQvWH+rem
oQ+0mHqktesey+nnBPwevgBH/A72yM+c+y3OZpSX17bRZwNCewIhPGpd0okWhJUOmtbk4jNWgptK
rc7zLseZBFPjaMQ2yNvwZIc3PeJ9DYu2QYkZ75kyqxwrWUslfsvBnAz93U9ZbLLGCnEkqOg3C0BR
FN8R+6MfyVA2mp/R+HOC4RKBGclxhJq02zxOnBAyaZbe1YmLZe2hGO7qVtlMM+fLevh6Vj453tA2
ePfbltmVOoT4AYjPbWDLuBxB636kEwJx+LuHuvTbdJ/dm2swkk+mRlcVOEHA8BQFNcyPa03WC7RM
muHZ8i4sY7J7r9p+PapPto6OtyhWfFTREWFYrDWMstShEfpnlK51B/4/TIgGAyH5Ci+Yo6DlxzYe
b78OeVK5RoXpfUxtAY2RKiUum3KgcDZSs0jcIKu2dROej4hfh0Di64O4hy65LXtv71m9K6zo9pzk
E8TnsufNxj9IKxcHXiTqUGwy6dnopE3Iy/BxxnCujHH+bouF/CHG4tBT5anIIIM/+0/mbm7GQPO7
NV+tx8jVncFuHqxkM962VBNu+7O1HtoJxAqAI1pvVEpkchn0XRYrFaoe/uOtAb7SuKoO8jZzJgQF
5n4IfRjfTi6FY+qGbrJbKyWc5huLyPNye3c2amGg5VA4nudylGrjQrObRSetXe5k92uw49MNOQeD
7EV5npoQPaCPwczIiKRY1FlHf9e+Cm1ngMaZ70gB8vqPfxpc/18A5n9pbIF/r/9i50me/gqf3gvA
zH/iH/0XXf8LsW4eAUjYwtL9reTyj/6LKf1loISi8/QGfst1xnn+j/6LpPxF5wiVFwAjlA/xKf5v
/RdB/UuWLcWCj4PyJZhrU/8TARiq5B8TRYppmkVqTzQOUZm/c7FSjLgLa5qjsYO4WnkVpl0YGMco
gN+VfhMtX7EERLcFA7ZpEWPhcFsX2P3t/bjA+kaKhQFHdx+zz6J8m6buoBjdW9QMPlg6zfJDWxwH
XOnh0YVvwHJ3VoRiOJY7tzSer9SeWp9b60ky3GAy5+u24mEZd4h9bPziTRbKcuJOEkSx35YZ4zZT
moZcNsDAwcHhEgP31OwTKIZeJA3yU2fmeWKXsdWgDsBJBhV3SDRrU2pFkmC/G1q4p+NhUd3gyeXX
h2GSA0zNkFRRfnW52BZvXZ2F3U5Twljd9Gg6D24jwBHd0Hgqki12A0Z2gxAJ9YoM8NmNGItlbSeA
NhM7h1epuaIiGPUmTYwUT4NcBPDeTxECLZIFDWgTTLRI7RxpGBREYkvCRLkqdYpJeFYIR6/3Awi+
Qacnh0DNaFYGWHbBy0783LPboYR0H/tYL9C37bDugcksxGG6xURDLpy6SRr/GCV9FCHIaY3TQx7E
Yug/i3Vq/TTwbwTaiAmsBZU7Fb5ppYZMQT7kFMWFOMMr1NMS/pc2zxB7UQIRWn0lJIaJ6lbUq3DL
ux6hl8IL4f8PtYq4WFtnXvRdHaUwuSgrLfAPjarGnGZdPhW2Withuk/UoJadwFKFyvFMLEweK12J
MLTQW2vWJGgEDEItocwnjmCxnm4SL5dYJrDap7u2F8sfoT8KEdIwqG2njiBGfeMKalbI8wKwTNvS
0PNgk9axeR3E/5u981qSVUkb67vongm8iVDoAopyXdW+e5sbonsbvEsSyOTptWp+KTRnjzTnBXR1
4mzXBQWZX35mrXLJEobUhfGOQ8WBUbmN8JdOtS7N30Zdc31juFbBIVoFQtvek5VxHpulcdNWWpZx
7FuzrPDpWXoqL+Cl63KnzJKxSp7RbEnQI2EvgA0dHZYg2vwjU3uYMCyvVmvMCRmTpzZKy9v5S1Nh
jLIyWnBOYFxCBjndtXc+MKD1xa60Ay1T7JI1kjD4z2XqyCL3Lm4xiPrEa+qEO1kNQ98z874hb2DK
Hkb/zhO5KPh9mMbJUi9RcfD6aTL3YwM2JS1nqG2fNZrG7buD2DFLSgcz4AkchsUgLWPA23FlunLh
oYzMvHhjDrnb0o0xyiDNnK34EmVrY32MpWiij0xO1fKqt1qoTxgWubmfJcrfaVptkeg1Qt/d5bSF
nfDNrN6d5/VzsNNGBLoTBApdMfFkeqtMfafZmqcazUxx6mSXeY/QvI3ykk0lf2b0GTo+mLAAItpL
uPtMqsxtBe8m7IIBpoltaaYFMjH3Ka7xyDyBBGn7AeLGHPrTEe+cpk9xXrL6mdFj7cDEMT3/PE/Z
yPwgai93Z/dqrL7khUa/Ww+Bi0t1ad5zhqatFIpwtdIVF8zlabICnGJQLgWcKKgw1odz+5s7x5Y1
vDxhKUp85TL/CkNe4Atuvq7ZbUPTZiJeZSi6YwhGn2fMjuo2OBRWpd3UdHDVYlHkM3+za5wczOM3
Oj+bAd7A0xgwaf5Nof7Fz9iOLaQ9z8qas1vn/QQVbhjGtGSyaPycTUflr60U4ZDA7Q8n+sHXFvYx
g6fWLJ5b2CfTD2RM4auJSHBIts7P73JLWQ5r4eB9AXIyM5A3uG1+mjof1Z41NhGasQaERoqmywjS
qQfxzIjsYHyrCxdInAk3KVltmakYcWN1WGpvfGZqvQFitGUAihGaMJfeSJPWndxf7Lu2wPObsm6J
8mbHqu+ImwsmR4clvKOI210yqWxkwqbTpk3QWD8L19WfnhJmGS9AIy+uLJTYAQ9YX4QLg0wvmXqc
IiecASgMPW5jCf2C5jw3843dNtdOdh2bYgp2AJYYrbbotMlSv87l9NEsLnBAz8YJsxPQQjJCWkQ/
x8DcmE2mb2sKaLK3TQiRN5t9XsXOrKMyFpDANOXCYFjO/lo23THLPP/7Sn9gfmnpqmvyI8+dGH/L
sTT028RDIPGXeRO9D9VWsJrIt9DOSBngmEZ+hCX1TkX+mJjdesbTxjGst1/VGD6PgbsmAZK1mCyf
ZCwa4xSAiiCpp9aP/WkAce9iwIBFMp4zQFepOcOWYvP9KjvvcRrCA/yZp6q3x7jseWiwRy67NUNA
m/PqAYSWV8O1LnWLAjvQznoK8+4h6K13Ud+gMTqEMdD8Qt70NG5M2W8eI9yLP/3KlfGR+yinHXam
Vq9JoR15tqYJdRAl8Yu5Chc+buegOLKWs2jqY7cUxV3obObBGx22lSaE6UYNFK7HWCSOUb+sQ3QX
Vu4So+q2Y8EDnnpK5l9NL58TwCXHIe/kwauz4NwMKAktjMlPkleUJFI3QFKAO9I+rBZivT3+O/dg
FsPPHBRTUhgKYx1vRwrz8wNldX5hshrtI68w/3JU7wqoEm5sbi5cs0E+MIEAx63p7rXSKhbsDc99
Wfr7sPHuWezlB6HNV0NbWA4r57y29atRFk268l0feGGLOPOKjwja8kPRKrSzeLegKrhtLII+2qMR
t3/JStUPW7n+xm9HFx2G4mRugrPRFs/YS6Orr5anBcIwILrOOdSz0gfRD1kih+Gj6cFsIvQs3tli
2rMsYNT1CteElkZ91229dzA6Cbii640EZhb0CoE+dpgvmzEGu8lqOdg4VpaApIJBJsz6c1pMqjrN
JQRKIjeWzQ5D2n7JhjExes9PIx1+FHU+ApZAJG5vIkq0095hoK9SdvMdI//MSmMOPSpX7+25fOTW
wXzgmepXRAHzOPxqeRPi1RqOoguPMD3exWZ/9sV4rEYXj/QE5MPbzrcT2i6iMr6NRZXUtmAuwuv2
VdM9okw/AUb64UroIeayL0C7gM5QOJTUvmCCwS6K9gPFuziuRf6z5pgTd6r1DozOt4dKR1/Rcxk8
09YhQKSY5E5/UEt1CAMkS/NNx45eiw2YLGUvXrzcvsu24TLlYPL6TNSxDqc7VXEOnFlDgcAZqfQ9
GjuKpcayVZucnhxe4WXwtzjH/HSwOpP5giiPXt2t7F/6AiyD6drLS+5I81fUFdlLie++SpQj/NNS
YdOKrUzLczR0Vv02D5IoierzHq9gqG9xTnEXwY29ZJoQFc/U/DEvg3oLyrB+5o80j6FES98NXnEt
pHCQdqmBEuES/hoCszw6BFnHTkfDPfSv/OsiMw0lr4ZrYHX+bxqF60fZzfDgNOX7e2LR2uViMcjF
mwCiJbd5+toXYKOOfUO39FUtg8Zh3GQafYC99VOyVhozaSOyaD51xNGfrUFUmrhRLYGy+gbAHVfo
5cXTRcnKv8gAq2ivFtqQ58YvDx5Y9+rswOnzvvdNGeDwlpZ/o/+4/bdSGz47bGOWwQGifWdBUtR5
lw9J1AvDTyYrAmAHvDV/KpuJb7ofc6q/dl2HKi61KifyYrP5NJuzuHaBMN91KSQ7weCeTT12sFpG
Ec5chNxI6gRTZkOwtcolLhtOR7vNbcV0CKZZLokQM7cBt+xIuyYhaXRUxDV2DJTW+uwN/wvC7C51
bRUAwo1gQBjT/LAaOjV8SRLOgQq1cKpAVG6otxZiw12zdsOxgqbBuog2yQLVv2/z1k88n624r53o
tGY0YnpVZZ1ZEF6bwC3wyIrxscuRRRMMeyzEZnUSi3nqZ/NrR8frTo12mZTVxIyv67xL4X13m8F/
sIP+pe1D63thD+JMbMv2LEW/87xxPVqGAbhK+Q+btXz0W/C5Ui5I27XW56pEyVhgJn7wZCvv2mEB
qsUreyWQndhOizKJYBm9DVoTpwJr3xNhtL9BIus9i/iWVG1Z7HkuAX85xQzcbKu8o3TnIq1cYTxz
ojDTNVrIaHF+InTE6euC8AJppQnqOPaYxnnKCSljhgJatggszL5yzCvh2HToxi7Aa0dL6VjRVwn5
6GIHmUhaETLl4GL5fsVT2d95cOl386qbQx215gW7HrUCuf4cZbSmOlTVoewydaLrAh6XI99ZGQou
LNw3t+0CYeN963o/UVgntN4cvcxLFt1Y8WiVz7nj/LK0+63zlpfZWlkty77CYdiqOFuibzJzqWEP
JSmlHnYYMmI3pkH+m+0g7AqMyILH15/9gHVmLZYt6XzO2EBSjqjb79Xg3AtDvhP7acTDxU4owFnD
dMxwxMYzLgTDrz9me/rqYjOFgm49ZK59ifhFaSHhNMPDagGfyizdH/0ob85IPZNxaNhYbNcAVVd5
+7Be75WuwcrNP0EMWTHS3yuR11VoU16DkiDAyWon9muXYUwDyMkK2k7U5tW2/RONmMxa1ZuTLo4Y
Yxk6d17uHAbghvFaeieRma8yLw+zf4NguTNnzkjKg4CoEi9u/6OwtpHjBISajG0kCXzOiIh76Urx
MReWtYcXLudD4xpzYi3Vd0f5OxFodsoV6bg5iLcy99/kBPy9Ry+ZyH5+zSSTonW0xA428EOnguUk
C6YYBUvsCUDhk9wQXdW0BNfsDinkyf1Q2SwaRnUfLeD+KMaoRCxVlE6dkSNs1e9VNV9MKex0jIwd
/EKT+0TGnQPSq5DjE8lS89D3OZ3Ta2ennjn+IK8B+Sl0nrZcJZYyX90qeuQ0CK1seqBLOwECCfew
K/OnQTjDHve5PNocXPHX3qCGEwwz02oAErgdIxSTAMhb2TOiyHYOLk0FcYr3j2KU6etLX9JK3Hjd
FptzYSZZU16WNuSXCnNLZsO8xxr54Opbe0PHpwmFm3iaKejVDO+i3tu7pgYagCP+JDgvJzZHNBTa
erdZwbvHOBhoMbj3oR8998F6WfLmquvWijlTHCsnf/dcDfWcekO31d9JG1wnT39plulN12Dwis3o
UXxi3uMFO7LmDcdQlGaKQbrhdKvWZOo2I7FWolTN8gJgau3iEfgfy6lcu+ugSRrUTfa69KpJh7Z7
s4wB4JUTPblWn530zD85NjYYbbcRMIGi/gLYdDgRx42H0VrhnszB/E60CoZ1FFVLIBiKk5iWYUqs
0fVacg7KQTK61HRIo3RtkyoasjzZVpF9jnrg2FdLK997g14g69pD9iHnWs1pmKNRP9LCwK7ogSkz
AfmMihb72ir3UZktzwaW+jt3myxCGEOzH43qlSEw3stS/8YE2R20uag0d1z90Pputp+NZYrINOkW
jPzgzvvcbUCL9Mt09HzZ/m4swztLPxxPErZSjKR6PsAN4v2zy42eGUl/Qchf4qAWzxxOk2Hhaza2
tTgw7rFQ/W0yGHCbmbXeOdqiisnQtp6urm3MX1vLF/2hqi2WbDuYWusEecg6lFEZ3ZG8WaNrw3Dn
qWvWmjeKjgxIJIiOE7yh04M52eYDgprosQBxVT4PlZoUtvHNuWwlOGFucCfOCnjsYcQpfF9ZRDQH
Yy3zLnY6t7F2NZkuMgXain0OdHeEECoVpVS/iwyyPscqeEBbD1ZPOpu9Cz1psBwEN8tN9eQZm76U
Vvs6OvZ2NyDBfW/a1d9lblU+5MKcXiyRP/XbcqfL8M0Wkzj1NuGqBlS178rstai2Pd83J2nf+dDV
au9Hg1YNV+WoUEPrDVjTU5aP97N0mAqfp0d3Bk+iPEAsFe0Wqt3XPXj/wBwP/uT9bGA8WpwNFmF8
p3oISleJM+peM638/otoq4fBwkcPoEsnFhkzyLxTl9hjO3PcAwAsMVKj+vH3OeSyhpPozg5mc09w
ep3LkBjfr77hsb3UBJFMNEAw5js5+rq/Igk/GzjaDaFg/IaA8wUGYKxhUf8ELRpYKfWHnZXDjkMW
mKdhnwEfDTk3VO62xlIEzrm2rfIh4mTw4HV2Rf8NWagYiSYNdsLl0wE0H8jb9XI3RnNzWYHjpm2L
icMw3Sqx6+W6YMSLjQKSaI30Nq4L4+A3/WV2i2O4LS9OzYB1PjwhfobhfHMmKLc5Foy9J7I07uxs
enMGySjVVkMwAfOQ+oZkEXRdAA6+0xI8Z6fVH9wY699jJLcv08p4EnjU18ph/3Vt+dUQxkNFq2g8
kGVJJnfI4s60DziEVsI8eT93ATsbGk0OFQ+kZj/7hec5yO4DqMuVslMYModc62f6vD0kyMMStwHr
+lwbJ2u2Pw2DXq4JuOvmGx8MFHy3IKudqrLqd+hfz6KvHzMdXLSvr0B5T1sRflGrTue8eZsa+0jC
dCfs6QSY9NABkoxts0urUAAt7KtTloGiC4L1qt3itw2c7p8Ms2p8mjzviWXnKTDytxx+o+c1554c
QO4QgNStfoD/2R2qjZOJDsTvBeJNEjnLO9/tLhIhW3uY2tnMtSzdFx1WT6NGG+12xsltZnhjxeMi
+59Dv6SGcnj9pr23jsep72++qSrxHGdX9e1uUTb2Ty8n4hAw2UZOkGBnlINoGt1w1T8iQ31pStCV
rjfJmPTl49oZ92TqrkG7VInltj9qw/za+MVDrcfjPAFSL7w31nxG82maRoUiZQJ//Mswi7gJJS2q
ODmPuKH9B4vjHacRDbc7M5x4ymr7IDPzlFOsTeqCDXawguF9kqTbrX4S8SAIFsfhranGh7BazvM2
o41Xx6o376KFiGrM1Lnym33oDnfw6FLXJXeyWWG520Zq6kojtebN/9LSZg5Kb8j3Ue6ibCATS3Yx
Xr3+Y8KWQVD5lofOYcNV3GhxT0rskjfzD6iOHg9l81pXAnu7mwo1PFTCeRgbiKp6UjsShLvaqFA2
jd9BID81VZY0G9mXVn4EK5NZpocPHOH2LYCbDs66lXHLOQo+64Msii/BUL72tQAB3o35sejFrx4o
a3rLthPOWLuhhSPbNW1SquhTTdmnrL39mBevzhR9cKHVnZ+r+xKponWLlMzsUmTzpbXMROEuSZzG
ZSa7MIrUs4fXDuPjorr+w2296Dy3iNinW8xir2TGrap7UvXECGYJl1R5ANGXbX4MMtIfWP4eS5QX
nWFEICGbvZ0Nr8zEvbs9rDy7H7c9ppWfweAbh5lp32QQXr93jfyZ7M+Pzgiv6K3oA6uCW8C53ZWZ
dRXhWMRgNp88skWJHuejtCA5I2J+mgvF09Hnr/jSvvKqFsdyiA7haL+GZXOaNyCQQhnrvgi2Jdyr
blrPsF2qz1za+mpvEhBhWMvS3o12WPOVtM4VKvm057bYZ6oppAQoGREPmWPSUT374S6LlSwck7+G
ueGd9GAR9DvZ5l580ssv1Gu2Z7fX29Vp5ulWECPZ4AL3ejHK2TqRx1KX1jfFD6oNnUzWccAPEJnZ
sgfIqL7Jps0BqIfyLtqU9U3QivJBWuVzGTVpleCWdFmKLEXkwi5elHD5lzZLMl0+isYu42IyXuG2
dgdmxPa0JTZJ4GDtXuf5Gq5jcOQg+uANdOJOs7YTWpK2OGq9MR1RvVtGQGa4ChAG2Lylmcky4FOi
Rzcbb2Q7lpgjwZNbu2fLES/UAHlMg1Dv/a52HoFDy5i8qEnVaWx23K6C7wmYa9106OXHAOB9Pz0b
/RDGfTMyzRp+0a0vuPn1d78KPnvi42Quai9xBgCKdpZ9oQayA3cDobcy1adfBl91ERpfvak/UEgS
qelux1Yy4GlZn2J0fhaBSiJ/M3ZOQKbAXeovWikzGXxd7KrRBueSEWoj2jRP3u0QqgzO56Lk61OL
c2rm7TUoDPDljfwqa+MS5PbDtFj3crT1Lm8n/5hTP0263JqAgpe0AhVtExslhgWfk5bVDXdBVB57
gO2xPW5fyV08tIH4aEzzpfRGJDpz/7n52ry3xHK0XPclU1tOLoHMvXKaU+H4J/pYz0qPblwoYpg2
M8XRI1GRzq4Eb+8N5a5eFn0IXD4+uZJHVyOZ0IpJb9jx3ndT3FIMXUBvo916v3qU6JfQYfRyVut4
anK7eHGGtXxR3bag1OGlt8NVPYSQ0cn2Dq79y+dB3lENrB5ycoXQUoTfMyU7Rh3J4aJ6WUY7v4eq
2t9N0cR5bzLRNpNMGRs6hSHmxdA0zc9IMAgQjhH1P57WJGzG9RFHvEcKe7ZTp23z99wonYsMi+Jk
bQ7PPDqOwdqz+fr3HlnZkxH07uMmfRd9wVbURqxqANmwSGF7utUKcLfj49nONu6m0ieAKkKVksgi
O9MzAPxE0U2RpN9g17NGOMFA9pB8R4zNyTqpUpDmHDlBtYgffiN/ZBN3OucyOlP3DOGzuzhLH5yd
XmOgjYz2t706aI0tPT5lzL96cVHWEz8UFOdwRU1h8DUV4SvATnVCAzieIqdYz1Y2emkNOuSNxJkj
d6yA1lenns2kGYR/Sz5199LujUNmLesRV8l0sFwh7nqLWtmUdwH2hah1djid/H0baIjmemAhrjxp
y4S7NL+1Tu+8+7cz1xQO3FDAtoei2yQJBMODe7kO7smd5Zxi5ijvSF6Z+xU6MBlxyPj7cCPsrVGr
nbBySD8umNbaLX3Inl4GMAH9IWtOmZEbiWGHLSOn+YqEQBfO79bLezvWDaqIxAUAm1oyJxbfvCbq
n60GBCvakdyOR5yIt2zPm0W9JkyWfC2/W4tZvFOTrdOWwsOwc0cW4aBet595aPi7pna8744h8t1o
ks5sylV9qZqxJxCtzGsFiYJYNgyJUVzvwa6C9VH4W7XtmqGvMESQ+drrWeVpPXmCpS/0nrV4MELy
JHkc2JO4VUVDDSG2DtazLScG+5Q8dlmzgc7oyNfFcvErBjHE3Dx74+hBL0Obwvh0vnS/rMyxfmZT
tJ5nZ96+mVlju2C7s+l7RibiXcvWoPiwOErHy1aG16FxCituxq36bnW1+t7RY+2lhDPSu/OZj5j2
Lmh41cZTxbvMB+DQEC+rP2Ha5J0gUT2INSe+Exb7RLA4WWqNpDdJQm6A6R/zoGAt8DP8hsetLwj0
RjOzgpO216NX3tKFg1svu7Au7BLicB+9IYmy+512G4d+io4NJ537bDIOVq4jfx/M9pLTPbESSa1S
1kDxZ+2kgxPJZtdEJADjyevcNi1F55goB1bCUKGp8MWj8nqO1NEaMIWOaW6hdmZnn2ZFlLBrrYkC
jbf0BFdeMxnfM9K3cH9p0yqSbGiU2Es7d8LzFkzBkznfDoEL553I6gBcB/QG0DMwTo1kf5gtzdlb
EYHbTRPYT63jQF8mrdFZP5k1pFAZGh0Lru/jo9jn7Uwy1cuBasf8Ji0cjo96OQmyjcByzpzaTS2X
fXo3dYxHAgkIwRcX7Lwh1SavHa/+kofltVekgz88D2fCde1npa5T7XXfpmpeFVdgN5RILD4abZGj
twAUB0c+KtlTb8miX3anvd8wjUF7bSQLpzsugCGjYjHaZCJnBD6YVogESvdG6oSmkTl2JhkOB8+U
3bKbsrzuU3sllXSaI1P+cg2bSoe5mdrcNcX2lq10QXjhQDU1cjcWDlmXP1oFwTRFezNHJBI6h6aQ
FqPnsyWJq81etvNdU5bErj1Z74R+oFnt5iyjD8cEXW/uhZnV1zxatt+yVpz9fXMwx52R9WzBZmsE
IbDrRgy3do2+iGU5l8WuX9vh4q7aVpfl1jlyIABHC8AJreBMWoWTczf3E0kzHiVP71coKbQ/+FG2
qYtrzH3wEixZYOxWVbYPA2mNPPWhQHskcuh7eBRq2XTqtQRpSVhxujqQdO7ri5BG5N3NdTs8Birb
nAQxzp1kt2XqM5tV/VIR+okrkrSFuGYzbLp3/IxHkvob7Ryrh9YocZQ5jNxOcAox7VHgt1c3YkG2
fOKF1FrQ8uyXwLAUJfuxjdKumowfxcDs62WgR4cEiIX9IOmzsfqptgCRjfR72PtexYWOffi0GH3j
7mjY8Rc6berCSaxiIBtZlxHVpdaECJ5gk1IvdAhNOacvXdFPC0v+Sedr81l527SdECMU42tL/4O1
lz7Wk8qc8qGIK2K37L3xbdVeYfrj7ln4VxR1s2Jmq8aKMxENLV37LTBukZBrFDl6+QBUemxKfvfL
YsiKnTVc0SyvRSX8JGiK4p2QF+3SaBRj/uR39vZzHeds27V2Bt9eGuX2ddJBXl2ycEHu5M0iMigw
jKt5ZSBx+TEWHNQyEn5BYuC8meivzodfZj0adkLgK2H3B54GCWKXnKhj1yk5JvdcQHAYbETHyQi6
e43Bny5EN9EkGpxlQfglogQTneWKCCtt3KUzkjZEXXz7RmdCJvQsA++ThuKPqcwD2ktlIODzulOV
TANTpiSk/ZG27lDTKmP7ZlaltLjcJgDykAns0hJG8LiS7c4uGfoKME6E3RgP2qL0doU/L0/C5H7G
VKyiz3wwjaufG9sLxOKawlNBCSTpVWAjFpVtZGBTEWRZi9W6Xxx/UQdHZ+GpRCyT0MxFeG1Wqud0
E4JSj1Xeb94ZtVdkpnJhZ7unHmY+Vl7TKQzQHWzbYe7I8kzlDZ+eu9MmdnkzWSo1V4oB34QjqVgb
TVPGJDx4/RGKmM/mgiSOQ6e/uCl2UOiH0VrYau/yXmQvRWdTELI2dw6Ome1SxL3hmuoYWZJHTjUH
Fr+jDpUVJ68ON3m3Giwpybhl65QsUcWfodpduYmIxs1KSpI37ZNNL8MlYLM4R62up4O5yOGjs7oV
dBzr9hBbFvWLPdIOq3xr2hLoe+dKU3IfMoJiLRo1X71wI98/K1l+czyjdPFUDt0TuhbS4qMRCMpR
m+xJvMwLby5nZuolysZYFrPfbOY+FKZEF9A5U3MwrNl9s23WdAotHTtJs/DupUapa00kb2YoLvs2
1JyReE9jWfc1LSctDnJsYyEB+9ZZlmBOaXHvaRMJsgNmaSwkDKBv09lR0xqlEGxzTR29mIaTWxKy
x+2sAppPNr/nXLQW07wzue/kf9rZpAMFVH54J4syt85FT2YuAUQ/MLQUjzQLvA2rAI6vWtaxJOgn
rDc0YamaYHZdazJhg2vQ/lINoh3wyy5Fo/9mtuQ2cfAvjdy38QvuCCNhTEjfhKN/dOATTrWzk5EX
ymVrf9ZEDlCXaqOJh7Hpnibi5b8bWP2jPd2F4ePzUlJsdFz7hv3+a1sz63qxaa/GAzJ2294qi+UY
2Jr+BJNp0n/p4338r8v4V3XgH13q//xRTDRgZnQZrGfm8K8/CgJESdafH+UGrfkchCQ0nXF0Kdb0
056Md7bvclfvaouz1eqJ7e8G4W59t3+5uYw2M7ByY+GboW3/Se/ioJaV8uZfyJDBwUVaftEIYu5o
SP1aCPMJMUHzN1/nv99c26MNGEqRz1jVv/NVWlW44wLTnBJBtyMu2mKHQIpetUUe/vPN/ZMxxd11
TRN4BqQV6DFMYv717uYlgxULSV0iGE0rJz9K57CjRy53NMxLNU+k1mpBdKWDOB9I8sez6Zt/M4rw
bw8wI438dIA9PsNEvEx//RRM5rrTOktae61q/FqosDpvMxM9Yc7hum8i4/ifL/uPkRVUa1yyH9iu
SzP47bn668/jzR8qL++IksPRgT80lvSEKdJtfzey+X/5QTBKIL9R0WLUwf7jB0WKFY/mXmrnwlxe
xDYU98qlzfM/X86fPk+uB+4PRB5GRUyGQ90/esdn2mQrlePt61oPXm5f2YfachElleylgmxKkuOG
jPkQ76gYs5Tmhg7BR8cWGxa36FhRsw2y/G8e5D8Gd/7tY/3xtXZ1xsUuXpXqrqAfoqY2v81tznNk
1Im3efJa53n12GSR/TfP9b+9QkwSM1tyw6aBP2Cw+K9f8MYQEjK2wdlZtmjuASSUsUFX667O6/D5
P9/8f/uKb4pY5r7Ju7MXOv/8bv5lnGQoqeYjoWlIcTjdpc909Eib89+R0/68ICStETTEm9WdaiYT
B3+9IJNsQUOJy6JyTn+CCEv10FdkssIqK3b/+YL+XPDcEFDYbSiHeSs4guYfSwKt94XRtYVNUi4T
XUz2wiKmdZADzcaAvGysmaL+m+/rz5vohRR/QeoxRMosmeP88Z4Ih372PKhBMBnoVXabXwva9NUQ
rH/zqvx5H3kRma5g7/onSoTw6K/3cTLpd5nGudhbStviyiRQhfFOYbtDIuMt/3Ur//80zn/7J+Px
/z2O8zJ8lN2/zuL888//1zCO+48bsYntxrYxv4ALYcf/3y7m8B88A7dfJK6IsBjwmP+vWRzX+Qdu
BRiTrG78x7y90v/bxRz8w7+BwlhhfYu3g2G+//Hf/6LBmP74/3+NN25tBzwE/2fLZyjNYZ4xwPvM
6hGEpv3HGzDQiVMiofpdjt2ytyj4HEoiC5rIGvncRR/zmq+kjPdadt2brRPRueKJ85y3651SpoOh
tvvaczdrt5Xtj8nP9FnPbXeaPUvRNVb094VpPlSdW+2jeXX2hfviMAl4Hs3rAq0lnkFNoRlQwZUW
vZHUHL3TjeF8mQ0Lq4Sj6l3tq3BXl435Ac6QJPDafWsWw9hPfRbncqRqSCjz5loebbiVV6MwCMer
NZPvX8aA4wimtldNO3K6uT9oatOP2eRZD3lPr6KhKD+27zVR81luW/Qw5iaO2mZYd3Zll+dm7J6F
Y0Lva7L60jIocQnNc9jLPJ3WoH7cROikMqgAOhGwZSRwpHOW87cg8+onwrjtmimPEVFkZT+X27+P
kSxiknP9Yc7Bepom6ooM/9DuNq4lPdftnMooqCgLr/+TqvNqbhTYuugvoopM8yqBcnIahxfKY4/J
0OTw6+9CvvWFF8ryzHhkSXSfPmftvQEXG8TSSqn1uygBJqWqMdb3fy+K8juIZLe/P2WZpMcmqsed
QoopdEhOU0a26UVN9dKns32VszJdkC/RPZ4CaPSpc/dhPJZYo0J8gA47qA/dSTncv5LLQ0I+GZTT
82GGXYvEmxk+r8jgUn0piuliA+FdWkNMF7W1reMY0ndtFL1bV90tbe0NvZfpjYkhLl75bBC+Vyyh
w2dOniony3kybmHgWk9TDKw4dlW7s4wuesqVYTwz4LshY9G2TSf5TJkIp4gbNQOYEi5tUljeFJiH
bHhQC0aSFqKpV5EM7bZsJsXXxXPC8eik42q2jaX1NsTvZuDpU51/tRqAwu/TJK7hVAmzQI5ug++Y
k7uJmGX6hKBhYuhW9nbSkuZBj+2APEvd9cM81X1biWkaL++i4Rbi+vvbCJeQrkxrihskw+jb8Oxr
u4lV5FtBsCOkk/iJYA6O9wt1mLb5fQomw0CvShTzkBAU7k1V3z0O5r6wyw354DFdT0USL6Rof0c9
3ZdW2F6j0TyniQkZj75vl5K9ynBsaK7xcoFuXukdspCVMCttPcbJdODjhMm0y2iiLAbtZlXnbIrM
77pxCGodj8FQJS92BaqTN5DWQ88mlMz5l1lsZZnTOK6d6DinRXEjzp2wxB5JAPHVOiFchHB3K+0b
9iw+hUaXr+vG7g6/r4hSdH4fuPXDXFbOprbJ8ZyM9H2wMvFH6Uk8U3rxhemUuPw+IgVvJ4Y5WCtk
lXsILMJzgaxn7cSMA6y6qJkEaNaxwbXAD/uk9R0dmYfK5OxpGAbm7M7vA3f5NoFkMQdknN2ggJeh
z7NWWs+dlkJac4y7sVTLd9HZH2NblA9MZREIwp33yyP6CETcJemw+/1VRRb+acauIeKZiyudG4f7
Jwpg9VAkhf0QZN03YnCM36VZ7Bjb1A+ZbKvV7CmpYuyMvCpuZZOYPqQXKrKaOco4l/36/jcVJbC8
OORkrqcg0STj+XZm0nxy2n+i+EGY1WAUZEaXiMPRx4Sgb91gHvIYF9y3djYaJ4D3V96ibLtkPHqq
Lcu/LC1W0f/NIhKEncUQgPRmtIY0x1+U1vmOEh1lj5zKtdbb+gto1reda60nzWm8OWZ11BXTvcSV
Vh4nGnp+7lrDa9cOl2CIbnaMi+yojdZTGg4/xMgRQ633/bHMUtfvtdm5LscCP+xir9ND6Y8FYKdK
ZDATjOWD0/ZufGrYH9bOCMUw1GhF1Ki4OUN94VWbjyyUfxhXJk9KaO+VctQOdaMCa5KAbrAK2U9l
kL2NKYBOHU3KeSoELa4uIjhGlSSbhpa9S1zmUcTyMBIfprduBriK4wSMNtKb6yzn6UiQ8FESBXXI
0vZHXW7y2hKsd/fVeyjCZofIcGcOOZniVVQ8xwm2TXV6zSc93k5Enm9AguQrlqDVGp1ss6NtgKZJ
1Kf7RbcDkjbV10L16N5fpiYc0KBYQXIoe2PLAgL1Iptr4s7NFRKADa606g2uZeM5ReVIEKaVIrsb
y8vQFd1qnMhkHIhwfspr+WLlbX9AXKrh+TCh6lmefdii5KjaiQYqQkRmOwazVWecHwpMENeixFBc
kPh9hiRfGVCw1/uHTxT+XLIka3D0ade9hpUuD6arWDCIZn0q5rrhtl6Ia5Nhbqa0j8agHkVaG6yM
LI1oR8r8A+XE2TZL8weNnufaX7mDRwQB7HgONs60kTUqy9R0Wt8Qo7KpBmm8SFHzCwl13SVxfWsX
qQhjgumtNKfnAKBw1WfdcI4QBu1SrS89g5vXpLg9NFXdXC0jnfaKFr6P8qFUyUY2lvd17DO05YFd
b4vA4RUox/EhWeAi1anLC1BSebFmJWOmOm3buTX+jFH8qcm5elPN/iidRXmqjMkhlY6GHYoBBjCm
iRcSxP40ROolRdYK35tM9TcDcTUqVSQhub5l4GJd8jk5NJPPiSF6tUSZHPOAI6YiAsEy1/QnkYGD
O4Nr7BCbouiy8+qdY7J+Yhb4VcYy//x/X4QhMccOLmxb11IKYn9bT6/BMdyIZmyyrPPRcun5iJw0
4lJTEjM9mzD6bQLzfqrHhCbVqA+fkf3RleUxHEr7DWkKpZDeGI96wt+MafDuaZqZXuH0WBXrekQB
B7hSp3X1brn8TwrNR9UIlH2FfdALacgS7m3ag8bqW10VyeP9snwrmUBDFVk/uDWtMTO035Ap3iTD
Q7Tc/XOX9/1zLWx2zMC9BHBT6zpzJLHZydFplfbJzOb2OuYGzF9cxwcHJG8NljLfJkZmfRu3j3ph
fnJvufYhRAcCRVloO+pTl5rHVHeMk6WfUlJsmoAUXvgT04sGxzm7cW8eB0s+hzra1/t6F9UkkqM1
2t5XZm1Zntv93HTnJMqLV0WlTz5P+vzg6lO8bfsVqpV0H7m68xK3zdFUSGgNuiJY97SxTnMwD6dA
b3ya482Ooqn2xtmYb7GqfND1zFe9EtjfdUUgioEliTEwB2FCZ59LgF6IFylfhZa89yY3hDUY2mZM
puo9GdVjLCTT2DyVcB7yX8WU9TXu0BppQ4CrMpmmr5zLlVWBbPYIneeXdk2kcxhpj4potEfZJt5g
ILgx4rDfxh28CYIpquWKgiOmZfk0D512Zp5EzrK8cAy1/ghY5lXVOUgRayz57KJhvICk8TMwjb2M
1N3QOM3niFWQEZpIiVDjbnB6Wo0tWsqeb5ddHz0MQVJA9NXpgdRcqPkxbx7ioMKLNxx7fyiPBl1/
FDflUY2j6WwGUmx4YN2/2yuH+3bCyDf3k3G2fdBzAJkiAQGCyjpVjoAG70NGS0VDim9e9GdyIMoD
nVFjO5a8hJUY3zMHnyYmhml8KMLydN8qlN62T7kO5RDoCpUTMpsr2wKwRq8Xng2OQ/KQ26NeldMu
N10ASbKQb0S0O7TiU/NiTp15cexoYBiOmAIcHW81V3TnFlhxUzZz8uCwI3iMB8qXrmXLqMK6o4eO
9Kul8XBAg3+4F833C+NQBw6hbhFd9j7IconEEPIHDR+5QG1hXuhEy02rga6uyrCVm3BAtsZu8L18
MXZJ82ZbClJV408QJfbeDLLmaiS4X8egx56TFcCRfZKeWg5aqdYm33PT/qSRbJ9t9rYV+vhpBbxg
n4UuCQr/n6+WN3aYBYLK5fv/+ze08cgEWuxrQ+seI0J5qShHeaHok96glj453VO4UqfcT7VoXiMW
73b3/UnXl5FUsihQCoN5LG0qTkmTLCkZ+tDTBoLmmrg5WVF5+K0Tqj4sP6gzVqlSTV+NmywDK44N
1ox8L0nqFyXp2bWXU2gyFj/aLPIISykqBafBZzqZ+2fOMv0zAtutamf6zWQI1Nq6crq/lYVIhD8U
Il2z7g9xG53ul7bXo1O9XP7P91pb7uI0f4skMxaTj+JhUOq9Y1fleV7OkbFpn/pGS0/Z5IZr5MTt
xtbz8nK/iBBKA6wAqVzFVH3Zv343sWXPihEUeArDaJxoZsZLYN+HZAiMc9CoxrmaS/N8fxhxg/kV
AlucNPWtK03qk8gNn+PA/Sqi2Nnb/K+buI4+Sjqgz7VslyIoBdOEvnolxPRQhZX2VxWNAywZfMo0
iq+9Kxq/wbfd74Kif5qyZL5aes0kD9o81p6VbMof87DY/BaOyyMnLTeiiZwtInjwha5rb1At8anO
p1M9NXblZyWq6YjMd0Rvx6RXnGTd1zusesuHNOjjXSAs8md0o7mko+X/Vl7Le1jU7e+37t2EPA/g
6ezUPhI9jWNdZ4SPYZh/9GP7wRs3nJQ2rp8C+I8dDe+WZPMO+g8ZwZNou3XSIX6iDCofVZUAb+Tq
ymZ0U3ctTJ5G62ScvRztWTqdxpGAJEBijU+9zT+yx6HZVpmSP6JhCNd4HdmwI6N8d7IUxLmZ7c0Q
GjCijnLMAGw26hhX74wMAZJ0+6l3czZrKy3DGzP1zE8cOr0cdPv6khnaWm116yvIHO6E1GlfiqJg
bVd+EuiHt76atx3eKySfR+NeBMUfmIvw2GkdH+umZeiHC0jkR3FevJlKeTFV3SuItPDMYnIQ5FBB
Gxn6JTynB4hSau6osmk6dwv9GPTVdlZs9TDpyr8pDLOtavXFZtIaDs1EO07OkFyTvhWHeiRFtpiB
CxtjBlMZx2ZtJAN1exO57aEaqmzbGVW3QWMY22HzgAlLf1USkrNzqKlcST05PRZ2/2nryQPxD906
1yhUXSdYqxLlvtCehFI+NaH2ouoTHguU0SvrxwlHD3eW18hMnvIkeZFW8DcUYHl2g83BXJ0qd87W
cc5x32we8f3EpxG4xnSOSSSkJ9SU3bt+bKIE2Ri0O4oOZLqXNp6J9gbt8s3Oj2R1AM3eTnVCe2kQ
XmzU9i6fxUfSg5wm4gUK6pGxLJpmSvIgqJ/LPtaPSjCfAierVvXQTWun0leldGsaQBNyTyb/nKET
JrjIQQteGbhuMtf7MnjPbDaVYv7hJAFe4bbRutamv0Fu6x4BEZiwxK5zngdOs62BaqaN9LUR9jHK
wi8tzvOzCuszmdOHowzGyYaqgT8+IbUiwEFeXD0C9RCNl02WDqs3I3ZNDcZWo/5gjM4lxraMJYf5
luw2RU47qsi1tWKMAyfYBFtLLAfQy8bFrmyrC6woymtyUnZ6NWW7uJP2Kgm0R9oqfDoC+xUDDc78
WtPunWJQnhoz/SCBIaWxN/+BQ2JVKZAoIw44dEIJd2qxrgBFr24otWuvqJ+NlQ97F2KwS/twj30B
u0SZAACHyjatwm3KXPvksqGcUJMexkqT+4EbUBZ14+WpCtqI+YD5lSml2CTgBWBUe7OdmothP2M/
Xhw7XfdRwRQvo934c+c+uHnjfjflFZh95ZCteKW7nzIMEvNJ0S1m2d12BKHfZ/jAB3XYrhEGiXVi
jPDW+Nsl7ehxaFVXjekpYtYfhYZkH3eZad3JcY9pW7emCMw9QwyH3q0KH4wNwQleMKu4Fw9ZDOQt
irTYTbm1seL5sUzpU+ZBkHhVvbecqPZ0InQA1PRXN88tOM0ZUVydoRZzzRIrngxB2oRSH2NQYLVD
iFnPYZaG5rsjyLVVa2haTJz/UqN4UKbxhzPGT5KMsT+7OH3oEhxP4HK0CliDtKHb4HQjj1EYHiuU
AzIOfCM0qhWzHW3lVpKTyFRenMI69FLzkyzgTCuDLeVw/JClh6Zwi72qdjCBtB7WES0QRqQLgdMO
5raWPRVOqZbnSTupPe9Hlcv5IMiXSWdQ36DUM4Tmw65mmrdCWxyvG1cZ1hN84b4P6q0qnB8jpHMY
J1qydYhrx6EmepOi/dFfgrm8Id4rHwUmBplFQTIIiNqUdkdCo88x/nRDHfoSUAccojuMMJa2PRd+
gwJnpavGrtFM5M/w62i3sG6a8HqiymddoJ9caE9jTHKCGzdPsCYfZRRle7dxCjpPhfZa1+HObdKD
Dlt67np5VUFeHEf/xhlqo1T5ZZpaTFwW8KAo8scedA01XVUc5rAmf1VBQ0vTjRYyTkGOkfcH1DUX
xucnvEOsveKKLaHGw8ENI9QbHWWQ6L/YoprVOOhXxMdPYoi1Y5FI34wckFDnI25VTpAo0taPcTkd
VC1C6zU0vL4ppXi0aPJwv4F/tJ1Drw6YNmAVk4niXVGd6ghHh4wl2xgaEA0Qk0lRWab88EMz65ey
nt/crH0J0vhneQ0814FY16efSjWiDdBUuoWvvWKL9GPkIjkXi/xH0tg696H+YHH0oA+ixGXsa1mB
Tz6L8ilNmec3SranG7s3yqrmvTf17WwMbOqtCB/NG6NcaxPHMtpK8P2VO1lXkSLXGXCI2pqyjlZC
K8nsAb9Yj/NVNLp7GKPmqZZy3kTun0jTL/W8uOs4iGY05znt8u8E2aFRQoMVOh+DutFqcNxsxQ1L
OtaIbl5gPbBymphysVTXdqS/wne81i3qG6dwj6GBa1WdoC3vTLGuS7rSbYXVDBaCg98BKNBb6/VV
AxREHzpTDuUgdzNAjJ8O00+JAw79wNifnOKWGcolmQJtO45DchSxr1K4HrAY85W5x0ynmiUsnrpI
pOSHUZsNJ9X8EcEtzdxAFywrnE4Hwl/LspreprxfRRBpK8MlJXV0w26VR/Utz5JpOxfmCVL32qlK
hxJwr9cO+2SnVZTFzDXbCn5HqdNv+vVYhiRGupEzjgSJYctbXPQXat2/+dyvqdDMVeNe06WWipVM
W1dNHx5Vaxg3cwCmDd3qsa2XaDrRS9pQnEaEMdEUp0tbxPFqbcB3v6uUa+88DzgV+Uamv/DjXous
wLaKMoej4aj5C6mI5tSm50/lvNZbbIUmkG0vdoq/LCmfFYNXqq7SE5PRrRUWFDRU/T/4/n8Dehzd
AF9K28ThM9xu9UYvP6rZPQUc2nTHTa/XDLOZdQEImaVVv1LC9mFG22rlNUYIg/hgylauwtjEdKYg
mgMxpydthG2iJOg+1t8B1yS9nQbBZygKJuriNSldAmzkSyVL648q238GvbFNHVRbw6y7aykLc8Nr
9q+a6eKUwZs6aO6em+TF1qryIOeYw4yNeRuFtcAag0xoOw8OVZlvjE6aLBOYw1uFlXpm32BzNKfa
xm03AUT5ytFSzPJ061tUNMkNxBGW9tXp8OcjrRwfXOwlsI1DW89i1aSByrSmfyddlyo3JIIRWPdM
Xs1zVY1XKP52UwXZ5E1d+sHS9I1PCbIMO31syrH2oWJkBakX4kRXTx1YQdzNL03YbkdpPwyFw4En
V+i42i2CuD6MN/k6whGlbAdIR5GJgyXGasWeQQezk/FeCcsVHl39Yxz9S6THyUHsIntswbah9ALx
3kd0DuRIw49lOaOIk3gCVYEXFHa0n2tF3Rds/X3bZ1vOaFctHdy9iHVQuqjb0lXAPKhAMeBCq254
VsHNdJqtqdjNlmGX50Y2lV2gpi+DcZNx0h3wMSl2kdYwQEuCTRNB2TmYiUzgZh8moPsqDo2vxEGf
LVP1EsPcD3nF7CgJ/JyZ4kpTwaC6vPqwKTzXM14MnhPzK0tLJcdYNMpGjiPZg5q6NbtyD8uMPUVH
09tUR0jD4joxrMJPr1VWrVt2PnNe+kWGe1pOEFaJvqwJhLKfu3+pU9sgumVBxoR1wg1JrOx+GNZx
Kk+2rE5jnu3tZZTEafqc2MFfI6GBmYHGPSB3O0QWXi1Sn7iP8n6H/1a0Ynoiz4HFfCeWw/s8wyGV
GtZmYGXlyqmIzkgclpK55APaZKdeM5ACkqOG2A2NSe3QwZNze5CJWdGVd9/HMuivvJsnt66IH0MM
Y8XWVsx5dbDHwAJczPeumrr7yUnSdVDegrDPNr1aXg1rrC5kb8FwZyjbhDvhCUPQdpF8i6SpbjEW
MzJFP9prNUYbCjTwZE3RumTrCBTxpYdq6ncFLbaMkscJqm6NiupBiQS9zByHwwQjAy+oXeKFLGtc
6RaIfe0As8uBJkQ7TG9LrYTbBWju0IJwmzieiLBEOjWhIdU1uHRLW9u8l2jIXd/VacpJMWF9opl7
pAGrup8ErpR/IxtzGqYHdGzTwMtj46LCrWIlQYx1UfQqN1fybswIz9KWO5YjYm6ELsQXjlWBotYH
U4eJnvLFsSHk5IIpwtqqkSnPupps5zxlQmi/1qrxk2HfkdYm7g4lUrQguUSxwgyd/oTEY6HtNcaP
VvWUYKmwUrN5r9XyVVlIZiPAlW5va8pPNI0FpULPWojkyYNG/kZL1IASB/FBrU3fwDXqxByZps2I
n8Bo9ONp0MGFlWVjnC2DPZdLAQZ+DN1wN2PAuC+V/PX+7TFJTXRH/Uvcu8bNqKd2YwWCM0jB3Pf+
vVJsbWlnwQpv2thX1NY6xq49YtuprSdENGdm/dQrc8S5lUdSBdbnh6ae0mTl+X6Z0+5dxThuq4a6
3JYCbwLipNRHTA2aA8Z+8veho4/zzWDEVcbDbc6E/mrPaPvpX9DBUoOSqsvpfXwC7VWmlwzUi5jp
c86ZiirzEAjO2RjR0KfDjGBvJuAHGZKC4zwPDFojVYTHfJnw9HJMT3MRdHupEUMdmXN9klai8VBs
usQsPLT5eBi1mVwEF4aPsC041mUfHKUM/d8fh1kJOiHUYP40j/2rM2GukDBw1iITrkHkNzMt8I5Q
DH0tBhGetbB31nUMcB0H//JlAh0t3QCUxB96Dr/outbkM/+zNmNQyXfa3QqHHmM4G03uQ5GG78UQ
P6a52x+rAfV/hZ7mkfbmg13XxsmZs/QRkJn1yhnM9Gz2yXTL6u5djrX15M5R9agH/xY8w26d+CqH
qX4IlZ2d2NqGPT3YOIOs3utp2lul023D6D746XDMZia1A0cKbxTVfqTJeMC/0j3aJl58kvPa/RJ1
4hgi4GmWHlGo23gXGk67Lqf2LVTD/O9AvKKK2ukF3ZkvRxEsDMcqHgtz/9s2xW2K7aoJfYpn55ws
F6H02bEKse8AtTrqM+Z/IrXMJ2VhNYY42PVKV+N5zQQMsfU606pknQxx5d0/hfcfoWdYUmo9Z6CQ
D+SFSOeOd0+M66GnprNc7FGx7LGOqujzmmpGDOuAmiXY6G6lHVCaVMf7JQ2xOFjRvcq8BqdOGtO0
AjyTFvVpNCAicDHE/EADZaDrwgC9TJNil0OYXIp2DC5TpducJiUr38IWTFMFH2F330aMuFjQnmgL
PTtlTmBcNHs2L/G4za2JRTyyFnVZM5E17UjXu//E+wVfDObAQU2hVWlZwNDQVU9oDVM+MslxnLwk
160zws9uU9q54YdSZF4ktPopidt5/fvTW8wbK3wzNmUaaE9hENAbUB00nFQe48qWbnC8P18UxpiP
3rtLmYlE/P66q8vr3mzQd83rCFV8qSIQsRcuZKbvCCs9HtCShmcOOmxdWYBYp6iusknQ/zvF0ppO
+b11GfuRtYunaXiqCu0g3aG6Bq6G000amhs8JUYy0/s89fJh+ELDZ/mTanO3ho17NEd6wp2o+kNV
Z19hV8udtfRzx3xpF1eTvSmspn7oAmh9fBDPTYan4u+vnsVY6EWc+49Std/udwOiuthvmaavQ7fT
jii7NFZLvpLR4mPrdovc1onOqfl1/19MTtTn0NkXC2VULdARh5r0hEvE4+9q2arqKceohSc7/PcS
6ksQgJYclWnmD9OUUiVsa8qusDw3NY3q36+S0Dh0Tubf34P7x+X+RqC0qtdqYk+ap6ac4zCfWRXp
8nGEvafxKOa1XeDvcr8LW8ua2Y+1Vr8iNv6xEYtfxHLpK4ooWyQtEzPjAZXIsMvttDsyHaO7rRuv
YjDb1Wh05jlvzH+6aiE3MXCN65LcYaCXKmfq9QitDY2lGUv/LY3c6Q3zYPTCSvbUN8L2ZFLacA+I
wjOV+RnkzPb+4aCbx3QfLwX5t8sa+4oIFIiTiQ6vETGzrWpjMFCNmyLJt6xUxWfhiIazZE0hRa8X
1eiUbkDbyoNQlN1v45Zy9NQOzGjuyy4HuvTw+weiHv+lSpRvrTxsvazNYJhMrMNc5MENG42VNA89
qo8dUBzKliDN1mGZdycJo7mCtlF3OCTqvuADiXwyt6na+PhKcLd9j9plj9a+uHTL+D8uOnfdWCSa
IKfdKiYCbLCLR/CI/EvOpf+7yPVB9TZoJscwQx33zZ2z+N1MGrMKD1qFmqs3dZOtptNRZUOb1SBq
3wnymiZodwNmqRtN1cq9WnLCbvsopNhaOs+4Usn3EQciT5h29FDuK1vtzso0sTZW8fTLsd1ZKIkx
rNfXldcP0GI27nunO0QgHbyAh3RR+xriX2iMyuvvLS9GMvOS5HsIy+lDxfaRIwDHlN8pj6uHPY5/
zLiNZabVGwbmjP1J5Q1NslR51e+zIDL5vhVHbgghzh51NwRv4VGIqQBu0xboDYO3F1Som8h2sdjC
w5dW+ni2bMXeZEUhjsCJXm/2+stgO9f7bgnGsrn/M5kn41YdaQzCcY/n+445LF9VOZ3YlNg8xNtD
7JmjoX+AZfvz4r9xLwgGg0rvvkTcbxgNWzvEn1WHzjvCg2zZXe6XOZxwNOnYNuwYqwpEsnI7a5H2
Mur5Ix7n/VdolY/hSCdOnwtmYySVaW26yVukU/efP5NOxJkTMa/WDOk2QMz9W5hNDU1wNGgTqrTh
r9kw1VBBqzTs1/YdKtI/6PW2ccqwcOnt44F5s62QfRw78zmoNSxUst9fOQrtYad30+fvWqZZ057N
slj9LgVZ1+46k1GsGRhI2WT2Xsb9wzx1wxfH5o1hduPLnSoiDl3IQ8sU7auOoQpEStOId6Sf9ixl
GA82KHaHMvjRwqz9YzkKhUrO0Nla9FIF8PJNgDCzDfeRD58Cw4m0slu5TY7XA2ZD2D9wOB4rJX6O
DfxQODj7mjgUDKxPXYtHWZDVT4qugatNKi9X3LP2tmgBtsN8TtiUEoWou9aoD4q2OAuPHNlY/FmA
rQHQKaw2SN2Ml3gEJUocd6/lhlgj4Ufqh7X2Frc6m6PBrGCpZUFRWqK4poMyr8s8mDeiUtVtg2Vi
W2G2sNxR3RD0Hipjf4xLzlZNYLGBiASTMjIanmoj+dsodfWUZuh+xtpAHg9vZQ3yM41t42Ro/ZOe
xcyI1b5+SKcoW4MD1ptcIYKzzYZdQe+aydRbPrQjpVWLO+7yMIuGJ8Jci/P9OaS2/ZZONn6uwn6/
D7pNTciz0WOr2pfxZ4k38pvaFaOfJsHnfVJnU6N7vRScIugj3YZ6cAB+aDLElVNdChHUHrMK5g34
5116UAOGnYKe+UrD22hlldZ/GTo0RxhMl/pOyae/nMQNGLSuxVt8YJ2sx7PosYIwWtXdzJY98P50
f3H2nHeKRb8LVw2B9NvElc0IWaKCcCr9e0kQiwzVYLKYOVVRAxgikfm7l9/FMgLxHbJnOhJ00ZYq
tSzmhuk974YY8mgzyL68BH951tphaqL+eicek8SEcmLSs0UKGJ3dBIM6mNjRV3Alv9ql+aXR+Xil
Z2Lu60Eo7P0Y0yi2sY919c9gikdt7pJvJQ9fZGBnf/Ki6DaOyHAw0ZzsZOjuTk0wIv69D7GPqm/q
9BoMSfxmMSfSFiZQ13S0wJO+d3pzaYANRJwu5TCries5Ti79YdAUYIrsch/83S/x8jry4w91EAee
VmY3mxCwg9kGrPnx9BLN+fypwt7gyaCaqwnIYTHFKR7tbnhuZlW+azK7NJgIe2KgG68t8CCe8czM
cdgSuAA+mZjXemHUhlt6kfMxEXazFo4jb/Xwfj9qAD93t0I31ZsIZwIFYFNOqVZpp1whSOiO2rk5
QSRTKM7gcM5Zb3XnXDkUknano8BFOnkYnS7zu/FaYCdG254BO5XySNdl4SLDpF+hFL4GTr7G2fon
DPHoQnio3xafv0FFdlOXLZMR0JtAzfVV5ER/GlPTdxyv6Qm73YOxjKscZvQNQljYy/4fY3ZFrYpL
H0qOIoGlIpXaG6GT3azw0dZcGrPMdgIx3DS7m59GFNYKceAGYXGlozjXJmNpBaLZ4EKQ+Hik0cug
/ZLEWGk0U8pUhlEm3l4cspmWg3pm5BzbVYxxtvsJ4jCucOs+5nkmdjYjUUWei4i2QIt/gjvo9LPS
c4HJjmWPb9Qf6iYV7plPmrENHVzHMMHAekygbh/tcmcW9F/c6JbFCZ5IAoCLM+onbn2BF+GsQnba
T1V27lZNglM4hp4CabeOArgiJgd/8a3Z9r3j4Brb06ONxHtH+YpTSXrUjX6F4JceLkv5rjB6PwoR
yJutDNet7DAUsOE8GJx5cRA/4ZGOBZ+4To5+6GER1Tkeaeh9NnlsHkCnt1ommm2g4tDS0nleEbdw
wk97Bfz3zwwqASGPnXLlyt6vfH63f0LTu9V/CDuvJbeRbdt+ESIAZMK9kgQ9i+XdC6Lk4L3Pr78D
rHvibPWJ2P3CFktqqQoEMleuNeeYoWHcEzZx54yc/S2pDbsRZuA6RCsn60v7JE0TEmBWftRw7WHv
QHqGRXDoB0t7rIBsos9+y61EO1uVsfeKLrwifdaIq10z0zk4Qf+VT7TaBwLBqDRH4I2o7Wl1u8sy
TRekUr/DrJnXupkL4FzJntlLs2kg22+qKN7OqW4cMods4lw8zXsWdPAZWRscNNH+BPUZ7pMGJ3SQ
0H8YjPSuHMccyQwHwArp1ij0LWpPqgJsCtvJ0aSPjijbIrXmuYYtbfEUzKO56Qed4EAEJgP9mtPQ
T1+q1tdxnURLfwCHOXf3SnfnU9MY0k9cPmCAuXLFOkq3EUVzwnVfTXrfk8NQ3Q+qyfhoMEPoy02r
uERRXUKjrs9z5D3ZhYQ51Ws+pyI0S5H67Oz8Mo1GD8RIezI1eycofCenvp/1HX2sWQ9WVcegMczQ
YnpMMe44c0T7PK8hmsmXEfPDOm/5t0q3QaksGCm4nX15rwZuoCTtPxGtQBLHlLDyGuyhmu0eiiA6
jmvDrYM9/CEmaDJ/4JjuS0AAYDCL2Y88WtJjtk3HFNWMjfZdxdZrPGPhCRa1AmPWrm1/ZaF9ZlAR
oDxPaVV39Xgkegayn+cD4n5Pabutkcn/QRENCp7BYRj2DLs11gI2Nqqg5Edt1e8nKAAfCb8TuXG5
Eg4YV7OI51Pfwj70u9ae91UDY1xYu3mwUREDfsb7+TIo0BU6UgxDsd55dQq2BAvGqpfW75GKCUMM
uBfHCnejY9brMe/fOku+9EnNU7ZsG2mO1Da06z0q03VWc3br3XBd49ylwURSXGzZX25Sb2jvMG0x
xpUhYNxFY2jvhvJrbNQuzejsujW4hTTNIAW7s88TkO4DY97w+VeDvqETTBPDzZpdCHVHFsauaxrt
OJfWb6XUFnxadWLRUVHDjF7BGvGsGCYl6gRG5NkzePLQl1X62nMj+TVaccfKxIY7+lVWLE+QGh3+
oM7zIB0snMhQuxTzuwV4nYgKdBe6tbm9Q459rWsm7GbZopNKSYaRwIEcq99TahyKuf3SdWZ9hQoo
pgW+Fgi94lm1z3bIAKuo3S2daTKDABytZ2UfJlt6cCrX6Y8x7C4BIgawGt3FG5vHctCL40OXqfie
MfZTFQXUVHV0ppwBLqhAyPR0Iw1vySPBeY6soSeIg+Zk48qzKDhBuzKf/NE2X6PZ2pAQOKJDc5kN
9AO75lVr009G09zsUCk2jTZtvTz7RPjK0tlG9SqZ+6dYNc0qNb172Ri/qyZMtx60Ee7v1Heq8j2C
6gvnOz66DmOFgtPdxzh56zrO/3DvzGsQ+FgXcc9YIGc2qsiOPK/3JZ7xraqvxNYMfsyBbMVUVDFl
6k5aRTCCqzGCYpTFF+VZNUCJ2A/sg9trZxknCBY43qyJU1JAOdm9ykDzGfh98GPlmyxgklN6xdMc
6CUiOGsNecDx8wTUMc177WQXr0g0Hb8G/rqCcL+1a01tiDNy/CI6Dfw9bY+AE8iJGNLHqYq1tTBp
5LRmsa2IZ1oh+cHTEDDd6u4S1LMrG2HsqhYg9Gth7atcG6B+wuTAx0kYImQ7DsUdjfcme0GJkFAK
hY8Z+xJ7pK4Aw2R8mwUwsRakhwES2KGp7kwIJDzadYjA+nWl0KG0IJg9BHwMMh+cMPuaBv1LjI0B
6fVs1WRk60iOD46nHTvdLy2vgwel00w1GEJoLXLXuAYBFOQdYTxljDJu/mAyuDIQBe7agV3YjbfV
VA+nxh2Zkv7pLGahk8HoPxnIjJiggwdTeuSQ2QJmUb+cKkyvbdmwlWIaNea4PpHRiIMuuCvN8Jmo
lJSBununm/tOt/60YwR2XI6+V6ocLZj51A7OeRG07XOOlYlAR1KELsTKYa7QGYmNaJh0uCXnHZFC
eHDRjVRQgDQAaMNQ+B1wHaY4EfdLh6UhINeNWlVwm/SLLkuykAmjhdxEl8YgHKnosPno2wIAbiGn
4tCOw08ZBvlOSl/m5laYye/UBQ1FGgm4mUHcOVyiwh1WBO/kZPsgsC0gQK2bDjCYijWKJ4hRHTEV
xjPYprcuxx2o8wRvJHoFclr4E1LRtkieC9GOh5xorLQ3n5j3GJu2pR5Eh7ayxx45UAm4as7fMcP9
AhgH2BZxWK8h2KKdhJOAU8q6DRI0F2+ZUXJCXrReuWCmgwd7B/Xn2FWps4U5Q1kvuNGJKh6W2Azt
s+sjeItJwcPo0ewJGxVvTNP4Kq38tSnQrM+IvBoinVxrcg55jxgZptUajPxMhG3QivmAtjnazgCf
JmvP54yApArOaIVJDgyNe9WSTVPFpK4AtP4VYNJCAfqS2oJFuj2XCdAnUQJ+7lAWrWzCa7faou8u
XtsAvVmSAjSUVxcq84Yu+h7D94s2027CFfc5eAR7adEH+W0PTiS0dWVV676PNkMG8QoSPbz3gG/D
dbA9usTEZB4iOxUi2aZ8ihL9i4W9oQv0QhoW5oBpfIQ0QoTV8sPZANwp1zihGXkuHhmjpLP2YEwB
4+TgAehjlA4wPesu94WRMfGZXlq7De9dW1z7dt9NVvSKrWadCQhueuyi62Hqv51DpmFt+as3z2Ni
KPqu/HZc9+OmGLJ5LZV2wQznsiJZWxal+KSH6tyaJpgjnVzLZPpyYDI2DtyluNaQmZXp1Zs/MvKS
M9MDrm7qBKAhC9w5cf3JasdUVBuzY5Pqn0wu+k3ZGOskrOmGzLHaloS2tEUNxbk4uNbQnbOeFY3O
rtygN7S5mjRl3Nx+gPdynphRQzr4EHrl7kKlmF9ZiO6Q3LMoRZ3feK1NhpDtV2V7CVz0GbY2fpl5
BP3ONlZm5bqLENQX+FkOGBqvItTmYzoPD6POdBV9NaUo7Y1VsCxFudRAbDKF1+v7asF0WimQtzEe
GF2ECnp8bV7ilLPjbDjkKmvyriry8dww8WVTgr2Zbian/KW5fN5FZrXbNKTpnIKIz4c+8VEIThuj
dUrQaPBaraDlsjFJDCvxOOnRzyCQzUpPO7WPNXJrxvJQSSR1yor5TLHbwmwUzOaG8tMz6h6LChBO
vbZ2LFl4biUuQ5lre9cMoQLKiin/ootW2h0wxwanPupP822qwEgG47iSrRdzJCMLEJiP6cdxwNzU
20fBcI5V/RakhMKRQ7btQ0lNvfR4mNzdi9k9AU/zkL+IqztVJISSwbCOnT+TN9Soh1it1GjHRPJS
XiaRsR0UcmciWai1vBIXqpWMe++hrSvEjvyfZSJ4QPJVn00wpQWqJjOMy23NuDOMePwlBzZvsqOT
tryM1EkdlaqVHuJfsSICsScEbNPq9gm5iNzOHtx1RI1qjWwGOWAy7myUC1j6A1RF7obaktKTMLRN
x8pX9zgfJYKPuAMv5mUUIv0moz2HaOjAeQ1UBCPjtic7YlLHUQdV75k9SyK7Q86CExXjTwiQy6Jz
TLrCWOWKSTmGvjM0euYJAw1jx1wNxpRthKP5oLVCfI3en2ny/HHiSXWJcYKF8qILcyKVJH625vI5
aOWOFuM+a/FQEj+tivBQ995pGi2A3qMiY5bpv0AJEY/BNQStNDXhp+LE3Ff5pY74A4RfYHSpUS4F
72wE6cKxpNmgAUIv5Xqyg+F+7ioq4YncLmwPPvfzjtZVtilNF6rEK9mMb25BvEKSBsEmKwbEq8iS
/SIwWI3otDD27W1MIuMPyDBU/4qkY1EFvrkI6ANyIfnXnhwDHzFRS4k/afcaZ0wwzqF+tDsq665t
QmQH3Oy2QT3rfBkcz1aY0u1T3x9diJ6rIrHfG8+g9UiuM9/riunMSpCks50FVnhODqGfFKyEIQTh
3A5J/XC7z4KoLyd3lv7e2GwHMbwHVffuxIT2YUuBoAP5baV9DabdowxjYOas65m5YDKbrOADru+K
3uSWIA4EIdJytwDfXR0MHcLJPyaFA1xcCXeQtfg05RElZvUULYfzDiN6bYbq3hATIHZd25tzr4O6
A458e6km84TgCFkFuWXrIP8KCM6m/JOnwh6tVYCR3h8icppSZd/j9fgRQudYZ2FzbcC6r3I9s/2I
HYAEwN1A4oVruI8wBC+0WyF9dSHYvkzi0AWauZ6HfL5Q0/jFeojYJQFre5uZ5KxNCY1lBfJuW8Z5
DheeBmM2QaIhhYcSoUXT1bQt3c72p5eiFahp761aE6xTGP4cllq60ar3wKu0U+yUGFU9ukuyF2vT
AgxcZeFmgBayYd65Ntq2pz01B35nahSArboMLqNcwanUKtvXOFALMPOJWL6HNilewI86qxxSgpOa
1lbN08uQYPwcOn3ekA0BuotjidHZPe6L6LcoADfSEhvvUCs8MKrK6KZ69EkdcWHwQp7AqPgniv4Z
JqOfhUV7LbzpRzpkzg5Y8bQp6+Enc9GJZMNt3xOEIQ2LHoJRovAhgSPEsbTCZlQfoviXoYElA+O8
y/PS8e1in7Iz+LDR+QHJsbxEySaeaW3MXvYQg4rc6LJG6d48t13tXomPYhfiROM1g4+zE/CqUSMq
2OYMdNO5o0fIc0ZLANF4Z07gP0PuTZ4KbP8xSoMYyaMhOS9XzympRUiJ7J6PSv72nAkWqj2F1wwV
JSVcgwk3zX73pmp3YGHUYbCGrd3Js1fFT001xZu6Mp6jblt04wM5KwzLawrV+tFLs5ekva8wU95X
PZ8pd4mvQUJ9tzRaS9Khus5xYngzMZNR2CAKzGqfvIJ02boNpuclgLN5fNPmVm2tPOMzwPbEhEch
VC+ET9hyuI1m+48VPXXxRdfy39KEs45UDB+Fa9HXa15UmOnLU8oWDAF+TTG4pdruDkHrvmPJZkdB
GgpEddsbY3NM9F2XgFWcO6NHaVR8CQUfkNSY/lKZ5a5F7APcFhBGoPoHzilxbSs0Bfw1wPHI/bCK
PyrDwZ3E7tkcynfQFwhQQ6h+5I7gkkB028s94bW45sbQeK04uG6D2VLrTpaHJg8+NaF4QFN6lwW9
8+BpIHXmOEJgW4l1bc3zfooie23XrJde/xgEgdo1VlH4wK3qLTsC7qTfse2rxsCIrfE9AfUw/V4i
9xrw2o/RVPr9ITvOlX0fV9mrI6x6n3rFZ9YTlKsJ/J7k5PVEuIQsWMNJ7zk90J7/EUf9HjV8sSkV
Y1dSG/wZxilSQCRMJVGSSEbSX6oJEYGOOHfNnueBiWjziA80XHOm3aupmF9ykFUrcOd/7FgzLqkr
h60WuCFjGgJzVcQRjowYb2Olytgbqfc1MZujNKGjCpB0RZANVl+z0a/ZMSgH52GYQBxkqICSng5k
P/3WKjh6I6crnaSuTeh8xFP/sxWfAILXA6jzKafNzya6GytCnEikWkcvo+HOx6nDd55714mNcRW3
EuHCK3xXxtvGfmL4RoTrm6PmO1WIrwyKSafAybYMuVwhdhCsseVN3j14mguj0JWN5Lf3Uo7Kiu7A
nKNK7AidpCGEGPLHVDwZrRncoz1cGr5IPapCbOJYt07LdJohdnStTPcUWPIP92P9HJVkK1mCs1ci
1IWxaumNm8ixvhorfU2adTOqyYdine3HBFoU3w2mhr7YV2PnIBAyIfjX9A71hjMll/aVw5uB1bpZ
1TU6YNkijIOciSF8kvediVfIFOJow/Y79JO3si3sfm4FqGHgLyK0rdef1ZQ9sgbXOHXsaOuJUD8x
ZvwzIRg1HeQCDSNwzWStjYjMW42tBl1XxJyei/DcS7TARMuwoathN6DGr6llYaQDcLQ6tHNhdJSD
dubwuzNtE3o6Ox/pAda6ikOCLiyn20UzPw5FLYHE1DAZrMzcnIArm84LXoAAESUYZ5zWPb8R8NQu
YtA7E/fcNryPNAKDzcoW2zkjHrFuCPaYWhcfy4pW0w/yb+utu0SFNoHYLwmKvpU73BQDsTESu19D
TIg1kzpiYYWAaJzt9TCZ9449t0T/BDPtGj5Orc7ekGzuOL6QSZ2ga5VeS2mujSWjpGijezQCPdHt
dI0eozZXD3HhXbKIWqLPXvSZn3tQT3Uy7KTaatjo1mSfvJhzmS3MAqz8oFHGiI7CYHMnIt7FkNO/
oeJflMv1Z8zoA++nIw+WXT/V2jNshndNBq+gIXCCWKyDZfqU1VBQtTqkZ+JhFsblCA+AcAzUPg8y
0L5Ih2ohyrh3psgNZB0q2xQ1aG6cbZjZa5d9vxa7toq/SNjea06LCjq7j4oFVR3duR0IcCtQn86h
Gt1rRQ4tbikeZpeQVwTAcjeKrF1DGE/W9Gd39YLQdbrhqw87kHLliKVGlOV6FNFLmM6fIyJj7lG+
0nEUazX3T/e7yTnbT8J7Zw76gUs6F9T+hbI/0Qj7rkcLomG33RfpnRZyVRDnrfS4/mV7UF+ssnrG
TPvKNIjWBS1bbsppzWFmF7QE+9aVyydXIZe42UMdmlBF4snDzTHKNkSiW91P0T5NnNeWVgFtwCBJ
99FoH43OaU9hE+THbySRxh6cAxX1iSPtcGbMTOBuLw3TCA9b254tgdP5ONun2uq1V9rnF1Z5ElyS
5WSAYhwtCQR3Fd+iX0poDJ51nPEhaJwanywrYbuY0jtYchabxqj7gx0IbjT6p+VIeRFGMj10Q+2u
zUWvcXsrGQjRF0m1pzAheBWev6+3GgjhUp9OBHSkW8cyQ9ZsbqUGvfeBiSSPHqryXFTys1SiJ2fT
GC7MgMNdEmDLU2b7CJCVU3NR0UJyA3Nj4Qin8+KgtySwaRkybYumnx+mNv6BrC6+75OuWZPR55yn
QGdi7661rpmPLkiH6/foWFbJXUANdYoF20qixvmzN7u7VpBA5HjGYyRxmyzrVn0bVncW/2JaxWh5
mhln4zJ+DuPhFSwTMm8VXQGzE0As4spnLYMHE5KsW5BTj46vzob5s5SV3Ig4YQ4fkwNbq5y3Iv1D
by9/vtWmZdWaQKxAw1ogv/f6XCQbO1cSQSBtIzv/aQaMA3QSSQOvuNS9ax2Wi8Td3RxugKToaCTE
gM2LvbwI6g37H2775Vdaqc7O1NLszeMPHKvjkZETguFUXQM3mD8DBF4be/xj2bl1tlChHiIorYd6
Cp2L40icji2dKrNG06rchDWpNNr+8A1doZ7VN7ZgGGREXnytFwPWkHCyVaC9H0lAY5SLEI3kCupB
mbjzvQqPwzJpp1luDUl/MVyNKd8iN+0NbmWnQvz6/XdrnCbpJRLUZX72w2zfe/pgH4OoM+js8gP8
d5Sg+TfY85ukZknLArepm4Zj/wNMWZcSBoXwfhueZIWc7WMZGYxtC+s0JpIYVpV9JMC6KjMSzwmS
Hd9CTgVchHABltlFmnt7yfHCYz2czonL+MxpRXIgNTV64ElfzZBSNm7wgN9h9F27cDZxb+WHf/lB
Fr7i30g4iIimsC3PsHWiQf4BKHTtgc25VGjlahsgQaPvzLx+jDrNr0DW+bSw6sMi19eJunHrPlww
YH8mi7J5joG+UBByyETwUFiUx0C18U4EGduabV414ramKNT+Bb7p/M1U5NrbjhSW7uqeRGsApJcf
6T/AlCN25jCqY0K+s0V6K3OZ79I6L3ZtRj8/xQL00XTmwZ01gaM8JVVOGemlHIk2YG5p4rGlXbMr
7WpCMpkFx9Ch31FYxlPrJMd8kcQg+UMN6Zonb1Ff316qKtrYpLRtcjcIjmx9wx2uAbqihksryKEn
AFui2cSK1FfXSZ8iXZm+J+0UBwJKFJkwe9E9UEOd1M/t8nL7ld2JTwHkAvaOpOkEOuxCK7pft105
7eYAuFVB4azoT98zUcUV4TpyF4JjX2nScd+LnlRoTYuutaM1b8saBPq5fOpa7URYI3pNO8FUpGce
nYpW3qXROO2niVq2qtCDobHlSTRf6WprJwQ7yeNgm909ERkLerv5l2fmBp/961ZzoQ1zs0nBf+T/
gblSMUZ0vUiLHtni45KcwUqFT3NnN5e4mq8YLVYmQTj5joAYgvAajjiVzpDtBpADE2E9hW5AP1uS
ERurajcu1CZyndECMRI83N72doU7sFpgDnr3WPdZetAiDWMM/dDHOjbSdeKY7k66DVuDNEZ/8Oj7
1i32unqKntpGPdmzk16a2ELZqji/LhLNfMKsLDyGeLFXWGfbJlsIKzsRWyzXszMNG1sZ2UmCwFkx
qYxPlpShT/wCHV+3zU+IMvZppjuvLuQ8IKcZt20+4AuKMo2ubgYDCcbJQCju8p5w83OyoDxnbG9P
jR3XezWQ8JZ7Dzcd6u0FefED+LUlQiJw/ACctx/MUf9Samjdha1PL11j3Ae14Ng+5ag2pElPZg5S
DNIFw44UN8U5TBRA+cKqPpnmbKrCs366i0pv6GGQ2QM2tMHW2BJwpmOayLyLiosflNTp/v9/rQzt
y39fkOz/syCRssaAz4MLy9QbbsXfT7cW2RyIDCA1eFO9bYvGGiKj3W41iy7vICN93ylEO6Gj02YY
W+/ikWzzRLQjlkLuMLFC4gaicahw37oI/pzY2BiaeBn6uHvotTm6KuvdwRr5WCc05cIgpvoisjFP
jAe97XLAOVr2hzzXP16lLigztZPVc5SdGiYilRq1Q5WI1q8iNNY3GItqUXKOhiD+byC/ney4q4uV
KG7c8un2UvY9yBDUT89mRc1COJSLihQyqwBd5nfLWjARs3JOVZIfRsv4HWdx+6GVEQrtsnsLAfzB
YCDqsEj07BUs5ExWgy7/jVRr/nMn8Fj+Pd0SnseWxrX/+8ILMfcWzqps5bhEAzR2VaVgicp87wjS
bcbPRE8VLD1yYJOitM9BFYDQKNqvRqbNXaOj6EoQ2CHgKhnboLWgx+mEl9Zy7sM0mR5JnCZjIedc
KxvMngs1kMXVORLe9nETX99egp6memyEP9zZxDVkD575AgloywBeX+stIPoAOiSNDPjZN7HZKEd1
NjjlUgfTj4nKu1Do+b+Qg0FO/+PigCkFCk8eOaojaXvusif9x57TQqarghr0PTL+aKfNob4HREO5
HVX7G3HKxS9oc+Sm1ecQhaWLFz7bNmXP+a5PKqNeB/Ten3IRj0gUrOak+ik4C2d8s+yQ4QoIKON0
IwSSwfybA5QBtbQ9mrnRvmiF3h0nTEqQzsJDAtPcNwgFBSYx5tsSKSPd4/gd51ME6cnsN7QY84s5
uvTPZZlf4j6gz6noh3uzFx3aqAhpgru5r1GfvHLu8DYQhzZkXI2XIRMdZ2LPfmDuiJqGK8oqap7d
elz16P+p6wZCOEjUiTc3QllmQafEKoBsuwBLlFYGnc+BdL+lSBDgu66xwtidEsa1NZa3t6+5zH32
8MlBPGK7COsEFqxlK7/vvBVSWPkDvq7PabUMiQMmzSoEFRHUkzGfahtWe+GSczUnHAutzpbPjWju
YtLzAAI6n2hR/hRBUj3oGqeaMkUKfIOUahjgmWbTBrfVPU7K9LFafFBoH38BZ4xPt3dh1cf/8mQZ
YqkG/3Pn46ZhIbMos0x49Kb+DzgzLFCVefClCakb5O6GN60XRxiaTUVQUusyUXLGU2n1jDVk2RVf
6SB/hmX0OVhW88C4J4DE0EE4y5W3ER1aSTaKadc0en+ausE5KuCb+6rDcEDk68NoE8RVNnV4jmqR
M4FZ1NS9WzJV+7h9xWGVP1k5NKrb2zlOmqtWLglqab8Z06TatrIaz/FkGEeXO5HMEKtdahfmMAam
ate2PRAN3aGPouJnO9qPsnLu2LHV6UYSGnSHfS3xoDDWo9p7wQC6V4PEmJLXQ2/syBCq+hFLGl0R
XbRXnNDlKtbVFZ9FcJaD9/ztgyHk+Px9040GEjoPKAEQvoJo+5EW91Enqv1Jt40fUe9EPxTUnnie
dgwM53dGNYUvWsPeM+PbZK3D5DXSR5PElqJYRz35nZgQASxObQLepcawmkE1YyyouXffO3Rcouas
HaMmr/butjqNKMKIFwS3crvzb8v/2BKqxIFpwbZM98wp2rXKerm9vR0W7DBCjQfh5ueb0lcscl99
U8IIvIii8riCEpta7HVX0KzzBktr+QrCnEkepE6cxJzr7Vbzb8fOtrbXc6bNYK+yzZBMXFFTQ3fA
Nv+W0NTeoEsMdtAyWTp70nl2zN/UWrWj+siy6WqLUf6BubU22OP+pSo35HIT/32TS4e9WeqeQ61q
W/84EpFHbuROTdgZbYgU1iBxjAmP1OsEyHMVOHP4C2gNBufeIQ8NVCSz9Bavtlk/mLZxnUwjeenn
awfE71rpyb5QERAShrS0nkNb7NISnUYHewEYNBASBrqIIy3orEwsVOQ7mW6euiQhFkbHHug4pG6S
u0elybAiMVvrfrCc/qUi86ldiHyZ4VmXjnDVlUAdlBTPFaPZR2cyvp8Iouq7++/TAqlC6zAecUzr
Qh57MhaebEK4cdY2R2Pshm5lx0l+Lj4cwlIvt5cbh9PqqJJ4pHS6ZngZdG8VFX31tiS5E6rHPSSd
sHpLO/vZ9rCDRRJe34Awg2hH8jiGkYHzzSTE91VtLKFhP1mU8reXMbRIrXBS8f210JhSpPJI74hM
749MbbKNXgvvQpgfjUQQgUe6ENHqZibwshZlVTPA4bGYuS4YYKfDZz4Xg3NHHA3zIvBhzGMfvtsT
xjxccu1rkta8t/TURdFvBtcmt8kPcusIAgZ6iNIwsp0LohLOQbIATxGdOsVT3I86+CVR7kaqbWpZ
BhrtMvJmQW6OFOvyEUjJBmGa+WIKJ7xrbARwafPt/EQ69+5OU3YKAtho+qx/xKDkCBdEWBbPBtTT
YvT6vZunnM1sdiz01Mz2rHrXB6YydibN+wGFOxq7OwTh/xa2Yf4dA+GYuk2GiWvLZWnXJcCav4uC
aCR0TaYByiIcIJlp7Z0U1UGpHiP2nApU676iN0x3E4vs5B4MWSb7LrwXgulnEL1GKKcTeGqzUZyc
sRfPQVbceaHrf2+VBnoro4XOMGExBVMAHq+i5uzp4R7srtj+97rb+5sNzw/DU2tb7E+CHEku1j+T
JZiq0kZqk5UXa0hG0Z68yYrB2M0GYlYsl+ECA4sFQbpe1+/kWGNoWQ5NelUjaiTg1mDki8OAE3aY
e2gSblBDfLrxQQG3RWI4vw0O7AQy4KtS2L9wKzB9TurP7z9pD53GgI90UAZg28wIGggktQnZcFD+
zW0wTzw5PVtJvMid4tg4izpDEnazNTqoHU+NZZBc5yXnNobAWwWouMwYhmTItPOZjorjd1Mqz+70
lM0Mc5KCO0frrCfsLOPFuEG16+wPrk38XGNeghmocWDwqFM6zOqIiqa808bdEHXAbUvYFUa4aU0v
vcwt2gDOm51fjJZJUC5t8S74FaUBg+FqHPaaZx0U6O/1lFTizQNFt0bNXRzHvFjf6pPkJbSCcT+5
TFZvkPQ603+CXfOIAg9iKKfp/c0o15h0zJMmtPa3txX8tP1/vxfcv7tbDh4pMj9IXmFALNBBiaUa
/o9q14ps2Ph296tc2JizWhzw5u3aVGIhTbO8rCo91O6ThQ4VuObFwWb9KJEZr5NhoEheHn9tpou7
UNcKZ0IGvuSjTEIL1rg+04uIgGmTjLOr6QduCVvrDpgUyKUmuA1NvJxXMDuG+7lfRKpMpQyKqwPl
HnidoBdHotbk9y2BeOx/bXhNkYW7Yca3YLqy+liEehZrnDnqo88Dpo6ml9PR5ouQ/AG66o6NUMI0
68WEdEZMXXDUF5uimtpdNuXtQ6KAKaeqhnN8M0zb1dVmtAy/tAYKTUIot1DQkiLwEMwz+XtCX916
NWj153Ns5s8j7pejNpTMPJdfkVUqN3bfl4/KZcspzqbduuCdQsgvoTp1gVq7MayPzPgTtVZPWZfQ
jEfl5QVfcdY8//fPWfwdQXX7nF2dotQBrGxYrvuPuhTUmpNZZfZrMl9H4QzfJxkO39WGPXXYx1nU
XHPFwaJPo1fHjPYgH+dPY4Cr0CX337fESJLcLukGaseZtpS0uQ6DqD/qgDZBnjV4ZGan+kAaCVv+
ocmd7Av9zU9lu+mTlg3psZos4cPIWIcsUj/CcCSWUHAy4mRXkXC60ZQIL7cXd9lggY7/96vAAeyv
ymW5DC5ofEMgLDZg5jn/6IHS8os5GtO/HJsc1ZxB5ZgMpvqyMmjsQfhZFLra5kn2Njd8NpjB5NYx
ccDCia72qCVL2AWULrpAFRYzC/+qCcLOjYtw2+bDitidskwCJY2q9ypiQ57zeL6/vbgoQY8yUoC5
gncjLzEF8gu9pf7u7PB9eaP+56tUey2W6bexaFJ0NWCucE/W61tBEi/1iS21Z4Zz5R2okpwJnUK0
Rb9wq8JwxxPlMsKDg1wgp0TtA0wrSnoUi1CFy685R2CCB7K5hLa3kssYpxvi936yUowf1c+xLvqr
I7RHhvXpuZiC90ERC5Lx+V5krPW7rGNnxzTarm7dqTj3SGpOxS9hKiAnNsZt1JT04pNyj/1WvtWB
gJRn41hqmgbKfdBbL0MkAf8lUNFxmO5N+42Gw69mscFVoqvYQwqc1XEDUwl14XEgw3J5yL1qfeuT
DZ2Qu9tjL+fO3GdLy47B//cfsvCDH8N+MYUlxT0ppN94ZOIlEC7B7dwbE+KRaQx+T12+bzMcqU0D
bgNXdHsSywun8/aEA8ca9fRE69Xcf59QzKB0dnlhzy+xnW+CZNh++/zCJh0fb55ONVlXbxJ3QZwW
l6EJgwspIvQhM4bU339HOjlXPU8amPhvFVr3N/QyF+SC2haBaeVD0Yh+QLyovJYm81yjiAoLCrD+
2aRf+5JHEdb6/v9Rdl47kiNpmn2VxdyzQWkkgZ0b1zrcPXTeEJGKWhk1n36PefWiu2ow3TPohgOR
WZkZwkma/fad83m7yoZV9q2iv1almJC4ZfahEqLbm/bAOQtakVKfs23RReFSk+5LUU7lzbKydlNy
Pr/LS/M5n0rt5rQuYaO6PaszKuy/qX/QLJ2Tm9FqL6VLJHGeu3aNitReORN+Viw/2aqVnUv2Oy4P
FMuwIBTUxMYK4NUcTT9XRa2/oacYdk7vZj9EQYT8cTIW6D865Jo4EtN2l9fzzrSc6RzMU3AJB/yf
thNa1Hfb88HWtcUc9uWPltsWYML0ZrM+vjS4zXbEXbZFOAEf1b71nuEyX9dNzbmmwJgxsaswxvdp
CiSGRdYfVq8lKAmZQNWW/F1QlAnchxwktGx8juWGfOn3cE4uaHDbU+Po7TaF2d0EXTjsGidpd/2k
k/upm30o0vE8xLhpWiO7Wxj+0HO5d2m7w+ohbKWccjr8YTu2PZ0bgzeci0C/h0ns/912bDrZEpy0
fCkDfJPpkFEe7c9vDZN9xtF4DQ02TBAtQTbiDENA+Kz3dnt73AT/V4VOL2XO//+v+jM/ymqSMWDn
o1/oHx+d4x+Skt3f7V//qz/9IVqJ/v4Pr77arz99sC4QuU+37pec7qCH2R//QPirVP/l//Q3/8+v
x9/yMlW//vM/fpRdwYHs/Rc52j81MxlqifvfNzldS9l24Vf2z2VOjz/yR5mTJv5meCZnY0Jw3OQx
bfpHm5Nl/M106WdkQq2eGTrPk4K/LfrP/7DNvxk2Z4L8jiAa6qktw9/LnCz9b9RJ+jxoqAI0WV97
/5syJ+PPzyzWZQafnupt9EnWC/Y6f16iDWUBu6MneIH9JKYF6CcjZCLWs/3UmK3qpfVfvIi5gds1
F1Ye1S0oO7wAOZ1JTfVShL5/MES5F14zbirhTv/moWr/uY+Mz48xu6fr7CU4VTRN4y9j/KEKY7rx
DIEYiy1d2CVy0+gjW9pj2yHGJarvkb7zdr0kMOcQ8L3JEHaRltVbxRzr4M7RXuRx+VqbI1JdVJ6i
7sTa9DssqtA8upfXT06xZ+xAc00DNPZoK/LlF4iK4EYcRoz17Xbdh1ipdEpuVkyLOm4A8RfyqfFC
Xil8q7PkRio1XBFcKQETjS9AO3vvW3N47QcL+1Xh0nAz3Bna/ruh8uMk458HJryBDJt1Nj8+l93v
X49eazGVJByY5if8sDdUgXrHx0tGoBhPE44qB2p9IRr21ymzpnddEMR3zKHeikmOy7KKvWOaJCB7
SNujydCAybPwSOnEyo9j7UY39EfjZNMRKAbgQuue5g4+vhTGJaw0e9twaL8Yqio4R0XBsY+XwEX4
0XQyMAR5Jo9s4i3vA5/FsmOjcEyywX2fEV/MXRQfENSJVYjdZcWNs7ozuRDLf7ogr398K/65sewx
Vf/Td4itB4e8zFW4qFiC/eVN1M9ouFDaw9oMGC58+KYH+B7YU7wPeZAycSNOx8FgNASf9gTxYhjx
TRPBj4gCzIOuBdHt8Utz72oLX3TW9vFrjxcGGMNK9GW4CsBY2WTEbwzoox0yfZtz9zR50xpENJof
r4mn0brSO+P98eKitKi0vr8MLJvuXUnQoDZxUzx+M5LZdLfcCIMlV9nWCheMJpprHs76VchAI0o8
CEyNfPh4cSUHFyXw1bGvJ43+nSZe4uQRX8J3rijxolfTrvotgNNK0rG9RicbfxKJ/jSCob7pBNcI
aEPjBvUmtIVGNh2IhBCWwPlEbD+fi/I1KzNwjdAy94Whi72RMfec9Rm7mYW2SnJH2OhuRxmEaT/J
2ArfQmEeOlKRN4WhvpGiXVdG4dwHu/r5r3/Ej7X1n37ENmtv3Qff9U32cH+dGqqoeh6q0DY1BdE4
dnv0yvoijAYMOJkVXFjWrebOSY4IcHBQVjPNDLXeipXWYauyO1yrxNjObe9cKtrfNkYnk3WQjuE5
k+JpMvGZibbJzlFufsuS0dw+fglLSbry+zEixj3qN5O05IolegU06eu3Ub3kDiM2Y9DlbuYgcOHY
fXrzcQhCNIrfU9ZcqV+qbhIX0zCH1bEarfKPF8eo/v6hCKp1UeElZuln/yHSo7A+3g2t3NHQUJ5T
10NyF7TIZkLL37RsghKvTL85meNubFSAOFodEqB6NWJdjfa9Fzf7Xn30+KU4ohuG84rkoA4jLdq/
j5j32mNb1cWRo3LKiIgDIsO6VG4gTwG9af/mNm/+eQfJbZ7NI+8lrk3T8V1X/GXrpKV+k3GHHqHJ
NH1l4oC+sBy98m0BEe4scGK9RMlHtgAjZ4si0quzl7zR8QwTygmcMdxIZZkD2T1AOnj3GsMlgd3p
Qj4mOVVWlV6alFJskPK+r984+MSGXYryXJiRt7CQTmwfiyoWv8n2X783HftP+0L1xfE/WyDf4NiP
baH6/X8ag3h+LGKdsPWy92DsWuneQmJpLyybRwDej7BwnU84KvzPrF+H0sWdr14sFA34Ai8cBWaH
0ZbVsSe7COUyU0s7RzfH673T48VMc+9kZXa5y6V/j1nX41bKzG89q+qtr+SceS+Lw+S2x1jifzWY
vu1FYxkf0fxErN08dUIA47AcOep4P3ah270R9KfBefK+k5yzf6JrbKW1a6uyOIdOwvlsjYovafRD
pO21xJCHFPKtQJkzB4fIqv//C3Ggf/NeYXr0X76frsm5gOPZjOB5z/xlxDhS8zjJEi57QFkj7O6Q
5AOtjeRRe3w6uFNANHuwQgszfeE490y9eMZLY1r6LekZD2Ns23X8zcd/vNTUJ1YjxUk1dNBSsKh5
rdMBWkAY707Nbhv4etoXUp0vRYQWs7LfcmUderwypTWt8S8lmIeY2uZGROM6XUhrOc7umTHIqcSo
dZMpzu4C0S0kov3uG9y+NX+YlkFS69jbfiLhFjuWUOOiVpvVRr04Zj8suwa8sna89WOObzBh2Huz
vOl+WgMF2TqCGFKVfKfmRaXh6CvH/M2MxiOYlrgmQ9Q+Cbc7xDWVeI+XeQ5URjv65oy+v62CRjt3
qaWdm9lC14Nqp82CKyPp+CanmV7DVj87TkY5xoT7QqvNq6te6mbEvdla6WUsZ3yXfeE85RG1PYlf
dTddxwYADZNfbKn1e8TyYtlCVn+xwXlyohgVuIPZvOzt4YhfE6lhVpTfhnj86NBF3sewKs4RxfY4
puziW5W1L7lZDqcmmpLb46WcKWuJa/OQy7kYORgiMjdZznlItB/g1MWPf30RW//lInYN18V35pqW
ZzJB+stFjNzSLCaEeEts/KPTV3dmktVOQpqTt46oIu3M4pj5ybhsTXTpUd71LCrTfT811RHyqdnl
bfFbOvlIRQEVD7s0dt8D5UwcZPSTggdtG2GOKKZbmYb+KqVQidSKod2hR4CXGnMbx5N/erzkdTRs
gthsiF2J/rWyLMLz8fz+r79k3v1/3R3QNStYeXH3chwaRf7aO15zoNR5Nly/rh4EQHiPlwzcMomE
eR9M2yDa4n02UJ1qNi7Ie3g5xm7Wm06fxm+MOYqTFvgDfOYYv3lFLA5DD/r4+F0RiH6fkeJZNqSj
38aAJlkS/jDb5WbCi/rqkY4izrjugjq8P+plmSDQz0qq7fD4sKlz2gSiCE0dbpPfo23ZZ6LVuG9b
7ypV9Llh079mTU/VG7Hogny0oYLSFYnppJcvdRKGCxg7BHeEqskDfivTC8mG+KeXDtVCS6f1nPrf
8BPlJGgXjdN+TiqnrQLb3a+W9HbRm4u5SktMwgS7IxLeI0lvVOPlMitZzeX0dgDMT1/0tWIg5QzL
RQ9I2pvQ+Ex63Fcx8lgFymsVLa/JmHt7Qd7cV8HzqYgvRq2tUUBfmWl/JpJsiJt+eSTWfRVdN1SI
vVRx9lIF2y0Vce/Juksvh7Yg/T6Tgo9VHJ41b0wqkIg8akKwhZbDJdLzBin6TsXpOTZ4S8jXS+1F
kLbvVew+UQF86PNvrUSA2QtAJjL6jtbhEavbYgHe/pR4dPJ1OtA4FovXxNa65UChazNsTbL/ApY9
0V6pIIo4uPTPAYxA6oKzj2G/1Y2KHpImhuSmeZbcCTbQEbd5LmttIY1gK83ivbaoGgWmpiQqMzG0
OPW0yyhD3dGoki471p5LJvWMYOJtbVgbamaIKUbAGFrt7HyFQPTA8hurCn/okpSj6/2shb7H851s
TKDVjdHmwR5BtG83GzvTxovTQ79kCrswyif2PNydctKY1L7QD0DHpb7GupIsva5w9hlGj1GLu60h
s2ElHc/Boa8gR1wTnGFsHRgQW8EgBXFIU+EhNAQm7Kcx7Ln9toOmMwNENk41hiesGke+Mk6XbOWN
UuhJzXjPrqW2zSb9Sa8Y6GsV7h5w4E0UpXKpzcVdwrKAq3QKbfG8aifMamVSL1SP/QwjQpmYr/Qe
o7h61PAu+H5qnCsCzaj2S0dhNCY8zazAmsZ2umXaKapGYTeCux5GU6CSESbHVnBOPzrjuu+XWly8
+a33lSuMh7am0joLBfe0LYOucZTyJdfd35kMjpzZRk8jY4NJssAYIHVWtRBMJkGeSDZrVwNEBKKI
1sptohCjmVtIw8wwCH17N83JpuvIA0MlVdBJnZkQQOnMbQu31CmACX30m6brX5o98CwK3zPCIRMB
vx6SIn2JOQFimsxMvSvdp3aMn8jaMkx77xQ4NUJQEXrZ+vnEWDDtESrxoLK+IZL7EbmfhgKwYoVi
hdh4e1yeCtHK+cQHBW1pCt/KD6EFzJUrrGtQgJepUK8J5suE/cJeYOzkUPsr5hjJQihEDJaO4JQH
NuYqgKyHJCsUUqYruMyBMmsUbiYVeGYpBK1UMJqusDQDPo1GLvvA9J6WWAWvDQpjG6b65pcDIc2G
8xZIt2bIii0VL0drijZ0RCEdJky1G0N6ZDJIOStmAJxU2dtciSuAx2HwuAIlud685korPMtcG0ws
KMT2/V2NfSVOf3naesisGngdxDwocn3riDudFnLTOhmRkgl5EaKUPlbKqME8VLB/5S1XIGBogwQ2
sIEdjCBpaXyHA9ggi783lh4a4WhDO48uvGNPqwfPffRc/qLRKW4OvPojcKV3YgRz4Qf+m8aZYQGu
oy1qEyUMxaZlq3W3gUPaVsGNei63FTGEMzAT93Sz4ofA+T6B2nbRu9uuduRBZNvehZvuUv6a3A1I
Coh2T6HiBlAlW9JgWK0KvVS+wvYVo4cgkVfBTWJR1q3qV8dBqnGP4TYTBXDGCuWkvw/Nh0quGEF+
RnlPu2UwvbdVwzLfRCVSKSy0EUO9dinOXBqacpjErbVphuCnYeW/PNqFP3II02wKi0UWz/m1sK5O
U7xqsKjSBEoN04tsultMHcNgMXo341UAw+rCsg4wrdUDblWYqwPvCkweb3KFwGoCGDZQWGwHHxso
UNYj/7T0vefOG6adZ1I/mldZfC/ciluf025pijjWLeitryDcTOG4BVyu9DemwnQ7eF3NY7lH/8Nq
HEn214b3VNsvhkJ8EwX7zlC/icJ/42SFii49Vw1gcKYQYbfYFQoZZgAEKQBFHMc/zQdUrPBiAKF8
b9f1iaNcsczHUl/7MmGgjqwSOtlXmHKmgOVq1L9HlSefWljmREHNPGzfaoU5+wp4lrF2doZIHTMD
QJhA0dSsgEcn6a8qiihJjfPlkHEUBNGOsDpmA6bDV3tsuYCQyx9WF5JxgcG2BvMWgGQrNFvAaDsK
1h6gtiuFbwMdkeEF6I6IUi87GO9Bwd411LflwJc4CgSPoIcThYZrChJvtOpjUNh40fjf9Zo0twLK
A4WWDzDmfUzNHNtgjo+8aUHrnLsOsZXCDgKne1DqlcLVZwWuDwphB4l1diW8qLmeFeLeKdjdVNi7
UAB890DhR+OsO8EdhPUl1aetwXssEFKs6fOmaQmevhw1esTi5HsCaS/pqd4REFOBVCLfDjy+r8B8
P//KFKgfJhWWcdj9VpH8jxdDgf09D7+K49mTcOV8jayUHWiXn+rqmSlkAemPIKBQqgD2Fc5CYA9w
lUbAt1ZCaQVcSVVkG7k6sla3WxSaIC7NdGdVrSalJeiUoCD4MpWuwOnZ0Rc9itvO6j+SbPpwM0tu
PKU5iIPxtWuHb9BaaqKW7/tSbXEbLVzHmlMoYqzecBa+4JyBJAkLRR+lghy9j6ZihpRbB4qyxZEJ
EuuHnzFDsoXloGUAUlGQRYLAoqv0gyxnh9OimyiLBAiAXF+rHnxYFUwOKtcSACbnU8alOLiLJpm/
MwoSpOi5Z8rJDVZ1itic0H6xTJVSovFiAo9B+m592HPq7uwGj4OJhaJWOgqh4ccWWrXwg2q4Egdd
+j2WlYaqrY5I1dIpo8+QprOaqZRUwose84WOAWPChBFhxAABfEpc1ejBekgpMyYlz5gc9+jr0R7v
/SLFrhFj2dAam+lwSR1P+pK247hy8XH4eDmCEQAs62jEFBrehznEDhmQvjWRaBpoPVz8Hmlcqwk8
rdCIP1KlAInDg6mUIMbY/ghG70R1IeYwrCGEkuSeREyrdCIhOxpUY/C207yHynmdoQmUgCTBRFLZ
KEmyGsDXodrT6/mUOCLBpe+vjEpba5RVLG2lNjGAcmlznpd1bGIfnltqVSq2+i5cTd3S9SV+eznv
B00ZGo7JmMRH6lxijmbr3UB2fU+BzzInMrypdWQXQQXtwfKJuD51TZ1J3hPbXvRijnLYpUWvrecR
2lpaGkIXMnm+4QeLfg5iWCeML342w+Uh9agN/mgT9Mlm8pwntq+sUgsWR1N7nZVHhjjASAEhcijl
mEmQzcRIZwbkMwkSmlzZaBLlpXGUoUbzrYFl0vyEXfp9xjjAWSNHotFTWfBzg2fYetgpqUtnVNAl
/UHwlFo3uthyaTjLOjc67sj1t8EjIjhWLOQt/KDLGipwOZb7RHl2DGXc0ZR7Z0LCE1XWPVNWnqHF
3Woj6mFvyg0nRhpj5ixozdAQBz0tNsRnm81M2z1PMfmTpif8G3x2i/TYip4C5MS6zMoTlChjkDnW
5nkWrAYKihCE8grVyjDUoxqSPIGVeUhTDiKL63hh08C8HKLIWKUzjd1OMR8satFHLxz2pR6vgyQi
n64MR50TH+tp/sqNwV4YHIPXDh54ZUWiAIjM6MOUpJxJkZInKYsSsbzPiXBvjl7Jz8UNdiVgNIN5
qVQOplzZmHwHL1NnZ/upb14rhE20Xs/YjHA4VRyuuMrq1KB3MpTnSVPGJw/1U0NVHPPLARuUiRcq
BxQKlNItfUqUN4rUKbUv7AuEoZBF3FISydSMbCpW1ik03JscYdN6aKOLDPFKinlGAeDhQAlzd17n
4dmK5c94QniTC39D+xoFd6PrLZXXk0OX+C3Xd6zrn1LHCq9hO77a3FSqscjXsuBPeRi0EGmNo7ZK
9eiex0snmSzq6TBuaSKytwAJaEMkO2A39Ye7QytI7zOHTZuTYZhf+NfJVeVIWLR+bbTITXXqS1zu
LzupzF8iaFviJfHKGOtlT/MjF5Bzk1r0yQqcchz7G/IIbUlY5DVFLJb2DQ7H2n7qx3dvYns/fwTK
Q8ZlQUmS6LLFbKt5wkT9cmRSGacZ2zIQr11eXUPHnBF1ovASdM+0mnmNWj4NzBxnSLX+QD/lbtLP
ugkVhUNh2tPs5vDFjVRKmNSJr5pCuPu+DbYi99nhkJrgMffWVPYXVxgmIWVmy3REro6eY2ubo68s
LFmaD0vaQ6mjz1iXcsSfIXpzsoClps8DysCRG4XgwV30kVYZQgP+Aq1j/02fOeVEA9cB8Qk8rfPP
JKw+KDCjnAjdXJegpdQDNkLCwEQ3Q3107YJyq4Ha1+wl5cwsSqKjnQqs8WaTohsxPSzX8/tUWi/j
CzOrcmXyQD5QkIu9gXTurOx4GvzVyu0Hnq76p1E7F053kYsF3K7mLv9FySimyw2W93zbIt8rlYWv
RMcXDvqG9El7Ma9epzoVlLePQzfCecrll3FkuteIm/rK8wd4ZJIex/2nKwtg6FyJVK89ZQdE+LX0
lS9QJsJbd7G9qnu2WKWyClJRiboxt5ZxT+UqTMKJRc0z8ricI5d+3Qy073SMesjgICi5ZMpeOAzB
czBfognria78hmBXGT6gesWJaPKUyuFnP8ww+mgRfeVHTBElsvc1jqytW55mvxtUivUfTsV40yJZ
jIox3xZQwn2gfzZoGDXlY0zUrShsEXxIA4gm9PE2VsrgOIp1P9CBTYPnPtMybWXG5yRgzU+65Ys8
4JdWFRyC9XDyLteZbyEv5Cyag7hg46GQ9KR9FaONMhU8bSm6csmXsGlLzCy5MlCaqCh15aREcPTq
KkuljPBVpspcmUU4LOnxGBYxK4apAq4HH8UlSf5rUV1ZB3PAYePCrJUVs0WPaStPJv8h/xzqTEqj
1i0qzcHMP6VN6WSOFiVw5lWgBevYC1mbhSN2H/HqwEAeu4kJta7MnLFn86nSv1Wh8cxRRPARZk/y
ip+zcn2KgSJjjfWrVB5Q9rXqfaKdYuUI5RqiU1J5Q7V66yuPaFhjFM3C5oirnWd3P48LFMi0wHPK
7GoObcfjNSzwkitDaU+OyEkZEeA+mpYSjSnysGUvPjSRHVPio7RSHlDDPlle9jEoC6qjhdc2cJKN
gyAVQd81mZUxdeqedeVQ9ZRNNUCr2jz0qiCaljKuhm36LYqe2oGILpl1dk/1sPUp6eVSeEvtcFwT
JcLrklmnURlddQAMZVnB8qp8rwbiAgcBLKc3cmEUEVl55LC+4Tx3yhZ7r3rMsVVX3au4OWvKKUuL
xDn7XkRUgYw+F5uzR0ZIiapo4ANk4m1ETlw9fEEeSOs2RBIQAHQSZCnJrq74iv16T5ERIS5st7Hy
3hoIcCtlwu1R4s6pTbGJgQjAYTf7+CgdOV5sXO1cdGJrWk24a3qeSPQQVofCMN8KSfG4Ojoy85QZ
XRi/VdIK2bklL6GLYpTCKpPNST8t9Airb8SzusTya7XULfQmQTgEnAOGH0i+5YShe6s5REx6r9JX
LJKtcVU4Mt2VyIQzZRWOTJbWoh2txYhyeCi/YmUg5vOq8XFhJc5ynx1pvUrQFVsRx4OwkA7sKwWq
ymkcDg0rcGYbnIn15Ck5uVb13DSkvtpCvpcj0wLDn8JtXiX3MHdYyRX6r0aZlEcbUa05Y1c20CwP
yrfM+Pu1UAbmGRVzipLZ78uNw8Z8F4abtrlJXUeWndY+wu2cxsKE0UUvPrdxU35Axn4XyvxMIc21
cykRRW0+Yecwb3rU/s6UL3pCHA01R4dufkX3Nhz8Ia3JGWOZztFNd2inU+N37aKqjENuIpb55rkI
yr0sgtdW0uqE5IWSWNs6W6EKDk52bX5r42g7+vRT2TiFKMIaJ2/vUE+s95aL3NkMuP3Ib9k4RauT
rtvM8JHZcP3LFalVvvMNboXIfsUI71AM5IKEGcK7UIlOMs4QyjaHqjs91JwueuXV5iDEwuZNW96z
gapoOcZ4rgb2XjJhPoABfPJnJjqeeA7a8pQ7HM0Gnv/Gg5S7VJS+0SmeoTqvGATqrLGVZJx8P8lv
7mLFyDSJ4YHCXGmt1EscJAZrQV3x24la4hgDJQBV85UMun4c1GYwaZ2tGI1VyMQFhMdZul10Hukt
3My2Z68lINumUML0cUCdXjOdsJRKfSCgMmBXJ4sNf6iE6z7nDjv0nT9gAhgRN2jZWROHxrM1SwLo
0qC8Ptk0SuPeZhk1zWO6M3h4LUqzRwBez790r+hI1Po7BgHVOh1suU+Iy6Mwq7Dij+NXHPX7hEH5
EoiOo2SUZaa566aW+6SdvmdmtOz6LHzWbcj0cU72KHFUj1z9OWjBuG+fqYCtz9FqVDp7krv91htQ
3He47iOc976S3/NO/FWvhM8PI9U7zmgSFjkktn5xiLHgOjl1XF48LlDqm0qu72PZb5VuX5df3Mv4
hwmNzPj4pxwvPwXF6OeeY1Yko8cbyAm4c9JTx65QEh2SRsdxi1/u5oJ6gpyeYaOPofk8C7mHQ7Ew
P/OZc9GdQ2OA18jvPA40AqyaDfyjLZvGO1E95G85LPzdavOvihkglpPuy6DWFw0eUV+tASbg7tSk
+S7zWSsVToiHSVUajKrcAMfrORuoniJN/EFFxCIsk/OsChGieT8nbLyS8Ezu7o3RNSOO0jmaCTO6
Qbpfo2pYoB2UxaoqXABWig+qTr5VZQy9HzaU5PA09iKKGhKOGOrISDZpoG0gtNwnk14HAvKM7tBe
cGDxHPjdtZrZ0wQjVRDGLQmH7OrGe+myFHLjPF64MixIUSFra36lRPXXXsYoi2/ktveaW5tgr059
csgctLzmWowLPrCrhdXVvzmBgJGL0Dw6o3kdvDkHa3d/52m+lPRcOKnXLTpZhYtGsFzmaJNQSI1m
Y2CkFY7UO7Dme2fBH6wD1itd4GRnt4p/eOlkb7s0YH6jNitaM234Klq+O2TwWst4GbzaeDGSckvT
EJWv+sjxEq0ZDLXtklyVPl3dbjoUogjvPD7aPaf1vAdsOuiDZtQA+vTg4rBwuSDVRvNSzMMyQTyW
hxM9yrPeXqzAQ8gVlqfYcOVF84Zomw7ssLS3Yqh+hwlPIAO3BJ5RKnpKGRBRZuW2cW3/lxMlR7P2
5CmhkVV2hD6Ib0fXqs6wEo54zuGGR4p3+u8gweglp2JvouGjdMqQF6L2ztKo2vZHMlKRBpakW4W+
DTkb3bQ+J53SYSYQU0m8kp4+nIe6y+8+xdeoVtp7VW7ztm7uHBSuqUIdmIEVgmPpBOeoya8XxpOQ
bbynUKN/ip10ePIwVuxajzVrl3x1eetck0Qm99ianePsRB9eo8X3xwte72wT2Wzage73EcwPIqGp
urM/IPZgB/2hLwNOpGMHpUVZFOivo3EbGNUEG19Z1y5jK2F8qnaKQ1QG8S2dq+SmsZBdjG3Q0apm
fA5Zbh80reE0pu+rFYQ2x6aVrV2ZdaGd6VJBh2nU0trT4Or20+buqxfZ2FyD0XDRU0fe/XIKjnzx
H3mbo7BOdesQ56b3HLg/woo9M4fkFe0kIRCro9kradn1SRhrFH8dZw9BcTbd8azPZv+cZ6+TV9V3
9tTDc6RbcjVRhrx9fKjP4JamjYxs8t2fZceFv9RX2QAKkzm2fKFb9DeAgQ5r3sgXrzBdcoy5v3n8
ZtjW3LXD+WWykjuWfv99MI2WgXSd7/y5t14c+mg5wtA3AUKdhZ5Y47axBIRObBfPZsiPkL0Id+Ww
KZ5ds8M6P2E8hqHgkUTv+Ec5euVvM07DBcHG/BxBuC/0WRMrkYTjxY9iCiabCCVR0nCA7n5ZvS2+
SU64lqhGdzK1vRvFGb+TsRc/A3bU6qFjc9F8jVn0LUz0/lVasUE2wL0lnoaUgq4osn14qzvZFFs1
Pz1FTp0cbBXkygHfqiSvCMia3W8pzRdXE/rd045mzPyiD4fPaqJMmlPik20xKbe14TAn3ktEpzmH
pQ7ZoY7LepQXN+FYGf60oSAOLmBo10yA5KtsQ+qn2CkZBlDN1L+XINbE7C463Q08DnIAe1D6pVGb
4bFl3STobzjFpBpXmfPiJdZSc0s2yFaT7ITm3n0tLS+OBg5VRAM5eC01zwA+iEf51vNNQVM55O1b
jhujdmeH91YY4wnjWMrG+WDgk3h3WG4ddKfE5+38pnY4XNIFCHSSyJdp0MyDJb2UoRt9Va1VRSfG
KzdqlEyMeyNNqfFononbGiuZENfkmHxiepGVRLAKNJWJWJSOMk/UmnObRFY8MYDejHXrPxddcS9S
ikJ72z84fZFtEOsGgGuEPMwOZSDgzBrh+V2qxkpKhjn28Mr6ZM25c8CJtJYRqBBlslhRbe+Y+5x7
FGYPChJrERE+uyCpPH/j/huAiLravospNRKt2Iaan9+NqS139HH0q1J8WMD0e6ciIk2RJqBiHV9I
EH4kLBcupaScHFUZ+hD2/NuGyrS0JaASyuj30Bje5fFSjGLn1pizJ+Kr68D7hfiZh2nCiXvtfk8Z
I+AiqTgX8DiKHU37FPMs8mmsw8norSc69g4TwM5a+mLn88Bbp83QbT1Ko1aV5rorIxBUJYUDbZIL
4i/immrFuOdZ5xPU1E5VRApmCrWc4kzmoDO444pSw2o599V0pDwpXRoiZi9Qq5xnMCJt4Drex7m7
Dava+pFjL6wmVHpGo0NpT9OJ80FCENRUPTslPYpW4h0fL2VMTloL32WfFzc3D+07KIe28lBaE2TZ
6ByjHBDERTuzbL7pJXXWZp78tE3WEV44iZtH2ndR+mqwMzOobdz2VJgYneaGGG5P2y3VMBffZxRT
V1qwepSFCZ1cl+u0GBQVv8NmS36ZfvvTfzLmobqnPJXtIWPFVVoxY09B0zjlT2RYpLeKptzdJGFH
hK+Qz3n+qwiL3ZTO05OZiuo1GLSfWk1WXUsmalzZVHhpuq9iMzplTkpTopOcdU3VN1jO20Qp6an2
Gu+SUEFn0OZ5nqP41Wo54RvS0LjBlXMUh/gKraoHNjKGBkxa5Z+LPqEuOsVyoXUWAxBynSQjqhtR
mPkWElS9995Iz4hm7k21QUlVKVqh6lhdkoleRoGW2SPksMLgVBVmwQzPxLMY6cMq5Q619a1pus2j
vY9mlBD4c4ZN2WTtKUkc1p3ZsEnUr4+ApOQgFnaT2tes5CDRb6yZ2XzbL6oYO4CRdOa6mbCCG2wq
X8NKzdYTezhhHXSPo6QNta96DigaG0f8FMxvma1vtciMv5ato2DeYJqxk9fm0qAdiaMijYuym9L9
UGbF8fGSoco90J/LkepAOBs77t73ku9e8NqhMiiWuctxOfdze53RPnIvYiwqQ0qLh+Gnmz4P/Rf6
CvyXsv40OWV7smfvPlPnsSnmjtrzEYufCYtArY7uHBIrvLCbZ29Y1/GtQenF8hby7MZcTDsb+rDp
OsM6YAywONKXbzOn3Fs8wskZQjdf53HH1Kku8pOn/z/yzmQ5biTbtv/y5khD78DgTQLRBxmk2FMT
GCmJ6OGOvvn6u8CqV6nkLUpWOXhm1+5EVqmSCAUQcD9+zt5rF5jYbIdwm+KuiPCOl7TI1mHeIUKE
bXoVZp26crpUXUVGsTebu7gYa8x4IdpuPXocWmc685J+6TGDvAFJEFUTrcuyIT90dpz1n3WOHJwD
U/T3PcH3lPmV/KgjYBV2xCVMwqXAOiqyAY6MW3b8NGdV46WmdvXUvRj0fjNj/1qPVmEHlZmnTD3R
+9m60q/Zhwgwa8vxzge4u6kFwBECO4+ipdvIe5Wt24og1wT+767IxbQBhtFs+QvRKYkbknDaVty5
fbhD1EDYBG/GQzRvdZdkAku6P3J/AoobyxsDmzZS3FKth1EUnFE0CRAf/HYt3IIhW95fkvPn9t6t
z7ARqpFza/n0o+ooecnjnC5gVNYXVYjopdOvbGVE+6nWbwvDjS4GCqSgfqpF4myV6EgoKcld4EhB
DxbCNXTMGlAox/YEu+zW1ullB1nob6KI1hGqivpC5AW9uhBmxYz7ZEsvn0mDgSLOr1LmIl5YQVgA
WId7MMZz18bW3i6ifh8SIrOqei27RvbGrL9uz+//ZYbgVNFeerumLNOjTMIX2+k75GejS28i7vZD
PMsd4kDAQYahbghbUzd2/x1taHlF9mUJAJbjTTM7F5Gp+IUxE0koxJYbfdRfmwiNrr3Ma0+e5VxH
dneji9o4+2E+3A3p3TvZ8/0/SutW+Zp5lUfmnUN9fAl2GCk7ZupnrMAHDjE9Lbsk3zWQ8L80zlT8
w82GMQ2n2L8xjjDj+SA1Fo4lbNOiR+A5JlatRbf+k3S7ymL4nSECogThC+qZRv9CXrkPkBowq52q
9uQvSvnEKKOV3kXFupzIDgjj6eD6hbe2Qp0MxyKSq6wqyY0O54E2GpqV2Hoo0iinKWEQXlgTRdZI
5dB5kSHtxdo60ZBeBBtbPCFkQE43ImsvOZ/IazWmV3iW+sv3X7SRYRg+Wvzey+/p6atKGNQXpuhP
YeStm75p9rL33BOinPhQJ3Fy8sEiHmA0VMei+YqNkpFW5SI11LsyJhOzfSrwcrWLz/Pd7EnsL11O
yxiDhKETUpY4y7eWRWfTMnP0ym55n/etc/JiB7WM7BG2hu7D2NUEP8iZrFISwmZKDmL+0K9yaO5R
IlLP83MIMBE+wF21jOD0ExI+g2i31NvlPcCycgTqLzNgFmqYe5pycgy0DMJnR4d47eWj2L5/86zk
2iOd8rKKxiczHNMHRjKI+8c8OrbW44iw5ub9F48orsV2YW7libSV/CzDtrrIYhD2QpO3qiUL+NcK
2v8mGhYuqmtbCNf0TMc13yF1P399SrIA9H7pj4wE04V1IhlKW3Lz2mez9ty5rRP0yHDWnc6fSdN2
OBY+i5uJ/3ij8GDwwNKtyEaFZyd1LmNP1fC3k+R6EjXAmrinuWPX4ZVm2a+SrBCOJggnYmJzVsp4
8rEUrsuW/aspmps+z9Q2NCSt6YoJuWFYZC0V3uHXH9n+b9w9HIk+yAe0GqBv7I8fWa+8oVVVW69k
J3u6qK5cZz75cL00N6Hh2NtyROTYmByvDRAfF6IkqA8wBcQelV4l8EEDqdftMUEPp3y3eST3VjvK
Sl8ocj55uNEy8ujPRZchiJ+AXniSvxfF7jmuXwCsf51L1Z4Ngor33FVkpHK8sigcH2O7049hVTx6
mX40CkYZ+KOAZxUoOJlakYg+yEdORMXtr2/JR2+L8HTTBHYHFcDAzfhOTPnpSxAp04zBWRAqQVDZ
ikbSD7fQ3jD4FwHpZTToDdQBvQO+l7cs+c1X8N3b9rMxarm65fEgkHdbhqUvz+unq9ul3wxA2dne
Jvsl15Kvo2sf+iL119UMFTgztKPJSDWvNwxhB2IWxxc799qgb8lO+s9vBA0KeDcG5DshPuBAWAa1
VBJkzU5bfh+bmso+OWR97DBo605urKP1tucOSrr5j7vwv9mWbPIgP3clr37kBBwUP5uSl7/wD0+y
+4et03vwWZV82EPYa4YfTft//4/5BzxRw124jZ5uOO/8uX8akh3jD0d3bMtnI8Sjj0/rX4Zk2//D
9lmnhcXX3Hah6f4nhuS/viwCp6/AkGj7DKrpdgvzg81Ct9ORnDsXsBGAtaCIxZmu6GYg1iW05NFP
oYTDPAya0fnNwmUtL8KfL8o/rwx4zFxc2rr97uL66UVJZASq3bMdtno4B6ivkFSnd07c7Iz5TVn6
IS/aCycnaFTaD+FgPRIV8NLZ8xVCYCYFx4KMjBiUvNEfEedco3+4OjXMyaNLrznjVd7b1XAgwCSy
qM9AMdBd8crrsSiff3rQ/65o8d+rkp8/ioHblS3CMlzH4VF/NEN2UxS6eriMrZbIDEbgLLrUrZ07
P+J5MLZ257/2+CIC8koZPhXzoXFLbddI6zka29fB9Fb2WPsoTeiBB4LkUxhB2ROurwW7Nb6xNtS4
AhVHlDGbQb/jK5hDkJ3K28eWbwYqFC9RCMS/KYyNbeUgz90fEYTVdTOmMOUGxqLv9lJQmMy/kVOP
rc9RRB+IkoutFRhk14tehhLbkVtnYgUr7EIT/X1YvllPTvkFW8k36BmrJK6JO0b8to7MZZxr8w9u
WwBAdp1k6HpXvea/TXqhYRJhdB0O19LVIGba6UNi1dmVnXZkxL2OrQ7KP0cAmDR5HmgFIGVL3CLw
94KhhlOv/DdetwMD6whAhJasmfk9+n39XOEpBb2dXA83tlWQTluUCHKpe2aMw43eYUjtaayj/2zt
JdicMkc3fZO9zCDlpRjyqxQJArova9XCJwj0Nlq+9uF+blkFMS77x6QehrM1lkfAZvmqagmjVnmx
8omNRWgSs2RndOxnTuc5eHnIf+lyMw5O1iEWrBKmiJG29xPZnSOGPaha6JgDuybH01LbCAktYUbY
XDKz25GJG27zCZNhrBjPu+iEZJo/TR1RDwqcC/1z0GxVNd+p5NVZdnlCM279KuxWAk45yFfzGjh0
oKOvoskaBnXBqM6B5h1FMckViypEfyTLryFYDGdx7eqw3YjcEnXvHVDbzNN2a41DemEUIJ5mr+Z0
G/sni/4R98gDdzIqLehCtbf1Ag2zC7R48p0trkX6cuT6BroK6sVPNN+VY4v7xsNum8uLPIpes8x7
pqOEmQcGbG+rjZNyCJzg0SnahIP0oPyj4KJNfpC1/GLXzdER4PfHbq9rmXXGKYX0syT5s2sZ6Y7j
oWPgsKVtem5UdCys5OCg4SS/dVqHbnWrCo+D1MLlqMX0VrXRRoyGgZzOJl3rKg/l0zijVWtGCAVr
tUR7+VE4YI0SNVNXZKLY8SeNko+ChqJ5pJBOmzq+iir3cqIWWolJRpvW6JDt2OaRRsVFr9HjSkqa
B7Vurlpr6vcR3kCOyP01wmqXlC2gwkev7p4zL22g7I/kh6XxY2IgGxnG/IUxMTrKjhj5oriwDR9W
uNCfUC8BeC7RcwzNwZa9ydQ7u6zM0twM0PWkIa5GIFjB6HjVJvf5ThUcfCnCnW9l1pVAFyJzrYvy
Odette2e5lYw/vTrYi2NW7+oydht6fykXnUhZEKMEibPPTtUkAFpRCNdIwovaKRXeb705fFluvWt
BHrXZ5IEv863ycGwtxb8GoQ9C9hVw5G2vB3ZSAhvaOAQknLYihMu+wvLglJARB2+trpaknxAjElx
7iz6bMyEbgGlHkUZvuHfyxgpGt9zNeZBkeMhoVrpgw49J5KlGle+lW9Ht9VgHfXcPot8rrBI1zhh
GU6jTimY31qoddd+DvxsyTfH/xFoFmaokAk0BeBwTRW0Evp0S2iFdYC5tLHKZsM3A1FkaHobAyW3
7tntQXnJ3SDHhGGpBdMkbNecGde2771mlJArNzXcR0PxHfsuc/0rPVYsJAVStrTA+GY33VUTqVfL
Cp/D2rC+6NGEkY6wxfXohnVgH1HMPlptiZUw1cU6ht+TMCZDfHTjut4LOjPmdOF9YvOAC+ExD9Fa
c6tqd2vQdKzxvqGbKq+wh12i2GjpWYxfdFtL18UT3DDSVRkSIfCVW6viVik0cKR7CsRX2ruNJ3sa
5i491Yz+Z0HbcZKPjkD/HjHL3PnlYZKnuu0j5AL2qbpnqJfzPJe+6UNhgTWUk3wZE8XOoeoKOQ7R
PFwHraYiZqXw6nUoXHil3r3qijFwnShfu7H7khrGQ5eXOaxR1PnoE40tEqEd5kDI5pY61p6D0UIf
b0olgG9VRjAy5gpqkIy5DPd9rp4xPK5h5WsX9Yks6XBrxBUAlVK/F2n11lj5VUVw0hxBKBRhTJ1g
FzeVLA75HD53Gj0Fp1POLktIkS1nuc087Y1k+qeUVQNI1XxboiQ+FEri9gsbdA4aOpiGIZqkzYnn
1jx5cyiPVUjkJGUd/vHu2TfEc6d7jFpjwaGjsA9di1uxzRBu2JUbEZOM8aNpSdnsv0qyrA40hr6Y
aKSZByQXyF3ERp/dcuUNx7q41NDiB3WHsTWpkkeQWctKUGGWHgg9pn0vkJ6t+iK/0YeRJkJdbE2v
HvEXWq8JKjwq/lON241tq9e8O7bKIELtlTDRKSGa2Q1qX6NIvYBhowoKtGV+OdDDr20k+Z51zWw4
sCvP/WI38D7dzsaQ0Uj6bxnGJoQgWjA1KS9nMx1tCXipa/gKQZcCZCCvnbEfQakZ5dZyq35F0PON
J7TXNvaTtTuNHjIU8dSM4rYEkLEmevXUj4xG+gfqNT6LQm1tx3xdPG9tosQG69Cgx+uha0SET8rx
i0QnscoKeR+7LCTt9C0zxXzIa/Z79rZzh67xEkUMekEavjsJVjtxnoyMWMcU77Pe0rRovka6cV2P
rCvkP5xniRTTNxk9qtT8FiUqO3LPMZTgbmosMpsZPlxozXAwQ0tbhsI0Y8r2DfrDCskrqj1Ny6LN
gG6foPoCoZXsVNBgq7vsI0b2u24azpXX1beMue5Dnby0gg4J0uQM9Xvoj/SD7XFX5uLKdRQ1bjzB
70Lb5AFLtRqxJufsjsSSWw13LVZG9aCA/61Yy5B/tQ+iw/+Ivfx1EIKM8GZrLq7wHjkZwn9DjOEm
Mqd1F0H2Ii8gC6ysXFzoApCrj/hm8OH1z4ZEqERbUdWBOzRqU9NRIo72xeuWwAFhZ6v5oEcEGzZ2
Tt4lnFG+qtmN4wzonqdy15vJefnHmF64i5txMzr6Q++YV50/PtbEQO4rKaprACWUMrPnob6iWUrm
hImQFGPIpKKTYIfcNS77mG7dJhKDS1OG/W6Km/vG0sdjMzZ7P8PemU9xttdDj1EWcbDQeAm2Kdc7
5mz+OvZYWVTtR9u+y57GIXNvGRwmGoWPw1l7q8baubUN0dNZS81LVpLbFLklWSBhRGjpcHBazd1S
bD82OX3Eem7ZFwyC1GwTXiCNwEu3WKzOJHqcTP+7pPWATaOjRTdAQkgWMoI+LphT/jWrRa1cU2Fw
ENGbAf8vAfcebiZhWAqgZokksDW/m/CJ7qfwrendZlfSOEQc2+V7KtRem6PLiVin4wxBQmvdcm3X
UYqmtjmg/lHrOype447t+mCSwIMYbJwuZhh9qHPmu862tEewH5tE2M2TbdMbrVO/2U4uvgVuGRDE
zK3XglovTgmcShxafb4dqLHwGLnkD7FfPpcKNYw+PrZx6p+JubU2BlcL/ejV72YU6mH1LXVSf49N
rQZ+FkbPVqF+ZFXfXueZX520zL1kmvyF/W5+qhoEx7MO4FC9O3eQ5DKDIJWwNc+F1EcsrHZ+QirI
e6XHzSaTzb7E/BKQIn5CiutR98lpbevViz5YGBPNzjvkMPZwdg+3xiiWsMVpGzkYA6LOw7wc2auQ
vAvOYwD4NCvAIN6KYZfSk4dvTOyWa+4xed3OHZYypxuOKRlE0jO3ydzhA9aBLMWWh5mEI/i+0uDn
jfngL+EReAiwpESd+W3CXcuwmyh6mXlPls3qRDOuo55Pr4juOnHIy7XosmjTJyd0HIxYCaS8hjJV
J+3g3aT3/otLSNR2cNAChgOKMTxL132my12bOauhcrZ2M8lLd3y222baiGji1JzsUUPf4xM0ATIy
UXVwjHIImXf9ZDzpHBzQSeUL80+7q1Vlbmvb2dIZ9Hf0OVeKpO3V1NjFl4mhyDGKsAogTN/KOmOb
S9kLBp0yyUuB92UQ6c+OHt7j9cV+igQB1f5R9tq3cYzNg9AuIqBmJ1qP37ScbSfSJLLwPu9WuW2i
py6WdptEhFNM36HpEkpWYSUg2tc/9kPtH6NZPIHgK7e0ncO1O9SPo0quCo4AOHrsLb4JRJVOccp8
NGG8PKqcva2ZDjzCrvM3yBd2qgoxqtQxS5rZrmToQ5FDDW8kHfu8qeANoVFWDd7HRp+fuzB+kxNV
shySH5zjiGhmCIu0qfE3eQ+aR0deZQof90QzLO4d3Ar5WKE8sdU5zQXOOEbk264FyFFpc3fKPJzl
mm4qQrV49SNRWicHuFCWlNqTPsbVTmg9mADLqg/AE+agTzLSHeskR4rEgc12u/ZEpz7eKLzRTN36
Go9aR0Ed9urcGQrBwYvn8kg7N2sokFDPZkhLNz0nk7odKKUmQ2DfRsjR94+Nb12bvJMoAePrPqKl
PaDvz3QXRC/2ZETWyLx8786qcBSJ6NXAIYDbfgU+c4OU4pEo+2/2TEoGefXk34oHBJ7qUH2rFj5R
r036gW0Q8x16qzlsrzVfxsC8ixNn4nLtZxGVeSXKFR7yojWwO8KcwGaDnZCAtc4i289MtmXefst4
8DhDqPj6O8tuxBUlXuKaHZJ3jSEcwBmIxYtm3LpG2PvS+iIOegdLK4A28zbrD4MuMRkgShiILXOc
GbVM/OS0mNca07jwKwmyKSYsFz2WXYnvlmmAjS+oPDAxVFgKnGlj4ymMcO2PPQIHLe71c4a2ZS0T
PSeZeLJ2y6TYcLLo5ADyJPZXlQGB0EGLAGHH/hOt7SI/FXmqr+ySiiFJ1CEsy+652EFj3va9R2wn
W5ZbxdfZONz2wNDsjj07rsVRCVe/lJHPjSrWjHgQnYjIoMp+8tCgrkB2c8zyKnvfI8Ca+TKsVFSk
O2ICnkpRapczYFN6vEhNUoIjkpjhjmE0xxnJEeyqdctCuk9l/iOKOeHZMWebGuuUVnFU9co02bWT
zR1S9b4TlJIU0PWe9EVOheVVVmEzhotOO4Bw0gZDMpjRyjC9QJrpG5yLO9j1HEaXd87xazxGsiGy
/YC4H96KG4ldMiIZraqUeIm6uWKcuNfnDOeDoXfrjsHkPTgC5i+VSapwjHRIj8ACjGFr3vTK2McV
MtHK1bBdK/smtQCXOAUhS4WVUvrn3R2s2ehOje2OP4P5vbv2as05cLNAVBQYMeZ2bk7vf0hypif3
sUuD0IJ2EmPSPDdls+tBy5/ljETDGJp11BfdVmndWjBauCa3hLFiyshDMbIWte+fulYwOMEfbjLs
PTR2trOj+qFLRsLB3n8J7QdwTXEAYkM3NSIhLdsjz8pi0A9jZDYZko1m3m/zHgMVMXerxGJEGPbV
D2wDd4wzMLL7TrPDf3+TJrhG9QqSWOwxbcdqIrtpYzoGAdl+ckn5Ym08TT4pi5ffKXC0TBiGrkbZ
XkxpdwGilYO3Dc2nMZ/dob2EZqwHvtu769lgG88S9CjUO/JEQ8RcpcrhkEwMhZ7XZ5Q/5bqJUBNW
123tvskuviegfdjWLo6sssXZMCNxnCtChCP9pilPqcI/EwqgVapwsAXsdCu5jHR6enLCzatrI4Td
ZtqX0YxP1qaIIelTly8iRGq+vOGl0PfO5BIXThTcCn2dvpkAIHJgnbcRiRZbD/oAngfuUDEYW0Mz
rB2eNBxcriKqO9bWM33CvKD7Z+dJeEoke1cvBTm7GWEVAxTBTbnYYm2GfY6j7/1OwRMHYg0ImUOa
qvGt4hFU0EKDuKhbDLvv1vRX/h8VJEOTb0QVb8xpJPiUnJd1UnSv2kSZ0JUYlVF0mImDo6F0MORW
GI2GxjI2mI2QeS/Ucp/k72l8oc/Pi0dtouBWbn2zvnH66ht530tP1d4kY+ke8FJ8w7UKiUX1p3rU
97mmYdCQUAySKnCasNyjKVOB0OLilBTYIS2LzoRjfi/VS8llz8JVCIkh1nJf0wEMOocveh7XeZSi
NMwQWm4Egma2gdwPqqGRmxM2YdDKdJKYJW3GjtfY5stTG7pGGAe9B8IeXurOD/I8c1n88bTnJV0u
HU4zIk8crR3h4sRT57rNtbrkOp6nSyfNmyVFz9mZqVg3NoYap7AevNF/8/z+dQkAcZ9T0i8AVYVf
B2bGq0EZBA5MrIY4k9Oid3CLwBaol5tcY4sPGkUktuq7L5IGXEtk6FEVLVmbqeddZgY2nLGyt76i
I1kiGVjntN9XkvH1Kk/VvrXKw4CIfZMo9gzXxaTkpthngPvx5TJPQ4XBPjRKDjHiauZAofwClzw+
42aBI3iuS03facdR3k9xXMA65UbTh19X3ghRB4i64Wg3Xkvqj1WKAKs9iJO0TXdN3+7a2e4uYgtc
VwrlQlXVIU16YKB5iO/URoE9LBiGBkA7MnnOfmNT1UBABhQxF7Pj0ZCJ9lYSJV86vbjphewxaURH
3/X6k6sQBI6vw+L6ctPpspcNZ8esmPaWbez1wf7q0hvLY4cFLMpuCNKhjkKhyALU9+h4Exor/HtV
Y8wcSqK7rlwlmnoFcWAHALauRIQF3UvQweSzCeRvjnfLgwRxRDkCdjyL7zMRyY2eiXNFsnFAIZkS
MypL7El+s0vNGCVn4z6qAq2hzYw4A1i3y/MLC5KHhDxApxc3Q3Y5ZPVmCIV3kDJ5gnaJbWKExFNY
xXpq4pPbQQA3WHTS6kq0+W2VNDZw9eyL7Xr5F1mMZ424sah1vhlVd05BhjdtdtRgwTYx5q6ooIS1
u32YzZcK8+KlLL+byKrImY1H/KjpsdaB2eWaGJnTcv63lMkBKl4IWUhdS4SJhNA4cYC+lgjwRZ4J
7wRnyevQNEBJwu4bAjSc4CargO9vUdaiXURCzYbYX6P2WnQsmQgyPKFLv27tj3y3ZEp7KBuJ4CoX
II9bMQmAtVHwrABnaoUGXKdOThKxPCORtQk7u7Ssb4go40ADO0orhvxVx1V7RZ4w9htqbum62KML
kdCPx2SaIgFaoaYzVggV5KI9cXxXBVZYuAGt3m0fdj3efLKDOQLWHp2BPGmzoORP81o7SBflvHcx
3F34FIJpnsAFBxQmZfGaDAloA9t79CWi4nCo600Zl+TG92W2ikpnV6G+wtvO4/H1V6dbh/XgrqL5
XFTePpuhlekJt1WLu5vaQuzqszPV9qOOoJFWQMMqUNpvtTvvtIQQbb77NJsitgaYtya6aO9gzBxQ
oQesHCNdQmVxhFd004XdlWvkorcCGRo4M5a7Jrkh6SDBjkavqSTdZqNDcBS0A7DPjNyXzMct2veX
RdQ8Eq54pIjk8ck8YHYLeq/a15qYg2yIGLE4QAtTw0CuWpLvUndXk6rPSo3xQt55ds3ijbzch7pm
juMO5JQLDgcmoIIZ6gHG4/4RAM9DF4P6N3JnBx7/quFoBkrzccoYJE5zjYh6ZloTjXe0kPZuJw4o
eKvAhBAQFHbIy9ibgR+btySt32edo61S67sHfGk9TfGwyxwdfwOHC9l0w9bSH4wZpPmozRtc9esy
5UvtwI9tY47JUQb4HUjVMdLqr4bAy5FMOaymwtxQ8VBj2n23bcVkXOKB33JygpMmkngz2fI8F+3T
rIzp0On6IZydYU/swnOYWOqi4zdM/BrexJlbhXjvK5OY0pHcuQTf1wbL5CsWjXJtCMtf27SIJ/My
c8R0hMWPcQiuiycaJDs9/U03IZZOVtrXydWDmB90TMLNpLd4hQi+H1Lqcpzg7s4RwyuE4P40gndo
bQukiRMBI5riey0zYjBKG1Qfb7Uy/Cu7tPfWwKWLMTprWc+4RZr0aTN7DzHhLktZFW0a4QWEM/bC
Ztt541XUMhcJw67GfUziRrJAJ6yBG53Qt1vhgVmzp9If4r1lvCVIcPWYInqLttjzYDI0y/aS04zd
xCp96Mf5DBzX3aosetIq5RO/NNoccxgvRml62ZFquaFlTeWjmxs3Hu9SjCgpCrYArRPa1vgm6an1
TR2Xc7oocdF04RlnPtG7r6FtBBp9Ef4R8l4CJFtZi0+V/fQN4/31RAA8L+nIjeJkP0QcQGLyY3aL
oJxaJMFDmmEnr+YvarI2UAVx8EmwTcSb0PeVFy3wx2Bg/rZCmp5tpwJBui+6TeIivLe9wjiiZd9A
/EtXcQsVqa6tVxJY7gdj6S2USQeQD5LsVLjHuVDr0Q+P85RaewYL17FWQNctOdulKPyKCNhb0/Xm
3vElwIDkpEfNXpdEEhUR7jHyPVQx1BtL0I4brE0yTx4xe+pktORd4MfEX9iKfZjktzS0MtTxjp6v
CaAi0o2YdSK005Now8BoSLxwxXjtD+W9n5UxGVHWSE4rblvMwG2exRTY+4UfzSgP56XXfQF0gwc2
uXc89xWfNuDo0WgotkE6O+4YqDzM1jPq97W6DAtL21cWujhNQ9nQdwS0ak15w/f4Fef3W9edfckn
SGM86NKiq4STbT1xoFuVFZziKrcvCdiUO+Ss3rpw6u8iJ3oQWOFz11o8WI+EGipur702uz7ezOXw
qM+LnK3HlGllxKFe1gWcxdYfHvrKCeleiy9dzs0Xcf1dmuYdkcXYXem9ZJP7VE0saHB5iCub4AEo
LG4+PF9uHBN+A9R2PvfxAb8FttVaHrIZsV/IqH2LDv5Ia55OCXt7IMo230UpUa9RzDwbEehBjG5N
cgzsBi81zrmhXflP28xk4pOHXbgZEyanIuO950Q1BRW44nXbNA9e0f2Anp8DhkFsoLfj11qbbgsa
UMHkd+EjMD9aNwYlmebd2DJOzqNuH92RYStnRdwTtZFtawtFaaLKpy9zBM247aEqtNP4oEtsb1Ap
dg7x16gKcFzU2n3fYDi3ldNv9FrUBz9SN+3YXnWl8VItu/a7muT/m3LqLyEQux/y/FL8aP4npD4s
QrrP9VWH8nvy8rO6Crnk/5NX+QJ9lQG5jtb9oiX6M/HB9f4wdUTEHuRiy+J/okH6p8DKchBYGb6L
KQqVFVKKPwVW7h+0XfhNT1CbLfIs8z8RWP1V0ayZho0gFYXmB2GVbya09NHMblonZpWa52l6jE13
PP90G/6N+uivxNg/fzx342eZYSogpQ4jlS0eNIS3DXJVg6l23Xzt63n0gaAMTJlbo6Vn9usr/pUG
/ecVP6gJ/WLG4ZqF7gb9JpAPM9cZ2oJY5LoW3PP6N/qwz+7bIhv7SRbWuLqbDhE0o3hSPW6qhJwY
qEGm/Prrj/HZjfsQwEFXV1cEnLob2qpUvD540ptWK43pYqL3Ne4o8VxSvkkLvfn1BT/5QGJR4P30
gZSnq14sF+xzWCQk2XbkxSAPiJPNry/w1/S3fz0Y8QHP7SUzvfrOcrAyTzK9D5PYQr6i+1no4Pis
vMnFruPk4+2vL2f8NTj0z+std/bnDySKJnOaySHSMOorDMbezsKqEkA/zxFZd+6YrhlnjNBoJoYD
ZqZ7FhqvyDOLi1//Ez77xB/o9Tma1j53BnSKyMADq5ZvMdEOFTOH9UCCwK8v8tlzW96Dnz4mNB13
8KYWF8HUiKeorlE+AUP+jUb3s4/wYXnIvTRxG6teDFlJ8oPmqbxoGpstzXJcubLbctr++mN8+rg+
rBRSGxxVxTShNBSCq3B0H0ynJX8GwwRRTkgbuoguNoRKaATFcJ+1/frXV/7sBn5YMMDzpkqZFZl9
UsN5Xht1GsFvRMH2Ny/wYakw8cZ5U566G1cHnr/KEEZAHnEKOGd/7xN8WCvMdNJK2SiNyewk3OuW
ubR2KzRbj36zpn6yGC0718/fscbTO1QcDi+QCG1OgXHLbLGHab0qaMYH2jDGmMZm6zeX++SJfMwK
9YlfxKU1hTuJzqjYDrUBPJBSS/a7X9+wT/YI98PSYNky9AaUUDs0oWa7L6E06hShRj5uVNICu/17
l/nw/leyJ4eOSfVOwVG+y+opvqpUW1830K+u/t4lPrz9QzZ6xqA7PrDUMdnYRhVnJx8AqXeTOR44
rV9f5bMHsvz+T2tM7EWK2SFCoDq3pwMyWB0/F2Drf8jxP/VVffbjP776YTLp3CGmbqLikKOno/2M
xlj9ZuP57Gl/eME7upC4IVx3h9VlvhuzgZw7f0KDkRhoYP7eHfrwjneJVU75hEXJbuDb00X3Fl0O
0LH5N/fosw/x4R3PfM2pCFnmEVQ1WS5V3KU6pC3VtcdMy8vq790r58ObLsyJqT+ZWrtwKuZLEz7P
mYaPdTn1Tv73SkLnQx1Q+D1w0Y7JWwu3sVs7kTuoL3UDbuzEJNHXj60WE+U5RZhb/16x9lH4LnDO
+bruiB1xJ1O+i53JaNflSCjTb970T7ZJ58ObPkLNRiBSi51BWJUA89O5Dm35LiQOvDAXqlyH8vw3
F/tkNXaWr8hPb+ME6kQv8CTQ3e6V2GKb1YYL8EAceGUkEuOcIRWGcmG0xvj866/38vj/dBD8q5b6
aILI8TIIOQ+YEKETGGdJ87D51pgzjUFtrqX7JUtBbbHO5UQa6qmpzKcJd4jz5deX/2SBcD4sEOAZ
KX9hSewKUsYAy+akI7uc2n/90z8rPZwPCwT0zpHEkIo0LZ0Ps5mNsG83XgQ4eBc1Uxc9QiEair2N
bsDBWm6ZC5DE89InDyC085sX/LPP+GEFYdDtKIQe9o4wpcbCY+H/UCC6q98sUJ99Qz+sH//F2Zn1
yMlzW/gXIYFtwNzWRFXP6U7SSW6s5E2HyYAxmOnXn1XRuej4awqp7qJWZJeHbRt77fVIXCZ405iH
MaN4rEnw4LnXXFbPDq/neCyFWfluWWiGnRlrPMjV8jxhcDad8x8QbjtPAiKBleVpqXRr7WgogPO4
CopiXw7wSYPcqpyhEdTTWk7aQmwx62TQZs3k426SQ3MwCHJiYUfI10ZRhmfhzKgSRnABgBGqxIv1
ysgsrOzMWjvoUEnMI4gKAi6QuzCHkQdZANxj3/oJS+PK9FqqxVo0ZiQuAXCIj4M0kcU+6IAnqhTE
96mnrjy2sfOgvVuXAhHhkaEZ57g1SReTLMCjnQJp7HKULg29tQYEnps6IzYIPNPBnZ10ML0UE5JH
ryvdWgLwFVVzL0MokLapIFn1XqsEDxjXFW6FNoTwFUPa8RxnoTN/GvqK0F0PX6y14/lS11ixDdBy
p+iZyeSIMjo5Ljxv8D3Aruuav5Tvd8NKVe+rDoy0uBMEKSAldrPJheLmct8sLb7UCmnYMM28DzGu
XgGu4GBgGTjel2XyjUXFC56mY8gzD6HCw2cZrhwHFoKcWkEOsaB2B8jmY6Ly764D0kNi8HwvmWo2
cPJvtsBmr1S1EHbUCu5K+HCShu9zPDj+Gz5vi/7AukJVMNANg5UuXBh+aoU27UMA4AoxxBQB/hx1
Nd7xGGykLw/QeRw+2Pr/5rK/G/6uwuIHzST80yEu2CMAf8B18Q5qJzzOM/GtrSGgjES+MtmWhsaK
cq8rJfJ4coisIYWG1JH6u2QmxwL5GTtRa4LrcbnSsKVus0IeO74oCo92cVPnwkN2GLQcYToi+eBy
xy0NvRX1vkjawplx/8Rxe3HTBQFDOkQt4QxRVCsnwaUmWIGPi1voNaF6PGiTDO2L8JIiAbGxkm9X
NeEvnvHd2MObp2+SHmyjMTHzFgmAn8NQRZB7QuF0uYaFFpyBxu/3DD9Hpjvnot83Evk+FPyeDcAy
ZqX0hUMPsQKdwuOLwKu936vKQQornsn6NnpUbX7TKQAOrmuCFeIFtLDwxwv+vwmMID/T7wFSua50
O7h9Lgxey/t9NETuhpxLb6/voPOwvB9g5FMI2aL0ZoY6w1fTU6ICYBAL5AQGSBu6rg1WUKfwhKhd
AseekZG3mlZ8Lxhspa4rnFhNGEsJzQ8Kh1tVuZ9ZCubiEKQ3l0tfWI+IFcRjhxsvORX46UQfWaRf
oC4pkWAyw96HvbYhkH7XVWSFcpkqUtUUNrd4qYiH1n0AhwR5SvmvlNJjkJUrt8VL2613/sJ7N+Lt
rM/iT/gqJkgGpWK84wWsVmSzDQoHTm/uPu3ZJzhGwhWcXdc0z4pxV/gacm4HZmBmwvkhj3mOxI52
zH6ywnsJo/G6E+Jfpvm7pjVtBEkojKz2cOIB1zo/y9Y1WTNvWVjObZx2CEFvkjnwdK8Zsm8S8Gc2
1QwBHtZCuTLZFhbDv4DTdw0YDSNwH4tMPHsauQnOXBZyO48pXPGummSeFe6kGaPSqKQHBQrqjAhq
rIMqAQvEfPaQohf59+XEy/hyZUutsaLeywSBx0oJZwPRSlg0tEAVFPm0v1z60nBYYW+0gFxy8k3c
RfRszn47tkhqqbiz0lVL5duB304AL01OF2ep84BV9zsVyScIhz9d/vkLO9Pf8Hw31OCnl6FXhdBb
4sizSYfEhRA4fe45tJJFTlcib6ERrhXsVdE6OuLGxDrz7xsNKgEuox4h6Xu93Iql8q3Ixkv2AIoZ
8G9EZ/uqFS/Z5L0S5MBcLn5psXKt/ZsjY9jBEQG+BGJ2YzriqbgQRXeWCck93Jth/Co0halDV99D
O4EkBwOZyeXKF0bItbb1PvENnKh0F0scDx+mSVa7cohAwZ14eFBcmpUvhKV6zn37bibAQpS4yPk3
McuApDgbY8PVNYakM9hA5/jnusZYgS/Amwn7DLmLQw9vTk/Pj2WpIAwl6kmm2XU7sWsFPPJsYKcE
HkbMPXgZAbVzgwUnfLrcgqWpZsU76UinOw2eZtIPD16bPNK5v1VmfL6ueCvcZ1ZHOYxJTOxqBRPh
ut6Lof4hG37lz7e2dzawccgoyufI7C8qcRjy+sYjbGXn+HgS8cgKdKBiRAK8e4etz/nUu8A/QgKI
L806wyMEDHsvd9LHhyGIRf6dqvD0U+HsAGrXoO+7EoLMvv4iQhjqNw0SHZuVM8rHQ80jK+qdFJ8c
ukZfQTy1n8W8RybiQZTp/nIrPt6XeGQFNoPUn4545NjXc3/UA7mFz+Tlkpd++Pnv70JZTX4X1Aof
rxSOs6oFdh3HBejpV5bDpR9uBXEmuzGFiydW2/rFVXhCjt4u/+6lgq3ABZ0aVMoC4+rV/CdsHuHU
Gx6vK9oKWyS6F+M0QKuJbHzv84ws0Bi0snZ3ufSlCWlFLYfQKndl1IHt9gj6aVx38pYDcxC67ifS
/r9b2OLz5FItVuwmpEscxVyAa5ro0wyJteMGP5sW/v2J2wCtLq+bmNwKYsz6ppEuzgQ+vH6hJUSu
K+vDYWV1/nsM/t+LHM6t6OUtLB1hR+LsxwOPx1OKdOsNvoiTH8gjmh77PazwnZ38pL+Ierd207YQ
EdwK5RQOoqxJpy5Om+QeeTg//KSFMt4Rvy5PgKXyrVge8I44TZVo916qjhneOAAnglV+CrjQdRWc
K34X0vBfd/G8igq49J+4qn5BtnEPD7WrtgXo//4tHoK/Cc6IyPvWJX0aSfFLEnnfhv5K8QuBza3A
9oYspHT0gGMZKHsIar89NmwMVqJvYdPhVmynLQODyAfGhc4AQZTG/Apn5MJWzhcvo+2VA2CF+BgZ
+NVHWEBCckblAbY0dTsfBlBA1TV1u3baW5pIVoyrAakKeB3rgHVQP52hfx38+psr5Mpxf6F4W1yH
jGpXBxRdVbEMryLnLdmROI5TM3cro7FUhRXeOu1D3P4j0bSDo7eewx95NtyLin+5HAgLUym0Ijkv
Q5eFKW3jqaH3OneyPSx/svhy4Uu/3Qpjk2joW02Pjy3gdpmrT6AY7uUwr+jwln77udr3QezDSiCh
ZQufEx+ZTpr+iOCXcd0EDc+Vvisctg85Lp66NmZTf4tc4Zt6qB+bvlwJ4YUgC60QJnjmhGLY0WCd
iOeUBzdI4f6M3BRgIUQz7y/3/1IlViTX/lBFPUMlSNqlWxGpI3h834O6/O1UxeFyHWcB9AcPCeBR
/dtRRoFEmHqDjgMPTJQW4l/fI9OGlf5vOnh3TS/AQk/SEx5nijPNEzkrrnphTtfEpXDXPlKWppoV
6IMDRlXDDIYrJY9t5z87LPwMJ4Kvl1u5ULytlOuAREpVUCM72qFgAvn3o1Int1y7vls4itjKuF7w
Isgl06BsZIDrjuAFivYTOPNmQ3h23/p6ZTVZCBlbIZfNTLR6LAB9SoHqZdNDya88JQfnSfguYAZH
I7tchTpOkThrNvBKz++bQCEfJie4ILxuHKyQ94tqrAoAOeIzR9fBIitT9uqo4vPl4pe65/z3d20Y
IYSVAe4esKL07bFEXswWOlW6u1z60iSyYj4hqY+zDNGxZN7rkOfPUO/vmaNW5ujSj7eiPR2Ruqnh
XRP7JAM9mhR1hBR1PCEXK7//PJIfnDRtr2eWJgk3XOp4Hp1P8LH/LBv1NFZ1PFZmf10XWWEsM7/B
jQCqQA76fcOTe6QjHZGjt/LZsjACtgxOgvgA3/RJx5qG/7k9x5mfk+6TlwzZyp60VIO1XcOI3fX7
DBPUDFML/0LvNmkUbKHgU3RVD9mat3IUTje2KZoA/4cNDcijSN1H+KL+vq58K4w7DeAmizACWFBv
+4ncFsie5oJcN4dskVs0JNLkTaLjqsi+Qm3+3Gj1EvTJo2rW3iUWpqktasMjv3Zx5taxi7dAv5D4
bG/uRl7eDZpfN01t4RquXTsRDECZtgF/DYBunPD0L4vm23VjYEWyGFlZwB4dWyr6ClyHBFaKyMjc
Grg9XVeDtWkjWa+BOXfUINdy/AKr0U+aFJ+ME325XPzCUuRbYey6+DisfLeJOZcB8s9zJNY5Y71m
te6dO+KDlchWo+U5ck37fMLPb9SXOSyfNG/uM6f9BU+hAdDI4EsWErOtGurDaSw0G9zYgOTc5Ne1
j1lR3oNGKkpOm3iONEgxLXvoB9BEr+o8W6tmnIrX/lg3MQDRKdwlQnhUqDd4VhQr91kLo2Mr09hU
uxFezRtkVLadij2vAY5ACNZc94jDbX0B9CPI326kimWQ/4DF4mPkJTcizK4LD1tc0OPCbJSE1rEP
0EsbyZuwjuBlGa0sUUvdc17a3x0CpsIYrkuhYt9P4BtVjCHQoSYKYWF6eYAXFihbUOeVxGVD5KgY
yOjfuHe9g6Vsu228/MHVrjpcruT8az8KEeuwEYbjyN3eVTEt9Bc/g2WbG7R6S3ErsdKMpRrOwfmu
nzoJ5WlLK1zLzXP1BoDzdOPNpPhZTCPwKNe1wlqnxkwHGiAvBS/NHIab8AxUBXkepXeVWAh5mv+2
AcD0oXRCo2JdcQX0mdseBgk/scu/fmEm2RK7nvZ0UnI4D7Q/v7q1SI5I1oTBxnXFW6sQxR7hkwlD
HFWiAaXRwPIJ9mbwSV6pYGGi2oI6vO0WdaV6FfOwgo0MLmS15l9AnPzpJ+zKU7EtpQuLkkBkrzGN
WAe/ifZT2s2vEbi013WSFc2JmAYqZQIPvCr6UdUDvA8Z4I3XFX4e+Hch0JRTyB1TwgAHX9k/HJhZ
nQxA1FdOHyuEVQfny5D6dSxcf4v7aBdYGHhqXvfTyb8/XcPjrlMShfO6A+S+8k9FtSrBO19tf7D4
nLOb/+mXbIS4lJM6zvMpc74k4eyBuJWD3kqfAxcmhbcOnB7crYHZzvTUhgJ8pyYiMIXx4E7HT6Yh
hVdsWSQG2OMksBnbDcOU658jGJv5rsJtPbb5oqvyUwnjT32TjEjvix0gTvwn2hZ4N44oCfofblcU
2UskAJA9Bn4bcthMBe50GMbIy/aBT9vq+xgyJp46BqelX24SFOY37IgAN1RF15QPAS444BmZ5eF0
28Ewe9gPSsPxXWm4pT1HMCmB+zu8SPUBKO3JHHGJPCfHIQJdEGkNKnBPA9wdolMNkxHxbOBZCT/R
RrgCVySG8urK4bQWMliwwQzJYE+ECy/MZIYKl6kAyV+eKwsrva2383sIfWDarGISwTpXOBFs0sf8
NzLYV5bhpQrOC9C7OAJgjgZwNYfRJAFRrcYiQAcHtlH683UNONf7rvwcGdA9XN4wH0EkgfLYkQek
A2bHmnbldcFqk0zSANi5isBeJcQzz2kGUgVff5o9X27AwgURsZYCDYBbD3AhonXU+RbCXXinc9wT
wiaRnCaaNXfGc697pyXWytBUWYekoAidhaztDdjNX3UFRNwkzEpjlkbbWh3cDNaXjIOgrLvGT3bR
5MNEGOLg77gfAUf3co8tVWIFhAcowuxQzNkgKf1xnzqZelMmHX+HDpq0u1zJwgZvq+66shmEk3YY
Fib/QDt9458N2y+XvbD52vI6ZQbdN1NY40u5Dj5XqjTfQBGrf5dsGr4DFFr/uVzPwtSy5XVwNJ1p
D5faGLwDGC5T+Bzi9dAJyF1TzBTu+plz9hZEvPy8XOFSp1nBPqhKeu6YYMPn9Q9TmyHOsuzKPdPW
2qlwEPmcYFujE/AqkfEC7JyDe91hwhbaDS6S8f0MN15VLeUNDL+L265o3a/XdYwV5G1eJeDd1fiu
qUx4k1bU/YGP3GklrJe63QrrcCybuYSZTAxfZnkC6ibHezpMRS//9qXZasU0odJE2fmTj5ccbAn1
gGPQD5pNX01Xrj3mLbXADmntjWbEx3EMM2z6liKh4G0uTdmtBNxC8baqzie0ytO8wHdfALjqqYjO
/BMxDP6KzmNB9sZd67yOZGghAsmrGIqtrnjKqmkCkiCsCECjbe18TtrywYGXMzkEHfaTGx5MerpJ
Hd+vV+bAx4siTAD/3QeHMMPhvdT4BVM93wFEMO7mLso/M56Sw+WJsFSF1cg2Z1XNKvgQYs96CPsZ
1D0Sp2btfvXjQQKG7N8WJCNeeQJdV3GUO3BPA2PjCCz1dd8ioa0hgmV/xvuCljGr2yyegFv9XOes
P6YhYJkr02ypg85/f3cWYdGIBOjKLXFQgHdfE/GjgJ10M81fLg/AUg+d//6ufK2qJBFRhh5i6XDH
u8gFeKonT9eUzm3ppg4pzu85TvYDIMsc6Kwct9BlWim5Mn8+/vnI3//35wcu8OikwbYnqM7Lu2Js
Oa7ZAFxfe1BfqsDq/9k1Gsn8IFBTGPHhIDvkA8MlIeuj604efyGz7wYgaGdEGEEFbZJ9gwPoEa6t
QDo4/103AtYuITsg5QFAqGKYA4M+kNA/cwcH3+sKtzaJpJm9ti3CMu5ddpCkuCGkXTnjL+wQNpmy
dBw3GeBxFM8DpNGw44irFHCGNLl3EnLV3OeutUN0qdRw0+4x98E1hG1GP8BeBujUy51zniH/+1Ub
2mTPaCimfvCw++c0RRIxuIb+fEq7nE27QTp1+OdyNR9P0BD+X/8EMAyTBA9oghALHFiHj1XEB5i2
ulG9u1zBUjusvbp0srbpo6yMiTTPsvZ2pnOfE0/sLxfvncv5qJ+sUYA9SsddjQb4st1xJzp6Vf/U
sHLvpgDi1uOh9uEjSMUft242yCdeqXehWbbOroIJs1NAS7lvAVY90qKD/z2811+q1K9WFqelKqzN
TWaVZ1zSyjgDk+7gtYBRq5L6cZf5/LrBsaV1anZKV5SVjPtZ/lc38pY4UPsC+rJy+b/UBGt9NRO8
ncyEH45DPyx8kYmufmShrx9nGcHV+fIUWKrk/Pd3SyCskYSAI46MZx3+8mVxqtP0ReXTyklqIUJs
eR3rXTylI6UUidG1AGypoenn0HRrSoaPv4hAAvr312cEIPRUnIeA5gK5B6q5mdLuWw703V4WIO6J
qmQrM+rc7R/Eii22A83AjLNGUzzt3eeZC0v3M7AEEhoF93hIRS8PyFKPWSEfBXM4+S2O/N7QedMu
M9C+AqdImvZ0uYKlEbdinveDAFgnRTvSYNp5BWWPrSIaoAlPXTfqtthught5CetqZ5d4yVjf5K7n
PhAA59cyNv7eTn4wFraTXcAoGYPAYFohy6FEPmnj+nAlgfcjElU8vz+ko6rbHd7f3SLOteDIq8p5
Wr96PrLflEwANAuZ8xwmI8djEbxHTbcH48iR31RNPBB21JA2WyBEx/9oydhtD3DGzZSlPTL2gASK
5ijNwF0oMzZ/hpPylH/SAlb2j6kLQexDrlKg5Ckcudt7WoM4taVE1P1/Vw1gaA2gK6IwIaop9u1I
i2A3ybHjf1qm5u4Ik21BVgbx7/XFB538P19ZyGlI9Zk/VSn+RuTg/4aziLkxQkTPYHh8o0P+3cDM
OtDzFI9Anh+bqiueC0jZ96YE3WOcQAL0pOm3krJPFNhjICCLtey2hXls6yH9OQDlEtn9+0TgPa6P
iuhuCPLyODA3f72up60VOHVy2s99X8Rd7n9thbtDGH4qnOm6SAyttRff9FPpBEMR0xkcEknYqZm7
b6DRrHxDLqyOtjASrkRlMrdjgVubShKkUU2620fwx9e7uQSP6CZE6jo/tZGTXycaCW2xpNdEfsB6
v8DlthPsWTHIQ9KUhyCAtqBDptjK1riwFofWwSvFDadHNS3iRiXZmVyFdZhMN6qqDgDTrb3+Ls0w
ayn2XJC8C22KOJAme4F0nz3yNBl/jrnnrNxFLzTEVitCy5GYPoA7TwIf/eJg/BFUnxwJDQB2cLLl
/eoT1cKdRmgrF5MU90pCyyJ2yz+Cf4OMe9/N9I/K6W7U6lR4fA+N0kOn1y74Pn5aCm0FozMqD1cm
VRHPlXNMYbUMryA4Mbvbuek2o1fuiWwOI79ytGxVYwgQNp9lGO1g3BN2p0i2oJTxCFKJIOmluzLz
FuZEYMWsj7KDDC4yuxH4xruxzti2MXX1JPEFsHKuXDgBBOe/vzuSwe2tybIJj2RhCMhpkHnJNgOg
6brzRWAdmfoMF7rUeDAvnyg/6LNZfi6TP5cXzKWfbsWlGyhPylCKnddnN66gG1YHKx2/VLQVjGdH
1RbZRQIEH4aULnwxeE18+Vcvjam1oU5wOsxauODuCrBddNodI0Ao8+t2a1vICJ2nG2LKiJ3Kh+YG
+ZP5Ycyc50Tmh6t+ve3mJ/wQnrbUiXajgRkyr4CaoY7r78Hvfbtcw9LSYSsZ4RCsgeZ2sriq9BvJ
mm/In3yA5cMnPdKDcILHsU/7DbKM3kq1Nk8XVkbb0C8JwsTpiTmDPIk89LUYb7wGq2NLE3AbS5+v
rMALq5Qtc3RAavJZqcE46+itpuxe9OJuoMPepxTZ7OoO8w7UanOdkydMxf+N7jF3G9PSOtrhtgOo
0eqcWQMvTD7vLg/WQpzYgscUUmKY/1cRnrqDu6T3D5PffL+uaCu6p3QckzLBiUt2AFpVpsJSLv3n
y4UvjYMV3z0yOOY6qcWuVOFXMYRbp//G2x8l7lJoBdTbZLZZuSaXWeokK+JnuGkBtaTArZgSd9el
k/kjdBWt6QIXFhRb9BhBjs7Cwo92nNXgM3RATx+c2vtjejE7m8v9tdAEW9hogkpUYQMcSjnMm7H4
5NVr77ELmk240v87RVkwezCSS9LYmxza35ZFXtKfYTBCBgKFhL5JJx+qYwdW67Ainkc3+jR0GrR3
kMaS7mc6D5rFHU7OeuUcu9TU8xLxbkMcncaDe013/pzUXXIq+qrMDmA7KOe6PZFZm3qVZV3AvTTc
mWh2/BteVNN4gMs7sugvD9bCSdzWEequMHMvlNmbGoadheifMlE+FEK/+e5wMM1aiunCosmszR1H
Rp8qWqIelac4Y7n3RZ4AWWecY8nCFeH8UiXWMqDCnrWiQyW9GQpwp7wHMmenafZeI69d2TWX6rBW
A5YauMcYJCuASHWoqvmpTfpvYeC/4bLn1+UxWZpV1hoADC9upano9j1JQTJxHDjujEAIXlW6LShM
+FS4zKEwq0EC8aYudPIgQ9p9vVz6wgJjW/YxXAVSL2i6fQfs0iYLBFRnXQR0N2draVoL3WMrCjM9
eDXezru9gCvDF5VpOI4F7hyunLnO97AfXC7YWsLZTwfgj3sYQWtMUNPCPd/170nGj5ViAEDy1zRc
S25caooV3khPpzPlfrvPInC4fLcCLspZ9U9ciG3bno8OIOjKAgTwpk72vuc/MAopeNQ2f4yHfLp8
+n15zJfqsWLbgO4sknBq98KTz1mQPJVheitV8wjk88s5YWllY1mqxwpvvzCBQxuMzOB5jxpP3Hgi
fpaDU2zCSuymbE28tDQqVog7syobISl8sJBrtYuQb7jFIr/mCbcUIVZ0z0iNEVmv232oyC+A4z7B
iuNPrZKVU+PCj7d182mZlnWtmNn7URpuHMKQWzCLen95qBdWP1s2L70Cqsoan2e1MAb0NG0m+MSa
MivBZSdSH5hWZM2Kf2G8bcmg6CngXzmaAqDEf6AL3OM+81tPfJAce34CzP7LdY06N/bdLq5SEXZd
gHqcM3W38YeHUQGMVaT8yCH1u64SK9SLHAsLn4neczXqTZf32KB00294R57aUqw8kC5MLltBGMGL
oit9X+/7wgCVnXICDmYo75LJG66LQltGOJU0CGYNUJmHu4ANUhD+m1l+VyYg2AX9L6+p19z7lobf
Cvc5Ldlc4zp5H0Wy2RSOuikLN0cWU/IIcuafqulXPuCXJrUV71U4hV3IhdpnRZ9uFAOpLp9VtdEB
0Kvg167EzlJkWoEvGJPaywNU0zXpVoJYiHcaQAwvz6+/+rEP9i1bR2i8aQbRL8HNCVTDYYHX2Ike
iqQetjAwvhsGZLUXzvjqs/GEdOuHKGPNAQatQKyDddr5o3vd/LA1h4KiKgNd+D5tuj8B5Rns9tRL
0nj3ChaGQXOd60Boaw7xpIKHiwmMUub4m6h3/qtl9flyXy4cAWw/v8IjnihoEx6awJRb1gzVJhp8
cRRtaW77OTFfoQkncVGK9HC5xoW5YUsOPQkt5gyXvcMsRulvW8/r6ltwNSu+sjAsVXD++/s1ruUG
3yoqOnAw1Ou2Aef4ygPl36T+d0XDaq/pJoKie0LiOet2UdjurusWawkAvCYTadigW86WZDxB8lHZ
mHBlpi4sln+1B+9+OOyBkCYy1Ww3Ih/Ar4q7SqsnNwhXInKpy614d33IkGhZsh38Qw6jT8DqzD5d
7peFFctWAVbKa3Jp6hBvClX+TTYS74KzN0Oh7DU3DIYiL9fVc16a3/VQ5hSK8UEEh1I57RFpvVP1
RgxyX45JOQ/pfYeTxerHffD35vGDJczWbYUTEVWfN3KftuNQjVtPZpKofe0jNandaOl7mAVpg+S3
bapJFDIgoucJp3RXMUGgJOsaUDVqqYK0PCgvyQv4sTai9Y6tzILmB6UDpJn4iM67AkTiZNADsjIy
6t1GKXhVD30rBi84jfB9aKDq8gclvzCk59Sfa68CyLEnoCfBr8iFLynNS7dR297rmlEdJvBjw2Q3
Nf0AZB2LahzkRQac8Bjy/IYWtNtCD6C++LjTAC9+1t91PbM/wBUgwzucGye8hUN3KTY5PiXnTVSN
Xn0DO7L0Rg2Bez9VUYdU1Ckb8VFVRqXTxpUvWPZj4J5ybkDDZonZhLXObiA/DOKhYhKk4VQ/knbC
M1qRQXs/87QAtKIEwHuswwnc36gwyTYfh+TgOzPbZCw7yTSav6VIBHitPL3lQJvKoDrVXPvnKRxR
YJWHcdwJQUuAul3A4A241wHbUxJlJxhf9TGvWnKALHVXKP+30tNdihybrReO93QAj7JGyoHoh3jq
ZdyQqNm5vfa2GQ+3rZvjLW6Sz2lAtrr5TdrbHND4TT22WwbzZDDgbuEMCyrCIWrSuG3kzTg9w9lm
W3k5skluyxo7Ghyp02KTGRhaDjV2BgPr7uIHqJpxQdx2a1qzadtfCdb0EgxYiAIfNZt/BeZ36+W/
gXP4RZ1fSJu6nxvyMHK1UUW1nQag4iX6CsZhBpok9aPvf+OLLRifB/KiJ30DP6WN1tkpI+gxBXTt
9KWNFGDr7R3vvw5J+oA+v0fSyMkfy1+6aP1N2WJr1lO28bP5Cdkr4DtDNr/tINgYZZ09Q+cLhy8R
1McxQiLy6PTtA1iwbMupqB9SkogYAmwqN0Eh9Ykpn047zE3kMANWC8F9tNPdFKHjWzBM5yZ6QNe6
mwG7CtqAd8m6Zv/RiZzaanzJcxNs9ODflFreiYltw5w+9Kk8uBO/J6L/rvvkS572bzTwJSyzAVuF
HyUyWgektTrpK5nAXO/aJ3/GlGsauuF4hNpXMv1Vz/5Pr3JeWcR+tXN0L0MwkKfh1rjjLnXIl4EG
8H4up63rpu4+bNJvHIY5SIneFaR7kBlg423Z/+cMebsBeW3PsmYnzEsJuLCG166C71PvI7d9okc3
a78WkfdCM7pjSoebqVbPdIaRbTTe++TVC8IDWA77MffvKhLioYZFX/pB3keufE6AJJny8U6GfO+r
HpSNZueUBS70TzSIDo4HxGtaKjhstw8t7IfSVu+S1D3Vbn6EocU+M/w4eGMMt5LbJK02Te7dNkn3
iEShZFdn9d6kyQkgxS0g4N8RbptZisckmV6F2+7A0dvO3vdoip6Kfjw4QbiBnm47YT/FMphC8lbh
33kUPSgUrYZh41WPrK6P3QxMYqH20DA/mdY5mEA9JJhSQMPuAf3ZDwBVeG0ErK6Rj0mmj0a+hcF/
hBZfkSYVVxlHcg5OZYV/Q0S7DcAtJ1mKL8Z0Q8uTirIXwsnJVaDdJPhsARQhJkznO+T63RHqHgrw
hDZNhjHlepB37eCnG0P4r8nLD7yvn6hBzp7q6S9YZeMSi/8iSj3MZ5bG2N8kXnU3RdlBA1AANnQ1
nFeMzwBxPVXDfEwEeSlHiDXSCWl8yO7EcZlEyZ654RN2I3jCDD4FYdhXh8C44himIIlGAXI1VFsC
RiBnTAqz6/FtuhuDPtskHfzljMPY97kQ1QuQcZHaVN04i70xpPpscrznbCClCZ86wtlLPo4R34RD
ZV4qL5t2TVpj+AsNXHeGNOtJ/PYnrbcV7EaCLf6vqV/6cnKemGfgm5w1NfTTueMhrku3RXZ8yosw
zhhNX1kJnMiWgAMNaEEqw2YT+Oicr9EA1ukGSQnwEc9yFpbIqFei23Damc8MPPqvZZTA49ZjWFJ3
M+zU6k2fqnIftEDQA02h5+5W45L/ScAal+4nAT3RjV8H8ifHo/M3HuIWqwbC+oGxzrknY822YpA4
ovTNmFQH4KC1sy+9CIIZf/aKuHT87id1oOUNJ5Z9h40vSbaQ29bf6io156x/tk37uboTQ8a3U1lW
p5SgxB0ZpVudqGyMvysFHE5PQT71EQjXwiveAsdvzbOXl+xlTCIIMIh0JN10ylE/2zEdfwpBqq+8
6FwsE4qdRrxL3sPQbxr3Crv+2yRV7+2aVkX3yGn7VpSRc9uFgADuu7bxEWK9E5mdbDkyMKHFojfM
q/2D6EylD7nsIqzlhnzNCM+/zyKtETYSG+YL6Mz1qQu97EXPvvtfAtJzBeJTOtK7voyaP0nZUncP
JJT5jkyw8Q2AZ70TQwI2tqzoSTsBeyiykfympGcK40jrY+K500OGUfxRQK8D27hOP/TgiP4n3KFj
T3Mlo7jFxvRUsqB5hmdH9TKVTXNkJtKIQRbwatvVAe7QxKjdo6hHfprTxNv0rOSvGYr6P+a+bDly
HEv2V9rqnTUAQQCk2VQ/kIxQLFpTa+YLLZVSggu4giQAfv11VfUd68rp6pw7T9esXrKkiKAYBHCO
ux93rFI5oW6IzPZooGuoT3Eo5HGsxypHLs6XiUam2zWOVeJTn0zV54+ItTAlwB2/zUG47M2SmPA4
G+Q53CxwGna5XnEQjz7qsb6ipMPB5CN9I1xvdgFSzO5Ky+1LG1P3GBkiH/qZticg7HxfdZ29GOay
2sOBOzwkXPprbJjrV7EGk0EUha3zZp7jQ6RwTd5Dv/YRiJwlSRzccY+RAC9qCHol7iL2jyDwGY65
9XFytKvzvvZ8BdUCVfXlVq4t8sC3qPluCW1veW08vNHX8txZK18kU20WlCXNILNkmeW0w6eMOMHQ
YZUx0kIbBresd77BrbnMYEcu4cRhx3Garqs4oi7buglbr3eaIavejy7IMD03vi5ujQlLUTvGL1OS
RM+6Kkh5NSKsWGFAF9lurx18qascIYhUZjFRdD02rgo54uhR4BSp2xAscnCYbfbIJO+WIN1WN9xy
6H9NSp10xmeCwylsD5t0sJllQ5RK5VDa4rvGg2qDlOhNjwq+k3JZl51vB0B+Rx3ZeZl2Qwg3llZb
qI+SEhvEbQXLMeTQiybZC/jwZL1wtp0yBN0FZs3GISiXNIp4GKLg7dinqq7DL5qpew6XoGxWY1Cg
oRuLe+RarWvKWSGw91nZPjgXqg4FYKzUeFQFFLqbKDkKmCKo6E5yPwcZQYmtz6xj05Av2AU/dZMq
qktbNzxL3Oamfevd4DNEDJPgKwqexV+RViXhRRJzGdYZJkS66DKWNlnelwWpife2CTB8ZKmZk1MX
WjpFkO7AQnnL1rBNqnOll0be9RFCe3tEr8+LubRr6K+wx8R+H1bIcN/Zqg2S07hYHuRIl2Tkkx1L
Cycz3OzPA6C6GDViuBJErc3sEcEB9Zqphlmg57qtvyr3IRa0MoyTi6gduz6t4Jm1paQLu2eC0HiV
u7JAtnSr3cZzE6FgbAkKecgzuyq5TuBZ5/OuGPh2VU/I27pd68gtu8gjFHsX42F0uOdOuV3Txl7m
pWVTc+gKePzmvu+qd4xgLfVhaGk9PuO78fCOQZ7kkrGqJEtWYMGvGRktjNSQDo8Ci0IaCB0tgicb
cIirKPYY95Umw+hyz85ROMf60GHoaskRz7ZF18h2lK/adNh8Bl+X/a4bRNCm64Ax9L2168qhF2ma
+esYGjKQVFlGE4TlcKG/VdMIZyOkqbS+u8dEdu+vMDNm4mwM+yBCMmBJk2OFSe3podkQip59eI92
rwvtxumomnC7xriRAnIVFc0Diauh/JQMGPu4JbbbEOxWLI7PUW7w9NKTGqeavTUQ95TnWozMXwyi
XYMDYc76xzpiUfgZEuUoeaO2Ka5pvwYnaIy2b4mmMBOwGB1WJCogmkJItz0hxm/dDvAUZS8aABko
bER9ibtOOr1dq2oYl0NVQDl0GxKyJU+18obyj6xQGWa9pI0TaU0S06RJK8x6oohc7LGLDwKNJNik
KLnu+gq7SRYMnsSo1vFIobztoevdJFwCLuveb+F96chkMsyfRNuuw+EZYyHhU9dz1ZikyHFEFmWG
yS8YetdBO9AT+XDKOQx1PfinskzqIVMdHAzqtPHTIC90PUTD0ejWzPm6iBgFoo6ZLDeExiAj9hvH
LvUiY4fdAc0DVIohG4U7Q2Qq4VI46y3Y+aqNHhQs9xmAcQ9lSIEdSKLVVcRlCjd4eYL7J8c5BchD
V1D6NBu4Vwu7FfvgkRU+FejcZ+m6lG6DhfzWiqLamrTGG2EB2WVl/AmphhM6XMQ5N82nmiyGItt3
+NjWlmCcybLnSVjMX0kwh7VLZxuNzdk6o0qdOkQDJwdYIgDXcrAOUtcce6b+lKjFiisbMWfujMZz
fVznzSYXSwur4Xy0YeEvGaJFb+EyqsxDPwwFQGYP0pLBMwMH8Leyilpx3tY+JteABKZi30VBOJ5G
tUQ6RhulZ1un1rEYT3elKn1DGWa4jw6CvOmqt2KuMAGNzEtUsolPRzsl9EhZYuYbbsag+xpWLtaX
QjMD1KErW12+DXaa+ssFjLmGctur7akIaD3f6abl5TWGwmp2hLWK0FfLFCIDedcsRAvMGQSseN+Q
4eLQb0zr8roinLlCeRDTqD6V9ew/HpOWhSqFmHwlOzPABiNdZ9+F912QxCcWtmw8giBcwysyVIhW
ziYaNDh9IWW3+dhKmFQh/cK+o2VssSMiJHIe0hYzzAz7ahXqb03Y9vYuGmKkcqq40vSeA5om37Fk
yvDIgwj92TxhZ3hVMSTjdSqbvqleV2hnAxxubGyczcwoo+lIg5Vsr/AlLudjMZRzeNNt1tALZNy6
W9nP3dEAYV4vUb6J8gtbe1E8k4mz+Zk4D/UqMsKDBTfdMrUB6xi2AVaiaSnoNpF07LqgvYnlvLm3
AOmEDHoE2mGYNS+SruI6k1Yt4lwVXehfm0kO6jSzGMMDAN/gipoqfFfNvtOVit/5vBT0Ad1N4fYr
yqD1ltAgDh6ICePiNLa6nq6SijdbLteSdHcac/Ko7yHnQq5HagTGAeKrelsksSksO/WW95Zsjmex
STAv4GgRkONcGNJqEFMkRsJ6jBN2RaeLgDfUgwyQVXRQ3Iru4CAujXJRlkGTdyQeilctBoselDnS
jughxzJMUsQ8uAFCOTGLBkqgeqBnTqtovaEdge/3NpRx8uCGEHZSMW3K+SFgfYzHTpIAWrRKlDWM
ZznbAGg10mznQfd94IC68EmDRlFNjV/gkZmu5mrCtXyI/xp1NSJtd3hA0RCqIY1qaZITfNDqGex0
97ETqAk4lcgQhCjYbiJFOGTIolia57oBN95edksx+SQlMR68pwELjT1N9eQZwBaCM4FlUrOePMMj
yWuWq1lyIEdSrBrTEYQMAJyCdWrXi8ZhNXzmZLLrPpSNphlOWeNOQa/meseB8l8mKGXsnDLatesp
1jau+qwVLfg0CxXSnLOY0uUQGL/xM6g3yR8JS4aFpIsu6PoJtrX13GbWwDnkMgrGj1w8MIzCPzcW
VZDN2kLXYOiYR6j5BU5uHDjdDALgZgxFwa5KphJ7S5HhXkOowU2pIXRg2FBNunZDo/ZJXWJ3x/yP
mr8UrTZzvedtV9VdWsCaBk1o3Lcd71Nd1r5DFrsRTZyKObIjySIjAkPTdgOci569Wah8LraWxSec
7i25Rm6Omfdtz5cG30kIjdW9ZESGr0uwoIBMIz+R7i1Zy7jusrpGL1ukvHWwx8g6WN3yrxOEGZFN
CxYwYFS4jKgpUwzULfooN1JWb8hS/VDEl3PMeZdqgzoA7Curu21f0o3TPUJoq/rOBnGiESwnpoRk
zKx+fkL7uy3XmLBhNKeJ48mRYgDXfa8wytXehHXSCzinNCZyL90QFMO0x9rV25kBmJ1RE8Z8+i4K
zETCsm7GOj2UnbT0qq+DmDy5PkjkU8Ob5Bj1S4fgudbKzyU68fVrM3WVzGvXcwzXuGmrUU3LAtBp
sawN0temxQFwwBP8LCzciZ9ii6X6Eg+QjOo8AAI8I30j0au9g5az6Z+2FVax6Yz5gzZLCqbDaw90
l/So8mB3vY9rV6lPqgWgep6dFO3RtaQcgd+KFp1MFLYqfBRW+SFKk8YXEU+d0domKEmGpriYQjbE
mPmpzUKzbR3wFeSYcHTBeeh4PWZ+HT4OB1qFJXvkIu51dYF5oiJS6corPeaubhtx5NNcst1Ybomd
8hGAd6tShoFzuKDXoYLGduh7s/dEim7foZf9BvPJ4IQtoS6+dW1Tlrtt9IWL005OnX5KhKTt0fdj
cdmrEF0XfvRpCj1oSnQ2QJfvvNY6nZBfn2KEWC1AE0k7hbtJoUc6jYND0DNAjRAU7bzM1tyFDEhi
efZDwipET+ILLE4mTqZaZoghkmaP7A1Xvlb4eAIX+nBZik+2REAiyGRbjycMKA3+APdF9sg6DJhe
RbzX6ssykqF9mlhcb3uXkGbJVRJJciQhwFWE8Za0uq7MNMJ0m9R9eTVJWoQ3GCmjmIslPTY9JDdt
NeYn0mYpI8V2eHx5eHRFSMQLJzWCU5UgfrkmTeSCl57O61hlTgLc/G7poD3yeFYdlRfSrrx8cXYd
t8um7Js5p26AEiNtRbVUJlNVY6MTloUVuxEDrDpbe+lwsPYFrfIROSPRFxf27ZLZfkJaBTZljMen
JTbx8mHdxnh5KuBwE7/3c2kbvC2qBfIasKHrfZb06L480GHkbEMZ8aHgTmo3BVeYmjEAgYepH9qX
eOtZeVOAoU8eZde7okKWAwf9kDs7Y/88wM5oaS96XSJmyg9qs3c1I2Fyh7mwrT+ASJLyc1wmqq12
gRib4my3QPTlrvHKtusugB++uJwtZiniPTYbv00Z4bqdjnWNmbrUMx7f+5gjkCHtrFjkY1Cvxu5V
gbm4OxsvXfM5hMFVkhVVqZubEYm18SPwSoXHiNstRi1aoLdyd6Keg+l+MIx133lnkHfiqNIkg8S/
NXWKsqno3jaI0MRlt8k6/D7pbcGQMkH0zVPUuKW/9KFt6eO6ioactmF282HooaXE8z1E43BGxwmH
cabJop7CrejMrisIkj8XQB7hbYRmsJcp8BUmzxjj9cPeMjhH7ssesVZjGqxx1x3B7gjUCnwFJSXT
SBdNdazNLPy3dU0qYdJeGkcfAqP65VBGVkJugN5e4FHuSlUcfNTJGmdbAF+1R9i6JB0wbh41p75k
bgX+hJX1mMREt0MWJIKo7gjCoi2AX/tkPhUVkyxlG8d4YlkAdr7jpB9Q3Y9xWzAgCjyUFbKGo6bu
wp2BztPwa70Qm9grnygQfHtTwhsw2nNZafcctB5DjmlJZ9Yve1RXKw7kfhO0+VKWRtfgxFfFmqva
F0rd+JYa6wFqw0kCoVgNCloJOqpPvNgl06Y0SBWUDFDzALjtBwDs5VBjDh611BLf6CSprTyCsht6
kW2slpPJ1ZosxKcA9uKl3lkZLfEDJifbFsfsFC3N0xCANblFcTCNd/VUF/E7nUWy3vOmYvyxpLwj
D4NfGvopJnMYONhNwvzjFX6KhXOYOGxxwCHAFKuM5YSLOT7bYXUK67mJxSWNtmq8I8MCrx6Nzcru
tDZ6RPNISEGyphsWc/ZV7OsrGQLqviv4YN2zX4ayBtZkIsBpSxsDvTIzJo1aTuT6sGkIPbMPMQa/
LMtoI28x/dCeHUrofiXAxMJPAJB1AE4pDpfhMLKKR/sQIWD2NTE2qvdzlxTReSyaFQDzwAy36xGw
uEqqgxeEF+kMl3mKXgAA2JRNg1Eum7THKAQeDnBXJ4C80XLlYfDfqZsOsrHmElb0S/w0ThTWYJFr
fb8bl3m2O/ghdd2uazy5BPZKPtXYK3SaTCCZ8ooG7ksbzGhdnUU7ib5YhO9FsKl7BnQPYQS+BS6V
VJ8CFbUrWoowtODROsrSEDxld1YVX8GSJaOHP9USNRcWz/kIngVi5BNKO6bPPowbc8ImzLA3iiKc
c+EtiEwXDgE6PK04z5uPau92CrHnXCfoY5PboSVVsaKggr2rutm4klN7CQ8S4RFTMBC/kQxhBiJ4
DK1yr4PGcyaycsYxdB1wEussRhnQ5+BibJEGshqQQ/HxnGITh6X/ZdyXG/vYfGKU2EtNAHcLGKVm
JMHfiNCQTrytOlHkDrV7VO41yKPnRGOo7kYB6ur3HDSHzYEUd+AVJ99FKXzpwxB+jUUIuDntofwf
gBTwiqJq187KLwkvm+0RgAiaGeMh6Ix8YtcHRdnwkdLT3yYqwTVFppb2ut5kFx8YNLnVNRhs2WRr
h8u52JgpzEVTy5FfNgJ/T8osirxPZUcDnxbtZsgBpO6AmKTKdDJV2tqXIYgKfdWMBX2etBTo32oT
jGkdFkt4Q/uZ6MtxKqPutidM1heYQJsA+7bARa+LpGRFNpmqH94auB+jM3IwETj0Y9VgkmIcA38F
XGvQF3JWXNwGDqVGxkdpwaIwtKBD3nO4QmcQ0LWY3ywYxSbccHEfDZJ8BpzY1qjwBlGk2qJczpcA
kr50bRqCI3bdkjrDiLy/j+J+7LNNsq3JCoP6KPV4SsnRJwV/BkwPc4kyClDDo/ymwZ43AsUZGen6
0kmD+rAcQGzIVBhf4iQ2bc3Di6V3vb1v4Aij0kprWFNGI5qtfYmhF3nHu7gMLuANifVauRqJyVvF
qtdtc27YoU0rSMoxKEUOnZ6H7Ru2rbrIRIS/eIfKLlnPMAij4U41CAC8KnqD/x/4sf0s/GyaXcGx
bjRpAcNC4kBAu8ogAC9aGuQ+E9SPyQ7HhpM57G8XlNXjHF3hW2vKrMXJ/BZpCsdd8JTITq8Fb8IM
nnS+y7C9FZBVtajrszCUU33yCV/kd2fH8LyIUuJc6SpAAJB9eHEXr9gN8zGyYZnHwBfWM3fCqdz0
KHx3va+icwS3eaBmTb8tV3CjRlLIwojogcGHzRhnuttaiwtGS3qUVAuXSpTn5gEHT1jn5SR0dDNM
4DwynUDlStIWLyAA5w172MwUyawNW6sOvA/Ia6x78xlnAaP7SIMXzmBIuDQ7NqvhvDhoDPJ+DpzO
gEUkNyDr2iC1dKvfl0H2bdqUA5jeDbTpG6JGbJtLYWAVls0oOwlm91FKXJSJhDdovxoCyi6QI/nE
WowbQbfCR/D7dCIIAtMW7hKXSyg8gcoI298u2opV52yeaZRP4zR/mcuiqfeMYVe8kCII30qHcBjQ
z9aI+mKZ0VtmMBNI9HmCFzMmii1kSrlSSxDuWms3NGho9c6YlF37I1WBf526CGWA92MNhho0a3mD
PV6rU09LHG2Whq3MAwaSKRWx0zOeF9m5m8BWcCprgwacHLLM1qtkgkFgm09lPW1fStlgDh/uBO9C
OcgB0hGi3DajEGPOXxeAf/GHhw0iQRzSHaD1XlawY7AbV9PD2iREnIpm64H/bG2QTbWRK1D3mIl7
6LiBqfXIGO4QHDPG2+A+Bw7nUhqghjQ+VaIyxaUbzDg8uRFa7zgF0J/YHW05Wst0isVWBWiaAa/U
KcdhPG8pAGPTdil0Kws01pYs/ZjsOheJ8rPhi4emsqc9rUZYPmB73vJJgVwrECsj14DmEyub1f9E
Ife78vpfaaZ+0BUL1HFt3xm9m/fqAMHnIdmHT2QXiizahReo+dIohVb3osnXrDiH5/iAhm8XfRsy
POHwjPuJ2O0vtHQ/GlZxzVZnDC6jUC8kxg0ozysoqH8vQ/srbeuP8aE9rNqTopJyT7HOdgJcKdJt
+gr0JHK50jIQ5hk0LT3GdFx2qBrQlHSQoVu4rfSpBJN+mBsIYWHM9vNr+pDx/asb/4M2ERanCP/z
EImiKw7NXs9xVN72OCDQ0YYo4VObjBs/wNUQNnDrrOSSAfItkwwgWf+zCPi/EgL+IF1WbpvBjU9y
32M31nlVCnclC+gUcB5HB5CiIj7+++/gr77gH9SM02i8iRgT+02Vo7yHA0zd5rQFjHtoqn6yPxnh
+teiSfGjuyBAyDFpbcj3IlZhPsMqazdWQ/W/+iPEjymlw8RXAzMVvl9lC0SXPsWjalM5+J/MA/7r
myR+dBacR1hKDKrAaCuykVKIu45FUl/DK+lnVgJ/dXs+noN/EmTO0AWDpRN8H0fjDvJgyAKguP/J
MvurN/9hKyncWsEFroKqCkBqGk9rkWJLX3+yQ/zVu3/8/3+69LAZGChn3Jtwa0Uq5wT5s1v/E6Hq
v54VED/aqomJthYDIXhsSpihvZmu+jjrhYd7EEW5ABXfgnmCA6YD+XD97xfEX/09P6z/MlZWwjuK
75GizZ+jcTLXNRU/y9P9XT3937cXkfywsmXtmVi9ivZLXYxyZ8iY9BlM0HnzJtoOB20xxmpOm2Qw
4U1QVlv9mZqNFHCCqZk6l1E9qIcIl1XlUdnbQP3xNf7HnyJPzd//E//+1g9+qlQ5//DPvz/0Lf77
z4/X/Nfv/PkVf79476+/tu/mx1/602vwvv/43Pzr/PVP/9h1czX7u+V98p/ezaLn399fvfcfv/k/
/eHf3n9/lwc/vP/2yzeAtvPHuymw5L/840fHt99++ZiY+I9/fvt//Ozj+n/7Je1nY792X398xftX
M//2S5j8CnxJxDHjUZSE9CNB1b5//IQmvyZJQjhQTYnQZvIxL9P1qKt/+yWg8lcJE2+WUBoxmeDV
v/zN9MvvPwvFrwlBGG2CF0nOY4ik/++13f7xfPzxbeBW/OPff+uW9haistn89gtmLP90TMFulieJ
pBHGbAUFS/rjMCBcExVYHawEL9FJohOkkVApANX2sRhrE9E08Ai9SdIEHl/LrR3qqso5miaa91BS
61wxkpCrFiKd+AgRvg1ysrSA6RZwEPIhVFVZvFBhx+1ULdSZA9qYurtEfmD85oEugF2AcgVQb/QV
H+wXqKAhLMgqLjaeVbNmT1jEZLoqR9EaIA1rHaP4SvoTsRLueLGtkDYXdiIMz8UsFc/CSRcT+I5t
GfcJK5hKoxIqpzSGZS10DKPo1wwlo+c7RaF5Bu28oHWLkNn6uCgg8seVOgWRDTQ/nxNr/DuVuvzs
eI9Z/nkZ4ZeYyJl0L2bYbHgNMtoFO+lwBO5wk4mHpTZA5WwYgVfs282vU4bR5q1NE4o/OTdsgeUe
ZONEQm3NHLTU0TbrlNQjvTdqcf3RyroXOwzgfkwZwc81TEWXsAfMqg/rc2hG6EkXmPDvoA/ER0jC
yHcDQulZUgv1cOwnBGrNbI6TQzMvJH4HzKPl10q3vLuUHCqNr1u/cnKK1yQs36eyXTqf1ZDG4SLn
JrDLqwGtt14A1lMoktsgriHFG2nI1mM5oDsGHkqLdTxy+FNOe9AQrrzTRnbLZxApANh8FH5OunXj
0JYDO8RoN6HDIVxVsx2qDsLRm8IVwO5S1vHNPNUk3L4VIGdX2P8vrEVRPTRxtkZI8RpL4w+o5SRP
MaDsZnz0NpostoouedjOncaMp5/DKyh8tgA3ozZwUivmB69XcAVQQfsv+HH33YXSf2vQnFaIfKtt
u6s3I8yNgq9+mSn0EF0axVFzu0oPcjWgZQ3d0xxGwIokBTSkwSCXIKN48VnrhhTPH85h466KN9lc
M9maDcqxPoxRiZb+kZI5Qftkl2HdkWgU03udBGWUagjHhydQCUPYA39rCkiBlrDHHU2Yw4BMZ/tq
TwOq2kO36bY/WYB061O7fnBcmw7r+ISjeMRBTJBo69wr9Nlb/AaZC7SWGq1wc1NB3N4d47psIWbG
agGVhSSRVaaIkQWgD4yrxjP+weip7+1YTfyKzpRAIjB61SCnA3aN8KVDIK8jBRpx3kFXgWiK8qWy
igVZCGvkYsi4KqGMn2FRj86QVkm9q7qxim4pVOoAiQ3j7jxa6HcupAYvnwV2WysA8x590sUkwCLs
B8jOxT5g01reDIBZzIMugS9m4M9c8MmZehoOEU2ixqRNlwRzXjjh5S5cHR2OTvRz9QVSAuaOvhHz
luGbXKJ8KTvzBfAGGDzZtpjSbdYa+aAy2rbwdqYBSr80rlVBbiGYJB04fFzWSQzBOnxGAGsRXlcS
izIFVsDd5aZCg8HMpgLZBe+N1r8Y10qwo30Y4HjKFoCnwTmeVL2eIY/uw5NjQ/Bl67B+TvgyaJNC
AxKTvI/BZeQDDuYThaCJU7T6hkBM7eMoVseSTx5EAWUIhgrJBul01LZi2vV119gThTokSevSNIj1
SFqorojh8XgfkHAsUj9DGGRrWNzdbthD2hQO+ABDwVU027daER3tYTTHg4s1lHV9VQETTzJfWe13
7YKVkFUEHwZmumnUoe1GeLn161BoKGvKoTyEiCxywAphD/g1WapI2FMINUBX7TrAed0I5W7VFyJ3
Ro6KYjC2VQiTuW8N5Cp0F2Co1S94ajrFE4WTxKzxU4gAN3l2QmP38guv2rsCeP470FntMDKiZfjo
2AisNvEomwF79FsMRWQcfMcZJz/Zth4fcKABDJAYdkKobRmBi2DrWCJRolwUuSqVNUFuZMW+JADb
cZpUNWf3M1KNHqIJsW4zM4kHChxM61mTQVQ5BNZAQ5nAE71vhK5AZOuph4U6LHjjw1pikG0/JbL1
dTr3rlrgE082uttQUWwX0CpIezEH41re6zqsofbSGEP9X1RWV9W3CUDb9/nHuulPpdbN8N7dz9P7
+3z1dfjxN/9/rLA4iuS/LrGuev3Wr3+usD5e8UeJxcivVDAZEcpjElPy4Yf0R4mFUknQWMYoscIY
PgYCr/lHiRXFv0YJQUI0x9MaCWzt/1VhRfxXqKdD9AoRxE8Rh4Xn/0OBRXEtfzYIkoRTVIAhCUWM
D4J++uPn/9ThbBaBFGKMqhwjsOrc1Azi0hki0i6YW1A+g8s7ZCbuDcXwP08WFANMyNwNZbPHDmty
Bk4A50RJczmNNu3cyvZhi10irLb5JDzd4/wvUvxF7Z5K+ykhhO5KS9DtB8sVZPlFJmODMQsewmMJ
cXA4DG8nFhygjfcXpJvyekjmq+klge/XSWFyH5R/kRdRCyEfRPhx3OUxR5VmVncMCjOeCMfETFCo
iwkbDBjF+Dm438rtI9FF8oxFpN2NqwavgAFKFg4KShNdAgaXxwTw58E14xHCohR8xXJdxPN7xLtg
HxT2VNDurdfUpbEbDl0CyF+KBlduPw8jRj80Lm2bH8Sc3Ak6P1WrTiktt0NfF3RPiuth8y+4n2sG
plZmcqwe684IyPjvg3lF0Aj4kF2A9aywmleMg0F7qspcg89LG+p9SoIGDnBTdKsXdRPGhmFHAFkY
1OCV+vUC+/GLKfvPcQ12og3WrJS0y8MN8NZC1pd1mOZ9Z8dsgqjkBPfQfVmQbccdFL90jXb9Ep46
+R7FO7VB/BCpFZJGd6Dx9ASvV5lidCvdIC+FxgmCCijcHmAPrA84HNN2HcNcItMacOf0Rovi3gXd
d8Ym8DS9fx3j+as3/s2XGk46OO8KAplM4VCBQSmbTmZtICrFXOS0nvrO+gwyJsyx9x5Ie7VPgGun
BUEtqsBcpjV01PlicwjEspUBrIbC0aSba5uctOdy5GxPpnXAHasgIYJh54Wpjhuc+7O+E1eahTHU
TGbGJPHaXjShOy71xv4PSee14ziWBNEvIkBvXmnlXUnlXogyXfTe8+v3aBZYLHZ2umdaKvLezIyI
k1tYa5WT4h/w5qxIN1XExK0NoajQDWT2ZKC2ixTxG8BwHcrcyoIHkpo2Kwz6vpDdiYwylnLjwgmd
2/2afYzKuu5IZfmCWrWBJgu5LfCxnH4t/UQw35Zl/S41ksE9Hn87LWeFXBkvkirXQIpTrfYAL2Re
qw0JMXd1dpB7N0Uu9o/2EKnJvmbOv810vO0DxTXUqJ9UnIRzUXBtF+ocuvMqp3txzdubGg6fanpq
1jn9yhDPq35KeD6szgWILfNzLQ0EGD1oraF9L/rinZVlTiNK7E1H23RI/r2xFPJtbVvLFZemxZwX
74prE40i5o1QIsrVrrd6ITZiCli0pgXRfRTTkzLK10qcPCMsbtI0vQLntNMxUbwVUiW1h1H52dO2
Gs9j5OqVcpDq8dA21Z88DS+a1pNQgcvisSCLF0CfDkb8XFKo4/bUVjQjXDWCZpZbcVBglhpbYVKT
k9nXlNjanfl84eVhgO1kcIY1I9s44SMuS44o08jH3VPR/P9/9dhobGMxFyzorWkPhrWRy+pBVfk6
4LsJMd9Ii/LHsruHFCX/8CwUQTpqgAmILrLe2PRMHNlO9tSVi5YBEQa5z76KdlMb67bcaYaHxxen
muIbWUbwbApCnnkYDW2Gkswmb105r7X+Au0+cZYhKt20JB21ajJqjqC7caF/dnPpaKZ0rqzoixyS
24kUgFLFl5eLXwO3+Sqotdf8kvWU7amC6xilAgWHPKGtR05Xa69wFr4Nnb00CWN2JP+dQXe9M1Rt
qwLYCTk9lF76llcHIyK9FlrxDivyuV5iv47IJ1UaS+QkIQR9xfpo00RmCtNMQi6EC5ErIjIsibi4
46OtdXYwzHHLI4fyTVrEHSp1R4d7pgn8GpPQUVtI3wPhyCRGExs7u9eKeywnn0qNbFz1f5OyVpxg
2bZtXWnSdBtZbXBjZYXR0x/lKLomufnKhRTZ+Djoy3mX6BW+MVcQsE5/1pR+usC7huHVUh1JFf/k
pkxttR8PspqpNu75XDSJFAj7aOnDoBisDwr2hdxtz1oMKmlvmYTeVsfoIq/Z4nQKLVXNSndHjcKW
2Ou47kq1mrxWT987YhK0LVjM2FJll5idEH1+equP70L1YHlctWVbH7/VTM/Af0ZYHU+/09i6CXYU
Wkvd9OS++CNzcw+VjW7N0Y1ED7tAwm9VVDoXchC4Es5M6O97tbEYkNWNuumMfLMUw1WQo/QuDPmh
mPDa1mqHSoLHbxeZ/VtFfewhw2o+Eu1rPTKp6LAkgIiowNxxSOuGYNmqYG6RZy/Dv2iqI5cwjuHR
8EqONhqCo6MbkOzsP4BIJs7YZHdkgh+jbhsXG90nzQ921XS0gbn2bt3M97oG1FEAAy9yow5iRXlf
JO06dKiWyVRfccc/dMTn6lkthP25mYudgAzMwKFJ7ZFTgowh3mGFv69OvIK4HwELWm+5tBH6/jLx
gXk3cagu4k+TtRsc0/nGYLe2K2iVTw7tOxpiVnjvyeMQxFa+9GdEICvEt65RP+peLJzRuulFP3qF
ZfXeL94YYZuM2rcJbk9JhdAxY31yUhpKMl/cuzFpJzk5F9YLR39xnhsgGyKd64TTudDLym3q0trU
SsuzSuVvT6ZgG3L8sjwt2jHml1hezySR3qyyw51V35dWkm3p+W8aLB33fga62mJ4YyszXBPRMGqX
kWnojDhdmlYtDkqV4H0qpntBBmTX9ImfNIRVu3hLfB5OLxn5eF0ApqwXWsYT+3tekvWkteToJ7aD
UdEsKPVSFHoyZ68yqU4SI21DW0k9WARkWrpq2z1XOcbtlcAbN2wUv2FF+O6tTCPmpTos2HGTvhW2
BDvZfmPhP1SmzZjHAFPk9Rrp6+hlkiIBmtNmmySAxa0uY6xqT9JCbMZim9DUQfIgwnEXWunORprC
i9nGBRvUn3vxW0qE33ZtDpk5XmS9+lXAA0RqKbqMABwrac+Qrm6Vxiy5xE/rrCKrsEscLrneE8Sp
LyU/jjTsN1K/buQc6rw8DvJGM4R9OkYqkVexe4aS8HuYXqOmuR1HpI8YTVLetmrPa8MpzJ4iLvTC
lbv0sGLKY2puj2b8ZwFA8Fd8Ib6kRx91OLqFmP5bDYpLdnCknO0DBBuszGSnF5fIsEmYGVE7yavm
YiYCnlv8KRs1TfwqUmAidp4isshwQt3BhMDTqlEJEhu/k7KYe2eW1ENSkELBo8Ol13KlJZNtkGwM
hjLK7UxOf7OcLFxCkmqHQ2nCl6uj4QjTRi8NyZErxkPN9EGAiz9dXT0UyYQ8pj9rKzbfIY8Ts0+F
36qc7aUzHsNi+mmLtaRovq2euLVZOEoK3E3pjBS13h2aMrax+j2yGedbOxl/rHS6rUsc+7PRQUIw
fFMrI9YfZJUDGGPkIQCDUZ6Hx5DU906rPrrsbc4peLS5fpnK5Bw28kfFSwI4efq3lrsY3drGdVc7
qZX8asYcbyqgcxS6vCBNir8kSpf3OlNwUVY/CO+4ACQrd7FNdGQfu0NeSHZZU8R0Q7mbqmUvZ4bl
ZYrUO5j4fIDqot2JJcNjHGkyIT+gKtxT0orNOnwbnjajmpULzrg291xg5kfKewwsJ8cu6sQ67tKR
/mB92mmsedIBXwxBGum7QZmwKYmCoyzDl5iy46q+i+rIzYCRc6MzuRlDPLiauoTOZBZEvQdtb66J
P2dDGph8BngCSeq0xkQ6jXmiHk0JNrPwh/FmsV+e5sU1q1p3muN3Mq8vC0MlErO9vQyK4LfPeNHC
zkSH0cS7sHaZrxvpI+z0A/6n0p5F8WdRL1NbVs7czZ0dddNbSpfGeavqXjY1W+Y6b1HEBs9MyM4k
VrcYriER6/Or0D8kLcRBk47HFgek3Zu0T2ma+oI+mmRIo1s/U7bAcKC8TBIir2Fi4VSv3UJefhK1
XG0W0PpTI+HOUfi+p5CfWVMwxCwtYwt4UeOUWu6xQga+SyagwVZ2Flq8wcpYXrQ6fu0x8e9WTcIQ
V5q+YTQzlbO+k4Wa3cYlv82MZ9Vm9ONQNs++PmZ/g3VRreV74Xmv1vw+tCzT7gw9dqO8emUtnekY
Qko2ZtB6j0IYJ9bTAZLX97SWC9eqlczWzPaBbQgIR8O43FLPioITqC9n/H7KS9lxOWRrpNhzyuRv
wTITDSx2wmGKWWUbtTjsFQZ/PoGEBM+oXbVUOxivvkbxPc0WQiytQjapSDI/qVNH7IvIYVEnBkBt
fGVsdMEWvNgmWylsNAbEZWIMxarstbTfsNYQ0oBE/Vsd/vsVUjv9Ey3Nq6dAU5vbai6vIZli0ZLf
l+c/ZsUczV9lDjRmQj0KkWLEZCkYWKfqF4IXqgzCxBQyAs7x0NWWf8AyyOTWGmHcVLGLuopcIYp0
p4uzvbJUQ1BE0jEiJOlwtyquztPmlkx6LQHchqmjEtSLrqFqcgoq2pk11Bpedxp3PJo/oyndGpwl
LqsxTXuqqdeFdlunETvbs16yawMzS4cfIa/MzMl7lOO+Gh8L1i0G4kR0DIWKuRw0HtHcnuJlN/f9
TjXnwV5bn5Gk6gJ/kMkUr7uUhMgzt7c4ShF9iQvsCvaTOISQn6ZPi6R0RhEUqhhMZvUxDOn7YmE7
FBVhF/dRzlXJR5Gi5qCnf1E2/DO15mXBx2/PRUx/Et973bjO2rRZpmFrtNPGysPfWb6DmDyRwPgq
J+WQWTJLeMe8xLhIWpeBOWtO2f0LTo+ykxM6FdJzMdtiI7d2qGVvWGGddkg0v8GYQ522RNumT/8x
kOBwqV5DhjuO0tDtQK5IO5a2aO0HzWjoilOODYuV9KrQupoeyGvLaxePqk+gMgiL6DGb0j8Q1Jg6
pxTnX9V77Nn6yQzZHaSjGRYJCWBGj+bYvutdVDpdWtwFUShcdgIE4ZpSoWTCve7XB9so8EDXHyxK
dooEqEWdidPWHPWA8KFTZM3gwp8wPJjmhSlMbjH0lyYtpx1whF/m4AJj4vge8wQQYbXZescDp/LD
mMhGOlIYOa0mSm45IRNHnFFNh5Oszzjr5rj4LxnELw2h6oR3zF25QwI33pLR880s/FFNhcTISuwp
zg7jCj4lvUPYKXwuR8HjVHLZtfzeRxSSSO7cp9JVUNSPyogaupigF8E2VylJn/C5gWVICCakBulY
QyNmPYeveNYUW5spx425uRTsoHYmwijYefZCgb1bwVbrCnLmarKXGmJ8iBTlRVBomeQ6jz1lT8NO
fmhJ/8I1fkmrEZzfpLiyiJe+zjba/NwKLZU3g17RNNbt8BxUh8NZWOIj3bG9RsdYeIqU7ih2u1Kz
jsWwwAVbjozCDtY05zZ2Tg4xsb/Ho1Q7a3KM21izRwvSacsMI2USngwzkUjz3Ao5AAJSYvbaYVEi
QVZ4ppTs8tRZZaPYkNq+Kl20BKPQmX6ULP7c7eNn6r8ceaWp+f8NMihziToD/dVHi5Kc1FSo/+99
Sek4ofHyy5QHyoGaLYaNOR83XffCpEbzJeLLLvbdmRIx5rhkJOWE2fITZeWOtPiAMlGsbX7JCvU9
xcZsL6CxvZQvs5i1X9QzZWflpIjn9EVfM9ETY/b3ShFqjkYvvSy1DDANgpQozl4l1mh5We5Af3rt
CXUEqrowO6GJZy0z+WajGKjoLY8oSxiYOaZrM6qomgztQqGvO9ForEh4BItH/Qmi0FGZUfLGpfHk
djkq7fwX5yVMy2Y+kD2WnLm1/krpJ6yrL0sRv2odUyv+focQ6n1S6020sk7GEPPSr0TemCHjNVii
Q92Tf4pJFRqV9lM2RuoIyfJA9XZZe76bgXD0heCmFIhRPZLNLCyN7zDexQQJgi7Uf5KQ6nShg2Z1
YsFAbpJdtD2XNwj+RnQbJvWuGcV7aoosyeJsSMJ9lIb7vjFeoeBOXtNM9GmmGrDDVeI2pPct8O+W
GZV+ARDU7NurGs2baqFDbJfQ6xFW7VaWVocm7a+QhclZ6VGydOkc0igrnt3oSpjA2uqVEAittesz
6VdJ5ruELvq0VL8nc3PWKjYGjJn0qnPT2/oQMmjMxr8sIaBZ6A8MjC9tqcc+ebAWv8n6zuCJLOyy
jlujUPHMcs9aBbScSDbw8Cv3YWJDnjibwMOa2QlnHkX6dz5SXr4Tm8+eA2lsl03oGwMlsNgCwQFi
xSPUC+dRoswaOH+LebF8HOm1kyXgvIRR8kcC1UZVZU7VNlS+LX4FVeoP66LIQYd/3C7k6os4cAIz
ipals6ZnCIWxYYaf12Iu62rEXRGcq40eirehDimveFnZYTRsE75WC9Kyrz0r4hlnjJlLw60xuP3n
dJ/16dHEnrHLNPkqxn1BcZyVbFuo8Ll24Bjngqy/El3GkGGnKDM9Y5DuiBUX+WrUzRZuxHmMGKug
z9kyHtnRpBOzllZ51uPhXsvCsz4IHwWEFNhUFRskpPU2AY7o50G8tnx4YB4i6AYjem9C0fRSppDe
VinwfTAX30pVuIlEJXaMbq7oiVTFXbHMMLZRyr00c5iGbG0I8J6znNngxyAJ/BImw4HV8TKg+X/o
epGd9ZhYQWqYBxVVCwtDtDg5Jl97xF3Ln0UNhI47oSAl7KlssXUGkelx+QwEhjWHjCZAKTKiGrqE
NIabXMzs53vKLpthL8TnwiB3x0/GdKZeOrTCkm6FNL7IVj/tEl6gpl7IjjX9FtswCrappowVS9kV
6reupzkomuZUWeWpMnNGLxYXi2QJZxbDEK/JR5f0yB7R8Sbk4Im4taSR9E4XrX8yuWi/1fg+YE8D
/iuywY6s3AzIBPgYWaZtovYePIkmkGa5cabheT1IxZX8jhSQcKD8rd6BijVierfKvoGVAAimFAQ6
nwwBlb0BTLPyW9ZwQSxTs2dUYQTq0P1w9jrkDywWBzFpntr6lkjVjazfXhzXd46j0g1L8fVgNhlc
G6IWKN4UU3FcIPMQTvHl5+hhrTKBzBO3o6j+jCoApaFV/ySlWjb60OxXKc29WWjRZ4ZItTNjXg5L
D5AUmNUYw3x4RjudqrDg64dLskXA2klFfEOH7jyzCR2KqEZFH6rA6lgqGRciV1slEmWvJoptQdjF
VMNzXpbzpsNoZEcjpaYgjF9DbCIcRB/EOGuvFjnBgYB5Hcxk8r1GMOjVWa+taF8kNbUnbDnrGQDK
VSCBka5f2io8GEOpUsFgl8gNaT/LV6u0ZmdWpMjlymRWyDg8S3oAhsK2lo15r6frE4Im+2TT/pHr
XB184GmQyuQ5Q+a2wsC+aRxNGnS1TSHMC2eK9ixCVFKOiUUrYdno58tpUgaKtsXcljWDn86Yg3VW
L/XAIa1Yy05J+sGna/RkzLuOJRFWNnvqULFQDMciUNOSwtI7YDjkomJUOa4+ZYBB11zSNciAB2P2
4aTX+mpr4mgPxBSqTKKmnbuCVAGRgU1INPLCloYZSB2E3lBsSKYTcvUjQrEEWxb5T4v4KVVGSVMw
Gyo2i/LI8494Uw7/RKmdvTxNVJ/awG0yTOcDclbiyxE9QC+FiFMyC6z5No5ZkThaYrHizNIzRy5y
Cpt8xMtkukNktvb8/HlPBVGjZeheyXChTSXiBetXuukJuqKkUik+q0eLHrxO3hWtyd1Zr/+xk+tn
5vkOswaJJPwqZPVRd8ZtSQG/T/AE8aGjgSTAF1d9t0rae9MDgqwZoeGbsk1pee8L5RWqzHMnQKq7
SgWoEXLmSxy3kkucn5BG8TXHP1X70qyu1p9N8Xs1D+l4zrIz+GSmAMxhzA9LfokgI4nhJZLverZT
oiAbDxN7K5iUGjDDNoJ+C5tTtlnH3aS/lNItp2Ot4EC9KNLNiA8G0oAeXSc54PfyFoyoSpJ2M03o
WwvMyLe4erB2gwLrwd4oaiXVqZMEf4FGJ1u69Yz21TAp/baaW6UfVxjlFZiYxUZdYCBCkFUGaoaj
5VWc9GMIWo+pkqeEjzXcTlCp1JFJQ3gqk1vHEHR6WcpT3nyOlOPF8lOqEpQothjeS/XFXA6D+gjX
v1B91Yz3hG3iWbyx1k+sdnao3yCHZuueTYbZ7K/WQe/3oTVANe2D2DzM0a4J92tCm7K32vdWvYlP
hgBbzlZ4vVkBIW4EarkVe3qxtxg8p6X8q7NHaj6hHIeeeU8NEXcvNz9i9WpI/+CQcq1nWPBPS/c3
9I9KvK7qLar/UvW11HQOkNhepVNffsbRdx8itVJAkCZysrW0J+SnBYvsxCMdfWjFtxjeZfmbLYl2
qD5k6QbY0pcZVqaNy4cek8QmT2xLmUzD6yQcUiyf22Qmj5lmOnPJGJ7o1IJKYAkux4ktkIhtJlxc
9SfUQ9yNj4Jom5HxllGOz/ovfqcKBGe1Bd1kS3T8wz4rNukYqP2t6aERXkDlh9nRlB/kHRv1UEY+
9J1yl00+X+aovPXTEewJViV2bcb4r3wj2czJRom2pXrid0JSNIzzap5HJkQMAkanm1xrbTcJVLdo
rN16KtkgVDrT9DnQiUrgV7qUOHlCf9EgZgtE7GiWnxxl9mZEXNAq42t6P5ss2b43Yx+iiAugGqMY
VwEzJ4PeQ043OfAdKmC7179wS1CR8kg3HzM7yROS9RKlVGwQExFq7zlst0gNzyjOiN824QrnmZDi
JTCXPmjWiBlykK4XXMRM1qjlke1X6b2X30FF6GcxO+fZJW8/IzEOZuPQgM2b8el7PRXaonjpcE7T
/ZicmmU7Sfc8uhUaLyn73IQfC3JfuNpjdYjnqzbf+TlrDaL2y0ZrITLJ72JbuYAK7Jg9MbJ8iywb
a7XThvwNUj7n8hppDChUzrXim1dESvdF8yLVn2b6Mot/Rf4nyb8Zcp6RfrbLM6fW2rnyB8ISvcdZ
lOsyfc1NzRXLd8KFnjCELbiLpeTBxSlBBVu+n7tKYtScDDQktiFb1z+X6WIyUI+Y28QuB5+8/M3U
0iCkXZV+Rb5xv9mTCO9AhtxCC1it2PxmJ1FI75sW/U/vVCnTQOlhuIV5T+Qv1oywCviCTuzyVYgi
/opdxixxTV8VsOOlENvgeuxk+oefxEvmXxNDfjqHOxXoabhoPubw51P+xIo838uOM6fnrxsrcmIJ
vTQ8kHazSamgvP0SqzTah9H8aQApxLeqO+bNa72ca+melqdoflPDr5bvImZCPVtv9STvK+Z2A/jJ
zk2gC0eViEH1yuPOsM4ZpG/ho2tbwB5YNtlPVT8ADoCNfY5ARVsWjY1Mv15asbuWnEfFYE/0tfoI
cnfkKf6a+i80eI/Zlk1JoN4WA5M+0+46VtF6wGSUP2aBVNAGIvEep7XMe6PsO6wU8fpmlrzzPPWw
OIE52xRbhPmeiuFX0v/laCI5WVa5+SbqjAvUAUPw39ljEiATjdJeZisAO8Kw4AbqJaN7CWHxKvxZ
Sw53EnFom5S5qeqSf3C1hO/3SQ1K/v2XVtVfKsUbgUXzuilMIWvRsyrEDa7mqC82GhykirdJpUoS
dDJ6M81tGdqUFzz4DRadmkqmhm+B5LwUFHyh3eRUS3x9WF5JjTsgfJYYk8LSuzMRXB47XCKCNwDy
ZeMV8LTV6Y0RtOXKd9doT1RY7IniY2HTqAnY2KB0qtD71X7hZlPcQa/9XnnLqt6JoS3mTBsQizwd
OKzOrRpWLRl+RvEmE92CfLBRuFn1ga/koY6lZ46N81wgIzQexJwtcT4GG1wQglFfi56EdgF5zmJT
lFkqSNssdY0nnE4fkcZLbLDLEz9jxRAiz14B9Q7rTeg+M7OgLuEqkkIYHFhfXqYnyDgU7OcfTu54
eufDEtF/owEWwy9cP8M4iOl50j6B1iF2/i4oCHRqjoDVZKViWtQeDPfHou7FZPUbZSus8YZpnsvD
/9y10LPkylpru7KwL2t2RdMzctGKHKB1V1EXMW/qvnEJ65jTRQatRSt5FkZzRSIxp1B7cTzmGOHZ
38mv0cl2kxXGMQ3yxp/M1FGY0IxMAduEF8U4dXwjM/uI+feY+buCiYM35fn19kvkWYW66QHZFyOj
WQrjauQ6qWP2tRyj+aK2LxnVa0opZf22w4fJNitT5VMjjctYfLGasliNRysDG8MjpSEHjspvDQZm
Me6h+C2qX11xiGueHz3ikQj/nptNFI7mkDHywO3AeI4yNHMVHvCELgYyWtCXsoMWjR5f+E3LHBxP
fSapz10vVzF7UkbWK2gVHA8KQ53cAZHsqSF7FsXmgKHqhXj7KQPVYxbv8sTiEW4cmhGGxK9ashM7
4QhTxumwReRjTRgTI0nOMDJSXTWydlFaB9U6HQk3XQYr5ZMU5iOtMu4gEuK67OMND/qaAZiM+03D
iSrwAkvDrsIAIUYjp7tiZzWxxwqf2JgcBYP0wRCf2lrciQXLG0bUVem9k7/XCJMEUzdZrQNrTvah
JN7JsO2qiadomQO8BHzWie2sMwxR8DCy6Gj1LYLVB/bPMSRfT+pgLioMvWuAfx2WuR5EOYWOrB7N
wrqaNSC3dvqdhmUv1Cyn48YeerJz+OnE3iRi/kKnfjKT6Wzi8apMIwjRJ4nzBcbIouqxPsqxAB4n
uTQheYMRcXgUt2w3u5EUCgytO/Xs8PDkWjpOzOmKJ6mhW/xhTN0B+U9bDQeuymYRS1gvkq2Wy0FK
TX+enyO1FKNdhwSCzyCpHnU43cjVU7WXvbOCLQFE9d7IBmppcSy77hA10d4ggqSofWAC1kdJf2sk
8UPMrFPbqS/4Ik9qqYF2+SR88K2tGxZAnBqAg5ZBgEzYS2m1l2MG7xSmBMknNyrWV1m1Lnkp/s0Z
qghNwFEVpIuALJpL3Sbf9W3z2QrpX6OZp3KK7sDt9Lq9NbrxrzO58qOJKVh6jMJlK0lYRBq9+cot
psgcHzljQFxqOpbF59k+mR9NUdK9fUmMfAvslZLCz3nbZBVwgG8RHT0bVSdPT3NIFzP+a9N92O3D
1S0sv8BjZTGwNHdljmviuljbLg6S9SUZUEeCvL+l8v25TLw7tNlLov4kBsc5AcyyO4zae8vrUoBT
iiNGB9p+rXKHsY9Zf6p2gVzwGamnLnktV+4wROFcYGjLQE1wUOGYqswUC/xFK5918yjtbCmQ5A/m
M27BPoEwvo3lv9rG0IbgDmTZkbGPP6hW5os47krxnCpXtFV4zUFRnBMfvUF3nmOJ+K+erzW8jcZV
Mk9UHmn3yVvNQXxUbMs1RF8+plzaUs+QW2FTzIXtrR4I8O7EqxSsVE3qhFCOoRTPp1eys76SVRRZ
SNX4lhS8GEr06OSNatxzDuACf/ygPGQo+QxIs60EvhV4dOPwn0Q56BrB6vmzliAr+bQj1Z+SvbUJ
3k6vMjfYDtZ0Gzev3JV2SU5FP5vNsbUnIvtO7bQ2NlXAbtDwjpwuAFk50xwFEzfOOuknZ3SCGXYM
GsAR/VYpvdSrIBJtQXfahpu4a/bN5eUK8alngAe0KK+PCtZOaXyprZ2OYi3j+UiWgxYbTuowrjG8
sXeFX5mZN7i2ruYu+FbGa2GxUMD4zDgukutzZDDwVJDdn+fHtO71cGtJ59jDpahfqPhN/d7Ou4K8
kfyijq/NSh94L4SPRH+lP2pXrxc3i/WoKedL6djOLh+QdmaDsm/P1Y0/uR9rlyKDausN6W722UGq
783q1Ku3uq5tghB+t5yBFrmi4dKILPO5qYNR3E/ETOhSlO2inUvzQmhB63xtOQ/mVnQxg/IiUKcX
OxB4zir7ecCDU26T+DCjUtY5o9WfYv0naC/N5OfOY8GE9S8OXzvpFid/FOugNZX4mvWbRbtBq00f
kfo7LX5lPajD7ab50KWTrgfCfOcwFs0rrACe+9/aDT3ROKXb3hfKs9EcI/4sDkO3/IV/ptNbQVT9
S7j/pOpDZzA+++D3MIbB30TPqbiyh/pnUt/Z9NvCwgCQpZ40YH7pfoVC5EQOj/lQHIdhL4bX0nkU
4B2VYfL67rPWqK62dbLrh5+RQs3ob0kIsQ4vnDm+pOpRbkDCfvH9e4aEE/pK0Pz5owgyf8K4nN7j
Jcizpzq0N708EEpfs6lL0eXDLOM6eht9zTXLy0rBaticR8TAGsMFhOEQqbBb/R9LM7DbRBSLg/Um
EXUYx2tHlyvP2DGxJAn0kIEuJvbYHDQLQXmDjmMb9WsfegV1IvzG55DCCuo/eF92g3AUMx9Jxrew
CwqmEjiXbeOatczBxbOUb4CO2MhxOuGLnP85yywVYPq3tq9hd5zjt7L7ej5p5Tx5ZhK7TBOo3BG4
HP5fipK6+ZTbfaJsmY3Zmv2Lq5zG5L2EZ/78iUFbPdcVq4mXqzWdu+gSyywnETxPDr+i9khLRN9U
8bfdrtnW3SnuTwMOy+lQifvFuvX1jCjZ2C2mxrnaFNN2Ef4MvBitwLQ9+Z2Ef0mQBbnxsVBhDsql
r36eH/DjIsqvbYPPFovl3N3q8tI0WwO1PZAIEFqIlvu2vXfN5Unbe8eNPVocL9tOeGUDvE1bNx7p
F/nEp5FTNxuunau6q/RRhUe5fcdyg9+PaCBoOhtjWnOK880wBJP5IFYIo/816o4p0wO+L0d0gf/U
t6XdMmfzc9riJtzGwolvIV6+/tOn0fRkKDNfpnxQUOPT/CVS/sLFH29DG+AIzd/hsNTMrPp9Yvli
R3jMS3yjp5BO4PvvkqcoQ09NlczGY3QlVqEkd2m8xpwvOvfegIGNgptir9J3SUO0xmVxDI6jPfNp
hV4QR2lF4Gn4lgunGXZWdB3W/WJ/iY2HtYHmZGd2+wLhbSnexywIPY5W7OZ+h0DlVoUHzNHOur/O
q6F41I6KY0PQkF07RE/5tGLbXQ6CdtK1rV7Q8uwA5tK4/9IrifENig7f5c2MglrEB4t4uDfyvQQT
UHtVoFism7kMZuukxW/xE3DMpgMPSnLFSpgAz780nnOe0Fh7y1jMM8e7cj5afPGVsBe7vUDfnKY/
0fpTQiQV1Lenc5wGxYlcmV78jdM5uyrhZrDcpx2VDzC7akB59z+Szmu3cSwJw09EgDnciqRE5WRZ
lm8IhzZzznz6/TgL7MVsY8ZtiTynqv5Utoa9boWgmT01gzubqsvOAzuTUsYME6Mfj/lBgx5E7lCe
FdjdfnxMIes7N186mDhd28balht9cibuc33z++DZlcG2R/5c3nBwa5hIh4fMbR4MSKo3fXlhkYhB
knWwOV341IFNQW/XYkqwrGeUcN+7suTcLSqGTVRvTFdwChTLgtcHXpPY0fxeaVurPmVAytaKPmcV
XgH4KsbelVZ8QtDAFrOvxZHyt6HYcXBbqCBt1yXHMdoost3/IKRaYYFYz6SsrL5NR4V0PdNGN+S4
asZ57LxeAUbfCtZ7Yq3T9BJTcgLbz9bNwVyxS2CNqsOHDnIA65itiG0HNrpIBgmqSI7RgSBgKLZJ
Clh7xme5Ssj4V7Rnm166/qTQ8BhPXaFDspy+XavVq21pZ8HaNwhO/o+GNHSJLNLBRgYOOCGy6Fbt
MsoKOXPaJkrOiulyLaZvBh2VF6wV3BzE5qKg0MipYuJwgjWh9xRfboNkr7f3tHAZ2BlikHOf0vFq
YBdD2oWgilHi2+crbxSvkL+k0D+ZoHCdthOjN3O6ccGTPSdyyJVtbb6jYBy5MfJDG104majrM2Vg
Zn+Xb1q490XivahtHI+sspdWozNewrwv3CLbzsZBi08lv9oUczvvMeA5PhfWRPU4RhxfE94Wwaed
COzS1c7z+GaEOyHdhumzfaePYeGJyyvNNvhDHm4FmGFxrbZ3iGlQQMXOMAgSoco0u+v0HQLzqtzl
oUcc1oRJITsJHBiNAwIRr9D6CuI+lO8Z/Y6ce4Pi4SOh6bXkDS9jkq3Rm/TF3hxPg7Wb7QQQYIMo
gJeTDS620XNAzcoJxl9j3FnGYYkbC3xnUMnPwwDR+vxffdHpYRKqaJUQIs9cVBX7sKiixRMJuqUf
mmqTQIkqnsIP8T293IjjT56Kjgy/I/r7rF8T/xg4RtzZVbtX2nPHykbWDiB2Ic3bJQDM/Kf4P6P8
bGUG78jcoQWEjrpl47ldE/fOgqOViLJKzvbIR2o+Q/rKSAAjqg7XrO+GrhD8Usp1bUN6ZF6t1cht
IkdnhVXYf5nDU6RdVRagDOZEVW8cGXsINma9nSPYlcQzxOP4N3Kbh+wyuQvz0Yifk0NiaXZfmrj5
M2iuZggFs04c8Dx3qnZydpSlaRUOZz3/4LrU1N1y4HX/JXbAH/rncqC6Fv8BUU24nRtztVReXeew
+IBd/dMKD6mwFaebqn32ydJDVuJpEi+5vNOCo26eMU8pk5fme9Yk2KJ/ZExYNSVkfouE4RnYPWVv
lQUbEE+TapbPZzIOYXOOiA1p01NXdqZ6QzfopMDcXCPKNlaeBSMjWXEwSOdltjKA3xkSiCOm830O
09Es7yMPe+yP5nggVUCJ953qgVB16E+ydcvJagc0SzjuJZRtfDaLAdr/m/prxBsW+Z6M/fxaC5dE
PJWpt3yBLNPDaIFjnS7pZfVXbctplPOd0XPMCRduun8LdCp0L4yxnQobPL4gmGy9OzH2qPKjFG7I
FfAo8VY6qU0HjR1pKQ6KchvVm67tE/1Dld9k+rQ+f7X1RzV8xsJ27rgw29UQn5vhxIVLj6sworD/
FmZ+srvp4ge30LpbuOkmm3goJqJLzxQvHRgGGx/T8LwywqcIYeqA4AK05+d5Z5qkAx2KZgsGbRcK
borMoWgsF9AUnYf0vw6ZNS28oEGK2p9voPuL6fc8uFTic9nrbAjvUrBt072ou7NwKu1y1QlvwTp0
uV50etJO+GDgZVaebFhW9BTCzrROKb6+6loqvyocQApPMElAfAifZeuuFie5mFbxsPfL71K9EFwu
UUbR0RONlbpaDqy3jczvWuTVfR/jXfWjr1pcO1vRYMDbNxqtEq4EUfkHlDiII+1etyIld2UV/zLt
XxGwZILVUDbDGk4gSrkV/DPCX131Rnxn/S4tAfKvUX2tksNjYUmPQevVCjGj5Kel54l+qJsOUX+y
wl+UAOK3SoWYpTU5psZCQVIkWINxNpzOfM0KwcjFASqxSZFZnPVmM9KSzulTDfay8N00lC6uzOJG
+1BZJTgKAofiINd3RfygROU67eiI332T6s8YclgQbkuVQTPQZFuNiR7y4NGruHDQhItA2cJ4EsTD
UH0v3rsYZHCE1CnVmzoqWzX9V1mXZPips5tu0iYcfWvN1j7MhlzlX0qGitqd7YHBh9AumF6MSOnX
nG1UhV8y2fmNk64iGz8TlwZb6I3wiMHLLVCuhfcx2MraRtAvPi2cDDpr8iKJoKh4u2AkHiXWevZG
xmje9qBVbXfMyqduoVNHz6uzMgVV5ypRe6CT1+wgJlEITtOukYu203rz0++kenTtp9muO30dB3tF
+RvyP7RKPeQifaym/C4DW5buhFXPjpNN2hyHbKf6p3q6J823Vn003fsgPXggSrCbk01YHyRlF5Gl
aAShzXAPd6CKlwhtQvWed5iWpkfUXhmBggLYZGAFU/aeldu5PAzGzpe/lFWEqQfV6KF2aNKUn87l
PY4fsj1SLbgzlKvMDu9KEkhDY6isg9XQ/JPZGkBEiCX9DdmewbjT6U6nxLFqhFrDb1SbLhkeq2T4
Zbqy55ZvZPUr6O/jGpW7/D6CggSevrGsrRxdVVQnRXDHaGoHjCd26Ij8B6PljGA/6rnnxFJPoMWS
rxEkdvk1eBxS6BLoYGvG91y8AuEySFdNOlQTdxZtPnbcVQ9mLM2bDIeMv4hu0kuorKUBBf63bobL
50aY9Z3onIfnPIJQJYUbFrcEDc8yrClE37dhZxetuslWf9KwS7hXfI7YqevfTd6OQmfJ2PBuEgER
5A8B2iI9MBQgg6MsXyf9zJhPk+wQu+sub1IFG1hFb5l6tLy4PBqAi7TBCC50RKaQMjGwVnWkgyn8
fTL+ci7z8Y1EapQEO824TIoj/JnzOnll0YZdFI22TZuMfG9H6w4sXGxNZ/7LiBcoVrVy5CRI8q4W
t6Z/5g7gVpgwaEhMrExfJcH2SvUjD3vDvHfhzSyPg+7V5SalJBrqB6FoooaGh1FOILkz1z5Y6oO/
lFCSPT+sD9aB7k3MchUtaPDXgUtHvemyBgRw+whgU7GTZT8x9JenDkhS2pbBFcEzsSUS4OmrbC66
ghNoZdhBdbSuguGg4RYmsH0oL7euD//9cAxf43uQvcXTMcx+quG0NMlaEKGpHtBlJvZYPLSBnFQI
pvxmUWDYHmUvXT4seUezbmyGyWvpbWoumRWoBwszGk5p6HPP8jUJO5IdI/MUSXS5Xlt/yhFylqcq
u1W/aazH12xn1ZkbJXRbvIZXpkiHbfND8jFDyuXclUb6PXi6dobFJJAGXbJCQMibnq6X7xzCIjJv
mFnsUOxp2qvV5OXBXe//tfyu1A1bRs0GCBDqFNES7/vT4o8DvGf68BCTbQctM630z45tWC2SmQ9Z
/KZl79UVwdTU0DLZQpfi2d4ub7Mg7+td/y58cptrqddKZ4WURmB/1NNcyZu2QAd4WGBNY1nAvDab
7ZzeQ+lFryBNnhztp4IVERd0S1C3j95mVKy/O+3HVABK4EoWAgP1ImE+rXJd/mIR/iCeXzwZobgb
1gG+eIICVa6jeEZjzjcC5LLcsu0axTKyq08DQU/bflIGR2OfWduAhQXwP18pVqxtgc6AVtXpoeuc
eLIjCksm3lT1HJcPAOXCQFnK7pLUi4TzNIHHbabsUG6QU/nkh1wXCKlKPgDrdOVYWsdCekn5yz8W
IAf1NQ3JQEQZ2cyfMXwsO5TM5ClYLETfyNOx7vciTg465AGNTzTaGavMOSppeIzLXzb48Q2+K0Al
afNdYeW0QGut+qCvelunYn1SpVAqPnnserBfZrz0NHjReqqey+RMttJIbxCCNaIlw0zI6lDuhEra
1RS9bPxsYo+IVFtIv+L8y5dRz2DM6ZiDjV23mjhxXj9eKdf8sKVy1mvd7Y0Hww7+X3XV9Uw+bBMO
xPNyPWqtFxbX0pxdFl0Y1iOZz+h9Wom1oB57PKN+PUXrEolk8m9KWE3VHRbURQt33UIG+McsejXE
kOPYoNcRvmr+OKleZvaJOHlJpyyqcxZ+E6WG2+SYA9AYwVuDwl01fti0UghnHWovhEehUxGboyjf
IudrXDaxOUyG1bMh+co2HD8498l6qQn6vM3AhgiUgRn9npV/vvYR+U+9e1j6tpK9Nv1uA7qj3Vh+
z92nICD+pZCzNoAyz57dUPzUfFY/+bwwJrzbcxnlFZXN6bs6uAM123m8Zz50zUWm+oUEbGWSmWPA
l5dk3bJiyMmGyBnHO7h8ke07MIhq4wfFSqug53lvIq7+UyXlW3yohPNmNskntoGzuqfT9cE9jGyR
XPwtnEI30g5aD3F66mJNlM6hRmzDNVd9D2G7isrH1uoubbmTQ9Q26ZvAcUW0a2N/7IRNW6PO/JeY
C6MrEy3EuVmyv/zZjgNeT368EBwHDVxpLadrvSKdejW/92jwqzXmKEaO5X2b1E+5JGHmVLBnxF9y
lMA4k7sovjT8fL525UUbEf0se2TG/NYml+Qez9dldxpQs+iNBIuT9RIuMw8SBjRuAWg+f30pw4YA
kyBb594bf1AzQ6sCbyJcLOONKj26BShizV/fP1F20RacjfAWiTgJt3gg3DS/hs536mMQESBmsQBw
xaduLZ4MFE/jmLqqwtLXwrI1VWZTo0vMFQ6GMbwADDHl6tY+Zd6uddrxAUMhwRzTUVK4a/hcrI8t
XstJLMSTaAHhMWs2QKbJ9Ky59prgpPrbZeRehgTKBC8iNR8gp6GcRB5mIzIhX1a1JScr9i17+QAy
qCgrEVbDIgpnL5rl9dMdqfJKKc/zxKWBxHfLXJBlmzx2JcMtzUO2tARoE8rurFOqCvlbSX6A7Q15
X+XHTPNCjI6i3DtLbejlGRBuO0m3EbzBdNl8qrBBmuXRB/GzcTtbbm5Id12LprbEkZNx0OnQDN3T
p22pP/oa/oivP8muSvuu6Jgk12l5MuW/5ZswlDdleOTBR/21bDZIB0q0cGQk5KYSpC28j/xMhD3g
5PvfGGHzuk4+Cb9Db7N1epUHv4Hi1Xhek/SD/Cy+txjmqJNhAFYDAsuDMXxU6jqcSASC1KGx3kjD
iSx9fI+o+NiuQIiQAh83Jacak2+7HoXdtGMHFqQDwW6Y0ROMQmp05fGSlbdqGB/g4sklR937EVhX
v75DMjg6yuXe60ktOJpHq3Gb7tAav1n0Mb5V1QUjvjl52gqDIv+1BKJxVffjI7cBwkQAWIQ4zYZO
yZLpyAimrj+z9j5Obz4tXDyiOaB5zZmdN5U3cLEvzx1x4YLtFYaI2vPbMLBmtldDexfNvRr9FfY3
yzJtcwJeGHEps5ppy2om2rqQQb5m+Z/EIJ0y7hjB2dc35r6f2AU0vdfzl6C8Ov0PVb7fszn4Wylx
haxA/7SnPN/0/n3hc3z/A3hY0WHekKS4xT3qd2wXbavfEo8REncqaK0iEjCPrYW0nqtKXci8R2fW
DrXZJwY6Wnc08P7ej68o7hbOx0jWmr+bXH2D3k0kUkV9G7NHFf0pUMNo/y3eEAn+ZoYFSWqOOcN3
HRKVl2s3JGZsMzt02LYltszQlLrpWqXmvRWEVhDZ7urAZuLM4rH8My9fy+Wqt18SBWa4ymw19HPE
BpiHu0ambwzwq95MDSRaXLUxutmOZgkJdCJwLdiCY/i/7ZoakfwRycUIYTkmcfCt7pnjOZR/K2Ml
d9A+R6uHOPiaQ7oprq4pK5yewLvAf0nkJ2ilgNKQ7b4AlsqE0/sR+FdahtmEx8AxhR233Uow00W/
Esq/OnyzhiO/NxQfwDJ44n1c186YRLvF8dJjEs04HB1JLcEuafcJajpWj3Enivjap4FkQeNHRt5T
6Fxd5akxGoC3zZhsBShJhcVtjB1r1hWAlUr4GA3l2cFERIteBdQd0QX/gxQzYkA7YFNRQWwy38jH
8GGzes2px21K2kdOYNBOkq4qY6fqfwrVdz1TJg+DM6zj7sCicof6Ha0pKNp/swz4l0Z4TB6fkv6y
CLT9trXFclvp7700g9uGtjo+U/859czwf5bwIaQfeeVqEbILb2RX9byhZfYwvjaIl6attulYeRI4
iDGwb3AEnl9cuto/VIBw5umKDaJ0LzDyE+6vnlKBJEmtnyqRfKj3tOljmQtxJlr1eZk7q/q7+Uu4
QTQgrRmtUF2clZoZkpdlLxQ3qdqn9T/NP4FFsdZGZYH3UrqXWmsOFLfGqYwb9JtU3UxEvC4mVuAH
gCqD7eJC8COzGkgK+rXEfngLPf6w2PkQLbUKkr+efcJfprUPFULrpO+cHa3llhkm4q7FAews8h9Q
v3h2ZesxokgLqQZLooG8I+TEwcEiP7NorSrnsjv6AT8RaapfsGCYma4viAGgHRepYiEdIAvk4wLr
7HRQdfYFEowHpL5BFKeil8XpDpKoZHc9eigDo53+A0NFbMS/B3pU48PqvyLtd6iQ/Wm/HT0WaTD2
5FO/YO5JZGRG3kyeieVf2LAVrQ5cEEqaK2KDeiTsmrg6vhPP6ZRgbKRc2n7foUi+Y2dqjcPUr6Hp
Jax66M+6+aSHN56pOUPJ0RrFVu407ZHtJKvqlXNjjXHAV9evq+mfjiImBWWtukvN1N8hvZNMiNj0
q87OfnYBzOxp8kLSKFqkUMOIfo0lq/V8Wbiw+K0V/pTqaw62MQVRIkTVEUBoEtqNKXVjUNZYokqz
FCHn5Qsqjqo22oEESLpvxFPxRh+UICoR700PsVJ6g/CSQhhk5oecBI+lUMUFF+NLL5yuxDiQS2Du
kxtzU6cVHUjaoX5ySa4JAw9cnSyuUPLop5anUSrXPmy42wPGD2anRQtroqmEcI7bAz9oE/mb3HSG
9DPlIlmxyc1UiPGyJ81r3kZGWnUNwG1p+5bmO7oY+PVm7UiUub2sWScrkH32NGe2Ue0BV3R+F1wx
NvpTGjt1yTJhwvAn1q9elvc9Jacjq94qHn7BKntqJWEBvEsbHn5wX+ryojeBu5Kn7fLwO//ZkIK2
7EzPwgGEghAEkB1rL4uM7CGP0QDUoduhVOvWS5wPSnmrhLeCuJlu5+cvLgVF2cjR+wy30dB5xYUj
WkCYZWgX2GnbkhbXL7DTvshGYNhDAAqYubhecNAq5QU7nqOl+6XrCjvN7vidDSo04gybddL/ibCH
erEm8cELgm4GSHp0l7j9tDxh2bXuipEFPC54pTqTHNtsVHbUz9pC6iFohQPKyfIhzn5OHLmVVzWl
YJmy9M6y8wPGJICxUtD3PhiqRc80upZIDukW+BsWBM4MGlKQUEbf5LWxkYN9qb2JMbqHr6re+DQ7
LQgofiy2i6IkTFq7DUmHW14bEEXB2H6auIHk4leXrtV8JLJJ1egpWCSxiFJTmWeECpotYXa6Abbr
4w3SMJXgmgrSeMtfgSO6zi61upuXAFyR6qf/MDqgVjI4uL15b5O/gLIAdaBdgvTSqmCuaFTxMoXG
Z4VFX8GQYk3fiyxq6Fg/smV+XhfCzqfl5Z0sWayTedF0H637hCwx7KHSmAcuCVcAdlWEeX+zbXEj
7Cfpva5ZRVT/FC+lemgl0hCQNH2kyUceqM3pNl5OFbCYaJIJkXDK49wZL3UIO+TvezCzHoQ4NwyE
KR1Y2SX1PzVgx0EDvwc1NXaphih1l/OUMRbn/3y2dvBPkn9fLtPlF3W+xKaG0BFtUZph6SwgQ5RR
qKsyOG7uUk62WpBq9CWDyAvF+XvZNQ16KNs56U0O0bfxZUreVek8wTIvdpLQ/GvJRhDCCwVnDkcv
UD4lAWdr/dmwz3mJurqzfWAVEYAjDvdo8RNA95toJEC2bA1J/AKA1VG9am15zR4cmnR30o4hzH4t
PznEXmWdOv2jRpwxpbRzAepxjshk8kvGrCO0IhetAYqEP0Gnh/8O2V1bbRrVo3tgzSKq15jBa9uM
e3aLUEU7euIvVrVy7++VgKGrtgdGiYF+AfhJ1a/V8MNJFlMHW7Us2Ol/1NqjM66an29EollKjHW1
SjPKcgNpGhzchIT4YOyCqzMyeIdjYxDngloFjS5BAU7o9r2LRqt2ADrbzWA9a4KkWT7G6u2T1niG
xjeZfNJERrM3s7BBOwYZZBRvh0JHY82dY5TNT4Ag2+QJJnFJROGv7wbstt/6X9qipdy3YMt8nTEy
P2QvosF+kOAloC82Aj6h73jYE+xOyLYlyn8TP4pSwGwrVBgYgsFlDMpYBbZiHjM/uANXwvxOFIsM
YH4hm252WCFLIhKHHEp/dvIFc9snE/M9I7LECuyY7nCkNRS6I5v7SMwlu0fnNkoliRGafTyT4EoA
gE0l2CxSc+KSTXVoTX7k0EVPLtSnGEeIQOVMx5uG2aEs6tXPv7q5QMzys14pDpC+eJ+sY4IzLbmz
ag7PNnEe3W65rWWWgNPsq+T9YirBoW79KUQNEXVJsx5M+dryfwvxsaBDUj3RWdVs7JPdTqUS8NuJ
oS1RFGIsSsXB6AEBr0MuQmuuJxkkmnDIf7nxYudfsw42Sn5ZroIwPJLnWNtIbax1P+1kQizCqxw5
YnhaIDY8Fos+BmWkx8Yv+jGXHYzgjiF/NDn9tK+MjwYIWGdLU5DuLDTaZv5u5SgSePhImvxbiBJ5
cX3kR9m86sW2SG9ynduddEsM1lN16E8QzQ9KuSfQ02YQCs/qpkZz7sntgY/EpOJ28jHjCmzoJ+X0
T0m/fGI1fitK2vIcaMJtzGxT+SFJfJkZwSuORItenJd7oy3uVnVYvtgy2Rgv3relBKTdNROvrXwq
68ExzJlo7mJZoOoms0V0SM3ZK9YDtWv1NyeG6+eEAFQqTROKwEV0qv5O7riO0YDiIJ3/1ajIDG3b
BB+B8lYjeCY7HDnyS1Q+EZ3999WBK6F4tUQyS6ctc5tSfFWYU0iwEECmIx8aD2xpNJ5Te40wGbEk
wGBf74ajVz66/p+AQGhSaJfadVG+D27Hcup2hZeE7Czo0nNZiqtRv6ngGqV1HgAyqmcc/OUd9z46
Eu7obHzPOewpWZiERNvjjNRd8mpWgZiPotlJ8TXs/xRc8WxgIlOC5B6pdVovZtTobbRMSrQBoV2x
dI30xZGhCnF+e6gGtCszno4ctqzY5N2hv7Jpj5uYDYcmKXoOdA2QeOMS/iGtur+qWeuiR6KZyTDX
2WH8qPJfPXwL0o8Jp8IMftQPb/FIrM90pX2w/knipzidanQK5YN8INSCnkm4658abKKPzrz+YulR
7oFxJakHs8epmW5FciWYUmVxbAcbGqEvZ+XTutLBFFa/Gt2djiMlf6cASMIOuI/LYg0Zhy13bzoV
QWMcYsbNZN4RqFGIn5Z59uN72pwViHdsy5hdmM5EhFh338cZL2+0eCvXWxbouKjkEaom7MPio3fY
YK3xQ5NxJECBLa8X6zR3Ktlm7GLh30VxsUy8LT1pvkghNTQTrKGfRMTU5FmdweAG/62GhS5fqnBc
MCtLRwe1TAsXXGyrcj77jYsUc5ELCfI6CMmEITX0utxghv8p6g6qdnalYvdApMGYYdBc6XjSa67A
NP6tx+vSEI8ZAGLdAz0kuIBfcLHWv9J+zDrZOG5JxzSjZDhZSB/0fQC/Vqm/1Xwx8vcc82PFBjP2
IK96bsCcrgeLNwApPbltEqJKitZRxs1korvgsQiMqzgd/Y3MLipjj3KylncG7iiYhe7XbF6Q/hbG
9xVdHvB/U/b2l8mdcySoatVWh+kbzNZQaX7rZ401QVVWE3I1tq46YpWxxopvn7FDb/5CPvHcwAEJ
lh3MWzKosMChjaG4sukcW2h6UzocHag70QaSdrsaqPWBASGsvWro2+US7CvMZYix9R11Joi3lvw+
O/Nari4+pqMl0myqfqryR868ULmb/CYl8C3+Rr8+9soRayDVjbOCFBThj1xuGQTjzGubnxkbZQ95
Sxag8mPhRtbrz6G4BRHr0DzTCdxGZQpa5Yh218k2HxEWTQA9/91mI6jIWDSugFkv2kHFJSNqy45m
SHqrzHOkXgJXHoFG1mL9JRHwkjb/EalasdMdwe5gClzVKUkiqsGp+bEuOWTgBwnqLRLzMOusCDVD
ekOTgzsZXHWkJ9lqyKpI1hexBCfHprkk0m4YDoQBk5f0IBmHFebXkWu1Yr84A4tJg27hIpwhciXk
rh2GMEh0Cbz7MDfrcXhg41+lsPlhixcXGmIdIc5XbSNbp+uMv/ef5YbrMHgtgxBTUJx7ykZzVWHt
x4dGWCuE5JpM08SVrEMAPCAjCFGxg3nk2oItK0y3CF/vMvAz8wnTXstehPKZpR/ghrngLcOu5FL4
dPy+oDJSzUep4Jp0eheS9noI0UW/PNBcpPXPQ8f3mbtgpwNz2Fc/fGXKn0Wk2+TK5ykgqMsTun8N
JF6sffJJXMKlnAO0+N0MboAvTmh8yKZX2vCKqSs+QTE0wavDP7Ju7EFOVtU95HlU0UYMyVH+i/tf
ETE9GFCm3Cv90tF48404qbIdb5nqcqkBGq1H0StaT6yvxMaRrvk2AX4svaIlH8nntZPmjmiE2qjj
uyI3V3xoygXwL6YHQpNLLi/hyWKIgij8+sqZwV1V/2F6BZkKRzcFLotOwV8LRTsLIw8FIxmahnT6
yLp1b72H8XsY/rX6XRhuuX+YRFrD87QR1pW2L+VDl2G/pP0iA6kGeteZODs4HQF+R3VL6RBhTaWu
DZ4wbcrkoqtnWbwNDalBlzL8U6wD4FZR7Zag4++q2hDbhbHOo4114GjleGtm3Nzl1jBv7dzgKtds
Pz1N/Y10EdN8lsZBIeUPwhNaCYsl6+31N2v0ULdp2psGyKWVe234mgDuK/liZLvlg9OPDfl1kfKR
4Fuqp1oBVLhJXM9j+CtDpfaoxSzXZ71lBC9h4ww3Ubl272b+JrRfvVu7GZApK+lQUmISY9JWeU8j
AluTmVg49TiPhI47xMO0vNvBqhs2VnKEo3bwIqJDGknXdpaOMWEwA24ZSkCK85h6aKR4y7XosqDx
M+EANH9KeJK7CdtV7UbY5NW9LJ8tFocCJBERA8LZ3oiPBeS9x6ATs/zG9+AIy8IKu/43t+c0+pWJ
eeqFP6v3EEovmugcwMYcfv0MhFn7HIH70QKqI2kzFApf+7T6l3TUWJGOasYiXvAoktaKpEX4TPLl
lNgzp5pu0wGWQ8rgsHlhoe47PF1IqGLhL6U7AJu1Deu3cJuCTS8q6czHUhSW3gVFqcyFscTirafw
q4BmRdnOQmFS+JKHYn4AkUTSM3pN03oQ1kHxiElDj38G4n8sxcOd6GKSI4H0HyqNZl16BVIx7QPs
Cl1YY9Gbhsccbox2h1yzpj4iROXAjIRvqEiiqOC6eOKfyNQYKjqybWy9/PIrnn/j+R/nz7GafQD0
KXceUK8tUZPXJTYwWgB8pEtoe+otmCdHKP0UtSOb6W2mYvi6hJDeTaWkdkh3HSxiUsm3yV9BkriV
07eq5sos0D2n56jbFtqhIoDF8k+zcuXXk44GEnk0B5F1FWHUpcE6LMxvCUEDEqFXexlmgoIWLjhQ
9a7CVGnxl2V+s7nGpzKLhUsmbsa2b7Ia+yNSzF575S2lWnwnLWoVS54ShUvtkuTNUB8JEUCquM83
yOfVbeXFG2j29mgo9aWRHrwuMPuxsltE/Jp1ukjlpRTPYvoJiYT4XODKNpL9AHxfC3+TSPcjYI2k
sEjojCvzzRC2ZHviiMZsvB8UE2V0j8D4R9V2Q3IdC7tOHFVB+IzRaiy+UtY4fxG60hLrkN6WK2CK
n71/bPQPq95qFmZIR5VcAmzAxPlseX2p3kz1F4Aj4erpeItQt6AotbV0x6iwONA2UNzWi399E5ES
2KPjLdJjJStk4GwT/AYFrxGAADndQgpWOZPWq7H1c8ugX6wRHWd/anGR/3yuWmuPVHKKriB4K0Vi
TrKuSfSvSfdK5AbFBoYlKN4zBP7zyIVe0R2D+CJNZb9AAKJt/PjQDXmNrRlnr6qdSfIJN/FmxkPf
In1DnI7IxIFiiGVIbrlfBzWgpXjLafqUEaXZsCYQku1+GK2JTpSQVffvCCuohG9oIx1F+bQ66oJM
mVw12vcQ8YAz0GJhvXQYU3KAcHK6XxFp4AJjTD8Gj6nzsWvDXtLOJnzlYPsOnvRkTQ+0adV/LTDA
gnlSPnCgNxDihInCYqJAD2XP9B91/2Xlvwm4vAY+6qbTzD2A1rndlkyeQbmdhr9OJR8dFQAZL8mV
eK6QjoLGokfNMKMOxtWjEoovtmCRQb0Z5G1EvKV5TeRvybzoGb5i4vTNGgTY7+k6QK+lUyA+rfqv
M1edN3nDeCBcJxE3w3zsnR724iYuj5aerifQQMw91txy3Wjoh2cHYD+UNtpGVv6iX0i1hbpR/fNM
s5jeJ2wZAbCCuTZ7N22fi88lyFD4B+ADx5HfGmRoFhDCnQYHyqjZ9sY+rfZVfIuDj36AI9BdhYgx
vms/OLCjO2XMA//G5uLS+NN9xMQwclMNrI/9zxbiczFBgAHf33PYZmRTlAG+c7QjR2s7eAj10tgV
+Pb8S8K7Lh7j4ckQaBauoBPAASoI5lJMTBrp1tDXqKkQVYNaKBKx5JRCoXsHWbf1ymvdCkvjHp6v
x5icMA4RNdwidghqbrBCcsIrwviu3aewo9oroSKE4n6cLovEMabGha3gJNkfNHzY7si9J/ECXLXI
tzIC544EF2bdyMJiQyRmjhQdNU1t7EXDY3v9GOeLPplQtXbeNuZGD74mJBWRcKSkpNlTjm4A8P9j
7Dx2Y9my9PwqhTtWdIc3QlcN0kV6y0wmOQnQhvc+nl7fPlVqoVuAoOG95GGa2Gatf/0GWjzdJQyP
lHpnFpY3u4FAKFLECSpjWD9ukuGZhqdCurbBW5ccI/ZGPe1BOOp1v651V/QHebKA6dWVB3UOpz1z
M+3HppXJm4+mZx5Z7RL8iKji67XZqUuzPlgtH65cedKOs5sROWszcR159cT0mIh7sPSB1GBh2LwJ
MN1Xln3/6IG7+g66hn8SXhaaeXRMbOG2MX55GGmOHjHF6lvCDNHgBBzwHsi5qIvZazO+q/WT+CEX
opQgreDND9AJxwqIPFJ2o7HtKviLZro0eHnktMyVwUYvFV32VPqIL9d+vwX+sKQjWmNALpYcThVR
jZU4dKpmXz3QYGF0WDWwiVexdqxbLLE4uNzpwV0kih8TdDqHpChXAUOBHwovVMr5a7ThX5F09V1k
xtzwmLhCIENS40D9aRapIUSO30LEhOV/ehi7c9i+Jt0XnoGIB3wgRPYZvMpa9mZS8x4192HS+MYP
XrOljq8u+GX3XHbk6FaUDQXD/3j2G2iw8TgWXdX1QW8HejA/ffU5byjcoLjjUnEncnqeQ43szpmJ
blVah/UsBwGjJ4puFI34nEboF+1HQ5/ev4gOuO/OmnVGEChCXgJXN36aZJuArSh0FKKvTpFAMUzD
asQbGeBCa8m8R6BwQkzbgDMObVHzXiLD1dwBgTx3Lx8jAJ5M12O3HFQ+HA1XjkX9OSiW07D0xZR7
xg5cDgOzWKYf+o14D8Hx6JKvsqQoD44s816hmu2G2VAPc6d59+HHyBjIfsvGmt5prOjU+kXrrCkT
hvqOcpLjmQ0AiQz/ukUozYOCOTmPERll0ZZuYu/5i3CHFAwpAbLsD7s5OLqgMRH+rJ3pcGQmiGiu
qDUEKOgHe4dFIEpDXB0XVcUlgf1ICIzb5Vd8BHEgOabtbXhvEpePr0dXiga13rCfy5xI6Bankc8y
2ov5lA2xAAf9GYVBGuxYX6K3VttjbFqARXxd3k/4SbaJoGBJI9dHcRn0iJSTgPyzbd2e7f4XiQIB
iYzE3SB2777lCj3lVL+r+AhhRNpS39vwvSmaavO307JZYmF5QC8kVAAUu1EMMeWq2hxAWAjX4Zsg
cH2YYTrHVzslUzze2unbQNVdFxHcBrSAyatAHTKGxXwTRoQY1V9oJZZ4fcsM8UtmOXBxlTfAY5T8
SfhKvM6sd2LuMaQK3DUhaivlreL2qjPaEP+iG5g54VTlIy4XJacYgUGB1ItthCxY7YBVrlF5V9W7
VO4VezfBudTUBWVVmrxnVNwTqz81rgVDoDx7Y95smmvZoXCWFwm3E4UoJIPinQm/sWnXSrvOnR2w
WAZFCiy1+9ZKoAODICFmY5MCkiLK7KA4hgUtgKIjBq6QxtKWtw9z0dbp3GbNlHG7JARkNplvqf1R
DO8Zg7MZs4ga/HhcWJkFJ4QpscYz4fRMDyYh8ThPiFOeI0+IhXOuoXHcM9+ihsEmiVwfdRUNnClb
zpxa/0G0KTQzg0rK+iUcflpokmxXLI/C4sYZPddqCy2bQ111RaaB8C+dfsUugUUa2z+G3XP9c1mx
uG1cf+BLV1TsPSrzedzvgmpHnTA20JQ6wDvwLGH2OgpfvaW3kKjdAMYT5SK69FjnvMPcKgSN9yER
FGO89IUtMmwO9B9z/rdASMRD7R68RSpG75NbmTnN2Gw/arSH7gDpBFjFawFQ1pG5k1kQI1calAoN
lZPmMPyrLuzk8GxAAlc21Ms9wkHYUdjLm/s8ZOZzFXVOBKLzIoie+uuAd16drW19q9O/wuKH1InB
XrSAzmK4gEclJE+KlcF32/yMmXyjrKbwK3RQ9nHQlEd4KDLSI4jaWe5O9o6xZt9tA0RuglwkkfKz
Fk0ZtRcIAmJEWuNdFuEQewL6Z8qVuYwKWnlBguRb/cwxJNGgk6vzwHlKFcIJbBlkWI7GABlyCFgX
xAXILP9zZL20OMyF34Hy6dm4p6+iVY1RPdP+hUA01PDYDk/JB6WlBoHW3DMXf+MoFbRkVirSSHHE
SdbyYZIx0PC/hGld+IiIiDBB3QLjZpon/VVGHaBouxQTqQg3oKK4BqzNiJBLt5SQsWyaaueUJmZS
7TIdXVtflNHZDHfgiXgnz/qVNQde4n0xfb0N2S3iU6uBPCeRq7fShR4J49JN6B9NALP5B8WjAX3D
WrXWS4SJDjCBCQKJvwPlB644zUo1r1L6Oxl03ukSlxdMKWYaR/eQu4w8hX1B+EebPKFd3ffjxpk0
SE/YjFxaJm40F6DYy67dRiJ+weSMPtvSWTafHoN/58RQgMAUZ9j2HGejPGdE36RHU2YmP+0433wD
spssxIwRnfefWYS1sKwPh1wtvwfnxoamcL36qHOz0rQJV8OFUhylCJhCSZepjlERUB4SZpghLI17
5UjrpCcoaNpHkLhDLjis3YIZfbIfXJsaaTRJBqq61/MTrRa2dlykKhzekww7KNtgTCCWmM5sn1Fl
0XHAGu28spYROI0XrKQIHSFDgK3umksAV+NrNLxVgTsHGcyzCHu1hMFEepUF0Mv521c3GYgvgFh5
xebLl6hh4m+Wu1ycfOcUe/c6+My7mmC21VHv0AoAUBnnDJQlLghD4L0Q8w4596tG7KbuDNioNRkA
NT1rCQOc7h55X6ntDR4aatrCRUs0utC22+FTHKwNsQ5BecokVB9kVmSUiDnUNdJd9mhuTVwFivI7
1h4l8uOH2b+WFrxtTDe06c1jZGZk35rFbFqdFke1UWbW+C4a1cIyVpV6ceQt+IblxhvmHc1cXxUO
wYoSuVebYXgTtm1JTI8Ipdxe0QNAemLDPfrs4aGxTE1aN4WX1ZJVgFOCRK2rroN+mWHmbfrzktot
a95Vy8JYjI/ocfiuenmBKnCgCqK3H8wUWgnG3s02ozEh8oM/yt19Z7kxXxJ2Xlr/ZihPzHnYdR5N
JlwUqGjtFeR6RpPHAWHg4sVHqakwGvBVi61gY1IzvP9BRNNbJBHG9ZliAT4eTGurjW+wTEt7g9Lf
sG5+ms5GH9hP9ITphx9+kcxKH/gIoEC2tYMmn/F3ekrbS1vMavIEchwsxJ9G54LkQK9f4hH2GLXg
2GDWEsJeeTr6zaJxMq0XwfN10pMuv/X4H1luWeJcis2wstK6AzF0kuIyNwrNr4QzbQx15st3jHTh
sqQbraP0Ll/NbwT1Om79dUhCEL1178ssmnpBgNlcYEkgKBLlmiI/2YeiJgPAgPfB/YQxGLFjBSJU
1WIMA7drit4L9Rd3Ea/a13XNlbaeso+UgRMhv/wbYAygQyjthNVcwcgoFluhI9105AbmZO+8q1AN
QuPLjN698jKOsHgpr1rqZNntHOAUMtnQ37yG9Itlj9PwjMFnu8A6lOnNxJGgB8fS5NEXr2P+UZD6
FsFDVJvipHSPXsxH1uJ0VJjvBD10WOsXGIVURtggpM9/xuj6PexivaRZjirBBKiROk7WXdfD56fW
Or5aXrLQIHrwW9wokGEvSrGr5HkBFmP5a+nbK6lgyCXzFsAxg5tXm0wyZqX/lUUONTEkKQj97bpe
OACjBzEGc/BJaIpzrv8oA4lqZIrpnRvQo3sTU8fyJbZd9ax3l0Y/5Zk0+yL2nbpZ6JhUvL2dV0C7
WZ2f2OWWejGrDss8MJSbWWwHCd7Xoqm3aftRYteWpjnPCfNweJOEyuVCTL6UBSV2Z7R3BB9Cw7x9
ZbYuNPw6muZhBgWQUbKvvzOZwG7XEeKrLUNXnedfDF8ljGBP+lKytQCAAf+D+DauNNenwnohxkuM
r6PgJ+zPibPr3D5C32mWCGzohGadtQQfquP1wClLemrRuqFyUZ2znh1peTToLRCYsViA9aGzfEPb
49IG6YLqCGGeURAe1TYegRy63iTswKi4w5OKsRfpmTE8D3RR0Gji926G/cgnkJ5XLspxhZ4HT6Cz
ZtK4Vj+Z9swb8F25XY1SuAxR+EFowyKC4oyCg+feojyrhHV4cZPoOmR5p6kKiv0JaexDbnD330mf
oPCYyIT11c+/SKfkpfgK5xaqNDw/QdWaI1Mi/uajSL8hwEExIHVJwkvq5MNkYDFR+9Y3WnAxgPaa
s5if+gAnQ7h3kq9ievkX3hcguw4i8vFczAql+NPUNj75UQWXgvJGqRxtRtcajyCmDsOfyQ1Mt07O
me7MNaKhgVUnMC5KKzegO1XqZuV0/cJM8LJQz8jbAL1TADHBDRKTI8KRZ+EZrn0uedSN8K/CrS2g
X27mtq95ei+SvZeSI24XTD2F2Bnttb4rlZsK+XQCKqyKZhlBCFJZIf4ywj2ItUsL1rIH/kwI+5WI
j7IXBcZVEmTUAnVmU4oGaU4TTQ3E2CAS1HPpC7NcCPF0QEyDU2h6lk21Hx+TCwb8CR4hMYPO/iZ4
fOA5aoxrCS0H57EQYNXMsKiAYVNoXIDRJZ1dKCE00m/CL1xiuMK72ILOCTsdJyi+X1FXgrUQu7aQ
ygXl6jLPdwKXJqUSeCnxPtWSDf8zTK+44zIVwkkj4Y2U6VMp7wp9XU2AwCQkYVzcCVZbTFwz1IN7
lT9sHxscq7X8PUecWeyZ6A75j1Ej5HSZmtTetPLS91hGy0jTx5TOYkdrk/DOJCzMRFqMGVQ3YHgI
m1TBDKvJuXlNGlboKyoXzx8CJmhm8EoTzlnOKYEj12DJc1WnFiNpJ2am4zsfRf4VUkTWu8Y8pC4G
XtmGeLxVZ2HE54pZHFCMAvgqer2UpmDEvCdjhUIVVFZCmUPKdKptpuaA6h2dMPO14oB9FhoQM19m
wuoZS4S9ZEK1WbUlJgbbBL2HbFwDFEC4nUIodebd4NDoXktcMxiYAqXV1gYfKkT5y3rctTd0ozZt
WGKdsW2fee0OdMlAhGRz1qwjaFvST93X66CI5+SMgevAKEejgdQhv3KwtOpLaD6zxN6oPMCIQTmL
E7jQbYu9LgMTGK7OCrBgP6n2I0Sq4jB4vnJ2x4RCaxbnyfo+zYfuGgRYMX/auGlntbog0mtZqpx2
xB3IJgfMc6zX4E6hfdK43GK8DKr8S7ZPcu9KCjTvRWw/K4rhtmWNaXvc51Yl2B3l4SojrHXJvlw5
7SMqbkRS4ITXzAscPaeIOQxeN+siO/SOBH8UlBNzrpKjETvnjSPfpz8sLnGj6M6JUdHoQSPiUBWT
cYillnBOVXc+ithpBAbOLyEWqXaFGhfpNEoQ+VBFa022WGDfMS2ghOtMdTKHZ53hLPdkri1FELL1
30wj2gYAEngq9J99cVQ/gmKN3Qb27VwD9CI51nirWgoAwvYIeWZet3uDJvAZTmdGhiOD85qj0QmZ
1tWXsTjZ8b23v6Puq5enNeEAFGtFAs3Luho+54CCLdNRbl267NSjMCc+REcRAGXlnxdMx/PzuB2l
BQsCh4Go1oSr5qKJlKVnByiLLu2Kas87wwRPNCBranoGD2r3k2LvEmSfefgmYQJXfQCR4hxnEF9c
gCZcrNn3aB9xVAuUX4MMV+cWydMiHN4NvM+bg+T8Gu1BNbcqmgDv4Wg3TfploU7ZNYoh/WxsVLcn
VV0iJNTQh6sLq/c3WkIRAAuRMN0FhiNhdtKsN19hh8MiksettIxWZeTSSIoLVXR1vHP4YEvJu00Q
N+oOTRZ8fUOM25unLK2ESEKVtsz2VZAaJca89yRdEPsWysAI/Zmqe9mC6IOlxq4Yeo5fxkIQlEia
YMq7gU4XzvM3lZFkGxANOrOZmFQYMrzL4V7vXQ1ryDT8VjSE6MrVrFoGZqigxpeBKdHkDuvShZxR
rFmI5qZnrh9GdwGcjRSjIWNPi/ZanqDR6riUNasCajBWvk0C2BFSXJoNyPsdj+d5qBx7GRAKkNEZ
cDi4WdwEOUslQTvHLQmZhrKccgusx9mMa85o0QNp2QpltDDWrEFKqF6LLXdCF64B6ePpta4xkzxk
2iVJby1eAuEe9Y1UrgyWO+OcpePSlYvWCDN7Kom6uKV0zIT7IJz70LMYrt66oN1WWJTMgBaYUEBX
H/DfpKmrozvmLkP+O4CKWPQZQqnSqKB96cImP0dh/xlw/bRNvUvHdUUeG7Y/jc3ZzdzEaz7T+qsz
r8HcXw/TdxCQoYL6IF46xkcKi7Z6+eNzt4Mf2IoLiLLTdr2E2mMHiYHgB4DIn4BezSbrsj3WNFW2
vo6LZzBclSln521LFl/U7RX/OQUH+6k7G3kK9qZaLZ2RSKzXGo9bMaBmksxBK+wS5Ro2pXmUHIi1
wsmNL7kXxk+CwMlMiwQpykicOf2PlPSyKqW+aU2qc54OEXoRA4pgxbTWIE4TLDumtMBqD1cB1P9o
Ybrx3MHiz5mIFdUaxMhQVzrznbStyMzOCVYE+azXd3xB2yWPrCjPBgIt3NKtfQv/XOUbTWni5e5F
xhYhhOE3Ngf4rvOOdtQ7i+4Fd2RBb7Y7V0xbKkIhK4N1yP1fKQUwUT+LIeHXMHUdZrKxxMbE7gk4
cFrxVeFFoNcbnYjC/LvSsc2QIF5xfU0sCc1iXwY6KenS+guEG5h5iQXkP21ydOtT8OgaAjjgk4BD
x80tpljyDW1Gl4/F6rzWEAj7iIjwBWkHCBi0IYQlNN2bBmNouGgYhvsEe/TDo8K+v0ARvNEeOcZj
0c1QweHGs1pcFHrwglIhfp+wDITjS90Jh7t6TOTsUOeAU2uc6U601qvl0Jx1MYgQBaL9dubFNBwV
dx1DXPXNYZOhmFPWYnAQc4Fh/2gbDwIhmTfvmOfRVx1Km7j5RYlfqEAuPJ2ulqZOG18SfcfwQSbZ
4sUv3v4cPvII23Pvs5Ic4fBA+8yTwl4w0VdqBAiKwWK/8a4VivxVJu9g3bbyJWs3o7XyGrwl16XH
n1vgBwDKpCVbz4pdozgW9CKDJsN+XgG/TvhlZfuO7zNAC4g8hKZbWchfCa6CeHjh8H0QlA1FGNQH
Blw+78VJjtZw2Mr9CuNdYfcCOROGRlCQE/nqU8F4l2okZnWdQkUp19MdfIb8pGEB+s55RCMXBaeW
rVfHn1b/FUaLDuFWDezwUgUH2bzWxVtWwpdyhclhv6Jaa5k9lXWPFR+WZKWb2yv8qsoC0vnK8w6A
IX38rgmtdcikGfGtJnPI/RrDdeqx25AY6n1qDD8UhKGb2NqImfYKC9RkWNRqRckAeB0cxvrFRqyB
lzqJpx7LBGOGBBeJrc9C1A811+ASn87gA3AoYRBABAeSIWj6HHo641xhcVNsEcmEzUutHEf9YeFW
gbYPdmjsuT4btgPK2+TFdhq2WfjQx2Rt6u+5emd1qgryKpicooOdoAqV3O0WqhRcaoZpje0tdiUn
Zk/cpqLlmtDC9HNSQ2aj+lkp6LpWbXFxSG0O1dugfKhwTWr2dtguJjOcO/bbSCEYE5q09rxtExw0
/U3xL9i/yt620A+JuY2Sgxk+HOsFAluLR8XbpGwgIwfBLQbHV6yzzw7QtizrwrkFwCo+oKjxxaxo
rA5SszconfGTkL0NYuZyIkNrVFaZD/VIH4FEYV1KT5vo1AF14gqgS8fzqCLsdqHTECXQZXTtMUjn
adpI+lOFDJOAXMkSKG3yNuSPgm4r32GaFreivugCf8n4eV7dB+jCcv/NFyq1pEjsMuhIMub1FVkQ
dogTWP4SyL/kdWPhWJvbLlh75TLX5zhVb7GFTGD35TA4TfnsYXLbbATxyzNPYX+cIJoYbpZ/jMpy
tF9ynUp8wSXLhMtutrayl28YYar1mxa+qPl9woqLAYvkhvoywXsYvuySF6DYbX1Myt/AoaaEAL/W
c3OedQqSPELPd7pPL2AnLKeEgI43G1sCcyGnq95ElMD7LDu0fVg5gHBF/TWozgPaKZiaHUwa2kjM
hs1xPxBaXWE5ArAqtQjpEVxFZ+wN/HZAS7t0rKeSUHIdghjFFhqJHA8NG+mi/6GrvxHvtUeAJ1uf
QC1E5KzEni8sPPzOCQwlwMalrW1S+U5Q5NicMX6ujQMw1mSeyVAEgUVLhdf9H+J28Jv0bOYJM9iP
fPxOaPjMlKgM+Qp9Fi5Ne8i8Zr6opSdGSahEsvwq43OSPlrre2IVSFTwqaAw9nf4CWFIpaNsCUqO
1Yeg1NlYq955SXI48VhmKMdMgCE9JixFt8RifeH1JzG2SLV0Hqk/IickUh5j8AKXWvOh5+ICcOiU
U5UAixz0Zis1VNoCq8u/U8QtFPqmteZwECOtNsSw8+7gicpXrUzPtJk5dU9QEAMazu8g4DJwgHbt
vdfsyKHhaemtK5p69eUYpHgE4PbPX4y1PTsHSxQPr8aT8LnCEqsRk4aknNUAZEltzBuulcg4gvAM
mB4p/VsaGbNEGGP4v1x/+PwMEdkk6QPrT38KyWg4msklkZ/6hMnX8BJtJT5cv81JsGWIXRHSvqe8
CsrzCJbV0OTm5rdDcdX7xz8LB+iv2Sk+QD5bnrjLlwQq+uD9ZHysHgt7MeBupAeD+xLOtF1CbaEj
B2ft1NmgdAANmFfc0lU1HMqMNKkVXRzHVUtp9QfmaxctuEeKGR5GuJjt7GKmG8zqvWLD0INs1Kk4
Vz18fm5CuNdx8o72K00gY7tk7ni6eFilv9fxgAjRfovzzmeUxLenmidFWat0bOikEZ1UeBpwcBxU
+UcAwRjDVdFTs4+cbTUmonj8Ou8qUso6fwYS8Dsm7cNXoiM0xPgtWFfA1c5O754270x5itGkJc5O
4xRYc4O+2tylVGvIn+ttr3LeCcXlkWUyxRumSxxsmIhQ0ZCWC5gzYqVJng0kRTyGHwjaMPtUcHSy
OXIc0Opsq8g7vvB8eJCfBhUo4Ft/RnDhqe4Pev8xDTulIq5xSQFoywBxxD0w6qt6/nb/W/a4mbqA
PF4Je5EB2TamYBh2Bqba+2mAp0D5DLQJUOJAMlxbm4At193y5MdQbkO3xPfE+QF5tfKfMj/F4XUw
d2PrNs0epn0PZ7CGAyYdBv3FAQYlIK5+0dkWaHKjX0UGAMyBnerHlN28L6Nf2CGT9r0dnEFMumyd
UNO0gCYhSUH5FzG2jKkT+ijmQLoOJRFfaQYbHT5WMBuxHUg3EaGDSbBSUziZ24j0EuXSjMBFqylz
ER20EhQcnAOhTGn3DHJ4fevicxi9jVBH6hjAYepmlXFsJEhBLxm0Bwz9cgaUN5H1AswjNddy3Amz
doqegYCiLVM/y1rYFVPxU+hfPfnRlJ+1dg3VbynEKx2ifbGL6b5WvGQQnSX0elW3nLq1r69Li20b
4xZ/8DJsW+5JCWMSmSaYdbdhQ+IZxgQcy2Lsa8f6OVDQV5iytC7qDOTx/rwRb8Tsgm2FjYUtXzts
cjiMRtCZo1fgiLwxyerm+QyzBs3ESiT7Nt6wzgh2BCJiBAkIg3hX3XukPMiHMIQ7SkyJtbbUl0h6
dTj+sZoVdMONAqpXD2ya3h0J06h/9ahYVcxLzHHNnCNFddhjDrRWvZchX7YymTtu3EuY9Rys8GeC
D9cVq2FkGcyLYk79h5aoSDacvqbz6TGZjO52siKoxSy3xNavGu7iEBcBfBih20IGI3ojDD9K3G4Q
7vflIWxd3aRb3CNGNdPrUKeotARVb5UFq4Lu3KJOHu9N+tWrXMSWQdckrKGY9VNtRUSQg77mB6u7
mSjY6+pT0pb2IHiakF0qPC/M7myqMGmiY6mztGz0ngij9grmADGOy2gfkVZjPcWm8+DCd1Dq9Q0+
mrQPOrkOHQRJpCDYuoipY3qSpIgMxv3AhKRFKxx294a3PxnoOBf4VnX3KCYIFSiwxqJvstwOB+3S
7YYtZlx+tIqta+tQ+VBfKChLUAF2eIgFkDERtRgH7HtTy9Vwfui6vaS9FO1namAYeu/rrTQmdOdP
BoYR6hjup+QIEbbRDgb8GutKDAEDkp6zE+fxNGSpUZPsCHLRx6+q2NsgzBVfltsPO206FMNplL4k
ker9mdgr8Hsy6Cd5rUcfcHUsGWMTZNx4uJ6c0c05HzNEBhoCbudR1rdxF2bPHtACjFoGfWdBmc0v
npAmxprVkgsU/gaIUYKT/PjKi4J8YIQbyrSO/a+dP5GTtiBgwafnsNC3CQYZOkyvVWHyl/DRoLCM
juRnWkw7ov5kDZehvOf9I2PH1AXORuOnZOHCiP4+Cb/SYoljrcUzC7Zes5ZUoBnryzavBrAiPHJa
BugzxMsWNLILNbhO7YeBcYuivJB40Fi7fNo52lbP6jk8WblezCEPESUjQ74XkC8G84Z9wriG1ZBB
uSDopYEkcSww6vWB6woaPFN/9PJtyr6I2xNVTq+tJS4nYSsYIcthfl0xFuUjMX7P/JcxvpvWp9iy
YLHRq9BRE/84L+lXGBaBtRvVtTJ2inoh+GsSZwQaGStfheFbC9Uq5YZv6f6TAFw0fBNVKKoDml88
zvwWxsWvR5uNy4Vy7PzXdPxJzGjRh4Asg03o3slgE+fLAUOtJMUE/FwYWBTb1W0cryS7pgR4xJ88
Afy0CXLomdMMNFao4mCF4BkKc9N0E4y2+VdsbOj6jGvxaShswnQ3PbHGFKSx/+lAxaMahe7OcqUh
4qFUKv4wlgfseeNLJ9SN6pkpR8pnag3mzoaIlPiovQvOvGnNabeJnXuJ0xYuMup3lT0KxhQWdFr5
hb6xwASSyXq+YYEX+ivvPgl3pKCzT8vhhI90g/DQf0uJAPNwUWaK/eL4KN9RCVw01OaY34opSvRV
9z98jW1/tuxdmN5lxwUUpdq0w2uqnvmqbOkAQBr4GHscMgdX6wNyTGmVl5cSrNfrd610AtUbQZ/s
apl13kqqr1j8tvRW+ZGjmGBscGDIwlUtxi2IncXC8ZEFcgZo3xyDdNg+ManhojYwTS1nrVrsuvRj
ApJEkuSvpx57hX1oPBTglJYBQ485D5o4ixsM17RjEGMp8JTMberngCE0MJj6akwaGAwt+UR4tErN
ve92kztFW146Ge6i+uID4kEhvE4Y6ZUY7W9U/VwRltz9KOPekx6FdRqdfV3sze7CEAFT1Hg8h+qP
ETfswEtVX6P6qsqPIjsn/SIGp8qgNC7YI/5ARsSv4j3M9KXnugtcaVpjMl8Vr3nc0XYx1vIx70VE
0jAD1O52fh3tcwHiH6UXFQwSHq/+GeD9NKGhBpbHZ/+9mzbxBGlpTfeDbieXb1F5FJm8BklzE7ga
VRVsZlyWFdjLHX6j69a6G/B4+ZY5TpN0Kw9nVTkS8ONHd92bXKcoVmocEaZ76qGuayBoEZUCr8Hv
BDiK9SXoo8pVFG5z4yNJrbnX20e1HugMtwrm2NrGKN81LOwdXdpYLci8dSmZfReI5bj96LzguhDV
y0nClLf/7aQrxl16cBqhmSDzXZbVreiThdTYDL7bDTCr2X1j3gf5Ku5WLdh4g/mXG2O4JFUNFKbv
ofguNHwhVo22S1DQjSNSrF8dIkDm/8DKlzyk9+9d8dY24MB8dCDZE4W7wVQLplzsOsFTxp9PBR2m
mFxO2aqK9g2OWzZbG5tRy6Sxvvh0peOcAcWAT7K+kRWaixg01rvgqanFR2QAdbVPrE/dICoFHmOy
n4pNbx5LoGhZfcbYh+C9h2OntkyMz6xmigW6CBnKweOWcj5+G5KHYuGijtZNp8ofyb5jbKJEQLLQ
6JVr0L/16toZ6IXu8UduQ9JqOHUCzKLqL6OlaJE+JkTHOpwSSxgC9TtyiSEz2RXknVXIWzYq7vkK
4s9Xje9qhHhozwFUFLD+4FxyyNTT0S8vOSZJkkFLJL2n8TtMMxqVAsQCyh4ojEPyALM5BHawEspo
KTM/ksuEo2vbk+rVrxttNbbbov8oBXbTwMVrr5gcak4HyLzn7vMArhPqt1b78IDBJnCbedMzgKeN
CuLHiCbD29npumrXpKtwKXKpcn8FGQQNDYaHyjJUXo2RQjG+tjjOcG8xWvbloxApZlBFmNWyyVQg
diLRV8Kgm3tTnK8+nH3Bs0+NTUAyBQWEtqVHvvbmQ6gi5DVeYfjcMA/lk/nDxRy2RfmaU5hIHSSf
4VNQa6J6RZgi6D9XgwevvQfENyGId4EQ+r5KwiZD+oq8Xws4K4d/dMi754RISgJNbTmOvOGmqw/L
uuUyaAbfnQIiwwFI8mgJUY6Rkn4kq1jYBHi8rOU0kHMgIQuXJEIBkmctkQu3idLXdHplWH2c0rVv
FLSib41+oaaCNV1z907TSue0D3CvAP4JHIJCP6bqFJpbFpMgmys+Km6Ta5fUM1sicxz6aUW+OItW
a4SRRgnk9tv771UIdAtBPwVXdlYOAQBkOt3hrEXjcxi2NG62fpL6Sz9+V+WHE/549CClSXaBtc0K
5B23nJ+TH9I5GDzLPDmIq+IWMwmocJtw5zdHWfkABhOYGNHTM2WTi5972sLRfWLOYkhur1KlQPuh
1www6ZAAi5iJMLGKnn/97d//8R///jX8T/8nP+fJ6OdZ/Y//4L+/8mLkzQfNf/vPf7xgJJCnf/7N
f/7Of/0X/ziEX1Ve57/N//O33J/8+JH+1P/9l8S7+c+/zKv/690tPpqP//Ify6wJm/HS/lTj9adu
k+bPu+BziN/8//3h337+/JWXsfj5+19feZs14q/5YZ799a8fbb7//pdq6n++qH9+T+Lv/+uH4gP8
/a/3MP38+Ox//q9/8vNRN3//S9P+TTZtTbccTXZkG8fKv/7W/4ifqMa/qZqly47hKCbKKNn4629Z
XjXB3/+SFOPfTNkxHUfVHdW0DMv+62913v75mar+m67qimwbssGPZVX7639/+P/yEP/PQ/1b1pJO
jyNALV6Vlyn++bDFpzNMy1IcS3YU7DlMWbUVXqr4+riGmc+vK/+jtDN7hI6CNCZHHL3uvAh2fDnL
VNlWUJrJeWCfW69vOEvM3mg+qPk5QnMtInpQYVuzbieHIxmSrp1iwz9peX3RZb9xFpYZkGU7jnFW
unKsK8KpQs1S+dfPjbpYdUUK21FFD86xLZtJBU/IxkHRShQmfUUD7bKLYgXswGk4v7yo8c0z4et6
MY9x5kKsWqnQ7zzHxh9Lk3K9WxbwO0JKmC6hJx/TiYQnb2R4GvoO4ZVNkFHETpI3SQdbx1LSLfs4
rbiFyn5jRi1WMUy6MG0obAMtldylIbNiO1IAydTYQtGW9iDQqDMdwmy6wuC0tL2yIvZDCoynI/UI
Hrp0wPymGLuWOItByvBmSCcF4ngSjZBqKl8N723cBNY6IJA5QfHb8LVrnLlGCA8mzJ105g9GvMsl
ZUuaoDIrZcqJeenbxbfTBMa11LEHmIXVoMIMK4mIPauy3A8nR8qNzlXjcYhWftcH0Y7zuQRhkaY6
Ky6pGdMMFf+LvTNZjhzXsu2v3B9gGkAQJDh88l69FAqFIia0aNmCLdh+fS2/TdmtQT2rGj6zN8hR
pjI85O7gwT57r925Kcd2Gev50xJN7XShaVpTRzKV1Kq7qBsnzsdO8CKGDtPa1iYxDcyd8X3O5XAZ
vfZ5KcgpJAs+ijAbcAbEHbpa2wcu+UFuPkZD4GBug/auWHoylAHHZkB5fVWSPbJVlPVPyxTF2wGL
YkCqmnervevKxF+Xw6DHqX2zZZQvXz232fLE023RcOi7ajh0RB3bU5R6mfnBGx7Xn0TnX5H3zSSy
4hgE7UaFiwq8ZT+ndUU/Z+hUBzmn7PjDD0XXD+upqETuH7yusCA1+nCYLnNGYTd2nci0J5MWuj2H
QNowdRWLau+5rSn5jUaZBYqfw/SWvXldMHL/d7bMHiVRCtDrpYpta5Aw/Da4q4XfAFiuotmdKBwc
K2wSgx78dzsblMUw9MSvRaZq43ad9x7qTjj6HONi2EhPKFGo4Rx0GxM3HOVO7HuZSVgt69gO3act
3zIokltHJmkKUsE0WiVjd7TjtVVcJCX3r6ykdq0OAmePoSnn4WNqFZhToRXDLnbsqX+cA1sOd7VJ
RpYiwwSAcl2nfLktCs3X2G+3HLAjH/ru1iHlzkDmVaBZba1EUtiGVXYYv+TzxHiiW49ZUoFcSy/p
wN8an9AswuepDK3EG7HVPam1duipbw5BNwQDMHwihaHbuNMZtVzWMW/9jyJYydTES7ji7qZPHN+2
UBI3T1j2eDhSQDTea5n1G/zMpTNco8pGtvfrtgIzXxLXd2dR8WOnIAf6W+JRTPE6EC6gt6Feaoc4
4amhO8vayfi5nWZE+6g3ZG2rKE37X+ksGz9nmmWoOvSRTj8CFhDfHZ2fNcsGZz5vueomnr0MZeek
T0AIbHYDCYTLD6pWnrOyDWKIhn2ZiuUyiFa3MdNeN20ElWyPUlzartT3plkJGOgiqdOXRlJAcI95
Pr/61ZtiXDj6cnYHItry96jP5wytLQ9IOq/93JBC7ZToYd6H2o2XoY1cDBDQZcmfbPOG9mWOpUfx
gKUb+93L236gXG6rKHzEJpcpNqhqYP/NJgD8kq1hT/zvx4T/2Qzw1P6uP7n+92/38L39f2AQCHh0
MzD9N3PA628kNySlvzV//uay33/bNSws/30ouP74P2YCaf4KVYw3I/RjqYWK5b9mAin/kr42gZAm
EpEfaUaPf84E6q9IKqFjHvgyljL0+aF/jQT6L8EcEcYmMKHiEe7r/81IEAj/v44EUcDAoQQTBrl6
IcPwOjL820jQF33dVH17XFvasNW21XzJy6wwETGjgIYqEU1ATaqFzThfnszWAO40ecf0U7D0vT7k
siMc0V8ruLd1XgnHJWvX4O+S2HeBgmjaPkulFEtQNwxHC1Lysyj8SD1mbfw59bb5uz87e9tpBqgj
h9Lww1tMCSYwxtYPl2Jt8vLgmQjSzNDk/N8hJSiX0nJSsnKw7aCDc22qSu8mvbDUXtPVKw4F8lmz
z6znLQB1KmCphEbhdLX59pX7D07STaRYODa5Eiqfse1REdd5KXcIEfGa1VgU5as/BrI7N6kRpN7D
pCDolC456qr0g03Q0z6UT5WiRa8Y1XLd/jfKp0mi3/pmvxWhno9MDsl86Xs756c2bwpAyoPhV1pX
nQ1wRKR6PXdztLHj2HwPpwqHf8sjpgOdVrwu/eTCV7+ackoIEtEr+5wWtfKA46w9lQCBLiu2NFsb
ACD0Iv93UURdwyGqBopU8Ed5Pmkfr87QTPwlmpNHJbAQ7KPJ68DbchWD8pLw+WPJqLcpI8SmXW+9
j0lubXsHJlqgDmfR3EtMIbWdCtzsodIZKVXZ8pS86f3ElIcOWz8Bh9ZS4YfReh7WjpxmPiZldqhF
N3GtMttSUlpWBf0y0B49gc951PjUzJNZ56j8ECEN7eda1DQeqbFLt7cit437WRJEd5CrLFXXXAjt
lrYvaWmkBzEwnIggdIkTzc8g7HpLhX3Yu+/xIgQ2ljyLu5/BpAZLlrlrt0/hVuVlc+KykahTqfzQ
0NZVVCMXeeH1X6cwJCYTFCODalwZz34qW/q/Tn2/Xvkja+hfRj9NSQ6LubuJonKKbjtXFPk52ZYB
NIOptp4WhbqmCWbME6T0HpLfwQJ8wF2yNN2Icj4W4S33QmozLKMaLeLa+hm+a5Piw5k8mpNdFmfr
q6rK0d55ShcUB2aexw2blXBGf8uUIV2p0ZiLAZ9R0+uSZMSfRdOb+YDxUSanfhAQ3beWsObRV160
HdScUUiHrdGl4rmrMw/Yuuryj0wtyAgqUXi5YObh/2q9nPt75Ay9BioYRcRqN9KrugR9ihizVpKe
+NxqMOzRWgz0qlVtgvvX1C2m8cCua0Hc3KA1/yAW2stnaxRIlsHzQAw6tWFFU71z/mFJBgwC04Y7
JfOuCZs2hGnVz+X2zugGS2mKIjCggerMnrcMjZZh3pW7pCkcAkjTlL+sj+GTPYBpKdwZp+0jqaX8
kY9411KvI+brui25DdEs5EmpzXenQdeMCf7sD99NbLCBFlvoWpJtmTZcRlza1m/pWIXs6kYz2bsg
9Tv3HveJ2w51KBLErG6t2SaNAb056Urv7G6VrQuOUc8m6a0ogg4/TdCx9BflzAdf6rAIwNpAQGN5
B2YHIajMaIOQBUZrUyfqSQQB5LiBOyIegyS51rQnYx09yNnVhoa1hftPExaROtTK4kayBEkwW/el
RtIL04I8reWXQjWMK3uKotbEXOySiS9Uyes/XRTa5ZiRcsKJIvopYBbPe0TS3DTyi7QxFeLNvKI/
lZsx8762Y54exkx39kGFxH52U0j2PMOj6lTywJ+q5KH3BMUUTusYDppty+w5sFEkmPkLycyWV0zQ
2CPzapk/8SatljbLtce8xHE9kK8Q1Kjrwueose2SV3dZkALAN2mQQelZp2zALOFDiegGH/t5I1hP
r3Gv2ZUVM4Poe2LW2h4CWp9jNgEdGxwuuZthK0Zq4t1z1uFRHiNqXGSPMeO4eTX1s1Vq2xCAnJ+Q
X06EH9xlxivegoXHxGHOcAlgUUyG/KLFMhQsYnSz4l4Nqgmde0GlHvqwTO/yoqEvpQ4Mf6Dy5rL9
ziMvmp9s4WO6CRQf6l1o88DsF95lEhXpSp4lzFf+0nTWVxQDtXX4J5BuDg/hlsfznvnV9Ffu4hLQ
QuDCCA+XPznXvIf43GkDGoN1fJ/oaBfPXuIWi590id2DJl9ZngQBPfcQbH6roOZdmxu6FrJFUiWU
bRUcTPKSFXrYbpUnSwL8I2LD2xgPJfXTruGXp3Rugfj6hcfGY61SeauHTsCUMNyg9jPHkrtriH/z
CYLAjEE15vew3i5rx2KjWFoejehn7Rjv8E8QJxSmXfi+Bi2+OxljEL0tqwBLdKFKKNPdFPftQ9Jk
S/84rbnpHlj78G91Ho3Dg6yCtse/rIqIDmnG4/06J/rP7C2Yu2DjSMWKhD/mIAeYCm+J9PocpXnj
crQkqsgukGb08FuOSpj9FHlxepgDyYE7ryOfNz+TroXIA9CdyaDsG7byOYRCsWwOeEVaRsQDhZ/I
93goyCtJEvElKwc5t92D8qxZd51IJPaNuJr8ao9glabst0Tbldm+HnOu03nMUxETahuEDyu9FCRQ
Ba0DVSmyloScnRu1+/+juFuvqpX8v0py/2ccXJ9///fh+/oD/xy+o78YniMfXQ1zpw6v6t4/BLn4
L610zBytffQwxLD4P4fvIP5LyIjpmwFARgznTMT/HL6D8C8VGeZvFJrIFxEC37/uCP8DOU4p/V+H
7wg97yrGSaV8lMFARVwb/n34LlLucgxGxOlTOi+EqO2xheuxeRY6SWKXu2UpDoaSDyyNTL7rhdmW
Dddyl0w4rULwDk3VdKeoY1HjYrVf0+GbsllwCtp8pyp8lYZgURQN466NgHvInJEXnwKJ4eQpFeGr
G3Ozb7T/PurqTZDXQ1ODBnAdW2YOGZR92Af4XEYuvLtY5S9TYF8WnuH71OdUKvPxfk3n74mhHMKf
waaxTf7GQcDzfqYS+Y4rh362VnKFNb2+GWMSgTwtdmVfs98sP3OUkS5OcX42gGAs7tZ+iv8YH8As
KWR3cc1THbidDWv5iKbJ9yiJLzpPYlYePZyGtiDyFeBeqyMcW4sgoxXHpElGoMQpRORWsrydA9hZ
MDw4OzCphiH9Hll3E3RE31z3MLTbayWIF4fZ43KtOqy75CTT8kNmZHiV+wjCuTugru14kBM71RgB
ONVrqDohnREkgLWgBlKjDaw9IALOApskqB8kak0PY6KN4NkqynqdGIHrZSSm0oYIT+96+B1ZAiUg
jPfhTPlPXYeUoPvbfTtlzcV3LB2qq618zAmAziUZ82jb27YSu8kQ+XI2OWEXnuG6Xj2ArqFB1awv
k7Bynyssx5kn99b9qisSSframbDhRiAGSwqjLIGtrjELYtX493R4rkjtBX2AaU1craCMoLTFnsly
r+Nx2fVJWe76HjGq8gbGSVYeKBoYVPztAt35s7L4LcscgErSyLMciOnFiuncuDWG755up2kYvLMw
MUxX/k+aIAKTH8kEnhx+hukLH5iZ2NtGhcE4x10DnYxln8yKtyWJX62LXqPMRWRV8NET09ETy2PC
lqlPWGWKCB56ITTxNcLOAvLX+HV8VEx/jcLgCXeTNZJ3rZNx0OFX9OfC1oRfFN3AZM1+J368XmTa
dYchw6jryQYkfQ7J38X4Lso6AOONIad3kz6qoH8WapmpfQMjEZTV1fQYf7OVZjk7Ovk53oovWTQQ
10tyeYjvgw2VOL4Czgu1dHSG9dkxkQFEONzrS5TSOho7ddvl/rQr/Sncs95lIeX78Ga8Zl/OVfw1
y71hN+IeCcoGfARz9s3KhWanexBNfHF2ddvhmUdjg1qBgdoA8rBX4AbQGswVeJUZaDGp6plU0wKJ
nKVqVmBDqKPhbYXzMvruZeRWQbkIl3hZXdn16qfv17iawumswqKk4EIcCgpEQhnTYBcurCKYDdDd
uQmiIgxAfClGFZDWBjcndzFzMWQBxFz2Jjett7X7YU4aZGu1HDsMQsYidCbtK+2e2ZdQlJ8L3j6M
wXl5gpx9TVsT73VEmWNu69iT+YmwfExLWmtTFgztqPuTZxbi5rWBkTZxrdvGayodilbDMRhqMmFr
BE23M9EIPFXpQ52UH0PFqi22VIUo+6vKSQ3WiPTYw3IoCbHn7xX38dgbDn6SyF0R9reZCdPjMomn
te9epw6vhMjYU5ZR8tDh3FGYU3tU5NbPfqkwu5s6h/rR8nG16LQaFYD4evHmeyPlGxwNpJehVuQm
fJQ2EMfR4Zh0C7N3XOYofAVrU0XrX8rXyBhCzGtZfGcnUpGE2/myJOZJLjD39S4qsEE203rkLzlj
OpdPxQLBceJT5g35jexJksVuagmZZV+qEq7NVMJ5jXHp1Wr5DsGPsJyPedE06ZcOcJWckEUHkb0u
I069kgXpPaClRLe3wPmvYjfuOJTWbezz4zDV3b7pyEFn7UxqKB3x/yf9nTAYUwSHtDE90IO2eNYE
KU9Rfd3E54rWApdxK8v0Oaq5LIZKPiRRe1Uqoy+yibxT3OAV610Hv6Wlt10TqMOH2MvkXHVAEXon
H2zRqr1BGXmQ9qkPuSN6hjX0KqlaN7iqPaglIhkMjG8yTboa3vPwi+YGElS47ZFB6svkyhPESXck
zHitgYU7xZXsMNfpflT6tZm6P6LLejwXWCPKStwTsCM8iwyxLd6PRsfrPq04Sgt3ki0Wr14PfJAo
6ivGv3+yKq7pGstfs+7qfn3yah6bvi6ekCqwJaAqe7gNokR/mt29KYvx1hUrH1efkJyOloNzOL23
ljRjjIhN8JdPTUvCMqr69dhdG1a0V4JKi4ojaCPpvqmU3di2RuklHlI2/so+8XUwyOXqjwu4e4ye
/JqVbDZUgBUY/TjvtwNZJ2RuVSS7dJ2BdQEU6VLk+FSZPcssCpYGgm7T9JHnQbcvp55ijZxcmrha
rpNC3eRFRvXCJrI9BwejiEOSKeBEjqiH7dcZjdtV+iwbL8biyslwXb1Fo8IHfu0McwU+i6r5LGRf
U/rApyDLYfk1dUHj20SKUF49mfnJ2XTYs6eYd3xYJW3BuZXDiz/jNFi2Q0D5DB2o1KM3e2nHz0Gb
gIDmZhRG2Q+lB4Evum52ZUqeIZs6e7zyFda0XG5ZcdxHcfSZKYs9ypc1iRc8PhazQHzbCkkNqOTO
L/R3pSssh8n4PRpYgxJzWEw0nBdyanMXXfrcXCoF1CnvCKH490PtNc/RAOeFO/baF/QwTDk/VppL
OzkAFsAjVFM/qtaNh9zJO9R5YqYJjCwNBrRE0rjpg4QzKcBjN/njtTTuiVzVuLNO+vup2Jecg/u1
qbjGVM1xmsPnspvMzuXYz9QKriRbySUXxj8u+MTrBf/RQgXcmFYko0Y/v3hTRKErNoI+DYtzEpl3
8cWEVU5l3mzOcYiAy9432cDZ6xQkQj6n730ix2Nhq+TAspWydviwQ+qRlivyLxsz0JAiJ2VJXZw9
yQvPB+DMY/3Hn6ZPaToTo1XrZzEM/WEWKas6AIAFm6HRJ5hYivljm605qPLKsu9aAu8zdqbKpnC9
Zbbeb3zAVt9tt2keefTDdITkuJ/ez8hU9xZthdWqTR9qv7jrKy5d4ZZg9wF2V6YW1NtWgWnJUOc8
DwRIFeaP6WL9cxA02d4WQ8i+hFhGSJi1G9ZxN2/jLvQTDS0P3ctPVfwKo5coB7JNUKfvrhafnXgX
Nk1vl+gSu7o4FnPl/b12pFauvbApZ+knSXvWob6VQwpnpmnfmoEJvu2J0FQSe5aJpc/TF+95NZ3q
NhInL4zf43T+5S0Yoyg8OGahxD0c20sWVjxAtlrdFR5kqy4026MftJhC3PDkCXZfFo39lPDmPA3J
8JRe/cJLx2qVSs50qBCT+t8pyZS+wcobCoxgRfjdOpGcoyH55Gd/7wUqaTYIwUwl2FZ7/UV4BCra
sX7WyN473Urk/W1j2EBfS6rzpqsvTZ3QYR2z8xV90OwDgZqYLkcu9dNTsLEbsK582GDd5+TxgL6z
lR66YOfJbDjCpydzHrM9TKxdIJjlKynzu5qH+03qRXfZzMkBOOnaxzb4t5UITubqp2MmU1IQvw8W
TseCMKBfcDzOsQL4kl2TulH/swzgKOEDmp9qrgp5GBH84V/ZOe3O1VBRBJzdrYIKyKGkQSoJ6SQM
SAoEM2nu4hoxZBk5xyN2YuyHfXQtuHX80rLFEFS0UJVmU+zmKftoxCW0pj66oZl2Qd3TQN5gK3M0
+UWmjtk/UO0i6b+FUYqRqi/vEe7Ir4yCcxlyT5Xyza6JEqkyuEqf6weWhPkmIXgcjc2TN+Ddy4vt
La0HzLszYJd8LW7d9bcQZ/ktBqrorgwQM2o8R536iaPizfoUuyWW14sK8iUo3I+y42k4Q3Lulvms
bPLnOmf3nftT4RHjrCGEoRtEjSbz9T6Kz9eFPDKOXx9hx71ursVNin2k9Zpr+sS8+x1SeI37MVpT
0ok4DDjvPq35XIMHG8Blxeq59P5gx/m2dCn2Az50Eae5atVjZO+6dSH4be+rZrpSatw9v07Y7HWN
TRGjv1PBd48b8oF1GNUoaYALDga8TV9VxDw79Xjhhxkhd/tjkuVU5gvtVX0T3mCQwUrcMIHXTcsi
n/+wU8yDueCZRbpA3YSeZihcFQ+J7Vs1eWcJpemwjtgw4MmUc9FdWJMnkEP4lvXJZ28IyoObC0St
h6kcC0KKgvgUkmw8STgrqnsdGH32KTCkLFPmPPvZuQkjHsE9eFfxVdmQV0NEcz/lvMtZpH8v88qf
a2N+53KOjv4cUVc7b9QhtuRt7Jo5yE0tQJBWvI4ynqEI0fQ9YNqoKbxJbL1dlpSaDgEJJJp9+IjX
Ak25eh9GZ08VHpeD6gMeRSX/twk+QOpeevwZ58QE92UTPmKUGdlfkW+TgigHB8bOvHEa0n6cAZ5d
N834WfYendCyPUQo5PM0f05g8e6HoaaEJuy5vPUsqLeVW3ExiRIusQ4O/rj8WjOkNQC5j9JhcLEt
uLspnZ4HJvynbnpji4ABu/DeZj5QhyAvBpKey88xMo9eIJ+HHsntcRvdgmZJk3GVEt/yoyupK5lf
lSc+G9f8VGzMb1D3MV9ynCXT2RNbfuh1/6mv+PIYa342Uc9UUH32Nsd5M0Azzvk+dD6Tg85Mtg8j
zPAqjnB1LmRrDNL5TPJx7214x0FeNDl1nCZQ3z2uGQr2kQbGUQQgdRPSmH3Fm2qJ3XnRitWcUnpq
s3gkAhFXglSuX48BtTlJQVLgtG0BNyubALsMuLt6esBYWre3aYCVchlLdgUROJ1e+eOJue1TmOB7
TNBhGeU8kvXlV6lYH4wAqA5F/ubNgTqnTn3yYYWn0ib7SC324KryduCUOHvLcJuJVj5ky320WO8R
33rU8nLqCSt4G9/nC1mIuY/kMb/dEgRzL3AvXb7JB7eGlH1zcUzza29uWT50OXbjjfcc9ai7iF9p
luQkl+5WP/MPufHOYUa6QWH7OgR6Lg719U0Jc4ONujLXw5oZ3pSAjRlnAFHg1sngc4m2v1MufCqa
TrIuib6UK2bQIpJk2hoKgtMYWmEQwRlhk3KombgwwWJwBuwShOZeFf57vDJJrUg2/cgsPnUht4Mi
vucugiejaY+hl54N/2xXjHKyRQCnGmi9vgq+tSFcbo/YyYhunXUBwL2e9puN5x3LPEgDgqGkoiG8
6igeEXP/sS3EUNlXFGcS8ZVIk8tijh4LaGruH1J6ZQYPGV5cMbgp9SFpgz8lso/VOsGf76CdLY92
vp76Ab7yyrXcpYrkI815i/MkWXfTvF5UJK6uUljSYfx9rMaHbViHXYfJdKx4yew9M+TOG1/2X+yl
STzA556B06xhxbG+Drjo7RqB6GKD+FS1NK5eCfWtjqe7QUJ/wnZCSLncdlENcZn9ypnr/WfaO7kv
ngcDUSnYMF6LKXoJsQgNHFf7qvDsceu7p5kBeLcKJuFILv5Bp1TPZF5/7GICWXHGXy3hYe5l/QS8
UL46QwdyXNU/ypLKmSyHN1yW8lP9UrACvMF3RYLLHTNPvDS10ec4mK4MZfN1SmuS6zzjMPTNBy6J
APPgF209dUcsMrEBEgHb4vC71pdZjd/MmJ3reiQxv4FfSvPbopGXyEIk3shhxhYa8sA3duYRX0qQ
9FIBhRLql+Uixd0k39wHehHhWbEeBNRWXt6xEM0GUsVwK15+sKMGYyJIiDmNPspniYsWZLbK39cT
J28GDDH0ogfP08T+dfnE5zWmTIGO8RGajzf6p8ErYBdlf9bQkYX0ql82yb+MohtvtdF/vCC69ZDf
lkLilS8ZIjf6KgZvgNgaxwnLURNx9Uw03VUOhOlG6VJ+Z1q33KRT9zhlXXzTBTWJpXAg01iyQKl4
wIoRy/Falq8RDLMbt6W36soLIekwPQmm422pj6mHc0Fq1VHiwXxShGIXORm8jtRQ14abXNtBHpgk
PJUiI12JDZJ5HIREWrEtNgJwdpLu+cggTJA57FfGP/8twnTHkpYDoKedL3M185bx7xxb7Z23Gkx0
Ortowt56il+qZpG3QTz/LJ/9qq4J6RY7CjmuS+592wvYRxlsGUefibTlZVyT92DmZPAN5QA1NN/U
0O8SCzwNQ9qyqB1ofm0HEODFSxjj3puNaY5ah7j/0Jt50Fly8iD+ZNPw1Krq20TH38aN/2Ybf4pu
ePeJo9x6ZMjR9jp5/XqG2a8oAjzibT+CEV5dCLR3stntmL13tK6rRJzWDsOo0hBRmfAfRPxnqcg7
pZ7/0WJibyqPDHJEWRwtakLBnlb+RN/S4h0CPlT3EVIraNWMECo8YVOUtAa39XZ2o4TqOUP8Juqk
Y9ajnvnKy+lPvPkAIpoTK2OO2TQ+RIG8qJI4NzbQbBA3gr5lAP7QHupYS2YEyLkpr09Jcy8D0GCi
49NcNu3PreFAyn2nIc/w4JTrrzLdWIt36lWmIcirln42Vl/72fdJ0EQQhev1lpVZd5KTuPahwSFL
jeb/SO5n0d5btilSSeWdayvJiBf/WlN1mMxU4cMFBNYRXc1LDoEoE/NL1VP0xbecluMm+DDIC4/x
ioc3DyDhy3C8AsxKiTQ46Km7tfQRDw589NrUL7acvy599y1Eo/feO3pKvXk+sbmrzwPhqi1/nsjy
c1Ilj0VSfE4tMmqVZHvFi0AD/0hJ4maR+QFb6Gu64Lu3YGHL8H1ymvGdRl3iKvk9a8iXYVTdYcKC
yoqhfqi9hWpykKYOn9YNQx7f1hnoRvs7yRTqimNXYAW4V/Aeo84ooSH74M9sXJP+65j5IyR8sU/t
gDitYDNh4k2RLuRL68SvDr3eBnh3ZJ0/N8XJeRtlywLMQ3Jc6IkeAl3tp7EUuy1M9wup97Tp00t7
ZTjUMw+HWvt8Xtj4uHq+C/htvAVVaPdW44Ra0KSm8K3iVVYjWJih6IAoZ8M3u2juDxHJVJpvDrOV
t7OKtzu2r6TJGGKLGSpNmeflsQQGs/ZfJlET4wJ1IKSfv3h1+KLL8pLU1/dX+zGH3/KIQLFRCW0p
OCOsveTZQ6m8VwB6PCo4TnYa8Wgpm0Mx6hcD6AkSE+rad+MBtZPrN12sd5ZDR5fZSQecXDVb+Dj+
hKGHZAbpPTmfW5/bP5OoGulvQLppSk2ePOweh2yfx+nv6/mzdX+qBtvCTLg5xlGyQ3e5aIkfnGeW
VPFTU/o/Qm8joXb1dUt3XPgHIy9x4hxy5PSI4eSoS3vy1qn55OqBWGeRTvs0fayy81xZlBcid2x/
6S+CDIyeAPIFch03zeo+N/xVZ3c2rRVP0Wa+JlMMMH4WPvwwDMAFzw8fNeVTTTRyQ1k7kfz2Qn7z
nlqzfeJKeFzxUxiM8z4rQnBrDfkGoHjEBRluOoTfG9y3KAN3WG/ru4lZfSk2g5C5Phes/+YYYmAp
7OctEdGrqYPXXqewUnz33CGS31Y5IAT6uOiVjLbH2GYRwnr01RfL+NA3NCtqWpFqHDXWsBCZhuLr
7A4hHBQOFqACVQNXG3yoFutbH8E5SDRCSDiNyX7glzGM4hzO2Sf8zZYiYf0Utelha/zgfgzG52UY
w0PsDwc3dDTKWQAF6VcUf9ilTYKGyK5hLEkeBd2f5tpQMw7L2SbzFwN/3bSUc9QTiRyw7WMnoRON
2ePV1bVv8TWwa5L32+K+RkOLC8wSPkuXb5tJ7jdMbTee1z75hT2jaUgUT7Z2fdDv0NeoRM/wVrtm
eRoGhBqr51Mr6+kAfSO5SqZvSx1nz+3CEbPwRD8jagsh1psAQZcybFrmofRp4fMNLe9SLm0sYOnj
Gkur99SI6kOWJ3t2o4FBAK+q1MCaCA79aiSP+ut6VZ1noVO2Tp+DyoMlHsDrt789ksLeqs7VQtcQ
K44TYYCZ5BQzVVt9eFfrfEr/Z6T3mxnRb6cKqZnP68S268cn4i/RnVcyyzVqvsWCCEpry27aNr/O
RkHMcxIzvcdIOfN42/MwIpRxzQunjfpajPfRmB6IyNuX1mLEUQs/m7L4VVU477TJHqI1fK1Grz80
LuXB7Vp1GDvgSKVDl5Sg+8bmeyzgTIcYZDKgc8h3ZXcf2GniShV8ToQLkWYKcw5wSO+67EptCv2f
qvOmA4xO/+SldGCKaBmesGmy3gMTVVlpDrEcmdiGYQZT0+L0b92e1tOKV9mGbGg3kHd4XMrvMfO7
xEEuZUzJBqL8ONHVp7GNjjy9uRoUX3yk9ZtZ4W4yCf5SLIr4d8TPtYlObQHcfuhVc2Lcvu90XvPJ
1xbSXfNg+S1eglydnabOtY/5m/Cs8vbUDiEnWM7AUmAOlME5YFE/jtGx65L8McHGB3f3TWrzBRjj
vexbJGC/eGJ/djOOqX11WjxanN2U3c23nPmU7U5S75Frv9eEdO7DoH6A4fdkeU9x4/YFq+T0o3PB
FeJNFCP2LoFOH+1/kHdmy20jW5t9IvwBJBIJ4FYEB5HULFu2bxCyZWOeZzx9L9Tp6LYothjnnMu+
qagoRxkgkMjcw7fXNzkU07XmSHoZAamnBNLp1vfBYAXXHTYOPgMpVZK+8u3Ynug4UgbDfEBf8CYL
HOcMK78Lua2C9R8JUe/zbuYLV0c3bHpPQSwt7R/BkFGlMmkR+FH8K49qsXYq/G+MIaBaYERP6DSa
leWGLDPmG/i+0ezQKb22UnmdW3jgSndkaOORdsWL2zLRHo6U3Ow5wCiH6qNXGSDUULWS7OQUa8Os
wOmGbhIZMmESpzRaxjoRazrROpI39P+GeRTN2DxkYfjbfajDOzeABxKRX+hJ/INvoV/1dvSkwctg
bFi529F60Cw0iRZr1DRS8Dxi4uDq9ZfecZjLHimGBnQPZBi5ZA8AbLO2UQ+EIcaQG8Ddkm9TWFDM
dAnPJnPeEFTbd8oV3+gluuvW0I9mGj12VoyxV6dTXhJMYueTzhxGPR17M0hJWhlq10PfvHfdaueM
Gp6j7BM1XauVyHUHgF/4oFPBvo8Ggr3EyKZVxKe0isI/EKh/tPgSbwbH/KFE1h2VDfg+CvC872Zr
PY8AI2jpoH1m2uF64JAcebzBXP2aXUySUrc/RloJVBu0QxSW5jeXldHI9GtYk4ginGLcqrRxlo1k
yv7raRJJYmKDCRkU2YGm04/O8XOJMec0i+vOoVTRxHvl3DWRRcm4xPg9xJwv06q3XCcUQzJZMTkU
l+uiLyjphSMIaZXDiIciSTnKPwrOrrlP1nZEZUCnNZ0WZXgAMvXsMrCxTmpyZ3/COXNm5DzTp2Bt
jy0YEhJPu1JQHL4n0Diu08qMt11SPtW+Rns7hwegdy6sf3LPkJrZVdX4Pt5k07MZG7htV29ZCk3b
LX7VQfech0SyRDqAPWOiE5nruBm5+lOjiLIbkIh9VFDDrXHFLGMBnySjnqdbVrZ3VFHjqEoPPG21
L3NN2bFC+YfQTtGDD4s1+hSKHMhw27cFhT90+FiFw8KQYnp8zdha4SFhLTzl69SNHAbbRJxeM2Kq
tmKkq25taWGyqyCMRVISPU1VN29V3GxJBsWOo9ACAc8gCZZ5MsAh6qFrmWqp64QjJ28A97SzXBHI
AQUIw4W63ekbGFPzxnCbfVoDuh8NhOB+Vu60If81jtpAujsBDUWqR0cPBlwItEGfcm2f6G7CsAAy
GzNdlBGSymMYk1znefmLgXzLC2XPdNkiKOoBUYpBbiDG89cYU7Npl94jOjrpSyJgO2N9OoQbinwu
QIngS+NlSOAsl+gRNtHIEDXa5JwRg9+tMoa9MUMT6quf/syaHIsZ8MOIiqm1jJsxmR7cNiEgP4Rj
eiAERkAQqcfINX8z5QeQG9UjktN8jvFPS5lImhcdQpsxAUl1PrtzcvsNQc+4yf0XCPk8tU7bOyXu
W/mE/rfq8A8BHtcKSsZmP/c06FwQ1+Go+GnB3ST88LrKujUziuTzIeFNxycZ4/7bZQm9Z5t6A1Lf
Vbk0yIPSvpopMjWZzZ5TTT/dwliFRjrB1CMoQV57nHPt15xj9G6bRF4hurGJBj9ZpXbLK6gOjFVK
VpobLgwaUL5TYuVEtuzJuSHXTeW/RvChi3a4QTzpe25PczbJpp+BP770Nj5YwsW4uCy7dRH3GrAu
vVuLcWQCIDW7rdvCAaOT162a4qGW+F3pSbGfLYkZeLpoRnqEOiUg6FVfsE2N2PbW2qafwCjSHQpW
gdm8hJwGnuPHdDlNE2D4TYELpCyfrJkCcBKM1DmoL4+sAqzW25YuphkByEA1+y3I6HKmZY0GYI53
sUVSU+YoZwLRAQ3oXl06N16dgiig45VduwFxVZMu/tgR8OOhxNxcUNN+dP2meSoqcIHaMYTbKrt4
XpfoyYLybnIya9tp3R9qVtWa+XWqwSaBdhLjTjT5b1ktBSf98CUJgVxJFB8VbZG+xKUFgQh+rcnE
y0lIIWBaC2XVBzvlxDcYoNEp0rQWo/Nk+O2h0rL11H81UhB4pMM4oDPhdhUjY71GH7HHzWrWCcfQ
N181GFhQw3ceG1U/mkZ0iBMbZDpn6xpyYkMl0Gaf2lQAI+q4dm9cqJiaQlsVBoyLtSUNKoNKD5kC
FZYivnd9bdoYtPtWkU1X0KQLyXBtsK40bDvoq6ae7gY5I664HFHsolpcQ2SNEFU8MiBDhCsNAM3Y
kNAvZ04xDtZuxGtG6LeNbPHQR0NNBaOjgBJOB4MNyCiqQ9LNNwHDLKupS+29FVp4Xk7pYyUs5TnV
/IqR8rQNc+hVSXYMxwGy3fAqmQxZDan+NHTucKSPeo2uEnCaiqtVa1KNqaGyMEMDRiHIe7gQFDY1
4mofG8Wm1WELgSIpCB9QVCxtyrjHic9HdEJ+ZWcaq2L5hKRBRU2zoID4YQS7xv7qD03J5AEGlZZW
HPQgfSrL4M/U2cmqyHqxjg2QiEwU8WDBvvhi+IFK65em1a9MdUJ+y02OyqSmq2MWrzqir1GG5loE
JcpA63djwk8ZC9GsND99YPgw2tYsooTznkq+vLHHP4WkiErIa1CW0+ikFjgs1DGS5FFVFDiYFqFO
s2f4qbjzU0T3yuHlgzJPp+xx6vtt4qabdIh/jrIxOKOi57JBF0q8umLfYLJV9QxfhV+jpPEPSXyr
9zDaMxX3HvazMGWVvBW0VaBrR8Zh0Huitqa31ogcfljZ6NHBhYlXuBgRmxSWfbxjWtjtLrvxYjfL
NJCsOXlV+UVU5O95Zj11dbezA5BeiDNpx5qDu8YaBKZbV+8DhljdMr/tfYXGkxRiG2Ls1AjTXRkJ
78AxQgGEbeDbV+Y+1h/qiLdJC5oaUYnvW6iaQyU0ZG/cpOc7w+zRHOD0dZMGRcTC6A78YBNH8ppm
LkQ1NSWHjtOvl4jp/LYzWQdQM+MRetGo899mtLDLULZnSR3XdSycB6AxFjV+Rkd3QvVMFitKe3LI
Cy+TwZe8GNYYLFs+48v9EKEf6pCET6pkim02jsxvsWgh7tUO/1cUYfGVmgIIuumVjoPYszW/qyrd
W2iAkX79mnQdHn02bvVcAmUleMOmE+eASrVPlG7zF2FQR0Zl2ThBc90k3RNix41wfIbVUvXCCmhW
TJ+/udF4bwfdW2Un9B50PQTjeijZd29IzjRw0/pgA+OBGTxZw01c2qz6kCxR0Kgz5JxcZVn2MoDO
4FfQKXekhfqSLnSbHJlcwBZB6z26JncMOACwgALOnFu1cjqK42kOsj/+CZIPXBsmm3kxEZ3HxjLt
axLLlN5c2u51NFD4HOH29nnoohwlz1jVVIS8RlaYjS/JAlN5hKr0kvD1wi6iRp5sO4BdxiJ9EEjM
5nCqru2pBNlmjTvDmdg+9HHfmrd9SeqNbmNpatmvyP6JwWb0CjR5yaVBZysCJSblYMvOmIi60SsF
0sUb7jGl7mw1odq0MyARKma7wJDmWus4xqWPLcmscGXV3YMzhUCwM+feLuEjV+PCGJXVcWYccbJu
/HS+r9ISkJfCab2uyauRMwDOC8J9E5qYCEO4S52hXjPofeDAFUmz6RepRGS/lknLWwj7/UDde2v6
lUVSKXAyKunTtqo4ikniJ1o1yRqO+RiM3/tofkoLrd9aBnJvbcLAXhswU+dMj8nGtrYhcUeH6dmU
mX+ztFntAp9b5CLzTNg9LsdZoeXdc7l0I5lVvRqMuPYI/x4szm+POXiy/z46+G6o3eao9nZmj6DP
Sn+2yRKSqhFLKNeHl0wYtxLSnmlCtQB+DT4s2sdeTZzj5vpOq/uHzLUZh0FYHccjpKPu9yjG5Coo
HLEPxfDVnVGHzBGs5Twxt3PKgVEmSJn4vj0n4dBwMkit5m+ktDPj30w7Kfs1NggRqFfn13QfEdEx
d4MPC6ogJ3RvqY+v0mRIlmFStPW0HqHAiHqGsBb134y4hAKHB0nBSl0x7XFsism4ajM5XSVVyyrI
GlxKcViLCn6HQyMjh9qk0/icJ2gXAWrpKwaMvkbjaF9VFflXMObX5gT4ELU9c66CryVa8FtOk24G
Qz77EQrXOcCospHiQHW9QBEqTGoL1iYhbCa+bG7LANYjSg9g9DjFjvGBIeGnoNbX+axA8NIc8OMK
wya7uw4Rl+7QfvDjMlFuCuaQvUpztgTONirK9C0ytqmok+t2lBtp4c5XzeO4dfLd4OAJmLgdCBwT
8wPdNnZj3utbM26fFb72KTX+XYlWcRUFEAz7nN4EcTkbROW5od4cJgZLd3Zl7WMLjxaTAPQqrF2B
PTUD965IN0y1PlnjVOKxCO7PtMD9OUwGFFUdb5u+f0GDtQtI4EBZsEVMNXVbw1tGc7VfSa6q60oE
X9Morx98fp2FGZFGFXmFHQ2tPMeFcq3jiqn1HAJG1uwb31xPOf3JHqnFphW3RWIHR5YvbrKJII9X
yrMmd1MMudiVHR1kegu/fJdaJLk41i5KVVjVLrAluFDtYCYrxCN0Z1ySjVY5AU5S0muRWld0ZH7F
9qPssx9tm4qtFeR08rWHjjfoIfsEqJz4AISZAlPOLoLkJuwmZdK5L9aBi/GMC64N9SHWaNhPY2aQ
+X1522U9Fs2+Fm4DrHlC7n7jqgKTFjxtOMTSdan69YRdtprLfWj7YJrib7UwmD52HI6yiqlsk9Lu
1RjryhNpiyMPSQnKiImzhMluuiZFh4istMSDIYFAy/6roOn90qGZst3uxpxooS6BNKV39dIt8oC5
vh7d7ih7XP2kKcSOfgW2r8zGrn08s5vB5IRT1XfyjDeG/eBL2ChldfHFz2lCR9mYIEHB4LHr6ESH
qAw4RIgIJG66oGUUELYCb+4A+eCoIysmgTwOJZ0oenfa3swTvBgt9ynXaixaq2vyOuws6+ENwTOC
sG5tTA5FU0pCkMY2YhJMt+D0OZjWfanl69SmuDuJZxP9zJXRjMat3RIZLgM7RFV1jugRg6RpkfgM
TnJfozxeiZRvSVHxyJiAD1pkl0E8/GDgkr3URMGFzhcbW6DTpibv47IS16OwqAL4JhtV3jzpefdS
W7+SMKR8EYxgA9PXBHct6hbVtkyaY+S69T7SR8pYwXRjjMFPQ0+OTMklazKFn5lTsny07lo1Y7Kl
QwQLy8WJtGBK+WpOODaLWmcGQ6AKT5i5u8qU+N4xQ4uZDzrqwrTYS34U4UwrjUkD1HsIbtt5YjTb
weW38IpYVZ5JxX9TtuJQz186k4ESzQ9rStG3Q+tkGyY9bg3dQLCeO7/joQu3jiCNnmdkMKFwgZ9q
9UENtL5owIPxLd60Kc9J+MrIsygYUs2dhWelkGKmVGL1MfrYVJowWGy0F81XoiWxYw/EYdhBXM/x
bNYN9ptGqXHKpeTq0ToMkGR2xvwsumXeyBxplQ2ixNqv/0URC7IfOMzUgH1SFfUr/W8dNf9rOqfq
Yciza6efF8c/Srtdl/yED4ScRAu/W+ODHkp8RZDw1BOHLUfKgRVW3lE8ZQZTfRNC3DGq+D2C6gH7
HmbzxDe2bRKaosZLMDCC5UekSb6zEWUoV1EEKGeI0Y+7E10PvxnGGxKHkLQ1itSN7esA9rKs2jIo
23sWB7dvZdcgmmwYnvEuQSQOsoBVnWAYYFGn9NrZDXfkZznzxUt1DAEqUrH2VssIyAx9Qovm4HWU
+Wa0rcyxI7+x8UALaMcZfSP44KHiMdrMnNFABXlG+s7UyLhtlhKHO8OPgX5jeeQnrKpUIOyToAoB
Ts1Xo43BLqlwQSnpp0qlWmt5RGGFWUq0H8xfwb5or3Mtv4kSKueJlOSKlUUyOiYesgUKYdX85tem
QVKJKanm6lujTe9kmoB2inSo38M+CKeZk5RZn8nHJK3ZSn/5PhxgOWrIS7jaiB40fGnNkbml3OiK
zTAVSJN+irAzt00XUQ2wmNu1Yox+ZUk52TTy28AvaE8k6KQ6oBajWRzMmCZu7w/0maDyZiT3oYsD
tHBr93oYpg19Tb6msU/XVhn/cTT0iH1nJUdrrvyDZKkOkX3X1vZLJWyMzFUVbbpgyewaFk4cx1/9
gNkoTA+fOFP4L6j3W1hKDN2Y2RrkDNVMZa/a0lqJpqsO5p1BgWm1DP4MWQn2b6kpyeLJqZwZRUL2
Bm8DYmSKLb3hkvbdTZOR3gcacwE+GKfMwBY1iu5tfbDIZ9wfjZbeum6ortgK6JZ0Xw1V38MqbvaB
zcRAoJe/ZMRQSezbT76GF4dKoBgOurlyZzdlLl9jTCPgVJcO8txJt950Tu9hoFIwVRwvUs94YtqI
Q5cRZDf2m4QkW7cKXjotmC3heDFL/4ZjbC7cbg8b4i5Np2qZtUDIq+tHt6IVSxKHvYgoNpQlaxzi
w33CPPQamShiYzehrN4BAqus8bsJ8whjXuqqYYGKvZ1G7FQszRvz3N3n2puuIVsNenrRMBlw9QND
4HQV4XyCs3jr9ved6aa7fIKqj+Ioo+n6rM/XdWo/ZGYIRzxRq3ixp/J5xcIt1tGISo5ZGLr9SB13
bTxoHF2YLfhjMR2Dnn5gDmOCUUWdZv5C7dQ7jQO4qg7geLDCCTivGuiWHSNmO9fPN2GS7SiJtMeU
7uxOTP6vIMaujdovvknjW1CZ6irHlYQcGrW4Ghd1e42qXrch2yZFc1vYs0VTrO9vaisNcPOma2P0
jHI5lX4jjBG/BPtLUEf3JdSoFfAHXOUqe5kjCSkfY/hcRRm2Bg6qAJXHqBjsrSiesljHFFzBPUQq
xhAXMdSIrGGs3fBIjkaEGlQWBXtprzodb7SEv/vfH1v+/xE0aCimiv/fgKGbV+Lv/nfzbqx5+V/+
NddsAwhSuoFMhyFmcxlQ/tdUsy3+hz4SdDtXtyDoQB36P1PN9v8YuiJLc3TbZu7S+psyqP+PrbM/
u64lLGnBANLFvzPXbOjvkEK25PqSy3MrwlGurdT7qeaGLyfVwOl5pjNv2+IhhxvXFU9xmWEt2q2J
k/Sk3FGy2fz1jP73gPXffENj+Yv/L97wXxc2dcNwdH6lQiX6/sIEhWOV963udfKbi5JK1zMs3rEY
RDOiw6fpwIaWCk8NFKlhgzSK8QwDJeE06h5TN1TK9hfu6NyjMHWpDKVbPOLlqf894J3raLNrFLwc
z4ikBeeti88VXPSc1qwz4I2bWatmDPfZ/edXFmevvMAjDVuhhhcnL8GNyqaUM89CoN5IxL7L7N3Y
amuBc2+KUbGv/XEM68YIJDIteERC7uHf7LqyPcCi+GbL6WYiqtNLMhvPYGTr8/tjvv7Dq5KwKE3d
Qh+lnJPb04Dh5mFAz9ChzjQ+mTp9u0jc6HTMkyk/doAXZmLYzy96dmVaOu9DWSxy3Vru6i/YVZnY
oJZ8rpo4jDRn4RoO0bqY7lP5rUCyGrr9Bu6264+H/+7C6mRlKgKeiP4K/tkUKGaxzN6k7V1qf1PY
giwGK0M53urSeR7dcP35tT98FM7CEnMMZQg2BXAI73+ziIsUYKIGOloyxTRRLipQlc8tfRtt899d
6mS1KwY2nRitmlcTBxVBtBYExz5tn5hi8OeXYo97v374VXwzKFYcB9WKffIm+1KfRz0KMSai4p0w
PdKi9k3N9Pj5ZQxIa59dxzl5cU5P7BBZwWLBRufAjVZMD6EX7g4zkwcBXd4cm8U8gMWOHhjM6NPn
1//wmSw/Ey26lDbyVHUKbLWgXI52nfOZIKJ0LUDmOSZPwTZQo5cT67OJrjJH7j6/qnHCpZDUTN9d
9uTphr0PbAvqjocwzKAfAnWAaEZHy4tFT6sDEysLWiVyVUaEBpc+lmWZvNvGl6ubumko9geoGSfP
XMUwdSyTd+vb34KQeEigqpnG20GgdkPxVqq9r+WvTvYj/o275W5q5q1jYljB5yvtlMnDDp3rpa38
7KuQtoQZYgvLcE/viuVYRtCzGH352YNPalOkuprcNRRd0b/Cf702dB9jGWo08wzTXsp9ZyaQ0FHo
Wtl971g38VajiZKZXy68r7P3xglucoCDXzvd1+CFBUEfcuIub8r8nhUvQMA9haum6JD0gna1yq1P
o1BzYJAD1AByRCkeOSWPLKJlxtDwen6rsVL9/M7EuZWEDNvlpgThx+mRjM59hD/IMTRJBzxPv9bt
advPX4NS4CHdwZ13j5bpPLOoH4tpukHdI3JI7sic8dAIMmsHCezIgv0iDlPb31FqOGb/7lnEejN1
YaBxR61on643p/LnIZ+x36lpLttNu0qcpVAerGuMx5anZCcCZ7xLCwr4zIdlLgnGDKlDgCQ64M//
OowU0tZging0AWlnM3IcZD4JI6ogUtga/0XhYsvUIDFHIGVU820/cBv44MaX1va55aNsSjswclxL
usud/n0ng+VbRd/PXunXu7Fv4CAHjwrzssgxgIG8Jv4VAy5fP18aHw9jHrtyTU4mydFEbe39VTPd
pMs50xEwNAboAD2UuEiyq2acjH4weFrEQBSIkLBp7y5c+tyqtOE4KuIPGwLPyQ/uGfiDy+XSjJjD
b303HpoJExhIIBO7C52onmqxaq5VlVNzZlOhHvGf3IFhO8oRYomWT47KStF3skN/9hCvHmynpZc8
bTURPUo1X8PsEeOhpuexXD3BeEP7duH65xafTdOFsj9QcH1hJv39ytMoTEsEu7MHUHeHu+FXgfVd
iyJzLJj0y8ZbQNt3PvbxYw7/rSiRhMHPyOtLb2JZ5Kd7PTxNkg/wqFKdLj0ZVj0snRiLKT/Yml24
t9hS7Vk70uh9xC7g2KQpEsPsCJb/0jNY6Eofru2YBt+8KUxAUO+fQbkUTLqSU04rnFU1QR0PVqak
iym7Q1Iyi+nX15aN6MX216NxEMzexUxrfP4mzn17AOMpJSr2ORin72+CPnyt5wUvIh5CNPfRuqTn
FQU4Gqtpa3An5OwyH73Pr7oEfac/nVQQRD2fu0Gv9v1V9dwasTknUqtyH/uHeStoMuM8tltykUGL
LgSGxvL3fbgenzppIQQJxKzvr0evNxSpZhKEBmBPaG3IbGeDlMt9NKnOcx9uYOZvc2NHnQ/befco
Ahfn9OLeLC/dyrmIzrEcW/Li2fROs9PcDBurcI2ZOqda2agno+y+oWHrNMEjNNk76Oq3XfKcdDkW
7/H158/dOLfmQIq5ggOHf+rq/YOA/6yNaaGgOI2OB2CKfqO8djIGcLKHSoy/AknJv6Yon81HMCqv
U9z/xF7pwl2c+er49NHgMWdENuQsd/nXhg8FvhuRao0eNpyMHnggnjZulXmUlK+gjDL5bSHmG7c5
woULl15+4MlKeHfpk/VeJ+3UTBnha4umewlp4yJkfK7bKv9eZuaNmK19nwc3kRHt6/EnYxrPLfD+
MjJvoGg8SfATF+7ozBfIoxA6ITbcN/bj9w8jYfIv0KGO/itBGuN94yZoIyU+ijOT0c5Tk6kb5QZU
F+E7Rc31bCe7Rmobn8kG38K6bo4fqMw+IWtEaX4xGD/3shybYgo6PhIedXJ/sRb3+JFwf001bCYH
ilqbeiwkL3HDP4ywKiAaWJX53cVD4uyV6eCgyqbcxFn5/snQDQgCukQs1jp8VEyRJ62/QQh6SCYm
/unZ+Xa7+jPWza/PX8m5qFFyIvBapI1CVp78ZBFGQNCXBpGGGjYBSFSH/WYoh02AgGfhfNCAfbA4
vy0gcw3a8qC/a6ZhHch4F+lLEv+nrIZbTbQ/ZzyWkAzQoEO8fylTWe7jZDFb1OH4mE2Ka/zb+wek
oYUWTkd3A1clswZIB7/pSq+MH66efE9mdFu1zcWN6Xlo8pW0Owqsl9bvmeULV9wWQPEcKOKneckM
vw62JmFUK3keerYbk+ihz/2dP3UYQOOk6DNb50SXwtezv51vhp+tS/Hh5DZSoYCpEjRWUbgVyGP0
18aQ+9QVFJIwNTWnLWXK1VxhAj/5kPYvRnFn9lJKakv46BK8fzi/TcY9fKbx+UhrTCu6dAcS/MGt
tGM6pLtpOAgZcpbIq1qZu5w8YxqjR4258AuL9extYIVFJda04bKfbOmimI3QdWDfjIyVSaZelWGh
CqwXPyRrZPZt+mJX+lWPTi2Jg9fGDFYpXVmj7A9Il350QbA1GiBAUeWVIXgT903LW53mjUaPGl3X
VF0IOc6dxku516BUTLFUnAZ/NBMjdDQ6y8UMnirUlI1lMdmMZWk5qDeVIDKesbCERTAy5HBlpNsw
mFeJhCVr3qaaWn3+BD/Wbak0grkHhkmdiiTk5EyILZhUhstSYsIKIMEE2Tu7S5kZZ+oYVl2rVa9B
1x2M3LzJ3Jmmx5j/YIIANQ/ZKyLJFmLXGDX/yQpndUk+cEMSK528WBggpIyo4L04Qie6EN+vYEfs
gCRvwHBunIqvvuUmFyR5vsChgmQXMP934emciZ0oN1jswVAoqDycxE5JoQ8T7X5mYapsV5nZ0THL
ezt3EeP0m/QpnvHWBaV427vla5w4T3EzH93EhDYQfButS3vecrXTLY9Wt0PuAI9anp5GKWBzQXcO
2mVU36MSXcN8f1u4jCIAFsJ2UxX6r8+fwLlLwuolXeF5E7ScnAY4sttDImb67JJiua17S9U2GzQ+
sq2csF9lg/v8iufKfpYpFc/dEcTJ//z5XwFSXbql2YFT8zTD/haG+kIBhrURbpuSPD2o7/xKewgM
ePkDTx/l5aVPdFnyp4/Z5Ay0LBCpLu2M9ydL5SAVbWtuoMkhgSVJ8DJW/cpYsuVEO9pWssMn5IG5
L1giGjVBzH9Her3KeBi/f/4szp0vtIUcXS0F1w8fZ8HIZQ9jY/LwLypL16v0/pDb6cPsMKMNcnUB
7/WXYrIzQbpFwdMwJInZ8tbf/3wRiUlLbQ7WiPjLnRn3a+U18/hXZmX/cWjrwky40kP8BPxx+/nv
PbsbKd3+Jx2DBvshNXfbqFVAN7wYhnPwZ7Ccp6IFntEOBzCju1BD5UinhI4JkVi47tvqLmzlrtAm
1CjOodTuL9zQuYehLAtrMMpF5IinYZiLIgmnF0rpfbzXe5xrRXMnAcpgOXHHlM9djiF2CWI9F8nO
iObbz6//cQGQJtJJWpqGyradk88vjgd9LAOex6ITC1gHM+LkwH/CuvD7KzZTmHrvPr/imfozl3R0
wb7rguE//cWpCnHNicXktUXzKhbhbwPUEF9zRqdI1PZWGaBw1jD4NQ9UhY+RuBj7fgxvyAj4+jgk
hUnH9GTzdygBdT6yBQoT5m7Zec3xZcjwOuWYSgsKzjz3USabmQK1tL4CfruUpH2MK5acREnh0ELl
EDo5FefArFOnpA5BNW67BLv2gMTmn7puslsyNIlWZN7n5VuFJ2kGhSAMp6vP38THOoHQiWos2kaA
r43TGl2OL9Gsu8Xo9Vm2SzCILoLkIUL71DARglTzwra3PNT3u57AOY+8mKrE0uBeluJf226XDEZD
qI3Wnp/rjKlXNSO8CHUFn+q/u5Q8+ahg+wRhXXIpATpZzhwm5X2bRysd05bPn+GZnJ9fJal6QBOn
6Xha6C1MmVmN4FKG37Fs6wcH6kLPGPFVXnF6UBJBY9wgtw/ohcYCB+fC+hHX6lYL/B+f38u5b9m1
eMIUPyzAgif7KtWEjLjQpnkUFcfcba7r2XkOHXETPpb9D5yxGLm5WOM78ykRPDEJRIhOin26gTRF
Y+NKVWIkFg2btmchmcHabLRjhYvf3Ploh6Jdr72ULF+d8ed88r98/rM/RhBsJTRHFIEm++hCe/97
XRVk6UabWaOHvfxYMGAsb8Lk2yBeWo4vZ7r4i898uoJTm3iN2ioKCOv99WRT1VFeRSPTf5mX2+He
LvwnGVNp+x3S0tAkDrE2yh7Xea4V/q1m/ijQ+33+o8+8a341+Qg/mFbaaevFbnplDgXu5HbFAIkZ
PKY9LJA0ZvgLskLFhPMUfae3dvP5Zc9sGWyYhrN0ogieToP5vILZZsbV4FmUQ0z6hBU6t9rs1jkK
ZAXb9PPLnfuV1EU4I3jieGsui++vLaMvEBc2LujkyUm9iITTDsN1pyxAT6yk7FDQs4XXcOmE+ngm
iyUCRsdD04hS4sn2MS8mTREDIl5Pz6gbnxUQ/zlOtgRr+cKLZTZCf8wjCvnNf7BJCvJe3cFm1HTV
ab3KtTMJZFIOnoLMVYn0ODAs2HXhSobJhfb3uYdrsQ0v2gHys9O+Yi4aV06gNjDzjmGlM+LAl4MF
4nUzj5u48NfhoHZdOF6IOM7tmIgVdId15C5mqidHH5PIsVG49oD93m+/B8DQJOASEB2GxY+IZkBh
v5oRA2p2gCMZMBgDPYvhPH++ss5tGigmlj2LxsSHIGSumiiQBUM2QRpuw8K66i3mPRx093XP4Ddz
qOpSUeXs85ZIGpYvdvlm3y9m8NPVmGf8bvitXkBvtsRbOukeYhl4FqJAmxkxJt0+/51nkh0hOOBN
yVCqw9I6+YQGFZqIP83BM5hScHpU14HR7HyBmBz36aU2D64vCNxj2hMBRKK5/vwGzj1oRYRJzMcS
E4tq7e9PGI16o5Ct8wlDcNSZvWqupzzc5G3gqcM4mBe+3XMbFHVFl8gKkcOHfXEGB93WDiAdqwrX
FXRp5nlvbP1LCOljabh8/uPOtDl5uhbPVnH00fQ/CSQVlEm9s3Q+14V1Wtm76rcxq1dquN00bjCQ
8ir3YVDiwkn/4aG6y/fK/C1Zuq7+kQK+e6hRQdsKq1SvhmRQReA3mOWYmIEFO4sEaADTfylgXfa8
d9HbP5fEmFDwbHETPPml1hBEILImHfd1CfoSzIpWjAe3SG8zegylo47+Yj5XjT7jkOMlqYzx4b1y
eXZD8vZFvsLZ834Z6RV0VzVQHtD0ajWI+HuFCrqFf8NhvCpV9mcam5+u49zjcZBk2ouvJ2+yYqrW
BAjvTtYBs6oXwG8XDqh/kpXTx4LejHdPOcFGs/T+vhpNJQP7CBoe4b6Fqfakddupa3dWyPiS1Gpn
NYp28vBmwZnEKVbApiFY3+U2vIiXMN266de0T/GNDx+Eq/+ydT+DSdcC8zR3UJs8X+ekm2H+wzCW
ezOet6GP6TiOt5yXl/o35x6yi13k0jwiMV/sLN8tqyCWQ9oiWmhirBISVCPZ7OWY04966lnlcGlv
On89e6m+LeHUaRrWyloxAFvrXtzKm6oeNtH8WoRPS7d8aZLmRnNtQtXM0+c0itfYcKwHpAM1Q1Xp
GDwr5XxNlXEhwvlYP2WlETvjoG0tQiWxbON/xRxBNDV2N/IQEv0ZuAWG8ECkoMiLQ8R0h8DPPVgI
XeZe+eYNfoYjzn8GGstLddMPYeZyHzBVqYzRpPmwcWu9NbWtT/O8jIyjMYirEq9D329+spmu/Wry
ZtUfXCv63nTOl75BaYOZV5Vd2L5xHP343aNh0B3KBKg5Tr97s+165kkWLaeZHpxiXlVFfLSmTanj
3CGM4Es3BIzu1P+LszPbcdvo2vUVEeA8nFKU1FLP7fbUJ0Qcx5znmVe/n+pv449FEU3EQRAYSJBS
FatWrVrrHc646+2zUnpGeJWKcnfyJxwBR/o0PEC6Uoa36Lz0vPpH2XwZ4ED9Fc/+59qgjdLbG5mN
KlKIxakU2AfuWJbvGn1ijBDgpYi1o45wG7CHXCMyPod69LVuGkqtSb4LLDw6epq0mLkB+ouhuWBe
dwrJ6VtJaGGgQFtmsODTm7rAMBbxDi+FrV7P+Lf4qfTk9FyeVNU3bhQRMBY/nboElQkOBdDOZWEg
0MrShjgDegXaa1bZ3xHDlpTy3kBzSmuT70WunsoBZ+gxg4Ukv+Ij8OU//wRLBr4roAOUJ3hgXJ6A
qUocwyrQg4wU6bPacmEj7et39Qn36B8Nokldgkf83ZhHt7Q+cEDfKtBe3zXkZZQJCKdwXq66T+hK
S1qmCQrZpH+yQdvhq2z4w0MyfLXldN8gy4QxuB6bPz+e+fW1yrgcfhI0RWz2xR3Xhlajy5gseaGq
3zctnchQukvMH60R8JCEcDRtQlBXpwooixKshuXvEqbSDtg65HpMgy9U/25VLPgq+Vn386dwKr6X
8q5A3H4wdGR8lXBjq11HX0tlTFzS+Iv6hThEvwU6fTRyXCum0at4v2EEsW/RFVJitFZ6tKGApX28
uNd1P+5HMU12t7AkXl7hflBicmbRcVED/2fLVanLza7Av3GXmoDEwEl3nXrC2/dZG7i02/Ynb++/
Nn7E6nqTChMYLHbWcm9XcdINdoa5SznCPvYt3G3TO8jVL3D4ww417PZU3Bpl8vLxuGLnXJ5qcgMT
rCQlEiBhy6bcJCmSoflIRnU1QZsuZqta+8z6C+TB4eORrlNSkYaAxDHE04rxFgn3NPpVKou29eCD
XbVQQIHlW/7I9cfCRHU/daNe8uwi/M7X//7x2Cs7SjYdEn1yRHbWsrAPMb4dEZvidYOC6YRiHQLm
N5HySwYCp1TmRqovLuKrNXVIHgA5cVEv35ESIqTIGnKj6ICpBPuhokKOmf2tM/p3onNIJnnfbWHa
1mIE4ZEWAlv4+uGowTWflZkYEftIrFrK37mk/oWyBwiwL6WPnEWJT0jzDRWqG3OUvGD09+0A+m3s
yeeeVaV5hMOCKQoi3v998SFoU0pm5RVlWbRIpAY5+mQArkA/Yxjax2FQ0QJ4MEjXEV/ZWIe1xQfE
wd1qUqsgKb8MHmGvTdGY07aziuEE0IhXwX3pI0XgSDdgo1zMME8VMJuP57gWQ+gh8wBRBWKeDsLl
sCO7GcUUdpipx+c5ak8S9i7jhHp/ZAiuif11jP0bPYKfV83Vk4x+SQTucuNXrAQRADNkZ+RE4qQt
Jp/REhTG1HQw6vCTkQX/1MGbMoXP2RQfLO0gI26UxCZG2Mhbbgy9su4UHQ2iF40D/CrVywWYYupC
TRyz6aMEa5LgoKHrgBus3Fg4PqAdao4/ktT/KqD1SAi8FVX7zyijjdHiy4TQcNjEJ+jMd+b4JNhA
G7/uqnAmMAfUkkBLKDgALuEqBTCnOXfYg+DNYLq6Q5/803OhuhMAkdEqzxlipChK0eLLJ8A0TuR9
/AtWIhBgEY03Ob09IJCLG1yu1WYyi47OaoawpmX/HBLa+fOBa32fzNLGRliJ6iQK1FVAOMgA9Be7
ser9Ed9PmmeBbn42jPaUJuODFCtvaqxsVc3Eh11EO7pV1I5EeIWosBgrBE8NYZyxWuWp1EJMJOcj
qk3nMqNvg1oLMcnT8EAK68+gPO1kKylb23jQ7xziOlxDsGqXGy/G3x45a56yTaXfYD71ONY6Yi3s
sgnjsGZ8aIuDRlvj4++5MqoKgp5KIcUr8KyLkzYiyonhKPyxMWseDcUbjE+ahEJGMNyO6ne/S3bj
7Gy8HtZu0HdqHU0U/r7aRFLQAGOsOjwN4uC+U/y7IJRepX64r7Nzq5x85cVMgVaiM+r+wWxhC1Dp
Jn479uL9beZD39chvSRtnJA6/jaW5zlH2y7Qb8o8RGjR/MMUlGo3bBx4HKT7y4QBBrc2SxpfNkAQ
IplPfhO+9ig7KXp9Sk61/xUt2B1chtPHk125SFXqSIDM2NBcIoujOih1q5UQkVG0jc+IBZ41iunl
bH9S5s51IMlLurGxvutfFsCFLbg0FDgWrRvFzLKoHvsJIY347MvBkfFeo1zbaUAP6xbiXozvVPQT
j7LnP5jtbyMvZjtqciaVJpEx5gEaz19tOnRFtWtSnHInPGD8LZDJSiSk2ssugiNKh3cZL7DQzHxz
oMVt9ANVFIwoiga9AYSUTW4KbSOvXomE1PRtQASAKoBMLs5phIxPJFsC0WIYiCuA2APTOUpPftMd
P17I9+24CISUAW2YgbbNh1z2hPC1MXIVNpHXytFRRlViB8UOY684Po44BnlyPZ19BSMDLP3uDGtE
y1Q9V7h0olPUo7Nd/hpxMDbKwt4nU4kKFF4GH//E1aWnqQCixuCFtWyS9YaS5AbmV16samcS4iPo
8yN2n8j5aQe4on/wXFYFkoi2HChinJouQ3Mfz1GaCjhREAcH7BXuZjl/i4f8TanvRpPGbHho5i/z
yKPq44muHWG6zVwGPKVUgLKXA6t2VllFGJFy4tArytAjYSOaATNg2BBJw6GBZ/XxkGsXgkHSDxRT
pzziLOc62/rgOzBPtX5w1QlITIn1KH3Y6W0UYjHVfJNB1vx40LV5mtDOoWoqlHqXdYGgCqvJALTi
aQHKDHZ6k+gl1lqyl6s+Injjg8UH/njI1VAlgEpUgUz9uoRVV22NEBznt0WuckygI1JnkTqKMeNX
rPKQe4JqZ9VsZHtj6LUlBpwF7pc6Ow+dxVed8w4zttkZCVNYbLbgVLE/7YHahjqeOfG3ucK6x9jo
aKwFEHoo8OWQFaDYuIyPZdNbccSgfRmdReGXdMdNCs37gxYr24enA9TTd9Lisu4xzl3cpRpDDUjs
qyCqcgMBTGotauNvRP3VpWQgXvxQJEEcXh6QtB6GeJw4IAIqIMMbLTtUB3kaTjLK+jYuaGXwbcIy
Y2PzqPx/lzGSV+D/jSv+/W+lnQAjijmVeCVoMfZ73yUTPSOExbX4cUKmU82Alua3E3Tf7FHwDz8e
ffW0aFTPkcuGE7p8o7WxJse2TIG66rM7Jx72Tevcoa52F3Yv6kxjgU7rxyOuHxbAH4JptgJL6PvE
n/uO27WfYHWWSnSUkgBNihot5eAUWtoJhv4eAdY3DWu0PxkcMAgEbt4BRKXLxZ6TRpWsvqZqOMCh
jg9FaB5R/j0mp8xOd105uPE9RNONt9Y1jUJsY7o1AIfhOV0VijUp7bswB0FWairm6rxGp9ma976W
e1p1LwnvMLVT741M/dugWxGE3WlM0eDnz1OXo8g9+SiYpveYWXn2gBUVjxfskyy06TS0YfVui4m7
ti/gJVFYZVvAeVmsU1hVKLVBPPIsaz6WgXxE/chDsOsY1biPYkugbhExV0ekayhw1ZZog19+mQA0
u+N06ujhlHVQZn+fw6ZvyQSM/k1ncGx5N8oia1c/FXOHD0OznQvjcsRGGxsflVpiJ8xLtHEflCbz
sK1/DSPlBqmqjU2wOkEEWWRQX6AIl819W9fmYdAHauGRce4wvXHq/K5Pq0fjaOTJPjCrjTxvdX6c
MMaiNQZ/53J+dTs7VpQyP9Sna9/Z4UCABCUrOT8iwrbxmF+LniSU6JsI1ZsriD7V5BgqEBsmDIVD
YnuqiWM42jaNChTnUc6sA/40f3D7ic0pGt00kJa3g++3aRx0NV/QgJauBi9hHXlyIruKL++LHLeY
Wn2WoCF9HEXW5mpTvuMr0vYgiF0urIG6XIN1DEIpU7SPquRZAvISDtNRsOTzJH2DWGJm/kaoXqun
0VZ2RBWVc3L1CJunODAShWEjZATLZh8HP9L5k6LCGISlDnmRrkefojKIgCra2R/PeW33OiRUuk7x
hPf9Ys55lSdxLnMRl38Ps3EY0D2OaoeiMdjJZNjl4xYrf22RHUAhtOpp7V71m8ss1dVW95ktoNta
ItfA65EicSVr50z6PCZYgRh/lJ5TG0JeUuwrc5k9At+ABx0Ay1Sm9hRjVO2CMs4KKKBh6s1yd4rT
9E2x/8nQo/54ga+hViJT/m1ocZx/ywOSrGlxtGKFZ/hACXL5HNUJ9XUiLSqZfG1zr6OTQx6kBadE
CvaIum6kQNcAJPEbSNZBDcL+uRKMso1elYNQY/oyAryBhnZ2duK5bb0lgmFBZlt/xrvwSdpkX6+m
BVTEBf1ISFUtk0pUk1toYiBDC+shKTrUTcYvdSd/rerqBCDjnAMJdgqndwmfXzeWXkT6ZQrmgKmn
m6itIYNKhcRgDoB+TP6nfMqfBLtIpH6B7H9Wyq/0cx/jcOdrP8c52nE8f05RAx+h3tgDK4eMSC2w
V+81tGV2gpeMgaXGCBTaoC3Q0CnJ8rs88G8qJ91F9OjLaguDtZLLMyT9fNHsgjopftJvuw49waoC
u0KCTb4xJv6dg79c+xBjW7uxyOK6WSwy1UgoJKIFJF8JLWCr7ThZTaVORim78fEzgKapN5I7I3kS
SOVRHSvsi5BE7+KNdV07W4wNTkQ0gijaLa76yJEgZ5UKs9Qxos+MM9Azd2zPQyn/M472qzP9LKLg
lNrhC2ip57YvD7794+MFWK60LXoQ3P1oD4EFg1JxudLICGIoiKy756vyybLDo1MMB60JvNramO4y
dIqRVEWUYClOEj0X33Qu5dhqYx3CqS676WQ/gCG6d6yfiDc2+IrKWvw09NlWXq8tvu/7qKKazxlm
Oy3L+XCHaXe1SgYLaQQuOiIBX92O1R6V4C6Lzk5eo7nWH+M82/ttdK9Jxinqho2pX3GGxK9g3oIy
RhAhvbtc5SIJrLxHSgPQgeJ1+c+4MU5k5B76koecA5tVeKZPL7aSnrQ52QMelRT52Nmza6fzTRFl
W7Flue3FDwIkTIMT5g71iMXHwJvIkVCfyzyn6c6mbnoV2tXA9oSiiCvMtSW8/CwDKdxJ3kiP1nac
gPlDh9VNigOLFy2FvsIqZzXzFISGBsU1RufJEgWBIHr6eG+v7TiDLQcrSiXVXNb5mlILCE0GNr9h
c+pm+2tuTb9yp/W6Bv381rKj/YDL4EZOcnVnvK/tb8OKLflb8AKPEiJgyEbPEqzeAp2elZo8DHZN
QTqvvd5p7igc3w62znYbN7LAK5jj/0a3FZ29vqJdExtqrBo1DrRle6ra8pRNxQ/stg6Sn/8d9tON
wSaP7xM1/A6BcFcn0W1d1HeYDrgTphlvXZG9fPwVxFb6PcK+/yAqEWDhuMVUe7HVYjRNlSkCOhyO
9VmZbp0uRCdM3wWO70KzcUvf+I9Z/3JEsS9++wDF0BhmVdqZp1YPiVS8Slb6Rar/Hnwfc7AYa5lP
dWX90Yn6d5rLt2mH5i4ZGdNsTC+SoAIDQZwSuDrIsUlWiTJEdGgRdMUfc2O665+cjQ5sw6YNs0Sk
9PjUWn4f5oC/x6NZZPuhae+qbN4buAFJinlOsvyAmP+uKYvHCvSVZVHXKb84XfET9T+8RdpPWmFs
hN4rCJ34DCiIiNoCqG2S5svPYBtc3JKPzyV+v3dB1KPYjZihbz4F0Gd3JXyP44yMh1tEOx/duqhy
TpV/Vweh56iBN9fB1ygwcSvw0bK31OJzM+OVjb7eyTGan3NMRwmeY9Rt9Avfb93lfiVGi8QDRT0q
p4ufXSU6xhYBNm4+1jv257JzW/sYGDLeHf3OHH6UY/sApM63bpNgOsYtNqmhs3EtX+W8/1u8f3+F
iKK/7eEwQWxJxjbRM4Mey+fJ/dY8Q1Py0BN3c7yXrGjex3r6IAfxVgRZC9Cm4PIir4EpqbxYAFRS
7bQqQjzlMGCsj2lg/OrwzHOtoHgMuhRHdecwyPZeDpo7ORoBSjuHULmRms+KVrltvhE/VuOpuDqh
iAGTvkJ9jQoWdE1k4QiCs1/JYGnSku9m4bEKiF5O+ZrWztPQIQmvGeFGfcRinZe7AQ6AqP9Qdbpi
+0565JhhhzNaIE/H2pYlVy8bfMzaA45BDxooqI1cYS1c8tmBIFAkEbDZyw+vyoOl1TYluH7UHpsQ
PIzZffIN416ypxtpml6aID99HKHX5/jvkIuDmkAltSZVz7154OzF4aFTsl2QAy9zlAMg3Y0lvSoZ
iL0NaxRtO+C1MJQWea8TGGPZOEqOpa5xor/rzq25k3vlNoSxg3B7DRoA/UhN/lVn/HlKY6irw9az
5p3Cufi0FEqoq9Ow5pgve+WtNg0Z2X2OF012LzzrLAmzo6KJMKrE51LznKLLyMvSLx0ExLgMv09a
95X32qM1Ye8XSsrflTziJ5b2SIzoYBiqtHFze/5ipRUoHnxgyj76FhvfRtU4WGV36KfhG4LeKPdn
9rCv9OmOYml2tGiXp2mMtUuDUkU11ndxrB/TDAv4Mr0xSuNJV+at0slV9ZevQKWIS5mpU4ZbEk98
IFnDgBcf2VH4dh/N1hc7znCExE65kO3OtfyKqvD0Pe7bWyUYbpJORRg8ODVhOrusa7OLX0oqd7uC
rMpXqt1NNgQ38jhs5IvXAZmWGc9+UQ0FKHUlhOhHc6lKCSr2E5oxDYjPwExeaIQ+pnmNMajcfMt/
SEKkP0t+BVP1w9SCvyYtvcHFYSM0Xp1N8Usgu3EtkDOTxF6ezSjtWt0u+SXWgNBBjaOjpj7mieLK
XbWr5gQvGX/jFr06m2JI8K5c67xiuJMuh1R9P+x73D89fwRBPLt+UR+yvj0kdnxjOltrvTZBqtzE
OqotAkN+OVqs2nOOEHEMO/ItMw13rFpXnb847WP/19D+83HYEffIxfljapQVuGgYiuf3YjV7jF6r
CA88TEW+6DOQ/651paLZfzzK9fUhhgFmKVBWOtDsRUBtDMgHaVQm3mQ156Rt8bloAPzRo0j7F6wu
b2KYbOGc3DeK8mlj7KurlLHfiWsikvMEXeS+ddjKFZC+xAN8tdPxqo/V5Dyi6xzlyiPWr/e23nm8
hm4nJAYl3GMULbnHGeyRV+oNVj1ISISb8IfVHwUjxABzCT11WU1U+yyopSZMvDROz1HzQAXXRXva
DTt7j8nBjTp3p9yv7iYdiz086FJn2KOv+5TK+LlhngZxwNoCIIiNtdwLlCDEm4XH2lUbwmqyNDQl
KcadlxKyWd9JKmZTWvsahubTHA5H/FB2vON3SCHeYj2QbDzarvcipWu0ogC8UAzi/r3c+HmpGDwV
yxiUGNLUM158/pMxyBt78XrlYfrDKuRBbdJO0hajjJNjlOrYx55cfunKl9LmFTrfW0172Nh3V897
yhpUxInCVJWu2X1yLUH2DaTIC4V9NwIwmfSlxjHchm+NCVi7t55aP9wY9Tp4MKgCmoPmFZO0Fu/e
Quljo5Dxo81BidtNsx+S1JWl7GaKqlvMel3Z38iVroMjI9KEFyBiCmlLmMyUaxE6DZi8W9V8EugR
SS2fVX8+ZGZ0n21S9VZCCZw28g4eNJznq/5jY0dNYaR+7NXQfC0VuQ1TvsUw5KkaLBxaZdxEqr2j
Cx0M1fiy8U3VqyPC4HSTxBFB13zZOJuDXMPd3Yy9oPE9zLH3ui8/yjQcggpQrq0+qmZzoJ13G6mo
SlddQfM22TinVxUV9hVFeOA6oLYFH/jymMgR0ou5zG/AR9GtufAmu/tkp+aDFdn7KKl+JM74nNQb
CePaqO8tHgNQrnMFHE1rWpdyzR2I/KFXArWoRvVrNXWf2tBGE01+yrL5S+//+njBV0c1SJA0cg/0
RszLuRadisa4zahN/svwMbXNxy+KOj7Hme05yfgS6sFDaG1EiLUzBL2b0MB9dV2ODk2tMjBJjWF5
2AdMT70RMWybh2gm8WH17rMVb700xbG8DL1wdwRXS+bYwnhbzDN0EtJunM89arfnpHPucf+Lxb0z
urN+0tr+dZKb4+DctEHyq5fJQZRweM7rP7gDBIuIyVMSp7+27JvWVpmFbYy5aoa3qi6Pz/Vs/jSL
5F7ShucQMx1z1B/Y7J9HJf5rdLbYD9dPbm5qFRUrQcIWtdFFdFbthrwIF0tvhs9uGPPOKG5y7Lp6
t/L9I0o7x4JWE2aeLrD6jftnJckF/UZ7j/ctucJVKEN2Ja5p+JB5kaUMyfhcJvggNYfITDHhwAIq
sg+ZGnptZ+05l/ey37hVbR2kcAsAf9WWgLMH3pGzJmq0xPNFwmRIRmmF6Ct5kzzdOPFLXoY3lJ0e
hOtyjY5+goWoOO9hXt0FhfNlnini8Vr8+Pip1ykBWH8ab5wChM6uuiNNKGdo8NghAI96r6XTU6b5
Xmnq+xTj+ySabpps/pT45netsge36atDbd6W9k6rAiAqJ3WS/4bP+qar+JuHuM8n/C+6ed6ITZo4
HsvjQ3JOA0kQBrj9LsPEhHMSwGg/xL/Reawi4znKhqdGNR/6YHwIsVVLBpCkaRjicKfIblwYgavT
CHELp/7bbmRXr4tbksfKFerCvVQ+DFH5Emf5Pfo7h2YM9tPI1350Wv9FUop/9M633GnKcMvGXN02
OzcL9VeTOxfL2eQhVysKVUXu2ZFTbFy3K8GJBhnCLbQMkH1dTlWhrlqabQyLFWWpAjuoKqj2xtDt
6vrgj3hpKVtw65ULnmsWrgp0KYHgWNw3gSPJeW7zIu+Kf6YieTaJTLiAvvCaeBpma6MOct2mYedb
jsCJIKPGI28RClN9SPByzyPPCrTnPm3+smh8t3N3U2h97LJNd3GnH1v0AgJDGMPkr2OrVlQusRTD
LnCXsDNra4tNu3IRUTV/b0BDWQKedrnDosIvYtuaIx5lEvvnLcnKs5TV+w4r16Kv976NvVp8/IPj
B75BQ3JciCIt4SSqFAIINvVIqDKdpdL/JdnDTm+yb31m1nz16Q3Qv6uO5rnG+bHFJbkNTWz5kAJp
O7QQuxst0Xs3rVTTJXDflSUq6cXsmtJG+VtbSYyAKIB7gQZABfyKBpC3dKiRSQK69yBbw5Md+Hsn
9mthnSnfaukbFczPdtU2922FUCf2ZZ8nCzmE2pCRAnKc0Q0kf0fLBl3rV7Cd6E13ku9pfsR/I2MH
WaCu7Eba0HpSbaCVK1PvMRth3ZmdnRkPW6edf1oZ9nc4xBbV14+/xNqpExRm3v+QZqjHXn7+KsIc
foZl7nXMLeRqwAxy/qpn2ZekK26loeGyHMzDx4Oupbr0Bv8ddVEJUGOn0poCxjqCZTu1eCrl4izE
JEBID04Du6J6scqNWCrqfstQ+vuY4kP/VvOOpTnGKmuIuHhSjCIlKjhbVhZr0Zp4QomDNJaMZ1F6
xFSmqeyAaSlZvAtU5a1os53t5y9+W/+3C4xylbA3o3xJNkP+eDVWXahZQLFWJJA+4WG4z/L60yzV
X6t4uB9A76iddR4DB8f08qkfqhdDUR81FbS09olOnasO6kH2czCg5X2sq3cqrCxFwVbzP33q//87
BbEEahjViiUE0DQQJaDnQeox3Uf6WbF/1PW5sk6d8Q8OhS5XW9i/fjzmQhPieszFramVgTR2Ykw5
J6JHJQ7hGGv9nRbFQZb6e7ySzfJcqvltCrooSishYPAQzi+zcj/SUFMx12l8Be9DfEKje3BmN43+
C7tmfJfGJ7PZCIbLXQM0FyMQ5KaomAgjGHFN/bYxHTNWZqhAKNQp4Tdch5z0vuiTB13Sfn28Lsuz
/j6QYJaTfursHPFDfhuozWxFGk2AXoXu964Ea03undRVpsRr2hgeitW7msn78uNhr24YtCIEBpR/
0uu4gg6mtaLa/qT2eKrIR0EB8U3EQdJ+r1vJjnrnccLdSgaH+vGw142A93EtCtAWxR8ACZfTzWSj
s/WYcKq2EQbXmApE4Y6ioKtXqMWYeBBVr9KxaUrEBFos+YyNhOY66+YH2ORsQBfpRlw/OeQB8ehe
6z0zQ/OueCgC3Kyo7SdYahnxq3nKq8RVKmRsEmBveJjb6bOJ1MLH67D86kKqQzypyT7YYFd8pDqS
VcmOcBapzAHj3HiXgqOr5ebUNMNJqYxDBT3l4yGv47sYE/VQ23zvAbyvzG87bdBiHLRru/fiJDoL
Ya/JwNE+uIX9ukvlGzv+zHdxLeW/olTf5ypyLHGMZAQvLz/5PNVQq1VWfMTtQ5vD/dwCq8f31/L9
B+F4aPPCAFD+H0/w+7DI07LJKb4BZLscdvAr+lnIWnkqN7jwfMRy+7FtfoSdugXmFzO4uMVYWTor
yF8z0jUPRY2jQqvSCWscMC6O4rtxVx7xpngVutyF+rMYqBklWFvp9aM2NHdJtVnhvSr/vf8Emlqi
GkckWSyyhOt4TXdr8PKfQTLciIFrlUqRIr+q3Se1JHkpAJ+EXzY2lYjaV1On2Y8SiAbw2ViEL7ap
HuU10mlBErhxggF0WkEvTu/k9vscO0cynJ2My6UB69+s+z18sh0g6o1TvRbNgM//369YROtEtfsw
Vpvh3XngXfKxmnm6D6eC+yZASEI4Gwp9oY3Zr646HA6SUapVV8E7QRi/pLk3kBxCD0WtS5ir1aOO
OEl7KLLkFiKwiy/yUU7zjU23MmUNWjf0J6iaokJ5ub3lUmqGxEDZypBHt26xD412rpxrN475asSh
S+nhv/alaFDDZ0PsBp0bqkeLR8lsNQmw2XDw0gnlmVm/HzqA59J+tpy9FW2FK/HJFhsLLhBIEoUh
yaUWG7oDISv5JdRM4Rw5DrjA6Rib5HeV/KV0thS+VxcTySxaU3TAeApeLmYX4c8eBITGTu1OAudd
AfEYrWiHdAIeqXjC+tU3O/2vlpWEKFHxozMgXqDUsy+HVQq6tEYlcQsgY5YoxqkpFD5ct3E61iI/
qhPUVahpGlR4jMtxYklprVk2e09PgsO7diU2Q5UVnZOY1ouBno3R7mpJYspbT7XVlaW0xGNe9P6X
ccmf4rkoE+d/wd/v3oSLVlpkdwj7Zkw2sRFbjLZcR1duVxCu3PJUkyA5LXGnkhNIPQpJg9eg/Yd4
+7mNXi2TFld2KwTGnD/KKkgX+YgMikK/tng7ZdQ3C79OBq/V+r1RFK4Qsami4ike71r9WIbKUTif
Rtz0VtKRYOHUSamx2qqors78t9+xODWjHUYJhKn/SUvm+Tdt/BIqwSFuv4y5N8RbxZrrwqHYwe/c
S1qL12SpOK9BM5ucUiMebwVZqqcmIvTukp2kGE+FFFIjyI7Aljzh3eXX6efEVLf298r9S/MJcr7w
griW1+nLITAQ1Ow9KlXHnDqNbxu7MDf3aiF5s8GDJpb2PO2FuzPtbb/7g2yaH8BrCmgFrftlaCSl
RVy0J52zkNIMaKD2CgyFZicrXyN8dVNy+JyK5ce3z9rREnqDaJYI1tEyethloFf53PWepoCqBTUf
8mKwj5PG6BkKa/fJMG/kVFc8ehGxaFMgJCMeuGSSl5FkVqtGjntuHTjcT3SwX536popVV4oG1+9f
x/oT751dimFgap0EsFg2xyPGGfvQst2gvrfr2UPJdaNHdV3HFz8LGW+yabTCENm5/Fl2liEeFRm9
l3eoL9qnSn3s4lu9792yRN+bF438JmSfhXHUxx9h7cD9NvJSNF4uYiU1I5JbQS0XTgBV8I8f/QjV
t2AC+11vvl9WUg4+AJ18R3QOrm7hMFcivHFG3i+RfqMNt8KcrRt4Pg17pw1f/Okrhjhul21pTK/d
xxBy6AZSBxaSqpdLrKdBNNRZ33thh8wdvmNCCSMipar99kVJtnA3q8PRy9a4HQnjV/dGF4/qMLY9
rCtjp0ndrsCbzlGfjTx1y26LNLg6GrroBiJYpPLLV2kS1Jna4XfqZXF4lICmzYZ6xqQLyTOSD8V5
+XjTrJ1csVcRGhP/WIYLa6oKdcrYNHkPRR91ckH4nNrv4HxdCXHJwMCCsdwiKa6eEhQSRZgiSBI3
Lj9h3DW1BDSmRxDnEGivPu4w4U8nNHjmSntuJWwIj7J+HBtnoy62moDQV0XaApU5ZLwXiU7nOzU2
fZzPAUhlIAA4PqZ5VBvm2L/T3sam9vRW39HVOXy80ivHk7Rc9BOEJA+U18spk9/oWt5glxiodJAM
SBa45zZyhQqE4raNfhYyiR8PubKX+KYwBXkS0LNfYiKoOke2WqFFbgCQ65BXVet4H7Z3iWTCg9m6
+1a2EtJt3LzAxVD2WgbkPNDHps1BCecSTOUQ9TyRXsTmTsFMTDvCKN51SroxxdVBRdtUaKpcwz6s
LskmB0kc796y2r0aUSzB/ingKV+P2DdK1eHnx2u6toGAP7wTPmEuUUm4/I611c8jmU2P8MqpN38I
obKQq0QDsmxor7H8SqX8iCTOnwwLQAhQNBCMq2DrB3qvjQEnRu6JQEgFCOUHf0jvxvirlN7C6AWd
N9xa5n8mQHLRYopJCVkA88AGLMKtE9ut1NpEJEWdPWEuXvueOvRHygenKb6zRUH+e9tXxzbZkkhc
ixO8Oyhmi1tevoq92GuDCZT5vMLeRySzfWLwLPnqSNmeLrqrYgAv568xUktYuG6c2LXjQyGFcqil
IsO7xCNKrTaqtZ4Qiutkr2j5mRv2FsfpXkVHJNlyMlrdWFRfbcQghZz08lqzk8CJx7DkfYLsehk4
nh2gM4dsrDI/xslP5CiVaDrOw6YIvNixi/etkDWwxI1jCFH2yx1tTP0QIISOZUEh7cFHYxgfHBN0
ftB/cBE2EKbnwi1RBCkLq7s/2NlAAWE9oFDD/Bd3ATWL0ZTqmp2tGTtx40UDsjgk8Eb4FSEOfAkN
bDWDPYrSG2WEtTcDaId/hxYx+7c6pJqbLDi6XYDGcLCr251jfx/ALhkN3tNtdR7lk4kUkV0cOjIc
rbvVETbemL44PlerD86BO4m4cgUwnpyuqnQ9Y5fh2WXiowD/49hHBx2ncT2KED/xwuwsZDjM2Dyb
lf25K/yTXWxBstciKTBY3seCiEml8nItFERr+1IvOoCZ/XNh9Qebd+M43djOvBMe11HV7nyp3Jr+
ShKJGCCVAHreVO2WD+RR05IUVhxMm1Q9y7tI7hBH/1U0uac77Q7DFjKD9jQnPzeWfeWhxlan+C+I
kbSdFrsO/ZcEMZ+u8+LOuGk15B5R2a7MT0Fg3kSgCdjzf2Vmuxub9CaTtyrCa4f9YvjFztPaQqli
s+m8KTHOcomCHOKXDjpFcn1whsep4xLrANmAN9uY+Mp+Y2TRSRL1YW0JsElKxyqHhoJZhDpDmaOI
zUU5o3BZ7YVzXJRgZitJB5R99lH5OnzKpGdpHjbSMLGZFpseyUlebWQnNH3eRex/O3hp1EdzHfud
N8Z/2favMDV3GT3R7egi1vFqIJXqndBuFn3Xy11tR4OcOHT7PInPbFMi9P3o3OBipVqhKw6VwTHb
WOG1raVA+AQ3QSXgSv4bmqVMRhL3nlOGe2M0QCAwNVW/6Sf7dfg27qw6dHPdHeL4hvzt08bwKycK
XxqNdzhvFsi1i4NsJxggpykHOZGGfV4/BpPzUhQNMvAVDl6YaNs1f5C0aTeYm4OvRBFUQMgWZCGM
cfWeqHGfS5Oewas+/BY2/aGT4u9jlD9blfMiQLJtku/7GS6klD/5TnubZc6dUoMjnRXK1cZuKtrb
EBTrTutecDbcCjfXdzo1OGjgKDaKF93VfqgCfehrv/FMPoOt72BG75ImPPp28NKFIaBD41Pf5m++
jyKoaX9Kppx/93eZzg9tIH0R4ZcWy8ZpuN6kpM3kzqJFhADy8s0no4efjZraeHXxvSMIDOFwwLYp
yN5UKznH2RbefKV2IvJ0OOH8RYVwqSM5TOxRRxkb4RERKd+tT31juEL+ycife3UnfPxIPrzZRZDQ
pQeMTZhoCPduHN10AXoT3I8bu/Y6LF3+pMWuVWhnR/4wwLFrdKTMTVdXO96+eDRUhmtbeKo21Ymn
/0sAqNz8FofYpqD8kJrZzcYvuT4/gLpFMZw7gJbdlepSMisAzeCBwX1yYzy+m7LbxTm/osGYJsL3
qChPjR/tCaKHjbGvUzExNkAiXsWCpb54XLT5bEptq9Zemj8a8lPX3wm0iH2oI4XcAAe68C6P/pGc
cONWuD622HRTyyHxRMv/qoAXIJH3/zg7s+W4kSZZPxHMsC+3AGrhIlKkREriDazVamHfdzz9fMmx
c0aFwhDTv/WVrM2YhUQiMsLDw13Plq7xYYK6FpT9pgQda3j+gZldhEdCSrnxaedpr889q9Ku4zqi
7QDH4TI4I5RjKq3OlJ0dm+5Ca67LkQOD4zlqx1Q7G8EC7S1+PwX/T5lxxPVCc1rPHgjnNWqNYXTQ
ur3raYMbADwgtP4ZX4Dfvaa767KEqG8QNr5E8lnngMnR6HYMC05DeCsKH5OwLta1yvT83qWxfuxs
zvUHQQGD5Axa9ISpq7783EnGrMYO0uRo38QdYpS3CV4u5Zv4KTneIIOS4stjuAFIvsiThP6NVOya
yWlXN6iBFpgYOxNU9CtispM23djWWuMnMm3V9muT/YUrOA1Wpm2Fc3rI3IHhfknSg+784PR8vA3X
8ZrViYjCT4MAse4tqnKfBVVqN35kor4DsInl6tQ8WAhExFAlPl5sg5HBalBLucDQvUGT5fJAZnIa
VnMctxz95l20stTpRMG7tpm1Fq/fUW6lT00IrNF4qZ6dFSu7x2x+Lxhep0cGCs6CpAAoR49z9Tts
Y9bLckak+S1Kl88SYuQlvhONhfobtqbt1D0KFoGDiKxIYSyMrodAOgwZzaze/72zKQKYukyh+DEC
PxKyXqa9zpTtwsjTIA1rXwPRRq/NbR8UtLTy7NUO/7GYBi/r2s2oFqubsHe1pndVN6n2IuN1UnX5
K1axYhwk7t+Z+qPt7+csdfPmbZifOZlfGnyHi6fGRg9LMnxJh8I/tDvHcCM+CkYdBA6N7hKQ9+XB
mItAWQbFqtChbzwB+ejR/N5Gy2MIihhfk/AdA/Xl463fXJW5NLym4R9fjZ7kc5gUZWdUfhSfsgk7
Il6+cEqbCljPqEBL+Po25k43f6MoBm4B2GJB0cda4z12NUjwE4h9tvW9Poc/45Qh3VsHTmDcVLiz
/Zqrc7o8pxLzgYq1s9FbnyBsMKAI7iPk2tflCfePEUpaxe1rwwCjLpm+GvqbSAREPTi3dO+q3EdQ
bqQRP5t44gq7d4q2j7d+cxc46ygjEYWvb4CRWahYS7LmnUgjmnjd4BXcwohzesJiWZDExAUpGnl2
jeAJRqJJsweUX88hKKjksBe0uriRSA4uD17iZIXpTHHjlwqyOA6sxM5D7a34XCUMgqdYwJyt8e8y
lVwGhrHsfU3T1svnh+7NlLyRSZE6/oowB8SXvTe1cXmTSnNBMjMpWFwijfqjhJv0PEMUoK0ZVDfc
dnlTT4ut0OZ8I21tsInbeR8bF4FIEIVqMnkKV9HlcrTQpbFSytofh/oxdRbaEzL6a1lj/VRn/e9l
MdxQ/e87WuQIOTdRqxaUG9NBSq37vJxJqgJQk1HZ+2kbCaOoJyipIapDhFn9tMLuKjmf1NpvtOU0
MpEgvlEBfEsxgGnJxEV3GsbBHc09wf0rszcG0kUTFLEQRkCYB1u9BKWvrWVSlxpkv3OXr0mJynHF
TQBKC42ZIgftZXjwLRrMDoiGOKxJiwlhFN4U1fPOK9rYBwHTijwBsgP17+UrmpwZpiXUWX8Op8OY
fVnayc0U9dbW54c+BNuDfRTXxb1phDsF1LWcAHGK8p4ZfZBqOtyrfWjKuTXKjvisWpmPaDu2mbdZ
4bZRiNA02PCceHIt+TXtOkHeAej2rBJezfSsmemBQQPPwtC7/ymFpp9nw11Tjy7o0V5Q2bjXiShC
PJaUUpjHX+4Q6W2roiZc+Q6KoPS4XK0d3SiEEWB/7nrpMOvDsZVKX44fBrO5mWdcBWKA0IwChI7R
rGt7COhGlnnxi8QV9MdXbMYT5umzzRWD7LkD9iOVnp3dFs6bSfUjtGZFwBN7xWc9m28tyadS/ifn
GKVU+ILwuSi71+e4kRPmq2Ju9675vlRPUuenw5swCmyJJNPQMX2XeOKtCSpuLWVnQZ5BnwSBob1E
Y+sdgUrhA8M5hqq0OkryGORpIke13+kpt67z0pD0JlnxUPaPhercyFP8TfySeTC8Pn4TPBoo/FRm
jLwiTB3u4uPis1nlX8xHchcTaMlOrVV4mY14jJYy5RvHRRntmdxG6jNTA/ogJ9zz8EbHc9j8PZhO
7Fahl+1UaRtxHoic6ozQSxmyHlroSb+VMeOrFjbLg450FnLqNXqY+AEf9FTzo10x2a3Ll4sFDz9g
YUaO17NeLRPs0qJplR/rBC7rLytsPUHZHUPTqxrTs6sMI4r7MSqPtlLfsJtMge0oum+AJAj1AwHA
FGaQ4iq2DvnSYNTqlKj+4AyQoBCRIEo0L/wi6Het+bVBhpSmgJeapGV6fxAEYmGEESQFrZpfVd7f
KEG3d9tsfLH8LCHLiUzUtSFxS28Tde6QL7bobjrrBbTxth5NX1K4DRkBEyhFV8X+1L8MuvquDUs/
x90PultvSfBuOJSCQXA1o9xgpzNJaVP54Rx7Wtd5kpWf2tPcpOdS7w5V/1xBtSnm8ZA66m1Mr93Z
K5Q2vg1+Au1JDgvTYpp2Gb7UpZxI9rPK11XGpYr8LDK1JYDcW+OghRCvGUvUpdIxbvqHAqZbxSDD
x9feRrwA5hTiHmAk9BPE//8jgjolcGdVxJUvo10Z0L6IWi4dqfXUeY/jtvEpXiy1igRaOViBhZqI
7/TfmjD8JAg3wiPaGcNDgVJXu3z7t89mIoLPgATDOSTl6+wzZUZoRt+69AUMJrSyVUU6YrV+3v3a
rndRrCTiP/rqgmhzuYvxoMv5YBmlz3V0hpwp+n9I4ntSsvcBba4ELi56XOjCrUkRqlSladn1pV8Q
RCJVvZ0XeP+g8/q4B15sdHl4KoEg0d/CWWyt5pbplZ61xVz6Iwak5GMM1J5sI7utoKMFXBqioUsv
nxk/yf34ze0uvTqW5hTjy9OPpd+2zbvM+VICvjfw4+S/DHSjWi1zS8VBCHH3MhfH8PLC4qmZaAE1
Ego0xuqjrCsjUYa6Kn0+wfbYzcBVFgPGE3TmOytxDor9MHantBkeDJT3BK/JjvNzjvZJUkaHnetr
A8qjnylo29xhUNRNAW/88X3KEvymUS44WRihTphvd/m9FJ96rNtFRalXkp8ZeM8IelVduBi97bwJ
AdastwMwWTDVGCfgc7r8AWmZdXbQB3xE0xcH8BrtiPcbJEm/6nEGFZbmEBrOFdFq7Pf0QLdOu8oY
IFepOIZrUo4R6WWVY9ztNylfsE5KTJ0KmujKfGA7Dyre6/pBYa2TOAmyPO381YOmkTOqsDEx/aZc
5tRL7a2YZ2rVuxlURiSSAbbYjUK0sj2FimhKdsgEV4+ravABqcPEBAzl6SqMzFwBDFVBxUmH8BBx
TQvggBa+QgHw8dOKt3bxsGIlXBKYSMdKQFtDdGZm9aWWmIXfGkwBdvlnPUSRRd2jKFxBQCwjLGVg
hYAEXHVr5Ylm3ZSzzDTRq4yKm9i0vQx7r0F27gUppsZgTUv2OI/XhaVYFxwIK1Tka6/u9rENq6hu
kT3MJf3WPJRVS4e492JTOkSk3hKwuypjWZolHl5Vt2PU35HBHyK1v8Pj8vTxXl/de+LHMGKNZyn8
S0yMLg+WFDFGhj5T4RfhZ4cpsYJgHRZYrbt5/vR/SLG23u2f660K2SGnUEEglodvn7EJdW0+T24T
vw7mk5zy1Hyq6Ca5Tn54r2tFYyyKD0560PZUD66TLJ4d+Bt2BPMDnILVnV9rZZliQw65LNFdDQWl
omB1rUuelBnpi77LztaM3FzGaEg1KJ/nIbrLZEQCSqRCPn4NWx8XQq8cC6AGLOhWH1eTNAVwFDdn
QsXaFvGBxcn+DW8o9Z2va2epNewP92XW+2YoOdrSoWsTr6cBJbDuZDcfuNZdEDssRCVQLgFIWRc4
dYEDVtI2JdgBJnq5dOg5WF1R/CXPuEboxRekhZ4JLL6Ua6+Z1dle8D2d5+857P4lkjzLjHbS2qsL
VPwiREdACgQ7yV7dGJESOMZScGXJkuEJalLfJz/m3vq1MGpshXvoyfYZE3K55HnCjGW1Xh+1RdIP
aOU2Kp95Hx+qDhvpKjxi/HCouTjGEpSbs+c4X4o+PAwmJkx79NHri5qnRmEA9AamH+nm6vqIGcAx
A5O0QZLexKRV0BzbaXFFFLdxYzKxnAqYCA+Ne2PCg2JXLk/8/VVEJ1Og4CeJh7+wxvjbNC4Na0xL
OMj9TYVdy9RagbuUCSS84EEPHnuaYE2g+WG0vH78ZV3DvPAq0f/B0IvFaYeK7+GPJEWljSKVQ4B+
c/N3SLR5z+xhS8zheFSl4ZiIWSG5P2YMKYkJKcAYqPcHMcpYDD1sMLpBfIigX+ehfstDVDTHfz7+
jddczPffiAaIkKUS997lb0wBqKcCQVZfQJzCb112mDSETyJR8MyS7pkZP5RYqBuIkfR7IWHrfKBa
p4LFQ38V38fl+tlS1nbbsUdT/IJOiitATjVJvWTpjynTDSoOhVi0n8IgOsn2k9Tkx493YONaoC+C
txsWvYgF6qu8tovSOa0Mix+g1R49ySddDlxNzfYaMFdFLRv95zqrjVbnOJQ7sQ4YQ4UCiCaGakba
CyMiJjjWtk4iKGpORpAXcIOyd99uvmoBfdACRfXzSmlNg/EQRUJEPqW9Vx/K7NBrxw4zxM4mnQNM
jvJfo4mcSm7++8BPp4sRaQZJ2eY1C7HuDH0walauI9R/x+icpYbfkYcUTbqDfW5kFfTXUcsSNqN0
FVbfHKpHs0lIIq7H8qOA7EOQEyo0Pneue+CMuNhZ8f2yXoUYlhTOmvg/YhW4erNLsMxWVJtCG770
cF8Wyp+eNWi3woAygfqqAq2KPjOSu9yyAcBJfCso5bCeRYs/1nFj13eu9Y0U8+JHraL/okclBRDH
LQBFaqfea+ev7xhGzsXDlWs6GBbXO4te16cc8j+3YrX7WlrlxiK2opQL10AuX2B6yzcl/54Gs8sM
rJsslWt3ewLrG1FeAMxQXBiRR9dbfHx/RNoUwdw+nJAcqOW3QjHOJiWoGBfQR+Ns0ZgI9NfBjph5
2eOUbMZ45l3wpQT8h9Gx2mez0XszlFh5oYeONotb5I9ZTCgll3YUpooJ4t3YedaMpZFMMdEoXpfc
mIxUvZdNzAEPkX42oD608YBLLag4jYuPY5wqgtjVEf3jV67ei6p3SaprEpZo1l909Ur5rE4qKAGm
czE8CJpIgaH6HQpnpZunMj3PVy+cIryYAkTpJUFenaTfZX4nzqyYU0ZV7uOfuJWwEZx01CrAiOkR
iw/7j1dYzYw99kaM40AzeGIzF9iydqp+MhfpIMrpGKZKn2W+IApFOFcKBtM88WVhTCEaREUs7dSd
/8u2gdOjEcSPW4t35XoeRaWdonz2kvXxSTdpW0C9HMkoYVKJHyg+bVkbjoriYXnjZ8z/LTLXtRmd
ABZdMaMX1qbXGA+1kf7obMDKUQ4Oarfz5YkXePmChVEDpx8RUQELrGKQXGm1lZoa0lrNPfCyr+sl
wp2/dGdvNOc6vrIQ+l2MOylCnW71mmqpmCbDQTnMypD3bXpfxlkmSjAPbWgaLN4Y7Jn8bJwMUDaF
9hFQC0+3Hr40EtPu6ZSgEYeoegxtL1ZNf4jqU1jPsRsgjpZU+oMd91/SpnhygEO6YjzLdeRJX+dC
OTS7HoAbIV8Af2hcAoqgMrMeIlGLNpqiNOcnWTTzZvmQVtFpXqpXe9Cfskk6m3J6ziI8rRDaUVS3
VZq/gij8Eqry36HqBjMQnb2Xa2+8GuAEoYNPE5Mxw1UQrJHcKUcNrSsNB4woiN1ezj1leu7qzjfy
gy7tLbj5ZkBcRRHL64F7fvnN9oM19cmAeh/BhYm/xc1tORK4X3KYzAQ2URIAcUSnAZ5TZxnIywKP
msbwCwY5wEeoHZXwkzUOe7nWdU6H84BhkHTT8aMMXAXlnlJCUg0pQjajupVb/VuiyH8P9bcuLA5l
0n2N6/qIFORtyy0xj//Ax/2BLCAsguFv/JT/dWBjzEgW+RaS5OL3XG4STKAWW1TKSXnhZEbNQy61
Jw505+aeviBup1e2YN6lnql8e8E06WZRE9ltE7oNkV2cKBz3iKEbgY3fJBQ5hXuUsDK6/E09HZYR
HyU8VsvhJpMx4hUWh7X6rUkRcunSkG87byCNdqobzff6sHzXnTkCWy4OUtLfjE3w2Oo3rWa/mpTT
jQyZWtKoq5l+APNMVdjOe4jrxvGGj0FJr1LLQgxY7eMwyJM8hIh32pV23zszNdHyMivB7ahCSI+1
v+vZulVy7TdmSU8Izp61J/xN77qmoBk//+raJvPKecQpKDB2oKwNYI3pTxQogA1pPwCnXO5n3Hdd
niKO4A+Bcl/G6qfnWlYf0nB6YUjlm+Yw+oQaVOw0vjrppyWJf+T6zSjX/+AvvQeNXyHT4HtCkgjX
YVpnsNsuf0uGV2gstXjrLZnzErfRMyKYr4YupJ8erUa7l5PMT/GAN+TgWVCtdo67+POrm+j9XL2b
spEXrWKCamSOXFTJ5GtYgSFKhCQSHWY1uq9oHqbxb3S1T3HErakkx7kOqXvSe7Svf/ZGtDe1f50V
shOgiJZB3UEBsgqIgKtMkHQh3r6oJmB2fT/Y3U1rRs/JUnyWdSAAJ3qwI5C3YpZed/ZB/PGrfXDo
EQmOKwmESMn+yGdCqFQyHQosDpGHskaABxinrTp7S9ofycSiWufO/Bobp0LTdl7CxqcixCuFBLO4
p9ZHQK7jxJRyC01JOu1RmN0v5eg6xXBIk1lIqPstnMOd5906dhCEhEoSmK6+xhFBudFzjCU0qgAN
hC5KirZvPCGPFc5u7TDHah0FmsGpPOfSzgNvwAjgBxCURCpuWdcCO3puyr0hj0znaNxAQdUw5WAN
7tDjeNzPtZf1Jn7EKdJrcv2XnAuxiIL+/7wTCa7LLoFjKMCoBAKyllVgHdpkkozcHH07KD9DdXka
o85HcfEQ2s2tCvoGzRPCv9Hs3DLXXCm+ehoXtBMExYUS9/K4geBojYye6jvRabFJMdPyUOWfkOw/
hJp2C6PldxvFX9SerNR0nrsFy1eD5k3U/VNUqieFmVe0asynMJykMnmts+GnoU0PQlTr46OydTod
oRQH4CPkglaBXJFqjPMkZ/SVhpqI6DDGye2AoERmckhjz0jSnZh4Db2yOX+suIpJlI5aA+0CGS0d
gi/IW8+qofk34vu+SMf/9fNxdwp1R8AWgJbVamZnSlOcI7SYlJlfqvptqTvPQ+4y431STOdeJxZ/
vOLW8X9nltPRpliB0nP59rskX0alw9w0bH9qiCENqcLVHjPeOdzmb0pI2pWpj1ZV3g16+Uzf7PfH
P0A80irYQSanNYxqCzY2sngBfwQ7W2KeWy2wHV3K+Jbc7C40IO9Y1TmzyuPHS22cHopEmFNMfMEp
Xnf687pol2zGPt0qE08oLpT9fOiRAE6b+nMz8tnvsYY3anwGaPGUIXcDJSTXvXw6WZ0Qy53YXYeJ
pYyWkFXfFKldeEOIpiPW9UponMvyZ5imHSmG9DohzeZpQ+9ywt0JtHepMtWNTQ1otXeDXDcOTRl2
bmj/8+83B8EeEhEBqV41+KJi7iuUXUbf6qcHDspZGbRPNdBD2Ka3Flg79lt7yeTGx0UeyUyDhqKA
etUgDgcnlySTyFPpy4mS+b7u9NtqShEzzo6RvmeXvZVrAaeD9lB4seR6sjySu6mTi4EEQ3stEutY
YJoxqt0RKws2f3iIb4zxxcRDqpC9bGl8BedE7EJClwn0nai7Aala74PVIOdC9HNtxtNVtowpeDbh
X51g1l0+ZNprG2ZPk32jtghA1+qh1q2TI3U/U2bNPn7ZWx8d0oDC4EaAnWvQaxgaIywtMoxSSW6F
LMciqZ/65kZv9wYl3rUs19/3u2k3vCyyb2vVJKymIS5b4ddspcVnp57uGkTzG7t5EWCHZA9H1Ume
EyU+a1N0o5bDp6oLHw1uWD09lln51WqDh5YBtC75VcnZDqdv6wD+8ePs1Z0LtTMqimBESneMD5Hd
H4M4hlUrwZjPfatIdtJKcT2t90LYzbHlDPVdzXVWZQlOVaM1k0vJO180sHSPofMd8Gnr7QJ3wLlA
RJaRoVVIT5qsqtsJyUBQt9nS6cV09EuhYNCe/ffn6M+VVi8X+YYoTzqyRTErKqbAHLM/qAZ+iMbO
1m3F7j9WWjeA05CaYKxYaSiZR0dRbFQQ5dUGyBwga8zkzyi3fvxwG21Qi84bQJUov5m7WwVvPa/o
TKZotwn+ikDwSjXxDKU/JqpzqpkhsH9P87u+ZDFDouFurvdkXjZPDPiIkOIF3lzrIo0xOZuTIMck
InAIJX1S+oNEE+DjR936DiC0/v9lViem78uiyzVE4gTu3Ef/9OkrfCgw1GO820zayHOFtgijpaiT
QqhefXNNHkZDZ6GXI3ocgoxv0TTKaukoaZ+6bqafi2D+f6CHClOEpBHtGoV52qvZKadHY2AaUK2J
8+FON2kLCoL/3N9pcfEmxZ3vhIUnDfqtOthfP97dLcwP6jjxD6IE/62zAEbggyaITR5ZiEowS0CT
Uoy4DllTuf0LOknPSfW7SbOn1hm/5ZbeM6bjjvH0jyTNdyBSr5Gefo9Ue6f22XgVpJmgS4IKJ4xm
LrMTdK6tupgouDMabIUzP9nSfYbsQp0YX9Pxm5UEblsPO3fP9ZEW5GlSaoUJGerrVcKXBj0oTIII
leoMR916VYn1c/Hv+4Y0k5hWoy5kYu3Kzs9I5CmQdPzs2va5H5+dDtlB+Vuq73Twrj8cloEJy3kS
9esa5p8lDbavqvQ+jAS3lRq3Kv+mFVtNn+pq75E2WmQCBiTmmKJMhdR2+bpKW6lGe6lRyZ6TBznD
uDPs7ycnQNTwV28BnJWO28WvKsSNjw/w9YXCwiD3iAMA1aJYdrlwoVn1FAwIAvVVgGUGNKvFcfXs
mO3Cixv7SSWASihTbjDt1z39QS7UcFARIymVm2QKIAR+b8snGmNNvuc0cH2jIPyPJCr0QNH2W3Nx
mxI3JWPBfx1BEKZ9fmn5TLtNcu3+HOc4eSZ7SitbC5rUdAYyE0LSafW1AbCr7ZKy4JS+2eHjZP7A
XJpBRbODxfT68RvbOiu4otHzMN7Hr2SBufxRVmnOok9ZbndoFH9/a4Inp/+Vd7dpeqxTD/WTov/x
8YLXoYQDCWpBRGcoBBnOy/UiKaMQggzl6/WveHrukaqS8QoIzkHBXHj0uw12kpyNkyIGDcSHgIUh
lcnlgokxdFmOHbVfJC2deYTNJ8FVCk7acsM06sdPt5EKoL1AngxKS9oOWHS5Wj1LTlU1SH8pNo7X
TnoqzBgp9eZs5hR1CYZDIO6GcVgM+y7HBXz6NOif/5PfwMA1WZ1gs65jTZfLdq6GyMhE8fPY3Q9T
cIpy+WTFwclQc3dx0qNcWUd5Tu9wVYxddY8gsREGGLmkTyhQKpQIVgdYl8AhmyTp/aYo3Dr72VWv
Uf280NP8+Em3Xq04TNwTVEf0yi43u9AbTamDBeWpxvbCNr9ptBfFTI95UR7L9svHi20UKFAXeakw
W8Afr2hmwVTEk5FrKNQ0lqcyKhgqT1OA3Vz7ZNaf80VDYftHaQNKhD+YPC4WHO2L8aDaf6u8gfE8
Oj90Nd6JuO9OupelAjKYRFshtcAntUaCmjg1zEKPub+S22JQXCX8zKAEdhBfx+C1Ve+hqriZho79
eehelvEtlI59/T0oP1nLqZefqv7pdShzd5qOZn6Sq87V4gcdm9mdzbuGbtk8LgeUjcQo/DqZS0ej
6NNsQLfJ+KWU4zPTIcc8/GWn1l2AlVHVt3igoJphv84Ahh8vvhFPL9ZeHZMxnNtKmbkrskJ0TbuT
NbS00V+UrjpODKSE2R5JZXtFpFFBkehjr8fQAmup6j6gc23MpHE0tYAZ3LhE3na4N9rB7Up55xxs
rwjZF/UR5onX+b/W6PbgML/q67jOcg6X/iWal9OAjnOO+kcw/fPxnm6Ecfb0f9Zbxbk5SZrWbFBB
WzIC2qB5piPDJFyQi04O5a+IBsRU/PXxmlt3Fai3whAsY8tkUqtQ3pGbL0zsciupxrnQfuaVdiMH
qWc0f0uadhzNgyEvcFzU887CW6dXExWB0NEUdN/LQKNnTChIiFn6KpmuDNNpqmQmxH5nI+SACj2s
bKAvTSTNLD+I9kCYrXervcOeori7orapbdYmoNmsXiWumb0WykvkfINt22UPibZ3djfALyIKuCez
L0g9Qfa4fNiiGWyrUIveH6pHB8mSEQyiVd4i7ZCVN/l0Cgoe1ow8dfje0Gw4aenDrN3s7PjW+eJd
I3+Pbih57GrHx1RLZAZQsJmePjeq4sX4hS1MypqvqRr4paVjRvxsmmhyY9YWyOIHMSikoI5WuebZ
7hv8ZeEZzTvHfutmQyGNzgu/jQbxam+yjEH4oCJbipWvogBKk56WugKtdk8ZfQP34zXgZ878DyXX
lbyjEklhMdBp9Ucqhd9imgBF8CRlgBTQn75iibuq/DyNOzXoBhIt1mVamCIfhPf9GvwjIXRitY2n
kMs7Gry+PBkLwYNBp7M64ht82//o/zag2ZUnSX4DCS3jI+mU89WBaCDfRqa/V3peT9NCa+DCgLFF
lk++r18eR4mhIQmd0d5X8zvM5JGX7ssF94HoPivkc2x9VhmNap2fprMcB6acM/uuRZotGL0CUdLq
aO+yLcSKV1cuGKXCCCsV8br26KivdMSFSG9Eb3nU7s2pvp+Igzihtm6R5Dey/BAqLw08mcTI3UTK
b7Msc83F2bnZNtNNzoaoW5E8QT/5cnPaSDUzShY2J0RxMmx9ORzpwz2nUe4WZeuG+uIbUurZ3EG9
0rjabRXufBJXSRgoJXrGXHJC8Jaq8/InREZBYyifO9/WdXgPrFvwKeqpJ9Mh2Kmir59XLIaYE1gE
XyFuJ5eLzWHXhjV6Y34R+RIgmvLNaf+pg1tndpXsgONmi9f76KY6rTB5Z7Pf79CL975aXLtcXI2n
KMSEhCdVbvv46auVumLAu/HH6MtifVoiD8jWa9ht6YgCQSx/Gu1Dlbla9iTb3nKeMQmW+x9dMnpW
iBE3BVaAbm3pFT/VNPJiO2HCUTkz3HFUo8/V8lh3X1PnqZex6dTRbq5Vdyi/ylru4tTh5Vy2RZR5
2lJ5yvyk5IfQOmT2D72X3ZpU20ADcdTc8Ct7E9m1a0ZHBr7D4RdGVq6RWig/ocbj9gm9w3OXP7aw
gz4O4lcxnP0ieImBcyaRrmAIXAVyKS66DkuLFzEJJVSCi9mHS0CrHG0IAkhuHj5e87pNybAxdzSN
epITJg5WJySTpD5JsJf0BUIp2P5CdAmGhlvB3wQvK9O3BDGTOfwRGTuF18bz0pviiemNo6HprJYu
8tSZndJ+F0dUtFBM+uvOb0nTXcujZ9Gne3QlgYCuDuTFgqsDKRcNhXvstH7JFR0zQW522KExIlzw
71DC0YLPQkfbhhmonW2+ioFim9EIFXgP1/Pa3tPJwoILimetjNi1wru8NF2EaT1ByBbacrL6O2Pz
DTPzlbH4b+GpaTzUe4nC5p7/8TtWuX0jT5VTavyOYIHW26Oth9RbNQ6HWUZcSJpwh1z8aifkvXPX
1hsPCURk9g5l1zrmza0m10Vsdv5Q/+jaLw0u4+nXIPNm/Ytkn+z+n4G8kLIm6WLfOLWBG9QHZTqm
9QmathgQs/ZAqus6kBcCqCKIuWBG3JSr4ORUi4PaBqDRdFSas2WdnfnObJC5+F6dsUBtEzcNXUYh
Qczzztfsh0b2y9i1v5XavXGyRsSpvPqXMXpO8KxlNx+fl/f67mrH/ufnvaf2f2QVZYOHwRAD+ySR
Xy8HIz/is9Z8TjKveWxmdDmOU31IbL7L+/xehkPT6nyxd0t5Xoqb+wLbWixwMceRD5ECA8A7QwBw
xifF2okf77Taqx9KrEI3EFoV85OX+5gnSRYsCvuozPrBZtcixKKYmHnFS/FXEjJzb0/5jYMH72Ip
Pv3JwzSqN5nTl4zaNN+Ru3OxN3H74HeTpKel+oau1qEeSKEN6TE1fxsygwrWOaONan6q4poevh/L
9tkey7ORoUqPYh4pNpYHqnMsguIMgejGMp7IATxJfeuGhV7Id7QU2+olrfXPsSwfobulDV6/fXbu
JOUvJ2+Etr0qXApfk9SvZ/Mu6l+S4qtp3iQRAIDxSc9PaLe7qXQfSfWhh/ceyJ9D+XevfY45yPA7
UvOvNhMPUt+WZPyltbxEZXrMtOZGyyDyILzMhfTxMTG3worynn1CvQAqWIVQwwnCaSpVrgzxK4/t
X+Fd/WSMxwptKG7Hu6Q/L3B9GaVTz4oJrY3OzGGcPD1E4sVjIqNWb5XWc/rPN7ifyEnqRgr6VsUv
DvjBMI4x2Wxzw9enPSmfurf8OHfEpoPD9fzbvA/uJemBGZ5k8hodHRQfsEc1TlVyV3WPgX1EGS17
Vh7qo/M5qmAZ96/Mqg97HtbmVb0nPmUI32S2zKxdEbz0WhpDrdY7f+7LQ/G9Lz7baCX+DB+lHy1f
SW9hqfpXALI0caiecvtOaW4U/aBn5xouSP9gdTeG+RqV3zPnWMcds21e2/r6VLkVzev6JBWHOVS9
pgAf6KBw3DjRo8qo9qL45DOLfmRiGoOE18g4Wq3mIpgbfoFbYjxaya9xvCv6h9Dx8pe8+qE6o5cq
9bEOH4wAu6qUEEgrCMbKoxacJlT/1DD0y/4XBMb7ONxrN2xtFOwMiKhIEVOXr3DGWVbLwFYxuEZp
0geR45MMD8KEwC3aNzjEO5fe1nK0wci16UcBt60qkTTXlESyCqDraDpwuZe9eRYWB6n1W0voi6V7
5Hdj436H7cRYG+0vmpKr7N4Z0kga5azzK4b55upNyLUIpduPP7q9VVYRb8K/o6bzCLwQEX10536Z
3mal2UtWrkpnTjWZEXOqIBjXFX2ORl9YZYKq2L9UTP87zP4shNEJaFpJp7t8+eqEj4MYQOcaV2aG
lqbxAZLHQW8o5Lq9jvlWpgieS4aIyAVTLWtFb4cR2cQoEM+mvCW4jKp9K6GCWtg/s+R7NKg+RWUY
KH7tKF7QPX286ddYFtoPXDM0JsTUCbHu8p4JSJrNKNEo5sfaFbmbYCmKwXw1+B1AksgiZNWgE5TN
l49X3siYAFagkmO8iUDP+lD1o5MPSQICasekwYgMqujLpFrhmQynlr8c3+j3OrmbD0uTiS+HtwyC
tzpi6dzn5FFJy+gQdq7Ri5gKE34hIlcVWocCR+ITwH6t2zncW28Z5ADQnoAqG1d25rFdLjIOATxu
+q0yfmWSO7cvYp+t5KvcPdoRU10SHEqc1aR0D5XdqI3fSboQQ1AIuHLAMWfDnEC+ESF2AjcdHjMB
36AQaAxvhlXvPepGOcDYLdANDpnv4s+XR6pC+dlOEwYAEqj3VpOf1fpoKAu20I9iwK5tUVG0mE5F
f/XjI7X1foXJD6knrgV0S1dZeJZaztg7VuOjNOWZw5tQhbcEBzx6JZi8K+Uob0IoZ2ddkQ6skrWL
dVfpAl7Eas/EJBU4UvNj86vT75Xx5BhvWK+6wYJnLvse556Y4wuxivh4+Y3AKaSt6D8Rz+i3i/fx
R07bjUozlkCN9KDNm27Wz9X4I5jivYcU18r6IdFCopjWxZzRehCsSOOCKNIRKfTXuX82gBpTKtgo
KfxB7494/xxN5JPV7lFoixdheOwm2zXl54+fdgN7gYjBN0TvlqoTSPLycTOJwRRlRs/PBFZIkOfR
UZc0mm8l2brdPgnQbTDcxkHr3KYOMyR/3JOOvY5d/ARcIsTMB5nRuhVvBGVpZbZe+WKSSkM0UQwB
1DnDkDF5H5oXfRXfLtnO6O/1V3y56irNwDG4SWMhT5pV+RkDA+QK0FXXz/CU7+uq2EERNj4mMeUN
GQV8mcvhHRj+41gpdprnUcqkZ4CtPKbEbtMo3tAy4ZfZ+Ch4TYuLFO7IEenVv3/FCg5lUJ5NlIOR
rb58xUY/tUQr+nCLc2uiqpVAvEI3oVfz+6L6L8a+azluJNv2Vyb6HXPhzY3T84Dylp4U9YKQRDYS
Ni0SyPz6u1DqMy1SCvFGKCpYogEKQO7cZhmoJc/m18CVhXgEayAyZx3x2H7kmvxzmoWU95+TeL+s
GlYxUkdELF23hBUllHCraOuCzuPDd72wwH995GX488gDPApI08A+AaIp6GPOK/2HS841V33gGb7k
Hl01JUCDsbusA7VLuLOaxa/YLMzrwOYiCnPqO8th7K9V224JDCSDj3jKv6jlZ+YnVF7xpM/zw3dh
DXnP2Agy8aWOCBr9NFe6Xn5tge7toXVWSoAMUR6XkNGO9Hp2fpr30VkvOIaVHZx/ll13NQJWNEA3
OJ2g/RAHAFpe0QE2bywHknWJPtHvH52LmPvbKIVTBVYaUvtQdUS/7+0l7MY0NZ5RUD+d6hU4elDY
AGEdjYdZgD5LQc4My1xAksZPh1Vph7x1r2e/iGrXD19Cex6wZaTqftKwUBz2dQklEFAb5u6NIGQf
N3AF9PnOScVH4XUOWz+dOKZcM1oCdcR71XIOR0lfJ1BJ7ZvPBbL5GBp3I4SgIdE6C1fEcmOh3Dni
vNrho5z45x0beH+g21DtzVJZ7/dNqOEPsRNwPHeIY3MSOMu3NDZaMLbxOyg7BLAl7Id1LD8Iab8K
5m+O/O4RgxfhgDmp4MvKwEIHmgKzIMpsszMfPQn3aYdPjywU7yqY8fig8Ccvv39kfp5wzdOTGTAL
YP8v1IqGOBCOEpotgxHUsbkcAMizz8Y1HZqti2ZiiF66asymgXpFdP/B0X++9jg6/MMAk5mh1u9J
HrqhPU1qH1HdidfSbqNrx85+mvWibk5DsYWt3kYyvf79YX8Obm+POm/2P0SaVoKYGRuPYYaAuzyc
5CuWiBfJXUub5ZB8AFv/Rfb79nDvAhtgwVPAAnxI65MccJncEIijwBMeergakrx4zmb9z7LBbS4e
ZtzS7z/ur+/xJW0Bjz0GMurt5+V1b2Gi7ULqFbWrrO/9cu023bJt0wX43CRqL/a02iuOLrrGHxx8
vphvlzY+/Q8Hf1djqcrUYCdaPGCYtniAKUBfoQtOWYGhceegS4JoPt9m+AbsWxluSQfNcVhy9vyj
8PiLTR2nAjhYApIoiJrv27NJCcdjrcwsl90sgA4f7AO1GtJ4/XasZqv1e9JJhMKPIFI/V93ASfjQ
eQdnCuig9+axmLUA1GihCGZLvhH21ZIs5wBlgif0QYv3F082Sru5nIam4Zyvvr3TJKEQR60VtMBg
N+RXYmF4CJtyTL3YBo3NfWO/fnB7f47c2CAhM4S5MJIVyJC9PWLMkpLDooCCVDCtI+QhIGhuJn2e
4IcbG5FHE/pgmFCTNdXpw+8P/otPO2Nr0XNCOvyzZH0nCq8DGqBfwuxny9rhRIocCksEvtUjrf6a
xOvvj/eLRxkjJdxIAL3AhHo/W+pCvy2DLu2XLrJf10DaqBQfbOGXO/RuuQAuCJoLZHSBHvwJc4Et
oU576Nk54bQ2AdSg6+hE+ugEUt/atE9QQdlC0hv01vRhFmeNu/SumiR6k/RrFuoX3pQWo6c4XBZN
vCwzuIOl5zJtnpsIQgSDXRuS3Rej/jrAGGYheb2NIi3yFJKMSwBc1lXtlBDe8G80+fb7q/ezOUgA
6XxA9sDTRt/uJwky4tT9kIxdD0OSGKJBeuVnR8bQxseujr7pnD/JEDZSboW+e5tP0TWQfvnof/ng
PH6xHEEdRg8MCScEKd+TGAMYZoPKBqk4B6ghq7otKco7wat9POqDaK/MqPPUg3rx1B1nJs4cnEGX
2chYHRjqnMSXH9z1X16amUKK+ACNWbQ2366iGprgQN5BPc+UWDZoobcTMn7T58GIbAAqbSCfQVcC
07S6B9WA5rNwY2f8Tel+aC/3iz0Zg9t/zuVdiVmExCce2E/QEkG+PSFxpORZQl0hJu0xLtShRHSu
4FCflh/ibX61wmbmDCIJXoHce3sdkD5D8qCt6FJBpsx05Trsx/UIQyDmbOfJ9ezoFD7TMkK2HVy2
in5ia+uWH92QOfV6vwwxWMRj6qHnFUfv9mw6gUtsjekBfQKZMjpg1IoWfgOFreii5sZindvYRV8D
ViYQT5qm7QdP6a/OADE1hKrijOl4D2IubevZSVII9rlXCXoKHrSnZhF/A01cyIwsCtg9RFO5apNy
428j+E78/gR+tUoytGbRZfCQmr1XGvK6sIqCJkJUIBhiB+D2w4OzRs2iavbBoX6uWxBUcSAgFYDw
Bw1ufix+SMh6KYbGMaxeWiOOhkw3pnAOYuwbzBrbdGWZvU59nq65cL+EZXYVAPQVwOm4bdYDnbZZ
wG4DSKhA9coPVpAHuSEJrxacZnrlUn8jJH0Uew3ER72EplUQktXvr9XbjWjutQUgRQP8HMySe+H7
UTTtjTFcOdWyAiL5rnLuoF+FSby3wJO1SOvkg+t10eD+5+n8+XjvWgS6LyI2pUW1HDuJQZl9QJ13
HEuIIUzY+3yHI9W0B9dWsH4uUJL2VN/GDOPvAqPvCppapVveapfcBDxgIORt6vJhHMxyAtxs1hSo
oew2wCskJgRLziyhKZdYvSoCfUgZVC5qVLfWRyBM78rpySTiCVbMz/VZKXc5OOOmKtvnMVRnWPB6
SyqB0Yldfa/HsIBougAooxdfBjQUBrhBAH6y7yp+0BJnq4ePuBXhT/cGhF1opEAOEWkCBlXvEhQL
sBImzFm1zPpszThZJ9W4RNsA+MVFn1zhQq0mqzGfFQdGvCMJwvO9GsbFMLKr0YX0eZ8MD5FroBfc
3UwlpN/dApwrFGwkwIAuvmOluaohaVqJPFxDV3oxeDIPvG5hpr8Mx5TdORCnPxElDl7RnwJInRmT
HaAQtPS4u5Qs2XC60yDQYxaxHY23Nv52gsHr75/Rt+sZz8ysQz1POZBtYrJ5ob39sMbCqQ6HzMEz
U1qkhCWA8uamc1/S4eX3x3mnUPH9QIhYGDMgjmM1v9s/Akhj6cavsJglWkX70EsWBGo8SS/XzK1u
M3M0fno1u6GJNLuLneZzhhHp5yk9OzAx71rIRAR7XqRBTgNArOD41JcfCUW823D/9yQxDgGVACCS
S/fnh6vBGxXGdmrqJSzb126tnmJ40XWtBY0frMawQMskbvNwOBvQVFCM9A3cIdi5cPgH7Yfk7XZ7
ORMgd5CMgG4Ipsjl+z+cSSBLeKLCBXLJ+XTthHwtva0TsbsxZK+dGx1YFp7DvtwlKIxhKXQRl0Xf
chOM6a4bgtOgPrf2kY4CY/TkHBjvCSoog/EXnh72OlSgGfgHDFThsaIwVx4Ae2sgYvjZpdGzHwzX
cE1cxGW3CKYMfQc4HJRm64v4DHX73Oo6h/ESTZ/FuIC1UZ54zioaQPtv2D4y7XJ+j4Jt5XWPTupA
UBkeYmMNHZ51IBg4DsPSA0SWBWjQyebGFeKWD/xmbpzaMXn2rb4uR/JcmvaO1sADBOPnTH9QEr3r
svx9gRGiISg1qw6+z6jTsCmEiSku8Gih9H3MnMXsNzYOq4AfK0z5qL2uO2Av7l0KfFj/fd39n2/T
/y1f6fX3sCz/8z94/40yI+BZqt69/c+p+iaopH+p/5l/7b8/9vaX/rN5pecv3av87Q/d0w7/3v/I
mz+Lo/99dssv6subN6teVcrcDK/C3L7KoVWXU8DnmH/y//eb/3q9/JV7w17//OMbHXo1/7Wyov0f
f39r9/LnHwgyPwSO+e///c35M/75x934+vL68y+8fpEKvxv+G/7mmNqhM4eWHKqGP/41vs7f8bx/
g4+KfhUaxSADwLrlj3/1VCjy5x9x9u+Z8/XHvyQd5vdR9G9glmcFQ/wZwMTQUP7fT/vmrv1zF//V
D901BRpS/vnHhV77z56LJQrNIbjDQd955gRCWv9tjkKmOk0gtQqre7H2mX3Rvlc8TToWmy5wQXei
tfMUKYWmBjhZJyLi+mmod47PyWNLHhzPmEMYlIxDHoaZg2zg1BypQC0LkEKhITYM3D9fvtLz24Aq
GJ6VfbbgpZNuoeDPAN1M0aTwi+JEmFJPpT17TsIeG1yVqyIIPrvGjx/BUiRZGZxcG1yZgJI7lFLP
ZJJfbdf7BxYnE4a+Sj00kEs9DXzzwz38+6r9eJXed81BM0OKdQF9zhrPoI2/vUo1cxMW9BJChBNU
OOqoDY5J0A5rk2J9R3XBd0hTHipi0s8ymXaNTtMHDpOibdZUt+3YoNKBlfCxJ0odpa7VEYMQiGhe
3l9eKjeutmMfp0+ABLz2xHi3sHz194icbOUz1LS//0SXM35z35HQ4TGcaRjIZ0BHf/uJepFOE0ji
mIRUkJpLVHY2qvJ3NcW+bQJIcBYDqRdd3xaLMOzMdqLJlYb2vWPD4vDPC9Pp55o5zoGnNNywkA95
5LSLVKLjjFQiOni1ISfcKH2bQgLTH8vyWlivXHgZ9GWIDM2JqsqeIlGdRWLFtrXDLXxM7QZQORyo
6PtNrNmnxqvIqU/C8pT1e+Wl6G9RNQZnxpDBx3X6OUucArADFW1HSqFpWRanLkLPMTNev+sdQR9l
m8FIpQeBmHLvZKqoOqbjIFfNxJ0nBtE76wTyJcimJ6/4qOy5gMveXG7gU9AbmGER82OUvUvXPFg/
zQJEEIwq3f44dM50nU3tcOx5eurdayhb9986FvmLyQ/UGf/jZVW2HHhA7koUabfWHCzk3nIvReJv
29Q9prUocuNp+K8VrbzS0hQ7h7a3fWHLE5HgVpQaqTvUfb1tqbJwW7EKkHDaj6A4HZxxDHZ+otkm
jJssN5hBwcWgInmZJJtg9hOT+OYj1Tlp6mipyy7aEijv333wGL5N3+bwAyVEYHYgPTzHxfdGODHM
66ZJcYifANkIgUbqsC3POGRmy8GcQ5I6j6hXQb9pw4UK/X7jBY6EhZfkawf+OOiVrZtaxjdGdDBH
1jyCpEKIphyFJmXJABCo4UCdT9L1Ae6EZClcUckJmtIYACTdtPRCKja1LdQmKlDyKtNDLTKZFfWk
FxwDRLIHS6a/3858i75IntwhPoTKT07+/NJAkW1FhgZIec9JLebn9JZmnN+D2OAfsGx4Xijf3gte
CBRw/uryroAe5D007qBz1vKbrKjcey2pyDslvEMyvyUGqv4EtTLQTGA9IH4ET6MvcENsYE+Xt/Kp
Dbn6oEJ/36pDrIOM/MxHm3cZgFrmyuOHzG0q/TppstlWIPVQ2OjYf1C+0TsVE3/hij54iLOWbnlQ
dgjKEG0YgH7HNyu5SkWxBP8wlyMLHgDaCKe8SiCtENVjeNWgcbUZOx8dXD1USZ7AgGj5fSmTTJhc
JO0BfRn9GA1tuS3ccNy44csYau/kyg7gTNOGO9up6ZRWk/NB7XnZ594sUND+ZhF/DMrQmAAD5+2n
lrLBeNBzwHIR0OUYK7fGA9OLo5USkiACluci65N1QNCRUDVJoNIEqeC2TqPHMmF8XTmTWVdx2l2j
0ix2lLSDzZluym3EknPTVPvIKv/BF6K9KRtnVxhYYGmjinPkF3B5inuJ3Jj2a6+BrnmP4co+rHtn
P2AkD/8xZLG/X3nf1W1//MTwQwKiGy16YAnQD3q/A2S24Y3xE2cRFRnbG6fduAY6RxqgwFuXEHkQ
ffkSexnd2Mk469Th9pTUHphQBI4c0q3FNnMBw+gybA0Za71lP1bdQ2ugwR+OhfiSNgJ38P4SxC4v
QURwm/3Y2dWiru6M08ijNOb5n59wKUjP2hMw72HZBtFBHxud+UcwMsxCFiH7PBXAE8c+uzVT7Z0z
TO8sFL/PTo8dQWGkeGDRKxoo/Llo/HArCmZXujb82Uu6R+GZ4mYIgv7Kl7jIQD/z57SAjr+1cbTn
cIYKai9a+rdd1bbnvnL5OWDuOtUeRuHu5J9bZ4pz2N3BStzXh3Z+aULIJQfJsK4apQ8wbl2WUXVg
VPf3YYPezjj5bD82VXsFGhrSHtmVXzJHr2jHnZd0si8j8sCHCMz+tR8N1SGu3R5W5sAduaQJnxu/
3GECU7x04/AUTWR8LCserBqbjFs1teuijfxrlgDJOxhvH2bYRtEEWZFs4uchra5YZVZdWNLXKQk+
z+Q2FIgZmG0qOQVOkJzA3rmGjQ1QH7JvUYjF3WuU3cOFiW5d6Vpg/TF5CEg5rTX2FqlC90jDZDy4
05OOD8rV3Zci1gW86Eu5y2IEB00YPkTRfRnQyVmEw11fde1BE7c5hCT7++Xyf3FGVJ7EtjqzPrit
ZYleSiDqewXVFotEYAUCWvXYjZVYlWFcnUBC7g4J1GjWZRWYO01ak0dDqV6m4F5FCNKOKV/GafoC
4cb0cZjceMkw9D4XmST7qKq9jaj5cGN9KhY2Q2nk98RfDZW/1NqAdApsxJ5nNnqakm4hg8J8bbK6
X2AC0904YSm3qU3jbeZV9FDR6dAMjrPuI9AXpxBtIOsnAMTHw9cJGyfKyw6bUsXd/TQ400phn19L
BvxcF1d4nJvIO1ZFAJV4os6NVf1uooG3jSBUdjZJ4a2ojKPbgAIrEFsarrKYO3ndllG4HhLibGQ7
3EGzwF90iNORmvSVHzF/y+TrGNbk0AeSHNj84sQtHH0v72FhjS8v3298jxyCbPzrg5hycUT8MaaA
IQ5KLXTFZsogipN3e4fDpjbpiQd1e2cwC9om3cqdRsUWVo96Iat03MH1brqtpvTAEx08tdjxd7zz
MaAegux+CEG1U5Bc2zS+ao+0EAEI0ZM77cpueDJWu0cvLKs7lkG+WaGXnFehS+5Sx78PIZvHZs4/
LnCVi0lEdyMa6qEoV7XOguskQ+dvFPG49SqoiuYRqfaNJxVG12xuDeDRzRq/R+fEE7CzBatNe1N0
55F63El3KmG0DuYDMKgbngrIfTWzuRZ2txvaTqu4jrNdBe2RnZvJagvzYn49zvxdBNNDo9rorh8l
gN30pbay2ZVoZu1Tpw52U9R+06a1uzbMyhMw+90iDfTWh8UUyL80u7q8aGuzK0QENB9M2A+fqVeg
0TcAPAz26lcotmZ3fMzQH3FNCTAqQyx0E5FrKKqmedeGnwLZnaCqGzyMaJss4xrB1XH5AFZjbNfK
ar5RXtKsLrt7F/jQps+8ZqWUVyzQqAGRhE3iL0fKOwLbQljkFZw9VxE8bWoRPQw1WAFjNoVnbIcv
UhFnF8Lo5pxxvQZ3+lPBJPRcwW9ZOFB43AcQEYGzYN/qE2SwxJEVcp12d3Jg7An6oPTslx1YiYM2
Vy5mJRx2efFzU6R0wSYkDzWNWN6RUW7AcEZkUCy+RlYVpw3Ki6HtinzIMrlvG3vTDkWWYz5rlwba
1bc0Zp/oBPQJxvbgKjEtD2UTh/eCjQc+/38fJww+UmZcT2VSDBsiwFus0N5aICcY9mkwsscwLJHR
QQEXfsNAcOdjOplPMWJGzEZAp+JhC9CNBEnWB/TE5JUh9NzxOFv8XbR4YCdGTB4KXrifbZXQRRUE
5a2gB1fZaCmgCv4UEXLjtbOiOotb6A/BOLfuGXqbNeR79kgwQ7EeG33tcx0+WE3szI2t7ysik1UI
qnLUBGxXZWl55hlQEH5UjF/QAoCGQq1WXT1U+zZt9cY2cB335/zu8ta310XZICeel0L/3x8Y+mC4
QqP43iZAg5WyVRtI4AVPQ+/vBIJ0inHSZ4x7KqSoXQWEbogl2wrSHBpQSPeqTu9q0fBd7Aca2bt7
lUbNeB6Rfhcg91XtJwxJYWdcBfWVCp0NbWAoRKsCxZkr1VoixzRh0hxYAjDRCHfDvB+bcAODtPHk
YRcQAwO3JOh7CaKu311Xjo/msw6dKp/c+huNVXmCbXN5itdYnYqAvHZZalNW8kUKhcv1JYJMELLH
SGC6Tkmac4xCroZ5zVlvhDw86sI17US6vPwEgRjqtEibQbw60PoxqC5aGCl0xRm5aXG+fDUAG76M
wYZd+sL7oPMXAcOCZPTHMOsBSRiBHjhLyWGQF75rRwyFGhKHAHaSXK42gXXG0R9FtnE5AgOvrb5v
bcxPSe4Y/WAFN9eQ0oE+UYkgVkxRIbC2PwEGNZdZzV8ZLEgoevpoXOqTbfr+mrXsrqwmcLLcUQXL
Zq7FJ8ML7PhZcKhpbqsoPDtVE549OBNhDaNGLDJx441udwpYuDdI9+G4XNkcEyRkZWH/IJRU1br0
24WKhLqy49P3U2l4ifs8oH85pcldy5kDSBxQQ8LL+NpOiL9F1Kq13+v4kx3b1Wh9/ZVU+ppn6qUv
AMw2UcNufeV8ThnWblI3Z68ekYAVdZ1DWbQ5amycjlXl0kcT6cHHxgo4pn+WcRCuSjGaTxK+PrLI
4g1m6LhOEKFHNoufj4OB3HW1PU5Tydd1lsGDzu0BzrzEQVW7KR47h+5UFaL5ayzgdk6WrRin6rbj
XbxGylEvw3ZciKqrbpvU+HCc7YaVC8RfXOnheLneBVTB895OudSyfTHYq07fw2RikIB0gJnXbmM/
R7oDYVAwwNkYDdeu4BT6wZrclLoq8s4DLlNSqPvRqFRXULtNkNDWj345dVepU3wLkpI9ofHpbKc+
vWGGpeEuTekNl3zaXrbjuuufGkMBUmW4hzUC91Ir3z8L8Oq2fSzELk7Mos7casv9sL4z6fSNoLF4
LWP7EnAvRe9eSgTFVqu8dTKQ6S5PkVcGny7rTLfo+GUyOmt0NkwxjXCcwmOjLi9+AOuyy+7QNwiT
rj8aeOS4zRPxFd9CkrA8lRL2wE5NXTA14wY5+LxtTmMiEY1TuPhi/qIAajafW1GHu34EQ5mX1CxI
X2dIhqPsqo6ZPvSed+57jeZJ3Np61TQJfMoD8oVGLWbSYS3AFq3Gatvgj89ZgLCl3VZCI/vnMGuJ
5hfBPbaaLnHMMF6tYZ6zvyyUy0uMTsH6+3cp13TX1zFocUhNYJsn5arwawiKVAPZlq5+cup0wjRT
9Z/6rja5o8Hpr7XgW24RsdFMQ9urU+7Gb8yVZ9IAeFVFnuNArEltu28d+lxiTI+X0u37C/yFobCB
WUU1zHEJ9BvLJnKGLoe7cJldxCEN/yqj4AzFAPZouZsHiQCDJKabJAHNLx7Tw+UhntDYO6qdE1HA
M+jg3xIYtD40JPJW6GQviSJq58pEXUNfVyyi8NX1VP+F8xdpE5BQvUSvS/W1jVL5uSSASxWdalcJ
TI0JmoFC5okDz6E61hD+JuPSGcNqW5muWzVJEZwzapA5lBSP/8woJchb12iJ5MjNwxPDfT2nRZst
qZJ4UKYqWBRxh5IuE3P0v9yZEWWJH2G9ic5M20ZasempZ9bI9B6zetTbyLD7tg/GU5fEdOUEw44C
iQQzgCHPPJGA/pcGMNms4F3PVbLlc2dDmOqhNuJFdxU6JJiqZUuwzuIcPmXyqiMKelxVH62yKVgm
zhTcIi2bVgbw90WfZqDict9ZXWrUVic3Nulvh05vAXIzj7rJ9jqqqq+QGviG7QxdrKFZEchTf3Ug
mIzhrvwqXEQZ1n+eOunvGp5BjoJU4qqPIgfsa4VRWO+luAChdHx8PTJzQz2g6w1TNx4IDs/fl1hU
S3MdzVlO37Zfeg5nrFp+uuwdVibZVshwwkB43kpGXPYaFp81hIjKdDG6w90ljnYNuqldEpD1CKWk
S6j09KN1p2k31UV6Iyt0x+lIgjMf8AROjYz3owKWAWD77wF0cJPy6FCfbJy4xE2C94I7VfzZROTk
MMe9s1lQbeGPdF9r7a0Q0cJHqMEjU082LUMEH+fAMeh7auiX0O+SFzO5MKqDLmRnMnuQZdFAS9ZO
VzLg4y1Aw9dJSLNPGVXRmqD1veFFnH4CZfUUQ9dCdHEH/Zm02gUTT9YQieRXmgY4C+waRRm5B0MS
TEEyK68wN+qQ/ob1/ZRAGaqvWv/Io8F5dFx322siNmgq6GUp6KK0sXjOMjquoeIQr5siWIkQ8r0V
MOPIztBk7LjOYMCEUlSI6BaXdTgq/3XAEPXahMEmLqZvjSrHlaPC4IkStC9bhIsFYU6yiIc+vv1+
OcekqcDQ8cfbTrErL7T3SLru5NSzJ/Ra+kWToRxJiHVOgzcgs1KdwzepRRJKu4DumITsbYcAkBbf
0laqRdP5AR7o1m57p4IHBHZLEWoHQ9ZjnJb+DXJ2JF9JHT8WlkBZ2wi0UcrqPpNpruD3levSsGDR
iIrlFAqzyHWdejlB7faQibh7DJxmZYfIfZ4shcA813Fx6KAydylVghKjHjp8itAhIYCgWLlCwwA0
FX+UV2FWZNuyVq9CJJ+lB1hMOtXVdWmx7v75auyjGLVz8orUfzr5YemthdfqAyHVXyMn/b0TY3mW
kZfDTsW591UwnCCOhCg/PyQ+BDDAXtTx3vcq71PzkIAecUdlc23R4FyVkSz2fVuhg2fgO5fA0usQ
DQq176Uz6tSgsHtALF6RgM5pskwXoHkAYYH41q9s2X1DpgWCdQnpYcgqQqplGFB5zjkk/W8i6XU1
X0gyAFp92Q3LRwp2xoRcmKakebp8ZeE1OgkabVPNkLtU1uhF0JSHZsJxvu9oc9DkzDTVDWudYDdy
UPcAmAB0xNQyy6c2jVcphBUf0oi8oBUB6f85UrAiuVEARhFYzILrwUYHLiSRhPhzpKF6EoqV5BJs
CmAjzrXF4q07zhdxMbJlVj0GaDNh+Gzphqgs25q5QnQL5zUNHQUxgfQIBL35FAJyFvH4ifognRQk
bvduZQ6DjRzQJLxl16fpgRTD3i2VPSsSyTsXC9WBMj5zo2MLxQqej3XqHS4vtLoRkY4OTQnQS5RA
WOx7tJM95BIJh1lPnNjm2Bjm58E03YIQBZYLPkwHwgjClEvP6OUDulM4tx0GKKcGkJdlxbLhCy2h
V6aa4rYzAKoKDk027VfOYwr42jIudHgd116zgYLyiLZMnZw1b2Ang9n6PuSACHhxAaPwlTRu+4D2
DjkX6N2HTQdoaJSWO8KD7h46cID86u5r4abgTKCXsx8tTz41HKqQtXc0Fv+tRCgOsZvKRQt9xkcm
ry7VUOM0qGPjaD3RqLuxbQ1x0Dlp1L7bo4pFk0OF+jmtmvqkMLJcSiilbliLQgU7RbJlkQAdrAud
faObK4nU8oRm2LTTI9Sfh5KeLi8sPQeawyMLzPhSdzEWD7cLDwWSiCK+veR4SeGrcxw6B1zlDtFv
6HAnqM0xe2I7kVWAv13qMxOVbBUzY851FH8V04gzDFJzpmjOna0r0YXAWPBEaW+XbTHVgFHpdO0a
882OITrzoqartp4hP5esr0uAfY1HuEOrESItaowyZMioZTkrjsIbT0h6H+ICeSBnNHrk7GHEY/yQ
9qy9HbJoNxCzFqIpz2VcyptihOGpLY/cwVbD524SCu3yMGjoKzvUCdF+I/z0fakz2HfeFm3c34th
wZLBuw9l4t2PFbt2lbNPqXCuqwZAZyQq/iF0ALCkgFktYaozblGYVUfqOcOyEFFyVbkQ50Vmheqq
TSEBxiHDtYEZTZyTTIUnI8Agmve8NI4eVGP14fIunLLp2JR0XzE2YK6cGncjBCd4AtzqxGLv06Uh
VjKceDR/KjqRq7JKYiBxIQH1vfkEnvLsakf33xtSGX8Mk7a+a+RcW2SxvJUjlPCUBEozJtBKvzxd
RG6hpQ3sE0YHbkAscGMo7PvJjjsnU/ZuhJ0X8PkdjNgKvG1pEeSDVWTtoRfQr+u225bOMYYOMZPO
eiQOOdTI7NConL9sL19OMTRvRtLR7RBPO4dnwVNF2n5HHChsTNx8n0qBpUA3WStWHvXjuYODYQNE
ARyWO10fb4DGIJDHrZHzm8br8owlX1SSdDs4a+1GajJvnTRpOC8GpE1iiPoVysdyD2kBME4LiUpg
7nppGT7GEUhzi0BFT6M3udCKaeEwGjR5pQC+czkqlIba6QinILmFo5LOmwn3kBTZbUrTLi8A0j4X
oKxjrIkZJBGtuQV1I8stntBtqKPp1k2m8qapmvz/cXVeS44qWxp+IiLw5lYGeZXv6uobok01HhKb
CU8/H9Q+s8/MDYGk6uqSBJlr/es3iu6l3JJLO2ztpD/kTdLc6y4jICKohrfes8TGkVb6Z0ha8o/k
ot2thmvT2OVj04w//CAvLn2KCam0EueFAmnbyTrefX0OouB3F71xqirKIZdu/r1W0ZveyeIkZPCi
a5bISdPeNWnn3AoWzoPy8hbbXbO+907+aTNaefwqAqzGVo95GdyCbjF3GacfZs24wehAKQzbzneW
GPyXQBe3VFbGB5HZwX7ITQU/3s03RYl2xo/zYtM6XLDEZdJfJdqvGPuQLtbEK1P88oKBywOUJ9CL
ohw8TOdcvswgpb0Djn6h0BS7NPfKV3eEJNDgcABg1sahj3J9DxKWPds1BPzWbxpe5WETeDvDndtt
ryFNJkvW91j4qwTPTSABT7E0trNVn+e0qZDPwZO249Hcw3lzw56SxrOk/XdiHs1v1B/yzPK2WVJS
W0XAMdjj7YWKpp0/RxICW7P3GntItgiEYjjwyqZlq/fl2oSuP7I8zIveZiyRElu78Cxcv4guFhXq
KYmrU99p4yn1ojiUrVb/9FkQ/X7+qU3lK9yanzEIny8WO/TljCK9+kbcSX4qJ97+7HUdntuOdTNh
TBKzQrBOWnnGwajEz8aQzgWTFeeyng1TUCCj1JutkFP7tH7AfaFFYTb2/t6RmOBEVaBf10Pt+cco
beZz0CRnQzJt2LqyVnSCh8pNKvAvVuDW18rjZItx51Q682PTqP9pKCobjU3vbVSbTzf0dP28MTwN
ypyV7tElg9VMXGTbolOsGP2jDgnnUUWd2poqAGbOGLiLiLCgIJ3r57Lr3pTXZB9r8TLNnvre4NsH
4Tv5loPyXstuqtHt69p3erC96za7xPRwT6j89lhVBWV1VKXX2WzKm9IIfEOxkty8PvnnkBvOJSrq
+CHNRzxgnOiTLXfTddH8+DUZiFScwqOXe0m00m9VFBVTbqv9Bv2Fcbqz3GQBrkBlPJNklTtcQusp
NjPP6phBctxYWEL98rz+OFBsQlxYfKmCHGajHhUX1WVDWM1TfxSzO/2DKMdxnEN6eMIdGgtXTjIT
yImS7imTdXLWSVzd8t1gQ+SB4F2C5TB9lYF5szG9Kt5qc1yQ9pYVl85pF2nO4J9nvjimWHl2jjoH
ucqyfDjtAVQ630v6nHmzzg/jb9V7NDvqcSDmWPjdfEucfHokJP3PV0sSG9Y3KMpcLX5JRWZiAOJK
8Pl+AoIbJR2KyQZRG8Y3r5JzuK4cnvkzqGPtu5vP1XF9Gq6ju5miUUahNTnBxQJtTVU2fNpGeUkM
T34UEnJ369bqZBfK2zYI9nV2urtlD/alQ/uCpD6dT2VsGIdcps1z0bL7OXoT/zG059T3Q2NImv8C
cFTi6/uyMRBeSc+7pfPA1cLUG0UYD42pvmZQCDeBo1Fzj4uliqtN3Y7J2gZUu71IhwtrQadq4b58
oYpyBp3eEGB5rFEBJksfM3HBKAmWXZmRvytHvw09gNpba2y8pVCFCZbtciI7tulSvPqxB3+RHHYt
IxZqBWgY+RS3bOhfICQMW8NLagY6QNfr4Ag7FlKl1imalUDsdsk4uZU52sQVf+h84CA8t5TsnuJ2
JErbicevsz73na3F6O5a5kfqfvutLErr2U+Tg6kq9Y1cUv3eR+5vFQECgwEax5WetR5wI3UYX60x
9oF1qMwaqvyCpFpNNUKrMb4H5qQ9o/LQ2/I2mjSXE3Pjd1E2b9nytWZ8H6l0++O654regDaz7JpT
Qw5nm7+4o09wgUWJqtrhOUGSEAvTeK3t+v+cKeVDVGjzXdTp1s3QK0RkWC3FjKPrcH1OC86pWprK
apCPlsoAONv2AdJr8WCOd631BwgD2nD6gjGdCdu4ns0vNaFxT1lT7bFR6/bFBAVmtiJx9OKZkI+l
+YBQa1wrTf/tBZ2xBWEsX5tqqDZzK81LopP8ZXsDsh/b7k9tzEyrxXMe6rpbb7/GWL7UQmcq7a1F
sXZqYqJ9oKBoTzK2p22cuIKUARk9QR/Mbl/ojDDza7o0fQal9a5r2u5hPejeFB3hZVC5tgu2F1SP
K63HLuXdJZ/3oZRz95al5lPuR/rDiu0sj6Yhn69fl65vv7jucMmzBKwhERjO89+sizn0rXLH+Odp
fQobl+Ds5PmwWXHtoLCfo6ktzl5/y0oH8zgF04WVHb6ZmqL0VDraRXesQ6+S5HGFWvMAlnps50EY
R4HzEkwMJyDKXlI7qu9NG/1nkrbWHlOL3EBZrXE1O9xRrKHXw5hAJifvzlS87qedv6ouYSXlm3jw
C8vZjzNpQuvkojPxLc1UlW/LIfs0tHi8u67UTpWK/Z0YY+OjFvWH8CvrAuLyvYur6FoFgwt3P2h/
9rZxHfNKvcWF1ZwKxslhLdEEYHW/aN5OTRHk7xR9O9PMcYkpM/3olaLQD5g3hq3ZHlegVs+T+jZH
zO/pJ/ejhAngu7ODJiXrrk7ZueHX55927bSbfbDjjT8HxT+759eKWAXadJiKiCBaKLvXuPfVlt4T
aGUZ5XiJXe0hh3R4I6Li3dja9WuzyjSbC1fw1Nz6D6WrdS++BB/lni+PI9EHsFvhAWa5k5AJjEFF
5Ennm+O6ydEZjGRvllb+Ysw+OFIa3JGQfk/9VLuUg+qfa32knIaX0O6t2umojeroSSzzNVfFP1NM
ZA7Osh4AUycPADoEuqitNVXFLgZzGR0N9DWjDJ9MWz1E2mQDTzO76PByNMt6fpljh9Hi2kV+Xfqm
P1XH9cKlci82muzPlY2JNpbx3VM5FVboLCSWNNFPzD+n73rcwefwq2mfKHZWCMdi52FbcAJ7gz4Y
BItoIe3Dqh6KG/2eftAy17nO5bDJncbYEBaX3JzIGE9eOs0YQ+cu76GnxNYmdcBMnTpm6j81p3L/
aCrYF7Z67RLQN5eZvoTZwzy0ZDJsJyzFed0cVkoo3rqfeiy8Uzu0bji3SXCS0JK3qGimq4Mf6U4E
bJIsOR9MUb1t7vbm5l+GQKnasBJ+cIWehImfyRpWcUm2RiMvueZHT/AHQ3sur1plx5/Liep64z2O
65eoK+rbevDE+M+Z+jCac5pl6RkVQPc0+flz4nZIRpjMcl3UkXlyh/FUtq5zKo3xuF59ZZN9Sq+d
w/VRIIJ/4DDG/yo0NcuguD+vl34SkeobadI4gaY5odMNyBJJ5r5Eo/gNE+67A53HCnr5EkHkYHhd
M/XDdxtKwPXrS5+SBHvMZY+NrK4gA9YVIbxjgik1RQREgzPq+j0NYzqEgBERob5GdLNllR3+PbOz
DogytyD/iG9r974e0hK+NgP3hxJjqn3uJ2KfdBlWhZZbvFiSO7OPxjennt190bQ2ocz934pS8LV0
ELoybt87va6+1rSgP0xBUMCGSrVzs8CxhWxugEnGg6bZt7hP3K2tjBmjc81/dwQjF9fX45Mmeepr
5EBGx1tadukhdg2cylv9W10lHhAy9JepMLMHmdrHChQWHJEwmi/Uax5LVkBDD/F3nn6wmHmtiy7F
FPamcOy/GX4pbHolc+TSb1+GLA7rhT08MnvemoYDe7jWzhK+1DmzysbCt3QsDzF0EYBdVd/b2bHC
LJLaDm0Y9JSGSaRIICekRd/dvKnzqByG8pzYlnsZUnzW28E8rNXJymhJcmxx+gbiSQDldWdAe72J
4MmtYb83OhJhNHYvla8NR3+5KLXlGvWL2T7YhjRCZRoF5i2w4TqJ0lmMzZuz3IHg281DrYyz1IO9
O0/yFi3EgNLoqkczwjM7i8zoODltfVAseBu7KtVNaEa7b/zFKEbOxsVRObBigwF4UBnLUBVTubYc
1XOFLXoYQWO5pPjI/AMW1LL/JDW9uMQqFaf1bDaa5axPjyqxvtuYLjHVS71ui3dAUhcdY9vIOMVS
x1EtMPVz38prXMIL6euxKcMB8rywm496sj97BLFsVX9gcjFS1fzzaFps8Svm9QWLdRLIJyrVdW5a
c6+yxnoqTIrboBEP5gHaKjPNUUzJJSongq312DvSgFaA6P6wE36THQIVAD0bWXuDUNYf5OB8irlv
b11TdyDHCKAOa09VRHa9WRlYlS+arScr67AOcMGZSFpZFniZLLSkhURqzwJDJTlp23xwvq+Q51Cw
rdkutv5LxbBi0XpuTjct0xmyyuDuOmTdfNFeVkShd8sWESNFkVN1VuhHzLSDzG9Ok6GKu+ah1U6K
fPo+KlJiJ0Zkm3jwL61ukzSTAxYuy7+RONE5ZohKPBFznFr+kf5Qvhr/PAjGtHw1lykMr9gM54+y
p0lbUUDFMhHWuKBTEQbnSjKlWDcZac3qsj4UFWDwMGKiuXa6OW9bzw5xJZ0/fh9doYfWV4yr60sT
l/tZ9vPbPEMtT9VcbIvJihGrmRCHrHnYsH1aId5M6NoIG8VPlmq0L+wKl6IxvukNQOTXbd2MnX+2
9RTzVYbz8lSP9T5dCUKMVrrzFylkrY+Kdv6eRX/Fgna4c5E/t0RynfoqQe85CPye0r7f6JHQbn05
BmStlyFC5PzNkVxSmAx4+yzpC7Q9JAT3BpN95VnWo51m9qONkPkhRoZ6NYVZ0CV3xW0905eHX2dB
q++SIhnDvIsVg5xk59uZ/nMY9HkXecrbd05cHOy8JU4OMBmTXeOj9Iz4vDaLUCX3lTc156/+cZr1
Kw5tyPcCJT4kvnStGdnWxvYzrEsJJP4i4dSjuMmmrrCRi/8mOU16rZ7KdlJQ7xq10ebJeIHGgWO2
gqVCpPHXNQLZA3HA3O6TycseVrTUJATaqBf4rfHUOYEQgC+WNf2oOnWM3GR4L9zZ3o543SdpPp2N
Jpi2gTRgnGA9TXdivtTDQzw52XW9NBy9+vtPnT76yRNg+C8aZ0Ebz3hwY+ntkwhK68C/2+flXD51
1Wy/wMxAIs9VO2bUAXXJSDm3vk1RAeMXV79DJJS7w0GuvIoJNiSxsdmzGqj9DJg9S4ps9ix8JJ/I
0tobnfmwm6poONm2UofcEAPzIQ9VSet1IB6zT0gAY5/gsjabbt9QUhZV9eyIpEB3QEYHhYi6VRoN
25BPIJ4a1nXaEDw3TpZd0lzrH1Nmq0h8kMWamZq2Xw9BrYXuZW/DEsva9e1bYWqEaCxllkon7WAs
V5Rcrq0knYwduTflfupBm7w0gN3lWM6LStRJmJM8a2V+6wuT7cjTjK2suWyk53+Ha0+pU6npMU0H
RGYT7HO3mKrHKu3igwY//T8wN9/0usNRHZdbfSj4r5jjbPJJJ/YmaueLY3jePuYj25SaYL4JGZ4I
iL5m0WE58ROcyGq/8be1TkImSaLNj1iS1lNP+OiuZ+tzX69K6sxa2DgsDmb0NPSMD+LcME5+mmpP
ndNET67v7/A1q8xNo+rhXToDc946q+/VMAH1zY3xwJAuDqvBMB7QoHk7bNnEx9cE1xQ5FvzsxaWo
WppRT+20eNCelGlted/ja8o47FWbi+sU/VMUFOafwcHT0lp3EEnaErkirnt3nP4l0afmlcUbCzUY
j7hbeyVKd4jrx9x+W9lvX2hvKyLuuRoCM19mcXRbY74YbvY3V+ljqobgAXJCde5GerK4DBKDQCNf
3OL8Za0b3M6c9tik+spJD4XDOLoit2+H/cMxNQojDGD/INDP2lc7HS0slLJgT0Ry/ywGmKOTNpKE
NACCNPIXDgZqlw6k/Om1dRK8UWy6xz7EkuG9l8iFO9edMX7hC7VhlepcOCzUI0wQ3Hd7mCCMkxXz
FbgtuhDbwhVPgtHVTutdJGj1ccpKGCiRzTy7rF9s8u2426oGTLl5CWYj38A1RWhcVTHa+GQH0Xom
IN2YSe9IfyW5tetlt9GWjIgOSu/NYYoFpB/ttTQ7dgH086gxnrUuwGJy3iVVM2/qllaCzT8J45bv
2og7DaA5mdA/lv5WpVhLiaZiHCyAeBR5RFYzbgOcuLuAAX9Xaxtkf79NchfDMXF2ovejrSnaDMdf
DE5m6PY3fkYEyO/iOLDCum1GPv+blQ28t274axROvKHzdb75zkq/mcJEo/sslitJTQCxMZ1LP8YS
3UO6RVVj7KMhvTqa3V0MSFo4nnWAwPP44A7pB3vmrhWVvFhJ0/PZT+leps5PfxY/7QQgKva0A+be
f6Jxvs9oLvYK0iQL1wUJLXGpWXywHT6RVvdOk6UtJg79cNPjz86pQ2Lt6VLRsm3j6p0etwy9kiS0
oYEDN9jjQsQGB0lRBsIwR5ZkWgc7ECosbdiGtqV/WnP7bYygqk2+e1aO+cmUqXwE/Xd264FgLsGc
WCuO5hycZmUlV6XnD5bS530Uz7+YF6Z3f3LIGQi7kcZtLnGQ8cySnIxhvAJKy/Ng4wDUxrILbSsR
m7T9iTffvampMZyp+xwjsB8Us39l5RHk5uPnoWyQPN0I1H7M5bOa7X0+BXTMEnOvHhPe7eywHqSj
80PVDWa4ubvXM8ZJWveu4hj+WG3+tFo2lVgPjpAay73T1c2u094HZRzHqsOq3Ra0gob+mPT6dNSt
GhVr1r1OGHu0Oq5XAkt6dAXGReX6dqrTEqhAjneRfMgKcpqKjOK5JrwY7afHRG6kmNH9b6QKa9um
H/xdUGLH4Gr+n7icvbsy9vBJuoPsYvsS5kJ7TRDStEUc7Ax9/I0tXzSV0M+96hB4oGVRYRj7Seav
AYyGw8kDUj+1hGFAYPCeMjoxxPiDqMxQOXA0Wa/EdhJM/oYsxdW670P+rR4ClPV7U6N+bfPHvp+/
cYVMxxRy09YkTRY7Wz96wDyCnxzMGCyYWz4fjf4U1Rp+K0427Bvde4lp/OmRUwvBjfYzAkdloc7U
Xq/mbteWHRYCDVb2be9j5+8lcCKyiXGladYn6bLuEA6YjqPgWvQkqQIu/a4Zzslg7rLcq4nKyQ9T
iQGMbf+WNqFYYInghu1rrDPEVQ0CaCN/kqrHeSJK5NZssC6t5yY4dFXyPFU6URt5a+2EFmxTp+lO
dax+mJ5YbGWKv6XUuk0v1Xks63wrS1mz12DUzP3w10hjNjxvOKgABz+/5z0ZgnqDQUS5r/BC4Pq0
SFoCfeaWT/HU4FooSMzdFfjyZ7FfbpPZ8HbmiJ+ClVC6acrcE6KEQlK3d3XS7C1tJDUgSswj3in5
OUi8WxGx00mbqaLD3bNrdb7vtLTEzRt/o900L4zGeauOYeDyBsRgVhjh2mfQj+huYv+GNCq/x010
KEa4ipiDnKuyOmstTOOsoFezWnNTuuZ8rxNmGUMwDNsRYs9KjN0nUtw6GwOPJGD40bqRhT98zRCw
bI5drd/hB+Llh4wKNpsJ/u3WaJkz/mAtLmHioZu1LPfR2/jFogE1X9kLop2D1RgeNLm1Fam+JbRQ
sXsejdGDOBRFP4x+MI6UqmY4EvG3k/bwOWkp920SpzvfZBnIpvciG7K9SDOIPEOG/LAKfY05pNFU
l0h+1AzXgV4U7jVGg0Dompa/9KjTTtbQlbvR7chIn0x928zxI5Mie5/Wo7lpa/Oq+Ev5T+rfeW08
+h0EjL5Bo+0PQXoUed9Q4TQqHCIlzpjNDVn0PJijv8O/gKCt5Hs9tOre2dmBQJL6sRDVu4a9PkF4
yVufWZ91E/2JaWd2yvfvfhMEZ+6kXS3a8qFOdG/TTEF/9DX1oTuFv3OpBzZ9f8Z4q9pDUOtPpST0
w0ag24kJH95u2NjmPBzQMhG8mOHjKLrp5GRxivCQg512b7OOd6ozjR8FUCjZIofW6fTnXC+u8MTK
Ew5FwaVumeE6XVZvfZjIG7Oz3OeFT2MtnYnT5TT+qfk98eKffpKWNzYnByPz/r3IA/+WUkjv0MB5
kTi5AgJmZejyqXkT/UzMRxN8THX3uyLN2ExpplOco1gy0CuXcAri2Xf2CtQnkw0kma41UH558tq7
wa0whvZSGyTaqw6zOCNLyERpoqMxm9xHNCVj4kePndmjt/SZN+dtpT22QE57i5p4E0ER8mVBrpaH
TXGPIUDc9RN5HHxKAIXiEOfIuu2IrRtzt11cBPIQ49d7nTXJpw6T8ezn+BcuLgx53jg7z3XjfYph
8Q2t6RGRUHkpVJHsNftQ252OKzRFflfIettP+a/KRZPuVSSR9Y/ohayDMul9dFbUXd82b7WTw3dN
KGbNqroRqAgp1UuQvJWkweqnYiiac9ujWhl1LQyiAShM4rpm+c1x9EaESwOdCBXeNvdSLhvbYyli
9LPsCHdNVmdqZ6QIKWRON/ZP1jTANyucfGOAO4StMNmskF5S3qn2cbRze4/QAyMKt3bufkalbhh+
sh+9JT90ylIsvjvvwQU+3MxaioK8h0pFMg89tfmIOwfFkE8T3++jnVEV9t5oyGIp2bxgc0oBDp5P
Ryblb21h6aGXEb1cyREFZtFe3XQej4MVXeYiLs+5dhhTHZ+oJaw3dtR0qKR1s5SYN4ny3J30gtCw
Frw6QyLVz3E48+fB6NQ1stfMAXjUd3Z5PKD6sZ492TdhDc6/GSyKWsfMfwe2Nm+1Kbc3jBYC/K/I
Kxzj5hcNxyk2B4dYHZ+AMKhZB1k+1y3h7JgW9YcZ9Q68csc/wJ85k4C8pevPGdyY+n3EVXjjtIa2
s+VYXLAJXJgOxrgv3d6/ULZsSXSwzxW6re1AAbYbAG+2mR/wQVFhwmp7t5ix4H2rOgRm7V+PVi8i
7cjN9oU0nG8l8o4K4tNol8jCSti1mX4Wwsf3q+tAcDv/EOgYJo1ZF6oB/WmJOO3kmUxFLau+JOJF
o5s9t152EhO0cX861rGHmbWTXwDdzWthMiHJ3aTdBA3ucquwtMn/yEQlUKsi49lf2NlwknazacWg
mqS60JL89MagOKaAZgke3Uc5vvtNJ0iMqpxd6lW4o9Mn7ASQwr7IR3vnpA9s4PkxbvpPGRUPcI/s
bY0pkJ3M9T5y5Edvuuk5iKDMMNuOMUYx20MH4LWhfY0vmi3LrVkOFXIpOmXhqn4/aIsA2WwB8AJ1
bjONaskgfEevnujecWGJC//MPOvodkV+CxQrz9jQMqnOJtkp9/kuk4cZM9jQczIuVRfiS+ViAWbi
lqBr+CwZQRky2v6RqP7XsOxvlSf0w6R9yuyxSxt0wUWGbF/m/TWOPBpdyA2sGbKavokCoz74jNUB
Ggx3+DxQuAmsw0foWHjHuwrNVUlzjPhm37bJyePy3KSjWRxjvvK9yH13x4h72nkFmjzD7OnteiSi
gXMth5zAsGxEM5nmJoyFOrvZjvPW12X/AJo/1M42bjz91CWKbCI2PiggrTivB8Pqw3kWzSkvSoaH
PaylaKBV8/Bd39uahSdtpOqwHIcXJ4+5q8vxnWFPsY1M9k/f8cU51QT31HpqFbo4Z8uS9e/D9ayE
YVds1tP/elyvz9J5i70fyc+vh8Ab+blPff0VkF17zSF+NjmbRrI8KpvqO/didl9fywraG02vMcZu
RPyWD4AFbhcHh/VVwaXGGHhU+8KaxuciaqBTmUPodozWRNPhKd5H3IL+tpvjOhz6cdplfnI3oLrc
eqM51FY+n/w6788zcsXU8e+V9YpAQH9XSYezRl3b3waXujLuXl30kPfagLg8JmWzddL+yUbEexsz
D+Y3CockXYTsJQMTfUSWjXOPcy5LmmNBlqzfpicfhH0flXO2gwuDNgpw9XvrXmCrl6FVKXlw/N7l
LjUKNo/6IZhGg6A2PT4aSfJDDP3vtuhujpdBiEjFsJA0vjWUC9fG14dn9N07B+ZE1wzN1fKr+6xF
ydN6GCbdfCiiTyg6055BJcidU6aHUa8yeCMG79wyFFaoqX9vhnG8S5FFjCmckT4xJV66D7R3U3N/
BdFjbMfmG3Mz4xVYRXPrb0M80XFm+vhSzYJmfwg2AGL1gRZYf4qSKT+jG0g2la5Q0AOcnuZKQPyV
jI1sVWbHygS+nmEoc1uW9/demPIsSu2egLEcpIjtmzEQp9XZJF4pDXdSDJJMaK/TbQKFOBnWTCou
QYHGbX2hiwb9YsnFQokf+/fgpcq8rT+mKeZdsC/lZn3u3x9Zz9bnohGtVTENxv7fV9cX9EmzceiA
9NGDc57/3y9YHxqtwXptG4evX7f8Yf/1T/vStvaqgFX+77/9949fn6s0Cw2PMbfh+hsondTRnJqn
IdaJPmv92D0nJDWQr2kL97w+xgGpt1mAeSmyeNJOsK+bI5yC1+fWH1xfUDp28qIPsi2z6zqxgW+Z
CoDleBGUdx3RBsMJ/6+Ry/KyUi3RQCRAbfOlUugUg6B86ae45e9zF+d8/6qbCwYrnLG5fZ2Wtm1C
1STl1A36pjhk2rQfHfkjoqxjhPqfwyhkdStlEB0du7v5w2zvZOBVWyMRE6SAJibdr3ds+ID1HAFx
Ov6pjpAXtINxN/uzqCDWwyBrfk2igzANhYHtA8ctZ/gUvlHc66z9XVipQ5RHnT21U4Bd3dQ1D9J0
rVBXo3HLk8o/tEOVXZ0xz09N7eln6btQ6c1BnPI+DS4xBLejjYz1lpEjEA4ys7cV0MGpX5BJ0bME
KqifwQJWupVhoZ4btuQDleep1f72pT8+tMthHkdUXTVt+fqcuzgSpFzKDwy4s42d1++s7EQVQQng
luIQ0W3e14eJ0p5dXxm7DAieqICpuyu76u72/57J5LfsZXWyAX7HoknuadEVoDmdntzddviO4ft0
xOCy2cKNw2tB1gf03tHrAoFlJniOQkStidgLEwm1AtMn75Hb9l7MAmKPMJB2KWRInR+9pHl9picI
AHk5OAFN92QaMvz3ua6z/0oSvM6Z2QcwZLIfvl1WlyZ40Jw8eM4dGTxriThhfBTtU2R26C7SCco5
h1nzGFrAuDm4dUvlV2L8QrB4/bAesD0SD85gA+/2Lymi+Q/bhProxPC7tL4pX6l/z+vzcJvnEOxv
OpR+0X/Yc7F39Tx6K1I8ORAbWptoQiY71cFvzcMUywEmH7MyrLM+HCY8WriDD7EHda7BheZQokxJ
fBh7xL0S6jEF0VtuFqB2oGcbo2yQxEVeGWpRzihVvAqvjq/Ss8XWAcPDZDd78eHRz4kujlZGsVjI
MdgnkSdITJ+yKiRFukczrBGfnmjpR4FoJcQJt7+sB61igEtn/IaFTIGV7Vw/lYnVH105WMcq6N1H
PZ2bLemKTt7Q/k9V/Lu3kqMGSfz70E5VqEHdOQ9R4T+lrYv4VJnxbw8msmKo+w3OT3xQrpacEozB
XiDXJV+/wy/nNz1LizcF2s8sRObHZvTM194T39f/hDjqP7rd+Jcs0aG4SG++iM7XKFCX09wyk7AM
ylMhFNkaXmltjTQ1QrsYq6dOK+qntOtJU27rB9su5tBzne65SYbu2Yj0UEcL+bA+BVQoLvog/6yP
tKGbmZuMOk09tlcak+0zKTjja470c29kXoGgeB7Zv4ueQqSICTQZa5ofz/khzA/sFFKYS5Xz4Nf6
c5TExkvUqp+zxsS+ymPn0Q0s7TrGNa1batc/y4G8RUUz3+JptUM6DOPUrMhBtY38ZyDLjdsU5YdA
0b9M/eeDZgbB99RQm7nLPpjkjTgHEPwgzSB9Nju3OeY0yceU3OljaxAlKfCy2ESRk/6uO/1CHMif
YSIWlMEofhOavisSwzmmTn8ZHG94oa1HTE/LFzaj/wwk07ykej2ca18Nm/WhaMzmJXKLEAcr6v3C
upd5Eb38D3Pntd04sm3ZL8LpgAsArwS9SHmXesGQ0sAGvP/6O8GsHlWZlSez71u/cEgUKZBwEbH3
WnNZQSDXnonIh9q99xAEgpXwyFRN6vqHNduVXyOF2ifu9E7r1LzWbPNLi+8EUroAdMeuva7LmfZa
i8ED9OvTcpTNzlq1qVO9dmP/JYtDqpJh/4QlhjaysodDhrdoKmrcBYgYb2GC+BlFdWDz/cNQzcVt
taxPYBQlq2759fKcUxTFbSSLp4or8IhapLi9PCWVE+457Azzyyv+fsMIKlCOKri6vP3yPFp8TuiQ
0a1r6Y6tLn8JSwDANS2Wy/tpkkomdn266dtBHC8PQtniOC0Pf/96+alEFMlc/r/92SsDzIUG/J/l
X4GE4sWXf3N5x+XJy4OlnPe5b/MruEZnWOfRKQanEnAIxmTdJ4G90epGv708eFPWHBpm6SspU63Z
yGqj9W12O+u0balPWcdQjNPRchh4c2Rqdw6X2EDcyA0MNzo1aaB/qmvp+LbQDC7PMPetNHHJFYCw
FGqyezK9ikna2GZ+ZVcOi1yFxiw0RHqkwb80nLPz5WEM9b9+uvyqN2N/VSDvwhwbX6Gb/+uh7jks
q8vvYyYjko706oCx/a0tANeLURWPysQmTsP48osTTDxj4cYAB92dhtdqnMf93BTmPT4sk8i8GrGC
a9xfHoh5YwcwO97M0sNz61jT1ky497YEGqyk29S3jjll52zC4TwVZfs+lxnGtLB76iqtOoytgz1w
eV4HMtbk7+kMR6xGqn1Ih856cgob3t/sPSdWvpeeojlTp+ImCIsAXaaJUKnWjZewmU4UQuRnL2XT
rjI1sDqmsxPQ1vYYNbx7z0KwfnnJ8o+6ePBea5eOec1NmuYnleAp7eszQYHO4ptoXqcsv2Y2En51
wulGq4f4NXQQC0W2mZxjCTTSEZa+6U2Yb7VrvlxeWvOv28EL3zwaz2t0QeN15zDcMnxM20owLBEE
4rI+ZR6QtwGSBS7WjXIx9ySxk+LudqpbibzqdgS3eFVQN5k8ynbYevmDMihHtEggLq+4vDbshj2Q
TecYWm9VGpkn3PfyjCCX1OPLj+Btys000gKidgClxQN3kZvCj0Ok2QVQpo66E09GBQkH68uP7P/2
1O8uP9t4pQj+TDWfQuhasj5aJ1NfXzde9qVmkfkR0UphMW98sVV5cKGh4OHBoV9GsYWDL9+klaC+
ng/vXdQAcu573MO9zJ77Vl1Ra9ROhZP/9TAvv16eY9m2G3RKOmGSeD2iGOefr/v+NsN+CnFi7YdJ
9azzXcpwaR8izWkR5V4eQhmHJ27f4WmeTHtfmDbdBVp9RTq/hnOc7MbWjE+aoHJ5d/nDMLj62lK9
hsGN1+V2+ZRzp9/h16GYVUuAsmPtTNc5rvspdAtu/kEZ7cpNYfTmjXSeYKkHt2mja7fkV2u3qhp3
ia2N57+fV8XCwGAniWlud/WUHHFjNHeGiNSd+4BGZd5atqBlZtTmea7QP5pOoX+gq2FBUrdvji3p
r7uDfUR4Vd25A2zbyyucrOQ6i90nNQ3WLonG23yy7PWAs/aplzoi6ab9SHoNlcVQDLdhVJgL781Z
KoPtB/A/jZ6zkRWITAvs573u7oTZeX5exfVed9HcDUg1nxmh6BgpfTFDAZImqlTcWTW22YqsKK+M
9UfcEmobVJHYFIuXcLTK9EgooYZljb+aMa5Ro3ljbf+Qt2XxmveTvRsyBIfodfJX3Gu4vSKvu25l
bdzoZWesimqM7yLWMVtKenQPSjHAxuB0Y/nNnLpJ621La3DH0iSiw6h36xHt6UOHxsePkrF+VhKb
JQZEm0VnO53UZF+bRq59c1ub7nZSfQkjVa5E1TanlNzygyzidBN3yXDrMEnZssZBIawpgkKVas/x
aDHcaTSs6FCbzGMYOznzjqmLTaPhuF3PcZFS3iC0TQPLuFKAid6jeTrHkemFK7ThyH1iImaRCAxl
PH/KWHfhvKRUEom6waIBuicp1aMWF9lVEHTDIl0Ub0aqn5um1x/1IZbsU9pml+e7ZLzC+Jj7bSAG
cEHZzm2keQsRo31EHuiugirLj0IOLYEBbbnF29FuLFYOFAn7cc1A5W00Jsq7rrfmF5eK3Qraar+g
HTPQsr7mZeLFaEr7XISkfkxaMO9wkXS73LN3gRE6b1iNZ6qporn1DDqNWQVEQDdT7dwo6ikoevxc
JMWH0MorNQTzc9q31m5uW2auluqemT+cLi8YExQ2HcLmGztr4jONrYiPJ/KPlMYWGjl1otA5MHA6
9VYnmPmQxUmxR3fA7MfoPgUFxWo9TIsrh69ghvNdq/TpLk0ceV0Jb/33U7h/OA9kcXN5weX5JLSH
IyIa1oW85/LgNKO+clHM+O1IvybisCKz0tL0hKTvZpiy6K5bHmBv2De5/vb3M0khw7tcBGsHqc31
5XnpxNFVYyjSLmKz24Zz2b/oKFpXkyP7EwL0/qUmv7CpWuuRRrRzmwG/z5enW1zYB9OtiQpb3pR4
akAWUOaHy5tomj4TIdTcDrUsn0ziD2NZuGs0OBPOgwKL5bisVgDF4As1A8sPkxIrxLKqQa741XaY
jNYYWbcMq8Rbd7fVKO13ZPecwinlWowz072yw2+X54fIJpeIdOq7OFXxqULmRPwKb6hqzUcNbb5i
/Yp3QaLXe83rq2dOoqPt1va75kh8dY1pHtOISQ1LQfsJRBKAeS0Oz23kWU+9B/HI6IvqbMMUJwYs
+KbXijj65Y9lvxBHi009YYxzOsvY0nSPd+3yKzquR6nHzZlpXQzVkIAUvJfjxmvafVhAP5Giwz8+
7cEvehix67fBgfZV6i3C1iJi4a5nnzMYH4v/3EnUZoSyE6nkQw3mW1R0tLhaSsYGFtLltrtu9enD
CtpmVZuzgMWWbBJbmOiAm/OsovyKim/I4uyqC1n4Yyehplcj1kojx++s9jw1rbE36IcBP7bmtcBF
HHCO7mfH7g99T3XfqjxMVNrVaM/R8fJbb1bhWpjJsA7Qr1+HOg+CgcA3PSK6F4LasZ9z937B8Bgp
cwoj7taZpWt+X+rgZVT+iZGW9TSacpiSj2UeeVyaSXFy1fiqJsDSJQr9NrDoKKXjAzjyjdNNH0yF
bWOiw2QE19g+YUMGibHOyMDybBMyjqa2dlG9uTIBrUqxx48151Rzi3zR0/AuJF9qG01UyRe2xZst
e8wjmMZ0N8iPeaqOvQzl2jES7QlyxVU8ZMa70WGJlYNlHuwgPIPIzGgGqXsnRpfYWNHOzOJ8lzXG
o5OP9xAbfauNnmQyni1NXSE7OMVT86hFmp9lwQdxQN9wdeLjF/NVMIsPjBlnp0nLs4f8K5PseldP
m/3SzbYR8lzVhoDNEhcHTcCimQJrP3Ql0rwegYYSHPK2QK7lJgntbFIwBr4u+A21rwranENCa0mA
zF01rln46DDXE+JT7KRB5hcaCspCuwYi4m0m3B00/nLIDSokGXTxbBN80TXYvg2PsIgGG62voGG6
duCuhEYpBvSku3Y1LyIWIqX2zUwQ9pC5E2Q9M02AZJAzvq0mpFLHQtprLIGS9isBNJ2y15FexH7T
tYnvghlYp9PwtfaG6cxi+bMK4Ay1dr8b4OiUDH/k0VhiE9vDYwJt8Cmdk8f8PqAPcAw0hgxHAF8Y
2yJHj+L2O8p7L3TxjHPoUDRI+DKwCAHyjgwUtUG1MyNCC+ONk5gg0VLzsUDzuEq4IP0gIvXBcAVt
PnNODhUIjlX03hUyOOoTkx5DgBO1q89D3mmr0IwHv5hy1C3qqQ1cieKNqwKO9aa2sNfJvERDabi+
2Q8nFk2uL4po4j+PBy8DRkH9FCjDfZSbiKhCO6FBy9pcH+biaAzJvenhPBDBdBjzkHyMkD4SWC6y
fbddH9FPEOIkoqE/oXiFkYH4DzXMcfTaR9fISKONjHlHAfwhBda1C82OESslT4BM8m9MtvJVLvuv
avnKKNXXZpSCPq39aKRVKCPvtamSb5atEeebPOM6TZlv0mkrY21Lt1Miu6vcTZY9OHpAG03kj66o
on1UYTszrGxTOiV6i1Jt3Sp5Mav0g7rOJSmE8tgmjUNwwD6r1c9EHVw1yMByPTU2lhgjckyHUz+s
swnYqAnUH3cMoWIZyILYIz8kTdtV48jc17ThIMrgAGB6FcFwbdv4q5gHFCP98CSGWVtRZZw2AOjF
1nOM+tgH45Vi9e/PqePTc463btkEfp6213Ru1qMWPXh6iPm0Ms+eFtJlbsUnBnbuYMbtNA0ulC/k
GKVEKahKWo1JF66AnV9blM2t3s8L44h+AZ9DIHD2iXUbWx8tSxU/U+1THCd+OKYjyoMs8huKbNzo
r+auLFdGCHnWmMLPWlreLV9yyuJ3GZyBXbIKmlb6PNRMto18X3TTG+lF0w4f4qnskpKbdpJiHMwx
CBqAUy07NmCAnZJGoXaryU+RlPljlH9Nrlb0RVo/0IiLRjkTrKKOu9VRuMNLPcxfgm5mTlvCH8eS
JwfvGwHjwarQoWaQJtGtGouL1OHsTmf9nRsrSkDDig5aOOa7vtKvjCyr11kLcyDG4H92rOvBVtNq
bxZ8jiVOsC0GguEgJtYif2ivMwuQYEGX3XCzeqlcfK5MikGphArXcw9m0bdMFw6AoPYmalsMUpsM
5lbYqHfXQUw8tha8qTzDNhKp9xIB1WNstte2a7wExXTXOOV5zohoGiuNvJ7cYRejLUXRz0VlpftS
L2j/99GzNXBnobafrLTYuZei+jJq3mmIBAKo7EV6xr5vG7HKKxwdaKmjAG9CSehYg4cfM3CwKs1P
JlBBgIPAw9TUIIOwELqYkpisSpIaW0W+FtM+winsp0NwVbXZuMZw9okY26PRpoconUBudSeJDXoE
g7YqB3eNceVA0fCUzepmpl3c0t+12u52oirog3Lxqa6sY5lGqzLUMLHBBI0wbmfhaXSKc5SOd9Jq
+/u5T0B5ewKGuvoC6TLZcQKFqEt8FU8PCUINxLUiZnEOs5m5Qri2pHl05pn7NrzXSgvG7ZzDeSvj
bNtUQFh1oASNF2BZbAQKtvoLKgzqoR66y6kpd/HQXQ/KfnY61tkogrlISUMwF9lDG7wz3b5y5Q4x
JAfmHoKWH9XTMTDILaoRLc9jT5YEes8uHjNKcpNv5Mlj11nIjQrWKpZWfQxGg+9URo9R3V8FCfQX
Lz2MguUWsJ0wva2WtlA5fHWUdq616l2f78PKurExQtjxsFexsdPs8Lau32ejOYMc+2qX6kb00XuG
ijfrvWjbEE21Cr8igvdwa1Rc31bwrFEiQ8x84KMNSHtryLrFVa1z7wUOEe6Q5hNJKAhf0jUTOXIz
sdbmOKAR6TG6TFrkAL1DyeGFCJ3NIFOr2US/ng11vJ1VwO4joIbyDxIke8wxilPpiMU445bpNnOd
Mt50gmx5RsFVjW1LiHKFp/8r2ArQLJLwscxLLFAFAHW1+lOfMrX3tPJbaRHB1M+jL1xR+57YFVWF
8IK60qZUVECoqR3As65L5mT7xqGblHGXt1zto5l71GxefkpViFaask+W9OucWvAVxDcm8r2afAvS
0o0UeU12Wue9BJZ6jpq6+ZYOFTzxonv7biztnOmWVk2Epzgj9KwOfA7hnn2hbfls6jC7iG00BdXM
XBxkllLlWmLxxfHKMrOHZhS6Lv2jxa2SDyzKYwtFmma5zlO4/JQbmjhevCxKM99i3dhJaZnf5rzd
kyAJxZz006gpaDaKAH3tpF1pySg/DQZ6ISqwE0cz+2osviWzwsqZK849bXA/8tis4flRMndpR9ja
cJ5KQxyaBm6Fkea3l4ch7H1Dv/8OJQ5Lu7tpZTAdy2nW1vXoNHsdxcpz6AJsgp/8XvQ9RMonrwmz
dTTZzsf4LQkT9TnQPNrIYPneSit4nXTXJNpeYiVbaFp9qO6/A5KMmIAglcKVTlVPyifaBHhwmMW+
24dhN+TkV+XPyTxMb4ltn78DfOue3ERbz/udNVIsXqLNzuAli21TFy6njaZuNVDBZ7WwPpUYNyhc
pleXe/Qqw5EAhnRIPBKXA7mTtQO2uqF6rOud/FJaLPK8/tmtHCYzIKH+fqj7u9kEHSMzp7jKJdy4
fvoU0W1aevsY6cpRcCindKCvNWGRcJFyalp+1WkGvcMLDaJswfpMlKzbwN7GXTN9ypl8uiRfvoct
8NaezuS67ObwrqWNjYmm086A3t69ZTE7JqX5gu2JwQNAGbbQ+EaVdXpiIWVsm9L7fDHWWurLiHdR
a1jvAR6dTrSE5ePYzZJbOLlDxdDYjwiSmq2T92SB6QjrEycmk3pBltsGyitbqPXk5jFUJKa5t6YN
kga4eLNlXgdXpymcc92Oj4QwqKfanl+HMJ9ux2rGJdJ0h9icmmecEFAyXQqzQzwfRVCXV6Y9aKsM
z0obSqCWCwQhE97ZzqkNtC741Za85hxV2qFL8vuUL3O6vKhGT7rCF7UuFuaMpVzjWAoy7Jzyul5o
QkwnBMJ42eymKUGCynla2Y5z20SJuOssINV+byI7vASjjBU6ot7y6EYAGphRxmxH6A97UacTbhE8
g2ZBXmMqEOwBsn9rcoy9321zoIdWbh/h5lk+Rx+P9o6yA1S9oR7OYIufG1GIY243hLm4eLkvnNlg
MN6w2Ha3ulfW0GHBTsgzKE5xAr9J9ykhhDK2WWXGk3UPp9nGwFALfwja6GNu9J1DY9MO7i9csSaK
zQeMfUzmufApLNEJoB5nGs06TEgZj4mVWLGYybmpRMup962Yqe/UfGSr0OYvobifEus579rhg3b+
s9Zbr3jz6ntwC9KHWpDRbrXgg+ZpOUI6csW+rcrhzqB8lTR9t0kLhdTqcg6koYW8UkNyk2djexPQ
/L+Y0bzga26W2eN3P2X/lfoFOgDW7tUCSusq7m5hHh2yVmrnUC7qRNW5kFvJyBFucn95oA0cHTrd
+ZrBhBeDNjxMjTQAK5ctZbG4uC6QzDE7aY/95JSfCBeXaC2zCiOqBnT1QulSqaedrdB+RywXrICG
6GvZfjOKyUVCYZeIKES66Qbt5FSOfeqcIMcdpSqOyn4gJuDx+44IB2XhdMptkhKZTdDzjHeamv2p
xTd64aOjxP/kZO14a5HJsvkOz6qRV8MrVDRHJgfgYjKwT7GhhscSnhGNjelh1mmOmqyOrxIXvofT
my/kFqh9O3sbMYwTQB3IF0FF68OQ76q06MMt8UZVPVNuK2YIoj0stSAp76aWrEnN6l5zKcd75BDR
iqnL9GySydOUC5xT5tMWQ4F6BBJkHrHuXUOfch/HMh4g8LrpQaKC2gRx6FFYFfCOFirGhXzbF1hi
ug6Waxtj6ulkr+2jqdBP30eHCUNiUOTWqknNdlO1I7zthuomufe5dRKXH0fpEEDrVKTkLBcrBEuq
XG96pfU7IsFJuhzDfR52yZWm7QG8eLclYV8+Xhu1zbPPJNG4LDITOe7CjnNgBpIJJ1q+l00X+J5d
G9eNi15ngLi5qYZBPmudfd8XsFojzrCOcMB7l9smbtlrr/cWcx06gMuuhJzX4b1nCBZ6nNEkLuqH
YZG2uejMtchyj13R6PuJWanfYTK/riri76wFTh8qld7jsU1QpMKwnLLUWvPFhe8sGVLtHMu9oeeQ
toa5BKI6QEoSRbtV5l7gRCr83p3STQFT97tpl+DljTlW0Z3WTBJMhEvJvXMwmCrIEQKiI+Uwemlw
zQyixl9nHeVeE30M1CN9l1RxRNPTgaZ6+NyLEcl35pdzoL2AXLNwo2KypqoENRYKy2OpMxmMVI/C
OkoZ9BleQgovsIAt6uuXi1/S+9ot/v1r1BVI/F9xUjwlrr4ju30+2qMctyV9jT0gQzr4U9c9wl3U
N1qSlKSvLGD4JAAvHcYIkGrCMDdcNA1JcWax6cIRf7fbLBHSgf3cGwwm0B+wA1wGWTe0Hs2Dy3m0
vxC9/34AZ2PvRCLfowRle26akc+yJd6CD4DWSbaUWl3ySv5KifwhDfHzf8uwfPxl8OQPcZa7/5cA
y/+ahfn/YYal7hHD9n/+b2rkvzIsd12cf33XViws37t/Zl9e3vc9ylLTzf8Ax3ehU0rb0ynBENb8
PctS0+V/nCUmV5hS8IPjkC34V5ilbvxHuiQ9eIZl2KhSdMI0m+KSa6mL/7jSsqRnG67uubzgf5Nr
+WOunCs8Q8qFw6dLQmgcOrMkKPwjxAxtuaEncXEeMAlVdNFzceeSlepi0/3HrvlFNOSS4f13FMNf
G2JLpiFMHUf8T7HAelqH2UJHzRn/V51Xf7aldvz9JpZ0+H9vQkqQHwIZoPgpFhvMVKtqVZyb1voo
vO5RAlWKC+0lTPJ16zZ/yLq0zF9tTxquSzQYARMcpR/3XVq1jttpxXmq+pJZLySkcNNBy3rVrZQO
nm3DpTLb4WkqO+9TgvxpbziWSXlMb5S3qpl2rY0Saj9i/g4GOM3geOooRng1TKDKQLLiMqxB3x63
gBjqowyjCTNqa2ebbO6nB6vL88fKmPL7JIqTB220KuPO0vucCRw9X+cjTVqUHHlF+M1aoakkIiag
4XlQXkh/AVSnaz41VlZmJ8cA7pohwgA/agEDhV1RLTl/DJ0fA7d1asC213wIIwPhBORpI6zMav2O
exs8IlbKGTMQVaCyNrCSpGlgf+rI9lt5c0f+EClWazWZmg/yft5AjkQnoGpjVwZYyXROvUuFxtsF
NM6fnQYZlCrC4tpetN6wXEofwYKGyqMs4m1XNTj1NId39uOsv45M0bpNqwEIWveYqenZpYW3p/NK
MlAOmpgJQBwZtxVVNUSXYvrcAo/KoXVq6m3GKYqDR6c5bTqLOiNOlLefpTHclHYF4xypGkDAMkWs
KjENnuinDTQ8Au+clJl8ruaeZqhLy/S+yMLhlEjd2CbKis+eY4tvRdBPR69u51fsSiivbGp1WyaG
oDGl3j52fZjfQVnqP2s12tcV+ZXqUxpL1FqaY32KFA2jFUN5/MY1GgC2c2qT2k6PQ4KpAUIBwPkd
vqCuamkM14iZ0murn5mBrxzCUgDOWo7mXBmDEVtHSf173DqWizw7tkKKS46h9GgLM5+Vf2PlpXVj
9mEE/lAzO3c/zGb2oIiHHPdRv8jImBxwIsKcUeUecMNMkGzeuzuIr2gMkoHINb/tO5NCmT6mBEC2
s4yxGFhAFXpUZTPHL6RwUOZW5CNIFvfE0cW+SmsNW3le3xJ9UO2dJpc+BQz9ufKy6sGY8UWkdQTf
F9H2LujHxbWsTOCOqffFHqv6odRaAZBodsFDxd5TSNZQ/6RBBOkakCorVABMUkkNmqqMQE9m9Uig
yhvgs9fjmM47h/0GCEhw/VIO2FQo/FdBQt2yjruzTXrc2hgbvJ2SuoReszoI5qm5KSYWOR2g151H
HSZnamOAPjHNnmkk6pnqoreeRkULKncPIikJ1sBB41OKNYmi6K0TZ17wkmtEOgk7GjaBNKmoI+Z6
YmYdURkBRT2UZYBA15Vo/b0ErzfRAMJuX8hCwnlYZEl+NzhlCZLHNb61Vm5tIdYmG9TBxUs26ahf
pn7JqjHoubsd+ro8yo07XZTeN9k4GHkHmiPnyh1qwunFEuYdQJc2KXBGhNQ/aJRMrnSr+TIF5HkG
COLS2TNept6yN/XQfMjZICGrrbQHzVKU96vZHnx9CPh8YOlX1hxDM8jIC4ntsdvklrvv6sBYc+e+
QbxqEuyif8wFJcyEM2VfhcYJMXq8yRB1rIxgCXOsm5MOV1/TCeUeoZesXTVYrDfTcp3XPetaa9BJ
pcnNRbkS+nPnqqVDs0ynzJfUVp/7iNq+J61wVQ3d+DjlbXeoaxzVSO7kfgI5+jzVi+tqSOtvgrn/
GRpIctSDpgA1WM9vQauYk/Wx9So9F0h0TiZDNNbTIWvCeT2SLnb0usD+QDVmQCxMw29eDTghwdxG
2apB3dvWH0PFmkUE3UZmWreJwknd4iiNeX9AtNLUZfJlNo3uRrEwfILPah4ROkzPU0iUHZ9zxGJc
QrTxcJriBPOe27lbyGSIL5opV2/sD/0xdhLQE+juyfkyh1vLCBJ3xcYxkmaQmCGUeiXWF2Q4rG1Z
HOZAbjEAczmiFMFISLwZfw21cGmbwBlJC8yMMCvc+V7v7eIpkyxzcNeYHBFcVxvUuMaDRM7qrZqc
w7Iqwc/e2+jwb8xsAlmRjNYk13GuG29w+3Uke6HZvHhzNryCPxjkhg6APFuMNagTe7NZ5c0SAyCF
wrZDwwvxyXyM9F5AdSkTX29SIKORblIj0EkRMfJjNCfBDngwBCLLvYkH0JkaWb2tYSo6nC1hENal
Mpo8jBG1wRwy0XFug4hGQbsjUMdds48iNAp6B9MCp0JjRDe6S44GPRWsa3A+B7+uGvmYglNNOahh
XK9Zvmi7umhphyvdgXVIN6txYiqzyi3tNflvdziA1a3V2BkZP/IqSLl9UAGTu2Ex+iiznW41p2mI
tavsXQ3jAuhfmH4htWI628gJd2FbgKeTzivLE/VGGLFNUgdTiEepPP2KsND0Chs+4LzG0Y17/BoS
VXebVo/WNKU3BKEND2WgqxtlJjnqe1VhRJUZ3Si7bHrOP1WXGxxLXAZhHXHagvwprtwZdSCoJAIY
hjZ9lpQpN7+fnelLpuFP0zPH8wxw0gL5tPx5qmlVU1BYZn/2ejf8rNp6R1GOsFIhtGMUe3INcSjY
NB4XcUjGwT6LS2yRlkzep7au16aVhx8l8vzgyrFNOIegFZZWqFV9kl0UyD9MV5e0+p8+Lb0mtB+2
50rm5z9/2jYPYnjjDjR/jbr+V6kJnxmOP3B34m5PFuxnrsAHJnH7iQp76hIx2nPJxXdh1XArJQOD
eExCiDVvPehg1KJk+/v9+e+Zu+uYrqELGwAHq4SfZp+0VSMCiD3qRmQGY2ukcEVALQ0rEQKcc/s/
BP/qy+z5x8PH9ggEtTyTjTnGT7NrDz8BlCQQNCSurHTkSrl4UJtoaxyaNUXmd6vdZzoUjZ3RHKwt
tSk/+EMU7y/OIMoQrJdsD62QSwjNjxPuGOiSES82u635Sjln3DRvNpf/xvMp0K2d56Hd0IdbDx8V
YMFP//vd/c9tL4fjHwulkolgVowOVITuRTcCsFmoIvyumpgw1eH8h6/679XSj9/0p4M7Fh0uS+Wc
Vfc5ZAg1y6fffxv9Txv4KYCU5BJm6y1fZzNt4j1yWd1dhUfPt3fRHudy/5Tv7MPvt/mrEwgahGfq
tiFs/XLF/WMPYnGpPNBZZ+4B3yZpMN9xGhhNVCTRdnAcuzImVbTXwsfCcf608eXU+Pns/efGjR8P
n1ZbDW5QqAWd4ZP8voqVS9up/MM1qf8YOLiscjluGF6EadE1cn++KAeGssrIPETzB73obyrUzGFy
a+YgGKrG17J3EVZX9LN/v2d/dTCdJRReECZrkFH945crKFex8NXOc2T0+4TdvPbKUt7+fiP/Xu26
jmfalCEN3dXtfwV/d8rQhiK77oNsa3iQTMFNjiR0mGm+m6LgD1v7xd3NFdS3XWodhi3FT1/Js0Nr
Uq26DoLQb7WPoi0YlUnGdf5QM/jFIp7azD829NOJYblYVojjphnRaxQ6J/mR50J7mByrOrDApEGh
Ve4u0AKJtqoCiELF9sEh2BxB0QBbPEVnM+PxykoyQspe33t5RFMsj9yDbapP9UxsW6cb/Q6/GFXD
tIo/za7pbcsxb0hqzRAxrmb4GQfb7eyjaCvhlxailakmvzupIDG5IgOSWzTWXZ5P6mWGWLyLMIWu
f398/3USuZ7gjPV0z3Qt51/VE+EJ4qf05rpDvJjbqV9Oxv3vt7AUrX68CC+b4CSCQ+dKKl4/nqdD
FkpLE+JaHG3kQ6tom/rzEXIz7pU/Dhb/OoGWbXnSMByTYdzTfypsDdbUa2Q83FgJbBGTuY2mb1MT
J7/xp5nCv3acwaYsnaoT14cUP5+qmGBtaVfquk3t/mrurWqPLY67m1bP9ybmJgQj0Ed8lOHG1omB
0+D/r68ia47usqQlD3Z2GlQaeTbfIGLmvIq9GDh1EXp+HTbIwbxGtLeDh7nDM0l+9URTnUcXZwUS
2TLb/f4g/erb6DZTNL6MMJhr/3iMdBFrXjg017GL4CeMxRPYrOl/P7p5/9zGT2Np4w2eyMzyGlv8
xxhNz1Lv/nAj/sXt3jMw85k6X4Jb1k9nmqFZmezD+rp0u5ODPFmF5UM2uHe/31e6+NXeMizLEqZh
LUHeP51ljTkIre+qa80Ymo3K2o1npCB9MOtP+XQf4+jcJnSD5RLCM7Z3VU0x3yYWtitQwyDM7Irq
TnRGtnUHYpn1hnDVRqKiR8PALMsMbHKOskNGFtvKAuy6KUvMhrkBAbpVNEUGN39F73Z1ETPSHt9D
H0bKld94Wvaoevu61MNtahgvCHa53pwgAQqqzlT7TG6nJmmVBtgcA4CKZxKCRADLlyGc71Pnf0g7
r+XIkSRdPxHMoMVtAqkoQLIoilU3MJaC1hpPfz7Ump1OIvMkTveu7cyObY/RMwIhPNx/oSG3YtJb
7Y9TInw1fPVAlZDuY+egtALdEcHzTZ71T2Ef3FUqrevR+NpqglsPxVMyKcFG8V/DzELSyptNYr7L
E8poUdujOaCL5sPYYVkAL3KyS29QDig0xbfwnlAQVXrjhgc7z2cVNQ1cQYIvaLs9YXG4y9XWhcHs
0iQ+BPS2N3LZ7MrBr1DvkI6agUIxavGxNHRA9BHlIgn52UoDpriZPfbRbSWk4B/1G6uJvweV+t6j
S4aeRPSqluFKqnP58LF0Mg4uF+r0nzeRicEzgO/JTXXxCOtiloVrYsT3ZHO7sgLPbuW/x9w/kRbX
F15pKL+Nojs9iBUwQHuQN6qdOOZRf5ZcAeLgAwCcrfWWPpRfV0LPf/pTSrUIvVj7waSqnTWJLkA8
R7qTbsN9v8M8ehs6mR2tnBjS2YZeBJs34knyiKcdZKtedGmFv4W39If9jfeC7uaNTETP2KQP2X5t
cs829yLm4ihMLEkaBa10u/hbIaChfHd9Atf+/OIUNKO80jg8KNneNcXPmEL19b9//lzi99NtISmU
NYUy15yQn8wZZYhcGbLJVffCuGuQ9NkVj5mDBx/K0d9Cu9uSlnI7mYcRnMBte7ge/mwPcC3KpPmU
mi2DhtUietOKwVj2levxYgaRhiT3Y4E+rFhWK+M8WxqfA2kLk28wbwDMxGruSDsAq3a98SWsb68P
5tJ7yYIWJvH0FennyYu1EGOEIUpcKDhGK6gcJUawbxJ0huRUzmDMRMpTJYXlIdJ65T7OdRhAltHe
IJQ2IgwV4Y81WsFt3IVrD7nzOsXnj7wcfWJkrRIOouu/hR94rDcv4S0ehQ/mI7pLe2BcPfIJG6r3
juyYk1M/9AfD+bdzs/gJi9MORqFat7Xk4jDiqLa61b4K9k9tD2P1Hr09Z/UsuLRxZFmUDYvyr4Rd
3ed1rdUFmmGcBa0NCOfLcEwcLg5KAEAu5U38/3P6nD3r5hH+E9FaLDEcZhLk6URXmBAebB4yAI2J
/I4PHG6qom1l0r4AQoU48X+Z2ZO4i5nV0OeJwwaLt0YquKuSskddohl3fpB8DEXUIO4Q9fswN1Ug
E6TRcNwVFDxG8Ot6AKbUbvzCvxUzay3zOfsE7DnYobSpSHvpai/O/ob/pxpP8YPaCCK096F/QFJF
XTkgL21slZOL40NTed4uRi9kcTSkZutq+UMF/VGUHisaC9eneC3GfMmdnJFtHuqW0TQuXA74nQkQ
VVQV9HDt+pqX5Ke7cp4vuvgULuYO+PKNgFxnhh21yFEcVPeJeTDiO0Aoor6BPrbVnXFXJMgf7cNu
XyH5aB4GRNT20Upqf+lEVqnfkdXz0FNnuMHpWJM0BIwcSK7Cm6MjOZu5oFlaYXFVrS3ci9N6Empe
PyfTGgtFXElsmHrbOaWbbpHYutXvyOF24U4+FDYl/LVT6GyPMsWaqhv6PNNoji9S/q5Quk7kS0ZC
7JSJflTE4nuAg7ItJ9XNkIhoC/SvWpa/adraCXhpYqlRcNlRgLS0GeJxOtpCCGrTyrKHsA32Yfhs
Fb8T9GrTcPfv1+pJGGNxCqWqmaWy2LiVVGyH8Fs2Tptp+rge4+JQTImR6NQCwKR8HgqqlHUpqaKr
WB+K0iCg7G/NKN2Ewbf/EgfchAosxjx7ZtIi72hI5Q8a7Bn6qju0DY8ainOw2VbW4t/C9HLvaTMA
h4tb0bXlGy0Gfgf6XHSNZ/0GgbHxO8JJkHzsei9sIU7urCfFdk3BIQnamHcdlWQ4vrvxENnyvXIM
vq+tlvO8jJUK3AZsD5VCyVzmEpSWpMrHnxSB37DEOy6gj4XkBwAUzA/z6SlBSWIT+E18qARP2OIQ
/0Ohu2bOLRuEkjvofJpOqymUbgQ1FBwzS+7aDoHn65/o0hl/+jPnpXKyh1HfNwetL10RmkqpPqVV
+Pq/C7Bca5VgpXlRuqXUFFtLCAJ7qAv3fxdjUeeeiqBIwAW5hlhv6uhDjl+u//1LBx1dInBdgIBM
7sPPk4RtYD01SeP26rc0h2r9tchXbsF5FpbL9zTC4obCobihGdi4eRh89yvYa9AjWjuRxP0U9Yfc
QiP1+pDO31rz+jwZ0+KeQJ8yFzHbfQCIfidsdHv8jbWijV73Hb/CEQ/+bi2lu7jUTiLO//xkqYWG
n+mUtVwJlkQs+ZvQe7o+pkv37+mQ5s94EiBOtTw1qAaO2m2oKah4FdgEv3nVq1fRYW6yTV6nK0+G
SyfpacjF9qm5j8Aw1y7ecxtfg6bdfpW9Dz+Q9/9laFS7yIVBFy77cvUgzsoOtVv4sLcGK90WTKWN
cEixwV/vEIFGxWXtgD381+uBL3+0/xtYWVxHFYXCEv84Nx2/yZhAGUG8cnJf3lv/BFjsrTSpQktg
HfoaZjuoPmi/ikpYW+zzHznbXtBnaaHqhgIY8vPKQCG5zEqtdmO9N/aa3v7yaLpuxllhifx3W5b6
Vq7M3/kwHUW/ewthwq/8hIvzSN5Aa5O2Conu518gClrEFzRcy7yJShjPgbe7/qHk8847G1pXNIuS
lwnnb5GfAPTKEVlsEDqBQo2MKjwDCAUHXOFEW1D64hhEbQXSHp4VUtj3SCSFR2TSO1Aj+GH0Xk25
MYibvYg/OeQ0jCeouwOLs/zKafxROMK6sHYekvf4dSiZjUeftKdrj7AdhJdtD80NeCQYyake27fr
g7v4MtfpuqmKaaiQaBYfEDnnIBR4fdbb6hhvowf6KdGPYtttde5wX9wEv//LaYWipUx+ND99lo+f
sCErMuBCjvDw4/QbykrOypgurfzTCIvzEOBGo0lJDQ6wrB8imLoZLF2jfFBw7HgsUhQEOrMMHA/R
DbTXZPk4qOjAYIumHCd/6F2zL3/qnjfd5IG51jG7tFxPf9tivgdjEJAsb13BigDfy/eWtVY9XRv9
4uT0aP1Pedi7jd/tCyDzEwwVufKO1yd5/ivLjc+LDBy1Di7bWN7cLEcxyobG9VpEfZrukfvhtWtG
YQNodOV7XhyQROYpcb4AAV3sP8kQGvw/BrdJw48Iods+CJ4TtVu5CC5GoQ0s0gI2eGLOicTJHWfK
kTIE8ujW6TN2LLbv/8hhGF6ftIsf31CAnFAOOUdgDEPb6G3aufX4vWoeJeU/DeGfP7/48qMQG10/
SJjmoEQd/Jld+trh5/UhXJym+adL6D+DzF98DKORfU2vR7eBHSVIaA7ov9B4WTnTL6FlQAEYlI2s
+dhdXislbg2T1KozRtm8webUe1RG2UD5RGhuTL3DTwQ3Iq/9I4TCQxKZ8YMUKQFWxNicduCV39up
yx7MIMDzSkFFHq0TX7YxjVAcARP21+tTcmkrnP7YxbQb0cA7giqLl/wJDNyStH1rwEJp1246a57b
5Z7jsWdwUIs6T7LFuVbRHirAjbtgGIK9lITvaQKOki6aeRCyQncaGqIHH58e6mn44khpG9jSRDPV
ihHXM8o8x3aubjYA4QYb/6U/WNcnN10gZbYBxm3rNfrvsoESWU34QQtWa7n01dCYl5BM9cSi249e
0TmjqkAInrIbo/MFLIes5BEda+/Jg/wIthXQxiQgiJ/LUvhdQrWfzljna1vs90JcHCxpkxumv429
FDBLDxZtmvrM0dD33RujIR30wdAQ+PHDL1TJxn1CzuboWqi9WrKAI3HcW5j6Rf4xF/WRXlpn/prF
g/eyZ4w79Cd+pUgSvigNOsAN9r1bsfbTfTZN47YA/myjYt/cKV3rHfFAkO9nLKJTNtlwyKUW+aje
N7delQxHOUl918S984CBRb4tDMRmFT/GOpIdDEu60zfWrPchir0s2H2GkW4pwMNL68h0psSCAVy2
SMTIMZQEr1AfQeuYUAIaEYpbH/VijDsKp7Lpqe1PSRibTYix975G/fau7GWEIiJw5iv76vz8sVSK
LORKc33irNKC9FwvGuYAZW+W3C4eLdAX1/fCBQgPIcgj4OxIMHCWOJcU5rUZqR19i/tW7LcQZOza
G5EVQ0bM2I4GDbbSdKq4XQl8aWgUBMC2cR/JZ5dE6FdGhc44QyudJMZBchJXJu98m9PC+CfCMmEf
lE6Q0UpBMVr7Jc2SByOCHEm2A2qzEmllLMoipc2HUC9Qy3I7GcURHbu5YiXAeUbLUMA9/r1RRdbD
57sux3wCdScOccDfPRhMNstNUSFki7upjBz70CkrEee/+PnomiNSrgLfNaOS5mvl5HYVfAy3ESFw
EZza0mvboY2udiP+UBrw0LXW3YWM/XO0xYksjlBFRKQLOj6RIMPVid+F6tEM5VvWDtoQiFeMCJoZ
EeIvARIaGnBgc6aWN/o+aqKXuE++jEp4qBLhaEQ/Kt2yVQyYG05JO5KlP4bOZI0oBMO2R6TAI0sX
y2wFW3WhkPB5FIuvFArotPaq4na75qgd4tuQUneyMfbyTtrCqT9Yx7XU/P8R0rLg1NF6POezVQN0
1/l2b23tvXoRB0f+KO3AwU8Dt9Dvml3Y3BXOyplxfq/NA/0n6rwfThbHiDwzOO/RDd+6emtWm6LZ
Yv7leA76Y+ArK/QA7cmets2+vRW/4mq4W/kBysXV+c8PWKxOJTEhg3Eu9nbnGP7e2E0Hy4YNL2xh
PNjBdnXEF8+SkxEvFmgZRwUHNdvhPf/ADwTXL6zHMVBCw/ig3ONdPD33D8kTpjHfVoZ6nr99nuvF
oqpaK+qsCkcn9EX/JL/wMvyfHkoDT+I2TG3frmxhtel48UQ7Ge+ijigmQEoqTrR2qOwqfzRTbeV8
WQuwSEu7uCwiJdLcUMgBPUpHxehWFslKBHVRr1F7tCVqjv9MgHQk8D4Wv/zvPs2S46nFKHuHMKu8
+/at+AWYd9dswGwCbrsftghs7c0vayv/4moAoK/CpyOFXd7W+iSMQln6D1b/NUoz2GXVpjfylav5
chAevTwXJEtcNs5kgfRKn0ZUCcuDhEqv1qFU+HVl8i7tKMo/gGwlS6UBs7gzRUgNpMWDGx3b1JGn
Y3NUbq0vZBrbxnKzt2kLEPbV+6Jvr8e9HNYElM2Vb509hxJFldK+0FxdeMzg8aAtKSLRvpbcyJcO
KFq5sgKBhmEsi1xa20xD0IYPjQPf8jjhVRVv8r2JqO1j/CSAafuB+DMoBWUr3Ujb2MFaScBNDwlT
1bk+4AtPM0ulrwHxWVF4Ky9v8lxOhSYdVVCodTYf1uO2tiOnwJFrh4jzs4Xl7pu8CXf+j/JH9nvt
5Ly0C0+jLw5OQaqaPs4EV49mNTCEpJFFn/412RruClxiVZPoekHOXBwmKSj0ACiKayUgizJl5tcF
frVfmcizoXyOsoSeIL8mRpPau8pz/NbcaYfuUDrWtKm2xk3ugMO4zw/XI57twzmgJemKaNKVF5dP
9w79RJ+WlKujk/pkdFp60xQlzL+i7ar8357HxPqbvWimxX9c1ky9IUyrPi+RHx/1374WhO9IWEor
B4s8X1afskpSSfDJ0OF1a24gz9vmJHEYhAodELV0K1P/iq9h8W40ovmuDkGKxnpSzIghTGNok+FA
mBfviao8VqWZ7iYDOdWsjsTnUh/CrRIp+Rv0Kdg4TRKOTq+r3h9MO4XXqg6lW1VCVExFvuU3WjYC
+l1e8KdlR9pT2jUfqTGOP69/qPOVwbA4T1T6nAYVr8UdrWqpUMtS6aLCCpUsv0dXbO2Jcb4WCCHP
iHUg6/RR539+MnNZH/mCaoG81fxogzDcW90kzxCd76+P5FIYFV81WQTtB2Z5+YEgHjS6nrlSF7kI
oDzknphs2kFZuzrPHjQshNM484yeDKcf0RmQ+gwgsZ0dxw/tUN8HDpiJF2XaIE5up4/DPn3ub7XH
cOXiObsAFpEXE1mms9lKk7ljr2Nk12W7qMAqV+wzY9NFYbayrf6u6OWKp5MtimwqHtnLl1tamDqO
1MWcKjvart5Dw9y1u9aZttEW17Lj9c93/h6YR3cSbpG3xXVthuj2uGIR/UKIMYPcrWq2bFbBRk3L
W0RV7se+uksTDECn5g2/drermmeLfkhUVT949AXOf/hJtI5gsEkG9ndLjlAcIbdcBoWbDNYrDndO
mXofaBs4Yj2+6q38vdetQ6cgHCfLb3kbv0v5iI5PcSNVqtMq08oj7dIJBG9I0lVoWaq8BCNEiOjg
8le4kgkYFHnGmhZbU9DYMCTcA1+vj/3SbgIOqhoySRSJwOJeUvXex7+udIfyaWifcdjYiPXz9RAX
xyPTjceDFLrw8nbX6OZVqlG5Q/KtwT9lW5vN64g0QygE+Cpb+e56uIsjmsVYoImqOmSTz/tWsrI0
gqXhljrKHc3o/wGhfht07dp1tBZncT7kLXbJoY4bRvkzGUjTGioAubS2OS+dQnA/ZponJCCWxOfR
oJE0lGizuAKOU7MMmXrQkqx1AmSKt1FqWj/iOgkRYPBVBysufY+/SolpQVc6qJJPdz16+uHGUofq
QKcapagwwdQGwWTNgZUmrAAjLh1cwKEMEZ4HGMElU0VVWwRGG0ADUW2n/Y+gmcVBDm3yfv0LX1pQ
1BIA6yg66L3lggq9VNe9pHJbKUGyAo5Y4b2gy/wFG8JvhhmvrKeL5yMMQkPhtjFpsiy2SI+UtTWq
tTundXcxqM5NmTbl3uiS6Xul9/KjjEgKRpJRh0ho3+AHZ9YCD64EXnpoasmzgMP1f7hs6WSA1gIF
yyNheUjkQqT0oza4QO+kba9I5OrlQFOigMh2fbYvZA504yi7GhKp3lnmGqfBiHGq5IoD9cnhm5qO
2+sBLnxOAsz/Cw+dXTtvtJOLtlN7odUJgNUXanOzdI6Pkws2ORu9iB/itN1fj3dh4/Kgo/lu8n+M
M7AXvi25NyWyqyGn60uSj0PuIO9aJf735zhVcY5UlY8EunMxLlz76jr2OxfA7oSNcG/0vwuhNWgh
pGgcx4Pv//G6ul65Xy/N5mnUeY+ezGZaSZ0etRh41MEuhwKHgmgkvmjxFleRlXvzwnZn/pB0A4YP
q2H54Sp8KQcUZ9y2eJwd2QTJllFRKqNy5RC89MFMWpCIrM9P7uWJTh+MZL0kTjoiaiSiixmq43uW
iH+uLwzl0lIHi4vXFhBn5QyOyyOxDUdwiUrSKcXODCTztsSM5EvRaDqOHqUIlTSavaKz5CgasbSt
i1J/7UZrctsMDHHqt9U7Agjdhxc3+GG1gWFi0VMVgjPkXeJWEagjHoKNTT5u2mYdJ7vSNKsPsILW
tlWoAsf+9EdSO2mL62Z1lOGabSfPzG4UMZPdQeQFjlNi9SeNhsa+PvpLs8wdALwbaYVZZ+HzwhFQ
c2hjc3InS9gNIglgbe0Arq9siotTzEuESHSNzjDBqYRjbtxJbliX4yEsg2yrCPnH9ZGcx7DmZjvN
KP4HwOy8RU62gIAIV6BPkhvk5lFKvKcuzp/+dxEWOaw2NWYHGcltlN9KE2yC8eX63z/vNkBvgCkE
T0hXRf0MjNvmFqc+X1x8Qh6peg9RbaeEHGLr7r2Ij+qj8AUpqHvzZc7TrT0ip9sEa5UNddZ9ZYf/
Hg349+fgDgtHeK5hLHKqsiqnONdkt5N0fNrym5jn8L/e5POIDXI2kMHz0+rzRxvFfBp93LpVhJ90
VLbUipUvryAAz9c4QWYGKjwJGnrLKkxQmr6Cf7Cb9rktDT+lQdkMRbsykvMTmCCgSpAoEWmELVNq
DNYgI0mya5Zh84BpJ9SPvGyxQ2dP2EHQDXuBXbiSZHMjM0Gfn3GEtXTkQAhOarCYQF/FTVfiWitE
et21VIa2WElfUm+qMCYMv8eJ5Qqp8VQX/pNg4PQK1cwzRbfEpqIHWlfnjYP2vm3FHUlOitq3sckU
/YgEOgJLhdPimO633zKabV4Z7cpweBJ8FOVHXJLQMYqq+oDd8ENbpvdtNFJgrlEfzWR7THJk+3tg
3hh4wc7xxucOLx2MisqfYgMntrSesfPbsSK22TQ8qdn4MBrKfoz8WxTyUGQWcISs6nuBCqwfFLZC
TTRCx6XTYmeSgtvJ/FZEhZ0K/hdkqVD4Yf00+tcEYWOvyh5wJ7yNcTdsDF4e4PU32mDdNDIsuxKz
MN+ybstRoLeffBFxBeqmhNZ6/kUQKF1HGRIyQUtNsD9YLSKjTD/6IuV9qba3HUDxMejf+o6uUhk9
9kOCyLL0jK+hg1RrvMEN657JPwRTEu3MMaAdGJTPTY95kR5m7V2btK5nWjeDGNldFh/IqEv8kIRn
KDbPFvpLwGGwDZL3kZ8dtLh7siwrQzEX3baJzLLH4igx+ju0e9+tUruB/XMoesWxEiR8/R7/BsUR
zfR3LSED7hXvpq47eSraspZtYozv8ezcdMXwM5wQlTaT7iWs+Q+p532tQ/kumQ3L/6rDZZ75dcCL
Hu5w6OQZj2R5Jsjrym0+qW7T1zsuSydHjCfkckNF+a5E+RZpYJua7oGZsiOEUBGyQnzW30qFt+MO
3fRpd8N/79bX0CkTxFlJXL4xenxJtZonqBmuNQwu5SokrzzvFRJ5c7k76CP7RoEid+8zy34uHhs1
f820aJ+lycoho/wlny234gnNU5u36skFVKpqFshh9IC1wDZDZ9eQzDs5N28qkJj1mBzQ/YzR7K1h
4pi4I+GWx6IN0P6ygh9IagFhfBnDl9ir7RjvCQlum4xFlYRO8YgMnvSIRD0a8sNB001kc4ebQoj3
+Gw7CcYXZjF+SfP2VxV0uJ7gWqBSMcLTBnY4dsIdhsFYZdP7NFgqjXbUw/KrjrQS0INC2pRi4Xh5
i1eHxKuqi+xRMf4UffiBMEu+A2F5AxHCGQ0r3ECW8rRHdBE0zobuNRC1F8Rb8viAcgj2QDTIhcxG
ZvK+azFzxYyl4XWUZW9iJDhqe6NJ0eycZ/sToELBLmfNealE5x76RX1sTXFrpK9KjAR64JpoAoeK
UxXhVhbgk3MIeIni9OERO4umOhjJi5S9iskXwX9WMFWpcb3DZUbC2FsD4YWfozMW9LoD6ABtsYeb
btPuufP6eqMk9WvUvddY26XjR9s+ihhu+z0OrPHT6P0IZbQHOzQLgp1ulUhNGU7ZS8eymw5VgRdP
85IWcNsxubdQdLOCO6lGLbNEFU7kJ7zK3r3XPyqoMSYhJihvZv+I7UMi3WsGUts4vvgfg/Yc4SaB
dIuj+y9e9quwGidQByyIbnlq7We0UAW/dWyN567xnDTKtxKuqEl151fqHtW3vW4WdyGuMbDyN7Wk
3IrBb1kJd7kJADhtNoVMqyEbN8Io3SZe/s1T6WJFerDxRyQNzaJB2VSyDW16LcKItFO+y6oBNUQ0
yP3+Pk7lXYW7byAKX6IspG3OuimKu1q581rlV4w6uChFx7QYnRG4uSnkCLIJO0X7mYjDSy9be5ym
7dzCLhzdZ2GYNtQdYNEgBDnpAAD8r237pmh3VoTeZENxPwu+xpZ8i8bFdrBiN6lGViQ+AOTSqMqn
CCMAqHlv41mrH9Tgpq9q+NOGcKC8R6DZ1BYrhynydbuv8IjLESGfIRU/e214ToLxQTGnu7qaPR+x
qU/Eo2S8tHHOTkvvdJk1OmXFvjXn6xravoWTkoLrNYKxSFWHb6l8Jw3Tz67S79Q6O+a5hRtGrhwN
5bFEArLAREc0xq+z5D3St44SikCC56Ur3rMHv3m+dTDjV23Q7CC/SyVEsSLAAHw8tXzpw5jHE8py
gb7plfvI1J2gam5RiW1sqdSdTMLcNVVuVLRARTPZyJiYIRp5COLJSbVfVjEcB012DOzrANvd6gqW
NZN5mFoF26NmY9UDSrXRxhvSba37XPrTJtA8xww6ZJXfqGEha5Jvfex2RNTD8SLqkHvLSxXzq2oT
WdauAVcs+T1qEJXtlc1jmCH7qL1Z3Ve/8Y6zvk5a/kkQAqxjMDJF6XiWsAly/yYKHzWpsfUWW5Ao
2OYWcLUYdwRZuhP69NFqIyyvJnEfycURzsRW9BhhTVIyoAZLbT/5xh1zjI3kWa2yFzlrtx13T4zJ
Qmemz3InfeWq2kY41e/AZ99ogTVsK8msdkZizi3N8mZkpUSpa+b6Np4GtirQ+LvYQyMwaCkzlyIF
h/bYgOvc9L7+UXq9M5XvWuGbB/xAJ8Ce5osl8J35iZsxVze+gckR1VK8fh09/9WBBeJ3Hq4/Ay6l
q6f3yCLttoYqr7Uhfcjz/o+opR8+bu4W2kf/JcqslULzBijV4uE3FZoZGXH4YCo1T/dSC9KjqJbq
F7OWy5Wr8Zwa8JeY/k+sRXXChGVnCJXoyhrqKZsm3MygHCzq7VLd4jV9bPbxbk00Qj7joRJUAt1K
uQeUGKywz9fx1Kt9K1roxd8Y7yBjNNVW7sZXas+udj/d4OW0M96U1w6blmDT3AvOv24wz/FRXQAH
Cfb4rGNFvyzEJUGFB3tfecUO843d9S94oUT5OcL8Ij5JOATJE01vUF1tQ0rxJdt1B/MZ40CHt6Dj
7zTneri54LlMbyTFQHIMJQkeG4v3tVGOYaQJjOcYHqDY7gNX2oqHtbVyoRPLoE7CLB7ZaFQXBRUT
3sCTv23uVLu2vSNu3G7wTCNuoz6EtvqY3jcbOJhkSOgM+E5w3x6su+h7vbITL73p/vZNJRy5EKxd
LKEglgstLCAtGtKPusMyK3k2h2/ppEabWnu4Pr3SpZecTE4oIe9IMX1ZcE7rTrGKXnLx6toXu+Eg
HifbY4AA5fZr8LyLm+Mk2F/w7cnSscJKkKYYjsIWzZj6xRhBDCjIf3kbxcEQZBu/mNVTkN5gUYmL
8x981Du3pCW5/S9TfPpDFu/XvgvwehLg/f/06+EpKeA1IhME9P5WH4eVRsVF3TMZqc5Za1+WpWVB
g4K6X2Fi5RbWWN2MmBrZeq6WO7Fs+jectKOjpOEbh7WvBFWwHoVXkmDvUCDTPqxUCy4Uq2hjz8Jo
s0DhGQynHQC2R77oDjo+GOiEq+MadHXeJ4vtCnjJUGY2G+23s6dPXmWmDh3RKxIRm5fg1qijX0rp
HX2Jcy9Hb7YQybBXFvHFcQELATZlgoJcLmKtHSMJS2nXr5rwVhKC6aCPWfFSyx1vlDDoeZx0+KKM
CX6ZYp29JQra317ZD3SOlNn5nOQgQXdv5Xdd2shUlyzaDPyLbvfnk3LiB3s6J2Udp7cqfuI8qJrh
A1tdwE1rEKtL1/dcbAJDNiMvlhVVr4jiKLBElxbeBn33TVR96f1v1+f5wjSjbAk/XQQKwTpaHEzF
QFnE61S3CPIvTVfihbYGUvz7Mxfr51OIxZ0dl4kV+1CAwKd3jrgFIBA5PGqtbfZH26b33l2JWoa6
qx+K1/zruDcAGqWO4GiPa/zdtbEu7h25NOMs7BmrFsCReI+oZFyfTOm8SgBM+WQ2F1dOqzdCzwPM
bZx+i9if+tY8+DepbdjxsXpDjQC9bypXu7UE4QImgrga5VWZHptxVp0Q9KyU00oDlq3eyLYJu1uw
OXqP+RF5bTu7r/b/WguKnOQ0ovx5H5ilUmKRrLj0MiqnxFhsj+mZ5eBPgBl4LOmv/2VmZ+nQufYC
rmFxuuuCXxdaI5KhTLtEtYtfMxabalx+NzqYJ9zXx4bbLf9xPeylFaNqkIgh+hngThZR6zI0w6pu
3Xj8Ho4Hr/3XEGFm8fTvL2ZxlCjeSWLwkGroTsnSpig/rg/g0hFC28kE7URVHFLk58+kDrEeV5Pi
9nrtmom3gxR/ULA8+w9RTEMzJNQ/rDPbFAEl5biITbdCVeGQWlSWjDSTSc8t0bke6VLqCMwGNV5M
+ixCfR4PMopi6Nf639SxvW8Osz6dvCp0dmnW+DDAEEDR6NwUn6NUGKUlEy+aKdVejEq7K/FB8C28
ja8P5tJdYs1gQUQtL/GcS7wwKW4+RFEdHuNWrG0T4YwtUlim4/f5LkJr8nrEC+uZgx5sHZBnoJBL
qBYwrUSnMvLQkLHtxdySKjtuTBzar4e5dB6RE/3fy3uZFPoCMok4RXAeeXvcPx6Q9EduD8GJbqvu
ygcsMaPXNdz4hdkkJjQylX/XzsAjJkpSFNJENywTu9MxqBOeoMt4PUK0/x61Cidn7ifP0swiKhef
14dihlaPO9pDK96k6Y1m3cLauz6DlwYj62ALoLQq5CqLNMMskrBSatSWdNAinrap4hup/FC616pZ
O1kvhkJ+fcZx0/o5647HSSb1evAwiz7S9IkP6SFyph+mUztY50L9v6NmDP/CWsmhL2xlKHH/xJ3X
6snDgR5yk3ow4r3cRfDQNrCEGaqfioqpet1v8Rr3dHllXV7Y16xKLOVmpiGK94vvNoDahdJJ9UBt
of8NJG1NFksPmpespW6XNhqzObfSwAJwxH8eHOYrCbKCtavQBuIK2emF9a8b4YBkKQiIIGvg7y4T
tyzJJ8uiBZRTkquzuwHlgutL8OIQTgIs0rZRT80h8dKHSv+Jzhj+Q4/X//6ljwHhTwUwiRL12Vmk
RGqqDgiKVY21y+XxMFFXNXF0uh7lQkZGx/mfKIuMrGj6CQuu1sV8yKE0ue3DAulYDIKC39cDXXgl
odei4B5GpgCoah7uyXJOU+Q1EP14qCheZ8MHgC90OA0Kk8NU4SiLkZZZxSvJ+8WYNLxnAOZfU7nP
MQVMTotGjx5GNWqMWZa4PWoi7kiFIeO7IbXWu2hmlbfpJ/39+mgvLA6oU5T85hID63Cxvj10y/Ey
gQeohZu6/K4LL9f//oXF8envLz6b76PgrgS9K3m46X6rkuO6/uecKiyeJTys0BgBmwfcY6kWITWm
1yuQp4afPsYrdvZQ/JAfyjvv3TzEO287rSz3S28DjaUxH7MwA84wEFYthxBcBe7Ecds9Zrt4sD1H
pfik2NpHdlPshd14u1aeuVQLYnUwQFJm5HCWqUwcVp7hE3XcU/TGj+1GOpiOca//LKatelirwVzY
bdgJzNobyI0DrFwsC9oUht/3MPkGw/FxVvL88dgI7TH3oi/XF8iFpU/WNNspgrYCVrLYbkqlFYVM
2UmY8B5LTRpgv2UQf2HRO0Xy1kXJyml48fMhkUE5jX/9j+nj6f4uZaHrp7IiVceedVO3VviURb33
VOKb7khjkXKudPT77rtci26yJsk/ZpBUCPQaH2Iye1G8NQYz/in7UnrUp8p6zOp4WFllLN8Ly/p0
mc079+QcagYv63VJcJUhs5Op3HUjem9ad1/DBkYvPN4bffcNUwvs+yYbOM2jpuL7NjQ3Y1/i0POD
7r3dVNGxLJR9kIv4VXn7uogdLQ+Ocl5AlYyO0YTlcPwlbwAN45DYJeXWiL96XoID92BziO8LC6c9
adig/r1PCwvEAMXXEE2I5KuY1TtdHPcjcFMQO/SU6r0kVa7YB26Lb2UqtjbOLPd9TIMz828MpbyP
jOJJ6KTnNPyp5MpTGetAHrK97pm4nBR7Kfvh02TDR90O2xtjapxwMO9K5FMlIb/7P8x9WW/kOJrt
Xxn0O2skar+Y7gctoVgdXsPLi+D0IkoUtZFaf/09yq6atiM96em3AQoFJGwHQxJF8jvfWRrS+dTp
rztahakL/aKO04ZbRx0z/BrQMFFobDpTgJikUEKpZ5o/kKgQM1ptZt0MC8ZDVbFtQuqNMMZopAQh
gnSL9FkkW/dblQJBZupyJO/CYrdYrJEtrF1rfbrJbHeXagmO9eOKGEWQJg9j3u9RDewBarXqpaRp
zKf2zu3ekYkeZvozaDOrzuVgtRV+5mpxwx7gz7NyeXJAip+PxKpnD/5fpdHHHskDA72+DkEWjSbW
lGfvUwpsubFXOUXHXA5JJGzCgLuCJIGmk5nXb4nl+KP+6vb2dSnTgFQPqDyCmTZBpgp/QCJirb1T
mseEslVatbEDF7y+gTsQae978qNo+NZ0UpjStmSLeCqcPEBeR751Ck6NJmlA+HOVjD4dcGSERggJ
kPEMPXtVvmocj6vpNnnG1snoBY1jB2Mi8OnXkwPD+hwGTJqxQbx6DQ8kb+tV/EjGV31gl3rubsc2
38/QJJMcYexeLC3y0CP/ZVTGticqahOY5FMrUNqw5nbrV6OGjc/xrTKJc8Qi0kwhIl2s7fS5kkNY
ZEU0yqsxc/yOXLbJD2v84YFyNE5+mT2Y5tuAHlOuRTiiBJ7jhbSXu8a94WPmG1LEY8oCMx/RwyuR
8XmiDo/qtgwFR5ISGWObtOFgZcGUgz8w06tuHLZ65UUSwkDSaCuc6cBMqNeM/JCwG8k6PcoG9JMr
F364ZWltGgd+6MiXv8Om/giIsPWRGXJbyyyoOM4SZMmvYzCSxMncSo+Mu0G2hEJnLHYbcMkT41Do
TgSyTzghpVA4wwo2/T5jl1qp+3OhhXrGDhTPZ4QBsqFqMCjcSC7A2AwOlPPesce05r5SiIeH8iUA
I2NVuPYhb/s1r+YgH9yoUFeqkeu+6EJnwl9lMGQ0n6X7UptGDDboivEuHj22RlbZ2uPVnWUjTkFH
B43cOaVYW1UXFa0WdZ4MJ94dLXBExHAhoWTOgTdDoxtmdFwxtFlTjq/QGKtOV6EFPUtjDiHjSFZL
mw1awBuZ9CdHvXD3MRkRoykRnuolm8Zuognu3TVcD530FaEtPKTw36wTNAj49Kj6V8gdNxaCFjNn
AmVQwS34ZjDudf3ULc8dgI/VHpecVFgj+6Ax4lYuCXnwaIazKGhuvotsrhpeMr4jChzE9XI3IUYU
+kUzHHNy4aj6fkDPx3Ngd5eNiK012nKbiGk/6qiCOc73vrcYr5isu+mZs3aSLmxA1tKXFHYvedSL
fM96pG+avfM6Cv2KpnKtMmPfqvoO4gVYDam1KuqrSkf/vVV7d4J+wBPhQN0nDQcnykQAx3skfa0I
iH0INweTBpYN1ripEFcB0+tqCRa07XU1blK0bXQU60qRp0xZ4SKRX3hZIRUPfY1DkSpiOjyJYlNC
BmLXbVimTVzbIAc1bJ0n5BGxQfO4MbwknMlJtFc484R1P4Zjq69LELhA0egSBLjCZAON8WPVV2ud
Od9s1j+j3M7OdoDsIC1dxCT6Lw5yyE9zJtehF5k5kwcGD8qdNtvJfqBmsiIczrCKQ4XM+/6QKKz+
oCyDJ5CW7YxAJ9jgIQ222YPZ1O6pqkVsZMLG8pCB02TmbJU0Dg8N4ZIrJVusBiOfQkJFF4DgYa9m
bpmbsmDNlTAk31mMI0K4HPprPG+BMPfMjBEPMkVD30zfBdd8fdr7cMY8OxU5ltTzgRGYUquNdgdD
o0CG/JatFwt1cf/7E9hXTeOfOdOoeUB/A0rx+aQxpbOrt1Bdyz+bq1VAIkQnhosnNAnZ3TfDLaDb
2TP9NNxZSVCDc1QRg/zE1kHG2rro4Tpxvq7vvnPV/vqsB5hg0YCBg3sudgU7dJqMJLmwRHlhSMwb
MjzCMxmWUg1WIxoil+WZWgOiJuG5IhjsQJEZeuQ0n0AzKpDUgXNMZDvJN6DQV6frxe0HZSbaYr+E
glmtradsno9l3iE49aTral1jSAbzwN/f6y+qL+vjQPTzk9XMipl16V3kEl48XAMz60dnfGe/89XV
WCaUg6a1KPvOawVGkE+JxtAxJ9vWvKs1w6/yxx4kxn//Wj4OczZtUjoIA92Do52vu7wNLe8isbxv
cKWvztwfxrAXAsmHMzcDVas2yvQoXBdkscEe1X2Xj/UTuoX0fjC1+UrHkfmOd+nwzchfvvEQKqD3
CwTZhurk89AJyBR66qVHENwi8tDFIp7j7BbqYnhz2N84L381LT6OdVZazEbfNjWsK/KxEfcjQulw
ssxTJ55HS1/9/qn9aumwGBbDORV1K5oXv8ApEAl0OZnY0WbDuDdtIq8Ke2xiJR2UBxa8lN68hHCk
IyXWbaL1pRYgnJkGvE6xudngTNuBh4W5BolPyx88BN0erdK2tpYw+yeksM6bcnaq7/o5y5J3tkbh
W8PJAHq3n5bgn5+GJjM1tcZ4tNNUj9w5oX6fTGmUVvmzngt6WXv25vc36otnskgeUAHDPsH7RYxm
gHJnOp065qr9IU39hFPgKwjW3ywIX1wXrPiXTD1k9wHNPFvqM6TOw/hOHQtjPnoluJe6gVNW2Rfr
YtZ3Tv+nI+l/voz/L32rLv95y+Q//gv/fqmg/stSps7++Y9D9gJ6WvWu/mv5s//+tc9/9I9j/Vbe
qPbtTR2e6/Pf/PSH+Pw/xw+f1fOnf0SlwoO56t7a6fpNdoX6OQi+6fKb/9sf/sfbz0+5neq3v//t
pepKtXxamlXl3/780eb1738DlI8UNryl//lxjD9/4eJZ4G9vM1G1ZP8m1duXf/n2LNXf/wZGxh9w
ckEABQBUPJdFzzHgb5afmH9Aaelim0CbDMwwrLxl1Sr2978R9w+DQrSIPWQhIYFQhl1WVt3Pn3l/
wMNxCfJdGgEGXTwe/vqOn57Yv57gf5SduKyyUsmfo35+GTAhF9ICJKb4LLROjbNdZHSS0oSbR7FL
lRi2XtlZcQ6SSulk5Lq0wElF2s49CvHUR0TiFCQCHvnVKDagzOBU3lzO+bOFgMh6yrMjDjVI3R3q
tzmVQ1A2drlzDSbDttsaYGKOnbdyeC52xPVS8GHpZVI4+9oZ0l2p2E1ToVJDeaIHHH6wO224nvva
Pk5J/mNgD03WeoFe1yvNKsS2c9CiB0Vr8DsvpRGpyq0Nx60hY5u66liUJShme9CN/UTTEXRQgvk3
rxsYK8QGTTewmXaBuyAABJKVrUxbaDC01kWruvYrWIceJNFvkPcdQJkHwnlnExwZJuxLZlPACDTx
G2RQrsA3NH3VweybTO6llsg2mhGGhAI+O3UZFH6168bKs3aj6dX+mI7ADzmYzhx3xrca8HS0/r4u
+DNZ6pt+ajequOStYKsORSs4/ZOKXKU/u7BaispY8Ze6LHxwC5IrazKPAFOqg0bLbIXbFYx934EM
z/aNRHKdW0CJQiH6SWjGd6ZhryUUU+E4V2nYeAhwZkxr4orr2qZ2nR3vSON3A28OZtHfkbZqVrDk
hHOndd/IBCFqbnKLbt4Y5f034Dh6cb9OQLxsS8QvmmgWMi4+r8aVnvC5d+t6R5K8WXV8btZ1PwMk
nFu5qop+3iLXPCJarYLEKMad5TYnonoTB37vbmbTsKZtdoF8z87X2qaC/AclkT6n6TVcRl90NdyW
3WAAxGq1sBoTJN3OVoje9VXflSC6gTKMQAwOIN6z/VoIRPdkmj9XLbsnRznaIJn3+u2kq2lDBYsL
hbokLVEgE+1mKtQatDJ4P0vtSiP2XTFoNCZjVYcsr2uY8ggIe/Jq8o0OpPvCNR5Y6VBQ7+bQsVke
ubRKQmduaCDsxouz2R58tIrYugTiEmNuzgiwTsFTKYGYOuTJwkSVNMf8y70chW8hYpd2/GpuoSpB
Jb4uVH4gGjRUpY1rhhPNfYd6ctckBTKJ6ppFrQtQ0GlCgUwX2L7aa2BqJHChlVl7qDD1SSeX6PkF
HUFgLxxYUT/aXTDNJjojcECG8h1SKZUPaUhMrVjZE+IwtTF7GUuIQjQ4thzTMd1LCdVCymkfliCs
hsgARc4gs05tpl3P8DG/mr0u1rGMrEUO9zhu2d1qsqhAmTb0iHXVtdu0yLKg1JUJg3sxbfjQzyDi
v88yoeu2M4cj6XF60G25cvRmgvyibzedaa2YHN/GlnmHQja7Ii/mXVou0fJ6Kld5Umt7tvyvqfS3
CgK1lRz6Q91JuXf6Sbvu7Owmb3mPJ6Qz5Es5o+VXzACsMxQIzxkhFEnnCYqUwnpKjOygt924A+3u
Rmsxe3hd0u3ckrXrDVDRm6LajARfUqupCfwlBz0B3rIYPgFQMftjNxQPdOgCbyZZODCdXLVsJGGZ
71uRVogrXWZsWdGgy4XY6ysU6WSa6EnBxSDqG5ikAnZw8dfb1Mbcw4F2n4PVGaBcp3DSRcBrOuW3
Rm2D629XYCs0N0neCVjzmkgJG6fa7+RYXWlIOwmVBgPitHWjXqf1qq7gxmV4Xeano80iM+fTCufJ
YHC8fG1KN1mVEDsR0htHwO0QnVMaFWVyNykj2w+pCSC6EaDPU71fuTOWIsuBToIRHOgWvZPdlg28
yOxxn5oA0NLMhIrJa8ob0dssyBEBv0+K0URAEnwkE2XSre4IccqGbNVYjRsp2dWbgbI0khNS7MGs
eXIMcDJKSQDmyaGJ7BEZjJI3pj8aFbyDnT6m3DD3Xi2qoOisPXpXGtQ3ePHdCVARguxhRg4mAhQM
czy1nrsfLHPbNuCv85mqvY43NUBfPo/mOYdzTgs/WruD6LFNXPMac8pYFaSBM4RMNeBdaCi6iXXT
Je4T4upgeJ2NNBIlAE9zTKyNaaN9XzdAtJf/eWxeVQO1D900FD5v3WPjmGJXGsZd6ZTwvEsWNA5h
UUqwapfZZb7TmpDYeQBjwfbK4u7KcMp2g9v90nAIQOAk5Kx7DrUOWOhJWMBE1S87CZQVhW/E86Ta
ZIY0g76DFjLh6do1sYz2lrVgrxYASpkj6liotavzvVnmU6zY+A485MKcxyHUU3MF+2MdghelB+Ws
hqOlN5Enlh2NO2zTJ/A8LsCCDTua9qtcr5dEPgTFKTyaDITNCHcYr7HXPdcewupmtLnGAXfB1cgA
1cC1g9QMoIf30CwUh4QVYmV2KZoeNtyx0UbXyx5+noPxjPa3ujCu3a7k+4Q0K8dI8SLDbaHue8gQ
LYNvyvy2zu+bBtmoCaRwV85MoFGZFNyFZxQh3OE3WG6mnZs5K7uyi8CR4qkuIU/LtOZKeYOxc8s8
7LA5t7O8L0yw0Z18hihVFlFPBhwF2HQHPAorjzkdtJ5BXkBwDunc9tZDeuG2FBMYznOdw9DAmAPZ
5ofEMZ6g0Dr2+Tj6jjs8aPTUcCu29RnJEAwlEkW84UgpMNbUg6EjR6OhyWesjQxbxExHzIzC8PUe
RtIT1JSxwZjyU5Ieeg2PGi8grCpIpEOaClccMPC0to97RYuwt9AWwvn3htPU80XqaACA4XEg22Sb
a49KjGg3WByynkyIXcOxF2QVnCsbw46YMtzIRjaFP3gIq+ednSA4yUBG7qy/drRxAgn/IUjz5m5V
89SOkgoK8qGd+qA1XBlQ+YBcgT0HhgmlWx30FcEO0eH46LR+B5PsAxmc6yEbtB2EYMKfcgYGap4c
u2LFc0zsGhh3zXW1IrKLUbJXvsIzDglOv35TCDNKM1XGadnZQeX0mJ+QwHZVu/TK5kccYJg/4DiL
7zGEZk/vsSHOWy4GvnSewFUWYFCgnUmxxD26RWdvlW3cMmqRqHXEtm9diKXN9sF2hwydtWZVzhOg
eTTSEmarsBwK5GobwP6HaTiM9RjCOKjcODW5mzjUW6UNebSrYPeeV8UBjpkutMfMRHQHEhtLzgMj
uSjlsDZKOoQ24yvaVHvpkmYDuBmxuhmdt14PCyBgqh0EdnW3m+HuE8ILBCU1MikCrZD2miSejGU6
8nAEy2DXmUUN4EtAR5ynyRYpmhRn2Y7skm7sYm10aWDpaGdU+pTEY2NmUEyTCkLqiviiapY+mK6t
x47u+NCZPm1tHDMNloZlPQ7XxuRXdMAJtwV7EasBtKuJeZAOTi/WsiTZfdWGduZdV3o+rSm99BrK
I0tJiiXLvKmtFhK6Pi5x2gwrhnOPnqxsxo6NmA4IQr9LisrXujLQjLfS41fF0oHR7RuYMB8sCZ2z
nEBEVkhNn8y28xmxkbeDZ25rQxfXbRaNbQI7rU7tGi+dthDJhlYJELnuix4YsL23c7jxcWHv5qQ7
jGhUoY3AcAd0dGDIK5nNg51jzUJ+zXZGMY2iEO3TAU18vwV1b8PRPkTSVR3OKb0pEwsUBTvB6wPM
j/IUetYieUWfCN3VDpm5iV7uaeEru+F+yq5I9myYFZzOmYPuGV0rhkg2Pu9rS2uCSsoHNUBnKLju
dy52UIRmhGna9RGDgHxYvH/TDFZukAP4iShvFS/Hber245ZOHqwb0IYsu9nza555e9PaDGlFN0CG
hN/Pcg/7rHQ1ivqazdNWIELbCDrquxSnZjZ7qJrGdtqbaE5nSIRAG1PGJbzJuh4RHW7Cyr1REuQH
5HcOnVD0iMzymzRdoSq7MPUmxhbiOfWqmOoy0ssC+l9b5rsi64Mi3W/ystmOyrtB0Xmn0ykHB5o0
jt+OaOFiIVm21GlbEYQqlxPWEEdXcaLh0J2ndWDnZhs1lUkX0WAWmyBsGRL5n6wxYorTQZrhpleS
oLLCXagadKdVrvzCZq9igOU60XQsZYK8CCvdY77BNRerqLQ3ZUtPCUUvzdTCvk2yiNfiGaE6EXgb
ES0RyTB1TRkNlvPEU/SXKBST9kBehpFtioq/T4klQ0Ob37QcwtsuNFN0dKDIhWkHBBJYIMOB4wdw
ocUKDLn8B+jhz7L+YxlPlyr9A6RlI89uUZ6B/+yhgoL76OciakbrsWitpt+leX6TI+eyQVju4mSP
oPp923ZPvDekPzVYymR6w3AqTE1tNfYF+NjLIUAqRC+5oPRPYGm0gQGaYcZQC48oj9Ia28nP7/tv
IUe3lcB/52DQJxDpfwcuxW/VAsnI84/6P4gr0cWR/zeYEpgSzx/RpJ+//08kieiO8QfkPfD1cOFr
shjG/AUl4Uf2HxQRy2AQLd4H4Hf/C0vSrT/w2yAXGeizOcbihvQXlETpHyi4IZmEXagD9YpG/x0o
6UzJh3AzC/x1kHvhFgVf1V/YsEqgdswKru5hRAfruto3C+sKIoMDeLJrAkxp6bww7JiAjDJYIfBx
xyiL2eQcGg36erxKfkkUrJN4kJINlAuRGPeWmm+KQUHDnwUuvAdmNW4cZn8DnZ61yX758ucZDUmd
WW5Cc3Wfb8z36ZCveICImrC+MGAe/73Vzmda7V/Dme7SI0JC5jnFu8EObBMAtvfFPl0b63Y3rGaY
+3zXI/uMO/86zHlbJc9L2SKv+L6HP4wjDo171MXpwxT9Yu05o5H/OshyrR/6KiTVU5QOTN2rsA/H
2/YoYaGaHco1BxXJpyFSZMJGj34/6mfU6HzQXxY8J+vGjFa4sjrZDN1BG75LPDkTMf86wtLp/HBZ
IPlTJ0EK9L2MkrgAbBbbG8QLBO21uy63bPt9GuMXk8KCdS9eclCGbehnPo9IEXNTQeXiIexuAm/I
AaOLhhZOfY5T7ChOO7nEZm18ly2FNxQf/K/d4+elQuSLzcPA6c/8pWWpWg7/eF16p3lg+0qM2KLE
nZaQ2ONwdIC52QibEQUgd8EvZlpExfw+uTCBc+aDXiWXmnxzrT5QcJgYseUL5HKAV/jIxy7ykN3e
EGjHiBZlwlkbPYBGcOQR/tRcASgNGziEuawIVI7cIZZftPMYNQWScYiLDJNZswNQhh7sHpWfQpCG
2QQN7QPbyu8y5mzmpgyM9EdH213eD4El0wN8SzaSZ7vZ4VsUf9IDtqDquDZ4kAl6GKf7ommBGT6V
8uB29TtAvNdBsphY2WFk3t5m+qVVdDuh22uzmW8AXfqF9/O6A+6KS1DabvSq3sx0HnzPEIBys+Ze
IAiFJ+BhFJKBZtLAWG4QyDRDfpHvgrwDQIHkBex/pu3iiyTcJ6+1Q7MZ122WHZy0++GKuYILBZxg
5xJxNyAuubLCZxsn6uUXSk6w1LHfzJatJQUhT5MsqFt6u1BFWuqG1BaADiiYgJewFvJh3lHUOEpl
2S5Ps0iq8cluurglL52lwkotjOCMrofiODvdjVX076RVKyXgf5INYE7mHtiaPQFdWR3B/0vBL5Fa
KArQZ1jCvksDh1Xir1MQqrF/aobg+Gz+8rZpyrDQOztpCWKPLTv9UTL21niyX48CyFnXzhVMoVAO
YPEnIUfIcz6zbSeysB2sfQ56Xu/yTT1cgsa2SeAk1U6Dz62HBqpxtBgx+ZAshDZEtmFDi4YCxC3u
kXsFHDbAEmqdHwVIeRSJX1WmgnwcNpO0nxDDvoHXKMhh0NBpUMkIBRIJbmMq7xCx+Kq1QxKwGud5
qINm3+HDNaxT9kmWrVOkDaFmm5D7eGO3T0iAwfmr0q8zGPyUSMqavWYNfk0OVuccORbqO73gvtUj
6LFOrwudr0yviPAovUi0aUxbGhe5HicO+Gtz5WL7rOcpwDsgfZO7r2pAn0OkZQkjjSEQIyDijMdD
fs91EXlshMRa21rdfDJQDjKzBUbJ4m4uH9KUraaivSp7iAOr/lZlZNfa0NibjT8Mgz/oiPWeMaWJ
FQAERQ+lidsEMVeYBIZR+5aJrHFew6cHp3NwHAbQ7ADFY8qmSQUaHXV9Ur4T8ayGISRisREqbqYU
gTCLVdKE0ruivqWLOEM/aJ7wXrF8zRGFZWZARmW6t+UD7DujuawOMtdvE4vGNTBA6s0PFuqiDDwl
Q0M+mQF3I62O0BhaN/VjyR7rbI1OzgTrG5q9yvoWHqpxBih4rgBaTTD0GPKAtLeiTeBHoy6d9NJO
yriTwwModJdNZq47NUqUSwUYVxLmVhpIqM0qz5P3vmnvJgsQ41S+TAP8a7R+o/NhxdJ6B9+TiCYs
7G2cpBXxl3R7qzaiGS6INfdOhJj3mTNvQAGKB5GsnIZtRS/WssUq6XZwOSfighMgEUgGs0X2WLXp
U0VJNNeGP3fs0iyaXUa7dSHVtYO60kmbU9sjlKiG0xFnh6SFp5ouNymIXKKEZ1SZBWIabkleb2ju
vIpSAWxHv827bs0CDmbCF3NclgQzeZMaryZww4TfwULyqu6uIZoOwILyq+KHzbKol5fcfcj4oeNZ
gN6XPzYXTIeJuOEFqdH4BNOrb+9tvF8J0nAgc9cZvZCaOI4EyTj1HJgZ6GawUsqzrTklD72yCnQj
ypBbu3q6ZerBdeCpidc7e26dLWzRfBSwafXa4PVI2SE1ntG0srzRbxfXbHAj3ck9MWYHonEvbKPF
C7ovx2genThL81U14YmT4+Ddl1m/RtweTJbuNfdRMTvWkgbBdNWVN8ayehvGk6efcvKoAb2v6vuC
gaaKo6zbOWuV3Hn2nSF+mOD06TuECRL3ZBcb3QBFU6JOem20dOuxS2N4nCVIiKTyqw4vOAinI3iH
Mkd/a/ZWpQvzf9t8BNqJt8tqfOQGPGKFiTgakgCaXwR9y7wwdzbm9GgYD+kESGyfUbGyxGWOer+Z
XmXynFVz6DqZP0ww3DYOk7dhTQtvsdQ3eghJ1ItSml8Pw3quWx/dT7+YBe7Xa0VM1+fITR3RZ2gB
yWfSDQx01gQYwmW6020Q9RMpBRjJCG1ue9gbShAjZFRy541CNbP4k03DPSLEQ9Tw/qxvbPk+UsBZ
e9t9AlaJGE/pF3QHFDUB81KfE/SA3geYv5nitUgvnf7WptdYQXyjglGgtoIFVdUku061B9Q4PxRm
vQ7casz1VaqVmxKZW8k0XaK1hD18xrI2xWWPZbNPVjrbZggiW3wCTR2m/RkMJY2Xoo3n7k7v97LZ
G+2uz9eWAZNc4vNsAVfJytHW/fBYo1+q6ksmTiM/aMbOmK51YwtOYdiXO4LmKD3YgCWV8+AC+exh
zDHOfu+u2gZqgSoaEGFpiqtE73YtOO6zDPUGfGpzP7Abu3qc8WNZjNtWgfBp1ohUhAsR3VtWG8rx
IS+3TbYzmlsrf7S0qwJ+GxMc+n0GtrotNF+Y1zj46AgpaZqV0bsnKcCTdoEiaOLSmn/khnlvmA8t
HpkDI6u+yK6I7u1ct7np8DCg2EJDp7l0hnnpSFykou98o8y0KMcChjXmUpJpbeNYZmlG7M3uPZog
zW7C3hSh+kIMoyEimIFipeVGHaGnsJ5wwDZkExXVe2HKoAZ/fqpqyOe57+CEVWvmA2tB1AT93021
XZ6jo2rOQUPSdzKYnq8n7aNT9GQN/2l4NR0ovzaybOH4SoRYQWWza+rAgdh12yXpye31DbblR0cA
dp97tCXg18s6HB0NddVPOJEOJRzPu8F66eC71leY3dOc+zw3wpGpY+LROeTO40w6yLXZteZ2SBpX
wYAFq5cbY3yc7CGcKnolmB21tRNp8Jv0dAvQJPpnCQ2wEljwk8wrEGPbFCes2w5+mHpBdjas7Vgv
A4SwjqxduYUXwm40GtNDgfmX5k0IHDhuwTl1EiSSSVhSJeSyq92olrrwNS/5oeldsc5newxsZtKw
6r4Tfn1VzkLXA4kb8AJwnAwAAh+LFz2vZDZqtXcagiHiOzi5rETgBcUzhNg/kqD6phr7TK37WUB8
Gu6MeWQYDFRr6G1PVXmy6isBzYNXYAcAjgSVik+xjf6+/Fu+/1nF8mnAs8K29YZmRs6md2Lg1q96
B4xgbNTJN7DaF+UzoJPFfR2oChKizgqyEfUYTsUMl9VdC5jG8cnzx/zH7y/ly2f1cZSzZ5Unk2aX
JY6+1nGpKpCJxEL2jr4OnHp8vioPxnfyoy9u3scBz26eICMDNIzLytkQposIw1bfPJ+vQIFPt+4M
FMi1ZkC4qu6dzLg7TdF0sYQBakfoKQIalhfUZ5Hx+Psb+UUV+3FI9wwDTYk7ocNquRjS3RprHs9b
9CljZ/P7Yc5chf452T/cvnO7iT6RTitp753kiKBzy7gZ9SyeMhXTutro2mGqvFvV1xsL6aUFVCa/
H/4M6v11+KWS+oBLCNVKWIzgMmWkr5wVhxEYTv3mZXLZxWDur/ldHaE5EKC81NbFAY56aLh/875/
gb4smCLc4BEBAe/7sxnkZuBgzQwzyEFnurdvEQm8+v1lnrG7/7rMfw1xNoEMG6HUfZ+4J3f0RQs9
wGppngdlWC0TCTUMvynhzRuOh+zfDB08Hxvc8s+32CUlWpawrz6VxdFzb0aIs765uuUTztevf91A
iHM/j1CMMJ6aheOerBLwhAO9G/Tn4Fsx7HTqwRPGfcr6oIctQiHTb2bQGRv518s7m0GQQE9FTUts
Dlu17+IqFsHLGPBLFafhdzbZ3w52Rn2uugRLqCe8UxO5MSyEYzTDR4Ry0pBtzYvv9LtnRme/Xtsy
cz++HWk59gasIU+LuU/7Kls40cAJEOgdDmHgEsX0chkdQUswSL7hq+9Wh6+3jL+mLSRfn8cfkAiN
RA/XPVHzQYzoFVa3vPk3nTt+vcqzLQNOwGlhdNhvEVoIRzcaIXY0akIkS8Mlnoc3V9+5K361336c
r2cbvITeVstgRHzSYJUq0cpPjC2yOVdG/t2r8fulBe4kn2+gU+cO7UfPPQlxMXmHFl3U3797dJlx
v3v3zlYWJlOXTiWmf1LEMIBawyg2qAIRZPoKYRpbtjLDeQsJXAwgTx6zUK6BgvjO6++/xjcT5dx8
xR0TtRgXYbdC7pyzV+TGbW9+P8T/sAn/92T8uZN9eBl6O0k6AS7TqUe3HSXTcQn+Imhs9NWFsCL7
oXuddkn0nfHKV9D5h+0BjInPz9DVClFrYllgAi1ofjpVIqw9aEIXMnrNz0Lyzc38eZ79zTP9ecb6
cKUpSvZptLCewlb5EibTkfb/STuzHUlxbQ0/ERKTMdwyxByRMzncoKysTObJgBme/vzU2WdXBMEO
1PuoW62WWl0OG3t5eQ3f76DI1XtQf7xd8Zw8R+8M0T2oqh/Tz+wdL3+nfZErc9jA83+TALY3rCiE
orXVVlt45AGzACY0l+Vsx3Ny9TtlVG5rmg5C8RRnIKpyS8UK5yhpyXNgtGtD4RuZ/sQG3ybqP+oE
+ZeVOBts8hkMDQIWDXwF11d9u6AKKg+4mYmtvbDNxsvq1qQmJl5mksBlVO64UtCfOib5phwMdlkQ
JNHZNk8MlAl4j14GLqvcvOv+knS8PGudziY62pSzr4/tVhPq13BH2GBHjAAwHtk+EVGwoCJdQKwB
lw4p/Q00fJxBwpH2c6tERRSiqRu9/al7AJX7FzE7ZNBLaDVXDd7Hd0uKOhumA4cXouBXM5bWbeln
T+4KFgc0rxs4/nhnHwZukk1+NE7UQbDWkRCXtvk6cLRF5dl5B/ZsuSa3hxQhBuwRPA7HBsTsLrWQ
4LFEaIMHuyW866yVOxtqcm+EQRgYnCuwQLWjhh70j5+ZvESP+YPHuLUBJ3dGGicVk/vWcBV0Tevr
vrf8z/4h2yp2ZHv30kla0wcNoerCIqmTfcb3wMguAojHTXbrR0yuFYQfRMWjHTIYFGLYI8zte+Gc
zV5cfxeTTtzSKjSiQEKf7B+zqlqBlX4j8GUCYu2gMmVDF9BP8w/Ts/EmTqoYGTRQM2X0MoID1nTT
rMOjfkAf+Q5eBugrC/NbOA9/tE/OjnGKkvocXCjD1Y+A5fcOHjfOsBeccB0f0BP2M7Jxg48lLOO8
P3A2zYn5aiHWUgQ6sp/B1nuQLfR7O1FsxWvVLD8iO7aKTYUZq5vkRTi0UAMxR+7lUqZ+3k8++xVT
GyYmag8Ywngoq8/U6Tahpd0Z63HO7SJwZuFYXgU2gLRTiafqCGxUTtitCwRsAJ1b+qBLw0wMTYy+
dBaB0uoamwT16+kGQYBV8RquSzvfNvcjyvn/eefRicFBaV6eemGJ54ZxkhPZ6hRqIu27WdiqSzOb
WBxBFD0SeTiKfJWgc38FuRzIOzi+ox2kHcN5fMztbL1kTZcOyMTEFBDKYUhR6i70iw863vVSKqMU
F1IwUB9amOHsWIBgQ6+bwFuZtqx2eVmXZc4Mt/jqvqi+HmzAaNbRr3ovxqvBUqzqKb8XN4tGYNaZ
OBt3cg5Ii03jDbicqHFU1SdeKCjylXubcHGdpw+GehCNxkSv3a5XXhbmPDpEVyb8bOzxq58ZIKNE
/y76xSheBgGq+xUzyeU1FueXkD6p8kuQvnP/uysPSfLk+dKCOzB7f5wNPjksqL7Tqc4wcah4qkj3
eX7kLMxvNupwNsTkcGglyZQ4wxDiTgdiyoNxqx0QIXZL3Nl5a3Y20uR85DXk34oWuwc2dT1sva20
7lcj3TyA2PBSjOF6q0KFC0K6MvQJZTTYTu6pIJEhJ4UkuBuN+gIMIDcwjDL/GIULx/761F8ONHGo
ZeglEFVKEA8GpaVWVXQIpWvBXxjleiNcjjK5jxpBb/oaXSCuV35HhRvTj9vbYFz7y11++edPTpig
xBFEZSh1UZl86oQaBRCFJZJ4j16kjUy2YBkuGJPrV8/liJNzVXdiWqBtRXfRLOMAv7VlKnfLQNrx
ongtyqW7dMKyHh8+l+NNjlIbKNHQaPhO/W58CSoboE8aAX1+FheR7lxLD/6zvEJdGioJ0WZyzJ0O
LQ14NUrv0p1gL6URlj7o5NhROYaMvYIPisy5Lv/u1NfbH3QmJHw538lpI5LniajTQAbBpGb+SPdQ
2Y5fAkS4jsV+LHcHZLo5QKVqXW74d2JJW4gxhUtRqaVjOLmdVC/QmSR3SMZXQGG1zEKJwGFIfUck
Czt4YT9NYydFQ4MEwrjUbVFg6KETuChiK22e4cehnJRbt5d34fNNoygk6GJadijLyzR5PSjbslmE
r18b5vEDQrcENXgIDEw5eTGKW3TKEM8bo5YCcaSD+I3SGEiIFsDBAaECOpeTRmZ5n0BSRbDyJ2gn
LoUuZ57Rl79icmx8BfjuRoXvFG39TYziWxPNCMgcFk9ITffHpoP3Ri20fzi100Ojyhxe0DsqQ3RI
ML1TuArWtxd+/jP/XZXxv59dx5EY0YQYKXVr1C7JlYf+hMbm1EAVYHXqO/p4e7iZ987l/CfHKCZ1
K1QCkop+jIbEGMAqT64cJgV2KSZrPUDPDEdbJjqMDJ7ZrC+fBmVMLIv/jIbyL/uFpABy4UDbABhy
OXHFz1rQpgT4IWgDj/PEVPUICDC+YJal2ZsANNQxSyyjG26ywGh8aoMkEzTYSfImQUE8N4XX+EN8
iewUGGgUY0J0JQPlDWog/82DGW6lpksQ7AHmF2iiy1lGitzxNq801yfvBnkLF9258Q+YXnTnA0wu
OqMUUGhb1RggMVEq9xhYaJWxNVtOkDfK7XBRAmh2B52POLnoiEAA1esxIsTD7HBTIthKBzN/ow+o
7sYTXc/shT0745JQVAoDBwEGEiA9k08Yo2ou9gnXXLDxD2ETmVqELhoonvrEW8VlfF9qjw361nS0
fpHPQRFMFsj7pAxQ2rEQbpyxk/gpBvq2oBYNDfXJ5LNA9Ms8TzU3RgUQRUlZu/iinNmw0K/CCsPV
QyBgCtzu0RYLvEMluSW60zMU2tX6hwxsiVUm5SrlimWQcHt7hWeHROEp+MQQObmSldIkWetJnIPZ
AiqZDKyNDy23XMh3QuQdw8576NA+dXvIGe9ZA7NXF8ELBpHjCoxGxaGvlCxDsabQrES/uNeU6Fuo
8p0S16uuXSXxqyyonaOQ8O5Pt+qwYBlGAzM5OaD2j1QtCIVBUmtiCeXW433VkR6TJncAEhw8lG7n
XNhHKoDJvZxu0JC9Q/fp0naeWW2AB3QNsXGYJOBqLm1CGWa6KuD951LyVaWJpavNTx2w11wDaJ//
5BJ6RkS2Iv4zpnNfoNmdhi4R0FWrh04jhsdQlLZ5nS2INc3cRLBRMkDE+CAiSvAvf1Yax2k60EB0
U9SApck6RL9KkPyI/kum6Avuxuza/x1rGuXjaRj3OUEZLUCHICuKqwbtwAQFUWjGBH+9PciCvOdo
r7m96RamSCcrr0ZGZVAZw3Z9vimFHw4NJCH+DSyWo+Ob3x5Mmh0N+wotS6gfQLfQ5YISYEI4N0rR
TWIRraeoks2rR5TUrQRfAJOwf/QCEWBWb9doB6a/eQjEE89ToaXZrUqVmWiNtYU4X7BgS79qsu2b
QvQ7rxoGt89/d2RjoIo6bx6UsdysTJe2+tJgkz2VKSpa78twcLWO3MlpaqdomUQ16p7EcNwBd2Ds
tQI6ktUAykaVHelAXUJkIAawl0c/cRNYQrHgWM/cJgb5+1n+ZNfPPK4qzeucFcng+v4D+gRVAdKH
wlLAdeaeALIPwQEytp2hsury28PrgDZwWYi4ll/r9j5J2MLuUmetyNkIE0eWx1xDH0ooumpRHbMh
cgo0jKKD4JRTCKwbrZU3wD2W3lEwwhPV6re+DaD4g3rEQOlWTQgNZWFY6yBGemKzifL0rkQfuwxC
caTGK1T220GZWl2EUlgJMFoebrte2zIN1egRWddCci8rPjS+HgvvLfal54FDFLUEmFMGAwHYjVhP
NkMlr7UKZcAolc4sZPQ/0roAwkb0gAb6nQmb2ydu9sueLcnkwFUKIBJJht1G1W/V+zaSXRZ//fMh
oIZOAE+HlA3Uty6/a916XlZC4N1VIM861r36/r2EOtHbo8wdG9yMYFbhYrwmfBMliUo0FPWul/8W
ovcexepJ+KqGvuUvntG5RRsvYARBDfmanQnlCDj/gYFrMPox1I8oewXjYWE+M6/mEQKGO09G1wuc
jMtVA6fEqw2VdS5ykys0eplgDkEwNvjG6/n59tLNTkfWDGgUYeWwiJdDaV6qKBxity6PX7zwlIl3
LFqwoLOGHSHj/xtj+jTX0ZQexKKMUnoO8UAojep9YRfoP6lJ9iHKkL7S5QcQWDdo/HZK/0UI44cw
VF2euBVHT1LXmOWwkMia3TJnv2myxJClBxCo1jtXQo/KkH8owTvNTh6ONG//u8/5d/7yZI07vyxD
L8Y1SmNTT19bz7BJ3FoKTxf8hOtZjT27qoo3DFq+8c/LkdCEGxtRrnUudLkB8DRT0kJ7DqLCBoxN
EDv/dO9cjja5GsMsVgOvF7hbh42TwWzFtWLV0Kq6PcyM63s5zmSPqpmmd5qf9C4a9B9Ejnd4Qdpd
W+tI6utQkx/Qa5WAl6VD1jEUyD4Ksw1C5wtr+x9+BjVEvDXQUj8t40ryzKjAhu+Rah1Wo3pt/eqt
UDiGZuBkLd3fnvT8l/w72OS6UsBYAHgOe4akldX1P7r0ram+mRq7FuSW22Nd24Bxff+ONdk1RihI
ValR2AD1semOqf/oL6mCXN++GGIUuaN4oqmIK1xuTL8YDFITCSagyB6gk/080N+hqu2DHFIWrHlA
pn5hUtc2FCMiTkLGy0e+Al/WBuNqJOjcDT3+QaConfB+D0a0mYpLhc1LQ03OgVA0SsGoyF3SxRaJ
w9TqxQaR5V1EhXrJRbz2lC7nNTkMhkdjLWqyDlkUcSdaIYJyY0Kao6rQBIMC6dOlUPX8xv+7lNMi
aiY1WtBFuCMkJAaiIF35/KNT658QLDIm9GCLI5OTB08ADoOHhk6CtFw6e6M5vnx8Xsx6Wl9N8O5M
mwjdWJpWWUPooXtONzWQ7YMOXdj9kwHZA4a8NUUlx8JGmj0dZ7OfWO8GoJ2Uqy13RQgRAZ/LpGin
Rw+3j+DiGiuXByQUBT0PE427QsfdSI58E7TCo68p24AgtVkFK4JOPDw17yDLgATF2I3YLFV3zBqd
s6mOe+/M1QeHiQg+6XFKmQEsSreGhAL61uhgJ50ElfX88fasFw7O1OtvOEMXqlh0bhyrFoWQfDOY
tf+Wh++3x5kperzcPhNrGoOywzSt7FwZHy/JUUjlCwChiEq+pb74HPrQV0Tug1eAPQmjge1IvvZF
7rQNmi4R4LDjIlja07OrrY1ifhBTU7Vp4Eor0KKK7nZ4eSg5lezSopLlxw7KLqBT0rfjkbaFXfsE
VEwJeft4acuNW+rqTP0df4q3QN1JAokljN99FVsNtCQTze/obDKLTx8Vmbrk/PNXHj4DRaUzGT0v
w5jsryotetSI4nv7w7OS9mYrdAuLOpPmuxxictHwnHupXnuNC+khgHsAkTJB0YTLCSklu4eoUaF2
q1CsVxVUNEjxGtF6FXAl2JZBfKfmwrswsK3Qh+hJQx4JKNjXAQA5NI2nLnprN37ntoO+kvpgkwTJ
2+1tOpruqw+ia9gJSFzjr4lpb4iKwn5Nwm+vH0KgXaw20A4p6y1V4XZSl09AL4D9BlzT7XFnN+Lf
cafRJQIF0HYgAXeB/UNvd4b2a6Q4Ks8uKjw+sSFuDzdTmkdFcM+h+CgqYIVPH4WylySC7HeNWwOr
FksoxpHRgh0JwiGvmA+9ojQ3qxRx8Qpdl/BbBkSq5TdP6o5Szd9olEJgx/fXiR7eaXp6kpvsJUNC
hNXNjyJ2X7d/7ZyNOvuxxqTALlA1Fitywl2tKaAohJwBzyyWnnK87G+PROSZ768B8yEBmYNq4Gnc
Pld71PDktHZziQN25X+EACFCTvI0qCDJhe1nroubQJdWYlGWqO9BC0rvVbYskgcVcRXLK4pTobey
ScXsswyY3ejZUWQgqLIOBRA6+0aL9F4d6JEVHDIj4fNQ+C+Qhk2cIml3DP3JFRoiE/GjBrCw7Co7
bSD8RIy7xgCzsisdiDCBNYnW1xIt5z0bTCkK1rlnPIte7ohABgal/lhExZ2P1uNIR59lXNJVCTGc
20t13QmEGLsIcUlEFWQCYYXJUfEFudU82seulOpbImWOp6GRAxAusfTWBEpABhAPQ1zbkfQ2xB9Z
/piS3I5Rv5uFuDjrBbNztUkuf85URsDvBdZ0VRe7AtBnqqBt5WLYFh51Bn9BPHL2KjvfJBNnE3kz
wUPXK2olZP4G6QKLxpmN2rM194sPv2fWqNniMf1LLlqnopnlV0WE/mK61eXAZomxIG3x55qaWi0N
fJgRJwVQzTRPXZadopQNa9H6vuM1wgeZGQG/GQpWCZSLKnVfQHxuGJql06Z3wDG3B+9U9FudJw4t
P/XRulZPSQ1UBtL0BX/3yB66LU9l+bvIfvU6rkH/oTQQcv1Z2ESzl4UGNBYhhgjO+fQGJlWcDWEo
9q7CQEGGyhrQD4mUr1pNv1f8EIWCw0puVMTpAod7pSXwclvI0cbwWlwcyYpAKYsCw8gZkMjwDmsF
3d7VsGMtShp1CbTeyumhXhPrwKQYaDQP2WsAqSrQOS1BAZux92qLNo0IakYJik+LVn0gNIVVpUW2
moN/wPhHqQBC2g2HVF/7BOjKpNgZAvSUjGMq+VZpHPt6m8ImFSq512TXjwAKzYF3lI0/UlctyNVx
Xj4J/JSTL91jXyG/Y0O67vkj2N6eeqr1wmpa6MfvWfLQcHBNx8hyWG9EBDzDdq0kxxgIXtTIZMNL
E34JxqEJVKAc8OAHRAVqQR2r76UwhjRn8ECLX6R/jPMIvC7hIRN7JOI6+lWVxrfEFSepfoMEuwJN
EWxdsgpZ90FoDbA5Y07eP1L0eNffuZ5ADk4Du1E327C/jwC4NPDvQao8NWC91nFuxTLCtO2dnLRm
wF8h/rU18uiEDIJdVxBKItnCPp+7JM/2ytRbYkmiCL2iNW4HTA4XQ5OIvzTxhw/PWjksPPL+8M2v
zhRg/kRCBBA5//HHnDni3tBzSM1ltVumsbbKxBq04FQNLRGQAdjxbZujsEUbOdgEgmBo7T8ZueeZ
Xd09QVzM9rLqvsP9lCjGqovuIq1JLdkASq0SXalATl+ATBsNNtyPLZqRz5awjadjoDywgtr4BU0c
x0+BtlHljSgBH9/UbwDJfcqsKkBm5sBXB+17JqhWlcT50jV4FSuYGNNJaC4EyxClDkKEsHT4hqfu
SuO6mRBop+VeC6ouWnkjaBBI4MFHADZ3QOyjduxJzRHENwDylyQJohp83A9mkGsfUAR/6Ab56JNX
nX5qLaq1c4FujB6v5pa9RIX2CuIGoNCGCaUW1HiWd50OhmQjHzqZrglQzQQeSYP/D9Rcq/EPUsvw
g4BXB2TXyJVtkfS2qJSv1R9aXQ/SKiAN7IGrJ/AsTSML8GreigDjjryBQoCAVmxYnbHUPDL3UkVi
9t+7ZnI1YO8nTaRGrRt2H2pz8Jpt2y6VofwJ1t7ampObN2qABSvyiruxZGyVSNzUHWKMIFmEGXks
CoiU9gJomepDJArObYN9dcsC9nQ2v2kcYlDaAjhL2riDPl7w68IvHNVb5+K/UJTgSM4rYMyddTq6
F5B81BTo81wev0RkOaT+usptAmkFPvMRtPjHXC6PhTj8EoR2e3te6vx4/ysmj6bJaeZTaUQv05DH
dumgrgAwsjK1fY0TsjcY27V4oUQke/RpccgJdL4TgL5D/pJ276x8zg0EQSlzeh/JJUVcsQ6lSVWq
IJ+kQoxD+60O4rqum1VO5RUSSU/gx20Topq8yUwfd1gsB47ekVOqkY3a0IdKDVAvGHjrkApW06N4
pPEtXdlCLwK85e6XBPYP641D1HIzaJqtAW7y7eVQ5vYxvjTgc5A1wXJM9jGg74At+VXl9qG+airj
LkCVZsHKr7aAJEAcOgrtPiAKcSI9APheD66+7/F9iFkLUfCT6/KKe75VyMIJOq1HQMRUs0mHR2Cp
nzwOeqnB0SELbHDK7lC5u/YN0E1rKOxV2Q66r8CikGADdMWpz8tTlSsoamP/OCeAcgYZLyDE6LHN
oGp+ucWiUumCJAlrNysfaCDAIqFakY+Y7aUTOz6qLw7sOBI0NMbQK+wXGcMAZ3dJAcgXmvV57SbG
x9B9RVq19L2uKhUnI4y/4GyEPlDVoaVt7Q7C8Njl+QEaNrHJBtCr1QOu6bqAfiWH+caDINL2WVDv
jfaoZzJ0jQFM6dF3p6N/RntIh28jfB002PL33gPXx0jA+NwGILT4LHOqJALGC+iQoFiwLNdFWn+m
oOqIFlPwC/48Wc+mEFa+74EaU7tiXOw11q5L1L3JAeLUATBDHsAb8Yc2JDvoz2/w2lC7bkfgvyxd
fdefypB0A9LACAehEXRy7SsJRJ91RCvcoMFKIQXMK2qq/lI1ydX5Qgz+fJiJeVM9vdIyAOLdynsa
hPcavWlDuBQ2vS4kHCP9IjxrvA1UEdSZy12BrA3UDGQlQbqE23SVZGbx5DvUB6HHlD6k3dj1G3yo
eP2jJ/OVPt82IlcmFaxMjIudhmSYRqceFPONVOxTvMga6Lp60kcvcjPh32rQOl5VL22fq5tpHA26
fgoCGgSJ1Mlc/SZgORl47CpP0hd7rn+TVzTB+y9aYAKJWW2lIz+Kv7zH7v2/mOXZuBNLmSiSwliB
Z7AWvFFWrCGvvPWyT4BctjxpFwKG85NEIhdXIuyyOjFZuDRaj/hJ7IK6Zqd1ZKK9cRUFD/pSZFK/
Nlnjcv4dafwlZ6cRma9B9GSaQ8qVOIN6Ulpxr8OAge0IBzhG1JApKDf20300IGxa5wcACwHsAdCw
3lZBvNOk9w46pXUe7liXrUkO1gwU5UBTdxQoh8hp6aiAOmVZsopSsMCkZ2HoTZ/vqggOJaiZVX/C
VLFl1XVc7nXjd9R7GyT+cZV2ZuLjj0730ihTEXgWbrEnAtxaLngOTrWDcmkIilM8fUuzr2snl+9B
QX0IZLZqoB0TGIBOFLu68VcQPXaM8KkywFLk6n3WpZbw23sobBqekuJXA33mFNBPAM5drdBARM9M
HrcH1hpOSwVkBbIDXD5Q0vNtqlf7cEACZKl5bulbTLY2L/O07o00RkD1Xghe/4vijT9n5+/Hnuxh
PC3DPgmU2PXRQGMgeJER2UrQqB33lckWWTnjH3d5HV7urYnxS6IQud2exq4noKw+f+ug2+BDUoJG
mtmlNZ61woJVnzs3iIsgpgeOLmTaJucGuHRUret17DLFgp6NgtAYLLDZeY+3jcG1a46VPB9ocmyU
qBeFiukIiiEegSIYMPeT1bogaOWWPuoWyi/5ZxbFq4Vh5ZkVPR92ukPQYN9JdLQLsnZoQ7zX9BYf
rl3JVEAdjmHVsrGtJWRgs9pkQIgaoW8v/IY5c3/+GyabqPd8ORBYm6NZQl83P60TWM3HiJeqVtJP
gMedQ6zAqURzKaVxfZdervlkO/Fa9luEgBKXpo0toAm6/g7bxXjA7RWeBugNPyngZpMIzUIod6ze
aLmUAvgPe+dPMgqlTeq08B6APBQPFmHsVrVul8S3RzF2KHiaCuIwni9abQcBsSpG7Cpb2EDzS/h3
6NECnVn7tuiLscskdnM0FaSgE1b9HvJAC6fwmgL053T8HWZyDEmkIt0FCUDU4Qt3ir9uH/sXQLLq
VyjGWWRX7KDZ5qh7/gn0rGYtYz7mDI+hG5RQwLaVq8YKqGdJZanBzjUVOA4j2gWuEHQo8l51kgCm
Tnm6fSjmLPf5gJMzkeJpqJc5jYD3TWwFavA0/P7/jTDZ/JB6zyrf6yJ3gLNeF18cIcvbI8zazr+L
9idQdrY3aFS1HjZ95OIM2In/JZR4/WVffrDgSC2s1bTizosbBhvSRygHe/TUJ0VeKKK9znmNu+9s
IqMRPZtIXQp93kp65I5pdQOo1lQVTAHyi1EdWUrVHHu1NeWCr33a7Mv0Hbl2VYeeOXScq1pwoIlm
DYl3oiQ+ygVZe7JhCYsBpGvo++RXTt6KFJRLvxfhTyolHCANODX0U0hNf2wFArkQ3UmTpxgxsg6x
ARVN2K34GOTPknQqE1SGlBGYtl+53KDeDHRPHpkEjbcoWLHCLHwX+gSKhp0dJ59tJTu6cQyjZoty
V6ThwYdvM5TCbgWweENRc7IosJIsRkEuVoq1m9u76rraYjLPicnhROaE5/jciM879X3+EKCEhjwE
m041MytayA7NXk5n335ieUQaF2Uos9EB+A2JNKcWkDgbmbxSedRbdX17cktHZvzvZzstEPIg4tBc
d2N5V6s9cO8AgWilJQnBwuGceTVfburJzR+QVqSVjPMPaRib3Ruvo269dqebuQ16nb/I4Lum1Ey+
28SkVQPNGmwL2HAKnCrVoB0UWeDJOAGTnrqsfhHVnxy50Y5HgIVU4UIl69LSTu2dRJq6YEWMrs/O
pnFrohYHUZt9SBaSDbN3BfQk8TdKjY1R1uX8G9a6mA4sznFXNMI+ZwQyYPcRatekMESEj6P1Yyke
NZdRHTN4/x5y8i0jklRcbNvI7ZnJttVj8BZ/CM6I6Ap/Sw6ETjfJplgvhSL+PBqn7vj5sJMvKkCL
OA50uDZt8sM6aAHXzbGFn4g09zYNxc7RoFtZ9hxaE02+yeIWz52i+vERr8g1ozJJhoea8BVXyTbN
QEf0kA4pujfWSm7X9sfSN3YQLN1ABfQpBWHfVz901MJWrWHjHWAWXnJCXN9BUs7WVeSzEHBSQc/v
svBOaI0HEo0al/neR8KfK/1nxr2XthpsUusL7sn8WTpb/8negghVo1cevOhWl/aDf6r0fSnGR8NI
t1WvWVGqWh34wUMGDkzeQHTqU4SBvW06rhOi4/n6+yOmldpeKeW14sEVo9R7ZeGw9RN/X0cghJFv
Bni6oreIhadQF+hXOjDoPQccX+6tmDWOKudb1a+tLu+twYd2WNetIi1ZK2hy0Bn7XRv3bQ7tzWJp
6876j2c/epIvSmuKBwbzYzdF10iaN0iDoWgt0xas+NIw0xtcznBQpQC2p2k2qKrY0aC+J2m6kOCf
tTFns5lcwfBQ0f+DuLvbFcWI7rdb47uAwgZrxYWvvTShySWoDgMTkTCKXShRWxSP7QyUu6hd8Kzk
2dvvbEKT26+ApiAKjHFJkKfgXvqi98RmNjv0jmohyLnywN43i30H2qmNBOeKnqAId9JWzFIli95X
S1f/uBsmBueicmSyvuCPBAPrtAjFTvUh7xoLbYROgnQ0Z+m+j4WNAmURkf4YAAWlirhwg8ys+cXo
kzVHhJeisAlW1qC/2jozq+K9jRZWfGmMyYLrZVkooEjC78+qdTtQiyJppCJTd9tYjAbp1kJO7iif
iD7jDHdxBJyLshGcZiWs6/USuENaGmdyMWl1IHAhQmw1iBobmOVtCp1kKc6cTgzsFHJCvtYcafut
dtLaDxM7RtgN7p0t6t57Bn2aMmoOyFE6Ufalav8YM3OZqyaT66utm1bWMyF06wTCIalkewEayDKz
1/vt7eW+BmheDqVN7E+K1litC5AWh/ACB9EjsBikRREyc8iRO9VzgIorKKcsOa8Ly69NzosYB4rG
k3E3BQXcrfiRBz5A7pIV9IJJBAiBVMKxzYfV7enOPdfPT4o2PSlD20NH3AvBunlj/D6AFCNHDCd6
4fpvESomJeVmijoACi2Putkq5XsvRigizqHznDj6AH0xzu89AHmgdbTg+C7+uMkR66FBLdR+Hbn1
CrRY3xTeilW9Daz+m2++2pV/D0moR/+9XLFjsl5CYFyXgE12wuTkkQEJsDCH4aZPrUMgcGmWa8hV
vGtmvs0e+amwshfj9+3vsWBUtMkpVFMJtjFHfKhJn5LutwCRjHBhiMUdPjlMDddrg4cwjgNRV17z
AlUxk0IwIiSdpTfgrKD6kifDJlPrdZU+RzJ96lEeQlvxn1/1F3tvPBNnTyhBzDIfWYXYFfGkVQEW
r7HZyvb79pLO3PTno0yjeoJOvTZoeeSy+IWz3KbptvaF8Z3m3B5o4dtdt3GDgjDETQSGSbrOyXPM
u7UuLzQs/alOvXEfTEmNSStDE0yF76jo0F0Im6MGAR/D0xAS9U/I0LkhSz8qjoAG75sNS7Ckqjae
nSLZ1uAllFxaNZA6yoLoXunoHWW+1akQH1GCh5rKO+IJzyKRH2QdT+dGLXyUDdeANymuUSHwACpC
rJQnUqNsOxErZutFaqlCv9NJ/8pYukprwdLg69fsE93GpojEyoBWsjYG7IquvSq3ZZZu+i47oObI
VrVvVhIMDAWrBGWl7NgiLRQQFEej8uT295kLDl3shImNJYjsqNAwh4uEPDjiL7s00BH6ENDmkZtG
Xa18X3cMyPJ46kcuIm8VuY2MRobiTRSTrRaM8t5Qju48lFGXIXlHLRhSWBFbuPH1GVfu4ndObHKY
ljQYELByAWqwa6juamq0bSv9IUTRWdsilw/xLaFGlj68rwgqYXnmlF6AZ0CGh8ubVtyDxxpx0cn0
X4WP8JCIJ9gAOV9NXvWhb4q9bnuSsNbbykl81LBoiqU2jTkY/iqPfRuvvn2aqqhJ8X4nkGWXNAn6
hxB5NmL4BIIuWP6grPN8OHA1vOfwESir96lfm6EWfYRDjkJL6q2UuF0XAzS5KaAv9bBFVZ8Dpc/P
Af4vD/VdHKg2DcL14NNdSO5TPmxbxOAgubZHOBVC09wRA+mQi2wdZ+kRBTrdKs0A7JUaUyihIwe9
DshvlxDwGgR1z3K2ypH4kzT/W1RDR6o4AIIyM400syFeY0IZ/sSkpRfl+DGuziNy75qOHg8CSdFL
I1bHtaaSVAzdvvts2qfOf7q9a+fMl4ZyCfD14HnQP2/JMyNZxHmf+00Tumm5ZyqopGwj+M9KJy6c
jiUHcAomVWSFiH1fjVEmlNC+8efgzUNLtBU9adt21dv8KDlyYNan7sQW3c+5WYqKqqKMwDBkZVoY
Uqm0q9tEwdGUSksuOkvmryrS+qXg2f98Pc9Hmvh3USAXQTLgYeLDCCZJa3uJByUW/ZAmS0mr/+BB
/J3VxOAMiaq0dT26rfhqivodCNA9+0GPzMooik1GPzrIislabbEmX4OAsQ1SeS943VpMllQErrvD
/3gzf3/LxKjkXZVoLCnxDD0aT+pPd1Atdpc+ADe1rneFm0DKwCyfspeltsb/4MT9HXi8Ns82cNWm
Wt4SvLSZ3Vs9MoYhml4giCS89CvUyh0Ky7f7NdbBona7+R/SrmtJbiRJ/sravGMPQEKa3e4DZInW
ks0XWJNsQuuE/Prz7JkdVmXVVe7sPoygNbuiUkZkhIe7LWhAF46bi+LWFHjVSC0zMBt3qkO3drAC
kXePy9y6mnfJw3pdtz56FgI0OAou8v8n0vo1dC6aW4ZZ1SB9zmxnd2j6KQLJZyxui9cGKWPC9vr9
5d19LuUO3/HLJHcdRUSV5zjDlsu2UIl30t38DTUEZ/1pBMtmFbFLsk87ufwOrHER3IhrcbTAmvMS
TyXoBvQH1nNP1MqxVxlJwhY69SKu1vNR1p8D5AHikCxUCrw50xfLKt0p/agLy7GFhdqzt/qvgTHt
8MNNa05N2qa0xqZtb4fxLR9mQVYIuM3Lc0e4i6iukmjSogI5isX2ciDRUqgFENMFvSL+yVzkpSGt
ZlbbTum/GCTejqb+2Kn9U75atzPVr1oAyuSq82KA8TN456bQH/Ra2ekQz6ioDLhXEbl2CQHUsd+Y
1hz0auVlIFLMFMQCCPITNCOZ8fcBhCqpid49PG0HdCQ1DQpiyhe5jpxFfwQtjVORxNOBp5Cmm8Xs
3ar8muSDWzZlqCTUaen3er4t9Ph6oNc2EqigeHHsxPLQ7e4oFcKQ5guUsB1JeQZG06EFZHcW2R3W
cT+3UiAVRaCi2U6f7yg1v6XQLxgQGTaG4levFY4KeYmbxTf07+Bnuktl3TXQUhHFjmF315JWbeeo
vqpTzbfUtgGlCxBBABXOqYW6L078hDLwSotdXyIoH79Hy5s2PUGDMTCM0u3RQC5D6XnMWy8yoXJY
rneVljplWnpUuqIV2nGr/Cppes/WDDeBKnBGIHdZUr9Icz8pIZdpqA4B6Gk2UNaqTB+dWfmwhqpJ
MXuNY3XfqfSgmdlepz+k6HE2FaeuQbjxU11/dkTeWGCIW2fVbeY3C4TZYLUBRum7nrF2vXKjRz2y
wYUTMUfRmc6EVsrhu1xCWxepekXa9COUUrCQ0Bq/oca1VsxOb+aBag2tU1WAL0NPwxwe7OGD9q0L
wLFnZjBBBunHmhhgojF86EOHCph6FKWsHH2BkKidui16E21slTZxEYB4vUpc1QKsBdNtDYG2QiS0
tzbt9I226ABINla8i2j7tORQZaUEzSFG0K9T0DXUN5bCi0iyN2toHsIC2CujpnUSJQ0sZXE7JPpb
CUKoaGlfwAU0qwgNzdlvKshBFpqLThwvySFhUj9mJuBKiEsj5EZkSHq2Q+VSG4xVZXRT09EZmnGj
Z5lfya8glUNc+4P2N5oGKqtqCRZy12T193XItuNa7rq+dqMYJ0jVRw+aivtInvdpdqOyk0DbcEgB
Qa/xFALHqd2qHhr+/DrurvU5uooRpgJvtDNyAgnsN1I/tglQns9Kh5CCTugk6TxSQv+oUUJrkEC4
Uvl6ZDntKHmE1KFGKz/TSlcx8SSFHJTTs/ts0nYGOmYHCRbrWLuv+8E30QVVP6LLy59tLP9QXLXY
DfPQoe0H85gX0naYfxRsw0/y3Vy+2Zq5HzTreap6tzeg0Aop7xGvq6x4aeQ87I2wkLP7CFxqzTqi
tzPzCoTT9QzRb1wnDXKlIzqAxgr8ZzoEC0ug0bIWtZ0nZam3qTHujCn2ZtZVpS2g/9BTXFZj/y7L
dup0LejsUck2wF/WVE/mAvaQDF4f7S9NV90RtJ3XMqhfMDi8pMDYVI0BOA03MZrYlE7d9kCUD9qT
jV6jvFB3IAV086YA/0B6RdfH1IrcNZpcg6ounZNNRSB2apihObTXsqwHnVQ9Z3l0k5iWayIW17+B
cMeh1eLkyd6Whk2JJytZTc+Ukhe503dEmn1T+t7nbyRqdq1N9wOIOKFu6SrJ19wYv1gkb31M4n6q
i5sJ3eJFBHr5qNqqNno20Z3il1YbtKv8pNbU9qTupjEA6h+TELQzt8k8oQ/MYNfhuFe7IkilCRWd
Cm0c+Zo4s30VRUyp1rhXQHIVj28U/x2kGZAF8hN98FBDAd+2Y661T4t402nLDo8ESOLqWzX/hoes
C3adayVarxto6YKPMGjKGVZjVwEJcK4UD4qSuGpkeTGQuNNa3Gt5vqU6+sHxGEqz5D3XbYbcD6Ys
eoqVHi+65DY3pOs6W2/RHiSIxESOmwuGIVo9kAotBi/lSvwUep3NhLehYbuCCEjkurlAN6vzSBtS
2Bl2zVUUmpt0dsyHcScHqkefq10MVanLJkWenItwp5YY0BUC8CBJh9JBGn3X1aNnQZ+170QtsOcK
yIcB3mdYcRBO12h0mPoU4fQEZIpDAsDFgninEge4St/YJJvSQ7f3rYih+AzOnLUC/4q7uFgW8IZ0
UVbUl7QQ2qrpXre3reUZrk6deWOCQwE1XRA+mD+HHvo/rrYRfgO2QS4Em4QLbddGW7QuR+aLId2R
0RpvIbLtao/JQ+yi3eFD9Hw7n4b5NWIuuE1zo1eMGiPO7G8M9Z1qigOReCfFLdGVIqYswfHgIVhS
o5FUiRK8gNcbWl7HLQSKXy7v03M1wsM15OFXNgG/TB4j81sthm8NqUusateh7YNOmeHOAHqUBHBW
G9rRWMKRPEiG4lFcq6BEIt1yLTeRFzE1Vok28M1GB7XiHhV71Mpt9dWIy01uf420OBjgoAl5FXx9
FhFf2AAaFzHrRjqVCPiyl/RlDYwX9TmfAXYNimDerPcjiIY9RvTLBJ2fsk1zn62O6ohTFaeU78cv
aY27yJQJbB59BfLTUb2ixa2SIatmATsG6t151Z3YkkI1IX6UNEHVPnYtcMFd6ksq8WmDVwsatpEx
6/XlSlaJh9Ssmyj/Bhuc4BrUuGuwAgwubtc4e0lAMlOiVD8vpdelTxRgj8rqr5M6dzVGhFhnXgYd
+t74GqvjLukhH3953f6fzNKfB+kTnHJwZdlaliCNBTwP4/mXfUSDO3VHgt5tr7U7NNfeFw/kpfAT
37wTPcHPzgIjamMCFSAu5M5wlBdLkU42smfWvm+e6Sxsoz23J38Z4J+jJaGmWUbsic+mWKGOyejh
5Vjk1c76mAM73IMUwU02L7KRvrQI3bIhcmOgCYol2wCScxMhtrQTkFum9peqmwKaPNIByt0tEH7o
y1liPazS0hcs69n7+OArccexNVWg8RfMLVvWEW4IEmr+CIVPBbd/8lWUwRIsJQ+dHhWyZjnRshdZ
0l1TX4BwtAU79eyNfzAi7swMFc2TkmKS1Vly8ARWox951rum9FKAn+jy9IlscUFDr2lZAxFxXGZ5
h42DbBy9S/s0RFTqjOPgXbZ2DvfEOJT/dRD4sMGM1aYYGIZYf2xQQW1d607eIvn5eUWKsZjsXJ1c
1Qfm2OgPjjwOA1xAhNFl23TTX5u+HloBcG2iPXg2AXVgh4sJUMXUTG202B7M38ereD892/v03nwo
HH/yICqpXo0fsUccUb3+fG73wDJ3s6gQhMvLQU1fetz70fJQqv1mbt4Yc/Y8t8GUkkBDniVHGiIp
VxcZBRQi4nvCsirpX+9oRHD268vwwcMYLSAfMLBxgTFytDQFUuxah9CiYBOdv4T+rHXInOcz6LLO
UoOs2AQRo9JH6Jc9Qudkw6TFFT96ze6Hb6jNBJfNnj/4v6xyp9KMjEltI8x03N61wJ0lYlTm+W30
ywR3GNFpVspyBhNyuLgU24hcyc9tOG7QGBsmhgPxVL/b5Y+xpz78d4NjU35wUEBXmugFgf+omrcU
grupUQguGtH08Uexoos0xwhXLBQ80L+t2pvLQ2CTc3rWf00edwYHdZCGiKAClo540yuD16Jjl9Qi
3qbzqe1flTaeQ1dpxqY2ZwXVlC/dFd0O1/V18TqghgDKlUddUGcX7AgeojmpU92YSFFBUaG5libU
tKMHJXtVpxuwcyCtPT/+V5PIK90MrLc7U1Dmm5BRsazWK7IynExL4AcEm+Fzjg+2WzstWrZMqIag
i9LNptUxJsHECXbDpyM6sFCa85INRgZHAyCTqt0vg+0k1evl2TpfWfm1Fz5/fmCFKGlLEyhOAKWV
GuBlh0tT9sAzy7c4rImn9I7ykQplMs81buCe/XOrfzqFA7ODtgI4s6wpNIQnp5lvMpAWZDph2a5h
AOnw1IC2PEWb99eqNB09NR0CgQRJr0I5zz2DZewsKL+P3b6W5i2t1+e2fViVpyFBU61RuxSdsn0b
fe0M/UOny76agauKxpssnf0I7f1W1ARxSzw1a0J7rR091oHLw8unpf8JgvJgpNy9BJB0N0sS9r8p
7ZrkzVr2QsLq8zHCr8nkLqYhiig0yOFNLKRilXZDtRt0cDrbHlw3Ehj3p/jt8q45W4o8rKVzg6rA
CdNYQ48bxBu9+al7yu603eohSZN5kruG2vch8aSQ+O2t9gqUn4ie92wx8vALcEPuB8XO7IICLLCL
7tub5o7so631pDkScAsu9pIf3eS3cSAqwrKB8Vf0oV3uih6toiN1gYH3U+z3aB+DbrO7tld69HF5
is+d/kNDXFRElRaZzgkDrOJvEgFWyMh8amaC43/WCoi1DU1RmHgXF4dogDuNtKswnP5jxTvWAJGV
2Qp6yT6v+ONJU9FHDqEMTYEYC7Q4j13zOHT5NGdS/AJqRX8tpI21fqUF3aorFK7togYuUkfPhOqo
cyko434GbLxtiLHo4PEktgUqpmPbBqgF6LjEyctsXRvG0wptg3QZt2qkfwxL7ZdlcW9YWWgshqdI
6K9s0aaRgEuWBZqdize+11idh6Y+NzO+FBOykeBMlvPCGWwEN7ESJP370LeBlclhnIC0eXVp+U3T
H4g6gFBuvZOo+TZLqN9ZVajgClcKDVRpd6VE/Ms75vP1fzRUvHKgOgM1EtWU0bjNDVWVpaqBHvf4
XKF8UFJAsShVfYhzP+jlTMDD22yzSH6qiv6DgiTLLqW7rusf1qS7UjLUjWpSByBf8UZtdmvybOkv
eRqPzmqOj3md7OVCv5LieG9l01M9djfaVFmOtqy3c1vPjgbhItx1SKU2Vx308rTke5InqE2hY7Xv
7yo0XVgDSliocEEB6RnklCGo2C0kxUio641I7+5kY3/OhaYRHT3sbPMdL3tZSJU1T/H4PCN5LCUj
GlhBf5f8uDzlJ7fBsRUeEano5ZBSVBye8S+370vWUypN2Bvzx2VDJ9EGZ4hb2rrVCyAuYUhraxe+
y+2bVNDHcRoJcDbU4ylTE6jPq2zKiKy+q4QCHIf8A0ggkhnkm/YDBGwDa6rcZYUMOoQENdA4Rq3f
6NVfb33mvgp3LSGSR9VNk4bn4sr8IqPRctvcgtRZuqk2M5M9C/LGaXbzS7ZX981HdCNCyZ84VM4+
W46D6GRBvKFpC05SE82Pc4e2MlRZwN4SzMYEgr/SgRJcCPDl5UUW7SbumrQjbRyGEVZzU962fQLk
ZoT6cuMNuoiVnbnH06viz+Nhcv67GZXZ6kuY0ucaNVuoJNV3hq17iWyibCl4mZ09iybSBwTs9vgv
t5qDsiamiS7b53mxnaq4n7rGWRPBCTm7fcERCc0xmFBOTry52LkBvjD6HIFvEAIBlZNG3WO6AiJm
E+JGhQlUI53DyMo2o9wEFpidnbJUbHDzDveNpXuXV1P5FK/gJlkxNYi9WwAdGir/zMqWvKjAF64/
zyPgHblj4IkgNZ6qfe1b240XELgg1EUpYaMYy8++Sj2aQzJ9MG/kpkFnsey0kGkeoswBaw7QFeGq
K6gStcCYZ4HSvyYxegu1H2X33o6pm8B1FbiGIuBVQG4frtJeblh19KluQN4XA0oaT0CQaLcjIV/S
fnZ7MJfHSLXrBFjY/G5Jv0xmONYKtNH0a3CzbVbT3KDwni6eUawgGQukFpyiVuw3au5lK1IVyw/Q
2TLp3QT1ujK7rovZRaUHg4tvyuoVeEt3sUOphB4RwXMCdDHzj1buULiOAgpyWzWRPcWaY9BlKU5X
g9cgfRqz7Go07pF2d+bccEHzttQWurc7H9n/oDUnt4O4lxxkRtga3+JCuc4l49sAKtO2tZCvQdXM
yJ1KRu2loOimgeiRZl2tGdq4s685IiqlAl3WFC5mqKAbZ14Hl3XFgW3WXxqkgQfVqQutciChPUSg
W682xqC46ArzFnWrDP13arVu3rbPUEncxloLUmNjemyXfgvpwr06XM353aQs3hSDCHvswsvb6szV
hE0F1R6oNAMPa3KB79DKPbh6Vv0529It2dCNHiabP2sz/3NEKdj/83/x5+91s3TQF6TcH/95nX7v
6r7+Sf+X/dqff+34l/5523xUj7T7+KDX7w3/N49+EZ//h33vnb4f/cGvaEqX++GjWx4++qGgn0ZA
fsj+5r/7w799fH7K09J8/OO37zWSzOzT4rSufvvjR9sf//gNMkUHM84+/48f3ryX+L2noUJy+P3k
Nz7ee/qP3xTl77oNdW6QZoEhjCCs/e1v0wf7ifl3kLDZTJEImocgycMPqrqjyT9+I/gR+yULUajC
SidwrH09fP5I/ruqQunZxq9CwRTBym//Gvjd7zfJ72tyngXy+J5FQloFrgli9yDot8HIzmtOUEON
E0Mqc0DXEySoqP0FapZ3pUYXQSKMu2tPLXGhQmTnjYI8eO5MO+m2fSi82pVc+RZ4eh8khcG0F7UQ
nR2arhOmxg4t3U/V3wOHPOpZEYHOLgduZ5siTZwQ3Y0jka7MsQP+HBYOlgxCNANs9SeStX0SFXEZ
o4SXKqoHHnBbhUK6/rrS7wc76o+F+1s1lHd1WtEeW47Nzy/P8LshAmZD29BVSAvwOTG4w0mH/DMk
aYPkSb4xCq/ZEi8L6CZ5heRS9AhEXKDc9B46AcMKcF7c6aI+xeMQ4I/vAJ0Z3CQauln49JKdrlSl
Ro6bEoI9YMwY69c1mZ0FnGLwTJcHfG5isXY6wiLw2Wg8peMyGpoNwh6gseCo9OpLJF3DB9l56l62
cxwm/zGmAztc3Db03SSxFk9HZ55AzTx1VQVD4ZKnpzbYVj3YilI6WovCxjLtQLjpT2HhgSOQhPZu
eQSWTzAilUX2J1vlYEhcpLaug6FEM8xlgzvdj97iNwPaClS3B+I8fl5uQfj7khWOTL3Gl8LCp7Ur
guVwdefTMXNORyrmuK7UFX30Yetb94sf75tbUIhvTX/egH/S6V7Iex4gh9eEIvDIscM7tc1lXAA5
NynYM/CKU+5mGTWhTPfm/FHu8QSQviaN6Q/zt8vb6MxtA0KpX9uVezzqSRknoBYowYKchv0AeXYV
hC8GFcT7HDvIydB4Fn5SG03ZD0vpzJ3c3E9gMggrZWy9GBDYbVst7iylb6aybEp9CKo1AZJY/fIX
hwqJQ02HOBjCXbSM8O9kXE9GSgmGakmto2k7akaQvH+6bOT0zBxb4d/JkVTIU9nACrkdfNVXNhAh
fGEa7PImcmVBwpWr0GJamTVDhyvGzaroPBnJMkBwfcxhTQ1ReYY1dEbdaM7kxW7mp7d/2Tdx5rjD
UVZtuWoDzGkzYOYSeqmAGOiENcNPnMnRTcDZ4Q5CLVvZ0ikgs1AMwxkL5VFXAI1WBoDxABOfl2mj
trGXTOXDUgJdCj5PkI3uB3t1c6vb6dUQzKD0B09+GJOtgRy5ZkXomfmARLsOtGoct/cJkKBDX3rj
BE72KAZppgnOZRNU/SPkOGgA3QQfTsOz1hCEL042tk6Xm4BPP4InzDEHJnEVeRIeki1EUC5volOn
ifEjk4dHK7QmVcKj1vK+Bp2FjksIfPpPg+XGG2Vj34zQPkKdutuDX9OzAiDv8+10Fbtd2KOKKuwK
ObmOuS/BXQ1tpC8r2LDwJVI5VAs1RfsnJt0e3y0Jf8jG1Fd7wPOpGoLWn7qVXE3byxNxcjsdfwW+
RC1net/kqIIAlQ35Mn1wrfqpRunkshUWyR47HmZGB7cwWEIIXhxcymnEjl57gpFCtji9KW9WIASR
4i99Bk4ZAsWdtuauvErdJegc5drcxW4eiDzPiUPnvoR67GwrQ1aNUsFYKzQLjCgK0UxQZePgB7/f
FofjZPNw4M8h46nr+opxdp62G0ENUW56F/nLNygluuYLSPTF1HqnATQ3Li5QKZdIHgEdL531Vgtn
TwOMBM98iHptY+S3VCcNRG707K45WE4ubNEX0N0bBnxNk2EhOwrI/31dqAKXdhLoWTiD0E00TE1H
tkXm1ks2O8k2cgS2TQnqyhr0DkmBFpg7JZK8y/vzJCxglsB5D0VzzWANo8fLNo01iUsTzVIJqa6q
ce0dbbBDA1NqdfoGr//9YkvXKdq2BRWFE/dCNLDs4wUOJXFwb5/0qU60qKFYil4D8Fzr39H5AUqY
Zk8atwXbkV/4sSesdvFnkSnrgugI1Qs8GU41fE1JphNYw9Dy4YAM2EWJ1kk89W4JFB/pNDEkR2SP
czVLkoD4hR27GQQhIUCpkFYJB9BEGIAeRb2zbEROlH3ioXPjR8jdqxBoaGlGWJQnA21KGNQTzQ7W
XN5pWuKWWod/RElQ/kgwm4bJQgUw3eIxz91wmR4NXRpVOVobVL+YyvvKLgO57R4u71T+TPBmuDMB
WZw+gZo0COaNBSWZRMG0yk3lRFH+kWqitOM5a7izkW7UQVEMAv3jc2EN5aKvGToz5+nRjsIJIiGD
sa2tt8uDOjd3pq7LOm5HA86BC3oyac4tumBQRh4jS75X1nRvIqf431nh9mEdpcvaW7Bi2XeGsumk
K6kRHGf+GcxW53Ag3HxBNKUrVAUmhrjYaDRxUtty9AGtIrLuC1P8gmn7rKsfOJtVNSZrJbCmZOgN
6p+sKvNGQxQA816TGxO/seeqy9CNAitaWNwl0CkKZ9Mx3fSu2EBDkjoFlDZ2g+DqFxnltnlm1mYj
mTCqK6pjWPvKngRX/omr5sfFu2rdrMyuglexvrbv+b4IKi8JABLZxVvmOMGjBHkrkdHzB8qC6KWO
wpd5InwRqdSOwNHu9H55M+1MKZh+gtNpA/A1+L/M/LHddg/oihRM58mb6XOw0BTB6TJN+0ThYWxG
I+/ZHSx/3vhGHiaB4ckB8fUcOSERsOHs8h2Y45ZvXEqjbdgz22j6O8Z/XayibXnOq5imDuoFAilN
gydgQBNWVC4lggMGc4YUE+TF3spwdO2w9uzpLfZEZbwzrhqH+8AiW9uD46bQmraapAHJGaYb1Frm
xyRALQS4arCxoMBWCfkhz+9R6JfgmfJZhuKcSjEZNJtYak93Rg+N48hXvLG2ntFXvRnFS8mlufdv
RJRnJ/fALrd+NZFjiaSfkwsCAkxumv5EMckFByIIpn6mwoNxdsMcGOQOY7lQNUVxHSGePXwhhnVL
RRCYsxYge4pnKjhB4KaPV29Vqqge2I1i961jxIEJct7L/oWDEZnk85AdmOA2SESs3jIK3CjG1wYt
hD9lV3OX5/rauEtuUzfdSolbgSk6lLaixJ5ocJwDVXrL7FS0jjhq3n3tJPNmKNXw8ujOuraDwXHe
k1pQnEzY4HBIfFTUoUG9Kds5WOU6XGaRfspZ13ZgjXOkcwe2GiCl4Uin3FfsCa1QBfjWtpfHJLDC
Z5KmuaWNxaz0jX0fE7TQ5/p73OaijSFYnhMKqnHukYXD3rOuJ3/1ssHJN6lveWiive23NcHVUQsi
EZFJ7gRjtWJrZNvdzGVfSZCBaXrRsNih5MNs89ci8aX4RVZ6c1zMwqEe2+rsoYs+dtBasMyxeEhn
nZjFOuXQNwy1Tb4EnoC4o9KLgyt/lR8kHxwAMJfa96LORg6X+Pt5PrDHF1ameCD2LINrd3GRudqA
l8WPnQx+uv9SSo59PfvvO3T7fGSQ43NMUc7k5FnPrhMLDVLoIZDRUsw/StFNCm7X6o/hSg40KHMN
0RdjKiFu89XKwUL1LCrknPVyh1a5SyxriDLMid448xcrNNHDisY4b0YjabZhmQQRBTIH5/vXJP8a
JXd12QBYt1mHUWohStD7PJwCLSh24t4X4ci4G6yM03ReTcReXSDv9IAgkxuHSggH7me+5CmCy+Uk
Ic+vH3eHKUORgo0UI2PWRggi+Sy9pfgD/lcYnbAP486iiWc9MgmgzLbsz8EfBCemmSBrt5gg7MM0
5ju6qa8UvwtbwbXC5og3g7ypqiAvw9Kn3JgKmaJ6VKKnuO4f5hW0bBUB9gXtGPYmWZDFoyLe4XOr
hoD1T4u6fOy3xwqqbjLQuciorcHiVx50TQIkaMH2mOyba9G9ec6JmzZS/RZB2V3R+Qi9TJe2VXSz
cRKwyf0EwYlLsFVAEAQFt8rtETMPW1Sm3OI5EhEvnrmzLRiGjhYwJFAN4ycXpJZrotkAsqjlvMvM
jGx7tbUES3jG6R1a4W81jQyRbU0o7OvazxHAyT4jm3EW4f+Yf+E2ChNFVgiA5ChM8/sx6aMykSfs
R0Zb1j5UgbU1HD2Uws5NxM+bczOnIlOIOpsKtTODi5OBtyImGjGx+9Fq7Fo7kIL27riBWAsLzzsH
cJ48EHa5nRvjoVXOx/ZVWRC9YcmXayskXryz4fviOzDRIm0nCvHOHQQLyUIL+mMsUcJjdYx1hsJQ
DWvJltX3mbURriBy0Kn879hjB+t4BUHywTjfoOAFEBz/7gcMSYKyNwiCFtVyYjABZRmw1dObVoF3
nsou5M86U3Urnfz1p92xZW5eVdDLmFbFyEfvlQCYrWnLHubssQqBivR7shPlC09cLRT60IiMBB7u
TwM3G3fyyNiCeNyKUbQMF7/0yb6s3RFqWFeMYY+6Mri4J1d7uBx9nqwoZ5Wv2CY1ENbZiJekcQ2l
bZQWRwdZIn91CUqLkid0tfzJ/7QHvW+CVgDcLjw+v4gK28rYKFn3p/5aX4OpC9wnoKiQUSXIc7dw
DV80yjNG8SKwgUvBBAOzwR1NxazASmkTgDRBe5VT2ymbL2YpmEr+/GNkR0a4HQNe1dKOWJdKZxtO
ZjWOnovCMdE4WDB84GBVZS2UZGlzJ60X6JdQT092Rv16eUvw6aHPccCNE3geVNBtLhjSo6lvWhXF
m6GWRrcumg5y5NV+1oevyzgQQQB/btZQ9IBMItiUgFHgrC1quyq5iltzQutC3nvNIOpvPrUAPBpD
QKGmYhsnSXHdHrKyT0DOYUg/xyJs0r/oy7CL8fkslQZ2Sg3qyMeL0oFValEaoEVzMCaB49dV171C
GkH27HRVjqzYXAiSJlqTrHJWOZqZX8+RcmegiiCR6iVeV4Gpk4zP54iAuDORcUdCgX9TtWg3RLmX
JULAvRj97F1Go8G698mLGrC4Qxw6ft7khzc9s4k9ZyJ6RAx5Uv0yo5I0CQt5Wp+l0nI/2lZ7+prf
W9v1fiBOt4FA+OKhS86LH4EoSRVftPFP3nbsO5iwDvYoIA/Rd3K8kgnBY2csoEiWaX6zRTsdtHQW
cAIh3qq9xBc+c9i1w41ZQZUG1WhWX7T4gnRd1T0UkzHPLF6ubilaAWQ8PJjnrkVrym6fS7a424n0
66IYLOnLYiHVNdwVBbdqzxyatBX5MnZoeWNQVIbUMYo20FzkJrKszdE2UHty8v5Bzn508rhdQe9G
oLVmxl1w+b46c75xUf1pjA/OTVpGdkpgjGqFI/VBUb9fNnBub6pEwQvA1FGhPTkPSzMCKqJDFk+/
7bb2a/FIv2lvkuJLYCD0Bk/2Mr95BkQGDF/dPQMAkR8oFl/+Euc259GXYNNwcPdLVrQCSQJwiH4L
7jbVT3e5S3cg6EHyJqhCwxfY4xMrOAxH9pgvOrCnpqpCyxRvnh4HElqOYYxkUep2frsdw2EvevOc
WUXEBEDBsLIl9g3nonGrZetiAICrTfJ4CzRpv1X1RSTtcupA7SMr3Cmg0Oiu5QxWqvQKwJZYfRxF
XUdnTUA6VzMUXCQmTytDl0JXraJHDRZtdcUgebRpN/bwcHl5BFZOuGX0rs7oCF6Zpn2zxvvW/pa3
gjhAZIJbkVmbptUaMZCYyK6pUZ9M0KBfHv+DgUCbBsGghVPMU7c0pTmA7wgDyduPXr8bx29GJHDQ
Z7fWgQnu5Ax5tVqQCkcacpnDjGgbUPGLngtnbjyMAO6f5ckAfefCmLjToIHSdqymNvkqelemMEFK
NRg3mjP6dulVttv+aHb1LbpdRI7k3ADRvYLwxgQoHwCO46M6KL2i9zOSPLWduZV9V0yC3cYxy5ks
z4n6jwJ4CBuczSckepKtI5h0gdm9ilc3ChWvvE93477YgyZz3U1oYOtaZ9gInwv8A/DTsIV2Ajye
0QTKozmLph3RDo8Dm20ZSiTdaVszVD1kDEQO8sx9h7q/jGGqrG2Y9VQc3neLDn0vAiolrOAM7jqw
cmWujKVDukwL5M04Xgtf0+dO2KFJ9vODK9bqmyaTmElQ+IP8ComCBpnO0Z1BOp3lHqSg/Opa2D+M
D+V8M8aJNYQrw1OID+/raUmVGfTFyEeAzVS5KvO3yyf6zG5EZgCHGVgKHAT+hZcVvVU2+Zw5soVI
UTbcRoRwY+EDN4QjC9xS5TMUcinLtBTbDh1DLF0Lb7ERHatzu/7IDrc+ctvIkLrASKadDHnFfDNe
tagABQx/K32Nn/SdNgIfLrJ7kvPHpj+yy6W/V63o1YXN4NAF+mOFSJRxELTgkgCF6Hf2OGfcTCzQ
aP12I2Y3PMka81+Au81IXKxZU+EL2I+/Q/kSjzywtHF5KxqsaC2t4zOA/nlFLRqYiuuXeDZdsr6U
46u1PK6y7Emo7UmjiOZfuK5ceArVuKKR2P5hsfAIJafUlb5r/orcRzh4eQRcE5JN4AcUZevOHA3k
c2VNNRlQS+HTZ2C6NusBbZ1OCX1um7wNU/wfhImoZ0BAXUcSkih8HBUpcYyGEbTcIFfUIUwEothV
wuiWESCKS+Zn3N6RNS6eIkY+59kAa2p9YxbJzwFCCep6I1kviWqFl++V01QVuBaQeVTR/w6s9MlD
e6Crvk5xUSELD5ICPBFLt/pGwS+lBV2o35HtZXunx/DTnmEAc4Znoaxzp6BeaUp6HU9uRgmieIDH
2C/0dc3cEXT9AN8zNyQ9WaUTU8fedppTPCuZf/lLnIb93JfgzofZ2RkUID8HPX9+CbtGFA4kr0/D
5RvougX2TvIMsGcTxBCoOqAEx3t6ZHjj2I6r8vNspJv4Qfb7UMI2sjwCVUmkBfvHxFcqQRroZCNx
ZrkrTy6NqbVMzLVdZKjermZQUPk9s9PdIuubgvTPl8d5chKZPd1GAzeqmupJGrK0wJ7eFXhN1YC9
DiR21uU/2a4M2yoD8ATpYf4hsCRmb0PrkMGwWQY59UHUgXQ5+gm7EDUJHaz3Ahrlk64msJEgRlNg
Dggr3DIsxjkIKKD9BI1zPWMp5HhTXK0oizmsbqS8Wl7nx/12fEckGs53SKIE0/3lKWXe8Mgrw7jG
wkRiQGcbkdSxcamabambTCzhMsUvBcCUvp39H2nX1Rw3zmx/EauYwyvjJI2iJdkvKNuySTCAABhA
8tffQ99QFjWl2f3u29bu1rSI0N3oPn2OtsQBBIOv3YpLtjAtDAIW9FosPFTf22pL6BRgyB2u4HWY
Q2bGegJ3AORVAcYnMxxe14o5SEPjzz/xQ6N4XeC/7W4yD1X6StMp7OoH+bTOKtM9KBRutKut1Ev3
/p2lzWqajDqtqGBpTH0ZrsGpiqwsv8O9j8BedeX6XTW3uX+lX0BEVqMC5ozUxqzmMqQjGu5mXBxo
F1lPVxZyDQzbw/L3Qm58qwsNBq4RDOn0sUJ7s44nLObKhWGnJuhUrnm19Tx8Zm7jRauWrFJJKEGp
yEgljYebcRckKnXT9jZX/2A44eqCbnKMClNcnmD/u39WLHD3p0OzV/sVwXDtKfEhizJ0DFwHgO5j
vM36UEkMBuab4/SnJS4bDEovDt2LfDba0DUcUPtQzc3rKLcH+8syOAa02iDBeq3demGR3/0Rm2Qg
R49FbwIAtddBft89i8wFaGNK6h01IO2R8Ks6jBfcAGpU6JiBHQO1g+0UruZD0C5XABhJYT6qSd3N
JUdBrJuvuLZLqYcJjxZ4MIM5vG1WFWj20tHaYX+6ZOTQRW0UJMXzmEB8HOpA1/LEq/Y2SylaATFq
E5QNXUKyIuKPwDQl5NGIwFp9E8TmlfLFhWj47vM27pQ3bl6hGg04KfoXJ6WG/GDzFlxrn9/6C7mF
iegQ6LrtGAYG3t577cVbKsdR6DWWztvk/ebds/JvhX+FnOvCx4B2AOgJGxAJC5H3vZXRYdKZK/Tf
ymK4H4XY1X7z9vmHXLrdINNfgyxwGgE6V+9tBIFTeQWkOsKShvmZZENWxBB1wSwv3PP1Lv+F7Aid
EdQTMYUEhowtblQGfR5YgCOGLDBDOzePVXenaY/6iHs2/DuiKdR60JP429gmFLiz1QtaA2JcmoN1
nqUrf4yBpr+AUatKr6zjh/LOH1tgkUDLxzQdfXMiGraYrDQVw0t+xbatiwh8xkHeXHtmXjoUgA8g
PVnzedzh9xs25LqweYUNC4K9A3Yw9fT5l1z8fbjeFfyELfqAk9MXg7c6fj+3nOVGScJQAoSYxedW
Lvg7C+Dv/7Oy2ZpKgOQGBA0sFPn9Ur8SuXfxFvn/2dhcH8sA05BqJnRrIHY0qDbM62/0mkD2hXiF
2jimbVDsX5Hlm4plD/RDV1PgSPTDcqpRJW1Oa+Avbz7/lkt+FKgtF4caJBuArWz8aECnsgh62FEH
hhPWZRPCvvnWJ+vzid2Y1xbvY+XE0BGOUK0EJsdDUNqsXiVb6H0Mfz6M7qr7KYQERoSrtNN3zpX3
6SUn5IJuA6k2Ps//UBslDnhioJa0voeneMVmLkAuQmYD9dHq6kz4hQO+QtHWjBuvpQ9VPTVPftNb
gB6Iem8gUrSlceXgfYwOCAkm7qi3ttrgVt9f0TEo6lITRRt6FHQM9dFb8thdXvr+9vND8ach+D4Z
xCQDvgV1mJXeZnv4PH2kTEooqAkLfJf7QM6jFrodjUsG3jB/+Y63IxbVN+3fPPCKE3SvptAcuMhA
ybzYUa4KsMOYGov8CvSPfleUj/MkrYw2ZpBq0v9WD8AIR9UApqeODQSaRVr3W/fmM4gDf6LPDzYp
4sS0s8ywESUEeHMOraR8Roo4CiuiYkRtYWEsqUbaxqoz21d/8oM3e3b7g9HawOTpBsZ2gjEAFJ7I
J9Mo7Ex3uxxcl1ykeTU0+9IyxpPeQ1dKBUDi20BBXKmZfzwTIFpAsRzt+hW2tI3nVqm3ciYByoRM
xeDzizUQo36+WRcOuY2xWzANIfYBeLbdLLJ4DKLUOHflyT1glj8j+5/AYX5fWWSuvYIufM87Wxtv
Meh11Y0mbLkOImwdGz2P/vXnrFVx6E1YqM5hFH0T8DyCJsriYTLDzhhUGAuwywZgcgDFJpRTrw2w
fSx0rq8MDwxN8LAomW2hKTXeCxqdYW1MR4xks3iZirDJIJ6WONHiRgwIecc/rXw8n3/nR/++GrYN
MEoB1Ia20fu7DMfoOAw9SqAS5b7L+uPKJvN/nF7vKL3+ph26cDpWOwB0AZAIz7vNw/JeytYJYIed
HCh4/QEkdrH7+g9x4h/jL8wBuOogd0VE2bY2MLqp9KYV6+4Frx64vqeoeHRjkICmPJp3xhR54Nf/
9yBPZLLv7K4H96+6jtMFbdcb+MwFbCNrGBt3XuLdrzXdfzB49THbhDWgZkFFsHbEtgn0NNnMmw3I
oXQJBK//uwHQZFWSQ6AUHHtPkHKCxh4mE69Ot61h/71nfm9580yH3jtpqtWyRMV1vR35oQZExYyv
j2dfPjrg3UDIQX33Q+O5Rv9cEIn8pgemG2rGLF0vhp5qv+3ddeTsR9fi6KipooWKq4/hr80OkiHv
HRDZtmFF5p1rdrFj53ef37kLuQeu+ZpJA0nlQI5rk1Qtddt5eV6t0EqMScNRGpk6mYBr/YN5+o8X
/L2tjas0V2bVkaO8YWcY/47s324ksrWCw57FvvlKtZv5tdgtPurFMtLia57640V8b37jRttOzR7A
liJs2jOpjo77ZC//QSkcRoDO0lFndP0POX3BXEUgKiMASRvjYMDA5YLs0cmap/LMHrwMlCzRddf5
p5bw/hK8N7tJ8r0KfNyeBbNr28HCzKVzJ+PiLkhbjIqsNGpVVJ3k92YP2c2QxsW1nHnduq19G0AY
DFWB0E3fBo3ONYehWPDIAO4TXekOLs45j5HY10l5VUjt0jmCNDrAdjZm/P1txbpCoBCjbaPMCYR3
XI7TbnKhctNOBFo+oPyb5YH3QR95NXirP78v10xvrqQ91otRUlQj1mL5/3aR9atd5I9pLd6DeOlg
bNdGVWLb8/OULgSyah7S39JERTzynZOBpP3zj7nw0nlvZuM6NUubS8JcjlCPABEZL6BVErH7BzIp
v5Cz9/S5wUs3EPkYXnAe6hIfLgf4Qug4AeYaWuMvpf9qytTprg73XTiKDmK751uug1xlexRtX1j1
3Hjt/zSjcCZJXEXN3owx6pxf9SoXToQDTmDMjGC4AUTbG6+ijybctIFqxIrHHDJ/X+1XJtJrM31/
fmdzw1CZWslewNWBFGljp6s7No4LsJhms+QFFFXV+NIycAjTKlB70JTYe9CYB4BneO0cj0MjvrYD
oiK6rWPoTa2G/tE4h92ijDve9hArLkbh3AEVbKpwsZ0FZOezPBXB17WGNzhC3ZbSB2qQiHkwbspm
8Ug4+BMpI9J21s5hywQWbKeazoUNAhrC0UOOpTRuLZ8WZSRXJl+ND6BJEb3cU8fkadsOeOIsul+h
E2s5Y0oBwqxRD2sAiSCtvA+o7x56RWiqqxKsSrkFKgo5CJoQ6jd1OmtLk0DwoHw1K4fsJNe7/edH
9ONEBeYV/17nzQ1vISTLOISAQx7ckmSlJXIjaFSvcd4wn9YW0XVWovU3t3sLmilkTQ5qjx/gNTlt
+hZj3mA4bqTc2QJqub5SzZWC7aXMHvIGwEaYgJ0DN7eJvy7tmPIU6vuQYr4VXdpQQHoxDIOGFPk5
iQiUv/8s8q5+5P33gYrlL8Obs8v68Q9HHVI0QFwpl6+1mI4kZ5GaMcehBDnW85WI9HFJYRJLagIe
jnm/LbxtxDvCc0xo2CEzfOV2+4XV12g2P3qz9yY2ywk4hiunGSZ86xXQPc6tMLBf/vVxBH+dC+Yx
IB0BMN/mZxPNe7d1XEizoGac75oEYIc/h3HtqitwN8xNlKdXgbwfnSjMetgV00OHKNgGoLrozImb
eB6VqID1j1AxQRavYv6wpvDiSkng4+yA8d7aJg75ja5V1QBrXWKkDg3NGiCUHFhlmchnBZI1QAvm
I0k+X9tL++f5YBUxMeWBRHvz3uzUEPC8gmYyqi9fmKZHkjQJaLaulSMu2DGDdXAJBTAAQrY9fV/l
wqgHiEXrw2muoHEGQQjwdX7+MRdiuWMCzImVRDsPxYJNIt+CH06XBtbQvF9S4wRt9qiKupR/zyMe
oUwVfW7v4kfhVbICFdbJxc3ioRrBpd7Dl7Taize9+dZvs/j6uYlLry0L4FGsHSoCAFmuf8NfL9jO
svrJVAMi+aE/eemaSA9peV75K1FG+w8W0EKtCHSZqPp6yGPfW0NKyRbp/3mn57sqqX+WqY9WpBG1
X/2X64+7Cwv4ztzGewzmkgvqoszSB9AOAkVi2cbgJQg/X8NrVjaeF62hqrd7WNHrxyp4bquTxR4+
N3Hh5Y+zjR4dxnDA5bxNgEjLKlbbWgvHDoyadp7FQ+8iSRh+C0BzPrd1IZCg8A8dW9ChQAx0e8iX
QFuGZch56JlvtWtCEeveRe4w9tFIzs18BRpzYfHeWdtskbB8SQWFNZstPwA1wjNDxpZ1rUFzIVSh
w+RhjhOYH9zh9c/465hjRryzDGa3Id7ikdHuTO+qyPf6l24CMIquCHjwEeDP287WEFq4TW/gJnmP
Y0x3aLK/5VDrXFFFQfyvpzIwqfmXse1sTdvgNmPwD56olCG3d9z6T2o+70xs7iovodGZmzDRxwy4
gdXZkZODHkZ/tQl4oULy/nM2p0Dj6wjnWpZkJysVB4zrRT0EHNu7/iqI91IgfPddm+vaV4YYehff
pR+MlKfGUavug6hPVrCi0ab9TXHvn6/NQl065n/tl7upHWioTcKZo8zUeS9VboJquYakdHWtVXPJ
nSMwgR9g5WBAu2sbMmqWqw5kVGHzPKFMZ4TLC83Io5tWMX281ru9kMdj2/6ytskp8M40JVuDhwRZ
+OyEchUUjpQWUor3bR+tvFfRtah4+bD8ZXV9Lf51l4NuMngVIIhAZuswZM0NUJ434g985ypw7+Ol
xpT7qqTgQ0wB4IjNYZkqZx4kWDjx0G2fxxM4Xg4mSj9/iMRKBMnsc997Yf9gD8N5AXrh8MDbEq8u
R13jPR6H/01cVsdK7f14jMwUgllqd5Vk+GOf/729zQ6ajehn18b3BY+oToC/xt0PKT//A8z+ulLv
3eNqCS8vvKtB17p9W89gcRGOy9Yvm4AKrONx5+4xmgc+IJmp4zWClY8OH+aAXfAcCGhg3zYXAWjr
UpIWgm/1eJCViAKUdj/fq2sWNkunxqEzTIKtymszBIwr0UWffG7C+BiL8RXoomD0FjobH6pwDXoo
zeThqC8/B5SMurDLcBrCIa7P4icOIubZz2u1UfB4USH5/rn5jxWy99bXFfjrojU+sd3awhcKB9QV
DIqL1Ms0SPzQa8qVly2hwoOu1Epwsok1FRto0HrYLTGgcTsM+nxuQS2e2OXQ7ry5DaLPv+zCM32l
DUYmsLb8UJXfHI/On5tcaO1Kc4uxMLBTYZDDC9kP8xYD9ZF3QKv2UfZx/vK53Y9h4L3ZzZmpNEdn
mEZjIcjgUtRy7hgjiVtfrUJcOJt/0hxQnqzz9dv2m08IqwsfKeks1+9LvB+yD8ewGiI3LHbdLY3R
wr/GUHPJeb2zuglyjq4FFulwWldw3Erla4BpJR1iF2Naw854+3wtP5DxAKhiowCJ9x6Qhhb6jO+P
J+SqOndmDRIuaE+lyFDukaG8KQvAjgVw7nUm3XzZOXfzwxXDF1wZ+urr3Bsmj+HNNsnk4gnhVOBm
Rtij5yken+q4iAOggIPMgDbFtZ4tmHEuWIQXQ6h1cVgBYlv/+183ccKEeGuMzs+mzkcelaXOmieL
cmM5j1zPX0AgV+u7oKnrh1FVTh8qfREkWgECFPpTvFbnhhbWcu8Ui3fr8WocU4aMBKDFpRZWaqLm
+UAMQQowvNsNOGMYOJIjvGpAPF1OsqeROXXUDytnpMeinZpbJJwMkPJCKGkdA79Rc2ZL1oA0ZOk1
7VgUuv5igQQOO9GRcti5+TBrSWAY1ckrmH1rkYntPUm03VJzvYnJUJS7vJJBkAlGkVJMvKvuGj1Y
jnVD/NQtZ0RdOeWPrtZ9Lz2jSAXSbcw+LGsJdO4jYDWckE6MxbRexogYnkggMopexWRbYWcqG8Qf
7k9hzMUrcfNyDkcIYIPy0YU2RiQ6rvJbPubWrqunABULtPIsiGJPIOrqv3iDLJxMtlw4se4MOg8D
SO3maY8miB+pvjXR2Q4UCq11kdd3RovBU/CNFM0h6EzICtPehYgh/jeuxXLs5iYV3PHzbLYX+aJz
bWziQSd5nzaEO7fT2MPjdswvISRX9Rq9qZisBXi1KPfOmOuxvooeQiFgUQUri7HkUU0rco+nfPcb
+9Q9oPOf95lSActDJVUVo1/G7+3F1k9MTW+eMIZQ9VWTFqUJuUF/Mg4MK5SIxZ9TQtXB1eS5WzB/
BTIqNy2NEpWOMehuc2u6mZSxng0DY7Qj+QqGtowE/EmjDr6hhnyQmc+3lphQz8XQQSydnMdG59DE
NqeHdhaFCGc25XPYA/nctYuClANzmR5pxlSnpTOKOcGZsaEUNLlR30r2zZlYuR+Vo4Vlbx44mft0
MUUXdYLZod4HEN9e9qbsoELKQfbXPbcuiZzR/tWs4hCayX53gT7Geq9DLoMHGLfSC0x51P2SDEzx
1Or7G9JP2hF2razs0MKjVoK6VUo6mjUFiMvazr/Xx3aIy3p6aWoiHwbPzrEMIPtzTZof8ppMWZG7
u9zRf1ZW8N3ue4hTAGwOZVK+90FvMnpd6g/kNkclUzXwxdzcV3P+sBptNPNQS23vNB5e3nKAZK3n
PgScg9DJaQyw21fmt8X1/SZCuQ0YJqgVxNjGyKyMzAg4iyzuzjcg5C5jS4JlnBd2lQLzZr4KOp4H
MiZkYN/ahaR6UBaRkMOdPoi4CVwoo7en2WOodhKoxfb0YE7e3miqHYA/O9chcZO7EkpV5Y0ci5ul
WrBjJVYe6b+5dw1NRj7V56hqux9DwHxUEuudkt6jbCb8HQ0AaQGbrYT46tEYJ3fnGcNjzcH4Uxdw
IdMgutBqGjAqzcOd7xky4ra3JJ6mZXyesy4nmWuNz27OMtQmzBfVVTybqnE61aXtJn5Dv5By+QYl
sl3R8GHPzaHLxFLdcq5Zkd3bCS38qHCqFzRrfrT2+AA2sJjqgG/nwWNdTachJ7FP9Nhpyc1kYJxL
q73I9GdcNftN19CTKcD7xKBNahEAYW3nh7FMeyWCu06XdmJamoKkbS0jwbshZMt4AD1uBY1E66Fg
Bv4BdFhi1B8bow8ZAciR1Ri/MbUXnFNkVnS6LSirI9ljjNN2X02mZdTkd5KD3YV72dJ7MkTjiURF
U/rnSYogyWfzebHM1NXL9mbQzD4SuQH+7aLI94botUy4JXRD3ZfRZQ+TXbCdzTDyK/1SPDig+A+L
tmgTbqnXWoPshpjqLp4K3wtnIBeTjjjkqHWoEkOb6NiyQo9cuPiksfz9IKadcKbHsdGiqnprpaGB
932KAYaJXAulcreukwGe0wCgagcoHChjvPab5oxZ67bfpkLsjKV6AN/Lrm7yV59XieiXzC9N3BKj
OoAC71hqzI7cRe+wdDNaGL1+sFt7CDnweSHe0dHi4+hr4E0sguW8ON53r4GrLjEyKsebAsQCKW1R
WZT8ZbYB3suXF6mLLrHyvLi1KrRgi8VZif7tIF1qXSYV05+WCol8KTg/6I2FTbIhTqYZQaKDELvq
gxudAtNLOv1hnFFwId5x9tn3zkVzAhpvb3PZ7rTW3tukOTqj8dqBMgySNdqxmfNnUDVDDZSebDGd
ObXh1evg1q+015xbiIceh5jkfPaaCurx4kvj6q+tEUAb2mFpJXDRzdECj2I/w4Hw3rltAihwNpgR
ZxqhCdUKP/QbDADyCYNzc9Gw9ecelko/uSK/E56XQVVWf6CYrR2S0h+/I2vK72ssCZQuvaYob0rV
KoTCygQDXzcHMce4WiwbqLQFbET4yIM5FbnDIq3U8foo8x9DXbGsb0z9Ge4st0BiPxfGofQd+eyP
PQFEeciNW6nVNPO6aYgLE31Th812XHb1nHYSYjZNyYyoKDt1nlk/ZybrCMToWo8WGZESB08f68hu
SyiFFxXN7KbxI8PFJIkv7TYZZmNBVcrn01dDq6Yh1FXlv3YDy79bqP/HqjfmxPYm6KCuAzfVqonQ
cG84N1ZXfsH4jRHb0FRPvF7p+8Z06R5J04uhDwTyppYU0SLVFA5Ng2nkoq7LI83hmydhvQ3zzABM
yl2DJm4pgrjRFvptCQLtBaXBuo6pNYgvc0Mw49cMMw2nxjPPdBB5G0tigSp7QpGE5VqDJoyLXQgp
hN6WUGhlDh7g0bczbckdjFtaJGbCh2Bfl8+ZzKsqGUkjo1L25DYIuuGt6kv5RigSwojPi3yg8CRP
RtC5me32E4naVTc6BjE5y1M8VJEb6l418bD15qaPzH6hgKEufhUpE7mCRKcq1Cr/Jys6HioN58oD
lbhheG+DYwHtQcFHXCvjBDbRfa5153H27ZC7y0NbBXc+lE8jzr2fDXUz3poqrefgQBfd3kngeMKg
9H6Yde6GdQ0F9rZUZyFlOlndk9dPKhk0vBdAZDgdm8G1n/Ilt/dC00jiiaCnIQaARivMS4ymICs3
Hv3ZrzPLDp6QQ2BpmjfiDPtc93ZsqNqTCjQB1tGe7PjEjDe91tt7zTXOpV3eU9vPdLbsyw4K7T1J
hgqugPOUdVo42mjXinGPOXQXGoL8aSyW34MB/5erIbO5olFTKSvtJn3I3F4a951jQ+9q9vQEUYMd
iqkHPHiZ5CN4A+dMd8oZP17wGMXpp6Xxvmuup2JKAxLZ/rTCmlWZTNboxIEjp4O3DM/GDHeILDgb
zPzVloqGjS30PdeHr0Qbd6rEOvWsikjT35cWP5eIgAGUf9tay/S+0JNBBEMbNUv5gkJxElTsm7Ei
QmRn3tI5JyF4fjq4fNntvLECmak+3+aGR/a9bktkIhjUtHL0qxVDZuTdlJrbQXG31iKt6O4hYQ9Z
4LGVYIwqzKhh3XHu1a4uGHQdwfcQiBih9hb9ijS36mzmuQRJzZAuMk8m1UcDpFBCWro3AVmpOCGk
Y/jPmGr5mRP+q8rtbxCQPYhBu4US8Ri7QzkkrCJd1ihyZ7bt9yJo72xaAWSsoRfSwTHHaq7dxKvZ
EE5tw+PJMnC7oKubGkRkleu4oHUftJAY03iqeevfGJaG0cYGoIy24Dc1oQCOroQ6PZVRXWLEGgog
Zssz1WKK3fKTMQiQlNnDV8MW/ZHMZR8FRKfJbHrsCxwZyYiDZrvZJoFNDh4vYpsM3tHs5fBIbTCV
1W2Pl0aLwjMPmWL3bkXI99xx4OL9/q5t/LUfC23DHDCk3qz9sJxytSvnaULrvgyGJir7ltZRUagp
HgDlKEMkBqyJl5mAvluJWQPPUH3HJy+rurdFikPQ40VsdVFgsB1UpyJMVh9dJQ5KLr9Zma+glT6T
pd1BrUAZqdk0Tja4NR45ZXWeJmamwDXFnE4PHnWto2XMvy1/jpS3dJHuyL0PcUQ6oIxd60P7DWLF
2rHUCejYGmNJTKVkGpBl7ymXoifr0Niwl+k8Nd0bm3QvbYYOatgmhJ3zCk+0pZtf52VognAaPQ1A
F9qBo9Epxhk17Kb0xu81evT6Eb6vXCCnzNyd7kornMt59VEdkqrQdacWDF+Fh9wKMVP/gey1/SoC
5k1xyR0SEUUaO5k6d0oRyQ2OJVfOTifdfLMUTn9qSonkejTcJJ+mKW2UI/MQO+xiIsEbwTkKAv1m
RIZO7AJPlsHEfcFD0x15+V30QZnVipPM1hkZw1rzh1+dx8XzojfNEpVzTb5bnHllNBga+FI14tZl
BBlnA/dlyP29ZhMtEbwYEzwyQSDOXTdrhQP+Ap3UjygLWHso0i0h7aDighKBH1HHni08DBS0zs1g
nO91DEnTUGsoUp6+L/U8srtR0aTRZ343TcaME76o+gnFbrmvC2E5Yd1Z6tnX/OLY6F15W3p2/VpD
bvfG9iVZ4y9LA0yU3HYO0361jVjnL1QzepFjYnjcK6w2Bhgsx5zY7PcPvj75odcP4FostV5+mU1L
NcjHe/Obl4NVJwQ2bVCx29vTd72gmkQ0bDHNhPF4/kUzu/IlLydymltvCqXB71pN5KnvzHjpdt0X
36P2MfCa6WYAF+CquT3Vew0P1KQEPxAkwlnQgY1Fzf0RqbD+ZsnWz1xajHBn3WQeBn0C/1NRg3tj
6IozrSrcM3C4x7lVGUfp1E7qzyO9MQUIq+fOA2EvK6ovUgXmrsnZHOc4fglti/oWc+7wZBJPC7cp
/CMf6cCjHqwbu6L3eDwYLoDLqA0Xp1GNgMBjbiSFVLIBIKWuzaHlKfHbrFwftEJ2Xqcea8cTJsaU
fQSvM94bDc21B6i2Vc8+JXirz9SuKJg4cZhDfUY2Cx4/9lC1UAgLA6938cp38dBIURSAYy70msxR
i/Gkbx1oI+rQaDG8ggKHi5ymsNviJhcIO5BPV9yMydoSVRIE3VKRN1nJHvFeYCyBtt3NUFLyxVEC
CozBXOlp43biu3T8+diNxZS4Xom0helL/2biyfM0jkX9zHtKx0jHi3mnWh8cJ7mLotw8BNOps2r9
phttGvN+hi/Eg8hQKAIEc4gscI5yXkEhOFD6OSAa2c11oO36TphDiDxmBA6vWMSJekYQlXWD5KxX
ooi7XlVHW7V0p1mmdePklQGywZXcwGvxL6Bb6eU/bOJpO7xt4QcmV1Un7DEyURAWnQ2+tInQaxDn
C79/cnlJboU386cWF/XnINB2mUZDu7PNcjiQvgKIr+iqmDkt5C0pVdkIL3QIvKF4DVwKgV7iOOi2
Ifs8yZrT27mbKycsrU6eKifwjpap6bfj1Pd6aBS8zVdyMGgjcHt+qZmSqMl1GubhqGy/DtNoxaQq
CiPUA7hMFMU851u1lP6plbmOjV5lpBSYOx8npGZmBH7HvkRuh6dwXhpe1A7qmetllSq/63+1OHDH
gdu2iAx91m9o0HdoLTRT97M0F/9oT6AbiJzJG77BJYjnAZf4VjKbA5BUCVEkxOIadNNo1+2QKoMX
WOE/9ZaFLIU1/h1oNdS3trP1fe5CUhYOzoihUgpPW9OSf11YOz1pzGt+VkHLd1MFkq1QQHB7CZHL
za9jTvxf3KpGPBaM+mnoBvWl5/V0WzWEInuRtaKxa88OO671bUQ0gaaIhkI35EZK8VSUNpsiFEHL
owPMQX8Cz2/zDPUY9Ur9ARIhuaihjFMK8+DCseF6K3e4QyvYy3yv7iDbWvMia1G7gZNzquHG5H2x
06XfvmJOC6li4JA7iSTaw+uRoXyjeRB59UqCwVW9OJitXidOwPg9lCjGm4oY9tfF8ooHR6vZl7bq
bCOaSbsECHm+/0ZJBW0s8OIiF6fIskOTWfJUijkYohqNpe6sDfaQBZNVns3AAM2fVpVUYQ+qMpnV
LLXMZqo7MwqGiHDUlUx0yF/oqNNNoNvoBCAvauz5roDE6m8HWNOfzYgaADRddVGhzogoFBWVGBCH
BVQNw2WxVdTkpfVEWmPpI5xaSJxiYFZnu9LONXjcwW8RcYjmoZHQm8J94suI7Arpfkn3tBIssyGl
g00KoAlmYjSvRSgspVZBFozrXn5n5diiR82wSxRLAAWS7qHOgTQ+uVw25m0FugCmQo6wX/Qxyuxm
mVrcoAhcPgfrIVS3TGEaj3WPOy6yumeeFwe9gbHovbKQFv/+vNJ/oV3zruy+bYDNbuuLBoV+1r0O
9U9hv+XaFQDWBRNQJAcJIljZMLu0xdn7ttWaQW6A70b+0A0kFxS5d/qvPwO/HoAz2kY0BNrrffeg
Y7ZDSAk+HQzAhMOIbUdIsfJrNBMXmnhopNmAOaDtimnoTV+eF7MzWgZGbNfBHeDj4iqZfgRn7Xmd
6uWYHUeuGAHF/PnHXeg6+UCH6IaP6WvQC2xXsKpzZU0U8XYFh/ePIICIkFBGxQ7kM7trEhcXreEL
0YcBZA5SEJu1rCyfGCPcBQboVoCFpYcNoCp4YWRuSovwGiT9YwPYB2IZ01AgD1lnhzatprphmjAw
IB/CabXVHOrtjdG/VcB+e+bRHJcrfdH1r3/fpMfwLAD2EM5bGXWMTZ/JtMYZVwqQMtmAb4bnR+I0
N35bx8EkUFFrHz/fu/VEfGZuc7/+i7HzWo4bydb1q+yY+5wNbyL2zAVMeXpKlHSDoCQKCW8S/unP
V919zm6xO0bnYjRiU2RVAYnMtf71m2JwrcTpqjooqsr9gZJZHd1u3va2LuYn6QHm20Vh3mamXZ/S
EbzyP7/831xcPi1URAwI0LG+ZyNm5qy8ZePTAirsJ9qCQmPHc5whyir7kuvlaTH6XxDE//4j/+9r
vmM6JUJpzZTwmr9LGYbDvJOH4deumX+dAHMnYboTuM7413i/TjXdGDQyePFVYNITV4/DPQqlyIps
Bt7R9tE5YJH2Cyrf378k3FvoFoQIeO/WqrmZw1imDLdt/25USELMr//5fv3t6rySe/94gXfz5XwS
RipWJDoj1ve6eF5SPVLdyWkfqtX6xZPwN9NlOL7MybAdx8fqL5tmLy1jMpK0CrR9ervG25EEBjhp
0VXe1YdXAUqBzZx7FL9v1v/9k3ZW/ft/+Ppb066gGXJ49+W/b7JvfaOaH8P/XH/s//2zn3/o33ft
W/009G9vw81r+/5f/vSD/P4/Xj96HV5/+iKuh2xYH8Y3AOE3NZbDby+SvjXXf/n/+83/evvttzyv
7du//vGtGevh+ttSbA7+8ce3jt//9Q+fBfPff/71f3zv9rXix/ZvffVar+9/4O1VDf/6h27/U8MZ
FRddHxtdlvQ//mt+u37D/ifbomP4bPuY11ytA/7xX7Q4g+Rb/AxejlfbXW4jy5FHUTXj9VuW+0+I
QfDSkRJxwF/5Ef/3fd3/vj/9fke4DH98/Wexs/Hu4KOtRjiKwQjvy+V13jvUItqpWhMkNRytAdSj
NORughUcoMyZIrXhgBGauYrKcW1vNn/c9nkJaroVdX2f6trRrOA85obKdn7p3Jhdkh0sPZcXDD86
6v7WiH/70qVi3I/9/L3YUnW3dRYR5cwVYrH9ymDRvG5Cf9qXrx+I882AD07krmNa7zYplwlbLlKZ
hXULXrlZydm//mG3fuQRwegZzYQvn1ucV0OQsDYk0yVJm/mSMHIIJjRQsVdmh2zwL+DW07PWNOtd
0qnLIIHNQUKsfasDCQ0bQILRSO9ipr13QfLsXbpvVXvopNPsdBDXmypryCs3qr2EOf4LXa75bv/n
Y8KlQEpNN4AKg2QlLsOfWBWu0Iu6M4wGoP+gW2n2tMg2lJb2kVjx7jMjTohB3dwFzag+rI40YmcV
xtG2x0B4lX5xVcF4xsP9J6l97TLA6Qks05CxliwggXiqB5sN0JoPzqOmepdZhG8dDVsNO9veOa3f
fHInZ2Ts2S7EGKbmh2pa3Yhq+cUorC3QnM26NXoXOuWi2L1JnjovzvArDqD717uN1NqEdsWZDzva
fXcZEIwN1tQ3FE7tbJ+xqRBMhZrqe6+mfJ9lwxSWFjKRFISPVARrb3drC7eE9zsmbn83TCWEd1CZ
YZEHncHRbWZp8ikdq0tub3dea+iHsRLLfe5WfeS0TpkEcqmrY5lsrKkkwYC764+jR3C7xlT2a2vv
a+vosPneTZUtDpjE2Wd/7e2ga7Q3KBr65yF3aNfbqT7MSxpBK6xv1W2OxiecZr9hwCDyAyyJJZ6M
YTqrsj63c18cNFnbEV5rznkhmiCwyzT9BJzm7EqVI4q5frnUa4lOrrRvGaR4Z7KwsA/dGLPT+h4L
03kZM62ltRkS88iudCvWbAvFADierFZByzn98Uemq/2f9sO/22f+ul4p0DnUOY8wlYF49PN6HSzV
qtaBirGYQ7XrTa0Azi55+WwqD544aLi8piD1xk3vuGWs5/l21oQ1BEVGjJdcl9dq1dyAx7e5RXAI
tDat2qOWdObNpJwbkQt17bPscyYEXWrZZMfaGIG5r4oNL1P62S3MbeeWXhn94qNduVo/7zhoXK6+
L2SvWiaPxs8frZ3beZuEykGTTdR5Ztp2weKQgpy5+KxdV7679O5+sdwqCbxk9aK0qhYAFNM5CYUd
SNsm+M1aGaPxBifWxWDPgP/3qVplcqvNtnlZDFVefPErAcN7OjK7CElYsOxwKyDCAAbjz2990pqy
A3/PwxY3eYyRneNEe/txbq7RnTPg4AA+S0nD1JJhyNleEAtV8lcxor9R+t5dwauhB+HR15Q/+rCf
34Za5mUYgXqA8jp/P5QTm9FaDmd9tj7kQ1pfEt+oLvL6t1Wru72q2xcJnYhb7j759oMUk39qCPU7
/fa3xZbJ739LHXeM9MkhRVyMOHSh1yBInPszKkr1ilrgF6XXe6H9b1cUOzD+nyYSx/d3haSqHXc1
WtwLRohdMXEN03kwH/Gl0k+/fTFeH+rf/rY1TX+glFoP2XWN/O8f28aesaL6CLos83a/HZklEygx
92cALY+OvvjFcfJ3C4EnnuMfXiLv2363ENpxYEAC5BS6oHa1SBma2XoRTfmCRceka1GZ5t+rXveP
gC/W3rF+IMk7/ucH6b0R6vXaUSRhrXVt9AH+3u0Ry6YxxDG7KlzaxN5tXfrN9hh0G7VjB+zz2sVP
jS5QGbSvpMvuXdn9yqbuPWmZt3DNYIW8jmbD16y/PBBrVo1L0cNRKkv7LPXBjIQqm5ssB4kuteTs
QRRycrPYr75Iz5nC3NScH5DkQt3M2qellssNtKPQ6NLprM3Xvrfyx+IX6tW/uVTIBXELROVEBei8
D96tTWV4RrswVRNkW+nCdG963dhOhrqukbG7dKDskTWM1kVWT32jy18gJsb1Zvz8zLqcuh4CWm6b
RxP68zNbeFraDMnahF5+kp274R1/xb6lcrVb0x1u/FUybxrL0zgpFa+O9qz3tflB19fzVvblyZ3g
NRhVOu3Y/dIbbTBPRQZ3axhKjVRu6f/iBHrXvHJnobvqHD9Y6RH79/79bqtmSeYJf1QKQ6dle2c2
0ktvdiOfwf80w5TzKWBuy3768Z9X9rvm7/fX5iXRRXBQgL38fK0cpm55bjHWnrPR35v5LDJmsyIN
lTlWz7xlVpFWzL/Yi947N19fFrMNlAS4POKaZL+7RQND4yar0+vLQiZTr/WYw9xuMzda/IyxhNNr
F3ivXWStflyOJlMiy4EqUmqQVGQXmpWqToWdbdGCoP/ajzyp81T2/S+a77/ZNLFn4/1d/fQ4S+13
m+ZQq3RYWq6PRAT3dSaaMQXMYHTifMhNWe0aWz4WzF8fAPXHcDY1FfaCwKCpgwmr4dYUGpU97Mps
+9o6HVFmY1/djQWUCJUkw5O2LVuwyPIX1/dv7qp7hSVx67wmU7x/BjvdY1SQYJRgVhqEgYzBtpOV
N2qAZ9sbFU415ez9qti4XoqfHjtMTeglKTbYp0BEr2/qT3X/6OZbvnEJibZhfl3on0cG86fCWB58
SEmA8W6It4UeOIkXemVaMAqrTokH6Rf5Aq7WXnk/aFjLqfSrX6iBfVVGW5V8Mot0CIZO7MeEPKa8
6DEVksxObPsXz+FVDPSXz2DoQJBUSzZaLyDXnz9Dzu0Z/B7iV25RMMHCeegZqOy9TOzGjXkSI10m
3lLuSzMzbiZRRKsl8sdpZy2pitKtQ8dnxZpZ1TG+FGUEq7oItsRP46mVXtStyUVK2wEqruDS1VAL
BjMPbcfrotljKqyn/cNG8FVgT/7OhK12Q0F5nHRoH8oSb3YbTTXsKOEIK9ya4lz4w2Nt2N6jsjwu
I6mhvWdPKAubXJwKPbOPcL9GKG7GEBtlMoTb9LEXVdzV23AebdTqjqbknpYtMEV+y0RInfXx00SU
eTw1FrFbk+9Fc7uZYWcSIGExlyyh5jGT+lD3FiPgVr6p1txhUaRfKZo0GykM8UGMPwgztXDuqO/K
ilG0jz26L85zKy5198FLlHp6oIdpY6aldcxTP4SzKp3IA33Slg08yKjXwKMzj0r/NWXIHHDOOhF+
DPZJSxgJW7MZNTWTMzVD7sxKYskHVl/uxpWe18eSl+2LdDkzPLlfoGo91WF5M5tm/uAmmO6npqki
puMvpjalsKIdFRe92Mml2o1Ndt/kBK1mOhou6C52ICyR7ZXenqamWsJ8fFDOPIYtIHJQ9gk2fbVu
BLOhQasBUCNOox1pPivapWGKhb+85NX6dZEYmkBRTiJScGZuLbus+9pD4u0X5ufI4uponbaTJ+ss
KBcbPtRp84vubBjilsAjI0ynJQDTTuB6N0a81uJbMS+XZGgWqEY4UXgN8+Zu/apqA/4+Q2AYdm7g
jmSrOBLCVLkFQ1VgCJ4LJuv165BQsWBNkkRtNcaLkcgjlqt3I1LzwCsoSSmGAFs4zwPVK+8ED3jr
NQv6JC7Um5TnLCsAzftPhTSXnRL+9xHk+W5phwrycVvsWf+Qu726xaLj1Kf6aUzgB0jffPNL77Fa
8fCG8Xgez95v8rxifYBqqt+kPr9gqJcHY7CRgk3dV4kMwV6S+bRpbw7chSgzYOmXhSx26cISr0rr
BcYEaskRvYXFHNJg7R1n2w6LKlqWcoi02lY72B59UJmQEqZVHewswyZ8Qr5j0sNWNXypnGvv8yTD
YymnsEYHFOSaX+x0rvYps81wGNM+tkZ+TVaO5CUtYg7Tpf5WrQSfpfkQtDr+k/Y4nloMb3b4HeCy
Br2bmeq07TErt8KuVhlccbLlh6GaD9n4MPfZWSn2E3/Vq3iMbSWNQ6cGGNf6tkeR8DRWmxZLWZlR
Ca0SmEoUrbMfl+rYF8sQrUT3HLLFQYrfzk1USpO8N5QKwTROTajQaG/6/L1yoY2PIPOg/jpdb7Bu
bjwVrLTFkB/R/kA0cRpiv227OrHZY7mnYRJa5S1T1VmNYT+JuHdgyq2+9mTWeHt6udDDTTeaqJKl
vhfV/Cytb8kAL7V3voMV6iHhTM8dO1JY2p5kKlE4B4/YGZHpSTiV3BkMdJ4KNph9Xrja0ds+a/ri
7My8/urw0YzWShkBW0tUDQYkTVgYnqUgME7Os6xXeS7yIXIyXWON6tCi16PZyOSCu+qOWEao8Ka5
7mZNlcgucpQMVgfNV0tklDD08Wm926oi9rL28Duv73u/IGYQOk9zzGT6uTLxM60nt2GZicCrienp
BZYBfhvJzCrhQLkqzv2ZiM5+VSgXyo/J1SlDtuan3uQvgoVb+ViT+l52aJrh23DdKRoezy0lNn7p
4RYtaEmoQuwY98rXtYVwnbXzeLEG54utRvQk8/ZFyh8yR3JZFNmKrsYhbbKasvtVifuqR+3RaV0d
dkRQYJkkPnt+d/Ca1rp32rGD1sEBgvXbeumlAXNoy090tRA9bHiARpk9Kl27JDUiQae3Pw356t5x
f9kHtwX6OrCkaxeftLnWd/n8uRyU89CWjK9MmWEA2yDJWTKTMbaXMRvXXjaDRANDh29nMUpLbAFx
q3wUjkz2uQRo2ETxpA3QzT2t/FJl9brzgDM7eSefqUbfKtdTD4uyL0PSH1C46Dt36owYZlTJOHdj
OZXQM9KqqUJcpPpAB/wAy/NJqWlcAw/d1AjSxYJ0NhhbpKzyZbIfTH/ZVzaKKKu0jrN01bFvRp6N
VgWWL5coKzwqN7t4WpoS1yTEHUGeFEZcjek3afZzgJZo3DfuF/vqgysVNnXOpRo3fIgNoz+pxk7i
NL/T7PoOGxYDOKz8bvmt+QCwBZomnGhds9f2ujS6K7FAR7KL4Mn+LFMTY14jO/r6eBlzpEmmncJE
E8ceEUM7oIax5/ST1PscvqM5x7Ul72yLoDRnti/k473SrtjRCNs26pYZtYtyLsrWbtmmqkc1JxSr
vK8eKQuy8ktbiRfpJc90mccWTJx/5u7Iio6GwrcOxaIfiqzfwh7SwlDMAs8ICLttRs3bTNahbtvs
CFR2o5d2tXNcVGGFcC7FmDR7vQc83Bp3b6bat7pHneVTry2mHGAyuCbKiPxlWDuBWIL/zl7xSjbl
Hf7ISywntZc2LOW+fq2tdToOjYCu0W11oCO0agesitu4UAqehk5IWFXpXmxtWR4hQ93p7oKCCuEF
y3zF+LcTKFwd4xsS8y2YFx827eq6BwOMlAfZ+GBX03SweJQuWdn4cBBZo9pqHJqxeTXEj3KYvLBS
ioNpncx4FuVV8VAqQE/vkQL1ZtMTztVhCK1lk4F/fZflaFcPYpSxaV7azDA/c+KVcT3llBFwvmY3
51lwaGIoBZGrIW4aa34WiOuqFUHkJKod3Yd7fsY7rP6Ko8FTTTdDpNzoMeBwgVe7LkUl37Tlp9rU
n4pCg2WLQ2K6oxwhieLQT87RNvK3zDIOdileU/Vh0ex0J83D2l5TfVePFEPfihE7wuxh1w4M+z7L
kmiQvc0ZUCGrAh+NZco2rxVn7FJJC8PapRdLaKdu8ohP9BpYhNNjy3zoFlbwWvvyHgfh5zpn/Xd6
PcW1Pe8H5fnEaS93viwamJnGejB6Cw2Enn4bUJxGZl4d0rS7qxGJBKuXXKjTvuRzZcaOam/MdP48
9aMOqIJPft+N0dRQmyJ5wy+aewozbadlDnXnEFXd9jJa62FuHTg4y/BjtLavKLFcSlRxtmcTItcr
LqsF0qYZ5gSEH44xJx7N+b4WwrqIVsbwv+78Tqt40uRTP2oHr0UACO82quxWBKLzzRe6xGciYxD7
Lua5NZ00WjVnP29x7pafK19SXdVmHYg5vzEXY19p7njjquSzfX0kSkO/ZTOt90UmtqC1U4O+aLjH
6i6NVe881n7qPRZe88HKjO5YU3dghHY/55sXjTZZRr1HdDEO2WckRT2F9txmBzZZEUOrWh91A6hi
zbQ5WhGaeco/5oZJ7wQ/5eRaVJ+N3Oe6GVVEHTwJrO9UJtQhJbiV0Vrux2YuPhfFot01+sEZK40q
cysvTu8kBBqzywG/hblW/Rjp15cSsQgNZNPdIjiZIKXjzEcL3Tzpqt43Q7vr70E7DUjfIo2RX+xm
/rdofRW5YnueLevroos7M7/Ke/pzN4zHBIJgqGaURjbbvK6GH2kXIsB6U+zWGlSswqatoR40Rmtf
kvfSGNql0OcDXcm95bVB2z3bOcaCjjXDvM32tZagpFvPc6V/YRp1rdBeoXqNQfHRnNyHtaD2meqj
YQDnQB2ngjfF45rJG5NEY0/ry2h1WviI6IBbXGn2aHWmwCqKI4aTD1Q62QP052DUav2kkuGFpqSY
mmInaKWC8prStMzJaTLR2E4VClA/p1/zkastdrOfpfrS553JOlrdXWE2IRjw82yfSrs0Y7NElWSq
XDzjd3dOlM2qSjwD9dhmBtd32jRbevR5picDfvoIL41kL95v0rxkfbJzVuNRGgiYcpQY2X1JWEDQ
MlZqBu27bMyHRulpBE0OB1vkrYda16ORWRln9GeGrcSQQy0LJlt+mKcI5Q72QWmbRGPnYgBvvWmF
/VXTlisTNoH/mZtLSFhpkPj1DZ0P6vvO766z74fKzi45ui7EXh7mCvVLWSQfeDIQ9zja58z1vlqj
HRWG8cniylZUYrISKiyS/IOTJrezGLJYy+4VpT/Ab3NA2TzvHXis6Qu95dp3X8Zt/Zy17cMwIOAa
+z7yBqs7FV6Kq07DYQrzJdiy7WOJrV1VGDdd6xrkZhGFZHV2Glvmye07/WZN0JFuln7UNRrgdsRs
U6MnrnW8PXVUHZnL4VcKyVgx6/dbh7NMX7dlUEGdpVDQTsJIcKnQESCO4iN29K29y5BkHMdJe05q
69ToM/K9tJKBZsgfdZaskWi2jyvEcrRl+R4rhcfWrParDiXCk+2lors7cebuLEMZt0ZNmJEjUieq
KfqcZgu1yfeZKJavnRKf9S3J42qw3nJhIiJk7bDPQf1+KXz5zRVcV87r29XtKHzHkvFgSuuR0AqI
AjbX0rS8awECipy9Mp8M11CotJ0nqJBH9FlN6EgtDUaTW+Oipgy1sm2hF1LoVEo7yix7XNXwmk1w
gwNnmpvQSpL02DbLFyPXgYHyvAtl45/qXlyKHjd2Ib8IUSEgMpw8nsxEBHMxjEw8+mNjOY9dRT5A
SanfHgh882K6Ti5eMR9cGFMopxCWyl1DaH24EegSlnX26BUASqnhPq0MUw8OSQLh6pbskiorQptN
plpheCfFIl8sq5f7qivT3RWKiZ2k7hlVbjfeaLVhtxY4ixskP6urn+jmBuaYefs1r6pIdoh5oFw+
FI4xH4yicMO5zhDpo7MIlLcVAVaiXlASTsGI8zqtxoHCmg7Sllq0VNl2To6Za6mTOSGBU1N8TfGh
BfYMUhWmI7ztkwBeZlCafemM4S3pqZasRLsbZ4tlKl/6paeKU5jdMhpAIm8lNfED7ltTdLF43EB1
921i5EEHqjFiYUvUZjYj7JqCwW8h18w4yi7l+FA000k2zrjvhuY4r0R/2mtDqaRjOt4hfysQ9sYC
/V0gcjM5jFvzo9QRT0nHiVJECDilSDdepPXZyhl/btAduzL52AHBh+7ISTMX5OzK8sbSWSgOpNSI
Gu4wYB4GP7Icd149uKdkVTu3mv2jOc43xai+LbMZ5m2OTmfRZ6674ewJfrm3kiVIhavvcHEtgkwY
L1kxaxil5GY0zmKNne9eTz5tN1tyh65F0G3kw7GvBF6rxFgwS/sklt6PNCtrI89OH73O8p67to6g
34VMzb+uREISjd5g+YaRa6xUHfmTy+G2LLQzvZERZHHsrhhSPcw3sqrAMzwclG1Qlrn3aFBRPmX5
brLEo6q1qGNnP5WzBS5xbTv9/rsPDTcc3eSLacr9VBqKftf5XiuG9XPNxxrz9IFEjI/l4mWhhi9M
MC4cVJVb4ES9jF9EMrIR6cfVWffbItgGko+YVd+MTbn3JvfMEOcrNU0a4mD3sa2781CV3J0rgduU
L57OSE7a3WX+wiSV9teum70UCJR7jByloyuK7NYIFzYp12/qSLneMffar2AGx3SowVHQhUTwTDhE
ha9TfIgi7jsPQZDNBUnmcZfZTAjK0aPeY1NcjTwPkgaYnGE/jV6LxirdoNOUxQeFAa5Z0AnbbX2E
b0bvgE9GZGS4hVXCDbN5Oy2OrcJt1sF4N2XsOnoOaKN7RBh+KJdWxBKtIA8jWnm9jyoT9K+0RXXQ
VhPDNirSCQFZsKWs/cLuu2gbl0AzRezW0Jt9PT1lhlMzNhz7EDclxnnT9nF25Y/BsV7AR/aDbXzx
jXmkKXQGvJ55fBApICm0fc6T6jtGIXuchcfQxf81RCZBZNkMHGpI+FvWG3sqXrQrNw22jnEHc5wm
QvMD0yYjveo+ki/0UNcMKlke2NrnQbWNFoWj/WhkfBKp1BGZ076T1mNWJ29ixa+/L1Gn2Ea668WI
3t4YTvVKnG6ZUuVo4BalidwVTwAIFb2bxnIA7brej84aGRC6Trws4+Osd3Lv692zKbL6RKuXnqe1
jPvWvqLpQxKu1ngmJyaPgLCLUC9NIIhM3DnLTYZWiztcVXGOKnoea+J9BrHF9koBM68uylaThTnM
6tgI4MlZ4TnQA/MI/3GpEY2tzaPw3Pa4ZJ/7WspLWqvYGbq9sVQJGwSi+U1fT1WByrd4cbrncYXt
VG7Wg6vPgCxasDV2c0SX8gKzBYFivzbHpsPwYzGPeDDzX9L+Ez1ljmZM4qvX9R+63gyyWVKty+Fm
S8RXUyGm6pGEboOG7njG3i9XuJGgPe539dIcStfEYEcewMQxwDeHDx3dWGvP6uQ2U8W2MCEnKtjw
DBSjRmeE/vTiQ9o+9cTBpAiQWzQ7QT4ieR58mko/2Zea03LwMsj3kvyGcUyBxIVnqkS0jMHJi9nL
73AlkbqZwmZ1mM6RzL3IXuYMIfDIVZG3olJPTeKEwofYk28fTLu58RHYBWViotBvVBemzSJ3M1pD
T1m3ytWX2KwShEWz4we2y6i+cdpv9brKA0YzOzexoVQgSAzWQJ+6IrLx18JSwaov40Kpp4Hr1voE
Y8RmWFBP2a7UNrXXp/HiGJ8Xq9NC9OH4LXCDUANtd0N9RSR98W2gVugqCHlb1XhBNZZz2E7Xgqmr
/aD0S87ibvqk3SS4fAR2yhilQowoNZ+l0i5jSC1zFn1xN2wlTjkzGxFNOZNtXwvM3NIC2tJHgeyU
LoFsxaSk9YbGzRCJ2WiheMypFAJ0aAsa1ekDWBbOXb2NVFjT3WDaqm9C8lIYVD8Ii/EbnjF0ElWp
UGxauKTc8ShSJ63A66xfbx4QuTl5FVsKWVT2da227w13IOx0/As6D6Q2szI/sOzlaGzzvpm3Z7cR
wEGE1FmJgQZwYlUYaZJGm5HTwtEXDEOS7xvt1UjqDUxQT3ic8jMwJjVSzQHc6vhlrTXTCBO8dWmn
x7Rd8RPHWXMqFi/GsasFgcXKI5Ezj6wq9wWilsCdt3KfO4MMBVw3mCfqBtii2bva/FX4Kt0j8DqZ
BmtqdVEpLY0lYt3xvtNYsVtb5k1PFNUe0d53xtTV05raESJkjGBaLE1g/xA4WdgGViHBOhnYRpQD
YptkiUFzveOqt49jN/BvyvLU+86TPbjfOERAEia5nl0j/U4u8IfJ8+xjZhB2x0gFLK1iqvTmeC6w
ZPNiedTFMvmo+vy7EuKLuc4qFEnSYLVyXlFO7VM+BhcSuo812NtOevBAOOc6tmZabxSgRtTY5Bon
KCWIm6KEI0V+Ysg4pnWxQ0PERM2qzvomw8VYnBjmw2vd0SUY6c3isOLmMQtRLFvPJhFPATL+21GH
/+K1IQf6o0MvEras1Gl43vJpJ2Xhn9jV9iKTPwjIeiy76wydTMmdlxgIEj311gv9RiVpt5uF+SHr
hlO3aZe25gaVRjfjNzNGidy+lzhU9FXHSh85+ip9ClINQ0SnfeFBoh4o39Jrw7YYHXVBysEn4dtF
OgqacNmVdouBrMvIovdXJ9J768OA8ws9FzsSR/UwJTe1X79tCmVlMjrfEYHukza/gqHmzTYW963Z
49Qjxb7ePIgkOaBjbwL3DY19adHraqinLxa6rkjveOv18jINHQPEQaahMUKMqnhUQnNUO21y434d
vpei/Yjf0qFAgPfsLOnJvNOM4+Ljj9TyOZJnoJ0nBv7NLpn1x2S0PhEZluNo0wWgjaeVdWtzv/IV
FUhea0a4zuattnxx0R1iyyRQlPlJNE246du88+W1ZlCMMjU0iW0EXR32mb5+szAp2Dlg961nfRwM
+9ZINufEIOOIpSzK4QaGX5EfFjdPL1lfXb3+KVX7jYvsDGwYlbor5PzDw9YEo2hdRck8PNpmXIoa
IWk+vQw9zzfi6HiW8ll6Iw8Hf4a1Pnjox3VAGo+Wyc1VmG3sitVSFBF7C6a1au4xkOjTyFdavDhA
nZ68853ODrmrOVMJfMOtUgSarayoy72nFvNeaftzLN1+DFFQYIWRdH4wSVeLcAl51NbBuMycZy0O
YVTEtRbblXpJ9oaSXxSyD5xKBuq/Ypp3eSbXUCXVU7eYW2QBd6EeAoZYiiR07PajWbhV6DsVR0Aj
WswzXPLcvho9igerZbMRK/yLclz2tIorIreqO3Y5w3woP6xPZ9zZ/qLHWAfREsn+vjZUHQ+mloS9
U72AuFp7w00BR223iHUacDIZvpdgxkTHge3MNGiBgWsEfmf0qWNgZEDiecPSG8R056IOjFYX8LKC
9EzboLH8a+PVpaSLrKrnwPUpV9jcOsCQ6ZM9s+ejfcdeTOTfnY3pgd1i3K/a6gwWRKnYexzINMdb
yrSUsdzRGYxzWzGnKoeMtzJP4ZSO3RnZr8W4scBuwfdIhO+0KSSZ+MRN/7aq8giTG0FbTis05pFM
SbnD2SO2S6IRmg2weJihXpT1PdPoLvQqm+mTsn7M+KPGZdnxUw7eCP5xXFAc9hLUKo9WRTs70tMG
xqmaZyIr0ByyDkuGGAl+ScIN2kYxwFG4yBTilCY92MUqo7XMT/+Hq/NqblyHuuwvYhVzeFWOluRs
v7BsdzdzAEmABH/9LPnOzDc1LyzL7tvXLZHAwTl7rx1aNLMCp7iwHKwKiHtYh+eK9467skcaAJ0I
SlKDB5E+MLyIzjPe3H748eg20ySIZkacgHQ4llRh+CqN+BLWsUQDhVsZk8Ua/R8VFRbKtZgSsA+t
ZF4UoXZoguGUst1mRtvsOFces9p9oJmoFxEV/pL3dMYMvMq0/JmYJtf0sEb9xxpYRTqbg8M0eQzc
ONp2DpYQoc82VrTFCFJmKWbx3szyNc6dI4Drf3lkvwVAYxYg6l/9SIx70RTW0hD1apwsQF6z9zTG
XQPnJubUlgVL0aR7UxkRmBRuIRnsUSyfJxcCj+0DQyqNbDkobEtuU/abJO/faEHfnM6+TPTGIeG8
xm4yrWIW46XZIaATE3VCFROTpHS0DfuRKWHz43v5AUEAj3oQnHLUPTSe9FaGw5Oi8KxLdvFZFRA5
++7jywyNpebUtw0LoItmq9Dym/lz1sQ37YuvrKupK+NaLXx8HKiPJDp5174xuoOkAlpqmdUTCUJp
4a7SdH73dMVRqQl/VM1h3EvUflLRH6GGlWf1b9CurHWZue8tq8jaHliTYoExO7ZXOcfoxLqVZQcL
lYN4bmFgL9WOujjJyre4r9pD2PzrOPsvZ/FsVjOi/bx+MRVchYyUH9PyQeQY78jkDq2yI9y+LMx1
T4MdPBnlZzXdNOZ3uzP9XSFp1alyOlfcMko8q5LqhBkvovECswJvJ6EuONjcG00u/4BjCPZx0idg
fLpVbAOwEHpeFOAgBj0iZcijRzuna+aU1d6SqkBmMWznhCd8NKqn3O7+hklirpgQrLuAEK+apkPf
m2JTFdxuDe1e9G47AD/dNpk8n4ZkzhZtz4tonm+BBlHFnepD4PjyCrtam0ZztEqY91FBfdronOiZ
4abipln1fFYbI3bvLn1IfPr3aJOsnCYmwoYea+B07n0Uh2hAd0+W+SiK8pMQZxz59UtfYX9iasFy
HB81kmHgjLx/YUbt0TV0de4zqYW0gmjfVuo1YCZAq6ia2ChHlkOOAxOSxQUwqj0+mOy5Mc2tWWlk
kPUt7hk5wSD4At1Pd7tGoOZB6/Iyp1vXjaUXoz3/2OkfxahjVzDmTCp3mcr2KffVus2ReVQcBGJO
AIb12MXBLqfXS6XhU/ZNjAtD86Q45nmaXUMa2Z+ittWCrgLbQpHRHNTlde5v7cQJyA/OXl1d0cGh
6oGz63Z6wRlgm2Iaj1JTADrzd7PJrERTcNVx9p63PSdG+laAoOi/BUG9Lp19LYJPaXE+66z5y4N/
Enc/YUSnqrWGfNUX+oQ8Zlpx6kyWhF/R6Tf0S9JpE09iQHchOskYXsJ4d5u4RvVQTIAEkuYJaoJY
RTQdFkNcnD3aJTvXzw6Vm3FcaJ1y0zC1zZ0WMRQpjw6/WqMg+fcFyh7+f1Chjq4ivcylv+b14lVl
frdODbYzjOQzG4QXgJpJVHDo2z+gbFbg85gi9t4rVWG6rgO4f/h+9xNIDm4aM0ROx+9cWOnCi++M
DlaaVaYUSo6+2xbo1zdN3N18d4ITGdsbA/05b/Klh2ew8CVdu7750kNuMfVhHSvz9EX6yjiwBxer
DleIRSNN0fnu+so5a4PnzKMz0pYhgvbw2c5++sJ6tMZmYGkhlsrF9Qyv1NkyPf6bpgQrGf74PtR8
1oq9vec8ufHr/OsRtBilWuA8ttpY+rEDCAjTtzLlC3wmZBCv6EubKuIQoTCaGBtzLrN10xMFK1uO
wzI+YdlfKofpURe6uzICNtY6xjITPbiAUPtwKU1OnPKzAgODmoUCRQzDd4J5eYMsjNv1T6BoCXVD
4D7MHHeynmTVdDxQiJvsX4O3TsvstcjNrySCSOMZ1t+xMBnOjzbA2zD5NxjtjOkDQZwb1SxibKe5
1vEmIJ1HW/lfU6KKCQaAgwLAoCy7f/R6fFU+CjM/FBP1HygXnmPT3zQhIoU5gjEFSFssTFl/yKC+
uZba+CrPAEwxPihKHkfPjdfKepnDcOULRx79ttx6CkWFlQAyQLTFI8ZJ3a7GEuuA/dcE3vkOQ8PX
QAbdnsap+5RB8lpmTbJSngQ6Ub6LgvKBucFzW8wQXWoU0iTlrOnH0LGlvEj9INl6+YcT6HIT+sVn
MCEpyejo0WN4NUNSgli34FMELJtVZyz7vG6WtQcgEeFVzsAM3oIKymLZ2uWuc7Ifr77+bVBvylyI
1eAhhZNO/qZIObvKNWJm6E6DBQwvDfKVisRbN3sYzqFQrAwfOmeNkMCunLv8yFm1HKPuj8i/Nmvf
rQK30JzLa6Lo0gfFvC2EeprEaMGpUmqFjqhf1AYcDq+/mVO70dV9ATOKchU28m8cgZzzEfTs+9DZ
mlnPComUDKKd/ohm82iWwSnklzlPWWWvkjz4kI7dbmWrD4QdbS1SYxrXO6Iy+hYzOIk6asjSnJ2H
BJTjelRBuDB66nrVVY+2Bv0y6B/SMxx66nxwiqbkdI/IY1fegCk0l9Ab3eXYxt2q8Un/myRZgDTc
v60Ucl+j9ddo+v5yRl65pK22Yd/Uy9ymvsLnsTbyXl21ujVmN6ydmKwz7Ac/1iBezfI78yHGOr6S
rHgaCQOoMG0xl6oaNHY5koHGQjolASDdJ3g04rIjyLJyixUFGbZwttrjQ829pr4P0P115LT7JLK/
DWsoDr0Zztc7ZPaqnPTWWNYrTIH0pMuxfpq8+VlWXskIzHRRbY6HqgfEakW4AtMxv5Bd39MJRqED
nChaVlV/EB0d2yl2LjIdnwoz3zr1bHyY6XBrynQ7e3O7cuaCSRc2n9hLxcNcdKfMZv9WXvQRxn6K
061FlsehZtNZVHqdSOmMO5tKALGDys8YN0JZ7AX0SENPMplSYpuYdU0LvPIvEI1hCls3y6A36iYa
/k8rwN7yweK3609zrh/QKxe3vkk2DKyPBIe5xzTqu2Vm5tSv85shaJmZqYZhq5FoxT59WYhDfwPK
8ik3nlJybNQAZbkACuqFmXMwvRxRTxCc63k0lk2GBKPwvMdyyqNlg9hZS7r5Sifdfg76FtHcXC1p
3Phs3nfntDtdpkATwW2dJxunnsznt36MxClklL8ck3w/ZPZ3F8yrtovtnR8ax0bQYXXy0lni3fny
IFQtA4RtMJ6SR/A+XWeMa2585ID1SdxpxSyg6dEtfpRigRdBeQkwqLAG5+aCUmxYQUHv7CvKT1Ln
IOrNDiF5HbhlMIVWmA0Hr1Vqydj5gtXg3nPNIC969Dg9/oU5K+kYXywjRwcOKYg+SLpq5lKe62kA
95Kid3GrRR1E2ybVDYJ7iGGTu+sLdTbDurjIWey8MbgNEp7DWDjFwQR/CPcRSmZnHjNdyUVAR566
Mj5UoNxWccZcHRyrQ9uLhsI9ocyroqc8/pwIuTpUO6Ls9maWPIMfe3TYkhbNENFfZezRyXkn5gS1
gPautVMdW3vYW+ivgBVdQldtYrhnW8xoYh8Z9M2GwnuraP6DyWzQ3BllsRPRfezA3leFcl21mfNi
2QKVSlCn/4p24/rynbZltSixJBzHiVJNjdW/McqSlZnjGLTRnSzcyiAEZBDXbhL2zjKyTR2gJs1G
gS6F0mpVERW4TOnRtoaXMC9DmAxn52ea54PUVXpt0glaDY7gndTbgHf2b9hZjwBAF1k894+g/PpH
6UA9IsHDOfy+hO5HyARhXdQgjXG0ExOxd5PwURfYItsqNq9u4Pfn1ky3Y99aV3m//Pd9J7i2gdTH
zgmx5bjKY+jcylPeQCefyQuoxETsqojSp2gwMFvCft6KIPB2VFBgmgKb4Nu24ehjpTraePeXwWQm
G1i16ZIFyLB51DSralScWbedh9/LENAsCt2EtjeDoFMrX+oxpuxN0v4yZRn5iLPTPqJBb4mBXDpT
mByNOJxf8WB9NXYdP/y+KhHvgQdNbvByoZFhiyni8cIG7gI7C6rncGwL1m3pb39/mLlJvc+9s127
EUVt5z0N/tw8SZeBBS+Slq25EsUD2KFVjaHy0XFi69Fsy6ObeM2DaaXlPu4borarntR09BmIVb3p
2j1VHdPQMdMLaGhU1jqtP2iDP6tRBCvZxtFGGswtmbamS5vlf8++T3v71+WOXC3fzB7M1Fq007G/
zzR/L8WomW6K1gPbaS9/rYjm6HYnfb/8vvy9VNI9mwFwM24keoN5vfQrL4KGiIl38WvbFsJgDB3E
Py0QpZv9QdJtcZNx1N1IL4m2+Yjh2v7QtnmZB1qp6Pnfp9Y1WK+EPIxwaN8zQE99OCh0Gn161VSO
a/7d/cb3xvLoOcwLnbT9Hmu3eBA4O156q/uW91eBnqPV5EcKsuvIqTlIXyvmCkfVhDFy8tC/ode+
/+T3IvrePZalfEOd+8dExfas5T2/EmDFqygzcPKM/q5lO/Zbvzdf4mQulypEboe7qNm4NAXuTYvX
JkzQmGFfX06TEnrRrcd5ji41DYUL3QP34l4Cq4ku2NSHNYegml6G6RxxdzlHP+0cPOfyT5g6tJCB
SO0DWzxnOm0erKBrHnpQf3Uko2PV7Yc+QZ0JumkTMBx9/L30RXOop5YetVkOj1Mf4+oJIRLGg4eH
y3A/ynqLB19/Ys83yCSw/ve3C+q7AMWYZ5i3zirta6ZpRkXTXC8ViujVHPFMoc8alo5wuWEwYkAn
DbqXsAmAFJOB8NoWKeIFMNxsxUvU48lJ1FXxHsWHECfZ3mxE+Zq3dbdXGGceAfgeseePNLYNBipQ
g/elP25E5OWPRhAHm1Q6EyPCluqRISl7AlIaNKHjskj7N8uro3/0absRA9NoVmwBVqCO97JggXkI
RF7hj5dC+H9pVriryO37xWjVBkoCnjTqLe+J5knpWvIpyKv20rTThvqZbCrkQGLx++XvxSlcXNga
VmiYF9F2it+MNLSfOOWnL/YU4m8240tD0OmmGka1LkNsu7A4nb1bX4CH/nGFnRxDNcl10A/VgZDa
H9Nk1lP0VIf46x37pOUzUHh596hQygeD2Nhdow/u6OUnexq2VeBee3bUazH5zpa/r9+5cpRPKAMX
RmpvSjdKzr+XQtfpf1/VzfinMbEd+L2VL4JCZN94s9CVsrY+VpC7DorsAopzJ7kC9qNOir/gOAZ/
zAiqq0Vb58lHlrj1LVNtsYLmu9912A7C6pDgGlt0ZulualzPayMjw7NT3iOcheSKgv/vhHjlYUwH
oOl3pjYCvmPQs0KbkfI5T0BMZWi5NTTnt2xSKF4bM97+Lg7jfVWYRz5ERu8bC0WOZ9Jgx53R3QKv
K5ZqivoDPnn0pXn3atceIqaIgr5psuw9BnG5Ie5g3Bq+yt6DLPzwyqbaeCRCLLxW98ekavujc/8q
FdkmxhNwBWB8n1W3H0GQDlvk9u4GwKPcA+XmbB0yR5TDaKJXdKrH34sTuG8G6tjj7yt8RDzOSbrK
Wfr++wO4GMAJGz+kDDBJZdd+MCDbDkF/ceOyv/iZEe5g0f1tRX0wquanalPJ2DrLXoZ0upv/1WNn
JPDp+E+OBt7zVdjlIOAjGkPw/5xv02WiEJTWH49EG1QqBSJ24U5Xt2jJJ9FMZsyo+fRS3a2iclJr
kbv/SjsiNEUxUIQ3iLojHkoq3aDzl3jB0nPXxnTYGdptevZ3ernOQ2sq81zfL3ZBr2rx+9od63SD
Rc/57yWMxHrDXNNHlAEjRc0tgSYc0g7Ku5uugvYRU1qOBkfEW8PhdFt3IYqdO65iwonxZCOEJmk2
Yvx2x4EobWfH3z+iZFCeMh+VCrdD47/RO31rQrv/bsIGTuQxZwhw9h2ZPjmusHZOYJTLKIj9BelJ
jPI9ujq/qxyaCfQUoHFbdMxt+mgPdblzkNPssi66cwqcYhH01zEt9ZFG+TjQNhn7039fjpPaFNbk
4IlM0Z/JwnqtAm3t5rQnsqChJrdiy1jXFZritvSsVyC0rLSsm4VDiVWbxTbqg0cGEzkuMGaHdUW7
tI8CZkUlo+PMA0StbP9J06Z5QP0Horlrt6zX7jKxC3n1pvwwmuwI6g58Vl6zLhojXTvmh5l38uE6
8GA8+Ow5q7DtvonqMMCY99NShKE8pSOeOeLYZwZEch9E06sTiXpXlKBNLLt8QRBijMY1N7S7qGs9
04qVqP04cJK8ACAl4vG7Smm9Gr1Hf5eQGW46iUSmT8WhYqQ/WpTEzWj/dTEvr1PfMY+o4c1jybij
t9zqQRlTtchnKpMi7/b2hN7OBwm+bRKZnX4vtlEfVZpN25wlhuFO3G+0yt+tsmOXQwtH95a+P/Wj
dSS/GmEOs0ojddcE1oOfNdXfDmfNdh6zS+4VbCCed5kdwfTZNmDEmuGiL8t43Zmo021QHDcCBLaO
OZ6pV6et44/rHG3yuQhcPjrWOQd17iit/KUrht2ILP4DWOK4NMwAHR5j3mBCizjeCeZYwOFYN5G5
b6bW24Vz2z8INcJPK3XxnI73VlppeQ9Ai62FYUxvNa2R79q1//vi/h2joQmaJVg1MPZZmxkN4A51
V/RcptOjxH6GWB2t5ABAGCoIzrxAEXDQV7b9QpjdeBZF/IRIfqPfO69t39usto49p2lSTlr9PgEF
VdhFU1RIM6bOcDx3efBGzGhDyjnwGOrbaTtnnSSBoYCQYN0f4qH0nsjjYIe0Dq7XG49FH7y62MY4
QQZPjp+BpMyZRVSWaK/Y9D76nN4ncOfnwbeHSzvgg+MufPq94Fa5jYXhHuE1hegLEwTZ/1/x+FtB
/n4PyWSA4OCvUFZ7w82JGzErAJeqcOcXGaDdbhw2zsS51fey1/SuLI4s3mU2kfiUDVbgbFIb2oJ/
PwAolouHwhy+bavhY73Dgn4vsWbOrqNp6ShnvEy6I2nH5RAUaeFdDdAz66ixj8D302OnA7VL/Bxq
Jn095kvVsNP3Jcsyanlm/fMwMBxScziNUnEOYY72kCapdY7Q6MQAUz7zud+lHR/LmplLvyPqngwU
BOifwrL2fllEL1Wfz3uS2L5B257tnF3YVMq62KHB8DqlgZEP+gEPbLTVUPMWED6J8fOlXpJswQ4Y
COJO75Vla6TTJQd6wMM28j+W9AB99PFX8ErDQzj28SKxqAQrZEcgtGm12lIPHIQw+eiupQS7U4AK
7j9lpe6uMlDO9g3kw6ETzdkTYmO6Qh9+X1mFPERmWZy1eKJFE1xzacc3IzAA4obfdhYFzABmBole
bl27Kk2g4Ut/Je4vf78XKbaMUd1NyfrO2ypbYR1lPvAlx5Wv1tZATRlonX4vje83h5HfIE1DceqH
i5GCRkaY6R61HCxUT56FljWcjlHLAFbAziJYRjp7NEPc+2089YtW6vqNt4d5eKM/szz1eErLeh+r
kWGozzB59O/uML/xEMEOwXPuj6eGjt4nBx8bPYWit1IiFQL8lZwzs8jHRTik6TmAQFb1Y/ZRd7gr
TKtGrGlW28Eaw11n+/1Ta9o8sYW0V/ByqZebsDplrXuY8NwxkwxPw+wXAKZnJ91kPbkPXj1Wl7k/
xjgnXx2BtbtU+rN3MHclra/3qTe5N7+NXjJsq5AH5ggzs/Qf3qooQjRBxIZezJ4/nukZP+ghw64u
/bHcFXHwF0VivZFOYh8xtL0jREKyUap8g4iN46rKaH71s7nQbiz2vcQq3oUlTlbLsf1N5T1EMpn/
uqXH9HtKsgfelYHxuDB3WGCvNdFMZ+LM6s0cW/W6QZexSf0yOAocJrRqCIVC86Q/nYFpfaQdeSmY
SF0ClT+6o5RfTRs/WLpoPz2LABIcaO7j5JbAvkqtT3VMayIOPXubaAQs6dBCCIQYtmnGSF5+vwJL
oy4k0zxjQxsPjaDdGfg5TID7utfP9niquvc4K9wHQQtw5/nqX5Lz6rcX8Pt9NZreNk19PM+6Fszk
kDOZDXNp7iFIH6h86h6j3v/5kTEqcmqAleFsD+wDVM1lfF9mjPsK8/sVgVZqC4nhtSdD5/g/l1m1
/+/LvvA4REqwNf/9kQx1VBuJfvE/v9rvb+rfxyRpitjm9wcyoxi0LJ0fRxEfRTOrT8thnSowWDHs
Ibsl8ef0GHeDPkm/Y8SPmwcFlL7NxGbdqlmsGiHTSzyoNlvOX40YxC2x+fnkeLyVRrX8/YNeOnrc
wTYEtcAmKggIHcT/q2BQf2rulwy8NMbF//u6QgEY+eXFwAz/RcAm3gXR9bchors5qb5FmYsCa07n
NTi+P6blPqcZ9lvFNrrJbLJXXfcDnQxmfRdtSmiawZJc5MXo5BtuZ1bpyLuzWbNsQ/Ngb/jOUz7d
vCS5STtVz70xfWaMKIYuRiVIpiQb2pnE0nfG7cYWfvrQBu458vNkC80nXLr2SjKuXrZuYeyqcrKe
ta3wvTFAFpWLMm4q/c3YNifON/dSDO64S9bR3hp550O3+RzrCWAS545dMhCMYfqdtZiS4buJy/Gx
zqW3xNuyN0mYWC8rA0E1yp0MH48hj2ZDtRiFiKHNbI5PDkCtUzR1HLdJJWJHj6H3JURSBK9xgNQE
foi3GjMK13FsD0WXXNseq3hrpcbKpu+XCjkfW4x1lZltpEBUaU5QGLog7dduG16EP0O7aQg6COa3
0GMc6DnMB/PuQJvtn2My0HbLYVp4Q/LaVqXFmj+t9CDRUAZDsXKSSTD47yaOFP6GPIEIA07grGAH
LQf6cQCweWJKtDjdhuoGKXqKt9xgoJ2XhzLNGlpgmLnSurlKqzqmPV3Kyq76dWuLXZ0U34HsrxUu
aSOPCL0TbxkO4ZvZEzYcqXPoiWCpfHpWbGH4IYxmL2g+ABJAqyTjRadx7CNLV6i2zPFF3kcobo8M
yKaOWvXkRJzy2TswPZ0XCQLB+2F9aQo9PnNwvCYg5e7dMzrq5vjkNsxROivDzGNE5rCbqD6S6eTl
qJiwoIbHbGbH8gxaaV0JaZlkJCSCpXMusreuqV6J9KMvYaJOE6a37jMSAP0keRSCwW7N9IZ20pE+
9IVcFiQxVjgewortHJcMdEftrlm673cn2O90UKvYH6odpxhzLRrrr/C2voeUbOoH59RUNQFKNSNt
QE/rwGyvfYUk2kiGc9x3P2QXfhnYG5cyGUkkSQk4NGkZIFgmlaHv/O8pzzArqK5bKz0SCZzm9qrI
NiiAwdXH1U8yR8DrMxT96CJRQxIK6aTIAqqCu3G2w10Y/vOV/ssGT8vA9v62X6IK3ye6ZHih6L13
2j+XJgz5IkZGhfmV3cidMWuJnCOxz29pfiQJ9AycAlfJwATtfPUJ+lOj8BzXk0VaCdiTaYmgCOZ7
Qq9ByD+CMMgbw1P+Qq2PKD+IatEhZgDBnEjM/eF+B9VGfjBEF+xliXqzVt6x4/FHbZt44BZGom4X
TZji3ZaMSywBSbOwNJpxRCF3p/JLONq3qTDrrc7Eh6p1viTNHovrEMsVGt2G+MxNbYfhA9BAZo/S
x9NlRxu7NX+igZYGo2HOV2MJVbNQO6z31WZOirXsrIeUD3JtkAG2DIGK4LaApyC9/qsQcPiQsaN5
ITzNbrZ9dfc+vqraK3foDCNERq27jmT95I1ev6/y5KFQAqKKaqdV7zIiDwpGgfRTV23psi6qJ7D2
ztIY/VUTT+/uII+RqrZj1+xVX7H9D5WFBkR1BLlhTI3REOQR6i8zHDU8AsO4JXvyDqptZuQsumqa
oYSl/2LsUgckU/VK9hiGw7Feq9R09oWJvIND25oGnbNJxgGexICtt3Se02k2mI/6G7vpUNCktlz7
5CeVtskhP/M2rRudlTK2/lQxqRvIfMqm+CpaK767fjxkb0xMOK0+6PDZiKmKnyBt4FiPepx/0ase
ZUVeMl6vcPSXfiQ/I5PjWR8dXd8ddkmPAbi550ggeV7pzCCvNfKXbZnMBytJ9+WItICg1HgxBZQf
Uwe0v2yI+ak1Cm/yro9hPH4hmilQ77q31mmXyZgQneMOuBBsZna4SuJFPIQXEiWzdVmRzDdgC5DI
r/RkI5NyRL4rbafEecaCiMoLASC+5RzZAMsYKwbVpZ+BrK24IQLOJDwkGv+ATobjMHhnDcT1bEu1
ybW1Tmz5qiKHfiCpSr7bgokQzUNcjO7KCrxpY9c26ZQVMWS/LX3VMBsidwan98gk1y8HTsgM7pYs
F3g8qCfQVuKVkyiU/KQ4pKoVJ4Z374NWR13HxsYY2q+QWQzpnw2rAX2Fgha3gduUOXZHGGo7cnj+
qIr8VqT40OQcEjQxfw+uzwCnDZtV0MrveER5Xen6yNR8q8f+yQmzg2sk1Up5rtjo4YDTFEWppvMM
IyQ6Rp18LqrgvdEpDE313PYiRerioSQqA8ZEQ3sL59lezwbTKFW1/8q4XOc5AWaFpWwWupUwNG7D
DqMFLaFdVUMcYFhMTafvwxGOOU0WXIYxID1FCXMTFncdRe4DdbAt63qnoi9cjCpzNjI0zadN4JFq
Prv5NmosfLAsyxzuDXYlnJ5JwmGgFmtbxOXRyv5oByWOgaND1Ub4aAU2E3hsH81s8sq/Vqy8hJZY
hPlCMb5HZXRkFKUb7WmEcBTMdcQZp0PUWg2MVF0U9cjzO2fd+slbmaKhTcKXzKAqneid8ZjE055A
OTqrw6KfmJY2qfHZlZSTeYQz2C2cv5lH3+mhTaf4nB8pdX1i9lLE3+Be2f4ee9Fxos3wTFTeGngY
IjAgpSYNGQYB6M2zUAgEwalcZ5bYk4WT8CxaNMZLED7G+NZ4onvr7fq5lO5TKg3G2QqybW04eEaT
S0pOFTuZPsoaBTMpbSj29HCu3ao9U496+Bijfm9gpzKwLaLVvQ9Lv50xp+SAsAO4Q8aU/M13a87t
TVgY9IZcwfxIMkYANY3Msq7W6n4+JjQUvoIfrgcLfbxnT99RZj0Ww/CgvN7aJ8702cE6lkXk7ILU
+vSfbLBo12CKUD34sIw4k7LzWLcZufkqEN7tHtE2VbPHWBZERXay27kgTI17qu+ytUPrbFnG3t1R
j70yleYVNsuu/Rr8zriwGeO+9GABpPOCiR7Hgrbzt6jOUb5dYZnaK2TLrBTxazuMRy0C9wAnWiwr
q//hUfqjivciHLp1SbTLLhkBKMC8figRcWKVW+axkjwMPQ5gm2Zv1XRMrYv1HAXlykLbTF6UJDSh
nTxcazXDiegfeadvVY/3v3N7vZzc+I59YhykPFq0eB2jlbQldpq+P2Uyk6vOlwqznPqnWA2OhN7J
1lEABEym72OCnt2APq+lc2gGezvX5tPosUz5cRzeYUDBOsMUj5+fes0JO7w31tIpkJWhzHa2BsK8
yJ9QJEMYQ5FWE8Bcu8fWzb8sg+0TbM+sOaK45vtgg7nI3Uucp684ovONd4fzmG6/Svtix9KPkMxn
KORiVjM8jF5641YRIOcmPNDEtDAGjksXYv4m06SkJUZ60BH76oAxYsnh96edQ6QXHRPmLLS/kAta
C1XLC0GbAQYsWIc+BPByXIc5s0jDRBs8qcex5Mn0K20tqI4I6rWy6CXyluxULcUxosD0S5UeUuZc
vY5xuSMKdNqXjfoM+2HZgbFNGOksOV4JfhE052Sm7ZH+VAtasaCWy/ijlR8gLe/GSf7NwRzTEVH2
se7hE3V2izANcSfYtJl1uHG2lZrjvcrmJ/QviO6y6D0PjX9DPTebPAvBz4B7jnMEH20efmi/4MhV
PfpxelfRZpi/inLfOeWF8Ol/NHdfUlZPzIhxvBHHrm2Mk/BBT5TtB5TonfLmXaQi+B2etJZVS+Vh
To+qnYdNXzWHMqs0psdsC0TZ2mABqLDvIRQp0AMFqf+VoTJclXFK40O9yBkweJs4HZoEehsySb3T
jIg1aTssMF0J3Fc3X6WDgXPE7j/CQGlT0NEvM7L8WiNM1MYhrPeGCK2tGzREy+rmTQfWjawpbF74
qYa5eIe9Z3HyYJAZ6blb2MLjo7QaPHJ45+jSzyv7c4bcx16IKDks+IzSkAit+iKIZdxw/nihhtnE
xsDkLQh5bPnk1vX0AjlrvPP6vtAJ2I9upr4TAwevGSCjzIhF9lgh96Xyu//F2HktR66cXfZV/jj3
0CSQSJiJX7oozypW0ZvmDYKu4X3CPv0stDQzx0xIEyGdiG6yyWIRSHxm77UBJgTtRiw1saUqeecW
3g+vzVEmtjdxrhnf5zrYl4bLDiMTb874JZgrJ6bzkpjYX6XvfTQlqYtV8Itt9TjU3aKVDR89c9BX
uA1ZHgxYwmZnuRXabdvTohq5vPLE9ABAYQXl9TbgWbtOFtXhoOU6dsIHhYMYORcgQTNFRE2nUmkk
ilOQJ5tBDmpXUjRnLtQTm5zJXdM3+448YRwt+B2QnuIpTHCSaIxLfRgh3dbuT3P2jlOXPXSVhZWl
VZcOdYHJVBELNMGrSLZ4zvXOtXPi/dp1bJtWCQ85EBh0h4aixvdR+lplh3W+tHe9SRND2Gi9DVW1
xUv+YHg47LCXsX1H0dcwm6VyE/AJTCRMloRaUhIxyZPr2kn6YePlSP4x/OY+1BEjwMo6jCesKxt+
+z9iH/7M2CXvRkfCeghd0MWQxmLhiaXg1s1p6PoYBXU1f9Dhkp4dzPz7Jjs6DHq7TcgvZO2h0ydO
Tqj4fdD4TtL4GLXNm67pV1yjRZSapZ8QfrxVBXGuqqOLr6+5ufduV/6wOpxbbFFvYy979zOTXlGj
lu0I92kQubOr+MjH+him3XVrd3o1tv0ZCgY1slU/zIa9tY0S7bjZv5Bby+2QBD/jeTykEWeTZ3Gx
4DMGq71y3epl8O1zYFGwR6bNQUkkd2+HO3tol7P5043ibV9dz8aDaBgVWRYJqxGi8jG9rwb/OpPB
ce6BdaqufGyV+5y3iH3mkdJ1edV1pp8cgAg546T4k/G4gzTJgvpklM/VSFtT209Gp/EcloxLLDHs
Tb8nS37u96BDWBmFukQAs9Ij+w/PKu6jaRo2PB+OILO3tX3lUyeF/HY3AhHDYdLzs5k3xU7wnMS7
J/O7iX0dd/62qvt8NS0HCGSYhFLBXslGFLD70DBUOOth2sFgExnWukI9GRHOT0ZoK19bgKw5sa87
sJaygGvoCqq0qWYymS+esAxr59k2tF5R2jZrHVYMnt3qdvTRotZ1915FxgtTgXoXlKNg5yq/HPcR
xT7AgY7fEsYLc7ucFgXsMZjZhLZ2eOcWG1WBSjciJpRx6g16oq9FbxNClNgVUoHGM5A4un24pd6w
EE9gZGxG53nuukf0HQDT3OLRNfPrLCL3vuZ55IoPGf10wzbZdA3D8yiPLilrYCAkr2yviSBLLoPV
XcOxeJLCWM3D6Kwtl9sJw9Eyn/E/jQYTZ9Lgd2twF8OttVhQetDn2Mm5RC+uPTO+k3iAmC0Me28S
H7ajHwll2830JgkzY8Mu76MQdgrZeqh2Cwgbosk/PKP1D0Oh4Psr88OIWc2kbJw3auIn9Qf7izFM
Ra4NLqIgaVZdTuPosqfhUvJ5G8qB5w0VaGEQ+85DEI1OuZW0AyvTnGFYx5gR+3WuDeIPh+DVEjgU
yMvpV6T6bQPk1jfUjces6M99bZMcTepF5l95LrPzaviRN+LGQia5QS55AWdxK7tpw2Tp0fZxxsVw
RGiXScpUPVZHx6A2NOEAWl7O2Qc6ZN06LCmdAqmWJjf+y4LFuPUkVJg6Q7ncTareU2ZaM/IT12wu
sQNSzA07Qhip3qkhJ7zMlb82p7cFMSMdZtPOiJKR4vFxDosvjCoMR5Me81lmUuCw39cAumxYXxRj
2bea1buZ6UeaOlgMQ7KBW3odNC0GYwMnj0Pzh1e3gRDCVU/8II/5nNtMgFuayKO/ZDRFpCXCrd9W
puTddw1mZu4ed56Pt+M2E8bPmVBMCJb7wUZc7A0x81RNl1cZCUHJl4qMUoYETr+qFTnkbSFv3ar4
ZFlQbVQfPYTIF0MiQTiE4q2eo3Dle6G8auGsJK370nTpW4V+b2Khucld62xOLJs7VDbDOcayOwyA
hOAr+dumBH3jIVMSI3rgGDs2iDmIkFMVUPFEj62v7LUgCHdd9i7VjHNvWSraNh2UhsiLn+OgSE+6
VNXOj+GDisFlmljfkBndk9uWT+RLc0Fm5FgMJByXEwCSojY+2YBWfPmDEalD4evoXKucX0nA8zgO
hg00PTY2E4nqQ7AdZ+45Coar2Q/ZJxkeO8O0exEEw1+jpgJhRfUCadBceD9qtOxVzaq8cY1bB+XB
EZn1gqZsOcW72F9L/zlmIrUFZ0KS3cLrqf0fUYPslsaBUfaovlHxzyuXp+uGu32HwmgtZlHtjKpq
187MsHP2MZb3bJMATph8auO/2wJ1RFzeknpSYxZHMQ3cFqIl9r0tZzy8HESnWZDHcNB41uPDOlhm
f6hxIa1TN8BkLa5nz7ovgCasQsffR2gqeNnugKZI9guHf1VAZ4AgQdGM2Iejz/Hss2qHl1xSyHc5
mnfMIJiyU2YBU8xoq/b8L0RPYGHq5kQ3Whzzcnpk8FcxE7WuQe/+qIqJ9XZzVZlTf1s2xnEwzzX3
TtZ6aq3JQ+fVc7u2RKIeRSe3yux43nTRcyiOga2fhpGrv8nq5eq9RFb+rCIwabp1G+TIAnZlGntn
PD79ysSZtKX4ei71QBQnhErlzK+hbTFZcIJd36l71wzR9hH70OegQD3RH2dDnAyvuRRGTyi7YH+c
TLRcgil1PGDJmCixJ6zNBPREt7kjPoKenprj6sgtgBbU7s5mV95bwiqv8z480JvnRGJ6N2advCtZ
sxkz9ILFucOeUC2vVjPoPKZIFbbaJ7cUN9SmZCF3gX8cYW42PpqC2sb3toiRfB648WpsTMBYsEzV
9DS4nr7CjxCgUlsn0GA2rUWRR9gYB7WTEGrWqbODuwC4Zskc2XlsnoykWPw8HlnPRX4tOpRARtdz
qYXjtvEV290R5HnoAj7J0+yQZHq3/L9p00tSe9Y5xaS/mdMU7TEyFczt1h3iMA+h+/hGPoBi/7gD
AbYtInuklOTethSLypGhJSMTztNUZdtBN4xcDMhddUtzEqQ7erc9etpbNRukcJfb0gLpycMmwX/n
LkuE6JR7P3RhxFdNC/ILlM/KMkLooC4Kexn5Z9TwEYtlftOMRHeWg09COAWWz1zwznmiuJvtPloT
mThTweLnriKGEW5Y03R36NkxVMhdT75SMOvLhE9KFaICLda+lLDlt0G8SIuMo9bkl4/jNmz4IYXA
gpCYxnysW4m+1CIwVYd3nke7WMeUWAnP+ndbyZsx7Ghy+ztw1M1VJL2TsVS9gNHnXY/FfGXo4dYf
42w7t/YBL1J3ibm0kprJeq8heYciujJt8+c0I68xVb8eDaF5qlbXodAMiRxowj6TBkuv0zL8clon
gIEHMsXmft+UuvlADsJwLmGBNZ9s21PHDiu1Fxa3pi9fFqA0yUa2yVNH2u641peIiKm14j/7WRPx
1qbPrReKVyrAEA8Gga+O1V1o44frwqcyz5r0maWuOKfe6B3JsU1W9vAgVfVOQL1zHJsvSDUKaUB7
A0OYbYcAe0kGXHhtd69WZhrXdlSfAUY7+6SN2CpUFYe3lW5FyhHsT7gwSFh3iexBOpPAXZ9ey57l
TdSSS0RqKsF3FVv2Qpbn4l5onV4Vab/R7HTobMEOoZqd9+NEFL0gqItzZR2FJM60I1AGKJ6nMmu+
ZdEX2EqGaGEp4ZiE6LclhvIxhnXSLnGMkW00B+HhnEBVsvUHKrveth+q2N7Htuvv6jHe+4wdq6lU
NxmkjgfuLcCx7WtjoGTOGJiaWwulpF9+jxz7lmB0oUyTTeBAf9AZHcLIYuR8DVgj16FiEwpqAOTu
R9rVz1Xvn2X/4Vbi0mJ2Dqc6f3VAt9GODfSvdtmz567ndxkyWbDjHUilaW3pfmQc0h8tGMKnVD1H
2kmOKiyddQ12Za3xl40JExHwrhkOUUAeE4yoCWuMZtTkVeY2bpvtOHGMiCl0N2YU3akkeQBD7uwb
B6HniCEi0ww03RBvdd00L87QRhveTurOtDoZ9aJtrU5tEtkPQwgXYXHW2CLZEnL206CWc2jqttZ8
3bId2peWe1M2/mUIGQib/SRPcW/PVwBNmA+DtoG6EIIq083jqG3qT50m++HGn2Vx1ZfljyETW9Mc
rAsWZqJOf6EuFbVdD54Fo9KG4woULJ6mfdXiLAnz+jb1u/IZSuVbuDEl4EzaIASwDJnDaubJ0D1F
ro/NkCuKPvvDCeFO6aW5jjgqI5MYGceKziaA87V2h7V1JAiK5mICEeZg4tDs+FHhxTexonBQjRmu
eXh/p477FtTJbWqWxW5iGQFHtX40mbwhciAQ1o+uQsGOjRqAtkda4F38rUHFzlxmPLIgcZpHN1ig
AhM2BQgA0GVaJPnTRunJxrUO2MKw0t1oN49O9u3Vg33DXK1DZhnPGc9BBIDnQXi3CGevlYzrXVt8
VcJXu7ZbpDQcJTllHkY+TjNVlmxTsoo5cHCbDPqNjMmnQjmMIGl9s9S9NvCjhQBN65Z96RgyqqYe
AhHJjoKzcaPaNyQrOMRR42+Gof/qgPlsrTx7Rmg7gv3h9rL69Gkm/ghK3jrIcHmOVXaoy6HHy0rF
HE7ZQXfZTeJ4YttUi9QKWQmI5y7lQJEt71CMboXquNqJIrkawEvlqg1wxziP1dBt2O+/0Yh8EpmK
i7N19E5Y075pa9A3I7wJyd7C1eoytjE4ifHFXvSNbe1/Bk75bS9iC9eGXtswAxGN6BntwKag/vlZ
zs1DPxcY0xmvVBn8aXg4MYTAn+j0sQp23rwyeTq6wtiVbBwd274lK6wUdbxXNiW6V73laKvWkJwq
bpopr97RyX8iWd01EyhSwQ8rGtMjDHtAI2l4j6Nt/sh748us7SMB3Prcj/uiCu9ddzzw2TcGXcem
CBIYaFY8btHpniv471w1yoAbweIiJCkU5Iy/no1x5zWYVIaeELNK7LDoXKNBwejMgguNe84oDCJz
jxJB6uJnPixjH41UwJM/g15+9eKpgTfXs/zYOQ1o76glRL4YMHs3hvnlpwhohYc2v5bzuMlmMVwl
iAH87yS/x5fwlsqsZbxzKgeWtF42JYcaoyBTJFBgI82BTY03CucM+LZH7Fo38xGShWDNQw5Hkb4G
mcOoiSN7BSDn52gg4ZX5kK6RtD+6sXi1Wb0geLBvSF7n4c2WPIlAmWJLiciPmMY9SJhVGa7Rz9xE
Ml3X1c/SPcDFjndmk36S18hKue6QUsxus/W1qlkA0mB7UPQZjkfrqZVA0VN64A5QiOHY6CuK6Umk
4tSjYZ4ZzO8jH0uaBZQlRN6NqC7+Yul1wh6KRd4QxnowvM+aYCYAmvjMQs3fUGqCfXkw4XRUI/Sh
pltGura7S/KB+jR6aRzvnniI3Tx50ZWlq5sChUnP563dgC1pCLDAKWvuwCR647k/chHOyEPo0aEB
DhwGCWA0z38GItxeBxEnuNmYwS7w7Vuzpsiwmv5k+YQweHF9M2MV2cUDQjgfa71jVBvRRxy/JNLI
zH0X6g5V6zF3x5cpRs5XYr1YxaxW2JvXDYhstB/7yK03YZgAHXSgUiCnBkaZQvpbFmGdu3jjiAm0
vOSE5VgXyU+O05518FZproGkG+Q+srGaFjFwrTajsZe4n7to3qgBcnVAIwSNf9HB9R8t4NoChwyP
8eAtLfBYuGiELaKQjn24of33t1rzEp0eK0wgf2YiJAugnp6NjjexRjoOYOjJN0f8rWVTsAMq+YLe
dNBDeutmlI09ipNxmJAkhixtUXRvQmwp19OYHdzuUJl+ym5ArtoqBa+UdmJLpxcihzB/oCHFQhhr
vUkzEpMionhOZWDfOiiF4gFXkJbyK6iYcOHnPUszMA7DjP9MurnYuFMx3DHG0k158tAQOon1lbLH
7cLwwNRmXLlMIK8mCbmQ/c6REHW1lm6k6AtKfibzIUiyS1ehmK147YU5ISbq5Ju067upG6xtgaf0
dibvDmbGVVTI+ZjNSmztCeoc7mttiscqCDvK9WjYTWP9XodtfoiRFzo11zll9YcMyCkQi1a/LW5Y
2dbHOS7ffUDGuNOLvRf539jmX2dwp0kiPychp4M7wVIyuQ6GPvVYAcwb05nuGqsHHcaIoKxVempV
fhVcWpF5d9Ywn4ZGhWeFtWuL0TXbNFXWnapK3cOHbu/tBfIzuQ2Pw7lnTD44S8uMuICi87pUPqwf
07Z3nllYW2GK4tSUpJwaGAeLgpME70G+L5Wt9iNlSpUb6zlEwzKDg9tV0eKVp3jajzWOb98b5s3Q
9mpTWYZPP92elFW4+x4X89bgcl9JY6mY7OOCtCPXwToB8gU2gdlxrWM0+VpUe6D6/grhcXEZWnyA
7ZH3zV8bhsXHmYWtKeqQ2Mv+kOfqgVOfDTw7DmU34qpAvbzyHBN6HjivNGBPVRbxsZa0YALB18qG
AdpF1lvDi9z2giGuYcbmyTTQWVlzqi4VWuYgrvrNTN3I7+QSpW1wcuL0OWnHY5KnDJxykLCAHYjW
iB8zj8XhmOQfkMx2Y9/v0ym/j5Gse5Fx8DNmEZ0ayxuvhq7kR+vB4daGMYWT2h+mHZA1sMAjM+zC
hu/ijD/bzD4nDZztHtlgExTxPgiyu6EEYSe4DzZm7H2bYXU92JGESZ1dKVm+l+DB1x6Tatx5LL9d
1A+WNj/dwBpAZqWMQ/QuNisXaXhvbcfOBd9YhT+9tHjIZrZkzbJUl5Q6avSf/Sj+CBRRONJEXeeP
3BWFSMj36WKULpw3xDcALEv4bUJcZyfO0ZgaJgZKehUDfQ1GwgOBBcCm+kRxUIhzKznaKLZBujSC
obRDqBMOzOshnB4GO8YlFL37IZrdOc1hakbbiMCkvUsBT0qaswlQ3WrHRIw/ec5xSHGNt+Z4FmV9
gpSIOgd9asfK+N/Hydl/ybIjm9D9Fe7tw660vSXU+XchYExleuPXorygmnr0uY4n25/fJ5TWK2zx
p5Kko4tIHP/ErqrZmrPzTpnQHyZu/jvakAddmeWrNlAqpZbHUnqRWZF8c7Lhy/A0wYxiaMb3RiW4
y+MH1RjiHiytw5nclGcpbIBURIlg9i+QkeaMjafUvi1C5rVFCTEIesuzSmTJJgdpdoWAcRUV441h
d8W6FGZ9YKPV3lTu9p+hqLHGFBVahGOv7Cm9GwIUcbU/uecAb+T237958i+xba6g5nVBfEvLduSf
A6IlFzZqHAPtnF07S7COuw3Kzj+2Hst6UD/g/gXEnLnZTFWL5KGS/q5ASkuBOR2bFESJZKGHFi7c
pUZEJ0ao39qq40PTpARmhBCNRGxfJRXhHMnI0FS2CNXWXVlVmxpg0p3qagzT5rj3c9s+yTIj/XZw
2avmof/oTcYGTa93V3djvfMAZP+H/DXT/0vkt8sARQhpWSR9Wo79p6sHzSKIFolUlzQvHDWlY96W
QXRKtBG9KNbezAtD9no5O/kKy8xrk0XfQzsiDopp10UW14yuCtokAzDyFjX1xNlUTJcUdAsuoBBX
VafQpjI7/JWdPMMXQ6l6jIicOWCUb+8ih/9YLfg3uwQxkpJuc01l8S6b4qNthlegzAsYsLU2YzPU
eHfZ5HRW8jT4Jpo+TY5brp2NL9puP0+l+agN09kt8sRtiIZ9ZUserrKyyocsCR/o2mn+GPJcy0gA
lOLoW8VuFR5hW2X0MMD4DYiKF2dYuTUhHebyD7sBllmVZOIK0f+SYIOJp0pbmHfgaXIN5GgKtLhh
njxfjb2iGCmLYV3TJy+ZxD3bB8iBcxcyo64o/nLP+oD7698oZK4+mQjnIJqOOeEPh9oktFjJ0UcJ
HL6VdvTT6ntvN3rQstoMkV24EN4Li/zyX0mkWWqnEJd7UC+GYWK7M81LI6jFGghN8FUWv9LhV85k
LQGkTi4RBEHXxQD/vdsxAOYD8qC8RIoFDjDXj4lIsGnnLAz6CAYOfgPz+td/xsIxr3Nf3E+ZG/3g
xYEo7zhV5fAUtJWzGTJYQL8C1uuyD06lfieS52KhgDoQ+hXvWeP478BWKckn5KpVgxxhbndWxc25
DV1LfHSgS9Z27Z4l+aQXtkDo4a32hg25txkidUROp05mNaPIdtriNuotND6d/eGWg0thzy5mWhZ6
jNW/5DSae92LcdNDJ7ubm0+IqddcnzmhBcV8tqyw2vo1YgFwgqDeyjq6y3vxEpdxCtsFvFG0iBaa
pXRmvwfdElLm2XPQvYmRBWYrm8d0rhfoZNUyh4Q+Djak/iE4QtJkvNSLF3qekEKnBiGKjFxWViSs
J6eFOT+hud7MEcxFJef2CqJZcdv2QKMrHMWbxk0ETW6vUO5jGAzsgdVKOKT4Aep09+vw+x+f4/8M
v8vbfwZFtv/4b/78WVZTQ52k//THfzyWOf/77+Xf/J/P+eO/+Mc5/mzAC/7U//az9t/l5T3/bv/8
SX/4ynz3f726zbt+/8MflpQKPd113810/912mf71Kvg5ls/8//3gf33/+iqPU/X9998+y67Qy1cL
47L47V8fuvr6+2/ooX/3lFi+/r8+uPwAf//tsWvS/LuICVL46z/7fm/1339znL85ni8Fl5WjhAQk
9dt/Dd/LR5T1N0yZPs9j13aV8pZ0V55UOvr7b7b1N9f3HYf8NZy3nr28ipZIej4k1d9MssD4korp
geeq3/73T/+H3+L//a3+V9Hlt8S16pZv6ck/RWpKx1TWr+hmWznKtJaP/64iSAyUT01gtjj34oDB
VBLUaGW1YwSC49CfEScnY4isox3ZszsRf4eYTnC1l6U9xdumqHLJERDA/Vr1hqPPjWcynZK1P8qb
tBftXWNIdG+Bl7JzS+zW9p/hjwzlNqAz6M/+7OMtCXgrMD8Ir2kBi/cFiK9xJDNti4N0GMD+wO0t
v0lz0u0uk7AtyqYzgsOYTpW+78vYwpHeUi5iI8yt5iG1keATNqjtJNi0tXKcm6TTLYXe7Fcl4YcJ
O7H3vHRwWmDIKCSb7KYy3OI21kbQHtrW1GKZmifIUAOR2tODiIbGYMtWmPPNJOWAgrA2qTtAUPkZ
4/OMSfYceyLaZNh35x1kFIAwTBVKSfQJ14G+IRWKlZ9JU/0UMdpmE22K+D7se7u6dtqoRHpVBkJ/
u8kYMzZVY66OTtiZ8bocCu2x9IXLf+haWAHXFluO4tUxasYcAyYxsn6ifoyOkmyc1TzZiI+nYCKt
A4IjC8l5qhG8YSAt1mkVJl9oDkZKqrHjeyR7WxnV+KTQjCFOjJQoxRYOuAR1rfARMiiP7TLJ7wpZ
4W0D424E2ZE3aEwYhSHSwakobJw7L2lPqCVieKdfXMw8LcJz6CCF21Ve7QTXbg9055hmIxgcMpJ8
+z1Qc6cWx9DganwAfQOuIDcRoi8r2YgiXQf5uoPNBXeR5FemgbMzqg8ZTiI/ajNMgV1oq6+2SRcb
GQrtoriU8Qw/oBF4aK/8Om2S3VJy6Ydqqlknjw6m8ZXg19+zYecue6FA9xH3Do7jWN42xNTlHTCa
8DTyaqFR41YQvNbmotZGVEUBuGFK419XAr+lCx4bD2Mu4595Po3YXPpGV+eYSlBSR2dM/boQ/wvz
gMUsNvZNNuzbKOlR62atycyxy/27ehQiv7IdnoCXLgowAGZWR1RBbqXByyh7JGvA9Mi0C8LJPSU1
Rqk9zaCUi3i/LcwVUSMo61sDQe0lU6xnNtBxh/ssNZ3mNU7itr8PIoP0TikilEtMTZwRRCfo6Wrt
09yz/bLGlkCCACvlwSydEQVQE6QVhVCYqAcyUKfiGcikbFlyF1bwZgimUhfLH5ns1sBbzCsoGLZ3
BKMZIi6v+BKHZWQ4YjQv6njdOWXo7gbUCcgPJ3LW1mbSM6gdg2p+71mAXimbRRGeE/J96bKHgXay
itDAzTmrrjVdDXSpKOxmxundhFQ+jez5BVn2wpssbQjzWSzyF/JkvJOqA8+9IgwCgyntzVyjMyVo
HUtOgnYDjlqqm+Yk8851YVBXXr637ZCzhknlVJxBxsX6wBytosjXVtZfxWZv9igCETRu0UQbGhiE
zzwhi3tXo9vJMB5EbQLKDSWrxTxRenpEyhuBstX8pLPV1zvFauJkWQhxsJnj6maSDtBDzAaS4CQl
piZqneLgcFVBAVKNfc66LmDb6MbXReEk3Ay8heymGFEQmzLf9ZZnMWFxClkjODei67Dz+ifPEva5
6/0x22rijLgvgEJcqOr6KVhnNSXshSbCBlKJJmlkWO+TeuoRmRK2hXUzBIrXQrACyoLp5PErab0b
GbHt+MC7JPN1r8tWnjOVBsiO7WFm9Fq6AukyYu+UY9xAKSaR6QnWI1zHDf1BkYHoQ9Nw1SZeTueT
OWIJAeiDntPYkUQcWC41v8FpbjWivdFEZxwcPelD5in1iStFTazo7bpBlB7Ek/9pIv3p2RE46AVQ
gFnroI2tRyvvofnNbEAOfAtDkoXW6Td2qx0QbqNnQ1pHeOCAcJEZugmHyqNfGWVi3Yq0h5NnEWqT
zNwqPORE9BR5pn4MmNK0HJ5RuEei175K3FCHKoWMyO/MY0POwh0b7yDa6KF2VeU/IMTKvhZKNico
7JazJQf3Ffwpsh3fFKKDYDOH3edUUzvfGJWf9mTCOLh6ndpubwM3y6MfHPjBS8WaolyjQ8f+67hz
w3Df7KLLbC2Cb9vxvTcsMJDoZdw056mkZec5l4IQVUEtsTLA5WaOD2s8v2LeYTlXKOSs+zmugAky
OB049JF8CVwY9DdDYM/DBn9Q4jATafBrEAnc7+0olUxzAV1t4OD4T1VSWF9y9BaDpARIs5IcXECk
G/e1M5R+BYTv38Ln5zv3QWTdw07QDw2IZzyV9XgIGCHeNS6NKhsh9nSrioSe1zoZ8KIXej4HdVzd
oF5AO2/4gXdEDJGdc567FkhA0kzgLevvKJvLs6im/NPPs+guUKJ7U/XoHnGKtY8m5JQrlCtQmmmj
fRZ+7XTHB0yeOsRo1aDpH8hyaR/wlpULGyoYD7JGe1ZXkf/Vpa59zsuCszSYpzb/buZK3M05EdKX
sq/QhYeQj8mXHw3jwwqqqrpC5MjRwURoQZJ7Pvm+o0oHrq+IHPUX3ouBZyS9G6v5onMB6uULBN0D
DYtbY8v8LiS1vNYmVHDIV2B4pqJ/aHI5vaOGtfmRJ/URS/aCe07B/KceApbURKd5xsbIEMmvIVIi
qpRdlnGFhRazMJOgcTjwA9XZpuznZe9rIRY4ycln9EaVwfMlxj9zHXR6PNUBSqqVqjXclqgUbGrN
Ig+bjYTj+dj1DDW3SiT0g6rIOLXh8SPk5u/n1wIQR71WUmQlIR1GUeMX61xgml5iPXkmps916EzZ
i+b4fMgrH9lMkJkfPmJZwjmNtmKbx/ZoCX8FtwOiK1F2d7Bqf0A6VA8jk2i2NMhBUhu4xg/kOrUd
ryrmxePPIHKnFxMU6UuBAABdf+XNOK2aQUL2p17FZMhVm6irPqgGgg9pd8ynSOgBH507YGG1ZjnJ
e9Kkx2FnLcIyNIChK0/g15yQeYWlyaFVQY8frfGXWX4o574/oWzj71ZxN7DkZt/f9xSq/mCO/Sce
jAqmNTsfkE6q1aSqIM/QuzyDwL5KVV4GD0Zswb6sc7kobMJxcp5MHffjddM6dvLkRWn0kGP3hSNh
IhEWdk86LhGJIlzjCnElLMxsGr/9OGDJTWjrMN0asWcuWTszyZkqa233HsUxUF+vjf1pjfaB0KzI
DETyYyLmdcmEwAhGcMBj1VC5I2RqsEbCJJ+am9Ay8f5mKTuT01zMdn4YiY2uP/3Jt/XBxE+oVg6+
MNI7mizt1BfTiFhdlwgAZ/Y0OGN1Ce9tVRaCsI0SQGZysIhsmMjdoU2/r6s4J/la1NSjs8lqdwfd
CRqY3cOs3GfwQ8AagBItfrR6NOIHNxxrdsW+1SY87nXXQexd69RurXHbikUTWs6uVRHRkLFWnwVJ
VetsoC7ZQhTym20bapk+pNbIlNNp7by9OL7tvg8hwws2UzgmXhSpCt3e7s3afyyl03MQZb3JkRA5
+S0GdfDOES/9JRWdzT2VK+6jz5o8kvwqTXSuDm7QOt6ZmoBZSgid0mfFWKUBYUAkNPyH+aNp/alV
Yx9heZIXKaUijtoXf2zVMp65qMehvLbbIVuxGDyoLfKztblFXb9xN79rZP/VKv6+NbT//N2U5Zge
gA+0f8qEWPrH74YeriY9z/C3pt3n112N9wkbffgfvotp/j++DV0wA1VPCsUE64/fhlYpnWYHSbkb
VRi828G6HTsb0lbi8+6rPHDe7LGVR6s3xMeQ2ywhGfu/2Dp0q/8w4LTUn18LjaNlu9RUtNyWXDr1
3/fCASaQKVNSbskuO7k35/jAZmU7b1iHHZId1c/KvJ8+40eCD9bot/YQLTbR9j+98Sa9ffXPAcwy
cWDIzPvt+x7tuCttJEjLx3/XkqeGQj1XDPjWrWL+yEI7fLHcoG9IO4iRao9mwEpfGmD/4BVs2EO5
K+z87GfMdH6KlcOUVYuyemiSzvZv2inEN9ewheLwVGbzYyyJE/j318pf3jiuFdK0eOsUUw4MZH98
xZweiXT1IqRDxo9A3Wix8M6lYXtUMNSi/2GN8dc74df3k7jRf33XP/+iKmdu82ZUfL//xd6ZLNeN
bFn2X2qOKMDhgAPT2/eXPRmawCRRQt/3+PpaYLyXKVEyMd8wzWpyQwpFCASuw5tz9l7bpnpn+lF3
LkzE+bHr+ttRh+ZRNiqAsqq6bQN+nP3E6NHk0i0840INH/w87xsDFj8OtRPXdoVju3QGfr79WCax
mAIEPA6z9ENlhc1exTJ7biZI80UwhTdoOEm1//ND/81VsboaQgGXVpRH3j30UO8Sz7ZshIo9WMjQ
C8hFcgSdYC9ON3hB6rPHySP+4Kq/TAu2zpthOLqFQFP9MgmNBIGTQSmxdQI1g3XYUM4Fq/PnW/vl
DXi7iGMrxYsgbTHf+g9vgO8WkQ0ch5lcOIsBIhaGHspLnpbflSJ4zBLE8tmEGPvPl/3tvZmAu9jm
mLC55+7ZD5e1Rh5Y5HBZz03WRnwYffuDOfyX72y+sf++gnw3hduFKOfmmYMfuHOb53Qakjsjgkh+
8ETsR0u8WANxm5z/7M9/vrdfXlGb3pphuTxPU9ngu3++N74xzwKy76wLfDRpsk6dZNOq858v8psH
KA1hmzp1S3Sh72cuK68Sjv8WSBVs1sj/o5JNmZ/TYP3zdcT8nH6aIrkbkzsxTJM1Co7Hz3eToXWn
eNgT7LLo192pv7hfJUxraOHf1CNNxc+IjZfptX3O79Xf0Qejc14G3l9cCl4Bw9BdJHPvXryutYkU
NudS1fQpau4FFImhPJrS/eAujd/dpQRt4NoO7znf3M93GWoimTwrcddyax+yTbdD17ekR7Btd39+
nr+9I5uGnsNqD/rw3bAMmqkmPwsPR25pADcDj1NEHmq4cmiUDVE1Hf98PeN9H9ri+5snI8V+hrHo
vHuE8M5LSxe8B+q+X4s1nbql9jTEt9m9c2NdYDGv+xXqtGV4b3jfkdn8+fIfXf3de25T/0FuytWT
fbgrz+F23Bhr/Vh/8FR/+/39cJfvN2yStNWqbufrhCStLNC6EEYMFEeuxSo4kLD259syfveOQ2uW
EJsUdQD33bTZ5CPJH3Qi2L/IrbExVsYCcd3RXtnXkccZr8hjvHxwzflNe/cysPTwLeqWZUvDnvd3
P8yZum2ZrSxmsNU5vch1vi12CIvukM6uk231wR3+5gZph5gIGBxUlKb1rlnhhyP51DqCbye599gz
cnYC3//1z7c0j72f78gAXW6aqH7nkfl+cxEoOH+RP4FOJWNoNHm582sCcCBIzlOBz7P0D3++oPHr
tGnQ7dGlzT90Pt69DQ3wxhgpOKBdZjOK1sZy4OCxUUtyoB/Yu2HtWnw0if3mLh1dstU1Tcqw8v2e
pU9GJEn4GTZ2egi8Q5WilAH5PgA6nFw0V26w+uAufx0pBg1i5hcpkBDg2/95pCincz2vjUhDXXYr
ucxWxI9vQIhszHV066w/uNqvQ0WYDEwOMDoTjPt27vhhXLZkCnm9nQSbZqUvk+gOEcJOrbViacU7
LPnmOtu2C/hT6QdzizGPwZ+Hj7BpzOl4AaUU8v1LqHrV02ClSluvgxssLItw7e2dk9oSgXnvb7wP
FqMPr/du8ARBaPbsyfyNuI0v1sbYpcuvGJXxlqznF7744Gv8dQfz8+29mzvDBFxKm3A5B3tvkTk7
aVsbEV2KVj201vTB1X59M368mqW/W5gYTWkkUh6mllhbCvorL7r780D56ArvRmUkWuR6mjvHztcP
ljZeYWA///kSvxmKNpOjKecOq2I8/jzwc2m2LkYMBn4hDiEYK6iAq6ytPxryv72VH64zv4A/Dvlp
nFD+cR2qVdlWX6qN9iVcU+YGsp7CzV/i4ty5r28396/W+80/I/udEuDdb/+HXf9r8S27b6pv35rz
5+J/QesfKvgP3/Mvrf/TtzpvgvxHscDb//FP11+4f0m+c52VUdH0eatr/NP1F+ovcOGW1AV/wiJm
cpV/df014fxlcZyzkKTqaK10nZf5X21/zdT/4jwk5iM2ByNbse38Dxr/0vx5OmYkUt4ROn8dci6X
Zg8/xo+jpZw8AqcGHMNCFOoR7Tq1NpC+zqZ1vGo9pWGFx0Er6p0YKvJo3az9BBh7PCCgwJOW5Q51
vTx3KjwUtrV3ZabdOk2YXSPPLI8+RsBtgTmBzM6RynIWGCm4gRzU7sh5mPXNLU5UiIN0aeSl9zJk
Dh2wevJDKn0oMLcJQtrnTs4QzrioGkQIFVVULaM7uqzUEBxhW4IWqLpkDwmkR3/nRn0KYdTuX0Uh
xtUAFO670biC7BdfbFs0HMmiL3WQ343OJjcDkw6iMVJ0kG1TdJQkBWaXGolh3eQYKjl1EkWdJDcA
tNtko4jf24O21Ukg1cyX3m5SDqTwGY9uTlAlQefVha5FcAFXnKBCCJGO2VPRLZzQkBU4zqbZlJru
H31CpZ+4BPJw3CUnS8YeYS1KLOum7CDpRMWxl72JkLTVSLrTS7R0Ee3RAjFXk4VJtaqcEluubyLT
XTitL4+WH3oPTeoFBz+JjBeDltxJgvakQFpWF3/2XReEkZO14tlPCTv9PT2waA8POF/RXSHLszew
0zYJXL3Rqw6u0de3iZq6e8eJ8kdRpcxbBFDgdB4+44vIt3ndTV9krMd3JZFWWwQU0cmvYoIPPAcL
YZdjudIy21q7lSO/pbbjrECDhoAMnOhLAzmZnmpLYgjyxUdDNP0FZX9Es9IvDySOB+mmoR332Rx6
7YuPnJcMRxGpdW/JftMMEdxOVVUnCvn91sqMeBvbrnkEdpptbVENz5NFuqRRBeRUGANYQn+M+iPX
Q8ljKv+1jWptHRcWMb1aDASmi9VZyxSR5041U3Qakpn9VGwaGuT3pV3Hq86MxxtKju0hMTwTD5sX
bDO/m9EVPP/XmuCgM0ILnwI9xPA6A7aQhlm1dHsiL2zsn49RqOoN0aLBYyo77RmNjX2y9AbJZlnP
YjDNf+7pdK4bx+wRL9L9uGdXGH0xE43EzAY+Z0Wt4KWiifiCn7xmB5wEJM/6fv/QUcFdCsY/fYOu
X+IGiOjDk/EXSF6n0HOCGy0FSOhS21xP0My2ZU44EHEt7TNbmwIGvV2sMwl6JhSE3JpGWh5kVwDs
6yEW2KE/fqFIW+/RgBAfRWotrmz8o5Vppi8+ButTFBLARIqqdXLyXGzInJNHr6Z+m41Z9TlWXbwR
Cb4ZztTNOTcSkzBcD0CMPg7LLqinDRWncRNHWbsR+jR9TqdOuyU3lUJ/6lu7qW7bzaj0epGOsbmq
YggUDYqKk0+u16JFZnry56BSI9ODnRq96AESc3qjBnw2img9ZN+xugRt6Z6TKlFXvTFp63Y2GUvF
4AInSAnjdUI6ElUfUV6frYmkd0UQJTBVxTO72xOlGNeDGO1TD0MHC3oGZLoX+q1ZxsGaKTLaqqnO
/1aDN1tiEoIIUC4dgU/He6q3aiGMWjtGeOjrtdbIApZEDSlNYgEJDQ2XcwJqtzIxgmtEpi50/ObL
BrjslZJRfcaahOM9QRiMMk5eDaRKaAAz9wUBJMrFPtdoo0fFIWpHfx4pzSOcl+biAqZedXHmkAGN
wD3kr8Kd0Iw7Z24dii53dlnrZg91HVlrngp0Hz2bnkk8Tu544fFyj606NZEZoEqW9QmqN2FZPuK8
Oyso3KsWzwZS/BbLWsfpT0NRAQZL453A8nggPSm5AKqMj7HpJ8cMO/HGTDN1S2KFoFlUhwM9rsG5
H+kGbtRQT499nTbjIu/rcA3r2T4yYucAUN0fn5PaNj7nAZymCtfL5xBIwcmTIjyrUAR7GTrDSpqE
WXsaOUiejOjrIKbYEEsYPRSyjMKFqYjxMPMRgUVnZtVjV2j2sZBoQ1m/RxiavvsJKEMNWkemS6w8
Ax4kSqhrYDFktdI23lBRF/dOGCB6HhEZg3BHNE/PALVajHpWs4FVOUutyMyNM+bOhsZQCP+DxO0h
7pKtrLvSXxhFNbr73gxMkmonKuW6mxD06+XOVW8HEOnwuwgESJu9mPJ2lxppswaA314b2OewYfAq
reWAe1Hv3HE36lpzBkWL8B1wyTq1UlIk0snFEUXuqN1MEsYDEQ7M/gGaPuJNui1xrd5zSqOYGMhW
LGFdOytaH9qeKBz/1gyy6LktQ7cEXaGNVHnJ4tKCuP/ajNpAdnjAHI4J99hWlQnRA4kzTVgXPHWN
yMxtmvKuz2C1sDwGwKYnYw5rwMk+m+Rj77aygnQdRn65RuffbCGlh6dAhRVN2TGmttUVEq9F7evL
IFZAE73WqP45pP3/Tev/mUuu//ff+8Jf9qxbdt9fv/24ZZ3/+//asdrU5FCdCoqAjA1Ofv/sWA33
LxNVtakLy6E4oeaz9L91qsZfylLIMg0O9ZzuJWeSf+tUJRJWi+0sx3CinAzL/k/2q2I+JP1wrKbc
yg+lbEEZlcUAItTP21WJYzSVvq0B6RyRetkAQS2zupMovj0s43B0ByCDJDwvDMJEtw4z6xI1F90Y
7Iqul0GKHZDQ+2ZwLQ17WFUa2rKElK5dUGAkL54VWPX/sDj29kPzMOmNcQqeH8TPPzTkuLoyxgIo
qWkW6ybtr4RjpXidkfD43wjchCTqg9wwnf7Gn/1j+WDnOxl8VN9932V9+0Ech24Nmi0X9f67o6Gp
l76bWYBfUJqBgvZZdwuL3JKpAUFrSagUpf3d7Rugz67PbAOlZ2W50/cfBtu/joo/tpTnI8X779Dl
3IPzSNJYfuu//nBA9QKvr30vnFm1Y7moymKNnOVcWZO7lKkvP6qMqHcHYiGEThOHNqGlGDn6+3Jh
52Grw6MOCMIw20vRrIPOk5+1rrpWGps8Q8SUoSbffoj0mPIs2xwAZd5pIiTsOBrcMBwGtLbPgcJg
l0dHNE3nXjIbKWDma9swnLVIRtK4e7Qs0OVeITwvkOYbewPnyc6G2LhmWOE/D+86vYTpCP70iLH8
iXleO2Rl6e/iiAWjiaLwXuesY4rUPoaFsSHk+eIn3qbvynbTkr+3MWpHnTLyE8mKwKeVLgucNtP4
0Ddq7ZDTs8YV453oFjw1LRDixEhvLJyDZkrKURb2ZIGGabgCJlKvgBTQXPa6722ZDwdR38Eg7G/K
voE/LnxUkpGxxYtO4gmmbD0kqapWwX0TaWgvtclaknsbH8Cac6roz5EU1rkau72XELbZW8OOIG2E
5ColLgn22rKv6q1N6ssllRS/Uaq62wR1bNMjvbGMEEpBjAEVPRSnurryOBuCRCBbjhIT59cVepyH
uMsfErntWcKw1Jefpkqk21hZz55A8Z3UOP87RGl2b/sr1yeKcKQgtnD9FsOrr0FAKx1kRG0Z73VR
yrNU45EtYHYAaTGtFDnJV2sobghKDLcNWtKDW7S7wYFsDnJm2tPafhwQxMNC9i5kaxKKNjb6oeI0
sjA7K0VXUrYw0xxxqJ+x1rdPRQtlPRCUNgt3vG/IDkVH0lGN5zi0hiL7kPeWfhm6QhxzTRzxsUZb
3zR6Eulcb2m0XsiOWPN3lrKCrYz8dClCrd90WeFs8Zy+pKLDUWZZ3z037TCeKm2hnLzbzd59kIAG
gZhuddvMH7LXXqTRPo0Gfk3qssXS0OAY6ArRtDbmH/WsxLveyts757jCMA2X/g7dwJ+nvDwjDDQs
In/J2WMtk2jfwiiBSeMtR5ykmPoxrjl+uanUpxCSKQSf3Lt0gIZ6yBntlPYPiFX3UeeGN95DEdI8
IQ1Xofde5FAZjlWYQOh70GvUyqYD5k8jEJqQ0uKMkSw8ts7mz1PW+/Iq90Mthu466m9JF855V4HU
9VEGPVmcS5z3GZyxzD1rd7i0wwU62nmL3qmVCK39rCfPHFqRasq3FAK8dV7EHzQK5LvaMj8MyGtd
GZaOWwSByDzh/TCBJnWehMZQ8tSIuFoqRVzv0DjpfiRS6jqmpr6UsSFPYv7Adz7iItYNuKNWS/55
Tsb0sujFxjZSssSyKgAaIQCwmbzXmC2DqDW+Fib7UaLB3Bsf/Rit6qXXS7XOYa+Qr6ybm7CSx15r
R2h9NhKTvtROTRqhFg8j87GOh2mDXu27AtixaInyehZ+CpE5C+xtUnjec1bUf6dTXt1Ih0f40Xf1
6+DjAVFvU1TehWu+/7IYz4MzBQHLnIFhLNLFHkVtfdIaTYeIgZSw8QBsqiLXHyvH+hoOTvzNjawV
gXY96wJq/bSxOMIgeN5P7BuwVcDNLbPkimHcWxmIA4gBVc8aLOxLRSf/Dv9iujG96d6f9GUW29au
aDLF6zVkd6XHFR0L40ZCSsy94920QGDHb4Vp2SA8enVbJVl/gW+1eftd7DWfLTeFooYzeDEGNvPP
/FTt0AOb7JvXDOPACchvuxBmo691H8B673hOuiIp+D7ph3RVR+NakKLLWKyczxzxbzNpTt8AWi2p
jy0mocLbgXyjih3LTh/QRhZCjacQFd8+0rGglhRsdrh9C161USKra4lO72FxGIMGI1w3+EBcuGZq
xnzWye95NIcVaNTR+E6yDackQd2jzxBJEs0cgue79WISFdzeLb4Y2i4Y2uamwDx548+Y3Mkd925W
V2cbwOIZlicZv6mxdytZngWT44ocWcC99qR2lM+oyaSLvFBE/AnSHwjdMB+NIXBRbMoW3LEQj00r
b7VM2vfuFJEhhOS6JOo9LlugNU5pPNxrEQSABLLtHUY8+0412QxhM+DQNADpspro0yas7iHlO7uO
0AuOo2N1i3xtvMxsewJwsAyJojrjdwBVIJnDTR91aUhVStRHZTb1Ucy/Aiun9n8e4s48ff64hRKC
Hiu7cLrmglahfNftIZ21HksNnBSQ4IegDHZ1CektiN1il/tljO5Y3gwx2QlGYQE80H2+Kbd2z5Mr
vvW6LNYY4bpNE1knuvoFUbcFi2UKMpKqdGHiV42rQyX9+8nrpmfTae/ylsg+i433bYpAXkRD+oJw
LsN4DFau96ZDGDZUR+O+RcjpIUW1Qns9psN49/ZB9gn4mbS+AtUgMaVojpbTOSeQDsWug0C0ZHPB
hDbNPkwL6EaS3XWBRdpoSmuyHv+mfV4tkqYLtgN7kM1belidd5CnwuJpjEAcQNQAdSIocQwaVb5K
9Ec3cp5UxOJiY4PdZ46RnmNbphvZpwxGB+9ozpl9lYxo7KKBaD/f9+S6HNv2U+cAjNBT8wn3k7k3
8KP98++ttt6FtWE/+qldHAiFaT/arb7fHPPN4ivneOOaUmFxerdwxh3YRUr22D8J7ujDvH22W+JZ
BrzDyZQGay/os7vUV9miVr64qUYd4gHC/T3ZFbKqLPT8c9bOGPqLgnbE/Z8HHue/eWj9NPRMehYz
PsDS7d9Mriauk8BTTK69ABTaSeeUIVA5ZLG+gfkMhtmYDLAHyLu3EbKzsEa3SB5ryPQ7PZaKbKAs
p/A3f1TBYBIENOWYZEf4upN3HEYytCJQT46X31k1eOkh84JHJZiBQ6p5pwnV7dmGMu2wkwYixb7Y
Lcr4UcQ27QkqY0F+Hdu0OIJc1xapL8qnUWUwcvN8GwFLO3mNG28Ll6QT4iQi8DeZ+VhGe99rqiPm
woDg7J7FTaTwJoNa7t9+9/YBiYQA25YNHLxeE4+tY+yiItEfvIAtuowlED43VptyChHBl0N6iiwb
zaynIK+KNL3L1LDyxdAeDJmTQ5cxq7V29qzF5admhPSLG6U4tIbqToFe95vB6sxbweZ5ifzRfc4G
52uowuE1tIHcJ5r5HJgWyOzYQPAsBvPZnpqMbWXNHktgt7R0DXxdOS77Xk8eM/UF4uVOASFvVDHd
lRFjHaGkt7dbzz7amogOYZm/WkYRb7XcM3YUgrNVEiT0d3Fn3eE3NLZGyDbaTotyHZS+XOlAc6OR
khsMKusKxGkL8wceUhAYx7df6fmzHrQVxBY4S7lTyi2CW2J80Z/v8paaXmZSVW0qH8ieBQ/cnmNk
PbulOrw3/Iy+UdpE+9Svu73r1DM8wBSkjobhGcNjCucUbGEwpN+7PFsaxLiz2/fEgTjPaTk0Kj7q
I2D+PpnETsVRecZvCmW7V+qcpEZwNGhhSfzZVxZPSPhD9LnOSRBh2HfPcSG/al57i0j+KXDTfN2m
VbX38EdgjnWMY1Ml4vj2q0ImWC1TvXnWLq43+Fe+gh4mDKJX0dTPQTQQK8qGBehTKe4kZrMhH9zr
mIeIcpvsSAbNasxndJ5WQfYhE7M5m2lOcnJWfSMFoTn3desdYP8ma/R7YPh7/yuoWezk5mvol5/8
o9n43XZsh4ownUFeMKcLgoIwg+ICTZasxroz3LDL4XS3lL4JR8uy7tn/Z1d2ETD8cATWY/5FeZD6
9XqqbopID6jG1dPq7Q+EfYPpbTPQIruFHgVJoMnjZRCSgeSnfrOr9k5G823Is4q0Od/dJATwLNwu
NpaeEYYIyCgd1ngANiVxMTu/gtZTEliCrGvOOignE7tK561LZ9K3fUpOtKb1xBRniYNUqsoMmv5W
tOkquKbA+62lrEb/qnG4g8QxfZt8lL5672HU0vXjJBJ/abfEndh50fIKOP2VDGXKScbl7TdJB9HX
zPAJBGhbLyCerD2JWydaZdlNzyb5Eg+Yj0RFgGaNJXDliBR/U0dYoK6p8dASz1rruQ1U3QcP7g3d
oatm2lwz4n8UNhlkupPvCqg8bJ395DII16ewy8iUEa79VDS3mW/GuwAaAlN2u9MLMtUqCg2c07Ny
U+RzjIptJN/HHSccZ43GWe6LdHwJBppUnIrmWvjWwpK1xYZW/r3hduNTnInHrknN4/BfH0lPNYmG
Hu0tPYGhnFl3ZpQ1V2lmT77TpZ9t5hcSNcltU3UXrBBwl8fa4ZVzHe3MKMmJny3g9JNUgGOlsMZ1
6QmX+kLjnmKwbnqIQHiVj+OmiUHBhYrU39jI4Fp22TmxU9oLZkxWFZFl8N3ZWE60TRBDs8qjUdZ0
1R4GVRIBbsIxjtX3t++gsKhOuHzHq6JK/dvWS3cxxxZSTV9QfQFeqUp/PfTiuwOg4Yh3CrKFeOqo
W9Js4KNJQqARSQtPj2L+LsxGa1sOMGS0XslLEqevhMiri+PE0Z73dG4gV9ZeFm3PKVsNd85YLzMz
G556d7RWENzLfd8U9YvLkhyOzl1UsaMfosJ8djKssXXLvCDNZ5OONTvNRtvHAQS0blp2otefAP5e
kEONV+j8ITvu4aapNevBN8lqRyG06mg2PxKYeQBmBRS31sWGPk9+MeYPK0YDVhXPuteJZ2+qzhx7
1nA7pmOa0D3KSefdxJ38KvMm+6zn7VWxImPgnI/8Mz9Hg/1nENt3CpOoXNN6t9cw1/qTCdVQOEV8
y1pQLkwDw5/whq1yUw2SRfeQ2wSt09ZBwh7a1JLqDimoUd1L3zhHGuV728TeB+vM3iijKI4sGwW2
qNraTG4Du70P9qNlYQO0yRw1nIAG5zSd0knTlx3H+C0cr29ZHZwSmeMaCih+eknZHNs+fhaExTEJ
D8Ah4cmF+2ZoXuxw+mqGnfkSpvEK42e+sd6yA0oL759feGyLCm9FmxwWcR15u7ZyyD+jLbpLrdw4
N2Nrb8yWOKyQ+p2TlnhR3TCgUwgyMYydA7uufq8yxQQ1p6+7TognnRQshP4Z2ZHNVSex+SL0jl7d
MHprI+maTWOVLEvFUxFaxadQK2+Hqml2mUv2iWrQFhCkucbiS9IbjVxmB9fe5kZo3ia2tsdiTNG3
gutDhhpV67K8H+dlGnLjMRqeA185n2OzeRRhWXA+rKlq8b4kFjH0AKhqeHHM1JhHN3XYOBu3qohb
TknTCmqlX6QHx5vNIBbrYQTzlnprC699lmTOpiyT7NCk8OIA47kkUwXtTZMr96CZNPHgr27bSlZP
ZvE5BPJzX3dttNFy177V50aQrdp1S6De0pBxfwqryQEE4zbLgffyS4WdHTAPU2U/9dQTMoo2WRQ8
2p5x0xCTsDSTHhf+GEY8Eci/iT1pFBdLSUOxeQjx9J5iziCgAq18XBl1PK2GNDyYzNz4f8E3KlJI
BrvuD5hBo6NdjxsI4OWJDEP/pqukdq3lLWNQvFCsKebIkCUQTO3GJd34Kos7ZWYHEpx11AEg1jvy
04s2XQlCwECpBeknDof02EPCxNCqbPCYFwd38F8Tk/RWsx7SXdVy4tKnMbrmkWvBCKvUOTD84Z4c
hHNJnMcav02y4uQSESuJmbACf7+hQjItbKdxLnLkG8LLEO1IIxrOafbaAzbOkZCUC9lia9MhbS0a
Y2byVio8dFM+XBstxgogazJd6mTkJMA5ldZZcqHMMDzbf5cTESIOJRcQY7B5vBbgutYFa60m9LYe
6CFiRPhmA+wipsplOFR3vtsax//+UHXo7eBfXiMnYH43qKQVevuIdzU75bLScKv27o4w4dfYIK8s
SbPkFDvlJ9KNapzoWncxm+5vG8T3oZQasTN5QrIhitObtw9Hcw4yTBzOY7G4luR9jZq40Fx0gXEE
XwdhQCTtY4+9o7FrAkseTMbVsijai2ZkNPt5jTHvgusPvfaLllb1zqo1og8RY3hp/GqgOVqlWlgd
4G5XuzYT7dKtwKi7Y5E+6FVVArDUu1NZ2HKRDK29TUsnPTmhL8+aEcClHdzp0iD6W+T0i87k88Dj
isalSywMaHb7pKYsuk1JrY6qb1BN8EVTdkhZ7Hz/hgp/vtU7W9uy/JrHqNMlXafsU2BwDNcofc31
jRJSgOMhQHH8nZJxsYrgS44kskJ4iFvCq5vmrgM0+vYw+z6wD3i/bozG8a+sZ7AFsQ83rpV+DUoy
4sMpXw8pQGBkV9VNiwPqGFT2eSQxczSl8eIMRrMecKUe4q4xN4gNrH6hmWSEqInSRkj74WbII/DH
Soe/8DoR6rXJXEI78DfOoSvERekw1/5uj5UfAeEn/WQ5DXlHHYrHoL4L3FxXiAo5HPJpOCHvH04m
mYSGPeY722zsu5za1k50r42crItRp5vIj9NlJNxmwemXtUQRORWB3iA10qNJ9HeYGzpm4x68fYIB
NPdtoAHzx9x88Wh9n2Sdu0dk5qc3uFchZX7t9pqTextOafdtWUxP1rQfE3RMfclWprR8cTA00zjU
86/qApSoXqlhPY3pFjVIeVMEdvHPR1BG4MuC5lp2pHHoRdSuK8PWNlNHzz3pbnADkwVZF+3eHIjK
gkf/4vZPBH+YsEUtQP02JQSQ/LhQJXk8flzF8Oe4ILwLgI+2l72a8gp+2X+sym5ciaxsb0Ns9Iu8
Ru2VdRPGR4NKQ9Q4BLQPBqmFHOM3damnm6E27uO5BkN2wt9BjkagkU64UXPsuZu1jFVWhzIazFNZ
Rs2aWNfuiY34J0KIiPyopsx+Tse6QDGlx9u33/aWBqzbAjPSdKVzzHP/wVcVK4JvEPZVipYfuSJ3
PSH6CCR0bafVYxGDX/Q54mFdIFc41xJeAxFnNZIw/y4SfX2FmZdcx+swsz3DRKnjGKRAbFpnW2vl
1zQJv9fYprdjHAfHzlUtpsDJXJXCwYCf9+ecygJptWQrH2UuD7zVM4lCN6+uxDQXFZxXOb+55OIG
5l1PLWQ1FZn1YAjts06+4Gg72bLVk2TrqdRfi5gl4G0LRT78K+acbKdSEgF8mDgba0qRdFG66qei
eirhgdzwxRL9IqqnlL7TuRw4EL79Ic0dV0UmIEJLf5ZjeZ+UdvhM4OtOiyPnEHm6c6hjN0Ujg04E
f2B3scaOqncdfAWor1/6xOeQHKVULFxxqtDmXumg4fvosJPDqxnBSXAIItfSOjQFSotFNI1bchkO
XLI6EVbfPVQZPDCrcs2t9BLg+sFU7yK7TaHPpd0xNAH8oNOJX5p6XLgyuGsiyt0Uv4Odqwb1Wlqo
6gh1GDdhGz3IfizOkKxDWOCOtoxSS910ZofjJs+ig13w32vgbYjbq8orfD0SdDoSnxHS7xXj6qyV
36PII48gEhsFKPnW68JikesRBzRIEYe3j7rxup1ygn2fA8UnGvmYzf8PTf0D3/BLQDdxhz4Jt0FH
kveiHaZlT1VxEY1dSSueeOrOSvJrT7nwrYlFmaUAARdBDm49ZnuNugWauBURu8k+hpJBNHbQ3ftB
28FNGPCvt/uMvtMTTnt8upVvgu4R9ippVfpQAqJ0rap+LsiHOZUocBccArq+sr5F8dqJ2/Ab1WSS
cvzEvtemAJopgcGEOXcsJA0R76mxG+P0lpSxb8pztCuIm/RuRPAYpgMpwwVn3xYZgS0bYuv8Akwh
4/W2yYA0ZS1/8djpBH3BMD3q8wdiPw41nWvvSegg30F49UvmG2wKnE80FYLrECXRti6nggzrrF52
raoOvTbh/yV+naAR465vwxmDk7L/JliKwIicTQ2IlW1lNezKvMq+1gFhTBwNgx3ZVI/GVMltR1vQ
X4EtYgVpLXl0SQJawAIb2eW47srDYLdO5j120DX3mvDO8H8Q7M4fQ1xkbAUT+WiUanxxePEocEzZ
zUDc9CJHJvcpjKJXq4BAxV+xcM2wPVWBVp1JhjoZ+uTBT3T40PPvulHlW9NlVazyjWyb8txY05oC
X7cs6sDYKg+OH7ypaF2E4yuxn8XWy/X+1iPg10C5uBdR1V6QhhBWobT2QmFipkXL5Dy4EYdXvxke
Rje/0zr5UIH8u7Fdo32oY3CkqTY9lz3nwxwgx/T/SDqv5TqRKIp+EVU0mVduzsrphZJkiUyTafj6
WWiqZjSW7bGle6E5Ye+9OjM581RPz2mn04OgQxxiRbDgoJ+KmCcy9dgHITLu2dZcxEue/s4rIB59
CDC9P17yjhvZEmN8iys3vvVRQriSXlxqv9j3bNJfrLE5EWbZ/2bLQD72CAvRjGel/jHp/HI1uBhC
m4F42kYhr2xQ5ZWZPa+VT7vFYGwsKcZYZzW71CXaLxXC2Ok2OUQZJ8Cxjs3pDUwFAZd++BRP1yFS
8ooMebhE5mc71sV3OFkzpnCcyLq4R9lsP6IDAv6pO4caUqMZDtHOXDbXDboYMEhsW0aUerc28mHz
QhY5erTHywXdcPu/dYjMtm3Y0ibZ+RXNNfvEOvvURdre15HTbwsy07gfPrpe2s8qyrZxLeyTRkhv
zAtLUgVDTBQiT1U+unekXbjkqvOauEyBT8geQF6kXrfJ1DhvkjJ3Nnma24cl0VpCT2ciWfN4k8Qa
Lp/JMf9uy7ZdL5qmzWTP3mvMb0V3qxrqSwueTCZJF2s1cfFRML/yR2XA3j0d9GRIsuM2Tpg+4aNP
A5SlyZq5gtjx6tqPCojzqSkbot/7flEWWYjSNG0+hM6YntuQ+KxZKJLXu8CemuLbGTRtJUrLvhCH
9hYbbGV8xKt0nzWKwgl0J9eF21/IKhouuITkMemnfTL0HsXo3JHAPOF8ZKMLnkeaG4LuosPy6lV+
6TAq4SWEsv4J+DB70ojMeQ1d674j++fk/N0oywe0mTwKotEBDsicVEn5Y3iE3JmNLJ4NT8G1sGKg
WULsS+SFe2J2vwtRx8EY996bV0tYwuDtjm5rIhh3kqudl+JaCshvKYlB4IiQybrKQhVTg/T2eTxc
eo3sN5PMd564SKc/wn6cCPK2zQBBjHXS+Qs9UtGvNiuODeED7BHI1Y8cLzoWfpJfPGTduTtRLyb0
xsOrK1gDskzqTn8/SlWZngDzCU5zLiBzoQAP2d1cAkcfqzC71FN81Ux3ISGB+q0sWEk0+PVFocE+
M97YFqUwX7qieSJgV39wVOJAOya+lRu12DiMWneFQQVr6Lz7QsTOk8nahdXqfKfbk/3k5iRAlGRu
EN8ZPfIGvojB0l+GkNoQohVwAvtf2RCAnTSxeZ1z/zhlPoieyJMvpmIh00V5vzxgSb6tkfvDtsGl
7/2jpNOebFRI28gje1umYK5tt2RiYZjFluCSmCvCReih+ltmeNoTxKRJ4x4ku/XNKwpv2zgml9ho
t6/6/Nb5NMjdkF9M1YUAVyMglg1GeTfT7v0o+jKKOD468RTeyt56IUqDaj9lHhZUE1KBNvUveiki
yoRYW5m+G+66KY6ffHJYrYhvJ/aH8TDNPT81Dq+aAf88SfVzzHjmKcmyTUS63YrUoPmtcUv/GoaJ
/gQtA/VdX6vT36ciKZx10xQZKTzlPYmT+sXWemTXUTztOD5XyTKX/fuQW+HeSUzAMYRbQedqCysA
foarlKth780k1vd185EzMdtZMo+eo5DJT29KHuN1vbOl3dKpLDNnH7AQ0Wi04pEc7saiLc8s4CiQ
CTveY74HCuX5exTQ08NoxHtUMxYcvCJ7J/CHHdwkCOu2iC1MhpHUvTwhRs3y7iJdJ11IMZBKLT+6
8HXsWppSPCyyeBhdHxabpvt7EgAvHYudTTRU9amjRglB8hh5KsGHUn6MGYMXFrDTXctMNDDE9JSR
1/FIdbOxKUXnkZzavCFb383Y6qOUTh9q2IRnYj2O5jgfHLDV1yLps7OyjbeidbtzNk4Mi8aPv0/8
enyd1bCfB1Oc/j5oVod4jGzNI6upi/SS/N2KrZcwK+/6PDxVmuzvhWIIqoAf4gp6DosYfM0Ym1xu
TVwFjmUMe4Dm0EeqiQ2upvnHnODefUgNI0uneIlGE0Jl1QO2pUa4jI72Vob6LZFm8i+Kyc9U7YeN
/nktU/tXMpQ40ylZKxjp4Yvp/ZIQxmWjqT45KAftlMiTZoenwHlA7iRYHRnq6CikTF1fY8pZsIe1
auxHeiFn3Q7TuPXlM+mT+QO0veZxbmyP8muut1nr1Y+keepIYaTL2q3cluM4nM2luE4MWplo+ZDw
81HkLTn1SBFap452o0ozDLJIFDzJUNVxHzInbW9TNEj21/x+KU2Y4KkXBlNXRfuuC+2jmnDOxyYw
Q0nEZNDxwlPIIFlwGwArqWyP8cwg2gARRkshX+cZC35icqEQwy/OXWfpkBZcuIZVjT4Cagb1BGVw
cwwdOq62gCRv1h9DOhdnp3c/asuJH/Fjx4+wQyhZewNm4Zj566JihliDVz/+fcDhAuphoRv8/R9D
yMUIE21Ee46ABzjKwkNsI/LTePC81WKqd53KafFy3z720VJtZ6/MFPOrmyP4oVW0g2SK5bWXrnHR
SCZymWDnvkAQn5uX0Oy0e2hYNVdD6hyAnsMcKuxpRf9frSgzqvskMw+shYD6ltAuUtdyboBWMXjM
s7GuWdSjW+8UozlLf0BOJxmr+ObW7X+Y2k/HdKyAv2XVhBuoPPR9s0a1lV6E5qanWJvuzFbMG9L0
HfCiXv/e65ewHRMqHMgeSePne9wWMwC+Wb9j6z+f60K/mHES7Qgs6xBKiv4u9or93waaEPT0KFwm
5rX7aJIEvWuKie00ffFZiwTHmIFA1JKSE7ATepBNlEFNYq39zHgqNOF+YsbDHONxXVf9muqsfgc9
d+5K7sqGC+PYGV0BAXIQHdmX7nx03Mkn44V8tRaLAnP+hjpXU2eHAeRW0nkcK7yr7BbqbKWWDDLQ
xoSBMku/dRl9npYx2mh7cYcKNNlqRKruh8x+dv8WydjsAn2qvSOv0Q8m1b2phHWL9Grf2/Yb5Jhx
b0gkrNwJHJv6VK3CcIGxGFJenXC46Knsg2JyH/8eHR69N+g1ey3opY5maTDuqycWt+iv90SqEsnD
CPY6WeJJRF1/+PssbIzXlKP+HBFZRwMRZW///2hynoRqjDvfQ6s4QX3bEdEWPngEuw+xj/HHrOJ/
fWbxt3XqyFamXLOxKe84s/vVMLH3xg+y65cdVVyeR+EWSNV4r3ry0w6u15979uYvRHnEZz8z9UBz
WT0SzsY230VeaHVs+vyUeyIDNwnvQRC75WiMoqqvpp/Gox1a8q4Wx7/xpuna8hx3Fhtvab+EvvmS
4QLdtwYaoJrXdS7xq/nOFQKjfiupj29V5i4Gl+ToptyJfVfqp5xAtVWT6flLbmN6m9MkfDfGBKVk
Av5Uze0OdYS+U3ybW9+Z5xsuoTJIB/FQjpZxl9dN+JxWD9RE9qaqYoQYZppcKem7XTuqP2JhcpUR
wqYO0N1OTLN45Hj6VSUiPV+A2uk9i3SFPh3eQ96tKcznr3phmFN5lVezra0V3PRiNRtCO/RZREvZ
2+VdyNNhnRDNc8U7dQMXNVzHFHSQ63R3rguDySD4fp1JI9o0ygjXYxQuBkc+wFKxzokeNTsgPp+Z
6sl0Jthy5dAx7QYl0ldi/xEHw2Q//31aq2zvk/yTasNjl2TFNzEtgLThBmaRi4lnKccTYqI/xqqk
0Gqyw5B6eMFC9c7yPTwW5O1fPGQKztxO98TJTfcWg9jKoXD3/faqcqQYYJeKXY5kac0hCfnOnbOz
v3xIioJgz0bDyznP4aWrAPSw5sWreSCcns/+PlQNlW+DX7Pt3PrOZzyT6xlRjfEwXsPc3VjCHXfe
RLamMdnEJdfCICt/NmFK0yvK0seNWuriQ4/kcz37/U0Y4bdTFgoOJoJnIfXAyPvqiXzBM3nR9e3v
s74qEVNoKVHGljcdZ8MJ3M7oWYkTbA+4oCu31jw5x78PedS9kRYcH4cxQfBmTPMucmP0rHYLusIr
ekijnSK91zGSB6vo04ewg8ljVid3LJ67cmBeywz9NiRs3rS8DLfEmMfHUadFkLoO13DJyWyr6bH0
Z+9xZjkaWPTcB2QM3iObPXOfdKrnuqr2aeyZZ3xWw6M5oy6wSudn7gaxJxZYY7ucc3KB0WMl3OUv
Wq5jph3r/ost00ESST6VKmebSA1GGhUG1L9qbPkgwzm60Kk8D3gi8CTCdRvjgD8PykumP3haxMyD
dKJdl8bRT59ljySZOA+eIGUyDJftXVoNpxLhSJoQkvH32d/P56Grr2UGFzVB3/QQ02PutaZ2A0Ia
L0RPssLXSv1BTS6LgN6unnIXHkyYWv2uLA2fsaI7PoS8KkSHi3MUj+PDwO1HLM2lrEvtwCaMJ8zA
Hmuofly3WOupptYUdd6Z+RwiPT2y7jNnDvezxyBg7lh+9+M1jrpxN5g1IUFVEd1kgrSvbecBzbt3
HnkLL4bjJMe2g1M1zZMG2rNst5WTA98jyxSyMUuLLUuxf2E9EeWLb3SfC+iZjPTZqXSaZDSXqm3v
dmOAvqQ/W8uHNjL0jamQT4YNyVJksR8cuZCeNGZboik6YtFN2XAyWFB3rNzeem1YXzHSPqFDqG4m
pmwEbExRxli9NZ03HP+uLPbzhyLmC55ibrPSMUkN/vsh7VoTVLrrl9u0Nbm8q+TN4WIlxjIjhMbV
jF0peY///hSG5f3OfgQBaiVMQATDpJUplbn/+3zGNAt2iE37qGuce1Y1vWSd9eRhKTlGA9Rocoix
9hqMV9sBMTSMu3NROru48vCAkhUMdRAhtgic0juOtr+vWf5nPUxXtDVBZQ8PPk9ExMArDQ974zJC
yA5ZGT9kqrhFGC68iM0sBCyyUYICpVo9iZ0+Z7Cu3WuGm0FO7mZoXlvFIOHMWv5O6dpXgboCKy6t
3WCfRftGxjycSCJjVHdAwjH45tEZvH7RqgB5XlLlp03hDm9oc45Ntxny+CaIMe+nD4sBb1nZh9zS
Vt5w8rzN6LwlLc0+Im5PECGSHavev3Zzvx8FnAun++FbXCeWdfXCUzQf4u5Nig+zM+5YAXLgxOA5
a27KCF/8u1VmGJyYmfhMWuJ67S7pjeOxX0BW6iu8zM0+q+atIF2bOHTadPRZDIWb8MVGTcsmcuKV
iEEGRY9y51KjzbQf9SSJeKXizAiSYf4/zO5jW3+1JhrjJmQs4AWl3+/a4dtupqOL07zYeUuGPunT
6YyGT+kBJnPggP6d92+0CbyamZI9z8mzLt5xL+xb0u39Q6iHxMNoO2RycNvu6dndfj561nf5WUwk
HVWXvihxBxerYjp6HaDD7uw7kL94+3lMb5q0/dabs44WwHmYjH7tWt066bu1Xz3OJBTEGr0qIlWT
dXVnV5cIBGWpzbiKNSrWYrVUDcrpj65wAh92lUIjNuvTKu7YbOeMgHtUb3olN4RE72dRb3lwrBKO
/y7LTnZirDIRQA/fkqi66sLXUOBoV6g3wcfRlaSce3zrJpnic5wccn/eoXpcNUXBoo6xZpjhx7cZ
zVZPCewcWZSE2KbhgU2uJzAkM2cGtl2khECk4KmZfDpo7RSJWvCOfeeDTfUZKs/aHIwIZACrmsHb
EK1OGxKufYDyDlnTDn1KoGEbLxPzJwoL8uAxJ6ltyV2qmXunpyC0B+/ZUPIwVdldoWHGTRN8ftxh
IA6z7Ifk9A1SqCuTt62RGLRlWtDYxrgyD/30RQzDTvjRjSDGi6jbz1FPd1kSPU86mxbgBHO3y3Go
EHUBHmwPnBFKJ31lNLSHrEdxDqop4hWVU/ru8ExT8w8qsSfdi095bz40vVqj7/ksBx4sUj3lfmRc
eTc2s/EVQ+tFrRQo1wiGsb+i1QFOa915XV6gjc02tto63LN9pl15PsgtTEJRavJQNdpGTohUkQWM
Zrquy2yLlAV4u53fe0MIDQl3Vsg4Dsxnp2MSmuJjJcXaD5NNuqCfuxaQrXxUTnVIRhkU6HVSoEQZ
A7osutQxyf9o25w4Q0yaHlsoDsOAI9GX/hF1YaE4sRCJH3FH7HQWEEw855eIXTrrlVNRgrSkAv9N
JHyN1Dc/SuK4kMJdkiQ6p8Cy2xjrMfjqzJ7vLdTkrjNy1XNElsR6sMncV0V8kDxgrHHPVu+Iz2Qr
mhIB1vTC0hhzYGfvncpbp9qRfzTns8qfBn/clbVxJ9ZUB0QaAFhcsM1RE2h2/CtbArcj+04VLhK6
nJes56S2QSUlTYDQ8ZF5RaTlmyahtheKeRMUkch2j7lZPEEJ2jKTQMnCQV6ymNdwidbk7Uf8qdRj
r0nkBP2MmLyl2DDwX+MvN8nm9moGnC3+yVknjSwXb0MU7RJWWboGTG0eTubk/ssJWvDUu7I/wUx+
jXN+8AtuS2PmbBmcXyCe26EY18Tfn7gFb6w4V0n1w7AIVZrY+TX89+SVXB8r8ONh2zfyOzM/siEJ
jMFiHVTdksQDD9n6JxSoW8uIPphurCLT4WSyu4Esv3Y7pLVcdz3mb495Xc1JzGWblFvhM/oe/LVr
NJuqbL58hrT7YW7OI1IJFzpILg2mvCxfWjQ4NbHtnkGoVVyCXUKdo5HeFzb70i43I1540yi+Rk4g
tN870kdXg4m/1gKCwBSHszgT9dsU0rnRKZAXd9bcZu+zptaq+S6S9Vmk5TMkxLsCqR23/zkR9h3Y
rXVjyK2mxHouFTMt94rt/ye3XACVj9FA7RzGjGuMYA4BroX+KRumfW8aLxlOcodIj0ndUCF6tfc7
6v6OjIF92no75dg7MRRQMnkW9JKtUqYqdInizuImqkV1mGX52/AVI/eHxhA9RsX4WylrwymEd7dP
v3AryzVGHcaKpXE0I/9hFghX46RgX7smA4eb2A1mKzw0jACJP15LgoVl27GN1t57F6aTw3qgtymE
0z/i4HH6iYqCCcxXfZ+GCzo5oZzi/BLJTpjdMST0NE0YABRQT4oYiTSc7VhDu+XKA+Ha3+ATz3MN
+zy+FhHsCgie0sufyNNb2/2CTK93qa6dSS9hLd0wVM3CrWw4n8zMOXL43rt+jlEGyTxkdiZbP/SC
x0no20rzXga9+UQrmEn2FuFWD7XfTLTnqmqArxNcNzn3HVkh9qz2uam2umVvpri6tp7GFMPTISmC
Ipv+2Ua3tsLfycQYRR5CUviXLOl2SWdvR7e+ObH/WJGLKNFLdrDbyNJYa96DqIx9iLo3yAfoqUOD
adAI6tp91idM3PJaEI+PShuGfMrtm54NDCRjiC53ch/ANyLtg5Hsc9P4fTGwEJgeIVe8j5bl4e2x
bnVixvx6TCURbtKiPOSypweqDLU32PHsRHuK+srZDAkFbcGmbS2ia8yEstVmvtxi5fjTOqzGncxY
b6RuYGUJMhykt9VXhx6SSdrGxmuAxcqw521ld0YQNhBBRv1g2+HS1GUrbOKXCGSqkX85dO99Fq6r
yj9WxjP5biTfwoqOyk1duK8x9WfJHdTwRKn6F8AVOBJ0YMzJNoJx7dv6tm0bfAyAAZPh5pTRg0JB
07tyn2nuPYJhRNIJSt52a9cjKS7iZABx07Lyo1vIqYaW/jZWyIPW348VXqnsotsNjBkmWrE8dsND
7iUPrduT8oT2B1C9i7ceiVWMH3LokoveR49kXLqC53nfdhY2HO8nTylDBFOyJfSfKSaaDSvVf5Vb
PUeznWz6ppoOLXKV9dyMn+PAuzyz/2K/BmNdEh2RPSReeZyI01y35Yp4Y0QQXZXvugiknmavdZYL
CAiJCXZjVtJ4LwKWi/HFdeWpmOtrEdb/CFxitKDkLdOS+0pJGye3+RKhRuhBpgW1gdxqYuxbijDI
2i5akQ55tEZ+gLLnn7TkY4FqOxjZ6EVKO3ixqgBdVbQjxMnE/kLzJPRmTFh7W267OLp/nca7ur3+
i/ZKYh8VhBeonNNrWoW6cRIdIgapv4HHew6b8k0nDQWcQikGhFtcL0rjgOqw46/VhExL2rc0d/tg
lqnCk12ePWSLK1nVCep45vSdDKIm+4eWPFq9tIy/Fs3XP+FkLgAiYp2QKScCp87UsnksJua/jZms
dLuoUXnTeMZGvOKutae8WzmexkKPTJY6d3clRiO2/FB3pknbIJGG3SJGvEpFs3HQmxoSCnxZSP4c
MC1G03y5BRp3QkPWhpnOa72gocyJUyag+BA53W+FuoEZCQWQpaL0yCpOGeO2EiE0HEGq5zw2b07+
DDEKldSEqrvgeTTGVbdyR91caQA07MkjET3TEAw2RAs15wlm4DoxzXbVUX0h4cg4ekL2cAC4zXRS
GzycabCpdWPnlwXl/OSDGGfVsc5CBeY6e1lWyeasizUb4XfFFHyHOP4t5y+rlq/BiOY7e6RTtsf0
J4mjxYox9LvkzEJdC9oy/SgZvxCaclAule4025/61BxMvbn9LeISRHbVbJPJxNZIJB+taZXrsrbp
IEbxMjXThfwyxIBOsgBl05gcKAir8HaN0jZXs9Z9SbT5ofXPUSey1p5Bit7+/g82xnmgtJMVFUfp
FJ99ND7U03SWqUVnyKguiTzOLm2ROgg0O0njvWlhs20Z1AdME261bv9WffbOMbfvc0hhyxcFAuuE
4wXSWz0QTTS+KSOamNmKJxezD788gawX1nOvXCRkBsHvsbAo3TRnL6WCvpszLWRot9Iz8V0a0dMy
rwscIawtaVjQ1Jt/9WhXgUIAfshRTCW2efLEdG+UT7rq5kBP6k0rvW99oQ3l/p2h6a+5qzAbY7tY
aQzYhq44uvCUqbmiIhCsRR00BqM+dEFSubeJcCo8jQ/1UJFI4JMLj8ePHeslJbN2kzTc2BXzkpo5
b5dC4JIhpcH0qpVgIoGlKTat8cUO5VKJ5OtQhIxKUP4VevkDT6mlCVe/0vmqDEC+o23DwzW7fy6p
O8zeKtYfbZY+5wn7XZY6HxliZ5QCiHp1U0NERn5m6JpfQDKD1OyuqUST4GtFdMxvrsNSs89T7rS0
2mQRoXsIQBCILFCRGY8F4ixiy67SLO9ZPtVBYlofEdR7VbXOalAsFm3NIgGb6LKMQjnkACiY46+0
kVrPHPvPVP7oOSlyPIExuOIKDmq8d6xPcNdPR1nY9WliYeGZ2rjSRKtWWiQhEAmMyP0LeV72euQW
GzgHMpC9W6YuNOI2j/XSNIPUqF8rn+LNDDvM+6Hchfn0Wdj2M3tz3EPDN3WIWs1fDbtgup6a1LXS
/9L1Hz0e2Jbrs7kNNbsI9Nrbj3k88YVhvanBCWTAXr3SeenwLpPdMexNOBUrZJ+Qm2fz1luotYon
l7Ss/D6xsd/VFkeMiAsOxieZxu9D0r/41v3Q8sR0ircsi9CHDAMWYDulnCoLEj5aBEkdJXai37ka
aeZjW++KOX2F03PUEubszJXxjLOebwih6mrDZY5o3qrlX6LiVoYqgETjjO9jNsJ6+Wk79O+kaLUb
P+VMnjLkHg6DGVJF7vrQXvxTN8FAN0vpaCoru8e1HMfjdfTcdd3lp1khcEUEoNnqQ+GtHP3+0sXe
MdTrg73wdF3rDpLhRkT5PtHKV18Hye2440EoHB8EEqTjp9HhhRnk4tm+xP1iLiG0dNWZHQFNHshZ
nQgT0ImggPqPpEguUN52dTN8cEqOm6LPHsrQQedoIVLyaWGH8D32SS1EkBKtOtfm2jXSoIq9vVNb
d1k5cYNr1lvD2ddN36Onvdv9dBiHe2jrF1Xh7kidx7jQvjI0ZZr9PBgMIEzxHWISGJ1h64as40PU
10ox8awbNrMN/gZqCFM9J0J/Sr35bITzA36qc4wxMVA614iX8lZXc7dvfXNd6SiKtZRGtSRTaiQ2
MoC1RM/mHBVt90jOyIiHiPAqnacxU3UnsR5wtXxluf2QeShsseOPwdjkhzK3jDVpc9OqTr6dhM18
NPfjulLdiyPbm+5LBEWOJHtxfh3iS1c4DwVVIr4LDXqtdAvFfTA91KWJRz+J/lmixL4bC2xko7Mj
EAjLktAeRc4CmYAYRqbtG20PqjJgMBQc0VoP80MnIUYTYsNaqbnqhXhO2v5t+S8V7otW98yUmJ7Z
zqPjy23fixfsWpvQjr+ACH6UZYqszsy2roaGZBy1tZECRZbjGZLWr8ZzvykkR17Yr1VJi/H3PUQF
Vk3Z3UeIKRdskqUu48AzihAw0gRk+Rg12sHqhps36peOUMkpUnQexVdDwaAr8y400L523QYee8JE
aowYc3qAvvHAmjXPToZkMhmftEJ+m7yzeOvtkIzPLsNQzkPr0Uq6m2kC7SPDiHrEhuzllP2x00v2
A9Ja2QYNjqnDarxPOi1cmYX+wwLi6DflXkN640Xpg5PU39QbjJHm3+Umbym8cv3NbCiQpgHXdJnQ
XeVf4xBdRk98D2mSrWVXo5/q6RMRCtTtTtFyUTiNG1JoGFgX3a3iekvq8kv0lFxhfk9OzLbvGGaJ
+SxDn0mGPEn4i7PoVxig0Nmk8VNtcRG21vfyNerg1IA5fZZheiBR6Ns1TOxPNCPKaLRgKgRWmTlh
Lt+vReytepBRwVDFiF+pXTmIs3+eu0lsMiF4u6xQvbWWc+QNveK6PZhDVK6SPqS0GtV2MPU1t/gO
Rfdxngn0iJaxnNUKMpzN7cycy9Iz3vg4pyGOrI/W6lZmhV1mMHqbIZZ/sZdL2vUzKnUDhXh2UZ7H
mnkIoqIrd6WGCYHoyjLobJvezb6prPmFJMnI2DDeDMXujAyxXeOa21arWJ1YplqRGPGGeoFBYNm/
mW7+q2xMDwJ/8KprhjUm72mLnEqtqPVOA+JZdnRnw1FnIw3x85qww2JmxwQtOugZeH9yIyTcz+lu
OTP2AXdN1aN900oSTuqQV77y9LOeOQtcdglLqbxzOBCXA5g1ENWIzaGjlJVIfFzdD/yad6Ecicpq
enSIRkXvoqCsTwMthxrDr8ZSxYZZQCIc4O+lpVbKLuzN7LP5sOq5Z2CKzs2ix16JqGmxopNnlx1o
cPyNX/mkIcpTabdEdBiXqM3u7Lj5NKIBUCMqvnX0gYscCqYFx1azERCM6B5GE79moRO3spCs3fwr
KrR72XMUlUyZkbQVVWcxtr65STUQ0wkHtplXzOUcws6Sa+Gld2NPclNqg5LPracs9/Rdn4zettXn
JVqD9mpSw3PvWkYwSlFvXFbMJ3NxQdiac5CyCI99oXu7qBiu8VzZu7jmYeIKsgdqC9Ir876VXxyw
NtAgQftau6wDkR92yc5GSKwDBzu19ceULc6EgfrAr/ibtEI7qDY5RapPqeyikdHJxyz1r2GhA/ca
v0dMe+JSgEV0FHVW7N57cM1W+myAtE0FQY6K0IYJ15MaUJcz7FSGk6wKJ/qBH2YEnsRxHTHX0311
tX2W2ebC4uX3Zk77GSoatxqhLSVWEbo/wntjxc8X90I+jLbS9SFZaYW1K8yyxVtJwLprFR9OG76g
w8XCG827hAZ9N+XjMkrwULlVDeq9+AbdDrtaR2dVQU932N5VIH9rULbt9NOVBIbF7J51pr28rPlq
qLwxyEV9tmtN8aWlv2jdjnVZ7pOsNgGkSbLuHJ67rdpMakRBT1BIYFTJr17g06jLZ3Oyj1Tb9OJW
DWR5vqahoe06bTq2Uke4lU0vEakrJFYeh57Ch0xlmyOpekBXiqwNl1nNhUjE0Pjc4ITiCTFQtiwB
C9TVeBudXWZkh8ig8QLUzstNK1riyYlJc4lZpSIOp6QqS33TS1xHQxnuQQKgws9fRwT7eEfEq8P+
2CLfAKIVQbQTQTOS7ADWg6hcLEWXYvVjYIQ0Re24tvECuMo5lFV4Zip0Eei0qxmY3Z0zJC3Pqeyz
C6ejoccnx4y3hc4+32zvJZ620PTO9WL94S8XwzJFWFjq/SJ3dTqAjTZDJb3ptg5PRBPWH0rFY844
YbjFQwv5M4OsjQKNNckRRHGDFgxbT5yJdSqcN2z1X17S/VIevvtJ+oWfYAXAjEQU1hYAqzmxMr59
/Z/L97YKo/zY94j9SJ7GXM+oTTfwGBWoFt2eVBsb0+eI/INkgLsa1emqm1eL4Gz996uJEN8M1eoA
42XUsQFrIhbsBTBxVJEAPsjWmvXx6EQJbiwEmfPycCrdiGNJPKMd/dJJUF5HiXlwmvTTi8jN9Yb3
PG/2oi7PZKZudK15QlC2s6gTB9VeatNcz9n8mmb9q9XUZCUjg2YvzwXbTOiY1WOTY+8tVUogXHqE
aehwG4wfbhTvQlwDhsVQqR+x3crYgiequLaLGIcRPqOAtsGPMOs6j0WZOIHtrvGE6kFb406W3Cqi
bR6NecRHNRNOBFaLqcl417Y7giZnfjup3wNsv7J4tgzEif9xdiY7ciNZl36X3hOg0Yw0ctEbn8eY
R22ISCnFeZ759P/HKHR3ZqggAb0oR3iWoHDRSbNr957zHWO5gINE0c7+C6MgZ+mNPtJZMAVG04nT
Mr6f8/S+ba0Xok4Prl3dzaIkbtO6lInJDUzI4IpGEYeAeOUM/JXCbF8m57vVdx7hafqpKUMEOSnz
FuUZUCrk2eeZ84EL+vRUu6a79Dmw3gJKuRNM13bcmE36CLmPPHAnfWiG7lS1/plmEcqFFy8JKQ/w
2tiRfrGHb+Uc3UqnOBuqeirz/GIFWLjLbmcMMxeDaBBgX/0HQQLfYPtw9otpxdRk800u3SLDjWam
je1dY44Myilq4XroZZpmVO4dVQTPeBvi4003YV/dzspq10FsvtToaD0bTnkSEsjpUR1DgHad8TpT
+66Mbyql0CvwltAiX6XhiLSfJ9spod26o/9OAC6X6V4OpNvgY8upW7Np5b7nil58HEHBIoCZbsZE
H5ybexmxEcRso49ltkd3rvEf4oJlOh8vFayMU+Xpe6w6P0VVXlt3+g6OZo2F/iluGM8xzkEd28mD
DtFZqykmcjjXHxC2nuO+Zzlcvk1bkERfV8kLwDZmKiwA8NE58hT1gItHl0+4s791XdAeywgljg+l
D7DcvI39LWRUd4vB01/BCDo0ZXy1KcF3wnX3xRSeLUlHaW45I2WoVKtLyuMfg6haAcEbN+Ao6IHs
3MC/GQ3CS3VC71mLt7rAA20xmgy/JU1zSxmckIlFjZRG7skaGOGxc7M1OnvLzp6dGF3gEN8Bldkg
jLh7zXNDcHYt8caVHtoJzTkswKHotf1bYqp6axFwuYrrKtsF0/wNxfNTlhPh6fbW98xlhAgSlW9d
cGGGgqLCdfZ9CaxpUOG28OsXQDDo2nDtnXMsIah3jSPP3Z5cNZ6BIG5X4IUnTGD0h+dx5UjnOzbV
raLtJbz84GE5KqSJNGD6qFyatE4er/rFQtvK8k5G86ZKHDQJofUcq4iyJQneaFZ98MDujVEBnZ/R
qPI7C6mroxL9a+fE8WEMa5wBTrVBZQMrn3wBoswzeEMMWURcIJimnYhlfTUlEh93br3PBO1W6uKE
TKSJJqHrURmPbpditIspH8pTM013bpmGK6jgexzS9xj2lg6y/zTXO28WP+1ywHFh861lc7mvjfqs
O/fVym+DhltoKOg+1SbPBkqXU9G711S7q6zPJUhDdCZZxRJh2JD+EVjS/0ivRhrtpiLfkk3No1E1
93rCdm2zDenNhOB9ZUq9H9znNEhgaLrIKtrS/LAQNEUJKY06GH5Wnd64C0YpMAdCvbvrMDRr3fNb
bC9IV0KbycpyLqyqtL1qSWi1i8elFtUbzhPqfqu/7zNnDVyx2JZ+8Dp26YNnRWfEWOc5puoKiW8W
Vo7fFSrXmnAeAggqmozBdSI+gTBeWiiZlX7ve4kNGg8Ao20nQIsJDMBqp0c9O3rtVTd1Gd4PboYr
sHmp8HqtlwRtgiGS1YwYAp9v+w12zTdj2lbIn1d4qZyh5goQFrBptYnvT6P3fokFoQmOd6EKvwRx
cpiJ3iBmFj9LCljKMuiU4y8ip8hAy2b61BWff41ISXwXT7gSqNmd4joH1s+OmcU6nLJv9DYAMQ03
Uy07yns8NtFQvfiuPKPKc3JcutYouAqZeNCBQPRKw2NIzvDhYMbRzKbibC8hDcFVpAL4idFJ29MZ
H3m07hNMBakwkOfFUH2C17Bo3FWfnYZ0wO9UvTIQvJ1q4y80b5xKUCV5rz3OdEIiH5BZfQyN/l6i
J5o99SN4B2CerYyJvltFuPIgLYh5454c3jdichNwjNwH2gIjPDZ/RWzwCMajs5MO7haduL+G12Qd
MqOIqaSQrQSbOH5NKu7MyPKeAqekpAKz3bC/lhajJ6G6H33uvlSOpOCJLJNa0tmlPXrQBHtG1zR/
eYzpjU5tGlXdd/34NwORqwkgBpDPwRAlIw5ZMpyuDrY1PsRJTRD6cghQkz6bFQVkB24YL9v4wEDN
4BSGSwzNToXAhej4dO0U7znV/+hV7K0TbnBjn4c4VVyQ+PRrKjYZo9ynIyfmkD6Sat1rk5p7zLbx
CnBhui1EF51qhtkDJ6qDGZSPTpVK6vKUkFYHPtUQsVu7U7yxeqtZVSbtQQSGGz77Q54XKAXr8kGm
xY0f+IyRAe3EvS5WfmpsaMM2G5EQ3uD/RT6WtY5JnN4CJg0pgotrmXjAKQJ7EbY4N0XCqsJdXFKE
5XhMpzrczcXF9spvYwnWPDKp1mdRHOmPMq91oeF6TIazpra2U8KimrTBD6dDn02SSLnysruucjhv
BmgL8d4zlrZdTHENZXyaPJiGC3CjkotV3liND9xjLBYWJxieu2jdpO23vmeLLRI2JotcEeoeSRJz
qf+qtLpGjn1TV/wzA8Op9lZvfsc4vawyBFrXAQQSYLv5GG3ano4iYDMKRKFOZhS92GAfmSpb/DNT
7jcDPfbKl86aM+whM4e/WfkhagT3QnighjJmFhwXgzlNToHBTDug44WLJp45fA0zDz8AIjTAnbgy
lTmwSBQYP1YyYHqNzqakFPar2zFvjJ0T6Gy1MAd3ZuM01xZ28KpDSrUT4P2LyA02Y9slm2yEYBZU
N0PmvbURWepowpuIeFhhFy3MQHfe1MDjSI4vjo1cZ3WMDESET5Gnkm2cm5vc5qr7hokKJ6lQWrvC
o1U++qgP5mZb0ETzctgLFFsGBA9NP5GuF6qf+inlxH9mc9mFdvpoQEDeC3Ox7cydcd/YPuw6EdFt
wqqlyidJQ+scVSam79xKt0nV4IKLneHQae6FSBc1pz71V9IPPbFNquQwSLaEChlNm358YfBXuMM9
Bby3lYH9oyYCdZv3BGQQr/NghWo6tA2PAcYUqMYd+SpClSjs0pnzjRtAlKtvc1EyHR7oLvgUd4zm
TqWbGTds7uV68iaYacvZzp9uVc54OWaoc6IeKLd2C17YQoSms+ipVzQwkMHbG0A2YhOQxbzKRM9o
VYAqs4wjpdVqhMKz0k2bvyJV7GitQonqQ4Xwrw3RvkzzdgjfR6Tmp0QA/KXeXse6DMhenecz+mu6
GEnKicOTHyEpF2tbTe9RWmQr+k7jNjQnrC1TcXaMTUvUyz5PO27hwPYJMpExXKwwfcYhx4RDJsEe
RTzZdi6ICqSJfrxtSxhKAD04R7QYexjQ1ndOZs+rUlhyX2FxPhoNxNeKYeGzW827Xls3xpxmP1mZ
dnB11Ec81pBy82q4+nnyPao7Wkchf9qyChra1sisxwvkf94i98nwBUEYBE51zYSRPKTVnQrq6S2o
3DdPvjfjzwoI6eU/RNOkesOvb+DzfVLCRCvObnzpqzA7wn2lpZwU5LjqNjor2q1IDiJo2H5RvVg6
uw/CXqxr/q61KCuDqBBe0NGnxzCBPob9doU83HlmdETmy2TXV8bfNOkqm1uhmE85vN5LPyv7zsKH
DGwqeTPj+ZvRzM5FxylywlSMaxy/8vL5Msc6Ripb7HJfPU5NutbQV9CZVfNrQ1LFesh1/kT8Mr/B
7T68O5TZ9fdmKRhtv8X2684TYKgETNfg/z1ocevjm7jvBu8IWne6qX2wV3nzRkGGQL93rGej1v7h
820irWoPupf1sJvV0RRsMpYE0E6l3updbDfVYXJSQXvUvppTUh0LpxyvvZ/G67ztyks+DeDZlHdE
NYRuFXvLe5ucPZiOejkWMKuOV7Yy3Uvhgv/UbAe0DKnCByHzQwxTZ2VXsj+jPbZZ3citr0DXACTp
bsSs7j1lG9cgxwRXjGNyFc2wwBgDwczBNa9e4YNHkP5b6ENBSZLU3JRxX26yiDNyE7rBU+mPj9Xc
5B+TiVC+dzElWXUx35jQqE90TXvmX6F7xi2B4DVWlIoYOz6koe9UnFX3aTk/CceBWtCxW+NhEGxc
xNRsbcicu8JCdjMaIVK7EXZIYdGG6GRKvRfrHaKq4jb24n7vGTHkM5cWuVdl3m238AsZmWBfLVA2
ea329iDEHgrVNujlXBSZ5VhtklqiM0O+vsU5UDAQHxMI/4H63hlFdiMtP70Z/u9PJPd4R4qO//x3
KVMywhyWSF2M6TnNsHRLM21eB3qaiWjjHx7T4b5dIytwzwlImC3L+gKXqbvD7CAvAYObPhSIH7ZD
1cLm9ucI+Eao9p7T7SenplkIlmaKw/HI0YenkcYAOz8itoU3OgDTeRYh29rImDwLrVfXR1AaMb3m
9BmtawJq7jCtlEeeehMxzFPlt8WdakoaTgsnOIifxkBrflME3HgJPCu94t6sgY0qe0RrWpT8GTKl
LJC0W4NT1DVr6dJ6I71WJQkPwoV0Sheb1BjdxEnD/1+EwOK7KF374zjtdMOZcgAhExjxKWajOdve
RxWOALpbO3ry6RIqJChMq4acuPMZgfH4aouCNd0Z/Z0HbYl+kchvIYBvw9rsdqOZ6ise4IigpBmf
W5LBdoUBUdEA4sfEcf4Og/SMA3E6aJkNL+4Ilaqc1ATyeB5ebNt4Bw0L427qoyOUsnrjch54nopp
Icy1r94gjG2FqHnvJn72ioDSSRRyRnNUa2nX9qqKYbMkysNhYnmH0pP39mJ3sdIi3wc9p4/G66d1
zTACS8IEI2MIlgjt6dw3IA7jCX5j3BvTRftMcYQ/bZgJBSerYrw+pO2xlVW8+/x6kvF7Jsfwzoqy
u6bwmxsrNYg3CBzzUbJobIw6Ke7C4RpoJGkg0Cp8H/CcJorSA5P7YL5Mqsz3g2EhFR9fPIxPj0Q5
Ch6+KDyMik6KNpJxQwMf0+Dg3zYE/+z83PDQ37mgG4a02XaBje6qM7J7qx7OI4pnjiM5M0FfXxXb
0Rg9B/DjHia0SmCVrQ/qIuOZGB0Nk7A+xqZp7EeVunw9HGf86VtVbsBkCibk/8cAajrcZqTbnptw
8WaW1qOpkbPMTXMA8IR3tHOc/UiT/ii9/kQkEpkG/oDvF72RB0T6MAXzs4fnfG86oz7TN+h3dUL9
XWLLSF3prW1yJ2bVRFdH5W9+n8hHe0qwmBk4XX3Pyi6VW+aXcdwRtLe1ewC87a31zLGwSS+zI8d9
YPTeKXeVhws9byExDOOd7ZOYZzoOrD6OyC4zoNpvWFuWY2yNIOt+wLyB/GPKmVDlGyuoEJAiBSLU
KORkbG1tk1aDz5QaSc1U3CSV9Yi+Ptl/mp7KHLWO8uhZLX7fvtXNbQiKq7DI2F3MTKGc6n1PMAZG
W7G4ShlltrNGia+4BYqUUAcvKPc2fmamqs7dQvbcOaLn4rb0ADyPHpQhw5itpzxZzmxf4KpoDtcV
s+jFjeR0yW1exPowTnTE547yU6X1EQpfDYS0poGBEtk8aGfppmWohfqqt5lpJ8V2WBgLFoextaOF
d/p8i4rpWMObvLftcrzorOqvuVmEFxqQa0SePplLr1NvT9egrJar5psX7DnpjvQ51A/uEG2sFgmM
kTO8UVM44CjmG8bp2+/TsOvPuCS2QH3Cl6KAIJMFMHO6SAYv1mj85Ebkgy4yiSBIhwtYLnM30du7
95E8gjeaxAtBQcdqMvf+iIK7TnXyOEa3g1mA/E418ky6mNUlc/p8DwmUU0MDBg7EPgRPsIgPwk+D
K7PrxybgtrKScbrQUxmOKYUOYkVJH2PhTXHg2bm2ZCUawLzOSgY7r0uTdYuSF1xzl72YnY0Memh3
srZpK4l6PGENN3ZMrAkrw+JFq07uGJf+/GQsdVVzqGlEmXaYvLqkOhjjPF11semEEeALGcMdi9sl
Kh2w09XI5+OUVHT+M5h5/QCv2C4D73Ew2cIyq7Qeeme6LYHRsUXRze4KqGSutzNJHdn0JrbLquGe
iAvAeXX7YdW6uDVke5hDLhcZi4EJUtBx8eX3k3SOURfs6+UhDyc3osHW6IOCGHyXuUeAr+eJOdVN
BTeXo6ihTuDEHtKSesgYOFraPe3wNGmHp9yToJOij7kxm1cEleg8OwBsmcbpUzgoxaLxXGA7RvCS
tvu+paWgxh3/Lnn9ZNPgI/bZdlHi51rhuxNReP38KVJ8ebQ5nLiMnlsV5WeTZsgGSUn2jfr/lYbS
ZWLS104KDp9dIXjr6dSy1AYJZIOVa8zJaYTi8djljeZOT2nKorduc+itNG5uqrSu2R4mD9YN5Odg
VO1NV7rWzahAevveYlQjp+AxZFGfu5oJhA2OqqVJu3KIFHlwmgnHSt6BEGqyDqa4wAgR+9kHGRaX
zP8Y6HQXXgu9RAc5KT6LOiYKUeIO59iw+QWcct3lBelvCiWidzCA8BasCHEq86z2qF+ggKbFx3/W
02VRbYNiPOasyKsqgvdm447cdmScP+LegBIho5fMNmyGE/KgGOJtnEkFp8mLY+CH7k0nk+JSFC1i
E4QodGkrwDqLlMUr/vYTz97LuSe9rW+AqApiZKKsesrp1kP6l5S+UA2QBw/J5fNFKB/z9uQySHby
/lL6E60yhp7vc8nMqu6EvBEl8ihcNe9TZ5vvEzK6tUbDm9YlXN/4c0OM7f2AsO8uDTXZQu7QvIEX
fImmOP5Qbrh36oRUtyR+INPVIzkHWTjU18fPd0Srr4YxKp4+38GgBhrfPJd1Pazquqk4SucZc8qS
aWOYV09dnLMYa/xiIT2Ze906DAkXxJRB4CzTw1RcMxVGOyqoBDVd5qLNKs+96q3nmu6yonN68UJn
vg5xYl6r1HHXqCnaDW2lhGF+mjzZoXnXRYSUEvCz4SCL+fPec4zpI+5or9LW2SG6wY9bjT5z2brm
IiwvOZKI84hwH0tVjTzcqs+fP4G7pEiIRuC1/HfiQAr57kC1+4lyz1DWT8w73xmA+ndsW/7JD13/
mov2FYCeuZCi/Os4hC2D3cLegkWLb4EZ6OM8NE/T8s5FCLDyVNPvzQW1ZCbzD9qAxYttTYtTInQO
sY6S17QEZQTopLpRbfgM5JLDpwGxfTSUfnOn5JmyGjsXspRImcb9JEyGBjGaxcxTfAzmAT6Etcxo
/LMbpt1DOPR/2YuoOVK1jZYxMc+fL8nyk6EWiRDS6a30WpjLM6MKbTX2wc5N+VynRrSZZtM+fPL2
jbiMNxkC90MaE8s0jdXRh7jJ5NDjAcoy+4BPRFw+DxCiZb6UlFUB/3+uHbZpna7ayYwvsrfHhwl8
iNniaGwysFRm1N4naZscYjeO96YvkByOxUduIxKdIHbcu5H9OjAMXInRVu/jlG6SNoJ64hfiVFmy
35BpZL+PIkeQNnT3YhL2Tc99wEjDJZY3NbodZo7g1mum4Bo7/dpkFnj7+ZK5nP+d2KPl2Rt/J9oj
FiwX3T3UumrTuuKWO/BCoTrdmFVCd48Emb9MBt1mSp8uSaA/fpameauBPxC5YsywrAzTOqEjyRb6
P53+bHrXXf2HNBH7S5i7hXhMO6Yg0cG2edVL3tA/8oScIe/TLqmpWX3RHqYy6++85TboxvahN9P2
wej8bm9E7jFIrW/w2Q+6SftjlOfJmXH6fboc9EgcFwzE+Nr+39vCLHoO8OWPvDzpylMf5VB5G9uZ
nDN5oN5t5jL7hFtsH8ec6X7rlQlGkCC5fv5kdh7Fd2TziMqqPxlzzPEijy/EdOYPFJjfazbVfVR0
3gbCBRBD0T356OuBX+Xuna9hioVQFteZ8Zygp8xYvY28Gfy1q85tG8nnHg3a1mKaJ1ghrnlcyk06
xu7m95kZXxM9lFRSaKGoNhXUD/NL7vtQz34Y28AMoA26B1t1J88TP2kIGNg+cDT+/rdZX8Oh+HVa
mkQNUh8TqGx+CYfqsA5zgCAGLcdP8h1+/cp2k/Z7UWFhiiDfP0yDF+5D1X4rWwTItoR5OfXbuiqD
V6YSgXs3M9Y9lZWQx0il38skRaMQpN4xtknYsbzKvi/nMVkqjT8EWzlf0x2V1CSRawcKjCW16XxJ
2Rpi8okZDfRrrxWXgYtz4uQcEsV2R1EMeCf1JKd7vi9p7Lh2Eqpr+ToVRXedmOHNMZtcNqp6nUEu
wFFQGzvl2GLLqdxH5HI3pab97jtVtSkJNNpWaYgLTvXJUYHkC8Ix2uuw+mk2zEJsRMLroTWsdeYb
dFAb9p7CUTONBBLJYgJ0jZmo20E3HooseVGW9l8cWW/TwtlFGb1fSYNmSxW58wZ/oOGKz7Krljq5
hOJcYnnljGDau6wxfcYm8VUJe2eFoXmNrKncDTGc17rAr2l6KWEJVY8xX2Cd//3dgjL7S5yLkrSQ
mYi7tpKmKb4GaiYC1JGQGD2kI24kL7SeAo9WSRftRlx6OFMpUTtYeLcWkLiD2U7UJ1iTstxtUALm
GzpP1YMmTWvvlxWzRjLbObBwJm0qFr5ynPq7FrQ5ahAEl8R4v9Y6nlc5MQKbLmfAAjbXOVHatlc6
be5TIGI6zKhJHYDDmKeL265t86Nd19EeZaH33DTlI7iq7nuKftKiOZbcNHMs3lBBRxguq/QvCxGd
BVqlt5cugt8Y12mizeCG1rnpM2bVS0Ceh9NsK+AO32EBvLXaQK5ou3CsbnzzIRa2uB3RXJT1JnQb
WIOFeQa8DMnVCoyTO5fGqZeELFsF7cRhcBl9Ga53cozOPGZDNOAmyJYBGXld26iR8wbiQ/2A967e
zBgkpG8KUOZZe5O2FioYArpxhqs8Le4ss7mEblQ+i84XD23trGn3ucdeohfCdHHLzC56lpVRHS0r
TOngnejnjHsyc6h/QjkcIIWo7RAwnvAMs2TfxwQYsGY8RnJESmGGiuwBfkKe1N2yE7srDhEHw3Xz
Mzi19vz7O0x9japSjpRKCIeFz/Rs9ZkU+I/NpZRSdAjOIUhn5hNsYvF54Ns2cL04YODY7Yb6IAHh
Ygwk8DABabtqOaIRA1/5604G+qYw7GsEsy6aCBqfEYK78wcojWnJCop0dhixr18mUtRh5jCHIBgm
b03/diSZJDNVdzGiVyl87w6HvewqjwtmLlZ5SFpEo1vfmhhghT4ByXkzbGjevevRfIEUz/g4CLe/
vx72soYV6RQU+fHH//5f2uJ6LCG5RByagNdd80uCrUleD/Rh1IpeBQQ0UN50MoYej5LSxnoIhjdP
IFPxw27AsgreTqIlvEEqe3ZgN180l/pQiW6gb96/hmkwobEz1Q0S3nhjEmAFhpBQbfwDkCgBY4wb
O+RrtpupfOqdkymdFwwdBpZ5dp7IFM/xhlam2IEBM0C93vkzWKU4Le9jk4fdELjVqlCnH5gUoUol
xCtUiX4IoneMcs7R97wIS66IbxIVnkZT5T9j0bkbg5HXH0J0P9f+r9dNSou1yvQ0l+1LkcJBNRa+
nxRYUJjJsz41OJiD4lvVLAlYyxHAHjL/mArzbLHOXzlonYqPAcB7gnomdtcO1BL6kG7+zAP7dxG/
xxSxVmi/IKew1kO/y7scikIr3BU9Uzyx2vfWpXatjUta0MkZcNI05jRzwWwf8Qi2Zq97t+sGHXZB
btPUk2Um+IAU0t8iZ4miwDiWRhwl6pZlDuTRdhI9Nv4eMJVP54DpnMz2XuRZe1+4yxDK+auIZXcR
VrqRiomgaTr5C0eOOyMR5Z0vBWy1/IJxqHno+uim5Oi+/v39Kb7me1GnsMxbwjNRVgE4WYrFfzyv
CUJHUw1BuVZm1F/GXkfHOsEv3SbeOa8i7HOK4O6sAS0KiPdcBNNw6Vr9kRYxLPdI1/ciraO1XyTM
G7FLQO4enAPq4T/mPP63T0pA2lKwAomluPr3J2VGwLgDqygugXAEfhPSlgrXmReLJ1+XHwOzkUtX
xXpLb0NuceMea2Jobr3ZfHRyp9sWQ5/Szom/YTxlmtNlTIorX/6h/PuluOZ6upbF+udK21TOElb5
j+vpZ1jV/LYp1tEMUsm0CQVKtMUy1ZClGeKEWJcZPq4/fItLlffvp4VOm2251Jv8T1hfVpkyb1U9
wcvgd1V7fy5CzqU0PyChdIrwHBiyamf1aQmLBRBcPk/WUY32OzQrcK+NYdG7wLT5hw/169KnYFp5
ns0nUqZWX8q7Pi7q2poAa8ROe+x01V0ToPnHgObQdiJW5BCKbjyWadwif1XHYeqe//AJfimOHZZf
zxG2bUnXJdL1319G25owMulPrtMYy6MH+Rpbmw/Rg1+lkFTtC2XT+kz6Iw0Uts1wfOW8eegd4l5I
F5N/eNjs5Wv48jV53Bem62jtCVd/edjcDkWMlUbkqYTdNXT6ap8nXYxPK9XvaQ0YHynM0cyj7Eob
9Al2oXgFAwu9PFb2NTFmfQLk+upkfXrkDCNoRSThziFVxmFYfobNEDLP8yAA243otq2I/LuxfxF2
OCSctaU8UvDBumMQavsPrZ0bP93q2jYqfCG+7W22RvAVS4INBzADpnKcXsaheyuXFufni6fBvmSO
Tco1PMOH2m28bTyHdymdgxtJjNYqN8fobZZIHo2mG86fLffPFyNq/1Zu5h8G2QSXP3zPvz50jqCk
YZ/lOMQp6MvtbycywtmEUCHIh3zJmtzKUTYvLqKgI0D3eYMDu19ZVeldCtLO/WnMHq1lrOyGOU2S
N84QofIrQG6uuLpd8tfvP5/89fF0hONaLswt6Wq2tX/fh0ZeQrKaORJUuAuuri7uZ7PptuFYwY8d
OwYSbR5s6sj9Qdeq27lLsPfQ1EhEluChsbT7rdNRm7hZ798WwWK6p3z/fIFGjeJ3MovD59u2eIlA
JkoL+T7R3cFD4L7XmWQ/GqHPwV7zjlFJpy5Tc3SjTX2mOHFv6B7+4VYXvxyDHUdawiUgVXDMc7/W
gQ7HJZM+RMQwKzuxQMS3jl951wGSc3w34cs6+EFBsnnj30DDOhKj1Jzl8sdGMX9g4H3D0sKZdkzv
//Bd/FqgUpGZ2nFQSyqc/F+yVEEwQC3Afb7umCZcDaPxgKajQ5ak2/B0WlsjVOOFR3I+egCtNhUt
zzZ/NzNYQYSXlJdwnuZLN5jyBjVNDhQzUuvacdUVlJF9Xcb2dMK0v8up9LO8B2o0j9/irp+3DhZQ
2iiR/TA2GusqUOINOBDYMRpyasvE7ff/1v+yuTu2LamgpC3JjPuaLlrVSjVMWaK1tpw1EXg0qlsL
XZqljVtk3ruxq72HsIL2ic7xPIZGCFDmLcnkpovK5kLMmrwZxhZvRIbQBQEL6awicm9//zGtX78S
bdEDoBjTfFqqvX8/HlmIYIm7comPx0hC7UA9Xk/ty+wzp8rI0wimwrpnwCLu0zjj4F8kG82itKoT
/5HiiB5RUUDxdxObnhaMGzXNxw4SLWhjXmwOZDRxFeoNj/iV33/4z2jzf6/pPNCcdjhYm1T76sva
Y0QGQeDNhPidrjWoWSThXTc+tZ5WFwxOPzAcgXdB0JjWROdx4hfXPKoI6Y5xdf7+s8hfHzoOBMx3
2e2UyZ7+9UImKvGEaoE31dcMqfSqSL3pZQjQP3i2PQD5xuJoFOmpcUV62weuPsNtfTF9jx5rHFmX
pHLte68TQER08ANgjnF08nrJmw7nrSVSYHJVd/nMmzNnnqHCct5h2F6yngNdqPvoLe1MMu4kFJGk
ssdLljnvQGT1tStrmLPoBHcmOYi7IG0YEf1//PPZWbnn3cXCYH6pvfCdJWlVZ+m6tty/59nWV6KK
/QMHZgHdRRnwEL1yVwOAuPcKS5EsOvavwmGq4nd2tC/KkIl+XS5J4Ogp+9B9NOyJgbz9TpxTek1o
jawbIwIptbwdokKfokR2D45A3jibmb5krl0f6hQ1ZNBYpd7CXt9ytA+V+NBkXgyTeVFoyQvEuuoP
nUD9a31MabycNj/Lecqefz9FEx8nhAmfr/0OcORc3iaVDt6wUaUXmYHQd9nd9r4NKYuvblxbZfEG
hqm9mnOBxqRJSbgKyVNoxzh68/oGPZCdXsOlXZZOHh4CUN22gU0xIQgSK0h04B87nlXrzzARo+55
KBCLNSURZ9aaRXZLCgkAf19aqGMDorUy4d3nOBE2ti71TWME5YnwjABsVGc+qgxXLvDWcRcMNotu
6+Y3gWrpcYAKMEnfMJpAvuBveidq/KmXPokx+NRWVdE0aCNFfR/psjy4qO2Grlncb82TNBN9TCCb
7awusU8TxARdhPK9lL6zd5KO7JYpyziLhQwjmQxu4zBpjna2YHC3RNbPWy5gCObD63GxDM6LF7k9
9AcxPwqjVBu8/M7+97fwf1sKHc3mTedY0nRXSyXxj+NDNyUEMFomrF0iKu3Sd+7zvv5h5hj6cgQ3
+8S+y2ar3DfxmGALJcJAjdY9JDX57DKg6/L6hGXVfxhh50No9u5SgorOhYtcb8CB9fmOhuO8+v3n
/i8VjsYb6rk4ZKWlf6lswWxixu+gIkrAxzU+BDlW625qgm1ilmAZ+SoOOeDKoyjsYxhCeWgapjkN
MNq1aTjeeXmrl+8x6f2/fXdAytFOJHrVFhnnmP3W8dQhaLLIY+jNVu99iU+MUQY1H3d7i5n1LAL3
fwg7s+W2kWyLfhEiMAP5KhIEOJOaLPsF4XJ1YZ5nfP1dgH3vbUsVVtRpBCW7qkWRTGSes/fayY0Z
8LBEzI7YA9RvWpTOTCka41DrOFf+/KSND83UZRsv6zJ3V5Uj39rf/q8Xi9HRlOkRmE8hE449wG44
RiQCP/RT0DkNUYF7xmfx2fZpndhDeB97HYtubT0y2ZG3a8RMuSSeQuqJYMfDUycuNd7YA6nNEWe2
Yy7QKBQttuYNuOfIMeUiOc8GFs4Wn6LlqEkd74dR+UsP1Yb+UdAQobSBAkDee+g1Y8YIBBzegfdy
ta/6vkJpajXuNPnkLdSyyo4Ego4I2VGackhUl93fhbEpSUV803oPmYz8RaKXRLcN/xaizu6T9/t6
d3x397RVWJa2bqjsj7V3JyKjbyDW2Hm+MeNI4w5CsoKsZHBzwya8RTlNw4FWAND2Af6OlHRPiH5i
cuD7/HHuZvVhCsrJE1If3QcV25KCOpizSYJ1ro4tmkDkL+wmcpd3ejEUR1VNkAr0ffxi13W8k20x
H/seKImolEKBX6aEuyJg+LweYzByCmfwcxVWsLC3io/Be20v15VeeKglv69fDbEqCDj1q01mLZkb
tax4BDzg31oaRwFUrs8+bP+yXxIW/VVdmBpQWvXdIhELdI7MxCEYELyDJvelK1qcGSrihPXLvCg9
Iwq6WyUGVnXJNhwJfO7eLDPTMWnFe3kPri2Fs/8Nm7Jey3izC+Af6T61BvMSGMlwDeYjHWPIBEzg
6eUWtyGaArwktVPEgNIQ+I/7YCa3JZYtJD7aJ09S+Xh2Z3Ou2kyHDEu39fdnut43zbxMNPQdpT67
YZIOezMy3yaj+Mqb4+fnw9Knx6jox60OLOgYmP548C0INPi550/20h8HbSYMaIGZgZ0qtsD3DclR
KqqI9YkzgJS67KaKJyUOo6s+Y49vQoRWsVZ7+jjJxzCrvpaGdu5ZFd6kbjz5c/fWddOpNkedu7LQ
t0ZfEdmq6ggeaBwytpzIzyXwvBn+A1HI/vbJQrW8IX7/lNmKycaAX6Rhcux5t0c1CbLDMznhse9g
dqPMsneA4R+nagCMG6bhZSI5+ZKT2PzzYgT1APa0rDYjWCicCUSbhiAVrKuqafUXnml/qBCFwTTi
y0gzMBvOAlDksQ104PvEdO/MOLeeZ/CwJXC8Jzkl5Wb0pepiSsrX2m+Nx5ZAmYdK1OlV3A2kyF/Y
yRc7U1UVHCxzu21aPu6ImklrDTK8LOKZDILhEhX55KbSlyrti30A5X2TaI3J3qrsNmVutyBFJfOe
kKobRC3h9IzbP1m0zI/bbIZo1vLb5P1g4Qb9/SY9GmZdjsjG0AWDHAbBsaBNpQP9D+mmg7Fw5NDS
N3GuA2WvcUixrDXHNaukgRTq+hOe3M7ScYLKVehNMaj3pRkhzW100+ZbKoGTlpQ+Yi0yf+ViRqmZ
nTKjP5KJ1fyMykQ2zFZLImmwYC99/P/LpOUDMaD3jlHAg5Zlw9c2ZlJXWXhS2iGyX9qYsygWnq9W
BKWJjLnvjFroP2h9+lgNYKbJ38DYjmgoBsl3hClebVJkSK6kCYBYfSDoA9vnEd1+nFitI9ed5iSq
jeW6DPMdx0j1DOmbVYHdWxMxVZyqpxn8LJG3wBw+WSm0f1kpGCSrJuIpjU7f+xGLLeU+Wg6WQ3sx
VU5ajEOtU/uLFo2901uTekd7BInA6Uxcc6Bgym6ojlJJyIPEywWqSZk9f8JtMifAkduB6DRLcVR9
BMVJviyeYyGf+P/NtmFdNrtiUsO7BSXEqOf42qgshSibgyeCHqBIoopuCgtmxAwVFUzqZ72ujz3E
pYdk8I9tsEC+3yEmLWGIGb4GFMcivZt281ec2dbXatGPhImwDlkZLW7PZM/bDLIlUu9DbXfNwdIe
xqZDY611Iek4neX8eZUxP96WuIsLfjjuSlBTjXcHEPr2cIzIndpUQ+yGPU6vppXGR4MI5aPUw9iD
/Pe4fiuwSqiikUm+Udqws4iCs1SaCtneqXaVA/U6gkMgZiW6Kbb+T4m0CvZxau4SBngPCrPth5qb
16EqLUi0sX+uklZ50GZJXHtZKc4jRv1NOGfzd5qqBxLr0ld1kGSvJdDvwbez74T1jndtuViJ+Q3a
Z0jExvCayOEPNKn51SANgMhDRkOpvyXBi1SkskFLmdsvNSkOB/IPaic0lcLLh75GU2oTPBC1/kPa
yG5aFsv5ueu+MQmNLlDG9mVsImELrpISfHLkp83wYW0XimkZOr8JRD3m+3c/H8KBezTgnmaqew8H
FOexOpykcw1PKojUs52I/JRhBLAJIXH0WZr21liAVdejwXiQOcyq+q3rB4DOVaV547zFJAaVLu/N
nUKU399apXxnwR7ZxWMOmcsAjaZdqzCSuvJpSLZiBjM0yp32kps4nsJOyH9rA9ndQP43opNpGJiI
nBQmABtzMRJkINVcu9UzJ1VxB5R9pbhNlWE9H8fyseHXRz8Qd1MAR4T8DU+ZfcbFyUxEY65DiGqh
y58Yuy+5McO9QeaK/8HCuSH7zVbrxI9KsJuLy1q/Dz4z4Uo7yQEYv4euXz4REUShJASKMkfyxGkU
2ZPfF/65IGsI4exfZpaYIK8N41FgUWRyPMP6nrzC6GQ6r0QQM8aFV9OhLzmni58DcKD1QLY3rd0u
Fm7BnBbRp7GYZtRNZMc6NloZnhdsKVyGdeQ0cB5vjIGGXUbM1CGBoZuhloNYysUMZdC/MvNopWmZ
UWFxf7W7/G1qfeWMYTdieNl0bsYqvjHpI17Je0WjWaj8x2r1YMDSZ/FqY2DlcbrYlJC3AOqB4zgn
2yhV8kM3J9AyG7na9eVkuCMWCFfPlOii5pXHm02ctOUSLRHto85bQUvz6RDVRv+cS54p4ysYQWQ+
MyH5y+roeemd13XseIb/uzSy8vbn5eVfNmBC5R9juevKqPrf7XrlpFbjpjc5VmbamfRxWCFtahHD
MpKc2hCGZcTd+IrY7pksWaDJExoeqar+Kdhn3XWCZrZzA2XLMPKXKNAOiDLKvwC4EMWLhdbwX1sV
fvty6tJL/ZMdwzp/+30DxjyEYSDNOZ3zsfXuZ4/9cbEJlM0mYwa7syXeNGW9iGTYKWy7mKVbYSux
BBX3j3E/TmzamxBbWy7QQ5k4SbgBdeQfbnMCWZj5WymGR2T30fJICgaJlUdJPbVU03OVj7DMewuZ
0zgxws4e//xCKP+yNRcWLWW25hx/P47VUN0aCt1YXokwms62Nil7P2QIjLcg3IzCzvd1rtd3mi0y
NBA4hJhj9z2KlUs2KYdOJNZd66v4MjI33BATMjNrSkKbvQrBqwsrqBbfu6R9DMN+vqAJn5/NlOOV
bRIHzX/5KsehdiR7RTsmMKAeWkR+WHj40vTL/4A1yY9mVplOKEWdO4fFPxYW7FstX2oZ4mJV5pij
xuDkT2p2i+eaFR5RFFJYTAG2ov7FgXk3S5L51Rhfhy4fPaNq7J0mmTFkiN7N5bjxIjUhyW9onFYH
hMNUM7sSB6lherOgieLGg0M10GKF3lR5QG46R7UblOAIF/dNqOJBRHtQIAclISrqb/lsa7DtA4md
o5JttUooT9ZW7vrpSVkeV33eogApTmU2p9wlkYEQ0JkciD7Jn8YKOABxV+jJpGwJsNAd4kn6L/li
aGIAcUzQkTuihgJUSDpn2eLvkEH0hZCt6ZTi2d9kUb4AykXtzMTybWktqkcaf7cZD7qLjGjECKGQ
iqTN43do8Q/9YCAOmEKJDIyBiYYUdmACrfhFb4B6/vnd9lGtaqFN4AxoySpHXtt+/9GJqiKtVOhQ
ulr3+yGHTzFqXyqY6Ns0yYPKxZ44uJOoUk+xkonxTZ++KQvqqlUxTxYjHeAERMJDYQCIHvIh+56g
fZRRL/0IauOYIjz8R7Ih98Ql6CvcUiyKx6YMJkKAR2SxrLNbwAKd1xTRi4GB/SvirvGB0ZxxIc9b
vRtJebOyC3yR+SAzOkYJsjwMq3Y+6KlvwnWRaVEZMcldDU15Qf/VBQVVunlmErxtViMrbypfm6qZ
CenxxTfNWJyZswHiniyQmTf9wR587VBg48ofZNKaPtm8iQ+9LH7NNBWY2iEyWQapv59pQvBncWdx
wy664oV+cbaTrL5xDLpeNFny4aS0JCAWRf/WyXXPpHqcT+slLEIsWeG9V2+jemvq5drVtz64ycqV
EgRVKdfhUumHJrhaykUolwDT5a0xYUawiIUQCQw4atWCDzgI1wy/S6EEvwkIjmO0df0PBsOjnwls
PGFi0l6X9Bt/+3tfdUin83LYxhVTrKVM5VELn/R2KXUty3hKsmeqn56j7DmQftVcv/j+c6O/jPVL
pb/k6StV6C/Z9ErF6Wst4W2ARPYll14piBoPUp31AxFJMAwFpIe7CAuXKCvxLctQN2JsezP1NNxh
zWmfu0/bPqr84dxpcchAMItaVlXRVbxrlimGShMiQduumAgkD6SC46WDKDlkx1EcNH5J+pFrC5o6
OvmYy8iZak6NdCKdyzgSN1iX52ZeahRnM7/QY6d0++Lnlz5Hani1bYxEV2rGKCqupbhWxa1mWz3f
xrXm+Wb7S5XV3fd5GeDx3VseK/eAuYST8jt5NuG4QHXLnps20/dqEpwkvFWQl81qH5RWeA2KBA28
obiFupdoyB3kBXZ3kPqDReq8DyuR9/xSIeEk4uCnR8pOjwlKbkIi9KNZES5+CvxTKS+lEU6Rn5X8
DAprgmSFoTK9UMB01fTSmZfGHbSjSK6VeZn6q5VcS/M69NecwEnzmqQ3Kkpv8XArrKXC4ZZZt8S6
tdmdMsd7nd31cSny7VrVUcd7Ku7yeDeLx1jcW6VXj4K4jqTT6LEuElRWG8LxbLD7iRT3xCIZLEiW
HLgQXZK7KqHICLp6cHFYkFf6aOSP2lpK/kj5FuSyR9u68y5D6YeZVLfuenJPh6Xk5Fflxu1npcZN
RKTM3Kz1GrZXLbpJzVXXSAS74njMomvSXpLoGrUXKmg5HV86/dx2Z65ld26SpTDkIKAyh5O+VgqT
TBxpD1JJfYzqYxgdGRLnw2HID+lwEEQDxZ/Iwj+qZNBDoRpQaP5xlBTv/QlZADusDnVknWpYPIVF
Yjt9Kw/OiInjaZq6+uI3gqeTGk9M0IkhWzR/9dB1BE/oBMPTU1FQXBzXb60XAoC0s64do8kQpMBb
yMWhXpBg18/3UNjNReq6XaUg0g4n2Igp5BgAIsX0LWzqjakk9pe4ZoDBJzParUak5ftWBop+am3T
49Ab/fz7Mhvr0GwOAcrLXQK4+EG3yv66XnJseteo1wO3VRvzYSreZnaal1qr0hsGMDwwyQ9Tr9Iv
3djU+yb7RPjwcf+8DNnRiJkaamaNOc27Fb4h8xexd7ExZuM5TmKBYGje6QsOLRo4usoTWJi5rvA/
5Zcw7xvO8OScTKRwjdn4pJrGi20YyR27W2RwwNWSztHLzoB1DNdrBFB8RZdHanHxyb1JWda133bP
/OSIwRVUJAw8PhxxbTrBRZeNUH66sHPbueYuWasvKfYVR9excSRZad7IaAGeLIJXAzU6GA56m1af
tTR6egJ/l1htS8XH1Sb1oVqSBP68T1E/3kAZAdGWAfCAy8B+PwyKrXniRAHsqJ1ACBcmBhcjsAOv
k+HmwKWxLlNHF449sjPIeQy6pJg2ycKWhk0ikVT4ZlRZ7Q5Kp0Ob6clbGLJTLFCnq5P/FXDNtS3m
z+YvH2U6/GppnKEbZJKADvqdYoDZUjA3tZZtYrn28aKBD7QNchEaLSV+D97mhsHrsDfaY95AczOr
yTUqHR1oZk2n3Ja8GhE/lpuOmOWB++Kff6kfBSz8eGxMdCTUKKg/DAFm7NAETMJtCzu/fAH+TbTW
UMe0DPzB0RsNOTJHv7NvEmmISeyi9kwW40ZlvGhP3+SoA/bo09MrdJPxLqgMTxg23c5R/eSE97EJ
yU8qFtUFt+1VhPnu05WRejXW8D3DaVliKxTIokGZZyVGjTNNr9MH25qzXa20KnI0AqTwVOHh72GR
zuqyfiNTWIZPyrYte3xvIZGstZiss6KryxjGBiHS9SgUwkyRnQxZziXICNxOZGOCviM9cMiyX2nh
MKJWfOXJ1GNt20+MuVQpEkRhGPnOCjmifPIS/cv7XkPyj9yQgbXOqfD3Jy5nJZ1TdHQb+tj9sSti
m6jLlsar/JBF2o8YsfAOWzL+nt4xfJ6tnYLP+vMPYf7LCqGxqLEDQkX0UeiUIuOyUyVbgBrhTlYJ
rYFQ77VGvaSmlMEBtictaY6Y9A3J9sMSukNJE7+QBfEjJG74b0gTh4b4kVMjw50cOOHSEYZ6qrb6
XwWZK3dEfdV1aZw88EGSj2OAXGmqs+EJrDYK73bL+lk6pU7bK2ymE27m8iKCjiDFDG/7tLRL2rIj
UwJKcpLifAgrfBvwmve23co3LdXEs1SV8YOG8B2XdOw/WxaDl0YTxX79U11uY6fzH+I2R7Rl+aQn
Ygz3WBtjLyBPZOuPmnWdQ+kUyGX1amGXUbJQXhJm6NFFyiPamPMgQ1qc5KzyEJKIR7MyJ+S5JNb9
+QXB8PFxzTaY1cCEoPNh6e/b1NBou46GUwn6DDHKHIizraP/Wx+Venc3NbatS6U98sA9GYPU2C7V
pfu53ffCG4XHe6fdqUSKt0sNmit8d9KWYu8EM5W8Bo4t2GlK0vYUVBxwF5T7RMOZrLevY3n8WXJw
1LSDsVZCyF1/QJVIRf5eU5YylD2hPFOLzc1b1LWKR/mtF3Se7dMcJhTeHTV31ghhcs3G1RuX0MbC
cklQnJHCcJCPPPyuxuhFP/Ie4CMpSnuqDfe+sZ/HfR0dbAME6cGsDnp16OcDx8PMXiqhumOYHiPS
lbrjEJxS7UghlP1Z1XzSyqWK+ZTNJws6C7mgUEmyMwWeJIaG98lLuO4H3t11bRSa3HlZ2Jb54e8f
7LyJy3KCQotisxmvAvjLpVIOIaozrGE4qmJGKXc65ZjXCvufptd2SQfuPPSj5ITvtDjEZkpOV9BG
T7H/tx5W2Zl+anZeH0lpOh0D1eJG7icHs4i+Snh3nkxywLah1cqP82Ro24pMFq9iR3EvT7gX8wfk
i1/wylW3orCq29SIygsjOsJWOlS3INDv8gTKWxdLYqjdmQS3NT/iuJyvbSTJNwQQ4YMlSv0rRrZ0
W+YpaqGM89QczaO9pfehP7Q8WVBbEAoT3bPy9kUFW3vGh22dY6u1QMTo5i6rBRwHBIjw9ozvsYnJ
VMVisNVII39YlRsKtt4HjuztnUjyfwjUFrc4q1EsLs3qAssd1tPcQGQOLLrp1dzT76lM3jXWy1xy
icptNmabWDAJRQOiAd5CE6naDhMk3LIe726i9cVNyaTXdjazH5Fd/kDtCz1M9fmVfLZ1lD8MGfCY
MvbmVmPY2BpWEeR/KV0AaEl6lilE75DBJ7tBTHydp7CIVB6CiybatyQIAQGK9va0lD/tS2uPid2O
D1itx+YwN4fcPzTKASB7lR/74djknFrxQm7T+DQPR5y+VEnCWXzq1ZPdLFUF51k9UWV17oKlagTr
a/UVi9lS01raApk/W/5ZXa/CJzLpnJUXoFuSeFDAn5SXWDpTTXmJFPSIl6G8lNKZqtdqpTPVc3Qz
CRZyGv7OWoNypibi/MIz4k09PJvhWauXa6qf/PXKjIMSClyZujTvFjndXycrljeVaIp7RvAX4dNT
/ETEp/oAiE+9zUb5pdTgeB1zepnlqQtOojxZPJhPBiJjceJDL9knsZaaneW1xmH5xPfDUu3AeW2p
xjyPyYXP1xIOZJ4z89wml3gAW0ma8DlPLpF5DkywKkvdkS7axtlcS4ovS97lsFH6s2qc5/48rjUZ
Z83iln3u0l81WieqSs/kMLTWCYm0ikq6WCosTpN/pAb/mCpL+fXRro9WRCAtNISDxqGRs+JaWXGY
gf5L+wS/sbY3uj2BR9EXdCrUugX1ZtZcXH6dV0II5W6tubrmIlv67Ba1HHh+X+A0WeE2Z+F6YM/+
XqI+ynNvxGrHSc60pC227T2NTfkUE0u1VgjXgKA2jFqLB28pEmaCbKnRd2efWAC30NxwWAqTtYTP
OnITSGryUma7q/PdVO00km+3prbTtR0krp/VpCCHyHyGT+aSwm6ZbhV5BrKd0iOKOAfuaKDf8qIQ
UeZSYfmrkNBR6MhbY2+GB3x4uR6L3TBLQGTVCjZFruypUtlDvE7afdTuA+GFRPTydFDlgn1pvVLx
Ju6oqTf4LjX5bsqdTXMDnkixlB+6IOGoRt4Z7Y6MEyh4EcHQO8rgifC0tB22uZ/VNS41cy/kGc0K
Mwl7EM8wqEP70zMLG7p/eeHYaxo6py0LleQ7/UWlmL0uEUBHDAwd6M0Eq4QsbbCgwRbCA6VV2wBN
p7KNBoaZW2IHApbSAH6m02XOAFi6cabMob9JKbozNo6mL2WsZbEx051EcrK1CqJ5AZmtRepVx9og
ORZEbQk+k0MyHlUbTmuwDXd6Y6mRL1vyB2hcOAPjDcTTgKE5reZOiIwP7BxJtyQaa1uKfTo1Nr+q
j7YUFDehb1SxqWRmOECgNwrsqLUCiO7BUsyDpHJrJ9tWXqpeq5RIBdz6iZOTQZtgcVtqrpyBBgrH
dBIoBoc8G5pY1GQ7QGlLvglV2HaatRTmHxECEmfRP9gORQeGitYKbAePPaWtRVo46sEW4pQDv5Rk
REqNnR4RTOxMsSNImhXbAsnTtM30LRQWbULas02LbURuX7yNfbYM5PBuMkg7S6rLBlB9OmEP3mCz
9j2bEAmCDHldg+2cbvVqCyYcxW4M613ZAjACMqvChbO2euCQzELNazGdmRonf03QnTf0CRxibJm7
aZPDgSnlFZz4FTmBQZbOUnjcF5s7Lxkvt7FUtVY+O40BttzpDKdpl2pnMkMdKKzKWhPTNpy9kdPa
2yhywPIE2lIK6YLjdmgYWW3bfNvnmCq2iEKgzNo6ysRNLS/XRf81LdfcQgdBovFWsF1PiBbdxv1S
jbytCFUzliok/oi35dZKHGriBR2W60CpTj043XodeR1VfhIIj/xUS9Vr0b6KeNFpYtkOkCUq5m+C
0iJsPdqZiqMrjrAcpXcsMG+9IyvsoHCxOkO5VLfWHDu22IKURAKd69tU3+rTlmTztt3WBECzf+N1
5dX1cZltlD3dD8zEnbwR/SfdgVUC+G4B1wXSH9PAW01HS/19h1pOZZqBz0Wl5qu4eHU5fMIbHj75
teb0w5B5ZByECM5s2cF4wvakUbQ3yboHyDB8n91Xqs13hoOFa8vpfkA65yZ9wDYVkhjS9PD6/5cU
P8TGst6E9ZZ0b1nHf+ZtDt6q7k0J3rS1yAADf7oSUL9I6RdTf+3mL1r9autL+fqrxWP/hQqnF3FI
w3s8vTTpSzq9ALG19GeqaRgcPIfBcxw82/MTJkAjf7LWsq3HcFgqHh41/d4kj4Z+LzTScQAdl0VG
5nJk2k/JJBGVUfj/ic0ofyH30KvR792QqCCN6tp4k+JjfvzzrfRfOrYIrxijC8yvOr2vd10kuW8A
a/pLxyu3rnqJlWu9TCl5M0WK1KcYEDiPk/oqlyaJmq2hHKsq/loLFmhCXrTtwA5JVkBLNqQ2kSyT
xG8T4JetTULZPo3QqUAzr1VN2Rk+jPO4WNIDi0y+d+nMVkwkx8wY5fv6rYYvHyyYk6S6hoJhgk2u
iYSiy7Ij+2kaR+Oh5RSc+vErCevGkdCw/75EyjZfwtznSnno1YF9KAm3GCWCQ91K9rPdkZua9jVr
CNS0LVhZz2jK7KVG3f3JG9z62NZgZoKblxE8qgHGcr+/wUdT9RO5nnmDVzb3uUWkWVjNtCfwkxrF
PlP2s2B/shT7lp8VQP0VeJ2WYutCsW/x0+XKvoXS7W13YfMi9b92LqgAI2vHzoXSycVZdy5sXuJk
2b+wbwnHX/uW3t+xb2nX+rlvYetScACOvG70tHLZtFCp4cVUuQ/WrYsf/Nq0LP43CKxRPu1gDUJr
ssLTeikkBLC+U3XI6+xJunaAwM5/fpdaH1sSGr3ERSSIQUpgk/n9t5kQrd2ChizJxAJBktJSPTVI
d0+TfetRBIK6K6e3qJ4R7lq9GxDGArnZno/rpatTxiBxMmwq+GxebUcDPiF0Zk2q6t9bVdmUQD+3
+lx0rsWIh6EnZkY+D3+H6YLF+r9vrd+v69rfFICTnfUPCCr8Z1QnwkTiaNeIHOZ+R76HTWD1Medl
w5s8odR/EwCZN1k8voog/lE0RuzM8eQ/dYNKgkY0M20wBvsQQHlhBG3eehUJTBLL+YuaS/qx65c8
3jrPX2SkoGf7h9nQHysqkXwjs/i7303Zj7H1Tz19+JcaZcFK3ChzNF2SmC1PRCoy31Z9URq1uosm
r/8x5Ep+SHQUAokBqxyBXeOUbVY+//mlg570ccuH5ATNrcwryBH03Wsn02SUCLMvN4OilrSjdRpl
llpcMUV0hTMzAhDbymTv57CVr0m2XysbyVJ1MClTNWP5c1ThHtzNw25EeqUt1Q87IXZ2giHItcSO
RC89QaHrarVrT0ulphuvNYRet5ZksEP2KAZNxGsPg2cUnrZWM3iIAjFUzoVXDN5YeD3528NyjQav
Lbxg8PTAKxEOFpguvbTgo+IClhnWCg1XHV2lnGBYQnOCk47OvUmvBj9e7WoATWtXTK5au5npGpOb
mG60Vh967Vp16NnFUmXo9YOHC6Qd6AfgyVMLD0NxOXhTsRSNlRR/cbFUzF/hSQSe1Hta4IneUwIP
7NeI+C3w+mB5EBgu5etLzUgBKxcKjQE0flvgYo/dNHbB3VOJTaDzUhNBRvlu6HZDuOtCzhKfjIU+
IkJoK5rc+2VTWIoq3pO20tRK875SATW3yLDlLCFEIM7aJ4X5VQ6V1iMdwH4yrVhCeDNHT8wYSJIY
oswzkJYe4gr5TaISXVPTv/0GIfDYmIBMwpbUs8malWsYfBVkCoGFnC7l1Lcn2jvBOZy5HZWFCN/k
YeAFCgmlrFql3fgKmLtehvgA9dK82kivD1XT0hcTffIS2OmP5X89nbQNUyTritiYuKecE3MnC1Cx
vX5QjZLoXBpLZSY3R9n8rizA67S1ickIWAjmcCI2Zgq0r4Eh/Y3ZoP2LSeltyKQfYWzMj0XCv6t3
ZXIDvCp95tP92OqHoyC4HTGfRZKzzkD+qwtkEY+S2p3MrzMxe68zpvDQorMCBRg9GdBn5XDaVbWY
vxRBVNLlAexAlHKPNDxKyC9CWlRppuahEppei7CBwWtAyOoNn5182J+NRCJdrtX8T9pXHy26oHM1
HacW530o96ue7b9+7pAXs8QhgkBNt0DrTYG+GTOmnZJWVQcwgbBdxngfR2b/iJRLuErxQj9Qv5MC
KX3Ctflo8EO2LRBvq5iJuK2/B3ApyTjryZBIMA7xY6RhWZzNMvqBHsDeGamWE5INpTYSbeXFKUmm
AMAzN5rwY6QAqJeZdKwtWd5dQuCKNT9AbFVhojXmPjaNiKPXLL62qX63a1F+YoFhO/dhFYYwxyos
68Bx1Q8t4TbI0yYftWAzzL5cbQL4mghHpWlry5WCT7MDvlksUohBV2n5cOk0zp2hSdzy+geFgXIv
ysBJEC24U3rLPMy9VoHTKsQ2zrMccmtAg2Gxs2nLBUFZc+2i+W9yTIxd1VjtURtolq+POmV4K4am
dc2WzKfCjL8gkZ32XUHgeFkiTIXdeKyK3j+2eg8AxI+HnUnuNK3+VIB2pV/3sD7M5aw5yNYOyXRm
PxWFGAs3KCXZYYZhkIFUGicCi3NGowm9kAbE8/q9aYrLLXahcDsvGOKxMHFZMAtz7LBWLrHtA2ad
TNKOQi28VSC3N0Hdk8SBuvq2fq9TC3HFnis1//uNmJ4BEgSLQAy7JUeWs65vs9IqPM9tR7seMiwX
s0we2NKS6jKPThxb5V3OSGSWZQIU46LhztY1lxpH9zHUlOoGt5zou5Eg81RIu7ZVOk/3i/ZZ0UgD
7Asbd43xnyinl5LOIN/rKBm9QcjWAw5ObZtPPS0sQ+nhf8LQ17QFwdu6gdYWZD/Aj7dSEk5ZxA4j
Yh0jmPWnzNc4j8eMuVITEX8iEfW3UCNJuyMpr1NV2JqCvYnZxG/mMFjbUaWJ3DHVBxvKbTKx5OfG
roNbrknqqy6+64aZvWTwqIPI17xEb8LDAPLqsD6iE//rUZlVgtW3r356YqwMqEPVlva+LOfByRss
gq3a9kf4C92xA/xyzICSkw0zC5cokQe4f/G3FC/JrhfttJ8TdlcQ4L7gtjtnYYyn1u81JomND2ZI
n5IDKSEytGXox4Qx13/JgsFnM9mXKYoR6WR5e7HZkKxfVVM2b+0KrJSZSi1DOkXHe2K0CopGvX8I
a4TcElySNpieLRklBf6yWytwsprmTCCQ2RRMtTk+FRw/e60YDmD6hgMn3l+P1G4cDrngTczZlRsu
z/bet+V8tzvlh6Q3+gFp9XT/+f20wRxfiNP61fr9iX6THbXEmOgzOizOu61Ip1uEHeagqNzHJxMj
BHe2u7AskOcKQ/dAq/xDEvRENc7yTIJBCqH3IVq+G63fDQnqSRUUW6uj2yIVwZ3QvTKFgbTy89L0
8y6XAhBmhdEgzGII9z+Mnddy3Ei2rl9lou8xG97s2DMXKIOyZIlW4g2CUpPwHgn39OfLUs9Mi5po
nYgVFaJIFgtAIrHMb6Crgao1lBCpIhrGKlsbc9EJK+h6cKYAlbzbZii6s6dSBlWjuvP6kePRn5fQ
5MTZei9lwp1D0+yvXwj1HfEKa6/OwtR2kSnT/1HDejyfvzRzXDwqZbTlQe5+bqHFNXUy7guFmTUV
ZRo13hFSVDr41/9aEA44XV9E8tKMLgrNjTnE66uK+CjF5TtmgKV08hoxqvFE/ceLK790PRxumswc
AzEtzbFvqt+FVFxlZZabDlPKjS3ZOWPrYkdTNLetieo3cx09GJLGBFqC13akoFptA7/2e7vWwOIg
qu7GRrTvARj4zKHqi4pldJK3ww2Z9JuDeOBdY2Avjshld8rwBDugcHDPkKJD2MuBDFsi2ZV2CoK8
BoVxEdtl4PEHd4uO75qJm9vZK9OExpwm17lqzD7QrIjBlUaX0oigPDZiOWYYjR0W3P8QI5nBH6ZM
MuS/ri9ArMlqZ2OhU+Y8u0pS7jAStc6u0lpns9SNQ1kNj67WL0fFciDaUsSt4BktR+dqQOkuFR7i
tv5UF8VzYwM+j3s9o30aUoLVJnDSKT4aVdce1H6oViYCN2s05DAh7UN6Xr2LcwruEOQulYoUVKKW
MFCMBmhW02xEn+OiLqB01VYEqQOxuR5BfPDeaBjRrXDW1TQfjAKzthAbnpuhHqobxcyiG4eBs7bC
5FwsSr2J6TptQ68DajoO9T51mIfCnnF2MWKS/mBqHqar7R8vAp8vH7gGAvfWsprcqJVPirjfVUXx
zZT3QooRvd9XdbnDEbi7jawCX2kyCyYoMfiOKP3qTOYbPA7zy2DaApeGOX5qkn1YczVm15kZquXL
9xelCFtlZRXuyuEe2EdRnWIrW0v35ww9vKVqjyhVhouV34ALF9baNEoWxcry02x69ZI4xqKyiy8R
DXQvUaxDbY3hHYCMk9Yhq6spg7VFaWm6maQQ/Twv09oVeC67i7oPnQaddXcaV0pmlltkppr17FQz
PdzQOGdpsdcKMdPcHN48hWLMrFPkcyXCAvDInWZEzB1TMzxUEWQkRHc2Uwq/JxMYoWlmlNyj+c4w
SbIdyrgL74HdfFWz1PlqRSWiwRHWxYOHr590NTHdwT3pKH+umwm7tSlWX+req37vWhP3dif+nIeD
2IQ2TMncMlY6CA8uMMYXRaFACvr3S40H3TGtLZVGfWpvrMj4tthmfW9OprHXDFy4KkxFAhit7lEk
isOi1u8mDThslTggbGH27Mg3Iz/r0nn3i2r552ktBqSqgwyDTr38E/YCFyrb7QWuTDFQrZu41Xec
UnWtoj3pJhWDEXE0UO5b8bs4p3rQBxDlKbFzRchAm89Nmr5giipWzeDdV53+osIH/0UefEUP/Ni7
9UiE0cmzDYOezEe43IJwSugAP1uRJdPgV/Ib2ypZbCHAbGq3x8lM4+OIFtfOZtUPR13HBhIQjWdN
3S0ieJuZdsHKGKjlFwi4m5he7jrLcc5LcA9CyDEu1rV2F00BlikqWvQk/UVRYX+UTCZ3Svo7Gmho
Kxijj5hkslF783fXC5FpHWQfv0kZY+g6QO8R3Y/cPsWZBiHHg7vdODGN+npegfxedgsMCJoMSRWg
a5MGrg3Ha+70AKLBvNHqQE8YgDlx+Tn2cmbHFisQ0W10szZ21zxq4fQtr2d1B1TAOJghmubjXKJi
OyJyAFHt/q9Xhv5zAs8ntNlwDRtQHTn8jy2wSlt6l6dGQV2GClzo5C+o2iYwA6N1yYjAMlpQ/Ebz
LIayZmNYuhvuOS+IjZIpUZ5Hn4vJ0/ztprVT8NHo1u5jO3YCFTHIS+HNj5oJSdaKNLzq4ZfFNyJv
4ps6b5xfgFPsn2a3Lo0gyNew2W1apOaHEaBW5ui7Z065qifNfMB9czHeE88q7lMD2yqnTLJznSgX
UX0j7cxO1xddo4zGTlzb2aM7XJr+PZtKWEiddZ4mDf8kOKEhrfp2tvK9N+prR/olIfMD9Q2+glMl
6jo3eqySFiSbkXS9MogiXfuCjZr6QJ+ZcgKq8ddZXGKXbUTL8URaUJe/TwscXej8gYzI+3eYIOO2
G2ptU8+xflN02O8Y6ndtCaNxSahHnu6FkyQPKJ0GVTXfd0V26pWhOsR6Mj1h/L2B9eI8FmP2RbGU
S9JFw8OVkzeE73hddr/otWia9bH0c1VIB45jImoJzvmnWYsbmZGCFeJKazfoXjuGDO8aCVrczIVb
GUW7nc3toGxVczsp27kIFmVrYETa44kow6FwyHYFSv0gGjaLG2TZDs2kItvB5SV0IJrtjm4jht1x
B6VnZzg7dwF7vbPTvePsIrI9Zxeme8XZEbG7S7J96u54oE/r3CWr2JXursbOWaVLuxPqjvyQO4xw
OhRWd163gyukdDvHC0S+87xAuYauB3EYDIMMeE/iGkMcEN6y1e0taGmi67eIWM3RtmeQi/DbZmhm
/EIn1UMJtX+Mo6w4LV29roaguUZZBQR62Q3vZW+766uNWuqyrTMx+XFiYS3rmt3v887BMu4Xt7z1
09MAZCaKFTaPBDrfmvlBFasyolmJZg/RyeZsqmcDmUNVhtOcAcd4zTlUJSwGybBIO4OMya5RD37X
bQvEylp8z891e24AweQHQG3xuW/PQ3uewcPE56mVwBgFTfT4HJsnIU4pYE84v+I08+9cRo6QJMkI
FlDzEc2xuf4j1BrRniNQQCIdJBSQmIvDdzQgaYrNfOMKCByZz+V7gIAaLukSENgVMkSxAxCohBIN
2I8oeAW1g+ltUDpsvDs12eXNzp129rRbLBljvJ9qRpJ7fdqr1/Cag2PtHV6bg9Ucahd2LEjQQwYa
7xqpOBIMLnLwBSelPw7RqY9Odi2jjU4oAtbLqbyG657QG7JlmiFjKs66exrA5RTnvji3xbkBlFOc
q/FcFuds3CQ4wYznZDznBe4S5xgsH8aSw9kdzkp+9siOEQvmZkjMU0c6cqry8cE1TloMY+PUilNk
ytceF3r+ncvQHD72yXCO43y0ONPzEXYWoNHhX0hIYJAEeEjAkMAgMS8GDxmFe5CQ38GQI+UX3mn/
AkMu/0JC/hkM+W8kZDcGRv4HGBIkZIEe1RUJmdFZbf6NhPwOhgQJqWGFV/8BhrT/GxiyXQ5wlkFC
EgqOJIbEQ4KEBB2VXvGQQKOa6Acw5AJqyj1Z10gWJN7OmnsiBKd9DtSvHWedU47CUnElj+sxbM6/
vseuKkU/JDPcYg6dRY8+I4DXj8JzyJwXPZpw9aop4gwrIUe/Lwsv9uOpdo5YuKQ3oK+bTZfFNXvP
hMOiDmlZSJN3xK/MW6DgBgaRNUZGBr08/NMmtJ6m/Lb0ABKgdBJt6ZBarLgq33aW7d3OMX5YfRW1
0F3YkSMPf2tYz+bRUSYAFXhcnj067nUWAoRbomGrKogCqUNVre1CiZ8Wx0OREC7oL/I6Jmo/PShw
FZD6ZZiCQ+Bx5ff/1GwFoNg2ad9hdDKsv8fMXMZel9FmoUT5HFE/tJtw2ijtpoNKP4NpluFkW+8a
NJFHtMxn6oBtaG4ZFTrKlrYVEaIJgDVgSa8mSMqgFAHaYsSsBS0TAC3Qr5F6wSSCHCqhFpRe4PKw
uUbrBZYIIoppL0DKKtODQg+odSV+fuOW8F0CBA6IqAriOCCnS+MA+nUeB429Xdj7UURYtkkvAyy/
do0m2lIBROomh3LMPEDdVHB7rxEyH3ZRQ5RRYE/YyaBmIPDcthS6YFRO8hWhbQJbV6LyNmhToz01
pNueoGmJ+2y9rdPtA5IBuM8ZFEn6VvO2c4ZoVzBmgciCqQ2Ga/QtHZKgbYNxliHmoLu+wt3QrCBt
g8UKijmYrCCb5T+Sf0U0Q+7AuC0wGhlaE8xpsDQBch4EQsWDuyV6F7O17axtR6bxYltVW0NsjVgG
+lmNsyFSbRMT9SYUG6WSkT7jENt7AOFktHgR92sMtVFs6Jq1NqwZuxOLLQPFcSJsNynCf9j+zhss
04gh3EzX6FsUJLdIb0zt1jO3uIEo5ja2ZMCliSKmt0FcBkkUpCyWazQiKMsA4QRxjbYM4B+O5OZa
MIvA04KpDBQtWFgGemCKAN9Q9xqzztDUd8qA8K6h4NHNn2CFXKO0gd9taxsnvC2w85s02o5kCMU2
7bf0lWrULu1NYm8yVomQkVwDIpDjrnlVGMcDAaMcnrEeljENa1OVkWMvbq9bFCevgb9X0m4SY6OM
G5wmcm8j0i3RpQyvZTTjVtHxvNx6+lb3to6+Vb3txCLxtgPrhCXRBoK1wWrBY43tIUAkH/chdsqq
DUwraOc/op4DAqml0Qpylg8LZ5YRX0OhrGoCbwp0PMWbQGUamAZzEwyskRSKeSBcDDi27LQuxDp3
awuIZtuyQokR1xMZarxFH5NQxAa4RVRvPOpulkkqA5sV4N+E0smgVfCLHfsnCCGAdohwpsMmZVBC
fEBWpHMxKe0Miw9J2IODyMipjiN81tUJswR7bfdNdrr+d8J4/Pu/gJJOnQ/f5W7RK7FyOzJ6a4ye
mq4Jz4OOf2SOq+xnU5LQezthlGAp5ipWHMAlbtnuJy71bDgojObzXdqax2WK4purq5UVi4juxrpE
i+nQRTHN5a53fctWvriZLi7CS8t7I5dq7suvRus/C8i4miPFsxnsMdkhS/xxw/baMMpTxcHHW48T
BOQ1HrFGOAa2ZT8m8qvrf+loXaIyRWTmIY6Pw3CozINbyMC+NtH3g7QG3jv93s5lON6uFLtI3zGI
ydDos2Q4OA/He4cJfr2v7f3WIBNLcJuX4S4Hezks7oH285gfCZEfB3FUDRledGqakxOdqkaG8E5F
c+o8GXl5TqZzWp47lJTrbTSdw/Gs2DKy/Ca5RkRba7gJsxs3a2PMzR0F7bFJRxKW5s4arTulPobR
MYpl5OZBDIdxODjFwSsoufYCTjL6pMnayPduv6c+tD3sMmRUaJ80MujjuJYMm8OL98oko7L3WnIo
7H3BhOIaU37EdHvgAN3DKI4ayY2g9Sajhjvc0No9mctJbQ4pYj2nokTI50TE05lIyrMifWp/USX8
F4CFi44Zykk8sZlY/SSLrc3lGNY57vP0uEAhDkpGklKYt3E4Kuuhqo37qVMqyK2oK5ACPdngphc3
WS4hkpx3FRYiRoSxea7XXUDnsEeCEl3OEaX9zQSz9FZE+qG0nO6B/mX/0ClsXUbX39hLyY6VACiG
SrqrnKV6dpt8mwrzrW+Tp8r2oge0GVu8R2SvKOxpmyRvVTEMX0vwirONcscERUqKM9DbjRrta5Z3
e8tkU+tHvbnUiPCtlqFV4PE0hZ8oU7nOLLN94Da1ybvHp8rpHzGQYLym0yOm9QnPMW5sxNmM/max
ynqVlIv16obVTWw8IZ3hSUdPcWjy6JPujk7g6NSEojSsy1wo47rVkuesbJ0zHEqg1y0M31oBb+FU
xxn1BsgNo/rUxvoB6W8bf8ACUaa5gthXx/aLrsAWimbjdlYH7ShidbpcX9IGo8KaTtfGNUMMLTKk
B0VbHuN5Vu+7Rnvm/IyHeSgYeCYWWPpOO4GeuJ/sWUU1okM21nZNX2PrAk7XSiitKA7GiJBFJJL2
vn0fZsR/XWSALtcXZY7Cg7FKx2ZZidBcjjTIzOfaPpIBm5+rPqwPszW5ADuj5IWRzrNaF/lNH0+3
SHLWbKmjutFpieACj4qEOrSfXFqOn6KQDlqYNQiSxKGIVzwldTyf9LEqb4rQrmBwQGWszcr+TP/q
TVOM8ttUzQdMeyJkmq2z58Kq+OuHwX+pkGm9SA1XFfk4Hfrgjztg7wyKXVgdtgnRrH9KenAy4QKx
3EXA83Opat+WBV2vWkktiEaKep+SPObIIG8wt1DgR3hB4sYRgmWfCK0AlYkJ+kAj5fifl15+CUma
qT3M98AIk/u80pwXLYMUXCm4WPej8D4xDnkba/ccWY9e/hTOT07+lEbP8TWa/tmwEayW0Y1YZwdF
9TmrPqvplzn9Ymifh+lLf412+sLTLGeTHLvqxhmq9r6zvMtfnzdEzn/K9UnzgXzCeUYQEdXtH0/c
2GCXa83QLgdVuW3teNjO6mIHg6WNX1y0W/HERl85GzQ0RqccgQaHHqg2HER6aWsXPZ4WC3HNrDYo
KaNK1mvoBc2IuMdJ/NVwu+hSp5G+igCZ3XbCwcWxROO5VdFQtCznZOvG9MUaDRvVHd2vG85H7IAV
xzyyv4sc5cVDOoaMg8o11Ysec1XrLYQlu1pstE0VzJMyrbsx7Z7HlFGTV1atsbPCQrtri/B+6VPj
WejzrlBK9ZvmfnVVB5lid5nxuOalr5r5VOS2g7e6XuxTDb+uOUsewRPHj170qU+KnAoLH289S1f2
1Ja3ngAMXWKwuhpsgUyFZY9nNZmKE1P2lakXb1h7Tg9dkTSBlfFoZF5U7UxXiS4a96GPyiK4MBOK
NvKyR0PUy7fKrF6GHsVJ2vo9WV5Mp010XdBKbvE6HuqVUMCrrtK8xN4NPXhRzy92MlaQF2ikTaC6
AdJec5Dri63pqZ+NYCR/tVQ+rhRkHCCPwbVhLoH7pGwv/qkq5M1FPXqtWJn21OzmUHkyh/E9XhDB
xNRenEFEVFjsBZlnj6taAMz46w/ws/oBIxFyPT4Ci5Vn3YeyNMJnstOQeVgZSQg3IbIOvdNAHOy7
ECEOKAelRTM/rUlLG3Yu1xnXiaBGRhGpWY96tB4w0wZj4m5c8aXo4TnmoE1M0uwx+oYuZoEu5lzf
iaXY/fUn/6l9x4dmS3JIz0BcOR9RbjGIzEGD+b8iSQWqZiMilBShL1zVosQ2fgetMJ8VAbH6+nf/
59v0v9Fbdfnevuj++X98/a2q5zaJ4v7Dl/98qCAjFv8nf+ffP/Pjb/zznHxrq6567//yp4K36ua1
eOs+/tAP78xf/+PTrV/71x++2JR90s+fxBsKkW+dyPvrp+A45E/+/37zb2/Xd3mY67d//PYNCexe
vluEYOxvf3xLWrbJlfE/f377P74nP/8/ftu+ttXb3/Zd/lr+3n38tbfXrv/Hb4r9dy6V1FFitqXb
Enb229/Gt+u3nL/bsGmRREDWROpey7lFWbV9/I/fbP3vhqdhl8RQTIp7ShRbV4nrtzT5LTq4FvIX
Kq/mb//6gD9cx/9c179hcX6pkO3qeGP+/J94b5YJJ9dCWp7P6DIjo03z470IeSqzESoyVx3gFT/W
er9bbG+VRf2zUlmsKj0ixUmajeH0n/QEg7ehnDXfVBL0XfWOGZ1pr5URvpWF2L+F8sHapbRzLfwY
2/wUFzVZl9X5Ip5eUzhHvU51F5nw0zAp952pnramiYDi4KrbBcnhMCRzE2+zWX+au+w9Ht2TM2Gk
3noFfWV+zYDrC68DgTibCUvrPXgtExMQfLOPxOu+UfOXSc8PEIifBWx5XR/8RDOCBvWdtWOBO3DT
ZTs58ZdehekeRiVP3epFm22YU7xbMn8zuvYXGTUw/Z9Psy0V8ZFp5do5HyHLZZugoYGVz2rhA/rC
oy3rjtk2rNVhFSIqs/bCWvedGS9OrHu4vcERNCV29DghWKb3IM9F6nFyExJMfL/Lg9roz6XHmVUS
SdvXNtroPgDvYCBjnfs57reRN3Ni6uixK4pTLH8P7FzOmcRwsIjr9WI0ybp1b9tGjOsx5vJbLmek
AOJ9/ZS1kn/DstMOnQe40u/pED6IxHnU3GAezc7Htmq9VP1nMEqPYcOTtIXhv0mUHOpU+ZhZF6Fi
Ld6lS75qptr3PCMDPYbbgIcBhGbBydMWFX/fWCt8Y0jA/YTKDVrK84ry4KxZL21VXAq8G/zIdV89
pdhEWSz5IhyIWYBwmESBzlIPBJrmkWnu4sl9AnaSA1B3H1rBhV3gUMt/mCUoo7EZ11PhZ3tjssdd
5xbPQojEx0iu8xHjztGgEoFWos1qmPkL+vQs7lGiY6q73uKze1n/ZUSOW1Tou4I2F2N5sTg3cae8
GaX7UAIUwXXtoRtZj9x48nGhYJ+b8YlGXGFXLvKMpmHt5Q93CpYWyDOsMPtetmD8Hqaw8pWYJ5+8
q7S4eGnwUU+V6VvUlRfNTt/VJnyocGZf2WA3hOcJsIgVMscJfAAzercHri1ifblfeuXKBVRmkM/X
JqtMruuyxV40FzAHe25oG/HIfPxqIUXhz4nngiWDGGJW7zZ1Cuzk6B1NQmQ8ce+WRyMydgJvRr60
fe4MQD1O5AR2jfpoFt4VXfaSuA0G9NAY4I0voME4bqVK0GfXzl7HqQWY8d5o2UnQ5pyy5G5Q488K
4Awbf5a0UN/lASBMAmUiHZkWR+r7ACFuNBm8I+au+nhDvDf1ovhGLyBCMY2d83aFHnK17TAWyROs
mqhALlkB9QLuj58pCqAxeNFNhGqUXPuDzqkxGh3RmArcYo2vufZ6PbrJyn6hsX41KfrPDEDuqhaq
BtLxjwG77n0crZuK0uOCUumrLmNOOeICVUblq+eCaV0U43Gq9JOT2AzNZ5JkdUcRiFci9mp+gns1
Co2RnyzpqwPUJPaktnSco+qIcrzPs/+oztWddafqHFSdoezcL9zd6qm1UN5NB+OuxpTGyBA80rQ3
dHWRCGzdi/ypzEn3eWnofpxr8A+TL5YXfmM0sRlbhATHepnh5RW3OLcZJO5Cp1UdTScsQk+iLl5j
EiZ8i+116ioHOyte0UUZ/Wx6cxTtccn1Bz1u1laiCh+DiMjvpb83BXbsa8MOcSYE49XySaoxLUuF
DDrHR0V4UdIWljJGk/LP6EhPKaJDH4LjbR1tRtxu+t11m8aPO3n09vArqSbtmm1+vFbAmEEQ4O/O
s+5DNsppA5aRuBhL1fqjx3HJ09QrGtJtVUxX9nGMc4gR2ktu9lSjeE6hzKj7WTWf1Xp6kD/tLVwk
hh2l7+Xx3lN732n1l2QskWJ19MelYYPS1DfFyV7RX6LLb75GJad8SPDInDLOltZCS5wdmHzNq4Hy
oO7x7YyNPWnKr5PSO36lsJdXr5oVopYH5MvCmZXcmhm8U7z2OK2orfMlt1lDqF+WUnhG8Ss8WKLJ
21QwM6DpcAkANPkkGuEqxWOx5JTq4BZ8Tdcfu7j3K2e4QIK76C5Hev3OklSfrLK7LIZ+qtIi3vRp
hMDKNPuj3QKE8jjmKJsLvxjYp1mFJabKeIetGELBme22lpkC6Ea1yRejfcGWA+OJZedmTrB0me3T
jK1WagrGD2MAtFe7DC2cxy7KaaAuSeurGUXSzEIoLf2rM7Lk01Rftg2QLgA4YQYJQmfzF2KT1dmX
Ns9+McL6YKT0/U6muQC8BGSSqX6sVVShJJHSqNrKcHhAl8mpsdxLMeKUvnCObFF9dTFHCdXZW4GI
L3C/nrbXm44h4z7ikVuHrQ9o5TFnA6gy9XT9ppZwF/YpF8uuHns3oininNSsepU/KUqNVTEXr0rO
nwB/ryMtEkQp0vmZyF/r3nxEafQxGb2L0SJRaMWxr8bdJdVczmXGyRIK11p+gGrWHgcdqHXMAnU6
buCpxAm5wkN9gSaMLC0fY3ikBUMuVTTcsCUiNPoTvwfqEg/NdZYAYDUGX+2TPZJpvK2nwuqdsZoZ
nX2pD+BTuBt6mkn+EPJS4mWY4L5+3QQUo2bcJ3Yx2xqGHZeZzU/rtcc/Zd1/JLV/TmK9H8ui7xfJ
Yc54pXVA//mgTjOX+PxoOqSu1IbnrIQiwuz3ptfKy+CUr52DOYvOOutnULN2Gq00k/UIHr7oEOfm
+nFbG/mr3Jnlz2tLjay4Wm6LJmf2lfN4TEb3a1iqa4QVsKJHwHtd8gsRs/4oURigP6NTfueFgm9y
W9po6PrXa6CE2Zeqme7ktZIbfoQxQTRZd3VoXdJMO9lDh2CgtZVnt0qkdK89Pmae9Sjk7tlr5qUP
USiGD8tQZm76c2KDigFO0+AUSfcgg6U1wuYyH+ORDaOSS4O3LSlmyxEsL7uZZnGXl3KekOU0RnL2
7BlnkbJT5lWBH4ZvwWKk44KVCVcXAeIXBecTX4kGkB1dvAlniEmJmn0Zqwz9Jucor19X2he5YTsV
fqpQjGQF+tjyrKNtwhLJ+ZVeH065az220VitPjU0XX9RxQNm/SmptizX4/KDY0MO7mMZzwmMRk9T
tJVqVheYAjAXi5duqS9mUV0oXB7bGAOjQanI5opTDZffrh8tJgqDUZ5CUV/muL6A8jqnKVNYsoap
jYtV09ACTva6l7/XelEjy2XtNdHfk7OgQokgZVCp8yaKD5Xav8IbOyl2fuE5Twbm3aWqv5DL0Kpm
ok4a1TR8ArdK38s2ejenlCxa96NpYNOEKm+6fozj2KpKmRA5ZnvJXNdZ9/GIFE6spOu8KLEtjzLf
E9XDnEZJEGLXrrrhtPqel+n1UzZ5gd7Vt4qTf+ojM2Np3Bo91RDoUiVVNyWt/uuTBFB6scZxI9up
kKaFWdebZhYvulWdEk9KXZCxmh5noR7bwR+QFrAt0I+VBVmGboE/xKT3PUnFyhUPC2Yh/gQDEdzz
o4JwmlCeJ9vaxYq1M/Gs567nmTULtVhjKo0tC7XRukhzF0z6dCpDYdOBw3EAU7UNxCrSRac82ary
GIugtcoLeQZbfZM8RBk+cjIHpaMCaBuda7gV35RSoc0Y0XRVaZZNHAqg93bVtVGAdHGxwhJJ9U2S
Zh5lNWkfMpx+L4ufpuK943ADP+HB0chMKzd+NwoJ8JR1BXbMO2twTtnMF7PCi5FX91hf+uqC5G+i
7+SykSsJP0PWi86aY+25dfliT+TISP4jQW5Mu9DK3qeFUk/PNDT4uochwmUeySJNQdwTiZ8ioTib
02PlZi9RmL1oRfGOTTPJd64d2ix+1uRnnqLuMxa7e8Hkup9hhvWF75mURF5CIpXM2ins0pdk4A/J
MuRaaS+Zy2efKflsJ5jfvVlxfSVrXVAG5PbzJunmL1m47Eczvk3b4t2GZEb5rR30Mr2jDsv9aymv
xkC/elbKYtjLDsVzl6qEj1TF1sPUfbVTBkBjWaC90XIkujk6Pqk4VxvYymi/5EXx0trOg6mYO5nd
h1zfUZq/JAqWl7831HY2Z00xAYTF0bbhlKYirbCIeG/69L2SpwfbgLQvnuOQwYFcD8kSMdfGT0PA
znGi5SLc4mWUeX3iUNTIS2OMxVOjt8bKijNBqTse8TOAdaJwIyfWMTKjl5IrnmCmg3WAdTeK9Llv
OWYcg1kiGGHks/ZZljTX9SZLb/Dl99OcfW3lj8nabTaa0betVeEid5QlL3nnPvDsfUC48WGytkIv
7xIz3VUK7UHZm0BCk6q7ie/oSK2mpFPJdzmbiyyi+/qJLh+emgUTDdX+OnTauxF2uwgMod8U1K9y
d3F6fl7W33hHXkrEahlNcNBe69eJfTQ6oBVlj/Rq9lR53kMVgnGl5L9uEYuDF3uXly+TPMDJrmCz
2iT8PNQmQ9wnDiJlkRe9lxG2n/mcoNZGkX0tJrMku+/pSXFdvYchyV9cBOd9JeX7RmXtqvlb3XVP
GtJjSqXSA3Keq+iYlN1n+edyc7mMoEInybWgbH5AzNJHqx4oq8KN0nKNR946EpbmV/qiIzUy7bBG
8GtFtNQNHJ8bCW4xVbmk1nhr1/KLnv/OuYe5Md5RBsB0IjlorVJz44YulD6XB7hyL3tADWV/4zaw
5aWuBoePOcLKmXgWqUZxTDO8HnD70QqW2cTTeNXIq9su8bvsCGUqnRaR3MJfilf2fJcVrL5co2cC
a6tr2AfNuXypkwpx8+ZizQezKy6dF21yg6mQV15QcWOkbK3lipXLEqL9BcXdd6XmZqS7t3Ny3Gm7
mr/Ee7CKseu7aE7+KJs4vRYnflyqzwNTjLWmeLB4Q+MS6/nrVEPpzUq6cPqgvFv2fJvLj6obPPyj
ofsd/Ib8dJ3svDBig2rCdleh7fM71h3U8WE7rlEGZdLKZa+wi4IGU0xrMAZ5T8a3qJwkt1W/VY5x
Hjs8ARlyewq079BDgYgRYz/CWKtl14BLGsqbUi6OCrBTUZ9TjQsj24CJlr2MQuOZUZs7T5f8rcR7
kGty5hkhV0xXduPaWmrXR0MdzQH9qzXW6bWRcb3IusaIHeuZX4DzPnhvfM8UPaZrSJTo+CXZH9qd
pVG34aKiyj94wM1iNVtnzTD4WbbJqmll4Ah7fXRjQfGijhla7pi/RqDCrHFBykfelAKdxyYUTy3Y
Xox0Af7W48qUD0/LWFLKV/oXCzJDEYCpmFbjX6e6+hU++KFclcIqEC5dRA2MjxKri6Wb0PooV1Ud
dGnawbzq5NhcfTR78tycWkzJO3A+7UMzfVo0agxroRaMRrf1IXCwtGSjQWajla1u4IOtZSaKpP4l
VF9ToU6w91hOYuqzjcEISiaUuc2gdUiRJ6Ra5jZWsEIAzHbNGxdmdisW6cWYsJQVN4s6n1OPElQb
R48RDwnhtZApyRdlf6ax+k9WQ1sCE1mMaCvOJDW3RpZ6rYRlPZ3oHFbY8ZImDeQj7vpJNx4xdnoK
M0nDAFm+1GTsCZm4lZK8ugijVwMcyrlv7lX3/7F3Xst5I1uWfqFBB7y5/YHf0olGjjcIqSTBe4+n
7y+hii4SYhM1Z27nRJyIKkrFRLqd26y9VvgYDPiuVJPPxmg9h61SuAkBQGXfWkBPSUGRBSRGmuPu
3Kfyr6BUHnNAAnQeQmXW/UqP6diZx5m2PdyA+svUEzAYJqLyluXANiE+f2ijmOmBzLI/hBbC69Ai
fhTpgcnvHyXtk8i6LDkbxaBdTul+cDOZleBXXUIO2x4Ps2E5u1p430XLz8fCvi38Bi9PLTyU4S9O
npJCjZhKUcUfc+NGbR/SZLwSi2RBKmZkEHskbm/UIUYg+7FELK0Bat06+xRR3DGGyUvvcUupHUXY
JjK+AagUwsyWnM4EalHEkOI0SKOGFo7yMepugin/GBT+18q+a/Bx3LIUoQFFTTWUSCmbrQP1BkDl
cXwqbKXbD6b0w0yeKjbSUItvMKscocm9ExGCRC9iUdCsWhUH8e/DaKMzQBqXGiZZHgJdETHAVVga
n4vM+JwanD08w8KdYbN3tPoxlE1011nwBvB4UtT3S95CEtGKTz8NbjZ7QyPixwAN+YQ4Hm9XBNaa
g9Uhdl5C07F/6keKBpPJWudQewZF+pPcaIGKVPFBJ2grlghRhLERfGZTrx/HrLgaOHapifHteXSW
exHrxlmvho2a6Ao1vBgmU6Y+AI2FBYPFug4ja0NA+jxWXZGsXZzMlE4CW4foWeSOyQf9qEfrrOLT
LnWZXh9AhiPPqcp3dqf+9pGhuUo8s78qG3x+Fez3YkuLzxGlpd3cWZdEhYhH+LZ6b7rRmPzSBUB8
GBHYlXe1eDWEgc7akf43eMlsDZYgR38WD+j7dkyzX3cf/Z4wPB1w7DuwuDvyCmlWaH2WBKHJyML9
S+IffQjfkPCWAV98sMRzvyT/69B/6vnsZtJPUG48x130S3jX4mkVQdUcKMMOaVb1sYc7GT/df6p4
mMVCTYp/0R3jXMMRS1TwoQqCjxXpclEPcSLn0ErQ/6deoByl2HJRtRKe6FIEEo6msTeq7sYJ8DfT
zH/S6Dt2+7rYDTPDOLL9ySjlvwIjvRbRJM0WrHgIkZ9TPSDP+CGEwCgJdG+c62NaE19Mtv+EQLEW
DDvDMci0QiywU3v9Jm6NO3OCwY5QylmCRkiqnV38PdAlolAEaJeqWmoaV32sPi9/iERNhv0kkuNt
neT0WqyGmJYAHLgj6oyFSWqmMnqe8JFHHxtzGwZFv7g4emQOuzpBmzOA6dZHh9I1NFSiRYxQg32K
EtwPHEQ1ii+RwATznC8OeQB/OhxHWGArJidcnG1ZkNPNxLE5WgqIBl2WWA2Wa8PVEWalfw3aPin6
1ZCs28HhsB+t1CYX2ePdztaxTB1SNfjUFJGcXaVRDSsCjoBVlo/WCI5Px63rFJx1CV1FQwovURsA
iaJgZgpid7jsr8RlEb6xCBuc8BBO5Y2KhxFAIlJk38VLLuJvQx0/5IRJo4NjsQQyWcCzIr5tbvl1
okwUU3jYKbs5uTe72eQp7yKkaGj/wo9MhQsYJJTjFLHVBd1mkZmRAc1pZ5+NX7F577eI0C3lHvgq
TyJIVCnjLKU09FiznRy3XzMdaTIdV1MEypMT35N4OpGjH7y5EgMID0P4gPKMPls2uoMf/uWLog7t
ocfAl7wglJ6WKH0JQJ2H0iiv9E47iQNgp9IVyu8f/YbPLNT4F4f+Nm5ccRca3zyJ0xv2DANM72PW
n/75PfSiXptm/dW37VPgiIiZPdGQURPXxoIPIshctRsvStk/GeM1INInjXv5O0Lmr1qEcpySLwIj
IcpJSxGrr8oPeZB+EL9LRKcoc1BWMty8Mu80OhV2nTlAfOiXPi2Yg2sONIGYEpBX7JPwFVsyOV0a
3hU5Sg1z+Ex9CjlUkWdh/YTbGcZlAhweb9S2cDZtu9APqaPdpiklI1kbb9Tc+ituLWKnYIcgNy7/
lLdQCwBShi0BIVLWYomSJLk/zJr9Q4SjYmgpZgUjsVRdAk20qY7SXpSJ5Yzk6ajxrmImhaUoTf5i
E/YfTPIigbg0U90AE+u8xTnOMFBL1LREELDyOYYneFkxJNja5Wgs5hhE0HzA4LN8UxdBChAeM5G3
EcmFGB9er9pbH0R81sFtYn0H2kN0VJ9EUJ2zz75IdyADg0YlmqrXon6XEJSKNRqmAcSt+ixi8LYg
dCuwoVEV3ilzepMSfQRa9CvBYKFC9j0vs8dCBXjVyA+16ESjcBCdltq4iKl0DgRPoqhGLIGTkqlf
9Q53SoRlpULTeBrSIsZ7igWX7OKbFYXEi6xQ50OEYrT0UyxzrAlgAnFPteERR+Cn7tdcD+Yqz82j
kz9UEUHNklDJ0U2b1bQ41Khq5shmQfBaHpzlNkhl7dJM2oiUxbKVRkisGcfo/E6oERHLoZB1GnUb
HqH41/vv15JSfuWGi8ZHUB3U+WyqfeuUc1eLn2q4s3JOGC9Mr2khaArETeQX5kHD+urKRzmks/vg
pIAdB+2kQYMFgou6D5+8pAyE2RPbVGfxnR/Mu9Haw0lzg87NLydLNx5d4603F8FEG747A5LL9Zub
UcyAJGNS3DDjnofpB8Q0SW4rzMBQJAqF1V9WJ7m5PrtR/ct0suvxSaA4aks/0YIkozwhMpj+Uy0h
vpF27b6jQUGF31W8QUuORryvizEXPwls6RxJ8GXJzFeXuysz7c5VTvdmlV0Lq7S8X60TX0sq8VWk
0tuZJhEMqcqduG5Sknm1Vd2lKtXcwDaehAlYgnM4UfAPKusoZdp5ib6WaxZr1gXIyL3jSD8zh0Hf
33VdFBJe7bqC0CHW29JpVieMXNUKIz0d5q7hqreq/tGo91YJNKVDbXknSkK+n35xsq/IbhMQxfhk
JMRNUXEz4XQvwt5baj8Co1EG7QGqoHw3qY+TKT32wfxRqinGZINM0NNBxCDiAUmUTUWlwaQutsRM
orwg6kQ4oHOa/BB1g6ijbtuMEMLEfg8xNTrPbaJ+pAKp0rWd6DsdStle1PrsBuf3/RXRXvdO4MZB
tgOJokOJzEDxd5F+eIHlm4eujsDPK3CoTulZQ7tthpiHKOC6K7j4lDBcnqUnP5lAu/TdY2mNiLSy
eb5IjYE0P5EhRLOLFF8AItD2QxIN1h6WgJMs3kF0i3elXe7iGQhJFV1T3ETqxF1wAkNgGLtQf6zb
/hYetnDXCQ8wTHFShp3iV4A7RZGc9jqqHIqycRhWXdDL1C2ZGfM9DtwKy2F5MfVIrg2lmBwZGZ/4
uyJVT9RASewUXtrpOpJn9q63KL0AtW268Zj24UMS8KIYiCKAOg0PQZZs7AZiiOsDillSbX4uWHCt
PwCCCKyQU+lSxY367NlJiuvljREZdRtqI6hZvcWREwCkjKd0cfOWPPVoBndO8NCX7ZcCakdLpFmL
yXzSpupDhOprP+jXIiMikp2zat4V9vVsYzxyjee3klJabEHN/vaW0+iXAgtOkM9uPIeit1bs77Lh
4j+fbMB95vfFCVu8mAXY1EvqhUwsVMfSk/CdWmIORyQchfERP7A7g5qv3+Zo+mCwFvcNclc3LXih
I91/alsSiwr8ro5k3WYDqawxIfGX5dcjaqpTTRwr4qI0Hr5RuSBlgY0WUxL+1mKhoqg7t9QJdXKX
S8p1cWNQ/cTUaHAoL0Mu9RThhaFPHyg6TWu4kJBnPM99TDWH7FcvstKSWUE7K39boENQPH0AO/pV
FBuCmWhBlFlqI77HRUJ0Dq8JhaqvMWiWBA+Map1yFUg8c4KJRw2/wEVzRuTIzR30R5OG59Xeg1zd
i7DMFBu1JC8BA18LKEs8pR/CUD4jA4NcGd7uNPCid6P2bJonSqAnpTWtXR5G3pJTVYH8geknlSwq
GpQTRYrXckUMUwzpLy0ofhlGch0SA7TafNdJvduC/FoOTSgKD2BOP01hcyXS+UlCHgXpuEDOfuXq
8KDauieusSryrDoat3la3ZbkqEW5Z/FwJi35qdPSvLhhQ5q7me8IaY+MhdJdqKt+6QP3XZLjb2Ou
Qtaz+LbiPanoZg3LIeIkVIdyJru1BLDZrD53Mon8WcRGiqjqVFMKIPHch3/D4CzigVBUDCpYFEGj
bZSjdfk1Ve9iGUB6Kgq0srpOO4H48xeWgUxpquskxeGkRxQBUdglqGd44aWL4ESEAaL2YiQENcOF
3rCTCuOSIWlPKV0hU5p8CDknY56DEcqvRSWra78hz3pvkHhGWgr4I1eqUij/peWuFoUjUbQQ6WRx
V0RhSgTJpezfoe1NOVTUmHTFhNcirulsU3VI4u9DH5oh8YvafRqXP8XJGahTdfOjSNyaWvhLFE7F
F9iN+gSiU5jT5d7mXFTutvh1v37H3Wb4vauDmKYgla0WuMUwpjrk94k3hWStmzyDaj9qvyWxTpWL
8pDfwPHijIpXtvA8AFEzKI4LzGJPImf5h2ASKulfp6h+1skBwO8hMgP5szjFmQ5ALyCIVabmsoTO
IlZBb4bykCUtB71cYmAckgRkg+NXD4OB4Vh2XhVem1k+OpSod1VKTPrpJxlg3HdRJxDxvrjitlZ+
aLCdE438QB52ucAKDkX8LIxTEBYHA9zlYqTErnWoMLuRtYdUoaq6J8WEcQCF3t6a1L2IliQO4HIi
LMJDDvWj0vUeccOTPJS/V3UJLReTOEUwvtuJ5hZO+myhahqp8WPSCIslinCS3V36PEHwSKbWKtzb
EHkPpzw3tX0bc1WFM70YY2huTtB0X2fChSJzRuSSnIOUtPwj5ToqLVQmRIysZvE3+LV3IlZ2KGot
pUTEDhv6n9JHLh79WpQsROglJg+8HnUT0qFMxbd63mgB8jVl/U7XsGIibLfs4BnUM3901aA+KTmY
xt/FaJqkxcXIA8CkLTSErF1Mbw+12GWdxLOzwI6VSbmLCkqef2MimfhSXhCBZBxLPxXEFdSm2vmV
qAdyLsRR7mX/oXYehdsqPm5uKZ/lGNVwjK9ICn+yKc+IK6IBSTRHWXCu/lUOzE2AB1qKdOV0XevB
4wIYTppMdWuyq5B8M6VUzAtxOncorn6HuCqpgypIpQfx0TC+fazRw0Xf86tuy88Tzyy4IR5II6Lc
VugPIssgD6i2yX/94wRZdufZvvTX7xyIEVg750Z8fkoXgLusq0FnOCgLesy5HSDCrseACzAZT0Ct
F5h1Msc3rS4df1cMqaeIektip/d63e8RdNxTiMdpx7eiUcAA3jrb0lU1XuUi2bKcKIVi+kzkIQqz
ooLVildvqVy2TbxT5PhcVgQwogwsgmSBjvA7jR5+qAwEOHkWMZ2ptffwaNXWRQTR4kEQZSLx9+US
nwCPfua9HeInKHTinQCEwov5pI4If4ti6PIgiMMsyos2m5fnPo30JNMGMlxUWEuzfBZZieWxCNr4
WTy1ucjNT9Fxjm+TBnmxKCxh1yGgFTenyR/1rLuZ+vkj3hIt5O2dUlMqbYEL80tF3CZ+cVwzaFvs
Imy1eLtE5doc0dluaPRQhK0QC+eLI7xEmksKotPUi6byXy0o7lEtv5jVo63/IIv0LS+SQ9A7Vz8M
ozKQ5SOezWft1CN/oWZwiSsCST/E/fdx5Be3OtgI7vaYm08lv7CYuIBIWLqmSaKMs5G64isj9AD7
QS53ZDHgY/Rztx0wsSIXEVshd8e+zxZEuCjRln34Y4x3ZcmvFC97g3Mk1jLh9mWJjh6L/bs55f83
iWw0iSzUt/97l8gdSNiXzSHLX//dHWI4/0Xzh0ZS1hBkIaKX4+/mEAOs09+9IKr5X6D/DFiWkDQ0
Lc2mhePvXhDF/C8or3VdBrgq42oY2v9NL4gIXv8JbslmmJYOZJkXB+1SGqNWXktWjalftkPrSdb3
Fq/C7vQDzHG/T8mrTqKXYL1V2CSGsal0mKqIGhFWXystxXpoTWOaxt4EcUM9Tl/IjnyfranfDapy
UQLKqTGS22qc9zekWfbm5P+ggHiXhxI8UFYI5sHQNmK5P6cOE7RAasuCUJ4tee2wVaFqplLPN+nT
vKvbzDMTMPGJ5r0fLSvi97xeYvQgaekU4vUOq70qP7ftoNdSFKdeejaKHfxVeyRid7Nbnafr/AKJ
2FZAuGrKFIv9ckBlVWXpm5lusIQBrUfz0h3nEyI35+o836DpszXWG4sITNYUzWkINhtrqKym5AgQ
jEPqkeX3FA/lpQNm/Kwdm3N68Xe1Gx025/c6IbMcpldjiozXC097hpJdmyzGhG+438EjcADU9Mvc
+bt8396Mx8izNvbwdcLjzxFXt6QYOrzmiRHjM3JZRzIuXvShPVrn94/Kukdx2TkOikqIZNOX9Yfw
tWPEjWWiX5XR2ITKe0fOidqTm/fH7BRdYKZwEYna+9GOGmcAmzQdrD108HvNzbzIs7d2962TpGEZ
dO33N616JjOZ7vVG9PCgD3dAoMjzz+Y1RMn76CBdvz935c+xYEW3Td20sWyYCnHSXuxqFclRhEpy
xq5GJ8hdPWeP3MAu3smn8Lgx1p8nyAEmb8k2JUpdXP7XY9GYl+t+DAdoeB72qL0cSCGZ5+5AZter
HnPX+CAdNob886IwpEoKkbYDHau7GlIyjVBuSzvjokz78ex/AtIf7PEHDulD+9Amu/4G2vCtDXwN
khYH9/WoYiFeLOpcJerYwHnPBg57DU0ynxzZDh6xe/ts7eWDddHbff0w3lq09Rzi/2idX0x6tadd
WXVQv5pieOWAuMy+oM3tFkEIL3CRHZc86qWf31/oNcPl31MmY+tY9GNjeF9P2R7aSs41Fhr4/MlP
vJi04Ek9+keTepsHwNTzPflOgsLzK9bJWyzxU/MDvkWq/ROEt+9/zx/7Dj8logmAj6jw02y52veu
QffFr9Gg40zsabykbXh2fS3dvz+M8seRFuNwsAgXdZnm09U4ddiCvYptk/M17Elbnahx31PJd2mO
utifo8OWTdwacHW0INIOTFJZo1ehWQwRqKsBE9mYlLCrr55OJoViD5L1hE4ye/p6L50ikaDpsUyv
9eYv5rQLSOyaO46Ry4/2Fkhb0XHq0bHg/Yt3FPdrPTotQnRcO46h2fp6SY2g8lUVTg7PvgEu5zZH
+4y/ctAP+lXubp2TP+0fx/XlaKv17NMgsYuR0dT70dNd5Sq6SdzpYB7am817+cahtOh6otlYpWQF
GuP1uqaFpPU96XaPqPKaeX3oQ4ir0GDYU9k5pHvoL+Q94P1oiyhvrefOJnIpFZvuGuBswid6PXLk
AAPP6ChdbmdzdB7kT40be1QsEre9wL5L9ghS54/RoSR9syUYt2rJxR5i8+mdQXaDBB6tgquJlwUU
8ppG11F6litX3xdHyEgeFbe+VXf19jq/cYJeDmesPDHDmMNC18LZq73f3lFy0xwAGRyzg+MpG97D
kmFc3ZZXo63WdpT7XPEnRhPGnhPE+6KyiPv2opCKw2MBvnxIj9IPKHc2LqqwLu8NLRbixTujFXkc
FBZwEOEG6m568L3oiGijqx/EVNWHjfHeMAyvprqydmZoyGVYLVOdXPQTXbRI7oeRA1th4IOLfFYu
0gW6EVqHYezabQz/9nShGFE1G69+neudM9kM5jES+zqx0pja5/5UXiHvyXQ1Yhn3/QHfsLXcVEeD
BoL+K3ltiaxklMZKMk3PyrR7yUYVPJ836sR/hmiC0/fFGCv7U5Q65SD60L3pQq+8B/qmPjaBG1z4
yUHZ+/qJ9rvwshkavq5PL1eSeJDQ0LSps/5h4yudc6uIh2v8Ynxpz40b7cfvkivuiXGhw9UtqPR4
Wyv61nv5clhrdTULvwd12PG0oPx6wLne+2S8rB1UCJ6/I9MCPsHV/oMb+mrQ1Q0tRstsh9oeGbTC
0aU+TvpnN3/+q6wJCCHc9tqf9AvQaHrwtxyEN2z+q7FXV9SRUznrc8aufmX0YFauc5hPppec8Qe/
ZaqnuRANbK/zxvau/d6MJ1RG4BGrYFozlNGJCyUCHZDqWavDZ6gbp1Fw1DwboXUNsbU2xLd1BW+g
cluVX3ppawfeuLmvVmF1ymt9GAc5YhUMxIA7d/bmp/wReTgIGK+7ax6Bo72x8CvUyO8DrlnkGXRY
QUjorGzVMFTO7HfK5NGlCZPo/EwL3xc/NfYR5PsGfFC5/zmdp51Ufpj1z3rxtQxQUJs+5fUhtSev
7pND79DtAEILsXkoKhF/GulOlud9KW/eC3EMVpac5NQ/X7taoHGencg2I44ouDY3ODVugbu6k56H
6/5jerMZzL+1IS/HE8f2xcsx08cyxAbqseiUn3sKV6HX7/Baf8GM7AXeZuv31njivL4YT6ljWzcz
JIitpHRDlVHq7qEeQqrz43nQ4Cu12gclOkFytgvCa1nPH3Q4D96350sK5r1VFu/bi69o1Zo6gcqs
B7f3jANtp8eOYEw9dRuZt7XcmPB4Xu2niBBfjITggNVwBycPPIhX3M5QTe3iEpYtekXc9Edb7iqg
TEdpr+8yqBg5hVc9zJS5lx02Tf1bz9jLvV55Xz25hLEdRSx0gXwGrnUYaI7jVXOwjnl4/+82fGNM
fWXnLauAu05i/qEWc58gIww3lvjPBN/rJV5HnEWuyvLkM8R8Z95TShdpMN9L3A5pcZc+2v8k9Hq5
p/rKlIcDDZKqxYD1lLtOfm+q5YbReuuxIMMsqCBFcnjRpX1xauhsUOrcxp8bZwVsanZVUNjuI/M/
WTodCmlCEVtHD2R1D6YsaGWpYhwc5EN7VnbRProBcuoGrgjOmw0BuyXPvL53L8db3QatxeaOCNEQ
UKKGrrt+8KRqB1lwjT+0aOvWLh1r81VwI9JslXPqmptAe7CGvVUcE20fAoL8pXpqvqM1YbwJvP/I
HL78wNUVkRLqTaMaTR5EnCZUCHuk3j2H5n23uB73rRtetuL4Nzwh4jCiQLbAAtW0TuFW4YjKGZJP
iy2SdnQm2/sh1nYixNYP8ilKFfpPN3Oqfx4xKMLVpcYB4xWoyteGqbThGArsYPTADsMHszfl6zLe
kgn58/YrmkIOwSTkVE173S1OW4/qq1loeL0CC2ft1qD1N0z5nw+mopGcgFyOeMBS17FAo0tlkluJ
4UknLdiblxJbbnoKfOZHKrnHze16Y92IWxFkg0uP5aP888qgJ0NTp/QSIOLj2cfiQd03brDXzyCL
3e5cHBAO2Hbi/gy3EBF6MaZY5hfmQJtmQ+4cxmz27TXMTefxACP3STn5Hlz8R+mepMEpOWy5Tm/k
RGAqE3Bb/sfimqszovTz2E7IRpF3l76IhQVE5/pf2uN2/uWtZX051MqmojduNzas+cjgAAufTlHb
eHn2/f3DIm7va/Pzej6rvUOtnqZNh/mI3KR21Z6Mo36IN2OqN079q2VbbVfSdsOkJvLg9RPUxumt
0yn79yfyRiLl9UzEcr44EaBwjQzuILEz/jHbjyf5jp3ZQTO0991y444tDNTvrdvKadNTZ3J6k9H0
o/EleYCXlhZZr7oBMbhDXfZJ47VIHmFAMnfT4784h2/c8VcLunqm5lLV6iZmQVtPdosHdLZjjPJA
WAzpxr+ocG0dxtUzBetDo7cN8y2ZsX+MTjDW/6Sb0dXJj8GmxjuwD7f46oQn9N4ir56etHOA8ogb
0OybT+pxcrlyP5KHBnDH2TjRPiHtaNKBK/+LeTCvtotsG5NeR+Rm0dMzOc4kAPMKJZMYYIaDt1Ye
No6uWLx35rnoV7w4uggG+goKd2Izh335tXxCP/oObS/waPv+Mrs45dG+vw/3gbd1/99If766Ngu7
yYuxzYg2oID2DMYevfoJUJwFH+Ah2EvL1pLRnr855q49lsf0ZrPstXGM17G4mhd6C2mLGF0HXcae
iko0HG/+Tr+m+rRlJLZWemWH4CVNnMJntuC5RVqwfYwuycX/YONZoPbnlcfpuvCyu38R5m1NdWWf
orquY11m6Pw6fYIx6qrdUS1ALtcF77r9QP6Z5Xi9rysDBV1MmSHhKVYWZdGv46P0OT7Qo+uqh+Fp
uPOv6qO06UG9Edu9HnVlluinMixJmMVqPx+ML/K+vAs904Py6yDcxnanHaN+Z13MQ34fecVV+LHb
CmTfvrQA/0isO5ADr4yGYg0F/NBcWmPXe1DfucoJHHx4QA+TjFL/nD6jabX1HLx9rv5nUG0V00Gx
KEi7eEa1nXzJGOpbd2udiktByjm8Tch8y/AnHch87w0ozIW61hH5sUPzef6mevFlq57y9u7/8z0r
N6VJJ78pahYhmM2TTuO3DR21PXcHf1R3G9ZLuAh/Wq9/xhIH/4UFicpWRpiSljKx4ATRbmrdiCoG
IfQ+RaPqeTNqF1//3ogrp0WydKjooZBaRuTpPSH5vaN4e6mPWwv5v7gV/8xuZTGsJChMBFjFQ58/
lV/Jynpok+yhw2qP/8JKbE1tZSXyQA1L1Wfj4nP+Qf1IHcrVjuFpeoQDcOPQii9/bxVXFiI3IXiT
K4aqo9wLm7/mOdu4i2/eioVvGNI63urVKYSXJZGTgSp3bvTRJTKSfa2p3yhg3GWyb3haWD1oMrxS
7x/INw3Ai1FX5zFJmr5F0JfauvmX1d+OLS0k48/3x3ijNoGh0xzIFqDVpLa9MnTTFFUdeGzhmoxe
/rVyfS97Fgau86TjAJntLj9uZkLfXs9/BhV//uKmWegJh1nOoCkiHrvodtrDBwMCfpe5IgxJfpSf
IIEnxOtO1Wljwm+eFh2iaJBcJrZ1dTAdswxbebIHTyL9kh4G4Jv7YC9/aPe0c+fQ2brdY/tx6/q9
acdejLo6o0bR5MpUE5JLSH5kNJCU8w16FDBJpRtndWt+qw21y65DvZ1TU5e8x3YMwunr+0v45rl8
MZfV7mW9OueFz20IbQCxVb0fjYtfqhsb9fY8BDeLjTwmBfzXZ6RJWlyq3mEUSmXddA8Tj/f+PN7e
k39GEF/w4hSCmVZrWCchTk5R2Amz+1HL+6vW7HRyqPGn9wd7O+DW/xltde5Ky6gqfwoo+ZEtFs95
cIFw4KDt8+PWGX97g/4ZanXYogmiibFjYp3/GGUxSgmU+nCIN2a0tUOrkzZEMZL2Is0kiuJ1c6/0
R+wvvhn4ESbVnqBM2M7SbI26On3QftNGEjGqWkMzQMtFp8T/rzNbuV56AMI8NbERooYQf52RtDug
we5G16g4BeXO+KZfbVmItx/ofw7IQoL84jiaqdnOncSu6UftEFH4Hk/hAUaEM1lR3PtNsOfGKVkn
8Mao9aF4YSGN5kI/GKbos948vn9GNq6YvXrCfFOC+EfycaOp+/jtzeSgHaw3N1XUnt8faeNYCFT3
y8usFLUdRTGrRwPY56lPn+uo3VLaeGsMk9ZcUAnwXYE4fj0G7YbEmMh3eVFu/Mg0/aYfuv9gGkKK
QMbPADO+TsvNTplLk0wIqTpIqBb+9wgawY0X4q1NeTnGalPMMAnqxFZxzUYbTsIfNfq1lnJTlsrh
/T35EzAoVBhezGa1KfQoSUrTEk3Q836tu/GX/locbu003aZ308f5CvkDl5fqQfQf0jkDGkF/SA7a
t20n8Y1SEt8C9lWHEUhDkG19p9GCp92cb4nP8Q95cUihAdllT/FJPUnnrUV+ezxwqZgjEPr62meM
fau2/IgIUqBS+x/NMTmSgnDLW23P678NiBJrufaC7RfjrXbVGiw7VJMaSN2zTPFd/xl61kPlQT3w
dfz5Lxz8ty7Dy/FWe9s0elh1BeM1++zW/zSwopkbftd36W11KCTXf9haUu2tmOLlkOKTXlhIPzEr
CXz34DmPUYSa2LUyXc3gTFFrpCoY8e60O2lPddBTAHrEe/V78VjRhu1KF6g6c/5Cc0jpHvuEyv1p
K5h7y5yy13SO8H+BNnz9cdM8lrBucqsmqXDoK9K/21Z8q6IJv/E6vXF9aQaAI0OTwb7SL/96IJRz
QqsrcojjlQA2NdltEP2owyfEIDZGemNKjASlE40lNvQbqyllodyMlc9IGWhFVKrnub8YQbQxCmQZ
q6NLBYn6kYBv45Rrf9QikmHUh4iWNaiPu1xVPAYd/Os8anw6GcOkH+4N/8Brn7Z7SfIkOrrkHPI1
LYqKr/FcxdH1ECglFPdZj2TUMCdZMSCe1tdVQkd63dGCbppdcklkXG7ImJpUQmIOsjeobAIjAawe
j9oYuSZSAeNjlcW28VTpVuxfoJywhs+hVloOQM6ygGojUUrt4xjFTZyfoWPgy7QgSO5KJyoiejlb
I7yeA8P/PPt1HnyKwS6DOsqtQH9U9H6IT76uN2SMfDV09nI4o/aqD7NEYths5s+2rzZRCElHQxfj
buzDyYf/3zcsGpJ9ac7yX2lRd5lrq1opuyPc13ShpYOuneMhsWt4z1Utp81N63O0CwKj9orB7NtT
q3WxDz0UZHhNHcGIZw5NtadIaCqfya5ItJ0rcvEw2oZ6iYIm+lwrvkMnr101XBwb8MaukJp5uOKn
Eb6CYkn1iH5NUX00+qRI3akatYGu43oMb8xBj+DVDeIGbu1u+J7MbUJYNyadc+fTtqzvdX/MtX0E
oz9qqlGXX1p/NEJX0aToKyU/hfpQOELxRO3PuNZHu74tfS1CCg8xySIp9E+RVoXn0IC8KrXmUj4E
szRfpkhBV0dS88+CBzDamZBJCQVWp3/MlS4eTmUazYAG/MAxz300ldmHoI708djPDuR42myp3XOU
81tcU6qQU7Nh4JuPeT2Pw47mwqn/lOVBryD+BiV5/ZeclqH9YzC69Mfc9XmM3J/ZpcONpSdQLbus
qmLcGUYECST0YLKRfag5mIrbaEadnqYhi6udk+BRwFKUz9ZdHxZyT6OmKsrh/RTXKeSiqFTAU99M
tnXiZIRKhap11uWuMtdpcWWO0Mu6sGaU9hcNW6A8WKlT/0y6WH9CzCx5rsNUhn1OoYl5Z6njXT+M
mQUwp+gB61eBER9J2af5CQ7Mka7yoevj9lc855V2r+gww7pKbdjSR1CZSRYcJBOtt6dBgowj3BVF
oHaPep9bmb2jE7fWY6jTk0T6NHRaHBwj4PljAT3rxPmoldlJvRnuxvJmAmI57/rRClp6PUsjulPD
VJCmWXbf7nNU7npEOSGjUWhsU4695sxfW8S/SMxJ6G5AKZf7DuSSkmbtW8WWYrfOEX88BG3TFlCb
mEaFHnRQG8kubQLf30dJZ6AOITUG/cqt3oNPq6w6fKQ/LzdPGFQrvhlJIZ3NEWW8L1amt+hs1BGs
ZIc8RAYSGswJ4lsHvYDgMaG3MPioSPT2QZ8QQyyh9EM/nOhPNfzAhUrH/94j4KKh3OJ0lnwXQPBp
nesk6NovRqaWdHFlbQFbSZNNY5Hsm86p59IdJzPVqPeVkgP71jQ5IzV7y4JNl0UkL1lqYPfCdhiu
g6431aC6VJpaqVnndXmaBiBwogrB5zErS/2o+HTRBu7/0WfDiXg2kd0NoyrbVaFN0A6TeYw8ThXP
EGhL9cf33b4/Ql0YkQQugDI6vH10Aq1cA1VLOSFyGnr6PUbn4H+AwosWMrCXnvT0/ljisXvp9TAU
FOn0wagqEF5t/Rj2WpulbDcScmBchI810ETwL7Kna28HDAdAGlXWABnyj2s+SVXp5GrUZ8cVueHw
a37oTy0NC6KrqV3QdJsVnrU/93tEg6Yt2sT+xO9ETksb/qQ4rnqkvwgcWwjuGyjCRT20R4eSw/sL
+UcicD3eKq62HHTsskx23Pjc7csnxXOu0oO0t9x6TzXA1RK6xbYyt384yetBV75MPBWgRmMmGZ97
Woh4tA4IH13DiHjML93VJkpYOMGvjsuyjf+zqOaqvFGhLwBKiUmKwB7qlIN/hqZ2X9KjULpbkKg/
3BoxGIpzuq1AnEi7GB/zwl1V6UkDj8qZGUIo/xXAjqpggtvYt7fOCWgyQwdZymVbj5Lpud7rTc8o
TgF5zIMePM3JYYKQO+grVyvMKyWiXAZFRVlSlE2t/ybtu5bjVrJsf2Wi39EDbyam+wG+qljFopN7
QUgUD7z3+Pq7snh6TlUCwZTO7YjuCDUlbiSQuXObtdcCOpE5iLt1PK4fgto8E5BOU9iDn5hATQW7
fsAECC6Yn8uptyO/fkpldoJFZwNk7yAAxvFAeRBzxtTeKaeU69WoByeyF+wxoBA6xmWoR3qrmEjj
VXeZGAO/kEBG33RQXZNvffUt9bEV9H4CQSUpk8eH2OlQIT+iYi2dWmQbiiUewp+dl7yBLzr7wvjE
65VirAYFVx5CnyogO9SuFYpSk9Vy0XBKYh8Mvm6HPRv5wwsbq7OCrEmY4UEYDmQr2LwxHUYttCim
KhW7SLOrV4DkBrBvfI7cwQT/DGgfMcmYYPA4hGKZzVgjvYNouyTruXrBGCia6krJtEsxURhMFZMu
ic1ZNRra7U6YyESj9bFNcv6unQFM4mOC3QuMmyrhHbw1iZRDUsMGSw0GzQKL1sEAF3mnVhZGHO8D
MJF8bG7r1d7Yo5aYF4mgAaIE8J9LRmPR0P2hlVhia6PcYwro/OWmzHIPG+/1xijlhGSt56VYTTXb
8OPv8yfSZ+HQZAnuuW+zjclm5ty6SO/Wy2sFKTwcHkZEIQJ2+1rBhS8sIN1RMQEcfxfc4VkBv29g
LQhKPORbFjS/bdAjtxBZeEm+R/4vtR/puAAPAUp3lEOgeIWpZxr9OpWJWBiI8zFyM9gE6oknCGUT
xOHgvAIg2/CMB4B88TDcswC1zY71sembhn4AyiN2TaZBE0hXUc3tdhjaOqdWWKLeBDoyZ/b5hrGX
15tLgPcngGLUtjYwnygTSjWPmezL+TGCFxWjfwPw38o+Kh2xcwY0eVkFmdUBomySd3B1ZiG3VpV1
Ey52japKLO8VcTCDIHLrnLf6SHU+Pj8rqBriIF2QRQCnwZEIDVjqvCop8sUJExSoOPHD90qOkNx/
h9rAoPuCHTsk9tO/pPOhkr5yyGXy6Dv5wuzCOfNBqIOscaFcQRyDfFsISf/RxJCBKR9lJwEJmPlK
Zt1DC6S3jZl/VT/HTyxfufXaUS1BtAvGCzguEhFcvfZUQX+iBa+RrRgPNQYe52MugahHcgFW3338
zlfTFGDF1cBQoCF8kVAAoqumTVMnZZxPqMt68SOozHGGy+dfOrH0gXm3hCFrcs9Bp4FyVEMSRnML
/jmMBIcnUH1hzrE4cEdIg4ESgfUK19Eu1gX2F1xwsKVjvvv2HYICXE8THoKtyV21S6EP6US28K22
853h6X6y1+zGZW3gdbRLGaX2zSTweSKj5AA8s+opruCDa+wwoeFNpqy5HZOigN4o5JVeL5J6pZqe
YgBAqGL4BN6aP8l7Mj5RWs0h9BqHgIhEe3obDyy3QJZxfa/SZinXBxIRAdpveLdFcteCRiTlPOje
QFOGOXG0tWeuF0iFgFMuIGVGN/Di9LBn0H1UTrWdnksM4y7nv3EWFJCH4DioEogsqHNXIcsPRLWI
kWsOdwQyHWKzgFWLSTOz+QKvDJE7/eqA9x0nN5JGDEltpfpRlkQ/NBGlG3BttwlUkloUPRnedZW0
X7zrlVehjGJIX9UgH6bBuwZeDcBXM9uE4iA4zL5a/Pb1CF+Ogyfw4FUgdQJqa+rTMgRKlS6XoyA6
mas8Ng7I4OCwfwFvQp79ekeStV1bo3Yk3BvKfWSomHSqySEAvhm0cBiiJq66fCpeMC/I2C303iQ2
kZZJMiZvCXclFQYVRtWXE6Q4CQAKONjxSMiJSLdL+N4B1/KxtVW4A2MYMVEhZ2/gkqdzoaxKg1jm
8fHK+R68504+nXQ5tGSBg/5QZ8WIt7rYYBhdxRyXgw58ImZbMEQA8qnbfdoobaj0KJhiwFDeN+cW
zDLINPek/cLbss/GMW96UFXjJRLnkL4i5bZDCM6DFDMn11HoJ18IEBQUcq6x7zxM0zADnE17ZG1E
UZ7Us6iPWKsBvFkGByN68l50eg9wYmc8q6boQvX4R80qwpBM7nqjkjeq4VUCh2Wg3El/x1nUJpCX
ZmR99alHOUvwtH13ZOd5qygdlvAfvEse+wbdKuoAljn+TyVUoXPjBQ8QUYRoNLBf+9ET/PwlPOZ3
EqqekB89CZ8yv9g3GE9l5V8ynSnQz0AfS2OGfxPwDEIUQt8rqe+TCNN9tfRcJ5I7pIM/N7OrG929
DB10sG9Xd3EKDVd0eTInEEbFh0qtAsJ3/bGqqsjmAslv2/hu6cuv/aT8AA/+c1rIR9wQnhLo0K5D
xyyM+nMkSa7Qjs9ZrHzro1gGwav0c5ljkHv33d6IpXORtWcxkn0uhlbFXOzqVDqrmGr7+NiuBpjx
BlC1RIDFk0G91ffOiiTXEhkdnwxE0zYKt1+rqnntw8SPNawcak11vDzXEmC2+vgqqZ1f5eEhKReH
h7hf0+pIItXBkyD8MCbgTx2GPeYlHZmTDv1Qgxs+3g2VyBhn2AoKSa2VUJUDm7VKrsROGVNIOKG+
i2Y+Iv996CmeaKcuq4Im0H7t/f38ZYnaIUmYdWDDSSI4bh0nXvsBlDuKLwSfmO4yYH/sGakzht0T
M3ljjhTQLpy2Tvm3uQpiNHGwzsnt7ghkq7Y4azxrXmnzB4UVXtCXFGWNrk1WUMRJEgPWINg32GQ8
HKBZb9pDm+Kev6TqrCiYeEvK2xigDdTQRQYOcgVrTZUlh7hmAO9WQsdPrMEUDEbjtGZchRvhjAFF
FoT2AgqhK4gpRnzqqs1hRuJBvCb8GMB5nc2lKbYMdelVDEOkGMAFyOO/ZOaSdp+9oadj1iFbed8u
qNIfXhcrB58cq9u/cTNAJFdFBgGeElTk6LsPM+ZGJqCnA/9JSKEIAAGCKLBG2g/9gUnLst6LsAcC
egXklqRJTvnruV7EYcoXzups9J2fSRwvPSreuBuO7IBp43YgYwcYvgRtJdHpJk9zFYF2sdaNkpKh
MOKWp+YOkB2798pj9IoxTJvUq5TvoHTAIHv1IiIAZmUQF5mD251JwgoROiDYl8oKERA2ch9CzCC0
pXsCxYfG1DFySfiEQd0T2IMxQPQ3kgnYJESauHpRtqK7VnUXNpihr0N4temu3keAs0xotqBv5YO0
ieH5V2g/bNUba1S43UJlV1V6WFPMGXAd8IADDPWqeEAH+cru42tm0xipkIOzDdVr4MpuPyfAbFyu
4GJAqZw4bO1zcFZAzJE8koo105GRrUh9PMBGwP8Lkwhl6CAtlaZiiACMsJR7Qm0YfMLyrNqTdzL0
ss3KVF0wyHVmyCw9bgSk+HRolqkK2F8BxKEyNBkj9V0ygV4Gch7uYOv71Mme9B2p0Pc/U5s5Dbr1
YqHQaMCzocezjqJCOeOWMYsRG33T98RhB+fBJGMVzSN7FmZ9GYIsTRKRgoLnC3Sn1FccUp7jpzYl
X7HbSQfENJ7gsM1s1EZgB94GBR+IE616qnMkaFKHFqiV3OHw3w/nxCUzdLPboBJfulVqhsyBq60T
D449AUBvDJNrq8h+btEJzBsFLZw9Ns1+AUtSfyQNAKifeN33eUcSQ+YpXEegBqzKuAHRQkYLjdow
QtkZsBsF750VjHilFneM/OaYeUz/QmIV+lhc26JOfCGNdVoQW/UfIMknXaTdAB51NFcmS/0C2fLK
vEOo/YDp28+M879OK26XSe2cNG4z1A9gOtsRRq/sCQxi2DvpPYtmdfNAINsldz3qJCjj3XqaCqUT
UEQahjV8mQhb2eWaIj15XFPsa2Lz8/1ljW6MTUaY8Q2AtNg0zQ4dIzs9GkfOa8DlwIRnk62w+nxX
tqhUEEorE3Jv2BqtYrfYOVAlZuVPfxB+WKgbHzQWa+umQQnxBc4gtifNfgB5YBSaQxgEGwFwFJGl
HIIdmctBsZ1UnZiXLu1fSMXiqohwEcO5uvQzrU0SgfD3TK7gxmDRA2nndNREhx+d4JwdCFcZiKye
xOIhyB9a7hfoV1aI4fdn0BEoAkKCoJQKc6DQlPSpCBLDy9AjcAiGW3vSIXxQnMGHIMdx/io+Ee67
xiu80i+OucvHbv2DHQPR4Tj9JFTqMZVDHqL2PWNOCCogtaJEx6rk44IRHK9SHNoOdWKmrM0GKcWK
pUD+VKoAzmkHsY4hyhbdFZIKCQ/d1+XMBbHugzbknoixnj4FMig8iRNgecP8FAA7LRSKWw7LnuE5
6Nidejo6KSl5gxNrAYWl7rVxdY93ZtkUWou00AD6OgG3HVqiDyAb0zXT25+2TJ23oA+CGrVrzeYf
xP1wJ/mcpf6MPiFBAa2DwWQRXk380vaokFfvAwCuFNiLZ8URSijCgBW1DyA60y520IP8MIDSYwyp
BmcaICYUvPbjCcqZVtanjtBFVsjdJ8Aad9AsL2SQp85gTBjeGN9jc1eS2QAkOOjH0Jy3JXZCq4To
WacgZvyEJPFhVlF2i3jkw5GPNrn2K9h5llXq6oLKYMAZCTwDYfQrRm/+RnA6kNOESLTVnqMMQ0ws
d0TupGt/e/keVyul7iyhlca4aLFSQ/xZLURC1VNnho/d+OhQ7UObmifJN1QBqPsfgNC6i5d5RsIY
PIjZk/LFCL4L3B4dY1f9SkK56lNbfW3vJA1+wAs0n1Sof4GciA4OABhHDinw4IOScGvScx9hXuti
nmG0ZJaFWnPDseq08xT1dXROqyjLwCowV9yLpDZVdVekZdW5dZ0K38rBELpjj8vYOPTQxtAcVIKB
N+1VRFRmqyvNZEHZutG9Yk5zQLhrcYpYLmx9VCUQAUGHD1T1iIPptDurpaGeJzTbO7cDS30Bzk7p
RHrspK8FT/b88SFY74wbc/Q9VReFLqaEYreVoRg+QvEmQS4RMqysb8NbK5T/iWZoZKvlZRwLhDI+
bp+d6oo+E+e3PluIeVXc8Zi+RWeJLjHroRwMefln4162chDnYpbhrr1rAJfEGJ3DjGToaJDsNQ3y
FkQ4QiaVktsYbe65NsIAEAYIdvUp3XcHFXMp4473mZbIb7o9w7eWKJ/KZZnYyaRRDkrIZkdAk+PX
3p2c9CdqJP7Hu2IF0aKXRZ3loA6MDDkp6con5/dOJzAXD62boHJArEYHeElXAnr9K8M0a52Uf+TG
KhmGHux7rROdR2/yUyu99AbZzBR0cn1ZJRouGqjPMR5GXwD5rDdprcGUMkOORqiXGGq96T6v1AcN
cwVqGzPYay8t/tVHvLJILU6rkiISR1gkUmCZCTk5cS/cCeDpSY+TP34DuYulHQOANjEYaSVAmlTe
937Hu8YD5yUOut0Mr70q89HvgLoayopLDL4Fpnly08feI5UaGVu4OTVM3YhVQnOxheEUWb+MjdEl
hY6DKJ+iIQwkPXT+E1RECXMCKYFl4Dxj7uJNb4CqCWi80VRDN+/2bCphAmQ4IalDl8vOyi+YAnI+
3qxbfk3HI/M8gBZrWRGhHscl7MHTx+8DUMZ0PsnO5AMzE9xaiS6gOYAMBt0zulrRhVkxDCKPLBCF
+37x+hdI8u4UcLcVTsjbC2gI31gFbZZNEs1eZTAgbZlKvYHNSZd3LQg4A0hYf/z6VoVfbAhQpsko
wQIRI6silaEkCiS98rIlbkZwib/uj6RsIIFuLHwNmVO6q2rMxR5OugoiZ3yuSxPtak31knahGmDO
jtTu6szh3zCbQOjaZle0q8mc3pTpF0BOm+sURUIOAXi9zF+Gtq7thmNYtzGm/EG1ObvtiaBVGqc4
RKfssYT/Zl4W5DKg/IxwbZD6ePGcTwoCFhICfUkhNo34RdQMMw2gTo6Rr0Y6N7OTNveQ3zOj2mA5
lXWmg4VerZf6rsIiVaiK4T3znv4Qok65g2dxk86cz+kdhJG9al9Zocu0u3F33Nil8kwQqKZ5r8Ju
Ywuu/olwwJATqYCnnxVSbzkzBZIEBgACaN2pdHWmVoZFjZMIrvwTjzoQkSdIwbUmu9UDGx24ahNi
56JxrqJ9APA0gBCUm+4y4GUKcRwxelKhqFAhb5zSriWajQ5nxHama+7cyF+iXv3UqPlgM07qxhdV
gGRGyQmdbjChUgFBCNG4HBohEzCgutc/Gj8SVPTt9iHYYRoN02aIDBBi5ZXNag5tBPM3hombujo6
glZ3VaUP4F9AX22JO2cshm9SLRROusSiLQvBTlObh//P5VKveyzleKwEEEwMYJCMQzAP62cN8lvg
AwMCBAo0k0c2cPz5Y7vk11LH9max1LHVVMydxhn2FLhO7bEcTsWg38vdaH1sZssf3dihzqcM0UkJ
PWcCcFVRh8jsOVFt7qKqUbp9LkGmhHVeNpam8gqUk8gIjoai1O13xPh6m2D6DRtYS/ZxnFlpMFqc
2rM26sa1BbIOFL4FtGdU9Ltu7QCWILXLOw3Uey+ohjiAE1vlbjhB7tX/fYgejiYGCcB/g7kRMjZC
rUxJOhSd8lS1K3H4ZCx4panwuZhjR5ZCl/HhNtINCKJIgIJDEwpoUmp1aSPOnS7VCI5rFO2yAErD
kCXmZjMwnvtlMjP4BkjeFyNT42YjL72xTLnWJCgEqKHLoD3kxod0DPjdSILmPM1rM+OjV0MJPW7m
Dv0YnJa2emjqxS+5ujR1vWN097c+8fVLoOK6cACS1pDAPpCnpR9V7aGVmbW6jQsUDWkyE4PWFzoN
lI1U1psYqvYqKljGq2S0fp8sBw5yvk0nPIoGxHED/lGPhHsRMr96Nj3FWj6yagEb1xmuFsDdFDKo
gqLA7V4u86bh9BkPMbigGQNIUrNUszpB3Jvdsd38vle2KNdTg6yX19CnRmhkvPaPRNlMfibos/4M
iksm7nrLBd2sjdrJPeY1lbS5rC30+cWsQeCvOZzsgg72Mdr3piQyvN6WB7p+m9QOrtoOPI/gPbCz
cTSzuHAwFmxxIPD8+Ixu5AQqkMLAQUMojsziUx+tHrqy7WJ8NBT8iyL0lWx0xrk+jnXvREUsgc1b
EE2MqX752PDmK722TPb01VW5GEPYiAY8efzHBGmUdw48KOSObvFIWCxZV/PWOby2R7bUlb2iC2RD
bPFCw+i5jL8N6MAxVkSemLoPb94leYIrCyLq+dzAYUXqcYEwG+l7x7vFIm0idtt0a39cL4c6bVkZ
S92Mfr9djCdM+gMVBo2cgeXBt870tRXqnMk1iPz0Hksay1cM29f91wlSB6PmLcoTxNntUAa1a/JU
pa8fv8uNOApzxMAdA9YDogu6A5ZOmMrjB6xOraGzyxemEYvfgh66jXrxxBsPkDn5+bHFjfcJqnbM
OiD9BnUL7UKFcRTGoogVu+WanZDX9sRPo9VwAcc42FvVqmtLtH4VSjhVHE9dYzfRdwKlEwzZkvLC
mjOwxGsZRFMqM9Uwa6zl+1R+LfmnRocyvfJZ44798MbVCxgWRPvj5W8dx5unohxBWnRRAflpBUEW
iK8ir0G+7pYexh5tpfD6xc3YjdWNIwn5KhFj4tBMgygCdW3FVSBzBScqqOYoX0QHYIPHOPRlNDoF
p/GUxMTsgMJSqN1cKVIh0mLEuOPqnhKNWM4ibRyQ3pJGteKXlv6VoIkND8henj3guOEXNLRtAKlQ
QGiPVvGtXxiTXi4DBa8W+TTgVKVXIBQJ3HJXu5Vl2EbEoo/ceK+EegiBKxocABtRBjONy7lCAkE/
V4KdBFwFAvOyJ7+C8nUkpgOUCdgJZJXUdklKLs70UWzs+NPokIEWIi6FdAejJY3FHtjcXNGVOeqy
APePZnRyqNhi+zqFojlLf2db3KyIeml8n4A9UYIJUrVqLemzgewJtcXFSRwO8B5rYgSGGx7nxiBZ
89V10c4N9ooBg3mP3o3xx9yAoWQI/satdGOGvig6hZDK40uJXnOnQJ6qwWxgeUfqtcaOOei0sddv
rFEXBmCMYDcpsPVEL8eQPToavm7iFZqEIZoJrFlbQ5ERU2roQSGnWWFOtKhuFDHi5f87WQrQ8/bg
gEVlDyl48ZHhJNfX4Y09GnUCNg/o3oMhEARMtriXHTJ6qDYobIrI1Zjvcr3pLwBdIj8K0qcVr5QY
wG8KeStjRzY7CQQJpXY3gOIq/Ul0iSNP9aphx1jhOmWDTQXa0/CNG5Ub1Kv4Lm1gM2iTnSzmuwYC
TsJOWZQXRBym2gOiHEuiyU2sgHejtk/UKIA9Qy8U3ouutytNmsRiWZCXewdVbzcjXNPN3QV78vsq
upCAv7FGnT7YWiq038jL1VNfFQCsE8BV3zk85g+htY2gjU1pTtKEW6+J+hvcMnYsT0DE1Fmsiroa
55SXbB2V3EHRTAgYAxn5beR/JCErwF77F3xDA5BhMl+AQ0K5aL0CplyOJunSv4j9eQLiLLXA2C5Y
mQ82ocLy/8aB1LBRMaJLWiYg3KOOfyLpA5itRQmU7YOdfc1BiQAEYWvzbsYDLcLq/G3M497ao/Ky
2qjrBboDEuiEo9xNzjEaUoozQcE7xLg7kkJYNkQvKewUyPPMf5fDYlWLNsAEt49BJWtxqtd1IuAx
CHYpPKSGLel7uTZj8Qukj+J9c5C8wQkgRVjsh9ST5mcDnGbz8RdUNdZOA3mcLF5GhAFuoIMNkHdN
qlFIkp1jPMopbO31ncB0sGLFIctnix2Rj3q7q29NUkeJT5MwrMlHALmUpS+5OSyBXym8pzUsqdsV
PB3zClgegLBoLRHcAb2pc13rDQnL61Azx6S7q0ufJXvxLzoa4I8+Fw5nS6MpOZXXALEKOR+9dxlO
cp2d3D4EuZaubm4xacWwBGAXGHUyAVB7hKxiHFBcHvCKc1exeF99JEcAE/IM22sXcmubClOEAmxz
cy2TUz06CwYaw3l0uNxUTjnRWrQTZ/ys/dQwTfUL9+325vrr7VNf2lh6WNMuC9c9+RP0YVGrjEHI
R1SZrAxqAKy+3gZI7na9lMtEBxpoPLCXg1OCgNAqN7nHnWsl90RlQ/PATghJj+YE1XmHKe2xvbH/
Wi7lzbgKjLIhxgUux7o8oXHgL9BSjdzQI+NHHFSzUXtmSg6voxosGZJh0FvAJl91T5IlCKu8gdnB
rQCdIEkYGMUI5qqAiDSbQGJzO1/Zo5ZpRKWWZGQ7kzMFCXcnLe+E/g1HCtr2zuSIZu6On8vP4lEH
Ji5isVpuXPxI/0iAg4FuZC10EXyYevzSJJTxmrGVoZUGrTgv30lgy/jteQj4jxtblKcWqpFfcp0j
x6cHOysZviC8ofmOoGBYJaeNVFMH3gY8MwqZFFJoZ5yBYA95hSrbYwB6X3/oOaU2S0FNQn9Mm/Fz
LamJU+TcoRMj7dQD/t5jastSs1hVoRCo6T4KFgUj7xAufNI3DlsE5Q2UxyQMZfEgNaOcaNxpcUKo
Lm2O10sfxBuq2w266gtgmfuJAYTxsQil6VVdBKN2+7ApE/AUNj14BEEJGJuZNkaHeI5iD8SeykmT
SaMviLUDH1XGXpE6+CJ4iZdMLucjSvEKNlCSaTtOCdtnIes4jArnogZRUD0/F3kgf9WaNvycjbX6
WAXVFJtKXQwON6kRDHeT/jhgxtmpxyW5L+cl/6RFhmQlUqU/zMasPXXlXKJCNKfN2wh2SUjSSFV6
yoK83klTjVFRVRBe216S9qMegmknQrcXxPIg2/OFHJon1qyW4zkOIuMxz/SgBL+olnvtMLdgKRT1
+Zyo8/DMxR1unC5a7qRGV47Q2Uu9Pi7bECwkIggHddTXX8DVZzwHYQ14rrooiCsRwjuD0SV3c7No
L6U05F+hsZ05mFkfQFvKS5lXCqN+UOO2PJX9zMO6zE9nDq1Ep+sl/ate8dlbmCT9Y5Byhhtk8ugp
sOAk4PN0WqnhdvKgKCdooodPgzAvp2WQMQRe6cnjGKXGY5wmvYXJjvxFBwPF8xQmHIC8+vIco3yw
U7AZX/VxgHOT9AgbcG5PQ59HkLip+b4woy7ATMvU1PcBzyeHRBizCKQ+YfKln0LtmasCFE0yKT2l
wLjt9FZT7yRDnM5dNUWZLdVovcylmj0Ki65ZZdjO56opo59SrIECYxRbf0QQZ/eJWB+NMmp9DSyr
Jz4VGifRZlBIjJ1c5GbSpfKdKsXcGeg/7qludKGw0laMj3JW1XvEvwCti3q0y1s+8uo5Tndt2Aa+
KJTJMUya7smYO+CXlBgciWYop+1uzjPBJqNwJ10NA6eVc8EW4mX4MuZSB43KMNhFmDnfBVmd76va
mB4mDe97is5YqANxyz56wmduGi/Mp/wpjDCPnJRhNVicqPKzo3aDVqfgS62L3gHvp4pGCFcVryMf
FWiH1zUPiahilKM9X05hdK8n4bi4c4CKjpkYJQvksLq6ceZBiKRoCqbMsYGpSFmMFcwb5yj01xnG
CDVA45ofzaF3MZcFrpxLes4Ki9cwAMom5WxDzsjntoZNEhYHe8FXd2RwSfx9Bn3U1m5WR1USp2Ka
Owi0vFvKfpbf9N1k6SbQhlZ1ZAGcViEYCAF4RNgQpwQce6XtCS4muRKjCXjxWHC7VHC0PjT1TAca
Nba0KvMYId8qkSP2QMqGuWvCEEBjN0KMxadxMWhEvnRpQJYomMqPEHQEr0mGgbME2sMhpHxYt9fG
jsHUIOqHsmQge7xcbldRLg5WLygBltnOoiUkX/IgNz9e2Sq+Igu7skCFk+Db5PpUhoUkfdFBjqGC
/DSQAZVgCjytCjcXS6hMEQIJcE5TN14PoDLIWWcNeSJ4mzDPXVoVcjLVLe9//7WBsg9oLZR6cfut
UFvJooUo7g+6zS/hF6ECyi6ZHz5+b+uIicCVUO8Sgc/CwCWdBUlCWSxqrWNHeO13xZ/83p1dVF73
0JuzPra13uwIzchALsgwIMVC00AVszjLNSaFQbEQxS+9EP1o1FY6Deo03S2LOjqDGjBh5asIGOtD
2I0BYFTNcdKoJActmIUXx0q3lcwixWUS68v3vd3uwNbpsZa4+TpB7IjmuYbuz2p3gE+yLgMen6wd
v+VmYQDBm88Ol1Vm34A6+mcnSne5PjisbHZ9wkAOChAGsBioemEM8TaPxMQ88B+JrtsItyw1eSxT
gXHC1hhCvEkVEk869gkYQukItElFIRx6RbeDb8VgYkX8y+QD//2p3JFqfXsWjvxnFqBva8+gBiQo
F/oGcPzcrkur4zBXy0m3e0H1arn2wLRh6l1twbe5evm7utrYIgI62JKkkhHZ1dRqm09CjlF23a6V
EpJEmQSyzHwAr0EzBe7Hp2Ed0RNbBsA6OHsYVVthModsSgibI7jKJGBAJT/YpZbiZSeirV1YTMDz
2kUSe6guEVLldYW7kbKsVbmRnHQMJaGkgvFRzkz3KnYjsMggckTZxQ2fWENY5BPdpgg3dulKtwCB
97zJiGtGJfY/7Mq/MAOxddKv1kenIvOoz+2sYn0kvTfcyVdAT0aomQhXJDMg2bKmAZqCmUqcCkCh
bjemMPDFMkTqO9WobI0e6kc7zSl3ul+8Md3KpjUkfciCwGawKmgb8gw9boUjvFpElwOFg/sUnMpo
M5LpDgaB0JYvwfFGXQzta1TwqaWVfNko3KBhaIo/FdL3oWXWdletAex4QpmH+htiAiDUb19eWEiY
PUKCRGitzr1H+JN1Mz+z+8LreOfGEK1EqaLTJ6VDCu9fdAdxlJ5FvpzNtByePz7Mm3ZISIBiKfCq
NIM4CvGBOCihbofVH1OBIWIAe6aBtek2reCV8XCIwBLS0VuiFUIjNAbmWqXI7MZTVgH/ljOIebY8
Lj7Kf4zQx5UPZ3REi0CztUL9zOWJ07TG6zyLbtti+iXyP35xW3vt2hoVTcmpKrXJCGtljdrfICOP
EeyPTWwsCHwuEm5lkLmgv0fVpMS45dUianQ7LfkC9PG4Ujyt6hezbefgYQzb0TPUIWQEOxsLAwwB
0Qx4MXBqadxyDg0HPs3gH1Khx2WJrqVy//G61kBs8NWjtIdEDNwDiBKpcwrWq44fNFwgxev0ilgU
1KGpVWWQGgUagBnDb77GK2tkwVcxfB5VehUj90d9BoMrQnpK1NZZYv4UDaXdJqxtuGK1wlVM7mKE
pZhrU1dk2QsEJcJOxgS5Yi6u7GVn1ekdgMoOi7vYEcr1ECn6Gnutq3n5z8ypz90Du+y2ceLwFODm
EHHcUEWlHBUIRjV1bBrDFqPejSL0ubnUFZTPH3/JVdUUS8WAC74m8Yorh9uPqPsBYgkteL02Z4gx
yxBtCFsfuqAmr3/mxZKxOTeXRVjPgfEEupEeF+xRpoW8BqfbUTLfpVzwEojIc8OJEeJsnQGwqguI
NwDLWWHnl1lWqjKoDTuT5gexN35OC9jRPn53WzYwh4SQm2gMrdAjUj9IajAJup0FollDfVNXGbNr
Wxv/2gK5m682ftQks9CBu8XOQ3Exc256LBrVFRrVE2pUlWbU9hlrumDSqJBJxNQD4dRDbrba+3kt
SGWrIItQnlQvPAiH2ZEtTI9XP15JDzvbp6/ygc1JvGkXDF5kfhhJIWjqb5fa5qo+98uCGR00u0iY
UTyLL9ARBJEuZ712jghJNcyw75nzq3RsijajCBZiiJ4QhvxVmA81+RLlARC3Dy4qXK5gp3Bmg090
IxbQNYEZH8SMAqN6TZ8CyigdHIzNIEsJB6M9sKIomAIml9gzzzjcdPj7boWgm4BnRs+eeqe6NC1J
VYYk/A283hv8xkFzjT0mS8dUsENGf9H5QOsDc/2UfxaCVuPrkQfVwZ7gDwIgjjpHdsXDn1WJ/36d
/id8K8/v+7D99//iz68l9DriMOqoP/77GL82mJ36o/tf8s/+76/d/qN/31dvxVPXvL11x+8V/Tdv
/iF+/5/27e/d95s/OEUXd/ND/9bMj29tn3UXI3hS8jd/9Yf/9Xb5Lc9z9favf7yWfdGR3waiz+If
f/5o9/Nf/7jwq/739e//84en7zn+3a75Xq/++tv3tvvXP2T9nyokyTCdAEoljERJcPHjG/mJpP8T
sTQoMlUF4gtgJcIuLMqmi/Aj7Z8IGVFEIsJ++CukYdmWPfmRaPyTR6MH2wUhMhA0wN3957FuPtBf
H+y/ij4/l3HRtXgaHNtrd4J8HXYwq0m0ihGOkINw5cH4cug6vV8GuwCBu6hbMc9kqqedJG2CCrKy
OkjSMIUJIlQo2aEzhbMFtrcXiGRhrJFQ1pI+usApv5+K0bapE5YOWWhkyMZgO4B4bOi0hmFDjMEl
JPmB7GlDy7g/V7UQ2iRVjuZRzQdX6MUkGNMRjBjLj254I0Yvy0SfQUkcYWISWlxSo/W3JNgfiMiL
ICm8/ZZTJMXK2MJyblaNX+cA/2DED3Cq6rXOzO5u2kk++C2P2SG/az5BwEXExJGnONmn9k5eBDhU
3hXR4f5tF/7+Sv56MOqaFAcui3l+ft8BKlq/wa6ZIe3c6mD7I7V63gc7pZ1gGLJkN/dpX05bp2Jh
pQ7VMNVhvTFGd0aOF2MiCNTsjCtjVd+j7VBeNgyQ6s3kwy+hXV2QdJja1SzeLfFOmYgF8s4++tjU
wSWFE3UQsarRIhAVwJCSe40oUwLTLCUnZpmBvKWP7FGnGOrzdQqxocEuQRQ1NRgWMUkbv/ZAV6O2
l2HhX8AZkS27soruGJogKroTGrWlq6GchagShktv5z+yWERyNHdZ/Zbt73dli9qlE5dGyK75AUWw
0J9Bp42A8QlcbV52ZGXrKyLBy15BvRt9X6AgV2x0+ZSJTTfh6xGqPflt+tGguG402mh1/uyqburK
USRbrJO4gpBd7IJsGvIOCCJXpam2nzJNaS92Qx9ELWiHntS7VNBccURHsH6YfnCWcFJSDd+VxJO8
n8XjWa6gnQVcKhO1fhnOW33gqweiDs0YIz7nkss2fmdOz9Rv3X3y1PnSMYW2k8o9ovl8AvQomyC0
ckyexHPljElb2d1T5upf5zNnTbrxhLIEZqXeH3kJlNiZYuxU4EHQWx4xbZ2JbE7BrcsTSspEHo78
zyVmvro8J86Qg3LBc5HR+ebunYYytzjwpxGYP1Q/LVbRm2WSul26cA4RhsMkV7d2ALXJtGOU+FbF
Z7JHrldFJbaDklVFRky8Ty4A+wU2KhBg1DvQsb5lMnMTsCxe8JfX77EedHkSLhZBy31OneEHiKZe
entxclev/p7zhCwA8NxAzkgr7FO1cEAX59h1g6saUNq7KPtJD7Kc+GSY+fcnC5C9IH9BhAc2dISB
dEEfHXkozkJ+3Q46HXBVMYkLv1G5lnUH0cnSxQ54NxREdeDGoEtLSV5HsxoLPWQPOnuyUVT/Nn3W
HNx7r3FpljvIQe0AS6r9jzPtVb2JZGcCSPNJZqhg9oSKszgpXcbUMHq7dt6PcfwSI56AeIzbHziX
YW19CG6tUYdALxGyJjKsdfaI7Dd1iv/H3pdsya0jS/5L71GH4MwtpxhznpTa8CilmwAngARBEuTX
PyNV3U9XVa90ute9uPdIqcgIBgk43M3NzUSsj5sXNXRNMHHAH6Iff/jIf00i8JEbvRnqtmjuBtsl
/bJE1VxajHZk+4JjFqhUFzFIggCa1rPG4N0Pfmnz5X/XU38rp37Nzv+FiLrf101LCfzqf9PmZWsV
FXxk2160EvcVKuGYBpgu8lB/3TTKsZ5itH+z5tHBsc/S+U+983+RTf39An47FIFraV4qXECr4uGV
fmfH+ijPVRrdBgkNE6iK7i5ff56F/bc3HN0MtAJgQYQy5+833C4NzHln3PBNF4f/oKnA7Y4e4QCI
aZnqUmgwy//Ujvr3t/uXD/1tYYE0tq5m3T904wiKFJLl0PndAnuVB7f+swsDHzeXPyB4kDZJ96eB
p+39/34aAk7cuPQ2JrjQmv4tVYUjddWNBgt7lSzxFu3G3uTBUAyGqyt6PHFr/IdKdJ//D4sbpV8Q
AieASsDvUOZc2Y1VwH8Q+wkaRFmfjMuBZJuwA3YT9BchDt8cguf//KkocX//tlA9QhMJ8geeg7bx
7yBLoEevKdAsS3tOSiR1vUv1wRltbWWK9ys/TRY6rp+kdKE7KC3W8AdP2o66tppQ9ztF2W0nbJAA
2awBajy3rbYiPCexMHaw5sFATaUvuX/mArSks78ODvdjR6EgeCKeKKMvkRjLHJM2qorJTAGpQpXN
iStjYHXZERLmc+nOWRlhDEWOXhRDQ6CGXL4ng6do7tYnENbUN+N3GGT2ZLtAD4+XObhf0xFSE7U5
9ZBThpFxhwHnejRWC54ZJGVji/rrEwUnsTpDhpK/Du7S5I0ztNDmZ2MUr50cv7IQfhUQECwfCFkh
U2MavGaZinM1FZaKq27GdMWyMFzqBE16tEmoLt4clDpZ7xrHxOvYtV+A4lbOdbtrOhlbuEG8DEMx
wUi8IPzcgE13XzbSulid4ld7FP7JGT03X/y+z2ps/XfHroc2Zo1fdNjs45iTGf2eboacQRIsXB6t
oGsvQaFMPEk5P1A2gjoMPEMdFnQA7qUGY/BaFW4f5mpRgcZAAqtVTEYwPhLQOUEVk1aNRMntrJuR
41uj+8LoeApEMw9x3fkYA6aTeTSm6iHr5K/Whw2qSJcZXoD9X3Se8jrUdYDfHwDyzuZ1nWClBJ6U
7EnLD6E7uirGSAzDoEY0VhcISplXEbr9Y6+b6uwuwn50S1G4sS2Y/eQ3xj1a9jgefZ9UlwkbNcW8
yXQ7Br2dU1/bee3o6YChEDexh7DJg2A2h7AczCFiNX/Ti2bHqfWdjBLp68wzXXPszeqBMTr5Rya1
fetU7vIwjbM4Fj3xzjLktR8TbM+PyRPRcZk6NNnqqlizhQbTycAKLxF8xufzkp8Gl1gwYxuX+82x
7rsDMOCWr3I8293sf9GWXkAak2P7yIhqT+A30sdeQG82HYR2MGjlmk/llRTqQ/DptF5w/a71MFUw
0j4w7q5woKm7/sXtaQOLaVVZN62SbDyN1PTpwLsyPLU+hyJptACzPYm+N89T4TRXOFov1oFGBF/B
m3w4zK8eXduz8nvvSQQ2gloUFu2pxlhnQiQNT5yt+rlE+pfxkcx2gtYyrN0DmysSMzZCR6OONi5l
Vdm1jOvF1Sd8WeiGwxW8T4TtyGShEAE6VIMR3yA62LVx0bcqqaNquHgNLjwZ5l7gWmkoDksP0eNE
C1a+mIoZeGL7VfMS1EKlxnfJtvM8lTgl1C9L7JkTn+c+qft+hDtpVcKHD5qtOhu7RlapV+EZX72R
dTfEViU+oTRVGY9DObwYHlrHEF70IRIFHt6NwegdVkgFWWkVRTDCMT28v9PSIUMUS7td7/1gmf/i
thnu+rDtDwOUSeE5LTDchU3eNL2XKhsVf7x0Da+SuTd9FLsTieC7NLmKPRNfDzQtUPTIi2V1TOcS
LekoVmgDylwiuQGrn9v9cJArE8u5pAwD3pV2okO/ihAO94L4RdpJM0Bi02omcaq7FWwXWYRYQ9iM
UKFozVlh3ivIWtBY3yqiFBS/Ld32Sd+MTZk7w2RwXtYE0aeoG1jCgyvE2kStciGxszK+vtk+ATO7
C/UMu6NxKgIkw1Htxmqg412xupUL9qu7hHFAhV8ngVosVKEgCohPUAOa6Q4yWjOyHrlCL9UsIxMJ
7pjd58Se7PXolIVrwXxrZSpphDN2h8Yxej6jeGUmQ1yd+yPzowKxevBCma7EG0TaidFaU0ZKP0ws
6EM/eoXHsV18YKqx5+rVhS6xw8oESmlPiw3n+b+iULnBS++xGx76LZYDqFHBUXVwUk/ByKjYmU1h
Sx5GHFmfVkUCcMHDkIikLKamSqIe+mcpkNGIxBjN7BEmGkYxC2FLqz2hl1/QDKJXhB9bBQJy1gVN
JTaX5bWLJxBv7biiFoM0qYJ22W3rL+ET7aLOT4JCQEIB4jtTHXsB3j+BW2pUxKM9DfrGXXvxChE7
abKRcA5qTzdjU9swZWmSiXL+hRZWM99TR0sPRg6tnszNEs3tVy7B8E7gHOBVCUTUeicv2GqFD04V
wcUejRuBhH8VooOAY9mpuHAYgTKWWUdzw1wZwFhYdbQ6hMKh46HRrg89x9J4P2yxtIl0gwazwqvX
eAcXErVTAh+myj+4cwNGnJmDRf1oMMlcg3KgQ/9HX1IRXtd+HiH3p9aK31EjQLxUlqgh5W+DFYn5
hm4EcYCL6gXsMN4du4XJJStauvqIJUVtwzWidALsau4R6scSGlArOykeWXOQrfif/VVa2HAsNk6z
Do+r8NCMTYIWhvCvjMNQCrNYloJgtra1DhiGLhD730jDWPBjdVjhyZgQXEyUrJ0uR7TOKr1O5sEH
YZz3l3BWuvneakFBb59q4KQyMTazlu7rNOLyz8RxTfHp1oJHPaYbaqofnNpm65Ok9WreO7QXyHJD
BjhihEk/er70btnk06XPZwNzNu9CfNlZXcIdtzf1VcoFznj3azVHFrtvSVhCSST2S5sEVg5MyvKx
UNAn4NalLeuRjj/54f+/P/S/AvTc/uf2UIZNKMpvv3aItl/42SCyw39gphyyA0iFbfSJNpHonw0i
m/4DSppADDw4ZUdogaJe+GeDyIv+4WMqB8ISqEpBAt4q8uFng8gL/rER+fALIPTh3fBP/xcNIvv3
mgQcAHBU8DmYLYpc+/dCbOVrRWqf0bRzF3PfTirCQPj4pbIspJhBvebGjQ7LYMK46cO/Bt+8uCp8
42vrxBHGYWIxeXcLgdB8GUQya1qvibk/IuH2Z51RYCFtqHMXKeu969enciynk1iba+HiPLNHmNxO
wNj+hCD8jisD+cTYW4Tqcptaxujy36tLUYVmNsG0JZ/YnBEn2TS5z65nnHjsNSRBxmVKMNCTNLM/
5kPP59TY9h9HPP3fe2PbdWwyqTjHt0ac9RusEPFwVc2KDFPRKjq09Y1daZJaM/8iS9j7ugLHs7Gn
hLUTxDyGiMVi9OCZPsbe3ESHCflmMgPjtDDDtN/y/dWroSdA6q+whxZHl/8gpK9zSEt9ba0V5kZ5
6dOXog6yYU56e34vAhlBpwweb4oVSb12j/5ov8wU94LdMH8YUh3IMluIiR3w/nTI15xW7DK1GKJh
07Gs9HILjZ77slTigpGcuFwsjKHZuGlkBkfHK70zLZaXkVp9qgRYalVA8BsNzp8SN3opJaqufsJ4
q5mSHq4pWem0ax7NH0ugQajwllfTOpgsehceYYnDlYNyoxOxFNWjIRCUmlUY7xcm2uAVE00sdqTz
bipz7/kK6UIgDs2gnXjeFhMlJhHG9Q4yGpzYgCsV19xu0NNYHvvZMyngiOeqxl0pOgtaCIvhOc4z
UDkxXWRHGpftQGgFhtg5nLv+mj0F38AqF3BNmK2hP+AHGMOhVZGjhTslEPYHarSsyf5u0CTwDsHV
NgG9+j4qz65kzx4f3hvhPoh2nRJ3+3plN30skn5b1vBZzOVfBCLh289VvZjbAGkaFF3OETOw9jOO
zkgReAkJPhYPr5HbuzB+ZN1VboM+su2cuLNgVNSrIYU0JHQpnR68s57CkVFeumJBtyMMTuOIB7F/
WuVfKziEJJU6ap1JPZe3vOpg6TRi6+6XPYCVXykPtmQyLJOhd2/36xsD9uEt7gDXxOh5qNvPIcRE
1C/B8/4nIPIrLIaBgN+gA6C24FwBcccQRIhY99v+nQPdz2ZEPVgZ69XupgWPRS2xy5E57HfZI8N0
jYro7I4h8uwVFnf0fUVChD0TwgFHfPoSevvb4+2JhbOflk+Nwpqb6gA+YLPnZSim4PrHqjVHfnmz
BGZNuohmoeEyabue5ExiqVdIbpGJU5YHNsoEJFU6CRsPmkqDzgQLIAiwvS1mDZ2413rN9x3qz1Z3
lBO6slu02R+nJ7ogAw4TG2+cY3/0kcC2BfKLNjqgcCQZvrKFwrR7LraJIMFMDUuP5qMsWQNZbo6p
eysaoGdUwj20V0+Nwwf0OqdiTQYRPGJk0AUe4f1V0gYGh/bS/fxsxKRUmEgk+1JtFqycaIR/s+tv
L+jWfH/YxhZ/gSz7zr06OqgW/b6GjFkjOnQBbezZqrpCbIJlfde+2YU+IqvGWulGKHYzbMVt4Qpv
GlI1dB1yzuYWYXc4b8tjqrJgIc+rep2+iRn5hxzCi1RI6BnVr+Gs0aNefbSmtjC4DFeMYsIYZjtA
mFeOsb3J5XVwEY+51HApIY2bmGqBGlGP+fy2mJ6slXzlS+tkvQj+2h/Dvoa7AbGVF0jtwm66hHX0
oHDMxhEPpoOly+7nB1ZFzbKiltmwrOrUuORRiOmjmEKWtmW/5vvjq5hip7UdUhI5xdnnqrs0qj56
MwVlqPEx6jF9b/xVZ4HATwf7TTJnBGTVwuQRNLEkxCgBW9fvzkCynxFJFsBV5xW6VP0ICsEcdec9
KGhLYVGZ9qXsN6kdNBFPldVCTIg63/fnF9rVh4//Fg8bIRrPIa15tr+Otgh8tsJwVz/LtLFZdGA9
/NxXZ3ppg8aJyYR4N8g6wTEfndHrPaNw+F76DBOcURbNBb1OSHNxZOONYGINDZMxb+oGVtgdWXJr
4K+2CXkMyqLO+CSwrB09XBSGZmkln/1Kn/e13Df5XInbaFqimM34TG7mATRAPMJ9+5ZbmNk3pgZY
Qu3xEBY4mqKuxxmhCEQQ+xBLVuDTIWuUlE5xDarwx74ktAwBb4z//P3KXsPDxx783BbtMkvjpkAl
GG4rZZNGIz6HF4iMcvw2uFGQKQzg/jxbYPKaQZHu/r9fs6/eCtS7FOgVYCmGDb8//LAsoDZsW3Xs
n+rt3zvSrDnoDA8trMOTUY9uWhbNfSmQEOkBR/08ijEGpI6lAvW5pOTrEq+iuOyPfv/i+5+azpkS
rboR+Xl0swejYrsH+4m5f/T+zfaXqXnBoOoEXzoH8ImZcUBbNi0fyl7EwWIVZ9l7j+tYD0lb2alv
KZJVDkP/oMNRu798f+sAqEncNNGIz42eV5yPONGMr5fYVAWJG9b+IEw9j06PH5f1k18u6oTuNu5a
h6k64+Mg2P9qITTHyL6gjGrm6RC4h/2qObFumeeuGWMs63oswagZAY0O4UdBq7cF3Khsli9Mw2J2
39M+JdnCZijDccfUMZEyyFjzIRqSCzL62QL9sbhUvkLEi3Kkqh52eXlYfGs8yVaeZpdt2YUiCeA4
IDQTgxT9QGMMQWZW2cnDHpmkpVU8NySMsRobT/g3NbsMRAypwfjwZHwYJW/HHjp717EK7/stdDjR
9K3W9WMTYii8ePMLPFnUWAj3Y/3irMtzKbBqW90Nb21vqRNjS4G1sxxk6Yl8BSX22nbXpksLvnR3
tUREAWIltp1obzsspAO97pdH1XDSjH2WPuQpMKJ6HTWoPS6fX/3ypeq7AhGhirIq0vl+l/tFQHTb
WRUQNMC4plkToIvJhHAy0cHgvFspciWABOMQJqbAzthz8WLSa1yt/ZsgYXgIpEa53/hZDRg29Vqq
04WU4NFuX550h44EM2hG2LVdM1fHlQJO+rk8kUKMUQXcgcuf6QgA62cAUyAiQdo+8eV5Sw3YgIMV
DY8Bdw1H4wA+cCx6c99ZAL5K171RW8A3kGc5DPZ63w6kiMPRvwXBdohB0dcZhKHtRyQrNy5Sz2E7
qpQDcN22yXHfGfvBNU9QAB69jBc42LbPNSsI9/N2qIY9XI2QykWFnQc+goGNXZsXPr1Z1xFvz+Yx
ZU2bwAg2noBx3nZ9CQd5KFMuAmsDUXvNv2G0UAETxdFW1O3Hai9l4kWDuaXRSpCw13AGmWr/pPrx
4I/tUxuE5bFS5YwsrOcgCOOx66aGR7xfl0jRBvueezfYv+DVNMgzATFOp8Hnp7ELBLYMwWpGkOqA
OJ0IUt1YYqbwXEXIABvXf94LK7lMFkbSsTu2lwZDFCC3bh+3MbPzDENZqw/erK5fz/vqavrlTlZz
ZvVvi1PMR7i3lBkJzbH1aNab5ehUnh+rCRCSop97eCJuRJElMjeegdIhJE0VVm1kqRoo3qwyp5vg
OYgmddJa5ZqTWj+oqUNHxcYz2p4BeZ5r0WeWAyR7YxQDzEvglITkywGHOBq+csAsKDG8+WTKYAAW
hKyDW6BTTLJ9RoNBY5DeBXslHKrLgJgveQTHkMBcaNvgRK87mpRh+2i51WNt/Lf9Rkjfm3PQiV72
s48E3ItbmdfhdC86FAZLgxtcuBi3n3tgvPudFIWdCV/BGbZAfIcUvE40s7yccfOls6ecjv2xtlAv
bF8KmfdwoJ3p41mtEAxuKFBRPJey9csY0skjJDiwBoMBq8FG0rf9DkK8zvYievsbFARQeYIc6XFM
am5ZGOifz+WWgdY9TMI4DyB/syUSrQMsSVGvirdAPXVfa8PCbE8R9k24/4lzq0PMAjF7/zKAssH4
m5ujjFaEWl+d9FbkhpUDE0Xg4uiAOWMu7HBKu8q6D6SaLkvsiPB5PwWDrUgsobfBhqfSv2m20nSv
JCSAwUSU/S3H+EwsVIAMPFxeWoDB2BM2ppG2j9nPz3mLNdGWc0t5tpr1HeJkkEBj0KzXEqA3Zqfz
fYV5NdpwopgGAGtPw7zc9qH66MMxwQpVGfRyMtbP8MBxHy1nWo/l4OscVHwwmgxS+1mdXNrbWVuW
n+VQJ8Y087737SpsE6cqb9iK2Lyvir3Qn0f/E/SF5Wc1uocST4zQTVGP0E0HwlGVMIVHLdm7P5ZN
62z/Dj13vmmnzAcfoW2PVkUNHHePPXRLzSQSPL4F9e77Xuv62/Hg7JkITuLRtcp4PyT2oK+s5tJN
ESLwiJi4xy7IuKx5Ickah7q97BXbHKzvYclnHIWuBpyNAqjvWRaM7nkrFIctqxAlzqr/XHD9C28M
1Raso0ARxnQZiMq/N6anHlHTVxiU2nOofSH3JnxiYTGixnff+NJ0yWJbxWHFAH8W0iq1fCQHFbpV
kWRtarn8nbgDYpXlfa69/eYbhDfIDraxZuLILHWnglD94bqdDT/5taEOiy14eOCqMd6NOZBdo+YX
2gYXkavrmYL3O7qXrhVtBqU0iPyLdHvwOYnWc11bTcIcAJ642x0fH+oeu2/QUCXp+LBCtw9AC8AQ
HntWdRgIubED5PqFN7dHVELo+Y4xh4x/PBMAGGhr6szRzaG2VzBTSvqErTulUfRjwnlzWPj4vqfF
Kx+yPzyj37k/+K4ORr0goOLZGAz5nfsToVbxFBdFai3YZrxFhk4Y4AexVf+km6OD4QQ17Ha9qBF+
lrY/0RGX3O/5Tm2BcjB0lR2LoXOyNkRWy5Q6EeSRajLww9xCmEVhD8x0MukQ5DDhX/zW6D98m93+
5bcnh0UHUQDMG/quvzOOfnlyvkDWu65lkdYi1aX3Obp6SahdHFc2wL1gZvdUjbiWIWhjKafytAeO
DeQY/QHN8KW5K635pSVodu+7bN/uDYlmqB31uW7sd0ghp6HVQiAPiVLu8CCpBu0BWZP1kUagHGwZ
ql4cmQbASrabOloLeHDuYeLf//PDA7/u95UK4RgKzRq4E4ew4nG2p/vL93WEGzW24EG6QN30KmD+
04ZluiM5Wvr/RDVcjCa6dlNcgfqw2UYSuBXWkN85SHSLYygOW9ciQ9dPoviVrpXuFRWGn/ECGxZW
Y3kDCaDXydborA23PY7Da+dEz4q4dbbw7rondGGti/MaGg+SvrjfQ5mgi/Cy3z/Bn+paQykMxwIy
WvC1cUT+REyDCYrWQidFFapshrBnHJABo7tQr6EbzrQvsGBbKSRsDtRAPnEPvnDzPaBLmMm67zJa
Byd7RrvWtd/ACqDXPTk0BjLR/mpSSuWNofNT2w4vURm+7GHSEcjW+mn6Z+22R0aDJCz1ZnRKgbqi
sQ7hA6gDwGuWH8FXOI3OBLJLQw429nmq4D3doWjcztLtbrgz+cLKcP4Jbfyff7qg978AO0V0jRoY
kpYBTX5WaiNz4qCEQtIO3PUukkMlyrg6WNsSxaEDH0vP0Y//ec1gT/9Oyka2j9m2Tdd62yegif19
0bAGZFCGRAHwROPfFJVChSDnU7cWQDLo8mnPEyalkNFa25iiWx10GTz4g9uldX1mSrRPs3nxA/kS
6ii6yNHoR2WrozVJdPuhOgLLR/yPzROmF+aUFgaavhX/2kpa3NE+pZ1arr2bo+F8NY3wzpgvYmNw
G/hExL0ffScNhrZ44T82E2pfzDxEfo15tZsFKW2+YMkmYplZTFv/WILIkxet8zg1s49r3gheJvKS
aSIqcQmDJF6N/jydMOnp1E1ezcgLkVY9S+8G5TyKLwOw22BcuFkofbbg1Ezh6rSJfBx1MN9BbQEH
rKWjq4+CveBFcZUjLiAimDqwevKDetOD6wt2KPryoizFjhCsC9ICcwP24sUk7KvTQuqbcupZShsJ
k2DiLQmEqqy0H3Ok+albp6SGnmsUnQtjHeCnflakOSo7iKf5tQ2XA4iLcQmxLFedy6pJlqAAGL3e
1UN9oyNgaWkB9A5+TUnJxA8HU5dgr3yuQGBdM6ZthJOKc7DObDYnlfUZEvJcsfCOg5I4U/vgTG6O
upJVLtQpA9Q9kp8qbR3QuG4AW8ZDox8ECQhAEMi0GhYj0415Qa5ice6GsjmWfXQApVHZsWR9vFag
wzbLuSXfdXvqW4EKami+hr1vxdDdSsvQ+4LaPeeBeAPuEvF0eXFqaJKB9R5bZfs0tHZSUQovlDej
NZztQp5RZmdd5x0wZ3qjLvbn6Dm3lgHAN3T33JisD2kZqyMuNbboTT2nMAlLBDq+1XTjWMBF1ySn
LWohcAZuluom6r7Mo6qScnRuC2KlDhvTwOTbfWzY6wRy5uzLk0BgWiHKNtPpM5g7lKtXjFgm9gr3
kB5abZF9dDcjMF7CS8FFI9eluJvTBz5RyQjLV7zU6tBeiIzgVs1SRJdQ3WoAAuHi3C4at3GcchQI
cVSTI24xJj4AyxYh5iTxltRfbleNdJw2bRYZSByDwXTD+vZKy/GCvBdluH8ZnDmt8eaydz88CGiR
MfjWjDwr5I9pWJLGrSFyNsVTHd2v6OlCoRwVmjc/GVetIEq5wF6mEzSjwFsobgLV5pqbO9/WR/iY
vBZIE62yueCy3pd6BMMB/Y6iSWR931RLInrvdfH4FzK4yHTDo5xDEC1t+8DkdBFGoRnVsSKG3xVM
ijBOTkVeD+4R4nl4lb7tkRqZcD3zdgZFyrJRqtsHS8LV0BNHqy2+NEUP2+JiPqOkxKyozWKvRoOp
n/hRFjBUUSV8ePvHRebAEK9eY/KhiR6YbZ3a8J6Q5W6ei6QbvgBkTlxPPtbSQau8frdccq06dhHA
zAvA5jB0aw2/tUGt7tburiDiHYo8MVOgNxgk3G4rzsaHYLgQd3aD8k0ON5pAUJU9lEVxKxjK1JAe
+j6XpXXloXNXNvXDKvmb8Yt78AUzTDKlPlgbGwbghhcEktS34VtNirwue7Q1+YlHSDqIcjOm7xf7
CGJapMqvqEo/Igikxa6lH+cuupjoSjjKYNtPbYmWPiiAGAyb3hz+F+UvFyFkXI5DZlNgNg00hp/K
0H8QLL2zp2+4dFMwjE3JnL+M7kshlrgJPqUL+c7Izht2XHWXdKMETgGKjcbo2RVpWro2Yxze6BIW
2/aT5SSBvC2WR1t9t7p7SxkgmbeMYMtrsCgmg3wYUCuUFYuleaiDKqnkFj9ZMmPyB5L/I9Qai1Fm
0VqltlZPUKFEg7K+6w2G1K0IfZSD1uJSRBdbnQcq4wJjQwbgOiy9kMFAzrBjCdXdnYGJEDZ0hzmP
gKrYRa+lnj408x6DVV8Gl+UpNxHssi8hnhCIs9msA/gcoUvgPqzOd0PGo5nUo+eb4xDYCSgr8ex2
F+I2Z7bl5oD2CZ2uIYEvAvvsowXzIeCPQM9vonGrdBqV8B8P3l3V5SEDQmiPGYbsAEDX2RjeDk6Z
Th50PHGer3ZwaATglaAFG0UkVnHPi5tmcI49hRSfXV+r5WBRtPvC7n50ITFKrXwAr6xfP6bOvhqh
Tg7pUwixxarEPVD12ZhD7zmZ5KRL5gDqJxGSnHUG9ZfCbbYwMkc/96RkA9VBuCDQNa3CIR65Rgtx
CGLA7aAKE9C0rEfbe6tK8PxRWUEs2CrBMio+ZX+JtkhS4Ah1dBKEP4ytE/is2mgBuwJsLcC3Dmih
GkWN538fHf80hPICDDe21CvlkNfH12/qOzrr84xWjb8e+PKmwUYndebAv6QsrVNgPj2kx9xeM29F
KkjDtzJCD8grMswMP4+4RMokZORaC9gQMkA5PLqo2QmAIVBs0OrfCI/iBRSYJ2WhORMR1COeOsNY
8DwTk6EFgT22LnWTuJY6kr7iaJ9A68Sy7mQ95k7dH6gqE6sVwFyGQ0uOI53e9QoFADsAx0l08wUM
pzvLsb/7tX+1nO6oFheHc5OCZeujc5y00aWQ2EcOXNlG977j9XfweGvARRpooAhe6wBiZJGhFmSS
XFf+cC0IWTIhUtfG9xmDtzmSYBWOZ2p86DTWT2upTrNGN4/S6t5+BQ83xWDTqk0K+f1buDG4aVeq
J5eye2XNdTxH7g9JKzS1QFQTHhbzOtTXCQQzR1aP4wxDbgecnpfJ/9FN4mKTHr1CmtgBNE8Jugbw
rY589F268yDeRsGwEqoDF6CPtvmAJshSy2/ORPNi8d9VCKGutoYFU0iOdl0/sOluWqtLiHrIbusj
qt177rooEJtcAoVqneie4lfD9wAi6DXiWWRB+fMCQP6mdKCajFtfF/09s8DxAFmkX+VLHWpwkJGB
oLH60evwoy9G8LFlefGH6TyxBV5XPLzYDTIdZE3rvS29bFGMPqJ+T2jRWO8r+DPoKCFtm8Q4PlTu
EZTGfI5qD/ljuSTgfCG2VPRDNwazpQzMdVco5AHcQc8B4wu+9Q2NBeC7Y3E2UVOcWYA/YfQsiIUW
6jrrcELsmMWl89Fa57xdTrWgJTBD1h9tWPTAIceAEAtGG5Q6wbn0/XY8OE3Ypfu/+g2Z70K9nKd2
YUNCtP0Aepf4L+bOqzlu5lrXv6h3IYdbzAwmkmISKeoGpUAh54xff55ufruOP7u2XftcnSpbZUuc
4QyA7l7rTYuziJdGth/tt2qBg5P/N6kRXTfmSoq5+uFs/XDSGj8SiGHYllv+4rgogmnCigtSQWTu
KEkOVMb1rY9IAsmda7fG1eta+cWFxUvvM5flqzaPw8nrmoUo4KI5R/aAOW6ynbBrBvugfqTTe0Zu
DX11VG+A6Ktig9jc07zIzNuMDa0Xmn5R/2quKS3eDOeg/hVN7W4V5c4l7sHJgdujN782Dvnc6oGF
FQ5wsscots6nzKSiiN7XaP3Za3x6wnUkU9/U6dnsnwunfGIyAnmPuthXK8j/6K6nBid4jKZjnSj4
p/RABuyv7Kbr7WOSwThnTnN0pqLgyJrCuUc0rQ9h5XV7azKfPXczg3CxgFpjw/6WAVoH2ZS+zf1v
etyLtlTPiReRTzGyky6zJOL+rJkMBKMmCYBFjpbYPjxOWvlfvUP12wwJc6CmsNVypE2NaxN0n+rr
qQMuBuLt+LDFCUn2HBadcbCrMt57Yxl4q/6ld1YGqi1oiHGTzkn81Tf7cDT6Q9V5p9SNntreqIM1
2y5T/SUal/koQFoqQcAmIfdHfGKX1UByqYXRuDmhBLeTvkdqOzY7r95Fm0apZ4ykgELyJFsCaaY/
+h6DpLLqzkUynSWXyRCgv0787iYupGWHZMDqU+Z4DRO4+Xa/5tk7e87Fn6tHs3RQ95t+Ink/0F/2
qIpxvFsHxYnhyGK3revkwYZu1+YJTUFPu944dzHfghMw342zh1RKjNlFS94cdJq7qbc8gPjl16gN
5s7M/dvifTGc+uqK9qH2Bx6LejsODKmwegiUzoBsa1y8ttsStnEmhzVFg9EGQ11XGAe8j4rywG8z
es5znxRPWendaRZey9x+zRFrtCg243oOZ8O5dba5X2cb82cSuNrwbLUPifu74U3jxvoA7AmWKArS
1D3R8H6tqjI0MjsKy1wcl7hroALbgyvSE7k8O9IR0l3O6GA+yfZqM3Km09oPzLtcbDeLgorajrQQ
jCOct6bFgo5t6MYsqc4FB5o15vdzWtUHOyrLQ20232oOwgNU3oNY99Bkh8grDmjMpqB0qGyiyc+D
paMxQW26xjdTwGgtbfLVtVG6N/3FysZ4V2WZfmxezUJYqIyDyqjq+3Q08iBNDmVu+HfCYY9ooSHu
CAR5GNtH09mI2FvtNRgQj9xoMrSlhYA2nA0coNi3jeFcddEwuBZV6HHQh/SI/joUTZmcXQP4z6gK
hs/UXw06yT3U11M9iHo9+4M7sBXNR89I2ktOFLeivzaJpwhne4vSsrwWnpiCKDatQ1d58108R5fV
JFW2mLoImwPuBRg1Z5dsffTeQlOcS13EV60wdzYVVXospNSrNG1sNiM+tM5D1x+g1pgZ89mIiwl0
u0/oXQNSu543uPAjXr2WBITuuq5tdG0n96oD9dCzJeIFdtM8Dq1mXo3R49we2yw0jGo6Jfo6EagN
zIkhgZT42n0r7Tp78Mkem2NtePBM/yNP9OuILBdKmPp8SlPzJkqOxTS3HmedOojUoemkZFgTM1CP
XRVf1TUdjTCryOkpTVJeSGxB2Lcxb5r48p2G1Cxohs04sI891t5hafx698l5m1Ju5vXjSUzetqNt
qJE8iB9V7z1Wa/RbRy4RNOjZwy3WPpD2P1Ob2Ht1KRu43cMK0lIjBZRqS3Ot5Wy7+atSsyhAby7R
tRBrraViCAhb0U+Wmx7VT3u5c18UkThEDg2iCZbw+YqaxdA6i3kgl5My3ypKknX993myKFO2/kwq
wXAgDbQ//CqVICI3dQxt5fQJAWqEDCNOW6HameBxSYuSZZhP18k3T4UJLaXVqCi01j/UZG6S2cQo
ICkJ6Tu4st7MhhskiS9xRCvxT13avpauOMe+6A+t6OZQlN5XRREqcLBMGPO9Gl62VyyfD8IUUO0c
/Qro3k6ME3s1Wdry6rhD9GFUeXVddOuTG7UlK+yI5cPNZvrCvghyAtQ/f3mFlPcGIjagy4LN22Zk
meqb16W785JOC5SkRb2zsWkCyHQ6qM+VGZV40eLlzh5sHjwpGfB8tJe0V+oCA3SX6OnQ7aAZPaZG
98j55AcRysKD9qB+JNHRhmweJJknWWIBABKgS2nZ4JadK5UOaRVwGhI97iMcLbIGj4NTvA2RhpKq
7B8nKfSrV3cNa1M7zUnShel8xsySHpfl1yBlgkSpv3yKSzQ0J2xhuW6flRRHgr+NbnYgtQgJrdw6
wOM/CmumfpbawtiI342yP85+CrSL0A0kVwOswyDgVyzCJb+4MI77sehx9rjaQ1R6ikkT3VrsAWQX
timR5edcFrUuBcrcf1N0eD/qr1u/XTO/LUP1N7lUaaaotALD6d+USmbbnhwn2+4klqy+osKnDawZ
/Ix2VPtT40tR7dI+g0Q4VArRy1xC0WTs/uqKxUxqP85pe1D8nyJAlUg1RjphTivTjSTBpyRTihJZ
/W6/dj1NjK8dlEpLUYQC7h9VA/CgO2xYnnTatMYXe2+2X4VAzauISHW5lSQhcrdTXG5nR1hOUHqa
AwXjhwo5FyN74AJXtWeaE8LUwsDCMgl6v7G8LaOxBLrEwRWAr4Swn7Iesf1haEIF4CVeJr//FFNU
HeH8tkAvV1HewZRkjWWQKOCzblvrLI+ofaNBOsQxFAS+9WBiG6ERcwLi9t3AldzdXPMIUX/1+9qr
5rA0Z4a4zvpNib4jKa6qKmnh5PxsvJIKQr7rYJtf7bRjB5SLBiQadS26U0QVWUBPvDPNev3CaI1O
EdsKel9ollqbFjZphkM3NlagA0/v1N1PyAbgAYQZn3QgHHH8lPc6Bo6HmBFtb5ixmr0SFH9KQjSM
W1V5nAVCl/LYeXF+SrvS4IHhue3oMY7qPiyj5e2YYqA2B8eXZd0ITt0JnjqtOq1J97sf6ImtFEzP
6L8oeVA3QUFIAqpZyuu21UNYtPE1mVfkdgiCdobpn9TtKcDo0AxBC34ewqbRBxxm/ufytxtq9sXt
QzMGPvWXipUdM69Ej+fAlkOkG/Yio4+Npw1vVFCwTX+SU0rOkS9IMpOTouf9pf89bqWtuO/a91+0
0X7xUjeMe4x1mUtzlrvTGoicPBfkSUele4nmut+xsLUVFVJHQxIoBVC1Qr9rZT6FFhuKVOt9bppS
CCg4ib2BVOSsGKmN9bRHjYl2eGCzVZu8xXTqoOjd/qge+K7l3N+SL+rdoxQFqj3lU4DhB5X5BIJs
ZNPvuLbe59gRuyL375SCIcvWp86ayU/q65+6ud03ZfOuA1olfveNqQ4cJobNCFMde3huPjMFIzlp
Vsuk+rhhCEnTnNu2REgo9QekI9Hw9qFa32qBaVRQZ4OSUz1DWkxLL8sZzFpj2FH7jbFx51YmbINh
fR9jvGnpWEIONHOz/zyqB7RGOwQQgdollSJAbRPqMc8Maq4I1S15IvfOBIOcQAztR7fRdkPhbgcv
x9GYtndRGVWnwUwo4uSh5CxfLGKYlcZyKhyUUjCjAZnwXui1TbNTW15eMWKudx1UcTzCztRvp7ZL
0DJaCdGUDTPep/amlCHSjHA0Buu9kYV87iFqlRosLKJ/ZuxsUwfE0Nm/LDEwOWUev3deGlZEcIYW
KzrAtIXsUaqdEg8Tr7461Y55x/XeTpwDmTNxiFYX2LEugNzyxT56egF1Ir+IWv5qEWoCzWFufNkk
oyrWI4r2kx/X9ac+ppysLWhiW4O92PaDlN1mKY94Z/FYLlIhGJk/ynE7dkOefuokTD3N93EZ5lIa
o00+sDvLjev5UxG/iqNT24Xa8tR9MRCJHHCCX9T9L/P4t9AN+7P4TSVzbjol9tL3ypnFWVWNwzAu
9wZiMv7VvVdfRJGz8jAkff3c4DfBhpF+OI4NfUsUubZFX7EngoAAfS9jXN/1fRvYcu/MogSFUgWE
hz5Kbf/qQNJy59TE/kUtksSwMUsgw+JqI3T39AhnHZxNLY8uJdTPHeR9Asu18ZTW6dsotCi00ASp
EiHPbU6vRByJOoFGRgLwuUmZeEfmVSPYQHBcuHXDA19S1MR6IeA1+XDq4VR0a1Exd0YDlbmM3UmV
lLXUlsxV/C21xz/qmFG7Tjb4jxrqh8/TByZ5gMHKN0jSwgjVffb0X5kcvsT2XW2+E2Ybfa4UBqVm
+q1iF1WnmrqDys/gFMnPKgZyVGevtths8s49VfrT/z2Mh8jbr306HbMOtNXt5pPS/pjSBODk35E4
7twKnf42+kDxUuothbF2at2wfDNRq8vlatqy0KqtOynAcvsYfT5WdmFlvFaeCQJzQ1DF2SUHfoic
4n1Cs3csWcetvlYnda0y/AdhvkRntdAnMDT2TWfbIfqrgiKx3L2oiA1Qjg8l3+oW+vYlHqO/dM71
NO7mdfyqJAxVj3GgqEHfnM7+oid2dMmlKn9OR/+oZcgP4zUNGTHlnvA37D1TXAlweFoxBqitTUnc
lThRnS6FPQD0fsE16B9HydF7DTfanIffbpYlB80tkQSg1ElKPZiTYrdw1UN1Om/dCFKsLbsUUfjg
stdYpeGjMeXcnzfKbRzTZ7XCCAlpDsavscHDFEfpqymysz5loGuFVweVaVU79WQoMl8pBhNmJh/V
oesUMJaaOz9kfXJQImlpvsHCXwWkYTyRn/DVqvfLlgPRSHrdXDIE/mV0FGhAdukafWlTlr3k7lW5
4KGv22zvx9L7h3QqvvJNo4ttMRPGXl76LRsoB/iYJBW/rXTdmOjZYKj/SkMceMejZbTGceoWwa3/
ZQ7m8OjOkRS4sUvGntMeKy++x3dxILCl2M1GOvAQ/FbytkiW4eqCuFN0A6wBZ8q/bfM4n4wJo1wj
W42hjW6phZdXl2p0JflTD5pyiSiRiW8gHSxd/NnxUkTvDPerGet0xGYHt9WNH0ovODJbOmgiUQem
VjGLiCAHxwU9zewEqqBzbmvu3rURz2qtGce+qW/5qqWHLHP2hFRsofzK5tAg9JmGT03hMKB0i1v3
xcZxc3Sj4dOHRGTC69Q7uNmRzMlFovQVqkqq4hdrq9nD9E7gjfiungxVGqiLoAptZpRgGZArba3t
Jy9i4ph6E3kkgOqBTP9lTzLs5I/T1N/UYRGtoPBrkUNstDoJZH30KWbtJNK5efIk0GhbumWv+c6l
dYdnTU+OGfPIlI2pqzQCgbrxj6gpQ1dbalWi8TjPTKYgdKMPIQJYwuanwe5zB5MCb28k22UstqvQ
jFs7rlWoZCVTBy1uyItVcrE+C/t58UAOhoLelASyiSYEE7uNMZ/5F2oFqj08c8v00A6fZV+fjlh1
o/4YdSg6cTXeaPBuTlbeR1KmpTpIy8heIxtKynGkPH/UUlyI1Cuz7jzio/pW58MNHOCozjToxm9t
ZB8j26aF1Oq92h2GsfupVopRzk/Fop9MvXVZp9RiSrsi1Vv+Vlu7ejA/VF2lth1VR2SD4+8xvd/X
PcQDAR3K7KZERNva48aZkdtLPWomr56NmLisaC3VA0w3h8Fhkvpdrb2qvlY98OoAq+r4wYubA4kd
rynRKbvtVb1o3qTKPiZfZSmYPSF3XMz9YzRUh6/tIgwGX/H85A3tLgjsMTfLYzSZeM4yT7+R3v42
R94fdWqgaCMfR4fH8ER5UJ27MndEWvkQ+dX3rUL3nQ6D/wANEuMllAhCqpVxEDXbXeoMTzzyTVCI
P52Ukms0j+o+rrkzHGIkjdN6pVIRn01+NLkv6h6oa5fO4ViPj67UTY2jQO1YAWGRuKAeDCUr0rvo
YuSICpL12xav7CVIVE+jmTxWsi8yil4LsiK/qq86C+/FLLJXJ+mTndbAnqnfVWeFdhltR9sx5gvf
Ys/bqDs9DdqfTvi0zmDWautXf936MZUreeFOjRmJzyYEI8bFZH0j10TMWntRO6a9FGin02O2aUYY
WQCOY41cQsmgLTZOuVWomyX/RybdAIts7JtyR/pIhXoqfi6XbfvcLjTD+u3DdXyqftVpN65FDQ6R
/wGQvEPNU501R7+oC6dKSfLsmFWgNZAfBlHWsFXq28bkRFArDNCzcu+NFrPaIT25aaWl33Ij20Wa
bYIqcmTbaCY89suoXtZQTM8T7RMobpUdBnsSoTU1L/HUtNfI05+8TRv/0iTTUdK3jD2ho4qIodRU
+7h66NXny+wmpkykQfGYIBV4Sf8tag6lvwKGV9ZIh2N9xFv+3jKD8Smdj/HiT59dFFb8R9KdLwXp
R+zaOABnVEq0eegm887qOViLgnQnwh4RTkHLRyYGfoIe3K0cwmQLtmR434YCVYOzNbDcRDMlODyX
GGLDa56UjYFWYSbkBHBV3SxHIJfR+4ZOnX1a+cHGjJ508r0vueXeqeWF8JG2P2r3okZNPlsFqQ3m
S2ulX5Pe+JNo9lVt46pndtcUdV+KtEBtH7VrlAc32a5Fxu6de3wLFL0xbKJ46GxwHpE3j7bFDSkq
DT6g4Zx0LOpcTo6lhWPn5CXzB991UGecMeZhqFDKus1rUun2odTTYzLxzvEI5FPCa6p6zPWmi+cD
7dtoOBbq8pMwS38npv4pG9xnYCouDf1qQZTSl0FKvtq8OfnmhEgagqpsq/6cAY1tnMV9FZV7s0Ce
ZORpc6jMzdmPRGRE5tyBNSfjUcffHrp4RPcOJk4bXUEwkm0SdiWb8AxlanpTg6ESkM9wnfJguP0D
swGjEOL4h1gsN+wNkP7KPVUkXQTlnP2Momjeo+V+d+3uZFdGeZnQwIwtzsJc5FU4dtdCaFdaLrY7
L4v2MKVf4hoHtkjyY5ITjFuWO63L2iCJh/iYmSwv4dhkvVojgXTrbsvGGUGAS+pG1u7WdmyvLVIx
p8ovRgcGXIwTnHWfB6PIY8BdfNemF1+9NcMohOPnyYsd95xtTLac1wgBAPanuU+vpDEF+Up0cj6K
A/FhzHRYILHMWpwNnkQGcmy7eMAZZGCL2gFIpVve3KZaWmDz5qEv/WY3Go13yOLDOGvDXWQSQki2
CroP+xExbEnjD7q0VIOxY+YloOPKNpkwVzJZkpN+bru23K+buJBiAXmcmM+sh7j/M6TVr6RjlUz6
Yl3N2XoYlvbbxuzIwzTjAFF/NCAwdd+wCxuiDklPegBhArAezT/bisaQfJu9KZb2HBF+UfY6OruU
opusHshobi1xXFiOYrTieUUS1Rob43mptpBxFxnnrf3gWN5zbzcu0uM1Djb48WFi2mpf3iobcMhw
sfL3hvjWuDFmX7tZDh02i8T1xu+e3/7w474JO7dC3kTOUrxhkzZG4sLabCxOvW+MMIR2BOsG5GCi
O5nr5Ku/4pD1UIYAMRsPeUVYlmkmXxorWqkssc25wtl5S4ONQPZz0E8/Yjd+hBJHDchsyl3Vl89M
O/5tRvq+8PFOdHl37YgtO/iaIH22novA64vXdhkn+oWMIJ/hmpQTeOHoQzfb8a4YjtndsOCzy+iz
D0RZ5aekk68jTUVyJMcsm4aQF5dBr4t+n/r2uFvm4p1mgxiksXsV4KzbjMerq79ZUDohOr0Q2R1A
l/9sxr9dxBS3JiPeLfOWqzv3/uto/PBb87e9+GaYxOnPVFuMu7TcjsYWJfevabVtV2arBj0aZ9y8
QFumW+8Hj94bkzwiAxqXHLodtdE5WejfNtfwj5WbPI+wAPjxCB9wJ66+bmiMgzF9vFfr66h37mFA
71jh7TxbTYbTTEf02elMd2j16U7HWTIjns4znYioBF22b1U3t7G+LWA412rCtjj0UCTEday7Psp+
+YVIz1Y5eBfXnL+M2+yGKVUUPAMtx1z/KBuDyL0WGE/LIZaT+k/uLkVYleMZbCy7Lu3E10jXHPXm
VgCasbfRbWL/8Sqc32i1ZFdQlxVqRtLUkAtqt5p5H8g5GbQ8jMaht8fXiJG1x56cy6NuGtIMGt08
MCIrcdvz7DZfgeKOpoX01mE4466MDAf7VsJEam/u7zIwekJn1otDQBCaMJh7DbTj0nkVORo8hWxu
aCzya59qDP7kWQ5Lf0LFQyDXvvHjBlkug+Nr2Rm57X8a+6Hm9v2TdcB2UUYbDtnKjm1Jqf0/SOkh
uPJsstv0MFusYPLT9qL8YiIK6btyvNayv+7Y/essui/XjFSoDq+eoU+k72ngS6oDkSeosjWU3hzS
kTIhECmEwqlVm8fwVzp6THZbGyF+OGGXoLUu0PCi/gVrkQApmSrrDjDu2UCPNXvGf4ht/FdTjm7q
DOLwDFtOZwS4+/v39BI/3qayNvYxOvEbI3a/bfl3XXRvmUm9oYhDVUmp3lvZ9BXKpOAh1fTEW/Jh
LPatHnrv1TN3qv38rA3aNZh8IG/fy97+vWz9X9J+MeOQnIJs3TN8l9QTmfz5j7dn0JCSGbnzWbt6
azvskwlMc8WYRzdbEAkz4SpPpnDRL6ufP88i5tOsUFDsaa///tOYKkL8b08LH8dwkSQzelJG8/6T
hp5gV9wHem7tfUf/Pfpxckw3waptpI02mvviCNgxHnSyxhgQlTg7q1nXsK1iB1LfeeC2FBd20/st
jog2GLT41HvrgPVtOUeWBbBi8cKpv1POqShPv/cZLthK82841TFQyp4H87nXLcunQ3JqNcKctj1Y
g2qzmsajXJDOD+kfU4ZPERHm4Ebjo+V3WMQaaY2f+6Nmx8be0CCUt0JCxxK/kq2lR8CCV161Lor3
sQzmQWDR7ng7BsYBleQWvWbqk4W8xOg6JUqhSv0sF+jA//TV8sQzc/20u6MkxZP5U1n5FBpIMhv2
t8g79QsC/djBrTYhR47jN/U4dRKdIQcTg6jureG8Igfpt5kmOI0uKrJGQ+d4tLybukAqZ8CY0qeo
5qxcGJaQF7F5yFr2tGEiOW/GxyJNGpRMBxSLOW2sNN820JxbxCcRC+itbLniOZvvRNeCP6JYJMMN
63L/qrzYKkuimqz7LcNMrCjwRRpWanJWYkSBg2W/m3aS7nPJkfRZfC5QiIdNGeE7oGI55jXwHuqX
MB6Sr7FznC3upHLBLjVpvKP1U9HDpbbqt65MH7oYM03lhYaz5k84BnDoyBiXbSXto94sjmZ6D8PJ
/lhEN2s5oqHOviSFlewND0shZgKq4ma9ZKBZOwVHl5bzMunbC2onnFw0ZnhupxNjDsRf+C2RoA+9
RJ9XEp8Zo34jwXFXTGIOpx5wy8ISTAelKGV7pRVmPqTUYNYUhOlOZ0cn6c8ICmjLgD6pRwoIpc3c
21dlJ3OWNOYZzX6rNil3V2IlkLSqrUWR4h/MdWQCrpkhEk7xzvVuhh1Uax8J2Xtx06kJzDJvA6Y+
bYHrrk+MlnMvOnVCW6EhNiMNG5aNaFJ2moOgdZ8oX3vd4ICXxvwZ31G4EbuhANihnxiTvBD9uvrL
xfYm70YXKnmeVMhGocVMqxQE+HvWLocpmfYmMSMUQk+WSp6SFnQG87VnNhqLmEWxrGh2RMbfUmLo
Q1sHkqdU34/oyy8NzlzGIICWK6SBXQURQZ9VAQgJv632jGM1uBQ9QG35kp5B/abzWLfPfpJbMksI
6K/LxgPtrZRrivsMvdSnDEF4Qjs37RCsZUU6T9JdMtvlrun5R9lugtg9SNZoM8LZy9drQ8Gv8gJE
iTvPteI7pyNOTzL7CsxX0JsCguWJpmHy3Luk8ClohDS8Jhx92CuojSa9kmIRg4G2CMt6iOqywRb9
9yNBnRqqR+5iTlFw3zeiC7EArLjXrdW0q0Brevo/ycRkeCZ3o9WEje5/xb5+LiR2UGf+Y1PbGzME
ozzsG/9dYRUKPSpTH8mk74V2MxZBP2TleaAOEWXXn5wOJnT2BW9nIw8d8oOOXVQBLFY3w5S4uGbI
Jrgo/FxgT94JkXySD7k3EkeRoMdqmLR9+YR+FiIzlhg8YXO/EIT5YNnVHwVyalLUMSJjjr1Ow8a6
JAdzOquvrmxtaQtB52XMLdFiEtUpj9TTNZudfu3Hh/7nFD14WfdT8UjenL4t+XBST+0olTFqxcQr
G4/AI43QfCFZUyC3sx39prBdq0m/mVZGadvaP5nN878f9Y3XkLloGHqZRykHE/39BNb91Sz6grlT
pkaOlCKHjCJ9dodPYlfxWuQufp+09ZcYCZCKiM2dAYswurKOUhRG2EGL878/iv8laQ4Jq0vOnWHY
zJ1mKCMJef9YGESVm9KDTNBVtfuXrMbobYo1p7n6+LEWF7vBZ2yIPT6tg3R+Sj8q4i1CMwbryRib
7ZC40YuCMJptuvp21IWfXnV4AZc6O7BliJok1QZ/pnGqvkYlhnqZu0HwzX+ysf7LNCCGpclrjHWP
mAjLsmWQ1T8UOwNZuKND+vRnNlBesPEluvMg6FdCe6bfzK1O7FXeQV/Zx3lhCQ269ZBHtEiKzRWr
8bWHQ9v/+6ut0rX/XvfIaVTMQNVIfjAwEf79k7lFXU1JPjv7OKq/WgSWbJLwJ59XRg8x8YEk9Pth
kKUAZhZ1imcZCRe5DKL6b8FTVSPQoUo9lzH2s+KPPJUUd6QwH8UrNW7/OCeZiV0CCkQtMAU662Q3
xx6hvj3pXv8PMZPHj1qO5ur/ebbY32aSvRAXUZf/9kf+x3Fm/z8OKZMTSP7nFMpz3/34KP4xhFKX
L/hMoTTt/3J4Dnzfcjz+UJGIf40ps/7LoBEk3gIGH5+p7EP+e0yZ+V8IBkzSXV3Nth1H5ij+lULJ
mDI5KNbwdfn4O77/v0qhtLR/crdDhWga8iz+I3csfuPfH9cG02eLXbFDCd/V8MhdlP9ZqNOfMkdo
3+aJ/v8sBuQyjCXIpE0h95snK3KzH/jWev2otyPhVIPwx4euqFfwNHQYqbCmnz6h72ejsQlt74d4
v+YlCQ9b6aShYNQF7gA91oFvnP6ipwwVQQs+1Ne4t7fmUJhW9L4lTs6Ipy3CVluUBMUEE8FXBrY9
0cpY16E5ZUgd3kfPh4Hz/YFha6aJE0eronXvt3qODKewT9SryUMdIwqZ8rHcp6g73uldyrDSkv7c
auvwg5Ty1oFvSwAaUs8rroYXa5cJKdbNIk2/O9ZzBnHclIv9Cwqzhq3RBTksGzMIAWNKDSP7aLtN
fxdtlqEHDaHh41GQMwhBvBoChgia76PpR8T8o2k25aHBQPsAZB7VZ/InpSycB0Lm1churWLEbP0w
mRVQMGlvlkZsoWWmx9R04uKst6gpg8VEoL5m+CJ6aTuLIzgtY2rGxy4HjEFW7aEFMvvm3s18YJkh
g+YiuCt6n4uuT4Ku6GawK83BZbZqmFonEn4f+kFf/B0uBjcJkPHkVHs4PYiCKvpbz9zgmm3eh85B
Q4UVljgdcLfS3vDwkIrNLKE1JzqMeHPnqRzr9MsoChhO4Jv7rIMHdxiF/lYYWDHceMK7RYTnSzbw
ZVFvrB+EboLS4f1cb2WNLywWRT3v7KxpQj2CFbFrx3jHuubfXNKynsosrmjGrDV78XvcZdXGtYTA
yqz3JZ38wI+tjyiutac6qsujJ1YHCBlPMGq94THRPIO0sUwsdKEMhwiy1RhuYhDps+an74PQ1pNV
6f5BjNr4wUTV3/pg1ncUfPZjZCYJwD4zhhuTcSU2NMzTFHUJ3kfYM+K5GLhjlcRwDxEJovXaNruu
JMEcaedvFiEuHoeIn5hZ1UFDVD0Oj+HV1xGfxSVairmL+l1nptjnMayRw5e8ZZP7e8zhb1YH6Gec
sj2xhPdpEcGcmBFNXDk+rzY6xCLLg3zwOOB4xBiG3daXicxE+EvbP+eIT3dU5k7QjpguGi8Ve9s0
vSAyiBXX2u3N6rVu32yb2NW29zOJG5Yr2VTkdIKMia3/mWfbLyY75CwpbCFDH7uPluVid7b9l7rX
r1njv7AMqW414z2z+3VPoBQIL/f10OhkszjGRKqXrV30Kud9xUwi2kIgqxg6MFIdeSIDvXtC3OKf
Ri8+utFdWI+ExDDcwDy0VJAv20J5kqXp16Gwl0PfZcOJFiY9jiN+NzKZqnCw0hgXdu7eBp+80hqv
xdHXspKQjdml+vdRkEymRehkBaRJqiIa7LZ9MrWogfSZ85DVwFiUmlCoQevLMDExOxup84Wysb53
5rV7GzVqnDpLUZDn6bckzWZYmYJmyi1x7a2V9t3Me1weaBQIMABR2+V2ghStspGQx3PzK+tG+LGW
NrkIGKVr/h5bwRZpVt0hH6cRm5X7TkDGHHi4gu9x+mOYt1L0Dlu8/Sqsjm0qrQWwSFaEU1z3t3wY
QN/dBO7Cyu6WCoNMOaLdQjXlhFHlDBfm2wIq9+OvxdOWGaU4YWPO2qz3vZOPp3JwCuBwj0xu+Yxc
otaNfnuNAIRbxZjK+D77zViY1hGU8bzuJgJ4DmOhLedEAz7vGdJRFLlLUlAHzl8yTCUQPWBI42rj
weKNsTsSUKPX0UEkfN6iEM1jWXlETsymjeJ2pb1aBQEe9zEWgl2TzwURCEaDs91InLcSwJdp8n58
tdHC70qdkjInu25vuA0zkeKUdg1Z826L0dH2Ym2JKtq425i29gWECetq5g1EmX5vMq8i623R16MV
ZcnjZkSQIkkdFQNdsMXSwUuWW+RGTpoFDqJjix5R7Oa73pj87iPldhycyX3QQddCm7e4OKWXoEIe
GJ1griZxKpC9/Wp0zEFY8je0strdlNfkLhupzVe38vVlJtPSw7FND2+VgngU1PEZwXhT6V+KAbjZ
rjznFxkUoLqNIYcTZPq8mV/M2Yh1fs3An2W8LZfJTrXsqW2q9a5dhcFYG6OyV3H4P+ydx3Lk2pWu
36XnUMCbaSKRjplk0RWrOEEUy8B7j6e/Hyi1ThLMTlydnnaEpNAZHK7cG9usvdZv+iyJ/AMkkJQG
V+hRK91KQqSEdtlhO71mf6ACEWqoJiSFkia7TPY1/2vbUrXCsaNtRAmhDlE0dFusBxN1w7wADYaN
hYJ0dNIiOKebiIyGqUa36yx9uqBDK83khaakhOxGtkyMr6DrmrMKbF5HkStHSmmz0Nbij/KuvfFO
wu/omOx7J3XSrSvvroec0pyzrJ2ICoAPPi5+sThnz/1ak8xSJKFVepvKLv5sHTjDyoI+KbIDlozg
pvfWx1jUzk3p3aJWmf7fx5SrRO2TygMPLHxSvynrfhffZPvmbtkd7V3MZxbJkND5MTDX0gxDn3RO
zl9JideHigCDwj1Jm3zT77z9u7UVLkveulkQhZq/yZhDzUBRHT91nG8NeS6U5PZqpw5GjIAHtn05
dtbYaO8Q/D/QJXLwDdh1N/+pfeanmDN5H7Gz0tA3iWm+0qLmBlhF9+4aMSF4A9grBcvmhDN3pU8R
Z++7BuStHHoJmnkbaRPcQMdwpHVhZ3b6BnVmgy7GDmEKu7ax3l3SC/u8Lz7O8KwDkwnKWEEr6wGM
Y+NYafsyWajbSxcW54ePOKthuH6rInj6/hEhYdvVFgWSTbWPD9XCjpv3K94nUkdnB8dMnjqI9H9c
nJBC5DBqIdZM/sXSpGO4Sba5E3xJeQYzfTZI94WD5dK3Ow85G5ynoXqADntvY9Syg5LF0PRNvl0a
mnzpO53F0WcVF5k7ocwQbLc7e/I7q+h3gEtcuWvZ6Xpbtws72SLzYytg3WmKr2JMLWOuQ9y4Vn9r
W/JUtAzJhDluzl3IRgWwxSCW0zxPjra0734gMrK1Xg175BdgPsmbZOHjfj5ONeMs5vsqOzt4IkQI
Gvk9JvXkSZUxVUCRdfrm+ql9YQ3phMFwEiMFVpI1O+CkQkGpyVXpAE8W9ogj2f1bZP8cbSRJFMef
0uGlU+7zg/ljyOnbnw2NrsaIRth7SMrq8qQGywcO14ldr4R77XUAOmojGjbsFt0gP8/qx9Czt7pf
WTVAnffQwYPsZNs2d6pvrSMeyy1NlRcVS11pf32Kl2LODlhTSyw5UokZGN8s8yVCqGXJruHijBoy
YGGDHibX/scZVauw6z3DGmxLXDe39BVWY3EbRafrA/m8J5k8LkLJ1A1MQeY3fNxodYdfyAC39aU3
Hoslf9dLEyVL9MdVxZKw7ZwtxUpB/1XErBocRwej6R6d23Xs/8f7Ck7IWZDZ4uPdW2jpNFXI4wCk
1m1XQwmjeL0+VRfyBsLI+NZTXqUyJM2+SB5mKMAmEb6f2/pbucdUnttNvuvW3T48LJknX/r8dK11
mu4Uu0xjNiaJLjAmUsoISMazTWMAQim8jKPPha48LQxsSq0+JkQ8eM5izXaQ6NYldDcZUCVe1NpN
tFW2PakJ9ZVl79bpg1+LNds5o4e5nFQQa3LaxE0wJf+qMdnsv6IbgRfu0uV28audD26WmUhGUUq1
Og3uHi0oxztoDs0UexrecrSlrza7vU2wtl2VEywdqw2V9efaiF892oQuhLvrX21abfOJ1FGsRH6I
Xo0+N3MZkmFAaj8QOeST22bb7qA5HuutsXDSTTXaz3EMXjQyRruk6LNVn7RDTwpbAgNet2vZpmW/
NZGZ2Icbbwu+ylFGTtnmxXeWzKelS5PJHTa1jKRJZ3T25aJ+HNCIrbGi3SIST1/Vp4azzmxz7VW0
BWz3p7yONq5jgs5dmNxLx+J56Nl3lEsvpUdP6ET4Ugg/jW5pyy0FmM1qTffDSwoCkAJtYPyjt/HY
7qR7k2tSUlfqEUm39fUFcyGJ1Scv4f+ez3n+5Up5ZBXx+3zKNvnXyZh2giPeLJ1dF/ccFk74ppgK
+qLzL9erhYGJT8I2OMo2ylEnwUEYGfNeyQkP/sIVdjHdOY82+1ghStBek4AORSr16NvGm9o6EE/W
YC1v8IMwoRD/s+XzPzolX/h6NLIMCoGiborkWOyZs2wHOl/eQ0MV7byf5OF/aIX2ny/ADxFmx2Ti
GlbdjUTwqKJF1kPXfVtYDRcO4g8RZrurpX4Z0eYWebFNNryRo3a25cCR3Jbb9Fn7/q+M+//c2P5r
Ann9z30w0H11+fvHeSNs+hf+2QdTlX/QhhYnKzYTVN17S+tffTD9H9RdFB3EvoznEIJr/+6DSeY/
RBntZU5+vqCiG7TI/tUHk+R/INFKFQWwG64oyGj/J25sCLvODn9Jm7ppJpkbkLXpPx8Xeo+GdVtN
fKq4kgKnMpTqW+Ua/tdusn2MRR28pRcih5IYgLv0jCK0B3wHlova5c8m6iVvcSsVP5pa0R/HIQ6/
pBgRvIVWHmJCUTRrisLYVoCWvtFScTwZntJ+MbU4fHTlKj2hISs/yB71TsrBnChPWZagmBxMMnGq
CyJr6A6mFfUgmQE5ceo8KUh8A4rMdXPXgU2ErBTnp05IkHKB1duOYrBxI6B93YBAZV83CC8iEatj
Q/yMVkxDX6L5EwXUJFM9F9Gvn+iY3LLoi2rm1iT3o49fIrvZWw9lAdJmpCl4W8K7Pir9eBtJCWWd
BjHndqQl5ikQQMR0cOhzqNvApA/oB1hDW/2A7WtIuboyrASpO/QdUdTV1sKAhypXPm3HDPqGCGkG
sSONJkmrVpugTr/KfqUcAWhaEN/BJdvN9GwHMO47eE8/AcE7ITEJ3R90LSRCLXdUc+wcUkaIUkqt
r9SUPCStNRXBxpRCJ5Ijt4M4wfGT4k018u5JNHzo1PIk/g8c+SWfQORK2ZEsmRoo5F7SeF/Vup0X
2aQEH/yBRPCiKMFrgzpfV0PZstAwAf2WUwka6TmUTaI6IpYzNBmQpkhGeUQiRg1OY5KGe8zn9B3O
0K/Y1NyFiHratYZUQlm+aRVKcXEz7CKvVx5j9MIOiaD1t5YSKI9B4z2NMRLDhmvSp2lLEbXz1IS0
GZ5CLWWRDFm0yowGLqggZ3YGEcLWRdScghzZW5QJNK3BkEVKBuRprYcmN7AcTJoX2Iyv0CxvtQZC
TJ+63zUh5ZK2UuuYN2Ad1VL6WXnoNzGxiBfW0U+jaDP0bxH3lczg0dNQiY2LUEK1qBD3ejnqjzSI
FWWNQJwbrsAvyVhQ9DofpRu2CdSqbe2iI1wPMSxdIzPXUYgJBVVXxaZpLD/4uVqcMFcQ9/2AEK8v
eBktO6P71vRy/BKHei3C2gmztdUXyk6r29wOgyZ/kVT8wqQiphmQAAavBQX1+CJ4i7uYkniuP2YV
SnoupKg7PzKeZI6nVRXV35lzf6378HJFN8uQl8jandJGm9iNHB33XkwbSvSEZUzc+APZYRCA62et
IWxbVUIqYxjoaSaBX/GrINcPiX5SKuV72rdbNUap2ZCz9mhkKVoz0a0bYO7RKZ7yJ5ToNctin+xR
9nEKXpK0GZE0+zPqUNcM2TDvCilNLBtsHfI8fuqDns9N+t+BCR5Q1xWI0nQqv4tSYt1xWgmnIo0j
BAkaaxPkZnoDdAbYeqeRbNH+Q6Suym/coJT3rlQiyE9iBHUvdH/lQ1Mcayy7ZQSgDfmITgXySTj5
PeV5oDqSiN90nMXhzrDG4HWoA7dCj0TLf9N3YofT32dVjiVVpLBFRzmQaM8jupDm/RYroXBcW2Gh
mLtIl5EmQAYwMpDQjYRH5jzFG6BVQO2IiDzyRT3fhFZP7wtKcG62T1Ka1dDAYw0vyQEb7waZ2TI8
Bqmiv9A5h0zji8k9Lln11up071ctDHC2y8rYthzk216axEUyAYWHqurlDS28/C6mEOYERePBVZfE
vdRoFFJrlEJzRbzz6X8gQYMEjJrJ1deoMFHO6DAuQcBecjcFH+NRA37ziz4RyNAoIO8yJN/Yt8Cc
37I2yPeiV7ZfLewK6FvoYfks5wncubiO9qVahw+yKiJgJVm/iyLQjRXwqA4v6Boeg1sJYN0sBcSg
waGcDm8dmgMIIpV58AiTvrurrJ4hImBWSwnGKkUVbkYh944R3uJ7Nc5DWp+JuC4zAVmLCk964K+N
0yS+dqcpaYioZ2I5fqFx8tBVP6QT3hpvXvM+wKR6aoGLD0Oe1PduMRr7qhjhegOisGNc6ndtEct3
vqJ4u1LiTw2Dr8AmDaLyPqfTtKawGx/72i/RsuOCEluj5twd0YMVsYsJ2zDcy7VnOI1qCIcBI5ka
basQopyrlCVCTWntI5yihbcQu7Qna9TYYx2VjaaZCl3ZqN2LTYDGctd6e25AYz1qsr+Hq2WsI18X
MHbB7FQy4cxGUMQwF2g7jMtgJbhpod/y7bxbKwBBqsCDc+Qh+SnkpbIBFFahE66mwm9Tk5BSSlrx
qIzBZK8VooiZmMiudF5ImwSdVjcquYf8tim/gBXn85Rd8xxmioLGoxYOTtrG9VsNGejnUKtveuAL
f1wVAZWc6/rUen0QO3i4RbdDhngvBBnlpjTqfB22ZrXzwiw+eabvOiPNvlWgmvHexfUdBoe2NlX3
XrSiU0FrOgR2GaFT4PRQHL8pfZbv+hB7LpT8xGPAm+cRPXtWveC3ws8oDMuj7MmgMitvsgIcxFPs
J4iitSKk6rbNUFLGj3mVZuJ3X2jGnQCQbA8q0UenUhIeQqlNQSd7gfS7s3pMgcowQoFeTbVbpN/S
Pw06xHsT3+tVObFpa917CVGt3ghSTq7EvqSDxr9MNzZoWgh6RRCWd6Hi15gFwZD+IncSjMMwlkfa
nV2CJLPgoUFexRVLzPeqkeZjlDwUcWKW2GOHJq3JPk62FIrSLeQQec1pdTR9P143MigKRAlFlE40
dd1N+G7YuigDoXwDqlJCWG9owTubXQbBrpZYb6W+xfMboZMCxgpysuUmp8OMwoqMwUCh0Hle1bqJ
N5ZShdEBfYaBvC0NdrU6+CqyAF4nbpQ8nOSrMzFda42hfbO8Qtl3zJW4NRv83m9RnMEYJ8u08k4w
a/mb2ik98umNKT0jlJp8LeQa1rrhGzekFDHULlbKbVHDFwvVytwnSH8dx95H7CIBaFL6AQwxgX2n
JG12LHzZf0TqplhnNN0jWxPHiFMsQftfEf0fSHGgCaIDrFBt1dOod3U9VNEytmjpAybybqMiBh5b
BYEp4ZhN3c0rDUF6klsSF5s7svhFumeiaSHkHE34aEGki4Q0hSAlYq29h+w3+naWs4m4AJFyXEce
yviIDGkxcp8u2VxiGhoMlFSQY8T/hASXXMOSAM7XQfJNHytcqUDUCl+MJNZf0yIYXuJqKLIYWhhM
1tfOVaxNaASJdlTRYlM3Latmo9Uef1PwK/SHZSnbR8zqrQ8x6LtUwFxH+rv84/VCfIq0nLsZeWIE
clNkBh7zakLeGOBev5S+Gn+lyikEByGTEMnJJSgUYLNj1PYoU/PaLTn8n5JGL//oUld+w9ybY7Dz
kN2OQuuU+JX3hYWjuw+svETakYqk0/2kvFgVuLW2Do2vLZnbK5Rl8VtYSdGjB3MJtIzYxyTKYnHU
hCjcApOR9qhU1DeelgxOMQ4t4vwl7Ge9N7N77m3c1hVBR7ivVXu4yr1l+JyhVlffAaQj20tgmRnI
cnthAzwr7r/6plnckla18Oti5DhDqc+8DVovrbFifB7qcm2tvIV55gWomtYJgv9D9CyJYYHpXZAU
saNWXID4IYTFcZCH6M4SE1FBiyEZT4XOM/BgAKl96IuGmNBcshKpIj//pWSB9wUqumKS3aYycBBT
VN995dqyWfV1jhZUK+d19yKyZfQj21d8MqWyuvekhgtXicQq58SAM3tKc8lPN66kSq9lE9XtoZHw
kf4hGpHEBVeFCP8VEF59Q7gLkyz4VenhW1sjMStWiMUJWLnhEmkZd4qe8srxJQkh2apOXQB4VlwC
ZDQizdETDeR+3UpPhhUmG68FHbOVuTdPQONo5QC+Q767ifGsgZgYdbeJaJLcWho5zaoequJQJLFQ
OoWXh4fUS9WvsZand0HWc0kCF3RhI4XDbWmNLcyjmEQ48rrqYAGb3OFFSxEsxDpQKesQTXJwjXYU
B90XVRnMA14a+Cu2g/mQpaZ7iEW0ujW5qLxNHJjlRlCFaq/iAf2bHgDGhZUShbs4xAUS/eABWZK+
DLIX5Hl8MF1uAgFE4L0kNp55a3hleWwMzq0y8DE8i7Gv0ftjEYnBEdUX9Y+fpjlKcA2ooxSL69BQ
DNsCgXng3YRUUyAIcNf9OKteRSFQH9A/q24ADiqTaj2+sTxN0z0qZd0PIQyLTaomyZvpRpa50pBf
uNVV2biB1ZXsY3ZKtiowR9uTKQoa67zHUJpniZNoHZk9xJv1kBgdTxJB2A++n96MGGD/qsKiQ7zc
D5DCj7IXlY+yGWMZNEzrI5fWjxrJdRZu2l6imjpIWfWngFF8TAo9BjWqdpMtEfBBEmXhVbBgALdm
mJcrJY/ocU16OCjw5QcXkNnOU7QWsa1Y9ZDXSNTkNkWz59Ua0NbbeABuMFFrUEUaXWEtKALa8kKv
hbumkjwkzRRln8PI+dH1sbRNuVdOSA16t+zVwUJNQ8/fQkVKt0MD8HKVp2b0NR0Vv13XkQfhRYHZ
v5NquX/AVg//ZAWNSdwmVXTpVywpiYdBPIhOrgoW/OckOHZNEu+71scGtxbMtVsZ+baGIuoIgMkc
vYtY1ykATruH1rjP3aTfIGPo7xBOFu+USpCf8gxwIHQ6rFQtLbeDHuGhFRAf8TSG4rANuqx5aQdf
3w+m5N8NgeSuQ01of/CMStfFqMibdEixYaSs98pjzf3iDR7pM1xekpcEoeQRnBRC+dw9tuqyibLa
etGhCD/VXRrDeE+R0o9VeE9+Ujzy+pBvsS+mHOEmwPzWXaQrj2rXAnLsE1CrYpZYD2JUFLdG5A2P
Ba/Sbdv37YsQd8hlQ4iE+pRV+pdYLHR2pJTlB0xLtOwnLBrf5ZVLnn+rZgbs5Zr87lD1UebeyRLk
HcjegiVYx6bPTfFO8jABRga4KyOwylpSYCkg636I7cqo+/pDoFZch4GuN2jG5j6OqHUGiG0LJRNZ
ArURmmIrl0C7oJ/jmWSsLKvT5K0Qub68D2MBayB/NOJ8U7V6bH0RrLj70SluXd3Jqgnl2hTdEeWO
PvFVk6RR0XfJqJbJjaq4oXuCWoD15ln17ss/OyznduCfAD2SJot40klU3wxkLaxZ4TSKyV9ayaBI
v633OoJmxQqV3Gd1Hx1FgBNUVQ5Cu1+q3s9LzvOos4aByXtFAsimQr9ryQUL0JdVLS+0OD+X+6ah
6TA1LIT0PnWDQ6PxzW5yipDKfYJMQJw5Sr4Q4/JA/ooxm76BBTHgGMZACs9GaViqfi58oOkvnHfG
pqkygc8YCkxkhfLlx6LliH2jGUaMQr3XflZfi1tAFgfyRVa6+yRt9Z9CvNJfVLKFtfV0Pfalwf0V
Gp7vx9Ba2sqlELE2INoPdthLHO5xYS315C58J0CGVIZpQsOSkKeG7ln/wRWa1qoDRjgcsLREWAKo
VbEVHlCOuSO5U49YJp20vxMVJjW4EtGQFGWOZGs7ANOeSFT/WK/rfbxBUe5o3aKlcuzWyoQ/dMZ8
CVhyYUYn+va/g84aIRVKog0PX9xfAQ3hccjzcze+WY7FMFfdWl7nsHm/X/+Kl6b3POZsiUaGXjVV
Pg00PspA0BFpsNu4WZjPpSjzZZqLqVh4RAnqo+gfNB07mH5h+i7FwEhTk0xZUSVgJB8XitQbKWk8
6zHtcsEpGxdrtVAb1lWoh871SbP4U7NdJ8msC1oSJuyzec+vBjMOpaRXV9BR17rkPlOppECi/xgK
884aoLJgbHrXyv4CcPTSAjmPO5tGMyHPIEVgGrtYRD8opNvoT7Yv14c3b0ZzqIDBeQdxcrOIn4Ay
sDpCI+f8jax4HZVIBulpRuoROFFJTnE92KU75kO02aq3Io98zhumVW9ux3XkpLJjhWCpYtZ8bQNv
6d6AWn+5HvZ9Ocy/oSICb1EgZimg4z4uF5xP1NHzWZIgXNbKRnWKU8E/ZO/APOBj6/aredc7VKYB
IroPwi+9/A/7ntM0n/0CY3aAprWVYQg2bXcd3zIxz/ah6i2xES9OL801WTEMSTRVc+qNnp2fcmTy
6o/ZFujuO+NawrD0IMDi2iKMZ2t/4l19soSHxbb4pS1yHnZaymdhc2SxyYYIaz6LA1qjNo/znUun
WvrDK6/c6Z09fDfsZq1v0PL0J3b8wvReuBolRRXp5+maCZBptq6CzIMaHGvqSuDL8sz2BmPT4VaE
rA5WoMZCtEtbUwFjzenNXGvmLBrKEqEsT9Mslh5FhB5x5Wx7fcleOuDOQ8yO6kFFJCObLtxu5FnK
rIblb79Il/bj0khmh4zoNSbHrIWF1rr6KjrKmstvrzxg3mJLp9DJT4vgl4trRZ16r+8cRG22RBuc
80Qf/MuqBnZjFhP8paScsCm2UNSfeY3gaDE+IB1sJ4hb79L/GALzvhPPfsBssbYwtpvQ4gc08j2W
mQARhoXlcXkx/jXE6duebYcGTkWf4zO60uBCI8bSWiLdHRXhCTWodo0w9Pjc6VQ+ri+ZSye5cjaw
2arUoTVKScKS0XGFV63DoB7D+NWtF7f75UXz1/hmaxOmewGJ6f0TYoV3PFUgnHGtvDPANZe//96K
wSEVXIqJ/PP8rtfQPIPJzhqtf3Z//F/mbx/0rfXsu2vvgHI9SJ/6pDzLN+LO+C59vz6ncza9/L5a
NEBaisb/Qur9+C3dsdeHoCI4LDacgr/ChBmPkAkN/CZtGohb45Cs/fto3ezdOxEOwvD2rB1kalsH
Be+R/w8o3sXZ/+sXWbObJEFIRWpGflGhwRIqZTszN9cHffHsOYswS67UxKfORBF5VRQ3JnYCJewD
XOauB5Eu7hJTRfVJgTovznWXsrjSMEJjFU3PTQEk/LhVEBCOf+LcUvlcH8W6d8i4jAMK2btlasfF
eYR9yHWhWGB4Z9ulpvvm5yLvtaLpbkmBDoAMrg/x4oY8izDbJ96g+Nk4vWaguq4lhF/6XN/mcWmX
1p/rkS5+sbNIs2NcUzOhBmjB1q/eivHgxnjqmAvYsE/gt/etcBZkthXottCoL1l4ExVwJTvSjg6K
Y/4E/74W1vHCITr95E8p21/R5pwCl9Z2jr0NN3r7CLmEbiQkZX8Sb9Y8R41Kp4+H7fVZ/ATMnI1Q
mi18DBctU8uJqca051b6NtgFjrseBPS4d9A71tl62HU4VH0PXhZCT9feteHKH8+ZLo//tasnNhWt
qfCu3bW8BPH3cRDOy5+XWCsLy/8TgN3v1JHXNl+zFxH1O6a5vlsY08L6f+f9nd2D9O1hcmPCSHIx
UVEwpXmz0r1lI33roA64DtAUQYaRBszC2bI0ttkFXLiRjhYpgXMEXyUQNbRGro/t0oZTQSyRcaK/
xrvi4+dC5KPF5HpQoSpvurCxGwtxcn8hyKX5UwHkTyA1tI/eT9Cz+WvFmoMr4Wk25l7100IyH5Ey
L6DxIOYAOSK0Ta6P6uIWR72CYJMg3id5iBY5hg4Hh+n90K5pT9ML3Vq29yQ56T2+qOvr4S5t8fNo
0/jPxudVCr0sTLzAYWl75HixekF6Ny71hwxG7grNv28ILz1cD3rxy50NcXYoG7pZR6bOlyvpNa2E
ISh+ymnY01s2i8P1UJe/31+zOTuVlbFGKtpCmEwtzA0is05S4DA58vwbf/7vIs2O5sCrw7qkqLsq
lT9eDkpiNFFCx7LLyhe+2cUz8p1SoYOqxLt3dkaGVtsFeUw5ZHpi4kEm/mi/IPA0dA5CvPaEu/b0
vRJv6SMtHc+XzkjoNhBV0FaB1TMbZd7VmZ9pfLXh4G6T3UTCyp3w1l3Jq9ym3Wdfn9RPvL7pOjiL
N8+0NFNQQAQSb6KbUXiJuAv0X/5dcPIc7cZzrHfod3vb3WGcshl/NbvqLXtcGvbFVfTXqK35hJtW
U+rThKvoMiBj+9ib4T5Qy+3QF39nb6iQgVTyMlV/R82ebchSRshI4ShaNdJJd2G5hj+saPxbh8xZ
lNm2T2shMrWMxRp9lTbGZuSeA8/5zaP44i3TZC4eMppuKQhJmxZqtB8PGeTfgi5wp4c0ddbmoG/1
Q/p9eEbB/VZfYxOpHMBaHMbf9e+lG/b9fJ7f6ZQI/jv0u3bU2XQGbtGhiDKt1/t0H+ya++mZFNko
yj4Mm2AvbjKKvK5dLRw7F6tA53FnKwbfIlrnA5XDacjjuGnu+xtap076INEg2JjwkaK7pcP8PTm6
Nlr540QDf0Q9pScqEvTrfs3D+iDdDhss07eL1MhLF7xqgN+F+KEqdAs+xkrkPNDKkIVqCqmEqodg
OfGoig6ob3CItWJGd5owYvdj4CBqmpjC112VGass64U9HhUVfmUlygKooi9UbS/u1klYSYdEMT1a
P/4yc0SnP5wSA3pBNgLbe8TTR3wTe+Rbrh9P00U1n29N0hSVCXjnvnyMpI29K1tuB3itaJ6wsEPD
vDE3EoqMG72CouLG6uZ6xAuzDmXSmvCkBrX3eZ8E8KSCHAdfOKhfw+xngHzS9QAXJu9DgNnJINR1
jVw0R50cU5T1NrqVHUqrcaJEWBjKUqRZFlDGitWYDUORLJyzkKAqApyKfPSFg4UxfVK34BaReV0q
vHL5TvJc/wHTRgqIiNoh6pQ5fhNuRGxXNQtHHESnchf9nwF9crxubmUK0p0EQDNEALryXuFKdgt3
2oVFg2QTv4O+yUSomJ2GAvolblA3KrYX9xaK3W0dA4/D/04LXxIMvq9/z0vJwnm4+Q2qaqXaWBnh
5G15LH7kT+UdYzT3OBk4IvacvxAoduLtUjX4wkL9EHa2CWPdSyurIazYo66tqq8QA4KFmVwc2+y8
sxrN77KSIBO5dDg1z5N9XwhBa+KD1bb+Fj1WiAAYq+Tt+qxe+IZcGsjIaTw+tE9vD0TTtR4HH+ph
EiI1umf3Sb22BH2riN7WBSp5PdyFhJlwCrxgnjrwdmaTiZtvXYoa4Xxrn8rPnng7Bl//dyFmUzmI
QFyC6SgLsclwMH7ENmAAnNvnfuJcD/Uufzk7NhmOgQYFoEbA/7PymZ+ibon3+bQkvQf3JB6UTboO
7vuV4dp+uZXQE9r0TrZOvGNfrILHZpctXBEXVif8VlE1FFHhYfeeNpylBbrXd3hkTt8v1wxHDUpl
H0hRs5AFXPxsYKtodsnU8uZbT8PdSynx017hPeavkiz63ckmvsqqur0+oxeOUpj2LI6Jt4VU4fRD
zoajiqErFyL7oDJRZy5EqhZNju+qauAZNdxdDyZdSOc+RJt+zVm0cIwHiFtEAz/rxE/wPV/a8Sa7
b3fqqnUkpKtGOhcu3igb8cZfGOrFOTUMS2cngMLQZ1uhqTKpxJJXxSBEkzdVLBTPtd6mWLQK2cLn
u5ROsTxJbWQdejIU5Y8D9ZVMQtyOx2Pja/JBBnd7I5m1u6spmq4F1Qp3Weu6GyNKylNOTwzMUYt6
km+Nu+tTPl0J8w0D7sQ0gfZrSFhOr7KzGRfceBho/vFWznNk/d3UsXC6VoPgLvKtH0UpyjamHm8u
OKyFDOe9a/cptCST4GkaFdp5MgXpIMAGS6PK4o1/5AIuHJjKdSQ1X1JYxvbY6FQJuvK7homcY6X+
DW3r+2BQ3W2tSt/VOOYYBoi4CsQsIJ9wbwM/aw6AM/FG1XFvzwK/WyVVcwowKEp9TYF5E6Cb4hbl
UvH00qFNMwEAtKZQfZjLstC/ME1hpJZTkhtboMJONJ/teqWvrGFVHBUUhCZFqM7Wb69/vos75izy
vJAqVyLHTf+vyADLpXV2j+x4sNVXkyRNeKNv/Ft9E63TE0fuQvBpR3z+gv8e9ryiKldy37LEeetR
LcDWa4t+34FWtC3v9IfrsS7O8CRsij4w/5mX5DQzFDEBEzkZgtyOURE0TH2tYQDS1Ije1X/jVpRl
6tOiKkNknd+KLteyoI+kqmOs7fOmv8nj7lU0k79x4rD+EQ9TRXAa6ixfy6FJSEnNKW5hzLYBxIwY
nFxWd6WFUOD1+bu4z6e3BP9FnmPemGWZZFqYcuCIB/RYDuWu2wDBPy2+ii8doggl/zvOdD2enSeF
YeY9jjOcJzc9mloQCDfuU/RbXY929CXbBGv/WdlfH9r7t/+0DM9izu6oIsyMANOhqZIDtx3j19JO
XlFpCrZY3XJoHkNE/RbW/sX1eBZzdlNZiWKNcU7M0e2Pgab+1lEPonq2Dq3yVMn1woVxeVpR4ROh
SKsI03ycVkGTvdyPKTZ0brz3LOWLIqAVa6FJujCXF7e0JkqocYOKEudPiBHVyDKQCw7lfb1H4Daj
QoyJll3lq/J5CZt3KVcifdF4Q7Gl6Zl/HJWfsjPcgWBgYydRwuoXkPRiaXlcSmHOo8yWB34fmNGF
JRAvp3Fku91LT9Gh+K3caifX2Cb7SYOwFlZp/3e+2dnoZkskSnDxESRGh5UGkv7DYRR5POj55von
W5rEaaWe7bhhaNGw0wljCD9UjypmGy9EuLT4eN8iGGGAIaN78DFCE/c9jxGOqc7Cj09u1HvYRvu8
Av1wfSgXA8mIFU2qSJy6s6HA3E68ouOQR9ZzVYi7Rv7qQ0K6HuTSfClnQWZ1+9Q1RrkjgV8J5Xfw
5jIm7NcDXFpv5wFm09UZHumlNh2BUAx9mZ0zFO3Oh4Ky0sxiKWWWmfz54XcWbW4IEJtIFJO502ah
qTM4FSj/FVbEtBazNRLCi/CQy/HojRmTQgpusR8XA+6uPWRhXnPtJrpVnX6XO8MGbuhqqu8u6t1d
ehAo8l/RZnuoKiocdyEcEC0cXtA/XWGM5+2gEq0Du/uWm3Ylfmk8yP23U4U5WKwwX14tf/2A2ZJU
LC0wKp0fkDYuUmBS8GgZ2cv1BXOpiATU7K8gsyWpiJmU6hpBplbqeIy8lXZUdtlWsLuNsFUDx3dc
ZyHm0necrdJBCoxeSIgZ7tXsZur3Wzb/kDrBrwEJuqU+x8V5nMoMqD4ZMi2ej8uGDMgIc+yEVq5f
6Ihu0H5sXWlhM1wMAgQU1J4yyYzMHzNdixlgS5BMEvC2Gzf+oi3I9Cc+bTf6pzTHaJWii/hxHKQa
LsBvQqBx6T14CE8Gz5TdV+Y3cYOh66L85KWmra6cBZy+49nxjsGilEI2pyPnrfFe3SSnmnJ/csRV
5cvyZ3pPJObjozeMjid0ThSspik+C6fokZF5GfVM+dU9mffj2reTe/O7e6xvsmeMQNcAdv4oNtoi
N8GdkK+WyicXx2uJFsUoWTXIdWbni4kZJ7UxzrN+425Fz576jjCKJV4V9W9rv7j3Lu2D83izE0bB
OBdUOPHKdedoVIv6nXts7QmZIXxZSnguXA1oI6JKDJFEUz/pCnoldMxo5GrIquQuUJNj0jc3weD9
8odq4Ra6dKjgFAO6AMkHYPTzzmISu3Ufpmzwzn4Xf0X16XfLaS1ss01SvVjr/LR0OVy4v7G+oK9K
U4yI6uywrHHuLqSAZ5OGc49Xv7p4hcPKXShZXNjlH6LMTsvJJTEJI6IMVWWucLrGfS41vAV416WX
9YcwsxMr19AHl//ZCm/XxgZBGetF9Wy2RnFCoh5JYtFfNU/lPaZcy53NhUHOC5lm5TdmkjLIrnV/
U/D31ing7781kxCmNF4VE+3o42Z3DX1EAIMgiG042LKv8BpdKIdeXhJ/hfh/pJ3ZbtxIsG2/iADn
4ZWsQSVLsmxZHvqF8NDmPM/8+rtSjXu6ikUUj/sADb0Y6KhMRkZGRuzYexG+Qn+o+1LMV5Rd7dq+
fdIioOOmsnWdbdlZhP6RYUAIM/D2t/G2jvF1zw/ukyOy4YeW+8brmcFh8udpK0VZO9KkxOSsgt/8
CjEx+UWk5SYLHKsPVl+7s/yzUT+i7LBxntcWSJ2MxJXCMlMWi7OlW22Vm3NoUMmedw1Ae0P9wETZ
4XZasGoFxUkFIRtanMvo20Z9qqk9q6m6BsaL16kt3UHJN6ysvdi5Qf81Izb17JaRkyDSWlG+lu/F
HENMoZe5NrorxSm9M6s92qrH2wtb+0znFhfb14/B4A8UD902rz+aYcn0s3ZUctUdDXsjC9kytYhP
FZokBuSZ5P9xg6YvzPPPdhVET4FkI6PubME61gABF5u5CFQao4mSkYqlcYPl39RXgV5B9+MhgLo8
8DRELO628AAr4Um0wRlpcUwmLpcFMtB3mVk3LWvM0p2tNOhZ/vllQv9EIzbBd89cz7LzUDRV4TBz
T1Wnfq2MyVWY0rO2+ASv14ERMapAMkfeuIQajOnM+LBUGrACVJ+61L4jR924SIRnXWZUlyYWEZCB
6skcqho1uEjah9KHoO72hXWigLPr/Ny97ebX5xdjFozFjmLBoi2Lfz87WLClxHDLREytyagHords
RqDp+/2fW4HbD3wGKA3E6BYeJ/mt409aIyTKf6HwE8AaAIfebRsrmSgkwkJrFvdiCnA57dSmgWzp
E7nS4M0HwcovCBUYWf5Q/cX40cnZd3TykEo+0sgzW6KUR49961esZFHCK2ByJQmnUmsuvt5UDdwq
EumhGGip4cQAGh3dB4XnvKHheu0QHf78cF3aXNxlRKYe6RAF+ALsgk9z6Zsf4wAun9sbvOKXKsAF
FPc4Zgx+L1ylGcE0ND7tF9WaqRrpxmnKpLvUtr6M+ghlt7+FP13xTQofzCDydloZX0NXJjG6hvwp
D4tTgBIz4p/RuDnoLpzv4ryhV8H9yBNBQHj5c3kEADCKSTJ2LzyVp8l0mePfS0/A2bVDdR/sbd4w
EwQE3vA+dfZwbWy1ZK7C/8L+wmOQdO2CQhSx5jk+iIsa+huvFcUDWJRuf8I37u5ba114SuVItIYb
bBlIlkPMe5zV31PMky3+kEJHFEQf8gjRHQjteohpYJXYI+62D3STzlm9n2Nm/tF7l838ENvpxjV4
fS+JjXhrh9GgNuy3BPssFulZOhSNaC02eypFDJrAqhuCEw/+th+M47Rj/hSA3EZoWt39M6OL0JRF
tpHkE0aT9CUoO8+clZ2T/pzRQb2996tuBn81kB+K8pDqXrqZ7UtO1Om4mQCINMfkKBoq6t3WLXh1
SsUm0pZlgkaF8H5ZNxk6oxg0iygIf5Unxy/Z/H00/4rV5DAH2uH2kq4OKLYsTRczj4pCQ2qxpKGG
zKgBkudaCN6Gcn7oqSV20dYc65YZcSef+cWEwHMQ98KMzPhctM/bZ0S2/m9LEb/hzIY+KnnaBjZZ
OayrUaF6sd14xpzubpu5TmTZMgolbJcgjb7KyuNc7ZuOLqI7/+y+Nx8Kz9+1rvFBYRi3Pga7rVbX
VboisAkw6oB/0pA9WHbrx7Az0T7Au4HSDX+lqMF/tsLp5+1FrRpB+pbhLcIo5brLvVPlSrX1AM/u
yny453kYvJOrbksXasULABzokL5aDsJJywdunYZlmnTs3BDfGdPnQPtsxhsRSCTai+iIUAqCSTzO
sLC84ey6zSKlEIlxCTelKd0zWKGl867kDmKc8n6Ik+PtrbuOPuLccO0AAqCGpi22LtPDqpSjhjqq
QiG1Sw6B0YNoQBcq3ujnXn8kMNwGSAPIlnXGLBZAJ6W3Kx6krK0WTYYu/Ao30sZi1kyAE4dMmZet
YSydLZaNqIhKKo+RNcG8lx8Z9tuIOGI/Lr8QTnZmQvyEs2OqFEMjpyYmxsjw9O67LjFxDeFJBbOX
Wuxvf5xrTB9F5nNri6DgDNXELA7Whvu6O+afRGYAu+Cn+EvyUD34blK65pfgsMXKf+3pl2aF05wt
coTsuJiE2YRkyw5ST5nQELS3ChHXn4vEyqZvxp0EeslarK6rYqcb/ZLVJfm4j5o6vK9ta4sv49oK
xwmvA0IA7Tf1jsvFlGnplBr0poxGaTuIk0jJM2/jO11vmMGTzJYp/1owiC9JK7peMxCBZnqsSBkK
hGBvgNy1knhoRgqFgvQwFPlOl+uQ1Ko46FL83h5+DXRNbAcqOHiTb/+e6yXzc3hMAYvmVIOQvlxy
PsNsZZkRPSi0eRya4Xa6v23hDaVzeQ4uTSy+XTDUeVkBeXd1CRgTbjJJ012jBlStrM9w2R0VJ4a+
rX20u8+3TW8tbuGcZQ02E1JRvKYMXAkebF/dmgW+DsMsjliPxjca2jxOL/evL23NQoSPoGhLBwiC
PXR9HyEf5EE8Mf8JylXbGhFc9SAuSHF9MdNiL6JjjLZlHYj9jOTHqYHV0H8f1t9v79zqshwChojz
trpsvI55olgObAAgQDptnwXlTwusoolynRQ8xj40YU7Xb8TL66TTsHmGChCISAmNxf1S89qJ+rES
reXKDSCOG8byfVAKtmT7keLhKYLVWh6VDbNr/oldRJ14UAkF7IWX5JI1RnDb8wk142kGVtdPAcy/
H8v2BU0Qr+IllefqblDqjTtI/I8XB0MowrNasC9Em8XZo1+OoHKdUT6GLvtYOQhjUEYzdrXWt6jY
K/1GVn8NIIZh5Nzg4iTOY2C3hBzxaNGmQ+ocle4o6CucffKQnCCRTG1v/G1+TT9mv7S9kP758+vi
8hcs9hpF1KaqQ34BADRvUF8688Uctqbfrttsi3UuPAk287lBGpBzj6ARBWU3uHf2AjWg7vLjVtvr
Gu4qrCHFAxoGuOsVtLaNmyDqjYKI3r1KFqK3yT1lUW/UbHeGyTlXSrfqf8nDkz9vabxdexAVKgpV
qiHE17VlSqZA9m+kDrK0USrne59nzckczfFjhkzCAe3HLV0X7TouiEk0APwU0IGBy8udlQXrYK9D
dXIS+0rdyvQU817Wd7q+K+7DlxzOQ5ebbbyT9vopeIT3GriL/xz9BYD7MNFGznYycyPpBxU+Rpj6
Gm8uKDJRqwgOsfYyWRtOv/J5TOKYmDd4wzwuM/4s0uTIR/yBcDKhHs8dmHt53Mo/W5TRcYpYRYE7
9SBkD+VHVfs+xOqWLtTKS+oysVg8PqssZFplJrHQjyMU9nBU657gaqt2zQNEy1ODaNIfNwXE20C8
q3FMko1lHTMN7BiHAxg8Ts92HLuBAZq4Nd1A/eNs/cLQclaQXS95Ruqay1jJRyVon6s+38AgX195
woTJ4518XbR9L2/Zspg0qySOurMeye9tUDrHydLTF6PLo/3tm+86Z7h0F3ECzhJaPYEMMxtwF6O1
UEcPYJfdgM6pIo28jPuYoGfNGDCk0ZBWXprIR9uM88JETBqdS+UTCtT6q36ve/nBPqXu6HWnbNen
LsP/xODwfmLu8rg1RXZ92fIbRCYqk/lBELe4Cuq51at25CD7hdkei5oEtEJ8866WApX6WWSfEpkz
KeU+7Q9V2ZIHXAlcggwSJQEeety7C/NG3TaIbzB1gcJxeAqDsTt0JohMJVC6XVdK40aau3ICGSYh
nWG70RZlwZd7LncKgnqQd3MCm++9c0Ix/g7ivUNevWGr/kOPG5EeKsLAhYnOTNEtDDY8zwUFuUkJ
wEQ2ImdSjWN6+lNnpYyhUC/RqQrT4lk8WLgW4siaSQVlrT7JmvY+76aNDs/KzmGDkTvRDTGZfV6U
nMGKt7NdiiT6vn1Q9zNQqmbn300HdRfvfW9LxvPaMYU5HkjMx4ohI/HvZ+cPLdq6kxSSIqskAdIL
Zabr3KB+KOkHPVfv5SQ5lUn7EE9jsnFViMvr8lxiGg9RGBeBMPFtJ85MQ1fRRmqek4D6jN02iZLf
zcivEGW64TiOdXGcqnALSLu6XgeQAoJSjHYtHTPWOyuDPlxUvaoD5MN7PPhjZPJykBKAu72aPNtp
9HcRZV9u+85198dkuWeWFx+WMuIINxI7rT+iQOANx+jDP2Md9lfBSrAtarxSo7i0uHBX34prGq5Y
9F+dzi1P5SHcaRDTIDxFtBNkCDFw5eJH9GNjqddpizBMqkT9ioC3zJOsoFFrGjP4cJAdjRh2ecYt
4i+5raWwGys8LbpQZQJs+DEb/gBDfHU/TDQPJOakXc0cHx1fAgQaIqZdj93XsLafqVLXGxfDSlNB
vHwMOoL8YcR18UUg92D8VcMXcumgDMf0ZBxo7bz26t3Q7WmyTnAZT3cT+lTDhutf33qXlhdfxohk
FLZ6LNtj52khskP519vfYOXxcWliceshbdc3lYwJuNezo38E7Xe0vLB16z1U3PvSbbn6SvcfjdPu
bov9YyWFuNjbxWNLMcvSn3R8r++akodOVrnIoEmHJnI29nLl+cFKHRsUnIDMMOB+GcK6xBkluRJu
/iZmHx6Q+gBFrLoMKm0qhb/lr8uodWZt+VTvciUK7AJr7VfLFZBG5V15GD9RUiG9tGpXjRgoVO+c
5y0qgzWfIXlgws0SzLz24i0HbWUTpTY1ggDoP2g9t5k30r612HhuYfHa8JFXKJuMd1zMvIZoQ3WH
8C47bOmpbplZpHxwoHeohr2ZEZjXf7pd2/DT1S91vpyFX4xpMnZthZ1qPx/UfXqIJOCYLZkXMvKw
RhZwkRnP/QCM59BuAfdX2qmAJv79XMuLpjBDPQw6rDf33V509eLGg7/WetJpGuuHNHPRAYVjdty1
h+qL9en28d9a/BKxqbRa6b99S+WlCz0R+/0Telrjx/JLi9awSHXLR+kkQ1F22jAtwubyhJyvfBHc
6jRu+jlg5fpR/z0c7ZNyLE6aZ77bRtSvRZlzU4sgl0ah0yDwxtGvPivJ7zQ9yvnWLSF+7q3lLCLZ
XAd0GCNstLtGkNkJ+lHrsceB+qO028JrXENFSRPOl7RI1c1CS4ywedu96C7dzT/yXbxL0BkOTlnh
CWpc5z47APGdip35evvTXT8ThG1Kq8obEuetHHGWkXWxGrRlT+45qrW1b5uuOKB28q0wEOtrTCvZ
3Ta3egEzCvRGuM8Y5DJpd5CQSH0Ze9HnGrmPyhsqT9kBsdj3niSUpyCXhTNzWwd4NZaeGV7c/Hnu
qCgVYVhIiRkH46vAEogxEDi6c+UYf1T2yI0fbi931VnpsdmImTOftqSRlDotqqycL4tgi0uLbN9J
rxNKoX9uxeET0p+C+uoKsjJy8XdNQIXcHpRjV0g7HZHR2NlqM6y4Cs0hWFZ13pRgmRanomGGOpdG
biNrRDcvMgYeXYo0PCS95D/WUaZuYH9X7QESpLSkiFnaRTCfxslIi55lTab+XFXyLqjGI5o8bhUG
G4/XNVMIw6C5xJMI7uGFc9gzk+saRHNuX9X3MUpLenLSqhBWrb9vf6qVNJn6MHVwMmQGaY3FHkLa
TLtSiQ1XbxhZDHLpjk5G6NqxcSTePKLx1jBzbmz2xFYW6FBSpIniUFUEYH+ZMEldNuWT09F3e2AK
5CSUj8ND/s6wGPYaDvbXmOdI13hbbCQr/k8RRgHiwIJxm8W++rpjt52F2R59FcdBY7H5FMbPt/d0
5WRTB2D8mQVyCJZ+IleTFNagQN1alT930oCslkpsuW1kLeUEPa2B1IDiiIfDIlMqxzGVO1Dwrvlh
Zi6ZUEW1tXkQY2PS5tjY2ufCPZAbFDw8PCEvP1ccN01ttabmFmr2FQJ+l/B9KFLZG8tNxjXx6ReX
HUUy3WGgxBYoh8XCusmWs67HFgw1H/xj46Y756k59Mw+o4+zybC9upEa3JQ8w0z+LqumvdS1cdIN
mmtFpfPQIzFwH0gFIo1MhnY/zECjacIj/k6TffnDYE/hxxAmYDhkVVSEKyEVtfFl1zaA2VTerSCF
KX4uNrtHsU0CTC5Kx9HdCNZnZ8NOP+6H0/Si/0i9P++0A1mhRqbyEgcltUSmOvBXNUbEhqcOIoGS
MjUHKInMH7eXtXb0NEospkqNilthET3LaPIzlFQ119Bn+2tl1vY9IYAHejBUxcYWXp9Am9IXSByA
egJOsqjEOb3txHGmYmuYzH0GQ8ZOAi218VYRjnjpqFihPEYLmBBGe+TyUKiFVk+mKPHLet4HcN87
4SPjt8P3Uenqp45q4aGxp2TD6to+ErjIkpgqo9K/8A5Lcqo+9Snya8H8Qe6b+0lNKScbybc//14U
JXjNcrmCBRM56VkiZk5OO3XQnbhTi8BkppT1ru3a5GEy6406wdqKEAbm9Qx1BGF5sSK7ggNFzRv4
TOYcWPzPCIx3Im+V+rasiBB3tp6RyDWjO8cxR6c7irkC5GxvSVvj2KtmmFCj8ARmBcDopRmE2osw
KltaI3qOlHjsTtOziWzAn38c0Af/Y2Vxbc+a1Q6aw5Yx0fzAxM5PLdWfUpQN/4MZE/ZSUZ1SyRIu
F2MXqWVVBAWX+Uovt/U7CgCnIdiSIFi7Xag0I6IEtI3ho8Vr3Ea1sIHOmuOq+c9t4XuS3X9HPvgh
Kbvj7RWtmnIouoJ0gN7uCotj0oU2HUwh0/al0hAMTcyg9RR/eBiacX/b2NrjgtYpqFnq/CvNWurJ
IxJU3NEI0tUJM9eNus+1vgTogEqgO8dBieKQPj5q1BkfYE8Od3FXfZ/zQH8tEZ9wkCdp/Nal3RDs
5FHVNmLJmzcuQ5igFzMBs0BaIS8OeTAEqS0zc//WNu9P06ug/DR5nMfv1LttLMB1tikSdh3hE2ZQ
DTqEl/4U6/XMBDoxBYSO1/amGzv2LtJVKlaMdqgfDe3LxhcQx+1qgWcWF7ElUAJZKRssyvd15v3T
yxjvB0YtzEP+gTn0jROzkk2wRDGAS9OSCv8y+etqBCzTUNYgjGl3wV13NE/yqQGiz/zt5kv9Othc
GFuyJUnWlNlaiTcXQ/utzkwop1rtKVH63cY2Xh8bViMODF1ligPLqAbgdG79kkvnH/0vdJcSUmg3
O1LBtT04ab1w37wzhs3sbN0wDDHMLIvOpfj3s6jtj3WWIQ2t0cf2HzOp+VCP05M4127T+i+3V3lt
i6Y5VBYCpyeQDgtfkZA40kYaim6dWL8YsfpL66afQ1T8HsHn3TZ1/eEwwitcgK14SS6T9zGQ5jE3
+HDdMPwVzf5rVXW+OzvK1kjFdY5CEsQVjpIgr4SrBldey2VYTSNrUhS6rE9q8bGvH5q8AIC/keCt
mqLhYnOXa1DOLRK8OFaiOZsCxnwi6Vlqh2/08H6acvBkEtcOYdEa7u1NXDOIgpIqUiHm65ffK7Lg
V+sUiaOmZbu04LEcKpQc4GnS3pmbwJu15hlFDbr3Ah4Hm68INWeuKMV10pbApDkD0+/MdK3Cbbz4
YO/afZve16Bcok1W7zU/4cgpgjABLUV9EZ+zQismKWOJYW4jczbRKjQO2dDub+/ktRmKGuJ9J4Cw
kDGLnT5bmppOSpIhHo6CZ/3UQjbM+84nQ5JQLL5tSUT4ZTxmMpt7XhYwBHtx1WuRYXaSwXm2pfZH
lCGO0Q9bEKm11QjGUepP1Lm4fi9XowxIcvoNhytzghksjPY3OtLoUkHbtHGMrz2Q+EtgZIgB0sMr
nrzcJ2vVdHGMg9CLo2NkPEV95aVzhrzzRlVh1ZYoPIlqF/NeYtVn36ga/W5QFBHr2+C1c+r72lDC
HRrfx2xAmSpy6mFjdSuoFZYHyQk8mSpw4eU8PU/GApHkXqPsrBxCz/kypS6w5Glvf0DPfhcepL3l
JUfUTfZFtIu4ZBEzP5r/wTnFyCzsoCIwL0eGdKeRah1BVFcvnTu7KRhxDnbZPGwU2Ve9RpwzUd0T
lA+X+0unYqjkSkTKoFe8SR7rB7Oembcr8/HT7UMgIuHyEOhw4fLieas6LBy0jhotUuNJE0TDUKD4
p+jEVP9xq8m16jFnZhbBo6qaPLAT7rMslOW9GtsMlk4W2oXxSM1SV18QVd46e6s2BQ7GoXij4z2X
u5jXWQQTMBlvBOngHXDm2POjoHKT2uyZYbMbd1SKj7e3cy2mnCexi+1MUojjiI84SDW1BwJX4Y3q
oG5M36xAGSh/6SAvmRWAGntZwKiKqZcSk68mMFwZwvGHkSY9ubJgi0JT4SXcy+4WpG/FK8+NGotK
xpxIPYg/vDIaMzfreyZx3tv6xtJW/PHCyGIDpZIGSTSwsjpDN9m+D+URuez0ZAb1j1mrjlTgn2DG
3LC6gsK+2NDl7EUsVX482awtPVVPHb3en7PH9bPNObS1iQunHJwxz2wdQ4DKf/ooqe/kv8EHC5GB
GUcFhPK/Ifu6TidZHumdQ5MH6PxVGS+hUuIrxC2/r+E6kooXA+VxTxvUEqXZ9OftQ7DuntDegtzn
qXk1uheqzqBTqcFTfucPKN3tDKictNrrZU+14A2h2XxIj5Tz9a2Tsbq99OzojIhrd/mmtv2qjfWe
ODNlYwCZaRuf6nqOTkiIb/VFVo46Z49xaJDPlL6We+ok/TBHPkc9ioan1Eg/11qxsZFrh4FDrkNL
AvIUHb3LCKY2zkjkzET19d9B2G1ogCpO7uISINH6145Y6tl93kb+DF8CdgQzZbTvW1f+2waIZtw1
/U6t3PgQeYLvs2sf2xQNMfiOaN675kbwXPNSQYOoUlEEUb6MarQXYP1UEs2Ng47hu3gXK9OOXtEe
h/Y2XHTt653ZWgazKRxMPWmwJSRqYvUpcVDwtHd0Iw9z5FXDsdD22/QDK+1sqg3/LtFYhLcEqQ/a
gpjtD9pBgmIpe81p3u3rd6OXcfPq2aGWPR9Rvy+Z+AFbBP8rePTLH7C4iFWl1Kas5gcIoar+JEId
YzbecNp2q7Uthi2DBwo3Fffv4hFWhK0GHrvkTRQYj3NXo4sV7DY+o9ivpec68JmJ0jr34PLx6qdz
YgcJVcF/ltMc+ztUUMEwq3db/LtroYWZV5GD0jGgP3N5SPww9BujEkHNNx+baH4qNPkdMNGNQ7Aa
PIWImJhF4n5fPiWdUU1CLRM5JocePv8E+MG+/FGS2Y7H2t6Zd8Nd/lWOva0K61q9iB6oCGqw0/FS
FztwFgYmJ8+iXFRy05REuyB7AuABLamkjcmXuG3av7g0IL+2KmvXMDfrjnX8d9IG/osKU+pGh3ul
YGlf/JpFucUoZLtRAO64+YPAlUX3Yng13qsncJQ7coN9JbtNsdM+bbjUyndm11FGZwyTEUlHpJVn
u+AUJk0anqiw1k17ddzFgxtBbQH38UPtNi+l41XvpU06zpXDIkg/qUgySnPdaAsszqQtI7zcG7+0
vNoNkX28vbCV6CrA5yokjqK2vbyvmmBW1GnoDbeMRulLI1nKT2kAyilps35SwnqLi2BlRRjhlcSh
4dS8fd+zfazqqOuaZoJTNIZephlr813WVOZG5rZqBby2whwB4wzL0zIxnGFJTJ25YdvUn6pZr++S
Lhzubu/dSrFY4IAoS4uhRF5llz6Rp6E0muEINCEaCy9QUC2I/V57aJvKdlUnrO8YHqQD4ltbJLRr
Xw0MsADYU8llmObS8mzVg9+pEuGtG36GSp8dlJjhIW0G/GRP0sahW/F98cymhg9e2aCAdGnNGptI
T1FepYcXezqFBMnODqm9YWWt1H9hRnzUM9fIkCetpRYz489+B6zrIJDf9V56nNAB/l9ceitOcmFv
Edhk1GZqv8Ne799Hn8uT4Nb1D4F1F39HKfdNA2+rkb2Suv1TpmYul5LFsgI5NCnc0X5guly37Sta
AhksdlO9k8s+fQp9036FYSbbjUGr3clDs5WcrrgN/W2KFCKVomW6+JBwBDmI8FGatq0xdZXS+oqs
WenGjf8jNJSNIY01rwE+Q72P/vP1jaUqWRf1HE23SkfFrYb41Sim18xMft4+hWufEXgD9S3EIKi/
LG5gmtrSXAKKdzNeiK+V5hen3peSw20rq6uhbCBYJsRw4/Ks62Vt9RpfzlRyY0/dRXvsdPrbsTMp
3m1TawvinhSz2yjrUO+5PAdWarSl7OSGC5Tr2Rn6Fyrvp9sm1tIJQDL/2hCecnbWZKcPAzuDhi18
6H/qj0ns5SdBSWw92f5h+qYc1UN5L522RBHWHFDMz9BWoI7LsNWl2ZLRldIqKuIWww27rq6OppFr
rqM3n4NQ291e5NonEzJhFu08mYL/Yh8737FHXQU51vgxxKFV/MXOzR8Mz2w4+uqiuKB5Qjsm5hap
gT03UIMIBXFjeEcz714zqbnIkec34cZnW1sRKTMoBGYOr3sl4TjGpY5CBie2SPdWlD13EvvoaM3G
1q0tiYc6ZTDAPVwyi62TVD+rCp+Bw0mpfgeW/jVvKp9pTX0flVu+uLYoOloq/q5QPF0OmAx20Kf2
CLdd3UMbpRkdrWfn1QTh6/65P5A72nQSwCtelWnNIS4rutiGqza5s8u0GdLhYi7eZWWxdWO+vTAW
LxBqp2yf+ENsWvhE6pRlHvvDP+OU2q44zuFBHlx/ZLxkOhhIfE+oxJmeylR/62abA8ZrFw2jqUgp
08Ogs7/4gFnQNdMQY3/w+p3+uWRT4S9AI881i4PkCcG4Yqc3HixDme1GiRf9BwVLmifnv2ERY9Ac
RnAp4jcIjR7zsxhiMI7SffN+m7Z+zV/PTS2226/CopLEcvvkkyzVzxrz7Zadgm8sN3K+lSYbqxKc
XQK8Bc/Mot6ZgLybK/FlrffSYfD+UVyJXpXATZmF0vZt5XYbNldXd2Zycfc0eVzktYnJdi40l6d6
sQOXrTxAw1GcJGP46/Y5WSt7XixxUQ2o0rzWWgN78an42PF4FrWA4nm77rly05G+AlAjooFEWB59
e1KnJIZ83C0nqX0/Znn2oGWO/+fBDLUrCp1v+JErHOpcx3Nb2yTLSqA1d35ezTtHD4t95cvtXZ1A
AHN7/1Y+F0TjNNyoCQB7XcI1jUEujDbFXuHUk2sjmuhWZvYI//9DIZFB3La2Ej7B8ioKctQ2I0/L
5lPZozwfMaTuwsJnPsSS3h+6pjXu1Ayeh9umVsZ1gCuCSqYIB2CIesDl9Z3Aj50CTBBifwyJPyh3
qvkgoQCECFX4VH4XPAoRvN1e+Gh8i34r3Yb9taVCKoFbozXFNNsie4DJN7Oo6uCN8/NcmnuZOU0A
9v9hQ8+tCKc9S40yfdK6YMZKX38tx8ady9j1h1+3t3LN88+NiKWeGamroa0BZpIzVJBOlHswCxte
v7VZi+g7gMoqyFgZcaAhH6RPRfutM+YNIyvXDFk3LV8IsESpbeEQPVRNGQRt7BUD315vJtJ7v67T
70jP6o/l5PeeXqXxQ6a08j6o+y0S8rU1QhfAuB93rMqhu9xFqy/NoZAh363U7P2sZUcGcTxb28pQ
1g60UA1khYYN8dDiY5XJKNaj8LEo+Vh7Y3A8BAcORhN/ue0Vq+uhSU/hQiPpWjp4bispoFa2U6rK
l6bmtZ1KpRfnsJzfNqS8VUAWCYojwOSMADDEwcPvcuva2snbojOomo3DFHtSQWzcgbGQlV0Qt5Pn
RJN6mpQieKpCVXpp2lb2gszq3sX1GD7ZrSWjuitz/4xOAXQBDj5F3YOdHX/V7Wg/gxxXv9qTLxVu
aAzl+9hW0ZAsGvPOLuX0a+SUVDC50tCYNnVp3CfxpHxUZ8WO3aKqsu+Vnqj087PU2itd1d2XSRQ8
2bGk7Md2lPaBAvm7mU32F99srL/teNQeKyWLLE+KtPQZ+sOIJGdI6KiF8Tx+thMz6VytGP3nuFbz
uwzB4q+pIVOH8kfbf57Kft5LEIymbpaGcwPPWa5rez02o4/gspODVqTx/VAW0WOrhtLHcSydk5HG
rauknXUs/TjnhZGk7a/CzvNPRMmodQd5hFWPGpH9rLey891JO+UUq3qTu108BK+IjFiPSjNzCbGK
h2qMondTYBT8awXvEWTc0b2K5tlJ8jv7t1+Zszt1U/HDT8PpPu4GBDktQn7ZaapXmHw+o5KlXd45
+Ts9kZt3YZ0zRFn6Q+aVjUNCxLTV3izsF20aEGzrEFSBsbP/KjGM8lk2B8h6VNqNXSFGDShSZNVO
ydvNWcE1J6emSf4NZo4C/cLz7D4eyyjieavNnf4QW/L8d+f0qRcE7biROK2ZAsJDyUNgba7KLXNu
ps7UY0ovm3e5Hj60lrVXe/Xl9ml6CwDLw0QuyGQCGrjX5OztNNXKnAIfC1K3mPblKdvHh7Hchy8i
d4JLZ5fe9XuUESC9cSNPTJa2R5Wu/Gvyo9hY81qwOv8ti+QNR46iueK38ER8pHq8T8MvXfCrHLeY
u1YNQYhJbOE/3tiXEYT6rRIV4t0WZqiAhoUlvQtmeThBcAyJoDP83thkEcyvNvnM3iILJq03Ia/E
3gCxcQvw+L19X74fXfMkvZbQD3xAWw7CsJ1oIscxA8PqsbmPj1uitWulE1EF/Z91LzYY6rVelTR+
h0BZhJ72jqM/frFP9b7fR78CWhBBTqPZ3SILWEsZaJwJtVNlZTIM0B/kUDWP/6qR7mtB6KVJG5n/
tQkK2ZTraM5T6qLZcflJ42ggnCkQZyKVDmN34Q76j9tfUTzELj8iqHaNLpYYHEL/ZPFQM5MYaucW
C6r0pUt+chlAGB25OjTvvroF9VnpqwpriEYJ/Dh39+LiDhVYTlV54JITr2C4sIduV40wG6l/+yfL
kw/hO4m52s5Nk531bQtpfR19sA51H8sFl3wl9qIkoW/lE2v1U5cRRrpGv/pwi3hxfY1nVhbuKPuW
NcBKI/jzANrtEaKYXTU/DP2jUMNVPPPgPKoHcSgqaJ+jraL9NUjA4fFGJKebw+tj+YSLxqgpipCU
hedHFHuZKodf4swO7vtKmz826mCdAkUNj/JUqy8ZlPSa5/vBVl1x5VXOyASSFUw7CWyvvfCrPEHb
TM8tMU4f3Gm5q/6df0sPDjE3fepn15S84P1m1/w6+700al8el6g0lDnrMWq99A/ODyV0h4/TY3jQ
nmzns+NB44LyUxy8ZJJnDftoE1y/0gzlBzD7hAQUIB5q35c/IE+TnlcaPyBEO4ZLx/8WoZQkOqHK
3n4/7UQTYwuzt2l0sWpdrZpqrDAqHA7WhJes26X6nR4zGT56gpI9UBI3eL91nK7vm8vFLvKGCojE
mDGd4zZOUR3D0WIkN6o0pn6s6kvoy3Xq3o5Va9GQRyYsIqLiejXlmMlTK/U1BmfbZzLmTg238Ktb
FsSSz16BaRjG0H+acIk0Rk4bKoB1I/z2f1vFwkeMdBzSysKGowfUwxJXZaLxtonVL3O2UQuPyKIM
lTWxUWHePTrGdCrLk2KiG6mkyR/XVnCCM1MLJ4iUNs1IwhDf1LPX2ZHvI+VdPTUWTiH/J1Mgzil1
MCi37LHqoTplIRAWt/D7R838ziF07cmBXXzc3d6/FYiFWNW/poSfnPlB0poqIHBMiXoinYPy0N/1
XnHKfimv26PSa14nJEgEfkyGo3Zxy5faUDdmyx7yMng/B+HzZAWH2yvaMrG4lKrJ1GY7xERTKvsq
qu/nqNr/BxN8FVaAbA2jppd7hqKs348DRcrcjOZPJQ2Kk53GpJ63zayke3SrVEgVLFoGUNUsvs1U
B5ofzIMIdxoEOb3qTd9pTR+DeyH5Puy01zK628aEraDvELxUhBgPrPO8YRbnVhnVYp6cntLKeBC9
OeNHcQx31t5K99mDdWydXfe1OtGHPyq/wgfjW7I187i6ci516jeC/Vhelj0cO0mtQvCbhw8juLRs
X7zy/o7uRftA3DBNCzsOukq/NnZ8LW+CgPH/f9nlw8JPm2DQGr6sfN+fgtKTH6ujmGFJn+qn+N34
KN8F76uNPGbNJlwIwDlYqAZ+c+FNsm86dk45wDKc4LHrOuVQ5om+pw3VbLQL184GvSFg/PBaQGmx
cFy9Ksw6zWm9qk5iuWYjvbfTYQP/stJ/QobyXyP64nFWzFJBW4+JozH1pBfz0Z+8KdsPvyHIRWFc
32XVh8S6E1+xPFq7jQ+4scLleEvdpIBlYlZIOBu/1LBkMS7thd/t1CtzdGhaLzpswdTW7iAyHaGB
SWy7QvykUGXFeUWzFwzM16yI389IHmqyhOVx/g9Xqi3egCgrMUiwzHn9jM8nSbzElKAyj2XshCcA
xurGOfh/pH3ZctxIku2vtNU7erAvY9P9ACBXksmdIvUCoyQKEYHAvuPr7wlW36rMSFhipKl+6Cqj
KEdsHh7ux8+Z25J4QAApiaOAC1raJ3pK9STJ8c4cymTYeU2bhHkxtrtpqJdgKbOmUNACvhBpVLRT
n+7+LC85nxTkSSqTtVs+Fd2XukiyK5q52UKuZNYUYho0sQj4gQxBGWhPJiZSJZoag/JrsN9YWiar
ynGWGgtnLQGpgeoSwAagazodFNBuqa33MY40Enrr1kKizfe6Ilk3Q5n/RqwIkIEFXTuQnSADJC2W
5xIvUzM8JlncWLuUWM5KTZdlC2bGpKkAYgFpihct2jxOx1RHgJIZNhZKkIhDaKern5CMtrbppgzV
Nas+6g6UfiCmWUgqGWKypHc7kjyYSlwIqETKt23VE6q0UwqQTZx01wr19L0JhmjDBS3+AHVRn+R2
Sf10NNF2WBL11ipqZZuDzfObnlFwDqpFXOAVjJZc02MQTHf6+jWdSsAmiVMGeVy7dwZr49vWSsiT
OlXZVqdQOlTqUgsnmtqu6I5DOU2Z+jgYhkTtgrgz6a7IjTFoMddLcr4zDuV4xPIt1KURHTQXU400
b++PEGkOdTd+16rhrh6cPrjsM8X+kOcXOXEUzyADLXCRpwubm7E7TiOORQngx3tVunoIRFYGmkTu
pRuWqAC2Oih3NXbm7C2zUxYRA+fpNTC5CDEqlPdmWulyK+14PCDG7dbxFm2q+Ud11QX1db6Ok6Da
gCRyc3nIc3cUsGjAYsAL4LI/G7NTU62fWlFmVm6n0KY35QHM69jMFKmZmK486HwjlfaUrJdEvuYe
sQIHZyKgQzXxrBelcIG2tYzPZGK/Au95OFxn6wSnyNrUuyrg98th91yUf2JTeibRwqFKQTHecc+f
/mz0tx8hzAcwSL9dug8XrUkeSdOpSrQY1tCLSO5IUAZk3fhZj0Z/C/fv4qU/55r+ntEzmrph8EwU
kWAPffdhs1O+m6t84yEj4GysPaiY1ssMdbqYMfnUIFpzhcw9gASOdG9xw8qNoUPUJtwh3ab33qFY
JU/aN+uAasiefUsR7Cighi62EzgAEHeEOvi7ogCEcgMi50WU+EzkA8KZvz9IWuKIRBNKhfggoQwr
SPoSdwXsWXVlbMAlGzTPnhlOSwXrGeAscrU4s9DvATQRGZ9T55FxneQ9R8BcNaPxLWdTfJPYNN6w
LEkOdZUj/6hlDkFyBmJGr2WjVLd90RYfNgpqa6h9jC8uIB8LT0Ax99LaQJEchR5Uj0RhRFobp8Mz
nSeAO4y23QZ6qjyjNVF4ejwGVbrrGqNeeKrNWYS6GeA5uPXR5i/5UFWJHaJwWCzGPL7RsmK8dyKe
BpXe5KsEMQLukMxMXi67sZklByJU5HnhSfBck6wakc06YoFTPTEx6X5uGOASddUlndm5RT6xI71Q
1J42k6rCTrem00oopAjOrRq589wXrf3LDmvmBsTBQm0fSHOwpRli5EdZiTr3Mn3oBFqYl9Za6fK1
S/lVXlQvHXRxwsvTOOM+QDUOjgQNBPVguBAfc2SMIdRV6OhaoJhw3h0lKv26qp9YS9nCLplbL7Ax
gLcQGReEutK+VJQyZTFpbL8CpY8fOcPB5db21wcDhIoOoQsLFRs5yFVp10YWCMt8M7He05reKmbx
TqqlhvC5rDdy3aKVAhU/EBZI4SD4JJ3E7QsbSELbPfQKEqRowlPdhwFqTHuToSEP2kUt6lPUdoMy
G9Sgyu18a2de3PmOPmr7YTLNzQSqkoUH9dxhxBMUqGwgJ9AkIV0/eRIlqIeDhIJBLizIHBR5ppq+
WrV9w0iJPm+I9C2s7MwWAp2CIUSL0Bt5BmngxFS0wqKQUYyaYVcPIK8HpTpwWKNSVP3vGEOyQPR5
CoUo6dh3jUYaXiOVypybShVSLV97a+ldNneJIwH0txXp0PeGBjAZhxUhrSsoFN3rKXB9C2Q2WbB4
hYu/TXLZJ9ZEiHh0BnXKue0UsGZuml1/kwedz19ceJcKxPvK0+UzMufQTqxJ7oVFjev2GawN6/ih
fKgDSAU/CWYne619LHuz2d1xNJXSWQFp4pAbPczFzXVWFW8jBLQNJ1tIGs+l7VAFwyWMqxS9cjIi
CjJhZNIYzFwBC+Dc6gDSQBCZhaB22okuRAxwZV5TyKjoW7b5dScKACCyhsB0ob9DfsdHg52xMYFx
3r6O5EcEFc7UogtPldmJPDIiRRu50I/MhJGitq8gevzVJuAVqZul9/uMoz4ZjORBHC1q8diEnS56
JjqKaciFXt6Cl0eC0vfpfu/MRosqFRZyiFq0WR227DVWxwUr8xv9rwlDSufUjI3+trgWQg9tQA8V
ynQg37+L1qBc3/FVDCrb1f9tWJLTaAbOIBYBe2mOC07DQ7mFuAD79bgHy4O2bAAhPrvdT0dVFRlJ
qQXpBBR/195oWj7PnSVw68wtgt462AGhP3qI5O7aMmsh/TpVMDIeAGnfav2IfZD6RCEhMF7ryxM3
u1LgV8WFBUI2gPclBwju5KoaIAKEjvf0wdjiCm3C6MkAj7m97m5AnlQt3JJzOxAAShN9AkLeRU4b
1WaqQDLUA9yKmZvM9r6QON92+q/jCsGuhYsKJXLQJKJMfrpW4H+vKnTlgInXrfdaZN0VffPcReYC
fGRu/gCzQMuXIPRCaluavyZulTR3SsECD1Tw3UB8fks3A/hHyjfzitwvaY8vGpTuEC0th6zwYJDv
hmv3Xf8QAmbOs7MB7Xu1Wa64z/ikkwFKE1kZ1COqjv1YYeNrWQxCr6WC08yWsETbKtpGINMJyOnp
WrkKNKh4jKoL3hv8C3FL79WKJpNBE2aaNpc3/Oxw0GEGIKhgO5SzegYfiylrMX2qUgdGurXQFfgb
FoB9+azSoRFfirZ1vZqs2BOTFaFi5ehRsrV45/z6MbLw6P7LinQlZUXLtFrc7Slh+q5FJnIHkbnU
j6maL9x+cxc8bIl8MgTKkImVtoBJm9Y0S6xP8arcerfkju8Ag3gT0sZuWK1q3ScH/pI81Tv822px
x888yk7MS++kqY1BLoAuMD95KSB2BUpaBBc21DLYAM2DZiWCw2RNFzWVZygi8JY5Gre0kjnwFQM1
YbgyjKuG9rcu+qnxGw91pq1LUIA2I7ljdaIEkTL6+RAv7KSZ5oPTD5AWmU7ukJsePkC912/SCoyS
YXxAGwKUH0gI7qHhof1uOzuwHa2StRcutnQJ5yVFx3jMobYk1B/wLJacG0NTBx3cFtCDOGyuIWnj
R7sm9qNH/hM6F6txW6YLQ547nrqQaQN6FeAm2Z1qo5NUTGtA5z/SgOPJWo/d6vL5nMk7o6v7bxOS
A21IW2u9AhPd+k81m34tEDxLIcns4h3bkU6NlnGniQ3YYTtjTQEvB7bwUAZw1gE7dF8c5AnVUCn9
ZvDRwx4varzOTiWSGCjPiD0sT+VgJoXJLUSQJk2mVW6aXciNzl7wp3MPcrw+/zYjTWeUonJjpp9g
gSGM9uXeqDZk7SAHaq7T0Eo2KJiHl1dw7r5ArxF0nUDkDw4Z6b4w9M6N3BHEp2CsrUE9AKlzMsT1
toujX29sEo0eIOkUgAv3LNXVjAOoghUQ/E195V07vffWuioFHlXT/MylbGFkc67O0BwdSHEwzZ89
pWJLUyIrRTQ29uXWndrAM0DpN2LPjPeX53DWEhqLQEkjWGPkW6qtc5eOHAMrUvVWU14VG9pvSRtG
+qKws1gO2YsYgsUSJxpM83JalDI7Khgg+4hYsFDIymM4K9E3SNf1wq04uxtR5kS/K5IiGJp06OwK
0VhkAMxfr8aV9lRv8sB7cAA/j/z2Nn307hYRkXM+EnApMPsIUoozuknPLQoTfHB/sjXrQQ3ROJAw
etj/eghxZfVqybGIW0eeziODcpWu95qKmz0MGua3KbGeW/ejg0wpcuV723y/vEtmo01oS6AEisL/
OQHjqOeo/0YIZkDgujahcSQe9dVKQ3mD7Fuffrls7zOHdDa4I3uSN3HMiehOirAGJAq1g4qCHiSr
pPTzPVIl19P9qKHo+2d2JlrBZ6Ll5GppSefcy/GYpT2UKBo1oxjfwKN9M12DsCBIo6Vetbk8l1Dt
+GtmpahGbWPRMIKZ/RNTT1dRqD0kO3Otbr1wuLs8r2LaLk2rFMmUkaMOtVjGJmVhZRfhUC88hOYm
TUTwwIyiW/+MecCxpy5xmRAxyj0SEqfZ15ayZd0iS/Pc9rdBpIPyA5zJ2bXmVKxBs6J4sGrqi1Xp
Xzwze3C4971O6M+yTjaXZ252nZDaAiYWqG8hgYKpPcoQeinauHqGpsJ+73yn2xLFNZyG0Teg6bKM
6Zk9cOAPgcgQkHfIqEkrhZ7XvmnRC/FZk44HwEW2wpukuwy8iHsnh83f2e/HJqUoMwHooDbxD1jD
mR0A21MHauZ8LUe24J3nIi9gwERlRaD85FydolUVmGuBGFH0oX9ltp1fIXdo7NOkJqtqGrQNicDK
OJoZMH4tX+L3nrvyAOpDpQXkBMD4SSdu8lBO0nKY71m1zgskJps3byyCyVtqwpqzBK4RDUxFUP4+
gzbECkHHV4SYKG/d1kc+flM4AL4N0bAuR7LwPJs7eS6aQfGkFVAGmfeA1F6PmAHtCG6rp4FGqbdL
ta4CMfv4G9lDgEJxvlVAAwXD9+lZQAo48qzeAYw2YdVWN9pqDSWx7DB51aJ/nHNZuMjRTI4Xp7jO
T23pgn7MUADnU/f1QSnC8rOy3ocuCtwhFDw3fLMIIJi7y5EM0+GXwQuGpqNTm2mho+dVBaJO9Fvh
LkeskgYUEAmRXSlufp1ID/zvWDbRYitq2NJFo9gDSPsSFLENoD8PQ8TS5zFjyLmNUbLUGDRz9kRv
PlyzjZGdtS2DOTlNGxVoG8q8Am+RhISplqw4NUKWqo8Reib9xEvfO+ItnPqZwwCsAtJjOHiAlcuT
OlZ9NtY5RbJUKxqfpt4PYLomwDKUISz0aGkR9ZkLAuQKKMMJyNh5hdArVDaUggMHjKdp0JPX8gGp
dNFsYCKWIOvvdOds2La/zlbd+/hEtnkXJG/8If3R7zJUCzdLCYyZA4pnCoIntB4LtJzk0pGe7Dq9
dYWooOs7sY6JVkDkruZ0KWEwO9XgPgGeysWLRZc8XFL2ts1bQNamDIDJnEdfPY19K7zmrR7rJezB
7LCgkSzUzgBulDu38earcpbhgEYpoFroiUpWhZan6xpRwPryJTzjC4TMhCgLIrpAWlc6l4llKXVa
AheKHXznQNhzy6yeLgivzG0chBWipwtEQ0h1nVoBHkRROhBZAF6AVwNXwT1CdnlvgUha61u/XpL5
mxsV7kK0MtkIm84ii3ECZ56Tq8j0O00AsJhvDy+X521uP6Ay5qAqh7L8WTOgNtWTxcQ10OrJutbs
EcXh6NXl9UOZOZvfsAV+B8h86MiDy9XhJFOarE2Q7rAy5bFzyBdH73PfUWIKJkcjWsgTzY4MRXZ0
vsGnnYUSEfCtTGgzQKuD7a04fXOL8UdlVSCSLfmCA5vb6EgDiq4A8A8iyD3dF2VnsUkdYKtp4sMY
uTvuVI9WVT9fnkARZkkxOp7iACQKBAVyrZKb4PWUgsREg5mi+pEOKXxl1oU5BBeHGICqsU8LP1Pz
L5etzsECAaoFHTYqW6iVyKNrQd7s2kmEeDr36WF8EQ90ZaU+0k2/tvZoZXn8HYkcrNyRTXEyjmLq
gjTgeYw9JPx5D8Z2Q32wLfLiGUxZXR7d3DZBtyAyKWB8QFOLdKS7zi3NtBaMIHq8n3RzlfLGV1we
9v24UAafO83HpsSnHI1poLpalyKKJnra+bRTropsUftr3ohoOnVxylyZTK5q2wL5Bgs5xVHzFfOr
BSr/yzM2t9kBJQHfjWlgD8qIslzRi3iiMTCUVteFSmxCFqvogGRBa+DCGZ41JahehdIhwnLpXGFx
rLqOcK6Mlt1UDDxhrXULevsFtz5nBgU6cCUCgw9YnhTU5UMPIS/8EG6dbIDvwv1hvHTRr4uoQKdI
CIsh8eSiYiaNxk4GrdMoB5+9NdwqCbn2KrIEjpnZzp+MywBygd4It9TpHlOI0WfAkqOMTs10a6tl
ofqmktU0GBNr2FZKMn27vB3mLKLPFoy8liEw/lLEbxOlMUYVWjde2e/SevyRR94OretuUGd0IUkx
s1DYb2htE4skyDJOR5cDt6F1DNLBtjORWxWM1gJsr+20vFcXLqtZU4D4ASOGcP+s04x2+VgbHJcV
mGPB04ksEtMfC01fX569meOK8B6kowjvkR2UZSGnmo9xXtQoBYIuxR8Nd++45fTrJ1Y8xQRbPDr7
zzIvsZ6CX/wTnBIfdMjH6+7ecl5+fSAomgoKcyhbnNEBuZUSR12LgaTd+JZO3mud6Uvx5NxkAU4K
OBsC2HMsq6PGlZ4LzIiVd75lcJBs8IWpmjUBcgT8AwkgvMxPdxijVZKaIkaxq+4jsbIHTasWWt3m
EjiOe2RDfMPRPaBkJjcJEzbuJ9131tM2CbTNuC4O7U50gf1GMQTs0kB2CtKHczBuN7AS4CTYA9Eu
xN+m8UbtlXtEGAtbQIQfUniCOgj6IvE/oUol+R594JOuCGEvQxseLVY/sAJD8/g3d+qfamtcaueb
WSu8GZEJA/kHADFyJl9RrfJPvXJwkDo/XD5Wh8owW3eVGqP2ZaSCt2dig721AR4JOZhwfZvV6YQW
XyXe6WPcDmjLqfhX3bHj1eXjMOM+kCHAd0HmDOdbxuh4dWfXA8Vc5J67QevmTRbnk9+X2cLVNdeP
6opGXPRKi6YRedIRejZZMyFvO4LNA09l/YVkQXuDdpFra2NSX/nZ/9BKf7mhccbvIxoUqDoHwcBZ
eQj862zUW7Q2gKAKnWMpMlp4ouhQZm0L1Cx5ybeXp3SuXIqYxkYwj3ZGJHal/eU5HW0SDosM0htN
5ntXU3+gqzSYHlCVQksM2da3o75qEh+qENlmMfCZ2eAnH6CfHlzeR+hJzvABSVveVhpNtjVhSqDG
QmArK4xVrTY/mJe8jtDfwlsABKNFWr2yzsNGJKaOYgT/zhnbtTGgK0mUf6nAiUFVnfl1b5NVq5PM
5x2vwnYkkPQw3Qz8pJ550MbuhXpZyBvjXW3bZzbGKziw98SYDkYSfxkAR/OtAmYgmaaA3E7fRx17
w5P8vXHVMOP5lVrnD17Ld5ljBa0JJam41L/rGn8xM1XbZBOnEPMwPT9u8RxrEu3ZSHFy9MF8EdGD
n2nktp2WSILPTgnk5AQvCZTKUEA9a7FsixQaCg5e7XXUvap0eDDz/tZg6f7yzjlbN5gRYus28OCo
izlS+prqeWyX4OlFXE85A/09U7dmnLu7yaqr1OdGqgMHniy1oMyNDl4XFJsAQ4PVS9qvjW6CsVGg
XqeiDqKRhwAhBo36yz15GJ1wAZBnBbQWjVunu9Ia2o64EZ5nY6L7Xr8fvNrXELSAA3whHJ97CSIL
AVobF0KK6IKQTMVFPpAiwgEYg2nN65D8MFcsBIcdWxk33qY7eHbQf0nVJbtnCwgXCvJVoA/BWXrO
mh5Rqxh1kZoUHUSiMY2sp9ivLaxakAD8HfmCymdUgyYLzCVl+7Nl/DSOxlJR3kcRVwoJco/aRQ4M
va+C0wp5Db8riK8Mr5f36Kwjx0nAToU3h0eVdovekNKsTDTfGbck8rXQ2dJ9fGMCKpjs+rA5NF/7
bblaIu6a8+LHViWXllhM4x6H1XLQbr1EBVHSI9MRWtXOwnU9O40CvAfudkOIyZ1u06rsh4ZyPBuz
qdwpZvrU6uWOWdZCdDUXFCAIQf0I+QpB83xqZhwbxjNRFICIhvuuUXsMKBp1Hy6v1txgkJnH+1dD
YI2TcGqlcjMvZSrIuEEDiYuo0tSdqdJkr4w8DS+bmh0Q2DxFthbpcRlaR+Ky5SyGKcuq/Qo8VjXv
F0zMbQI0uKMfRchmoNP2dDTNCFbDREXrvjfWuJcyVFNy9kEM7T7JyfNvDMdBBlA09qInRZq5lgjW
RwvDKck9bz8iZOH/TwZktaqE44HYC550bl5X9eCDADO4bGFm8ZHlAyAaqF5cK3LcabfUMvUJ8AMz
8Uei31Zxs9UTfXPZykyyDyw0QLmhWR9hristyii2F3fQK+Ra0RrxEABib8qYhEXDbyjjG+zKhfyU
mPrj+F0Hpg5PXdcAY7IIJ8W4j94ltglG7Raitr6n3Kd5t5tyULFnz1M++mqvrwn7qIslLPsZglIY
heArEPN4naDNTXJ7kJVVChtEsp/o6PhKlNOKrYD+kJW7MD55RmVTsq8zcHUVMUy1nhqANTCwjGTP
ezSeGOW+rbqHKV5CEspbRTYpLSLCC7WgCl7Flh37KiKronvQiqVA4ywyls0IH3K0clVZZg3NMbJx
3/ZhDRkqvgaLwPhV29rgiAEcjcV+cpc+6YgXgUpYloj/TALLm+d4HaXNM6ms60iHTxBSUKLJV1l1
QbZOb8w39wc1Q3UHTZ53cKvAPFnxoFqrV14I8P29o/nqQ7Tir+YBj4lFLbK5XX38YcL5Hc3NWDiV
3onXtsKH7WTo23J0Ac8jgF2N+S3No8CLh4epGhec6pJdKVYaEkcDExvsitcKwMHbfq2tzO0S85x8
PchLL8W2JlTjo4nATI0o3Y4Sf1HQ6bOscGlpJZdNtDrCHhYm9t26X0FhTAMRgpD5Atg4sLfsIcai
ZoH2i9k+MTRkxsAeCxXhc12UikCYMieoAShJB/Cy0tqrBHSfPvNisrrsbM9yMp+2cPOJ4hSCE7k2
5ZWCP1HUOPpgCJMH0DoFSsCv6hBshWEU+7+ak4E95Eg+u0IECabcEcfMMvE8sWygsf6e5vFrraQl
MrVstzAw+W7/NIRKANonLNAqyfEQZg7yugUKfOyaPqhBP/kCGW6G5IHE6LXaPxdYuaWX8pxDQgrw
L6uyHgSqZCUzE1gVHKMK9ZN3cJnGCNnRz5iAA9ICT/YEeHPxLogexqul6Z1x9Sf2pVulLlnnsgz2
1a9K9Jxl3capmqAqrtx6CjOvWbirZycZCUMw4glNQLl+36k2cEPOgBPisYDmaHsf3tzombpsvbCc
4sKQziISbGAWxo0PaLNcAgQr9YByFQYGBMpKtf0MpHjYRP4oxHCrm99cSiTcUVAQhEtniV1U3Uu1
1MQG2sXbHvFU5jtfCCp/1iYGb6LiN/tyZ247tfCTtZKEJfG93RJkY+58isrnX18hefGeAfdMVcww
31lrsw21OhCd/s6GbNs7vu+/GM2C//6EQshTfWxScuCq1ldDHmHg5Qr5LXsTbYzQuZq20abbcfQO
rknYQN6EPdQ/9jmaS6B5yP1h1ULxcInl80zSXZzi42+RvDxgaTxVBrHBxlX5ArAKKXzr1UZ7TRQi
j+xH/vBTcQJ6bV9795GvPtlXTu8vYUTngrWTz5Bugigq9KpJJrEX6Fb/+PMsA3BFffVqkb127gwf
jdmQCkt5UTaATsPYsLb39U+u+/mh/tSXzLbjawodvJUWWIHqL3e0nUE6pfn+ZH46ChrsljRFwWEb
zD+QfsWFJ3hirI1+DZ765TbspYk1pNAUj1lvKgjsmRt+l4XDtlipaw2sVeCHWbgRlqZVCkmT2nGI
LjxIk0FdvnZAQGWDcWfsfnqNd99xCEIP3SIzwFnqSJ5ROUSteG6VDsyam3GVxSG9qqGnOwTsnWwR
Ee61wa9uFtmUxIa8cIZlarCqU7Tocx3pT6b7NShCdD++ui03EZyH/mqgFWWt/bR+6iH939zyZ80G
8qglt9VWxK5pjnXNf5InE138op8fpl0jmLgvwqblzbQ0ZslvNTFahg3ht8yNYBlMNui/+w3J4j+H
Bsyz4PrD/0n7yC6SqeIahpbVMDCVkLpfqvfNvJ7gbv42Ie2ZfEySMmYCVjM8tixeDfErmdTg8pWq
Cz9yskdwqeBmA6MtSkn2WSGj7BzHLHpwyFShtkZPGQLMcEDjFx4vn5xb7jpZpzs+YbmS9fIFexbA
S+Yl156SirmKB/NO84VkWdB1zVLQMGcC/V3oskIxG/Bq6W3m1Y098Z6LEQ6hBvHuaOcduqskgBLG
Wr/S+mAJhnB+3DGqY5PSxh8Ts2qm7tNkiw4NG/2Y0Vu8mQLwb0MOKQJTx9IleR4jSDaljV8kdV/b
JWzaN8k7qFU+X6FB46vV1sYaRsHifbg0sdLaKRaNNEvD2vWBTQKi++6+hWuBAnwfYssc1DBZL/k0
MXPydj2eWekOVkow0KKOBHobg/lOYkDbBEoaJYNe3tIqzpoCjgiIcaEOKNcWLSDgx7xDOJt7yTYp
oR7jxNboU9qtrXiJuvg8xsHyoajggLUMHL9nfdepQzW9UjCw7Jps+gDh7aoK7Y0eIOF/K2KtuAqN
Q04RY+mhsoM8z3aJw/TcX59+g9w5ZYI8jRP3c9tmO/unEYpWtLH41LArNtnXZZG+uS2EqjyEKjwd
jQ/y06EF863uccwxhPpCk79lqF5+Orj/+j78d/yR3/25N+p//w/++zu4TisKoibpP/99W3xkj031
8dHcvBf/I371rz96+ov/vqHfq7zOfzbynzr5Jfz9/7EfvjfvJ/+xQqqpGe/bj2p8+Khb3nwawJeK
P/m//eE/Pj7/lqex+PjXH9/zNmvE3xbTPPvjPz/a/fjXHyY27H8d//X/+dnhPcWvBYTyD/mPf7zX
zb/+UGz7n4DV4g2FqiDYXYGt/eMf/cfnj1BG+ydcJUo9AusImBaMZHnVEPya5vwTPzE8Twh7AckF
D1Pn7eePLPuf+LPApQAthAIHYNx//P8vO1miv5fsH1mb3uU0a+p//XEapOF4oy6qW2gQQQUDUBTZ
Yzss1q2yd9otHYn9hbRR4fpZogLQAO2eHIJyxHrJIdtJVk1Wlf/ZMScb5tj66b0L/i8YxmBMAUoC
Z4UtRaPmwCzGh6rfRZ5R75KI6Kuyj81HjdRLmODPE/W3OxO20DcrgGpo/BQgP+luqq3WsIqpaXdp
nxPrALJAcjdppleGdWTbaaCONnvKoUXQQkY8t8atGoO8yy/UNPk1cj6Q1qP9FCsIsixMgHvWWT7q
k1OkrTrtFBDz+a5ZdAHXpw41dZNsbIW0uypx4oWymLiUpPGDOBaQGew7UPTJkDavJYWntlm3a4ip
BR4UG3zae+QDc22EYMdUA8VI3SXUiMh/SFaRzxI1aeSFPDAc4+dH75sE9wct02Ta9Sg5TSF1suFn
3LlQHdbGhuOR7xZ0Vxkju2t1N2NrPIbzr61V5c2ajAzB3tHB/M/2P95w9qkX/NwFSLwBpIRtB3Cf
XAWoUQGYOrUddmjrs9ygyylIgRolE1w9uBOc0Kjcgq2UuEuvKt627qFxNMArkh5ZpnvQTzQHdyBG
9ThmbgrWCXSbvxYx1LveLHsAQqNrnSKMC7eLvpVmGSV3VB8naxvrBb3jiqtlq9KOB89vnLHjIYDj
cR70idVSyIcx0q30gll3aZWXSCKVE/VCEEuWYNMcqccDQqA44kcWJNvCrs/SIuiQM0XOPUq8HwTi
ZODU5Dl5bXPdjPwu9dKfVmEoz1liI8bk07bl5a3pjA95riB3X2lNssU96BG/a7pYv2WE6z04Il2S
7SgvzK8RWoAetZSxSTDjMlAQtlTtbstYy9s1BRYMdB8TV5OV4ZXRk1AqbLeOXoE5GALaqvl4efGk
HSyOjVABFO3NKFLi/j7dS0Oea7kNFdHdYMTqumeasx2YMx3MAWWWFk0gfjk2XfhLRoXbAJ4NjhaI
WvSNy9WxpiwpWsqmYWdplfGCNw+Y/Go3Chll6Ox2BmM/FaW7sE1lrwyjqFuiRAbbePR4UoDZT0Qz
k6RRd3lLlXSNOr5rbqKGdlHAjchaxWppJMGkTVbio+Hb/H55zOduGQljAJQBhRBiiJ9tTUeHFqIU
UzdGo7rrlKjbp11LHmtNo4/D2CzG0sIBSA5CFIIBGbRABIzQ5HRRFdtMzNE2p51euICV6L1nH0zu
1s8jh0fe6QbL9yWcd3mNmiB0VWksVP1GIqR488J1fHxdVqwuT8Dc/EO5DsQHn5eTXKc2UgBTel5N
OyCRm3tjLLztwBGyISJtjQ+viQn3jaHo3VWZ6NHHZePmzJQIpgzUIwB+QbuvtPolbkU0BFrTjrmT
4YUQs8V1nPQ57fwakkcFsvd9Bumzoo9+po3F68B0lSgNc0hAPZfoi2x9HcwiSthYbcsCc4DD8DvH
yx2/KCP3zRgs96NMjawMWa2Vua/kRQxmL71zKr9R0pT7DVUGvmqoAfbIBqWf3Hdp3DVhDFnyPZ9U
RYVQ4RT3vpvb+HfNKdvUjxolilZtpbfoDrEVA2R7nQ69DD1ze79X1KTxnZHah77pG1DRtqn33FG7
rH3SuvkihGhmFtFci6ZGwUaJiFf8/GgTGwky2OXUtjuvVal7ZRDUQQLFwcXeQFqiWTUD81Tf8AY4
0BGV02QVdzUHKWk7DN2TkmnTLlI7/dvlxT3NmXzeP7ZoBBT96aItUKoX9C2rJjdWUaSsJ2BkVS11
1nW3pYX71VCHB6XxdrTU3muQiy5YnguABJgZODhwUQBNIm0rAKrGNCFOt0uBN9haqVn+6PquwQIB
KpQH5dBl3arUR8s68IJpViDCKU3AAo1oe3kWdJGzOTr1EIlAXQERsSC0V0FULJ36gqe5h9s23Zas
vNZGvmsr+8EE57vP1arC2eqvcEvWYZN4JGis4qlm0UFNqjBX2w2KFsxv1XrXGlhMpwwzXc/8jE3X
cVxu6sLbjzGYp2iz5BY8yS/8+dm4xgB/g760dxav6gpveKSnWy3Rdyxpr1XHfOSq2gdMKCiQRmmD
nvKvSlUgn0pQovE63Bdmvec5g8soEUFHtrWvnSS0k2Y79chG9qU6hW6WuL6i5NdEm7aaFW89nt3Y
zL4yqPNt9IznGFQifm6ZW89KrwF8vYbBq97u90A2qfu+Lm/tDIro6FMORhLlPndtaAPoDQ3LsXX8
Coq5js2vsyLdxql+Z1UE5bGS50EB5xvklXKVcC0NBt34SSDmdigseBRnis2wIMZLSd0YxM7uo26y
e7N379VC7X1vSLxrnQ63haF+QRxZbsy+1jY6s6dwSp2fqZfcFa07+cAWMd8Y9eu4yHZZ1DwU6bgl
ek+3jVeXGHwPXCvrRj9x3XxdD/23youuSTW+lbob8Cl/M+oidHJrrdfDVWdkN7FZrpMovckNcqtE
wKOqlKzS0rutSuueqtqro7ONy+OFjSuHIMCqA7oEaCfeTAaA4JJTaTqsLBoc2D6t21IJa8VrAdzv
i3hfqmr7lrBEU/0U/m6JyU0+vSirCsuiuQJXMxoTpOCHJmNqM6Nj+yJNAWWAQMK6VJxp1VkjdF1s
Wq0U3jsTMpjF+G7/P8qua8lOXdt+kapABKFXwkqd23anF8pRJBEEQoivvwOfe+u6l7u86rxu124W
IKQ5xxyBLX0Mz9X/TiaFoSN+BJQdm2rbw556PhSctDIb+4Ifu3DVmWEChWy/mL3I/eIClfY9JPSf
S/2+UZB1KXrhsx2CmshZB0nLk1xwqTzQNBsLpPMSu0K4UPsv/96Rtj/354a03Rn2ZOxIqDFBpT27
XM77MVimqj5WRdE0u5rXi0xzh8HEA5+v+Prvq7Ftnfx1uc2cfRMxgG23tSl/HE6wZi5w+PvFUVbr
7y47It416xT7biMV7dx8BCF7cZi5KspKPBassMdRuPahmzhLR+qvd31dQMMuauq+Rf1SeYe181Ri
fEbSWcjwC5TJy4DITa4eZKHpnRnK6jtCO9CNjPOGfolxIs2xJt6qn+BIiT7YK4Ob1ltNigO1v13F
OHfgE03F9SDXr9FAMYaV1UASkuNTn0KqjkSoPMtRL6aQEPcHM9brmkCX5mS+J9WRlzNFyYpa+eD2
pcjWQMsoXhavuFqHYPjV1IEZ0py4Xh2jiIcFVLX4NpY1aa5xHLrXztwMxwBqqJSXnO+UtYg7XGTV
ujGdB/ZarbO8Zc0UvVrakj0PtboiUU+ePaYl0h/HwrsxAy1eBSPNEHskUiKDWUR1iTl8fjJs6weV
BmAM6IAhVDg7XMNOrAxqD3yeg1AxiucwHqbyB22KNiWzmA+bBzhcTRb1+u+l9OHGgLYI6QModvB5
nlUUuoYjYB9wGNz443jrCtbuQfhwUqsXeW9yVx/LiZaJEj7YUJxVCbq5Sz5QH979H79h+5j/WM5F
kffdBLjqyN1f0H2xWyjmaIqZ9oLM7FHtVmmrPTbH/YV7P0MXfu9HGJpAEghchoFJ+P66DC0valdT
Yvdt2PXMbxahi1S1ZZM6mGRnKEQVQrkZH14Uqtn5Um7MR8cBWP5gzAJQBox1BpHPU1fNcp3JYeBs
yHhrwj5GGxMkvp0QWIe4xH0L3OX479v+aGvcQuPRG6I9A4fo/V0LrHkyDYE49aEaTNwGE0I2aseJ
eUdBR+4a59J2hT94vlsBJncCSL7hsHDu1DyNyzpC61me6qYbj3NP28wimuCVhIrHRRhhvNpcBOw+
2pFh4LQFelN0QexsR1690kMpuJCDmnG4DTrkV0Epu1StU37hrPnoUsh2xugBHr3Iyjh7oIuUWKBN
lR9qWQ7PrYP+MwULgj/6S1EVFwCFsxH8f062P652Don1FvMUZ8jbEw7p9hQ0BuItNWtn34w5+REh
nJ3FRblu2TtlHrz5+RSopGs09pN40VOoL9Q0f3+8v0P3gKogKwEGm2dn0YhEUlEJU5wir1vios6X
U4SUShNLF1jWPBOC1q5AM+eZS9TFv78fDnRws4XYcFkwwt+v5ErLUbXuUp34ZNtrO4ULfBS7JrXe
aK+Hicn9Mpv6gofC3/cL8xNwjBBW63Ng8tu//7FZWUDqLTAtgpBUKv3dPEGQMEtr72xUi09RDely
MnSG9fth8ewlCvwHV9/EeqjkYKmFCvL8aTdVJ93VzY8FVKE8KVhkfi0A8eAwXJTD3bzmwbOoWham
vsS05sIM+oPTAhpGeJdA9wECdsTPdqwcmPYMb5HixEbXHhkFZolvrMgGQA1pAfuUrEPNkvhNVx4W
T+qXclz0hW377/0Lv+H/H4F/9gKWfNQw3l7VccAC+FJAFZ/1UFfHM5kYXNPtpej2D28aXDagd0im
wWZytsyUK6MFf1ucpqbT+gvodcMNWemIMEYTlR2k3RKlcjcMDJaCJuJfe6jQUGq6DURb/967t9f7
fivduocQTHt8aGgkz07KgLW1mFvlHZsAuayNbEUP+GWhl4iRHz1jTPo2g6yN8/67k/1jkTcI/cZE
yImOC9FLQqSGvXRbEED+85rQsv/vVOzbpgbqrAOcFLxW2Kmdoy266UCxBYUWsr+oj1IYEC0/OtSp
IrbRSNxLe+h7KsX/Xm4bnuGCcE4/B0h7pKM6iJAoT9G4SPESTWRwdkG3djrxEevspv4KPBHiKU0f
LVaw3E0lXbvY9q2+ZOP90aMGKv1/v+V8sDKsjleQKmdH3xYA0KjTc5uIKlc/HLeNanj/j/pSOsPf
JxYwiC0qDmUf3JzOgQhl18qB8WxwLMKuB+QArlVs8AIQlI1z7MKaPSOp/edpw+jDwdjod5zj2Qdb
Fdyxg6M6LCave1pC/c1SCx3oMgzI5/PaJHC7LuYu3J7cnvmPU7W6SVu2XsKVCS+Rdfh2HJ9/Q2gN
URdAD4X652wLbTls5zUv3KNaVgqwch2jrkKIdws/gw7mHljgtjfPLmmx1tu+Iq/ENGxXFIUGVNlH
JqHMujcCwL49CNNM/AAFN7K5XUw8nwT+xBivegZ1uPAafd8DqXsZO5Cek8YZ5MGb+HqF9nR4dsET
zW+EzM2IJOwxyHCu6PtI23zNIqiWOZYBBn2JjjyobEegbLe1cfVjRChwRoMAaLA7pyb6XDK2gtY+
1AHC/qihpzLoxpe17+jnhq/dfnEKnMowcKi61LF53lx5szvo/co1QNkiR4p27M+0Bli7eB5BNohD
wCRkpoI8ow3FS1OaFWkknKkh8b225AlmjeopYhUZD7Iql+Wo5rpD0wABf8I8QZykVa14BBAJLSkd
QQWOMapuf46uqvzEaSg8jpSf06zsZ4aX7wMXiK0/4pGzFnHTTNXTE8be65i61iovKa3St03boiky
MixTfJXzj6Dj/WEKantDWkw54hG7iDp4hjWfJkbAh1igeAP4PGu/31ea8etwLcwdXRa17P69M5+x
ev53T4GzLJqJTS/2+xT5Y8tkXTe71YquVUnV3C0zAjUbObWZGxIJzFGW+6EKSUzBHzkyf6r3mBmt
WTO5PJlVWTwqr1ouCIk+Oi02HAAuDhgHBeHZwRVOjq00t+LUqNr73PcA9QHNe9Ol+K/t75x/Ub/9
RzAZBR/gnBviEMudKcQBuejAgjwvbLuHH2jO0mVV5AfsNhjIv/hILjzzD+5vGzChHsGRCJ7DtrX+
8cg7LRY0zviSNZ+mKHYmRW7sZNQl1cWH18E4a0sxcSFyO9vApNa+6K2D9F5O212gVY15zmLv/72C
ttrp7CnCgGFrRilm++BuvL8bSbnU5cr00bhOuDegfdx2/vriRKQbYWk1lUOsI/ha1yDXxB0mEZfg
ub8LHfhEwooc6CDcb7Fjb7D7H8+TYZDWFFxUJ0zavO/wVGDPdMy9X1KR6aRJ2eTwEGB5f4BTOqwT
JEbgoFSysLowQPzrSMTvgKMNxuvbqOFveL8nUTQAf8csw5QZBncQh3Xlck1VBwfEXNj9v5/8GbUS
3+52we2AQngrRqfnNOpycuAJVdcoqwxd8q8SzSrJWG5bdYv5YFnGAP/4z5FORqQBzyXUf1WoMnyx
1aF1EaHTV9KgVunltGRmYR5gee3lGKRhGpYVk4AKvB8rcALQu4lYhn5LLuiJ/+4LofFFi71lM6Ns
Q5X9/uW1ZhTBXOQEi1SFh6Zid/0UjbfMekvq09Kmqgm8FMlnn11Hu2Bxeiu25MFk/36WfzUoeJQ4
XfnmfwG/hPPSQgCBVtLY9biiBT+4fIrSDtjR3UKEwfilCK6LkQLh0Eg+/PeV/ypqMNQEfoaFA1bM
3wlyhRHoiBGGfbKk9m6FAhtj8EN9bwwnF/qg30D9u28V+ztsHDGJw2fiQ1/9/mH3ujMArRoIOkJM
IDIPSdUiITZwdCy9EgMZOXGC8N1xDl6msQ6u10mFXlJjoilPkQNfyVORswCl9Zy73xax9E1iVOlB
9yTb0zrM4q1HJEqXFiHDsBilma3A3CjWK8zZ1m9NU21gpyO8bbwlHHjKCsrhiaiEu5Ot39PY9Qv+
Hd4knrmrm6A3V7QY4HoAn7SFZuA4mdeSV1GULlXOyyvP1DOofRilof5APHHehn2ymHp9FgWGMjFH
7B9JrQ1DECylr75h9Nc9WszRXwethqfcEcvPebXjhBF8L6C7KYtLlkcfrXDkEgXwSsQb3iYI7x96
rlbJy3VDJKuiv6ucftmvfuEnYV2XO+JFCKYepZfh9+aJDVGqrIDAEWEYlBfW+N8rDYwDnDgYoyMK
AEae739I1BgJQNHYY1MA3dg5fukuKfoE1EgFiUx9YbVBnoU/eLbcEEwOvTksfYG2nG/MFDWd2lbU
0Z8Qgh5Xdam/cGhc4qIFgud0zNnPkVbA8iTGZbPTTif8MPYdR/6A2X9eADaXMBp6rqt2G+nPtE+i
EY4/tZLfG2J+OmVlYO5CCYQrXv3Ny10o3jrXZpOdXETRcqSvl51+9fKKxZgt2i+uHtobKYl/RCSQ
jV1Un5jR1d2EWscxVwtssY5uKUjS5uy7VO2asTYMdwtm/TsldZ2CtzfCf5LrXTtS+LnIzo3L3P7S
wgYnzyVwmXZaCTKCD6+Eh671f3R09q4NW+bd2hGyC3NwbF0PYaORX0OmMfYaSkGkfmcRy+mu8bwK
o+Acybk1OtmERfUI7L7vkHdTOckqQf7IkSiftIVjjmMhQ/CpVkTx1EgBmptquh3canzCU24Tz6m/
t6EHkoOGmarUBTKBpRelg0N+MVKTtC689S5kOXmAh5N77U2YnmqlscUW8/rA4Vwat3Zq952ixb5b
wzKjblen2tQykRiKXDW9WHZ5Q0DKjkC36Ac6psNCf4GusuyiNURxrCXgrTaMHl2vb65MEwxZ3xXo
WWQRJbnWYlfVa3gHpHOq07Ub4KC98PIh7+Y5cR3oOOOKwiuZy6W+piLfRqpB3ifjjEzFpQjabKOH
pQSGAdctm0iq9OwilV7LVON/hzduUZ+2Vi7zO40tqcn9bB1WmPCvbXXsQxe1rXLkvgmN2Tu2X75s
RhqPYTfZEx59/WiHvrwFv3Dagx0EKVjT+PuByPopDxrEg0SSx2VA+OZQBNe0crDZXAsHu9wikqF0
EHYcdjiVsefEBYYEsb8KZDYVgNhyXcz7zvXJtSpX555MZbCbTekmTPXuvVMLnnYF8/cVm+Bblsv6
sWncMFvxrd3yBo4mMWFw0pSOW4NHvYwRtsIGQVQxmXp+XB26pFKp5ujN83Ld+NHrGnlovXju3a+1
ZXgtJoIWg6/yRQ5hv2vXDho3pxctbssUx3ZysUMrf4tfQJbcoZ7pcF/i+LxGrUq+EujiQYvHsAsc
gBZTynTIIalEx+fYUzVM0xfJJE/cFQO0ktAi9lq1PEIyBJd5X4THYbX8VnqTlwVBQ7J1Cn0Ag6I8
0jackVtjwMOlXYO+bLFXMFYEbQX1R1zgm0rgiCgOQszuAenmKN3B1noRgkt8Q1SJ2B+at6FW0wAx
c/9sBauPTVn7u5bQIaGqRN+OseN8N4HtHfuyDVJvyptdUDvlrlaWITwH+2fCwwGaRFwwdotm0PEk
WgpnCLVW0IIzP4eSrIexVKJkOwsY4erw2AEBA9+GNQdX9euxXR2dThE8vnMt8i/BapYUKi0MypfI
OM+5UP2NBVPhCPax/1n1izh4tfW+8Gp5LR3wLrfYm+oFRCMEEPaObl6K0RkfCynl1QgNXbqYiXEY
BNk1RgMa7LBlmpQLbq7HxZGZchdwM9YRH1HQrF8DXbOvI+z2f1XO2Cc1bcx+zaciq+XowlrQWbOW
9uYa9G361DI+7gJaONmIrzJdsMenhsyfBz8gydq7tYg7Sd0kdJG5B7M2s7P10J2kpC/GRf20ttxN
qsFVJ9XC0sfzzLzPK10kopb4A2RESi6rOucHCyXJXAosSRLHe57V8kPBXyuzEgwwOnPyZoDi76n0
YEFvihpgBVmPIa2D+yCqovuRUAcFQQdUu1FBIvywTGCXGGVegWxily99ZgilPyu4uSFHaOb9LlKO
Pnhojo5jpbprf12WOCRAFVwFfm7aTR2E+MuEi5ZBndJl2OZr+k34av1SNHo9eWP+ZjX3dsb12xPW
fbcfmgEBm2szxmMAcmkXwRvUegS35okpyU1I9s7gRPeoc+ZbMuYsI0TnB9VM6x1Blvo96UmelZoR
AlveCm5I/dq81EV9yTzvvGGCvxt6IIQq/QZjAWJuhcIfDVMlIu2AfrsexiZ0r6DqERG+e2ppCuMS
YpOwk8ZLAh+l966GA8K9DdquvCc50RdKko+Ko01nvcVBYMKGycT7n6IZy4OJFflR5BTkXxaSNHRr
laxAOmPuzd0RRKp+N+U49bF9QQWUjxBaSRQV/y7DP6pVMJbBKAjQw9aQvP8hMPatFlIP6xH7IUyU
PNqrq8rt5ime3MksmXQL92mC7u/Cdc+aRryL7e4RWo85EEqz80yMGtWBLOBed1hF05tYgWH9JfCE
XuNOuEMfe2qWr/++1Q/qQDSn4HlumjUHM9X3t1r1ixuC2hQeo7AM0JdH3RMdRXsMWswjL3Q3f2EQ
MJDEGwpwGYg6ILd4f61udVaYwmFWPVqbj5mqwmne6bWw/52YauuFAXHg9YFDCkQFAeXvL4QDy+/D
2R2PApkOR6dnwWc4ePcAvzGUyhYndy6Q/D94inh1iMjDtXBn53bDvBvzQkwiOmrfw0GzGFn7GfEN
gWbdWXV/qZr2cAN/FtMAFiCeAEqHKcLGIDx7a3AELQqDZvqIKEbvJ50Fe1oL2H6m2joSaeu6nH5y
HW6UViHYmz8PMLMCaz7Su6FhkCPCv3BO5hmdQaLDabwtJ/Bc4ZMdTG9FNzj0tuiKcTyUEC4jH9iV
IWTwVTBCPezZ6HvtzSDDdaZzvnlVaO/g3TTZrBJAyQAzNJjkDVKCnMgDcc1HyZ/9Pqd+Chps8d9J
OkB8QMXBOfAJkLEYdB3v37QshCLg8eJLDYMtgtLYkyANOAcBq7J2GJ3YCOeSKdXZZ7pdFLAOGKwI
z0G4xbmhiGl0y0uEnh1LAlRXLLqNVVA3O6kbNJhu4VzARc5X13Y96INAl8W87G/OmR/AkWGaI9wk
gYHPLNz5pvOtSltHXvJI3p7X+4WFaRl4PJwxDgvAc8swoTxdOBNzjrKEJxZ8qKD82Ana1TSFGCv/
BKp2/layEA4fQKurYt/4cKG9sLz/wqG3G8ZmiO94+xGwg3n/Vk0gW2KJ7xwX7dQmW1p3PniDdRkm
lG4Psjf6MwdIRMlgyx9yBAhhtwJOHZZFD9cuYaPHyo1GjDWR2XkB4jzfxPDbwBGAFx2iIkI8oO3T
/OO8FKO/+O0QusdBtCjPOZjENrF2jl7+vTEDaPzoUgGINaDkbfZ35+dhJclawSWEHh2H1mtMzGDA
zVaNQRHWf8HMod77U4veIZfeQzmviIuCc0c2UQ5Hyn6lGK5Obry0Qu36nJvEqSG+sa1e9lhvc4bR
kX+38rrZu1H1aKMBbqVrCU8RaoZoF3kD3xfCZy8VuHeIqo869kI0oYdOyOnYoyS/mmGw+Ax1WLmf
pKN2sC4f0sURPhy/YGI2zeG3Scg5Rq85Z6U3IjNWRYiDNwhDOs7WrPcRb1hWoYi+R/EMTqW70J11
5/lB+MYePN5FV5YafVqqZniYPe8lR21UxKoaooMcaHsXuQim4vDfr+PJswNGR3CsH3I69Gntoruc
R0vQXXbkGwxGEN1lMc4mAmCs0T79Mq0wWwNLNBxSxJXzJNCujw7QOq8Uu/l3l9Y5ZL9OiJ3RqgVL
kHkP6JIXm0jAd0drMTGJw3Zu9wv6BDjHRTrxqDGfh45zYKSu6G+0B7de2Dw4PNbVvDIw4yh7a/vG
/7yWes6QvpPvAKYjhAeeaVFWQCMc877bQkJZ+1B6CzkNUHt8m9nArwRxux0mf7BvlWVzowv3kHcF
CMels9zJRi4HmCXyR8+begC34OHxPISmpMy7bjeP9UZEHhBiKXOpdmNU4GNpfflpIp49Ec5f2trO
P9lC3Tvi8bEAp6qfhh3miYjunhr3h8wL9g0FODmOS/ATk80OSgz/qW3F9MsUQ3CLD8d5wgxYo4Zv
oxvRBzW6zFno71gSpxlGhb+05w5Po4OcrHQgY7kP0Ag9oV3pv+SeD0a1486xHPz7MMjLGZBUUyPZ
sCkLjln2Gt46M2cgYcrwF6aALnwB4ToWY3OUsYGzLgp+90cwWgYWTRVkCmE/r4g84pniNbp+zFJj
aDdYyqq2wiAUTFLokMtPsOSFoVtJ70g41GiArTEAfUb2Fc3LZ9gTWriYlREiWwv2vYsGdDDDDLli
aqChg/fLWP0UGx4FUDxMfJA7kkE09sqIhaYILYWdKQMCs4BP9RoqC6YDQ/mXthAbgh04lc7nFjw6
GdcoNOdsYnM/pzVqqN1aDyCiGI57q3MUooO1xyFXz1jfxa7Ng11jMfBEaLyzh26jPVHkGX2pfDGd
8F1Vx7BvX6Npyb/Q1rsOMHFNHCdvUsHZbak2Z2O8IEDMJ3eW4hpoB3yO0N09S2gk4pZ2X+FBw+MA
5ixQaWxCbcftgVTqLtx7stFfTLsokQSAM6EcxIh4X8LA/amYyvy6qxT6wr6gQ5DaYLz2ZUSe3QHP
CmJblcz1Sr9h0ImObgDnjDgcjSmQljmmzQhGtdT4VimMYCG2L7+CmVy9wJlxzuMWfLswLpmwLzwX
gKZ0UA1N0nm6yaporm/A0AiTeYSUN6lWcFnQzpv7kJKwxiOsGlhh5XON9q6KmqsSbKt7rECTavT6
SduYEWNzb3iNFIO0aqJzKscKLtEYJz143RQeFt8E6IxnJ2VBV1/pLQwamws/RRzB5dQt7ffCmO9L
XhRoKFUHwLJTbypwqrSd2QypEDNfZ8eFc5GqEPCC3IqdXhCTUyg8fLmwpolnRIPBwhhSnd1c2fAO
Uew1wuRUm44K2dYo+JZkLtsQFnerWpo0APEEeENRiZ3xO/d+CzcIYxL0wy1YOO4t0X6QbyFKSOS1
ucryaA4gbeifjJO/4XHJmx50hq/E6PXKOk0dV3oYMy46lmlIgI5hDTAYbSOcgVCEfUVLYk6OUq/S
7cSzhXYvnaFOUHA9zIdTbSN4fvVNnRig9qgRSsQIRpjfI2SrXq5txZr7iYCnOfnwgQ5bELB8PlcJ
UrLKayx8jM5xZNWxv2isAmTZebS98VtxEgVpE9FMMo6qBQKKBkRWSPFUCrtWAor3CPiPwJxIeAri
g3YnKsNjhbtIRuUtSVm5+a7Cdp85NpjSBTzuA9S4U8JNr8AgH3wMK+v+Dhp2kDUw+81TEUwmGRvR
JICJ3RTgotorLoNsCRG6jVVvbrEiQc2uYbfG9IKfVpRjlPkQZd7IwUDJEazFXlcrXIxaSE1wNN1r
Dw6pdRfMe9oCWuhZV8JsSbJr6L+GawPFaDoK/94tGfQNat4EDG4qC6YBYtM8Rie+vjkSBHOFI/m2
FgN/8xZAMQsyIfC86NMEvTtmc2N+rLBDQ9W1jLtJ403YyeZAvXWIcQ2u1ARf156+gUH0C6kiXeYx
9SOcevgRuTNLwMs4LZEEkjhNqv2mmD/GoB+8DuFcZ5gww13d5a9WziKZCf8e5EF9M/aB9wAcpo6B
eAa7yZM7KqLuMFreXXWM/JI4w28BUf0K8JFfeQxlDOUFoBJ3mBPSFG84pfM3CqYIMpaMmvEQu+Zb
BcAq0SIKsgLsgBQFDkxG5gCsZkwGMxLBqLrhYZ/xuX6gDoVLmADOM3iYWUXTPfQ1iA0sg8/VEOSZ
beDVDuZ8lvsL4nSYI93bpkbWXI7dOZe+2A28YleTzyRwf0dcQUjyOWxx8lizwHDEoXi2Xu4nrOfy
BWg7Ow7LhDT4xYPSxi3yJJ8hpq9tQOLVgioKzudjQOfHth+eq570sZPjn4DebshvxDdB7ZU13Von
qFyx0ECnuCMVFXuE1UwnY+YFvdeqUhyJuM2AvMylhaMTbx5QPoeZLR0Fg8jGJqzp3AyiNyBzBp+C
01+7jLx0Zd8j4k9uR416ANA9Xlmv4dkUgKSNXD7vm1sJLxld6BdVFXy1ikNgpQNvj+FgHo89DpfW
qYoMiT36iE3W2dW98x0cHHwzLLwauHtY3fmXV+J8VDhhr2DY/1KDwAkmVPUTEWQ/IUeAQzocr5Ku
pPODcrsjNe2cTJGTJ6zzPrvaut+B7LtxH1VD5jeQfWvEax6Hpj9wFAMZ9i9MBfMVcg1RkUNPNrpi
t+0Lmj31s/RxYqI9xVgPkDuTUSrgSh2zUHtH5AM8j8Cwb0CPegshBt/Twgy7gi7ffIg6krGDfztm
gSXeyerd6lngv9kcoAQOlO1JFCnazlftt+MefUd3sO3ys8cwFnScoPjkOmI/lr7OwnoAyQihVsrA
6tY3603IANcgBgZxStP6Sebwh4/McKTVCIl2M4aJBcc2LlV7y1f3s+FuFENN5SYNqVDc0HG/UujO
Vt6VacnBUK2i8tj5mMlH7mCTATEIqOv1Do66wLDLqMk6iR2zMHl5RRxc2h2tuioDv0vciXd7obSf
lJp86z1QMLxwFvd5LecERMYQ16TOY42OF38Xw5tm1Z964rGY1nAnaAf8jbWbP3U1pxgisdO41KBK
1X2Fx2e8K9T2JCsMzqeO9K8Vohli7aLoB2JqkiBs/K8C2u1TVWLmIWmOAQn85RNPdB5WAz4ozArp
W7QofsQXkifTUH2R+TDf+rquvyOST3xWa/HgALqXOJwTpaOrftJAJDspYldTlbGhvWdT6CYjp+Bp
r32elP70OI2I6FAGTLbBnUQqe3Zllu7GLLpPQ8SmBqkgIyYo0BFA8gv6GA+RHzAHoALP3aJTEZHo
k88akqBsZgfTb9NF4DqpntF7V7Icb+EHghsdS3HUAf8ZCvpzgmgwDi2jCXKdRerrXN2GUzO8IZLd
Oqmba++5X+xJLXLJIrX+khCzxQxZp5hOVYPKqgFDr5G0OGJ4m0PTuczuJ0Voe6gXPSGFB25ASUs1
YHZR11W6lXXxQsD3NL3lKbgVYMCpnmO+YbwyDpzRULyGum4StMu/vHqCk8OIa+S10NdCspelH28U
2HY3zSppDBkJ6rMWfznSK2IWZVsmUaP929pv2p0l6sov/SUL0KQdAhctJ2SK3TVasXq3FhjiwcHS
Pw5ls2Pr/FAQZJWVtaZpNE75rhuD7y3vHwfoyWLbBs9RP0C75JMfGL/dV7YE9xlq/4MdzZus9PjZ
5v6N0hhn+H4g5piEiCHoakJ3ucUvMjKATBtOFKnn5GAf2vVaVWZOimZ6iCgcbDtAZykAO5z6bUnT
QVZ94vorgpv96RMh65falbd0QU8mWV19GscB/czUOEsS8ty9jkrVPPgrmBdr5z6rXu1to83XgZng
pnFEcYWvx89APiBhykaoNEcIRmOX46eB0lUf5hIOExg+s7QDjzHRQzjsw4ZGGbSJBciKnk0cr3H3
igbkDploUB5o1F942d0+iqbnPC8RrcJXtiMTKud1dHMUgivcaWBQeU07fkVRHKJ2EthzatRTYiXl
AUMnnSFhwL+CD8cNbH/lHUV/rQpaf26Jp+5mEGZiA/vbxCtyvbU5KIpQ8i2se5IgW2BE5b3xnmCj
8lx9W3Z+5oG+9KUxYk7GMDdpU4sSkrat+OR5q095A7VR6RQRyi42AoWDH3ZUSH2L+Vu0W0n+2c97
iIM2L+FB9TrjXcWPCA7All5geO56aGD6aMn3IdQePci2ienxKMdyibK5H+XDOq1yP9l+k+xVIoEv
JnQDy3Cgpv4lNck6hSmhj7MvbQT2K48qjZbEm9G1VXCChkVGTAGopjnlKp5hUZ0tC3B8QO0KoWN6
TR0yqyNtMKARYfUGr4V8h6bkGsKbLmVAq+N6XYqd04Vv1VB1iQCI9j+cnceSnUjXrq+ICLyZbmC7
8k5V0oSQ1BI+8WTC1f8POhOVCVV8pyN60NGtZgNJ5lqvW5y3M5vG4FZh5cMagkk0Efvxb61BZIsO
Ig8bf7hDd54dbbYxx+tvPFIKLoWL7ZwpAxcdM9LLVatYblZ3rRd9Gy3CHSPGt585v72doblkJCer
jB2rm8IU2Ac3omdFVBdDCOV0b6bFzymZRKQPcKJrkPzQGjPl92VGZFLypLJ19lxVjzu7FzubMI/Y
EA7SItUACFegtkE1Ro2Xsd+7KiUGpeDbdM1qDz2JCJfeznfBUKymdE5pRWBMOYxLNE6M0xoJQbnp
PHHZWM54sDtx7XVdte/RHu/83riYRjZDaxieM7u4FFn+hd3Yv+w6oA4qAk6Hcbpr1/6ZpKdgh1y/
5DzjNqfGqsKlhVmuxM3awqSvPeoKlQT3SQkvjNToKwKAKVwkFHau5Utoakl5pu7UTlad0HOLSTvW
wnLCJAvKqHGRzzTM7pEux2WmkP7A60YmTnoUwlMAA2jcDVPawkVrd7gXswPZwx1j6Cx5Koktv4cQ
0jnzpXGioqYNFY79pC1q3amiv1Mcx88TkM+pcxbnbpxZhhPJN+BUNfkQQIMXg69RJU3nAafvvhlb
NywBxULNXOuwGHRGEXm1Nlypodw6JVvQeFjrpWd3I7R38C1bUhUma4M3fhoHJjTOTqg5wAwyd7Z1
74rDLLV7EaQElJSoGtnEcb8Ot5omfqrCv7RRbYcssscp6Mq47PwffprQsLvZV6GLH3gMqnASehdV
qlm2LbYhJNRNEUww4ghU60p3aM7dppjOfTvzzQxTHTKi5mmaOJlGXQ3xmqrsKBumVyO/bsM0q4kf
NLQ+bqcs2CeMDOOdQrz4klPVgD4Y+wGlWdJeKRmkB9TUDVg9Pj5wwedqVNqVPXvDkWEdlHUZu9vi
WSbnJsNrKQjb0MvX+TBVgXVbZeaDbVfXy2K7kbWo7yITXwN/DHYEFXwzcqPaYTj7geDTJCwaiMmZ
tTqkMwcMKxGtNY4KwAjn4dSR1oooXqNLKM04rYLvujbMu2qpjwnQn1Wn+RGFWBr3jvpvdpuXsUe2
1Qzj3dxu4KMcp2jVCvfeqBdtn/dmfXB7E5DNs5vYmR20p/1wKzxWWtU36uzasxMny3hKJpmHmK9v
qyoPdjOJETEiOuvBXSB9oXCIMWgRjSNWBLpo7pYum2+mXLwwhr4MdX++wcGG/khO4MPVjFaFIlFk
wxIRWhMcvMK4MxMt5UAUw07vmutpNH6SS8uPsnt4IOBrvr/iuSBDYcrNdJfzcsIhd78EmnuROuKJ
I+Q/EK5rTaOo6Dw3ONLpiF1q4M9OZ2c6ecpLo5U0sbPWUsLOvfFc+sZXH8nIDtE2u65bM4yhamv/
oEQvn1JvyG84ajqESqII1WCboe+0yBRqs8DsKIPbfrSLs+ZnvMOV4Be9KPaTWMyTu6L5yfs1v7Ts
6Ro11Rrro3D/pGiYhTZG2B5ARAsrKlOtC9u62Ls2DhwViB8F4ptIutRyiUFpqM9LTjVY3PcZVHLZ
DQSTluulZo/2zyogi3pGbXqwG9Xv57pMwjqQBo1Bb92yAzM2jOl7DA6T5wXLfGjl/o/SY4/Gk3to
gpr2Go3fWn8hDwXRhdu113Qpl+iAfwULUyIyS5PU54gvi6IdDpq9lgc5NQt/Vr8b8+W3yqgq8PBR
GdQ01lY5qWM3unjcHXuJNLK4ornu5gPJYo+CgNjd6q73vSRR2Cm09RiozouCoejoLBvKWKDrSC1Z
GidTcdM54ptFOiGNW9bvlEUV5Ca0qAyMAf5ZhaAxWm/TJLiT7rxeIZ22L5kS0J24Ux7BhvL3voFK
sUlutK414kFaL4HKl90sTIekTOubqrL+QNnrh4GT2FHTmOaRkKk1rosRo4WfvayCwzHvCnW/eClO
Gs+abjO7BJEjK+kUdPNySQbfcm1i/GcjtdvQ8UkJyUsvZ0hB8oXt57tHAEA4ePmTkzv5gXTcJ/KA
SJfhyez8WnjkvATsxd1cNI/LMuSR1it5abuyDj05njRRk0hiuRpoxPqiGWq9Xl1CQUhWQtA0ud+p
Sx6MpiP2W9PTGGXYEnv+rEUM3mwYAQ0wUBfzcINDi8FY5eYxSaRxzk0P6Yg3H6zSDUIUFuRrDh55
xISbqcZHW4W0xuuWLupVC1JrXXcZk0SQv6m9Jot62JlFtR5sdKLP5TSDqDn+6F95pVKobLmKvuAt
C4kDUA8DQOvFqKXtUYg+CbGdZI9NCnJFB1s91HkCSZO7eoz2SGEP6sVxZbhZ6LquOGU9RHCBXfwI
cp/c9OSd0nHaGbfRtV1oDdUKSuaAvhmt24OKWsUN5yBz5jG9HJTU52Paw0LFDVFov5gXK65Md7W/
AHLp/Deyu2pQGBle3l+jCnvujAUN1myCdhPC7RHkNHJggUlNOGhWZeb3SdD9ghTUkX9JEmxyX4ts
S7Miuy2YFj0HBZNd5NgM6lwMBJyoDA+BDwH2Ewmx/SL5yvapm6QvK0ANUHFKjBrxM8X4I+/tK9sb
2ph2MLtgTuvATGhTD4OpmVlMXvLcaFnvhZZQ652yM+2il6t5n8xpYCBFFt2xVim1+KSqbyP5fOcU
DGGHNHB+lEUzXBNn4cf4VZuIERTZMekTP6Kdb6JUdsONjUnoKz1UFTWdms5mJZIjiuQ+JuZo2tfl
VJ7ZZdY4RbOFkFT7bRB3xxyVRIt0M88OCWkS9a525nafEhFLt6eVMVS+th9VAFCYdflliXb7UZbZ
CH6RpRcZlfNpklZ1qTiqUMmYsdNp1sUf8UW5Un9sXtjbKpmZLt4gxq6qBd1mmpFOYzQu6lxbO2H3
wNDv1pzEflPtZeDkZ7FJp8zEKB91uA4QKJsAGxD1rwxM8L8n03CqA3KJJHpDgkMhIyut+0UclxX7
9syoD10DdLCEgY7RfTQaYoysGoic4vQ/u0XqQ5bxFLao60O3T62IIdj6cdU881C6g0FQT8uMRC+v
zoFymAqGKj0iy4ellCOlMxJt3IMYmMeKJxvh3alOnbuuJx20fjN+gY2vSJ3d1GPLQvwCStxa4VKP
+bVBMGEY1LYMx8lwTzksyxeMM+mG/IGLaG2CCsJvypg4AAN9qNHRygX5YdW74phaUmeJ8xOYJWV+
SU2tjnBTpfQ/4/bgA3FrI06GGmUsYjNLNuV6xfIs/Z9UQ92OILuJUhtsOavt4dY0Z/24ZZWcjVJX
F8G8FhcG4UmPq8QnrHWi2xfMQ4NrcNYnAcIba2WeHjEruZdj0LVhplnZ/t+U9Ac6BIytxjYNGDKa
sI/X1Hcmy7RUfaWfqs4iUKnEDAZRBORvR9R89t2/r/ZWmbbJLEhIdDf3jE3Q1ttcPL0tW5CC2TgN
XT6f+VhQm2QCHCNBL61B795yJHsxRWwkddqmse8/S2f9QA6BjsO3GGWJHcT746H4i+x3Z38kL7Ww
T/hh5ivRk/dSztlU7NZ1hDhoe7/+YScp7pq0zgpFwFPdfha49NFzICGHB4HMhUTxP2qJv35Eg97N
GZgVdur6gks3y4qYs7E8/Kd+oVn7wOHMA7t3H6B2hRZO1I9u3EP5J9Enr2RT4L2Wh2Af35QZduAS
leu9ET+0tpB6lXXuicSLtYuFPyUH0ylo34SimLhJHW++XExDv8YkOR2drhseA1EGX0yUlVeSzAfj
E63I2zXpkE9IXAHD2xhzSGbkm+wXDoLJXaamOjtJ4t81iStinqVHOsdipJ/o197JAje5Dwz2FpkA
Zvkn0u2vF0Epz7aduURfcRTf50ZaTKdKDJSYhaB2R7JfHWeDIVGfXJft5M1z5xtAbIR6DnWZR3TD
G0GMMtccfsEqzrIzKNpz7GOByVkiE284sRBUpHnFemgsa/5FwM+MR2r+WsA8P/ZNvZ7sdUuUk2Yf
laQt7ZzSADnAVkmN7zLRGECYMLdmDfzrvumHm9JyPeoEt7oyjTQn3S2jishKgteGRMaZU65nYYv+
R1H5RiwR810QcxZEuQJmGerlW1FWUNxzco0akGB4ezrbRLtGU69sQMhiRKU+guQuMxG4MP1fgdc0
xLa9GfWDpp+M3kgjBV+FDZVgQOonDSFP191Nk8oRKlsLBavryz6ea6+iaUQCtvPAUJ8akqbD1JuZ
5AuakO9MduFffp+tOzj7GSQFJtucQLYYMTqxc7XeGSl2uoPsZKCyBJXEhiqfTKWJp8Tvyx9od4sh
lN68nKFcHWbKZb3YK6eiRNULoUfOnOdhLh3/wZsHuEdrkMZ1ppXtk4Q8D1WzKji0XA/VitcmTUT3
xLxH42paIL10+MlT3vZQJMnqr0e9qdq9qye/Uz+Zr5ZVM4714iX3Vud3e2xFEmGE4Rv33mytv6VP
7ShZkldgf/7G31RrqOEklQhcGj0q3PoBk3D3MOlmdiEtQ31fJEaIxamnL7IY5Y8Md9uZNLB231Dm
na2OpYFaZAybDJWMm5d4W8pCRvD8hAnp9Xipy6Z5GIcVwknmidq1IpkPCFH0w1qiZtjVqZPfeq2p
YkyCFYC67e0mhiZfehr8sTEL/+CM5KSV+TDdN/D15O8NcwRP8ZsiyziRK+ycEreuz5nykoOT5pf4
1utIdwrrZCcONuNaHxiQvIgfbT/0L/XIM+8adB+ejUKKEAtOaGdsSQbFGtPCfcVWRQbYCE18HyQw
Wru2zdqjCzU1WdgQjDpxUGPwO/Mlybf8ovY2HefuROiL/9PSHPKv13rEwe60k7xMLXt+ojxfsKBo
wR3Wn9qG3vLcODX8Li6zRN61jd2d3aHFP6nBY/hE2MTG2H9f9D44Urxg8u23udQ9cHfj5wKVx5qe
7EpBD0yl3M1eLW74DOcDKMuW3qTrUZY3xXHufHHDAGV10xNGwy2vTr3ji2huZuVYsZiXEX8JVZNZ
JUPY5skc68HgjLvSJJaggS6Ick0ff81zV4RlKtcv2gYdW+RTRUblqGMzzPm5MbLvgz/8tAdtOrhZ
lZ4d1SqYVFPbe0ay3lqprV9jJfiZFf6XrGzEYUmznDFNw7SfUmPLmVBeF+KXgdbtlvxsrwzubkQN
tCX09GeJDiliPqQXTYkYY1eX31pHDPdp5TM3prR7OlUHlEqMlOl2QqyD5qxm3HQacxUhOcgLMCyQ
B3a6bAIKXdMnGyVjXCts+knafs917oMcxVntB1sCbhbZdIlF0GAHEtWRmK4R35CePxXwf6d16qj3
NAvzS7Ek10FRyB9uIOmUHFC7GB/AQB23yH1eCHEg1VqLRJ+lEeSoG/qiz2+VJh2gVWJBgCZJEqcz
8/f2OPyyvaa4tWEyIAXMCV2E9dz7eCVXUSY3GX3ZztJ048L1iz6s58J78eSgGJFYvUjGkYcF9lt0
B4uFV6hEhakZzpUL4cm2hnIBn3V9kEHenRILHFrY/E+YbdLGi8OMxaRpi5uVsemHtOvLmLCFjUsq
Zz8e5nI4z54y7idjlmchk36fWVjsgqaxEBWNjF7JTRk5SBz4RyjlpcD5kqQ241qG7s6rQcP7KTVD
Tc/unUBh4dM0bYTkTp14gGn9zy9m637yWJ3w7+2Jc7EIO02z446Mv3NlbZ+hkfjet1RKUO1sCi5T
6ixkOLa4nH3DxZAsWwodMe61bjJiR8inRgzIvRpCLvfeCPjgZqt51AWIZJ1nPTKaoNjXklQFixDV
4zxMYzSsiX2hJhaJjTr63BoBEvoAz5frqpUuGy5Wt8b8WFemdWwnzY+0ctHPqEyaq8VqqkvQM0yD
CTt3P85JtM7DerRqQ/KP6gef8/aOWFar6odD64CvFyrwn21Su2Kg9Qa1QtPDnlX6A1JwgNSm3fLf
l+FeTMzx6jsLJsuvi6PbKg+9ktM/kMPTRuZSlHS+abEAAtDE+FoL89myVZO84Y8harx53yEH3ZOI
7IHWNVaLgqDRIjJR5LUP+wNYEcBQtMwmZxiUHm/FdlTPRPEtHVPlNIfnNmSFeQyMdQF3MX87K8Ja
AVLPA2wseOOtj/SWsX+aCwRFRpq6f3CAfcecXqwJfRDNzAr4uhiL8dLP2K1ELh/QKYtLwym/sMTz
W9xe4yN6jhwNPuCGy5j7294QDQKMtdqTeEXMFJAbTaLy77DT65f5MBdIG43hZRRGB0mYL2eMrDBf
rSEBHZ20bWPThZ6kEs0PRiYUNG5ScrSyU03N4J0b1xIvlSrMF+p5lGzSSuDhPCWz29yT2bOb2zjg
J4aQSsmJXrZ1CgbTV7HMy/6AetIZwH1Uco0J0dwhD1xo6H118o35MbOz7ipvFjQHLavH55C9UKuY
o9ZdfCBODLtlyq0pyuGjpG49AgZhB8tTqJWOKKwLGgrzP1sZ4jzps4DI7NQhxcX2TB9r7y1Dz/bF
5AI5LhM+mDkD7Q/QEhXobdUOnL0n95fQKEjtLPCBlMwy9HMPLpY7ugsGvXyiODRutaJPL9YU0aA7
pWKPhA35pL9gA+UPx0GlGXHlru1FITX/NHrleMJLJm+DzKVKQXhC6gVyx3XtYHngNkMby849LaW/
dzJEGEOZLEffHOpjjYc41iXcmkswLMgn+8zg1taNVKm40sB8b0Eg6t28JWmuaBYi15qsnW6vNRpz
177wiEeLzNQJju6kF6dCn63QB1wIhYFumRhM87IcTfXcpraIcHLWp5Khate9ovxpZxdbJLFMAOUO
Pw0q+rYjZz32/ak75GpcIwdVGXzg+jyazONE6cCA3kU1blwstU44TT3e2NJOY8/UtbjEQrFzVyOI
XJWbeNhbN8IpXcX9ikqaPWB86VuygtOudXZab477QK/su4TxDlHfNe3DvOhETHZK33fWBiOQJxp2
s7vNdtaRA1V9erTLZn4yfM24qLssN3cC52I4pq28QbYy7CUObPBF4cP0tYCeNTZAwlVK62Weh+xQ
FFWDRA+D6kUtEaqgec3ORos3jpzvOiwVkHCVpBqhRDbJuI1DYIFhDfcm5cZVCfl8i44hu2AjgCXl
G4gbnOa7oWPGYxXM6Xc35/REhUmoj91lm/VxeGowIOjxEtTJoW/WdY/KBDtaWznHujfyc+Zo88lr
c8RKi+lPDB3umKSRW6AC9TqZjzMajhvWNDD14reXCuL7RnoL45vQvsf4SxDRz+10TLWpKGK/ydLn
VhM5X5PuHBjbim9zRL9q6Ei9MsUgvYpgr/3kogHb/ESUQFMpQkmQGvtTkRx4LMsV3It940wa0rzU
45BfBz0m9C74yoaarFGgdHRhptucZIOChF65Oi4+3tSKUxXpciWPI+AfvU6fHjSCMo6Gtvr3Wl0x
FdOqQbAZlfBUmlvvAE0UNbB5lx15cxeOVOxb9rL6p2yZIR8cV4IvZyu7HI/xJjeF5JMepkfDzEn2
toMRTN/rhzPTDtYQd+4CZ1RqR9/qq++NJje6fXQODKqorlaNiLpmqRpy7QOoIKfB8YM550ERm3GW
SdfvPb3Cttq26jgm4ss0MNGNksq/8Ku6oPZfyH5J9eRQrgXCYeEtoT3XDHzsx+nsO04Ru3OmP2i2
ddlxRN1obeYfkatN312rSSI5L/aesTHLbloTJCp5D62w9uNwXDrUinQMv5o6cA/+NCaHJs2cuG7c
LJZsGZGn8ZVh+xy/o8Ih03jbyYKxWR85oM3HDpH8s6w54at5krd2n2o32J37LFp1ukHiAG7HdaMg
ERQdCPzyrrRxqZ/S2TWP5CRwhpt1QluXgAhLt73TRs3ldMRPvJSYd10Xolrg5IyaoSByuLSs26ZE
GpCXJupyd/LDsSIdN03S+aIt8NIaA71iA57yk/YpCFcs2w+9odOZzMi/8k1TG+SyjgNm5h1QfRn9
bh1JlxNCf2GUnr0ePYHeLMtm6Osgy0LgPS/+Nxzz1ocEKuBZzKiwcAo6pvvWumnzFQcVjcpxXIyG
+nLEdGFOg/vTWccDUthRfQJEvAdbgH6AfYAAHS7rbgDJXwDIaKi2dfQsOC4Qr/fpavS/8mFdL9dC
Lt/+fW8fXApWzMRhY+FOfJfSqPW1XTTb9lK4TnrQW9EQcSe163wayRD497XeIWwbvGJ62zw0yyIe
8W3gy9T4qmoFrQrGTNIIFo2CFcmjfZV1hY6Sts9vqEixgk4LHEQhWZbwk+MnGbMfvE6XREwP8+fm
XnTfQFlA9pvRoqjPXs+ZOnp9dW2ujn4FitwdO8wwn9z2R4/47+ttoNNfb9OY7Xmy/DkjiFHp34lQ
SH+ntvrel4n1CW64wVN/w4bb8yXAlrjeDajT3+b6rHhOTKZ+V2ePcL6d7WX5JSvMv0U/TXbdhP0a
oY08wID9/Peb/eiRYmUDwuXNbcOmXt/iUDstEH9Tn3NK4e/khTtZjIHE9mFjVX0/qt76JEj3A4yQ
UsEz/4CEG2b3+opoz7qRw80/YmihQkRYUz/mNmNj2GVG5wmJwNagpwn2xP/5VhFAbIZli0BEU9/e
9l9vMwiqkqAALT/rrefdpd3cXDVl7j33U88Bm9niEzLgLTT+Z/OxDfP//eVY26P/63o09aPRUkCj
aRmLo40pJKEWXzsUcX2DgG3pnSusMKDWwJWfrNyPHrLNVmR5eFyZ4/fmtbpTaa7VxGZsmQ15BTQO
d1TZcLBO8lLVlARTn9SHfz/fD74W+oVtfwBlppd/s/eJNSklqt76PKWwEeWskkedgjCqFeH4n9zf
B98L5kdsmA4mU+zgb97lEiyEjeTtcHJFMTNK3Vd7pIHUp84gDiul5H727WrP6PXl8d93+dFWyBbP
bPU/nwwzUl6/VnArQmwylZ69xlU7RfLGf1Y7URB7bXaXaMMUW+so9yZ+ljuzxIFI6tJnE8g3HunN
dkGiOIOF2A4NDps3G5OnzcvaFyo/k2w+zTuZAwLufXQA/Sfv9KPnTOwZdDI6ZwY9vVnDi540AaJi
Dz58KX85akElj+MNkBjvwUDJYg4vCDJSsIhygCX897N+v6J4xdsEGBwTARTXm9vMSkB0QKD8TG+t
fxszJ/iuJhv/CVXs+omF+P3XyrXI49tGh2FDdN6sKNOwGmmafnFCteRGKdro01iVOU5aJENYOctz
kxDmU0nDP0qGTvzvZ43DLmxtAXXwNBzrr5eV73SLbk4VnLc5912kkwBGXejPuonhTwTisw9o+/+9
XkJcD8+sjmWaRMe3tJA3lr6uytY/FfnUXzVZV6KOLNl7r3PbqB9qd7HbHRPfrDSm16Ds9Fu7enaq
oL634A6YGjE3i7lz6HFvsmXBd5uVbhmVjOv+nVeWGo/ZRPQr1gGKxla3n5hnUUYiuJhNpwtzP6v3
ULnXg9Ca62zCNvZcpqJFPmgYmXmJoLr1fkkfmjr0Ww1xY2up8vvC3Dm1ycu3ZkUGVUdPJtPytDgS
+aFZKPPLhID4sYebErtAjOhJ5Dx1eWg60pZXiqCQX6ryJgbWYhD6Wj4Va7q3wOr2oAc9TIxaDz4B
c86utVvxQHPVXDtWWR3XDGESpo0xRR2oGcsPYpZsJ26AYMllsnvcRV1r9SOpOwa7He1MeZ2Q39Ye
aqvoNy9imo5xLlvfjrD+Kg91R60L8Oamwz1jUqjGbiv7L5aUaoksonO+i2Z7tk0wXzNKZbhlhUxe
qJYUHH/Wa+9qtbZO6t+f3PuD49WycN98BimwkGH3SXLiFNX27ZJpB9LWtTtu/8vo2wKmH7nLv6/5
wWdOmCHrkMPDo5jddru/DkoywnIwH8LlQarLm2rQ5HG1fYWaJMs/CUv98PZsXEW+xbn4bj+bvbyD
JEVBXwvSc0LHZNAWaC6WwtB0Ca/gS3eHitne6Ns+ucv3WylP1sV1xPfGkNe3zHClYyIdnbY8A6b6
zkG4iXvTTGvxazT9DpcHUTh3o17DBxqMO+3+f65O5jZRENusnLefO6WALEu1JMeKaGREJ7ZdHOB9
ugsbjisMREEm2VI4v5SrfxYc+77EBB0ltMUmVf3PTKzXrzcbtJkAY7skyt3CpYXCWd4NZUkoAGl4
FZl1oO7TJ+/5o4fN5YztgMRi/7b+gariYO6N8lzMYmKXMDpFKrDW5PseiP43TjR4hxIjejgKb3r+
n9czBLTORF+HAASSI1/fMLgeAaDZWJyMUWAPVlZ1aissbEaZfxZSaHzwcAPQXUoAzi0inN9cqxVE
txizqwj+SbSaEWKj5ce6Pkj/2Kd+SyoB6i3iEGAPlwtlBS3hJ2NXkQNJ4J7lfum8Jmtic1pycecD
8zWxqCpcBA2MbxpZiWd8lsP6wS8mTYl2EoUAa8J+c6h70hSG16zjqa69/kU0xogXoGOiT2ASjUnu
9HT379fx0QUteiueEaGSlv0m68YfaiDJUSfXrl0oVHoLTmjnr7L6BTU93cPFDJ+E3XxQS2zLnYFU
Fo5H622nsaQE0xC+Q7fMmW4wmGpwLtbRtB+tsXay0FyH1bqrpIU+uByN5CuSR2H+7xs5PJCN9IOV
aJD88noRzpBhbVGQZ5do3rQPcuZTqcnP9lo7BBFuIUDoaRk/+eze16WMrGDNe0SekWKpb6/ir528
1yvUZS1OA9CJ1j1pte+vIScGlvR/v9P3RwZBzYbHNUgJZUbim2PKI/EM7rxOTmQYavupypujR6+B
8zP9LHLq/aW4J/Jetol+23CIN+sVrVpr25h9Thvf9yiwWyBv8HoCCCfzkxr0/a5FZgFVIOIh/iZu
6s3jW9vczoe6OuvGlF+1/mjeNc1afNHNynmg0ll+j3IzF2TKUJ8MPHn/kRBwxslELBTZMBxQry/t
9DnaI6X8kwXptQuw8smwn2V6hGCxXkrCC47/6xskSstDsqUzahrY481X2etW3elz751SgoSePGLx
MLBIFx40tb1f/77WR8uSK3DyBpTWzts+Yh5M+OdJJCdat/UFpJ2k8nklKOeTVfn+u2cLZpqGt90a
+/+bb87OZsRDvmTQX5ulYUOcRewQYTLsim5qnhtyPVCeLPW+zYZnJK8q+vdtfvQOQVVoY7ADIRN/
8w4DqfeoQlRx4t8tZTzUWZ0cGYhY+NGoWoNZdatLrN6/L/rBswVMISM54HzfqKjXC6cxa0OlZpGc
NLL4KROJNiNGcsLg8u/r/MFqXzcszLFiM0MbzMxhtvLXF5pkPTh5a2ZnjTwUBsplMrisRI6Kv8yz
TISz3ySQleZCJn894oxn2me3PAhkFfhzsW9hCxSzdvILx0Q8y/4lo2XGH/fJW/gTFP/6hwIvAVH+
WQtgMG/2Jobi+srj4Z8bS6LNFt1U/LIL375OTau6SIhduhjoq6+JQNWz69mbqgcYuRrPgTvdiVR1
O3I8+fkBDOdjrxsyvy1TfNK4s50XGpDgs9S598sWxMYmFp08+g0e217xX7s2wCSkZsWA1cZSywuP
Lr/NaPl2pthkCd3aX5HY2u2GwhXEC+n1j0/e7Papv35gvFkLLJteHwPD2x1WF2LQx6leTq1Pp0E+
HAmqrbzviFg8pqW0oH8LcdRQNIfMN/TimW7pky/3/SZP301YGepdQjrgCl4/AsJBcpdsoYWR5uhW
Iz0YGfKxEMKO+7pAcP3vO/7oaowa8gF9kUtSlLy+Gl5IVJJsDzhFZPGwmiX4owEPjBDiM2XkB3NZ
Xp2U7pt9FtFubtXzSB5RrWePIsXAQvpv96XqFvVzRZNF3FLR4WwxMMsZ+RQCD6q9I70CG2i1PP37
zt/3X+yMnDQ4J7b5Tm9lmrVGQGdtMbFTE215ID1Vi8njK3aKUCFVu0xLN8fPZnl9gNgxxQpoxaBk
YBiMbr1+3E3qUCSkaX3eTOT7mugR1FWT+xsV94DHEfm6WloQ2hG5SmtDnSLIzPf/vvGPfkSgmxRk
rg++/06gSodZVY5ZYMIkL+KkBifb5TACxxFZycGZPcrCHrO4zpynO9y/07mbEvf0yY94t/AsVNpb
6Wkx/mCb8fz6SfSjyMhq6fMtu6SKbfwl+2Gw/oNgSCLBZK/LpPXM6zx3vyV18GXRdHASH+Y7D4w5
ThnOghwRNlpqmHX+/dPenV049sCpAb88S9cpQ17/MnOAU4S6Dk7BWmN8VVPl3HaEB8mlc79p2LQ+
w9veX5BqAK2+TbnlBu8KHgl8SSh2r07B4njxGFgMEZRmjUe/SKMCsvXl3zf4LrLPYVYbiO1G2wAd
w3S/vkP8MspclJ6fJi8QzQF5K86XiumnzQYC+eKYBeP8otlajy5DZ7LfJGyPWBoxpuYReY3fMiyz
zX9WBdDMJ4fru0N8+20QpFiwGDn3rhhzjcRI3LRkqgLm8G+zkSFVoImZVPzJQ3j3/XMhNlgYPBNy
lE3g9UMwxpFJAoubn1fRF6fGI16CJLFlN6IEjBe44JBh4C5Kze55ko4kzMmaDkVGno7nMuJGEUYd
uhoeF+mwDtMkG0O/XvpP9ud3o8d5V+B0G+q80VTW29BMkobNtsQHee6cKruecjh002y7fdAEVswX
Wl1MSYciqQuSmIj2HBu4j/Vnku7XHjEW/GhTPtW9KU5ouVySMRqUNbma9gWOxNhloeW7xvCW/+Ps
vHYkRaI0/ERIeHML6ctXdVWbG9QWCLwPePr96N2LSSpVqV5pNOqRehQJRJw45jc/MTtQtza+C/Wu
x4n6SuV76bPy8+n3eEBBqLrP3zYN77YGBeccAftkLy1W9+3G0KrZuJIDLlv37ALndakcIWokCmyk
Kc/XaeUgjcgt5FFBl+mbGPtq2qKG6L16stXK/TjDBrXTNkrhDGalcWVTXTjJlJoWZvHUuXR8VukL
6hKLzJrjAlS19eJUIr73Ium2yYDvUUGdM6t/Hb3zvHQqXazs8NCBtnf+vLkd55PJ4OcoJPpWgnn5
XhK+Njbol3+Oi1ySPB2mqgZvd+3RN6vIVvRwn0/aqKNygKtI8Wr1Yferj+VwO8tkvFZaX/iY6Hfi
Ckg6RiRea2q2oLskanQF4uw5zXEkNdPqkJnIHmz4ia4ZVG7vfAG7omcbLDIT/e3jGHFh04JooIZB
jGr5w6qIKt2xSDDXAs6ujsoRfZwMr3ZvvDKFXm8a2rDsVVJ0RogYea1XCec5MWv6MthPq82rKdXx
tTWbGo/qrh0Xl9yhvmb/vI59y5K0D5AKMLiGDWd1GuPZSjrXSe1j504GzHZ1UefKaDz3BF6bKXzQ
iubK2Xi/JowYCkJsbCh9rfVUqRlTp2uyVDsKpcHacozhPYB4iEMfIa9i8l1CG6I9oLetKy94XVSQ
RJ+tvHyA/xQVUUWKpdLdOw6iNXZ6nMU3pKEJZq0g2UcPEVUH+BwwK69YKtX4yrm59OA6NCqs6E0S
i7XXdoraQ91VtXFU4yo7IBsmtkYxdn7LrOFbY9E/SVyEVT7euuv0anlmamH6GWh30+lf3W7uDHnI
QYABNwkDaCfU8FdzyrJHYLLGlXTi/f5lKXI4xqL4+LDW+ettshkgcNMaR7tx5BN/zQoKD1n+TCYK
1jni2nB/fSqXRwNKxXOBolrypfP15moYMe3uVVTH1LChd0gSsxFoJhT7j9/hpX3DCwSstVjPEgHO
FyqYvrZJHanHmMmgH2WafAJ4ZAMYNL0naM75NltkSxzbaA6WcLor2/bCcwKjplwAPcHoYC1erMyp
jdK3ox1R0GDqiKiqhEoY2qh8fPycFzYoXVmm6mRCGqOC1R0CLN8hBoH+iIwEMwjJmywPOri9XVvm
wAwTpQdbm6D2dm0QdeER9QUTQpNx6Q2vd+k8m72ws9HiU5pDtnC+8p/6YF7Tzb+0jEscX0xfbcLd
Ko7rUd1ZUYOLLWQ5dNddJFmnQyVpBVxJXt8fBXw+F9ahtTgnYa1yvmOodjrbKXX7aDZWh/IQgiSo
8rEoBpaFhjTs5Eot23z8+S4tSo/n/1rC7wpZxj4u+tGlc5SWjrFPNjSfstg1kUFyhvRZGTtMNv5t
RVIAhI1pGhj/ixBYHYzSDJVh0ErlYMKw+VwURXenABx61ScL7m+uDFde6zqY/V0PlAl81kWx3129
1rAtYcjMWX7CP2m+5U/Mfu1xOtRxfq38eJdy8GjcOvSA8CVwCWznX5B6Q5qJV5BGT4jB+CMY3wUs
nz/MhhF9EbJRHiRpHe415bUL8i/c7Cx3XdamJnFsPJd1pM5Wa7cKDQs9yU8z0gFBUZrJzkIw9DUx
6mTTewOMMbNSGWKgOdumWvttRC7ywXAj90oH/kKHYMHY0D2GqQzYZQ1WVfAcGtwMeIkFnvrHxED8
tm3QR65LJGycwZOB0TgWdnetS63odMDoEU39eJP9NRlbvw7iPLcYR5fwsHodSMnJuJ5gihRZNH/x
FKRDfA/6JJwAC107P4srAIro4Upv0wJKb5/KqCidxxhurAn3v5kA34cGPj62C3w9SCz4o6fBLNSf
it60GFXBz/UrzKWQwDEXuimJb+htPK2Qqa+Y5qT5dR2R/cF1+BSKSKInvkyrUGxVUa7rovCHVkwR
JkPY4X4JyYoxy1E6KRD4aqDZdwOqTEnfg1HKjQI7KCOxP6VzkwKrpE3dB3lchMiTj6mn7iNkwrDA
c0N48cjSQPdFlK8CIUhkjNBZF5irx0abO0DTLUOi6d0VP6Yk+5SHifMjVGSEhAEZqty2coxu0TEs
XsYJOYbAHlFiRrRVoedf16i4bqQ1ZyhIFLXaIRwUQTxunXivp0af+wnUxNvQDWWCk52bn3Qi2o9s
dqYZ3Ra0mBCtUmXz5oC6w9igcMNtGSc2DIA8HW6ZRJjlXhel1wSVXVj2zkmsbnoQzvjs4e5hdiU8
jI/3yfr2WoKDC80aQANlsrd2SwfhXatwYqKjnqr3Qzy6WKWFzm0aSwUPHJydUgeN04/XXF8of9dc
Wif4C9CqWMd5y0hKK7fU7FSXcYceuuJJH8NQo9z++zqeTh0J5gt9wnUGYtczGCb4Cics+roXCJsK
+lr0QsWV57l44BkqumBRGRpRhZyHnp6a1qoAip/UMruPorjjYGGf/MUobfsb/OeWr1/Uw1Pd6zQR
jLDagvq5km6t7zFeKhMjzTM0i5KPr3r+G8xOo7zUw/xUNKn+28Ac7y3M9Az25zT+bJ3yKgzm0lN7
+GoinE1dTA9o9dR6KcswdT2kYO3c+YEgJCItIZx1xQpvHLvv/tR5rLwws4vFzrWK7rYxZ02/cpmC
9eHBVoGOKQ1zJMYepP9r0FGvTsVEJyc+OXXW3Eiuhn2mYMDgCcQfIZv3iBYOFNeFkcUBFmhoYtvg
tUpFwM3ykG5rKrvcAn93fsYOJLDCBFVbzg0Ci2Op3lhGidMhYkSnOILC2bRqRJsP0cWOGmHLjKE6
ekpXnVSBUkw1ezVOEtmvDOHLDRZPtu8YJVJIrXC26B0KWig0o2y9QlfAmEr4rn0V39cQ97ZhWsZP
HbFxB80QhxVUJTNE3YcCPWQFbrbIUJZCcSmLNthrmZswVb5OEQY0SmxOQRqW0UuuDvZeT0xAswlE
5JR4v9NRlAsEBFB+Zmm/mRGMt7QQ6Y1R5fqjSDiANO42woKGhTIzMqCdRwjuUEATemscRBQ76A81
6r4OkfgrmnbeZGBNNkjc5zfzGJlvelV8LnWn2Xnx5NJ+llj5qdhsCQT0AtCHKO5ldpR8ZcQHuWlg
fsdXqQ+D3hfPeqJheQbXPdzBoIwDZVCyx1ogxC7zReQkygak6h2l2uXKWN1aI6iY1oGkDtnd/a4O
swU/3VZu2hTNoBiEBPKCsb5dDBX9yjU7n35HSGUeT4fBsZXHZirFFxzPncEXyaIjYKoJJqRehRBh
FZcnKPyoNc+ehdTn9PvjeHQh1mI+xT8kJ3QljVXiV8/llJpd5x4mxv7oOkSe/Zbo8Nv3alooyPhn
ClzjYfKi9P8THGBUMrNF4IXW8HlwSHR1cI1w6dbOhrCwOJslUB3bGAP0r3CHSOHmf/ys77vkf+MR
YHkHtJzLsOR8SV3aU4z3s3cYx0JsGweaFG09LWBAB8Bz0MOjmTYSoxYD28UsZcsqJYpH3fSnheKz
CTmBVzAtF/JgIuQyQLKWQsZZZURRZ6nzEJri6LqhYyP9ODj1M6V3/7kcet2+Un++Xw03bO7WBRgF
rstaNsN/2ibgFMK6Lg33oNVGu4ed1u/rHBfqltHStRi4/PLzEMhafFkwSCR8TNbP1/IaJ29mM/QO
/CK1QiKoGqINhjPjW9aQNaEJmSAST7b1rDUEC6irYp59onauXbly399CJODg+TUmAg4jmdUWpx1A
DhZX4ljAAMcryH5VGdBviNoThL+rVu8XlqPUoFZk3qS+Rw8BK27KRLQOBtp1Ct7XyPa5N3yusfoL
QOpph4839YXlgFrrgEJ4ySizr8qbpsJIQs3LEBaak/x0lVqdT7gIcpazGGuIrY2YdXHl417YR/9d
8931Nkf9QFstPEB6Vb4pWCj/RhNvFvs5gzxw5fO9n5doNqvRUKX9RSWnre50W0lsN5dWchROqiMh
MMnhUKGbY/q9B30d841BPmpYwM17pCzt+h6liMh68xaSyM7qx9K68xrTfMxHHcFEzSqKcK+ZoQGL
tq66O8Y8jMi1eLZ1VJVNVL6LHArtsWNoXR0dXCMRKC+d9Ip12oVgZEOw8zjzJpuTyen5AcE3pLYB
YSvMNXS0m9Gv8rTXGFuiyGq+eaMhY6wvCoPbYu41a+NYkTluvCwW41YDrXUysj76DDXbGq+kju8L
5vMftoqSsOGnsdZz9wDts5gOsiAyHzwbuypkCOz02GS8WD9l/jGiVVNk9ZUPfmF30Ycg7adap9Wx
bmXPapyPDUS8Y8bwrQyYsJI3JHqOtqVJWvXn4/Pzt5pYBar/fAfQruffIXaGhjld7x2kpRa7Us3Q
Tw3jqS3wmUjRq0bfy2SIn7jGWyuV+rGVy72IylXp7hGLMf8oRps+VjbcKyD+WlQcijFXEUUW7KsD
H626cvr0S0ee0RDvh0zX4U2d/+KiT9JyhsR4AEJnkjr2en4HaRkB0lDKvDiUUkuf1SaDd5yUI0Jp
aTv1kiRERa8tNHGkDeQw7dqwV0d4cY7zzeiLcgwwrC1y7uBBzYK66D0Y3QgK2zf6IKC0l5aBr1Ta
9pZ9AmGLMP2Etsqnkif/5MaI/+8+/jCXtiEoTJ3hIm0+9O7On9IauKhgXUYnvBDzzo9qJNd2eQ0l
nAcspq9qFI2vidnoaOUY1nglO3mfwZMk0KYFz0AlAXfgfHWsUKvMJZU9GQ5uHIcSg7BH062xMkck
ya5ulKaxzSPMEOzFC2HZvLd5Sq+B7i4chbNfsXoHRRnSxUZz/UREMukatRPS4a4VINEYX3ngd0sh
3gZfB2CZTfOSf50/cBUjDNCFQHnwBnmNJx3HSlNX4l3fyPbKkVsi29mJYynaUECyuLPof63274QQ
dU37xjkKosxjJrT0RZmBY328fy48EOvQHNZ15hiQQs8fyHFaZeoHrEyYx2f0s6pGaTdukeGegn7O
+O+QD/JKcHl02HQ04NcYk3mY0bCWmoOznot8gmhp7ged19R49wgjf4makrn8Pz8iHKvl1gd8ZANv
O39Ey27iwYwm+xjNdLlKgL3HEVMMDBOMePvxUu+hXmSoOEyBrOJI2u94NLhaU0IojX2kOdcrfjhK
gx4h5kiUX7Wbnboy6vJDEhrauB0nj5my3eM0gvQuJW9cdYMJAjdMzf/HKyAWwjJj3sBcZpX+jMNo
DrqdMPc0ARW7A6IqeQa5DZWr+soJed9c4BVQIy24OtJawu/564YMamIsYdjHuFGMA9aHZWDN070t
DeVOr5diibiMIB5dRmNsQJDgUHgl9r8LivwEkCMGapg2JIB1WNKFYXvRAPq9yfJfrVCdrZHHP0aj
FALlFByCajducKQU9pV05d2dw8IOIZG9DVOfLPr82VW+LgwefCNGiDYBtgHV71IbbfzOM6u7ayZ3
+tfwD82XoSCE3yUKv7uW3aLFzwPXv+Nk9jaT8yEKke12sEhy9Xn45qgldjFhoiAKazmY0F553nfx
n+V50XSvlhbkO2C+bEC8aLg3AhQoyl9hYiDpGdLY6HVEO5hZIBmXV8VxoJ2wQcbNu/Kd/3KIVjES
PCHAKebMbLY1dd6kGwC0xLOPRVdkdsCdbb+AKBBTMI92OQTu3EmcWGMFFT3gdPZBV5vQj0j/8TXK
kaDaKlrb+1kVdy8Gie8uLsDnyEqdv+KpU6WBIht939Se/pLjOvqcSQeSY0uj7AdGfequl9jI+a1b
1ST1Ws6NIyLmpL0asbkdCeeCpaNnnP2GX60nUhtre6XDJqXSsqMyw2hAp8TAzwPtffSPhsX2DeH9
eZMiHOI9aMgcI1RkMbuzy0ikOzeT+aeR/hI96QptYdvoF81+I3tQu64oNhoKjYhDZ2qLIE2VqmmQ
pm5r3TqzNH6NMKMLf0aNC9wjxoQyiMgoTliepQEuyM0BNjNil+Ngo+uVjo9Tpylb2u/1bhKVDQC6
p5veqdMeF6n8NNVF8RmKqL5H08v8gkskTrx6kgXq0Ol3TUs64kMmBR1WIPW7QxnPutIVeH9BLiwX
0hvyO4s+4uqw2bjDqLL3cCjTO3WvT7b4lRdx9vXjkH7hSC9db5IryARIQ6xSHLfO3amThE4PtcTt
7CptAOMbnqCrpa+qyMZ/nkFxpgCnAnkDyw9kbHVd5XbY9RKs+JH7KTlkIVqZbpxpL6ihN3sXZcrH
3k2VXS2ox+osNjcYD1zDc10IoMBkOdSGh4E0zZDzOKZNLX2WSsXgzNFudCXSdp7dtLt06vGv7qd+
sUpCbo953Mcv+9LlwdQL6Za/xQaZwvnCqUmbPW8ZBepJQTd4tLTFVpeWIs1zZAY9xOcZd3+BaDcE
xLMSI9PxmoL06osz/ITgQCYNOpdkxVx3m5rEUxUMY9QDva1piynV2PjI6+BFw/mI6HvF0XTtuZdd
9J9A9r9rQh30IN/aXF6rZK/JlLAAH20fOq0DdwouDKVS2nO4SWCljXuURbaES7jz2BWRPtxokxda
Gw57iCWONJBCpQJSfkyhJd4+/iTLG1//MoBSSPsyhbYNdTmF/+mGAY6V1Wzn9iE3rOhVMkrEJsOt
57uiyr07jqe1Q/pdMa5kLBc+wkIy4RwwnVkQ4+fL0gDGRAEV31OUDmQKc40aqu94ov88Du3405yx
s/34QS+syBcHVcjlzXOuGUrNzLXg6D0PKizrfgZC7OtJMzwQKnEKtUb7yuW1yrz/fvJFN2jBo/GW
3o2e0E9TmStkJ+TiynutH+ul5V06E54Wrvvj44dbxcplsYULCeCOcRo449X+yoQjpt5Q3EPk4bqj
Fy6Dbdea/zF2LcuwQ6CS0aolBV4TrJG2TAVGhNGxjIb+0IPqxZ9IgWWAaeiucZQZwItmbpwELk1I
+YP2cHGtZXThO5LpLhIzoGtU8H7nO8coHBwDxsY8SJUCao+bnYs9LkUaLasyjvGM8Bj2XPmYF96v
QcrLHUGj1oJ7eb5onuIEX+taerQiDPYKiQBoNxvRla946dEIdDwY8ZGds2yp/5zFFkM0TJ3c+Kil
YjqUjNTvKktLd3039ihiRO2VQ7gOx3+/J6s55HYAsd5hF4tYqL3jaMpBN9VHVQz2phx097VKkvHO
E/eTdUNS47ch+oS4HX68ZS+cj0VXy+bw0/hz1jNgJFAbjcadd+i51LcoWZkb9Dmqp3mYnCvPeeHr
LWAPJrALHZJ09vy9NnMT110Ld7uIK2wiut5FaEJnlnQNf7ru0i4vlPqQmb3OGbHAgJ2vBCZCDK4W
KUc1l+obNpmmb5lKf+hiKb/GgOzQz2xbkrqE9skPqavlqQUOcpsINOQ3jZeFj6mAvITarh3/mnDz
6BC2DaEuOxInM1pb+AdCrVEGNUiruXuOwwSvDg3BPSRb5xkbmY+/0oUtCY8csrLNky10ovMHqsoh
Ti3cNZGLKIenvAaU4fdEAW8xco6/Rn3oqrt/X5L4olFgE2qAO58vOTaKB8fYQktwiLNdqaW0XIHh
dAcskqJt7KG5/vGCq2xo+WhU9TgKgCij0FgnmrU+48iRx/2RXkn4ODZt/FVKZEqHWNNOkyatr6M7
yqAKMeT8eOVVffV35YUwBSyKX8CpP3/UhaRDAZOKY6yPTkuzQKIIUxZZ+AuYfVULnxFxuTULCb8S
K+ZSOSnIllxDSVw4iRa9kwXaD0TMXHMYQLkbHWAQcWqgh924MRNXxbW7HzjHXUsALyzFR+VggPwA
h7XOtktLMfTWAz/rDeWMX3LWYxtsta96Goor2+hCYgOgFgANzYAFxbsK2dyDYyht4Rybvngq5IRk
TNoYMFQRzLxPcimwNlTD6MqqF74ojRED9TzP4LysWfOeNIzcawY0f3qG9fUYWlt1kNajE6oMXLW+
DGpjnHeObAtE5pXyyoZaYy6WHYUeBxsZJCOJ9vq8IuScDnVU50fbTWZ3n6TFcNSyMmeSWhlPw9hg
mVs5TTRsYxPQC6CQtH9wzdz8PJVqmmzAOmMZYOPdeAiNORJ4/SLdAhjZVuHXVAMWwKhf2tVGiYv6
Gkt2TUBefj2kTR36HkhB6v0lGv3nAvQWVyBLQCNEyNa6AwxgT349eXO07bTe+pHbXUqDnrFXdUjn
EO+RGQOMz5i35w8xE9+YothA03mIjYLKPDRBN0MXv4rg41f8J2UmV2ZQ5bgkzIvaim2tYqI524Dm
KroiXmc0OzAOza3E3w2qhjksJtHRXTKVGOIOdXet17kKVSzNEFBDxYc7kwxsDaVUonrA10k60Ozn
/rmaihReqR6GwDFUZBthZSN9teDvTIzh42S8cmevdveyPNqJi4qBxoVNnnn+fcyxmMx4ssE1z+W8
ibzwy4wE7w9rUh5KxEkPQE3UnXCHCiUvSNYfB8tV7Hi3+OpA1+2EXxa5+9EbY0oGqQwsIVKgnJte
wnS48qyrpOHvcmR6bEVA3PC7VnvRjZKcoUNowTRwsjCQiMfD183zOd1+/FwXvqlGNgsWA4o4PKTV
JRCacbQ0Va1jbwr9KZFICmzUbEwQc128dogVZfuCSd2iHrZIxlxJ6i8tv6j40GFc4N3rwbIb2Upu
1sI6dszqzI0655ka5HQjjECAzn5uVZkbp7mPkFpoIVg+fvz0l74qgBQyGQZ51OWrjAnDurbNJnxd
TbDX3yNbxUnVisrGpdtXzdcu3NWl8H8f1VoOMLwnZEDPN3AsNJRjaGXh6jJnh9Gy41v4VSgkY6YL
4BOF75Qe2cdPeGlNesYkNDACloBxviYmm1FoV2wkqx0AohU4JdFvMKIHFO+wrJO19gkXr/TLx6te
Oqo0tFBVgRhATF0d1WZicpkPKqdlSN5iGPbYluS4GwI63mhjXYGNLZINXip9kNTFtQ49MWl5ledR
kt4wVFTcsxap3nWtKJrQgnFlGEe9MdodLMX+MAz4NySQ0X961I7YaKt9agWolU6fFC3KnxCSwBe7
sNwBD5x6TqiXTYbe4RzuoT/On9rJcAjshZPeCLtH0r7EEMc3up5urxOrNzTG6y+90LN2W4fZW4qj
+J3aCg+f1grjd3vI9o5oseSRqrwlP3DwXpjE9AZco5OBtEMTxk0JGY/5j+8UifUadgwEGbi7hRkI
o06hB+pK903Yg65iIu+6u6k3lQ3tqh9I8EyPUR6WeJMWtrT8wi50nKfBtqI8v5hEoPXnunjRanUi
GYd5OX4eDFlqEBhRXh36USYMNQevzZHLjjAObPFY8XwPIlKFiXQkb/TUGkN/LGyY1P2EzlRTpMhY
z7pItlU21UxhS8X+PEe6hfGzNlm3saTRQcc4xDBjjBR0FiKnH19m8h9j0zbNQOtZj+Wd16UAWeIR
kctcuDjjiniM7j14EJ0vu7gV+9qyGT1HnpjvNSNXfKUY09sZQRt7n0USO4MMNn2/M/s2+d51Rv2S
FBNtZHvAGbOUMa8xdiyMHIYwabEx9jAMTAiqyNPOev5pwMINNJQbknHoMgwKpF1/whFH6rhJUIqQ
StbRtMGrLx/y7MFJ06n2azdXf2kyjR/SwSq/O2ZrPgGVF8nt1Dv60aLBCjBmUJJNU6i4ddBvB4rY
4C48Z8CsME/Bhz6slZ0JfuhN02FDJYCIew6pzLa60/Ee9KHrtlbpOVsr9OAim25VPKPqaONSGqtY
bie9Niu+biRty4SvpgeTC5l/0yf0BmB4iG2Fc0wwyh57PQT5P7fMMI91aocPJWP7wIhQqKDz6CAf
P5ScULOedRoqtvsTgUPz0ckcN9/nYee8tPjL4g7dK1/Ayyk3g6jTisxMhFhhq16psmtQ8sSLwNFx
QfYqNCcknsk/iTu5vrfaKfbupyzMZuzdqYl3HR6V2OeahjhC/yx+s69IETU1fXDG1MWRi7bSl7JE
wdfvhDS/GEXeoMuP+Tne2UBeOT1DJo+kQh06f+04Mi2PDRfu85g5xRvA0sVkoULoAaF1F/NkGdk1
f6Nx0JSvs8dkqoYncwq9b6kxmD8LN6Xy12qn/6WY4QIa1fMh2/WWiiGi2Voo9HuMkceRPhpmvr8x
CECsPkvpYvhja+YnLIz0z5qOXRd2Rcm9Enrpk3AxuPUloP2dVJXya5pgAtuqtvKUCDuK/XYqNXSg
4U92WtpslaSPd+iEhLuk9Sp8a8nDNiRE47OSLPkVUmrYu7rkOg+qos5P49zbzWbupmQ6IAA03xgF
RoGbvAvTp7bVEMU0mLd74NBbbGl6ag7MrJD9J4sTZI1alH6G4UfTCucAvUUzwk6/ZEIoEIHMdjq6
GN3gtO15J9rHdoA6N8Gr7nIlqCSx8RQlhbZ3SxLm2EmdgC5VvHeTpNkaca4crCrHLKy2sLEptDna
M9zMDggV5z+1VsUeNtSF9zuSqPMzL8t6zM117xnQrbPLB/xq0cixUsvn0ho+l40jj3ntUrgV3e+8
y/SNBnvkh8A+JfbVJPWOZGeuj82OvWH8Vu4qT/0mdTcu8TrPlbdZH42bpUzzLdXqb1TpxAdNS8o3
wyZjN0JNoI0H9NitUiw1ALDhWU5/gAjnxcq4qzhYG6QAzTiIqY+5HkS+yeKo+2x5kbMfjB5iEUZr
SJTHtY/CTHJbsDk3ZVVZB1H0zRE6NloXLX6srV+Nk3jBWyo6Aptot/jAH2CvxLdxNoQH8NF1iFxj
H92EAOwJCYmZ73VbDJlfm0brd2ihIQHf6w+egiFcKQdxkzjYu4gW56MckJ0/9tGMgUYMNEwhwiWg
aje9UaXMpCc1oNEuYx93AKlgF41Zw2ZqNOnTEiqCxMFcdUjD8cVtZ+8lrArjqWKSfUtoRDG0NdID
bqL8ZyHDn0pcyd3gheqe9vV4h6Ir/la1VCnrECLYa3ljfU+nhohUi2oMkk6twNlFw50StziAYWm6
bRNzCLxZTb5pWe98iglxECMNUzlMsavf5zZKllo28jRGbxHykIX2AuFpyjPa+BG9VqneAp9v7zN1
5jNpg4bXEFJx3MnY1KrW+CnqVe0kSmF/Axzi6Q9ajGnvyYnr4tckW3XfQXFakj01el7koPf06uRx
Skz7oDb1PTwtoOdYn+6ZuLu6P6p6vtXzTtkwlnZfJim7LODUZttKOhOXpaCnSdyNvd9qrM+nEdu2
wHHKYqfrc/1tzjyK3m7E668PIRIgHBW+OsmIhnZr17a3HZuag8b/gI3CWIbe9zTBgKckgUaKQC/1
IGRW/kVEpgh6vo0ZoFuc7OumAOSGlO79jG+T8LtMKYNGi82ghPueIn4zpdx/UYFQuIM9VIEODeYe
Xv15qtN+gxY9lnbU9W+Tzs1Cmg+AxO+bqNh2YLv2TY/2rTM5488ZzfEDvCTnd5U56gYBiOQlVlNL
D6y4nXdpXd4pbUpeEVqFy4h6bPUd5tLeI2m21vuT0RXHue2cfTWh7DtiN8fYSU3hR0H6FNxSs/jU
W20G0G2K7Cc1bvFJmwHzY+7lCu2WLhbmvIy4xEYBjvonUa3smFIm+K4h/qRUML6WRPOrhj1Z7o/Q
AwL6FJjXxujqcltGxEItfBvU2h42w1wXe3CtuK9rUtknI8nO2EjIa7phzT+o+9WDLmdzO0vMDlxR
UuCnlUiCDNu+p8Qu41etD6NtXUK/iITyWjk0zQKrEQ2I10XyaEzb715afU0dbwrqkTmq4sj0F7Qq
hywtm2l5VQJRXLvqfXXEIAOx2rI7zkba7UbI696N1s4T8xSL/E8PQdfuYTq6KHGXc+D0unIfTcbc
Bq4j3K2o8R5qI9qTLdMrUKK18zJ6Ed9hQBz1MyFKizd20oebtp5hydFmKAufpKII5ITPBHQRRGpT
lRDoF6piPeNnuBiL4Crjq0XXBEXlGTtM2Nt40zJWy6Gi5Q4idHWc1QAxHOUE6QV7zcwyfyGLph5k
GyrYx4C4MibY1Ujjev6A1fXWNGZt26sTtmlOkU7HGWDpg2uTr+GLUGCmnLngGvN6Q5I5U2/beQKc
qoGo6nkKxiupUm/1xIavNZctWkruc9Z1PzK3Cl+aqX3MBz15g5uPysM0m1lLm6aAYNMM9a7Ke7yF
FoP5nYZZ2aPw5KdqasafcSoNek6ebkl/zuhN+WPczxtnJLWdx9G8r1C22nbA5rpNwcgYTpMLBgij
4wTrXUSlg1KkosLuu7GVYIqkcUeWL7hNk9dWGnD0So1W3HjXGniU0SHJgUjx/uEBpg/EfK6/MnX2
hlpjq6con6IqevaaCNC09oKbm+7r0ygCD8dr7v/k+5BaB1MHVUpb4hl1d+7lHh97bLk2ImxuCxr1
m6mKKWSwb7uvp4kNLNXucTKNF6nrG/IrE3fB6ABM7hUBqEf2ndhHAwynGWjjWDpUwcaXvrLMTefk
T5z7J5maOPMlxm/NHL8ytfnukkAFupTtLRA/PsuAv5sU5htuzZ5f51nzTGYTl75ph/g9tHr5EOpw
juAvJoGq9EwihSv2moeXT90Xf0JlXPxAZ3vTMBO/YT7z1dAQTw7VYl+FCCcZ9h8KWc+Hh7RFOgBn
TjBYdTJnW6OM79CzHA5LA1spuzfoQMO+TeT3LF1ke0bj0Ry81PFBtGQREo1zfcyVvN5KBLaBlMwE
GcZ4Tm/sgckcwFmJLbavw2bK5U+M0z+RGL2Qyj3WXdThcBhv58FFObMVN/bsfCUhuyFdqMgLEIoJ
6bdv7ELBz7UyrDvJid0ZeSIeJiCSQdTiZ9aWuNWlFbC1hR8rOwtL9XgxrXsR40wao2cvpprhYcPk
xZjGBPs7US8YY9VXUzfm8qv0DXLmX1UIaBudFYkJ9kHY2ueqt+5xF9yPycDx8PhktUOGbkk5H9qk
5wpL7S/UtN+RwfoWWmPjaxnwIhrZj6OSqf4gxXhIkZLej+Z0J/rBw3yhSDcIFm75SgyuZgMMek/e
ldQ5yGy7fFPD6b6AaYfvKJlFb8YvtG2VINSYJNkjPm8wYu2NWmvqbtZbGrluad86ZsYlY6q7DvLi
yVWH5kYrwEjlrWqQ65U3kTD/lKZ7GkrdvumSiqwzLgYSl8g8paVX/mD0HYLHAphe2ll6oDfmoeud
fyuU4neOcM1iMR49Fi7cr0HgKJbnnM/OQRBBjEUwq6H32LbFm+YqlEHlBtniP4D6d5bKPmxD79hX
40+AAcKPudBPve4+dPWMhp7Mb+OSgDYybYOCTN7eZphA5V0HbUpXPrnzwPVa6OZNm2unth3vW7P4
2mlR53f6UG9DSGBB6EzpZwUw5lsTp3gAOu6raWDqXYfxp2jEItTMv7eMwIOpYSlK06fcmp9HHeiV
PoCDyzXdn4v6NurR1er+h7LzWpLVaLbwExGBN7dAN+17vLshZvbswVNQeJ7+fP3faUshxbmUQpp2
RWXmymWaugIwJ5EN17eG+Ew45Xau8hYdT4R2IVwacfOe7HSyP2f3IW5R1CVe95qR8xORZttc27V3
fRi55aVPxHnV1g8onPy9yfjtLJmM7HKBeOe6Z7NOnd2sNM8KqhYf7FBGQnQmAZpqFiBNsP1eXc1g
id1XVN4TdDbcv0bNeptchyDdvlluIvD1o0lc6GApJl9xwyBsQu4T2XqdCnHKF+dIExoanXffr6UE
Vii+G84r2ct5ZI4DbPq5Vf1KxupW1zp5zbRZXCuNUp+UIt97TTPuHEaPbTzU/dWwm+q5NyfNzxWR
7FtbG75rqMDB7Mk4wRnRK5HoZPu5y3PLX6rkA3PjWyIqVmRZHxF+K4jFze5y0bR+LPNvc121V/Sb
MiDpBktDwil3gFAEgWivosq+GLX6vZaQAazoewxL0cCXSDFXZfBlr93P4vbjJel9U9HOprmdbxWz
KyN7Mj4RXpLcJQ0fsd9DptbVt1K0383EV0rkqhs6fZOH0qPC204+3fC8+yWuN6m6PivtWvqNkkdN
ycFUmmqjCJN/SN5HJT4hNu6RwFsjMMHa7DqjX3yNjpmUJ+KvMUsyfbvEFc6ziAgl2uaQKsqhSdsI
XueL3dtXS+nvpFeFDpIMRK7xTy3mHJBsyrRdNo4vruIctWomW3sqj9L29ko6X7CC5wWX+KvJjYNT
cXrJ2s2fU8EDqSTZ01LmdyMhLpt0XBKsOGfCRrlDp3qgcxymKO+bM6J5wfIqfRk47yrXT5CQpxkS
I4CAu7XCJlcehavc1cIixQROky2qoBXVU0G6baBwRmqiOP2FgO+m9d5chWhHdfRog60PlMp37Dqi
qmkix55fyiw+zNN45u76mkbicvP4gEjtIHP72DrTK3ytMchylai8ODTd9WF0nZ1ltXNgmlTjjJUL
yn+LJ8khnbB6KYzpXKqFB+STHUcEUJCZfulOq13MuYswL8Gvvs3PzpBEmtUcIKj9AGmJoCNe+5I6
3UlP1x81m7pQMWiZl7i56EbxQyh4wId70kpijdmpYjNAsgnMFwKC09u5ld56bBSomBJLdN80i6Pw
mtdB7xX48OvGyLIPEOOoSN37TFQbcmuhyxc3O0bT/BAp6YVqkZzrrD/bbULdrJoHyWnyIfhsIeKG
N9OC0B6VY4l41x8xdwDJEVvPSb56N6ODJLM39Nzh1AsgGmOhPZAAOXnuhXpVzWE6lQ8J0Ro8YOUp
1eYJVNS7CEfuMD85OFm31y0CRrKKfGv3vivjM0FZL4hUk9CU4m4BvCyU+Fi06V0b22cEnAdncl+a
onhqu/KyxuA71vg8LFoTSjWP4ME7FKz8VdjNYdCWV9E2L4xRKu2CKY5etn6vi3XIZ2J/SU757I30
vhi87UrAHGYW8cZy2xd8k27gwH7SbMJXB/OL1JrtQnrwoe/L+1Y3XmLgA1Vlb3kLgCjV5kHA4vax
kdkDyH0iKAekS9Xf1OAnWyvOiLyBOo001CyFsqQTblLJHTfdVzdOxJ7W7gBHWN9yoU6YTMQf5gR9
r3Qx9QEdMQJPsb71tn7CDWqTx/YzcdQbN48bf3Y7BOtxw52CKijorGYCtTKJ82WzmpC/Ta7yUU80
JXDq+drp7sdNv3ikHNfvbhGfYiJ4taLY0ejTxkzc2Y4XB53rPA+ZclkzvFFab5leYkHvH0Olwz8h
2RBw6lCG6BiSuAh6K42PGkMWJSDpj40unrNKcXZTPXrUyPLkNVw3s2NMG0e2h2Tp3wpFfyTw9UlU
eH6g8OI5wsSLsOP5vRqTLFqc4mSNpIkt0x6pfHcn8iWN5sTdKql97TO9Ce3Z23owNUJN7eetxErF
9xCJu4n6atMMEUCWRnZDHKbd3+PuyHSUaUiaBuOtV0hmhSyh+7GLFFl1YBtPest31cje17Ukx+1D
Vg+jaW8srypDs5nHbTqZL6jQqJSCwzR6zSl2VBlMJLox2o5p4HCFAaIlJ/WWzc2YHVhZ24e20/wG
l9GDrLaO0piPchw3wtb3Ha6chGmu811ei+UNQxgCWhixglUq4yZXEnlJEcVPDhtxzp8R5XKp78ZV
uU/QRn+k0l3CFQX7LrGgiDPLTrAnDS9Jr00szJBkW+JyaZ0flcnI7sbZA9TD1tDz11Gd5yBFGOSn
amVt65wM6BG1CcHu+vqUY66Ca/MtxWZBtOt2qv5sDJI0ZTsRHuCvXhI5ry2BswxfDclOZ93sgau8
BScXHJPMLn5IuL5UMl/u8HuYwrZzASd0e1rPXTIkTzi7QzRFxMDQdj+V9ZlSN4eAaQRfNRdCaO0N
0e51pHKIg8QcoEurbWipDRNk7oC7AcuGmdGMUd7F+G3p36CAuForBJGIG8PDmcuUZIS5ebphcoE5
rYlv6JMMm6y+kDme0enNDpSp+GDG/ZExe6Y5Ue/Ltis2TZ8cEfW9j118XzQx2OpU7LQ8fZ11IANX
i1lg5KDsS6NcCqDF0JL2R2419/ZcXHNSDLfo3Limb91Qo56BX1gwmMwmElB/+dTq/BUrmdgvc/0O
n7lrD8wRWq12wF3sxPqSsGx3em8asLB6UM5LwcNdLa4alGb6lkt3DXMDPrFYTipIpo+B5cjZ1t8q
xb5g8rE12vjCovMQS+uhXaeTzIYdd8O8w8Csi2D3FMd+YZHik3KqBaOIrcAcCHeYSSxgd6MnkVmO
S2QUrgRP0b5I8n2U9bDVcgm4LYs6ZHUcKoy4slKeaJR/Fr1/rnGV0BasppW+boOqNK5Wsm6JGtu4
xRCpcro4RB/46xyfXEBYQ1kuzKgfOOmzMtPj9l7WeCNpuqBCGw8VoHa4tjCDE3cgpzo7mSAqoSpd
ddOqs85Nw4dtKM16Fm+Mon2UgtjehAuZndm+VGxQCeFcymz6vVTOJa4MwPnxOEh9Ar5e2sM8VCR7
ZxhHJFPNbEazY4RSdkMwiKrZ9qYqTmup5nctZF8ecGxc8Kh4G8gf9svEMB6yfmRX16TLZs6y7iJN
FiONFs+v9FvrJlMH/pKF4nmRdRU4vXoL1DTLjehUZasCvIZkmGBBURiGX03po5MzVlaCRPp5Tn4B
KHG3j+kcqfb00BaSXjrXctDu5DXNVm6/VblQ9dNgKiURKAWnLna7ewMcCbgGcfiiUyt8qZn2dR6m
7jkZbk2yVPpwBAjldwbYhrXekepOq5D2sxk4QBohibdmpM8crqEpwwIDnbtJHxXaC2Fu1dFS3le5
esGkCc4J0bWRvdrWptRK9WCZo4bPy5q/9da8nkvFg5SccURrEwCldSDLINrUfG+wCGRmg3EWTMOP
etsS60NbvtF0Btg1dkpv0w2t9bmWCcYRJX4joJ8vZdz/wAr+ah2ZUiBKFReWSm5yZ+W3LSlUilMm
kYt8lqDnzGIotLNtXBQfrCJYhVcKM63XdNZOdUm1HVzchvrWqQKLsD2MowDVDHLCMryTN3FXOJRF
5WVMB3mpcGh6GjB5f7QHmT3h7VUE8CuQf6kTKzRFpEGZ4BqFQp5EaN2qlqi2bYZrtuEbs3Bv0y8B
wvFCs0XQsXKHkYv7loxFtxsTK8dCE2x5INgegxU5hkntvPce/jVxDjJmtfwoSd85ftc5w8WaHStI
S73YwIqhgI2sbGdH/RWPRbotZGMcWhtXKiVja73Y9YuO8z6YxyC2sS1ATdPViLesnY8dYHrhr6lR
hmORZPi6dPlIiCUiN8JadL+pDCOatZsBS6xXQVb0BPwuyu+WNmpv4acTTrYF9p/Z+V2aWEwQdvLe
I3m9Vmy5fY1dFXhHzUrNMc5g4kOkqPEbSWTrFlO43Qhcw45NeZLwk0OpL17vQ5N46RS7q0Ml7rNT
bvfCH5WaNmY6Cq07pCXxF61pb3vFIgKqqjaL2W16c6DuTGlGDlx/dSo7qrr6otX8aZutrk3ONjYz
JMDPxXbK1jZwDQmakXlr6EKLnZoq8Ut1PK6FXqMxyk6q4Du1V4F/7FKFlYFHZt8ZRmCNeGro3sqR
nIhRjHt2KfY8vLG1GInU877WdQxbaf1a7fSlwBxp49jjWbXzk4x7DIXEevLE9J11Bm4R/XxctAKh
daqmoWdk2JlWyZ4qUwQmi2U/NQHG2vSGtJQn9NBnyxJ7hCojwBtApzKzFFlskuxL8xg3PcTmooM2
axylVXOiLYD2ftwyEnBultvhaejVOy3fF2bXBUac3oxXTLmtdTXjUp/vwTTbX2j97jI1sTZZT+61
IfvfrcZWmq9dd71vtW2izut2apptcW/7Yr4wz0jeGSCrhxQVJ9hDqgawrTdFlnxkfflAe/Fo2QVE
A5QYvkyVo7Hy3tSy3DhNNQXDJE9Mds6bOaFAoW12uErobTOn7APpOLMvJ1PZF5BGcTCaw0Q095pT
3ZV9HZpO81Q3gH7YnhCwfS5NNrap2l4GiGG+iV4w7+3XGGakqY6RahJALpgxgtXB56Coq7dMM75V
rJ8Vxnur4orFcdWCQuGeSc6pmXyUN8fMX4A09nGRqWxuxB07R1zg8vZDm4dLaRcbx5kOqyq/4Iea
Wzk4js+lFhkJc1LZ1QYrcAH1IIW93LSl48eOsQaVvm5yDv45obXYmCZhJ4NNmoPs5LF0xeuamuPG
MRlIbvuJumpw01CihbfZ153hD2W3zfvhoVVG26dG3veJ9gIb9tEq8we4VbgnVT/KDCQTSxIvuwx0
v+hPuUuX5mWCH9RpK2yP0CXWJrUgrWsSkdt9jZ5jZ8UMjbEjN7WrlZvK7j4MaXzC8uFMFm0Ct6RW
fZELWK6Tvm/b6jTWJUvZkZScioj4tHPJA4tVMhBcgTcfumy5mgYFp+j8RA6XtUG4sU6UKWPqd93I
PGpb80vPnZNMLt4gjLt+abenbl4PWto9NVr+RJJMYOfTPuER1Fpv23QFBoY2WyX+660hzTMjrYBa
U2/GWa6A6AJfCUJz3Up8Sls7FUZ5WuSqH5JeZGGseXs4ppdZS++zOt7R7W7L0WC+Z0mE2BCLRIbc
QLdxsJnKa5fzD3SNv0ddAYYaGQ9mJJmuzuQm5EGAKkFY26zL7fuxjGuWZdcK/J/by97GibVT3PqT
0IgjswDYwThFg2zON7tqv9Xie/Cjz7Ydr3XlRu1Ck6LMT0BcX92sfTpLdYWjSpqaqUSdY2xjtrps
xrzndRr3eq0f3No5cLV+NouRBh09z9DX17i2tRvnaA0HN3lNBgVAZLhRi4xjT1anL1w9RPz2q4y7
V1jNNFaAGklGe19mwznlc08zt9MqdbZi/awGvejfJLQ94Q4/RNhQ8QYpLouzxBvEdWyMnTmYqlTD
i6u9Ty2YKsi2N6tWREWSYJEzyTsddstpEc3V65Pq6ozytS1QKZU2lABvGvYpCxZPce+MlXlssWFn
JPFRhcSgJ9NvlXAFQk2RixTWVjbzzrGrHepQNVgy+z7V+z3hwpw+L33RW7lFErsCmaXWZqq8Ihx6
F7s1a/xkvQW2EANpj9obVo4jo8XSRm3Piknv4uWJZ8TaFq7yIJOB1ntBPQdPwp+N4VcjsFC/HeoG
EpK11M9e533Umd5uZG7goNzpbQCoa28XhzHa7ppn1R5+1K556bJiGzfcgoiKznM1vZB+/uqIHMaG
Day/KMptN5EyHfPF8+UxHhtHrCaB8RzruqwJsH5bv99CsYLRLB7gZNzpsfrtOctFc+wzXOokMB33
RSF7wTdW7s5agdhiTS3UkvhZtXp+3d59VEdaTr2GCLQknvfmgaZeHIYBdvQePXv+ZDX2yZ1bZCCq
JEuygM2Vsczr++V3Z8kTRMnfra0PftVVLwhCInznHZJjrTEaRH1U24TfEoaOFhWD9mlb4sPO6Ys6
F8KCBEX1Ie2HScPWKNbjISwZAsx+2tst79+Yxb4wlteh1T5NpmhUi/AvCpVRONM+ikoLG9tsAvCa
d2PkgRBERfoNoUp+oZT1RiGLBX9VVK7pCOhK0TkSO3/QzG6vreA2XdnsO9F+G0ly5xBFHEjkMnPR
esFsetWmmPXfuQksX463fmDNgfkogTCjHSA686C26TbrFS47ffZZ6z5mi+W3fftu4m3n5uzUUmGi
4pihDsXoxXxYml3A9rtn0eJk7MFpKhYxfSqeuDD1fWhi+KUryRtyEYznPDcLFE0227ZlC2vnFs2R
M0RmVn+UWAysGTQZb5iY2Uz4aHlf7So3PdrWBIo96G1kxdbBlhxUgRM2rcT8mpWpdRbdGlHwZQBP
XAauHM6AMy/lYP3Y3niwC8xTk+oH40im2SLXAlrHsM3dvZeuauAxMta99T5k5QacRDsQBfxpsanY
5KncQSY68xABj2XpQ68Ztp8YGGKo9jlJ7W93yV5mT/Q4Vxi+Oyif/Tr1YSljUBB7R/pyETCW9qGw
MTtS043ZZcLX4m4rqEOrmx5KZ7HCakkGmmqqOQDMyS6Bv8ck/2C6OEIhIqasPtdYZYSiY3NiA6uo
w/I0w4DIPMyOVUVuMtuDlpGuyMkHwwprhCmgfUUeNu30sKrUXGaRLAJm3zLX/6Lc7DyNBLIKYy+q
lfOamOyhDXs+y8Z8KrVk8bGfEezJq4eGG/gATYRiwTLTFz34QmUyFilsjIFD1LOeOvXVyNX7pRu7
Ha3Uzizzxwklf9kZy0Hl7tjP7RJR73+ahIdG4kS4tqSTUHGuC3sWv/XmQ2zrr5jPv1N/a1/OY2Qs
xsdM7NiYlQ+1LEsWVImH7t/yvdF9XI0yO4ii5mmikqqqOm2w/8sCjU4vL4oHktZ+qJEbtylf1GzV
/KV3PjEOiZS6ngLy7jA3madjzp/xe4rdpCl1SJn+0oXaBAOGzsgngJpZ7Ab4kH2wjq82dpayn55Z
+GZrdSEkFgxgrH5ENsahxk8O7cwDdHHTUGW8Z0Z/AEMBcBsgv2kq8yelB4A1A0+bX1tp11Fp1rc4
A970wlwPj9Xc3jbnYU6RrdT5brKzeyWPYUjhjGXgkp+QiuUXkjWYIl/rRnJpxvGlh6/gq4Aw/miN
P02j7gtgKXcw7lY9PZv5oIVZVesRDg32RlvYOFrxezU7YqfWUEscp7gUcBV9M7d+xGo8xHVlH4Yp
NeED25Q7anKgQxvj8eQzpfCIl1Y/JQZ5MTI5Lmv6obuDxX3kgG61RnvbeT/HsdPhbq6Pp3aGSRNz
0xmo+aDYzXUIXwgMNwZDMr35JiAOxMQyunDzXdNglLsAHgK/eOFsYv5CmntEpONy0FolDvB4OOLn
+5At7BMLLnXsq3bJ4r7yyB2sGeNvlJJ3etP9Mgzl0prajtLl7ZzZConKlv40d5e8xNsqS7hMVOFE
GGqzIFPXbW2a19wYcLmgUVIKzo8sbowUgPzBXoK67EPpDCMQoPWux3nsKzeptSuyLqiIFWQMMSPu
JPIr5hoMoBNgBQpn3hjSCFUCGOCSbPRZHrRV3WjD8MS6KaJnDZOl4G03wzUrnBY4vPTOaaOs93q7
3rdWogRqG0fw+e/IwIpyTGN8Udm/GqisuwI+uZ9O6bO3pgReAQBlLXzY1H6qR2PTF0a6Nwh4wI+u
2xPwKxi7CPKJU6YtJyzz6sMB8vTzZHhITVYYOhyNqRsOdHGln+XmpnXYVXkayJzGXzZPoh0eh7Y4
LMRS95lyrTXtKleM5KrxW18rGxeA20RofIxGQgMczwTTl0eKNn3OsC0nBfZPCTI0cDH19XzHcuG+
HOARDA5etYXN78kba+h+saGVF73CEqZuloMQ2o/U9As+KkboTmmk6cWH10+XGvNdnzPS+oLjnXkp
ehbh7dICsCpjRWPMDj2s4TEl3BaGXB3tGQftIkTANRyxVqaBsEmHKWEhKosy+yMhTgnZwz4S2K1d
6UZIuxGNbvoZq/lZy+DrMFfATvS+pQueKCaYFqxro5TJKWiA2p6x1V+CvtWjHhhiqDT2smvyFTfi
VJvtFNheD2UtdiLG6K2qkZDew1GGl3+Ca21t4HvxbwgoMnR58nAl+0xQm+3mmx84SiyNAHmsPc1O
bIbJ+allcy3U9uzVxW6w1EPVcxvoo/muT3WxnSfRbDtDK6H31KCVXdtcjap22PU3H+wVN3Hl3qOM
Tg6LNB4LKt1Zn5UfiG+PutfdY5p6mnIXMnzZaA/KXN25U/8C6ZMT6NEnmvbMdbeon8KQd6OBCSoY
wGGy42hptGNc8C3a3ZIfGyN9hgc4+kkylkQiVhObfCVUGjc7IWzXfJayeLJ4ye/KLCtfL1UT5jHJ
WWUvgSwm1d20Kx1NUsrfzojj1tqvTF2xmX31sTVsY6sVu1LqpwoACYIcVJMK2SlNZgD9485qZkRk
zrpRFDPqYn3jYVtKW2HZ3JsU1hpLT79JRARILP18at/ztWIt0INeKsTKrQtsbbbmBRp5eCCwpU89
LoJBW3Q3AMebsk3mpsHQe0+w4z28ZsnqS9Sba7zdrEGuVdquwIrXx4piK+HO+JPiPuHe/6n3An8S
/hcxjs+WgPUQV45164Ey+B0uaEwp2K265nUytItKfAWMAzW8wXUclW28zM6h62WzYxoiupnDlaBb
g4tAZo6jVtdaoW4P+vSgt1BvJsS4UYnnnIP3vW/p9XDjlTwXnfpQd8yUax8bgTmy4WSJhHFOCvVC
MU6tW8xBptAOamvze86Kh7FWfnsTjF4MZul+2H5uCfzcNIb208CAKdLpfVL7r0mWz0i/Un+Bw7Um
KqQz7Wsw2OImuvcLdh7m9zNZcuQWeOj12eEvH2O1GrBOa2+buQoyRM9hcw4v8dDG/KwjY68fa837
akrGpkx8E2b2hIHQG1sYDh/bxBErOJjSXOWWunwYcbkfjQy0L20+deGxQGqG5HuF1eBbs/ljjEaz
s5b2k4S7PVT+dzNrvzPDOgyeOHe6vTOL7Ogm+gODhR6tQGi3OrlDAMP8vzTPkDcYemLj2SS0mrZ0
Uk9xn0aJ5x4mblumNLHPDOXBMOKw79XRXzxASXcUv+Kl+DL4TithQi0ap62tqA8urhqIyPYja3i/
ssAvWunsNC+H1aeEHc6M3GDFd955fZDXOfErNLb2gJI9m/OvjPwtcpnc6lSiU/E7s2BDaghoa2XL
leIy75K7PrJCg6uhSK2EWZvN0dg2lyxmnESziORzZlKp4mtJAJK/qsyXCgyFBVIZPlWsl5vyewJ4
W2PxSEI45Ay3uxIIdvDm5D1rxYFgSqZJXd+vUEWv5EW9gv4ECk7Q22bOh2DuoWeMnlsF8dgd1WGM
tFUDWpEzrLX5ZlBl7DioUxB7Msxr/bOP7YNU3KvHdO7bi7NbuMT9FdJqpKNlULW4CTpTQ+LdtkfZ
dBtbhwytgc2HeZMfuhv0WEgIR5Zunc1SZSBHQ7xdy+WzYcFoptXZsJQzvfe8z03gYMCNqF7YCAxm
QvHQFpKuAFoHGIpcaMSnkP3hTtMvPZunKNaL5KnHRC2QVoEHjac/yG6+TNksaSzj2Ru5KqkXitto
+3YEM157WZxnRU53UmpeEaQZn4tcmuUwm/OAU1HlbBubeAd49zFLV9QynAu1+c6l6WxTrWoDJ071
X2iTnTOWedUDMDwspSp5LIEhdkw1kv22LiNybpIQkXG6jy0vjySJyw9ekRUnOGm9F04dICai15yt
BdawcjMLQ90kZstwrw5c5iuU9FwVqKPYw+VhKkG5Elade8uR0zO4aBqO5AS/OmOcH0pLQMqUUPVS
XW/f0zWt9tPQj/suY5Ro9a4PxFBbm7mMraM2TvnKi4wC2mYlWjjZXXFEOj9bAZ6KxS9pJsxbZcKS
s8nF51rIaruMBmov2XdRanXtLxHD1/ZXbdDNIDNi9r1OeleUyAEzvTcDpCn5sWzhbTNg2WjJ8JZu
Ah5eWI/pDTvTGL9ZRTmbluZl28ezeW4X68urlTxwU+CUsi4gnJMNdIG7D07W2R+uWffb1YvxHFq0
DkKpkRRbLDf7wMS1TQRitObdohlfllebB6XFPl6d2p5z1WGvNplTxax40yl0oq8j2S1jwK3AMt2w
xQkowNk0wNx7QElJq35LmGSni3DEmh9LFjIbk3oYGgjKdkBHVZRXWaECwBosbtYOXUfX9nculAV6
aazEqqwxHwpULcRcWEnAaNgBqY+3bc2QfdtrC9lhGpWe6pFyNVks2cLEhJ8H/GQ+TGvXHdt5lfd1
ZrjAc+gM21IkFwW/raiI0wTkCL9e3yEJeGNZJTxgogcuSx6vF2ecv+dcLU+OIdwby4KeLy1Xto4W
sKZuyrvJSqarWSgz805c1T4Y+U2FnDBgKRks6v8trA5NzNjokxk39BuFBOCDCiYaou8S3Ibj/KWU
DSBEAbppegjRanNYttgCrM5WJ73nfbRymOBDDWlacVkD48YrfyuFLZ8NlpDbdCgenYYdhMzM9bQ2
bfy48BnCpsTP6D9U0P8gz8WDjU23jQ+hi/f0X8WrKi7lZVOl3t5ATPmbrT1tYxvXp2oy3/9dsPo/
A6Y/BKMG6AsGnnil4zjyh+9HY8Ox6ESNdQK6er5TM0nfuqSFtFQ6o7A+1ixt7wdHmb6hSbgsXjs2
I/WYu499kTSMy4uHAd+/v6mbNvfP96RjRsApJQLHUP/4+LXChGd1g7snvAL8lZDE+wa79gw+a0fB
Rl0i0v+QC2s3xfNfXhM3rpsfnY3hrolZzR+KaFmPfVpw/R30BeaAwRZ7D0fhSfWW/hhX4mfAUXmv
355+2owDebU9Kh58Yv79k/9NFg6EyV1y86y/5fv9KfXPlEK3xoGiASwZy4ik7ro/pnoqzlDKb7QN
qxafHYkIDFCL819BNH/73nl1B19wzpxje4SP/fXYQbDC3wDn4YOlp4z3iUY+silOZQsbqFjZU/77
h/2nl6MLNQxSWnQdi4S/vtxAQrUh0WsdDNXIAaLT9K1cIeGBusDA89O5yz7+/RX/Lo/mE5q8Gob8
eOvYf9oLxFIKI6nJiW7K1g6twmZmt8TsG5mlhM5oNhv2vKvID3ZDNR8KFjv//g7+6TPzSfHoNWkh
LO8PgXiHyetq5ij6GHoUZP9s4bFjituA58AGUYjFf+Qu/NPBthxMUXA7Nm3MZv4Q399IjU6fO8pe
12vs1gyptstmLF3lAyqwfmqrQalY208ooEStlAKUuaqVDYLY+aJp0s42//4N/M3h4XbIbgaAuLRh
tP6nmUZZeq0+6GRnsROAgXu7rYGkVD2z/uOF/vHHZtGo2hjPOZpj/fHJHeh3Ntt7vuubphHqhBu/
o7nEcjAZ9HKf9qxstwbt/c8Yd0sBvZYQMMBVomj/vxfa7TNbjnv72bFd8Iy/nvRKKxoVPJvPLL14
i5/ItMOh9F3LM6JmyRz7L2+hf7hGsMOxNSIgdBLP/jxlMjG7XM/T9KDOhNSEnqWAqTWenkqoeIp6
nbgEtisu5s/UXzn9xxf/D2ecZ8tRCZnG4EL7M/RCGoCs7ghOkLr1T99bBRQBBLzY2qMmNiCM/fuB
+qcTjvyPowRTA48J9w8rD01RSS1DOXfwan24FmQzofMkTuhyi8oA/hr1oL2BPjVKkqDFhgDWAAFk
1dRV//VW/ma/4Di2jrEp7dHtaOl/3KAoeOkLZis5TEIuwJiFTN/rrhJPsLvQFfWWdk9M7Hw/inmt
QwiGbOmEZSn5f/wE/3T2KWQ4UXAOMFJx/rhb3V63uphu7uCoSN+SrqxQYsfqHdU+iwZlEAfFy3v2
lgUEDvbPfqlJomv//Zex/l5TbYMtMZg1jzrOzX899n0uemuZ++Sgz2a39fI4fXHAwQM+e/Ifnsn/
dOLxjWEzd3NhwgXqry+FQ1ql9A2C6LSGgtP1C666bMhgWjjjtijtrUR8fdQzp7n7/39GNA6YP3ku
P/yfWTP5Qh64PrNBH9P/4+s8liPHoSz6RYwgaEBwm97Kq2Q2DEmlojcgCbqvn5O9mpjFLDuqo0rK
JIFn7j23tFE0NL3vnbj0GptLxZT55v//5yh+/vtd/k+pEvDdKijcgqLFv0FI/hevCWg9q2WZhkdc
dKPZaBEUeyCqaJxCCIaoBAxqO5smZX/D12yMNdvvOL4czJwejXvkYAXDQrrWA1yPehTi0BmcM7bK
MYkVXvpaZyzgAr8Ue8my4S7mKrsMqWqfe9Yxp3Dp9WNXFZQjC/ttFnydh77bQsOPfJ+lYVOY+i+d
do4rA/9GF1vsWwfL3UYapA9jkWbns577GHhR7pGUNe6aZXtjNknpAb91o9TbS5UNnx4rMmttOfj6
sPWl43M1iuiuqaye2RdWjK8BUOIdTkxeeJONhHQMUYM5r8FaNe903SXnufGSa6rRIrVD1F+z1IiD
ocU4qV55iGTjrn5sSBzcVHNrMShOGfx1JtwD8Chels77zZIoP6fRNK9tXATpykINePaIbHlGGj4i
asZZU/XMG4HNNrf/rHYBNo5dqu1kF/ZOfgfvotrifSJoAG2OcQOP5WYa/Lrswo5tvvQ/ebiMsDfy
doNxLVr1E8PnakAMY+lJ/aUN9f7MVeA/Ui64Xzob5is7U/nYBX6zLSyboRdJZbexff0Xxm1jHTJl
+wfonMOziSx88rKefjo7GI7ukDK00MQE/fN0Z93bTi1eGM/OGHRKdYGk0T+zsEW9UCjGR0X/Sw8Q
bEyMWYwCcGD4JMN9VGMwqWBPX6rR8c/e7AaXwWnQAxNSVjJJacItyTbkeoK02PkTktuwpNceAN/A
6gZ1liKH2gyVmZ6jKm7uC6t07yBiWG+JF93CAUG1FEktqn2UGjKFSuO9DLYwb9Z0U79BK3hYiiLZ
EUlt6HiRGkxs+E9VaF7Q98BHD0YETEjS9KZCTrpu8zHakWOXPTII8TdmyvHCTIvasJDjoemQNYKW
mXZuFWUPIaBX6zlvMAGt20nqe8z8Ylu3bcHCYow2QZTRGoeamXoayqckZLWFvbCcV2nrFUcvVMiQ
ZcmtFyTZq2DD9zB3nEABFQD65IEFRixqzBzw/s++SNM/c1dWf322pWs5oeWusUbtS5HE6yxlC9XM
/gS6vL0ZukUc7BNmt68V27fXOGC87UdJfhfz8T6ghkSnPcQoZ502O1X2NBD6FlbLetSYI2B/Zuu2
ClEJRxnjMoJCWYgFy1dXIi8OAzRLYizt41KJdp2VobUqgy6018E0jvVVe1Bdpsx/AxKMS2YkUCqw
mB115QPqXDR4sSVWheWoQ6TGm9sBPFAG3ftAADRt5Y1hLosu3mS1/4yv8DO3GSnW7O0ZTCxq5zf1
DpLTc+Pc2nuNIwfRc7QdSmu4YNuOD63j44mfnRj8fKVOhD7yqReir+AmDOFnH/reXepmvb0hjd08
hYpWGe9M4h69rFNPc1BZrylV/k/u1lO6rYg3epmwAKO6A1lwV6KA5PGdbQ/NFXvjLTpp2GBT6AVr
KW5Tp7BegFww3ySGMFYTguG5bft4p/oEm9KQy7hY8XEBl6mt9O9YNd018+avcrbM0SbAebdkfGiM
YtptacLmmpSStWnNTyMe7GzWzyqcqvFaY6CMLxN+DvvvMumwOljM491r5tY+msLBAjSRHU1MX1rx
gyBR2cJ9ie9DbKb3vp1E6An7ZP7ymiBcoyMFBeBpd2BtFDKWiz0E7VmnJQ5uz8IKPSCEdPvEvsYF
F822GmEysxlDpJ5NLaYGJw5+QqJxXwx1DVWVKV5Gr/F/+3YgITfDGmWUrvl5C3YcivT23cJIa9Vy
Lz4kbeG/1CDPdwxRp+fUEXrXh43ZEihdn4bwpr6xXf3VirlqV6lXWRtUI9lPMTKaNz0v9NyPxbFh
kZrCdRpQ+FJ8SRTi5GLtuwqhYDwXICOkzAouw3lAIRCwu7jB1C4K7BAuI3Kg76UVMe8pPVN/ZHkv
j6NVdaehle3JX/hhrXrIDyrTIEq0079Aq6VGyQRiSo8F1w9OXs0OMy7fo6zBb4F5nvG9wy7vHo9j
9xoZ604xbcfkCOuIFQfpuvhoAKoel74Iv63RQuDB0ofQYApvlrMquPfzMvws48aFjotSIcl5+7I8
RnFiaQtD3BijybE14Qh5WFxVX+VXH4nzoUFs/5ZZ6fhHTAp94GSZiHE91ufmBiOsce96y58M48Wx
qX2zlR3rpSh2qoeF++ulVdw52Betc1sHwSmZ1PSKqCM6TDNO3M74txnDMOWHjGGb2tUA6EYmhWC8
kYNa6jKESfqoMmPt/baYn4QlWDKZyBzZYieHjDUDV0JcvzSJ8jcdwU4732+pPwlHe0vDztoyv8hO
jozSUxJxVkw3D+m29D3m82OUAWsqQSQ5eXfbaRmRFrRqmULon4ebtuvTe1fM1mPS4b5EC9zPX2wn
cMQWfJcIJyEDvydB5sHGGCtk0FWM0j9i9hkgSCQkKS8a1mBte1lYvlD/l+XBbQpeg8G+ijGOL0in
nHvwX7TCdTOgUdfFxonriKdhlGSCMXHmw4DXGdUvLgvq+6xwJPau2T3AhbLfEsb/mK/m7poWRf3U
9c4IW6eun3rbd94az0JFVpWY+gZe08bg2ndtejJR9siiW8vfCVZYT0s8xU9xUfzEY77cE/EaPN0S
lLfdPGKc8Yb82W+a9n1exHyd4Dds2lz7z3BSlr0H64XrM7e/a8kOM3XTBtue6Q+2mN2jBXBtJig1
QNnqavemJamcHSgfa2268BYB+Z8WOFNXH8LwynKT27s0hmczz+j5R1IEp3pIrw0Ih5fcFP9ABkNn
QCh5sAYf3VKMHWZRMnih7/TXc0GWt5PnaJebxEbViKZDA1d6IKKsWRcID7dazy0CtLRc5/bYgeGo
yt+QPeZ2KgnA83zp7Xq39/cOou6viNJmJVCObg0/N8q9mL3V4tdvM2zkO51rD523304n1Y1wl1Kf
Am+EhnAPBpp8DYcLR1PbbYfQlWe3dn7zPBgPOMpu0Cbf33vIv8/SbsUnvHiX4s1mw5Kngc42REjq
lS2yHFp2xzsuRoJMqlU1YmxjrYOmd9NZefQZ9C+W+6uwLTZDAdtQd3qDGx8jZrcgqqwKF2NezmU3
sK4uxnLj5AU65FQzfRlBZDwNUrCYiMtw58fkkY8wG7C5lx3ZadonSXsIsCcFwc+QBcXVbvt+XbZO
/BAPUbTJZ79FcDhVNiBsozd53eaX0ZLBeqGuuav7qd1NssNkzt6MnbYXtL8eVyI1xFxVD0h5l5/F
JVKN51a+qqmoz77FeG7JUXeDqlLIVhydfgjwIJcC2cyXcQUrS7/S38BwUHbHoyTGAgYAseq6Jnll
5SUi/QMlDRH/3PqSHzKPvPngcDVeaAK4Vz2Mg/bKIExdD7p0JKfoFF87tpzFKhcq3crcoYNs/Pwj
U8Xy7mCcQviR2bBOSnA2SLvBFUz8WxYEpR0MMtZKoKb8Q1izCZytsWe37vTl1YeCsOVPuLhwoHzG
pQdMFpTNsZBVvpWsSy4iyJz7YCZiiUfbO8yA4T+slNjiNs7lx9zy7e/6VKcPTG2KZxlF5l61i7+t
Lcc9tHbbXjV6z5M2oj8ra+IUM/R3r3lsER+MVejbxcmDpa3T9V4XVoDFccT7rc2EBikJhsfKNAiy
04nfwW4ncHAVBC30c2PXPiwuqtIMnO8Vz6Zjr3H5jp8zrCDSJKU/vKgq01tqeXudYrV7iNlW0JAA
5GDlUa0FD+xD03f1S9q61p6VsvNRRNR3A9qFCV1QhI2OicbVsDy/LPTua6kd7yuJ2+5HukP/ViAC
QRLqEbDTBexOiylvP90wncA7+43j8GtwrltW46J0mYEvUSa2BmV1o7fZiOdt4iFGXa4XInXi6rKM
TfBbAF198lGkPckkGIkzKNK3cqiHjePJMWFl56AayDJtdu1Q+ldRB+OjAOSARdEJOVpwd4g/gPLE
1mW0+HIbKXPeyLBlJ87BLNel1/Yb6D31V5Unw84k8JbBHXdnWS/Zo2Vi/xIrp3q02XMdZnCo34mJ
Wa45ARY4sjoR96EOtjhzbKBLFAhIR7lP8BLp8FC1AQ8ECUB74HjoDtJyvE9UVB2TzJhio5N4wpsp
0E6lwkGtEs+Dbtcxu80AcwbWEoEDcTmMnnRJbdRj8dADs2elOoq8XCfhwuVeFE72b1He7Kyscl5+
gronEcFRjt8CyOjoSYueB1/oRJ2UP8XHJMBCGc8j7guATynUjhxhVBAN92SzNcc+7Oe32AaCZ0mN
38OWAHMcp0GIsyA6ixleXPqymzk/SmerWbHiy53kPWobvQYP4/zNE2fCcey0P21Vl2fim8OXJO2K
o5FJv8G63+/6puDa8MsMvVPogdngeijd+a9p6slHX8TKTJTS/hbOPD3EXSh2zc0RzcA4OtzIZzSf
fTmxOZ3ids13Hv4QjyC92wgBJ4KnqKoW1p7FXO3aAt2XXcAq6lAfNU6AuRZ+jbHLfh3pyuXAtR39
m45VfPa7ir0moQQ2aTduteeQ9c78DmCg3ADc/sIuNUrq+XtBoXRtmS6ThWPKU6cSnmHL90jiwt0S
kTYVTYn7wxCkJbkpxi1OaQWdb5abwKkz8pqZZ4ClGtfdoh4n+nGizlV1rmeK4Dqs3FcxWN8C1tGj
k2usOwRk/rFaR70QnCt+FsF8JkdIto/5ZdfCSwxQ7TR5u8WP/9JEIlrow+4cy47nE/EK9tj/xKWo
e1N8RGXKS6/x9A5AwkaAne/wQWCp9QE0EeRBOM6G+I8Yw/YzwEj3FFuyuepClhzeKNYhjxT9KyZT
ELUTtoVf5Vr2xRos/zG1LUgJBnumG2r0pzNbRQpyz+CWQ6GEEGUSNI74RPwB57d3M9QKmD2kx+dw
2MugyLYsBgiPC5eG5bw7/nD8zlh4tHNenMV7qVj07lhT4+KGH+88svjkf/Rke1dXpt64dCgbluFm
i9ByvtQ4e+BuGt1yeDvpu50g+mMYHF3KiHY/KsUfRC75irRbb+9i+17hOH8vwIFuW8msgf3+BzSR
Z8yceJu77uJRwLJgHt8UEyfol56zliYXG5DXcjPlRbhr0Xqs5ix7oKvjasnFZ+EYOKAxsiTP2CeV
13fdUj0iSfgpjc90hizfmYg01YonR433o43tiYqmWS96AoEVg+nwjEMWkwKkEKCl2lo82GXUKPT7
HYnBVCLOiIoVefPVncOKYmyotjfPIT2eMOhJmATojJO4dC1UcGa5T290rTBTn4oq79CEbYg3vG33
4VLs7Gp5Bk+fbRxMs/R/AWfS0qKpUM+u0K9p5v7JYjAgfpRGa4DfwYYD8xBl6gPpx7+kiaBe3jDK
edjBd2mqFwC1jziHfz07clEcm3NDVGozTZ+NRImYe0u+Coha2wax/9q3HtybwvSr1MYIOi5Jt/OV
/CHkwmWCMPw0bX7XuHmxGnpcIlHhYHlGc8zLiXpzzN9DiYJmaioAWBkWZ8wKvIMmMZvZbT7munil
vt2EteYvwNu6Jr76OCGeIvbtkir7HwHV0Top09s5DIaonss1peS8NwIYhRZi3I9J9jdP8YK14yIR
SAb9qpTZfY+oAG+tLTe58YN1jKZnlQPaWQXNrNZ+UR11aXsbaxq+hy6+aokhGfyHOqQdZ1Uw6BxF
rQtsNe3qSziF74GyUCpom0jFmoDpVWD89hvA73wwqhbv7KSa3yFS1XdYNuYAtRgtZVD1Hv4nRw6v
deDVzB6tfCd16MHHoxl5hEUr7sEQ1NtoLOo97J7urJzxphAtWrRDRrrnJV3c+zYD5LTqCtUjWJXy
pIyyN4Bbo99JlMN6iBb74icZbW1TBcUDS02BRTQUOF0zyDxo6Ley9qe3cNbjuVrCpQKKlXYvmCz7
Q0M/dkkMACGftInnwUrzYb1MRY/Iy4vWLqt1uWLE2xO0gojmtLAS/JSFO5wnMn/eefAFpvpAmrUQ
mTiOeGKw6GnrUKEh349N36IA5euywx63itbyZTDTTMAE3C49qPnODFx8mZ3kKOnKdHvT0TyaOE0o
yd3wCdoCaKiRtbZdJpS6prE//D7hgh0G8adUEUQhQAre3zhDTtpZVrtRs0mOCrLAmjjAE7uUcYOF
2qLAEo8UQt9pn1+RzxzqKIB6Jzq6iQgurfkAzwAKBOfuqqrcD50A6LIITURiJ54QzTNjSfxs5Y7e
v8BSv4OXyYvnM2nyPces+9l8ZBL5eKHAl+FgWkHHwGzIebsu6xHvA5JugsqAtfTea5yQF57F1ds8
ke62SFUc3Sj/mIZ5wuwrxHUpxbxygtElZToTO4/PaDZIbSsUTDYG232gBqhgpcRUUJX3kSpoN/rm
I+iDv8hAy10zeq+Yfx7bknIU7C15Fx1mxugwBMsBccbR7zVrv4xMAiyfVT4+QXCgEsNgZwmQwHVW
PQ/dAkevf+5T997uixbvUXrtvfA6DvHjJFG9ubV8KDn08NBVwyZEl2VzIuNY1TGSalRmSKEH8zcv
9LvoGobElpZ0pu1L6fQfPc2K6pJkN6ubpQwZxSbJ22CLS1FsVX2zFvV44nCnO0+LUwiKNP2rcVuQ
EeKTc5HZTwsa5L3n13+clqoWovcuCQpnl/Au48tpXKoTO7ejK21ncGfVlndRtBYfTlFFD6Yli3tp
w2DlhQYwttFyG8JEZlKjJCL3/sUrE5zGri6BhkJbJzX7KXIwa/j1ACnNDnfcNp99H73VBa2bxhm8
Gur4ngr6wZlFubKWaV/AGN3kEd1gCvcG0A2zva41io+io58gInv6mwYYQRMSk15p3SBLLql9ZOXi
b6umn15qOdfnvjagjMLef2ZaJa7FTIAsICUC7xhoB80zdRTTEewLOwZX8Q7lZLlFLIZ7x8xMRqY0
Wtl+94Pn+Bctllgh5mjXAcva/eLMwEQ46LGaAh+4lUQoEeY3R1XhsZyQdzi17DZlUHXohvGag8Ws
qNiXmKdyps2nIVwFQ3k3+gPgTW2d/bSkZr7hVl15LSR/oUXM2cb382IfJWVz8rXzjvWpOcy2a3b1
jX3u59RzAZEsnAKVvRNyZC00quvidx0Nah2uew+XQZeV5VGUzXO3LL9VX38W/rTvrSB6cjpTbg0C
+HNeoY/M/3MUojXeDQSYM0sq7h0maqzOxifUz/2aXWx81hLmlcAhkTn0lSxhvxgcxq9hW1W7SnUd
DvqJ5dCUMM9lSb8cYqv6qMbWPQ/FPN2ofr/EKEDGwqxzGOdYbPAo3gYYOAV800MZI2RkFcvW7HK+
3rXvjc95HKhNN/o5IBbbbGIZjK+adc4rQPR+51tNvO/7obyZHljGIStaFwzCtpidQDhzGDwyfQoA
fjsMZmp9IKryExtifE5H+TL3bbxZEiCZWuLhjij0nlA4Gwz8nftRDI4P5gvLgwMGtZt9cmshym2g
vY00nUu6EcD/YiQqa6UKfUZVBvc+Dtn5jS/CJ/nTHar7pOBXkkmG17IRvwq+0r5xZrVX/NbHpS3i
LTNBzsNe/h06B4ziaGOjV51mb+YWLyGbUs60MgHlPIUvSxz8mzr963QMdWEgkdXlTEiPZfqZ+6W1
u41DLPqSQwsaA3i+mhBAZ5KuClWQqBJ7Y6XkKgeTOmD/YTI7i+dMVS4OL3wWSEQvDjqajd030yaN
qcAdbWMF6ti2SnI2j425HY+pWQWIrlHC++wrdRVupDTjNuoNs7xhcMgkmEEm9Rz2Ze2LnUBFuZLu
mIJKNncm1+9ZmUd3IinS3Vg4rwWQ5hXXl9nSbKWbXrK7Um3tb3vfCbdBvnyyLqWLM+2052Nw+cgc
EgSCoNvncx/twIWa7dBDlazseY09QbwuHRyUqTFgx83UYjzLQQwZ8ellU7K209TbGqPVCZ8y7LKG
eRoSYrqqNv0Gvga+Rbk/rtdDAhHJSvQYqozqAlqTOdoRtqtWAKeBr0wuWn1JeoxIcWX31digKId5
CI1iz6CUvARbt8wCHfwelr/FfRJfuMKwDCiIwRmuVxx3KOTJhsk2buXB8GAcf0hV/Tc0wcgojQAD
KW/VslwYpsfZsO2CvGGdNqdMMdzp4LtUu16LSDUp7IMV9OZaKzy/k7TXPARwRtTc4fPFQZFazZOV
8YjgWmzaQymyYl0FNSuorEowMvXtUXq37OOkk7FaYSAEZyEkAqN4nB8CmeNvdZ2EfwmyeD7TcZOe
9iJ5rdCVFr+Y6Qqyu2s8tWVcHATMsW2Wl9m/0C+rU0qm9qGBALVJYsSsElvephPMDBBE2pyvYjrF
kz/fjbh2jONMu/j2KgGOyDfJkouCtvRG3R1muQM/3h8yoF4X0TkMAsnR3g85PY0JVX5Kwfg/jrMy
56UrnKtdCvu1JEOB1AoEsqnL7MjLb/x+UDB6Zawk2wnTtcd0ruatV7v9Q+UW1Pc2JH58NfBnNdAZ
M9Y/Qi84FLu61q8MKRs8kOhy4UMvoNwdduGgdiHpLeysN0PjY3t0mNZWDo5IBm3L1rMsxoEaB1ul
lIWkgYKvEWO3A9lm/nG+Fx/zlNvrRRTtPQjo+oj4ZGLu1/R7/Lvpka69OsY6c1/T2fM+CoKz1jWh
C/vGZvm0wtDNGg93D2sR4G2MIriaAgfIlraKDeMGRNpqwgMlo3yrS1Q8kfEYE2eLvGcpzPPUDNFx
4EDZgCtK1qHkrq8VDwl2nukolcvic64y8AJoNleQybnt4SkyaxjDrxkG1M5P6vIYwYdawVQG9WX7
ep3aeU2PzNSNZOTxMaFF3GBgG/CX8SBnxJpgL4kBmYnhgaEh1qNh6rYptA5g1SCUvSLyYGZ5uG5b
5PC9LTTU9EFv4ti+G9qWYTI5w+PWgbPE+A3vvOb9I8HArR+XaoiQvEumGq2Iw5Vrjbdznp3DsWDY
eaDXSqB88YJwB4ebpJctRhzK/likCUe3jK+tlcwrrab8nJDlsRlN2971DQy+GNAVXVVmfzO6SdaL
qwTnlVduEnfBcM2Fvg+HuXxaWBaj1Z7TbdA75tTn83Qy2DnPaZbow5i0+oKAMTsTXOEJ1P5BsBYN
Nxi3+LSOR5QrSQlbaMDvvu2MmY8ettSDvcQFi6PcW9nJ3GK0T1qGBw0u/AlsCWiQrtgWKS6NteFk
e/BRgjyDHWh3jZeFmH4N5efY2z3bLxthhpSIbNzOJJcxgUDpdmOHJyHLso2/tK9cSc0fUK3V0de+
way2LA9z4bdvbZLoncN5e1ctA82u0fpnyo23x89mvWcdygvQ89W5KfGhO2bMnpwWX4MtQaJKWn9i
QvRDHJY+OIO5nLfg9PUZh6h88/0ofoymW5hyrhyEDihYPoNaUa/kM5sOM9xmBcQeQ7AY23tnkfYb
ir1yGziw1pxMBkf2A+KRDiinCVE6/a5B0G0awCkHPSfZtUakvct9wFd6zs0dHXtwpj8BLzB5mhGN
ZO9/rxlIfWa3LI2m8mgTsSZtSgX4negYTFh25ZVvuWVIGPBuO7BC5c7FB8u7MsSanKAZLPet53f/
3MSWT6WFo56uPlV3veVEf/woh8HbmcDHgRD6tPVGRdByVTl82VETDhSCuLz6tNMnn9jmT0I8i3Xq
Mdgfant5qCxRvEiz2JD30uSgPVzFpbDMvWv3WHoWtGOrCr9LueJjLI8tPG9cMs6NUUK+zWr2odz2
Db65EZUqZu5yuAPsN+IxymKsa132xycB4jR1YrkMwC1+Owm2mqFXHJc4AVUHIseykEPABnYurbb6
e5tZ57GPhHWvoHIga6/kd9u5872rSCvFNOxmWKsxwNRTMj261S1+oKrwCPHmbEtbyGtpRufJVNJ/
Ru4AjSntela6ZrnTvJMnizX/hgF/f5QLh9XYeGSJRcWNHA8/4KNqsJyQcETzDCvPDCCZsupkUdz9
qYjZO1VOYD/bnUUCCfopLmzXYeTX9nvmzOJZD4KV0ZTqlg64lh/wPpOdGofxqR2Wke8ULQQAUS89
5IEKGVsW6VfIWuOiG78/C3pkaxopnq3e2bOmbcAWq5IRR+Y/OeCl3lxuxFfqmuKXL7M5lIj+H4la
IqaAHRpj/R6XzSVwHO9hDoP+xDFWPqN/SWljTe7B0e+TegPMVO/44vF7k8jTwSMYkueKmdeW+Cs4
Hn1jQA3wGEdHDpThwKAoeBRDG/5Y0VBduhqLF6WowyGQMDh3UuSsoijaj262b9zUMn3Vc5BuEXLm
26L28keuKAryoJL1s6oamjAUwf1TPavlbOC5fRWuM39jekN7HmAlqEg0OqW5ZwFI8bLD0ITZeYBx
uwuyG1Or9oNfOy/Ha5P69t7KO/HUcvXihzcp61AHNKixtcK+L4OL57TJQ8Xw6Ixmw4UOkGYga+Wo
vmNMyScOwZwEjNt6tLXd4mlSFTqpKHKpCNPws+EIPc+APq/uJMWqacXyleeeu43jhu9dRNmzyfT4
h9CM7s+IRPredeIMgkCvKnA5s/2dGwukSq+TetvYcIriruvfhdLxvg5QNMyz+c6abnyfpYgO1piB
9dNN7v5x+57r2iBQipjZJJzqXXRuhd8xkStlurdx3cJ08jpOixZtLQyf1Nv4yYSsN5fCBok5xNem
1fXPggbJZziXhpjiY3fel94IJxrJXbvvzBiexASKb+XxTW2IhGccmEpnOpBuAc0LK9laEPOzQYNX
3BEcVb+R2AboNxyc1x4o3TahaHs3xUTfHKXzV4XY5GMeUN6NUyGflmWCnjdWzt96QU/JCEYUVKZO
dQnd0np0ULq8S4S3p6lHCAONxufcCSLrIRqcG1MfnO4o3OHgBq44MjqzD+Ggq7uBTc9BdJm+ZmEY
r6OoD48t28fPklC0x6bOzJelo4iGwrVPC7XbpnLofMs5gry2uPPGplU+mMBOL4o5Hxc+AwFT9u1d
2k/iuEReyGnYmnPqJPFXCXRp04zdSLXVlDsTNOocUKzuMAfFF8U1sWlVjhXTEW6xpSOlh5eNP5wK
Zbu7jmC7qxrIWlwNnQoPWdz528DO5Y+XWcuDVk7zIAOvvQZeVDyAqIzPAZshCsKCaDy2noRa1oW7
J1I53JVqrpIVa+ABX4QWet9Rbx+V9uYne5H/8WQr1kKSycuD3+X5aSpKNjAcDE89akC2QW4/7ieI
kKB9gPNtw6JKWCGE03PXYN9Muny49qLsN6D7BJChAIZYHY7tZ5iMOJpV17J6CuoAlUplc6Q5SsyX
YrEgVrPYIfQmjfbRGLcP0IIUiBuL6Xvv6YcgGN8nkY4PoiJTR5YVU7jBUn/s0nPe0NrJS0zm8dlV
Cb7XNKrm7yiV+szvi8OSIRygHE9ZvDCVeq4HhGEyk7h3B+qQfdJW4zkSZvyq9dTfmcmuXxsCbp4R
SCyndMiREIRR6Wxsa273lAmS6wI/Xd4gIkGTFV+8gOmCN7YBgSkk+nA7ZiyofdsNt2UTOUers1DP
FWraWv6InsYiv43uIK27dVS4/reXZAA8Q9U8zcqqTjXZxjAihsrbxXj5kC/VYcTKvq+hmcSIqZj/
MGUQrATp0qYNoFKmLKSyPN5e1teJoJUriZfjAZVaP60IMDJ3Y2ct50g78XVB6olRsQVr5C9R/MO0
yGYv6jbev5ubYq0IZc22Y00hviVVuD1YECovdendxv45ASmrOC+br4xlKKPW0rpMBt29zKr8N1Sq
O6eWDYUTc+A+82PQD+mg2fIxol17qVAQk+fMOoD5HA5tn8iHzhk9Dh0uBzJDnBK9c3sL3sqnhryl
rvwJpz77IsCXrYLT1f4/7aO7Z6iA8n5N4AglRj4O+T+VTvXTElTuufPm6UK6CiTIbjGPQeaTxGEY
x/R3uHjVRwBRcdPMXNoMqjEV5wQXHnuQ/Dtw8nO+sR1TvHq4DaAmloTJpFpgCg5a593xbR/+hFWc
Eh3ydGu9hFAZqrH8Gxn6cQbDo3nL26hgXGbQhNKtJ8OplwGO4iYvSoA/w5SIa+faxBVSgsYzMM04
Nseua1LQYPAJzhE76+jioHb4G4xNw1kwOl2/sm8St3VXFgCtDD7wFNx2FXYnkfKqnMeGSJ/vyJln
lF1ezgO1ycHwBjv9Pxydx3LjyBZEvwgR8GZLGHqR8pQ2CKklwduCra+fw9m9FzPTLUOg6ubNPMk2
Kb3K1ViebDB0dehQrSafanolkpCdO05rPMu9jNpcrC+zPS1mUGL+Q51tByoUXCo/jNBcCXP5dQ9L
gMi2dMcgM5mSsPU6XbJPVJfNep07w8Cily5AdpVMwrBAEJM5CRLFeDWtofo2RVEDn7a8yTivTucA
+03K2YDgjgPrxLNK1xxevfhl4WEwd4Mu6C0oZEZd0jjmzcLycliTMy4CDAwsHu6IZCZ0cE1YmdDm
Kjvuj3nnyM+Z9544zQZa693igR8oHed5PjVtq8aQapR2CdnDMUs5o6fzm5ZNdW01SBood4yOW6bL
DqNzJnPQtbSKDjsWuUO54eqaaq/tpIKppWOd/gvY13V7ZJdtkaUmrVwdie6whrQRrSUPH3mREB1l
FD7a0jwfTQrga7/v29w9zh4m1ki0+cRWFWp6ucvB5sYXMbsuKkmlQu1kpdtptAeVRX7Ai6oxNRKO
jkNy76oRKnFFWzIOfHSizBix9rQjVg0SxaJIwroo6+5VRV54inFQ0gekzT3rDq4QD8Cksv5PXVNH
8/FHoo5t1g5zZVjMWu/57dRwDlF2xTpUw4G1bOPctkGKSslCil1xrx6URpewwBO9/MU0ShHjqmWr
FrGGpBmsqwW6CA3YGSQIz8lX306N9LPKbOxpGTAia8fNKffCsrNIEaiYeMhs1ey6wxFknkcTkGVA
3clLjjl4Gjhi5VpSpFfOudAiEKbVR5/0GBJi3KEFdLMsb5tXd5qKnNRCpyvzHQk3GnwVWhJ3XG1L
BjuHu6ANWpmMxo0Md3cT5SzYuetYzu8nU6uxOxYoyzEta6c6mfW3sa1ML5R0fTh+lQ9Vus2QbgS7
2dpRdz3y83Q/Q7kcZ6hHvHAbsf7NutLnvM/LWcXzPXwWOi8XeHRNSduNZjfdozri30fpM3PtQcc/
YC775b5ynX3dofuUkIeNBwfLT2cN4IMgEeRmDe2d4j8AGFW61I3PaAqqEpR0o2+dhaDOhrih25IT
hwgQ9zr1j2XreQNnxtDzowPxooWe12Ikt+IcId8DByept+uLowfGII1GezHq51kClNnRglO4bJHi
0T6m+GPHgL6kFlmekdnEtMY9qqCjyZypNsOoLgTwKVtJximcc6+Io3ptoKSnYlbWG1Y+KsbdpXax
6OkuhZuY/jMWWio/PuetkTW6M3WwNPLUOGViGo8EHCZptU78I0lXYaeuYvwWqhhLNfS48BkHLHoA
K9glMBV4mDVQbDvpzMdKgvnvffgioLdpvOFAzojGxInLs6/VbcgulNGdvIPpYYbrNNZxiqa3P2oh
UTCgqmzMrJHefp7yRtlb2Bnl61IqKdj2pe2bcOY/SZ8GqfXa3gV7MG9w5GR2lMtYuRHNX/74mend
zcl1FbevAbCw4q3YWjbb8Ekaj3jp2vS9qlMhztLOUzvU4U7k/FUpMX+Ncu7qCJF6cpgmVWHyC2xQ
qX8Lex1Wf3L6FCpmY0zyY7AIw8IpF3yHpGobuoLBJXEWIRyx1M5xXG1Te9Lmf4achce8z0hLxejg
EbQ4AG6fp5OiFtmERyRmx6jGuRboqtIXBzqzuQD4Wo2u+b3y63vxFq4/+y6dG+9Ovb23HZSx4f5Q
Q8Crjsue+ulNjfOq5nQXUYE9Z3eURbzW20GM9RdWdyuHMwdhjsldA61ZsEYzD9rcKuyACmbZsOPH
SztgaVoQ+JRBoYhioGjxyuWKbUdxj+H4iuJqE+hou7MUPEfQgH/XJoUfNS/WDLca92N3WtBSNDal
BsKo0yMmY9yxKn1n6JXhHOfsjvJW58SbDzb6fb2dafq5ZI6S9iABcik5k/FoklCquXA3Dc6bqDPm
xcbscQ/H0HM3QTCkmfCnlfaEZWrORjOShaf9UbaQDSepOIjH3G6W7qOlEMoCXtk2iHnmbH7jf6M/
E89RTs08r5MWGJywCArSGqXXr1WpmVPgwh5TH9iY9PMOD56XnsBCg6w1ipgQRKk5xfgMAstWnlFS
ecH2MBi+s56bd6Sh5OSP6D14bAeXVRLclI6OAmOgE5Fr6Er4yBDCfOh6b/mXUAgNrdObaw21Cj4Y
dDCDJP2dE0Ygf+vZkygPpKmWMbBGc13D3L5PLAkN7pmfpko9Peg4YEFeIBkV0JQU6D2Goc/lI627
wsZybzT/ZsvTKWYB3a+GOQoWZt6Olb0/UZKm8yldbOfsdRMtubMhYwzQXe+4WGULDcomWTQ3sh1l
ZP1SsHC8V9roGQnMYhz32DK5xrCMIrwRzlrZyKAakRvAo3AU9WXlqVjvMEMC8vfUgr3AqOX0i5gT
jMZM3s0sWHm5HdG1gqrE8j0LKYkYsiMl9gXOm9pbi2uqWfH6KDydj2YtQYbWbdZ/903t6D7eckal
HtOp4U9VRu3ePECC+zDKJhXsVqZ6oahLo6QTl4pY/MlTtTZsrHxdPhXhxkkA5ZKtpqgKs4vUMWu5
+DcQSTZlM9HCwzq2/UtX23wbaQucg0a4dkX+s7fdoHCMZQqB2uIYayqLeAnSKa9TtuBqsV+wck8+
AUbMi54ireKnRMJUfm2R5Nk3W+A+519Fopkfwbkyxq9oo33KBVBk8jx1DvZ3HhxhPJZWhmTuQaTs
Nz0+3iIqB5n+urpOwCCbRFxs63JFZ2O5a7KLmZq5/x66pAdrUsQJ6w0yq55/zx+0+3ykXuQAtaZ+
MdxZ+xCUjTs7Og/aOFL/t9jOnuK92yOc7SDnCkPGCyf6dw66KuVdWg/LmSwR3RLUk/Ps2z03oS3l
CUnFL6COWQ7Qun03KlRzfFzECHNZtqoSvzI/Oe0+K2L1hm190D9Xw/O8kNm/cHZSE5VyUOKaZQZe
UfW5LGuWM4kiXmh7KPdO7MzPwlSN77mynB+OZPHsmjbekbbKRoC8RBP2C2SNk+wFRtc6W3sePrzO
QEArW7uNhSjfxjRblgB8nmw3jUjuYWXTSv5iiVd8Y3sdtz+9lvOuL6Emw1WbrnqZ1285U1nU0OHQ
UdA16WZEpVBBEbuAosXJW5KxWFfO13XuY6zgWmIFTTHE7PtmA3d0vSzgdh32mLiFsULj160UliVs
KE1AfXT4lHQscYelXph4b8jn6b5ogFe7zRij8MrcIayxa58LKnSQOCUyF19urcSB563ys6k8/jjb
6pJrM+Ugi5IksekSdEfqNPO4fEc1d2GVNjV2E+npiBGqZg4HC2e43I5mrf4Yppe8Da6z/DQ9dq4D
Hn3jooGfitxUF1zR1nblE2oqbzldettu6NSD3cGd9GMmT0FaQCpJRBw17vdVL72tMpqYS5ZyVK7S
KtsnjIFlgDqu6jiuNTusG8we0lOwzal8g9Fijn1UarO2R7UvDpVV9j9F7DUA1GclEq7ZfvG//IWG
GwNAOkwvk10qSdqLzjUAKesol7PljKGJB+W+Me7Xx6G0Kasla6t84dzerDU0sPSNN/cusU8Vrq70
YpHHo4ia261+SqfloK7nKWkeKLrfiQJus5c/yySLMp4uvRc3Cyee5b3ZY7vtNZXSt+GORD2KjJL0
mDoHIruUAFhmsUf/uhMHo2xhlma71Q+RbRcfxVCcWmjDbXlZMqwdglplrfE9qEIsEG65dTVpl0sy
fJt2t2dzA+qprjbsfH8BUx+KJP1wx/K5sL23PC6iwV323XzrDS53xRrC4r2w/XzO4ylKevkmy+KR
T3yYFZS7w78nX1eGS+y8T1im+hYXt7yWJVmBlpplgVY7dTt7GZ7HVAmrlJ4g5df1KD0mjMFby9dR
SZXVwyPCLjsTJCPExWbmKlpC1Wl80DvzafCWN7LL3waXZRzdCyZALVztzxr37tSk12H5Kri1QH3e
DP0P8DgPZPlGMyDNU4fEXQiCf+G3OR1OSgek6BVY7sZRzg0tq5nGXD439KLdq3FnOZEWtverVz3V
2Co28zD7qhz4letYspsq6HHYIBRuWLhsxsTxcdyfmJlzbtCUnWFzqJeIoojKvN7pXiJ/ICMSYPKi
1Ddj5HA2jvHVgPXXUtefMx4a+WhMNw1yvgGRTp1LKhrR1SzEtnLHO35rw8MlhYrRO3Sd5tszU/4v
TESbCgmYX40RmfFbg67VBZL52z6hWqmEPoCW+FnybMOZy7hDgoFVSzxptLfOc1SuO2CPAX3tV32m
Uky4xGwMY+/dfw53++XE+pluAqq2Col9jjABNqrZeVbTmzXi7L1Hguvsc+mtQ1Y7R+wg19qcn1rv
stCcpx+a5WcmA26oLFsk5jI9iNU9qeup4xJwyMRE6Jj8CAkvft3rCAcgQSwfNkvxoLU5tF2J8OTs
GJHH8USzBRnVOPms+XP4tFN7LNFs3aChKxUFgpffQNyY31JyHGhX/E45xIR3Lwhv/+hAlwgKBiHh
mg18HXXeNslOxcsKGhjjmaE/2jj+lB6O1ZcSfxj2to8vKe0L/HOLOyuWgvXCTrv0nssETy9+bhrV
QV3SpIyKoIZtHGBKaZZjW27Z+khj37E9q76l7ufKSemupg14HtJ7qIOsK48a5WQZjDgOl+SJQ0Iz
Lo13xkBmx78Sb5lDtQt67EejbWNasvK3Zn2z2uu6vEnpjwUj/gPPgKdtePPatNFa0WLtSPhjrnkv
20tTvrGn6cWpFj5BszD7JGovOhxNPr+DzDx2vO8t8891rhllH40Kz5iNb9aSdD9btcKUF7KAI9Nc
hNNKhEa0IV2/YG1TsoB3h04T8eYzrB24O4R1AJ4iexjpZ63rDN/BP7I4anuQF7Pero+gIqlMoLwQ
0CP4W4+KCqiaq8f7dIoYXPqNOdS+q2Sf1llUww+r0o2iYXnInAE3wlOasG+h7h5ndXEu2/TQdnyn
nmdda+6iSUMHOf8yANKAGvqntHf2tLfSmdQ8LNabpnw2kpBdQk3VQL+p8Q8JECloYVZvbxkqOadL
YGbEXdcu3sxkgHkFfbeL9p7mXInK5NQrP61jhzJ7EIVFqgKEqGJvJ8Q2J2Yt1PlGU0Z0q/ipCT1P
Ac3YJWDFEZpLnmettbZdV0eamvy0GfWQ+IeZOtm558DIWX2mNqn6eJ8u1IwO2tFx/xH+pFIJ/2rs
hKwXI262T/PUnizKnATFpFVNq+qoXQcIjXZq72GCv5HAvt/FfdS+YORQRfth0cdPfojJ5Ah/WYcg
k5gNNVweyZakTzioqID6utd4FO0JFQvHdDqdBoqtEMPIhb7Ter5ZVK6kUH9NLoscq5E2jD7AJlD3
YwTJL5DjP5LOe1v97ebftL9mVeK3dOPIHQwhgA3xqnG4cioU/7cM8JntyXpA2MFd7UTwE9PicREp
VelFM+m0SgwL4ABLpe7oaqxyWV8YycEAe8rawkRJ10QJWRTQI8/7OOl3Sd9a3aeXKeJPNQZWIW2e
SOvcxrLuH2pHtstRmUoCAVaHkRfvU25SnkxStG32WtJ0aUi0Txhb6hWS+s92PRNiMY2g5h0iPHsw
B/h1VgqW12Qi1tZSbQcxHUun06mSN2aH6dMg8FLZ/3RdfZFkt2Zt4mi3AIiWz5npRvlIsdXAhzvN
J99hgYxhCYWma74gLb4Q4d7VM8YYTzqvtTfv78GguqNIC6g2AAZFhvd7GPfkasOco/qV7DT8arhm
5mritdW5lC9WTAjTUPnaQjbJJUNVeMbOdtVTmajdP8UDtzvE5k8PzWgjluzU6O4TO9RjXotLZidv
i+s9tdyQ/RZMC6Er0mAuDDt/dJmAZrxNyaSSP6B7XBkP/TI8KljgLUVTGCfV3Ux9j1Dt21C0QyDx
b/mOcXfiLLRngUH2G2meFkNjRjYw0amG+KQG9NPCi7UBZdltGlvbV9gZuSdrJ8sdvnvdxkkHmGFc
QWdXXGX1ycZAluBd9HRD7GsPPkZNfk9zJbWT6SsExJvFtpicCA491+1OZBYKCvPuqb04OaD4/Y70
vtiOe8YiD8B01lIokXRSOJQIm5qlU57W79ma8vvPuyeV3RTSxHNtmAEWAsAUE21EK5j+AonggOmB
QbhNH6jQuwqTluHU+GotiLya88DVftd0+m5kzbXJ2v4aa8Onmiube6ii0U6pbey4uX6mzRixFcXU
PP5LwIkZihM6o/sOKwIHVk0C4Ald4NOiustcyGab5qZ2ZsYF7zI22Y2n2J9Jpeg5nAmQWYkjA9Ol
PQKnjqyXC1ohpK512Celx0H46ZWUaK0xkov1hIfIl0Qv7ou/AboF45aKPDnSH6DXy1G3CSNRreuv
/BIw9TLW24FLQ6k5X8EAX8z+H/r3CTe8P8MOh/gROvX6YDfxlw6Pcu1TM2C95Te69avxuWTh227y
eM9CB/dYGzjpXl33tnPLQUKrNZ5zg44GHSWL/hnb4R5CsKaPqxCNMxjWv4oOvhYvHKaVJ95x97U6
fZNd6JrWFrP0eY5vpM8it9B9y16ifH6ZCP51znQo+EZNC9HdDWplZzrXouijWJ38hmozE8OXDRQZ
j0ACzk4HyhlHrPbDboicpPVrsUW3owrjyZ2+BbFawiAKfWBKfUu0yNELn3UE4JQowRmCjaMez6t9
a7nDwdmBO39MvBuV2FGa7CraNBaukJNGxWbFqwPoag2Vwfiw4l13DxfGVxRl/x7cMuxbPE30JhxM
OqSU8gzJ+NAQlVB68wp+BXPU3ivWrTkvN0leLFbkhZ6KgJun5XHFquRzg7qcz++W0z+MSAKYFn3S
aaFNxjWhhLDno9A5GMUIOd6/z+FD5eIR1+nTaq8vA58E5i0C/fwhlfUiFoAnA851o946ShP0nXZo
nBgTHXfjFtRE/lLqPxWpS43NYBFgDDrFmKT6zwxxY31V6ofEDkqGRRfuOImMmf2j0njhSpzLzt37
biaYu4r3Qxm2xMXS8aVvT/CWzp5Ld+T8qAOTGJlrZyqO9X3aAPquk/dcxw1YGo9O0xyKvH1guJ8A
wKwdj2t6LuhsG3IGjPLGXt0RbzRFr+4/Z9x5Aodj4/3SGOrH6WXRiNmIOaoVk5ZS/Lhc7IS8tM29
gTDeWMSyqxZ7IYaJujqmk3sYtXeDGzTuqxC2RFiobACLhxQjFNswzx7DnvojufPaE45/dqyQnuM0
qLyrbeyFds2Gj0Q+JHlHUB5oRGLFe6Tup74tERQ5A3GO5zgqU1gibIVsBrmHxAgNgIis3gKYyfs4
/u6yVwdhktaSYWZ5YH7RF78RgOytBfsB1Q0uaFw7BKs0lo+2/Jmbj14+1i2zBYf9yJmB6fc9L046
PovlGW4YNKFgyiP2hWq3TfXn1DkmKJoD1+G3GiE55aVJd/YTlpVFG9G4gn4IIYm4TVjVYU6smk7s
5CSqozWFScHshUR5Am+OBAz5KWhvs3PmH7kGneccxcNFioNX7Fmnpeoxx0GXnBwyHll+qfIrLSWb
Lv0xl/ch+8vfxAx5Phh0mkwxzN0M8cMyfrCODPGRaxt4IamvxYf4KIpHxQyn+a1KCOFvCxnBSJ8G
MqIhLqnNPZue+FV2aW19f+/PMPrDQtWw+V7xu1n/1cYZlaPsEBe3cbKjPHlxP2Z5aBKiraCnzjy/
qrJVgCnTLKDiynjt9DdqvVLBOpBIYqjnnNhb07rqxXZFOpQ+kAOo1Zn93uhHfJkuh47JW7/9KF2M
8i4sLgaC+FBlX5N0NmpP7+HOGT7d4qGq3jBy0ajul9DxaUbFF7L0ZHzUNVzT17j9zOdf5Ae1oZMN
CDYvkIk6IsDQeTDZyrblutm2V3UMNe2QEh4RhoxQ0P20+ItxyWXbpf1t1+2S73XzzeIKnE0a8KCV
v++vRmO2iitdbZ1Jl1rxlWDjEPW8YcFz9BZls2hnLQ7L/kj2gLvknZaQYrbH8zl/afcSSen33mnB
C+lw7VAuNHcb1ZZ0qe19AVzfUO9dj8DiPy2mq2Y6K3jO1uGStZaPPS4k7l41IGmIjWbqUc2eSPqW
Awj79eI4lFz8iHaIVKfYOtxZ1/QB2xbG7AjROcD2gFAAtf1deA5/2HWgar4gKeflHAcrau98TpdD
153VF3P+uzuZiTx9eHHInaWjQsV4HUrpDyQ3e7YKeq9GJdGPpRpeW/ARZn5zkqjsKeFNk1CUZmBY
RDSYm/lJ0PyVByPIHGeSYV3/aRM/4ZqVyLQrjfZsVC+2s24VGCQzKGWj+cUQvNXXPHSxgrhVGrIe
COgL2SCbM5WedHPvgElXFwQlmGcaDk8wfmRNvlJVsiChkk8Qa8lprm0Qf9Ps0mhsGK1q68Ko5hhD
ZGooupWnrO6jeaWcUkjlL+cXrdIOJOuPxHRfjOyTmNgGn9XRG8ZoSFm2rzPscGe34iONudbjducn
HRiruXO1ep9pfLIbMyjKk4ZgRlh9yN8V7xZXyiZbjJ2435VwWcHO/C3Gyh/nIUqX9Xk1SmLygKko
jtj3tvBXBlEqZIOme7I7lzcys0uiH7GG8XbB/KA+Y8AKio7satrSm+AFq/vVmy8JQzcbQL4wXLlE
7BiUiL7DNOQEsWeaqum/JNRzSAmvGk4cEVPcWlMVxdpTmVHNUg7sSYG9EiDClsP+lSO90w9mzylX
UVIRN1GZeOfa2Jrpg6ftB3BDrJf4sy6wnhbUMc8K2AD6Ncxu1xQbqZQbtSqZzA+OHm9kvp28XeJ0
QZXIR8V91FT5ZWJLEPLseJc4fUoMIDoL/Pxun4kDqXeu3p9zdquAwTcRLEbJRVzXH7z514Ds7CbL
xhrdzaqwGItftPWmISPIsTioXfPakPCXi/eB3R+P/G9v/SXWvCEQ10pzWyheZJrpzsCVXhT5xU0Y
FOhRWclXL8x0HS/PkbnBBKOW5PeSoHiDhhgYA+kC812f5o2YkENIpE6Y2AUO5O44N19F9b6i5Fbq
RdF3CXeRorkkSDn3DDlAjU0/Kvii1n3uxteWh/Me8YzJOKgtFxH88wO96m7FODWSBcD/FC/utrff
BHD3jspq2mTCjJCk4LI4/GO5vDcW9yVxaEfyLpMJPBTb+b2Oz46h9bD2UtfXGCGs4c65cosBOL+t
sjjo0IlpgqLANAuMkd4cWoCZKPxWNX3oLDWfot5bHx3UU7vonnq6qEzeFI764ijfbjVgOeHy4ZKw
pAOmVHK4sI+se3ylujYr/WGFb8dKYEzFlhjPPkFT7pAPFGFvs/U6KChGH7nJX3fvI03ftf5E/9KW
xgVoQnCVFZ2/ST9WIAVZYu205c1bnlyuLmKYA1kcGKloP0mAW2m7hjVsFzN0k1zo9yBFdrUznZv+
XRA4zPYYkAl98IZiXlDvoyVy4EjJ48I+jDESFMemxpg1ZTsL0AkNjHADkBC/W/2DlgwPGNicfLoz
DeB7Xhhse8n1U+Fz3xVRJfuPbRip/dKmT3jhmu9wBW+EclU1fdfw1xTteKjy4gagzN7UgzgOjjjr
tfOY9MlDq9uvaWbpiBEi92mEBRygD49LPQSOkkVGiirukLMFMuFsRGFciW9iBXQbVGYmkbFfTTjy
jGeOodNNoUwPy8is5cjfdEh265g8EwX8wA3bIYU4t+SeMcH1ABRAxttlteHCzeZWsarD0iCIapW5
tVDPMrsPU2k9JXUV2eTjtd7m3U8cGlni0ROM+upoEt0w3zObuKXWdCw5u/Wg3ZNlsiMeZWCqUojW
EXzkcRwHFYwuKW2i35BeCjSWjZMBj1VV9guKbudAttwLnWliRxKLjz9u79Dp+08K2BDlqa6G3xg1
ufqnoaKN2vKS0+lyn7PjVT3kS3IVbf6okqpqwBRvoGvV5BrYEbkMb0LH9uHhS5lQfjCvmqzy7cc8
zx7NHCgI8MfQ6kaMALO2nfri2gNFiDQEb9dh8DAN71qVCMu62z7SJY0HsjLYCtkVCRDSmYVevukN
XpzKQyvXDa/ei3R6S9HNQrNeQOdJvFS0YyMfNDxefcn7e5QdTTaK2CWJ/iIE5o/OcF8p/wnSxXvK
tPmLOoGvssPEl8T5pSnKtyzmdjCo4mp1vMdjozmMcfldk8NqVq69jUY8kydYB3k6mMxuXvvh5saf
NYBsy8dv8EJk8zP9ryvlxerpicthOTRl909jaO0VVAvwXpzi+reFetTQvSFXti2Vrn8nqF7+ms6v
uCwjVbpkO6b3Nq4esN785qZjHqaFl5MNXylOzcUfdHbHmWNS5Dnnvy0cVJU4Le7qpzZTf+Imu4JA
3re0xMHGecD5F8Bo/AECdKGIG8/u8MhFvUdbptPemZH0cF9hXFNNPH6TSxFTfuzq2ALOwwoK36bt
Y/6B+wZj0xvV7bTI97bzvs37Wrhc0UlQSKpul/Z0V8ONe17oRuact9BnQWOIcTy0qLyzRKcuHIKM
yhIzA5NBo2l0eFCsbN6mszzKqn2gQIw95905MGTFHhsAWBBXvDqSN1NqYDdfrMMKdCykZwpBfHHf
czrl09kN29Z5gLSz1xXvDWvf3lb4oHgsKnI+oomuEbCkWtbN2lve5++CrnIkX/GRpcsO1NyDnHlr
tdp9ZWLd7NrFAlYQn2CEtk/WqgPV1GkP9P40nIbTQu4WM0ZYFoJWNmrDMIhnm8njLlTk9R80wr3T
elss4X91bl5bc3zBtcEMnyyPWkNiDMISCoBNAlEQmfXqM+Rn9pf6hcL4NVw4zHm4XxLdDSGuThuT
2ZlCDf21GOD6QehMfJxYKKJi+cqE+Zas9Ytixq8U54gD1ZxHU8qPeOgPUzJs3UqP7HswOZV3wT/e
6pn7OZluu6lXwAE99BmvJX5rWdE09Udi+kiL+T9gi6d0xtfECi2HN+fp7RdpU/ZNpvrXoar5eYLE
p5f49iw7pf0qUZjLoC1twIe9s9JmjBXzifPtjbX0b54rX049PomVeO/Qu927QrcRF1eeDCMRkUy1
W91T3zmgpboF3VUWDgxf2M0rX6dfawaaf4auMMZaUBn1C6iy19XujqlUXkUnX9mcX/HZN0G8yu2y
YJ6scVNukmZ5L2vBIyG50/B+Jmz8OzCwbFz2LUay7FsNaF0NTpgZAgUCoAE151n2mOU0A2Jx3eOy
uOEuUjle9Cc2pSBcxJW0/2me9ddVtyO7BH4LprZ1kqOdT9+F4HYNy5Xd9/jaL3YwclkBXIzZeFGP
mqlnG6dS9inYWkhAfWA5fPmK4mtqvVuaARowly3s4WHueUd9Uva2rfxQnrbyb/PNDxNfxco8kTYb
ENjHypjtTeaiOCE3O6E9mU9ePlENXnLFpCvxxbwzamMiKZwK7aPmLDuDg6bJWuYdkt3rpEtf8aaz
mKznUcd60U+QY3G6ZH5tKkeRYMOtTDqn7PRISosAivItEz7yne5dZ8/VozXu2iDPkxfydjeIH7fB
626jxsEys/NUqCHbptV8GFNkmcLaWUkRYPKgp5Og5IYvJFiBLvqmMlz1qn0fy/ubaTAPQ7NesM6T
AfC2psmDHBd8Jw7mjDJOXmLUeDZf3r9+wvmhF1/uwA1nab+qJHtRXOdQD+7ZXmLuitrgonbxK6wm
47dapw/OKXRtlEoWNUNk0G+cJE44tf23hpYxJDVBi2q/sj9tLHWPk5SirHzd1FlzdLt2jaTyDwoU
kgMZc40dDGocevCG6O1e1DkpzFMMoiJfHnWGdGE6p5F0cc7Rq1BoAR1q3yvVzrVhTHYxah7UkMz0
ySwBaVaDtG4PMXlCKzP+LZ3Iozhdg7t46KgIujnz64gen4FlNcZ/eLEjpU1j2C4lEJHae8i6+tFe
Pa7Mzq/SvFquS0ksnxAZh63jRIQL/Awi1FL+i7H9SoZLBRQ/UIJILRU81X+4gYMs67dLwb6k5vlJ
atI31sI+/4yZ6oH8wrvHRsVNQDd17jmzKPOCV9axR85fW8VA7cPytB1M6FzGmDzZ8h4iGreclFQn
4uh11CrQuBwnaCwJC5UNvDaMV09aau2Xvj/2NTWkA8eljEB/BtANkVrYoOkvQKU5ND8U5wdSWjB4
xjWXxrOhIPLaepRIe+uMnQ8Z7ttxtcDpykNrVmwExbUeCVGRu/UQuiRfsM0buUyAGDnWq1H9ycbZ
DMYH4vqjO7/pNdFuyXAy8hpEncUTHw224DXXdbimjTB1y/d8jkB6ATFckdk5oHOUU7Fs9Bw9n901
EDF/RQxZrznvBTCag+ZioOA9NgnuKWngrOwd9T9N/rVAiRDS8dKs9teiPtiUrNXjjcZMStJeZQ4N
81MxIqVm4Vm1p5lmuRzPW1c32xg3T8Jjn+sVcjNutfl5HLUjXUU7oTuI0b2vqAiQWYdNWJzBriKK
UDvo9OeJ6VuloVczM3wVNVfIrqasIX0vK3gjneHgsyzl11quWDSzizQx/ybeGxiJ7wzhWh37Izzc
55L+uSwRj5OhHwaKvFz2rmr9MFB92NEEteYsTwfHPCmEemvgbHlL1YG5A9hmu3agcyaUtEkT9mio
CqvMCo758lktn6mahzmbycX+iZ1oHHnbpcW2xfI+0r+XZ/AY0jLIgOiIxt2JGDnVtICYJPvMxbTd
XpwBNLhiH//j6LyWW9W2LfpFVJHDqxCgHCxZXvYL5UiGSQ5fv5v207lV5x57WYI5R+i9ddXRCa1t
g77n1ORLq8bCL8ZqPSAG5M7cCv7QLsquVhSfwgm5GIHRyTD8dASAyIvGntoyLlGurfVWDyBC7PB8
gte9gmpFEwb+moDGMSuDKum3eGC8UmbUMI/2azXJx6nU0SbaZ97TbWQnKk1heEXE/5xauVV+SaBk
OXl66RxCQhk6hOmLjQqBTQtar1++QZO+qM+POMpIpLNe9fku0ltWfIX6R4m9oGOMNDLsiUvkQGN2
qAYGg4VyzDLeF6X/pPb0aXH38nSMs8cMSL9gI74ac7EJy2anmeAQ63NjP+b8RYVlKoqLPGjrOTJp
fEnLZM+SoUeIbXNjVMbVYDFBW5kPR6f55jpZp7GDDE87JOl3NL01fXfvhXx1mmchGUJTe22GZJ8p
l9xBpiZb5Sej/jNo1zmON/ZisJqXUdVK844y/QUQEisSLBlWnq3NUPg4Xih4PvEpG+OXzAaSW8Or
tfKDTAIGxvEGSXNAXwVTI35JyUPONGaVi0n/myEF7wDf2hJbNPTMWN4hhzEvIUhwkyhkyOU9EDyL
w8UrZxSEiIWdgQVq8Vsu/WYYS6YtjBzN6bp0KjyB73TkSNfHdW54+dQECJR/Byu/zggBRB+vcQNF
zH7jiIiJadx0McUGooqBFYwiv1mMKJCrriTxl9rJFpPOQFIfGzAGd63HVAUpEhMlKP9I5iHDkLKY
HHBhgUxGF24eINchnt0lxjbN23UZ77r40+n2gGO4lVhNMfPOx52dlp7KiqwpHhYMK9VRPEtHPqGk
AfB6QuvZe8aUlHjeB7RCOr1FyMOfRC5XmwvZwRt7NACl7tbQUIoJmYdgb2WizADEpLyzwucHvaWS
Sjts7dPqNQVN3zp6Q/Dj+GZb/O0DzShLiA0MmTtZbbu+C9ehjQkpkVUX/IhPnjpxf9l4jGYkY7q6
kWht9HQnDN3X2tuc3VLcYVJ+jVn1h59mc07tq9kKPx1+ndI4yKTtlfqr3vyzCWrugxFgDD0u/CQP
mBoDRAw/NoSf2eSDMD94U7UkfKghWdtLuF2cb8yBfJhW/e5I2dppKmKnTNnLKM8JZXZWeCOIXoaK
UFXysJsKYHZl3Z8WGx+d0dXbsHoeA/M6ych+Vusf1WBjad3G/K8Zj52KLw/zOkhF8RXOxSruWGXE
+07zev5sAjS+mRGXgBc/VFQpGTeg05KqC60H15I7WRM6ZKRE0h5qG66IrZyvKU/GaI9HFuEq8GFj
DKIyMDsvi9HqlsquSSpOZkqU8/RvQM62bJZpM46/kIpWpe7l0X4Sdxoqht2t9TVka4UNC8nW1olt
pM3oNXWN9tDpH0MZxMjcZr+50h2tIDmuRv2zrb9I4YUXNQwcQxzDwi0iH8t7DnNaCtrsbkwnWIns
A/u7w8jS0G+2tkXpOpPAnrhpuEubY6Mx/L72oz8OW9P4UqedzXZr8IXy2dmoULFa2AyH84eSL6cq
PYOWG1jbROU+sfF+RvAo3gViLPZk+CAaFRuw3zUpr/SfOa+d8h248VIEsFEn/SKlB0sChLcOOyaD
iuqXNCzDbhZbchi4oXxZCyBZj7ZPf6I0ABsuyI5A9eTMyNmYS5ceE9MvwqAKgaWDh3nJPwgBPeA5
CtTxUygncgJOk1hLg6vxJqbNNS1edTQvFgqVnVIzo4dddeetYp/L7LDhjXplQdaIaRupRya64XLQ
ORd6r0jP0DcBJiT9WX7GECiumD9D/ArizHPoSjSg0nusHszpC18arBiWKpOHKcFTzb+uZjLP4cKE
sjECAciecVEnk4ntzNtSoFPjD+vvSOdWulrvzU7apkvmzfl4zjPlGks3GVhuYr467ZvK8QiiGu6R
6jFkBwIgpIrsRdkfij9H+2h0X53ehPIv4pG3HbQAOOShsO2N5lIQbQmRVAkqlBTLSw3D8ZkC6yvq
jsnNYGaBkXCPDAzytBdu6xec5M7CK3go8g+FeA2Oy+6FcZA67amcaK1b5VSzC2DwXWzkPhD7wsQa
vzVVEjd6b0KJylweHLzAArKrGgQhmJ3cVGwNPuzuaLKQ4sux0Fvi3g5mIPGgGlgwNGuZCUSeXu3J
h4cZO14zsS7eJerJig/wIoWDstSPQAtlRIbi4d5Y5WFujuoz6vRpKSYJGT7ggzWiAeKFaqzvWQet
p9Sf+6OYVxnGw/Te6UcjeR/Vm837XW11uDAzK8VvE3gjJ9oMqHPke3DT7o6CQCm9llxN/Wgqj7j7
sz41dPv4WG0T1PUPTuQY8WF2Lyo/1Y7Mf1c1uy3NYwDM0lCNPPwQXbuxOFpeNPbe2FYM1lu+StxE
dnLmbw5NyoWRhHmWW8mvYt9j9prNC/70JLurH6O8zouvVn1Jq8CwD08SBcfTwCCEOc3GVvdDyqG9
QzCNonv9/7oUKAIbJbTza2M6WOHF6A+sl7lXOe/huO3kCCfqvta88o9iG9+n1u6FRekKTDzIgcHh
8W4CkWxpkJRmHxXoS6eDwrAiDxlm7RrgDgjuZk9Kv1tBQELg2F6UBEX9YnUnFXAyckvYtpHbP8nZ
WD56dHqkoRdbfXybR0+R3wsT8aKHZSJ+8pEY5qBYohTg2sXsGe40cm2Xg2K73VPuduRkz5Z9af2r
7CspfIq0qwdv0Te5wW9EDHuY2iuvdIEgVjn3JRsmT5i+wXiJcNnyCHujV3yqIYivRrItJfhQsLKP
cUJdvSIdEx+4UZ9oRLX5oo1MudhprRqIf6hqBwpT12B50bGAI8n1Taq3MnS/aRP2G1MNQo2EICIt
Vngy0evbbty7iPDYonPRNjqqVXAZ25BkKZgm0y7tPET3WsEQNABQQcIGgEvqOUIGNyRam6AfmR0A
pEX4Z5XMTv7QqT3tJW5TkzKvPxZEffBimkNoTh61F6KUf5F+nDtSWv5kmJIUNh3+QZ1RHP34Kur+
ldpJdV5si9tuG05HGQzZ2Pts311YlCmfBfhaHAtKIKkZdpKsOHX6awc/dgHLJ8faAfDtpluWPcQv
10i3ebdpYTSGqO07FpGZbKxzRTulav9ptv0mrAg3SOQXTZ7JzSk8RoTHqiMfCIvzYRT2C5XR88gR
P3oBpNdUxM6KlSYAhsHe3+bjkaPlte3o6h1l/OsryR91GbeM1gp3fGKIwyZ+2i9GijPcZXY8BPkU
+oU2I1GttjPKFOe5o5yIy7aNH5tiLKXKnNOSbu44OIlvQRhqzm1tQ/EWxDRdzQ47BBYUDXBROv3E
/aUuSJUoVmNyiKW354Bjstf6E1NAzoef5jtIvZJ0c2ZmnFB1s3JlS6+OtleSfzrfLKJldLPoJuot
In5ZI6ZbcOkebHGU9R8tPlrNjy69ljVNebnuuGTmv2j6ncovBBEg6hdphdITvUjF50u/Q4m7I7m7
cRePkei/JzZjXCP5Av6sl3QSfojsK9ok94Z9aeoidZa/GKPwOAGWN5IbCt6wvMagD4zz8kg6VsU+
ScAwXUeBhs2nvgnBAPGBlV6Huuwb45XRu+YRJS1U02olPPO9nF0G+iYmoD95n3xZyJ7RCL7aDIoU
Fz1ZY+3Juh8ew5Xnjh+HuKr5CC3q7ivFJ5ODEroAiPb68CwHLLAYa/Eq+Wa1jbo9LQV7iQSX/T4C
G0sOMzqk/RRtKIYUhnuBRvuTbmMUJQtfu9//ciggwSDXql9TcBggLuutRGzHU/8NkEE+pjdkdyBd
KDHnl+IPJZvFfLUCM8TTzihrhYeJtzW9Sz/hUS7XYODGnaAXlG4UMiqKj0N6oD9auOxbRC0r8FMQ
9tJVdJo+CJQIoHzY/ElgSbeRwhyFuLiLmE59wy2Mm35jf03v+QNpremivv5sEZuVqzQYd8AOoROW
HwXqaRh/TCYImz/O2/y152+2Psf4SGgYLQvr53nZ5AnH4aZEmMNmheCBE56yeJtfoEPBr+4Qzf9L
f9XmgPUhKbdahS2WRbg/Y3l3SLxb5+pG2RHjZmwI2kofiUTDFLDFZf5kVJcpcC4wqlXK5S/MJAOW
71fF9js0tExRNXosxjMvU++zF6+4BVDn1sBiQN5tk8lVz9ndXPN5OW/ORv3DM1z/4VJYFliPu+6M
PBqx0Iib9UKBgPBWuZUfIWVK6lE5bMuviK76J74hc9DBaxyjH4QxMfMh/iHT2kZYx3rxgmhjli/g
3fDwilV4duC0f08ni9M2B0uy4mIDkk53qmlvza4z3YVi3Nqj4VCRroDCIXr5jhNhMC7pHtmhguKO
0UK8VbMVakMs6QiMRpCnQAMOPLytAd3sbgnPTh5NgiNuH+fXpT8V42p5NF/8R4TMqXkYk0tJLR7q
GLQXMBGFryLtNoOx3Q+s2t1MP1esolxCiyIGwZTF1eqJi33Rkb4FnV+cnA2La8TBvCCStMLfhj5o
b3pdEMOcA+tCjg3645X1r/2yftkqsvi+4Yuqkcxzb4HaRmhDII2Cfn2T1q/DFXqgUvkMxmDZx5nn
cB6/sGtP5rPznTuf2Us2nDMgI8WKaALML7BUXSZHf9zwlFWlx+a3tHZUDvUHA2jnK1fcgsF5tMOm
ykhytfzD8yRFf3Xii3kn+fVjeraLSP9X+n6agmi49AZ6dDfeFLmftMeWnxZtzRP7w9lJkEDsqyyI
AisYTomEQM0lPZtVDNDoe3Iv98WP+q/5IkEQf4D6beJlQKr+Oip+zMu+ZYTcYraAh8cSgYS9xaRV
dotcXVvKk2wQjOneKP7VIKb1mXPL8GUJmjDAFfy2boOzLbH/ZBVOknGyNTZmJvtBXou29dDxkubM
y/hgGsWheypjX2PMBDvZ6X8E1+GIoJ54hsb6GAyNYdoXliGquwCHLqy1hwjZBDLAZaa9MrNDmhHT
lTJD67ZWibf9YiV3VoSiPJYExE087t9ae9IE35FWnXLScpoiMMKDZN/4P6z2V27sFWRSMIKfenmA
ErM2O4f6kraN11uhQVkzBijVndL4dGBkB7w3gB2x11eeLYw3B1prJ+wvffrL458SPYqk3QwdYkDx
aRA9lQa6cpK6+6L5UFglFpZPWjzzH30HovIID4DK5rvfIErB0cDZiayO5mHIGAoXz/qrfug9wJHy
F90jQKt7iVS5s/8szogyi9ZYKVGO7mcUfmxQxnSVGnupfckYWekfoOY6E1vMSCRh9G3QkZPGFsSN
4uExn4u9jWtvQRY101YNziNvoc7a3UOY6+Sc88HQAZHGfLdVjUX7sxqFMty9xgi3RuwPOeNv+D+t
tpGnzdTgA0OAISk0kcGTZUl2SaTB4J9PbKUarlv+ax3BYT5xwNHqWZeh3OkLXFiQwr28KelgYcah
Tc/JiGzu6bCcpicluxX/YiU/kDM40OOoRnVrSKctKjL/dFTAcP8UtsaazozfKbzc/MjhE0co4QdY
s0vLT01S31au+nToZOnRqhS0Y3JMVNUN9T00B/YD7QZcC319sQ9VnvhhUbbY49fTsGCv7XDtwIUZ
U1DNNm8cuWIhujfuv/7QMeskf49qMj9mpr5bOumlbhtEeJxCmErWdZiif5dFz//WfNcxWjqCso5l
vAm4cBVrLB+pXtB7BXjtZVg/ywfElSeN2tgOgwpUezFOWlV5MZIuq6tvKc1eJcnuDLVBH+yN3RGf
AC4TqhVjLIRRwEZkXEEx2zzE5w1HsWqe+/lL55KRUoR2wOgsGeke9lYZh5hFqE/PBJjhKVUQyw6t
pzS3xuKfEWl+yYOlKD99w6+VdBNZ9PjT2tQ1qURF1TlvUfpuRtTWItmI0TxKDrIOHiiRLjtn1HMv
dqR7lbR3kn0eYKbdCI8ujhbePraolcQdG8KSiDs8Y50CAyDHhozqvKxlPLUQeuwf9PYMNp+yxUQ5
NlWC24M3UG6Dpmh2kVN7hgp8JNP2Heh1WUJ/xwvbdAZ6oJkZXPlDCA1mIMa9duiPfeLaKbt4OnpI
rhfIDDoAofoOhmHbkNTBIVvgbXDAqQzLzpbsnb2kO1mbXnUVQF+oH7uw3TpavjEtsXEmFc6kcprK
dr1AlCZyF8sZuhkMERBn/6E1XAODpKqgBBD1Ywlnf8oUFk406KhP2b8ocJlmGjJLu5kkfUFPyeyO
hs45tF3xHQ3HPHvLnWY19i9RgTZHZAegetC6GW/DKWfNq46nSqfQSnTWaUgNk0SXOEKjKTA0BW27
pkE90GmF4jg9GyJWthkg+9WsDo8i7NY542ZHnq5Dj0mxmajNQPhPLdI6vBw9iAh+qnN+5rqo6PFt
+1Gov5wCfhtZ6yxm3VqwJX7DR+PaXbnT+mLDTn4FtfItQcSjkeGSVTQ28ymar7V6TSMJhiJ6wsXs
eZcVNpV4xkn6OyGwoPATFQDuk8PIMa2hguM+6HuDHpqYHd4WQfDE1BLeaUNPWhU1Enis8yRjkmC1
UlouvaF5C6diJyvzXjxNBEbE4Hl0VMxapo3JqnztS+ebMJZtkmdBnn+Y/L2toQQar2peMoAxfQkb
1JgrwM7JgOlkRD8lop/+OVLrlINISKkzJpNztRXfiSI5GHCXQIsSw4Xo8VEwqAnw1Kp+k41bq9Bf
IIW0dBE7XewBFxh0iTZ8iRG/nsSoq4sGnDfS3il6LIMLOvLhp03Na6sRY9v1Xks1KQGxDZsWYYbt
xWDxV7bKydQTXA0OuN6FdFx2Yh2VRNrmrX7Uu+QYRsVx5PO2HmHUHVnYMQBHM8VfyVrl3KX63VL7
B9zF1ykljdv6zBNGRiLndrNXTwPHQrZByUfGEtPEZUky0nfXFC/O4rzpRfhbxaMvaqQjqOF3yFwv
0NSBIYm7AlCvASNjgT5UkCnXKsLzpXVlRfPq3jzNjIQRn1NeII/DSUYbjxpT+ZEZok8hohrjG4xL
M9KDs4QxmExKhYXk1tkL404v6IWCN7SbAZAqA57OwYCgrrNeNEsm/c1aRU5MjNd5nItAtWDAjzpo
g/gQqRSCZP2sW7MIBjO+jZBjUE48zCLdkh78k9HUpTOhkHxt0sA4u2XwBuX5X+nYm8FeXhrE87mF
fBhPLIFiZ5WFaMPguSViZI6rW6ng/oVcJM2ki8Q3SUzfPCa7XKEFKyGztVepHTtK6OwsSSBW2cXY
UNIq/MJzvGpwISisRm0OjXm6k8Hm9ehFwyqY1YQZtuoTDUuZrlGDOZw1EkYBfGTOeIJgEtS2FGR4
gaYuXPUV1X5G2IqO6Y0iL34kuBSNat8n72bP/rR4d3BEmuJYTJ+yfZrGL6k4kEfMG6Vscnw4oIOD
kqYa+d5G2Mw7WLOgfnR1tl72UPnxYO5S/Q0g1hwT3KVWWFX4qJFA0RtGqOYhV63iSKJv56Qg7Rel
HPUTN2JiY23HqxBy5djGm8mcgfttl1fNhttvXYuLUYg1psJ1Oc7o6kJc8Ui5M3lvMvTJIDlkavaV
9qjTRa9fIaM+XwhvBLNoGk4wx9o6Mjqi7m2QbiJ5IUgSBiwu/FVF8TXBBIoXAAQTdjtBYa4UOHCT
5qBhPgOudTKsdh3X4iTzmaQOAnxORDYhK4dJI25E9CLZC4ESawOQ8+SU1wothuE8dSgp6P/JT+Rk
/6wjw58MiA+LjrEv+xVRoqDXsgWswC8G4E3qaDtquX2tEmOkLt4QP4fwKvt7rt6MrRNXqjkfkSl7
I5uybJ7JRUNsSSKRSQRSLO/ynnErerddy7DEbMctAgWw+vIuxp84VqpPtY67Z2arMbS/z7Uim5Z1
7RwTixOMjU9psqau8ls+S3tNqY5d7bxldfpYxnk7Dd26UdKzYHY+pOPRZCRoyGBweuik+LizJX+1
FPtrSKjZ7e7VBmqj0l+MSDhzLd7blrhGonghbWtrMUo103GXh9m2nLi04s7N1M5YF2gWWtUM0pBz
0K4py1t7iyJl13ZinbFH418BmtwiAmVNYO4DcO8+TXIU4sMmIdZR5nyZy34bs83Fa3GAOQBhy7qY
6vhugIDBPDoe2V48lWRhFr6bkkBYnOV7c1DZ/kTFjkxUKq2sfxQpMm2sjzVg+wZRIvg/tPTv0XPa
LtpfQZXnMGn7fxsyY02IN0MculGnbIEcAM5ktpfB1kWMYabqbnmCLZbqllvfbct3mkEzoKeKuk8Z
qX/W/ywRb+/CA4K+AkPe7Lw3tJLPUOe5ZhlfIRkF/hzf26cLcAFoA3oHnY9PMDWmW3APHWNBdvTq
xB6AoTJ5JfxYBkSmCHqyqMJx+mx7sUI+GMQdIVl8gnoXbyWywF17aAncLuh5kFQ5NQWkfrKfqoUL
gjx3rsV7GDKRs0FnYj5MtG3Rmmtd/GbKV8GwR8GDAuWBgzQj9sZUYa3iUGAWM8TGzjb5F8YDFQ2T
RnttGo1OQkN6ycHnfxaNzMM/Jc5FDOb3osTiNUfG9ZgzoVwbJD2XpCpmV5uHya/nuT0VhDauqUJ0
xFwjGtJ61E+tYbGsHKzozQ4tRO9W73xo4OMYYiyAvhWEY6OpkkfAEwYd5ilTkfCUokeJUfxmyqjv
jEZYZIkjZnwpKj6IhiiA7SSSt8GmswfvQqebJ1GgturZwBbtFeZibnKQr6dU0ocPlGDs+buG4Xq6
qEe1Y2SkhVW5G2KuBat1InpbnY4+mgYGw+1+qtBDGsu1jKNHbBJ+NjfmGyhpxeOz4WLRCMRAyOvA
0lf71xHCMapxWFjeUpEqZ2Sq6SnkF92shdPBadv8kM+G5o+meKaxWzasohhUIyqw+Vhb8mMR6Ydq
cp5NXWvch3la1iSemTttIiutaPWNnkfUdHSYPmPikP2KNbOYGLiqHS1hSKc1WoQrKjQPMTlepwRy
ItkyKCf1iPiZdJrDg2xN36lVa2RoPNmqdhq99YPJjlxaSjo1ZkYDYC/utLYzNg7Bi6u26038RLXw
QqUYXQ1EIr56UGFlPJkB+aUFB6qmmHcrC7EgGmbPwK6UMSWJ6c8w2SBKcEiDBubVGYu6hGlPofvN
SDHCq97fQAOhpyqkhoEG2lQnaCJl2ElZxAkr6VmAllC8QqzOL82SYXxHhc2gMtf18OIQBe2KpQ0D
PXEm6CVTiKUub4t1bjUssitkApR5r1mItb5mXe5ldcJnkA41FcuEI6vVbBIUDBhCeds1V0UdlxrV
Gj5sLbSrkzMlyeDrHXcx2lx8JDPlEB7jgZMmVDxlmRgT8e3v+Lt0P6To456JPvkFmH5hGrsGV5OX
JclX22XMhmyoakQ87KMepUCCWvg9awd+oeB/SNcs3utQy8DedzWhfZ3GAxfnm0I2gXv32kAoDhaV
RczjjQOAwUlU1Gce5ZGIqAGMDlDOVSt3/3CX1yubpC9PtkV3mLH8sukyGRjKKmV3LNCzNVpz7rj7
vLB9Suua9FvPY+srTRUQG7IpbjPHPCJX2nsxJ9VOgyAPnFKVtuUIiCsfiOAdYJqiLRvkALA7Q1vo
lvO702XtvZQSY08MFcQvbkn+wFnj9Jtw1JLKoQWSMKZ9n6H2NKa8+LaLNj+Tzx3uUfPjvtfbOfXR
cKBcJ/znPYwMZpI1MNR/jsRDYox2y2wxqVDS2Sr+oQX3S4IJ4q3oasXvE1bXcz/gWa4yruhZp7tW
Mv5UuRk/phAH6QLM99WM48i1CVLeEwIeSLNxxHJ76LVJC+zFerZSUfGdqBL+8KT9GFN6KDMZ5lWi
OUBCIv5/83h2eBoQFNCKrcKoyVZdM5SnGRrkakz790lLDiboWE6UHjENyZAHyFmY4hN2WwVuAZzS
MMT68dK3Fu8OhyIGLqn862eWN8QXYMaze+M4kNW95QvYge3cZwyo1JrwS9O6QZIHGxy9mtj3xhS+
9SDAUjyl5iSV3tCwfES5/D0J86YJ6zGG+bFZevDech4FOqOBn0IkxbUCv4rnnn/+XIwoXtrQcUn5
M13N0e4Z+eprC9LvCkZj7AoEJ+uwVN/DxBmBMdABFJHSuaIv3rXI+hcCv8mtKsapaUzo2p55GjAn
VmFTMrzWRr7ewW6lVWz2gRP36Evr1DyrRWwfSxszu1WOL5Y8SwDm0IUNChZ1u6d6GjMEMxlxUPyy
aVUrrGF7LXkHbPxHCkHBILZhmR5XC+25HvmOAsNENwDHUcMvLtkET28Sy05TszxSZxu/xe7i1XNq
HWuHhRVviuwSOhVvjK4DE2UNb50ytMEQU1oMBELu66T6BDXRklFYAvaHCo0vPv9MVataNV2LRKvk
qWllvtpc5kt2yItqoMqZzWGoIxnrWlkjtrDOANKW/aRL3FnQAANtmA3oOwb+37H6XcalW3Fk37D5
G8Ey9vlhGpn4LyA+NsyLyMCmWVNCpV4r86J+DlbpcIdOQHfiKGTgv0D/CQFGJITeuOTBK+tlQKCa
2UbJPCo2GV7ltfSVztqXVtqzP2T9MVyMW5EvnqjMe4Eb4FLjP9oo8oC73nBGbzE6FLqLvWHXaO+Q
vHENR/FGqpAN6vBqGX4bDjwXTb3nTViREWBXh7lTPlUl9nBsVAx9HaCY0fDZE5m9qlQIH1FXvghm
bhrdw4oibqByUqEqGR1INRkVjkwI+LYr2RtrzyCgKIp4QEERuIOU0yfk44YJ6Hfo0NFoY3WQVOlH
1pv7YjEDqjVSOxiulL5cRNfY4DAIpwnVeGS/hy2uxWWKe1aO6JFgb0fEqdlgyQhjRIhkXLBwQJ1W
nmwONrDYmaaVqYMIhE36IY/EE0uAMWyDqRT6zRIGTZPQOSjIb2EnXxxBXasX/YU0DntlKkQDdnb3
2SLiX3fd9Go5crSB0lS4ANhSDNWobFkfo1aa8YVXKXZ3You+Ubk7UJdCIjtEPa0h/O8xFjP4AlaB
vDOtmlNuPK2B8Qg4zxiSFdLxc1bN5H4o3cUxaP/RUzFWGs032RyoicTE0WP9CVwcbl4URsA11MCw
7u6ZBkGrmC3ZRfqJRX+IeH1sZFxI3BH/p+CbxPNsmMcMw4vQ05+eHHD0GeTsSPVSbTAfPfvS7Ete
1OJTXtqPpOPcNSpMBJDbk01pj3uC/jjpRIk22ua7GIaC1k3oh5RV8360oOygv31NWPNHpiLRkdTS
WYK5wjNkPQHBU5rupcX2Ftm+pNPw2yTTQ2ssRhwle8ekOlFOaSy6lxfDlD5GXko3U6Y/NTYOpAIe
SmjcSan8kmAi3+NWQlMk0CHpPVtQzoSvaiiVICfpAdgF6ZEmwxl35lf/CaFKdNAYDQrJuGppvDNl
5vqh9DQSdNdlqHj9iohwTEH8lp6mUMA7glPm6Ww16KHGvmOxbi7vWkN7LKOKZjnqXHvc1kDZjYZN
9ETzP8+I1FSLEbU+fRgmW6aYwOGBKCxGklQgo31YANcj0kQBIWvDuUxJjsgQopDA8mbhRd0Mg/yT
1/E/fr+MYBxwZ1+bW8lQH2bYCjYwjurppvSG/CE/6hNSem22niSjReMKBclQFEWCS6p4jcaIfmd6
ieEAJGF0c+SeP42TPtEnh4RHg77dqJ3qQShkttH1LPOKcJl3NqCKq97WxsVJ+/lsZDR0tTztYMsD
FLX+FK0jS6AGVQOIgY0QqKbu1zRLAliUqllr9sy2pesLSK9JR2MbhkfJFvaOltfyWxn97aiPnas+
jYboM/GrL/FYnkxpoDJ4+veMQeAcVHc9iYOaKd7K2EGeZpTvsZZHvpJ3jddb7JkgH+VXZ0zEnsyw
2aWWcokmpOHg7DYs1vc8yYZvznx/fZmw3G4pPkWcfcimQ4hdrop1UrGRLYkftOUWiJQsW8RB2TDH
svhZvEb/DOr4WpJ/5pZlK1gT9kzFBPrlGXfEHV1aQR5HflGdVAvGLGqzjofPmt4A1x1MlacPbXDn
VFxn9j6Z6y3mm9nr4vncZtWOnIqVrqUstTmaksI8dF1zN3FXtPbD0frPeZHOEbqSYdLQHU4XY5mD
3CDkd66wWizpx5AsbLWroLXK0xMYPBrkTDQZJZY+i6BVQEepKTCR6X/UznmslteB259/CMUOkmog
S5T9xVz7Qxp/aHG2A0Z4j9qzwK3cyj5BTuuobjFZKW7f7SaUBotB9m/MqhA2Q6t688TMXel+bfRz
mnydoHRU4Q/5ZmAPX4YZRRyzPHAfgL09pfhJ4fs5FgSw5r0Ut6wr9yWxj7r1DvDJDRXzIg8UGdMv
a77TGP9NGrvvWaypL4O+aF3JqvZIro+OeuxYK5e2LzE5U6IioMJla28dqh4LzQN4D0pEzEhro/sq
tECIgKrwFBcPJAGpHn2oxnevf3ak/eXaB7RSF4Q+Y3kS2KTsLYWYJvX05+O0dkznS2GGErLsmUvr
0tANaDl9i9cOmjuRh51pG9E+GoO4wFD2M3a3JrqgCUW53F+cfK/S3OUoJckRojfPXyeIK3qtn0pQ
S1WhHah93QLPU4ebG7ScW5tAMHgVOPu2+H1XEwLJeKQ6hW4p17SdMjAjpQ8MZZPRhUp07yG6tmlP
/gE/iJxkexurW1zVT8D8OTJus3LPeE9l0eA+l55/GhIUsRMQQZbsJNWoUOAWJY+qt+jKUqbGX20f
oibtD7zmzAwhaGuLF5p6ENaKqz0n9YaOh/MJv0UHSIFXW5hHQNwsKOG5myPgcbDz3RqpKuFx7BFQ
Skm/1uI1CuaTwB5umbNbNA0UxE/mMKsUMY8IJLXpRkQafzPdHsVQxoQXgD0eo/cn3L/EQ6e2CmwL
zLnZTmerXYSf4/LAZ7UH9MSwHB2gLt4r4j0bdhdD/h9H57HcOLIF0S9CRAEouK3oPSVRhtog1BIF
710BXz8Hs5jNezPdEg3qVt7Mk8FOUntFeQi/ocp4ey5m6q+1oVqXXgO87p9yyANRyhYj7jn2vs0v
fnNxBgShxHlyWSbGvOZGuonE1fEPaTewiLgN4wkaMs6gV5/nu+EF/ObDruQB5GRfU8LvYrkHu4CM
SZm49gEJepnUZ62EtIT1ReQ/tJ8vqMh9ioGKyaI9TILzx/rWSqYpO117FEgoVztN8uqBXZiKO5iV
zn1tmU+TkaT/+A8a+zotMNnJP+FzX0e67EGJ97NDD7QPA+hhSlhYZohTcBRti4MKI4Bv36nLxiqT
bEw+gE5380Z9WcYhN7fgf1UT7i9Qzh+GiHMh2FoZcPiyOWjy1DvhOm7jz7YusTP2X4nTLFJHXymx
rqOjhYENxI5uNhs34qNNSYUB78LqMFZxyY6iYT+Nv6p7N519aSLABvZpmDUQChJ1G9BZzT6a52/S
BOtedls2EDx7cJnbP/C4r21Gjoz3SbN/M3WjzYAl8qs0mJWn56zHTCDvIBGfSEgsh757oaDKEhAd
+dLQefVp8FyqYn6NIttM1a4bzi7pQt151KazrUWCzbTDq0UQp8aRUWhnFIOlQFud8PNiu6Btmi3U
gA1P7itX0tkHOljnduTzUCyOupCrIGyeYl1tKLDYwY0HOTIuKR586pEII1wTeqodZPsREnQY1J8i
Bek24TvR53VjaqTEeW7ItyTbOfJ1APvvBNRn1w0qqMUuKFgWPSQKjBU0omBzYCRkKhtYmOAhZ8Yq
akTR2HnuWxAfxSlqXh24Z6V7bcthA7L0KXARLjW4dAWqGs5ee/zthhHUCU4qPXoTES3ZU4iZyieW
UT9l/r0b9EWo0Ae5WhqiWicS5cIJ9oSOqQeEYFJqO9jLL6nTkQ3xduR7kSKo5jDtRW59RkZ2EtqM
oGTSaTBENT8Wf3/KpkkTn75Xb9sKQBUPvzh4sLnfmuAKEqPZtc5bDZksqdPjNNyoN6Mz/IHjQ9c5
oPJthYoha2zjV+ltG+fV4JKZERIdEOjQPANrB6PCj49Jf/BBaZoHimc6uUuLTYJXSF7a7HeI78K4
BjiNPIZW61T1BGrQ1fDpZqTB4AZFz8p/lNGrFfyqhhbBeplz2ZJfREC9AJsd8jlavzP+Gw18Q+Z3
SoK2ojrkGsf30cCe/WZaxxAx2hz5JO5dl3gIDztH/Tl0FE4sG1Zdce6qowdCC4CavGEEMpN96W51
tpHu66Q+huEW+fh9eKtpYvbg8IEsemmDz679JBH9FFSv3dDfTPdc+A+sPNQnPI0jeBIuWlxHiKxJ
YL9sSr1zTufi+K+3+aM+uBGYmQa2ZMMCYKxupf87M7VKvHAxSPZkV43LBLPx0DNlMRBXmsueMT93
ROy6cVPqFs8Rhr4Qp8D4VQ7vhk5Ja/YSNUtFAXEVb+EY839THWJv8/xfM6JHXhrYrD03GgZYPBfD
3nQpZuGdI7+h9freDbSl5antyN6ZB1g3T6J0lvIJ5xK+C7LVqGNoxY168GKM0c+p/9BBSIM8HsRO
ttvafRtqUkrLapZaCIldNedquGvMWqrc8hkTLawJUkfjXlDF4qVvUvtx0m+BycZftaQ40bzJa7UJ
RxF3xQqVKBnOQtxSnEWJe6NrdqkTFTEKTJfoPKJ69fT3uki2JXhqkX1KOL/JRWcAGbcMhDmnVRQc
I4XVOj1YrKendhMlP4a+7dQjdGD6ZPxJkHb10Lz3eNmymEqsisdIVUbLwuNGbZXVbqgwg0MgOVg5
W9ukL7ZeiG2yiOpiWQ4JVGpcsEng7RhyE4IrQNCc7lUFiD2+AMX/P40jsmhCpuYmwMwatWIpaSOO
ECjTOLo2WrpCeQMdwuiFOwGzod4PNVtoCa0A9wbcSO6CS4XizBuM5V/uJXal2P8KHW9TOni0a+Zl
C2SQG9MiF2OyIRfY4qflqrLXSgIKjQVykJyMcC8D92zXeuUGjybwE9jTc+wO6z7VV4EvDpqFTSW0
t1GU7gV3Gc+R12kMT73qcTJjO+DqsjTcH2u6U7KBpBLs4cndMjxTuj5u7EZsqBjc9qw8FzrG3qIn
ZdZHawqJkU7HFXhTqpe4tvs7Q2QHAUDMjQ6GAXQgn5YwBBc8lKBIN4usWAlhPbmTTd1PuB6m4tkL
v6k04C99VIM4u/Wvg4nYR68wm9gFJegS2x0P4Nc+4d0s6L5Fds5fBGmFSG8+E6Yzt/uwJg+H4nRR
pv1WxvqRbO2T0RXfQrBVtTyax/D3a4NG13PCyyaH+jOkol0Y3dIR7M6Gu+KrXRvVmmvWzQOEgsq0
rJQDxpcm+6HwN6k06BScFhksu8jc+KC00uyd2Ym6lR4Rvd5mih5kohZl9ZYZ5drPCS1hDTOAAxBT
YDfByGk2l8Gvzk1hny1WaYLDycb2jAb20kavscY/OlfM+o33cDV/Ldz2j+536A3jC6yDvVGWq4kD
yi+cjWVU2zIYFAsf88OM7QOlUMtKfAa8bqNbLUVc7+X4R9cb/R+LMmufO74lgWU8BEZQKNIwAhN9
CXxnCQHlSWCCw9Kz6nSASfq5I+VRFKBJpL+xLRvKDLEebM2i4qgpWAK10bHE3Jl5XLq5k2K+wjqD
UJXEPMvK4TVkHy5jfWFIkw11SgdTu6IBhz5qv6chsFrWY7CpO+ND4XoUKHMYFLA445F1mSE67a4T
DMaSubeDmGmOhE4QvKWzvOBpyxkfyxm15QVcRL19duFfyZD4Tk81g+ReSxEGBUlU2x0o1XqqaRex
a/tcw8JUZ93iC5rBQbHXof9nJWQJpjdHq9dYNNYhskMGY9Lxp9cIQEfRdluBWcs1XyQPlJ7hqwab
m/n10o5exr7bGg2NwW32SRwWiZhZCaLQ2LAe4KkH151FPIWhP6737fn1OcFnDRl64Frf4u1mOHcB
KvLMWM3TfD00TGzvdDCTuGMbwqOGSUkh8NX8d4EP2ZoPdO6KlRkz+5ifZRTBfsLNG1nkROpdmrUb
KH6LqBQfonRXMbG+CqoFhUSLfAjWJt52mm+MrVekLZ9/DBEu0E0f72/lnM0KFuCI9yKs/VNky2PY
psy+0KkwtlDIQCnCvcVJCvnDhPEuwEssS7M4FF76QsPVtR/dbZHA/tB9BIvyOW0Qg8N6zEiEG+LJ
MGgpcMHyTUaBMegviXjXW2W07IeL3zSkPfC5KkD88RD3ypSqLUappAFS67z4DOZeIVnL5puAmHDg
0unJVQ5bo62OofxT3WHAsK/YVaYXi6AzPiW0VNDr4dYM3xoNaPZATCo6tfKWlK+yIZEyr6+2NetU
F89eHX16Q3jtxWeZP0JzXsh1p8zGWV00p6ywL6MbQb5f+ZywcR0c7ZH0aEMPQ3ox+GncVGxgpa5Q
DEntJecxkCvX3Y/dn+EQ7Bi/coktTDdf8h713XY3CaU4hDmSGZ8WjHtTjqcs0oCkxfyac5lB8Ftj
ftXpNgQHJBtn17Owe3JCLA4V3pJLXh/68Ln03WXtSZ5WDK+Fq8Uoujh4k18UqzsMhlVIetJCysfM
8GVoyftQBM+JZ23gzO2wvnAkO3ejqxcFCpedmrSM4qVr6TX5pDsIaJVOylQd4qRcdXa9t0tKzJOD
3ex9QWnO1L5UEbBJtBnR7QKbU1Sgb9oKzzLg1qKunu1h5N4CZ5m4daY0vtMEslv8r/qzT1YuL+Oj
XwD4iPy7b/oXXZDcdP2lqs2dK/J11k4voCHwVsZrXNsbRUjU5t7kNT60kX3bdcwq2MZTfKDBqyuo
P28+WZ/hJuAt5JscYTiZwrcO0TmVxO7omKNmY5WW3w68gIHRP3AuHWNl6mvQuC5F89H7qx42v/Ux
gEH2WbMoTv0KW6af3ovuYqcfDS+cdLibu2s3/hq8zwzSoQ6IUFt4wHXK5iz1Sw8yt3TwQFu3xHij
3w7g4WeZaGwoP0YGo6bjlbKI/ePjZ/IqxkU8fnsR+fR/9bj3OmPBNg1P9mosvlRziQCUOAW1xdeg
CTCewuXaGekp8J8r/UoNHBFCYM2kdPArRNhyJ+0jdi++89KQWWh09LpOLksfc5Zz0flm1n24JElO
DcuSIhs6vLhX9skixBsHLRxipAVnhsUySndHiZjPTzxMH8SSFoqMIrbLst0qbFee/Av6N653PdIx
lBLIUrj33D/4y73L0oO5x7zbmb3SxCPAvMT3jmH+uaVfJtjjqn7SuGKbkAaZuBANu/qU+6QkeWFs
d+9HJeRORrs48OHeArgm1vbezfxvHNXJodF+fIq8AmwOT1St8nb/5OWzpV2b5MQG+qlWu0kUeGNh
egAoRMp/SixwcxbIYG58iG2meqE/jwl1WOrgBaG1mu4eLG9kv1jjHnKJnNOh8WJU/bqjdr6/BqNL
xx8PJiiIeI4XLb2vwTyvQezNHXvZNtjoWOZ7znse2ssZyGVP/NXwa/twXTAkBt4/YMKmu8RAmtUX
OaxMs1t1CrjWopq0JnsiCWzRGl3G3/Oe78+BKcTV3+lnopORn8PJIN7ZUi72Xnns1pfxNLOhDAa3
U0vjM4ReWOvbsM2jl8aC9sXyM/zTA8d1SBQN0W/uRCOAPtyRmC9VHGy6yMHYYD4sYqWZmsO2/WsX
PKdEQ0r7n4xZ1NIeYCOQFb3YBemPcMEUqprq4ngZaj7VRdmuCZodNW641brdxLmeyxEPOs0rDBcE
ZvGcoOvUfHdJaPFOZGV3EFCUcnMvZ1kxl9eESq/EIjOcv0XKI3JT0Nqh1hnvGQv/eX230shokORb
1IWidW9iIcG6FD+3D53RJhfc4OKImIt6PvJa/9UU9yaNv/uk3iTy1FsfrqT5JyIAZ14to11q4zZN
FA7v9tTmj04Qncn/BPBJj34kaE1XRpwFi8gXBxKvSTZhkHOZoA4hMF0GSrLg6/le8qj0GLwIToVz
Dzz6xKB+SQCMIXsTzzk5+Rsd7DAYiKDA/9X43I+SaMRH6sIYYrflmyeBNbebfiXaeuXOgzq/fPGS
mjUEEPhKARUbOQ5BAIlDumpZGkwkg7IPDr6iaQ5tM4D0Cw/BXEE6a23mb4doRasYRy/PYKb8rLTe
aUs/jLDxRrmAlYrx6hmKz5MlP5rMeq5Ll93OsylvqmahzZJiSG6t/W/A0FcX4alkJo14dviSfCHM
p3H4te2HXr7H7YNJMcWUNNB/UAo69LxrEnK2lfM96d6Zf4OjHU22mKp4tWlPsEmFmTQ2+hFTeP1t
YwwryRSwASmz1x7goa95S9jDfu6sRxujP+4NLzxZ8U8SwDmYA3zj0amfM+2nZHsQWJuMSbxlxhhW
gQ1pAHeWY8KST1aieO55vpYMiC3TaHevjHyPbec29ZdSu9JO8cFh/4TBgymUhBFgjpafIX0PM4Gn
Zi5+yQgBis949DlxUGnFaxN94Vd7mqTz5JA+ou29RpxzIdOE5cpr2FdEVH/4aF/bbjhBBEw99gYf
wjtLgh4GuW+NORY6cj5NqyjmmuwCkKFQ2kKLMUjCeWN1HeMB3/GA329ApjfJw+ASVUiKDAKz1zIO
3smfrkjsuighY3bpMMJ7+TVz8fFJwAGkz6o6ILaekqldJG7ImcjaPNW/avK49Dc85/6tpKXRZZWp
82dg56tVunEpXMHIhqy96yze3GzdtiSJFGoIHVjj8AczDSH4OzS7v6Gt1xoF4lbA0mFEG8FXXuNz
x3e90MvHECDTe19O+a5xonCU75U8mphIJUngTO4G4+6l9zQEweU6zSLo2iOGd/Ygx3b67I1H7XJR
ml8Hmh0YBRfZSO6/eKk5sWsCQDFlT6ksV43p868V81u/Sh3jUkzp0Wr9dTn0qyYwn0rz3TLqD9o7
n8rJ2VAPxnCNi5RWM32MP1iLsWJQK+z1a6tQl4naGoupyInfdTUdnf6uxPTj16S0GgE24JE497r7
gjB4MIJ/WsA3NjywE9TKF1cj42i90UMMzUatalJhBQ7NYqL1urBPynxPa0roipcAGULz/F2cVSsJ
h6thASIiuW5AacbMnWW/VeNwF3wlLOFCkf8NPHNF9TOGg38ZIpaXNsyb4bIM9qb5N3/S9fbeRe1S
jsVKWeCsgmBhaN2yGuZOYYs3j9VTLzclAwS7aMo1+IqAKz515bYiKICH4YADANMorg9ItvFEpij6
N7GFyEh7xm5wdvBKVjFcN+smEZiCefNKRTqOd4f8Xc3Frmnyr6jSQGOwrwL3ix+R2aOxCQCYm2oW
EewC3HY4kB8gm5DHv14DRUHpFyPWPgFzbbWInZ/thdfRjGcLGn1u/S+c31Xib0AMc58Drgl6par1
7ezyhDjpMWbEE5I8X8ReqrPtgezlSpXJcUO2AKp/s8B2zC40/8iNae3Kr2x8FQTO6bLd6O4X2vGu
Z7NStGdBqjPljp/xmuCe1tgoa1v23zsTKKoRBh9TnrxrtMkHmU5xHBOnlq/G2SeU3lrvRY9wALCu
Dtt7XfwWRCVUOeyG5uDQgMftDxMUVQEl4KaagHFYmIi29oHuvW2uG7Ck7d0EjCPL2l1KtiIr3Z+i
iQmftDezMtU6GbhhV+HEKVB4z3qTbnEdkoNGMTDb5v8JhKE+6SlwS89e6B9jM1s7KTACboVw/VkQ
D7gVWcWwNKbolFdSncyOJ6xeGYRNp+ohCuPqVaRSekh1XH2roz3T8/KMwzaEi6CcTUbDFcY20iXV
xyiLQ99PBk/sNt52IjFp0clJVTsEdOsenjCb+Qtmw1XklLR3hOdAeCjN0W+bjSe3mNdoVNPporhF
Q7aPSshNGRa6QpxNRzmYkMVfMpXhtmJRZNTxIYwKzNuBD47Mv/VkRHlyOOSMwj+Bm3rp9fU6kNOe
GhwaLbwTtb9YyvDANSrgCW+Oh6htgTjX/gFrxs/oEvUzvBiXevObaNjDC5CetlH8w7T51dicoe4I
kD6tOmx9XN56FsuhhzQIlAZTyNS9U6dxTWuqBHPf5PZXLrOwONggdJaK3k6Cbhw3OTVNRX5lEcAx
XWm4PhUJq4Hzl2u33Goa2w8/o4gpVtcgG1AVc6wkQ8Wt38oQqEmyxDrg31q7xA3TpckMuOYc1pa5
Ht1Knf1qY7SXVoHeBgXf4CqSVEckjo0jKTtJaX6MsCfpEFTUeI3rtnN2g9ntBk3tRyH+RK1+psi4
UG95yWz3IIEmpogTuk8rbe1/1h0dhJ17ME3OGClajP76JanVParNV4lxDYYzGbhaYIFN8NBgX/er
6CRFeZMWhfaS75dHVRyf/3ymISCZjJTw2fZ3GoxLv7dW7lBCEKRz1eSIaxQPGjR+/C4hF58hTR65
yQRfRRPr67ywmL3a4zCijpZestV76mvi0Xr3tKBCHjbWJTloXH2QXrRlSqvyUyWNA4GfzyiOScNC
geV7SEleoRx6KfyjBw3R4m5s5iM+/dwpNwLMgec12851v6nRooJQknGv9pCYPczoFN/W2buO1pnq
kQk60L02OseGZNGk5R7r/DTD2GjyvLIEdwhgHbrr0PjUzJ68kkWm6PwPZaerInqt+FLjOa0xcPWf
WBnedJq39cS7AGtbl6a7rgTQj2hGM1ImILK9I4a7maNvzRgFuI9uE+wNtvrcw3Hteas8aCF1JMvy
/zscJN/YBgkSSZgdabSUhfic2JPiaeGUthQWjLop5bItvW9/TvMVKNPgO5uVkeV7rFJU/RCbGTHs
ZaM8RCEuKvbB1H+UKxjbgJYwbkRN8JebTN5GhUIlvVMoyt9iVMR1PGYecpXkyPr8Gg0sEN35llPl
3kMa6U+IWQHj/iflyztamE+Nhd23QUEEDPXTj5laTU53MYC5mt25ar2NE7vEcCT00Zy7CF29jQOb
wu5ZDkO8l4abrfPCplnN5/4FlV9WmICzxCM9DfxBoegYfDZI/roeAghfMazZxioz6TAxyTfiQQa6
5X+WkwvJCt2vCnXYAOPa9yAkCPutcbz3TEwHg/dThdxwnCardh66BzMthMcgmzjW0y+LXm0de6Zn
W8dOEzRa0JgRtdlKyvTh6NUfmRxIBxNQo8jmAueU9YZcUkhzUfVctfW35kUbo85+sQp/KME1nPPk
O667tTn1RDHNL80QFxXOh0qWzRet4YQcdyknTn+Rax9uR61cF2jnweOAKqz8z6vLZ2/EmTuizy21
MheAyobX+Szin3U7iHVg++/DhCeawh1se68GqEgYn+MDzMos1EKj7mqTuhpenYlyHe52LPprjo91
JNN2OQrPWLQxjO2+5yw1pQvZynfe8ZHSCu1axd2qyBw1uh2sZTL8ODnpfzVa4AxyVs1B5O4syZU7
VpBMciMUZAUt/ujo3Y2jf5EY3iniksCCkkPdOisDOVUvTKwpXoF5HuZrjVdp4jmERGy56rmcgAC6
eEFgmxuUmWh8G3y/o2yFENIwDpLCBQMkAqmjIIav0nQ3CosqDM98tPyMscKc649Gg3R2xP3YahMb
LHQcbin9NJ/GrkMJLI5t76tVGGGNyLFSwU10liYq4KAV/7RKwcBk6lPiSeoTSyd8HCRMyPQtApuH
+VQhaqNJJNYqF9EvTiyM6wh0QLhQJp4c+gtwlO1z9EilEf5M2OP7noUNiNM10/dlWwFc7m0yFivL
9DFJZSk2SiY5RvQ9V2XaB4TfRC42+mTq17oeo0fqreE9msnktkq0JL4WJANXuqPF495CMAM5WqbA
Y5Wrhnfb63gCBJGXWT9JkqT5hrSFrbHzKKV/4AceL7Pl+ZzF1T9hs7Fzc4zdym0gyziasxaK1MRY
1C+d7FtC+5QN7cteu+k2LYGwDVrzq4xz46YK6unL3IweWWoZ30wD2TVUfb8RsgXC32E/TUOQI03D
7dLE9BLGvEid2XEjt5Eocq2VayOmKIuv4180IbKVxvz1HSyXJ60J313nK97H8XAkenfI3Cq+2HkD
tEbnIRE1JQoEKyJi3VAgfS9BYk4Djx+J7V3bC4ttsG6vDAKUZ5FHP5YPHKJMzJmfS/e35mg+zD76
NL2U8zuxAZrhbyqIdXfZd55o5iJPM5K13tBuVG7IQ+erbuE6zJNGFLJba/o+/5ITttzc1BywQRiS
xoGiySLGpG/qvAsuzegLpez2BQBF8V1JMzj6jj3zGnVYxESZdp20cHNbMSVxkV/B/xP9u27SS9Cb
L53RbUTHAyIMCM+TltEcH73QkrdJ5RfNilDRI/1AGPUNZtSilS3JBm6qA4AVY6heJ1c/Uosr6c6k
oChSoFBqbqRF4vKid+k6zPqPNKm4yWsatFr/UNJm0kCoa+gVljwHl2PtfTYxpAWNJe6cn+GUmmC0
xedI9zftOAMPSlTAKfRg2YBnygy1ywnQB3V8b2fAghqWre6+VgRD9Ga857zEy2EGOGHHJyhIRt4M
eYRwVD7Fpb7QU9QRe0ovetR/+BoA8S6O9r1B8WZANQWUR4f7GATJDCJu1xN/qk2WAmbJE53N3bNr
qLWhFxdfmfCVMN+ya7J3TSE+yKYwuoRc6cx2OvZWhZ3ZQjbIxbhP+FGUYx0NP983dvCPXerItiy7
Bq3J5r0gQFkz8wx5RvCmktuJ9qg0014t7M25rVEXMQAjKXJYYFO5Ckt587R+N8bjGzL7xndY/kln
SWMxcI0e5cex/plOtiXUcq3t9KdJTCoVqLJPIvtI6wRWBUY1ae/6hiq0uqT8I91HZnMz23iXpNXB
LAhAxizXNIHTN0za54ze2QFdxYpQ1F0AYRgXpt45tTEG7DZ92G3G9XDaKtVueJTjiU+eZaWt2mrY
dlX6mg/krCAnlFDCvImNJzbIFLEsQ8JaeJ5za03ZPnmkNtjYhKxsYhYzsEENC0hrYvX9erJY7lki
hoMUWfUuUPEpgNvEEAU6i+oCFGF+b+QTZ5kTn0/y8YhtmLSABBVLLrMXycVr2FuThgR6I3BjRH5J
ZDYeiOdCI+hse5fwL9Ag6q1K4oQS2yOFkAgESfwVd9W/uB1f+8Gb4KznTLgR8rcCILgyySonvjlj
GmW1z2yBQOhxT/Y0iML049BAhGAjEzvf8wD7chTg0AohZRE2TMKJwWg4Gf5Xm9nxvio1QOWlx4Iz
QH6VjoTP7VOlU01oP333Ubf8RDioOJHGIV2i7P50nasta1s6O1joRDxIGXBxRaYUCfxmHlXfZPKp
SIFnYeGQdb0OWo1L4snshZq51jcVDSfHrNXCKiJcVWVogcUo2XvM0jiKHGrPV23TIWPZXPU4jVOr
XbfKfhl1uny8yl+7fW0gudpUsDnXiVqzpLJgdnPpMVJCtAb1IDjposDYRaN7sXq1pWBp301iX2cZ
gbx8bs4eD26UPpTspoXTYgHnf6a8g94wNmJbFkbPFWY61mDDJ9GPrVmLk2UyHRZlt4utcqXTDQRO
IQUsAX6+thyeRwF1yRjGOmf8p9njczOqI8adEM8ECl+DzMJ2EEtzHw533UgwZMfnmt/yWgVWfLbg
upQhBTnmsNOpDWWrbc6VeobLjqDUFr0l38yK18dpynIpMh1YPhegZoh+qgTpFSL9KsjCFyQuC82a
+XCK4mtSc862A1uCIbWa1cRAjvyKOheHGIV8C0NfXPMsGmrsM4N1i8fsvTNboF08kGvd29PS8Eh6
Cisbcp5+w98Yx49cT++kIM51ox+minErqjIMcyNJv85oyVHG46qoO7o50vkOvqMi48Xh2TK7V2BM
wHvZQIGw50XtL3/bZxXar3aDAEcK3BLew2QtRhnXogtxV1re2VBU++gtb1BLiPepcPTN2BeXSDW7
RGgHwDJi76nxIU1r27EmpmaRyoVGrIYm3tQOGbBRSzfNrMRqKVB0xGGC/Q93il7bxLgl4A9bK9xh
HV0SvcdjFv8h1OH0dW5hQiWXRjsMxoVTE6gvXXU+U3D4bFgY1mwwn11FrFyH6RvkJlv6dtsbBUGe
4uhBY+EiwcvD9zhooVXZzs7otQ14lG96ge4Jbl/C4gDMfGgPpupJXQE2nLAsOYb1TxjNRzFDBSt2
c3Qv3iGMb6a0XCvHYy9fAuuZgu9a0vXBYgHS+FeLq2JyxM7rgLbJtt8QhaiRe0N+VLjFbW4ChEbn
YgTr0JZrxqAtUixYLw+Pae7355iZ3G/FPq8xUlQVwTgcLf41m8YK+S62t8RgENBJVAFJ8QEazxYr
XE4IxHxHF3Yl3hzKSzIWEjaEhT5PNn2mIR1b8mI7lrUKvOAhmCDR7TdtO1dFhcdM1ltFiEdgXw08
+3WWPKxJPMZAJ8CY/LXVw47CQx91L6VKr0KBNdJdfL28SmuBv1ZM6d2KvE2O55VpEbsuKN0QAm8E
puoR0iXaIx4ZFf6YodoVrCQ8G37qxOyUuuscL29JOkaOPOdFfusFftFcbkuqL6cmebdj/zbZlg9s
wTvzFYJdTe0g1lcZikuKZs1O07xUmeBWyzU9RaKL6uab5toZSrEauAkMaXYvHOzZJmAEPm/XtLP2
lZL3oKGbY0KATMeIelE2+nn5rY2Ng2iuwWTx9kVsQtT1w2NYsOKQyTqJGY/ZnCKA47vTnhr5yCFn
WngKy5vW4d4FC9AT1NTlV58Or1U4vuaaeuGWy4eisG5W5a5rabw7MZ1kGlmKgbO57uzlpMyV1lfQ
8f32zeisW+Oae1+Oc1aTFhlzhc7+4/L0MwXAdUnJLpE0x8NuFQi109NxI2hncOk/w5yFd7rZpa6k
7Rd8dMHxVCbeSUubfdlYS2JS+xBaS5V1e0BLR8UdTuELbOcy+mTkT/XosqTcHL/KGOFTYw8AHZ7a
FRbzrs7TNfC2k8Ul1Cntk9fx0FNas0zZxAgd8k2OQ8/W4MoW+i7wWXNX7tJy/RebEpjVGOFFT61y
aWOmGHTrqMdMwiNnTZRNW8n3oaVRTqXOuxECsJpwl1OFBGRrSXxoSdaG+5q1sIPqTpxwwaG76a3m
Ze6IdYJHnHwQZSdp1Cw661tHSedFWfk40PWAx7CBrouxvHbK5VAKUC1B/2E17XPP9k0QVMihzBSF
AsvELQIdet8hirsQtIdo4DOWEtejI4BukXY3xEjog/gh27cOQHlmXsBjKt/2ZbEydHQbdY1wZvno
PBNMoAk2eK3NhGp749VY8OsAMjsuhpoaAvRq5UbVKnfEA2mJayt5KwK+2j4ygNapJHqQ5Puo7FxS
uWdoqy5J702mBasiid79mECrChFskYvRmAY21I7pvYiigQJMmFRVYJNDCpK8fPge8jy8ZtSsanHF
+TDS+UDuEW8pIVRVT/QeeN+VU28boVb5NN4zlzVXwx/BQoqfc0gNQsh+dQpjsdNS46UvoRwMY4En
lmnHdDi3Cw07Rlhp1Qv5bGgPCN50VgZh+DX2Cbj0DCkZPs3SnNurSw3/plaQWPJjxJYwp0yllNqz
bvnXIp02hLsukrzPE9gKh7gXHtMEgK2mcnXsI3AzBV67NKrzLdCnnefB36LQ3GwwoGqibLnzwGjE
7V+6xSbr7J1OtGFRg6VWOYlEvU8uNZ+7ta6xIOpJNy/1tIv23MX/shDvhN/lwaYZEm2Lzohrz0l/
4r5/RupjZkxQoitT9FQhRTYG7b7dBinYrcnvmRizhO7B3tqVuHyWBSHzJ5vP1pNhsrsm8lIhG5cu
4wYSfpVQCjUQQ2A0bhim55HiP47OY7lxLQuCX4QIeLMlYei9KEobhEwL3nt8/Uu83cxET7dEAvce
U5WFvC0kAyhpN1S5Co4epdxm4lGgec2ebXUMFG82fAzWrB6zN2LsVxVdSEGBP3Rs2Bf87WligElN
uYCKOgTpU/xXsYYHEeMDePTrnzrcg/HCqPvTkWzVVCC5uLO1GxwwgAIXq7kqiKaIr7NNLF6t9J1g
dR3Gm9xcQ3h/DHxKfWs0OwA4/fROSllZngn1ogedcPqln+PgQoGcVXZZx1DjDiyJXzyXIoLpVyI7
afjTC0eUERVEX1InzPIU1G9CuvynjTC8kS6mSXDTa54mjCPvgLLSkpLXOBj4HdIg5HcJSzsVUWLC
UqvOxZ1FFuoIMUUcbQvEp4B0BGcYUPAjeHKU8BIrDECYJmBoVyRUNavpOu1xpySc52/EQ6rTNoPU
CpVE2xDdEaRexaawdnvd4ZPvtlqBHNep6sMQbuJf/o8t8UyTN+NZ1Ndl+cbOf1qM8XhmN1pJhrjb
GvtY3AW4cY3NcIhwdlj0AuvsD5InSEGN5kiwm9AGCUyh2xOLCqJGKw6Gvk2xpcYeCSbsGsL8Ywkc
ELA7xMehJhn9QXkZk99n/erxQ+uQIJ/0Foh7dIK3pLJ5Z+1EaFB6V88K6RRUpghiNJtKjkU2vA6Z
UPcLYDLo9110CQRm3N8NcYWsImQ3RUAj2yQa4SLi1zdq6rkD0F0DToI83nRS8RJmZLRAjXWeom9J
9Zhmd/lK6Z0wG4kNdir9GNef7VO9S+E5FK8ksw8XNlbjm56uec25YOqNgF4+4to6hKjM2BhlzozJ
bYTv4AKrzbTXSDwAch2mBXUGbfUdrlaaHKr52F4UzA5wX6r3hDOj/5fod3zS67bEda7U6H3Y2vCP
PrrqM8tvkn4WDXba0c/YoZwrj37M0WsbEQoWykcnH+1ZYGC31iaHoCeJ3SFeuegGnupdL47qzwBF
EQG1jCphXeGJBgE30RK+57i1Q4ji6+SdddMM1vI2iJ5Y/kxP3FRcCVmG4o+FFBZ0Rll2+2jfa4sw
WVjSK/W3O+pcY8UapZTGc73N+w3rFFApYm/z7QHQxVnOFkFBm+fyNop/DdxS7FSj3Ri4LYkQceGM
4e6cwTQiPiVtGbyNuO5rbh+Hvr7JXQHpqj3+WK8CQwTNs3pEGAQpmbmt9WuceUf6f8t7+FQgiaBB
8xDTStaqu/moWT5ZMVXgVjEntjb6faz9lukpF4DMQGtEn700X6erx9uMSFpPR7ONIgBw2T35rpKt
/i9/x+dlZuf4tNzsnIOoU/grSagjBP6veQPIrqKet+z8LyR0mauA7NUHXxYSrKa1yyeS4K7Z4RBj
i3Yn551Z1mBwMfM47wYUXk8BmcpsM+qPQ6dFhYfcxEBqCfPXFciH/LbQ+iBk4RU54/ESwPmj1h2c
GELzgDkSLd4+/CKHRNdBf9mEHVBnq5Ob3gWmFu/gZkApkdfcCDZTTLIcq8BlusvsFfocmhpmW2uT
1T8Itmvo29GhxrAp7nngheYrCne0yXUIf38dHlgeFo6Krh9OdrGriJGuPqfr2G+0iLwQZ8G4d2vW
4ZlOjD3WNoTam5BoehXpOu35HlUMhUsMppKqCRYPEgtYW/MKLeSn9RGE7hKRABgkIcTYhgnV3ODe
I6mYIF45aLMXwnbm9JadOTxx80MteLd5yph34qJxW9nGR6+L7hSudcKOchwU78xHlHfhrS34FXYw
wcC28jen/HbxAU48uJBTajHw9cTm3AwHOblqk1f+DAtl+1DAbEKxXOxkUgx0ZKSoaVbpoV/+Zbk8
kFNawr4Cc7QyoVYvj4cwPAgpYTvASx/sx2+VYHp/jSJai7EHoUtaCQfUSqgo+9jOf3J5r37CJ0uS
Taq7Ek9PuMZajowx+q5me37xt4P5Gxd7ptP+MK8Btle/oUNrtG1hujOi/W9CENNxPUMC2WnVxlJP
6I2YHvAvJjws01J8U9IzRDzozUY9QG4uKd3f8xfWKmyR6HhVbiSumupAsbFYWJpt2J/VlqdDIRZG
9caepODqO4LQqaOcA6ppOubVePCiaMoJtCmB88iuh09D+C3QxLYcL9zcB0B4mYqJbCEmozJg5Rdr
DqM149L9sR+CsY6MRE3/BnkrYY+v/T+IKp7WXQVEtEv5dSpp2Gp8BDjK3rNqY3wQEeaQWZgtWa6r
njg88ahUD4lXWKT3uijlxXxXkOuyj5McMeTOQ9Z1zVFXkzLDY5UtlGPGkl43eP6ZkLslxKbYtOBq
UHv7CCJ59K+iv9GhHUY0QR+N+THph2zcCdmu0pwyPUw0ixryI57pLwlnqLHj84k/WZPhbMKaBAqN
hGi2TxUz/V8JRwwtUEQGZeEKJMGV6iVAi8qTXoo3jQi48ZYr21Fywm6VTTtGOaco2kTM9hX1S+K4
1PqLHu+n6CRwc7XTd6OQUN89WlNhnLRkHThE6Ri+oyTEW+3z47BbYiXuivJTwW4R1hp7H1yg2Up6
MWzMnuIbFYTO6wlg+Rj8JdiwgKa3Ox6G8g/cSxkc1V9GYjkDQXz6C81gJWImoNpiSvWmoof6JfSo
Glw13DFkJXYCr+2yDqJfn9iPrErG+5ld34Z3608Ap96cA8s17v6pIS63PETvReNCtipYxF4s8xQo
K7VDcbriIcDA0QJnafZl6+XVdd4CW0/UrTyfk8xW0jech2J762HHPBN/25g8kR40N6XEyOoK+56E
KgRMoC8zJ/hmtjVtsf3lFLFv3eRKT0nf62wR4v3SZsmbqHh2sJRBhPxGMwiMdY5hYnJJj5l5vDSv
6o5Jt2PjYGrHXDoU9b75wBSmIhmDU8CeIYDAvgYN0MrPYvgUzTsC/7DdTRS97af8mn2up+QuW7tS
oyPaxx2P6L2HJRM+6/7ZvPhZtPLHgBoi/mWXXl2ObqBobLqH2tG4yl3Ey8kK9yYTWJZ681ugHbGF
MvBvWX3IjwJr4Rk1KgWS8YXjRfky/JtBSM5ZI9pOeC+7HTA/ud7Khzm14xbexREErPCbpvzQ/xrD
5fFYwHsCFjkqyUDeifMREsVKkU/qEiA830bI5+W7Gl0zREEmoPhdnxwVDtiWXyH7KsxzZL7Vpwke
DUeNQpXFz8ZP3WFUYQc5AcohXXD49v9Vs75GDKhqhzzdV+22FOqV9DSXroL58iE3flgBcrMQLjnG
B1M+GOoOx2FUFMjC4fru6v4ocTjQ6CcAP+tzx7I+d5kYM4OfTBdhuty5wI8jHhn9o6heo74byRKJ
HUJRkSqCgVDkB36klNuoR8cnQS708vEtD9fUTfAlyt5e9Ajyw2RVGz0DAAKGbSHTAjIwuSFUBvUX
5zZ5ASw7uZ3wSNTJpv/qrRMVMxYpNO0DRtsZHSK8GRv9aIbK18IScNYjTMa2pF4KbS+DtkQozqwi
aH7KNttE8q5AFj/N/SvE2ifH2zHYWzP2K2bv7atgMjKdYzRp3RcbZ+avNesUF4fxwmaTdrG8QeiJ
lyVS5ItUt6uSOKknfmHqZXSfrELAhn8axjfA7p42q91pzFbEinMgOWpLD0IKxT1HVaf8GvKpLBH9
2yn/I6WKfKAEb1jnFF9NeFGB+JNiYUy7FHkKQgIG2k/raRjrGslowSW9ie48WD3OWxg53C4y2cfU
7lH/2QbfrDWBHekni2Jwtu6G9BjLE24o7Z+BBxFD1JbTqp+BwYkH9Y/FbEEPCDEc0xCrdV4lnd6x
zbz0VsUuvGNcB+x5uWikyMt5w5HNjvcq98BkUY9Ji+LaHTnLBEbNAhSbP1Ctw8y/cCHv1uCS+ymM
K35kGadCe5DIoiBYRz5MhHEsLh5vLp/YqUn0QJBFcagdpYm6TP6itpUNj2oFBlPwyoW/WXRh9RPo
SwJL8aBakOOzFJ9Un9+A9BUGiON5DH4AjZAq0EjPzrpZ/kGn2EeyTo9txOThPmTsvj6QTb94E8Nn
QT1V5G9GlTiNJK2b8kEdqBj7ajrB0k4QMEvT9zIkiyN43kC0lpRRgsMLppM3dptKTRe1J89BgXzg
vwqsOZMTibYiuVlkUxcKb0RzrahdF7VAMFCksazzpo8+fnBAqSFQxwlRHE9Jtyr8Y+Z/EriK2MYy
7LQ59QooI7Znr4Ebl2cPtpNGaQZKpToK6m76kWv4YPtE2I3UHCSxBjYACPNOEzG3p5F7EtmDdleV
dcQHLH5jayVneKqvY7IpsBMFEmQcu8xsEfj4g2gvc3wXGSmL0qGRbUrzILoxcemDlyidCPXolTPp
Co1Em5t/MqdifA1eB0E+Q329w9grpht0oKuOWazTvDNCkhsLUxLw2dxOugjEKYV4dxaJAUewz0i0
scv8fWS2WdSMU5WQwnSiCj+O0UaVyLJBUzq3fw1xgll/LBcs4p319h1Nx6msL6OwMcqHlHXkLpGl
NHjDwDapK90k/6jDTU3VQqCsJ/XtagBru+iYB5LVhRmERYmog0M/V4x1xatSGdU6r9pDSrah2Tw0
AFxW/SVbM/cFVPZs3yD4QD2dX1X/M/ejsyLlm0BS7JL5pAmdfaWb1XWKCfCe7on6ZWimvSyhxVJA
dZIe9RY/+WJXRhJk1hgDfzUf8/m0FJM3vd0PEvhK6aJikIywnIIpbYHy4VmZ8fwHOY406WnU3V8A
vC2dzqr0VY0nkoSNlr5g3gp9tk0peyzWudap6DaBgU2T8JxBtksRu3Mk/gnhzFvm/6RZ55HW7lhE
z8llciunc6nA3/UNIp4KhIqSzRhspSvveqWe1W54TOAiV01cf+tpx9p4umJz5Zmn1S67DsFvzQJK
rLLfPiy3SR6mNN/aexwl5JuFKd0Dab+Srn+KgfYE50Q7mjxHxPQoblSvKeXtDFemN5FDhz6nORij
tj6k5uKhD59sMclmGjDSTrL6oQjiRSh8txvbZK92o7hWuoIpCKO2qix/xG4+dx2wG8skOWoYFNll
aSc/O2iMadyi8SejiGVAHhKV3FNCXiez2SwBwj51JH6WZJUgfUrlcA+E7iIMvSsgZtfqDJ5I4w1o
KgLG9WK773iKtW80MWR0QxhgU/UzhMdMLHntEgdLU8UtCWOqytyphg+8y6HIYhHBBJzW+Wpk2J5m
ySZahOUHvd1xdwEScXxUy5N4DQ3b/w4k8dAtIl1YCCxvGZ8221IlNfFMIoskMcaEATGvB2KfpvYr
HjVnhscgwzCy6/yrY7OCd1C75OJJGO5G/6YLH4NwTgUvTwiqubK7r/RzaO7T3unQQS1snA3NRlm8
zdOlmG5z7EZxac/No/G3CXL0EQx59kUSFKKlnYxhjChQ2HLFLaEPLPR+W0gW/HrWq4gYCFhikSIk
l4h2LBFdaCeI0l4NY+2RUNd9xppVOyvaPle3vMcdVfHyi3kjWyYlArV/n6x73d3SuN/k6r1mjDZ6
SuXq074xv5r2fRYckDORwJe7B+YdiU5simAZ/mGmpyDYhB0D3H/DQUMPjpRL/LFQ+ZpbERYZ12Yz
ACNz535t8d8t5eATxWrEW70ie8Rl8tq71RcRfndWmOGK/ObP6g/0y618sQMCHq0fq9ITBk+9IrRk
ALOFA/SnH8XdeNZ3w00TV/Ttn3G8JpLdxVg97oon7MV027rR+3TV7uVWOjBHvADVsrsP6ibeY/2D
4J6X/yj2eBPMdfWNMtCewFMQa2knezCy38mR9c4dVs87SfCeuAci7hR/aIpsahakFefhaShrmQJ4
jZao+QsbJ6S4I4YpI0rVLv6YnTDXnTEtrpFLfEL9JP/SukVHST1mIAriff+tM/ZzzZ/4Szli7FsP
dn7LbDIUHGOpFiEJXltHOXZ2dClv6eewp090sQw48d1/JBtlj1hq1z1xvghnk4nnrjoyC35Tfytb
mfCKcCnOt+TAI2EjuLXNFWOhw3SUDqDy1sQYRSvC5RkUeyqpU+M+/44A8DyYL5sPNjig5RlIBN/Z
d21zy96Fi/Fbv0gDbbfiPzjHHI/aGvP9FsfPXdswQ3qPr9jisFCfWhuwoFuWO2ovrHrGhjywyb/z
Y1Io+V+UvfuM0QaKyIt6BiPZuNqV8o8MlRzkP5y6n+BhfLIFXWPMfwvvpt3kZ5KOdtkWGNxf8Igm
d3rJbu3xkrnFUdyWDpTwrHww3GRE65+ry3AYXHNlUlLorrUbfscjM27IpZwLXnssPiL08KgM90Po
kEeWc9OudLfYEfRt84Z26/JUXTBaXHTIGdUaYeXW2BNnojn1QbhTk/G1FutkLZ0WtMQPn7a2jF/9
u/nimj+0R/OnPM2AoUghWRGAZ1tv8UliA8n8YOWzj3G0IxmTZ+GTqYJGVhwpLFeGlMxdFs/xoYax
7TB0BtyB9mTmo/JwQzrtQbFRZ4Y2tsW15XZv2WYmCdrL3yubcSOu2eJAgqlOl3CanjN1NUNRSnC7
OUU3Mngcistn9aMz/HCZoL0T3/gzv4qN6A1O+KH/TV/NujqyimDrVe6Fp3AMHP1zPLOetKfPyIk2
4Q9MX2+2EZ25lObSrtrq+/RY7CvMQis+kB2srZ1xKjbZs9+mNpevRzHFb7omrcej3WI0F3/zjp4I
w7Hj6xzbiLXlTcAVfQgeklOj7VwTtL1FhMx2ne3Kv5EP3El/uxvRmI7MgLT6ml/jAXgWS8tP0/4x
z4qH4HOzqNCc2bGuylN2l0gY1EN3NPkMOVYVbeoaW6O61W7h1ryi8ptfLL7hvb2Ul3IPTjym1Q1D
PDhdZRMRjLmBZqm4ii3teTcQre7iU7KtnXGl2YgEEB+5uRveIXxtSLd0Qjv8o+Jit8gmbyd4wSN7
pE/+oZu4MzmYNDd1tcvkNZtqw9t8LF/GId8y7ji2H9YvhzlTxMlYk3rtlr8M4O36Pm7Le7Y2H4ED
UMNnOr5fOrY3c0tu/d+SWLCOHMshai1aUbq5DIswCnm8whBfT/W5ukWOb1MpUmUjZUQI0dnDz3Cx
nH5jOGBpfosNBqlX+eDBYobcrcaLxJjukG6TEzYhV/sGlbRnnLjxtwilkGWvmHzqTucEy35201Tr
ZDMsNuntjL2G51jCu30cZUdw+JxYhCL3e6Wf9eqS3zUiOu3Ao9YgOY4RYXnB/jIcwo1O+/OLKSUm
1tTmeeamp1JlR/Rp8MfBmYSOmu/LbVG5y9Rq1783/dHon0SOMeFl2O4/mHVEu3Ef/Ss8PNmfwRH3
LlDkG8WzaYtnxvK0WvzBj/S73atbw1jVe3/Dt8VY9yhcGQ/TOJN/gRKd3cJ62KQbfnTtnzy4ssxi
G+Mxyq+rSPPyjYHXiJyRz+PE2uMEPJMP/T670abyBKdkDEmxv9e3/pbQi8AjUIxrBVxLs4E+NO9w
sjfPRPa4HIwX1ykd2wgGBL2XZrO76946XjTBQQQlq466E3d46knGQLbFMUTAHYbigBnstt9rN561
fB9sJfRdLroNEVgS/R2DpD8+TmgTQehAa9rlTv9PYFrcbwbGxNI69ZgaL3ole7Ize6wYlq1CB57W
Nw/5mott1X9b65RB9lfxMKE/78ZnczF2BCtGFtKXdXJTGqfc1jTBiIjWGSxU/agbDrHmZ5zwSHY5
8uQHivkNdGjA3tVxGQFye7AeVtdtY0MJCXl4Gd468l0hIGTFAs6dN2iWkzfGygxGqZW94ItDkYH3
qziVl/HefOqEX/AtmY7MnxFWKkOdo7z1DwJ2IgTs3/m7tI/vA2Pj9cD7IPPqbzFUfNBid/0a0771
1/3SNOJ2lxnbthvUSYzfbS6GhjQPj8Y3QlKDBX+LdsirlI0huWPspJ62hCWcOOR4ZHb1tT9xZTA/
3Mp2+0m7xJs63suLxd7iS5NYgq1kKorua0hXk4MKNb1kT3UXBC7KhhiJJibhZ7j8ozcipTJ1B26U
9pXZ2io/F8QeHIe3Yo1y7s1XVtopP4dn/dK8ZUd2bqwVszf2XchfxsrjPGXMJ16ig5Ha9H239jY6
wZrJVeipHnObD+Qr2+qAKhgnkCe66H80e9pkl5wl89ra8oi70JDRk7rQqvtxXXqjl4i2+N7t8VlO
S9G0ItGEiuAt3XXb4tFfaXUfHdchqaNcfE/Jeeemuc1ueVDOIXsjV+LYnDcDteM64bGYWa7IJM2v
yl/rHSCLH+4mZFnX7GaAciJ0PbGbK5c8lJ8zY8BVS9ExkRu9Bp2PrYS+12NmOh84nZkN/VCsrYUN
uFTfY/XMvVIcSaperm6FScMb9Y3DUIcjT/B4H3aaZ/7A7josIS549R7jyfzFf4Zua4LWeDBu4TeH
g+ao5Aqtkj1Yarvdpy64FHQ0VLmfcAtdZUf7JZvUHBD6WL5fSi+zVaTIGx6E+Y3RAGQemIJszggZ
eURbApM29NKRjS2T83hvUa2sC8VhIpAxQwcesrJIAltVe9HDVOByE4aecGnf8LyjU0NAgbEBtKDE
Rn0FpF56D5aSg6Nsi4N5IxFvfPTRna8STj4i3bI3qDurwebv7zw4NVfg/1/TcnXWZ3yce+hCaCKp
MSCarXgIIXTxGbnjhgMkIydmCcGlb2C7yjDK/yHlBuWkJG2b3+iVz576DehH4FCY02+fkeGC5WQb
ivA3u4oTfy3r92TP/tcgGdZwmGMaVOzM6Ou91TkhAhSRrYHdj95oHBhcA+ntuVXf03ALlZ8tIgun
qENsZ8ccSG8Dq5NNfWJa3OYeOcLTa4aOyxo+s/s/6a/gfX4gSoSdAokAo0PJyUtDtl58AaRrE6IU
Xmam2rwaEtujJbK3S9akEd2I6tVflJ1VfCA9mcyNjgTVK/J/rqP+y6f+xt3+AqoclbuRRTwee0O5
49JXyWCF+2mYL7HZRgikQ/p5JaWyznY80DWDtckvdh2+IkWCvJhxTcpkdJnjtq6ZU7G/0kpjxfQ8
v4XWkdlIMTCrxsLBAgXIkDZKa2JateA05Dd/8PivafTd5z/o5CeyN/M/KaSaLGysQqV8NFQ8dCv+
rxPC2Ep5wqPEonqI00vUnJrxFE3XYn4x21mn+SYS/hINkZkD3lXoYSELnllxQbFnQxLOIqd6txrc
5uwiNBKwCVnTTFdjoy1N5c/cdm89JIKsufsMhtUAoUEKJ0TKvATKVkUoZyf8LQqXypruwajDKJNW
GYyynhUiOjXGqeorTHFBzBeZmqjZDDXtFl6d9tSzECQcyCvE+kMkLG9lJWOIpybVGV5hEFEGdI6a
Ff9MorErxPLTUqrPeWZgV1sZeiWUh5lEnDbmo30oNjtFbD15GZuikAlksgImk0hWk5jyiflpY+Go
avpZQyeByMQSypPSAFGcEnSaYqf8igbcL2NUBBf86Q1k0roZZQ+OFC9p1AknkjSVv1ThT8dpecrh
jmbV+CuIQBKFCDdB6L/MsnnPRXKZhfat90lsbTTMpKFcQDqRIFFk/SEmRrQkLSlSULhqWo1eMdK/
jIyVb2EOXoHCazWqM9CnqeWiM1E5KEPmdFBb/DA0vvSarZg4JZ1NllluV71+9wnVAGXScyfgHtNa
SrIOF8iEJVNttG9haJYJqITok2ihaLikfPaY+Mk2HXaiKFxjnVsKd9ymmzBu1fOE4sTnOjb9eDej
cx0Lk4BK85qo6XcmMw3xE+WzJx9SiNurVk77GVSRHgcM/zQfIag+jUglOQMKPG+nNNTLvamHoPH6
hlTsiLWVZe0SItT82vyO8fpKBKiMUv9PVYb3ROqhOYsMc2PhDpB/ZzVMZjIAMAvuZ0RitLx/PXLr
gOVTgN4jnSu4jcyxw89GwzA8AxFuRWk7an8lH1MT/fUBHHkudKFbkBPM/LV70abE6QacUe05VLkx
CyCcKRcuD1XMZixpNWYvl0mjf9elVSor2yH6VAKykapy01s9pM2PjryxSPsWCYlpR2szjBrCVvAM
EL+imSaDXWcgXhThMzO5ClthJ8LrSRoLWaSP6b3CJ/Abm4wJsERMbDqShs1WtXBksZNpfJU44SfZ
BKZl8l7CPtEMXo/CQ4dNRnsE4ZBGrCscbIxQXnTaRnb5bXqbWE8ijETpzwSYKQ4yMAsMtorG0qhn
u4+J3DOCdZps9OBfmXKExwKncHVPppGS55RV5maa94XkSmy/SxElEjODchvjyRDZHQf+e82RIrNF
idmeCBkzLO0LKNFb5S8AOgvAnV/9KWbMhzDjPZCLyiur7mwkUGSqSCnWSJhfVRqzFTHPnG3HZpw2
9SQcBxLqsb7Fh0yozoou2K3c7uOmWUtaeJdHRKNclgHpZlkWviZNfqKKRDoxvpdS94l9mKOb2iI1
39sKB3f+f6gU2wbuAMbd11Ql0HgAwQCWdp9jkWpykTBq/NPjPpkgIppbn5rEBz/odxpF0T6vT9CE
1fwxQwy3+tRVoX+iJtKD34meSFhOCTSnaWh9GWb1ZfACdsZPgE1Ig/5AaN8pUiFtUdkgWyRu6yj5
vP99QkAfBWRYndLqUvEDpNq9JggTxT9NMQBbVbvgnMpahCustBPhY8RXBA4V+8xWT/gO2UvP6nzp
F54uhNuZ4piMb0awWCRJcVmVobE2BIKg+4qIPKZiBR1yLG0qA0WKvgl07HuQF7X8WOPHo+fIuye4
OLcoFSg9W5/mxld+/cza64gORP0o0YikrNvmjmjjn7TAU8wpUDwXGlJN25aM/TpAf5iMHScw1Xl9
EhHpRSRrS9JHzNXa1ty9GaM2a5nbBm+lslyLN7BAQqzYVfapsBqgEsve+gZaBS0uo0G9Z+N6Fnu0
FBUB69TP/YcWYvlu30S2BgZB1p3IExtuSbdhlwi68zzRZeSHga5NYRTN6yuHrEQzhVCZD4l7TkCR
LCm7jNVVqj/jBIkGZ0sy/JN18MnaeVnMlqhNl3By7ML0ukHFZCJluNI+EiwiAsWtYHSfMthQYcjW
ikQhkcKgZt8x3vNwl47FQyJu0bfkTTwgLCj4WhTWJfj/dwV8qib+kpgeMgqTwx8RcK4RXwdKhlHr
0dsfBWZQkBeYhW8VujqjqM8NBMYxyDHAgYFk0TgWl6mP8Qp9y7MnIYsTgo9IAVrYnswWbkV3hNPq
iBVsMfOVjoGNMQFchsZ7NzGwSqoZ2zP5ZSK2OLUSwA8wVC2XnYnfO21Nmmg/byuDG4dlYnfP4voy
TOhQMYSUQfhpqpRPgv4uqx2etRJxhRYdE+rHvpPxwuGXOhFtx2kkwA1cZP0B/rLEbgeJJX8+QOGR
g0NR0vBgVUabG8X7YjR3ZTI8Jdn6AB3gRZk5r6wM23SRMVIJkY/l0TNRc2hn2DHBdrOUxOSxiRMf
9vKrGohv0AwCkcNNWk4HkBx3NZ9+uqj8VjVlK+WczbC5VzAd90bZi/ZgtY/awLmGlU0Nqvcwqb8H
n3ZS1iJXpL4sAJi0dAvz8JmgeliYrDkJE+QkkNQg5o2jkY9YMj4C24GIo74AFSCf9mGhDMK0e2sh
Y5UhE9e4iZDiHggJQwKzWIJ04IaSAlvzhw6oVujp6gggPbQiTLOnfs55e7+18K9W1GPMerfEMW+N
Gq5XyjAY+235AZAWaVplAy6gL7YHLhHOrJyHyI9JFtgYpBil5s8MkkpUHmOKWLTltKLjqNB94H1s
byofYOBO7Q65Bu4OYoFJumg7tzSvc3fXlVvk/wuJ4eJCA57JslXDnL9lXgvudwww+iPMAgkosdFh
3bdTeS+XfG0Aa7vE8siW95EfMfaKzxVuYO0lWmiPPAB9q4YKbqSkRS06n2Fw8JmC0fL7nKqLpUH8
mM1TrJ4DJs5UTPIIN/o8sUearXeYRL4Clohw5CVvfhgfRQCYILOoP9bdBPrzQsoaVYrdl8iSd41/
yC2PpAU8FAW7RrS24yPn0M1ZR6q77KVnOzD3Q3lILDi065Drf/6u9d+53OWAWOnq3YrxIQoJmeHx
F9qCNtzRsRjyc4QxqK2FylW1c8JOgH2C7qnAZExwVrxZuu4J/J5BYJvKbwRdH42p5LE0VDtyDxIn
6Q6+ciDo2zHkvVa8EUWwaguCBay9KrzX6i2ZMPlvpJbwoj0g2aH5kxni5hmhjihfQh3lK9yknMeH
hQssKovbuJ1hpyULkNZaqlWf70ZbS+O+Fz4xXS7s5ckd+BA5MCe0uNqwQXw0U1dWFD2s6EJWBxzi
5U+FUJOOcqZLKDY0Mg1MtdTP7Lw4S6wOkkMUbmSap4x8U8IX8XZjrPlqABfWzF2tDsOtahNcbGMY
Ww31qUnVNS0TO2Vh/DeElP7+KQrwJC8VCeIbom11ngW4HKMbzE4mPxBjBvuGH4NCnd4OHMoKfZ6y
RWnIM91NvHmM/BpHGE+DtjeGvagteFKQyFQ12VPZin/xJ2gT/4oKWA3R3MAJ26q78Di/ItRBJ+w8
VoJ76oSnYzrB7ZGZUKOqQAZZbZJ5A3BH3+CiquihGcFn8JWY/fLx8GOr3nxBapx4iBy7HWJsSkvD
Nv+yXf6OqYNoUVR8EABipy9vw7dmJzoSOcdoNq305OdBAwRdltNBpor4xDttRh7RVlgYzABrwqr5
zRG92HSyuscfYZBm8jEyeQWfOW8b6GX4pvEIkfq0qi3PL9eZ4OBmILLumJIcgEe8WU8fwaU7ST/1
2fwFy84i+S068u0I1wKxYX4mvO2q/5UdpGnmv+E/BEwETR3QZCKOmM9gPdptdlW4Zj1sR5YjeeML
/q1mSxcJZiUzigOSb0bC04xk/pOd91xve6qdPP0UhHNm2mrmlJ2jaR5hqTMifjLp/wZCCMSPPNnJ
8iEtKANXhrhbqFWUy6vxKONjW1vsa4gFzmDNeazOA3tGQsA8haHxJ6na5QeiwVZwSFNGIWStFvnA
aANEl4SvjHBC8OLViqinAFykyyEbZBtiBOGN7zhNFwDpbnG2n2q4jqhLneIVCk6UHPLg2Gpunezi
3BOESy2eiTdnGJFwMvkeUi2oXy27X+gZz/FjqVBY2aVbEH0yPYlI4UjQ9QlzNdrOgoQD0zM/Fe2m
cCiexAl1CgGoIAUda0PiNAVlTKiEp/+Fgcd7gg3Lpq2pbuFFuxORHKwJfPCk1yL8/mH/Y/7rv6WD
sC1tZkgpTmuG6AyUgldyjv78Kz1X80e1b6LFV8mtWJOCWXgMvCFz8FUP8ar5h3CTTo14P4yC+lbZ
td//cXQey40rWRD9IkTAA7WlA+hJSZTbIES1XsF7//VzMJvZvO4eiQSqrsk8aRCmDcUv3gXaOjMQ
6HKMoC9RQHD9du+cmMnBYsXwrChfyFh/mamhkw2go339Vf1xO1qM75/hD1GaHqKqe/jIIPT/F/rh
vdo1/zp1haQXlvpNfQmugGgh4l5QTzCkq74m39i7yPe2xDeq99jPCd5d89M422wfURZjF5NbWiPr
PuzzR//jHskaYyIuUHqsEAJyrhA6Q3L1+LSvzV6ecRhQurqk4fHPXzQ+tzOLOvFi3NxHuFAL2Qdo
9wRD6Vr6hs9fQAFTLUNTMhiJCqWYpRHz9KvxCeHtnckK/+/zSfPnFwR27kfxVp+zv4Gry7MwQjC9
hy362/1HFuGx3dLi+TiMiQ9+ShZuOST2YdVu+Si+x4f0lLN2Hp622MTffKPaq3iD520Xe7gAJ17V
4NbsqCuiI/F8d6qQ8Kd9oZ8S9rr7GJm/ciTMj5St54S5Z2v6AUJS45g8HO5WGnceAJ5F82weRlo1
TBQ4l7eU3CkH6IZ3tP9FicacgTwN+IMBy03fJNHg4N6G6GTNa2IQd+nBuQV+x/qqOtRv5TU787sf
2Rg0HBzoXK88nTHkjGKFCYdTFD0qqu4rsef76Bm+Y4JdpKfBF8scHeX3YTpFV1YIyjo8NvOm+QUl
Brn/3P7YTwUhKNfFF4lOs18+GSkj4zLqneblP8Mn7uIQiXG1Le71vwXSfBC4zbCd3MbFFLhCgB2d
UzLOoGQH5/BfuXMu7dW9KQnAqzXbsGbakcjKI8/cHDDg7GyU6M2gSmNW9W94JhxcHLXM24mueIRo
9Vcd2bZEYgco2TzsNBrsm1UEmNY9MDtl2mozZiw9ClVj2sjiBT1Wmb9ly4PDiGNVTi9tQpvoQ6jY
kIBLglI1naDSRIO7Mpj6gyfDgt9p97Rf13hrQqKwegNZtSeEj8A3ES9275X17xDt2FDIaqeiQHgQ
e70KTY7iQ+I+svIPcl1QjvgmgGrtUOzMrgcwZtNHv9Bq42pnDXzd6Yb488W9xiSGRW6ysXAndRc7
/OsXtQrk0m85783wuhCBewUx3aKb9uzmbBHwnaMopbRifC7e1P7V0B4Q2M3sHKRel35qOWcEh2F4
buBsQ5Dr95l9jXAJdNyaY/1SdTHlyEZjaM2EbGV21nbsVEZNuNXYBbG/mUykxf9B7/Wcqtrgxh4L
tlA9pSOj3DK54ZaVLPZ0jaiiDiMdChHWgOlLoJRUQ2fT+YD+gITzrIiXuosvHZF+WvvQjDeQcwmz
0Txn/MFsosXVYdCVKUGITmPby1/ALPl4dNRmkxnDpiCtYqhRF0902UaFH0Er190fbZmTehPdXO1Z
FVbufdR6xA+NH0QKcOdKqjXU3Bhztky1o6dbIAb7dDVfaWCgb/VpWzPIXHIMeAfsH9V6yzEyB15H
Jd7czNhHMpWq3OjZa3fvn4ntU4iP6jZihcXWrR2h8JFuxCJCnoPqKLiM3fpUaHdtRmrKwm8BruHB
sw1OzwIYO3LtiJUXSHJyWsOJoy8P/s0kP4Rmthn4RbGLc1aymCIFnJjnQ9Z8GZDSrXRTRvMWNLzX
uvThTu6rgjwnsjhT9Att+ZT1oWRu210U82ZAhEDmW+eb4HfxXfxO2Y7Z3i9+VGDm3NbWnq4w0Lzm
ezzhB4L4jVEOaUaRoSnx2rt4Q2AfMDtbJiaegag62ij7eqeSyPLO6poXrvpP+SReIb/neLMgGLiv
VKnpt7A3vPQTyyoaxhuiR8w2/ODxPuSxY5r7xyvONud1JHP0Qa9ScNTfYS+yCo0Xo9ZKnptTeu8O
8UPiyKOMO1JLIQOr9q3X+YwYI4NAbTDj+2bCBQzRAUWF8z5+YD/J9sqLwUAcr89D6hvxLbEk3pd9
uV96VOHjRfWtjXnHe9grK640MBb4Kj37UBzNA4sWbAvbzvJUgm0u3S747D10miOwqVd5ZNWFSDGn
gsTZsOh82RvMG3nIj6ygQEEe5HvxgV4peZa4fWy5Gv9QEWD01zYAeugyghUDoyRaq/fshMis+WVv
l32ZbEZu7XvvpecltwzJGiMad0VaWrBFJYZAt2ObcHQv7W8P3/Pibk1PV31U3Q2u31X6aJod1wZx
Tw3X/k/lYbTHIHRl1sy6tMaNPq3LG7qafcnl8s4ZN/Os30nUBOMUo0P37C0UUAReXEmHxs9PcBKa
J8+D45mv9m92XgySkOA6hBv6k/YvNnfinOfb4ZNRQLuy78YX6QwvPPc7TvSox3SF52FZ56DfOxTM
Vbb6ufciFHcrie4Wfvpm+IRzjyTYC45usUlPyil+m86y2/BkFdt2XAcPSv57Cbri2l6CnbzBiqSR
3DcXF+bGuno1zwn3/7O8RGie19Gd9WBysg5kyGGwxLd47YE4fJH2AYVox6pK8Ss28yv9P7bhZA/u
gw3im3t809pj/6oSYL/uTpgRyQA///9D+NLprCk95o9xH147PIbb9hD+MopifW7eU39iBL5uDvMA
8HTdYN1gVJLcqD7bh0W8EDhpSp5HbBxBdkC8NkpMCl7nslrehQ98nPFff08vqY8+lzEBZLGK17Cf
7kZh3VqT4D9GPSGloQUVsKjcizvPXoI5PMbLEMkvG57NUJknFUVC4GqekYyPyjxHwb0plV20/OGK
baNFfxgFO52ewymSkwKvypUIyQ2QhSj33O5dBwg5FXsdK3cPjaOldBx7Fqi9pNCHijsY9cXVnXdX
prugREqR0M5CRyt2acjFuqpvFS0UsKxl+Wm725LRIzqO8DDgp4S2i6fQ0VI2Al92TJAHD128q1XE
tqeIB2PYDpDp0BRln2HhS+vSpQ6eBA5I2qqG0JFN9+K4nm7eY8RZYbbraf1mfADiShOZZNuI7sji
ettMudwl5XtRM/otD3VzUBWaoyM0KKPZh91WbR7Y70t9bTGfg4ui8DiVG7dS8McDYPaT6IBlYLCY
ZL+oJrgGMimufXp1SyJL+ktYHUaVQcVhsjHpgcBe6w8E1lTdi3RVWwPsqAHW0zuax2zcFws87R6h
60LECMw8GGmXnL3ieOAYt2VwWIJfGomi2ENaDXCASNeJFQC9LjPaJmdXgDgXF/UaZEUaePm8w1C/
I2AUaucnxAiR7igiaaQw8jF40CmQBOGZJyTOZrK4WuYlB5ttvCsuzQxVeWXJH6ndMfVULFuzjNCM
o0kBL7yRiQNCG6YkQ/1M45Ni4AnEXmVUd0z7JTiHYXgkKOgIo0jsXaT6gnhXNybrwHdA4O46wThI
M1CXGon+rxMTSRHtJnIB/eah6SVLxgHbBEjoCuKYjNq9qM7kZ6w7JNaBYK0zZgb7lYgA12Xla4a/
tWZbm0DTWc/At43AGWiVzS9qVj9R2urkmjbtbzfM5bNWQOlLRYp/KbEDTxEU9X4YeCviQSS3Qm8I
y0jMh6ynaN93xFI7jgRfYDcBalmWvVNc/sXTZGJq7y1gUKYEOT1RmTuWJAWsMi2MXmVWfBKRE3jq
SAJYXUwVtiYYoUtEuNiFRDG8NiMLyKistX9j1tXk+XYE12kUiJ1q9jtdVkhgIixcaaISMed07lvb
ThjuC1AiWhW1tzErOO8ypZPMM1siITRdN09ONshhFTmoq8GKi31fFUDw5yKEMC8Q2hgO7Vcw8ixY
rUFObaROM9t4jv9On5X3LNOW6VYByY0hoIP1Ou3CzyTuM/IVh+a9jWuVnnFy3J1BQNvWGVL3GldW
BjkpdbCNmyDiG8f9jpqUW8YxS3UfZSQZhnbEIK/MNaJgXauhFk3zJHaPbVcwI7MK/VrbLYIlAMeM
aZlWcY+6DJn0MbrHgUhvqUFIiK0ZSrGW8O7YejWmT1Q5G4BOYmkeSfIZInj0Y6zlr2rWMzkYGMjJ
Dg9tu6Aj9aSd9qUIoThZ0wNQ8hhxqfUAKrKseOvGyKEh0+ilpoTRBnEH1TFsDZUfqsuLTz1NwN9a
SYNP3jB71IL59FJoJQp/FWQwg+o8/1UkjyTigjHkH1AX6tJoKU3lFaZwntE4pTc5tLhuphIStB4n
1CSlKqiuJyd+be2UNqs0iPcA4qFW37WlLKZI0/EbqPKiUKkStFJQNKQG/Qn/g/MkaTPO3aoacDgG
3R4UiotTnTXUeyMrhcFjCixPdzvMvjM+xyy17fOUN9FjlsQ/pmPyL1CH36lieSrN1nglDYrpfF3E
G6PoXoyw149z4HYKfsqyyjak5Axoy2NOizyxF4ofqahfucl6bdZI663jFjDDqPC7Uh7GhepPulY1
h4hAghNkSU6rOAabSvuTTAwQ9CLduq7LVWoaDP/Chj0VXEP9plhlcM+LknlfNVfTS8iTvG3UlpTQ
FidyMANGYl8LcHBgtQiK+oPvjo2MCtJ6nypATpgeGzsyS4NN4+bxLSxFQCJoCv4pnyTxev2zMtmo
wA9k7VqIdlcmM6ovUDYjkWdvagQ9NgkgxPP410BWlqRCq1Ev/dRE11oCc3CKQTBxT4j00O2cdOiJ
qYNsjPlcFVO6xGgTm0Oi40mBi4wpTDAWBO+bHHuVb15MtvEcGi1/aoEkL16zmbphSCGZtyoXPbVI
U5+wIa5Hu0e23CkEw6kcFDcC2eXFUdPhPMSOdshg4GMuxYRnRs3gKUHVoMfkdTMsdziUNrlwje32
R6NWugsRe+2b2xgFupVId45CDB26+wlPIRwslC/UqoFOyBqTOwtQDQgpkt+A1hlBqTMMNIPPSQOa
pI4aAwiHnlpzEpfEMXv5M2QkPVEpwFPgxb5rZPyt9QEcBBlJjNQGQbJiNBnIKAniqPcNa3kAunH6
ItpofIUe1wgux44HqEZAUhYFBUMXL1adMtT3PbnhqPbIrnb0pnhpy0Je1BntTMBmeDOyQXvhBtC8
vgP7DruXdJGu1/a9HqG7AkdrHlI7GnYy6c1zXo7mz2jqyDeFg696mOU2z6bhGdcTT3URBg5z67pH
hme41J2FM7/0xlyf7W6CKDvlaKQSK6Gt6jTfbRvXRaaBDsSqmuxSpQXg8knCbyjTxWg2ZFhWNaVO
z9kwMmHCTQlOBmhk7GcVUr15gO8YmSaRCaUKPSwy5VdWTIxRR/0zHNNgmxDktZ3UCRVL0GPfTcOo
wiSMcL43TEgZPbyItm7g8EldHjg6GSTmE7SlVdXKBFf0HMOBUnqKRAHEItCXKMGkNNAYhuJWhEpJ
2xJlw0tlSZRrg8nJ2aZEPQ4JMWZcEhSCNSPbfgpcJHZhEcH6JrEB1GLJuK5KlatR9jY7e3LQjaRF
hoCCZBpl+le3UZHsgGwNfmhnMD8Kctyssgjvimqj6bVJjnPMYKTVaWG/cIVI0FdjYX7ANFqwNLbL
NKiNy3Gr92FyHu1QoKpJWfWOorSPVLklZucivVLDsL1sSBPudYt9iJ3AQpO9xSIyGXQWOtRL3W3S
1NSBIN80ngibdtekKq7BDDJA1hPzuIbtDnHAmdhVrgA40eUpCdibPoxplaH+oo5OFKQ1UW0jEQz0
yhsMrLddDegLaUMBmIBpTIzO6hTUEunaIKU3JH3pVTVkXkIEFE6pCbmfPrJCFQlvpUyxGA3ljPcc
CUvEqC1zw7ML0XmbDQbWgF42p7zvsIwXTXmCgM2rOZPGS675oP6kRfACfyt5GIFj/hLe3n4CfQ/3
qgKnP7SovyUlgRdoaI8qtePvGi5LQ2GFOPhTAhHw8MGXXmkNQLhVQlpVuKoLvYLY2oWPOs4tjC/h
UB21WoTveiD/G9BBLaUZ/sQ05U9XgvWZjIav1rQmxXOMgU7dZoEykeqT4ti3GZNJ+Yy7KN/JOI48
jbSZXey4TIjjGjKXrvbiQTSTONRG/e1arTiRLip9sw/7k2lH+LA6wbKEiYgtg0dUzS5jF1eQQNoa
Lma2MUNb0A+avtHGelE6CsEnXbRTfzLKuP+nN7yr60pLibEZ0YP8IbKKt6J0vuPQqjbdMIBOU3uL
bprj5WJEsyj8ABYSTsCEPMq2Z+ujgkuKQxxdLQ2GuUHtxUVH7cGCUMej2HVldgpmo9mZZaHeigL2
HMu9KPV0QQzlLCHwpm7KwjMbSZ5YB7Wme3HI0lNvQnfPiM0xCXnTEG9KK+33zWhhoimRlBdx1l1H
NEgruyQpksd7uAMb1u+V3naeI/P44PQDo4x4oBWpw/lRlmXGi5HFA+atYUIWjrCzK1pyYEUSkY8R
B1vVtMTWhjYO9E9XToEARpLHQeg3luPe4pyFGPSrYjcCld7x3S8bhKT91uyxA44hLX+OGJTorjWw
xcmV42zCrLCngg9+su1fwqiKdzMt4GPlo/mfGVfGhYiuzEO1k343IxOh1JT9mQta97QGoJWbJv2m
HOrsIIYm9eZmaN/sdEJ0HI7t2gKDis5pFGfV0ZJDZjbJUStZqjrdwNiGVPKG4nucd6HUoRRjz/yw
B3x6AfF0ax6P/nXWhp/KGtClcBk9y2VmZhuWdrDqpc0x+b3AxDlPxWIeWOkuUtHZ1iWR2qLZyprE
pUoHNFMr4DGMxKw2g6XbZM9USyugEz+NrnEdF4oGRmwIrhwfiFBiNMplwj5Pj0lhHONEeaijIdCu
NelHnxAzmGiuchz1JL/PEAHXpFi8SkQxx1YNw61hJNJPJkc5qkS47ppJp6WuUtv86EQYfhLtOr6l
iNQ8xXWdZxhN5IRLEfi8knBpjZKvqh9R4bZjNvminII/mI7a1a6XJbfIO0BCVXJwkcXuJqd3mLCX
dPuMBd7y2iI7UDcGVg56Z/IkV+PItcImf8pjLvSw7M2nkLF9zWeL1zxkN06eJ50vlkblKoq6IbYp
gwE4Zy6SVdRgqjLTPNrQXsGhNOx5VBmmLBrrWnnJLcD8SDESZ9sIJoHoaIbj2OkT6FtrQU8aI1oK
/MrCqtpjWKFLja0oONhK8z6FU3keZDTS9juzA2s77Pd5CkItDMFXqpo57GC566RYppRR05D/UrQd
0FYScZf7texuJIgNXl9HoNK7anTvJJpNcCjyf31eK9vBmd1/SZ5KTwUteqzDQTswM3m1AyV9UTpr
9Pu0oA3WuNHvUSuy5xAnLZNSgaaqpGGtmOK2f3XYhgh2HZdJfFNEn7UTw16gEf7hbAE+ogb5JaAL
++DRmTcOXykmB3NAWWYuthkz6w+EUJanmMSATUuT8mmkhXMci4hVPoX9hKi3BGMkJnyqZb+sRVxt
Ge11VE/sPWz7VllV/BbScnU8izurjUKcz1rwFsT4IhQzMMne1cvrrCn6fuwyeTFLwboqVmsgRipE
j1HOx2DWmGcR2gmmI84+XFOdLfaf6vgStsX4abu0KbYxF95Q4XzrzAWoMhkaczZTfsy2TQJOT9Q6
KGxWcaXCeizSkEEGOpO2qjF3gNcwJrm25tdmQWiYpoZ/MohICosaMEBG3f7H127QbEGtqmqD9Z/T
pcxeqgTHu2AIXRFnsQ5di/RU25QI0fLq02yUxI/V2SSEW3Jdltb8q2j59NZUrEhzowRibhXzPbfh
9uOzbnsLgaoKSGace9ahdgG0Swua6TXNdOdQdkK/cXFe9NIa/3OTLDi7MHOZjU8qGl7KFmPqWP2P
CcLwHbVBumO4RaRopGGURzuevvCMNQjk578xRewFyBej6kwWiD6HmCSQz56KSEwvtpuxglTzkNQb
YB19FzjnoI/Mz2wc8mM8aOHZUXvNj4sSmWacLeEEVAbWxp1Ibh3IqN86nVMfVaPjEGhRfRoFv2Ft
TfWXO1YxsNZFQmwFAQ5lA5AvJzJjgwkGCBN/xXX0337o5BuUa/tDtJa4dq0E4rNItvOmr94psiyv
qXocfMKxBCFEZvEwXDO6qAYirS6UkErzsN4NdRfuqkSdfWFYmGlg85bFRulLEExunBaf7tCUyI9y
44fznIFLVer7KsEbUqWYK4BLMFZuNS5c9L+Yv008u+Fs/stpBNdTSlJgPA72vp4CXHp5/ZvIwt10
YwWOULbDUzEJJ01ianyOX2hpDQChoHR5qsXM5tNGnNS0LJ71cqK+dtIjuGrxZ6uh9VCE3h0Dt64x
uEDFIO+LlEu+ZVg4NpM1VVOMUypkhuE1HSF0LJRQoN4tSy+DCLayFb9xYhlHRhDOnlwHjK2uIDmj
ufYifM2s/s+I6n/qrPFokNNW1skATQ/dzFygChUsTe1Eelmrrgun240196OTEiUJ5nql9hLPmLGj
Ul+nMK9GI/nIZoeFvUpaHBRKwlSReHA27Vx1fiPtgUKiHk92PYHIKbt7rnQ/hUDpUtg7R+IsnEPj
XqQd1LmB2oIyqtr2Q0wA1tAkW5sljcZczWyCi02kfJMkbxahAGujRTc05cG1jfLfQEfUyoPYWfOr
TtiNrXGYKS5EGvWQwirmKxxPSjidQCtAqTN9wsW2AQYOq0bwaSlUgu7etUlbj/Fi6vpOc6o9voW3
QEb7VjAcK7WPzsZ3Oou9chmRKkol8gdULxQ7xD0gltBdL1K0czJ3XD3DqXeQejasHKaUePYEudRk
tTRBrLhCiIhBfwvK7KXKsCxOrN5YsZksk0veUaMz7m1r+rlaHZUUt6BTM1oXkD2RTTgerzSWIZAn
5Axd7JHj3Qj1o1rOj8S00BTG68C2nqgTPZqatZjb12Jp0Vy2Vg52knDadYh+TQxsTGx2zBG6Hyd0
17CA94y+qGAXXUgwXFtcA0baXrOwO9AEvmpG/Wdb8pYgLFBTLORj+qLPUuIuDbCHmlhxxfcQNrgL
YjxGLVBUTb3OywJN/Bnhgsar9l3agzW6xa3hkdWIZ5nx6k4HWSXDzlNQMZXwi5H16sy+exikRm8f
7JFEJPNBPk+o3sBINlg2FLs9qyjyhD3vHYOdJlkd/RvjCpgaJm+A2IxoJuZPzfpo1KedE0WERPEA
pUbJTq27hXQBM9PvSF/vZ9+mr+idLeYRllxkX2IX0Zg0ZOPfWP+rYao59zR/AIxUxNEluIFg41BC
GzXd7xo1kYmOqa2Mr5BlsZoLSCjzKm2BRhKoqSazJ8iRzdTvyCUs80uPmUDb9zmDLLZRVb+VW/KL
Vnb6QwGNSuxaam8664GYCXS6xVKlqy8FQR7UrqTflb8FWNPotyp/7JkLYrzGJQYLhde21BBtwAd+
Jjqbq75kaxz7s5p96ZBFKeK3XR0g+za9GNmdxNvL2JuahFC2tTUwGRAsrMbsPyVqt2xKVQnPEvU4
Y5qDsLqTFiARZG1cfIWkpkcwy9iqDi8FYBSqH+2Dg34VEc5bjiXFM2sAQHWjRbZQ9dS14VzjmR8l
qsKBQeTseDaqbgZesY7UbFgcbVXnRxk18LLhQONqyks4gn17Av/2sOFsNBCMfYAqY7nP0oVK/eOi
2wgUVtKmeY3DX2fAW4Tywb0uaIslCqAdFm48LHyqLZn/GLN+yMGASLa3bhF4epYYntpVbMDFjpIE
RbT0OZUyDiIGmE2d/82VeZkicD/4ic6Sr9Oyu30Eedh2h58I1kIQ65tAYbmJzM7pItarEbGivMNO
gOWALK+QIUbCNcS4mva545oLQMSZpDuIgLEBAhlMseOEi0e3DpnI944+XAQl/DAbm0xFAe501PjZ
9Glgxxpdl0m1fibW8GvW9LOI3KNQccQ2c7/vxLBrQ4YGE39bl9+Z0PgZEuuLzvg2L4g/blIESky7
OwT7awp0Y+uWtnmUZMPDTXLfyXhHt2a1IHconzGDm19hA5ooSU0akpmDUqsU7KBsNMDEziVmyzSY
j+QWL7Niuu1wHbQ4Zd0crHVkn3XH5aq09TdTW9Shdo+givuxtwxnpUxBjdDMOtptw/Laqi9DSoyg
7N1V31NzZWbmt67DlrmqEVMSZrBED3HsjUDUohQEiFvN0Hvtn0mNfZeGJTcwQIfWXRmlV04DWyjm
RtFoLF6hR4WV0B04XkPHYjAbCpiddE9B74Z7mVcQ0tt7UMB8q9vPfgCFOybTe+4YZ6NsDwGpgjSf
8PeNoG24PawtJ9NvocVXId1bO4UvnWiOvUXQFDMRvwEUHLXs4FTDuOmxso9Fsg1p1qkYfEupLswa
ToaDpCoiqZn0TaeokHaWGDDLQD4DmKoDpB/ViL9SM3uTvfEeE6yxGvPWs9XSN1rsSsHo22Z0IrVt
w2xtY5M8opr510B5wXNa3EwghROGgzLBT2TnqU+q8d7pAd1SR62Xu6ty+k1iTOe+R12OQajl2eE+
EQhOExckIJeS6IOdwb2bsvGMFzWL7qBJIo+SsQn5yenbKHE3F+VrSDYiNYC9ZwfguzxWK6Wfn+5c
8GkZb4XOXDwg9FuVRs4k1mKGGGz0kYwU2l7eaCMr/6HVQWBtyB27lx1Jmm9zVx5ozO9z6ULgQ5Rs
MtK2cWXGoIRt3XodVfuUWDhDNCIjS3Ehgdgz+njfx1Cw6uLUWAgJytDLMoByVBj0V3s7y/dNQsRO
Dm+mmZeE34UY0AQsuupHKBjHTqhpqpnhcal/95FzpvLbMTj7YSa9Tg39lwrKt5vpEaTSF4IVJxOg
bZOmT4PjyzKqjQi0Qx2iSwhYxDTg26nrCwC7Rr0Ad7v2zxXJqwWGbwxUZN/zvdT5gy7XPFGaJK0X
24FYp0Nigt4UTBG51cor0VxoRMfk7ubFbzSRDaj09auGho1GKNz0k7FQOQu/S8NPxcLpEqvioFuI
/AjvHonIWjUupXaqbqkIt9QqR0UZ9qkkMTjnSUnIeaPj/9EVApTIudsTI0jNo5HWnlR3wnMoiFT0
AjC0WavtNUc+0wFjFT407rKs2BQy+5fG84UO9ZE53UvZBPivFShlA04IJ0LvHDKgSEsS0QiN88NE
W5XNTUwYXuUAO8gw7zMFfWkV0Bo4yAz909Km/+Y8v6UJCl9SMfwizkewk/VT75et0mQcSNA9uE39
sOLAPJc15A+T7d86tJiI1B1DVBmEpTdwkvCBTNtE5TsyGCZh7GOQ0HQxfWR91MV4biNzUxjISpxJ
96spoipx3T8SvFJCrzj8WZAh7cCR0UQk+dXa1WrVfjvM1iUJYzpb9ufj0vpa6pcQcKKEhMEsLa43
ciiHlTQc2I7FUXNS9n/lcB8zBuZqpBy6qkDvoQE1kghLXajaTczet8Y0EJvQ7YNM8cTMgVwV+laH
/kNO0TliQMHp08gXehntOcwdV2bDr5snLFIduCnwjBIZ9Uy+ymva22+xo3pYUlk69MMPE77rqAk8
YlIJN7Q+3N1R2a5zNf7A1rvWIshVxJ9PUmwtp3zavH621HdksH7GSLtMdXhx8f6sQ2NMdyUjILCn
Q3u2Bf77GMO01fKvxQ6DF0wa7OhdXtV5PLoq8lGzWr7OyToPymJtHrBuhaAchnj8qGNV2WR2dBtT
QFVJeKb9+DWz6FMzp2TdF+iBKyr9xCSQhv/SG/Fvpuf/jU0tGAH3v63b3AwLHwKhcHxepkvGQ0lB
u8C59eHaBwS4TrjAyaMEu4SKluIa5sFcvzI5OE/NoKwyhxHQggDNpwF3zDzfLUNF6N/+dKXd+sy0
NP5Cf01TNB/JZLBdn/xgALRmMukKJPrEsruMI7e4qUVfObRFRUGzYVZnHtirTLT3IqkgZ+vKRZOz
Rqczn8lZzJ9Ki1iNxIY9+6IN+LZdgSyzrl0EJ/Z87HVMmY0lZgB4vZeM6qHVtaOGJVEFFEzT/WYo
QKsCjnC9Rg8eFW6PAzh7Zop88oGhRkXJWYv5pCipH+AjbWwck5Qyk5V4qoI5NaunPyZSW8Oad2bk
atzSyyh2jJn2KCY2ITO5U/oeKiwv6Wz/I6X02hTmvg/BP9khlVDqLGbuCcdA4QJNoHcGKwKIJAk7
faOMrBdrLf4pNVpiRVPdq5gZTbAPxW2Q/AR9CcitMV+JTz868OnWNRVOMg6eQ+wBM2TYqtOCLdeb
d8tB1jmb/SMnYqZuFr5/ZeHFMDAyME5dOzZ+9951dnOk9mfeemcjXdRocRNu4xqHRg1hFaRiqg3R
1rIRHDdzUx+LvNmbbAurLgCAkyjHTAebaYnsLw3sm8L01mvN4CtG3EOy8y2Y24eyHEXF1H6Qgbx3
EXHwxF1ZMHAUiOgdwyawDlVEdyIlfjG2wVvC1t70iOOzlqzRBKYIeYnFTKROJu5jKA5BPXyabf6s
Fy97S++al82R5f9thqgKvW08qalxiChVrZJtt15i/VEvQZI+2cYcm5b5Ts3cAu5gGIH2a4J6EyFg
Tgr8m/V05TBbfPgaJGMzvUsO8JWN4UyT8qSKxUpYIfIp9Uct3FcxkmBGUICOMm9uEVWWSom1oUVU
WviiaY91pX7Eg/WbNtFeCWBGTvFHmkH8cRUO6Ez/VbFNldgsW9e6KCSrshL222E4BOnoO539jXN8
WxfKd2k3xdVunQSFTis/Gw1MswbNdRU7y0oZ1tRIzEXSbbNWg6dItGaso6aG7iFsRupVbu6YPqFv
bDtcjFjZwl487b7+pwhzIgKPn93+H0fnsRypskXRLyIigcRNy/sqqeQnhNStxkMCif36u+pOXryB
bnerCjKP2XvtGiA7LSlrKmRxkALk0nBsYI+M3zsfDbE/y3XLLtvL6xcVOK+UPlBk9NAizRrhAeVo
6kgqWNjkE8qgPPpFd2RbZC5i4kohBDxXjXvx3fmaN4gXhyL6U6AqbEYBIQ4MJ64rRVmA9IG2B0cQ
G9djgGnWLKJXB3Wg8HEcptaHL6nh8/hhqjGZXAXoswfmX6ljrOqUWCLyBBLXZpPUPKcdfHsi/QrN
CZ5ikcSfbH5HuDPzNELz6i/tjuyZxr9UTvFNXNJXZXpbRo1/5OCBbPS/ytS8THO3niliEoUey48v
vgO4tFFPtlG/2tFb5ltATLEt+eZP0kF2n7jduuquyYPzxOQRtTXuRKsPIhiOCh1fBbAwJLrakPa+
KuonN3/4xrBjSmzX88gUoa+fE2N6ChD4NMQZoCZZk8CyTEHLTOiS+qBdWfRyDQ9ObCcb2tIt0zZe
1PhiCfWpc+dE9Oh2xrMZKUm4nHFs2umd8eqHN+IUy+hpaQRRYxjEiw3x2a4khpUc+kziXQShiCHR
NC2dv4qa5TxiSTTqp7QZbUSixj5rsu8pCf+0NivgJAE54QaLtNNvM9jsoqx2fU8RbPa0xKXCGFQP
R8M2z/R9OEL64AkH87AcMOUWjWLd60jCAsU9e+RfVNGpG61zPoiDTNDkCrhkcbQfqNJZa7yEPf7y
EmHIMsHA0LftzeTMKKz4dcL5NArKkuCxaXcF56WL9USYHnEgDS4cExBQ+zDRKbZZe9ZEaxRC/H48
3aM51RuCm5NtAEu/zDMY1xh9bJW9pcxwhENFOPKgIDPC5zjkRJpqL+ZjSONn1jLpPtd2u7W1fxYO
DKzazeuPlH+9jQ1qIKns6HZQ/CaBoULN0X5O+WfGNWp7B1OM6jmRsrGUKLpp/APT+eWGSA65BNtf
JqS823rfKUTBhHPmDCmMx2du3On3SJaIRH/Qnlw0ljrNdo0lE+UR7F4nInsiqNaNFPQ0MXOf/yVF
UpZ3T+PHzk119EzqSJ1m3wbxOHLscYF5sH08GxxuS9/gkJSdcU81XXnvW/o1+YwyjxFYh7yqmzBl
MR3cyyT9tNFGJEkGYAPrRQhZBiMsDbminJrb6TwZzZZAH1QQXCkB99o46K+uG17JPtnF9HNZP+xd
BhLDZIf3xMt3+Tz9jvWA+9BnzpLqgLFPhQRUa2TtD129mF5H32oYKbvvph+DzeijE6qci1OO9qX2
2NanWJZZjpsglCaAJ3NkIAROX9MGOWZRW4e8xsDkm/g4J++rq5yL7fW7ZKpOOaYU389OXLrw7VNQ
LAkMlyie/8ZpUCwJ+HIuwwhCj3fgQLZ8ss5L3HtlYOyiEeqgdvKTJYDqWGV+mZFSgXXYRoI9L0PF
RSUZejHxa938S2oSmFvfPIy588w9f3UThpglKoGN0QTGIfVzIoYDGIvaLN5Y9ql9LN0bqUgWO3gc
71Lpc0pkD2GU2y6bP2P0PxzEmBusxmpXgY1ZLB+DceMYxjIQLtgm3QC8d59VM60eAffSDuDZtOba
rvG3K+an8ehcCi3fA7N7DTDtRqwONgmyyhZlI5naR4o9isKeUqtp5C72kE17XQxv20TBDmkVc/mE
t4A2umlIuO0K+sKKjDAljn5Q1l9IX1amg+OKbOelpVV+Y13ibuF47EPMwx4OoCmon7gxvqjXPkcz
ogYI7iU/7Rtesa8Dv8dLwjraJBqTs52VqMP/2Cy6cRwlZD3Z0VNeRUgdDeVvYpUrvMho2HqfibE7
imrJvoA6bXpuMz0c68StN43VvGc2vq7MiHHiIHknefq3pscAF0SmUJXlROqW5DsNNM5hrYhdTQi+
YpvJZh5hMqBkzEb5Bl3tWrSoATogzp53r2tqzqyvnF3cBm+Ni0MtDtCMwEzY25NY1336m7XsWNpo
ABxcPMmcLQKlDzYJ/KzKuqfIw+gR6pWqYchIu+cwVDiG3YkXuGhTPmlko0/REPJHEzo5e82TnxGD
k2b72e5ffYEZrM6t70ajpcjKDYJDPLbSePUy770C69YV5GX4lX61HLWHMzKtZDMcLNU+UtWLHPiJ
Lleurc5e0N2qjm3N6OJQzzJK8aZxXsZsePGdiNSm3I3hipon32WW5VkCLqTnqlUx+1/FzLk3VRze
fevfE+HeSyPdGmwbkohZB+0pvdsw7UrPR6M9oNYdu/CDA20dM2fHi0EmccNvimhFP+XCvMZDf3GZ
fRElZZ+6TmhClorxSAsUAKxpPRJ1y+/St/aNxdhecinw29iXMsCEXhIcETT2mr+12bOIts4onr6d
YPyILAvydThvCX331h474pUZUynP/cnF80MutmCIpAZ0oBxD+9noDcpOBVmed9+cm2Azu/O/Ofmo
puCWg4lJ3JGFyswE3ycaFq0LQxHHEbsh5fiIx+7gMDZoapacJWbrqvA/1IwpOo3ST5MSVMSJzxXf
v9Al7pwcpPbUgpoLnHmdPTxfcTxE18Jps61nCABuMzTHIvZtcBjyOMN09iGiUyKIK2XXdua4BVdO
ViFTGDZsKKwpSNIttAjOOpI/qsxdB6ULSKIqimUlkdamBc4VppSU6hGS2dh8zw35Yrbda/P/oN2M
3sYpOfqhfG3NNNiKpNmnGezJ8DRXsDwZHURBOq1ordt/Prh1Wap7n2NIDKTNFK291LYPewhV+SIP
OFgDz/j1vB67MIk+YaMYZ7PTb1OEaRGKkXOUuNQMIVOesTRDkNxSsy6zXOTK/AdBx/rTltav5otY
WGH4pSowfgE2wsS9dF0GrhvTYeOk70ZlaqQSYNiKBz2RYL9t5s7fRNq+pKPHw8GFFQd862P16ZWY
WZwYb3LzuE8H6XGkEi0Qx8y0JAsCZ44O8SNFPCwQ2mGjm/q7U0e7uCl3bRB/Kc1ShjXvbYhHJPrm
wMLQkBCzrZPyo/eCXdy2MFC311nFyNGrX3u/9MlfSMy1noZd/TjpPGSl5QDREHHdUjkByl5rIzwD
YhVC9Ei2Wyv2HsaJziIdLmYqUDbzbuKLTbMMrMwE265t770ezgnGFKcq7nZp8D0Xr7qdrqXnEflX
YlxMUnb0MMwXOZncsArNg5YTUfEwoUL4K6PzkebOtXzQf3xsGA3Mv6rub5zpRyWhf9hEQkX+gLIX
L5432bus8qOnyZRAgeVLRrYi3zV0RGc++OT4ZPRWkY/V0YzLY98V3qZu8s1s8ieJ20QSpFH8GMYE
/psdtIVGe1XlkGakFRCL4Y/PGSLGbqrWk90SGRYCSc165IFNFyZLUsf/pH79hozsh08dTVa2y1Jg
BSCusyB6TTtPs4xBWKeYYITFe0uIiB4I91Pe68TKCE+PlLtHr9Bl4zZt0r0xtjmHkX3pMvFkVfyK
ZWdRZHD8MYBFIsxsMUMhC2LBnVS2skDCPJfMz1a9dp/N9n+IN7mFE2yGSkE5pXigPNg55BCXEcUT
Y6Sbb050iTRyvpkfYqDfrjPjg7O2IeKZOHLeGXp8oJ/LQHIZK1KPybUJ7HKJwBsB2YBFHm+ZA0II
IdbGlXRlvkxX4cgPz238MxcNoFC2VBGIi3YY1q0tll7ANqaB12B6zSZQw2+Z/20BL0jL26i+2dcG
KFMd3TTDeek3K7/jDZ4hVMjgRnWNBVVICjUeV41aiLQKcexYHyWT3oc2rrwh6T+8LL90EyrFkrqD
+Ua0raP5Xx31G4kcvbciIh6JEU3r6Ls3YxzfdZmvU4MMh7pnZKI6xpB1rjjPWFR6iI65ZmEo/i0b
3tm6xLEtWyiTjQlBv8fbW3XtuvQ94sPwgHZQM8I+OFd182WYjzFUbB4sjwoza87SYgBnC/jFvmTG
ZdYmNBqnPYxJeJkt41UqXufJX5Ujk9sCFIE3kto8slz3vur+mEQkwXZ5ofA5SuAdBxtO1FA+6WRa
oYZqBhzS3ZkeHAsY1S1Y1r7/NqdR/VVx5f9BrSNJBh2MzYC2jylL0/3mSZw+I3elsY3CLCL3zalg
zuIvAdCW+/09R2azzobQeGvLavrJ/RRzryiM9lSEhvhK0QwcnXEe9yOn2sXqE/06WiNw47mtl4Yq
4In0toX50xR4rmTVk9yszWptJiF0aAcreCDCcA8liTsjxpRbOeyH/BxwRp/03W3GgrNOGzTmXVD+
E47M1iwzJ6y9Ov5TVg7+sgqFYdsV0Jm1STxL3L23BfBbY1wnPk6SNCbAsiQVeymNACRc32Cgmqrq
1rfUClHXoJuC9mYZ8E0GRs0M/6MxeE/G9EMjnzulfoMZ25hoTvHJsNWEn8GuL9nxgbgsnvm0W1Ti
3GMxcuSujaZjN89k0aHZuyUVPqX8EeVcJlBDqoK6yXIg4UUEYHPGKJiGqdLoP2pGaj7/4aIICAJ0
G8fmIRxqghWJ4+k6h0kmS30aN/MhHYjzZM3n8+s4/nwTg2nHJ9d+/NmdEdBRQ/3zsgC2fmVEUD+F
kWTTUg/zdIkkVyliapg+FEI+XD1GCG76IF0Kg34RARz5t7oTSBbEp8EpXYTUiZPBuLZ+rFC0R2XS
MAVRHQNx09+05F5vs5KRv0xn8alG6ghmHtVlKsznpLX1OtPeNRnUl4UsPu/tfaC9Sw+qs+9iRNuV
9wfnDu4eydRLzfEeAeVLWBCrEGGQGO3hVhV9taE7gfXRkGSXYMXu/AKHu/x0kAxMQpmsn4sbXcSf
yWeXAkqQEClFqrWTRZfEGfdhAnezs+75HN5nmX4FaUcRrHdxlN8TH/EeAefZxtT9ruljLuhyzS2T
bAUK01hYG/qjk8If1/jqrfThiHj+2cqIXenZNk5DdZ0ReKKr/Shs6ybM8tdFAIXRqH6SuqbPqjnv
/Xs9M3pPTestzCTSKuvSlKCGMosiYUjYD7TdE7u4+b0K2r2d+Gh0rPC1RetGQBUcasAdSdACip/s
aV1SoK1CGTwZhhFuPeXdB5OdKn3dWxaN67613oeeIJikvZeUUYvOxvMsck78NCI/LkEye3KYIXEx
scefE3w5ifItdAm9WmQhKpKhfOYeWYSsa0zSnRunQnxisdq1Hm9YFaYMYTHqlD0l6OCsPbK+GlXw
RcuTkXUBNa6xRAH7N/LFD0eJ/9jmWpuYiNO4g1xr9U+G3YDQEQmbMVN098zpIELF6asBdmRE6C7Y
/9GnpphQPfR2mAhW+cyTaSYm+lsyl4quG9+yzGPy3krQ8qZ18KLK2/KZ7LKg/0dqcX2qPf08EOfI
2LFdofGCpNBsYHLulCSeAPPZKoUtKUuD2VAKAszgkQoSzVSl3yeWv8qV/BRDfEGPSrlRunud5f0F
5ekS52DA0pjozEcHVwq0dlHAX5j3ctXajEOj1LvgtUNcbpTxVlTp7xRxEsR6ANfV4XnVdrT0Z7gZ
OQ4Eb6IkqtCDDa74kl3zr5PU2px4zbE3w3+TI29+xAQEHyRGzPlhvLcLe+UIBZcXtMXcy4/E5U+1
y7Pj9/jjo2qR6HFlBCbYD8v8CEyUJK6FlplslsLjryO2VZsc/nn02jmaJmXYxzkGqSA+hw9FKeDV
dZiD864z90mnycYeqzXT+M9BjRCEavzQg1vTVrRqOFD8r3uE5HOOxUFIXHYVMzJDGO6ujkrBLEaL
uxkaqJiqsrtaLW99Lh52CLO9pBxcNbuBoZiXMY8pmSkLqqi1aKylRbaMU+m74wC+8Ik/kjwFHXMU
ljBLU2SnBomVMqMfJ51OZajYnJmbNLFhgH760Da0vavD7rfy63RpszmoGNpyc99ybKe8X6ACg58M
YYsWN2uGkU6W1lymZ4nq1JdfFSVVGgGcCnxAK84j3BL0CjhwVpTE4H5MGAERge9LiUsewt/k11c0
YWvKorXWMBJCd5G65kZ7/7RB3KH1p1HyRaIhSt1vdjCPQzdyIQHIQ6ncDSzESzVgPoYxYnhoja0R
jimiGLaAXUh+B7FoGCO4DWBxj7DkgU9NJahrZzzpAgiWBOfAU6QqjoOOECpbn6ImZqNfr5KYKS22
zhi2AEOxgDhPOzBPNSKmcPj2yOij4lhYFMKxC2SWH6v68NubSm5RnOoOVmeNoi9AIGvVzaqR/XpS
JrkC8mcwKPcD7lBhr/uqubWgCXhaNwVejqzWiz4tlo7VAAB+5ndmF7yqMJoj+mq7vxZwLUyPDxn5
poaWhcVn4fliE5crVO7QocBT0iWgekd/JA5uRixS7+5bd5v4L+zC2IdNG690GOCM6xzut371HDYY
6rV20PpbiEnmFWY2iuWzKNVrPC2ThsfUIqoIhAyr9YCRgHUoYuwH0RUx78PjymUA0wRWM+VaCTYE
JbOaX+rhSxHeJXGtTzMqdf461LkbOzfINzXeQ6d6j6AWRQ/uDKdW1LpLsIebkDqAdeeW6G109tgz
wVbo3Nz4wSc2ud0jkdutjG9XnSAOG1wefUhsLiA9iSIsgw4y4+7MpQXVF4ohi4cKQSj5T5DanKVd
aCQKJCjVr5LEQXZKFVmy0cwnOmeXUgvom+43t/O28C7OtJ/8owlVzkbZ6nbQtmDEsXrC1ByQGZwO
l7rI9mkzs9NgCBPvtf1lzkBT5mKfzt2xnQSjE3RVHyGLF4fsJe9gdIzeVwG6jWx6yXk7YYS4WBgs
ddBQQP2XZr740D084rpzuK3IUdz6UjdiWbMLlcNnkL6psuP6Wabq1cTo4bFTJrXS284gNjLxM8GI
4vF7wImADESkAgU1DoZnThnRPzaXxJD1zbZ9WFnJ9TLfTFlCgD5GYDFl9VRBZULtoMu/OYl9fGH5
4xkOQZbBm/7Xm88xFacN+gwW65I9ZNO9hDFtDmCsxniIe4Gdc/p1NUzJX4RcC/Rai7kYWGI/EBXl
1odq3oDesuAXYdfDuR8ty9GkxuuurieeAuWcx7479mN3jJPfmeahTefVmEDE4jLC6UYSbnRLEO4Z
+BtwE2/7/Hl0SSpMWeY7lyjiKaKxQ8PAM47EjsjSzO8YueJmBgDniKcEnjCvci5/U/AKkzxJiMzC
atYKHUVA22dN3lYNEcSz6Tnogn1rcLm3z5FKSNOCsZqw8gQnXBD/bOTGVzkGO1XcqdfPjQakw6xa
w6eIe/aob3n6V0UmSn5HEhucUpzZwdvkA/FCErTVLjcVyGekp3rPiuowR8PHoIrfopVrnNBAZKOz
FwLDHF+mhKgyTE8GGjakJOd5+J+OmISKSTwkGEaR0QQYzP2lGFmM6rdKzIXdMocyh+UUxz9Na2+M
OPuNhuokbYDRfCS0QQv0dmfhgmpH7jKPw21MmX449RI9PQOQ394eTnXy3rS/xiyPGUqJEd0ushFi
TcVuRFdXxNFxsv2127B3TP7WBnq0Ae+sXVwinyCYhEIlaH98HR8HoLk9oxi7S//O6bSRhCP7xZep
NcSxbOXqfZD3OwNyhCMeYmbIUJb5FsD60/0XJcxxjoOdTYkRp4p0snBtYUDm1+JfIR6KTZeiN7ax
wT4pI11b6fMEUsxj+t0M2HG6X8Vi2yrdjXL+js5PzvUvOSGc+cao8xnqsYqe81hsx+pMRcLFwZ7a
f+0QbOf9R1lcMIuNNnGiq1JvaubOPPwXyz67OXoLiLW98WQArJF6XszZA+I6HhmKw7OoFrP/b25e
RXXN8u8mxutIGp2drOIR/O1Twb6BkKCGsjWH2O8ylKqYTwbxyYdanUAZhL+hXmaYTn7AFhcZsu2u
sZYts/psQvAuEsLKFRLjkMRcc9sJ1k9+AN4Lwm6E3BhEBNxdRHz+csTPsZANA76wS+F1w5eksUL7
vqv9nPV9za7C3jsUnzPV9RIvArx5cBcxlXYwQAlk+0Pl7Ud/fQDdnX4SNP80Cgv0Kx4luvOdRt9F
8l3mjHQTtXCYU5cpcJZtFZxC2MSt80h2heox9dRYI1qh1rnW+HHRlSgWOwFfdYbtDFxeBMSFTFjd
fOkQ2InItjILnsyGdWGcNn9ikk0mN7ua0YtXRMvamVaYv3DFsZCgDK/gRSyUTnapj5KMTXqDp3qG
DFBBsonn4Nm2N176w54OemdxU0psQCGsfeYYMugPD8a0MD/N8V9MGIyN/xpprj/uI1AutX3ABLua
0XXiHeEo4pXvITiThMYMbdMWSJR7cxmKbjOggZCgEwzcAIohnxm+RxF8axkQ14ibit4NW4rJVpRq
NX3vXLYfRQMIrW92pFYyXbNDgsbchL2S4qcVchftWiz0i/nuBRMNZPopezJ20Y5YIw2m5RfLmHRR
vq11PP5KEf5t0B7VfAKO+EMGIlypl8J+zTvU34ATjPiSufaiCPv9WFxVfZyTt4CDLAZLU/oQ5TIY
qVRe2N/bflwwJywnupKX3oJVbQFq41umK1mODJK8lBEdzNKgcc+geAoN5A4mAP5UTfZ887A1mvqr
b6AOBDbRKALfHem4WXgedHtti88G8cys2pNJmvQY3VWVvhbGsEEmDnZv63PTYdfdpHWGT4mYBmkg
FmW2luywC7HPtTeZE/81mMj3EiWICLaGw5bRL9acJSngROtbWUkF06qP7y1cBTsq7qVbnDVOPo/h
lyvSu9/dWovc4xIcJf4j9IDnEP0PtrGTEh+dDzk5sp5U15xT8TLaf22K8LZ+bwRuWv/Wph8Y2RiP
rnN1lDq5dYQbO6mxNaWzdTSmSFqIhEDC7JFm5BinPiIQkO9iIi3YSOWHWfHWpO2fsE02TPbIAsiD
1wF1MA3+FpQJgH3qyIhZCYEWNi7t8qLm+4zIqB+rq0EAW1ub68Lvy0XImKzv45WZ3KLuvQz/IcbT
1rEUJKulxGhiMeu9dkPZv+rBPsziass7HBhe+2GfVHotUMn3rrEDTr+RhbmV3rTqWXKgdahIJTlp
FOqNH75PqbERs9g7TDGr+neqv1HgrDPMZq01HZpMsLX40NHdK06PcjdCVDcPRPASYoh+0+AFh5cp
JXp5nRyLiPasgfXa8NLNNCoyoO5D8geZZCGhMqjoDwL4FZslfJYpYlYm78Pz2CMVYwxX2CdNEpV0
/k7zHyj6e9mT7IS0Q8dvLakkOeJJj1WGi5EgmdkLti13PPCEVjT0D+j/vYZ/MplA3dmDQFQ+AnT8
ZJt53TV14cSOebW3o/sMDa3hu5tqKjjxqkBUFeJbE+qH08V7mpkD2gwtN6bP8vu3yMCP6jfhAW6a
vixx7cez30V7ho78BODd8poU3nlon0DWU6AtGvjZXf4817ybNvRLKN4etAYUyMnIRHHAebQ3WZVw
FHgYv7xvkjRnK9vHBoacDMOHN2IalovSrF/MKsFjpjeYupYN8gtXXMhIxlHb+LdInDNsniQjtR+8
6qHDN7M2vDeX902MrH6IDTNOfvpVNZ8tHZalYF1x9dXdpmt/BBA1SqGBUXjMHUWxFV4oBVT/Tmej
GUWghIQpMCEFPqJ5E6w50b9CyOb/M7IJ2Fzg5KpBzvtoKoIQbxquwdpT4LX1xkByyiDwoF2iiTBY
ju0zY7xlDPTSYwrcG6QZFe6uxOiAlxwbIc1NmN0EBAtT3NroodaOUSLFm8yl2wAV77Q/9KxNfKvV
DQ/luibRW0CzEpuK10nxB7vlS+RcEaTB6W2hSnGZR8PjKTg6PloFuEr8vDROREg41lEq+MST3PQ8
vyhqU9639GKPMGGsbFMa65mxOySxoUQZegzbu84OfbXGe+GUJxdVMyIlkMrPdCMrPW1HUWzt9olN
gSy+TT6bGFX7wF8rEXhJkwxuVKwTyxfCiJctJa4xvOXVJWuoj3S/Qja/T4tHzCs7BOs7nGlB5MyG
9H3U5SaoDzN04ZnhSlyS7+fhrxlI6g34Bfnw8hIdOZe8k6PrV6SBHQl9YYW3C3gkyjzgPKyWHSLY
GCUjiQKm1//m8VGIatOzXJ5Q1+cZVAHcByDbTJ8QkGxk+Z/apAlEp9p5VtVek7HTJPB7S/mkiwIr
GWlNlNg5EPtQ7gUKl9Ep4BpNN9Po8NdqZKDjOZpW2cNuIPDgfOsx2GNB3lhc2KRWJkawckK+0DAC
ODyDx+pegAqtjQS9s/S52L3hQj29sB0ueHKrxK6NHNbVL1P9gdKKveSihpwqnHEV2ziygR/k4MiF
jbEHN5IgzgeDAvd0sxzG+csjunYqSGtiCxKmwTVxzln4+j8ASMNCn2sCjOXaUu/2jB6B2jf0jgWT
eSvisx27S0qPXkpoONdSXQG1WATdkGqJmvDgEkMQ4E9NcfWwQN0iHVwxdOQRPDkg90ELOL17piiA
nJufGfCTsJRdLedZRsDJZmB5owwBowabsuyIv7AQeI2bJqp/otngAzqgfxBAdZqxILgKZRgWBCjs
6cBL5pxd14lXWCoCRvHRyQ1yhu553V7GMnmkogzNpckNMrCy/BcC0GcSpv26eMRGxwXKOwM15BK4
ALKIgfEawhU8tTbHbCwf2HnxomvnNg5gkFRIIkoAL7BlseO1Mdo5ZCQab6upxRah7GPX7x/FGH7i
4iYzko2Kzu1tZycHR0b7FHVD0JElCpMG+GJA3J2IiyuiPV645NB53VYGA+WkhNloz/o6zhNvUoPz
NGgmKP8u8ss+mY+pk2PlKGpSAS1VrrvC+GKws6scJrzTQwowueSHRR6FJlHjwmXrr4WNxUwVmLpA
uTBNs8J98egpDetomc4htqZvY2Ly5RGi3dny28PbijyOkoshWsGFjSFkxG6SKyCr1sGqOLGKbBXL
7x5Cs9mHKxspc0Vviy+IcFFl31hUXq0q+BjHiJ0NspvcFjFS9Bi6roH8d34ssofpj8+cEqOCM22G
YPjDQPUt8P2fMJ40uiIEmv7D4zWjo8uQdi6jgIkyYoMLroQrrZ75w8NA2nlOWljUtF9150LHwGYW
1GRpDghN/C4j40wHj6oIr0GDEoMdcj5DIM9kuxLSeKthwbOcSWrvXMXiD+vRbUsX66GAKqUFjkVt
hiR5qV2DSwITBzEn0mRKg/tlDJ19jGrc9qBDoJZN/aswIBqW/utIyBeadDwZ6A6B/8SCsGmDYmuO
Lk4hj11/S3AsSMUL+7AHmb3gsEM+r8f6Poao8rFKeexQjL8xOdqGm+8Ysn/rRkDuBFOGUtR/BpNn
Md7TW9+3YRamK8/lyfQHUuE8/RGG3qaHF4co2mL5iDQXBqNHGoSdpgiip1vveM8WnP24cM5GTl/M
vDvOX7Fa7IcMUoTRUykimbXHCy3VKmnao+W8CNgaqDxJUCBiAcVLQgOPQ49KxGYRRcMVfGV1tc9l
vK0m9eZgzcu5EsfHUr2Ve8A8WNUYqgPBTGn/2tZbDwqnUR6SGRajhrVWxcMNG4xMd+4kKVEJdisr
SnYZoS60hlQsw6njpa1qZjbu2uDb8C1vPbVvvX7W0Ss0gQBXMm1hWF6d8TglN6s9N8Ckc/BSFZNK
ooomFwo/S1tWrBvYDNsamXmGPsdk0DgWGEsCOPTomVPYti4kaYfhVi+/FTSM+s1EFRe67Rqlz7oe
8vNMsZgbPw/uo4/CpBmOKRNwFuwLqwCDj4KxLYftRNQL/f9RNd+Doddu+O22HAsYdeG4zQnFYRoC
R96ZjGFIjqAZQkXRQeKLUTMUzvQ1MzyWZGh2D6MHzquy4l1tNkmTEW8DZFQ/5kYPST9mrFZjIorp
fhjklsbGDINncEs8u3P8ngt9LXANPd7ocsav+EAA+eWeJ3HfiO6lxDTtsA0uvGGHXP3oT38VDPC+
/odcfuFCrJ0VnJeauFJ2wS2O6KyDcoTk1VQcQ2JckxizTEpeGmtnoravLe9JBQ/Dyqxust5O+mdK
3usBh7f2L0aCsfHq86glrYtsW57G7itLrjH8awSZi9Rp10Gk+cvGjen2uyIVwJD1ysHeZ7MAASSD
4aBbdk7wFrWPRDxZ2nzKFJSuP/xtbHKfx6oF+htFRynVNtL275DmKCTFKfWSt1aRKJpjT8xCzrba
6uZVNxbb0ZLMmGsTzgWFYzVRLnGWMkcbDqA37lq5Z4W6IWaolYJfD7p8J8f0nwcbk4Pce87D8eZD
m4tCbS1jrBIGMiM0zuIc1ybuTNvgDBBrgas8Zi4r8oq9Ub+eHdhq8UQ49sNPYZ9sR2GTNr4DCCzM
hCh9kqQW4C7yI7hIKqck2bJhotrOykNmsPC1kMIuIG1AWs67MxZdZ+lmoscsBQlLCgU7mLSKYJSH
/nG1+hZ6/EwZfyNz2EmtSbrP1gCQfJS7rGGSOn7HzPijQvnAgXy51kPGN3vvOUTOZW/6ISFYUEIc
tpSA2kLOPwt7LslgDaJS7TO0nnBR7Jyy+aodiJn2xM/k0Ys7IiQqwn8qGg5N56C+5swdSPVJomnX
gnzvSvvNKaJrHePhDN0fbWtcadVrVvXfYPPGfadDUm5Ffa3Ut8FQt3IGvnLEjXhGXd5+BmcVrPjB
upYZqWUmgORousxTca8Q+jg5+e3K2ngqXrbj+Bzx5WNiXIUpRaTwAfSqB//eRNNm2umWTdAm1mqj
JHdmbj5Zftth5WGCn8coD/K6/LJy6AOtPDYjEQJpPDwrBlKIgKKr49oviZEcTVhDdlSe+1o9xn4s
2WBRCMbqVYhbJ7VuunNxfhhrlnYHI6r+afIUAj/aCl70FBUlY3vGef9xdF7bkSJbEP0i1sKTvJY3
KpWkkn9hSWoJSHzi8+tnM4/3do9MNaQ5EbEjiVDGeZSNdY/7HIkOoGRQUNvdEKT0G2LjovjVfv9V
g/1Ms5EKtkjXQN1hMjdISn2XfpgOpGnFCh3Kh6YPETVzPW09K4dK4I2PzYDZ3+woMCqk0xwNu98V
2Yw02VdvicPuJtWuItG6rswlPOVBw62XA33e9R9Y0zD+YWDdwyy7a8aQvGz2HRkg7xM8XjqjiNVR
OrjkKdcvt273sUFlgRG5D3MEODdayo/oLtzpGa5L4FCTWDXXdrAmrm32zFfF89kmHMQb39oQtCWL
DnlpNgxugS5TYp472d2Vqvic3eRIdh4dZnwPEROjuH3LM1rUDUyB5JpOXiEH9IGQtcnYq4DGzygm
Kd8L58/3nGvqqAc8Ce4bX+ApyFkDxqJ+siagXgmRTeat4IWdwsrpQSDoPDTZtrSH8jBY6psOyEte
F//spD7bsX1xrNnd5KGV7QXOTdkVb+RjTl0QLFO7Zdsf/rC/7WLf/vAnA+uBf1d1KDVTHe3I7O+I
zm00mqsvvPNUW+dJwSk2qvtCe3/mEDy2Q3Rq7eZD2Jx+jaS1AcBzzRpH4421Yy/UCGAqOUVwyV2z
eFWi5QGALKiD9N5M0y+nmBmS+huL2gtD+schb/e5yaQviLBNevJ9HvgE89LF2S4cEJRx8w+NmtTw
orpYD8rq1X3QpJew9/eBaX8CFimIIclPPEinKa43hmst0OfVEBGwiV/EQKVmiEm0qeQe38+mHbJD
Ctg5rDD9U49aNfMHrqpNEUWvtrPUJYgTNZskqV2mBTJCTiiYy0TK2CSJfUcB3w18pL32Vbgpahpq
elZCAL8P+AYvNE2it3DOG2pAC7LShzzk/lZZUOc5LDgyO7dhPoKLL56mtrufIaEb/hJkK6Hyhm27
qyY8c+SiCpZg8y/oyFXUSIVkGgi6GSaVBhbsbaCKuGt9VuTaB68fg2fO56d5AhvTp+e6lre0kpc5
aU/BECxTXZgrPupOMIf3SeK+gFCg/7y3bkUy3PcmNHXX3VZucugDn9NHvbbC9KJMiorG2EQLgYnF
kTT99AKFtYitL5WMHp0av2AzW3gVMqIu2rrvxvqSR2m+IU4Iail0OPLbIt1gDaUAxHHnkw6Mf0Yv
FGiG7mEMA34MG/4a4Sk5pHwOVXPnptx1bU0TyEBIH/fxTXnjqzPSP1FBN15jA/wiN3eBG3jxZbe0
hPbfroXUmrf6NfOb9xL5ukrowQAw8pi6KRYZa9PVKPa57Z/7sLK2FqsqxDeM8ZOQWCRl9mN6dIN4
zriNa3JamVlcjK7HH4mqhauAsIRbevYWOBzXgeZ9xEPGRBuhzph/4jo4pfQvHFJ/Vui7TrYb86UX
lduELP0XXKvNVjEPwMGTMew2v4DNUmPgxd0L7v5hjWec34PUzsaq0KnmniasSpEqM4z3pFCsQLO+
q1vMprxiqxIW3Zr8HauKk6g978JLWnNushg5IGtk18mdHpqJs1fl4TX3neFoqoTUmHFg4TsKoR51
ROWcQNYF7LQU5/BxHf2MiFCGyXHr5cS1FSHEXQ8RhB2gO6uZZnBn2lj4yNf+7J2UkcXbVktzQ+hp
KZyJn6YoSKlm6pmBIj052DK2OC0h+PCueb7CzhtS29J1z0kacCYP4BJwOZPxCOjA855sOpI9g+tY
i/y86op4343I4aRaOEj6HL9ivkcSMwu1IqbBtOU6K3NEHE+r8cUb8UDzHd89hVKHWWIfmTRaJf08
Ix+15kXGBY1W0nRv2kkoN1rmVgyMogc82Zxg0l/FHTETDkjk+sI+QHt5CpLQ0S1MAmCBJd/NlmW+
q0KjXLCE71K3Hb9g+SYSJLHUpRg6tHWx96OJCG0cwsUafXs1mMOrW2l2/oE6hnhAn+VsP+Zg6cy7
qC8OwuoDdHWusJEHsxHhThI/rsQ1ncolRz/WT/Fg7N10BPqkx39Wan/pBGRJoSXrCR+MNU63iYWr
bYIYFgfbql3LS40l5BXUDsv5GPAgupo/owwhxvaO7Vu+eKbzMkHGQKLDN+hZxd8kgbVYEOF4qdDq
YgN5IBybfs1OwQW84ZigBpqoK6QPk+1o5Q0FtenWhwoptAkKeJCTEm+h6F7KKpA7sih3XVUANZiL
N1IIZ+2Oe8srnwNL7fM8es78+dkt9X08VE8DeSUX7ixk2w8wc9fG83ZGTN+1NSKwB4bYNj6o0qgh
qxmIx7iNDl1Z7Uozuc3uwknJ8EZKca9IORchZyr44rtxUixH7HkN9zyiBn/QU401pv5rTbt3NLA1
jzo79L6F02Zkrp+JI2Tbc2kBykB8ZnPJ5S5pFp1kiS5PsRGQ8w8Z9VFqO/PhhxnNZMOSMOmdeyyk
D6Ex/qikKJk4eFezCjCUcnuEApL9UCrKZZWxQ9Nb5wDglyCZAcBYMzSLdlMPv9jlcuKw7pBk/0vZ
aciUFN/kmh5kFH04I8WFopUswsFvK9QVvOgL+HOOZe6dH5GJTUtGm3F9zTJYI4N4mGaaukDW00Ro
47nn2SMpg/3AAkQ5pYpBvO2y/hUONoR6JPgQo1pGJv5TYfDKt23NhDLbk+/n/CIH/FFFgtqRcwN0
5vCAsnv05uSi8uHJEh4JL07myBDrIqHPB0feY+NmZ7fKi4ObU/3pD/MFr25Jp6l5g4Ww9+3hCMz/
odTzT1PO7xyZ+WSwEKHCjxEtFgWwznJeO1ZinGuWG86nnjE+mGSG3+H1xrceOPBBLe0AYYN0kqa6
4jhNufJusmBeQ20u7hwru82FI+/LNFPrqkco6gQ0rAQkM5jI69z37tZnjMKyw51vMpnsGCE7jjYI
VlLcvY9a8yU1iy+PJBZZ4pbrfm3+YnNHIfC6Y9WOjO0mdfA8r7oN1DKT+SMJXUs6GPsh75j9mbR9
trU6hrV4HxMTRFmO9xYW68FvuAoxyVy3Ddpmb4U32ZJISjGarLJ8umv0uCT9czyn4UeYBOwz/m5y
8c/kLXAgvazN9I4jC4k32wke9LJoGdY/5lAPtZghoiQhrfBq5DukwxOp+bM0xqeoNM+R690zpv+M
J/OFQx0rG8Gv3kbR0/DjInLkq3pmEjlr71t3FHBAYb3AAPlHUvdVlRxBCoqkRmW9AS9BR4kp/RBR
+1fmTMZW4CATqE2Ze5qH4TsJhLdlk+oPmJw3I6WUvKUTrVf9vDUgcg1xH7DYIouxL7Sr2CIs0Nod
M/TRwSlC5YPcGF0Nu8xt7sqmPKchEAiPaSmnWzgb5ex+FtzOti2UGmb8kgsM16qm0SQxfJy0g5g/
o4LaT/6crB7NNcLbqxB3GwTGD3abd8lvDgLmBULCvQtFz7Dt8TCVbLWA8XejZByZ8Ar1M7v7JMAO
lC+Wzqhog6tX1MG973E5xv3FBfI5inqWWJpYUvUMBoNgms3UJzYeeu550u4vZi4+LRgBSEJA+qEr
bdzIenJK87F2XNop5nobcfJGsFQPfkYfzWj+6jlmymDi0IV6YyH76Zj6vcw/Bq2LSjK/5IzfOfky
fJF6vgaBexv7pbTAiH6ZjDH7J9/od/6n6MYtn8E+E0B2XPHAErBKS5vYYGPFO5gr3R1O6sepQcyb
8EpsmUlTeqVS49x3jDZCQXS1YYC062ysWciE9b7Q+jnj7ctDfA+9JCgY+/OV+ZUH5AwyVqYwITkF
NiffMbuVadTzHjI3+YMwepMGzJQyxMfR8TxEvk/qw873Ph21C2eGLeyoMrUfDHjx2tJfYgzOrnjy
Eo7OZep/DuC9N4LX5eBCO+QgtSx8NVhCE50PsjstXcAVYnmKCCZyxGLkRsAZ3c1kZ0lybZxA/QFN
gd2cE4abAmBjSULKmJS9ee7cJnjuEjXh/GK5HfDRcAatTSaZBeZ82wnXk4lFxRiX4jCFsEL8mydr
UULDn9JzorWB99Cu3TuihO/KMguM2OoXfZtAG5n+KsPMlsbngodhnThMdNue6L4NysTh/SY4KtdG
zIU0yv2PjDrqNdjSYwIvlIozPjQPQxSvOUUdaeztbOxMfIz1mkMMFgPcIRsswRBYVeacOly+udn+
82Xyz3TzhU9/UzF93/zdnav6nWS+olIK1dqlsmEYt7PF4ps5N0tjpx3r6J+dc5A18oWSJqK9mHAE
gJ0lUWfgOBDpIhC7pEWScekTal38xDjKXPbjzteY3AygSxMdhejXC0xp4dfUO/qc8QyWC6XKnp50
SCXS5D3LGaiJHfEWSih28MlgppaH1HUeEpVu69F+Kvv6B6/yCUIsXrG6/Gxbc14evz+pUEwSml+o
5NNZeCgHikUTYZWHus1ep0qfwqZ7i53pt+95szMvvAHyvxZjS81RmmBlUXrtDf/DETnitU31TCcE
98du56GwTilqKwkFSDCi2qFW/rV0MvMzck+mmCjlKGvSuge1/kDEGDWafXgbjfVPyW6/TlHyn4pi
ukvzoITjRTMPOIUfUNzP5Bv/wN9892Mb0XDnHBvThyUd0tQi60s4VodEljsu41xDO+++NAMoE2FX
XxovUo9JYl7AYF2LREHzjNWRXWrjpIrhGV+b+NCt63Dvzmm6APJ/UtuItpVwjgH2Z/QMkydetP9C
rp3zhGHR71H5y4kLO61gqqNNE5/ckkt6C+JLP9pnxjgc0E1+h4j+cJj+9SEf/QU3Ep4ZddpHEdFT
PfeKgsas8O4wyLL6B+GTBIFA8pk1aCKd1AJWujf8stk7HnZOx7JeRdA8ztnMGJyicBh1PBoaPY6y
JffHcMMncOm7bnBPoDuYi+MqOyzZJc1oe1dEyIMhVka3gjCYZkxEbPhoALLsoqPQynqblfMpBixR
eeNdhWF81EZjMdSsu12GiLFKZfUFQz5FzcgwcxJGjccnY8peg2ReNbU4OhyqNWleUn7RTcbNc+rp
vWf2X6lrf82UQaAee8zz3R85JU+Yf57oq3iry+EM5oIm6MRciwx4pKRrd9bbjnBZxpdNTJw92tuH
Rbppao75+UAkSA3pU+/ZxBRL4CHetjWbcznN+yBCdbCHmSk58cQw8K5qrL66IQG1FnM30iMaHmiq
XupXMdmnyJowsKT2u4bOVjjRNinCfZbqVxllT0FCt1X5LQwMx15w1pm8zowxx4AOnh5e6+TfYnCP
kLBo3wvYHOlfzDX233Df8oZGdfdp9ryINjV0BodJxEGMMnRJ1WyRCM1yDpAWsSTFHYL9jzl+Ec/i
yNkdjZbMKLhcAignNg86MCua7ftLVcxXOdtMUes3nTIWL9h+ENibqjjUTks5ef8phLwLdfZUU1MV
Bd7JS81tR296npXnnhoCDhrHnJIO1dhvGSpsSzGRyTSYKtr2N9W/GQxtlLTHkLFuLekuo+p3XgTp
LKcfDe1sXwtrV5Vc22zhP/UWHgGb+svZSK6Rjt+Sqj8ULNFNQT9wS7i1dk5y4JBvwgcQjrlrqj+r
+qpAllZxdhkz/F9tI3kDeVK3VRVcwsDeyd76medpF3B2EwH328ZSdH9GdN5wg23zv164hyrJGGct
I/5XbhqrrnafckxZFfpEqh9DBidRQ48vDyixhoem7Xe+GA5VN23byievO2MmddfNaL/M1bSpiyHf
GD25jaVu3OleKGN7S9P5aqXhSxWnlwiLN8vvfUgVN5IvpBoDfog8ibTeUmFzi5IQ6MFC3mBNpjYt
p8Og7igd9Xrr2qt5OsiC+5gzsSVmcGptb2cNyF/0SNwbNmqNSa32lOjvgiI5GyMKGCbMmSpR6yht
vllj73XIeKKd+ByCYP6T+fTrJUEO3ssAgyRpwG5SjPYFHKQY3vWlQ0M4OgQRyUrk4TkIQQQ0U/XI
GDncZcNwMTzxqetCrcn+PImC9LGN7zDKq8e5wm8fUyHKYdJl30RSMRyoGgpCeBCDztStfudx+Oqh
DdDWsONmhT98JvQIOJL+HenChTXlDtFhNxVy60s8Y9DNL1RwpRtDgVeoGaQFSX/lyrDqzfoUYurz
EI96vzhLQukiKo7wk89ORecbqCm7B33hQLGlFoNATknDivTqDSR6bMGEO1LY5Ksmid+BK7Otmr7N
sNzgb7oo8m4GqwhfNlNqE8oEw4aI3okZantIyUZnNaRaQO5lBLKfl1VYM71c2T78SXfm8DI7AkfV
9GJz1lEWVkpdnLgAXJd5mQyImU1hQEao3XGmOLUGRCLEr87B/yUb8NnUSZkbOTHGy1r+Cw5i3cbN
a1CZMPgxMEUmpcOWsi/ZxPVJMW9pHKqjckyZBjs5IQ7vrJaocmlGBIm4e+IFHNK72rbOsR75hKlr
nsqjz61jMvSdrZaGdPfFmv2XyLfPeYtdQIfoqLpSG2wD6FjOsB8yymRxFCBkeg1tcH41HJxO/RHL
BV9Y4kloTHZDewfP7W5ohvvCgwDRUwuh1RKnQN9KffuquuCWaMSgqNFHhIzDBPabeeGOkQl1Es55
kLrcCj9EY7KLX3gX695HXJTzq4mfozOSeOPikEkV8Hv8Riir6yAC25/qHXi/i47ah4Cm38DVX4hS
B0tUr3C+e1LF6miP8rkT3S84KzzfZkRJOU5WHid2cGyL/plmqW1n9t/5xBG87p1bpgEMT87fmCQf
IU5zv/D2nO+ons9UsTHnkJ2DLvRoOLUOcMnKf1YmilA/vFs+tAu3tV9iPd05TgoZKTguTWJd0KtV
SwMFTkHr0pZK8GMsfjKHJsC0Ma6m6LHax9VHlDk/cZssmu3SY1gHT0x8onVrtXtCeFw4Mjiujn5w
zPIJdNt3VfFrNYxUtv6AfYYrxC0MqseuzYrdWPpPAzAENIIyvsZ0/DgOy3GQQmAjQeG6Kdk6ip/Q
S8vvWeW/RsjPL0Ni8GB6iQwuMmIl203pJ/usnbcoMKC0spvH8MTIsb5OuA/HghDCX7vchtxQvXvI
rX4yn82iuXUtp0HuwI8uBLIOdLRtG9DCMzJc2Xxo5LAjz3Bq/eYen/OtdLGjJFxN8bEgFegtxVnM
Tep9DUOCszE2y6IoEXzyTQYIcOIUvu4VTNzEWQfIUHJoTm3CKkc67TAl1Smo9FPtWu/SGi4uf2kK
kXEb96Ph37LyQ4TV6FFmxTUhUqPH8VNP1C/1XsnF051dTALhI3fVjzF3d2aHv3BWmA561Hlpuzdz
iQR67Vuv/G3ekhunKhHnBYEvJ+Pga59T28HWyDQ4id17hN1XO64eHOG9Uw0HEY1u9YkpIJbpLJr2
UKJ/8jE8gQZ4sOKEwF1zZ9j5i5Yc8yLjqcI1G8wIC1NxYuh88L3xYSiHp8hTB+iiJ4fWmTpm5cBz
M3VUZRhxcZzH8SgZWIW9zT5B/+Bo3zy3xOzRM0zoTn3tUo2SnIwE34SpnlroHWVhfNEM9VEzdDDp
EvCBRSJbR8v+j9roZR8cWm71kD9YY3zLRngjvVs8dGW5SbJq3eA6lJX524XQZ73Wgby1WE4tE14j
W4PF1Aynsk8D3kxVMDMtPCQdJNwg+yDYQ0Bz6HibMBLASKvkuFc8OIX272IruCTR/OD4ZKu84C/O
w58eqQO53Xv0B/QiqhlcjCeZy2mLTGBo0hsHgLGCGA366N4c4ztEwKX5+p9RT48WplfKRs665yfQ
Y7ypcMo18bRUN26TjGAC9Yk4uBOYsHV0l/M93ThC25seQVrvG6LxpWAwMkR7nU03N0JAGNr6OHbB
pS/dC+jGL4n+FnLPrpz0bDjtXVaHxlJyg6VkvPPj5BAMIFBFvY8y49kxeWRi+m9T0l8AS1Yjs8ZV
xiYVc43BtE+3kJRUpldbrzMAoel5gBEfPeN79vZWDAkpW5BgVqN92hqT44RtIGpSALFsztirxIkY
YsrEonjVAYp6GNKhgpXfYAnCcrANoozhDTSqxu0tBA0qDgZDvyGfnueKUZQcUcGmu3p0dnM+v02m
+yYm+cBUZ5Ok492sxq1ZgumiSZG+NpzCIMOCOeXmzoUPYy3cVkErH2i0jC4B9Bv31euWuUKKvygE
5Lmtcg/E5sAoaFMVbnqFCFYv2EYo8tJLP0AXVJtZzOqKxyKm6QnjgmPjh/Txvp8DuAVrE9v2g4b1
cceIYgl7TfIDb634sSuM5Jp1+5d2PBsp2SbnkvuD2MSjnD+ET/7L7gWLRx0sUdzCaaFr6M7ZapcF
3quJ8AegV+7KTHgn4GP+dTQD8y12kyhfksbirKHBbqgWC7Y1wBHcVLwFsWcRTRjmm1+i3lNR7nuM
tYnSYO+d4QVystfcnkIybNzPW4fRjzLW0PbWTTa9krvYNfhGE8L1ZtddRfpo0dfd++bVxD6qnfpo
hsQex/e8QnroF+gvhh93aUiCDM7/N0VwfsZmFaboMfi+wVCwA0WrEYjl4sTm6oZlLGw/uNBgyXYP
xIrR++2dbnhhOyYQGDCKwgdHXKzCwVz1BWO+0NnQZHgt6RP3TUoG6+LViOWZSN3JzYvjEIFQ5h3u
jZFzl3eW/vRZjMCjWvdh4A2Lg5daxKe0QbYbWS8hzFITuJu7vzbT2xI0BPoZWgRtiEyluojq6uGb
NfzgcYxt2Sfz9tPDt5CHr/ArdyaUl8BzXrBkbdqw+9XWfFe7xWNck8fT6ZY+rRstdJtlWEbi/+D1
PZP/+NKMf7WZHlqrAyQyrS11wb6y9jSFEhXV6FXIaRKhfIU57DxTqIxJcyWikT4fSNK1vxbyBr2E
SR8No3W1dVKCdV54hxdzjeCE1WzKLrZRvHhN652igQ3FMAN5Jsa9k3J+zwDavgw55ax1bS4GF6KD
xBaYIBMY7ub5Ylf64jrNWaZgBUZMrTyPjrzVPvZgJ39zsQOcZZtJGkST4oIvqt9HiWny9MRc9ZAr
MJNN7aPAacegPf8e0/w3BEQEgmdCgLY58BPAXo0TLWswLIybbPrhWw9Fgjw/nMcyPWrfnc8qs/st
ns0r13je1uUj8RNHAtZVzyppxi9RtV92O/zYU3BTCvRs0qN1zDERNiyy/uj+MuYk0DWATLBMGuV8
brlWRdg5CLr8uYnzZm8P0KgSCiiWTJyIhhsSyjHwKFlTosN5KYQ/3IdGmDzjBjE+xTj6J7MvXhvH
y96FgaOErbc6JzmVSrq0AanaPgBEFn3HlM2mSGr/1HXVD3VWT7ZR4zURXn6U6eS/oGn/wuT+l5t5
CMBTQrkMI5qQaTlrK8L/JKXKE5Pg8aw4hh/roiwhp5MPQvzxP41xyBipxnDA9UIXZpuUmOHJ+9fz
BHq69ibGmhEQe3wM31VK8ztcgTP7Zr2GoPcHUdx/4x7BV88rcdcL/ZOn019akVcW9UvpUEzF8oA9
beI8y6u4N7DuHYqpNz50k3gHP21aqrSy7iKadnxUSUgpcm+n60oxs5c2W2NVzXjL4vAHeh4hsTTg
LsKhYmacTcVA7oMhrFySQb7pqYdStN3VAcq8Liqud0kF9qcepvRCr0u6j33YQW52airNzKFZAGN+
ac1fhSh/zdryrlmv1J0Mx8fRcR3sB1nxJ5yR1WqyFIKhg3O/GdDknJiwhG9h59SSJ9/zsKDoJl5i
FvhwqsbCnTHSJwnhmPFUVZ19/tnYDlHLKs2KEVQgbQAxtTv6v3qkshCt1JLNDju3TSrcal/QWfwt
9YuA/xvFsDgMi4TYZuxedeMKYtnh0YqseltC0HySnd0fg5DyNoa8t1S6dE3EoBT4M97IJnlp9fjR
h4Rxusi2HjyTiKALCoTj6NBvZdj25M/c/qxkAdjDaov5EgMl3iVzciZMjSMFtgRY915fRO12G2yy
X4Hh5fdzYALFTUz5IkIv5fHqJDV09luz8MN7reZ3pXMFX4/lEkwB3qRIUwdJDIkDZKQvVouLLDe5
us8OBtUp5AGqE6DdXnR22sKGnJ+T5+2dZxi+yJyNC9WtoGTbj3X71ZWSI8fMZGEOIudZaNJgEDc1
A8bwKekWsSeEz2nSEXW0NMqOO3Gps4w5WOM7WpZM4hIN4x9lY02hyB4AAZjUfUJga6NKKmr9sbUI
bADPV9Z4M/GT0HUp+u5fFOCGgRxULhFoRajfbp5jjoaH0kjqLbWO34DVQ8pOGmg/GeffPmiCbWIX
6Yqs88ywjkujHzd4OvBN7rvaKS71LJKdsFoPP1z1GcOdhV0vqFjSA0tyUnBED9Vw9RuGhNpr062Z
5fEthLS4tSYaMVMDt6ygrWDFP+0m871wpczuw+/Ka1gywCttcvFASvpDYI8OVEzXP1u5VewzC1dc
FNhk8BuBNSeV8MwbVIh0Aqg6ZN5n58bOQba6eS902eNVVh+B7+5gc5yHIkf/yngzrfBuGJsPw2Hc
n8dogpVB+jiDBXUUFj2QrYkTZYA2SFOHfzVKiaQVVn+Bhho+Ai1bIT9b937dP3fYiw55LY/4t7ge
EUYHKgZfRMT906hxFDOI+sVz+F436t0xxDNX1RuCgb2qmO1gjgcHNcz0h5uZD7CTxNPoLCDgPlY/
EDcLxnwpBL5+YRqoWW9ymzNpW060hg6gB6H6NTsXkAmjCcPZuXw9sEXceHt6GU1BZlclhE+GXJwG
N6cwcTk+4yhfVYVK71yc2Cuugt63HTmQdOYWZoCm4wdKlr3FRoWQanXID9Mbn9KldrCSDjY++7Bw
CQ1VBU5Qtw3/+QbVu5G1bIqCmbyeveYUdhq3SibTk2/Nnywb0cps+Omg1hnvLXsygfZy7UwJ4a66
WlN+dEMJeW1AgKwFzzbwgfmDCyDibzl/dEblb+OZsUrKGOoUJ9w/bIdbb7E0FeZMqUPmLWt3grYx
pzTWmlBst7oUj8w0zV1MzQZPpIt2qZxjFTjF1pjYeJhS+bjBLE7ZFT1GCVYCCozIogjxOqSjPjiu
e+QMxlPSzfdYLWqyytAq61aj4FVgzNv+AffTXcrxfI/jvT90Ev+n8GPFU+Eau6jgNEfzBWdRORZA
tDkphWZq7VgzvDuK1sdd14YCyICO3WNZRdVdFg/2vpr6gBqMHGtBXc+gvTHlHPOU8K40bZx+Bn8Q
TAES25j4rz3BfjKiXnhg0jbRWeYjj4UwoLBfBdUu8AihqaogVIKzYjeEXnQKdKW3sSmRiC3zHIiQ
Cs9wisnqJFgHcLNby9z42xsXP3mc/Vg5ihlr1LC1VOHsPNHOezjO/JPTEQ6T38HmSjqDZyPt2yfD
I3hoM9jJg+nBJ68CwadEgOsLMGGZ6br3uXC839ormiPe125NYoWgVqaLDddW8hDT6OJZCvOjruf0
yYr0v7qXxApxiz6Pg04efbNhY1LLVSvpI5PVApcwBMh033DT4tRPqqIxTM7pIR1bQepjrAnG4d2d
aPWtmpKOjrj3/hy3+7FsmexlG8GrocxlRZMyXE/Ya1xuLIH4KvOzE0JbyUv+p0xxMtF2pbazyJjY
2dmYnLKWdla/KdxdDe1rJWl52RKpSF/8ugXNKD1CdVb4miQO5VVAH2yucYsxaM6jvZGByIc3Ti0G
KwnNZjuzgIWbsltweZRvbV/BMq8GIn0l3k5Cox9DY9IBbgTey2ALVOjQZCLMpW8lgjrlhAbmqgca
qKPmi5o3boZNR+TBj/H9Qyjf+o1TbQByUq82VP3JGsMPv46GL6cG2y5s/5+HlEz5h3czY/E+g29a
cYJ7wZ7sATGDuOlMGVsKBvILJbCM0OgSWk092WpUbedAus24dnHzay3U58IT8sj3euzj9JFWSJQb
F9XPJkZ/4xra7vw8OdBI9y0E47RhAI4hHQsQYZ7wopAbjgcr/0uLeDq6ZXTzGNkCK0I0cAHP04k1
jzdaPoHfAm86FtFEnlsAUqjhh+Pwte+HtnsvTQuK2ADQpwRdwUPy7acjKhMXWJx8Lox5OjQ22Lhf
hZ6gqqbNiLfCwZw6oeRT9aagRtjLeibjlzkUJ0ZqI5YwWR9UQeNaFbIwBJV/P7HBFyUZlXkixlCp
JmE1xkKBzQapO+93cxY/ZmHwE1FMig9BQy/OIlbSxiKf5Ytd5ZbNgUl6teWiDrrUpVatG6InT1gR
gxCaECcVlOxoI1U79jy+d1b7QK2qx0TPFcdJ02CUFSSyGlKBGxUQxMudGrvxxFmwEpGxLb0J2KPT
quBDpJpRbZHFdyCCeWcBz71WnuroPhIvemzc1TwpsLJlyasZl+o9GyGXI3tPp5p/uQ8bh5JGZGXj
i2IU+q7ihGn2VXWrPFgnFFHiaJriM2A+lzWpRJhXEbZKJzpDWT15qO5vGms2EIeW64/3j7gbFeWd
ec+CQbmHS1YtxxLZsq9ymmLSSYfwHD6bEVfGHOD9Eb4sZIOEJkwgs+UpcdNvk27wx0mTObZVf8Ow
De2oN5mGOcVzNtScPewRls8YmYgcSfrpOGO0YyCB4LTEdLM6D8ljAlTJ/CR/DRjEUc81bmZrvHAB
/LYiBPSUXQ+ozjIjGCZSOPUUnYoyr0hH+VeZZz+uw9EmmBqGejJBOGpjZePqTpgKVHXN7dpk6zKg
lK1t6QU/MEI+lbBwVM5PjP3UwXXyaUNpA1xZlrn7Zmy/mzz5KPo5fkzKjtYbq78UsvuRnv1cpsmf
qUpqf6C9RcR31mHXk/RJ/1mdf+ty89EsKgqM/uPoTJYkxbUg+kWYgRBCbGOOyHnOrA2WI/MkZr6+
D714m35m3VURgdD16358KG65eK+Oc74wFlN3BeaWM1ovPzFbHViUsxAqmoDi49q7qEh98+KJjsTF
schxGduFAdyINp9ee5T0IF7uhe/cAN4nOD3Cw6i813rw30sf7M2cA1Ie/Rvlj7ipsT1vuhl3tvF9
GgWsEJZbmJefWUyAN2ZRkZhG/YpBjmf+JzfxPFGKzYsElMFa5eSl4sGK8uFYzqWBQWYTtPcKioTs
ZJ1u2bqguJj6FDod6O98qsoLJAZ1tqDun+alpmzXWjKSqyF2bqKS2XHGZ54iU207qwTVIQQhZ2dC
m3EIN8g6mC5ONX1UlfqHZvGXCOobVzyLELF1N3Cz9boV5ppiduC1Jvb/W6VpIz1aHs4OL2fDEqWq
JJlM/sge+vesILpJxGucgwc969tGEck1EiMb/o6foGov/wNxE6d6VNS0sZoEIjAk7SdGlHg7mY7+
RTM8VJn/45fUfwg3IiE2N829ZRv2oQJlJa+9J2ut9kyMh0WcYrozDm3nkW+ZQUZ48YnWolMMq387
0LqB8T7FFy7sfjtXYjmU0zQ9RbhyWLPLZIvZHGVDWw8UI9iHfmoryqF4Dqq8+cSGVL0kS4mXG78L
ig1NoSIa4JDqoDkn2HibDWTj5NXOeg3f2JIXgsrOZ5DBzfF0xatd+/PLMGJq2jj0JO4i1U6PIbmQ
jVWwmWBWZb9pg9OSUnE8TStHVyjAqEpZ/WnKqSFDrnWfMHCIvUcGa7cyAHcWQGYyGVhLYLyxDQw5
XBKrwGIYz413j7r9QHprwnFOdjuIcWeX7Mc2prLF74Lf6zYdW5I/cHLZyjUuNEA5yIzPoQ4toOJ0
DwWuZcEfQdj7nqP26PWe92k59cTT3N6bjhwMambLzketXWqccq3GGxKkVcKp0pcL7ymvRTjmh8b/
D16o9OenjGGUSCYO2RgLPxV25fDUGGBpTP4YNE3E9yEzMTxENAyxccxvYkNlnz1H9hPeUIoyIgt2
zVwRJp1S61H1VDmnTlFT3sTGMl/ijlfJ0BzYH7PP6H0CbNQJbFn1P7f0L+xdoSAUucw7soP5byWg
/mAKmyMahrWvhoGDpcHOErCPaLGeYR8M7uYgO5VueyVt/7UrO2CBLX5cIRd9TG0IBDAb+eQSsAmt
Bw+H+Ztp2VTZblw57MU6dxcKe4TxJmg/XnNuqS3gMaVSNZXXvduHR5R254jd7ZYRv3hMmN53YwGE
sgjnl8nXDSZAOlp4endumKnTqERxEXo9bohgE1WqkHI9ELAbHagfX1HyMlSrSO5g9mkCLPaZHq98
0hDUC2Aia/w0Yn0NttMT8pdSUHUNG5tGFAqJYDM7N15rh8e6kfIZfZTnU8rD4uIcrMioXsgmLQ9J
0n9YInkrLbIWmnQJOj2HAuqPdU+h7nQoJLJCjvS1KYDqs3QVsJxFT1NsRDhEeLztxiZedlHbCNqS
SA0RjknBt0d/lqLRwvUt/5rHn76CGK6jnwbvGomZJQv9K8gj+qaFEkwskf9C5S5vacj+iG8RF9sc
9dc5OxBEkfJnqvVjKN2nvk5tZKYiJ7meWldeFCFziM7CuR0keH78+moW3efoeAofEXB0PtgeonD8
lTcE703UfcdNVu/acKIHlZ3afa+a6trVwUqYkOVV7Kr2ZGc2GFMPQ0pmOR0LERd4lsX6e1iy/tg3
jfRQOz37auzs4qBFQWGwV86H2pqb55Y85r5FpdiWJWNk3YPfTbH0Je4MECnoyNLXWDSsvqCWaRqL
K5l3ZwpITIr/KHGvhfBBN8RSiod66B1QMhVSocq4AJPQ7D9Cx3QPXqmqtYIj2DcuNIwyqgb25lF+
sivlv0vLI00jjH1X5VZ7wXdbnqas7c4laCLifaPeFlxpcTPgW+sTL7gzcaGhPFb+U5pa/bNvy+Ic
0oR6ZDsS7d1GaTpE8/iFC2R/5G3MVQXXvI1Toeu799mFTZfhmoQlElLuO7V4FGRbHcPKYatLZOfU
N8n64mkwQiBl7zvqy0KVUxu8mN+yja2DUcBL5giJ0hJ83NN6UyXXre9TM61SFr80huDieq7lhP2G
ZKag8XhXmui9a0ASZR6JL/4I8ow6AjaiJBiVFwvxxKR6LoNI75N5eR1UdZ/mVg15xwsBEbT0DrIf
I+khkAKGct6zR/R25UjFVd0hBRYEWGcfT+mcNzttdSHuTqjygDEfZ+19DiNmLsryyDAQMoQYNDwM
kz7PQf9tJ7rddq6+MzWDyKjrHdTg7NV0VvAQ+kSAom7EAKrblgMN/GqHaH20bGfljGIg4ZfPrtRu
m698wNYDxh0pyUmzQ8S7AwoTQTyCTv0hHxNr3+k2PhTMzStvKAHBEjbX7SKqJzV4821H+4CHr4aB
n5iqBatlcqVLXaWobzMdBU851RjcDiPt/qMThTuFoveFEARe7T+SteabdyRwQo3H5xANdNeQwXa8
Zz0m+L1CcmPWfgB607HymhfEHSvIn7GDxmxKW/JCdNIS4oRDWvcvC71iR5co0ikMp2cZLS7g6KV8
EqLNYMVQEnSsjPV/osQ98SYZ96quoyvGNQ9kiRXe2AJLWRJk3i7rh7uGxN+2ZjVwwYuSncJpWHiB
DBQgJuRkQ+TmjdPZ1WsrDak5y+/59nELKItvjOYYdB0MnXe5CsN9YYMR9kvw81aKDOt13BCiyiID
4/H0BkKxp7NY7ycCCKsTGmdfO9J+sEa22HRJJCedjgDkeFu4v1TM9K9d5/6VWvNr7ZP+arLSVe9A
pNZBO+zazBfbhk/04FohFcFFQU0dZAgEobgrjiLy6zuiSGSCO4ywXK5TAlNNTNTVjc81fQY7u+QF
yL/1LYnjnF2G6q8k+FYCWvUN9o1wY+nYvgiVwezyHP8QOrx1W7ujHzdFjwoC/3mSw7XUbv9bWH58
V8xKv7RtAS3Tah24Kjn9tDgDY2xbMHPIWFNCnExRvI+Q8DQfLPGGeuAsJGSljki1MWxJdUv1nTrk
hi4Niwn3Jq5bB4pL515JQwAsyQKgHWH+MEiXdDp1PTjgou1QJ89YdJ9I0bH1BE1A5Uae8FVZNk2G
Ri/XUS3ajfTMbzLVfyKoo2s66W9m6gOecE3OWy66+d4HKQ6Qoz9FWXsbRgSPJbvZvd1KrE5zlrDA
WvReyGCmW9Qm6OtgpMrR53as/5tTPsHAd9gD7hZAzA80/VmraO0UMJ7s7hJ7KaNBLy5TF76wloAw
kqU+Zh8aD/lcHvCzfwmJ2pB2dnZOouyxzoR6Y5jA3b/Sa4yM6nNXDM6mZQHLdTE4WC1Q65B6Ks4D
P9wvRn/B5KeW25X7iVXKG4pQfJR+2x6JXJGi85HaNaHeyl8TbaZsPwLpWpSbW+5VFvt/cLnSAyfz
NSXF31nhO6dg6QFNgu/5q73wl58pM6m8oeEgPjoj/fDK5J9NiHjOcGMT31r6Yx6n44nPpT66yI8U
zXnliR/riP7DDhecld76QcCOtOUoxRU071yKGHaFgjHRzsC3JZRuz20O8IvqozWG3W6q5/DVTXqq
swac4KOtLXLdrf2YGkmGgfcYBuS2KO+bYLjPy5CHgOOZgEV5ajwQLJaTf3Zd+g8CZk4Kj8OF5Uy7
q0qPWic6el6G2sMtMDTVJZmNvGoi49EaBw8rV+DzwX/8+rHnHesEFZVeH3OZ5qbfFQjk62zU7ZoW
d8xA/fC1Rz7wWEU8lukKqu2nWD+l7lJxO3c/axwBZ5ERBzA5BNzRLrgPsmpwVJFfWTqxAWyBiI9m
4mClfqPnlbTNlJPYmUvnyqOfazeH2r+qxpgtXtTQEx5gn03rcYDsUuxVx8NmK9RqrqXQuWt1rZDj
CX37pzLqHl0VDjg18w81k3AYh7reEdh6jIJQ7nTJ2Drn+WuuWwDQfv01yerTgGhj/EruPc8AWshR
WL2VZpN+Q5zotzoGcTtM9Gt5mfwdg+RPWNAB2ezdJU0InwuQ+6PVoIcuhmgcyK7omAGVBgcPnW9Y
DM04tJ9QmDC9cw98BnD1IcdeHxP8riz7oJKkKC5sBFhTJAh1aA3SHCRkxbOLr3lDRS86f4DY3/vB
VaZWHzzb61MVYuuzlxoDYN6Ft5VJyWTFMF/spokObZuAk4bSYJWMMYX7IGKB5CoSLLOt+5bh+RcS
Zy/AIWwVBen4iR44sr2fqP64IdFDxkID/TY+KMbWHEFR3NbT+EWOCsAIiGkKHNlSlVX33fQeHyl7
HMzPw7nI8r0nghe/bOQl9CT/rQHZspM47RWVgjJcDWE3yOryZORqxG8DfxcufJvllL/G6I4feo5q
drMY+n3iddulD+6jTgQMU7n4zhb3MaAa6pnbhX6jDMg/yAFRfqabaI9zpeXMpLp79MObVBftDhwL
tRGRfGUvRP5Q1MGOsQBfRpsHz4ty3yJCHhsZ0VzujJhpsiYrrpKOKbUJGn5x7GCubRf7ZWpzYgq3
L69lNt5RVMGFAV1JcULjr9S4FWGdLHX3WwZdc9YsTA5BZoDkKZvpurX+YadYMcGwINAicdpkcNZC
fs+EI4kphzbFvj1WocFbrhMdYftJ4XYp76Wn2dsS7Xjr2kgVoZ1Q2Sv6F2hLbzp1QX8E/DuZsJfD
EoTTtepWii7Eg0NWzt2GXo+vQZT3sZcBJqq4EjRSjafC0sTpGlzeYgHNS9lEk/gX30MuxbKfHpYq
/KJLmg0lFwNmDQxw1cSK2+KqvG0a7vsMvnwM1Vg8c2tFwkjI2mWTudDqklzaPnmDiPtTWTByHFs+
UgtkP3LvIKhPpQLdAVBrHKzJbtfOj4FUPwU3KnpMeLfNoVj7mZvho56QdaM+QYVNaZ6ixkvwc1cE
qI2CjZiRHyH8gRkmtVC3ssLacyKzvfc6+0krEi+TZdUN72kz7krNLQK/SH7fSHiT0TK4ICINkCL7
PjPo2KAz9uM4vJkqPrmR98ggQ9f3nLtXU0YQbujKbOcTQblTefPrzRhefFGprWUFLPrd77biSi9t
qjpaFhlepl/sLhLwwT3iOTnzfB74PrHBOtpmJTCapbwOyV/g6Cvu57V3qLTqEddWPbCYQ+FqfH2V
V+ZsVJ4ckCMO5dBae1aDxQHq8rSJO6BxYq0p1Xl8EUkJ/jBpIHJliAqYL97mvvwCsLIvfD+89/z6
n5kWDE4R2sxF+ykVkQki9BxgtmimtDzLGhDA0vTLqQ4iAGLBVJp7hnx2mV1aUEVhj19jELc3DoXi
mJGl+TQSJZ0Tvfy3GLTePMLPxSSEtSdI/wYsRbBtQErledXtNHU9PGZle0rJ1xzoAuVeUFTBFQP6
cJLGmLMDqYu2OizDZem829xwKFAs//qkiuHU4HMs7Nh5neQcviespbZzQRCkc01+GkXr3jKiU5hY
UEFRx7j5iiix4PL5FjvT1n5IU4Fx1O6jD5e1nhM1z66/sskNLYKxARs7WbMB7MaQNSHlnsCPUKFt
2nSPdO/tmljcxm7/7qblU47OtRVYuq/GJiIDl076NJEG2mcJHLxEpv5Vx59tN4nAoSfYgzTMqQPY
4tdCm9ixcixPgSiqq1qzhS5j3nVZH370PY00bmLj/M4oTy9yqmj4Hhxt6D60WT4W5NE3NP3Iu4GS
E4g2xjmJtPuslsy7JDjBCHp4t7JtS+QZu3phj3blsM/kOtelT26ip9vM4QIdd0F8KmJZYfchf+wI
dpGdDNxDMrUEvVL3zi2T8SqaW32c4JzS/+J/8gDDegxRLztyQUPo3gk/PqHAf7qTfsSk/eiL6MdY
BPeaRZTIsYB/7IXmt3XwzztiEKIIv6ae2pk4a5y7EVra2fanRwbob+bVaefOKZ59z91T0GKdHcxT
+3jpTnYQ3yYxxw7adHptqex34SdzsEUFdLws+gvGHDx5WUuOHckJLzTe1BFmeQyv9K1Xwr2LrYT+
MOa4Lkq7XSTz4C5l/c354GSP7eqSQ27EIuOQS4+4tDdi6OhnikA/DVA8bmhG5KUag81tDNt4Mh1U
JqQvjmc/yEjeZ1j897BHvE01hudJgMzVULaArLAPjZRrndgI0vSs22vRyOclHd9CzUHVjktyxmGH
7RByN2/c6VgHkt9M6HKDarh1FF29n4LyiRJ7+kQwEK97V5QtwftpXK/Jde5/6Sr0WZPHF6r71qIx
orZ9hGffZn1bNx2lvlhGgtB5ll14pbLpUtWs/7ucLgOEsXzThhg5xoj8v0OXVOBr2gYT7V8srbut
GJs7zFgO2sR8ZJ15PSJgUcdI7Lsduyc3yOR+BJawLb3kfbDNk8qq+dpvAugxfvsjKoucxGpYRedM
j+WCJNfV3V81sGGabQGagNUx4iwo6gr/9rabA4p8wni6G9V4bKdkvq6i+SGd3Q8MgqifIR4DXwEL
zMqeRzcFOB5BHEe27VjZe4+eql5S336MKwzVHHYwIHv/iV8M9gq/ru+YhRkxuKih7+IGARNrE9oc
+WeADXZOq7nGGf8f1NRrC3F9m9XzfhoaBtS6HrehVbmn3p3PNrnZTeJ1aIpYha+ymlDwNGHFxIG0
LgxZ6Ec2g6Nx3xuWnPw1qzcHqsmKH0m2c2P5p8xwPJdQBjbM8TT4oFJv2LmtCqA8T5l8yToDta7g
ymUEvKAEmNIuyFFb1WpmyOuPCpIBYq1gbkjaB/DeyASEyQJ+kKwtFgLS5OSP+WoI8lP3W3oOlpnB
AJOwvffelN8Oee1tLjlmtBsd6755ZKfxrtwF7/SS29vUK68A3ZMLGuddl2M1XEpfQHjHWBQSB3fV
lNGugzakAutmku1XlQe37EZw1Drm2iwj7sJsuqt0V9yqijZR2kDYpLG2pjny3xgWH1Xo3NUOaBl3
0RzCWXGxQiCiJD7EnhU/wlVHvpMADNTzped3pPXvJMxtlCX8kwjc0xCDLx3c6VhEsiRF0pw8ria0
c1DP4Zlv18+eU9Y9lME7v0Pnom06X2xWST0uHq/BHtxYaJg1XDt6rW2JG8+ikKkQhpXDMr6CKbuh
G/uj1eSjmont4WqNGuZInYyqXxboRIiA3ASKmIJlSdOIokpRxV2z72d9omID3q7gSGyTYE/i8t7E
mNehxV/q2HleGqu5QZqGIkj9mcMvkgfzSvv2v7In41hE411CnMFTMyhhzG1EJeGsQs/BBuSz4cBn
MZk+ZzxM4IaGqjrGDrU+GB4ceg+4p9X2eFdb8UcymlejIoiQCZ6AdOr/6rx/U77zpKPlGQjaK0nn
a/IGxQ6o3JO1YIodNFriUs3eqXA0m4swcc+W19+aRB2NiD+DvuQ59Jvu7MYdnVWOeI5W/xXGTrQh
k/whUlLeYUHX9rmV/9qcjzxsBXsFpSMuGjIiiGH3N3HbftcmeeOc/RwFF/WlKpCmYa9ntMhIVN9T
EgNd56gnfMID1Kf8lx3cgOS7KFMe7DempXCXNnlPB8lA/3juV7dpEll4XqjRjNkjnyPk50tDvmlH
/Ivi6oyNhm+6GRO2c4tcdmNk/2nPyRMOWFooen+fKbXsCxM5+4A00BYj7l5r/6xTmdxX0lYXF+7T
kTwOvP6ArWOJG5iezCw4sitoMZz3DDFifgNg/Of0MIqc6jy3kXVcYL+fiBuprbPEqEhIkXJYz3jY
oZcw9YkKV6pnier92EOLFOKpFxMRN13sLt0pHfyrUa7uhtJ6KfHf7LLR+elJj2P1yZ96XMN3gYv/
QRYAH5dZvncxQg3+2Pmti9NXMGEogFmhgOzD/3NJI9RhehXifNzxt8U+GBM7YR/MuZVp1PV4CtpN
XnnVb4THiFobFn1LfJM6s7xydHnToN/zm+0utRrds2aVzLRGm9vY4dXw+6l/lUlxmgtYTEnoXkbf
pbNrrStcv0IxOf526GwIIHG7Z5dJzSJYXDX7T7JrvugWpL8sNvX9UjdoKx2NmhhfWDXb7rUtpkMy
UAc1eXSnjUShN1Ybw+YYPXVd67794CJ1Crq0/m7z3lBgH08Pg+Pj8JOV+yaWnuYs118uCc73I7bi
4IMzE19ga8byaXGs/AiLgP2WafAAJdQTlB3BPpXKHCARxMwIP8sBKgpk/9o0z+hoVNphSUSdKyT+
esV3Vht3PuSupkfe6fRbBgjhpoUURAUwZgRL2A+MzO33VPfIeFkqqn9qcsQ+m5zvsbDNrskEmd+a
OtV8UvJFxWF2DkZZ/5oMeyslEs/UUtoXg0SyYXheftEPMFxMLG5qFgGQIjxs/CaP1YdXCP+a6z7g
Wz6naRfOQDm9pv6m8Hi1XUKqZECE4lnRNjhK4r7xPD9HeZVd+WwRri3P1Q/4u4G+WhUhuMp2Eow/
UfbpTGwl4sqFtd+AvChEH9zJmB/7RngTwhirdBRCP7Zx5fVt/6tyQf4iHEw1XpgEua26w0/au/5T
mTKODeOksP1QUVz1yYLji8xUChcOnYmdUE9kC7WZ0ll+mA4oNIxiKuUWPEFsM6uQG7mZwJiLOcRJ
aqooasOz7q+WcFkIWprz+YGyw+gfLxAfty0LsJJaycyl48Znv3uwqfuLK9Zh0o4MEKqS6KO0dqxS
IX0nBrnNenBZ9d+LtTR38Gc6Oev6pAt/zc1ZMcSKovduzGzjb4zWUnjb+XNbzBel9DRWoPmgPXOH
JUVsgsVibh/JBmyKmmmAUXEh0dk7/cFQzbhjnNFrHWUBXJWAxKGKwVYFbcLgHuCm4e49p/FdW1oM
p3Gy7GWUTxve3xUfL2JfAIWM4BJJdTI1vNWfLUiRkVuQkEZtusoidgqcLxYIsTLbzO7M+r0IXiI/
6D/nueS2knDbW+J1J9wkl7leXjti/cSOz6UO0OujAF1wMR8lfa24rZubShdvJlL6HAZx8NFHDnOO
JChwT60tHjs0X45gJ05+3JZYo5t1ITtvk52hCDI1QPmhoNGrLBIj7g+4SgydnsC0OuabsaXdr43D
79bru8cJrzClR3T9bp12Kk42XLH+MweJCRV2rmBG+00xVscycAEK9vjFnjozx1xOmvsMDBw3267Y
1T0nMHQPopoLnQBjMaX7oaNGsmyzAP9gfhN0SuxAlxxNHMFgjckFs+mnLCcSt5VWoHsNvHjZwRB1
K+/GTiQ8xcJC7k/ucsn8MdaQHo1wX0RsY8eOs9jitUshCuY7cGyC9R1X35Z1tBGkAbFrTT0vk7x9
K5KOKbdFmgQ/UBtmjD4m7Qlcr+VbgvjvtSxKOgWZV6rGEPtssy8oHNfASJGBle08stGZnycT9tgZ
1ddgB28EbDBBBoxNLCD7lfwwEqBkIy7ZpgDstdUO6oJBbpbvsh7PZYl7rdHNUyPQKXu+CR7Ioj05
AwxGYt4jOWmiuo2L52SR2N3kyPIw4rMGdBOQ1ssZnmEaBP4aRoJm7nUUyLNNaYmpoQ/Ep4jfiWXH
ZD+Dud1FiA8IRcAEND7DfV83AAOJLsGjD+tD3+fPJunuANDMlO8Scw2ZnSmT4CVKIOphCLll6FW0
mescF+k4coWQ+Idai20CJ1cN+4vEanqOFucutwaiDfi+2pwoXNZWX5Vj6APy/ceScxY88FWZK8qe
05FfmazatQdpXUqlXz3T8VbX9S9bPWcXC16qhvaEWMzD3Tjmn1me/2Fk2veO4vaE9RszadIvottC
OS7xaNkubbn10hAyQ9tcPkVi0gAwrFggJ9Qe88CUEZViZmj0U8ZoLPdBWuBKDFqsu3scb/MT5BVE
3MYt5A2KCQ1JnLD1m0p7mqS07AKcUfjE2/vFLgwYmdwe37HdtYR9gU2muJXSEbNgyQ88DVwKBwqa
3eAsyHxmt4bvbDs0HFyNEz/Zce/fO17yM7nuSz119wwxHi9e6WHX4RUtatzrdZDDjNU/XcK6Y/Bl
/hnpFmdPl7+6pR63teUUV/Ys1xsaJthoHRRly7IiR3bZLvCxb73Gm14DLkJngAA4uTqma9RLhKQy
tL5KeyAl4JKlO06CbBjh5Qo4G6vMMyGNiNYjOqJRoCaLWviRqhI2Qj57W3qwzJ0y7BzJ1aa7Hqrh
hogAFY0JzlO8lck7oOH80xX0eOOttIno4vLQuA82RYrBLwlwb3g++ebUrfNHkZeQFapG/mMfllEP
1/MXD2ntc0MJ0MyrOPhRbBjCrDqHfxqJcOOx1j9wX0uBVxfVjcsn8MNt0Pn1TesfqZteDtQrRb+Z
q+bvMQyie2fCrZF7dBOzF/eOutHkd5BGqARnYcXTNqpg72ZRfpPgBvzoCLE8IOo0T97odFsZF2x5
/covqTLBLjceHObrFy0WSg8RHc1B0yYPeDhW5qEs6vZ5joPyTrMIxA8xEofyuip7DDli3vgGzZ3t
Jus7qEVQaDLLO9SxwNFU2QVtD6HPC6dOuVk03QIqvs8dcbeoDm9aTV+w2BQCsMLSLc2wc1ayZyEC
cQF3QVHxtADgLzyLvZGB0h1n7WUhZLDpe4ujKNcxdjXYjd6A4anuR8kob6IrzYcId47pNRyD6ODB
j910ZfJRDTVslhXGHhUrX30dpFQ/5ds4g1lU9rZ/5Tew3ZIRQTlNqv7oOvrGIXyDnIicvzgpE0bp
vow1zakpyzg3H3o8xwhAvRnISLn4xRP00VrFdBLECInpwJCfp1Ow0ROHnG9xDQA0uKLNcVuMcX1u
FAAMdyX2FY4cKY/B5m3+HyVVrv9sPP47r4oeAOnTxBdlb9ApqI5LqYtKkopLsrXSG1mWJqRKFh4C
Vt1xsYXcDiV2rlr6DZIabbh76Ms5wMwwspPz2WhS9I5zPKxpZ/cXqr6DRAbPlMGV/8p1cVWu1Rz+
lH3N5fysW/aHffmaFmNOmqXj4/GsNWZpvksbGQBNJiIHy/26iC1QwhYPh+/n9xzj70a1l3Qh5qvn
GLm4HTCxi+JJ6fJ1KWpS5knU7eOm76994P9MBTyUjtcdnS62tkGG9ZPxK34Ron8dI/pKURu2k+O8
cVvveTk6WXTJK8IOLCiz4uxYIRvznsH6yICe3wZ6JXG16BVpV+lDnwnAwPlgrkE0TNve4tzmwaz/
FVjuaZ/lcBhF8SOrCJ7sPD6EROnws/afYYi0VCwyuAdOmTxQTNzshil9Tks4YqyXoBauUd2RGecU
yzE82g1/dZ2svvxqQg5X/nCMYD5s45g/q2OxB2IMYTdeOSxTZ3GPUeZpCTpKasxijhQwB5vB7X6r
0vopPRg2yofPGSX81rgDcc3Kw6tQz9Ro9ZfC5x7vF1Bg0lF84ppA6M2Lf01CXNDYs9jW4fI2Th5W
ueaZxQ4EEhn9DUjfQNALStfHQdx6aYdkBtZ3rxvrXPXKOgjLetYh/tlRs7uc3BWvLESyX4L6NvK9
FfKc0WEh6GEYOAQ7/KmegE48xcOPossSyCKZThWQ1UxaJkd7FC8huyu2e+NrOBXP1EJ5fG8shr2s
/iuW9qYJ0b20zh+wghiGTko8KeE9Du1MidvEnCWx01E8NtIfhDO1951PRwbNacY3TnI7/i6dCoC7
4yjwbeUruEBzdHQ7ErPCIz4GVAA2EcH+OkS04m3BVO1TNe8jS+FpJm1aGedf5ydMTRNlXNlfFrq4
9nG7XbBBwiwOwXM4nnXryequS0n5l1qBx3MR0VdAsyTFn2mq/6w5hDfKkh1DjwhgbM5nVWXR2fjR
X94PwNSqHm4o+M+HyhrAeocyZegfx1PXQLUqFmSsOMnTqyGf01PSowsDIgWmEdY9tA84k9vO9vkK
nDI4Edy/BFE4bQASCw5io3F+Fe9e01GR0DTiyLrPQa8n6lqY+yXyylu/878XwzNQDO7KKwiQgZs/
nTFP4dV9T8LmPm6FfT3HheIO1XD3kTU+6Y2lBryGpjf/uB0RHlfC+yGt4P+LgEoSQGe5Xo3NuMcn
Ml+omscOynxMP20W3DNloq4zrZJNdFyWWI5/yVBfD2VT2TscvQCaU7IOyWqhjdvgrZ6j1VqJokt4
O7pVCQOQIdBAxEi94ffLbrukHu7Tsc+vR5k8aZ8vI8dWc9Z28zGMZc/K1Ue1C+N8OyZBflcqt8G2
TTc9cWv7s4lpqBFKqIfEnz6scsD/0bCLarpTzynDdpY/MQw4Wjt4lCPXj3ddZSOsecHIjD4g1XIj
Xo5ZxEsm78aGgTxW98EYkymibvZkW5Z4VbSGnxQ+gU2R1D/juDJmS88/D0HxXVEFsYUG/FAT8c9M
8OWxndpz3eKcLlzU42zGLpPrrZLmF5slrk9p4HYPeXNdZNikgwk4GcKaqdYypXWumeZBbPGZxCit
C56ZBoQd8CZrDSsvO6/mYHXm4lW44wlFPwJ8MhQPsSXUBzN1tRsaM58E2dQHObV/XY1FN2ia5mjc
iEViXGuQgbQQ9FxY7YwolZXJeMsN9YvxpN14k/qZG5rHE355+8S13o2fJGflqk/JHhMogF7OPr/d
/YR5Yjep4JOuqu8uSuhb8VErfdxQqGz1qzKpe114etx7/Xq/bsmCmsgdL26nk3+k7/Yi6rDfB4vZ
jaYej7Gyv4ocKAZQ5uYctKV/x8bhCnopbU++FR77EOmqVbGD13z2r/LMsjbSZch3x+hL9/9Rdh5L
jitpln6Vsrtu2MDhcIixqVlQqyAjGDo2sAwFrQGHePr5WLPpmm67ZrO8VZnJCBJ0/8U531GIedXw
hkT8QdWeu6v5cm35xFyAX4U4BGGEFAjxOCrST629TybQ7Eom8nv8tivPrlDsiAzvzWfQdWH13u1j
o4YA1kfBT2RHw9lxW7Qrw9CtqK6dJWndmvJHR3AFBrJvcnYYMeaGzTB5J9kJvuIOmQsxCjL6VKNw
8OaRMKJXMT8i+HRGJlVh4VW2bAEOcz4ABN1Jgl0x5h+lNT4Uhnr1/dJJ94bviFua9iD7ex6Ciz/5
2wRNEoFwsJKm6NHOb8xjY5sVyck2oiezlBeROuUqJEZuiKGhC4szpy+NS8S9vchHIMQw7cdhvjJS
ZJyPbDOKXyziVJyi5GKz8T14qFcVmPyb0QAWeRsxQ5hiOAIOgIbAZxvS5vp6I1hU8NRBjIXMoIV/
Tefow5utg7yhjmfGCDVf/KwjCbcQ317KVxGGwbLMoGJD13Vmcx0m+l5V8YdIcVpFzRMlHVuxYnwm
lmo35iziEIVxDJfrmWRZCSwW9a99UMpcp2X05vfdn3+xZ1DJ4T/TfcJWMwRiysVG3xn96SenRdDh
YsOET6d886zZVUHV8AjNlObZy8rTjGR9hd6a2SNKvOVNEvtVjAENR6SPymHNGXLBLhCKIDWkZtm2
usKgXCAY/GAMSbh2O0GuVck9ueOXjvxoDQifgYC5qKpu3Lp6QAgh2fW+sQv+bZx0l8fUc/Pcv2PA
3padPFR++l40+skq8l3K0sKFPwckKHyxsMmmgqY2z919bgb7QXsvVpWDSjaBAekhg4eRJuPaQbO7
4/qliKAAWAhzMu5FGTwgbL/Mqv+aCKDbYW1LyCwbOcP7p9Z0JZ8rfkYQ9veqycVCSdZJEJN/ITtD
E8QKtrVb21wowOZLNk9bdC5iNam4XuNUTjZDXF1xxPGH4k83zZ9J6Ao2KKj4BWcq2uo+LDFnkCQF
fT/FCVYmWOgmwshXhOWQGNBNzlcIOueVE/qIcOuCPDMCDOt8MIk0Tx4k5FyO3w6TejurKrxphDS5
TOhMJoOedndzZr3Hen5TGhKKRhliuMaPk3sML53q16zCYM0gFQ5sz3tiiAk+cdw89E342yThU5+7
rMn9V5Ms4eWNLSeD2w3CN21hkx2dDKgyfKRmK2myx2SQh6d/xslnFF+YIvLVpGmLUzE85gnLZd7B
R/BoBt8Qc2sScN1M9CBUBC9h2ODKa/6EMcZuDNH87AHS0YEqeGlG7dG0+6+qc50Fzsdfo8cioOrk
aYy5me3+Ju+MoYBN/asSU7pRaoTzSdu5giqOBgXTVcRkCCtCcofgvYB6Q0lLJvJDOY3YEXIkJ8K2
WFsNtx8ntR+x0wLIbjd9diucVdlu45iBalDZaj2xZrrirYVz4WdvJubF0CuZ1Ih5aajmtRT2Wdhq
o5ymwiymL9hg7+KWngvGM9l8ig1mzamTCBu/ZlAQrjFh7yg7d+/29drvNH2PCf+sOyPReJT4SvF6
vEWWWmeGdxDKomCtB2bKHHKRe5PLVSNbQ8u8sO88T7Nx7ftibVGO4U/n5xufjQDOiA64zDiNP/AY
6Ks9sWREKMzepvf55Xtj7RosAEVngToUGQ7bojlIUZ2ngUGpPR5rCfxkKJ5x8j06fb5KDbsC4tqg
YYXMYc3BjszAfhWqtD22IrkGpYXErx6556mFRT+fvKqQyyFtTkE2oWMssbUN0bmnHjBciDPujQKV
hPOfuoEh5hnBZmgBHORpdR+b8bXxrQd2gQyqkTjlzPvtIbqStLB20W4urF4/Bon3lfeSDyj9Jnbx
O2679xy4QhvJe7xGl9bn8vBB1Cuf8FwDH1lDeFvD7yonprKUzCgSiqUnUvIp/KMJ24Jn9KwihNpZ
lpxxGt+Eg6xcpsy88+hst4Rhrwb452sXj1s7exeHWEtSvtZRYDzOifC4ulse+fKr6j0yZ33EUbPJ
ntqajjKyj3mBiz6mEQniYZvlya8zAyTs/UcKtVfHcZ9NZ/rBqbIhxdtaogCZl/MIotAMyjdZdqjZ
mubLt1X7Z3ZjyjhQi/wy4TarhdxJ2OWrWrL16KowOjNMlXs56BewcBudoeloBV9Vywwvkr6ce62G
W57kT5ohu6oxM+ghurmxnBM5kOGqZ/sLpMU/hrK9ukbGylzG+4Z58LJyfaLoI/fM7wYYsmy+rJAE
gGT8cSe2eiB/m3Xduj8mvhOcStdE8Zft8VWN4NdRI+1QomxLbW4Jjv00DYVpIvviu3EaxxkCFp9d
ziByKUv/oTejdJd20bqp5dbAYIWV6Xl2gpe6bj7j0PcIDUyfncE+O6KCJpH0d6ZZkB/YTUf0pr8x
Qjk0DhYct7paW0I/T3P6CfXwEuBYuOXaMNiT7hFQyH1WTwMVbPIS08iglonPGdaDKWQ2Ulj9K19A
shu84dyYJT3cFN1HnSIphdOXHJWPhNEJAv9on5bjuSa/1yt65mamvpoOO5wg7T8EOO0lLcHHKNWv
60Pv9eEoHwOsc8pEC5jN1aE3c+K6eKYWtZ28zh2x2JSJ68j0vAW8sYHxU4noi2iBkGKxBdzeHgwH
6VxXYIOOnZAhRcRCZDzbncFqLPbf+fDzhYn+OUYA73rVvaZ0QMgxEgmMfMKFpeBZBsw1p3oDU0Ce
HtamojK4GiLrLtHpc8eQk+AHoGGAOx7A/S9lHAMNtSDjFoewGf8EkjRF5Zj3Uz8cI0vejz1Lj6jb
AT7/vo1CSQbrUJuo8jwYyTpv9Z5CZiVE9hlS/fKhFwaucNQhvkWEBngMClqSpZgvhHttjkSYNO1j
OAro9wPKib4+JZP/lZYxVZLEeOu/xZIFtZweXY8APGvwd6GXbHlCxsvom8nOaaSxDNs4WALZ/JzH
m7bPjutNzoexAcGjFj6j9KXI8hytL+Syye02ddqjjKIAHmZkeElxZ5beayDqTQtHgjaE4pdOdAVy
eyV73tQ6mFc2auU1oo1N2BUvdVY+52ROL1O/ePZMxrOqjA7Ch3BUJ69InpBRhQpuAgOvtJ43U1BC
zCH6xJ6KDQblal3BsgOjc0Ys+qdV5XKciBf1JuMkK758idZn4HTMfFyX9y5G4iywHPhZT+4DRH5g
GJeAAXOnESNndXUEFpwtA0/JY52HR3tUTCGzeYtD+E/ZIYdAe0UEhJd9h3661qN8tXKxYqMaLAdE
ZIuJVCgcvn2ycRvxjG8fhVPB59l5p1TYuwrAEMr55GDXRXQX+qSjqQkMiJH3gDT464YL/ITJKkSs
eeOW/soF1uvG/AJ9zlIky/vXIczWwZRxjzkE0JceZ1Wm2gdOYrItbgHcLVaK1aDlUULUWThSgA6q
PdrJG2IaY0dWficjRHKvfU/jaI857iiVBmbuEazUIexFC0WAlW86KehU1GwxkdiTYvW4kN7EwZn+
GaL5OZp6rCUUQovklnkQCOsYGAIXqfdEdu1+bt1oPwGH7sbgbUYcA3y6DzZoKJC4dsRCMGpepXF+
8Frxm7Zc50Ww7wrjNStrSVIhMtr0ho/pE48fE2T1qJ2L49Npw0T2nfoKxGbvG84b+twje9kHFzXE
stDzs2jdCQZV8iQgfBRUtdg3D0z5UAkIl21XUa5G9C6yiFwAr/oJ7BJu5sm4E8Lf252qV6LTjMKj
fcJeP5+IlYh8GrE4UyjLa++I6ulsV+LHt6yLXZaf3YxrO8BYmOetvRwMZ8dldrIr+pp8eJqDQOzm
fxX3AJzmqv+DToG0S29CwsofhZaLV57M1/pcy1v+C3JWhknmioyJhzorcNHnPwFN0pAwnGnxfhZh
8qg95x2gDQpYHV6HJDoOEbWZ3zfPXtttmHxeY/R866ZjP4bu9Zsnhn0vkFhHyoMosmdTJCwaXGpJ
K2mAIJIBO/WxufXmCqY0+hhDIhRi+10siFTbzTo7uRV5zj5TR5f+UzMLpnMIrjOwdlJcuBE6Hhje
x92ceD9oTl8qmZ4CQx1a1hYUeGiBrIqmEFogoogufqk0CuhpILoXjAfT6gbDDKJvNlE+w0EhdkSZ
f8ksZJuasiwcKEuRj9qYMVfsFCGoFCdfiIfcmz5DVZ1JVvip2N7Rs8arGKm3BYJdBOoOdROS7yL/
hitRLSY8Zk5hPSZeTQpz7xNychNGA+HqBritFHrHUZcnkaiTIAhiLmgRVYKkNa73VUIW8NToR0rt
h8ETu7pyH0I7hw9HFZECcRgSBKop/2oZjkSWesRiNHH02fjuPrWiq0r1wYVItiXZjQ5xTv6EouRH
iOURPePetHGhNqGqlyM05eUI7Cr1p+qr8WnoIsGIm4HFEYGPvosE6S+Zoz9FzRY2vEEK67ySW79J
Ec42/ZE9yc+oi1fIV/gsSu1RrUQH2TouWCP7DLjcW9rx9OtmbXDMXXtrp+0TRn+w8ikBCwzTjQPr
2GjJxJJgPINyqZvGg4pJwIz8o80suyssJr6kF8RwAhfGPD51orswCOe0aZOdbZRAOo3u10TH1AXp
BqbHjtHECwDxZpEYKPToYd7j0jxbN5i/uK1bkshdz1J+tEhQ+wjbLtLBULX3htE9s5y7VI5x6t1b
1gDBi03ffkJq/ak7GwmTrQmsxo8PtGXHczAtTcN/NL1g3BDhzOUa2+eAfazIml9hosj1yR1fDFV9
8c3JXFhkqsU+7W6RZHd9ckOtA9DP48PQFp9aed7SMit/j62kQRYVceWpJZ/2C7KUzdDbP72XZxun
L4MN7NaHLHca5Ll46ELMhvT+zMVjeO1L7KNkHAcd5L6aw9etrjpqnlEPQnMYwpKMklIhUGUGw45h
NdiKR5cTgEiDecuwt0A7B7tYonvfjJnYBrkPsZZobpkXBxdzvS8MHAUEHLGyWHGCLken++5TJ113
LJA2LI5hLMFz29ZmgGrHBbkPyZ2bGjhQ9a+h2O1Osi99FT2WQXFuiWTupNzK2dwQmNCsUn8Er2B+
WZKTPBrM71SwRXG1D8yxb7a0p5f2Bhw33D3ZlzPrE/zDQxJu3RYJSSTi9Wh1sAlwXq5N9JJLUJ/D
Usc4avI5CDeDwmhi8T2rQgIZpybZMet/jtuUnMkx2WjT2jCEeSt9dTTDbNVOw8uckiZaigcrzJ99
a/rhYn32p+kzTS2kodpW21lCYxYwQfvAPukoW3vqX+dvUaxx6fToY5HgBJrCName+HpRh3QdnicP
g1B/dMMKknKN+yaFc2FZ70kB7Q5xzxlf+ibLA+o7UriitDilyn0vzPTRs8zogN6fqq+I7rNUXthJ
PHQ2dEguq3XH5bqYPWOTjfY26MoPo6MitaLfyFF3aWRzM+rtXOSnMTVB1GBcAQLg/tEZeXx4+URJ
1SezB+TLKxKg9oR1XE3to6KyflrJrT9myFZu2gHhZAdLuG/BNOwGUV5UpisuVranJlm+eZ53O6gs
q7JGSK3wyKZN9+QHzQU16BYumWSPlbIlTIHiRIy9lh462HtR99sUpUuZmPdmB3HI6o59VP4x2vpe
jQotJ945ojnJCEREPOQnhs6/ZGatdJCchg52jOuEj00rqoU7m+9BTRL4LRCU6epbhmh2Hp03nYjq
ovlu41lmlERzSkmOTRuvGYkKmWD4abE3YJbhqg8LsTK/wZo4wL22ou+WEMdlbFfp0k3ry8ykG20a
VxRn1dHN5baPms+pdxA/OgLSVF4ppgz0cyHYDW6jcakt6yliKGdV0ZoDJNp2Duxr4g4USzqWF+49
Qu9gNZi4dDEugJSvM7nMeoIg+iRo0c9MGcNkbEKePx8y01EIyJoNPRKQXWaQgRd9OnW1ZUU/Qxir
9d006TMydYP8VFoMy/fsm/PwxUxsc+NruKpVbz2YrAT3KvDgW0LveKqd+Gi28tMY5dHIJ5J8CxAV
xcRhHFUgydy8YWeDjnRqTpRVDGyjlYPFz5nmjTLQ0Ulry4Lvc2qiHyJVElRenBwJyBMPy/xCM1YG
TfqSlNW49xvvAvOEjHReJ7WmXVRPDKeH8NqnJmQDLLCUumTzOu0t3Bn2ehJAawhK41gYwT4eZ6wG
DrlGTHRhoEb3ZjNePdvf+x5RZF2ZHQMq/WUzY08DivcaTYxPGm1dUwj0WTl9eMF8iXvrA73zLsfH
tCCzMFlOon0cUuPVsBlS2z2fKDG+4G0cXI1BGHyarKzQlsNNDbtbKisAL/R4/a4BQ7nGqMvNjzGe
5QOy0rokUDMTJIUMwaebWA6ZnDfDloMVbA6A8DWu9Y5OmWyU0LpDub+BKlIuyxtBHC/WSG/Wshhp
unalS/txgpqxagwSiBBVewg+UdlXj/TDgCx469rRuSHVnXA7Vs4zuNoPVBH0ns4bzulPWxQ/3hxi
YOWP11TusnlnMcsAkwjUoPKvOgs/5hyxSk/UnXN7lMugeyKA4tln0kqWEvlRrQvdHgvHKp2BQzVj
RRqDHWy00TFK9H9rjwXdFKG18OkfvZbRZ8vqMfTSE4jGDnc0axTJR2SZ3Yj1ojsEIznwLWMGXXgs
g6vh4LbsCqXMuOObH2Q3aHM0d9fc0wxV7oiFuu4G0PKw2QeyljyjfihG7roxEsmKQIpVbdZkvgYJ
zihVIZZC27mGgrXOmvLFkT1TVLdeD870bbb6dczHYVHA2aQEJWXYbeBy1yaHAWIVsUSmYSIUE4wM
ZLmV6fgrpASQQdxJDK7cmpzPcMI4n4z00L0O0A15MYkaBJgtxwodyWxmH0Zk7tsA2DP8nKnoXoY+
AtOoiy2D6UupzLNtdxSk5nRRtsvIv2T26xAMwYj/Lhgshoc4Q5g/0xr193YtGUskPY8OEYRJN7xO
scTPrlnhyc74cBoWiRAZV0x5trUFhcDPDwUIV3y3PnmEhX2otXkgPnyd1/Md7cGzLiJ2+9yYCLXn
rYUJAA3rQ1ErqPMtqMwQx9ec2b/VaB0wAEzMJeY7tnZAg1y1SAr3FcE1apnIfwvD4m5mtEs0BSIg
0z3VXhNuoeV/SKqYSeTJ0unMZ1GivBTYDD2kk2TdhAfYLLtxDl7TsmXiRXCGK5ieeoceKueiH4Jw
Jf12BZoOn1ZKoF5QkzvSbSjCvjGATZyotOhGHq6H0t02Lq5TryPgtsmcxwj5KctGfh5msosZHg+0
A6bwzFEbPkL20g3T3labL75df6lk0tcgJvm36v07BIfAIOFeO+Y7hvbN1I87z6HX7Izg4NcSjjEb
GfimCYoG5l/NfCzJ1EDKRIiXmoH9xn21CtDrLbws/Skq72pkmqC6frgLW/nrdv6G3KsdGQ1nm31M
l2NG7tmFDrok+Lsnq6MQ8wspu5I3WnyLtH20ez2ebAsrbmca1aJxJvnUxuVL1/AOKe3RZwBboHiq
l3T4D07DUD+FnKvc/ps47vcZzg5Ofov9J7Iuk+fa6jiJoiGFhdWqeyjYe5+kJ9/F3y567yfM2ewH
MzGhgPINFbyOhr6PCSZifopIY6z3BFY/MtyLVnUmTtJLXxHkItOeyg+vFo/8YxLGYfsnISYjtEid
IBLiOHBjxM50bytWu7U7x1Dq81fL1z8SBCdOyRFQqbyBYAr1BRoZZ1N+7GphHDqF7APJXL0eRfpp
RnRFkwWDIWF7jVww3YcTA/NqQGsdDi2LJi97bfLkzbXi4Wrjq9y0fhzs2hqhk1vw1bMKpszhBKnR
GshuvcnDTjmziF00cOcaVfEKIf8ePMxliFOmTHE9bU0r9OkVO2/XzHb3YfRICm/TdOG2Ne2tmR3D
ljekFXBPQSd/Uanjyo8BLMS+DIlg6Ns1RGkDjkgltk0L1GdKxL4foHuUmFfPjDrLTSv5aY2k5/ca
kS86BAGdQhYEG/QtIMmnov4T2UGEusd8ZsIt78BL1FubNNMRANv81FXCYC8qMZ6XubB22aQkq3CS
Mvfkn+QvIumYR87uZ4szDYSLOsAwC2jvh2EdIcV+g0ZtHUHnTTvX75q3Sg3tQ8NnfyW4tCdPU9SP
tp6LrVYE1SZDi5/MT84J4ytYaSQOoG54tFk9X3JdVIQceaxUcVfTTQPJ5fkUBj6+AqlXri99SUWZ
TaS/+X6b7zStNO+Y+4JpqL96ff8Ll/drACmz1bYT7YOETpKli3GwZqO8I1gsWBey2wZq+iFaHb1A
0r/KWhKrSm9EGnj0irMBN2mFJXqGSk46KLPoWmXPPbxOxNkFTsrmqWK6gn8GmKMGj7duXGwpJeQX
EXNuxd0qzeRb1k7ltutVuCQwYwv3lV3gaIubRrF2V53TymLpxOE3aZPtAcEFMVq2ydDO8gOULr3d
XHVNdeNFWPGirJAnG1v3OrCgmwkVdPtUFeaVMPNq5bkt9GdWMi9l5M+MU8kIHkiDobTnpm6qZL4a
SQo8LCtfTMA+Cyd3fIZuDg0ciU0N477oJZjHi07kU0AGGCl3DFwR8hOFKBvGJZ2BjFcKBR8qoQby
HQRwihGg3ZRfULRZzbR6PDbUZit00I/c4zA2OmQVXczMeE6H4tRXTvKsMCojFtFUPNK4pDlFTdSb
AnxF/gbDj+verI/GBNkMzGOErZTYB0R2PAo583C60q9GDQgqgGMyteyDu7HgGk6LodtOEyVcloZs
SLsMTq8v9taUAEZo+4MWjEbqIQ0wW+mt0CyU5sZAleLMH3jqgODo+Aw1gFwhoT4DCSpk9OV8kKz2
se+YabytICzcOVmP29h7Ts1YrVyUy9shYAYfGCNruWIYNvmsh4UbRjSls21R4TukVnnVs1PKo4mZ
fV0V7WPW5h8YV+c7MHgvFQ6mlTW7QOxtWGaZMNNnGY/1ZvS6+B4on7keGtgWFY6yXcYwc+vGPlji
ANeDrexPBY567VrgPKS2g294g/7WCOHvt+xoazAOZ9eGENQyUmMcwFBjhAjJjc5b3WfEh0f8JwqD
Ax7jNzNvn8ppfnJl+ZzWSm+NJq+Z3iY9OZ90/Xbh+EwhiOQI0/HaNma9ihx5tlwtzqI3yUGKBR54
gxi0tsz2RuOmO7OlBvRJWsABToHYuxM3Vz5AQUQsnSB/bFDWECaztNjmMAmR7Isayoo0gPQURRO4
7f6aIxvxyDPIQzTbThIbiOy59tBB5WTXOvAfouopDBU0bkEtjEG+f2ilunJpp2tSggr02fWFn/dm
zqSimIdrVWW7DHzjUibJ3gyKiUKIxV4AyvvogU9bdgoEjV8xO3EcE0mUQM+2k7aWa2V2Af+pH3JA
Wetc3lDbfUasjdO/Mj2d7oaknHdxmellFQdPY+sRGGuSADLdpPRz0t0OG1aERY3bv0mINebm9FZc
ch3uvY7vZ08M7Rpxzw3AkxivIzcaVbwoT5Ns2Hci2KdwIkZrrq7wUpujqfGeYCt/JJiXnrgR9oLR
B3F9uYQ86GIhpuBi2dZzBDn024jeRhINUZiy0G0OGsjY0o+6Hyi95a6sw2JZB8mXaHW9M3zDgs3m
dWdL2uayswrCv1X8KEMgbWFAfqrjlfojc413TI3qCOcp3RnsqkgosxAAeXEO+HRgsIxYkv/ujQQ5
pmfg0uNwacrQfRYTdUwOz3tMnXnJuPkWHVvWpznSpFIm0BNUzaqT05ncOUrmsX2MUQK/uU4jiLE3
MdcXxXSSUJdWHI/ZuvQhJw/JbD1jTrE/Ge+7b4CFfyv6kR1VWbzHv2DuhYbJgdK4vnQxgU3QzaEa
5RaCUFzeWESQfur3ZKAf2gLGcE+aKvQLSJCuUZ1amACKuiESwEslDafDw+eEKvhgJyienABvHdWr
G2lcBDTVaHPEqywAVqMhD+56X7MFSA2JHjx0CA7TrrFP57i9Yz/ps/fwPZg+ve8QCW0zhkscIR9p
S4ZvAXTywQszPnQLGAPNbQJ4rm+dN6/p2AIOsvtTecnERrtJX0bNaD8yu+7BKFPnUM+NjTLKxfmb
jIGi4TfZMHaFpAlPrKw5uMb0bcW22BMz1YE+m0jfa0FS4RMvh6+ygZpUsYrHidIRA0dCvHvvtyOq
Jek3bzr3+NelgABBnDYmWKOi9pNtPlCzApOz7dsQLSI1r70VEARDUPaAWF5awA9PeU0rrUCUnL3Y
+cU/522iyiY+wHToGzyLDrFh8YnOgcQuqokwAdHlUHuuhtlQ6zqKf/qx+lHYb/eR9DBTdlo/iNa4
Y8DWP8Qm0yGnYHcFWybfyJRyFovZVzVBdIgKn/WLzzooICxo6dd6fJ/LUL7ywEHQVOG8NXFw7Zgh
hTu+RDrcdOZAoDSwlEUMg3rDkrpZiyFTG9gmwa7KQ2djgzhBMymZwaZBy/h1VG8TCvN3HCP5HZYc
ul7DL6Gg4F3YZ4MX77sGdqfTxPGuGYmF4JgPb4BwsMJvXtoYR0326sPQVSwTYNVBM+FIAe7FqxEB
Fo3VPcM8B+6rNW0HVvkPyqidc8ATdFZMJ5c9mB0+6OGoq14fK+VGnyzLkaDViAazvp0uc88LM3LK
zEPnahLgZlMCvkJidkv2ZQZbljOnVtnTPnvZXNy3pUPzPSmqTw+fSecouuySLCUAic5+jFq4flMY
fmG5jPeDDJ9HAp33Dhm+1zZS/IWZtgmpLm+hOREqaLnjyRhCKj09MtvIyjza8ggw71KhoNRpmZZa
ySRu2vzhmNt1c7nZeUG6YdhzaRNcNNQXlrwEPFluE61TdyZKq21SpAQ+TozADtWx4inkrDXUeOih
7awDqMmHxIv1Xd9ZDw5ezuU8WBXtL1YIAXyYKgQb82ha9lpZCIsi22Tdx3wXu3OHoaOWLhT5nhze
pZC5PsJ2ihcB9T9qStWxuypyVLkDRpqgmiyeKcNzjo6prSNQT66T0KTWz/MMqkJkhnQ9nTnWZJzM
wjxDkofxbyCVPwpy75e9hJ5uMrGklE3sVzaewb3ViZiJT4fnJ2BYQkSunS5bKim2JyikkS305q7B
vKxXOsPHuiCLxPG2dKU2MVmoDfiKtmTroj2DntjybUsQVizwn/snlwudsEVAGe2xnDLU6SPG0xp3
o4IkCyGpSHdOjW+AS7E0ui1lxLj5DzIQu3KAVo84NwcyNJfPNWLyEWZdCeR4pZP2pzGK11YNd3HF
GTGn5JgUJEMTa5mKAzHjnBmRq2vG97OlH/76x//43//ra/yf4U95X2YTE4d/FH1+X8ZF1/7zL/XX
P6r/+7/uv//5l+Pars9O2HOVZTqmZ7ke///Xn2vMEfzPv8R/8ICoAd1xwmNupXfTLTLmyFxEFcwC
ExKq//7Vbv/af341JRWvx26CWkEw+Hb//dUQEDLV7FV6aEbyhUDAzCitvUoRPNfaiXeRVs7Qa8TA
+D5gMM4Xf//yzn99eU8oJX3Hd30Tet2/v/zc1eQIgnA8dKhsoSFW2BJIs5WcS3W0mwhvS7f//69I
miXvMrZ2zxbmv79iYFIrMo0JD2hZQUXK2Njgw7Q2ReBKShBN/f73L8jl+9/8krZyXeT0ruNK9/Ym
/KdPlOYggfbeZwdQY/KkBeixsYvtNenc1RIXYfNYO9wWLeq6DUDB+NkOZmZTdI6cMDyR5zFTwyon
Coh5SiLXbAw4UkydXsbGV3ddX2dHz5MzA8q5+PDjNsGh5aWrIi2znUdI5tEkNwxrpvzRGFA3tXQS
cglC1But7Z6isuBo1yZ2UaJbN0NHY+jkM9nct94qtTt3Y/Wuj/fbhefuW2hRYZJBVXTy0FzSWJBa
gDNxXKva9/etBqTDsaAOoJHszwSOFrFbqKNbK8rXmWJdUPkFOcnzqJddw7kHGIoUQfjX02NkJck5
Ikhtm1DzAOS1mCwUc97em9oBWCXccRlPU7SfmYFV26ZU8OPqFKVjXcWryZrCU0mY9Ala1QycyGK2
S7j5hvi2lCIJWmA9TIK/LPSBtLjfEnMho8d2RyH6E+Eruwkn0kPc5OapucmMPLO3IO2ya9FVJCFb
U6b2LcYKQ7C7EyMR3FNtG+t69Edq5Rog01gVexqKGcguIykldbdz7bFYT5hc10nYU3dkaXuf0BSe
zTKjHp6CBj3XaK0y163xk4vbeqU31UOCD/A8IKJYeYxpAHmkxBHZeRefVRPyVTT1iHZHTb3Ju+m5
zTYbmLOObm9XKBLj+i61J0Zc4DMQiaAZXtjakWss1t0ZOlNLbml+G5I107DVpodytA6VYpjp2GxK
/GjVWCC9SbQyedM1jsJpNr03N0xucIeuBwDOxJJz+ihqEgbJCryJC0XGrRr0y3xwvc3ff5H+m7MC
KJxk1kDJaklL/PvXyHfDGHOHSxqIngdOiTAWlG5WMbAES4z5Lcpvt9rfv6Yn/8t31+GERL8sXEAE
vvP/vGiXeiX1ARge4s1EynIRm+lNYOg8eenUDRugEMQRt3XNTDgvQuuDU79AuOTYHp2/E9Owp5Qa
VwTzhDyVVhWgO8h6ylF4nNSamPcraAje0HxBbNBPUJ7dfsXH3xF+6Yfo/thXszVBcsR0DDNB3MEh
XVZDXcvVwIDqkNtV/5oWeXOKqHJPWBacXydI08+uSQwuSkh/5oFwBPHN5Mulg3ApztmW+Y+oHdCs
WFXC8xID0EA4WzuJuC8njJKk32S4ErqMhgZfrV//MafUj5dZHLCLtky/uOLUTsixmbAVIbmqK4+Z
rJuTpDLVQ7TO2Xxmq7L5P5yd2W7cSNNtn4gAM5Pjbc1VmmXJtnRDeJA5zzOf/iz6OxcWJVSh/4uG
G+iGs0jmEBmxY21vfAnCGNEX9OxhOFgkcNkRtBJ0vt+PwEsn8iuAFkqSuvQmqAQpA2ITujKggHV5
2lAhbhLduaFAb/1GUi51xHBW/9WcSv0PGVOnOPh6bplHW5YmWGqa0jZFFGTxusgy67cqBzbOCrdX
xF+dogHDcbzg8cI8+TBNOC5Y80gGoE1ZcnGq2DWE6NaNLfDswEZTPCavVGhFqNPTwLujM4DE0uiL
mfrcSmqK50f/uDI4vG2pBPlMoXR9nsT/HDC6XUHz9Kr2mBkyvePU7NByt47V70rLaO+yEHnszX8f
kmYBHQ2Kcji85yjmnyFpzoiKMewppuvKvAVKn18PjY1HF7PRfCF72Efr8yPKj6GKpbuG4xhErBzc
1uIYLWilyutmSk6D32EHWE4l0NhitFEHhEiI2fPYK68gcsaozkHGvNaAksSmqTvU1L2BHoO2Kawo
wpRds4vYwih4cgyuISzrd0OutW+t75GgqoiYhrUP5uMnuhcJJjBhn/ai1j5y0acVRdMZZMOPza9p
EzRuxtCzvAs7j5AfppSFwI6NTnGFpBhhvH/DkwFXWgSpdpBAedOTKDQHP7Y4ItFlN8UNxeFrvbXM
lgtymM+pG7g9c/rNRWxSDgkZpYltur8+/xWW0amp+N66buvCdSWffRGwOSIta9lOGA1LW18nk0nS
xW3kbBrgfj0/1N8N/X1saglpGa6pFPOMVon3b8ATMaKwCbY+1zktX1O9NfpnvkX8hVy/88o9i0vz
iFuMiXdOC3UgoiXuRC8H3a5V6HrBAaGDcRs3XGpDaLGrqgYQucblsxu3rj5w5SREGVBq5dTek8Y1
cMcBC707/xzzKznzGOb8of9ZKlFLlo7IDC27rbyjpoOE3ZhOaZN/K+Vt26j2EbkXROL/w7C2cCTX
PgzFllFnU9mjoepZqVC6t1XWkvvnUrrF6GZYUWpPDo1PZH9+zHlOLh/VNBRxLuMKXK/fP2rCFGxL
NxyP2L6WUI+NBBKiA+rmwq1lMQsdkxnIuuCSRELYcJYbXhFzq6N9KzupwnXwAzMH+nv4ismutXw7
urAUPxlt7gUzZpEJ30Et5qEczMzIU5WeqES1xpq8H0bPodbQgthkZDIvPNxivvzv4biSCbZyYMVq
EXLkVjPnVtCNCuG4LPREi7tNwwRqNhY5FUp1NLz9qUfN+3L+6/29+/zz+f6ODJXOcqRrWVIuP19u
0BA7u9yeoDqQu5lcenAGK96XXW/heV0hS0sQpbYuHqx1h/BbIpW/cP0V8+Od+xGLt61TQhFhhZWt
O7e0FnWtfkR2i5tCj32egZfvxgxQWhNyv42EQZsQTgF+HJ17YdnOc/XD72D74XVYwrTlYv/Vqk6Y
tFvZRz9KrF2NEPwJ1zS2D98Mtqy38nT+7S/WzvzyHaGkSaBNsMmEe792ClQgeob05FAHmD+BxtCp
OrkdWdwLi1R8Np8VcD+bWzf5yWWwMjp2KGIkEAe/SNJHZKBUIkuZbwLPy57aFvZePGLhGrTOrV12
ajOWkitgY8Nj7f2ncaQqXRRKHPwOL/HzL2FxxvMSyAZgOg90UrgEFovjRXrxOA3Y0p48T4WoYSt5
6PAZ2fkJXDLaNBEe4aB4LGzwJ+dH/mTyC9a4id6bKeZKe7HsTMSkRWSa4yHCimjdtzsrSvPfaZeX
QJ1D48qwVUv/ykhqE7Pau8y0xP78T/j48PiI6Ui0TWU73DUWD+/6+LphDBQdS1+D28zlPHuLA0ty
0c6Dx0RYBfR6v/gh6OX/b8f6PPlcBKaSfBPbKdvO+8nn5j2MNjy6TjYktJNHJ9pt5PrxxhhQBZx/
yk9mn0tZxqSBkboMBo/vhxJer/dVWFjHGqnCCfQcHY0Uzuik4vp8fqhPvumcUyIeJ4Fv68pYvNFQ
VBzvtOyC+O7FsZYOxk6dO26FCiWq7Ti6oTuu3cBrFqsgm7kwpA/+D8/rkH6xmFRSOWLODv1z/Bdl
q3rZSu9gDXr9LU9InXzDZ8L5UuW2Jx7PP/HHTUQQNdpMHwJlPupi0yJV2tQDRJpDSz0FMr7pUSeF
X537F5bLx68odJ3NSsfRjo9pLr5iaBVwx6pYO1L+pW3ZqfEZ7Usahccsai+8QTl/pvdbsdDZGhVb
lUXi7u8l/Z9XWCsDOt6gOgSauCrc9Rw9YoUQbHA5HX1jTmeMPp4EERixk1dVgdh57ZBPGzW2GjVQ
Q8/8u6wqcVYq0CXO6hIzCx+6hpTdtkxAwPUBBgsb04sSZxuPGkQ6kD5+QYLBHM2IEnldwmo3Q0ev
D+QrqRLmbd8PzxpmoKSEWsOTF+buJ1+Sy6RNwoObpZLGYkWSAbFBbNf6gYQs6WZ6UJvuFDhRcukm
93HXIbaWjs2u4XLMLe8ZPIXf6mOVnca6wAywnNSpSAH/uaOq6TeuugMpEAz4QvvCXv/xgGVg050v
kRZT6UO0QXma0lGbnkIiSUpbZooORPMPGE3DwVcNEOjzi+OTacT1Zd4PhCs5oRcrsbQz+qOMUD+M
WTK8FAUbAFyPMPoaD5L9trMzGl9sXVYv58f9e6D+M38ZkMGIUiW3Vtty9MU21Gg0rBWl6xwnqHxw
4E0dqUreVuRX8rzoH2MLpBqVyzGAbBEE/q856Q/upykph5aqhItYdjVikLZqnl0cWRvsmX0JE8A1
EEfF7LXYIRXOVe4A38fVL3o9/wSLTzU/AM2GlqNcxXeSct4N/lmAlHcNrxO1e1RdL+6s2cimQpm6
b6nGUyTFJvn8eMuN+/+/MVLlXPwEB9NiHytr5bMR4I+WyjJ6nISPrKuJatpugngbkBSnDzIfoo2h
igCqP7yOQqLyPv8rFnvc36eW7G4ESoK7pbn4ERMwNr2WuXMMOJgRVE1Duw9AvKAx9sxf/30sysw2
ySNLEAcu9lMj6TW8GiL3WObDdFUi8g63YIKMoxHioL45P5iYN4/FhGTPNhiGeUmEK99/T90wEoVM
3Z0TRvF1UjniubMy6h9gSg9KutraGnFwQx3Z3089iV1nzoHTl+ofeurCV/zTXvhNi8X592Xznslf
uVx6rOXLLgMrGIs2dI8ONjzfTWo3dyn6+W1h+PWBJGRJ/pC65/kX8fdBFy/CZVESq3HfMixzscs6
gUUtEE7OsZExDdEDVfudBXPum4qm6aEO0/YtzFEmH8ykpLdgogNv6yOXuY6MobobRmQvB0zTw2u/
5CaE2Rz7SJwr6xHGsnjFZNv/EcQ8+03TC/0pyEZwM1Vm2cE+CwUp/mEEtHXE9y8GEIVJnvbNTUBP
bbDrwNnPZwZC0gBTQX4Uiecrmu/uhiaBYrwV9Ku4WBDL/hjoqnotksDo1nqnQiomOtrumyKqQnvj
hLSr7ozQLm8alUR3o7QUXs6sLWBgY0BnqNMiKWwDDHZONSowtEGpqd/DEmoex8o2k7VldyAksgn0
xQOsB/6/nqAcGmlTQxuPJqNCLDeUITxyr/rdqimzNlZTodE9/7U+2xVcm3w8QRnxsSMWC9JvRAtW
RMNskY3n4A5hu9bmxAnpxx5xofDuK1ckUIZDjNY9HF69SYQXEp+fbeZzGcLlyKIGzdn8fu0oEWB1
FaNB7WcjPUnh/U1WRfCohQYm8DizOdsWxDvCbyOmicwvFZIjzAxqXAEba7ovVEn3rhVEVXZoTDBI
a58g4rupjZSs/bGz6LnUZlWDS0f5vue9igvvcXHiM904gniLtikcdtFlQgrJUNwY+XwcRV73Q+ty
65cGn/TrFMU0w9miC3BDjXv3VRopCKnzH/GTTZXPp3MAc/tEGrbIlGsZ9WQArM7RwR+Ga7wJGB+x
azgMJ+xwau3CcB+flaaVOT9NCtEV5Ojff62sosEvleQQK18O4zrUbf977DqdOEZlhmMIhnQGDYBV
DjHHVnpwOP+0nw6P0QwVfW4i5FXeD+80Y1FnsaRlhCvPSgjOfRRi1Fct/POSRIX3MkuSrd8axoWR
P+6n3OPYSHWdBJk0dfl+ZH3ASMcnkjo2IpmOo4n0c90awN+u+xpt5K7Wcmgmma/EpWrEpyObUs4B
pZC2WozsDlPJ6+y8I1Rf64p5ne/LqQiv9YoLNE2FxkND++2F7/wxQiG+siDnGPxhIjZ6/7iCfGCb
pbV3RKwIviLobOdhShRSOAwWaBvN7s5/2HmreX9wEBDZXDw4RB0yZYuQru7KQOsJ+45lMziv0eTo
6UFWjTnszo/zcbk4QrcR0VnseqTeF/PXlaWqWxkzf4FOvxY4byKMRm0KjwVPo/NjfXiHpPNdvheL
khhPLjNe2WT6lTQBi2Ztbe5pMEXNWfZD8CWtJz06hiLNuvX5IT9WOaCgcbezpMP3w4hr/k3/RJa+
6bep2xTsRYOKQVg0sbrvkd3Sf4xJCk2vFL31XYl5+m9Dn6DyhAhGfiZVh7Nei4zIWaOqwpH4/M/6
O13+/bzERrbBdkG5WcyZ0MVrJzNA69+Qj8d+GLqviZVSfw01PHE2tammdAcHWLQ0o9WAQKlI0AjU
NAhMNy6i54xIMaU1IsnaW7NOzJfELOTXIA21q6B2ADzrCN/ZiihIDmuSLJ5YWXBL022UpQ6tyXHT
oC8PfbkGI4feKRyN8ScQvBTzLVlBMFJU2EEDJBMdQVpMfv3+/NMvU7D2/PSWq5uCCp+r1N9K3D8f
BWMLVKSe5hzDycJ7NvSDNc1qxYrO7a1Cbkg7Z5Hum840AV9ChKW64exm3dPThR8yn6XLz0BSak6F
k4NV9mIrSXzTxWZsAjDfZojhAs2I5BaGQwn83ccY2A/CZI9zJ+zcsawxOQcxLGCM0gjY72akfbaT
SKarTe54tDye/3XL5WIa1AJYJcwQ3VGkJt5PXRDERjh12oTlwNCe4DuXKyU1DG1re3ZNw4Lu/HiL
s8QxOMYI14ERzFlicpTvxzOytJPgVc1DqwMhiXKrOPoWrnAY18Mk7ppoO1JM2tXmJC4NvVym89jU
Pqi5oICwyKctxs5yDjHcP+1D2DkGhXvMQoEVVR0pwsKvGtoH3RqQtWXnuMYPQAk7Dju6f4bORf8Q
VuCWZHzhUrrYGglddKpMzEQOGpIIxiIaRF2QjGk1KUTdjf4DRjQkMrctd2OKSeX5V7840v43FFOQ
apPDJc2Zf8o/C2IMhqERQQXKhq713eDih4MlPK7grv8YlFB562gY9v91TE4zICBUgSg/6NYizjTL
QdGbbJGPlmVx7TSqeso0S4JezrWV3WOf4+FTfile+vhShUHqmWypULZNlun9k+ICmCYmPZyHmn3h
bRwS91uoVcm3dAybCwWPS0Mtvp+VoWEK2kA/9Ikz7So2ndsO62h8kAK86c6/zMVa5QMiy6MoyS5C
bYEV9P6x0samG88op0M12oai/qnqb07OJtGa+fQyVIk37v7ziND6EHLyNnVkhosAgcJ4gWO0MQEv
c+lJHeDTenarPVBo7A6tKKnbnx/ww/ZAOC/J+rJIOcA/SCnZRZOhBWcA29bPyr2pcVPfiMgOcWvO
Rv0PWKesJezT6mjdVcjPtufH//iKzVl7QoV0LtyYywdu68ppjAZrKkuP2XdphpYI+PrwOeBSamyJ
vC+qRxdBGF+V1BCJdYekt4mmczGDJKDc0bTq7kDBov7JWZHRC6IXF77kJy+WWjbZbvZ6Yr6/5bR/
Fr8T55OLaBkd35RU4CqdGmlkYU07q87b0yDxHLPpbT/B6fUvxCEf9x0K3BZbvivI6OvLaesHlKmS
QHaHWA7lV2TQeLs7RbQfQVK82kaY//ALrX8+/yHFJ1+So5bELFKmuRq8WCyFVyD0w/PqgAFu89XP
ZdbRgUVigr67rr3GAsv95npm92zSskOmJEuhTVD3/96ENih/gG3qFBS0MjQ1XqVZNLuO4mwPP/D8
D/0gEOEiK1hZLBlus4LWlverepz4lVoAAqIGpIFF0DAmt/1QnCp6hHEsbX+FrYA173FReXZby75K
67j5WXYBmBAv6mcHqQ74IiBDM9oL4D5v0mvhyvuo7x41GhMewbuhcA8sC+7B5NbT4/knWGyB8018
Fl3rlPykIL5fPIBNaXM0A/JwIfr3n5EeCNqgoqn/7gHfrP7bBvG/wbjvKxPEkWE7i9UC86fHVQog
KcK+Lj9hWU0Ox7N67ZCSb/4F9bgN1qUWiY5cT9FeyJt89qizqMFySTjAZJlX2T+ryHMi6M1O4B4D
y49vItNmFFK4MORNNd7+59fKTjhXwKgg4/K6nMCgX4Yo4o5vdLCxXOiItJl67snOQ+9CELLYgnip
5BQQCbDtznooNT/2P4/VR6kmqSIZR4GU6GWaKI4D655N0c4/0nJRzgNRtVCcKbDXyYkvLrgu0J8M
HyDraMcinvYNSQVzFRIPdvCI6Zpbi9I3vjZ+XlTrWJVcHvC+u+9Vb2tPQxRayE5DhVIbnSAqxHSQ
9j6tU6i0jR5P9a/zv3axZf7vxzLD0PZTivygmClZKp4FZ+hoWV69JyoT+AJrLd1tPT7wSATpAjah
NcRq2pwfWfytRfx7Z+BQMGeZPaEagl3yhe+/iB5KqJfgio8a0Hga0UfnVBvQhYa+hn8XuunYrcuu
in/TbA7AToqgkCv2fph9emMV1iYblbyNYpH9joLIetF6MVkbAyAaRI3Gx+BF0z0dDyUHTSxGU84d
qFcaCPNOq4EoevAxN3xBEGtOCk54B7wlja40uxG39L1j3F5r0BYo/BieA6JDq3GSjGcT4bDBmRPJ
ojqgdgVaS2LaK9dBU7j9Wp9lwCtVejmGukEnT5OvNdEDtPIgW0eqshvYwaK7101ZbRRyM7UlIUUv
p12k8q3JC0pNhu+WL1K0Y3aIbNRxa1XTfIMfXeRdj5WcoW9RPO3o95HadogMNe7NOi9w7SuwfruJ
J8owd2B9xm9kA/Q3VaTiJjNrG5cH2iDpwQvwtM6Gpr5p6wn5uMZ+E65F7LXVoe5oKFhzRWyfqrHh
GDNGp6QfFofyfZG201WcBqm9mcxurI9GG+HniYE11tn9IO90kEkABaNogDBWqarBvibgi1K7Gf9o
yiPOMYqGR8HJSf7mt6ACHQwy5xQY0+sWYNIfOqGMaZuZUXk/KuG9gXgu6IjIDNwnJoQeHUxWUSfb
uoxjulwTmX7Lg666yTSjgfqR1jJbFRAl0y1E0+AmzuKBLkOFX9DOj7QEXHgbO6Da9Sz5gqVTn4On
moHOyqlpuTaNrJg2cR2ViOpV39WUUhocM5yuc0+6jXMCuXS//mWpArZ6pKn++/lVsTjR6SlC18LG
i7bGMBCWLDaPTHVpahqtd/Qc0dibNHGi67rpC3tbVkXy3DR1duFsFovQ5e+Qpi0Ut3YiGBrc3i9D
JESBMYwVgscgpccWvS3UN7PFx8XLvBCUbWeOV9KDV76isSV9s8MmfHboOf3WF/1ED5IxeFcV7j8e
RleVBe5ZeZ61QXZcfh8c6V244X3Yx3lDXOINx0YAQ6S1uOBaTj2mDnvUkfPQMo6DRSV6N4TNeOkm
slRfzS+GfgIUExz9pL2WhS5494gXI0D0WaLh7Gt2Lohpjb2pfQnIZbnkoRNaPSUt6zEcnyTLdhzm
nUOSqIMq4kwqezETp3PXKTdkB8Rq61OdIaucXThzPpk1VCINm+iXjAPZoMUnhGgNsgPhqsYef5Xm
fn3dAoV+wMALEytXeRei3fkdL3ZuhwQu6tG5Bkhy9f14bkaoKUDenVTuqE2jF+rankR1l/cKxkaO
WSU6z3Xjs7J7cwwvnRyfzNj5FDdMkjr2x8Y7+kiozA5KO7p+1Z3KAFZF0UTTOsuAenhU/Q6N5ak9
jQWQmvIWRHET6FARoWWMGgCDJPFikoEaGNOUPmwK+mEYPZxfyB8rt9S/DC6UTB4qNwS9799RAUgY
6QosPaRk0cvkW9aTGXB0rAzh2W9B7Zv7CKCmv/ISja6qAvPsb2Hp+Ve9YYJMbWAL+Wj/LgRcH2cK
tRF9viUR6mAKtAi44kwmE2Qu/JO4ox76SvcOoYRljr053jXphb3l44ditL93XfNvT8783/+JuWyv
xf14cLRjN9EO67Wjtmpqq97CEKx3SWiW29o0/px/8R/CV0cn+CIT7JLvRyK4CF8hPQK5yb3oFGQW
VJF8Mp2Hii76ZmXpQ/H1/GAfFsI8GOppkuK2NVfJ3j+gm5cVMOsiPsmgqdqNg9mdgoie0VcVO010
T12n/eLQN/YNE6/+gXbk/sIH/exxiTgp081b4odKq2exH4RukZycPPOu0czURzyTrQOhgbc7/7Af
dl4eFqXaLAIiv8ae+P5hZdEKHxZKchozEb76AnrLeshQGFzYzT7MGsZh7ZAznDsXUKm/HydtdCfX
aIM+VXrgbjKHhkFsNpk6kzGuo6F6y0R1SXH02Wskv8PtfVarowB8P2ZeKTzSCBVOQZkYd1iZO98T
mqyJxawUiN75F/npYGyeVKbJv1CZej8YYWJQQBpNTuTAi2yLH1746igzsKGNTvmP84N9NkXZgCjk
siGxFS2+mtVVUyt6GZ9yXY3rFPTgF8PXjW02VCXknMrZNhb9cioYqpPTWt6F3OGHCwYfk9wviRHC
Wh528WIzWXNblz69QK7fXsGJcMFVeDmAGXzOjTbE5q/Tw62PaH17/sE/mUbEM/M3ZbpSJFqEUrWn
YUCv+/mpcGuspToW6GG0S4FtDByWZNMPokuurMkqLsRwnw3sUosRtqDsQKve+8/LdSO0EmUmp5hG
wE3caKDL0UntR8jZUI7AwZF/Gy7MqQ+lINTA5ICQCaH74pa7zFDEWtfVk0bTVeRY4ZFSiI/mynUx
RQseHJrOntDFP0gjM/YDSN/HEL36ddYZF3b8eTa9iwz4FZQeCAwIKdmE5ftnV5056T72MCfZYxAM
qE3Xnyf2o4eA6gBsXVpa1YUn/+R1o8WiM13p5EzYON4P6VRtL6Bgok6UHrakBt2Nmq63216Ew2EK
CEszEOXH/zy5iAxJZyKNRghvLk4ZN69xCPe69ORGpsL+NYeWaCYN4Oe62MC7MY+OVWuH84N+sgHT
nc4uz9bIvyx1mAl2WE2YiJS0meJuPNb4CZHEK9qn8+Pg8v7xM9JvQLYOKSEXdGuxdrIuVGbZ01+i
J47erBIxDBs/AeDZJ9nsSm4WA34NE37CjeVzE08NiOhAyqJkl3i9BmPDAcSYD57xx0lLF+/agQg6
8j2IqDjnXJmYmICiFLkN3GQUrz7tcfctRKs9V3r81LrKLw4GQLYrz7RAvuGPbvwht+tBpZ5iOv8A
KdOlCzmk/QochUp0K7yDYxaQvyNPQ/zkGjBaye3P/uN4VNe2UZ9Mr652LeRjuB0iMe/rqsyu0sYU
a2rHybiZKOX9pH7UPjtV0NVQLRgdRFaQvGHPam9HLPGeyrIu92OglEcvm2fuGh2w+D4X1UCnTal+
DtwkB6BFBrZaSeSNJ/zEaKsKQLnh5RZNLEmP1CeohsxG1ppoWCys4PHR9VhFTv/ipBDnVnKonN8k
Zsh1tFiMQ6A1Y/rmnVE/wrwxNxgGBc/YEnhXHcf9BuvjfgOzqNrRikSN2/PIOQjIt1/a3q9x0Ili
czeUafOU1974AG8SswAsInDqKGQv4OGnoj5KthVsqHKYHBvWePQ2thXNyrwGexOUjX+fxVX64rTK
3UnZ4nVOJl7fBnGjQOYa/VPfUUkn9WzDyndBLVp7x9bA+A9WR06Bm1r61cNa8jiOhBhfHcBYX3Ls
cY9NLsunOvbZtqqyvVdu4X1P+yJc87jGMTKS7iHsKHKPZEyBPkn7ZLJ73ecF1jFWaAwnLRTt0Q/T
NNvhig2DrXNF8UNmzZAi9cNWd+O2WQw7lgLnE5xWeFm559GarkuQCji8VnW9CSqP7wHDLsSGLveu
nTbXis04psO2bBLoryThHkhIN/m2xa3BWbvmLAamNyL9Vvc08G1z2w1xAcUW5jrzJhXtB1Ig7tE2
aZbmXj2RbDDhEV35munekQ8vDtaQTieQ0vSaq6DvjiV4gX0ZxslrWfrVoza1PSx/Nzllwi+wvivq
36Yapke46t21CgTY9STBNWDtJwMUac0wm2hvhn3w4IKYxEGs1Ek4OQ5dWis5dXQ9t2IAcIpR03YM
Q3GFZNm06SNvi3pboE3ajlwkIaW5ornph8iqT5h14ySSY0EbGFNwTeW7O3TM/G+52XGe0QOHFhoA
RnNrZLZ4cFOFKQrYA/3GrKr8FTWTTB6p9wFLSqqI3A9ShfS5rysSzLBcufm0ZXcL4tdVW2wFoOH6
FkZDK/ydvUMQSxDEJbuJ+VRIByYDNtqmvTGHyQ6+eG0Bnzkt9RJadtD/qYTnbsBi9wYkw8BGXtnr
05cpLdUTNCzO44a7uA+YY9UWMcDfOJXRlV2YrcJ7p693FQBo+vYTmzZVG70EXltugb3d4J5EqsP5
CJ1xi0/ixCRs8JbsnOQ5LOyG3KQpiYWl1z9pBMmPQg/LCRvfRBw01XbmCvw9CJqhMNYJMIaXIMsl
zayOlZ7qwM4eWlQlAHZENz4lQY8jj+12PzLPCe8YCAbvOMxW3VAr8mvPC6pX3xtzf83GNz0DAggB
3KU9JGAnrqvDmPr+VWWL8eCUOmnk1m/H9KGletHBGcqMazsbxNEFSnIjS1yFHKHlV67RFs9+jF03
0UVzRJklj0BBk+/eUBTbEK7gFzsyscXybOcGW1Pr4IteD/dam02HwLMj2jg0sctUPntpY8r+o00p
Z/aa8b1obZwMFSBn4ARRp1YCHvy1C+b5IAhZb7qszHZmD1zXsmFvF82QIRkPlfFEnEF3R4AzN3QD
PwmG2Xkhv7Jo7YMQuVFmuLbxpVnpuQ3miWyODPbUcpOTsNNYwRRou0Pm9o6zyRFv4tTUps3JVR38
zDBqDPsAGHWQlFBiVgf+9hbglKqxrshvwVgjaLgbGk0/JDRB3aZ45JyaIPO+B23NodAaPidYy30L
i1G9t2H9geRcpxF2bE7Yg0mIEkguGE3jXlK5uv5UDrZxNQGG2AinA9+mY90pFPX7gPbFfd065QN1
2fTZz/vm2m48+4+yE+sZvLB1p0+59WB4oys2IrTlz9mh7UA6kuaWTku+4ngbWdwdvNrfpCUoxtkU
xHlC3TfsUxSXh0E4PhGfC5UPvWuHj6+jggvh9ieRH7GCbpI2UxQl5eLW5hEGuJiPJiffxt7J0zN5
GrumLcig1jbSKBUG/z3wm3tEoDnYZC25lL4P/Hw08CB6IUVqpRbuJU2x2z4ryy8mThfH0emsmwSW
1IVBkQ7NMewixqXiigIOER7pnWX/YedaSRVUEBUKjAGCkeWrxpe+FgDKBoBgdnLszeKma7pnMWZb
Oki/avBnB5mftDh40Nx43cvhBibgWsj8Juv0N6KRO4Q7z+QHT33qzvqD36SBZoq/hLLpuW9u1ryO
tnVtYBis+yUqj+JuBHi7nxJk5BiJH6LafRngLCTt+OqVvtrqyGDWnmv89X2BsU1WvYc7mGT1nUzY
N8PsLva1p1p512Q5t5Fyv1S1fgXxVMLQwvfKSgYa7rpvWeI+kK4i6oPiwNqCI9Zs2ii/4QZw6+Vq
B+N3U1fmZpJyE2OpDqbP2dhDvvc1/TrN7aeo6H4ruz1VNMhkrnndJs3BgrhXTcUfANIn1YbrNA/v
U1flKy7CL15uF+vcjB9MC1ByLY8jbGO9HL+40XCKa/t76U5vdRL/KqkdrfAivCuqoFxHsEVwz25W
mAbfsXGs67Z4FMG4hXl8NUKnBsLtrfMJULRrj6dp6K9o3HqeNGPXavUWGpBcxyOsUnrGr5QmDmkd
XFswCCLYRPB0b9KyPXqD3W8a5Vz3pbPRFFCYCLnhyqjTxy6Nr+B0bSe9ndgX8M/Mgb1HeItSS91l
IKxbyoOr0e4ea0E3fC63tFjC4za0F5FQ10k43cCBlqfWLL93zde+UNvE9b5gDq5TV9HHLVL1VVMR
omggjvX4dWqc9Yi9bZ7q9zPfYSXxmMAOAhB3hv+GXv4ae7GlE16jEpl9ayD+XnNrxZXBF+Ch8Ahc
yS75Wve4BsPqE/xWj/BnTULhpggj5JK9utO8cY96DGeXKoXSEP6gluhunSqJtwCdDzTezT4ssLIo
hdN4B/fCNh7sEY9lzvNTU0bHesYjjvimxjp/VRyfOqJRGKJgLxOOmioB9OHXz5horxVofMS8P6Xd
luvObh8CkVwHvfYaGt2fzrZ++4G2r/X89zjbZg3JTTlkJsoZ4ysWNvBKzVc9G4+tM57mdg/Fgw82
fiKRIW9RzflrIw9vpiAH/AfLPu9H6uveMeiH3YixF5ea+KYsPUCn/sEQA4IF4wkXxm099KcYbIeR
Zvd5H/zO6virSSTadOpFGeY9VpJbpF6/XC3aiarboW45lCbFPKA+Gy0CuRjIoyWTtWFqO9+FgdNF
zdbVIDvQtrJxxLB2InuPOmoD5HsXOQHgJNRWs4jT1eLrinilTPsvXjDuHcc/0si5lzI9mU2Bg5e+
wZh3haEPx8wwJ7lPnaxvHW16wrbv6BFaNRUubbHdg/WhhtUiPJz4ymNm/NKs6C7Tm++uAza9lM8l
7rrg1aa1WfiYFfp/ze2ZLjn0aOK9rHmhZfhUyuGtN9VudmTBunsn0+nFa6N9FY+/URRtA5fiqkjf
oHfda4b7i7NrXVX2D2OkHhjoYHu5OL9RW/ze2tHexTUVeMJ9GYKJjwr6U2jF0KfxqYa3DR5T3kk7
2I0stFWalo9jrN1Sw+SuElN+FVZ2q4yZNgCjEtR2MpQ3NmWYiIa0oq5OqGLw4HDXUWxdgTvbag5h
hahLiIrVk5dD9B+qWzNvbykDPAFNOgVh/83M5U6Z2mNjp7ijhrshAm8J5LvsqD1C/QbwTh9QD6K6
30o9/2PXw8FT2iFo2GOdhL4kqe0J7G976CbpaGzEKO5jN9n4Uf1AhxxQNg/U0AA6dArMPdmS7FDO
Bd8huiuKapt6w1bpPYYhcbruRHMl2+TZs3grTnGsp2Z2ZvLBp/HqjdCkZdoqYkzIyptkzO/ChDuQ
H7bWqqtHFNv6RMm8HTGfyOKNlO6VaPLHMMV1GxYnJr6Y9FSDASYtf7RKSoC+fizC4JCH+OIGEK9H
7ScBGxFrFz9R08YCr91Lmk5HpdYW4QYfeY+P120k5FYM1d4s1doYJKh8VmZmQgZWyQ5e59yHhdyh
xWZFZNivNt3Rtf8fR+ex3LiSRNEvQgS82ZIA6J1E2Q1CpgXvCkDBfP07fIuJmJiJ7pZIoCoz7817
2lsfmQFMrTDBDUQ3IddR3/yk1nhtAQq6Sbm3+/K4DPElZgOFGSNyz6JCpujK5yavwGx75tYhaxbd
a5cQyM2eTnVLqvFbI0M8sUFLyhEGoanCXtCUcKh5ZMnP68zJV7XuGKfGzdCAzDjec8KCPcmaJky5
kXYNUMGDzWrwDLZ2qKd9GGnTEzXxVp/iq5omGy7FMDdIZKuryxylz7Jzwt7rb5FsXj0VlaOuvggL
oEFetiUid+dFL1CVlVXT12FFCqA1eGPQuspG6Qibj/utljzybGcMa6r749lTuo9dOioj+xA8Pyt3
qiUBkxY/ZlXc4tz4ZzWQZAcdqpq5kAbSTw0eKvK+Gjt5z8qMGGk1VIvq/DjShECqc6vNTAp2oxb5
anhcF4nirNUmeso0kBOmdl9sY5+PfLkt2moScSsm00IsqLFD/Nx1GuwtNXmuWnNNALwFIGJaj2UR
ELfQh4beUjeDs3YIBYIu1HyOHOj2MgWgkG7Sig896CZNnQ5Gl/odAeK5Lk/NnGwtI9/xHvg6ccqR
DfaqQefzx97e1RzAizfs00hlEjOcDZ0hnzTli5MZG7GU6Xoc+x/mFLtG4plR8v6UxMYH2WrXNpHv
NJQs+5XybWmJgJ9iYI6RRQztg3BPIZ1kiEUY+9eaJjdqb21Z+4PZNGUGDhPmbHHdulj++2rDjXQS
OCw8QlKXEd5mpmWBUqYU8qTLqgbT5O61rHM/6tQ/nEjB1HsH0dKJjoKTwFAv0Ow+XG2+dKX5WsYP
yJZuvlqje8nbdNsNTlCLcmfP6halEPQA5NnWUphuxf7CiZwXzRFY63NHjisTKa7ryrX9ZOkPTt3g
rtZDJ1c3+ije+Pz4x6NgQlCsi8a3NXkjtvafeMz7GYV1dJWIBWGsymej7sLUnV71AYIdkYcnjRO5
7qaAPNazuQxbfvBr0+aHyV0+sQvq62Fx/8moeVns/rNlBqVg7+AM8NWuQWwdqp02qXJFOLWvKfM1
J4KrRSmDKKVsyecpVmk27KBXA5HO73ZCKJWYSkJl8x/FaTKSCkfm5HkWuF7xXEzy3bDnp9xNxlVT
TJ/CVXe14p64aAJtSUisVVNo7lBYCPfe1Tahlh5l2MQ0Z0V2OnA4Ka9RzynKEOHQj24wCyOYLaht
mo7lo7Y8ZlZGfcsybzpWLS3z6Bpx6PXz59jn585xPvIcmIemnBURvzcxnPdIlY6fQVWOpzoQZfLa
if5BS592aWS9mkbyQ8Qzhwux3wbPEiH6fl2ANaL+7VX+vUKSEtkOG9Xsrok6gIV+EAaMU4zx5pF/
AO1KAW1RDUnImyLXQCm/YCdtulielJgCf0j/ebn3MdfUD/YSeyu7UW+VW7l+wbcZ9RB4Wy4iYrrX
mUu880K2NEMIAGrTTx1DZRq8N+dxBtNo7vocZJDhldpKU5LXhi2fle3of5IY9scWg0orsuKN4aDN
oIGIBCeIKNnaUkAVu1l9FbFxs63s5mhiZVnw1Uu93s7tI444lXwB2KXIoz7VRVcTMsXeu8sMmeLl
M+3at6aqN+TOXnuMq6teH7eGAVW5FuNN0kLAErWCYSTbhJaAiObxp5lMBiI92wuJajEIYrkXoF41
Wbu6bE/eOL5OgH1sFUG7cjfYx45KU9OON4bPC7/8D6OUdf2s5s1LRzu7Tm3VN1saVQy2d1cvd22e
gPHrt+aUX7ss2dHmHYZyafdTDzWXajGYHRwfuVfv8zm9RYKIm0Qx7lVVnrIRTnNJEjhyrN8qgBDd
3N0VXVuvWlU7d2AmyMA09xhKyT43L6XX3Kslu5HYTHnGmuqiml8ExN1tJ74b4wPk5ZGLoRoF2dkD
1FbVvfeNjNdWOxSsL+lnp4SH4bHgsbac8RCPzFtLGzKaB92BCDgQeHULGIxHU2vUU0cE+LqDJWb2
zues5eFgJo4fOenOSuUx6kyfKeVXoXOhu0b3aRoMZi1oRCbvTDfHT4Vw9vWccss0zVM7RxepL2FT
dvaqnDWPHHXrauukpmW8gVVqhMPkKGfTzrzQLat3B67g3k64rrg+A/roU11TptfZadKFuVpE9afw
8+XkGa8mi8hTE0DVCjxuoHT1dnDBGVf3PG1eUzV/M9sMIg+AKcShBK2LcpD9kxNQ2D4wZ4DcTubk
X8JsdqmC6W8a8YG59R9WkIsSGyK0+6VbkZd7tGTr2yOMNTdurrkkUeMB0WwV6RC/31zUpFhNwop9
7mX2fmuNeyg112ZpXxr4M6oS0aEO7zWpGPAVPovGpofVUTIw/oV2HhW+pz9MyiygTXX7A2h8M+Bd
AQu6V3Cxr+O+/8LKxMZlpgjCPMgDLPUUPm6c8pfFlzGerqoy/8vS3E/MYms6w8YQQ9hL9+4s0Y7G
vYYdR05+S9BYu8RwZNQjmzgl++AqKcZAEq2UXyqXb5PWtHwTbbrqyCImEEJ5MAtsdW23pP2yO7cq
yfLz+6w/ZfN8MRJCdfGzholRHjIejjmjWU3rj5p801HVLti0qVXgqBe9+kZzdRni1P5pbfM6WNRq
RkljDK4VjoGlgCCoKrCJYgNM+0yr7htmlhxTcpJZ+N8PUExZl/toY5zGWfWZIdfmwpVwWxIFAShZ
a7ZCyZ2ROF6qbLKp6AOM5yrRn+vJPSS2SaVjryjALZ+z0Z/NZed1yVtlQAqZ3OyH/OZyVy00IkoX
74qaPysJSBf9e61oP6bsGSVObPcny22IgVxP7YW8jjOrgOuFIUWBvwq75zmdybSx2vk90pqjXomN
2RvULlaogCUyFpFsnfnxRM3ucPSW/KNwrV+yaOUatHwE2cUr/T61fd1VP5jaUgDL9QDNh0jgVeFV
zZpW+YiO8J1GhoNklm44Mn1bqvsl129ZOstwFh4QkvhI+HxOPqZzZzJA6aPNd42nnd1wsarJkfVr
UNopHf+qbkEBK8rddSry/z1K/sT8FIN2UG3vtZTRTBXfLmth2AddSQ89NqSgJ2rccYdNNsXHUo+u
zOSPejn8db3erzPHfEmt6tyX7h5oyCOd8RfLtgD8y5ip4jkyKpIPBOH8osQ/7hRbu6Mkrco0OdU9
AFzgH1zA83Qiz+pdV6x/lim/rY7OzKjVEyNSgpE8MN5j8rl0kE36POwS5da61S3TiUGYDDdMLaBn
Ah/toswAzwaGOp7fmvWwM/r6TiDoM7dR6eNB9YsO2l1pTic8hUdzmMKaBZEFNQ37F3GUSf2jObW+
jk3nFfvw3q1gyg0Nx3Pf4hyIBuDvrvpZMfRew0ZJqJ8pL9JRR+FCOGwtuoa4oOQSU8iOIykC+YYZ
Scg7c04i42cmvgLxL4M7kPzD38WfLUtzpSfWhyKMkJiJZ7vXVqrN5nvXDzyIqv5nx9AQdbDrjRKv
62i6pLFbAZVjIiint04lgn+KWsxV9bsx1tYa89/J1Vw4cGhRk1bdnGIhlBQqnz/l0a+aOm9xyws/
4KgNMqgMVICNvbdj0sYpQlZ9ou87JscIE8mnkhfkTouGamrhAHQHmpJGTYJq7oEWDHnpV485uAbl
VurjaeLo8fRmPk2sVq/M0eb166y1ZZMuWyzUCZVCpQT8567MxQBBgcGnRzyxXcC3SNumDnrSz8mp
DY0GVG3a9D80fqfF1Z6zNMIkUrhns5+oeKf6PiTzFGhWdePUYevWqL9gpWwRWtCn2cFbpaztrixt
gOcid//PGS2L0PaZo1TudG5njlVnVT/ek2yRnOvti5h7WuiqXmc1NbdlmE/w0Q+KYTOsGewnh4X1
Rz177mzjxsPxq8/poSHv2RxoLfRSD4aoPJqmPBYYv9mr8mE9QhR2CGXRLuokXkcjofHUb9iJd26d
vkxl8eaUnHVkM7+zVwhImolEbSnbTsOc44xn17Puc8zh1HY0/DxzlMB4xZmtIypXvQWmctE3qdPf
x4cXvhavoGh9kTSoncI5qdnwFHf5b8qKNAfq8i+L8u1AunNKKnUHsslWFAJE3HNmWD6iQmDkagLz
N7rlALQ6lhRWDgAar3WftfYjc4ppnSPLQgtmVYBVhgQu8jALTIp0xayreOu21Z/LSrlMDQK4kXDk
tOKnlMvsYwFSfAfEYJDNOVXpgnm6WDoNiQxZF4E55M8Q+jwsdehlDtB4mB+wFoG7mIidJqNaQ33v
+syfJCiU2RnvOHDvZPAV61Yvjq7snqC9nWbiRAqYHlZEiVprLCcmkuAztd/njXtx3fbD8tz1ZM5P
yVDck8Xxq8F58rgfYJnvvdw6Vrp2GCDu2Hq+09gUDm2NNsBL9rJUX2aTiWTWlAzzNfOrzcBVmNm4
awoUvkz+L53XX8zyEcMs8gzM9J2woG0jWm7i1MZyj0j0KAbgZRhzEJvzG2LSppEPhFlphs4YUe8V
9kafnEPh8b+Cub+ym9WvJtchq38sXyGgkfavMT13tk463kAoPbF3sDO8/KALbz8JVHrLusC9e45M
8afr0WvpNAeWGM5kElzKYWIyD3mMVxXw2NFaWEnu4tFHEd3aaR1mRf2mxrHfGPLIXGYN1mg76cNf
a4/0X8v0lqkjIDTHuscRbN+xBqrTWkQbzwN4sgkhq3uJuW4Uc459q44X1spiHenaoeGkUl4NNvqe
XadvkSqwyyzE5pDIEAuJI6Ihtok0cyxh3m0k977WDRCNdUx9QUG+op7L1maljmtdVXADKLS8aUkB
n2wrRRyEacIQQ0FITT6MqftU447ypf8oGWr3UsGHPRvnuI52jscvLaRfZ1FQzA/ms27+wlhq9lZR
mWEBAUsTyyZ2KS4jHUpYVHHUORhTPAPZOJG3JOlPoBtXZt1eEsKCE9lYRCAoP8StPwaWWLE75aVR
ml/mYGczAiQu03zVMOORQufW1vVLzmubNcuu7hZmIeMhmTVt5cYtMdExBWkLMKh/QV2OWcdIzFXJ
EgBuics8UzYL47dXGSJWXbNLJm9LsbzJ2DrHquPeNSXa9nyPuNtfoglJe6qtJ3atN7KirE+twMm8
F1l7f4ORfRfoU21UbrXFHVfw5E1Ki3Sn9dEPif1nDMrq2izye0Hi0spL5Xc+UDdqQO8ANqtM0Kba
DJNEPdWpDEpHhxyUvtVpcmOxJJSyYf/dZOmfdYtPQGR/YllebUBQxNCrfg0BcQKS61bl9mGQW8iU
e7wZYKe+hPoPT8smGlsV8XDOg0rqPgkQL2VabcohwbvYYcxMlOLLUmAzOk1DqjQ4I+xnO692vRX1
3xUHkromFISFIRXMDCjtQHbNvkpstJauedH0+eDa8QEOeyjBKdE6pYrP/O/TYBFm5ZJSiPRykX0T
RknEHLHvdspkeiu1kL8k7h6nmpB7D+pQurBZpqeXBGZbmDUoZpbGDMmDZB9fcmzeceWCMhSBnIxw
mbQ92AoiMczliGEtGMo6HCsjWBhDQpH3eILmg9ZAOM6UNZbbzcjGmK3dWpX+ZxZbu1JXmnS2c1x+
C0VuS10PMtNZS8v7YdeW8qp1sBw5TMk874Ih8Jyaww9q9euofDUui4Mthyof2gEl3IBA6eUrZwb0
zJZQUHXGgwbPjdk6uIHcTS09SlZeLH0y//AU3uK02jYdg0NJ8wPm4C6i+qyyMZZ54DXIS/LxvJ8w
EZwwHHKJKYhRzrFMklfcSKHsZ1+JrDdVwFemCqop8rt8/KVR+HBH9+wRu+88wqLrfiM8Z8I0o4C5
AstYK0lYZeMhq8QXb/6PJuV3x37BRMbBEMebroGhx4f7yCTJPmxegVyzd6Wh3Ln0oLCXG00UQeUt
V2DWIVdUiFdnO1baVSKztFZ3THTMHQOXpAvSUil8I84IV0tCo3PWig7oTGLz6rIfqybFMh3xWKTf
CemowzJ99eVvkztAVxUT+nm1Nhkf0Y6kr7Ko0UuKM/sjh4jhS7Pkvmzyg8XUC24fSL7oZIzwvSFF
qqCQawReaVRhkuphl46nBadDY9avSy2DVBl9z5SBl9bNGjZzD9nIeLKFs+1KLHWjPnPNRCurpmgC
qr5lYsNF7ozHyPMAJLoGmDMkXGfIDvZoheyKrLye8nZhbgDY5yS4pFXipJ14eLOUZtfP1U7HoWan
6jMxKH+9UnIcAobK9NUwv1dNfDJYxV4VjRmMs3YeF/2pBkzJxhcxSqq+gWC7ydwC1HJyGFXnTHST
CFAtd26mbIhyh5fOkmFFT2F2ty7/hlFFCPpf1I0BbpXn3NGOUfKvgvSnZ4DMdNpTHUrdoMznmcYQ
TezTUl8YR0zsUHLSiM46GFAjo2VviLJkGZhNvL6BMkaRFidoM+M7hWTKFUhzOrT9B9JDG+LT6Ugb
dc56Rn+OMBG7+d80uJ9FWkV78iZDpfceI7/9rBlrazZPXmlfc7N7ag3lpNsFx0tfXYuoP8dZ/a/N
GYTMclNYYOmdkQlNI3+SBR6lN1yc1g0tx9oDcsNP9cH2oC9aGRjSelcsh1gOWnZvJjrEs4a705k/
DOoZpU07yYpkOqdPsU15oyg0WANnU+Fr/WutGNyXLnMNtXHWrUoZLJT+WXfrl1GN3lM7Pi1E2iVm
c51c73kZlScYaVsJMr3TyCIZEclrZTvDx+uS+MX0vKvBSFw3mqOlj/eBQrxlG1RrxMVY7FWWkHYt
KLcGe75gD90vpKjEFhNv5j1qS+SFWgeMUFJftz7aqLqaltjNOnTs3vWhb7/kS/+i6vnT0rBbKZ09
g1+kkOZ5JhsGHMcLusm88urhg03PoCJYem70FMkDBFqcbLu4eUYl43hT8xuHYEDEk6AnJGKO6gjP
ydL5MQbCPvLetKqoN2bCGQaWVj/2lfDxke4T7O+m8KxvzJCkv0nG6UHpYlUBPe6eatagGTZQeUSZ
NR4co33Y7+iN8qTki2WIjMbHaG0+zJrlzwWFBsNNt+u+O9f5nRXvQKEaJFpp4TR8hAKaydFpdD+S
yle+WLuxBmFPRf41DNY5mpgZsDIiuqH0iUyfN2Vp80gwLdYb6yRjWtzygXExvG055k89Yf2Ng5VO
7fJ91pZbwa4r49ONE/UdBoYGciEkblZSnkiCuKqVtpmV+kgUyaqdmYvZZB8qSvVcpPA9G+vJmxgT
RcOZEfdGuK1xw+WFk8iq0Q08zoOmyvBoeC6brrO6Qu0+dAIOV14hBBAYYBuUz+aG3Ux/lNWTM8cU
GkYgmn5b2yAgbMbN7eRbaX+NK8naJPpbVYL+Vo0xGEtO+7o1ew6zMtvAHMbu26SpdygJ5rjphHje
iZACLYEZb6O6iB18okvmL66ocn4Nbj+kGn427Gq00FhR/t/YgLADW3j28OVJmSZf5oJlHW6lwyvX
zv23p4l/Ck7euGxCO5sB3ZDuVplwqHK5Z0ZzcpNpR0gGUEVzE/Oilj+KCWBTy0JB6Ltu6G/CbGdf
Ndt3Le7QNSiFOsQDPY0vXVEdFYCvSofhr3vtGbpVXvSGH8rnFAkI7iOFCjp001wV3FiJp191C1hy
3yI7MK6xBzTbZrV09sZItR24Kbjvy6prhtvQc2ppQ0Klalztdgy0+BNKKnhrxv4ihmRUB1iJzp5S
Iu7hakiYZxKOsJNDcs+sDY0P2lbJE6XkcQCIPIib2lfxbXVoj4P5nbYm48Xs2Br5hcYmGLLhmJbW
Tu+mZe0o17zleiHrrPAL8OurSeZPhCEZK2Jh9pOkY2wr7Zw/fHnETyQrBwV6zYayBA5vXSELXTrL
26lSWakjwRwtz2RNCEnj2O2q0bH9ugcsWb80DdcZuwEY27BR5BmQPKScx+AZMukOgg4iDxabMj8h
gS++ZlR0wHSjMJLe0ly5K7oWwI1dF1l6wIXNPVyrn4oreQIo3JecVK7Bfi8NdMRYSy56Dsp+bM6x
N4ekg10Xl2ivMqnXo+MBaxPruUat1Sd6VfpXg953whojcwo1gOaNq3iYw4cdY5HpH8c+jSv0SPNP
xNLp1mnnUQa7Wh7/lmz5/THLLP+1bp9/gTydTpbTCSZy45y/j0klAEHNLAh2AAG2ph3FJgBLogI+
5eDy35VxblUWHbXmXFIonpysdqS/VI5dHEhYsvEjK8qy12Sj79lwpF6ShqXVsMPdCZHQZEi2sKj6
KmOyI1feP9f7MuZrVNqblD1AM4r+Nd5rIVIfRqu/lO7OGZHRrLinax7BwM392V4oQcQAeKdM+BAm
+ceU/tdmYTydHoKm6A9USae8b19V7Mt4ahnfJBB2k/lSgf5VTdPk6sBfb2sMAlkcDdtmCjKPF7s0
fYcoZWK6Nq0tffzUgWOwp7kQ8MFYVzN7XhxDDdnJGghaZVI0L8iAtSCVWv12GPzAJgWdVXKDZf2F
JCiso954GMzhlbOdoU67xW1e4ZLT67UYxSlWlW8kDwjcjuFPZO0QGboZOIxnBQVapZ0W+K8Uxgfg
uAPEX48OvvzSZvWj9UQ4owRIdwRVjHopJnnN1OInibUySAbrwFyWYVL85yHu9qzFjhXhJKx5cbsE
uIP5NoGJlovfgtjSvegMIYmh9sKIuxuPQnaXdqEFiugXWSZcM1UO8Xz6LcI05laUdoP2ad4ouEpo
pqFXL2ehGW/WkG7r0juw/BRoFRSCVHzOlQgKUZx5g34FPmGUY8MN8KGvXCffRHN0KyblJe4FHGxO
nnTuRTAu2XlMm9WAxNMK92tS9NBO052d06452j1xlVfDjKlK4id+qy3RpFDm9ZVKS9SZVTguJI9l
/U9RLYEy28eR4TbXNBdbccURaTAzifcp2/2d1FblmGzcKiKeLGsDAsP81qvOntVs2JLY9JnyPDXc
LyTHHcaa0hrUHqfhRs7YENSBNFb+iZIB/tBecDX73HDZOR55gQt66qSWvp73W32UkFgZs1nUE7Zl
w+wkHSF2KbYRuivxDeniXCocwrwAs9YCyLWZESj+6JYvM01rLrud3TUmXCc+irjZFQZWQBMTu4mA
bNTaS9uz+5C6Kb2SKQ7ZwkJ9kksa/8g8YxMNi4HjB2Yz9nZvD3IRLxHG7wKusIr3p4w++a1eq6nE
74EquThHJj/3ohc7psjXmQSK3MGW3GICLBhTt1GSMr3BgsFqx3HApuAt3s01og+iR/wUAk1kp2uC
av8NBasCY83+ZCt2al6clkdubYOnab7NpotrUFkTf7OLR+/glkOApxnhhKmDy+FczvohXwy/5JVY
4wZxjwu8Srt2bmMjDrYoj6nREtuBK7EQ32ZWvBB9NKNqdFXQxR5Ok4d0lbIeTwKTmeW7FJVoxQLV
Zp6wpyTxrZvcL7WsNpiY1pox3rg/wrFrfYm1A9gy5XOJq2oaS5boLxETAOmeOqW6SumyOujw8rrb
pncDHfYGIxTtzS042aNMCeZlCWy6W7biXijrg9EoT464srp1b+os5rmo3qjiH3YpjE81V1tPJbvE
1hg2jYXDaZArm0GfziIHUtrFk809Viv43Um31iYkwsi7tSP33kDoRZ9wB0m3DBszo3/1LpHyXtvO
po5SrDftljYz9VnfC8U830c8MUuPsBV76ggtviQGet2aGWswCtsGYi426phfyKfep7G6Le12HXVM
g5SGe9fm9mYKxH+kS7i0trdIN0097WYMio+TcT8MmAWjIcg6IPKLnr6xXxM2mdxiOPKnIb6aNYBS
3fpuWwzmhKBkvUJ527fbBi0hxTI4GR+ujp+/jPkbJj3zURDOckL4yMaOeAxo8E104TbZtIXglFBX
8Pt2jTWHYnQ3LVMZbmF/YsEmVqcXRwNhyALLN7LWxiRZQxXtG4RkdlfQuSzqBSnntRdnayZ/u2qK
9rPI/FYq72ZmPjOC2jjsOEVesfGoIU3dWks+fStKPhIqRlYQsIYNJEo+rHYlZbAn2yMqDUbZ4acU
WO2GbL7ObhoOWe7HZn0v6P1WUpiHbBT4YMaT19ZrVYhL0ZdPy7TlBUs3cnI1DtvGRGBWmTTeifX8
tLTp243RQSRTFrUrsQqnd81qzy17Gtg3I/zuALb4ouOz1yjXbLb+Jkxj60apyJZe5nMLAZVOlbdm
tKudOtiHujEJlnEOVaf9Oq7dr/OHQfbhJI1kvCkIV2SwQT2Ej6tAw0Fz1VcFSZKq2tyaTHmr9D7I
22ovsm6X8v+h2J4KVZyJ7Qt7zVoxX/jNUmPDNQoqinZhzrZjiosOXqxYjTMabeUWB29wr3r0MN9S
+8h+P5p9tzIM+TzL+MPJCI6UNuFA+V6jGCGQ/LNS2gG9RGGGpXtvrWVeq6Q+513EOHo4kLvKZGD4
0k2bf4g9M0vhZY57HIAjb/Q0mH5Z81wwEv0mXnVcjzEZG3aWwwevKQjcls/p0YcMo3tPtWoXP/As
jHP5qe8oPN/SZq7udJJbSqOIxpAv2BRXcuNeMh5dW4p4T93kUBnTNRsYNRVwUjv9SJD6kWUSOg+L
7AUk+9PUuNFaL1hrrDTlLvr8Y7A8NJj4AEWPGBg0A3is2P/EzSU9TrWGGwlktJQdL0iEwyKJo6BN
JVE1C5r3xByIlGA1dMSgbpOHpa9PiJrtMEYuWJu6Dothq7dJ2E3xszG6NAoyEX7zwNpIEnU2UWNt
BGZUnDPY8du/AvF6TqBod/NQrrXWPCQmdu+WYC6LHaA1NeLeE55cEwVEK4nFw5L175Kpf874ZHu4
NPDu8Xs4d6vQn6l/jrGZ/+XeQhIflvS5DLxO0m2bf1nNK84pcYlwDEAsxBOI501ocxO0WOZMWR10
EpRDmcZB54l/SaXRChfEtrqxFa9cYjYwE0KEn5j1pfOLPfdd4PbVUU7Vy5zbHgM9J+gZrnJ3dXag
TP2jqr9V+nix8BU1tR2joY17M7aLTaM7By+ZGUC6JzTitVIqlKB8t2XDHMI0ZE7YU05gBpbipe9D
sKIHwR2DJnTWOckiNkPppCbW5ciYzaOzFqmfeWxWPmaqzdQNr5N8IJ29T6IUgrEz9rJIKSkX/CBt
bfvF0P0yBUEqLOK9rOxzrS3TWqT11m40HPZp9PCK4XMVlcdmn8Ne5UP6SpeRTSdvkzjN+2yUr45A
vCxq/Smjxi2a/MUcM1+yE8InuatKY7W4y3M1WKbf2KUaEmvMpgT5vSSSGzVBrsiua6UvHvs8YqMU
4+NbN3Als2AlUbNH7znTQd61CWPGpPw2uMOxWQXE8pBEUaw9R/tJyvFEFECY2dmT5G9REamHpQ8V
XdxHLfvXJ2Jnxe0JtNfFibqLnVR0INaNYhCFX+em1WzK4jgY8uG3kfNf1aebbszP1Zw9jS1uetNp
3hzEMhJ2Q4VcAF/ns+boOiXIMwMO6X6c7yyrhFU3hrMWs6hU87ommfpNbMxJTcsbSqXfz/nNiAu+
rXqf9s0GJZQJnHpYMuctd0FJqgVmWjM+PDqgaDYuAgd/K9QP3SOHmh1aR5ovNreDu4ynurG+NKHc
iY8/qb37F2H+ui4mGmsR/xABsFuYMBZSnKeE30xd2pXqDik7qxnuvtkymXc0XGbVsyfFkXzhcVeq
PCCYtnTIJsPLOLZ1QNZKyF4ya6U1znQTQ19X/ov5cYJ+7Pd1lWyUqDnYnX3OXeWoYMvJWgX/g9Xu
9Lj+aGcP1XrJt5ap32TsQLKfES+XxkPBVOVXz4+pPlYE4YsBcSaW3mvcv5IIUZSRr06drmSnfynL
uNBn5iozrKneGRnlni44+5c2Ccolx0nVm+9kuY6rXnFsf6B1TYokNNX4jyW245QX/+psiHz2al8q
jR0ZBYUrU7XrCIF8rNhCJtfMWHUSx0aDM9JavmlYX2AuPidqrftkI10jQ/mdZ/O1GCYqodza9CiT
kOj+upqx/KCab42RBgWzIFvUbEcKNrSr9h5V+ODnngBzWnw2eJ7wc/cB3J+cjSoTYrlnOiuepB9Z
ykvlGe+xU6lbNUc9SsTybpbDuY3GzfgfZ+exJKmSret3ueOLmQMODoM7CR2RWlZWTbCSaK15+vtR
Z1JJpkXYPj3pva26ywNwX77EL6L8S55q22SIf8BB4eMhvrbLRfrbydznGNIdwTrcoJRw45nVfhJY
qFnVJgz0l7ZLfra1Ai/gHdOu7XZTZG074DpPesGdVIPNYZZT7irH7Y7pMDjbYugOA/0Ky8iybTiQ
YHtVPq7gk596x9FQ+8ton6gSoEnowH7I5cmQzWMYmBu9HxQsIX1beQnhq/oz9f2+7JQBjhvyNxD4
sdPowE2nIgA2owgMFOCSq9EL+AUleM/KOshErQTu0tZYPU3K/1I7GO8UWEasqrbbG3m30wqX8Arn
0qjQPur6Q8g9T+/xNZcoz2YVpR6ougP/n+HgoFK8tyErUXvEf8rBzlYgNACdANYshsYgqDdvdT17
1M+BN6pOURtve9+CwTjdNIDMPYN5HmpstAnB+OJcAsxf/EL/ejWK/DZl2tFX3ReJNQt5DG/KG7JT
78U3+tDtuf3jTQrkBuWDLbK4v6MZ9aP6ncKNPS3MghKH65qwphwmCzbSp0Bh6vgK+OablTu3cRD9
EtbokDerU1p4wwaT8fIK0CuKtpRsASSBMFdztw0jBfSZr1B/+zKmzb3RmPsIb9cY984sTm7tdORM
DHT+kieFnl3i0xsPww2CxQ2oBLJXjNq562rGcToZamGCzTQ1BO+B58Bg/iKxsy9T89pMmR8zgKIF
tzNAXzLtdY5xEDwq3yh2kZjqJ7AWBmTYhPBF5MnZ85z3dtNK81rk8YEyud5ldk4maDdg2wCrYfLY
3MQRLb9GRcNm/ofMoOBrvENOkcbsPLpKwN2sMJL5BUH/ZEu1xYftUBqRRRJsHiodREEYdCfQbu4u
HLqV6PoXYZcPil28kiGTTxH6PyPT2YwYbcg5sNH0+ObS+TMa49nH9AQFgiw7QDbsV1bUZgB24+/O
GNw7wrFpZgFzbeV057n9Y15od/iV1mttsgl77pUSRQ5osEflD8TJEE63iZI3dKywCIa5LcWd7+tX
GBlBfUPLICymcu0jq7suMJA2YnxvSHhu3aFfDVRZQxzc5TAIqpgZMZB42WaHHCDnEGYvCLetcDQ4
hKLa68lwBZHjS90wEEOY8koZw9zUPpQabBeruq1bbydkxSfp9l0Q32e2A1kFqNA68GsoRxP8GtO4
CwEOsLnjV3tiEDT11hdZgS2GO3CPPxGe6jq0htSKf0Qullum3dprMyCDrepgV+rDxmyoDrvwpdZz
eMy2eOrsYv5yoKrGhDNa7aOSTnVXNgzJET2slf9d2flRH5NDNzH3jYOW7AiGV2NuFSPMDnwo9nmP
eLj5myT2XykY7zJVXIezLaweaNedlfxh6JCs8XWnbQJdoeOShdaveifYOKVcjVWXHdIJoLnTPaIa
1pzMmHkhkWnH/bkv9PCpaGoQplKKI+gMzq7Igx2kAI1WDjN2LzAOscdDkLKx9QK7WNuZdc27PFqV
vseO9dlphmabggDBgvBUGCNlkXENhuWXFPUb8tApzVtYOnEt3szE43cSbE3SUi8Nn0ewFusR9E0s
9b2yqGQxAtulzEcnBOxtU36zgXOGon6wu9xYdWl1AgCx7/y5odc3/Rp7vJ95AWTa86bdgNA3Nalf
rDLNb1aAu/qVRvOk6tqbrMRALEEUY9PALSXyDqCnJjNEoNvM7qO8+C0L7izUSe11Fvj22o/Hcd83
ZJq27L5aXL+rhlFMqyvAwvhzOXF1l3JKcp/LnI7nWyfVUxZMJIHt29SQEfTOOjbae39mzqJIewuL
tN2IPt3qcbwHaI8/VGhCJWXWF9WvWeZAEerwXR1ezVbtYnrvqmuAIhnJVxVodxrO2R14ONsYrq0h
/Nlm4XUzjgds0deA7m9GxNxXjWOdfDG/D5Xu4U1NO8NPvyVRvRepdp0z0dgHpALg87oXAeh7XVYY
JVld9MOK9EOZQZENxrdo6Dat23XbOhLlCiG+17EZbjIBilHG+FZpmMIRh767hvXL83PQZO342xrM
L6R+33xjREOmD286nAvDSH/qJtrHQ97/YtbVwvMb/ojBhEMmX0pFNt3DV6JNWNyUEGtg0F2NXQC7
QYNqqyo4X6KiUEnnDev1t7XRbTHC+9J08Q36hHu/7u6KOB/W0SgiQKmaB36EssUrpLF2dQlUp9yV
1gggqvsuQP2lzIYsLu9tmXn3kcEOCfUK8qjSGPH0QHlKGbwkhfmsu85bZIg9PeT9wK/TkxlGFxTe
mtwD6sekvwZmNKyMmtTAaPeyT66ZHjG6DDTqjhk7FWblHagSmhjDfpL6XWch+pmKalOD6KTvf6V7
xqNwqVRRdSQLye2Tm8XPvWxJscbicaqDfeip2ynt90EKBK0qbJBBDIysEdng2HmAanQKuoFGlfKv
gjLa27r5DecLtUUD+i4GJg32lAaF2ycPTvE7yIHWIATy1QxgN1cggil5rQgvQWui0RH/dvG42Ihc
PHqQqtdxK7mgcgAiNQNfd4atdNzmlUemadd0zmVLGze6N6l7mF2BpXJi90Dr5zT27vOYZV8Mm/Ek
ooyICxxGwTUTFVgeZYKBTlW8VWTHgW6crFpbDULe2xPSCS4N7oST1+k/RpleTS7KK9L8Ztb2IZf6
r1Glr0Mo/pQeCg9Zd1tH0bWWTm+Z096zv540rg4LH1vhYi1An3CCyxC77X1dc9lOWnA7tPrPsrf4
pvVBNxhmZ97XwGLwrovpvgJss0I7+I8fEguo1qkwroC4AYxGYR3DEyYAp7AmHrquSzsZHN1UMJWJ
8SWG1Azpe1Wn7kar9J9m5994TGiH/kdLuDfy5IZU8kU56T1ulJw5ROxF5z61jYYuXXFnS3NNdUhT
iq6kNbVvXpKRGKQHBnWbwVX3vv3bzdO7zi0OeksXauLtm6R/QQkb2em7L7mh31fUKTh0X6VD9i30
mxsDCjZMzRqwJcOrmnYMygvW2k+h1FbNt0hlW/QUn72w2zN3v6Fn488x8AZnuiezNJ9LF/dlH9Fe
bRyfyNGHdVjivYFaBX0POKbSLu5RjbjPkv6Hw7BRyOjO8/QdihcMpBVUpWTCoq4HPx23zImr+tps
1B175dov9L2P7eeV43VoDYQYPpdD+pJyG6i42JtGvQU8sJ5UvG2C8pc3VXxxr3+yZUPu4le/UmCx
ptPddAa+rEznGMUVp6EHiF50tzaYsW1PXCIRpnEA0EsvhuskqDe2x05JHRoZgQ0Gyf2m0Z7VKuPR
lAgiOwPce8moOLDB9NivOh4StJfcm074xspX0ynAxW+NgMP3po0POAvR8zUAU2MJmhvxndNyA/hj
v/Y9kJ1peA3fYo3mCKAJqCMhcIx8cr53GvLvXVmusCxYl92wdfXmR1vQI4JQiUSD3+xTP7hTTn2X
EwzsMf/jQ6hihzVQTvX+2m67Z5OfjzcjbUB4oI155bRY80R0qXw7hgxaHuC0Q2dEIi8onyqKAP6G
az0mLpTGN6uxdoHp38CL3ppkxKse/oITzbIUCRyspiKRjbIf9dze4FoCPBVgSYfshe++uX34ZUi1
u8SbtvD+jmiAMEBn5uONt4Cp3ph7XgnVnxqHRsSMCsK+KCrbrc/IL0kAt4qBAXJkHnFM/Fnq2U60
ck/T8d5i6Ccq3V1je8ALiONN3UWnWO83URcc4siDrWfdVTqX+1jXW9NVPqhXudMC6zFO2i8w9r7A
Ej8GUi82MPtvoR8ddGStSxvJOKbksQFL3ZHda215665k/6YJfVF3xR5+E6X2u0ULI6iDLftyWgWq
g2qlqKzQmSs9mMWpeDQKeB7FQLt+ZNuMKWooJCZTtlENXVeR63s3LY4s/NUdErgX5Xgzg/1KTEci
91ekxj9KhMzV/Jta6siEwaFV09VgiLchlacwRa8c3omHZFCTA9cNhqsoopor4hQUmPXd1vluE79c
Zbh5oFMO7qInxypa4+RCFJu9YNcxmAmwxaCxawfsmdPz87XmujPRDSONm9DKFfxqnzmw7MK73LKJ
URpx3F2Pfbf9CwGsxbgumJcqI38YM4Myl4K1qruNx5jYrILbImq/xJ4iM3Meu9jcawyDdFS/pq4B
QZ4TcdJfI8PHPI/3yaDuMUU5jlNPfaylv5AYsL5wooNXb4J3bgwvDknryq8Tfd3Yw31ZslUVMxrH
LbY61aEfMV8NC44eKTU7N+tAJog3ikLUD8TtzEJApuToVwKMorGxXDjgdgBLXfRE0Hhjl+7XNkme
o9FnTMW9JsqYN+/VK7LD2zx8k0NxiHR9YyHSjcjZfaZN+6EYv4/deHRnojEce+AMDZTtrP0S6pLC
Wq6rTF5QmfxEog/RQ4GrHXNejDzmP//5/THM/Pr//R/9/4bUiYktZHwawXOtC5PmOn16/SmrCAbn
9QCXS1m6g34xsj66mo1+7YXQjkwQtuv7ABB83KUz1s3bDx3KxsoAIHp+KX3+u/4V11mutRDPrBFw
8IgXyFhyozz2ph/eJkbU/ozb1t+DziXzGpSJNledh0YKxFEKF/GZMbgFrhFd0pbUl1o/888xMMBC
5prr3FULIUQivZxGSX0eD4BIiO/pfWINxQbqo05Ox769c9HbvwMEq9BJ7GHw4ZQdvViDn937jhH+
R/MgfHTefYul+FAJiT4oTIaRbVF49fUI5kPfpE7UJFvQ9cW0DjPHeyiLJKwgnHXy8fz3mXUtl5/H
EBaa1lLi62ot1GSNVqOQLJWia5reUBW5fB5hR/vGZEDFHtJucbyTlz7DUlvqf76CJU006rGXX2rY
ulEhszo3o1PTKdAtReoCrs5bW4JR9OwcPDA99ws7cSkrauF6ZioTDVMXUi2OIe/Pl1nCew1rZzpi
pCbMW2DGcDXxV6xu6DR1IJciD17QzJI7/4aXIp9/nxULN8xAkXS1rIWcKZPY0B8RjjrWKFj9gr9P
ytmDY7kg1/XZmTaQxp1liPFoFouNzRSF6C6yAaCZyuHAol4WMIHVOvwoYp1HPf9Un37Bf5Zb6KUC
itM0mYXx0UaVE7DdGIdXvWn3t1nRaocS3Mvu/IKfvUZpYDZlOrCn2K6Lzzd4Tgn4ITxVtuxp7EZg
6Nqqci+pDH98MJ5KqTk4urS2zMV77PLEcidHjkeE+pyHhOb9Tq+JQ4FLj6Fs7OaCO8/H50Kj2qUF
IxDeR4Ns/j3/hH3LqoMKcE12lHRQc2ChWJXgaFKOlzbIx/3voLDP6+Ms/T0H7xeqXc+dGjqTJ5zt
ENqrJLOYMpy5LcOPukVbKrS85Or8R/tsUxLhJE4GPCOmMO/XdLBMwEqU3GAYLW5Yj0Yt4H2fiQpV
1PmlPns8pXiPOL/Np2z+Kf+8xzBtaI+1ZXiKk6zzV/lMEFnVddogzqC1xo/enZiij8gzTv89sAiB
ZDu9b9qLDFffr4ySwHxFV+wY30u2ouieWl0gFiESuXepK084oFzwzPhkkwrTwoXeQbZORxX7/ZJx
MiQQPwOaz0ij3PceoY+S0Sq+O9L1VkWB4/D5t/vhQ5qSTqC0CdW41mPv8n5BZrE8uZXkx5Q5woH+
BsKLvmGtoOq0L+eXMj+ciHktiVK84h90sTTe1Z0wDqyhlsexg/i0iyWUqX0hnb7dhiBk5FZME731
umAi/Aqv4+fQjjFsRegdVDOBBMOYpvQUGdVMAhhPCFgA6FCTPIypjjRjZlZxcLTMdHxK+ix+TAVV
8Q9s77XxTpcJ3eBI7+i02iM4jLUbx72xTm0jb08ut/XXKrTltV7D/dhzP8frTpZpsslII4HKwrZ+
84sEjdPzL+XDB+dV2MQlB9s1KU17cXl5U2MIiF/2se6n/AB+J7w23GKm0SbFSmhF/XB+Pf2zj0BM
wtFwNkqzxeLk9pA6IOUg1DcMljHdJYHjjsz7c0pes7DHr102VdqhqqeY8XMPuUZj/IriQxHp1W1l
tUlNRdt1014z8K/bCbycns7/xA8Hnlfyzy/8+wT/HHiXXaCJpBiPWaONP6Tjg3wW5auWVsFmNAU6
DExhL9zlnx0DsgebIY8wmDcuLocyk6kDRqpEYcWP9lOZVW+iABdVmF7+X+MZsHt9dvDSsTEQWNS9
P3EiarBZJfUDn2gMO730nsy4il+HapYbAM4Ck368pIX5yePhEGcIvAnw8HKMxeMlQNGzIKAOohYp
T8hIg/JDx/cuiXzrwob+kHfyeP8s9TcI/PP1ikoKq2kK64iydY3SHgOb/qhn4fAlzIZ43HiZP8Dw
QojE3pmOhWrX+d0z7993eS/rm7oDPVgZaH4ufVOSVBddBBn5aDngeTqlBDKUIkY7yn0F6WmDFqun
uQ+lgZzhDjm/+mcvGps07isuZNd1Fi+6StizQh9ZPTLzOxt7q02vD0hU+OWlk/zZizYR8LUExhTU
fIulcgjDChNfZEUsXmtKETDTUvqdlqDyYfbMFScvqcgatfGS4dKnT2nh+OGAjEIRehFDhjh3nUBU
UC4tpikWbkl7lcJjHrFpvqQd+0m8ssgMiZIG//2heo4bfeK8x+0RPBKkjXhyEdJL8mFSF1Ia40NB
O++cf1Za3L1uWHt1ExbyiPGZQr4PvNy18DJwOV3kYWfma3ro3w56U/y2mM5nG1B7bXqwdGSAE4wG
aRcqq813ejq53qFtQ+od5BO1R+UO42/dcybtutWUDlWzCqzxHu8D7b6K1SVnMsv45AhwzgVbQ9F5
MBcPEoN3DugEorPUuMVw29NbefBKgKwzKWGCb4ua/HhfiSRIrymmzVcc8/rgWlgpsOu4ZfIA7V2H
Cy/oLCfoUjdOukfMSTdAYNbTdWDCCt+6xVgDJkA3jO6Zx+5LC1GMb0hadFdcXIhSVHZW/AYzmhor
WM/xFmobHJLWC79lzH0BKE++CX8xRjlpHdE7Ca5zY/CiTeZXbFkttdKHDohZfaMVMLKORdEUfxT6
+G/cRfijdkwInzugFCYKrmAW1uj/ZzgcuCVAhKmWoI195YvxpbA7/Zs2Zgg3RlFgOyu90GMErMNW
dBeC+8c2BJtIUcTgb6Hr6F4v3n3foIpjBzDXpdYwRrYlrVcNMBq6kYlYc5QAMfbVvcNg/NTqLmaE
Qx08MMVrdhEK5Rdu+8+CoWOSNRPz8Z1f1iAa4zCmyS78KG2CcH0KRJTs67GDURGH2hreQL8pw9Zf
iaYsL/gdfZLZWDSjpIXwsgHKdxEkMBFJK81WzhHhf+i6mPMdMId4cKPYWbl1Hx3PR95PlptdyynF
sXiyqZXfX6sKsEo1zHLJwki6P8owm6+dq3tPTtL6N+iV07U+v+AnQdA2+A83jaT2Mhb3OPYFKgr0
2EG6aNaqLbPiGJu4t9hOHF0ITZ8txb5yLYkREZ5gi1AfmZ5mFK4+HuMiH271okO/xmyMfY232oXr
+5PkC6lu3WbHuK6wlt2Gnt5J2lY4HqEegJhN7HZ+uZniebBHPkTnrB1i/24ibW0urPz3KRY3N+oN
hq0bPKpr2vNb+CdzCJKiwDi0GY+Wa7cnpwP0liUIn43a5O7KyVM3Wg+nK7Bie+eZwfCS0lN8Of9R
P+4iGyNfwHsWDReMCxcl3xjho0h0lsgTtog2BE5glJtaJL62QnQQuA2I2zS4EDQ+XRQgi2kKg2LM
XuykPDElF8+AGBLCQHzZtvguCzN6HeoKzR50bi4k2B8zB5tegTMbmmP7IcSi5miLsm3NoPBP+GRQ
ZcCEz7pTqrT8O2plMFZdDzc8eM2x82xHGRj28+/4Y+eY2YtLlmQIMmGdov79h1bNMJpo5EUn7NQf
2M0d/ATD98d12PeGudM0L+vXcKm0HclL/KSh6Q19UWkV5qyXjO8+qYfe/5jFy0hsL7bGMQqg6BQl
CnPucEDCCmZEZkbfhqFWq7FInLXmArjKZDWrQcJiMCxGff5UheiJ+DacUTrc59/SxzNPlYy/Gd5M
RBexdMfLJJDZrGEoUTJIZ0RRMCzbIAyaDzD8pZZfCJ8fz73iymI/kLsbwl2mdKNu48nu4yMEK9Hb
66qg+PbgvTV5A54P4AwIrUuX5SePiBEfaST3hEWfZRGyZS4EZFvsRYpatZvIrOBlQApY0yX0n8+/
zY9HTM2DAal0nVSSevv9loPdneRxHRJbpBf8IrtB5K0Y85PfRM4tTdRLX+/jEXOEYXLjSodmuFqm
AVhupk0TQUNGytjfuEGrjlDNEsqC3gAJCJYqmtHIqSCH+q9PijOsbuB5YOiK3tXipZqTwhNKlWhX
oasagHpvfPJlQRDdmmGf/vFpo5Xb/7wmLTKmL/QxONLLhBN6RQ4+i66/URT41JsG0JtodNBaxpnm
CS1c66J398ccFx9VRO+46wH9fOiu2lGvpZ7tacc+tKKTM4voUebdlnHu4JBnl4+278bfATEMuzpx
4lutsYLnrtLFXlOVc3/++XWT7fP+6qJJRsJHO07S9BWLCG46bdLFA0pUGqwjZK+0aMz3g26j3Syg
/IcANnT3TobFgLCAYWnP6BPDDfFoIN71ARS+FVdsBJ9EGs2FjuLHQ0ZCJMiMmLXR53PmF/nPraox
F7fw39AOetNjHeAZnvU1zAw0WvxJB217/k18tpoijChFFsyeWNyf1YSJa1Z7wSkt6UVLz8ZUQbM1
2CeAuM8vNW/kf965g00M2d7cyZrLbcxl3z+YD9dZkEr3h37UhmfHQc0uG9Ss4lGh8B/5aXmHHHcP
lUvg2QQq/MKs9ZP1GXNhKUcLgYd1F48aeeDQYSGBLDdRO16lLe1wSpcRlRgEDwIsExzgHL45crGX
edrJDYoAF+eeixc+vwXs7eTfT8wLF/PO/OfzgrIbUKdS7aEwAxe4VqCQ79I1A1a8BnXSvvB9P3to
UkOb3sbcGl/aqBZ27A4IW7YHZxDlo0zoIXVeTE+8QFAqpiGz6TNEnApnqq8qFynj8998EVZpcktd
tw26ZvMknXbW+6etDCvUEa6z93JICugdEwIvk59vBpAB965XDz8tJ3e2U5X6h/Mrux+Xxn9n9jHW
5xLjw2XlxXZft2g0oZcGhfugpf6YH/2mjsJ7O3Dy4puvRk1Ds6fSq18JWKd7zQG73MPInzUNFEW1
OdTJoTWs3ji4IGqIEEHqWVeuVdbigf8BEq6TBBDbpnEFjD4EBt78SEbSoY3IPHMTjyaq8aOXKBQQ
W6QMQ2bKDRQNBiPAtKPxS+4KmJFj+2vQSBg2EvMsefCC0kXhB/3LbF/boviaRbbxi3qDktmozZBJ
NECX37Gl+SAznD5bOSJzum1ZT0pDcDDs+g3AxXo8oqc9gBC9I0G2T3ntHFFUR9IAmezIuyEsgGqp
0p0j02ecJLdFMZ2s6FuCX0kSrVHoWVG342BMZo8euFUhV1V2bbHtVemjjIAjU3HVSQSSAGU76keP
jMiDysroex1K4y1DzObZ76bgVwNvr+NYp3AS6SLKY2tJUEIhv3GXeR2mA0gRlRpHDx4A2sIlclvF
FLQ3IptC/7qu8KyHFKBKWC2oLK9hhpR3cxciPUp0A5+goKW0Shyzo7FgSBBghl+PL9gN0sdj0Iep
QWyO2oWTNV8R78LZ3C1kzIUNKW2oD/keLO8K2dkSlEjR6Q+21Ts3jd1fCpqLNI8DxCqMsrDd/js1
XwStPtFk0o9oHbZjg5WPVwnjoHl5f631mNhbyLE9UVubFwqcD0FqXtWlfNVth4TPnP/8nyCVS4fT
40a0Y81au229LizXpdmK72iXigtrLTswfx+R4g17O9yedZyf3i82inEszZQryG7EU2AgGJEmUQpD
ZoxouWvmutZS+RTZrfc7iJriaCEedAgV3ENbddhWno8bnz06xleuYMxE3WosHj1Bs6VQsEoPmUFX
Kssq/Q58inn0SxlfePIPsZm3PGN/GJ6wHlX8+weH+1Qr6CPqUPRW+Ny1eXgbYNx3D+cOpKg/Vj76
3hCLY/xkXrGNgQl5/lk/21w8JubFjqG79rLj4+HLlsc4bx7sstarYxrFJRB+mNa/Mf4J/7Sk9Qme
icHkb88vvCzi/n5zJiq0m0zumA/XEg6WlUK2GPdFW0NaHaZJtulaGR+9HgIxUvaIqmCrGJnfmlnh
OEsgeqCuJLUbVyttvClHpKvh4nm1tRqDzg4ujJc+ezO0wWyGS3P/RhnvPw2M2LEGXZvOvmLJk1B1
tsvhDGzbyYH3Gg7f8PIqL2wH3eYvXUYUKnybiQ/5H2Pl94vSHk7VqCf9oVCZc9fCTdjixugdsEEv
sMRSDravUq5717o1HSJ0kM7IUH8+Kz2CPr6l2TcO9A+8jxCvkIP26/xX++RowAOUfweRczaxSJqx
MMURs3WrYzy26DLWnYRWHfQZ6kVujQLp+vxy8pOPMJcLbBASB4aui9iXakFq9oYdHAdt0O9yvUMJ
two9uC55o+feRjnwhFaD6eFBFTqJ+J7m5fic6kjhQyyBN3PUQj9/KMPI+ZkjLyVB8WbtTy/qm8c6
gF+5NuXQPmhcwYh01PfUvNPerqGe2yN6GI6Cyd2U7hdHad2fUOrQomrlYXTZR2meb8xoFhXokNi8
5f4qxMFLEGClhz/M91fGMOcoTDKuK68dhoFSwSKgjGM/Mjb0SjDVVV1DCbTxu82ulA+K9rpg2F5D
AIzh2FFjh8YL+Fx7OJ5/scv3SpNQUIBZSrgk/OTE7/cZ9SXQAa3TDmAcja3vQ2vLIdQ9mlOR7zzs
4V9lgtbV+UUXm2fGnlBr0qKjYWbID2O+uhsnvTJgE5OHdh6GDA1iclEBon9DsXNpfrq8VOblMG5j
Pm9xeJVcjun9EoeTDDLKQe/bPl5r2Mg8eYh53CLaUX6LxRD9MvPY0WFRNJW/xW3CGdddngYImqLX
inhAU/T/2Un876/SdQOsHb005snv37xLmcEkCa05FPFHb43dXvIV9i9ODDn6GS8tCiPIz/Q6elBY
2Q8/EiNFSy/su/FnBaz7QkG0jMJ/XxLdfihtM8zK+Fsl/3PN8yM9wELYt0bRRIraOsaNhTvNES1U
FIkjrCJCgd64BR1y3aYtohGzgCrzD5zALAfT08x6wpPnwrn/9GcRdKmTeEeuIeY4+c/Pwk61wG8Y
a7sw0nps7MZq1jNw+0mDC5+k3m0zFajoATwe0cQbvMK5RxI26R9HkNdiZ7UifiJXjgQKcRzdHWzD
ons4v50Xd/f/7C+bsnmunQEfz2fsn99ICe/20BwjfL6c41DixZJls6VSIGH7AbS6wbTDXyup+d+S
PL1wlhYHeLn4EvyQB4HnpIz0ToUbei+w19MtzZfwqQeLtxNGisIg7h+XPss8tPjnevq7Kh0JMl0J
4ZEI8v6RbSikQaxJ52CgAfxYQR/SgfrYmrFGSan6RpvEfWCu1/6OcCN+GEwoKXXoXEhZPgkjoGCY
LdPxVwSSxY+ogkYNzmAg0Q2G/SCQfbgRxVBCWHTlhQdeJPh/n9cgRQMsB87qQ5MM2ZtUDwwnOPkJ
iBrElh309pxMay+lYZ8GK3pjQAKokU3QLO/fbGV6AOP0yj2UUWkgTuCLr2Pk1luhYwziJyE+3j6F
W9ILB9XwmtpwsIO7Okv1Y9MhzX9+a39s9xM7TbBsDFTmZr+xeMcO2nkh4irhSet8+TBGGaP03NAw
GlDpBiVu+N+ohybBrAFWTM7WCzHZCFPzz/nf8TfVXm44dEUlw1kuK2Yt719LFxZ1lRdmesoZAA2r
XKYgBpOC4fbKtLxmuvZHwJkbLM67bxnC1eGs3OXd4N+J5JGioWWh+WRnf4q8zG7ogSCQpoXo1G3y
QEc2sE4Qxvdb7IJAZWByCPPbvi38Wn7nREE+M1Tq/qFAcB4NFTkXYu9nm8ukr03ez0cHKfn+2Twv
bBF4j9JTViTW90a4UPjdOrbyzfmX+FmoAKfv0Gmisc00crGOHiZTqfXeYRrIXBtp5TdwkeBzj0W9
tmSDREjbJBdamIvWy9+T8++ii4qu09tSpYjEHgM/S1/By8v1oEIHuXDQgrHQ2nXm52pbVL15IbWZ
t+Zyy9C//9tqpq+9fK0EjEALXc0/YouI7jRNmMEFD5FoKGlh9wXLFduM8cI7/hCTTADDNNOpXpln
f0htNK2PoKs6SMXrTnZsPA+VM32yX/osMi+82U+XInFQJDdUTcvJY5fRBMmqyj+RoSIKpEevZRq0
X2huDc/nN86HNzk/FKPVuVXPUEsuNs58kqaAF3wYSepu1NAjv2WkEcPsFM2AZgr259f7sFHn9Rho
/Q/ezXAX641R30cxlPCTMRBq4PujxKKVJn6liYegA7qu2WBe6n5/uMVZdEZaAI3iMIJ8eH86Arqe
ssYz91jXNP3MIQn28BOZVgMiutcnNO0FIGkMDfSvyvXNx/OP/CEGmK7F0WSqSxJB2F+gBLS61aha
HOLbGPdfp9TLxGYcwGavzq/zyVNa4Dq4w3Sc2j8AzxoD+h6Q4fCUWPF1lEOQL0JpI09hGtd1bnVX
qTGo58Izw3Wl8NQ7v/qHYMBTwmuxuE2gPoNgff+OmwjFHFop4HxLWvO/s7jS+8cqsmYiK5JEJVqM
CQheFUXot/ZFaV+4zj7ZyDZUDNrAJGsOveD36/ci9hu9sjArsasA5btSvJYSdd/SQ2NlCqTx348o
zpJc5lxKCB//rWr/yQzTJOGP/CE8dVOJuV4Awfu7YUXl3jSD+Of/4t0qYOAGoDHAH4t6IrW7MM+H
ODpW6LMUO0UP2d3biWO8ZlFX1AdT9qK/JQBPL2WCi/vuvy8vaeJwrzjzIHrxadOsypzAL9MjoIMQ
hcm8H8FeDBFCV8oF2Z33NWKqJaoo4TVDzkvcpU9CBk2BuVGCDDPhcPH0Mm0mSX/SORpRl+2SygqB
mZhIMKkaR2dvltr938zA57aoA0rP4MlBZbzfTibtfYjv2ESXWY82v55SxTpZfcvzqgs76ZNzC7YG
iQ3GZjCJlv3BTrcbywiBpvGaUR7i4sEW1Z7EVtPc8N5sBhSalEAEhxYfEoZud+HkfizEwMPxlEQM
GpVzJfb+WT1wnPTpyuDU2xi82zWSgwMjyCvXgVquZwhFmlH2XFdpewhj9KSQNEO9B3lf9BPnf8W9
xcsq7JTObztu1fnTvrvnCSqKLJX+KRQIczlLRMVC0AZLbLxVLGzEMnTujDA55CYCP05+ZVj1bQHS
HbY6CvH2YF35U/6cAlro0xp/TJeAPwKFj9a5+zWJ7K8ip7mKpv7J9PrudkC91TdRaaqF9eL7r1KP
33KUTkML2jtz+c5WtNtE/qZkv8txW0PV+E8Bq3Jdabk4RnCU49i6DTGVaOpfzlAfMd58qP8/Z2e2
I7eOtNsnEiBKIiXd5pxZWaNr9I1Qtsua55lPf5bcN3Zuw4X/AI3dQLe3c5IoMuKLteyCSGS+wMDW
yOu30eh9l435VTpFtK4Lc8ZT0tNYbvQXvD3Vhq4AxvosvarmvMeznHzrTWKcEzxiJ8y2YSvvOfQB
tM9+GpGG31owfR5mAKKaaD5HqX/K5uKeWgyjyWJx6jhQmPVpyvOzjAuiWuoUVObZL1tgKe59Fsqd
YzW7rPbytWEysybTlFl0CxdxGEBudXVVXIVyArmfpQ8gkJGqwAKnh4t8rvyiNVPKdvq1TaFxlOVx
kAQYZH7s2G8V8jXyskMUU80w/GqtA+clnKZrFZr3MTAAgAvrFJTa6JkT0gzx7LbIOrCT3SivXQ9N
8gRM/g0D4Da1hk3n5wdmzAGyuSa4pcTZErs+Gvi7kjmyDzJyXijqQkguQUc5lsbLBRYpZvX3W2M3
2uZNn6Y1JLOhOrTR8ECVrl7PmfswmKSjG5bOXVH43k1k4g6043tBIhuCcqTXmePDwC/SE08QqKqz
3mVe0O1LNwx4M+NzO0WvvSGvzIhh2h6s49EacFZ2BRRLXTrjXQrxgbGaV5j2d1kmvswNc3olqsk5
QemcpaDaYaPeEAAArhMBE6hxhff2IdG05PHGrfoCNL8iCmaByMH9o9odw6p6bVsZPToO/bHlxeRl
8586GmAg8yigU/ZqGuocZyWe7KZap9L8qbHsztb4FmCxQJnOfWDe6y5cCx9BkhpOHsYrgKSc8OoM
D7yp1kPEHHg2BdsinRXzPyDm5+Yps8OHKezjTUwzF9JvjiMaKsQqKDSuhXamPN9NN8ySOshTuEvF
xHh5ppoXOcIhnso92ajhYXTqcFcW8Cf8Of8++qPFqzC4GDCPwQXWMU3kJXse3dbatuebpk3vxBic
dKOyx9zT76GL+rjD17CWKQAmOBHopKZp3c/414MuhPcUgLDWBYbWwNi6DUbTiZ0JfAGqN/4CV6ia
+0hH/janFcm/0hn0SfEBFB2/aB6la7Pv67MtqZqSbMQl4XfmVWA06kZoC1Zcqq0N8wtwDdN8N5um
PsgKqVrpOAEkxhDSO8vihsdKtostozr4ZtPAhmqQM7jzN7PEVdD3XPyYsO5EHr8CWrmNvO4kRb6h
hEeO3uJ/YGVNMv0c2+GGtFIIKsp9luyhdnM2t6sKjMWaQ/q9cOZpNYZBtwWml36YXvgkZY3Mh0LY
OunDL47hbrxRHRPesVNPP7M4uvdUBVQSVo5T2N8rBvmdWoIGokW49Sr7e5hk3TEqKgsiox9tokUL
7av40cmEQ2woRqJXmXd9ElQHdzTRvlWtvmmxpdPeznd9Ke7zMjmyP/1ZWyVskCRZCZH/gKy/oep6
Tw7lHKZiAX6oNREhhzg/nuZED8CIsjXqq21poyBKU46sjLgCy07OjGmiXoFrzK6RoPpg38QqM1cM
3DoAGT1/hUg1AtdTkX5ovxcVYOegT15a6b6WDGoFrf3oT4l5ROMMyts6hB4BsyVAmvPisIiGm4hU
/aZqWkhjoYe/yAHGRN2f64JnB5DAfisJMF0rWR3ofq916ECFZvJxGT8Q8G+6CN9cHn3PEDOBbDza
9ZBu+sb50bnDnr3ZfpxBu7tpgJbG66NjndcxINDyWxskPDSCfaYyxpXBT7QwmMouTO7raETHFVwX
Mz2CYOIUXd95Rf0NXN2h1cMd7QQkJZCBHTXvBspkyMCGb8GQPPrJ8KUJdH1q0Ues00EVG9toHycP
uUXqgaO3GU6ZHYA0pR1dUei5z4L4KJX+ipzT27iSRa3TwZWe4KbVuL6SsD0VrvNSDPQr5hg6CoMU
7MQCBv9E0TbrwgRe5lTybonaJHV6jkP/JWcEOmIhlb5LM2DOUc/E7/aAudMX9V0Uz1u7Kb949nzg
cXBolHVnN84L8413Tjcz1Ry+0m16G1zxWPZ5AtLRPTcxugFdPDDdUK1cme0yyRB0Zd2Z7fDSY8vu
DIgilI5KFrfozJCFjd5AOXhcrZ1ljXuGWXGIqVJtrdmMd5NbPMR5u2sy90fkkOSQMjyQLACTOM4P
U+tPu34Y915aXymvuyKr7q370QEX3ohvejafe8e6IbVZr8y5gCToqVczdR6NMmw2A3UINJ/uuAon
CNBO5bA4TIib/Ub4Rxpw9rrUZLGyLo5eZTHaMJcxRNrDjJkoxWFU5rj6/KhCYVv6/VorO7xJqomh
jbzgjLGiVgHHD3wSwnKEMQ6KtB0dn2FHnTh6s3K8gjLxglM0Feees8oOvLxYmeC5VoESj8KN4MIO
NLuQOJC7wGawcxIWxWIoSIVY3o+saKC6GRgx7CHambJqN1rFh2QMGENtq+kqq8EgukE1Q2PpDBBx
1gR/HLzM2um8O1F03k7l1TODSuHWsJ1Hev7PFqpz2JUN6VWfi8Vu8pfYnW6ttrrPDPCRXI63SZv2
q8ZO1TqwWwsEkpYUZFGxTTXEORDg3TpCAQ4dvEO3Rf9nMRpddaZxtivzZQiieRVZ4lyOPYbkTOkN
W/jrRqXH1HVu6lreCdA5taevEXFc0Zm/RdxyE5rVjREat0C8FiZCv2qF9dgTMNlECjyb43xTs7tj
Kd+rnNR5FkNrR0LfXzHKfesU4c6KkFQBCqS2MJc716j2Qd/UmwZ9jcqDH+xuBPOS8r22yweZNHCD
khfkLDdYU269uXxTgQUXXHw0VXBK4+xjmbRPDbj6WagOKs/3VRjuOPRd08oHBen3kP6a5o316MOu
YYLb/vycOVxRnujxjBQoO2tEpVqIZ82bKiLKYm4HUEwH/CFbgs0X1fg1dOpvc0QdVGpvB5hhH6bT
Rw/ca22JZNrZOgBLwdiVx4KSehRJJ/8qEMNH4RfjNh0j88ZS2DsCp3+LvJ6LwIzybR9N12GPfame
o1cR5AK/urOrIxSPdIDTHWAGHka+ta5Uf5jZLA804cYMeKFRlC5lNTvfzhY8ZFJQ3dEs5Pvsxz/q
enzoih41ahPia43F09D7ElEsu1ZoUu0KvzoykYnrQBgs5QUMnXZQ8qUu8cWxpXyjFoD7ByPXGLX3
HOofmtm7qRENsWi4X01GLNbMbpnM+yIl1XWC0RtiOxP0h9yeT1FpBYg93CMlpiNOxAe3Hu2NanAT
jhCrTT0dE3/k0kWPtO4MH9nIHIxblqJiESApYOrB90GFfEnB7K3nIn1mZP1O5dGRhRy2ZYu3RfyM
Zw0abQTerlgCriNX/OCA5h+Yi6oRm8/2rpoBi0qNqy1zxVGnpck2gBCpzRgwmLxg3IwtTG0TkKyq
s2dJ9HhlzwMIxar1V13H4XmAJYEdFVOcir+W0nvpQvnFCAUeHdnv3drazAULZxc04ljb80swAXi2
QzJ9XqPZF/jldR3xh8B3LLuiR2qgNnRPyLzS6B4kOx3IVqCEBZinYFD9jqJNDuZoGm6VGIy1UplY
mCcf8Arane2UCqyRc6tVkSyEfHFNMR5bFrhR24UnJwt/z7fXrroR9m1e+mzSo/51qHowX0uMKFYj
sFJvKW0tuk82P21q/lSFcd/McDjDoYz2kd0d0gnNWenEMzjJ7jBO2ROAxo+6d9R2aj28OEEkYFUp
vIogB1VZHBs4mGvX6IAx9tjqA65o24nvw94wNplEim0SaNqWOMKOLXNV/NwcBcp4jF7j1ELrQJvC
u7FJsmzbOUHvxg71TLYJnBSHj+Alq5W4o6YF4K5FegqLKDwQSEtPUGDqr3Y1mtbZ4Onjr8syifYM
6YI4dj3cL6H1oVP3R+zIdBdTVdx3BJhufKcxXkIDU5oee/NeMLvxynzEuM+SFItslKIQ9pbruEPz
Y6t2wk81D1eBDwVsZTGvfz2N00KBxSBeMIkWDbc43vCZuIOWWKwnDy1aP75FnQWXOal7g5qEAW81
ibPuuqJleYDIMNwPqmXSdlITG/LMsoY7MVjtrYnQFrJn+CH5O9Zp1umnvHDjW3IKEa5x7Cghp/Cv
NmqBp5A5wgHiu0ZeG8CQIjWZ7O1CjQfLA1NfGkF8F/dRCaVQFnsQ6/MefI/FFx6qhyaGI2IXswcj
jvaL44FYtXOhTqQMxcZpQn8X+WO7TZ3uUeJBYh8fVNvBCuMTSJTop211C8cY+JsolqQozKL0QAey
vZ39edw2ReODcZ5goti2MaFbp+0SJ2wUh85/lSaWaArO06mC6r1lV+vfMMDkbzi6BY+yDSrUmQrc
Xa+NYmuhmTtYtQn51gwZa7Fs8zDnhli3uZ0zbO/BpXJDTCqRktsG88MewV6/7VvWTMZW4605++8O
J9ijO/v9xiuakPMosHJtVegxqAgeOAgDW/VAvLVQKzjnafsBW3aFwrXMVnOJNk3G+cB9b6tN66DD
yXrf25uVE+9Zwu1n8OrtrmcnfQfJCgJAiPsonorhmBH429Bf8k+itmD0lpm74bxWvkTactjrqBnb
t1HeR2nMm9GKCoTVuvbRoM5457oRDqt66K762LN3ELDjcz+FztEfq3b5qOqONIlXrzsTLtNUUGLQ
Xe80ZLgzzjtJX7/pOHJ2Fs/S69gbsn1Q4wzl+cFCzkIRbEtvirbpojho7coD+diSAIev1p+mgs1L
QU3mDcpwepRu7hyNxDZ2bmu0zyPq669xV4ODb5WctnRf8l06ivmqry1/FQXJCabVRk6GWMFBYcNU
B/csZxsfOYE29Fkb85eky4+j77GOp+Mt24NvnlU/lal6qeqa/TyegSB5UaP+WePCaOfFGxp4z4ZG
VWF4V3mVeLvE4CTS5sMLI6NPUyFtSBvjg3Cd58Lzu7XdhmgQFPYC456DRcOTcdzHRXS0yJEAL5XM
OXjFTzWw/sb2TgbJh/SMx9Iwn3WSnERTAbuMr+22/97M5XbMahRJ/sY12fDB7wDE25bFppoqe4uC
9cnSxn7K8pNnWHdpm+8UQSvYdv42SDAxpwhXXbai68FNv5LfgMA7ZJu8EmfOMrdDWLxlImISpD6q
0biNubXMLvcA7k3VCpkaSxBXqzHVK6ueribtHNxk3ltEwNa1huseK+/J0BZWzlIAMVCnWeWPqiu3
YcwJf5imY18GV05jdWxl4gNCpQ/X5CiyFCvJlOxrbU3rTsv3xituGLfe6NiAgyeLem2Ok2bD2frs
M9MSHnKcdNF7OI5YUXTZwLzNek7Nvf/sp+Z12FARDBwTduL0kuXutPaBdDtTqo+6BfJu54c6bj+Q
btMLsM7NKMWW3SLlmnE8idl9HPLo2bUndrc9ZZRw2gbSvTat8eyG5TZu23cxiHzdM3a8Kmau19BV
H4gYrrA+b2LBYUIChqXmYFSrIBUPJXEuRmCeGq/74ef2se+n66bnMKCdu4jDIHDjSK7JtSHE8DKP
b8ZdTjDxd1V2TMKXdbWrkQwzDgaUOumbY+VUAAg5Qq4Lx00PZYMXKeRYMkzJLm017qOaw62xGyRV
qarEEY01wp0B3I+lcQ3Phtx54m2j2j1BjyFeIA88g19yovBrmlc0akMYb9Za9ZwtnJBIsBVkMc8S
ipEBwtnQd4dtOuTwtMUuSqcNbLhru6tPVgiBJTfQJAXiquLOYLMOw3ziVDBp/xVUzhYK4c6z45dm
NB/DJnpz55b9At7iUbbbiAGglWGn+yJNKZ9WZbnuo4LeuN/ed7m1ce2OIx0H2i5GPzkpZ7UIZps4
3fq9vNfsCvqy3vY8QFrA9J0TxigOcSTCkGPRsYZXal+3TSq2tCzQdXHGR1313ZMoPP320TUA67be
Vo3ixXL7H+ZknnqjBhpZ3Ghgk2kdPnhTthsKVsqIRgjvd/zCZBpJG+buE+w3LjFEHAqAPFvlUFlG
Y0Vo6SszmndGCAo0cc5A/bZDn93ZZnDdVuaTwVKSZOJ+CiaQkxhgovK9NpO9R3Bi28lZsGTRY1ZO
bm+M5ZkUevnLUi2ZfYieLnEbSGfr3q++N6m3s2PrFrniNxE02ybO0IoJfe2xw99nkluqyny90oN/
W+XFV9sLucYnOA1e0tzNPv7NyYVTWw7puVsGl/OmIZWpX6m5XXeVgVixqwcMktk9qbhiOzRDtFIm
eHPDww0cO3dWnDYbhgLR144czCjhnhKXTXo5fyNA+VrFyBmdnkwnEed2HYJwB4EVqJu6CLNDOoe3
WF5ePN94Z9u6hav60njGSxZku94Pp42K2bB3lBOL2ru2LCDLtZAfTC/aFNax3ais+VpheBntBAlh
g6wm4lrE9ZDRoufRu04NZnxCu1dsSUXBFYy7rvIavr3U3pUhDfWBATjTWQySLLY2kVFyiJ5h/kwp
GK/I351JW/0sxnIXDu0T8c5d5Q97iX4xMiPO9d078AL+pfIuA6K/oltkLJW7LXX/29iI5m2l43Ps
Rti8enfNbAr2oPCUOeKnlduckWbIf1l8axXBQQXB96BKW1rw+g7d3vUgjJOsg53XRPku5FiVJyhj
a/Xuh3rjF+y8Ux8rMFT6gUo3ueDKmF7SLr/yYdk3JQaX0ruC/d6RoKpuhQ+9mw/MhMmOvvjijthA
8j2YfXBoYn9rK8Uftq+sgGPIWHZbqcVDtDyzQuo2zGcOkGpyDTDTKnfS7raEa37ICI1CXcwU8HMM
08VmosrdNzdd2N8luThb4YBKaf5ApbLJhYcsQ4S7yuwPhR2CUpZB27NUfzVkvPUKJJMSZYi25Km3
omQTavlg0rdos9JY0bDAtKNuS+DKVInVYyltjoaYxplWuIZZuXd5z43bsqjL+HUGa0XghY4IYoef
rVftWzu9yjn7AQle3E9XsVP1K9UzZJprTN5TK9a+k18bpY/zpyrPKS5kUQMHnqseDW1KHSqLNBMt
Qd8eUaidVaY3ocBHhEXhNurKg2Ysmq/aeglsbjmT3UnlwrBgTmZ0k2sxB8+U3HecVr+FiEaaJvoV
kPlw2vgm5TDFc3pDFYYMuTjD22BZ1EvUOdx4tqQAHTwHIli7oUN7ipZkPn0b4ICsjMpgr9HxJSH8
cGwmJ4Nb023Oviyu1aTEQ89lWaTdpm1fRl2fnRiz8WAeXPnFbIwnE+uiDufTbKVbsCVHXdK0iqp0
O5TuS1HXVHiyBPdvxDWzcJIR6KTAfNn7+UCNNVbmKQRhOfavvaIuaY4PWCG3CJ1wqNZH4jTEr03n
1an5twvikU34FLBomap+bGcT/VidrHD/7M3lDDgwxm7Nh0UdUiTTA0/bhyCb36QfHKki7oaJA3+c
PHXIi6ZIHfKCPqEr4JRbK0A7a3fIPsmKXYR+lmEJH5wOtDGHpjOo1D/bsJkTDjUuluAQFnH2QncG
kk05yOee2tdnrdWLTMr/XksSwxGQpzx5mVDOQSGxq6TwANcCxX0efcsct9wYg08i2OzYbDM4s5kq
6a8dx8jeASHwSO29PZtMceXEBUrKsO0+iWJeZEh+vSuXKStGYpna5fv48xuoI1j/+NPDk2+VKdWK
gibikStXXmnZ0uzP0CPGG7sLwrPrznb2STbp8gf4FZi3mNFhWIVes2n9+fJYimtLNRNzMlbNrqYd
/MNUIbOGIWJ8MnhykVb53ycFh2LCKOUV5cVvXUdt0fW2oBEtZPlSqeFDFpBgahXIo/TnzxIcl59s
ubTIBmJkZfoH+OzFF1sOamKYjM9TYkRdub3MjirowOJHtfwkh/PXl+JTSWtJvxOF+/NLhIZgytqJ
01PpTiye9D3kk1UYtJGQDGJw+HdG4Fes6LeEwK8v8rfhkUtsHtP6+F/jzmDaN3DYMyRVX+1ap5Mv
tmlz9JoGMYQ7h3jXdz+LcVGLLhD6yTFxFfEIDuu7lsFGhR/KowGTDcOmDGN63wJwbY2Sgg94ivgB
8TAUuhwZl6TzuLVnOOernifIzyXGLxAnJM439NbK203NkI3/xy/115VJhWyZpyZdcRkhmxjyKXuj
Y06pGOSxDmt9FAJ1ioCR8cmVefn7LS+lFFNiJggQenzL//9brsmLhmXKtvQOusnExopcFM0Uu9dp
UA2f3G+XN8HyUnQC4TGRLAJ8eJk7ITjljVIah2ixa7RzLnfKSML94DG8W+i8/+T1LoI23vJ6sGYZ
diSjxme7uDSHqihy5iDyU9s0WK5gAl/pMbOOnZ3kVAqM92Bs8v0wu3pLecf8ZHn/26e1GHVY0nEA
dS8XN6lyO0vYiB7r2U8OHi3AfcdRjM5WZ1oIm4kj/Pve+NsLLtHOBcEMjcG7+LgzSUsvyXVyrAyb
NlRPQPDGr4WxMwbUODbr3yeXzmWQ6NcXzEaMOS65rACX43SFHLOWRpd/YKSvp5LlzTQgxqH1n2nQ
ofJMbKleu2BqOF4mPGFWk9Hmtz7IQzzzZcNUAwoOa9Fo2LVaW67hVJ+8xWVd/X25uLwElu/st6s7
s7NsaFPDOBQh551k4Gg3+nn/1ndyWLeqavZpWoVP//4h/nJLCVAEwFQE873m5fxlanmNbaeJe2BP
xVRZVcz71mJaJKimzxaKv/zmLPM81LmpJD/9xd0L2sTvKxW6B7sn4xLUGb2GIelPbuciS9Sm9ck1
9teP9tvrXTxYSLZzIfeBgvzvfLP8bDxrCT0zIBH/ySTO3z4Zs2XLHbRQ0y8DeZTnUjX5vBIRIe8E
WZl2z5g4L3Qe58NQRZ+xUy4v5mUaAUCMBUqRkWUgwxe7gQ4cix4dNzrx5Oye+If9RbhjT1k2zNSP
KDY6A4cW/QxaC817rhvvmHmG8aOQQ/Qjgm7/kyKl82YTbvkMgPxrBue3y3h5b/CouLeX/4C5uHhv
ReYSB5BVfFLV4kjxqO/+8NLYxdGsTGHQjrVpgnLTARhoMZdTa8EGRYIumOV3gnA0APkaJ1CAoXQf
084LQkYFYlIcTMnB4GmHYSzpFsaEgnqkQVewnIWgOOb2nDiFnl+jhqH4fWK1HJMDSS9qV3Y0IrZR
OMz5ugOqx/UWAblbVSQL8d525Xg75UMSMeIfj0+ago29QkRcfHWyriBIABgx32icmzQLNWLDVWMG
TYPwF1zciq5GG+z6KMrfw4BGA9v3AMC7XwxUb+K0RGXmewN6AzvvNvFYWFR2OJnRDNX1qPhUZnPn
Mu35QEeIirm22/oz9M3FrbD8JqSuGfqD7SMAIVwsLbIVQTiaBIJrm/EO4I4lemgXJrZr0dz/94py
cTP8ei3wKgwreTZTJeri988JhQFf0zGA5MBmFMFqrgsH2VqXzf4XVs9PhgT+g4Djs0H1YJ/FvuAv
mzpSJbIdrVAdHTovUGITZb8TvGxBURZRaq9MkooYXzPP7w9ulrJTSMgrqlU+NVH9yZv59Zi+uPgZ
VGBCbWEywAW9WHOCuTX9ZPLVUduZ1ZyEdkA52qC5U7YRG9ft6xvySHaxpxJEp5O/eim3V3Zj79gW
oAAiW4IJc6h7y/1G8WsQz0Y3GF8B4lYsXUO8IJfNbjK/IV+iIeqjuQc+hpxvw02TIm6oo+dUpByV
uH4zGyWKN6ZbmWeeS7RBJ9W6s3rxhQk2pPU2bvr4XmVOQcGq6WeTgA3LBIf5PAog8aRCfuVp0Ke4
dcroO/NY5rShxZ+2R8FkVL1W6SxvY06N8c4xYlltTKuc+z2TRMzUgqhuy5+J9mbx2db6P/Nh/OjL
Nh56PdPgbFuWM+Rvz8rKxh1llLVxnDman5nUMJeYZH9QengM8kActJNYOylwt8Lb6fFHIovUwfDZ
jXVxKuRiJ5lM6pnDEvkcVr0/34eZxX0uAsM4MqeW7jiyIOeu7OKuGSdrO7ti2PY+klFrpBf779vs
Yrfwv1e2yEaD/1vohxe3WWZ0rSoIiRwtLrVVbWKLzbFFbctkxFut9UjNsFHHf7/oxdH814sCrAIZ
RChnub3//LhSUXgNR2Z/osxh6NLQmIqIe1j6/+d75QnnmhRGGNq8fKK2JqHpAZjkqbeNdFMl6kvg
ZuO7MpirJ+1YrbNYHCZVOp8Fzv/2tTqUjkFiSKgUl58wSAxXMqcWnkKvM9ZFAj/cMaip6bSqdwOx
jwOOuc9Gxv67PPN1OrRhYenZHAEuriJpAoBlkDxkyjCRzmqaS85QsQpaSnkGSaR//4js7/iZ/lyl
XCL1DIEvUyIoUi9238OceH4QEfmtGckJdqiMHPdKyl7GdzWL2nMl6FJudNhn/VpV2mG/m3U9Wr6Q
1Z3WyEzBFhlG0K4h2i5V/zlr+JUmMT7P0m9+DFbDFihWln7sx7om6MqD8qdJyeZoK9SKhDGw967d
CtEpQ/Lx42SWdrGJhhhtOn2akcwIfT7sWk7Gc3+c2xyckKOD63gwhnYT27n+qBmhPEsLfMi6HrQ7
MsQTU93zRUP0Ug1ga69EayXXbWJN73nnS3s9i8nGBICzFtGfKhya3Am4zpXXisbB91OoO/q64rZ2
F+SurIZiSXRRnfQbduPrgnp0uc6Zn33rUKvX20KYBfJMjDHcgZ6Y3lgi6uAYM2j7oM3JR8831uIL
FVsTrbmRqgqFuFb5tzAElLjhhGs9ck/V5YblWd22JTz/VenpSaD+Nvs37MwTL0siq9zjdXcY9bbz
pVeU9KTJy4CawaqNZtdgx+QFt3U5OK9plozPATtA7xzEnZPvaCiTwRmKonjOmtFzjkkUxiVPkcB7
x1tg3Hs8sEhFt+hEySuJ+T7jQ9PHKrEnbmPRivSQizbKVsLS1HUHkmXpU2w0BKaaFCXqzuwq/w3N
1v+RSsjaCuhjYVFzTDT/N4Dx+xo/J6XOmsI46ryw9iQi3MexV+VJ9m1HA6aNXv99X/x34wIpjBOQ
zXpumtAR/lzc+gHs9JjK+ETMAxZMJhiq2XOp1WwA57p/bhDWffn3S/5XbwFigKlieOzABhb08Z+v
WRvESFpkFYeC6EJ5rskSPIVS8kgrEKl7TYJNrq8czM9+4ydnt0vj7zKrsnKFmJo4taqYHNjbpSFu
pkkRUp+GsKsPOiv6YuuPAtUkyiEfTWNVPJQQkPydmOEoxx0tdfQy/blO/ebawFhEcZVev97mcUMx
e1RekjLh7g1X7aiCs0AW2t0FMO2uzC4hXMuT3za3//46/rsu8QuwAjIk6DPYdEnC57TmpxiMk9M0
2DxeUmTs3qpITP+b1Pn02Uzif5d6n/om2zRmi0hheBd7iAm/gcLjl5xm7Gdryy7VEQhRv84JlJwT
+pc/5iaxHv/9ES/qPDxBfWgn9NYtqi0LZ+fPHzzl02dAbOJT7zWCB1serBs7MpfCdrylC9UelRF6
H0FAGXRGxvoJFfpvn5lxOQIs/EN4tv3ny+dlXoZGDLbBxip2FAYt1HCY1Ip7/9ENbbaoKanHf39k
8befVXJS5Zv23aXW++eLamBqQnZGchqixKupL2B0pzudjGG6VWYqXzynY0DRFCQ9mzTJSMZ2IrwN
xzm7ItZvfU8mcjkr0lGxS/TV4dwCmsN7/+Rt/ndz4y90QuGC7HMUleg/32YyTQYNyyw9gbqF78NE
9a5HSg52hPMYuz/ic3YyHGrmXDezwUNGDxOIHp+ev1M3wBvJwOBUwBD57zf2t9/s1zVqcayQKPr+
fF+WhtGlQ8aSY7p1L0wnxOfGn2RFAKbSAl6XKtDYQwztPrkd//rDLSP7LuOdQJeci6tlQAPJPsxL
TkVBMKFxq34bmOI0yn5aD2mtVjRo8iuCwCFjb1xKYDML0pv5sy0jipgho0TkoEHfZOVn0gyWSD72
n5sYRpdx91E3pcrAf//5tdTJ0E0sStGJHe9wPQFpqjcRY7xrN+Bhnmj0rXE6Js95pXKEpy4DdbbB
ZMTaklP2PoWdsx/EONx7ksP8mmQ9ZIvJG6rdZPnG0Uta48HK2YEyvkIXRM7oimtD5Ogh7fCn7Xbm
oxlTuuwUJt3YT7z7nL/yY7SV2BedXKBKU/ve5rHY1QwwfrPY7YZcI677JWart07F7KwiZWd3sqyp
VsBeOlUzGVabW9BYtV0b0zH0C/Oqa1O9t6LwvdJLf4sE/2qe5bijJVTfeqPTXQ1EjW7sWbUH6UW1
xyyKTCHKkg6EjVOr26zNAc3TODoOnVs+p7ppNg2c6ldVzMnXxiVAEZuoD4LRM67ZZoQHc2iKfOVE
FQpwgpw7mRfJgQ2Yex6hOSLqlnAUi8AlLazHk1lbYoPfS+5H4qmHdAAWppNcJuvcFhEBIw6/K3+o
0kNYpdlHYHTNFzPTAqyxK6LwyCFvcNacnZ18y5y9VW9Vk5RPLFTGAbKSODPkZH3MI5PyG9MuXPKw
VkDeshnxU5RQ8U5en8uvlVP3BGT1rPc6zpiXilAK132LlTRUxj3hmeR+9iqCH4FitoqrwWGYwor3
Vlzp6zKtg0ffJKYxVtK8XnYe5mrJiTBdW9fNs1+6dr+KnM5/H41yeMUIBf0wd6AlMXDwwyT+Tn6b
7NExIFO6Sb2svxJ6wMYdlfYGyAeTkXRRfqYuoccmY7pyjPLkiyS4jdIXavlqSAwjWlfoha8RrM9f
ykmON6PTwFoz4uytcGpxJVKj/gU9RzubeNnD/+PsPJqkRsI0/IsUIW+uKl/toIGG4aIYYEaZ8t79
+n3UG7FLqSpKwVy4EJCVqTSfeY3Kg/8BR2f7MStQcN8oWeskcA4y19ikUZ3N7Nf+qOYBehtaHp8p
tNcKgCNAFxvbHVoDBaWpeaCix16mbzwihZuagEamWq02iuzUH+HYS6htMoN42JXZBk5utyN5So5a
kBVgGZX+GNhwk7ZaM/XfqlppH6UHpjU2cWPXbDiEDTqop9S1KL+VhT3agGaTpt61YVSglQQ5y9ES
+3NrYtOtoHJ6imGAnlqseX9WmW5vO2XAb0IHS7EPIB+/BJ1D9EJ8rW9y1x5VyAYGIW3ZhDAYJ3vQ
oP14ZowWf99OPvQPE8TIZD3kmdc/pcUY/MhHCIs6kn+7THrjE6iM4DA6RuZTr5PefpogyG3iMEQK
RxZ6RqGs9Zq9bPr4sTZTniGE4cavMHgREylgUFPbxJk2pBv+bKYzoAMegwWtRUnaHoxt6/1MQXc+
xWWT7S0uC7ZLG5/SwjKPZh72zzK2hq9CZUJma6l/Tb0DWraIOvfZE03zM8zgnVBKDcajY1AIGqcB
4VQHUs6210H3hFPZHAUsmydFuNWOLTP8q2slzkV//BTBMeCNJHO05nbf5Z3riRgCDzEooLgYO90G
CfgD+exX6bXG3uwq7WtU62sp+Y132QLRTRIwl1hw/7gcVERjisECZn6aoG/qmzLXkl06DYO6UlK5
EaeglUAmTlmJJ2XpfGKC02yQR4vOhesYkM5K/QjgRh5r3Qi29xfyak6U7vEcoZuJtBM12cWcor7N
02zslFObecqjVRnVBzMsuu9/PAranqgTuHi2EWMtRqnwZwjHZPBONqyMHCi0XmDuGwjv3/vjXJfj
5q8zN/BNClEOAKnLTxSowqn7qvZOXYQpDXLFP8s2LN5Q1vMeoY18QKYsP+tdO70AiP2h6QK4Hdfl
yqJeBUr8ChNRLkAaiAVctfiw9nDDfuq9E/Y1zWtR0UOI8+KH5vY9xGTZnUELrgpnXX9JSwUIgQMc
vDji6vnvf8tSE6uKvFAFjybjMRdP6KSiW5hWyFRuEZSpnWPSKOUnhe6jgc8ml9smHMzSPKV51ZkH
eJzZpxBqKIRgJXtQgzpcE5i52tWUlbCb0Uh1SO9osVz+wBbWZpyng30agAyh1lBzx6a6+xSOVB/u
74Or5Aa5WuAcs2rtnL4tTyrgLsetpGKfvAixCLMhyu9IOAaeRcPaj2AYtsCHja06VBoAc7Sa74+/
/BZoWKGYyuewHaQqCA4vp9qhz+GaoREcA+5Za4u4P/R5LCLWtGNvjQM0YG4k08c0jcWSBlLExTQN
wTHK3TT2Y65E9ARKmkb353PV28BRBtUY0ADAnnXdXGIrpPREXiO0d+4pJX9sG6U6QNFxNnpdJXu9
bnsCEEvCl8FLdcBW4mMDw/C//AguEagd85nSvcUODzvUENoaIdrJrSoFw7K6fdBDJYj2qQJAzlfs
Mc42FZYJRAkdirYAb0205M2m0FZwCu81mN+D/nlB8FXF2NjAp8JYKtt0htW1eIolZ6oqxChfStdo
HqqhFTtzTPKtFNlPOifN45jzDGUGPhoylcOmt9T4qzl9ynG4TTYgAo+KDnIU1zPCH7JvZYair3y7
+c5b/lRUnLnnZ8ycs8xPxhxMRTuayTkAqf7sOcVBwz4U6nqSfjfdvD8g5orGJrzlDZ1/49h0I3wb
NbKIuvgLWqbRLq0b55lppButilbTO/3WL0QlkjTKIDNf3to9t5MVlnZy7oPg1ajRBSirhOBe9MmP
MQSI4KaJfNXS7t/ZWOdbaUJhc/PEfsoFC3d/ud4BNVfLNQNQAMLM9+l8jf12j1pJYxXQS5NzSy6d
bFFvwxRDMwuw/WofGZ/MOteQyDCD8YtdxlCD6X+4w8YMPS94TSAcfVbgJj4OsunkKYttWt5lrIT/
4k1td76S1HSh6bq6mPQU1GElMj2QI5Qg/QL3uJ8IpsLkl2jM5I14PXqO66T6WUc2FMJo4CbzAzmN
4PkdEf64P/Pl/TxvaXJsqNgUZGZrxsuJK5qXikL1yAlUUx4bDWB4mA7jboqBw9wf6taWtBBTxG9l
Hm9ZX0tb9LwtTabnRA9blIGR/i09kK3wWusThQVtBTO5fA/epzZLV6PdhrnH8p50A7caOl3hCESA
vz2nmjHxlge5UMGIOdbhLyeO9QAxyvjYAsJa2VO3VtalAQGkyiBLNBZRCfQkUuewA+6nuvbP2IIV
6aP4CnXXlLW2Fj2uLO7yvHsQjzwgeZAjMcv7XNEe2RbeYO/jAVY5RYR+ZXFvzc6ykG7UcF4jYl0E
d5ijANPC352rjEsizwL3YCZxsNESc/p1f9+sDKUvXoBIg9g1INB7bFFBd2HQc3y5CUT+zeizceU8
3F7HOQSnRkkLYDGvsa7E1Fao36sBQQM4j/aYRC7ZWGQl27yBenJ/cu8R2uXNw+JxAIlYaFchy3N5
APtW4B3Rtsk5D5yvatDnxyihwE6+WyIXiTCNgT3rKcnM726pfwK31D7UGDxzYxgwRnCkih+ooLmH
+z9rGcxaILIwBQK+SR+E9Vxs3jYrur6B3nQ0XeWfok5RSooS0sOSPHMMhbHTnNz5dH/MGyqw9CHA
MGFCRWUNe6LLpchGW3OoQtBa1Vq12dkInjubPhyhJ9pZH4uNAyAwOHZTAwQnVnSKkEitkUpD7qcy
gE4iLsGaiEW/vf/Lrnfg3CAhg6FJQlPWWuzAJtHtpOgzeR6UADrKqPIkJgBynk2ZrG6IZWWRcYi1
kLcEDMmNvNwQ1kCV2JvK8CSkoI9po321aXtcBecXhxlj3PQ9bZ4mtdq1zRd70jp3/+fTxXyXu2tG
OIAxuPwOAhIF8leTe7SHyXrKvDHaqW7tbgMNyZ77Q10fN1L52fKCa3JuSSyOW1MQpxhebx01PQw6
+kcu0h6yS+P0M2V5UxzKIq3qlbvr1pnDmhdhY/p6vAvLl6Gjux1nWdGc8qoJlK2lI/tBFb0vvqvt
rC5A1lJ/mECJUlJz49DZJZNVuDurUIJyR4u+fVNxa8eLxiua/gS/3/v858tCrgQ0VbNRVF3uAVPg
BzG4qXdUZapvKghijx25zNMQ6cEr1Btt5bjf2uCwGMnV52YIifTlF5/aDDEYNAxOyB955k4BzIP3
zdTWM882dO2Vrz7/d4s77x1oMDdXIXYsEwt1pDXYJ2jyWhPqo7tqlGnmBwZmGytf+sa8DB1AM9Ki
+JmA5ricl6NGE97xnCVgl+F+JIN7gMaZv4whxKH7n+zWpiLQnt8NlRAHSb7Lsaw+kAFAOO+UJ/8i
oVMfvLgfzlOkjZussN7CBE4gtld42JpSfSMaHzetElb7jMTRb3s3fOKhW1voORdcrjSNXcpldLAp
TMwL9FtcG9RunSOeRR+hNFFj6gysANykDz/pqA94uxLTY3Of1V58GNPA+DXCMqJk6ejgleC/h//W
Up/+atVgSOj/uN33oivK/oiMaR4dx9qaPqbDFGY+9MkA+6UUqrGbFPJtrAXUW6PQA4JWLxjQKSjd
gJAEz50fjQjyl0Lv+hAxCCvrKMP3YbRXC2f8F8UgbfADhMBSVDI0cEQNknnIWFex95FwTXEBj2XR
33kbTZ87xSicjZ2DOlvZNzeeP5sLn8bOHAUAWrxcttabnNoThnKSuacfNB2X6c4l5dSRf/s2oDT5
GaW57PX+DroxKIkux88mSgZRuNisUajGpK5DdMqEHr/w9rlQOqd2ouw81DGKJmxm5DyGJFmb7o1b
mCQRJgzpj43y8CIJaBXoRG6CGpViN2O7H9xW/5H34fTUGBliPviDRcbKCr/f7IudiRGGhXcUyTLo
ycVjj96DjVH6hAFh7jWWH0dsTV+dpNHtR6SevuMgPASnKYnpiQtUKcQeMIhI8HxBDGsjRQlfOGu1
UXnNTVotGwwcehoQdg2t08Wq5kDXnX5CmijSxiurcZGQt6b+6LBJnUOjgSDblnlc/GxEmn6Qeqv8
chxlmIV5PHZ0a6VyTU//xjJzw9Jpw8KWRu9SrrWvaRhqhU5DE10ORMJcexdJLdjVstOPZWuvsToW
t5/rAOEhWsGnBnQ4TdTFLkYOjpKlGKaHQgs1c/ZSr030B4BPq9B8TBTg72/gZQCHtQnvOOk8+BVQ
9kRrl8fGqTraN9JtDpnXGDvDQGszVtutbnC9Q0X+7FXKc2orzyLsH1sNLT+3Lc5dXmcrXIalcD4/
ggochAJM93Dduzq/vZUkdTPlHhQ5N9kpnvNcRATVXlWeZP2hVYA16dnRNOJvlKy2VafulSR5alPn
hC3LpuuEthG59jNV4l08pMdCDEclNzclojiKWZ0bE51Du/5oDwhb3V/D5R4BocHpB40zVyEc5nC5
hHqh9LjPo8OqTync7j61zQ+JilFpF0Ta54JnY/vnA854eUIwqqes1uWAXof1uwWS9OxZo+1rQWF9
8lJkg6zBaw+jWQy7/zIeFVqeJJfcYrEpRxJ1O8SD8Gx4NeoglkjUbN+Z8PxokkFTdYKyzFcum+XN
Oi8qcR4kCWL3OaS6nOOAFGM1FBJSwKz8HxvaF72JKdNZoArjlvvBbjprZczlh5yjWlSSEd+j4mFf
oSrzOq+MxIF+lwZD/lBMWVe8KCAey+NAezKlh5y108q3XBz4Gd5DhwrPYCyTkFN/x3v99tqjz9VR
Nob7bxZV+JKo1YjAoYirwRdGC2Dij78kEFlMsalcEUgvkSFl5g1QBkGGFOMwodIx6kQ7bXCwjTra
RXTzf/6H8d79VygekRwtvqKJxn9i6VyfOh0An36Zs+kkhMKwwZGqHRV3ZTXf3X9+f6Lm5eTixCCK
l9EGlnO5bfIB/WmM3ZEGSovi76HFLMgvA8zPfTuajO+yCvNkK+oOTb58GLp/Y2AMP6QZRZ/0SU14
jMowf2krRAhX9tZ8CVz9MDqF5OhEKYQLlz/MdiYatgAwz5XIhsPgmsqhciGUhNC4CTYH91XgAbEL
07769/43WNbU5iWhuaWSGlLCo7h8ObLwuozfA2otqJ3irQqTn8OkNlvQp6Yf50n6Vgp82VSzd3ZR
NZXH+6Pfmjc5KcA5ewYGLWmRdYcSjdON8oz9+S+tdLrN2BRIy5aWmB5zJxd+o8twh8XsGuDnxg0C
hIznFBcRUsZ3r9XfTlbqCMCxIxJYdk82pCnWsIV2kB1Lu7QPDjAXdC6KNe/YG8eZ8WjR8k6Tw7z3
PX8bFLnstjRQID03U5TEx6Qb9S9V3QzWNjQTc41iPu/mxaYChUwaDhd67qAtNtWAhcfoNk54LhVg
2/6gFibkqKBeBU/dWEv62zO6ljSJNv7ixVHcOKir0pPnvi+wMNTVeksEOpxIS+nypPG4K53pr/s7
5yo7Y+NCjeFaRCgfEagl9FAJOB9SreJz3VjepxZoSQvHsnVVuMoo2eCFAC2MV7Kb/A5BpxCAYKB2
fiw1Fy+9yMTNgHZevinE5H4VxqSpp/u/cPlevP9AD87ajLOjzbWIwRs9c/KsHRFxcCTLDxY97Dbx
UNgojWaV/gTmSfkPb/FcYbAovZg0LZfFTiQxO741eMy8NZNd1CEr4UJkQdYZDEvtOl/uT/HGfqYV
PFtPzw00lBwuL4/WcBHqA5N2Bv1onLLaJaJCxuEgVTTN7w/1Dl1e7mZazzOJmk8Oj/pyLK21Yi/S
KdnFSqodu9gOnpHazbdV07XbpjOQsIEb/NiKMIIkowMTq8r8ENfIHxLAIz6FOFgzoDeOVCmCjU20
coXfWIu5HmFT5qRNp6mLzz2zo6wCFOzZS3WH3iqCurEXT9uYUsbKrXnjYMNiwcJm7o3zjs13+m/X
CKpboxig9Z/RCsy/EAObOR7USResTOn9hrhYc9gZ1EjZT6w5kEn9cqBeUyX4Uz09j5hRHcwJL2PF
xPM57uNiY04d+qSoAg41NnUAl7ARSIbHHh0phJ7w/cQCULgxMjRNtvLDlhcOiTx0rXcc6UzEXla3
zHGKwsS0gVrXs85v5ji7avjRgErAw1OphzNldrNciY6WH/h9UIoutM4BedOBulwMYxoKBepffDZb
BZRqFuUIk6ljd8T1Sq7NcHl5zINZM7Abbjog9iWYvJwUgMozPmsu0tATr4AgHCttdAkMkNGDFhZA
U/0PM7SoiANYomKNpsXlDKuqMt1Qc6B1RqMHkM6AwRr0HtLG+izNvnKgl7t4niKVEQC3VCjp6i2i
vzpszdwqdfSwPVQZfVwax/ivlMZTvIG0nyn7GJZ8iwocSeYuhM+ASDic0+igZwkqpGrf9BVdxqT4
jPix97emF4P+H/YZAhFgnsA6cofN4ctvB63XAVZJM+UnajLYKKHnPs1S919qUXlbvWgnSoOus5Lr
3trcRKkQ1WzK594ySGh7W8vNEiBy1+pG99DbgzZtHDc13prMTJINpLHwjeRv+Hb/g9z8HrDA+SoG
49uLr59n9eRomJyc26bEUrbF+aZqHGWlqvreJf39Tnn/7ODPEQegUkR56nJNKeqMgyjhDjN5cMtD
4eifSwfSEYB8L6g2RUyhZpOkuv2FVy62d6FXe590OJnpG3bqskFitQSyP2AQEB5sx+7rI9Lj6OKh
rgi7yx5ziQdDOOlvSSy0h2xUir8hXpgeFi7uhM6dtFy5a8uy/egNfe1uRKxniCTFUjklo4XqdSHU
WTnM8d6CRjPK7SRG/DuKYHR2euj0wQbAQIhqfqvl2srVfuvcE9bMPq8mYaJtXK6OPZk9en0Dvh75
CJCY9eeHYdoVqXnzGHihPNz/6LcuNQ+ejqt7VGqvatwG+HsB8FicjdIVP0E7qPUOkcp+9A2Hougf
D0ZbFFslqoTABq6L94XZgPdMz7rhcrWFCI96G4Q10YtUyoLq0f3h5tO52GmklTTqZ6N5DtRiQ2d4
OThNVGjHFrogdo7JEPf7WqSmB3MPbiuGSjVVadKj/DPobXLB++PfOMiM7/BQw/+0rlphBoxwCs2Q
sVKQMT5KIsk/Sp3FD5qmhK9dghd9yp8rV9b1pG06rZB4dW4QkqpFGELJBWEpiXt4GBTepihK4+hN
xcM0vk7prFyJ5a6My+jT/aleb1vymhmcNNvdecayMNkNVthjCuudsj5zQoTq7HE7SCDclRFZuECq
9cf7A17vWwaE10U8SBiAY8flORnsklez1+RpNLDRiYak/cfJcb/cRoY0P9wf6/piZCw2Lc1ismQc
ci/HclPhumVBEUbyChmbMrFyaCnoWj3fH+f60zEOPCoKE+AOsV28HKeDOAHFFSueAZLFd2lX+jwn
w9fLKtwkCNadymawD2hHrCFdb45MoYka5cyqWpbTUjyTQ7pH8ano1MDcJw0VkMcEkhX+H6qhTi99
WxQJUD2YC1906UGpuj/1m0tMnZDWMdPX1MW1Z0kVbdYO/HIjjeaMloCKm4eRp2vd6esjCYwThSBi
DgrKV/UGaVZ5JyQc0ErNBZeqE/iOHDXMsp3qKAq0gvDsW+sS3JrczMOGhAjokWL85Xd1FQ90UIpv
lGsO+O3qumKpfuqquA3cX8Vbp5AcnCMx7x7VmX/Ib+GKjXuCFIWBVWhnqYfWmLtLDbU8ksDeKh2/
D/ALuD/krZ1jzk1mwAXASpeQcNoelos4HpAsu8H5QnblQ15C3+81TWw8CmW7qhkjPyyjtRKwPh+H
y+vdAc9C6smmAZu7zK/lFDdjARv8lEldF1tabcb4oSxNNXi0rUYfUEULcNOYBmkQbGhJ6e3y1My+
5AL/Jhq3o/E6Bq2h+yGEZQ9bk3TMNm5Zo/5tsCmiR7XQ20NueyPyLm6r/dWkUTW+uMjG6Culgls7
hL4G4BzaLJQMFtsfg5iaSLmBexbm2D7FpoXHN0bB4ZrZ6o0dMpcXHdLGGbe3vDb1uJRl3yYxVE2z
21S5/jPuG+WbMlGyyTQz2N/fHXMiuvhEaONR1iRnAmfj6pcbsgwGy6ujOjrH8aRYZ2lr09YyJBsy
VoWl7QMgdeCh6mkYD1Pfjt2+rlrn3/s/4tZTQWEKxhHdXyAwixcx0BRFdb1JOSrY0ZwNRNgOg4XG
dZBZa+j9W6eBSwwiC/aN1KcWL8VQlIjyZFZ7KvF3yc5CSMtD2TlyvkcdKDS/cdXhY5Trxt/o7K1B
Pm5821n8bGbjUvmhXXe52KZaF4qNGsw5oIn+4hXT8EWB2OSbcfHF1UW8u7+sN+dKGYL+y8xYWF42
cDmrckqihFom3gLB4EwfkfOfHuwsqR8Iy8ShidFFQOxizYv5xq6aKSgErQhoUttcrLIxOHVbpAM8
PyujvDAZsxJDVqEtUGRPsMc68Jhk/4NT1lgoNvaKjsA7PPFyV8/EXsqqRB709p1F+cV2os7KEcE/
4ehTfkdQI1bmip77OZa6BznBahHL7hNYgVuzpnzhNwGuJJusHmBRVmOb/QOBMv9ux7H2UsSN/Cr7
0vzqamjj9raa9pteKFO9Dch1AFFoEX6ZFKhr64cCYk3A0efpCpNWWZnX9ds4T4ueISgldBKWbAc9
5GLsIJCf0AA1N9Nk6kiVeJhapUJDyrfuXq3YFSux1fWm5c4zZqQyUfqMHb/ctJmNzJCjVu1p0kJj
DyZUf60wWXoBq/k65y2H+5v26i6gUc9NBCZDhXBhq4utIwsUO/NSM09VgbilX5Pl7qrJtr/2va2/
3h/ramrvY4EcmhOruX9+OTVUwAwBFAirBQoVmGV4lpI8DBZq2ht0J+rxpYyUduUhuToa1GApGxCn
Ipo237yXY069xEjEK4IjXRT7b7SVoZhaHcxgHdu2k9uN1SlM4K1SKy2DBzQvtLWyztUK8wtA3RMq
e9x/V7vInpUYnVLKU15r1WeI+cOGbFI+d/BMj/cX+GrDMhTgLF5NhMhmZZ/LyaKhUgunSJVTpFbY
D44Ck5rSxKlckcMB+ZnpFAJBWQnSb8wP7hOnBEQCS73kJBWRCn8FzvQ5BfJ2EoPyU9J6/hIWirm/
P72rbiXZOG0Nghvac3NUN9/Av4VzgV0pUEqqGX9Gz0DDg25LqaIGeVXoL3aAux31DM+PlCLaVpi8
Hh0Mffae2U7AmlINoYFarvymW7OnuWCbVAsgGy4h8FhJhQUKp+IU6kb8ag6us1VqY/xmh2jC3J/+
1fvC6vKeze0ddDaJVi5nL+Ia/QPkaU9W0WDhOLGN/T5CWcyVqPFNsq8eqgnuat24a13Jq94SKw9o
GfQkMS2duqVqE1SO2Sc5hITX2vhA6HW5cy0IqpmJraqJTc0GGnLHbovEtta0ejdVVrmNLFkdLIFb
JRjuYK+3rtjdX5Mbyz8XNOY2Mc2vK9090Or1uxX3ecA0COMEPFR/Rh62eGFS/nN/qKXa8GxBzBvL
NyZss4gqFqeLckiFzoJAiswNp2euGoSRkL8ctQ3QB/VZtSjI7iTaVm+6FN73INAHl8cYSozfDB7M
qFhm5B+d0lfnPE48FyZ1gR2rDS053k+qGso3LRbGF1Uq448yS6NxLzupn3rHyXSf/Q1kEW5++yOw
s1gDV0KdZnt/kjduEDArKJUaJgkhKIPLPUbXDrnruI7PRTt8cyirw1an7BaZTnAoRRM/1Gg+Hu6P
+Y6iuAgfONPQV2iT8hXBay0GlYaWoYoHTcpFyU9u2iZ2M1/LMWHa2UGOwqA+CrfZ9yPY5G1UUbrc
wHQfn0zo3d6zm8nw19BO3UcjqKJpUxjW8BYBXQn2ad1PiC4AHHiASOg2G0fI79AfHHOLnZtR+N7g
JO5eFm5f+rJtxAllMOtVJBq5PaCzGo29gLh1N0ojd/3IQP+J4NwLfxA54/5gGn311ClTEzzifiZP
DR5kIaG91cnvWZbQO+/xPT3quOU+2yY6sBvedNfG8lZTPowGcI992umQpcIxCOo94qnauQv7/C8s
/TCQDFoPW1Q2ivHSxEYQbII4FIcAhhFh3OTE6VEfU+2rMhriY+oZU4OnaQxCoO+i6Y+vOR4w1ADp
27L/r9TRyzCYmjHtgqNThNOj60TTx64xy/1kYxx4fztcpX7kffSyyBlAh+uwMi+3YNKhlVxnU3ae
CjPB36pz593QxGX3p8WBeaC5CkoGROS6rIYiElKD+OmhiAdW/2vqCzvecR7FqfBS5a0IdLteOV3L
22pugPNCQmUGvkOrZ/F+qcrE/SzH+Iy1nEUZuzKfJ5DCh5HM9M91iGbCOPVypJ5s5AsvV3Ec2HRY
UUbglSp0rnJnPE9TUmL6je2QbPFZHEWorpzkq0+HsrUKEZ460gwAXQLtcqPTgiaB6MPBKGx8EaX+
q7GH+NPKDlm+hPM6wocnpqNIT1VnsUXStsUEJPVALYUhVZwgco1q08Llwd626MbPbVc7X2WMcqWP
23qOK5xoCRiiMozijWGG/7jZ5D5bJfxFvzZVUKK1PvS/hsLwMt/EeJFGrUJL00IY7znkUKTbUNHV
z64sawitszYdihiie3ZE1DcIdipd8WRG0hp8WeE8idkvF5LfYGz2iumPfILTnWN0QS8R2W/aSkhm
lMqbHMAj7ISKYQ3ivFkIFiPAtvJgocab+TgOiRwzTRIpf4wA/cKTjPNyH7Ruafj0Qby/x66NPhhJ
X63UkudI4vcLmfUFxEApmXqygQ7oYp+GKY1IJwJmLHtsiho3nc5pF9e7PM+cfaIgyXf/gy6DdMYj
dSHCQORT5RVYRDYDfg9Y4gV0mwDn+0FuiYPXIKzfDoEHvT+INmPsdA9wk4ddXLji7f7wVyzweXx4
iRRASb1sEtjLw0LlIASo44VnFZO/YiNpm6f+kDZInnRSnV6VXlj6FnpY2YKayEexLcBVVycxpYG1
Ek7f2NsXgJXFwW1DGw9rDVRHZJjVsS6C9KXVMPCzS4xfO8yWdzVSsd8q9I1395fhxu3k2WBHgZRQ
q6HJc7kKXT3UdcD7cRZd3Z1hNNS40BNlHopoaFdmubwp5hUHvAlQhuNrk6tcjlUl0RAUoNnOVIfj
D8Dk87+LsA9XEvirUaCY6eiG8WpRlIFxdzkKZzEWsk/Cc4Dmz3OOBQBORmKw18CKV4kJuQ9PiEft
heorlb35h/yWmBSlQOgtncJzQW3PZtNo4lEHPQq7wdJaiZpaMj65ErMvXJfz6U1UmYHiX5Z8VSt8
znxP7/p+n+kNFgR/+FHBggHp43uqJj0wd7EEHeI77pRAmnXdQf3Ea6Hv2cXySx0qYn9/KP3qGL+P
hVoDSnI3Xm7hDIOZBB7PGzab/6D3H5y1KGo2U1+hR4/ITIWUU+uh5GanCvjr0mnt2XtU/NDdevyR
Gu10trsWFqSFhviHAt+OcOPJBo94NIIEhR6nG34l3dR96pPWzTfeoLb/uEacBnvNG52vKaJE3kat
e1XzHXyCG1/RWvus1UUJ+cqyRPGnFxe8NV0Fek21huDVWKyuW3eiL8Y2PhtjGtb+TGuFO4mDBZkB
fqy4Po1hNWyVoarfPMSyfkL2KFaqKktKApg2foRJuYhX8b2NfLn5pIc6K+8ykGhZujs1bf4Rwsrf
RK6+NNT4/ZSWga+DgjuUc5QZ6frXvs4RfZL49N7fAsvLi9R8pjly5jDymWV+Ln+K1QYK3IuqOdmE
Hxt2SbT17LFDL6auTrnjiqPXd/3HLurT7f2Rl3vvf0fG4MOZsWaAZy5HDiXwBrN38T6YdEGahJZX
41dBXH228hh+TY+P9L9ZjvIB7W0+jR+LcFjDDlw9JHQrZp1qd2ZkzHXnxRVauYFIiyRzj2FvaI9C
IM8fdxjXQmF19lMdID6LiobfG0Hq4/gX+fFUVL/ur8T1N5h/A3EttGY2xvIuygI1SodErU+lU04N
kpeR8ncDZO1v28ag0snM4uRpIhD70OoQfLg/+HsN7/fQ4f07zNctOK0ZS2wsvoMe6hFWO9EZqKtd
0/VC4MsqveY4qh1dLzPtdlQK0gNAuuHQloPt1zwT+zlw/HPUEHyP//sly6DCDYax1XvwKEmjf0on
mYtto8ZNuw/zJj6HYhZiBUh2f/7LN/R/p0/FmGIBmdISvg13vSMajJpT4BLo+03eSPVEebIiMqWp
tuZocv2tKaXOabqm83QDybpc7YT2cQ8WQDkWTjKdkJJMP0uMsA9uhjIkdJBpP3YWnob822RlpjeH
ptZoAWDh4rGXQ0MxwyylDw5aif4bBDoHfbscH1txnK0EXsN60KU/EdnFvlMOFIzur/T1+CBKAZJA
I0c7j5LU5dRlYBmVlge4HePP+qTHUSY3KXK2rzUaNcXOjBvb3jnkrI9qEvRrHexbowPuALJlkkRy
5V2OrtqTM1VOmxK/hLl99LIWPaYBePMHakfth0afgm/x0FmK77Sas9IimKd2ecZo71pA0uhacoyW
Xz2y89Stcuysask29vUucM2nITMHY9cjBhViCzq6XwHEKPpKNHGFf50vOLoEMzPBAFCzrIEJph2m
mjSPZd0SKWeRmYJ45UDhHhtElCFctXs00OR8gYwpSaM8u/6lYm/2Jpu0/Qd9u/ij6GPnQ6pX2l5H
eWflHZhv2OXagFyjggBoZM5ELz+MSLDAmThpR1dIGftF8W4NHHuHHp8Uv7VjZyXGvNF1h0Sr0dKF
MsDBXzpSyBhToQKz95NoneJZsgqlPxpBBr8AGuuI52COnXEwiNZ45OIP+42S4xjm5wXaNwcdg/gf
g1aKrRGOf8GFt1/KupLToZ8MIMVKIdpwJ4rKSSgt5nGwc7TY1Y5FvWrgdGNLs6co49M/nDVPFls6
mFwZyLppTtibeZ86VSDHiuY4NXVUJ1/pJCOxTuc4Q3I0z073D/Oth5PPpc77GqQGzenLz6b1tp1H
sRqccm8an6K6wvY7FCXRYV1EG81VyqcYtaetsCN1J6ThnE0dI9b7v+L68gY/gVa1TasIduJy7wA+
jfS4iMPz2Djxhykqq6fWiceX3MNH/P5Q14vNUHBWAfZQJyHZvpyvdL3M7HIlPkduW29GqFV+4ebN
PmhwW2M4cxNg8OpjH7TWFL++POaRKeYD24Iz6y0+c+qZQk5ZkNJF8LAkVjt77wXIrExy2AoM1f2g
wLX+/mxvLCw4HxIxtE9mfPPiUGaVNSHBFzhHkWrAUs00m7pNXlRWtc1pg60Jqs3Z1uUdgGXT/w/3
3sz4LRvrFFurhGEHp2as4tQPE6XGxwDd3Puzugq8LQJn8j1SK6oHvAWLJNbAJ05zEmM8uXmdRG/g
Y2lP+fUkK6yQSOt02Lgz698027/iBpmPnUhiGx3rKB+f69jjA+teT1P8/u+6tdowr/lxc6OVjs3l
3ir0PgwrFfJREealu01SQ8dXugJO4o82qchKIHBjQ9GUmsFO+Ouxn+af89tqF+ALO3cKxlOeqfax
L+hamH0hH/JW9V6agkssRZL+6/053rgw5iKFOtdsCH2gH1yOaqdZbBDVZOfOIcjNiwE+JtmfH2eN
8WHoQAu20zevzsVGYNtMx0rNVpb51i6jajzL9lGIVJeaTYORG5U+2sZJCVqr3dZovdmbEY5mvvLo
3oBXUCoxqJXMuiVctIu5OilWuXO37ZTrpR1vE7ueldsQvAx8foKJfHJsIyCs2nR3fUdMIveRXnBr
5KUt/ZCJ5otaEYnuqoCKxMaVE67oCjbg6i4op958Mt0k/hAX/0PaeexGjkTp+okI0JstyfTyKlWp
akOoHL0NBt3Tz0fN4pZSghI9F+hNoxuKJBlx4pjf6LO2y6pmyTe9NuCeoS3CvsUwgBse4xJ32dl2
tywXQsMHgZAOIyJACGfSOTnP0se0wsSqNdRDMhRio+qrdfWINUE0jE2g1QW6PHi2bNh3yoXj+8G+
XScZzKxpJr8/JtaAU3wNzPGQwqpeC1aNcJvZ0OO76ZsqR+ceMIBy4aL74HGBm7Fl6BdA4T/vsSG6
51qS9OTQqi0MPATi1B2wHiusIcDtGtUGfaFZ82kcLlI33mdGgA/+39LngT+nVaY2c8ZoT9GGlrpU
6zbL1OJB3WirCQz6jv+HcoixHn03JsfMA9i/b08phqW2K6YiOqBv2N5o1tg90L3pN1PmXprmfHAc
V6UNJC9WFAtJ+dulpnSK0awS86GAEtIGUd+LEppOPP1nxAyVDNILpN5rwvJOs3+isWBkJqyQxFww
Oc9F95cCb/6mGNX4/HmU+yCSr+UNkCosmhh3nBXT7YQYOUYiBTjZ0ttGpYd4ZNGUy72hl87L/2Et
gjhAOfYl6719fx1qmBC4EIFWCjO6aVZb0gz88aZ2G+fCmV//1Nn9jMT1WpvTBKbPfHZvWuMgRsjV
8dF0xo0loqOTqrieZLV9Wrptw32qdg5q6s0lvcIPTh/EAxJcYMcAVs4XJtcizQT+eiQhi67F6A6H
tG27bbfM8ogHtvQxBf8aWWAaPn+5H8QasPJr4rUOUTFUe/tyZ8LMwkArPyoaEjBDgq5sV0TJZqoS
xEkjDZHyFDbX54t+8LQMyIA/uaunNa3dt4uKdByFMdojlsG9vO3MTt0JeAhf2rm8SVDh2YMmmval
01xyTnvNMM4+MHArWk/0wahP36mY52ZXdCD/DrGTgvaSebY17bwOZ6Mp78wOayWlbwasBFOlKcM8
qcuvfZ3Ju6Vv7L9WT7d062EbIAIFH9sLg9EPwiAdE44wPw/gzjn41Rww2km1djrQgxxOeufOG5Jl
5docnSi0Z2leqA/PzzBp0cqARaOGXglV1Vm+jaCdqhdZTKcAI9ggJ3wFiqi5XDogFZ9/8PNHe10K
U6AV6o4P7/kRrmTTqbHIy6MJ9Guv4v96dJ1K4E9dtAcplWn/+XrnIfd/11sFmmmBA+s7CxkjpkZ9
11jgNlBsekHKSru34rq6EC3Ot/HrKjwNHFMSPUrEt9vYMcYiaZulOM7dVN83C14irp1hFKy22gs+
iG5YzjZ+j1Z2Caz90ViHqQ5yCLxR0vtz0aiq6uLVF6Y8UotWV3IBt5+nXrc1Y1hSs5pD8UVY51pt
anU/quW8qxZ9ZJjM/DAQMmboYnqXKMjnwfP1dazyEKtoF0Djdb/9k27jgeIBa0FiNncjbRdFiYkP
JP0frOQ3huICKxm3bd2Grvj7+df+6G3AFQF/xgVL6n0ePdu0JKVx0+IYZ8LeoG1V7PVpKlF5mn+0
szn5C6qOQamM+H8sMt1geA37WDcU5W7Q1Xyr6W2x/fw3ffAyCKrsdUYv6z/rifjnZfRWxCBdVMWx
U6W4T3ptuvNiZXiKsvJ70jc/FE8dIOAD5MhgLF6Irx+cbOp3umCv5R8KX28XN4uusdPMgXQ+a+5V
1Q8LsxXV2ulddOk5XxlV/0ZUvvo6jF/ns2AF3mkmdUNk2X06sqPayLGgCE7KSUtnKXxIw87WLKxl
m1sMo8sRnwzfU9tSf7Iw4OoDHczCQcxLuokrr94xmGkD5jdTF/SzwBYYUIG+99DnzkO9zGoitdYH
ZuKi648DCHreFsIcDJKcbb0I8aRN0r4qywZZv8+/5fkd+fqIr7bLdF+Qij17ne5iVDmY54L8tO9P
I//2jVynj317Up/UqXa4NJTxQsh8d1Wtq9LAZkev1SsZ3duPaEsusNGL8uMw4fyKNVi61WJ72Az9
om74nFgrgqIB7hE3zVax7OwAOXP4reO87BtWZd+oqC/6OYtc2F0fhD18nkEj0B16Zdu9/WElgoVD
30PUya1+vC3cBLK3TAyGKeMagMx0U5YYOJaZesnP4F1tvb4TYADoZay8O3KWt0tPRovLjsUcVzoz
1HMLkqiujH8dnU7NYKUmApMc71H0yQk+mjmk//nKZIxIustYdfUbOK93i9FQkgp734MtIkP50Udu
I34hD4tWnprMj59vu3dPi4oVoBOOF+qRdNPPZTRaWoJNO3XpwTKFtyA+OFvkJ0k/frOwr9FPZC+x
FvRZHpWBleY6zpaMtp/QZYqVX5//lvcRhe+NyAH6P2uj/RwfpiFWAnA7cw8q8NC9GIrumCix9NVc
OF8/X+r9aXsFuqDbulosgBd/+42Bsiz1bMVouBfpuLUj07oTQ2psqybqXuqm7bcgjObN54t+cNrQ
+YF4pOEvsAqXnJ1xxVgw650d7wAJqgibVEVvOZtq0iKTQSAl268O1+OneGr1IxDOIhiaOGdqWMib
pTXjV2tyX0Po7D/OComqOohy5nXcqmhMnOXnab5MhS1Vhw2mLS+Gh04KnpLCRronHx4h5Ed3uW5X
l8bl7783yzKzX1HFlAf22UFTlEadTZCcmNTkTohLov0wtEJsZV9WF6Lr+5uSpVZ+J/Qg4DDnaWha
ZYMmLTT7PUuYAabh9PFL19wuUSduaAdnxw6njbu4c2H3M5e5EGc/eFKSqFeROHA/XGNvt1tv2bXu
tnF8RH6pvUm6BmtYMTbVjW3haHOhI/k+L8UBcuVhwTwjdp77DC5KrRed0gDU7rzuQCGh3WHfwkT0
8938PkLTwQcRz/iVFBEF/rfPNDV1T5kMG2GZbRvb4tYtfnSJdP8atrCjbQpe6IVyT3+xsrG6pL33
/vwiIc62pXNFToYS5NvF7WS0EnwavYMcQak5oEh9FzucXYtV8EZfhimMzOXS1HM9nm+zkHVmgVcs
JH56ZudTT60TzmjY+P84or126iHdNlqe7hl+RdtuvCT78S4yr49nwWZ34NJxFxjrO/gnu/OwTmgc
9CDxpx17giDwzmiE0e51AMfMIYeElXsvxmSUO6Obym86ooMXvvFHT0zdvtY35F9gW9/+hFlk+NfN
Oj8hHbznrHAf7FkbnlssEIOlai7t3A+OybqjIL2zg9de3dvlzIXgXwyGx6aF0YS/ij7/lBlqH2MJ
rOfz7YuCydnnpB3oEIopTHHGJuU6e7+OORQN1QTCmxI4kDHNd7E2/OVfDktk7rpxkgc5tUNYp+pj
FPcnt+81fxGQAnpN+8mfvprLbJd79WbW+p1WKTu9XL7bGgp9nRe1fpT0V6KeTzKLbd9t3aNAfZRW
tj/ULgZ4arTJtG4PRzMLy862g1R0u4GWUNSpj26BKBkgmhJT+fmxbMY94lWoMC/pSZfDoZy1L/he
HWwIhF4hNzjo3SX5BKWiq7b4ZD2JqDmNrbXHVWHXxbOz3hq7EaEH34in0+g1h7iqf8UZIijLHO91
WV4tdfl3ydsgmZKHcqqf2kbON/yNey5seuxlw09Yvi6LfQ8ifVO0cHZjSN1+NxhHXMbuELVv9nOG
szUmz6FWYJvn5jIPejO/Kp32j566T5U+Rr4HEs7vUvbTpDebpEUlupTa6OulxnhXHt0R8BQyzF9d
AXGh7aECmg+t1e6FYiPp5sTezpxs2LtKETjN9IhmkrcfnWnG81UpKqRi6KEVArfFTilvutg9eXlk
UhRkTxnNFt9DuRso2FadLAjq1VHzMAS02pNX0oY3ZUWx1Oq+WogHyCDb0Z1PTa/dTslKZLHVL5Om
7jQMY1Gvnp8VddnGiQjdodw1bnwjHXXbyfnOq5uDVZbCx91621dAJGa5W5y0gBSkHUx87v1hEdiX
Tu23zhbbFF0tX0+QrSobHP/i5hgrbiDRtfKV2DgNuT4FdqGoVzgz/FTjIVTpFd2MWbm1Gh4pcXH1
mYfkkHsp8sYDIMDkqa8xxPSM+oA4zZXuZftKL08YKVxPNSR3d8xeoowtY2jDL7xgIuHPeXlIE4k0
sl7fxK31A/gCwEF92DgRtM/BDkeluoEnEHad/dL2xTVQ4Vt9mMZw7IxNOtiO7yxJv+useA8su+N9
VUdZdqeh9vC41r8O2KSGQ2cHGL8eBcMOmDx4f+Yvbtl0X/XJYvzax1dj4wZgDreo5FcH7M++YWd3
ilLzIYuyhncmD2lpPgMv+Z1EMa7xX9toeagqZY/w+L3ZFuauxF179udCHGRhvuhWsgUEs+qIZoe2
8W4UEyNZR68xJHemW0hdgfTK3+pi81HdJZCGE5r0kKZY9oFMkm2rSJgosX7VFXII3dkLZS62K5ex
j6qws7saTKem+skyh0bfx2E1d6mfzFT8S5NeuQPenJqzWeIl6IbiYE4vTKnuBdMz/sfQ8Ia7GMyD
WjR/88WBwVJm+3xs/0DP3KuD/LJ05rUFVt5empd+ah+ZYX3LdOOpjpMfJqh7TvlDvtiPdm/91JHA
sxP7ZAj1mcHYpq6SOXB7Zev0/c7xklBV2nsbiQNYWcYWkQ2wQurG6qHvDDrmoHqwaMXPsmvGkITm
j7q02wI0/0ZlZp7E1qmq6zvGa7t6aV9qYVxNnX6UtXTQ6xJb0gHNL4fseSDM75QaP9loWm5bT/3R
YrEMxb67m3PldkjNu1LEIpzUdvBnkf/QDPkEmfl5HPLvLeawIRiNYIQNIHLnfqz6DRiUcMDJ1DLm
L3PVJ6FZdrdAHp9olV7bmVGGuHTRXbVP9oyfZutmX+x0UYDTqwAo8L3HYITIjUeQ34OHoeHcMTIc
T4VSOiHUunBQvUOEx2VgZfLbYq/Sq0LbwA2+UwonwKRzlykUxgSYsTB/aaK+QuOm9sum/FP1/VFv
umMzTnwDGIHIRVnJ8LIM8aOqtadSwxMoNttT5sm7VHGPidfuXB1EDrbse8T4f6m998ggBNaV5etN
T1lZOLNvSvWUa5RjonrI8uXOiNLdPCq7wUUYIecQL9W0qiz7RVQ9DeOyt92mCwcHGENvj7cQbnaw
jr+ps1r4ipnE28iNTrGWbsmfXlCWuNXy+jqyxZ0ei3uI8gE+ynupa1e5alzPmfmr95ydJ8U+Quu2
ZyhRW9OjTD2kfOwgVqvbAjmjAEWsH+QfV6jpypUMuZHSDZzRinyRqw+6gyjarH4tNbA9E9TECZ0j
0BCPicL7KIYv0+z9qoTY5Hr7fSyj714B5MSa71Uy5dKLX7p6uYa9+tRJfQd4Y/ZdIetgMkZ9k3f0
a/SyChWkDtWi+lbZNSi8JfG9Gqk6pbDY/tMunZe9USh/6ljGAR4U9yiSbJk4BxiCS79TdazppZ77
ljsekqwLm0rbGD04bZllv/tY31qxGjJ8Q+J86Ae/wL4Lets+se2TFll72cljN4LyHeugTuODG1Vb
26o2xpCeJAA1RSe2xkYS4nbzNVXYdhaNnC5WfR1p6oAGswZkXi83/WA/1rX+SNzeUSjuRzkeowiG
lrW0YZx5p0m1UeIFVWfl8pgNkdjlpTyhVLXhCvyVLdrXSC2+u73RkAgMhk8R8JK05de6UUNETh6E
Vz8Vjf21TIzrHofnuSCUz5ZxovVk+fMai/GC9puxZwrdKlvZKcdMGR8oAG7yWX02a/uWTueEqZ3x
nekKUF4uH6UvdR+CSrGJRBt67txse5ntIhdYZMslEEfPrnROpXRu2xGlgtjcNLG8tappMw11ydjZ
8JkQWLvCcr7qiEaST6PG0aJp2Bo7jTtTsQfHX5EIfhsj2Qq+/soeymPXSZ9B+bQFIgCilv9f9Me+
Xja5qx+0rLnrtBYIngN/s/zlqcuVSGCdRqsNgVCn2wXH9QUyZV23t07c/fAc5IbGKET6K1ia5F4t
dSBfYgxx30bH1EleTK85tWpk+WjNKBwWM3RM5YCT3ZWnTKe6SXK/LZaw0oZqj1+ZebsY1nVXaNVB
n2ZYDu6jiuW80682z+zalLOCvvbznGm+Di2rVLsxQHgoSCf1RhK3TCW6qfDgBdkQ4og7+w0fZRk1
Mxha/Queib/1XA0Uo3jMm2kfzTU+Cvq1FP2p1dwvWtddtfG8kzE+U7XSB3ZjdL4bMXg009+Roh9k
OaAjpcEA7I1Ausu2L5ur1E0fJclb5sDHJT9AIanx1XGIfTXDGtrzyqNmDhdkgz4ATpOMrxTmFUNo
oXb1NvWPlJYXGyXpEcO9osdokRHp/WSTgF/1rqWPqPRHy1eltgdUYqxcbX6YlZnrmKmjNB+2Gv3b
C5Oyd/XXa33AtBSHAYBEAFDe/qQYrJ1uyLI4qG3/y4vtaGNazuK3mTtyCyHLY/QLdHcvqU627PT9
QhX27UKR8kGJQum1WhjRpeICePsTslGdYytJ5AFuzLCd6LWGeu6mzxgqNr5wxLD5fL2Pnhk6BfI8
KxmZIeFZBaYLhZHNqOaHMWnSaQ9ZusJYV5UFiXcVIZo3lYX73GMKmvmSklF7sBELdJ5w+fMuuaC+
fvN/620+AIMvLHdWQScQZmd7QmZlseqER3t9QNo/HHJF/1NOiih8MFFUQzjQABxMdVPeJEOSZPDD
DONWhaG8XEnaTfY+m2w3AQleueMFp9DzBsT629auKViI1c/lXPZh9AzpgvMvDmJoxDHRWz0c0Czf
O0WVhors3VB4sr77/POct1zWRcFaQaKltQMs56zlorjGgD+NpVBm9dbvPsmaL9MgNGUXl44VhXK2
sCSmOY08Qml3ZnLhkJ6X5+vyuOVoq+sBnlXnrmFt5xiLEyE7h/imHSyGOd+7CqFOrVLjwuH76PWC
lmQewvie7sNZ4yFqY22qeyU+gnjFlgs1i6DIBKZ0i8XgBm+iQIIVDj5/vR8vSsd9pU3Y8C7enjal
0CCUD2N0AN2t7/h546bJUgR8bKGGGj4W2yju+gtPet6ZXF8qpDmQfIxh+KRnRxydIpmjsoskllFl
hQ/ihuK6NP7GQ+P8UgY78quCTnBE/3RflTgef/7MHy4PfY9pByjGd6JpSVVCtm2aCDysoV9jJ9H/
GakGN93cWbeRWSrPwrLLA7NMJaU4c6ILrefzZuX6+LCl1wHzikk4nyK66PsiuMvjN5HZu1upzlF8
FXemesko7KOzA7AZNXp8R2mrne0oo4ycCd3NguYO0ueyTPMdbkDwoXv7h12U0caKjXZr1HN5+PwN
f/SEXPZrGkc3FqOut7uqrKNxyos52jNbjkn+RNosT2lkT+6F6PDRp3QBy62UPMyezu8r0Zq9piSI
q82jQ/EwaPayXItyMGNQLnF0smSfoYLeoG6aL0u6dbV5uvA1X3lmZyEbG7ZXjVM0awHevH3YNFbJ
JZQ+OwwDbpdhKey29IWLiUWAzBsm7SRdiecjaNntENVVpnAQcG4DQDEY8Y4dpOt6KaT028UyoyMy
ZfZvmhQCIyFNeh5KWMtoff/8A31w7FFvgTdHSwHUjrrunH/6rG0vB5fRuXJwF8XYTIqj3DRwJQ9L
M8htXUzfprK0n///1jzbjePoNIjPwZit1+sTsvuSfdUG0uFdNGYj83prEJWv1+ol46RXVMqbLwRW
mdEAAyj0tUDurm/jn6fV4lwpYDhEh8yWsbwWppbA3CyBZZ6aMS9+FrnS5T4NAwWVcUfOyUHRWmnv
ZqBikP9rPAuEE1WcV3e5tulq/KySkXTR0mrZ+li+LUsYLTq58Wj3Y7pRCrkS4ZLBidFbtmcljK0V
NKAYCJuZQ+YdpSqd1K+jBIxyBDqLFKs00Fi02sYEKAbPaPClsphX8djQtXOG1LqjXn6dTavLYz/a
iLCqWYEoqpl7S7exJ2b2PoyX9iousWiG/yufiyapbuXcp05oCU9ftmWmj18idfbwwMhnSjTF04Z6
a9tR5mynPGseoqzqbmOttiuaA6BM/LYam3zTwkD65qpT/zeRHujiz3fGu0t2/T6kwcg9M7Kyzzm1
AOiyqG+kdxhK1923kv5LtnRxuHRoZ36+1LuAwVIraRb0MKgG0pi3WyGaq8bsXIXufqc7f9vYhiVX
VpEM0kz7PvGFtrMwf+aZxKzCcy6pgbyLi6zOxU56h1wGaMSzUGGl9VRiiu0dsKXrtI1aRUu1BytW
XaJ8vE9qkQFZHX6YhnHKSdrfPqcylYtSRVZ0SCeaaHk0NGHlxvoNFE7YmV7/x22V5NA5aElNNLBv
6x4x789f9fv6ht8AvwhpO6YpvPGzIKNWvRwzD3xu1tLhjWbEd6hIaTMY7n5oS/vaEfGD19sAThb6
LKbcta4owgu/Yn3Ss8MP8hPBAbi5DP3fmbHGQx8ZXb8ws0M252hOsjrGSyK/j2o2fB+nLnpwHOEc
ba+wbwFztQ+msdjfBlz77gpDjL/czBt+XvhR66zu/EcBRlwniRR/YKvefp7YdmprxCjwIFTTuUpT
aaw2sbH43ZK9B8nQtVeFu2A55+o/TWcQwdjZqu9FSrq/8Es+2JIMZzFqhtRC0XfuumToGUiAvLUO
qZLpj4biZWFV5t8HDCV+WKVeY1WZt3uUF+Mgc5EnTzv5h0oAgSSzN74mmtXtCC3DBbGIDyICv4o6
lIybHOJcBrpvwSw3mikPDPjmUEjLvMZqdMTyhGbl52/gw6Uot6CWIntCrv/2UygOCj1ty/jEbBrk
zJKMQQzkkv2gEzY/X+p/E5933x1t4hX0AV72nPugJ62zShwZB29xB/NvDPtK92WbVQ6dONv8k/XA
ofy4mTBrMeaZVnxi9PhQ5KY2yIDO6dTuk3m0/hoGGlioD2SMkxYEq5YgMozmgMgGkiqKml6nGO6N
gdcjFbDRzdm57YHOCSYwU0n7xHbQbyt0UUO7GGP3T5uN0R+1a4dfKa0WYLtRrnxTtKpAmbZXrOvS
IjPvFCkYPwGYQpgXc9sjojEK8HSt7KZNA5bS8B13tG+FKZQnDwMBPP7UxtpCwR7TbZIbGKQMgynK
IIrU5XlYjFRjwoNpJFJFZTsFeV/jEEqDM27lnVtU8waxFbV6norS1rHI0PqSXowT/UZVAwtnNPHu
IazMf5qpFC9lLmUXYBFW/NaF5tGrVFoTl1HVKZ+QhF2ssDUT8zdXjQPVzonpmY10jEE1VYr6tYNf
C50XAedvjphtM9Amz4h3hEt0JAxVzBKTpCiRgVBypfcTb+Q71cvgyEc4YI16QyN1rg5Usr21V5rW
+V5N06Q813RT6GyDQS/pZNn4KhRuuxGoEHVwxo6KMToF/xl5x3DSnf6L0aByGggr1YywbLvysUvV
FDsnr8vjKyRF+tKvasPOsADFIsE3O93FVh2piNzvS1FsoBQOu0ITc3JS7LgtQzIsJDUKexZRWCJD
rQeYR659S6eMJe6jE/l5WeiRupWj01/RsGuXkzDa5MU2pXZPZW18G40FpaILZ+EV6nJ2FsiX4RSD
MODqP9cNcPJsUKyoVQ6rBpOx702jvloKsdAYTGLN8pGYLFHuVQz7ERNUxJAiWeKJq0yL0gV1rmY3
3LLJqVMYXCBtlc30Xr0kqnyhj8m4j7y+vEm7tLjSS+TR/K5ce8QAwvhwo5eD9BkNnJv8eCRV35oL
EE4kM0R1h9pRlQVGkbp0niob76yympq/QzV6L0q8YPZTL+rwhWmvZfrkKuWjWnseUkmzdKNgGgbP
DqNu6f/izoWRRpGnSMj3yVJR0cZuDgbenK0hGFujnbfSgPoDp7ptwqVaVrHeKVEmkkQ1eqlGZ50x
2daC2XKXMEpweepgKeLmVJtD+acAgTqhRWWb13PS0R2KFmeeD7k5ozW2VMyst41bYj2spVISZxh7
uv4cFRCS0Ug2eQ+WoLc85dIx/NaCJrJp6qx+VGNVu43hoiDDvZgNVxFXU1CbcerulTxXxC5tFJn5
WuOmd4wByu+OM41/ZTJSwuoMvR9xlseMAO/tlCcfnYckceK7uHLmP5054zucJYpKaOn66hpqRJoG
HQrCNFohm+d+B2TsB36W7Oy4EeMYVIAAkShHZZLOuWxaMkM1cX4wD6kfM3scng1zGH/AB1JomSta
n/oG7es4WOpaw5pJEw/ZkH2pnJ6xYO+UxjfUvxm+YHxSgzExQZowzkyFb5itZvixxwMNy6yJIPNo
u6JrrKTHci52KNh0wTSJivjBVvHdWFl8KBXHXhkIrarZ0KCTrl3dgMhqknBAkhLVj0FzesY1XSoD
O+08NPsUVHH9eWC2gB5h0qqb3EvWApAItvaiXRlmYloeFpTF/pC2FH0QMdx7soDQ/cAWKH/WEeI4
IiMmodZ6ZuMcxKgjYOXZxbwj4WhWxIHU3SCL4VH6kT0oT0BHhRX0/WimgaEgk+p3mYo+YcEd5IVk
iF3BiDrrVmYljd405VxduGrfgQHJBtccDD4MB56GxJqM/FOIiaKi95MOzmH1qY8Z0cZziIdVgXao
jTdb3DHPmF13Z2YYmaIX3SOfX5Vo2Wkobk7RzxiIyK4vJvf+82D0rhzGjR4WOiJ9KOiBdT/7XVk9
4adWTSM9ZydrAiPpQAaX2nA3mVZnb2agwQACprq+lHx8kH3Za94BxkoHv3aO0ZNeVYNhyZxDS2ib
/EFI9zsC1F50Idq+f0BGDcBaSXMgIr6DcVmTYw/kxvIQFe50XS2ZGfbCMGgnawlqKUPK0NASzYVV
Pyi2Vjgv9Zax6gWfg8dwhoa7kc3uYS574EAYEgSDq4/beLbKGwbHd66o0FsrnGmH3U/8f0htV0wz
OG9eMFryZ/VHOxOVRxlbB0VRhDhVVmFPAR0YZw4m2EoLOUukq39KMbl7qpjslxexB9j6VjPf03ie
tK/WmNngOkzBXQvlROsvvKGPaiS6V6QFawd27ce8PREJDB4ywdQ+tDMXV3dFoT7OKN61aigQbT0B
6wc/scKcxmH7+aZ/xRafXcAszJvh69DlPr+As9bBJ0rvkiOubt23PoZ3uI8tE/XxobV+opyjgaFK
Scg2PUwE5qNx02Xbjr81b6O6Gm40D3nA0BtLkjnlPkpGvxh2sW53WWhP4JLCMSkjbZNGsdn7sdq6
qwOk01p+NUVgy4bEBOoVO9wvtiH8Ej9CdQOA04tCaHvD5POXxmIlc6SMz5NuTK8Z3hMomqi3rc2Y
i7YI5zYTaejiZJGA2B+1BgEQe3WwtRrxF6zEgtPkSOjl+rBmMk/0xrkfSHzLIrCEHrvBVA868DZv
0VCaVbxHzMvrg7Ab+4eGKeyNWypgwWJAdW1QWmonAgrmstsC+ATYk4vSe+rV2IC0oKttuu/d3kOE
bEYIOajGmEwicdtUD5uuK0RQuRm4hNlLeAnjsPxn0qEBt5IPimMaTT2Kp7e7qZOqmxV4Tx8KPc/J
W7HXDvPZTcCntfX9mIl+V0Ngf/h8I71WLf9sJBr5yAd7bCEuExtxv7NlBb0OYvc07/OkafwJUM20
WwD83sL5c4xVXDHfRGkbgTJQzScbG+ebvJ0QfGw8n8auEhhlnt7HY5df6xhxKT5GPKZ1IRysp/38
R2LhCAQX+DWjTf3tu2lETRJpIsDeFs6yrfpJoLdYV5hi1s3yRScSHr3e7UKtbYoLS5+VmK/vRzde
+018Gi6Yt0vLzIiNAsLwnm0+MWakE42vMMypeWBY/vnHeMVVv3tO7jNEldGqwMnobLG6S8mLl3mP
Spzx26rTu6yWOVu7p5mXEkgwM65vS4FO6VQ8Dj1ISkYhszodkOi4kmqJ15LnJ1a0TcqCXR03mwGy
5CJNfxyXQNTGVTk7pNfNlVaUj5E+36aT9ej1XagW5bVXknEt3xfolt1SXKFzvYFhSbdVua06NFyA
kprFF8zrtsYkYRUx61HFTzNGLqtR7YNQjJ7TGd3Qv9zq7eRX+ktsVAcTYXurLUgZmtuFUKnTk3Vn
xOCF3E1IsWIpsdGrqfarbiz3kel8V+SUX4iY59H69UMadNPWS9RgHnn2IenYuyjRevMeJA5SXxIQ
ZjunFuX54uzrnLLMSUyM+lJS1ArNz60gedvW9ST+o03l+ktgv4FTprEGYeb1l/6bSUnc1qKKCQts
nsy56hbawNsRDZQ5SAlD/1HkjOV0epaQmZnMk72dzyadpEqHacWckpbO13lsm8ekcp3tvBQvn+/f
137c2/27roS0Ibz01Tf4bP82U2wrwIiWQ7r09XTN7eKVgdSAGVuKBcpr8Jq8pVs158mxwSXI8gfA
iYDFx9z4tToIWMGqtM5OkKIsjlAqNSsgPVaAc9ZaDdZsMKS+V5xWs9FBiOn5a2w2b4NxTAlnN56H
x3iwtCfgKfTc0Ofo77NZLGZoKJbbBPQaL8rXvI9NFvKo7CyP8IQP6Bm0P64VkdAaH/eVNNN453Ya
ADepacuPvmyzdCu91FBCZTHi3qeNe0nT8oN9TZoE4t5DrIdtfT4ozMfIRWjKHPc2UtwbRkO18Bds
A/co+ZfPgCPswywn71q0ih00liy2hdGJH6WeVBcGemcJMRtt/SU8K+M8bpJzPpSiIfZrLdq4H+fG
pDS1VXkcm8bIws+32Wvy93absZAHD1Bb3bO188F3QZO31/Vh3LObduM8vDY6I7hg9d1YggdWlP/h
7Lx260aibftFBJjDK7mzomU59QshyzaLuZiK4evvoO45B9aWoI3uF8PohsFNsli1wlxjmtuSotG8
uHe2l90gDZ8QEDeHwjdOVeNpO32Zv+MJ/FQXRXA9DPnPj3/hO0/CAdgG0AfkDV/d2XdgzdJfpiwf
D12M/0KyKFWFha5pvz6+zLplvX4OhLbsH8yD0Xh5cyzqia0PgZZ7h3Ic4fj1y2e8XjEHD9JsOzWW
daFb+t7lOJdWjyaOYcgIr08nAvEyaKl3Hx34PNcplnuf17hJHWaT7tsGKhaOjR/f4UsM/foWGQz6
60meXVMNMi9HZ2Zo3Unjgy6bYTfUotyNsbinykO9lchgkztZszEXVNsAcrInWnD9LgvI8gukuXu7
A+Fddkj7Pv5xb0MD2BDr02D+lmb4uY9SYate4HsyH9qcb25F+t/EKvN3mMln//rRs3G76z6OwS0E
9XXB/XVk+LFMHcZpGW2nB8X33HLAdkN69KtZ3Lh1kD9+fGtvXzViKCbQ0AGwfJlff309rD9zgoUl
OSK6Hh5iXRuudYTHvwvPTB4HjQ/8wrM8b3qxeSAoQeZgw9khNj/3/UxFVxdtXecnQ6vT4wDbLaK8
kzCdHzfHrFciXHAAoJCL0Ds1CcKS0RqeP77rty+UJvPqk8wkq0daf/bZZkVSNgoUCrOcpn6FcXMT
ZcUo9igKL9HI3lzqJQbBRAO4xdpMOnvA1LwafH6H4mgNrn7nZKUfFmMBb1oGcvsv74q9gSyefZKd
khrwWeAzq0mDQqHbO9eSEOqLZNoYwu52eWdfati9uSsUK2jZ1jBjTSjOVWbFwJICdGHvbB+qL6BJ
8SVzVU7HA/uNj+/qzQolVwKWxqlHYkDv5+wBdrpgjoNUY5e0arjGdcLZlfZgR/XcdFd20Hr/Tkzm
E3usY23MlPkrRe68/UvSOyzJECQ7MUzaDumvs7FmyCcDZ9Tu41t7k5Ot3xy8EyAahFAwQ9eQ46+v
nQaPsCsM0/dWZQZhnxq0NeXTWA1f7BwQgMZc0WpmfzXZNbQQ7+Ckww6cxw5d4nOyIIfo/bHeFPjJ
X/hKzx46RCpiVtbSOkS5Jo1nSwkOMWNFo+0fisLU7uCw4KCg++qEw3UX+avC/+MncbaeXq7HldYn
v459n4euoqI9ZQkTJ8J50O9JwutdppnJFWVs5/N/uRShOUUvCGPnwUvtqza2Z8wwOj1GsemkQfXM
TBAizame/t3a/Z/b+r9rnYcHbprIFBPO5dDOQIABri/qxup8+SnovY5SiG1rl7yc33+S1NJ4abic
WmdLqq0JxZOyjw+r32nU0bY8ZH6XI8a2gwsKwTf1ShYJn8v/Xup89bKzMgMJU/3UjFN2hZUGjQu4
RnMRMUhPlX1R5vK7LY350u7z3uqkYKlzQjI3DTv+9WezkJAONYSFQ9Z2c0l1yRZPuOG2QchfjWeF
6dSFiPdNkXS9VTgm3C/ZFd/G6yvi7VMAaivNQ5ZVVZi4Vp1NDMAtbr2by1gukZmaSRzObPU9NSZz
TaqNublE5XvnZ/gMhbKJr7aH6KFf/4zeAvqA+wgJkydz/1AntlJRxu45RIpMGkWbWRUqSiq6wuHY
+Aoya2nRHPv4E3rn+VOuJfmjSkJ0eO6oWdSL38aGk58Aa2J7v1j6YfYEAxf0Rq7NvLvEKX33emvO
xZHNzb8ZHK/tSnPXPLHsqtnd9I5BitkV+vDUyyz76Sezbu8/vsV31jaVW4+qPzMkPlPVr580LqyJ
qTEmd6pLz9tVSedtgzhJvuUzwyVQX7C5q41LnPr37nMlrCAGfSnGr///r+MAbrKRMs/sHdBqjAet
CdJ95fbmzqhMk3lPP/v58U3abxQubILoMQGLmCZ/Pc+vMs4XHwpPdcrQyaNMs6QkmY5TE/tHWq7R
jKrzzjLwBAmzqux/QKYYvmFWkH3pPUfVTMdM6bckXxInFGgmLSaIsW+KKk1LvXAa1EI/eOx97Ivz
6cFAbnufFVqOmLj0JydKgRxShXUcZHhmH7WrCVi/dJ+Meu6ZqGnG4gf1HWpTjWqDW9uo3NMkjSrZ
JHlSXmWTQ+HUoW2Acq/23Ku0l10aORPS7ch2ZX+ttMS/UCR87w0xhUBdx3/Jjs5qAI0VoEQGAHKi
LTzqYdxYYseBMoRpqcpnun6XcOrnedF6hBDSUGRZtT9EkWd7XWW3DbALcgF0b/FelomJSIRL2w6W
fnx6KkJCokPlW8prMQVemJedHab05pnoHH6VbpZ9cVVQMNZkXBqEOKuIvPw2kw0A7RhJ0RuJuBpV
V88ZzrpZP0w/PL0UkQl0oQrZlr0fU2Y0d0vheZu8CS4Jet/7Pv9+EebrT8XzFmZMjRYwNWyig8uC
uE9yZOp+rgJABCj2HGOIL8xWvHe/pKgWGEaqHm/ut3GNIatRpR/m2TU6zIaGodyUTDXOO0vH/Jb6
rWpuslYERSisSYgL4cR57vTywJ2VwAPsgfP7hRzw1wZBNW1mSLxg0AkQTzR1kzzaGiOcy6zmhDc/
Un2YTALkwdfDMccDq5pxGb+wa/Bo/8rUX34EeAJmEYh4yYbPphHaNjCl6RTi1PVaXm7MeS4+JS10
oM3H1zkveHEhDtu15YpziMUQ1tmFgoZ2HLIzccJvu9x2mRmmyumOs5XRhm7RhmTloEWprfxoHQ6K
6gF0K4LeLx//jrffPJRAgIkEGqv07tx1i1knfWGk3j+auJfcMLlTHBZZBTSO5LJharG7cPS8jeAc
l6kq6JDrKY/C7vXSHg1Mr0hLkIiN2fDcTk2fRnZta180WTf/GirFQyYJhz9DJgw97tybVkE21yyO
moOT+8M9TN+j2wTuflrw6mmK6aloGOoXxvwL4s99hmHQhVhiPUhfryauvzqarU0XJAfrh/7XkvZm
4fqjqsQpl2gHN6RDlnbTMjtlXKisvLOTciWyUl7mOk/iWK+vJMvO9MtKZ9DCMIG7cxqhGHH0Adp6
0g1PVu+Z7YmJCHN4aMqF+e1mYYyun9QY4Fgp7UdHNgtMsaxdT0ZOTTdEHS+93cfL7b3Xz3KjuEqE
pVOWef0zxwQdBeM1xRGbrOyutJsEs0WOnZhWBiaYH1/sBTb65vGzdVM4YBAELefrq1GG0u1pNGlR
mBl2PFk55sY+mPDL3OIy0KOM8nwJ8F6LdX8TlyYueCNmWGnR9Le1WrU5KYWTh2Qxpl2ZFHA8YnLS
ce8bopw3vV7Wj15jGd+6bHZvM2YlO45sgMN72vo5Si2K05uRkt3PGDe1NJpyvb6a3CpGI2QRx0dJ
phFXi4DGb2g1CdiJjx/Ae0+bpb/uJIC93hBgu8JtDSRXlB1j7wR4Kbi3BhlvdMqO3z6+0oua+/xR
s74BTAOzWmvorx+12QYo1pe+ODLTMIhtjz9pjmTMGqqoc20LpZYjlbbr50E9+3ntgSkRi27uPeDb
tD+EDO5zO0UkZy+MQ0ZNm9GO8wp9OnmVF9vXKnPGk6XH87NJbPTVqS0pQm8sZLOrBO/yuk+b7FJG
AsGUn31+W+s65aMCu8x28vq2Er5dIDZOduLXdz8t6fu3yh3LZzDMxg9kE8mjsUjzxKYdHExoU1vb
7FGiBq3cSTk3h7gxMHp0rN7Gu7gLFEZho25trDIrwXpWuvlr9Gtvh4+YtTHMdNkgmMRTxqmltCMo
kGvCNcblTWsvCXAnxnbCFuLCrwFf2mdFuFlvNVua+mlCtTfStrTUyavX4WKBEGJOY3DtSe7b2GpQ
2LidUhgVyuzm22xG8W8gv11Vvkl/xCp4PI0TQV7kW2Py3cW1+uiLJLhJaGr+6HXh0B7v8q9yEauK
YMQvlb5111FEQasRYnI+ffGaZvg5p265p8Es/W3Ri/x7a1b2tW3MlYrslPh4s3Sy+zrqwWjg6lGQ
Z/WC17wEDmFc13hf0sq27hE55v+0o+0chb4mROwZ+qFQoG6jXGvMzxNud9WmgCDDMol1PP0o4h+s
QPhRmU7xP6Yryuss85O7KknjTUVIc5d2+JWpZm52rj+oL5MtxiHqu9pn+H4o4g310eypMtpc0FxC
0vyL0liytd2+260Sj4niuGiXK8Sc9YxEBwPHW/DRI6EKb89UTfWwmDB9/n1cRB2Syibz2VQD6M29
XoOIRVxbqng8BhCO1Q7KZrsVni2n0GKOj0khDWUHjQJZL3ARQUhues6ZBydofe+fjz/zt4Hp659y
dsqYSyesQA6UloXUD04cuJ8l8N+N52TIRHsmWVI5yAt6gne/QfpDtGyImmgQvb5/WlBGUZuBdiBY
qZjBhzgj8x4Ipm9qPz++v3fcNTCi4VOnlL3aH5wTztAaJ7U/M7Ti0TK4XSW12feZOlcUZIJ2/6Ky
g+NO9q4fi+wzJbUWmlTZ71DcGhcCxHcf9RqMgweFYf/iX/1X6KC3HjLROihw0PVxlsLm6c7MRREJ
zL8jSkf4tqqpvzD08E40yFZHzcNgL6f2dfZ+MT2doVhDzKPSFu+T3r5nRyl2FZ25KDPG4D+cTy8m
kQHiHZwzzlZ2XrbUROoqOTUVdYhOlTjQjrMLhqkoL7Zb199+vpWv3DoKRjSYrRfa7V8PdGaQLg9M
eJ51nst+n/WZl4WZiao2pJ+CjzsCj2C4hpFWEQcY1aoLweusiVCNNei1EmV9C0wqBcgF0+6SAfV7
i5wZb/rAhOHwMc8qm1pJky7znOKY9FANwqbTvVvf7fp571ELvDSD9u7VcD8Hhw/TWT+vgDszqmQC
k+AwTGOFKIHiQwGBdeeNF6vE717qJSwgm6HBeFZr0hWzIm6gxUdMu+AZ6ErPHoE3VFW0tlsvKQrf
JrGYMTCuT3KxVm7PK1t1N2jSNjv/kPU+9ZnBja2rwOpwTFiGZV/1TnA1lMLfIIi5tMAuXNo/26a8
DIfT2nYF5PulJmph9sXsrBlEnTFs4NV1m8ISYp+NALg+3rXePmKmF9ZaMVkrdnzno7SLX7UZMzLk
cGMrbzDmpFZq9oO6DibAnhe+2bdV2nVUgsE+SsVMtJ3vkITGjTX3lnZEnR7nAFoKRiSsvDHde40x
rNuE2RsRdTZVhNWRWhTXlZPY9YVbfrs7QoKkh4P3Ju+ZP16fCY6eV0uv99qhjMte7pVfI5o2csZr
otxt6p+aMpFH4c6JiOzfPmwouWtfiwYLLi762WtGEGYkTpL5Bz0FEoKdbKL9cWzmZTl71UVQwDtF
kdVX7v/L6FbK/tnlhlmTo14P4kT+3tfbCkbTlWsU45+87ZMBHEQlwbKhc46Uy0sIIabU2JhRqHr+
9/fNIqMmSW+UI+ksc9PR4fTmVCTHGdAHI1hef6cGB7jYOF3Cxr59uWDF1jbAWh1EQ7qu9792aoZQ
iF3IIo6aXzlIJqz0OC2D/7mK5x+OKMt74lnnQvXr7bLmmit3Gtd7NOrnQnHDJFCvDL88cQZ0nyan
CsKkYiAsE8EDmlPgSWOTRDPn1GdYMBdF2O8UCjBXDCi8IrdBOXlWCGVojuEtSLkHcMhddXR7N//d
rt7foaBSlew5ApTYkgmU6T0fmG/v3Xncz7avVbuB/OfLNI7lHytu7O9tzyF1IRh5ZxmS5fAy6IjR
NOCSr1+JNsNit3NPHI08n45YxBjhmCHSaciwN5U0pzDANYMAqWy+ZCJtNg7OghdW4Ls/gvYBBWq+
B7g8Z+tCUBMvYS2kpzgxCYRcvzzMhT2GzqBWi3TsDCsXQvwMliasGxSnsK0v2by9t05occGI5U+K
OtbrBxEwOxTQsciPmVQjFvHCc6dtnIgJAp9TO/2uMQTeu3gtej/9Hrn+I9NUF1fr2x2f5hTT20Qz
hKlvzLksUQ+t3lPXmhiMklcplCqbqTy98baqW+LxP+x5Lh8Fagi6hOY5MjqmyQZAU1Z4brQmUwyM
fMGQM3a+r4zDx9vM21P0pe2G+JJGBIGB+fr5enbWL2ZqA9uZ8/JzP43wB2s2+YgpyO7L4ln9KQNm
wSOHb/Dxpd99qCYayP+59NnyorTPMPzQ9Uc4zuD0jNEmt9WnrZW4/r+uMlNnZ6SS+i+20dTsXt9l
ptK2h6BIHqVZ6c9sKuw/DACl249v6O2wE+Yv5A4ma2Wtub54p/+1kS5S79oCrSS+yML/XgnsGdqZ
zCJMpqK9p8Kt36EGsd3PgexifR8HQmqHoJvA/2VN0zN8pjyU/FXblNHcT+6lVut7T5yqk7mWR12E
WmeHm+raPtbaUjuaJoi5qOWnuohu22KiACQb9fXj5/HOuULIC++GUgC+kOezXzk24DBWS+1A+Unb
DH42bBkAEDT6mjtrtMMkk5c8RtdT8SzpeHXJszVFcuHlsa6KQ1ksfbVO4Trf4oF94cYEZIWy0u21
S1vUe7cJU4WYmzziLSK8HCG1NfDLwOtag3WoIX7+1n2ZiX2q5+hKsbpT3velAXr48+MH/F76THeX
bh6bE8zuc+V/y9qpRqUwwXTGONsCJNRpnCeUWsdwcZpY3k1TbH7Nhz75mnazGez8oZz70LdyyAdZ
rNCstLM7ZBe+hLevgZ2Eai/KJxSmzKa8/t700VQtym0+7Vn8SM2epnc9OpvckPYD5b/lQjX+7bpm
ulAnjyPZtDgszt56NzM6WgkrP2pusZz6aQqOcDSLT3HrxBeKI+8EDpRc8W8AdE9Eej5BVWMFKtyg
5jyqivg0upqzbxK/vLSm3t4RdDqk4e4aoazR6OsHOKkl7SlUtkdp1sUY0niFy9kt+DMWQEizfx3d
E4D9tYzWFf7XvpX2HvOibZKeigAbPwYhuu2UFlVYOUt8F7dgjRIOvwsxzju3SNub6WuTOb11mOj1
ReEapoZsh/iQm/7Yos50MK6ppyB59kA+NP/haivtjEPA4lrO+l7/ukXPWAZNw8L6GNDD3CmaFPFW
ZLHoonxABHNhlby9NxYklCqX+H2dvTzbaKty0Xu6kZh5ZjmsYJuYXYu0YKSmmrI9XfLDfmcHQm7B
zs58iL4KCl7fnDQCfG2sPjnSG5OMTizMUoVJo7t3nVoccfRMURqbXKaWvPBY337oL5ItIjN0xghb
zr680bBKvWwxwXKTUb+x567bL8UC0ScBT6C76pIjwnt9N7B8vD9qDWuj4OyCcQ1BTWN88jQoeNqW
lcAp1ufN2o+58aisb7V8niPylWJTNWkbIT02Nl0lw9rQ63vclEC1kwOFjNh7+49343UJnZ09qD2h
G6A4RAXsnH1FHIRWLAMjO4k2boE2WOb4ydb70rrwtb73zCkFrCJP1Etc8vXbHhsDapamJyduywYa
XNTbJKDrUdvl8OSb/af/cFsv9DoayavhxuvLdSKe9aDKpqPlJ5wugVcPcwh3G+Xoxxd6+9Gglv3r
Qmd7nt0nnWi1oj4N3QRqi+yo+2KIafEijvS2uhB9vve2WEBwMphfxOnibCEhApKDHfftETMCEnvH
TN0WIFl1cST6fO5kVR5wXziWkjjgA34efOaTJYNBq7WjDar6BA9g3AZ6noTaZAMAr1fUo6xqOlHG
92600k2RQL4YJvXY89N3lYYEcsRQZ+/GaXwFulCL4q6De9JWl6b130m2KPK8oAN5IkyJvH7Vq2ja
WylZR6OWCU3Cuoi0WDDEuAzNoUyDedt6FCP8eoKallwUZ790Vl5/QRyoaDNW00Zyn3NxhDbHpQd/
qcB1NR1KCjxt/IWZW9UARvG17Maauv66KhZvtxRa8eRls54woRO0v6dJHwVE4WZhaGrIlj9LacWP
mMQ6eVjmc/d58PP5MRtKy4/cRGjdbsSGA9+rjqmUCyuLze/NTvDCnlrtINkN7PPsXcVoAkYdQcB6
8G2QozEbWE3mDuJlHa1y003rNPWGpnWx5UteWSbt2l0SegTgwbp2s+mfmALkXg612mVWK7YFDOeQ
9p59Aj9SRzr/Puw6NZ6EGIsr18GNPJ5qjeK5cm8hm8U41MGBGJjqCfvan7ZBWuW/pcbQZLpgS4BP
T3wYmnjcmI3mbwQOzTfFEKhtlibVRjRGt1N6Dojd1sb7SjJE6sxmf2owNOVvtXis8yy/KmKlH9rJ
SUMAJP5vC5BxJMo03tJem3eNZefbSabFIaOyeFi85HsnGbCLLV1uabwxMhwHAS0s4X/KTSjWORP4
t6jSPNTrQXdl2M10Qh2UXYnBxnJy8dpyZ/eGiPDsgmEYBE+YCXT3ae1YmzT2iyvAvllYuKPP7Hnf
hI2WTZEsBu82iEFxaKKhUNKZ9m9TOPoOrQ8TqDMmSW2RM/mDl8duphHxMAVmw6qBtgTvpb2yggEQ
E+WsY9e30yN1YX1HwWg8mIJu7yQdizb7+FMXY7t1fFqVmqZ4QxRq76E9eDISvUtD3nUHKloFdCYd
gd+SRl6XwGVfMPVWVdrc4LhRX9WCh9eKHPedgYbYLAfnRtfRQa6UmOF5Hovmli4t+HviCEwt9CRq
NeC8kZXYsxbWg+F9bvrRCAGv68cpUF+1iRt00kne1QYq8WTu563jxs1hkP58kAz4ho1eddd1l9I4
Dzzw+Xnu3eVwqY66cuI9jWpnu4zxGOJf5YZ1nrQ3Nk4EYc1Wh2ArUHeBdGAdZe5jS5djQ8aXk2jL
/qA53fDZZU7/Tw/N7B+qZZhPZ7VlfcsHw/ys5vR+7NL4odDM7EoHm7NL5Xw1OTMqzbT/SQM/Pg25
VoYiN50tkAxjLx2flQ9ccA514c+bZjb1TSVMLexoNx/nZKyOfaXLVbbcEIHkbqSmAejL6HYHF8rY
lTNZGVSgubaPrTCbXTJYuCZ2s7W3p64MUzCJW4Q0000+jnILenz6Dj/E2Dizb8DG1psfM6q167rF
piMkunsySonhBF0j86uoXNh3y4RKEQDGKc6w+chjvJt4Gg7tei+O+kT3t9UkrKcAJG7otXI+LE6g
XaeL5UKukd1t0E76cXQG7CfS2rvRWdT3gv7K3VB45TVrnDLCPLmf4mLCb5vQfBOnhv0orD7dSLHU
RylFczVIA/Qk7vXbpltkmNZkYarLfuQ1Lp4TIrntwszs70oDBUhEdMtwr3fFtNjzkLvjabEYiKEG
yQSk1bSh1uKGM9s2ePXF6zj/AxCXyKgL+rGjd1NRTPlWt5574weD3HnKMnYJjZNPSaaaW+YuFuCf
7ILTvHxLcb558phROUxWzb5EgfmzSFOPde2KaHEsUEdjbB8yExOByhf+jTKH+S4bKuO7O5sSXyZf
XmUQLcOm7eqtKbQfBEK/uqz/0bS1f4u3dRf1PEmeYWnstNmfo1nrDADzwKK7yg62Pqy7Synb27CM
aRPEb8z1MdjH8fn68OxU7uTMKy/Hnmh8X6aeDB1hmaciDr5rvtleiALJk9aw/uy4hGxJcEF9lgLt
OYa27W1MhimIckWsWWj8qW0fD0HULm2wg6hfXC1B0q3uO8XGaDX7yvKSA1pX6oouQgw7Ng5+mVhf
K6m8LzRfcubWcOCJ7Sp5Vos5b9pEHrrZ3+EWO2zryWS5mrMR+pj2OKA1tgqzPCk057ZGgr1tpXlP
SZYeVQ+VSfX2kbE0asQNnaFyKfdLyh5i+UyuqPh2NrM2RKPyMx8rJpKoG3Mcc8iAs4jkbMfRbC+P
gEfwfUgjzRzvZrdomT/o72o9wd2lnr927F8a5tamlNgHMmZ6QFgXgAqp7ktNHmN/2vBffwdeeudL
AOkeTI7ShIfRFxj7JglXw0xgh5jtOZdlDn4s9aXDADIOTRXo94Od1PaBH+P+KYvOVJHMXaLDrqkN
BLmajSzATXrGpldOiACtcBV4xfd+8LVP+kACMJl58otubJ5taYG3W6MdXHzNlK4dRQ6jr3cqb+e1
Y30whFdyl5Yo6HvLOX0AQ9t2W0bE3WZLxRKMJubLp2aI86s4k5g9m/ECMKqI9x0z85GFjSicZ07B
BX3XPrMAjyltxeglrvk1jScritfkF1/5/MvYx/9YGhILMEwmmLjhwR77b16RBhG+xnCxrW+NFBhc
aZKzhE7XV/RjYxuKqnYPreVhPZLgbzUWvWR8bBq3VqGfNDok9AsC9m1Q+k0yiKuxEWJTaDaxT5Kb
v/QB6WdLEeeYYityLBfGFgNDq+6ySrr8sGEFE5aNF7aA4xD0zdV13zvquq6aH2UzVI/Cd+qTr6fF
HhTuuDGWOL1yl9Y4CezDTan9nsGe7JU+N5sWB6Zdljf+yvPXMHSSi9xxQlaQzk1PhVgWq4QFDWxg
rFfPLsuCT1bkWSiReJ001Ax7Zun+CHiyoJKZRJK91UaMXekiqjrPv5NFaj4SwHf7gknJHYjA9Ic+
1lxvtJ9HArFNsmYVsRWY39WKfkGQL3ZemgHBWAx1o2bh38vE1w4VGuPQaktogHIOIrUII1KOxw12
fX2jrOQfUy/nnW8N4F2cuDXuUqNaAY9ifnRzu//auWn8ZbC8bwkpDUO+nNEA8ruHeAxwlVgoKFuF
4e9d6eQPYBbwWNFFu/Fq5N12hcNNYfLzcOl0vmV2nj2Njtfd6YFqQ6eQ1g6hoPcjsV21X5BXJnjq
aHO3AY08EjQO5lgdWPQ56OAFNkdI51S/Yq5DvypcEKY2IGRYbtnMZ1yXpDw4h1tfnCULtpZXYaMz
sRdlqwaO70vep7oyv2tglQ9FI+RvaWTlFDG1rEcuGE0iZZFvpCwLb1vyyaWASdPlS2Lq2PRVLMAH
aaUjGkZvuTFad7nzNE7QWSbj53hJqghkt/jUB0m6F50Ookb12jEGeQBA0WQWvpLaz6mO7SddxBqc
PGGPnwBgTDuFCuCnD6Dui+rEsm1NK9vV2gjcLreSBwZ78HSLoXGWCH+fYwqCV44a/OtuMKZrM8En
23Gy+btmlFrkrCKFwZCoLjsMW1J7LO4ySctF5qnL/mk9LcOA4ilJoGnS1rvNxxXga7HAYRwzq4Sj
1YniR/srQ7rVI+dr1Cdlxe3OXXpxE2RNtwli1/uhZ9l0wiTe3LT0VXYEPECJhqJ8AJCRhhi3EJW2
Bj0s1efg9yoT+TFD7z1EQlltZtoVeA8xP78p4p6puywlBEOicDCnOjnIvvMOjM6KP/h93up6ItA0
OpP9PfFVcWupmllTu+0I4vNC/MFN4Y8opvzOYM1s0wm4m+Y66XZp3IEUw08epsUuD2MSaBKjukFX
Bzyuja10HPlAIWijNHf8jTcuNVbbmPsIy5RmXyVApFo/mPQNKbcXxl47HdHVM8BWyE9z6ziPfSqD
rZNV+QtvZghLvdJ3jIHCXZ0IfKK1h4fCP2GPDSH+i2JLDW1+joMp4Qh1xmorXFVfwTCtdmz2DSto
6uWpEJp30ut8RMzU+cxN9G7wCT/1/pDVuBl2dmU4YZubzNNaoim0g6F090B/ZN55QZ0C5dN7Y1Ok
2GFu+h4tWzz3/Qbmph5KDA9vUssTN0mnCLBL3YXYWNaZh5Ed/oaU95hXwh4tibR2AhM/Ov0psQNt
4xF483E5HGxVU3q/HKY0D8io2ybsleJQE5MyrxcnXn4EszL/GUt/vPFioKNhZaeBYMrQLiIG54dD
Z8MH0rQq2+LPjL6QJvTW7I342jERtHYeac2mlQyFsiG4LdwyVLZRYNHOD/F5yrdO444P7dxM12lH
LIJxDBInCbV2DGN/YHPNZ/O7O2iphnMVNlSWXDo/Ghvpnczaqw5uVuebPI25obaJu4SPRiXPIhH5
YxPnRgRJkzhET4h47CE1tmNvYx/Jl9gg2iS0yOIQaPl+mnIWb/w7Wezmmrx/r1dT/jDVFkFEMopd
krQ/Yjsp90MezM8MIv9jDPlja8bXkG8OnhuolfV6U2XZld2px0IijB1Ud6UZtXcfI0KdcU+2suIw
zHl/MJPsk6sU/K8KIpBq2+/WwHFLOdQJNVirYd8AlXVY9gnM+FBABzAy+wtBNvozVg0BAI8j7VYA
2noKSQcHnPogJhubdwZkwGSytQ26vQDVzT9bar5tBm2OdEvcVQBsE219yMZ8ZbQYRw3zVp/Hp3ZK
oH42uEsmBvni+FUoXmjmy69O6n0ZW+1rVo39Xp/MW8fpLYZ9/DRqSq3cufZYRoqIn3hr1Z7ETN71
9p2DRTaViie/sD5D+rS2Q2eAcq0wXLM2mhDX9K3VVS/wC0wsGZm6wODKVypsah3nLSW8+FkDx86U
ExtF0ToefmlufOeaCAi6RkAnHFxyWU80e9VOGz+rNJj08U4LpvxaJCUwt8nzdykjbPtWOT8yXe1J
r/Yl8OY58Mj0sk/gEHbCc64hsxp0GDMAJ5CCF/sfr9Cu0IJb92ZcyJ1ZO9fkOVfC8+e9NLEoEEEf
pYP7tRUaJZfkqWiBxBUYnd7CWa7wA8c8020ZD5qc5vPU47XZQY0+LKWJPY27t0p1YwzaSgPdu6o5
ekbJOx73irJiaiN69KnksfUWbWgB/5Be7e5Kx7sXLYYACTxEqyXZKhE58TZKxoOK77Y/PqSKDQtR
TEimzq+Z7trU3QM4fqKPu28y65OCRmub+c6ifc8u9quobGQz+o6gnwRpKX97zhAyrPPbmux+gzr+
XuZTKM12Ew9LEUnqDRX4WStPto7J/iEsyPhsO3ptYKOVxftiwEEvc+7ysr/R/PRXNbq3s29HfsGQ
Rix/WcXwWTgGWR5RgIz3vmjuK/DusFWtJ1WooxzTO1Vq2yEgd5MvdqA+zFhdfOL0fdKn8cGfhjHs
KZbtDGgoVSEk0Nbhyh5s/O2KfN51RL9jYns7YoUCfH71E/+1jbWYdxx3352Cf76USXtbTpOzHzWn
2ZaKctQkjvXonhTLkrPDvmvQsvRVsSHv3AF73vVU5+IpuBZeunVNrMrq5v9xdB7LbSNbGH4iVCGH
LQLBTInK2qAkj43YyKnx9PfjXU7NWCOTQPc5f2SzKUr8IttAZGRW7StSgum4td+8kaHBs6cXzSKx
HrX7FnoWD4ElZe4XtKHvlJpwO5mbDgWd6QGt9l/A1Mh20gB7OevIcmH+j/rC7QAnmq+Gzby0smsD
Hhssrva8OEvsJQ7p7xzYppO4YTcvv8NIIjgJmpk7B3PvXu2q+N70abf15oGr/3kEGcmL8jwtdUbV
X+WEeYWVw9yKiyK9GPlQmIxdLIfsD3UPv9mY3NDJPIlVXBFnDUHqkAjbjuocbRNqd6/QSYCbFD4f
j33BFcN+qdsvT03Gf+VAyPDoth2Cd5kHRevdM5mHDhBdQPvfI2eLR4sQjStxVsdUK77NYnirm+K3
mJ3vwmMFavQtNDOLKcW7tIoT6pOCNpRagkqwBT06NVo3xg78LVolwk+kBQgA/5IGPMSkgAu/Myp6
6XAUiMxEnKdFeG5ejQaipzaZ7gSWVWXhbQaU00mKG3GyT6Rte+Q59jl9B25fU41Dra0uNC/oBt3B
5Dm+151smbrFR9FKymMK5jyq2thJ+/nXEJ7ql4mtkydNcCESjW93nA7F42VpH4Cpmu6pyMRR1Qov
AqCj9BYYCve8wgHebX6jyGvSeBakCfCjo+FDyoYnBF5hn4nrapY7r2Qz2dr/NHd6WdAr+8bYB0uT
FpHRy5uch3xXGu3FGquvweAwZi7+S/ddwk3T3hsDSRaxj4ZvCibpRRVvFRiKqXW8xJ4bV1U9RBl5
GAi1uleC++6tTTzkxHUVNkmzkXs9/3aEwIBFKifTWMGV5RgOCqHNndW/1oA3XLrlmf6rMRg0vhiv
GIkNVUhJbS5m3oejUZD0WJmXkd/nQRVH+WQSpVB3B1l0TzreanpzJc4JHqeqkHuvaw/8rS6PeGd1
WPWgyLkm1i6r43mr/2MMD8y0/s+ptQNrhXIhdRp8vGYRRv95KbbmVyZJEaguX65dUZtXsjPOHUYm
JjsCvFqPu3k9J7CSIH9ZE9mF6kRwMLT+dsbEIK2sqa/3VEAagOBn1jH1Oo/e5g9jZh30sr706v+l
GyUQmv1UaPlBjt2eRiHqWusPTml/bbRdVWBBS+aV0nBcRqnrLkfAqn+OpvS0VysUaes5Lir5CkYe
pJ39UfTpeFmGUQsshz1KrWj7Gev2qD8m28qz5UsiDPpcJHUtTbefTVzIVe/MsWrUXTAo4CTa0LFx
cKqHFAS8d4O3mx3E9I11afL53E3NK7YbhmgCZX3FKJgVnYEIyNYij9flIquBk/2uJA9pUy4LABUD
58Ew81OTKheVQZa2yTnCOGkBXIvZp/lNBqIz9xmtFD4/f7+BOe1xwbX+oraUXJvL20TpB4HrplOF
U8LtYSr5FwPKRzVwIpSO+bR6XRGC7tqxYj+Op3k8i0XuHWPm1JJ6tOkd0e2r4lceaX7qI3my9Nuh
mvZbmca9MPbYPt/dBruRUC8lAkR3mEhvJ3NVpbknyk3+cXCIqXM8LOMbEb5kZOtk6lfZ9Ipc+Q2B
8q5kx7AYLknXbwgB4132NcoMdq0c1gCJPrkMMDp7UrOOpTBPGTHxbsnnyOwofX2wv3Jleu4H7W+R
pO9z8xgLtCRq2/yT+T5MWuue6VPEvfEhV5YncFV/wWCHo1ixwmVdL7Mi32YGxnpQ7p7ZTIeBHP6H
4/owqykX3nBd8fGBl66hTvn0Zu2YzGKvWJ9lIt9no2EtL5N4kisv5bTybC2RK/L7WC752VmzIoT3
qAO00iIQDhdv7ok2bOpxiOp8vCob2Z5y5Ga3H33IetNZYcWXSf3qP7dWD/pYfBiknrA2FkaYbe2h
W4z/NFssp3rmL+OMMnQT8kXn+pSm2g3a6CKH9l9RLAB16lU2NT9ay34Mp8lCXU3/ou0+DWRCR0Jx
nxxJfqSp4IBrv+SYxF053hsxUsqqur8U+tI7bP8Rjw7iLf92FMXbSWYGa07HQNvG71SYOTMQFzJD
zhjaAjfUrCC+7u8po5JrSnMvrPJ7HhTS5rIcWMMdRn8iQJhJpq/AWtKLY1GLsFXZoSbv309nyhus
wb4V2ng07Ola2u4LCcXToSTU3nc6vk5zW9k/to/OWv9j7LND4TWODzTOo7XdTam/bVMZz0t30Vaz
iLSH7UIMzltd9HWwtvMrSvH6Ouvzi2rm1rtmihfKpuhIzzY3oHEZ0sI4z4mNUW8YjkIfKGtd1lgb
oEloNwh6OEq/d8h1elQ+mmv23VCO4jKiZ5seTkafh6ZjHYRKfbnep3ZU10ZYG3Y0TGls0sMhxByt
yecknNfO3Rgv66jv2ttsLR+lY/1XGNV/iT3eVGG2pxbrpD/VlKS22W6eOrJFGWLcYQVjEDMUHX1n
HiHKgaWuOMLS22za30ZpwlxU+waxA+nu6qnDReBv64iCennqDNihuZ3iBlmjag+hDa8i1AaN0bbb
Rvtj6o0fN5MHZ/FOW7PEnTqFw0Bq8iKLKyd7EtCCocdlWoNb1QYbTtoT6wQXRf8IkuP9lgglXur6
6lZNCGu0BGWa0HTclZG3OAdFhYY0LDL/W8leZcVpmR3sFE/6MNn+9ng86EB+XY08JgPo1BcOKfRO
ep2hRPzSHi+Nqce9zgpCVJlfkJzRuOmLmzXArc6rXU2xk27HrSrA26GtCyq2FXeIZ8uijcVhnND3
HCBn1+r3fbvuKL5HyK2uWSBX76vo3HjbOAM0cUyaNKryejebVpwoqfA1xTwQIww859lMMfLINU46
dnnKzYlxXYkMusl1rQ/XZtnljQg9tBmDwkdXtcXJYcQYRfWUTIQNGsm96ex4aV0g5i02TZuxdLqS
jnIsKuei2e15rhMeaRlX7ATZYIJ/oMd3tGuu0Qm5Gudqcnf0FME2FZwaY7MnFbjYEU4aGx51wXIQ
l1GCrwvlFw+O/djfKLNRQ9lPZ97fmLyJwEuandIi06kknHj58JLSUZbECbqPTKH6aEviza4vaj19
07V2kM342dhc6g3/UAzOaw/yVhfNrk4GDl56avr1aK/bCRdXhOz1OuplpLOqLE0d4yfbz6MaLhXt
0uN81cfxMGnqRVeLfdo0oWHikC5RWMtU8xE6hWKtz6Ru/l8xtG/IPO768kBrSvi4mdVl2vP0BVta
UWAto3YQu4rpu1DqfC8Tvb+VdSmDfu3vjim4SdAxOA2sdQol/Ih/27rEPEwpD3mpP5fdcBGpfB7V
hOIb9WdRlJGojRQdTzf9mS2ajjMmfycLFVXSnjCc1ay5r4UV28Z0ZVRYokqt4qYwnShrDe1sdf1J
Weh5Uwg8TPgOr/NmphSO208JluFDp263HjfUS0O3Mc18ZZzbIFtuFeVuGbfjHCdd/mbyPLikZEIe
ngczhzDZwnntT1a17BTFifSZWIy8Uj/mLvEBtEJVWr4wGS7bZteVWxK0g7UH7CXJqbkS5Qe/4vET
rL3asBzP3ZeaJvh/NfUVZUdYr+BMqwhcrC4QNECFADQJBaUcAMrrWsiIWZQS6sxWIzthe7J644Id
Jzmqiif9FF944NbmxEJLz3w1J3BDKYVWYEov5lS2IRp7xoHMU4ExxEetcttWfXZuy3lPEUrnw5Vc
xFT+9MNK29GWRUMCOp60asFaPD1Zk3e3Z/eB1wVk9kveK+3eWN7Omnjb6nI9mrW8tm77CqKrHbs5
fweubM4cdUBvj/aijVl2YX6hN8Zh61SU55kgDCutTigPLL/r3CvZLt+p5wI/pPUJ+dquGbJbunnx
ZOh7byziDGAMXmsJwTvjlUYNf1mTSHbKUSuVz4oHA8xrO2QqnjfBQJmnT0bKoObao+6vuOOgpRs6
QayLO+W7jQBlddC+C+MBBEB77NeCxnW8cwC5pa58dxqmaqI8N7/vE/uYaOtB8UBhHPUG3b4ymtGe
YxEeyOHjkpxiAvonUyHopekO9iwBGivjWvSoFlrqU4ScBp++xRuCi6/Z0P/0s7DezBonOanNqC/G
teajFAxOdn1vyHqjr5AY8EIeXEswX7g7iWZqEbRErYt1yrz5M1NxhBVIb8LWaIHqbGZZE2T0efbk
Kc0eAyEqG9gexjYg+pBnLarS4lWd269hG1tgW7UMhWp8JC3iGiw/wbalV+iffVJVwA9SsSJly12m
QtRGWrsvVePZHYqNKV15lyb6qG5Ek7AOe0fp8XR2dUTehB70RCeHHYMxkIoVJNwDA0k6gWEx9eYD
vGtOJORh4XMO3XUJuw78XS+p35wSaKZJ8JwlOtTkoA001TjYUes6BB3dGXbPMuKsFwDaNy78MeyG
ltqFrv5bmZsMN94gG0IMMZGx13PvzW5hK7s2+UoNxEakFqSB7on77CEDGSwlElkf11YW17n8bGcy
RfP07K4O2QH8pKX5zSXsvKL8Lpt6UweMaF3xgWgOCFH3QAYTgwu2ojlKX36twvOIQCh3SMyhoMxd
s1Hs2W36T0fv/SWpJ+1HtsufUsNHBCJhlT0Vznpzc9bivayq85TLc14Zkb5BMqS6YKvbOt+hnT3o
pBJQnbnL8uzYFOO/vCwvFhTTMXN5W9Xir9cbsVVtkWp2H5q+ijAtKs9vpH4ak4qQ3+WCnmCHIjQy
tmq/OOl3mz6Gm7KEQkJWjZiIlnNt/teW1Xdudd92ocSKttxF371o+nIqweMGvXrDhB7VxIZ7Cd1E
1HNRb5S+lGlR+3RqxHadH7NWSmBwWrq09FUWKDZm8dZ0/I+A4mm/2dqTxCwBS1AFDeEITj+8FyNX
tmedzAJqRgzzS60tbmSWCi142vg7kBG1c4tH91BC/bY11j/ZpH4B9/WnfuGQWBzLr3DuBY6tPIji
v6bbHLw5L8O0TYHPZqODG86ma53Xj9aL6mRuXRdVzGlBRuJdoDfu3c2quIT2r4j1WiZ1PbRK/jJ3
XcwVT3dQ/6S07iXTE/6GDc2RG1av7bYSnbROPHFGbfhYSjpfd/Xj7NVPJJP8R6/Um7ViM5nU8tfa
5i8TdazfNlxagpIOjtNkN6ZuJNK5IAPD2zXolvkJTTgvoEsib3Tf0rcfZwSCsD8ze7DCOinj1d1e
FUf+euQ0RCuiZ9UUf2xzrvx23cgTNYHCMz399rpsDpO63Pw1I5Azp9PVN5TGiz11+lSsKR5ojGs7
6zoOc/o9tz04eXLwFPMV9zRRh1lBCaIczsmIQG/Uk7ulLmFlu4c0JSVgsIc0VEb1sx0W6uI54SyB
DAA5IDH5oA6YMFY/zbvfBYJityXKpXSW936jGo7Z+1DL6aXIsMGYMpqFuZ5XUvkQK2tztHj2qauo
ktKt/0RJU2apnriuws2Yzmv20RgFIJy5NeBvynlw1y81l3En9JcNQUecSO3dkt7TZm/XQdZHUCyu
SQp2VRTRXpruVlJgN5T29qB0gZXKHWkiNpxIe7eS5aYrmQypGgmHHgVAaoxPVIV6gWYphH9VMQjU
2ekLZglPi5KJSNBMp9A46Wx6Zc1y37rmJ/UyRlyCoAEIPfPiR12SXbK5vC6SMr3UbJ1P/lOmHO9W
mv2OUPCVIjWeVLWi1S3R7JeqZQEQW9JGDfDJRIIRmT1ZSjKwOGRWs8tWhbggCp91Rbxz+3V+nZdI
8rbbPA5/zCZ5mlTl00Q54hP497Vl7TUtpqepTG64CZPAWrj4OOX/drX4aoW1Q2/1tCFT2VP75Jcw
/Qt78Vw35K6s2p5Awh0eARrDHnDBpoyBs/30xOuSg3hJmzYQ9RZaYtWZvOUds2loruDjlI/wOkOL
afzyHJXZ52hmv84KK4k20HnfAMW6yezCLvXCNdcPujl+Wx1ZEJy1az39V24ZsfPq3zV5vKnSwjnD
xm16t7Tvo85gD8q3TOXsafmjfRJw9e3Bmwz0P26M8vAfK8sTjq9zQTeF9NQfG6NqABLpT2l7yHJ8
jFX+JF2D2chYPsAsZ0hi91DOsMGkvfxnKyo7FozBOOQUKOowa7nxRT4oh2oPwkTm0uIt95q8DOSt
1PZQbFiXy5VYywAt/O88Lh/2OLyzU2JiLMOBEHjWr0Na2AdbTK86AubOlUcKP0l/XMu4ly16IPuF
UO/YMmhmSNLrUrN0uNWRxI7KTxL5ZrtFaJTzY/gz3tccpsWZICjMkMSvmGesDLKsukyW98oRGcHO
HoYyu0yN+jM8qMixdFyO/PmQacMLwri74Y6HNCv2iSFDu5nP6YaRdWq+U8M6GglLn2PvitY8l5oZ
euN06mYtXmaWMmW2Dk7BtJvQHyyTPCIeGxqDKOmADs5PUh7+qaYOf93/ZLpz3rQm1JX1GZXe3l2h
CwZxHlttRxDgHpkpaoYMBjQ5u6b2VrjWaTMRMFKjDkKa2VuwCnnrp3oncvVMh9h+49mtq/EyI/ZE
6HBcJ+PueGvodNZLOuZQyKugPcCJBzqv+7mhjqeMs2w+s58EblFSSjPyVMCUwN+uJAL5G0zVOgn2
mjIugAJWSwm2LLm2ahalYntJEz1UqeWAkVa8wMmVE9Rr2K0yoHHwzUBPXKft0ZQ5kTn9bZxMJlRO
h37wQsXkMCcCKRTE/ggFSKJD6qIo5s7JhreJeq7F5WXrx8mvZX0SMn1SiC0ixMomE7HvgATKo5jr
WM/KM3suWlB7v9rFydCMwO0SkKyZp7n+TyQjc+p6EhvaQ8s+lmMH4EWVp1YCMD/gQBoBY+D1Y20t
b+gxzmx0hzlHqm0zymT0z7VbfTNm5ZI4xbletoPplfTTpPPf2gTnbeozX+LBE8rZmqy4msGVnYHT
ISm0swLwRyrWgYSjp7VGXVDb4jCJlo47M3kRJSqMWbWo3aZbbHGT17QoZ+KizGdNrQ/4/RkAt/aq
rGusl8o/VJzfoLis2hX6shJhXEXR1DnTc8TrGnQ0MmT6cqnEynaaMig7wB0YErmtx8507pvV+tLQ
67NgebDXJYDF3A+FwVOmWAVuEd5SJesPq5udZZbdKyGv8/RQ3zmQEdpVmfNnAiUa8lWHfWtq7C7Z
u5oZxOrTL5gJ1nvL9U29uY5Nv+c34bsr5z+NRq/lWH6t27Sv1PwKMxHMVfKy6XhacctJfQZFzW7r
rIRqnoVUc58rXaduwbwKoQfYsz511AeVolFUaL13nTwPutj1i7FLe6btTJkCbqg0WHXnRaCKxy7x
PCsav0J7ztchEPP2Z5jakBKIs4069Urt48lq1UeSqHMTFNxOxbKD++KiK/Z9xVzosm9Yg3Kxanhq
nrVXoyivqYW+sLFWP2kXJ6gYSNmunCPExwk/5rSH5dHg5Gfwwly+CZtNSKmsAyWndjw7xp/GULWY
oCJgIQpIvW56N7I8TkYvGg1CnlvkDKGSt2+baV+NZbi4G0tupslwUls1wMQW155OU1ru+dZsGJdV
5dbekleqWlGwKv3ZG9hq9G6J+pIoLywm/shzoY25GrR28sRmus+V/mjkdTyZ3p9BzyOvV262XYSm
AuOUJezU9HHJ9oxXGfvEZLwnvXzHdlL63TyfcHa9pk52TfLhtIrycwL3dAA0Ye+ecT9ngejp19Sq
4QV72gGBV1SJHoYVyVGRmn9Xxz6q+vBcpd7jAd07XJEgoNShJi27ykIDaWXfu55VilEIYYXvTsob
STGHIV+e+IJSH6PeH/JNYmcrtADNMWvQY5vC6rTT254xqoroJkaf3BUEB7ELxinhgkG+mX8T0vOC
wUKraWehXDP98VTD7o4R11k8VHowyRFdslqf5LB0L3mW7/SCRX2150O6rb8mypRwdqp/PDZ6gDLr
qZVWqNGGHDjLJqH6mEUsk+cJIZi+AxNf3iUHW2hu9M1RbRa5+aD4iGJaP+sX4tvQdlDdvN2UuXvq
agA6zzguo/Fr43WKyFKQO1trd82Cts0kmf+ma5QulSg/LMXOj0VmxZtaLshhgcwXt4CCxfAc9tCY
vPZU18rsrjbdJ8lz53IDLFzhh8rpA07rezKNX4He7Mq0EUxmKXY5FOsZqmeK5kH907UiKtzxiWDH
921E9NDYGqfbHDBhBmvRdAwb2hqtdXOdge7adtgiO9eusP2Zv+b1XWzsamqv7UmdRsokTTVU6mxn
4Oah1G+EZymejArKaBryvb7M9OM126Fs+h2yqndM62ZU2NW+93p+P8u6eXZ6SZX27CzEQIIiQtek
rmQGhLzIhQ3eK10kMZZR7qylW6NMFh+qu76vSv1P7/UfzCucnO1zb3IO6maCzl/cN3t6rsZ13xrW
Rw8ijAwhjdYNKVWtRF1d7kh8ex48kMZtIvl3Kb+1xToY0/DWyIRS53xyHzrrazebARrXXeLJF+H9
f5kbg5SwPx++/dOtWUZWOGKty7NYldlB0ag4Tqe7XBXaZI1Tq/PetYm922gdrev8DSMTaoSv9iHS
LWT6VvUTj/pgtSHNBayFVEDtOvTHwZwaXOVz98aJgLUJjxzJ/w8WkSbaPFQ8tf3py1w/L+o2U/qt
ENRhj3PYmuOnXTbvhVuSuzeTf9k4Tb7r55Z6R9IpjbSMx7StIo9K43AjaO20zdZuIL2yH9B1ZA7A
qU2un0ymvXCSZ3aWDoWo+oMU8qhPnNMz3g4MmNl3IpNo0es90cV7bahI9eMm39zSuWwVAuiOoG0a
67Q4I9XzVs1F7qP8Pw6G9bvOcrwj89gboreBiY2XnjfaJaA6qcmEpJqnPFGJJY69TU50OmevPObq
1R06eVDH5g1d02Xk2Pdh/2/Turxt7tgFBsYoFhwYNcN5WXEM5MKboEwIQSXq4mkU21OqZZdG1k0w
GR0enO0qkO8EqTKnQWobwPvja2VK/lP3dZs0K8yzYYYzgGGyG7Ir6LwAg6rFR1LqwB7a8G1YRWQ3
w8kFzkTT41v0U4N+5scWmGtA6AEWbAc46lj6BClGKZ9/WlnpqfLKozUiFmwLrEzQemgFpfcqRwwR
tgsSYuf7VlHHSHcRhrSm/qNk7Yut9y8atsmIcO2jUUGd6iMxgdaSuxhV0HpPefbsocHvluyzVNnD
bCacoqppWLPvcy2tCyrAwFuKLGIdfMGQBIZsqiTMuLDFLBM0YOfUE0Ckho84JrZSkETPqCVDWrn9
gbU1fBVN1jWftruB8HRioEsGOCJ1gb8obfkmterDscSxQVqftesRvXKgyj5OtUkNKthEMVlRVdhh
uYp55yBzF0kT52IJp8x7IzhtODra8l5n1Xclln+kzNN3uXjHbUH+UzAA4EV6Z/U6Ka44eAM44iOl
JRu9g1frKH+HZzJkoiab9llhHWtT7xFSzDc56Ggk7MhoFcHwo46haBwiFgVJtVpW3DJJp7bmnixV
YE/XfqtOG0mwd/iEqlYPTVDzsHBzRAiZ2sa6rtDXTUyEbxrae5ZoRxKYT4VWhpB2iHAVPF8iK7c7
4fTPhDMYgWa4p1QSrlmoIjmLeoFQlma3G8m4NRkxrW1FkjGmJbQ4t9OcMTPmtnruzAk1hxmLAlV0
Yc6hK4qXotc+9LaOKBI/1i6W6AnzgmLqSNO2F2VUEp83B7qL2eMIymIHDLIg9QzLHhJ/HsyL2vH3
6QdKIJAMVP6kqGe3hxQg+j1jiCGiUV8TGTYutProEktklKw0GyiL6hGeWthgOQJZ6HhzKg7Y0unE
viwbLr5lBO/fyL8z3Omnp/+mLs0Qx05gDHRCr9a/ohSnxKlI+RlY79ZmINptaSl+H+7SqJhuDG3f
lcZf20nyo6Ji+84XrwkWI8l9AqUttFWJEnI50Ow2afM1d/C7N43ruzni66UAMSAmDh7fvJbD8pV1
7R+w/YXv256oJNBe7L7mULNhFkfb+jvLGimUxpssXAfYZqSsoXXVz2yUrzWbitqjtrO82NVtRHLZ
Wcnt/6hv+5OMTegUU2wY/a7CyYKSZIjUpJl/5mI8DV4KWp8W4jXRtucS0lxVtJ09Wee+tvXXUi3P
eqXe3BpErwCkO/Ht6CGf/n7LEdOvFZYE6jHxJtrpWVrK+1inz3hALw5XMyDvmacrDw21GXfYNq/r
kvyu5vKiOMqpIMvT1zvy5FGzs/Q0X3xeETZREWql2+O71kLplmecTHk42cY7Y9GbNri3NVcO7ObZ
jspToHxBvAbZmKGD3gpELFFfNQsi1WB/A9lMKFGv+B7Yaw8FlrdIjMOLYU6Iu8x8X2/KUaEStVhR
wRf6esew/kMPx2WCwkactG+t8Wlb8oLwWvauzCmrYLSbJxYhlqCEr5baXqw4XKbqPDK6DIyt+qdI
O/ChWRBt3GgllALjFiESe02WtwRq6jBOVImqErNlkuVndSj2JddZrgt82I2Ia6P9Jubt70KxwbGU
hRt4+trtKkTuAFtLTI7LHrrkexLqofSqe16jlGjyTqLvy4Hm0q9x5jNq3D2k0gz6p0Sr4wU50wmv
9qeumF9Thjgyc4rU31Lty7JHfpWqO6MlYyjSkl1N/P/cFZHUsr0czP2ky9fZ6iZfPhzCNHRREine
RnP8y4r8MWrrqRqt16Wao7pbRt9x1BMCxINtI2eBdSmGntzjtHu1sJQhB+SJaRUG4Mxo1Ige6CfH
XMxAYWR0R7uHSsdFwTB7NnIUmuPkXdscZj4lPXru+FNwVxjZ/LXIzQifHrw7C0E4jf27XWlwlY3F
0TdBSomJ8NYqfU8N8a/QmjvWwNqfy/YOLhsTkHDwupxcZMyhi1bu5hExjr3VH0MlqYml9TFgvvrG
X1L4HU8XlFuKxo/9ocbOVUpanc3eiQuEOXUqT1mCwm/FhGOOF/7dWbhaMKwFdEUXTG2Ozyl5nrFi
uVt+6twMeDFvD07bYAL1EmoPkznoNP0rtxV7h9BWD7mLAqvCduJmLPoDIYeLzb/3xl+tcFKfBt94
3BocoPlVyTmbJtv8Y2OMQTDa/ji0eykkQx6xqZtIoOYT3q0lICXnc9DWNLD7BXc0nE3Gliq99Mtr
gXUbzSZKDLm/M3H7VgDnyLWlmn9wKeFWrne54waFbt+tzkHa3CCkKDzjy0yzX5syPw4uw4x1Z9Ao
5y0zfJ6sZKBGdrQY/TMGbyoWGXt3PYoAKEDtMHvJa2UtZ9cZ+Yjxk1iFCMasOJFdzVeHbXft2zDr
u6emyr67qin8TLIyLqK7jKhqfLWdPqth86ICkkjn59K213x0woUltM0QIu/iuaDji1Ic8rL+GY0u
9OBZmkT+s5Lp1Vztl66yoqQl4Gryqmcl1Z7saTpXib0vNHKx8PjypBW+VWOyo0kAtFihrIBKGwOJ
8RyPRhU21HmiJkjeqY/FJAwA7+jdsTTKczka+9Ui/b9Hazo44cygNOQpKuP6n2JyDGgUzw+m/ZTN
1synLrmLjbB32iMEwifChZ7u74nvFwmJomUoUJajXS9Etxjt1ziYsaoC6OZVeRhH46Y7Wqx1VEqs
nKCN1R0xve80G+DS2J4GXAitYVxXgQvO2K6sPbtWsf5lPWVKzNw78JVbn6n8JAfeXj4XCPzMpP/p
DDNSF/3Wpls4bbYT8mzcrBw90VpdNpv1uWoRiYv0ViT2eRs79cyCasSZqwbSaVGRrd+esE59qT7/
j7PzWHIbibLoF2UETAJIbOnJ8r6kDULVkuC9x9fPgRYzKpJRDE1veqFugQASad6799xW5wuIbefK
49CVOsEbv+IVU+n1QPbnQgyKPYw5cqZGPAOnda9n3p2FYRMrVSOuMOZ310HuXRkdcgcvQeWXmBSq
WMfWBiX2K8QVJc119EvjYL5WImjRp2MaouV0V7EuLp08f/RUma7C2mwRAyr2Oxy9b/ueLVRqDCFv
x/g9ee1h4q2snM5ak7E+Cwd89uINctmSjbbfO+zb/D3ctmqBgnVjD/pv2FeruNGv/SG6GUb1alo2
E0iD7WUI42jDzJ6inAqAZVD+VqW9N2gihT5ySjnempNNwRcwWZa/NMX0YPo6WprkMNJgXvANrMfE
GLd8ZyOVAg5bIy6Eg1mO35DtrwbhHyzPeCSbiCJLU91YuAMfDbZMSIcybYdYNl849XTD6A9xowTR
puiClrIKbvAQ5AGZ2NbSIsrGVcVdgzi2ibVrYu9/Cyf/5RTFL9tsfjMp+1vD7fZW2tD24xRdWeAJ
2FMYtLqLD+RhDxbVdDqM18kw4HD+EI63qnOxDkgykvOnkQY7H3cSZ+QrKYhRyAOxV5NcQpha4du/
jq3i1g7oOEfuj5YcsKEPzYUP9XqFWOKZg9gdrbhFT/ttEZXhNVuH+yk0P1xaPIssAOPWClLMSo1W
REOK8LIAb4SiE3egtp0qWje2/yzM+EfjCrWeqvwtialjmek35EG3U15dG6W2zgXTTMmgaFv3oyK9
dQF+AU9aliEcLDFZVIdC1OSVC8pg6Y5a203n0ZqE1OqvJ1ICYIyKWcp9g9J3mXXhh9chfixqNLPx
AXEBZIbpCVbZGojAtSiCZSCNF6/IrlGeBOzI0cq6jO1ioDRaSrqHpKLTu37AdDKgRZ6uaR5cR0Xg
U8AstoMmD1mfP+Z892lR3bVlj+c4frCJbOocAJVtNbdRCRZASZcN8oWK17gAm/FoJQxOqBy3ncyv
TX7fQNXdS4wfsRookMXfROTfGJ1QnDXq75K20JjG9HhRYMX1xsqaJzWI9xAf1iL2aUMnDi0rv+m/
t0nzH5z8R5j/N4EatiqlmBj7qzw2UY9ja13EjfilkbG0ZsC/wkQplhPaepLDDxkKX4nKyOQXYw8m
PHIc6buONDUH/92W2nWRU5sMDe3W18Mrt/WmbeswN7cVyjWnL9BEaiaC6tr8lkXMDmkKZimzcmqL
WTQjD2gZ1lH/MLVRB/m6Sw8qMt7dTH8pGywNrblvNHkzmsiq45SVcgjldz/DKj6UCEq9sV4rZ1rT
RHysOBbfcpaz16q3fwRYRS7kEOqnGCIXPqIOcNkknFseE94qB7Kq3SXglRrLfP0TIrewsR17aBWx
0NzgPmIT2GB3ObBCU+kr8lDbOSBaJz6bEQGXTLTopxlY4iXK4Aot0k53/UuQmZnFc2z+d2HQkd8M
M4nf+xk3UPpYktGgxgevDIZZsWRmr5WhcR7Shsz0UHjXKc6hHlnoR6Nr92NfyZsu0NonOQgIcnUR
9g6tHJ/KZzQf8juzL/couVIKEJUVvzaJqz2rFr0a/eOa+hl/y3+FqDxz2xLi1q//lf7kGjD8QJgp
x6bKeER/8gI4+bGM/QPNgmSte2P4bPh5tBxEa18ATZ0hNfx9Kcv4/OhcjMFlgxZ5X+uKfIzAzocR
H0+AxYPw9TpfxrpKsgu8hlPeFFt0S4M/B7vLJobq80VbyVwmLJbXuA8CyuuR3vjLKJJGeWFk6Odu
D6yeptP8AppnHwG7Kkt0PTNecqiiaHpv+0DtXDcNOKqHDZULS5Ccs4Qaxgw3BtFcfoO8gvQpS3ey
w1AYjWGaAT6xJueHbXGqXQRFZVJNBml54beegutcYKmw8sCoO7pxTAhl+RlwiHfZHpANXiUbh44b
mfQSI3tthM4PgSP7+etxNo+jo++G4DsHmjFvAVry0ThLvKoe7SwGatym0bYoXBpaAQkkRocqN44b
gxNtYr40iRC7r698ZmIhJ8I2lQTtCKfviNLnEShFqkoZHJSf9oTZIIJwctZyaUzGBWbbGRIto81h
BOgASWznD9r5L9xh3hgUV/wkOuRVjEZXpo7iLKWJ15w+3F73B05VGYUhsELmtI2ED1wAcUzxhO3P
veXs2PZrg8L8PRsnu7zw/Z15EKZB4uEM+aJT5h5NXQCbc0e1pbvP2G+sMd0hV5+q7MPVR+cCGfTP
Z3X0ugm6kCR02ZJv7xiWZ/q9pNGvhr1RpvK3KYR+qLImfCyokvrLTFPhd1mk4W0Se/1BL2L9ua78
Gn2z1RGx4iej/xRqOWq1yB78fdQBfkBLX8orp/b6YD3FBOggVelQXSRh213IBzmD4IYjabMS4XWD
XXxM7K3CbISqE6V7ESAz3LkqprzYFGOIAs/SsOmx7FIBUIRJ3EGZS1HvlRh86NnGYXxhBjszr5i2
pRscY0Fh86/PMxj6Yr1MkUHuO69FZp7jmcpoi3VxuTZH1ArLpimH7N8/GtOmyKaIfbJ19u+fL4oK
NkSuw67cNTyx8cG83gqtYEdfJKl4/PoDPXeDynYcydoPKtQ5mqI9reCX5JzGOJf3+aaK7dy9D8AB
WHurarJqNpeF719f8xThaypT8hWAeYdpCeT88w2mUUsViGCrGbPNAauyv2kTBKox9vCCUDagAD54
q6FGd1FPebMOibagiKPPZVS/vvCKT75MfswfHCKJlBbY96MngAW5BNdWDHsfMgiHwa7cRKF6m5g1
LxC5T571fCUX46UG0kfjop9vG5qJO9RtU+5p2pI5SVNMv0n6ELJUUplL284u3drpp8QVHV6uZdJN
1XXneNYZfPSoowgO0osowdTsm1s3ACBIpkNKpdJlt2kl4m7qy+SOrV67bBP9Uo7GmQc8pxwpxzHn
32EfDedwIqKNCTs4dJkRoRWec1lSHXQVYdOgBr4eWydbDnPmkbKjkmxjmUfmH/PXIkBTC+8jQ2vv
CGBae8SUibNpVOY7F5bxM3dlgURTihCnGXx+dFdso2iKKRkesrDR7ns6E7uR5vONGjExf31PZ8aN
RSmT2FJw9SykR5sb2XrhlNbK2FmCriIbSetNdvhaADa1D+0knQvP8Mz1WDgkDw/ppgW28PMzdAch
w9TJh50v++m5ddpgDlhLl4zr8segh+2FGf/M9RyDRiQzHRsF4yRQvgHsg08VWU7txBuWBHPtO9Tk
2HbPFyWw6evneYKqNJXzZyAac/YVkK/P96drwOr6MPT35YDn0M1hPRtOVV1XOUWnBgn/JoM/tBaQ
7Ve+11waOX+OKZ/WZy5uEcJhmg7T30kAmNPXTkT8i9oPpW+7yE5L3V24uUg8DtGhpQ6hPVeI+CWW
tQF3DnfE7ViJIVfEYPVQ6M9tPqe4rgS1qQu7h9OHQ0XRth1Tk5qE63i0V0S+m3m0HDy0cllxo5KI
AmOtxTey4jHRTtUWFB6LN2NqjIWjNfr+63dz5rNy4Rbbc9oQR9HjdxN5k44ZgXxoX6Pjv8qdAjev
bWXa0s3q+MKEfOZeOTFIAFx8VbprzX/+12RR6qFGpQHPepGURN21mjVg4EbTlE1D+ay1EXJRjrH0
nY30e9dLehL/erek3GgzipdlnpyNo4etwZ8kX7LC1iE7/S6xUO+RtjI+UE27tCs8s+gCHzRY5IHq
MT+ax6sPKzL2PS09FACC8aDNVcoqwqwb+q/SRnRti5nfg04MAmE0UN1yYXbBJX9Xbo4J9es7n+/s
8zfArzHJwJtD4nnfR99gg260kvFIBnIW9tsAOeS6rtL8qS5NsVMdFF62mh9EEmrbry98iiY25wGm
IJaatg5N+mh200xPL6nhsLEVAPPXuoH4EQWerdCuR6N5lQSxRisJV1+2E00/9cvSNyhb9y1NmgCT
mdq4YwpiFt0xCOOm409xWcpJEvKQ8r/6ObEPi7HraCV8/dvnV3T00HQglaSkaBwhmZ4/j1d4vojI
DM9H7uBP7AkJ7cTdNa4QESDjAQW1QmkmLjywM2+KU6rFicI2gfseZ4551CErTyKhLBs5XAU+qtZQ
YkFXFnAzKDZ3YzxpyzgzzAtf5+lU4HKknxnv3DRBD0cbs8gdPbNLpL8XFmbDfBTRVZE5VHnbabpw
j2cvxfmUL9CxkSgePVi/k2XUGSF1cHfCP1zp4YOh6W9JXxoXMqDOXYlxD/HZskyLvODPr5B+NgYm
IE+7goNivAiSSdbo4zrzl0Pz5dJSc7qyMoNK1lUG+rySH+3/XIGhZKyE2PdCQ7fHWWZt+CL92bdh
d2MPwaXrnRkrJps8DkyubRonO5XQkahpoavt7Vbf5plprgsHNk+YuLAy9I5Dk18OH7Rx1l9/GPP7
Ofow+CD0ucIl9Tni8PNTDSTHCWCkaufYuWMtkY/G4I5aK0v/faCQdsIMwtmM2p1x9PpoBfoR6XTu
vhuERSdX11AVU165lZMe/nOgwkxQB55OOUsxZx9dKzUzMF1dauwdDAYr4cwibqsdl7B1jQur7sl7
Y6vqgDqnUAeEiGH5+fmFGLsmGnvpvvI98AsI7rKFiGR7yDwCsfZBatIMqIvgttVBoH797k6+CAKf
yGCb1wFHM06rFY5fSa2wmn2eucNzBAwfXKcFOT6yLkVSnu68ON6ZnHItZhY1rwKf77MSvVPpQxEf
xlxzdoiQi+uBuvtS97PvZud0i3406bRr1qvedEA8xsleeHDvVoPk3BmpXr1+ffMnH+j84CHnch6m
yCCdox1Ik3pGZGDr3tvElKOgxI6OhwrFuVts8Vo0wyGxaqf459dNVA3bDvbc0nI4j35+DKNRYTJA
jHEAzuc+6IUbItjRHfY+onnBhDyt/TitV8Ug+kvL/pm3zatm+8FB0GT9PyoI5qGpAq3yKO4YVvyT
y0tY3KJWjzmu0B2bZZ/2U6I/OeyPn4kU95DtZXX528MutWnJKxg2mcRYCDWsCFY6rBfkujUb98WQ
IAoK81E/aBZrkdILOEF1a6J7KKtXtnXZq0pt7xEKQfOo4996SSHKvoH/kPsY2//ez2Mxi7UDSaS2
DzesEbTQkDNEMEDAAchmsvAte+Z/Rg0N0u/LvFlMhGyjmcutaZmlpQ6ZLh9/BFYNIyYiNBnZE5jX
30YS6xjqpk5hiUnTu7HpUUA4Yecu4qpCVz/mrBiLwoESt/ScLMN9neZdsAj0aqS1noRsPSlLWi9h
GtWP/LLhOzIHuql4+OJVxvKp7UoT8vbgZ/B7ey+/NmRr04RPh+dYAniKkzzc9iBnr3QdY2TVRyiA
LBPJXOfSgpr0NnssFK4leyiI0fat2tzNu/Q31OyAhKNSINSrq+o+jJr+UnX0dHPKd8BR2iYLg+04
cZSfR2RWaP1gRORFtF5bPBfQv1EEmnX7FrA9wK5j+k8ZNmpALHlyl2i6uLN6FFKRVvY/xzL25Obr
7/LcMAVPO/cS+OckHjKsbCFjArr3fkgyt99gVAwjXAd6BSjh60sZZ65FQVnS/2GXRSvoaJ4HwWtN
MSRqEonxoOe6jBBAT48Itz4g+gPjJAyprYabIqyvOa4AUc5qSgHjVajpvxNv2tMYbVaWrKdVmdc7
ULvxAtXjfR+hKGQljNdVoVLQxhJtEY76JdDuS02Ns/cwZ4ezUvHMjit69BZyZtPJP8AM6+46O6K5
mwbpxney6enr53Va1PqzYPzvtY7jStHaTwE+PLEfRpzj/piqdV72OHJBZdLRQ/RMqxgUkB1QUmwC
JHSkVV0okczz8qcNB7+BbQAFfeK3ICIfbawqzwhMVhhBjSJwnrqizNAAudezYmBrFTmMJMUMMPrI
wlMFx+LrR3BmuSYblm4Ku2I2ktp8Tvjr3Op6Q6hlaFMOZWU3iz5z6u2oKGVkGL5RW8hhrU3JsEIp
Uqy/vvK594yQnC0CsUt0Vuc//+vKdoitXCYjnSRK4ZROLO2bpSegioqovdTPme/i+Bn/fa2j74Jg
DLcrFOHzhm0LECSlbtdrkIbFcE2vpiX6F+oyWvJY0Gl2HEh9e+XZWbOcUqN8pcBiRfcjqAHsorRu
221TYJOFt22jcEPY7dpLzeUM+P7/eEKSExp7YI3UxaNfLYJaWYlU4d4AgrVvVFTck/kd7XSkFm9f
X2r+q04eEI1jg8YaB+njwqrCR1oVgvAlJdBN0hkvF4nhJgj6MvvOTC8GIp99+dwYY578F9092qw4
cV/TFBcjH55ROc+NHk7DTUvj8j+wMN23r2/u5O3PzQhjbrmQVkXd8+g5WqSfRHGbpAcb/yQ0CNfH
EWwUzvBbswqQFCFBtWjkUuJXLuxRTieYo0sffV6ylJOlhxVEAUDwqaV16DitClOLJkE9sz/rR+yA
c7X7xpqKgjJYNz5/ffenC6IpFRVYek4YKTiSHn1oMBU0zgUZEikEgSutILSjSEtzE+dg3qek+tAr
t/yuxpxdW977W7dmz1CNjnWVWGZ/Yb45efH8GMpTnCI5XXHwPdq0mZVRmX5DHvdQ9zjjANj8sMGe
b5RLvMDXN37mtc+3S7NgDhIiUujzBEMEVFf7DL/9hNoOXTf4n9oYVvk0/M7zHunx0BuXqirWuftz
JJVnqt7cnXZ0fIwtvzRMExu4WWgHBII/ERC9BkOzgt34DBbuKtaHF28YX33X2GdEkC/cINlnzPrL
vFMfpQ+MZsJys8H2boGXrVkAKGQ+WlngbiVclAWGF1B9M4jcRouKsrG/bTXve5HhNW3RNu/rP9o1
CAIuXUUXRLcBpc7HEwnVUwNkgq66zvK71sSpDRdxb/TtVTIYj26dg+GtDyM4x0XS598aKlAjSYbr
Qk8f6Y6i76rFDj1kjB8oqq4y0klp7Ob2oszUQ4BsYgHulfBr+6G2h10PoxyYXxp8n2BqrPzBPvRG
V3EDaLd7Za8FdPltX+s0cuDhYiTE8mMvBmxqNCevc1vcmu1T06it0ZEGMmqJJCciua1RtWWY/lut
RKDa7OH1AAkjTYZ20C/QmL+KurnzGvPKFi6bZqta57ZBAq+/JTDgp5zqiZUegb2L2ozq9EFk8cFN
4+AlLYo7c/bx6O1LB/QP8QwKS7d4dZs8BqniHlyUWDpxSxMSbVJpU9JJi35lKf1Xp8o9NJCNsoP9
VFss2Jr2ZKnxUUzqqSF0udLk0gXVqUAZUkgh1yO5r5NgrdAT6sCbF4NMXurJfvK68YZHd1tq4w38
xzVo8bUGqyUT5lNQAWWwUhz8kbwxM9AnUWBDEAqMZ7/WroDYwlFL34UDhiTOfqVJdpVV7n5q8ILq
yKdrByFKkkAAA9+TpcM2yoAOjFr8X93gtmij+zSAipFPN6bp/SDd+C2G5gMh/1003kqZRBcNzlNh
Ez6gBcFHCBVV7/2dpjiduI39s9faKy0wflQjXKws9XdxPt2ns2/RbRpMHOLNQ3K2kJDPG+m/9kSn
LlVVPtj4bSth/nBgRTm+dsMxDtX7MFE8lSJfhrM4TBI8Q4ozrcb8lg370lAR/uFuuJnndIwpDzm4
eBwPeDslPMFYvAZBsKzG5NXI24PdDx+NzxbKwqUm/du6t3b4UhBpko+XWM+EstxUQb6UcoShBIig
gDntjBB96WTSR8KSbNwIEVYL+FNrcOCbsbFh+jX7lA2xi0mhtDNYZu6mJiWLUFuMCOD5pmAXpfWD
mZDP07o3jBJc/uG2sY1DmiSrSWU3/B1PoS2thXINjADdrcjN/yjmvegCb2mSrTUX4GYw3JUEHGlh
uW5NCJVD+z605TpkT4OjfZkWePRa/D+t+CBuJlukfn0bFe2NzjBaWLVFFTpcWaI99PZwa6X6oWjN
NcYuxoXovltuACQnWTVmfT8m49Jx+3XfF7veNmHC+++VrJ5HHwxdoOHOIEZpYQ52vcxdPhRHHDAE
PtQUOdD0bwh43uKGWcNnfUlyceuI7BUAxSMrPBQgd9N2JoqoxHrohSQqQYMmbV05kUUOSvGLLDp0
o8bwFBfDVQhuCL8zICZ7W5fz67DVWnjA6RvjloyVFxAg903Rb8khXTO7oBzOHyc/XpFy+Z8UtL0Q
PXzTR0C3ZbnLs+lNyADyfARUuMhxFjVeJxETeyO5yuaVGsJb363Y9ebY0hwAcQZYXTwL1lMgeoxm
sOSSRBfItqEIRlV7R/jXt9ROP4bWvhmK9keTd0TvRQqUXxMwtUo4DeZOhRZGFrXWLcSucbyrMCuj
mn2CB7uBNPxY2S0RE4QfLFkRnzInumsq40UfupWo/I2liCXzIO1o6rfvR0AHISNmeHrbiASetnB9
XMPWtRGROVRkYG+77kWGs+/YG/k6bCzlU73oVLt3ENWnVUcNxH1pEC2HrvHAu78mqLxfUjKfgEx2
c/ybsXLH6XvRSVyqWrCSqXnfh5Ceh0R8D3Hxh0lZLc2pXluFfuCMyQRoQPDzFQ0gIvi6cJabBhjp
5U3vECIEtCqqeuwJ5Uq3xgNUpRtNx9KPGOgq0St7zsTcm9j3l3mEWdsVwU6Sn1c7IHE9cqE7K9nz
FleosvblNO5tntUqt617LYWAqKdVvnKT4UD16xA0+ZUZ1JQp1DtgRaiFQAAt376m4wbzhfwV+JgY
NtYtCTEpJoug6PcS0Vrp5Q+mXvGYMe5F6kDRGShLRSZ19Z3X+xTjPITPoPa5ZAgTktBLcQjaMFl5
rrrKpui7kRrGAoXAhxd0E4NZ+61Ect3p6S9rSnR4V91mxDKl0Gj0Vvc+UDdf1BWJg1H7H+WB9Jog
BDTOOJmwHu+7qr+Fh3sXl5zN1UQeVNmTMNFOQK4HrGaWFaxtjRwvjh56k2AGwdaI4vaQjTikEj8/
oKpa4Aj5IL7qB/2rFZXYHVXbauGOwc5m0WjLEO7xZI5rp+0ReneTtqlhLZPDsR1G97qN0leEvsBO
kucCZLgk6HwpcMJeyZgDKXknN4nsXwkvgA3etbvaAdiSoGwixEouXN1rVn3i3Htjd0eq0XwHhAjl
9bWv/TaL5GefaR9m0YA2hZRc2vUVnSeoGnLXYDdm87nWe/gBXtneNim8lKoGIUw03HdsGjz9fLy3
NBw5LmZ6F3k6vdVolUlJ2dUPvnGgfqEhuLFtViEE9exixC6aCCOyxQ5vG1TrCTe7qB8Mp4exMBtq
MBh3ttrRmr5HaGkt2rTEzSduDVWwSspfjSJCJ83uR5mvuMt1U9q/p66+Qu2MzSi+h2mz10a89k22
jv2XurPuVBLuZaLgD2D7jKaMIAEBur9pN4ZXbelmPJrhuDFq51b102rgmxGN+UxsVbw0ZXCTppji
m/ou1r27Ehh0NHRLDYJXnMSvVWk9DCABPKk2kQM72W3vyJdbG7bzDeDKjiDqbQ17VMAodbAHWhVs
3srYgBuj+hckvwlS+Bn33XOVjtdyzO6KdlqKVJdLU/dv88QjXhGgRI+AYTC8ZwfXQtoAa4/z6z4h
gSL17jqzxtcgSC2aJj4+whcCzC8V0RoEPIJO3GUR67lLfnnxPanSm9yyH0F/3Xll+q6Feb4AUwMS
MN7FIngxyBzR2p7AlMqHTtO/SamDxrDUSwuzmrrzW9WM2Flw5nkhWtyh8lo4+9nT1Jp3gd6+h6Wx
wc40J/Ywv4pMbKcWZInegNdBbE5OS7zM/Wzt1njWSAC1WaHTmD0i5z8RQz83NFwvGqzNFusTIAHY
i/EKRtjGkDoFIO2nEY2/lTExCoLk0XWbmWAYSF5nj+0lHxZBqGDHGWwc8k3s65iPp4PqPVou2lVg
FUzCovrPjUJjObjaHUk6OPCRhY8wyZBnLCitL4Ow/E2k0HNf9DundZYZwKUxgbmZSjwilGkQnxe3
eYHco81eM10cmqiGMWffzHtZBEsMW2faEd21/voodVIemNu1hpz1pvT+2EB8PkrVJccdFTkCFrDg
SAE6e8aXht3028hzGM8ZspsLZbEzR2dLm9srrjVrzug7fr6mp8WyiUSr7yeQpzjUs7LaJ1ouN7RE
AY/i+1mMRetxep/MA/A2RmoTBBf0RKfHOX6Ea1OWmw/PjLPPP0I3A8eNKtvYq0bRqEbYGI3bKInM
AQmaraXLr5/z/Nd9KsPwnJFpShPFLRXj4+ajSDWTPJPR3ud6B2yhZ9HptKRe21FjP0TsXq4G0w63
Mgui7YCA8cKJWZ57z7NGlb41GhYUf59vt8mQEdV2KfeY7Z0uA37qejUAHyu9rxuX9DYEgBzeTKuO
EHoHpipXdHzGEgNSZuO8NP16lWNtete1jgqbmYZutkqMkFSftukqCzatEcdLWgw0JNKx9yFXRY6C
lBro+EPl1PYCalXZDs/SLH1w/KblbwIrLsNlnimLgAFPZy0ZemIKt07cAv4qGxR84LkCjG2DJ4iw
6OukU2TugP60ftb4sd5sjkkGiAmkYzN+qyv3Uxc2+qYCGEUYbKS57yKc8mfdUxEgc1QmMF7jLrmk
QzipttLPnuVIyHQoeFL5/Px8R4B1qsOHuR91IsScgamlKDL/Bq0FFD7o9kvBlvAQa/W4+3pkydOR
RSlqFqrQJaTBPQ/0v6qtIjAKP4sNc19iX+gXpDUNz1aWdduvL3NmAFNqcdGmI7o20Px9vgwNqXoi
KYfLONpYbNNas1ba6HePHaIvf1vLyjDf8dGZ0VojkYiQIsdwf/3zb0AJZc+VZXRfun30zRpsaXo6
b86eQIT6nmTa5Cls4jLFL25NCtGjr/bpQJNqUQ1BuK/TOn77+hecedhcmKa+PatAcEF9fgpuGOR6
EOLIzxCWq7Wnt/JDb/VCu1BePK1wUUpDOWAwI1tSt4+GE8iCxhjjUEHoUPmDpxOTuzBpED4g5NTg
Kcqpu9cJL7jUojm5P1oWDCMu7dIzoOP0+f5kWWfjSC7fwWp7YOR2FRbQ6tqg8/71BrmQbVKzxfdB
W8s4epC+R5wZUjaxd/XeILrD/uYbmbucCBlc9D3wn4I4yQtD+GQOnK+Jmlyy7OiKa3++uTaj5u3a
JecCViDr3R8K+zVASk7BRMV6sW1hx/oXvs6Tz4Zrov1l4qdaSWf6qGrYYtsc3Rp2jcpmXlHigr8u
nFFbxyPgkhLlIuJqTdtEuAOXXcnZ9R8H7NE9Hw2koSFKp6HSd8Cp3A8rCe4EB76Ee35hVT97o3Rl
58ovvR959G2OYBddo4LGlUhzvGv8oVkigSGMOp43vU1BF9rzUqowUFbQcg33X9/nyXI+P+f/u7x1
9G6xAQz1oEEVdN3RT1eN1UePXluTU9B5A675r6928nn+eavScVxK3siuj56qbig1RTlOMsfWnkvi
KslfMzps55RyR1yGSxb55MKbPHuHNMARkttKIgv+PHoHryKoM7fCwzjGMl/4Uvkle8gedhDsdffC
HZ5u0uZbZH9Ef1vN3+jRsmLqIaLFkfneQfNTrfrJrj/GqBqrAwWaIH+QDZWqvRPSUbvGhwMPK89q
q173pK5Eq68f92mjQ7f/+MNQ688r9J8//2uNM4MxMTO9SihKQEAs+k5f22yKd6SMi+0A9xIOXj6Q
iwMDj9BRBfDLyPtDFoRU7YIqffr695y+ilkei2vC1GgQImL7/CryaJxMTbSIDmUJoWlUxTXExuY6
kvalOevcpeZTKVaQWWWg5n3HX3eehCIOmm7ydj3mZJOkSGmIJR2D5j6HNPXz6/s6/YZZcPCDIcpT
zP3G0cXgJ9pxnJTpgVg5/wkLmHdPZktxN2oBeJsgcNr9/JWTDlvZsP5K6lIXpuhzt8u+nIxPlA5s
aY5+QesP7qjbaPSQVTt7T9IjwYgn1vqUdxcG1ek3bFPdnbUIiGRZFI6+p9bwUwQ1Kj1EhgVxH5Bx
FZBTYlX73BwgNsWB172WqU5MxtdP+YzAjCvPnzFCNpa+43WIHhJF+qn1diEjp1vmZh2TnuW03h1K
CN9ZjhQR36ywNDn5gUZ71kqYEqsGsEdHBJXua2u9yFJnCZIdAvOFH3eySNKzVy5HFbY4PJ8/yui/
BpxTO76ea7q3j1v46MALi00zjQ6kQNxI+IKqF3uo7Y2BQAhJMcht6FwEhnhdsLI192dkmQL6nqAl
ElMfIfwj/H/8QptqhzGbhbDWHK80MoxqvfEC8kcgej6JaiRaBKT8qgRYRgR3YUJhBros9CZYkBqt
rVKZPA3Ih1dtaoBN8VmLQmCam2bAvigiMoO+foZ/Ni+fD3vsk9ncKIQXhsl56/NHm/apNY2exB7x
B1kZclCBLy10l4TYWhBh7FWlXDrQanDqqDx/H1Sk3hK7DFGpaBFcwWqAtr01mrImiRJfDRHgzdCg
IVNhlVDsCsKI+Mha3dtBofuLoU7nwMNM3Uk7YFVSHjHoHHikvDB2T2YIkyUBTcdsMLKZk4+WWXIc
MnRZGD9Q1qXktsTJ2hgmMrnZ8i9rir8rp23GPeewfCO6qbwwPUge3NGDdVgKyAJ0acUy835+sLVq
8eoQOQ0+h6LGYsyUeEoA4vyzgoWT2t/XOZqGOso/eVpZ3s4F+rQjGruhkE5+8cZ1wosmsXM3xXRn
K/SUWCyP3Wi1KCarUrnYmaNDxVQw0YNDaluqSxfG5cnsinBMcqDgKuhB+NfR42v7dhoVshPCZici
QMEZZWUNzIdK6q7SXkdjat7SuPX9Q6PBJC8SrSo3fkzHYNlgtHygIE1aHSdr8jYlKQou7NVsTHee
0VDIgdChb+PGht8eW40k0yiCp7Qt+e+dd1ORrN0mSbKoctbK3YVbm9/8p5FBTx6biMa+3jAMNvif
b61pRGGHpos20PaoXmoqHd9qWLtkSU+cJxZGYVCJ7esphZvtxwPhDW5hfU91X3+i4mAF/BdjRT0O
KOh9msv6ReSzqSwuS7wujuSzZPYbSa2Cw9G8Y3ZqgJCDQUtXgYbJuc3pkl7ag519XyhEdNYoTvjH
XlDDjCmOh0O578sAknQgkO1kZMeGAsKwKX7T/AXtqlcHXDgjcUFz02SAW2sS7whWaiKsPEvYpiAs
INnz6yd+ukFkMHEGNy05Vw7ZBH9+4kLSMfDAph6GPJaHSde8fRG44XVflN3S6PTS4Rf09ICC3rxz
+xpIvEMN6OtfceYJsTniPA47AG308YQgpi6tsGAlh8GHb6mKOXxY05KNrQ3iwgnDObMyIqjjZIyy
ROlsRT/fsM7FAtKNtP1IhTLeW4LIg5UoS39aeuSav+jOGP7XVF5GWIcxOA+2hStymUZDlC6I/ax/
YxikWByi2LM3Fa0xqPJDUFID9FVKLCoiQdRywv6JEUx+GzSz0ddVa44umpDC+5kkFdE7A6cZuPbZ
NEULBVKqXJMhoxEnPiXjo1EP4+3/0HZmy3UjV7p+FUfdw4156Gj3BbA39sB5FKkbhKRiYZ5nPP35
wCqXSHA34bLjhMMXKkpMJJC5cuVa/8CBWHyvgsr/IReD94I5H81xdNQNMI5tOAD1iIo0QfLdEL8O
3mT+wD52QqC1QmgIxEqBBEYR4wIV06nfYjgp3iJ4MeJWZLX47lVy+ptRdQU+ytGIbicUKDnY4EWl
obaTNCNdfiVLLjHUkJM9QzTAV1DQ3Jj40YIESa6jsv0CFR/vAgvLvVCGR/NMBRp0hIJA+FbDXErC
R8KqbnQS3HQzAd/m5RQgOCoL6yzK8jBPz2ou+ljVV7l2KNNQQc7HKLGqRWSuKFbOvI/CNwqFHi4e
wO9BHtMwff/hzR51OyEQka+ntKd4Ez0gUe7cCoU+T7CnqXj0ZxNqAa3ajaj1N7n+UCHUi3YieSXi
j5ET02t+/HzlS68Q1nchj8ciAeLokKj6fUD2FaNfRETvCZErhXb2hAvdpgUPt+sjHIUa4DDPKHUj
qeJZWgn6zqC5KxX5cMzL0PqGzq2PH0xEOuVGsdIN5NieaaJL7TWgEQQrvkjlfkhdb9Ty0S5rQXti
RdS/YjJNT7FV9XRr5rWCj4Gppw9WgSrrVFiya4pt0+BWUPt3oHPY8T3OjMfSiMcYrTIENWhvxlik
TompfM9rRMmVTCx/S0wRx+OxVGmMW1AK0q4WEWOxymPi+y2lak0p3BQP3FAOo+uyxpYMdGZqbCYP
76jYx0kTW7HxyzBm7VElZX4ceRKAbhKacFMPTCkvhnCGWKASG1U62oWF/KgXfXUmpqSQCnHDmaKG
zUoiNm2zSgwRHC1ULAQD/cHPfZoEQRA+NU2DJYTSJvdVlmvnKq6p11JdZ/rW0ALkVMfRCoDPg4gJ
yq7aa1k+VqggYbu3rdJOoS4aNedqUBiPqLr050quRteClOMTyOuvXRKFWcdvMs+8OKpdpFrM8zZX
45fca36DfG9cmUMgnulpOZ2xZ2NuCyUylmo67tq8Gr6GRughgFmYuZ3x463Bzg/sxufXaIgBJhvE
LvFYqtPp2CHecNPWXrTrIiT3xSSevtZkn+dVaeL/0ADuguXZs0sFU7o0isHYzevJkRUKk2KR57PY
VaGkG71v2gvfRwPMywrlR6sFI81iKwBREVnxXa71uB19vvw/3N5Y/ERhYIBcpag5LVKZzuvLQo2j
CPMLFSnsvlaym2nw84s8TiP08rW8q7ai1OnD79Hgv34M/+2/5Ne/b7D6f/+HP//IOfJDP2gWf/zf
q+Ilu2uql5fm4lvxP/M//fOvvv+H/3sR/qjyOv+tWf6td/+I3//H+Jtvzbd3f9iiudKMN+1LNd6+
1GiVvQ7Ak85/81/94d9eXn/L/Vi8/OOXH3mbNfNv88M8++WPHx1+/ccvMx7/v97++j9+dvkt5Z/d
By9/s78F39Jv9fIfvXyrm3/8Ihjy3zmD6W+ByISqr89o3P7l9Uem+HcafqgtzOc0P5jpDVleNQGj
Gn+nGzYX0uDZo3ghkmvXefv6I/HvULDE+XhXdRh7qvTLPx/v3Xf6+d3+hhYshQ8K3//4RXmfIpqU
feeypI7Dqg4A/MO9MSdtpJrBfTTsMoA64BS/WPLYnKdehdpoFSPejw9rWPaOViKd6BXl5FR6WV2b
mKvfNHpkXWR9HR3Rndk2Socabo0uoedA7wsee98aMzscchfN5GDvSekzd3zxW6wG6cMwZSX6yUIJ
A0PPgjMrIjejaREqOw9Z/w3YpNEmtq3clN8nLK8TpnREMgwcW5llhd6fW9gIeET6MnbFobTOUEvz
ELUsZ8HmGAUfKdi+WQ9/vPC3L5gGBb/w54n0OiAMNRj5nJX0wsxFhhRhIpbHeY16Zw0Ouyjgyol4
ACHUmfsIeE+WO2DOo5gCOtJhYdiBFnwDJzBc6pOxKyVzI2cNxhG4hSnZA/2PvRapzzni+wPRFtnh
BEkQpd+WYtM90qa5xz/xnszWNVB9dORZvL4krKWtcqx68bs3AQWqo/xIy5OaxAhWRyvmTD9EPDo2
IMCgxVQ/QsNKX0RvmjX50MCH6m1iM0+YE6q+tDtVf/Cs8rxL9V0wm2BQuz9PNG4DoEXxa0vOsef4
4UWtM6YwaYSRvxenXXwnWkVyL6RBg2ypZN2imNNfDQAGp5hwLA5WYBfNBC8D0R6UpkfzWzABwygF
I7Rhv3GDCfLJDZuwPEd/saf5E/qbqtKGK930h63BFjhiP3qR0ac5VnKJvmEqSCjaquW3nAbOVzmX
0o2HlrMT+SJL02gU+SIV+nBbjRoqkk3t7SQvTJzMj0N0RQXzXJyC3tWUqcderGoOZWnG6NxJ1qYZ
qQmiLyqh/ox8+Ozbt9Yfl14rme8Wz5zAw1eBYU0BEvLz+9WK5KLJVUEMXfyYzAelKHrXDLDjyuoH
buLCmY+IuVubyKRrRqiihocsl91J6ovUDhiRx6PoZrVIc6OmWprhh3nl68qF0Le+G/Y43o2xf4HD
Zc0GxaJT04bC8bsC78HRO4ddGcu2QOf+YJh5cK6N9Rc65s8kbzdRY/w6agATfACnAe4eNLQNbH+n
lkaV6e1xUrgZUE0l/CH/P7UD1pi9WF5amnFXt8P3Mh4oYpZgqUlcYagAbHUIehHDhRsgivgV+4mE
gXSPnK+OcC1H/rMS+Co63TI2LKNFgUfvzfh6MFvtQBoApQEHsR9xk1RuEMnm3WAAlMCY/nKMy00f
oEmHHpV8Z6XKeBcOAdrR4hjlF+iejU5Wm+K5GOv1k9zHZDxJKuIM2/7I+6LZUDbCJ8cynlupvBNL
rIN64zi7SLgKRqn3UJ0w50aYj6VxEYISsKNW/Ip+d4SYdzOQMymPupx2dqF657hFFOg+NmeGpsD9
AUPE9IZpg1RJZEOmg/sN/cTuIX9B443qq1rsyE5UVnFeFokzaXIJLCMbjmlpqvuMVsOuG63kGNLn
dyylFw6pVV3JiRdeeFLyHPsJCsQ+JnWt56e3CTJvrlqE/lmFgesmUqR412alujGbIgSKHQtgddND
a+HwqsBrBnFp+PirZ9oWN1KSMQnvNT/MHgcdKSLZRIE0CCqub9Ekn+cNMKDYA7KdKdW4QwL1gLcI
RjEBONm8KA9Qz76PuWxsTCFVYbUXbM3OfBbpD2EWCeYt6sD8RU+o8/ubOTThx+ujw44/3sGospZN
at6Zhhlv5Aj5DaEwvNupCoS9kfbV1pLq76FXYSTfslmLJjJ2Qpo4+GAfGoNsOFcQCokasX4G/JZz
sxR/EAy7c81LhssumoAnWyKOb5WafxXK1AN2gvUiQu2rTN4TBwJtfqSPVCiYkP7e72mU0cIxFZvE
9cWrLPQdZKDtomWy8LfVlDDUp/Hh81NoLs0twojEHY3qNXVsCMqLIa1qQLsfdKurCOSguvkb5p6H
evoNxd2NZQ44W1gr5d5FJYRjbxYm0kEkzGI0RLEFngmlHWCJuJy7RVjdzHbqsQ5uvR25mY4XuXKN
mt/FgNWBzyr4fLIfTnhDnkVaZJFDd1YLmw/kN8V6Op4pFCA0cFVRsHWqQlODI8TW8pW/VGd5nSKp
9isHXQZ8sTzZs0kWdBXjdTdX1E2VWXYoXgIYXUlYFrIr8zBgHigrUfMyyNKW8ympgJayVhQumhRu
MCGzkj60er2ZQNZTby6t+xYHGCFLDl0ZQ7VPzkQpv5J8z5bFCfF+tH8b7Us/5Ct6R/L768brg6HM
SG4D93ZeXIvMRrAocgthVrhaLh4nGQClmIf7GPV0W87LF5kaUFqND01Z2A149aY1oRziigHnRE7P
AzSiWh1DsQ5R8764HXUu7aIKErHGP80fblTqOSifAlaM1F1Z7zCEWFkpixbq7zPg5NBYLAZtnSVX
LOlw02nxTXKtPLruus63AaNzHU5BiHP0JTdlzeacaChzWEEdCrkSC/nKU3xcr7SVYAayVlXT4mu/
X69R25Xser1wSatsq0diboQC+ViPv36+L059rrfjqO/HAelmWk0/T7Z86pvEqZMzvbA2Unmd9GuZ
y6mxDFQK2B4gGrmKvh+LxN+jWMjSqLXgcgKJS2MYcZHgpZHibTisaSIpr8IL7yMczX/uUWi9gYai
D/Z+wGGIm0KW08Id0UOExZ0IGILRSXSTct4X+JA1lblvKvJYVS9rnFnrbCf0SYt1j3kxBSjJazBU
hPzBaovozI/q9gzL52An6Mb3tEWLPW9F8yrIIgTTET3Eq3tWljejo9w05UYbptKuBj25jQXdfMg6
P4NoaXWDZQcTfn+DXhYbRDa7c6EhI1bN2lJsq4suTZiojlJQnQ/pLx0J1NTOQf24Ymx2+yTXu01H
qk0vCZB3DT3WlUpVdxIOvGIkghrdDf5Opj3xXalV3Kg1iTYFeuvCikFl2VEtZxzZLZaJEkqfBfg/
US3u+mK8HnLR7ZvmoCr1VyPHqgHr8RsjbG5KtTtP+RdilN1wI/jSaxSwEB/Y49O9FWThqQXJiz8J
eRJuN1N4CBTtwVSS61HOH4e2umKZ3XrYW/gZ9hV9nl/4PWnHxGfX4/YWEd8t7lXfMgmPJL2R97Gm
ObWSnml9fxli+2NBWBKgGgf4KDh1gT+V0KlnRTd8NwT5qcJ+3m2roNy0aqcD3qF7MoY4qMPjRFVC
IUMRKjzRCyS7zvsuuG2UiIAS9QmGIllje/X0ZORR4Xpl+WziHzqVcDEyK6cgrQA+bkfrpWx8PEQ6
zMwzD5N7TKbL5oir4HnSSsdG7TBnz4wY2U2tsLNCeOrigSfRMy5Tk3o/NegQJNiPjv22KTCOTNBj
6XIqMEUyWXY50MusVfOyybIjplfwCXFitzGBRAwqxWcT4XiBpVXiZoeZc8+tmEz1qQmEXyvoKttx
Kp8kvAWLJj5yVd9lsM8oazWokonBNebnd50IkS+RzzKyqzKRXWioO0LQEe/zO7kNtwBG3DiozqQC
gKCCmySC/cI1en+3dGI3WSjf1KT0yAA/+MXYn+dRH9rmMNxl43Smd9Nl7FsPcCv2QVztkb69n1IV
qGyTYWOYk9dhbSOV29mWE3PHyc6bfCuOswdtDr3CzH60ry2l5PtQKjt9iM9QOR6dLo/3SkTXvBy4
WJb1dR6ov+UF8MmuuMIkioqjckjafN/J06WcEIn9XtxZgZS6kSg/e1ifgYUBExtI7pQWN7EEK7Gv
uLaE6q+oEjmc47Tv+0NV6fsxpAKslu15aNX7iJ4+7m2hq0bYoHcQuPykp8nZHiGxbieszS1uhAha
f8VFGjKcAl/US72jP2KUEJp09IRhj+KutBvrsaNQ6h/U0dvLE2kvUIo9gutPRhVfGOia2YNq3uoW
8gpqdsTsZstd4b4ohY2cF7uATHAjyuFGzGgJADFyVThRNv7G6O53Z9Rv4fPJxyK2IGQVkuwmgO/3
VQ9LL9Mx4KYPUUPn0W+6GgdGvZ8gbUraQYdUEcXItJS1QbMc19FtTPvPRpp+sI0uesy04cGwpNzW
m/S2bOOd6uk/MuR9iJfsQCGOa2JC1G0aXWR1Nnn+HHZ69lj5U+i2nQSIHzGFFHMwuJVmcAhLTD1S
HHoKecrPaCA+ct+K7BrskF1WUnxsQrO4yNsh3mbReE/hRHAiTT6Xh+ys1qznER16FxA14nByc66n
8q9op6E01wuGDZv6SLv1pUk5pEuIPKEJMn4aqBT7XpFfCCV3dp5T2+chdeAq8JOdWo6/JU15llp4
ZmTKRVka923XPiRaDFlFaktHJjpshjAtnWjwN1MNiKooQhIAxdXLpMV1Tz+34uqS33QQO+Oh6tWz
vFfvZGlyAnw/LujszrwfKgDaaAEkz/tvaq/f+UHNCTQQHBIJllqfBML3Lqu+lmFSbeIch3B+9og3
pelQhBlve6u4KEfVRam/W0lWT53IkCqQ3SCNlCl+vT8gAy8SqaQGpSsNCKiXwcYLw408KlcDqAsU
4HefJxuvzPblgfx2POqob7PwSTMsr1UZr8Xn0q+uYwoTqf8UDs9a12wiAd5fEV7gXGlHxQot/dTY
HEc0gGaMGD3i5XUn0nsr9dPSDQuu9R3m1GntxnOFIPeoR+bWecXKrWgHl1Lh74vm+fPJz5nU+7nP
qHOFR8Bz9eN1C4MdSU1FnaqKhs2JikDW7ecDyB+KivS3KF7KaBtB1ECV8v3b9QXBSDpNwr56j6zZ
TnWSDZZH0HLITnpbv8Zbz84uZVu0Sb2O2TbY4nr9FQrA588xv8j3E+UxLFIuIMQQkuXFDaAvQmAM
noJ5nHFQvOfcu0iGm8+HOHH9mSkiXHxAFVKrXiKbzGGcfKSmqE7dAdVlovgKKBv80zf47jiwTw/1
OfawF+1+Db0rfdwz74Ze4mdzgW5ugua2O115F9pTQMzcNl9iZ363ost//q1x0isKQyt79eP6eT/u
Yq/K40QFax63k2+76kyL126ui+7tfPF5P8Jid+LyppRwh1t3cKnHtN+yjb/FbNaJ77ujcNMehh00
wJWQsECA/T4oqoqyKKK+Qy1zft1vLuZT7BkBHYPWDQ7GBsasK51nruWWO22PZVN5ET9gTHvXbihM
nSXH4qGp7eEh5LDdriypeVkul+3bB1kgmWJN7miUz7Mv4Hg1VQtSAMfUGnXXFC/ocjTOLEnbjnJy
pYTS10bEfIG08wUxqB8dZo0U8MXL0cNVxmpuQlr9XW+uXNZOfSEZwT1qGAaIgA+3fqDGk1wGfudO
dwiqufAauRl/D1x6myCpHcxHdiECJpvPX82JFf9u1HllvvlEWK6HpdAJrStIHY3nbhfWFzIfB1es
jeG9fD7Yx6oUhQP+B2wYZgWqne8Hyy1DSLWSO5rRtEe8ezhKn4aicjChxBncqVRpZV+diCWMCGSY
tUd7jdv2+xFHXEIwqvHomT92eB2fK/c9BG4br8CzCjSk86N8qqfL8Vy2Y9dcWXUfNzVjU8rXEM9F
/9xarH5LoamDOl4JC0vc+tr3Oljjx3yMxu9HWCxrdRhzH5t5RugHXEwva8RmlL+GuP9jE6sIJ5l4
cehwJN+/wsZIZDpESNjE/lOPbu6I2oWYPH2+Mj6+K1qbbwZZhKdurKcaSGrrJp11BmvYruGyfj7E
q+TvhyAA9wVFcf7PInw/ETPSconMv6WfJN3iSlySTpIDT1TgZq7+j1YY7gVZOh8LuZiBD9a2k1vR
phx2WYhVZmOp05xRGf+hQCjf5YGizsZvnWPEc0PDgioL4XZDMXIrt4Q8vcb0Ov+mi9nBE9WBC6SP
FaLobRHQ3aRN+FLAiK265qX3zG/od9ltDS4XORUuUKO3E0ekZKbSwHUmmL4FhndRDQZHoeQGsnEl
BKbsYvXrOYSUJ7+PjkZX3klBeQ5y6xvMoXbbDPVab/PjeuMrkbSDSZ/f4XJFR4Ea66k2EkZr0wkz
DVWjHKTmSjJ1okj3fpjFsu4KvcdhSuQ0dP19h5KNA0/U3wGLcvQS1zLbWAmCr5/+w9J4M7FFmFC6
YpLrTGJilabbtaJc+BPUzULddcqwU9Ed5cIVhLt4bDCC1+m5VOXV4Nep7Xf1l6lOZHtoxLtJzFFo
SYdrtRYvIhlRmr5BjTGRHz9fyqfyFKrdoLEoY2JVsdTU62urydAlapHXFu8rmSs8qjuGpQYH0/Tc
vlMBhISu4pX3MSKQUyDsQL7cdmIQObgt5Zu4nE3pa+FuHMPbz5/t1IHC8jAgzqBWbixxvBp4o3LK
rJbeoBgezbZ+jNHZgZPSVU6YKrmTTN0a/vHUmAomODDLVGAwy25Ha3b1UCDW4lrdWYm9tAhbPAFc
FUxUnAHnfz7Dk2//7XBzfffNmSmqghjTUm5dPW4eLKPa90XwhWrjRTGCXM91LLOC+jYKKgyq641g
ig9ocV+iElrZxiTEm7GOD2Om79ox/vXzR/tYWeaG8CaHmDfwmyfrIS4qaUMOkYi1nRbXwwhiW292
KXKPn490IhSAR5nBxhgQgBJf7JhWigcwgCGiHx7eiQpl9B+KVKwM8jFfYDo/B1lSRLzETGVgC507
++qmT5HsbQeqACbESIw1bRk38c9nJc2PvQgEMkcc4s7gbWB+LM5sPTG8DknOzm02WPehnzQom8jF
DdkpoTlh0cgNZNw0TriJrzVH3P/1nEF/N/4i9Kl5kxU5iuOu4R3G5jkd1xinp77b2wkuvpvXof2L
Y0bnyqLnZNoxry9Mfy2eLjzmXnOGt9NYEiTKyQgLNIJZh4fwVnXibXBFzVGypTNrW5PuC8MGkHlg
G4fPv9/K51tqKqiUYgZ03DoX03LXC5qdV7RfwNI+i4V1mQ/pRa1X91UX338+7Ins5d105ffbzkiE
0Mx9htUIq4lKGTFd2QknuqvvFsYS4o3CStkAVGEIW9/hT7xrzjBaPDS7ev/5XF4xg59sgaU/oN53
iWxSfnSjA0JkOD3cZHfGZblBVc7xzrqvGaz3lW239tkWYUsU47RUA4ZUd81B2jf7+CBtxf3q1Obv
8NnUFoF7aGU0PxG9cnun31bX0t6/sC7mq1W88e/WtvKpQ0mdlZrB9FkfbezSlIHourGVq94ug6de
hwjWansT2rxqrrzBVzX9j1P7Odq8RN9E/rgTCrnV0s4Vev1LmuV7oSof1QHBK+SgBBoAXYrAVfKi
1HRvYjR4pXIKthSx95Dv9kif02FovuXG9IiOzQCnCG5FMtwJoXjuC+W96kdPVJwFu5EsJH2i9Lrs
9JvPV97J0GQBmVSxLZovTe+nQBHN1MOWKYwdkCAjuqkNaRNV6gr/59RmhTuLyxckT2xiFhGwaOWR
Zl3BMMkdkucqULPP53Eqf6VyBbGRC41kweN8P5FRGsoOJlDn1tthg2tw5mKaPheuzk03uVld1adO
ybfDLaIPHFZPtgqG651hIzu1Xe70g/Q93U52Ujt0yF5PrE53QMHJK/oxp3bu27EXZUklk9Hz0DsW
OewfHYBdKaHR1NtB9Tg0xQYXgU2c1O7nL/jkF3zzfhdrXfb0JC8HJgznxYYlipjn/X82wiIgRQGs
gmT+gnEsPAg0ifSp+/XzIU4Vx96tkkUwkoU2kEE9EPRurHMcyq4tN8Nm+1z/au5obe3Di+GLwgXj
q+VgAXD0vA1JXGORdKwd16+qJcvg8fYrLrKefAy9zJSZLved8yh1kh/+hFC/LTvlTb5DC9+tWEQd
xBjHfOqvUCBM7bVwefKjUlRGKxlg8gdszaikQxx0vI6ojpwMo2hQpp+/8VPxBVr3P0dYWjmUkacb
vT6PYLxow6+adAG3eyUOnzw93w6y2PvomhlDH4xkIIPdbFLdljZkP268+6FU7rBtnNhd+3wLJvXv
2dbbMRcBYOqsqrQUxnw91g6Q/Z1pT1PPHrblc7Va1j2Z3UHShC9OXY2Oy2K54D0idx0KSG5/07nt
VtxCf6HXUjzHN6ALf3RbX3QbR/6irmVBJ78g0DK0Z7A5guT6PrDWZWCGZcdEJ81/wZDeDVpvm8Xd
y+cL5WSyBbv2z3EWW1PL9SExp6lzJStInWkQH3B+pb4jA7fqREQA8ro5k8MCJObwDDql2X3+AKdS
B3ipVCznWtWHZk+HwATgfMhVmGS9pAY46F7Ehr7Ey0EZ4n2EBOnnA5680gIU5Eg0qShQnH3/Zvs5
iledSkg9hnth2lip010nyPA67HqQFk/CLnW14RgTqHbRyqY5Od03gy8uPcOUqAU1l84N1OEcrH5m
1xaIVVmKUS0PMmGTwobbrsx43hQfYh68eeonJt2sDzWDDCM7M7Pmm16/pZK382Nb24o0z2Q721kr
0f5kdR/Zkj+HWywpPBBaEU5U55bbboMjWu3MsPpiKzz6nV1dzrX9JHdVw15rLZ3ORt6MvPi0Ghjq
pDEYea6meY9z20clJ4ifqce4ay2f0/HvzWiLb9mUaNGnsgkvkB7GWNuqufW3Bg00yQFIXqJRZgub
tez3RP8XMs2bURc5Hfc+K5o0RhWP3cE4Y/Hayq66FO1gu3bFXHufy6KE3raGH0SMFR2ye2mDQfyd
ehjo0LTX1cPaqXgy4v2cmLE4TpJqmEa95uNl1rRt1PQslYMtiokrVmurk1ocITXE61Sa/piUuh32
NOZs88l3CkfY/Hv7/c+9sMQ/FkaZR5VicHb0im0WDxVSOU168NrSNuJwZWonM9Q3b3DOO95cjPoU
6aU+Y2ae+VSXB1gTG8+8jqQGIAiZzug7Qyz/WwHt5wQX55QVRb1vxHy1olCcIn6WixYQduGE6hWV
wZW05uPih/SKPxVMCpQ2DGQN38/Q76dJRH4i3bFK7o29d8At2I1uEQ9zgjWQ93I9cjbQycL8DHU0
7rXLwjOK9oU1RUbmVuZ0VdfyhZX39NXGEeiVr1bf8yRXNlJdIvdXTMYxED3rOR7bmb4TqtcCqDl6
ftRF27U7wYcTbD61MO6bjQmhyKHc8/4tREjgTk2B4EbQ5k9Uawo77mI4O23oCs2ko4TvPzZyugGl
tccyu3RiJfhNNUbBKeuZRW6FYHGRYt7qMrzXogbI8fmJs7ymQeYRQfxCvdO4FkKief+Aae2hbaPS
rDPyq6yfHoPWjXz4cOElVCa3jNa0q+YT5e0BN49HHo20D95hwH8Wcb/zNITAIzAxlTZSNEIoWipw
pNNKEUkC6DEra/5DCJnHU5XZGY+cBTWExQcYhAAxTcpULmL0O+8YH4WtMdnD0bQh8O8Q5//8dX7I
ehfjvSZxbzZ2LSdWPPlNyblmKI4BqkC5Ha+MG/9ad6Mbz9HuPx9QmWPt8oW+ZkgarQYg8IsXaiLi
I+KXXbqD1PhOY3U/4qg5M9GDdDOky3dKElg3etnF+0ksUKMZvMQFp1Y4VqHDn5ZRDoLiFCF3gC+o
2CCNCZZzsiJ9b4B8t7MI+n/Va/VNDd971+dIBfhSdw7q003iLNyJVhzuB0Py7w1PFQ6FR5UR07Z+
8/k8P35IGWwv3ViwfTqfU1mkKloxtEOYQYIPzrODco7U2rVuAxt19L2wWVPm+xC9gAG8G23xVq0g
UGqlRaHM2qtHjdGmy/TgO9kx3KxdlD7swMVQi9yky82xiaw63QUgptP4VyHIN0L7zVPPpZ72a1at
7PiPMWkx4GJL9LlnNlLqma9bYtqoD8AdXJJrN3GFrSo7vasCyOZKuAp4+bBW34+sLsQaIJwVCGXO
NyS+4c+3+i99wTlwvdsXi7EWOUqcoVdsNILpqhfYDjkS/m9bb6Nd6CwZsXGK3dp3XFsz6iJbQdgh
iszR/3dm9yGKLia3iNpQniJEmFieAU5/GvB3I4L9Rs0J2QL3P9t46iJVwRNRwCCZabVHczep5ymF
A1wQHc8e1XN5v5arfzjL56kB3UCBVOFIWqKzukHsY2aV7lJPArQrH8sOyGbkydvP5zU/9of18Wac
xbZLqzrzOrlMd0pBrXXEltBO5XSlqrtM817DyJtBFlsN2C+MkDFmMn7+EHjYqxSKspNi/7JQWqeI
uh3UFZiUU/mXy72LoZfCKHJVVWLns0SiQ7gPzCPoDsd4kPhsqrjJdlP0n73PJSAnwBuxbD32m6Zf
ZdGXCqWdzz/Y6f3182Wai/1Vgc3M9I64Ne7mmDztpcv5AiddCKsxeQ7vnyyOpSK3ZU2dEUhtuhOb
b0NTbxJjJ5qVjXPE3pie/sN5LTaY0CQyqjB/nDXx2T/Pmm63Pq+TcePNK5w335vspNK7XKrE1HOH
TjnqwwN4Aifu0QUrV47rlV28NNHLVKVv68gLd8j4feuD/NoX+306rammrX2nxTGtxXLUibBkd9Zw
N2EhC7LNyeTWThoJ9m/3l5O797FpKfhZtj4royAHQSYgOUyb5AceVlxJFWMDIWGLjuB/OuIigDQ4
u+rot5pumLw0Gz7W2XxIB8mLTrGkOsZ/vVSyiBvLejRgU/JMb8p2yhXUA+tJd7iU7MJzHLfgrLni
HkOULys7YN65n2w3a3FWJwja9VCvTTePjiPtIu082giQMo7K0dyvz/FkxvVzF1iLQBIhGDWVeS64
aLu99H1yiRi8aHf1LPnQaAchbo5QtZ8/n+TKjlhC5T1LFcemCfOdUZeDnXfZS6XoeMfht7QWKFd2
xVIInRkpcTK/TmGv735P8JKD7KhblK43yAzEB06AggRv7exee7GL8CL1JvI2QNJ2bdIJW2GKwh2g
xFvLQwOsU2DJ6WC9HdL7NRTlB4TMctUubgdeFqSZlZFZWq9Tlu5nMqSNhMIGPSwoy2zSKN738zYd
/4Ve1drHXcQhf0R7yYzxiDCUFyHAIiN7HtBx+XwFnb4CvVm3i5SFSkIfNQ2ZGB4Pbonh0KbbCy+q
PVfBYZCufc0P1eHlS10EnylOLKtTG2ymffMqSUe39zuQF6PpRF5d7ZRo/Iaaw6+mal40indhTcHk
qEF3N0rV7Rjoz2lnrFR65hE/BgoyQ1gtWEuqiwUWoNHXl3FmuZpAAgrmcm7uZtYNTk62jKq3kOzk
/t9KgOWfgy7WljD0EoXy+Pe8fj6f55sn9on2v3Rvme9An01xsZRUq1C40JNHtcfs0Fz73DyNnXRB
yXjliP7QT/r98/6c12I5pYqfRaHG4WmUYXyhw6K0yx74FSLBXLU9fOqmL12e432ZBbssgTe6sp5P
XgffvNjF+vKLBiureT3PU1XOp7N/JnTrl+yPdZnXo/vPyS45NAiMdlbd5PNH7IAj/HEdFK/me4zI
3XC1/3n6fvFzwMWZpmQlerymbCBw4wv2oGtuW6PD+/krXBtkcZKVukjlVokRYGjCcd+gg8cJVq9l
IWujLG6bZe17GAWP2c4XK9eIScDrlXvS6fj582XNT/AmL5XMLhTNpPBcLhHHvMKyBKuuTDcP/9nr
WoSPlAPK1GIt3fnVBOop3jdZv6JEurrQFtHCQD5Fz/TXaPH/Z6EtA4YooMBXMeAgYKrJoa6toWo/
tNYXkUJbRAqquXni90q66535SJVAEtsm5G4teh72hiO68mYMTafKvvurbZm1MKUtooRs+GqURX8E
xN+vfcpRuqBLuLKZTmcvfy7CJTxUgKzDBuJF9oLnlDLwl/4Ox7QN1eXNkMGwX/Ut/jzUL6FlKEKm
MVd0zzXDbnRqMbgNk/R7r+E5WGTCJQ503z9f/2uLU1/EC8NHqB46oUVRzBvs4mCdkWg7OpDXB9zj
SLXXOoX/x6X950tdxA5PKM3K7PrfC6l/7XL7fyzTWXdVNmc66GKsMByKsUgSiwLBnPdK90niDK7m
zlJZYEB6N9in3dl65e909Po57iJ6WU0ShFWmem4hR/ZguIV+Hxo3n3+6tTEWoSuWRtxwEIZwW090
S3Gre1Tr87UtcDrS/5zJInjFoj60asqJ3DeVY6WXivb8+TROX01+DrAIVlWDRlFXs8ciq9law48q
Owvi33R023Mh3n4+1torW0QtQc//H2vX1Rs3zkV/kQAVqr2qTnGLncTrvAibsuq969d/h+MkVmhl
OHE+YB8WMJA7pMjLW849RxRKcBZ7ORLZIIUM6x68Hedt/OZGvSyI8U4qtHPBFZDTGGZ0/3nuS9BO
weA/zNyJoN9kAD+tsUJfYBkvwj6IniOm8Qas0Y52le9pKHpBgEjvy+tQ9MUaE8IMixGK4Nx9e8zE
+WKU9HQdBjTdEIEbAGEACNYGUz3Q2Y1R5vUEOYf8NNS+CjbCSMuIDtZuL5Ju5KCETg93YIO3c4xH
qKIRrU/U6D3xnWiLbqXdQq9LtVXX9EsvTJ5C50/nIZ+f6JdvxfiHTNFSMEjAIhCVkPP8t9ZGO5Xu
z5923s4x7iEcyhmEFNg5SRNsOAsQVnBwEdwTzjgINQGdY5qcwqdi/8fJFm9BjIsoi76uc4GWlN9p
vrjYGppEqd2BSNSGyLzT34Lx0v67PWQcBqgaiw6S7Kh1ibGrx6Ndzt/OW3g1XsychRM5+eqAm42u
Iv1GQXnWbYq+Jnaj+5lT2t/zq8xtn54r5xc4je2k7udBPPWrV8aFPp/muTo5xD9N6jjugpV6WsBn
BsLOqUCR+Z9+8ZflKdIeOXtJXc4ZH8iy3ikVKO2L7OQD33AeeZvH+I3J7EcQvX/37+vH5P/woRiP
EfWAmSi0rDHUDjmI16GbQxrNMf2/iANfjgXjOsBWAOB6bxqnhvofxoEc78tCImpdEKZ8xjfT0PpF
HKjf0qK5er3Yij3ld/y652+i3JfVMX5kyrRIBY3PRiWDm6W8gsWzt5txIKGYiZ08IUZ7ru4WzrJf
Gpdg/ApNj8yLnM4yDXTGCDJBC0O13Crv6Rk+cyfYNj46Y0aegcAAWQQ5aCYdpHNA5NR7kKYJ7Ayc
L6NTOo0NXSzVln0oP2Quv6TDCSXZeZZGrSZU64vcN4LsOAnyZ7XVvQWhcdqYKQbeJU4Eznua2P5+
Z6RAL/RAtMlN21kGGSGVXYj+Uo2YHi4fhrY5mCM5tEIExOCoX6n5+E8TF/X+71wSocd/5WHbSoRU
FmQaADFSPONbaxt74Vtm1fscQuPcVijvbLP9/0jJJHmiHpBCYf6/N5et7/ZGphXCcnr9afEEDJwU
tCHenkAb8gWgDXpZzh1lxi1N0IySQL4teKkxS1eiNEaHMMiWXSYOX6ZGFK2MlLIHlYnuWAlmwJlT
4jxgrMxdlmRCttS4ysXkCdWtQP5pE+/8aeGZYDyTjEg37mvUPWeQCo/pN0E9LvF33YVfZBfW7PKc
MIrlRsoXpMDgZzc9ZSrsuFattNqdXwYvz2LrtxOG7Ocg0Cn8621lNa5FNvtR+tKA7g2NqO3WNQ7G
v8/OVSWe7C0oyPNqJZxdVJnsx+iJESsJLSMInTWABE7KO4uzjZxwhkXliip02wftdJmL/UsCSfNV
fkGNc7lO1CdrRwUdPwBy5cALG68uDnlyp4IiUlQf2/w2VUML4rd/uz4mqDGRLSa5jpzf3Bk+qAZ9
3Z0OEt795gLEOL07Z5wH1dRYO+KylUt1kFC/KzsIVxiDBb53S5cxX1l9JPO9mV9xvh4nsGFHnDDU
2XRVCfxB8I3CD4xv0k6wB/sEP8gdPiSeV1FjC7+aIIDRIEa/De3U0xwn5B9syQqRJM1fwNdeufU+
MMBSxOs9ctwWW/SF7Ic5JRhE8uLiLs1vJOCTh/u/20223kvqrIUSDy5466Y3xM5d6bE7xrb8BRfc
aj7MPAATPQ5njgtb7u0hyA44GL3fC3GTMPaqXD9AURBxWsZ5WHjOiy30knLJlTQ9hcDUXYKm9Pkh
pe0usJzya6Bci2xUEgWV0JhIXaTbwREsWETQbSvXhnVqsFHmP8734/hLlhJgXgLSmbQ8RbsSp/kw
0P7Yy+BkiD8by9hFB6ngXEGOS2Pnszrcd6hMwqWlxdfBIc2HerppG7cH0Du41j9yVshJBzXGwTSS
iYHzWkKl6s/xsrzdZAovEqSFhWJCbYfCJmQ7soXAibx+OCJscKTr2Qodo+ctkHPNWUnhZqkDhAy4
gqNuqxadeDM6j1YqVLecPQrXQG+W7124h5V+5tXL1GQB8nrgqqjdCVF0Vtitn/pQnhw9yItVF0BE
eHE0O6HVSLOYCQOypj+PozmnlJ3P0ntpgcwvioFJkH0mjX7Ig/aQFMZT2IAKWgLr4WT8Z84CD/XH
21edhh+rfQ2hrx7HNH5/XmNto7r6HSxxCXSea49xOgsEFgq8iIhuUb/LZR+M5F7ggPcs2Sv2iOod
FzTBuZKsTGuXB8FoBkgY/vwrck8ME8ykU1uDywivrzw4P3p1qNBc2KnjhIYnic3VtxuVOQOhPb7d
7Bf7ab/sNGc6jE54Uei0PYSAid7vvToW5p1FGohxG9TuNNBT65PsanNwX5e5207KrtdAFAVww1Wk
BXdAkjrgnHYiszzGk2H1CaYi+nw3DF/BEPC29v3L72LypQrCT6AYPwXINNsFHbP14wRTuM9fnyfG
E42pLodF9n2s5c9GIk4BzZkAhIWElxp0jgUokfjCMMV+X2O0DGpJVfQVY0WqpYrQ/ini+WYK4sc4
Rf9ZrG/FuNxFzWyjxfVOFIyH2Jh3pjbdBuZ8FenZsSFAhFQVJqpMPbHrINm1bfK+WszPBFRcGCWu
HsN5fDJA31AO0xci51+jocUHhQCWUARflyC2olH/mouKhcrnrutmx+whdjQnfgpecxCSud3SWDFp
7C7IMJScLftCLb04ao+QUT4EjQbEKBx3vySOAZqWrqwKK5fqmwny7ar6L/TcbRUVGc7TzAnFWbh7
MnWGmRViQKHAtNmcfaGxeOsgFr/wxvAsMr7VqIiOLjAb0imoan4PsHgx+G/wfz/vAouCr+UlW4pU
yn0QZbe7yakXC4LUpZ/ayifZRJClTk7/EB0UziXkRAUGDVVWnmiBhHzZN3i+lk56LFrNLUMVjJgQ
X+B8RI4zZ1kBa8MAFx9EpLFABHM2eH4f6bB94YJNgINc3AyvgFuEfhpIKsCV/eua5q5pBsg4JH6s
h4+dENxopZ7yDuXmxkFBAQM0CvTf2TpMCkkKkU7Jnui4FC+y59qCzHRnQfZoT2IrsRIXBP0Bd9h3
82y+GGarM2VStqANRHU/TR4ogButCxf0TsMDHdGb9xdEcNv7+XOpKrOfg1ab0ArBUr937iI7QbqB
KmgPSiPRWYAPelPnDoTuukb5v6HT8OsnDCCQM0sEAVzTym4ClcNEtTkHcnNVKxPM6xOqYV2kBHf8
Zz+SEiP80ao2z8zKJPMAoV8HBm6QuHmKiOlQ/VrKwHSt+ecXtlkpeTHC4hbqLjY7PUXaJA6fqezK
tFvK/2YlhHSitxicq7ZdtVhZY84G1OYlbZRnYGUOGBSK3erLjIzGDACYjhziRCoyi1m74FRy9pLF
L0gYQckWHSekiq/wYKrQIOXt5HbIu1ocvYor56i1kQQEA4BASnsYmxhKlSIEM45J+AV6lJYweigo
pOpHUhq2VkAIU+ed0U2nufoBjHce57mDjg7OKKLSH33DWEJUmu34JFDc5dItXy037Ee1y597Tasx
zhDzh5eOcW72lVbrY5LuLm5TaaHr+4Eikz/R8VjirsZjkSG+tYSyssw4GGA4JTH4G7zNdkvrJO5L
1fFe0RNUTR+Bihz4B1pg+GO0xWaG8WKNHS1qxQnCthOyNTqSOABB4i83k93u0XB2QgfQ8/NOh36o
V+HuyhzjBiSsbpIWjC80GDS1olb8MoyYwqwrz2hyTsiyHSutjDHRWbOISiPBzXmQFmxd0RassoJI
RGlTFSwQsdQgTr2gkrF5WFdmGW8wZmamBZDZ8gptwVj/DNAe6ijyVdCD/2rgIeq2M9KVOebuyxOK
X2Fc/cjv/2RUkXc2Tebmm3UrIQDFjr7pbG667tXKmFsvV10VJJFmeNqHFqqdqERJiHR16QOV2RC9
0ltAmW3z8JbbafDKLHvlx7FPZlrAoNV1pbol4CXCxdB21L9BfjR2oPLwSfkQe1x2It71YGINSCAX
mVRGpU+uO6fZt36oOnFpa18bV/ZyWNb3HdRkFz6ie9uyjkAYfCOgSGIWPZbxIHQ59vpvuwq/uaUv
lpk1zyU+RUTg7yDN5636iJ3Vet/zqAv8+mZUB3HHH+tlQixiNOEcQeb7RGMGap922ieIRKZ3gwsN
DdOln3fR3fPe7xXn1Qkn8mKVbW/omtJoGoSwPMwDgN9fO+jHaTcrVio5GBOZ7Pxr9snEWB4vCdn2
8j9Xy7Y5xjZO61Bv4CMaELwcgo+IujzdzgdobHqTH7m8PHX76r4YZFzvchqgltGGi+rbrvjYKm6s
8GCJm0HPajMZP9uAdVDvCnzCxiv2Re5BThgkCDlUZL2OT2XIOTCvOhtaR+SuzXO/b0zTbhAhE30o
ILmQyy5ExO+bWdIgWBpAnk9IgW1GiaNcmiNgSLdLLSHLK+f9+dO0jTpabQDjjWXQjVYlKPT9ZB/4
oIC4bf+tvOQW+seotqICkTuVXx2mjyUcR2ZrvAyTtyOMexZjgUj9ggRzkL5MIuQfVZ6+Le8UMU4p
0Bu9B3987Juk8qUIAuxNdhcHXK3X7Rf75bQyLkgxhCAEq5PhiRhSEKzgI0S6XdkWcxAbRt70TkO/
LGpji8+ssT1Js/qGjB+ahzIOwLFU+uKBNniSW+hZ+4or3PGqmpt7qYmg5IJYKIGH/zVoR2lMyftO
xUiSeVCXo9H6Ws27kZtuZmWDORGNOkEgqIWbobQk8WoqkyIZuI8lvd+vYsmVNeZ0QLIXND36oKOy
MjgaIG527Q+mQyz5H82D7LkHDpbzN24781mZZA5K32Z6vkDCBzAv1StkW2nt6kgsqjeyAK/xrfDj
zxyTvD1lDoiQTUoq5ElwYjxvIUK5U64nW/BBNHBJgL4d4oFXFzqA0G+GHtKv52QBzYBkSBCT7Q/d
lZE/Fl7khVcTLWiqHzv/j0kST0/iyh4Tvk6FBCKrZTIgNxb4J2PxXeNOrnGk7U2VR0O9DZTUdFVT
oD4sveIOh6rkWNRKZ3iJINduH0ifDKG8Mcv62OnECUnoq0MzWFo13pmifAstoL2ky7UVGqUtNvWj
MRaKRSoo5xK1EyyhLgUQp0uqIwbZuxT8pJYQppp1/hRsutrVj6aHZJVxQ71JM3sFcQP06T8IaXvs
lME/b2IzAFyZYL47JsjDpQgbA0H1fTqKVqVWFpm+EoWjwMizw3xvaAWF+jjR8dj4Q5ZmjqkfMug7
lJBK+7sFMQ7PEPLRzPIWYXwFOjXtTh0XiyQQCPl23s5vnMLLiWK8XhqPIAxS8Hq8FQa3+VytPhXj
+GKhaUyMUeW+EKQOiR86HQRh1XsxvClMHjfgdni+Msa4PHXOMTUDxUzMmY6u2jjxYsX5qWqn24Pb
CreQnXIuYFnZjO5Wdhm/1wXCILbQmPJWJS0qPIfKxAXpAMcaCwToynjWmwnWaGL7Zy0/ztdjgQBm
LCWYRW6h1p33D8ak7CETek/SBGTCs/EkxTXn0aLn/PUz+fN4sv1/IglK2Mq42JLUX+li+TABwruU
b5sSevlgLGulPAljIKW54HUmOCTtat/7kWOCR2sPSR4/dMj93907tu3fq2A00TtEG9+Zf56hd6d2
398w/6yWyLiURBK7fM6QqpZu75LWU5zal/edW+ZeaIugK+ZSMm/HOC8fj/EtoRhFTWegpfJW37I9
qLRaI+Nchlwzi0rHewxBrMxCbrNTIG5aUmF0ZMfm9eSOe3EnQ65ZsufkfRfcz5XP+bLbMc/Lqhmf
U6ZTrfcDEKM0sgPS1y4eBDu2o5tkBw6kJ4413t1nPI2pJkLX04fi/3732W6/NAx9S/IOAbIce0UC
AEXeWuaEkWgdItUdrwDKeWvZBmddIRXta6ysGB4GZ3KaJ+0DVQzNd4lnuo1WWeX+EsKqVyp5z0Hd
zw/I0sLp8N1dJyE1P2HItEMZQqm1PdCaVnkI3dhOPgrwDh0giZ7pB2+d/345xmyfHFInfVmX2GlT
SPdhc5V3IBVs9+ePDse1sk3xyShl6IsoyIBLdOhmMjkTSttJJ304b+c3QfnLfjKOB6qzihhlWA3V
iRlLJPvgbj7QHB+d+As6uRy3w1LFGWWn1kkBe291OwbnVTz9fRXhtk2YjzEUdvypMqbPINyZvSDv
PLNd6t0wVXu9RbChVJVlCKBmlvQa4YigEbALZamtFlXoC1XSuii9yxZU97r92AyDFaaL8q8QlhVg
oSCUXuYZ4CHIH1kIdWVLjmPtnZGrChhWzerJqPEH0iSLZebiP1PbXoly6OQTpHH6IbiVFyqV2alA
JISalTXNLu/Lq3aa74sU0KgkDm+EuJKtLC5stZF6f+miTzkBtVVZf5mU5LHvIz8AyXQnkF0pxbcT
NISXEr41Fd9rFTRU9PIe0dZ78GTbRSndhymQ+e0oHRfB8CFJcm32gmDN6ox5jrGB+km2S2od+qS5
W8vzzdhPR2EcQxAG9e+g9N7Y+kSuk2B87LPxyUyqA4ieUxuDJ05Zpseh797n7QjpTBI91VoaQHY0
fs85t5t5i06IokKy1ZBE8de8RQMjcavQCj40lP4DMKVF4Bi6HSqd2b3c2+i+OPXjeZubPm9lknr7
1UFCbfs7/SAIorADuC5a7swqQtbu43lL24H/yhSTlWGf07KX0XmhDwctdwxWsXsmQKZEkbze2fbT
vLLHpGiJIHVFs4Rg5MEgBbjjPlRf5AMV2rIkK3JUt57RRG+sRr+gEbp5P1e2mbRN16BmIgeY7Kuk
yK4N0UEZzlqywCqRdSihzdnazQhgZY5xeMuSEqEKsLUdVDdmt3AmzFa6i49ZfSdEP3133h5vdUyY
VSidmLYakI8RNnNZ6qs6FfbJnDgSfHo78N7lTfe6Wh39OaszOo1TWOW5gHa9X+0VZznG161HLHCK
gf88sCdehLNtT4fUqklFOF8h5CMjpILhJ3jAteRBcRYMM9/nivm1/+3XCjruP8wxuwlFQJGOoj7T
pb0MNF3GiLH5Bq+MMXtZ6UvfNwVAXFr5UR+9FMDIdEqs8+djm8vQMCQdosaG9EoKDuAKSUWKiKqR
tqNvMEZTMpdCV6gvwyxT5l5l4PxDPxmiG/bX89a3C/2mKqpQoIFEqsjchrCTU7hsfL8f8Ifnix82
1mcK5yaOaFolaMYuvfzbX3T1A5gvWg1GDMUdoP9aV/KAFUCX0I/tHrMAHWD5Rci5jtst2JU95qOS
cqjaRUKfmYIAh8HGE9e7s6s4yi63OyuIPsye6OReMvu8ib/NTy1BuFo3JbBeQ8Pi18spVko9xCCd
8od/yn/lg+JRm6GPiPVdC3Wuzuqd+K50xh1k4rnzM1u5CPTGDRnaDyb+Y1x8GteRLJdAftFORJUj
wyz94vi9p8XzepufdW2NceqmhnplVgPMHpiuPh6htnGAhK0T9f/SoPwC5qktR7Q2yBzkDERGZjfT
cxQ/DgsiKSG1UvmhyxMglkNLzcBSmrp1cD+hvhl3k6vKo3v+MtGjypZD1j+BOcpqXkWDgTK+r+em
lY7GrSYBOdjPLkTEPp83RdPUc6aYUyzJc1KAqzHw8jJ1ynp2SH09doAuZFepCL7ZjteR435QJnEO
kkBIRBEflLI3/qnn3Yx/1lvJ3JSqEJeijvvEp16Bsroqu9LWb6Bz7xcu+azxBui2XP2LPY2NJlUx
FCsU7+k4Gx1L0kNw0DtC6QzA0vaO5KbilZG958/McrZVE5mYslGzMRrodP+bYC9bsc96mfTvq+gg
UMXGlGMNqavcJX4lxJ9qI35AuQtPnPYxBRbVafpg15H4KUqDQyc3x75sOGd3E1a0/hWMJ5rnQWpb
sM2+ZaiGpgG/vygASf+64lwfSBvqOLa0xjzt44Puqr7syEceLGGzMLFeFeuAgrQaAAhFzRBVEQww
PDX5XNsZvL3STgd0Va7NIEYvj9wHxPgvGCWq0LLXm+ImK/I7s66vKrn60gZV5I6t7kI5w2kS0loR
Hm/rvPegi2Y3RVxVMJi7HBUV9MMa9HyW5l0w3cXtw/l/f8s7rf995vaSNBRrs4AOQtAvih0rBWS3
I7WwxiXfCcN8LQSzk1Xl/rzVzXO1MssCDlNlUYOxwu4/E8xS5t5LydI4O8hSmFdRpihmM2IOtI16
vDNR5QyRyAXgbd3X9YqY+zqbXZvUEQXX7J6dbmlTZRoF8/v84aRTn/7MsWAjBCOYGjkI4AQNQewt
ScgxVGfWnmk2VyYCV8csai8xDKcNl2NejJbaiUfwg922i3YTKsvXZZo+DpXhd2YGtsml/VQram1F
xfC+FfXWaRvdWfTQ0cXoNtbLzuZ8fvrmnfv5zFU3tVGKDI12CSCmiPq5LWXXQ7kz3c6NQtDVEMDc
ZNEKbKHfK51z3vrWAyL+zLtEVrtyCDXMV0rIKgNoT6nv2/afKt6dN7EN8VrZYK4tKeMYlOuI1elp
iOx0RyP0EWc8tHMnQY+AB+zYhpCsLDIXGYlJMgJiCpRMloVumUJNuYgKt1flr3Kq3Pa65LeQpGnT
wB/zhLen3MeRCaiqidRRrsiFT94NpaV6LWSAkxkP8uICsfjAXe7WdVu7cCaq0gx1kIsQMaSADY6P
PxiqG+uS68ZdHfM5g0EFaVulgbAS9HPI1QsxscBVDJhZ6bTd4wXTrLz1MZ9zCFNTxC15HjD/U/z3
1iOw2szT2VrFGnJbB4Gp4eUtKvkmjuWHuZYOzWxeR7pmk8o89EVx4NwQzgJPL8TK5pJkfZAOWOBb
gtStN2C9QMY5d0I5FxBvRiYZZpYZm3YXEY5X2bzyaxtMqJSgyhwEPTaRYrhaC6K4lPSgBYWbRbV9
qoO4exPpwdom40dzpDFVIDeBJwSZlUmPQuYKI6CPt3p/LEM/kriw6POpqXYCCqw+W5HVWQ+u2LcQ
H2yCdNarY3xKm0858GqC4Om3xiHbt7v5UN70/rCT3qV2WVumTasuoZ253QfBh37l25TD1j+BcTPj
HJOelHgrKJYtl69BCeJlR+WQt9fZgReXclIp7VT6XW0uHuxcGRrEpc/KaN+5QehIDXBXlyijnU+D
oRz9a8hNQm1MixLEJ914jOdrw7gu9Xut4U1zcu46O2Q2DGUtTyMeB/VWQjFj2Yn7Z52G3Iu5IHbO
XT8F/6tNDCFbEJcmoHJp+F4tvuWEg2/cCh9WR4IdJeujsZbB1Q1fEmfOEl0FgadBiOq8e+R8GJYJ
VwviWiS5BunB9JPao1igDU7ejVZFVE4ozlsO40KUttH0skd5YolFVDAjC+1gk+fsed+ESbjmumub
whQBm84rVE+XSjxMsuCYYnavBsmXvqmeolwCe3ZXWYuSNt6cq35kjJ4UZv8FBTf+5HgxmfEsypyS
YS7xDZ8fnx/RA3gp+IEZ7/AzLoQM6O6n48mFUFDRC/PGeHtBGEhfGTayXp9OJlJRdDmotQXWWjfw
QWbkKfUjRvBPNdrKz8eP3H4UzyLjQ6pUMIYigtMCGxvxFU+bLForjW0RooRuf8unY+McWZZFtyJJ
HKUR1pjhGYIObtm4hhLzchTOuli63CnuQKdJrbyRMYVzR1jO3KxOpzIhiDExp3Zi9LJTFbLv4BF3
kvLO9Jfrv3/fWBJdKULtQhYwUrnOwynn3BtpbVdHU2E8Td2oaiZQiaA3ELRwLp3COBxzKoZZyvHx
aK1uBh37ZNFsvEEYdkFLlmeNcSedogwg2cDK3hLLcoJ1lkO3WX7EmaG076XSkqTW6vPbJP2v6O4E
7eGvHiKF8SdpGxZaOyDC1MzQLkW3Ez8XY241I+dV3USYrk8H60YmtRilguYgujhbtajaPdEOcq7b
WYqiLpCSRtchtM0faqW9kcfMDaXp/Ryb7/Oi/hAZ8+KfX/lmjWr1i1gyXaK1I8lCPBJ/jgjjPPcs
Y66qSu24zPQ9UgXLKJ40SbSkKsFLvPCeYp4pepZX4dGw5IUeaTBFOWqJ6QbfJkAnnQItJtUFPkUE
iDF1qurqb6Nblh03nFF5MV4oqP6YwGfbgYNVXxYVqlrL1OsNaYjSMcBKtevVQOEzLQvQEW9seSvy
i0Vmb5Ws1Hs0aV/8wHMN8LKW9/aHfDFGl7/6kJKhLblweunzgxkWrt72llr/I4w7zj3Y9m4vhhi/
rYVtERkCbub/se/xYo3x3NEQh3FHuTxoFyCFCs5k0WyBJtCFL3ictfHOCN3k1SYGVaKZEq0FUpZu
wbDiQ2pH8f5Hyh4dRh4cczt4eVkfEw4qJSYFlBgtnUkEk18HIsYast7df+cXth1MvFhh3DZg2JMx
GjiJ+uSNfWFl7bfzBnjLYNx1JwuK2prYOLn50kpgeWw+mc3Mc8Gco6czyLG0JgHwgGi5Eb/bn8ae
NAwhCRQrCtZYLi/Bb+p8P7eNReVjZq4ZSAB7NN1Xriigar4DOhYqLvzMgLOFLCRf7MWsxQgRgBTS
t2i8EcLboeFhjHgbyDiJuQ6NSadO4m0Iqt+8mS8byPiKHEdbBH3rm2K87STuxRbd39XdNcGVNgoh
9u8N8STPFuMnRmOZmy5AAfG7JMMKOsUHSHAuL8vAN6i9SlQDQXlcpdY87gkAr+dvr0y9zOs08WXv
GP/QF/JSZZ1S+ManNLMGyAkXIIqzjBvBGw/RnVyfxORKX3OEykaH3Qjd5YZkYP80bmVPcSlpMzeT
5B1WxqeIoZyHrYIM6E0PDWcLWBQ+aeMwSTpcDYpIn12yuBj+AzyegBwkSQGnEgJXsicQPHLLivS0
nNl9FpEfKG1MIEwA7xynx7IIr7KyOs7hcmWGXFYi3jLppq9uSbzkWSItuJFR6NK0UpJPK6RDOcmy
D0sAqShmDTVU+U1c0at4iIXfZ8Yg9rJC46HhQ6fte/1zrfKik23UwM+TzKLviRL3YDjDe9rMsd9m
cgEMnPExDYv0oMiy0+uF38n5pyQfEVmTjFv25xxalqlOb4zAEGgGLUNyI58B4ySdE9vlXnbMCOPH
vAo8vZnnzg7jiYQ6VQtFpvaKZD/pwW04N240D7aWh9dyOPrCNPDqtxzvx8LyRS0eJlCRJb5ufu6W
9CAFmgW1E98ccXSGyo7S3InS2K7NDKiJmOOsOO8kq+0OITBVbPEse0X7Tgjgp5LIjo2n8x5xE1a9
PquM82mHocnzEQ1FgAlPsOqTdIsCxi6UswT7y1xA64J4FZQ8uVqMHIfPoiHESZq0ib7Sqq5bGriP
u9w5v7xT9ejMsWFREDgYED2TlsCTs2LXAOgWR+97I3KkVImspZ2vFC05ClEbWbI6HaHfklsBWOEU
sHuO0nAvkdmqNExMqK2TZ0Bh1oldVrMTtKkfyMNtF0HliQg3jTC1VqNNnxdJPgxStFhJnu4qtTuq
TbxLIL3LORy8iIOVjE/FNG7D/nvO9WfCTLzPxARTaZybebcg4AALmbXoXpJzi46cm8YKxAvmNE1B
3UJnzwdB3tWy+yG8fEGpmOO5WBonQzJCM1DxMpTJgRJdpMfaF2yjOSgHA4Kj3PyfZ4/xXEXXlXXf
fc8jx5uFgngPl6J+NqkGV/eZRXkEfS0oQg2Ep/xucFrZz43jEKFpj09HgJHOiZ3G7hB6qSM+8ugM
OB7LZKKrhSizrp18iXQY1YcaME8p/Xz+Rv+m3/zz4TMZh6VqSI36Cp+vzhyavWKeN3FyWy6uhpPu
b9gf+a/PJvDo57aaIou+BKNZ0uk1pJZyrZ0fYwN83n06/GtOwtclFWenkMDoZujdLdhMPozA+Vpl
Ul8bZvE+V8bW6tD19zJl2Id9c6eXQCoZszlaSiNotjlrV604v8s7I7LVpcwtUkT3pJe+nd85ujG/
dYVYAr2Dq4hIk+phJKhoeNEeSaXfHZF/exeQupw977BD/76ygxDeUOdT9PP/g+F+Pw6wxjgnZRHK
ydDwhjxXuyA6/kNajepKXHKfz/oqWKTucrW+uU1CJclg8Q3519k6DWwxuZ4xZOWUUoz6/G7xQCcv
OcmJTl7Ud4vbosf0RoDRy34y3kqFs3ruWY/24BR3vZ/72oNhYTYHlcOaF2HxzgqN4ld7mQRiGQYj
XrFXBIwXFTrOvmTYTsZBZVE2Cwo+oC+F9xFGuPC/nIDj/LsME4x7MjCuUk5UIeNNzA2c88EimEhH
8kI1AEsZbd2Kd1lx3e1qMFfiZp/YHTNbTnlktjybjB8hBNWplBan4sjuMQ2Uu7LhQnX9A4VrJBdJ
uZxN5kzxVL9aHROVGMEYAN0AgAgtaSvTXeIECMKcxV5cCHLEIANCQf+SnPV8bQy2WQejT13bGbiC
I7h7KSWQM+3CK4rjmNpLKIF428u4l1KZRbNI8L6R6+lZKCdzQFD8DIah2iN/e+VZbJNmll2mUKVe
Wn8Yb8Chef8MU7moachbH+NgckUtorzH+igGtpX2GniyY78sbmdPcsWdEd++iStr9XifBq5Wxydr
KiMeEx0tZrxINFbO7WCX4Qte1qHg+QAWz6ToPVliCpV5wwvxyqWBXEeRiGnIYN7CiBzz2uKtFQ1N
6Uo/24e71C2Q1RxB0H0EYSiIAOfP5lPJcdr0A/0SR5wsGgREWFC0V9lGbNJOYJVtB9B0tveFutNi
0ZJFB2HP+XDlVTDJmGF89Rg1QSbofekv4MmWYSTTPYWnnvTKsVAjmDhTCQjTJMyc/fr+5OFCkqHA
WuTsQZ9bS6wxQS7sEil0q/C/8wva/FIrW8zBbychKooICyqrb2ob2WLPw/fwVsO8pjWCrqQLcBYk
Y18Ght1n5cdaeRhr4jWC9PH8cl6Fk8zWMd+nUKbAhHgfto6I1jTWlmFA62L8Zo6jn5aiPZPxWlA5
alebh8IE3FtVZRMzUMzb00ta1urtgrFAKBLOtWAtkuKb6czpFm+ubWWGvVQQMlCHcAbdbhc/GgV4
porUyklt9WbhSnX5ZZbvkljjLG7z862sMi8NaetEJCp2VCKQ+nxK5cqKA1Dgi7otqzzN+VNowF5j
IhIF0566LkOt8tejT6Q4DgAWwRonwckkzR3r5UBk/VO/lKgzEcXC/M1VLmhHonz+86NDZGIqVH5C
NllRVXWqRDJVSuk3g+IkSJxGGWpbS7lrosUdO+AlI8DF9IYTm23t79oscwHzOCwk0qm4gMohaySM
0BEPtH6QpXMHDAGdX+PrRwD3A7triIildfOVvkYL6bJOr2BttCVv2ktWsJ9v6WTpuGs5x/U1gFZR
dFUhuiobGtQ02KAzD6O+QveJ2qKzgZmTEisGTfTogA/kEQXLHWdxrx7xXw2ycWdT5JWWVDAI5o7B
iXctcnADMne5bFFlS37T8HVdAxYB/1AI2EhAXsh66gw8TFKvh8DyZVasWSCb+RqnVuDoLfhes3/z
J7m0MI5t9Y+tbp1fLT0XzE35xTRzbhJIJNZhA9Nqe10tyZFoX4x5tGczdM8boi7znCHmSqqDIJtz
AEPT2P4nZdlnIyzeFZXgNFW1D+PhQ6+qnE7pxqOEtemypMmEsiMwDjVNinicy6jygzz9CN4gf4TO
K2f/Nm0ouoHLbhDNYEVgiC52k65n+HRiftWHBli8W87Obd4AjeCfIgC9KCrbjliSVBHTrKrABhzv
4MhKO7f1DwZOozbgQBZ+X3FMbq5qZZE5FYqKEX1VKiuMF+Echh+rceT4q00LqipKkgkWcHBD/uqh
6wp6U2TUSt8QMkdXoSLT+ucPnH4qE786cgZ88endAVPjrzb0BYbBg1r6OATvoV1HoFBVP+WhqO1S
SXhfC6nuNkp2GPocw5EksdX/kfZlTW7jTLZ/aBhBgvsrSIraSirVXvXCKJfLBMANXMDt18+RJ+Jr
Wa0xY+596Ke2DRFIJDJPZp7jteFQNkFRn0tOpkdAiFiND5Oy3zoL5MTV3E2bscm/uqJx6KQTbyXL
qQ59TUKDwDA/W16B4ae0otb14xqTHNRuyLaoeJ0H3JrTO7/wkU+WlrFJ9YKt/SwBXw/nFSS6kmjS
m52mAZ2vxn5ta2chVrnPWLsyMvE0OPlz0uYnxmX5yHxrbEKiNQPNEl/STJushior0UPXr9Sqw8xq
SWQWT7be7+thIg8q0+agmKFX0orWjPWktqczNydIJjz8U5a56WwNHo5p0Ajz/V91V0csGUngtglU
jSAGHTWF4cfgVr3jIzrxteFdOHJdGMOPujR2eiO2hTFaVGnTzwnVyQD9+pHDsr03g/Z8GKbIHrqN
zI295raHxiEvlctBG2SoBgRpWlx51Q/lTHdun76YqXkCUdQQ9fW4JXp59Gr7zW2coLSdNMrT8ZkY
1nMr7WeQb98ZjX7KjFwLa5Y9+oYWOtOwdmpZrojmGbQ3HEb5WRtNy1+7tIt64YtAuMVblukvpe58
cAeyukxzUO8op2M5sS+znqaV3/dPlgZlWo5olktja6W8oeWIp7XU6mhk5JE46VY3s8M4+iklmOqm
ad48O02rb3Lhv1pms4YSZQczaI4aXP/W6XwwGvdGyEGG5Uzj2tQhJANNuud+wF3jab83nHk7SxTt
a3UYuQH5tt59yHr7W3n8bFxQz/Snt84h3p1sYWJZmYOxY2J7TjAxijreqqkcPYA+FX6msRlVMeyU
JsA0heoiuLD3fVXcWbV/KFvJqa3MBoMozZun2a/FLIdwUNpO9cPPqjdZMHPyxkS6V6OZ0G62I80E
8ZWjmXdGMu9Zl6wtz1J0zNlWc+cngVJKaPYiroz5TXXOlo/qMelb5AUs0pnxPIHVBcGtGtBd1Jx8
MTh09uW24fUhK0CVV6YDoamtJ7Tukwbj8NXKYuSOdOkT69GoUQj9fnDKPGjGHoBBPiSRSIqtgFoU
LbjETruY56kwSJ+jasWL8tRKF7MWasAEozmOVNPM9ZCWoSxsN+yH9pAa0ycz5Etnd0fFfCd0q2Kb
T3XklD1bj4YObs1i+FWkmrtuSvteEOtdjFlBVWaLIB+tjZ5bG5RTtz5rYsxmrpJKnEZlt7tUyDkY
52LXCtHsiAP2GnDK9bQqPBSVjSfWTSvk7yER6alJm7s2TzdDV4XuIKidDcFs8YM5goxE8ae5PZ9T
NYxB05l7MlW/Ci3ZmaUZDjKH7eUK6q0truG8B+fXvrWaEx/ND0mG9cCyrZ+06xp692795WN3mA6l
QS8/QSJG0E4fo8wz9yarwkSIJ4SvG60sqdVB7VqeLHufNxAr9N4TH2KQIPVgj3kHV5G+NANooioQ
ZKkyKP0yUMMrSVEw8N7bKYvmPqUseRvyTxN33LPOWmh389xgJIXQjhy14tkVBnUVTk3kVLZgDzwP
rEvQ3Ot14PaSTl4CIDNHwSFfE50fRqeI0tqG4aPJwbtrzPSXjaKISiG47KRre34gbKTMmKjlqDeS
+gWF9d6XnD3qGOemXidqKma2HcGuKycbQV2XQrHQPtbSg9qePcStKqO0qXA+8KNFEqUabgmx+4AU
5b3hJpE281Wamo+Ta2+7CpShGgabq71f2lvmyNDrjx5ktNnPAmzO2fzUE3kHRv0TgKGgaGSknDUB
8Q1aIqnbggkbLrMXiGrzYWOaYMBpRQSuqmAmx4GMQZqvOSsR8I7soOb5vlFpPNYPbood9O5KdPmY
/AQykshK1Dop3JPT2zTLnhxVh4mbB3h6aA26dM9sw2kGktrDYzR4jpzCWU9aFqIJIE41fTubehv4
3H5rByDyhb6ywEbXtboTGHoVGZaxraRKqJM3J2fUX0YXji8nj75TASLVnRBqXJAzcZq1LfhBcvO9
8eVrV2G4dsTBUnNqdsnUvSXE+2k1GQ9bxp8TsMMMHqeZfnLnT7xee6fo3kdiv1XesBYosbmNGU5C
31ede9eDvYs1vzpbpz6bA3h8KlmxmuYuzKDzwfEPAbKOM3fYl5Y4+bw5Zt1dqotjPbg7o97J0n5Q
/rRKR3YqGnNrIiLo/JdCNLTwoCkPlcySnToQQTG32+f8LWdmnA1O1PcPqWGtAUZveuhPn/+5LD/i
KdsyVexcnJYnPjo7jSvWUK1RtBAAGR0WujX6OfokIijH1rZPu+7LciDf2f7SxYOdYohnTAN/wAxy
52IwPw1E1gQGCBG1hoTQG9txLu4T1zkU/qeTFc+zUb2mRgV9JaO06Jk1MOhzL0ydImiLLyEsvC1a
RMZu67pWpI1kg6H8Fe8Johlj5+XOKiVahK4SXLohbLVua2oOZR1wSgyb1grmqLFoNkEY0b8Z2Rw3
+V5kZUh4ftLtNJDg4GJjE6QamBVFsWHgJ8jal3aUtDEzICV5OFUgkLV82pIRTW5mMA93ToFIw02o
Kx/6GtYJm7K6kY6gbjCR8XjZIxn9u6Qi9+5ohorY4GCsoO1pBtq8M/suqNVL0r6Bqouq2Qs1DtZv
YoSM/xxssTWL6jiJDz1TtBvMyLSbyHA6OiTZZrSqUIjHOuGnFq9BP4yI19DDM0+0VF6YKEyQgCuo
Gh5NlP35lARQqaYO6aI548eGSZoPJEwVOKrgXvNEBF0uwUn55kxZ0Jg84lzC29/5uYC2Hq5vQ93h
C2w2UdnlYW6DdBIMDF7tB5M6s0AWh3JUgV2UwTh4oU6gi6N9YYwu9GYG/1qH/aihsIdwbNL3Sj1k
Vbaqyizi1goBZaA1R8uuoqTg1EusO4W4Dc437Es8JIwOsoGLundbQnvnAcIXoS2d0EjtTZKa1Gnu
LQRz45yjPcSPDBvExglfTVVLLdMLuDsG3Cc7M8OdKz+9agKBK97obljxBH49/4a/oHWqRZBJeJiZ
uek1a5XCl1jy2R/qqAdINkPYW+LSYr43cssyEgNkd1Ikrjl+sNUFZllQ25nDSddXo/2zlaBpMt2I
8Xw9GxKeEA38/YdTzpvEf7eMNsrzuNGrOxtvlCW9HamLl1JrD46rPdRdRmfLXbsI3RG1wJbblT2I
wB/FfV7xIGubbVXZYYdDk4M81h369kE7MWETFIj9LRBgWAQHgYU17tHZSfHYoBbhsdVUf3kIbIpZ
W82qXs99FbRgdJpgbC3eokY2HwbH81YOR5LiWcUMZ52zMId5qbyhzPkBbs9Aqhe7GOLOEWGefLf+
M9z5Hk5plSjjTlbk6e/pzr97B0zw10HeCUkicBLjuv4nDI7JIceS0BuxVyZg8hUUa0aX4sUJwb2x
4t3OHUC/8fdlb4CWf6x6lcfNE8tHWTsy9vWD5U1Bgw3oYOx/X+Xfk0R/ftw1JkOE7litsmWMe8j1
kqpzM2sWsZDf1SFkJjAvCFaKKizvlj7wBkBy+YG/obDL+kqF2Kcu8YFutq8FInR+IqmiRCypGtw6
wLNA93/S1XPKfLESz9OuU14C0LlZpesStXAeYNjfOhMATiAANJAnxMVCweMm9uSekUr0H9+QyhV5
qibS1zIm4lsVaahmElTViiUhtJ9J9WE0H6CeDRxcC2vrpO+T/azU3quyBUO6sc+Aav/5HeTPr3dt
VtadbGSsFCqeECsleJmUGaXmEuR1Ayp1XRtcmSiK3NAJkcg6Pd2bgUQxIAMc897o/CYfmZRrKIMv
GO4tMPFysavP6iEYWIgMROoZsMRm/j0pfyaWR3KGmSyo5lYL0M1vg7xGPS5XvEY9pGhylJQkZJbP
lFsGHXfTsQYb+LBeMp6bZ3axk1cWi17roTbhfSGs8j3USLesBweRvotceGEb/9WXAoT08qPObuji
bhR8xjYqbGMDkvP/AZyH+3oz3+Wxsfn7WreQqculzh99sZQjrclJz/vXFn6QMA899P+/R3SFhWKi
LB8hfC/jHso49XZeo+tyDEDyuUUWvUQ78Hvw/dogUAQkPuoaEKu+hsFscGa7Xi9kbGXTi2P1H7lv
zbvEakPpTduuzNAamhz7CdRQ4xB2wt9NU7JLVLZy6mxn5nVUo9czr7SoxF0c9bpBAluuk1SPsswN
J8LWdV2tjHLekcFaeNZunMa5+quDId3zUWy4smbNLJuqR0tcTLqfSpMI4gp/iY/t320QeF0uF7my
Ywww6gpMXzmujB4kMeSmMKKtb6aVs2KnxZ7JW08mMX2DuLYOCspryHj2APSWDlYTG2PlBEiJf/Tr
bicxmXDmPSmOmqDGAhR+C333HMNwdfNMfXq9jaJv7DnTMjzTssR/dQDYNTCQqSZvsmkCiFMu3FjX
vVFndH9XwcBraznWdbOmWUyVR4ZSxiUywtjO3Z8usAV98GORuUGb7hodTe56sgGpMDCsbaF94q+s
oAQe59kUJEgDshz4ICItXz7l4xAk5c7N3UAvtwhwZ6BDrZuvU2ID+HiypqdizIKu9yLpH10BELdc
T/OHy9+HbEucmgJ9oo74maoHvYMcW33qmiwQ/nPlPenzqdbtaEhGVOaQmHhvWvfE7Kd+/CLzvXRe
2/ZgjCblvR1kurnt0K2uhm/kk5sM5EMdulm8twLZce84VOgMo84ZIANkb8na13I6dE+T+YHmTjD+
+ac6nag2rVM/i0ftl1b1QaeaoKkdqpGt4o+FPQWaNXBal2JfOBgHdzuXr/CHEOu75wJ0G8+ZpGP/
LQdAswa6ds7jPNNboz32Y0VH2w7aVkXlVFJnLGhhP7Yl9Oj5RDv+Ipu7UWmBM9pRjiosASg1sDcL
TN+dZ9yRGnhQeerAqa/bJ916teoGryNY8AHOZeWBza9GbQeuetPmrzz54F5By0RG+eCGbAS5wSzB
PfdhYsw7A0SB3CG1norMAZExwaZrYQtIrOU/Ie++Uu6+ye246NEiCgGJ9MBlgaGlYze9aGJfjT9b
/km8E8K+/dy9TkyFWrvzgY+49rdevWqFDqnNmZodIhby4JfgLM5NmlpDbMlfDc/2RvGeDxYtshoo
ySeg/qDEnGHzkiKnn+YkgDxgOGfvGDcJCTHDbOhChfEH3/7IjIK2VRnUbRUSU1A+Pw4dOsDyn8O0
G+qCCrJmNaOa+WoAoBMcYI5ev+vFC7cBsoj3Fq27en2ovD2HNjh0Afy+CvPiQ3VmmJtRLkTANaig
sb3hZ1HrvLqDCseM7ZL8iA6bsCrs0O7MqAcoqw1RCVJi0a11+YaxIto3zY+2P2hNNVNMhGLSq98X
3hDrqbIfdLOHU0ZvJR0qK064BPaOdKCqoV7O1TZl6WmsBh7q5bMyjjV/qgGk2jPScwOSuyqPHE/F
KGMHud8/1HpPc5VSTdUrA3g8hyAlHvoM4iZoOKRu2gGZMougQb+cTdZ9b0SdtTIVWZU6Bw/utHYm
8IakD679YttzlPZ60Logz1PayvKeG/ActAn4aUQd6y2qQF0J6kIfOWnyreYyIHNFp/K5gd/nmlqp
5NHI02BMX6ZerpMRdFGgjJoctpEAIkX5i6lv0XybxskrCQVIS1k1R7MyAmU+SA+RdP84To/O+G7M
73M+BO3sQdzjy9KelYv8tdyKpEcaiGwRtwD4kuBaoHl5MJnpnUJXhvS+h9YOJuZvphI6iwyZK9vl
1pxTUzPirEgN2okZJjf6b6bDQN4ld4rnG52bn7x+YnoT9IUZ+aOx5QSkKrN/X02ZH6b102Rbwezy
jWto8G/jUYCfjZjz0TeHFXquBW20t85zZehYCX7qFBQoo6TV+9jZW3tCY1tjAacE1G7WwDVM1j03
aOTmdRvq6c95Zm+6k1DDNk7IX0Oj0759S+5Tpw7nWluJpPVpr4CHjTO8l0/HWWHFoaNWOwGRApGP
Z9bULpyV64AUGK2tQSWqI7H2wqzoAEiVdu2+ZWNg6n0052oPktmVrLVgaAxqqr1TPdQe9HC9lVUc
PEh7yDZbgSn76HtvuvuKJ+uOD37IHD2WiRVn6HTPjC+tcLZSfo3MAUWuiDCJGo2aEclh72TP/vir
cv1I+H2kVzzONLVuO5g5RACDXh0rQDjJZ6dXD8MIuLDUAzZVgZ3MQV1+VcZAVTKG3N2W/g5de6tm
+Dm2RmyJ90EdtIkBbjC3CZ4qaamoQgVoNNmqBlJLnAynzVEIwu2TSK0NMUBA0AgldGjiCU47beyo
cEpwqT+BzzAo1BzqYDnTIFsysKAwTrb7rU3QlPCP+vDAxE/kPXSWH6mj7cbp2c3EVkvGFBK03rv0
eejU+ksy+T9Y92rz1Af85m8HcULprQAgy3+NGdAbx7p3cvckJoKXNQeL+pBvIRayqiCAnBl6zOcx
W9VJt6mU3VNLnxtw0Ay71rV/dqYRuukoQ6Ujgq86QFmOMAKt59OJTMOPEWDOrMxNkpsyxoN1nwLX
nN02Ht3qx5SX+6yVZ3xsfHfnZo9J112TwoHmTD12QLK8cb6bGXlIUCNppR4ZrD35SfGRZ842d+sd
sz1cNzg7r87uurH/mbGEwMxb4MbezMHTXvGK6n0XDV39MA/JwenSQ6qBzrctfzQaeWtRjvE6+KrB
EDzsMu3OrsYnv4B4ZwJQ1FYoKQ7wTaovwLfF2aHL+FZXyYnXgMtBCHzsZ1SLwUYPoA9b6n1BgO/e
g3YsigV8XfbzWvBh5WrG3ZhmG71mGwEO8yFlUW+Y1Gv5BirCEX5O0JPqp+ZOJ6vtDkY+lA/N1G2M
tAIXcVKinuYk90pTX5PZWyHB60dqL4mrdiJrB40QuMNvHPUbsPbiSMV4cCf3AaMZ32gOi3pMZOyQ
07pAbCsWDACUwoGpbQG5SgYYddAL2ntINUu57vrOheaFtZ3KLgR5+L3ulAfwM5eHiQCvzh3tnTUi
R/HXaztKHA+1kFaZ52kwm8VlVc7AByE/k/rfhlE9WNB72adD+8J4wQC49BtL84MhY6vMTzbYNlTU
x0eeNScDFcyR96glEH3V9gyYXlKtsPvAmbkTND0/GFxs+9k5WjzfWki+oQgSJZJvlJ/6G6guGaGV
8bUlG4tqnblGRe/ACzMcLbKaM5PaHhLotkGEVc4Ayg2alx89IN3C02lTvvriRRKD1gajef1r0vK7
FCA8+xCmSUFnGuiOE0y9oG690Q0V1Cbg5EE3aJPDYiERVA97H88CEW1QoQIMyNR/TJo2LG0NxzeQ
gfYZuFBx9K2LiS6Ejt6vc6UGLT7xZBWBMWlh1ezmilEne0ryX7yBgEN7OPMTe96DqPaDba36FBlT
V6zmzjzqqLzUfN4MZX/I2UNBspekenX6net3Lzl7qb32gP2hib+TlbXOWj1Kp6/U9zdz0kdKAM1n
B38wqThrK5lqDeGgNSlDW39HdbwabNj9LzbghydkpSParto0AFM+tWqAnxo5/JeOHg0NbyVQoLPa
bdpKCpktRv+ry0iB/jok3pO85+cOKPszFzxoiVgxY6Fj41aup6PZ1waKCUWOa3IXDTqrXSPxIxzN
eht88QBWogU85gZigQ6yf5a4gmMKTyUKADPQPC4DHVlCBQ5GRb7KfCkB+rfaxBmy1A0HXcrokkNL
5584glK5CxXeM/Ljjg+jsHOaWZWNXAC15MZ9SdMUJWSrfRvc7Lsq6mczTR5z0eH50pyn1GI9RbEE
Rg6XbPmWS2dXX7t1vbDntzYEWLHt6Dbmi/A7//yVPB1KxUA5E7dZiogsFL46l09X81Lb6a2s1zA8
tPpY6BMGRP3nQkIKC8rpRMYzhikKtpt7/5g0r3/Hbs7AyRXU4V0scs0tAnJmsE1xPFIsgSpeS1aF
O4cl5DzaBKWt4u3vq93cOyQGaDT1gZ1ed5kWTuLY5QikSHnZCzOLbd+V6L9JkC+NCzDILVQPMPQ/
a50T/AtUqsm6vKkTbJ/UZ5uORv4iKicW0K0ZGvJiehL04OCUJF638ZBUhYNmLlydW7fz8hdcHaA+
D8LD/BT2NtPW6LQ5tYiP/r6hN2zERTuYj24913Xc6z5I5pAe81LAos2heTXclJqyfs3cbgGbuNlQ
h54wG0MFBLrpv///xWYWlt3YloWD0xSv8dS6RlDW7RCKbkYI0Xs/+3J6MHwE8yg0x40s3gpSPzu+
2xx90i/s6w1oxoMFEejR4DfBmf55srY+Awwk8BM6hptMTOGPRQXpgbUcEd/AG3eFXOjFvoX5o3VX
NywP/cnQbrs6yqlEN1bp4ppYMUSwKFGQbtMCjBxZ1AMrk7dm27JfWw//59O9XPW6htMICDcSHwbU
9wibhnsXownKU8HfV7l5Uy4+7rpg44yQPgCbArollURXoRtw9maadx6iGvuY6x8aXyfQ+K7aBd9z
8xxtV0cjqE9QXr/ypLnLPHOosKm5gzYfAU1xVgS5u/dRqTS8Y5Ys2M3NB0a/WPDsni6sWGuliQIj
FjwD/TanmFUDPQboJdMIwXu2QSpuA9OAhr0e6mvAEkulsf9lq//55LM7vvgFRjlmEm2ZeDyic6mh
DtLteKo3HtrAl1D5mxjt5ddeOcAKgb0uOnyt2JypuMWwOo+q6SukenJVxs3S7t5yd5frXd0RQ+nN
VJW/7wgJoAY/h2d+oD/uiLU4fnijzIEr8p8Ntc/EKBcbWtllmzQCG3omXS3W89pC2IvCQLKb1lAZ
+vtNueFt/1jsqj2aN6RAkwS+kKRZ6JtW0JRV0Chtydv+i80FgdDlR13FXNVYYFogRWHamyMrPSZ8
naEHjiCxyHe+WULnZ6/mBV/zu6hxHQkA53ZMvMv2+VH5cyez0SB1a6Fs22vOl5D6OmHWs4EJ9aif
+omOdfvst8UcoJ3xudDnH94k15Zqjw16GbIMLUZTlwo6I30IPFccZ89As4Yczgy4dhpilmNtjejW
0gyGizfpz0axTkutDFwdVCJWsW7x54ELrST31qNABp6aSwLu5/t9/YkXdYRrY3Emw+0NFPviwV6l
A9/3Wl0BJpupje7EJa96K7K6XOzKWCRzC6ZrbR7bj07MH5AAfaTnEYUzL4EdlCc7MLZ6mG+XaBdu
Vv4vF76ynsJLJ9EnqJZYsQdMOQSbdbfmEKjn9/zJDAidfqCH2V6It27djctVr8xH9aY25qXKY4+P
tOFA9vsw88qFq0FuORmkO9BTtPAau9e85qY2ZwDosavCGT/hyj2azVlxAP2luwE48DT0zRFDTr+I
ahJU3jIwL1hWlOiQVPERHnVCPmB661NoJcjkZRX3BXs2GjDnixGoijwAAT4UJpqBDVX3Cyax9Nuv
DoaYktRT0eXA78Xn7JWhJZPT3z3U7cO/2J+rYwCdVmKUqJb+njNyMPvDjtlzGrchW5M1Dico71i8
sOYtH3x5JufvvvDBbtOkXdnhTLyGGQA5HUDUOeCWtDkD1dAfJlzEjPnoYkWBwNGa2Pe99d9/xNLe
XsUSbmlnfaZhb51EUmt47eSCf7zVbIIsGAGnaVq+YdlXT7c9JaMPaQvcZ/QlQOGNnjnMrU21xzwq
ndZLc7XGTf+BYV6UBAkq0eTqi+wUbZmpNeZx8jxERpg/Ohp1H8qd9QiQlRbhmRJhflev6Y//h530
TLwAmABChntlQcy2xqpm4LXitRtV5IAIf+EekFuBH7lY4spglAdZ4l7NeVxDLM8IbcA2T8l7PUTd
azJQ40fxUaOE+ZCjWvXOA7SaQT1neHXrZ6DrVRsMayk/xbchor9/+S0XZiK2R5XZtA3vOq/w1AhM
03Ly+MyMH3q6C21t9YhaN1vwYjdt6XKlqw1wLTCG5AQrnfVTszVIgDE1vWkiec4lfqSPVbQk5XnL
mpB2W8Y5edEx3fXnHZ1bzipw1ON+ZNOaR6TL1q3eUilNCHr4Cwd86zKawKQMVLGRnl3rckm9AFmu
Y8PRsQ0gd9qgS+rvR0Vufs/FElc72FbjyFpM+MStm60Tq7lLTQNjhxaCC2uApJaho0Dv2N2mMcm+
1fynckDxcSrMJ6W1QAH4SvldMIDeDIxnaMFFx58wfoIw1qXguIwyv6ZJ0n3JDs2hpm7uK3D2TdL5
/Ptn3MwrEeuBFufsVtCy8+expKTlSV0k57e620AP/KPs8EZBNmAI9TBbpY/uexKI/TwsWOA5Fr+O
hC7XvcoNUO7o/Emlxe8BOWPtbM4ag03cLnjl24Z+8X1XOYGsMDqmNB9PA6g67BWkGB79g/GAAa0t
W4st+ybFwpfdNIx/VrzmK29cWWi9ji/jnapp7tW0AsqD5x1BnhFmMl9Ke87+8C9beX2zEtlbadti
wfNkLxh5QCGOuY2zFrIWN3H+vdSYsmQzFvnTZmqG5gC7YGdOr2Y/YBYvgJU/otIW5p8wekxyTOFZ
e9lduHM3Y4vz5CGeQGCG+rV/nFpHy6F8jK3NyRYQKArY2YzyrWUfDDt7VGhSrodeQ4MEAb2YWb0B
XIy0yX01JjSvn+eVw0rIYcHZ3DRlXzcxDWwD1r3efwwegCCFuPAEdmMGGD44d5z2W0EGhrqDE2ek
f0fId0ibslmwtZsptnmx9tVRcDvJ9NLC2tMJ7Rgb1C91VHZpsTcCO2hidJX83V/cdKy+6VqgqfDc
f012576EEMGgoberwnUVA7jB/AVE8SZEYfoudJdNnWAY+MoloaTglGMNl5SVnqKa7qJVBY0H6cx3
itkrTct3eEfQ+93k37PHXpp6XGi9uonTXP6EK++EMrmQlYkrheexovlP/TsvkcPkdA7MoFrln2e9
a/QBrGSATvulQ729yf9swJXPajvmcvAP5jHbZJ/zPoeCGQZG9tPX//jk/G4RqVlY8ZqEl6RponMQ
nMR6nO/70PllAl7ksfthbP2tHbDtkrb2v7VfgTBc7PA1967l164UCfxyFzrxmcrICqqteCJBeQY2
I/CL/zKDfEvCaaU22WpJbftmpPWPjXlX92ac7VLZE5bXsh4m9lnbD32/+ftd+V8u53/O8Zp3V9ay
sy2FXZ22KEg/dusxAKlQ0NAsLIMlr3zrCC0d3YkeYGkLneF/OuVpYh3POHxjbU0xWMxQ4TYWqLaW
lrhCL70srWxNYAljrAMfCJS2xH/zG1C+fssuv+Lq7mc1r9DliiWsuN/II4YFoF9d3bOtuXQ4t7z2
5UpXV3xkHMF2iZXQTHCyH+37cwDkfedht+4R/PjP3bqLxgjNRdlqKSq5BQNdrn11wd2q923ZY22d
vWn2vPJ8DPWpPGCLohG3YoOLla4Bp8xKZEd6XqAJewS7NhQ60Ry9dqPuF5JGzDCF3oIu+MKn2Vdh
PmeJKA0fsYGfz3WQGO5j3Y076cgnMfLvhQt2yyDBM+IQDNE4wPCvrGVKPa3IMNSGyCeJ0d95h7qT
OJ4RLpRHAhTD8zFYOrulNa/sJnegl6mA1sVtelJ6H5TuIj/Y0hJX5uEJT01ugkODSfb0nJ5WQRZg
6g3FwhXmPGoq75Ziq1vn9s9WgijwT/ehMCtdezbWnCy8bYW+QcPltjZ6zNIOCyZyM368XOvKRubG
SDGr//vYQLl2UOiV9DBKRkFNvpoRtxTH8tlKwnIMltz+4tJXfj9tRqUXLj7zXICZwxyjiyvnXkZ+
BPK+qIv1sLnTRNS/L1jqLUD98pPP9/QCobLEBM4j/b9Ju64dy3Fk+UUCRFGGepU9Oq686xehqo0o
7+3X31AP5vYplfZodhYLzGK3BpVFKplMZkZGYMkJyE4zp9uF3oSLQNptnb+1i03BnIysoKsFyZ2F
78QdCKl41cJQ9zoBA1WCewAUWPbGetbiyoWZZWOwTUVeFQLM/G5kHeun4YWhFSk6mZ09AUazhcCX
1jZQhXgQwbwRaGGWL/qqToWYMny4PohukhKARokkXiI3dlFxDIn39KcuVrchBrLsLhntLA4sUcw+
wkHagRzSCphaAWVY4x9DvitagDOzDuNZmh833vXNmSPA8g5jOtFVSUEV5wsFXtDwmtaBlrq5chah
BB3wHXgwDGhIgWR3JrHYXbc3f9Jr9ha+VZVxESQqSd2uPVTJiLF91r91Wvk4oePRJA5V8/3YdVvs
QKt5+uUnmcPYhU/7laD7gIdrf1GLdjeBnZoDNM9dttvWaliLiZfGFulNpYCdIh0LSFcCyM+BX03F
79e3cbVUoGEokejA5ujS8jYJ+k70pTCfwy4bjelxnijRzNSL7vU9cPEuOD3N6ybXPOXS4uIu4SH6
E1OUpm7RK8esOZQaZI9AQ9NEodMTbSdruXXd4ld+feTdlyYX8aGr1KjqhGROCNL3Dsjpd81JLOZR
0QiehG+DDdBT/wOQZ+ikG1twgjVP/WMc9cfPHlNqAotJl6HokwPOqit2FL0F7BmMNqDbl01ZTAyF
bOHH1jzn0ujitmHQs4tAq4CbDXMVmvJOC3njM67dnZcWFpdKl4+9FBNdc4r4XsZ0fF6mrlBFRyHa
anGvRfdLS4ujrmAch0QT1lKK2rmIay/RswCYb0gCXPeTrU2bf35xtpEKJAqaW5FLGaqWMaH3Q/yv
YB+Xq1mc6VYTOdB2cAeg0x2MjrixG3vgwMOMxuZRW10QoZJOGIBfX5oKQa1XPsbfsHM1MEJBM+3Y
2D5d37T1CHJhZLFrWZa3U6uUEfJR0Qx2qqnMwqFg+oHua31TPKWbL4nVSoV2YXKxhxIdJNIHWoQR
cn+fv0sm2FCeQEP3BEZ/uz6i/OWmlmARL3lSrOvLXd9SFYkLWP6AvVocrCCRMy0ELNfFfNC5EAtz
ECT7vzcBVCnQXHO570vBDxwxAoYdqeo0AyhEJ6U08iJ+u25jDVoGjCOqd0wDfo0t+2piU0SJn3cI
iaJ4oKlq+21jlxPBrFr+Mib1BxOY8EgFsPsE4P5oe/w5PVcwPCOPG6PdaxcCm3nj8B8wCy5bbkUb
gwezxS0nYUwAvmROCrRSIcQpdkiswp+Vv4kSWPuKqOQB4KmiHgNA3OeTLmGCLE16cJB3mGDHFEpZ
OLlqqm/F7DkOaKc6jOu8bD031m6CS6uLm0/IoPiXYMoa5X9IJrjNbqYIr9yttHH2/i+p0cXiFred
nk+trKd+5MpdceA6c2WOMm0bbr1o5gj/n+1oy4stTWnYy4MC9q7AZi4kSaAAEQ5uZ+ouhtEa4988
QmcqZfBOohiOts3nj5ZWbZ0U2gg/0TKLDMxCinf9VKy6xYWF+ecXF0Cc48Uy9RWSu1lWAl0rEHJb
/8LEnzx5CS+mFPW3Bjmfg9z8VDStE7bl83UTq+HxMhdfZBxj1U5pXiPs09JitnrSbkabm+G+202H
ahd46FV0++J5bmdvk4Suet+fBWqLAKkr0I2tSq45KDaeGdHtHOAmRR6djUWuet+FncW30icZ060C
VOqT4/yoVc3cDZ6Ii8KZE9/wjSLg1qLmn184BvUzqW/7ETNhVDHViX2nY3Psk9jdWNQcd74cqYtF
zUnXhZ2ql3Ogjnn8+4U5IEr8HvF2tPN3ZOR4YChmYYY3W3XptVTu0l8W0TCfRGBvEmxlpWOEUhfL
R8COjST5iQHojRRrayMXITApoqLjA55tsYR2WT4cM2DbdHULl7IaaS/2cRECaZz2zRjBzF+RNnZb
h++2I+3G51p2EDB8lwDO0WtOFQn2hMmjoR49v1bv6oJ5HA/t6+6x8Z2W7QOSZpFagQjL8f34F5Q1
T0HSOXGZ70Mu7a6bWi3jX/jEslegpinDHBNiSOOE7xgM282NkRbtcXCPbZYX17ORP99r2TTAIIAS
0Q7fawbogo7a4o50i4lPc74fldut1s9qnL8wt4gdeRuN1egjRmH4GhPl7V2vpPfXN3DD0ZdcuOD0
7jKmTEi9Mz8xO4aSOqY+zmrm/69fahEzZG0IIj+YYxNEAHVU9A4DmBkBd6S2BhFAayuL2XL6RbTo
wz72JTnUnD4j37TGv0FqZ2A87CjnfJfxrUA/R4QrIXGpwDdJ4LHMwO3taPXg8kz4SFp+zjB+RHKO
KdzWbjjfgkptev8ifjStApbyCV9v3Psu2oJ7TJJZuTerkwfWZul7TlyuLHEpwVeQAax20ryjv5nD
Z7oo3dbMwZSgHqFb+sZYxfqOYnxllqUA4njxARMWZnMWrjppK3/EBHyrGMQXpjw29Gj09KI3Jj9+
vH4c1kIX8rb54Qs8FMpNny+2LhcaMaoRuioiO3qGGXbQm6biswa63euWVos9l6bmxOHiDmXCmEeC
ishV2+oefKD+KTzPRW/u+MfhXr4Jj+xmtGbwIHnbMD3/6uWHvDS9yFDjPO8CqZhvt2dMOjjhnpwH
AOmwanNbDm0VGHJpbRHFUj/ORrWYGERciAOSG/AqPIM9M3GYNeyzc8vuhxOYEsyNRa6d/0uzi1wo
5QqohvMwRjENBOmvkWyCJNgGTeCD/+BDoLexR4vtqtPWs2a1jaGrmgLPVfR5VPHzhx3DOhyzUkrd
oLfkHrim+ZuqoKYw+1tyP5MNGgHaKImp/bi+5NUVXxheRNhRV0ChV4iqU4sMIeekxnjjBAH4RH4I
2ct1W6uh53KVi9PpE6DT+lROwT9/IIBuBTbYX341I9qyM7xoK/dbu6cuzc3B4uK0xIC6ZoEaa2DN
AKUiV/vHLAZ7sqgUG6/8VWTtpaVFTO1lGmthTxgEgCZnsshj8jrgv3Vn1oqTUcPBYzgrwDW25Tjz
OfhyKv98vuWwZaK3KgY5RJR8h/xbL3NPGehW0NmysYhvIliEZAiuqAjhMzNTcEhtcCUZ/B11bSgx
+Pebx3A11lysahHmpFoIfTHFafAHO/Nkmz/gCN4MlTFiH7c3ccNPlii0pG7SWPJRlBrBEIuxmDgG
p3S5cTOtvlwvfERbhLQpFHTIMSIx026yx+x2PCsHPX6cPmK3tDRgJbvAQyETtVJpFz9o3uZNPH+m
a66yCDE45zFvMbjrJIFdeOJpHqUKyO/uDjjwNpxm9U68+IKLsBLEIonSiaUuA9SZjpjPEb4L4gk0
nsZGTNn6eIuYMjKSgxQWOVRjdVDgrk0xN8unYVdaUAewMruU7HG31edZNYo6DdD7IggTl5VSnYtN
rDNkNRA7xyRVDG7Z6LZS8y2fWWuSzsIJf9tZHISo7MuuSZDOJEH+C7HM1qXB7cG1wsX0IQwSSyGg
+5TBx60z6/rGfjn1hGKCc1a6oCjUosn0OXhmcV3jtgLlUNOD0b2n0q2ij7vrNr54CQFCGY1tiGqg
9wydkM82NIwFhErkF45Yo+Nb3A/NbZhAWWZrSPzL55rt6KoC7j2kZ9LycRk2QR1LRANPMG92tNJc
sIvci6X28/pyvtylMDMPEFHknti2Jc4xrpOqIRWWo+SPbeK1TLIr4YiumVFkW/2cta27tLX4PFUx
Mk5CvXAm+UeDYWXGgp3MR7Mm4X/vCDL4UFUJ+FBdgpjZ54+UxSXVkp6Xjhrchd0pkl6v79rax7n8
/Qsfb8dIB4Ewfn+iPJd1Zmjo6unCFrXp19wDHwfMi+DAAxO6Ii9xFIHaJ1Oo4eO0IMcuyExK7aX9
jdJ/58MuB/fP2B+nUXXnfjvfkmaD2s0y+sI8pkBkjHurOlSb5l24yEXU2s+AIi9KR5DYcRQF2aCY
N7fDBO3FtoiGGz8pBBCJQdEM5A0ncIu7he6XHu3Zj3pkhVFrjJglL6A0Am9ugHMQRyccubIDxfhM
aYEZgwBsqxC/YPdjFMTQ6ehea607NoN/qCXRkwBuYiEIlESlfwPEwIyS4Zl2xZ02+q+S1B6HtCr3
wVCOYB6Pzr6Et6fEpfcyGX+EFb2Lo/pWhKDHqCpPVMg++rSMDSZN31JFzhw6JpFT6UBwg7O2HUiU
g9MZc1s+uLlV5lOLkeFj1vUzpiDnewC9MAXRHjS011xw7/unSE6UWyUsIzvuBcABeNUduax7XGLW
NKKnzlhWWFwOPA21bPCs6CUYgwKk45ht3WtlqnmKLrxLYuWggdsd46kqPFVNQQAOsi1BrI9SJIy3
hZ5Ju0EhiTuERYXZUHCaTVUFUiFNtKakEU8NyWVjHEr5fahSxWBR2hhTV4FDOy9vlFQPUPoNH/iY
eEgcXEUHz3wd6qDHxnAa/p3GJKBkx6Mzg5/V+j1P+mM/abs8H25TNj1mU31ouODo/fAdlPOxofbV
HXDtT1mSvoqJiJQfYgZAt3hhAxZCnsrckrUmMJS+Ym5ZaQL0CcDNW0WpnXPlNghqZxD8fRBpNdRX
2tuKKpiMqEooGorRTsDcnCH0MnJtXMcBDU8aKz9qTbMJ5S/4Ts4oqa9V1QZO6kOYvmkUN9CJKTaZ
o8U8e1M5+MlGFfIUo4S+FSQdYkEmZgSeRfylaCZTrhADHcWtycy1I6tiLA7/wdkRlSVEiBOOXyoJ
JcR74/NcqQDbkfN3pWLrSl+57z4Zm39+cUAjsM/nMtbjjIVuclCM96B3vB7pvrLAEqhBQqgKfDTo
DkjLtAGXB+YcRg0Lwme0kSD9EhNft2W1i251WoMeTNHOSkwjU2o4uyPjAAWfKu69qR1OeUDg+rVG
D/IQ31alfKaBOhyIUIAMsAnU6BirAsRywKLuJmBAPJUhhErifCSH0pehfRQpG++5lTtIVQGLmgfb
1K/3nQaa6go0DJWTA9ed5nZTCebs9aW+ReH89eMoSEYwJAJ9XIIayyJ6pjo0bWoVRPhJ0LnaCGE/
ceMW+lqmBcEtKG5n7m8Gwq1lB44BthBkWQd6UPBv4e1WG/RDAPF3UmJCYO64b75yviTks0VQ3s7e
IGI0YrEoraNJ1eJqdSow3jaPrcu8+Ngfu1Pmbtla3b8LU4t0vIpAUkWjtHckkBymrABTGN3YwBVn
AMgKVEu4XRWMMy/ShAEV4KpLktIpU+FnQKIXbWxONfJyMVaGjYP0dTkYmJWhRYhMC1y0y8Aw+lMj
a5FcOpKIWTaQmcqFsFUK+lK4RBoHYAkubZxX5MGLeleRNxMoCKbSqbTgrSmVk1BBUaaDDkwayqCl
G77FneTGim73mvRR9eNeyzH0oPUbfduV9Ah/h64Dd6jo7Mt4utgDhxRMpHTk6GdaPJb8WIeP1+PS
yqf7ZGKRgZGpE/QshAlJj3/JJWQo4i49DwGdKSwF97qx1fWoKtT6AP9AbF+81/RAU1reSHhX8M5V
0vEuoZUTB/5GbJrz30+v3fnzXZiZf34RzuOSBZpf0tLh6i7i99QHWaqaQqJp5if8iJof11f1tQK0
sLeoAPlAVUldA3szOXp9D14xdKWhZAEIJSaMPRAM52hI9x++b241LVY/nw6oC0AmkgjEx+el0iqQ
0PTBSy2p65u4z3ODT5MGuTNc/Lxstpi6Vz/gH3PLklMKDb8qCevSqaXHFiofav/SqFtdipU1qWCF
mrUBJcCDlyAWOfNpFBZBhQe2eERtDeJDqIiWI7B4InGuf7uVBX2ytXAVbX5H9SFsyeV0GpIJlNWl
40Mi6LqZrSUtPpMfcL9FLxUcvuo9GZBOQVAeKhpBIW9UDdbWQ5A34UaZSfaWr11Q4QVqqyI6CtU+
zPY9LUGCuJXLrDk88iXkMDjIoBNYIptACilCYwTLARHZc37uvNiGsPBOMMl98osZghu8AmV0W+6u
7+J/SAr/2J23+eJgqx0at7yB3XnQHSQGVnxS7HkytnHbXb5lbeUW+LTKRbRqZVEqJA5r0l18DnfI
uE91ZETvxKTQkm8P0gbwaM1JLnd14YuTjliszLsa6A9xCM5niBHhuk78+/96Gz8nH4uFMRpzmalI
PsY9FB69zIIcY7FrHcEdTv0Hfdsw93UfP5tbrCsLdbXwKyQg6Oe0pmSTHeZgcruwO1t1ipMETYMN
k19PwWeLi+MmYNK/zQRYnNR8hwakpwrkoVZH7/rKvtLHfM7iloMTdFKLrJ9XJrv5OQK/t4dqnJ1/
ax7ad/IYTkbmpC4IWJ/T1PRxB1nZZIiPyb49bL1g5k/2+cr7tOLf8P6Lk9EGvI57oEOcmdoJHPcZ
VPjEqIRWlW6kYES8vvD1hPlPTvn7oF6YSzmrNErhQdlxJrDLrNKd4fWI0F7viTt542R8bQkuNnqR
kMVCCnJS4bfHzmwpUMXAZPTPGY07F3pBHIvaUfK0dbmuuhHqNVAFEqFkviwbDVnbDmqb946iPYnl
IarPQviwsZNfDz0+3B8bSxcqwpIGZZj1DqQIJbO4Lb+VgzGX51unetZGAxrD6DmqmrH1LFjzGA0F
WF2XFMzfL0t7OWAHE0p+eIFkd1T+JtY/A+mh9kNTzqcNd1lbIwrZKJcjX0ctcd7nC29ppMjvwQXd
4+kLsuDpPoXgZKZq9pho7vXtXPtimoIp81ndQ8Lr9LMlSfJbPy8Z/DLyzUr1pHKHJ4j5vxlZpMyy
j/nqZjYykZ9yz4wSMuHt1u2zumcgrgUhPJ69gLp/XglRZG2sMK7nqNWHX1GXKRwKBwegVTdSk5VL
dVZ3+X9LdIGqTEjH86rUe7T4OkswVGBdjfnxq7uZXWCmasMZVoPmpb3lN+JhJycxtDhkd7K4Ke/b
c2inp2I3e323l297B+zPhgppeX6UMF4NUdXdFoHNvH3LeHn5Ryy+YcEpBhdr/BHiHk2cfehio/8B
ZHklU/q8uYvAhZq2oCgN7ESeiuWCZ9rsDjNDJLNaB0QirurEFhgAt3hLvs5eI2JeLlD+7D8FxfiT
KsN/Io86rduB7mAA6qzZJGVZdVQ0B1TwuGo6ABSfDVU92Gj0JhgciQV3StpafqGjj8ldkGZfP3fq
7+x18dUA7YfOu4SeFPsiRgQ6+IlkBWmceAidWJ3OscgOrAJjYD/uap85mSK+aXGJdxfKpCc80i2J
iLs8kn/4un9IYumcBCzbBT4bjFGDsGbsY4Z6DMHQHQgPEdGZ0YKvHUtF3VQQP2ZSeT5ke5KVB2UA
obxPGog1+xW0GsI7v4AaRx4ySHRrHsrOdxEZrVCuC0vo+gTaoqoVgzjdiCthehGVyA6Ztg/8DCzs
7bhLQccPyHf0q65ZYoV9fhAwiWDUTH3sFEhrtHHuKmpo0vpZJ6GpaPj/Ok08jw3kCSatsZJG88jU
jraef4eAh9VD0AYKxvdqgXmsMrXyGlqXg3zQpdJW6mCfaUVmKmq764HuKIhwP5TlZLAUDCektjS0
xpJA2IE6OfERNqkMnZNa1wxNLt/75lXstMMYQxVH6l7STDdQqTNEGC8LdAKGMvCSJD2JkEbNZaw4
hP6qLpzjgJ/GenLESPBYp0Cde+rBKtyqd0GZfQxpAYDEXa1lJ1ZA/pT8YmCohSIu6pdye1DpY59K
IbRfeupRiAUJxetYZm+d+KhHeGQztWEvWQ9m/1wefatV6x1Vy+wxVxIOtCpEIvPcIwUQrKwU7Cjr
bkTe0mNQgz0IpXAaNU6jTDteoB0hhP2Zai01K1KeMBEumlFNzpBsMFlNJ6erS34vEmnY1zF0Ibqs
P0TQdYCoLcSyad+cKERkumk4Q+kdOtroQHBFl02IWdrKoLKfTSVCOjgL5XMQZI0XFfK3NFeApejG
yUZhODmSoBHRyBN+SeCdGcwh8aV9oA2FU5f9XVhXiSMpPjtjrvFIpMgQgtihUj6iqZMboMgDQhc6
ZgySP8HILZpLoIyJwF8jKAagBzYE1CFT3RwDGUIlRYFeigi5XkjJ5C7Eo2ojlXWUjKNXn4nPqtS4
wyTOlemXKh6+ASCeWhB9sBoCmQi5Jt9zijFkcB6aNS9uGhnJbYtavTHI2n3Q8keFQ51VKZDtz1rb
RZmfRp6ecwGk93XVyBa6YecBFQqj4UQyprJtoDYSSXai6aFd9PSoxKWbth3EqyFioXARwuWlSymF
0Dckx4f6PUj6Buzs0aHoeWCUYyTshhRbXYxuChDTjkwRFHQ5mD99yIZI0VkhvHVrIf8Ai6YHyPs5
8afS6DW2h5L6gWWQ4MjGfTw2Ggj2mRsjoAHJB8ZiGnok43yH2qdm6Hi1dCNoefouM8OU8bui8ceD
qgrpXiYUf3QmQHBUGRJLRDHQTHrRIpH4kOqppw75EQTsCmTuIYsDLvOnhOS6ASnL6QQV5WHPFej6
JiKORxVCK7foY3LkxYBkN6j5mctdYI46OkkIUZWUM1vC7LsR1YFXMfagZFlrarH6inGYwCgSTDcN
op+5Gt6UZqZGbxMLI5MNmYr2J5AmyN/vad6/VHpwkkn3fVSEV+oLiiX2NN8PZYYKuOTvhaiz44Lv
K0X5BgxLCsyIAC3WTn0Q0gZd+7yG+FRVemEOdfdkAq9rk87/IBDxaMIhc+UKhN4DAFJmXGSR0emx
hHg267WWymMrok3Yli9No7+PfvCUYJrCSNIyMzBGi47VYJdy6dWifiAjtMF10MBBIgPCmGA8Rg+K
JPeT2HklOpVDXSNbwXRZaDS56o11hOpXQM2h8k2F6SOU56HpJlHlPBHiifXwDtl4KP0qjdtwqByX
uDlyYkwERE8TtUlC3aLU3lQoAmfC8NZM6V3HBnQCqfoMXMRRZPREKsyFUvE1a3yQvwW/Jv81lusP
DJT96uDOFpFqCMiU4yuftZ5Yv+c5g2aNUN0CsjVPte/QBzr1IYXbPZSQ1cBskyVO0SFksqPKyMNH
VhqB6n/0VXCI+sFjFGOBUHkW+U0JylW1ig0h7Xbga0cw4kdRrkwtjaHpxvPRzlnnqaQ9a0H9JqDr
LdLK9uN3pkRmmas2hyraVPUWdtsUNChlVIca90sPyWXoIh5GHnu6jGjYx0YWBpakV3boU1B6g4vL
lyC3JMR+eQOxArR8IekidLPMyFshat+1DPeIqu0x/hxDSmG6TbLSazrZFGtIU0L3xO7zGuwX7eQk
vmD1ZbTze7zgVD/+CXr2Y1zcyCo6qhUkkyAY1Jy7MniHLMtZn7BHmrAjOcQT8ZAOKcZ8oGGUF7dj
Kp2qJgczoGZpZWSB/mLXSLUngoa1H8AcW4tOEmIyWj1nQWfxDr9ZU3ZsoJU3CRP1CGYuSQpK/Vl5
NUBIhgKTGH9QCSxs8rEYuhuSiy6D8IhRVeGO+9QGCZnpBx95eDuC8Nxu6+A+zatTSeNzGg848NET
vpDTlVBOCgoLHuxwXIATagM56LKjE8aYgY4CqQNKqbFgBCX+55Dcg3p/r5f+zi/9c6gPO9Y4vBZN
SfjRabGlxuC0STNPTIvIHPIWzQhp1vmxSafYXKttRrJTobSvgUiNYjzhUJpgMRytTqg6I8z4KRd+
yOIPJboDksCpYtksh9LFHztAUbZEDaPTdIORGwWlybQuH6aRnsQmh2INROwRmE1ZPff9fpjkPaiV
n4oxMGodNKzTUw5lFr0azL6BGHr9g/kNXkZnGounNMOp1wkU90JDFNpvRDtEuEFpFJuUtE9JOVih
/o0j4KtgJw0lMMaDRBncesiHvCpLX4QC/4bYAcYJBT4+nAO1emygj1UnJLOrsZOxew2zuVK2tz2P
XuO+fEGydwp6XbNoPP6IpBHPWwiwog5lsIDuMzbsBh4AIYaRaybSJz2TfbOJ8uem8U1dzwcTIjQY
v/UrXMtggOyLV+hQQah+LN6QpcTgAVQeuohZXRPf5ET7Fk9laeRQ/QaGokBgbpxeLayIyomF3LP3
0oYPVqfIN0UQqR7XshDEfrItgQAKjGjtoY8Gp6a9y0vlG2pKQFePQK8GGp0smLvpCEPtKCDEnfoU
pGWxKjusaiWLNiE9RwNEOSmQFODQI7dyp0GAAmIKVtPSZygECjYRq8AYemgJlhSyPjWpoE0taS+Z
nnc21UKcqC12gpWHAUM5U1Hm2caZPePzwyBkgRwGvoqyohy81WBiAJYCGjoRR8QSnq8/DeiWsfnn
FyWGaMiliud662gPo412D6C3005SQYjf7ALU5IDEtdITPBzjdDFmHiQnsXtAA6FYvR937L644zZo
Mw8zrvxus/y/UpbAViBgipo+P5UWW6E149ThHsOLj7wWUGAJEPp+Xd+BryhygjLOhY3FDrTQ6FKg
eteiNk4cDv417kCDHPSR0LICBRbkq5/6l/Jlw+r8fl28yJgEykKMQKDd8KVTOo1Fp/lK1qH1pX1P
HmWT7sD9I4CAZ7ClDqSFW6Dnr2P5WCeUo4HpA/CAfYGkgZEaeueYtsPDVjI5xAdAqIdyRfhbOwNX
vsv3pb+B8Z4fy8tVXtpcVAvinPNKLGEzL2NnFEENkW00G9Y85NLCok7QUKXIhi7vHCTrRNStJkBl
RI63aj1rx+TSzKIqwNsWpDwYj3eKBFmPVXNzhlgHe/lHwk10CyEwVXtzzSX4V5CHTx9ucQgoXsoV
A1OaU+IKO+qHudxTJMAgJzsIK21Umbb2c3EaWDzSPG+xUF7eUKitBtBsrJON6dm16o6KHuUslgUO
U8YWRbqECmPQ0bp1+r1kTlY5U0SkACQY1UtjqEZ+WyHG4xBkLhgANk7e2gpRCwG/DegUGFuqGAeZ
hgw4mloH+D9bfo6/Dch5nZkolpgFqOnxGDH+zZTMHGZm8WQgQoGn/VJhxYOry7jS4vhBgwDD19pL
egKw9lxbs3yy/ALo2Qhq+K0Gx5rnXtpdHMFG7iBP38IumC1P5dDedz66VlKFQoMwRltF0dXN/XN3
LauvDXTAmgjaOE4fQANRb/U3SL5GOCHkceMzzn/3MrRc3pKL6ms6SvoU+1qLXpy6713spRF7UIs3
R2MbCiRtWVvWXqeIh5UKa+K+8eK9buPx68qm9iJoRmxqJ8npH2cmeJA+nTLMWCIr/rGx4C+w9t/3
1J+0YPEhx3xicqzhT5h7Zjlm9+Oj4Mq7bNNj1ppGnxKQRUxNQkDkWImPqNwMmA6AEDG3cCxvfIxT
cTvAxG9o/ddcDovVLQLsqDYKyJRhU0V5pG3tAbng9Q2cf8PSYS5D+NzXuch08sbPp7xBGB0pHsqo
UwTyZF438ZUM7PcdKzPgnwjkGJdxLYsUmgxd2WGkKfPocTqQM+p5JjltT/utnTQQ3P1tajkjmogT
wcR33TlDKhzlEfkZSjai0v3cWNL6tv2xs/D8HuXXQpGxpJkZpUIZ6ZuAvGjaj1Z1Xz+EDsLWVodt
rUuKG++PzYWrsyINqxwKpw4HDS9Ek0SggnyLniY0g6PR3OZV27S4cHmpBA9u0lUdDhd1Mgdwb12x
Qh4blf1XxgtGJROlqg2fXD1qlytduD2ap1M8grv895jYcFQcGtpzDl5huq99LKEDhstpm0J83sCv
Z+HPBs/OdXEWepWodU1gds55hx8owe7093m8GA+kdnNAfMuFFjkFSBJJSAK4agwJWbQAfHZ/3Um3
DCyP9qSEYxvDX2LImQvFLSPv1w1sHWx9AcXI6wLsERU2bAA4Qa6PzSzbjRKQlEOmrL4HRZMhJr0R
9q9cyOz/0fgiWxpFAHhFDuNdglHCuSc1/pjfCaXzD07CvJL/7BpfSHxogbZmBtEdeOQAxAAx6tjl
TmfOZy+pAOrVPWoMDjX63ea5n2PJNduLWFMW4YDmB05hbftuanOHpN680AxPzmGTJ+G610C7bHEI
SDjFQwa3lN1g19w4uhOCAXUWpd+/NycWbMa1ra1dBBkfBXXADpFbN3oCPWHJlCmgeohvIH6dBORj
Sb3lOvOvvLaji/jS5m0BEl18zQpPh/nZR7szd3RTcSlInc/bZBBbm7qILHrZlaMkwSDyYKOswYVZ
OhvHYWtNi3DSF0rO+xomqGQmHqo8lUl2zGIdpAOpWUAed/NVtHE/ADX62Vdmjk8fozF/30had3Ej
QYj3H5zDrVUuIk7d9SoaFFhlcO6O1CmgGhiDQo+hWPv7mbk1G/cf6gN/3wko1H5eYpwFRJTm/Og3
KXBqpnaS3MXAM0x4nozUriD4o2dbH3P2hy8OCnkDWVMVdMyWEBd1IiM4bec0xqnQ69np6SlCG/gv
/K/l4yNDMQvCbc5msFm9Ay8sL9woICHA6uPv4994KNdDERwMG8QcPejZW5vbO/+6awtdeFAMjg1f
1GCutvE1W4MoYNawCnYSFJDpgIvcJjZFM1cG6pRv6g6tHsuLxS68SRUhO17O2zwGxFTJzwEK0teP
5W/c07UFLvxnEuCyaFX8dXEgqJkJHkbDc548j8ntGBsollizdAMdMKNl9uL3uNwPkuOjL7Lxp2ws
dgnM4bUM0FuMvyQS0Nif8HxJo5vrq91wW7q4qdJp6KUaHLKOTgIjGX+NDcTBstG9buW391/ZU7q4
ovwpQzszxEpkN7vVv0uozZKzHLqCtEPzzsY0os1/YqzuUJiBpdoK2kMn8V57kw7/rnz4x4OWoz5A
kAyJljado4bN/UQ5GmOR0ZZPDEThHHJhco+S0SMkwC0QKRpTnb+1hf/e++VGrre184sbDYzOva9L
8GSifBSYQI2RpKvdFl5/rUIFbfH/j0vLInysTXktp/jAo9viwPb30838FFFNHiESS4+TOVrR+A8o
ntcASAwYdAy9Qeh4Hn37HIdl4G/VqO0QEXvxMUWO16anhEk3rU9PnaAdlJDtlXZCT3UjFs8H9Iuz
XRhe7OzUCrniUxjOGfR/E4A9SGhMuS1p30b+nvThoQJY4bqHr0bFC5uLdIFo6hRXgCw4Yyd6Wa7s
m+pDBCGmDDX365bWr3AgG8GfCkYJ1II/76uWNVOElutfD1nwRR5iV/SEE9+JRmglJvADGwZX1/bH
4BKhGtEGSN8U+zmiZgT85kP3iPaCq5uNnc3Z9G/uPqfbEmJawyUyjPH8vdDfb5mLx10VpOLACiwU
j7vcwHAyAm/0PotRVf+A/mc12Oo6xk0xmwRw5cJdQ6h1KkOHuKD5DcBg7BCX1caRX9/I/6Ptypob
t5XuL2IVF3B75SrJ8jYee5YXVjLJcN93/vrvQE5iGuIIivPdW5WHW66aFpqNg0aj+5w3E0xgqokh
F0UAE0LU3JJgN833ZhNZo8gVXpG3tsBqMUw4qqMMkgoVnwzvubQOgHbDz/EzhBFooa22uPIrPHt0
5atPNaoFpoACfKp4tgK/8iIwpo4P04FS+0CO1+VE5CZ2rpbH5CBqiWJOGmK3NdB9oDcs5aaSoXAU
omv0s+p3d9FBno7cVW7ee1ZmmeRDwAxPNlcw2zn1y/C1zq0Zd0vdy0NbAUUTJpR7p6zuJZfWk3gP
GptXd0hASKpJSSZeeyNXPh4aocAL4kTP0GE/w1IKyfjXh8xau+XVMbdcvLZGv/jK2ojGisJsYS2E
dhde+I9hnj3lA48SevOUWNthtt04Ba1RjzPuWbi8FqDaRUuAH+2u4NbeupSvLTG7DyK/IBAmC3bf
rtiPd+HBOF5b09zE6LUtZv9Jc2EYcoVVReBwJfY83CceJOGJQyU14uTbFQPF1FHsqbc2yWzBqmrG
OOnwwegMIsG1LgaXCqYjirvkdM+aeQ9QW4C5NshswlQXdGVs4c+lkiwzCO1K4Mb81lG+tsHsOPTl
SXInY1G0aBugbVbdRwo6TmdPRH/GHFkLbhzoX3Cn9A8RTeP6vNfDpytevXjeZQ5dKdfGQmzwQyYv
8JOv+WG4Ud30lRLay2uXm6ZuIepq5WxZXJyCMss7RJB2O6EpX9lNNwIIENAvfiPwL3Wcb2ky1wC0
gWIbllheso93A4RNiRU8iA/lj+DYucRLDtX4mXe74QGayUDMEneTkJlY4tkjA7dye86/hQeNtTsZ
mJlajNlUGg5EykRZ/hxdzRbKnXBX7PK9DGVUfS88gMvwD9lqfO5xxfuWDPIMbVKXMXrIkMiA+LhE
83/gBBi3q/e0j4d7R+ahj8mgT6aNqjwPsNe1riCgHoEDGXKekF8su9ORzK/E8wKIQR9j0UhWZ0gA
wn6yaxDRSBNnFJ5ngYEbvZVLaCkjWsyAyJA6hyaeGPchZ3yW6zsGcaBPoOcCWgY9zDBg4Dh40UF2
51HRh2YBzqROdOCiHOdkMhlwGatCmoQaSNrVDjmkN+hWoo0Ruo8Sjs+1tpWFvm2Fs8K4tmS9NLym
1TOEwPEi1TT7YMjtFDMwopO5uP4LiY7xh585knousm1lUWv7DNZoWSdpogAPZ+jfaS0QQFkYwQCQ
n4Q1ltQ6gKtLTZ3asIppx6/sbhYI1z+AwZ1SiqPGJPgBlNKQTiCN4604fNOcV4ldzGdYORr3PlID
WZtlIEguMs0caphtXXIwHkcXQrsQxYwg9FoeStt0i5vlMCHkMhTvOovcFzuC+SC0qf3OjYHLEaeL
DCKBuwXMXjM2E303M73Eg8oJjfEEIspFuOOk69uHJ2XUwCglZeF6n0tGVQMquwnWMhC/x/FuQdvI
LQoBx+owQmQ7tSq+Ntw2XPxjk5VKHIcmaZcAe0opRmuev9Q5j7R8880Tg0h/L4sVR9TkQohSActS
LVpSwRDFoxgC3GkgAZwgyQhlP8iV/zdvqkz4RqXaBHqKlTXgPKRPIaPq0EHYGbzY6K7nN41sXsTX
C2UiNylzRSgL8e+FRnZ2T4ktZkzMpfe8fbJ98XjzKhOaBYiqwAoGY9DDUPIErH3PJVomLztxG4Pe
jDAnZEUETR4bCanHpLqGoaNjkQyWXAR36Pw56PLwKNY8JWR6QJ0n6G82mSOyrieQ7WIcwxPa+Vjo
OgZ1vkr5D2KMdpf+eXl9vzjG3owxp2WLSTalE2GMxiZBkCyNL7gxyNML5MoQP+M9Q/D2G3NujpOo
Z8WAz2aavojZpFLh0UBtNriuw5CBEdmcQPFGU2KK2/FOVxc7o5UNh/Lpxw/ZrkSbH04Tfnbzi1QV
TJgSGt5ksA69R7BJU8KqVuBO+sRKKig+Vhg5d4iXe9l84CaM2/D8Zo5xZhDKcl7RUCEyCP8KgEkP
YtrgcW6+di06Cie7wWtAlSWOnBf2h0LnzTjj5iEWm6ykaI1nyQnXLgGNk9DywrMkJTIWQBXPJTL+
BZT+Y/OkF7mqNkjaHDU5qIi8unjRnmf6fW8yDwnJAwlfKNP4vL+ik3j7XHqzymQiajsL0MmmKHCg
SPr+MRRDCB+t4bxZZLBbIUaQtQ3dJahBKMf4MD/kIN8fPvouqEGG9K+YlRnUlkclaw0Jtogf78L4
QFWMxKeT5DkICp1mcDmBsw0BbwYZ5CZ5sMRJejKoeGFit36O99Y7TE3ZCzhqcbPK8P85D1i/OJze
rDJQHvdJP5fIaNHRqHpL/X6ZhS8lvGXSf/Acx98MMjjel1NCognLpHflXnWMZ8OXnD67m3bLXQ/d
2ch8mHdD4nDcy4tWBoOWZFHzDBrFp2ayxZmae9pgFR7pF83z+yt2Jc8iA0NiG6YFeo//tpggGf3H
Yqv7V7QncICPbbsNwxDiVBpwQMapdXhtEW/rU4v4Fevbvgn98yXZ91XUHypNK2Cth2I9Gtbo0xi9
D+BpLNhPj1Tn7zrHckKIfXWtjQjdoREMg5+MFiQEK9YtySqRg2tPGdpy/eCGf/PjWWXAJyFLKRs0
cEc0owv6QcBMnlSLvDjlwAD77lfmvQkGMpwfU+P2oIRBm/hIXwSgeY1J5fSAp/IrFsezSv++OkGM
dMyImMj4lsvtgDu7EPFIAbfzt7dooe5dWYgjQQqLHO7TosgqMM0mtZPVJschQqdVqX66vN1562FQ
ZgRxdll3FGWa23JU7THhcsLT730ByBQGUIReVgaDIic9jMY7dN7ay93VxxEHTFhKcQiXaPLcIeYx
2NJBvD53ieHSF+gecwMymG8+Wul4+2JMJgMuytSIacW/cQIf08fid/kw3sUHMLaLHrFAc+uAXITs
eG8nvDOJMD39jRJIY0cvn/TofXcmDWBYueLo5XxKVoWmV5M5aAVEC81PJc2tkeyPxAVRGTorEjDH
7i9HJy8hJgyW5AsZ2kHFCs9qt/wGJ86hQJhEZgmkelnoXebMFr9OzLPFwEgr1pnSYqrca9H4TmMF
ZEVI0LRr6lCcHUEYQEEtCGPSGDn3SnfxitzTPUws7ju3zD0QNyBOuK0DvNUxoFLRizwZPuZJ3uoY
dJnmaeowufT61agnLenueJTs8f6Kkh5vYUymogkJmYwAn+0sRLjhyAFmtpilhWqbGPQYCDHUbOiQ
FSQPlzcXxwJbutKHrFGjAp6bhAZDel8aSfQuW/jFq+s/yMiWrsRCFLulhgni0wpSdh/7p3eQ+/96
lWWrVbEUaAXUdz/yZXigxLL2tooxQWHoQ1HwiyLymwcZoACxei2pINU/RVzXu7JvHFo/SBzDAQED
WDoOV6THHJhXGcQIweSG93IYFW7IYVKgiLeAWNamAjICFPG4sf6LMtLbKhnAaIJEkjpa+fvwAAtn
J6sMbJQgEgm68EPfkJPQqQxoFIbUdksJNEzTpzHYaeRRnEQvX+6aouU8XnFDk0lFMuQiiTjTL/fv
mw82XUjF6KAkTknNmSipBnCrjTG23P9XkWFliwmQaWiXWQ6QdmOSwsvdHGoOjxCO8KpDZWe2EnGg
cduPK3tMeOiGLsWGgLXhqezvGeK/LohX7DeeJ5kISbUyzILwQ56kjjpLxlcLYwKkr0iqxamCgq0q
ObWY7kLpYUwER6x7hwP+myjyZoptLahzFYqFaJAE0YnbHYd7iEBOhxqtKaWz9BBB5ZWGabxdWBrb
XFBqZVSMOfWi8N0IvbbwKvLtP66JyUcLCZcZfcSa6IMWcWPwPYzgESSeuAsdHrvsdn6/8iCTkU6G
GlD65cEL/tR8EXy2uGwaDjWn/3lF9XkzlVqZY86aTgsls1PpBzuNEb6vU141tMELEQZC5Cgy9CrC
JxN9zTcEKNeWfnGT75Ga4lGLK5PLCX6TQZG27CHrMMGfywx9i8Qm7XMSedHQcK4tm5nVypEMeoxm
k2TQDUWPp3lQ28Zqx6+X45AX6gxglEYbx6SGAVP5EZW1Vaeiq9fEumyFh4Jsw0AUpI3UGDBzdpp8
8Eb0j88MkbnLQsa61NqK/E8QF6y7TJGlieKk1XFOfuDsurytoMLx3lYfiqNIhL+2Fcgb5FVB1Ryv
KKjSr/9rIASp0HuDYW7EMZhyQL6hmzY4kFrIbQbmMQeTn/a0BA0n6bgcjAb7yC8ESQ3+YpgLIcA7
gwZucs2+tTmxSL//pUUxUBEVM0ZHTFihsRjfLDfGUTkEN1cko5dPY0NkUKIUF1AJxojEs0seP+ov
A6DBzsnFkamDthKxQc8TvIApOxOUNuZMm+FcwdF4U0fbN7LVNmOQAyOTY21kWNwsHYYcpKPLU9VH
Vh3e52jNEQL5To9S8HrsLn++zRx4ZZZJO8puMgQdo7IeOlectGpnPBR3t1JZfC36qEK/5VByAuYy
1uMB6v0mqDIwXhQaPBsmIO8BIRSeOq2RcsCDQvDy4jgb4ASjq4qtqIRZtRQIzWm4Meo/1e4lib5c
NsFJBYzT31c2IgJ9ll6BjXre025w5Yjamz3Ie+Uw7/lvFrwlMRBS5k0zVQTm+uY5a7CqQ2a8XF4S
zwSTbfQF0YlR0Eicv03KbZ09o3+R82W2L5ZvcXd6EF65DeciBHMLRME8OHT2tbWHGi/5rTMUPlgH
oSzL63m6fPYbp+6ClUVBLqVkpsGQYQ6qBMW6UHMim7soJr1YpCyi/Ka/fjn/z1cUcBC9307jUOqR
nsGRHzgwOaB4arJduVCN4MNCA1hQUDR+o2wL7TfaNJe5ZsL9YJwsx2CbAmZFNCKjhbmP8EVtF3Te
IpKlw4+DQYMz8fESEDdjUk6yigIyuRj8fqQvrFe9d3Ji8sTWs3KoZqQtyHmR7YzdMY9/1lH2H/cZ
2wQAmh2lqOkN9qMFHN6SGPSoGzEaiQGDhfA4LLcNKFsvwxPPAJNvjCZUIisaFU38G3g8rSpsORZ4
mH5S8lt9lrDK5CgwsadwSO30XXioQaJCX6G1XYoJu1nnye1yQ51BjqzLRmLS2/95WYN/hnCtMZhR
hBkx+gTWaAdDA8kQ3yhAGyb4OZSPPtjevNpZTI4RGoueLbQ4f3Zb+WDB8s0W+6QPft7FhI4gfVOZ
bcnTkGF8AcX1Md8reAf7ckVLDyce2bf8hqAjrabxKNxofkHswqGgEdvgXi8siIqCMol3lHGSNnaa
WhjByJv1OMoU8c/FzMHHG1olaJ9zcAynqXt5v/GAkX3Pj+YljxIKUo3Xu1EOnwLrE3uwB1cFtV2E
OVCf+75I85gLtwqFgZG5S+ZBihCixQ+aHmQ/UrzaDnYuO7AJfjJejYq3J9g56WLIdHEs8Rn//eWC
FzHMPWaATIpW0BgN2z/lGEq0838EsLOX/QFdyTrNdU4AFuwztF90VpgcacNigpkG53KMUMC49LUY
QJkjiFzMM76WKkOkxHzMqs42jZssQJpFPEzUXzbHyVAVBlCachRA4Y7lScPNMD6UyXFa/MsmeLkc
+4QvTNWSz7SS89GDkxeB7Bu+oCUYBGlg8d/DJCcC2df7aCGSGtHFhTU49tHSqaW8DH/zGxFRh+w1
1N3PmDHlNMsVRUI6pcUyGMRBdiZq+yxKOaGwuZI3M2wtu+y1rDQqFaEQRy4ZvsqB8KHNtDLBlKSU
bDY6NYCJYGlFa6oEUKyY+vdWNfeBkYq7sVVHZ0m0T7E5S15cG8/6gPGZdOb6lLdY+X2u32NLqmoL
n6r677nxko8cfZVtqF8tlbldVoEQzzU1QHGDhLb6ZboB7KqgMgVNniVDKGHPeyHePMxWNumiV8lW
PouCnuewmYqlq0/CZOllpdlkiSCVAAUUUiw8RgNObLLzcUlc9iPkbAYvR2u13jboSoMMRcSDYYrj
Z6i4WhmD83EzSVBxp2bk8FM267tGnwsnG6rKXdToj8uAxXMj/fvKjZKiaw04OLDf+tGrhMExSO7M
5KGvWkcMBeeytdO1kl2bLmp45VChYwL6W8YcBpzTccRXm/FAAHa1z4LgUMrBSkGpTLB/tDMII1Er
m6/oFt/aBmvbzDZIkmWoBnraoHYqG7fJOPC2/Fb2sbbA7oMF80qnYpxSDRBYiV29eazln/r8s2uB
ZlFymJqf5bIXyYsx1HaMwYPL/t2K0PUPYDZFG1SRLqBVB7o5h5n0oPj8s+BpNm9ec9ZG6I94FzKl
KZMBRnTyqdr3EPCDWMuMobN6j4EY/hzsVpawtsfsBzU3l24uAKTYerumfCkC8GjXliyCFF58lOWO
40RenDBbol+SuM9S2FMr6Ie1oEpQeFt8c654vSYm84nwMpJ0LT0cws4OxuauS8Cpb1CB3KCQLNUg
oaUbjU9Vlu0yaxffrEdIKGgThn7SxR4L6Qck+jrX1JMvQhZA1QqFMUvLMYF4OaS4n5vJmjppEbIk
xOf+u1D/yukKJStf4Bdv6Ca8ABDswazUQtRV9HGFAkR4Ex8wFXcY0VF9VfbO2bDsE7PUkGBq6dpG
Hc2lGKgEmZVDybBV4slec7iiuXTrNWL15dnpdeg56UM04MuLh3jXjiheDnaESpFb+ekXnTeVs8lK
tjbHQFI0SYZJqLnGAaFLfR9RLRn5IU9zp5kh0hf5eL8q/mJcFYz82IWfxdGwC+OG7EYuBeTm3pJk
FKfQYYKZKGZvaUM052Joouyo/1Gm4LWQic+J120TmqJpxBBNk21jEYNWA6sljs+6+qsgl08oyAn2
fE878/X4Ctb4zSQc6/nHKINRJXp0knqmRv+fOOrXxhgn5j0Rckj44X2iAuWQElsEnFwml2dyM1JX
a2IwStTjdtJifKuzqy2//rKJ8StbDMhUpQh+nF5H/jjMuyXLsB51l4z6J1m/D4bEXlThN1Oo90Ex
Q2Sv24Hf3gm7BW8ZzR5NnJZYpDaUbGwc6pzXUOrMM0B6+2UsIGm9XpZ4Woazk+9LpVmR7rdSbeUN
pJh093LsbmV+qw/LwlGdEDQSS7BlSH6WYvTBEO/7SHAWUeUoEGwmCqtVMbnQAuHBALcRfFuttaM2
vgvFyO4lkXcz4MSQycAPvKcuI/2u5wXKDz5qrP1HoWGVmWjLCGYH8aPWNg+PlQ+ZPKgOonlOauz5
dMa0iuhidC09AM4b8LCKTpxdwcPKC0YGZoI+aqDVDJOqeV9n1SFT9p2ce4v8Qsqvl2ORFyEMyDR5
3jddSCOk8wZxccwqdpOaR5vBiw8GY3I9kxqT+vB/Eh8MysxNOYDyGNbOHr34icyllUki/vc+FsO8
qdFz+DH05Nmif1/FfTUVi9klxgZS89e11bfx9x6j62KQA/ReqmwmWNff6eBffRt8S5f2F7XEYMck
pRG6emHpw+1rPD8y+CGm0dyAWugj8XEpS6GLY8CjXOK2qFRsrzTa5yHIYiPZubyBL+Yk1AQDFoMp
d00L7pDz85v/rXieY9AiSXOxDgaKFv9a+IG7LgYzQnUKS+2ETKwt7rougSB1IQMYotiQVGkAGNLk
meIfunSoKw7OblaMVxuKbWyp5zGfIvGfMG//vdjD5seSFVkxiAwxZPbJmoRpJ8e9ANAFDaLkgAyh
tqqbDuMHEKni0nVtJjUrawxgiEpNBJmcwIkcpOhG/j55OE5ANp/bkOWbQCSbRw9XPFduXiVXhhn8
kCGK8HrXSOpVi03eX9lis13bWtlj0GMAc/8UqVjo6SwLXiRoPaKzR8TlA6Ld5eMP2g8AevYrlroJ
lSvTDJqofSCWyYAYIrexdmMc8h00K/dqAe+ChT6Hene/u4wudJOdpcUriwy4FCXBGLAIfvK6Co4o
e90rNTiQJ8mGyMy9Gne7gUfPu73vVyYZjBnRatGlIUyeYQx3328XPVa2GIxRJHGsVQm22p99ZnX7
2g+gE9eDIxEKEPwexU2cWZljcEYISs3IW+zIhuqHa98X6bOh+Ze/GM9/7Bt3MMVamtLz4EO5Fmf3
se/bdVIoZdTD2gd3HwfU2MftPtUHNahh7yw6+LfVzRzo7XOxT9sDmeVJFLDTp+S5qNCF1o5Wk5SO
uviG0Vij8Fk0s7uc937J/YIMwohZUYRpiaj8n3xBBlR0MUNjUQZrf2d6/6bwx9kBJ53OVQoLbesq
i3UYM8niLaboyULlNrHqcTYBLywZEGnqQpTEHDsNAr0eJmb8JruN0ZIgueKOlM7IEzPdPt5XscIg
SV5oJdpjsTBKFrM4pyGMV/oN0PNcNb7OOQzYZ26ljcoG80eIzvvWrWqQDHs95rprp8wgfOdJt/yq
JvXahdOAffWu2qKQigYmxTL8kkz5YSzFp3SaE6smoVsS6UO57ZtX2UfvtAX1aCfD4Id2Aic42Xfv
ZpbzJKRYNtsDWLFaWxItSIdavWzhRIfinulkR+XhcqjSzXzJp0z6EvdjDdkjgEwQt1YfesbCe+jY
/mqaphMCnV2RVWurVLw8N/TUGcXYbQPTa41Ktsps2IHVNbWWOuG1R5w5koo/6pKJ+w4xTcVkAKwe
IOnbpaLgaW1nVepe1v1G/n7Zb5s2DFkWDaJLhJjMDg+zsjJNYRS8Qn6pg2MfP2jyj8smztMDuo6V
DWZTixNZiF5PgtfrT5So5CQbrH3WLMo4xc/vtpYEfSZDJmh9IKCZf3+/h3h5OGkmzAmdac3Bz6Ux
nMzgvRWcQxVWtTbD5HR1XYpFi6d0byS53ev9U6MK+6AednIuuVmr7Iq596Jc9wolUh1Bynyh1UG5
g2Z8jn/PIIz5Jcw3LMrUDLJhETxxcDpHRYsGFIkDUMFM7XFxg5sruOHPznSYNIiimXi8lHS8HLz3
sQZBoDGoDHzSE4NDeFjudB/ChR/ILd9bYi98QZgV+TQU5l+WajtyNDQaNpa2u2II8AxGGGs0b1od
rIaeD0GXlqaX1ftX4lLBsFDzdTQnKR9Mf7m9wplnyRhjlJ7CK6N9pprTnJkC5WOq9vQGJNg9DqA9
9EG5fC28FTJAKeRmoieJjt2h/jalpj3pkXM5HnkW6N/Xy0Hzzhg18CGGWxxFbOyk4RVCtyJ+FX7s
YEMphBivbREUtNglWBJo5MD2rN5qOGGQJvCbQc+TSeYbMbs9beo5DeX8NQz/nVYnz3/Mdo4UoutG
GQVe376Q8akLXi5/n008XnuPweNAbpRWUj66pc5ySMZzDFSMXdl2M5GCUxmZEiC9buDr+Pg4vmOn
GZJRHaJUx9LM8E7PIUgTJh9B25X32HqQITUQoYkynP+YXyhzK0XkFZX7A4p8PugTryCq5HiQHWCY
0RynBwXAdqgdjI45JrirczzgoVfeAAjyuGHp53+XSr3/YOw0Q5tLep4QwBHJvojoOGqyFkKjX2R1
FyTNTm1GhxOPHPyTGcDQliJPtalJ/LKIrKHR0M66uMYc74lxIFnn5u1tviSWQaAWw8vqeJuBlZQr
+34Eg+NHNwMHuNihh6iommmG/qcf3IYx6FWh0BVSLfFD+gc0XJyMT4vPs8igSa6iR7QrsP0SOgBm
1eax29XhaYw+msFbZTrpxINnXsAyAIO8a2mXjhR+dKR9a7n7SsGpgIJTcHgl0610b70fGXypBtIp
IakFSBvLPpGGT2mSuMsScSgwN3eFSkTaiKHIJrsrit5shroH0T/mHf2UlIdCFkCKW6rRTSYqaMHO
YvkxH/+1dBzdjCruHAqaCyVZY5JZqZDHYGxxmM75jYqx39ZfJM7KNjNZQxMNHUxRoqmxYwDpIvX6
BB1vX/QHcMYVTp/iBrz45R5XfBzj/56rgi5qZZBd1BJgNiYPQz9IDxK4hMXyWWwa9zKs0BP5DMZW
RpgTW1BCMx0EfDCz2UtVsjNGPy5FS6+G3WVDXP8xW2yKmrprFCynnncQn9zJMgiTU3sZnN6ZnRlK
Wj4Po7dha7U6ZouFWjU0UgCblBIG/eUQuNhrEVqIqSpzH3CJ9bkGmW2W1Wq+KATuRNl1n6oWJQ4m
MtTJ0LN8kHek4Hh1c1u/LZAtkmTYVFTBADeM+RvRn8PJKwnn7nvKBi6ECFsXqZo8yuUITtTUympM
FCmWzDKi/SAdum6CZJg/6g9ZOFmm5gdxaeXg/Gt+F/QvnQEucwMUGuox1VMo1/qckNrMY1arpwi7
yqGhbi9jMAdbMjpSCuPEWaz5QbO+uQpY8vgYyjPHXAoUWdBio45gbjYtPTUCqwrG2L68KLoNLnmb
OebxvjbWY4kvKg2zbRhoA5klKzQCvzRB6tL3PB9unkIrHzIo04VBV0UVFkX8bh8Zh2CvP48Olqbb
olX4C4+z+Lx78ARrQGpUh9BNx9JqkEERxXKCQco2Kx3RMFgeomoXoGdxcAVckUdQDhoYDjKdGXrR
tZWpTsBBvc1jSnv7DUzgVEZL4ixKQlRq74vx0GX54ywtvtTvgvo+bG8uf9JztnhmyUzgDGMvgREW
cdpBDyszfxReDp3Ecj8Phz6DCrhiUyYbPeHmNdvo/rZOJpiCJtflaEpDPy1RVkw+Nwa4DYbCqlrR
ubzG7bB9s8SEkRQn5qg2WGIbPM1q7nbDzzib3bkp7CH4dNnWOUEF40/m0FqatBIbBZ9PxFp0EGKS
+TYOfmTzbC1NblWCb8SRlw9/XLZLwft8a76tkfpgBTfYfL1Z4oLrpwX5zehHp0n+rEkNxt0nXXgs
YsVVNZnX7UY/0SWjzBGmi9OCIt5pu9AZ0sxpZ9/Y11BwL9HLZw3PgpP/fnmdvzjF3hbKnGJalSTl
0uJjZvtuny8nHnP9WYKSCBGv4ozdTL8NghZeU9YxXc8YlPt8llQlQ/QcDH+8W3a5DRI8VD5P919+
uWzz2Hyzx5bLMHEWtXMPe69yKZFtpC/DTXikRLyovuu4ZPTqLXewcxNrV2aZupkc1kYoLQggajbe
CSD4djThR+OODjlGh1TnsqzyLNK/r0JWTHuihBoWSiuQ6rG2J4vyKtO6IL/RfhMDTBU9IHSNSMXf
GxtqMZnlkO6PLrHCNLVyPBRlwsvcHrPyEydGt/aFKcrIxXUTwlEs92ljzJEaqTBGCSCC2tJqqytA
W45aHY3TY7f41S1vuHSzwLWyyvKhypKRRrkEq/Twmo4FdIsHaBXNx+zAS1630GZtigkWTWwGM5/w
6WLUwo2x8Mysu52z4D7FgbgIka/14JE2MvXLZc+e7mgs4qwNMzGT9kE0pNQw8WfQwbffIVeU55b8
0n6HJOazVlkDzizR0TU7/4a6pTt/CURr/JJyfsjmjWH9Q5h4kiVxkqYuD/1krwD64gMKpaHVIX2n
s8NaYvMuyZsH9doiDbrVdhGyeuyMARZbdwTRXOKFQITcoqIurubFzk/DVSDE/e2yx7fQyBRVFSyZ
OnIidoDBnNUMrS9F6CtV9JI2mKWvfwihzGnP3nYntAdhBxdzlS3JtUU6yVLX0iyEao21FPRyH8Wy
6QbiAk7o5dnXywvb3KOyrGOAESUBWWNCOO+SKSIi3BnLn5Xhpdb2l//9LcAx8c9q+E+BpiKTdJhC
ZHZx2cFxwW/EqK0gjN0xMr1QDS31QxfYtTUm65ilsekzoQ59+Zb2YOmiEx56cuK8LZ2+PlzxrLPt
wLcFUges4pGM8dIVchP6wo4cZMSk5KQuvTU3blPboR250fNll25HycqnTL4RyLlSiHlFd7/iJV+l
napbLUQ//dmRMZxq9b/HgXPZpryVjq89yxz/+QhJrxyHBVBV8pLE6mRr2Ld2DdEW1AB3xuf0z/p5
sIh1GtpKrbiwzMTK3OaONk4ZdnLLOzg5jmf7mqC7GC7yCC+UJHdbc8FMt2JdXvVmlmUqGn17VVRF
ZwVGlk5WSVj3uE6GrmjLdv84YRTxQDmUIYzVOzwii63LwMoeuyZRziHE2Q3YLeJLLt2Y5GgmX7Rq
d3lZm557WxXbo9WQFqppIValKhD7bR8iKeSEC89xbFtWMS55AaaT1xDVUR0W899oQgymP2e0Uum3
yyvaRJnViphjqNW7Sc9loMyCuJPEo2I8taI3xJ8X/rTv5k5Y2aLeXW34bElNSUngvf6g+cQmz8XX
Vx2YhBJACSCAovNmU/6h3lbcqtbxwaBpIxbamCr0fCi/hXXlTPND2BbOsvhJU9p5PFizsNeqvVE9
JerTZR9vHoGrdTPYGk+LOeQqfFwv+3DaC80d0Th1LJ4JBkujOYi1coSJTj0u8+2ouIH2eHkV59ph
jAsZ8IwStOoJLWyosk2VwxZHUzz6MK67EaRn8OmiDAq/PN6CzVRx5T0GPxshmrrERNTIfb3DENZj
mza/QxJD8kpxugXZ3KGv9cmLO5n7zkeP8LNk8c00W4CU07IvQurVFrpFKWZrX1XErhKpoInnJVtM
OmGOizIaFMCM/OEvKR/avzGkTx/U8Xn/NdkWLX1Jiapg+ssf+vZLEg+fssBYeKcARY+zRRFFIehX
p2RRzK4Df+IYxwGMxBiWcyc8A8lUi0Z/pq/04Czg9zbom4C2MslsNklHJaMS8M2IHLsQ9HH7vjjK
JR4x5EidrVLoauiaa6NtdtoXA/JTsvJF6Wq704mvZrUrT92x6AIbh/ZBi8DQMZQYizWWQ6BJidUO
47HuwodcJC64tltL7tvIVoPqODcg6RMlRzaa5wCyv5aiJrE1KbXoL0b43BuGaqUqJqcXGYo8suKT
cULXgm7lUX0TjpUVSMuLOhaWkA46WtDJTRCaPw0VouSTHGN8UrXbMvGGrPomqMNtFYv7blG/i2Ww
T5f0Jotz0c6M+ThUsZ1NgWbFbS9agSAcckH4XDazYKG7v9u1ADltRodJMroNxqelIfwcGWCcTpfG
mkrtp5Zmnhmb93KWcjLac9oTGatEWVRX8PiDcQomHOKhTHSzN17PNkz/1WC4Su1QOtKuewPddJbg
VDGnyLSRGbwzygRECPX6alFgVAyelO6WzJ/rRLSykkcBuBF47+wwENwWsdwMDewk6uKI5KskK5Ym
SnYvPKIbjIPFG4nIO2MMFmealoLcCsZeHwcoMtGK0uvTQG/9+7TnnTUGglGwL4UkgLUmNiCPGVut
wlvQBvytTbBQm0jVnGqqChOoIse5pfWn9jXVl9xKweWUexveMqhh3F2WwByj4H31fTJSNHUMOUOF
3r/DnSqisZmyoi6qF+3Qq+r0FW+FW/GxNsh8MrEeZEi2YYWzX0CQmzxXP+hcj+JQ0U88o1FW+xEd
ANwDdGsDrA0zX0+QurJoRxhWstKS46+T+FssgYtnEnlwz/GpRlsGVwleR3INIibkNSpfz0vNkuzX
ghzvC2493eEF+Z8vyF7ANakCrLdYV39AB7yDdPIHvboK1tSh45iSrAy6rUEUE1fJGZNavMRkaw+u
7VNvrFZbNEVmSApW22SVJWOmPgS74+V9zl0jk57PnVxWHbUh4Fl5cWJrvpsnt3PAHrmTrNxPursK
6mOBFU/e88femN/5mEnZg5zU4tzBxyiX1bZy2iV65me4rE530SGa/MsL3jwi1k5ljoh+mZeeJDCY
7NPYprN2qW/eNv0D2A8xc9BKVuqZLa/9gf6r53kKKlQGUTXDYOdTgiELoRM54xZUPw5Gbukiyq5p
6EYNVB+6wanVwQmzEF85dePpHryeblNMtqx/wobmtM6cerku/RjG54KatGGcitTngyNqVmvpv+OR
+VG/GSC3aMuf69iqP3docTTcRfbmpxTlrY/UJ8HUL6O/F6RTaHZhUGMMokIbDOCjjpYChF72QwLf
VOsouhNexS2z8Q3WBtkb/BSrszAmMKhMntQ/qdIh1jnfeWvHrtbEXt/LsDDKXKae7bzZLJ1MIByU
38LatQUGE5SunMsqgwVRnj6pceHqI/g4ospLdeUDTbbvHMZgg6qkeixHcJj6f6xd13LcuBb8IlaR
AOMrw0QFS05av7Acdplz5tffxsj2UBjuQCvfZ1WpB+BJOKGPfh/7n8s8E1iftXSZqRFD1bBCQaMY
eXhp4SRkIkik4DRg+2k882B+fSa4/AOyHxYhLhC5YC1StaHVRyAu+qB/djmKDfharuUFGh8DhHNm
+cjhwNhEO7QHMEJZ6yMrWUPnX9EeIATkYoC5scAuNON4LAYY9/PumazpdQq1Vkk2NaqiVc0yiWXw
DhJJ8qGJVKApervXU0YeVNsV+Zuo34xhW7a3CbbOEF8Q5a/p8RKVU4FwolFc10C1/MaWyDdd91rD
2Fz3E2uavAThZD8vdSmJagKQ+CYrZ7uSReTUIgTOCmfYDVikBY7Rht+05LYWkseK7olTrjCCea0I
jmC0D9r8Fzrk2/Hp+i2thZzLW+K0SVVA3VExa5SMM4iL/4nQ8j9/0CW0KAuSQ6Lb4jSpITXGr0wc
psA90fDBNz9cP8rlsDizDAth5lRnikttiEfoKkw3ojzVIdMHVhDV7czaYrEtekwsLDVwzAprQ4Sl
USa0nE9+gc55w24OiZn3OB9bNFvNh8KR/pOlWPMji9MaXCSty8Y4gQUViZNCt/OptHO/Q2ZUdYxU
1JPFLu7K0Qwu8YRG9kGbdVxsUB6H5g6FbjtAKkCu7ufpZppFo0oCSTE481ApqD00A24yDJBzlTd6
pTgCUVlJ2+FjGYauWYjmELy8dFuTVoVjFSBoXjiRVw/TrFXNl2h83NKMQYwVn7/Qnlepw2XJG/ON
b47F0S4iGPCpFjWLx+VgE1O0zea66PbWP9Dv2+MLEDXqq5rO4rBfldRaRUfknt4y4vqadY/o5Osb
FeyMyhn0cAhldOoCFQXijfk36rd76e8U8xSp12EI2L0uIuvqdUZjd7B4usnDiOaKDN9saDej/FDg
KWwqk12XgrS8CIez8U3eqqXeA8fE+KY23Pn1B0zB39Wl+YbIdikXnKW3tEEyjRpAWj2BEVx1+0iU
DV/3V+c740y8NAUxKGohem2Q2w0WiieZrTafr38YkfBxVj6bjdqMYpwji5qHTDUiGxQhseDrr4dh
ZwPBD3xXeUzq9vS2qQ/oGXSjI9tjmMYHemBKK2p2WXfDv2+Oz21ZJJL9ir1pwQSO+OvW0vIv/dTt
Q0pcipaL61coOh3f0jwqMRksloVhpF3naavn0QuRJq1KxSKly+ntNNDWlJDg3tII44og2a82ptwK
PtiqGi1AOHUlujHoJRO9SbWe2tk0nJE08IuYZDHrTvD+FqYgOF3ywZfU1CPur8qOvUscesMmC3vj
Q+RY28I1MeslHIdY/WjLvAenXWTuk8jAFMs2Qz3Lw9DyXbyRHL0+oJH2FQPSayKJthKqIfWpEMK/
7EwrJyRtDMhI9rGUUI2NyEYe8O6mbhtNhzdI5BKNu1EsrkuUdsaNjpuJsf4pu2TbuInmodXJtVxd
Fvgw0em4y7RKM5qxgB0xBpJWqjZ5dUjsJhrsxvpqjqEAbf3bLS6TM1qDnjWNnujPac8J442/+hDL
g7hPfy1cQ88MitlUA+U/TxCZEDJZQwAwJa42eprclWXjtFO9qUZ1W5DSa6dO4MXWdHwJyalfIE2o
71FAorg8FbfUEheX1zR8CcE5Suwb7PukhBkJ6slWpndGco9GaDseWpF1XJeN8/1xsuhHs5aQCUjP
WePh8TkNb22Unen+TMPnr+KcYtfEB9rLM3JSORGtkltWAOimn4PlmKH5PVj+uiqvSFo40SRqmKo0
gp5T/WMUNvYsxW6QbBLty0j+sULBK1AkKFzgnbSBJMUsI69FH4vpwWhu8kEQ6Kxb59/yr/M0kW2j
+qxnBTX50mH1k9CJGFsxWx/GukeQ6RcXla+fC0W7l+FiaKlZl1dQAFLf5P2R+jehIahSrhsRgtyh
RfHStfhkDclG4ofUejYicDkvKnqi2slqZg+bJn+jca8w00cddp6BJiMRleXv2d5hw5k28/iR2LUT
iPf+rN7hApELFFAN9edeAeLgmFsi36seQ6Ta0di27FFh7cvv5VZ00FWdW6BypivTy6akEVDzOfWU
NrOl3BBZlLXn5vIuOdtlNWmqBSosSqi46uH5AdjrpwegeDJbdCDOfI2SGcAY40AB+RAZgx0Vmcid
sS9xYacWd8bZqQhdUrqu4DwW+jKTY+UUDqsu/6rjiSJI0Yk4EyWbCQoQDA4pN7tqt1qWiL6Q6ESc
XdLjThkzA5em37KALpp2jH9Gu51RODuVBkUR/6rZRe1EZ1lzAwnYlwYDG2QxRjwB0EdePv4UW3bf
HlMUscz3iuW9JboihiKjW0TXdJ6/JzJDrdOpzx7sbIgGTxlHeUz2bCW7dFPs/hCN+1wVQkSLZAE6
9G+7T8muujW8YG9+16DCgavtr6Ot1cLQ+nw+G3eR1ahhRYiBs8kHbWNgZq+z6efgoL+bt/JmuMHm
lef27nvrJnJbR8U6ZF1gmdcN16+fgGmMl98yoHojY0kI3HbwFJOvjXRrYhvi9XOu6gDo9y1WbTNQ
cHmJYdZJn0t+GG6bKbWzsrQlLDa6DrGap9J11DaJxVrKTy5hkfOY6yCUuzwPt+He32bowvJ32iG2
Q0+8tGDdSS+wOLPrqwlJtDQLt0sOHcUON9jNMYNDx3wFIdFqCLnA5O5Qn6TalAZgFunOij60We+U
ardvItFU+brzXCBxNjg2NJNMFZCeeZZ/Us/Q296rYU5e0cHBpPzCIhsawSCQAlYrfhyoqvU4yxJ8
urrTdoYq3YGKANMxcXRDm9Ydtd7DivW/x3oSTFUIcPmBoEGrOqyLwEGJhamYpnL0gLhl9klOZluj
G61Bv6do0di6nJ4Pq3HBFilaZG4aHPbZ/UQYms32bFTujWl9fYFFXuod0SyUN0tgKe8Hp95nXrhJ
v9WehR51cRS5HuIt0LgQyIzlqoEKhltZPrTwQ8kRXc/eq9/4q0ZlAccpYRcbcuiPgDMDdOCEd5Fo
08OqZVwAcBqHGp9VqmoRbuOwt8NYs7Wodtte8KhYNyZYf6UQkyqGpXHX1lVNHDdxHW6HwwhCyObL
/A39mQ36IV16IG540HCZwq0oqy58gcrdXmMGUgVOW5hkD91FN8NtdmtZ7ogtQ196j3rqZzadoXvk
UKABR+D21kwZgh6KPWIqdJ4PH6JZnwIrs6B3WmHn2h4dNzJ4K/q3tEYucPjSRZujrzUtzXAbJe/H
qbGj7HEsZryhekfgfC5PZMmKSTXLQHSKeSlOqdMsziKzJow6YvLQwRqBraJw2iMqW2wNljV7uE48
OoZahMyk46XtfInMqXiKtogwn0/IA0EQkW589/sUeJ0ruzRBN5Eonr3UCoy7GaZBVSx3NC/IwuMo
lxNaTIhn5dIGo3SBlWZpIjjWKoip6TI26FBNvehexOYrMpioD85S74VOi9R1PQswLu0HDrLA4CI9
tPD6sarOeGpozPrHdkREPbNrYrGE4MK7qcz9bGYQZvmPUTyoYIQYKHWn7t11+btU5hdH4RsT9XHW
VYUCZ05St2inbeeDtQSrcboQvZhoB7aCzLsOuWLtX2JyIt9EdA5B3YnrK9pd2c+2r30uOs1rUTup
48H2TcOT2noXkzjHZuHppsomwRdciVQsWddQeVBMRcUjirPQJZUiXWO9GI0nlz/an/tpjezYubPX
y5641rEmNEtELjbqh7iOIwXSr6mJ21T3KH2IAlmmsbxGLyG496lEx1kdY3xMxntjpsyJOn2N3Hzu
NekHceriMmP48hI5PYh9udZqpmvtYNnmHO397OOsvjP7+2Hq3etSI7o+TiFkaQj6dsL10cK0I3Nv
Yuv0HyHw65lGTAmVLcHt6Ua5myrZqSv6/s8gOMkvrRjc+inTNrWxLSV1QuzMvg6xql0LIeC3wvmV
XgRFBwzWvh1VG8YpKO+NLXGxBFDcLi74LnzWPZosldYR4GCsvC7ZoMNAoKsiBPb3xfPMytPW7LCC
dTtRjH/T71JkCaIKEQJvDMrS14oJCPX8jz6AeF3UScKE84piWpzu52qbDkYL4ZWm91H+rvJjMF/B
dYzolNXkHRhcd2Fr/qkkcOYgiEKFtqxJsQlGz1KIbdHc6/VdoUSOX+3VDNvhS20rVzszDnck2ggk
kb3/L06N97SF7mFEp3x42odZn2g6rjVoP7JVxEkzHQZ0hNcFFlqZj2Nv2VV/LIS+cy0EQB7uNy4n
MC0yuIPOzNJo3ftVvSXG3pKj3fXTrcrMAoSTmQEDS/GYoDmoKe/iMbLlN/QDwbouEDihMZI2K2YD
x4BN39dY5dlOmoCiSHRTnIQQ7A3ya+b9qXmf0O5DknyZ++nxz26K8xKzD3KFUzvfMHz1KwwhZKnA
Qqy8jF9eFecc8hE9iSHBx2CT5ONesf39dM8IiYedJfjugivjA6ZcASl+0ANKA6NcmbwPwwe1ESTW
1m34+dPzJY8RASypldN5erdATx9KAmjzVw7ZfrgPD1bkXf9EQkDy0saO6ZjRIgJgDY5D4iEUdBKH
Pkjbdgs+rq0Ajbm5K4ZBpy/Rery9kyn7ifb8ufQb7fCaz7Uym/tCNHTeGPQKEsPWqT8xQGeObZV7
UCh4+g1GmryQ7NAbHnqBG3wWnJFp57UzcvYhahS1bVmLMSNUaPS/GoCaN8MG5K3mI/YpD2xYAJcb
ayJlYEp7DZmzG6SpMJTB+kEbz9/mHfb3hK55Ou5EXelTalvbasO4TbXIFRyaick1aM6eNFlERyy8
eW4bj6KfDFJszihP0TauiFjlmOm4hseZliREaB8X+Lim+jSn9Tu0I6vtbk5a16wew0kR6L7Izui8
nSmtCBnOk17+sjP0tti/SnAFd8k3uoIHVxn7Bmdjn9FsJ7vbZtvghvXgq0mH5dii0ozICPD9rlnY
9oYx43Txvkw+Gptqq+5br0o+yi4bpOkEgrpuSVWkcvAKMzBuiI+7iOuaAZ3q+AvavK1tXel2Qb1O
F82J/Yv+n1E4y0ZorKkpO1TrsoUbyMsG70OXsQlJ825yQeK6m8hOuKtsXf3PsJyJ87OxQHzPYKvO
7c3AGUzsULd+NOHmus6tq4Apo7pFwTPHb96YBzWYdSYmbZrbuoTt3e2mnb71PbE7lEvaubCvA64r
AaZDVEuX1csm4sCUogw7dZ8HUkdY03HHnK1/FDtbERafh5vQjmXNOrD+T479fCy+gVgOVVKnKqBS
mjgTmKel4VHLBV/rROp0YbFMU0f+FCy/FytF+gnsz1RFw0Sj7GQq28pQ2UHb2LQsbEp21vxPVRtu
rX7Tytohgez6UeDKFvpTAsPpmm1r/v2mz3n+RZwNxbh3M/ch62HCCr8R/Dssdqr2Jj6nKHu7lnUB
KZRsUQwTytYF9w0mpf1kVNB+pm6HyiEeGy2uIgxNMqs2bsNDJ8xWr8QaS0heglpJL0GHh+Ox8ell
aJijjCK4yhWL9gKLs2hDpUx1UkCEYECz0/EksCU4NVbBn0bQx628M2tnFDUgr6nJC2DOyNVp3IfI
uTFfMbrP35Deaof/xzfkJ0LDPBj9egbWiSkqfMdiReWORVM5uWelbkvQdroSz7w4HBfBRUOmDKOC
L5iRL2H8pVOeDLW3h760Q0WkniJp4aM2OcSyuQZY7HDZLjjUExYfKo56I+1DUfOuSFyYD1k4QNBm
dH2I/aPbQH2gxWeqol7zn+uUINgCNTpqC1j5czG+izw80TpmbtRtsGPj9MOGLWJoBJK/8hh+AcN9
orjzk8lknwibKx1/+Bz5ouTcipt7gcB9GFMOad7PQKjkewmEr4U/uIms2TF5kOhRs4gn0OWV8OsF
IPdx8r4Ky2T6eXPGDkxIzmAdRgf1mA22FYlmA1dV2KTogrQIpP3CMRRaNQwJQUWZvcD+45toTcpR
+1ExT0os0I5wYWwaGKMyqcNbvOrquRZYfFa1MAsdGQBg1aP51GvRY9Grt5gxeV/G7c2o02OUTAdF
z75UGhjuIn9+i0ovfwBnlKmMYePJxA9g5I7jPnVZuFLt68Mr/Nua0FgyCFwYp+Nl8/hIDZCka8in
lIyeZmyS/TBa+zToj0o4/jDUxnSiuqsdeSIbTa3u0Ph6UwbgvRMI7/oHPv8OTnipVVpF7L/4wPNd
9ap3CvtXXEBDlkfmnnzQ/C4jJlKbRPNvlD73zFJ247H4PoeTIFu1Uu9GxXdxvVyoQhpaJxZLVyn3
I7aHOcyk+WBipKEjP2H3Lwqlb6hZvoDkVGUMfBPsbHjRFmmFMdR+n8+d7GCkQxO9nde8AXZMGKhc
aspl+3o6DgZ6qYDEmG0l9lKxC0cHARDcDwihMHvoZoILPS2Pufh4C0zObqdGL2shNhtvu7z7kOqa
m425pxf+JuhVN4/bvTSXj4guQD6bvOtn4gWE3JJCeYpN+lmVxw9lG22CtLrDwlQH/+M4x9HBkIuj
2U8bo0mPlnDViOiaOEcwGGHVdkwGfH2DXZGuKbnBlIg+xqoCLS6GUyDJ10BZXUGq//u7Y4V9FlKt
aIql63DRF/3NSSURifgYcGFYQ3lU0YEWOZkJdg/GaSxHoI7D+p9dpgnMxPpVnoGZNVvEH7laJxE2
EyJ7ot/J5m07ekb29bolYupxKWBnCO4ZrIDkKxojnE1CNX7EStQMqa9Ql45p+FRl97r5vQy/X4dc
9ziL++SEOh7yKZrZbPfzg0axx+NrHzTsX107HieMM9uioEd4z2gktLXq6Iv2NKzFvkvZ4OQQS3rz
kjIupgTzHqqnTfs+P3bBu7gSTLKsfygT23s0Cx0afGMNMaOhjfHqBanJxxLrAhQsaKiqdj8YkZM0
d6N/E4jqAuvi9xuSf5nldekHHZscj7vBnvIUbQA3vibq1Vh9c4I84tfJ+Hc9ySdd7hkhwoCNqwr4
j7MEfcCNK22z72yplP/3dfkTHYvTKqoXjTJpuMkaRtwnT33d2hEeK9dRViUPm0mRSDAwdcy3Nsvm
jJVLBiSvVIkd5j/qanMdYC0bCHKbMwLnbBu1b1lN7/kpJI9Ovyu+j87gIlnRIvcYSn94Is7ThmGU
6sEEvNq414bI7oU5uXVL+/tIFw3LtTzFz7xU6hY0Y05+b7TwsZJTTu5zCsLcRe6EremCF+y6DC6A
uRg0yXXfKtjgJOOPB7ALGUxOMjh/YTLYvKULAF8Pc3AqeL9VhBQvbTtehc2QstrrUNbu3Oe3wfj3
WA5YXmEouyaRdmBjdMygfAhjK/MCBcFhK8wUyutSalqqjBZdTMJx5j+tkkKPZ+heraNLDwP0/5Rd
sAtLYiOnB2657uCnw7E0ynTf0P4pVv2dP+r3RRZ+ahrrwWykpzrNFDvv49u6bTaY2DqgdTlyMAzn
akn5LvMNbMfJ39HZcqakfagCKbRDMDijrRO5kLHByoVKahwjND/2lukFIF3WlHA7F6qLFYgg2Z3z
d9pMDvVAnaLM7scpeVeV5V2OQNOeLT++aXT1UxzQr+jAvNFi8vc8BZ8MmhwsNd37jfYdK+sesiR5
BI3MJ1pVM5Zo+b1d0+qxiNPPYdnufWK4MEJOliZ/G03vlchbWGMWgt+x3NLczF1r0Ad7yKPCIx1B
oS9I/kKDo2yPpvGuLCu7DsjG8MtjrHTHsZburay9l/V5oyfNTvXTr0EWhm6tV5+CQWntag4SMHAZ
X7Jx0PZykN1Y2PRr5klqp3NsuHGVbsO+dFPsvcZqNnz3YsZKgwZ9cj1K5w6YFO4nKZzdoCxFTHir
zwVVV4hMIRbE4ORy7rVkCFlC1yrpgH2G6vu0q3e5rN+HtfGGXkBiLcA475n1tG2GDG/4ogWP6WSM
xMZutS2dZ9GLa9VPL5C4V1Cf5JlvtgZeJmUY20Z+o6t/hYPkRJmECZdANBUhukXONrdNmCJ5xJIT
2jHuZ3eIe9ufJycy3mSVFwfjrDKISZVo1IEklb2jhndtJwjXVgMPFZ6E9WsSNBu+NFRlkFLqs6lT
qsZeYjyBktLR6G3ZtS7t9nmbuLEwy7eWTLIWmJyLDs2p8U0sZcFClsGrmxKzppGnKxv4Nx+7Z0oE
3/ag/2Dvyc7WveuOVXRgziaamdorVYrBHX+KP0XDQZG3Hbql478GA8stqmMq9D6rj5nFcbmAuBmm
Bt0wQPyVHWYZkD/IDi+vltPvTuoyFPZxtYw4rHieP5Xfs/Q+au2s+ywWNX+s+pjF6Tgll/qsKRt2
ukzyH9HR/JfRl6Ls46q+obb2y49xN9h2SZG0PZ4UYfhokXHjx/0GCVdbCT+9QTgWQNz1RQa6xHrW
82OAz5GA1UjNDCeMH0BEIGO/8tDelqJAb9V0gXLYQNJRlc2LBnRDjnO9ZE+MGkNy6EvMq43ffayl
CTwEgnT0elC5AOM0Lx4ifC8VwXHj1fuG7IMDtN7ABjiC1ezvpb38hk4aNjf8+3SctjWREUllhQtl
VXSrAaWs6Rbdnm6xbG4XYwPdx+sfcK3A9wKQE5VBURLNCnDCst6z9Q6YHfBCFQSRbM9diL05mTc7
bC3kdJxkgWlZjzMXp+XEp1MHJWwGfEs2TIDnB+v9VO7Yok25fVUGaVUxFoCc8mGBV+G3jLYPw1mf
G1ByOX0RtHbQg108EM5KrKr6Ao3zskbQd1gvjXBSPlh26JAOpSfJCVpX/V1e0xOByLIru3jiLzA5
V6taFZYwNbjSuXmQfMNh5D5tp/53IhAkgRYwnJ/t6s6s+xwwLPtnbSLssJZm+ztGTnbyThH1CAkO
xS9CM1M1r1MJn21M75toq8/HSBOcSCAZpyzNIrlUJH7nl6yjrJALe7R6D0ut3GDQbkgkIj5gOnzl
E52MzgIqrhnHk8xe3K6/bWRIPatIMqnXMeno5I4heM+Jro8zKhJSJf3MOqxIHWJH1xYhpm2Q9wJL
IjoWZ0mCrPL7hD2ImelCOzrr4/p9LFZoFaWD1z2BhpYOlC8sVKJehmKRoRc0UFhsPoF+o1TtXP8w
FZ/K+qYX8Qqva/JvKL65KWhSSwosnA0Pso2REnsqqCu4v9Wwh54xuMgSG0exUBx78E7EaTMoRWEo
WAKjPoQHPRegrYvEGYxzbGrQEznV8cKvzHfh9H5S/pHxbr1+ItGlcWJXK2aFgVd8nyzaKeO3ahAN
kIgOwX7AQpG6Qo8swtoIctk/yonhxVl7GOt0e/0c/+KmzpfFfscCx4jRGF5C1k6SjQ5F1pBp3rBt
yXO2S0AiJVLYf4k7zoicn8oyv8jV8Sfi+IOR6LVstzySgJu8c0UE6MITcp5KkYYin58bMk7FnLMj
fqVJWs96L6Sd81PpOI5ZxmiyftWPWZD/utbEddN+vkzOTgSzUmI8DlCltRvHO5ktYDQn29BEBYoV
nl54RZXoJpsY1NDB8lJQgoFWacye1ZmOftnQt610Srfgxux0Lbdr0u/B+ISMbj381fYiMV1VtwU4
JzPaKOeWNuIpU6qe2WC/bK4LFHrV4C4e15xCN4icpnwAwkyrfSOPFhI91YM1yPtYKg5T3k+eQPPW
z3ROv3AaLjeyVBqthdqI1seOHAT3kWHdKIqynzvEG0XaxbblJw+zZhyNKd+HfeNJU+lNw2jYUdWL
XDczixeue/F44/QkTYMqK7Cq/fRcRN9d4LFFnrADM1hrc0fE0bF+/HOygVOSISVa3laQp9T4Woeb
OhNtdxM97jnVkNSskgwZ9wuG+r1yrHfThnryUWRfVg31+dp4+gEqDWaZlIAZxl0zB04jPUzNf+d5
Zsr3+7J4uoF5ittaTQBSBaHjp3dD3bgCcVx10QsIzmumUp74tMDnn1ttxgqhCJyTgdXZMtaOhL7k
qgH6A830sZfbr0VkHEaqilJp66ZaAxM4QSOyIvNLiK0a2zlpAs/deJPXfuh/sPDR/DFtFLQyuKEn
6ihYN2pnQD74VpLeTFvmi1hPVrftd9ZtuIuxWaXaveV6NV1l9ABoujxthFr42ZQMiPQm+PPn1pdf
ldC3t74ssDjVaqTaslS2wYhFq8zD9sfpB8bbNu12ENPU/stXOx+NUzQ8NbtRZl2I7KuduiVYswR4
D5xaflXMb66aqvMBTY7tpm8orQsVtqMqgs9VXm9ApnyYabEzKnlTRIPTzPSRqUsPjuOUhjvaqrmN
fqAjWt/dgso/lHY8duDPj9TeCccIhD34Ok7uY21Q2mED16SpzpCD4iYFXVaBV7QkeU0cuGRSvSz1
H+ch2mhZ926cRyeQQRMg5Y7eDQdYbVuusw9I/tsSChx43DkjrHlJ6oc5a7E0M3lHx7GyaYO+PNCe
73O9+hBIzVMc54e0Gu/zXr/T2vmp1WpbSatPpMLC8Xh0FVPdzUZ6oDlxJUzt0doEcQ3x1EnZD2q6
0ZXHWGk2/lz+FRLd1iMsK61ClGv0D0oU2n04P465jhYn5aBWzRcQtHxUO6NyZdPyZL8UxZWiT8RF
/JI85OHc4RPFWGA+V4cK2QGWfPRRyn7N+IlICk8ys1CwxqJKa8jIjl/kWxDmobDniJ5o62HeQgq5
kKGmsoxtWkCUaeORTHerAnRPBSSuQSQ7N0/SmB0CP3ukceKWEpgiBTZFdMdcBAGXieoSa/Vk/dRZ
dig32TZy6sG1tumEYQpRBm/V1aEngam6ekkApXchqfMIiq6gCd43TXRh6g5WVT8KzrXqihY4XLQn
WYPV54yDkpF71+/yTbsbNt1eP+bifdOrcd8Ci4t66q6S0nnAHTK73P9In1K29spja2QSzXlOZqHl
S9q/qQEffUYG1QmaFDG98TKgToYh7EIw5W1pgmUBZXDUkVaQnNaup3vZbWtQNInGilY/4AKSCdRC
R+ohpSUIM5BfVqbvRUc+9126LUYq6GUTwXCKEXZyG8U6TjZO/h4zBSZJ3JZSRyAm7N9cBKyL03Di
nxqxH5kUJqZ22aqFn90ko1Pt/6CbZIHHjr24PQ08FX3Eqht5UdpGfwiwZ64d99dPtRoWL0A42S/T
otCVFK5rSo8zQcOPFXjXEdbt1gKCE/mu7/yO+jjHWxrrRefhYpF8rBOpqEFM105/WwNUOVUE0raK
gF1XaPKVMXTF847pdR3nfg6uv6mcUaf5GEcCgPWMxRmBD/EtOQ+sGUmyEzN0EYAVyNxPP9jw5img
epOWwizIpoJUKTmVNRZyls5hWKkx4EJjOMhk+IjGkvdSogqOtX5vZxjuy1C51SascA63AR6apH2S
1PdvEbTFQbjAMGwqRBlFBBbGCXM3mp5Vuyltj81g7iSjPuSZvJWMqLEzOTsGlB4wOP79+k9gZ7gw
EedfcNpct7hK2vpKOUq4ynLqf3S5rzlVH2/QhT7bXQqWAL3o7ssxEVS6BDfLT1PKoWVFCSNjTOaP
1ADVvGjI6MLAMs4mFfsg0bXBphS4i5WyieK16PebJL5Nh5uJer2I0Ozi5l5C8B2BllF2ml5Fw4bk
xyT9hv2kjPG6BSXQqCSelYqaGy6tEgfIuUMSysGcJAEc/SHf05v5qNwxOlflNtrEAs9xamR4IRYc
FucHqyRACG4CS07z2ms19J7RSnuUB220QVNqJ2gux7qxm1bP7uI2/agp6FFKwX18F4RGZZdNHHrh
SO7LDCTqIeaBjQ6cGllj/IiL9o4YxSNmCZ0oKbapND/IPriTDDJsWjyjfWXYm2333op6gm7pUnJM
PU1tNjtttxUBNN2WieXI4FpxsGpkkxvDlz7XMK0uaZ+ua8eFnHLXwBzsQju0POp1ucA1NNkxNh7n
WNSKI/yo7BcsEIxsNBiZy7DBI6a9eWYdLlMWn6KUJnzNX8SN3Hk4Bx0oY63gjvtLERLOIlw+Nzgs
zk+HTW1WMXjNNvqXE5/tQXtkVNG67dvmLnwwBGGBQOMp57PjyB+bsQshse1H0zz6SmhjK/x1cRCe
ifMI1ti1uRngaz1Thho9WnF8l54YiFG0fgvZJHeLnCFT5jQoIwu3qLH9jTLC7rB0TZdtmUUX9ysS
PgIR4bec1DPkccpxj//dyoiE/6KdKkFLb9DgOkk0PpgR1jmTyp2a+KmW/MozE+2vyQgf5BqDxeh6
bBvdEtR9BfrNb08vMtmajQQ2PKpTrP9+SmuBoxNIpcoZkJSSoSc1Pp9ZfKOJArrL1FEiEf/eZR/H
SylROSuCNSfZnKW4yGnLlnwqH9IntqNDd9gUpdmflhIHlv3nFoWnPEYqlKr9AOS2Ams69pHjgXZa
m/X/sF8qZ1M6IydWFAHtvwun6Mtx9mToLb1OFIhGFtxaam3X8z7RR1tgUETaxhmUsoYEGjrkQzot
+QkO5s1Pny42yBcMV5yQ8KakkesuNIFFts/M0fPW2rKFeyJTfPkceInEPwf8NFDbqsZnYv0hqbxp
QAbSHthe8358BSOvQIv53L8+DIqZdoAj473cdF44izbRiBC4cChp1KEsmN03hx6lQ98JEmkjEAX2
P66EXDwB2QjakS5Q8XnYpeWxnbr97jkpXWwsNIC7AjyB6GmczZiVovALZjOgub8ij6Z6beTBDN21
03GRx1imppXEQAtvZAcpduY5Ja89sGbLP/GcmBlGL7+GCganwGo+TLQZocDogNyW1Ga7AloZpnD2
6kO97fvdmy70DMjpMjUxWOprAPzvxulfDP4Zi9Nlma0Tn0Z46ZcG/3kL/U+DLwXOmw3+L2RkcF8G
rGgsjdVOizGa/9tidW5pv+YV8i/xwRmLifAiOM6yQWpJuXajYnVYV78zFqfiQ9z4vqwC68Rg9JVl
MKyv+imD4Reu7/2RsFCZCwzysMAKI+yy+iksbE/MMz36m0O689E4Te+S1MhIlvzC+i8Px3+JkM9Y
nJ4rgeLLRQEshXqM2FWLvORguo0bdo/Uec3Q87ptPiNyMYHW+6U5lUAswdZodOUBJDwP178WMxWX
xusMwZkSYvgWzRRARNKdVm41+QcGXmdTtZvh+3Uk9mOvIXE2pMlGf6hN6DUtuttBSbZqGHtZKR9o
1wmyW//ipc+n4mxIHKnN1PUQQVo+mAfEjG64wbDS+J5sxm20EYr8ugv4jceXksegrwdVguUoQMWu
S56xmXcEnF1Ztnnl5myBTp/sy8J+zEY2+NhjjTfhFgPKgGvtbiMDjTUkdvb1TyeQw9N1L8Co0ut1
ygxj7X+cKfIljSgDxD7IFeE46d4CwRyaMTFbHIeR5eabZNttmr2YWk0ggydigwUMpuOjqGCW0DCn
zO6KxMXUlq3H6TaS+2/XL209yj7LBGcuglZqFOoDyx9RIKztVL6ViSgZKPIjp1HL5YkYwaAWvvBZ
fxhln0/E2QqQ7mOXZocTsShAu5l3yh09wDuKPZZInzhbIfldRTKGZMlu59ENZjDGv9jaoNpDI8Pw
yAZfr38tkYhzFkNqsGRjiIEILlZXNzBFjvmx6xAiB8InpLu6jJWgBsYI2gy6oW6MvvnWzgp7cokd
CXn+V8+kyQbRiWKxVU8vYww/8nVJ1YE3RJFdSeick1JPcKbVUHuBwbmouCtnRSnS/58DXmBx8seI
CosQDM4bSrBYj26wp/N3EmD2IpAZC9OKq0qsqf8j7bqWI8ex5RcxggZ0r7RVJZWkbpk2L4x2Q+89
v/4mNDsrFoRb6Ond2I2Z2I7oLIAHBwfHZCqvO4hZSSaWWdXFNlP42iBvwZdAPpMsAPmIK9hErrnv
UOiH3B3iWSmXdmgrZL7Os6+6inn/GtG/viDK8v4PasH0FbsDZCwj1XPM2Bq49Ul329bf20wsF8g3
vredYwwjraLcHld8LGLcafVLrItmwaz3CIasKhAVA00L/mMwCHNNukUmHUzPjrVzLGnfNUN/KaxY
g0eXb2KrspxqwbCwtH2FvIJnbs1NXDShVGhBKyWHql/8qItOtpLeyBKy+auqftziApm5yW+zzIfq
/FfDrB91FfX4DbO6kKl00HaByXS7xLO1ssK+q1t3bpof45L/zEvIJa+DVQRzLxEns4xTaedn1bQg
JtunXlNjErVeMKsA1ifL7Wv7rmznT6TNz5VZ+TpJF0eBIXgTpi59Yy5qN611rx2TWyWRBi+VoTYt
932oKO1XtZo9/JaTPsbJ/WzkP0hq/thWkP4oeSM5pSrVrjpDv6TTjMA0Ek81hlOf9YrflcXm4vVR
u206xT5a+X5kRULCCEB+Z8sQqmzHGr+kiX0wBEuHaax/qU1zU0KAvMJM9nXrf38n4zMSOCiwMRKq
EH5p/FGejbUE1q1gRheonR2G4q5XQHph5yJfxTUYHdw+INbQIHvCIGlqOW/QxUIArzgNpJSywNCc
OHwgeArVXl45N/9a3FHB2gzdBvUxCA3eCQNlZRXZiQ3ELbEco0hv1yL/1xcXZXCUYdpUekhjef+j
WUHHTG9BlF7G14FuxvBw/fu8d4EAsGUbEof4l3fSom2u2VNK7CmI1S+xHE5D483Vv54Qp3/3DoSG
uzsPuMbwFJaOVUxjGnbK5vZz5leJiF+bZwF7GMad95AnHMEHipLD9kig1LeqIpoTakOXgezlQugv
2C2kbSuzT3Ps1oTAcp2/xxNxGhOUoUPsLkMuSMyI1sP48TXtjJV0QCsq9Vip8l2RxMfrn58TtdAV
ofHfVDRiQv/vckXNEoHvr8O7Lfo1eN1R82hfbu52ibv4gyuOWvj29l88diQJE/xmnGtIp6Xl5tbl
D+Qm0UAUXF+VCIRJvyQTRqPrGIsylelLL0ExZZFqJ91EtKc0UH1vDm+LYew6jcutjU0sBgL0vaM2
2sswxDdFbXzMdfVEhkh2slzYs8JzqbtPZjJmjmBikxMDq6sLjzKdZJMrIekKXj9X+gqNsDFoj4UO
ZSlRFM15eBu4jKGDBno4lZjsoMggNbZa0ZdicjRO3WvIPoBU1qidwoepiGyTs9ALOPrnu9OWl+M2
1xvg1pP9g1CHPh3MO9t2UVR3jUC9kbxpCRXJqUUZBs7Ju0Bm75K60Kp+Q3jTBZMnjU4U0g7yrHOs
x/ZYB/NNK0DkLhV9voZl64oBQa3LpU61NFikoLmg9kO2GM4wZ+jzRdPT8Nf1o8FdGcFNQttLIMjE
rIwk6jDjO84BXMuH3Oo+mZP0P0Iwz7s4Uu0ujnDlm8rDWH1px39/ZVHmPhALGRg4f8fkZlWTSuqt
n4PYaND8fJOoo7/IsShs5ziRCxjmcNdpb7azDhjaqqoH1dN0nMP8jC5cv/tWHJZnsXPkfpzdypiT
3cZpPdnxgGqN9LitmytLkXf9878nd8RXx75B2w/CF/o7BjLZKGPd7Gd8/7NxkjDenXn2xwnK2xCh
oB39oagjh5PDACI+lgwybsw1su/UzQaXcZninZodV8pGHZ8G9b73FHe5A9uvJog3uV9th8b4DDNB
f+qyAo3E1eyqheWNJmncbl0FO8k9sZATtA2NIOhgB1oizcyaUqJvR8yNb9p4MCwp9ivdDMqhagXG
SG9h5qLBU4hohoVykG6y7mGuLNT6FRypZG69zdoStzSTo6pO4FBvxi9ZLj+bWvdtXirR6Nj72ivs
REMVinZg4jww/qIHzVqu67AX/R7FqCA/R4cW7dpilTOe7YMrF9G0/UrQy9zZqjUYUbzKeO/hzafN
JbhaAoHt82wDa7AsjVhg/2QLlf0ox3U9b/Q+WTzJmZ/NQ4aWlMGXA/M0HjPcYeUnASZvWXtM+ue7
Owy0H5oU68AkH6R7qD++cilgauE43mrI5krCbC73hON8Q2QZfa0GXl6XiLM+QpYsM7CJ98kDyN8R
z5EH05fO7RE8VP54o4nuad4a8TzRMD6AtIPO6uhsQ9WlnW3NQVEECp6WXuFFHkYJwupF7bzOobPG
QrfCBQXDvYlWSY6i57xlYyUXyRKoH7bu2H7r0bsLnUNwDQWD5Q4vVtCcRbe0SveOOYcqqJE0BVSi
GNlj2z8LmeR5EVlLQIfKpkcZI2zecKrPysfCuVWD8mgEOeiMkvBzdas3zkZAJytcuehHsBdTVETD
auFHtKszeTY2HOQnYD5B9iIsUhczfafy+3Uz5jg7lZLWWDg4aMZmvcAmR+s61IAsk89dCu4m8Bqt
N00qesG9p8pFLm4PxMQOmDMGofYGILQaJU+r36Nd0gBxVP61pM3Z2TH/OL6SEY/efDuEWri8bMkH
u3glS7y+Zl60e/FbmKfRkkp5vWT2goKxEapoYJuc5qCcdLdzJfFX5bwl4CewdhnjkRgYZCJAvTWk
eVKkJaj08pdcLJHTjeb3Uq9BdafZJ63QLC9p69oz1uFxsZWDWRjft6k79WokB2tOXgZF+aCN9nxr
rYiGzF4uXq7vCOfIISOHiwg0n4qps29Fo2jlvIrxE9VkdfIhBK/xv7/ngAAyRWLIuArYXsiKlODm
WoFAwuFIs7+dnxwGIZE+z5xBO2xbuM8gnMi+Y3ojBRtzEq+BZWEyyM6CET0ejpHLYZQnwh437rYR
pJdV6pShd3zpkA3Nmgd1LtdgsB3jVAU14jonvlVKJz8qL6pTubFXEO/6t+I97FUFRMeIGghwFcZ6
MZxkLxNIel/bAiqvPyNH+CVHF+srGcOzIqp/cPYUisMY5DeIBUz2cl0j0AtATRf9wOV8p5S9qxdK
OHVN0EbBv1/aBRTd8N2dmpbIc44GXmfmLD9VS4nZTSKBqGBLP+p96SFp5oLsADzi22nrQPnY15j+
HbLvo9LGot/CiY8ufgtzbLdUre0ExaVA00pvlFW3WB9SRUVE+GWyPmFmtawrzyCLoP+T00eDuHO3
3fRz7PZAT+ZZXTrg0plIDHRruAoWL0FzEkhP03DwI2cojg081Sy8gDhx1AU2ExOqvdKV3QDs6kdx
PBO3+6IcLLBDlWh7f+2UECJy4t8LROZaWCTNhFYfjAuzJRhe96IX43l2jdMcIingEQyfYpxqvbPD
7OY30h7vq2CXe80cpXi28iijBRwqbiU5lRefqoMcoBpw0I9/ZNsYhkfvF0ZA2AgjkjG3shpYqXQz
YuY6QQ0sDfUzVQvvXHEtlv8p3+CYWGKVsrbBjA7S8913Iw6y/m7oBM913j2Kj/eGwQSkkAZSjYwA
YwiaI/E30K53/t8NnOK4ULQgxjf0ip0SzHbAUtbKlcuHcQgb2RRcU7w37cWSmFOvmhjXHhWg/EHH
HNf2dTzCLMzm4u5lrM/oayuzUFwKEJm6FQmzVbrdttqvVR2TTuE6nM35bh3n2InlJ2lAw7blRKP0
WS6e41UJtnI5Jn3udc0suGLoVjLBMOJvROCEyIqNf166IDJOZWPLeJQq0tdCSZ3ILgUIvEvsAoI5
97UxaAPmDOk+g0T4n+ZLKs8Hxn71z8YWcNZ3i2J2W4rsNZVWLOq1t2j+mGNMInXNHL1F1qEJrT+y
pDc8g94vOz/elVKi6A3w3lmSuO+Ce1ftsJhAZLC7MjZnYFlFA17mA/rEHdl80DV4mgTikSBFyOrv
tip6A3P9pwl5Ajg15EvY0LZVlRKCT8ik9eNHFW3+9XIarEM8rV6L4ZC0Kx3btDCdlToYnfKvO1Su
P9hhM/dkV1ct+mdgQT2GFfMS3R+onGal6OHCd3I7HOYwFEprK4lG19jrnxdMfKdPRL6foi9tMZ7M
bXUgEeXaUCecMyvMQJ93fZnvBRgVA+9vGdVm/AOd98y3jaXRbCDeviDca7RbOkWBDorOoUScxBmX
T3gVdo54zIfnA5CvMRWCkut7lcKpNOSiBw9XYG+tm8fga1VEZD+chxGWZCq6DKKO95JNcoSEtSon
GAup7qrV9PrNPg7jTa61d032AWG+aCt55roHZJyOkSfpBF2q5f2RFI4r8hwcwYvPRDYWmiTvKioY
VBz7guRYHLgljhsCuAnzQ+g6XUdwp9KH5h8UreGuIZmJkrWJS4wxFFmS26ybyyVQMOPebY8WSCOv
2yI1deZeuEBgYooytRazHIHQ5MVJbnunnR9V/XYmTUhmUfzN+VgXYNql/9Tr0ViqDmDv/Kf4Y4mw
6GHY+ep50fpWnYoFXZlGaPS0xSuwbsvjuAXF6U+KbRcrY2KMGiQI3bS+rsyCKN9Z88qwuqHtf5V6
FrfIUUd47asxjnJLUvTFmVgcBOUTp9zC1ChQeIZ6mKg6y/EZRLd0pMzx+FaRWr7cxhRvtXS2adXU
vlfkn2sjei5wIibkT2TK9GrDb7Ax9LTIadR1FbJV8nnBw7AZPg941veK4VrS06J+UAvb+fc2v4dk
bJ6o46Sk27IFGwikHW2pwnGVznZayM666U6aiiRreCEoqoWUQ0CGnN07zcG1ndAclcL0XssqVLq8
TR6oiOJvlVV4WWXAYVvR8Y/EJ8tfra2ztWoDHH3vQw/MVW5I5kWH0Vu+de56wFzRd/Lx+pbyzGSP
yGypNaOzpq4ivHBHzR22n1EyChwVD8ECmSP+a0E1g82Ux1Wdl0im4vFTqU63vMRSJ7hLeIdqj8B6
jC6uk1G1cT1qiYOEnKdmjauUD2T86/pmvfags8d3j8R4C8yhr/Y8bluAjOXzNvXHYqyeykI7LwYI
HXOC/9mxF5H4PrOEbaLUyV4DZ3xHZ21Lr+XYSHIGkeEPqKoFkmv81ML+qfLzQMTLxzVG2CKCDmTw
QAvCBFtyVvcYpgRedoxOuF++ov9qcqAyc6z86rlbkHX/903yyGvtIJmgoIy6MopqxFdl0zt2ddws
oY4LJ9C5gGD84ioTOdJNHDG0F92meNx9A+/N12FyrZciAEOfN7zUxB1MFx2O4kwA9zD8d4Hwzpde
2UxLO4njaQuarnHAPNGVgsrsqwTUOyvZITCRBzJlEql7bCE5R+fJAxfTN0Vylw6cZ874VUsdKXUa
OSA+5P9w16Vgck8nF0teoYmh+xl6PEPZWxZneJFvxdMDAqvC/XG5A1sntVUTY//VenZXLT/XGvHW
snPRv+t0TQ/27txN7MaxVNnNqtxJmtFBAy9eUwLHxA0L36wNke/lTylttUujCqfZOK//DB3+M64P
yqrfmHGhi7v2cRhPJSEXJS8xPo58qiJooC0YOTGcUYVQxxD+BjkX9UfX8Bh/lTQk30YbnrFFkQf8
XBuKhjLe2JrTe4uvp+6WO4P7GzNlfDu3kfg30e6GOvDl1urJ0C75gECUjsuVmCGe8EjKw8a3iC97
9ksXWrVQXJm/2jdQxkH20AWfOhm7u0LvRzFO+aC5q5V6gktABMP4RS3K6zXfNBRiMWczWA7IubKg
gqSdJ4Nns07QooZSrJG5oplc7j0HX4zYADlphe3yTeOt7kiG8Geou4esrw/NhLTQ0nu6IYXXF8l7
XVg7KMYRy+NAIrUHFEI8L+9GP6WaV9FNGW+OMW+CC5xrLTs0xifPkiJnfYxQ0tKf1PbD1D5fXw03
jNsth+W7NOaIqHWyoJmvTB0rXxzQwDopZOoHOUxtC+b5TGLZ2ZYPafbhOjbXWt7Wxtal5mEuuqgY
tkCPnxfzY1MtjlV9vo7B3z+EVmhrAxTbuFItiIyLvlkCox28dnugeuL/GwJztLa4I1KaAmFAfEiM
wZ83IjACvsm9LYI5VoYZbVsq10tgS/dzPrqW9VkqjyZetlZW+deXw/0oaK9EFdSA5iD7UaQlN8cB
latgXCpngZIxAnK3VTvBrnGeSDreDpiwgGw5GsuZJYHrqFjyuF2CfDHvTBs2V22KfZ9rSuRCV8Wv
81Y+LTPq3podXl8hz+QNhAEyOnBkG8tkIo00acyojZQl2KLGcGRjdRYTwnOy3Tl6MTxlmF/o0P6I
hXtRNHrjIqQX5FjlxeoZHzKY0JyVCFYvh0tACQb1w3Ignv2hcVRPxqyW6EXK+aoXgIwbifMsX00b
gLMOvYdadpN1c9JKJDjCiSABQ5CKx8VmvKtrIwdJskoCTEUaXJ218YBmlYfUjjyQGoVpVjza0ixQ
6eDvpWnRETQZihZMqNKXJpR/kh4nPFEjcAQ3kyM1679XWkRXLFWbRW7ehHAqSwW4WBlyShayIW8T
sZ1vhnQiVlxE4q7pDYylAVFsaZv1CGCtobu9CgUqESGTCIGJhbOkzUfDAEI3zI5chJotyghznBY2
DN0GJsFu2RY1yV2yyso3KYmoX2wTA/F8WC7293HT3LHMHrZEVKnhGrhhKypYc5AHYYtUUT7E5bLC
RbZD6sdb5DWbFEa2SIWMl2bXQQeJHjMNDRXvak7ZpAyxkcPC1TM52cj5eXWo+2XnzR54ccX5be66
dniMpzCyZpRXFevaksoxDOOo9IUDUbujwCdywu+LdbEOAiliEOO+eiQ68I0eWYea999yUiJvxHte
7NFYDzx0KOmpNdDy1e1962R9o6o3uauDm+u1zCWKD99rwtLj+7aPbHnCUDK9TBTsI2YWkKuV7gw3
C0pX9/Uwqf2i9EfKKX4St1QLPqBBN353DOYKPTDoKVoCU30pV+jKH8vh6X/7eAbjAtGEo5GKGj9l
FtFuqQqJgbRw7E6hJK7iCUzFoK5ltyJ7VePRarAikjtb8AfEaiJAxpPEEVKsLT1zlLIlvklPhpff
KqC/+a0+OLpZzMPwwlKYeC5tJUtP6En4m6kuxWv3jalO/Y2JJP5psFQLbJsEExGsbYInYIFgKxBx
Gmhfp9qDcidB1XcFV4a/gaVSdBy4vhlVOoJhRRsJcCb62lQ7K0cN3j9fGq8n9kGfZkfVlNtoVUNr
EdzQ3AUiKsDAB5owqEj3pcXAMW+VpGGB+xqJT6lv/lodkXPhRZZ7MGZtcqWUurwArNF71JdsT2mD
vnhu1dkZNT/Pz0oxC+Jz3mWqgmVbV+G3oH/DnD8J2eo8aQFZDQbqnCpaRdu++iY45VyU1yvVhJVA
TeByF9Fduakm3UUqeD+nbukb+kP+Hx5xzfY7twjtKhCg0r+VPQ7qDpXxXxCmn6xc7hD3TP+lqYsV
vOd/h6aOZ5d7MGYjNVlKszkBWKckqVfXw2ODinmvz/etpd/luaiIwdtSqGajcQXT6vQLXm5pu8jG
rKUjYnBz6JzEru9ysgmuVmrc7AbuMZgNVOdKqVdpgPFjjFxu23OXGY41pZjSFo4M8XwXetHRbIlR
WmKyr6quUqNCHZBD/ZsrLJNCOulP21U0t28PiS8qEnI3EMV3G8MhRAHi5QYqSTNBZBA2aSRgyI4U
O3GaphPYoAiE/vnuwsFEj7k0MiJJtfkVL5+0VdDLKPr7mftFLspx2jQaqfbDh8TQoMJXCVwgHwJz
JRCgUZCeZcIrTDOms2zACAYrcTCs4CjdV8FB5QQaoPXWZPQTW/CybArMzKx4jZMJT7zEXTvczJvX
Y7iKzI6U0YFayK6tqd+F4+EPgOmLD9Jd6Lp9F3qXdpMssqag8+MkK0/D7XRPh1om9Uic2avLIANR
orgewnlq7h/xbPNXrKVNptNHfAHx8nZ6LsE0braB1Z4mdDe30Q/BKjl+8AKPCcSHLTHTudaQg3mN
sd5ox/6oEnIBxRhLbNipIemAMsrcUbQvhi6wFZ6p7BMgjNsreiNX1A4Cx/KinNJ8WR3wtftguk9c
wa5xnB/KVgpVBEAZ/F3nlTKmQ171BJcxKYrQNOfNwfxT6kJuXHo0B/BDjPb4Y8L/04zpQYqjm2qp
e48Q7bmNVTpclh10HQWhNOn/Evw2jrO8+G30t+/cSr4ZcalCLvA/gd4fUBJz+t8uEJnQZDbzPo1U
IA6fadKngaroU31rBMMv4aHkxMwG9GMUDfw89P3NQA3yWGl6EcEbYEBb130zh14qdIZwcdfRUT38
wUVwgcccj82e9L6ggxM6iAny5jZRK+f69+LEdRcIzKkosw1yoiNWhDM/di/zUDtTBLVl7YM5HpP5
Ro9FIjicaASImDMxDHS2vavUbHIrz3qGNU1khV7SeU6to0ke863yzFpU3+VmJfdojDmqcoXpLgPr
sw/ktB3T098k9dGNOBv4+r5mYpKLlTHWsZUGyRuClUEBys1yaTx2Q6m76CE50U536JzoU+M3ZeFu
URumo9a5TZk/SjrpHHWtfIixI0daWZjehcM1rCYcFqM6mBkOdDRMwznR56+VYn0sDehvZmvzq8kK
zEFEpWejOcsxGslXJsw7LivgIa0rDQXKmShrRjP4q+3evokxyuKi7Q6+SVZvoByZewocu9rqv2pl
8wxNfWwLAx2b3XTX6sZz32/HISm3G3D+fY67/OfS6bITJZV96CbZSyvpgyl387NZgGU/k4pbxNi3
6yzfD6Cg8K6bKu/Bc7G/zGlIQaXTIC9JmyEpl3QWLI0/zk6BCxHUoo70UEzH65Dc04HXh0ZZbsz3
NCpgqWylLltRPoVq7IEOYFBJadEx51vpDoeJZmd52RR5A47uyG76Kulq+nTsUD6IVBx5ORukdBVb
NTB4THuiLx10NVgWJmcwt4SOxDC9yf12/mA9bVBmc+IHNFqEulekjmqAd0hwb/GCiz0ycxYJ9DDX
iBQrSEJUN2+tkCCMAvsTekFvZ3RwTU/Xvx4nPETvJZU/NZDAfEfk06pNJMXExNmXH1XSYxKsFXhP
rklichJWjeYppGSZzVxN2SxNmzqzID5IEfg6Ei9pHv9u2Eq9GdxI368vimsrNOWGMTDanc+2N0Wa
VcSxBFvpgupoSTgI26G6KY9tCbVAoWVSy2N92h6N7vHuOq+jTM6GMccJ+C9lJc1gorEKCqMiA6EG
cA2M2c1Bk8dcrtM1MPvzFH3d1B+5jsGvaPuzz/a2h4wl6l1m2R1d1d/ZKPRtv2Wj0IghTjiLVsZc
DctiNWOX4qNJSDg30c8oK9wkXhwD5e3/0T4YLznEVRfNPdZG00Lz3T/suvP9n4XUJgYrkAKWDdNi
m46VTFn0coUrWcgC7tkvvV0LXIbC8xl7CGqfO/tDEzCkI+mXoizkteyTXy06ZyhrzGs7tae7ZTAS
V5r9xBdOcXCNf7c+GuvuwJtcMbdpAPjsyu76rfQntM9sbvyFHMRPL16jkrFfKnPUZmVJu64FGlKy
uMddFKKrYDpALcHLU8/+Vf5GIYTrIg3DAg+ZRTM2TPg3YEpWhZ7eiqZulCWkhy0T0ZBzESwCFkaZ
IN5jK3yj2oCyEKmGYF67x0WSgywScXbwHl6wvn8g2LpeN6R5BtoEQGA0IqmejYfGFmHwOjFh4iYx
MO6Ce5PloYs1qewnPVlBCoWpITn5SGS1cfI2fjKn9pdizqjr28OPbNTOYPwRHAPuJiL5AF4cgqwh
m6RMjTpSF43GITIYcPXUGaKX626DF5XT3ql/EJhzZq4E0iMECGbTenn5Sc5lz4qeu+qgtd+uQ/Ev
zR0Wc6zykUiJsWAroRrpjNNz0fYfS/lzHZ2rNAaf1xJO5UGZw7E+r8bBijNP8AN4WYf9Yul27871
hLnw0Yqw2H3m/PeUq7jX9asoHLglLNtiS6hdp9qDNuNUv8twCNsRuBu7w7KZFgzQ1Oakpc6STvBu
nvWNimJOLgZ46Zjpb7Ab8J7ee0Am5aGUlbkMJgBpiSy92W6sW+30O28r4dIY+1w3RFrrBKT/1DaX
n7vaZncS39g8p7JfGmOkTVVFKHjDRpb0GU0zm/WYmYLWWZV36OASkb2wbNV6x7+xrnkao04FCgEd
ihqSuiIjY02hkeRHu1BvrUn/PGoI8WJkf924znqHdMX3QVpiJ+kIJuGL26SZ7xVF8nWj+qpVFp5E
2wF31qfSrG1nrtVgNJTZicfJdlRIIXuRNEteVWeN4Ezx7un9UpioQ6WCGhg7XoO1+SmPI4iznyro
UK0HM30sx1/XDzDPHWJsFoPy4JOQ3zXEJEtcLxFpVjDTYPIO7WcYc7yOwL2M9xBMhDjGKvoc+3YN
6r/QHYaWbZp9VcLtr+pF8TM/9gz/OiInQjTplB+GuDRK5MVEiLPRW1UBZbqgUezM7bLxoDfzY9nF
x3yUv1/H4tj2BRbzsRZtWyMkELF/vfaxbB+GMfab1vz0v6EwsUVkkGnQEqAkU3dL7MVfrQ6S3iIN
ev5iKDksobTCLOsHSYcU/BTYONs6ZlnjEzwXxkawFp7/wZa9oTD2MC82ietxhLD9PU0yFl77a3Eo
74blzMf6UZRp1Pjm8IbHmMPY6vE85XRVB0oYUKF3xPbLcPskfczDOtS+J55+kz8nn1t3OvTok0G+
8wMBTULlqncgrAy7s300f6ID0D5Gbi0wVt7xQOsK2lc0jU6mshWqAYdzzTVsx3oynkdfxg/Mctd6
aL36WD7EP8QDjrweoQtI5tLuSd8MFdipA6qdTWdRmu+dv7kk6MLYkwWumTd4CzTQu9gauKjQQXAZ
IshdnaGdcIJr9orJWV/GcPmuPlFKCusz5dtKcidy1fP1E0M/KvP+vQBlLrkyb8wx3QCab1/j6LZd
GidC56uKfJxaB9exeHmgCzDmgitUkxYssJ/Tjyp1sif9c3wgPmXbmn8UL+rncYI+ljilzT9Ju51l
vmORwifYCRYJ1qe75di6JepomOOrjzoe3r044SXaVepAdtGe3WLQTlmwUDqQUB4KD+KeUn2q18+T
+zfdx4KcaeO32qGBQt1BsM9c/7RbL+M5qhaUo2aJ9RbgU33qIhCNbAfjWB3Ue8j5QMjtrjil90Rk
wNRW3tuSSdm5NZSI2Jddl01p1hmAVe6tULmtz5PzYygw90GZzESJG94zHcb0X7TX19Nuj9esaLpZ
XmFMQf4Rgz5otLHd+tn8SI5jQCmHs6/2l+RDEYquzf/HLbwhMwd1NsFgR+QNj4kTpSGJjjqazsAU
5MgYFxM1KvK+JaIc2smExBsaFS9NSdK0XgFRKWy31W8hgPtryjDQEqmDIO/8+qBjv94eiDGaObPl
NZVhs59fFoxUJa7yKXaGT8mnQTsqtteX38zcWU5qUAcF2OFuxu6GGMLiCXUB134FcwnJ85xXG3W5
aZGCmaOJf8ajDDb56FMf9achkzzkrP2sbz8oM6obdfcLZYL7KSE/BWeI82Az0TuvIUzGwBLa6C/3
vS1Rus3G5U8eUZzYElAE0bgKIBBbXEJJqbblVjvDnobtXA7Ffbflf+DmdxBsviKaVuScoGoaRHr1
w4TYQaIod0Ve3iV5+XkzRH3x9Be/+4pvK2LlCHN1QMv4jBUt6/wRGa3N28b5l7rJH7cevDJD86lv
mh/NJFom94bZr5O5zmy1kEYZdXCkz5RA8VK/GajjNX3ILNyB9cGfD1vjkEro8nnB0x6YudpUm0g5
praxwZ3mW1BXaJMbBWUwYxSRInDdzx6Kuc2QnVyLrcAal/FVnsCSHOMh+QSK6W/TOTsrorkY4aYy
LmhTJXstOnxN62yEq5/fVJCqvmvQmnI3egQFo+ysHcfBEVFYcV3fzooYjyStBZGTEUZr2l+X/CxH
R1MotiPCYPxNmq7l0MrYTNlEL14yQXTe9sFqLOhM4gUE+2/GPH+iDPzTGAXA2y6Xj5KxOXbxK7Eg
R5t/scxUcP8L/InO+JNVljdLWrEmZSj8MumOUD/xBO5RcMLfNX4PcmRkBjB6f/HoQTOtp8nR/Zq2
qPnWdxXF0aN9m4Jerb8ZBU9lwUdj+2zbIdJnc4JhJIbhKkPpdLilIJB+fY0iFMaXdKCdmGUd3yyK
W2fRU4zcW+4m/biOwsvywvtbKtiRkerFlMWl91e3Bow4IzxHclx94ioH/U4PjSAR8oC86ka998pv
SIwRdq2JBxQB0hRkD6M/uxb0CQlq2WF86jXH+pk8Em/ydVfTve483vzReUbzEKg0iIUpPrrhu4gt
m8EtpkbAt5ZVdmZFOgxp+QRlWZHkD/cA7IAYx2GPEjQES3kNtLgGfYF5TNb0i+CzceODHQbz2ZKm
MHNUa3AAou5sduAQGxoouKVR8j1Rxlurj1yM5hDfSsrIQTe27hZS0QaCX8ELua3dr2A+qVyhnW0c
8Ss0hNxQE7xJz9kn5UN51Pz1UIsYf7gnYofGOJZ6jqw1omjzVIeLfNdE3VHSRa6F6yvfUNiUcjdJ
9WInFAWNVd6K5OLfbKfRsTAdonhq7cyJt8FOabwtfFcIttRmAr9UKyZQ9QJ++qH8mG7LUxkuH7q/
8icVdMjC1ghuvLtbLONkMjKUbaHjTOR/pd+Mk36g4wLz5+qv1avB6S2aFxB8QbaSL1mxbQ0q4KS+
O9XtcdPWQyaq4HNjod2a6PHcnfPamjDnDBGoQLbvZPVzbi/OVJ7mSP2Ta2CHw/iTLTelRKcxl5oq
YVfX0K3TAmJWR8Eh438jXaFs3So4a+if79YzWNoWrYqG2g3UGSOntt0mSILuBmp5uXVQb6EAdlBF
c4r8L/UGymwiWJztvFgAao2WN+izX2tePPWOYG18a3+DYfawVaH5W0YqsmqghDyaARWvxzGzz5tf
B+KKM98zv8Exnjk2Cy3NJZhGXIBEYKynB2kQJYH55veGwXjm3m4ySL1gSVHUu8UCotU1c1cM3m8v
f7J5lKiAKiqgrZBBQqifFzMy28gPzj4lq6/d7hOyOschjB9F6ujcrduBMa7eWGuwmdsAQ4rUnyf1
U2Nkn64v6J3NQZwBRVI6AUCbl9gLumxro1Kh8RYmwzmqnxTbj0TE9yIIxgCGqcEEhRQnoRzNTmMb
zlx8sztb4Bne7RWzEObDxDbJMxTMkxAJJJfInp6YgoMjWgf7NdpOk5oJ6yiTY9Ovx6X5mJf//nZg
1sFcuGWaR1Zv5kk4u6C56cFoU4dUL7gFPwayarYnqqm9T5VeIrKXLxpk9SWKgUhJTXp0XAXDIdfd
wSeBlLoQfThAVPO61b1/0DKYzI3b1UpnNim+FsTpgvxmOTSF4bYgb6n8aPPiYDZFMsLvXARFRLKL
VluRRGQ9uhy1zWgvdowRufPU36rN7dBnjp2LAlH6fS4ibgaHceKJ2U7R2kRxuFVqsHYRbid5cSqJ
BEQtArlLHpNIrpxpLARqK9wDsFsg49Y7srT/R9p1LceNK9EvYhVJEAyvJIecoGTZcnphWbaXGczx
6++BfHc1wnAHu94HP7lKPQ10NxsdzpkKgwueW1dtfq6YVrp+azIJgiOTFlAP2LCMQ0tpbgAYesci
qHZdxrZlnKkh+HFParWodNyTEbaH5bby8HHCNBR7zNzUlz1P+B+7vCy+38C3yDB08/Yz30VpuQwL
zswpk3urq70Csw1ukagPEbMe5CFk2whf5Qlm38ROTNVEicNIBQqUEdoONlQrdqidj5JjvEhgXszw
VRJPAs4SGOQ1FIQRCFZGSIIseeBzDPZNhxya6fdo8/u6rBXAw9+1sxRSpnRotAwMZXFIG3955E+T
dJc/9fVu+sL+GP+osNJc+tM+ulNuun+dOQnaCk6HzbwJlKg414kB+YuALHS8GSdHYv+XIGSCGMHF
Gs1qzXqCmIZGd6va3mcxEMUoHR+7tvtC+hlwDDEZ3QwMlVMHsqVEw2S8kheuTqtjPHdhSQuwX+jd
HmxNvpKXj2NcPLS5vTObMewK8zuh+Q2h4CUzcpS/s0c29Pe1lgB9qZ29delPQJj2r9uKzCgFt86q
Jct6AlOJigL4gs6XWIt2atzuJxDY/jdRgnPruVHpKVhpw7QowyklO7W8L83Cs9okvC5p+6uG3jHw
kcBYB6S/tw6QNmakZm2WhD0auZzagLTvTX+AA3S124aF10QSGj5++xcOcCZR+HLblWYjrwZStMHe
t/Xq13nrTdqTRK+L7J3b4KsUsQpnRdlKbB168VFVvp7QKbFr+igHeK0KmutIlUncDCVnEoWglVgV
ycro5SSjEFsjgTai34/8QPVLIMPfFF7J9te13IzLZyKF6DVGdYzRIoiM4w9mMQAcunf1lLms+2iu
neSxt31vhq5jlpJoF9P1CbLiPrJxb043HAcr+qC0xR5Uo7vrOsnECG62LGxMCp5p16TxrKzf1Unn
1rGsUHpZ8nsxkFd1BB+zGEDB6hXpXN/Zh8hoPdLnHhnAaVwgMFe5l5vYyTDYc4vMfJfXQ+EWpfEu
Xehu0advhjI8q3XzHnxOITVXPH9VgH8XY6TJvvSb6QRa1n+eu+Chk9qspjXjkinoR2oMpPFdGwBx
MnZ6seajuh9kpKsymYKPEt4/7hfknaiWn9K1DoFiJvkQSkQQIafI+hmY8TrMKVb3S5a+H3X6eN2S
ZBIEh0zTHvwfJSRoZbufSQ1sGZkVbRurxfmpQet7sf6hjumgG9xYmfmNg2zp4BnHFNx1PS67TC+m
+iqFK3qWpKhmkgCRAVJ4kpIoYQe6OcXD28Nwm4N9mk7qVwPsZIdSEqkv524EwVz9M8HWNBk2sbmP
+FE4/hgfAo67oqG3tfgqx81BGU6yRb75lcXswp8nKri/3dXd0Fmw9qrYgzLZNfJTM54y8HBcP9Rt
43iVI7i/Ew911nc407VedgulBySBH6+L2I7OryIEx6XWUJJ1wunF8S3m4sB7/6C18UnvVr+lsufp
hj5ExTAEAXwX0KFEwO++XsFIllSwRJb5Q224hvrvbwYSgOdpYXYaeDvCielpVhdxR2LcjA4yCdCM
Dl+p+QXgWsG/Prc3goRzY+2KoFpDUB+tAIV1lEfwSqDPNCEXXK3ZrxZLMgOwZehvRArxrjFBll5q
RhzycTa48lf9qHagxCvhZ53Pove8aSCFVbwkmAJ8+uuRguD0rX8BEic2rQWa8p48F1scFNcJ+KB4
r76854gHP1tOnaTpuuFlbwQLoRHYCvo0NDruMikrP0mzzwYoO+xufh/3g6yksPVWJSrAFlU+MkJ0
EQ42q6MJpmvFL7lYkb1gwXZ+X6JDjuHdoJbRpPHbEjLMN/KEGKLXY790Ix7gOpCG+NYOCZVQDma8
EfzfiBEcIllobSoFf+c7cHHLLebdEEkRq3WJMoI35LXlOBUzY6AoLruKEzTaBywcmwj9ZTCtvqxF
Ib0twRdwenofNbgtnm9Us08wIYc0Vjta4fCQHHXZ+KrkGEW2+oGMcUNyHGNCPk5GuYuyETjq6+56
UNmMj682aAkWnylAFOlnaJWYa8DG9KTgxq6LuNwu4e58JoNf5dnnUlFWZbQiyJiDKJxCDBb23gq2
gMpnYS7txsk0EgoJdtpWcR7j3Hht0P6Y7vnWZFN+wft3Z59qL/Iy5/G6hjKR/P/PFOzjaC6NlptG
lRyU8pjkVBL7ZRKEjKMu56J2akiopieNlJ7RyybUN0Pf2SUJwWFqzbmeVUgwat1fR/R2rJume9dl
ske8zK6F8GAMqjKyGfejmN8HQ/uwFpaXp8nhd64EaRiIgTE6SwQrUDtrJIzbNVCeANOsgK4W7iSx
7I1MBob9KkS491o1osRc+JkVebCudepafXuvl/OPJrI/lM4sqX+8EGdeRnBbt8A8AFZzkQmjxLsg
ajUUyZxC843cCRUnP9kjCo/LJ8XRPmclZtuH0nOm3uMoGUmcBARYaMUIcsjJcjxDuRkVxJFpRhFK
SkjJg8W1nyc4ety3Rm7z+iQfYp4Pmhsd1jueirNQk9zv3wSV16MQLpgV2NicGhwFd/NyHx/bxecb
7dlpOZnMv25NfxP8X6UJN91X3UDzDNKyQwo+z/eZX3rTAweOzIdDjVayxN+l6gkOz+bYHrUaAnkK
9Osol3snXG+nvbO/rtx2bHnVTfB8Ox07LYtxa0pWetjiAlaHRBuZBMHllSFZDTODBCdH7ggIj1QG
aySTIGQDeLOM5cpwXO3aBIqpelr287+dkvD5L+s4re2EW0D+pTDrQxYlkg6M7M7F+fRkUcvRxEbf
S7b96j7rLQtld75Vi0bo+uvSX37L2Scrbpll6SVkTT3onJX8x2gCwC2bqoeG6qd4TgItjjp3SXoP
fd/nqOwORK3p3hmwqlP3/rBk885olXegYDM9q+++xF39TdPGEHtumBXJ3ylF8lNThi9Gs5Sujtkf
mHTp1ll7ypc+87raQI8dDJL/6ZpeHPlMr9Je1SS3oBeml10r+qzKnntbleE3JycEnnixzNwaYQi8
3wnkKN7D//X0N8cXRGjZ018WfF72nM50itppnC3eE+x2JPh/qut840WOMlAMX0pxwzW4EsZfXoVn
8qbFapushIYj8EJ4Ag8NreWZk6K07hyq+7WRITxtJwWv5ijEINWISbZSJAUYMO/Kx5y9k7rX5SIr
T0M56LwG+jng8Yke7ChZYjpQCxh676LFGN2KRt6YVsh9yYkpVPFiPXnSytIf6fiJEStxe3CFBEs/
Pw15SQG+THKvIkni1xRrbJOeuarjfFlJc5gB8ehlDWYHyvlRr+cPVpeC2TIKi2X5nUj0qof4MGjB
qBqNvBVNm9ktrTAZPlz3IX7YF/d/JkB4EyRZqWZIYNCnYidnRfZQZW5iAY9TkjZvpk9ncoR0oc4n
q1Yq2HVUk0CNs58OwX0MJKwy5V0aFbLe+naABcgoYNxtC7h0wneonswBYzD4DnEYVR5g59Ny/1Iq
3EvzE/7jLw/xVZbwRWrKfBwNzK28OFFzrFAz6ea7fke8KsjCVRb3pLoJ1p2jFM4mB/KsvHA8vVlU
XwPti5sQ5c7Sl9wdtRyJYUoDypbHMndue1J9um44m178er6GULfpykXvBh39uQnsDeWITdoyt06a
kfy4LudyAvrFlf86XHHxsRlzp6aM9xxzsFL1WrqnlfJcUQx5gkXJzTN6m+a5V5jWhzZbR0kaLlNT
sNs0s/q1pTjqHPD2Sn9Qk9qT5kzbUf/sMIXvjDNnI6MUOvKUk6w3AKBzAOVpBPjM8AakNkg+ndwi
r1iswXOss7AfzcmAxwzUmrT9ikaP2QcJUC7y+6zCBmuSSdLObXE2KPA4figoOd6Ks9WlthS0psOq
i25m3fqqaJav6Wy/MP2u0Zp7NH6+X7eb7Yt7FSl8ZaY4L4CHAg2Hed8qs2caP3CFu+tC9G3Pf5Ui
RBlCiFlNPS4ubop3hrpovpKNljvZauOivl6+b+roWcVkA9AWHvoagAlMb/aFod1rwGdUgDaYOlT1
1az8UmnzZ4cMJ4tUf0RZat47K33qFUbC6795q5WCb+PrbxaiFesV09AJQjGPjHxzvBjummRfeiC2
A7u2Sz9mR1oBK/lG2kzZTN3PRAuBS5l1rZ1j2AHvSJe7eEeRKbocQHY5JMfBZd9lPQGJ5Yl5Npnn
FYttMANsuQRO199ia34XG/PO5DComDAgbmPVHyVHvGl8BHjgDsZqyAVecsXAA2rxnhjPGylSxZ0L
pCYVdfS7dafEmJTLwkzGyrKdrZ5JFZy6b3pCYzTKQtYegQ4QFOAkBYCuu7S5D/DFmWhHldza1idF
u+lKzbXMxv+PiguOTuzKWYxfw3rtoWDYV7H9rDwYQCUgHkYEc39xLT8tD9flcje7CGdnmgvO7rSK
olGgVYRqd5PXWN3OQPYDoqva/EKxbXddmOxyBZ9nTe5kVo32nGJXALFkyyGKCdAvq0EiiHvDNa0E
R+U81XTsIWjoIuw1dLlLKsXx4iXbVwbwOJX6ONsMA2+9+cd1FWXnKfipacbGaFC0jUmiuPOSuW32
kzS5a/c/61XSh9k+TgDOcHZZFfgGb78NQ8U0E/SlmO+k9q4wnCCa9L3WzxITkYgRA4HJa/q2jUhd
KcqHWG9ComLnHVQd10+O/9rLO/tLG/GtbTsznr854o2dRbfAhwjNIduVU5haN3Xz09GXMO0kLerN
EEdeRQopylg0tTqbiOdxDPDUcXYzig3CVPcG5d5UTI/Wj9d1lAkUshXLAO1xMkDg2u/ngvlkvDMU
rNmxz2lhAD9TYiCyIxXCGiknbFq/vOWSd6iSueaoH83p1PdOSKrUb41TYUvs/29C6euZCnGsSi19
7HmdjI8bFAMwGuKdfdPv1t1c7nM/ljI3ciWu2Y0QwTo2tnnDEwmi1u/rzrxVdEtyjtut1jNDEQKX
Vg+a1mhQagzaQ6Xfa26849UMAOEQv0PTBKtohpcHjm/LRu63M9wz2UIss2qUzJ0Uss1bsJ0c1j3d
JXeaF3s1YMCk0yL88XFxmhwgF8hFKoeoextTaJtHS4XvUDi38eiy0dznxfJk0v40EXsFd4HyWFug
0Zjxdk/J03X3eJkzuCZduEvdNtYoSiG96uyTbmH5p2pQyqmGadg1WrkDg3fqsgLp3jTsraR8UI1l
NyQN7/n175tVd9NO94DQPLpWGsdgkGhg9Qp7mm2M7U1A23fIvmoY4I5jelvFCMyO2X5V26XfWeuk
uHUZ/byu0/b9nZ2oYDvl3JWExPxE0dfrUTcObR+w3CTkcDdYbZCtovEzujxDR8NM0ctEh3CDFcsy
e2T8C1TZntqtaOlobsZMV1cl0WxTEjVVMLhTXQdb4FtbqScs8Q78K7uMrdcAn3pFa7m3R88Eksb1
U9x08jNRQqSeAJzdVyqmYVS782IH3FuylU+ZBCE0V+2cmQ1YasLKyj/MbDyA+SS8rsRmOKZ4lVhU
x93ogifTdq0mJ28STBa0wFUpwy5Qwl7KN8Ev+MIAwKNhEM4qZ4nbRlW56p3Dn4xt9tVO9oqJclH0
47oqMhmCoxJnWrScn9ZMC3ewZzAKrihfy659u15zpovgPHo56Mo6Qheg2gfNcd3HvW+48649Koek
9/+bUsL9RGuqqAuDPa/je2J/taMgnT7/NxHcRM6qB2VWOS1pIKLK6LHWPtUEnCDs63Uhm6b8emji
woWjMZrqfHQxbolLUKiNtG/XJUiuX9zltaIW4PMWrgVfXtcgJwuYMrpsFVymhuDzTDGnOEtxVg2J
ghbbmrYt+a5z67niKeLWbsKqleoxJPTxcNLLmyq5q7Kvq1N7q6yKewmzxotxZ5fCtT27eaMBlKKK
UbSwaqt36mjcLJ3pk7re63bvjjk5jdn8kA7TLhqjm5bVuYuNBbz9TIAwZbJBiZf52GuaCx8JNmn6
ajm4wEIvMk9l+W3a5YFG8p9tuWbAl1SwTmHR/TDSXV1HXpsztKdU82unj60LBF/iRlUHzoP1s1ED
iwrLrsDSs0ZAfcx+ETF9Z8xAILNAkbuw+bmulNyNy6Fx8ZjpXJKmpw4Msr6ZlbKyoyxkOEJoalsw
2CfoPiABjY5jjfSzxvApujLGTXKkgEK77gpSeUKIIs5g1fYKeb/K5Z0XHf5puXzzgwvaWKDZoSyP
XdK3NjRhu07RJ9hrx06DrbmVFrsTMBIjaaVrc0bhTJJgrbbJnE6bURa4iLvLvpEBMm+r5YAe7oUc
7qVUeOYaXaKxGjDn2PnU6z+SqfsxR8rq0iQHV1Yi67L/zX29ShMOsa45rWzBDxEIK/Oh8+Y9v6/2
OEnbGzLFhFM0xiSq8wSiNKz+aoWbaOC0iabPa15FMjPkP/vCo8G7i3K/jsadCE5M89WeQHL5a6UV
FPaumeyTwPGwxe8zEiz7f703zQPaq0DxKwOWkxHAuhDYAenZnD4Xq6yKs/WVAekcJoZRdHWAWv3W
3IeWsdIuIcEuHkztYwQ+0vnxuvdKRIi1jZElbWNEfJA7N25Z0n1V0OjsUZKWXY++cT0aR+/DIjhG
rcR3la2o2FWboQtNR1drPgFgwV3tW2Kg99SjE/Ru0XV3tj/jbRVZvXddy83CNaDudNWmyAovmrrt
GK1lmcwvMTF82QHIQCbrOJgS5paPYYVvkeIrB1l/b+sTfiZXbMJGw6jW4zzhLVJmntE5bhXJeuIy
EcIjBC/Uqh0pVEszbAnmvZ/KIIo3I8a5Fvxuz+ITszrCRgci/v2U0Wb55FyWEJ1sAvD7YsCJvTZf
ye3LogYLfdn1SDUTApTatOMaj5D2axStQSzko2j/JBZuvoMNCpoorApq2kUnS2kdNtX2wm1wAXZn
FQKUdHVnDzkOxuMNGbv23+j2Kk/MA9JcH/FMOb81rts/mQ37G/96lSXkAGXU6o1Tw0L4rY0/MOcI
WAHPCQp/3M/6YfaUEP3I5SRtC219p88PVXiy0LIsqE7emOafs4T/WZYQjjt1TrHu+38l+Yfznyc6
sssT47LRJlmVNpDFjYUXveoF7z7NM25+8913dogvP+bMv/FFBsXSAmGa8owtFbes0BeXPPy2NeIt
XDAXgu1HhFleqoZWsb6iWI9JTK4RXrIz+EDaY3KUT2Ju2sWZNMGxbcKGyqKQ9u9DFjcxMfEAV+Jf
iglPibqPqibO4Gc2RvCsGDi4j8x4KtnXpH5KHEnFfvMZdS5N8OrIjFV9NF+8GvsFBPTyVo8BWp7f
R+pdj5Jo4cnoVaV3J7h3rcWZWfHT/Pcp/t/IMkA6zWlKL4h4JqOLu77Vf9lJuUsCYwAoOCd9n06d
FVxPDDY/njDHP4UJX7alWbqcTBAGmpAyfWqrx+t/f6vixc39z78vfM0WEgGmjeHvd9UPK77LyB1R
niky/a687+fdZL67Lu8FofDSGLFWiIPTL0lwuoT0IM1Eul00K3UjZ3kkkfNxzOejhkkzlqSeRrI9
/p1yPQqVSn2eJxLMKwHIVcwAI2KDdSZzzQKtp7UNSss6oOvuk2nxxlXbpU3jdnlxGtBss2s8wopy
1zjZUUsbPMLK4+Ko+3ZIfAyCAiJ/2HXYsdhlmfUw5Mq+TJxbJXWCeMhOVYphHNPymwLjdGqxBzo7
JtWjGxyWv8Z01yWRD7LB75E2grUiDTTFONGpvbOU9Tabhg+R7nwldLoZqrn3s0o5rQQEbNcP829M
8a/DFIPwovYlGZf/m+J6iI8vIeufDo9vh6xXafz/z6IwntA0Igmurpw14jtDipZ7+bSszo1lLifV
tj/ba7WbMmtnM3rTT2MoUXfrLQCgyD9t5yWBOfsBDi7LQZ8Au+PLnf3VPKq3Gd5P8aHEK9vEt2e+
S33mEdkkzJZYqoIYHe9f9ZJVhs20tqrKQGEoB2rF9L7Nbg2tl9zllqNTimFlghcbATfQ28PNsfaQ
dAqFkGXWvCVX+fCxLhGyuQhJgbdJHQulrotHTt7HY5RQ61erwwY++TEJEJ3fcwxv4Owf1yeQiPjX
r21TszOZwgehMY0IzFdcM6cMalMNVEMycb55QWcShLNjFVMUoOVBQhEHed99Zwa5UfE1uK7Ithgb
RNAmhQ2KwNiKyTTQdOLwDLN6gkl8JjOiDYZhvl2Xs31gr3L0t6ZQWYTRKeWXxJKdMjsH0i+SGTmZ
KkLYxy67hU03iOhmjA4xBR05wx17yb3wcxdjPTVfFeGKnvlr6yx13McOICVUck8ou0vZ+JmVWubO
g7YfItkFbR4cIFbB7AZwK1AGv5W3luOcVrqNJzyIWVd0Vfr26TeuBki12Mc3sOsq1vdmR6mUqkrS
cE4wFWCY5vt8KX7n+m3wjoF7jHMfC2EWWHe51TQKkt0688dIDQgGA66rsXn9ZyIECxtS2lvTgvMv
1tNQrm6l3iixbE1XJkSwsTxTmTFhGyMEiZtrVqWbjAW6UJIb4dHjwsbOVBFsLM4G5oAVFKpMydPU
xY8L0bzGmPwUK9C/dWygp7UMwEFc0MS3NLHpOOJmurHZ1+n43ZqavaZoX67fzqYZ23+JEet2JTja
k7iL01DvPzo9QFFV2cdm60VAzyQIJqb3aRujV5uGxMhv0DnYrdnt2lXe0L+3gG+e/vEbCjmobWFc
EMStIlpk39Pepg0UYiBNNmAJ46ztrovYNDaH8sqwgZeiyA27KnO1LipETJnhUfVTNTWebci6nZs3
cyZF+JRZSd8DviJNw6RSw8zJDslqfvhvigjfsnxYWNrYUASrZkeFOW6sm7tVurS/6TZnmghlCadC
23bRYAE5FvYn/U6J/6DdjTH8uK6N7MCEiNw0a9wmbZaG9pB6QH7/rQYhGvZ/3rsIMxMly4iiKvTQ
4tIl46cBOIpqj0X91V1+5y1GHRvSDCBkaGIzkoKctDEW3D6L2R3oDT5O5hRcP6/N6qIJACZHI6Df
QKr29hOmlvWYrHmeYncOrx8DjPd/ArKgPFUDsE5WNNq6oXOBwqfA1CJUswluKLbBn5BMoEdvTGlv
dWtoCfRxWIwinB5HhC+BywxzNxQpkN9U145Ln813unEcIzuM+vc11jqswnSHVRbotsLCmVzRPNYK
cD29guPMtPwwKvWtMuk+rnd//dq24um5GOHW0jmLM6ZDTDLlXqncZcCJYFFgaczHGIx0sWkrr8JH
SKWOijRhgxknpoautGlYsfqnk+b3tsqe0rZkrhFpP7V+eH9dvc13pklRFsYzCE+HF6s9S+TyliLz
6TocY5s+mRq7yyaGzQ1LO8ZtfYDNfil7dmu29seiWj8NRt9Jwvv2LzBRmsbUDH+ICWHRshKtmfMR
fr4UsWcqeInpRoSNaYckO1Km8W4em2IHytZ416Za6ZZ1c7dUTNYm2jQoAKfauo1W0QXwcdPl65jm
Fb7NXXawpuweW2Y+swqZvptywJuh2WB+46f+Ng44sZY0FDCOYTkMmc9yZwgcI/sExsrc7cnqYbVi
n+nJKa+VzxggTby6IF/IbHhORnZ9Q+6AZvvwO1Zw9puEr18Glqu0jKH7a+fjVx+dhbKotPV5MoFC
RA2QTREihlrHSp2mIDWiEl9ttFIXde2HxLlZ11EWcXmAExNI07Z1B61S2JUYcYsuiuelgFbqkQYa
33BLfOvJdhefFQD26GUsNlvIdIC1fBUoRFxLw3PVBn1saLHhqCvJc1eM1ifMUxr+pFXvsmb+qKjj
aapGP8rDFtPVdE0PxBhWDyCEXtobfqtMfqEN826dgdpS5og2GLOUXLfsYIT8vSh7zBUmuANeD6c3
qIfnzxyb2OAfIsVfEknms/klOjsX/v9nQcapV81gOuThC+Jmw089l+TVPNm4dtOCTyUGHlatjZum
DYqH4K0o+j8YxbBaNbhtRHeodxayL9+2H79etuAzKfoJ9pQ3yLQxRlY/FqChn9Pvkpva9pZXIUJw
HGKma1jl4zcF6Gqvib0KhO2u5o6nJAl4bboK0uiD4/8Ots+5KQtZ5JBH9dD3EAztlOIDy7RdpMcy
D+Vfz2v3JiSRijZayjDDMOqheVat/HnWALfWdM5OmaLPw2JTtzKKb1RLg7G3gDKN+u/1E5aYptgl
t6y5W0oTt4jA5LbLV2pIvrASMxHhiwqrKKtIgYpgAElcpvZdUGYOeHcaGafVliQLqyhYsCEAfBYB
ZcqZFJXD8CkvlHXfmbaXj4pfAg3t+oltfrCRoSBLwfgxMUWIl76ihTNP+GAbYR25dTDvo4DXaEvw
uAeyVf9tpV6FCSHVKWgHqLUeXyaANDbRDYmxTpvLXn8v5XTREC08+1WTgiAPJYC3EWpuOize6zD3
2ipBz/LUKj+X5V2ffcYiY6GGhqN4TJNY/7Zqf8kUTa9OzHheW8iMzIBEhm90QLAuZAh5WwZ+pplo
f6Axb8eqg5TCAvi8SfwqGd9JLGLre3IuQ7ikyqBZWQEoMUQa3h7WQ+HbB/QrALDvhJwnU0orKxMo
fMAGxULL2IBSfEQuSj2yz8PO5yWIgBO0z9Ilxa04jKE/bOVT7FvB+t/aB7aAy7VBxQarzjSYbaQS
2D5O/c5P9mwHcKOw+GxNB/lOyKaNnMnlv+vsyzk007ikEXxtHj4P6IX8E/qKrY/nuW7CN6aa8GWe
DchQrNuctZ4FVJUV2BPq+qkp75P4vtUkQVemlfBxKfQITy4Cic3c3yip6bhRFz3GVSfxMNmtiV5d
RX2i9AM+YtHo00IJ8ln3qJEAmIQWsri4uVV9do5iy67OsUDDKGzEZuZtrOJJP4MHV+mDbkCfHNgG
z86EFXkL+2ArwRbvWnpNmnCofB39+yVxqaXdL2TexWobtkVxIGn0OKTx48jaMBqyxLvutpLTeYnz
Z7aVKSnYy2x+C+yUZj8j7WOvHpNZMue9ub91fixCcOiXnjipM6Uvc07jj+jb4oGLFeNvmA5GkOAb
BU5x+CcFEImZXbxtDRRwTTzqwtbo3GH4Oq+zN9bffucUHd5xQyMRH8S3HppRHdBb4GILAWQ/eFkf
f4tWclqb+d0yFU/XZW0VIyysr6CATAHJKQ5lxrVZTq2Noxy6wevXT0bxXKXI2Kuwbp4XRYZgKREn
GnQCSN90quE+nTn5jcbcwrwf1ad1yHeNcWPrEu22LeVVPdEgB51mq8MNcvL4JFcc+cTlrO2aq5qe
7WMMaQpU/2WYSwarulmdOztasQGtzOtQJw53hpW57SHfN168c7zJ/mYDXKCgQNT/ne4pOsJAXwcE
IPIpbr5n/udUa1y36GuFVakFjqV8rHLyeN1gNj/+ZyKEzwebk9wsCohYlq8qGwDu8Dv9pnMlhI/H
yNcqlgnmX2u9N5qwzDlwQLh+XY9NTz7TQ/hgUBRMYjapeMljTgP8Xp+Weo+pZf+6lG0DPBMjfC+m
kupj2uG4Wh8Wz77rR8NTCd5d8S75ZAINoIyfdZcv0soSUImCIpfxUE5OlDEeReoPS/zHpH/Moy8S
7XgkushxYWoELwRqocr11t6UMVEsY17xlowG1VeIjlUufWpuWqU7OQRPS2AQtL6uUcB3pydAKt0o
dTmgrwcKoaToJDWnza8PVTEur5sYjRA35XKUiNA/xlkbTpq4Spnsu9xwXH20ntVyDa7rvnm8lFDL
0MFrZonNXb02aFStUD0bmmBtvywM6HGdDC5ZJoV745lDm5kesTGGlHlOvCK519vR7Z2f11XhDiXe
ok1Rn8QlmtoFcL0zlzYwG/DK0xbrGziRcr/V54dYBz5Y1ShuuxbhdYFbMcRxsDaJ6RxiXMxGqKvV
gsIduTZNySnu6Z2ddp+vi9hMnc5lCDmCxXf/khFK/Yq+M7KE3geOdgbQ5HHf7uoVW94ZqBNMt9L9
yn6adyi+72SPzQ1VDaCl4ikD2nJYpeAh7WCV65hpeGyq6qmppw84DYnZb4nAvi4gX00UmsHV9dZG
+qFkzcA5IUg1uWsE+BpTgvb+smQlWAjM3Oa0esBxQVP2rYgkiRU9i7DqapvVye7G1W2a7KYjp6qp
PctY/chcnvVp2c8t9Ytpvs2H7DAYw4EWtAKP+PoQ23dmYWBIjpymYvaBCJQDJ8vZA1bKLZPKI/GD
pSeeE01ADJsBaj15TZ7sJ+1Hlf4crUDRa3/WWj8vAJ8MRuhSTfyssX1AG+17s/LYAI+P03elkT+Y
eRY27bor82ekv53zrUpsz87rxU1rTBVoFvXswdjNk4O9zc7LWP2QOrdRmrlGdsOWHt9m5bQoWVAR
K+jNwS2yOegbsKqm7GND2mC14zsbszDE/jiyYq+sqrvo4HiprD1bV3fAQnMxDG5J2h3rmZeN1I0n
7UiT1S3aYDa+lTQKbLV0h6z17AVZe5bPflrHJ3CFhbbWPCpV+lyUOL90NCQfvi08XVTJLfBKwdVB
aiWkly32VtAdWDCY4GReWlQ/6aLeAuMkAP77Y4e7AI8X1vPzuyx2/GEGiyJYoZQY8IdzMf1R0spT
m+idPahVWNH6h5po/nXf3dotAFYdwYKljfaRIwby0rCTpe5SA0zqqse5nuc9cM3AaDYdfgu5HbzS
aNWiY8VLUMJxIJspDWtqDeA8tV5dAUJg+UJaGSfwVjYI0K9fUzoY/xRdSO+KpU/igQYNYIJXvwMh
t4usYNfdANbfHVSXSk5R3/g4Iw3k22OYpsAMkqBY1K+alq0q+hSFZxzBZXOvP+XHBnWGn3j2Jx9n
UAPX3rIvA1V1se4fPfK6g5zMdKMYwPeUCEAPTecyeERxrTdKbGN94ma+YYF9GIL8oQ+7/XWr2QiD
b8QIiWnaWEBKiEwnGLpibxjFfdGpsimlrUXbN0KE3FQbsdumU8sJ9JB81nfrTQtAxfKrFhA/C3JY
arznbE+KF+1Nt/0Gfql3XeLapyaoQ28O00CW8W8kCDauFntoJvbqbHGKjekr5r3zhQZmm+4bcLwb
5Pui6JKz3ciszqWIueSYAQdJSzQaqHp3qor+A+3rh5oxf8hWyfti01HONBJhKDDFoiU6c5xAPab7
8m58aLzI55/p+Mf6NdnJDnArQ3+jm5Ao5BUxjKiGeVqJCcrsaIYzdJpfrv3/SLuuJrlxXvuLVKUc
XhU7T05+UY29tjKV46+/h7PfetpsubnXa/vNVQ2RBEAAPDjArHJFvGtRbbDlKAwkk5wG2TokmP7U
V6MtpHfFGKNXut0XxLoHCMS7rtEXZ4uwGlxQdLwW5sxe1AGijAyzGuq6LwupCRC77ObW7GE01ffr
ci63nArCgDR0CAOrchE46yVoOOoYvbnKTXa/YOAwqJPcDi7qpIBC/p5ETgzSVZF3EdEU65eoghHL
WOy4KIXeDrPuaw+0gCMdCKZLwE+54z2drzxgXoIiwj0Jt8Zf11fMk8yY8ZSbaVaBr9MH5a2FoiuQ
Hy7q2MIiO9VUOZnKZWG9cMbMWukXnQXyKXoqdKL1oU8HaSSbUccwmcRpGnvwaL+cMtrjf5bJ5J6Z
NAkZkXPTT7ezpweil7vL3jqNvupnrwl3aPqFA8YSZYAP4AGBRrrIiCxDHaTIwnEOSepUkYh+DV7S
dfkcLunGRxj6v1HSzJJEUBNbQ4/pzulh9ASbznNJ0X6VuqFreMKTjod42cYl5qsv1nbhpbsXbpBK
B20NYMom/UcN9uwQi1KVmrxUZ79s7MWnk6yjO2VfP4Fi1qE0/PVt1mPiKi+HuOxHZOQyhqLmUZ+n
C+SKQe+JHvErEX0tdoZ5ghSLPwTljeAC+sBZ78WBMmIZK2kzfcjlFrPVp+4hNt+klDvSmCeBsYoS
UC8xG7Gw1LJFZ3FVL4bh64foODjWne7HO4uTylzmhXRRuC6RKdF0l82WesHsWgyvn+Hubep12k2a
2GaAu3xDXjqveEwfTBeMiZZnYHvhgbwKpXSe61td+NlXsJdOrGQo/OIraENk7Gj7DDSpjhbkJ9kW
7cjVI5sXH116eWblTDyoRmOEJy5j9ikXpzzZsw7wSuIkhUONJv+CWZHF/xtSx8ik+3BmMdlcFHKW
6bMfGfuqyILZ+kK02bnuzanR/3KPMEIYszTFOVNAnwVqhMDcKRtzO/rWjp8ocDeQMcMJbGOGgtkn
2EB1R24zr3TU28mZfvz9RJh9vb6syzSIrstCWc1EbQ0KyyT2dW5WfZpIMPs7HcOrlA1mjDvytxkj
RKm5X5d2EWwwwhiNNKJBDJcewqa82ZEKwIi4CfSS83Sj6NRpXBzW2aIYLTTw01Izy7Ov6SgZmnV8
1AtZABNqeJomC3RweF0OiFHkztL386bs0qesQZfdMg6HKlG2eL5/r3VLsVshBi99BmbCon2OiSE6
Jmm2dTOdxrB9GSPwt4toy1syWjmQZ8PRknKnVbUWdJXxl152vlqE7zEZUKlMPUUy7GQie+Ttu2lY
3pasOeHF5D4RlM4bkviQxvHTlJb3IJk8CjVC/CZ+QYvffZLPuNBbPNgaqGz2g1w6C5nDU7TEyVup
h09pnAxubyXhYel163ma6SrlqKH8jcJNqDUnrepSW1DT0Q0F7ZB2GLpbNuAgTnu8ztb9WzGMWxJm
N62W+33YeyAHcXMRA1EV4VWPS7elCBeSgr9wIaONVoYbXJGKbU7yCHwpqW2p1R10V7hatNxkZhtE
Q6bbxBTAciiaXjzlxzpq7sdCcqx+eVnU7h6Hv2kS1VYqYEoUETQP9QJPGPdu1hpHENp4af3WhhhB
0z6Jg/4aUQq8EsiyrEe9WXzpEyVIenNxhSgH2lLIX4wwG8D/kqsY8C6dMOD0JA/zaTK640jC26g1
7pS6D0TMz2hNoDLzag9OPNcEyYSojls5TOy+xgNKW9mF1QdRnj7S7cFoaGw3cG4hAlX1oZEeJx1l
AmIGBIMJSVzaBljMpEg6SChElZjroOcHMNG4KRgK1Nza1jPia1Vfctvq201SorgxL5iddBOHljvM
zbYCP46kj6kTF8VGD/Xv4gwmpC762iiYCximOKIlN21idf4Q4QW/VQ+1MN00ceXWpmF3KvJ90nnp
WDS2FYqoYugTmlGVp2RONvhfu0qsl6Ult13c7MJQ2ssL3NjQPRBtQTlPRqgxyOkGmB87lrsHVa/t
QsOg5Ap5pmHYlfajGPXEwcuPHfXteyuOTjiY9tBEXmG0GGgC91FVPlq5TafTzJuiRuzSVb4UDtvI
OsbLdK/P6U4cwn0jNftmLnbmBHBwV6fbSq7wZtFEL6mu32nW6Kfy7GZT9E1EJUsRMX17CsG+G9+k
oDaOLMsdMZpO6N5lFOQG8DtWvXrQQi32CrnehtqOiBr4PKTWrRMh8RJgGNOl/ZpOqJ4bUE/TKEZ7
MsizMUqV2y7ijKYpxU/UZdckvauSwTYF2ak73TbKCmyW71pDvmbE+tovhmCrC8bQa8suacnNbIJp
fAGTTSoMN8pg7QtDiXw9nH40uhm6AOYaDgbFLDh6dZvm1Y9aa197AXj2SRidvM7BhCf5c9GiPF1D
9XpTuNUwFUyPRqBnsa8jCAZ9kijjVhRJ7bVhve30OvRLIgd4IL5rtQ5PjkJ+WKzWy6uys1vQTjuJ
kE5Bm6q7OlZQbsxbXyutL+Awek3lpNmTWildpegXG5XkwdaWYWOWulMmiuKoGd7A5jG5ATLdSZvo
WxUKG/oUrY7iX2JNtkbS/Sg1dbOoArqPTSWz+1k7NMVIvNZKNm033qJEczBk8G/LmeF1Tel1Y7VJ
EuuAiR4Ps07u84SINmocLrqkvoa5/DbK+p2Yt++D2An+3GOerWjNy1bv0vtYTd2qN07iABTEbC03
4GJa3ELV/jJqcmsUpYfWIZ9EvW8K6h1qbLorKx1sWNMzW+unQBCE72YINud6GcxtqU+8scKr8frZ
XcNEH6KUASIeIbxc4hp0xzW8ZgsOzdSdAY24fn1eZJS4PjGzE32EGu0oZOswYDkdWrzKzr4ww5Ir
R5mgGLtaS/ZLlz3BmDjy1gLIM3lsRcZYYkVbBCxNB0fOoIj2oHCuapWzJLYQM4nJnIs9RERt/Eph
1Z38gMHzdlqkd02Z7YtIt7PYcJdSvK+0cV+ByD1P8LbdyF8AMhfdTjLhmWV4ZlMJlvxr0852mIAy
dSAvltq/Z0P+pg7Gg47nkUpP7BGuOp9NN4u+lKWw68ldpBueJud+iJILiCm2cUpuq0Yx7TJ/zaJs
JxqnELNa4iZ66hP5rwITnNJYBk5aDbqYx7J3WSn69Yw1NkTKM6ExCM4YbAAeLfgJjmqXgYohpv7o
Sp64yTq7dwj3WX8twD0/bCZmkhSZUiLTAHdKNmFnwCOYzWijvyhF60KO4RjlIQujH0M48loYLqGZ
H4tWJWS9IAQUPzblLIKXMKDLTGSqBVYxOkRIN3qUb4sQddYy/KHkRoZEQslt3axnfxDM2JY7VLOv
W9flmwXzFUyiaIY1grMM+dLoAAR4wIv2+wLO1dSVyFbfVt7gya6UeTC8zBe2AidpXDU2MJd90Cjr
KPD+msW0KBVFmLuObA2qpw8b3Zw5C+RJYFMLfdRV+OHZn3EHOgIpDmSpf1zfRJ4MJp0nRM97zHea
fVBt7KZixB32eF3CannGQs0St4skoSTNZCx9WilKq4VwuDf1jCkx4CewRy990/aJlwXiDUaq9E74
UFq2dcxPy3Ph95vrn7CaNJ1/AmOkwgJqy6TEJ8z5jw4Pb7O8rdsXTf/axeg7ar00bD1idAikty2P
r+Q3wgHoRBkMmdtHBnlmLDMpmlAaTQh3Bre5peUpeIhDi2er/MitXNOlsKmUhWrtP9LogZ9Jy5FQ
g0cZ0qhRyHgoq48DMsRim27mvbHlbOzqdYBGRk2XFdkEqvlXaaQJ0SlUY2PDo+wAjOCDXJRs2+Fo
3Gsn8AF4wDR5DRg+7ocpAD/cdfGryouJ5qgsokyN16RfpY9GpJijiLUWeMGNpjs4IY4JSusL/BTB
bKc1hW3R9Fhg4xo3dOKkGRjwMIWjeT0FFj4ZTrk1NxX35Wq1sABu9p+LY7a20hSipikkqxX0Bo+D
dv4QAsY442nQbZzE5+0mVyLjb5amlpPKoqqjVq42pZu4aW4XsN2DoCIAU+S2m5VbUYuQ1Cm9K4jk
rxiEt3ZTCcH1c+XuOuOVqmoIdY3aK4YIPyBKDTBk/a2kQ2JsJXQtr/Oak75RW0cY7fCkt6c/ko9O
IjwCiyriwV8Vq81bJRPLeMG7bHZCkCO5BIetvg2OdidRiIg3Ao8t7wWXdwhrFRcL6Jd/JDMq3Vrd
aLZIyX1pkdxYDAsbFD17KyRcMlGeJEaz6xhk6LOJNSJHxeBw3UG9fLSzHQrImDiEUQ5BEdvx0/Wd
XbfYz+UxSo0sXxN6Q0DQIrR306TdFt3IAX2v3zdnW8iocSdorQyo+YJlRRvDloPFj2+p/aR+ciye
BGf0o8KpTkA0HdFyytMdekIXDvhMPKO7GkYMkVDACc67Zqs74/cBBQ/EhMBbOwXwcC4mHlzf1PUb
5kwkGwihixQztbCrzWuIxgjiC568JT+sgHiJz+MyuoQQ0LDrTBoNTM9uGLUDQ1aXQXGMB6Dd/dzv
vlqOdPe9/R6+JSiPj4fmztqJH28ewibdCn/x+kjpFl5sMXr4Pngm4fiZiELscs0I6XoHmTji0u+b
fB8ClmyiuVHlOYNVlT0TxvgCQ5zmZOiw3HIZPbBU5UgZOefHWw9j9JhPHU8NFUE1dorx5Jm60ZGO
hcrepKNS20OL96vEb/cVR/SqEzhbHF382VkuPfrESgLJcy2jzNHSqmXvtmrFIz5ZTxnOJDGWD0y7
Fk4KJCEL285H2thCK/LDkY8tWb2zz0QxDiAjvWJ2dDurRMrsZAGATy/vjUzdyGl1kGKjQrFr4lGp
fQT817SSMXwhj6QMDRcLmqz6JxIO72hmPOUosxnl8IhelNsoWx4ysT+Ruv3RKfNOC9OXRMglTFOt
PEm33DpFBdzKdsqMFFktPWkw7+M6eRti5S6sVB/sX8DolOTtuv7x9otxH0ml5y0Y8he/ELfdMLhK
Kgdt3boRQnLwIjoF4vPrEi9ZxKgPOTsixocYWU+kQYZITcKjabQpd8WTtimC+hse15x0gzlNAvct
mv7o5QFRehfQY2gi29bQWI1kkAUXA1GHt0RQtyEgWd7UYQ6IXG7IUEIVmxbzDtovnOVSjbsime1w
WDqhAkNGuuCFWg+A7Bvc8RkdckGGmXcz/FbvxJt8xw/p1n01Rvz8b8lsq4MpjsUYFTmcVzQGypwu
ttqJmylVB3/EBBfZxuih0l/E1u9HSbTRcoFrSm+2fU+cuMfTSKFuI2ijlkq7OO5lb9bn217TT22l
HXSz2zTgPnfLTjQ5jumyU5JqCJ65DAuAXSATGWuSDFVMuhCHVSwYtQ1YWr+fGt2XRLxzRajzgpcB
1JZeqEuv1w+LuryLszoTzFjDHALuZ8U0fOjQLylWdoiBYddFrEfaZzIY9a+ttgf9J/RBP1bbyl/2
oVu7xh1YmR0KZuI1WfPkmZRc5czNT5EKm0Z926doZ4ozrI8FjaldK8g9IcXQwesLXL1WPtfHPlIW
oLGUJwPm/VEJym4VuNxh3FwXsl7/OZPC3MxTC6bNvMCqZvR8KT69NcHRmehOhdFZ35uN/DB4tAAX
Qo8F2zxxoR9UwBVVMZl7Wx8VXatrqArF71S38zHyBnsA4a/4KG/SgLNcnjTmrtaqZK4Hgy4XgSWq
CPvkMLrvsh17ucPDia46rLOtZW7rrpLLRBWgoGYIamtLwmPNQWwzvHIsHKD6qlM+k8Rc1oacjWht
o65xO2zrI1qIfN0X91y4zGqMdSaH8SdilSSSmOGsWk90knuCOkzqqm+Vp9+Qd5pQCy4Y4I41Jxv5
jZICQ0dZb+C1mJ0069QaFkLo+qJN+poYzogJ2EcN1UnVl4mNrX2A8wegBPgyEvDirlVoC8YR/JTP
7C9GAyWSPqDTZXRER/OFb5VfftdTWzvNN3BuWjBj7fOe7KKHEJVcu9+QgAcj+I0z//wIZvOtOSeS
gqYHoH3NXbZr9tlBCFDDcHlF2fVU6Gy5jPceoiERI7rcxv0AY/mhK91TcButKvI4ZtbDmDNpjB/P
y0lT5A6H23rFibxhEk7qWk6NjnTJ0ZzyAS9KfFDGenXkUyr7zJPnoIoiKhwBisK5E9+OrV3cE5dO
AtGO6TNqYTIGggxP3Rd+DMU7SvYBKK6KNMRMvb99XrLJ7tCwEyhedhN61/3dusH+1Bn2YcVcIkUO
qbvr5y9qd5NYr4r52JjE7YbH65J4SqMxflxCX1CaURvtXidXsFunxP1BWwvivbz5s2L02fGxflwu
zCQPEZPNO8lH/LnBbCjHCho0/PEb+9cd+ecuMu5nBhPcDIJRhFHGaemMbVMagZxpDkiYv13fxXVH
/imJdTSjiZYeCZZHIdrSptlogeyK/GtwfUVoFANRI/r6PmKds1hmLmQDAEGsKE7s8rnbdg9oFxvx
khAd8Civ+ooHBjVxb7xxKzs8yczBJYuOMjg9ODr2FLDkvXBKQDvnLbvxUPjNLgNuMHrW76/v62+c
zOeCmSOcZFB3oUWJmjuFt7b0AmkAMUfIKMLOl9pOM5sceZXItTqaKYNIGg98Jm1oZJZbLSkS9hpB
3BwgaQH+Wv7ikq0Avga7phYS4DF1dCMnedWeKu7z5ppRQjy4eFHbx+MTm61Vk9wptYw6Gjg4R0ff
WfvYH+ykR3glu/yeibUCxbk8NkcrhEiyIgPy2h3Zjqdkt9wDv+LoGz4oeg27+4sspoCF7owpWVRs
rXlMB7TCBYmFKejlEdPi0KdqW8FY+Og76ILc4QUEEj02Jmj9RTYTNddLQg0LsgcfaKjuEb1uqE+2
bpvY8T16UxAIce9/up5rMhkHW8ayVVl0bztfD0wBxWYAa/fF1hK8LuA+SvFWyCjuVJbSLC2QJh/1
oFIdHX3VBSqwgMgQW3Sl47/QnpXg/JddZYxUmGQ9M1TINJodnQsjtxgfbHnNcqSjdmJMtOd4BRrI
XNtSxt2KaCtrmhACR0CSwfQpPeav+Vb0VAD6aXEtCjFSQgjEDo/fXOE0X7wmnInnJAVVq47WuHvY
CiV2Q1PIDvvKLdmsewFF1AxwgIM6ny0DWIuqCATG4gvgIju0AQUnTzvzZvFo+MjLW9eN40wcEz4K
SVQppKTZCPDfs2N+pOexj2HeoSe+Lh4aheHkrx/lyrVigqb75xKZIBKDXI0ZQM/FXzSM+ivVXWo9
YMa8Lyvcstuqln6KYusArVmbeUuwmwg9FGQDbdBt+texRIdEAZ/KC+Go0l+oiUJbnVGqty7aG42w
ILkFsg2/qcfKqQT9tRnE91hROG8uqwZ/JoexhVqvNGLQ57ou7G+HKd3Nyfv1M/qNHn4uhdF4DIcR
pISmqUONS9Dwl438VkiUesoXN4Alc7LitUsfSmGodLwvmOjZKGfozWZZUlz6hmS3z4Ls0uvBwptz
rTrFY/McfThq3p2/vpGfUhnPORRgdC5LSAVRmVtrp9wQXc5GUld/qROfIhhHGQu9nnQTNhJ+awIt
ZJRihITpAn6oBRjZnTsid3zEuoF9imTUI451bTEbrCqW82YPHMjRioZHlSS3TaqknLkIvC1kFKWe
545ECc2PrI2FlhEt/ANU4S+qwfgosvRprmUlliPpdjo294mxL5UHoSzQhVj7wo/rJ7ZuxJ+7x7in
ZdDHpAO63DcLtKhFvrhkAeFNk/iN4/0p5SMYPYvq87aOCsmEFJo9JPkeNRJH+iL6jbQlXuSbDmCC
EpdujbM2loihWEhrGtTK6AitCiWhMiASpVzDC7joTk/5URttnpGtQQZB/KCi08dEEnPRgy2YJBXy
HlKtDQ2sw2c59zpX3/1dP8zqLb24K4pa417cq4HYmWjGwBEvtDEZIZpe3Mph2UsnSqlIQyLuMlc3
90wWY+lARadDFn0UR0Z554uetCmcb00BJ4Y3HhWDX/8waTiTyZh6VNZJrc1QI7hpw55ca/8R3NYo
dJsbPmvkutqeyWOsPYkwNixvsMbRMezFjR0z2sZ+4ojmFtOyadOhmw7b6wZJf/PCg57JZOxfwfgQ
8L9BZqEYXliPfpO+1qLftpLdjIl3Xdj6IVJkF1TWAHEAPubMLuVwhjMraWkkzfaNurHKdCty5/Wu
xiWYG/mPFCYnSeJRaTBEAi7tYAafatnY+oafjfCWxCQjUjHUSiTCf1rAJfd4Zc3R9CfzLvDVe+Bs
SYyl5amwVL32UXcdXMyElb3UBwuL3Y/7Hr6l2eFdogquH9ZasRnH9LmPjMnFgxlbRVlBNdKdYeN1
7Fl/ornzGKS+7qoPYP12SnKDYtOObwy8FTO2F2pDmasa9hVv24UzZiPmrvGmufNkMPZW6eglimVa
SMbYw2myy0SyOXvI00XGvJZCkoROgAhhQ8DPtmwMTwlonaNxiMPLjHm6yFyug1jX9TxCGJoxvmUj
CljNkHhROT1cXxVHDjvFYDbKKTGLevHDsnmYE1LZnRa5Ecl4/QFrvgmDIgEJR3MlJjr/6i7qsF8k
bYYOLNqzqN7rzcv1dVAduvB9n7/PDrbJRbSPGwn9/RpZoPIyyzrqUSidtjxTWo1TzyQxji8KC9Sf
lA+XRNGXqRDkgFVFB4pPaI2AH6WuqvaZQMYHjqNhlB2GH/gZmtLy8ZCZnMiUt3eM3zMiK2nUAc5h
mjLg0OT+SKb+1IyYQBYbCe8FcT1jQs8LnUQHqmh2ZE8PBCcYxVuk0njGd8JE1NH3Jh4ya7TsOkFb
o1L8SNXGRe/kVlCSbR/pJ1MaOedIrfVSYT6/grFmo+wTS6oaKH6s7cN83MWpk/f6tsZGk1izx17j
XM9UxS8kGsCNAr2A6rTFuKhFBN57HPDzcgB+x10WoKTn8xuPVy36TAyzMDAuhblYQcy4POkYwqPc
5hHHmNdFYK6nBgQJ3hAZEyhDqzdyE06jQ/9XDsqruD/UPW+iIE8Ko/dJG4Nne4JaimAhmtSnpu9B
asfFSNJtvzyWz8Uw2g/aAvSYEyrmrjvUkd1tk33mURKZ3kWnSn6KN/MWtCJcooZVuwat3T+7SP//
LILKLYwWHwkOSkJ3DkAfTqb/0TmBfALzRMAUx47G6Ue90TIFltbF+3T+Nmf3Vf923e+ugdtQh/gp
g71AunDRIzODHVGoQ3af6W59QrPWCSXkaLHF99wNtyogLFq+q941w9Wc5ju5GwlQoHtuCXv1ij77
GEYxJYkk+IOPoQUEILN3wj2+xxXuZBe8DI1zfe3rLwNn4hgNnZYhLka6djTVueOJ+NSmySlCqSLm
+Oh1Y/jcZkZLKxmDX8kMk1s0wbHML4VeBXn6BwQMvxwmo5Ji0zVd1EFh2uE+VE8J6o4xuefs2rrB
fS6FLvVM70PAxoAgod4DL/Ei+CyUPfj0w63lAP3txifKcJa4/VfMcuRI5qkHE4himkCPR3mcl3KD
bmHqhAvEvUXs/jFJwi+7yTj8sBKLNJfhWZTqdcrQkKAepMzgKOFHonXpvz63k/H309Sh/3vAdua9
I++KU7JR35XN9IIXFHuiZB2uuY83mOfyQ3FKnw+qXXdjn/KZyC7PIgCxDcgn+WGERpo9jyd8PWL4
tDOVvjqcaYw5AdKtGFBLEQCnxS12lD2Nwqnmxz+9P3+uh8WQj0pNqTRwauFY2E0BxoC4B/PTwFFG
jkGrVFfP10Qwh0mgrmougnA6WuGtqf83n6EyPgPD6hrQdOFksvAEZmn0pe/0iOP/uWfDuAyzMud5
KbEOE8HMVtkPe7TmP0SP8T1y2YBbp6LffEXbWdRUrahhCh4E2mPQorULHUDZEWQdQXqqt9q/KIxx
tFtlXUYOqluTajcw2XYqCrY2v3K80qoIEyEhGsFlxMWMm+jLxcqrCNo9Av47PPZ3tDIVbUFMgctS
+j5uTJ7LWA34zyQyLkOVB71ILEikd7b4PDz0SGLLbf0UuiDm2IFIdALcVNkSbCh9JvzxAw0GQX3D
dx5rAFS0NGmUwo82grJ9gmUmlPNg9nTx4BlAp2APxgpUQwxAh1IvueGBbFbN7kwec56qCoazCcmo
r8WTH6a3efaQRiXH8Narf6ZJBzpi/rCsMFJ6UteFlWKDOxdIHgfsFTqKx5MjBMNxtE2vf+HVC1aT
izOJjBLp+qzJIBXAuszWr4jmWuOI2bvEaaQUM2sbzPqcbFHZcHR39UY9E8toktGGalcLEJtuyWMf
lAEg7DttR0ucsccFvKxaiiVThkP09lywcclDIVUaUJNA1Ul+jG2lzGYPePdF5x3Yw2+EW37zBk8m
46eFZe4ShUxUQSfabOmYo9O8xG6O/ibhhVLJgTdUP3Se4nROo6KyW0WO9QbKoYlw7Hb97e9s/YxD
10vQ2eXCSO1WdMgthS8om9TNnOU0OXQSF/A+XDLCtVYBzP/63HW6Q2c3VVJ01jK2kFp6NF7LPDD9
yG+Trbz0YGDwi+9Usycv3Y/wFW6/14CML+x6L/gcZeMdBRM4zkYXd4uJ46dDAmXAGaav2qnxwCJv
F27s1V9rnnrzJDJ2bEro8cpELF0FoxbIlm4MkAubjwM22/RD8Dhv/qhn75ftZizZSPWGGD1kUlSX
/jwes4CGOsOpvQHBMicKWfdUmACB+pJCK3NM9FYbalzMI+43XVbB1VH77TzaCglvRqHX7DhFibhM
3oikqa6ULK4hdmCltuZgUPWTMPHGU69fB5+fw46kkubOHIUM/iQ+0H6EpYORIxXf0eIaHr74D0Pr
J/xz/ex0qqbuLLOi60/z4bBM1V5rpPvressTwXgQMiEDt0KaBoSCk5agzZJ4SBHuvjGeAb+cTA2N
JuMDBRlJ8se+KUdKW49phPx9W8/7LYzbBd5SMtGH86tXGMfRjOSi+9sYKadm4RSv2wb0568T+rZU
j3I49EZAEc+do2V7zKx4adzINx6vby+1wYuI8OxDmCtoCGcrUQd8SNF24DUx9sqS7zWr9mvF5MBJ
eKIYY9GtfCQWQfBQ5LPdx609JPfToHkTnjWuL+o3rv7n9rIpTwHS2TxfICoHVdRHb06cY2IRmLLs
/wG4/tU7MD21K5vJJj9ocGqnroEeZQ3wh4JiZbYSxbldFflJCZUXMMFzVsrZUzYPiuDrQmRYSB+r
O3kubA1sYACwuRm3XLMa+n0qCpsOLYWC0sME3zJlb4byGiKJTHmPRDwZ1Bec3ZVqG4XTiImB/lhX
hdt3ygM4MmanqwZOae83Fv+pIMxlqM/w2u1HFV25nxE7Y2AKniHq/H5yMGD2XzDfcyUyl2ExpFNr
prh+//YxLWTCN//tY6AWfB/DUw3GxbThKMl0+qiv6JM7D42LydC2gEkKmlL41+2Nd26ME1G6wgSS
Gmsr1NdQwzQKHcCPMfuPUhj/oWiRCYg9rEtFf8+ogNnmncgDx6BWz0lB27SCYSmafjEqsE5TIStm
qoNULTY5QQShJhhdpfrx7KSe5coZL+Gh9wvrN85lMrpRi1OXjfTeBkNt7VB6XMExMJQQneoKmOzn
DYjsrp/YauRyLpLRDqMdJjLQJJaCedMBYN7Eo3QKmExGwbwNumZ5KNC1m/xcJKMlsiiUpBghchBf
TNEf5+/X18T7fUY/2hzxrdhB4UtL9GuB+JPOQx9wDooFs0uFMHSVjiVgWlbrYY5kZOdoEOpsDU1n
/vKnCOizXbtoNR5nIyHUJ9J2gWif7HR32o3u34jyPwIXnUtjoq1SKcWolbGH2jhI+66TgoiEd0Jv
+UltvZZdsRP1CESeAMWMBQY/GmklYFCBmjmC0R6XCNxgecTr9aNCr5jHh8meXQutCeLWbsJHGfoW
c7ZelSkMumJ0jXpjWV/iPHNjwEjtmoieInwTO14eQwuk1+Qz11Ip5EIjmzgCCl0AyeDePCi7cP8v
sF08/WKuJW0ehj5MqAp7g0vJYyYL19ISiGi/iUYf42047m61/o3ZL6BBUDVLu5h7EGdKnsbUdc8B
Xkdc6fHvsWk5cWo0MGASzOwE9E6MnNoI+Mi5tT5K8Jcpogow88ez669XfjTr4ZKPM3V9il/59XGJ
gboH5RX6gHQUe0A1D51K7Bk7gFGJoBTw+D05q9DBs69g7ZosaS0tGr6ClkZUiqh7yoIEnNMJskfa
c6iDvOclPvJqietu+HP5rHXLghJasQLBg28Gk6sdagA0EwxjSP5KUQwhTs458NWKM2WNA3oACbjE
Iv9Va6lrEA1SlCTtx6nBS64faEfOgIkpPPVaCwzOhTEuXyz6WJoaEUFP+EWNv0WWDUrq/7oixu8r
vUmMufhYkbrL9rRrgoIvweUb8FFuvzmxn/vHYv1rMCZj+C2kRe/CTbJvvw8vzdf0B3lWfbLLYhtU
s9pf1y+29TNDx5ilgKsZk0MZt5Au0tjq9PkyR7PzIDjmVjnSciiwlxhmOKTudXmrp3YmjglH8K4u
SnNM05g6fcM7i9PU0kacn69Lob9y4VXPpDARSFzGnV6LkBLJ+lZtZq/vPUzfjcbX63J4q2F0MCnA
q52V2DyM7XWTJQiXCZDnt+tCVh+zkcb/PCJGCRclaoVco0dk2frO2EQe6ooVCnvdvwjt6dZcbJ0K
klDQcmN4F9tY2wh50s8inLaZlRhCDKbyMSjEcds3N0rIC9vWI+Izacz11wlGDT6G/5C5rNvYmURG
38elIlJMI7nQ6D2pv0uWwpaU90RUXKN6aIhvjC/huCmRZowYN5dX6OR44BzoqtqcfQNjBKIE+EcJ
qBUtIVBuA8GmLRW4EgY7Lv49lJx3tIxVTDEo62sNCX3fZYY7meI3sGnfy4M120h+/HCQt9cXur5O
xdI1ycDfCyRyvQD7FyK4idvaJr1XYOo1COT+mxAmrBzmeko6CqVJ0odO94byRVL86yJWmz8V9XMh
yq+RhFh0xoCJBCNkRFsUEjZZQzZSmvpD/iQJrdMl80aHBonVVrRADzPu5OgmBA2yUMkuGSrOtbS+
r6DTkTBaWlNZyOZch2CKVsnkC+o3ocYkUQUTvHg+lHqVS0fwUwiL21SNLgVECtXuYt70BSAfaolG
3lp87mW0NOnt3TwoN71icSp5PLEMUMiQCiKAIUjxy0RH6/AJ+b8tCh2Cs+8qKKiz/j00364fL2c7
LUaD0jppoznDSuVGjG1Qo1agrlSnWbevy1m3v88dZbRIBa2usWiQExWR3SPVSQ8Teax6XwBB53VR
v3Gsn7IYx7pIiZ6PIxyreqRl59Y4KwnJ/6bsTK+6a+pCN/kskaplZRhAOYVAuzvGZbjRmqdUvRWl
Y98GosULzHhHxnhQDFCd6+T/SLuuJbeRZPtFiIA3r7Akm+2NzAuiWy3B+4L9+nuK2plGFxEsje7L
hmI1oWQVMrPSnmOlyPSrKxXLkJ0e2VbCSw43kzP14xIZhzkoJSmwe4B41hg8E5PewgzW5ymyp/BL
M2fXYvi8pKoLalFOlHRKCs5uU1NRKjq9+qca/+o2Q0sdyigEU4N4IPvxmuz+gbbgjW1sXuRKEHOR
ZOiBrzaUom9Z10Ymucb4LJaEo408Icw9SsK8xKAzR+qpJ7dCpO5yY7At4W9eG526RBF0J2eg1Vax
oAWtLjDjeXLG6XVJMldR7y8b1uZRdFWj+Y1K2c0/q3mumnUjhZGI8AiLLkCBa6LvQ/V3VbsPMezs
ZoyOYF7SCOF/VbsmMF099H9X7czdH1Tt6Ic+07iVRMbvDqlizrKFb9T1it1n7yDU8aQUDeSUZ7vb
KYcOgmPdAiWSzo7VdHFLZoH6JgotoHb+P9ACWueTgF+H2M7AV/KYKF2qTGXRpGWkkD+vYG4BE21s
SzbYXjClQGcUQL4GyAFik8mOfN5U/fbFfpyW0Zhy6RrDOr0ui+h27V3XiI5CHnQuqemmB/73mIZI
vdnKZwzJPIakR/aYNnEBMubuKUvmQ2/Ob/WI/YQiFmRfkxdeo3q7zLOSy2hOKs3T1IXRhOu1fggg
WbbFX/MLIDwrRCXXsV97JLdDkBeh3+nOwFtxhu9loHCsfztLAvYIMhd0xM9wzfsBNCGTSrWqAbPA
aosw3/3d5gfgGv4VxrhNYSlKMRxQfBjSwmnr3BEGXuGeXtuZQa5EME4TxDTxkKv4nP9973PTqa1E
MQZSDlqc4zOiUFe+V+Vj3Rl2x9vO2ZYBDGKgCuD7sMDvoiLOCFUVxRemn4XcuYmaHMIJgECX/TON
a85v7UMME/cUtTGFS0NLKIK+Q9juJvrLZQmb9mx8SKAHXZmZXmJJMFPx6bUkd1ujB2+UaluNiGkj
ngrwDsNomQTi+xoEMQr6RXRYDe0Adwkd8N5Y1lXjTl4JTHMVSx6XD7gZpoKdU1bBRAy8ZsaeSTOW
WMCBIUUG2IUsjeylplSdtkjfR71yo6XihAebsEXKSiITgI9pPdeF2ky+1elYEBTz3LGE+MtQtdgo
lyyaB4gB8oKrTJ1AUS87IgF6it5/jbFTSCrhClWs70kkHhSLeGEuuRll0lFqgXMzm9+DLoDrYPJD
aYQxSY00REQDD33qubPnNPN1xeBQlGxq10oEY4q6Fs+gsMIzLLbSr7wLAyUxnabqWsfSRe/yh96+
d5CKYwUFjOkINj+rclQ2QhjGCi1Nz14FIjUQb8V25pHYTn8Ib1Wgu3TxdbqpDUd5Vl7b+shD/tl0
C6ufwNgrdu6jLM9lKFsWO8DRd2fA2BJCbi8fdfNtXIlhjDbLBTHKJ4hpLDFo0dUhZhsMEoAUzepB
kI0AwPYcrd5UlpVIxngBmBHJJUCNkDzEdhEdGlPhqON2WQJoBCIq7hYGlBlLVXOMHMo6vt+IKdLS
M/wxcpYrYgNnN7GTp/gVgY0rqRTW/a8O9yGZsVhTbOW2TyE5blQf3sJtiq+Xv9h2lLg6HKOciSll
VjtBxD8AuOG+3U1A3cu9Mqg4qd72x/o4D6OGNbax0kKAfsgYZhA7VAZba8c50JYOUmxkA5Vc8Mqw
qQOyyR5TBvAeKsb3eqc+ktDWne46vANh7UFtXB0deeDvxTZ2sP6KpsJciWdTikLIBGVKIB71d9sI
FU9MU08nHUcpaTjLPsDguNIw/6IocCmMj5x6VaujHjepgLBS0Uu7HtKrEjzVLZavzIPexodFLzh3
u+U1QawOkj94Mgt52WdHloO/oa4E6MokT66hAhatiHd1Vj6KI2+OaFMvLRPbAEC6Q42cPSBoTac5
Nk2oSkB32TpneTOeF+dV341XHUctN+sAa2FUp1bBhhYjVMKyLhoM8eDXOXqmubwbO9XHZqFjEGwd
k9Rb0ve6fOVoK72ys++IT4jNB1k3dfZKC9MCMGQn0O7h6IEi2weT6W+UFaDL3wJ1l/MJNytW1kog
Y4J9XVjmOEIgXbboXyPAgCDcwRr/4mkvFGKbc8CN4g70FMS2sgSaK1zi56udhTRrQyGffCKBvVFV
XGsgniHlXhclnpRFx0GPnDKzAg31zsuyN2zEEiU8uaqIV1s7XcXqq9ZxlKpqCVOUgzCo/XAvBZgl
5KPqbcoBFJVMK9fAz2fMoq8wetrU4ehPPyZXdVBHkpziBn/4GQPzVjBOvXdRdGmnz3rvecT1+obH
g1VCuqTLmEVlTUXWkFXgrxQUSzqQMZHwWVZLV1DG60owFT9FGdQ8ZiAN1nb5PH1BXvetLtN9OxIv
aZCip29xnSVOWmaPfTrt5chyjA5tc6O11VZLbLFonDZMEO5pYMHUfAXMmmpqOOC+grr2XlMuKMGP
Zurl8VjsiVg/KL1S272WHXUlPtRQOs8Yi59aXitOD/VzxlSKg3gq1B+o/Rl2k1b3jWSNdpSpCRAC
KWF8RHaLFe+M2gzmVEMKIN+bY3TMpfRLXUuLLYNDVKpaVytHL8nM3ZDKbkPAU5rjhxSJ6o19fR1O
dpuK95f1asMNfrpvxluE6NMpI32VZ0z7asMdIgbALAig83vgCNrSLGzPgGfUkMBbxuYIplap42QM
qE+mYro3ozK/qlXru5znmII1R82W+1E89JOC3TYLCUtaha2T1hE6pGA0bgWlx0g7kBrqwULA2Qyl
HYft25z3kQfmKu2lGcFam0rPVoK9xXSJr4taugorIEOKGC9z1EU/YnRppxTasxWZANHqd10iPJWF
aryqaqbvlTgpIBosLFk0PymNcVQK5alLxsyOTRH0tIPeO0XYzveW1kkeqim1o42jh6gGTnVJhUMh
NLulre6FacD+kzl2LiqY+I8EoLmR4c4yMlfPMUZBqtDWQJgXJDEQALsRxMdLNrtlNRYeKJXlX0XS
lDd6Mu2Usa58pejwT6c/Ln8QmXrHz+4arIYGpmyA/AqUKoP59ArIdxVRCEUQBD90yYu2wDqM0gEd
dCE8y+WDCa7WUprtTvolVMsuDP2xOA4tOFtJ6GRFfN2owJ9usMJZYg6xBAnx0MVOZk7fiq54uvxj
z9X082+lyrVyfxZYhDWQ24q+gLVHJGqoVIlx5RPg5l0WtAGuA78uiSqF7RKxzcZISo3OmPU4wUqS
OXhabNhANAUN81Ofla7c186S13acR7dW29+J8X0+6HY9GnbY33fWXjQKaILhKyIyI5BmOJd/3NYX
Q1dUobgr+HVsiX+R5HAKmxwgZqBtA0gboCE4k8ibEmTMXeESZEWxGPcvVsAemMRC8vE/LsmxgjQB
iYh3x/RfYTTPkg08pJgXQLzHQk5EfatgZq+XT7s/dNQzzq/FEYNdk1f5aKSDJ6bkxArnSSPSnZVI
+bMCVQ3JIzUbZB/PqGNotVuD4Alw9ZwvtCnGVPFQY+dYxCYFI4akdTEXooz9hcVZsL5lzJFHpIZ3
gzRNO7tBiyKlmpJmoCD+WU5cqHVSdxOOAypLW3gL93StCG4uRebGa/hsDEDg8j6ksYs8mlXmaVVB
WvNL/WVOQKkMXQPy4MYGPHEnWgXerNZprfLCEdllHnA2F+G0QGhUS7sq1BwRgRXSO4/IjWfmL02I
ocAqWMCoJMalPyex04rAzG4km1jBXO9jCTTwygLS6cLOFsG2asUtxMlexhtilYpTCAgWM2Wnj6+G
VB76rp5tkuh+XDSlPWn5Q92Qb0sSuloBCgNuR/48K1CwTUoLQ7KkoyzM2lpRSWo7AOzDb7FXOt6A
6hijb/ptvKMkBjwWk/PFPyoNU+TA2NagmjpTWygUYLRGk24hOBedrvSmo/oy3ozP3fNwJe+TY/go
++Cn+JmiRFgNTuUC2SPgfdQz86A/ArxMlimKKhgXmeqDNGeDWECbfYM0dpjfpPN3veHUbc5cGCOD
sfRWkYaxE0zL13IQx8fCLtN4CLtnQSojgrFyuSonudYtTCGLkSuT2U5z00tBOV+1bxNIzYWIhwZ6
zgbBiKSnXj2AvZCb+pCDelkNmlfEscuejkoSO9mHRxU4lpKnfiXY85ZGPpb49ldTsIOAIAHzk4yz
AaEASoxLHMJdL71j3ouaHQZ9MF0l1/rRlGjlqEYMu+Mtwm1/yX/lsm5HUGbw/kyW5ovWI2iNbJLz
iF/PG1Gna/0QwShkOieyMBGqkCiOY+ZVcrFFFBWA34/dwcZY44G8WIdir/oWeA5M3LfP46zh3K5x
pq9LJafoTflt+S0XLUeZn7v06T8GDswxGYUdpD4BPze0ZyhiD51FWwh7Xt1h8xw0mEQdR7Mskf79
SkOJLswmHAyoIrG1GO0olWr7lhxTiqCDa2uA8chzJ+cPEz2XpmJc2zwhKDPnygCgHZdAJfPDZ/Vg
+OVtDCwRKZAOVlC5KRBleZ3ZbTsETYGkmKpBiSk+nzJTc7D/JVnoZy/G7eSaB+mooeww7UCOGRR7
cA6+mldIj/mgrpvWsJLM6Mnc9IMQV4J1Ggo/BU3+LNgU2ApMtXZxmz5P3y5rzfb1rkQy15sMxpjH
KUSCguY2PAA4t7EJPI2d7edjeljwf4OKnhOpbTrXlVDG0wHsrJGlDjdsqk8D6H+1mzoXd1Yd+TNB
rX/4r7OAVIVW4hi11ftlykwDpoHqlegAafCgL5GtF9l/Dg0ZQcwDPNWYoJwjAboaRs6ESCVTj1XP
GYU7X2BgpDAlqjhvMG+S4/ZmQP82DwlKId8wv0CejF3pU2qN1hv9ap+pjvLLjPHWt8G4Uzh3uu1W
V5dKv/HKFwwx6XJCotCX7w0X0VpQ3WS7EaGXXVzLd9Jpj3h5RVX+5oQysPvvBFHMNTBPFqlBiIPy
sQ5jie/Kb8mh/EIHYfonsDVxkce3Y6uP47Kw1m2HiKDB8BUeyAHEZgfl6/I1fh/2ZuzQMmgBuJBk
Lx3yhzhxEtktZAAVV3/AbnK+x/352Oz0bF+NfY9ZIxCANS5lj6uCwc5/xSjkJV7R2NFRu9cO02u6
awPL1VwKaBI6tWvtuR+A461OerrSAGuxxFIS4TpoKwaXADpHW3ozXUwuBuDALO3+C9c3U93+lDEw
p2fcldagitMbKeoU6JQIua/ILkXVMN3JSRNH/ardYyQPdEIgnuOFKqfE7pJsxmsJeVdEKcAtwSVe
HoubtgIste5IO3WfY0PTxjaj1/sR3Kcd33RAR6MQIzJoJlBFBfWM7g9B4c87qhTcT8G7FtbDGUM7
RxqUgn5uEIC/p1/pOpN5Z2GOaXYbf3zSKqcMeIHNeSfi9D1URQW5gXRO7rmEJgppIXRADfI7CzXr
8hflvkxc5e8eqg9JjL9pZbXCXAIMMD9aX2UshyF8y5yQ4JrRz7TJzxx76Bwnd14pYo7H+JgKWPZo
hUDdBr/cRxhV8qZH8kj3VglIxZJ37aAFyV3uyQQjYrxu6nkj97N0dvEnSSaBNGBpQ6E+eRjuUvT/
nNpyp8JWIV1E9GOkNkg/J8FO3jhxAT3ZmbJjOB+1XB1dCbYZ0WDlCIROeGRGgNQBtsvJb+Pa7oAf
Y7qqXb4kTypyyai0m1v+bN5ZKZAefCWcsbQmr0bTTFLdH/ODMPwcZLSutdtQT5zLp9yMZ1dyGLOZ
I8WItB71AALgEkKKhwSz5AkZ3P+fGCYskISGNLmW46kUCn8Jn0JZti2TB1C3HbeuTsPEBS0wKHRS
4JNRlDAKYU9p6SS3dJOD5fSurNByDro6/Y7Ljbl9kRQbGPxipsrSxNZGYWa1ivSRiga5xARizHqn
A63/uXdNuOPyWr8ZeKO956AbJz35EMvEy21jzGFIkD2mewAMOdkVtcwEZ5UcfFOAG/0BANq2YXzI
ZF4g9AusSlNP0dc8g1rIbuqrMnHjFHvZkWcAE1NanI54telichUoVy7fPk5DAefW+fEjGANphSLM
BOoZAON1R0DFqb5MopvfjS8RsHALrJDKP3qf7iTmuwUskgD3CiM7PZi77tjtteYPBgm2Mwk02//R
AcaYojEJoYKnp2ByO1vrHPot5tveRdM9sO6WPyDgoJd96R4Yy8qSVFNyAQrwG42uczQCOj3qm/sj
tncDq7Yvm/J5P5pROcbIUiJlMyLPEA9e/G6BeZaC3y2O9osgBQZHBMdDcVWcefbMbNJKmfph47He
awBRQ2H2znB6X/QpVGgBy+L2wDfTs9WXZF69uImIBrYI+Cv0grEogm2Uu/Rre5vC93cuVqNzzKTM
Hn2ALJeLGsaRzm4YNaXeGe0E3SYu2obmr9rXvgCFlQJwD+geaEAfT5y6cSRP3pkPhDs+RZ3GBZ2y
2PQ/V+JUluGtW3eiOzLOtEsAjEEBDv9gPnn7qfvXatgto16Y8rz57bR1QAw4Fka0PNqH7935KFf2
eKQhJMCQOYpFPcSlUzJuzOoldLklWGspxq7SL7YBxqbLtrL5KKB3gclrlIrk03u1yg/ChqZoEy4y
Q2qIRllazNgW43bzNk+yEsNoq5SrpJwFWEh5DAMM8YO5166vJofSMlOmB52Tf2/G2h/y2ExwjNtM
y0ocyyoHZ0h7W8ZypomYaFbdKsqDy5e43UJYiWPUsQ7rDCtiOF66T3ZKed9g/HIGNIw17SIJRTee
9W+9byDoo2O+GIIBUwwUZ/XVtDmsum6uQl9od4r2Gmf9/TCPBy007nSrsIUMfCMLZ7x106uuhLKR
blz3SdSUhQmvusj2bypdJahkPGA0X8IgPa+UuWXla4nMtba5YWQ5lRh+Rx84PVWDNSyEO+kDJSVV
3v/iMyoaojMJq0gWkB8+X+somFIzDLmJasWAXB2kkuBKQw9mT8/HYy44H+HFK6XoCganRJ12g5hX
oy4qJY3MBgW2rApaxfylN+gjCi2WL4DxkYPgOg/dzBAe9Xk8hkb9vUMgnNpzXY42xmYMp5py4k1Z
40qR5kta5ymtjAUgTDnvL1/MlpNY/1JG3bCd0pbZDG+f1GgVgf86JHtdje8vS9m0opUYnY59rbRa
FguxAHuyiexRP6heFVgOFn/gW1tK7MRxfFxpjHKpKRHGVoE06ZbWySWAK+lHyoqHYJDbcNtME9dn
Y6Lgspix31KOOkD0Z6/91jjN9fAlv1oOaL4H9HQJBrfveeWQ882azzqmMxoNFYswhtjpWEakNQcc
EgAEWiB51S1vHHzLxa9PSP9+9fWywszbMV50XysHuxC+q/nTZf3gCWBi1yJNyiXPCkRZdNiL7Kt2
4gWOW8/G+gxMqKoKy7RUQge/KtkikELgBApvfK4C5YEcRt+0411319/xuwqbFcO1ZCZkbfMcmwPq
yfX0dM2tc3SkBDe9J3qlO31RrmhhwdOuJWBP1hEwYKw9bPGme08PvML/trUjRwTKsq6qCnPPudIk
U52Wob/0jZu3nS8Whi8NFe+yqe6x0Q1mOP+Vc3bZczZhB8tEE9opCpdyS1RBdD0qDkgcRV/3+de8
bQ8G5qzQMgKaGwuZ0poLcA1mzBiqwbBPf1QBhdkFks8LeebZ3uYbbagYMbIwiAIk2M/20A1LJ81g
n0dZykTLZtgpQfcnCIJboTjGNNHFNzUstbLjC6OVtSRXUgOP1uQWD9NTduI+a0A2i6HYg+QBtPMx
csUrHt/sZi3jBBgkSkCABI/15xOmJXgVkdqFkDx75kty318310WQIKqjOGR1gJWG69oZ33hXez4y
B7e2lsyoqJhOpNJnAw0xgs6f6pW52vo1CCa/m71m3BRGZPh9nL5bcr3D5M5NZJDXuV+AoNSXh8nM
9mVUfiuqCgTOhQXEeyXy6kK+14RYsIcRffSONJK0r7GY5A7Jwnl6thwZ/VwYN8EMmcaOXWHvQ0hq
A7x+fYaUGEOJBg9YYzPPX4tgnht5MJWqoWV/8YCuU36nuAs6o5ODrgP66MCQ4pJBbrnOtURG3bWx
qJpcR/9uFEYPDZBArDLAskiB+LXMRU54v5lxr6UxqifnjbLIFpWGOYj4btgbV7TWTMtKZgz2OIqR
xY0Yto8IoHSMnesmJrE+63tUG0MB3CMLeEv6L/Q1jMSmrZ36S48oZTxW70BjyXfqG39nZ9vUzH9F
sxsgTR6msa6e6jbq9/ZYRf7kih7I5EE0SCtpmkPyAwbR/wBVaEtbNQ0+jEbGAAFkbC1c5DjGUogG
MGsF893zj9CSOJHflgjdxJA7nX89X2YbC0I6jAyHfqNWXl4ujm7yqsibN7iWwWjMIppqHEsLGrKn
HQVs7wSA0HsqDqEr7zUMlcSH6TvBiDF/XWFLb9aimRuEIrWyMc+0WDJ6CspD5KhgUiFDVwTzx05+
A/omRLg89oKTUrAP7Fou88AmkTln8wL/nO/NACP2mWO8pS541oPupguGK8tpPclbnmNPvcU6HUoY
5bVs01Wm+kCnF+MDL2/d7NVgIBuQfmhGAfCBuYpyjosOnwGZRAHSsW5RKq8wBQI0nOi7oYYG5rob
jJ5m5r6VG9khsWQ4S5lnXl2J0PJ4bLwOm6QYe24JBr5J7UnmEB7GAmvzVa8GlyPOzZR3/XOZGwTf
7JA2IdzMkrU/wrgwPAEbSvMgY1mBhFgt6MqgQx9TT3emtleAJ2QnxZM11j8v/xB6LeyXNEQDvBcq
iIyxY/rZ84Q1MdQ0oTZoqvdqlu0mtXaa1P/PUnRFkunMLOYgDTaSyMGlDeSKKg1qFUPkCSaIwkdL
KzmXumENOibYQKlLYbTOtsyIOUtj1Ilp0EuR26ao/qNw2GJFKW8me6p5M4L0EzFXh9UygOPhqcXS
BHsoKR3gWPIoC/JKua/R7Uix3mm3cf2z6TFHdvkGt0yOks2ARUPGcLjOMq8YE5mLMlvSYPCTh+yq
v06vG88Ax0Czm0F1UYBYIkRrTgusm3oXXZtu1tiGp/6g3B756GEdnf9ubd7A6jcxSkxqdekVkIMF
giw5mH+1VTMopveE8HbeaVBxdtUrQfTLrzJA8BYaRZxFSUCJHcYgf4zd+osUCIF6ZYHjh1OU2Hg0
Pl01Uz4pokyUhSbJAtJ1bjyA3x4tk8uf84RefulEzIu/JDlRU+Cg+UqOmvps2nkFa4/CxskF+als
0yusqd1aSfaM/0yyw6n/2ovtLu4nt9VAT41dBWFAJzjU7EgNbaPBymgi3CMFwWK8MRm2JomYSgE/
nN2qiuFW5vC11jDHCsY/Uhr7fgC99dIGrYCRaGJ4VTXb0YSN05qumsYI+rFcZde54KswoBGrTFhU
QUU+dy9fxFatan3Z7Ajo0EWkH0HLFyxYR9OdsXeL3sVCRvjUfcv2mOEGB4EMZq/n8Evidm/wH9yQ
byOfAhgdJhgMOEHAGzIBJpaWxgjbd4Dd1mhHrz6OXq7Y8dfEm67mb8WRQntWPl4V7Rlz03yWrC19
W8tnAoiIRHFXpXkWRNZdNlyno8rRtq3X5tMJmcdRr6UilIHdFoiH+J2WAFD0f9AC46B4rSO4PPbD
rWT4kzzGMTRCW0W6gBOJB0y9wlppMmyBPxVMi8+XFWjLB60vj3ENaYp9skKLk0ACfk+3PC3VT9N6
kJq/ESNjXwhjqLKKSbDPHmjumi5qxQJwobLyOtTTr2EiD1qlY/lQG18uH0mmjy7rHLQPYaexm5W7
syyt7aQ8w8uyDw/NAa8X8KR25nuoYLqItnUjR/5i3FGOUzoCckd+/neUEbxp65/AxAUFCbGo2uRJ
kO4B9ZE5VZCKtvEsPbSzTTFG5isz9rEVdvnkVA8vHZy+A6uDY+IlnCsTlli1FfATn8ymtnXCSfE2
zW11u4y5j1GVzaB7yAJAIvk5djJnHj3BVgX40+0xFq0b+UBAvQOPcj9hEkPCYBzZjSg8td8R/nKS
/q0EBHB0KoCzkONgx5sxgUQGo4ocqkkQ7+XD4o4OVt6PCqrOlB1uRpvBuv/NmMnrIm4VAyDZlOjS
CWJHtuhV9BmqmqWWwM6FWymxKZNA5gDUH3/0JagJP+fZ+HqAS8CCC8JIFXE++/X6BQx0MUROJoZ2
LA09OI75bX09iLDQrDEQ9Z6Ns2CpxTRMFdDAnRcGAGFVrsz9Agj88R114T+YKdmIbj7JY7QebHtJ
l2CVOCCAC3ZUuMwuCJ+mw+AlmOT4m6WLT+KYG+yrTK7NFsdTZmQ6HZhVscF62Y7VjdLhJxmMAUxh
rGIQGkdSEkPxo2kygrDH6qtutIfcwEa2HuXoJuZR6UrD/FKa+S3g9dyMAIEtwWCN3GD0azZ/lLJy
k+XL97CyHiOJBEUvB3EjHklmFk48CnYTTV4D1nHAYl0DYMoWh+Z6KtNHbAr6sTTYnWBdoUPtSXJ8
Pcjiz0YvOtuUVL+zAAC9TLs4sexTLkhmt9LDOy2tnoRe8oleif4gG16htb8u387Gk4XtKJQjsBkG
VWatBtBoKSA3BkSzk2JXdXePLq8z1XMgxo17WdRWWvxJFv0tK4/aDqVR5voIWZVO3jXBSgMDiwYH
g2ATOROx1SAqtiBi1GBI670eTsES6fukCPSiEZ+FctgDAQWgT8kTkHJSVzf0A9Ch/rtHpuYMwwLB
PGAlGAcmC6OCX4kfGY0AiJfIU4RQlBMDbfgNUwN+FTaBsP2KfZLPF6FMZVGUI2Ro9WCXxrcSgK6X
71rZFqEDFgN+GDsrTIyAxBfgVOPJb/Qv5qHGNH79pbwq7qUrDS0IJGTFYcYWoAzYXFcLortxL1+F
N+lBONBNFuuYUz7CHryIOhbNeC1vzq9jg4qsrUs1pl5tBitv5zRB/Sg8mEdKjlf5/Vv+nRcFboX2
uPJ/7+MUJa50T4ixOBfWwGagSGX64tQ+zO0tvq0fyZcaqD3aoXJFZCSuAt4FgvyU+z5txBOffgHj
WYteKbWa4BcAWiDTgZNev2MQxRcc5HVYGw3tfp//wRu1kVB8Est4WFLUVdfn7e90FfUwPP2ga9nx
tnapWTDR0icx9Iuv7tcUwcaq6xATy5VbDLMbWxmYrB47/UEs95eV+xREsMLWTouxUdRd4q6kTz1m
zL82r8sRW/Jqbpdu6mNR+AftdZkD+lD8Y269x3ANMlprOrDTLLbfVckd1sybHu6hQWiDaeSADvlV
lf2btJjXA9oyFMCwYPWazrUr7DLkMNWZNIkLrrVDAXxs3Xi6v3yZW2q5ksDmvHM8ys0s4EA10WxJ
BqmvpDs5cM4ui9lK+yiG2z8nYReszWxoZLC3UwMEAOidcTVdAR4jGDzrQJD2Ge8ceRuBzCd5jLm1
OqoHWJRJAquLmoNeLcijrXoHvuQWtNzzba4BUljuH7s+eUmwkpLWb6OYEc6xOd+PTefFfmpUA9XU
YMy+hO33kjxfPibv36d/vzK7YUhNvcfGeNDHAtDpno367bKALfex/mxUfVYCKrXrw3pq/nEfgqcg
c+aXHbbyBqyJA28IxVK8vOyzi+cqbEo0MxHntvu6tsWfqWkXk92rGEDUkeYRbMt5Ve2akT1fxQde
m3fTDHSE0pKsInlgn+QkjGdamYZ3Dg9Jcdcu36WI47Z4IhiN7PuwEntZR4KC2S4Bz6oyLvY486YQ
N1VidRLG4U+aXFWthJOI03WsVHZmlPZlndgqqZiyaBq0tYvpPLZFWBNxHmPDQN7jD8fCG3YDWFZb
FHcxfM4rt24dZyWL7Qm2htUS8ETjOEHxUu4RLqCjZTxHe+Ne9QvfvNE9zum2QuK1RCY6QzRfFlYJ
iVhVu21QYgBa2//4M4vcGSW3O4YY1hL2A5elmSeaUZEBEWNmLiaGfDFuizUC42rB/ZaP1g0F3BAJ
JVSBYG7Dih6JfVDXR2Z0pjOmTE0noBhEN4B7QWgU7kpsUifYWuBWCLbMQEY+e+ovIzplHu9ikcoi
Bzy6X34lrn7o8YAqN+HuiLUQusbjv/PGqLdCE4jTTJO2K866FSB9imK9gEEYceQAUrDVnlvkV6Nk
6zXhKA9PFpPizGJH0N5CkKf9mAvtNqllXyV3SSx74fjzsp5uGoYEoEa8qSoK8Izrl+t5HhIZulKX
tZfOz6XGDVm3T/Mhgn7KlfNPDNIZ4hKlQfKS72cv2WUHMXXF9/lWeQhL9HeS9/og7MvSyXgIOlvl
HFTBP2QzNzkUaJSpUYiH53vxCtQnr4B0C8FyH2Pcn+7T8IbEty4U9Q1DRVQnIrxkFNOqG8CqiZA4
iDd1Mto1F553MwPWMAaL0QogTJ0D9phTa1mxTJdE1ENs7vvC1fzMM/fSvXCtHUzJ7b9ROvbCBSgM
v0e2ZXqaAUJ2C/O458iQ2E9a6q7I0qAgb7CCaewdKeUtKlJfwfqSdQLN6GXdTpncZnkaZNhJKrxm
AThjF1D0EIB3iIqDnfSBiyS4+e1WWTujqcYwiKROmjTIhwRwNkNoOlU28nBReFIYnRyFEhD1YoG+
55wZvpA1CFEygYcQvhkqr3NV5jBNbqn1NMKJYMHbbToMhC+2eqfclw+5lz3mDtf902fl7JOtkmPm
XDhDGGo90nH1vj1myGmin+KtcE2Hdo1vvHX9zRRqfTzGztKmJJNKkCrq93Ra94Qss2vcYg+y1yte
XspN/JkGqpXUAvw+pJ0uc7HRGEZdGqh7B1Xx6aJ0B5zydrEHYMqUdlfbGXePgftBaZC98qN1a/al
DJJ19Msx8479oUG0dTTIhaDy0TThT6BsYQSs0/HTrawk9gYYvCKa9VNOxxh3PO3JUbvF9Knf/BQc
DNPPGIDRrzSEFaGN2HqXX/Mmc7Y2sj/9CCaQ0oyoMRcRP4JyxNDZULorHO9IwMuSeRfM7v+n4SzJ
QEelQWI82KhZ48SokwdaCzrfAmsN3Chm0xV8mMzpA6wuGBu6TTIo9GxBcjN7tK+Suu2u/wEYP7po
GfAWW7cSsZXVnIZF1wKxTytPBtWhOnUi6X5UZGexrqPyIQMPXhFZDxbhAe1z75XxRMpQJZhdQXGA
bvwIbxTvhnizm+37fY1ZLjHiZBZbgCKfVIbxRLGuC4JA+wEnS2ntGGDXjuzEjrLrVVt8pXQdOQGs
iHboQHr7nkc+7Mfjeo3NR2z1eRkfVU2NhEVi6hEBgJuhk0Qe5xfJjQ7Jc4J0VHIo+pXwK0sAhkX/
GLnoI3BrGPS0F/yyzPiuvDFQKKWeMnsBR5an7Jar6Q2NvP10oMOQ+cH4BmwL7nPA023GXYXmTIpU
m5LAvL7GtM5+2dWgdypftdNB/yrfWmk2m+FNnRo1VXkqzcqH+kn2NJyTbiQZAB1Od40v2iCv8y5H
z5s57Foq45wwfpYJLVVt8hWP7E3upq76rlB/kfnWO0cY54FVmLxOy+Wi10NUUcbD5Ap40BOskFLG
LPH4B7UUjvKe0ENWrgKbU1FZW7jQ+of2aP2gvqkKMB85AgiGOPw9PY6+sJlIoc3lYFLva2pPpfnE
H2vl2IHCuKF+AYGZbtZ4zQSvVsQ3dQyiGUMjwGTkfCj6L12wuBNM5Orqwj6x9J6GXvK9sjev06cM
0GLDbnrABuK9FXR/sBTDc7IsCDUoVMKq0Gfqa5Jd7g9fZMEO35XrwcO4p4j9+JaLVsDTENaxkMnI
BJXqI8aE1f8j7bqWJMeN7Rcxgt680pavdtNjXhhjdui9x9ffgx7dHTaKKsyuFKGQIlbqLICJRCLz
5DkY5C7+QjEHuQAIxQ/DTub01LaA7OuwrjARRZR1lNZ0bOun1y632xeFIgR//EUtAsHyoXS4uQfn
xKnslJ026llPE6DWHTzKQNEBhpg40gFDYlwWfI5/ssXDSM/UUO/SNIBCJ1KPqcaVUKmuYC7o0YOH
mXNL8jxGZcKJUSsltMuxncUrhXRgzA7tPAz/U53wFoSQ3KINb4HUn1bHoh/NZSlNLFAku2gRQXBa
21WY21Kp7zgncKvmsIrLKg02K1O1UULwpcDawi/LKwbuSzv1ozMlGZC8HjxW2YMIBtgEHUqOYc6Z
UJkgA9nLcpCXX1d+a7+NkniYUt1PpzfMOH9YkrdSuumrlcYQbySNBYOUMWJCjTvBuDEC9alRHBF0
HZgp+jgHNADwCjucgK0y2U2ILwkKXhz/uvoi5J/yUubFUZ7DMAHG0rthqnSwsEDZHpSdjtxgzjgH
Q4W+r38mJ4wmXdqnzOdWi3kfkQk0crKojUAby2Zmm4HqgQdMgfBmZ8+Yb5a8+ICy+5j+j+dRY4JN
QxJFrTvs569gg/f6cdxFAaF9yN30r/jmTJQRJRGaOhvKEHJYJ4uY0lWeSzBxSDvDE68IpQ7qp24c
cA7G5p24ssZ8S8jYy6VG04lKCjC1OX3FYO9Z8HoPcF10JOcc86I0B+bmoZtPnpVh5mNaeoRmho5l
ioG4OAJokn1goI79VTlBi/qDhac7wf1cesQrXP4p2S5U/LbPUgEIQp/kWYTmKwZxvfFF25n7N7ar
U3flI682z+TKGJOPjqEoFJqGxTbDd6X9PvG4GjdP5OrvM3eGmuuzkef4+ySBtqloLseq13LHrEe/
Ixbn/HNcxqTHdBXalLBrI7miDiqd0/nUK4+pwskpeOth7gm5mfTcyuGVc3vWtC9LZe3ywXLCNvfv
+z/HC1mElCmQ/5RS1IA2n8Zd63XQQuHVMHjfn653tWVtPUhZPiPHtepzKUhBWrSchfAsMFFfXFKR
NDncGZynHvD2Hmik72/VdmKycjImVJBslmWhRNZFTwyqbMi6hIvp5rYVgPvzr38X7lf2mAghjVGk
kA5+lp9MRIb6mrrGk/Wl/kpZgIdvXFpz+vtvnge/7bGEQGG3ED1pUEBPT80relcX4Shd1cfm1Ypc
5bnzsgst5xeqTZ+vZvIBOjAY8HZyO4tRFgKwChMynC3nfFWWI0gPF7M0FpwDazf7oofLIHYx1H5Q
nGfAsbmZ4HZRb7UFTBwBxhEoFQn20v18oscBdK84EPLuX0y+rC85dqQpt/Qyx2RKEgD4h0kmcC1N
L5y948QQdrRb6kC8PEUwodnlHkSqbuVUIApT7c8fhYCW8aJ/l3qtto/JMjuDWFVdZfDYKNmTnDhy
xWXfo+nGPS9lQknShukAUuMkKKPANOKdPlS2HH+TMqqv8SGUHsKltxvwcnO2k3c6mAAzD1KsxSbs
hmed7NSDfpDc6pC6ArITIGBRHCU/sx+N35659bqtBvYqI7KYwAMiuMGEpBF9Q0e7NrYXsFnIzvT0
S6JLv9KGfeZaqZ191o/J1drzUmpe6LOYUNQJS6IoBL40Odml32vHEWXKwtZyt9rTydfk2eSJynES
FGBr398ZvdBpURWhUPc3zeLgUqa7Cq2UEbO//1usAQ7uvT28ObUuReEbu4yaGXomp9ofj0BsQ4kb
FVGpcsDuvOd41f1Pa4pMwAFX0SLWDT4t1XkTPZDJfhP3ol+5MpdxgTrofz84psikLXm6hCQREd77
DLhc8ZukYFIaGmD68LFZvt9f1/24bYr0n6/u+0TR5FSg/lLHBTjkDLvPOIk7zwITasIxt6KaQjJN
qFfV/fcu5WhfyPfjJ/Bb79eQ50ublQXWoJ8HD8yPnobSwFlwosMU/OK/RHCj4x60QK7s5bchfrBM
ucaD9ON/204m9mCA0cAszYDW9hw6WkHcYUk4Gef9pBbMFu9Xq3V1Kea0J4A83YkWwyaqsm8s//5C
eFbYONJZTVElsJJMva1B1LaAkJvs3jeyia74HS9NFoBdj5kVhwqsqI/QK6EVwOxDBipH4VEIgAS3
xR0vN+Ss660ev/L3sR8VqXqrrPZSoPXHpQWUP+d4JM8IEyvimkxSJyGJniCPUhintMHwJqhBOLtH
48CdOPF2F6zWUvTVXCotThZlWQCD0XA2H/Rn+gCHnk3Qn3mkU7xA//Y5VwbxzME8O0WvL4fioqAN
lR8Xn7Iq0JTy3zCbrzIvEP69d/TZKtNUpyCmySn3VWcPJRjV9xTnPEIwzjZ+5rv2EdIkDmdb6de5
t61MOFHFeVZKWtakHD+qAzg3xsg1b/FLwB54/vhf9lTRVE2GgiioAN6vkojNUs4aYH6gADAPym7c
4eKs7IqOi2HClks4tRWOdQgRSaCFsKAyz1yenWamlWHWaRDlGbBFGOMl/wbEujbBuP8wlEMSCqi6
NRL5WrTpnmiwE4s8mfEtnjdTh3AmVCoU6IGxU35SDso1nRagJMkm3yUfTy9//obxKDx18p/ST/VE
aXZ5RX0a+lj/WFtlArA5j22lEYk+PcJDF2SBgql7mQ8Z2fLDtR0mBIsYah+aBA9lNYBUFtp0IK4u
r01QnDMHULtLto8qO73I7rJTPk8HBSpoEDbgHIatULb6ESyCQ4ui/yD/J6m0TYg9L9rsTj2Uz9vJ
+JTXIKHtp6MRhWcLnES2RPJ9pM/7aAL3qAV1Ul5rbOuuX/8exn3zsllUc8LmF1YXez3pfqoQS2kk
iDCSeeRNiW9RTJi6ihlnFRwqtxQTUiPokN5EiG3BJtM9zbE9XKpHy28CASITggtChANFyoVH+ZQ/
oqXT2xAxfcHIGJjA2rOFWZra4cXhzW+y+lFMgCrCwhRroqPPI1ZnS0f1rFNcqSXe/W+/aQbsGiBw
A7E9VPfeRyb84cXKRRU4uRDCrmI77IZUOmvNwz83A0FETTUR/uguvzcD8S0ljGVQlDTiY24cpsHr
K85Ktk7s2gRzYqHilRuWMKW4t+bTgGLB4NcXlTt8tNlfXNthTuwwFGbb1cj+qOhEOoFB2B4QH/rW
bnWIIgLqlKFALH4BY8P9PdxMpECwZ2n4TJS7hqYKq5t56UahyssyfXuCJbsms/tr5OlufNF9aBZ9
EB54ZXGZfhc2DBomIJyQYoQ0lEzdZ2WSCNWsSm3yC9uVHHO33ys7A5DS2Q1/Gkcqzjh6I215ADIO
Wu43hBegFFSWnts127rV1j+GORIyEQUCoCx9glavZXilE1G0FVmlp/7r8NKf+SjWTXDb2ibjuJ2O
YQ0tAYOP9F12FDd7wlM0VKHwBzC5uW9SWwkg7QkMVukhZo45Znvt5BNwynzm0a1SC4aLjTeZbqQR
zLeoF70wkhZnCA3ZT0U4fErN8BkN/U+RpR+6Md6nteGalemmhKeou7nzK9PMzg9ST6RcNtNAaTS7
i/4Syo7j3JvYyfXqmI1uBg2kvBmKVVFuQ60KHJ1VUF6HC8W64ZWH1igVlumuGlADic9tPG1dOWvz
TPSQhVZphwQZU+/Og1O+YKzflT9IOx0Dq0Ph4G05nbQ/4ILbrOWAt9AEWZsq6SCfeH/C1LRRrHxZ
YPh7uaf4W0h/oyo4ITX81yy9MAaCZDBp6oCfMxtdm7NQQRyQTj9RgGjimRA4oa9lCGYJL9WOE7S2
Epy1OWZjs7DNFHNB0Iol14B0kHiOvAKgQhdM/nuRq1i1mWqv7THhWe8zAaw99N4MJvT05+MIbQrt
gM18IwXmrG7LbVbWWOhH1LSLoSttiufL6LbLkXJ4QwKpPBqBesr80BO/9I/8yvjWeVybZRIkuTEa
0k0gxcrST5N8slBt5SxsK/ADRgM+OVk2QPfFWMgIuGwzrcveFiZcMdtF3Bq6D5jhHu30tXgJbesV
HHtXac+xvPXgXVumDrW6cooQMuuijLWpAV7TsbnDTfcW5lFZLjSvBpyaK0G4uZ9UrZYyIWmixpwJ
bUygBziD0qzQO08VGtzqOCecPd30FRO8ApRKBzrXzElv0ylrJb3OggaSIXbTDXs5mj+C8M6bQcF8
fxfp32LvbROJAtr2CgS12ak5MYuTWJ3VNAjTQzx9moqrqXy7b2IzHVnZYLGUQgLBiHBqAC48UZh7
6YNQWUIp5BMtT8iuuJMEmzvWsnlPrK0yjgkiB5XEKlY2+v0+uWQFpttVTPX338AeaHnkQCf1INDU
PyUPsit/bD7eX/bmV/y9swrjnhFoWHqhBZ3E0AOnOsh2JH3uItkRm9b755YsQ4IoAUijMcfD+IvZ
9WJY6TWosyNhl0AIOrfEx06JbSvlcSRsLWptiv7z1Zmr8B01MddoY6/cE7TaKkd9ANLbmR/pgDs6
nEc95dK/bjnp2ipz6pKkbzurHxHFBt2VTNOvxdptEx5kZtsM1AfwyDDFGzpnrdG0uVQRUNLisVcK
e1EgmKg93v9Ym35pYZ7r/63QELPawqFLBMscEmRnp+wSQ8LBL7wBikNAc5KAzhtaT+ALeDsXiYRm
KV+jZyuIrX8B4y8TZJsLA7zVSGFEJ//RPFEp4yKgUD0hA2om8Qfek4RnkvGb2MoHDK8iJRUXYkvL
YFeNd39fFZofsJFsvSrGSZoonqvORH7Uhtl+jmUH45WxC2Jdwx5CZExKjIdXrGl2M6he1IGBNa68
MTKv4qI/Q2V916qFq6fWfuykoFELv+/KAyHyvpyIU4XNUQAdlrMk4QkVH09Shk9jnIt2mQoOpjlP
g2p9FEKwwKQtyEm1FkTWZv9AkHVbrX7pYvmimyFnDpnrS0zOVCZ1GDUNfGkE1v+TcAVb0PCFQNSM
grktD5QhxMlOUumNi03AZCfy61Jbj431tjNp1Fh3JM8zoDCb1k739R6kLhiOn4+Ck0OM6aSB2OAw
QEiidsyLdQo/pKl7/8NvvrP//gXQOGQajlU/iFNuYBMoZDHaESTEXnRQ3fIVQq84R+1Z2HMrYZve
hvsSnLCaBbY7xtskS5O0WccUqvY2E93h8TF/03bJF5RuT+VuxEBK6ywfK+ISXpjaLHTSu/r/bTNf
HYXcXlGHDp7utidKRd3vY4iH+VnQerMX5QBqQlmTW9DgLZn50krXwvCIYptIFNs0jGNFMO2Tvuhl
5adNfw2znHOmNwPy3wvFp30fKoVOKNUJLcmgBs9o2by2Gag3x4lX1aQ38U3kWJlhMgWpSoU0AqUn
4uHkqZiqj9322Ljg9A4in0czJNO/ds8akxcoFlGMXnmLvnTSUDl2EINDxhpBO1K4DBNKJFAus+sv
YWK3Cb1Sd7hSuRAd6qD3fgZTIwJpVaVFzduiR0x/gPXHFS4Qpau/ZZglKqD87tUBBLUnp+DkgzzL
zAWYFUlkZRI2QC5LP1ti0PCGZJeEIy5dpEkaFPRsToigrnlvscyNJ1fDUnYN7obZV/zqUAWz5CVf
9MnWwT/eXoaH6hnzjj9aIKHEQNF4DrZ5+60cjLn9Uq1TtKYCDbB61jU7/dE+ZF4SOZ1gyyjXyvYQ
2/EjnhI/OMvm2WWCVJ1L4lLF+MZ0UB56g8+za4A1n46NTG5RU8J13qPs5ixR6mU8JsAWK0NggX1P
RGA8FpVZJ8BY93s5vzROvysyH3RSu8JXooQ/GHbzDKQWLWRsEgqekqIzp5dMbZvPggCLkOKTnWRB
pQLsDWcCuRbxT1j5b98zjEXmBE9ipDSdDouU/lDGMxNkI8Ir1X01UdSNvisqH+F2EwoZm8xxnRRk
NKJFVwkskXymhGGxo2XXIsiPVFTIaNDd4lV1b44NjKKCbaiQLoYYGDtCIkhqLsmgf4ei2WBb8jGe
DlXxeUqQTMiJU6j490Dc+04rGxsuhNc1rIHzADM4rAuNBvBDmNAFmoaoQFg36aXs+viqtKj5Kb0J
oWGzXzwyzZclj2tHNRRbnmcUjSwTzReCh16faq2HLBdFzskH3ZHsFEQtbIWMX4gVQeoTn00Rzkqn
7mZBO0F66Gusd61dNmnokUZ6rfrWhBYfqFz1TI4eOkGa0VJZiDuSSvLqsN2pYZXagxydSBp+j2rt
uVDloI1bX8v0j0IT/wylGpeVbvhjl3yKEtQk0/xghsWuk4fJacISXZSZWGBp1MT+Efv/oWoEiFca
mKRNO6EO6sRyyqHInIlUnWeNZe60mupL1UxZh3oqqapLSG1Vcy/WWu0rWqqflFFX7UTNfTFtm8ru
QvkiKeOOKBOmrYXuWZmsXUFpIbPSSq7wqrSww25oBLvXM6OzUWiI97UlnkDMmF0sNGIe1FTMvDmV
dX8oYuNU1oPgQwNNtdVUg7/PpWGbwjK7/SAPR8PMTiLEBp1m0VEtLBJwLZRDeZkyCEjZgjxk7hz1
50Tu91OW9P5oGpatqwt0QnOie5aRVzshkwU0FuVnQS4lV23ExTayRQtSTBj4Ym4EsboAO5gVzWGS
evC6RzGe8UM5aSdNG/D/Up10hqqqVIoumFmHh6kuvUaNpnNpJMU5D6GtREh2zmbxSZhRXbTAPzct
i6OHAwRM9OJai5MXtiHBN8fwRC0oB4iwgSw8RxcvFEannsO9sADkMBaOFEmiPcpa9iEdjB/gNort
alScqujb55p0VDRhUNxwkOaTKqFsqzXSOcpS0V2qKt3r0zKfp3RRIGpJiBB0aVR+WkI9G+yk65SL
YBiHmKhBVnSBIVqJ05EFYvIDlEXH9mjM8wexIsEYt5d0XDxr0IYd6Fc+CHL8vGAf2jhzxxnkCT3S
iyURr2EFjZaxIk4v5ChAphNipBkiQw5bM4jD4QCq7102z4VTqrO76A00bNqgrtNDHlVuFY/PBaqA
fly1gm+aRQ6ge1w5dd4FSyNhY3QpcYdyrN2uk8QgnUPJbbvB0XXSOG3afxbDqXc7UQeCDf8bvcdo
nzVdWmV8BjcJpD2XAZS143guo9BNx2IXxaLdEyV2RSF/kMHSkWTjVdPzI641r4EKnzMvURykmXqS
FsPNY/lJBmHrVAkfoX37GnXpp0hSIMCRJ/ohlYx5dAbDXDx5ziM3qaqTEEZP4RheQQDkGVW2Q1w4
NC0BF2PeZftOEw9WZF06JXqOwyp3Qrm4VtHk92G0fNSnUvyrirrxUU7l45IIldPW4Q40Q7uYSMQW
ZiF1u3ApPDRpcITjEleuouS+1NQWJ8W5uerB3Qq2XzR7JNy9UJpHBrSqKoy9DOrSDt7c64mdgkCy
/3I/Lt9UfhgDzKNjiRe5CUdF9JswetTzH4YUHaTxY2i2u/uGbm46xhDzzKiGsRvqWRV9kXwxQ9SU
rIOa8OQFbiet31th6/FNOkvSRAzyJgyjYpY/3OdHOhDA17DlfBr2Fp3QL4rnDMx+Qp+DK7lLGzvH
oeQ4wPa2oWwFpjpLE1lSvzpW0UABF7XfjocWBMGhtlsirrzzzWsf26apkOlU0Q9CY5lxM1zmpakQ
WNEFi9gov7pWT674XsTVsgaqWvI+NrrL0JayNxvmP2ehoTV95JeKiLI4eGQZ+4Oct2pUiiLSINiy
ifhAe7tZ0CEWR3hz05Er3lv/trfNGGVcX47yobdqGE338UMNlM1LcZEWLHYXnindprKbT7QDgSdU
Fhhnq39STFzRdhh5KSSSMS7Nn8zaSM3ebQRzSjogMcRhwW9CdcJfjMVV89kepc9pDnRQ2Ntdk3ry
qPJeMjdR4P1WsMcmjkZ9tBqYHRaoaLjtXgX2OXTzjyRAhoO8EIpubyMKXNYPnmUmzU+gySFI+Ztl
L1FesuYHYNc+xf+lhWu1djQGEFRA/k3ncHnMKrfdfWbdTMqvlnmaICXF6frUQC+xdSNcF9cWisoY
kJ1boB1Kv9+pV8ph4zWnMLwW8xEK3ABh/XNEIvNbmKeAPOolYL/4LcCev1I1K3xtTCD/ofLaTbmC
WkNMUcCsSLWjmH2vcmPUu5rgix/KvXIiR+lCqUakMwDTnNR/8xMbuOjB1A+JSJYeejZNdL7KRfQT
SfML5ajMz5nSH2X1n94wb0v62w6LM9bLBUm2CjtDkdokKR8EGYoyIAK7f5HdduwZO8zWQehIjRcB
dsCKMyNOCKFNY1WPwWrQHZf1H6AEbu4amMS3kqDmhuogZNPfpwEpdD1FaIiLfghVns56KnQe3djN
PcNYoB9xlWgkZd3pbQfvk/UCj+3BGUizN5bg/t7dQu0YM0ygz0jVGhUAxv4SO8nXFhob5R6v3tT5
oZWOsNO+o8xLZ/kiiOrmPwGvkZ/DyIWswmdAa9qLjNrGPwayMj+JuQZCsynTecHe6sWPEPjHqlHt
JeRVd+nC3pWqGCtMYFeKpGkAc8VokkgCMwcBPhq0+9HMXdD/7fRO5kmK3NbP31tkyZYLMxGiHnM8
KKAMrW19/yV/Izha7ZDL7AC15Ef/AunMWGUOR9HE7dJST50/6QYIB6kINB4QhUtecYNwG/e3LIeM
PSaCV9NcRCLdVzWwrpbdunqLI1miWwHAcKBMUHLEfxwopy+fjIZrnYnZpE8rsxHerMOoGz3Kn9vc
LT+iE95hui8wgprYqSe4feWHohefuHwAb13gW8fSdRn/AorzhoCnN7uuxT/x0ahpTKd5fat0YxBU
t5fJ0V/kl+U7ZXighLkDVB+gGnbIwbfaBlyUO13tvZ9Co9gqhkAcQJQSgUapzFYD/VB49BjPT8Mn
EbB60JRxAv4b9PueQSYsFloX1QjEyJaeaQE2sd/6VH59DH80rvwp/UqFIDGKxyex3Q6Xv3edCZey
JACfjNsOSMhynw9O+vKrwWA5ZIEaePyEhCXgTR7eYpvenP23VSZ6VnXdSSpNEaDd8zM6EuhNJvsK
BGl/khz9lwDy2xoTGGdd1GJhhLXRjxJnOYxu/ZAdMBuHhmsOTLp1yL084PL30BN776MykbLOMqtF
hRtPXleFYDgYwUx38KEgHNrQROM/Azhey+a+fZzV7UQ3lVzzEzgnkPkhhuC/6JrfR0H6QGkjQ/D5
JFHQxS4QvhW6GdVD8lA9/IG+/PZV//eus4lZV2dDtsz4OQbotIav6Ph6pjs7xUv+FRyZf0B9senK
IPUF2AtYIbAWvz+1Sox2M7iDkc4IwqnowJWsRd6Ip879q/+WdZ0678oOE6l7TapMAtZkXwzMQNYB
msY8N8hvQDqDmd3Z+UWsoX3uYltK+ZX2rSxUQjHFAsoST1xW3WBoRwW3LMxjlhxvOIIEx9YrB3or
pktpOZsHdXSS3BmzP2Dl3NpjHU9b3ERUkJdF2ZeVhD6kFOLgNtNeqXXbFGdbi/ecLaafijk64NtF
rQAK3ABsv5XgVwE4KZd5GcZZRlTC+OrX0qfS4YhRL30w8GLvxrF5Z4v+85UtMxmnrmzebImORnWb
Z3BuglnoFa15iCzw3mpbafc7g8ztUstyQdAdwCFwZ1cBrQgko4C2pNrope6PT/zr/ZYhEig93Fro
kwACrllsWUKXiyaSlUVGvJV88az4beKqswPQvxLa04cZRFiUpCV7QKPBuOSdHR5NQEe4QKlbIgTm
hzChWMPjvJRG/BA1yCFn8YsbpnnggwFuC2iMJSb6JhFprTqFJQpold5IF7J9vCsP/FrH1vW93l42
8ip6smhtCFsUiWwBqjv7ya44UMU4FXTA4J4PTJ//Wbeu0Xd2mYg3otcyZyLspvvuAqnc1LcwS2ba
4qkD/afHjXwbIf2dPSbyma06qF0EexSIoGGo8YgAa1OW/Xw3vIznP9jajYDzziRzOrtiFNW0g0nK
bSq9CLK9ZDa12kIDZXqOW6e5lgGvpMbzU5ZQTWtlqJ81MBtdwqA5hPvBDz/hncGPBtQP2VCnQIFP
o1J1SCwZP1X7wqpIqlE/nV10dOwQeriFTfbFlxp3JlTrwQX+Ad3pZwMir0c0E+/H2q1vurLPFhty
lHoLDO/hm6I8VqWtLwoKBwZGD/WdJbJTzKmIgSYzhAlNv5byw6jPgFQkidcN0Q7ig7aKnvj9RW2e
jPWqGE8tF2EmVB/TFw+UCDf7Qsdr6ClMDxY389qMNWtrjJNmUzVbCoBAfnlq99kh9inZbrzLD5PN
9Uz6t+5tJnN7aGAUrIDt+hXX6LyvJdrzDhLHjuLMZxWr/DeXsULRu5auyFT++/0FCWhgKsalQaPb
BM7mISBHea9AebYOtM/3v9umM65MMa+RNl2GIWl1aFpkT8TQvlmLzEN6br0GrPVymLfHrE1KEY1v
y0HTHEPac32oa1dAW/4N2gRRShCCTI+8R89WyeidYebuSyzpP/tIYa20iJHMdvkcN17zIcZsZgNN
Oco6K3WO5dEpzdxrP0TPoTM5UFlrPAGczR9M4Th85MX1jYySSmXReUZ1Q1lPB82AGUu14i8DlCmQ
WtpV9tEsNNFtpof7H3jzqKxtMQczikBwKGSV4veNqx7EM52JIiM4ds1d5nMf8lt55NoaczChWK/n
s4qV0eLwdPn/4vB05ReHN9M6IFFEOhexwS+ogplETZJW8eUAKjQeBfkIkCBAWgX21J3+RHhbuXVY
1gYZf8oMKYzLCgYFYN2nywuxZ9s80eI31sdtMWyvDwAmKKqJG6P487I0lTrDHKU1T01QFBWO9YEg
7KQLiMPKYKg9jrNsxTpjZZJxFqMsO1VtYdKIbT0gbvv5VxWukMEaQVtp3Nyc/kU2uq4tsg5DoLFj
mrBIoVM9dA28XDvTuEDzuFh95rUUtq5GU4bw79sBvHlPoVlVlZDDxQqlJ1jWQT2VQlexvOb1U9QZ
tpqNH+9v6pbXwD3xdtOh7oPE4300LwHtEI20AtCwG53CLNxs4DjmVsq2tsB8NWi3NU1kFLOvabo9
Lj/mXLfDgpNTbMUsCBYDhaVpmO1iR4glJcm1oYUaRbkAFWQKLjijVNM354V3/d20lPGQwEw5fXAb
MoSQmPtisFK9zgGX8COlGoIoSV+sNEq8dAJYRr6Mg7VXJXM6ZqIErZbJv/+16B9n/XFtnDnjDWAN
XaG2qLbPtVeL6r7Mn1QdIRPl2LgL7fvWNu/GtTkmGcXbrJJmvUMdEqhxmoyiY1w5conX4S/Ji/4v
o3R6zq2/eSmszOr0E6ye4CgV9XVbK8p/srVeBmBReqQ3YD55Csc9b3N7Cq0AAkUB2gDy0yxHXi+P
4CcVFeKD/OFNihLiF0AopgfejX/jo4whJlWTjVgodQOYl8GYXGINr9EAxoCQHOsm49As3fgJY4rJ
0bJGmWu9ofAa7YdcPXXZh7yL7M4C2oHHaXGbWzO26LJXXwtN0B59QxyIWHFonbpyBAdoIspXOQd4
dXJugZuAxZhjzh/giXmtpTLxRyHaFdVHzfjnjJiMCeaUZdEwxoqMFdHIT6UzpBfpV1JdmL4QNP6/
aNa9mUTLGo5IuTqYMCyPIIozZsQvAYQ2Pai3hEE9lvLH+wd6e+9+W2FCcdnrEeSxR0B7uhkC0apy
iXOp4EWNm0uMWQtzaWZZiLlBYRJxaVIKoikA7uFz/UxZIfOfOgZ75F1oQIByQBZ0f303Vw21rKIY
aSkqVapj4lWmQsImQSnYh5qzK8lDb0dApurjrPHWyLHEzogWYAkS+wx9Eul5+lm/lFDnMvf9bkS9
BWDP8BNVA+KNYmyftN/LUxgnmVUM8CS0oq9d0xfDJxhaQku3AogElFlcRatNZ1lZY5ylIWQGhQ+s
5X3sLl23W1BW/uffaw3PYg5anmAKrgR8yhc7CJ3lmfAw4quBGV/5676hrbVomH9GawfZgSXSz7mK
URNGn4yso1CNJPT06UnsZE5esBXc1xaYKJglTaiQGiL1Wf+aVGAbag6FeFa58mm3eTd8HFOAgLoD
2abjwnq/FKslkSKoKfD0Jzo/0IlopAiOctbhBn80P7B1l6wN0r1d7V2aaUOjNTA4ZhjHr9P5vCTJ
BxzAQOxTH+C24P632gofmgEyRzwsZBlFsPf2sjhLa72CvaxLvCklGDiSnhap/Sy0SW1roXWsJSDM
7xv9L9v6t1WWfh5FlFFMTVjVsKeQzzW/AtzuZoCM+CiTH/jDCrdZztuH/G2ROc25qPXqAIgYHlBi
49AZwFZGu0hy5ouwX2IOqx93gcxx7qqlWkBejm1dHAgK+L0EdA8gMU4pge9puPJv6o0YqaLvZeGq
pLVMNrHSSQiFFAUQXAFjD5F6kIvONUde+ka36V1KLKOPsbLCuOcIeqSkVDHBMxzMQDs1GO42T9Ap
OP/Bm5fu0T1bTBiBlq8ZCvpAQRn5g/mVCs8bZ2hbPMq7P7C2cfDerYwJKUVpttW84DYDqN+b/SKH
7hHVYEE56GAZ7sm0wAva/kHn9Hbmj9lT+stWR76dVLFsB3w56Rp9jR/ASuoskaN+bV8wbOgnjhJM
sRsTOwlB5pK5xh4B75/XGZkfwVwOskayJpHwI+RA/klFPTAC3aJoC+SDL3KTFhpV7n1aJuqAq2Ac
cvSnfeHY5w7gJOEXyccAzUN5hVrat9DXDEAgbAn9FF8+DkduqYHG7f/6AzSRHR5VSqHoMRNAfP1R
x9duLpQXXHosXyGzi9IGr9KwFX5+exfsMeFnxihNjEEc4jcgvzpZR1p565o/rLxthwLw8pggY1Nu
ht4sJSaJGWN3ky53IrBKgIity7ko+e3z+dsME+PAbKi36oLzqV2zJ+oyFC0ExiGK8f2D7uXGnY8t
/G2OuYrz2GwhtQNz6Um4LuAFMSEk8p+ginSmcaSfAxQ+QO7O1WrlbSgT9cI4E4naIJM3si91dFrS
k5HzIutG0vRueUy0U/MwnMsBH01+FK79g7SLzpqn2xR0NQaFz0eu8/aTCXgEWXWSAJ7jT3J21oby
KpviacnEoMylw/37fju20ixDehNgZ457o01VE0qACRtVeVGE+VA25AFCJbtM1J9xS+7vm9veyr/N
sc8FYcjmqjKQf5oo55vyBKIDZXffxG2x5i1e/rbBHGg9GdKwxyQiLicTg4CNUx262VY6B1xH6DvL
mYPhuUqxay5Ajrc65tg1tVRGywjLivi8QDSokr/eX9t2cP69NOagzYohqOooAHyZqfB4sI/MqW2Y
x4R8G8Rvw3KsBd4s/7Yv/jbJHLB6xoDkEOGLZaN4mnr5JKvFEa+Tcz5O3B7Uduz/bYw5aaURF9MY
YeSm8xTM2GO6HDw1GPUOEbnaD4Jic9nLaAnt9rb5bZE5ako3lSYG+/G4Q9FLgdLSDLiJinYoT3L1
lv2BuqWCMAk1cNxqLPNERvIwJQOcY3Ks3Cle25OUvM2ehC44Fn8m6B96KOxx5QxuURiMYSZ/GCap
nnI6exOeW9m1rtNily906CV25X1R2eZ1/rkMgeJh5oHH+rd5IlaLZsJLEgtpmEkmbLeZ1ybED4G+
u38m7psAbvB9jqaKWaLkMo3Ocuk21oj534QTJDdeYqtPJ7EpgiBPQw1tFFynmeCWeowpzMlWy6+q
Vbhh3nskT5z/bVFMJBG0VutmBc6Sx6ptRZpNyON9C1tFlHeLYmKJHIadVhGYiPdUCqFEvbJwuu8W
ZKStPVd4gfeVmDAi9aLZNSYG0Ki4jnjOfTB5XagsJWo2tvjt/0i7riW5cWX5RYygA80rbXdPj9H4
0QtDlt57fv1NtM7VcNDchlYb5+FErCKmGmChUKjKygzs8OXy+ngGmVAiaAIwvIUpeqb0NZju5pCH
pdi8OX+7tsTqFYhTQSQhg1MUQ+JOIHEewwqNIxRJgQGXMt58wWaiszLHPEXqUQGiScB6opbcDFrz
0+jIW1RhNPXyvp0EVs8i4soQEy5AiZ00bW7iHdmOx0EVrqvgKA4YToXwnZR/yQCOrebO1pN7QfkS
YdIg+yRXz2pUgoSpsqoMqknh7JY12nVStyMyIngqP2Ne3DGqW1O+7YPghajzyxKKNym6DSn4QPsy
xyBcs5vGylK4/M9bT/4Prs5EIblLjKZDbwO+YHUlJEMpG3zkZF+p/HJH67A89OTmRf2+iSx6yBgD
5FUlLrImEa7nyMwh35LP1lQFIKDWxcgui+V5UvL9Ik+zc/kLcjz/9OBZPVojEFYWY0EvGiW0E+Cc
g3nhhKfzuYgPd4p0Ci4rG4jiGEnIsL7k2LvxDjSqaH8Ftjz58ts4Wr/EWDERoO9rMPeNdjdxQjLv
m57+ffULIKSmSgmdaA1vxi/p6dVWuTgdIV7i8R88cjjH/UQusrKXA/Y2hbjXvTxS7R645kCurWgB
r13m8oYmeV+QiV3LVKNMa+DWjEEKNc4PAlgtLvvIZla38k8m7QlIZZRZhOBV9aCzLm4l8T6fH6Sm
4Pji9ut6ZYgJW6Nci2UDXsM1ruX0us6Aa+E1Fs/HPRm3ZGLXnIaiNCtYFqUUowC3EYi6lxgMAnZq
53vDwyv4Duk5Uh0wt97rdzFARXe8EgYnVJ8Oz8pVwqHpR23C4SDk2GHMrRncduSWhThOcuKYW1lR
+3waZYMec9sAZ48UAKGd+7XTx1DTxSRF7LRfeSv7hyRW1UAorynG2ZxiJtZQly6JgrdVt1++Uzqb
9kbZSSVmODqQ9wP1kk17Popoe0vf7bL+2nZdPtBp1ka5m6ebpr5K5IfLR2LbBAhxZVEB5pSds0rm
QgX9OPJIc8Cgf45KNKL2rPqXrWx/tXcr9N9XXy3RhBr3Klqqqo7pCCquYP5dZHw3wUQPoGpCFXS3
1DHUg/BKMfTfVKt7FsCR/Adg6+3A+G6O+TS1DsL8YtIUbwRKz/s1JaU95hSNrNtKsqOFyshFGhsl
jrm7vJv/EF7ejTPhRRjkUZZyNMFlSI8fVsW7bPcH1NM0JT5LjVQVSC/Q+CnnIyZmRmrAPulMNfSA
6dTQPvB6h75OUdh3eNfA9ure7bETnmBo7PIOopR/VZpUN++ElTWmbjLJbZT2hrp4pQCNLzOT3Ujv
3DTO93q3M5dkJzSJMyNc6r1HsngHapeHvMcLKPA60e1JainydQoSZ6Pzak13FzxbGgAgJpnYUnNj
TuMxxV+Iqq9F8LI0vZWrnjq/iSnY5KTHSvtZtiDczRWrMxM7FsGrB1LqLHwSltzNhpyyEFlqvUuJ
Zme1yLmoNk//avHMg0vVS+PXMG0OS2Ws20F6LMY3jrvytph5c0VC2KYjneVsXovGUUD4uezBHmgn
L2BYy2ZMDNmyU/mpZMv3l01vntLV+pi408xjQrIaHeaw03y1NfysQjW966wxq9w54spGUme5cFR0
JggFYdyHeQvXXeFZpcHB++8PDubmthIwjkmmqBmgF/kYVFtVFiNEAfxxubFkobaaXrUl9TEYf17e
xe1aysoSs41QOkejXsQZmX0KvJQes1f6/6or4QKUOzvdK3TGjJ/abD/XV5aZDSV92wegTkFS8T8I
Wv0jBeqBYouKa55cKm9D6b+vbik1k9WAdOiJQGgKkk8PgzE5JnQ+oaO6v7yjm6UVIC5N05ABjmQH
54COCbvJQP3eDMFlJqbWIDwPyq5IUF9Pb8WW8wHp9zlzy5U5NkGkgKZOg7lgXKxaAtV2yFkQzwJ9
Ga62rgKlbkcUaqFrHFP5nI8NJ3ffAuphxvH3nrFS4vHcRIVCF6HJk92PL4b6kNSvfeilgoTa4otY
ls6c/826dBkcQjqSP4CPP64r6bK+rSqk1nMXussg7WO19y77wna7dWWDOV1doRh1liLL00OwJlgN
eqr3U2DpYOqpr8m9dI/RvJuqtdQeHJGY4xyeRbDQ84B1m1fB6lcwJy3OA9HoCV6WShi5OUJlOwFf
2vDYRTfP2MoMc8YqXenCgm4oAWNb2RVOg3tSNECPoXJRWptOubLFpEkZ6kYNoVRWg4fQ9SwBHRA5
mqM9UDnZ6jM/X+ctjjlnOojeDTnCRdcvTxMq3ZkrQXuBl0zzvhRz1kg26HUjYgsNiMladT26WrUQ
a0LN4bJncvaPfWvVqJQOWYS+S1w+a0LkVAqv7LZdUXn/RKezsYobRO/DNqONOPNBMK0ObvBGbn/B
SLsdtH/lBy10hgjdCcUVQX9pmY+X17h9w6x+AZMCJbMG9k46QC0ib4M4veAaR+FJswT0ODOfC+Lb
TKZX5piAko0ymcwYx0z2g0/FXQu1bAxqv4Ii8BjtkgNA/pfXx3EWmQkuBPqDLbhAaad4sKIg9GZN
cpKRU1bnWWGCh56lVWLSeoek7zpBt6votcc48X9bChM6UEudFNlA06oEAXVqZAcJMo2mxsFO85bC
BA0A3Op2oIxBqD3flPXgK6Nuz/nr5bVst2t1YBHBH7UxP5N2yTLGQQ/AyU5/AKX1K9mFh8GqdsaD
7oPQFIgiHuZje2XvJhlPB2Qgg6oAXsjifJtoix22t2HOa5xu10pWC2Mc3DCFcMArnzYzu2PymrqJ
YQXfzS9gYP1m4i3e/ShFqxGsnCP2sbk6A/S/pmZu6GkuiRZIaYKDNQThlRxkTjMF973MQ0XQTTpL
pVZmmBBfQyN9qDG4682nUdL6M6XQKI/jvvFjj5eQbgenlTUm1AutWCZJjJKo6se7pT5NWZWvlLe5
rIEKQomN45bby9NkCXSFdLiL7vIqHse5KhAV+C9cmYYPML+v3KuP6XFyC3fcgcv1srnNCwbMEf9v
jTnRYZiB6pU24yDV6AHZb4Eyn2Ni2y3eTTDHuccNlg0UNJ3Vb1J7daI5Ljm1J/rNz33i3QbjE4IU
zUVnIM9A1yMPAysozOsGHYh6/jG15VU4f728bfQ3X7LHeEU+ErUYcG0hzej8SUSxNz2ieANupnxX
NylnB7dD1ftXMplWsxRq/TQRekenoPDrP0E74sWcHeFH93Nyq/vlBxw/sUYeJo/jHCZTmClCouXA
DiAhnZsndVFuIQLwVzHj94czmYiojxHpuhLerhdvuQJcSfJSFbx1/MMhfrfCRER4BISuKUsKJUOv
aod2gaccYh+UrSrAlBrnENPPf8E9TObKV1VlXkaCkq4ej66eHcTxOjFudB2DTaabyD9U6f6yP24a
NDHyjsEVXGhnSVzSJNFAm860PK5cof2JAars0O4um9kuDJqY01cIWCAwe/kxOPVBGg9zEJ26Kh8w
i39SXTk97c628d0a6/YQcCI9of4X/Mj2i5N9g1wwON8wbXpiHfuLkVraxlkZZBxeDKM5TUGY7YWo
hx1i8xX9Wm+5z/dFRdt7UKXjTrhuRpKVSeYApHlelUKENZZB74LZ3Zqmu4nUbpZ+NaIj5/NRP7+0
ocw5iIZBFiLaoQ1/ZnvRnT/T8d3WwTQcpUHl4wm33dIEww3RNF1lRzUHaQxqs0ToFw+BX3iA01Kt
a27Te3sP382w0V8IM22gewj5XGLnM5pSNY54I+1Eqbgy8Irm7CNvXcwxgICyngkxjlstdfNtoeeG
nQt9bZMRNMYZ5WknSqK50aTfA2HwrJhJZul5ia441JescExUOxTLcF8D/2snAuSwoyg8lELtl1PN
feFtf/Xf28NOcxbQ5VxmOZU8SAg6uV7hDI3Kz0II7G6RrTo0X4daRdtEJjvD6L9nw7AjEZ59cs2J
UptVTHS5wDeNMgYxWOG5vq9bsaWIsATp07NoL05KrLgB9QJVG549vQZu4Iig/Ac0T1uX2do2k+kI
bT8aVQzbXS8dZSn6PECyzb7sGDwbTKqT6aWW1wtessgNfJCi7Rqdc4S3LaBLKBGJxirmBAPoaZKp
geeR5UGBREU3VX+1hncLzN0VI/QvPb2Rs+kl6L4pRepc3qTNbEZGvfz/18BkuGXWYE4Lgpmn2zjp
7OYt/tRddVb8iOHOffhaF1Z8y726tk7B2irz/YNsNqpwRCOi8yjsLEPPOjjGoGk5yTo6+QtnlfTv
sbF2bY/xBbUapCGgV7Jyq79O++a2ekic7mq5p1hgUlvF5wjUVzzqEJ5/MKGwAJIV6kHwwEkPrCV9
DeIvl9fFM8CGvjYOCjWlDogCcCNmCCaS8v2/2EBb6mOWUbTjgHkFZPMhAb9cRrxJyDjnaDO3eP88
Z+SEZTUjEQA8F81qquGVuzklXaOcRLIzqX9CtXbZIWSRueknsDzINVQuPIjiPIMnwYl7Ry1s0OIn
z0oE2lwqbV5DfLDYCd5/21AmahSDUlUSZWI0wM9VpY2lggvxsomtK3G9n9RvVs9WiRjZL7JLzID4
aQTcC9oQYXQoa9mbeh2d08DC6v9TsJLZsdKiiYDqM7Cnc/s50mS7znr/8ro266PrhTFxI5nybCgC
RKsZOUzuxgfNnp9B3v41rLziKo4xAgbRqMnOVEtGF+Tu3wuIIyld/wAmkKDJ2GJOFxcXxRbVmpXd
md7wEEPrunYQQ70wsSDhoe64QJ/LEVMWmVgSINkfox7JfgyAjUd1A1VIOjmU6m1xxwaq3jwc1Vap
YL1UJrhkKHFDCwifU5dA7wvOvC70ctxynE/KMcOCJIOkroeUPqeF3YBmeOtHjgQi2LfukGWW7JXe
uEPXpTady3Z5ZpnXRS4qRYEBeaxuejDIXaK8cdODzdrfagdPL+HVMRzjqBmgRUWrR1Bway2QsaSZ
gwFlt4VSrA7q5gcTYj5+5XPnDC7fDDLbqFPNeDGDBI/swdP86pHyy+r36i2gkbsMuLfQKd3L+7kd
w0H8j6eFgWSS5WzI2rHpi2BCWWSnHtIrMIdZ8x3lW2osbcef2JNphD670iFqoJiYAMf7lzmJJQmy
XI9KCPAW5QBRiclJgkk96G1/J08ksc2hBZFv6eth8CXqANWchPkKgmDA7TfZVRJC+yxU85/hHP6s
mxLA46x2plEHgntqfFIDgRHmPSdCbm+SqmqQWgFbjszS/qp5lfVLgc8i3VI9azj7rY5yaXGivIck
FcfJaVA426OVOeaWI0pZA8AHJ09QSXSQBDpLq1piSSBrgkrL1FeYverQNbvsC5vXz8osc8OFtRK3
s4ZY1ec/hMjXhcAF/9+xEv1S+5nVmS1UXPej5/XSUpkrj/RqIKcF5mMxr9rsKSc5ualmC095p+CO
eFHfumSMBpfVwW7yqaqDLpY8gQiFI5a5V+Ip4GJm5GCAeQl0BxGnprqZr6gG8JbIwFRQeny0SIww
ysIMzQrA2I9hozuBGXoA3KlWJgjh37npb2tsTAYcY2riGimK/GmGPi0d4tTd+RYpkpe4oaNyekyb
JUH5fXWnStdqP5cuM6HLhRyzEiHDZcSgAhcxdjCCTkTBO7iaoWxqir0TJoOPqtAMVmfixDH/MtoM
m6sfwhwYMxyAUalCCVToe3rDL06sW5IVgTo2Ke9M/0+oDzY/LR6Qpinp6jlrNFGKRp1oh22oPg01
BBp/GB0EgRNeUrh5463sMBlEBBWKXtZx0U7Rk2YUjoTxNrTkLx/9zaKkTCCQDkvQ52P5MNWsriZi
4OxT3r214gz/Cth+uxIAhgDXlah0FnMo0sSY+gnZIEj37udn0N/mIKMN/XgfPxY33afOx+uVlxZt
usjKKBNowkHuGwHwPU+JFbxYcxOk2ODZ4YTQzci9ssJEmEnqhkCkxRltiT4LUKVMBD99ygMlsVRB
fExUjYcz3XaP981kUmvIHExjDU45L8OUlKVEV2UDRQdjuOc4yGbsXK2Mvbf1RTdF2sMDpW9vx7v+
OthDygFKKdC+RAUANckrPfG1lz+A0lKHOIvbK9vMETCEsu6FAg4j7GgOrexKX6pcarXdZ4cgsHl0
arzFMmG7DLMygKAkVAdCUPDl3fTUiZgA6jtMHqMoNzvQ8Mw4rsP5kCxMJchasVI01IxwxT+AQPnQ
jcZBH3kz4+dCuvQp9L6ZbJtjycdomTMchNHuXRNDrPFBh+jofkFZOUN7VCvdiUuvxlscE6DHQg3A
sokviHnFn/prfNU/lU9gWPOrL3Hs0KEfgFR2HJelf/SC25wGTlbXU6yY5gAREsmrRcooHFhCkVhx
gkmutLB7yJel0VWNZ1LrtMPkVN3zZfubF4SG+VhohG6QUmZLpJOKDq5Bu7m3lkqzg0RqrbGudhq0
ay8b29zglTFmgwFs1ecCLJhIGVtHgaRQZN4squZctrJ9TazMMKE7hdC0YEggGDoTJuM2krZXBECw
KYIPzTjVwVdfr8gzkuUjVtRAo3SZI0sfYicXv15e0aYVQ4YWqAmGW8CIPt5FIFOcsoSkOOkAKZKn
XPC6lHcpbO+aQfA/U6Jsm4yRsJsTTesTOnrw8XL9A76dzYT63RbbqOhA2j9LORb0721tv+VWtpjH
eJhqWpcp8IbiG9V4lx6NyOuhTECHt7TUTxwq3iFDehWTmgNEptw/6Y9tB7TVr2BcXyyiQQ00/Aph
Z/jpbtnpLuRhwO1JeyD0NuLElW2X+f01NeYMDL1h6EZLd1h/KEV3SF7HwLvsldsPTlPW0Y3WaK+H
sZGFCYmNBTxXv/jRVvrqih1BbJ2Lqjq9Dc6C5coikx/lQyfrrUSZtToBVNmLH3SLPc9m6tRapFhR
HIOqu9dBfFMTJ2lFi7PizV1d2af/vjruqCaVZkaFNKkMQwPFYD88UGKq8hHkVE6DmTjxReHpBGy/
YFZWmexp6dROExK09aJjsU+v4sO69sGlud88mytrTA5VQUa4CyGC6+U9jonm1rHqkOUoD2+J9Gnq
eosku1jJfeOes7nUXS59XCaBSvJRQnYIl/3lTpKMulLgKNcLoNii/AeSiFwHZkJeLWSVumw68Mki
34HpH2SXCKEJkCabkM48I0dsAjMViYq3vT74nfmjwUxZmA3gaO4sjUb3Ypd0PDa6rRt+bZPxnjoW
uj6mdHv0zTnsBRWJqf8NxND6jnKK0bGybHB5WN9Nq5KGJA6i06rGFqOWIdD/93xq5te6VAp7iqZP
yOuOERejtXUqVeRlKpga8TBkaQyXfAa5UhBJ3qyIr4YZ3TcJcpm0jzrO+d96nq0MscyFhgyVhjxE
WbAM3LB7kgWeVPPmUV9bYC4rGXNT+pjCAg0wHUQmIIkU7OgJUAPQCfGEKzcvfaA1wK2tUV1gFrch
xXNQ1iYC2r+n6d8cnSZIXyA+SmWaWZfAf42SYko0YCmIalUke1L1CNiJNlxuSE5eQAI0HMhCvugk
u02I/iyP4UFu0ociJwchnXYTjppVzvV937XeCDWDu7KovwmiZlpylXhtOmR2H0Qy56tvhglwgKqo
BANsCyHtj1FfHADKA7AMH4XWu3PQBpW+vO9cXXD/DMGwmS2sLLI1sjIQezTOOw2qhOFN+0UDlU53
pbvxfvg5HjM39ARel3Qr6q8tMo5nqHlvJHoFjSo65rpSh/iTKXru+uSPO5pjir4fyk7CKALYzo8o
gjk5JEUxxX6knIPoIPwF+nC9PCZVwWy3UMAe0i/lRwkKkKjzCuXl8gW29R5f22CSkyXqpwQ1VvCa
1ihsTrNdmNDwBCGnskDlV+KsaPPors0xuYgRjnKXIfB6irZvjnTK03DyHvIw854/HLgVYnVNg4SZ
DAg9BrQ+fjD8N4TYaQRPYzQ6aUrFkXN/kQb78hZuBdi1GSYFGMdOTzEfjJOmovYNXO/oR6B34Bzo
s1sYCSvg1lQHGRroEtvulNSga2NzTHwKEqW6ywowlPwe59liGDNM2DDFKEKGATNipv1ohfQBZLuc
Y8sxwcaJJmhiMW2UxJcg7JT2xCqL/eUvwtmrkxeuMl4zy6Ww7uQE6IwU9DpItAPTMuLKadrFKlLZ
lpfCNfvPl62eO/dp7wwNt4UCnnFWrbrVuiWulS7xZzCxCqiSJ462P3HrcTGF23v4borJj6q6nLpw
gCmt7O7SML4Kq/Lx8nJO5aoPeR9djilLkiEDs3vG/CAuXaXkAyqPxmfEhMGbnOaxhfigjbqdLzxr
d6bbeyMqPFaKt6glWnz46XlBm/kNdB9WX3JuoTQsLxLc8RDutIOEXnHgTBj7euygmJV60VNwr7xd
XvhZSGRsMjGqT4uimcw58ctkclEasWICglDtG1EPRCD+ZWPntwrkcUQJ71FUNzcSjDAdg0xUtMT/
1V05yTwpV4ajWoObwVtdcz/wMJdngZHalGk2gx4BKFeZFeZSJKhgEUj9Nk2dpYkOaoTp/nFyOWuj
NyLjQR/sMF4K5bbCmHN40HhYSouKYqd25ZLGEsFLXNjcV+DGuf9gjwn4JEoWedTN2E9/9oceMLrU
LVWruU1A4mba/Wv4CISpE32aroU73vDUOXqU2VTmGoi7KKvEZUh8lLNlv3eTt9C0OzAKUpcd7KIG
m2FWgkbub8r4jG26Matj0gQReJ+mKvWb196l10NV+wHqekCLRQfjHqpo4v3lb7sRgNZbzb4qqsZI
kAstiZ9BYjA0vmn9j8sGON+SMLldAHzpoAk4+UPzSgYUnYRvRqZYNSTG5Sm0ygGTYvLLZZvnL5mP
+0iYFA/QikRcQC7vE2twDHCFu8F++URfMmX/JyQxnIPIyhJBcantpUmIcfiRwQJoXJR7KLjb0bJf
bAOHX9hnxB7/9TwSs0wmqpJGCZs0xDJBvGx3g2K33a2eQGvmU6sLdpM+X97W7VWim6uAiYIKbzDe
qU9dB/Zq3IuQsBvSR62pLC37dNnIuc7yaVHvVphvN4ktxC9kOfajY/qsNpb5Gr0JA+1VI01HJ022
lE+jMz2DzOsPRk+2z8O7dSZXV+cl61WMhPiN0NyP0ezh0rpThvFqJNpXMgvA/PSDrclAjOkYZYNw
jFIsR02LbwFt4NFkbmUiOJ3vv4b5wHOsRRMpkcWFIP+M0tFqtGSnNIWdzeDWLu/N+nkMayCwBNtM
Y+fyl9i4Pz8Yp+6wCkaor2YYqqP3Zz7fphkSPEEDmD9A71vI/HhWeG9dnn8x10wpqKNWSfAvRXtu
0TcNg3078nDhPCPM3ZKGwqSV4LT0i3CwjBnquQh+Q2hwNu+8Wsy4MXONhLGW1caC3RMPINIDnX+z
mz3NS295U2Cntuf57fzuJMylIaMsXQ6mGvvKbfE4PYxPZov0CtO441MEZYvJbp7ru+YzNLw6KBpl
TzzFe/pZLthn56eqWR6a3owTHzIylpDXFnpVVop8qwz8yx4p80wxEUjpsjCtNJhqXQlIM+mOZrOg
avpJk1njLbWFp/aYHpcQ4FHJBveDHT7QmaPYq3eXf8o/XDG/d50dKQyGXE/RCKNXDHQf7dZavoa+
ebqoM/9fQxg+OhPb7BikeNRGusWmDkJs8tmYXxLCuTTPe1WMESbYtGPQ55XYIBU4moqNkJu6+bVG
EHPr0hLgR/Uer3sH9Z+d8D297fd/0quiRi45ExN0CoOYlQ6RHW+OUqcUUecSObULTgAwmSgzSflk
jroKH6oBOSnAkapUrm4+c/zjrKHA7CYbZ9IOY08En2y04xsZry0QtdvFiwad7mQnX7WcVfGuCpOJ
N/Iy1npM7WGG8QjKMV+9NawGw4Sxw2NO4J1CJuCoqqBCN1aPfXHeadCTr6URvEYgNcMFxdlFeqD/
2R1ALP7xDgKHZ5ZGPZKBZD8cS4zFD5DrXez8LuPK9p1XWukXU/DihyynoqDU9NEWBIJriC5m+GI6
lHPCHSjcMo9mcUm6E53lOnJ5b41NV3y3yCbftVnMTRGkqKC0hp2VnV2TZyLyXonnaO2PC2NTcFKE
WThm8HhUp5fGESEhJVsahuHoJEqYeZh8tTAPCGHQxv/3cwWMcSadC1OjEWuN0KgSfwEGGVLSkrWg
B60533Ig4hGlU0/nrnnz2aFgtIYAH0GlHz5+zLEr+mgxRVztXrMXJ8sMICkFJSQBGsvRTaOB07C+
ra6Dr1GL9HzeDW+XPXczjq3sM8dRM7I2mHst9vt69iA88RSrAgdcSv/E2dlYmWD8NVw0Xa9BVez3
3VMDUs+wVJ04bxNwQBtPSy5+ykzCi2r0a12wyUKwNKIJY5+gytE5ujWBxgTzbSnE6ofn6YZ/Pjgf
kQViAdrVpyWZE1+/xbDtrrn6NW/OAz5uPzmg7wI5MrTwFPb5lndi0iYyTfqdSgZLoTN8lzVvXNzK
o6jLxpVLK/8m1XatOEnpY1qMl01susvqFzB3r9CC/S8pcPc2aIhiZloXHcoYFPtF7g6u6ADRwK+r
b1XlKHTo97qZyzatBFkLBlgd7fnEJ1w9QNzZ1m4p5WfiAnJm82bENkPeyiRz+0rikkZyjRwflCBX
SyI910HqIK3jYQU3XWdlhzn/VQ2Ytxm172X2BrIX8o7rOvTvnB2IlR3mnFcCIXreVnQLJyrTZ5c/
lBcFrIIedKRQb1BcNbdlyGQvuns5wnC/HnP+y0AoJblE9U/1aX4Ru9NV/EksYXj2TvWxz2UALDTn
St6MOu8LZtFTiRBLQLWj6j8PHdKn50Ke3EYAz3R+kxgoDvY87hjODrPjN706IMteTJSv86tlfM3D
yYorVOVRgxAH7oDAZoBbLY+5rjDTqmJysUamfVJXjw/L/Z+P+mw/IlbWmGrDNGnNQJQo8YVdtYd4
PIgnJF/3qY6VAFjWZYc5zb2f+yqwlgrY1bUz+o5pKcmk4wWBRgAdAOge9BcVpnbITH1tDyFrzKUZ
VIrmVNOtvplv0HtTNCux5n/PQkjTAvX9tzD7LBQzMPsaQq4+Bj9rJbgDm5SLnpt/ec3/sMPvdpgd
hmBKHdUtrhDVN197f7gCVbQr+B3C2x/oyG9GHSAZqMy6TNB2+Zh1QGyt1opSoelqs0cS/rm+17G9
kddcFT+bK7T6bDrFaZWgL58mzlo375B342fv8NCs5QaMEH5VBIlVjQryLJ2H+96M3ysjzAtcy+Rw
nuMcCUBFjmlZQY8suM4KmaPzzjPDuMc4y1IiNiHco6uttv+sEdDAc0VWNx8ygEPhAlQoxIKGnlWF
C6n3kuEzohY0QUuy7905lqHQkddPZZZnzt+44soac1XIcVmJHSrTKF6gtI+KEAls4tKUBuxAuSX+
a0ZAesRW9hhnbLJyHIuwRzmtRwszfNbrr0POY2vdDirvVtj7QBABS0yrAlXCsEeBdLlXVdQoiib1
tQISroVqKSS166ayyxEPHMXqZYi7kzLxmjn2VDVCfCHtNaQgbkR8ZafFS6Toq6c+XV6mrLuX5gpC
y2p7Navj4+Uvsn1adSCYdQywnfGE6FPdqLWBD0Jfe5TOqDxqnrjjlYq2z+W7GSblGcWqSgltxUsG
sDRibyUzjxFk++2qiRhygQSreEbYMfX1CFUUvLJ+aXFnDp7jp9LflwQlgMwP/zUaDc4lYdQTSAZo
c55hz1O9M9MlxF3Sja8FFFAibfAufx1lq4KyNsGcl2xUlWgwwxRPOAmwp8TLXfN2cpCCe9UV7eZg
ZBwaaoKtHaUr9ECd9JFmrRiKtIun/KvsY77aFvbS98u/aytorH8Wc6wkVStUvcbNVU67AlG+eNXT
Qyzwbustr1mZYV9aJMGomdFmEPXDSGk7gU2Mm1lxVsI+r+SuN9KyiFJ/CqCoIQ1et+hWrYmWRHiF
HN5qmHgeZ0IhjRO+ZTeASACStz+CnlcI316Ohok5HCQAP+mdsormkK2OFKHG23Qelbe0kPeF1N/n
XeVHSvF02Qc2u/3QnUdyL2miDkgtY0sa29ls8IwpjsoDbdXS2hQtp8TgvbdBsXHNo1whm8tT0AxS
6PAh8BwfTfaCEcVmjWbFJMpuF01XBjTvq761xQlJfi6Rr5UyUDbM6GoqxW9io3/GKPj1IBWHMsru
9AJdSAPKB9XQQr+A7Me2uBeK8QpXnQf43UunavYQlHvNqEMr7uejOQWHKulv407KrWWAOrGURZZg
lM+THMFX+muljHZqFF8Zqr5YZFi+xhHJ9jVJDpU++oaefRGnOXeAYHjuZmWH0H4byuoN0IX7KOiv
MnP+Lqv1wQiI13fAdZkDZkMTQ9yVs8g5tZtFMGm1fYwHykswJGIuI2B5wefssdnTIXU9sbG20Zue
MV59T1+8hAeg3yyrrw0zrkKCboDAB16iXXAIZptyHgf77qDue3/a6bZ2R66rLxjw9GbZKu+ohsnf
SNjScI3ZOGgIiIZ6NsSj1GWWzDNqm62bPRalNTmSQ4DFLgDjQAJSgGwck/pQSLQ5B4VuK/vmWBlm
k9IpjPEtZxyUFEJdfuGEbnpdAFVMdfjGFx790maYAZuphtwbl9NZQteM09iXiGhG/0We3lSwpfzV
et4tMJfSYkKCVIN2PUpFqNlSKIzhNCFcSPWCFz613eYjH/323ytibpspQv0UY+O0viC9RsdqDw2B
0tbejOPsQWedPiRCh1ek2UwnVlbZpK6EjIBcmwK1+ktoStrh+kV4K/eyk99ymxfbXvJ7lewbn5Ba
6sHdEIDUA5BSXPDqm+7SNr+C0mwhcD7iVt63Xh39NauLQgxEHYQKE1p3bV3bglbGlllA4xIDj0e9
10ZrNPVbTdDArBHI+8sOtFU+WdtmooFeJRLQNhRvM5peVC3ekoLkmhhFaAUScBtadw0djG+XjW69
ptZG6bFZLThEYEgaAidKB4UKsUS2MPeRNVQ8wMLm+SMYhlBNShzHUpfoo7qMkY6dbQbTCQzXzBb3
8lK2XXNl4uwAJmKcpHjVtO7sokkJpXqnuBKuZchVJ4cktf4qpqwMMicwllI1J1GAqkkSfCnj8M5Q
Iufyoi5vG0TaP34fdRjFtkxhIphzSyq/iXzp4U0TGLPAAIEMLngW02rMfYPbIUn9erZmFH/AtWSh
VZ8Dxzf9FJ3Ojx943a3tJGllk2Y0K7ebzXDCsH8U++HP0Q5mS3JSdxItTbEme/qZoEnvj6BC42zm
prODbwK0G6AoUhTmUT+KWpUqEeAQ8qxaefAs90Dclwsnhmz74coM44fjOMzJYBBAvqLkeyyogtXW
Sm6ZMaAxRf9dKRVMPypQYEmR06jSMFtIexZbb5NvQsolieEtmnFSlLlSU1pwv1PAW3kfzo6eewR6
z5LfHivFJwBs3Vc+b683y2uU3ON/m60ynruUA6lFyLnjjWYcWr+7KnW3RUNRAeKtLR2RA83e9OKV
OSYHxhSXWkRlH/sq8E8Yh3KWhNNU466IuRySqAbYdhli9NFjVGmWXYQ+5X5xMazm8xrppy7kWXYE
wRm8IUzURVhiOQwOgbgkXmJfxyhKfdNCtgRCg24DKIl61zrBN9qalHMIq3LcV968h1aW2bPZalk4
iG2MRh5kkG76p+klfJL35FPog63XVdFkb73yetiBOwqDRp3fXIe3wJ8ud8kxf+lLzqHdPk4gbAIb
ItiaRFbjKsr0UIvFDs3MQ4d5EmkXALrUA+YHuqo/0Z7b9KSVPfrvq9jULL28RCrWT5FE9UH9omDV
jWtYPWpAgQi6Ba645BaWASjt30ukZ3hlUh7NNBWFOT4hhiRHgjiTpTo0ERb2vDLtJvxsbYz5vq0e
kRwS2LQSTZlIut3ozRTcz+Xv237frJbFxFupNwgmjxoaCO3oLr6qP+MDHo0vcKMbVFNHb3FjCRXv
7vn/SPuu3cpxrtknEiCJireKOzpsh7Z9I7h7upVz1tOfohv/WE1rNuebc9PAwMCsTYpcXKFWVdFa
yQ2FjKO38V+KnaDX1MEeICHbYrGpBSmSzhQAFKnF20q8TOOTlHCiqM33bG2DcQ0COhZQGsJtJQ/h
hU7w1+fBmitLQddEdBK3+skraWxu7tokGy4Sow/AzxEj3ZBHp9csZFD3gl2+DMfUTkGrfEq+SYfq
QmE+5bGcrQJQB6fxrscnW6/L+lcwlwVivRNCZYR1YyZDgF7JdlovYDy74HQwtpzS2g5zQ0ACNJZT
LMZ+NdZOPpzJ+MvMAXjLDgPSR8Ivm/IMMrckr4pmECN4nfmgHYyzdDcf2vfIprAf0zVCZ/F7Z3TE
k3zkNo55pplrMw5RmRQZviwdfp32y3F+LXbVTrEkdI3BynAb2K0LVBAXS7iZUq53mf6ylR9KqhoC
blkYeMG5OREvPsZu5ChowlsD6GFDqJkGF14dYBOkujbKBCi6lgxLN8IfgRa2Cf2wtQTLeI7vc1tt
gDDUrMWd0FK24pxq7LrikT9dseXyVz+BLUUkhT6U4wIXUXbPS/SqdZ19/Zpsxg5rC0x4IuUKhtNC
OAjplvZ4yE6/ZMflQKmfTYc3NctbDuONSoJOeK/GAebBWztVc0coOAN+9PSz0cl6OYzzMRNBwRQA
IulMaa2qHW7V/CFMFVfRf17fuK0RNXNtiXEwYzmmk5hj47RzsQ936aHbyftwr97MP+On3ksf6ZWI
0Ccbj81oqXcmZ6Vk621e/wDG8wx1KE1gU6fh0OgO+/KmpYmlV9xqr6o7v5BDfFfswvNwjO3wsdwH
FlTRd5pL9vrD8gpJs0dzr1yubwp1ANd2n/FNI4rxJOoMhAslxGJDVd3HIbjtdM2b6/i50qOH6/bo
Dbxmj3FIzWSogOmhkUcjBkhg+Kof7Rqfl07zXlEWqKoAAUTiCf0TutUaYCvaeN8cR0+AkDICBSDU
7Z43KLMZaK+/L+N+jKQCzeSEux//mm3jIELTSbFTDHSZCHOF985N3ik8iNuD3YTlfhombGqvgS60
JAnukH77kXTvtD1l/zY8tCU4PXOuLcb9aGZKlLjA82k+QOAO8DH9JkMcP+5zj/t8XT+dhKUZJ4oc
xwIhNH4GpPQ3vpmG7AT1QZeCn4TKNjGX5KX/u+wNatmyBGZzNLcxzsr2eVppBp+fCdPiId7VQK7Q
uQq+Tuamf12ZYe5fMEFZJ2rw5fIlc+bq5X8n1mLWwVw43cizCWTtsY8+6t0oSnaeZI4iclzb9qO0
Wgfz3EMYU19yKaCu7fdsWuII7u8CfOGT/XUnsh2wrqwxF20pUpIGM32VfoXvEyDGz8Jts49sNBvO
GIZ1ekdyzfv4FEGWLraEewlqjzyO6M2z+fkb2Ic+FcyxSDNsrCFWjio/pIBUd8vstfPPIfl+fcGb
2NHVaTSZS6drZVsEtB082rVhU8L9pHY18DBA94nYS4oiF/j2j9m5euOHNNt+bbVUJgiYInMZMHsT
eMZk0da/7C57Kn460LzLT26WA+WN5/clOJeDHUiRI5IFxQC7dd7tCnN0Cp6yxXbEuFoaExNA2iUz
6wnXXLU0f35GBPKgPFOoWnjWzz3kc2+K7xMwltkucWvJjrlTyJvhz+oHMDGBOuD1lSSsMdkHvoB4
AC2zI/pXCFepcmNxSKCswWv7864rO54SlnHfQOIQ6fTswr2dBdATG7flfnZKLzpwC3i8RTJOqCF5
LoIOD3G57iiztQD6XO1RywTpi/FYhyDgsipIR1hG4PAigU3o0PrqMJ5J61DMIwbuaYaYD2QENfa4
waB16BbQ4j42O4w+UyhrdRCc9ijuIj+4yG9gwT7X3zi3mIayX4Kf1bdm3BbaiWI01tgGWj8t/mrv
Y3zn+EQFGFMJfVFuMei6j1LYuCAIx0EIEAgh/UMPyBkvFQgCqdJ66xtOjFlhNBSL6t+AvjcTz7+X
CrAQtmKV/gV6CZG6DAg+OriWXjA55+VnGSP2vytuhWZpCE4g9MeXTd6OUFa2GXcFGFGuFWqLjsDN
dOr9YA+ZtT0EeNHF5PYUr39SRWSyl6xt8nyUscPZPrsbL2j0uQNCkhT2Cjdyzb84R4j+9n8+QorI
+Cu9yaUp7BAvtC7xAKHInGGnRVYGgeHMNRWHWxu67oNBO/Hnh6wlpcm1FiMmKTSuJsx8Tcf5NkZr
RbYLTEK6VIp1cpNdBf8PhhY5srqn0OsSCwIBPD9CbV1bPBMs1ZlRSgqt3AwhKEaGycoCWDQa+/om
88ww3qrswxo5aQyIj4T8HQsLX/L05bqNr1Isf8RlCsvQM4lmNRsJ6iPSQ3Nqb5K9fBj2KhrgCChu
xRdMLPkAtqDeN+54OrCc8AnMeX9+UynS5q4ScGhFFKQg8nZbHqLIam9oTA2HtB8RPmX3pLHmR0rI
ZrxVT1xBFs5B/igtrxwEhCQ6Q1twkMN2fOhUwHwC47lM4pumbBKrbLrvei6hprvsw6pFo0Aef2mz
Ulucz7CZkn/6ig9fsvoZGHvHaDv1kDFk7y5kh4T0rfk1g/ijOnPTGd6a6d9XxhDFoG5voKtMc4q+
8gaw4JyplknpJRh5rRwu+R3PIuOe2gY4ca3BO5+c6HRT5gUOkqa3yQWxCXfQkBNVKB9J+Wp9XSup
ELzGN6UstBDLOE5WaifPgt/42Zmn0Lyd4oNHDwUDEYqMLDpO6dOwmQ2s7UMndBe+yXfLzeIPLi3j
zMc6sHkh/z8s8NMk433TCTMEPfX2lKZ0vKHDtuNdvg9tKtHCDQ3pNfzq7j6tMa63BxJOjiKKIEG4
QKd+YjeEv+ucQnK7b+F9SadwIF6GmpVSuYH0PiQu53psn5/Pn8B43LxISJLQLFi7D/wW08XTTgIm
dkZ7pbK1C8fa9mP6aY1xvFkYFjkAQajMl1Z5Q5w4BUzeCk8zsCu2vIsdA1xOnFbs9vv2aZMJD5uo
IFGW4BSVWmlVNXBP8StnWdvR76cJxt2SVB1GcPYHXoNaVPgMdN4jdTTkrXjuPc1SvMZHE+COY3Xb
s/1tlUVXaf0i61mCyp70YwIQA+V3SBH62XN7V6E2bV23ttnplcFkJhuKSmnCmTWqM2lArYdpbQVy
SYoLJstHxQaF2kn3qNMZbEp7KPnjaMkPwS3VQRHQShJFS/6oxc0h5wdt9x8+fxCbngtmoEtxAQiU
gs5ueZxiq760fuDUTvGeCoe6t2Uvp9o2nOBhO1VfGWYi30jPjVoyPnZCRFhmWDQm/NEjTQfy8kS5
tytMI+PfMy882mxvrz4CyxYRpqjtjFDUoDBIQjk87eEbuXSW/BLaiH7/xQD05tFeLZZ5X5KoqIS2
orenAY2V4SevpocgBkx25pOZOTXa3PKx/8YNgzcP98ou44izOWiKcYbd4CyixipZodsczXO7F3f/
qckNWnoqHIRqoPyRYK5etTqIm7GhJbrfetSxL5wjhLtohe6uX6J/OLOflhhvKxYGpGwS4Gu6obCr
Je5tI4siOH0l8pQwOQOY0llCltlTLdg1MGNWERtHIQxfzCV9XIIgtqYl4Y1GbnrI1foZrxzXRi+J
cQVHUuU/OgXYvqXXv11f+uZTt7LBeGEiyWkbNYDcTPoTqmex9CaFd4EECufMHgfJUmeOINT2U47S
rirLkmEYbILaRGNYiD2u6Xig/UlKVECTGd0vneSNF3FvLm9ljD6zqyMUyMacxDooGBR/OFEMCKgQ
T/w54c0vtTLD3Ma0UxZ5oHW6UVysyQAsgkfktn1EVyaYi1ehda6REU9058ggWSy8/Gf8s/jevyx2
c6McYycVMRTIc+a8hTGRUDGDIbVI4NigsPyb5sRHJARYphWDs8suMI6T8fC72458tVTmNja9Eo2G
ihNiPoDpwIt3+jeoRnhU3xnVuUc9d8d9+jD4/yLy28xAV6aZKydJKRjratqVsxba4y0oVMBe/PBR
+fFRyPA0TqS36chXFpkLmLRKoKozdrjvYzsYD3oP7CZwompUch5I3tqYSKEz8liTTFgCXSfyvNYS
c8ElBqchwbHCppdyUEx1MeCBiA18MOGvYX4TdZ4P4RxLNnnUyqEYqwTzo+0hftYOlRd5Ven8SPcU
qZPfhk7+/bqb5F2/D6+2ciSVPpFOM3AwqNLvgPYbAa3+HZ3Fn53pqUCxYPZ5qTrnaHxEHSubCugi
w1nElYeKjl3Gj12cW00FmZGYG7RtPuufp5BNIAUlyYqgQ1FkHN8b7WSQ+1Y5d+YOj9olHC4ykFlW
Vd0IPKZp3mmhf18tMQ+boFMqLJEEt9P4nLb7ZHzlfDrq479kcyoIpg0JJOuSxpz7GILB89LjRCr3
M+hpaCoFBKST7w3QtfEenO0F/W1MZxCzUt03shDikmn5rygZHVNq3YLw8J3b5//TChPqgo0yj3KF
bhu8vjCe2oqzadvtmc9N05mH06yHLuop65xyDp+LveRkTuAo+/BdOxQeIM8dQN6d9vsVQFDtC3/9
/301FjGagDshFWn7dPAWCBO7JYhoUPzMQGBAK57cij3vw9EtX51EM+3bQFLRIgieTMmqn0VXPbVP
gSP/BcU6PHaiYxxHkQtn/4dw6PNTMjfA6POkhdQpXSfpbdFtHiKvRhz/YPq5N8jc1j5vnczjOmmZ
CnGkEolD3ddOj1kVx9SrN7AN8Zw0596xvO6xkAi9ruMI/aeaDW9dzDvaQJlOkQcA9pEH7xdHkF06
sSk8G0iBJYDOQsnCQDqvskjjgSu+RWd8S1MmVWDM9CLON4ZIvGAoQZT/Ui2veRNx3u/tutvnnTQY
3xKXCqSRK2zoaJu3xJOf6ApBcGehqZMBSY52Jc8kDVyvrI/F3cZmMEzTlNGuRyv5c9dZAeYAIqez
csUdmh+F5nXcd4+7UNb5pAhVFBV3f/lB59OWR9rzlglghN2zBpJL3MP/VrDVQPGtSBAoU9m5Ei0m
i9g0cNw0Uyic4gEE5pfo/R1lkgMG4DnebXNfV9aY0yrGi9K3NMSl4QTqNcDiw7JVPVM6S2Efc7K8
7QLFyh5zTtsxEzvIKtLsYfGiVxQIzhg9R7ODAHWXPf3PIuW0x/Jpjp0bCUY1U7UFy5sxpCKeAumk
6Tw41KZ70TTTBCIcEyrsAyFMaRNiRJsiMyZnAd4eI9Ng8zMp4N7hgq823cvKGvM8hF0SD10O94JE
6H10Bau/T10VoxszXqVoZ+xSx3QWlXNOthtGK7PM69C2Q1UOFN1DUImmCLP+CYGnCp6Z7xQmPiL7
o62q4inTbH0vX/R9dFD/U0ETU3+QcEa+/kVvSVHGMsDcFR02mN0WZbXSVoDKArbnyOt6bs5xEx0i
vKCdIJLGOhxJmFF5UT5GU7HLvS3kHtnlfo1BCul98pfF7VB1/xcj1FvHaW2Y8Tm5rk9CT5mEtMoO
fJpRKHcdYDbaCw1veO/GposDm4ep6LKuo8DFXMh6Eow4E8Gb3qFUi4nt+EIhqRXIGW6K5/kU/uAD
6zaHRlY2WT5KWpAZ4xxYpsnrn2mpWNyXe+nMFzjeuixrQ0x4anQpsLYa+icVxgKHMbFa5Tkp3zk+
dCsIXlthvthsVFKgEhSahZ2O51CjKRk0P/18n+yUY3M2wW/HMUlfWPY5XJukbn0VJPZDFpE+AcsA
6Ir8bh8f5Dsd8/XpLe98bMbfa0uMv9FrPQExGr5V64q2AIZpAHZeJcl+nN9C0IhNdqy6xXvtFX7w
PgLOkzicpfJ2l/E8vRpJojIZ9IDqwA2B0Gj2SfkxtUVZrtKHaD5ET9eNbtpEmGSgOggeA4mpvgSa
lEpFQId/1cquy3cDpOTXLWzFa2RlgXl3wzSbsqKAhbyIrFDsLHT53LkiNjFrS61+Xrf28YO/nJeV
OeaWp/OsVVmNsdxz7SoHNGZ3QArHjzWmTigvauGDWnfWLTRhwu/XTcvbe4nMwaSiaCBK/fOojnJf
R10BWiIwlniRnR7K9xi1SfSHMwcQUTuzVEqjrb3U0NwBDkretce4s0vR4qZWvJ/CpBxFbtaoZOAs
52Dvbt8normZeGrTb3Me23IHYrr6hHLDIqhW3nT2DDJXM0p5d5feza/f4nNDmMMFtmYCVhe8LCKg
fi9UxQFFo118miK0ckHb5qsO5xNsegsgmP/vEzCHTY31tmsXHDbFTy/mDzSl+neQN2PwQN4j9roZ
oLDilZD+UI7SGWeR95huO5HVD2COnzqO8MLwv3Aik9O3FoagKjCUaDSK+AZwvDt62Xu4eMZLsmue
wOvFwwtvP3Ofv4BtBkrVYKYhePOQ3Q5OCsUMlF+MV8qdGb+OJ4yl8xP5rVIWPMj/7TqL2B2rGMA7
sNj6mtkeKnI3ATqajK0zC16ZQ1mi+pG1dxE2IhZrzhffjl5WtpknSSKg7qrRCMBy8xtaM0khnfVW
/uyOLbqflPexHLwUii8cw4RzxVjArt7Hct9SMrjwmSIWCqdPHRGYv5FixUQDHRbqc+LX5FJ7407Y
RefqqbgvATfCLJonX6Jz8SQelZ3s0NlY3s+jvubK1TPpr189m908yGovgCUmK26bwpMmRARLxHHt
W9XS9XdnHF6stW2uV9gCvbqdl+9K+q1NJludXq/f6s1K8NoO483yThvEQsY37qAwOJwwQ27FT6aN
F2uxKbQysBuPJzG4WSVaG2WcVxgrUmnUuMm0y08cMAxZ6R5yBICf8+W8qF+69rkYvzViKjUE23zq
F0L2SsxoR6TWA7/ETVQ3gxWO5YkU5gtnWznu2WR8VSVpYZzE8BTFqTkB577D6A5m5SWb3hq+m/iq
GIoU9XNHDRahi1JfMg0Kjgta9inqJ3fxRTmEN5IHnla324ErVb4bkeP0DwDl3Zv+BEz4v4jJry/7
Szc0rfPUmCucJvEAvu0cQfmAMgfw7xJQCxXQVLy7uFkKWC+c8VHtosVqlWOjVas5ASAMk4BjW5C+
+XeVVe5O0y1Y3f4UyBWFzDDYOTEqOE6xR75THxWfomO0GvJ7FLob3Or3GDTooMCDYVGa0vJWft1B
GCyCFye6jsIQdKBKsrihXPtZWe6qJDos+n+pf6z3mPFF4G6G0CRlsSnqxzD5Vc23CTDv128Md18Z
RxSRphTrAgHN9AMqWL5xML3y0ERW/rMxrBja4akN9dr5VDpya0/QNxh3fQH1Py5c7vqLa4iMcyrb
Ja8miq6cD+Bxt1Cp9ym+PTvw03ROSGOw6N2YDILUiB+HScGUXwQZLNQGO1R8AMkb3PxucAs3ddoW
yMC2sP5ji3j9bRlH1ee6OPUDjtH0A5KvVn2QdmDsAtRdPfSPlIKBPzVy/f0EGcOfN2gSzCVKqirw
ovg9NTKrJa7e33OOE733/+z1MfrCGNG0NjVb7CxF2+jf+9TSvTnG+AANE5NLu9f9xe1+oUN3wBzl
+C1FIMEbj9GuxzEG22YNu46kaYVUIWgNJ9D68zwLlkCK27KpjoVuWqgqPgLu+iT2kAzpOkh0mVA7
Vw9ijpnLUtuZkeGqZvm21LUf47WStfmoKqFjaBh2SdDOGYNTV2q+2E522iyqVWnDvhhmN0iynUi6
cxPn3yNi2kCA+qPQ7pseYoCIkZOB6n/rftfWnp6PflJojloVx8jAdy/6275V9nKeHpU+AEofHo0Y
R03p78VaATgojO7LTHfIXDiCRHZNlztKr9/rpuFrsQyW7M43SPUd7I53Q0j865+WE5YabCN5BJap
gQgzzQNGV3oc8cD4uT/Y8o/sZnaMXXXT2YXPS0G5ZpmwTwu11mzNj5cGwf+l27cWAWeRgqmf1qn3
sjX85DfyeCeIcb2Y0V+qosRa+2SsrUqKzqqQ81pb1yMk42Plqyct1OS2qWjw0DjmbV+jHfNbSJvq
gRq3xo/yJHvZjYLeCG+qinqXa7eU8bVk7LIyij8CQSogOYD4hY5x8+pPnLfyA6KzWmC2LIraylhg
EE+ugVxhzl0ivXD58v6hQvJ/2RqStj+9TgptgVmi/lzx+9zp9ulBfg3dGdJmNCgZ3HpPbLNCRZ8X
DXDOycdDs1phXWdlVc4gZZvH3CtHn3Sjw7l2nNiOpXStTJ1UMs3/w+fFG9DEovpGigVK7I8uDzf1
5UUEH92E1ZrSREZiUmAzR7srLeMNicj36mV5oY2DxNMvtT9eKO9BbE+6k+QgoKofc48HW/l4Ka6c
0Y+fufoZJIkbUADjjKqYDUZt0ptw56mqE/86cG0xPsZUUpOkE/ZYPKBIabVPgv1j9gwvueddCV7g
zMJRY2EcsjrFsgYPpRzFDQ+dJd13GARGOdTpv3HrZpwX+UMub7WPRjf0rdTDICWxai9QyUVIJ6SW
DL8yfuOxlVHPce2rMZ6lF4q0HAVYCwOo4mYDNFxju5kB19ZRjwt4zPLc7WSyTE1P2smkjpq2QIF9
+5A4sXoURJF16YCFcgPV7Suvy6oqQaJdYudWMqLXYkOlf4VMtIzyTGrOSMM/eLNPC8xpDGUhUBEd
0iPS7QcDSvbol4Wu4UgVglMV9OXNfXpbS9a4Izwm4u0g8dM28/C1GXiiwcmPukT21mhnIp617JHj
0Xg7yKQcRTx2GuIYmsqFl+yu8OJDsBf3ND+GatK35ol76bZf2s9VMacyzAWpyKkPVT94LVsrfxMu
8l2wGw6i91v/DgUXAIJmHvr6H2qXn6aZA1rFaCQoGfpLtEIQ23qJLkyMb4knPrNTJOt3IAL3eQAy
3hYzD2Ji5nmu0DC8r9+LZbJnkTdlybHAzqdMs0oaRcdFT+NxshpDfh4VHqKeZ4NJJnIJJY2KxvER
ehuNdJay75yjyDnuGnWeK+c4l7NRNrSyTNUdutN8GBxK10wu2gM5tPvlXPncw7gdFf19IjSmkpGA
ZzQkNWIGYTcBlpx587DrX8XXAOp6KK/W3vxd1V2oF/VcgOamdzYVKNBDgQC4eeZYZGUYtcZYUvqe
wI/sIUKGr1/KM6Ur+Bhj/1EAACCM3NLy5pf8NMxW8Is8WOo5AAVoNGHKuFXAeFGQv65/TJ4N5rTU
kthqdWBigkWH4EOc71WeeM5m2LxaBXNa0iXV5D4KTE880FPS7VT/35DKbNdpV3aYE1IXcT5lAfBS
86F+171lN75OUAhX7frhX5QiNgPMlTW6r6s7MGhaXnUavo3iz27uhm7wKO5RtAQuHzNHzsL5TNtn
UFc1TIWIoszSr0daHJKl7XAUVNBoZkC7gR2x6mevjKAZG3GSrE3Pb35aY9yvMhD09ktMv6jQCLXr
oEY6UJkPYBJLMNxlHMGFBNLdJuBywG/v6qdh5qqpY1VppMbMyHJb7OVniOugXQpSkAgoQvrScAfX
Nt3K50pZh7wEsoRp/xbTl8FBAZh92pVQedQt5VX7K/A6d8HQcGO4yRNvknfTh64Ms/euU6MBguz4
oMJ3LQHEqPylLr1z/XJvv6MrK8zda/O2TpsOx0a6pRimwoEO2lm51X26nZQPjCdKylsWcwnjvI5n
MYFB1YTwQfuglr8UjQM/2zqdIIFQCEagAeNhqdBJJ4jo7INHuKhFvx/JLiy9XiqOBspBhUYcLTM9
zj5uLWttkrkQ4IPQx5EOqRkDqJ5o8by5jQ/D0bTJPZXoXJ75+dXW0VQoFksXES/rMnMXxqjIoqTF
Xagr/UZDymzVcaRbqjYeZd3kiBxvOWnMroMAGhK9ssjuaWeQpFaKhvZCUlDUKft8T9zowCuhbO4j
yHN1w9SIqHzhShdFgC9lwGgrcsnS1276jtzH4nyszfOxMkI3duWa5zSaigEdLVAeUggr6NpSy6iB
ncvP8ZmC58v9stjQd/AQwnAr8vRKsbmcAgyNClkQUQdB3Z/WVUggyIKI0FU1pode6xJr6hvRi8zA
cKrGhAjppKHtkY62Fkg4r6UXEjDWacXP69uw9UU1WQFLOzGB6VGYI6trRTUnKTTrdEm6qYz6GPfK
TVKoDpSuiD1qyi89bzy04u6v2/2aXMqKohoQCUGwJOIjMz4HE2RkiI0ZYOG9dgiB2QwtKuXxUaQf
fOrFVc7j+OGl/9hzxiTjdYY+VIuxFyWIXIQ7ySrfcl+9UZz2JbYNp/bnp9KuvseHGahtk8pAYjg5
vi9t4SKYTreLvk3WeBbP4UFYrAUikaBYv2sfKl8JbCWHRDvgpfL37Ge9Q/PcxLEx0Ki/BZPrBbzA
Lvkh4hCZr7wSxJerwqyJCTAEbSkgV1RKXtx4Yfc0T54Zfrv+qb4EFdSEiYMK0DXUKdkpgZYMSiok
teRVkfyQC+VFL6PRaXJD9gaIPFszhJg4vpv+6i9famWSOZVSP7dpFEmKlxaAtom7oJ141/9LDMGs
ivGbKpY1lloFYbMzlWPQB2SOgUPOVDM2me3Y+9/x67CoSRCsksE2ZaK+8eeVL7NiqJNekTzR1/wK
qFkH8j9HhNKtRxvJ/7MT/TBnUj1lfUNTuUzVOatR1vW68VvV+oS8iC3nZHxFWjA2mNO3EGUuxlKV
vPlg+Io9njPDyr6n58pFW8afbrK3DFTSvE/3xXcyVpmNVOWoakdzkuA6ZLxD8cG0FUf3QRaBz8ar
Qn9lI2KsMe+EObZdqYe95AVE/JmnoTMl0nlJwQydgHNn1BYvD6r7WpqOupI/joV5qpvsqGfNfRtp
TgVajiLX7KhWd0ue/sqkIOSFHfStYG8L5kL//tL0Aq9esqELIjMO8RUiTftujMvPtoD8qZAQhwTh
ATjO2iry/q8iDB/zxHwkss7Dn395RZg9Yu7rmBYG5UFEDRTUW+Uhxr9UuYFAehWeFd+mcJPQXlxt
N+54HnDLV2gYZZBFAgICKG7+ufopL5WqyiR49fxEciQcncE5cFs+dm2BeauDIhpGOcdNmorXrBXP
kyR6Qvx83ctuGcEbrIg6nK0kf4gxrj5i3RZ9W4d4nPQptEh7IsTTZd593dorBG8GaEigxIbxjz/3
ShCDShmSUgOjIpV5knZmaBXHcL/YCghchVNw4fECbVpUCcA6RN0S2BjoZEiPrzPnfiyHGA/koSy+
DqPj8IHi6G8T7AXtR5R8Khy+30x+0qP4Jh8UIAo/5iBC5MIeniuka//GqW89jmvjzN0bZU2PC72G
ZAWGEt6kH5TOPXOocHwAsruz8lI+RsfUGY8Kr5LN21nmzkV9WmZ1iW/ZYGBocfIdrXxOO9PtncAa
7qsz71NuesL1Wpknk0gL1LnnVPNoP2BCy+Fb/QRSMHc5VJEtHfp95ffH5bV2UbgsLF5tb/OCgNDK
0Cnp8BeBEg3oCjTrcJIWBQMmqfFkGuENEXmvy/a2fpqhf1/dwyXMcnh83ENkB3ZQg0JFz/+DP0Hx
4u+VMO9XiS4HATQIKwnMhzFSfuZGA3n6RubY2Yyx14aYm9GaYTaJNDgEhZ7dgg7QFWy1QHmcShwY
IPSUeIz1vN1jrgP4/cMQ7CuSV2ayrXWPevd63U3Sn8y+dbqOuQsdKkAKJBX//DyQ8Fl0UB0iiIpe
isJwy8aVY8hoNdzu1+ZSVpaYgxBO89zXqYrxyRcQsn6jKu2BQ9Uap+dsB1w0P9LgWWTORTiaSK3l
EGE18pMgtKkafRjsaHkSwL8DGPGcIeY93VvB1HpDmTMyKG1a1MSUPHP3m7ctcrQT5W0bsETeW719
IlebypwPoStyNcMt9ggOpNvsP2g6Ke+pCvZ3rznwFbI23cbKIuMmzVqR8lZQNE+TDll6GwqdFYac
Q8n7cIxjBO8oGmARDqWsV5YhfZOId/3UbwbaOoSldYzdmSJkdv489qSgDOLCQAOsEbhXt/brwTU6
R3qbvcAqXPF7+y0FhpA33vi1XE4f15VhZvvkFNQyYzZKeGWoBnTsChfpQlG3UNSoLN5AxtcBOMYc
s5OKkhhVCnY/PDGiHSO013HhZCf1eNnR5if7XBcLLkmk2OgyhBSekuaBny7dOSdT5HI+26YVU8QM
IWgYv/IwBkInyGmIyLGubMouHNmFfqYz4RPqgcTW4x30oJzrRukX+eIhVzbpb1o9YGOQ54uRw2+N
OcTvtMjO60djfFSFk5hVdhHwGl+8NbJey1Tq0uhl1TOyh1JFqrGUvHeMnu5rS2J8lC7KoRao2Mal
6PZFFD0vrbHPomLXFIUlVmrtDjlp3DJtLrUCzvVR3gmKjKnjSL3vu3xf9PM+SPPXWTdHzifmrZ69
mFOVF5qAXHQxMXlvAB3NawZv+8zVB2WuoAJq38Xo4KEVH9GlbkFrnT4LikWjWmMXHYjCexS2nKYB
8i8dgvboJLEF2Cgf+ypbsCqtB439oHlEMAHkbLwhhXBQUYK/QYwvUY4eOyQvdt24HKEbZSOrOWeK
5rflwnOAW6fakA0kL7q+wUkGeOSUCiM91XYquKJ8mE75PZCKzlw7xBcd7QhZ8/pU3Yy3fBHlr5hm
uKW1dfqIru5UGYspsmy8zLN4oLOW0iPkxbU3KiWdeBqmD3oHE1PGjek3h9TjRb6bJ2Btngl6IB2q
Rv2wqF6GOA6htgCeLc1ZwJrRHJrJmrk+ZPP7KyZRDU2m7w3jhvus7YSlQKlqBAhVK+1FPmQ1V8Fz
K/QwVHQhaHkRTzRzdzo1bSrw5aGy8hNwX1faRQLKBRSYrv/8LxS89COuzDH3qCtRJetJIntgoCyt
0JRPhZycpSpUPaKPdyQp9lmfoxgYhakzVJ2fC2NlNSaxrzvo7c+5+iHM7sYi8tUkimRc6G5fJV5p
57b+RGPyubNFy9wPPDYinkmWmKQo9Y6AvgwhVui0brfvKotqrAE8LgEzHhz5cdeWY1ztNksTEJR1
2yfCrHpK9JDq+wW1Ms42bpW91haYS9mDXlMRKxwfKuBGTvFhxKg3jVv5fXz6wLAP0NoUcwGVDplA
ruOLlap60aXxjP/0MBfrCYnB8b1fx4LpMQXBCTGQ3mDGmjkdU4NSkxxhWbM9OG1sU1r5FKJwr9Fo
IfyyzRYIVd2vvdiBRoBRWpRuITmj2c/H4236gc/fwvIRpEqiydUEvyeLPlEmt8KIqpklHBzB9ulc
mWHKUqU8iUHTYckURknVx2syWppDQ1tciN1s9Bavpb/t0lc2mdMjYno/QK5Kfep0UlJHwrxxbA+y
o+foBVYP07HYKT8iKGY29hi7JbFEENDzk75NJ7j6HczRGlLdzIShwu84FY8YufyY/P5lWIFV3Sdv
vKdk81bqRAEzADF0le1BiNBMJhMEibw8ehn6v2qVh3Hcuikm/uegckI9FuMWf76UpliPhhjksidi
fF/qBlcQX5PgBa86x4tuBQRrQ4w3LwpJnXRgDz3FeMmFyMmLYpf2B1IIxzp+TCfOtdw2h+YXci+q
cUpvyioCGBKlFCmxhId82WrBIxqrj4OE0lslO30HlYfqwnFvWwfDFD8tMkGvGM3zJNfIUFbVgCje
Zwj7ppt/EfRt3fW1PebL9bWelVoKe2ngxuB9nc9i8XJ9TZuHQ6IBpUTbiWyNOwuqoCdhKXv1sivj
X8Fg+E2bW0PK00vdzCPNlSV6D1afSzOUEeXKVP54G9TTspNuyEE68ysam7u2MsScC72cgjKPYWgB
T9N+SvqdMfOC380nAe0d6MOjd4hBWMY/dm1plqVRyJ6gK3a+FH8Z/4+07+qRW1e6/UUClCW+Knac
nuQZ2y+Co3LO+vV3cXyOR8PWbe6zv5eBgQZcIlmsKlZYKyzu0lDw5RDFgiYTvCnMd2VViMDg6gs7
Ktq7sgV54wSoLCXZ5SOyVoO4S7T5PJfqz0TRnaSrD5mAYDVUnhQD7erAefRvH/d1XxFcGZEwbgjS
e1NXWFxH04TPxGgY3MdZ95PBfssfoFGr7W2825zm8A/s6aaOySqKx2gcUSSWlEWYQsEMR8jUv9KE
RR7a9WEqrNwX70GwOsuW7CSpJZyS0uY2dWxFJGQlm7myU2cm+pxBNqU3pEAKER4HGhoFogPPkG/6
zLUs5roGVWEAyB2Kh0zahHxhlNmtL7jZbKcYyIkz+E1eZmEzC7WWydjccc4xsI/xSi/4lDwnoJoG
7C881ZfgpF+ml7wGNAHeItzgdXNbFQkPUkIUAtSZj5e5ljtV6zHs5CUnEaV62u5n3Ckgx+TDRG8W
k8hKFhMWtCWMrjJhWxundxVM5ILEDc2F0+NkhyoidBHTu5h1ao8SJuN4CrSpu6pGSwMmUdC38XGh
ZtbFUd9UhheJ7bO4hHcJZihnTdrN2r8yxStRjIGUS03FSWNPZ+mSC4XdVmCjSr7Mfe/dNgK8NTEG
cgyUlvQNYDJTdbA60cvlpzH5pIf/K6gxNTWr9TBXrxcHnRhCI3uSPJ3SobTkNLifhP3txWxa+5UU
5tJJJGvLfuhhXFCg1cBwov2UCW/EditGIyrN8sJmXgOsTYoytoKIHQuXizEkVqh/vb2Kbe+4ksAo
uVEIJNNFLEMW24elCo4pHEUEPHm0L9qaGP/oKvWFpNFXbCIvmcdbHaPjk1SHQSLioOoWuLtIZodG
7Nxe3zUm35syvO8go9yFkiZNqFGd0zUvioSzaQJSKShCi4ACAK0ao5N1S4w/xiky5L1uNrtm7NE8
T0BEYbRwjg0G8Ixjlc+HEkn1SEncUIvPRjjv+6VdOLEsb0+YOzJ0o973RYc96dP7fgGLpBm6nD3Z
NKIaOv0M9ANdw9mZVTZkMYybJz5QcEQwUVxaf/TR9LQHxlJsGQ+UuUYWrf6Y7HvkpXkea3OR7x/A
viWTbGpSs4TSdXhtZYJgdUXGaU/dVmyNFlYxgn8NT4aVV0axKBrKj2ARCQrRTlXzZ5kLl06TEytI
9bsmmlxRy8SjMiwpR/E2qiWagqhDUTW0NF4/r9q+i0VlKTU8ZAOfYIyBYtPPPyizcXvk8Y9vqPlH
aYzNy8NQmYMc0mq32Ld3kS20dv6p/lqeBSCzpPZgYzb3U/qkCVZ5oaNtZM8r6F0bxI+fwBjEVA6M
rBbwCUXrykAKMcV7k2uueEKYsEObSwJSEwihfQf5Y7rTAaUpOtklBZlg/xwOx+LrzO0run7xga1H
IZpkKmjIQa/uR2fcd+NM+hxGpJh/g6HTqc3OF+XmhIlP20xTOwBd5u07uhHTfRTJHKi2NKE8LqL8
n+pXTU6pr8bA2FlcsQPGZWbLKafTciNG/yiTOcGMSEMqmrALdEIlQuLDFMBM9mdkyTzSPtyFRx+x
cZ4fdpY5TzlflmasZSRipV1Wv0b5fRhwLAH96o8Ju4+rYpJoeHOoeWliJ3W0q5BF+0HkiywQf2j6
vVyEu9sHtykNPfFUpkwMFtsrx+hLYVSm5s3CXTPf9dWnXLByGRRvw6/bkq7nV9GjTWQFNgbPWwTD
jFZW0RTrTa4u/2l2+i9tqeLQ4L8T32hLEfxTbkKOZHFjS9eSGeUMFD00lERZ0E8agW68ml+Imlxq
u9FTBdCTmpMYzV1VjqCfnHXOBm+8PD4um9FSYUTrn5r1Im7G5AyA9Yx/9cDbjCzlULj5U+joj8vP
htcL9Db/z6gRRpFVFEHoiIXMJrFFTSdaj6KC13jBuf7WlJZRWOh0dctz5oWuchcNALVZMHY0F1Z9
X4Nejz/TSHX11kcw0Vo31UEopQKcCqZbv6Gf9+cCZOFfeJjoVrV761e2Ol966cB9ZGU2DyHwbYj9
lnwmYjMD0pkRGvm9os4Lq1QAEhVW7qIBpa5RrC5oj4NC7oZQfYly8Vlq6smKxTJEMFm7pE3hfJrM
ASCbH3fBXhoUd4kw+SaZDnjRQ1vTcoQd6phauZ5IVhDGr10l8TLMGzcUB2mKKDNhrlxnk+pJmEUC
CDON/1i5/vwcH0AyARdZAOqhAwVYchiPJq9Hb+POAKhckzGXA9twRf0mlso4DKmJ7JCc+qIWKnah
YLB9TN1xUA5gU30ADvehCEmJhaO8wLmy9GSuTu5dPNsaa4RKOqJh1cDDOf0Ghme8we7oZAsdVytr
Nzun3zkSqS7eksg81UklaN3UScZbJl+3pV1+1tzMIr66K2wuA8WGi9Z0dAKCNAT4zKA4wdessnzo
rRAXoW0VnGq8q8Q3jHFaj+2dUnMNmiAAgx5xFGv6DEAkzlK3ruVaOOPFukCKhaVpAN2KeV/AOf7C
+KPifTeOoJbb1U6y2Kfg8/gM8P173iTLljbryEOLItqS0cnL7HIZGmMxiZOOmaDSStvwVVA+lyP5
ZOSHqeE8FjcKJUhIoK9S0XWMlIKp8OMmY6Y5VjArgfKSCdZCOv0YHChALUE7HJgTPapQeYD3Q/II
lA1P5PWXbEUo6w9gtZi0GpB8kM/9T1CdocG89JtjtVN8AaAGY8Bldt7c3/clE2Z/AdmWItoTMX/c
VJ6UeNH4sxAo+nBkgdWI8/jb1KOVMMa8E6UBFzjB8mg1OD2AcMCjg8+859dWcIl6D5q5ZCTSwAbE
mvFWLLsgMRQvlRQ3FVRX7Kv2LNeZa1To+cvmz2kzmDYpO9Eqi+48dIJv9tW5rGtOLWVrxesvYZ7n
QtGS1BQFkHS3htUlKEW3vyt0DGPirc0CuxSec/PL7du6EXJ+WDwTNoVjryxCoineEg33S7xcREU9
k4bwomkaBLH2b700Jkjq2sksuxibXPzI9l+/Rvb4Cz1Bln5Jn+ksLR+49fpVjefu6lQZE9gs+jhX
AE7GsEA42ghNn3K9evkXm2e+vYHQqIE5wY8WYBSTIRGzWPWG6hKqd+Z0bJfH2yI2LzmSnvSd9SaD
0Qk4SUoVEaqe/ql+MQ+RjSb6T1JomU8GcACKB+Gel83eVImVREYl0KkcxW0OiRqIyYoEkyolAhf0
E3NWtuWE1ytjVGJIlHjqdMjpQHGr2inQPPUv1GhSkCB043Hb9HkLY1RCDas+JCEEqmeksEHOQHov
Bf5t54J5DVjWIIgfrYEXK2/ZzPUyGXfYhl3VTGqmelP3IIAmUjV28nJnpIadonvh9p5u3rLV0TEu
CW+PQognrDADJGzcXaIShrn+Vpnj/rag21uJsb2Pmp+p01gg+la93OifImNyRK3/ao5ax1nQWzLh
ym78XZHKVvgq9CYNw4Arlr7IwL/AY86OvmuPqFntcs3Jf2muchCBYtVhtsuaj6FnutVnTJ2WR4mz
5I0pD1iU1acw/iiJdCKDGknFi0fytHvM52OSvbX6TzmwrTpX8MPz6FHd5dc/No3ZSjRjaGpFGzCy
gF0IkZzVksGJlYwTtm0lzT4sjzE0ZM6ylHSQIU/VQSvz13xoj/rcOb0xEqeaNJdI0yFBw48Dn4GO
jLh0RxUh1ogJZTUPz0vb3s8d2Jr7On7Q6/iO1LqfauOvbCGPhckDu+CpIP19FeOWvTmaSktvc3Re
4r2ZdFYt8JopeBvP2KhIr6tZ0hrTIzFeeNKLWPEe8FRrrhScAJHE1BQMm+tMSCV2qjyVQokxs7fS
qPIq2B2AGBU7scQjeb59bbfeBcAn+CuMUeE4lGUzlyvVMxUksgLRGqPYkxO3RequAtRo1PBGengS
Gc1NqlEw0wkSSXBIUV5QgpPSPYzyaHVd68YZ16vQ/bq1n4wa13WpFwCygffC/Zy/USyG0SOH6oEP
Nk6t6S1RjAaKjQAg4xprU/1mnx86xN0UOpjXkb+VPNfWp8YqoTC2AZESFXH+6DZfaGUCuCd3AbB5
cpM7TraVSfsgjnGTShMkZTa+iZMPKOmIbobxuRZVArTcwD1TApCysHTN58+sypvekg5golJgyBLb
CRNPWd/MJfWWHqYPdvKvkFJVaa7sFk/qJ+AIgsEttvPT5KK77yC/1k/hpXRLZxTsEdQAt6/L5u1f
fQyjS7qGfq4hxgGDGNYeut89j6tyW4PeV8tokKlmc9KrsLnZHvDTYFjRQMnzb584q4UwGtTmY1d3
JRaCka3TH/BVtMrvoztKLf8P+iF4p8ioENJi6tSPDcIDXMJun3+NARjRHI2zeSn3IGrYST+B+XDP
Q8/ZfJIDGuWv9jCxltQLhhkudJ2OOFsUZyZzhtfYnfZ4kDvVcTmA8ciJn+bTCBQyfs/iZvy1kk/P
e+WTFqFHRGviPJVLF1v6b2MXPkTOANQZsHeXgISpI4wXCvv89baiXsOn0teBrIMWAChrhsp2gmSj
OXZ5laoYaNQPkiMdJUzEWaA8A3Cr8ag66b76Np7Un6NnHAaw5rW78Hv5/fZHbD5V0J2BCiMaUkCB
xJw6IUKSpiVOvXGqfQwCaqkC8xNFIBB8DWH9d2PP7WfbuqJrmcyJi4UZy1kPY1Wc9NlCsygwYkHz
TUAtKdnai9lZfCT3zUhwLZQ5ZvRXm6E245i7zA4exJfxbj5r6LMmaDFS8S4bPRPdVPVTt1j8/vGt
uGclnO1Yb6cQ4BwjdDxSom+DMasWEoC70qg8znFuXeK1ICYyEdSx0IQIqzTPgyO+FE5d2hpmee6H
QwtccCBL/qDTnpkNyECF19u00doHjX5XJpMJVYRBGxUVBR10eaoN8oetHzjiz+ZIZ1rdxDMdNCMA
oBSZA1Bmv07ATNSc4hTc8Qq5my+Q9YcwEUwhLPIcSPBIjRP48131k94pIbQEye5VC6k+cDCJJ7A+
nM3X8QI0UUzT6wC3eCV7XgPMlrtYfwrjj2YxlLVBxKckuF7K8Y+7SPgtdFvZ+bUcxi11qpqlcVTg
5M3QJlpd2APJXrVUfJpBTjv0ky2mYDY2qtkfjPETR++2jChBYQCYMG/IS4x0AWm42kih4ONBP5QP
w4lilwZO6yV3wpkSx6A/BQV1lyN2K1Jdi2V8ZGOUoJBUIDaJrWKPoMcDChL6Bmwa81AcxPhecisb
PZKA5OcI37Zi70tmLGdtLm2ixbBikfZbLc/j/MJZ3PaJvgtgzGRuRrGWGbhNZt6PrhkNgxWn5W7u
Z9GRStAFKNVZzuPWSuc8sZpGf779AdsOanWojMkMwTMQJ/pbUElbFXGkD7FrHGUdWFLBjs58NjY0
2QVlzv2hsfMLHUCybn/EZmS7OmK208bMajlGd4LqCfD+d4oHKFKc8LDDqLwnf36DybnHZIVf+IAd
48imWss+FtayGWtK9F4fqgke+k+2C4UCD3jfyICiBtSBCSniQqltW4u/Z64xFnQI89ZUBSg0zZ+3
YDbR8Dzhl2E3g671yhgDGUrxQmQaXIIo7bQ4KSIt+d5MLOnVOEqvFOamQilRB1Ec8rzz6X/vDaWO
4n2ZrFGMx3hsTRxqrmRgpsB8zHQvV07UXjgnSPfr1gkydikM0jLRTVjf0RZMIPfSXJTqqMQqBwyl
qDveu28zI7NeGWORwhYtosjKqN5yie/mwzg72d5A71TaO3FqZU85MgXi5+lb8UL5TZpH8KFdeGjI
/5+g7n17GdOUxLM2gKoYWoRWdcOrzxgfFu/zEyV5apDqynywQHJ2mmMONcZayYlYkb6FRtE3fPmo
7Mx95XYuDaoae8YcIHe8fuNsKVAUIJ+QHEHkyqyyimI5VkbYRyAHgHIyP4Bi0I6+RbvUI47Iq35v
eLgP0pj19YpKED3CFuhn40dxD3TWY/4JiEMBCPac2aHFWfOuUC39kbOxGz7ug2DGCheNOglN2ato
jCOXaA9GFUfZJR5gaYGPY1NAgc5Hh8yRX47ZUua1aDZsHUipJSQZaOyC1HvsUF70ajfsMFrmSi6e
87NFV15exmN9lA/9QURn4O3lbxjED5/AmOBABMleRS8wunxtKQsuaK15RuXvpxnkoTWT+n6opAej
C3XntuCtS/RBMlW/1btwmE2ti2SoV0Es9WH8TaFkgZ9oT43duIOLZG7HbY/hrZYxy21hlH1EE2GS
vHhaj3RJ8BoIj2GrWWLwHIiNNRXf/o/rZGyxbhqpPEiwxdG+d0U3dYfWjm39AuPsFba2L868kHgr
OfZhaxmrrC5FjJFRbK16LpDaKDz0k+z1C9Ul/gOfc3FNxiJLwLAtlgTCBvREGyKoScIRIURsVz3H
22wFTB/WxVgkzPqDBUjAVuo1Ji6a4KuQRF/wDkm9ZVQaK+7zxUqC+CcyuV/Gifi6giancgweIyA2
Bn0I/s7aE/PqQKrlPitaf26A9a5GwbMRA4WvGs9Vm/m3z38jxvnwzYxdQzk2mcoaCQBlqJ1Wn2Cw
JW0XihEPwGkr5tBlmYBonbwlPZhTl4uuM2NgtiG2iXdDaldeCybaHR0qqpAedMKnzg6fZ0c8xT/k
71Hq8sZkN1zUhw9gNKGf00YWNByPpv+qpQbdX7vbe0nPl4k2Pghgzj8K5WGcqQ+cTD8wT4lyyXSv
RDMWtwLBWwpzagGa1eqOntp4IJcisOgwWo5G11l1kfwFxAy5F7zbi9uyTevjY/yQNM/m3Oq4R0DT
OHfp4xyVXlyew3E/y79DjCIkFQ+wh7OfClOxFEglxeEE1ycJhh/UqPyOOYq+RvIF0aUzltPT7SVu
tNyjOeddRRXG24iZECa98mYLafgdeelbD6p85DawbAUva0mMd8GgdA3Sxo56dRnJv8IJEis70jp6
6Qn33CBiywjKwMJUCKEtVmzXA5ra01gw38RhnCjwJfQ8IWy5HxBC9M6CZi88k0Mv/n57QzfVdCWW
8S15VS6xmSMpkZtohZnuepA+35awZb7WC2OMyjDNtWm2ODGhPdRgpk+7XR1yH6G8dTCWo67NVJgl
XDf9odurgJw7/clmRY/5z8xFIynhjs9tOsn1yhhj0ggSHmghYoHBK54rJDaQ0zgQYEJUtsAdfeBK
YwwKEKwzoSkgbTwAtdMLD9PDZAMTC3AMxOGF7lutyPp6bYwtCToMtxkiDCWw/MAuQlmNd6gT3eWu
OVq5XaHfsfbkY+lJNZ4skRt6vBjk9oUAv8TH6A5keqYCDjZUzpEhU4v4Sw5sXBSjxcciFmqOX9gY
xIRd+XsPrgDSp3TAfI8M/YkzK3ou7+LcosnZ0DVQTvXKkwgKMeE+vwxIKvDe2ptRyVo4Y2pCDGFr
GcZOvehU1sDMornYJ+U13tGkaAc23kACXVpgvdEL1bZ6UvGW6Hf/yn+s9oCJbSclQ94xhP8ApQxI
TBtwolCcVu4LnNroKyesoKMUgy4GmtoZGy4DA81cJJxs5/Xu7NJdVoAz9V37vrya92UHxEi62hyg
5gsc5i7VzvO/afPEgb9/BLPnmDTM5kGaaR4eoJu2ZBVPlE0tQ+oo2S3nmMvqsW2h3gWyu5vJS6I2
WHWutA/ZPKPvUlNb57ax3faPCN8kySQiytvMvZXrue3AOo/apzm8CBZZpsoylOX7oCJ+LTBZgCfZ
0h1jGfNpHNHbhv6vaDYWGAyzkFITb1GgMn9u9uJkJV7oJy+AjbJoL6L2D0aYt9pMcYzvQhldAtGM
qkaTaHrGZUa7Ww5Yp/BgImCV3BnpSC5L5Oajcy2Q0Rs8bos2Vhaa00hrm3a5d9+L71pjG9RNu/Ku
Hzxun/tmmLVaJaM7AFnoMa3d0iQZJY+gs/7BHhQj1dvI/4IkungqDkXq8Hret5X2fXvp76sndib0
arnoWG1k5L6qg1mkf+aoDd2wK2uggpLBMHUVhCKMFwVvyihnwM30hCc0LKIVIbVrJ3oEcfI/oKbe
1NGVMMaJNgAhqxcalU9qBKaip2T8JsuP/8cVMXewm4o6kQacVnCmxfKqQD1rsHpHso2XyufNZd5e
ksL6yaJts24IsCSTPHW94M2BgCicN1d/zd0rw0H+3TmFbRnExQZ2a4HbTaciQTldXIZLCHyo6jfF
BUwdEN+pYNfmFQq3V0cICBopkQHbubLkc113jYgDqzCtM6IQXcl2itEkzpnRg7/Wwnc5jKLH3VyK
YYIzGz6Hv9MXDaMzYDNcjs1R8vsKcR1mW1/GwSpRmeWtcdumqO/C6SasbpkQg3xiEKhDRM/un+4K
TNfBE1EkXvXYHwkHvmDbbK4kMuGyWsfiYlKlmQ/igVKFLTvjUTmX++QtsuBxGHLlMZe8DhVg1ppY
YeNQM505YL0B3/Rk01wwLTXfPk56w65OE51/YBABpOBVfytYkZJEEaA1FMNS2f2hn+cXabZj8pUc
xhmYatVFgQw51C73ujWh/8dNsazJbURM0PIepZsx8Uoe4weEoGiA5o2gxdDycyAGhwgv7ElNIqud
Cu/2Hl4z6dIbvxLGXAkpVqZM72H7xUO8015pP64Bt1pi/JEX62/1fnyQxdyApqrqKSwRttDaBMVc
odBzrW18p/eg3ANoyBK/G/jLJy6hy7ilK8xVMNSkaYMEqgkmB7uv0a0eidbtrdx036udZLTfaHox
adH25nVR75hSb3fqWZZQHhh0R5n2t4Xx1sO4OFDZ9DJRZVzt7KBNrWXKM2c52/ZqtR7GwcnpRIJO
hmY0zmf1QH32fYw0DH2MNjbhasf2Y/Rd3lvQu7KPjWrmIwnefM/kqLZ+wPuIouTsxE9vSbX98Eam
O0yIMsdjeuFdu+2oevUBTJQ5BhG68FMsuOrV36EYn2pZwMRpGO60RXuk5Kxpmh0lkK50Q/b79nlu
3kOERoTydMAPioyCFhmmq7oWB6r64osI1iisHO2i/U95x+uY2LTTpm5SHAJASiAb9dETmWkWKMEA
iNLWHRzZHv0F1JgxRo4llJpTjzs8Qv8/9vKt5TE2pu5a0dQ7g7ZqVvv8sfJK8GC9lW5kGlNwXe3W
5VjLY+zMQqZ8aELIazNQ9latnSm8MuSWiJXZfPMZK2VVEUkM0R/fo/8OUV32BFe10saJc7t5RP4A
I35WxX198cSyJ9dH5iA3UNFwdEy/NxzF630kf/1WcsQf2iGI/8Gw+Gb9cb1Y5vyUGVg2Yg6p8kO1
rx9SoDrpAHm1y08qxmKpQaCveGUfetnDMlnFQ+XLR15D8bZ9QCZBAZSVBtPGXE9tVmeTxLCvykU9
yG7rk7voe3CfPszn2NX3rTO52kvzjSbmQm+5lwtO9ojeQFaLkQ37K58JA6pa6IH2o8At6wkAPC+N
0VuhGVujlPJML13KLVHMMcu1QZK+hwKPtulLJ0ThIGyAMbj/B8Zg020hIW1Iuow2WBaWWdXmBKyV
Kn3QUxSEFvPV9UPrL0fdmZCfGS/iMez/Qcy/Bb+g00z4fwSz9l7WIlFJKR+b+hUFT2RnkAcDuLyd
loiJ0SLhUGwS9ZFjZ+kpXW/tu1RGi5KUBJpU4BSnz4BEQkRMm7kpxG/m8t8126Hjao2MzsCoJxrJ
IY1OqFAW88lCpHNKdkjn3vPiq20FfV8aozWmmNbJDB/jtUqxG5PckcfoNBiqVWac5v43ZNJbu8hY
hNYIQEA2wVslIcrygA7xUQp7yLPU1TE9rtQCgMvVu6KRrXqZz5Iaowt2MHex/F0nL0UZWmkPGzFr
z3mPcVahe6pn8VTHmGM0QfYm/5D63JLiHlVawxEm/SWUdWsYSrsclYPema5SjHZXjyHCuPYYGK3f
yONO7XprJK0tJ2gan2R3BHq7NqALs4ZXA/tkCV7YXpVPU/fY1svzDGzgZBrAs0icOks8VP1/gXFq
p1S5IybxPhF+yGa3C7va7rrci5fRAlehHDyn5JxOMefObz5mVprC+Cy5lUmdi3RH9xpseurTgRg+
FuGmA1mJYcKMvpyBVCbg0o21sUulCe0kXG4B3hVjAuE4WYBQsYB8hSYR6LVGx2+Ltm7a6FWcefns
rRWBcwMos2AVoFA5uPArT7wAXb1IihHBhZ466NFx0kjjnM3mw8UEvqwMQjDYf4VZ0VAu1ZhEsMey
/4fLGFAtaEIpUL0DrJGj+MNL7QlfNCe8/KsazVo2E+mbiZqnugnnKyyVboliPFupqD+nsvhVFceD
Oof7Ukp1q2vC1hInAcDvYEqo+nxnAjyzzPLSDgXhLgH3WxQrP4ZIcbJW3c2BsmvE0OeY1y1vsv5a
5jSMlmimEkCN/zzxIrv0Y78/0/dyvCcNutDmnXqnnnn9SZuZq5VglSkkSajs9Ci5UqWrX1A0Rs40
8wIn9Cd7xoxr7EW7xudmPDaV710x2JgEwMNV20ZQdTQGgVoGrAZIiJc+RQsBsuhRSZ3qF++dwtli
luQ2BP+tmANn0xOV3C7qHdG+TcMjpkes0eTYee6uMi6lV42p1GaYi8H7M2deyK6RIEcADw2URRug
e6oVdlZ+4T1SeDtLf19d62ERlRmzyzhPoKQ34teAH2Vt2an1k4sxuaRLJSOr4JyLU3r3JydtnEVP
A+DIPwgFrryzAsqeFTkz/ZrVguZa7XSjlBNfRf+ruFj1Q/GUn+X75DVFQ6jkDn7QWalpdapz+05e
7SQjmDnDLmxGjcxVArr3i4LRqgTX8LaE61QBI4I5rLZT5kLOIeK/DdppbSmJLf7E0JiNYOegPUe8
a0BP50MIwshkTi/MF30QhCr24x5Dv31iJ8lvReekUHlCGHcpjLqSpJjH9iNy6IAwNQnoV5Z4+Pab
UuBWMEMOulGFhZfWuzAGwtECanKwQCfa17Qilmw8cw7pSt3phq2kMGsBCooAABpICc4LZu/l2sKT
FTU0xe2AXc1tLrieGGDkMU5Tk5csR7EwhsIrdCxEwiM5RHeUfDGfJ6BIqrv00v8Do7yp7wgGNBXk
oHTBHy+aWEh6N5MAfPIZCFDE4tRFIW/if1vjV0IYjTcGg2hyGCZ+dmrQuC+7QMR4FC/lacFwrfya
2dzehc3jA047wJkwlIaq78dlDaSNjVrDHaMUHrSUXf+ikIqiV7jpReflN66GXujhvUtj8ZGCQAUs
QR0F3rAsAOETQIT7KE/hAbiOVj+CQESafRXd7VYo8qzJVZGGEc280BpdDdq2w8WWEvTMTxhlmUr5
PksnzWpHDdBqUnapc4WD5rZ1B5EOA8Q7EuL6VTFBrhRSAawh8ZcZha7itTVma9Aebt/BLR+gAfEP
hTVZM69SGC3ogJom6mEnS22v91/J0Ntx9KMjiXNb0NYdWAtinE0WGuBl6yBo1lFKFiarL1v7tojr
2ADntJbB3LN4WIyxLZEVfetKd8h343sC9NQBFXLRGZ90eLOnkTtrtnlOqy1kLp40qItUpUPiS+Sy
RHehpluawMn0bJouSv4LdDJC6J+Pdy3NZ6HJ+hkucz844WPaWsu+tqXX+Dxf9CfTQtO5ucsehC/L
l9ubehXb0T19F8zmROYZsaQyY08N0PAYGsRUkD3+UnVtF6ucZW5u5UoYc9GqBKiGGDVP/KEESeYw
PIdVtUuy2b+9puvU9tuiwJ0g442mEoNxBLkaimRJICc56YceyWY6fKNb2SNg7PYcWVvGA4YfEgll
a2DBNSP0y1RLDPUYbckLc6tGL9uwowyrf16gmTu/UsQivr+7zk/SZapgk9OIbppAjmeUBvxCXSTQ
7fyxIEMpOX1qpUcJTXWRY2BARHSiY/cSfiE+HdjjA91cJ5voBwBXTzKIpAOYkp73KsIsjTlb4rmN
cSEDH8WTy4Lh4ofZk4HPJH3hkddsX5KVOCaeMKdhMgXqImR/dNOddKxO5iHfTehkU3zJwDAOssIO
Saz/+cXPrJPRp07MhxStJCjHaEAqNL9pE8dM05NiQ8v1RlIlW21krkRzT+jKVN88/CksC37GnxXe
tNKoXJsgMlElePWPcqpK6cJCwG2nT4L8QTpSZG/zaXihD6vALXfyI+d68CQyfkHR0XZvxmLi17/z
OxUJjBqNOI0b+svvcQ8sb4c7A0e9wNVertbIeImAzLXc5kbiU65XCeCO5n31HXMtFn2PZ2eRB5pz
nVam2qED0QGJBoAxs3FSHiAhBJyLxBcfCtnKMQGX28QOYyvYhfsBqNdIqv3i4dlu7qtJYNvQzmea
LJNTTio9zxr421L62iQP7dxanJOjunC1jysJzG0T9UzLTer30Kgb7mrfeMSrx9I/w5b4vN7N6z5Z
uocrYcwNW8wi6UcBy6EZPIquEtIOTkTvAJ73gCeGZg7hQIeEeKMh102yjGTm6glqmmlK9XYlMCVP
OYllxco6Sx2Bum/R7jsF6E75U4yUDkbJmx9aZAVAnsVwOc9tbbqS1SYw9ryS1FrJc+q29lLkYCLr
kJ7jBwrvS1kVwW+xR2ncJvvmzBVNr+GNwzaYZFYmzWQOY+wC6KxPst37w/GHbpXPdNiZVzXY3HJd
xBQwcpsiMqjMYRd1HC1EhWbFvycvRWnWa8BH8ylLUID+kzrD47pC/7f6ufq92OSABIlDHN29reFb
sfH6M5iTH5SpA+J5ghG08bGlA1qYK+yiX+kQ8K4SXRC7u2tJzMHKJC0qI0Koj7lg5KcLL5PdQLHA
LUc7URr821ZcjNMLtqgfeCZ4S6tWwtk8JbpKE6B6YZnB1FsDyg+JeBcqmIQbUE3MSmuan2/v66af
hgHGwQJlE5DRTFgQZ4Oq9iIST2XmVNG3pNFdCVSds+FO0q4vC6fLPhXzKQf6HNoZLa1+6ceXYvxk
FLmlY/aR8zlbpnL9OYwhq5dOqKYJLig495k1nfqHTqBuAaAkkxsM/vQVE7wcoZu6tdoCVsXzFsX6
PMfjpPrSz7mtNaVXpSFKPjUndNh8Fa2XxyhXUBqAd29gNf5b/Jh2hosCSGxPh+BpdAp33AGhVv/E
2dYtP7uSy+IzyHOhNAkwVX3tiTJ3pQcMJmuU1VN4KNzCL3fBwrtHnF3VmPBFVUgxyUtJs36Tk3xp
LWlx5tDOfdpKkt2RX1VpVyis+txWyi37uF4s/X0VoGlxPzdimdLUErgakQuJXVowq+7QKu3yrDFH
Ydl8khbHSaubMMaC9lhVryR44Rzd9mowOK8ouiGSt3ad1WpikupBgxyAH2RO+DKccqC5ElsUPMEv
ncrnXYat6BaF97/i6HpX4lqhnoshKGjUCeLzS7eTDsCGPnKDCN6yGLvTDPBhmp7Eb5GfCieWXEI/
3+tefvkHKrFpV1erYsxKPkQlUEahjKHhDA4wWqrcDoCzhDGB1jEtclBLS9CsukczKgZruPhl21ry
vquMiVF60BkEQpn6UvVFlE7zwslEXzdtITJaHxvjH1MEBZISFfR1B8Tp1slCJ4wRmHW78oSew+yn
yMXw42kKY8vIWAvNJCCTKg3NYZAe5eAg9sdZnZzG0GxSFFbERS7f3EfKD08UFHWv2DFSJSTGpCJ8
b+JvjfglSjm3jff/M6YjbFKxE3uEtil5CkIkvoVHznXeSp2CY+3vCpgXTy9NuShUMvLP5vAUlI2j
z35W3i1lZZNwcuK4OGta4QgGR0PofboKa1ZymXttoMJbNCM8QBqf06i3++6wJLLzr1YH2lCkqVTj
ivSij0IykB6r++/b+P+R9h1bcuNMs0/Ec+hBbmnLt1WrpQ2PLL33fPob6Pk/FYWmCnM161pkAUyk
zwgKmA9eLJtrPzY9Gpiv/k8S69HmRI7jtJMQt6AS69ClxMRpjuVr74wn1Ni5u8Db93eVx7izIk1j
ow7huac2tMNAc1Lla5XEnFBks3Ogr47FKOCSgzOeSFHiK5HsK0XvBot8WohqWFWQfZRV4qK286xn
mI+WTCeblmdJzb066s/l0gzW7c/5HgyAWpXVv2GUNc9GsYnp52xnuo58Lz5UgyUBYaQ8V53VuKaf
+zUCs+IxDSw6mM2r2PFundFao9LBTbigrdHFmKJsHxe9tGYQud0+52aognIA1kuQnYNu+Xefl0+V
PlYTqhBgCz4l2JarxB+Fqt73AS9R37YvV0mMmQbNolFgKy/w+iR19B5IVTmvxLHp6laHYcwyEmRZ
DzWYsEYuAQqs2uWA7XFSWmJtWKrQ388Zd/N6+zP9OtabHq2CBnQn0XqiMjVL99XZpvsdtY9BSKOw
CfCFFFsLbT61OOeobIVsnPVMFVA89iVdsLMIzA5Kasl9butptesAdjNxrPd7EN23B3E9KPM8gSmV
q00EK6ov59FFoxS7HtJFvQ8+9R+6fWxhHQod1J3x9Alnzp3iR/agYyOcQv+4t3V2O3G7fue3xH11
520kh3I/wwAmpxHsioqj7egkzYCgPpat6Set6/ZWf5B5a7Obfn8lmH2Tk9EshYk3SeuSCqB1O5du
8PAC6+2QZiWHKt3qgHokYQE90WjPTYxcSSmOy2CezJkMyIyXQ6nEH6txPHZtcY9X9KpOuT3lhDjd
nHEIaTZr5/rqrzDhY6aPui7TiksWW+GjiHau4ajPlPV4vItcHk2Ewrthxh4VZiQHVQ69Bradrwfg
4YuByUmMfZflZxNz3ekY3ksEDFJtuMcE+6EqjRdAO+9Kk2RoGWb7QYsdtekdkvanHG0ci7TEsNLS
OAxa6CxqcBTT8iE2MeyhFNOHGaPw1iQQ18ibYwJ0GaFvHtsI6GgRRrUX8wElP+Aaapgiqk1MbMyS
PU+8/btNK4zGhEz5Dykb7e/fWy2kRg9In/qRPrhR1lWf0kwmVjZqn3u15bUJ3ppl7wIizQBHL3ah
6f7w7+IMJe/LUFFwyWmUW4As8ae0sKVqPpFq+Cg30Q+FJG4n1C5ckHf78fLsJeMGBDD3CWEGfQqC
2enrfSmD1C759t+EMAdsdYLB/GVASrB8TNNjrkVuoPG6hO+HH3+3iOzGtwAOW6SMMEP6AwWfTJ6A
8Lav0ReJPApAhmJZiKy7PQIly+VFB++hbBnhTFAWCqkgCMqMYNpXsBrqK3Tk8oy1dn0f25qnHMsf
1B4Sv/Tkr+2xBw0Z2EnveA+W8zkVxiskC8mVQIdFTJKTID22ys/B4ITvb77snbqqkiYRmdY22Pbd
LCit3r8NUXkjHq0VfqW8hIjF0EYs7Q5Im6MzPren6YBFhzfen7+qDKz+AWMEp2EBasGA3KsHPLCi
CIYldvM5DYrWKgXjcaqMk1HBGVUyb9yE3t/7s2P7SQFag0zYGotkTEErtQgvaNVMsIB8BiTMxS/3
YNHhT21SpbkljfFvdR8vmViigVi71d70EodCncT3Jdoaf1eqQjP4fydjfJyKflSUDbD0BTpQIHmM
nujmKJB+6Or7vxgz3MyaVvKYb5joZjzqtGtRY7eLch7Fh/DcWdEF/Fxef+Shmmw29/WVPMaTTXOl
RgqK2m+jf/Gx/kCRlQ2vO2fY3rht7radtIq2Hh2AkiQ2GpzaRU2xco/piDtsU+Bkze4b8SnFdOWX
HMBDrjDmyQcqKFLEEDMg6mca7pJjVFjfJhsvg+oJ72ybBmZ1NCYPC4RhLusZYWcXlSdwVtmAfHT1
WOS4pc3sZCWG0XwjK+Mml3CoPgcyAhx8pZbu7a/EOwmj8JOWAX5cFtG7Uj4l04vUP07T820R2zn0
6hiMkgeomEqJ0GHUwgRQf/1YOPFByFFjX+z8XjiYL7HHVfRtE3VVPkbRY10AOYqGL9S6kqfbiUce
l4fBTXbzLrOzV84Jt5/xVRoTP+iDaRYDQD99YRdeGsrhsYBZtPWa3OlP3YW/dL4djK/ulAkmBoMA
4bNEity9trWtv/Tn/IwBXkBdAivpiCYzn/Rg2w7/OiQbWRCzE42yQPyf7If9+CMCqR3GUe3GKj7z
dlA3E8nr6VhEuUpOomiYUHURgPlEym95fB6MpwW9W1W01C7lTBNux54reYz1CNvIrEwBpuqtyO4N
u9EbnfBf9Oo3M4mVIMZwiFpN2pKgu5dhS0+eD9H0eTFiOxKe5Ox5bk769IOjmpv1zZVExoZ04lCX
uYQoQSvb2lo03c31EqxhNWC0xuxLmsODz61TSfmhqQSfI50+s/e++6ozjHnpK5SfyxZTzK0b7nRf
d4tTA4hAOso8etMDvqmbe9kPXmjEex4KY3LqTg3EqseDRIIYP7YWwC1+vPW5Wgug7za/L78dd1+z
JXaQBcgWSibTvnyOzM0hHun9GCBAGLQS3MoVPy0NKDMkV8cyRmEtXxqft4Kxacmvf4BlLMVGTYUy
E6xsiYwyIgfJ1OyO2/3atHQrKcxLGYU5iPIBmVKCwp+dxlgEjV3zEuzIbNfPdLH4r2zBSiLzZARM
rsqzEsPSdQM46Nrk0qvNuW+kl0kP90jdQEDdptyR8U0HshLLvJug6/VONSM0KjObztSkZ/FpsttT
tMOsgccFf+GJYx6KJlTaNARQn+xEg9wSQWBm0dGyyuZv3PNUhXkdobF0w1DBJsTyp0i/KxUAcicc
WN/NyS461/i/8gHjgeeAzJJJJwcwkPPUOZQ3DMB51viNYJxsApHVX3b1NE0G0ppGQDPHiGzqRdWi
FK8+zlKHRB+b4SvHnm1/pqsExtHXQdSHXVSjHXDXY4oSg10u3Qf6Z0SUl41sl/tX52GcfFPnpdn3
yHzoet6Q28mzfi72NOHKsbeGObnMGmUrybBWoNkSgHu4pS+qCe/s9/Uf6EwNCHTQcasu8PldiX0n
PZlfgDNymoyksqs6fLh9u9tq+etyWQzCpZDlODRQuqiNxNbABG9WEcpN+9tSeEein3hVxpT1EQDt
JixY1QCiBOwNlVl5A1Iibci926K2I9/V9TG2K6lImGP1BE2+FxHwXC0oI1CQxlQedkOb2EaEgdfN
i315B2QsF3rASRROqH5IZXwoSOwIsWqDxslqo8K5fcBN9746H2O15rIoC0OB1ap6zapQ22yDrybG
o/T+qZ05b28zJlzJosdefbdcW/qxCFA+EzEVIBc/9fqkK0+An3AE7VMW8qrq2yHESh5jTNSpKGZC
c7wG8zLVd0z17aSHBd8ssYYf/ACCp/yMZckzcJ69TSKJmFysvoiG31Rfbn+t7SR5dSTGnoBQTUsE
ApNcwWDtCy9y1HsJw8SYG/wXo4qcE7FjkUIKpTDVMUYtRbXGcbCEpbAqrbZun4qjF4SmLSu9aCJp
CcVcQZsHWIt4bVaZfFnGB1W5b9ASIAVHHO8SCWM/jH4ACH2Ekk2SNV9MMnZWa2SXIJq/Rq1ReU0F
ajZhuAO01j2RMl9V8h9LLXDxnqiYG5aZRQWacgEMviTH0sup2CugZJvvKTYd6Gd2/2JZYTNvuRbn
ZeahJ3rZzKBO/WedjVZzsrvu+DzXQFEM981xxL529QD829KJHriNp21F+tUZkJmXH2gYgjIaNGk7
j+4lgj1S2BmfaDU7QCwffZ4DWw0t3oTrHwzAVSxjAPTKqFKSwXhHe0rkhLG1AwV2yfd0giJ2uCUs
apfff9GrPMYCmDOWiTodjqkB4qDkhMfYHT4St3oxAPj7VPi8rUGePMYaKNLcCECURj+v1Ky8SOxS
7jiPhaM2bMmgE3pRiwlsaLKnLEId8mpMYfv/VUPYegEgRbRWK/AmUWFSQY7YW9W+96Vij113OAsv
xLzwZwoTzcN74CkJ22owBEENOlqE1+7Gl9YqPLpQM9kYi6DjF3w3sV2quL5EFnwTS0OBIof0SjPg
CXQ1xjhfKnN06zGw5daww9pJm8zqwa9z285y1EWhv6/srDzUsaxofeAt7a42BKeMCve2BM47Vxgj
07dyIfcj3JO8nBvIqdDV59SJeYdgTElXi3Od0+W2VEM9P32t1E+3z7DdF1p9H8Zq1F1sJNKIiscU
gsNYdMPL4lTe9JweAK6pWepdEb2tRSBuP4DD/auw5+WSvDMydmTQZbEXGsR/AyiGspcEFJa3z8j5
TuxQPC3qB6GEJkmGiRIgwltRolttx9ss/kP688sgsnAdo7rouk6rcgmQX0/lMUit/EXxjBddtQDs
DyZ69ZU8dJnVzt4/qw+8UPoPzv76FxhnP4wdqFeGke6W0S38FENtJtAviZ+hkMyrdHClMenCnM3F
koODDGXI+gLMIsVZdtFXutcRgQeHOwTLsc4q86LjIcJAR4ohWDo4QmnzsAjo8q3zdj5yvUPmWcdd
F6bj0qMPVPWXNq/OkzEf+xhVcrPmIKC8x76jDejr61OZ953OYJ8qcsjqMFZctlaLUkNsiYfoJAMw
tfYFO9hhaKLHdHFjDV+qh/kEUEOPV4vb7rOt/gdjBYZw0NqB0CdymoEeLFmRUxxnj3b1uJOXm3X5
lSzmveua0MUBGlDoxnYnHBILrFSW7vFBN3kvnwkZSj2I+yoBSERffZ/DO2nprVTf/yfrwg6ShmY2
kj4RYx8Im6+iIO4ac9oHY8SrT3Gujd2HaIJMNEchTrFXVO3JkfpturRFh2O58QnHJLMElYKsAQSo
RI1BP5/7F4DXnI1n7DhiGf4AChmUxYGN9t9ukTElxSzWQ2XAlCztnsymLQVPpRo7t4Vsbh6unpvG
WJDB6HSgxyEYobMPAmIeUOIoNnAgfEG0tXP6HMh4ZXQ/VviUOjzN52ijxhiWAvQrs9ki9ioxc5wZ
sSXoo0P4ZKrbGeYvA6YxRkXPpyZeBCQ/7U8Kl+eVKGTm9pxY5qVyseKYWcCOwnQhJsYdnbu3w9Md
xpQsWr0UQo4wXbHKFwq1mx7oUKOGMU7dqz7zQ0zetTL2ZGgnkzQ6YqSyeywbbA0ITy15uK05HNej
MYZEIyCRaUNUNmU/8GnQLGEunc8MSO/mRkrFli+HkgR62cFeNQPCk7IG5S2YysdIObdSLdpTm3q3
z8X5WGwJU0wwhzDH8D8y+I4SeSfxUNR5MYLORCS9NGNdgSKfKHfRfXXfnmVhr1p0sAu592QNxP1v
J2IMiaSOYVsrAeRVnwywCRsCb6WVl9LojBUZxa7BfCSsSNukijWKNT5VpDqiFj5NBMl23ZyjAgRc
ANH2hkzxbx9w+0Z1WVIUScS+JcvylWpVOiopwsxIQtBgWuKZAlmHgOj15j1/jnZT9VfimNNmklDG
wvQWUqI7CEaf2QPbNncrfDsRWclhrKNUSznKfbCOw6v48y7dtaDzjg66YMn3lVvvUfcGx70zg8hI
tOQTeNRc/hjGpilZ/QfGcvbdACjQDM8h6g/K+FIbd1HJWxbYTsFXQhgDKURTGJVh80+XJN6JBmDq
F4AuWXTxW98lB8LDGaN/+51Z0U1R1IAvLL0DsUxmpamFSYj9GZhDg1E9JOVyAMXI3pylv9POX7LY
EkoDcgFjmhA69Afd18CJrO8lnz53iorC6zhtN+2uJ2MLKXGazpMo4SmaqdeFTgEW5thF+bb5Suxp
Rl0fLFAVkHE9Xoi0/Squx2TMWtiLipYEOOY/uYix/4fCmxcybH45UDyrEpC5QKjJ6MoYmIIWKVBI
Xfw81+iYZQDswYpxbPDqxJuqv5LEeNElL8WkThNIqr7F07km+7T5qxB2JYPxomLRAR85nmm2A3Dc
V6Aj+xSvWHGLyeKBZ24GQb9kEZbSBuhGQqgJyDJiTbX6Huy6EygTvGn6ZBqDNYtPt63ypiNdiWOq
+rkAmD3dRNRDAsOV6qew7J3bEm5/ICIyGtfpem9mGmaMauFjpn9ugy+6/OW2iG3XsjoF4zyXRmml
bMaliY1nHECN6SiP4V5tHGp9+X193qUxrqXNolIOA1SQW3k4D5ROLC5TzofZNhGrMzF+RZeLJSi6
kL7UQcbyWeYkKeadMWt5GQEXCIoAcMccecVq3tdiPIk+DIJcUKSRSJ0s0fwpBx/AG8xJmrb7tauz
MeYhh2MexhHfq3FAnB3CPev3EqBbwLUAIJrJ/0sPuZLImAm5zQQj0WFw6zS2hjKySf0oloJ9WxG3
N1hWYhhLgWmoKAlUmFdBDEZLTMHn1ZJ7RU4uUUMcQ5uOSdIiuKtGoBIDkdiKmnCflcuDGGinZek+
13ne2LJiXBQFQFmj2ZywjPdRn0dbiYSLqI6phWW+h7YOd0sO0ONCId4C2rVR0+6bTH/NMvOsSNNd
odR3SlqezQCgi0Z6EaTBywfpMMnNs7mEBefgnBfxFnquitZBPWMmOEMxue7Mhz4cZhR9ycfbl8tR
zbda0ErGGNbgmqbT8LmpuYZg7KqoOxjTyKlt/UE5NUx2ioBKE1nUoiZYMrOqS4A8egpGWlEa1A+t
N3sNWg3zxxI4XsBevP+bs11lMs+ulbFNUrZa7INSJSPnevpoqhyDsn19VxHMmyNaqBcK3b0pZ6G2
lSrZ6WZybJJ44rzubV24CmKeGnLoXsomuJRZzC5zKx20PuQspm07yasI5plNoTiDYhoOuaiyJ6Mx
XqJpPM5TfQRF+DFWxA/A1uNoOOf62C77nDSmGugEHY0g86fcPEjtYkkj4Vze9noj+XU0ts0eGcUA
DF+sHne5BHyUqnYwPwMLYn5TUuEp61DoicbXwIguUYHSliyjQ1wJD8Qs7haiXMZotsNMfhqBtun/
hY6CIF3TUaIxgSz/e2PKLEA/IEgoz4zzB6n+KGqP+sRDIdruRayEMMoDJjwRdWxECw1yxDzbiXSm
lCIF5vvgtQVqXmWX+9AWLfFjf8S2+1l7/m+nZFRLUZHPoVkL2jT1ucHc2fih0ziPfTM4vp6RNZbV
YJZBIiNj1EbiFKZimYaGnqJm9Qa3qqVspVArWUx8Z2AOuhoxrIfBYNolA9VrYTW71jH94SJaxZkH
t7BtPVcCmXDP6AFuAka/AIjz5h1gaNzoLrVbh/iLS+uTfK5krkR6BSu/kMGuSY1U00pN8BAD46dr
7SEBfp+EIaLqc+aLHwlv83vTGqxOyUaAZd5NaQkDJAvlUdIlX2kqD2G0c1sZt8+2sgbMbZIgIZ1O
C9ryQ3cq7im9Al3sC57qEwakgGDEy0w3D7YSyFzmaOQEhWYYb6nzJ9LZUxFaUvPz9rE4HoIwt4eJ
GiD1S6gkyPGhHp6FhAcdvm1GVsegx1zpRDxKY6WEyAqF4+JR0lhQU+xlv9jT5hRG20yrdubSap8x
FY8lSt64Au+AjDs3k3Aoy5rCgWBAISf7JeTEQtTWvquMrM7H2OI2l0E2LKKuG5hPpXFKyKsidVY3
fYrIy+1v9Yfc6uqQGIsMgMUpiis4PtWXf1I+AP2ZEhHhaT3wB6B452KtL5Ypa5LgXQnTvSJ8CPKT
GT6oy2uqcgfPN63w9QoNZuRW7M0R0PO4QspfSZvOQLoDU0XkEUyfV4ul/CxR+cnskccEs/3ETGDS
mAS4KuxkiWgmGkmjErj2HZBFx8FW5IM0PnM+27YKXqUwb6xYGjUyZSA/0eO1iz0NwI2kvE6tE34n
M4xx4qo8DI7tGiG5SmXeXVWFikgiBJl0wUecgBIRg+EECFNgrkLGmtnG7Nw+6DZQ40ok89a6OI/H
gJrixskvBvDzKHqhN/rpZ3G0hJccACCv2aNovYHxmCcB5sbi7sFQN/r+PV7PzbxHYBfGoSCZsT8e
KJhz6ecAodeBr9X5/e72gd+QCW/JYh5kG1aDoAuAvBrtGYTYxqEEvrDkyW7iAfXKL5zqNACXOwAJ
T+PmPoBWojsKEVpcSm/eVRcNe6EGQG07fzxSpvnKplChnZ3edzYYYbgQ/TxNZN60DkpFKVWgE5RK
bbyAXxHoOeGe8vvWng7QMe40yWbQc1UJdnBGVJoxrhZI7BxY/wXmP3Gw2YZBxvZ7u+fja3NeNDtA
QwY1jJFHIR1pJcvIBauXX0rz+fZ33zaNv1TsHcEN9mDTyjBQ6GwfiUmsOO8tU3iMupdpeb0tanvJ
anWBTBSQlHkTTGAShopp3wYF1Aqiu0QWOPAw+3BUUafRPbDFSl+qC/jt/27FypCB7gS2BfAtMEFr
qw5tkxCI783qh1pnT2Yu2LVYfbp9TPpQ3j2klRgmuKprpU2bGEBuWM7zhvkyVx8kQ93VGPZDacEa
w969LXDbl64kMveqhJOqLARGecajA2pD+CB/En7ksqW48w4ILpwDbo/HrOQxTqDqZCGpa0z6USeQ
fc/dAD1MbAN/57eAN9/AShRj+RuRxGOq4TJzFBSCvqD66XTxd84NbhqTlRjG2ot5oZJxqDFLdRYP
4a4AmZUaX+jTpksewmg1ox1/5AjlnY2x7gn4dyOVTvp1nuFTJEpqaafdt8pdbMEHytEHiZMibjtS
MHcZoDUBv5rOGM0yG7pQ6+DV8AJNK95lWCIA3vNT75T3KGr7PCiP7XLzVSBb3yBToExFj0zj/8Ih
u6mcBRgwO4pzFldo8MlfKZHh4+27fZtof/8Ifx2UrXcYpMmXLkf21jjpBTgmHtB+s+f8MccGj+ka
+8XXLlRnFVc7UPLL6DPlduHjf24r1vV/MMYgkYCtNJUoEMcSuAHU+3DmXfG2FgGtEiw1IEdjEaUD
U8VXLZD2d7lohWlqmeV9hSTk9oVuF5Ag4X9imPAg0s0lJgs0p8OF0rg2PnQfdWyPCnZnxc8Ur076
Iew1zsvcNqZXsYzCdlgbKsDhgo5mLboTtrCk5TQb3wbVV/vKwkqpzTkn/SDvFeeXQNbJ93GbyAWa
mVBYCo5SOMNXustp+iCz2P1VW+R6qayHF9JBmEkIYSnQmSX1biww3Fi5t4/EURDWw2dSmuqT0aIu
NBT7pSr2qbbcSYXGEfMHL3S9OcYLDSMRJoMChlBesjC3WqxcTQfRU2xQXgG4zrl9LK48+vRWyXgf
wgWFFDwO86HfVZgUYBQ9iF7piEc+ZMhmWrf6UvSSV8JCoPQHYoFK+myAgLICLfpgeP2y3Au6zMEm
2jYZ13tkfJGal3G70MwjrTDwlHwstQ+3b46nEIzfGeO5CZea2kYogyh0liQGds0tunI/EGMyyDBK
QZYiFU5QHwHMffQUnsEKS6GVMEl7F9b+7XNtO5tr+YyldpuWqJ/iJqMaKHmGuFNtWuRN7WpGf1Pw
UcNGruibhXdb7uZ9rsQyH6wo+7pdOsTp9fghVWGVOsyigk7otpTtOaurmLfTr1QQEIEpiAUw8Uru
mr32FbEK9rDVE3/ie/vDrSQxB+qwYqF0iUQx+yXPBJ4GdrfcGV1v2hzmFbW2o8mVNEYdRXD8AOAC
1zd5+mzRUtBgaef2pHyIHZ7R2HxbK1mMSgqGGWYFSkEAlgBdUQAU/Ez/b9rwlgStPlMjwN8nMqqQ
va5+abre7xfp0sU8MdsFiutR3mqVKzliGgvz2CIIV/1gttqDfka9xyuc9CC/kB0JbBMBDlLT+xYQ
/Adk5Ikl7wo+CdSmw1z9DyarSjqpQbcUpd0otrK9gTKF4C6X4ImAs4Q/ms/5gG8bBKtTJ32VYX8F
Rh8ta7cygOFe8Bq1myHH6kCMHzNjuTWjiGBKvrGkb9hEexh/mLm1+NKM1bDFpccqwaxLIRB4FZ/t
41HSQQOgdCBs/93N1Hqmd72MtzC3pyzTrFHibf/Qt/suvjGvEug/WF1gPfVl08chogHQ+jlkiiQ7
kvKjGNRf62TgIW1tV8xX4hi/OaTloBp0/Ll1A3+4M0BFVFlURWpHApiUYtOd1/4OgK72dKc+9qLF
e/J/8ArXEzPWrNXmPCgkZMeTJ//MYrdwJhi08jS8RLvRmb5QKEWZV7Lc9glXoYxR63upV/QGGyRF
KgKmQHemAaPYCm97+g+m+iqHMWhlKYI/T0f0P71GzxSuxnB6b/pJyXL4cBI87WSC8aIzGnCn4mVI
AuDuyJes+3bbx3EEsMVzgo1z2aDBd5iNF7kQfDkcP9wWwfkwLGfdvCwSWSgfjW7em8sxjB5JzsOj
4smgJnP1xpJiwlRfDyPVuumFPAX+6AMKg7YAQEliOP9utXQbvfP61AzGdihT3i9JRTcvRzk6kbCM
QF9VJoc+FqNX3ay02ZJq1XRiDbFYaGgvBIg1lrak7hwUJopTRZc9gWIkOwNm4PtIEpSCidE6GO++
qyuztWqRSJYUgAQKoP4gApnVzBnG8vH2B/pDnGPiSxsSATso816rLAqGMUP0EVfdQxMAyjGVG5ek
qO0G4TkeyPcp19xEi/bCwl282V5BwxzC/6QzDzdCSrEEOXYOtCdILgaLvIqu8DE/lDbNdNN9/SrZ
04v6rXHLfXuf3+FCv3JuYFt/rv+BedTyQHk3U4wkUf3pPIrHD+ArBzUpqxvB90lnh7n1dKoe7x3D
VSjzuOc6nsywxOYrrafriJwxa053oWmLJfvc73gL89tv/Zc8dlGslYO6HgVUhjCX4Wao7AUqZ5zn
D8bxKoIJTUwN7KUJ5XpR/RkzCnQZxonRshhedG8+8j7bH3zdVRzz7JeqMsZoQUQGOKvBGXVLPai0
3HQBLr0dAf7xOMEAiKexsMJXc5+9RpwEaDtyuf4BxgKkopyJAp3XV6XKqXNitc0ujEvLFI8kwipl
xZu4pDpxQ2fYBTJEfXmmaR3GfCfJJo1ht9JLQxYrbB9k84cCo1fwOpDb8cv1jPTtrGzr3E8aUd/4
TbMTyfftJ3k5GbxeKk83GRMkZVlrSiO9yAgzbaBBLgnvW/HOwdgZzBUrQkIQ6WlYKxeGoxiipNa+
hqZk37YmvLMwxqTrO9MMQ5hTU/gihJ8mbmlwc1WFiOBTUsGFCh5YxnIAeTGNBh2LyDWGgRaAJMWp
FVTWEHvxhwQQGMaJ+Br6wvXHEJp/t2i2UToLr7S9pYurf8GOP6njMBSaiuEIQBmdlhNw/JL79mcy
2IAPdfQ9NunFXYsZr/iZ4uXwsLPp52Jfwlo6Y2qUejCNHPz1fpSIbqCfy3QXZo0H1HA/injxxbtP
CtZsQweqOzi0FVEmjHq2bWAoUWmqHibGwS3fzfuwMYW7Lhu9nnSvmTzYaRUBGCS4gJz9i6CQo16D
vlVWq6caPa/bCvbezDJ/h1HlSEhGcSoF8CKh8IeaiwfPQXGX271+DD0+6Si9y9/umpHHaLQp1log
EKJ64YVucwZ7xSeHDsN7/I2a91k2I4vR7VQEUnAeB6qnn5P7WsMu+oAsgq6E0y1Ocg6flwtg3Jx+
r5yJ/7Yqyy1avB/X+v1PsGExhreTqKcXLD1hJBtVaQD4wF+eFH8EzfG/geJ73yhiRDL63NcjCncD
7rgpLclrrfkcHuiQhxhbyU7GTXPTNOod331VAq4CSQSSPih6GcOezDOG0yGxezVnkOpJO5okhu1e
RMAsOLxM+525oAdciWOcdVSIwxzUuFPxAMSnO5gNoCfAQnAQS97ZBUYM45JznbQ6ZvVVTymwP9IB
TGScDstSuvVg+G1POFbwXeTIiKOWY+UdYYRI04QG1HVSj2Eleyp2uueWx5byvr3GyGG8MDCzu3Ey
Qs1D0YfcYesTfWfaWlM/NaJVfya7+hz7OjCXnmn/NPSmxFJRHnJbMF3s/r+HC5k/w5jDMJm0qA9w
aEA3dyT0lKa0jXTxbpu5TaO7UhjGymVTLBfTAIUx+/HYRGB7THmdmvdNNnoSA7usYMI1FBQ+f/98
bdTOpjDC2sgPAQD/XqLvmK8CkhR49To3vDdA66dbdLhG4DLTvi+TMLKZWzQLQ0xK+v5Gu/8JOuDq
PrmX7fphQV+ldaLYVijYL2/s6H2+xYhlr7VN8kIXIw1iqWVDlHwXAGJ42acY8dWdwVW96NJcJj97
CL3IH3fDp9vfddu6ri6dcScGvmcoGzEGiMC7LFjlQ41BqwG5zxshwoTW1V8p7Eoi41QCFax1eo/P
bJrnTtsRRbTKkVfoez9t8/vNsgnW0upRGCmJ5oUU0lhyWj/8APwbj7ouk7rnkxxbNC7rj+SeB7+2
aYiuR2ThOWLQ6CxTis+qzyC2rUG3q74sYMK5/e3eJTzMERkj3ulx2MgyVR4J264m3aAhkWpHRV1b
UzQ8VqL60JGa17LYNAWrwzFGXUiXnCgRNKZbXoTOE9SRcy6eTrKJlRCKU5/EOBjtZIlnCcRQgk2R
RxV3+kAZwf/O/a7OxJieNCixzBZBIsD5fDrS2bxxoLyNv/zFojLz4RhjM1LAfZNAWnbCKB2IxymB
Llq45I3jBv4ew5QXgeOLt7TFVIkqy5ooobbOmBpTyeIUO724VOk+DCMLNCiWNk12oL5EUmWpIQ9z
besRrAUylkUuwbupzanmVVFwCOPqZ15VaDvlwuLefgc8QYxByYmUp0ELQYoi79pSBDj9sDwEg8jp
jbyvMeK7mQBnVkTcIjHYIG0KzLHodFwh1koWDzYF1AxaaAGRXtvFbv0Qum9BogcgnkN5R8BePpzz
p/CJ9wLfQ9cwf4R5+VMkSrleQIHwujN7kDF9mmGNAXvaU6G72hCdFF3/IHbtWamUxyEpznWqX7pU
uMeGaOwofXwRNCCSGdXkGn3OCcM2UyJM40i6rpjgMmNTYlVSm05tc+pTKjS/888gG7MoqFMFGIe/
890rcWzuW0kRiE4liEsbrw9OQXypxdZeFt0KiwA0Fh/66VAWuV1WptUkKTgZgPiGWCznN/03VfF6
cnadskErXFEDqiFo+GCttD2XH6Rd4AxYsNJ30UEp7XHHK6a87yFTdVhJZdQh7LugEzRY5NEmIClB
rfqs7gcg7CCi391+a5u2eS2Lsf5Ggq25JsVjCz5TPB+0ID/HIAamYw3lfXcW7rnKLm6kRmuJTFSP
/k7QDwtCz2zf7TOPZp5Ul1DV298+25ZjWwuiH3eVPhTVHNbiCD3qlgRkE68k5DGy8iQwhj9TZ01s
e4DshrI/YlG5MiSO7+RJYKw8cDWNQRxKqEIuHNF1c7qu4lQ8eDrO2PVMLedeVnBNefJxphF6cNcU
X29/ivfVZEalWZuOKYJ6CfDRR8xJ14/5Yw/8kPYhdg0HywfCg2JnrtxZH1QP8FwOD8yQ3hKbja80
gZ0uiOZyEYo202Ddi2OpmKc6ya1ZNu1KNg6qoDq3T/u+6fP7ad9qjCvNk7IRncwa8kQA/dHUH/vQ
GMwUd7w+x2bCsT4ZYyqEKk/TpcHHowlHuIt37RcCjMGfFK2Rlq5PPUZ/rQLTfgWKSrIXHeO7kmdD
tkpYpm6IiqGoqmyyiV6KBKBNx9r0gnPgV17uV+7s0RnKyuZlWNuuciWLeXKG1I/lUHWah6JD7jYR
SrQFxqJyu/0GlBYn3sfPih/f6/8C2Vehl/lOjUw6NyeJSGxZSgdp1vJeGXDZyEGCM/Y2MTAa+GaM
KXg7uqfoE8DUwJzK6AiH4E6yO7s7m3TOqPdM8K6AfdoBNPUhvOPhoWylu1jE13D/2DxWTZOakbXC
kUgiZgwz0UXaKY8Qf85qoYDgJXAzTdgjyLkTSL1YRVU8KVhpt7Fee/5/pF3ZjuS2kv0iAaIokdSr
tlxr3/tFqO7q1r7v+vo5Kt9xZao0KV8PDNiAG+hIUsFgMOLEOXyofSPrdd1gnKPDztNx5SBMH2O2
YfhZuoJ/0amkPvPOPEkHTecTCfmIup66H1PmuL4HurrHlRM3BalvlpRJTQ7FBhAYzuptfjlGA4l6
zQmRgoM3wsdUVflTt+NDtgvRqSIYo0HZ7Z7e5itrXHqZgrDly/Rskawt3N5TW6Qrot+1yrhPOAgH
40LvDN8r60OpRbmBm+i+7Om284RvjEx7jTz9bUzcazRGtyTU3+NK3kVNY/lS9bNvszXx9YUgf/Yj
Z9d8M3Ie+02jOWVHdi171aNNmEZrgWDhgMCKLgQmISnUDmZRXk28nCUJrFS2bMr2NIkbXKmYo8ZQ
1YGuXO8LQf3U2ByMn+hBnJYFjInoIQmu46QD72JjkDCyifKw4l8LIe7M2My/aldxlZ7CWLiblEwr
FAQHp/9ET/krz5LprH535b83cc7pr2SBAENDB1P+ISdge/ED+/JqPpmzLpmYecMgeWEK3m4Esvf+
WKO/BAHf0ZKv+iP6Ktov/0MBblHCZFz5jCZMYEzluuIY4BlrFI/NTW2PdnOzjmdcCu5nuzxtzUkY
6wqejW6IXR58lGBT5IYcw3mROU2wcDN8loBbjwtD3rr2v6hinZmeJYtaIldhMeBeGRS6I4H/lEry
LixX8+01r53dX1Xn1krafh6R4H1i4yZoMbpv2nVlEVM9hsiEpoLo2rjf8vn/cqpZHumrhQhiH04l
lXeIUWaYQPtrXGM0X3pNnO3iLJcUKlQ9CheO5e/cDaqfDzm+IeTXD3yT2ukV+7mW4y+lWmcWZyGH
aB7ANaBsdNLsptZKo+tzI5Rf2mEn99sOAG2RjU7A18QEFm+2r0g3b2IJ1JdJlsOsUn20w2A0gw7g
uW9IYgU/T9YszSKPppB67GRYgkCxI9uViXbAbvypY3Z2iqv5lWsPh7V+0lLH7HRbxexSK3lS9jrk
OBHJ2X7qgicb97H9xDeyQ7dVV1R8leX7+2//nMO94jgJ6qGBvXCXvHfP5VtlQrm4ROo83um2twNy
AcK32kSOAcx2Y5JXciMwk5vf+Xa9ce3VV+rKVSZmoUj0Qs9Cb5g2gDiFB4IVd8egAGUUu8TR1dWS
5Sd34oWYPNdwdrVUDuUQO8AfCIJCs4GS5ptq0RfpXpsUjQ/ibTwET5LZIbX2kFkO2+jVv6O34ZHu
/B+VbJC1us/iR6GosmHCjhN9roLejl4mdTXX8biQbtA6LcEC74Ag96DeBiC891xsBvqZ1j/pVS/e
gl+255NLYTW2eR4J3aHuTYMU1XXXHu+LIZEyrnEUipGfzmKVGrsZ+H+QMhY5Pm/UGTT+M6ryyl27
nJqfmJkFKMDfMr/sZQwelMlWVGppVppf38qaRC2Xkes09zUrqssntVELg7XBXo7qgzeMf7Q2hhbe
WObG6LfbyynA2s+aF9l66LUWSToibh75K5TC7zAM/xaZ7X5qyY3v7caPjFWt7uWP+veWz8tpKUS/
ykyD0c82tSO55qiazcbF1CbwHxM2r4+sMFyplC/V04Bm+TI7C2a8r1EGAh2/U+Wmui/AmC0sbSrO
K/9G9w/vQlnloERDbV5T52sMe+LptUtQJm8KU9E+Krx3Ln+7Rcc9sTBbjqtkKSr/WE4cICfbF92D
YJvLJpZ6t2ermGWIo5Lg4hE4HMOmsalDHoe71sKgpOmHjruTH0boQIQgSlifsV0MvCermwVeveFj
liUUllEpUswUhYxPJtEdBSfwGsvUUoTjioyRHEZU7du4qTbWdROnCnHiAY91wY0CFM/IIuQIMS0A
7Kd7u7yxGp/O+zzOn5qchZ04iYKWDQRQDSFjYjdkri0Gnh7VvvcfAr1MnbiIQ4PHaDPiUWh7Xlib
eUM7K85CYoHH42p0XbtUk8JSh/zWlwQ1RknDuRVk7w6gxS5dRDSvx4xMVNV3KBnYdTbsq0azxyTf
+l1mdSQSBti1IB9X8w+CUASaWjPuq94IKImtlCfggSaVa9K6FUYNQJZZsJ5shrBL39GVovuGAq2l
dvx32QJa3DbknRBoqpVddBNHrsO8xCJy7t0NBRifOp55ptJ5H1WY3utSCviqHmEKJfRvRVDt9YY6
nVuNduZWz14DOVdS+YkhZfKVkiU3QaXYsR6A5ayXH8NWgDjRre+Im0HeOv+lamDbT8dIM8IcJXpV
Tvdp1N3hTnOoKGozif1NGJF91taPmipxU0GnY+siKDsCcMJNFbi9AWpjq5BCp4iquwrFdzOHb5id
r+0LMuyDUknxFw9vxOWdWWaQtq49dcskaRfGamP4gLYZrApag9E6NrMg/q34kKWsk0Q3I5d8+P0E
/G6HfD/muMy6oJavKwgGXEsDy3fd0LZ7aNhED3kA1JsnxakppagcZV0pmZDy3TRDavcRhq7zSkt2
qlb/ZkPabTGOAbn3pojMbPQLG3zv0Y1EeO9oY/Fb6UVjV7F85/f5XsnrRz1Ln1vO0VDJgLoehvCG
qM14pGDFlAKybap+4/muBfTJsR3CwmjSlho0GroD9MR37RBAxwSkHRwuvBGlS157EFA4gRipFSk9
ByGzAHHMKPfHapDJVQgqyl0QaMOhl4jkAexdVTshN67Z4HbfB0XW2qSEIkNXhnadRqHlh01kMSWS
7SItya3axygh6r2VKsnGj5uDm2s/+lR6kKtoK8jwAZDkUymIw1P9kJf486H+0+jJoyq7e1/ur0t5
vIpl/7rKvA0onX/1sXbbMA9qEKT4iCPoDLo+bluUogHON4pwvPW5exuqiQPuVWgieel1EQIgFie5
EXT0reJSYXiJ3pstmlGpnAO2FspgQGp0bnl62NsYABCm3nqDI7Sp6RC5B43Goz2k5DbyeW8KNz92
oWL2SvRQBJVkcE3PzDjsr6s8sQM/cRLaboo824xJsgUyaVP1jTVE5C5M2BtXkpuelmbGxBXLE99o
uupj6PXOGQb3NqHsCuEzMd20M4qKbAeRArYt0xfXi60863dhkW87pXNKzOQaoLzzNn3E7knm+s6Q
hO+lVNsZhdpJH+XapifVvgi1p5K5NaQkiltI6HYm00rwtYZlscvrrLEVj4t7LjU+zlKE1mmBEx3o
bFOGgphlxTtDGwJ6xYrU2wCXchcXlX+o1dCkNAU0J2rUEc+19JmSdHJitzRQxntXdbex9cwPHpKm
gNyQnhRso6t6jtHAUh/tSE+zW5921AAinm8k8JAqerRLWuk9d0fF0AJ1g7/iQcTaU6r5b23k/cDs
PTEwCbqv2J2nX3dFRAxZ7m+RfoFcMOgPvqSB4ISJBzVX6MH368xyJelV9ur2KZJcMLu0VQE+Ar8w
0iH7RcvkHvDhwkRusWtTXzZFW1/LyoggLt1TLxkNOQwiW5ZTDnxc5xsV1SD4EKoKHK+TMYGhjsWm
an0Fzam8MlMtoxu1yF+9Kq0N4JfqbZFS4H0L4YxDfiAJN+Xev/OC/nWI1ZsxpL8LpfjRMXUnuxT4
ZD3AQQ7fFTB0tdwFAWdQPcgt9w23i3/LOkDExPP+8A58a00nHggOP66Ll7KMr4HQeEU26vhxfVPo
0iHRwe6VZvRXr3l7laS1qcaYSh+jHevUHRrOiY2xo1sKDDWuqkHZZl7lGREBaRwEbT+8GrGKu9AH
IfxuFBzdFpcWRhHpDgZKH0UNSBbVMhD9q+0eHo9V+m5oVFw+Rr7OTRcaD4zrAv/HG1Hbb9zmdpTL
yqilrHlx43x4Bf+ntMHwq7j30rw8Egy0v0SpUjocqZ7JuxKcHFoHSp6acUMq2mOajVslLV6KsTMg
gmlDPNgetIqaROehRYP8hx4UhdkpGHRNfcWWs+Knq4irsXQxc+oloT0ScqcnJQdLu5TaTIBGJaIK
NeD+niVFkinJKYKRuqW8Ae1/AF6rPPmgBbdHAcygSMlVPtT3Kva6I5lqpCQMDLfUayttMkdUGEiK
PTc1eJHZgYaZ62IQt77avbGivB9a+VAX+q4c/crKpQY88QxUUQNGAEEc7oxjgQpE6W0hVAb9SY29
JSVIQfjQO7mLL48YyXYaIc2+KvQ9zuqhUqsX3Jp4ZoJNmaYs21HSPvqqdD8IvtHH5CDJBbkJuHYU
MlTkXUBasv6AhuqRRb3lxZJdjfEt1dsNYAuBkeQcWBT9PofCbxPrW1eTSyMpalsJ3K0SUfDbo8oY
oJON+cTcUyRTd1lpJnq7y2R+jDjBAJvEXtO0Lp3R1f6EItp5rQKof30XekG8AROdsEJ56A1R+HgM
BxpS+AQELLnc2a00/uBDfmxU75iH+luHmwBxOripZB/NDaZcSykSDL/c6nm/j0GqZBQKZGtyQEuk
oN9ESic9epApwhssvVVyJAPQLXItmpMHTLJaTeA+oPsQ7N2AlVZTlm+KG1mqYL4VjrrZebKhNyVq
E3IENJqqWbk6NFbPAicrW0gh9uS9zURpxIF3p8sI7MC8146sprdCQnkqrvo3mvWPsgrcV9F6ZtXJ
H5qWvMPSClX/UkXpNAOdvUhrGlFVypCB5tVWr31TVZ+b9oOswXiWYCNccCifE7yCZHXOEZ2HbYM3
r698vvbG6dmVmNPLAeowhZVuSLjy1F56F53am5VWpxxLCWo0wcY0vilzzNHkOrdx360hW5eesaeG
ZsVUymjlucwlaDRJxsidQS+ty8+EpSoxhrYJ9o0IDdS254XwMUvi2pdlSMxAExz8pljJQWa/NAWD
KOUa7nDJH3ROqIo+HbgW570zDixRUIx4lbOmszHqMkaYfg8x3/tyeVFL3+fUzuzdiklI7gc+Hlte
kezlhpte6n9QuVilh15q1oAEmWkyU0AiNGfOqHmmShIwVQ7pHkr+h/p4COXUUJCvySmmecAZ3fql
5bMjGpQrTrhUAhc4pAgFBOrW4K88/3RuxkK0qEMFjPPQf5VVH2B5updKyJ7lkS0o1JeVVHaCUIJQ
uGtyWWC6rorf9aa9yom0UudZ2HPwVeH3oDcvMIY/+zU1REajHK1RJ4vweNNHYfoB2ER4tdY/Werd
nFqaA3Q9PCWaoA4ZhJGT5+Td3aeOdK1dhy/5zxRSu8VO2UqA1r+Um7WphKVa1pnpWYkcA27wpq6H
YwW7qfOoml4IJFNmRqbngsdZ2gSxuS6etLi3qlAUXdNk0PDNwkAZ0aIJ8x7ahq4wiQYK918kWKtS
Ls3sCDYVKOBNKlXmUdTv4qLl8Ugc4PvIa2dTq3pKLfl5YqtCnXDTOJ3lGv01sYPb/rk2S5APkN3l
k7v8cU9+xCy0uiKQgEzMmINnbG9hHu15APNABv5MtLqBAp14D5I3dsCbNbySnBXrCyWhsy2YbXQB
7QcFRELsEzxUQ7223rYYfK12iPBXa+I/Sx2lM2uzAk2tpUWj0wZHhmv5VSsrtVOpEMpVRFVsStlr
93WubUvNM5shf1F0faXXvOhWmkAxSsUtLc/DsUeitK5khEkMpJppcwvVVyhgrFHCLlS+MJFOicYA
2EE6ODszXVagbYU6lOONmONtfQNcP+bQ833eD5taDs28vVv5jAvX5pnJWfzP2OD16TiFZbabSnvD
9UTAGtfXgTmVE10BKpK1r7m0mWhewHVliuHCuaysy7NKFSU20x0fEbG3mgcl5LheqcgupTri1Mz0
M04a1z4BlCbIYGbYsM004gKKjD2IoSa6xVW8+RKY7sza7DTGXdKpPGAME3TUs4vnaYQOBYN77V6/
dj8U8B+6RvZW7DIrsnQLDdHLH3JtT+fHEfDshOEih/4dHze9S54TjgdgytZmMae/aFYqPVvn7CT2
XtAmvEKBJ5Yxeh68uLlskUYxZS2zQqlfWdaSe+qUqhPrIDhV52hwAKmB7ioixUGprJJ8swvX8sal
jdNVyhW4oqxC3u/cS3pQUSmhCgtxh7EVCngeR1lVjVYWsugfQOoT8IugB6F/NndPvFEBjNsVKWpz
0gGierZ3GH5oh3E7HsD5kJv+uzsppxXgOeY7+oFCX7TWHV88DzpQYzh4hIPEexZdoOMctSyBRCJI
f2zFrHBXYfRoO6EAhlUQ5MKH0yFaqzMZ0ENwbMzcxGV9Pw3tIuOKCyseMduVvv/XHn9mYZZFCaWv
Uo8QxRly/qZFtVVQ9cj7bOWim87tzN9PzcwRTTJv4iDHY8ABwt/O9ZdRBSWze92uURcvb9gE5tcJ
dm2ube+zCpUMV1McpbwO9Kc8XGscT593vhBknIIBDEYw/jpz9GZUpohcUOeT4fzJt3QT7YkbgDKv
1PvLn2YJH6FTfHcKClidsvl1KZdKw/qsoxguCh8BKLd8J7qrt9od6o+AXuZPGQaM1rLdhZOsq5hs
VDB3Qfk36T416QoaoOXoxPVrm+1cKTOpvqYXtXSKEC4Iwy0tNAWIkvN4EaCq0mVgQ/7PKDpmCK38
UCCdjTHltgYl/r4k7N0U9nBq8Q78ls0WSuWOulCcSn9h/WNUvVJvJY2cjsm5W0wmUBGgXAOAdn5Q
oyIYtbqXOUAeIF/f5J8i5PlmdX5iak5esjM7rnJWpwPLGHfUu+R9ErNIPrluFHDdhHawiq36hLFe
sDc/t2PuBW5R6YqDEamf0Ey4KsM831Y9QTWR1jZvoGcfoeLjtmW47RqOAjIKvh8JQ42ylpDaDz1g
AW1C0L2qcyeKpsZWaUugqNiqKOhbQipv8xFfviDolKceN/0SUVXrr5joH6Uc1UYlHj1jHKuPjkjX
U2XXZyBp8QaJ2bJaQZZi4MdWazujS5EQNPW4U8vuvWrobUoGzIbCCppPaEw07e9iSH4LUb2Fsv+r
rdxrLhg0I0vPAL+zYmSyfM0rxerLJjXLnh01FU/YqsVjtoPei5EwiVxJYG6BRm65EogXHiJ40DM4
EBRywb3+iWw8vdrA6KSwSNed+lf91u392wqsCZD5BkfDBFFydMyBAh1kqtv1waTvYRO2QaWk6VCP
Y9/o7MBmhz6l0IChq/Cgp/qVH/xaCWbfM55zE9NPOFleybyogiTFRPvx1705blPQPdNtj3M/OIMV
b9lhOKxe2AuHn3BVZvgHUUueH/6wkgRRQxUYZiDa6pvSRYcgYWtZ8tLqTq3MLmrmh6QrMrT2S8vd
KJHR9J/Du8zgQOxP2C59F95NBHZrqMu15c0Cgs94Sr0ChtvxlutbwYEw8+LXlY/3/dY7C29zlu4Q
EIOcK4Qj6ZmeN5gO2KuQjgUh95WwL9ta2ElZUaC+h3sUGBM+/fmJn8Rx62sdluVIfNtBMhZKOk5I
8wOHfjKNu5X7fGH7zqzNvhvU5ossDDrmhN0DzWQzLD3bU1frxUth+3RRs6+k5QXiR+QibF8Fz/ku
d8AxZzfQDT0isjrS7dpU0EKejAQFeQNKnwKJ1zwfBz1ANOBuRwF3L+6Sa9mO7IkXLbnj1+oNKFsx
k+TbETBCEJEy1xC5S9FkKhpxHQm6hifB+ScsuR/SKpddhzfZvg/5Nu53l51kzcIsmAQdmg9lilip
QPGVoLdLm+bxsomFFAVefbKKyXVOHLFSmSgq9NuBRUpcVKobU3BwvLkF2udlcZ+1mEymhX7EFfRT
C/HW0NXuQe+zNe6upbWe3AvzqmsUJChRJYjNPM6afZvQFB3w0LUuL3fFylz/mvO2Ag+SAmwXMCiV
J4yhWTlqSxa+QiSZKxunLNC6QAF6zNeZPRSt2UVv//0aTi3MkkolirUqHhHqg6FW7ERSt4qnaSuh
fm0ZyrlbSLSoS7f0IXVaZRvSFJkR0fHx8kK+v5bYyZ0FBOe5DXDCpHVWYiF5fuM33VaSnlnyQQDm
uWxngR5mMoRSPXJX/Hf+mvFJB8cdP2Gw5TF9zJ57TIDIhYHhxbfyQbLlHdnLR2+6wZzwCQBGI76u
N+nvtQx94akz/RD8w8GVBerQ2YoJF4OkDu6Ex20tDWDJahdtQcTjACa81/8UiZlCMfdxfXpg8Zif
Wp6+98kx5+iOR8SDZWk7Beb+4G4bzCv8R65qxXkWJqrO1zkLKqVaQ+FHZ39hrxlKW8GTB3rwBKyR
iQkQhOOZLfREIGZooJXc/4t3F+xrMuIybgXybZhM6yoyTDUijMdgn51gD95MM3zXUM1bZ/5fuMpB
DCpAnsDx2IOTnW9t1cRRTAIg5jQ01oMMTfWcGYMv7DIvtrEsrMvevIDsx+JO7M2OZpq4o9wgNMKJ
OjsMrAREFbnNfVRgNTNx0t9rZBwL2QMSFIICDcwSdc4eoNRyhXoYwDUeuapaoMjJjukrQW3ZQb+M
zOHMAOCBt4TirpP3GNS/BpbMapzgVjiy8Q/mlKY9mj34Tpc0x/iOKXgBvE7CwCs3y13qZBsFjGk1
Zub9w3oNe/ncnyxu9skSNUlJQP/zyaL7MDcmpZtxE0AfDE9aI96rx8BZ+26L8fXE6izadHiIyGJa
ZF9dSRnGhfT3zjuqcbFy3BfvihM7s9gyQK6oqHKPOVyFjk8wiYOtUKcuR/ATE7OAAgFDn+YVXLD8
FR8j0M8So98qu/QF/F7lIbTARnOs/0ykDoUTT5wW+gdUjO6yn2uj0itn4fNLn8TRTorKvEvgplVF
bYCTAMN1Ovq0csSnRPmSe85eB6IfINuVYLn+LtwRB/LcB5zyn/TQb1VrmoXN72PktaVqxGgWrhhf
PhsCMAJsOM77bK9DyJwTJUEf2D+yDXeqKx1DBdpGRi/iH/DsyYtL/bI2OfHJhg7yCMLwqevMh3FL
e1C+h4C72hFND6CvjY06yJ+BDX4UYYxR22itO7vsu1/mZzudlZ5Mux7mFTnF7MKVpt6tbOfi9QBu
mv/dztnbS4x6rOUqLHSlke+m+a8eOlcumH85Wr/5cwf+ZDAOb9aU9P6PiPpleHKyk531IJKdxmjq
oPgYXH8OKVrisXKkDVBthzUc/vK5+NvYHDyge4z6sYJVjnIBSAS6EwyoSCDPV3Zz+WR82ZldtmPj
Q2ViwGXbvxK8Uowa8DozwbArkAI7fj8xGntm/zQ80NQGUGG7Yn76678fzC/zs0CudSrxpAzLjI9A
fV/123o/mmjeX3nOWoV66Z5H93jKkGXcvRhHOf9+RSO5sdTn7JO6BmCBfX9AfrhlhrRJHO8m+7my
toWTeGZvdhKpmtCilKjAY5o6SBGRVHyqJf2rXYQlDSkahv0naMv5yvwUWIQhL/+CA0zNpfgm39I9
wzTKGvHbwh14Zmp2NzHFrYSkqAKAcMyH8dGRmDjqFQKbPjxe3sBlU8CxILMFXfu82F+mShoSWuAl
XbRGKbxNpu1KIAzHPlkJ0Z+P4ZkbYlVfpmZu2HRxqg5DLOAagw3i+Udlk+/a22LbO9QBsNfJt4Mj
W6CCAVVjEBj6fWlrm+iW2vJBepS3a9WstaXPPijvSaQMWeA6YfhUxLddXx507pkMaNrLe7yAFAJ9
FTJ6cDtjHuybYmAyqnEnKFZeACYkNuLP5Ki6rX4KGdPpPbOaRi2EtlOT8+ZAC06CljQ1cxIF923k
W8Cp+v/u9H0tbF579EDPMhaTFXUj9mg3bP5Sdv8HckqLH+vE0sx5hmikIvcGEDYB6qCa3XWDqtmP
iYrenxRPxcG3uxc1W6cFW7gJzzZy5iUZBRQKio/ThQRwuYRvBYpWtgt2LTg9e1N1Wru4BSpnXaZn
6S48Mz0LA0otAYoQwrS/Y3vF9vAgJJvqOPUX17l8P18P347nyQ7PIrfU9aoEay7eMmAnMskhwNPC
31Y361CShTm/swMxJ9/23GEcChWx1P3R/PFQTHCtdDt80hfu6z+TimS6qd/4jq+Nta8di1nmFEl1
WkdJIuCw0itD9bVHR1BYeIneCSN71J7Xr981B5qlUrXeZRHVsdYQo1ks7o089jBu8xTnf7j/fDnS
LCQaZx4zy55ErDSJ6o246XcYsYUSKsiJQEm0llEsLgkDpzqYpnHHz4sHepKrXjgicvqsf++KAhpP
emp3dfAz4DkewUFyf3ldS29RRT6xODv+OV7yissQQSd6dIwj4gzijkDdPAIhQXX0TNlInxTPuGx2
gR8Afnpidnb4AyXOm6qrEEXj5knz9C0wr5acqb/qqn6vJX5kI8AmbXosojHbuqO4qbmEkTst0y3M
qoE92sNMZeqCuk8ubvCYvgEE4h591c4kHgY9IcCNUQwhfxRqb6C1sq8SfwsUi5P6GAW9vJjlA36y
mFk4iWq94oPAHk7wCHqATC7yTvB1o1SxVjOc/qpvseTE1CyW5HiISV5ZoctQeGYK7i9QV11ezeJB
PrEw3Rcn7wSlJ0KOJgtNCeLRJ5IfdPf+sonlXPbExixYQBezqcgULCbWrRYYj8TskaxPPAiRlV6t
VT7WljQLFHifsxGTuHA2TRghWCV56hmp9+fyqtY+zSxEBIrAzMd0kpK03g7Kb1ms4ecWr2pAhgFR
gdg5/nX+aZogCse8k4HaHZlZ6a0hew+jqm916OpeXssCShnncxoe4Bizl7/hzDOm/celJ2VkMNB5
PeAERnyL7PLGO5DtxEBdHMdNFhiZ/kTsyAEw8XZdFX05w/v6IfOXpMalLIYiugvsR/UclZA2CJHI
gq6U76b0RN7SW5YY2cvl9S9+yxOrs3dlhKZ2L6YT3bNUGImrgj4oXqExmLzu21E+saGcf003n4Zy
I5U5mB1tHC1KbuUQkwyxHPz2e9YY/dgds5CueClddKITs7PIK2cYQEdBZ3os9KDH1w0JoV9R9qp8
VYU7SErlmcGgkzjdAI2DkQrFggQStDwtzAKOf6pH/a57HQKD2LUdmKAIjw0WgBtw/duvfYTpz08i
ERV8aCgyYcw6cLOPd1mtrLg5XTShUYXjjQYM23wuJ2N5SbrO55j8EXuvzX7nMvg8kuKIntqeq/4L
gGF/pPIqQ9MXe8UA0HXdbdw1mqG71GqS8a7V6Qev+ROwVh+azjAQlnY7npWOpiTXbdKByAij9HK/
b7PEinJwrpR9DDi2AnECqY5Guwr5eFtWWJxXssEahuK/B/iCzQ7DdAz8J0LDANL5RsosmvJCCY34
yN+kzW8JM8U0XwnqC351ZmT685OvBRrFZAhUDzOD2JxuxMh/joF3/kHz98tnc2Ei53w5szCo917M
tDbjqLpAtXEXNkbWTDyND+xVPqJ6dteBqnGN9HyBmfPc6uwScanIIqnA+lqnetceuoOwJ7mT9lGO
jO4pu5ryJR3jzpiGa3D9+9ty0/z01pC4C1fZ2S7PLhndrV1Pa/ApafgEPh/U1hsrzFaS+W/JLpUB
JWX/q/M550oqi85vBh/CWZJWGSIqDcZ2tbbrms4o0envRmKS1Y7/J4b4LB7OrM68NI5TkgYVBJmn
TDQ41K3pjZh0tlTQvWt40tfP7R9ssJagLYNiwiG0o3a1zDb5zqUfMfNiOZEjvVUlyIPUjenJoBaA
9mAVHZn+I5bXzuV39NtsyTNP1oJy4n1pJik9dR8HaEMXZpgazdsnGbfpWdXNcBjg0+s9r2+Rb2Z6
5s4BcZsKE/dApkmTbP2b1t9dPqZrBmaeGscQCY9iOBEyVmgefCjyw2UD31/x50vQpwrmScRBllQX
XgBFOzCoOJOX4O6yqyO4PjCksQZI+Z6IzKzNUoKsyYZYntZT2QhuIOuxSowWP3LU0pLHqXGOykHy
D6D33+LqzO4sTUjqlupdqE2i0MZr8l5DfiQBkZp4rAH6pyZogK/XWXu+R7uZ1VmWQNy0r4ISq+32
uLHYE/2l3DV4H4IwyAI/TU7MoLEEdF9GULaxFMPiSAAA9zMvf+OV4zjnwe1Vt48STF9uCi0BzUhv
yHQApcV9gISs7jaXja14rD4LQOCpT1KeQ0A25LtQ0Y1AX+PP/T6LNtvWWXhR8h7cBqVAZAWtjenK
4J6vkquuIxuPxzed21FLiB4Spkm1UcNiBYy07Ep/qxOqMxeOah9T9x2UX30PCIjisWPXqUQ3yX/f
Av5c5pehmc8qU47phpC2jGnSGskIXa4mWhsPX76lvozMXDSrk5E1UQrfQFbTJe3Oi8DIzGIj6Qsr
w1R1qOxC/fdlH1GWPfLL6uREJ0GHVpnqU9QbEAbKXWUWWKIxka0FTzpGGOP73aTDilcR/1N8FM4E
fSWNMZi15W/AE21d/jVrW/DNY4cuGeM43LRekhiVyN5SNToKrbUmbiFwf9gocoKTRqTZysGc/ub5
PXmqKDj7wvk4JAEV0GMF7MaEV4EaGaSZSJ4vL3Axxp/amX3kOG3TMmg710ljM91hamyPqJuF1l9T
E6DoWAORLn3fU4Oz7+tjQN/LocOyGdRRBm8YcPwRxQMzBUC+93alvqroPi3h0lbOPiIrejUUCQ6L
vFdMH93STx3Y0YyvJ4Y01zPWgurat5sFocwFN5M2IAyUhN+kXbHvA34s1pszS+HmdCunrT45KhKH
trqIcHNpN+5GtbUX/2bCuYDzYNwrijU1Z8S9+mNVJXnxqj41PMttpJKXmacXU/4K9UOBSBAOpiRy
K+q3ofcTZBmGBP6mApUNgSKnJBl581izHkxiayDopRN6+lNmWRAkfYgbxQgXTQ25Yu2n3g5mPx5H
/UAL31CIb1KQkf7/Ds0nTvpk4/22LNQGpEybEIocf8neqBjX8rfytlmlll05MPPRwEIk0ahj2GAT
9odQrQ0f2UDf7zr9ZaIJWlnZdENdOCufacvJylhOGRpWcCl1E36w35N0sWpkx7gy2ifp47KxlU/3
WSI7sZVLNKZer0znEjIMmxqkB8CFbNcmmr9X4HFZnrjIp6rRiZ1KDf6HtOvYkhtXll/Ec+jNlrZY
rr3ThkdqSfTe8+tfoObdqWoUVZh7ZzObnqMsgEBmIjMyAkVdeUFU3tcZaLsFs30BscpH9yabze9T
l2FnwIn/D7Hj0izlduJoDrNSiFKvGmpfFaVNXIxeVBA6+7S/y2Ztm8tFbmLChMENzHA/IuV+hqHp
+oRDDlR0gxuCyDCsAM5YpM3tz3c9DUDtK+V+uiIH1U8wx173rm6huWN1b8vjCAIzZ+rdBhUt4oCk
xBQfo5eOM+WDwXhGrybRl1tM+aGim/plQMmenNYFvUbOMElLznACe0GHk8PEDIb/uIP2G/yDLwHe
EDFTSZR5vCgPNJUgpCpAUAQSusVRtKAzQavjlX31rmfTYxakHmpsH3nV+1pd/ZhHwxnlZpMn+gvq
beCuwqQNXvytf/vrrGbCF3tDQ++HHNRLYgvHKHvTvnCHjXzaDAiEMcqsTEtU1ltJQapHPMIdqKgf
iZrJ4tV+sPsHzVeS9NzwTie9kcubnIOLpSjgnUSv8IliS4FOEAF0/hPWAEZ0pVEzSsjlUhhgWXkb
vtVduRMXtAEWRXcw5spIw9QrMNDXu3Sqo16sLDf6UBQbZEVSqqrmKOPoxn24FWcINNT14Pd1C14C
NHun2k/b5l2uXpMs8/NS8tsgMPs2PYoTeouZaFfhQP4XwawVNTTrCfwnFdjIlnKXIRXhhWkLFrL9
CJYACRbSEuRbXIVHRDs9LEVxDALRFobJjOJMsiq1+1mA2g5eSjLDwXBS6OKogpc3wLrIiaN1stXw
hiMpUg7qunCTxWJoJW2O4vYEkTERamOBKBH+OGEjBzP4PpfETYXBVJbscVRFcJwa7hwbrDO5GjQF
DCupmmQAvk2ltfzSAPvfQfacIHZkR9rUv9JD+NKDM3n5DtUAZ4S/77cLI6RdN97Id7ywS2W3tQIy
2EKJU4+Axecj1MEgiYehVcfwAPTaLB+MW07+vasbcWGPCjLSCIY3zJiijBBZXWTXx+qDqECAl9qS
WwfTDcN3ccPSFGIZpQJMGamcBEqJxKsExU7a/TwrrDxk9aZfrIuKLUEcdYoQq0jrtiqEryAJZfH+
CIwV0XpgRWrWI4ie728kkLBKUgy/ItbvSWUcF23+jCfpezVBl8FAYYiTo01f5g66+Z0lFMNBK1NG
2CbB6upTwgyGlA1wcJ36ShcuIBQ1ZHZSmHqYuwPUYtHfhTScUBfWQBYUis9TFR2qUmbdlHXPg/kG
dCIVzAhTOz1BxzhWSc0i8dujsInsFDqjsisz1eX+8Go4W6KitSGA1FYi31T0IGl2VH9rmAMQHqct
YSaq73MbYDlGhrB6UvmzSSo2y1kmT0mAKluUV1bbIfNjp8yrR/Vsg1a2aPoZVeYQywIyAtDx2Bl2
4j2pHcpuspUk1s1Yf83+vSSdirZCLsZ1BHU4rwntCULpUWa1HufIInQOUCusLH7Duh/rCeXZJNmB
i5Mp6zMoJks405LfTCLsRfsq/cHwZOvh9myE8tgKn1eBNiNf4bfqb/lABoIJC4rIoRetmvrnbE+p
yS7Esk4l3YsRlXaJwxzPKwWno4WQxIiAeCB48dlNhI3wm5Se2bPxf8iazuulPHfHB0gneKSNshdu
lI0OXJ4OeAa/Sf5beaSvIYmeLxhkY+rUEM8fPQWWuf4h8p+3P93q8Tj7apkKB6DOCfq5r2OvWMbP
IlZsoxt2cxI+/TszlKPilAbyIsKUeBNoUePoWVQwUook47aV61k6arsoL9XCwYN3eyZVTxTFZH4X
peCOnpWt1pZ3csg9BlkBoWlIl2ld6U9a6yLcu/U8HeKptUK186Gj/hZMkFoZZJTtlIixD+vR6mK/
KafWT3pSdSIelomv61Zzn5yI+6at/B6jccAUGFj1oWdzNEBE5vMoixQcVFXlrVRtzGZmnNBrUOXX
PVcon5YKaiQCW5h4GijkMSA2ofALPPyuAgSi9UlvEgPtCPwsNCDj5CqUY2vkdu6zYUTsy8JD1kkv
cYmskGf1PVhZoUL5tiqZi7BVESI6F7jx58rFJKyv7qOjjGU1v7jn22eYkfzS8uFB2Y+cwuMIFwok
LDEEU2xTVTF1A2VrmVWoJqftKm25OB6UHwOoUwBNBY5HAqVjwjQobAUn2bI4alifinIySVnI0qIh
7IFKyE275ZjiIdF1LMwQywzlZDqjizECgi+llKVZKYc+fRlShr+8xldQx51yMc2Ct14G9QJkDLwV
b0RgzR4iV7VLv8eEDeg8+s5knYn1MsXFd6K8hlLMOh/JiK/j9tvo9N+WTW4tHvcNuBnIukTbxPpZ
sTAdjN08vXovEoc5ifOYX8hDIR3MJHsEF7gJWnWWy2aZodyHmApyPavIT0ghUcJkEhC2vV0cCXIK
8rihrR4b97+ewfj6EWmpzgaSAqCdx37qIaorMxQrxx8yDxYjPXFvX2eWe6RpoARJn3pQXqFlgjF2
9N9KMLbZ0wYPy/ceQgZguQnRkg+fgMlhEZmytpY6NRBvTVsMCsNzCaoVjW7eJYfCkOzbK2RYoUc+
QNpv8FkOUMhU5Bs1K62+47fpyCImWE0xz1eAnvno1LKblQRFll6VTczNgDPUDPLCVMAN/78sCMUH
EbxL8ICUwxeRU1ZALCfeor6AwNCUQ2CXmCDS9ch8tkL+fnG92rmUFYg/ws+L2YeozXsNEhH/biHk
y12YmKSSA9IbD6is5x2x/J6IaHtK/Oa2lWuA9+kynVdCefeobvoFVanUkx+IfHu8lR6R85u6G21Z
9/YPjvBsi3LxdTyHURegRANlUgkOWLb0Xxmu02BOVvHd0K1sI5r/oMhAvPp1oDzbpby+ppR9I7bk
KtncHSkpgGvSiBwoOdicg1Hx9+Z7szhE/biw/qeOpHC2TV3jcW7GjCsCvOC4xOIxsZ0liD1QALr9
HRkHku6L5aKq62GGOsq0GKKll4AlKILEeNOvZzd/r4Xuh6GEICqFREpeXON3XbpPDMkrONEBkMWf
xsG7vab1/OZsjsoRIbAAStUiIu+0zhc2aMh7mDxgjvSxto7yGHnZR2PT43QASm+rg2aXPaO+9Ics
9LwSyl1kkFoZm7ZHbmMWfn7svWGnHHIfU3xoixg2i4V6FckB9/cfJ3giGbjwHRlY7jJoKAM84eZH
QNwJP5VYAL2hmpI9/tJ2JXTPI8Qy0ISMG/7YWGSqF9oeDrqc4g9mH5C1xbST6dTFCBPkdinoxogo
MRwyAZOon9BkNDm/sktWcY0cjht3/rRFF1sgohWnijkyE5LpdX5kLZtmB20Rr3bjJ1aZ5g9PV5Sf
wRSpovBL5UEhxGrUfMD1Kx1kCvv4qLlQARWstgbioTNxcK3TCzE5gDmfOVr1h/N1Nk/dlBKyI1pg
ICMaDLPxU4d7VG3loXVVc3Gg4GMLDLTVSU7zenfPBqk7kwW1rEJYCk2Tkd92IbjzB9kddeh8hvPR
mJq7Ip4JWOc45TLkwhaPX8AaY7SeKtXHORbvxSJ6X8ZQ2Iyt5GH4IzbjRYKKD5pYlTFDbkEOTS7S
ILEV4vkpJvuxUbdqKoyOphTeiH5MshSbam49iQMme+QOYQz/qjSQJQJgPZu8oM0KhpP9QwA7L5u6
x2mzdH1KKmWE1Yh/hb7oG6rj9yKI34CQCjAqUEyACpnM5sb6BTobppIBoWgLvYHss8ft0lcetQ2g
acGw+gOc1ujCZdBvYrrF9czwbJK6s3kK96sPFUzmAJP0v6PmN/TlWDu6fk3PVqiUQE9Evl1AHuwZ
rfKqKNOd2OAhIaSRpcaQ6NO1xBWnaR8pgdPLuT/l0mGWuPfbgeYPz8Lzr6AShNIYQ6kH4TUSE3Q8
IlA9cmhiL7NZ+gp4WENbPrDq48yzRCUGXaAWjT4D/iU/qFtIR+7SXbgNfhKCeckKdp3XHLQPJuUJ
uZg3Li4NLK6jJEBRErppUSn6faaZBp87Rg6G8jhM38YB5FFxfqiT+NuoxVDBkubKrmqpsEiWyMhw
GYfaoJxmMUBTAG1UOM2kAR8skLYqo7zFOMMG5ReLZO7UOkQQUCVQ6SQcOqKZU8wZQ6WItRDKG4ZQ
JePbyUB7ZcjMGLOcSfRvLwoNF46NSJSrEiE9M8zJRUyXfgBYYEsN+AAQxj1WzGatifI4YVEGXKNj
Tf1S2XH6U1eZj+vVrwNFU/DUgc31ahBvxBgapiLg1OZt8dxA3Q58W1Yy4zEQfIaoxShQLHoS31gr
W6/inu3SZdURwr445NhKKITMr2jbPnHHwZoc0LGPd4AlMo75enJwYY8650IIsveI9DkwXvO7fo0B
Z30pLcNJXslkKGbwPhoLUxD3IoZqWYtdfXhf2KZuQBim/w9h0wHcVUuokJSJBaE6R8Z0DcOLrubr
F7aoazCGagShxilwm3ddMaMc7zvCUppawkOqboQH7nvoT46CLwt0xAAOdI4VTYiFK+928QvIob5I
+uK4jWPeAG66qtBxDPr4TatSGfCJdss3mHaZjBQxJc3v9BnUy1EnTKbI6d+K2PgZz1LG+vCrwe3i
51B3SExyIefUJgYUYsRrE1q1LZJewv+AicLcZOF7WftPRWwh09pW7WcMjYApKIX2o9b7TeSVBvQM
jMzudMwZ1KzKDuMSK1QAb+NFUCAimnjxxP9KlcXWpMhTK5nhydcrcRd7SYXoIi3SXMnm9FRp7PEp
d1oJzU9vvsc1wqFKXS5xAHkDIbWsmfnb7bN9ghxdnyzJ0AG3kaGVRS2zm5u+SiJkCK2T3Sc+ED0+
FCmPBf7be7knPs335cNfzAKjLbp/1RIiT8LoiOQoW0kxm2OOemjMnNBf/+rnX0ZtzNiVIG3XUWBo
HcGVX6QfKsZZocTWoYsqOe0TZ0cvlW189KEp+eOO5d2UdQ9ztk/lMVypl0jk8SWCsdVMcSk+jIz3
klHfBxg67cLkwagikLfmdqMPDvSUXT6UP0NtOsyQScqbbEbaH1lVkbsgZISTyrNdIerfhgig+A4t
jULZhkXjgI38Iw3kzVj2h2qSBjMrZTwWkhcMex3maHA1jGFMIx47kf6e56WPB/K+0yFjGMgYP2t0
X5PnA8ojFkivtqWeWnoju3EW7IKmB7c9WidlsdVrbtMbxbuWCdtOUaCGW1r1wCM/aSdG1rD+aoMS
xP+fKbpmwzVpXg0R2qqQqvWSj8zOotNrESi02OyO0Rbqn7eP8fplPVukIpHWBcPE9Yh8/PzSc6kl
ofPejP92XVTMESaoOQ9RC3SqzVtEFl0G43cANDNUhqCpovyUi83tdZHbd+N20njmum/4PpuRSQyj
CC3o1gyR2eb54xJmrpEVjEBHbtQta1SUyTpx5CKVlBOVX8CCjxiNW9CjNqsqdDnOu7005imhgkgE
Rp+eU0Tspguagr9m5DozxyQ7HvdEI4LV72MtjwojFaS+kiZG0hzymDv6HIvjCBEPESLb1d0SxozN
XEeBXNwCyrMmjb4USoNEs2mHvThz3hIG3iKoP9C5iqwGvDdtjSfKULxxQw+p5CY9VJIG9s3e1xPh
Q2zl19s7znBoJ36XiyRC7JK2nUgHIW97q2tTSwnum6Yx46JmrX09X9FkSObxunQ1ow/palC/dAMQ
DygbofiIuhjYYAm5Z2lXvzCm799eGjmZ1yf3bI/6tNM4TfzIA78Qxm1mctxy0Cfl7baNPxzYsxHq
g0IPIwWy5+TWMEN+X9z1oH3uTIiLbLtHcSckDKfGWhQVAIOYn8QOia4H/VZzEV863P/bSzrVS6/2
jRAMiIouCgaNImgSfuH1HjFWfqh82eOt9lHdam6Alom2IQpq4Ip4rY7cYcH7z0cCAJ7L+q1gMpau
LvXid5C/XxxNlNr1AGcTzZq46J1kUN4reHTGatdTrQsrlMeR406CUDhHqtUDho07u/0O3MSWtD2l
b6Te1FnTr9hVGIdz3RNc2KVOZ2j0y9LJ8OL6Yf6tb5c9QD0OBMn3sQ9SjhC16nkTOLc/7fppvTBK
ndZumYN+KXElWgdszJ6wC2z+XoMGFKEM53dpy3oUsL4hdVzFSk8SpexSL4OkqwOBbLShgEDA3AZ6
5g3GLDPMMrG4lZjLpLK0UCkEo0/g1MZt5St7QjpNugHxzwZdr8z6n0bKtfO20vgDMYbe/BKG5OnD
W4INhdNf6UvotSiSgtzpW2EBq/bz9qdc9dsXJqnkJslkgG4qYDu0NLONKjX5ZS/Nd0X1ctsOOf43
nAENP1Am1LJLHV3MTuysvB3MgTtyMaNlxHI5VzD6MlS4IESqFqaNt6CizgfSY6/3fl0GTpNPdpE1
20LtntQYitx86KDj8WaoqT+qszUnqjVVHOTUA8focihmAkkABYjJ5UflDU/S1sxH9YcIArFQW1gB
gPUhKC/VtNDq1EfAHvkHyW9seYt5EVwrxeHvYzAbCVaB4U/W45f1VcjfL1yjIRpQnCobPEPK6Dmc
oCSSybtFDhnfhWWG8lFpoPJyZXCRNwQvlQzA4U6MP26fr/Xtk0GsqihQvKO7rGCLK9qkQPo8BqD+
XPTfYlYeSm55KXOB0dD9g6s/26JS9YKXwy6dENj4Ad+p+TkfIit7SnVHvW+ccZ9hQnfXgv/Amk2V
sZN/cEln2yQ5uvhiBV9IZVCdHq7qNneWHQZdWnexWp/QRCcvwffb+/qH+HI2SJ3LpBOEuFNQqhiS
5kfZ5M9GEoyQ2A58jClvMonzp0oyTImfN3IbvivhFJC34p3YQxkGqn54ICIO3f5R6+fp/JuoY5vr
cpfxGppjsjTdxWPMeXUd9BanpAXjW7MsUSc37+qy4kRYiqruPUgkr2/7YzoHjAWtV1ch0P6f40sF
1KGc6rqTKgxTQBdMEk0i2vA5Wc33+ZlN/L8eTM/GqGAqSHEnxqTR3YCZaZB0UylZp4ZlgoqcyTSl
UIeZUlRvZyhalw/ZU7gls7maN3gtByYbVvC8ZqgjmBzMg4ioNBnoJ1MmCz2ToImKVenf5hlpSQ7m
ysEsMEm5iSJz2ISedkifE5M3R5BsmBBD3ovmvNFZqcrq8+T8O+hmEfjxgSIY8DSbPqV3HqNchhPv
hW0J4MI/4e1ZxyJd2KMieN7H4iQaPSjPgYdseWsGNcpRrDOfK/rnLJVKM8mT7xKfVSao7DvM5qCz
fPs+rn/tv7ee7hgBDiePhojYVU6iVUayWbBwrn+4IGcTlN9LlbAW9UHB+zLpLJ0b7bb5keeFDeZD
2+dQTZgHdAKGdygV9uLm9vLWncDZNuUCOyUX03jEyaqbV2V55CeMVn7eNsHaQcqjjaUhd0kDaMBS
F8eQK1xdH7e3Taz3a2UdwVEGigkE2V9Dhw4iq7niFgLjXcADLjzHDucMVjygxNSY5GwqLEIr4kmu
sr4Lk9TOaUklRSCawyuzOWolhoxkX+wfSzT7a8mw5Lmz/+UaqX0swQDMIQckBW/CnZEAJ4fLTziP
ly14gbdxwHQ8q5/uYo1UiCgg3xe10HX02uKzAhKanx8Zi1odedMUkPyLssjDx339cFFZ8EudoDZA
RqPJ6E3jGNti+w9gd+RfuvpeF5aoyGCoY9dOAZpuiZruMYr7XGnSRkaFQFXbfdljJjaePaPo9njs
HrpQMyc8xZSBf1WFZoe5Gi8UxsJsh/4YcbVVLL2C5smCCSyuv4curKlN2qEr+kPMhR+BBqGJpv0R
d0Nm12JzX4bjY4cStKqFtpYWdq33Vl/wTpNAWsgY9znfvqicvIuC1FWLUTUTjW9NY2qfuQifeRp2
3dRt4lC1eK3023p+FDrxkNX9JoiGhyKZnuRM/EymcdsLmHpJVVZr/sRUcL19uqGoUHDDfCB1FLI8
D/V0hqPIfxt3iZ88y2hfAd0Nz3sMH5Qd0UkGTj85kmeyuIvv6k2HJma/CZ9YHYbVfBgSVv/5KdSZ
KYykLooR5Qgd09CdioHz9qVZOJPLWHD2Ve94YYk6M73Sd0o6ohYwtZINggwnwVR9tbAypNVrdmGG
Cu8tBvqkgTjh9DXyCfOP9BY6igPMfGkT6gb2INH6a1JHlVUUoIAoa5TDnLI+EYKMTLgiKasd44lH
ufG5tTgnu5tfdH++U+8AdwExBiCwVr0x/N6amZ331YVf/Ary94uMv2znOggrFM61ST/w6IuOTWkz
PMzqvb+wQbnNBXAwQ5FxWlqnf4XarvQZbiTMMOu987lYi6Pu4p/QZAPzISO0rmcvF5apK7OIrViO
/ZACzkAcdo3R0E8iqZowgdTr7BsXpqgr0feZEuunqSZ0WIzSlF/53819DPIN9Fk0a3B4KPslDwRc
CUjBpgqRpbKAzet5zMWPoG5LbQRFKBGWlckNPMPtX6AH9zFigDl3IZ4pMF7FrLNDXZqhifpa53GC
I8xa9NM7r/q3T47MODn0NLEoTLURlaA0CRJl20zSo6QPvBss3XOo62+iGjlzqPl1AIWVuOFBGz1Y
tVB9hGKxi4e+Mo0FSuGpcR82MvSPIFYpAMomZ6WdlY03RJqVzrEVyoaV55zTpYWThfNdKE+buIVe
tZoYszNpog7VawVlwCQ+BBU06Jtl02qLncdRbk8xD2aHZvyYxFBwOG0KTYWLt6XYWr082oHY2Uob
u2NVy9btzVl/O1+EU2r72zDSBSPuEk+Q+k0aJjae71YfALmvS24yxF4oNs+KVtjQ1AKBRmR4aakc
Bznd6CDLAxEV8Jz/7ifJJNe48Cayqs3GrMGLYPytNWXMLJee/rOMcNlb24By0DI9sB9nrJ2QqUcK
p8xFItdAuZB+ewE9Af1n7mngiybDXJgAf+53EuNorruW8+7L4telRtpiTBXhUSv2DTQtBwgWpYAL
AajIzAHXr/WFLSpUyP1YoX+L5wkBToPP5KQzTCS8QNl2xyq/r8f2v/NBmYoIU45GYyWi5F8Oj5n4
xoWz3SXJPpMTVlwgW3Sd0JwtUXGhUCd1zCXEntZJjwuwSShL1LZ+N9odDs+G1WljbiMVDTCNMWCQ
EceEcBOQ5Cl/gbKGM1mEPVlh6oCupy7n5VERQUwELplBTHlyxgrozVHhxUQoiAlqK31GOHAKsBD9
YOVmq1754rBQMcBQoznLANn10hjA5zA0SyYhCfEstz4c5XmKJu+WqEbdinAcEayN5JXP8oYZvhlL
oVGBYK2RErmEneZTBnrtnjNJwouD/2CAot0hw6GsgSjG6aeHr2UtamUjwrVW1RSyCrkzzwGY8zTp
kGWTc9tdnsrGN/aRnrieuUIao0H6q6u3gO02g3jN1nBTB+89FxEPjaDGiR5DC+IeLl64s8by2Ovr
/TuT56k7yBWYzAun008IHqQ7QOi/T2jyJWDbxQBY62rbf8K1v578nvNtnrqKGTSRg8mAkyGCU0Ba
/6jc1iQI/hjyhOAEQ8pS4wfA9Rxl9N46THQatuixoJjkLlx/gPPqqSsqFVokzgk8kNBnThvPZij2
ZgGoT8hNdpk/cAC93/7m63WSi5VT17MYcD/D6eTLBXchFG0F9BhVG6VEgkJsn9ho1/VrdF4ldV3j
SGsVjuCGK2NTiN8hlMo4RQwDJ3aPi7CfqRLUAhcg8YSssnLh9wwizNvbtu5x/l7CKRpfWAiTGHxy
PRJb2Vv2wkb1SRafbZkeh3EdTiHkws7UpY1RjjiXjV3t49diP76SuQ7OgVLvDPQqqBcyh7NZnbI/
ZDDn9VERHiRHijobCE3K0+JCauAOCVNiVj8Ic85sNxb/JoxmzhjIWg9QZ6Pks14sVp/baJhKVH6y
6a0uPqfc0+uB8eFYNij/wofl0i0cNrQekJapshnLWGDKwvVenQ8RAjIXyhq0P5lzAWj4SkNE6qCo
PGwkz9iyEfjXHpuyQzmMYZC1ZsprCCI8TTaHRsoJHxi2INIk42yGIz4BUWctv7KD4dUf7O7KdXuQ
+gWU/6iSZm71rIc0rqN7/ffmXnZqK7DJC1OyZl/7jWIFdMaZT8urpxixqwIQpWE4AKOrlBOBw17Q
BYNw3wjVCSd30oc63ZXFD3I1JkcVgW4Ff/Hz0NtzhIFhpn2RdtVf7dONj1zgh34qoEaEnOOIKa9d
bWseGe/Cs89m5VAnnOeXwEBZo14UQj+XpYH8FHKkNUQSPrQddydC6jVyCc/AaC+vbYnCduGET/DY
7NWu7raOeqwE3RkR9aGvV7OcBZ6bUE8gEUJ7J53YcMcfUFK3OlN/iu+brbbVXvM71gjU1XUl676w
S50uodZDUAtBeM7IdVMbIjMb8cYQWWnHdbWEskOdpgrqdm0Yxxpkv8y/eMJSlH+8etv4BJpW7Lze
XvAiN8FO+BCZFV6NrBN1e4sNnnqrznG/KBB+h95P1Zpa0NgctJei9JBkotmJKQssv3p+/95Zg6dO
lJZA34dXRBWeY3RkS9pFTwaofPDWeWQL+1038k/7C6ZHCJUKgqhSbjdrhSENSiwO+HgQws9AdIc6
yhFKoppVGGASXS+3UtT9jngcqinlwfYVx2aeRJ3ZG4l/O3pfRVXq11DeGcwMPG80WDt0CO/UXtlw
9T4KJ7MrWDjgq0yEskTdmzAvubEhCq2hHrhdE7oqSx5dusoZKRPUFRlEjkvzGopW4ffg17glraDG
LV9R0vwMKivwpL0CFdzA1xwALH8bHkqcSKJt9U5zlAcoB1ncgb/T0KwGi5Mr2my90XWBXv388anL
VQqlmk5RYOCdy92hCAOBrflVe+/8hRC6Ofz3DFAzzKlteZDsiHbzfULwiDaDM++nY3nHSqpWfYoh
8BoIFWVDpaljQ1VJjB7tHFfij2X5mHFPw/h8+4CRFV256wsTVCbThbUgKV2kQ/O08+PtX7QE7Gu1
Hv4v7FDXCuOKgWBA+cotKq60lMzILS5P7EQASnHQnZgvnRaKQSgcHqbyKVEDgKUrqykWM8snV9UM
R6mDhyXPjnrfo52Vlo6QFxhvZQFwWRtC3bgwk1IwWWLPCQnQXzxUhI+dhQ+ViNe63njNAABdF1W0
4r/GqTwcpwo9RSITLrjJB272o3yfP0wRdPNcDUIG3mDKpvxOYPH9LoPKdukjaN6pxxIq4om1i/z6
7fZZWD9uf/8kmj4n7I1cGHE73EYUN1Wb2wt8nsCzGlOspdP8ORMnzW1NHHqaca2ZRZI3t5Vf8+1W
1/NP0HJg3XKw6+PyiErrNu5RDC2G/VJUb0I4u2XMP8uD+jiMjQUWSztUjI24ZE5QR/uUS30NYIog
TPYDhnDnFmptLeS1g+ShFdtHUe+cptAf/vuNA5INRWNR4iWBLgUUfZUuvQp1uhj0bwnv9knsx9Ov
20augTRwn5dWqJNZi8KcCVqoI49r9uFmPFZPAeqnkA72DQx4p8+ji6zOzp9CW9wQgc7gkfXaOjHY
0qf28jdQUQJscIXYzxyRgAfl2II0vjwobvrIIQVJPWEPgmRwXnaA3+Uon738VY/QajRuAgsyhPe4
z+1ecMLOCu/EHeezyhJrR/jy91EhBowGWiovcDMZAnPYH5ocWojF/5SEXZqhLm/TgRK9aWEGmjHj
jDyMyJn3EjA8ZuBKD+G22f31rAAjyU58S9/4TWYxeRSu8AenA6GLpFAqC1d9UFHq8NgYkQqSQX/S
xf5MfQKmYG3qdfmXMkQFCWVWc8GYMvJyGh1gKm2C8R62HNoSocsiO1nLLkE98veqqEixJFmcthUS
ka71J7CAJqG8TRbdVnJIvASiw7hVrE2kblXbFDzPqfD3RCeowMpws76Rg9ztZFOwgvfRT20IWi1O
BqAvK5VeizaXi6Xu04I+YDFIsE7YWyHt4HUOmadlfkFSBbm+t+dNpe5FJvVLFLep5jZIY5ZnwVw2
RP14cvp7iBn896R21IGh7odmjLWM6qjmgvP+Odf437GkvJZCuhOWiDWgt37l/14a3enMoekJkPHJ
JWFCx6/NrD9RXrT2bKcJ2kry7h80ltbS5YsPp1OPEoypQtZOTJCa3XECOIZBNQq5N4i9OfEz6Kqa
IzuHYl1DnTyULqpOcT1CZK3BfSejiOkCIqTcI3MPQmb2d2zlwdWn0OUaqdJa3AvjXHNYI7+tApMf
9hkMSl4amEBRS69cjDll1kn9Q5Q7f07K1wjZEupigliaNbb6G0s8FLgc6rapzMzV/b8mziX4nmoL
XQGEE3845i4r82Z9XsoJjUqxzIhz0Jvt8X7uSkuuUkY9+6ScceNO6pTn6Yph4aESCnKl30R2Kf5m
uNA0WKxIMlUDVJ4Ya7kDITf468bBnJ+7l+YheTQeZkR3bcRnNzxghrIHFis/MXvrZ1EuqZYkUeor
BQ9g3pWbOxGPW6FBYQqMvbddL8PR65RPkqEiqhUljnOlxodKAcFRrei/qrkAgJSzy6BkuPrV9+fl
eaa8klFzhiwWiCzCZ/go2CmCWXtUvWCrbjtXee/syi9fuXe89tXfwCiimxI8lVC08PPOSf3SD5/T
Z7CTvAKH85IcDTxNOzb71dq7QOYlaG4B2YMCBOVYJk4p0zwaNNTPAq9yAz/ec14INBq7jrPmOaEa
Lhi8jlKZQANPM63pw4VQ1iSoJcUGpNYzwxqm2L/9nU8zpvSJurRDXem5wcx5Bdi5azx1QNn9bJEs
ts5glw4fYaRa2Df7CeqxsVO91cA6zL6kW8JxduseLbR/UpJdLaKpOqqyoi5ho091gAtPqkNnZpkX
dHoh9zeYaepHH9odxKPQvYs9/jN6nPfqvngl2HB9M+8TdLlZju5aUxavPl6GygdKlYoMoYuv3txY
0E83ZvQQyFCZjMHy/qW5AxHEaVqv2cou4E6gbzHumfxuK8mALOO1gqqCrvFItb5alrJ+ksUI2SuJ
I0THKn6AQijoocgoU8ac81yLW9BCVniRlDFU/VSYv9jtNCjQVe9x0fmH+IhdPuQE1jWbBHgPQgfv
9nFbSam+WKPcyjyo8iCIxX9SKgIb6H02o9h140kkOtPnVVHeRIv4RNVa5B2yVz0PIP4rzQI9dtnm
PztgbI/kBVb9YnXZr/n+v5q94llYYn1WA/Rr+G2w7Q+AYXi8PR3+QYqzUne9XCDtiSKx5QsuwWcj
GjTt41/aT4tV38sbdpdkrfT2xRp1KCsj4ORF7eD3AIESUG5L7OfIbQAGS8zhLfipJuaUWMFG8xTM
zoZoJOpgt7bVx/BNPwj3P+PCFMP/PkJ9+U1UAsTVg8LNA2o0RfkRtLxZaQfcaFMXFyfvf94+tisZ
xxdblJOsgapWlBiXskm+9RjckqfP2wZYB/aELLi4hmqZjskUnU5Oe5TewNykbUoPuFUXT/IW3C7d
r5mp+bES5L8si0pyRqEr+VQ08FIuUVCSIv5HwI0WJpBkOwa/Y6BFjFoMud5UsPlikEpfFgngwZYD
E93EdXbfxfbICVYZf9RN5siG1yT3jG1dXyFKl2Bo1kkw/epNDZCegA4M+ZKxUb3Fll+y9wnDVbJD
KiLZfJJTibN/kCqfMIFXS1VRkCNlJx69rq+WS/TaejXHByX6LdL/kfZlS5Ejy7ZfJDNNoeFVcyaZ
kEBRRfEiK2rQPM/6+ruC2vcgAp2MPr156C4zzHDF5OHhvnwtBxydjuJQ5c7kpnREt7sfL6jAeegU
AHVVc1Sw2lT7VrKnw3RXgrzXXR77xqLhBRBVvoyXknyq+Tfd7n3z/p3sDCVVlTdSjNIvFYzXvg6Y
F/Bmn1QPqgKByZVh2t0BG3NMBCVmgkiGAdMidMtqrWCcBhmuMR7qPjl3QuskZgVNDQA7ORth119u
7DIebKkMdEC0eC6tdx0QDwje3sj4wQ2NgWYe7xr/jASiN8HGHuOd8kiHgGiHNwqQQG+U7rJbHA0I
ULoznkrg0zvMtumLJzxHKa/7FNQO+T7YoTvzjgBv5Izvyg3Q0w6gbvqbXXBok6QOEjrU8b36zMsP
7dXxP4ybCZziLgvR1oDtRMGItVdf2rvCLuzkP3RsC2rLLer4PNzqzrvog1nGkw2dFocicE9eTRTM
JokLa4pnP+sTD7Bhm7OZdp4BH6wxbmzpRrVJTTwOcbl5stuAGqw4SO6bej3H1l40/MEWEzGVSzaA
2Q0HRvUbDWys2THMLTzHwnvRJTepU9h1UJxMsHGj8hbZ0nl+UnuLCzLdeY58+AzGnZmQFlWmCeuq
3qOPBAGx9M04DM9Uzai142Pm8aOOz1jkD2cIXvSjCy3jELMsYeg0FG4v1GUrODLqzT+wdf2UgM7/
oy1JLQcVwD16SgAWdKFJbo83JQKa0l1uYk7V/E2N9tPloMvA9uB9YWiE2UBGWkaCQVNwvUMfu9D2
+injiYWWu8f1xnww7SYBTSmiOS2A5oODbnV0qcdP//e2W8wwkUT8mJIm6uwzR0qmDmUL+AbtaXSA
/MlwF4UQh5uh6WwPF37EsfvcAEG8pksEPwaLaY80sZxigjXt3PrQX/TX8cYEfZzk6hXcAtcN0y3C
TvTWHOP2u4xMZtlgWXWoZ0vOkN+mnm4Xh/qBQIUrQx8eFdVwBnv0DIhrcO3vXXdb+8w1QJqomesc
9sXjDCgVlSAgQXoXP1fn8ZA7qMZYWOroNDi0mYVc6MfID2JQ3yJ7IYJG7194LkQktGotI58iMsdY
nWc17MnbNpe89ntybIPqJBxpvMFnZtlzk3hB6zIUB2VVZZ+WSi9WYTohpfMMCCzkaefgNNrDia9V
ueecdJAlgS6JShGxpEm9Fg5FJjeaF+m5I67pSY/ID1WNOLwGn+lVcVy2dpirdG6UogYQAwLWvuaL
LlpQDjlcsOzmHm0KJn5t6blVukMw3UvfOUu356G2xpmbFXqrgxoqwDCpfgZ0Osi7rMGb3dYqj/z3
JW9GmftU6o1abHRkhQqAlTrjq5QfVe2FMyK6+dnDuR0R4wVjVa3FsgPkpHP1nwrwoUAa2vq5OlCS
Ab4oCN3b18wxN2m8oG4tTjWdwCigca7iCz6kkoP/cljMGWu7qAiLug8RavZO6A9+6Eh4zt12QH/n
bs5VAvvcQftxW7IMSODPWmXo92recFTvJU94Nj0o9ZZO7I2W8Ds71bll2tGhOf3t0kOu8tjdiND+
nG54JTPeEdGYe3TFka/yuQTi1zJ8GYYTC18TQIVBuRHRHAiWLRQpLiJa6J/j0YketQfO9HO2Lkua
NJeSCohhE3qiD0xneqGi5SEOy/SzeKZutoVKgcwxupcf2OxklkIJDYp5Wwqgk2iF0opBCFWapnN9
XLxhMb4HxDC9PpQY1kDm2C6W4U9ZpbEFFZHDdUO7Ifx2MIyjARp2STQKNutcxctBbuwD1xeg+dJW
nycvDlLXvIy/J4u3dzjnU2N8TlZXnWDIsDt6lHuSJs9UL/s31aOtE9cYr2OMVWHEBsyA+eauyipA
EEyfM4W8/cC4GrkkOmkaoHrR22xTRHXzMsO3KT4FpInwbVzlN55Fxuk02rLUJvSGPe08oGJVQH/+
1nShJ+6ajV15gqN8b3m6UXSmrjhUFpIkQv/HVMs29MZKNhygqNDznGdgxMhX0apqEeD4gvvA3Iuo
NruTxSdBbqhQVwnLh5jCqW5lhOrV+e91WJwUwG5t2laEEhXoMnienXMF6/T3myRdIZaq1sr0/oeQ
QhKg79pe7sI70QGc55bHzbP7/NFlE6smg7ZTZh8JoyynlFFN98oT5QtMPcEGb59VPvALW3uFXWDd
3m0xGzYa5FAVR2QCKdBCD8TfUQ0CNxtsSotjeNldjgRUBv0g6YBb41vp/uv3nq7gBwEqUTHij9Mr
kkhZlrJAdRndDuYrJX5YUB7QXkGdxXlW775DtrYYZ4PaTiYIIQoE5Ul/Vt3KJ8CDA7YsO8ix2QKn
JWV/LaGShIIerWix1bxW15VWqEbEHmcKky6O7SuAdaf8n/CR7J3KjSnmoliGftGRTw09I3/Ul5+N
SKws4Skq0On5dPQ3Rpil6qRyKQRS45qfZD9v9N+VkAh2YRgyGAGLH9fd6a6f2Rhj16qEgskEXQdv
6tUfUEi/iErqikLlxZV5pxASO9ft7V5EG3vMDTFmVa+PFAqt+u2hcMdA8ruDHHCLjLvuRIUAIUhP
FGhoMbFSbtSFgciNXnhxaNHwN0NCGorHCqpT/O6L3StiY47xXrEUqqFc4QEhZ6EjtL+yhoea2K1/
6RsTzHM3hoxwKunUhNZBjpYqK0lFG4yrFJQlakVZKj7IpXnsVfMsVgUnrbJXtVV1DW08sqmbOGTM
wjUatOflHuX5suj8ZDV+ruNc25qZkXvBrEFypYoPJjiQl1AGDXyWBAXpfsbm8KPowwXtYuSb0Wh+
o5q3s1DMVmZKHLezH6prKAoAQKAYn+rKERGTeVbQ5jQde2fBCxLoBrSAKNb6rHgdwixwNJwFIEaP
8e3iFE6GVpWn2a0AA+PlJj7LAtFnw+ZbmGMVFW0vtOPyt4RIPNObTwJEt5EAorTQ69e0sNr7f2B3
LyeztcusUiEa61z0ne7Fh/pQBNERCtBfKZaAB5b5X/bD+2wzt5pcFW2TAOyG9zrUvLzmGAWFmxzH
YIQWSv0QP1A5m/CWj87aPWqbqWWiMWzNYRpQa/dmGc3OaWFX+v11H8UbG9ucmmmRMAoJSrK0boOu
f29QbzvNhkIipQwETfTqkieAkdILhCAmXvF1/0J7H+Hb7zehEBllJZ2aEJ1Ox/KgnNYb6ZYSGUtn
PgxzN+LbmGL81oKSQiPKONWJTlxdv1+633FUQEXqKFDmPH3mpXl275uNQcaLLbGUmoRuUPAw5lYI
UlmAap0xWNC6GuSW6JWuMFntOT/ydixn37x1WW9mVcI4p7WCeyjqJRgF3TVAtHJ94+xWpjbH760S
vbHRJvEqL/VEC5PFLVUpjwL1KXGTc3Y0gSP424w3umBPfoZsrnJRRYDZoE3GRy5zHAHL/BVHeDYk
IUabmLcKQBpNrTm58ZJBOUdGK1cBbiNlsDq5tzhTsBe9GFCDMiEHBd5bNl+YQ5pbGGQsMOWGG1zi
oCV6tES0fy529hDbiWu60SE8RIfqRI4qmpXDR+kP8KpIiPPY/vaWfPst9Peb5VDBkl+RKTM8HX16
c3iBtghvuHsHaGuCCdZCaMBOeoYD1DsGkuCJ23/rrdKiILv5te4ByAXCCDQvwFDYxkPmIT9yqx9S
4Ksg+nDHBcnwRszcOxAolbJBxOeIRx2v7wOtYfUW5Ff86tAjK88XzaQDZKPV7QQwNw7qVmGrDC2q
AHNmQ4L6aKTteYgrrlfc8xxbQ8yFk3ehrg8iFnNBghjgrS8UbrA6pkcTxKqM6E5FjxX4PbixJG+I
zI2jz2uJvY6zRNe4vRDRKnyqFIk1tJSj4kJv/pX7Ft8frmEq6KA2KUrx495F20GFflfcQQIao/zB
1u6rgOY7MoAZym/ApkKcbnlrBuSOlzr9T0sqEQO4Ndq6zT6OgU0VsqxYQk/Xlos53YNyzuqHO2Ax
rKFLAjmMLN1YXtWk8tTspZ6C6y5k9/341lJkEGBLgIhmhp4MqpBBCxWBHAUI6jfmrXyHjgRKYB3w
6oV7YO+/DUz/scYcGU0xTCCeFR1Z1ckVqCYnkCHotcy+ABXoDDe8fundI0obpv5jjzkwsq4WbVpo
GJ2IXIr6fTK/XJ+/3Qrodv6YkyINWjpIJUZEb6EFrPYIPOcbrJ7pCucwiB/w37vhUB6nmy5IHATA
gKJUrfWv0sXbD2EOjrSYmSGp8t84Kvwa/6LEP72VHRb4JhckhZllOlwfuHsDvU/wG/x84/W7utbn
ssFxlYmln2ZPMn0Frdp30C/wMr+EHKiZUfPwxbxU4e5tsDHNHNq4kTQo2mDAQnaa5zWopNKqmge1
Fy281exZMTnx1K6X2Bhk4re5aRt0/cFgPT+akWI3YojsXHwS5cUauEifPUDz9qwoTPRmDoowJQQ7
ywx6Z0YhyS4fzZueChpV9+Pr4Ak+lSubnOWkBsazZslQCnijmfaKb5HHQ7zyzq7CXPBNryXZROeb
9md1t/OX7qw/KD4ak1EmAKaXm9raPbyyrOkqUaAfx+aa0khselDj/N3RJcS+Yqe9Qf877oL2PvPM
Ay9x/6Zw/ckZbywyQwRnXCMMBoZYUWhV4ULs3q4Ly7ydztVZCRA7R9ZMcBUYXvHY+8VjaWevy5F8
aZ0KBKC8Gdi9Czefw/hmUR30LlJTw1MywwqnQ54GUK3jRVW7R3hjhfHJfTOoldgZiF7Bomvp+lq7
xTR8EdTmVl3T51LtV28soYdXSL606PelCOCVgZA6nxprHCorUoHsMPpjl0p1sBLdL6YeZCOmPp6L
SZG8olTdgqRBnBiP1RCG1lI8X/fCvCEwbl7Q5iSKE+wUeUKX0rw4Y/vYDr2jrLwtwrPEuPvZWEcF
dRcAiE3RkQbo1k53bZfb+b+hSlCNzbIw/nxVYwXUVxgTCsvOuOpWaH6/Pmu7/ux/LMgsLCmpwdnc
5theoa6cptnLNBLUhZ+DM1vseNIV+8ZAdiES0RQRa3yMM5SmmqJWwNHKlC+Z9iWTvKGKrSY+6ksR
mDhXqgLGKPTMzBPcNzgR+t4VIvkulJ+M5McycXz5vjeT37+HceaJXs+r2OB75rkItBRwi+SmgQbr
KvxIJXcIF6vt75bmC/IOhXmnVatzffL3A6/NBzDuHUykWmx0+AARdOVRgDzfGZxyPr2qBe49vbdt
TXQoypIqiYCWMAdkaCox1xPEQYI8KsEYQQkLHTlRL5V2gpwhx6XsOe6tNeaQFFKWS+FIYyK1ix2x
HAY7Wcx/U4rYWmEOCAhRZCFq8UbpG3SCi2fqrNcRrT1G8A9IO+h+YK+GjTW2I4KEszAJCo5jehhx
/xoHiq5DqhEyJ99mwBKKQxo0IpYut5FssOsjdjZvy+ydIahcGBBOgYgK/v/xDOUqelykBt9AeyW0
rylgV9k9fXNShSBa13rDRXjCr+tbdY9WAy1E73aZGyLOxWLJtQ5Oz4YGHpAQANcdwKFMRTba1+RE
qa2Gu/xBDvKn5gKUNxf/tntc8TLTRMCwTPolH4cO9ahaXgkSkaOX3dIHf+zo7nK32kC+3OQ+j3qN
a4/ZwgB/xGajIC24oDqL7jGr9Oj+ahyM1W3PHWcz0z/3aXdthsfs5RhyfGO76LjApNpphM6ZMsXK
tMQaV7SLUehSq7nXV3Uvbf7WV2RqpgnCehYzucCoWkk0fQHGMKC9LrQxTXOEF3QmegmVwqW9RWce
f+2Oc/hgltlM/VI1hSlgqJFKXCmcHLXgpJT3LFCgHlgyVEoGw3jWdRzGlNCaXrKggyeHeBqPGXQn
MEPg/W6BfsHm1WPoZpGmoPHxRmV1Jqh3oLtvfcm0mjOSvUuCoMwqEgMXp/aJ1a3LB+T9iADK0VgP
AJ+eLL2K71RIHlhk7JwmAiQq09uT2MmuvIDlu5Ej8LZH9vW9snN9UEyiJJqmDMAlS1dl5lKi9o0J
xnKA0tFSfKkxs1kBHhLCuTr28vEwpSETAg4uBYR2H6e2BmuL2E0LQVEFXE2AmYYB+mng2/4BVnrn
1GmiqGoqxkZEne0NzvRxjBVJSPxhsdTWrlzNR3HlSYUUNNrBgvhbeFc/lEdILlP2As6c7gHiP1hn
zrwYrglUDQzT0+7jA5hsC6jTIkE/Bp1n3K0uAFLgFgC5rXJM7PgWVHdg9+g5IeDORoZLlfC6QqyJ
lWWisjCRK1FIIjDcoq1NyB76BdLD8+hc3z5721hD65COFUXvElb146JWlSHobYf9kx60I2Uxoa84
8g/7bnfHtDHGHM58AVY3RRjq5Wj9AmrZGkd0sI885swdL/NhTMxGhd+J02iUsFE7ydIaMB9PX69P
244FCG5LGm3SRvMu+/5FUayvElAs+yK2RoQ2fJBVcVaG7jHm3vlggpkrKHmuptgAHkuhpJ0/BhQX
x29D5o2EmatJU9dWzmXiqRO4EvPfBDfa9bl6y4ZcGwlzrajiMrbtCPGa2TBOTTuh00yZ20uRdzVo
9YT1j0mEhxbspk7SJJpVLNprKU8dOGPH2jWrKIM/k17EqLmUvflrKNLfVTacCmLedAr6u+rFhsKY
H0sN+kHjIoM85PJUSsJLtkBNtm2rm64iPmmG5yTt/pCSfNcjlSv8vBOE6lT4WDQ0UzIlFjM2TdOo
tepAu7nNn/2Xv2zbJqhMza+xyws3d6JNXQJvGNVaBySdjQ/SJp6qSIe4g5CBO78zLDF9EAhm9E9j
6BxnuOOJP9hiVi9HKzWQp7BVZrK3EGTgI82Z9KeyujMSxUprbjZrx0sAfSeKuD5FQ0eK6aNLMrNM
mA0RkpGdK+Q2+vONY2xXNsVqSfcVsriX+Ufr8+qi+1Y1k6pwoa+OJXQJhXLpCTyun9ffi+wyTz8E
lfPS3ovWdTzmFfSDKnC6KnuvyEkGLTwlgfqe4mk2WLLBubA6UL5oXkaQ74LJM0FjTBysJjq90BmZ
3ArfeZtn78RvPoKlhs9rM1NL+hE6+C1boKmIGPnXj/xeALsdKMsFH64oCIatCDWLkwACLrSlJEd0
kbmahQTQUUfHeuEJB97I9p4GH8zSQ7oJ/qakSBpIkye+dqYK5MmCMmvoKGcUVy0RpV5+TWynvvzB
InN9ioASNlkdvsl2BBLKnBAPAAdXfOSdir1juF015jrI+0WVsoXOqHEQoKQiHgXtZVIeeowu4SnS
0diC9dhbY8wJpOpwKdwOtgioeymLd+zVgYJoa+HyIO4FIB9mkPEvo5BKSRKZCUT8LM2vf+GpAwrv
RbFaHY+d2m9Hl7M5eQeAebBK2ap0poKTnuIR9zye3gYI1v7oIJvWPwRC7XkX2ocnqiqo2mQ2y1MK
sQwh8prqFYigPOmseLCEwip7qytRZDOQlwC72eB0FW8t9zfOu2X6+82ZCPUUMnXNm+UC+jUaarcq
kgOZb/5ADSiPbfVnc6AN4PqBH1285V7YnaQCaEuZTtAL9smrQqS2GdeUqhVEgfCq2QD7xwLE51Bb
TOzu1Hjz4MxPYWH9mW8L6vIczmrvjX/7BYxPEJR1KMmQUAWY2VmRntCme1rXpAUZ4ktueaRSGO2z
1vhc23vnaGub8Q6tNMpVlRIQ7Jw03GFKEIK/arXnr73PbanYHSfeS8g/SUSX2AxUrRuDmZMYSgI/
CwgitHSstMmUYrpVZI3doXNk8Jw7/4xSZ+91CCk2ImOt8f7eISMoetLoGCtdaUpGiHYYCkVA5xgv
07/HZAF+JIBaDXqJim/Fos2entN8GUoF/qn1qNKzArxJcY7OP8M7xUV7o0dX9Po22ju/W4vMKYq7
FcBP0Dv7o9BbU65b6aw6Y0c4wRbPDBMgTP2SxNKMw4rH9kmZwoMiaIeuKziBCMcMWxou1yY2uxhr
JUl/SumhhBDi0nJigL0YdTNjCvN+1fu+BegIGltGCfa0ZLKbORiVg76CDL7iZUH2XLoKhXGiUqwG
qLs/OjmRtK0sAXXjhya5a6PmVR7BDnN9C+y+Y7ZGmCtYGCGGmY8YEQThB8uA/gMkGSYfBM2gkJI6
4J008aT3KwR+26CLBLduFKfv9S+j3qxWWvWBoRRf8lZ8LOrGixdyAGT7deq1F3mKnpZeU2y9KO8A
qQ10DVA1fQKj+upXeeEVpnpv9OkNmDTOUVa8gnjocH10uyGbakLIlIoVqJLC+smlzGO0b4MOBmnV
+PsoOMhv6pGF/r6nNUcPvhxEJejkwW4fdZxtvz+1G+PM+k1COLVhCC4sijTNv3c/ACE7SpEV3U9n
2TXRbdhelJs+MO+zy/SIpobCqkGwRGkeUjuDRq55wL/99Egu16dl76QQFT304KamSS9mVsg4C5XW
xwnwEpJF1AcVGD0j5uyst9ufvSXp3oWELLIJOqtZICbiuFZ5hXvCtOoDdWcQmmmc9DZDyjBFCaNz
gJW01wZtFlwK0t2VJ0TXUfYVTUXSGd9mGmG1rlSSND7pj3NlDbdU34sgOnnVHEoXE7d27tbnmVff
3p3cjWHG22l9W6sQrYdTLSurX06N+nutHq4v4G58uRkdSw8qzm3Uak0H5WG/Ppjg06uDAbP5tymf
BwvgWmO8XpETM21R2/bnkvReJxU2UFVPelg9TbHh1EkddIPiSJERABv4IIL4EA+lhbOf9rzhdsjM
ph3VljRCg9M0lqE9tpk1F8p/aYI5sII6hQPpoC+WjT/m/Esr8DCru2+57SAYb6tGidiVefs3bpPR
atyWiBkp3SlUfe6zRy7cb3fWwFVhAJyEugv7Lk6WSZnWdMp8MNH/iS9gdgWqRL2Id7RBDGIaXHAy
3d6fTr1moOSL8NiA5/14aU15nGZNibwY4BhPevUiyrVVQRwF2p2I31ZktSpLRGTMORD743w3yyyd
rq5mrU4K1HPvygOw/JBEzM7yYfAgcmEZ4OSWH65b5BlkVrKCPHzRGhKVaX+Np1+k4DxxeH+fuplN
NCjK4ZDFyxx6dX0IRSAkCm7TEV2Ka0vFPFKbTutzcBwh33v/9ogAjJ32UVGW38jjdmXu+sXNxmAe
qEKZaDJSm1SUsz9JJ83OXoxDAl5I0ZN+1DY4Gp94IfVetEYQUyOfrRtEJMwczmioj4bcgEJ2P3xJ
isGfEsk2TehydvKhL2Tn+pb4rOUG7BihbGk6ATMMSFk/rpnQxquWkjzzwyfNR5OS151R25k80K2u
SH1RJKbEi3B294mJ6MZU0ZRkiMy06mWd9OgoDNH7WV5Q1PHn0DjSckcLSYXcRx3kmDi8WhLPKDNQ
CJDKRaHDaCbaXYaCfL1wWtI+W8BzSxXp8xrr94lgp+rzvh/mnngTIecsVWw5VTjL9XlDUhOqogML
Leufyra6BC3JCNJ7Xl+KUFocbImyIqc/r2+KHcAufTgiOYIwCOVhtuRlFIYap80KMyAKghiZY0wW
Wgg8L3eE2+g4QU5gBGV5d+liC11r5Ds4H3lv9t3Z3HwD45QLMD9PU4xvGMDpNYSvpsmjPd6pLr69
j0XkmQHq/gSYIF1RNKXyNkzaMgbwpBeextfyMQsy7MrWLQ7GMyW5LM8CsasbPmfQ7noi3H676lSZ
RZajL2nSQKtPvCQ7NONyxjVkR0ntXl/PnVZNDHRjhvGaizSJ7VIS7Ew8KaRTB83Y4pAH+T3v7t5d
tI0h5mSHZatlJra/V4rKQ2b2R7Jw4xHenDEH2cynaanqt8FMLjDUjgrKBRQlKCF5+gCCP2cIgNni
TCGdoo8XD6iNkOCgfhnoGpaoWGgXRCu5RnAVgHXFIgH5ljr6beOsNq7rGyHFAaDAJo7ZvQndmGUT
BD3KJCQG2+Vb599yS14LO3vjJc4uGCla9Xnp7Z30EQYqK3hqUcooQDg+Xgiamiy9npjkDdVDi+0o
jaDF0K+8xOPp3OzElh+NMWtphGGdCxGMDUe0ZqFzxjgoD6u/QkW09atvhOM+d247ag9VH0mB3s+n
ep0eR4o6xgI9CFC4h7o3Ylm6c4pDDIHW+GgeuDHE3gqqqJ2hHV4zdfAufJzPvDPRrJMkVKjlrXfT
CScLDPOQbKbsFR3I/R649FGf050A3rzbZHeNZK79LAmx9tZCEt1kLxQAR4Hw5QuXAWnvOG5tMQ8t
ygoSpQZspYfoBtXWe/Ui3QoPCY4FcoC0p7i2eIIrdFuwh1E1UPPXUOEFczgTOTfTaESzkIM3GyCU
Os9OawcmBykLilwOFvF2Ll455/BzeQkzurFIV3kT2mZhGvWtVKLwcqTbpju3NwuSqu3533jQrSE6
3RtDejTrglIDNhVJ0PUBXKnWOJmUnaTtx7Ewt0Fvok2hJzBB4UPxT02DJPWKnA7AxH7/tfs1Rnbu
L/71Gdw9BpsJZNxKIcVaomeYwEYQgYQfrEbhZt7psrPbAol3IMLhFVXAMT/OnboQAU2kUJzUzrRP
S0KCDGqTHRIn5Os/kbikf++TPaIhjDUMRQLz3Ud7JJu7Me/BK9JncxB3JRaLNK6WxI09j0thK/r0
dH0Wdxp6dVlHc5+qIWpBaZ7xJu2Sz2FZrYWPtbtvZkdyqI4MSSwKTAQG/lj5mqOhiKXdod0lsQA1
PRaQaRccni/9/GjGl7yR1ot4PCg6M9nI+4+RXEuFr0uCHWU304J382JH0kXM7vvwkvEEgvZ2EKhT
AGBFSz2eSMzJGBXoBOjrbHhyk+E5Dl0I4ff12aV/gV3Pt0IG/fOfVf7yNOr+0vF3ZRdZ8hjelkX1
c8gVDpL1DQv4yRBakTUIRu1Jzk15pEUrNmqXSW6H12wr9Zd87Q9NPfhG1t9rSwTpNGH1ASY8xMLo
5DEY1qX4HvDGo1SEL/FcaU5at240I0OYCYewGQ56XNeWJpf3ozYf0yRypgL9A+NknkKRuL2qOb05
HEmt/QFs01/m+aABB4ZmkDRQm8btDajxksHJmhAYZvkoV+05yUDeVmmXZciDORy9Tha+qyVEpHXY
H0YSiHElWVBDG6y4kp8NqfZJIT5L2vCSC+AuS9rmtq0VC1Jzx6QJezvMkh95sdxIKcjheuMyiz0q
sXLK6V3Y253G+wyzdFXVPDcpVFALH40oqGyWtqzmToPuN3y8r9SPatt4icDL9+1kHQEG2phlLsNU
iCSjHGB2sv92XwMr46p3VJ8r983g+nbdOxBbY8wLaU0kqHBFUO9Te/M+DvPbcG45mk47ZWM6IOCb
JBwICJsxpzwBmmrox7T0tRfx2KAaMPhodHbGbypa5jNwVK129gsSv+fFAA8Xr9i352C31pnwkMR6
Uazg4QJFQoJWqt8J6lXmAAGw7GsuC4d/MZ14g0HxRd/RDqzFRVKVikBYST61UuJI2cyJ5nf9y8YC
e/Hm6qQhBEVnb1iAs3qRf8el8FoOCSda2d38GzvMouXo4Y4AfoCn9CklZeFLfnPgE4ntrs7GDLM6
aOpV1XiGQG+eExuUynZq3piKX0u1VRrcB9i+NaIhIwF62U8ae6radylguuCC022alpCLC+1wWG9B
bmCHgiO9UE4SWbZrPnxgf+HebTPRX6VVoTEWINwT/bPhi+fKt9LlIQZOE0F8Dsb+dDxkMud47704
qVzB/x8w/ahNJFjW4M9HLylCTsl8lbMpseS2P6RFdIwJTwSVN0BmZ4pmKBlFA+mEMD1OCvL7beIk
2Zd/c8DeB8Rsy2yp9USWFCRWyHgXx5UTomH/ugneOJgtqZZVgYQt/K8+VE4ZQm6BFOeU55b23Tzt
mzBBdIyCJOPmayNc8xL5TbzK8y8UgG/CEyYX2l7Eh+Dvj+ndGOPmFS0v1EzExle0Vy065KKvNRw3
v3uTbMbDBLKV1kWLViEe6ZXBF6biUhnpw/WV2d/N76NgjpCcRXVtlmbhF/HjqCR2DR5y82IWq3Xd
ztt7+lNstRkLc2zasdaiqMcWGFqrdgYw3nR+fqDIx9SpJVsdLPWQHdTDGgi28JX4IYrWyN40N11h
Za+qVznTDS+XuZt3MAj0coliAivDhu1Q1q0GCeK0fgvPBcoyRxEt8jDa1C2X5/ZMdYSvz8P+Hn03
yXJGRUlqCkKalX54Bt8N8aQAZfzaHZw4kJ74PnLXPW/MMUdCFcx5rCNsoUHVU3saQGEvDMQipeEM
s3yXSi0niN49FhuDzLGAGjLpczDdg2Olek6EDqrDJrGNVeDtKN7ivSWxNo5YIUM+disOIGRs3PWk
uhJo+zN7/EOL17ErXJTvnLWj5+3THibENAB0QJ8P+7ZqZrEmVd9nAF7PTveQe9UTtGQgX6K4SBgt
wb/cLO8GGb8ZF3PWaglin/hgQMsKkiVWcTKsFgwnsStzQE87rA0IKjfDo/HLZkLNFPNZmyr1BbZh
T/ejoz9Dt9iufKrWOzji43iMvZ94otzplPscCc/QqpwlGHDzayLvpLyxMlyZbhaZkPapkEg1uEhj
THmd915jrkbQapFntqCUIdJ3Mugr0DatX5S48HvBL2OoNzTQVWnb5TjpyJFmMlKlU3gUeiOzyFId
Mm19LAFKtvoyulPL9BXK1F8Eqa6dbNYf1KVobELGBz0Z/aUtTdecak/TyE+xXW/7eg6UqnuSotUW
GwlK2eFTJ5CnuictgKqaanVK/VMm0uwYlQzOhVU8hEvvFXEVqIvwVEwo3EWxIxRCMBWLbI9S666p
+cvUhUelq4mXzv1dLLSXeIAQRTuCWb6cHpMINEmAboMfS1msaIl7p6974KgN/dui1edomQQrC6vo
RsxK4wawKisUoYDaIhwb+8Ue2vlp0czenhMteU7rRrCEqXHXCCo4mV5a/RSe67J8BG+SvWpD8tQu
MwSpMqnwsqEOIql/jMvGBSUN+FiK9acmrh4IOi0znBevNQVbCquDPtRPIwRg7KrIx6AqgNBRoua2
UufAaIrfxVxVpzUV7+M0D4a6CzQxAjV4Xx9aQz2pU1s+TNAuj5YGkJ54+dUaHcpoolZYohEaVpcU
vyolAtYJarZWEhcg6xTQa5bKX7RGS45ruL4YZfujbPUfRoKZbTpdsCfdsNY4fxlrhRMF7ubjDQ36
iCb6tSSkrj8eFnVO67xuNZqtaw/tXQWBHYqZbaloBMfWrg/fmGKuzgyw6LqvITu/5PX9jGSOSFJv
FJdLV0eq1YfVr+t+bjcmQFJcRrskhEnYLoxBmqV0KEPNU+bqlEzQ6KgKW4oCUdM56YDdkb17HBb9
POZy2GVzUvp69JCn4EjB/QsZslz6Y0II/fqodoMpQiNDkBsDbM3M4qS0YouCuwYCMiR0jA47Uvp9
3cT/crm/22Di9ak3ljI2VsOLT+Uhu0mOy4W+fgDcDwQIvF+3tn/Tvhtj4vYRKo6LniHNGerrr7nL
Rytdiwelm0v/uqHd/bCZOeYWQgiaNCkkdDySKPe4/whautHIb0ZObo7edVv7mY2NMeYSSkg86GEI
KfV4QCv+ZK9QOux8DQxqr/Mrvd+BSbdTgrCeoKQYOdG36x/AGSyLcpJHsx3NPDO9Xscrcrhts8dR
HsAKmLr/nSEmMhsTrZU1pE49ffl/pH3Zdtw4su0PHa4FzsArpxykTI2WLb1w2bLEmeAIkPz6s+m6
3U7RvGK3z1uvqi5FAgQiAhE79r41oTU4VMK3i84xWLlx8lcPyoX/WFiym6Q0wKCBGj86GK7ZTFeG
Wb/2itw4J6ttw0ufuMj90J7Eh7OhANZ56jcosni8uzE8KwcmAdRw89ey0g1wx2pN5WJtc8p2kbMo
uj0acYy1mR1Kz2paHvqaPGU5t506I3OJsXXKajjw7O4vPt9vJ7k8J6zIWhQycSlo94UMhdNmuWsO
N0IvNs7J6tezMUuLTgY6UL+wsRcrzApCFMEFGOBzuRvxToowF8zJdPiL9VyYWVzyUFNjbWQwY2L0
OK+kw0jlaclVwr99bmh2S39kdReGFhd8hFCjNqmgucfkTQOp0HoHLmwkTqZ5FhFqVLm1tbT1WP3b
5JIAZZgGm0Pz6h+3bF4jWzgXGOn5T5zyapS5MLW4aySKakUjISS0B8DReuaBANn7fAO3TCxuWUx4
rkuZYdyfEYcm+VUZbj0F1m/yxTIW16qXI1MFgY15WKW+G9+ynXwGtQeGY/rSMaWzxXa4eo8vDM6L
vjjldSGLRM9QhyivgeXY0cM8zb2dSm1cpiWwR5aszqsEJ8EIbyP9KqM3cbchqbRqgmKIVUdFwfxD
CCupeTyxBmHZKrQrQOruQ2HvqppuONvVOHVhZrFhdhNJoSYwA2N+Fht35qQ7pp1fAzm4kaWtHrgL
U/OKL76Nnk9hxTSYkumb0Tw2csOVbv39eakXf39KxqHSZh2IiKJEEdtOJf6P32T2SZcWQDwvtHDu
UTbXpbiyMT2c3X9+K7c++8J/6gpJZ9Yd0M9MB1M9d1nplmJr/GmFcXyeaodIOGhvQDCyRAACfKCX
ENCiQTqxoC1Nh4/h/ZSqT3kyXrUCb7msie7H2PAFGmsDbc+2HUXgXzOPmRKemz5/LFl+3aahT40t
aplVz45nA3R+kUf/IbChxkNSpQIYWa5WtUOjiLtJFmpuY1WHAf0+WzaG//mur4Im6IXNxTUQ0qqE
VqLdbezCI39J7sqbFISDh+qq9jTIyjbZzjY2Qaurl+/C6uJG2ArrQtWKsl3fvtqd4mpRBciQ6qRh
/RdJ/jzqP0/xmehML+KJ7PiUTPOUWNOEu4m0jlq9VvbfoEDYrEeIERfI9y0RGqbex620MOESpf0X
jCl+4/pQb2Sha6cDojKYzqIWqkzWIu5PEWFSsN4O1FY6UjW8wsRM76g5KTkBqLHhs1Yj2IW5ZafZ
ajOphwpaJxDT3sW6NwMxMFLLQKTOwXfyH2ilrnmAS4uLTzUyJen5RBDCOtsb2AFSxyfF3my4zaF3
mT8ByjlDPAwNk3wLX6axsctoCzPqjQVVsPo47YUjXLtxQNyNZu9mEXL+3Z8ZXHg2gtgMlg1pB2H2
UIGEIQ6YK6fbwYd48WZPb+1moaKCAiuwt0B2Lm5WCkpPrbdxs2ILFR7wVFpH9H5BhbXxbli1o2MQ
GJxsuF5Loq0hoiIpU7Sw1cSKvE7Jb8Ed+UJFHBSN3CiJb9la+CgJoQa7TxHfGvSYB677YQkcQht+
SUMUyT53iPPH+ONjXaxrsX/xQLIeLh92OlVzQyF6VxukdErbjNyh6R6tyrpPCZgqP7e75oihDozJ
ZgzqwF0R7WOIHZWCpJYyAtURNJjbhJAKd6NdGx6TA2qEjnqC4No137rmK1sLnWAwoaDRBqzX8jIQ
WspMK2FVaOyIF3TiFFR9nTq+F6O58RnXUlSM//37yMy/5SKJaAtSZ3CSYE4Lfrfvt7UrV5YEnNxv
M4v7nZYDM3uKuAXavNEU13kPQnPQUBah9v75N1vLuwDZgiPBgBUD8uDjgtRJVl1rwZOYLZQiRe0a
+cZbb9UlXlhYHIoq7AykqZBPM9T8HiRtgaiUb/nQahunb0XTBwjeC0OL90qW9ASdX6QB/0LzgvPY
dkjptgH8/e4fYZQIBSPlwH1ylH4UKNfdKQq0ydlqQ69fQQo4xAy/w+DJx23VLUNElZgLjTpIAidv
yh4Hwh07fMhswFf4j8+/4mrRcWY1+H/2lh3FEUNyQo+wdsgcQOigBxVWH8y8lvnxr0Tb5p3+bW1x
aADjHsD3NR+aB3o3N3G7vdGAt0ZCVb7cNZvhbv2Q/ra3OEIkCqdJKLAngnmsIPMVP3qZuTGyQ3uo
Xvqr8X5jP1cD7MUKF2cpQrYFYMlMLnk3BclevVJc/X6mIFF942qbTG+1j3m5o4vwoCd6myeVNZ9d
NYCKkBdBoxVKn7Ou+3Saxyb+boloeoOQi5pA7SyiBDeEUk9pV+yyJ7CduADMXJn39GGeoeYP+WkT
bL+aQmAmAtbmAanls0VtLFYXOWSu2J7u5Hnaj7f6sXHEbns7V8/LhanFeZm0BiAJHe6TQV/MMMOn
aGgfPj8hq5nshYnFAWkmmkLFGISu2jDuhu5B5BNyI8+iB6ZtFflXowHYDMCKYzA0LRbRIMktknJ8
xkCOeNspYaB3hkeM0g3Nxv18WShPwDP9kTwwfCSIt2kMTc2PnmvMUL8FmB6sQhriWtT5Rdv6Qtcc
nlTPIPgIEto4ssuCIWOOwh9zIV2gSVEXiJ84exMphDdi6RDz2qBfJ17elRNAnajmaMY5Ejnar9FZ
atbNOHUOF7oDEXpPjzUvEUdws9zq4Y8qKV2l/KaxOigVsFI1idOTzufDM60f+VDvABF2y7H2EoOB
MfQ5s88sj52Joc0SlQGr9gaFcgW6pFne+7LTgyH5qVm1E1PrNtGIO3Lik/Bd717jCvwUIdUOKiR8
a/EzFBgAiaGdaN2LCiwGreE0k4JesDE4hYQ8NplaR6SGHvSsBIN8lSOclcN5tMIrMua+Hg2nwh7d
FApK3OrBZwF197a8qQrLs63ErSPNi7Xh1aAgfrGrgwRTuODmqe9BHjFCb4mpSJaywm215o5a0705
WTfhFLudCOdmM5rJ6p0Y6Y5ZoQdEh4Oe989qGG57MZytqbhKZenrYezpw5e0HY6ocj0VtXFdJ6iL
98mLUXU7A21vaUZBOQ6BaWcPSEidAt8qyzDiYydukX7T4ivKU4eWlR+1iQfaNyeq5YFLfGopA4x5
HSK7cxpQ5TSN5jFdP4Tl95ylewLF2cIAHA6Nk6SWHhmms4wwlshfeUoOZjd5lf3M0/s0HV1V8OeC
sH1YTTvRxWAtvddS4uQ82tP2CZSxDpiUAxpHHjpbrqWX17GdtE5Tp0+tHbutovq8Kr4WcVg6kk9u
1CKQRzFQJ9EuFOXGBPVqHnNxMZapnzBMzS4ALKNl9KXEfGch+jMttqCFa0k0hEl/X8DFbR9JgwpA
jCqofmP5A4JP9YBJGgbZ8vhJC3hgp05899+zGtsfMvdFRB/rhBdkdjEgiamctJdBBTS487lz+eXi
F77lQ6a+eEUqg5FUBCAs9Iakn0UOfR+AEk2cfyQ39dxnp+RxztBwEDwNuk21E23WbdZi7YdfscjN
Sgp3BQA8dLUrd1aFAhJ+APt64Q53szZHDN0gf2t0aOXdcGnTmGeYLt4NtkIqMeXAV84gHnAYnnRI
mW7zM65Eig9mFp9RkY1uhnPduRnC9wReF9C+66gvT22TbryEVmLsB1OLGGtWfR+yEbUVTZpXekHP
Vmj/9xVbmABTvIUygGqSxY2zcq0ErBg3QShFvJfQqnGnRvH6SNsil1m52x8sLe5cOUiwYUcaHq5j
c9QKEfD4XMOrfH7+1+pRH8wszj+VdppGEMMLCmp9kYb92CYgdLPbPWl5dq7a4qox0toZeHsiWhx0
YJ3xyjF9pnYVfP5TVtIX/BKg6VGoBbRsWfooWrvtAEMsd2N33YpHLT6Y6VG0mNiTW0PBW6YWqW3J
0rShE55CRW+fKapuU1Zf2xGuPURYXozsvycTgCu7WNoigdHDPqJdjSZmaNeJq8vqvpdbFO0rdEAf
jSyOJhQSUyCVUOkXQV64ijO+gHtecfR7+0QCXD83BYIJoczdSqNXTyqqs2AJJJimW77XgXMTWi4A
dxfauxa9x2XiNdoWAGP9oGKEDA2fedxqCXKEpggB3xJc5D/yAa3bWadf6hQZxAirI9lP/fPnB3LV
nVxYXFwNBHbAdWKsCw+9r5YghSuhquJ/bmR9834va+H5h04qPDFxNEh8gj6y0zHf0ja5YzasLCGL
9ky7FwFWFVQgT3wFwf65vGF+AQSEOyYO8cBhWTvS2Tr36x8NbSFU8NF7AS/2xxgzpIqWmhqQF/Mb
UtxyE4JTwinH/TzOrAGiOdUbDnr1o11YXFxtPmL0QZn92Vi1dwm1fIFO9OefbHNV825fRM4s5ami
NnyW7YruDXc8ga32OfklHZb0DkaLd58bXP16F2ta3OzRHutYU7GLA/nK9dqx+9d4a9/WcrxZ3eHf
n2oRb1KwRfcJ/fWpBDgoW/TIPIBPZwKB8VUKVPETb+CBvlVJ2fpgi1tm5SYkM1KoJRbFQ2xgPLUb
vL/ZPopyIqS/UVVcZCDgg+/VCOMxu4j3NwxjtzV7LTu5AVOGah0++x+pJAhb/2VnkX40hHSTyAC9
sXj5EI0QACEFYKCKtuvqtve7UPlOpebJEvrdGBorEnnVDzlenjRyham/hKJ4z0HTB/2EyuVoPcnJ
PhJIjqNxC1JQmx8GjOw5qWU+5CX9bsswc6gxeDqwKlMDWYNq0vDMYs3c8MueUos+EkquhFVhQqci
J60a0XjE3Pp+atnrqGhPSg4RzpjsOnOy9yxhu2g0XGaObKd1aHePhzpiL6hxQyujuWuKV2U0QcM6
BaQje0kilyiIJ2bzVQ2rsy0K6eYDLjrYNJSouKvU/lBl5r7W26OS1DvBsjdKp51No8Bk7GdaZYd4
NL6CcHo36cpz0xDPzqMvynSXjZk3ytK1Bl5iQrUCPaR08cw+6rxxC9a9MLv/avHsKBToTDRdfmg5
Sg9dfE4z9SRrNjgT+RZG6KcTVKuVwelskIxgygwMGce6Q80fo69NFPmA4DiWXez1CFyaVsf2jIqd
XYaerVfHPOFuWHDHxIQInq+tkxXFIQxbKLHx3IlRW0nK2C2yHoyR08+qk6pTT+VjrOunEN9RRtyn
1niXkdJyedPveU2pm+XDrlfS66hkHk/tcwLmMoW9i654q7vedkARW7oD0XuXNaxxJ6AoUVGIfB6S
B8DgczxRO99UygNwHF5cdFC5jncQ/PZNPXm102wnROWAJPQOGioPlZVEDtgRHYieYnOrd1JJt5PF
vrPifS9eed35KIT7SZPdVNTY15b6Y2y4p5r5MYGCqoZSHfrk/W079g+lVvw0w3YHdW+3bwlzzCbD
oCo1QaXSghE5UjLhjC1HLOEnZAq7YUr2YdzfmQCNK5QDL6+mG3d7/eV0cekWESYSek5tBbhMyPmc
QijIAJkubgXo0SHOMeEuSS/XEu4o0XjFS2tftXpAG3al6v2tKGW7lU+vujPUxHCCNVQxl7A4QLzr
EmMAKMKl+1z16ieIAPrZKXoTkZNM51kuOwu2AsSW0YUPJXmCKgD4ondVfA9OVccyNqLqWjEfVND0
l2oBIvmSpdhKSVNARwYhCE2mEnIjJjR1nfT7f1penz/bH770wt4i5PXDBF9jw14NkrHEsY79Lnqh
Xkld0ngp5kwibyuNnf/kZyYXATBv2zAdZpO5ZBiaOOY8dmPgNfMthK26+vIGKxDQhJYJHPvCkoiT
FHQ6wPIy8CMeDGhiFm6inzH+EF7bYHqZsdnci49j6IKENtnIJua//sc6Z2kaIHUopctqqhXpPJcF
MqTSFF6Y4t6WmM+HJieZCs+GKMXn0Xd1sXRmXgFSFHQ6iwuKBigf0GyDTl7ecEeMwqurQndZruw4
YXCjfPAzS/2m02L/uWVzrXAMhkZmYbFYJ2R5sBUXiVrbkU60OiACpOyOvLd9qzJQ2pNuIs+WHrYO
NTEmhSdZqjROj0nxrNgrVjQ6wpgwDJNfZ33ig1XMa3oT5J9PinKoimuz3rPW3I1TCoLOm6Fhzjju
u3j0Kg7ejBpr0xoQluTvOgmdIbaeJ83YqViqycPAMqmnGqUzZEEsHnR4JsIei2JPxhPpMLrCB9cc
Bwii7DiP/C7Zl9x4S0PudbYKkI3h9HmDn/+S5AfaVir+/lmrG4+iIi2zl7hrZ7HOIyYngYtIBgzm
0AejeFF0/PPyoYue9ey7tFBMwEQ5H4WDIWknjkKnQ/xUigIRCYXSXPhdZHzTIPVZZBw/9XtCi69S
3kwK9+f/BzbW6Qxx0DTVIbaAvxF75HEHG5SoFFBgRb4JqZ7gl1xqKDtRELSJqxu8EYA8iX0C5S1w
S6IoH12baosegnCGPL2KO35Nc+HyXoH6L/S4CF4LlXZo+59ZDW28+KbX7rtc3UXRi5GYV2WPYFSk
vh6brtbf2dEPSbp9S/J7I85PSlWetYYEJLwOG3HV5tj0ATXuml1ZDGyhZRF5Y5ggIwLxiQEEDlg0
Siep7+v+LpFgUbTxDrOG1jdGvst74oyQ6WssDFS1wxVPfwz1VZbe9dD60PvsivE7C4VgfbD8etCc
pIQmq8Ix940lCPuYt8NedprLUeu306exe03SH2KCQhzHGBZiYzaF90VxC7kdZ6weTQFz9VuKr9OA
K6OsxjcW5SddnhUV8xTKu1movhwxQhXquL8QaFRj3OHaDTnfV3TwCuts2PKq0KxjIXOvBPisrOOr
XvB7RbH9EmdXyVsHNfyTOVVHgP4PevFaCpwtE8d6fGSF8DU2eBwnv9RCJ8aY5ti/JHy4Kxvqx+A8
zWjupDUEZep9jo0VNuYpm9aZgJJpBuJarXGMOAYewT/chq3XUsUTanrk7VnmFc4Nfyck/8H1N9o0
OHQaQMOqJ3ty7PqfOfZaTpmrwV90cnRA1IOuhLrPQvB2JqBw14WjJa03wwlDo7wf7Oqa9rob1c01
bfKjKjvkxPNZpnui5T7h8iiV16YWV1K3/CxMsCfwu8Z1lYcHpNNOCeJkELa5pOoebC11jEYDhfdO
41F+M6n5eMh6ElTQtznWbXcOkaRfTXn6YoMj9TocssIfLUvdiWQY9iobka1GAc9F6vA42dOOdR4K
ao8UYpNe3bf5iVKQIepl8aYKekMbdM6yeDibKerOZXczSWr6dd+AQbxVr8w+Fk6f5DtV4KQXBaj4
zG4fm+U7dOk8JS96oOJVdDqSSDoF6MPcLq2vED5DR6gY+IlI5uujRZhLo7Q+k8H8HhGMHBaVIfdV
pmMgYuRyX2hFXLl6jgOgsOJ9YmnrDUblWQn1oB37rilg6EoLqHNFjyWP7zn+w9FWeifMa1+tq0PS
VJ2ThMmNrdYBZdk1RF28fCj8WPQ/iogfO8YnJ+mZ7qU9h3R6zF90ZTo3tH6ISH6T5TVI8hLd+B4r
OrpPmfllFNl+DCHfJu0dZ7nhRKS5xRc0PS0CxQHr0jcqohulSA9VN32do0qYcXQKajcp6Y0mmh99
r/2gPUS+Rdr59TicMSz7U9PyLxoNHxPNCBAjb7oIaGUMmY+R+VjuJVjEdiEkktCIs11i5z8jnvth
1+4nVQ8kmXwDb4ZOtc8Rgd/XK9NJUxxbKHYn0Kfg4zEqwIiXwoey1sNooEtnSNVUQ8NU6of5j+g1
bkQ/eGA5eG2N0sSNDZ96czjpYwbHFlpwNdoN7ZW7NE9emjL7qqehW6bJW98Ye3PAnQZljTs22P9S
bZ26Qdti7B7atvsRJoBXAYp/UySDDuTydFD7rndITXZxxHZpW3pFk74oFTL/0myok6ih3xCauW3U
oIcX7rtyeCRmjyhWaXgUwPAER4PyOm49iFCLPvaLmAWKyU5GlGaOUpY3U0nOpGt/pKmxy2R7q9rm
1xad1DYMd1RJ5yki/cBUJbDSxLzGH8/2UdbtRZ+Bgb9q3uuhtl0wngwO0J6Rqwtd+lPIATQQVof1
8bOhZxjCL1MlqAvthxSQBprsCT8/LODeUVzq+vqxbHRwOfBQCQgv02u8hgUoWmzbiYfwLVfAFwvS
j8hWD6G0Sq9OUMHPmHHWoyy7Apf9uetQGpvGRyNLbFcv2pdyyO9laZwMEBs5si3JY0agq6NxcJdE
hPrtCNYkGad7m2EcTBlMisDVcUcXSB4VltbB2NDEjSCgjVTk66jog2MMhqsQeR8OuA+C4V/idTC+
hBV80YTXum67KhSz2m4IUrSeW8zs8tZ6gJ7XgbJXndUoGDwo0eRPSiPcFu0Vd6LT3f9AmFS2nFso
uFWTE1ap33fUG2RykhlqCvU9C4Gn0pVYeFVaem0TeRjv+d5l/IR018T3B9VGH3tDbAS1VtR+PmDs
WNp41tVeX5boPaMc8XmatvJ4AUU/aEvA1q+BNmiRpDVG11u4eoA8GuCHauirNeVb3K1rxXFg/4ht
A7EMoZMlraJeEaENFZSNTceIgbytgjk5Qu+42gk3/578nCfX8VlR4doCqq5U72aUBJjCAASEPtqi
WjgxOLOmQl2+VkI3I+w64u1jauQbveCV58sHM4sXUxaGMWWzmbQVePuCprIdHDvtAwjObXyxNbj/
B1uLB0zIQEyvD+jpKWV7I1vQjdLqJeymV8FQANX6+EVRM8NJEhGwXnwtmPXQVJrfmPr3om+OQzyd
Yx7eYdLQ1yvgIz4/UGv12Q8/b/EcruGgtcLAVtDcn7l/UKJ9i4Pa9iMkBEHuC8vdUqHb2v35FXTx
0qAJZA3pBJNt3TlCeR416ovqO14mG8+pDUNLVJ1JKyMTM4lgH0u3yaE5gbeBxFCXujkJulYSxqVU
AenWLOgjLhs7KhnDytYB2i2N+lYj+WlQq/MwyS922x+Lkj40aX07avGPeIzv6yi5GUtyVJUpc/oW
qZxlbGk6rzxdP/ygZYVVryZwKM4/SK+fp4EfJ7UuHa1SgRSpA51oW+WcLYOLx6vGKp51MYCirSWO
OWEccJ7iro/020yGj2UIearPz+6qs7jY8tlZXpyjQWm7uplgsJvSRytKnrucPrSG6n9uZuVRjo00
Z2EUfYbsL44rJoIUBTpMdlBhZs/pULPCo4Ih3Pd5YKAgXLX5TRFlN3JTXmh9gf+2vDy/reRWHEJ2
ObAaFAonQPsasE9ugsZWg8rvBf4avbzYR2Q2E5limEH7ycmLt2HacLdrFbHLLfz17y8sJDNNQWrN
R+MdFTGvBTDy0JgglY734Q+oP5hbTev1GHaxpsVhjGsyAhyGj2ad+FN/nEG1pcfrGU4sXOETj/4Y
D0hB3c/PytYXWxzJrqvNJOmx0FGR1yMrr6fI2PHmL9CLH/Zz/hkX+0lAFGBAThCrq3O3SsGzlNlu
BolN8LfimSm9z1e1HiQudnMRL0d7kLFVw954nNlfRQxmZ+Hou/B1pnBXPO1+w+DsnBZ1tw8LXARN
u7O5CgCTHTQexlWetS/z4M88uxoWbrNJzrFWGP9g7o8giGaUxecbcMBTZDjUmHt4m/nHdbfGW0B1
rQn91y3qqjU81QezC8+CulHahhSnBcpEpzHKj6lRpadBASNCR89qZ+1YNx1HGXpMWOcceKBxoAfw
Pu1YRr7XvLgR5nDQ7MQvs9hVrPi7rvNdpv+FbhYw8L+//3L4utCrmCqzp0VniaIug/Go06z+24DY
eGqDyQrYu2pBOGubom3e+k9OwhJ2XHQdRiXnuKqh6WQb+ywp94JwNwcgNLRst9aMjTu8mjXMkgUa
tBxB0r44e3igWxRakiB1QCmu1/gjlEq+Idc+V6P2+vk5X/e8v00tzh3Pq2po5nsVRf3NpCUz2wIK
EZ8bWb+9UDxDN5fOFJwLb5EbUIZqBBZkOvkh2qcRtLcoqJ+EH5eetgdD2xaWYTUVuLC48BdFazB0
eLEuMnaaI634XA3tS5YUKPEMw3EctsT+1iMMKuYonKNM+6fqcN6l0OLFGscivgd59JUi6HVvMH+y
0cQ0dKjN6YdoJOD3Ab5bT4y9onTfP9/o1YPz+zcs6SRyXul61OI3VMmXYhhRshhRDx08weINh7x6
KS4sLZ6BaqMX0xTCUp+Vr4M0cDPQnc6l8ZCExn1XTrET2VvjdquH9cLoIqFMIHNRFxGMtlUF+NL0
SIxkAxewmmrZQJBSpNIm7uDHuFbZhWSMof8xgoajz43RlyAIx9Nee9Twn3hdAiBxTAl6laTbIulY
vyeQEgBQXwOZoLnIGUp0R8asRztSuiP0azGXuaPPpe0Yjurq/rhvtppbqzt6YXD+9xdhvMQBaXsb
/VgBrU+HSYDO0s7ckjFbzUkohMaxdQyzPYvDoulpg/IkwCp1rxw5erykKL+WYFj9/PSvsf4Y2KK5
nQtwnUUX0axXk2iYzFwBOhgUZJ7qBBgRsMdrvhuFz9zJnfzCQyyFAvBkOA/pKd9qcK9eQJQsLBsK
SDZkMj/uZyghuZS3GtwOjU9cdk+811HolSAUzNOnz5e7nmFeGFv4uDZvBPr0qB6lWRe5simkg3PV
eCJTaq8z2FORttA+H+57QGmcTAju6sOsiZmiVFxEIcYn+vLNtmOonGhGtxHE1qbpwDPz6xirlEHz
6uNedGlTTzWwgUE8oOpZxxDyMseXKNaPuprt0ChDmV89oCTqDHbtKTU782l4KcAQDGJJkjsCJADO
mLOTNUI9rTKuQL3gQhzWxxTsrWagGhtLfjLF1AWgjgbVTKQEGzv8q+W4jP3zJLsJsS5bN/8YNzen
mPUSleahxe+tiHoGoPjWTsMnwL9/jhHE/0x+Y+ZVYNbDVQx0zVy+u8ps5UesKzZcPZiDEjkC85HI
d0z67S2pmWi6ADeYQvBRqPEbsSHe0Sgo53Kg+9iQP00hsEJdU6NJUQPqPeBxgo3UQNxrnxIUD7S6
cKfU8MdIq45qa4GcyK6IV5JmdEBzbe6SNH3KSmWf1VCBNixoZpBZY2xGfWix31fdocnBF990gAVQ
xe81y2/r4qhRkFVRgWZA9CMV9dcqj44A99ykkh37SNWcyKRHzAGfrCL/pivFA6/CY6xSFLrZbWnV
j1mt3ppUD0ZavityvE9icaujNByEBdI00/CyNLxTNfLUseY5KxNwSQ+Rn5PuezJ1+zQ2bCer0z0G
o7yG5o89BjY4J0e7iL6AHPFkMuBfevZglC1B/9QG7j9T7lhkCAdDuwegJt+1rHnbOASzd/rjDGBy
AZJcxCR/DJNnJotSngPyhk7zLBsqWrcHi00MIQa4ZADUNuyteUskfgTjUzaaGUtkNYYwWd1WQDaQ
F6IeZ4t8h4GW8odwu3cjkD/VL9Bd+Yt4rkHDBopgmgUp1sVlRfMpU8Yei2QjKtldCdGQip71PC2R
LzGIsqLNqWXd5g1b3dzfdpcFBjOWKj494i3o/J+0SL+P7QqCtGxCf3twOEf1f2qtJ07Nr8pEvVaJ
Hze2ey2TAUWADlXWefJ8mWwrIamnio8z3ZhA7bFEAzio33BV2ACJsCQF45jyrN5i1Cv10y+bGlBr
EePS/CIB19KpkWk3IQIHA16aceUklgey0fv22YZuOmQcuhPEvbfgM2t5DjJxyGFCtgWpziLT6ECG
HxUxsBa6gfHbrE6ALBzutHH6ltvoCo+EPaBBG1Ctev58v9d02cA48dvyIuXotBZEogNOmsHzl7ou
EoezULqFTW4qHW3DNLlpwh6tjOmxnKZnTHe84Nc4VFV7t0IJD0Ne0FcnVu7HxRT6NRrlaFgD7tdH
JkbmKr8j4bgRy9a4vwwkZRYupIbccAlKrWXbxnXRY9rBbqEB0z5ZZdq5yGnAqc7ACovjMrW1X6f4
H2USPTJm332+b/+fn2CoYMeHShlaLx/DqSpDxU7wngg0Yh5F3kPDGFgnZeJBU44uQiz6Byj6zo26
skxvbCk2UuPVFw70Cf/1C5avi6kWRZjGNoBQmL9FiWIH9NNRerNA9DZhyOoBhdK9SWyLmdYSmRcL
UIeVKg4oihJ5/o2leDcBKhvKx6HU8Q8xbAW0yMYerxV9QIryb6OLy1jrDZpZpkEDK3OAm/XVPeIn
9fSdEWBiaNvrrl7+C3uLbzqVgLb03YDXBrfmidcKIOQyetRb5TjGrbIRWTasLWsoXKuGUk3g6TKl
90SeHcoMBEsgDmeptkGMstqMuNjJZcrP8cTJIsAAoFJBjsVZfjd81IVcMNw/AYR4rznNaavd8CtW
/BGof+/mL89z8ZgRpZKrRQ5SdDFWPhTqGT/Z07Wk1E/N1gWbLzoAjmJtKG6tHlQIUmEiXcXbdPlm
yyIW2qCFZr9I7jAvt5OzdNjfTBXgOfHbzMJtJiwH+K+x4IFAnQyw5S3V8z2r1I3VrJ6RWZyWghyM
/DFj3zRQSy5ixGOSjV8Y1Is8iHF5Zje8NgU5bFy3Ocj88cEujC3e83kFCGKNSs2s+tH6DfDrECvD
1Bok4AMtCK+2iYHmXfrM4iLsxfmkmG2qswAQLRm+ACbr/S9rV7IkN64kv4hm3AleueZSWbtqu9BK
JYn7vvPrx1E9r8VCchLdemM66KC2jgQRCAQiPNwvr2nz+wE6iZkVyrbFPnpivEElrcUZS9QPufso
A81JQxXgvXH3XxkymXnQuGxipZZhSJAk24BmkySC9RUcPWHFYw/b/Gi/12Qyz3cjGSqlGBGleiIC
ixF90wLx/r9bDeMJaqYAHjPD7UoZeHiQdx5lafzRxlphETPj1SO2ioMyFTwSgalFNZKpry513dZU
iswrO9QhA83Wu8Av68wtyaEeTU7ysO0Sv60xl0opFLjKBOzUEr3r8wGPKZSMU6QxPG607X36bYi5
TUhpDL1RY1mT0AFKn9lZy0sbt02AVAvoOIjqsvWNpB9Udfz0Or2EIB5QkTURON9rM6BS4q7/tUG/
5yqMixWRym4W4dkQtsb8TNCCTr47tRrxocCF/G9JXKNE/xz6oryG7vZe/bbNeMYso5QiGsjGx6V2
0w5ysNH0QkbIm2WAE132+c1vCSlpzGAC3A2mz6/rVKuO5EGI7SLjtzEGsLcvORaoZ51Fu5UF+gtW
X7IIhpJEJvVzXT6VUBsIMKJv9wQCkGWHlBsledsIA4ljdhNwAu4PZMoqAiHgQozdvDPAXqvRJ5WI
MmZrR9WutkMX7A9Ux1eIIAMR2uBjwzVpp713+btuZ8or80wwMeS2nYFvBqR6XKwaxJVt9WsKWy8D
aVNxBEMH5mEAd0kqqyp4Odbm4x35Km5qETg1tmCEhyuJlg4FwDyNHo0JIjggy5Ti+uHyGjd31jTx
ZMWLVTpjLMuiHhyIsRz7hfIjrFNMg41Wph4zVbOcNk85J3J7Ub+tMRFMkFUdMnENuEJFA29yxW7b
R6nNnMtr2qx+A/WBwVZwcJmouLFuEzXKCEkmDyIalnqgFMvQSfT+Q7LMK3ls3QJrc0ycMYpUjgsI
WmGr9tIUWbo+OpPY7kMBtFAa96G/FdbW5pjQkgEVTkoCr5wkq/812/m1aqPUWdp72lemNE1djRKg
NTuQLOLyL24ulqrpqpjqQMWPuRtGVZf6URpNDwKRDQbAxiOauUejkZ8Ad+2CgvdWpMGLDT1QTf2P
Pbaus+hKJJoFTe0+hZElqx1PxFkG5x/Pf2+FbjTfUKXD+lA6Y75vLevCSBq8OKY6/xG04KmZMc1X
SbFngsmQRwy6dSTW1pgjUQidXqpzgDz5EO8WgOXAQeVgBGSCMjKdGct+YnoisZHMXD4kWwcfGtdI
miUUI86mYxWN5F07I6QDGxvbbZw+S1OpQZ82RRFYI6NTNUloTQlPjnL7cILhRQLRl6RjZO7r4UQb
YSqmABUQ9S3bGy+UYSz3syO0fhd38COXxyezuZ2KomqQ/cOLm33/g6EJYvNNHPtCKh4xydJbbR2/
jrMWOhh/bXaXP+vmdq6sMds5153UkQ4Pf1W/bs2f1eRqGU86ZPNaVMBehk4YwTgZ21ts0e4flAis
7rOPOTJ7epgnlzKjd9BY9ahQuQkOFEv1AJTm88dsbyAoUEANRPA4YZPeGP4C+YnQBB5pcGSoT+8y
T3C1E7ICC4w1/DHHrcE5VTEkpDeYX9Mx0vXVZRKRdAWIgvFuKITJ1WsRM7u1dARv/6M2hjlA0eVt
qpGrSDdeTa0DTnG8XdoFYzxJ/guNrcgqgLut4/HbQDIUROQrcEa7lzd+M1lY/0jmFmgqqCotIFyA
GtfsDj+WnXir+clO3qUPPAnrTZdefQ8mQlWSmmB4nFC0dye5CklvzVq8rcQutSBH+sRZGH0AnkVg
Q0UiDX1X7WySb8pRCxnq2gQjjYyBDxHKO8ayq3TzJimDW4Dwf7STct9nIA4b+IKem/F/ZZ1JPYEl
LnRjVlBJ+/S2BXwEbuAo/+tt/8C/t7JpIEv+Xi7jbE2IiftWrUxPMTAXWcVOgsSP80m3mhVrG4yv
GBAKC6UxDrzSFB7Djs7JxTEAM9mHXJdXaOnsWjJ8SyCYpeehD7AJD+C6pRCOI/V7lYwLBWqbxmEH
plqzin00e+87rbe1OERrEqBGNdnjTQEcNS4jqT+BcmC/RBhdkGq/m2Rw3KFiBKSvmeA/zhLAYytM
xYNpTbJjOiZf15JNyugFxMk/i1K7v/z1eBvEhFiNxIDdT7gxWyP+CKBjLUY8Oa3tA/b76zB3VJ+b
EE0ArYQnJRifSD6CSMQI6zuoDDgJ8WYu93sbWDKuScCkiVJjLToaGJYoFh7G8q/HlLwKmnzTgV4A
omuNFU/x++WP+H+Eq7+XqDJPq1xMdT3KdSpCQnzoqkAbyvAVe/D5ylCbcIqVs6nMO0quSTlJIOXy
8swaXdFVnOomBgmiYA87iLt+6MhVS6eqMepnFzUwMlZy4iVamxfz6kvTOLN6wkpZJMqpBsIdAVQT
zWNqdpa0+JyPShdyIVSqTLCqoY6jdB2MzL56yOVT7uY+ufqc625PfyQfsj7ELBpuVko0W1OBNpTN
0BoaVBYWvSqtrGn2l1fG+3pMwFpEcCdEAxYmxoUnIjEU4mwXz9zAyDnbKhOWBnXIuhagHE+9mxwE
GEjzgmG398gHGCsydMm1vcCh9dlMhAkgWvBQUzJZZn4M0g0AUITEC5cJypFL+QjxRbscMAOqYhxX
6/Oj0Kqc6vhmCwykviYVi0DPmGUKV/MyS5USqhmNEe4aIXwotfYq0sQQPDHqCxnUXxgOPRRSCQfC
eKojivNsIfD9CbyRggxlQFKgz8g+lYU4qIk8mpHfmIsvVWPvjE3wq4kTYgOk8hqWiXfZkzYj3sog
40mKXkxL1mMiaxmH+C5fRPAaqdVtC3bA1DAATg0jVKDB6RGZzh9YBiAPFH6GiD9sBBAkFYAfutG6
KtuijJfAbJjoz0n9e5LnNyA4vcIQxE2mdBPvwt/MYla2mcDQgBi1LgQUPtQTLWSBC/+vLGZwG+TM
eObxWL+3Diz6BhAzNCDMcIb9QG9CLvq8QdEjgORthPnEX006cb4oPY1MuEPDH0HVgLoK5ej9GlPT
pE5R4ow0LyteNeGbYb6K6KyKZm514Y/Lm7ehvgrAL2oOgBjIJh4fTFoGrs5yTgbQVySNdp2U7b2q
ZgYoFfKnMjdKSi7hSV3/WC8i5ijD+S02QKVTmtPLDJreMgx+VVr2rIvxcznJsbNIAK5pgSV26ngr
ZeFdKw87opkHxQx8kQieGaYAMdROEtdvGEx8JEMieSTPTVsJKNFOol93YsYrBpy7CR44IhpmRNHw
Lv38CKtLiqAz3sTg4oCbTI7oVvpN6GI2XXPBGu8J42vILeec+8lXi8xnDeNUHcy6w41lAvm3oC2D
uRyt/XZ5987zqa9WmENftSFEO/oeyUZ1Y4aKLYtepAqYMuYOfJ7fwLAE3LSmwiGpDsNXlzTAQtwq
E+gCzV2xV1D4S+3Fz/ef5N4Or/Cn8KzRf1/tl6gpVWEqlJywgOA6nuRPMVJoSO3utFSxE2V8yIXy
Ic6zh0LJf4Zm+CykoFhuiOh0tSRbtZz5dW74U5N4ZqfcKGNna034C+MiH5VGvmtt7pWhcRwyDOwm
2eyBgA7yv7Vy3+nqu5F0YJAmD1MkcBIZmcajrycbpw2ji7ihKLUj++KeZwzfJ01OSeCL/fyePao+
CHkc5Zn8rG0BfPDyTe8EFiZ0DsU15u6vQajwVj9f9pqNPjwF+YNXVaYX8xloMhkjRVbSCGrLg4BX
StbfxwoBqExeDm2gnoDh2ZXm/NBGw+hEhf7CMX/+Svtins0MBiPCWDUKSl5/+MuX5ltaQqZFKp4n
bX5vA2N5QLfiu7PpwBgGVSOqDfIehVg6krlgfuCsZuuko8YPMRRAAdUz9GEhNyCbg4ay/xc8rbUb
zadNFNVLH+t96Y078NsMNsfqeXZFv+Fvq8zJb7OokEeosPsK1Db90k32SIxdoKlTv1Zd4WfrzOB1
ym/K59Dj5TYblSoYByiNahNB6Ym98ZdC6qY2pXIsNVieQblzekTmave1U+7Jjg8K2Apza3t0l1fh
oCqXBURpkE6Yq/eguwLNuTWR2zLh9cU2t3K1LiZooyDeJYkRAwY/Vp9ccJNxNFTe6dv0SVB/odAo
adKZHktrQk48X8AspwYZeO/bKnfGWnTkWTyQYN6VbYuRdnDoyFX03FZktgq9vJ7lwI+neq+Lxu6y
K50nG3QzgWyWgZ0zz4ClQTNBSzjG4FYKjpchzfaxrPkmyoBdT45o9nBSNo45tu8AHJnYVxrm6Cpt
tkCkILTRPo+JJWiDvZQ8ptbtb/334j5f6yvPAfFELBaQxsDUPqQ9YtT7Q27faCu5oGASXIqQCD8j
WgbthTTLOU4D2B8mL9zlEInzBRe5MAUaFZUtcscCN6oMaO1r6AxLAIeizcBkiMZUYQi5QHpBQyiU
No5/Sd+MNxCedy77x8bkI2zpGFkHEANdKIOGotU3LGdNS9oafZvGUV5QsxO/5amlIBe1MHjoiGBH
2GE+V72/bHbrLK6tMitM1KmNVBSeQTx7jMbFn7LYycFic9nKRgn8y+JYJl+QZaplnVY5qstQlZJt
3da+T8dgb7g9ImjggdDXka3Ua7+jgML9tFuuo+m6qCIDJ/i6TMARUX7/a3p79sfZ1g/1IXTDk4KJ
hH10r7jNqeQ8yrfOA1oLqPXrVNSYbdqIDbiXMRwF8Tqhv5OEHkQ7uvnvW4sYWFoZYRwm04yGhBOI
nifVfKyCcT9I6Y/I0A5iFz7niR67yDR/BVNyq4TlLWplpx6Ig1EK7jibS9NENtta/xDGh9S2KBNt
wmpRRK1ii9KUTMfqCCxWcLO48o4HTtmKbXjuY76QbqjGvtvmSovTAuSRntQETwHETUJ0rrsKaNiZ
2DV/5nYrkVrZUxiIWdDGUbxQwWMZ/DN7EQoHAuhMHdCX/QN9g60DuTbGvACATFVmcJNAP6IujnOX
zJaaxeDUaXmEijxDdFdX8SZGyqaXJghs1EV2ikLIrblcfrVz/njZPbZSqPWjkB7OlZ0kV8K8XzDG
oRe/BijeVMS81YKrBmNZ4VsuLryUbWu31k8oxl5DqkipBipKcVAP6WdlmD6gwBbHjdlbx3xtiv77
amkkbDsVzGlo7oCBrm32aIvwAifPBBO6UrEJNDGhtIjtvdI46jstKMbALu3r1jXvZqezszceLcyW
a4D1HLTTlFtbYcE7YGVWwkUBJbRWjB9LLD4GwXyn6cm3y56xeSus7LAvlGSQwwADW3ggfXS9nTzm
10LkqE/kAH4YzEWHe/Muuo9Brmin3Z4fRzjLNJij1uNakKFsaoKtFUWX7mXCULSYvF9eJA1+bHBc
r5E5ZgmZtVIAo7uX7bt9fDBczZcdXHSc9HIDaE4rB3/vGftYIHqTD9OACVZVR0eZ8sIp+gmp6GMS
zQ9GoabOoEnf5gk5RBuLoOILn4qgsuXFuCqyxsmC6PvlhW977u8fxByOTAzHINcRX/IO5ItSjBKx
9nHZxEYZmi4aeAHAXZBYs+9OyRzTBDqStN4+usmPAjz9qJJBXC7F+JDHg2Jspmhrc8yN24ypLggl
ltSJkRtOj7GAiWhdcMZlcbvhO3AZRt+A2fopUd+T0m+SxOpBdX150dvf9feamdsWHLjdQipc+y00
wDC2bCszTxh7Y2T1y3dl+3pBoYqhCYYLb+yVV4NqcAkmiOqWNHrPp+5lQSlHCubHBLLcsWjegWLb
6jT52ySb9pQKP0eooKiZepsZlQOxcMOBwE3uVpN0AM3iE4DMNmCrqlXP0j6uZVdoUt7YxVaKAGwl
hhUhGi9JbF/AQH+CgPiAJu6UcGa8XxpwaumH7iYCa7Gu70E/t8ebgY/22AwqK8tMxcBUIZ/dqvTJ
oJk7dXzVUxGzLDx2m81LdWWFrn9182iioJs9SIQ9fQTifQwtNUGNUIJFMQWqDRzwnPiy6XUrg4zr
l2Wi6DlBCVSIVXDRXXcNr6XEs8D4tR6EYJ/tsKTRFu0i8mU38XK7s3roDTiiA1m4Han8y2eJs1ns
K1ltpyVF05N44MeytOGXoLzGxctlG9uuiAc/GH+gvMIGZikHs6SEN63XmeHPIgHdrFIpTiiGiY0q
MDj+65CLsKKXytmlgzm9/9hkYi8AD/oiz7AZXf1V+oN6yU46/LPi32a1FWDKv63Rr7xyxlxAzTfu
ofmUKEnst1k1eTWJW/A/5untaKRABjQQGpwwkyiPqmJlkgItxLh/KOUoduoczP1x0j2JM5rphRxD
1mjax0J6MMGbGcolOrYjmW3VxHU15EoEXYGY53wbH0zB9YFkDsgwAp2sr0sgi6DU6ohTK5/UA8hP
l6PaOYZd7kun18BOxWNX3KosfDHIHOCkLSdBbdEqoTtEEb7L9X/wvbxYsZmBrLaHWVsIqVAEYTi5
KU1oSeu2olCWYmJLzfUc/hiXwm544WJrfbiPRbTvcD2Df4Y5zZhPzptGww2CNxO+6PGTNarGmynb
/YM6zVblcmWNPcfRmOldk8ooDkPIBoP0VOGGKhiYYL+1Z9OSfwyzTceI+UXTzRDye6Fs6WteAHVC
IwfMhvVTl95k880S8UTVthOPlREmiZy6UhuKDsVDGhv1zIJsPLFMFwS+vSPZ7S2oXMFUVTqXIxdv
acxLSkqkqRIy0MwYIXmZw9jrwuQjUQT3spnNwL9aHBOstBgSaugn4gs20alQ9Jc0VrnVQ56HMDFK
iWqjUQj8UT0RKOq4UevSxECfLGkHagir018gwQnqNq7KhUw/01kwBluHqEuqjiEr5igUVdokhtGn
vgb0EJ0CmWVUvrpdWdrGveJTLpa0ciDn7oi78MEAvVl/jB/+fUcdKZ1iACoBXglMozAfQEvbEUS/
KGKM6cOUX43jc0h4Wdemw6BVQSulKlhjGYcRlVJuDAJtRowNlwYoTPP78hCBUdqCAqCmWd37ckIs
PfGmsTYj3MruhgfVGHFDAeoEQvhdd+w989D5PNzqZ2HpbCdXdphviJDdaZMJO90HuesPUeTorvkA
zWdoYdDnqnRodsNhuc9Pod+50b3wBM2bX51d2YErn4x9xTmgm069+j1MZBfqoQrbALGn6YmtkUeQ
O9sTBBci3v3I21jmtprkWYiyGm+O2iyPE1QeFMVcrKwmN5dDwQY0HF66WhGTZi5TCO0SDYEOE2de
e0cOsps5kCSOHBOHNICMkI0y8Q0aGf0z907ePKiA2KPhpgIszEL7AVxo6gBn1RvSBQTXUvhQRO2L
XiZ2HytX0CU5YVD42Oe4rEXo4uqgZR61XZaVnHP0+bw697O/fwhLMFBFSFDEXs39xgl8cGTv9FfV
gVK7H59CN7drp3oSFQslICeFsrmJBggalNejl95C+HWvnuYDue9ehavGiU6dR/zlVrgyXiERzdmt
jayJCrKIsgQgmIph6a9Z05JkfZGmA8SbPKq1bhyX47Az7Hw/+Vlq8Y7fZiKtawBGYCL7nEcp6PNK
rxuNQAjp16KcoE7dFLnTBKY1gurq3y9NQScbtE2AuWGNTChrqzALtB73xV+dn9rGWb+idUQdNV9e
g2LjeGEeApMQaJ4DpXNGEqDUkqTHoGFWzQq6y5DbrhJ7Ge84a9qojH4xw2QRwtBMiVHiCvh/AQQA
FAgSHQNscBJm2b56RiKIgznGUG4MlvZKHSUH9fpXznI2jusXG0z0q6HsFEYNRG3FQ3E7f4vAg6pa
oldeCT4l4oBWCMcgrfMzxxLeQDvkMhScgeP6uiiocuOpFgJan9fdNzkEh1VsQE0sd80QPQi1/kgy
3UrS6SY1J/uy7S0P0TUNTBISmI9h/qtpVcw7IVsgxJOkb0kM0j1kSCXIui9b2ThhKPZiIBzsLqAb
YdtWXRhEQgIYIybFfkpVZ8vhe2TeJvW3Ludd2ZsLWpliAn2dNW0QyZgBKasPSNQL5u2kP/z71aAo
SCkECZpE7HaNY1LI7YAnllj6siBBYc2TM+kgh0DFmjyI5EYSS/0d5miAQjfs6wYtoZ5Cqoc+ILvF
aknn133LuRw3spwvJhh/b6VgTFH8QwNcuhrD567ZhYthoSbSmletDmW99E9O2HpRzLWPIoLUFCGK
PoUeNlbQp+6sGvdj21+ViW6bZrpvRfQ2wXZZAFJIKTKqnwEAwE42zJzFbz2BvqyecRh9bOVFTLCb
VZUbp6VKb5ZavSoF9T6fBMtMgc0vBXJdROnrkBXXcbPcqonupENxnLLy6bJrbVXb8Wt+1wuY66GC
jKQwydiL2df9Zj5mL1T/3PToKFmVOSOoB675gHm6w2wAWltl8lwlEfpAJbBadSCCqu5jlKILAl2O
and5fVuBYG2I8WZ1UQ0VqRCuWgLimLy966vsNksjJxYEqLcoOadfrpxdTYpE6foh5AqVC0kXmasp
BetzWMhT4k815JY0xZmhC6KpQOrPECWxF60YbH023rph/JH0wl6Vu7fAyA6Yy7D7Kff6FgJS0O4q
i+EQ5Np7VccHLQBSy5COZJntrC411Eeb45yEt1qq/WgFiIrOpjNH0fdC1p+WoeKID55tFrMkxkVE
eWxIOXexL0vxjZgp+zkBTlyQHoKivb+8XZ/1jS+OwdhiHMMUF10rjDbx2wXEaXVm7JoS4mJVs5fj
0a6W/qcA2hr0KtTcyptp5Nwb50g1xj7jL0s9YahCaqFV+yRjDri1E8d0h4P8sbig5nK42dlZtP20
B1pADB+ATJVtULZlQuqpTDIkyBO46kCLGR3Sbx+ZJfjVoUEr6CePD4hjkW1VxpjRHINRSX0xegmE
n5XEfX1s+gv1fryATHI2UqEQM4dYawreJEyKS6C+y3snoaxbrZPda3ad2tmpfCbXkc9xHuqIZ86z
MsxEVjGFem+bqqkv3UAS9hN1rF33L4NLpz9jR9tftkd94ZI5JouCjBMRyyyL/Qyk6cUxyxoU6SKO
zgHHCNvAKjqo2OlRgTUFfhum4DB0oO7FSQg5O8bOoIGdszbECB9OEKH+ND5msQycod+2nOo0zw4T
HDMIY9UKeMR8UjR2QlorqgqbjN2+Uzkp0/ZBVpC+AFcD8l62b1ano4pCI9y8dVErzu2qOYB62QFp
qVvWTph6fO6385udHuaVTbr8VfuAgIktQEk+9Wd7cECUBrV1z4CaKBBhTukFotUfeSXx8zoDY5PJ
bKTaSJNK6xI/KtFDBdWkFe7eKgyfm3a8D29TwdLuPis3fv39T9z/9xdmTlsXKGOViRWcptb2SmL4
UVRdB0TjHIDz1jizQuaYhRgLKqMa4WTC2xxjrjdQh6Z4aVpAqcC6NDuX18VzHbYGP4qN2IJHJgFA
m/g0fkWOdg/gMnp3g5/5Ig/+tnkqQOJLuwt4FLGnD7BkiFcleurLPi0+NDetH+zJHtgYR7GB6Qev
Tgx1yT9a5soscxhFTRjMhhiAFWOkQLfjw2TRGQ0dV092CFyTM1NzPqNB93Flj0kj9EiYDMCG6YkM
76fH9oT+a/pW3Q5Xo9/6kQMuwasJsJJ4rzp0d0O7vBGc/BjcQ+AO3NuesF++jd954HTqPmdRfPWz
6H25OrTGjLZ+KGi4rQQRetsQMqjAm16AzSGoIL+Y2ESQnSZv7Mtedj6Ly3wOJtMAWxkZoFKe+sZD
DcaGX/11AfUL7MBdfAIPCPhjZCd/GHz1Srz6g2YPY50JVX0imWVV0M0X3/oM6UaBznsTcRbJ+7ZM
cCIjmbT804ofHFo/BpOi9A9glNsndrWHTCiKIR0dg/0NuqfIohac2PjOvK/cet/5xSkDa8vlvdu8
k1fmmIiEZjdG0k0c2ACsBFJj7EnwDQICHCufxbILnskWT8dYCZYw/jygIIt2ylNzmx6K71AE7o66
o2FIvPY6n/qG7EPDMbhXOZHp7PH06SSoowD3C3dkW595LyRJJ8BFGyW0RqjW6OTj22GSvcufc8NL
TAVGVN0kwLiw2KcBYgLtUjSxD7FuW5EK25zEg5IAxxBJHrTrDoEoOV3JsbqxiRheUCRaq0Sfh0Uz
xFkygLtgTPwkwIPbfOnC1DHHnLOJW7fXFzNMeFnGMtaCGr5S5i60gF1oSu9iDXez4KvH8EHZX/6W
2/YolAzoe1Sl2NI/CJoCIenmBMl3/6uCuPnyrD7Gj2BEfI4dbvaxcXWZKBX9xxrroiaZjCk2kfFA
YBsi2HeR7GgegvmDYGfH8QVit5Rtm092jarxedj+YpmpI/apVOXNEqS+nv0K0sQaRfMe6saSZc69
VyUQlawgBJ72Vi88g5TvZHQlqPFDE2Lh4NRfqrewWiD/rYH8oJ3AWydplhK+SnV/VZvTMSwwWgrV
ZUkWMBYMnBWJUytFmywcFkc0BQxOQgJUqK3c1HxdmK1ECg+F0qMNWx9qY3BVEjkVWNYTTBgm8ktV
p7eS/l3Kexd41Hvoi566SXsYRPB5wLmbRYWibexE1SmARII8f+RDagdG4SxtawuaYvdC7mskukEp
2pcnqJLqox/0Nbq9d8o8/IilH0tX/QoJmLMz6IGbgA4unaPmANdJpj0EmVv0V/lYHBYozGZm6QBY
ac3aTugfqTZ1Xw+oiqluIJtWuZTWiDGeOJ2fR/O+JyZU0Y/tNLmJkd4X1c9iDtzMfABDlV10mpV2
NeipUFULDVcmg98l054o/V6IQF8KBYssemqkm3Z8KyrFEoT2PQdXZjcVVpCOXHzBVixZOyST1JS9
GtdaBJIpcPy3lkBazNNDCbw0B6tWngE2s1pRcaYBKYYY+XMrWYIMnpTg0IkxRLUJeBveSDP5S5Qd
JyipWJzjeVZ5hwLp+vcpX7MNtU4jOZbD1M/29EbE3wA+gF34xBst2DwfGAk3MGQIvi227SNhJnOu
OgyNDS3U1J8nqcNja7GS/vHyij45mJlbCoyQuA2BCkC1neXHzYLeKFGNyfxkr//K3eCW/ChPRLGC
nbpvPREXfnIXArAeO5B4qI/Be+Zzvyr9ahd+A0ud20YGUktJC0BPaVjdY4UuolBQEj4RnMOxk9kz
9M846964HNfrZjl00SUhahNg3RgEcqZ9hWDh1Hb5syksSCJ/ch6feqd87OzUQa3jLUcnX7bmY37T
4XtwIzHvEzCO3/RSawRZjjQ2ye6kfDqEweClRQDYZv6CUSILvJMvTV08GDHB9qhuOEIxMVN4rzXe
72AcXAhLkFfUGf0sol3fg4IXE9Xo6xaYSLSzu8znAmLoDfp18+nkDIZbQZ63QUigio06BBHYk6Am
jG57B9wEnt14sPUvqpd745HHYPPZPbpkkZ691ZPBhJbuZNawOHiBX7vkDkw6wN7IPyTftDsIQWJA
c5fe8JDx57Ht60KZbFqA6usYtzA7ecNV4YGyB0mEvON1p88To69mmGRaUEnYCFC/9vPGM5bW0iUw
aQayffn8bBQuvpqhq119xLpdatw8MFOjVBfvKk/6Xnm1nZ8MF5o1NtnFN+CUT63C5r18OQ7DTkHp
8tRPIV1gu+zyObGTmgdb5XzCzybBam1VleWhqcGCVKOIrd/O0XtocLAVG4FX1pA1K+gHEnDXsJiF
sAvAu2UoEe6qIvPTwkisLNEzW9MW4uuQknD0RUutudb3YmNeA0k7WO2AoUU1nW/1qLw36uC6KtXY
yvPhCVyipSOVEXAXYxtDuaDd52NEmTY4j4pzQKWC3412JgZORXB1sxdGl6vDtDRtgfMKOSWnBW5N
3c8eBnz5Ipzn1y21pUNnF1cT1V/86mSTkrbgndZNj9RdZncGeRJD6bYnGggICeR+mhKPKSkTLIji
hnaoB5xbYsvV8BSEugfRQGbDogeWYUpR28Ee9VrwnlcD9Ia0+eflk8SzwUQjqYPaPcDIgDKpgp2g
mKPxeK03Ax6AMZDQg5oOZZj5+hmTWasqBB+Kt/hrCEF++90l/D23/A8ghxsxTwfsAk8ZCr0FNdRX
yyTD/PUsynDyTsFTPtXAkyAJGH4voWwVIVOfi0A/qm3yIEnGj5Z+YfzWkzLNAQ6e+F1oWrAhqqQ+
homG1LbO3X42rpWyjyy5z0+T0l0X1Qj+49jpFOWkVNpBLuoPCNlfQUToVmi54u3nHUKMRqNCQKjw
ig6U1tcliZkW5eEYQUUNhG/a1bL7axRbOvEJ3zYKI7AFD8P1qCgSDsBXW0tYYKK0wMyW2Rw6R7ZT
Cl92ZX2/2JWVHPkbtuGMUAXUsC7AZQh6QF8NCl21mDGlXU2JiHLBictgs/HAxZIgZoEuK6bLzyQB
Ue9WzKqLSuSbMQhPyav8qlxDSsbWveiQ/fsqAazB9cAIgiMMybiv62nNAjijIcIMpij4Y2HgxUek
B1Bh8qo95414kACvLTHXbl+LgZGD3A2JE5IKww5Nh74PJkiqlhCxMqHJg5cKhsp5bbONywr0tWAg
BlIGtKIs4CNuikbP2wwMaFpiGSNxwUHhtFLhXQ5TW0GE0uQC+kOJZM4YgcrBWDKBxKaXXI1uZGsp
Jpgg85ah2Cv4k4/qixNWbivgpcC78Tc6M/i4uCipXiUmQdk2K7RWqkRRywS42gHVfI9CpauddtIB
s4Je+DMfCXf+/qIWdUh+InRRtoyvjiNl4zR3kRR4bXmtZ7cT3r4Ym7H6jAcn2TaEPiselthAttEF
TtYgRhUfNKkyJEap4Fko+i24+aFQSZtPCy2kG37j/2uMFRwWBHAG1cYFloxtW1RNPYE9nkS+muBh
GSitZyrDYxNmd7Em/oj18uEPHGhtkHniCEovm5MCgxQmhzwm3Om2tJOeBbezRkeXsVTFHjEAy39d
0f81k/F/WSvzqimlLM4WCaanl8CP7NpOT52lW9MTWlA2L8/faA18/bI0yK7TR9yIJoaxI4S4Zq/b
+Vu+w6N2vzjpAbLdbrjHAMhpfJze0gd5x7O+FQ5wV4KkGwVfgGGZKyPoUGZCuTbyI6k3naxcnru5
G6GLTf4kIKwtUc9eLXOSx5HIMywNvVXsZXeebIhw5990kGlE78ZhOSWH+rU7xc7AlWSkG3a2oTL4
aQ3A+A3lM2CsbEtposszBvV8U5iuA5HcLEQf3EAQFHfoE1/PA29Om8gCDdSjnvbHSiowCzYL+1ji
8els1Pmx3RhpALUWfsgZWluqMACZo2j16ddoUu9jS/F0O32Lbox7+bVxIVtYWZ1P7mMwit8md7xa
0WZ4XP0CtowLzvYp1wv8AtnXD9JVgo4nde9yD9ILODi/frvpZL+XrDFpwqSYUARqMGMXDcJDNI6y
lRXpT4iZhJxnJr01z/f572+rMTEjjcbeBGdZ7PeTDG3WxFKDaDelhykYLGVCyzxqncthirc0JlQQ
iAgAYwiLhjoh21dg5lsYxP+lFSZEmGbTtIKBHYuV8l2aM5CIQYC251Fe8BbDBANRXUq0CrEYU9/R
PlAXWEvUc/Zo6wZbex8TB1J9UfS4wlo6+XZBfTsvc1vqMTFbc1rQ9M49cwYdLSZouWDuwGTuZGis
9G3eA7BTNS0kMxpTtOIsPkSzeJeZ3U9D5iHnNvNvaWWRSeoUsdS1soVFYPbQmJQgvWoBhIKsA3Gm
tkbr33ezEUtWBpmX2hK2oTGLMKj6YPFA/ohuuscnnNg8VjpBog9BaPWMlhBIl6COhQLFm3Q3heFD
C6UjhHMr04hNImILvWj9wbFaWWScZFkG8X84+7ImOXGs7V9EBCBAcCu2zKyszHLt5RvCLrvYEQLE
9uu/B8/7zaSpjKJnrjq6HW2lkHR0dM6zTKRGScUe5+MsGpYV3LVIt1G//EwBXrKai3FWe2QuCygr
L9VEIxyEi9Zge09flBPYKr59qILswXp7h8fL3n7t7yHn6mSsv0VXgZ+3ynBXT8XFD1ltHa0tx7nO
8ENEdkiVU5LGrtY2LjbrxpddQsXnU/GftVxtGa44pW4U+LJ9BitSQEwHuVlA2Ngva9AhGnQ5xCGX
0mVr7tvcco1igCrsaKoMPbwegutac2vosQyTWT2nDX3Vo/jZ7MCzBgR6KEGckvnkx50M2rIPudxU
xLj2Kr9Y97WECiCfHa+mEuv+bWHe5cBgwLE4rP6BU++1yp2lOeAZoamOS39tbJNryZBSCR0kApzi
7MmwvxEQ85KA/UQJ63fLjR+79muD3umw0wiTO3Pj/ri2uxb2JCQlTNPW1llebqVEKZQxDXOb7NKW
mQIgG8vKblQiNiDR16Lu5VCrkzvWUYksc0A9OX2Veu+q1TtxHrroGFnF7r8PErqGqoODQhWAhKut
7CSGKTU4soQDxIeTWbBGvAtH3zgw1yqYKAegfgk+0KLLuroVe00dFtXgBTNf7SMF4CkeVjflXpTA
Y2wmZ9d25uVoq+9nSl5VVtU6wWRB9+NfBPT/E+3KN5Vhrl34qBYBi7FwxcDRQbC4yItTbVTTFjja
EN0GBqx3yFEmhYhS8PVCXa3iLG5SqF/DNucTUQwqOmWjRMq/VAP+pW21qPMvrLR/8Hy79gkvR1tl
gQY4y53ocpCOysfM+amU58I8auK1Lp4iMTDa2QdFwBv9x9ezvBZZCTAmcDxC8eGTXU4UZ2AaEIDZ
bQuWCuIknLevB7i6Ey9HWO0NWx9z1S5Ru/nvxReu5jKXY61uRgEFfTuOuROoYb1H/SuH/YsDjGLa
Qji2+QePhCtkABApUHXTUG11kNWsNiNX6njsc8Tk1jR+jbzyq4T4ljI+q41+GNsu1K3imFoyA2JI
21InunYSFkH+xY5gcclaTbewyZBQDYOnceKq1kuc/JCbylJX+hPQAQXhluAFiIOwGiTO7HqAvQ1m
+NFrHpg/lQalc9a/6d/1kCCrt/cgz+phdcS7zEMn1a/RQtjF+9HVH0gECS7h2efkHhJE6Os8oBSf
EjeHutpZfW33eLsBHLax5a7/ZDRanaUI+6mlURQk/VdvaylO8EO0B9zmZOz+tzcipFj+PdBqb2uF
nWW9ipyhMz+i2jpZ4OLnzpa67rVlBtGNWoh4MEJbw8BaQIVmXE9YgQaqi28UvJLI2XqtXQsEJiBu
xIIEKxiJq3uJm0VpEHTrwkrcUqTHFXLXr5dl+RjrJA4qdwZkV5FSfPJUKCrDGmw64WMpEkUCCsB5
rjHgABgKHBu37LXZXI61/PnFHRE5dTJJaNyEAvgYzXiUxevXk7m2JkBQwr0N3mbmJ9yhM07FLLMR
VnyEP6tWWsLWKH4eMsv/epyrIe1ioDXSO5VKrrWih6KRFXGPwjMMSHNPivhY522Qqrrft8Wzkhgv
nEeQQJ2CIdEDY9oqAV29DlFERZcGRG2w9lcbxM6MRs8m2FIsavnD6f+TtBeZo23Jnmuf92Kw9aw5
tzJeEAf1pnZ8MihEXsZ5PuWd7mzc8lsDLdfyxUYZzdbivMdAtp0+RCB3CpLdkiTd2PvX9qMN6hRK
eYvHxrqhVookSUXaOYHsn2I6sBz1g683yrWJOIuWAsrccGpa55Ukpq3AhQB1LfEtr0SYiKC0LO/r
Qa7lydCpXLxocBN8ktpF0uUUPeC2QVMZAB6eU3qKxxs1/j6ZW+Dza+AL63Ks5b12sTJRbEdogKMf
Un7EPxbzQN0HrThhXcXKMEYFhulF0LSMB3JnfR+2VLY3x1/t91zAdQdCyujLw1/jDwLgrTzoH6qv
7RxfP09BAS6En/iOR+TGob/6mYGHQ2kbHZpPjRk62bYQPcQXHOM+mwaWTZ3nRA85npgN3yptXdua
8H7592Cr79yauslFA4tGrp9HyOSUxZaV+9UU8HKI1aeMhnIoU+3/Mun/Tn9ra6w1GQ2JvDYTAgdC
yPP9UaT9l9bX4lW2mWcsOfn6RkPwB2yDoGn3qa+lRbqexZX9LwORJSSCPPtHWex/DYmXg61yjU5t
qeRGV4a5ErkSuhVjAXWWeMu++9otfTnMKt0bcpIPJhnKULOflDKgkGmNTH/a8uu4vuv+8+lWu06v
8kjXFLQwYIJMYREenWZpqBsxcWsuq31XjrIsFYKX4kDezNzx7bYNbXnT1BuPqOubDu9toHhwWj9l
aGNKa1OrStSmFgG2f4tW/zPniKuf7mKw5c8vAmM+p+XEARcGW09hXRt5JRLC/zrOU92kuOc1gBaR
9v89RDp2WmpOBKvj6DsrKxjwQ6wH3QyA8JnoG+HuWmrx13Crt68YrNGWBfrDHdCxJGjd0QG1fw7h
ZOTFA+L717O7clX+NRz5e3Z9mttOJysniPUoEOqByidazRuTuhLD/xpktUqpbHK71OcIg9SMtvEx
hr6S2Ct1QIotJacr+/yvsZYJX+yIVCtmW+ogWPYlvp3VMRMKz5Hasm7rKbK5VKsoVApDF81URwiv
djjuRUj98aChqb2owGyRmK41/f6a2CoYmfWkTn1JFUjxLaiBlpXdd9xQ7nQe/c7tepDvtM77endc
Q7n8NegqNEHHBJU7HdvD1F0jRJtzZG0YKG7HOp9GIOfKc+JvIRW29uQqVNVj4SiVg0NtGTfN/KBr
vyMr3JjYsq9X19XlxNag0lgZagicY2IGXFpv7MO8Lzx73wqgW2z2pzC41SC4EqogSKlpi4YUhaH2
alayHGkOB2ZIddCz3oKvIcqN1boGRLgcYo2rTxOFD2pGFqgmfx7B4wEnNkjv6yD2e5Ye+T7ap0dx
hHMRQDtbq3b14EHC1CKqYeqfCg35TClqTiBolfX0lOstjINmqGK2Bf0R2bm+tYBX8g2AUjXUc4Gu
gBbDKnC1yZDFpFAzMDPa03C7YJPAVnQb1j5sH76ra7cgDwARgh3SGlBZ23FWQpo6C9EGgBBD+RAn
0cv/siMXr2gLwCATgI6/Axd8B+OUo+WNKhksbeHf7Oy6vgk0UFmppdzAV+NZjwrO8D9Dh82AALbB
AQq0ZYm6gfl949dcXc2LX7O6hloBJiFgqllYF6566I51kH7vdxrktg8LQmkpVcnH7Xr2tSc+wLf/
+QqrZY2IyHgpMe6AeAN6tc9vLc9g5kHzc28bW7453rLyF9eFkCKbBwVfHUW4Q7wjO+SUIKIkJyUs
cYC0u43vem3bErQhdHAYIfO2hn8lEA4jZW0CsgJDy9lD5+rJYMqtEna4M7Y43Ne6o1Cn/c9oqxsK
AnN5D5XkDC5ivpOw8obGnjEx+WE+dJxNMBTOoEo+1Uw3fOsB+pIm2Os6W8jctVu5m6yXrdmv7jCu
aH0XWfg9oKRFYenz0NhHOy2EoPzkGZvYqGsVacwfOFqbmhQ8rtVuKts+tSPbgjyNI1oPzOajGUdh
VECCuJoC3BcQQTBveg3gZKAdN8LxMpn1FQMrUcOE/CqU4NeDdzmNGi1HI02rnCc1Jfu6tW9mAN54
LPf1SB++3lrXbk2Y8pAFyGt/toySbQebedA7Ue0w4c16lxmDlxsb2f3VQUAFoBBehFrmunbTpdJy
ZgNzmjV+LuvYYA1pbxpHbsSfrXFW4ceuOiWBAEEaKvXj3LxENbAKUbKxQJ9tQJZC8sVsVtujg8+d
nhSYzfha3LXPzaPxwxBMFSzyqpf8OHjgFy9Qru/VyIqD4m1Bea8F2cvxV8EnU81kHCtUZhsZFtmb
kgvQG19TfdMF68q5Q1kWLzIcAYAE/0TBiyg3ZlljVRS2lEYILQfPRL882pV7mLiE9e1mKeDKtP4a
bTUtve0Vu89Rrer69EOdgKExCSpVfaNWt1HlVK7eq/eKmM9D06dubcHSvMIhxgPevsk1Tn2eNW9D
rP5IYnUT2nDlVP7145add/EpaNlPTpngxwl/8BeevlhQ2y8QOQJKBMoRbnKw/eSw+VGWSa+igQ00
7KLGjHjwqT81WZHZKKpmBfHHAiJoWdz/Cb7D3QwLMlV3E3+rFX3lEMGGcClQQuEAnLtV8t4IasS5
kEogsjgotNzVzPG5K6n/deDRl79nPTXYxiLKQncAbcVVVBejYU7ajMaXejADfmhvxWEGYNt5SpF1
7s2Tcg+cSGB4NATxe3FHacLUi4FYnJk8iB1Yee7Xv+jatwZiDGLTyA+hI7ha46abyp4b0NNNUn4P
e+q9xscNHLduXztTlwu6+rp2RFIA+bCgFWgugT6pmptRFdp701Qwjc5QBXQe1bbdjUXzOM7cTfn0
ksYkHBXxQ+jxb5pDgTvS96QBdzzv/LEHqj7rXEM/D0UaOFbN4lwJraTfjU3/05EzMFsdayvnFs+y
W8Krs5olT/lCb09a/G+Ol+sDcBSxP+ucJfDA1Xnjm8USVfTH3Bzee/M1LrtzXspg4N1xyqZQRTez
UCbPNpQdSX93tnQbQdgsR5aRX6mZebJ57VXT7UWza+tHGL+wXAD1B92bMXJJ92sqn8auPzl2xAzT
Cad5dOvhXEa9S80YVHPq6rBpaZKTMUNg1p53zXQ7OeTRjiCZk6kfvVoe4v6GJNPBEWdjHkITFi6p
HA6OMboSbdW+g2/R5CCLGXwndzzOYe9Mk8OoVMHUwNi2mJlRFZ4ihLcM0lCDJZp1yHtx7wCINZNf
hhA3aV+64/QM8SlmwZDaiN+7hBxE+1g2cIoRAyp71i2SARd0JJeOj0QkR2ijPcQlwdmJgfzR8B/1
5iYnL5VaNIxa2T4HmZVNieIXSuGhQB2IyPRErDLi9C+pDYHKsY8DqRVPg8lhUMzdPq1DrnVhEo8h
WL9eLHKvpU+9HD2pqm6Nj9Un8TlvVPidGL7e4e/tCBOD4k5lzOjcM7QDXJQ+IV9Q7e0abr5teSeU
0i2aAlRAeBoOUF8GCyZpodbqVOcuhTAfpZgYyvetQCfwXa3kQZ9vZvktGptzVL/jScJameyFHH3O
c6+pSzbqFqMyhnkDWIfq89ymLj4IoLJvNU3Oed8xbJkce7eIn8eqgzom75idVb4SQZHMkoGa8Yex
eNdb2MTr+rmnCAudxeq2ZjAlyYZq31uWn45nzRrduTNfUzViJJJ3TVK4aSl2mZWA41+hwXJXNsTX
aj0gSu5CzOCsTuKQRXPQVtWhHMa9Nc03qZ08whMNOHASml26MyEOJBv9mAyvncP3sfVDmvGuG6nn
aP2Bot86On2IHC5i2ViwGCY2FY1cc/6IkhOvwb9qah/C666IsrOikYNpvGhFd6gJxPF4/5bDY4iM
pUvwCpudY5aprNYh4V0VgVRjpgFIUlvUa0bKpPhpkNxTBQhu0cs0YduSgU1p501zxL4OgH8epOuQ
fBmcVsWGWELbKY44EnqmusPBdrOjZFD8gGL84kO9oMXjUDn1brfDTvKToNpB3emu8htX7qYbyNN8
/YOuXUVLPRj3Hxienx7QZmPkcxJBdbdSdUa45Saa6ioZ3RjmWuahYQhoWmMsdc2NKkF9gPYqvJol
mmORcx8DfRk5P6tsq4epXRsJECUQlAAr+4xNNnKr6tuxXjKq4bk+JneGO81s8cgz/fQx7t3hUZ7/
AUP22q1zOe7q1um7jqOSihmOQXdcEMrzzrxHpEV1OE/YVgZx7SK9HG21jfK2rY0sQ61b7aGvrsg9
r5L91zvjs0sFMgei6wBBQE0NFhGruodll0qjpHEO+bb8pIJpttAZztG36k6Gi3mL8PAU3xMXkiin
YrcoRG1Vrq4Vcv/6CctHv8gJu17pk6gwrCAnEGMJzQAarplreVNcMT2Y9tuwnM9K+6tZr54eZpXW
WtMKGsQ9HfZA+yps0sz3XjgDQuyM1azM2i9MmNzDbu1FdK3FBqMZA72NGlxW3Z4q9Y98GG23N3rF
T7p68lp7BIFM0QK7Jb8JR0mhjk7trO70wWRpOz9lUwYNGhQI9caGx2/dhDiUe6dOAZ6Y7zM+fBhp
lbExUUKFx7+Kgb+ZClihSJcN9I82EsdrQQHwbYLMxAY8ac3yq/BCRqe+Rd7oKAaD3vMDrJwtfyyV
jbBwrXYOYVMATQ1nUfpdV12EyAZZRTBu1UMVOkC3C6OwdJEk/FD4DRBYnuJtipxcPTswjbYXLjtq
oqt9relpUsIoDTTXBCpnmmdrNeNh6i7U+Sz/VZ86pPybz4yr8eFi1NVWjudZK6AEDysJOFXnJlug
KUD9NTu+Bx4vFNXu6+NrX3tPwaoTtzco83jYrEKEVXYVHHrSPCQU7N4syb1azhBR0bmfTyBBQdOG
lXCrKKGJyJPEVSBTHkMtSXaJW8Yz0q8Xi9ZwwVR82bYMzE+XtydpkEDRasiYUcvjtDwYQxToUQ9j
yfEHovLeEWrYqdn9okSuROLFLi2PLg1Ao7FQwNO55kZWOXjp+NKrYB/0kPUsjIPR851YEARD4fEK
gL1qQvYoXGnqlStVPZDgnENSfHIjBcowkJm6j7SoZqbDg66CH6jOUfrUO/jcvaPfzRwz9fRa9/RG
vUWihQ4MPrZqeJOZgeBJXC1B/jdJpuammxG+l07kgszGurRieQZZJziOkTTaiVq4jdUEBo9/q4m8
QSUHtnpDcaIFjm5twE0q32SyXXu3XSzdn+rZRdjjLekSdJRgrpLlHuGwasM/y/w9y48UFY8s78Kv
N8vVS/M/e+VP6/hiQJObc5uVE1wz+ymIRtN3NH4qzXeLbOxKfWNX/on4FyNFZYKiIJ4AQSHoD4TG
8sFplXrvWKnummS6scz5zhI1vDTliWjToYubk2JEkJ4d5h9isj+qsYBhN8cDp1ZcNUGyq6SFV8/F
KZnsI5khDzG2O1rF36QGwbHCtm5ndUsN/WqAvHjArx7Wg4Qd/YiCaRDL4XuUcZVxle/SaH75el1A
6l4/4XEHo1v/bxu6VVoBkGgyZrgUAkR7rbMg1p3QhBH12+hoR7Wqf3YF+O1I1/HMutWHHkcYBomZ
7nXttyjRQCQywjbJKzaMXc6GTmVxSxnp+nvD/DVPeaBB3i2hZ1TbXbz3vKjVQln+4No5I4Lx5p0O
v/Wu26kV9afaCtIWD98y1lnX4fRG7Q9R6cjQ1QPsMbxEwDjLfO21+6Hj95WjC3iWDPvJfGgSKEoR
JWzLk2ooXhHrN1b3qJcDfhOEHAJaZXuoty6+3XhbjzuBH9oX50YiPR+nAx/eG/IzUdJDAyYRqKPu
FDu7Ge9To7VBTmj8uIRuFErnssDThxYfqLq4SaneasMpa+K9VRi7pLjVZuEllmyYpKObzB2LaTey
qMOjAK/MBi9abk1e0eVvTZ0f+ai/qInqRrM9IBiVeLqavqCVP/XKyOCLsZ+gKidBT2e2wt2R8N1g
ZouzLZsm/LXk2/Iell3pVT2OlrR2g6W8GCn3IxAA3Xb6ZWZ2YIjOh0/BrTZaAxsHgsyxOWmD41pw
TlcVxxui+d6Ie1akKEZSUCW6Jqwx1dRsWYZEF0+p9yLRGcjzrhrlKAvYIbf6NziuuA78aOMBL6Uu
80YxB7Z8BrrWm6AHJAZEEg1adsM3k4ChG0+5Fyn0Ju/n274ZwLCbT2pf+XDVGQV54gmA0pZ5B9Rl
EJmxWxmNO1iQZ04+KErnnTax2NAf9SLxojrySPwLRnHo7eu+qQECit/RUeCOoYeHdoCrt7XXNbDh
g29sQr7n5HXkBY412loDhPrm05S/zcS4jRzjqNAS9FKL9S2U/YeXrDdYBleczK6Y0c5+ISxvjE3X
zIYbg5ZYdZSJC5UV5KeiGYEdf+8Vwy35U2G+D4MJRJwEGGUIqHamtuOZibVPu/TGzvRjVOTg+NvZ
MUPCN9wVtf2uGl0w1a8aPOXNgewmRbuvYn4DrMR7quhv3Bk6v0chS42Tl3GmwUT6XV0nEE+psJC1
GXQ6vAaSb3C1Dqrp1oRwYQLNDWlpN2aesrRbJFMom3rpW1H2HCeWOyV3aeXs+kbGsP3BIaP3KRc/
4Rp36jrocpFkb0LFWar10eqs20aFaaPDT1TCH6G1vSZ33vIB/n/OjKJUR+G9EQ87ULIOTiZDPRlc
UhIP4kbf1Dm9aTUUVh0dMn/RXarG52gc4M1LsPGeyxZs7mo+KqCV9yLZZ7XNqvGeJL8gOIXL8rUU
MRQSO3dWR7+Z8hfDes7sWDLDyio3N8uXSE5uO6r3VIXwhvJ75pOvg60JIpfbD45nQ8+xAxW7Koez
0NM/xYcxKw7GaHsOiI9OHP/qARSJ+u+J8SZBoXUnOcC1BVAfkh665q1FUcLS5L7UUXOCF1g8EL+g
BaoQ+FSxO9q6SyEqmc76cwXB90h+r0UMOaeG6ZBItSyDWePPzorBLUZ9YNbDIj1FyAhSaB3igv7W
E+HWQsmYkNRVHMqE3vpWkrsqBC+l9q2ZPpwaAoxVHNCmeeKd+h0n+2CXo9/m4MJ0zS97QkJjqY90
Vt77vjhi6+5zC1XADGEDkBiXtrw6NKXOfxqdUyAh0gafKEPrTVb1TAr40jSoAmYD2H1jGi+KlXV9
iLX5twkZSTY0gF72lo3TF9UtK7jd44cZv5O+AefNkINnpgj8+WTsh27whKh3RVv70Bv9YZn47LG8
yUQOx2XDOUYpCoUEpRQ9cg6agnCJ2GC36h5imZB+ly+dXuLAaJDyrMWtZufY0fYjVKhuFTt6hWAk
hKDa4pTLjwafyMSN3siMxeYMM5aURWPNhgk5U3tuheLT8btW1F5Wo8yFFBBivLQ6ltiJGp+YhpS8
mQiU39Fwr78JezzG6bM0xyBtFJZGt4tBeZ4UntVxr7QLlgNHRBXOWge1sezbOCffUYd2Mxgi2eZ4
IgO6yCl5naS9MxTLb6Q4zREUy6h9KEcNeSXiRVN7vJyZJvrAqLEr9dzVKQ/mWltqm3j9zN8mAkVC
pXyeRAaPCZovrACVKfKZF+l+qU81qBVWZYVX2+jVzeiROg6G2vltihQSpBBksMFJRFCdiAgETFcB
a321k+/q8NFXykkzOURK6wMonu4cjbtFDVQ1Z1wXFSK+ZEOdeRTJLUHHTW9yv5Vj2EKCUKshzVrs
aBP7Eb1VxKM9ZmzJH9OK3pG+PC9zdSaAT0zFswUQSj34otR8UHLFr+rqTWDpClhSaxMiQfcCWgIj
pNv3hcZqW2cR11DGvVtinTroP+ios9GOXEe9N6zWr7FrRfIopP0NiqZ349DvIrvZNyi+p9GrxD96
yKiCxOW2ZeNDdQqSNZBa7rtdjRs44f03BdpSOm7kGlVRKh8d/j6k6Q5QFpabDzkigAlzq3oawhpl
T4gN7/qkdru22qmFFrbjb0vPn/oejhgZELRV+QvvC5ZAeVax8PXhy9FL04UkghcZEBzhwynWEr/v
fhekd0mF7kDy0WfDLuvG/TgZ921jY/Y/E5uGsVMeDWNy7Xhgqm36bc1dkc5eBNHX2LnDu8dLoyMc
VtwCZghlO+2aLL4FAgaXMKDtyX52ehcn/gidkCDBV1Ci+FjYyJSM9yQbWa8mSBty14nhT2TEnii5
3yWOWxsCpd6nGqXsGYI3CXkF/t+Nq95Lsp2qV75ZZYQ1WQWc7VOdaiEdtHCq9X2JkF7E71H70uQq
Al0KTt7M1PJRjlkQDSifFOEkdNd27ooBePFyONVqjfp5suOzwoxO7LOyxuU6QI7G6W5i9aPSrL2A
R7DiqLu6gTJObT2VGne7YryXTu2PxeyTRvgNfkImFKYI+djCKTEFFIZpcXSWZPaSotoNGb1JYl65
Bp6UeqV6ikY9E//eIdsYwX6rywzCnni0jdZbOjSuqqrHOEYY7+eg5hGr5OxrKloVJrzIct+cUdOn
ZuPLAtmRlAkIJhBgd+JANB0rtTmk2auSnhrb2dPUCgleqhmq2Ta3fIqr0YjMAxUfulb80AS/W7S5
EWlPSSQDNAR3tdSOBXkkJQjVbYdLs/dhaICNb6AKHbljFr92Olou85MD2IIp64e0oAe7zw5mgiTW
+jCi9tZCKwV6IG6nlCdiK2/Ebs6yfex565dW7GtpzDg8Qgb50mO9am1mtETpQ0KnakeBOa5rElCl
9MQUA/M++MqIpxAxOeszNA5mZTfw4VnI56qBpx50xXvEv7jnN1lKvEa3XLUXfgsRa40jJiM3iMCz
H/TCtfseN/h4yJt7uF6wLsItltU/y4qH1MFvUzs3i2J0DCQQKGhj9RluoO/RjLwaGKhiVl2k0X6N
8i0UXo4N7ocierXyORAwvBuQRcrCrNxEeVSgAZzhxaIb9SORxhPYGW9STK+1Lv2ye6FSQKALhQjy
05qLnbIENxqdSPIgm+8LdrzkuGkaPBAn3atkdKYZ1IhHO6xjsLnxxFE/dLM4WpV9y9v+ztFA95aK
P1rpnmf8Hnn1ocmN0ObmA1Wb29qW8JOqXT3/1S0Jf2Z7w1zcDyLCUR+YIRqX17VnKcMzTRWknciE
LER4vaBvsZzd1nydl6SHDLcgpAa5/jjNErsftihgovHahhoyPo8yhpP1LHX1pOt3VWochfYa4QDy
AkUHXAVs0OJjW0w7iBHct8bkI4fDrdbeQiSN0b5/Rvi7jYofbWq4ta24Y2fjYv6Zdz3Lmhk7tPqh
LODZvN1x6pxQDQyd7MM0Psp2wMuIHMa6+94oaJdL4ccZ8XgKVbDunTbSn7rGHXEtLz/WQGOmdPrf
gKAjzcz0+3SEsoup8J2WNa82Lj2aD2GqvQxK7vdKk4HkQQ5tp/rR4OyScgOD9elVvbx1obkBj3oH
out09dZVSGbwiKYw7a2NHW8kEMk/k7TbKG5+1k9bhqEQaQP+CmYGf2qSFyWIPM+TugcNKaiXRifJ
wBLKte6s46hBP+W+UQXOjgK170iZbnUzuZFg+bOxQ8MLFqAPfa9gv07l3Vhmzd4UylZR9OpnQGWS
2poFybM1YTZVUHYbdTyGLeu1ys/G+JBaG03yz1yA5RtcjLH61IUoHOgug4CSHJGO3vw32omfyq2r
oVZ1yGEgk13GEUj+kImBrDiSwfevqySfsYJ/D/EHfnuxovjbeTkAAREg0BSQ97J/L7p0rUfQA3Qz
/x/g5ZYa8V9tvGVEBxxRKPGBJ6qvashqOtWDocF7cPHSoTuBtMMzIJ7GvTrM640de3VDXAy2Kh1X
tjRyexmsLQsUOkdrVyczfIqIyb7+kJ+Kc6tZrXofiSyrVuRgb/a64iZ9O7uGMWR+mnBEgB4t/ELN
w6+H/NwBwJjwNwM0eZFOhCLb3y0eKsa6nUlEg8ZTXbwPfeclPixC1zbDZYDFC7esHa59zssRV5/T
NOt8jAuHBug8sMI5OOjd51uSBZ8qqqtprT/lZJJy0MCIbVTuzQWIKc7gj+nrqG1JsH1WQVkNtRzA
i92fZjmZ43i0A24ov3lf7UrcnTSbax/IkjuBip7fUO0j6dI/r07X7NBhJvN04h25yQVchKrpPHfo
UhYR2cc6uR+VMaB9vddt+DzaYkMa6HOLdvWDlwW6/MET/CPRd0SxhLrNa37S3eE03fY3o4MzJD1q
u/W9yhJ/C+N7LRJdLvyyZhfjViU8IGVXKUE5qYHthPXobJzUq5HocohVYdjUinYeauzmCtqcGlDE
5VP8RKFlrkPRZPhJthyIr24z9LAWYLYKYvyn4Grk1ayD75xbN3r+uwZewLmj1pYW23IdfAp3F1Xo
1TBQbilap1sikETvZagPHPTgIS/wynJ2aQy4FEwyNgLDckK+GHPNkYzRBcHTvFuUTRZiLe3dFEIZ
BFKjf1B527Zz17YHZLRVzYbmLgEo4u/tIakjq8LCgBoeQG3LUd1++HpO1yLP5QirW7eBUhqHgDbc
czULafl0K03ULfQeNY2vB7oaVS9HWi2YgleUmGvodTdQ8swP3V4fXcCw3J4pFHpMtnq3NDn5y9fD
bsxvvWTcMJIYhUDQXLRXK83cnPhtteWF9RkUgNW5mNu6f1sucRWOw6icg/fk3ER78L1Y6+kBpO5h
UQFo/9bXvLoV/7MzjNWNUfRS2LZcdsZDtR9/aWxp3VqQewcc/59Qypad9mnrX4y3ujyq1qygrode
MfgIOyXXdz3/TQrKKArL49RvTG9r1Vb3x4SrQMwNZmfnDyVHLccAli3e2PrXAhVkugwoBqq6BgHo
vw9X8f9ou7LdyHFl+UUCtEt81VaLXd7a7W77RehttO+7vv4Gy9NdMq0u2p5zgcHB4AzgLFLJyGQy
M0I2UczoMsHThMjVe/jhGNtq/aUMfp73wXVDmOICNbgGQn9m73xJSgu5FE1PGRJbxaW6aratYQ/y
9rwdaXXb6LjYv4aYbdMVEyTqCpIlH9oAdpLuMRO6odJ/suKOtm/h1t4ehi2vhfaYzL5yjoVdZifx
UqZXho9wH0LMy+m6S/kp3Yku1Xzot6huj/boaiPYhNzJw7TInt/LsLrFi3saA5RC0eskKVQM42fb
UdqDbs72NRRM20fOFq+dO/MU3Vi2OyEUg6wXJjx+XnTu6Og2lb6Tr6mcY4bOEN4k5+rWLu0xuag0
mIIojgPYSzBhgPCtXRiGBaIwlM6gqtg5UMq8hBAFbQgvP+Nf+O1Ha4F2+QsYpAnldMySSsW9AiI3
Y+TWqN5VMsbop60+ernAceK1kLc0xxwWKSiQPKrYYDUZDlNZfsqNkMNaJ6+dE/T4EJBPYdLnlYox
HlvKWvGheRAJgS2mRoT2wgIvV6iC66T+gn7mq2LEaEcdq2i1lTyhEdEJkuxMEc8RYlp0h142bqPZ
x9MdelbseewnG3VzzR7Q/LYTxYpKT0Tfax00FzFu9HhF5Kxh9bq8XAMTuAVFNOIow4hot88hhzxf
/JYaeAPFOv3E7PlGgFMoXxZ0IlikzMI8QyMtAIzy16tuto8d35Gv06sR7BAoz3DOGM0Ezpmjh32R
FA9oHxIxkX0cJG4dzGA9pF9bp4bgHWWKQEfqtFMtFMTtAZ0uHq+PcTWYL1fLYEkRmNKUqwZd7eQS
L3INFa1YlIAcauyYU/mQw582l/mQijiTsDFjtCyp2rVApsSSy4QTgf7iLScjbPIlhCDka1Bc+Zdo
AZynNogG30a0wNtBtlloTspGzmt8QKopElxEUH7NMCFFM5M3yGNxvJPtFGoiPW6G6shcIu+HKwj/
2O0+21G+wTechbUyy8I7jmtfOCc4ivCiVAR0gEVNgcT+Dg9jdnk17NQtj3CB99nYWSxB9IfcF2e4
YlB+hk6AlaXTZTOb+1GCAFpGtjIRLsuxu0dzh1PVOacmt47Ff7yGLUsGognwrWDeGIXLJI92vvp+
tkh68z5hyzGnWeznTGYzKGpgy7SXvOaqOih3zY8J0nLiVvjJG3Jdv+cvrDHQEg5CpuZa6oMuAPpe
9WOLIX6PMmc0mgP1YqeB0tJEB7s+0G1JF4p+cxnNqxgwZe8IQz/PVamjIkiZRcfdvKVyyM+Hgp83
rC90YY2J2tIgC3oLfrTjjUT+1YGTxgo+K1d47YRwGlKywcKYkbDjNZWuhtaFXSZ89y0oSXIoWnlJ
tDXk2qnwwFUPDidCrGZhCyvUcRdOM81ijWZE7OV8rW7Eb9DidExH/kR1c82L/8G3YxLcufa7NgH7
jzfc0kCUe6GXfgGBsZe7/IRrvWKzWB3jpMIoSGNDVwcijQbU1Oa3FKLv9MnZk735wCfRWD3nqoFh
Q51SP7J9ubkkkzpKVCSy6GBypRyTUmbTcz7a2g0SQ+S/jbBBoZdLP5cyGbegpkaznBr9Uhs89WXd
z8APL8Nc4tT0aNx8lUUs7DGZ8ziKAQkh0eVJeDAeroziIKOFo0s/N+hM0bkkIatxYWGOOXBQORY7
ZUQ+toiwkQSVynQrbnmnbD0wLKwxx0yaexVPzGDQ+p8QJx2R6/TlmNM2Y/I2MhNclLM2srPwhx7f
cc7zaghfLIc5X34m9NnQI+Va4Ujk0o+tQ9RpOczxkrWoI2aJfMFQIaWLin7mH8JAt8+vaTWJXSyJ
ySKDNoqCGs+iG18IvT5SdEue08uQYGRSyaxq6h1z0K8zLS8454zrG0xCKUSJEotoMwKZr74pM8iN
zNs/FNa8FIUDHcex+QUSo0m4qzBIgatUiZoDkiAUKs9vJMfC8Ya8sFBUmQ6wp9ib/WrnT+gK5Hyp
1dfXBTKxL2cVRJgDvz4m/HONuq6Ksm7oRHY1OpmbbQx05tvaPhmhYvhfD/LxJWWxujrSg1nX8RT5
kYO8Hlmg8QXdRFWBvAPjlEokZ7k4ARPJkeSPXqegF2n9JufmrW710y3MMZ6YlLEmSDXMTWiOFYtD
+X7BSQpNCwvsvaaG3Ewb/8bBPwTqFHXfcDNcTTtO1kzKn7z4WPo0dMMQgBw+vBRt8DGjjRb8VsHl
jNoapvL59f/1s7ywyAQxjEeiT67ATYoCo3IZ7aebbPc26liuLSaC+XU3Y1wADze1l++AG1TQ/g9u
cG/ZFGVfhefFypgI1vZqUIxUearbq3stcssf8pF2srf+SJsp0Vs+4mqgXhimTrv4iKGA5vU2hVMu
AvXbr8I8a0xkE5PBL7sUDtrtzc1v9l9jM4CBjYdjvB1l4tqUDVVuVrjbZBUakabPhogS1SZOBh5e
8o4BgyIi2oSDAr0cngqGV3oMthFmWQPc8H0rnPDNuEOXqyF78c0YIMG0XqdmNJejBSjQKzaYVBNs
TN2ATRdnD/mkaOWbnOukvJUy8IJRGihV5nDSFsXX/kakvPiqRW59CyPrgt1959V7eYeQpWUzJww7
owtwLXirW976OPjM6pz7nT4l6IBDihxhgCH7NSve+di9Xgk6fTjCYMpQkVb2Qbt8FDF4WZv56DVt
YY3BlEEcxoDW7r0U+qFy9A+dDh5u0CQJFojbCQ8DvOVxTjdhsKTXZcGfM5zu53ga7X/T2L6BNJdn
i0ESQyvmMKA84ou0DtNlexAQ8kWguH7IgIlhFj3mqpAkUyXbCUW15/LyW3DrePM7EwoIgyd1QUbd
bABcfZLi6ar/HnW42UsKBjrHXY+WWDR83xtC/wmaEZwKFy8jYnlvml5uTaE7rpM+6UuAM5xx8frN
IZ135hhIqYcURTT8D14d8SBnDG4pxQ7n1J2HLajZvAxxmDyYzDRCTc2Q7dkz8Aw3filAkgcmB9/q
70A1wHmNgM7rajg30O4BomjQHDBHD1IbciwIuHQQId42af1VmiXILvdBbBE9UA4YSLJaDdQsBDNN
cuaqEGfPonQXkHsZzfrm9DhjzrOdBSfpum3cYMR16mw5A8fxSKxk1GyR/MraA6KAI6fXVXYdk8ge
tc6VwBDRG5jF6rNDmz2qWmorYezM/lfRv4xnfV9UxBbV3g5bFQMdqBPpYWAP/S+/rD0TMz4GCFgI
WtohhYbJPzApDhCaFvHsoAqboPzW+yOGPqIrpbtXg8YpQLmSVuWDOSZWDYrTIWhvND86gLQCbGA/
g/J+TMGRh9ZdhWr6gkuD1FaJS0uqJ05SIA9Wis1g+vvWnxwEl0NspD/8orbrCP+/IW3BUwxuEcyL
SKAiesiTuzT7NIP+SK2ETT9Wbu5D6zlDKxqGztAc6wTzL3Xu7R5d3lkOPlLte5OE7jw/GgoU/eTr
uW93UoWe5giTX0mHoRfKGlAfiDa1thnj+bv7TuInvf48YEYKk6t20c/WnNXbRE68blC8ApwqTQeG
XEzEVBC6zTGekqNZ1Q9GO2nyCzrEFeMtRu++G0m9S6dmo0kxZrsepH50x0DdCoLgRmrtpiL69xLk
CZhNFEvJDmu8I6JSmJLIMufcHsrIxgCniFb4GLM5ifwEWrBrE76b6PLnrA2skM5QYaASE2ZzbNyC
jqZV0aBcd7dBfKmHrV2h+z43ugsdNEdp/EvFrCDdPTH9pEODxchAZ5qJO8R0UMVIVjBWdlRnVqFF
FoiUvwytvCE12qmHqXvQ/bFy2imgTNH5Qa6L+1EXn3Sxfwx1NUaaJfTbGZPAXmvMT0pgtp40Sj8n
jAp2snCTqIXiij5IKbr5LknJYyZmF9jKrVFBCBrX5FBAk58Madu0vNBy4zIL0JKXNFaJQczQ/9pr
Bd5AEzDLDB6mEOxamjwhS7eo0e0CI3AnESVrc7Lb4DrCX1ETsGH4N11vYvgtqi0yTWisLg+6Pt+P
2neNBKbdQnXOlvyPXfNOZ5+JgkEgKaGW4QWrBjtVX/2j8V7d19O/kwEm9GkJ3mjDCeQPk9ZbEl5c
qtZKsx8fQs2TFSbkxT3Jay0iuBgc6JtAfz0Dh2wDfCl4Fm5AcclN9tZx+mSRCXyk0QIy5ZDNbgOH
NgmDC4F2Cas44DvRwfF8wx12tdSmnWwyqbRZqxjno73Pv0ttC+59bqmNbtnryH4yxgS7Gd3BkhJE
YL326dxWCvgp5vpWSirEvoGrOszZT7ZUVPnCkIJVyPTinb8vhfvQU1tw/VIl8MIxp5+Rgz4ijtes
xnNdBcMlpCBQVmGW2KJ2NKZUpgsjHZOlOPM2simR3WxjigvaWWVlca9Dq99QR1Mn2pcgdHEsaC2u
sBgXHkWFSk/EyHObxOm3yoEqrfsXJZhhJc3mrHE19VzYY3xGwsCqn4E98CNpLm9tzH7OJICgkgj/
pLJn71WPowfslX+eFsY6TEgIFE6HMd+ks7IfMmkXNuEXcRqpOLR0W83Zl/M7uQpkC3t0oxcfDmMq
nV8LuDmjp9OZwk+CidFmfXfeCG9RdIcXRtRwmLWqqrON0mtXptIjGBcHg2DoCeQEXcyTm1xPoReL
oqdyYS9RSY7xJ3hjtwdp2ItWFI8Hmeun7Y/nH0mMF7YyvH/PiZSAJ1fAfFAbYFKknq7O7996PXix
ICbcNIOp1Rg8RsXZsEH/t/cf5tptXOi1g9Hezja9XbeYDvVw3LgFYZ6HMEGo1Egl5QFC3eiHD2Wk
bM0JvVZoweKdad5OMrEny6Jq9MHFAIkA0Y62wuzQ1pq5d1LMjNSWuQ33Us4RaV6/6RkYcFJUExVo
k9nZkYig2ywqwZMEpy4+q1C8S9qHsr+PCgwv+yAFjPAD9Im32FUAW9hldnVsDUrtjMBAm6VQhvjT
LPWGIgTPFrOxRFIHuRsAls+NWdF+uMHULtS++BW/9Vv6Yl0MMHdqKTWQUnzx6Pgfa5kLayw0T3k8
N8b/MAycbLF1sNIQFbWGPuuHwsBq46y5sMbgclqCGiPPZnBehXbwPd8ZXuwJV8lG+AVa2meG84jb
27leHFtYZYA6jUAxVOXAmWev/K0MRxuX3uCXq4F1YY2BaSka1a4Ar7BnVOipKz1/pxyMQ3E5oS+L
j2M812RLY7gSYIiA5ii0JR6DkxX6ZPXK6V3a2VNVGw5mc04dYZClUiSQCIUfk8qiO/Uqa1jsJIMm
Ta4bWtMea0b5TrsMrMidr4yNFdgfU7ilb1wLcyygkLYtB+gie+VUPaIxcecXmNdVQM6L4oMGzobQ
CUfxHmmiHaSD1wfmJ87m8lyHgZlxbEQyt3/g852OyvuUDMxoaAFuy2cx2ve/X683Sv3ZXbDhvcxe
0PDSd82MQ0i7PRO0rT/RCBHtj+9Qz88LoOCvP6D9/OKzguX7pWFd8FX0VaDSjx609rLaRy646CqH
bNLtfz6OGHh4aS2IprbplPBZ3u2llNyHygGLHWWAhohJ1YaTDw1KECYmc3YrSb33nzxSFZmSQx9k
hTQnCA/yQd2Tbp+BllZ1VMkZnLF3/gf7x+CLIijjUDZHfHnvdDInLoAE/uW3QqGpQUc5vhXGKXqH
WM+6aAFtJpp2b2gmOo9nqsgATI7u/jxK/8T11Bmt93QF0J//d/hURQZNDFM39CjHrAaZf4YGCMXq
J0RCO+ZNEnD3kQGSIIOQBgIeygGQWAZJReqEXoVNFHK3QAtkap93ytWM+uT3x+R3cTeZJR3XkxZI
gqENG5N77mg+nLewejlYWGAgI82FGcTwmBYdm9sBlDD+4BGw0p03sjqod4o3UO546X5hFIOl08S2
5ersJJXpiI1oGyA50cH9k0WfBR/18mEjQy6qR/0bRLwdcepoy/kZ616J+SyiQovaYBXC5WDM5bKB
uB1NIKbKo02ewYaYV7177PLcD+0Nx+R6nDuZZFBFyUSUVj6qS/mXyHOyxkAK1AOjwaQZEibon6+Z
022+Qy5vovGC1qAx41DKh3TPe/b9S252sswATCBO+tjRrX01O/KxCzudsvv3KzLYEgtyqIs+FtnI
gmVC5rvkDguuFyAWNhhA0YapL/wC2oepcjfZo4M+GfQjJMod7Wyadvwi6vo5PC2KARapAz/y1KJs
pJjVbZqMBfQbTHfOucpaHIfUmeSkzvMsrNuYFvo0b8DVGCrxXeMeu8ZBJcStPvwFMqHOodH+MLjg
y7MfjVqOt0kY/Eh1+C9+eLLGIo3RpsYQfCxpX9/Kky0mKwE5WCWFGVb2ocvWOnidrDFI4kcZpDao
Mud8/RfJQF4j5rpPniwyaKLoYxPKOZIGnbgaeIB9Fbw7UmJ9CCJPZhjoyDDqaYghyt2/HSR09Mv/
1pJmnKwx6AFKw5xIE7bx/ZwwXGdkUGQi1Sy3xdEWvdX97uV405WO54wMgCjCTNqsgOSCPBaBLXQ9
6KDSr0JjSHbjS6CZS29GxbirywG9CF0T7fqw/exHpcz7nOt3rT8bzEpbxkrst0qFnOV/1cBy+pgK
gy1QLk4MJC+/C2OnIlzEjTq8j6nQD7DIxUqlU5pGwLroK8L7PuZ6OnvaQgZYVIBK4/t4xIvV0J7z
wo5bT89v9Mo9f/Sor79Om092GEjRxrLDKKsIDffRRworWrFQbYPmMWygzwmeyfPWqLefs8bASZAr
SucP8NAyCQ4RdGsnqavA9mhem3r1JaiCKykh387bXI8+CD2aoYBjytSY426MCtg7O/StQHpsi3BX
bUznGO5qCy1O8gdHPRcGmTOvtV0EVR0MuH0kKKw6ysIYc+gbLYHKU0GnaMV7SvDaN4MF8lO7AgXk
f9tINm+Yta6Lh5nODbqSl21jbxo34OBGfyZUWzYqj9if9+F05mgr4AQ3+nb6/agM7DzmXrWV798w
grmKnqeN1JnD3cxd1WkGrOX6lipwIGGmw/BE2k8OHY/yOSdvHU2IDCka/ANdKuaIz2EmlY0moa9w
0HJLkLRLMF01LtjKHlBpuSO+eVs0xi/onO9HRTjgsbvjfVF63l6dR8wN6poi4kewO9x1VdX1Nfqr
ijB7Smfts1H6oKQH503Yt4qd5xAvGkvl1mi6HgoFZu+abZ5jMl3v7Lkzn6BzcZtDeYvjaKvxY/Gz
mE+RaZADGyvszPNN4tSf/oYCNt3lc1vAfIXaAPNARHB+gn9os0T6g/ZKgC4VjJ1vGizmbTkDuHEY
d3U2Ycvx6P8j9lMFRJvxZ9X8WJMsIZCzwYs+dBcZYEhxeQnRiPv79NCpjN99pPzTs76qP8bYiJ/k
xICyC2q5dfw01N+UFmJU6Pk67xf0F7/+VCcjDB60wSwoeU2nQFXQk0apq0CaRr0IBHUDElojqHBZ
4qamq/h62kY25k+FOBrGgO+FZ9sWzG2qHYibxC1skK7INtXqDuwKuoL8MLLmmUSEOg1kwiGdyTaw
Kl0DAqcUyy2d2dOVe9mVtuW2dbvks2+9hRZkFZGWFpnAlSdSGY20c/v9+c1qnWJpi3HPDN6CUiut
/hufaI9s/Zh/HWxI8m4hFOxGaGkkG/XyDdu61lN6MgztVXjZIokLGxL2Q4Rt7Xz/lx9GV4GQ3QCi
NzEaEsNg+JqO6XaQA3Tical0zn9SyE29tJ3JpNFD+kn/8DdGe3RmWU2I6lNtf+xcLhfLIGmCMaZR
nqnB/L4QwQP7tU43508lx2vwhPpyUfps6ug0hQ0Ulsvdc1n57c/FvC1k8FNOwNlepXjgAHlvCrXP
FJQ1kByE/IQjOriZ8ueY15LW5R5S7Fs4jJjqYVGhTcvLUu2mK8fRzsBHXeuCG+sopIE7ExTR4eH8
rtJlsFi3NMrciKEW3SkBFQoxzcYmoLGNCo6F1QLX0gSTF6dDakYzDf7hJR24aat/B24oJ8nbBm7W
4vrSIoMvutHXKfQTPxTX19K5pS0GXwx0r85xQDcwu0lpnQtv00jnpuETaOYv+NNEnA/G1umRSAVJ
nsFeLD7Uw8OYyfZ5j5A4fng8hws/nIfR6PwSfohINNj6fnp6JrBRnAqKdQklsGmgVJeXb2nw5Hw6
tnyvxonUDbQJ8gOhYd2WDr1yGey/rzQUJXAsFTGGNz5ia/2znWwx56yo0mCWatiSn3oZVJZpbwsW
fdIBY2fznWzmA99V/nLyTkaZkxf0KNGHOhr2nhkf3z8e8heMPllkTp6pCLLRV7A4gqBk2MxbOfsG
gQa33mOyTvp23lPXHfVkjDl6RYpRDkJ5Ldoe4h7oks29DnMMqv4TT/7QXP5x3txahkbEP+ZY8rQg
6QO5VvAJtST02g7qbWXjFpBF9Y2A12q2jionW9R1F2ewMhoVEzbYR9rfBg1tHDx/h/cjNHOHrn53
fmHrXw00GZS9m54Exhpk4dI+0Vo4Z++o+/dG1tW1LazR/75YW4B7EJTEcMQhg0Nfjqo9KAZAyGYP
juy8YQqZZ4/JGyA4qWgZDXE92feOYLVQY/CIXc+HYlfvyw3vwr3qJ7hu465LFKimsnFcTyS9iGBv
IBPalXRHKIv9SNR9QfzM4nw6njEGV/KxkMWshFPSWolm3GWuv8OQBsisoeIAaiffau3Shvo1r0+C
Z5jBlqitQ1UFB7VXm5klDZAayDuI/W1bCDKdX+PanY+WL37vJ4Mpku+braJA8Cumai1hinwsvoPs
8vfzZtZPwcIOAydZ1I4aBr3+d1nDyRYbxTUl1kDYB1t4U9Q3ktNsfEoCpGxAkhNCOZ73tY6txa/y
vIVB5ogbidzklYTPRVB0ItpP0Q0gBNrtWyfY5s5s+ZSh55ZSKQQuJtN8pLmqcN1ujN2Hdhk0/IBS
EOazdKIppJzA7HQcKae17flCv6QPndIh8kxeJrPqOaapQUaNQJuUvdlWuu9D51YON3FkQYwaHVLb
BPcg/bKAJDVUJ10dpBjhQbvnrJF6yqvNXthlPTYd/CwrJwJ+SeOAyk95nYbSY2s22wyzXeBgoIJM
I4Q0IrvIjUcMfoFcLvY/DXUJfe3yusmU2zYbMwwf+uNVNMpPupFzac4p7r36lUQiuPYbogGu+Jc4
3DWdmPcmfqUIfUp/1uxSx+t2GtQXA5RdIJkzQllMqR4bH3qneqze6HknWVHXQHBm7ACgw+A0U/rT
D03JgjgVxNyJsGtb80mPK8c0E4g4YiJS6nwee/b6UV38dAb10O4DAbcM4ZHyEiiXzy19z7wEvJ59
ri0G6KB7roCj72jrvd3Xq/66WBbjN7Nez5gQgCnD+CVGmyr51kWckWH6a899dAbkQl2WQIZJTYye
Bo7ZXvwmdJFHzGDbkCfOOeCsh82Y1DbvIKAClJvA5VNPF+WP0ZsdBWiXbECsi25P4YrfIMKzykBd
LBl5VCU+GioyMGabhZViyLEPeEDGOT4Gk8bkvawOKWDn38fH9/adrSfzJ+dggRNfaZgC6ofPj53v
tbeaXC/M0QvNIkvLYiMLyilCtlv0nuDHO4i/3IhC4o25+N0o0tswz39y/IV+mTPOabCIZEB7jQRY
IpXGQB76L88n2ZhvoOXguQmDIflQ1HKb9mh4G700v1f9vaDzHhh4PsJgRyyrUxi0CHa0oks17M3k
IQbV+WhrkBdwwr0YPHL2cLXsuPhuDIY0kqbORge3xDCh1SXqNpBSq8bMeCxkXgq17ES1Sf2jh1j1
ecscZDEYZFH0wTczUPR5anqjZS2k3S5q8b6OMUIvZNvztlaf7MhplSyX0VTWatEV8BTkT52rgSgc
+RNxB++N+ZNGf/0Z1zQZUMkisHMUiMIb9dAjZYI9RwosNM43V0X1FMpQHJW8yA4gEXKTSF7nzdsm
dho0RIPH9ZN4Jx86F3KwNp4RHOURo3qfxbvwV/EdNfcf9efAI/fik5FjrHwDPRPadmNNd4pmkxz6
O+kBslTbeAeJOfxlqF9+4ewm59yZDJTFLZimJZr54v5H+4MDV4D+1n/h18XsC9hE8eiIlnVmK6ch
bMH8jEPRe+1OBP3BNr2g85/1PnECp/8Q4c/SHrO6yGxlJW/gK/TTUcKfI++VDt4ryPvidsS9Gv3F
O08rpLCwwE4ZHTJhTHHsuc3ofQ/Kq5WlxXYyQD3kqThlFKg7SCNORbCZIazMcZD1s31aEAPMIdg4
/NgAe0t4qW9UW/2cfqWRHCHWE1w8T9Fzd6Sz5t2luVvJoLRsahqIG+jHQx9tolmpl2xgsHUnx9zK
24Knp841yEA2dAy1KZxgsGkjJ0ebMtXhTUDeQbWtwZwUPDRmDrlHr9dEywxm3lavh4zTVjP4nUdB
GicEDM3mkwlZ7dv4U2EHG/26g1TdNnbJDS/B5fkPg9tj7zdjphK8zeu1J2bXCZFsjvtw1sTedo1G
ziIiY08/XIekZ/o1XP/ZxWNSvziBkihHZkSH/T4yh83ZwaNLLYz1kZiTiFR42gdNR/GtUG7O7x/n
9B0zw8Xf1/N8EPDmjVJLdQ9NZUvR4R3apRrnoNJIOB9rPdCddo6Bk7wmBvgN2nwTGtJVMxiXhgK1
UNyjgZO5v5Vn7T4lgXadpjLvoWi1pHRCMpZMe0KuoNaU3KGZt4pn/kq/0k4JKMNijtjpIXH+VXRI
gFcHHiUB7wMyIDNKCOwBZfOrm6+5dBehQnj+C/4leT/tKoMqciQaIzpgwJXhYSpM+0d2URrfaZtC
++dtijfHM3XuBDA4Us3RlHY5pi1o83W2B2piMlr1xG3DycV43sngRxESKOjEquGNqeTbkx5K9tjU
mVfMUPCUyxrK5TH5j/vJUh8YyihhrAovfH2gDFYSCxc66Q+SPlw3bXkht+FlO+seMTK39iWExXiG
kDz4ZaA7y/myHKRhe851U4CIUIVfUk2orEXbXsYwV2sZtJ2ru+ZX8v5Sj/jjSiznat+oEM6OgAb0
HnhqDv1wr9oidZIpsC+Qp9TLSmv9D8Io75C8okdoU1FMIQ95DBOCtXiuqsHM+IZzz7XI5DUdDkie
qFW2GWzz1kRPSHQ7YyBWPpYGp615p9yfdxcO0sgM0mRir4CsHJEwDtD25T+iz57jkDwLDNLE4zSC
xR9D9XV7n3aelPLueev35pP/McACEpA6gzY48gVod8eVaXXtZJfdxDvi65eSkx0GV6K0NzpVAmTS
5rxTobi7RucFZ894Z4ptK9OjyMDM7lHy438iR7M4U2wjeVvFsl71/85ftzcBZnX9LZ1BeFOvPj2h
Z8IA21ZWK2ogZxlO8HPV6L2cydydZBCjBol8hNrb70eUd7XJc/IFhR6FBTqJgh+CvAstlfSRtL/H
7SC6hVB5ZE/1FpJWEDeID1DLjj7xXlPWWyROmYrC4IbfI5+VciEEbpQRtE4t7Ue9yyDw45cW3lE2
zW7eo/wiuTLecngJOydDUxgMkeIggCiFgemcDDRscaE+mBIo07Q+H+xwJpvAkECdl4WoOfXJp/P4
xbseKQy8TM0oNHH9rz/NO9oyS59v8JgChhDuPvO8l8GacZ4xMOojIui/r+7PkpX/8ltS3bDz6+OA
m8KATh0SHX0iMJjPP+X6a1l5XfvrvIm1LUTVg8pAqUSWFVZiNBv8vJ57jFzQu8kzKzYdllTeBAAr
4WBpjC3BK5E5aX6D9KQQboxZtQKVVxxY2bIXFphyjmEOgRyUCZRS/I0cGlZj7lMo3X9k0yQZW69C
SFRlq9/wdw2jmMdo8AFRptU1LawxyGK0mqyEKWhOG5TZvWALBhAqYhLZornxrav5gBZKbqljJeCB
R+G0RPqjFnBWawRCZWNYbEDk6cp27kR73zM2MggBeIynK8gJU3SoVdElVWYlU8w5riBePEHeoYp3
U6+Glg+uS9nH4J3RcT7d+l7+scVe/pshE0q5hnJqOaRuEk9bMSy3gTFzBFPWcrnlmo6RabF91axU
QRQjrn4w0q1g0wt79GKwsJcNOvq1FbDu6IeJtuhYlZ18ljYD2kNjq7S5D+f07zGR/IU9JrLqUq6r
ea5A0k0Hg6g5jD+iTAqtUg3cys8dTR6dXioxJxPJoQ3S6tZGX6fn15nzoaN4+qDM4UgrMKyOVL0l
3rU7IbFjz0ShO5yhzQSFNLwP2RyD6wfjZJA5GFCGz+Ny+DN6964xDZ4tJrgGE57cgwQT388jIYv8
hR/deLaYWCoJraBVZfGCE/uPZAFvwnatEf6F/zCxVBvETgoIzod8gPCtBS5bsFZAAAK0spOdW+Jx
+Ii/SJ7bMhE1UorIRC8bbVB61iMckJH925j0Bj3CtQR0uUy2MtCj1pgGlBnu/Q2kHGRjr/5aF0eq
EYOTyqwll6jpNqtlV1dKTl2MA9bshT9UfanQBLgkpBYfomSy9UrbD0K+N9vy0387auyFX6qKMvV7
7N4ziP4eI35LcreamZxiEHvbz8nczUMCrkAwFtuS8r1Qc5ezGo7vyQxw5BImdgsqXwGSIsOS7efO
xo6yqHxUYeWF7zHg0YzqoGUDMrv/nxAkMwDSjsMoVC3COAmhmDw8hDZuII7hCiXoW6keOa9Qup67
Lj4aAyJ9mcskMkCJG/big9nXu6nWHVLLn1Ktvina6DtJOlcmiZc0be0KbfFYZSqvmsrzHAZSZqnX
ArCyE08xYi8JlJ8dIbysZY1HZvkt2ZJA2yZmTNTA98Q9dOwssXPwtmurIOF9B8MkJyKwtQE/AT9B
Of2JPu+KdJz8ha0MmLlSS2ArI79nhNIfyZ5gRijOXVqSxlg2J45zcEyhP2iRMCkRqJqSFheFsB+9
xOgdMcaooJJeCI3J6XLiIDNbGRjbSG71hMoURI2Nkcey+g6pKus8vPCMMOhSJ4UyDyVOX222llDu
QP5rBw3nQnpE3BdpnyKbqqKjORssNIaiMpiCBsC87+sEbC2pXe6GjT9YpgPOtYvmUbjTdzc3sy1e
UoI33yY7zQkrizxy7+GvThz9EVD+pP30IDNi2YzMUJ7MGRRRnhBe4ncokSW7uKfcaaWtkv0zUY24
5aENha9XS19YZRJNUTGpsB7mwMNuskVI3ck+pIHEL6l6l4Up52u+ZtGkaySmpOK1x6Sk3y/dU+21
aNYDMGiIt+VOAFWuf0NceQfishGd6YU3bPvcLnly0as7e7LK3s/TWCQ1uikNz5cVcOvXn/RJ/3re
T48qduw+avh26Lk3ZOVVQzoaZSZjIEWyKf6hXUipEzsl+lOGDeXMbUA6Rx4GR7HT28DjqTq9DhjY
1aVtxn2TZNKqsSkTXGrz1DP3HRpn5B0p7fYbUIbPS7jmM0t7TEjU2mIuoGWO566NuW9v6k/pdXcI
0ZkzohWe0gKbW+nXxJW0PCZh5/aYCYzyqOjCWGbJpnWSq+7K3+joBeovdQiyQEMBxKGKrWgYNW3t
+LbdJE5zQbbnP/MqUiyXzjiwD4UpYYzzZFM7o5PgBRVTI7mlXcxb4vb78R98533moHBhRw+DFaHX
JrvmFRY4289e9lWlzFNlxG+QA+220ru9pIDCAVIS+RAd6irluPYrCH7pXeydX8eNOCw7uutGddXG
wqVayh6m/zgCMTwvPv73RejKkyIjaY1lCdujIs2m3FY4N2+Lk8cryhlfOlY6FtaIPpM6y+HDIAnX
JMu/PX5KSIaVrn6N2gnUzwF//q7zhE26F26Ux/OexNtVBncVvxiCQYD9rv5R1oMtpRudS9GybgQ8
XSYu9vKrOYAxmEV5NGBEB412pWAAKMrtfOTB+rpDnswwa6nAPFsZGvCnaBW3MQVnGjR3yoP7dsye
pjL1zm/dqxzn6JAnc0xOgDl6dZgmmJPbKLGrstnKeYMGBoGq19Sci+Fa7NDIyRiLrfB8UvdVsunr
3hKTHLHx7vxy/gJrJxMMnM5pSkpNwnp6L7/PC2uUreohvxmeqg1xs53xFGy0jX8946GjCC3oYlBQ
5+UBx4v06wNx+hUMuBoKOi+TBr5ChezaGxqaTUe7SMFmAgoN6R/Jre3hIvIyh155ui8V5/zTv8/a
h1CFLIsmJrpEtlyqTeNoploDX80ayy+/d8ohGkRLxhNPYpK9ZIju+X1f+7ILgyyMknKshWauk00+
1jdi210N88gZMVw7f0sT9CqyAJnKNA0D1MjJZpYkm8CJZPUuNg3OeeBZoTf0hZVE6EtpHGDFIN9G
4T6bb8KeM2XA2yvmWmHMgqj19ONo+dfE/wxBq/PfYvUMLHeKgRCzatReUGAATQIb43p0QntwJSe/
TK7K+xAB3kSGGF75P4IACu6ZZ8QWL41ag5XlT2BgJQmgLq0p+EiNeSMXP5Vym6umpSk954rG20sG
UYS6Kcx6wlLDorB689NccgCFZ4DBk2wiWUfGNtmYQfh/rH1pj9s4sO0fegIkkdTyVZIt253ek3SS
L0JW7fuuX/8OO5m0zNY1k9w7wEwCGJgSyWJVsZZzXAK8+hYgrJfPa9NZrzdLsBZtWyxtW+Py0HvD
B32cz25SsHsyN/fGg+xR+zrfCItv8hIKs3QNfwgrArd4sCQq3zJQDaJNAVSDPwEF/wBDaMuZrWUJ
KzOioMwrrol8ngbjBG8bDNToLvHSk+WBT5S34WIsX14W3To2k+Ldp5k2U6kh6IUN5ra25McWhZ9L
wEN1VJpveZX6eN7HFxHCPloY1rFCo8ctUzvf6As3TLJPjA3vmNVFTjhkbDcV7Gosoh9Mtx4bNlf/
oPzrRQq7q5QdbYJ04pZwgMse6WNLlUainds7adkoDmEi0RKTILXVWrmejrgAhrlTrdAL60FisGQi
+O8rm6tpWjP1DdYxaDchGAKDMZAsYvOKmYjc/luFYI/iQWNmyleRNdcjOozMDNPwyeg2DR4Wy6my
H4f+DslQr03HXWyUkpPiLxnRH6/FC+qoNaRRVBPih319U+xBN3NSfHol62x8TaXzrJMvyxR0Usl1
EEbyZaY/eJuH7XJrP6HDo8bgf+J0u2WXgJ618YEgrUj2+Dn/fWmRgjpqRhibYYZj7EAIO99TvJW1
R/tWx0ckXu62H5ur+p3hxdcdPsQ+TTf9Uc6kyoVc+gjhTWlkeWt0MT4i7gFLhZ41Nn2NlHsNcboZ
jo6NZs/L1nsrYDAZGDpR5NdNgIqdK2/aGo2uMGy5EpyMPHZbUnp19XRZyKb+rITo50KCJZ3yfppT
Xz2RfbEfDvwl9Qezzpv2mjGL2KZmMGSyzuUUbR5idgG713jzjwBVNrqrjr1ffrdzJ9iPH4LMjQPH
PjUP6V7WTrBpBV5ki4mlqtEjVgaQvUyjU6QnkssaAbetwEqEeFa1pQ8RxjN8Ek1fehOjWC2xdaey
y8xZCuXLlJi9G+r6cTbjk5GE1y34MB062xKdkX6IcJ5RXuiLOeI8y90EiYceyJvjHViucKp/UAWR
bS05P1ZiDgVgHbj5SebIaTBayiwqeXJsq+hv1TEFIx6yohyUYkn9hKinSmOPzEwAnh3ugY2pOsEc
pKAeJdouqumHy5djK9Y0Dd3UMKtHdSArnq9uCmiJsVYNitOEgxPZqe20ZQVxdn7bpbKm/21paEIx
DQIIHrGvZ0rzBXoKaV1cATm4+BaFDGMv2sSc2YglnvH53fTKnMFmW2h70WyVChobtSBiDwxo7FyM
Nxh5P+lm/m2JOpDhkuaWMc0fRuysSfOnqUYr4eWd3dbTlXhRTwFJBeRA6Cn1KUYAwhMIR08Yokfz
Jx6uDxJpm7bbJOjzASC6ScVXq67WVdDMkGY+Br75lTsODalAA/Wr4gq+y00wVcsTgrJywWYCy3yR
LD5f9bIKC7Au8qTv4LWG07yF0XtoAbsSHHneDDPZ9b59s3zuUGbqDzJOv827g+EeW2MEOPBU0GAz
iDurUAk37yEAH2K/Q2uK3Ddu5tVNhHCoiAA/gYl5OopBO2ItOj/O8T0NduRDfMWeesONPNNV98TV
3jU3SnoI8fIIkXa9fL6bnnIlXbAQQ1EqTVxglYXxFUNre9Z9wSt4f1nIZlVkvUZhL2NlaRUkRvhe
AtvF8Od0l3j0I2fsLG7GY+pRwMYld7KUz6ZZWC2O/76KYYOAlbRlEGvqy97K0N4067veCm9JTyWN
Y5vWfCVKCPLyvLFDzKmmfmWan5Iku1+s9u3lXZStRgjlAoydWGbK4J/KuxpYJJ3xLeszZyqlFmbz
FbVajBBx1GnPstnEvgVl8MbOcreenkCA6tRpgr+mXlS+z6s3sQaq7Fmyj68bjHi0/CJb7LyZxgXk
0ho2kt96kNE75rBPoyMvMhmPsDklwKsUbyCPsoZoyQmKfTgEaHiTlkIwXUB0rBbOjJVePkHJZRN7
cJQcLW/pCBFz8bUbP2n1wzx+vSxCtgohqgBBEyBfLNznmHwkdePoS/tP/md1QvwTVrdqibU+HAm0
o0UcOmG8FaEvQjU3/JgxAFrK/MC2v1vJE4zH0kU1HtTQ+3an2A5Fydh22w8Dnkz1rSJlJJTcMnG2
JtX0bmm42R+y1iuy7DZTo50yh0eQEkgeEDJ1EGwGOmYzYIphI9Old+e2umdjdmfQaXdZJWRiBLth
WyUJsxlaV9rmLq7faMGT0i0SP7LpLTlrFUoxGqarhKDEiNgwEX5IHLaeI7NwEKrGlz2mt9X7RYyg
3tVCzDBRcDpttridFe8MJqv1bG/XiwhBvXM1sKuEX9K0znflpD8VxuAnUf54+VRetwY9G7oXOfw7
VteoXOxWAeYaYlaqH6w8vpkjep9X7FOSh3uWKO+Zlu7bvHvqy+atTqq9MVX+FFtHa1AlJaDtiHZ1
eoKjrKJepROYiXwl0/eGThyqf0iNbKclFGixxk6vj1ZuO0Fo+pJd4Dr+Kpa2EV0CNhCDDCJ1OJtn
LbNC6A0398OA683TEuoxREKCx7TFDpHlx38ZCuHb/yKYqcL2x7neY2ncqtCTfuo/0119PYQOHOrO
CBx0yx8uL3U7FbOSKDwbZrCPZrYNiSQqboyuu8ny4WsYFfeDYvt5lLxplshwDKM9RcXyLmDGe11L
S1ddysnVteSznqNwEC13bCF+pyGOmlP1gPHt3LEC9X2Bp55jTKjlmpHky7fVY/XlwuW2Kguw4h0O
STVNZPRD9GlHy77rjP3cRa49hHtlpsclfkvnXqYgm/Z4JVu48UlftlFWPFv/eTfcFnfFnrfQpYh/
wA6m74sTamj9lSwakIkVrABp9DBQQxzW0lQO6x5n+4QpMW9QZQBqm+ZmtT7BDHQxupqbHoJ0O3cH
UK8PJN8lTSh7tG7GdCs5whVnqF5XKvdr1C9v0ACGuj9vJxmuC1e2d5tGeiVK8GvoICm1fMGRWUPl
WRrqqezp8l3ajhJXIgSf1jYsTYIYuza6Bab7WycFX9zPKhr1FvStLtd55MjmurbLNCuxQmAMzORy
sbgy2j/5g5XQod50qt8s7zupwdh+Nb1IExlMEIJn6tg/q/5SOtYJ+HiqY37h6j8i1Vj3gNFz5Iza
26pPDMIw+m4az/nslWPSQKNhjJoFk9wuhWOE02HOMKKBBuhYryXh/raqvMgSz3GcR4ImOjSJ9J/A
A+0oiuJJVGVb8V9ECGc26IVm5QqWw0cH5tRZnoor5PTuBz9UXNmL839QzN/SxOcLIEbR6oAC0LM/
Uxz0Un9P3yHXpt7Oe7KL7rvEqZ+CG9mV2wy/7Bexgm9RqzpowRvEb3d3bP3uwHy0M8gb4ySbKb5g
lqCKFiCR8c0MfMwNxbv82tyZ4OtF+710WIn74NfBAWAlAcOgM9sSbJZZ9J2iTLBZeQAoZlAF3+rm
pDi9aR8B3HjF6qZ0zbHpvCFaAqecqCSo3Xx6WKqKxAwxDUrEjtW+GbMia2FmADL1ZvGQf7pGso23
xT/IN3ez9W4tTfA51UjLRuNulo0k92oOetaXwEeyzLctqQYnbUb8NF4T8F/rCX0Aj5KzkOTNjAne
afnWV3CKIYLJaKq+68r04/9lmVovdo7/Y9EzPymAhlCZjpbIUudbFsNSCZqICANNqfh07vRp6hIN
YurRdDKld3S19EpU8aw5l8QD3HeIKrEWJYQiphY1U8CjZtuae8du2sEZl+5D2NLaAVjs2zmSQtJt
Wn3+qNEYWl8Rpwr+zBismIduyKJjVK12Seeghd+pAaGD4fBKFhBsmpC1OMEmRhWatU1kzHGXyZ4c
kq/sKryvDsFxQDow/xhrTvZOeWvsLttJunXZ1mIFOxmSsFpaG1e78bR9+lm7JUfMpR8Nt0Um0sLA
wuJa4DmsXYQpzuQiw3BEvfBQX0e3xWHeq17uFW7gJjvMMt50++Za2cvBeLf8xeojRZc4BXWWdzrM
a5cMd6WK2WpVbSW3fisiW8sQbGlNTBiCFBuxEC+kTq+/N5QPlzd7sya8liGoMaaTuyCLISODWTH8
9KH3MUV30+5BaOxofnFT7uen8O+HJ/DoWYsVgul87voEGHZIBagYDda+zFHhFAV1zaGXuN3Nbru1
KMGYFYaqRmljIgj89KErHS0DugJ1m9vcbw4paomHwWV+cVhmh+5RQGjReiftqtk0Fi8XV8QmjsrZ
sqMKN6ndhQ/jTbVPbpsveOU5A0YVgW7waT70X7praZgokyv4rboYAIpcQO7PHGbr8jZ5wAsD0WfY
VZy8eVe5QHD8dlmrtoIAS0eDDSAtwaAlcmhN00CnRX02HD9zMLyTR+6ntr3iixxxqMngxrZQYINR
5KKzq+3pbjpMoaNgzH0Hvisp7vimf1kJFG4ktZUlV1osLAN9QctcY64dkJE503h/eQdfj3/zC7KS
JNzLnAFjCyDxsC9ecZwzB2wl0FfzOj82zvj4BzhMm6qyEijcyG6xlyCccCN1XwMiGSe8IIcI/CiT
O3vGsQPrRQayBllSdXtHTfBaYE6FT3ScZz+GeRnCwFRSf6qivUaRE9SBOtKf9EWW8/4ftvRFlODO
ZqWh9pCEma/eZ0eulxEozKtdt1N83mkrW9m2PKJRoiFqtA3x0msjKQzF5BH4rbYHepEXedRTv44e
D4hDrz5cVplNj7QSJ9z1aWjzVFUhzhiRBJ8KB1VU57KIbW+xkiGcVqcZsRpWOK1E6VunjfNTH9pX
Qae7NTgZyNLcpQ2YSedpuamV1KuW5A3tVMszVZDMdaU3Bep+LOp3c0ekITI/vvOADGSMsDYg/VAR
I4uQttTAkycHGRlsLKfZxHTOEfMiqXFX8RlS4P+DvMKJUi9t4WV2iAtlPX+vbxA+ACV/HDeQKDSR
FbJRqlydIkwXaBS1YdNXA7rrWeKE6ledxBK3tqFdhHcu2gzYB6aOqsT5xQmDfknVAhhP/wpC+dqo
nwsU/GhYTmVdAjkV0KXDUbtqEGqRnXole7i+NggQAzY08CmgqeFVx5QdGH1SctTEIczdQml2ufYh
sxN/aYlEm7fOay1JMLHZkphjRQBNWtFvTaYeSgWgAeSga+NX/a/Jdrg5R0UCNg7ULNDT89MCXS8G
/1iUof8ldJj9qTQ0J8p13BQZPvBm0LiSJBxTYiuFMg5x5hfdiUaPdgne10imfa8P6Xw5Qq6wwVje
rJcQMuffq9qbyG1Iv5uTJCez/d5ZrUUwabqikwQfDzEneqLAmCyuyCl0M9RdZe0HG/fpfEmCacOk
RKMsc5L5oc5cMApcmXl+g3fmm6mxDnahXWHCf0c1881cWJ7dL6eelmBlmvDuu2xkX9+z8w8R3FTW
VzSqCqhKZ+ABm6tAl4iXhyjqTrWNN39U3udTfcxLTWZRZJojvLv6UqmXIcNuR+R7ERUeuJ9v62a8
KyuG3tv2YzdVDjGXfZqa8C2hY4945Qeqqw3jLsni3eVtkHzN8ytxlfxr2nxZgpTfmAbDqnhUZzT0
7EWWr9oWY8Fyo1ZoYET+/GIuSb/MXYxF18tnOwGgFOl2Y0Zke8vv97lzwqFyPioGF0EA+XQuJtdY
R8IizdC81Bwjt7gNjl97b3lfepUrz3tv1knW4gQdiux2sQYDyjzseYdm7mvg2ur8P5D02oieL0xQ
Go3NhR6l2D/uda33rQ8AbcfGv8HbwTV9zkiD/FDrypzta28PuQYAxwxMioDmSzANcT5pAW0RiYT6
fNWG81MdgIWgzu/iyDj0Y9c64AaWqOT2e2MlVDhFZap/hVjg+UJKpL3n/IE8HxF/1KVAtFuaaasm
kNUYeKZNQxAWD3Fd48GB8q+VnICRejCMakdDur98zzYXtZYj6EoxD4YWTAiLWQ0eUC1N3waq/RmZ
4yOojd7VS3nfG/QD/FcOY5TUe701MozGhbJmn9c+BZeQh28gnAfj/LOBXl34BD1FaOGcgDybBrNX
pZGX2MahCltMjZI6di8ve6MIeh5nCB65M/IhnQcAizLd5fmtod/ZR/LIJ8r5lHPuxu5PAqkIBBdB
ujeQHqjMP0Ft5XHGuW3Al9iaCiQ+tHC+amw0piKjU1RwmBXOyHPGOC1FW9yo9p9JE5sZqyTOcqoi
vgKX7uDNO0wA9pigjzz1kcMQPi9R+hTiVvTCEp8d/epskWvu2skAkgyHttSB1BSeKrC6kV28Z8fL
B/vaMKDHl9iapsLKWkyMwoO41ey8GPH6H95RVDBp+L7Qjqm5q6vBTRVLYtlf31Ki8nZfVWMY+zXE
lGyD31LIy/00f2TtVaHfR+XD5RVtWHMuw8J6QP0FrHfB1tlB1AR9ptn7gHWfpzHOnMKIP/dL/wS+
ZQyxRmbpdgTUz12Oupw+MUnJdnuNL/IFSzRGeswWFadHUxRacuLYeeikpgTkZCMCO1+mYIiGqbRI
N3T2P6Njblmc9b4KvmvQp7AzzCT3y6H0x7l7Y+fAGkh1D6AhbyVnSDduwEqWmKrK00qhQYRrN2OK
D2BlmHp5Biure1Chc7CyWApWsXlsOjen4EHHoK9g4cqxn/rajBNfDcdTq5VPg57uVbbI+pQ2l0Y0
5HOR6qBAdTmPbcoJoC7ErHK/H5rWqUDzleuR7CmwZSQROP0WIihHnWMEbOKAmf/CgLC5cythgmIE
FGx3Bpy9n2a2mzbf2m5wWi2SmI5N9fsthYmM6nVuDbVKU5AfhLWT16pnjpnbTR9766NE+bY3j8dJ
VMU0oZiJiknFTJAggxDnmp7s1luuphJerTzqXs+OckjfjYcbrjKxYK+ICZwW8bm7RHMZWH30H+zg
3wA/ce0SXQsGOzQ80FAVQ97lXPtCM1cU8JqD7CBirhl9IvGO5N9KtXalmJxbrmUtim/zyotNINSs
Ky2DvVDLb9lC36uDgjEE08a0A+uuu8I4kj6iMtOx5TzXYoV73CH3M44DTu/vIQA3gkEcHKCRwE6q
G69Rg6ogKac5A2rQRiwiHazYtvgv0sShLjtXajtKIU275WGBOSDwCrz5lteeUBeKdn8/RXa2PFNQ
FpD3IU8TktynbeZS/ZsyyRoYtw/r9waKNHoYDp1Yz5mOfwJu/tT8xjEOf5Bg3rzWq+0TFMMaDVAd
cyYoLosHjhHKohx7ebyVT8Fs2kQMGQJzyaSId/jvK+VfzCRNQhX4hkPwWY+/G8WtnsqQ8LbVbyVE
iHTGNq/1UIOq8xX9nD7/Ccf9J2Dym9d5JUzwWyTJzSyoAA7JxsKdlSuwULhDFaHPHxN+kzOxR4kZ
3jT4K4GCDzMVs2ShhTiK96zUJrjTO2/x0qvEmxyQivJCyzS8mQ+jLMmxUcmH3q8kCw7NGKgxFjGW
ms678kdd7Rqv31FXsRzewx7UxwpcSfvJl1fMNoODF8nic8MgcxsEBtTGUKqH0kavX1PKaAklqim+
LoqxLssyAfAsnnLAtyZoUHaQiHBBW5L7y067/gNOtM17vlqX4AuAAdXSlhMR6Jxjjr3hHHNtDX48
0L5JCX2ekT1fObmVNOGmm02WZX1TJX6YPQ+jEG86sEPtD4flhlwFx/l2OfEJrfhDigE07TYAbgdG
tHblQaLCXNClD+HHvbICVFmUpON4+T9RokE+95cI9ts+YrV0we7UTJ9nDGwmzyXsGGs27rQH6gWP
s1cCACOQtRDJlEkwQeqgM1qBE8TnWYgCI+JV2h0mIjN127aA2ahYIRGFtq7zjdQHzapSTrcaZE9D
fjsBUqwDASPwDiUntq2oL4KEE4v6KVUK+sukEhBUazfcpIKgWu7PZbKEs6KpZSwgX/zP+a1kSfMY
W3bFRMoE6EXoh0Ip83z/sh6NodaUAEWYIjNTfgpGyaN3U/HWEgRrPdRBlQccDvn/Cv2WQA1WKxJs
dNY1DMTMiJnDH5wnLPuqHTgcFDF/4bLJkjKSHRQ7mIJ8Kaw4xw5a7VdAMqnLj3/QPFMF9AGQQXSe
xjw/osnUkm6Cjfy1gX8Dvvw/HNaLLOHW2r2poBt0AQoBcB285pgl6AjlmTtd2ev75ZoDaUmWtxV9
rZcnaKCiznY0qdkL78WAXiIN5anBl8d6W1YJpV4LwKnoagRu1/leRhRmFzPnuR/XP4iaeqP2RE1Z
TnTrKYXhah2jxhRAbOKd6iNjmGfw6/hKqe/Msveyge3i4dEGuFHMPv3D/q2lCferQvPs0FjYv42n
htRcbEaWa2nCBipqoDRRpAUAH+mO+XLiwz3mOw0ZT6p6itcMEvXYsu+2wXsR8DA10AZ1fmCNbs6h
ifyjrybLbkTlrB3QvGi8HXsJssLG2DZBd8mLJMHAM7bEpAlwakVd99/rsut8m8QpuClan85D6xp6
3h/6ehi8RG9ip+rQrDzVpu4si321sMljQ3k1KOMuQzzj2AvZA/9JczpwAkmc0aYWrz6V/76KHpjW
J5kaMHTeJYM7jIrXacG1ShbJ3m/q8UqMYAyaYKGLPWPvl6R4SPRidOq4fV9ZdX2DJu5HC7AdMvDk
LWO6PgTBGBhUyTVrpjhuDdiFcY+5XSKJvWSbJ9yXNmmnQmuweRpBHUhJHGLfLKa0VXFzJWjH4gkc
DR3dguKGUYDG1nQqfLVln9HL/zU2saRhMBQ3skxelGG3FRkfpgAzj7TwAK9mOmVtnMiM2fYkJYVE
aTaTSQBq/v1FgoJjLMOcaQFDoaA+QtD3y5+5po8IRm4mZKsXNbRRJ+Bz4SmhXz+naXkpKOUPif84
Jf6g824rpl6vT1BXpHbShkW//eRfc5ptOa61PEFXaWEamR3B8fNHdnz1X5TGkxTyKeaNljGYp9Xp
CWqbhE0Z2nmtQNoCjuXxQf/0imsZIG/pXtr8KlunYPJJkep2YsHk8wDur7m9NowOSnjIQBqGCh8q
YrEsCzgEyxjXM7ciivtZD7uuTNtT2Cdfg6p6Q0h4H6nRU9nk32netFe8k/RxYWHpUmJ/pFkyO/FA
fuRRCx7COAp9ib/d8Ej4QNsi4JgmSOMIx65MUaPHuc3JIXmRs3X6am9WnlY408Hclcf6W965DLXA
1JMdxcatOhMt6ACZpmUmo4XEKdPftErs5Yus/U+2OuGwu2kuM00BkwPYyHSPKMZOM7r9MgTfOm35
ItnKzfXwflUM5Gia+RyNrvzYUClDiv6D3A8+jbv8oXo00XOMjgNnAHZrua/cHrxFMmKyzRWuhApm
MI0xpQ/AxtxvtZPRovUGU2pN8BiGMhew4WhQPH1ZnWADi7TIm7QOC38pW4y3U4+OtWsNi3d5F/mJ
CKmEMzGi2VOXvmcGNnHpjlbU+UmpIMo89F2MYaPSCbWvcykje5LtoXAHuiLQAMwUgWFk0Vx1RjHV
BuXTVYa5gMuLkwkSNB59a6ldD1hcaJdOb0deNR+b4AdhsiGdTbOzOixB78s4StWYKBCUkmtQODiz
/o0UXyZjcBoq68mSCBNnCpWqm7scYEjASQRCkJq4mYLQwEC/nHUfjdPx8h5u6iEaQKlB0TaFV/55
tDi2I231FoelhLlj9zexETvD9PaykI3ZVoKSOuEmm3J2VmEDtVFNFT3DSUWhvlfa6dD3mTcwtXH7
rFa/kLroDkZc7+xxJG+qoMdx9oHyJWM0u4mG+TpZ+ugYjlOwv/xhmzZGR1+BBX5bw3r2qysbE2rl
WPQJDjab9o1ZOUUis2Kbp4lWGxvghCp5xYLRUHOIMKNfoNHQUvzKVjP02OXVbkmm6ZCCCWofDNZH
G4VQZ9HQjxv3B1O3H8umuKOZVe5LVofHUQnTW6uPQzTHBJKnzeYlwpCTDiwPqtniNB9waC1YA6hb
ZekO0hUO0djeYJ/pLNuKTVu0kqSfq1pNiFEihZBj2gJ4yB8LL6nRAdQ50WP9TsEfHhjqNMDvARpT
+TEfZP5xK0hCw4qNpnWM9aF5XVBCqwm60WAxVF1z8N/JMzFvNzxlAfgsQGTo6E/5XfW+PTa+bLSV
GyLBCjPAHBka2mxVHf2s5ytXc30suwhd86GWq26tAO1Zp2HuGZENwtXY/pS01RvGAhk081ZUj6qs
js4n4G2olli3beJmVuKU4XBVuo/U2hl65UvR5/cWK/FoviOG6rRF7pJJv541S4ZHupUxgnykVDBc
jhq1CGZZ0m6yx9yCl9Nmx+qr2yjQnSDPnab6pveqkyrxqUq/UyN2BzU6RIRdZ0EpaWvY0PD1R4gF
0L4dgyRczMIHvs8p1D8VWefWLXO6spJ4261zBswhJiMskH2iUen8nHOkZRvwPwG0KlEOk/lDBVpH
Un0v409FDwYc9R/y22wtj698Zb6yig2JOUFeMhkuVSZH0e+r4VtN3102k1v9bGeCBJc+g4wP8DWg
GZ1s/UMUWmhhIxndU3u+UzritXmZO0UYnpIhvBoS/dhq+VOnWV7MLC81C1kT0+vhVYLPwS220NSG
fwSnlRE6B5YSl75RvC+G5IaphUujU0lAfFEzJ+mHK71SnVCXgQhvH/CLYMGEBXYSB7mZlOBALe8a
e3L7CsOOTeMyMjpMCY5jEO4u7/2W9oI1mhnw0ERF7Hl+xiyLZyCHZtCpqHJzkOAYYblbBtu141ni
CjbNxUqWWEds9LHS+gyylLI/hdm3jjVeNVRY4WMd0CNtEpdWyt6cczecvl5e54ajxMz/73WK9UXa
2natKilKpdXkt2rv5r3qAmYKW4s02yLjUNqIe87ECSdpawtiDQPihknxMEvidtVdleT/u8MT3zBZ
RhXkOSBFLX4U5m1MWqR2PmiVKjE8ss3jcc7KEFQd4bkGyFmo5unTdR0+qAHextN12MfO5YPavAOr
g+I7u5IF2IlsxvRb6VeZcoTh2Wf15DQ9uekpQ2ld2ZkNcy+LlCqmYOimfO6BCoR7Z0wxEqfGd7Sn
HkKDOfl41WQADzfYPlTJfWo3bjEcLkvfCBLPVEUwfhgBmxYTzG0+60BJFDjo3pGsb0MZUXNQbfRm
U7QQiHlsswWn62TVMK/0axmfwjx0rUT2iNnKzp9JEZQECqJliw4ptI0e6sg+NvPkKkG4t/pxZ5LJ
xXCVU7fpyTSQSQc1jKnLsKVkCxV0p5/GegyspgTV030XICnSE8eMZDNnGwd2tlBBW8yJ2UsW8YVq
97Oi7kI27f9aJSDBRDCHAQk+D3l+B4JEoYNutbgD1pderx1AAktu2fZO/ZYgtrIOnVZ2jYI1tM23
MWgcK+mdoXi4vIwN37JehkgdiTRyvXQjlsFo8Bil+l1RPpVR+2DVnUTDNwzUmSTB3CpRE5dF28GL
EfVai2YPYFGTqzbJ22AG5BZGIwzJBm4rwcsGkvMjSqLCnM0Ca2vb712dOPn07fLmbQVFyN6D/o+3
/2KyWlCCSqdNnTc9du928DCf3t7HnwKvORhO/HYyHGSOzDtZb8jWqlYyxVh2MfLGtGy+j/a7xYJK
6LKYUiZBiK2aWtHURMWqBq0E6PKnrpPs2ysBnJtSZ7qh80kUYAGeH0xIge4eT6ayr7KPOZIOlrQT
91WHxLkEMYMyGNmE5z6mTobaQysuWr8U9xeBrypl8Xv9rBSkCRvG2JwmVoxqxn8j0Ul2HekgnIK3
esOnPWr1qXErF7j98V8HwoJs4VoZmBAlS89Xqv+IehDqfmowJp7YJ4D348EP6q3WMaXZHH51zp6z
glThatlInk8shtSfTRvAgXDmu58thMXpDzpeuEZcksc1ahVxdNYCS5URPnQ+78bFiXQH0/c6RlVt
NwTHBsEMnA5MckzencIP6a2MBl2isa96LKoOE/kp+gKmSrkt4/SqU2UHyQ/q0hIFl9UkpOtZs6rT
8/LbT06gPyjAyaQJEY0WxbnRzxiGmvbhAf2JC5pg8vqYAYNzuolOGpW0+cg2kIeUqwMMLDtQEgOl
iToENooy+cToPkussezSC2alnzL0ktm4hj+V8q8aYSSyROccWUW0WCaKic99iekV70vUwE28B1no
Tpq3kpyW6KVjbUzHUMXK/mUqQ3JURLAoaGILzDFCS2eeU7dvb0vEHf+7kxKzYYsOXjzW6uBARh6w
bZ3lynprPWqu7hhfNNk773UK6txYibTOgNMNinF63j3e/v67mZK3v0fzn4wayrRDCHJbRWljnf0q
/Z41A8pL6TLdEOxGuFTGzFo409nwZizPhi7ica6hR5Y3Gsta+1+/IYTdFCwHVedGsQfI+xddlEoT
7IYZxlWnGLhnvCnhpfcemFl/0lgpcWtEsCAsH9hS17CKie30u8nLdzogeg7mO+7EMSkhbzl+/a49
305x/n5USQYeGojkXQLzzXL46Ue7+z/wohJVEWvnvVEmysK7LpSD5YNgAkQi/d70QzdFa5b0ksuk
8d9XJn+Mqi4m83OM8A/ztpKjo0JEMs8snGMeg+nXKgrvpuqFJ9p5MQKDAvAwfzJ9JVugGJRUuApx
+8sq8ymKwQkwbRs8N3hIgTNk0gSbogY9CZf0l6L8dxM4TNWfzLy8eqwJWikYFVsdSZOGtb0vx+oz
Wqh9K1evmkB1OnQUmGYuyc/LTDQVjAqm3g17iWFU/i2efPW05ssjugZwVksFwZYgrqyVuDUSTDlm
8ZulOdXjYxVLUkbbF3slQ7Bcz6QXrIH6/8M42abLXskS7FbCmp6aFdbTgSfHnTwr9xQn88KdCfrw
K9u3rv7Vcv0Wipbq8/s9JJwvp/79BvibcOvy+lCsPRel1VqZJSNEWWm5U/vGqamsTXbTfqxWI1gr
u9bUUKfQeOOa05D8DhJ+Wf4/COo2g4SVRMFiodVOL4YOEs8t/wiOC1kP+rYbXckSTFWZdUPfEMj6
rwl49biQSpOdlmCpgASZdnMJbSztwQl5XTeSZaBlIgT7pFpRpesL1sPq+9r+kQcfJRGqTB0ECxEr
hplFMwT8K+yX9IgEe2GALqDLCuxacuz7BwYCWj6WwMJr4uqRI58Y27a5K50QjIZixLOWtlji6gmY
xEfq8G5tOJXT2Ekegc9pl1dv3BeRYnUp6VD8tjrcYxRJvTH+UIUVoLmQBF5mN8SzXmdPtZE41pLs
mHmjN9fd/J6V7wPzNFS3dv4+VVOnKmenyvzL533ZIQA87NzA1E1V69bIj1vZJ/pdZOvuGBH3shDZ
ET//voqIgmaZjC7F8vuTcZq1W85BWnv6fqD34D90ZQQUr9OTZ27uVf+c0jI0QDbPSlwcb6cjn5Ll
c6vELfenf8H2EuQJVmYMF6AWciuz3NLiqjmi48uzjhjXQ2HBqfP9H3BlSozoc9vRakvViFUVQK//
7978K+0VjE7BlsZqya8I7OxVJzWhkujBFNuSiNb3DWiE/2ldm5Hlal2C5dHSaMqM4lccm1791BLN
/dmoLItj+SZdMgGC1SkXMy9YjjuQhWnjpn19pKxyG6Px2gYVdMmNk6iHmAcu6rlOouGf1OM5CXNh
ZWIbFemaCeg1kEXtdB8raBEM68OUTAfQY5zaEiR/TeyhE/LGToxdG1tvlcr0oqK9b/8/adexJTeO
BL+I74EkQBBX2qrqaqM26pYufC0zdKD3/PoNtmZGJXZtUavVQRfNvCyAQCJNZIQ5YjiMX8Vt9hhr
7Z6nTYRxmcEFmuigtIo3ShAHZfWzGBkoosMow6SLEVlqG+zzGYiHkkR3gvVgZKDZ/67H8uulXisA
aDrUWUmNk9gdoP4V+ZO6l+KQuoqrXy/BUSoOTbuPDZCtblVdtxzmG4H+ye3WO0VRZ/pm+2f2/7s5
z9aD+EZldWJtDOMAwKjFfVEQkUhh7jpIDagzZrbl6MwZBQFxm+yauvchnPnQisJJ2tTtlXErd9iI
Ptbl5q4Ff1XcYd1L9DE762B0e8564/1bUx8pFQasigK3MgtfaLaPqsqieIQ3buOGo9FWQVVQFhiM
KsGlSv0AikaW9BTX7KFtMrvmTtvl4f+7jyvPVoWkB/oNXxSUo43L9KPqgB7Y4/YcPGtecLW9kZtH
duXfSsir/NhJqGkZh+7DuKuLA7eFj1bavPQntoKKjVB4XYkutbEJTXUJKibw9y8jB6VuqSAciO1s
vhP+/Edj+b86hXVBephFV6hL7ve/J7fLobjgVtflaEzsTDJaviEhh3QM3UDrfFIf+vgz2cJdL9/m
kqnlWp44gHgyi8ocsSre+2l+F9dHTXc5xJPTu6xfdCCIt3Ejtha3ipg6UUswF2Fxb/O0UFh51D7L
PXH5VYTByXbaN47i/9bYztZaV0maoQg1FItlmg52kZpOFdTePH1uY2hTK6Bcp1fFQP7MAzCUXDBl
uwBdft1h2swYgFw+5h8Vj8/HGj+trQK2kI/oMvdR7Fd1lruGCZRewExpFUaDsr+MEscopeaUjXac
qupu7AHBNjimheLpXlPV1G3mssOTDR0VnoX7y99+Wer7w/bzx62cYVvUU57zIvC6ubR18JNB6cQu
ymjLP5x/S37aWfnAaRqKQuhv89PlXnhf5t0PZoLEGv3tHGBry1fuD9PTgzr1qNf3wSHOvs7BS9Nc
j8VWcXlj89YgiH7OM7WYUC8MzZcMXzQf3Wh6ufyB/osr/3fn1ixGErNO2TBg5yBRP3vEBdcJnLgz
eNGOf98eUDzvyH+aW1WgOtrJQe0E96IOvBF1ZI9Zs1Fn3fg666FTYjYyH1Jcv3J6nqn00q50q+Ca
zRt2/kso9XMtK78mZVSE/WJoqaYp1t8BTPgGhnhjnNpskZ6P9H9aXHmWcjDCmmiw+AfN360vtfIr
uZoPGi9ha3lv4x3pUGkFQW0MzZzBAVALtRM1P14+jVufbuUuphY6dAXD2xRowBsXT6k4QkfTpukW
DmFrI1f+ooXQVppUyAb/YCPPB4Q/P9rKW0i9jZpxeXD/NFjaMGiuata1lv3dtkehnFuaTa4XZBAa
9z+apVvkFeef93/Xtx6tqsYxqzCghkpo+ChJaHdTZpGodEhGIJ6SWpePyNatW2vysjE0QZ+IAsWi
yZsyKz6AnGk6qej9GawDM01/v+fmKmIqS9qVZhrGfq1Fdl1fpfSvy2vacPTmypHEkxY21VIk1+vW
Nuudln0Yg2//n42V68DEljbO5pD46nwDeRarbBIMETxfNrL1mqy17do+k1GW4OP8Sejz1qm+EF2Y
K3dBRxR0khKsOrhhr9DL+Kb2kVcNjXQxpKO4Q5ypNpoCzGHUeDExNankqtPFQ2cFqQYwV6X2XqMO
tSXNQYP6ege+NhK9lBmQ3qma7DDnshvy+qWi836eyEvSNLu+jNE3YdNTGcsPWpamjhlBvG8izJKp
2V2pDftSDKbbUBpbnCbPmIpiLuvKySqGZquhs3XVV34MFz2V5lL8PNPy2EZhbHjNNXFM2c80jpfa
wf+eEJ2HG/68dGLlxBQyTCNPYGvyDX92lpxhGfXXnfRgOnJCPk095Azbye2GOxPLJpzkR3h5jF6f
q8AraQpy4h0LvsT0KwZhHKZ83bguG2GrWD7vqa2qKZs2w3WJIzANTe6/UAwD5etk+o3V/Zea67/O
bI3Bb+OmMsM/DCG2lrfya5jzaUgaILZsncFlAqp7iRf7yng7eapLdg293Ro33/p4Ky+ngXBmKkMB
gohitknTTrbR93+1Xbgr2wGc1jroCi9/ww3fLVZh0kQaNU+XIgF0zTtttgoaWVP66bKRLb+67uXL
NNKMdIGZJMdFcE4b7QRBOoMaPRut7Sh9097Kr6iprjC5BH/Un1w9shrb3BdfKZSpW3+Y/7QT8PNU
rmKkkYeySRZ7tZfvA8U1gCpe9FngOjHM71/ezcuRLcgkfr11vUxIqYQI/uoUHRtB7Yp/uGzh8jEE
M8GvFoK5nGuaAxpnjNRp2X7QHvIEfb4vRTBvxEPvJQnfqlT/bB3Gz3+11URFayodtm6wTWhlHMb9
UnGcCxcMgE7DwY6fv+nmmqVT+sxubn+Dvmz5PP/9IVbJKkICrEU1BhPH8x9njciTWW/MIHZTehl0
LbR6Nzi6XXMw8W590Mtpg0pWfkbMWm0U4NjzoDS+IxVFV4LFNzxWbjOwKF3+tOpy9C+tdeVimnma
QRfYJKA+GYGhaHAT06dstApb3AfHcUJ2FO1qe2gtyMZWm5XQyy++Slb+ZkxZJlj3h32sDT+Aid9f
D1fKe6aIBYKw5EkMdEmjNd/86E38MYDj51FeeZ0Joh1xGQIA3zpcWMyL8dQD+M4+mJYKUVqyNXy0
EWRgaP7X5UEIeYrY0hFXdkuQQZ/ki9xDwsP9O8hI98T5rcLkf+la/7vUNUhg7OikGHq/nKLeoWDw
b/s7c69fj3azn1rozQon6vcbR/es46PgplAFJmzfjck3Q8gUfXn7Bzv4Pi1l9OYR9AQec3sMHDgs
vtZ2W9nh+YDjxOjKPymhyoehfWvzLDTM/yCofoeEedPWyg+lufJ3vfcPAtSzwfDJulZOhxiiKusR
mwlIcgkUwN/g+N8DJJ+NMk6MrZxOS4MZ0lXYRGX0egzhJer1lL1sHI+tFa1cC+uHuWILwC46Gv5w
gy91v1z18hBvpxJnX8iTBa0cSxCAgIVqsCWA0sWNeyq//mDyUndv4f1y83APtsP78/WDE8srJxP1
pWZk4dsqFwycChgceOLJ7d8YuN8Iprb2deVlyjAN8mz5eH9wKs+G3D9Xt/Yredz93Z9fRHrx/tut
cW06qP2ke902dmQ3d5/+v2PzdilPkpgxSkGt8wN2Rw8LsmJ5IRbm0j99IU6Wt3ImgEUlaabi0nWH
5fHFTM/y8Wo4r6EHTfUWocmWQ3k7TCdrg3hsEXYVPh0mYOihAtPnGzM38SS2chPAuPXxVi6F1mlb
ThOszRXeo3gXDd5Sc517p3Om5Tr8huzxls2VZ6kVvQxSCZsBaDWu6OFHsXD2Y2EBUuv9xio3XqE3
fvmTPdVmkaVyCVjFDhB2a0F534fW/zsGdnJoVr5GyK4Vc4ol/okQwPmQ6cTayr9UtFQNFmB5emvn
e9SbksRSXHkFkkmXGc/xdvK09QlX/mWu4qrMOCz+4FH/W/lCv+6cv5UvtuLtrWuxRhw10dz11eJD
lx1dQGLL11ugVL/xUpwNeH/u5xpxFHSCtN3Swz1T4vrDvYS+kalC5wgCHqvMLQp4NZJAX0Kk3jEV
t/TAOsOt0VZtZmcLu+8WVuzc004J1cCTvKj9rmEwJQ2bEo0+IFST+FCpgQ2WS7+vNPuym16O3Tpt
AaCGCSg4gbFnPcrP+azLPmHoWTLIcUqhHas8ummUIvTGOejcap5vU0iAbZh9G2p4ZxeSwlQFN/17
Dps8haqj0gtch5GnriYnjFdM+XNtpNKBQkxoxfNwjAPdFuEQOzLt7wug2axRah/CJuigYUQ/q0B4
WrlW7vU49mUkqisxqkeetSCj0V5itbNqwC8rqx4h7wcVnUaOHzIxPZeBcT3o4ac+rAq7I0EMmj6g
DcreD8ahx5L/ytvsu6pW37pAftaV8KEET21ojE9D3iKJLI1vGoT9gL/Od7UxbH157Wz+QSFtjz47
mB/N9aySoJ3eljiIXqfHyb6v1Wc59LOdNOLQDfI+TfvZipNuAC9eUEPXScjEN9qkt9qk/qggYHMm
3UxcrYde21CC3qKRxjGMSWvJYHzBhjs6n55UgB9EXx0oSz+1dHoM2+m55fQZCMW7GLNfaRo+Ri3Y
osIuapwBZKMQaryah+xgQkgKMthIx9ThsQ6Dq7rqPihzV7sFE1/FoHzKSXprEAxWNfFgS0Kg1Tl2
T6SIOquq1b/KvEzsvBXfEtTf7LYm+6k2wbpR6bVTQyDe6gzlu5LR+0hCMiTL/soI0nhi9Mj6yu4+
pOROr4urhN0ZGSagraymH1WlB7ljJQHKUz7N3PAiWu0LUlb2wPKn0jD9Su+9Ueu53fA4A59w4ipJ
UlhFIw+YYEfLPjwqqfTUjD/MvPsQBupDZ4jAUvr6FnTlGAhtTX/Qgwellt4QVJmdJTK0WRt8U4Le
YyL+HtVgtu7nu1CHgh5KApOVM/WWxqZpx7Va20LvIYUChdmqquZjauTJoQEf4AiUZEn6j0wdQT/S
TY7GQ0ctZWwFuTxMonlQmapBEZPgB+Tpw8BMHV8k6R3GC+xtzO3OREieBYOjsRD8/kTJLaMQjyn6
6i5LB4FVJG7fpp4SdvcBzW+UvhqdJKdfh7B9BWfcU0vamzpR74w0eW7jvr8qmTE7vSJCa5oNtwPj
hyXlcNUQELgNZvUp1qqHXgbXYHv3o1HdFb34XvKssgYdOJIxA00WlWA16xwlLO+qmLkBZH/bEjqm
g7oTjASe1gZXhojdBtJrtjFyv8rT73PSH/A8HtUm8EZoIlpqCfpDAthKDPWrNm+sMU2/gTH+o4jz
TzQMj2pQGyArjZ22n3esIL7MoHRTlo9hRj4v+2QBeN+4RswgL1wUDw2Ot6wBI5WF4dPOeOz1Hj+7
H+5Dlj4AUg3ipzp4EU35DfCybte2GNSNZ6TEnCg7NnU4CxIcuv00Jm4W55kbVOPW7O65gMgAaSJn
QoXm+5pgo0vg8CDLhfwguirUByo3dTvOvaHga4PU0kLOx9Z6S6At68aggp9ZeqZD71S+iRuLqLm2
tF2ibdIln8vuwBkC1m+IGujvMPnmmFdFH3W5X1S6ZdSTFcqvovg4jFDhUt3LD5t+rvp3amwVNYtp
0AY6qdzrE6NzWKndmEHxATcxdMAjEls5JiQnRYeIQ5zvFI1+1JLJizJmm4ZiJXS6VTLpUDnuMjXx
c9z42Vzad3ppybq6DuJR2G1bJpbMSyfO0sApmAmNpxGs6eizP3QpVLuzwQxsNsY4JAMkv6O0dsAJ
4oUhJDUVcxNh9jbN/e5VFRySJVyjHJoAq8JVMaYVKFvQcx/L+07EAJYXLXMCWoxWGShQgwYxvw8y
GuYYqgSbcE6OAQvvcsU41nN5jTatP4/6s2nkKtgzglew4rhhWz5ooY5XdvikZOOhC2VrQTd8AqtI
eUvHDL6lrAy7NIVh12b1vSnlTTawQ1FAzzcpum8yk66Ipnsis9cJGhNW25dH4LkPWiqeAl353vXc
MQf1Y2Dqz0wVh2iQh0QdjlXcfs/C4KAPHLLZ6Ti50SwPTdlpVl/IfSHT3RhXuzgCEopHpp2ouKez
BgHjHo++U/T8JgA/oAxbdw61l9JIDjP4mwuaHusy/TQW82iZQ78TZpbCd+Q3aSNf25iUu1LIyNJK
1dOG/mUk1XU09Y9qq78ooVLYSsy/iVy0dlbnD8rQ38oa3o7yyfCmvHsqB/7BTHRi8WH8rLTFt7SP
j6MB9QPeB09KlbWW0spXHnahXRhG6pWp1NxcF9dzzyur04rBMiPzm0j1R5AP+nrU7KgCOp3cLOwq
76wxh9pDmkY+NypsVq1YDP7XNCF9lZiP0pyuAUN7JeCbslmp76MpeOJDu9PD5kNokEewpXtjWyQ2
L/PZKdoyd+p04X+dAt3RRdp7IiEbVcZz1xEMuxTk5QJSOutAc9KJIvQmCjw9y2+S8aZFV31sQeu/
yU615DXrS8CgdmRAa93Q6Bpn2cs5z6MElkb1L9X4Fhu9XeqFVaVXGvh2yvm1TrZUTc5F0UzHOwdO
dsLx59d7lxmgRelYGXjLOSrxEpRX5BajD46hH6Oo30KYnfOjiA6hegMFBQTQq8yOlrJSugh9lYVC
IsGTBkhBZ2mKu2hXmQ7/XDJPZE5D7dpWnPnTZc/61mN/t8EMnL4mJBw5vuavq82zqjDqEFD2Pqyf
TFxwG8DZL1oXpk4w8vyYRjq1Ct0oHwbR5w5NwuZYKgVI1qbRZUmYH0CGDLgE0BeFXnlEoCml6Fdt
R+8SvMyIjaKdzocHmg8PWsNvm7yRNyBlugFO42acdT8fh88kjJ/6SXOlUn7UpxpqI4Mbi/Khyevr
QKcHiHrrzlwhN5szpu7BBavYVC2fzVD5amSE+VoOlioh8ieRBoodDCR2ENtFVgY2WksfO7hslkGK
OL2LSP5Vqv1e8hB65cFdkDWfiqg+ZDP51HXGFzYEHwxaaRabCLyARq+LmfgxN4+Gqd033XAfjelt
AMLZjAzXQ8UcTc8fM97eVU2yn0LlOtSjAsx9Tb6XM1K9YkY/rI7i3ZxjTEaJYm1n9DmDJDOilCqL
9oBqX0cQirbCvNuqzL9llu8+L/5n0LuBGBtSQL9+Xm7EQdo2PaaUFs6mfY8zVn+qARmDkLe9KGME
g429REMrAIyWf8eMG4AX3Dd32wILZ70GF9BmQ9ptvpO4yTmtzQH9GD8x878aVuyhNZxbUE+z6in+
fvlcv6fpRsuUnRhbRQxm3Y5VxAkiBg/I6MhWLBVQ9NSW1tTZgyOX9t3VVrZ3Ls8/Nbq6TCadxnEy
kOezyBII0zHzYwXqJjzuXKi3yC5BzAzhwTvJ8rHXOCAs41LAGNwcHtGLvHy3FLcRX/8GU8rSLH93
iE7srSqy6VS1ss9gD8eMe3miIUgokuZZWVjMo6EKnbrQkHbNiVMjiQIFH5KKje95rgB2uubl308q
ii2JzDlscZCJniM1NabapYV23xNVWnovDUvJ69uhbDNLrxSfV8YDCdVjpfHhvplMsvFzzjptE5xk
BgJuKtYPIIIXSqIAOyJY85Dm5MGImtu6VnwZgPx83iKUPdtKZD/trWdjRK7OZgACasDEU+OeB3V+
wLDMCCE72fkmyYZ9GNfM0sMxdsOwbCw04zKL1Vw6GljwHFLNtx01vcsf5VxSg6fD1OFb8NcasZLH
My3DtuAe68Vnqg1fQx47l02cX7l4ExcGobuxDgCQ7zVCUxIFlHSYI0QfpzCP2ffQX2atMqc2bDU8
bBbpz16wE6OLJzs5bBGe46jOzB/dHB39zH/GjX+no3l2F0+MreKNOBJz1NYwVqQFnoWku5V5sgWG
PneFTxOolWdSQjmBR1SNIZ7BnE65r5XBagLhZNMrsPM2CoO5mtgabXeXv9+5xZ3aXe2kMkQyzpVU
8YJsOsRgTu9ovXVEzsWIC+O/AI82COLX4GRdZD2yE1DSN2A6Sr8k6O6TVwOvm2KjsWI3RwQCM4q7
mHI8bJXJzzmCU9sr19gXsRbLGB+PHGj2wJPbQPlQzR9VYwM1z85FpaeGVv5vhgdoo9Hg3jCZzaHU
6srOO9SF1CRDUAb5xyBCrDGyq1S0j5WJKHJBskqSfCZD8FUdi/2cCdRIaPxKutesRmI7Rlauyw9J
m92JpEQMgP8oalrDioocUYE+RnY0FrEz896wSDDtSxMaieF4wCzJbcFzkGlDwswSHAAyFrltWH3V
6kY4bcswZ9JzQMrKCUNYRLwMU/eVkfFDEc8fGYSLQhrcoKzgTGZlWigoXbEmYOjTzrkTD7K0FIPe
Dqil2qjZPSNP/aqFylbF5PzR/Hlsln8/veQFRDxEhU83NK8cYhHTJk3xuXDg9JutLl3CY0FHFHn9
XGW9EwkdVa+E7CJWbVyBraWsblk9gcCmyxF3ZGl15E3xZWr658sX+fxB50JnaCzg0VulKQNGiJqZ
8qW3gEtceaKNrJAwl1d4caKt9/Ws20dl6R9zbIXfy0rKRxHA3L/DoBgDUK3IEwioMQz6O0RAyy6t
w5xTm6tYOS6CoSMDhdcfn/VQt+oGI72Zbodsi0L4/GX+ubqV1xCBlIYJiRkvznZB/zkTO4xsgz2W
ISEQT6OhbJyPs4AIg6oo0xkaBCTWLAyzkOWEwvWS5bnpKybAgGgTNjef073m0V23i4INx79pctmD
k+tFRKfrDZQ0vOlD67T7CBbbHX0wrNmtgQ/cerPPXgEo8hBUWAX6LKu7lrYpa1NIGniJ+TqjmzKF
k/sHN+DEwuqSme009NqyIBmxfS60HSY6PoU0SywapY6Ii4222tlDcmJvFRc0WRBMOg9NL+PkJVoa
RHmyC/sot4JAfium2e1MiEVdXuTZvMk4sbr6bGhMYvJRGbkXGtOjQpvnoFAquyHAIIMo92VO0gL1
d4beFbtPpDJ4Zs58bMy+LoyPvDYgutMk48bWn72ZJz9q5XzGVKgaG7D1QcjuOrmUGsaHuO08QcBl
cHkHNg7SeighHoo0Slo98s2Zfc5Ycq324d1lE2fxAyebvJ4/KLNMYWOP68jKD/U++LjM8sd2KR40
rzyAo27jJG0taeVuOpEmrUBD3Aua44wSU998v7ygsxHYz++zHjgoIrTcGJ+5p9Ds2oA+jEYbf4qj
F14g81baT4poMQ26uY9L0PPOY5/YXRZ+4mOyitdFHuNc/LGK89ln8MTiys0UWklLrWpzPzWuJqjU
qCTyiZg91TDdshUb5/6NruLdAsHHjkIGWgBnFK0UVMEJst7abPUdGdTPsZ4gwEU9nHJ50xpN7+eE
9FbXgNNQBmp84AkZHFrqqBYGA7UpqY9ZFaHdBtRrnl6h/+jr3bwHARAak8m9EfZ3cwZGh2Sur6tY
HtO2dy6fjvPHnTFVXbrgkBlYXd8kM3g9VdCub9zAN78vgwbKdwl5LOl2vzFosBzn95sG1Up0Rxjq
IyvHCf7MnFR8wEhKMRWW1IsddCpSy9CrPZnx9s30YKjg3iuq5qvZt4FVp/KqJoW831j32XuHco/J
qYEK6xr2UVHSqtFCk0V91KypC0EYW/fLq4VfPASNepRaWwW/84GTAY0qJEQajswqT1DkHKaIBKEH
ptmmz704teIKsa3beDOm82G3tqUf0Y1vvJz7d3vONQ2qu/C56ruCSBwzkUQa8En0iijoJP8VGP7l
7Ty7mz9NrGsgePS6EAU108sHjJRzj6vdxiLOH1TOuI4eLUq764LGGClBoUfcfMM8/a/UpGcRVsaJ
tdVTm2LcEBsqflj7UWX4Aarcjo7OP+uLbBmHgB8x12UUJZzbIIurBDmy6qlO+4DKa4ZiKPfHj+0y
rvEE6aAN73U2gDE1tL0BehLamhw7axq0iLgJ1oqp+4bGwGi1rfS0zoQYkll85QrA/kw1P1w+JltW
l2N08iaAW7ZoYhHEfqqVBxMopPCblt7V4WDxQl7zYlMY7mxp5WSZqychq8xIHyF+/sbsvMgjm0f9
EFz9Bkzu7CVDsVFVsZngfV05NiOCbtZAGsih68A/YfRnuml841NqJwPQoyiEalZxq+z5t8s7et4s
JGLA4ALVwTXZQptwGhvmMuIX3kjjc5E9ie76solzAQRK2QZ89sInux7SiHNhGklhQHiiSr6QUV6L
rt4zErmV7HdKVD2yIP0CUbLXy2bPXosTu2so9RDqacg5Jm20ugXHB0A9hdbexpIcwfnsAPiD2lHv
o4phJ/n8JW7r75iC2o1pvhvV8tCp483GD1pyzF/86KKvyeG6mUDbn6ynrAY8I/E8dv/4hH+0tn9H
u/xdKLMytb4oY9/xUECocyoKm3cMSrCoD3GPRp+nrTLguyO0srW6I2zMNSjPAsdlDqEXMjRi8gDy
8PHGE/HuGC1mTLw+fBFq5OsLEsh6MnI9AfOISR6VdnzJBPXR+LdxqD9zvfF7YCKUaouf8uzqTsyu
HHlFat6UUYw3Nz0OFbDqM3db4/ny0dDYlplVGAVEwEBqMC/4kJf7KCj1wlloV7LMxZ7P0zGOahRA
x5r7Bu3/Ykl/zOv6ta7nryPN7qlRfTOqHkQbIzmECv+gcHnfoIlhV+34kc9QoNarycqm/MtAQBiH
I54OmJ0MAhT9NIEh+kEMNiisZrstTJQNRggVmqUyOVVZIjetsg6wEOkbJYpB5djukyAN/ZxywLfE
V4o2RRckqTUSyuxWmsTpsjCxaz08EjFJe2xnCKGPHwcJQdk+rYPXPI2C/ZiHDh/KK3RbvulzA77U
ymqSV0P5CDCYVXWVr1WfUg7xNm1PqsHSsicaJH4NZCeZ1JeI66lVaUZpk55/nk3qpJr5bWIPYUGv
ZtnbRN0bpM3tkU6Vi7ffhhrGxx4ItZGUN0UGACItr4vuQS/TXV3HNkIPiwV32oxaoZ5ljka/j0l9
S4NbljLItj9pkQ/4gDWRO5G9yEnfi3o4FHXjZ3Oyy/t6tmpeW7l8kOlVbRjHKjQ/NAr1BX2qB+Dx
5zyVNvpttuQT8mx9V5TmjcwfsgZg5YLfktBwp+CLGao+1SariiZX9o8xpBv7hYtg7O25SK2hNVyM
gVnhNO+iaLqK+eDFvISYQuJgcNUu+sxWJygKRQBAi8lWcPtFkd7EWRZaFYdeWgRYUJr9ZRTsDiK6
VtCYz5IzVDroI4vpXdySL4OqAiDDHbV4jerIY+k9MaKrPE1vNTnaIWakTZlYc9hZLOHP0xDsadY+
9ZryKdP6XU/nG9GOttZn1hiRPQVwoNReBvoS1/jRTAOH7uQmUeW0gPaRgdz0ib6HOtFVlOt+q5nO
RAcna7/NgNCYI5Qyk2afkNgyYNAEiCabwbOhgqZkmCwV2JyayKsxQwMYOrEEwIQiHW/7ubVGhVkD
lKKTDplc1ThSJTb60fuQDdet2TwCGrhPGnmcWH+IQrnvjeRFGYrPZpM/YGTrBXm+w7vAh3DhVaHw
zyy7HaSBX9m5soifm0J5ZeV0kD27Z4rxnCTBLo61D2PbQDishjxkCmBomr/kNPqa43vE8XzT5Jof
CfkwpWW5Q/NrsuoWCFkDp3liot/rY7nF6XveuSDJBPIFM5hr+GA6zAAptxH3iuJmHj6mxW2wNTG9
PCjv3jaEoIRxbujvkNC0TyUFFiP1a/k69c+F6DbqHGdftBMDqzqHDHQiqxSvDPTZj3WYPOWTcosE
WjpJozOrDsYvl33y+yLn8uCcWFxlWzjI6HdHGfdKYRn+IloZWYknACMFbtBFRCZ32vPWxNLWPq4e
7iTJILOBYAqfSsJHXBWbU4Jn39GTZa2e63iSQ1UkCbCdKTXcIABUG1O0h3rIBjvsQWBjlPV1bZjX
Rsqfhy7ftU3lKUnZWfMYtL6UGrphVBwjKe9oH30zhHqXt7gO1uX9P3toT37nqiTbGvMMP4MPXpV3
+fS14/fdluLy+xDx7RMzJLUQldfeidY2ozAbocAGU63BxbidTz+xHdignfixwAycdKcr5fHyus7v
/78212FpQlpFDJVpoKsY7tRdu1uYUIC03l02875YAN0IQtQFkoyQCcLav+ZKRQR4/ThBxjzZg2fJ
rZ4o3s3b3jW89JY77Sd5vcV3934cYjHJDNMUKJVjZmR1Y2Y9CgyRl7nPH8AX4kmvU7730OJFh5Y4
qdeUB3Il7QHPkGr/zz2Cle3VxYnjVKJ7jBB3AGsqii9R9LCxoYuHWbm4X1a32lAArdKyTevcpz75
C2cFo4vl83yY3elhe6rofQFhtZ7V8Z/UpO2LCtZqTQPK+ahGumNgFI03B90svXomFkWqGLeNxWLD
2VjrsluX1rp445NEO8IoP/DRsN64heJWN6q1TE5SqzmqoI57qa3tWc13fQBoykJpkRNmUlPo6/Mq
oPsTTirO64CxIVdX+y98avZK2aRO1tQbl/BdIWExxhZ1FbgnAfKsX9cn5GS2AJAB3RJHV9Ecg0VT
B8MTpyFwgX3uVQ1ypUn9vrGt74/QYnapCyEdxhVZdSETTQqdm/C9yyTx/409eVvjT2PLjzn5hjNN
xjbVU+jJp0+qqmOeYqs8cvaTGfAxwLcK413tN4gMmXR6b3pamlWHOEaluUwIlBmS/CpO5/vLu/f+
QaAEww9I/4hBib7uAjaSZU1R5LlPysIu4x7MJMwyG8O9bOb90YcZihE7KLhgqGv9jUqUtjJNWcwU
X+bqISgN+7KB95VIfBiVGgTVHhSycdh//TBTjSmY2MT0JQE1ltF4OigcftCd8sbbvlhnF4TFLJ0N
wDPX5UETqvekMFDiUQvikmm0CIixLi/p3EFQMZiIDi0Hknvt+GNehAkJwJcjRsNVc8PTgQ35D2vf
1Ry3rnT7i1hFgvmVeWaUg2X7hWU5MOfMX/8tyGcfURjegbfvedCTqqYJoNHd6LDWUl0vzepdlrQT
lWHzNqLoajdarYlTlmpEMDwVqAO+DIQeC5Cndm+Vko+q6R+g45w7bCoRG4irJJ6jbkS9mLamjEub
HhI47ATtaZpXc1GN3ghlP9rcj3KY+xorSzXJY1L6dPRf9bpr426660/mM+ZX3OkKU2O2cVOcjOvm
ZeX4tjd8/EuyGXvYkaJXpwqyaQo5O1Uw+I3dn9Aj4ag35eMYzJGl+ppHEA6JQdVb6deVVzjdVSJD
NgwDAYuOhvWPJ1uh6rHm4E/3e085yg5Iq1/KILzL7M7Jnko3ua1exHv5wNGn86Qcdh3pJMwf6BIS
c4xXH6fOaIQO15322yqAA4pv+yPmEb3I48k6b9imF38ji+7ARneLSh/nNYesxc4PQpDdLN+oYwUB
LrrIT/irXfAkq/5yFR9NZziaV82rcGheCfbb56ybatPZiW++hdntmuSaNI/4FtpYh3X7sWO649H0
ez9yTI673Td5G2lMFq0l4TTLM6TRQQgKa4FWFb/zADjvlX7DC315a2MMrCSLer9iuAQ4RPRMc4w1
Wr3VuoJfePm1xsvr0svBbiURdVMRUZXU4Eo/HmudV0aeKU3pm4/jFY2VaGCI8dZD9gObiWD7L45u
K48xgek86rOivi2PYg91VvT1d7mndNtrlXNB9m4lkRRkQDGjg757Zi/laGxk4DEDua4nmSUDtj9O
+qDpDVtZeX2Qe/v4LortCwsxqqYnJUbc82K0hfYp0UcnrV4v7x5nPSoTgula1gBGKUa9OsN06TW6
3iwlzJBE6L3LgvbClc3GqYw5V5Ec0poEL3lFw3MSQ7/r+pQD1fSyFHrWZ7q32TNG90QBTy4xrdHS
E2fHAvNyVhkvXNCyPSO5XQujcb0OENbZeHsOSJ4GYzG+hG+XN75XOW5g93xkyaQ1RdwmNjjqakMR
DQVNGMTovXBNKicic+gk84iX4yTxuo/2HgIEuAamamqoR7IT/Ok6ClrXoruyN4BuWVSIXb25um5n
3eqKxdLqv7FNW4GMWgDZfBBHVf1tCUU3d8aXxJ9tDGF6woE8XNaOnVekgnzn+/IY9cDAshov1WKg
nKB8Q7eJZGHM1MurIXaHAV1JoXJCyullKYV7syyO61isHGu1q6CbL2BURwvFNZwbNImPqkua7DpS
5X9bX4RXxTAufRIYmFlkH47SoooTJtHhVY+hrwZjALrYY8/n+aGW7uyqbeRQzd14b0zTh3KaQY6m
2/MdmqhvswA94V+MK1Q13OigWX1sD47sggbvbuGd5O4+bqQz/lpcyl4UNIxk198XG5ieDhI6aDoR
PhkYRUL7e+wuusXRHvqbl1bMeO2iARpJgmlbxAjogvL02/7Q+aGjPI2u5BbAyRed1g9dieNydtJy
H0+U8TlIjKs9nMFv/617uaNHlgJ+NtT6HBqeDHbkCBxzzdlf1vnEsqiMJAl1oFgkv0iHogEhXOzJ
3Ujh/RBZ5zMPcxfOyK16vTcCLlizkTAH1qdfHSoHLpZPvMM5QdYJGSmgJhuUVL1EPuoJUCN0p0St
aBpLu0QdhKMvnBvCZlWUHCNLRT7TWPotprRnBLWFW11nNl7rByXQDwPo0zOPHuFl2W9NSBd0VWXs
jNRVI8lb6GpeAfjFTg/xlXk1f4595Wt1ApioVz6aN50nHVGI054opSFaWx3zfkRf9tXi9Hbi8Voz
d6PejWV6K/puLMYim53ZhRMiXNwf4mZu5BpAqjN9LSj94nR5B3ZfxsSUDYAfoQyDNqeP9kkahzzX
MaOBTrxRONL0K8h5AJriDo7oYFDxD9h1d2McUyc6YEwUzHEzwVSfqmNGorhCSlT2Olt+jZ7T29gR
ZUsBgyNS3IExX3GjEeoiz4/6XSr9/3ZbQQEWDRKOunVEu3vA899V8GqiqK0ApeY57H3D8C6N2dZ4
DVHijVYo1ufyqk3QmVOCScO0gVVUfRY9anl5Ef6eSBnzn5KEdi4MZDD2LydLTvQ5xZS6DIQ16RsG
d3imfc8SIb4CdpEO5BK0bn7cw2leuwzN9sYbMGx2auzK/s3p/ptQkbei3UBkK485s7YptDiLkCH6
jThGp+7+uB9uL1rdymJObEK/glhQ6AQq652t/k84i9/2idXFrSzG7MjTjJrtAgyDLAfUDsxeFFko
7NujiJlkwe1R+pgLRwR40RPorh3xYfzJt/LnlLUIgbZfwSQx+mld0Kxcpn7yKb6rYerkQPZiPHwL
FLSQGvtEPGLl98BQKQHY5XFP96xNjpHPhEZqlwFUuYZ8HS9gOWhfaMmHXBVcYJpdI7ddKRMGxUUj
gEgSt3H+Tgt2mbueMns+Zk+RnTn8trzdm7i5JkwEhG6RNi0BGeIJ9f0aPSOdbnOsNk9ZmbueVWkh
Y5wd0zto2fgPeuPQONXBCP4APHXPdG62j+2z7ReymH2Oq0FzmTPFwyxs8RHNw8AvdkofQ6Oc5e1v
IOqPyJ7qCNCZ5RmRWClliJCAtodTML7pTr0xryW7dJdAdaRbifN+3HNJKOugkIT3HCFsg3jeZYCX
SjMk19FKP5RWWWcW0XlzqW/hxNm9B/wzcloG3o5sshLdg4ZSygZdV3+FeVR/qJ8H9FANjtk8okgI
qoJABm6LcmuMgeZg4tEhTg8sCBudKIEKMKOX6ZSDRKGSbALYRVJY2gPwSMzUkr+k98NLijSo3jti
ZBWxVUdH8YFcx19TN3qUfgyn4iTi5y2Z4xb2AjjK2fHPqhh1l/q4ntXJQBBMstukwfh5BmQ/QPIB
aYpElS3H42sR9V+FrufhG+6eGwbYsJeyTtDK/NEhSeNcggYXY3PD+tQlJ1N7bEVehLSr/RsZjLEG
UJEhp+ub0/vN1FrZ/2Dd8k0Hb0GMTVYUKWySDhOHtbI6YtJZXTQ5glJyjmzfIm4WxdheTN+YnVqj
zbVzF5c+lmIn+gncJ3A95G79LH25fKPpz50p/kYcY4CTyqjbqAVWUyN+rur7AvhDiaIHXVr+lWXc
SGKUMQcOKzBrsLD/VciwkcWYqVDqyxFwMr9BSrft+ny92H0VIEpHywnCO4KBzY+ansbpEEYDtJAW
gf8tkzXdJPa4FHQbE5Bf6YAPZY6rq7Iyj7sCM01GagPQxzQFq296C50MIPl6WeaOo497Bp+208gK
2ovP8UsUDXhfedaVvkHaa3PSDtUq/Pj3KqigWUcX0WhyDtCRJpmZFjHif0k7mLEzpShP5SfBiJ3L
cvYez5gUQckUeaVzCAwplAptESq4xfBOaDM0034Rs4c2+6W3uX9Z1J6xwEiPARhZlIjOkDBIHccm
GDBQQugADJoW12IiBkiFcqAieGIYWyEpqRbmKQ5HSfIAE1Y+2D1vQG3uXV7Nrg5sVsMoXd71TS3S
dHGVC5/UQvKHbo04esZbCmMd1DoFJK6IHStW/aYvdV+phdtK47Vs7Jm77cEwhkEO52opNYiJtNHS
09zFKLIrzM9y3LiXN23P924ksWyhVToLA4Cg0XfQen0n2Ub0oKqtT+TvOrCxGjRIayGPS3j3oGQJ
R2VItPuGcbrKoq1xK2B1Xb7KVmckiaUAvvPywnY60YCPvJFCv2LzXh/W3Mx6DeqQX03ueACiqA42
eOu7fA9Y9CvouRDwWtF2j20jkmrPRmQHPt2wX7GZS0KsVsGAtaTND1O6epWQ8ITxdpG5VUBLU9Vx
wfrKmICJufVVk9epuKvtsgILrmOEBibi43pCzRjqVYaIui5+rgayk0kuJE4R8ph499fyLoiGUJuN
i/SsDuUFFiJTm4AAh3dMyKfL+rDrkmQK0K1reBWwcKnTYkrILGMtgoEmdwkANdL1nEVWCdxEyuo3
8FzSbvIB8RZAltA4ogIp4eOi0grt9KqAmtJEqT5+I+RHEug0/4QFYPceb4QxhilDNW4UDQhbe8UV
p/xrboyAap78mgAVMxMeSDbf1FLFMR+7GoJGNgANypgBZKesKrCUFt2Cd886xjnAl5PCGeYC75Cl
7XmwhvuyDDSxASKLNmt83M8sTyqtGeCAS20+yl3/E2Qq98UkPYdCPt+guIRgt8g/icbwTNbxVVKn
K1VKDp2Eb5LUlxG4z5dVave6q+8fxOy5IsztqBhItM4pQZgTjU7RYEa26frEjtOs4Vg0ur6zoGoj
jnEKi7lkC6ZeoMFTY8Xt4KehYI3jg1QqwOrhvaE50s7oYIdFbWeBpjtXEc2XQqa6ixm6VQPwUTRh
E2ueJd5LaS8rAUBOdPIjN3gOANxI4igRDcSG/6PYeyuLcQ9Em3p9VRY4PrTDKR3qy2sAHLBDUwC9
hNf3sqspOlExBAEw+zOom2I1pLAnIgItszlkpK0xgqTkrlKIVQBMS05pct/yvItjq0pVUzatIUhv
luef7M6oOaK3HPgYjLu2eyOMcRKVIRRds5ISiJaT1eseMsscxedJYLzDqCyxqZaQIBuaNVQYONN4
CK27zyN0XWBUBXDX52Av/ZCsQzFAHShfBH2KZXYY6H5o/Qkhzb46vAuj/9+4O6LkfYTRO1Ro5qG2
aqNbgby1YJRtjr/j8x4um6ndwuZ2bYzhXJRMKowa4pRr83H4pAA3p8aUEibJgGUWB+SENNASclkx
dleJ0R/0NxDgNLB1uSRTNa2sofShFvlCCHAC9abvfpjDgbO+Xddu4B2tyBQsgK0qkKZUK/R84mVW
qIszROaXoszu40Z2hXJypGh1emD7W4qZWN2I/G0tm9aQhvfo5nVhip77jOhuWdQvWVTHmCUNeZnq
/Z14/0BGgTVRi5q0wU7IKSYeG6EaLTTqGADPlx9LpeM5it37YiIOBVIYHDP7+tbDLpKqBfdl1n4s
ZLKKnoc2teeKVRG/jo5lvO5ZIHF9FHI0MJp4Bs3E1lvdEuvb0OS5g711bKUw25bNGGArZEgZvezG
tJbrytdvuu8qAP5RlMd40Jcm9ji6tOeCtjKZt0nfLzGRxhDtsJ0yuylZgHyZQiMGKwI459VQ9XEQ
zmTKLY3EX6qsTQ4kH1f8m3SPl79lzwOj6dzQRUJH21gAjEiaxDXPERSLTWYp4BGRxG9Eal2DfFvz
xbksbE9FN8LYFH0nllpR9xAG4l2QF8jWKPVA7cNorlZx9nj/WP+7LplxGKaUTqo00XWhLNSEpQ0u
buvyanbTkyr2DGAXOiAc2biUtPEgRSNuHC0AdMAn8YDiTjuaBV+IwJM4BIPO8VK7LgRPCwMta+jh
P+vpTeQqj1tAIv5Vhm3vBm6F0fPcuJAKBCFtLIqFn8iKlYLxhgiYIdH+JpLYimFcx9BmkqwALOt/
FZFtZTHh9IQMUVqtyIb+jv42QAVc17QbIW1lMbF0CKSsSR8xnaCAT+hQHSmOsxY5s/snhXWeZrDD
d6GaIsEWK0A2/s8Azj/BxV+Bv6Iqulna29I3mhEhN06K3BC8TL9TQP8zYjL58u3au8BbCYxdRjFD
n1YBYfq8yI7Sgi174pgIjnazTSVitsyaLENCqKJRKQ2E5V7LKo7J262iawSDioA+QROfwqwj0Ydo
mQYVD6qgd1LV1gBu1PiyjjaSxRvtESxz3gCMI9pRojvTkd9ysWuntp/AuJuyT4FBRPAJ/2ARE5Cs
Bmjns2U3RTd+Of2NZdxKpIe7UQ84mtkoaCeo4regVm/QgT99Gbz6hlgg0vKj18u6wl0hPeqNvEYy
RxAtQx4FbZSAWfVGnInRAsOmcMt/wPZI94x9J29XyJjGXgJIV4OSl59eASMLJElRIAeZr37VZFvw
WxsdSZwLsZtr3IpkzCQSYmTORixSPJpWbBfrMXJBKmTF2Rt99XqdHkf5bwYAAAUgi5gllIyzHvlO
b4u1knSkfB5nLwpKh4Lv98DpthanQH8Qd5W7G/sukH1WrmBOayoZAjH+3jvaMf1MJWbw30DObnE9
QpejPLuWRkOxhYZk8KjMvipiU+lNlFe+rB0myjzsgLtTsiJXc8YQmK0toA15wfquTMrUQcBfATx8
JjzRAIeSJWFT+X36tZW+zXPAWRTVvzP93AhgzY6Y6lVp1pUfHwxfdvLb5F47CIUFqnPMZPfoKNEP
Ahp9ny7L3bWpG7GMqclKwFhJIvh95vo+mb8M5s9s4OVxqdu8tDTGuGQI13u8dEB+iOnv31Pmkstn
h947ItBDoYypoUh2NkCvqrUqiFlX+YNUOkKv2GL65fJm7brsjQjWZacreNcwlEl7DGPFBo9QYNrt
r4xYv7uewSF4WSBnSazX7sWyTPIS8rSktcBeacUpp0Vl10jpGHEQaXhAzjrWhVbo60mbK19tj5S1
Y35s7MKe5JuR9o/boYFeTV7iay/3IAEyUMaMkoG+QbbBYkUndw0wQ5AspaOl5UcF48AT0H3UJXOQ
KrM6TJGPoSs0v4YK0OqmZBXzgz5fpyBzurzDOzgBgCvefAqjnBV6Z6Qm1yqAanzXzKuyoTgTDok0
x5RCl4yNrUxgBu5K1+zkx2gIpPi5Wr9HUew0y08TPImcD9o58w8fRG/sxjXidSuk0Yy9oT0U5JuE
3r3oq3an2/GDcCRg1XO0B45IaluYC/pBJOMbZ8EYgM+gw/aoD0b7FeifwPYO1iQ/6otiN3rutjOI
yPrV1jE/FJZ/kTiQ6ClQ0EB0S7FdCEh4Jm3VQ37bBkV+UxIZrDU8R/VWQGRXuZXCWFhBqNAVVptY
pZRdRUpimwoaPwX0tzWhm2epHSqLNxAEA01yLNCiIGexNWqDG8+YwhxjdKN2n/PkR92Rm26qnMxU
nYTUbj197+fR6RQSNPrqFEPtY+bvqkgcpeiuzFg5gGX6qskAkfX18sFpO04D4+Ei2qwBcgGnxHhC
kD00a5wIuLxRbQvN/TIguijssLxLIiuHXwSbWHTCxKH+LKH3vbHzwdYKy3hpYpTbrbixyNcsof2i
MzD8W/CinfTHJn0SP5mp3QHfCaO/up2XFng2k8jVgQiY2uJkhdMhHJA7k36AzAH0nAt5RKFnKh6K
MOiKwlqzX6vxBYBe/Y1J8aT9Ag1iUf1SoNcufw2T1FuM45ydBoybJzYKzPLT5Z3ZSf592Bjm1SiB
xg4deVHtlwtoXLVvMcCatHS8SUrJktufGm7vZYF7txb9Geg+JyrQRlhAgKSROrBQJrVfN8FaYKIh
NjgS9pwP1vQugrml6YApUtSz6reJBsnJnfCuDTqHYExfuKs4abaduECFeaYdcAosNJsqkZG3WIoh
xVBPeTvEiZPoPwkP/ueceRDIGqAiQz+7rJqAI2TUV1trkJJEee33A30vpprQWmNeEAe8m4AtmyZo
c0u+kUwPsrCi1DvTbZWAnc1YMlsF2rAvkPrKnJeHOZwjuxGVoJg7cC0mgpOImj2aeeU0cueA06K8
FpJKsfu4JEEMEB5LK5MgmUKMstdDaCXVAsghU2yPZR+abp4DbSsswsfLWrI3V0+515DmwnAuIAqY
DENslKBIF0us+D/TwGNnJ7PddnYOqPzeIk/ZwbDGm9YX5SDqYJL8nhfE7CQzt9/ABjHKQBJxMStY
qVL7WtfyscwKUN6sanbfJrNmQ79v4RB0i0SzYK9hcuqI+O/Ha1UNWWJgWqCod1b6IkWtU3gBQJAP
xWEcxicAnfjGOHLMwF5GRwVAByoNKPGrZ0WAuB9KedKa2tfiw6ItoF5sLLNcA438jEVy27Xpqc7m
g9wpXtxPnBu7h2QAFgsRVUt0vUlnuMzqVE5SCdhC3FgRyIMuYLQWt3GTm+Khw5CD4XTOgofoZGcH
CT2SnyW38pYg4Q5Y7Jz4h+9gLMea6eko6viO0ZO99bAG9eK8UbGdlqD5i5wxmnbRpw5mCbSqsQ0O
gjCKLQVw8E2Sf+oi7crskyszDR1D/fdon7AfG1GMlddkNZVJClFpI9tTEgBhy5oXzn3Z8bGYSyEi
1FXHXC470pmoOfoElhVC5AqOdJ3vBKB9A3rknizTN4592DO7W2HMScnNsspSBmHLEVQW8FXqs2ba
6FJyoSrOKAV1eZRrzKytPOIz3jJZWzwhQ6IB9gNkyj8FubXyvvf73DcNHkfIjqf8sJ/MoZmF0NV6
jiWqJWicgZZooS734/I+0o9lQr0PMhgziz4fImYRHjUNRrJEgjpqCabuyWkizVrikfNK40hjMyCR
JBW9kmDr2rE5ld1TIaO6ZvaW3kfuAvCZy2vj7B87t5mVGAIpO+xfryBhPD8BvISTuOIoITuoCSpc
pHGpEqpA21PawlvWG6P817RIcP4bVWcLweAcmeN6xBmNunwiigAe4exweat4C6FbuXlKidEKKLYC
B9Ov3ddmKW25KFAo4zkz3vnTz9iIGXEaoBmGGUr6V11FDRBIoUo2WmX1uHY8qgbOPVUZC9Ho0tCk
mGTxi2Ly4gZvZcD3GTkmHJuXy7u3L0lVMML51kHNpIbEvJqWOpGQ7MANyqLxSIzEGkB8qIvcVzj9
rfMLS6HWNASDZy/ALBHq0VRxUmFegtjYdLLiQZM1z4zmz2HeyNay9He5mNxkCN/MMXnUp1S0MvRU
cW7X/qLfP4R5JFZrNWmTie0FvdnLMqRXSavc9oZsk0nlpWp5spgNTusc+METZIGOrzUt8ZdgdVb7
GLnKYRgsYbHVezqei/nyp8snu/M6wtV7XyRzL8I5M9QhIQjuxf6wUOeZjrVmFQUmQsoOnZCjnmEI
GUyQ7mXB+7brXTBzU3ohMmJSY8XRvFrz+D3hXcVdAUCtp2zmkoQc8cerqOhjlEgpkieFUYGYDknv
4i8ywcDV0dEziu5NgKczpyaA7RWNTRmCOpT7R8NwKiJ5/3qbPohgzmchYzQuaoostkDuKq34kYkz
J3WwV+b6IIM5Ck1qRcBxQEbyK7vpD8qNeK8cCzf11IfQW7zoKNiqbleHEUhmAAQIktf/vzXSy7Ex
mlKczEROIH9EtTCNnC7MOMq2V2TSUIg20f6DJyzARz+KqNJ2AAgnHhkjCiGRatFxJMBafQcYtNcD
rv3Im/eTd240IOfw/EdTH0ZC2MpEBeBaUqbK7+ed5KRONNuAOtVP8HLW/GB2trpczaktVE5i97+y
xpIx/vKYOgadUl9R+xLAcygEq3wDHiwxILEX9qjAJXKA3L/GbUbeMbsfvpeJxVK17ypxIfSBsnqh
L6FYVFyv98ZbrWg5dZykwu6JEODogMoVdh64hh9PJCyQ3TRUjcr7jRaVHTGebDVoQiRO9sgjBtlL
biNsf5fHKJnYgzREWv8jT0ANLrnvrkNnhF7Hp9bGUAhHq7krpLHCRq17pZkVsJNRDfgNO5HXTn/q
0EPQ3yBPM2HW8vI92lW5zRKZIzRmoxdR18SWJrktGy2QAOrPSg3KXmHivRF2rCslj6foYrqCVjLm
QhXRijZW0ax9KXseldauwch8eTVUAZg4ACyueDdqgEBGQzdjv8VGUVqhE2q/Wg99H78QvJ8tsU9l
jpy9ZJqGLIhqqsjEnANRNlqtlGufNqjkJEEX2WDVo8k0isqWZn5u85A890oeHwQyqtgXdRRJqIL9
o/pot9RDMMeSR4pluATzlxjAEbxl7p0YiKGAJwgwonO8yCXNwswgVQMTODtvOcOD5lAoANgl5A3B
f/J0+QD36ilY57tEJoBq0rAUawMS40N7GEtACoKIATl2P39JgOBIl6r/aB2UMeQvHNF7yrMVzahn
qMVyDK5VutjJpYsl6ckEYuPihKf+WniqTvGRF0rtmpitUHoCmwtfSx3w5jWsd0UEZ6Mo6M6v5ct8
lI6Ueytzyp88jL896MYPW8xYUQwmTwQ5CLrFIHp9iJEfiG/VyBq+qGiFJE8U2QWqfD27pTsFSOS7
YWvPtyQC4JbF2fOdUPLDtzBqLaTd0AxUwWhLXQnwWMOZ7ppr7Yt2oAVEWHXHPISordhjzZO9k9b6
IJuxtcDKrJYEmEK+cj87MZpWjDs0Oria11/zoPD/H/biXa0ZM1vra90kS9m8JW6pbimCBbAHm6J7
gTqEN/zOu7eMHZz6XuhiHUurRdMeQRe0ajPPGe8AZWy3j80Dx7GYhUsKGYutW+OhuW7R2i67tc9z
+xwdYavYZC4aJHwhKKx6FNemgzCX4l1dg8NA16PGBZ7fwUAXAk8/qKlhncnmar6d6eZqViP4Imd6
T0CmcQCqTGMlfnRF8cJQ0n7OuHeBJ4+xP0qJE4sJdISC5lLuWwCvIOyzTV8JQqQOnct3b8/zb5fH
WJ4BIOXhlNawPMWTQTqQgwhWqB8xscdJ1lNlu7SPjL2RqnGZug77KALJqfP7oHcpSwC3K4C3f4wt
GRW1ACcqFlQvP2cjc9tEBcuM7OG96mTLXT2FVig/ocsahEODVUutxtGY3UfRdksZiyJCYxZAolNr
RhHREncQfulAyQHmo714ooMWYYwNRMg1e6Gd6u4aHcFhU7xyo4XdrcAULMiZMfF0Vn7TermSp6ih
0QLtb0JtKIa5GaFKwKDEteGo0u4Jv4tjTcEodyQU9bbxQb1riSDtIXp8kopDBdhszD1ISeFOU/F0
WX/PSUeR7UHs9c8iWbvQhi0S+BrO2wyITzHoskB9bW+HxoqOOjqfTnUg+9rn3m4ROi+nIdDc6BaT
u8fEUx4uf8tu3L79FnogG1sRjmlZSwq+Rfo+HvTPFM5Qdc17lA7t4vsfdM3tXt7N2hlbkejy0Ogh
Drh3Vtqm53UVqIxwxhQrA0DE13qKIaPYjXm927tWfyOYsRphAi6OdsBCUxjFEgBp/RuYdnrPu877
YcpGEmM2cjULG12EJCDH2ARo1jM6DWzJXyga3LVYAxZkfaMJjR67wqKKLuKpW72g6st7CPL0m7Es
haKkuZFgtyk2nAxYTtlXvNbnRQl0784M5WbFjPmQO7mQpbJrfEGuHLE3LVJzkUioYlySwQQi1SzL
gpRhKZ0bP0kAnZqBr1JbFHC+8owIYOh/gzr34Z4ywUiTaish09vulU/tHTzAfKXAr4UWrqaPJpIk
thLJ5txIzpkRqsibGzlOs9AvJtRnsimTaPc8e8VN6YWHxhldCvaZHdqb1k4c0+GZX845sqNjwrIm
MHcwh6vhNwOUt+ZBbfEkMOZmSmN5DEVsaRjTvdPA1Na5nA3kyWBMjKSsk5jKkFF8IjbCYzu9lYLQ
+U5ZgdPIio8VJxWx/xZ6139Cv2hzZHJKmqTqsG/ivQhc2PlAEeWNO91Vcd3Gr39gRumNunAb3mzQ
RqIgxy36Bt9sDFoY8ASoX7GhpWTXJ9WXQUGM9sGmcmq8P3ROVMTbXsam4OHRlS31GMp6NLtfBoiw
OQfIueqEMSd6N2eD2b9ddZpLyp35Rb/BpJcV2eW96RSc4+MtiLEsDRS+WFec3iAIDng6foEjkBdh
SbtvgY2KMLZEi6kdpj6/dwy/+0VBfDNfuhcPbSA8L8gC1ki+VG78rPCqLZyQip1lC4WizEdqxdID
olg7j63QGb7Q5moAm4Q2L/Wyb7408PkoBmaH2baBvF5mSe9BHKn48xVd5Hr8E5ez/zAF8ME/chg1
7AWhI30LOb23eoo9+fMrMsYH9VgeBX6n6L5KvktjVNIssnoMhZ6mWGRPcbNj6IRPv8kM9LvyOuRc
gTcjf36/3+UxOhkCfMboa8ijTkBx20PhxrdhUNxT1FPZl2zzWH5VvBR5jvCZGyvtq8y7dEZZ8xKg
0yZ61335tj4o3xK3sOmbHy2LAA52eGjz0n5M+F9xbB9Bt0Rhrw8QR8EHBhstpCjHlLeRmyCT0iEo
t0Qr8rgQtruaqiIbT0fEzlkVynI16qWdEFEU43Uy5ZVXRb2jj/pNtWSumhd3SRddGdLkiJPimlr6
KK7rA4Y+7tYudM1qxUst657NfLKVun6IxJnXKvD2/jhTg/dPZHeGFIoglPWMy1RKx6nIMKAXOblw
J+DpVY5ukn3pupsyGYPLFnjPItJqNK4w0t4mm41e5A74KZqIB8rwOOjgxOyJdVnCG5ISu7KNCHZl
ZUeASJlKcFxaa6M939WAEZkD4GtI0W3duHGCeneKPt36bl1+5GpyLOMUrayHBU3SiZHYwHy15El5
qFVQ1YZWQQY7NmuvzyjP8g8tQnoqe45BFysoD334oxqBh7KAB7a+V0sc6quoRt7SgkoX1KFz5YD2
vsFTpC5Mq8SwmXA0WtWLNTRjdoduhhKKfeVpQvNF0mvFEsP4sGJTAAriqgAbifDxiYDG4vhTWbnV
8E0g13OCQfDuirR+2RzEdgYtV2W16wjy094Wop9FxZs3eXOMlzaVJg43UUGZC8oq5CuNQzRf9SpA
i8aO5uipjVj5sfRij96o+dt00AKwbzuyRfzk5hN5qK95r6DdS709YCbSw1ywBCpSfEvn0rkePCsx
vydaAqqsxaGFGcG4QwGeXSvhXuw987UVTY35ZhvWNK5K1Vh+56NWZEill8xXLN0HN8szj5vlLbi7
tOlM8BdPZGxlutDw6+hEASXxUQ4ATrhWQCzRvyAso7l4NFbYxZWIUTTz0BLQW3DtGefSskDnQOST
1znFd4yZqdgoQz60Qvx6+drKvK1lvG4XVtOo0a0lvgTOtDUoX2tXf6BNlakznqIjulN6GoXSYLty
0vvkNv1puMNJry3Rr69qewhar3nlRR27eYztmTMOGocw9gUol+EwJ5dWPBHnFLaCt/ZwJYO3ivxN
WLUVyHhofZVXUC7/R8nwyrdWvDF6jMq+ZZI5BnnPQ26FMQ6ZEKk2mh5nWw3aTT+mbliCszgf8wim
aPp8+ZA5wjTmAbpU8IdSA+sPELxxfdDM2Jqjx0bgiKFpkAv3hkXNCMVJWuYVG1iGkm8u12muA36M
N5+wvxgMeKEIqJwD8meiNqhFhMWU6s8CaO5R7Ldy6oBy/PKm7Sb1dBk4/MBYRpWfneXJpKQMiwEO
TZAs6Pnd7wFUoHAf+hNSFYItfOqc4iCg0rA8xq7pLH56Hf1K7fw4cLTF2NtZgP3hjqsg1GXdd4TR
giiZlMbPMuVObcAQX33Op4dO+NYYR6Dy8eBv354QZ0f5LpB15msTCUIWQyDlnCCfSq94RsKrtlGb
yz+1GKwLHe2qux4DwQYs2jGyabHZajJQiOABYpHWMjE5b7cTJ4x+y6Re+jDGIeLGTKE04MN6UKdQ
isdFdzsPODeo9iDeu6wC+zZosw2My8tN+N9hgbT4avUo94P6ML6KX7IDfQBleHVZHIG7yq3JUDjU
889xtsGEM+lyokK5ryRAzQ/XxiH0Er91ox80UI+c2Jf41GfUfZ5t6kYqVb+Ne42UKiGLqFHPHgKB
GO/z2JFuACPpaCMKv5HDY9XYfQ2B0fy/62TMH8ZezCmNsM70MBz1p/6NtkU6gZFGP82BgrwYUh7H
/hNIel3QmnC2ee+dAOpJOtAAaFg8fD6uV27nFByuJn3RUveegXuS9hDw0o27/nsjhokj2nWaZ5wz
IuIW3Z1CWZ0iIeFYhj0ZpiRhVkuhLciskeqLZtXJFCLBJ2ZWqmdBLJSc8uqZWcdLSgejLxpmQOd9
1nwWCkk0lYUAyG3YmS4+1D3Qc2IO+uHZkVAhwAGiTW4YTmAtXJ8baR8DXtTrmgRwhgOG/1RLQotu
Oz6UKV4MgTZGHGNyZlU/ymSNXJ4nfQNcx9DL8/9j7cqW48aV7BcxghtA8JVLsVaVJGuzXhi2ZXMF
dxIkvn4O3XPbZaqu2O2Zh+6IbimUxJZIZJ48R70vMv1rnokNn/VW+/o8ldkmHLLg4wN+dS5/DXMJ
edemOGugqcM2VPRub91mRuQ02Rr0d21gC7dljjKykhKTyWNri1MQZCC6ckQrA1qoPrXGyGkzfWUn
vneWP6cTLXDgkAYH97KFk8apqQoKq9OdJQ5sL3e5x3YSrdguc0A7uC4edn2cvyzOP7/wWxnrUWvX
YBE92KdiYK7WQ9/UOuq56mbtuUte/mT1ftlbeK3SmEAHR0oOTK7yGMWNZwD0b0dybSavH4a/7SwL
Bl1ppHjD4wE7oaXgryvYDSN3Joaw3and4zp4nCuouY8bd1345H0m7veVXFYNym6QUkQhVAMg9fIX
WaAM5jfe/Mhcq9i+v9IX1ha7NTTVQrHmVbS35n5mbv+PesA6d8raxC4cf9tHZs5lB1mQTbMrwJnV
b+qdvq5u9K40uRjSwvPLKszznqez6rr1lE/NkzF0J9YrXpk3fqI3j5Zgz5Gszo1snz7eo2tDnD3Q
xZmIupiM+RwXQ6HQa63BYfltN30l7JzYh4q8cLteuR/eAwLn0aIxcE4s/SQ3/d1kp1gjeq6gvP23
RJbifoNCFnVQ3YJEVuX+AR52YXMOpC6GKRS0NggKuv+8/sWcAplh5EPSEswp8vQPhLneRWc/jZro
XQYljQk2/t+NWnYyJfUIBq/4WO1E6VcZBOekJ4LEV3yODwFPDEm2TbBW9Z3fur8FaAvDi/1UVi2B
Nhe07Ex6gxZRx6aBiA41+Ro15u7j/fM+zfPTlgVFeHQ3gGRxEWGnTauCSxPSOSPOSG8e5mAQsT7U
zirqoebtpQ7kCct1PzDP3vtB/jK88AMNmZpJon3qp9cRN3KL9v8theLZ7Hf+ATfV/Pc+srdYzVo0
ija1jP0cqHUId2CPcRtf37ADmKLchK+RQ1z3qyauJBOc2fjXfHYvNi0jOenDGgHG/4tGxbyOv4zZ
i0c/eCX7zOpBbSd05hSQVOs/p/nngfRuHRqgsl4Lqv/L6LBt5kZWhsfL76Mzw35MmQ0N+ZliVtzM
3EkUhMOROwTreh8//9q71QNv+3+sLRyALtVIjjr8nDGkJ0SlVmt5ebyre8sBL74LFsaDDNO3pvie
Dw3+s3LGFPUABOLZwJ2kLtAdfiPLVxsggPCYA+AWhqeIa46cCifXjM3Ksbq62y6+d5HOIklZTtOA
7/3rlpPbwfnnBLzXY7ELa4vIKGKoJbMEilT0NHi6m0w/WcmMkwTUAT1wsb+WHb4a2F4YXGztXvJc
MbIsCZS6e7Fj/Ri2Q4/Chr2WpXv34Jm3NfqV9FlegYLV4fddNtoTNO867DLtky53c2awdc0pQH/q
2+wrKv20jue76vcvbC7cL6Sq9GGMoaIkmsS3yJe4LJ2Ookxfrqk6rI1ucYYG0ZoKhJnZRrHlJg1v
RW+4Kxvxqpu9GMzi4NSh0ATVcVuX/uB12ePMCThTc7XZI9I4XuKtZe9/FojfHdULi4utP5RKp4Cz
kQdjXRy6khkPI9MDSJo+KpP+dWQtdPwq5SGxKWo01GtTFqhx64pmAFiSQGLPLDe2VX3X7PiNR9kr
m8xHhYvHZlI90+ieyq57AD/yPm30e95BJUy2/bkstBq0vektr4ECVGrljsynoAhdQVK/64obWpBN
D+GKI96eng7OCENp8Rrro3sjNred0USeNulnWmaV//EaXF9lNscQBngFlsy3vcXjMWu1cEMk2tOH
Jz26/djA9fNP/rawhAiIGM4/q3Q8p5HRyQ5yWyeZY7lzWsWOgE6LPJJ+/djm1RjlwuQiblCRPh/Z
bNJuXib1JVQ+lWbtRZx4sf7pY1Mr8/ezpnFxjxItVtuag92UtblTASOD7j/nYxPXb7OL4Sz8TAzU
1NRYYLt9p+mX01nTb41sYm1M888vxhTWmmUUJShB06J0MuNeaPcrI7rqokGQBhZ5ZJLxQP/dAm8j
xVI05HH0QPiqejaOAFHtOqffsG/S2NNNsRfbeu0te3VciAagRYBk/TvWYDTdE72tkGRpPOGyoLmd
44LBCbQAL9vzemBw1R4IFQmI5JESW/LS6OjLzesR9qIwumNtcVDzx5WJvOpBIU8IyWmTAdW88Gca
9J7N2jDmy3UCpPnfX67XjhaD1hgeHmAFRIvcYuU6lpGiK+Ev+OBoEH0S40arUf4uPk/s88eju7ZL
Lmwtw0aOwCHKSRNuaFxtbDBzk+atE2u9/1cd1KWZxWYEO7xRRCGG9KcByntIHwIHBhFElNZmvoZl
4JCVXZpxtUayyNM29Iv61Aczetb4YR71DToA3XrFIV7biZcGFydahIaeVDUMhkbmZ4nwoOe54qWu
Ltb8EFVVUHmCd+r3jaEkgIKxqYWksV44dQwsQPTaDj8+3hFXx3FhZBFLDkyptFjBOGzlQcU7Ilx7
OVw1gPemYYE46z0jqU6nkjVdh8RhI+4AhLwTWbaGpJg/chmDMLRJoqAHqkZwIv8+U3kqhsGyBjwX
xk0qGocPP3J+zOldmk3u0BYrbu/qwvwy9xMsc+HNlY5OQ0hgrg9vrFA6RRq7Xf4nG+zCyOIMkciU
OhEwMk25E9YP+bjiC67mApgFei+NWYDsLBkCkqwL6yHPkEwqzl1715f7UvXBuOAo2asp7xrRQ3/z
qGUvyXQy2CdOnpTpNEr2J9v84jMWJ8kGaXoMqQ3cXPqLDgJAA8LBKywCV7OQl0OdV/RixUZaTzFt
+llODeEn8IAzBkK66lHfroHrr7rzi+EsIvB2TJqOT5hVUUI/vvkeWeXRaJ9MAZzU+PAHh/fC1sJD
dJwmk2xgq6dIBcqXrC5XFue6Y4V8GrgJZm6p5Y1bdG0GmmZkq//TCl+Lk+KGrZdj/gy32oNdfHr5
eFhXz9cvm8s2H43bFTSe50eMcrTQYROx3GnDf00fNF8ZF1YWB2xEtqaACl0cxEI8jEn+lIV9oGnq
in7k1VgTGUUKWSgVDePLzEmrsEjgf//Fn/9vtUuvW9PnzJ4JBMW76mc/qiImloTbCIrdCA416o17
4UXAmCurj7+ru8O+sLY4u5WQ6jCliKP76X8TtfZMcR1vgO21z/omPKxTXK8aXRxmFL+4LMYmRUFb
OVNXnKIM2KHyW+ulrQPucDDP66sgd/3KFXM50sWxpophaonyh9m9qwHUpbXFwW6gBVQYOuZ1PnUl
aGLQ52W5vQBOC6JOd9M2tDYfn7lrbuvS4iIO4BMYCHNFA3OqZp3B7P8jjHnjkgoZftXQ70C8v+KT
rx3yS4OLO9sqzAJJLJMHLIJgC635LbSE3yDORtyPR3bV+f9taZYwWzj/HKCSqseD8t+XoFZtLZxK
LrWIJAyHXQdxyP9K0/+UTWTb9ZLFe3gfXJgN3UINDz9UZs2FNahj4+0lbFS8arJjCVQJ4rLyFVF1
KCRSGw1Xo1eAiWoE0MXJOmn53LKf6zQ13DivHksF2iGRqYLStC8dVZ2oXzXGo53SztG0DtylUWo7
XDUfU53e51Lxx3jCvRk1Tyowvy0tDpZaOkSRO6LLzktKiJ6vLN6159jlEOdzeXFzp1oVVujrRPkJ
1crudq4bdPu/6gbV/g/rlZf2FpmBJLJ6sEVis/ynOgru5Z9Z7vUaxbWo9dLUwnl2MoF2PDPCTdqd
xPTCrBtu3nV145Xsla/C9+a/toyRL60tvCYZoOJispoHeQVOmRo4V4W9xXFzruxGCUxr8rQ6xmKO
wxnpiidDiNjRWnGCMoTfm4Or6WJTFXSfU2BRijoMVMhGUht9xWMNv1uVVuFnVvZYm4rqqaBGkzWV
oD6b9oa0nuzSKN2pF6fKAPib9q+xZbMHrqRbEBIDcotm6VSpD72wjlZrl4d8DFMHTOZgJ8yIJ3qR
f4/69IfBus5pjKn3krwD9iBOz7mV10EUkb2MW+oMkXFjDeTQZF0ZfLwVrzqsi8O2uAFQGgy7aMBO
tCok2cY7iZiriXcfG5m93kertHD8SidLZdQh4D5rEMzgpblpZT3nfT1MuBjMwt2PRq2WMsZg7C0L
xl0dWD64QBDQ/aMwYW3qFr4eOBhqqfEsWIS+1hzpDWAdLD9mro7M/gaSAWA86VKfrqXdrt+jv4a5
BAGRVpmGgmCY8XGulGgolvihp56pY7iolCSbVbzD1TjhwuLCJWc2lIYhgD3n4dCL44c7bBLfDnTU
yZVVqNvKvC4ZMBWm1KZtYnhZ/j02wKVkaCCmXoVlXh0TiOQglGugu2UJ3zJLtQvjAvKSQtJ7MNah
jdcw3YFx4I2t3aAN+7Ggh6wS55Y3D3k+3euVtdIQftV9QScGMS1D9m1JXN7E1dRbIbM3PAp9Vgun
Jt8/PnrXN8uFicUBH+jEu9yAiXmXoi8FzOVAiBvF7YhzMXPL2fFaJv/6zP4a1eK4F62aFiEox38e
wwyiI5af7AT0LLJ/UKq56ltsPIOBroYezTLRyOjYZIqNfBIpTlw/tvR5NJG8kEHHRgfk/GH/9vGM
Xt2evwwus43TZIUlN5H6IfaXaHgolZO6loq5FnAhpJtfO3jLoX1xMYP2AH7RTP8jfNG1DfKbrYXT
zE0KZEqI7HM9GDswH6Lq3Kv3qm28jaQEXduoTt7YCT/WyJYn6deOKbcip+iZMY01EPd7inaA0ZAA
n2GhIChH4v/3wCiJB27mMWI/zzwRZ/Smp8R+nkk4wP6cexFEhjg4+WZWl/AAsKP/8dJeq9ATFRTx
ILbG9IMe/3fzpVqBM4Fg3qHjBL7ynoao0xQJyGQhiEJaNXLCIq58sAwiNsjKT3YVHklKPNsWd6KI
H3iZP/R17aSacmYVAY+ECmqNDiiUsheZlw4GimdpfEt6tmls25faarfele2JIUB8AvvGsvVlfrWN
iU0TjuxJ+Cp8ttcwbYAod+iN0TfptkPSuEA/9sfztmZzsYW6uGVdlMCmJm9IZTutNH0yrtW31qws
7ltd6dU4Au3OZurSzyafAm3m+uVx/297y+c9iFo9CPJ1DdLm83dcBOeJjTugDmGHDP18GaS3mdKv
dWxdP+IXVhZ+OVdtJiUY4jaD7YRBj6BIu2+95JZADG0N6XAtMPptSAt/UjQZJ4MyG0PncIc9scmT
s+n0nuar2148rdXP3/eMLuZwsSOY1IokiXLk8PYsSA7ywI7GPjwoaLX4eOtdy/f+NrTFrtAavUzS
EUNr87TzeTvcRHHnG7m4ycz4U0tUBoZfsTP1/r5u2w1Tqy+mWt2YTfZkDprbtvam1qbdylfNE7qI
ePFVyCwCYIgyx085nIs9NJUo3OghvkrZ0kBC16n6Nm6kZ2+0LfNyEMftVK+o/sFSX4koIMw2Sx5Q
08AeXkyHOWm6KjmKVFFqENC+GTfaBPqileHNbvjd8AzAsFGfsDTtnczA1Cqch1heFfk4jfiGF2/0
Xedbiv/PcnLXh/XL4GI/GUbG65zAILQiWgjrCCCn/49jWswcY3LqkR6wN/lu9FCoBE7HbWtINWgA
IAHNty/DFRTq1UGZ0EVAJQw4pGWpgoikbaEJjfKepXkW2ugsCD2tjGq+sd6t1IWN+RsuNmKukb5C
GhjXwalA5C6303l++c/0q2uvhPdNqPOhv7C1dJxmGKeyhC3RyNRPTXJrj5kGESTrVu/7btsXtHHb
CimcmHeTA2TSfdd035reHt1CtfmnYhJ+nRA/Z+A7j/ubCjU2t6H2Y2PXd4OMHtua+Y2Z1A4Y0Vf2
9NXFwJlFW8qsEbMsCUR8mnRgM+yNQqEVkgSyMNfW4kpcjPadv00sKwCxVptRWWCHpckRHJm6NxNd
2a6uPdlBepgFTT9e/PkKebf2F/YW0QzT0rbuY6SUleFFb4TTZ4mrMu4A97Q2tKvb7MLUPPSLbdaA
UrzkFspdf5CNXJtG43dblTALG7AsezNRbwK3lXqKwA2BfGS5m/ORq5fn2tgWR2jAEyPjFez9++TZ
1RDnYhqXJyjs1SqMYCqnmWeaymMr+JPQwpXr6b02znxSL+wsgg+lTAxSl1A/npWQ5C71uNt+Bq0f
Bc9TtK02uZcF6Pua2Vs7l3aHyOtSx1gL6K4/PS4+YxGWjLFOo8L6O4cNlkh3up2bthsHkiGrcO21
87C4RPpi7IphzroSFQxheZAXtps0j7G1phx5Pd4iaMBFMQ5tv0u4TTPT7kkFlni6t/CMMY5oyXXz
dF/upt36Fr0+sF/mFgPL8qq3SQtzuXVOtaeOWNB1bN2pWYMkrA5scUmC/TZMOMMG7bB1Jr/wemwU
XwYzNaKmb9aaiK9Hyb8mki2qHGozRVk1wt4MPyfH/zTa/BOR7v+yG/+exXd9iQClUFlApfu3tNrf
AOR/UPO77ll+WVx4zSidql5rsG4DGDV/5tWU1hlcdTOCfHDVj81+8f11gEQJ1KHUGVD0u99sbcoF
CQGT+qkV3Oy0h8yftYI1Ez0gDM/ptfvnv6zeL4tLNyOH3MxT5GZQN6p26in1FFcbPDtgaI5YG991
3/nL2MKZJOOYquo8PLV4CplHtedVRPzVc0Zn3BKiHHQMLm4epUitsJgROSpaucVTX1WIZJy0/7Pn
04WhxZXTU1ihtkA3ZB46tvaVj+dRv01qY2OpN7HW+gT6MyWTK9f41Sm8MLvYIWYzQHyohNkJpIYV
NPmEfqxQZPs4LLnuRBhkPMANQO13unDzT8xhGv/CDsy9erPTZ0he/5NjfXXNLowtzlgmoW5KJIx1
InlkA+AXWbHNRraLxFqAN7vZdweMAaDwEztKl1k7vcgtg+vASKPd36mVoI4nx2SnGrKXivaJrVG4
Xj9eQFhCJBep43cKdxFkL1nZ/lGW8OrOuDC1OMlJrzRap8IU1Uu/48WNQYatKvSVwORaEK7hUTmL
AljQkV5sQLuVyqhR5FY5ulTNES+v4WVl862ZWIykLENm9eXsBUED4xuo2mSQNoZjGu8Gv3EY+Qcl
7flWXG6My2EtXFM1kZETFX4wrxSvoD4hwu/5Pupat278jmQAAj18PE5Ah6/lICCywEwoLEPzUl1M
pkzgRbiA1cagh14J7xlDFzW0dfd2kx1H2m30Tu4UVFnSSPHxwH7NospLM3nS835HO+pFughUFXpa
sfWgW+ggifrwDg+1cwnCKm41eyPrTrodnyMNfNsm2SWdcVNSJZgU8H0XmbwjZrbLSXhQCXF7Eyj0
JDoZer9l6afR6HaqdSOm4VDyOgnskuxa2eH3WJK4GUtzF71nN1wNbHSbI1ns5dYEaddyY8aaixrz
ts/UTRaZ/kgLd0xBzAUCLDSTPofmIx6eT6RJPlcl/VSXjV/hsemYOqSeKhEMoQ5pOP2Qi89Mn/ak
KlOnmKoNnb0EF84oYs9IS79W0C+j9hszFE6s39ASHD7SRjKV5TUEfoVT2SBEVSNoc40uz4nTpneQ
wXRqmlpPUT+89m33SEeog8l0l0fqnvL2iXSVR4b0W5jQ0aklBcFCb7uxMjgpSkwjJI9dUC7gnwEd
H6Nbll9ImgCSVpSfxVQCNlZnt9QuN0oLjk85+YNt3cU6Wh8rfUdYtDXT9FPYZ36n8Fuqo4+9iG/1
It7ahhKMWbPXrWZygHv3RtLcpxby+LU6TY6lTy984L4uqsMAGhQ67UweuwB5nUTHA6DoDo2tom70
pbL70dFSaLtOj3YHgsXwhrESyTX0eEptV8x9anO/mhVDvNiKM1fFe90kdqAw7SFGhmPq5V5p0ONR
fbXiYoAppjthqoJ5J2JIvEjltUzvrFEdkNw1tzoDM/F4Rh3OVqlDJPEG9jxWmieiHrVP5GeGwcs7
sECNuouU/l5OgMcauYsM2ENoDG6o3djDmzHm91pqb42CHFS7dcI2SCvmmOYPS0pXw9ZqU+5CmQuq
t8c0eeTqUxoTYB3FwxDhklehbpAKv1C7e6oetabeTHHl6vj9vt2ZKI22tuKhCox85GbAObN0jnNT
HcL2i5H2TjRkft2/KRVUSGnm92rhJBaqcRS0MzkJVAD1tMe+h9aaeBBV6wgG0RrzkWBL52DzUnFZ
gsjGbJBYj+9biNUqGritUu2sj9kxKU91Tb2ujpwK7SV8/JwxuZ1J/W0j22jtawcSQUeNoSo1fZU9
WLX7z50xeErebjocqJnrPYt4UJm1Y5ncM7LKtUrtvou/NBR6aFjNsR2hFzA6RvIyrye12CakbG/W
xB+6xqP5W6fteQ3yUJP66PsFA/NwY9TmTo1eCl0F0lt3tOhpYOBwHCHUUTw1YOka45uBJ8cizF01
BbVq/m2yjSOr4ZQH9dEuUdxWhJcxsA9Hmpsp7Z0a/8hbw0V62QtZcjBT6skKohMT8ZndeKjfuHZ1
5LXpszj1i0jft+idMmhQCnPTm8WNbYy7DEjPBgKfDTKjTFovuI+cAcjMgfAAQI8tSEmcpjslKvrt
E5QusWj1dCjbV0SGXt3WjjTfGEl3mfWtNUKIteXorlFDB83ALp/ewJ3iKKnlxTGkKMN0y6zM04QZ
WFnkZPwmj7vbGrLgtH/hYenKSjpGSzxdJs6oM9fqhsMIieS8LIJhAP18A9qNzHbQmrQxojRIwnu7
kW5iK9xRG7V2mvyxDkE0hrcDhS44LiaXQHA8ggNNwKExFIrTYbuxGtxnKUpn8SlX5DEtwBOmNze4
nHxZp05m13uVSS8cb1GAg3h57QOE61p9v8GyhPFdZxVujb8dlbeKdQ85Vjdq2t3EtHMhXvSh9Ck5
x/VwjyYkCD2XOLcdQlfVMSNcdhhXoQIuLITbFHxjWV/65rEnyonVlScS6lXAy1ThjwGS5mMkDk2e
g2Bx9DIVSvBp4Q4h96Sangv7FQ7vM9BoN6muBywfj8agnJHVg76KoWISf7TsJoxin2eNqw4PVgVC
e0ndrG79fHqmWHWmZ2AYAE6aWDcVhKrBqOKU/FDglFpF46Sj5fWduaswZ+qAmkVvbPX8bPaZp+u3
VavsCwNInuSc1eZmlp9rqiEQ6XhjcCK9IlPvtbDba6LZ0Dx09fF7W5gHG3F8BZlBatxaQBnESuSW
Ub0nOi6SIrkr2Ocwxe1if0qss6jADNWCotF6UpP8pZRscBkPd3laghuSArJFN7yJfA0iGqAk2mZ8
vMv0Cv0BHFlrAzzkZI+FFTZuL/3UJVAUHCo/MQ9j/a2LcZVUhsOnUyy+jSl5pvVDjRNCxAsLX83q
0Nb0HIr2MU/xibOOKi5W0E06g5p7bQbqb5V7ow7x7sY1BMB0GeB5dYy/vbMK8VTLLlAUIp12LHyW
aVuziV+stPUlXCIanRywdO2nBA3yPffQZuXlqepRxFz2fcUt1wBte5g+Zbh4c2gISsGCQiZgbRy3
o9bjwn+oYK8Chn8IbScDGScIixwi0PJjftf7XaJjzKaSYi+AnR3k4fD9RmF/zdr8WwTn1BIK/swO
DKbnqcA4MojkZG9hWRwULXRicTd137g9PWMV8Nh7VdvWa+Ef47B1VZqBzo9uVTa8amEguumgT9Sh
YDNQlf6xb28N1NR4eswTOPH+GQ0wPo6Knf6wyzvdsnC9W/5Uxc5QPncdMr9w1kV134aidIYJSjY5
/gZEg+zqtU/4Lpws19Kzo5DQqqOYK9v8Qps3U/ywk/7UG69AZe8gCeZoPXGU8as9NY4Mc0xRexdG
GaQ70Lmjo/Bcl9quHs7VmMHFNQCzjVteIMU+JjslnBAv3eotitHpeMgpdSmYEUUSGI1yNrJ4U/Td
qxDnWNcdm4DiqgR9ZoNN2EEyMKlwilqH2IWHvk3w8h6tdPTq5JVRCCooxDGwYh3SzbI9DmClNdQv
YjxZqrEfCqj0PgNS5zRN6xsSgMsSbjwHTHdUXzMGpC53lArBmmi8qLX3Id2GueHVHS408YPkKKLH
0U721sYU8c0cHo72g26D5aFELK1Uj2E4+BV7mrB+A1oUTOQfIl3BZN+pRgwhJt3pRe2SNNvZQDcM
pPPrKrtB9iznAMkYwyYp0nvDVuCSQHjfxH5YvRTjy5RV0GD9zuwe8WbjJOEnE047NrnLIzQiC8Ob
BPR84idiMz8rXwk3gqlJ3aT7bIx3tXYnReuXWrVjw1FNcanggSgJ3xqx/SIKK0BfsVsa8FtdcWuX
DdjrXkJh7bVcOSkNgfPLflD5DBU/J4EvQc39qPPm06hX3sR7nNJnQxjAm0HqLjqHOPcJIqREIMQr
cFp5sdX1BD3MqmtJVEqZdOz6LY8AUy6Ikxhsl+Tch8QsfnMjKoYrMFYOUG/AbSL9TDT+NHK0x4NS
rysQfSH5oYXHLkQXV2SgjwZfpcjGDaH02yZk8DSeeWGWemO1teA/dL3ekNAIWp26Vdu7NgODrdoE
KhsDddxaREX7YwUmXlB4dsDr5c2mVRFSKpEf1/dx2h4aVTo9VMVM7XUy0Zo2muco+iQ6CNNMuifS
/GkAgwthB9ENQakKN+xrhDURzkKOa9/4hAq4F5J817HiWNn1vJW9ip+HyXiL0nstsneSvKTiHHLq
9qPulEXsCPrElM7VeI7LNr8XVAv66DyG96EO3mvgNtXshRtoVK5tv47OOh2fQtU4W9i5Fii54irx
wFP3Jls8IQAfqTgJZAaPyn7UnDqRKXwuo8A2E0eDxcYqcCZUv6HdiVfSY7TybOWGK7ErrAbIUHKk
4oYMrdsOUxBnyVlOJsI4AQm9R9qOB7vfanR0x2mrNLabFse47eAnP/caVMvj89jpflLafibJoVO+
E3FjFpOTGopj9DsRpa6Ub1yFR81vB37GFvH5EG0HlgbosfSKwdwaSuUZ0OuTJpCs1QA/b217M4KY
7Q8xQANAvZuKk8T1ZpLXgSMMTt9MCAjGaekmUsFu7z0Bb1Ly8E4bWGAl9mlKXojM3NTu3AKnPFfN
ozoBYNNk93ov9gKEQGao+rFi3Mc82c8Pn7JKN3r9Ke+72wixmsRx6hENYfcrikTwX7tgMvELhfpS
34bwD5ka9OMItdjhpaxst4hMJy3wKWn8KmTp9EO0J2GQ5KxHmeOFRGAXGLJHhselxeg3Epvfc53u
9eRLhFUZIwg/i2+hcSiKezN/1lPbo3WyicrnolDxICglaCTPehjfgnfMH0M8V+16mxQADVWl4sbk
E6Qqv9VCv2+t7mtl3aYNFjdPHcUqtmzqnuRkO5ECmspyl2fN3ZSIoNZvefMVT4NDP+JYQK8wL2UB
MmoovaUnonYuWEBOZODIYSCsJ0ru1gWOZN0/8xpnPLK9pku9RBXHqCOHQg89hWv+FLZ4ufTOaE43
dmFMjt1EjdNV1rfERAwGwi8vIqnX0iGw2luzwaM1wduNR2AGlIVPY9OTk3KYFFxdMbklcjpEfQMY
9vQWj68tMPd2zbyCt7vaZCjubitqPAxt45BGd6d6Uwriq7Z0SFzc1B04ESwHTBmIJV+TsL2N8RKY
DOh21m+8zzYGBZZQTQ6RNUMAepyIeW3zVDt1QPo1SVUiTi/Pw9j3iO0bJ860FHsnvCUG3iwVA+eR
oW8nXjhR9Q2rBQleR7dFsy1qnBtwFbUad6b0rs1vy1qp8XbukBcCj1imbLQKs2BCBgI6KJQEaSTv
rKTZldXgm1p3GvXspSHHAvhtad8laf5A7PiLLqu9ocVPko/f4Gm/Gw0GM2RyZ1rdd4VD6aG7l9mL
Dd9YVHgtdFBkAs+d5WLrnqMq8kZo+eEVJFMNzSS1r9S7NoRqELU/h0O3A43MlIHXYxjwXiQPqMy4
TLvXcRcM42Nn7JpIAaYADXu6euIxbkZ8PFRZ8frKfJOG+4i2T6pheSroD1LL7TR+6vDGrmL44Ibf
NO23hCOa1Td1kbpFT55HAgoKOOdGQxoLqlwj+uIlvbOTZ56UAatLlNaAWx9OkQxfo4i60/QSRYAJ
F8Jp2ONY0QNYG+Hiei+DE7H6xxG3k2bnjhLVruy3rZrfxBba7HENTAZ4GMgpQuBRKlPuqaN6BM/b
XsP1rWhPaR9vLS5vhxpkmIruJBX1W1H5xiAQrPQuRM1dict0xOttCHMv55FnW3xDMVtD/NXUIzfW
DnqbQqb6IML5RnpRkULQo+RTa9AbFnOo/lpgNpixwbUs32Ta/wCn+5721U0+ZGdTMOsuIVaNvXgH
MLiPnM8e70y8oXjngDznUPwPS+e1JCnSLOEnwgxI5C2qKF2txQ3WYhqtNU9/vtr/XKyt7ez0TBVk
hnD38LCyMKUHGm2TrGbszMim/6HmscVeqo2THRvBKCV7PQftaVM3ybKg30rqg/Zziq3GA3hl91ih
4GApUVywSZneUk+b51amqgO3Ej2aiTGbPof4u7eqnU7udTQZwKJ9Xxk00Ph0Q2W4BS4lAC0/fatj
rcTuY8Nuf1baD808T1P3pBqb4UXb8i+aJ99MXmytcsdkcTYpDzaKqlqaT8tqYfDyr6zU670mEuon
m52cdH3raGHNKfW0GeDCHvxqlsmcTevp7eANq3FWBYOVMoBeM3j4fz0qrdWATSx7M2YrtLUeFTWa
HLlKd1F8aTQTzcjiqJH0Mxm8uc54vg8PgKRRXtquWYDF9f25lN8HeXWNXHB6rtX9qveWY/WZb41U
Y5FO55dLH0q6z3U0o8pl6DEDVWpnTrntch00VsQvW545syrQvsUL8vlyv8zltZNSf8ifzLEJMnkO
89wKrfGdmwDo1HlkKVLcXyfHnlxpLG2f/XsNphe7BWzlP2CJFD+wB8Qwzra6V5PilK63qlaJT1qd
AdSoujvQxKu5de4Js0lhXgYArum3LJqndHzvpvQojPP9dmxKulBPX1gD5bfEJ7EWIX6c4RpR+DdG
aJSLifAqekjSsEp717IXICCoookfXuXhVTTJR0bSN9TU0SvmW5pmdgoa5pgNseuM++RTI1YvsVa3
I8DV4+p08rozQJ8KPFpPuvHRTki4aW2WoCJ5j/W3ln6XCqu8LeZgBrc2MLWr1yDqTnNbkHDZL28p
gQ3NHukvivnCKjq/RVmcKo9g0K4yBL0YUafFrp5IYEvYLw/R2ab7M+vZ0QjB9XZo53eeZT2MPmf1
d9UayqeRgFbmbjpamJ3lx6rEO2+I9+0mHatxYl/UgE5588ak2Gux5lagCiudjjLrAD0cikIPl+Ir
IkQA2XmlBbCspxA1bGvhg8gEIns4jnH3wFcf5PJWru89u2WbKiwW9hjxc0KZnozoORo3Z0a2pY/h
pKpelw0upgBONpF264IbCPASJYEY5kAkP4rFLcIlFjTFqWjTOzn3e/XS1dfK/MxrmZZE89voNM5P
aneo08Sz2iTYNvUwo1MAa3EGXJWIbK6pH3Xz17TH66RqMPynqQk1eISRdnJOnzXtINYslBSWXqbK
/j/Qa6Fp659mYfkSIjqPec/jXOonbhUIS5Ar5SmZWauYDFnKuSko7V6k7pL3rwUpY1vOi53vQVQQ
1YvctfP3Lf/K6IAG9ZQkV6HRQ04P9sJqgzr1QAr8KSetlz2OZLMnzVMg5T9aDsAGBjSXnzE7MPJp
cVM4kEwmXtQ/+aAHm1buRwDVhqOkag9bVZ6k7VGdgKbVoXYyabEdyoVZ1YMuSn1dfMvtdpbLyO/7
8jTFF62MXVFczWrxlooPwVMe7NiX4s/IGNwpnZ1o+1v4lZExi3kVJCFB5atdkMUyu/WiG/3DIHbb
KL2AwXsJ7WfJ5bTeUoNrs6TsYrRcKdeejK15mvSCs8/udJUmv1GdpbE8bbnzIwAKNt8TrExevgxt
2ykr7IOieyhd9kY5+VL9WIDKNUN+TWPCb0yUHLFyy4D70lQQu7JgSEe/EuJY56MrQPgqfQAfvTUg
fpuWO7ZGLyYPv7Fcs33lr033yG39fP34f9ySb7Sz0sXLxmKfZI3LqizX7ilnlvlgqpJnU5CvWMbp
sgTAtiuATzIMp/JlOWrLy8I208TIjiJn0rnqXTM1dnIf+0LaggkCoce2waCSoJ9p6KHnZSctMjF/
e+qNaPKyFLR6/Jk4dYvNk4/xxnKqFCAoA84cnrKYzSOdafmKVf1tFjWxYmBpJ5qwZvSsjN80S6I9
6gKLwsXMp8O8kgqA+FPpbNzzjbW0bmwdYtKlViyXUfTPs7Efyx5fTY1VveASeVV+zGUJ8Mpq4koL
a21+HrSZWEr70egti0S/tQ1cR4ovetccS8PyNjYfzuW/pHrB6yAYM6q99W9Z+kNRvBptfkh19ig3
FChDGFOfdMNlGvSLzjKWnMWpTj1phA7qBDl/lo3pYC/mk6FH/jTOfm/nN71bRyzD9Hd9jj7kEqBk
GnJK3cSTdaTYcbxPWRfi5HP2tYryBzniqctqw0km+Y0pbV818ViK0tu6Zbj+rWS82JESZjWkyJnJ
ZWrKgpqNiQRWvWT5G9C5J/r0VpbaiKUy7Q2vDQtlEWlOP/avSpWfzHoLR0xWhXzQhjeZw5Xoa+mU
NFSwLO5KtGGWjuFb9abVIsxr6Wibz12mnRko8ki5pSRcafiHwtApxbvQYNBEkFm5N5SnOiufxIDT
nRqykMApzNNKHK03zc2U54XUXKQvKhVaPKJ4Sb7uOModNreV2o26D7lCHr2+CHUI5W1mxw5DwGon
gkpKva5qdha3oEqlU1oC45bQipsCNJEbvtpurl1eLI1NrXMJMA9IMb2ZVnowlMXJ1zHIpZf/cCQI
rqqqw8S8jvIDU8SOjQinkDpfjHTTkoWFGxbreux10qdkkKKj34Z/qcAca6lxzCE9VMkdI1rsi87K
yXnN3XnS3Xl+sZMsyDI8qxLb0S3TqVU2zQBGWA3ZIRGHerkaKMMWcw5WzT7RjPPQL7FiffcJ1EAT
bgyZquZ6RlF5sFZgX7SpXgV0upjZW75Kga71njXqx8R+ZfkC6GAjXG0WhFOp/krrr0rMXqTW3rhO
oTrLLp2Qt6U673shcE6hZXTO1I9M4d822zxWWuSoevYldRNx/WLZ9BigAXb6WeTiIJfZ1YTeHFrl
Vt+LiKT0mpx3XyfOmF1kixYuq3ZCYyHS/UWqi3qp9DyQGxkyjQ1aGozAFoUx0aQQIMtJMElSUALH
Dcp0HArlnA4jh2ekBERZsPgjtGBjN2Dw154xrrqS96Juj8mU+ECSviw1hw6QW40upZG99M1Zatr3
PFkoWZWPfLylBSrC6HVOIrdV4l8lsU6RMX/OsR1O9RwMRUHLR/AskqsS1Q+WbSFMGkynTVUvyswA
zP8CcH7t7NsyZs92rp/Umi8iGechkUKtl//NduxpxfyXivSkS/kpXqWLknR+m8QPczv7dy50XAa3
GHtKfHhb5WUZPxewwnH90+Y7LCH5hbwcOhqynvQ06a+5lfjylvpbzZLNNfWtkvm1nkVJbYzvT3PE
zT7I63XXszaCASVPa7YWe/sRu4gUErMU0+Y0anyc1O0JfApJXkdWTJVkLw+sU26G2YkFvHk0P+ij
+q1KVIuV7QxLPblFa/paE3W+0YOWSXO46MXsDUl8kZmTgVe0JXdLo1fZbj9TzEY5n/FDamXtwYBP
UBI1OvRrfYj62qedfWq1sSM46a6S4MKtyncW59Q15QEQ4s0uASWaNVjHqfJpc656Kjsbi0KcvgPj
iFPZs8WK5AnUZkUsYEynTpPfRGq+mIADfd1cY2b+HMzwQTgq5q7V8p+qLZe+jFHSGbQ/SVa8kan3
VaZem1F9FndSNY6kd7VYU4h6+SbMxJ/U+TzZU6hN+bnvaX0hDz7xZTTcbBr+5M362LRkgYkdWHG3
AHUyGv5k9sAlecke7rx/S4zx2kKJlGXPLsp7jC422gJhs42njlxL2s4Asvu1ivZ1C0U4zPfdwtXw
rlbtq7aonqQql74y0auVIGrFnHoTgn1natsny5w+Mym5TtN4FZN+Nfs46Mz+aBXiwTDX5HudgJnp
ZuCtqNQ0E7hLNnYlY+W2ZoSlbp200TjJfOYxWg6y/m/K8oBdbsc6Ze9XnZfhKlvHaYIVVdXXO8wr
JQnLSsdccapIZ5i4x4N/ohcD13rjaQejbDJl3CzHDpYDdV+wmd0LbjrQjytOpin+ELr+pMBasz3T
zSP1x9DKU54vQINg4mmSUc915i/MsLtUKBHgILx+wtnWbA+pYep+3M3fTTv6li55E7BB1C8H3Lyc
3GSZUmEU3JBMpVdUMZ0Rgj3g8l+R8/eVk3ooQAZk025cG9aykL7Npnla72yU6PSXZouv8lL6kAL7
IlpMJ+5oJjDFcyc9fsKf8U8tktbhXrVuuTUfcyYHCRxaP6nYbcJG1U21SwplOCYNthCzdVdpdMlb
X0C6miq2c3b6IzYdtUI7nqN5uLRG+jlFKxuYm6lxp03XzkZWSHvwgyd5mAFxmzpiwRwyKiXVHlRa
n0xRgRZ1dB/4ZY/d+qq1OVKI4T1S302LFeFbFib96kl3ULTcdjq5t5hYXLdF/lIiqoSN3hrZX5b4
lLdsGEjVSw5SVBZrOAD+LrPYG2INttlw2IC9w9wMc/dfIA5HmUu/lYuDQroR9rZvzeQrUzR31NHy
9Gl8VGb6OlSBQb2VqHWgQxft1BIGo9Hwbdpalm5CxGse7oluTn9XS5KbbUwfIhNRnHRq3abLTpL1
OTGapKsIFrbqZYSRzOaZHQ+t5I81IKiSaftc4Z+ie4V+98x2Ds223Lfp9xbNe1mjnxjMaym2123Y
nsdGDWSwY5ZVBuYQv5kqcvZICaZM/reAXmglIFAR4S+TyEclMfbLVO7aPN6tCwmf0MKd2XcWC9pK
C2B5vaZio3eoJIZhKU4T/dVEukP1QSkuB5oWHTP8JmzBHMXKinBz3tXtxNK95VLWLHBH1XYYJmm3
6Wwgm2LUXZ3bAgPqoJXNWvtZ0Xr8f/bhUQ4VmxdrOpXPRC0bB9L0aBb5oxDoSpnXiCdWmI36DxaY
vrrYOxOgqpx6nyU15N/aW8Ghl1ig62JLoG65drGERqztQM9Pqtb6i6QeKmt2V2igNTLYoNig/GAD
N/FqpDwe0sLJmgauX0OHJtwSIbw2Ff7QrL5m9pDaksf9vCL94l6A2ZalcEbOPq1ciLNtMEzzReE0
6uSjuB/cRY7PbWdfIkVFGqYlCGCG81SqO1RUN3UzvawCVZIqT6146TyIwlYu/OOj5EIWVIIufI6x
7NuzGgwGbEHN34VUoM1cIBxfYr3i/afmFQfQUXykU+PlsfQdLSkBLt+Z9RLIa3TRJvs1W+2jPVQA
ZHMfGkwbxcNfkq67SBvDxkxLd1pYxKSbTOHNn1KBmmeZMidLy09q3dtQqEtQ2OwLTIx/eZl8Vcr8
XRl1uG3MTLaEKqu9RBWIREYP4bEdhjVSpAHoEKLUJJC2tN1Gmu9OY9eEcxv/pBa/ey1eslg+JaL0
l1SDm9st0whEsZo/oxGyBPgyG2Flxu4wF56isPSxKtBcnXSxUWqBCy4SyWtOH1f8E4UJcup3621M
PhdweNHitY+4sCMDFzulPYq49cvqn9aOnqCglHGKS3A0rlI3IoobbVjbz3OZPBGe3DuNoiTLabHt
sLiXNk3iqW1YZsU+YkGlhYzCMnIo/AK0pHcHaeQtASprVygNaKOXQvmI7CwUAmQ+fs20QB/0Qz7s
mvKnLq9ZUQVmsWuKxG2K1EnLLJCK5rxmhbeaO10dnWgSNKNEmvGWsK96eC2ATq1/XRZq+ldefXRx
ds3k3baq7iLOsbQAkYS2Pjv1wlD4sp+GxGdn3BF87Vgpe9N63SbmxfA6Ta6dsl/zQ50nHiIgDni5
qIQh/E66Q2ujOiB9qPFfZ/DclTqYi5ce2IHDxHbOfo4AZ/b1ekvqYRfdWRW8nPoSgtr8FvpezD9Q
I8amO3OBdoguJgPQosva+tpTM/Cr9Zxzz+bsrDFNr/Wfm2l4VsceFBs9DfITe2o0eh7J28TqWw10
HcJLLC/E9pbmbG1EpyazVgsRWM+p2n6rBC6su97t3/XuS+0fuzSU65TJ9FNJNsjqzUnEs1R/SoSx
RIU8KZRgkRu3tviNfYq25G5NQ7l4b1/i13tUmFkir3WRexcWxfY5nUovggjOpa9G7kHV3yvKar5Y
Tcq8a0K3NyZ8AafJnSqUa0foSl9Tq3Dngq3jfen14qesgbnRg5VhFvHFwMum5NhYT51yyTuczdqP
ttjlxvemoCh7vD9Bs+ST4ExUm4BF4QSI25nHGmRio7XCqt0ttvOULc796VsUEKoS3RWMVM7fpXlJ
gZwSuyMwcSuVt9q6GMt7F18z8aloL2q6L0UfligWRloZxV52ZJ9ARS6TXExruOjVsa2oCqJVupaq
djbHAkXgZ49NJDYIuJWeZmXbQZOqK8YuExgpvOGkXu9fAthwlToP1N5pBeVd+aMlnzrSAdapjCu7
rgdm77vUbQT/mbtNxlehndiyNMgruXYX81etHweVL5D+pVgNZPKz0QI/D17X7FTQ9Yz1qVN9LlPT
beR/Sf/DtyrXczd/AnpsTlG+3RFjPX3P0WU14mgnLDCGlpa02t8MwMdlz20eku3ItR8quL+qRaM2
PWcG/qXKAOvIDrWyuOX9xyCTQRaCfOaZfXq3RWR5XAvGuAhCus6633K6zMXrepcOiKBFymH2nhZp
PtL3Olognyy/AcNMtfZpsVk1KEl/Eu+p1iNgv9e2vBrxZWyhv4enSfmTu0snaAk3kCiakWKXsOxR
6Z7v76pbX4ZaPCWN6WwZ0F/boo9D2JLNbjx0jrbtOwZKVg2a7m6Tx/mPkWAuRHbJmczdSIdTjB8t
hzjqXnswPV540V9UasCx/rGlgXqPcIiKsywPDWkBCa9m+/VKPTIEeIM76dwEiwR7jXxtROy4kBsH
6hGdkGnu+yI5FOtDo/J8UbROz0sGrp6NR95bj+QMFcYpl76NxA5m+3tMpqCQX1Fm4zGFPCOJbowc
nSI98pKFYAbsreseBhsOWzD8ZL5maX+Ty4ct/SSbtNmN5Ism7WQvh6KNKZtYLdpRyOboNXZd/4u5
6XEgLuBtthjJg4T+qsJuCS1oMQ/gQcice8uLTHZNRHTSwxDOq+RoRXUa0jCzaMJqAQFg196gRXSD
0APFa0r9bBuP3RoduAC1Xu43G94kknYRQqr0PGrB0N3K9C2fHot8oq1AYpYHXYEydwyr/DnRORLz
rqsAsn7z6m3pP7LhHSbPM1GadONbyjebkqcUia0dBxZomhCGK+LSNSNzN0zAYkSaTLvBd86S8OZ6
gvQNze5PKfTDWpB7y3BGhR7ftvp1aLAKV64thw0IxVtwXq2fCeErT121Esr+EPNZ7GFPzKG4Kkuq
LPmEE4SziYAO2jEHXlXu5TbIIwuVl5s+W55c59DpQRMbDnALlbjb40wUUXaO9ura0uoqRGd5Dgr1
tixJ2OWvNkWunOwyCrmpXCjCJiCs2c2Wym1UOew5ylNyG+ZvJJR+OkyQDFYgW6l3l1boQ5Ba1xZw
Xcqq37Lrw20avCiiXqxPGjCMrGCParip+WBOO55u04EQ2ND9P0r6FyvcWvWriK9i3hXt49oskAOq
s+pfZLVaDkBc12JXK4CcKCEkkPnS2Ham9taVb5i2IQxwWCbgZQQqtXtfkqctOorudU1vqGP54U1l
J8d0Nybzk+pBRlEt/VgxJ5o+T+EZ6/ZjXj5lrAGuVvfOEBEJmvxUrK/8KaKKrqLeFUPxmJutRxij
4HDb8onVCrTGVIMgtlHrjADvWqEds/rEi6cooCvs6fBSqqv/T7Zae5ylHcMcE3rOpqc6qFDdvpPF
ESUqdC0dGleNNAJlVIaVWhwSlmfNu7JDrCs+9aL4KAxxn9XRZAVpvOxvloJcfmAKfDeh0+6XzJVW
Fm+rYLSTk2cnub8ZyYkqO7L3dlScxMYl2a2x6ZLYTPN9pNUZpNkVmgDawMBWm4K5DHJLuOm0+rr9
NvX7OjkYNp9Y7IyIEQJ0K9Vya5vdXD3oEL7WxAaq7DL2d2LvJOiCLYl6NDduQu8pa2t3LK86vPa8
gnjT2ltMLWRTvMN+7hg1eahOZNbK1TpBlfQC1+nTr3tKo++UrkKJ+zVDUEoaqPf62sUftSTvVuND
KizHlu3jqkAhb7so7/b4FFL+oDrIpX3SnqjDVMEFRAimGcWDir9Hi1hXiVxJ5Rxk6q3T48vMAj1d
/6hYqN4o8a6sQV7nmyWYQ//OVuWkJICS3Vmzu9fGbAvCxF5q5P1ilH7KF0lYy7pWDyPCSHWEw42e
K/ufndt35i4bP7f4sR+WF21pHEJ0xglS5XUfw+uiPSHXnbCVDFbF1zT207dPUw83nbwAC/ASO3b8
PhSF5GBO724S9h+R4WsJHZmWuJoEkQ8NxdigmVzugTw1NdCkmry5OpFpI78A2imAB2L0lNqZFgo3
A8fE6bNIb2N3f4MwSWAtbgsO3eEeIZnU7dTC1Knbel7leU8xHLUYvRjUlcZ4NgZSp4qmqJ4RPXQA
vRHHNjnyju54wBCvOxOGwsCeaZkdyjClw/SSZojCxKlQAiXgobMMMad0nkTNEq+/q666la2T/Tq/
y7Dfh7lK+jsvsNyV2dRZvWePMzTcJ2MGVyvGXpb4Y5YL+LvYL7VPOsn1VyPS3D65ILZCPfloWpVv
DtSlxOa12Sl26Sj3AcjkczBCoRkBpI1/dwWdTuRjZgp4GBIEhfbYC4jrZzgbqb0aXeOxURMtqnmw
eom6aXIT8xGHQ6e1UA/yFyyQttRPrf1siMS7twgddfBEskMgokRVmGwkVoqbRomQFdhGGBNb1/wW
1zbyOP0w9KvTm6szym9aS0cCRA8awRhF3dnoVaiPmR5QuhhzRfZX25rTTS9KeufS8JmywyxOnQ5x
nkocxharKgg5ig5pS1su6cdUFg4MEBN5FDjPvHLL2OXIjxSGAJrIROjImnW18paRq2MTklFk9VhY
N/GHrOxzjZdaa/79dyiIqWaF8x8/s32oNid3ri5ZmjGpAZU4K8HKR84UT2I7pTz9h5i0jXhIRRHI
JuATEY5aSrFR/5hf1tbv1PxjkHaj1viZnbPq7XWWTdR6e1EiGBGcUmjdKhzXOyKTOIDJc2u5NEyu
aQq/E3FYarceoYkF04KMRADsSgis7BUWCCRs6JY/JbevuQxKTKysxL4e1tNdT9UjbNlkunW+aAfA
ei/PK5BvPsdtzt57pXeg4c1FelY05apnr3OkPfJ6T4ayhZlhwWRXyFLlXTy8DPQsyG9ryj8mbXLy
el4GrbUjH4QpDDzgPpTaJ682WdHQLpBkqvUkDSCK62tUf95bgnTiY2efwkgcue+CbhpOKjeu6CL4
nVAYmGFAxUs6r0dGr5MjP0yTf7gvHBj0yhUOorG707QIFvSupSm4U1xaUP3Xk1bZm9VRwiEqyLY4
WEBA+oaZJdNVaoyi1VDTni00JeN6vOcqopStxITwnxLPAV1QN8XhYC/OvcClHt5GRrxKIv3Dch9S
49S11BZyd81rY48YxZpLL15txmC+2tTy1hYbvflTzmu3qpI9a4myLb2ykMAzssCC1DaHENjXMQhn
XAynjnW3TDt34xwbg3ba1BLhlkV8BByREJtM/kwDU+YjHzHdFdvTaqMlp/8fASfjlFuz+S2VeYqz
l7lcbR5eoqD20tXdvaBtthKdT7gOzKTQpfD8+vZbq4STb5mnG69xq/L3wJC2T/NUeV2Ee29ReUIk
/px01DeFs0DTyfxEnd2l4oyHDAwKGIazrPK+x7GXLHxeK82zlC5ItJ+6ywO1U6VAKFp8iIkGDOGN
KDjM0lMFiruODJKJ/CrnyuOaltdUbc8RvEjXx++9qbytVAHlrB01WChVnVU0NneSuHtUmAOJhL1L
jelM6cHhAYWapS2EaaFvKN8VO9ohndl1DVM6Ut5+QYOOBeqi/pRWrxYcH5oyzF+/mg42NNeBADe8
hulCCoShk5K899kSaPJtGHpnUOP9lO6TBNwhmsIkQaaFQrJUYFBVaNW/QqJejk/YnXjy9Fr1rx3F
d/pvyaa9AcKZ6z/sHDvWOk+xPKXNt05dadfPmqK/ymrYrOfZeGjow02AnSwLx4TuvavBDGl+tefV
XiBAjAdq7KWtz1KlerVBB46QhjHJnZBPi/X0vwZ5QxFYN/VRryq/kxkPsHfluHpWdJA5J4lxkLcj
8S3ufu12OKroCUXdfFtw1RNJfQDnbzJzLyD51viGuCTWX20Z+/vEjEgidSDG0W3KNx7mxEyFrQnH
XppDKXeAIVmwULMOD9Ochx0KZNt+i7jWq4RzjtGeuZJ11LkW+Mj6Iq8UMgrgnp6chKLQw9ZPc0SZ
fL8dIvb7hsyjl6eGoaxB8Up6JXWkOwNUM7fzWH2ZssmWzMmLOGlC1wIc9ixPQai5gp+rCIGMMB+A
hRf7U2lDLW8eRtE8RONxWp4su/9FTiH6alcq4qPNkHtNOaOiab16Y2Pt2VjBwAoguZUb16qQLoNI
Jtdcm3vXqu7psB4VxAn3wHavT8mfsnhOe/2Q1PtFIlU1FTUjTBL7kq52Z11Qxx30Gd/ruQK1ReaU
G+8GykiTz34QcnOr0Mrf09jM6G2XjaHKZdONnbJIO52MNVzi/tdCwRR1u20LZWYfWraltOgyMrdk
eIJDk6Fsq+Evqwm9Tm+HEIgnqk+Qdi+rETyxnbC0aFPIuY28I2lXrXpQROlG2vI/xHlVCCo4qiKd
T827AIY8dZ8fCTsE4aD1fs5UmlQDkSDhs1jT2UUA8fN3utw/VfG7tcsxNUq3QDmWMaEmEuVg2jhJ
LcFYnkZQkylj4pOhIKmHBlO6Q1xTbKPtundVqkLfhcAoyx4sJtdSJGfMD6ozg4jK0v1rV6l0m7hD
MqB0TtNm1ynKnnSMnJ17F5HCaQDpZxHejXcT8iZFd50qp9TofUuymIaSX6cST1Ulukl3GEGWEdQo
8cGyxq+m7HA1kJrHZL33RKr1p6bF4molPfvE4Ikzsn1sb0jRjdVqf+jMLoXK9IR6h71nLeekoXxV
LT+ucJhW8v2isFwUZetWv1i16fZd2FcHxt9IuXX91qxSKMsZQKTZhVMF5l+wPlcBQ8qKuzCafejO
1lnIHSPBtIHIV9DE+IrO/TRuFIhldJjs+L21+BbpXB/M5K6oNKx/cmfGvqqMuZunqBVwtrZnFwE7
jK0VdgtAlo7g8xE0YyOLIlKIBbIjGwpvNle4AI22AUihJ4R2IHfwytd8YpqOP5/5DIkpu/IX9cle
7nfyNAPWh0Ze3gjdHboBlSG5pdOuW5nfNsncTf3BRrYo1+NJlrEt0Qa68fFsreNHtAlHxOsbwqLC
M3CAlcG4SpmZqKg5tinca5ff6IZtSCQlk/f8/DM4Ou8FFyD5bUrHvRCBsdFdRcGib7t+SjxjRqHL
KG/BgF1hL7/Z+jCJn4FYRPMeQ49tnUy++qnuFydRTnGb0DA+3GUtXbFLZc1pJybpoGT5SfoYkUqM
vORhu2RHnOp3Uvyk2tphSSuIxAQBqfFWjPLBrKID7Vdt/hUa4lTsRNX+Zg413fLoqgy60oCa63BS
0l+Ig7yoH+vhvSxA2CVQ5YxxNYszBPNO6B0N4Ub56Q6kIiLwQe6E8SG0vwGhf73cquaXMe2T1O8a
OgziXDIfqvSaWSsVV6gXwwFTfT05L/l7XUu+ZKPQekS/MFOm59Libv/H2ndsyY0zzb7L3fMcgqBd
3E3RlelqozYyGx5pJNF7z6f/A62RmkJzCpqeb6OjVWeBSCQSmRkRmLDD+G39rlcGkGqkIIvdl+UR
/XZvaSjg7bgnAHoFGzxq242GNwL9ZOn1RxJmGCi9HgANC8z7rreuMSB7SIblAD5y9BDGczihTlDu
kIB/nduvlnGDzvFjjZENtfiepKW3aHCeXEI/Qa/IPhsYhE/vMbi6WHZpzCcr0XydDDNwBhhzrcsa
U5tKuG9wpWDOCMR0OcbrNEDyIC/iNBZGntRROxizdRe0y42lJk4SAHUGbG5vmt/wiv46NCVmOcfs
dgZYlCVQPcIyHsVoJCmPuj6d8aIrsvYQsBlIzTJMlEsxRD42nxcVmgLDWHxRUH8iedU6hVS4BRoX
i4E8I5hHDPWeYzQFs/JLH7QnDBtdmfCiFDqBtLnR+g7PgeSUqh146s+VXvgkmZ5ShtacF4wiNPea
FLyP4/ykd6bqQj+nw7zYvjHoTdY2VzNr7jezGwG7kVUf026f9upNofXQY28fuzDy43LwgBtS9Pg7
+n241VG4yBTtRLoYbPipdIrVBgwD+RMuviUsv2uBWu3CPDgnYfu5m5A56NpHlE819N1jXDHd1Wz1
R9RRggw4KqMBBLvXHurp2I/9Plfyp2hB0yMfkJrmWojXqMreyl1/a/QPbT00ztwiR2pmQC47yZZQ
E66qd532JS3VB7msfClNXdkAGb81YLoqQ65RY8TSwDh8mWYfq0XvwUeA4rxZvF8qdoAnZ0GVBkQK
t6kFIF/6XabhQ0Gl/WXmDbLFTwf+YnBwUhk6qzw5pgkGBkXpEVneIplMtlid1tY47i+aJUGmdrD2
wk43e2Dh1Pd7sDo4l9e2RZ6iEI0g7dF0sPdwBEhjWC56QwzJq9CSSoC/01oROdAWJ9baBPsJKybB
OScDBjPA+PU/YhJc2+IYUtpqKCpsFnhZDhgkV8COCcA73mggS1av5n2r+pc/3xaLztoexz2ztPlM
0hY65QXm28xydIfmsdfvLhshoi/Isc2ERVHrbQcuxh8esZzINePUw5CdJyKqEi2Icz4jr1tMvMAf
0niPgVtk7fsMKeblBYmcjuOcS3uCbqWF3pLUZUDFa6xCNU0C6qt/+Grgs9UUKqu6yr7qyu+UECPs
EZM+HPHGrsYctH3y7Fq65LRBBfoJT62bHQWnAZKDNhWxEm2eYvJinWOpiseFgrIEa1TPEyQd4nkP
rJobXmGKcxfNf0BJtB2lVha5o5zlkpoGFNxzLEox6fPSHp9FYf6EhEtojTvVI6qpFGkoCBFB4XOg
DkWNCKItJ8NXHEN/L+aF3iI/UlbL4452KKF1FsVguMxj3FbqLjIooAYYgKhRyIueLnso2T4HL9vH
HWyzCTK9KLA8IMcjVA5cvA6OrFALXY7YLkZQwXgox/wBxZ7IcbjDntRL34OM+ZUWyN+q6W/TAtHW
X5Y780EVSmZp1YmPBNNV7Qw17l1q49Xud370iYrEJDajGWaYNaKAdU/meXmTqMXNbSBGA8OvHq0T
o+pCf4FxCIq1p9g+gQ8FrLuHr////0GlHbyoyosxnqF3DGk44t4DZRZL/fFww9D/qL8jeOwIPEaw
rOdwtAo3mCtC+jiA1ucN19wW/dh6VVxwMTo1zuQFZ4HJ4ii2ivn0XXFQbDgour02hhHQbveYQEdj
2G8jZlyb5yINAEZVaxiIbXr7Lko9dCAnIpAj3Dx/q33jwgu1usDQLIrHXPw4Grd1cjVn/9EEF1Aw
5lWFoQzXgEbTLgnPYElsMGly2S1E6+DiSJFjrC1VsFOG9alcbql6LIa7yyY2b9PVp+ICRqnhaSqn
MBEasi9Fphcv2eNlEyJ/4yOEFoyROWI3pEgtd22bHOhSoUs4Xo1KhHmbxIUo15WeFofLdkVfj0sU
EjmYwTGALZLk4pAN4Eyg0rkxFO+yGcEXVDhOWn2ylC4p4M9zARDyYeqowAu2DWjQ8SSGCXJ9bovG
pgAGKtGQlrK6fATVyUmwhO37WDGZgKBGLIPngh2zJq0kBYKaLEdktz/C3RXKBYzo3hW9GoTWOLdO
qhL9PQJr/7sX0Wpt3OcLB6uJZ7Y/aEc54FoCf84Zne7BSQ8/pF2VNwiQ49p4+Zqcw1sypoQbnUU4
FR1oTPZ9VwpRhsiC9Our6cUG59xGlNRT28NGBg01PIiHvX412e2hOTINLvIm4YDVmniRMcgmyo2J
adrVu/JPJQNF/qFxubdegnElAYLk2T/ovySE3c70X3ZL467DJYdcvd7+WtnqfSRkHBeujLv7oCAE
mpflrbUAFnku+IjGXYNjaeZsSB9vmOPkYMjhGJ81H8NIvohrWbgu7jbsAcgjevvWEy3wfY2LH7mp
TVK1wPffFD+2r5FfJ42n8QWTjAnkJaxpaL/aTHwKMC4CcT/M/9QHzHYcgGAVk7hvV3JWfslFkcK0
AtmK4SujYTMafkymtSBXHwwbQERv7P4gNdtUz1mfci6q9Bj3iQMTvKdNCC0FFi7VeP9jrbAL9tAd
JrMMX6xNIVqtzt2iudUl1VzAg8LsGxAydnrKPMmV5W+MCjr7A5/dvlV/bSuv7bUoTR8m7CguGgiA
KgD+Ul2gHCXwHJ2LLJNKkynRYWLG9KT8oQWRBMYALmcfovClcyElyZRWH8E26bXu5BheDA734gtm
q/zcA1miwNjmyaMK1SzGJAyln9+rIixvnzPgLHELMB2nH1TdTJ9BRZ7wJgke2DIsTbYsXTW5e2BI
SGsBLoIqiB/u0ScHG5odYmT6mslpknN0JKrgebnpFCuL3I6lgO1k9YJUNQZdkB6BneZe8AU3H3or
C9wXLFBKpUv9/AWLQ3pa9su14YNa0RPXPLbP1MoWF/9jvSdkkbEanGYWQTBPzyKIqjxHkD/Sm9ou
faxscjeBVVgFKZg2NNOXxOBQi1RSAuOe/UM4CZ1eeRd6de0LvuvmWVvZ5e6ERC6JPoI2BiWX5oBg
3dosQP9t91kHtbFDDOwI7IochksujXQO0dyHWVqcDeNaApnQ5YWJDHC3AElJESwZ88gagNWYwZD/
owUu5sdLLfV6gk+WUyAlMS4zi4qp7CO8ykNe9oaXyNTQkZJ65hMVaP0c1cIc0NSitYdOqzJDGx2D
y//po1lc4KDxEiRDBYPhMJz6gjw2uuj9L9gXi4sU0dyw9BsmZDXAUFF6jaEDgR6YwKUtLlQkSaFT
PYaJLL4KzJMUv6/i/eUPxfb29c6wZx+6UxAO4PZ+HhUV6D68/iMj3oWoA+m45hXLNTR9b8RPauAv
eeFctrl9YwHx/LdR/ikxDFqJmQu49BtqXewbXVgg/5RY1CIDNBtv5xYXFntKYBBlz1KK0B58saTQ
tle8LI3zCjOKmlllT/Uu+1SolU2Ambj89UQWOKcYjEopF8AxPIBYgGjS/Ewe3csmtv3uZRHsJ6xq
keUwxxjbxiKiQDor6XJdm5k3Fsqb7toXM+xnrMyEwTjXMmAZngX+ElCYBYVATZlsx50XC9ydADL/
1gxwPjHTYQMt4ZOH6i/db25ZlVOyQZjLknck0uLkfXOXVEXH2KtqUOX5l63WNk3GBJokTGk3eQnA
ZgmK1M+XN2n7FK1McBdDL6dzZQxYHOjk77N+CQEWi9/V1hTs8A8maarsShmyx3nsb2tAU21J7gVh
dvP7rn4CFz16TZdkIJ8Q10fDwRxvaRhO3dwxhvEk+XB5vWyvXh3kF1t8lW2RNcxeAjHmxVr6KJPq
RraIF83V+whjIZdNbfr/yhR3e8xlBbmRDJtXAZuwsLiLke7LJrYfzCsbXKAoST11WYPlAE6ZO7IL
WJbf6U7vAL7ig61GpIsqcEiFCxtpMqT60sJeNBwxjAIqzFjgDKIN4qJGHk5VrCz4anEASEQH1n0Q
f4NJJjulQ3kv+Hzs517yBi52LB1GdFQDyyE3kC3YAVHEJO9/aHNFs/0H2lybtZTVhnGxZJKSUJ8k
LC8ZEzfDTdkyRRHQUGlPFAPbxVVBH6rky+V1sjN8aZnsAK7DCI6snAEaAmUWYMAa6GzQL3n8ZI6g
zy4a+KewD8X87pJFLqoERqKCDgAWqX6YbRDun1jjuUiO9Dj54ji5XXBQdSJTyJsTjVe8XyrSDhKz
Vwz3gzM5zUf9EUzNPkQxPQvcxMBMoKT5B4Y332Erw9x+DiDSQzUOhlkN6V8qyYlscdsoj/NMisF4
7llWv+ueiXuW2yf95YtyO1jkoLUsGyysKjzGrdbS2LnsldvvytW34+K+VVcqjSlMpMk9cxLkVXAS
CM2wAtEf7damW2pQTlQtiCjiQv39ICxT0dcVsHGYod/1rua1fpA4pgNmaxc0Cm8taGoY+5AtduhN
bomjNEyxpWDsCOSsHpjSMmfYS9+AjURZJesd0TNy+z54scc/kUytW9Imepa+XDdgnrNU4ZjO9iN9
ZY37nDNcv+zZkw+0npCjJg8Jmgh0L4GgyKE+EJcQBvBMV+A225v465vyT6aUykmQM6tvKdtuXuKr
JXIXXt9I06x0FZD65i0kPA69gZzPUkRr2ryIVma4Ww/Uprqud8nb5y22rlngWExFUTEvavGdusSq
lX4gLGCq30BHCJwO9KRG8JwIrh6RHS4+JnQK4gQMjl5HvxnWncJaj8ptkb+77BRb27ReDhcaCZH6
nFrMTOc3DCnOuHiEcsRbu2QCiQq+E0UzINb4e/gI9biVWtYJxkhpdgCP/jeyh5q3w7iundQpbFG6
tfH1dIi6migvEwWYEO6AWaDWbC2KmYBC/l6AgiDXwdAWgacpKvaXP+BGuP/NEjt0qxRBXcDFjfFS
NqemAhzlm6QQ5Koq3bJBFQjHQVTOQomGbeLKhqSCWyEYUWKO5fOC6KeFxVmSPhkYq82ABQVzSg5q
/w5IwWTxRjBeddDMTqoHuQXfv1N1x0pV9tnH1LoH7DOyU709pn2MwW/NzpRmX7V7CfSFOjjFoUsG
TmFNAXMHsKbpXoK2HCOPzixo4kWTS9T0JlKfgtbYVWm1b1QdmOd90U/HZIAeBaCzAAkvEGhoGzm2
x3YB+1YrnyUzcKtgfId3860+0daNwAii98onKQd2q+wXv9bQQ9V6IM7NAUjAnEDFrIMcVKmAgT3B
JL0X1eBHTNRIdrKyA4Y2d0mbac4yKXcVOOh7Ku8DFewwihGD3S6NDpa+3MgF8JIg9LqS8PWWTG6u
gis6ugEYBszxOpvoe8jo7YMZA/q57Fn0YTa/Wdp8oxbFSQnyzxR1MpDjvAMHPtBwQG4ibZ8U8CJa
/VWwAHWaFJ/UEWRerBIQ4ZbchQXoNSstOEtQajATHbMpECnJvCLC11Exgw82aLkA8DsnvgSm/ij/
anb5HgwXKNDWYNAHS6QV9sAGLEzXa8lBvdw6eSmfyg68Cf107pLuUQ46F9AGD4qAX4susKmhncsu
2Re02HcEALaJ8YhASIkA15qHmOuWCxdcIC50VnYyIV+VpnWUDny2FailwZBwxji+n2TE0fsOEAmA
krXlM5SFP2vQoyJx7QYoyLejP8jFXWWGp6WcDl0RuhgN3utLfw3+FC+stDOG0N0uka/AcQ4pjmbf
aLJvSMuhmJFHBppjTQ/Q+iyCp34uoeED1bAov6ZRBRQMBECMK32Jgp1kHQogNCUQ3SXygDc1CLBI
mD4gDflWDsBqUfIE8M0DSL91ck0mgN+uUAYGy03nMBGiFKKsmQ4YzfClZzzFIPsHU9YEZMjSX5Ei
6sDrkNxn4MjMZcvPZumclJmzSMGXBDzH0G4EOjRensBfddaH3ov00raUCXJoxIVgE0hWrHOBd1zU
QXGZ/lWFXyPiBAARxlHqtHLhVAHaCr2G/+OuxUEC0ClJIZwVHOLpkEvvu9suAcjvrjav5JusAoDo
XapChwIUFLIZ2OOnMMWvgpQgKMWOjXRrgpciOUgQJGjSe0iOzfS+KCAxB3h3B3ZPwPOnq5IcZ+Uw
mY+DdlswIpSzDipjuQYTGaN8eA9S4Xh6AC32lNsRuGC6byFYyzJ0AoDMbf0Gn1J+BGsv4P5gwI53
4KGMwbo0VKZdP7PreAEan4q8AxROB7u0NTgmAo6UfAC5JnCWAag9tV3xESiAdAG9waeu9GrA9Mtv
mvkZTG8D+Og6cHaUOxV0ivF0reUBYzzetcXHormdIcQJRLO0R7krTz+qjNvBHejnANBTDS9KqmAA
GGIUkfopAuqOghy2KK+tBfAk8LvcNeM5SA5j+6WsGSMLsHBtYINhd19CezuOVJx4VCvCxgO0X/vc
ZhB0t8fpS/RB7z+iZSDFw75K/Vk9Fy1gISHDh14HN7ISgVDMA8wDMMSaPpmmp5u73thLBdi9jS+9
dVyUGDxvd3S6gtYBEPAPE8DKUwP5ACA2oeXCmDkbctdHt7p62yzv0gnwNUeLXIJlg55OA+Cy2INF
0Gpve+tMdFvtjmMHtr/GTmZfpueSPM51eFBBh7YACQp9tizK3bLxteEmzqGdgINm3CB8gdgArEy7
y9cby7O59ygK0xj1NGSd6LLO5eGxVedzk0omMLL199hyWwDiiPlhWdJTGRbQau3PKgTaLht9nuu8
YNXgmtHpAkD0AIpxr4ZcTtLfSRqo558M7U6Kv5naX0GGA6oIMqGtJ4BBMW2uqZYJMCq/1L5si6Wm
FvY4c/VjfzftG6DubCalDpRjYYuauZuf9sUev8gwkqRhIRhSHvPEzxXNVUeojuV2LT3p4eCrMwjI
lU70aTfewutVGlxmBMiqWs8F5CJZB/nnpBkItG/ExfjnotarbVytkM+NpmzJE0szMWvtTFf5NeuO
gz3M1w+F4ppO6xk+2Kh2GWaHlb38Pjk1duyIutgbydNvC+Zyz67sDAiGyODySRQ7r++GTBZ80w0L
+jo941L1JqyrKq/xriIq5BQ15ADBQXAgtvLZtQkuTe8tMwQHM66TAX3dAXpNT+Ge7LuT+hAejLvJ
lY7Ib+/N68tmn4u63AbqlEIaT4ewkKqonNmI1kSHLBIK+Dfh9WIe5GXfHIDs9sDN/qEBW+WT9dhC
/mYHzgGoZdmIu/bln7D1VMZPMGHdkImiP5fhV7lvq+bj0PRoVmnRrnMWZ6xPFmhtIgiC7pBeuAvo
jSH9cC8G02yVWX4zzblvPnQ9eBxhevDAow66eN+ElC5G6yU/c00IXOJqEmz0pithMhqFOFVFxs+5
UhTOoTVOFvoWEK8L0/YvsCncX/6im660MsHtaTrXUhmEJh4s4LeiEigVWyNxIVK0r1CuEhyN7W+4
ssZVw2jcRGNj4H0JylYbDLvfcrvbRdegD9vFzniqBS3bbXdZ2ePuq0EOJzlC1+nvYVMQ36JGtVyB
UtqpD+Z+lmwzhprgTlhA2ojm6AbrDKxkEUt/vl1WfopHM8H0SigBMdS7JWSTd0BGgLNtp4Pl7b1y
q/nULp3UKx7p4EbnSvChNx1nZZ6Lchq4pADHkrCrcnVVQzpnR7Pww2XP2agV6NTU4ZV4yVsGP7E1
gJVdj5RY8pDrgkt8uu1IfI/5dWERXGSIO3ijnqlzr8HQcpMcAJAFZeIxtcEp5IyH4gjSqI/6tegD
bl1WSNwNokF2HLNOOvfInnUMzlATRvPv5VOlINRg3MmHfjoUp+zwrvpCTimGaEB3cmgfMhfabtjg
h1pQTthaOoqeYLjHILhJKXc6yZTGCTibMeCVn0JobNV4HeDJcXkjt6r+rAz4ywp3KhMwrAZQKMPr
5GAewRDq9D5oTZ3mlJ1GDzml4sx7+R0tRMF8y0sxQo/8iio6ULJc8mEo3TiaegDR18fWTatrEFy4
z5dJhTsMMiTQMHZ6wWI3DqYBJg9EU4UC/ssXT4IoDqH4hyFAimyeTuWxsJpDv2RXeQCMaaQ+oDAB
KLMkMLuxVBCbyaauogJlmDw0V5KMhBotkgJIuexl6VNSpYIjvxXrfjPBfsIq5Chhq1pg6mY9zMDH
R+198wAc+zWZXXQxkUrFeB1+EUY6Fkq4pOA3s9xBGZQoD2tw58MsAduoD1HuPXi/8MrdNY1d3Ikz
ZdG35G5FSMWYeQUJOy8dxx6C1/KNxiTEBIdCEayLO3r5YELTsHxeFxQtS7dHS7j3ms+hbUEeyRM9
ctifu/QZuTNYEXSJIhXmFDCgGfRaVuazzOSaKKjty869vLqNuGIoKOyAOBPPOYvHsGSBpGo5Gxw1
Q5BcUwLa/wGk3zWt/rpsaPMZpSjAX1BLQ0dR424ikveaJedotiXWF826laC3AuYFv9Fy8ElXu8W8
N01ylWSWHeNtvGSzf/kHbOQ3SFYRYAzNBGSHP+9xW/dmK8em10EzqG6SvzpDgbBOOdsmpCe9/2aM
88zEInLSgMYOrPb3Q6z4eEh7EQW/yLQIYufWGVgvi/POOAqXgRqD5U3atx5Xbp2JpnW2/H9tgXfI
YgA4olEtT9pjMna/7A2X+gyFmDqSMCpv7pJJdaphboSar2CkJCplcMBEvgTCRWN8VDt5BwrBJDJF
UXJrWXjDEAPeCB1Hyt05PeQEyrCMf8Dvfz54/xRatbVLa2Psx6xCclOYXa1BPhqdWcggg9NoqAUe
t5VR4z0LARDdAqWFxfs3eHqbLGQu92N6jwHF51tGKNDsiqP4Eb95y1ADIUM28fyiBpdRq9WYTb0C
GTjwz7igvkNehDrXu9SHmCk9Qi8mv8tBA/AmTItBDV3F49OyXmPiQr0yS8WaCn/6QDzVBT2kP3uT
y96ZYn/cDFtra9xJRhFLbVOKCh8/WY8xRe9NNQmQv+JRa9DXY/xT00EuZihj8NSC82c+x+kbGmAG
npCGjiCMntGreF8lTZ9AVNijc32cZahhghi+yFO3qPO3eOTaFhc4iFXEepmlKGQxoAyeyuMO8wEO
KneIIm5/A2SC4Dbb3C1NI0hiVV3TtedDsjpnIBFTKqlH2xdjMlA+2GGABAUlRT/QI8Ohi3IetgL+
rtZRBdFNE8EKfd/fj3UCzTsQozUS7rTzAOJASYdYBLSTawhggK+otj5dvlZE9rgzJ0MhZFYwF+4F
Fnh670aorKqFedPUUMJ6P2oiRo+tt4+xWp/J1VutsqKy1mF9YJEb7TM42aF9dKD31cHYR55lm/fE
Rm7uWjY4+CBDeIqde1E+tBU6dYpXiQqlDNScubQyUtRoMSWs2YK4cQnq2HosBIOFm26ztsEd8lQi
iwaC/x8kGxitOv6MnG8l2cBXxTHEQ4doBu+kajNXTdxgpuQt8xZbz5y1MfZ5VycCPTi05mIMzGQJ
JDAyE61Seq4CEEgV6ck0ohvgOe0yUgUQK7Lpqip003UDNatXTzoTjbA5KOA6Qw0+iOAJmkqYaEGl
B7xPNgAguxllZtblD1H8EMYBkXXuviW9rGe07CREbWZ2uqfUZUibVNuhY4wQBP0gHWQflYEh40AQ
hbYyeFxPv5bOZboTIVWOtihj20HfUbqVh5uMDiDr85m45OWIsO26K2Pc/hqBlJht0eJ4IDv7wQ+D
ThkQ1IMP8SJHYG1j2pLdvL+Wxh3G3IzavAUfNPQwrqXM8MLRQo/5vWyiUR6QcwhGSA3SYWb1IDC8
la2tDXMnFB3hCpOV+KbyABCiYstnRjACTYkS1bs/GCtle/Qqsq8WyqXVfSCbUjTA3k+vcQLnLxMy
piD6gYbkPhnuLq9Q5DTcVTIpVmTGGQwCsLQUizOD9xGi2rYyQLSO1ILjyfbp0vK4i2SG6I8K1ThY
A28zhOeOIxncRtb+o3fy43OyXgdqmWNVrdscmFinEznp9KF1iA1WPSgbiK4swcJ4hFHbkljrVRiM
jcqWaQUZnAQCW0+XN4uwU3Xh+/Ejc+Go1F3MLsYfwGP0hQ1UIgPMoICTrNmZ++hoGqIzwF4kl4xy
cSXDOFveWdi0n5gZzDgcGRXEH2T3Av+32AdYXRszsZJ4lrHA55t/uBpuGNrYgkywq3jNMXJFQXOr
9rgOLRYXWqLZCnJLgkWKO8ORdSAFccRllHehdWQru8K2nKq/Uvb9/vJmbt6QL0fd4kJLHchJ3w74
rI2kdY5m9pD0WG7rEBNSeXLAdzhrSuiNZuVftisK3RYXY9IgAPsguyJnXz3myrnAbLV+xZ5sZXtW
9qJkVd2OoaqKuiPeiSoPKrN0BYh5ttBQh9SDhI6PQ9r2czzS92WT7UlhfIvj/twZ44IeFtSzdXJS
5vJ9T7unUs+gNaXl16iinNU2upcg0UXiwS0q7b6qMrdSib90jRv1AW73MvuIh7fXd9U5qKCHFE63
sUX242BCEqOIdylV9oWVXMU0P1XN6CWzqUJfElq1hfE+hBJdPWIwxSqKL5e/+XZe8OsT8BA3RiqX
R9WIIzSk7pxCRzu0U+sbE8rtQQAWTofL9pjvvD6yL/a4IoOlBJJhdD0jYsRoQnYdlqdZ+WpBKP6y
nX/wpRdDbO9X53VqyyIaFyQ8DGYLcYbMS32AbDsXrK5ooqui8cbNcgO4r346E1/OQ/W6G4oMKyuX
wkG1twG9LZO1mPwemiWj9JdsfoKUSEwyF4JjuywTfNntFYNtDGxgGD8hPEIhUCQrqUZ2eu56zIIP
N8sefLqxXR5Kp4LCsCBKbF4sYB200KDA+5wfPG9jwH0jGYenGCxovyGRnvMYKWShu5e3cjMReDHE
X5l52AJ3CypVj6K7lUNkcagZF3dS3DbUu2xqexN1TVZMXUbhSOOSDuQY02xMM25LKNeBpiB3QWM9
7Y1HiMdizOhP8DqbF8vKJJd5yEZHQyUdcLHoTzR+jNPvqVpAKrKAuB0mIFPIRkK3EOTnGiSYc0jA
QLT2/eVlb24la1XIGOmxUPv7/awEcWNlhbkg4Bd3eQviEMuVJdW5bORVhoChZgvPO0WDf6KlxR1I
uVDw2FIhBZt2xlMOpS9Si3L/V+vgTHDryDtjyZUa6rBWX7l1COHRgb4noyDteBUyn62YaIGqoLky
echkpymzFEIBwldKJjMzPMjRZO5iS/00Gfo7oKuTnQKm9bd8vRejnGOqSOJIQqTaz3pfrTH7hDG/
yxZe+z63Ls4R03KSQesPExDAVo7hHuMrTnEyEDLTBwKYRfSv6+i/G+SRknGSd/lc4EPOOGuQzXNz
v3Lbq2BXHaHNa19e3ob7GeCwx7kGGAEcHdzqogUUKosBbR/oWNsDjSEf8+GyhQ3vg2MTlBIx5AQV
HS57sdqp70hbQfdQnh+g0nG0gu5dnleCcLi1T7/Z4VyhH2ncBinssGkbbbBTF5zYmo1MYw9lZ1bT
S/49qRYm6tdr475eBdSunugFtAHd0Z0O0Do6zTfa0TyNe3K4/Bk3jtfaFM+vYxStBj1gmAK9yccS
UiyyPH2To+JoLP3DOMwP/SDq+f3DJ8U8ioLJTSBW2NaukwVZDYt5wCdtXbSEISoMLhByDe076CTY
FXrthuA4b/vKi0Euxe5VLUziAgbNqX8fGtbVErC5aYwnX/6Yr8HXzxv3YohzyqG0jHGaYahxIKaK
jQsO4y0GfP5g414nIJwtzjEDXe0nDSOEfhKgMgpW5fQouS1Elu9nJ3f+YO5s80wDXvRz2ziv7CsN
sIMRixuB7WNTU2N6O+zHW0Yv1zU4Chizm46Xvyj7m78lsL8vknIV4FYFDIhAn91PDvG+QFI5HRlR
mWi+TbRxfDfOiArZ6FFv/vvEtXZw+NMTJ3BGyt3MuRFRLeiYM0LhxDxXE2RcReNmr57q3GfjruZk
ULup1p+XMznT4cdymB8CWvBfbTG3WZ3mptYnZP5YD2P2ydGfVSkAmGCkPs37enYu+8O2D0L5zdRM
WcdA3e/GIgjVKksCzRtlOUSyAuknIYqVff/XLvdigluPDpWSQI4h2MbmSNBwSF3zMH9Vd4pXemMg
rmmyn3zJHhcN5zCZUwTgHy5eGWfoBtrGY++E0MhCaQX4hUpwOf+Dt78skYuHmDiOJblsq2du5p/3
Sw1A9bgXuce2t7+Y4iJiOYJVmQ7YsDltDzTS9qE8PsTE2F/2C5EZLhha5ZzoQ4lNkzF/O+cgfi4B
jpma//rluBjY9XFRKOzL/fub+bKrA8zHu3o+UKXAkurkDL5fB5KG7uWP9g8X8c/N0WWuPLA0kOdB
MwhHl8GnFduAqLsTeSP69sAkgotX3D0XrYqLfrQuDH0J8QEzMEtLO2lxEgdS17Pzgwds8uWTmgpS
38vOoctc0NBHqTIUlsKl3Tsrv8vCc2TeCj6laF1c1MgCw2xylo5quwGXY2QH4YG1KJXuOGMGvbIz
SPoKLkfBOdb5mQvSzokqt3CR0f6Zbsw3lh8g3Wj/qy0uZijaQsKiwQIZn+C/u1JE+8XFDDnPFplk
8JGpG3d5fDVl0EZORWdZtGNcyIj1Ko1IgAU1Re9kKAJ0piAdVF+1q9g1jPzEVDUMImD6+vcjrEhp
O1RND8iVMp1HSlwtyP5qVQIIHYH80/ItNcx7w9Q/d1X8CGDwfVBA1rMCoyct6LWR1Dddk9zUxuhY
ee6infA5IPkhiCDgOCoYa4CuUQQwGVmyhyxpv4P95BAk9KBWhd/kyec4VOyZdh+ahkJdM/g2jyS2
m3lxUui8JdDzCWl3GAYqiMWve69YNiEMl4FqlYYpmd+X3eZ9YibF8jNIPnMkfIbwPVMBYPMXIaj/
fKT6iZv4piUI0Vvb+mLc5MNmXRNpKciE95rxrlffhSKcwuahWxvgNnVGLSCcTBj4Hx06AgIUjCZj
UhhEF79/SQqiyzwyCQJ0Asn0JAvvSw1YulAlqBvLzbDDo/ekhtK0i4B83UlT7IAt4sPl2MZONp+g
oGZvocipELajv/+I1JraQY20yofgGEbZPqp58D2VesA1w3dvsATYP8aPLA0zClygLtSoz4Nlrvyo
N68wxMhgjgBnhugDyFTEmLa9kTK1VBQqMO3Hl1RJl6ZdZwAQCQ2p51d2cACn2WE5j3tLdCTYL3/1
DV9s8VXVUV3ysZxgi1URahkHgT15e2d2dJQUnNAR5V2bdzvoc36uju9EmqkapxK7aFV/rCFaVPuQ
IcS1i4loak9+dDQk//Lubb5I1ya5uz0xKmOWTCwyh17sKO2mPPeC8qlVTmb8KYO8coNpvSi3C+WD
kDBCtJv8y6AmcWeGGowzvZEfT+/l+kfN5D9/W+6yV6O069HDZgEuQNUTu8mGHVe7KSpgPFc5L/kP
dwbreqqzusb+saBTgNRqchdvcZYHRljR7XT13WLLTmfY0kEWoO02A+rKkbiLf7AWqa5DmE7CL3F8
pQsp69l1fmlt3HXfzETKsw6eynLq4etCvArVE8Mbqn3ihcjo96ynrcSOdBDt5FamsfZYLgcI87BI
qudMQzoq40dT+9733uVTsVXBWJvgQjiJ5MQMWI7NOmOtP+ypj1m1/b8fOWKXLtg60VtFyVXm66F6
1QVllkGRXVHiU2qpHwbI2VOlPyWDeYhDOn2YM2rsOnNEO2dId5TkkApUY0DcqzsKZA+ZrCtQ8Rwa
AtYCvRWMDm5+aUB7cJVpDLPJOTBdTDMm48Bk0K+pdqIg8dIEKarIBOeoeSGBncbCFwit3hkCsAbE
6OMKtnM7rq4WwnkrusZTNjTP1z8g/LpHnWWvHDo30j3GGBnYIgTY9tlfWeScFHGGSIDu/7inuq/y
p+wg7SyPnfxYA/QL4rG23OHki07H5slfGeZctyLxAvFPGG67bKcu2i4Kv10+HAILfHkPSf40dCYs
9CCya9rrcdR3ly28nhN/TkZ/OR5f2dOHLh+lBPsVNcYdRGycuCrtJc3sOmiPVDecSdP2cWG4+CUH
q0iPxIrSXaVYtk4MVN6D4EHwizZzgZfPyhcAB0lptKHAq4AN70DtVnVRCIQH1Yun/ZEHbQbYlUEu
rVoWSOEmMj5BB9aRDnwq+gScRmAPw14bvvzH1bEtX5UDR8loIZHOnAZ346/ifudS+08zna1iJ1kt
jwstYDsF4CzGua90egRWeJ82gasX8pEqy3loLBAYdztJgpAzRkIUK3YFK2Zx5dX9tbLPxZ3QNOKk
1LCfrOivfy4+LB5xjOE69+fbDkDwQrmRdxiGFLwutzOelV0uEunFuKjT/7F2XUty29r2i1jFTOKV
odlh8mjiC0sjWcw58+vvQstWc9B0Q9a5VX6bsnYD3Ak7rDXi3P/Uomj++uddouUVMy5IqhV/KmWI
QmJuB9lXcfaGcdM3f2FZ1IoU8390sgrjeaZArOQxhcbSGuzfSvQzwYKjox0inqvjxI7jS36htWKi
hGkdQWvL4ktoPsTYfwB2FkdRaP57riindzFjh1qlC42p4hZppXzejYdk2Dd4AtTYj0ntdODEw39R
kJM8xhTjQDLNqcRz6tSNmm6L33rgrN/fSRRrg8KE0YmeRsXpvQsiJ4hSxwAAFOcG113nSQxjah0I
77M4w4kGe3ABrGRjc4TCPQre8D1xum3DG2zinYuxsZr4fa0AwtaT/Zugev2tZg3vUIxxjWNNQgN1
WCj7n7VD1xVj8c5mFEPDOpseYOsREv9rLY8ri9EMwzdUcYyPp6Oyfvayf7MlSj//mYEtzsWoRzHJ
Rd5rMLB4p23qeDNuixhE8qCfpPQnCfjbd+om25hiwqU8Xn/8LmQzmjIriiAHKjSFGne1H7eC+rdx
l4AR5Bo3/USXjsooTYJR7dAY6LWawLKrXknLq4/wJDA+uJXrQe0bSIgCoPbph0nnboqvJianO2O9
rm6MbTIGRz2UNnFuh0BV6LzxMFq9nU0bWqmgeBxB7XE3CVaNbiGaqeLJplJq6XSsUfpeU4MAJfEI
wfSN4AkBKpPdtjM43oujncf52EWMKdS2nYAAiWqw+RHHLzIIIqUmtih7+2U3ueq0FmejZ18IAiG3
6ocFvlwoAK1h7hFBK08tE1584d0h40ZmqZOFsMOBaFFLJZgICNxBdVSnd4HUUKGbyKtF8LwJu40l
RYY+zRFE/qzy/NPY/p3OJc+iWdCbSEwTYGgePRcABQIrd2gjeLTlTer+RiOYY28sqJGeRkNShdBI
ZM87MQWDQyrwevVrDQlpoRmM18gFxWwGDUdS6/B+VPSruWw2nTg5YTw4gH30RqDfhS0CEYhMOVq5
/o5dCGcciggQzp/emX67/viOBf2PS9+xsLyf71gMffLfsTytYceulaKQg4hqzc94d4pBfzgOsbhi
jXEsTZcXSkpTlP+npOt0oSxDYZvUhdlT91nV2iEbU89v4us6Cb78T+6EHbUmeK5qgQnFnJPG7uTd
4MNxRa+XhazXVTDXgWVBnaDbzdxbhvep3IfyL2dCh8LCjw57/nHq/M5Q2L9oxUkiTdcXbpLE2L4n
GZorp0YOrf/7h5Q7JLMe6E6iGI88moEoY64Kh0NwS6/V9lsIqMYifYgi3i4pTxTjlKe2qloxUH7q
Oqqp3+W9YP2yMorE/pvVIuo7zjOS0xmZRE+Z5IEEIrQxK26ieN/ldwg7NiBlCUmdIO450XTdXZ7E
MbleP2vFGJq40ljFMpf/UrR/pPYnAUxCJ5uhVIQRBOSN7LYB9vuV+0l8uKz265dmyhRIQFEVFtwx
6MO68zVcGjjtNl2wA2fEKAPALkXba3qR6sG5LG/91n7JY8Ed67jIyrSnH0mALWu9K/kV58P8i12d
ZDCWjFn2WSwLyDjZ1f80lQD4q3/uz2BsOM0EX5t9yDr18Kis+Tr3eBMQvKtjbDhMh0AfRriLfn4h
3VNdcFSBe2/0Byz8EUhZ5bqiunA6y+/2I3lnYWx1rjvNHDBP4BkhnkMqYOEkXhK6nu2evgxjnwAQ
BTbxjKgRJKiLj4CUuJPJd8EPN5c1+l8Cx0kQY6dSk0VgtMW1UTbIal9gfG4Ov9DCm3kcnyulx8sS
OTbLoi50pjLIYO4oPQkN+H7CnlgTWaCr7zHJaYfjaF0Wx7tIJm3qZiFvRImaUxlbUvzY1U9JkFlB
UHIE8RSQhVsQu0RPwRuKOSmC4m3h74ghXM+DZsWzfABInY6HZm06uQSeVzPfThrIpS6fdVUvsecB
UkBAQqGZ9dkEJjnUfLziMcYHQsBivAGjL0cCva2zKLWQQD/uwshGrcSnUyEBEzu2Wb91xVMaXyv5
a1e+CcXXBKjVl4+0Pg2zkMh+v6wdh2nG+MTP9mYxgUFXtLHLAkhrYAFIokuDctTtfqeuuZoNnISz
L+wIPJ/VOKmlJ5gSQPU1eygSO868eLzGSBHvqNSzX7hclfH8vhDqkxkecw/ag/8vU9Tryro4mfz5
Q3aZloJW73itn+tKf5rTL2Qxrr8DGUyTJn+fK9s29rgFSvqfj/VLC1lMFCimfgpLHQraopuA8WNa
mACWbeagcuWkXsX9aPSiLn00JhboA0kzLcNF0rADgZ3XblGVxrjWJnaDDUZDLxvEuo0D/gdQ1phs
YocWW1kC64aCy6z0AJA1lWIJYvl0Wcaqz1RPMpjgo+vh6Mcp1L6dY1csvyqYjECQsCRMxP2BJA34
acAMMzHox6i8WJK0qTMDCVz0VIWFPRrAHtTtFLhhlwWtlyMWkhiFT4Y+UETFpHGu3RntY4wRovGh
R2MtqnbAguINLtDvfqYXC3mM0ldRPQZ9gJON+nONWWByJyc8SFWeDEbZtQzPZd3UkVM1lRXrgTVV
AGkKPzhXt+qXFkdhVDwWZj+qkqOKD250qI72S7NE/qTXquYtRDGaF5hT28s6NC/swHYRAXKiVNwJ
qtcpfzJRsZDExMrK99PJCHF3o/kVrBdT+lVtXv7Hi2OipVopfqf0uLhlue33hqp4qsCESUGMZmC6
0Ug1AtqvEQBu/z0PeNSUHClsJcivIsmfCQ40Gzs13Ofaaz3cX740eTU/PH0YtgKUGYGImgk1VLO/
TrWRThZ4ft/a6dg7FVgJ+izazRLxskrblx3ItSJhD0SCXZkIhzxoD4OibpSiPyjJbJk+5ryUwe6i
7qopZEssctcQUicNSrsIiCP0xMpCnVfa5VgMW1rSGrnosHn5M2n5p2vze73l1XiwuC7Gz4CFZRyV
Dh++q28q8NPwvse6RWINmqJf6zIL6ah0Y1q2OfxYZphgwAHj19cyeq15IWf9GL/EHLkjFollCsZT
0hY+bqxIrXp+6ngPndVUDlnp3+c4JkQLAWSQTGGuCbJzEeunyruqYoUxekviKyA+cYLNupmcZDGx
JgTlFmlaqLCU5TdNn75qkfKc1zJnMWM1GV8cifn0whj7RdDhzgpwF2Erzoqyu3T43psYpQyeQ9O0
J2Nz2Tolnkwm5IwRcOrmgX4n9D6RhdvtTv2LkgZWDtiP7NqSt60tubWdPvGaTusqYhKgzwJ/WWPB
D4kZib0INnXwArWbpHlVAt4I7rqunyQw/jqN1QKk1kgeOw3gZvkRp3vsvwa8RsK6Lp7kMM7aKBWz
7yXYbBRWVtJG7gSE7kDzxLRysobTteAcin2WGsIkFUA2RCUhBEyE/jKJ8JChTXreXtw5rwSdFdN+
HYvFAU+MyBwlmT4/scYzubqtHQj4axKreqJ7C8PGtOKDDqqgV+wpvQTORJzL2sk7KmN3QLtRKhkw
6F5bg+9MvkuqyvPLtzHjoUpzVNFkLK+WUqCPU1XUjGtFkCxl6DhHWXchp7ukv2DhrlrTxDZ5DQkE
VQIiwifWGWiFfly+sPXqD5ZMTEMDSKNy/PtCTB6UolhLCFRdNuZOV88QYkxeQfxXkA4/g6Dsaz4E
X/QsvVHUDsB7Jqhs9FIhmIDjISqtXuritzBHBpdbIvuEKmqQOabi7wU/5Qx9reYWOlB2FQ0guzqr
oWNg9Gk9wTH7zRw6pU7iTSNWAC8pje0QS1vDAJFaJKf25Wte1cuFWEYv/SCMsziA2MI8GHPvxEZv
hXjtxB0nIqwKgnMUQTEAU2QJXeWOZKk4Isj1mezW+o8yCGxdeE9b3ojZqnqCaADwK5pIQMj4WT0r
okxJ2YaA31BIZIVp/jxXUucQlUcyuX6iX4LYzY+p6ER5ABePV4A2TmvuSz3flzEom8dyd/kjrdsC
0bF7BUAMSmn5+Ux9G7SdOSfVMVsH10dox5vsenygTbQhtKYPHmjamsKDNdMg4N1QVPHY8V0Yn6rk
SaYIUHgVcwylkdnF9MA501oiuhTBRLSwTvVpogWs/z6qtKYSS1GMSqTTEE/guMBTPvSSLEBPPAQE
4uvlA3GEsCgsYleTmJQQ0oLyrW+304h3fMuD5llzE4ujsGbUd6IWRgmkgHPGjprIFevvkajc+mVu
Cc1TMfOKOmsJwVIg4yCUOfs78Ziz3EvywQ6BOJor10aZWEnHq1TzLpGJXhJwc9qEFqpH6XuYPvRJ
6zR/9ARaHonx5mnVlVFJG4zs0AAfhOUcfBCJx1IWY7lxozSBGuN7ifsMWDl2Xm7pvFrjDJ2n7H2r
xgIxhQLIhe1ldaQ6zRZ5VMCoy0QFl5bCopiNhjC04LmGzg+vTf/kh9swvFWzF3EoXQD7W2rLA5xZ
9xknidRfLnxGN/fpmHW0YAbCB7AU5iDZvHym1dLw8lBUWRcimiwwgkCAiH++XLD/7XLtun86HYfx
T4LUj2pIjg9l36v28xar7BT9AhiVe5T6OSejZnTpczEuKhOFOKpSSKOtVdmle2eJrdxT9vEAMI4c
aWvTQot7ZEOXMUqGUImQZhbPI2CqfCxkkvZRkW4lsQCB1GZIJJsEj5fFrgXMpVR644uvJ1cyeG8T
fD1taB9LucqtXpuwSQBavohw0g2eqhDGbyU+lmcl2kX4p+dKK/u/VxlcDc/LgzFeC9MzepBXuM5x
I206AOa4/RYLPI3T7P5GkuIuQ/+LY/mlniyOKpF6pY+C4/noboL4PmFwGgRDVHM0FzOWowtGN/7I
lczRVBZOdY76uS4yeLQsC19bpbqeujSypLD6GAoA7RFftEDxeqMU01MRAI3f6LwuVpyh6PZ5Hdvt
XO40s38t0/wtMtVH0EvvZsW/ExIcAUR7l1WO+2kYpzRHplzEJa6pB0h3o781GD5SbobN7DbNG+V1
4C1vcLwgi71K1Hrw5QlKLog3jRjaTcDDPl6Pkacvzzgmra66CqMleKJPGWiDAXMefpQGr526HvdP
UhiHNNdGkuoapCioRuHNNWRXmvRc6ngeRJw91MsHwtL2Z78giWPSxAPMJ00nuy+eVe0qbnklgNUu
y8lIkdN+llJXaq/6CaTQmVZwJCeu7/RWiulI6mMJl26JdyrGAYG6rhD6CfLi8nX2X7EXqdWqxVHv
1SgPrFQRjUWK38UcqpEFABrU0DZ6qIg4+Tf0oCeX+ADE9h2vteAIiKf6uwR7KLzVmtVcVMXzHJQi
QDFgX1rTjF3VMcKTTg9exG4bxqXd5PsKiVVFIqBg8AbD1n36SSAbtuZZ1ud2Plb4fG/eBftjSJbs
+DAdQCh/+W5Xv99CGHO1gqDNPRAhgG8UYb/e2PjZk5xJf/D8BmnKP1d4FqXwVpUaWlsGHIhbZ/qh
xy7dHLRgbpfcy+eRVz3TQhYTpYYB23udAIUUjgzgxSN2BzEEUt704LmX/eE19ZsNwXY/kdSrLtVu
5Dm5V3qy12fNK0T0qUPDDfzI1aZqm43+RheCvwpF+0C36gowK3gDz7wlT46KsVGu1XNVkFLcj9C+
glTJNsABOzZYKoUbArqqPPL4Q1fd3uKSqFYschR1JsAAySEwmN7V+WsoXQHup5ZEJw55c1Q8UUxo
CsyoKYwQ5iMKLwCLNWsguaZWQhRL6r5c/vbrYXBxLPpbFsdKdG0u9QjH6je+l3cUDAooFXSUKhK8
P0apWGo2E6WaKRH7oYLE2llsi/6NpPA7AzFc78BErCJQAa05QuJpOvHnlB1/YvCyb9DYiJWD31HN
FXy6enyURxGtYLzk/igs/vpmGhuw8olUEmgwsKGWlVfmDB5340dL5t1l1Vg9CsqOmLvCRCwmsz5r
RiwHUjdFKdZIMAJp1UMT2VirptzuVcGJVjxR1EEtlFBQtHScRohKw5uCjBawSfOGFxLXPAZgrDXd
QBcTFEOMAQOHvmrVaaww025u+6i4LRJg/Gn1mxxPbpRU30ACyKtarDxsQCiHciNlrQd7GHOHwNTO
JClOak8ZNoVRA4Ih9B2tMNxGiDaXP9fargVkgYoNGOkKEdmxFOy6x8kI5gtYsgSIgngzBfscW8iu
DiRDCVAhiROp222uOgNvhm/l+30SzWQ0bSenRG/T2mv0yvLRwVeMl/E/DzIDuxoA2iZaugRYQcC9
+KwlSRrHTRiZgSeE9VYs8axpsgfOJbInYWUwmljqvjl0CQm8zLSTG9mN3ARbp5llXM8TLlG2Eoc4
Yr/hskXTH7985h8FyzA3k6LjymyVH7yEfSXVEEy0wfaNcbCiqdM9SQkiL2t6eUfCUAVOmGF4+Myx
XZvjt7wL3uauejT9ltcsWr0HFbRwqo5c/iyDS6cpGBo5Db248O/TCjG8TtKnjAw80z97rh4PfpLE
pm56hgnoroGkubOMzpJ2rSMotrHJb/2djsFTL6qd7qoFtZDOeV2cPVipaAlo6YoO/mECovPPCmX0
M2ACxDz00r67m7Tg2hjM5BGc5KjBYUZtkOob/1nME+EpqHXTETr1pTPy9jtx0isgdBZa8EOagodJ
GJ0+bip7UEdMb8jtNutTkTOeweZo9LcaKsjIMCiLFI/FOspVfxqKTESZWiCY3TbVm6jzOR7/OLDA
KuFSCKP9qVLVSYlGK+bNxivK4ataKB7vs43BkcQ7DXPzgtAE89hIoTdkw90sKVtD5s2ZsUkUe2FM
EgXY2GnqGjn0DAVriupdSoTXLnkA96zXkOGR4zfOzZeA0lbSEF+AdwN628+qZNbNULdpGSGpGdBE
xvoS+N7t0U7uKBAkcQLebCAbzUz1s0DG5Q5qWIpxCYGh+qNB4Xor1dM+MLUPPXgX5d04pDwnf/7N
EFTQ+DHg6jVdYpENGz0MwKOSx97YF4+5UG4D47+OatFDqZjXwW6HBChBdhZcluakmMM69kJzp0SK
HeSBk/cFZ7iApnuftRxSUPlWDJB/w8Wx32oAQ32jtbHXTLdGMd0nPZ42seiRadoD925bGfqtqmTe
ZRU518fPUpkP5kuFOIMmKkY/9abTG6eMI2wAlU43CYDyCe3L0s5G0HGVpiGiR4dnPpg32S0jUD+M
/SRnGUyZgq6+Vh8V4MOirV5eBaNNXJrha6o1RE6RWzzzPlYXmCteSmd3jrqRSNgNg3RxD5GeKrj9
LSmRk4BXwRE39YyRm/zaD13Zoom/ukWtyuLcAP2MZ79BMnUD+ausnOVDgSS1pTnW2d+DjP/TBujx
theymI+b5WrSCRgKXrwwptuf4Nu8naSzFxsri7qiRbI8lZ0kwNvgy4LfsL2Ttomdb2mGFx5kijnj
XL7HFWsxDZDPYNsG484Su36NKFOgzDNSRQq2yrbdDptwK3Kpos6GtEy8YyTwmho6cL5Nk/WgVa+m
gwFaWE+5TXfJTevUkaWaaIzRchyeHpGlYWsCqTu28pAM8NqnZ6BRrHzmE+aREZSRnyYAkhC2k53d
oJXu9Idy6291C4tFh9+g/DvzCcyZmU9JWq3JMdmJaX9g3gw/jI10IC550twAsVfxsA/jpO/hXyJn
jJh7VibO613WzVKEux5sAJrNVvCggoMHnWkA+w9Of9++/8Zhz0Ikc1gm5pOmTGpNwmEnWGT+RXGK
a/1LD80tdj36xxYXHo8nkMkAqhIk4rIKgWhNf6GDfxW+aPpC9Te/j5zYvmwoR6jSTw6HOSD92gvD
THpjVGTpeKuiXWz9e1puiLaKQyuuQEiwsv38EXnGfUWP7siSZd5i6vDatMlb6fjXxTZ0iTNWFo9I
6qzCzeo2U3LRzSJQzLAAP9d99GBs5q34RheQApsyIvMcxlm5hZVGPcriHhRF7uWxyBP0EBMnNjfA
eXS7oHYqDRWm+HmKvobB3qy/5DInsB+nXS58AXYgt69lIRNCSKaoIoJlHMq77oe+778DC2bzDfwt
X7V9UgDWP90SD2D77rDV3tqnkBPqzwqqzA0cb2hxA2Sa1UrSoXkUGXx2QngT7TF4qJ3e0TaN14Lz
R7hGL+4KJVQrvdHs8a8ciDGX9fGMMZL9FYxHM6oomOMJ+tijT1w8tzvKFlK6+qMCfPLWjjYaJ1Sc
vx9AbC8Dyhf0P4ahnnVSwlnTE78PUq8ZsGA6NwCsjqfRLqIgtPNo2OdG8FKm0wFdADdU26+XD8wW
W0xMlCM4Gibez+DhZpGTC1HHlIgUZB7p/eAaY6pAR0X12iFkTuxWwVrQZXnUYX3WNkyWo6yjSjq2
weTjy3bxlQetrISxLDKvF9LKUvxecgY51/ZKx2tRnaXeONlCEtvMiUTMJsVinmH9NA1ay68bfRMj
hX28fKAVy1UwQqbQ/xTtvMICKHJMK6dz9qs1TilRfi69ceGRqfZ9vj3IAv8APpWpSHhTfPYSAOYD
fwORaHo2OhH6lcPOdwi49NJt1B2wC8IxB/k82EIgGlI6AUHVeYVlVpooMCsj8+ZvyiZxS/Ehs7/1
O8ow06EnXqAlbrqSDe7bx/YaS3Db3EvtGk7CuOMlG+ea+vmnMJYpNIY/BAN+ihZ226TVNkGlbapK
AXJVwntTndUFTe2zMOXzRZvBOI9iDmG1k9yIzwDVbm6kLSKSpVvVl2Q3u9UGnJS/wR609okV3DTI
wMDJbbCpo9y00zjOPv3EM0ZXJKsXLcrDXSHgB3h1cNzPuZVgIW8hjon3vSr3Q28ImRd1o63N41Ul
kzeOhazKIGB/lAGkhzIkc5lKr+Z+Y4Y5fGqSu8kMXmgcbKvvKicob30rcwQusdrqF0RF95dQ+qMW
jsYwsSel+BDauOGd8i0Fsfe2Anfct4FYeW1Rxs3Yyt+12OLlNGs2s5TM5GxB3wwGZiRzz2ilb5le
PLRtty+b+nFMpMTCxMbIsdJzn4pvSEDxaUogvTwrMuBdMBCSJDhqNl+X0ohXQP3ezw1HzEpGpOga
/A5q8hiBO4tUChmaThzHHLkhRRXMHew5UtUkXrGJHjXesMmawS/FMQYvVQPpRHOiX9D3wlc02UzL
cJOnbjMgxy8DwFuGT8IdzyLO34qw/aVcRl2jslNif8YxKTJR/Ra914fKwRnBFaZ/AO/MumweZ3tw
1NdgmQIxGCPJiMFMoomV4lSIkjk/vrmTQ1FhDcCSn2KnfWnuDdGaAfwkAk9LAr/yeB3v82vhy3BI
HjUba3PvYrThLZKcvV6ZH8REmaExqiBF6DySiSX7yANqM5iyeVPRq98X89Cotaga2j2MnaiBFJj5
LGMO1uixWdFPZN/Mg6X2RnKQKpE3m7/ygMM9L+Qxri5VpVonFeT1GyDvZFYb3rSP/uQFbmLTEaYI
OArG9W/k9lRh2KgNNh1M/2g6tnTZqG2iNaLJiZF7elKLFum0m2DqcisR9Ntmbl1N6+OHnOTkWhmH
+5Kgo1dMXjkFH6aWfFxWtpX8VgGDAzyxrkjgFGThz1VklE1RmtSoMFx3M91oH3jrbXLdEq9qO7eV
weIp+Np3JiL4MDA9i1oFO24/FmaXDm1YeFrsv4nA4HIyXcBAS4e2Vxvw0APXgg1BGVRCcwLEsexl
50pZKLIQF57eP00QKvjFhnOHayF6IYJ9MXW1H2iVkQCN+l7fAyNaOeC5YI+u8jR+zTa8h6i8pj60
dadRNnCsezBPZGPysa0T5wWKSUOzKe/Cb7i5nKZ/825KnGIvY4VBsTK3eaKfMvoebo3nWsrs2uOV
B1YvV0cAgPunBSemCpzWtZTUUVV4gXTtG4Bb8HlzQusSQAJETIkYYFH8HLaJMRsY+GsLtPQwM5uH
Vps9X/58a+EZydU/EtjVZpIBDjSSIaEEaIpc3WijbJE4c+J0V4Yhx7mvhealMObC0D+vAVYIYalI
NuBl35SNuu1rHovxqlkv5VCVXWQ7eU/7A3VTIDSXu7rdlcB07e3eVSPLyN3YCl0k6px84Eg7zfg1
A88ezMnpmHg4yzvSNAtQmoQ2QGE+2kHb6nEZWkFX3tVSMb6p6O1gqQHfcA6D27JpG8uMEd9G/Vbr
ya4TQ7eWDYeE8bZQq0dRMLdqGe5MXbidxxlb4KPVBsl2HqWtMiSHNtIPmQF6K7nqnbYy7DH5McWJ
reIFIGXldyMtOqsI45tWyB8ARZxbQxLCRjpM8BaiBCi+EQXfsN3XJdnhzQuofuB12+LUbBCJ9vT/
NrH4luS5S5FczRxJKZbGSyPPrXGoH4aoIZYuq5olYTHFuayUK2qPqySguUbXAQ6asfHUl0RfNjt8
P3G2VPK1Tjlav6YhnyQwWYYYCpFPor7w6s4GYblbjRYYxFG5VDfA1f5egJWU5/jP29SYxFueijHm
XmwkaaIyFUvcl7vsuYZiyjrgTzNbdfTb+EEidrjnZY4rRmdgGcNEEx4QSWf0SDNR1dlsJngpEt3O
hrGVlfbRFFXvv38zDUUGpGxwhhLrl30xlBtweCHS5L411eDlVXjVkrVcFH7fJDIqM1geO/59YdeC
6UeNks8FwrW6F128u2WQ5TXO6DZ3+kv81/j2J2c6yaN6upDXRXovahOuzmjihzkFDWUBQ7ksY+3z
LM/E5H2hgX8/TyEjJx81eGREMltdyZu4XlX4pRialiyOEij5OANZDRlAbgWVPaXWdA2KtZf4w5Qs
UlvS19JObpst53AryYGhUTY3TVYl6YzRW27rdtYMiO3qSHxqiixyJb1yqqB1Kn3YkDi9mnu0SBpD
s4aq/5bJ5l0U5K2FCCHaXdvoLh6P0aYP+srGJNR2VOKnriVPPrYirExpNgCrdwNN/5oJ1V3TCAc9
GRSrn9PEKnr0f/xe24caBn1MJbKiJHKkPAqo92ugoPOH3ASClUakx2yk/mLUpjcWIgbU0mbTZ8kh
FOfcQtMBTGlVA5AvMy4OPUqHVo9e7NYUsS9fCcVkmSJMzJqE+OHy/Z3tluM1ZMIHiiiHingNsa+C
ea5GcwBqh6dfj46IsQDcwOP03Hnoiz4GheU/qsAVlmO7eozfU4/ns6hWMDHtk3hGa/S0qaJYFWBw
tXmIzKiwsqp9Teb0rY0jXgBlZBkKCpSmrNC6COZU2GwqDozY7MwANf+pKKyWCLZcYuaXRALvUtkU
kpVElXZhC9hOS1QwtKB7j6d0/432tBNXfhodHYjvwk0oWvlW82Y3duWr7ra8Nj+GLbe0fr4m9fm4
9EcufkTdqH1npnqMHMVAOS3fUI4nsle3vE46m+H9PK1m0lqIop3NKkSxX/dYaI49We+vzanpLLUp
trmeO00ogZs+4dj8WZxjBTLXm6VyOPd+Q5tm2nzXpVahY6k4dVDE28fyvunsrLfiLV2QEf7zoju9
1NNZmUsd6roJx7RF90YL3kJV6W0y1YekqzaYd7QlAcYSlZxcgrUR9rhskOjb2sCJcb9JYI15YQlK
ag9iaGn5XxxvwOZFrCgmViQlAGkmX4hRG8E0t/pOOWMbe5Nugnc1sAvb3OlXoNBGCTF+H2/SB2R+
lBrIvfwzzsIw+zMYrxAGajKKQI32pMfOrVH+BoP8RrDnvQywudDlZda8C2ayQSUDUbg50iHG8Es+
NtZIuluS7SNR+7h8sLOZE/ZgTFZoaFKoSMMUH0s9qWTNlo+6XuyQG90pP4z3+IbOb0a3yLGTD2zj
p2i8Xv4JvLMyOSKpxFlpiyT2hPi9bR8jTMCK4hUgC53Lcs6Ge34eFbycgL8AsRpbGFB8LQgNHxNM
WKtTr6XSon1GYiWH9BYlt+kt2DWFVX+V3NEDShznlP9y0b+kszWDwAwTLDBhzaN8zZ5B4uAp6GR7
sovinqs7GA4fXcGVv0vvoz27rdd9VBwnRS1lGdiY47PtVQHkaKUfI9hosbgXW/1RIMChSQKOmH8x
ldNBWV/YGRhRG46hZnLbu/w7BWbMf1BqQkOHA+RV29c9xEke4wDzTs+bOAxxLiO0VJC+VrXA+Xg8
EfTvi8DV5GE0zoIJEl49tiOS20b0eFk5eR+HcXNmn+ZGlyqQEL0E2bdafKtMLoAlTwjjxNJIMFC+
R/wNvpa7aZ/dxG+NRRGdME1i7jDqvmleeEGfJ5PxZG2jaZnZIRS35lMCwC+ak/q9bP1v18d4Mb8D
BUUl42TgVLv1x9QmVXY1Fol7WQxPDxhXNRp+lxYVVBug6leNMjtimXDC+dmrhTFTFvdiVCYyhQ0C
no90/ut8dMb9B1ivv2GqmzZaUm/gYn2tJkxERlse47ioCTNfqSiScOo05C+F+oqJcnkPGlwEVzik
HcCFo6t+sqaN6NS/0e9cVZCFaObTlXk5ZUoMzVf0b7M225n2V53zEm3e+ZgP5/uTGeSzGnt5D1TA
6aUIUBEbTUfq73KeKZ81Ho9f8HQiFoZLGOTaiAYIazeto2yQ5h6qa8GurhOvRqu8tohqpZ6w1XaX
tXM9C10IZmqNchmTehA0muRjMO4Grdy9tCU34ptyPdPW0VNRuSi7/YntLaQy/r5Hs2gcKzH20gSU
CfO3tGqtxuc25FdtbyGGcfNdZfp6UyN+Fm4X2r6nOOEm/zAyC/gbOJzxFzBcvMsXyhPJuP2pEVRt
DGrwHcEWJf+uHXmoCvRHn8XkxaGocSwCi6Z0tJ4OvyXup+dyg+eCFT7Ptm9h0MghO14KcDZq9FM1
dYnubgDNiZ0tgPNKgTQG56J60gZDont9p4FlN93zXmDryRaAJP+RxMYaKRJzWYSrBDPcLpdDx+zy
2zDUbzQzeozMaTu1sTsp8o2OV29niIcxmh2zj7dtI1iT3DixaDymcv8kDwUnQ1lNOBc/jXF2Ri3X
tSKl+GlafD307Z6kxDF9+b4Lco4GrWd9C1mMdzOyiCgBjRitI9ozePhwEW+0nnzoQYZr3A/OsENV
xRX3nVUBecqac07usu5fTx+CcX3DEOuSlkQJsOrRD6jDAx4WtqnknCnCs+Yqo1psV2WqMsnvG6gy
nXieAlvGnAyY1GmlUnnWI6yAAds3t3nZ37pn/3U8FkNW6TFw0gNP3dOUxhKAMwi6zVTooFrxva5P
HNIYnjTG15XZBJYw+jlRJNomvbovfOGL7Nc3QgDkwW5Qflz2QGfLVuytMl6viPI5HzM8BClZXmM3
14DLjj8y8O4SPD/lXXbVu6JjHjAJPMW2NlimjQXX0uWlcf8SW073zPhCoA9ICaaD6DsRnFQb7bVz
213lCW4dWNGup5vPrwAq4Jjq2Wwde37GQSqKbxK1g1bFu+lZ2YYbOm4y2/VD7cUcW6WGcO6LTydk
PJaOmmRICJ74fZHfZFEkWSA934o5Okf5oH0LO7LFnx1p4vEcr4eZk2CqdIsgIMpYTSA6nLIwvKRt
balYY7ysRv+SkpxEMG4oqFswis14I2FL8p68yns6zqw79Y+MWOGNuYluYxvH2+nuZcG8O2Wcj5Qa
PsaZ8XCapHuJfBtET+lry+wN5/9I+84eWZEt21+EBIH/GphM0lRmefMFlQUCAgJvfv0sztXrquFk
F/NmpJZut7rv2UmYHdusvVaNgSv9I2lWphP/qFT/sovGgvyksOK26sEVB+xO58o3zVPvyV4HsGTt
5cEMZzf3yoFfc6dz9GvtqfHsl9qfKmg9ocqBS+RyN1mdBll5cZZDYDmwIQghTMS4hXptZM+RpriF
8lDztY1e8U/Gwj9NQq7KRMU+501Pc/Q9cjXyLeUs6t5No7WBiPlP+22tF84pkUu1NVR4Q0uAHFgF
OtL2osCg+q4N1u/n2rctPJBeanpUxSjf2I2A2vi2K0+hwbea0vp1//77uSVrO7bwO2SSJVOTkLbq
J/LV+VmgECAu2qOBYQjNi6Clm6EEmAEMiu5Y+Syuqp24yj3urwNC/5qQWPhAY+GY2nBCw6w30CWQ
T0xCkSMt7ol2rYsa+HAr76ncJIeqJwk1KhTuYvmAcW/UWpBhQOqul+8jCUo/oem0GnfkdqAyu9aG
7KHQH7I0pXpqfHRQledh4srZzOr0Yk1fujFSjT+lxUc99itefcXhGQuHl8MhSLki0g2Gmjwrle91
a7r+fQPX9m/h8OJe4uik9JgbRGsM9aEtZouveBnEXN38bmklvvprZFCO2sZUUL5URr9rp4e8NQHo
Iv7/ycpyNDBpmChFjfOYEv0JSN2Uxmht8Eqq1p6Klc0xl0kkFykxizkl2chfaDiD/wyy5fOz23ng
YMuRNztriMuVNVyKkxVW1oOnRWBINpM8NIdx29LPeOrXygBrWclfZAhhp5VcR7Mkef3PaBNgH253
rjeAG2HuuDxofvqcXUvQ1lg58/+Setm6CbyAhQHThbM01VxtpQavPBr9vcP5+FRJk2vExqNUGd5g
a7dEUR+FEOd+sJ3fT89fwN3/uJBv4wvfmZplaBsVkoC580Yc+I3bmadb36geP62hR/8laP22tnCe
RR/HJSDlbMN1OoBIi2+Hw1ySkI8ZUElA/qUI4eaXtrqJXwcMCf4vi8IAAP6/1V74TJWnqj7JaGtM
062eXneoPP6+pJcdzLeBhQ9rCZE0a8I3Tspjat9m2VHqWkczpxU7l8vpP75k4cn0CSirpmjTTXZQ
32cEu4ZyTj5Sc0PccWu6g7pi8fJl/P6yRcxW23IdGQ0cQC1vEkzPDB0LrG7Fn/2FaVycyGWZ07AS
lYGcKwWEkhhuFsyFzkKD/mb5Ovf8I8iQG24ShO/ipnuQuKd4KQBKaxyrK9+6HBHqMpABhAL3IhyI
24PafSw6AL5WarqXXeo/K/rnvvwM8OO4gXQl4iQDKb5pPfJUX9mzf0nPvk0svIsoCiXMIgRH2sbq
XbIZnWQ7911MT4kd+bbxZo0qSaJrjdHVfVx4lsqIJ/BX4rTwkYIhh4+eblMzodlwCxInMNduS3cA
yXtLI8wydrTNHVs4kk4N8N04KQY/1uqRl3OO76VYeB8I1U5NquMXZdC2T3eYz/UVj+3W0sW1TV14
mDbLAahRE0QY43AiSrmfKuXmdx+zdjoXPka3c9Ss52h+IEArqS/jtFfsh99t/EuF6nu5Fv5FmVS5
5DU8ZTpSA2VOm7KP6Ka8CvGPTv/ZbKdd9MF1L+OuucE8+Z8MaZXdcc3NLccQO8tO88ZEGNU71WEO
O8Aryin4VzF3WvjSWX1e+e6V/VMXiWLc95JaA+SGG9ME+lZqKOCCGxUVOR3ex3Yqjwe6M7NJMyd9
GDCOmm+Gz1V9iYs315IBRwZRJ4i2lnjnRioNxO9aupkpZ62Neqhuw2fuKDf8YMZ/Rj5mPrm6cFe+
f/YIy+Tth91lvU5jLA5bC05JxyBPSDWnglDajMpMj+xkuWnAzyjQBgmMT16zGRD8rY+3X9qEnz9i
EWyWGjcUq0rTjUi7mlYS90uL3f3+pReDn59GyH+vr5BEljJTVVPUYBV/uO2hBoT95YHqSUA/rSb7
azu6lAEfGwgF6vE0v9h5kJ3VA3BAn7bXOdF5JgfMneg9Wh93m+/pb/s5L/WPR6bOGwigRljKAZSE
CvhK2xsFH2oF1gGEJW7kyBhdx/By5P+vaoM/F3jhcTOJWXkWsnmAXHlXfMVVtwL1pRSXF/TXll8G
YABbdRmX/PxPqwsHHPcTEcbYhL68w3j40fbSgLjVZrWTMZ/B3xZ24YVFNSh1amEsPTw2QXE9n50e
L0p7Wo9aV4/qwhkDtqyDIn12xiCynzH8ipMejQN7gKal379Ja0x72poXWAR7pTFZVhhj67qRgTnE
iCDKyHftSE52qAqwFuYbqRJeo8X7lqfuJFVfncj9TAm3fa481qwIxkicrTbadrLCaFYlgWIxNIwN
0IHVQSP1Lk/JXagMu45ZgSmSk2SaB0BkfUQOhxocTFWte23aBcJQP1KRIKK195bSgLOr3I/tuAXM
1pW5/KgmvSeNq4nZpVf2xzlaVgwjGziYmM/j957sRNs54dV6Z3pTC7dzyLvhQ0NmOPA1KqqLrk9R
VUW3dQz/L2nUYisNhxR5yoYoCoKjtn8betNbcX0X78gPI4s7ophTHiagwt+I4bZVj3WR+laHKifG
Ikb9tWOMjsZEe7XYZY0WKHZGmyx3DCuFtuT7IFe+Ru6TGLPmobyKRpnd7l/36sdvW9yrljQaiXI4
LPDXxXdYeIyUl+/jk7TJPEweblaW4uJJ/2FucbUqPWNKGP7hGencatYzY678PDMAhSic7edUasXi
xYP1w+LibvUdV3rEx38+sNDhldsNpv8Sp3W7h2oEjlkCmoN9rnXELr8/33aX3IAK51M2zGHjjG9j
z8kVSh0eZnSuwPX7Ze4ap7mX3LVe+b9YBW+UYgN2qyxfPTvUUzLpIx6BAzyJsZnc6qNOKYZvQPWA
QSSjDiwf8f7z2kja5WX+Nrx4+IzeNEoS24j3hXW0oOA2Ws0ejO7B79s5X5W/j+u3mfln/HhfmW20
wpRQtJzywgfl71CCNyrrnYa//W7oYvkEwOV/VnJxaQ0lZKMoUFqoveI1PI6eBG3j7lSidyx/ZIAH
2DvxoD0B54oCQLEl1/bd77/gYtft5y9YXs28kOyxxgmaadBiB20+0PLxwPBl2Ps/2lrcy1SkAzF6
uF8WlFfmNgyU6wmZIdlGp7VAZf7Zf20h5tQsEyyAGM9YRJsR5JOHAhNlGxLXRzM6WB2nRfFmSeQa
9LB05cPmH/6btUXYKaXgCpnima+uHV8E0Q9mJntsmrxQAWRFC52hHCBMFl1rHXPidvJZ2wVRoztJ
KtOwvVUlvs2Tr0JepV1cW4dFsUBro7YzbYT+8xh/eyVuM98KUvilkM5UrYrzJ9Q/rzqmi5HUj/Vf
3NSitYzctkGoBDiCK+nHmMf40CoojQ7zLBiVAVtZ9G4qzDGU+5XduPja/LC9uL49kTuLm+VcAZ38
6ozhQCMwwZsybKSztl8NKuZP+W3zF3dYCKuM6wI3aJ63MD5xd/2ZPdBEUu3PbN31brXqurari0tr
FkxSkjmXmk3afoEWAaPFld5hSpgptDgmkEeXNuG+OjZOeJI2fRCdVS8hjuXPnE6rk+aXxj2sH0u+
uNkY58ySRCBwrtB+bcGeogFsJG7krbrimi++AD8MLR7aypBSxg2gFw3MlI3xw4hkXp3WnOLFAOLb
yrJgoJtKLqM4+p/1xbh1fpse5xK6tAET1fA/ADZfrIn8WMA/ve4fT46cYHID06kYs7huvWirbLkj
9t2udUGf70nuGpvyvEy/nFl14bCUrAuFNsbZH/pJIE22POgDaEOtePyVc/qn3fnjq5iucckkoPSs
1egGmlpeVwxUa4dtamNeZRpff7/5K4dDXTgdrY17EOrgFNYpRxhcbSoJpeX28XcrlzO3H6dj4V/a
VkvzosPpGP/MNungBczQ5bB3zXEd9PQX7eNcPf95MhbupZzSDCsFTzqT5bUAcb8rBzhx1z4qFY0C
xLQUWN0T2YLdJj2txtIrznTJODvpoi3kfF5TrzkAWuFM2wh3YfRVjzyuWlvbwYUfEaNqhHr1xxqq
y36xQ9N6Hr+pD8gvUZVTg+q4ZnTN5sKlTHYhpinDdobJY94JmqgfvbnWQ1oxoi1KkM0whqRvgC8l
wj4pY6PRSk5KajXq08rpXLlzS/Je0CviyZeU+bwgGXgIv+oHPQFhBIo0ElwYeO4Pw4sE+8e16Pyy
UwGXlgrhWfMv+VBFSqNUTXFSx92cAIVB5SXnZtWp/Mv9+8fOMunp0CfT5A6vX+NbG9lLMdQ4XcEr
b8CS65MVlNF84v72lN/GFoFkRZiedTqMWaxxx4y4YgpyDGu112rFqCEab2X/LkdO3wYXrrmLJqh/
KyhhzsVqdR+jd2tQi859jTX3fDly+Ta1CA6TtqxVgpcbs/PEq9PWM/Py9vfPuZhKkW8TC5fMu06M
LWsTqOCcSPpujpNTx1epPK0t2+UI5NvQfAF/PDWF1oSjVMyeIwl4d+jKnmb2Fo1a8M1bTqbt0uGd
kRWM6MqJtxe+ecQsjzrOGANtM/fgkg3ul1etgtMvDopYGNnQQcZtg1RnEe+FVVwMnGcZwisZA0l/
CKPA2IharwzSVBcJ1Gpr7bLD+ja58MQMXB9qL+PcG1rkgvgAcmmv6rDG20jWzCycr876IR0yEJLW
bX/QmbGXJON2GGQ3TmLfispz2g3XMedPElMOEuuvoHu4m7TippeHu8IIaZHCy0TVEWWrfa6G+yzn
h2w4ZCW5aft8F3eId3myAoe7nLd/b8iykNibE9CjM9K6dzo3/5j80WuP3bl9YYDqaqcZFTfmoPCW
UT2O0Exp92utz7UzsQQaDiTOM0nG5c2CaJv58UmWtq1EO9DWznVMrbkyn9ey6ost4B8HcQk6jHoG
nr0BzmnGeMToI4XP5hs0nCGwDQZzh/hsn18Z7/hkPNZKMGL2G2Ww1ez+cgXqx/ovPJfAKDQbyj8p
XtxRxc/YHx7ZFHA9zWUPvcsiGhZ0nYX78o3/51oYC3/Wa4WtS/xP/6MK5jdO3aDMtl7CvOg3wckO
0Q2igvF/4c5KSaqIPkZA0+KAmX6JxqD3HtTvIJJQnBxF0/DT/lhrlF58D34YXbiz0ADP/5D36BM2
JU05StX8+vfn4PKp/WFi4cmaZBRyLAMlPNcj5spsGjkSPNk8CCN27Dq8WitFXIyHflhcODJFhThM
KghAbqCzKOqHHNPGunUVml914v7+dRed2Q9TC2dWyIWZ5TKmwWTBqDzITicahJOK/7uZi/MX1red
ZXoKPitwWDUY/pqrvi0IksEVDpHdvQG8aNC7wKbGFH+tBcoXoeU/7S5iIYJ5Il4bwO5pGz45Rgwk
cOaH7rSJjuCrdnvfUp0ipKXfb63/FTjqp/FFXDSWPehqSnw0hj7uZsPD25y2Eje/Lv11TtGVC7hM
XaXcmEqzwbFRaiR1mMtP1MYBozDIf3rn9/28fO1AXgS6NwVTVItljZpawyAdOoEZlG+HllBG5BUT
l0/mt4nl4g1qURAdUPmRPE9pT1lzYONam+vyTfs2snDKbFCirtFghE3sqjRLR+hKMHXGpqiKrUDn
7/dlWzO3cMVyASYBhcBF6gUBGxkyGg36WubDYIJHtzIff7e2toLzv/8RXzZhPPG+bIHp5M+xWjkF
uweVAf3dyNpJWDjghNVmbDITPeGSOKpIaFGWKydhzcS8qj++A3g/UN0nHcZjs+RV0sS1XhX3v3/F
v/in74OwcLkyB8/wNLe2GzcxqJk5KjJ5GxR/NyBy8+wvgTQNoj+r7fu1PVr43yhBtVvqAQer3OhV
duqrZF9v6k/JAy7NK86JSv8H2ehlR/HPxy7h2kZPZpZEfCxCQaBCv+ovs/hDCGMEk07H1unADvMw
pwX/3/zqf0pDGrRbbBNky+CG+e97iVSbTymDPyZV6NbSh66iCqVE3sp2XsxIf5hZbGeaCzsUCsKC
LGiC9jhnpBDIQaYjb9cYbi4fnR+2FlsItUElnspifmK6QyUoeZ1rXTMgvQ6qXR2AeGbd11+uvv5j
VVmKUnKlxLiqBassQItiNxv9T1ACkhlMHW/W+sUXXdcPewuPr+khEVIjDL+fIOJkxHnscrOOqSHJ
psu1LPdDTay+oBevPsjKLDwxGpS4FmubYg5WUSvEXrWnvw8A4c5txsQJ7zQqo5yHiGHtRl68kN8W
l3eDiIiM2uzPBrXywiiioFumvfm1ckDn1+uvGs0PM4vlJEBnN3YIjiLz9j/6EeKxf7KgSVNtbHe1
izk/Y79ZW7ylRAd/o8YBX6wid4A0epw5M/xWI8AKaX4uHHkVXwCazYtH5sc3Lh7Xotb6cEh4vBFc
t/2xq8ZN2bSfSmdtdE2MByWaLKeHanwShsNGVa3Cw0hQf5aM3tFsQY4kEZ3Hsqj0hobw6wqDc7Qb
lNeokgNJzh0pxmR0Pb5PJnHCXtpPytmM3rn6lKkfZdsLmtUTUEKmPLqiDPdtK+5NHbPr4w03Eo2S
dKq2taQ/gfrTG8HP4UhyCMi6NGm+ZsRnMw7vCi69xgQC2y1xNF75EHk/Z9AJ1Oo3hrI2hIon9WiG
4oZktVvIgmqIJoeBuYrACJ8VX5ed/SpnFUofeYlR8prd6oPqpvJIIR12YhqnbRJTWYodjRkbK+qP
dcZfrKF55t2EYh33tLD4SFKpo+pgnkBJvZ2MtyQuvMnSfBtYKB/E56PXmbKNfmUUGwjh9YJOo3ka
iuG17NRHFfozpBOPtTE88ARiKeAq8OwoPY6ZAfKxDsgLrdmL9HVq4kOpdNt8sncJV9ysF9tU4RHN
wu49L8rR0QfjPPbdPorqTTjl3tRbtLOq98FmntXqd3LRuiV5a0qWbSemPJZQi67yyctr8ahPUugO
1fQY15i2gCx1nGtXkkJ2aT26U/0WF3UgQFuc2IYnm6arRNAuMr+k2nIa8M61oLUK820/Fm7VgAVE
6rwiaRxu5UcyYo4yem+BfejBNsyKt6IBu0SHTpsRgcioT3esKr1qDA96wUHiVPjGmPgJNlWKwBNo
gmq3M+wH0ag7bRAuFIZuBnaqjENnspdUwVBanu3TtNnB5R7Vyh4pIrmbLm93rZX406DvcNi3IwS8
ZKYeB0Pf6hP65rlqdnQYrdKpItD3DrmTYyAuSnhGE93eFuJeFuTW1jDiOmDaxryTQ4tCGYS2IKsA
M60rp8m9hrnprAWVWTzTK4eym4yPav9gsGc7HU9FPQ8As0Ad+80kiANogaNyG4B3EzDdkLh6lZsu
OGcDkMZDEUKrD1HHnUEzfJJciV4EiEAckww7kdi7nmRu01pOHUVBLqn7fCyPRWK4o61upmKC9nsX
4Nx5YtKDMPmAr/SzSvOMwT5xE396VzfIIqe7qLtVWwx1YmZVGM8VuGEEsRBc1G7SQ4GrBbwgMa+N
stwZI/YLkAJpGp+KCnPUIZR8bMXPe+INSm7SZsTPKR8kAyqiMdRSWLshULubhoL2OONt8VI2+l0c
Kje6pmxKIwGNb18/MNXehBF0PdX8JI3TvZoqtBGFM0wnxSpd8Ch6JSg6wrcBeCC19bpSc+CrsFKy
qwEGEStFkELMsiJBqPYbTlJaqXFOGf7zkEsUFRVQOZW3YxIfBW5IUw5XMTg7yVVhWo4s5ceRoHnR
clrxyqsyxFXxsbKeW6sAjKBC+elgTpE7KoUnjBMpjkQqYTh1imLPx2ul111wcmFK9o41MU1Alw3B
iD1OtwOqzs2QPlct0O7F1zA+hNHraB1IKCio0vAtPS05tKcymarorIv4qrRqRyG4NtiqHnfNAj0A
k+74FGTGqQIzSdZ7fSH8kd8NoqcDkwNdfq3VkRYj+GAwVt60qluyyDHSpwoEnIWqeLrh192txl5T
nKOieABM09OVazEktMKJVeLIbYRJoQlzEmazDzV2ECWjPQEclpyZDuGAVnOs6QwAK6RWZU+Xh13b
cyfMgLgbI6/pNCj8hDTp74mFIS0921bGaxpuRcuhtxy7ttX7kUlcDsqrrNdpyUqaoIrWjk8qAJGm
nsHRxVj/jS3f9PZryB+M8KbAj1AA/BXDVrNeCV74ZHiNYrj3+LrnN3X1UIWoSSa2lzDTqQiYhnBf
zLZ0Y9OkCcpMrNBAEoX9/Ywm7qrpOx85HeQnriNzwLGsRE3l/lHqAj6dmshy9al1en6txvd6C9xD
+AAaW3caX0DXgIcuoiw3HWgMybXpae0bEbdq2qCQtTHZq6WeicqcuuEOrxBdbsDY7eRVel0b2tYS
If5ceRNNs0GFpjWEIOw75GOU9DeWdZjPQ9WAg5rdRZagOdp3hZCosFCT3oYjUEZ4pDSZ8mxf499L
TUBkf+ZejU00aK1TI9susSrwqFo0nOoDZC6ZcjVYYGiV7qZhP2VQfhSfwpq8fnppioq2jboZ5cbt
U8uFdBQeuieNvNQDarwpweMdUzuTnNywvEyJPSG/t/wzNAYHT4LDLMgATu9Tn7kJaKb7GEOPJacl
XjPZvgN3v1N2QBxXgSW98eEmMVQahleCdRRYVWri8e2kwWMYIZbYrjHPZs7wd1CIH5V9nVkPuY4j
OXyWnU4bWfih+kqwuzG+qXns5EemvxdMAVHkPgQDgI4z3A98m7DczabUbfviqtUHp65eElU4ddd6
pHjn0a2h3BrdSZ+eJwGGmFcV7Vhc3g0LzU0+7G3rCyEQrfGoSNzecTOkrIspAaG7HQFsWb0DyUxH
OaFAqTuR8mJ1HbVT+WYonuIeq5vMSlSuZhV+V7AgAjx20iQnhjtqweJp8QFxQa+6CcKOfniLdcQS
xNhWUOnSDSfHZauilMpoqqqBJB5s/ZxaQQhzIT9mHAFGM1I+RUGSQdCMiXuwbDmpAWNN4zACqiQm
Y7EOOTf22iioqDDxEo5QR3jk8YnVR2MAhzpp3aZ7ndqzHp4NHUdK2g0tqPHZTZmeY3JOhk0d3ZH8
Tu+foVlkct+Kr5JsL9n39nRTMe6k5euAG1Y0L3J73abcaUs4AhCXhBhslyQ/IS92/x5NL21XQJji
rDd7TTNnl1pkVzw/gefaMci1ot7nRupU43aYDrL9yvmNZtxF431nAEuMg5zkn7rBaW5tDcPLxkfZ
PozhGQUfh8WYR5heGYeOe0+Oo7GXpdEplR3+k5gciHE1hMeaAWoI2HGKKM6uHjNpfpQTh42q26Sm
a2aRr2rbONE35fyPheQhivI6W30xMMGXkozaZur2deXq9uBFyUBNDUJZpupNpepkeu3oSkNZqIC5
BZ68jmjP9U3aApQUtm6kgoKn2Rcc0V3faq6UaO8xg2NuK8oJpC2BcGeQD2L2OZ6AV9Z1qoqTVik0
rG8LxS8yCDLCKUbtRx4XTtJjoifqdlVyHYHeWiJ76PO4Rm24cfEKD/8F7nTapWCG7UYPFWkHJLVM
KVyebHo4i0F/JFIGsdmtbd2W0smQEhpbZ7CjUROn1Ao/FELc2gT5iooQXQIfQlj7JDK2et7dDfbk
CxDu0jSZUm+ARxpAysXYba3uknFCebTmNSWZ+t4YGdW1p5QEHV6AtN5NeuUMsu4h6nahO1dEya0E
d9XlzwV51Sucu2jcyHniThlusxK5aIY7uRRgHBZPRIif8JZhUiwVN1PzWVkfhX3KwVXQ6bpTIBZs
e92Juyjo4p528I3grD4ncbJRmptRvRU5okWJOKOJvUOgpCG26w3ujsa5D1XQ+2wtJaG5SB0ZVcUB
LwbAIVTLr1U4IzO0z6HNt2USIzaU1ftCeerHK0m977OX0TjE4wPDyHHeeMzKHBIDJ5ZOXoc7kDXE
4cYVae9yG81ThsOkvZvkc6q5o6sfZLgSIRTPY1rakSsSQXumn4zqpS6eOwvUCmEGpQMocjaxT1L4
PAbXnzmt8pxVJjxm61v2IdKqnckeSYbx8uYsjCdVeiD2sbQPVnhUzGPV4Vmp7jOkCyrDI4SAIbFs
qsUGLZrnCNTeZZ86dfqaah95jmctjF+BnUQ4QEwvEtrObDIK7K5fKaGvKtBBaM6IdJKh9PWY4SXv
vFB+UifTjRliWOkuMR9y4zVihTdM99CbCThoLlrw7KrzGYX+hspV1+T7XsHZzMDu1twPY0yV8VZO
oTHd3hI8hCJ6Hse71CBUi0C+aXeHNo/orA2v5XiLoAcBkoK0R3Bk4VZqMjiu0/Ng7cp6S6IPIQCQ
wncjFPNMyLtRllTewJCbiHOCUD4UjaNgVtSGP+7FM2HP+MiNigmFyXwi6bVpvMv6A2/PQnrV+WOB
c6aK69R4t6roBjEM5T1qcGrhZPzWANsNWM5lqMUpIVCgNrQIJsiMFoJyAzdRr309B6+TCnWVqoPL
TMCg8UXggCPEqMNjM7yHosAKg1Y9+VRU5lvahxymSHEGXySKU/fMK6UPCYd8wjysAcZ1pRdug5QY
9RwaVwZl5ktR2I6YkDhVeOuxYQR9oUlxG0SDDFdSHi03CuGkpOd0JnyPe0ctPXTecVk0KrTS0ZIz
lMxpYiMYUd7y8Za02QagCiqJ95IEJcCt8th6Mc+dUf9Q8ydgCCm3xVOpoGgm7pUkuS1kftcZFR5F
BVq2ULW2s5M+XCEDw2l6qKvHLnxqBnnbp4/G9JkAKW1lb4lySvvSsZvesbFFVY1IhVPSoqUL2ggf
Qg/n3AjdUSg3aqSe0Djc91O6bdhtVxU0mT8Ot1mLHnmiBlORe1FUOZXRBQkKzwjlCZXrZjvUjyBK
8BT2pJpIMYsdAlx5PEegRao7EMAT62iW5GqIjWdeIx3S4WYNYDGHQNYNr0X2ysm0r5oIHDvIKWST
tkj4zFq4qTjkuuaN0efIYycub20r3sQCCFnkC0qXOQzN8qnfaxhXrhXpYIQxoogUdFuaGaKbXRev
aor9LCMq2V/5cMvAiRzhrGq2Dx4711AzN8egQwkMwlTKNNZDDwXZvZlcVwOhlpYdRt47TMWTVEzb
GJGilVU3EsTEwyJ3asziDNA3gRaoG/MbtRG+DSeSmKiKKOC9MTNfzcbbCS+bMCZUXBBBlwlV4Kxa
OK0BOJpGe47N2Fdl/YpMhdPXiYPU29X74mSUepCn7QkC30gbp7NVY1ICoORx3MskcrJqr7Q3hZ04
4Nx2DeOtjFRHl/HDx8Dm7JCynk62he+ZfC2vXDPFmsnI8UUdbuThw2Yh6icqZXhTq+rLxv8QkNkV
6YQ8ASFOeyB2BFRG7tcTeNgndEPRc4jxf7+1BraF1KJDptGBUColSQVphLzRaWVGDSUx8pSht2LH
UnrMISN4zXYcEI8suWk086atP9TsZkKloRs8M8a8gjkhxHrn2mOErK7PXxMwTeH5iAdaC4jjESg2
qcYThE8xiA5qdkzfUhs8j/6og0BHs6rGG7ieehYoDP1xAjdOodRwb6r92ZisQQytyEfL4j5QPiWo
5cetkNlJqcP0LoyK6L1JRBF6etwgI5TkZAtn8l5jMh63fTxC542jtspbjB+Ae3GOISrTMinUFFo6
NLxEolK7EY5EZxU3Nrp+wqifUn347HTJy8GxBz+rDadKYl/qGL2SQn6QUTBWoFGPXv2t3LU7NdJ9
rqiuHBpuKBdXuAuJFyb5OyTvd2AaRiaQDQijmFl+GAXvvXwcoAPT2+UuF+KUDRa0EfuC+DHmpSAD
iOwXWSTu+RVpks5VzB6/boRHatNSDbKeVVvJjj21SbyIC4K9k0+yUm0FZG2djne3dvWmgHU/T/Jz
qlsYb8j1wlPy9KtgtuYIuYTrg1AQ1Qv20IoaXIFNeTMlqNHoBZBGSnHdlNX1ZJXXWdJBJ89sOlrl
5bUyYC1HwiqQXLG3jmubYZQtB+Ooh7ggES0kLXRDOzyqY43yG5h5ElC7IdJSM+lVMDiVKNmDfWYT
yd1dYhO8OtPWLrtH3iNyKkTyaUraQ1eArqsr/ayItw3U2SD8ghjZ+i/SzmtJbi3H2k/ECHpzS5PM
zPJOZW4YkqpE7z2ffj6q/39OicqpnOm+6egInSgkt8EGFhYW8pu6kQ4xYVqW0x4Xtc1VVSt7MbpK
yBmkJLMTuD8l4dio7/Mgc1L1WzyCDeYPgvkqcbwF/GSsMv8kv9I1jrd6G8iTJ5H0p5XfyW+DpPPG
q2SJJnM4wCzV174CP1oye6h5U0jT69IiEXliblwSI6IZ/FK5AC3+ruYtNUvpcrbavTQzWjvIvSoW
AKI4cIvgF8ArFjK4SogzB9JarIdOU5wO6LVJr2f1HcGBmulMlbwvRuBY7VdHu6DeHGdjBkF4lckC
p0HcjRLgwWBrkgJaXO0hQjNnJZ12Yl5cRcX3RF6lA0JIyqWX4MBg6NiVhCPT7qVBvFOX6EoUkYUe
bkfhO+PuLhUkV+1keVG0na6/MQbXCddMKXiR4I0yJcXqH00xsVsAb86ao8LpM7viu5R1pD0ynx3y
655yfF38lI0U/EYmSvEgJ11gB3PmZvFL0963VrWvKl+QkmMgGzfFpKAO9VoMH+2g7LJFsOPqEjxN
sSJ/TvtdUok7K8udWuC+K2xskO3UUeHS4luV5mlhaTT9Q5Vkt8vJya0KPzjsGGbNEcwvR1ihgXxT
I6kv9ISTLwTNjjKQxMdtZXf813NAEACLVI2Wm6Sju5g/XKSGPaI+ODTdZZMheqgG9yHvnwG2YoTz
zZi3E0RGxjlFUfUj1VLkz4viAGqiaN9rqb+AKteTlC2eENAREjKGizTKpOZexDFvnGB3ggXMdpOl
3+Kpc2ZK5l3/2saqF8zDVaIVT1qcOZ3BPIAQtAiOYRkOriDEv5ZEfzYSkTbGehcZ8kM+lM7cjju0
9wiWOnMndcO9MTKcwURNaR5dqafJJFoHGegHk6euZK6XMt0lo+Tn5MpNM/py+dJancre54dZWvwx
AjlfBSGsq1bUVzgZ6Lc6tLmw66TZo9/lJlZjZuoYXoPH1ED2MjT1K0P0YFHfBEJ2hditIw3TRRd+
V8z7WXqcinRXRITV6fS+Yp0D/NZm0q5GlPhEWXMCMExJbC4Da+IWyIeqn53G1Nx2NI/Uk36KIi92
3tlVojld98LUTu5Y54YqefxQXBtSaKu4gjmhKEIeUxbNrgt7IjXuOhqoPdBpxVSOHLSnkhnnmS1+
Oka3agghMfgBe+dpCvXLLgquhfoFN+OrVehpSnapTzpX6DXCftn9arsrTTZ4moy9FBkX4RAel769
zDrRXnP9per3lpBe9kLoqyuhfODSheb4Ugi8fJZ4kXbxzjB7nsIi/JnOMMGrG00sf0iq5jUJuhvt
ID+EauEMWXzRz+lRM9OLpFGOemVdBCmgohp7cxbfirLJ6x4UzhQKB4nXMgO0mFUVCe83JXvLmfJm
gO0pGhDaiiyFr6HVuGbmB2oKrmXC8ZqUH51R7a0KuUZN4XYFhzxXDBIIdY/7dqQy98pOuavy7LZd
Y48WOZAEneSk4Twf4qW2RajEwGHOwDvQy7czo357a9fzkRwWphupfM93g4dEkB814VtU9aj2PS+C
4ma8OaEoHksiri57jxsgxNQL1AZXCZ7RPIoK6z4WDmAraY/hMITXmRkoOcTMNpje5Ta2mSgKRJ/t
CLCdOp19AVmvxbpVzNwxa/Y9edRZ3QzQ2xy8znoNmuqgkrShukLDfW1PQAOhUjvJUnth9tSIP5Qm
dDreflriclq2pt4xW8tVptAbE1T6UQAcqXDNQm+P5nSEW2YX9YUx9Uj46QRKd/TWS5phN+NLrOh2
Q/VrEEO3wRm0LdM9q+y4WL1TisneWGI7pCKXpYoTCrdNKDuGgkBncjHyfJml6AXWcYlAoDjVhvWo
DaCxF4k88JcWdPXuW/KFkVunDccRyucayabKRamg+FN9N0edYPJHG1VOGX3MyQ9hstzBOBQVs1fN
2B6l1y5UPblL7Sm/E7LluJgPSXRnyt/MoHZSGaw+vi3j8JC2P5Mm2bXaMUYZQVleSwmfmXZu04Ob
Simn9i2HXlYke1nCy0CyhVhhQvQgwwa3tSL016ObWJadMKk8RAAT8yYfb1o6lPNgtGO9ZESYPzXX
enC5qB/SdD8gVpRElasNfhkHtl5wEeVngdhR6B4afK0Y+LJI4Ui5EsYbiRFmY6bh70ZbNt4VnrQs
ec2ovE0floFirna96PNu/UVm4k7xUyxUTi/n5BF3YnNj6T8j07xKh+Ro9M9VQnix3LXpS5QGTiyh
zVLd6ZAOhu6qDh5oLCSNLWwpfZPV4GiJT4r51seTazFLdqKsYfGoKHq2V0wGs5fz9UgerRXvgtoe
EoXCkGl4VfU9b6JdEyjEhbHbT8zfDRo7Cq/KRtnrzWjTrWmL9Utrmu8tmVdav+hNYfdNdGsBEgTq
5KRkkwkiwEXoSgBf+WDsCXgKAZ4EkXWbI2ExKjvV/ChEwgso2mbSk5ItN4MoohB9PaqmRwXTjXtw
obl2WuozQRfwpN9F2lUP10HTPsKUEEVUPJTYfakfLrTmNg1nL1MuKp3zTCSQC+9y9bpMpi1rP2b5
QpgFkmaNkWnCxxhdSgvCNvLA9exdxnrZtfxaQBgp2pfMVOxpiYg1Y3S/Uht1LvBc8y4Dhg2k4F4U
WmYpzTbFGy7hc085KOwYYkL6XpfMHDLI8s1hT2RDnXPNsW5KCn2SyMpYv+Kq9fTuZy29WrHsWmUJ
UB86c/MiMYcuCHRUfh/arHSl/Getv4fSrwgMIVNSW4l6zxov++mq1t4rUrqkW5x+UO24RrhhvmgG
qn5qaJtC7AkLDczWndBcalZ1EVG81+SXdOx3UfNUjeinIeikRPtqYJzkrbUCoQnjQWN+pCSR4gkg
zT2YWXUUUwPmwPPvotCKjkR3BiQtZYn2VnOlq6OtzLWdJ4snt+SeVXsUg8GJqAoljbkXxXBn8XEL
B0nJo51kCq46MGJsqFwa1ewFJ5mSlTACze6JxALCFiUOCF8Dz9Tyb6mVOWEsOgFASBrmdpg+GngX
NQxAGgyvlwFVZGDhkGPCBM5A++imF40loCnGqZKrOK2AWe4UWXIj0kUpp2YzNLtJFo5J/IuyvaPl
wjHIq73YWbhO/INaAaW1N1UvXoqD5nYmHc+MpR8VYJdKpcaUHRKqeOaVmAGU4hysmVnjBsr04u0U
7ydZJpKh1lzXXhWV+64zj6FU72qt83RTca2MSWqJ7kKRYoTtrxTULtfQz0p03hRKW5T0M8PwAspf
WiTd6aHuDjHea6BPFsU9Ia68Qso9rZ93DdD1yFfHo69VsVNELwG1klJExWF5UkmaReNVjCgLka+M
0o+Rj5eN5sD8I6LP4Vs2gDPB9hhQZO9JGdZCZcb+ZEQjYTLsE6Vzo+BtAcdTKpH5gKVTRflurhs3
h6YWqm9NvdgRlfZ5+FEm5Go51Rodj8mBCCxQ6CVzpLXwVNd7vZTf5ZiXqmMAofAzFBZbVHAOVeHk
2a8pva/a2DeNh7mqncmaVmgGAPdt0aF0hdwzrmUOmhwySbMhi+uI3vTk0UghBwjrhVncvNhXq6sB
mav6yi6TkFmJii11dF1O1VuiPZvKr0S+YKTIruBINtzLgUJJMgrOGD/XRXUtBb1fcLTqkbS+rq4H
iB59S30FjFNKO0eJ38WhrlCrfzX71h3JJwwCdKkAL64lu2mVXVIcDPFSTbN9Hn8Eq9j8iJsmtjYU
FIiyj2pNgVrzvipXrM701Fn36Kl67jpq1RotIEZFWbZzg1amxHUZmA3BJKKYPaXS0HrRpNpLJ/o4
VZSrlw+iODvlCdXn1zT+2WoPDLICUxVuJStfYTj8ln7RZeWFriuulquOEMdAKWD7qXKrLLNfVIub
ybMrzgX40NtaZA3UX6pEpZBx3AWk7fatkQWfl1cW+PC6theu57zk/sJCLWG5kw24QY9RNHmDUtgG
mKYUcp7XhKaoSabBeiQcKbcvqpD/Y2quYClM0oXMn99IUeJ1qeUk1JMC6aMVUJiZFUQCE09i2Eym
MMe+e0iAmxuqcgRnWgNzYbyXh8jt5xlGB/CwHt9lXbGzKBoWA2MUgONk/WcJ9zrUf0LwdDqZiED4
YNBrYxyGkUJxAF122SfE3OMKF8uBI8aV3eaAbeaTVU0AK4Ijkd2MTexYPG6idENNOBPb30WZQHse
R7+GDmIQ5kvRU9WKd/ko7wrBz+v8ULUoow2Puf6UW1el8tQmd5Fxb7CsgWXsBn2vpx9yLkEh+FkO
9z24TUZxC7q3MwbQJE3dATnz8qJzzGqvKdN+1skeFp5s3S+Ct8ToPDFAuqv8QUGDAEEwP+SKYkRI
gNryxyr1PjA68jm/XxDOBeyojN2khgwz/iU0jV9QdExGRjvFj6r1IylkpzdHR0bjh1EbTk98Z+n+
WL8k0uBr0VsK2lhTrol03iR4chmZjsYbxET4VuH/WjtluGrChCD8yszKG6Xvvb4ZdrW+72rk8rgX
ZobfKoQ93Yp7KCCv6fQkWfdCjmsHmLYQJQNVNHK4Ti/oQVGrvjKHdy14bmpHjOqdNOZ7fXzStUMZ
VNcWjhBJYFeTkKETn5oZSCrI3BrUSShTNw8H/sAI94Baeiq6pfIaGLFTTpqbIWEkh/lO6ZudkT13
CjF0lLmGZtlQ5Jx8pjQavuVBeimCuxl5SzzIWDYDJzr3NgMH/ZgbllDxZiazrRCq57wPYXNhGDqE
RWBhlYJTn3gj6F9tEcn3yVFTTMdoiwulxYsi1mzPVbgPxGuQaieeeMHwlaqoMHQ1pp44Lr4Koijm
9S41RHA6cVcJCwKPwzdpJNVeqsciLJ+WCq5FSPRchvdmMe3zovUUo3PSJICsoO1HWqw6CDBLbLiB
dNX2yNoroj0b75LVXlBz2SOxivcbfqjqs6EPDxXFxDkhz5jyn3E9OX0sehDJLtS4P9QSc81G9XbS
bhfqiHFP/JDdLI3iNfm+UcDu4zVrZTTdQilGAE0pj6E67ypRdjrqAznw/UAPcR6V9+kguGHyGoAT
av1CUYvy7IehmLagIjAoGftMo2+7mA6Z9Wue4VfhuylEFClBR5f7TXKcqtSNi963FNFJUqT6yuSy
UARGehNXpQOoNpS3VHGD6KGHa6fLtd1Sh60JEgI1uEs6Rp/X2mOsWMQasWc1iFitISKB+zKvSNg7
FWvoiL3dANpXnewneuzq8pU63kYQBRhfY/eT6rcR1JMklWp7bDJyYuUg1tQMqNeoMAxGhKvI9eP8
Le8gsma3kSL4Q19B2QNaAWh2LGvyR1xOHyI+rj8iWOylgeBkbXQl0RmTAzi0i/SzUhUgNooNkuAt
unYTZFdSOl0I62GIcfN4J91IWImGMnJJPptTgZQK4gi5cieVS12k5aVUPjVJ5oohxKWivSmYdGXE
9UfNq08CsNgLTd9xou9yqq4JzK6gdWBleUKuX4biBBBHY9kUXLZxtFcL+DBSspcSHNosQ0MGXFgo
ebWAgaVp7Qt1hifQOroOZFLetm0LnQreh6naRYazF76VcgcLjrXmdg1tf7+g+iqBhEk6kVNGoBao
Xj5k9wr1tqk24clIVEyIU3RtT+sL1faOw1RQPDSkQzkuuzzS39VluqQqw4n5nveaXZWyG1LRbejF
0SkdxfM+gewSRiacn/xCFlIAI+mhbYx7JTUcU5dQwTd8NYv2S1vfKMyT0iiiRylqe1xOxIDtICMQ
HyciFGp0Zt27SV78qKfZlwPRbkf9MAzGhTBU8FiYmtuP4FjiccwAGhbl2I/tRaxDdrOafZIJsLyG
O7R/U8qa1YPI+kx57OjF/ItCcbZS3DhGkde2t6FC9Co0blKV0Drfc56JobH22vyil9VbhoAkWTE0
vthpQb5cJaQuTECkQWvtrMssqJHqrxxZk67VcVaOi1Ff1jpaQoALJYSXrO8ctbuaqO0aFZ0XFKbY
ZdeitBWHxIVzJj3W5uInxA/VSLtWBA2um45S3bkJNlLjF57Foyec1y0JXGU0X7UVdYpdrb1YgAXr
6a4jkRqN9CGcHtUFZQYNlkLBSloqIZokirvF5LUNWcKG4Fmj7lYQflrieIgq/vYi3Wh6gDCBcpV0
BjnpuyK0ZBzI5lAdHElbUhh3LfWfgSpvlJiOjLNlnpQtaoK7iOMO1f9HbaUQif2lWqaPhdo5IViM
QFmHaoPTKs1jojL6OwtZXsX4NQcShS/JNdT0e7Xmek0dvCewj8KQEKcRXEOsXR0sOJ8PslJ9F3lP
9fpA+QJsslvcCB23ZHzIx8k3uMFNZHplCmuiKYSPbhmOYRjkPlGnBs8v38Mxm/ymCa7kSBmcTjd/
9Hy8N8R94gaEE/sp10W70kAMx3GOoFb0TE6K7vKpvdCnVD9IuXxceAHdaYgz6gTho1ov9602j9+m
uC39Wpjf45J5vHXUvyuSeF0MhJx1lkk7uZu742hJlAg7MbS1hIg6FkbUDsXovquaXbEADYQ9FZxe
vYTocmcm8mHMm0cylqtgrSbUA+KMnVoNTCRfripVB9BvuYnd6HbGzL8HDV2Oiq44zLLk1QkN6lxC
fxCk4Z0wsbb7nLBMBrFzklBLHDGTLpXCOIaTXF9JrQgcW8lI74eKNl60MUTMMy0BJ+UAPtHlN81h
WavBI12HCeV4aZhQ44ICVA2EG+01iKUAuZaeHGXzXGP4Sbu6amqahpwttdc/W3JyK1xmpBjXHovA
F26kAR4UgrsZ/ZnoVdg9J8xG5HxV++2cyEOz5Vy/q3yyzePTT9g0kdVim4dKOuDtSGEYX6zykvLc
w65KHSKybk/odLnKChGbexkJkjM/R09xY5MHXJzTBDnZAfLpx2xalMRFnDRrbZtbaQVhei1Yz+W4
O7PZJ3sjPhnZNCgNY5nG5UDZnPYdisDHHukYaW8E60ePVDWIrNz6ACsFuc/K45H/2v7pBTdlCyVE
Tde3kyaWPpdSAel8fw6e0wJWTTqfa8E6faz+MbE5zkXBjL/ekmj2D5a9mnaETdq90ZHkWdTAoD53
avkhtdVdCZz+9dedbo7S/7G9OdJSMZbRYqF1UP8ergSIdwdwemxsgBS6/M+pS66b9Vd7zSdzm+Or
lVJdDSarqZHD5ta3PL81pQe9eB1Wcg6x0Nefd/rs/PN1mwM6ddrSDQxLZqTlLhiCdxS694qs8iKa
91lsPXxt7eRRMSRDhgdhaeJWnCcS86wyqF/7KpwEQrei+Pm1AenkSflkYdOdJLbQguEA/UuZQrqM
Gfs47/Rdd1Y26dynbBqS4qSbIz1VYj+iPhJ3Agikf+Zb1j/x11H49C2bU6/KnVbIMaslQPRZ1GI3
q+0xH9KdJDfPk1LDUQ6Ny8mqLxNFfYjn/jVv4m8CsNuZH3KyA/LTD9lcgWBMC7Gj1ZKGCemxaZur
SFOv5Dr4SOEv1GRrWZ3uOoggozk8CaF+zsGtZ/6rhdjciaWMh0YvERboGE9VXsPdRreeyV97cANm
9a5Kjpl/bsbs2g74ldHNzYC7AqSginSX+oFf7Ya95Ms7dX9WVeDcid147zhPKy2baKAtLpUdTPKD
cVUfGnxLdGYE68m3CCk1RVMJiChw8sGfWp/5lGDSy4TjJH6o7XtoMFklPKMIJJ30J5+MbLaK5G6i
ZWFtgs+VO4NifJr13w21+DEp/dXST4YtDsnVALE7kqjuEeLd0L4Htm+A5o1Qngd4vYF2mQbU684c
45M7+um3bXZUyq3RbOFB+HRaeaClhypyV90iWukKJz2oO8rDoKYOVEGCg/jH1+bPLf9mn5sAWatM
X1aH8X2uKW6La+OO5Hxt5bQ0jGXJPMaMuLa2YtthOiXpJCDRpb7Nvu6Ds7b3lJX9gSGI/S7WvPJx
1U/Jn7+2+1sQYntdLNoBNEk2QHe0jT+sMn2oJION1+z4mjKqWV2P/f2o+PVd6a+Kq6advweSC2x8
NfnR9eySaTffEfGTvPZBOy5HcddBCvRkphIWjnhGx+zkwfz8+zbONKDTYDQKhZmXjGlSP2Cx0F2D
bJHP2J875a69jPbQ6fUfkXeu2/m3HslXS7O5eJoE0mu1uC8GfqDb4RJCuHAdfwmX5CK0XOzYH1Rg
jLf5VvAsx/CXb7JNKcIFt4e/dexi53/hd069Lp8XZHNTc2qcE+1AkT8e4SMgIwdLRrrvvGifHKOn
mUm9X5+QUw8mEJYE60JXDdna3D6RpEGpegKbKoEfLN4jZHrmgp+0oIqqqlumLkPW2zi4aFKqrplQ
MuxZsf6nLCy7r79hXZO/dvKTBflPC0bdJvJYcYjm5bsWMxVhrvcdXSS0Pp75lpNKAJZqKBIT1BRL
2gpPDmMbDvo8QkoEfqEywIgEEIx1lNkERsHZYM4FxPmzvfkn5QWZkaPLjCTUVPmvGK0XclWBtIQU
K+AvQxL91SjsYAp9SLGeOxYnBT4/29usaW+kBTMMmec0yhVUAzFwBh3WLIrgfXUQS+EjaSvPCOl7
bKW3rrcuRqU41GBwSdPvhW6ELV1DtVA9GJIvcI39r7f8pEP9/Ps2jk3Po1aOFW6v3uAfKiToZoDN
otsLUXGRNf2rBVhmKj0IXA/gGl1BY7wcxOja0pTvBrSAqevPTaA+lSRYumEpKkA8/7vxKIapmmq1
ynuXQCdQBB4J2AmJzMqOfs23wc64G7yGYbeJFz9It18vyHpP/7oDn2xv/EZkzUI1rIqohXHf1c99
Q7NY8QpW5cXK/mtTp9fe4PCLJAyoA23W3ohVYzTWcSuwGXVfdRTgJnsdZ2C6EyQ+m5lp10R/u7OH
8lRQhqrIfxvevBaimOqhZSBqvSpi9DyeEuLH6Gue1Rk86bM+GdrspNKUIQiakPicaCDWnOaW7IzT
Wv/EXxv2ycRmw5Kh1+N+TWCFjIqe9RhME8jmuejq5JH8ZGXj3qUQRQUGrJDaLcmrpI3HLM+9wEgd
bcyvNYonozmfm+B58igaKiNNDFnVRXPjOgpJLeYkYJfGvIaD2T9Rtt6rdLAkEMmSWDmnVHXCN4Ld
yjqKdAocC337whRqHqmd8lsYe/TMo7I3D/Fh8lYJ4spJzsTryumN++fzNqc/6dRM7RVU/qSh9TUj
cOW02ElDfh3E404orTe1g0ATasekim/rJrmxlP4b1daDECrHvE2ezXo4lIP6Ag78WFMxm8YMGgSz
1VthJwm0J0Dgndvlm8gom0ijvRO6X2bRGThGQQGNk/J1Z1IDaSDehun8UeXS8esbfvoTTVodeLMZ
DLbRZGnpx+VJZQcXuvtV2m609zl9/NrGyUfb+G8b2/FfoOZmJK9iiXFJ5ZimlpxKXPra083ytaFT
+YVlMs7C5DwyGWRzBQJlLrRJnlenQSfErtuPu2gvnw2kTiJSn+1sMomgnyeaCpdVhVJ0slvJTXbD
D8Nbx2RCEYWAfi4WWe/RXx7EJBwQdYn5nNvYPkkKswkNGiTaX6IDw8KtP4hL1lFbULn37Tmvf9KV
rKOCZE0nDjE3h2IcFVQtWsDr6NDQz0zvjRO9w4En5Vf21v0S2spdwShzT78orrQzz5t80vX/Y30r
rywGdVkDb6NvQ6MaaOY9FR94jPZ0AZ3BvZa84KK8DG+n79V98m+pSONiRFm2VG1N4bbKl0MSWE3e
40clgea7OVG+DUMBx1m9zUokJ+qBLjULfnNwdoLS37v8p+XNO8G86FzLZJ4iOFRMj2cu4U2zH1C6
Knf9s3bmrpw4xH9a21yWyAp7uZQIYRp32SEjsKNxbP9z1cGEZ3939kz97Wj+NLe5M/kkKrNccKZW
WfAWCEnah28Up23lKLvZsfsIGX74tTv4+2n/0+TmGHeNhM9dZ4+Ekb4z8+SehvqH/8jEVglzzjPF
MEtMCBk0L31y68w6d/n/Bv/++Axlk1WFKW0/jFxdqwv/GqdMhz1oSbKvns5iYWd2SVmP6CeIKtGj
GE0msLCy6pFfnYrCU7vsSUdJQh4sR46Li7qeLqt2uKNl8LWcoUZ2cX3XSwYy6NrYXzaJdfh6jaVz
C7B5hqlmVRjSIt8Qjn0ruoVZ+VKmXWl0VkT6yxCKCpXM+AKBSVuWz6qdrn/+T+f75/qvx+zTmixD
LIaInTBb62H2Igcq7P0qzjbv5svEjo7qOaDk3Oeue/TJni5UdZtO3JRVXXVh4kFEs437e3yMKzx+
vbZ/P83rt2kI+akmOa61WdpZy2eEoMAEYni9NFhMZFPLbqEy8LWdE059NWRJuo6YsGXo249KJGNY
kt/oj+nP1/C2vfBY7SkPuOk+PKourQDrSCBSOTp8IfSdcwYnypJ//oKNd7WYs1B2sEpwQOBjhxn1
X4SkbkJGnBzgY6WwfRGjmyiMJvvEC3eNKxz64wRh8NzU6xPQwp8/ZeN6W6WoujQmo5WvaCs4tD6g
s4nxwZOcV+C3s/MrT3pCnjQJXNBU5N/Y4acjZakVVXyBlHGynkq43aVQnNng/yEy/8fE5pbQ8qYl
pq4Gu85tv1W7aIdyh0cjLjqb61jbr4/T3wEKC/jpe7anSVpoxu35nriNvTHUr2hP801adzPBoqYN
y20W3K9NbpcQcMxEslC0LLIOTRI3ezZkXa0MSVj5M7zNugX56M+kG9u7iAVLJAanMdYwRGVrQaKF
JSzR0vPDUX0WTASalL5chQomuvmj4dyGnfigP8xtHuSsG7MsSWSaP3/2Hlh/RKMjHQVod9mNN0bu
tKwo/FPw/et1XNfpszfdfuXmUY4qvrEYtQp1vDaz9bH6Bf1fpa9SfVtb1IoI0uXXFrdv2r8sgtVI
ukbytS2Pj100LVZhIIKfHmPrUh8vDPPM1PXTW/ePic3hN/WIdusIE634piL/2zQXBRIa2XBOR/n0
pv1jaHPwmy6bJr3Tq3VM9701yN8EpAD+jeXiLVgjf9UQ1Y2fREO5Fsm/+ZbiPRPu+oSZ1MYZmsrJ
LflkY3OZqmoE2pk5BKNBv5d5KyHnPeYv/9mHbA54KJcz95kPyZJpQcdKLby5V78pM9pS/5mlzZlu
8jZd8oaohFnMaOUgMartp+LpPzKyzaINi07n1uKMLZY/CpFdjte0Vn9t4+Tl/GdftE2oOY9dL0YK
S5aaDxYU8XJ5GayBIa33Au16X9s6cwY0+c8wR1bprIib9c4UD8Yo7QTjdjZj72sjJ+/Lpw/axDed
JQZWl7AzCF8+wCIBvJSj8cyNOWdk/fdPr+usVLOl88b6qf4QWP1umOIzIfC5tVr//ZMFCF3NnIXs
S9FFbih81ELpyMOvf2etQLsUxrwgjrM5xUCGkp5MVuXHcnkxB8JOmJszuPlJP4kC5v8z8Zs88uk7
+sVKTSvDRFNAq1Y7u4Q8G0rXFs3C/9HH/M4pPlmSobwPBd3uftlmb2Zp0kJhnfEvf82S+P2wfPqa
zQkeEdSwdLr7CdRN2Lak7JnsyPQvEkVC/ISBy+wRl8bLrz/t3CJuznTTFpGEpmvli51i58ZzGT2J
kK/pjv3azulD989mbY61bCVDkczYUcOrUb+N272SnsF6/krt/rWEpqxQ4JEVGlL+PNgZfGwhNjjY
yo1+NPbmLS2+O8HX97F7Dhw8uV0SPDXVUC3FNM2NcxOrIFdiPar95Sf6kM4gusOz6eaXlt85MPCL
u/jhnM1TnuGzyc0J0dU2qyMxqX1jhLUuQR7uz3jRUx6bDko0tVWiRnmL3wo6E5JbNCB8vX8S9Ydl
VP1SeIvSXzk6p1+fh7/SlnWzPtnavkBqUmfdMAbYepoYOISap2ZSJIfkCHn9ZvCK0std8cf/VcR7
a3azbz1aOoKynncL8ayoQSrnY8rOHMSTGyXB+rfUVZlc2sQKU1d2w0yftL/0a4f2Dzk9w8s5Z2Dj
XA1LjZWsYO0s86lKLLrgG/fr7Tlj4XcG/snjNX06qrOChXmqdp1lujTfnHHfpzwC47b//yrJm53I
0j5t5pTm9dhcri1ksC1duhAQB/36S86Z2dyarJKZoWmx4YWe7WYhO8ar0t04eV+bOeVHUS0kZVVM
S4Y5+6fvkWW9HxSNr1mVt5CsQF3ihaFWrnqu/nFyZz4Z2jg5oHtJMJFr9cOquujS5djnZ1LHcxY2
x1fMB90I109ZgumKGOF26c0zt//cam0OcENOQGEC7xmqq8gx7dVp4kjQyTJZPLMxZ75mO9wsCGtL
oDug9qvpWUcvkSETZ562Mx+jbw7ysIhy0EhYSLvvZQfn7X2O7kf9zK6ctsLDxnAO0vntdZlnWU5D
Ge+vyoWrzYTTw6taF0zLEM68AqddMyeZsqhCUrOt2NA0qA0Cjw0TT9axVhmSvV5j7SjrUTbv/Dx1
lvFguf/nIsJv3/yP3W2tRi+LPstL7K6kLhRU1okO0nXvzq6OqKGLntYZF3RyTRVZs0jnRUPVNneJ
vm1LytW09kftwsou40FEgb23Azj2/4Z3+GRoc6UYhDHUgoGhPo18oqxwQZcVpUYhPfNFp/fuk6XN
zaL+axplnnNM3ti9doecTG2XjoWIqW34Ar5p5aLS1nXmRp8OiP4xvL1nbSQJVrp+YqU4UKhpzXiA
2KE5oDEZZSBkaPqHyIvP9cacdO+fzG4un1LoMygPZ0aZLrL8Kq5u/ouz81pyG0nX7avs6HvMhkkA
iRN75oLes6xK0g1CqlbDe4+nPwuonmmJrVCds6Mj2EWxWCATaX77LS17Jx7zt+TWPC+/u8bNEZI3
ox90Bl9tdEheIrS4p48tRBxowVeluJfK/vfoU+/MTOvGLKdLPlTt6WuJrFwKWteDuN74UbDo5Ydf
T82/xVrnb2dZjukA6NP+VpqWxI5AkyzjUtt6b093jXDdQ7cyllGzDzay2bxzwemz3wbtCN3/54I3
i0F16ogGz7yYsYs0wr0tc3T71yzziTFvv3cDp0nwqyveLIrG7YBsGozm1Mc07skVDCvk91bhcTgq
1TsGx08PnL++npgy0t+ZTih7xiJpWIFp9FnT6Xa0wndG8L0r3Mz5VuvdlDahYhsazaYzLsHg7n99
j346/WhrhtZNYZq8jXJ6uhcXCFUiLNTFzcoR3lrvi2jpqY1Hd2v7XuXPTxcxDgejZqsECm++ECiJ
ooiVuqA9eTglyMETj0jvkhRlk19/r58vZcxygZqJI9Vbty0dx9qi/Ycdf6lt0DTbIJ8zZUBtAFBI
16bL92rP/pYpmpaXrgobT9HSDO32UBubdvQtUMTz8ipVWufMjfNioOtzRsN9g5TsY32GVHCdUtbe
1TkM0EAWw/E971H/2bL7/oPcDHKPdH3VD3wQ5P0Oyke0pnsEQjbZlsqh5ykHSe5qJY58nGV0l21E
tu+Q6t28l2352dSiEoSKCMOSEvboj8vDsFR/VPyWo1Db0Vy4sTIa3OgMt0T++69v9s9m1fdXmj7J
dwvRSYemz9WOhWg/jKgxC/lgIPT+v7gIVZuaqmsU984T7ruLoH6jogA7FNsi/8NBS0sbR5p0h3eu
8rMVr393len1765ijEmaWaDEttIsHwOJbxzXWv/OtvLTO0M0TeCxYmferg2J3lNSI2m6rarQXxDX
e5BlNCzjHI2tSP7/4kWndYHhxZDZpk4t0s088LxYGc3YK7fB+FyrxrMsx1Udau/ZQz8bOQoKqDc1
8Sjoevpx5HwzTWPXCEoWvHvvbmlVPfa7V5rk12JTHt6nr/1s0sGMZ3aT3xN/22AUitYJliTltkkp
WhxQvkKV0BneS7hNH/v2RLNwBWxKm2jgu43UIGGc5DkSzFupRF/aPnq0io+jnjyakfOI/Ow70++n
X8rgy5imZvO/20G06zFM06zcFmG/ClEXKNGOQ5Xg10vpp5YIvs1/LnNrGNRNnTsOY1et69NUnTKZ
ItZpqoSLHv9XBuv3V7sxCgYRo1o35NPMUJfygPAban7HKWnfrdqH/tlbFbt3vuD0Bf521/76grdR
ldpJdK2IUiRuir1+0NeoZa9aRJK+pY8l3W/BJ+9J2U79b+9XJv99cQvSzVRnaNRm2DQU3awDr0r1
KGvKrachCEpxQl1vMtXbOs17TZt/nyyYkTiohkZ5AMUZN1eyfXQZc03jLsJ7MNGCL2gzKPvVPJb/
/dr/H+9bdvc2atW//ofnr1k+lIHn1zdP/3XNGZi6/PatPn/J/2d6639+9cc3/uscvJZZlf1R3/7W
D2/i7/95/dWX+ssPT9ZpHdTDffOtHB6+VU1czxfgk06/+f/64n99m//K05B/++dvr1mT1tNf8xA2
+O3Pl/a///M3bYpb//f3f//PFy9fEt53ycruy/C3N3z7UtX//M3Q/qFi2Vjsqhq6DdpE9O6+Ta+I
f6CPzBRQHSo2NF2dFh8rtvb/+Zut/WM6uVTsIX0qvHZ4U5U100um/Q8mi7Rt8sxEtaQuf/v3B/vh
Fv11y/6LqnaULdO64tMYPy4ATH5Kg6mo1Qx2Rstmevw4CyttoKy8RmzCT6qtpSfZxdQS4AoqyiBe
VvZnRbRrQ/jwNQa0mUvR3hep7M5+gR63miLIZE6K4G3l1vfwQoN1ZH8cGxMNgEak214gs9q1YjhX
zkUvU+O59Yv8Lg/SCwg/uuecUEd8ssgulJ4hLhNG+6igMs1s2k8gpaCUlFUtKfdAVFUUSHbIUkv2
xMnFJo+G9lqW5kPAqK/eftkIex0+hV5ddXfsLrXmbpuBUKkuimTrmq44lPYOdi+CzRESDW6fv9aw
mQ7VfCkrDxD6qYcKocOx3UXmeDLiZKcJt9wjQoz8XWhB2eq8/JrWIrkX92glFYYHiAzR3+xjntM9
PmSVsRKVoiN96CUW6lGGS3bV+qPqiuRV9cHxuMTUS7kcApS+coTcwdAYADpjtEuVsK3uoyBBKLvX
1wgtWLQfy5OaSvek5OkZ5VKyGGkfrWN24sHPLoM5OGsfgsiiroV6aoJAO6Vqcm8XwbjShmzXZLAW
nT7/lKdwdxLwdVk3lPdqVNer1klSFzFa85yI1lu3cTd89HVl3RA4OHuVFSCYnftnz0E5vgWOkxWO
us4sqD1ZYFIqryEAbSd1d4657oDmFZg82aaH3rbkshh7CnUSXb+bHxCSR/xKystf/+TrIM9ka4B1
qH3j7dckgucbUYRINVkWAlxV+82zIuS9CqFt/D7t0Y9tx4tQQbpI39+IPB8+NnV6LDPDRbFlrHaK
SZJWFAPMnZH2nGBANquJm72w18M0EL45jHtfoyKsNprkqa4z8z4423Hd32Vi6O8omKbLYch8IEN6
F6G7j8BoQRFLTenwPfVXLXC2wVj3sSx3Tq8Dp6xGYmOWKtZFGTkHN+TuKxo61ErkbazQyFbS6NpT
PqDcXnaR9hQF9l1PS+euUNGZLbqy2LkZCvFJj3TS0KFH2buI2kM4dFNHJQwWtpvKTrxjBWMx9eDL
G33FJHBH9+hmVrVrIbYFKDEeR1T5VD+9cwc9uRvq4Yt0gYB0vt9sy6x1GSYejKGMdkS070gK36td
2O+bGqIPWshwsIhrABnrIa2AEMnQc4PBo4T9M2Sg4Csdvgu2tOGTtLuzkioIT2cjyvLT1ebrzg+6
ypcdM29ba3JsF10L0WciYhkUaFwg3iSXMbLExY1BoChtV3yyYr9CawqdXK9VvIOte+KKeQ1v/rmo
repstWpINzUUiKOBvGAN0eejrTffTN4N58Ex9k3vHjIlHkzUqRSHQEk6rPOqOHgwV06V43p7X6kE
qizK1gz0+Hn6Rq1rt2T0YTlThPu1DNszsvPdgZH92vnS2uReF50UB5XVFrt5m4Bqv1NHvdkUMUuJ
fPomA0d+RmN6PKWxDyq+1/3DYGVuua6N2DqkNrlVI4FSYCAbiRyDWVek3Uf1ZEe5fahxuACx+C+R
hfyWF00Aghysn5WY3ao3fSASsb9GRHw4VHXp7rKAinW3bJt9glij2AGEWdup3ZswgHJ15XfwmQct
LZeaoMtPGJS10g2eD8fc/BqwYKIozzeqpxfrsM+SpzKR3ckYXZiyafchdEBeqONDgu+/hINgAzk0
bMB5/GQjvh0KER4o2/uoVUW0FqEhT6FuPfRJOTzC1rRQoCqrXQF28R2H4S1T85eRNp1R/DfFvTkm
LSp8OSi/97Wy2s+yvkXFFEE3taWV3fvcJi6EoKg0Flmpo5ZqoABliE6zYT6iSq623akw6c1uIi9a
iU6hI91Kg6uOIq0K2ajx6xj9PWsSNlbzlx5YxqIb++YwKs2mT/3+PD9omcYBqJnlNkbuVULJgXEw
JK91QmFrLq2XsEN5MgNdrfka8Cc1rh8YWuP+7TgiZhi8mONobCwnC3a2LLJPff2QqK73iYxnxMcM
0CSrNYV5WjfLMUqZYG29bQsQT1ERPVsxRBQTPvaxH4DictRla6OI94aKVpf0jgYadsYKpaGmTc0j
1d3VKQn97OgiGq34dkc8VBXFuolGa9kYhn2ZH0aj19ZdnjVLPVIsuVKo3N32NRLKaTOebfXLPG8r
emDOse09K417VeKkOmZd4z9FYXXnIjD4di9GrJ5nJADXGYdqXAO7i0z3G2GsZ2jQ6kXmNpuDmvqU
HdbtM41fwdaOABSkXY2SrdMP3Iamfn07MN1+ooVpvfmI7OF4ansD0qFMPvdTsaQsHGejubV2EgP6
qiLR1JXJxF3AgjGe+xBxKbe7mJ343TAHZTeWaKk7ihpueiQRF03VK1+z3gKIptAuN5jI41rNF0OU
8l5E43gl+z4ujNzSdo2G0CFa8WJkSnfxVqVUps/sZ9pmrA9v61hDA/UxMbNzaHu06PiNtlfQS1tU
aaPv604DF2c2MBWt/tqGkn14urFsIetCau6i1fUU5GytP5e62qAHnYuFFwdXTdTZmobheAt94i7w
xHhWTHQ9cxS8DrGJnueqcCp3pZSjBl3S+V0P++Qp9rJs7THBFllSjxc+5Me40OKjZXbxcb6AC+dk
ZyewTK2+j445QXlZAH6o0ZF4ioV3ouDQ/xJFAnynrIyjDMIPBRpPl9hwXubRnZ9xEz7mQSaOzqgD
4lHGaN+wgyL2XuUHJUxQ5wK4tUiFg9fUBZ/trMGQksoHC4XHzaD3/qYwG+VDl0JvHbziQ5UM4zq3
Yzksx0ocU9fDXkRGuZ5smCDln62ykIjuB+6+UE25wq5UP7F9oCQOkDZChbAy9fqkoZR3FndJ6dTL
bDS1jWMqmDWF6H/P7IGjuGnGT2nS0sPVLejVDL5WEmunFkV7HCmJIswokbPKS2s49bZh3GXIta2b
HJ3m+akUWYjqcZBuyyA5ZJlh/R71/ouN4uwHw84tNEVrwhcoKLsL2dunwS6zixohCa5UtFG9mWkR
qGd0f/02L45Z5RVHpfn3T/O/2WHuLVutwZg0EjJDKMX5a91CPbPwgSm9vWIS2NrNFkEy+vouMYfY
X4laCx9k1Kag3SbqzMIPHPtsiszG6B54qMfgz50zDJRjJBtAJtiieune14G2LV1THtBBXZiz7Zvm
ZXRKqN88zT+VRdoslAgN5YpeqrXejNXWsL38xWV8F6GBjiY9VOi0zWevnUbnt4GoTfMh71HWtDn4
FxrSm10DxGxhfPbcGLy3Xx4MM7fd49CAARunNRwFCqa+malb3Vf15xALbdV3vrqVOvQ5wGSMbxkY
xQLVeLFzJwG8yZgReWEhFiXTV8mUNJM2WduTH4PCUnrBuEQddD58aR1n06T37dg16UOoK8iiJ825
cnVxoMpGu9gRytY68bWkIMyddJq614c0Zp1E0j2aAxOyCGidqANPHua93ujqz7Ntbckc0powgXmZ
XnWfdf3H2ZT8zq3803v73lubExU3ByEd6ZJAH/VUyDtNobXvgo5RPzRI9Qwphp+VQTt0invTMzq4
EY7xEjnNvg8Hbd0XPuKJhZ8+BejXD3oXHtOxrE7i3OXeS9eaLIDR/WibITC/2K/30zN4WOnS99p+
MUJAx3qvATJ6MSw7yb6QlU2GSnKDU4hYtov90CQHoQcApN3+0W9s/+s4IL/pcyArovmotBKJwGwU
i7gEg+A5HrhCmd3/ejzmetWb8ZBTklilIZ+E8a3ziglQ6WnhtWtMOzolGwuF1ul89nKwN8iVfoIe
oK4FqJWDsEjXOWEEo76uOU16v9to5POuQerFV2P6iR2Q0yhBgHt+Yf43LfeadR4rxr6ANL+aD0aZ
49gUaXlMjD8iNuOFrPwIySaf9FUfaKueJqu1h9wlXCk8Zbc2ceVmD7ML2gaxdbjdreOEmzLrYX3M
izipABB1Ru5skgo3IlC8dN11prlOFG/XlFq29IcMZjcdyndFDsdk9mR+PZzz9PlxOC3SX6auqmQC
CDzcTK84NiMZurJjzQqjgVbjt/s6YmSbxnH2qbS+2sloHmUzgPduEGcsEWEsnYwm2RB+CvqqwH9N
2OrOABWoM4ZvZi7Xmg2cuMxMkzpjsJFOFAJP6z3Z7LrceuwGbJHYCusnq+uoRKc5iG8d210L6i5Z
NYpl7LXYE7hRKWKWQB3ak2/jXxTIae+EFpgHssENnJFebi11FNai7nP9CuZ5ixpNd4p1+CW/HihK
olhoNyOF4URbPME7k4l3ExdFpCezFKG26wq2BP3BCpdNmi9eTIWzpljiOj+odmxeyUV91DriDoH6
yW81UNhaZFs71Q0e0b6u9mM1LVlIQPehAxZCh/lgpH76KZT09JPC8vcVWKKsypt7X6sfyecHX6M0
EIsmFjuDTfgudOHDB2mOQZzW6UMqoHCZ7birirK6lk3iHi0lu6/iKl+6hl3d67Ejt37kiJUHLPJc
IMt7QcrlvrMqe5UU0oXKxgkmIkSdrUF9yFDogEFUHgTR2Tuh5+aqTTpxmB8qpMoOiq9/ds1i2CdA
8ZZKoZK364FLGymwzNTozs5oaIt+QCO0VJzXTi27i96V+V2ZhzRUW7+/7dCIW8NdapuHEucG7fhm
4+FjHzKMsCKswmUT73tZOqfK9LTViMp1dTEDifbRFPmYTQcvUoEM+cWyHtJyP6B3vE2RTYbX517c
EdKBhg7sw/wQJQz0fDBkdo3KW+Nl57e5GVQd+vr0sdNdAK9L2tGzFCAXXZwEVwmcs57qydFS0+go
HbABjo3aMpt2vn9zd8s4it6G0KtBVdaKddKC3IAj46uLXqFguE6M4rFo1WhnlVaxy30J0M5IEQ+W
3YC8vGJu0VNCXLLhvE9y1wM7w7m9Qpg1WCkdCldG/t0Jn1YucBxNv/BdzWXc6OOmnUIVgHa8rAkf
2GtiED5iODguotuKV2ubtIsI7dnyo2/qG0rYwFNjMhAp4iCenxbvZv+sKZZ4u2pMkj4qoUvKWW8r
8oZiGNqhddhfAEd7jd3UJ/Kwn3oioGCahYbaC9te66PDPj+l40Zd9iABVlkuJwcvt6xTNXQExdQB
CWob21vzGuWSloax8GwjvMoIkEem1Vth5tkdeymwA0dPgMKkKlqzmf/YRZZPDAqsd4McTp4EewO4
qVlii9atGyOUMD47UWmdo8hOnip6xZdWbsUuDOV2MQcejLrod4q7TlX+8Dy9WwWIiyL1YY1QbXXn
5ON5tu872zoW5tAcW0cv92qZfHCDSFw6NLa9lgybPvZgPBRNnpAUky/aIWhxp/RQEmoqoCWXsbWs
RjX/VCgUQtVK7sPOGO9qndrcd7a023tDUYFmI1clyItP0pE3OxpYTiy2oK4wxQiRmXaHHn4D77HN
bbrkKW39UHfgqF2s3Cuiq926UP1k5/XVcCoTuKi4xFhnNTrkQtWLnVRAhDZVoZ01J23X8j3lmrlN
//u5NH1eSSpD0MjAuXH7ecsw8XDYIR4kaa6fgrq3ACedO0gtl/lJ3yXWtRzqfF+myTdZF8NaraR5
5AbgGjsZrjDopsxxo/1o+u5hfiAVGx98vFW9tfRnM0hwXluIG0qQWpt4CMJjqCLz/OuhnxM9t1+F
ggSJq0xroHBuwhsw5XObCDE0lQhJP7+ZJLON4aPRQsiOvKsM8oPrTt7LJCkeaWr37CFYgvBxmLw2
ch/bTfJ1JHa2apqm3YSRo+3D2rEulRysi2Jp56AALPzrD62RZ7hZzOqUYlf5xFMKw3Zucvk2kYQE
3DF1Ek772Rrh4630LaJhrNKKwHwqyvu+RDNl9OC6RWydtg1IQU4hCr+Q6b63xqs6ZQSswQIKwW5/
1KZRn5+OcV+tU3QLD/kUrCbiFG2ioUfmWJh386HnWOlF6CNnngsmOPAtuRmzDIxzJQ5jYoAjwIn0
NYL2oqxHCLUY7niezX5+t1QDZ5kmcfiBCPCyFalYRG7F7wYBsINaDfeyzcU2QLPakiqwB+TBESKb
EhJJ4sdrVQurewn6PQyygQpFo98EQvUf1cYGiwGPtiEQRllAMizNKOJAFXSN+eAIX0ul2bpt3rzE
xpd8LHHFSy08ZWrfE8b5Gkwh/TTUmrUurWJpTn5M44wPfTnx5BNx6nJTfRSJcpIaTHaUec/zg9J4
h7fDbICoS69AB1737TSKUypgrckbrCdvcEST7NjDFZyWuZil2XGTSs/31p6f09YWtpT6cB+E3dt7
qdHIUzs99ltXXhy6n45qNv6RjgpHqZ25mMHc57ABj9KWwETy0n/0ihSqR2CTMmjSc6qhGBY3Dzo5
rR2k3g6ZMah2dTih0XVduSsyX92EXaHDqbL1feNJf58pmOjvTNibQiOiiBw79KgDESA/T0f8TRUY
UtFO3w6+CTgzhQlW+NnSrf3qGCZW9hJL5+BzyGvofv2ZefKtWN24bNFnjIyCsnEOqPlhrHz9CKhI
X5fqMGDslh+a0g5PgOrDk7BS8dyjqlJ/64M0JG1WpXhOuldtQi1AvEwC1kOwXxDuI1d7dFoAjm0f
93+6mZoby+1subWveVxpp3aygG2/vNfob7ur9K5YMzog28q22M9PMzIXe88nWQ7SEyxaUrr7cQTf
hB5/6BzmCeJOB6ZrASbFhFdOeVyQGXLIX+RuianfZuUqGr3qmqFzvdKMsVs5TmWuGsCba21apYG+
8GWerWWUE9EvoxQs7HTvM6fWd2ZTUj2rZ76x0FHvA5VCLmWoYO5Mllk1PShjAey+jdVtrxmwwXvv
Q18q9paYtA0Vr/Q/ZJZ28VpnE3MIwfUAzJJJ/OzMOGnKiAWUNzCAxAC+0BuspeKE5sXnU3lGg2iN
D+kr1Z2rF9Exnk9ZnDePK69T76iVg/vkQsUtEAlhvS2KgFSf72rFpSkzZ2cEybodenPvCvXx19NO
3G6TiAuiv6CyqhyLzvIp/fu9yx7Kom8syYY0pqFjHSr0tGPheOeIItnz/NP8kIKZAnTRDAu97k7e
lHj9KwxtuBUgMbcq10MMaqazomzlKOmVZIx3Hnu8LtgNtDmRbJrti9y0jD+3A2OsH7opnl10sMwr
YZ9R+b5qbiCO9WB4i9QJ3B3lX9s5TRS1VvSBcCk+Xk4BtiYjsMi40bVvg0+msW/ZjT5C9wQp7xtL
ry8WRejzs8HSkndaav6Wmqb1jjJwgX9Pltwy7JuhaxLR5ySM4C4gv3xSTXruBv8PNRDNJkfleh1E
oXfMqO1ZlmPkLhyA1lA40Lp1h0gBElpSQCf74SNh8WTNkS9381O6ojc+Z/HarDtSYbZ+9kWwmZPQ
ia2wF8ZQK71/j4GX+dnTGMbBZmKnjqkDm8ew2yP9zRu9LOo7H9gLDRNV/RB7arQySHC/Y5vNZV4/
GAigiSXaDkhfaUgT3PrlVp44tQ8qbynVOnjME7cEV+Gn12YMlWNoa1+JvSmo+k4wHeC4ypiNYHgG
4HKt/bE06vxoD3Z21PO65sNDtCyq1LnYOAX1mGKucqq1Eh7gfGaaXk32SsJ4h0qdF0a5zWIFSSbX
Dw69Yyi7uleSc6RH7cbvkBXxiujOp7MYNJFJZkSnwy9zlc+Z4b+K0vN2qhMR8ZRTPtOO//BsUD8A
63Y4hMEl6jv9SYc4slQkqZg6g03pRo9xnzRr0dY+ppnVnXVWZorM2peuSz+n3VBf7STH9E8mBoQX
gCahrjA8tnlmLUHoFivNTaG/4hofM9X5OkQG3YBhhPSrwzTuCte75H3mk9PlJ5247lo3VaLEeUsZ
QuHeDaItDyON0auwxaLXu+pqJMU7G4P5t43BpPIU61UnnmdxLN0Y3Aa93kM4ZoybPtqLopQNmjMi
RkyjE+sOz2elW4V4gRlvLkdNNGs4KjArldp8jLKBfVML7jrDNx/h34wrO25bMlsptJy4DDblFGj3
W+KytYERJaYwPMiuT1IOnOXTi5V3aHwl/BCK0YO2PbILKBmsUB+Bf4C/GQnmZeyrH8HFzIHUhhY6
ohCNutb0Fty3Y7lQpAOqENIGJInwh60MlfzYZUYDEEgRK+H09kcz0Y4yQytEGPYV/cqgHeUFpqsJ
2ao2PqdUneL1N98ye3zKR9LNv95+WbZzCdcPqwe1DbQLJfAdZ5J7vRloPRmsLmpwCyMHKBYzXSWp
23tMd2itGpVFnM5j8OJb4S7BcmQK+DBzvR7fJ3aeQ2MpTVZdEhXmRpUBkcQCU9LvLGU379yhE/fL
txAxJ/InTXq7dnpzUjtfczMN74VI0Igeq/ypb+p262YRICEz/Kb2br2LCOhuuiZ7TSkWurpp9Gpk
hGM44HGh/PDeLNvLGKg+kTeBFCkSF6Qwn+wyarEpveARNRaETcA3txD3skZZ9r6ev4wR9OjYqtO9
WU7mBmUlLEsl8ZdJ5dnHzIyPlZU4d6KwfGjOTXnJ2i/Qw8znPM66OziXT43t3Wttlj/notCh16b1
IXZtl/IeaFFBYr5Z+KZ0s2VHFQlQwvZ5LvChnChaylI1dyT3k6avH9rCFhBygw1ZV7m0UAg8sYjl
g4i9l2hI8kfLknfwxYmFBlnCroq5kXVE0mRRgtSBcMcelj4lpqYci5xNzi0KqHNQ6I+tlw2fFTEO
S8fG97HcstpohS8PKb1ZHG6AZ4chFuOqyZyr2pPxFEkNVL2OzcfeVvy12kZgZ6baFo+BuyPyoa1z
hTY4GcUxRq2trxoUIJ/wuNHdDpzss2vJx1G3qj+M7EqxiTaU9leNb7aMifmt3DYodqnUq12WgWFE
l4Ts/KDLO8fXkmMfp3dzrD4VBDnzcso66wiJZLmfkxcMJbSqiEjhhG0vFMCTY2ar116qggyKvyjs
1njJg6Q/mSMpj168FiMTf+EL/8tcHaVyF07IYsS7sW7IyVXkdTqf+IV90UgdEVxTq8PsZc1PGeRj
rMSkOKchn/+pq92VXSvBwbGL4jENqqdQjcbPNjHtVV6l7tGubJg7Gtr2oh+0HWLluKt9WT+UIS2W
fiy/OaNwjwTL/3xIpPPFqttjp7fVzkyJekQxCyizqbZItehsBzXf2mYUHOoF4btNLmEuNEr8fGjS
JNUufz1Eiv80ZGG1ciU+zFtkLJamPDmAiN72ULd0x/1bDioNZbbxgVitRVxZa0c09TGNSka+7sIH
e3COYdTlL4Fi6WvKM+TVH8VV8cl8hlPsR2qwN106ojdeFZhv27FCL1WQ2sZVZIR8ZgPMrMt2KwT0
WI/E41cKrDlXZ1cx1MsPdGo697NX4cg+XmZu6p6ieAyWrKE7U8msa1vp5K8T486p3eMoFbzQwvEf
fYVoKApB+maMgke3FsaL1nfKTljnN9PWUkvvOnsKYwn1J7GzYacVoUIoEwJioJnJnUircEfsgnBq
F/X31VBFV6+H6Um90qNCCc8Hq2ius19aoE64iIYRmOZkvJP0sS6mXZAlHov03ghhJLpNnn1I1HwV
xVHxKSwaMJ2FUlE0BYHJ9wPEGOZ0axwN/pb0ZXhCmIVQvks/zCh/V6LQeHQpJjQ8QIKjOuxHoDOv
pqH8jv1ifwwUUEEYdsqRkp3kFGahso17HYrQGEcPUV54x8Gpn4op5zdPL13xlWPcx2S+sybmaGkw
Vz9VA77IW3GCrziQ86gGsjSWfz2OznX+KRqNvYlW/aINymFj60yLpA0nfltU1EfH69qLnk1SLym+
Fobx59IINYogSXjC3jOoeOyUDy4vdpXtHNBqUBexVmgnYiDqqXCLx7eygLCSxp5Y8HGYogVDHCKV
1Vr11qqU4FjL5FMWRs2haCIEZYwan12vX43SqdZx4Hp/po1Bxcu4OBMH6E6DbDh3fe+o5CFGcV5t
Ui/tnhTBnFS8TlkYttqtRBl5v5PoQjgdjDl5ori8jHEnV03oactKmOlKxYPd2KVGMRuivutIpTao
mwLGQCH2FNHka6NMPndCAXM6NuG5tOrm2teDu8jt5GCPlf2k5sEf/SDdjdM3OfBowzsj/tjBKvWq
JcFL48VtkbhFlk47ucQNI5wkuajCTe0pz9pbKtdU1NeW/N0xSgs219wkltTrkm5W7xJWmrdTOq1e
FbZZroMSf1GGxjcRReTGUzYuL1OpSpw8PasvvN2cGQs8WHrTFehzcRd2keBiGXF4UEbrQod4eJ/I
YJkPdnV8q/MkIP3q9R1Ch9Pf6bhFRyoaIOs6tXdRvTEAuyz3VqVbv8u+felDnZWTeXdj2ob3QSOP
WGiNv2yYiAcl7ryD1yUvbzm6sswXqmya5RzSibMD5VhnfZZTjJLXEVjkJF2zoHbtUZti7oaSnZAl
vabV2J0xkupLqTsPLT7HfPlATZ6UQgetPpdAUed7mTefyBg8Mu5iOW8xna/9kboV6TChNiREp9ue
x4MGl6v/4KqNeAqdP0xlBFk9ZSaVQIvXdVcNYGMH/+QFfRZtEooWpq019dcklq5wQTdeE+mbYiQ/
LI1oGQO4sGp5lNJbJmN+UjO933R98JqEubKp9PGiUX23c0mS2jkZRA0OhRaW9lqg5L/K5VamlPm0
/5et81pyFNjW9BMRgYe8BXlXpSqV6b4hqh3eJD55+vmk3md6z4m5oUWC1CUJJbn+9ZuY2Hehl/Dc
uj9DTnrhorXfpkLi1JeRNOvq8En9XgVOvvwGAg/kYsO/ILNX63UT09pcI3h9WCf6vACcJgA0c3WS
ooCoYHgGKVx3sJQ43o2yoDKaUVFS1RlUSJJ44Rly1Coea+ADaKCpc247tW2GKaNcMQM36RIom1Mc
b6VB4rUR18esay99Ok8rx9b2keuFlh29L6OcgnrkJbRfbW7es8lFspnTMaAj/IVy+qmayt/aAMug
/Yrd+LlKTaLn550o0oPW2E/w7aQmv9xSO+vN9LvxiEGP82fDi4/C2yIp2Q8gqiKajoOb3GxfOetp
6X8seQwauLDQMvviVpK7HFVGEaqJJkkl75S1kmKflhvz26EgE13JFxeOCim9ZRGftDj5UUVE0+sO
rdjGxBddkWA9e9wOpstsLM3Wa2MZtIUdzO6viE4nIGAEH6Wow9xf7kzMGotHXLNdvcAo0wP7ryAk
IFs9UJ2iF52jJPRti8LSpulVVvprQgjocJctQlfZwmP7NXfmHgLyyDfrjC9FsVyNRZ4bNzmls/qm
IcgAuyFKlZjVfh5XCRfNkhNg7/TDcwKKqs36+zzWT3NZn1q72osR242+oVtRS6i2wynN1c3q832s
Gwc3974pS87cu+JTFDlhq+4dDhZulIbit43OlbmK7OnhHnJrga+1FS/VF99tXbt/mxrBw4QxRTOf
WLRgBE1/PJn0QEp7N07Vx8zbVJo4kfL4aynFiyi1LICNpq+bMXmXRi03tp3v8B/pQkt1hOJVHl8L
Rl96MRA57TVnrVZXgss+Mqu/yCz2b05SfrUkAawUTuVbhJoiSLryC+r91YKhZKuIas/cdX1NjgPZ
02S/kxJDS97CwtlzqSXQIxElK1YNmvpT82zZzasXIQIZuJ0sibjZ9dgGewp3Bc3jki2pPJc9DRKr
KFooJMYxhnK97U072U+qiVfFYnz5AHm9PclVYkZkHFPwhDQKmG4n8Qcr/FAQI7wqJ+M6VuYv0OKP
YjgI58VMUy0wHZbRjYf0Lx9lGWiWG8ANtkMPjlHXzWvamtNYEv5rtTPEVznQD2/ytZG2za6L+1Oi
aQoDHP37aAry2wWifehjzGawn5uLtHJ+Ss07zYjrUGU/yfAx4VR1TZCpY645WsCkkIQgOnMgWbPM
w/hGVmYBzu7+yLCVbCL9iBRPQvS3DtAaphLS7BJdrGzgAy2JzJZu8+TZA9+/mvyw6c1nhA8vZJl+
A4EkGTxzzpERR1wKwP+dWnnRcOmKOQr9XKUbHYVW5c5kCEbzMfJMWupi1jfiHnFmTIsGW3d6M5ZJ
p6Wd/k4TbWu0bmA00T6O533vkXYbFxhB3d+km5Gm1N1zUePc7fke3LUH96RRp2nWSf5xpEnHKzsl
0Mzu1wLJhb6XXEq1rqx827QwRE2Z//Bk9jE25cZABBIaNEDXRZ0959gd7ga3uVl5OgXN/GrwdrHX
u3PMUm0jmOwCTbd4wwktFEfbtTL74yTiEypoEdrgUwkGOILU31VhQ6hyYfHXaOYhB/4hEc8kApt0
cqKQxVZkzSv/Ltt8qZOgyKfb0lnQHdOtvjD3LgnEeRg8J7yzJSy8jfQLf1WwYmEVQaBsVC77hXTg
CPoRPK364NcGNBErygCxxLyJi1d9qreJ2SaHnnN1p1BM6J4fZqU6jQCbIBEwIywlL47jr4nujVeJ
Bcopk+atXup1XVZTGFdQqYTz07Rzc+2kwPVlmWkH46dsIVn3jpftI8PxwoEyPrAiqGK2pCtqtc5N
0wXLcQqoXU3oeKUddBoL2xZ2C6KzkYpgIle1Sq3zYqUfrsqmLSvQajcSKrEdpDGvIPMmh/aWO8Wt
kmb15mrqliXMLNKtEcexILJ6ZyTovds7Rv6zE5M6F2r6LVx+pP3QZ2FqcOJIGIGdNEwIRuWuJ8dd
KSUAuoysD7x+XEJ6fQOUCLgHlCphltHZol2XhncL+RWfeh34ZoqNrpEe9bSKuOdYkm5Xrvj/SVef
eTMlkN+qB0UNXJGFLXqRtZYlT7Yt/4A5lyGG2g5FDfnOfFV3ONML6mi0DxDdVaBnNanLmheMkxGK
DGEjVTtp1HrfBd1YtGuWml64RMSEgIeFJWRUGiD61k3y4ggxj8TrvNuVLpqdCFIcvlnNGSnGWVv0
H4m+HMuirkOgoj+OE/9chBYqe7hNUj85Wnn0Mvo8PblMBdHO1fxSduYNNI7Jz062MGKhbprlizvE
xd6N4rM3Ed9NdUa09FSYXyaViG9m2hser+4KHdTB9KPq0JkxEc0uSOlSOd9T1ZfrBNBtg2/MtZvt
+CPTPLAQkF3SYheE1/J7yR+ziRzrB7j2uuXPXy2z3dBciS6uqej6Jif4Vz+Svl8X+fw6kFC+GZu5
WVVq5Ac3f1I21idZJXzy4iboOV1YVXgrVVbfpsZAg2MbWkjs4bCy8oZKuPqclsp/GccxO7SGnQGJ
JHNo824u5n2TI4lYLTq/CmZHcRaNnxxGmZweewvN8TFLp/2QZN5O57KNKb8hWbMacSvD3EXTCAuV
z1R4TEDUO+uei3uvpWlxnLyNIpT76HvduYpcC0p6ThC7o6+mBqbo3Bg/xnvnbfCKrTE50GYGVYZD
4n7vneJHL6aj0JtyXSTehjgSU9Y/lyyPYYdOeWALmdJPudMzMXyYc32n4mlHenpKxPmws0U1r6Gk
VSujdNINmbbduU26m9OgJlIgqNuq0syNdd9dlmYtKmy6o8Z5o/QzznaPd4phZe7b0Ct5bvGeDx5H
W6eLz2Qul4Hrms5bTkeTas+yDrFPkrjrt86Xa0aHOBrlu5YZ7W704nQb0xH7bDENgsTgfMFZYFpD
SXcSi55cZ9Y9QXs/UDnxn6oo1YudQ4pK7QoLoPv4MjyDB87fu6woN/cgF+gD82/f6PvjFGk9GJlr
hw5mDmFBy+Zo0bjkhhgJdMNu7aNVY5HXus0b3P/u2ZXdO9Tv8aNPm2qfi3JaJUszfth+2xCj3ah9
fT9advK1nTTvuZe9fes6J3w8afHc8WR63LMeTypT3DB6k7W9ctvkGIspuY44qV4yXVuNcJevkA2T
62N8yb40cwEC/b8jMH2f/H7IT8KMcpAB32AaaMoetNog3d2Kl+tj4/bFn9FK5oNL7fR3yDTlk7ck
y+nvCffxVI9W/lJ4l39DWh3MaV8ftdrLWQUP32q5WCFN3HpnLkW/d3Wv5c9XU6hUUlLdGyGdvuqH
SWTVCmVGeh59v3pS2V3tyOT1o/Li091p5F3vEVIVY29vqyla3g1w8ccJ2jzkYV82a9PKtXMpdX0X
maDi46h3z8moLaFmxt73Wjjb2fOGrapLnSoAReIwLc55gQv00QPjsQr8kEY3XmA7wMkRhf6Bk8Sw
BeQRaAH0GWWEQfvHifq1v/TNhiqmp34sqoNTlT4qyry/ic61nmO92A6RDkOv6iokIuqYCKF/Zza0
wPta90CP2riZgibZfdysQRiWbC6O1WSUN9ETQe1OHUU67aAy6ojAadLl25K1t66OU0BosckSS8RB
uih+5HH+FavRDuzG7296Wufr3mwRGvjTuCvzMWah2IZT4liBpYHbZMyRwBhlfy61EsNSrxYXH4uC
TTZk07NXp0jgWr/d5wCuJ7tquK7LRf7qMjdYTEv7Y/beReqmOvW6ckJiVi1W9FELdgPXtDB68eq0
7rAypJkAJdjG1hOy3aStBiypk44mZ3/aT7XjnYpknje14adXR5sJLXFb82lOxHCh/SwDaJrV51zQ
k6xH5ZAH3tSfgyFfHbP73g7DrvEG47bohhYUUuUHu7t/pn2lr73WKzePo2npb2xjkMATuXFNxEig
45iIV27xcxjDAXp39N4OFq1pd51aRBihpdy6A6j5IJuNoun2QXUnvf5H20nvPoVax5S15LOVo7F9
HEDbQIPfcN6o15xVFS/PJv3X7WiM/tuYt88cN37k2jQGmkzbawtIfQDQmddV6/TfKwPJ5f0MwDAv
zB3DOk9QXdfAh8smf4/ivrwq5XZXKy0OuQ3QhXKQ0g82TG7G8bVOpfasOY06l4vaQm3Qnru8j7TA
rd/t2bWe+o3Kyjahpsya3WK3N3MqhboMTlxsGsRZweL72rZ0mKriIT0hk9BYKvgG74TdSE/86Dr1
VnrSYGptsar5fByoLGevlOXshJNS+943du9ox8em56IjF8z372vLclxpqk92FXP3pM/aqfKq/2w0
FjUnLUUkF4xGnh+sutg+TlH/73mPsaEvj9pYle+tstfl4C8J3fuvriimjDJnLUxlg3anethVNb0h
ocs99AzzV29VL2Olyx/+Uv/SfKe9KC+TqzxSq9ZuNFYSwBxcteNp2lLwoXy5P05rd+Q+dn/YZEVM
9y1WGcQcJBePQSzlwJXnYjdmXrOOJ92Fq95AW388bOn4nRL7uyMRJCbDRN/Ck89eMclnPNvnfWW2
f+R9aBGOFEGTWy/KN5Pj44zHuWhZyaqjtgjRRWjNuu4pS5EfXMas96FatOaqNjS1GQzbPDTcUS9z
3VWrxmiT7yPftMli5bdVI6bz4ukdWIXeB/3dU6HDqrdHU6OIEumnJpanx6mQmS9VU/Sfy8B17qZO
e67hja8sCzLl6IAWlkKIz4qXzrkh/Zy1ogk6cpdeqDfmXd7DOiFAN741MV2yxylTqp8KL7U+oJD4
a/qC0SEtR/1JNW0X3l8IHWf0Pgr3qHee/TZWHTp1VFWbPvOqr+aEs0r/hTl4SsQ3vOMOn+23ManO
7n18riortBa/OCvNap+dTh+DDE0xbRM+lbFNVYhV8rzO21muVVfzAd83JJquc8LCnqxGt15S6c27
+CvS0/EUKS6aqtPqG9h0feut0NSE8/rYmbsSg5Ok/e43htyrwk2O5Eqnx26s6e4+Hj42btalx0Ya
gTO79GZiozg/Nr0f/efRY9fuxNauRH4oGhfnY1kq7msWfYzMG0Qw2dX4RhEhwjqW8A6qvAoLUVus
MTR0YSyhv/GzqYNY+daTdq91IMpf6SqQeKDP6jAAnhx0o6aEnfri2ZNrClV+ID3tVEgcRbePcdV9
fmymLEJrbszZKhO5iWi9SJNTJcHNRsTftiO+ltLRD48NnVMQn/vGcualDB6DvefPG7wKXv+d8nj0
OO/xDOPfyY/9/3X4sfvYDOCI68ZsuNzkUj9TPstz3Kebuovq52iaM0Edix2djJd4W94HH0ekoHNh
OMPpsfcYfzx/MJQKXDNNdo/dbGiaZ3cAtCrS9u0x9O8JRYYcQ/b4JDzGNGt+LRuYCtwF+cD19nmp
AZ7LxFrriIj3rQAJ0uLxrUwB/8d5/DXknvy0B5smP5nblhBv5Fweu4aVj4b26RKTDrBC+6ZWsWv9
ascOspavvjq0qWgWHRmm0v4xLW3BzB6ZxyIvotd56ixcBXLUA8iwXwt75JbeOcFAKSP6tH2V0pSv
VB8DcBki28duukQvAvokujsTqBf/tFcXgkMS0QSd08JY5TbOK+2gnVQT/Zpi82hGdfZT0ARFR61R
1C5GvetQiuygprQ7u2uyF7hpNFOon98qr/iWNiCVcxt9Epe7bPsoGoioW8pvEPMCUebFV+/0+hpl
eRxATKNuK83kLcJ4X6cr/eWZHaJ+K6HYw2biWavIfhui5SuqO+M178wXvERYr/ZTuurxlcuk+z2N
jHqTuyj5mrrpA01p482Zk3KjW/CPZbaMt0U60aHt7m950vVVW3DzfGjJ9GL5VTZ2c3zs5UQGPjnA
7pggdC+PoXjslk1Xyyc5ghiAltXXSbnVNXFrY+NPrRUmljGElSj3sFuTTWohhujr5N4MvD8EZ0N7
Ykv/aAv/16Cq+OfgNZ8tPe5bQc109/7CdC1LizdRLm+PE/y7dDed6vpV8TvZi8KKt6rRjHe/FOd5
NuOfWet2AbCRf41NlPtjq6pNnMDEHSwQpPt/4uaSy9vZIC2V5DM7LsxA06JEh/6gTVF9Rf9YhF2R
5W+eRPqUNcPxsUlMS22MvvhWzbPTBPO9mGnB+DCeKDRkjhBs1p4Exq5MxMddqt64r+WvougQ4sBV
MyoVnwbzBq1uuv8+K37+CgJwcp/2c25L3Sy1N5VMXA1ZnP4aYM8oc4Hw5EMtSAxzW+J68TbVuEkI
ILIc+2zwKOpGS/w0l5LbVAert7PdY4pfA0uGEtXZ0n9LMAZjmoTXmgqr+5Yb2mFxTZwm/KY41+7C
tXsfpyJ9FbAR1GI0T2WFrchjM0NpwlxSiY2WNQaRAMTeummvnh4bGYPDdAg519xj9x0UupfMmcSL
rJ871gFHNyq+j9IR18mzzINeen9ysxfXx4YG+YR1NKuDf2Ou3hzyNLlBLKQDVLu0+d152Ec4QHeO
Q4GHU9iaCGFvI+j0a+aMz0MvuKIa7QYwsW11G7WzZcuQqlTtnHb4bDvCeZOiw65lwB/9YpX5eeyp
+sfkJ7eMDjhVdZfHI+P+KJ1wd3X82VjFs/YSe/18IdRhvkS0LC6P3XQcWuAKaLo2MTaJVk5PDj2B
p670xycX/f1KjWPB98HuYwxq6R9DuOUhBdJyKsOCRZ9qV2/unDMMsUPnyOhaWq27p7Nqh1yG2KJo
/nCuLYDP3G7FsfPMZh8v2XhQSW4cBK4Qe82bspM+YL7sozMGqk7woWmoUzUzs1jpLdm1qWpnNdn9
T5HH5YXM1t+k8KRvgGPUQFUPN22RPwxMQMKB1VA7GJcmcl5Zafu8eo0NlOodcnglecxmgmHIahY0
hfTItlfFPJzNsdB2MJar89BM/71p5fJ9ROwoDaMttpotPbS6vhl0Km7noLAcef77UC2Rf2rjdTPo
HMCM4xWvD+fIH3/sSo1va3TmFz2fyuOg+3/gEla4MXoRhJuxvef32DUwXhbWPQBfD3l7bQICHaDg
YGGIQOeABH4KbJrtq8eBx1hPIcqnfD/8OLGP9Yb80/t+hAloFQA9XCHhzLsmrsyzaSwtfUhr5rqf
zfNjjHhT4z+P7mNT0YmgI0h7vSjNZn65D/47p6aW01tDP/x7gb+vcj8NUfZ8MEqaMf+e+jj62ORq
MNZiRGHzv5777wVo3E5BNKcDvg78Vf+/88xJhG006Me/z7qfpluLo4IZt0vYjOrve4GTNQWIuubQ
kZ3Y2J20z3jhMHukyZMTa9OhpF2ylBdtso5eBNkqpvTdGVbkrqt5mLAfsvt9awLm08ZCt7K4+WGO
O/1adHW9TZEt4a+J3LVmrok0bzh7eftOUeUlNfjmggdBI68lLMlBaB+jnUJlyAqETnOTRZt2GMcL
6s2LDQv4sERGZAQThjW0ccp0y48BK0LDUesy+j0q3XzSsTa6PjY2moJeDvLkSofmTrJSZjy+0ICr
Tokp3ltfH16E109nS/RnI5t+OnP2HU/meAd32XjG5/SpsZ0iNErLPXqDPcEaH8qNlZ2Y69LPYWj8
g1na2BmrXK5tsZCvWw0r/IWgUszOoetq8sz9yQoNsyue7vLMtkkcapPR4/8br20rZYiq2WQVPriX
shpu0YLecTDs92IZ+Z7a3vjwsrcMrx00P5CT8v7QWPmyp7Dfmp2q6bICkdq6WvVLXG9gb4XeDH0K
PXoXeJC1TRurmBJya2mp8cVV+KtIHO42uelrN6+LBboIu1sJ2cQoemr7AK/GpVbmaNPW2aWS1Wd6
32tzpPqFIJ/1vjekPvS82bnjCHNdBJ21/DYtq1n/3TUfgzkz7+Gx+a997L+Y7O9HxnSQh3+7rpd5
C545HInsuVxZCH7DEdLxC34KyUtj84bqtHtG/Zu8FIhzTpS3f489zkrIGPWd8RLBd/u7iSNzWEVD
Mq7+jT0eLQua3Kqd/mtcDMq7eI+NhuOrqs2WFsT/vFI6xyUrM8fdZyadwqiJ5TUeYZ6kU2XgD6LX
x+rDwidl/bjyRinT6zSh5i7nJzhK0VfSfSyWPbIOAT5fLM9ZOTPNbXwc6jUYCC1MS8EjtpqXFFR0
r+bst+Uhts0L9xohwb5mc6xvkABuIhZZQdwpdaW1p8Ath2SLtQd+tZPadn5TnbSc36QnIvT31ug/
lyr1z02DS9XQlkdZV09LGtUnL23rk5HNKL4ss155BBcWq8egrvT/HHaLDHW9liTOvuuj9ePov83j
ZZCtZCiBbzrMXPxS8GTijrfF8CLd+k2yfINwQD3qgWW4pX5E4uPD82A8y2j6alEJrdnGFXyya/uU
2XC0YuOtxKJqi+iaexjU5N4sEJVIur/mhGGm3hTTxhlpTIhKLgePJh82b8+DWZlrZYBk17GhPmbA
uGDBaIEmVKU+CJ/E2Md7Nz00d8r1SLa6n4VO1N1icjevy/tuGos6NPJxOvIt/jByE5/0SOvetRnw
sfc3FHnzufsxW/r8OdPePjpTHoWlZ7ifvWuhqYB7chJott9sp11VEFR2ICbEcRSz2EUim4MabWJC
L8vvdlPtwTDJx26lZcpihWXQgLhvShmvuxyHiKjV/jPkTwZmK9VJOGWj4xEUJRe5TK89rI/90CpI
D4UQFb1/vOfCgtoaggbn/NsUMm/XecaV0zjSOHiRjixXPLb6XBrM7/fhR8H52DgGS8w8MmikW3G7
ceIp3lr5YH7g29RAQS0LdG9Z+0GH6zEcxawg+7vR+t3IIHU1d4PkGz7VfReKZv70cDNw6JbShuie
/9d4VdouJnL/dXoO4wS4tD1UWbEc4eUux8cjoZKeCqiA66TKY4Tq/u/4lGH0TsRwk2o/gCODhe/j
t10tP5KYiwvT6nd3REydNL61zrIs4saR7Ux/yD66YvrMOj0N/Gbpz8yDPaZzfPCPR7pbE7frzUAK
41Afy7lPtzg60ZiztENvpjqsFayN7ESW53hi4rdZH4HxqRGXDp9ObCwYS+oE3jLfXJboxdEodXyN
Hw+XzL2kVMpMFzvF0gNoszZ2Gq5MQWYwk4/NeMQYe1gx1e87rZkD33WLJ7Od+BFR7Uxm8RWlCPUK
0d3myVAh2Y9094HFD6VbbljQGfs0iefTqDfz6fHosZnvu3/H6qkMRYSthNPOgEJ1n4kTtf1/Nhae
U6fCgn+GfHsjR4nArKhwlwk6N/LQnUj/GY+LaF/L+U9233uMV6Vc9gaKjSjj1qowyimFdda9RayH
AZlMLetox8oXpyy8haEktNMBOxs87ObAMqvluWqGP4k0nONs8yFb7SL2aaZuUpX+McvabywFbcOy
qPW/kEMTVOyYn1M6FyfH6TUwX8XlJMZ9Cbte6pq+b4t0m9fmmwGEfqgN1z80dvSB80DzNPmWQQCB
T+95cmtE+wMNeNFjFZBogQGVPZhpBFY2zcq2reB5pIjnNQxk9on3KzPi16TV532pgfRlptp5ZlBn
abfKEiMNncH8MY3Z65T5xTZOEaJ22t7q6ia0G/3EdbFra/NS+tzbygumqXdKD5fiqLdQcjzf2Cwu
EiMDo77FWp6kod1tHuaLVmaYUkbCDJVrGlD2ftSsA9HEXPuqGI+VutTZOG0mtEUh94eVmbNAqPy9
yttuNde3qcF3ZnG7mpVO/Dtv636fZfgrON3QBX2MbRvpOMGQtYCEfvUlWrlSsPAVv6cs9sogSdyb
Hs/eeoin7SBMyoK7R2E5iX0ycdfWMKILcbt2VQ72PNFE8QkoKJy6C/WyfMbXB8+WtHNDK83SVcfq
CHNsvPJwRzgtGQ5Kws+4JUbiiFwfiM+YiBvBH0vW+rISaXXuMssJzPod775pY+KjVFaAr1mZViu3
MT7xTaD13mbfhtSNQ4yoXmp4yis2vEfHOszziDZLxe46G4XzXuGtoN8xcFjc5zJuhuscD2cx2uvc
kgbrVn+81Man3/XVR0PXkZVamdPaZxf92ksPN/6c/BKpb+7hJuHrZu8RNrzOogumaVqnUgwfWYdK
nLZnWJaQIktPn+kX62dHVPG+6VntoFjEgr4J58pkqdzG/S5OPDfIOpaujR8OGc10sXQVTma+SWMB
hmsBNKMqHFmEh+KpHNKwNSDHFZON2LOC6op6/aVIh5Oegf6PbbnqJWW9r03Xoe/erLiWoczndIXp
DMLkxIHLSiviaER4Y+HSV6ZdcZCJ/cuLsaxjSV6BNdYaNV2/7RJciobfQOD7uQ5UPOvnqo7+6DRp
gpr2/7Z353VngOpE3JPyhkZxim0AdL7cCCFLzzqi1xwDEYkyYAKzmGB9NzU0fN1Wt3622iPwFSkJ
XeiymA34aKpV1kDxEvX03iZEks5RtlOJpV0yC+TNCe7uVtLDCqDr0Fr43JBTrYOFOmoZ9OL42vpC
21jQBzEB4Y40WCNqr552mO93a2gN9Qt/Rypea5IWw0aOajWm1EOeDycs63Ym6SxPypWBhlvmTJth
b4yi2CGJeQUmo/drb+oEKsyIg4XS6ELilFAEmd1/v1vDWHN2cRfXOWpYsUyQ9k5V5WxZy8BLaWAE
Rs68WzSgs6jTohULwRvl7yVyVLZX0zCcBl2qQ4RgvCMO54w7gzwhXcGOIRN7fx6+Zi0vnhEa4tYC
yTFLqfSxLcUpNhqqTaF749axjR8VzZWzmHhDC+59m9weixsr21SHxiU2HY2eIJGddvQW47IwGT+l
tAGjIhADaGqvFfW1yNrqiS5giCBuXdGIeCpqtDlGu2jniC4bqdNoY+fBWfk9K7y2N5cwnrIv2oX9
2ZFzt7E1Cyp2ot56F1THKrNlNb9aXBZ3wqY6pWW9nOYsaQdg0//Zfzwal1xb5cCufw9MGvzl3sok
liy9sWpTHT/VpdsbVrrtWmzj4X7gw0MingHx9hIxVZx8zBNdoK6DNrhIpIS9NYBw9iVkAXi3GI7m
I4Ax7VAzNm4KnnIz+Cn2Hq9lgV/cMNrwRwtvH+U67Xnu9WvFzSgwhEQaRWMVm5BNnYp7g8aFrIRw
ofM2/jiJg+02m4eioGr9n7JDXeymfhJETR660BtXRRNpzAFRFPa1goQx3fGxXNK1atMMiXi9bqus
Old+2z4Ls7BWUdTaKy1uEcKmxXMNyQk6RdddFmN5atPWCeKZ7LRK0+yT6eNUpMXAvC0+PilzoO5i
j8f0vrUWItm5CW7wgvkcdX4f9Kkgpg90yuBxb+2k3wlDNediRDmHAxtCLWhZXckvWd6dfSLPaJ+i
rDsrztrld25HWaQWqopx1TDvL+DgUNM7LE3QZhldIZgiYyZfmJGFjamwAV3bHZzPDu4g3Jqh3ogR
ms9AB+EvVjMv47huJTUCjj7y5CAqOJl69BPRFDwJK6ZWS+xb4hTzllYSDFDupvT1XCYT5pAc+rbG
OmiBBNSXB202kH0zf47w0Uut+klEsb6xFrdeqxgeKDg5RN/hnMeWOtTie0OrcQNCwUdGBFmAz313
GLTmVxSVHjWJ6OluCXFZnOr3YExnBbB/Ba2HxAm5KRiwC1uV0Vx873vnxZcqQ6Tu89VYrfXCpEZE
UGQUu8RbnKtF3RYL9zl1mqudtAbCQFPbVdhqQJUrwNt1TKZUh3Ptfc9tJ/nUz6kHZYRfQRvnUGyI
rOHH78Feksgp/w9b57XcOLJl0S9CBLx5JUEQtCLlSy8ISaWGR8K7r58F6N7omYh5YYtUlxyBzJPn
7L22ZekfRRtyHMqifaVOD53ItMv6UNc9oP66LLed4uQ7rEP/+QRZkg4zgeV/nPTSCyyq3PV//vff
rh9pFY3URAMC8//90yir6YkMhYAFYmgX/EyoY//9xlavXiuzheq1/OP/9S2529VjbJtuU4U/cVEM
OwqGXQg48bNO9HSjItB4bx1Bzw0z+cIfsbejOuiPGBwhXkV6flN7tfW6Waa/EuInB7awyLKaFyTx
40kmdzzjVXw+b0Ns2ax3OT2dSd4EBbM+fBJX9EAUH0pUP0TcBi00jWOl58Q7ZVn+Jy90hN9oEE9q
ldDA6i0GBp5iRPPTJGd0Z9rBOFalfIIR7jyUg6w+M6SVEcrWEggRnpam47g4IKP9+rQyJchKNa42
tAOjLy+CzxDz6Nms8x/m88MzXXj10cj3InqcUjt7HpaH0kz/sRupP68vNZrc7gCyZJ5lhPeqtS65
2eS0+Pp/tCg5dNDDtlkVZpuy/WsB9HHDcvEVxAX01XaQXalrb001WEeQFVtN1MpdwtCdiQ47WsEG
ZlZNfksuydwVLlkg4x6etH2PQgzsVSEtQEksUhHU3TkrvsIBG0KalP1e9BRnPSkKIeP+Sv0YlFpw
Tue2GVr9mpWtl1l9dJQxrW/CvNznvadA77Qb89PGLrgxrfDVCqgpwZciZwwYT6OVrEoQ6rll/IGZ
s41q29fUqHvIwnZ4MUIEyxZDTPT90T6zZn/uUrgRYlDdqsQ8UA+U/gFF7xsA8ZsuGflFUZGhi0uh
549Mih5ychDGueLc3PtJV7kJDiVBlGKrRG9mE3wQWwnyQkgHIZzt0AxX7NxKYqFhntJmU+MNyTXh
4eq9JXV8YBJ8r3TzpXLErQ4fZ5qnjYH5c86AiFkxvATRPNhhdlfVY8ft3EzWP5MmDrx9Xx0Fcl5r
9UY4rCWNycmw8Qs6QNmgYW64Ydv15FI6ZjUQ8fmRqF6XadTBClw8w56cj7jPJobjaYBSKurvKEeo
B2jVt7yJs3qWHlG8otjDe5LmoLObITtrE0cD+RLnUbkRduknqvlZtYzFe/lJDGW+YayEGLc34aAV
HpyA69j0t4qOpJPNH2EbnOfvfCg5LRh/DO3RHAvfjFVE7sLkllM4WClbfURHZLWeNJiwOnrnW54v
yNUPVQZzJ+7eupiIGcwtnsgRz3XZn9DQb0o/Hhlvv+osmMvhBJHPOY6XuV3lwZrbVfjqbKm5gaAw
G8KbnMeh3YRdcS4l6w456Gap0oFeysaoMWE2xoMMSbovJ0EfeWQKZ7YP+DzssbwXk/3pDONTDD+L
mghvXkApX0Fdkm4DS78uk76+0HysGedCdhzi8mWg5sLuuTsVmf4jjeaRm/zYQ+YanO5BTphSRQAJ
cT4xqI7zd0HhjLjqqc8qSq6ek76tsNUM8sFOaQU0kvFR6YwWdDhfaMXcET7IvIwrF+kz8QgPViW/
WgUj43ZpBi5/L7pAzSbjttoIWf+L4bmSu88ih+ZdFYjeTFYfBss7qeCAMLYo8ilzh7YZNlncfE6y
c8iVeGdQAQ5x4KqLSHU7mqi1qGwS1sTUbI4lVtucc3uYKXuW0l3iqLcB0phhTYchUIoN2W1vYxgc
7Y9hNA8MASRzfpyd/KvRx9cxNA6o4LZpkHvjpF8wLO5KRuBhx+iLgAPeTNcxuj3yXS+eTCYTOnOf
2iUjwM8nHMyDfBHJeJctuutDRMtEw8bdPbOJQH8NLvbwwYR2Bg7LqTVWFQgCs2/3yRcWwF2qi6vV
8FmrNBCs0HjF8sRyPrsiMnd1lz1wm3/nHQtXxjgtjhjVJZdMju8Wl4tlgn/tQEeGzns/lpsu5vha
iJvfyRtDqw+j1p+7Sj8oiuQLNTlb9oXT08EYWrG10gWs1n4WZq6dFPVvKX0YKAX9UmFtrEHcQB6C
ZPDdqspXZaecnfBWzpmHQvTRMJpqY02YLvv+5JjZH6YViCy1EOF+dBlN+Zk62zMVaV81ScIJGcV/
LI1/5g5vl4rWiKbxO8KjkBu2+EKOfihNbtqqRntpMRvXEETDQ16EhphAN5bxaqkoNcKo4CqYnztb
fKEMU/CozFQEedr+mYzpWGMJE444Gd/YiLywHK4KGxPOrzyLcFJwX45Si/LoLIqRkYIEFljMGzUd
3qdqRhMqgDE6V3w0N6NMPK7WRXKS7NUxPiFn8ex8Poahlw/z1Qz0GCtZyhsRHYvWOMsVbgQrZJMA
e0AYJ4OMZyIWOHkyrRzs72iO3rQwuc4Ondfxn4JKaYYL3dZvyCq6UxGGP2oQeOmYDhtTIeCmGq9G
73V1wf9uoo3gemtpbfRVh0GguugcX21Jwcif7+Zr2aMKN1FJIA+Gss+tYtCgMNIWC3Von5R++OTI
gtBEaXftHAi3jZKbLqTjoMHDtYW/7DZyGrwrUuvaOdYYS36ddBxHFp07M9PEhr1lbzKtDdUUG5xU
v/dN5k7WM3KtuzwqDnj5h7Q3vrSWK68HltByxZZEdrZG/UdkwT0xKSGAv++0hqRxB9H/rKJj0vPm
I7ala4kiDl9/tlPxSEvsdqUzbmgcHAqIsrP2qQfGX3OosVM21qOg4aKMKO9gvbyr2ThBt8mKbdHS
uNKN26gPfxAD0C2kdRapzeOkK+9GceYQbG+wdIe4T3Jfm7maepoiMcNuUEpX3TRuCCN2ohhOCNew
r7eQ/uj0qoLGYJP2Xwl5afO+prKlrio/JDt9v8M0Ao0oKRy7kB9avay7jc7GZdvZZ4q/k17ZFXvq
a10U/8xBfLPjjHbSTPup08wXvcbmXHTglhq93ljwHIr4GstMDXvOibVwdvU4Kr5wQnciz2BvQL7i
mBK4IKWuaqEfxsBI6TUSxhQ1L7LlQeeI6NRQUOGkucqxFuOkmPemKX/KZbgrMnWH2nAbY5cxKMZD
phVBujElFdApttE/BsQbA4WiNtBISZFGQ1iY+mqnkMHSD/0WQ4IWyrsgLQlpkHfNGO2buPG6hGEr
xqjUCndJnHpIh/XMS/myCV9oluadVkdu1GS7TgVTVycHGPhurtMSn7ZNhJpfYRgO9rJh7J4aFhMP
opiaHBV4i5Sl2NOtTufC7XQ22KZ0Uf+R6KK4WHj3mg4APGv9ztJ2DWTrJj0ms7pH6+opgvA066vg
7BSjgTaRRY9iOKiFfG612YviF773OW34oUkPkaVpN43hnZXxOAl+b5HRHDD3gaLtW5ouFg2tZpi8
0UZsG1temQgPfOmuBKWpsp01tquJaZeK8aBmlp/h3O1pY+SJcu/47oqmexH6AJxsbra412vJbwzk
O81zQS93YvsI0KbTFD6Eac+Yn+ZOK59gSHhCs3ZDyoF3jH1mCTtZ6AhG411YXnumIMGQHFrZ8cZZ
OQRLowHvQIh7g2OeB7UNGcWA3kJGA84byLgx5CvYxl4B7FmYgxer8aGE+ziYJRKxfq9YrasnkyfF
5raAJRIVKZED1mGiEVXTNbCqB/Cd+7GaPTqFO+xN3oT2wuCsDKjTbRqLprDl1WDfx3r0wWd4tYqg
Qth7AZVcCuxdkm9LYz44ChZNgKUJLRYrucZ5syM0cCdUE5Wx5UsdbPRE5b8Yk8kVKpBI0Z7G0Dzv
dJkDWJbuwzCmVl/SlQb0HvKTXefe8nlhSe6jFAtXLrZYcw6ZhOE5m9xSyi5pYB04wO2FaeGtnp/D
zl2s3Ip2klvNX0y4i2qqd5efx4oSn6EiYTeTG3X6Pi3FQQdqkrYI82fDD2EEc0A/9hZB7YDVYntb
aKrfAg4XveDE0JxCPT+nvX4SZeyHOFfCQvsWnK0ULt5InvadYezNbHSpGRfC6hR4VmPvUkl2yRe7
NvRqoTuQHCD7tqO5lXTIewsI/HeaTm5aAiiXjGOK13OM7QP3rzvIfiPVx7jgTuOvY4+UdfYm1f6C
SNyVWecVVJ1iMN0Uo65qiLdGNGfczWH1MZodPTJzp8nKDgjeDgk6jinJhfXAe+rU+8WwQY98Nhre
9A6ftywQP6wPuCh9SWQMunp0swsPPGnz6LAmxNh5FO6ZcX0w99DhTZTyDlKMxfl6gS4yQ720SPJs
pE6bXASIiUlUqY3pcWj6PwyNcNgsuLcVJLs+1IrxS9BrpTk6ZzhFmjwt34fBrzu6/Blq/xWl3zKp
Oc0GOo+uzKxdEyjpKcJRhT+goLWqVBJnXeiZOha1TRzUyrHWivk6Fic1/0S39x9iXz8F6dHI5i/M
hdMHzXrpwY4c4SoyEARYwfhN6AEc8kjioNMOXwIoRhKOwAWdawQ6mRAMHtacGLwmWF8XsqQjgor1
3pHPMoCBM+lSb9VQai8GbW2EyrarqCHRHDpxDysjsF1wnetTHSnjUiiSzCUpmxW4mynTM/EXNWOr
TC48k3TWih7BsP4V1pQCuq+zR8H4dw0uCEcz5RpyYnRPLGsYGvKzHkfyUdFnh+2ioyOTR3uKzdGT
WKXcFUsDxy/yWaB2KyG0KIrwCNKBAlzExZbVR9s0CvQCPcg4CcApobVvTmjWQA1tY/0WLL+sZOcK
v1CzbawMaPFC9WkiOUWrGqR7juAPpcT5BjdCt8eMqLNUMMQPaNn/fq1MTXR4qtWWIz7Gg3YMqB14
wHGMDrtnGM9SnQGyAYpX0q0G/vnfh2LoJizF2Zi+ZQOHeNHmqzk7fQpzGDJT57dhV510rc+Wza5h
WA2T1pWCzt5mUkSxsvxeQ2s1D4XMrv/7A009pXjUHgNl+ony0rgmGC97G2vT0rOJDi1M6ZUvmS5M
w395pC2pTQyCmxEeBNzhzdDP5YlcgYPq1N3D7x9mrO0fw3qxu1Q/TLqUUMnwoN851fcXNQt9aCTB
aX1Yw28KK/4c49nwWmWhH8XLZ9WrTDPvapiIT9aHVmeZYPZyXJ9Vi4CpLMyrjufUX3kx0gImKtF1
7oMm/GwztdLc+y/5IpqUP5VjCfZrQJ3KLEsMw1KdsxPfqV6/6b8/0u9zu5OX0LYx9NbPrD/TGFh3
6MMx/QzGPLd+ouoIy8b2oqSdQFbGP71t1f40aMukVEYtrzUGCklHlnbmAnxd8WHELz/WY9Qf1mdm
qH9HVTXg6GtHDINa5dYLE6vX9Zd6qgKf+DXn3JvV35zIiv36bH0wlLaq3fVDLOXEGxNe3tkT1oCk
1N4g3Z3nYFT3thH2d129D/WoXh2DUSswIkD7gJ7PQi0rnJbhJghp46+v87Mf5ACr4EjbWpmS6SHq
aySo/4fMw7XJKVZFiIi7ARuvqdbeFDimjt9dR0G0PAx6yIyiTQyUXshgcA0HrRtVqrZJRlwL60M1
YFVQUZe6eZJBbCNLpPCCil54PreJawJ4gXlVG5QzTfwo0vA5LaJnqY08otpUv6cXvkd+i/+yXJg+
y+JTp4ivrJ4+HNEQ3KjSqPvL10ah0x8Cp2fw44w+LYb4pSZphcWjuf1CwAkFrLHu0B7q+OMAryVg
SIf8tamXXz4O0NLbYHyXd3omee4aQEW9Ytjel0LJH4sZ0UDZhxLuBtG4WqDACuuybbe0Y9Ux0S9M
b7SLLo9/Fwc+fbPhOWoxoi7Btn43wBGoVYvGcrlelcRDBYQcdT0tfHh2U6MN+5K0pvagsVMsPirg
+dFrEOk2wvfkEXLfsVPm6RjDM2SzLXL08xBigz59iDmwH4zF8EvmZHIdqpBjdlKR9GNEInczhf6w
vlQ2jlzAKhC4vseZb6KlJMut4MiWnu15yEl4AnEeN1p0WrOD7GKLLCca98oSbwDYcIukzjr9ErJM
NQPEWnecOeqCvpo8BM9NZ7aYeKcRMXEM+22hFndTb/rQ/N8cBMrywsPTID1vSb3LXskYutJhqs05
vmCTri4FF/mlwXYFyRlpSiNkcaHnQiwjDdVN7pTnKgKXR0iQvF90dOey89K4VWmtIDm1Im5VXatb
ekTqGO3wGzjYK7Kctxz539GsJHs541ffjdtp6B+slQEEF5c1sdb/qSbwKROBzQ9JG4KeqmfrIetG
fvWcP9teLvTiVDal89LZ5dlUNOfZ4ogUanK/Vy0NyjQCSHdwgEWRAZO6dZ+BuB5Ney8rSrstRryq
SdvLX3g3bvy5EnpvKIOl9BZDOFwQvo7e3EPZ6I5ItnqkRDp6ueVpwRZ9UWmRWVRAcnmbhgXwzE+c
lLtoqiPEaPAP1AoUdq4lT2w3qO2aVhLMnBprb7tCFdahS5G0xcuOry3xcDm1GYpoG6971obHFCrP
AOriBHTd1TgeLZ0trpLM/rQt8QO8t9mv70eXZcLv4WXR2kyiA4jFzk8a3gIVeUsToExe38VIqRnC
LM2pKflShpY6fvlyYQIMUSuj/sLVSMyKLsqjKuP2QPCQnX/fLGJHiiOEz/IwB4M3DukxJMbnYDRK
F3hmSXbHBBSCSKxldj1XyJ0x+Z7WjxqnZSzIwFFV+2EjN5IkQzzOq6MgkHEtV9aHchnThXn8pnfL
le3Ezl7t2yeBxAznfkEDtLLNe5yD/jbyrvULhF8BcxkYf8V0sGSmiGu5omcObkxGGhnF4HaFbyu9
ojNSnfZWZiVoy8gtUCozxTAJpJJMtZ8ElyKWNnBaBhPEpUYYzMA+6kMIJmx6DErlbRqhr8ul7MGB
X6IsNbIh2nCyOCL1/gq8soWlfMj0Qa+aplYfhWRFHozY81hX6bHryAnULTHssPSiYLRV2D9RED+2
OnUlMwr027jr5tRX9EX8mt/WhzXqbJEsLNeoo8bfmaKgJSDVY4/1c7pWmZ0f1kX4d0GVUwfAUoZe
ZF1PR2B9kjogqxvq6fd6HgwnJ7nYwfOtDs3Db/1VVT9Si2NKamTt4iwPCBCLs9VL/W1QEJmtS8Mv
h600EZahNtFuUx7z68DLditV6Lf1tTyf1EMaMrS0q9uKPWiQL8EyWpZBqTT6i0JaS1OnV6U2wDjH
WJbyLDMfHd0CUkAO6rFORvMxCBAHsMbdIiZsLobSzFeyXL2GWKfw0zraWzh1EdPt94qb46kHJJGT
M+FlJK7vDOY9uy4BzpHSZXVnZHx7ZUqJxhDdYeU3p8yl/XFbTM4XmrDwSS6G+G4mAvlhgBvUBlDT
5cBeNyFhLBdAgeZpIliLkBwHWAUtSsQDMIwTybmsrzlABi9jkmm+iIzntXyLamgcBMScBkAFfsIy
Aqd/uq5vWx1naNFN2oIc60V9zNMmuJpLoiB2vQV3GtnqO0GXmr+WMCGIHjlI8gPpoc2DTFnp6UmN
OFvvh2hnQB3GAs6Aoi9olf/nxZoOj7qP+xQAyLpyGcsrtWSwBWHsuK+pLW3CkNKIkGYxEkS6konQ
/a28JwRMY2ArJ8t8Xpeg9aGLTWc7VgzA4gk6/BZiwqElxv1YEw31kDY1zTg49nsrr5GO4Nl8ro1v
HD3trp8XdQbQ7geIfvKlT9OtEVNjQ4xNN9oMpNdYjFGH9dusnwFqmyNnPHYqtqxNBR2PjbYKjkrM
6G0s02TJI3ySwQyf1DjRb1ar/EQxIwR/0JfsOI4YNzTEOPTBdS98NkobcIx20OyNVn0kVjDY6xOC
+jX2FU5TR2xrQ37jkBOXq3GeONAXuq/FR2xgpepJAdpFlXEM8cV9pEICcmwNxT2n4eHNZImd5Dkw
qO00phLL8tUOQ+2FaIPw/FUdsiX4PPOEkMd2wsk106xycwogWk9V9tqNOIfJorJuqoHWTB0d0n3s
zgR2Ao+FFCGYtBHMFrJHl1SDltHCAZvoA0Lg+LouD3oZfa9vXlTT+m0jPfQoRJ2blL7XqWDwaVIM
t1l7Yir/CsyGE0RY3QxV0m+q+k88A1JZkgomWvJG1rNBrz9woWbKqQIYAiKQPpw5FHS5+teVsmcl
ymlShwwPV1yfCjl41pa/NnDfbUnlbcahcjPn8ovsxfpsyg7ZzBHKXS4OiDnLvrY+iDYitbNJYtKx
zI4wX+0+R2W3X5DTN5g+niqUm5XgpP19f8YagXRuwlckOcwzlAjWq9TV5ygGiKe2aEcLi6DYnl2E
qjx7JbMnfhmqed6kUv9KgFryTOoH/zvZUOqAjaAAAI+bRLqH0Xe0/KgVg45jlJQnHBDyVZ8zySWR
NLigsgQLSdhN9ku8FTirlPAi+iZh3GHYr2E63FGwzI9RYrh56MSfLBqdkJ/WQ3CkJTZdniXku0Sj
iNpo+jBlJaMxFxcnYNCk8+ipa+lD9hrqEzr9V6pb5Y+GgQqTCpMyiYRkMzXo5dv1eTTrF1lzxHUG
vOjjCHvTqvxNix23W4iREgJM4ltJGAtCZurNUk+uG61dKeyeWnOPl7VtXeBwY0App5uwVdCQXsLC
Uf1xGGl6S6Sr5ZTCID1zr+bc2yjcBSSQRC4a8iNbnjFgFOk/ZnQIvqooyQN4V5R+gcB4xLOiq6Oj
hvU2g0FwtZOWVplh3UantdjiyC6VRCB/5ZGO+2PISTdo9af2uc/GEJhMVdysMtmmLaQa9WkNlWpo
K176niV4/YdNbsF1XZbF3IwAOqi8FVU0y9egshAQ2j0aPcgPbqhKfyS5h1oSvkeywhuu4MvJwfHA
6ycR0ywD5RDZZsFvS7rV+kBaB4XTlIUlaAGSwwCnPOWFYTyinjEfG0HkFTFp9r5Y9i8UrcfANpkR
2NW3qOL4xXZS+1Ymuo8oOn5JSASkqqNEYxNkthcZr+A5l2G58Wd9VtilBg3UbkCY80lDIS+8Kum1
OXqB+wXRUVjhYPp3pZUxwmNUHg/pXNmuU89fHWivTPvJou5RdKiOCGTXF/41dQcMHYYp536GXsPR
FWsYZm6/nAAb06ejj0/VHE3YyORlDZgZBzmE/VTxoCIt7BLX6Fvyw4xIenS4W9d6pw3rD2dytMcG
MMbOYca2W59matHAPWXKB9DJ2cdO/pbJ9q3Kq+nCfWE8j7PzlUxpfelSUjknyNN7s7Z583BSnCbU
wr7eJsU26EPtaPQTFh1sksPIyQjv64IRihmAh9m5icdmZ4YFdpm5F/u6f6nHrDyDLzjBk6n36dIO
moxvlgT2ngzHUx5K2TVGX9GPUn+tFcc3QKr77N4M/Qya70YcPQeJkd/TTHs3BrIZg9kKD7JkTW92
xNzJZuocqFO9Jd7LugR6q54RAYNblXpfTzR1MwcTajhj4h8lfq22O2Yy6PSj/TD02caemx9+YPuO
gTLfV1EqdjGhq79nkNBS5S8mtBZcahM6NF1hpMAy6O5MzasDbwxNxilPzzM2IWI4W9TKDalbiaIK
T6X/5ueqJOhPNw1qEVSzAIHjI4thBSiCjGVKoZGWwUNiJDmnM2ypHYods461N/TGuFGXQrG3Y/Oh
btABL9HDouz9rGn725zmAI075ikcq6xtLWXVQR0SJjuZdu2i6KTN1NjrdaGYYImDpXUH5HZXzwbR
F7SzETpHj2H0k5iJuhdyUOxV/nj498DTQKiOt7lq/NOISZzKuaj9ecnNUIvpVSf7+16AifEU6Dzg
dwjcCcHzFzSA9VBlewjASXZBjrpF0+9aaaXooaDbxZr+SWFRn9e4zvUjyUx6Bg2yurWIV3STDGOj
s9jKEd3ih5Yf+LezwqkvCkDfRuU8X/X2rEtvUPZ29lyql7UQNq0eCx59Z3U5tGnLcdQe0wQSMP0g
2Srml0alPPtdOnSDP2oIfY7ZSfhm00XYFKHKLC2Xf9aGpdlUfoe/l35yxbyxJS1ioMJpya3/DSZt
DGk/jHAh6mEmMTQGBDQmkujpxzb2EQtPlznVG9BW7Qif66a1wM1X8PewQMJzRa1RtY82mSm4PG0k
RNcBkPqul/NgWxgNaBrRDTuljbrtwLmm8QZ1kL31VKEJS3gEBScoKQk+lboi4bjNZJHOKEphlt0x
JQSUe+Snm5zvlQSvNUDGcplCcrauuhO8CluHiy9byb7GhhaD+t7JDhmcwTRGJ4Qm/3kguSBmqhJ+
FUUKqRLa263Ar4IXoU9hR1IfxDk97IKBkWtUqGzX2phDDP2GEhQ+LHo/HXAxOiTLMwPp2eHa7DGO
TNDBIPbX/XbM679I9XuiTUhAjxs92HdLcLlRd2ira9gFSUfGcR5Q0LmDRL6kwzBqqxZa/ZCBBmGQ
cc1S2zkjQGWfU8skaXa2QLkQ21pDBcOCXTei98NuPLeScWaEQNmt9Y9hZT3XiMbh49nnfo0m5nhs
IOc0fb36TnULSKYj8ISyairI4UfUKzlnWdk04BD06gjS4x4NI3O6ur9T+72tPQMT362vD/2TjRho
4N29aaU9PKaqtJ8JG3uliG/cNhs4szodCNLlAaOsDXmQPEbT1vZ6lijPxNeqR30p3+pC+KbuiF01
Y95Q1PiJGI/qUC0BwNiU2t97gKuHtV3WzO36FbWUPCd7Un9+2wXqKN6zuKeOHosRsO9cAFREZqO2
5vBaVNGtZLB7VEUKC5IybxckMpOMMsZbOItTZmWfvbUALqt8mWR2wSE2GqBZav2YtG18C2vMT8sR
tMxo+rV0GDbSUMOmtbEDV5LEFNXkIB5IYXyk36DclVbmtbK+OCY2Zlhz27XQ64XdHkwo//VYG094
e1Fsxtpm7Ioljqb5cgryA4hd+9P08rBNAFcwQC2HS6MR+5ySpetD62TckNc7ZiPBBxDLr4jKR1EY
kTiheOOw+ZOx1W6medaOUzxq1zDRbnobN8dUSexdpXMygPGGOHcpd+eqO9Mq1l6qQDKvSXZHcdxt
8jaTbhnRJadaQoirlFh51jg3tRulq5mGrm0aL61izz3Wj+JJydXUjaw+fk8tDtkAA+2j3eL0nUCA
EgMptr/NpChHC27YNKvUWgr8QDgQm7MkPDgO8+yo7xYXB66MeVC+Ga7mz4okiUsXGvaeWLLhYBSI
RNI5gz8TFURECaQiZK7OrYJrWmdfDVDt2Yr4UIs8fvz9ngjxdrJw4KDC9z1FsCYeqL/TlwWVqIri
slbKSpqBixyL1O0zNx4RL0gyVs71dCOKut1Jmkyq49LLtGIJNR7HMnd92nT6Q9qlf80cUKdtSeal
nZv2jpTyH+dQuVLfkoQFk/9VXcnfEIqwN+hvgKVBISwfgIImcGI+t6kmXRShOTPyCMZCbWRCnuPE
GH5Zy1hhvR3CvMrgLyyNOU0U2CxSx3opcvkDO6z5F/0LlCjDframxvCQTU7X39NkQj+7BoMNU9Ia
Nr+RxR0Y3Le5kKPtDLLiMc9GwtuozoxgeF+vTiUiQTYr7HG/rtlp29SUtlP5+xTuKH3KEjy2IDJW
LzHs8Nd51pJgp3eY1FN7eONrJseEfokXsF4eozj5JJui3RJ2oXjRcjaX0855oPBvN+SOij28zbm5
6nrMmZp0BKeILjVn0odKi+mgmePfpFSNE9LQ6Cl1yoHURxi2kvQYk0f+DTvsUeqH+nvig4Es+20T
AzhZg3Wh+zL2NImQNme6FuO80YxWe2Fwi16O2GHOHe0IuGlwlY5zGZKstV1htJz8Znz3W3uYlZOi
059YP+JPSGpLXHxVrAJ0QFCE/DszHtKixIIFAUiujNGdjBzLf00uRhSuaL/oNhmSIAQBpHxN7Pem
SHHILi24tfuWjKhyNo0+j9he8h4zOXEpdtGYvgTm9TS1cgHm3qD5PNE5F5L+1IHR3dXYURG5ShUN
r+ExXG6Q0iDEukNU7idTicWSjKpgk1raSQ/G3J+wC0BSZzZrcnxfb82yrItFq+LgozP6M8woeGRs
wcO5hAyumOap0VSsa7Jy+vfqWgclc0MRV9oxqEgRsDjpGZc5rPEtPrDYjcuSeKQ4GX8Gk5VnPT1T
K9obzlbVvkuVwpOx+LiR8wRQS/uOnxEsGX9tzFIxKQaGmph7OzX0JxO+x4kgLLjRy4kYCrHwUJE7
eNwwc2PXQKq6zuDAMR2UpPzB+lk/y7KyZZZk39dnbDcz0AbgeOvTuaGtB8BK3iGCIxpPo/kDjKi5
Yx0xfMOkLR0aSU/2jq6Q0+x0GkAqk7CQ/+5t60fM2LEDrAviKEP+WjpT68mJirI9d0P5+9L6eoqI
att2PXkMpmSd/n0w0xKFfFO9UVZH/MI8Wz/ZyZ/G/GctXOQiBI/uSAlOIT04ridU/NHxqUYJuh5V
QeLhkaVOd1UozOciyCsv7dPiqRQ9zXguBP1AeFe/XUde/z7EaeNmEeB/Q6Zeg8K76WQ1fi8rkAeN
jCk9bVX9YWxUA/9CTEZ7p/jU2qCiNG0ftHYfeBIGQ04my3sNtDmC7RGpu8iUH1Jwjm/yYDcHAIou
cu0J3bQN7aod6xt54u1DH9/+fWV9eR6wSomRjZHOfu9qMXM0sjbhTHK86NnidN8cOpKHS0f3HbRZ
bmq0ICIsBAEaPh4Xzg+UR5FAlOsG4u2UO7PUhp+FcrtePqqtKn8wn9JCty4FksABqIZbYDxG8YLy
mCaZfokIawQnbs4fwqQ+Do0mOGoSIbLr1rAqJMibSdkSsryif2O1la9w8vad2CL4NBsKb8zDxOVS
Q8SShO1+zmz6Il1I3RAFYJWWy7oWke6akal5dAmNp0bnmqn08Mt5WW8VnSgSxWMRD9Gp99FVKnJx
t41yKwyI6OuO2dpMeIUFXo6YEXyZQ3KR/oer81puXEmb7RMhAt7c0lt5f4NoC28KHnj6f1WxZ3TO
3DBIde/ekkgUPpO5cgy6R0OrxFsuAR7MwaaWSYDtWM5z7TDNA9ID5MvVHRbx1VSzPhz8i5kVPjBG
Mnm+XyY19FjiAow17CVCddQl3pFVc1TTfMFPfYIhdQfKrLm06VRfEPkvY7qvUhCSFfEwDE9G3vQ4
zg3mqX17rxo3j0TPH16lU8p3wd1k9TjD5WHTy8Ond1HDDm3N+ix0Qa4KF6+qU3msMJ30CQ8XBFHy
udUrV4TgPKOzOqpa9U/Ih5wRIF42OJPqD2Y2J5hn9fjPZHE8MVvoNl1VpvyzwGw3JaZITm2u9MEP
Mbw7JfYxv3vzzb5gd4Jtq6msJ5jADILSBT14E2bbqQUS6y79JXMY+uQe27mFqRWlBQtLY6DNb9s+
vavYXeLuxBsMG4iyC9BEfG+GBS1f3ELBRvf5PQbPk+Wz6j6FzW+wkYNkfa6/UClN5zx1umvYh4zh
MqRkDAfI1mp0Com5e4tiRknRcJdOVfGimzpCiARSOd0e3H/HuE8SPX0SKEWCYn7s0zk/EP7E+jsx
UbXRdl0rr01PRuSKbRC15r1tDu/xmOJ4KYb62hfZs+tZCxrAp1QucpgjivvyHnF0wI/MDACF9/mm
mZJlUgX3+rJ4n52JmMvpyHyK1SnqWOKHh+O9iU2X6axuvk4p8njLbHGa19WrHCdWXjS9sB4c1nNr
/EQhgl5EHVQTEqEJ0Tq5mVy78VX0z9RXsBoX+5gO4Z9sDpNbhxkSpgPEDlV+xM1FKb4iUiAlYce+
Lt0A+C1jnaDNPiYytqGli3zB79Jkby8i4luxn/8VXOzNilYiOuRf43bb7cqG7TkIzul6O/BLw8se
p3Spj2bFQCbMq/xoS4aBmlnXmKxJuc6StfqaKX/keWHtORqOv1MTfK3AUBZrMzW0NO4HHLFN5+r7
tOlvYXSq8aTWL7BN1QQh6ojjRvT+T0bEUAIcC8QOD7S7MIufeaVByO8ZdoXoRFWQ/LJE0AyLpNt+
B+CqZ3neL2yrSn0j2K5chqa9JFZ36AyXq8BwEuMwII0u8/o+lPsZNWPhb/ps4VNCqaCBhuzKzeyu
qOpn9bkzAbOTYzv2q1xGf9FYHrgSRjosXoVxT7RHDQRViUCi0K/2WbK86V5T3elWi7unqmvE5FkO
jixjoWGwtkjBwK5CpWfxsGOqZ7WFXzi0gj3JIS7u0to++KVO1Tg4d5Xwlic0CdvanK+QjZM1nJT6
vcHfvwvtArF8WABO8MqZQD7kGuohcQ0Dut1ibb6/FuNE9ux5o7YU2VH3OGL1BZ68EerpGY5xsWkX
jQlH2KQEsREvrv5AvQxChiTURErBF0Au5hzAwzE4JxydsIfkg88q6fZMvXSt4hOEQrD//noYu9k6
XbR8P3eY2HEsh3uquxO1eHiyAUqd4T7TBZBOcDWGvF7PTvZFTnp3p64s+cohMO/skRGstk4zYqOz
Wwec+BoAW22KM7jwxFBjh4oO0CBfutkp400YI1hecKckA7p8l0XZhTUNQaAyaKklYmZtgCLECyPP
wMEcGeAO9SFiiYr0kv/jfsRmv1PCw1Zwpe9BvYitkInDk3Fqya8lhZZ/KszYPkdthgDRi+69iYgR
3s9kzvs3TAH12S/9g+o+PP/ZToea+D3yM7vQOjteHj24XR9fkDzbq7q2B2hCYYp/jcCy2kJ40DY9
jJos+z2kIJQB3DgwYGE8yzVIEmFRAd4xHnvG6ufawP8awzZfzY4YD9AySyaQPJRVYJwGxumFPz2p
YwQQzVOK5jmB13n1RcjmL7IyyA1JFe08XS/DVeMnRAiZqFlrupeOqVr3kmRBclFFazSDUUgDYz2F
ov7UAnwwNZ+LGUXqtbaGPTnePhjna2Q2wYvKhbIz/W8vA746klKOYTMg1rbL7pC6drZ3zMR/6rzR
zq6LTSk7TXV9NW0Ii0Qvel9THb1Dfb5XH2KtC+6RDGWrabyGcTZ/+GVpHtMFE+gYefon39Ub+p3f
TeLjcP//JIG3T0nqjvgvbKLVYgbJfTJ/zEn+R72VrqiYq+Z2e9CT0L3XHD2H+Sf8E+hvZ83gYD6z
g8GNuAFBUT2WVSM5RAZeyrEnCo26hsgO8ZMY3PLHML4wHTR+YpKnec7cjBlRutw5RQyElnbsjmyV
8KCuLd3COuC3JGGpl46s3CGLPc6hCUSGRJSVbYzx/VSQwLkaSJE559yyhdZ4+xiW+ApCFnfMvP4t
n7QgJh44TZKV12fi0E7kBpAttODAI3qvSpJjq0faH/+Xb6foXUbtj/yag/Jm5dpO8oyW+ZBxj3i0
AWly6Ncy1oCUBhXSrd7K3iKmIbXtv1R4JbiWPxGYoFX5EMbMxtd5MlGSgDbYVG78a/IK5zMsS+5x
IAIgZwz7W3xY6xT3wjVwL3f8pv26Z3/kZ7tEZPBgLBxVRvx4SxAHZ4whShuvZiglSNEIS5BNzQkd
XwLUY2JgU8Qo6bXKOaWj15/qQOBeAiwTmHyTwklPcSnEW2h2iBTwkrILya4t1929U4cha3HrD+dC
f0gqD4uXXAPmpuFhCY+5nOz0SCfl32Gm0zeOlpVPAy7GXuoN1M1VzTVqCEZbA/wQb7/WHBd7fNTI
/Olv3QxEJ5Gn+ldoWtp9q1n3mpEFW9Nv2MnRmeXVPPyoi7k0mYd05Y+xcGTmj+5UT5wP5q0K94BG
XAzXIUMu/B3V6VuEM+UUW8wIKcG6R2SIpbz4lx9kJJWrwmb1liTh3xgT83M4yR2Fyy1ZyXjoK5RA
esEHd9W1CQteS/bZjNqPkbf1XvnBvB1dWHWL1FFTL+MB4e5jO9WaZAn3JWTq/XBrl+whnR989swR
EqjZXsEndfdLxGrWjy1rSyYYh1AVIjiqYCx25C8jRGWFpBkkpffLmkByHXXDMq5Gf5jfhy6q95BW
8cZ3k7lWtyESVVN2+f95UDcpDxmZHrdXTTCi1fp43N0C2k0/Cs63IxzGUHITBsMTxjc3g9HPRHSd
p4SsuIhkGTWuACDmXX0LK4kcXqitGWLQryCrnf1NZewW1THQgAAbMVgWNoDZ3k2SGM2C/XuY++5U
kHC6CgDj1axjyBuxE2cXVhQ1DK37B7hDWE1ZlN3dPs4gDJL9kqFsKlPfeWtGtHaeHs8H1fQUnPqr
qsemXZKiUZFG+4YDI1vHSWY9Zho5OUhwSQgiF8uQFYfogLm5qL1l5i0dKRSnTSlSY536bX+kbXBX
ga9DzC4DLJ3R461N4FsiX4+J/wP6lugh/qFO1rTJ6hMDFQSIKEweyFkPN7kkmw3F4p2Qr3HwaSgF
3AE/WqMUXaIA7ryUOOf0gJG95zrtEz5S/z4kccNCMzXYMtm76xfSbWt2BD6AERhKqfVKCsJDTLcL
P8Ij2aQYJX7KAx2HxIuJk3o7MDrb+4qQkpsUfBDDVtOrbtcsrf6Uyh+XvXbRoE9mD5p5F1NshI/z
FHvG2elEdtEhYAFsDQ+OYf3qllhgyZvwdjMBGC56TI/25MfZQ50YDWETMaZYknKsuvIv6dzn1zDp
dHrwrP5KSMzI/ZIs0nj8Uj+mNPLfk6Czyzoxr2/vLesQu16QWccDo2A5vupmem+/Jq0iTPyPoLOL
j1QvD55NXpQIe31z+w3d1N92kIMf8zWMinaPzE9jFjUpXY5ZNmu1TDLlRkk9+5+XQcd3TmDpF4BI
UD++k+JfNq1yq3Z4eUx+kmczrfpWSGtShk7W5DEaRnGdaBvJ8zMF8A5f42PAe6olsXNvusQ6y4Lf
zYgjG4IZq0sZ1tsC6MbGkammnnyo0/69FQJ7uEW4NX6F8sSSZs0YEZ8APo5bifY/N+SpBlSx7Tu9
2XlG3u+HMnGOt9/I7S4xtdQS8vdIrfDYO01+xot+1bQpe4nm5AnY9fw+jvWvgm1wEA/PlVxJiDGU
7lzCZmwseEoeBFbdewgX/MuQakgLlpKhyA4jjKT5pxJ4fLs/2GJne0EcW5n2za1aXKRDa7RchEPW
g5IU68hP4PdgwhmDvF/Xi2OjNX5SDXAaiIPnwM6APXGfgbm/tzsnWJdEGLCGEI9mmKYX8veIRU7q
ijgagA2tjUVFlX2GRWItwHuAUWYVW2yYMSTXfvPTzEQFBrVnM2cH7aZasoVirPf4eGk+yormOC55
sR8cHFyeD4Y4N5EZywWU6SIwdS2q17SyNFxvQHRAExMOVtlPUJK7u7lnNtBSu5VExKVZgVFYz4Ds
yvP/NqqvI3/r6AP1G6F9l9lpyYyof2h1WDyFtu5cRskmH9nn/pudJQ1LoL5eQKCIhAhczq610mjb
RejtOZes4zTxti1e6Txj6wg2RW6Nu7XmT2Q4T07xKyUbuwFd2lWtfmfhKAcpFzEx0xrRbdRcEnbB
NuSuxLIa0fdKDSaH5eqjDsiuTBlRTYkAnf6Y075L5SeLuDWT8m05cP81RP1UCcu8Cjf/JNam/mSP
hqLHRf3XtuhHs5zi1fO7J9pf/StYrmjdpWwL8K26j7pp3z5xyGX5+KsK8e1GZV+/F1PLVW2UwSEr
jfB8O7kQLH4k2fLgapRejDvASpnauethSgM/QJk2FfuJQtM9WSPZIfSpysYzDJhxptks1kPGCb5r
LTbsdqWbRKbiGWBx+9fT+mvgdPMjiaOE+s3xazzOxgl9e3YtNen7MBpQm3LELgbXpr+YPu1ywn8e
VIzhCnTLqwWiOfo0B2S2m7XbEUvU2pUXteZO835huoJpmpdZW1wAI+NCB09zmTDMr212lSyW2Ua6
oDYf9BCCAJHd/Juy8+jlPfXDaxZiUT0fxo0gKLNfkl/sKAGI/PdLoJrOI3xNVG5NQT5IODK/EkSm
krt1vPUfMSShdGALnHtQltVOIV3QILBpK21G6/UQIIhjAdxCICnB7GH8q7XGv7Rx8jfggH9ZQjLV
GnDEFWr3lyrLyeSNopO6+tNRUkMGIgWMxntp0RafbhcIoh6U9rRdYABPS5V7L2ogApOCYLbkeYw5
Kw2SXYi0a5meOzoM/CkZ90tnJw+ap4f3t631ZKfOQVkkFmo+IIa2TRCPzl6y1KOdqzXpbTzgyxnB
/wwKaEMeb/PK2PL8IzKEe3sZw0f1wN/39oIQKDDDI/Y0tVcb+NyvlKWPaydZFYBvTkHxVy2S24Hb
c4M9XAx8XsayOwGBhyE/jc1WyOMzS4znWK+yg5+mJdxRYmnLbj6qcsPGkwBnFyVmmBKTUwacAyVt
dk4VBV5ubG63ZDXSVw980gT50RSFqtxwSDnjomTTdptsT9r4MERQu7AkO6M0Iuio1HHoT1tlu1sP
tH6sX/qfhEO/6SQ+L3Y2XPKpaMkfHfeQFVc36Y9bcice8OjPNSGYUAze2NLhdZJrQ7xqFkCyis2O
3CdGi9etWh3PFy6wjzJ2h+sokN1qFanDdqtRggDWBjgwzROy8STe6vI9Uw9tRq3JLB0yjvy8h5qV
PACnjZmEsbUCEMXaKbTSVS47T2PQ6osWHjmivBNGUO+knqmHwJj+vTQCDSa5/FP1tboi0Ner22BT
NnGO5R2G9ek2q/IG0L62XpKSJS8sZGSYu0s8zcRzuqe0js9LbeP3GNl3ph2CHWv2jH1r+CnkbBRW
tx2QU+RI6z0Dyk6q/8J7eGsStDwXd2XeXdTZlnsbxHAkp5gko5Yd5d8QQh9MMnTLt6ddSlPRwZrZ
DLF2cHpAQt8P0Glo0HWsKVYxCG4vHv5EOpHJ8r/g8XMcREbyhcCkP7ZdTrRv6BgbuDpTtS+9o2O+
BOYw/+R0TKOUOwETOVoug5S4QM92ldelV49kkg3F6/zTGjduO/2IuLUelKLie621eEhDkgC5f9gB
btYDrmu0WsN7S6TGgm7tqaXsfG7igoDZNDjc6k+XnCFM8wN54lITa1XtcxVxT8+kJ68AwHBrMAg6
wnUgRbRB5Glb0cPdGM3+sTFH/HE6HU1QoYgNGRaulsFK9zUwe7WSHWzekT4jtWupUkazzKy3i2lG
58TGvKWeTfLlzDj1EAfWQX0d739IXCc3fzLKLWOPUmpkCAL9pa7M9qJK+Kpghu2W7eZW26bVIgjV
wRjPf+HhwQv+YwmW422jOGrFsK39IkPKyTxNjddKm4VDumDv492hdofOCoYEfWNauV+3qyMPsJOS
k6AuLnWZpbZFhnOesCrhV36gSGe4zSRnXWajdaFCvhaJ27AlnZjEkePnXN30w0DCgXkb7XAED9YH
EP3dg5mgIPPQGY7J3PzB3DDvlMkWqwNgB1k8DFaVrtX+vU6c4D4hz4Nltpmt9dp5hjCf4KhFa6pi
SzpoOxdy5u+YcfURwBuw24hTtYNO27zNBuRBJjngmPboQZgkkiMHrknN7Fw//4ndqj7a7EH2xDux
Q1WbltYjuNAKp9WUj/MHZ/J74LPRzLWFLLicFBt9KNzN4sX81IZUR93uA+inn1WpqW47eEMpuilI
XIvkXbVhVPvGcHYGwjWakbU6LHS3MZrHOjHfMJJnx3YR5nGcMKxFUVveq5EMQjFB9T5fLXByX5aN
ykor/fh5YIu4SxtnAIEgtR3FhNHVa4eXIgAMH9h0gUMrHiKHqErem/Ya+jEJOZmAoZR51RZFULt2
tKEiwhwwJ4GwCPSwnEDV6/1p/kjJ55TvzIrjmVVh7xOc2caEexrDsc2H+Ssy419BGhQXq8xuY+Pv
ybDTDQzV3FAQxYpni4Z7gf39gjDsIKYhvsKwQvbPBnfdTGX9DsQTcCWun/3kQerFEYWqS7fxgcBn
8tuFNPUs5X5f+cdIE/VDZk/wsUs8+UHTLah98Fv9a38ZBOw03Rj2i4MGjuqDzaDfrMoi7V7KwtwY
qVGf8HkUD1VOe36r4eZi4U1ktVlagdi7s11vwjb7URF4CwdQKx5s1+JdSzoKRV8jX7ilGvdACzw5
8CQoSBhVqAvJTiuxmaySmDQMEC9d0RKQzmIGjEeE4EyMv4UFDkLNAmvd/RApXRAKgaXcoRtca9AL
Lq2BjDcy+2HnuCg91MuqM2zEUOmqSyjt1VJ2ySvvUebRqz4cnQ9mSdO4U/f5JYPjzNIU3QKdu0FQ
RC51sl1cTBtOXYhjSEcIjxh2neghOQiHROo2Si+21PMVdtsfjIWV3saINkpUNwqnxy9QWZd2nhAG
yOF4YtZEAZVfWqBVByFPHRiD3lUJgWN5HGk9DET8nT/U14MLvKEGxi26QRfLgHT90wvk69J3TlaB
Mkn9QkkSa/EoNwcbOc6/CnuOns0INHac4+cU8axd56RDiNSRFnr1vMmDy9TSOcDb39Ykq13U/lyt
00U1d2uPXgPMJqvK1gc6jZRxOJq1jQHRyR0wXQZILvmtq/WgOkkzr33XS+/FjZP2ohd9zHKjwmge
TN2uct3pqZr1mlyxqP6cHOvfs9vXJjvexabpANpd5nNJUeWlAQ4zBCNslL646KMN0EvvPE6IZyI9
+rgVdlNVtjL7bdrE3CouZCEM2yRm/9DKtYRPRss+5bBbT5A/mbZJbVsVFNZaTSz8IVooauIIFV74
Tk5U/jqgyffswv/AZgOAxQGDPDatdXVI/VsZooiepRwamlz9A55PfM+aRH+L8A2jhTSROE7ixc9S
POo1UBgGjOcuYE0HKHsVVoR7BRJIMMRNeOL922sM6a8aQwjAGB2IlhrR4n8f6sT/9zJCn7ND8mBu
dObKhKgRiTR4MPDUDQXr5LRlYFiuA+xnW5FBysJvvngHL0IrqQwzPiBODgEP3G7jPuGXbQr9We0t
0gjTPeqRTW9AhpXZite26j19w4xbhpHbGL2sPn5ezChY3UzxrYmGcpoZrqUWQNrCf0b4OzJ1TSio
igBb49h4/RVq+eSl1l7LSV3Ly0GuAmD47QUeofUshWajCIIbt6NqmmcM94St1YImWzIH6D2yp2JC
bITEIVhGsJyMttRDK83Ds+liF5BuXOa1AjduF21voyFq2BNYcwrhKXVwrFjIbNVL32nnw5uVoNRU
cnUkaSthg+q49RJePDZ7n7aVd2mszqIvvwLhXtUteBiCn4jHnWNHW4S1M9vxe0VXOMUjagNijlRh
pOoh9cwruK+Pkz+srLZbdeanz2T/K2CUtZ213jn2ekGeSwJakMSVZsdFw6yHhK/Ngs8RwS7Ek3l8
Vzdc9UH2Yq/YkiGTrDJCJNlpmvaP2qcpTZfH0TLPdBvFSz0v3sXxil9u08VXduLxVvgOzEirGwBA
52tWRxEhkQOHUiVRNiFhtA0KKYdFsrzOy7r9qWk+Iyv5qvEFivg87Xc9KE/s/CGNSxBZr5xl26p2
jkr5wL4kebMYVq0jDW5366OrpIM4LyTE3CZDOa+w25qw/A43WAgTQJfsDtJ8/IYkFjl2zVzfv+v6
P2pGqB4qJ7qmJK6hKayLY6Un9TkdlgZExvBDFY2Ba7XnenR+hVyE61sJyvnLkhpnyppAZveO8f+W
ZETpI40qsBVcYOrZ94OJXZxkJKxNWjlbDx30sDWZgP4ukcLg1mBhjwN3Ytj1n7LSWTrz1Vrogqe/
Y1jOjxrcmEPi66QuteW7PgywQ+mPL5YDAGYpjOrcJd7r2AzmKS+Ibg9Nuhukv5+YjugydeN3HDMR
T1rWFBZBZEeP6PgnHFVHTdI5sW+TwiESRnBAGFZRtvCGyG1LpDOCVa4d1wOxxrZAfxrmqnrwA3ut
XhVMmi6hYdYHde64JWNwWwBUwpd8xy98v4jaPKoh1GQ1xkXRAtTL/nT7bBho3JRdVBCwsOlmJlDT
zKW8HYI+30S+g3E0iQUZzFr9SbiDvQm4Mx6HgkjiKMC8c7vPoIZ/++71ifipxCqxxe8Bqdm+sTCk
FWb0R0hnq3qI00k/qQUkVnukSRA000Z7nfIh3vUmMNjOmbaj0fqPOqJgpiJ1/k+4XOnaSgvc4LO2
E0Y9SR1+jp5+NKoWHF6bXBpo8a/99OO2vdMRIVSL2/1tgY/rAWNrra61K5E8yJWN2b1vkzdVyEEa
jw8emUwrMboBjv3s0NgIVgWjKxgWsNyKYq0md5yeDKhkqDY9ejByNvdA6J7KIgKlkHIXK/p8q49o
KCXBxJFdhiKpLBPcwMUGe9BlaA0jO0OSoK424W9tI/hMsrGG0zsa22lqpv2I9uwahUVwJWqaTSW4
J0+YAsNNE51zhCA05ehRIrMYj8qtwaFJxonF4MGiBAnG4qMZa+vVE/VRi0z3PfG8SxRazm/szJey
7cllMr3NEKXNZireoU5vbHxkV11+T7EHYsXJfJZO8mWmD1LztFFLyaDrkPJhr7z42tLBncjnI/N3
R7jVa2Ox4WvH/sEkkQzfmOvfhjJdhuooMZiqIVuFooN2QT2o6bhaUjET3saxfiSWqwYlboAR0IJ6
f+shXJNPWkK6+kGYpoX6TdqyaXlWyuRKvIVJlAq/2SJGGP9vMcHYAv9cVj4MdtBsY4eszdtHvqqW
PcpROD5SkpY4VnnnNuyl54CYRTn+5R7Mj1thWhqbewiCoHSIg7vL9bo7eFJRXJwjy4OvLIXFbqZx
B00wyoRSHeKQLU9qycxEOx99cwuMlJKzMdHfDoL9zWJBYI0DIHckLImBdhi6wQSg2DYb92I03clg
/HRQcuVv9XImdOYyvp1wk7TSiN916G9uvxptHBFZeymZ8vHYn4O6M3a3MsidwaSwlcoPlSMDkqa5
xEUXdNozpUy7/n92uSRnk8bHkAVdcXQ2J8O+Vw/CmVF8GzDb1csBb1fhuvVlViQSqjzyNFLvPVxq
7M4d4tFDaT/UumnvvwcS6lmNRW5lzGjK1KRX7Qx0OiAx8f9TcsyJ3mZ7q/g0V0/X338vz2BdhF5x
VJ+VOONbbw0iYBowOm2I7Nu2suxFaO6mS6gxW27y0O4YjutM4t7Vs6wbGjyFBBiN0hA+6wZKR8+y
HtSDNYBqzcswdD4SI482Wu7mbA/rd9TAoG5sI40vQ9LFlzGz/+YgsYxNn+vNWcfXsA6otx7JsLRe
1NrDF+hzOErOws+rXeWU5jntZEQD8zhGJea7E8fda5YltCxTYr5k7fTSSw0iY6hhm0UjbQwh9PHa
14DxVW0kzr6IA39dZD4Ech/hrVFHT9IPfsf6r3hJy6eyBb1emuHwMVooRWfIW7dn6mtMaofVKL92
e6Znm9EAXwzbNSU99nLboiJqJWqTCRlNdBrShpgDwfdJeG0Gx16RW0aGuRb1l3byX1pIP8fOjA1I
41F1bWXZpp45BLVSVgKUNUlfiuJ+eG4JR31wEnF75VqlWNMpzTMyF+51iD8y8KRqcti02MZnEwmO
aoFEx3XDCiXcqM+pPVeUnfLvXCpjKrUcmbp2F6QCHGaHQgjh+B+988q3FlU1PVI/sw2d/xilgLsl
LeR9CJOjW6jsxYDxEZ5HyihoqTd1trwvAXp2BHL1kx4jj4hTYko9ph1sXVFKsxWOds2Eus2zIvZn
8ojwWuurUx8P7vrg4hZIxauki1qcCFRtDSkEVstCUEkA0wjBkrqPt5ZdnkrQ/ZB5l6o4YLzDSsst
2AaQc7TswvVuWBQsX7BRLPOjG52a3bmkc0Oi5C/OlDMcSQfTn6zT7dcS9WwKqIDnXSFgExqdMHdL
ZAt/lTq2c9fUv/ADJWxi2uShls/agGAJt1g5kWHu1ApnBhKzkjq4i2WE1qZLEVz8Fc2A/NERxKfK
xha9I2E0SiplLLCuU2/Y5wX5sW0Ckv+bKtdok4ffAqcheZtsPaLjIHOGmznNziWyVQbHPd9Vu/xk
78pEqYmnj4xohHhKj7cT4EZmMHGQU9RCPTOwee+SHgAmW75XbmHzpqo77W6YDGefef6W26TkbaGU
VQ9Fil+kheN+tJuPtqLjs+Wwy49c8oNVi0idQ2cS14RwV/OX5PA1RBKu89kvNuZ/Nw1xFlfrJYu9
fS1MjLHCsSF3i4nNTf8aW8anlnrTgzu6vznDVvzx9ExbyHIuJhSmJbol0qLpWY8W+0Q4xVPN3OI8
eMOjWsYKmSelnmViz24AZxR288HXEfnF2lntqpPZidcpaUW3aQY5rIcqHR14KMCYxrKl4BgXeOqZ
gBrGzliqs0yr767qVUC2INroBhkhpk9rPQZlCRvMo3yVHV/Z+YRXRPOOvezDOHv1Z2JHLtlJBCc5
Nuek0jxHxgATiZi5rMhIL1HLFt8Lgotp+RdgMNWXq9tk80Sgp4VtgltnvnmMJBzT1Zt308VGfaMs
ptqXmty1zPTBWmlrVWibs5M+VD3zhrG/K/u4/V2b7Z3Ogu3D8BHo+ulabSprPasPgq0e91nmwVNq
TJtQqvVTL7FXRmldhRUxmrHttAZEa7b3VuEfJt+h5YvS3zflCRgumANpe7rJ7QPxqyd9825qjomm
xZdv1hpYnPHCJRTsg2V6ps5tieYjVL1yKpZLrYHPzowiilNINbPhkTfOl76/npmXOQnEjmHRtHVM
Im41xuYbHwnl77rTsyMb3vFgpPl7FS3uU0LS0Nbsc0SJ1A8hlxulbWuG/iczV7i7Q+J/4uNF/tVQ
ns7pc5uNy97ogOuaLLeBzPjHakFxYKT6mWU+qPl+6p7UJDiFA8b+aZ2w37kuPiiBxKP41VzehDqn
NvQMCY/3prcyhnwjkSi9UQ/sc+GAYnCIcJ91y/PAm/wQG+6W0IblOQ75Ui1FQNGC+dwTbC71skku
Eef54X+ejRMpAmMtSWNdrLNuxFPVY0Y/pzFhxbnLoK3VB+8iS/RWuP1ftr17RomkwGE13NmTh6cS
lN+7biK9EXggfo2Bv7PSRPvyynSGiMOnOZiZJ/cVTdXcA2ZxDdc+jViZViidxH3v6M5ajBXp62qt
vOg2RkSp1OkMJkBxmDkHNTKIJ++lRr23HsymPy6OO149QHJj5/+0SuZ6XHd2FISbDGb2OW7g0NYa
DjwRorDXizeSFj7a0bvzh+mX6h/6inzropylnJCiF5GFZHA3LFe5/O7yGR75f4+t3uXDRVqFWPsG
yRhdGtbPbTO061RDv64hV1eLP/wRxXH0fjrYaoksMe1TJJgCe2bpAP90LXAzoCjU8rLgLs/C5YyB
/Mmn4LpJUqBkOWi2u2GvxTCn6qDWN9E4ik+bmoWlxKvu581ZHZlolFJi1fxhG/8IPHTcaoifgVDZ
1jFiWHxG7Eps7UoYfJitZ4YDuyHtxMZCwP9k2FZ3XtrKeC3nHqk40mP4cXVkkh6eTva93TC0Lgcn
W2VjjumA+TMGDYZYTf7MR8I54g1uH+YNCTMB8AZw1jluf/alwR5Y+I3bGEVwFbhSP5o5szBpJ1iT
uK0isxveRmuxHvzegqZRZdh3+G9uVS8pc6QU8qOpl70vhhOSs7NmJyFGePdTHZ9qbGHJlCQh9guQ
bwx40DpDQZ9g2Wa964gcXNm2e8zmmiAKI2AGKMd/qqB1PLrDnmGS2pcVhvF7Cipn14f+nVIQJ9X8
gdHDe4wTvLkSrjDMHf1HPN/28+7UIrIputc+i+R8O5GIU9gsQ2P8K0KTAb5xVEzv1UV9LgCp39e+
V248bNkvptY8xdHwJ0sdCZGkFqMY6sA8FL8YBffT11KMIIH/FmO469ze4yyv7pqYhCAmPKugzcAx
9IaABC8P1T5wn0ezenRUHQZhgRilWJ76sF+SMrxjO5vgKbAwyiRets9t7eA/L16mAWaf2t+TGLG0
dAY72yqzMpBR2qsz9C9JboZHv+uBgTkpzGxVZ9gZPTW9RnimI8O/lxpX9WD0bcgUOCc8NIuW3zX/
3tXOvfEY99HvuZ8dEuxov61oLn6BPneagriDhA2KgSMDGGmEANkvykNjmX8QM/V3319XLzH3vpZa
BkxESqfUg50tb3Nla7cvhW5nreuOfKpoLHMSrct8Z0cdU/JRc5I9MABU/0w8Y68C4k7BoVZs8Q9i
709F4jPLUpUfVb1zsTOHQSlkxqj6sEgA28t52+g6HShzW3LleDaCgzhSfGK2xnxGIAYamaYbcLUm
kCnK/qdZZHxsKiM6mPP8cet71U27sq1qE0Xze2V64icZj6roMWqb+IhlhoEum/o2Bq7htgC9yA4x
d3z8uptJ/7t5S1Mv3LVteRXLVJ/d0jtjUD8OPRBIQ2NIBC+ALdqgEb04csxjuWPG0Yi82gR1/IS6
v7nqcvBuo9kyMgYngx9ZHDMm+QCl+7vLpk/uHdhlAti66qLTnWS5GuS6QGFGA6f8sNCyMjR5vPVS
+x4AbsqCvy3rN7nV6Z4CyCco0uOD5af/x9WZLMettEn2VX771w1rzENZVS+Q80gySUqiNjBR0sU8
z3j6OhFQlcx6cdMyU7qSSCIDEf65H1dEyUzyptTxsxo1E7G2FuuAqszXgdZOX+44hgHvLag4FKqe
XS/5sPzEuK3coHZr+0LX1K3tIT+By0k26qxYh8TJ5ytWrK0NN+GOg+QLJ03MsqEoyuTwi3GKWMcR
Ulu9UW22xX1rfZj1OIplnkoJR0U+lwlGddS7e6kSYu802sNZ2F4xiDMWq3JUSoFVcIk++xzvv+EW
JYg/PM10P1FHBkYWHJ67o0Bnei0Hbx2sEVQ4JRR0nsiex1uodrZwtJTQRXDKLqZC4HpmImJ54X1A
OjwZdcO9dXS0I7ny8LjafRGtjv1Mr568RcULp0ANKOsxg6ULMzXNHn2xvBi9TtAvI9SXFPqTjjp+
YVRMLsWiUSzV7M821mMSdNy55CBuDFT90pnZZWzM3epoGisUnCG2pnuhNfY2sHHHVtRzyA1e3Lib
2p66L0GWnfWocg7eWM1buUHn/LkZDSLoXF+/XG26FYWx/EL2LT/b0PinY/B2kVMMLB3GuZrs0leo
BvPbePzp9YJxo1cvNXL9TRoOA7DN2Cm66TnRaHKXA4CpAEykYZjcmgZs1agrjwFXoAy/uAQ/zrAJ
oHcY9gieOzH2oXhWqHyGpWU8w2O76T3HO05WFr8UNkqWODTh7H6TrKSG8UVhFdkFvJzlq2lsUuxk
Zae4MatjVjnU/jRUqa4CDduMTamZFOCUar6X6/6c4Ngmw2NCCAhVFqTE3qot2VM3xjgQ5sAyKa9+
5t4Tkc9Wh7PMY+FyxGcWQ5E3XecAxzj6HBJ1wfU+toc5GFj8Hb3/zZoAXbvELBYVxS5XIHH+XQSw
nmJ7WZZgWxLm2bk0YxxjA1I8kYT5+4z2ZlpkjvBm6LuUq/VWeE3lWwOSN9dpclIHo/MDzG1HnXgR
MyWBwR0xl9dsntmbR5wqAAxJ+1xph+1lNcLOeOb7jvIxxCPz0XIE4YTYfV9m1oSNGmA9byD8H7ha
OdMoEcIHzp1rJgoAI3rjrnadMcGY6OoSr4wAVpXt0G5PmOi5NNroc+4G1ydK1p29crmtyfQw/w7o
gjwtnUZ/rNlNqj/lDV2EkzOf9ZQSOEMappRxql+VxNBx4zX984rWldqFhqm8Ict8MIa8R9TXslfi
3C9lodG91OivvdmxGRLRiRHIciJ4NpxXVD65JV+LfCke5LMeTNUuVvDYRYWWviiF4fp8BcmvvPvU
2zq6cPPAUFE1KDlZkF6dpm+IbwhHF/U4Xyz8wrvYUMP122sU4Wb97tZeMN3D4F4PjCeSshoBh2NU
0YYJt2KZvBeRCi4D4o0WDnhKxDhCEifxHLL5DOkiEoH9JmL8HFeTs3ohmQWX56HovsmfpabVogwa
46Pv8Pk/htydyTwIuqG72OM2wfDN5UYSmvviZn3PxI/YYEV5soFoSEB8dkJmDfZDVUVvY2bk/hwk
v+nIi9+GXkV9VjHu7+ow+r4e/6jwDXb8WUezTDXyR8yIh3Ak0SNPV4p9JdoCYnOklscZ+KRvErU+
VB1te62lBxdkmOIN6CrV6gERxCJOrlFPh5lOdJdhSj1fqGF4wk+1MIUCh/0nVd1T0bpUnnFGriBj
bCLvu136x0ecaulBimQhSbWtRf3XRsplq2YGnQsACGNknQxhr4S53zVJR9EgD0qSB1dMfEdbeM3k
W0uy/AKKoGHNSp/k7Yxpa/IsX2WQZNexGy6fcZ1rVmHI4FlUYMigR10yDS2yueRjQHTQ6lFTkzZQ
H3KcpNrhbyNS4mMTlPY9y0OdwBdfaG4Pr56D2Vwfvrip4d2lN5YlwXvKhvFrVZG2JeTr+aufDfXI
urbKNQiqZTVU/5HkvaW/lLgl0CiX7GdXaQdGX9lNmYL+OgzWY6Jd5bcJJSfohjc+4dgk6uEDclFx
WEYIXVFaHJRm4qbAT9fXRz19mSt7pkvLPsrbq3wY4wRHTUXqMy1/zJ3W+HIbgeEI16X0UydcZdKU
qmbE4enbdcdN0+G9k3YHfobMT9n6+VGsQRETIqd8kD9ETUMDrFStpi+OPPUQawBnJEch6/HESaCu
fNAnjzh6Un6MZgpzVVhrHEwU94gAlINpdquoOVGnJIb7r8TxfipQh2RgF0odPSfyKO6oSb1Fo4vT
+bxO2pCIqYvBZl1CBFqNIFGXkR0GNM+pSqC3BZZcPjjUW0ExRw4cqu6fUJB+kihRaGib570nSD/l
0v2MjK1VWi3JDsz7FkDjncO9EOSaG+3cGkUo78B5wEzkH9p4zjW26J7rqoKjfJjGn0u7vNeHMG2z
H2Xf/mQIUf1Yguree7+lt2Ts4uxi5rEADXraNXFCzjOKR4h4NfhUc7E1yKhcQiW3bsq7tCjIB2lp
ofAUc6tD9V0JXnebzKH7glhP1JiebyJh3NtxRb9SVblwp5j5uJfepZyymJZr9Uq3ivmlzsKfox0+
GbHbXVVk7FO8TL+k3Vye1yLq0nwdL8NJmkZao7QJ1fTDtoFVL/1LGBaCQwJUyY+dMPkMKZrF0isg
NnDG6gxrhNVvU5smS0NZrmOSGs/hoC4EcfKfOBWtSxnmN5nqWPKHFJBTxnpq8JXFdT604lynOdwV
KyMvVh1TC2iqSS00cakPeHhmsA+IlOpUgKJi7W0h/Wzlbt9IK/VQHpDz51ddd8Chxc6jz4djX3nh
Q6u14Dz2UQ4NqYx3hjc3XFxUgOQjp7hwHn9g9gczo9Q/pjS8JGMNWkFM7MvZ0qiDZIcvN00Faq2P
i77DPEVd1Oor0yv3IecypknwBkIQw1mr8jXc3tewXzKy4MKR05KsKFLTvFYoJQc3qUmqyEFKqHYX
vRvQeMFk0BGVxcdirO0NkpFGXdlknaeFPjLCDsAGcpatesZ4j4NOFAHNycvCkI2kd+ucWlG0UXuE
2335NBRFM/lgouTk1BP5ap58cmNB66G2qAloFWJpUL6YZs/RfURblC9jl++wQ5WiLfbi7Bjwjl/l
F4jR6VcWzMluwO21Ru9MQZdbFVG6q4ftaFFz5ajzUxCY4iuKkoAyZKBjcm+RacCp5xpvHxQygT0M
lRYEpB4Zezy86U7uRzuqUgPQRb6HvH6Ul2M5Ibasf8viNNrOpS9XKNSJkgYv2oIF2rbtnzkdEi+R
srQiuuFtadrzdkObLnzfDfx+dfU0ZyVRGXM5xpi/jq2nlmD9KLwKdRxn3kCKUD64+GLXZ3/fc8Sv
piOhjAqS1PbvL4CvOtLTeOmmuSQrYD9G6R2IM/YB4qVcj4FikunJbBZHovN3oH2lS56cpb5xjR+D
USgPDW6UX2gqw0Yrf4YsBQI0Z6+i2BZ71Yn8cUnT6rVIVIwYcf2+iPMrZiVV4Ecx6ouXGoeFxk0a
1Nx6RlGmdAd66CbsaVPQl+on2/FxH+Zt+gWnXAoUMQU6UOoKgy2Q4vN+PNpzU/9KhcdFw0fj49/c
Q4qzvhU6/EQp6jh93uyXDJNKNZs4atlZHKOuW94z0rQ/h65DSgk8oq0EnZJIax/LEDNUBo1+1nHG
byKdsbpHBwKBLBtHJJurWz2dpVIInFq/lrn9RcqZQdv+KgPHEW1UTM+qIXguXW5lQ8PJwpwa55TP
OSVG6HeRGwJ5WKzpGTJkfW7jNPMVAwo9UsxLmvPtBX9z0jrdZ6g2fFgqyOxgbgacswDu5ArChtG4
BniFXnp4in7Tdy4HacagcmnqSkZVWRo9/s54qpFbzqik0z600+lmRTh+Bj1dDU2iQeVJhUJqdlOP
bdmbDkvvvNeu0h/W2B8Z99uAgfdpNKtLVjXBq3wAr/PAehzd5SsFlgC4SUBInZcorzW4lT+uTjtJ
el/rHOelIvquZF71kZOx+fNZLMGGttR11dymwhHvI5eOQl+SuO80DCATFxSXBjBvm5Ht+z7VIBs7
Sq3z3tn/f7iFpsOIuZrHwCp8T8B7vekUAbemOv9ZlXJaXv/6GeQzlIC69K6WRc2KmkCuD/u4eW01
GHvNjCmnqfX6NfGIIlee8qa6pvvIYUkKP1xd0+FoEqJZZWEMn+1+YHe6pYBMEGU77bDEyXFpde97
qIBF5Lhd+JXejAA/RaKzieNl39R4EqgrJF6t1g5BblU75kXRc2IKCgbaRXTwem+6uwiUuL9j9lki
K7YUomqLHqzMHLvFj/ks+kbTZociwnCbszfGICTiRkh3I16LaPZBQ1dPWFnYUwI3lsDjyWEK3Lck
vnCalsVm/mlWzfzIgulBcc3ramTraQOu6vEBwIGKtJERNY3MDxuh60Xp0K5WbT41O1qmA6u7qGHx
RVdclBXLKTb5iN/NyUNzF3FefIGNHEIiUyhhdbucDi3+vmvkND+suSkO8pXqqSg4eYYCK18PFCdu
e2iZGzS6+Sp/2SRWbglb/Hx1Fsc6xMw2kzw/VrF5HJYTFZHgpTVPd/dL0KRbuW3uW2UbFdYetDdc
LX0OtxF42VPqUfU0G0/OwNiDE29WX3oyb/J0LKfdfx/keyN0BNDczUO+X4pJQVstyllvOXdlPSOW
2h3SXWsyCfCj3ibW70E7XV/nyfhzatN/goK2tnVHxL/yzXZ6/RyVdnMu6jq60uzBeaavTBLiRrxt
jf4Ly53+atnp94b8mZ8Tm7tKQ75h4KxP/oc4aEWoWPYCwFZEYnXL/VXqCw3dDDG2UWBA2GWT+LZu
ToeKq3QJ7INq5wC/SWWfjcBo7xnhkC1Qooh6JrWnYzG0tgu21kvcZxTvpnShrsJHqDQc2PXU9rmV
/+y94WOus3RnGYEHsLa7h1R5vTpL7B5GlY4BSoDPoabZXynyOCVmbtxGcCx/gyyqAld6yh+j6PJY
GOnxX3Vn5EgORe4pgoQoq0tgyhJBT08BRapr2DGkryikjG6KjY2ZVZR0uc5XbpnKyhT868/BfMxt
ol9ybAziU+P0tK2YIXxX26l/QYNj+2Mqi76RwKL193QgDQmTVbuxBonNQMH4ajgROYvQ2XeuYTxl
9RXqgw/DPWFzTLNa5w9G1V/XpypMSl87hS4nrtUBoNt5wM9VTHpV0uBy3hoMinNGjgERi4DoGIq3
91yUHFmS4kHTO7ZpbK8vbdGZAsuWxDdR3Z2TJx9ZhzfyYEDiOUpoJIZWNHXZ42LVxqurzMp1gtbw
gP/w2cjgg2g1J85wcqZhs5pQ6UlYqPfFhMeYAfcThW7VPlE5DzFaZZfSTdFGhsx0IyQzJJ8mlbLt
Kfe6zwPocfDmQEyluTj4vgpWTUOVCMyfp2AaAOiYYfnA2lbe0QxP8tUi3kpCrrYwKC+lNfyOuAd3
JpKfONlVTpX5tTbp/HNsppUVXSj5EFlQtshrUGoiHwKX6Dg1Vtbu73to0intFGRDBtcqtz0GsWOL
RrBbz2F1yFRxtLBq1hroqTL9LhN9Y53Zm9YB311gFLoV+UKiAUvxe4H5I7Gj50l7Wu+i+EQOqZ5O
92XqmbrXeXZPE4DzfJvO2ty5+2JZ8rOF2+9k0Pgsc7TYIuhnBDAP7USszXOixAcKspmUmp775BkY
MCMv5MIUedYigz/iWYF5NheLZVptEQGE3zUKlWVrpRTAcWX8MgO6SORVhPXnkvWtvSuDiR5akRnW
StHBbWc9aecU22+he2dd44BmNl5LZ2uq7gQeFWlMw5cknpWLeU3ySttlFdQMtGn9GfMvWEJgjf7M
bPYjLvLn3JkO8nNVxrOOE1m469SAkwI2D26XcGESZXwz7Fx9iUO0Jy7lRUu/U0jpbKPZBkNv/JKG
akxc+74mhFcZoQEfTRAWJnN8ThwiJxLI7XkEdRPlmrUkn9fPKD+M3pc7/YAa6os904VdTznN2Wix
gxXHn8nU4QJN9/RSPIVAQA6rPb/JCJUV431yG+/GIL+8A6q9A/4snxUE793fZ8rYYaA3IVitthZP
Z07r9TUl4JWhHiabblFp6qp1fLzrApVlooPejqyr2ztwLj3DPs+cmp4tfGlMZKxH4pXdM5Jw9xwA
CjllrHW+w2ZPOjoc4F1H/DbOrii7ad3sIWiCEV68mJoXlYpey/oFPo47ztgHz71RvilJbXGgz+dj
qS7fABvU+xqjFg26RbhzA5YURQNCIUNhQZtjjPMgp1R5sQ8zEvF09t29JfkajrHyQrA5P0SVOt8N
DdowEYJPh9irj8GZi5WkBnlJlrOBCPMcPat1+osbFUYFa7beQK6PG8TfDIa2Yr2NvvHDLot3OZS3
VLc7sFYGh65uWSnhix9zpkj7VeHBhs7sJvOO8DanDy02X1u7qlJ6VfGn1DHCIP73tFjoU9ImZQfl
cLoArYbrs7RPefgdMaY5yImCp7+SF4OOpnPukPKuQ2NMZw5M1ZrBuDXsV+hx5eN50bED1H+ONqET
/lO4ef5UEvSzR42CQwJeZKbNMV5DIi4fUa8J93nvWbcONMJLZUKbhAH8ZV1O4pCGExGjkBf1WGMa
YGhVH2uXgkIcqwb/ezReqC3JN6noMBg5XtGlPD8qQ2FWIiaQGpPxc8f3kDIZTuMMIbKDZ7cpeRiv
u8Rjjb1hcJDSFxhNXADJYYT2iA+UWuVIFNpzsIoU+qD75jmMlQ9XOG4KBmN7ZwmrY5rknKzHZbjI
I1j9WYEh23hiJWbdsV6VFNuK1pgevSc1Xc6LzrzS7puNnhGYaculJ+ybkTl2u7G9MWpuoRQVSAfG
Sb6Qb3Ma1Pb1AOTPEbqHHNlrmoL9lpiwfCs26pdpIeA00R5x6gIoEbZ1KQrYk3aFc3YUDsC/Dzqg
Mp/RW34wTWHngVpxkpJdDhZs39ajsQkplfCxhtFfFlTBE9uy/hp1+Z6xuEY3qW5trYDGUFUIYKno
n+jAqWJcBSUwLJSc0oi1X93GpoYJana/q3Y8Hte7Nb09hHODJytSIR1yTt7Kv52aHLwG8lMlJSLF
wvUmMQaFTrFP3c0aLNDyrezrMeT7S2OzzIX+CUY0SbjR7MVkux8CcfWoGOWMQUJrMFT7f7A0JhgI
EjA6YXbrrShZZuXFhbQlyMIYG6lNmjes0tmLObkP1ArlTewt2ZL6lWDYUCdaoafytSvDVD3JZ/WC
8cgcD12qNWu2RwZ8OsgdsLXrbyv2lU15wqa/mr/pKZ4yJI89iEHtOYRw4fN/zj8jgpirTs8PpZ6i
12rplT1NmD7R8EUx+Pwy03kNw4Ht9HQl/DC9dKEWEK1euOZLUZpNHZL8lnkunXcSxsFMmk5HuChw
PofwMIksqEOm5cSqwHZpDnJf8CbOKpv3IWuV+7rbmJAXJ3IWQ0fRpzTjyQcNPv0eHhZpmFa1z72i
gQKY7eijbirMALX3x2Set1HzlGfqvAUt5+yQik94hmH09cAPgANkHF0UCk/EW44X98wbxDBOmYzh
ucz5cODAjU8gh6CPILNXEc3J6Fg3qbxHFvCD9fKKFXsWoOJiu0yqTQsrFAOkKjALHtL2jVZnQ2kf
bPKbs20P/6xamKaY3j67QqtRfZCncF6DPvltFY3ud51r3klBmncjqKhtm6hFlCFHx8w+U61L8H2O
AUf/8VODDPwoqEgJfaI4MxZZ9OOipotBixcYNyWGe60njyRTbIYy/AkEM0KDf2V4f/hTwcDtBQjU
Rqq3FKOyG8Nae5BMuNm2PeS5okSLZcUGHxxjNBuKg5yVs98Caik/MQr7pvVPSEXd01AztHHJKHN2
0d1nTQG/KN07kn8L4/E9Euq9Sg/Kyk7JG6yBk0vJWjPMb7XhCEJi6tIKJ88JwqM7LwauKDnVn5Ht
78nC9m2EAFyW7pOcn9gNltPYTjBCiJlK7AyPgsPXRetc/VB7pu7zdrxN2K6n+4SO303uaW9GbQW3
zujzN8oVAY9742OAl0bahBm+tHEtHLNoDVqe26Rjc9nm0zFQ5+QepuZDLoe6S6oClQTcjdjj9IpK
Zyl9u9uAA/qN1sCez9wLez9nH1W2dslI6FxQCQiryO8eGaWjLmqUPA4NLBAaFNRKv7hKXflYBhtR
bcekvxx/TC2F8HxcnqVE3AIGJpUJgKZWdulklUQNmvocawP7auoZKEgaQAW6rfGYwmzE+jXcnIik
b2DqhKrHnADL6jL1yumJqgAl1JxnPcA40VPqfo6TElr4kN1VB35PoxsLM+ip3CrKPwrGL2rgrM91
xeigJImferrv+iq8ct48zqEZnkaLQZhs0aBVfFgdXKlwqfAdNtf65UD52TPbf28a54btuX8J3UV9
r70vATrSaf35U/UdHFZZdxizo1x3NUCdF6qRo23jOPZWrr2y4HuoxosUgmxyq/4wfpR6Fu292G7P
ixrCIQHXt1EQ/R+Qj0Ch5IWzlS+9iXZ2RuY138sEgLX4WcpjI1yS+ZCzKbplm4r87Ad+4fhU4cHZ
WYGRv6rLAkbH0ynwsNytHDQQBD7hoCZuXBVwmyDDb2yRzG4WczpJxpm2qIB80uatn2yoGhNDvNht
vi61ZtxmdkFYQe8WPpADJOXJly/lg2IC30swQ+jZPJ8ccFeHqHbnPRheEBr1nPtlpSW/bI6D4dyN
HyrtR0wxnoqZGulJbFQH8eDYyXTWq+FrLDawSxEF14H8hvW/gSmZnzKdmFklpsa4KrIXhhc/pNyn
LZ0At3tXREL7WKijc4wZE+6Lkt7vZiZZEjvLwzEq7jNgSWTCyK6cp1jjjLt4HIOltq6aE9Wd8r7X
pWic9gz3s6u5S0D58MMPdFbP9u1IjUX/Cqw/nJVf8wlcWQ05e6/HGPIpBQ1N27yX6Bn7FsVaOJmr
Tdwo1xJ9/Fffl69T5AEZq2Lo/yYVN7kOhyomcxAHRXXvohBJy3Dtq6frwQMC5oPmqPyntpRf4+06
y6c0hkRm+eFhnX/BuWfc9die/Ur0vi2qNWzA5HxPwrneyim9qxCf74zw0bVceJm2/CBUWG2nyKWo
dcr07XpL1rU42MnJZDrQUNHH+LrEnNKbjekJeqzf0MSzqUWijn7w/NTJl+H01YhQiWexPmUAkInA
9sohNBOY115zktHflJyvX+fecleWakcH8kdekhKlLej7gvM57uKH2g9PAGt0bH5sPGzGtqKEKrzl
LdNGGrfbvSxWGIyUVvIwBzblAe9nVqJdoj6pjo5ZXgY71E9mTQ5WUL/qDMgTrSz62ZoX37ZN4580
aV6kRxZOCFzLwvFOhWOD8sp09YlgNj1zxEhT1tqjrHopGoDnXVSoe+zFmm9QiOpr0jtAc3t1KJ2Q
TsSq5nY/L7umHez9GBtbuU+uTQRqkOUW7iWUMnC47x60Dd9W8prpTs/OJMSCBbAKrlhozXTlpUj/
Fu9bqJh2ozUvYwtJp7USCDrgs7d0XXUng516kqZ4Q3LE4NJCaveU/MUzFFq7DJfRrxrR0ujQdacL
b/U0DNS+i5dzEKQUgLHZQXpomlOTlOXWim0M8u5bE2eoiBqePNHcqvQuvokqiBiYONGnTaFHFQAD
7jsUc5kWtqgS2pRk/0US1DCD8kEPKN75EMClRgnb14zN9FEN0I8wgoVf7YidpGB0hi3c0WKmM2uy
wZTCjU2OqWmR54EYqWyGste4T3FmruLuJK7+MkmZ+syGds+UhrK6kGB8Eo7eHpJyt5+V6teomfdg
oPkIngZRoADypa85dMMUDqGEfJjYevVQ2prXpu3c7TprXIGLJKwy7NxTcQZhM+9Np3oooxnzL1oS
tOeo26QzfR82/+CtSTBkN9TTwqcQ14hHqex2vd04WlG9u01wLSzmRXa2QKUQwFbC5pFvLqnyEeXl
PllM5w240HQKJkxwvck1oLk6NbuJkCGT16Z3jBP5rUMr/L2uGYCyLI1oW6ucDxBw6IfC1HOLyO6e
wzD/JnFDU8HvaJyCLlRhC6lnCzVgYiFjGbqqDQSRgU3HSkPOnC7dF55HQ6atYt8b3wPLFLO2vn4i
cpJ/T8FfyBFtZCbzXpIMVQZiwMyw5dtehRSvx6RLtKrfeDZ/vuDiEHXzF7pQvAI6mZxPt3UznPPM
FAeYqTmXQ5Xsi3pB2y9zLLz4pG3sXjCoy+zKKeuHJC7hGzV9O27YixbGSJ3k+Bkl+WFZEvfWAIq5
DCWX0KyO/cOsYR5BAwyObUxf5ZCFgS8/ZVYUGpvOiitfLe2v5ALtX2zlToqy/GBSj9uCgvJTUxvu
rhAAaSVNt1az3CpLpSzInfRThEl5Uzv578Ec9HfMJ8RVGiaiQ0iNnN1kbB6FQT0vWOIJ5H9fnYxD
z0GK7ointptu69ATj2i/CyZv2+ZBdC7iud9gptjL1TPP9E9nie7l2FpvMNWKQweweStfJv0I1hb8
kN+5zF+8xOX7IbAkcuRJfjMEbm5ymLPi5KBPDBDLJjSBwUTdBUGRdiAaXV9CI78Uo4KVRLyKq67k
C6alEnSdoauiXlBgXNxgvNulg/HLs15nI1RfZCwtVTjtxsmS/1Swfg8APWh+v8lKWnC7y43ZObFy
Phpu1rfv8lk7mctztLB2mc7c+0rRKZvY/pkYS3iw7bmiJUvM7OeChne5kWWmLqurOhA+R+BtlL/h
tt/paUubsqkjpLTOuAvTzjl6WrK8YpB9GNE43Uc9I6OSm2eH4fitUl2NjZGY5U0k7o9rTTPzjbj0
uVpxvNGat9UniPIBl8ohQscZk4gyKXHhYp+skNgogFUsgghizlK0FMOFQ59e8BKQ9Natq6N6TyHB
lucwWWombAbMbgu6iLxKE7oudpzl32v6BM5ZhkeYHuL25qjGG59Jxibd+EnDn/aoIrz+2GVt6pLB
AMB3jPkZTI2qvoM46HfSuwC/JNwbXTFu47JybwH7ZwhIQ3Jx6NdKWgbh8r5QKcHZWoC+hiMhaofC
sU2RGc8GPPRvvXNRoxHuBDCVcxDXn7mgJI64La3hzFxugMJ3d52Rc66h61zdi7J1kGn3q2WxaVpu
jENySlvI2OJJqJaMTebxmX2cyQ7apEGxd+7pBG+7q717Sapwq0QTm+2KEd+FpB0DBg4EfiupRYpb
I1ku07bM6OyRKSToYx3gG/cKkFTUHpNVkh7BumHGIPU/Rcvzs2mrke8o6vKutRmlkMpN7Z9ceyjP
NSrHvZyx3gPJ2CR6Mb7LZzjOsMhMAIlSTYuvYzO9rD4ZJVHza5FHBGxUN3lSlOIQdsbA+lqkT2LO
oy6C5DM7dr3PCAFtBiXHVVltG6sYf7plRPFHIFjo7cQHzp1ekoXwUmCE9gaZLj3E9Ry8AgfYraPK
AMf5MNzSWus/WEqVA2OcDPave2eVxdU9FtUR8gZjyzA8yS1sqyIUBdzrD/HsXcD+6kwMGVMZBcIg
G0eFbW1DQmCk7F3mUCfgpuxf9JUZBhX7ddA74X/WnvWUDbzog1MhZuJT8YaOYzuAv6qnybR34leE
w3RnloSq+q56pcbb+EdB++K/ggq1jAGzkprPCi3jvu6a1UcVOdnOhV18kiI/Nx9IJhYEHKdjK2pa
9YtNxfA2l5MZloCJI2/4HNjhl0nQwaAkN5sGPOwIVubU2nQQKbWu+RUWKokwm0WFmGHaLd4BfdvO
TbCthgJ7e+881h1LCVhOoSckxYp8c92PPuGPHJo5hlOJKrn0gBm4ocZ+nHO6ckgOvs7sI9nSLT9Q
hiwyRTR6CNH1GnhO7LdKPp9rEfkXe4Kz2s4/rMomPUe7hZQGxs5pn7KWA8/QmlDnxU7YTcriDqN4
CxEMLdqK9YviLBWGTNzYCQ2MfBaX1842m6eCkdiWItxlVw8oaGX1YVl4l3JdM7dx12XPVvtGUBOs
R93OpMEYSnh6864wdjs0NOGk7oAFfCiuzqwG54gWNF833YYrA8i4DGwUbtauL5PlkdBp8ryiK4rQ
2/VBgrGo1Xa9gN+LZSEaSjaxs/sRz26LqVYbt8qQh/i9mwvKhHLLir57lA5OOnsIr+RP1MOwzL+Q
VNSMyICYCq2hCbHhS7siP0+pETyNTXN2jQ2zpjz1MXi2faf/qOP6Sy8IWPUwXlpLc17roMKtbB/H
uWIYL8b0mZYdAhKFm9YY6mvqNtWFiam7p95A3XXQeLAnTO016MduM4g4qgYXGlzXVpuL5Ktma188
xk8/+8nDwgE+sMisayxUnFA8uDONjUqhb8sID23ltuZTE/G3Lmn4HSqRfVhXO8L23aEeIRcgQ2SC
wpg82ADkfasec/wJZMoRd508Nt5Nih58HOPXQdD3nAqhUV55jvF1cYqXwM1qyOdCxyBsiaKeVxAM
REIsbFTrHDvKPdXekTGcZwmaGFUiKm3OfmhSmvaAmoidTo7J1Rzq9VBs6GhJD6nwpCS/HZLi+2kg
Erz+FXZMpda0FEioolF4KMz+mAbNNwkYGxCEobEW064ajRqT5gCUzK6wvglGXR1HKlwl44g/sHlR
YNPulKqd8QAB3V15VWWGTb3OLkTr+2PYACTxzOYrdnQsdQTvQW72KA31yE3LNNNja3lfwj7/LWNn
mm7QzOCWFgKUh8QfYiKN9EcdUK3sKDjUmVT1QEXxwbkWbRpBlRa3THO/6or9Kd2VTe7ua9x/NWa4
U80kBKnZ8p7kOoFbttviUMuZrBTIx3hGWEuLN8OkiTqpGU6Lw+OCOWPlKmZ2WKG3wYvqFNIX+Edk
FHYcReVcjqGo6bofsPpo/qPtfsUd4Tph5ECENTcmppDiCCoeNCXa2HwWvwSm42e3sNWcH47CHbRP
G2yAZNp9nUSq4WchC5eqw4OtI2P+1nTa14V/XaEQRNP2pGiW2ypFO5YbPrhE8j+Mc+blrsDkmJ8q
dlMOMyKQqrfOJqTi8KY3NZNco7+qsXaoSfp0WBP1mDFX620idovT/E2zJsP/97/+7//7z5/Tf4S/
S+h9c1gW/yp6QH5x0bX/9W9X+/e/qvXt06//+jc2bZeqIgNAkeF6xGRtl1//+eMRFyG/W/s/IUAz
BpciArxYdCunznAMBk0/dvQytv38No2RB+iV7VT+hf0OUiG7rZfF0Y9uZavPUQpANQPvY/DD/2Kq
S3gyFRdxzivbg9rY464np7XpHAY6nuNQehiN46OmiCIOBvdZvmLZyk+DCpraiL6gNxsE0ErzJp9x
DlU3U9rjAo/c+jqyPe1ooOHUoO9l7rvVcEmm0exup5Ept03xNRgPKaYNcZNfPDJTaRWVj4JLpawm
/bmFF2S58bgbDUO/GWBtTiHd70NDVoFNT82k6r8pO8/duJFua18RAaZi+Ns5qYOkke35Qzgy58yr
Pw+LPsczmg82PuAF0ZLmta1usqr23ms9qz/KZsTQIIcuOu0sx8j26FjryW0+u5NeP9vN3x3jhM0A
jP/q41KmFZCRmTAw5cUuPB2dGIYAKrlbW6hv8o8TRtKsRj5mnyjVI4Kt8q4SYPf2+09U0813H6lA
AyMM1RaqbZr//UiVAAtU1oHrS+tqPMknIsGOegws/d62xfeSdvpz7RXpITUodoKyA1RGLXSuWZKO
jt1BO2HMTsaR9RQa6EADUXdg2+ipXqf5cla10F5emumElUV68UUk3gg58va6mBF2dmd8CLLhoNPI
UlO/hwHul3ePIyupfRRnqf6YRtrwcaRBTpxZ13rP2mKkpEu1eHz2hsATK8+NVlvSE8C2xPxcR4Q9
DSVn0Zz9zCNKBfUWHjor/5pXhgkDwtHIn872rjcTW+d+oKfgLQjnwFgRFeIRivZHbAU0yOIZSD4a
QAX7EM4yLsx7AsL10fdnB/gIMJfkWc5kazRQ1zjPT7ZDWhxT1v5KTQ8FWdaOY+vtmCQDy8q1ZJka
F2PwFJSFgmEYpbQsPUKVxoIWWYgRZwxm7XcoZOZ0IcO59p0G/Vs0FJCzjENeHM2ptzA6nlGL6Dsc
0+0JflpyGAg7XiVRhf9idmThhC1WuY/IRSW4/YVyS5a+QWftRY9zJHVhOWM5oQOSuPkumMpbVbjD
xy7bDiFSylwPszcKOv/Zi/+qum2t1GePqPQbzkLxUgO4+MOKY7rvbk/XMFXNVi1LOJalGsL694rj
wBgljxjZd983X7k7vRfTrN2jJ2x7NYal8sLJvXlJbR5o1arWPEMDunt6VVgPDSAonrM3HZV2ZV7X
DzTS1YPmEyp33T5i7kyfqzzUdhaCVppfE4nWDl40yY4guiJf3nJkHs6Gadyq0ET9QautvTyMA99J
Dy6TLVixQwIlKXNOosiyQ56D+iXCajo5kW/R1MPj2FEl1/SJrAECm6tkw3HBT5dunyOo86Yth+dv
MV7v++8f8Pn9+deKzfvHqVzlEUdWK1T13++fjmRWAR3DWqRxLJ08nPIjXkP6r6NgxPT193+bPm8A
//nrXNXVTVeohm7MH+c/Nghr6nVGx/g8lxEkbcCv4VjMaYsmMTCGOd36kYafYr0y2eQAZvkzOz3Z
55i6dvVmSd8CLgTuLyoucZ5+B2gXHeSED9Lr69RDwJJf6Xg1hBNMqzFga57ScLxXul9vk5Jw39//
Vv+9CYWuCmvmQuimoMTX//1bKSN3mxGQw8Mhy7VO2BzLJ8R85F1PNfjFz3IoKi8htDuQCjhSXL/q
UFbYpymswlMAs3yVJMpwc7R+JksIY2sQ8HboJ4pUpQZ16Fek9rUCpXeCtPiqAPFFt0X6gjc80VWr
b02Tp/T73GOs1MN28Cz1L7dCbxVpPRkSkH63oaMMa4+G0Tmdpjd7Mtor0TvXQnOCLxmOwDXo+k8N
7NyNwTltpXp+tA38QLsI/0M95f6d7Td6/P7N0/X3j7DQVMvRbR44C4Wsadj/fvey3MkUO8+Q7sXm
V2m7sxx2XQsX984vVIEIiQgO5isRntv4JhvVI4Ll1VL9kwKFT3tughp26Rz4Wy6/WIVxmJv71DWS
lchUKj9kbI6mvsojCO1fQhRsd5fZpXh0Tdg8Y8YKadTPqi/DYHIkM11xloht5IoPWo592EB1tS8j
WmagY2GN1wUkC3YPC4QYqHEnuOTcZ6t0jKYn27dWTcphEqVfD+GiJNoWPMwdDxtbpusiIXAfXa0b
fyVpJXAaz+WzXZCeF8cla/BcrDZxED6BDBjtYVqXDNAuk+9pz95kXSOB0IS5zNdA6ZGoFj099vmf
TiOIgpNlZWleyxnJUJcFDZAfeGbdt2lAt7M0HxRk7khW2uo09iI40RrcFfCwZQVbW5gObZfjNc6G
t6W0HglTO1R5551JF/ZoNTVI2kWhH8xCV+E5Rzd6KeoDLMBdIgaI+LwuAt9JhD4oK874I42ls0Eh
GpIu9QzE6SD7c/JSpoTxyf7f/GfJP0IJFYzFVgVTvsqunVN8s6gGtp4x2ddFoRKhNdir5sTUsLNV
wkxoKzaW9hpD4KMTUcGzlsYJIiBXg0C3NnLgTmmH7WUR0Qa4wzItPZE0T/LMQlpw/XMJm36H2yHZ
aJQXN2Xs8rMWvsm9jDhhY7vApoJxcuDrQu+QZVHiiE2s2fopmgn4HAH0FVNQAX4P2JllljD+prFn
Jjf04YyO3gexZ33TJlp/vQ5ar2s/Bvqsd1FH/V6wnuzi0Cv2ixs/Fv5rCuiRo5/C4MDT6ZcxUatv
NtURyJprBfR9NevNlya+ac3NZrd8E0ww5fklq6IBZFH/WJ6jng5dGPW4uWh10oO27R25Lt6aNqW9
F4UxnZbSQt5EPt7ifbt4ogBv09QkE11B6i+rOdK0MbqOW3rUHTPXgqLDtiB9KCgoDqZWVjvi73pC
N/CJBzxtW9kU1VQxglgBK2MwXVnCKOnpfOgKIO2yaDZG7a3lvHxlomX8BVfwLWakwL91BtRmWpOt
JVlRXlB1aGdaGPn+96uUOS9C/9y4WKRsx1AdiyOTS3Xzbok3dTKpK3PwNlaqNRukjvmOZku0kyuJ
kuHUkF/KN9XWy2ubxIcc88ZFGXq8IUP52XPIqeBwxfcG3p2ZC2/gS5/i8EIKIeiWWiXbeDahdT7K
2aaaME4qCcaJ+Ut2TkjJTalsfOtLmSWolz1UMbm9nWMd/m4H1vS4Mm5jGQAxqBpcuQCri7hhVSTM
oKp7d43IUM123ghsRrFTnfAPqL2hEzDMs5nHelSe29+/beJ9QSg0He60y4eo2ZbtaMa/13ZTQclR
1iJmZQhPgxLTQLBpZNHiYJrFYldXbnZG1f1lUp3hPPpG8CTq4COGP/eqz3ioqLzJA6+8IPpam13q
XBzciXtnoFI256xHeQH7EPDrG9EO5x69Y4nBG4P0XEwFUAc+v/Sce3q8h/akQ/uZRaSWoXcwd+En
jjyw8p0sgt7dBLbXkuql+dsqN5FWMStZE2/FKq5uZRNF8tehzXaXACEcUfbm1cU/w0xitEGs0Xv7
/Rtpvj848UZqhsWy4dIqtVX73Tm3QR8mVD9PtmPjPSsdG0IJRgNsDa/Cuv2eaD7b0vwt+UPhVsYO
hREt8X7Szr8uNdjqYyw8ODRzfxR05VHOOdvAu0pysryItNk6apisWyxGJwyNyhPZCMa+1tBaaYIQ
W1Hsas9LCHDJKpPN1R1PMSibo9Nq3lr6IVvPF9uyTuotvdoj+QrqA7mms7GayH3ERWZueHTT56xF
Pd7bTffcky2z0SZG579/7+z52fzns4uwWeV/Js++wWMsS9x/HDon4lGmOjW8NYxe8ySdAiTzjWf5
ykFhvLEEdHl59HCSjc4KcE86rJPOEFQbAKzele4i+QdB0ayK+ctcIzM2TYDu/7+Sn7gTSB4sSqXa
jgNtt18RVYOp/0AWX5+VJKuwDGfmmvAIwASK5pLlQucIu+FIvKxyXJRHRr7X5sZvrxjnaqgmaHzW
XwKV+jwHBgCluMnK9HFTSU2KvMT+5+UY4LofiNFJ1vD6o70t4Yt9GTLoHMoDiwganljdy6VEyb8G
MZKeSijlTi6hzCC5rx3CHtZarDZr6Ytt54UIBUx5ll/KV2P9h4LEEO8/LcfRhWsLcz4Raub7JSNR
ylELmN5uXBrvsy4QSheIEJ0tTc6D1GT6pnfkEZE6fBKZZ5L5qUz7Fq4Cxr2hW9mml11DEX1ZptNh
DQfPITJ1wzEtIHHD49hEv5FUU9k0G0iq6FPgKEmNCU76bVMb8lLnvHH0GY9jMM2wpf9FvtISr+4e
YOdx8/vb1JhLrX/dpvzitkVBa+lCcx3t3RYTa6Fh2B0CgsiqvstfVUT6S5o706VMQMRUAmiFXXj9
WVSvpo2GKU52ljGku9xiJexidTp38/eqokp3ejAkj9Qn/zLq/R18ov7ShsGBZJP25mqhdbKRbNP4
iO23LhwepocspPD3OoLJYGPgHvzDDir+UyWxhcLc54hv8AhapvWu9nMCa8gEI2JS6qlPZAgGBbq6
tYcmWAeWKJ/8iqAUbuwVz+MnKwOsl8Y1NPLK2aByIDV5fvY6B7o4MqZoszQ2vbyxVn2NmVsZGnHs
SBtXAYtVDD687z9BHUqmvmAKiXlMTO3Fz+lHFWNrHCY1x22au/fUTC9o+/R7j4xS6QMK4MrG34ng
LQ8bHNCBj95Zq+tN58VwNub70gQ3d/KNAl/g3NHU/OCsKpN3l2eA+SsaEe5dn454WuO7oHF+BrHx
HHWucZcXrbC/RbMlKLJNuvDaqH6Sxyxm1/fWdZynIafxIgWDA8fljfz15TsiLwGphWkY4KtoCbFg
E53+bq2PTG7pYlsQHuQ7rCkGOj7YOKe+cs60+D+WzM0fVpFU+zxNxMFFY/My4YXJgztvtvosL1CC
qRSjFFJVXlJtUBKobRXeEnd84B3Tz4PTUpSNNdFp1Apiz9TKo8wxv7QF+g04fnDzcgOTWaqyM2Ti
1RMif3GdpHgxzC7DjZL4Z/k9xrXhifn8RPYqP20hcULkxoOh5NEbYpMKc+lcVasFiK7F/RKWUJgV
TfnkUxRz2mU2ocZNs1lah1qgQcFnpEKfu2JHrsrb0vibihM311WqRrsybG8GIiTVpVloEwIVk6x+
xMeCgn8qlbtEMC0VJp4KZMcMdja9IcJ7i+/84E75rS/0as2685DyZZC13U3qZcKUTnUx4uNybIXx
aGAEdzcMfl5iTzuV5RRexDjb4qJ4OJBgAlgmH/DMGlQLsxILrGQLM93JD/Lmmpzgc6UoT32Uus8q
jAR8OrD7Znld3QooH24nVkVrtGdl8GcYFlJxKv70rmhv/Of1o6GLu87hbm+bnLahxVuPRuZ/X8nv
NUz2dnBLPiw/rA3Is2a2UUmSxsLCnIzA8vaojAOfz6SZz4n4KgfFqlclyHair0lAy2OikVGmPLWF
9cVBQ4ztPPRvgZXXkJvqqDsJn9VpqvtoI1wj3Y014Z2KRjZPQxwCMMlwDqiP8710to/Gh4JhSV++
5VOHj5QH8h45/ksUBfZKFk5M4xNTQ0YmvtlFYx85CYC3xbbIwdbZiS5tT6kAH7dYHHE1fC4KpnzR
jHeXeUe22n9vJxSsWE8OLajT1zpRtxwLjEeY5Pdozjy3vZKYK8eeNrO46FoR1HX1/PHkWj3HI0vw
rfn7ppmIHaPR6NxYvTg0UwYqgmNmL2r93gxDerRxqW4KQa4ftWn62pdsMGpFxkYORP0nwrguAjh1
oq4eY9f6u04DBJvUQrwWbkIQDO2EtqncRfkX6G67se3uIcd1bB8ptSr2rChWo1NMlt1KnUX88hVH
MP2kZzzKtHroMWAl7fB8Rkwhp/lIXFVVvJ3UCUhG7trjukoT/y/HVx5F/lVKJ39xvfRCn04to7Jf
JiNwR5qO8IM1ANlkQLiEatc7ktxvg1mk3+YXuVcglZTZxREpJJsy89rtkKOCG5oWo7bIH8YEniIz
h3CvZXhp+tzxHpQIyqMpAHPy/6lCVb94YT+dmaGWO5+0LVQ5ROOOc4evdSv9EisWCfe2ulAyQov+
oBOJZ3kKm+wuWMUOMTimmk6n3u05DfNP8/B3r+O6Cojt/N9LICAoW0pR7eT3uljbo8y7GINRHyyL
qQSBs+NHuHkzDbuObpVWWi+6NRw7JlLX0Rq8dWu1AOc+9QbctC4JY/x3ojy5VantUdV7d+F8icJP
tGDCdV5O7dvyyoIVM8bpqykmbzuWUbNzq6Y+Nlg417KBIi+tPe0LQGl6UmcLfs8Ca/HT+yfDdu0Z
UyemxKCDZlh3IXiXZpmIG0zVfjJIMMcOURwbAKWgyTHSJZYd322LEbAepOYVzQdez9DfoaPSbzEL
7lZpaCiqVvGI+s58xnSkjhrdW12h91UVa8lAgALyMx2PWBgkcZLWAuSRXdtWsmsaGgfidP1z7aDA
qG0xon8Opk05EJ6Yd/FLHilEbAkbdmiosY97oOtYSat8NRUYLcXo2n+VRutfWroI1DEWc4a2cHfY
yguKmdlIH4p+lw0lJ4H57k+N/qWxYSmR347hqsm0fTNV5kOmijl+FR5D2F8nM+9f5bBEz+hPLU0o
t1XabRSMBAgWnblNW0e7F2RBARh0ggOJVQ8ZySdK8WR7/qukq8gL7IzH6NfdRSLBu65N1xiVu13l
9tsgYmq5HE5FO/DH6JH9pM8bdV82hIuEzAxsa7gt7hcwJWKXahqE6/zL4iGx1MJCLTkmwQb7TLxe
so+llWDhSaWm6p6auSeq+cxPMaH3q2Lpa8HXUhQotKXpnKVQo2jLH8Fn+jPKT48Z2ZEem6/ZbMNC
eyG5ID9ZjUGa/exzN3w8Gk6Ybeji5E/5WIl1HrvVwc6CjvGmW9HM8CLUAMBK/HTEwvBFmQz/SV5m
oZucchUB4l7pvzM1Jg4e84lLG/8duqH/KWx6m22RtGObxvEhcuPsYYTVRwVo9bOVBhbNaz9lLwvV
/+8TuGFomqaqTESEY7jmu2GI3xmTZbeVuWYgnG8C0YoD/oZ0bRGERfCwd+/wJNIoJtCOHjshwDYq
4Fm24Zr9zmvc5lHpMAqiplO/xNS/J7BU+ZNaJtlF83LyAlPdvMZ1ejXC9BQmkXGxcKqvjc61rkq2
k4oUx20udDacYzkAhf19iWH9p7Zi5GIZsApdm8VAvP8FMW6WIrZ7BzrOMWI2S4jqtyU4tSSaaF3i
6d6yndXPQxV32yE157meclhagKaoNh5QmrthDd8R+433ThfFyXRqd2uo2I5Hr31JtYzMDZHlt6Yf
jy49gXWnmniCZ/pCGje3vk28YyBFCh3GKCunide3E1E/s/lmqVyLkUnHTLaSF72JydwYCTXjmPKp
n9WofpnlF800P3QcUddGVcISrgYbqQqXusqdPYZ2wO0a6S16A424xNWsZeRXeqwDazqU0zWZhulK
ybWXN/cUls+VQ77hktKXtHr7RPCbccVs7u0sJPB/6Eo47wfr7jxZt1VTt11HR+jyvtxDFdyYWtH8
pCpaVJ7rtFTiCwMa5CHzIbA0sRAEJD+uyPko72Y9erjiiTubkuxEOuUjnMVR8bRnVXfJ/psHwNTV
/SGvNLr/DlmGIzOcdVg64U1n3PMkFJuuIjtukFT+GytNusYJhvJufhXpzCuCrManPlsoTaDgw2xj
6kPvDsOCg3GhunudIqhJihCnKrtPl2jugaNuuQtaL9zVUbH1RxbYuMEkYaWPLrTV5xonuadr1rVP
xSZRwPv43nMYG8VTzeSpJi523xCgtgsif9v0bvo6FplgGIWyclYhCV3DWGp1ChU8MwfGf2hBqfec
vHySiGzPU76QgjIc45LiQZ7BlT5tSWhIWeQBBRBy7R3kylP1GW1lx8pv4Fdszfs7LH3nSpiI84fF
RFPn3uY/63lBrw4VijG3i3FDOO/EMM2IHANDIQ1xO25oPaIYlh34eAadqnU4bZlrzRT72TnkGiR7
IiDLAEfOrRfZsfNTzsGhp3sXy/P8fWDVcKWqkHILBqx9sYhnjQNU01UmomNNyt+8ejHeNl+TlIDY
Yi6MFFdMe7Y3ayUQQG7iFCqfhLLFZHMxJeSWIQHQOevqBKbZqz/ETn5yI3GRd2AyNi/oZ6+j1sEa
Y1+kAdWahPfRDml7nM0ThGVbTHjuELrVGv7FtuTQasoUhdFKgAEMc6DLPKqKi4I6UTGOzLIInYs5
CHhBQqvCLqdjwW+9lltC7U7Psjms2pDp0+jGfDJ59Fb5+NXkqgakE4n3obSAa8olAZtuDoPj4qQ5
obdTYP2l5VjcgWcQ1+2nsHZ1BkK260F7VQflojS2cuH5dHHfaYa+tT08Oq1VPiteNGzbJolfQ+YN
K53Jw2criY+p2qBibA6qPZmvYV6VYCqi4RlPCh2D+VVGuuvv12vn/XrNVN6wdMugG8SAWVXnNeQf
nUvbqSiWlFTbLlauOixBAs1+fU97gBGL3niICAycdOa0kF4fjQPkZ3Rj6m4n6Pe/gtumVEW4jupl
Lb8HHaZiEMx7L5I+fkKr261hBsMtKOpgU1RlfM4jw/2iqxXyNFvrdliKlA31WntIlYhzZJ+mFyhy
s5pH25hzigJ9zPpmDeo+40R20XK8wHOWzi/vvHylTAgamrawjwqkqeOCK+iCj5Ro9e2n3yg0v1op
EkFmbDdAUPVNoQFkBUF8GzmUSDV+VEFdle07h3Vtn8Zt/9K1GIaq5syvH561pKHTH1VbJwQlwdTd
e9jw/47IfRo+07p9YrB5ln0BJjIFd0wKhalqjljfUooAo7rX07ib6MptIN+hnwNQuyYavnkQKe7s
mwYSwu8/7f8Owg0+ZFt1VDR0jula7z5t17e8qTEtDrsj635CnqNZiHZLl/ilG4lVYOeMnxbpkda6
N4bkP1LFMy5RJYgspsu98QpgxiVdEZRh0TWbgpwmdxsiEtCL5qlRAfw7lbW1QyxORvE51QLlI/yJ
J01X+pUcr43CNbfEBv/9h9/tvc5EGJppIVy3NBeNmS6FIf+8kznTB3Fpw/qY0da9PXG0mqv0MUCX
vCGksPw+hc+WmZs/hJm+DVTfQVTshRTFREZ/Ec5wN4yjJkbl2ZwBEUQGHKwy7m+RZQ+nxpq+jDPm
vkrifltRYa0K38j+tGm/HwPO+Qc8k4QLuYIxgPPuhGjqQVZhbw52utnm+4WEyMpjsepNI9MqJCqO
irV3TBN68imUat57YqP2bgFvG3dKcpLjFr2dLBoXhvuKF2/dl3HxTFvefY08+yPcCe9J/iwLxqsX
j/tE1Y5uODV/1xHIuLHM0/Ngt0ioG5zrskHRks9NQB/ouqmiNJgZnP3A/ObXETVS6nrt1Y66XZRq
eWlaL0ywLs7YBSeQCuD2pNk5sLwA3Fgxp3LizZT1/KiCICJM4uFkanv+2Tc3cfmuzI7oymjCOUbC
kE50MI15V1PStSjE2dPC7phFUQ8+XKWctU79VHzTetM9G06O0xpKugjBBdyJTg0Peq6eqXnVnaBm
/9TSEECKX6c6atEXWY+gTujueNaaTQRnTM7hNS3I9oVJyG6s+j9+f9Pa76eX7Ce2ysTInuUpiKTe
PZCxGDBD9Uq0W4bvdhKrt2hI8e4PgOvrzs9Pvy4eVmVqhM+F1nsX0WHf02qPpgoS5E2qRfZHk0oO
QyjZ9jY6G3JMVPyWuPNVBZVcj8qZSpePp4ssMuGhURyKOfNSt5zokNkJo6YZtNfznp7GqsJSj5Q2
nrThMDnKVT4ncr8vNfKGofYd9cDEdVkAp914KY+3H8b2US+cNXaNg8ks8dbFXc8QuJ72ZFIUXxu9
mqBIWLSxQ/hvVbJx5y+i1nHBMhQmUY/Vk5/E7kVW1T2I5hUjQGtj93aEddK+LHUCsElzp6oAPWxd
/6ozAqPJ54R4OjwT0Q7a/+vvPyfN+e9jyVGLPZLVkxgv6/3oxDG6hqAcq9gt6OOIQdUuUL8aBXYk
F+7rVmuthzuHDcshnz/ANbbRHpNSiuiuGAuHyPHKVneYTNo1tAB9K1cnpyShV/rciOWOd1JlVDrk
qy1/T6kQqhzYrcNti9/GVTxKYqabUkssZRkjqaE5wWpN7hZXtdbHp6JRkIUhmWjTlRpyL5VDWO7q
/6t2/gHK9OpDbRMLUKOMgVpmtTv0ZwPbs8OBsUiSniFgYC0VqOrk1TXTPztASXZosAcm2tBK4pbk
wg7wAfWRO+3SRNM3y+TFBhCQT6F5TotwE9bPS6vbV9hiMsdu746rAdgSyKzcdAJ6NmsKBnvOP0+G
YdMO80FjKd7Iol6AX3q5KWM/fpLUuHaqDvIUl0P5vC/dVzHpKW+nX98CWO1mWK1nqdqFZdT5OaCE
CMbprVfDlUU2yVq2MGQRGIr0SaNXluJ7fXgKd3wYmx9KLd1bWgwDQ9t5JAwQI42tPker6/W1sh+y
mXvTz/EiRa19X44XRPQUlYWtChVe0GOd6lsCc1ZVFEPdF4XtIb0I17KFXDlddhoVSofZZIqscDjO
RBuil0oySH8AU0KnMeoqDmCUwbYTGGsxO16IDag56U7aQYCuW/uZsUjSFKXA0ojwfuX4Y7gO3NLZ
bJZM3blXI2Vr8nzW20W3XSpRm3HLqaBjozohgAoRX1ADXnMmJVIGrrl47Uv4DYc0jTaDH9lX2Tou
tIQkK7COu/BYHpaIFfKjwx0N088oQJp1P5d8VdSnx6W5XyqfA6hlO+mKoAc4bIwEh4KbkpsmMfs+
RvntSNawD5j0IjRT32tTDXfnT5NQedD5Z+Vk2ySlzGNg06APQ8vi38deJ60QeDHj2S6sgbJFeD5X
pJ35F9YliBdlZp3qyHPWHkfJv/okD9Y0ju0PmZrdXFDPCO+1czRf2qjRaFM/p/qkkJoDhohWhbWO
0kV9FKHXOC9oQtsa3bV/GZgmnFWnYzbTBR3wCi8iG0qdY3obumh+ZYc/N8rW1+slrVQpkPzg5XDi
NTiUZEtVwRAjGfWDPFPVg3WDCOxuisLF6OiM1nUEI+5sIg8haKPO2QERD5r8iZd2/tZ3ISyb4fTW
dPQanYxhK0Y+I9vBnv0uHSZSXCZfAS+iX5vYxLc47Zc/rKxSP/3+ozAMHsBZPmFq6rxF/uPcZoS9
k6u66W3j3tFXbt4FuOdFQEoZF0Itb1lm6Uf5/YBYtWsS17RxfcY5dAVBKOPjPI6w9s6G8OKDZGNq
fvqDAT/sC38AQ6zi55WLbTW6bBlWzO6eJbHPiuer2xH4jAeba2WlkLBk9Vibf5PiCXmIyRDzg1RD
X5UH1akqiHRX0/5H16jp2WElvxo+1ls3Tjbw/Kd90FXOmx7AKyGhtdXGdOOL3qUuVc5ysDQxMnTE
aF9h5m1rD0ZyrBg04qZR2S/STLZlCNQfu6r11/TvPTrNRX4yOSYFaHXdpu20Q2ZZmwlwttp960Q/
XlzoEkabdJAieNyXtm/afMpAuWyI/ZmXcmF9lz+kDdEvHGHZSI+GLF2aOm06xpdOwAhzrca6aGGM
bKmoSACKUwT5ynA1NZ3GaAC0a5FRWqlFvIuXA4eiB5+ZmrXzZgZBTXmzzQoP04Dd012gjHG3WuPV
wFBN5CU12XROorOrGMQ4IuPGEpEWzN8Lq8XZT9mRUhojnRi3IWPZWzDClCi7yiZdMu+3Wt7v6lrt
l4BG6BAVYXszRMJ1uoML2wXeC+bXrKP/i3Vm31V9cncsxtN4sYpPCavTRUq9FNePV1k/tlStYbVS
fEX7uBwv6kl3IFaNwzaFx3cb8QGdorLWgUMihNOHdreMgevRfla0PsFCRKfMCmKQHGGtfE3yYQ0H
FAjJLBMMSk0g0a76nfCNb8t4WWUm/AchnC5VzP96kBzLMW0WNF11bJavd2ta2yWgkfJm3AVeB72b
JmZqQJj38ik4ZoHxkf6/dfRIg8UUhk1CISosw7p9l20YjJ47TWBsErNToKFv99QZPGgVoorP+g8v
jTdI7s0feMefKmi9f0/coqupi88in2N07IyeqcYoI+hs8yJRPOD36IvZvdjLLxX0wZA5SYiQtHLI
TP1puVcRQQ2HUe6RBejNdVwJd0eNFu3zMEk2cqLUYog+LpO9OnBgdhMdtctb6FFpDWvG833tWRQN
HkAtU8+aYZtnCOLbpmyCcyeVeE5sMYo3NgGjAkazx7YO67uGX9hu1G5v1REmnXncZvbQw5K4uYOL
+RAzhd/JSa46iPiAveHVmtLulf5OBG55Mo5NbLWvZQv1IlKz9hrkISNOcoMtBv70Mdq9jJRUOrSv
+K/NneyHdTGqhl9HDzUTi2ZAIYLnJLsSKMf8k2QSFBUa8rQwMyygDPH1aXTuNo9dkZpEWs+KLjoI
5BrNr1BvkvwX2CMbUe+slgejaYmImfUjVVLVK0TUDIkHeiu2Fr+gC4hWzmT+cH2txIGjIsgr2xxM
sv2Bk7xy1St4qHbOiEofkk3gZtaTF36uEaq9ZpT4rT0QkRz33+sZsusVUbMeMxKfZQna+dRRbZUT
Y9ZBV5KRJHKYERZM5JfP3uroloR94uy6wSVlbJ51qC72oOXfLixMGK3X3jWF0kRSI80ou6OmuESh
lq7aDLPscvaoY8M54BW7qV0NUy9qDMKComnXGchP5buj9ZEJq5r2bA32ibzGnN1e6tlNQobWBFBl
xx7q7sMxGlJbpzb6FrF4UlVuwVyvmInDXWOTiFad7ZuHCB/waTnUJgOSUVoThP+YxRe9KLIViIrU
BSOT+gV+itl4NVjMoRyyFaSSG+d1tenKEZTuLOzOtaYDjxoeaZ/vQ799kk0otnTlicyk2iKmo5k7
1Uk4mhdgoU+MgPZLjSDC6igadW+OAU9tZHR3LdGbfdS1+Zml9OeF9lpA3qYDQJ+91NtxF9dAaxFw
lDV5GFFVH8grBwheG8FDZZB4tsfwmCLIPgsADpvSGp6XZc8c9BuGx+QkpxdpkJuX358J/qPjglul
Obh3bIotyzbet6lwk0S5R1zsrhC9fZRikUVwNUzEjtUFFspFQRKNYhNB+1kvyxrUZ1eDjythiMRu
KWfOWGqKmEh+B6Snevbjo8p58EU1A39DvN2uBQBauSOjnfkSKy3/DYkREasLyqCgGcfVclhz1DI6
0uE71IPTqyuj7+NrXqjkakY0dtU2ElvXDGDM4kD50ENfwFkuWnh39K2Rea60VPPRTpjtF49o2Uxj
HDkYE+eArOz/IIX7j5iXzpGKX40xg42zUn1froZTMDHITRsQEZPy5AfJ8KBp95ckXDrCUHYTo5CA
8X6hxR9Uzn5tYXQPK0ueK4mi1dOz2cHgbdqJKF09PKdGmaxLvfok3yW6aDbK4MI5u0a1aZcb03yF
gohDGzOjnJnAAwxPBmQHQ62QqssHrZ9jeaUCUids4Ylh1IuUQaGD6PIm+tC0PutxMX1wK++pTIIX
eQYZ2MPAXTNuPPRFqu0Uk0iCP9xz7xvhjE8MuqKziJxmvPb+nmMClIEaQEUxVa26oX9in+RF/N8r
+aWZ9SzH+KA8EKrm3eu8fp50D3fdN+ZUArKLVHfwXj01eUWLl3ic5gDMAlw+BpGScGuFxXGiiCDC
uD8vYLCZDvY/jJ3Zjq1Ilm1/pZTv5AUMMJCq6gF2v71vj/sL8pa+B6P5+jvwE3krM7KUeaWQK/x4
vwEzW2vNOSbYn2SkBfZ72SP8Ur9TRZ4HFi3C7e9/rExRH1SjvN3UEfPQcnJhkwySn5ihzrAey+hU
CCS5K+Arzg1xtTTy+cfR/a9fK8P4s6EKvTP6UWZOHmpLafzZE9lYtadnQxryw+fxvIzEXxmmZBay
ThjT+klpGE56S5wkKWHo3taYx3TUyY+PyAz4SQjixUlAPnsaxvbx9vddl3oAf2n1A615FT9hri6+
jQsWZ98ZwrtaTfnhtzeF7Ro8iVnDrPsBh1tTAFg242ihusOEGNF3f4LfZ4Mm9+KE+sGcYw12hD2z
MP5NHjnWC3FekRnYPX3Vn+aWaDUikfPG3edieXAmWVz/RAt04/RAeGyxc0X7R2ZmI0DF/2zWPw0H
HdPUtlyQntGhXNOaBs7Cw6RfZDgs955IQnLFw4ffqg8tUw8tREi24yg7jL1E7KlySHs/kotyhB4G
a0HACEiJAVSkyibruxAB7T8m2K3Tf5ar7WyBJHH5s7/n67uZIa4RwTjHOHe6R9QCxGLI6VdnRD27
RI7xb808qoC9OKWumcx93flUZ5yRI7KHfirQnyGYguG7+TmsGHJYjjGiM8QzRo04hSDmWNmXAJae
fpSRQ1iJ3U9b4veGZDhKHBWiDu8naqjjZt4bYfyeyPx5WGZSEda2bCqe//Vtaf55HOrxkJo8vjoK
YCrJH23C31WSOo/grA3MnbKGa+3ESXfRdm3JHJCnsvLcYmOOhBjMk5yPSZcpgg9b6Tf6YOztmUNC
4TAuAqh1GKeyw8oozlM2c9VmvfXdIivIn0FEpEKFvBkLZVEJ89/0GeU/rUIWFiDTNbDJSoqSP5uA
oqpz4WOQ+EYfrTrg4cFWuahHuOEE5RBWj+yYXC0T9dqP5jJtl/GoJJZpOPDU2MVD7CJv05zQl4sR
jJqRXi+QKC/D1tqg3O5PBYiJ08///byxCLvZqyEt4NECT43oG17+vKkd74//SxyUKkh/jYco3ad5
fExzWV/YfWUdI+VxppiK5sYohuHoyJgFWuFNhN/uEifl6kGHCmbz83z0enyp9aQsmuRB7nqTRkVk
xU/2is3+mcqSezQwmI1UV+OMcbnxy4kVjSz6RS7h3vCSN/C5VFQuw5f971IN+v6alLCkQAuTKWAN
0nc65Lkg71JvO5uVFpAiuC7CM1lKw3wrCtc7JWFW/5u5zT/vuDbWD1rDJrslVvE/X7m4D+chtxLO
tVVaBkxvkeUtDjOan86Dp3X23o6ij9hOh2Bmcz4xScXMYoJbKwkrTtuqhvDskkkCOvzEfK2VGS4w
KR/xGDeXmDnRO+Wj9jix+Z6zzJUvaCQ2VWomCFEBTuAQIpS5ml/JQgSpNqdMyxl6YA9dK57aYDyf
ORK4BJKbap6G39BiE5FVYHIao5SgUB7y9nMS8IXMkeFzEz7QqO8vzFkjtWl9F0mR+W/OKv/k4PKQ
HFumxwPrGtiP7PWx/rvHNmuA/IcWcVnIONELrDO7nhqXQ/oxknF97TKl2HWlqK9HmxitNG0fx3SF
k6drklU1eh91Tm6XWCMN3R8TSmnaa2g8DeQkUqcfDlFtt9MmE1a649YiCM2SxkHHNvgL9cjBLrVl
m+Ju23e5TYCaTKyLZX1j1LDq8a7iGhJ1w2l6/l1JLVOec4Kz7tuVTVCRHD6zL/9uzf6+MeOepB3U
CSqIdIG/2iJ3Ih/vjSzm01aZ20+B9q8XQOfPQwq2ZIOhLsc9fO+E3fy5lVYWNpSYRf0hU4/rIWEg
t+g0Iix19/NGmwzNb6PBPPy8O6TdclOaT+NyTCw9vieiJLmnScShLewvgUuUftm5ft/p8dXPm9Fr
rT0W44KRvNZcVBMhDW4hve0YWc7l7zdYMDDHgd9jnBPe/t7SyAhDgbEqVIAW0RXOmmFndL237Uxr
PDsZ7XrUGmDNmjTxIZO3r5neXFbJdC4rq7siWLDGHX0l9aV4cpabYi5xMJTr3wekbr80Iwwvg4Kn
rBEITthTz6ZT08dtTc6n9KFvuijGjbe0NTUizApyIncxVdnFnHUdMaZMEOyhOxh9dfy5KP/nH5A1
3Q/C5qOqZ6Tmcf+nd//7oSr47z/Xr/l/n/OPX/Hfl8kHAIjqu//zZ/3DF/GN//jBm7f+7R/e2ZYY
Wufb4Yu4qq9uyPu/UXXWz/z//eB/fP18F9RPX//1lw9i6Pr1u0VJVf7ljw+tFB7urr+7Mdfv/8cH
r94Kvu5+TPrlq83fys9/+qqvt66H06P/1fKY1qNbovfuSYtWFS0CPmL/FQOPZePvgLVhm7h4/vIf
ZYVU+7/+Ysm/urpNpxiPnbmuGMjZumr4+ZD9V1r5DoYVXHRsc475l7/99Te/O2S/r8j/zhgyaTqz
5PxPK416CQmjrvNrSMvgmOv8aQhPFy9qjMQ01wZXwM6CvavHtGSTRubnw3C1aO99vwLpoZGfchfa
TMGIPlhCZktKv0qshyiqliuYURNOk9aAQmTT23bGS2negWlBz10WwPwMuW2YavuZ7n666fS0yAxC
a3IP4TLkGPsB/oR1QwlWt9781amlOra0lAirwvM3zS21sKwY3i/pRs/HEvMKaUZm63ggR9BDsSsf
bGtYLsmuW7t74EVzS64dKZJqC5KTSdEM0BHb22Qyp52pIZBSDiT0Urupk9A+LAYZbEAFDo2T9KAU
i/2AL7iJjGyntEzb2Agy0ZX3DZHZsGUNs3jkAK5OtBTYved8CWrZEd6pJjwq7Gln08z6IMHlsUNh
+2463vUYhdM+wrgFmsi6m0Lzq25CAgiGwd7O1sPgFGYgMuWjWdBBZxI25eTpFzzUD0iSPUfqFwSN
htOTtN1J3Teh5ynHSe5HAG1QT0DgWyTdyX5EpGUWEYOu7H1oauPgqvHXhPh+34bz0Y0qzfe69rov
Un633GSVXgNThu5pSpsXOK4z80Lox82Mz4kBwjw6cdDXyUmPiTOocI1N0Jy3ujUCNutxZNnwiZHK
CIjFF7Z8S0wlzvMC8aYxoTBl3qUuRQ/fP2GI1qWb0chJw8Vfto3b2tl67vg4tIy0rdVBrY8aDgox
+c6YdXc8WAGLvz9W9nKdmSSpOtU5wuCNLsthfha/W20xbzMMNA2K7KCJGf/An/IKsU1GA6W3zrCX
kSG4fQoGS8SPoQFpIl/BCEZiXPV9/9B2ibktA4umdTRvo1+NbSO8E91RJQDROIGhAiqre7ebXt2C
Y7FH33drmdlJyxkXRrMeBWGhdze02/0+Z95F5ieD6gS7F6E3+0ZG5A0U3rmeynFLdOmV0GNW5jDx
ocTFu2wy05VsGe/FCEt4zXEekOfqoR3jSkxlYLszNofOvGdjhq1d61cdg2qSPuxt5dT8BqNFtFkW
+kmOm44E1GRjlisavVXPyQz9MpG0G2MruursX9Ka7hckP2eG6I/MO6ZbO5IfxaKhI4uH/cwINxaF
QcrJirEWZYuBi2G9GKwFmYy41TUSvjVas/a8ZZd8MkmyuEj08R6gw66ry/EcL/0I3BR9ajn3B/S2
BQUqnhLnl57DRFSjBzNVuqRckdsVuKp3D+NxQhcbxIVxTorVUqOmmPEs+UOmtA4GIQ0oQy1sC3a1
DeNoD619vi3KzuOvMvzQNpdN3N6h/PCNDsMj/EAjcADyB3rjgH9zHbrry0uooxbR6uZFLc7Zyjp1
sPr6FpnR11T05TZqJnFR20u9M3oGZr0FHhyXmBcQYmhoVnnDndbzNyN061Dr5/Scs3Vuxmx3MJ0I
k5HYhM5g7ikzhHCjXVt62LLFZ12bGZcT+VjXOeS7a6S9NQzZ/J5ZsT9hGkINhPS/Icdz63bDcZLh
u3BQjCirP3qu85ha1VVha/OhN5YrpuBxYLF5c1ABAFZsbc32E3szNfr0Vg/aFoxFhFpkDMkkGLh8
fXLosSVhP0PK1WNExtnlL4kgJ8UYnulhvMd8yTEOV6DCdayphsfec/eOXVwveoKB3+hfq8ipNiw9
Ipi7nGG7YoF1Q5sDRxDP7Z3dAT8oMxFA5ACIoNKDPphPhKIWYEhPmhuSGB1BNvdmcPLONFPpc+yd
iOjYGgXyHbGuDSOXzejN9CAH8SkNkg2cvNkULpiDcASngrYK9i+GqsrezFZO62qqnskNvo0YvVAQ
dZcGIa4JbE3atfzBngddEI9JgjJkF1fz6NO6bzfeYvv5JG/a1oj3sfcFFqTdT4bdIGVc3jxdKiAf
sDWLWG01MjX9Vk3PSJ6ZzhWbhoPdZk5cEPkyuVaOdoOXBi0YChKk4MMJfH7Ci0+OOAKncGsRvRZr
9K9ttscwr882/+BxM0AJtkiWaMOV67GAJ0r8ygZKU2nNJheJxzJOWG2unfsSGCUCfIqUHM9mpStC
g6SFFj/ESlgmeQ1/ot/AEguE3bZbO49koEHA2UNWJc1UMqeKauSPctIANTrei9N8zNqMe0pdFrjB
7sJyfG01mCG1GKC4tqK/zyrYt6XnXtiLhxJH2hs37bAvheU+nPcIvCi4QwLtpxphUtr1v1x7OrIs
dhswR8uuy7U7ZaxMk47lGzKawhwXijAGxZNstESP/MmwHgq3y3dzlFxi7Bw31uxZu5SBhh9pFUf0
BG0xqEefjstTFZY8QnNX7yImG1sH5ijDV/eYVrR8xCV5VZj56DD6Q2ERG1ChVOkMnuZqJkcSNbqZ
1tBYnUT9Eu2ylxhNM4Y+7UIhlhJr3kKbalpob7MR+aQ98Yd1uhdY81AetQUQX17abwtjzRIYxj4e
9a+Mg73MnE0fuuOmynLi9ozat6mZ93oCZmsxlI8D5SmuXPM0mxh4XLP9shvsBCNjqDCxv3Ht3doS
Hz7ve6DMNusHSBUgxMmS0KgmQcopQ6HAY5MK4ojcCD71nURvkEGLdjAJkb2q3OiMupHziGgiYthL
Ap3TdiMwrRDM2+9rrRweEPouvr6AI5AzbVbJ/Tog8qyL8NLkRIbCrECREOGO9ooD4lUY+hoLhmPY
R/QqCgTfcj9H0wuw5qnpqJdmq/XZiS/4yXBURpOLFzZ2MI06VryYM1HWE70j30bWnpXcvBs1RlDa
qXDHdru4+mOn4Ib1I6iuzhy25CTl7Hsgopx0jPf0g24WG3tZum7szUVjE1Pl1ualW7hEYsQ2JJuz
6FyyRyGH8HMqpAOGJbYMqQ6I1V3fWTfIgoorYWWidD43NFSA+6221JScJ/NgF/p77oYMrwmgBRZI
Vy+Wb3a5wIKos2Ld/6+SSScYxZ0vHHOaDgRuH/R4bo5iLHiaoTpJsTNNfOhAU0iIiCaiAgstSMtp
unS06gIL2KIIdgprhmHTMvGd11aDREy+dwtsKJ4+kqUR1cqfLvjJNzyLLLHMpH2OVhbNrGnfMdbI
EqhYs0n+SQ60ljwqxkSS2A74Mw9Kae9DaI3YDrUF12YeBjYoLYSk3U29IILscoIxtOY7HaR7J2sN
xNACl70EmGypOL/ljMcEU8zdro15lGIgKBkhA258TCDr4aAeP+Nkucml8TnLpQtgjjwPIY0cBsC7
rB7vu6Tujig1GUvnz2D8yudEU7hd9iLGdcpTSjAJlJB5T1Q80URG/2HYnY//+wSM96Vx3RzLu9gU
9BfTxHZpoqGuLByhtlmJy8FbDHwFDegPsdqMy3bjhFW9l86pQiBRWsx51lCq0eGrBPhkdBTiUOeJ
4bdslVb4SguBTdjEVkDps531Bczy1CQ+pt10o/UDtliLf1OLBX55zs4u8xbObfZRh48fiJorStZ8
beO64jBK3G6Jay0K3beuiuvAMIiw9ozS3FaGZTHD82hzUzZfWEm1BFExOgeHlFHA+zMGbZc4OFbW
u6a277o6H87FwCvkqFVG3NrRpcCI2/9EL1/1dnGssZedLTTKaqyG/WSPt6jLN1Eu5RkpLZtsoa/c
rpn0P/Ghc1BUsvzlOtqXB/vJxkHKUlS9GappkEkzhdHzmdyl+QIe+btsnGGf6t5NG3XFAWrnmzs4
amdYdr+fYMv2Nl57orviEYgoU/Xl1GBdKwv3tBRRdAPF3NxyKrk1PP11yVB20S9gXxobdsL0qs6N
e5VXG0vGRJxHBpXXaM+nhSO4mxrdESnshME+ig7saIm0Ptdyken5ubE2Lu2OW9TQOkXSQEVjhNpB
R1Wv1T2AZyE+G/RKV47BGSg0b4x+kec0h4BEpU6GzDhyJDKNl4Lb3JdxhfdcaTIokFshgWMVHvhj
80OMyAzFdAcFXkQUOPzuWOV3uKB1BJPZTVvph8pDQoC3DlmJQfIICsTHltsoUrpD4as/xQaCjbCM
GOmzOQ0Uzb5wC4+UhYBBkjqpaAQ325ATmYevrd2a204RPWurdzorzg4rNDVOqSj/8OtmmGY4WPF9
FHmSkeUFyTCKvUGIIbqqLR53tUbafEPDF256FgoFk2Smkk8uQUlqRSC7cPUcZChxRFmXyIYs1rlD
Mj2eBk5yp/kXeLTYx5vW+bmcngd9PMnlFq3bm03HXJ8IMeYRrambN4kRSV+gGd3Byb6GaFkcQ9Gf
banzW/Cq03UOd4MJmKcoHWa/s3yquJMTwCE8SVoT1NnY+KnNfWEu4UsDb+miH9CuKBYKRs3AY0NW
cVAgYtJjVFn2TpjOnavHz0lBcAOV+65uB3dTTf1JhzctKCbzmNmFO2lBnqcnx8XXqjT3Y9J0GMZj
vvhLyZ1Q559apGBB2g3SHhwoc8uNTnrIgSnKmZ37MZKcEBQ7qmo7GvqdCP2RKCCw4eCu3cQihdpu
QNrKdlutXHnC2dg82+wDKzuDcsbi9peBIiY1++uS0ZXGUBxZ9t62R1AvGp19TkCMzfL0jPn1umpI
VXQT/VdbDA8to5jAiCVnqsH51lyWEi93mi3so19auEKTQMU79nQa8+hmBsQ46c6lU3rxZmimwFKG
zVFl4+VzeqhHXXBLn3MBi96r5GsGONj7KvEcgic7Ot3AipdQadQ9E4M1SzjtUA/mrrA2Nk0of7Bs
aN+DOg6QLZX4ZHrxXbCwmwzZ/FbPvq2MUVwq2J5j/NYdRyNWgymo2xFimL4rCdjESu/4ujaBQSME
fOy9B17uNfCJxquB3HujZH5pmQnu/jDt/WgCnmYs6bUrp0NVR3fjtAcF2V+ajXUqlfY5W8aL0NyH
wSZs12gNCn/6PT5OzRPNyF1d9B+zXrx5JkGpPEppb/Bk16+Y4m8q9Mx7N9o0NpnGJFcT1Lgzu/Y8
Dy6/kEb4aOJ9U0mDA+2JjijDhFH1XGytob7nufzuO/hTeqLUhuz6XVkwhY+kUwRhUnx1uvMxItAL
yuw5b7nCDCmvJGUGESfNTgNg4ets1gIH+G5cwm8jnD+6In2F046t0nlAQxxSgZrAEeIj50QY3COe
pDbltKQJdJ3rOHW5ImmeStBhNxiGHC1gfsgTlmDi6jgJa3F+MMf4IiMJM58oesvk0cM67stEm3xR
5E8q9uLtNKpPJ1pyqNHhwDnoVXQE9uRmczEVDGkhJuzaDrMLfUJtS/ByM5AlRD+souXIR41HpTWv
reXeRH156a3mtFTINDB7CeY57ADQ89DkMJd24EXzEjt8ARjd0h3c3HqFWJ01IfLMdkeUqMqt68b8
zOf6YUKGtsviauv0aHpIItgsVUejhcAEZO9+idE5SOLhoduuIIk2pyoSEXHAkbWfYUb6Vh6znbbp
cVxlW6bbou5pHpa8WNEfqtwVdX4Db+GVbfcrb5koO53VERMRXePqWXzQ+TJw2iH0bUigiOsAiE5N
RsmtIaMpNZ3QFzsYIpHvpOqOU8Q4WMfWHRqQgPKnwSJrVRuWNzscfVUI44J+1F7rMl/U0tsTbG6e
iPo4waivT5lNZm8dERxjN/2pH62Vil1gW+1fYxzIe5kswi8F11+KjBLYDN+XmLzneQ9yc7hvC0Uh
NyF2KO0K6A5IggPTAgFElJNSaIwQDaSvmVZFSRB9T2z/SZGfZJbcxd3gopNCpOtSHlikL8Xs+ZsY
e6vvKlpKGBDvMMLfkAYabqWi7dTY1bdgt96n74SYLyfaflUvGIEC+MqMufTNpvIuIpapUkOsuqgL
Lx9e8P5lu4T8DX+Rxt4pH9KmX9CcUj+X5WVGHHZfZluAMihXdfFrmeBOjIyRAjZTidtx/O41+bqU
zl2sA243h3t4ueiH6ZwkyzOpTX5WZ4lvNcVOl+jjqt6988Jmj6sHJAq9Ib+dhL0x0UYaRFaTH83m
M+odMxBlBTECJM7LTP6Jgz3WjI6CKZ+9DQiLLQsd0c+eRp5MHj3kWscw2BDRqRz1+9h16VpyQg+R
+hKQjSwqMsh61lJY3b2GP3x8jgVjyL7OseQ6Knih6q9I1kXns95XRpcR+4fbEUyME0R5QSNgjq+M
3EkvykbSJU5HdpehCioAVMxpq/PgxdN1lFFsY1+3/TFGTQe2vdoaaYm9CQQN+cY12A+pFXhuh/LQ
69hp1NogZJi0bYGd7AAB5P5Qb7uaKMRat0GeTxrjJZkEdtjdLXX8wED5bDaoeZJSswIjqghNwamC
fglZqOpYOAFiIpvfd2PGUSeqn9yw+QAP8bwY4w7hC9axmBp9rooDo4RL2dC8NxOUhZGyLqtil7Qu
nEnOd3lzN4QleADpBU0Dfs/t4heHhpoPN/AuMbD+E1Zvbt1rzioJBzoL34jx6hi0qpaSiGFODhu5
AMyKCrUEBWLerLmlwmXELLIHacMvqlaIkRJsl/J7YhQamJH7C1QiLkYJdE6b0MHopF+G7q5t5bbG
N74h84gTp44hozuVBiESDso+pKFRlXD1yGM5Fx1RVTRF6x45Qp/K72w2NnrDggZBOaQm054x2+xC
28A2POKwK9pfxeK+Wl35Vs+MAVXTbnRNvTSDtzO9It1No8t2bDQ91aE8TaXzVfX24NcteClFVNQu
SR5lDfvHGa4o2ytaHfGJjmcRIAZkCk1oIbG3hJUaTUfgRzajz4yLndDpbI9jnQd5NdKxZeVRhjsh
a8DHhAo6ij0Tc21+102gVyLl3mWVbDfjwFFltELWmonfzVp0Lmd9b0TmyajjX0YvL1Z1F7aEkyiJ
G1HcsKN71maEwrrTb1WefgKJk/e61AbUqOPot3SPsshzNlxb2l8k39gAR95poA0Wxg32jDBPmwuF
/tAPtZZeQAnVFofbU6IavkXE3geiOyiX13RqE3pL43XU1CZ2gOHJwUbBTjslbBw88gQ+tQF6gy7Q
tSH3KRaXa1U/QQXAEGnGT12K/SuRXXZnZ9FjV7bv07ceox0jRPugJ481fmtim3CWLUYdUSu71Q61
y52xAr1az4l3zKprNi88z8Pw3MKTPa3iu625pDsYZNrzzIQ2mnp7axEqsSu1GB1KZ42XdcvKJmwM
w/ZYHCBL29tM4W0wNFroVjRMvwrCL6wkeYPLfRit/GvpEI5wd3TXKtQ20DJei8rY0PoqLrBW7RJV
H2odXFxjMJnOrwyqT0L3OnWLjaLakrlHaFAE66LiJUkznDuZGB2/pY3l18zRDioXT+1qRwQD2C0Q
QorqK0OqR2HGfTV6oQtgyNCpXOAu955KjjK9CiXmA60ZnVPZ9nR6EHfncRPSps+tY1cCdizfpD5Z
1zU+PTG/TVU47tA5vNupYOkCKGGkXsHYCFFb1mQGvoAJiLUD32mEXUWFZdGtqXHFbCpj/qZ3o/mj
XZ1CSvHATOkL63ozBxI1X5BgMdw5Jua+2mkuB9Xf5zFtPsnBAdLSFNAvf8Jh//FDPh2qSvh2SoMF
MsfiNxnnFCBW5Gay5k5O9hTm871QpX20U1qMzsgaBAQabH5xW1vqWtblQ8vj6HtgZXymDvVJENpy
bYG+3tUmHsakNx+z/NAqFW4IEDHw40ouF3swZoN449Xhi9LoxGuE0QSVImbUZp4EeYty69FL1kA2
3fpM1idYYL9m1Ss3nguEcChW8oI8gvso4KCLB7OYnaCYlmcha/I+v8F63MV2c1UWBQYDDjQQROX7
WH/CbQOQqFiWQbxJvbyTyqHfX17pKUcb88Ks8rt6Ik3R6XZlXzH/GcIXOAIG0yBGn4JUDd0ZDX8W
9cOA2AYKHao3ptgXbk/3xIvUU+eAnJXlpfNCAYIvrw3dr8Ggq0ChPJd3qrE/yPbgsB6uOtCj58wo
AbNDH4eTD8f2QxTbRBDD228FNji/s4q3ZLB+cUvPc8UL29Jesq963Ri2CT66EFjPpq3cKwPXobei
mduroV/ejRmIgp5eVciI/QJHEqwZIlWdG1KYbjpnYUH1WH7xhB1dYquvRkm5zHQG1Vu8y1VNpKjd
ajfh+kf27rAXms3WgSWd1ahenmR4mjAgMEBWNi1spt5TDWUxyvqXlX65kI1w6oEHzbQqLwd+0b1e
pEcGiMcZsuklwJ4X3YPZF1NidONMOCpe4k3PbIjKHpL1CMopssbWtyoSQBRQP5PwSVojvEo6/bJz
27rlucuIkpQ98m5N1M5JKCRSsusMShfZnZzUqQLLRkXfNY1G9+s+jqo3F3njrhHNQyrjrY4m6sqe
9W5nWUDRJW05PwNOudcthxs/HM5VZl1yXCWGJxXaftl6CQei2NYHH6vdqZ0nUPLi1tI5G+ucxY+N
N9wAn3iBxx73BI3acefQ5pk4AQkejM4+kFKGwtkGJdRXMNdGaDiVaxHNao8M6qMra1q2c4XeKBYw
Z5jSQ+zSKT1bZHClbhkXVdpEdEDJT5m1ruSowGmL/sGhrnQM/THbfOfcVaiVcXr1xjaKGHp7aX9K
Rf+ox+GJwxQaOI0QRnTq2iZsp0OhpIaMITc5I8ZZoObhjPAB/l7L80RQeHTmMEjWyEBCWa6LAPAv
R9aa+WcYh9KXqfk4TNimqqz1OcBGWIEoIBtcuolrZheRSTZMn018LUPXZuyZ2Lg4JairqWIqnfn1
kiL9raIrb2DVn0xtBznyPtFzZG4o+amfAWGjDyMt0dbfJ+BOW1EyI2VsLw/cFAeRa2x5Wkg4jgn0
ioWEUzY0McTgq7iA+FJynCvYJd3QPOWzvI+T/mHR5Eq4RHj63BQ9U1bhKpq1U0cIOTV3nr1b2Fu2
sk4K34vNF4CIWNEaUmwQYZgBMkRkEc6noX1nFQEsYCZnHvJP0/aemRcgx9PgoXYuinXhDP5c7+Mh
YqQTo62HM2lnyr61pn4vhgmLfp9q3A3TNkmi5tVJOQ4OuTAYZ46fc/FdNdmXk0+PBpv6YqnM77H5
c76A3e5tnMahwIWly3Gz3eequ0PzxG0ApPPIDOipcOo30vyKk+iKL8dRp2qAeG8O2GZjDWJDqPPX
6KJ6DE1F+zqlC5s0z7RlqHJF9NTq5VNmywctkywhGULBcJqOshUxZ8g13YPOk49UJYKlorGhg0rp
cxAmpdlzzdi+QkO8D648ZZnz5VmLRZiDRQRn5x5Q/dH66egwWtrGWtv9M69bOeVb3a5RGU7sE5md
UghZ+mHBfehXS7YjPZDSkmZn7xJt0CgCyeXiPNiZNQREMqRbA7vfHEXJgRbU1oon5iJNYTLU7ija
cI3NjMsbGzdRCYdTb/qMrlV45NjsHnjRX5XgEdVSXLuJx1jUYgg/dmnQFGgVhPk5MtI/pURK9tP8
rXnNe0XHFjc9J1+y4Y3LcbRzPxm+isp8bULOluXac/UspHJ0xrCorv2X96EMb2kUXWJ3L/YgEOjV
MfhfM6wzE5bFMgQp2vSD1CMGdF64iyiSfO6qYh866ecIXHZTyOSDAGudOWwZ0VlOfays+cXPG85d
+UWnMMASNwFPJURYC5qpIwQq/jJj5jdI3QCghta07ZPh1bSjo2HCg0s8IBKJ8eWZRr7Tw9L27YFP
tBQjP200sgu4WizCI3105mT9FkOUji3TPAKy4rB80RSEK7ThG6cZf3aBZUWV/aYPwpdNeI8XqGKb
mziZRFe14HlNps1oZ09pb7J+zMNL48jdougvqflpkAVCXXe8L00rve244FQ/N31qLHdkIF6FRVLu
rLzRdrlw7yxVseeYDSFZM6uxkNG7i72Gyrkl2Jzz0gYRYLZpRuSP08AQcyjlla1UdPZGviijBVBl
ToJPg+60IivT96xqQeWN5GGlEZla9oyqKD1NTTdsa2dhOC8pxrwly/zUQow7wzfY6K1INtTdB7K9
b/tlodnpiE8M/nRMi2jY9WO6Y0ZNg32CXTj4zPZZ6PDOtMRassjzqiEn5WWYnw22Ij8kAvLgICtN
xLQjn5VF2bOfM1mwmVj6fS50JvCcsY7E2Pq9rXapXc6bnHkSTEa4oBooCdon0eEtB4Ny3RbP2nRb
0S9Wod5uSDn/DHX6SHnHKB3F/HZoio901q4arbnU23jYKiPOtwxmblSZkBUmS2pqZq7DTHvHGOwg
jpNrHvL8tc1W/3gV7upcv21EiatY6Nui1dSxUvRiuEd5ovXROoRD9IalVgss864pBMJjK+loTJPh
tdRWiFmrPTh6o57tdZSfEa7n6RE0HZCO5xm8QjQ3N5Sn36Q7ksKHacKnz02LqsCugJn12e16EsZK
8iigGKImC/stwROEpe77kjWN6/eEsW6NMioZfPxf6s5kO24kSdev0g/QqIN52AaAmDgEgxIlURsc
SSlhnmc8/f2gqpsZBKMC3Vl3czdVC56Uhzvczc3N/qEdvqcKj8beSL6CgUMRbMpfmuExldAuA4aK
34gKiBUSzre2GUUeluO3yWyS+8gb8SIQsf4rHKT222MowxIZagrGtjA/66Ga7Y2uB3CN2XDbwJ3L
rOlB5k4V5WHaGAUt08BrA+we031UqPI2bMRP7Wj+ROpCPUpgeN0eSR8U9lMBTFYqtXSiU3zfMFV6
gK32qqYa5QAUBY9dLxT7PAsFp+s+qnMFOczuUUoGZVGNtKfwYvNjPLV1RvfRZd63Fd0yjzKDQX06
se5yKQi/8kijwKt9jfxwFulD70MYN6WYgOcJolMNI9puOu0XPIsHIWlAGVUJQOiMN5om3nXhoxol
BTmIaTpWmTil1Jxrq+P7JuO+9RqwW3Mb/b9zLS2nBk3CTVMCyxFU64+MZqfS9h9o74Jz0j8HMQSb
vKN61wu5rYjb0lA+RlaG9dBE9bxjsw9zAzWuXoUSuMV/t0YEmVOnHuTroDgGGHQd71m2eQhjVdhF
PbV0QfRfW0o4Wk9TSRfC77UYfUjN5Ek2jRGCON9SQRfTSHyAOrwQW7rqG1QqefVABkzk4Swjw4CY
+KuIn/Q/GWb/wuO+wZn+CfL9fwkEfgMe3v3MZ7Bt/f8BWtgEp/unxec7sPC2+pn9CP5rXr7sZx1+
u0QMz//lPwHDgqSo/1AB90I5U2XFhCHzfxHDAg/9fxgo2OmqpIAdlmey2r8gwwKQYSS+gfFamqbI
sqwDJ/4XZliQjX9YoiihbgLrm//XzP8NaHgm1/+FGNbR3DI0sPdIbWqInuIDwt8vSAyqahZeLpby
WdT1vabhqa5TeeHcS+YK0V+aNaFuDcUqXQ7lx1GeN0Iun72HXtuax8COnGYPhgSuybgRdsjwPRnO
xUf51979rwvf1QUv6d30FhyNslK9ogP+eIYEcpf1Mr233eSX/zwib6Dyl6NI11dxZhRqMlya38Tg
i1UsG9UA65HI58YRbToKruQkDmIlD/KJu8lOt81PcEQroy6Mb37PjZ2gY/ULaZa85+161rliQhXw
9TPuCOKo75Qqd2LzVy0WriY1W1M73l7LJXvy3YCLDxjT+0+oQGrn7L46DH/w+Iu2wmOyNZ8E2z90
bvbsfRb6jfpZeEVHYG37vMW2/3OnXk538SmHBIxoWRnaua919PIpuMaRg7L1IW/FfUG8xhvUbnNh
O8jjykpf20WXQy/UzkTohInls9Khbm7SkG4NTSCfytPtBZateQ7LI3I50PxDLvdRJvmZUAjaOfC7
EIhhgjisumlbXiLKNvGfY0vaiP4XurFPMwwSpXLbBJDs6RiagFJQB2mrirgeqZupFO57zNDEKD3m
KDYaw3Yqpn02PQx+cBA7bI5STJm88EMK4cXLASVT6aUvvG0Lnwy6cyxwIiP5kVGAqdO/+oKygbTl
NDrKAvEIAsW65zLdZL/8QDsYgbXJyjtFD0+IbB58C350i2RrBwQMPQ2n9356OmjV3gAqhHSSlx56
laJKgP1oHezj5HtFsSaKX6lnOlAFHGiEjjBieL4NqRW02L/JL3rxWYNiRmKilPkd3uQPpaK8mOT1
uoUiVkyVPdY/Z6HIe6SgVv+YYgQGmt9FzOYpgMjA+8EVR7SCxIrCDTdrdDIk6UuEiL53N0gg7Que
VMAsik0BwEEWZVoN1icP8JRclXQ3izOeH0feV7ahfaep6+pgdxrhFGGShBGq2sr3RoHHMZA6nmgP
YNXpE200UbIp5cJIGkDKfvZhMPBHAVoxDUO7Fr7h0vqsVGT9PYWyH3JyzqcvgbCDzrCdsodmhs1F
wP8MwLTdLy8Z3ExnWcmJZHJzmKKbIeJ74R2SZYjhmZRFgTlSB9mEnfYkaiOlbZ1WFyx+lYRRaYDN
5HZvfdORqUeRhQoo/2zL80jZ9RYPeSOwRYnKZqe/SO0vSeMxrVb1rrQ6BwUPEpJ0IxkwVYHyaUN1
9OsBcFVGPYVao+e7OQWyqWS9rIJ0t3sWezJh44+g/dRGz/Ws6jimCK5p21xGBqXzdkZ0HgT/K+14
u5gMF0MQ6iE4sdNX6+jPhCOKgHto5Gg28wsamJLeg6+Ras1dOZyKozi3o0n4KqbIA8vGyzRh1U5f
oAp+opdEJy7aK0b22AIWIXpj40qpKPk4oh7Wt/QrZqpxaAud+LXugs8jYRTtHT7ccAfwwO0os2Zp
tms576UgO/QRd4iLOjUWZ5g5ukM0bCKKFwJiPHSq7LJ9QiKMh8iPAJaKERiHyfyVCc2DNKFsmB0L
nKsanBCBjG7laPyUKYNT9xPwpEw5WzOoMEeFvEJEovdsBFs3pUqvUs53tKAPQdDtB5XQML4kE97q
GvikfEI9KnM0+jJG/62KEjsTSzdFGSRC5SZ+IZ6gCuTvrLFYiYvXbnQc7EgfJEzYRHkRrjKNHF2J
JO2McNgWZMgdrcT97Zh4NfSC9yTJ/Z0SLUJv5fV95nMHniP1k54DiX+u1sQsryYm0Lr+HGMxjbKD
B9Cgc3nubZzln/BWPQu2d0/X8gntpA2VxGCFO/pbx+JdoL8Yck4oLgK9VaaROpajhi7KZnRRXdsW
38Eob5pPmZvt8hWG+ZX0BHNXlFmg+OLBK838y4vRQNPgMiNQ1jOx32mazzkySvlUQtJxb3+tKxuC
gTTNJDVVyUwXK6kHdZLkhaqdJTHaROKJQtDtAZQ5qVks3JsRFgundD49m5IRzAf1ODmwrz63O/MA
JuMh+Y6PwKu1BbtGzRxt913t0N2xtdxuXlSkrJzuJTi3e/VZ2BLdbv+wK/v0ze9aLDEITF8KCo5C
ibhCS7tV1NGcmlZGkd5Nn7eCpUKQASIsa6K5cAqrSqMCATIq5zH4rNFdmqD/Nwa2W5biCtLg9lnk
RBYd8khxNVVY+bxXhodNpABV4NFAx9ZazDKwNOxusAs+Yx38nLrdvnS8k2LLm8DNV3wd5XebFnzq
5VgLkXixALSR6blylnf+o7mbHGwlDskWIUs7t7n2toONPeE+2/wAEbOBsnMUnGBXuvVKBFr7HYsl
J/Hj1AB9OZtltGnaR836TgEBF+RuJZrO/9Cbrf1mwphtvD2lYRXrMgwq5SxyS4cNjB7Dt5X0iw85
LoZYJVVPQarsbu/b90+XxaiLV0Q3RbDIAB2fuU8CILLJcZCaQxr+kiSoQanwY5Bxv+2o3cW07nqg
6IP3UCCYZuFhg7Uezmm9c/s3vTtLi5+0eGdEkmD4qcGKG7h0yul3Xfk19r9uj/E+6C8GmVPxi5gI
j0+m0Nsp59qVtpKj3YF2fjJceoNOs0v2YN6f/sMRF1cZqC5Z9SOmFd2blAc38wsxtqkafQmeqVe6
/lZbWcjVj7uIx4ZVBwY4VPy6Po2u6FJDdHiycc9ox8YtD4krOMAdVk7u7QOD9PDbla1MVLgNvKDO
AB6g7D9Cgd/5foYhz//Wv9SEzXIRIyRxEY/w8EQcrKuYH/xDd+btBvErMnwg0ynY+aa112vMVSxA
ROGEMphYvqI/87WdkSOiKb92iI1uGlq+dl4oH8MJgmSu7PwULLAkQFALW+UbIkCP8BM+5vAIp5JU
dKbfZR8CmZSrHveSh6CeCv2wHL8YaYH4Ng21qMStzjcMJJYw76uqhwDF8Vr+IYQBfY8Pupi4tLC3
jdLxnFOdZJA3pvrd7MGCq2jJUQ0Zxl1HcheY2KxGkHWLfd2GL2nZn1I6PF2obIC+B8itkHajAgEz
qzgjh7EtZeszknc0rWSq6N/bKno0kpVLeF7Vi0BFsUEDQari0mJK6Epri1Uvg7zvqCnjKdzVd2n6
A8nJTd+guSzPT63VXGmxn94Nt7gI8LGZyD6T4ATO09FkZwp2vKsAFWSndAcfw0aEM6UaHtzRglsJ
jzM5/+ZcF9G/MDUd6eN4Hrx30asZKHyIL+1j/qjayVZwwbftukd6j7wVqyPe8d8htKwc40U8XC7A
ktWfDIoh+R4LoAsApqbQkYZ7hXrvSnyaI96Nz6ovbgIZ6ukQzsPMU4UXIaj39S7dUX9wWpyBuHyP
7crdupjZu/O7+LQILaPmXhISG/oFulW7cTi6fVmupE1rwyw+Yp2qKnKXk3KGKUbLwtroM2KtsFaG
+Z1HX6zgcjq/5Rku7pRQxHFVEefpOMFHGaHbFM2jTW2HruEKD3pzpMsofarscJvZ5kr2sDLH36nb
xdiy5+sF6oekKc33sPnaj6DeVqwqVtI/3nxvI7sVe5k+SFwn3gPOLlxguV3cgRvbRse1g7c2ncX1
3HQyHc6K6bRU9vSEOkqQ4iCxmlAvNv2/Ptnsf42Isw585u2UBr2OiWKmzNsPdqmNACcUEKfZaDvF
hQpAd2XlO/2bTfLXiIvrsfe8Vq8tmZI0aQBAis8isGMqqD+yyfYoFzd29eI9412TrmxP+V0F9fdt
+dfIi7gtdKEk5Toj127w1CKRuhFddLp9GxrOLxTF7pONvMUAC1tLuziDlvnjdoS5/k3/Gn9x2qXa
7LMWN5bzTMOokebGeFVqavc/G2Vx2CUdUkvCAp9LId9OEvhC5Ci0YuUszMna+6P+51yMRbJuxEYl
pbLHKNKZKs4WouDKPNZGWITjYqio7w8qnRkkQFSa53SGtreXSlrZ/cbiQKMXV8ZJLsy7f3Amehb1
A+LSQIZs2jFbypb/+ybQ2z1oLM515AmZTzdYPsefWtfYhkdT2EzaTn1qtyTeNoYrBtjNjyvzXFvL
+e8XwTFqSRP9hq9Vu+W3+ZRHIEc3utM63qY44pHnO9HKOV8kScvA8lsx72JIsGoSVkkMOSYgRrFK
NHNY+HFpW3zOBsHnlSkusqR34y3CSjBQgh8bFrZ0qWx7uww3jN2AzMems/GtdaSX5mFWldsrh9sj
r5xqYxFVDJBETQ88+pwrR60xflY5wsha+3J7lNWtuggefaKiw5wxTOVIFAFit5uc7i586LfqttoF
8tZc0TRcW9BFHJGbsS37kQH75FdhUXkf7hGRQAigcW5PbWUBl85JHkAyNRcIWOi3weacNqP8lKhr
Bap/8+D9M2ItO71CKyD1O3LT4df8iBRUAHfD6WhP7lpHsVM04ONd8HWtevJvnqB/DbsIMZWIPyUq
ev+8dOpH7Y4LtvyJeHbKM7RzFduTXdwFLLw4bi/rygE0F5HGwgpDEeczPxNqjeikNff+9EXUXiLl
w+2RpLUv+C68xH0GnVoGNtl+g/wK+Ez4Wen3VUuPohC2ZvtoWa1L9Q72OOzeUP+shdODPst80Fu6
/WvWrvllERaak69P1jzxre5iTLprd2F899F7TR/0p2YDZ8Dx7eisto8f+ru1pvTq917EoVaYUnV2
MDmPx/DRPKqu8VnvD55j2a0jwTvZqXfVg+eutYfn43/jPv7tg3QRbpPQitI04bZMEqSL5MKhgrQR
AgVUfo/ESrGz0HK+vdBrX30RkUTBQ5W8Jp1Cu8TrIUajlK8VK9H16s3FU5vivYhGh76IQmGCLKlv
UuGYQf4xyigxVNDb83jfjJjv5L/GWOYytO0SHGNK6m2nOSONXVzXVSc89PfZsd8jVrMy3vyb332r
i/EWmU2uh2U0KCMBL863Zk1zVcWIJ4SnmokO/hP6BhfGZ8+vjh2imhuUF3DgGz/3SbHL0nofqOPT
lEgv6BsfpoQ6iaV+uf0Lrx+hi1+4CFpY7OSFOfFpe9uhVtduzJ2yRUriO4iDY7fv7PCeZJ0m5cb7
HG7XztDVvXwx+iJyBXDjNKy45bPefRsiEVPSZxNgrOqDNQ8PZl+vXECrG2ARv4wccENjTTKl9t6V
3XLX7ccnZTdfrNrTWr6wsqOXiRH+5lEw6AyWJC+eqdp9Ja9ssN/Il1sbbBGD8P4Vc5EzRa5AJYxc
AYriDib2OdnmD/AI7N65D/btk+LbZ1B3K8u5NsFFQmSZeTCogkiKi47RrAJFFLq9P9dGWEQeb4zx
DAoZYWgOmAZjq51ub49w9fK82IKLsGOiPag0GQdAwI0REsOm8A7TDPgh+xFr0b092tVI+tdoywxI
QyoaPSdDPrfGh0pCuRJ1EMLryrZQr0xqBroZtEJNbL6Xb/2xH+Igk3ThXGriE2IXCC1JFuBXBek1
bK1N1DiqwZ0g9NqJRhE5RVqtN9UaFq/vptFchIix8Q3j4FFuZ5aHPANBsF2PtDR1BxCrm0FRn2K5
sWV8uYwRpKm+MWJsVmZ+3x8tbF/L86SNJo+YMwzRg5mZoNczWLxVedLKwYU5C2s7RuLLwKVp4xew
U5AEajehhKxtGNeODCPXsbJ4RLC++tgimnX7W1zZW28WaXF2zFQdPOYjnNMSGHDVwDMUxNPtMZZV
1fmx8maQxRFBbKUuJbkRzsM2+UiSYPc/rcf6UbkL73Tw7jvLHn4/WgTTRvE6x8rzIeZ/drd/xrWU
WFcVshFLUkxsJ+a1uEgarLQucqSnk9OwJbzjQPgh3lUu1s0Sag10jiO3vUPUZmXUK2WYN6POp+Fy
VK/vAsGKUIXAjQJEiLiXYLONjchEIV+HwckwcLKKE/bWSg/qys3yZujFx5UyHcV8LC1PsdEeQNFv
PCjVhpm6BeoZZlc7OrYYK9Od78pFMH4z5uJbs49TiryMKZ2aewjroQvv8jTZYHBGGzHIlfGAv94e
bxEctTxHETsPklOPjHsyCY6g7AsV6pEFD3c6pICWorx9lYzkzLMcKUGkYlt//KxKI3ShBgjsqJin
RrBe8UB2p4pqeKr+aqme2TUmtZkk/hSiO897GGX/LlLqbStGB2SDN3EiPOLr821MPtS6ATg82pbY
ejaQhUZAc1rUgcPSkACZPnV6oxHh+AVp92PMpU3WxntPyr6qZvgoBcqPXlNczmCF8k+egcSCAqmj
FY5ArCMjzgbifG+CQfoPP9Ui6ndNBvQg5FP1R8QnDtPevNfprStuZUPIWymQvIdyEAQuTt8y7ZQr
S/bHmtNHcnMqh1dDb7Zeozs+IRD233ZSETJDdbNuMNYIdoD1Nwn7xwIWBv3bnhA1b+Np06NsEfHV
ytS3py5wuulH7qP1AgIEJsHYUe23EGnzm69FczLbL7marVyWV/LZNxNZ5LNeJzcWJ9o7c7nY9Ghg
i8D01uH4tBpE+p8SRsWjlexXvtaVW/PNsPPBu4gjKreYiRxycuogZKDMheEq8kTdiG4OelmxOdpY
M5JJbmromH2v4gX4JMNLmBPuv3GDv/kti5S1QnHdSAV2TtlXTgnmTh5LB7r3WuxcCSbGImLnllLE
cjnvUHpUxrYGQt5tmmN+GHb9Pl9b4fnD3Qhdy1S1CCOxkA1WuOLDCjqZUKNDxEWwBwJ5Q9iMux91
8XGilo1ZV7gyWWXlojAW0doIkaMOSg4IdEla2sd6EznV5+bDtNdcI93JJ+XBADVf7JqdQP2yrTbW
B+WLdSpoWmAMeJbc9Ybo2l5fRPOyqUpUDeYr08LmDd2jQbFn4l0vfSmsfmOOFAHNdq3AMm+f9x9C
VWR6zrIqy4tRZTNAOCXPhd9dmgKEHkrLpAjGLthXO+uwVru9VsRgO/813uIOQTdJNBF58WZwSI4C
zMeCnjNwDdOBkwTP1NgLyTHZDw+Bu9bHu/YYezP2IghHHT4iVcSma5zeFTYo+zmp3Ry1I1innXRY
CSLXv+efM/29By+CCABwXFb1ODmpX0XpOAwfNNiVLlp4h/GEsmKIdJG0y1U3DRzQZR9xm9uv3dhr
P2ERPru6qZUmZrGr+ti18nbCBq8GhtwoUJpLoMgAMTr/8+2Jz4Hixo5SFsEz7z1N9XrmPTQmuroj
eMg/bo8gzZvk1hCLWKVrudj0BfOaSSGI7WJVAb5knxp0H8KH7ihuDXk3HoCzC1hX77yVR9XaDBdp
phlr2ujL8wxVhOPgjSb9ygjzqbs1wUV86kYEFrSWEcoyh5nNFdwdug6VauEUis+3V3NtkywigDjI
vYGapncuotE1JEw4MuyWgU53ZvsQ5aXrI+mWqisPlXkGt2a4iANqGYQZ5IrkNKL/CBIZWQBz2wrA
tFeaDWsfa57+xTHElTAeBlL+U4qaiF/jjd7/vcvsz5OuLjqWRWsViPYzl27r7407/zjIh8YdnfrU
77P2cPtzXWvXXEYxdXGo606nyDOPZg46pg2f6+Rb20mg0pMNCv2OLlVYHlCKwdkyLo+y8gudxZXt
uXDDgDH0O8H8a8aLM276Ri2MMr+hPRaHdI8y2F1+iO7WU9lrwIg3s12kP95Uw8gU+HzBfXZonkob
VvejsWufMB12VlZ2Zauo898vtgroTMj4UINO8uDiepzDL94AJdu3vkN1INlOLgLTaAeuZCNXD7uq
6ooi4mUC/vjtsJYQiPrgM8VsQCxExysLVQOu6k0BnQ6xu5Xhrp73v4Zb3kvQj/EgQYv7JBknuFA2
Psie+mMSkZGGuw70GR5G83cO4cWYiz0rIIIuZypsoArxk1rh6YX/wMrXu5rTXYyx2JNaZXSWOcfM
mWtg3Q178ZAfzP/JzX41ZzKhiIqzX430+4Re7BOjLdrYE/IMg/UQN+npIHvKh5K6hiW1P0u4KAKS
nNiy4s5eOIIHJR4ZvqFLVvbr1X1jwTswaV8o77gHRdMo/hTGGTZHn3xJR4tx2Iy8dqtBfh7btdLv
e44iZx4wtqiieGpBi1/ceqGl6UiC9ump+BKWNsLus0dAYkdP6FTbyDI5gnQESaQgCPNRvC9ssJq7
lU98bete/oTFtShSvsuHNM1OZffS+/7BKlJbQWMctWi35fFlRM1d5j8G0nc54wmLkLGcfETrbIP5
6X0iBFu1+aAjvjvlwspPmye/vM4uf9n8rS62hN7WiYV/V3rCu+YlRlCrVNSXEgG72ytwLUJdDrO4
NX1TwMe3SDJi/74NVKfAh/72CNeul5lmS4Q3YC9by2jUS/R2c8T1uMzUo0jHIt6Z9xKdbMmlZ3FY
u55//3uLlbscbxmOcjX0Cyntp9Pgq5seelnna5s46h8w23VkBKYxoHEk7VvfoeVoamidoJ7goXYZ
/Bz0n50V2bUPP7CEXIc+ZDm+qMFjln3Fxh2pYxFJD2HnNahlGeLJS9tmM4GJ+c+W7Hc55uLjBz75
NHr76YnUOjnMOqx24ggugurUrl1gX6tX1e9n2a1VWwQ7KY98Wajl9JS74lE/Wgdhn35WNvJRdjEg
gim80U/WLtjqH3232luPxR4zdx6t9efsJfy+Mv95c9/6MYs7OvClUVMx9D5FwrRTmmHfS+MLdpEv
iTSbX73O/Emh9u57HCVUdFw7TiASMt1YP0koWBLg9glMutu/Sln7VYvbvNMtYeYzpadaxyYqwMMq
mQ5682moEEpRaHyaTx6apv5YPEEQ2YzJrqhxygmeDIAimYrVldW5qNc8lmWDZc9r1c+aEnhZgKlI
+pfUDI9jOvwIEKZWrHIjoB2KIt1WwmARq5dHhN3PYMT3GW4mRaPvTMNcmeHaBBcBGTqTqKAJnp5i
+JFi1O9qqXvOi31gnoJirbZ+JV/HS40ywXznaSizvw1wSqhXotqk6UmUfbcVu92oA/RHvrHRgr+R
T78ZaxHlsl4fUeOpplNlzsIo9Q4rKVi/zV1Xg4pHzj1CamB29hLvx/bn7W0jX7nc3wy+yMbIedOi
QWAWXUMchEcE+MVxkxqGW8vhNlfqvQCHWVeQdzYlCvzgPUR9V4nKo+edgqE9KMZdiihtJTzOPi+I
zu4LfLKs9l5D2/H2b72Gjrn4reQjbz9KH7eqnsfEzsJoHqa+O48coxH/DgkKb5bothns1eQZY5SN
nH8Z0THMI+PYUlgqu6eV3zJHnHdB4M8NgnzG298SNlpfjBLrhri3i9eYSwL2BB2bEhqMn8N/ONoi
/uWyFEsSx+001NnOMNSthOdCZMSHpt8iIGh34hZ5LlsY8DHXw6+etAYtu30eyNzfTldNfFqrOdP1
8BKo5S8JYa6BmdmtHIYrKc+bT7yIYl6BknTdDukpOTSHcqcftJ2+FfdrVJAr+cubYRaxRG6g8Fo5
O2nU9H0lvGBk/DRKzeb2Z1sbZZG/SZPot3nFKF5cnoTxLq7Ne5wxbg9yLVF9M5dFqMpEuc4ypcx4
CHRAb5Eb2s6LJ+0Fe+aUyA6NuR211f9B58WaQ9OtU7AIXbUaxJk8Vdmp8oO7pvo6eYB+A9h8JlBV
wN+qEbpTpG5KiysxLOzSVPdWhTbDE+XoDf2pjTLprk7Kk+pohiMMbQVf9cnYNyWybM1JTI5WdYd9
c1UIiAqgUtmcxjn3aSI3bV99NBtHz+Kxmj6bUohTBw3g/LOm1Zui3CtxZpfTEa4WGnvChxzz+IJG
XFvPvTqUdhGrzrPvgsgtnYy21X3r+D1pWu0Fv+S2lu0BI9VB2eZFsVHNT+ME87emCxcjox+/Yr3q
6Dr8DOHnMHzT48jWYek2iFuaGBDkcXBIMQbr49cQ4+MkFj9kQ+PI/cOg+q6qCa4+YjiOAEh6kKdy
C1XXNUpo4lG6TVBNGyX0NWPpHBUQulg8Cf0wwZPuajFe2aTXoioGn0jOGCICQ9hivj3aSGsmQ2yq
yQn5aUdF+uI0wu+bGtDblRt/9HFwmLeOu7JtrxyON8MuDkcnYsfVaEpywl2x0Gy9sFHnnBHV5U5w
RevIO3N0cid01uoeV/bsm4EX5wXN3VRr0UI7iaKwwWXORtjcrVRk//VDkU2go6qVoHbtkfFmyMUx
EX3FFDKJufbH/pe2nY/m+IRS4zeV2ObZf6PE+Wa4xZ1eUUDSdZHhMmtw0JB7aLLKrRUZB7aW1DB9
sAb0xnDavP1JlSuXhGWplHR0OPuqvuSU67AhlbgL+2cj+tpGTxKGFCO2GVbp0SjHsKDL3To8Qzss
NnABP0Zx9pKZype2Nl4xluaXYRBhwFYRh3xbD8KDObQh0hzV16ahej/m3sdZWV+s1E9x8aH0ux/g
YO5SJOLF+Dj1r232hxb9KIuHKX4aK3/lIy62zcydUySwk5ZGXUDWl3yDvDJ0SWl1+Xlo8vu+8e4l
6xzopjMiDyIMySPSJysjLhs474ZcXIYp/IYIqUzpVLuDg/kmUcW1bGpzWyLYYAcvt7/flc/35iJZ
bJss9hXBEMT0FHid20w1UatGZRSbJvL820PJ809/d3FAeAQrIyHPuUyfEPvPRqyU0FDtZKzdtCfN
Ao2Ig+AzzjcQVMKPfdyf5T6xQT1s9FF8RtJ0h4/qNhY1BCG1Cac7dVOVs4NN/orH6V2LsOow1rRX
0VSNUP6M1/jIV5OTix+9yMLUONTjsQnIlXf+vqZSMCMbo+MateVau9Y0L8ZZJFuRkfR9EqTTqcF4
sFCR9RMq15vC79lgPPTerzyrtk08PgVddhxMC7/GBuORNviiJcaGdN72ddSxWwpW2EVhg5TiTVYg
44DPGmxk40M4ApqhPRDk31EqRG8br7nm5A0lzdfcvv2lF8dmLp2/mctiD6O43gtpnE0nYcKDIM6O
ufhliDCK7DEUQJ7HsLLd7RHXttZ88VyUJzwN8d1AmkdMtp0pPgpesNLMuQYLfTOp5d2VB3GSjM0E
hXqnqOIRFCpyugC3QWrgrtmSmUhIaVBfbiXrZEYz7MRAF/qbOJg7Xk0bY0zRocUDa5T/SKkNe1zz
/9kqLG45sVCmalTDlHQJocsYpZbX2wNcub/frMH84S+WeQqivhFwkDrF00sbDYc8uQf0s6IAcO3m
fDPKIialutfm+P5MJ/WBUtMB5Q5Hc/GK3fzODVYB09f6L5fjLYm3eqsOptQxq5nFCSaohbfcbqtv
7RPWrc7tFbzWVnoz2OINaZrdiLX4PDniyfiAyrs9HfGQOBuH2yOtfKvfF83FtxLzVKpGMSRNj+8N
jRQHv98syf7efHRyACxNEQ1dzEfvjFwtVZ2UrsA/NKIhYEUfUPV3rP6Q6KjodP4mDZ4SjJpuzw/F
y6v3yV9DL0JzHCtSP+GPdNI6XGmlbwjpY8KWfh2VVzPW7b4znUm0PmaBuOtToDdJZfdts23rvYka
A22AXRv/9HA0yKydOTTbSjjlxiGRHzW0Ery9lXxshdFBgMLWu9DlVt5bOAHE2YOfYI9hUBzqh/SY
+QLecdFTktffNBEKsKr+CnP5WR+Su1CuDyJKwypuSnpUbSMRhXwxekI084PltU5IA9Pib2agIXou
76L6ddCeI2+6s0xotqr1veo+oQ1r66W5yyvc9BDli4rJ1rCGCqXyIJjxXsvpBsHtzwyIX2B7iv6x
RGugiIBc8GTqrXYfYjqZofc/WuOjKGKpO3wJisnR069tajilHj0LA055krebxN7p2wGPTg8FbfFB
DP8wMpxsMaoLA23bhNkhNSUsT8KjVotOEZduFGknEVtKbM12sYV8pPJBHiBJZtnWbIoPgio/IOxv
t8knudceFAWZDVHmz9GhCKct9e5DH+qHGqWAJAUoLdjdYNli1uwCVPuF/Eek3E3+g9gjFWhslfQP
LlEk8hvbEMq9GL8O0WexOLRg90Ts6uMQ++5eRtRbAe84bQbP2vhBd0KGzq3k7NMwfvTp/bdJ9RmN
4uNoFp+QLdiWKQ/M2/tzDrYX2c67RG5xJRlofgdtZcrPgjQhoE9RrQztEZxByVlZLTssQUfvhltc
T5Yh+CjrS/JzXjebHtp7njaYB6Zu0AzFBrMcDBxFp0xfy/BbFXyxrA5HDGtfyniOK5l/xBphZQGu
xnFLVA1qtCKCT0vhMOwyOs2qeHTJO0yyHdgvdmyDkHbAXdmhs5aprY63uJ38FMKeVtIw+F0Uuc+c
aT9s4ANQTSpP4SpH91rqfDm9xTUVTEQ+YWR6iXpPgpNg/hA1z2Oe3d/eSNf4RMj1/rmOv/9+Eckn
Xq96NVjJaSLUhGF48s0BzUSEzJ3KjPo/eu2PRjRHR42F7xYeUiE9oQgx8fhHgqplkQdzWUF8iixP
cTKRdxhG4YiJr33uOdxebPjfWd/lz1zcBCmPsqwKTfCOLEkT+pumYJsPKehaDx7SqKVODMpwLPPd
IKhuneb4GKvZWhX/am3s8nfMv/NiucbRQ2Y3YxskxDl60hvxm3XXvqTo4+0HyDv1x+rZ+qV8K475
h/jDagP32r1rIf8jw1EAuL0srfStb5WWP6XsegMNLDyPjsUTBkqneCe3m/gAKC7vqBiv3ffX+Ag0
rWlgoOirq5BU3s47ilJvlDPWP8AiEOpSYLcv3d6rjoMt2eJ97PiOuobcvb7Yfw1qLcrzxjRmZoaW
+0lEU4/bDwBX+Q1Gygb/5V3/lN7jUIGfgPglfMLIwQ0ebp+Nq4t9Mfxiz0Uo2gV5x/A8SFAWxVs8
PgSJvPKeuQbGu1xaa7GlskEakBNhadm/WHjrv2b1ae+gPdL/PM92CWeLmmtjF7b53Pp/62BdTHLx
NMRKCp+39nccVXdw88Gviq/hvbDLjv5WWmlyrK3onHRdnB4tNwUJ26LkpFffS//Uy+Emqr7d/mrX
EreLnWotrsY+lLWgwZqaCvJjg3RIsSqoeP0uuFizxXWIq6/vKxnTmHGwk4MLkRM43j3eLfb0UDys
NmvWlm3x9JpKMW8anR0ySPfGaa7Ih+B9tXIrn4Jv4hagk72uErE26OLCy0K1UCq6J6e6+T7+H9K+
rLlxHGv2FzGCJEiAfOWixZIleS27Xhhlu5o7Ce7Lr/+SnjttFawR7vS89ENVRx0BPEgcnCWzehox
+NUkknevzIaAKipUdDDchm/VNy9qeV9aaDV4uO4Olz8WKOyZiny0TkVKsDmewHnbIxsNgWo/3KSY
8QFJ9wl5y5W+CXxbcqFeRsoze8K+tXOAukSDNSVbTKq8L0/M0rVdhIHgy93qHoZyfckSL27jmUlh
G3OoqFh9YgKo1spL4WUPQ+Gy24XBoHahCZS5CNIkJhdY+HYff5kUib/0CO8HM8YqzSN7gf7MJnU5
xDb1FZJ7nu3JMliXagoW6GH//RVFBjBoJhozBsXRtHkLqbcOtwB6z9egcuWbGQ3oHZon06MpgSsx
7v1X1HFmVYBmFRf90NR4f2IWEqyuCysRqBFv4jVD4Kc/oOl/r+LwybjHLvnQH/l24eZJyTyUeBMj
ln8ePVTeIqe6BTf1iR7TRwio3EX+JB0suOBEf9gU1koskmSViXNi3SrHDoKirv1j3OCx9I7U6b47
GbtwVf2DbMwfRoXbp5vGgrQhjCobBFSbZbzb2pcvKGGh7Tz/0ciI5JaIQXDbP+wJF1DAajaaATa2
be4glQaG9Cza6g0o11CkAhWjohdPqhHuI1smxHDhWjovZYixjBlECKyCcLhPNIykNFDcy/77cOUP
C4LT0NCG8voUDfdkyPya3XURBO3Lt+sH/3OM6c8dNFVVs1DZszDuoop6ElGl2H1YWdn90DC3RbNt
XVcrMDi/pH3yYY8hlMIh0OoYNmhEjVzf0U71jOiDztB2N5L3TC1+6QSib9Cpi1HgIHG6GSEpVofI
MutzuUtVa52r2mtSdb+6gaM3EqQ9Dc6fikw8BZ0mJrdCchhyHXrmj1lfH63sMBWgjMlO6IBbJQrf
lU3zhDY3QH0c71VSHcC+kXpGO9+hhQOqSDPYIIcEu6MlbjhWN9mU3pa9sY17MOJrfMNq47eNKWu9
/9DrYRdb9TomIEvn1T3Kbo8ZRLSGtr6rkx8ZZNWsKFo1atWhqwcyfSF0DM0YVZyQQP2ylVyYn3O/
Z9u/vMR1DZcYpRQJfU1dTvFZBKVEE/hToH1wTGvd7YP8dkxiiNMObmaQYx2XN7qeoem5nKjPUsxH
ogCdLUJs5o84vG9QIi9AWaFBzK1TEogCGRBVUV3Qb6fDa1TWHjTdHVqAbE21nRI0wnjpgc7RUaZ3
rTrV5q+p9qfwZA23FZwr428jNJtsSGOb+ggxYf6IkhYK3iMEzzHXB63XZmsMrwW6wyDcOepPi6Is
1Q+4ItcouKxYtpDRhweKBBAUZ5EeRZek+VJHwSaOQM/SQERQl7WAihPe/9pCRlUUFFVmYSV/bmE5
tWVljjo5kgmz79CUQXNZGEBQlKi3QahD3nBelSMkpstspekuGUqP9WsjSB/LCfl38pvlSy9cc5jQ
kxANwbsNEYK02F4/aJdqdWhJ/vtnioljs9ZIREP8TKXfFVsG5ncbwq8QcnCWFozIl74tF3z45lpn
BgX8aJNWMbuuJceB2beJZaP5addbkIONSog5YWS1+ovyfZT9iBrZs/oT/a7ZFi6frC1CLc4aciyY
/gLlFK/P92SIPJaC+jBOoSAHjdSoHl4tLd0YZgl17xFdSrxR3/Xp0RrmAn1aDJP5yhR7UwIGhJAw
5GcgAozqDeTXukdwQ9xM00OoQmObPuZqvep5/VZW95GS+bza5xME07UB07HqDIFGK/N0bdgobK12
N1mCHmiznPdAgyHb8yG9TcJ7dYaYHHtQEoQhDSscQ8sfp0Fni7K7OytbNrxlHfQPi+dy+D02p76C
+B6966efUak7Wv/I6n2SPyP7WkSPWXe7lNUm1kEa78XEiGwLNILkF2RTO6c1escMALYzjh1OzYAa
NQQA3aIDyQxRX6q6RN9vtx9NDgFVkOPp6KDL/URTHRrkknjzQvLRNNhyBWBK2gYM/XmAVNI1RUCg
LZKNwZp3v8eJeyoKqQ2kj9PRWEsOghCYLOf1D3PCnW0OyZiWCS7owWXH5LH6hVTnIkvAfP29L1Aw
XWZMpeRgwn39zaoAtB1aaeJYKZUjsdGEq9SPJidQONtXEeaSoI3CCca/09adqOmZNcraEPwoe3Oj
T9Hq+gZc2m4T8wKGpqECgh/253YbPOhzYmD9PaVg4TiF01M7NNBsxPRSkEi+rVhC+lz3uTXhbVvS
rLWaGdZI2UNWsnH0IfEJWKFN6I3PU+JHza7SocgYDZJo+9uOg98TSWSN6SZE5yxTwJ8AQBuOaawe
a/RZRmBgmLHN/+VWCiYEmNGnpLKB+s2xNC2ICQburOVrjRCg2nMKnaDr1r45rmBNOCfjkGrRYBcq
ChgfivlLL14NIgnHlsfkH7gpmBDOxpimoP4HQd9B6SpcWNusgcZq89DjVhtDxY0Uxbu+JiEvjeD5
z48kOGMQjFOPLE5zTLMJmsr1PqjUXTOAAaWRdud+u5AEW4IrDqaStLGCrxXc2i8YNgY9/LyuttOD
vIVLzBJ8W5eQYin1eC5YX+JbrXtP9QuUE+yDvjUg/gYqeinTlOy7CUmCOjV7CEXDHJtPE3kINShh
HSipnNmePA6lnf/tqwkhT4ZmwrHU4CYJZeuUHaAk6qUtd6ZaVjiVHGIxL9CrKXhclm9WzBm0nDZU
MSUIJbMgwASNspQpBB6oEvZYdcZ91kuCbMm5pQJKEB7kdlxx9WixXdq9lvamjZ+vf5DPssqVgyve
oZFm6CC2gwPU79N9ilEb29FWEE3ZLcShneKE62AzrOy7mjotqGiKtQwKZdu4/P3ZQ6JgMUp2GIGB
zJixCgLu2hWXALrsUImsVi0Us5JxDtB25PVed0jeE2+hKRi88TA8yGddL2MTonqUKXBbfkrYnS0p
J2RKQdzcHBPzHqO9zKIe+EoDFHyvf7zLh/fLjrB1YVNY3aDCDoYpbycOaphgcINm9JfuPd2izjxM
EqcXOyH/Hz592RRwt0HP8cwbXI6Nj3q0Sw/9asg9c1WDBBBJKWTtmauuiM/A8uKgBYsdHAjr+pk/
YWApBREt950ZpRo8+jbPsr6TBT6+O/PXjxOAWlHGoRiLGpcCwuQqrx20mm3msF5VVuIHRea186kt
ZN0hYtPUtz0RMDtUa94bQageI6RTYry9B5DNBWW+tePBiTh0aAFxCWFOgluRme3N1O4LTHab7E3L
t3kJCRsojFMlS9xxUp0IKYnAerzuK5ex5GtrBKCPwArZhXqAYxYOTyWtDkb3Es+JBN//w0n7MiMA
fFQ2I+amYKbxey+2Xb7K158CLqXTHvq1nMvqW1D6eTf/26AuTs409txD7h0GY5KsswkawnZ1qMP6
EETsVEjDjuvbqIvdnXXWK1TRShACtG/9vA8r28sNTXLIxLSr4FC6KgC/EpZK0SuwUr8s/CZLHY7l
GAWc3Rk01cilu9JnxuUY52sfhRgxAHvDzOqqOYadcpjZDVHRh4b3ZIYSOoGCaReuVSBMCxlpTQkk
6dfLd8CXcQHIIKNldsmMj9gnECtvd2FW3113f4lj6uLjhdtTFBQqcGthRQp3i7AQ9AQMB0/UjbqR
bed1ZNZFfZ+htsiQaACiEKNEREfuYLibs5t2ug2mY8tkwbBYlfjmMAICWVDjgVA7HKb1lKPdusV2
UdedZ28EcZvX7dFH/FpLx7iv33O6KmAKZXWuxxWsKuWrAWnFolDc3PqdqYl3/evJDAmoMkBNE/U5
fLweem6xATW18rZDytdoJfQGovKEuJFisittqn5oDXvBr8mnv/pj5C1aUJbTPcaPSOr6S30T3WDr
6wuUnfjP7s2zkIGSIEuyCScAsuZQMV2o2loIoerrgBXeRN7LcnazYFepycFG0y2G56El+wFSoP8N
wPXPbODZDylAhGbVyFvjnvC6ZwolOesEFtDR7X+FrrHBH8osSg7/58k9s9iPMdiwOALAqWh2WnIz
ooclGj+YdW+FT7ExYzYe9S4auAtFHWRTK2XGYFv3IPkCC8D959gBXNJ/xqFTqVolI8sXaNp9W2fu
EExebIy3mWp7hY7MGt2bfeqHFvM5GvJ1SFfFc/xy/WfINkMIr+q2t6IkxGZAQuYUJMrJil6vW5Cc
pc9S49l2D9DJatgEoFfyVRrYyDDvtHSNpa/+NzsCJNGg53QKOB5gWbNu1NDXkZIvBjToKKOk4CRb
koBDrdKZTdxg00a12holhC6bEGpl1iYtmOSgSoD9s1PobPdQlCEksOElJje3KtRvusa+na2XLn6e
4Rxlav91fRu/p9//DHA+H3BnFvW8qUc6QiiUQI00YpkTdk9K+GZZoaMpr6qF+5gQv0P9w6yfrUYC
iBf9UUeHFzJhNohShEcu7yH+k6tReyzMagfexG1f5TIAEGqh/8LcMxtCtFMpSDj2LWxUmJZRk100
VMceTYBqbmN47ldYTIdcf8srRfJ8ury1Z4aFmEdphqqmMfym8du9+gscDxt0xD9DifllIQu8/iEv
Ro5nxgR84SQpdLPHKhOGHvwYGpLKaRy2143IPpcAH0WOKlYwwsiooMBVjzdTKeWXvBgpni1kOY1n
DmlWhRVXStgea6o7Pbcc3uwMwn0NdJZ2eke7eD3zeFvn4ynQyT856mfGBVQZymlkagHjajhs4uo2
gg53i0nWuP9vO0u+uaWAKnmsGmkXYi+N9fBswDdah0KNo9kmTuoVrsw/Lr8iz5YmBDkkm5s0mbG0
JUJVHPAJUgeSbyguHZNXsl84gXu394d8pRTIBao/AsxDX3cfkTNBXLMY/iSVOZgcNCg4EYNvPKu3
WbRGHy3amkEmCZEcdNcsUjnI6jaYvHJ1sA6CQ8OX86JcxNmvzRDjoTpp8jo38EMIv00iNAQ3m7D5
qwQlB8n6bYDi1PWVix0231YugNAUQUg1sYEFxnrWnQC8SCf06a8xP4b1Rgeo09tusqvX/+ilcLZQ
AYM6A6w4cZ8jZWFBjsjGqLiCFp+691EJhu6LVxcy8S9xEujbUgUkUjquaXx5Mi+OZjyTTboGYY9n
PstfCGJP6TdbAiDZoIcJ2fDpUOydWi7y2SE4pqBJf5eCgBgzfQ5i6hVx8HCXzjwtYPAtpDvbWwGp
jCHmo2GneIXpmBgpi9va3IB03U+gQw0iRhmZnsycgE16r0xGa2Qwp5Bta1keRZVqTjIn0D8qGkrO
qgTqP3f+DIaZbduRMQCeNKve5E2zNozN9TOxbM+17RMACUyScTZM+HY2AnDK7st61YF1IOtl+VnJ
1SiGOGixCHkwYSktTTaWmoNUge6sUkbbv/zeK+v5BOCzHYuruC7HGWaiOt0p+ZOhPs9zuNXGOw2a
lxyMVfH4+/oWylYmoAqLxlKH7O7yQg5vGbuNSb2vU1nWTeIKn6h+trCk6MKCDrCiQcZpih4yc5QE
LxJX+Bx6PrNgFKycusXZ6kx50MhtpidrMqLxJ5Y9QGWWBMCgcw1xiSUYjEvtDi0Tmzg4paj8pjLv
lkV/+vJLztZUKa2ugXhvuevwuF5aR6lX7qvlXgMHrZTLXXKjfRKBnZmjUzVEYYKP1ETgSIB+RtME
u2xIdxwqyd3MvBHCNde973sNfXk7fAGgLoQwjZUkib7UViJirww0NOIlHyShkynq1sjumHbi5JbK
mJdkTi/gRtgXFclrbGxsNwcwH5hcv+nNH5K1yW5skW8uq5rGMHmC+tuMd1jNI0wM0We1pIljDFWG
50MJNnKy0RPwmZQqMMyq62BlhkbrBaERexGP8xueU2NrTQooZcIOdGGQbHehgBKDFBEEmnFunVRQ
c7ndnKguRvUC8KDkyHIpmDucaUz2WW4dMJgOC2jr0c1mNQ1HKBw4n2N6bPldkBODHLbd1m5hp36E
xhlUJDwtvGfI9ZOQb8zxZIYWBtVvq3CnTCEDa95q4I+RpoPbLPBKHvog+7wJ9fmGIuXggfdTvUkD
MHAqzZisDZ3vGBvfxv5ILb6ay3VdPs35ZqzaR1aYvgaJEB4icWJsxlZzrAA9jbNjIc4wwNXrjPF7
S+PfRXFv8ZdWifxiAsvU9NbH5W0E7tQKwZZlcxPKLvY20JqffEhA2RVwj9YKrPW90xloYMzjOfdj
jpDVStC511UoYxRz+1uL5gPP6pVuoPtO5Z6hBStWw27AwKkXRs9Ja9x1oNjAPqFfCoT9d0Fx1JOj
kqqqYyjxP7rWLHCfGYQwKsqgza2hsnCJ61uqbyIt85Os98oJqbZclnRe4P3bjUMpiAIgHwYeGiG4
a/Ve70sFkVayZS+Gv4i2gBn9PXSXMSVpCLv8a9esCXGd0TVBBR2i5TkLQMvvl/Ek7V75CXADy6I3
bfJ/krY/W56A1SlD/05mwqDFs1tOu20layu5nBf9QjCRkXE0u9IIu+VjQaMi93sdWlUZGu57yA+t
WA5u5mwjLypJLlQiXNslBIRYtkQKk05vtToDX4tMuUByHRDRNdqaN9YS82iZugmjbUDe686voHhf
D6hKqKHkBpfCpeAdVVQ3RGXwxUUcNPtgmIR+Xpr50SHoRrvwhGRntcyESOxK7nMi+Mg4NHncKvCR
hHSbIOycLvmrCvRNLh8Olm2pcKHHXZuGhokVLrn75mD9ZqUz7+E0G7Rsqlt9lb6nGAnpXMwOy5Yp
8xgh9s91c0j5kngxJ9sBi7djGZLLXLa65e/P4oe0zPQgITk2snlss3rDlYMNTic0iEB7azfXMnmz
y7f43zBJhd1UdAukAyVW1DcdLrZurWm3YykbUrqIkPqXFWHftIyO4xwjVjBwjd38i0AKvU7FDtJH
PmjMpIWWiyB5ZlDYxiI1mmSurfnY6yDk4vesfGYF3/T9TV9m7oxmfNARz6g2kDR1WGWimX5yJKGL
7DcIAVIDHTfaL8kNtBfHjgmFZ4h53VhQFl9CT0V6M1x2nb83WVQRQk2+MBpUyo8Q5/VK6qUpRqdb
3Q/rp4zzFaiRfMkKJZ9V5MuA6xSFvcC2se6GX8s8DfQ5nH7w0Cc7BU56lH7Xywfwa40CZGeNhlmR
FBZrj733GFT1NcwMNV4wrdT4M6SXz8ZLjohInDXnXLdqiGYfG5KuJuUwjGhvySUZ+P+QrvlamQDc
XaxXdV0vB3GVICe15CFbn90sWUhZMkq2iQJY86YMjHZ5fBVlf+IU4xS9+Y/ug6/VCLBStrmJKgP2
rDfSY5Fnt0F3UMJfeKpITpns4wjIomQzAs4le5Ez9JSNlReo5KYJHq97uuxoCXBi94leGS2spNUz
D4DKVnNToSE6NPjamJ5DqNZdNyhbloAdWsmjLFrylNrwMJPIZR2IjGeJEYkfWEvF5uyuCWtmlXYB
P4jt+KiO0PBRnv+nZYhK292kKSDTwL6Z+XRIQaCljaFHKtk8h2whAiq0MbNDmsGMjcogt0EjE9US
h5aZWMD+bK/izqIZ5mOwEpMcZx7sSfJxfa+WI/Etrv+6sqzlF5xZIPHY59UICyDkW4Xde8pfNStw
6fT7uh3ZSoTTTwYQ8tUZvnoWdPtYT7eqmUkcSwZmlnD8C1BahDOUdI+5Mm7Vnyx8sOk93q8h2w90
cOMC5YXwhSuF5Ctd7pA5e6sIhueqmZHNXFA0aVy1Se+yOnmoWnUfo6yaMnKjzfXNBP3SyK4fIIh9
qxlbg1a7ugkc9Cw/Xt/qi5/07NcI4KTmCi/0Eqd4bMiLld/bw2Zu3tCgJ4mvln/nm+uc2RHgyait
VEP4DTvhfDKybTXilT995BO0q4PRu76oi9B0ZkyAJhBnTWYww1iWkbupfQ5t46kpJAXAi076ZUTM
FQcUKuYVg5G2HDfGCDnKypQ82yWbJuaJNauYqbn0YMRd/ZMVt7wLYyREEsgoIt7mf13fNdmCBIhC
fhhagFBEPDKF7jLD3iSG5Jku+S7f0sOINbWQ0PmoVwfLCG5y8laxYX19GTIjyzLPQCpHS0ybLV08
scl/dSy/6yF2ZVmST/OZsbzi0LqAUaYVMOCEBrpwe1ullVNmqYcEVeFZup16fB4wc4pBbofz5xya
uAxMkblW7eu+cpIJDdIWWbWjHzRtjKRVDvLC2LMhDhRR0P/3mKVKvDA4VeEBnE5OD41G2yqkBXTZ
FxegqOZkNLplcACzqZ2vY4ash1LfLkY/ehB5S1wH2kQZ/i1udG3jBMSxYpvTejmc4yrQ1ktEvnTA
9+lG9VIvPkp5EmSLFJBHG2NrTBfkWbiXkRMcH8El4y1rtGIn2hjSlksJpIpyJ6nJuVbYuFmyzvYM
Gp6SZcoRorAFleVSJAAhZp7ntq5SdYnB9Nl6ndIT6c1f3Ejuizw5UlmEKVmXmAGLQwhcKzl6RsxY
dQtQ4tSxg4ywC0ogiY+I1LX/KtZ+YauY9sI4+gSGF6wrSDbgk8EwQWtt2mlHwRiuPvMe1dvQbzfm
Gmlu0r3NFdSKDnZw6KxtY7+Zrm6B/EjmSRJHEhNlto708LQ06UyYXivV4Y3JmmYk0EUE6GoHuwZR
OCyUGjlo4RuzjJNJH67jo+wzCsCVkwRZoRifcTYjF0kxkLSnrlq92rpM+Ee2HAFeUqgTU3v5ilZZ
v+R4Lnbt69BIlnN5bujMVwQ8CXiGpoUuWpoItBWkV0H/N08Pmme/WeoGBLwr222h/YoZBzAW7hPz
cbyVUwPJfEMAmUrVpwAVSXy5CRwQi6wilVxrMgtCTGNA5702VVgYrP5hiPo7WyaSIgETUXOQtrQ3
ccKR14v09yBZKyNme3UNo/7HTDbtddk17M8RXtsCWeGfl3SQo+/DQM0W5ej6Q53XSYqu7Vl2ni67
+pcVIaJp4lypaAErXWnfaf1fioIW9ARq1OzH9TN1uYRLvywRYT1dReIkQFAf3OYH5LNuoNjkWO+6
ozrybM/yqb/foF/GBJioSsgH6WCLOJbxi5KkTploPl5JfmSTtVKMXlqWqPY9/Y9LFHCD20UA0fPF
AXHOIv0zAZS/LBNUxEI7kiyPdtnfvxYpgEdTg7MZrei4Rcf2JQiLk1EST7IkmX8I0BFCMlphAZYE
5eBVWPp83sVI1Y/oBkJ2q/JmN8Ylw9AFbtwkN1SWT7vYbnrmNAJoDIPZNaFqLbMSzOmh4F7jRiM+
l7Z2XS5enVkSwMOEeiczoB58HN/bvebx4rbEMNQiKMqoUzOM8RRrKe3X4vNX3FTk98kic6rapc/A
WKMKom+hTbKQtC3TjhFUMKfbdCW7ov/D4/pvr7EFXJkpKdNex0IHKCd6HIFKu28wOhB4ldeRv0j1
PkDwIpdmfSV4JjIWYrA9HqIE3hpaZJ1o5sYM2o9Il7yf/sNd97U8AWZMYzZjZSbQ1ClQ3O5jL21+
1PWWmY/5IrIJxlmebYw4dlISfbRK/ztIMarRNZ4amzcThGKqLr63ClBVFrk7Gv3q+oG6tAvgwzSR
MKPEZqaQrSv0qaNRnavHJNuXBb7x/Bjo2+s2LuHCuQ3hC2ekUDj+s9iwHGqCMwnk/ddNXDwupoFa
ORTUTMMSGZ0abpTRNMFGqcW2o0I/vuIjFGzoc5TQU5Y9jCAbs5LAjUPjzmqJG5rjC6X6TYZuguu/
5dKWkq+TawtYH0ezHqUDHLqlrQ/Gw/2UqU+KSjbXzUg9S0R3k6YohsJOv4JWTOyZe/UpVN28eWat
b+N9ugm2PeZpQfavWTulOkwLUMnGZi9n5c6WK6C+CX2MbjbwMxJUhnTjUQv2enEzDGTNsxdL/8hA
xB0ZnVNO79c34JJbne+zcBVYrT60VYkDXBfhO83MxyyTxAgLml+DQwHte854nuawMBsf1mzu9Jwh
LZFCtzZ+1qIMOk7BP8pQfaGFgPoQbeWgQ8FmKlrwOnD1qYokWT3J99LEodfaYlCLW76Xnifv9fhX
UiWvNuiFsrg/BSp9UOgptLhD6vcilADB9ZOhiQMhoByGWlqP/TTQ2uKMBNLsegU1KxlnyeV+hb99
UhNnYA1ws7T4evORDeBZBLF+OptuWNtgyup8artTPLgjMkCpDc6uEb3SEOiiybjukxz6x7ZbsdC/
7qz0oi8x6KeBbk4j4F39M9xEtUolXEciDZOsDmLnh0lnGNce8KiLIIXFyYRrPVVACIeb32lB1A4y
TNDQ/ayzDOPdb5j68LJqzcDSo7VPEId25gn/HyjrjQwAQA1fw7VS0OTGKEyvMMmeEMyidZFHrdlr
kIHUjcorOojmjMOLMmluMH9kLfGp2Tl2ejACw63Lwksj7hok8IOQ+UP9w8weaDV6dcdcVj2FenlT
g9hjqLhjJ/OuUQKHJCddq/cVJgz7tNzYVQ2K41OunUoI15uvTOVOXsye3vZb3hV+m8m4NJZz/u2U
nu2sAEAZJCmJCrrcYxV1qwryalEOgiPFj7FjKiUSdL9405AzcwLs6AFjUOhZigEvaCoCCyCoITAw
u4ISm6+jGDV5OVphZBMeMvcRoChXm8GcQpxaXudvdfcUpPNdNGOI8JjT+7YpJKuU7amAQ3M7Msxy
LoWptjyOJXc69ms09Vut2/dSQaeLsPC1o2LUWdCM2XyZE0u2A0bUZv/frRzBA3Y3c/NT6La3TAJG
F18SZ1aFqCTI4mBiy0xVZHxMavY4avmRoNyry5SBZcvT/zz5QcfRUrq0tCpG9oqZuDuDPCeRjBR0
+SJXToHIG2KPWlaXS9dEh8m3IWu2aRG6VgrvRCkOBGoYJUiIsp4abdOMukfNkxaErt2iqddM15xX
vlEjhhi5x7LOvQ5+st8mRESh1RpKq+G3KbHyQwufTIVusjlEE+1fvXlQOHHVvJHYlHiwyKDNjajB
+x67DoUs3+KKV2XJnhG+bxb69x/XF3gxFDnzJQGCeKGgIqhggVWgHcFseWNOsqhS5q4C7BhZUEfd
8n3Lkj3R8JET60cX/AqlU+yLO15zJAFp6rmGqnQEQ+Ev8926SW/SdbpP0Hrq5J6c7uZyGsYiRLdU
DS2fpvA+ypsRDcAsqJHrH/z+sVil69pXX5T1Ys18vP6dNHrRLc7MCa6ojW2FyWjM6AfU9lHWdcMY
9J0UZRuyjiu0EVfEnYwbWk5eD0KwkpYOnU9xNrp5aqMVJHKm4SdUlisMCINk1aggs4c0RGKhEAzh
RIw0+ixO3Eg/THWBStLPvn9B675fTwdl+FBNyLrEs6MamGYaRyfuMidvfkUKXoKlb44h1B7foJxF
wmejf0qHDUVZT2+9nI9eHD4k5XGKYjfXbzvrh0pXUQLdnF1Y/hqnyanV53Tca9bWSGJ3tEOftY2L
uC6ybmbiAYGcVv8LRWwwzua4qEq3qFIXgaAXW/F2jEpfax9YtzVq6Ncy5oxQO+mCw6wGvsqhI5y+
ErqHboWq4ycjTTsi/h0h3xVDhmbGdHavnQztaUZ7QbprgochK/xGe+ws9KMGBBxdvVPWgZfW07aM
6002xtsWlVGTvneDkjkFvyNQK+Zaj8ATA2X8AJ5KlUOmpL5L+0PcPDdj71Wp5jIo7xVT7mbE+jm2
oNDsMOnYj7dGVyCaejWbO6sevd6gN1lxP1iV02JHaO3S4Smo17r1UOkhUij6qjUrt6s7B1IYTh3b
d0OjFmDre03QOG71lhOUyf0M2tKmBPcPs83KM6PulaXBh57wzTKhakXZdiD4J2zCUXsL6gcMQj+T
mWAh0e/rnivzWyF8jFOaU33JzDC13pSQjJhBqGnbkz+op7zWvOvWLjOenB0TAdDMRaqEVzCXK6HL
t5gnRft5aTRo5gcQ4I8w5CLtQV9u3G/Ic2ZUgLi4nczEXGiG2nrT7+vjUvLDavGp/j+UVi8GVGfG
BJjLCtWmydJMMo/F4xz9yvFsrYJ11E8OAgOnIzJFWZlBIaSK0NPYmQNWhzlZL2/AERFtrUS7WYSq
iuZJ1TeSb3gRyL9WKLLYKTN2M1+yv8GttgKvwbrYYHzEXz6efAL5YpBzZkyIplIrjQx9cZioNQ+0
zVx1rl5D/U2yJomLiKx2DaWYnulAaBBor7X6QdoPWr528WYsVDdD5DhyyPm0hZMMssrY5bj/bIXC
RcXA79GxZR4jAvtPc6OtCAabqTebTql5UOTswa4knya4eO2fWRXuq6q0aVgupXeteG3Ke4Ij2IIy
11Dfr+/s8u+IZw9KruCThpCSRphw9mgJrtKyxMYONL/RzH6Td5EkIru0lHMTwolrokTlSdvPR1r+
Bb0WN8VL0GwQlioyUjWZJeGohQqlsVqDQQlMx6m9s3kN6u6nEjQX1zftYu76bEnfeh2jvg2avFse
YS+NbfohDwtot8XTRsua32aBUXfD3CZ9267TgsQusfNj2qN4oTTbXHmCWIHkF126Js5/kHAMw14L
WhbiMybsI09B25ztyXgfwHeybn198Z/tMldcxlrw56xrB5M1FR1nsD9WZXaguQ1WoajywB19aMoQ
fD/d4GRR+hTYULWKT5RDJq90Cdi/VWunV5nf1OYuYJFPjfdGP0H19JA1YOeNiT8hnCEcnRiprAP2
4sV2vkHCKc6HnJQawxdb5jwghrRjb4HXOvl2hGqLU7iy3pnP1pHvu/R3gt0QLu5BScy26Er0srAE
LNjVT1qeouHQBrrft3cBvbG7daeBoCj5OeiYVPJnQ3eoNvt9xl2tx2icanhQ0nA0G9JwoEvMArCb
2AqYcqPgY2JQ5Bwe+4asuMa9EATe17/y5aP09fOXvz/7yKZtjcXIkVcPmOkqqemMUDGw1XRV1Vzi
UBcR9qxOYAgYZGrJoEFqF0HHBBIyAyXZQvOLHuwRI7IqpddSN5+l3Cra5TPztUQBLXITioqhjiU2
/DSCsCLDhJh26vnaru9YPjmm8tQh7xKA6j+YMLi5o3Q9aDcGeBlLKN5f3+/F2Dd3+apjiPUYvCfS
sQVrzjGHvAEnpwHBfK/pTqPM25I3XtbabgeWzutWL37lM6sCbHS6YU3orscWRNSx8RYvuh3GTDYG
SPyuW7p4z5xZEkCDsTwpIJUB0DCZD1lZr4glmZDPRoRrWygc8S7IDQ7JJ9wzrPMhFQBB0aJRbsCN
dcz0/yPty5Ybx7Vlv4gR4Ey+cpIoyZZlu2yXXxBVrjIncJ759TfpE3dbhtXCObvfuqIjvAQQWFhD
rkxQLmbq7dAUFUg2FzCSVEhuR7V3iIx0yI7JTyia586olAUAxcBLT9Fj0o4nTJTvC1m/a4suTMBi
4zSj1bqUtS7KgU5EnxdobsbjLpbBWT8kO0g2eFa5Ncba61BknqQ4bEvVt8ZHq/lTWRKGyqKHnFm+
nWZ3bd35gPRAjL64kyIwohaVZ01IEZfxvaQ9Mm9w8RfgBtWRbI0F/ECvQg4e8AuUbxvVWxikAnTo
ONjsYPXQBjD7gyaZh56cJAj8sS6FnPVctYAcdDdjjNqyBASxA7IfEuDkh6x8oInh5AbmX4qHUn3O
lhaDxqanlG1w/ftfihPRn1NAhq/bKrQhvvoT1QKF86xkBJxQ92DbdHsS1KMglrl8hz5tcIEGo7Ee
6SMY/1Jk8NNyryiPeTP67bAZolUsJ8I06On6si5foE+TvA8ZGzMvGMMFAhK7gY5LTG8rJfIpFYGK
PoYevx/v/5jiQcyNIc1pUcXwyMNx7jHPquduTtFUHY6VjvnzHvMQ6hDmqhWkTHYUsJuX92n+y57f
JkSPRrVAvb5yNAsRc+p3A9khIkydweoQjb3WFX48eVHVPEQpnWBiHQoztbxVouIkmemGqmkg28Wa
QYfXt/BSfnR2MnjkNDoeJgJdfDVDeTTUEVI4uwp1EXN8hVq409i5KD+66Pc/j+KHxMrZ09aoWjxm
HY4iWiKe7CV+9tf4U6FU6iWHFGy665sT2CFK+lUvaPNdrHqdL5bzUYga0zgqYTvrK69AzonxDA99
IE9a8g2bnlt2p8u/ifzApvhRnURd/4tLtwwUfjVT1qEn9/UWzm2XNlM7L8e+7iBDHR0yCB0R5ZRX
L4Nc/jdX/szYenfO9jkqRorTg0YX2Fn8PHur9fsF7bjrp+fiBTwzwvmVqIHORzw2YOmeQfjYh0oD
7flVb8SeBZZ4Qc8PpKt+ZopzLyAMlEhs1di8xnxk1hIwRWtOlgSmqVbOfrEInTy9BjmRpZVv2ajt
MaZ0bLoqjKRBhUZ0a/oJhg2hAzW2XkWUekNlwyX9fzFSAXZY0zZkU0WcxnMV9NFQ1iY1q2O5qh5a
k2PM+y76c33fL5E0fbHC7UbSt3qmL5J5RzYQu2g8xf0QdsSLCY7clfWsKHzqKMDUjewkQpxdOMdf
jPNuV4niZLHHCtyu+65dgqwOx7Zw1W43QGjr+ko/HBDneM+N8W0qE6yqYAiP1aOVPkTFQ8aGAjyq
QO4QJfVa/T6rCrfs0FPJe/RUqJOMktsgw8vyyC3G3DXz3JemBFSsIMMnBdTv8CoPsiD8ufjAnp1O
bkvivKwnNZ8WBKyzo+EnWqwEN5Eomb/swT7t8HPBySzL0zBhmAIhx6YKVnCaukE4AXoKcXVJaI0L
UI3JjpUkQu1gqqdgam4y/bXqKMTUT6YJZTXQd8OjupMpQ8CI3M04A9c//kU2nLNLb3JxK8n6goEu
HIgCEzoH0W9WuH1/LLPebxpoqpuvUoN0F0MfArsXTrhyblf96jxBnGTYUwK/Vqy0Lz6kioLYy10L
OnOVA1D9bR7KPiTs91kgFHBc/zZ34L/Y5mpPCOGkmJhw3Bj72ECsp8GQCyjZTTyN9AXycVkgus+X
7tgXk9zDpEQ6yueVgtg9zjddeZNB3Co7KoN626c6uGIy9Ni70u2kPJyBY3BoNbvG0L2mtHgzykp1
QOD/YJqaN2uxA1ZkN8+Xn4li9YI3TfRZuDfNMDtayz22xm7KoIY+3QK5L50gcVJlr5RbwTG4mDWd
XTbudRutTCKjiVOgWmEsU0ePqMDCRVjQ+UHj/HjPWkXpZNzntVq8MlYum+huFeX9X9xm0XI4H9Wr
w6R3srkcQXPuZJi4GrS/dXRI6jcz/os2p9NMf0ap33ZK7zMbupbFu5KLQEICR8nX7qguyWNhIgZS
QWw1V7+omgH3I8gL1l27coW+geahR1/NRotyU4UO3bjFqBuCdd1JI22bmO89+onXHca6ddcMKl/9
hQ0QANNluH+iaw4pf6eJ9UMboOLYQd45f01L9Nps5l83KvieFuekKO3SYWI4nj19kZq9hQz0uoF/
8P+2ZhmapqsGP8gjyw0an7U5A5isBjgQm2zTB21IHBBjCdlUL8eSn8Y4vzcQBc98B2PWEkpN7GZJ
7WdR6UhJJnAjlwvItm3amgotTFPlL/aozTWQX/NRMsMG8OdM7jZNk2wi9gLyZLxlpk/swVkSZZsR
9bW26UM0ZPtheI1oK4AqX/yKZ7+F8wCGiQZorSrzMaEDKpD7rhNN1F/YWBXabyZQulgt4b9i3fZa
pdChPtoJwRxaE0Bbxx/m3h9U0e2+VOj9Yov7iCbtm9QgUw0kpbGP6BBYRhw21HLtXgp6hGfAVwcN
rQLorLj1LDvmiNNUFKXg6F7Y1S+/g3vR5j5jfQYCv2PHzKA276SSbQWXQ2SCe4xQYJaXLl1qJCQB
AAXmC86Rn7uZa6FJ23jjAS0/Ie73Y3aQ8zRfFsYdXVaPU1qPZX3U02oMrCx/hSQMopLOhQJtWJnD
zxaXGRxs5U6Tx9/SmB+o5OG8BzYOM2aIshlqDz/UbltbyBOM95m90PolZU+W9dQSSpyp/y0X94r1
Dm5UD7UVjVDR1l1wl19iei6upMkyRKbE6mO+gDxA+mWqkMVexn0jj6FNf5Zl4sxGumnb+9qKEUpX
txZzLD3ZdNjoOBlCkg02IAtQ3qTl5vp3/fZAmQhUZMgvmWhYYGSF86q2ZM4tk3v5pKXbNbnUaxTd
RbjC7xEXZ4W7J2NjgM7OspLTir9RnvRt7TbP0bZ1SxeDH6YL1nY//7P24BPQWsapV4taJN9TSO4n
cFcEmFQbNIONfax90AVGT2qo7GRP3afgFNthwAYuwiHRxgiil3Ev8nrfuw6cde72qGaTQe8N27x2
hKB9xd5Wjb7Wi+8Zeq23048G49+CT/vNEXI2ubtjlCMlcZ2np15Dj26IQ7I0qMqtYCAWXD9FIlOc
V4/ltofAS5yexrTD8yL5DL05xVadrhQxv1w4sBYhClnlPaHtzGtfDorKWtpm9pFqj70G5a41QdaE
I/Df7qwJ2dYzM1yIU4AVcWQTzCgb1doktwgIugAs454NsRX6ZsqbGqrd6Ml76CRuVahmCSD0oh/A
XUywBSjxbKf2sYiLU2HLvgIK4LQpgJ4cUPQvd0Z8LFLDu/4hv3l5btncRZ0K1g9J1qNyzkavoKm7
JH+vW/ieA3AmuIs4WosFBDyzjx/zM8CdN+XvVkvCVdO3tfdp+rebD1Efsijxr5sWLY67hBJaQhZJ
Vfu4QLYmy8tAEUbG3+dluNVxly5mJK9Ylduo9zYhKuPNY7IbNc86MMcxwBAZpDsFM+iQBtrOWzsE
+Oz6Gj9Igb+8mNwP4K4iMTPQxA4WOUGvCrPNS9CbNOgYymZLH0Sk30dR5Kt0cknMXswCVSI0k7S6
9ho5B9Jf9Rq23MpV6oPHJIgB6ivnw1LHIHwEv2o8uqWZb2hTbdtFyDonutrrlTir4ZoQoDMqoOSw
d2pgBu2peIgyT/JX7neUfGREqg77K5otEljlEUyRZcdNp+M8ytJRYi9V9a5kL9c/yrrnV76JwQUA
0kKgRzgW8FlM2VWtcirnlyJtNk0M/au42/SWKAj+Ppzy9RjwGKZIqWWjHJCidR5x0z8rjMgKx+yj
XFqGhQ9C4g4THO6/3U3ObaVjQcZpxG6O8s9ROw267uazwDVeeG3OfbPBOal8TuyiGiu4xgrwilS7
MRcZwqOqnzed4Dqt1/Xal+OcVUu7wah7uIx+SrYF7b0Ec/zgX5SHcoPC1f9VTpX7aJyDgt4z6k5G
iUen/DtoCLLNl6l7vX4WRZvHOaiCSYWk67GNsiKAr6XhE2vySuunPTPvuiXRxeI8UZ0ptJeVND2p
0S9KmKfrxVbqhbGlaEGc16hILzVZjNCqrjHjulAwCRcxeLXrxHSHNq8dC1oKoF504072iYSQuq6W
UzsBTGu3PoUa9GI8aOnsMxndBHpXjDdd9STpc5Cv1SLiT+reiHWgrf/lBn2rbkcFyafV8/Rp4yil
sZ0N5iRR7F//DpdCX9wXXdN1ghif8Jop1UKNzCg78iEuq5LbGfeShgUN4BM8TDOFtexMIG0p0ptI
ddiJuSLU7UfS/f0eff4EzgN2famzBscbPwE1zOi+BOj2CcXeO4yXjfercswq9dHeZ/ivVZ51uAft
EdRkRi+pHCNx7HcAqcESroB7SAwKvnzLP38dF+zVtFYUIEuV4yzZYYfaRFltc/WY19ShwmTo8rX4
NMZ5SBl4NpsQfI0YmoTLaa4rRxFxkH20la/tN+ciSZxljWFn8ik9KE3QgnPKG+5kp9zEnraW9NXd
+EgOyoO9OPpm7ZwtmgN0qQgJd/lufq6Vc59NrZJsTgYAjeZ6S/L8aGj9Nq2l2zqNBd7mHwKfT1uc
8xwW1epKUFGAX3UJ1CDbtj+mbfQXkmQv0Q6TpwCzu+tYeCi7hS+Fqasfe3d8bp+1W/VRcOO+MTh8
OPLP38I52XzqzUrG+MHJzsx9mVY49JUnTblbAqpDbWgnVY07Yfg1/y2w/EHtdO3Lc15XougMW2Os
HLUxV1zLqO6bsslduY1uwf9xE00z8MNmj64OFPVOSZE+TXR8AC9A5daLDCnJiWwY/ZEt2WM1gVap
pPW0aSlq6KA2y9zEJpgoieqXQV8wRtco6Ppi1ENrht6XDMtyrP5E9cWTUhQ1MsDrMdpR98xycygH
LezNHprbMcufibxQlw3ttldmUPWXID8D80CLXrW9Kwj10uG5UiYHNGSuUWznznTixhmy5xGApOx9
GXf2ZNwq2t6Kh/uMTAcCTNkIrYChvC+y16V908dNWcjgTYMCHs41ZdIhKt7zMgVwpXbM6DlnimPN
9wPAtEOs3Nj2ENBu8iSJboAh9SNt3HRR6dYA6/W1dqAqSMmTp3JBhjtjLVI+7Ewib1LWHiZE9hnG
RNKh/SGBKhL8ZSrbj8R8jTW0s6TiNEAskyYQ/RsSqDPW2co0Dg6iSLpXLfJCmk2Z73TlISlzV9Oo
j477jrHkWHWWH/WVE1W/5wYTJvgjChRap/TeQkNjpqZTAS1ZmRMGfQCpqSh6dkfbeBYcqtX/XTtT
3BM7RzmUSOxIOdoP+tv/zE3ilzBXBRl04olCyO/16q+3hwcfkV5jGqJl6wMz0/1JoNsaDNvBlWen
eCpDyDMF43NEnOurXF3ilUV+1LDOsg86yumwQCv9aBhgns8AwBS1swWen8cCAZIIGpI6so9TMnoG
psDNZED8LyrpiRbCPTAATdWsq8fkNEoIegyAe0dRlinw67zaDp3bSJ4TlAnG4qEfmWepiWOysEwN
UewissS9ILI1jn2mm+xElyaQQJKsDM1NDjIeg/ykIGE1iidD2dMUtYNWRWutdBsZiOsUxOxl785o
KP+7U8K9MjRaWFKDYeVUl3dLvRvat+t/X7Re/uWQ7LnWqxbAuyn30WpmsdNAmwN4zet2RGeReyZs
tJErO6XkZPUNACTHqv4Tp3+v2xCthXMbhtq1emIjrALj2z7TlW0LAZlyPzERYZLgxPN0hwYICLLE
xkdZQXa24hXBtJU3Zdj9yn6u1Rbmis6lYPs++hZnzqJULHtOhyg9LXgYqUG2o4KiTmcITtt3RMhX
V8gTHpZqH2n1QC1Q5bG7rC/3eVqHUArfJQPKIVazGdN0kwCyja/5f8X4cKY5NxJLrWEzAjeiJhb4
iGc3g0hQA9jR9UMi2sn1257tJFGqUiIt3G6nvav6JiY3RPtx3YToQflAu57ZWGRaGRMx2Kkkk2sa
RTjb2kMRA2ODvlAx3RtVDzXDMsBEiT9jrN21TIwHZwCuSq0bySJ4umjJnA+pqVqZloSdrZcb+bHu
EDSJp4ZEd4JzJGzJ1Iq1MEJ2qQYGVxZMe8ODSO9G32GlGWYrmXt9n0Xr4nxKDXklzCqouO+6tbdn
BGoL2UexoIDxvenKHUzOrfStxqRsgesymLY12h+aHBegeFH8EkNAEDlxVOhOgXTPkRB4Y8TUr+vS
06Kf1xcrSrF4WkR7mSxMVtrkVPv5r/yJvJdP+a3k2EENyhe39trSye7kjeatCVa6Td6yBxGt2bqh
V0IWjcuqjWVQmFbNyWkeEIgp1bZM3uz5l9QjDs78GgJY19cscOia8vWuMjaXyozJsxPNBk9V/kKd
xDCPcWIE1+0IDhLflGTpmBRtifBCI69Uu1OMP01yJzCx/tZre8f5nWKM9VJvcD/sZHCqBOWfbtq2
LTkQk2FuHxPJbR6jKZc/alqs+ABTu0hZvGGgrtLct/NOQuVIJy9KogG7vpen1K2g/Q4vJikIQDB1
0HYSRlwwhNG8JzihCyTHbPu9j2rHaDKnSp8SSNPaJshuqrumK3aRXHqLzMAllM0nW5LdJZ+DUTE9
qe0O6rDtmnYzmn9mTYJcFn6Z/WDqD6wUOUvRoVo/zpmzjGOohkR6gtJB2IVGvDUmFDxd2++cBXKo
+i/URrp31V1btf1WmQVHTOC2NM43WktSWmW0Zs6y5vaGgeRNiPNZXd+1T8+5RrWodQb4UHLKJ5TB
s2KxnUUhz4P5EzXDn3bSbyC7J0NmN69u6xiyeLJW+l2JnDBrfkXL8JxBXriXM8HSRUUyjfOfBth9
dblCtURbpF1sacGwRFBDTNy+jJyYnZo5kObEqevMyYdjXSP0DhMMYIDWU+7vOnun4v9OyjMp2vXc
svhHCuCgxd5yKNpYub1VRmo78YAhoqSw/SYxQkIerK51iL4VXC/BFnM+ui4gvabPknW0q9RTJyNg
qRyIB33+oZn4n0ILP8kGLtAoyeMFuQ7q8maKGSiVOBKGGAHmJG0osZuBPI7p6GSJwEddwjScV1X5
RrSEbR8raCoeIaoRNDFIb97yxG0n6L+NmbNstTA5KG/JH2lxlypyzMbJf6KHJSa3FBxnnfPKstHT
0WjRo9DnKRilyNF7EHx11gaYmd2QT4JXXhST8mQqmAid0w56cycVHrOgt6Qbvbk+NZbit3lQJqU/
pQ9Jkgm6PqIyts55bK2z0ThukE6sIBKaP6SKo79k2yGGiqDtrnwuhY06iNex7UpRL6JyEm0z5xfn
jqiRmaNuay6YEi3RzxgTQOzTg9HrT3kqqtpfdIRA5BiKrUNviFdjteK2bnoMtx3nWj4BtxOOQsDv
xWf2zATnbyrTzuUWpDnHBkobme0BVDko/nVHcPE1ObPBOYIipmWpW7AhdeAwmBuv01Rn6AAdi35L
BvHzSRRdCzaOTwapCVRHWsKiSfptDXq2rhfk6BdPwuea+OSPAKwl26NiHeuZepGq+kv1lnTA6uca
uO8kAWLycrx7Zo6734Biy3RmyJDIDg5G8cECd2veaiDMnVdhpXinRc71j/Z9WnkNsc9McrmfmbMo
tqC5epIib/TNQH9OPcODVplT3cu3hiO76McHUVALno3L/vzMMHfHbQWjLo1KbEBwi8eVbJluF7dx
mp1Y7vgSJuvLIrkLbcdUk4FqXPfVeM/2KSYeas/clH9Wdm7ENoI9XffsW9RxtjQuspEqHTkZItsT
hunddYBJff6f2SWM+e7inR5etye6BlyQs5SJFRvF6j8U9ZApddgk79ctCNyHyrkPQmca1X2N2oQF
CQ2WhdCYxTiF8L1ZN+baxvEupMQoKqrvH7AQ1e1rN6r3mR/5hjf4bPJ0w6nbEDiWQFzmEd09PslL
pS4vzQmVpSEw0Kfwl+1K4F4eoB2EGaRIyMAo+Gp8RlcCprk0moK1MoxK01+2KvAmAt/Fp3CgHsiT
wcSxkAkmvKPZU6Ue8B/i6zIKAvV/Vd35PPR8Jrc01JQbFfvXKaUHIBs122BZXq4fRNGmcU4jTvo8
W2SsqR9lhAOBXuSb6xaE54DzFQAKk34ssA5gJjB9aLiYkgozQAFXLE0SqILs9DKM7GzfOGeRNqMO
EbLZQqwzeMlWYU909KUxaG9WmUpElC74zJqdhoZc9Iq6Vva/mFAQOeNvVBkllB2lCq/AWladb9FJ
DWig7lQ/fhVhVUWfkPclemHK+RrtYEr1xrKkmxQcYNe/4UfEdMWP8OzdI4R3LSNfHbBV3vRpmvhF
ESsBY6WHftudTaPNooCjQSvAxie5ajKDEANEC/qD1JySfnLaOA8WEF4aPVTu1DAxZFfGgFw6agFG
w/w26vaqNlehntFXKRYN3YgeZT7X0fNBmsiEPeq85Nac9tEAlj7oFd0mvnHX+FWvOpp60PrN/2i0
ioA2QvtctSnV5lzKAQ89jTuwms8omjhNqG6pp/vGm3bUb7LQ3tF9ImTvNwVPJ5/haIOlY3gCfDqk
/NtIyHE1NHuTLW0U5i9KhH+MtekoqULciKByY1rj4jAlWtulqe4r/SRturlTgnmuR8eO6ySIJCja
gh+tALdiHEGnbfmVqJgwtQGFwThAB66CmbgSqiAROjCDfNskP6b2kUGWK5qp4aSk+CvbNthqDMMt
weA3yK23gGrEoorhEIrxIa10bUs96ePNiOF3W4KazuABRhl7Td162mKAsCNyVByolLIHUnV+bVDQ
RjBz06sg26hBjrUYb5KFZhd9qaLMH+rFqWiym6gC2gUQO6uTK3WvEDYIlcUICvlpzkRSUqIwiU/3
2nHRIHsPL7C6ogyyXO3krKR5vUe8GeyTm34vOmqXa6uf7o9P9ag5KQs4POxjgkkygFOC+cnYgGAa
bleNnMTA1EAMqBQoewkS6jlMX7tXMR2ywCnpnNNnyTyOM0Vi3YAliVXMbf7t+6hzfh7U+mxc1vSo
t4k7EMmraivQ6H/VtTzbTy4YjFJjiKZSs44m05wFMkTS8Hjdu4peSJ3z4IBIFI0uS+ykbeyXckfD
9ZmyN+n2YyrfER2Ry9WAsyVxUSEpJBkK4MgUwGau7MDj9Jo4YC/aGF7/glGO6gmIPT/ydC8SSscJ
zgWPGFYRDeSJrqMMHp/k7n296Nc3U2SA87So6KdxW8jWsaStrxSpN4G447qJyz2xz/3jAcKGlFBz
pDh5MTToA+RdDqDe4N8ENZPxQgJUqyIwDZ5EAaEgmDe4zNJK+6ZOMg34YHU3WCe1ivZ5/yhXtiAm
FCQnPEZ4yGwiTQq+kbncGpi7jX5oiyb4TKKIgmc4maKIYEgcrnEVx9DcfEcHX97TMHLSh3yXepan
boanNnFuVZfuydb0tBvlVpec6adYakb0PhucL9GVSpepBooxvbrRKVgBzZ9oGpfZSzndWOWfAVy+
epyCre9oZbZTqO/zYPq6AuBfPMmOqvyfdcO+FhE+WJLPGglg3iOzHWnwbdHkTLrqVfGvKj8pqnVQ
+kYQ3X0f3uWscf6nK4e6nXNEJ2t1EBUL0O25iWtuiAcEQOaIhMi/63xy9jj/A/FuK1MJ/J1az6Bz
m5sfhVbsQRUQpGa1n/LkBIprE0Cz+I8yqkHEctOdMe7R0XLXRqvCZ4yRPj0sKt3Lu9nrWQ9MS2wd
5J56OeSXCoUB9IZ4eFu09SGiDPDgZWfliyC3uVzI/vQEPAy5SlLg/gzUVVcIbmm78R2CHEvy88LH
cSkzJ/aW+8m1VFdnDgpOQOLKIKLGcNeNKA0QvSIm5/mMmeioVSDvWZW38sbtp20aoPfkL/5ohNVr
FFiCSyw0yZXXQA6aRbNSk6OljQey/Ormu07/kcs/eqlH269zSI7hwPwdYw2Z20uQuCCL4DcI/P1H
/Ht2U9QG9B4RyMuPQyf5YCknkxRcd/cCd2iuv+DMQqKUs77kCKhM9Y9S3VvokOf5f+VybXmVHzEs
jRcfARpmiqZ1vIpEN9Jyz8p9ZQjy4n/wcZ82OB/XFWhaTQpeLRVZkJV7oKlYwMGB0t3KAmS8sF92
G+ggH04KR4RLXG/09/zx0zYXRNlSmVvKrKE1OQDUSemN3T6z6AYwAEdFUqJhRm8hIicqXDHn13Qz
Kct6+cj6Bm+u3kFQwiByCmcSpOR1rULZnuqg3ZwLiVIuDxHJnyvmfFzeDvGQq+j36w7ZkY21iSKn
PJXAxTrDO3qNOopuZshuRLiGfwhO/mOYZ0EClnapNBVlMPlhClagrOaq4E4DOtkB1VZ9mBZf24s5
GYR2OffTNdU06OvxajxoB+WLOygeS50Ewj1eFs7Srkpc3V1+oKkv8MLq5cDoc8mcGxqtjpA8JezU
QluwlrW7TlsKR86AXZ5o8dIbkt+ZCkjnKcDULM5vxll1E1SBkBT6kJJ5YVHqsOFWKlK3y6XQkCF+
lLW+1taTAxLK0Fj2mrIcxv621SMnB22ZtNTEUVX9XpaZt3Ra4rAJQ1QW+8nANz/SX7qRisJOwSXi
FUTaWc6tcQZkhemda4EpIY3+tvQwpdE+rrTDMKrUa2LM5iC1pL10VNtXOx6DOdefSW4EStfe9nnH
kGEnwZSZAkcsum28rBqDxDmLBhyAyXbkF4gxYH45HtyVqsZ2laPVuyog4rojvYNTRthiFJrnMk67
KtqmGhC1snA4aG59k22LhzhIXHkXuZOvOKmfbqznVMQUKPoqnFtt4ka3zUg56010zrC/t3/TEKTJ
p/lgbJVt9TeXXcsVPU0iL2NzfhXKLJUOtNpa31fQiVkO3TG/kTfVk+yiZrwzdx0yOepffxDXP3rF
mducWx1bI1F7DQSX0mBu8uhvZ+zzqXYkTCFgUFZw6r+zWH8Ei5+Xm3OkrMdQVkLxXdEgCUnt0NGR
txge95Ntj5Ec5W5y43saSDf0ZQwhUw3UnNP9xFz0b5Gf+Ye8+f//FJ2soytnkQBYO81iTPBT1mgP
9SR0YicHxUqduqZLH5NDFi7g+oozT5FBnOrIQpazy7HI5y/gnOxCUgKlbBy20p/dpHU0yH+iaLlb
S0pgsCu9BthEUb1AvX7EdV6tbWihwqzQyjoyLXYtO9nPZHoazXJwCgZNlZhK4G+HcsItuCnNraZO
k8saCLghW6NU8+QMdUJzetYbxMHGXIxAF0avUbNsyy6MS+OHaRk9CpP2fVIg0wEx2Nyd0MMpmIKZ
mVuM2kCtUQcILDrNzXIiVf57jouHoQdOz3zvsuog2cKKsXr1kGP67+u3VqLEjuMc77d1M3mxG6Ny
D9XrCZ7ECEzQgIJr49/cKhB/fjUYg9sfFJMykFWZESZFFpTGn6QfQV+sulokGvn6hwbF50ni3CX4
DVsZ6nLJKWqDbKmOXQd9hAjaMpItuZUi3WOYyVHifg/+lH1tqgIf8l2O/su11gnnNstp0EqLgDRm
Ag09chdQIbaA/kGKG9KfZuIm+R9aH0qNeOAZk1FoUevXbjShzppuSiBXhruY2C7rx20LYr/Zkn+P
efKks9vMkgW/9R/y48+94rwsWAsVzC1ESHMmBjYQC2kcCG8ZhgP7t9Z+7IcpTBtQzJnSvs5/DPh2
14+G6NZzDjdPM7bgFQekoO3cTguMDtghkW8RGeH8bE5AqS1JOBBGK++aHqNfzQFCOv9yL/mBWjuy
5szAwDTcebQdHtZCD6hcbuNts7HvdMHjcf2l0j8uwZnDJkRK5351l/NSeVNW+FAidSzlrgB20ZwF
Odw/FAP+c0w+jtGZtcaqWnsY4TLIrgnH3RIs3ryA39mZn9b6oOV17yREUX7y6JGiAeQqv3VRkreG
uv/8NusfGfvZb5CYahbJWhSXj/abnLsF8p2Vnr+qQVburGW0f3U0PzogZ/ZoIhuzmsFr6W1+Y0Q9
4Pg3MeCS162IvNVH8nFmBl8xNYxaAsumavgD9KqWZoJ+FJg5rNnFGCKmqPJfzZLuqlrHaJhQvVh0
kDhvBf6jPE3W2Lb1dcxbPoJS3mgDFZuLr+r7yR21gPf1OrHMuOBafoS9ZysfZFtCvrwibV4xZg6l
VO092ctbyY+fk9gnpdM+Nu7slM/Xd/wDgXLtIHE+R7cKtZoLlZ1keSyDKkoBp41IGI+xC9JmqQkI
iRyJ3rYGdYxM3bQ/DTM0q6dW17cmJEaVlLiq3iLml3ZRQ/yemR5btot5S/r0tqshW7fsiyQBAAwa
PTS5K5oJ1Myti9bRRgJhylAYh7Rst+VYbhF7eDO5v77E9UG9tkLO4XV2I2GyFd8UJH4YLkbzcj79
Kwv8MCboOiupAy/uaYbCgGZvZFzB6xYuA0r/U2bQ+cnLWIu0ppXhtbWNses3w7YPpM2w+V/k94Lt
4icwZwzcSsXqWcbKRR2BgQFsZRyACMZTUt8oQRkkgQiIJTj8CheEqVpqSFBsBOsQeV+ancF+RSK4
yEUTumHbGuTVIe/HnYI6NUGuUE94j9rUibUfqMOBeUvYMrq4e59meGTl3LFyGEdUZUa3ORg71QMl
A+4P8oYyhOo39PuELJkik1yukOoZMeMJJlMjpBgybVF6un76Vq/37QadLWp9jM59U2018TziSFTd
btEyh43vVYQKd/p23Y7gG32A/8/skLisK7BroqRVRm4sFQ4qiYDtC4ajLvr4s9Ws+3lmhdYR0oxm
bVmbYU0g2ME6xyxiHAqUU6yf15e0us9rW7cu+cxYnOSylKkIg1rI9hSy7fUSO2azFowYTzGLyc8V
Lbxu8uIuGqvWsiErlsXXCnRZ6Yv6/5F2Jc1x80j2FzEC4ApcudWmUsmSLMm+MCwvJEGC+/7r55V7
ol2iawrT/Z18sMMogEAikfmWMhlOrdP7+viaTZqnG4pBrm66i0FW18ZAjCnuhqg/aeBg0FK4i6ay
K7jedbgYY3VkiyzNKBxqe1zG1Q7e19B+9BI/gyRgPHhQYYGnbnB76a6/AP49JDRGPn6uRfR2W3V1
j8o52Ft3Rdhtl/0Zydtsio3qJXh7DeH29nEwu22FqcW8PzXoLZbT/Tz/uj0d1QCrc9tCK7ekFfxI
9EzzphlbvaSK0HA9Gb5YsVXoRmMMNig1TpN5NHoXQMnxZbnjYR5Gu+pAnmSJMnhQ7sa78flcoRLe
P9uJfP2ephDtdMB4QNCAAKg23tXWz9ureL3ieDHF1RkmU7Z0DikANciDznzpSGCMe3gzIUVaYJKr
/xIODeQMVY0mgtfFjximsVPv9uXXHhb2t3+M6pOuEtSkpDKxiqY/9YwENtwEpKNIZn73uf4KWRfT
PcfPi5C1yLGc2rbqgXqA8wt8YHLTYC5e308wit1IidgMx/vS7dPSerQpzR4g6w7Z3jR9NpJXC5C3
bHnJ5VYaaO+i3tP90KEPskyOz7cMeNBs24QLr7y+ahe/p1+KCW3EHBa/g3RzeqLNG+8yN06a5/Mq
ku5gis8LR0I8T16r4/hTc3GBUXThWOyVTHdN/fMo6geHA30MnldjvuqA7xQxGKYs+SREm8CUID7k
cjjOSflIrehNDsWdDvuHJtlRvYWgCYAcaNykUINousOUWQ8aUrnRvqvG2Z/Rei4BsYIeVqBb1tPt
L6qMOatQGtVL2xMrHk7dGxo523aDLsY+fzlXGGG87CtGu3r7XXzdVVDN0hiZFhK8E6T26uaeUd66
My96HzqGua/ZfNOb6X7Wky+oOaNItOwa9i7qx1LDUzbD7Y+WGnzCebQoruXrKe6fX7auGFSaM+V4
YeinFAz0cij8PK6PA9RdaE19R4KQVwtfMPvZmliqCGNXr+mLsVehmMi8nZPI6U+O3t9H8z7Ca570
32W8b7romKsSHcUpXr/e83lJBGr6Z/5NjdcTcXkV3v7OV1O2iwmdf8HFIbbnSEy9JRD6h25DzHQb
Q2m75PVhUKVTt9MNvn6yL5HZWfqCW0xUpRtnP7I8JD1VhL3rDZCL+azi3mDBtTMxcDE7g/4t64hf
TvnGhMCDrGGzBcc404S2RBf07HtqOyEUOH0hHfgzvjT5D6Hs0akmvYqRNF36xrK1HqkcQKiEIBgW
7qCpLI5Uw6xCg94ODmRjcLk6fefNPfk1mzRM6vjt9mZRbcdVTCgFI4s14FJBRuIyBzWz4cvtERQT
Wb+QO5Bd7alre6g2HkxAqqAeGPNmc3uQ632bP5tk/Ui2adqNAn3ZEwSc+1/mr8WPXkB9RPMIkK7O
zTaQQg6qvewDk7lpqMrnFGdu/XIe+zjLegfDG0YCD7/XKQ7tAlJbqmB1HVN3Mc91zpU0disHA0kA
io+jvmn6pynZQMKx/KrJsP+cbfSn/B6iy4BPWX4y+YZHP8vEbX9ISFGhtab5zSdN2T+6DoO++F2r
oDOkvTPTDFEUCoZ3Rghk1PiIRNA3gTsRLXpEQEKrCpOKvfu7rXgR6BpYKuYyxkPEiMyQQN2MaI1/
e19dl827mNcq+Ew9PCioTiHakULYDYZWHapIbHh2BNDWs/BTbQziBeL+4FnxngVGDmCt8a3On3jM
Q5JNLhNlAFdn+BpAXLB9560W1nn7yEUMA/sK9L3CCqiukhZUvKD47410sTi1qZdEs/GCAjgFcBw3
eimP588xBPwXjGuTQJVeqL7GKmBVXdzIUuJiI5PucbvyRh7e/hiqSLKKVdUwL0VvZwMAmtCm06EE
AbhZQhWjXM0HHOIYDD64Jlk/zVI5znnL4AOc6hDDMx9LmIJqY+UPtHe7tvBLzVRkIFdX7mLE1Vtt
aqecp9agn/J+O2Rvia16qV1duIsBVkGjJaXWpO2M0rb2NMV5kGfgjCYq+RPVKOdpXuy40S70rqnP
r7HySz3t0ozAgk0q1ur6vr6Yy/lXXIyi6RZ45uW5UFRbLprVkDGcHkVhufbI4Uu13MW4yJrplOWm
n6ZwDZ6RElQqC9Wr8f7iV6zCAugIy8TPhSQGD9cy74ULQx8dphVLnyuuNtVQq3zDSWnfEaD6Ttky
uF2Cd08+H8jc3xcsVQylXNzVGbbNxelkDhRABf1AuNImrtNGuzr+NrLvuWwDHn8r2m9l98iKwsvb
l9qKX/6LM36xsKszLkbQx6HMw05TNbjc+lqBYkaGX7cHuf7u+jPK+r0xjJlJuh4nrkRUN6cca1p4
LXK4sn6BybSrMwsqv+NL2Zt+Qh8aTdWbP3+0vx7acBZxTIsw3bBX00ytdnTgXwkgL3x+ilrz6D2x
fkxG7OVUeRWcK1c3BlsjmLnG8rpJpH6C73KzoYx6k6hc6uR+BkmMvjum9rhRXJz0Nwnp1qird9Wk
51rNipadMls76M7gwXmo9ApNQwNDCselBiROW32B+alVG2G0AApSjr9L8ygdFLX81Y0Z2WspB9JL
A+NMS5aTVUPUk0wMdXXgbGHvCIFkQINnbxbGzjK5J2ze7IRd2gA21G6pO3v4xP2E75DtT7QPraGD
ZCsEf4UDlB+T2aueSChx1fqXyrZgvSzQhoJ+YwdnyKiGmn9XH+dFyq2QQ+UtVj5AQWbZsbGHg2+R
LAF85e+KeTlkUVe7DZ1fe4Gkjw3wNog0y3juk3o85ELawC8w50Bs+E9rZRlaAjy1FKDRhG9iczfb
0w46XBMgikO94WB7niwd2EbR0PdmmZ9aGylepwE5zJHIplYge4jC2hzzhKECbLGEfOynalNq4tQB
I4jbEarQRgHpkVnCuCCLQun80ggPwDDZMUgfI2OZtrkZLwFJeOQZWf41Gga/mthm6ZpNTIYdDIC2
dgQxzpq3kZsZFkPNhTJX66r73oYpcZ2SZDNJWOYC8QzX62RfQgtq1NIgMYwfQhJ417H2xQatYYRT
u5wAaMo9KzV9UfQe5IIEdJ7KoxlZWwlhp7Qt3rT8i5FnD8swtm5rWF6ns11VZJ2L/Vuh1z59pUt7
Z7H2M0oG/qxH2wbvip62msvs4g6mriOkcFHPaWJ7kwljOxsGdo4RkBoqQRzGGr5ezaMXJzRz8bT8
OTMUqNqXqBmC/yrI/PuMs9V96IwFY9Ncofm4sULz87lJD3aZVz+UT/iwqlfyOWLcOG5reLnT5CW4
64godaA9oYFd4MAh70ZW+gpYVuCAalYZm+kbMJqdJ4L8qPoFqh+wuhKjrB37wqlxT82lqy/vE9za
ZP6Wmp9ImYWLGe+Hot/dXmPjeur0Z41Xl2MvqTM5BaMn04HOWNdvuiJvXFuYEeqJYr4v+wmfvxh7
pAogj7I5eWqn6ms/NduIdnDehrJ6wUEUz+/NdhQupDILWLhrT6LrQnRSvNLir0mXPduJCNpKN09S
y7/NjvWQpShj8t4dltrLpQFyyt5pPhu9oiSrmuDqRs5SB/1RQJNOo/PWmZ/FpMQ9nOPwrY2zuopM
YhQzRGH4KTHe4cTh5079ancO3PaYXyPfHcd9ysh7ntufTan4ftdTxn9/vjWQPQeEuapQh4R/BIgz
0LIn9adIKSh5Hbf+57blq6uop3Vr5KI/d2b/pS2Sh/EeH7qCDOryC73ZTfzuGKpM9Xdf+ePKcpNz
nRNuM2LDRgwrf5GqWiZC1VDp5BTDYapZ6G4w2BYvGH+0nQNPbdeIq8ASkMurgFlaIJjHa3jnimGn
G8DEybe4ZL5EICyaN1Y+zcU+L2s3LjIvghkbGU7LdF+B6KvxySfOEyGFG5uHujmYXRbWLEYkJpAl
x389/+gb8Knt70ZuHOou8Wrcm1lOP+GifASf1kvtN906wvfVt/t7MYqvUnae1cErjiT3sAvc9Pby
TdNQHhIvnBonwd5n8QPaYm5u3VNYL2XV4zA8axyFYsiJlWenzeTe0B4TgLRn/MTpDdR4b0zBTi9x
u8Pus6v3EYJ1JHayLdymG1xh3M3FO22+LhJQm7oOjBYcc6tA58UJTdANyrlzeTv7tgOa84K1qszZ
cmHgs4ji3hQ/+vGnVqFG/LPQfqIZk0AQvLWlm8KRGIgpL0scN3WcDXxA73o5uEmxtJ4+N49MmN1+
XsgL1Jdq3yp755jwDsxcbj9UCFxRj4lOuvNMxiQ5YCN90ov4PjHMPSmWx9pkkEiYrffbse3vvP/j
7lk9dApUHtqygKBWZoJoZfRhIxiMEqHKWqrscP4+hh+HWoXudqqHpeANgXnhd2ZbeFtDJQ3p2D+b
0DpWk6ywI1QyT4nz3lTUzTXY04DEJ51CdfT+jmkfJ7SKmrot6xJmgPDpMugdGBtvScQCfYT3SWLv
8Km2pSgeYp581lAVs6JI8Y76O2h/HH4VUsdJltCNrsip1W2/tL5rmUpL9vw/3Agt66KqoWllZ2oz
nCNwQUD8MH/Km9qLDPI8aO0nJrL7HAYmSCj9299QsVPWZVY5mVlBG+wU6K+4qfmYsaMSZKkaQ/8Y
NjmNpDXl0HlsRgSzb0P3uZmYYodcGQPYfkOnjk10+hdqdC5pUpc2h3d0B0A9fY7YI1e61V+5dyAU
fjHKaiZwYeLRUIA7WQZiJx7A5d7XR4akdzuHNAA1rQR1Q8XYVE1tVexJ8ykXpWnBvps/RZkM5tR0
aaQSrlONsrrbTM1iDmsxSk5b5FsvIj52iUpEUjXI+e8vLlC40bVkKMBCSeOTPjJ3jF8qmf/DrbAK
frG0KZQxMUhu3EVEoAlsuJZQUadUU1kFv7OYvGgHoFsz6LFEQwlDYyeAwVF4+3xeqcN/3HKryCcK
3tkZB44dmFkoMbVe8wTMqjtBa8IOCSz1/vPOx8cBV7Eu6sr2f0H+lR5azT4a2Ya1/X5iumpu5+Oy
CnqXx2kd9IqC5ZmjIaw2fnbf7YzDcjgjy2efv6A1rYjhig/2V6QrR6k5BNvCqo95xeEk8mraqjB+
pbf5YfXWfaOImYvMp3M8hXrMWcEFzIO4DstN6nUB8bENaQ3DLlfdsblyR31YzFWYmMbamAwWLXCi
Q6k+x6sn+fXP9uLaBsPgUxmVBsLf6BU7I5SBhK7z6wB1LjNsvlbHftv/5ynGh0mtAgatpV0mjrmc
qvLLVNhBDBWgDpTYRX9VzO1KhvFhpFXUENxAsXvCBSKpLt0F7g0ZRSUP+rbIpsKJWoCsTzCPWyCa
Jbyk/HZ7/N97/dZZWMWTCRdx46BUiavF3uhgYM4L0NalW52WLfOLrX3qdzYI+cmdlj90RxDm7Pty
e/tHXElCPqzBKtY4bUvnHN43pwiFYg1yXznMj2q8hc3yM3TRTl35LovqH57LdbyxB5lUGkhFORcA
HmEn4flSs2p3e26K478G85psBvtXII7ynrtxF/sTBCmG0QluD3PeJjc+41ortZwmZCJxRk5ELAE3
liCR1t7qvlqayqpRNaFVLmIXrO4LaeNo8J3DGr/pH6OC/ufp4eWOWKN4Dd5WkjeCoH/Qw0e58KlT
eQ5ebLdX7by5b63aKvmwIVQ36eP5mKcSGm9xUOVvpf5gm+j1l8Y/23BrdwwyWBNxUpy02O59yzhG
IDxb2fvtGam+ziqczFEbGVOH7QacP3iWi9/FkDMQQrHdrgCtPtw3xipstFkfN42BcQrI+me41po4
WJwlqHXNA1PTweOfDADWqN4NilCxFkNFPbyZc47dx2i3qVBel9Ohqr9N8J+kM/NtzJrUsSI+qQ7X
KlQ4GY1JvuDL1dPXvupReOZexB13iH/c/nrn/XZjP65lUCvSLqNGcYqdVPPz6HVxVLmPYn+YqwqW
SJxqNmZcpUJ/sZMnikLImXJ7exqq5HGtflpVSOhrDTmPuTFC66448WAMzec5JHfQEz8mO00hWq6a
1ioJmQ1oNugDFm6yH2cHwg3Vz0VNzFDsA3MVLvBOaZLOxF19dpePUm/+hgKYB2HGBeX42SdQMPyM
14WaVa0a+Dz9i/cLWeJecgYYbSd6P6dTkKEG7Wi5X1aqa1G1BVcBhKMZbcK5djmllQ4o5wHUa//2
7rj+rWApb1iOxdlahacuUq2BZyKCbixdiCf7bfTNLprg9ijXQ/ufUVbfqinrjrd0WE4LmnkN/8LJ
cTaCbBHwdFDJ/l3/PH/GWn0ezQD5qG6hm8n715NdTLuOHjvcJrdndP3L/Bll9WWsJc0XQQm+TGH6
pXG3JOwffplVUBc8n2YSw8x6WUKzgHV5tzfRy7w9DdVirZK9sTOywYYa46kYYK4Cy5OoxDbQ7aCI
VVRQ1U5bxW3LjBIzsbBiTVX6sf5Smh1q3Cpmk2IUtuJ7dKWjydHBhEqAtDJD+CXEH6FWplg31TCr
yO3Mlt3AumQ5RdBCSCDLXZ4G5Q74P+71f28ytsruxt6okrbBkoFfhCZjw786cL6MjHujbHex1m9s
IzuLo4Kj2Kt0FFQzXAVxLdWZE9uYYdaUHiiX/tzoARQgFQupiAzrdiqXZU10Hac1j45N9KkaNC+t
Y4jLfhFJo7oJ/4ZMnPOkP+t5nvNF5B5aUOX7CmEoyzJfyh7UhXutfU/FHZWmjyMdaJAfglrP5vYp
U37IVbRomxKpZmuco8UYNnCHqat3YxhB7v7ZDbpHtChwRBZUUvGgVBxvtoohqZMkVMcD5CSAAdZh
8BpB2s2AkY8V24qnlXklW7K4qROLwmsCHgMf19asrRniTM1y6ujo1WBu1L3KvvHqMl6OsToPrcgW
PvJ8Oeld/9wm00NSfp0BxGTVlwb2L7Dc2E3JDEG5TJFzXq35Xo68Og2GLmhk83o5TTT5lkrj2ciL
T5xMYZ4lX5iJ0q8Nbrts6BFE1V3ZlCerhPKkGOHfygObqNqQqtU+//3FTi6ok8rKaBe0dzPfTL+b
slFM+dr5v5zx6qxQk4yg5GAElr6RTIfm85Y1S3j7YFzbn5eDrM5FnUHB0pgwSG7A0GCJN7GRQOS9
A8RHVRC+Fmguh1odhYkaPYPzBa6fsYbvcbtjonCz0ThFYwyPKBWt67eU7Pr1AP0oNIgJEiu6xoKh
kJ7rcgG4Scr2YMyz1/VHs6HbRSOFF2upAZ3tfg/9s+PY6QgIlM9PuPDfy2p5q9tp3ugNlHjKvgd6
J+vgvWN6QCyEBstDOORszcZClIwmz5gZTK0gkKV/qkWO4Ln4Tl7ObrSQO40tj4XGw6RKwjnW7hip
0KWdsmMEU1IbmZcFZgVIhcBGoNc7Aklhn40EmVsBKdCKp8jK/KjYC/Js9+1bzGw0rTv9YFsQhRxi
8zXKi1cRoShGuo0B4FYOfJRIoB+UzYoIen03/ns112A3GP45k90JJENC27UL20SS3/e6CiV8fT/+
GWYVxPQsnnidpcupd4gna2OjwYB31jNXUJUo3PUT/GeoVSzj9WRaFNDMk3Qs19IBTJwixRFWDbEK
WlXSd+OIEtTJhil60j5mYDXePr+/Rehv7PK1xOaUS2lPM2YxTUCF5fCb756cFiLtQw35usbN+2Pf
frbgWQyOl5eOv3Ig3jgjUN1rGAzDysTvK+rnUt9BXObowIlwwe8cPBAifCZm1wSCzDS+5nqxk3G/
yctoYzSfdIseZjzuSiuM6ftcPJHpZw4UawXPnEzABVme3ZC3A5a01bRjTfE+zCBLT6GkV2r5u+YA
7m2Z5xpv1+VBT6dQWirVsd/VxPXi2MThJuPcMXW22k1scJoutSvkouWhtO4jaEFFgxH0NQFlAOZT
ZfMVuKb3DJPRoKecgN2xxBD0BhuvZ4fI2JVxvp3K7CBtaNRS6Q49pJ5E7NvL+EpjBrRlMVTQX7JT
8GTb2I37MoRsYksVacTVhsblTFabdWqQLNURLvcaqmE2tJ01/lNGT2XbB0lbeVHzIkB4a/gjhdxX
Zv5ICXWLwtpHju5GpqnY11coytxi4AGbhkmo6ay7OJMwhzka4XYH+XUPxHh/GgFctieXytrnJArG
7L2P4kOc1YHlVGjWg99YJc9n7aVJqzwbYBY7b3yIoG14Dz8EMvoJU2lg2Ofvu/7+lz9ztWqAmvLZ
iDLjPtJAaztfA0TfzAza05rzqC294eVRFhRj8TWnIDShDbYxOngUZgmCbhZ3ZF9qcNgynP5dUCts
NTscSOoNEK5MxByaWr+byzgoz2DblLk5GPRwd0oAvuF+hgBGpBbOVY0jMfzIusl1WP4ExJDm1QUo
fVw/FDrM7O1qm1tPzQAwJqUvhKeA1EpPMzoPD46ga7pTl/3Io2lDqvJpEAyVlQmAX+ExUIZxq2zK
uA5K7dsA/a8o6z8lEp0tJ1aCAq/FZqY7DNJIIH8D6vox5WnrBA+7fDTuHRPobkcPGrjezOwp5Qcx
Dn4dnYpZAGcF04kC4KC7JIfF28OwHGiHHWDDsCFKX505DwZL4sU+7/UFaKlmducl981+DCz5kBXD
mQuUhkgy99kACrPOv6DdLt0qmUNZpH7URZAMI6qXiWpyq0Ro5MQeEhs72nI7tHuKwZ21V5L/lgkE
Iz0AAcE1Acg6C3trvopyde12vVzaVW5kwc5jZkNh3FfklRrOUV9AJVqowlv7Cg8Bx/biC7KPX1AW
zgjTEJyHc1uU/QI8eNOH8QP1dBd7USmjolrTVcEhcSAj3jrSuJf5vDPRdO3t7zbF6nEVbOLaRXsx
sXVbaUwa3gCEj4PejZsSlw+FsNztm/YKFfLD4q17Sk2X6wLWY/hGdgXQ3wgg32JumN0dHV2cEuAP
coC4IYu0Y8j+Whr57QKpMgfeKkkSsqnYlOTI7FOn3ryK7WOs4tw8cdyrHX4a2c8vE07nzD0IVEMo
x6sCZ1/ILQPt4/+jHata+FWGk9SwUrBLxITeQSBoq6ei+i9q2Zef9vwLLh5asP1Egj+c5xbbbxW8
c5wo3k/5y+2vq1rBVWxL50JoDMXe+4bXOwk3uRxYEm7mqk10rQByOZtVmKmoZc96jPUa9eeMo6Qk
z0p3D7R5aKFe03YOLm/IhZmK/EH1mVbxpSaNVbTQJLvXYRKb4aEgyii8vYJXyD8fz8cquDhjNfez
iTHOarNa5YvQBi+SegIu1f8PPJYiuPxWXr3YF3WTy6hdOuOe1se6KrYOAz1Sio0Af+H2zM6L81cW
8SdqrttQccYLvSUIY+lg+pqoNzGzPNwFh76zNiNXCZMptuK6J5U0he44GtYRLDzfSGu/mbd6N5xu
T+oce29NahUysnrSu4y056+VbqEot7E2NNC3KsMK1ZWztuJjfMisvsXxnUJ7X7ZuBRWbM1TFqb1z
PFI3h1TLt4oX1cITQ0TYF0ZznBznkcvxTkN/6PbyKQ6UuYoXosbru/+92dPJnwp6F/fR0+0hzufl
1hdahYpOM0e7Pqdb8yh2Zdu6ep8HMHzd2HkKEhSKbIotoVq5dZCgad4SjhSocVK3g+sGAwCeStX+
VgWKteG4iEY+5ili7RTS0FoOxuEsI6CHZDno23GrItAoAsVfBnzxPC/6hJ1ugAkwlRLiyu2un9ku
rVR2MIqhrFXvgxb4VGOFvRej7pgABhCNkTeBOTOVTXh7d/yGsN3YHmsj8JjETEsnHKxzLhcf+JvV
BdjuGfzixdH+2S4u6GLh+ajFoIgVxKvpffc4bMi7CtKn/CmrWJISU4dP3PmnnJw3BzgH7qXpURhu
7XgGcszBG6E84/JfE9rDIDFFruMchsfMz57MR8WyKA7m2jeuMcoS6RZ+y1lujIrHCBUMLeCJnzZo
4IWFQFaU+I43BH23nV4Y+p9u+Wy8GHTLzWd9qzLgVVwea0+5pBXD0CWI5to4bdvp02TpfkbDyJjd
rLu/PfnrwdaARJ2jgxtD1zYHPVlMEpc4WQNUj2jmQWP9LDMp7mkg3Ih6xU8VKvoqtgHDWZThRchs
ssrx86ab+tSKzXveoPAwORA4lQfBMm1n1tkDgyoptF/9SXP2jIqgS9hhnJrEl6x+bsCUVCzAOmZS
0zIYahI64QY30Gf6mCwO6SAz00Fz+wyNNAHT7U23/iw/m/7ot/BM1Xz7ft4WXnlS+bRjlVfxej32
Kl5rmDj6EBo55lG8TYzGrZYfC8pqDU1CWz9Y5clu7pzkZw9xCg5+RgEq4dgB5V21x1EmnqXf6zlI
orWr57WXAj4KkkUNaX6t24rJ9lJ9cQ0K1XyZ+KMOW8ZZbFv9nddbNuY5aOMoJcBySqthSpy86mQ+
1GX1YFAz4HYOkhI0wq2vjvViFBAaWxbYKlmw6ngjdEeM1Nfa1x5qYYTNB11MLocwaUsrnzJUFOmw
y+py44xdMC7CtwZrm5QW/K0irx6kZxZVOI5HgzQeqmpeLaGxnSIzMmNwv6PNoj3rDSYj4zAn3+vM
BpG02KeoYfVQMMn43QTKGBe6F6OYnhRkU3cmtMpfIui5d32Q5oC7jYlLUHgBUMLXBmtTtK96bXo2
KvBFAiPhFAIhPZKl7EtcPUcDPA2H/q4zEzCG41ejaf3BdNxWh4LK8MLg79QwOJBMwDkO2m6Edg4f
n5Z5dGVa3oFTey5R2IkEyrW4RwvW160zycUI2gQWWaTe5XbuGwWgy2Vx36DgrlnSm6kWTuPLQLNQ
NwevN9rA1uetYCxsMs3XQXBO5p96Krwheu/5r3T+pI2fi9oI4PK4y3kBv6coGLJki1V96Km912wR
ji13M+gDZKO4T7IKddsM/SbnLm9al8zFTmSQCCyTDSkhOA4xeMFfCydEsu91za8hZ4kbT5BaZAP0
U5y7goPAbI9uZwovhQSx6BqvNVpXzD9iirKH/lZP30t5N+nHxpYe5W+kqD2LVuFgzUc6z0cZf8+W
aTOUpu8sKA/bb2mF3QaVY2PWgsZ+KiiFVU4V5rqN3TbA4/QxwjZros6vdABqaRS0xNppBgna8TNZ
mpOetyGTP80Y/GuZbrlT3UXAWxig8c1V5WU6qHDnJp79XJvVJ6c5qx6/dzzz4rEI4vrUyWI7oGky
Joe0YYGWUdQeE39aNFeAzy1Qepqqg26fCjMPBxsmYzqUrlFDjd7ZGIWF9jJUdNOkL3W9rZsa/xgE
7W4K00RzB4e6A3JWCLVtpIYbHRi+MX3kuuE6uuZaQ+XbgOeOjdzqOJR13e+1uPRsG8jJ0oHW3c+i
TT1swx3qt8gBOh8Ga5mnVeD4SFQI4+bRoeUjg0FrEum7Aojqkmb7OiHetGxE9XnkT2xsUB3VPBu9
+VT+TJfilHVDSIUATRZOcwWk9kx6TCkE7kp6Wvp5nxKUH+ShJT8W7QfwgW7HXm7H2b8sCBDrbMpQ
WacE+r9kHfWjmpU20CTkiCjwXEivv4ehx8b0oy+gBvryc3MQry0ibv9E3HxjPzafnV2auMrMY13g
Xf2O3/3qi0cgHxo+x+ff0QbRJvGqp+Zh/Iw0r3qCJeeOPMHiB7YTnQf0Tv8+jTt1dvnXBbj+Ceef
ePETYmGiThzhJ4g7tnHCdF+9x7uzbxMNCLLZMlDJLv8lnvmvEU1dd4hpQE9nNWIzjmnUzdN58c+Z
X+u1pgvHCQoHJtfGg1t3y5AcHCeYX1W33F9q8uux16kesF2Nzn5fsMQ7EyvE05kEP23SsFZ4xq8z
ufVQq9ISMCnwj6sHckz0O4m+Qdb+p+n67xG4w51ztkDY+mXQGc5i8RJVudmRYUpPFmwxlp75Y/d8
+7xc3SQ6AH42UhKkZ3z1tLIWe6RJX5w/WXMnTC//UsNU+ExGqZeQ+BlMUVTPnn/xoC9fCJieg1K9
ZaHmq9t8/UYliRRzUi/k2PTpHtvpTogxmHu5kyn1C6jezIPmLnYV1L0BOc/vBBBHcxKe3uLNkCCQ
a6k/wqGVtLDuMJFNMWu/lM12rsRGQglQohUFLQ6XwdTLkV8dBs2LiXvEZmh8vMzaAxt2srtLYWTY
V794BCubaggl7l0JfQ16NutDat7WKLdz25sI23TpA4PvtMHtPVmeIccME23Uq4ofqc6DSrP3NoRI
5RNaeVRqwZB+SavSW+Snyfwl2ggJBDzU5S8LuVdeQcm9qaBA/ZohpdHqETIDCy4d5P9QCltAlJ5B
TJTLlzhP9iluCy3LdnUCzkPceFNdu7OhBaUcdrXDjxQ8D5IhFkPvAnefplNvRkZBs7s+RkpJ5CYu
nhAFXNvovVY+pdOmQpsUN9SsyR0Z3oh4ztDf0e0IsqfoY5jP5wWu6wUUIZggSbITqM2hn2houFsA
nIPCw1IfKkcLO1QJWf1OIRViOajspt/OTpC4WFxteDKLt/Ls14b7uNlBtNcb68nrHOqZ+LOKWjcZ
f2UQp8Eb5K03xJd8fIXqeAge4/8wdh7LcWNLt34iRMCbKWwZFr2fIEiJgvceT38/9Bn8UomhuoMe
tBMKwMbemSuXYYiIMrwlqIajXxwgXWkxAy1MHvrFHjLtKHUMbKLnUHvVJk6tfFcyrZmKh5W/m5Ti
ZMy/OkLPtdjy2m4NLMIjJ5FOs3sX+9TJOZU57LryMC+402i6QwrcTTeNTEzvwlS3qyKx9Yhpqi7f
ZZayz9t8mwzatUwGZyv4wlahTkkQystRb2UX6ohjDAwYtfxoseiqrZ2BbF+ruY2y/KWixIRE4tZr
5YhN6YYadcRJXQ4TVkQFjVAC7L62L8qgO6KUHsx6dtp59oXmZliIoyEhotBIShoVP5Efxjz12qy5
VRnCqer12Nb7NN2VRu7E63ue6DdJRjTp2u7n5kcxppRYhTuSraR9rdbt2G3w/68haf22fBxTze4s
+kztWslCr50wNAbAqQf4Zz+NaHVyrHlDLTrWDPCtOPXbrt8t5q9kWBy5ldwVxoi5PsQUa6NlOFnG
nqtQZzCqxhfYwpIlmeeT1JqBvv7shl9DwWmQlD7rdy8zKBQQDirlQ7e8NCFxJvkPNV08sIO9SR8w
jQ9rJ3lzW90axeTXZbmbi19jX5GddLs06e2i6uSPG04tPaRTIGqUM5AxhmwN2DtPcycEODX/UpQT
fCh3Sjcu5GiHyXGqUqdElLbSUqz3Sn0dCzPwdhI0xs2U3WlsHaX5rEdXZDxsLaNjlYXd8X51cyL+
0LCt9RH7wdvNHyTXS3cUkELVpHZk5V4X56C1Jk9IVbfRN1eUWtuNQuIo/XWEVqXlswpJNpJyryQ6
PbN0Xj6JcqqiuFP4Jug4YEmv8mA6xfhrnF5yTbI1qWf7eMuEkzr8moTDgMklcWU4no12o3xlxs2y
1Lupd6Nqn/RU5qXmzLgPFmXjMrRd0t6LBGhM/SGpdi0WH8na3oY9xJ50PXidZCNkCLrxPmH3W6K7
tX/DHAT3BCiHKztpx51pvzQ9R3ITeqIwBUtoedLc3OAhihVRSwd9L3WcFKqH94qt1aVvhDNmrDiQ
a4jlThMuFelQOFqd3uS4mY2lYTM6uTQmPYczzs+U8yYXG3xJVY3l1Hbo4AwnzdrdnA12QnxwMw1u
kaY2pp22BluEMjfGU7rBRHyctYOZxHtjFZ1wuDS8sc6Ry+1XkbrO9F6H8GWcU70SQxAmVTIXMCfJ
jeXOr9OCnbKCn2XuwVAdJTSuhOJOICAthkkrp7+69XVdZ9dkt1enz0i473C6mfrloPDztM74mgoL
wyv9TsCybNYHxxCeJJa/lvYP2CVSI9BVtCR0ckAVzYeSsD0ls2+ouGlHTKkFxU2j2z5/zVfTkQbr
aGSAYHm6a7DJskuS4MZE8mo5c6cEF45JvTKNHwzynFXtrmWBLPnBPA1ZY+e67GpkPS/myTRmt1li
bxbHoFGfE/N9msAYMS/RJ1JvraukwVurOG6IgTCLwbQ+VEPsRIXgWt2HZhyTkEF89tJ38hvyichJ
Rm2Pfw9QQO3UVhdk0alV8TmhwUmUxR8jAw+e8SCV4i20T05Q00Uyc2lNnY8izt7eObXM0tRKI65G
PIk4RDfOCAHntbvODgTX3NTP2l1KjvkY4BXkz6foYnic9P3lt0JaN7AsONduKbVsSW1Vg9vsI3IR
q2A4FR7OY0+jzYpwqSUOy476MGZGfqme/nbhWqqo6prF6j2f9WRGSqLoYq4n1mwWw0DJ91P0dqH4
/AaYAg/8v4uc1ex1nTZzLeXiSblZfcPHB80Ld5QllJ24812C4L57nIpiGpIqw7QV5TMILuqmLuVy
3JLqbxic2tjjTeKNR+omD7t5jr7rat9e67sajzl3sP99t990Dcbvlz/boPRcyJp4WdfTACrTGm/j
/PTvC5jad3ugQkI9DCjVlNXzYl4l+GYd53Y99aVoL/gIrQqZKoq2s/rYqy3jmIov5vAsZO/PmvAR
rZoz4AAX8/0LA1OwWvMLUXfDAuhvIWS4QIa+tsGSPklS68TkOUdoY8VF/pGrTw3YNKTfpEquGoED
fYgClcz34VeD8K6oVbtdsCYOq5+j1rvarPqyAEUV7ywdL1LJPAm4xdZ5+2Y2TWGnguRkzc/BnOzJ
jBxDpFfsSEtcE38pTR/LX5iuW4JifTcs4WuvVX6Ths+tWOwHzjoBQAdhcmCQWRZnqjurZbDg4NOI
026L8WVctYuQSczhvVEaZGHfTmbsJBTKcr/4NWiMKbX+aMRXdf9WYzg/oWKtpKe2+dCVBvdeYLTl
C7szp8iKk7V2JLqobyoIDt5HJ0FTKb5/kIzhtpPkNmO9DyNpN4Lu1ao3tfghjz9SiEJpBJ5Tv6Xl
vRx9jinRwgWbrAbXmLJme1UGiQdreZ9y5I/pqCLnkG80NX6rGHnlkew0tBGDB0ONibZPpIKnqo/6
5pkXgkXlIjzR1QvxJ+1b1R+lhzDfdZji1d0jTkLYP0LCMuSjXAkOVsUOlF2Ho8tOktTv6TqG/loq
P1tLCCwgokpGaDso3Htiy1hlSf3nZF3rxmp3lPWdOdh6uTCL69x2M40aJH+E1gxpii5BqW9CmMP1
YOFKrULBpwCy6K+q1RWz1cvjkSNkCcqGC6+WO1KoD2rrpkpJwZS7tS4GYqi7rSk4mpJhyvRSGepO
0B77sacIXe0pV7DsVE6RvNhii8Zz0INobANtDDml6NiMyrWiKkgVwclE01d1PVgawiNE1opa7TJF
CDL1dTClQJexx5s0JxrUnRzi6CivDkNaQtkooeI3g9GAaAG4hV9EKdqUsI5hxVyg3A/mg65wAg/N
scH0R5n8SjpVcsW9UiRyLo9DBFCevuKKyJup74fmK8H1bNUHNIHtW5ub9jD2P6DOg04PjmzJTt1m
sFZJoYgMV117+gecHvUFsDR016XaS0J0VNW7vKPT0R9qWXFLrXH7urYZ+dJsLY6BrsmqT6p+uzJg
Aq+3ZZKjt2yOBEuYrn8zRLjds+Ua2Uc53mXDTb0UuzgXdwlnK25NALT8iVnu0aOTa1iF0PuJZNCk
ncpjmrvrliJxWRjBvjYT+2bS2pH1WGRXimDZKC7sQpYAHyNf1WBU4hOQTxuZvsWVqfNL86WCLt1g
N0WLBAHzoeyhN/ePC/zQ7hk7aYz1KQ3S61yJ9ln0pYhvEX+eNt0PSn6wErYSkS81bhwsAdxYfOvX
ZVclInO7lI71aVlHR9Bfu+ENZHgft42tJIVvlW8iu04liW5e3rZ4do4mmil47rtiMOw5v4vj3u3q
Q7MB5+q4U0gfFEB1FlM/9EgRlfQ+jgG1CNqeNMmhvicyV7X7ZHFi/SnHVHBGwq3hWNbHV8XyukSM
8zT+Ggeaye7JlHFovKnC1K3L50h+jXP2Zo12XoevgeYtLWQ7GkkZJnxFime0Rp2HlPmmEKWnrNgR
6UpjkNs6xrVWpe0bVfP05T2TPsSsOPRdfKOG0vVs5HelwDyneVMkxi6D4lm1eqpxfiMm05bxVFq1
ftdlWJpyjclq0Rk8aeI7zW5mZNdSzgbfaG43y542PEk0K1Z+LYNzh6Xo6nl6kzTWLp+1jUTtLl10
PTdZoOS/1J6k6mhyU1iplP7h0l7hP22nGbVRmuKj3RwEks3N0dwVYXgQrIeykp22LgJBrpn+gpHD
B6cM5X81gQAeukmyez1yBsO4UUraMx02BlOGZhbJn3oJ1drLS0LqUuztiZpRzdjF8cnPIVbkSxUs
ExnZK1En8HmVWHBXw7TD7G0u0quazTPt8ntGce7KyRJGpCxHPwHlg8koT4U22WMNFABiougyBpNf
LYiLHjauEW27GnuwIjtMavyIoVci3ynazSC8SOKPqDpG/bYz0sznldsRJalH1XNHH51JelAkKRX5
/cDHLFaLbzIJmXL2iG3zreuPWWQWn5tvUod75fy1krjWSzpCFP1JG2XKc+sn/Af8KFQI8UbQj5bT
xK2r6IlbACZVrQGw/2sQrGuibQKdnJeyU/w1UQPibuwuwcl8LjBe0/2eT7xLVyb/ceakcez0Zg3n
/EkIa6cILdecNUcCbpwUtoz5Lm/erHplN+18VCdXepof8XhxapxxpEhx4+U959zrzNxTurvVsAIr
U6Gn8Z6Yv2jSHWLIkyVcTd17i7e0uCmSsKQXiIctqPixMhNy/U7LTK8r361FPdbqepqtB1HftTjb
ZkAMqiD5aS3bpRwCHRDDLWhuyN6mLJFbqOWhBTyI89keLaD0uLDl9C0dnyorYfElfo5vb9I+LtjP
Ycd0xDSVAebsdfqPdh78Se49pViCRbwOB/aqIX5quy8zIhkjupbJIaqpIsykQLTwVEXPjfylr7ov
o5ibitpJiyDtWZ2Z6FgmPo3NY5rssbi0U23wpaRydU6wOR6PU8i+MU2eMeLORXaAJOO+06WHtunp
mxs3qc1bo1Svkqhi5ij5E+VTjAa2qx9r/X3GrZfkFWJHPmVxZJxqfea0IkxaHdI88fXI/DwyvUl+
UdbyAENwHVQi08Igrx/mutiP6uxEo+RYUCDE0OnTl2qd9mumI4HmhFLe09x6VmXD0alRRpq6uJWd
NFcOgLju2LIL6k/YHRwkeTzKeLwPyvQYMSIuiit9GnbAXpJyKtePJi2cRKP1l3921R2DTc9YB080
YGC2rigb9w3+NFEt+ErR/5xaLCGG4XbGu7hslkOH3AOePQ5pnSeUj8hyD1bDC2mjo2CCkQGs8a/t
hWYslZl8SteZdkjy96opvXIenYyxpxp9QgXwW8C6Na6dFl4vcaDO2g92XA1ehgv0GBv/FcVdXwB8
vIUUZ6GkstCv5+ppSO/NTqeZBADHwFMpmCB3nwOGj8YPCPsQyE/dyu4nzB5JEGzYgptRy4jGWytp
LgnRbbFhDJEzzh+W0Nlmn+OOlf5vwp1S9GD6mceir6uvEqBS1KRgYBPCj1fSCft5udqWd28+rfln
wYQxnm7Am/3YsrcHnkXBMN5C+XOiXN718X3Kul+rkVpEckb1J2Ecrprjgjue2vwlifBa0oe9pt9r
ncL+8aPRK1ezfk3lyUo/evF50kUsrhQ7EpddBz4ggeh26DPbftqnzM5b46swBarC2k7MOxWcUEoF
b6gWB0K8gyzGEecffYS4Ass5fQ39nNTeZDRsXSW+K47dGnd1pa+9lkpKNd95NgzgGzsD2pcuGsT8
3dvpeIACr9Iqi/R4G/3it1mXli1mYUXD8l+rrOw20uCWPn1prPeXzFSiVPz9Otvv+O06c2aWaql2
4Dm05Mpu3AGB2/FO3pnev5u5bwYzf1zpXK2eR0WDkXe/QBiZ3fqnsUtdwYHy4ABLynZ6d5kU/3fL
/+cVz6Z3aiuQZSLH6yksgRcFEb/TwuuzS8HnfymGzp6hedb1K7FcS3pTLoxGJ88Cy/BKP/IEvLJn
zDrs6iYkRlu4CKf819//OXX68/7OxnZqm/VipRfbdSVfcvt9/dYEUBqC9QUSFnQ0K1C8/D13MI51
NUfcLS4FjH9JUfHtUuV72ZAVuEnG2cTN4sNrOHeX0+YSrhz73cZvTQ8X4Y6/wRVu97frnH0SRZ2a
+ZpwHflOdFTobuZt5kw+0jewqkvgxjejX66mKTLiG10zlPORXrkMOQEA2nyqfpGk7Yenfp8cEBq4
VAKk4ZBCQ64ew8RLT/P77+S3C5/BKpbeS6EwyfNJJCy58KgZHCloEHGBkJVecmN6+aV8hb8ymf5b
wb9d8+wVQohPRiL05hPtTuNxxnldEJHUDKvxZj2KXu7OuySQb8AWbMxZ7ni/3rTDzfmp/7q4JX37
2UJ3gEZuGBu57GxLIr95yrV2Plk7bIP3QxC6ult/JgTES47m5IfoRrxE57t0zQ3r+m0b1MVILaLt
mq1b78s3Bj9sTkxN7Wo/BsJt5ibuxfX8N7jFCvvtPrff9Ns1y1bBjUTq5tPo41XEdmh5xVXqm+7I
fQJYE9M++oJ7adj/DQr753XPFljb16URJVwXPvp9dFT8jKj2/iV732w2V67d1bZ2gGzkll/6JTb3
t5vFbzd9ttJwB1BhaqXbedPvs8N/9ky+vLu4iLZFcr43miKgIQa5fMTn9ETTWMY40riOelfvzefU
hTTkWnf5vbxR4f1LFIDvzgBDlyggJQtnIcgAf77MokrHRR1l+bT5wC8UaGGUHtStRdDy3WBcW8aj
Zb4LzScOAMzRO1uaUb30/ZeBAwAog/vv0/abx8zPsRCMWoasi+fElWIspDQkyop3vIVyZgEuWP7/
R/nwNyuIGdBv1zk7+kazi2RwmO065q9NcEBPj3minfKU9QsfKbOPv1/qH1c7e8h9lIdqOEo8ZFmF
P1H66QIqV4lBrPzoAd0y9cGynlKRwA3rcaJSXuh41vm1GxNs4Ct7na518UmGIVbAjVwzETwT/m49
AcqyKiaBtohyUHsRm9CeVnJCjCJIRP60gbkaDRHWvTlzaikxcKhKoGoQ5SJiACf0vtIAFLQSnWt9
aJMPUeW9rv1rWvW+hBGUyPSrKEkEIeajVhN3kKGkLqttSvOdmCSfE1TVNa4ORXkvtaOTLoprCCSd
hRANrJoGk247WR+EocYegQaHEplKXREW0jdhNArXo5l6ZZ66oXRo51tNar0M9W0FFj3SQ2bM6VcJ
aoAIU2p+G2R64pruRpC9WGIBKhUYXOrmAjSV/J3a04fO0FaiXSijI9d3cFkc2M43ffNDz6/FDjhW
zg4E3x77QgL9hvMsvOpxG/BpuHGJuW04Ac5eD6S2kLral1dLekoThW5gQa7+kW+BLYXmSvl6G1Pv
AzN+psKdbN2vKH4gvQUxAQAk0s0KIVj15nz/2EsB4TZ2Lt+Z6suc3wz0+tr8QxJesMlztqQAVSjv
Si2+1las8pbVqftPAsy9LmpdczWPW8an1MlQUQrPhMSiQL2smM0N4pZH8Drirq42jav2ITjjeyy9
GkPiyiskWN04ZeToGuDmhbzFAYNCKrc5801Df5zjd1X4kQLsyjJKog1jbG0Fsa3KSwthtWryRyM2
TgdkpJqKGy0iNIOZfj/0pAUo1pD8QpiD1PohJEFMFxwrgis011LLqWNYttzeWd0x7W6n+q60rpTq
uVJyv5+vBGvXRCJNShQseR6Y4YeipQA7aEmU+iDXE9g2YkSwOG0m+L54GIdrARDUKq+h98S9YQM+
u2F7NUmCvUC3qeJng6zgIr2FSwqQpYD33rfq6wRndBmZ1gMAahzKx3Yi5Vb5SDPgFtCUKOYpxh/L
+ilkxTHWRkblipNYN9Ww7iIdf3cMiARL4+kNV0JkQsyEE8VMx2h0u6eekaL8joqAABI0ypAq85D4
jq7zhbJ3i77A0OB9sUZvMiAXgwW1+UPFPx1EeOYVlGEj3U3llSZozoKzRy3WLmDcVTzP3jLJvjQB
mwFQlo3fVqRjhZ/RMLhtlR/TxTgsJvEZjXi0FOymjK8MbzgjfJZ5DVL4SwpF8qyYnYAklKwqujVI
WgRJz+O+XVDXZ09rVvslyXq18dbVu3kxCOuJ3FFRdjXvzuwSL1QBocfOI/3IztuPqjLBdCihllNS
VK6Ew34KA6XDNTmSXvLEOomdBCRnwkLyJejnJZxKa/xU8sglsdyp8y3VD0eUBj+E6qAW7ytIeLO8
qNqTpEJrNnxrfFk2YlWPMSD7VV4PXkFqaBaXbh3LbtffiwLoLwOUcSpejdqXJbKY2na3QogKRwyj
pNKNWsGB8EqkFRN6SFxW72BLcpuvNbgXNrmwbeq5tXGzdaDuekU374oM16fEVdr3sOSrEfYWazAO
n4zplJOyrfSALR2sIEF1pvUnY3h9hjieC0hGMN0aVrfmv1CFNwEiw5rdT9bi6TmG47ItR0+pNduy
ZcHyf5aWx1j5ZXYvnfyhhSezqINZ/uqJB7KYuK1mc+E4/a4o/+PkOasPlQZnKZO1RPP6v/yVhWEW
PVa1n4Nlp+4uVxTyVoadVTB/XPKsPFRaSQ4HlUv2ruRXzwMfymN6i6AjpzytHNNVgoaKzZtcfDRg
oPrrc+QUfv8FyUm4WK1+UyD/8WvOikYOW1XoFFU+aRPsf8U6xlECoHhJsbY9x3/d9Fl5iAXQLFfh
IJ8s4zM2VzvHEPrfldF/Rq3/usRZG7kOgqKVE6WRcWM6AD/P2lV3rRx1J33E4ftuwyUg2LhEdG0z
9L1wpzmlF9qW92NwQaN2MPk/Ky93IMG5rUMk7aW1dql22/79731Bkg99k/MD0/18NXnlW3ZIgiSy
m8B0tSC7hWS1wQmVm/nJRS7rpRrrPNCoT5QkHUPxf8tuhGqc7/OfzXu9l1yKduQjXjVBpsXnmUnH
rbnTj0z4XGX/77ckn6u36UgNHSoFjFpLlSTzbPUPUwQgXXTTySjKIIfeqhTocrr1CqkCoXnIKhTl
pkt/FnG3M5heQfFxLTMPCsD7WLrSiUprrGpfDyIDLTiiqfLw71/4nwnBX+uI1gLMgzZOO5e/jVY2
SbLCa1IDJjV7Rgo3qxs73Yfq1P76EgXzznDUfc9gwsv2qp/5ZUA2g1MH5ROPzq8doEbn3z/q+8f2
248626fSSl/MtONHyUF2vcFCvVvuy9vap5/1lNPkiq5xF92GtrmrL4OJ3369BqxjQ8MUTz/3xUuW
pepmbd12yYlrJ7vmUDlgzoQ3MEpXUYNd7Lu+XScEY0H51hSsh85agrysJE2g6EQ0A8OmZ7IZIY7T
qYCSyW5Bb5PlRtYTZzvU/v2spW97n98uffastai15DiypFO9xq65NN7IhCOLHkM8jcrkMZzfzPou
WS0/69ZL1J9vt2NTVdGUGZpG1O+fe4TJjCsbk2ZbfJMHyd2N7rKg+jLdDSPhGECDY2u3/77hv9LA
/vsmf7vo2Q1nnZKaaR5vG1MYlG5yyHZNUHx09zA4s/fIw+7WY9zsmXa6i++KK8mBZZY55YmcGFdz
p92l5I7v0GtD/+0Xne0SmYbr1TRH8mk5tHvt2B9VG4rPoQc6uXDv26nw19f+25XOzr/ZUASoHVxp
A2sYao+jn/uFw1PwstNIkGRQYF1j/mdaQ59tT1fprn/Cvuo+DLG+tOUX6cLr+A7H4eYNdh9VtVAF
nMHbcrLIkhkm280vDoidswICg1z54ik6CLwLyTE+8E59TfxLWtRvihNDhHNG7p3Jp2eYZ0shXpJa
bEdz+k8Yg5389I46JrCuE4c4z8f5EAVMx040mPz9ctU7wlv5Xgf5SdnD7vn3q9ku9eeb4afwIRBy
IxrIY88+hXzo6qXP0/VUtE9t+1kpxoWK4ZsPfbsC6DaPW0KNdVaUaGJPEIAWrTzomK00OjAJfyUw
nQ380n72/c3836XOihPmqq0q1dBrtUiwxfhLXYQLj+svcx12jD/u5qy8GFVkCZtQn61D8aPWHp7C
g+5kh/mzP/b24K5e5ZLiO28f7KXP6BtU/Y+L/3d+/VbbtHqXp8airHxG+gHq0c7YhQd4L+5yqxHv
0z+ldsJ6vfRYzf94yeerRJF1nYmapoviOfO1MmHUVoUknlSi9Oor5MvBADO+CfNAnXU30XrY06Or
9VCGV00LVKtzICkhL528JMJdCPLisbToomfFEZPPQntR60cToE8mkI1Shqk6FOXmWa9Wu+r7O8h3
rjVoaKni1wqqi4REVjfu1U55lfu7if6/n5mzMQZewEKIHnetfEGlnDtYcLmRMkMYRHshQBtrSUgp
9IOpNldQFAC85uPSTH4vIYxNO0aueBCiyZ2Qt9YKMmw9DE+KkmLUzCQ7CZ2w/ojrd4PJPgbRjix9
pJFFXgKOMWK+z+LaE0QMN8E0pCz1BGwDVP2lhN1voRCeVcYQE7cEvJKquM7L7CZyvxNVyPNa7Iid
4KWQGuRmdFQe07R+SkW9K83QLo3FkxC/rpAimhXLPMxAJ/3abCWv66B3NHupYthsLl7SfVrQ1Iby
SwaO6cMfBtINcYWAImtelFgBjLqnMYVmX6LzLl0DHC4rSPVlntvM6y7T0Y7Ql2T8GLAnUZ4hiLXg
R6pfkb1cIShl6jfD/l5SI5A1QG698ou1chMxI0Txlxzdqkv1tFTyoSEJHYDuYGHyZyJoEfR3sXuW
eS9mn/halpGFiZZielCZ/Yp994AvpDNmKTKEyNNIcTcL6djlIFfR16iyG5JiSRTra0seithKTlIM
gQRbZTFgZCEJtioBtQKgUVq7tdS4FSqEqhAJBs48Bbe50mquNi8/pZgfSw1spjokaGTi1HqthNtR
N/ZRVe4kg7H+k6rTuwjxFoTRBH17LwLCUL0y757RxWYPKW7TSK2pk+5QwZbOUj9HUIrGAWJrGSFn
yiYZuPB6tVZfs8gxJdElNHfGtHy0dQuHUJeCVLKu6hEIq6gR8ajFeMOzaOBViyvGGB17CK5K0YB6
xTQcSxC8tUdeEePWqi4suBFv2BhCprVbU4tcdkigbVEfK730hkZ+aArRL5PZ04gc6tqr3qrQu92T
m+2YEjgsicfR9DFBIBVPYfhsWQxooDnHeLQq2sdSrgBq8T7MRs/MpkOjZbf9kgRM/NXkZ289xcZX
96atCyT+17D/zEjtrPvGLZTOXefUa9KNVdt4U0+Y8nUFB9XU0MkD7E3DPpru1UQ65rg86ksIt1jc
E1XN99C5aoWEYJlcLb1fRIRNCzOGJHEkaMoL+A6i/AY8PBseQeeANd4q+aGX39Z6k9Kv8OCK44i+
f5AE7I5yWwSHUkftWMA3ibCuXobB0Wuka4McrD973XrWpB8TpMO0w3aCL6jSP+Meo656CGRCuEsW
UQJvyFnE0FXH8SqnBRl480oCCc2sr4Yw9wwc9ufwrsg7t58zN1/mY8Y7VUTA6xh+gxL3ezWT9npt
QT9sgc7CYO5Nu6mTncoEo7RYjD/VnEZ4Zc/ojiEgep59EnUHXYbOWV/9bHrG0x9e5TG07sZRDhIN
aTZU1C5uPdoURzJw5ILyRrKcY9SLQwwA2Kx+6ieg1Q+tuZni/NSorT/fVvOAOCrdidW9gvtUY1k7
qJVK+ylpEE3T7m4QsAaOjJO5GYpO4huSartQew/V5L7G/RcmxVTe9gxuexZRqQOuZbE36LCQ2Jhr
5S3Ml6t6fYaA9YCxkTv3gF/0lRXbjF7wfZqdda2YCEwIho2XuxgRkILRyaCnu8S4MeYMLqk6PZSk
u8cQX02yYrXwbcDxvB5yv+ZnVe3HMiMxMhrOCjjUAOeqEeQxvSNOoka/ryDFapDcG+s1Sp8nZBAW
kKMqP2fCamOr4wsgjiPX72F7bpucPH916s9xfrQ2ZeKmT8sKB0s8p+kWeC+l3SMMquunYuidMFR9
a528WiofoETrCP5EgFer/jIW2e1HNLnlQJg72JJqOsPS7ToA4SSOduL6LrUlIOtqSxIw9YzYSJcP
RfRSWpHTjrg5pMcqxZFmiP3BhPgIaJisBzZrjU9BhQJRqOlO66AoaJoThxIs6luht4J06U56Nh5Q
Y9madWuFb0b/o94kaRu0X8i7momBASOUNu9WIdlwbGjrsQadWXhlFdtdVbkih1lJKu8kActuZmjp
r2SagzmPvCJmlmAKV0pOHJFmOUoXHQd2y062XlcJj+haeFhiwhLJNug1v+Kj6chjinNoyMXCm6p3
sdm/h6Hh9onqpMCyCxaLzeBK488IunMI61HWqe7lL5VR09RW6At/km98NVula2IworGc+tJPZvU4
IzFqISXKUmQLCWCqtPwy4vkaepa7ijFTpOHKTH9iJbIXWZOVUnFG6l6l3Ra66udCg9vPYfOzwzFz
Nd+ELrMVOeFQua2sU7R+pOt9Or3K5YcKz6ooccN4pULyUWQ7UvHS1i81nL7awibAZCOgTdZBbQ0r
utoEoNGM/oY+JpkEX0zvOUl9QYa9yfHSvc6tDiVddCajsNsWtIMaZxwIeB4zz8ipH8prvIVPEqd2
X9SeGU9PljBBcGw5tmJXVMUvtNqxE1PNtvPnILdeKMggyPPN0r+F8y5/MwXBVaTF4cYmQXGaXKN2
uOuMGE7XaxZPLhsDioqrCoVgbv4/ys5ruXElWddPhAh4c0sStKIor1bfIFqtFrz3ePrzQeuc0xSa
m4h9MRErZtaoWIWqrKzM39ylARCQiHeGqN5GTnSq4DK3WrYpikM5woLhMsaitjG4wZQOGTTK+E6O
zXlEDwH3j9GvufeAckvUzsttBeC1r8H1e9CV270smovOcHYiBA/Xh4CmIGlLOy8Z6G5SfB8gG/RR
v48jrqOERALKc89xHCQ0lpVjaTls+AbYcQ5ZD6y62O7rHv5sqyNq8kN0TjJ4TDdP90pPDJPfebqG
T0YKDCobdiJ5QJmcuvYUKg+R+LPq41OPvi8lDoTCVtJ4VIpDQqXDMxBHgQOpFntLSekfNFudakMS
/WlahR9i7gW13Epav0q6eJkBMoT5aRdWtnT7T73vgNebgG4PofHeBR5M43HGaJdUPujECOWWbNlV
9bjPuBh0Hz9r+BZs7daSfgnlRmsrzJwd2Pw4YqOF5QPdVYVn0aUQR9IgNwWVfTpdJcURHRJ6oe7j
ILIlx9uJkoWA4COKL2tvePJVnqw9IJOBelmQ2LHmLOUhO3YpHAwjBgc6Cp/cJsQRTXM3mfUp5jRn
zGbdNEB8Yw5n8hCZkEfMfB8WNI2ogA/+U+kMG9enhRUWawk6UEY2PtAeQLRlg9rybe4Ea0dw13kV
rPjjGxlz+mFYOPqvtEtHsCFduhsAu3RoMJtTooWLtEzlBpu+Su6i9N006qWjw1NlDSMFUjAsF17p
y14rNhl9zUYxNmD4bJEFSuJ6R3kF0jjtnNg85GhyKwb7R/FCNJAJG1L8pA3isjS0gwhw1+B60/XP
gRZgY9xWob41HIy7G1jkTrKWNYebk6Z0UC8VK0X03rDlEck46pHon3l0UtsZcdCLTzeVUgPyBYpo
mebk3VjEWqWx5cAI7ayb8hP0hq1Q/RBs/6Y6dHt9Id4Mx3mIgWJdehOfDTytSHu6FvkDhm5HOU2X
deYs3PRD93aqZG1FU14Bk16ICQBfT10VsE5l7bHmjhz5EVKm48/9bNCT7VxtVfXDxsvKTeFWK/qB
dz43UpTSgO1elYQ2bQ6/Q6m3jVT9TJOXIQahK3yY8lOee0vZ/THED5rAwwPx9GSUgy42g3KTtMca
uSWHt2SIR7Yuow397HrQNCDgR8GzEGZ2p3Fjtn/QZl6IQbjpJPJDr0Ke56lN+BfZ6e6PUPtVQOYd
ymKHiNlKCeiVwtqrKG+nXQXVqFo4nFwhNyG/3lkAwUPpXsie68jjDyHaH0OYB5JfedpGUZ7LIkTU
BxgRyyXzUBmgO3bU4goSjvCQaS+98ejzN8PwNRC8taHcpPVH07PXJZFnavyUKm8RCXDa9iu5/FUY
R9SnU5gC6fDbAxItkRO6snWwgt8lmhQZIbmPacChs8EWTaxfKb12mUii5m8dt4UE5DnJS7Qa2qWr
Ia8EEVzK3uGL7bwSWYOIV4S0G5ofnSqs8GTahdEHHDvbATI9NMk2aaq9YnLZcQtJzs4yMARVfNus
2rUvDvtY4j2p+Ldcp7SK3S0qeZCfql0DyFnLg5WCBmbZBfuKXxXh4Ve4L64kQx1AvsioH/oSOKF/
soaDRRJuNPoCXC4Ad6jXSBWRymMwQQeSarpylycvfUNlb2hXdVwvooSY7GcLfNEOfQQufVAODVBw
I6eRmf1GV8Xu2aguJAU/CvYIfdi+/Cr6gO7NkBsPggV5WwvcXTOcY0TcdavsMS7DQ4onkOK+q8Tw
sul4MyrrTATZHSIKoInrnooBFHcADNoySLbUBjq12iXk+AKS5lzF+E4BF4xektBBEAkaCCIRSRbD
dPYIpzCkK9pdQmKrFUmSJSCb/KQbvyhXHLTqJQ6OzuBuxEreW3Gy9NR1LTubQBVXQ/FHzrdEXVgh
ZMMhHyKtVxayzPGr0twpw87PNnmKzV/yc6iNl6GgAugOMOtwbCSfboed7ERroURAGngEPA8+4tct
kdOxNr+YuS5cTx7Svrv0DAEsAEUAgTpyp97y1n11gltZvQ+drclSeI2/iSh2q6W2bbG+KgPxs4x+
hr2P5MaLVx6G+K4vu9u2LZFNV5ejtIasviQ+F5xAAs7E2/Cllj5yB8wzRY9MNdYx7MEilZYZ9Aaz
fxlF4jLoaLk/7Nibtqw8x7wlzIOSI7yYhZuKi19w7jKj3QSwPene3bpiuwyKA4/NN88q9351D/Ea
qQHPJuFdlOi9GI0LlLwCSJSuLYFlINeLpF1eo5Wi/2ohwfgov+lcGmVqLaT0XtSrRaFFJ1lESEzD
JaF8lDukPGnNFwdfuBWVatGKzxWZipE8t6BNBETQusw6RgJVa+WxM7haPoDy3Jax91r74lrr6lWY
oTdjkeU0f3otX1r+RyIi5ZDR1Xc/EyVep+aubT/64XbIf5WDRd0M+oGuLZIusc3gSSvuAiUno72p
9JfBu0NJaOlXCLNBtLhe6b1Q7keH6e8VZE0q3kkR5FlexB39pYTeaLjXd9YRUf5TOSOI9G975ftA
E1ibO4iSFIYBEFRq26V+aAbUPVzfnpnPWJqeFiXP5zMpXXvWYDV+wjAIcayExc9y6T3KuxFyuvXs
OafKf+Gm3+c0KdlnsiQ4YgHssx3fpNQdI3h0TYVHh3ZSijkl53/7Jd9Hm3RmAs+3XAF1N+j271Jd
LAoI12jo8R+g+CnKhuDhZlZzTED+XU2Djog8Aj+/yORntWVN7jqhCvQBOHx4G99CXAb36K3HNGWs
MKPIspQ+m9sQ5t1qTnv0f8iO/g4+KdwbjeEgyxp2DD7aoHMpUFD+qbwLDyqIcXkFMUl/T9fJcbYN
dHkT/R15kpfBmpMdSUZzoFoVN4A9l8OWSdN3aVfVQzHbCbvQdhq/7P8fTx87smfLHEt6JnuONi6z
tKaEf+AdHB79DfH1pr5p152dgA1XPoRte0hnzuUFmO33wScRwGxw3cgkTsxItShvk1V6BOZp2VDw
XrJ99hxsso1xNwvJmFljfRIP+sTQsxYdj2O3BpDSPI2SYuN+AlMq3tCyWDszoeFyAPq7yJPI0Ji5
3Hu6Kx4TRd4ORbpyImGbWdpMRP0XY/R9OScxIfGy1ipbpz1iJbkRQm0lSCdFxx+LR9XM6RyX6Mrp
nAKy5QJEnd9b47ZpbYjbqH9U22ZJudfu3+eWbyYU6JNurQ9q1MODc4S4m/uRPaXAnprvCl8OqX+/
0qQx6PRCkLYC2yILfprVb6raC6t+SQHzsWM21xfwYstVxVwNRLsoSsZXd/7s3BXUdPGQc8fLwrlP
nuKtfx/+IZVYQVFdlquN9Oo/6+DB+hv9UGycW+PGussPxl2+vf5DLm3N89bv5AhqEBPTvqf1Wxkf
jnYnird1N2fI+QWXn+6W80EmB85COEPRB6k9ivdjOIUd8UgxG3ZC8qBv3dUsbubSG/N8vMl5C1UA
kE3FeP8FtfSefs5zsu4OqGrY1au31h7EEwhteC8N0qfo2b5ZW2s311e/1GoG7GRJsmog7YhM1vfg
WiWD5lViLR01/7mnzi6ILQKm5joc9NvYgRUOnCVAHKSB62yG1kw4uHBs4C9AeBJpWJpAeL6PHjaW
Yrg0qTg2Ixmw2o7sqvkr5ELU+TbM5OPSCXFrao/SsZCRm232Tf3Zi2NL4O36TpW+ev/fthE6kqYq
UlOACCGL06ATSIUSVn4LC6Tzkfit7kK4Ca4CyacebiKgE6aSbF0LmEbvQ5P1jkaW3A8R5TE6jH6p
7QOwyyBWb9o2XcqdC6y8hX6fGndNNeyMPrhTjWzpG9l+4BETZRpV6GozdMrey0i9k5gXDkhaXQw2
RlxSSEQFLUze09balbBNxRzHPUc4GN5wPzrIGeDqRfqPbZwuHcG8a6gnZwnN40L3nuUvJQLUOwo6
04m8M/sfeIOtqqFDp9d4KVRU/KTiPZL4/5YufP14WyAOUNFnrK0/qfHQW7od6Pw3Cpqpnon3q3mq
0HJzO8RmDKA7FEQH6tJlnC7C4TMpk8fQsva+NfrVmb9F0dwOOG019QCTlz5G6FD2AGOCdEnV99ZC
F+SdnognUwAqaCQvuqOvIwkZikFfKAjDKEm7HOnWRue9quawCvJ+nefNeiiKZaU68OBhV2SaLXTp
TnM/iuDoZmRNcKilRt04aM3morpzjO4mlvzbmqKZRLlOQ3zIjf2bAQywi59UAG3YM38YjsVD2LWj
Xlwag293VDMthB1DcZTRqWEZ4xOIVM3ScCF6aeIycCkedpod5hWuWf3Wa7NnJzzp1H5q9L7Bhay8
snrSDOtGr+KVA4i7kVPwLRU/+/q+/UJB/LNtQSoYGPiKGv/w/Rym7Ge/ytWOlK7/FH73n9KNotkJ
Pi9U/39oR/mD1IOkkldbAq3anuXq/hMIODeWiCOmAb9cEqeptBLnqSr66Zhm6ftRezbZ+VB11+2t
9A4wH4e5Y2dLtme7P4L7OZ7P1+08nf756JNcuk+1OBK1BOqlbt61AXxWFFzqWLgVGpjwlVfcx427
i4s/GnLb8fAMLuvRoPifaP1dkr8FFbAED4XQls8uSasacQ9aeQuz/qmrCHvgtjjqE9W5uNSBJBQd
EpPpbSu5d62DThGqHZno3ZV9tVOK27p9tHqkfGKkh0zTjpOBztvHQP9QsIq155U7JVXfPXZ9R+Ou
sdYV/WhhqDZd816BrkEwj96RtdFdpGW0/lBW8i8kbfaVC+tGyu0cepigVQfKlbYfP7kwaar85/X9
NL3cRE2DBUdJTURHCzLrZD1dfWjVUOmUk+zhstoSZ6Qf10eQxpB9/smmQ4wb6iw5CV261302DrEx
N6pNR+eAMuSCAg5I6dlbctz/V0abUskdoy271GK0SFkOgGB2Kv4bgHjGfYms5Lo6zvEJZ5ZwyqdL
hrxQ26RXTgERbyzDAWq4voRzI0wuxSwpzaShenhya5o04rMCO+f6CP8kVZOPZE7CyiBIwuCq2AB3
azPYaWt8OOx2TaAmvNkRp3ku6Z+GkemA45zPdkXtd5g0BMwp2vlbCQbxiPESt3Pmo9M0fDrMmLGe
DQNQsZQEke0A42SdFIdcfjLMvWgMGz+V5hZxZqeb06eFBXeulFlEaBnKEqfKDS7uaM4sRdgA8yT/
8Wxe2+qTJ0atxJidtiyhgzibPyrkD/cgaNANoQsbLZVCXV3fJdPkbLqYk2DRigKve5mdPlKAPAP4
VpXaqfU7CH5fH2guZkwbSrFuuIVW8dlgSP4eWaqgH2zxd7/Cmn5eLGEmZky7SFVaOSL+vcyLi+yH
9aj5q67YZjt4HytMEXb+rgUb8llAakId5yV78bbxilYpJJGZec+c9GkVs7AkbchrfkkotHZjPOgq
OsXasFJ0ivIK10AC2iT/IcbbnDZTE8I+C+uV6Ai/rv+Q6UNu/NIjO1qEZ4HMiDw5NqmvG77JO+tU
Zrc4eQFt0JdxNPem+KdkMx1mcmCiofEN1WW6pd2tLM2OuMIb7ghnN2roR4PtqjcpaoirfjsXfy6t
9PkMJ4cnLfvBAPxHYEAurAIjE4UznORLx/N8hMlp6enASIBplVOTBKuw32q9zjWfP4iFeMhE8M/9
rC7wpY18PuT0qo0Ky4MXppy005Afw4dyEf1HWMqP3gPqa9s55dR/apuTL6hMKn68FZK+LPiC6sYa
bv0Sbvs64z1uUWTE3Vovd4W5SuUFVMEVz6w58O7cDpragVpZXnvJGHJRF/7dvoAjHJXIt65NO54O
zqIQyEWRvNvP7Z+ZE6JM7uQ+rwqEJPm6CvrUEe0XC3k7P5yrws1s0+mjv9b9lg8+blPakzn8U1B4
14/63Ajj/352QyLqhTmgxAhGRn14oFEufFwfYW6pJsEkRG859TRGqDDHybVXq0Rhn9769VHm5jGJ
JU2et7mRsBORml/FeASjBzMzxD8lmOlunwQNYBQIvLaM4ecDAEHgnv5D5NynITKd+oNfDHZVS5s6
Dw7Z6vrs/ulvfQ0tiwYQi1Fa2xqP/tlnak3I5Vqd8ZlO1U5apEv3WNneNprX0rmUMslnI002BJ7T
UuCL9fi5YoRV4FGjnsgeV34nqEVozVEaDkUJbVoA9ascHHeEPx9NJwXCpNEt1wVhbZE3Xl+AL1Gd
abZD3Qk+iwy3SZ/ahFixCpquLxKwiCfYGEsBz9bWDVdSL9FIuuuxyTKThyLfaVphQ+9rcOTSklUb
HkKKCEb/gr5iD/5ZxEx+aPYxmCrI/FljI1FqF8Fbo4cLgtlbgRY95cV1L0brAc8Nr8SySw/sIHH2
bS4vxV7al8gnGoF2CDOecU6akWyNxl9DMIAH4LWIKYS4vT5//UJs1zRJM2E8wlmzxMneo/wrmLrY
CyfdRdxCdR4BN/xq2wSRwZcY9WJL/1X1D2IC1rge1r0vg7oSN45PtZKSj4w4mZmqtubKdi18Jt5r
UwNgR5yiSJO9lLkH/s29AnDAgdI+5PCE8WWsmxJdyFI4Dr6xp4/0R0N6wEEvQtfuc/XNkX8V/aPr
o1V7N+DpnnfvcSTDWEcpo6vD56BMgZR091arvHvdoNiKxx7J9LUuvQnSUTfuVQM5gB6Yb7f3nJND
ubo8Ja53W2jB/fX1+4fbMh6gs/2jTW4q02/KupCq5KRAR0iDP5nnnqrqKU3SW9+DE4ipmS9L2xCs
pmcBoanSdZViDDDi2fUm3Q4xQh7dm9Jurv8w5VJWff7DJpXVojMxIDDA9UlFtcuB45tGkgC9dhL8
Rr37LM8/PLPdIMq30lLfXKRavnYS4TFS/UMVCEsECQtARRROD0Jtglc+ecljZN4GfbzLS2+tKsg2
8umV1kDOcEQyvGc4uUnpKBfg32U4wohicqiTew27NXMkUFyf4aWlV6hVUdg1zVGvbnIBoPWva0Jm
yidxj7grAsKI7kALkddj51Xb9DfoVOuvwFy1XwhGRs9zXMALF9C38SdXQ1BhI52zPU66CLXgDYqD
mO6uz/FCsvdtiMnpjHSjzl0aNNhqjFSPIzjZRGBvB8US/ayRsDIXD/99/H0bcJJdpp0e1hqtoBNa
CEn74vXmzFf7sm6eBNxvI0ySyRTlNssKXeVksRMtMO2ydiuD6B6wCgpq8CblWxCVOwm6VALVwI3f
6jZfBOwy33xVgnXX/3SHR/j6TRAvfJ1aKelh1Yf7Ui5AF93UOYl3FN5InWgXubX3pOyhiL2fvcvT
p/yjImbb1OhcBdwzcosC7qitLHtzceFC3nA+zenjz21onCHUKfMGURHMWOG6G9oesmLSvsHH4S6/
E7dzPcgvc90razt957mqhfq06sinWhXvdbfd5KG6DbChENT7pIPEj+SmMgqnUkUuEiDnKnAyIOZW
cXCaWxnp2hjWtBj8diiaDyZ+DOmvHmx0hN+97u2T5kGkIVyB+JV2kfIeePdC+Wjm974I88yi7h5Y
yMDLSxClQv8RVWA1wwfod1vMkOzKEpeFeN8lv52qWqA0s8j6TJnZXheyjG/LLn/PZ2otc5GKYNnx
D8ch9amu+kWDMH2PFGf9ef1wzo01yZ1Ex/XCHLHXU1DumsQjZfgIi1ORKuD4Xq4PNRfrvhCrZ3ma
LHpFKSJ7RQ2otWkq2e6DaDsASxBvG+2VTYz5Vt62Ps17aFy4SL4t6STMWqWZFnpFSBil4IdcX1oZ
9Qy1WnnqnFvIxYhq6ZQjNAsJsemzxBP8AuBYJ5+gXdEq0RaoBAIamhPk+NfTGOa+eDbOJBdN+gEz
VSUlrEZpuk6LuxLhVVe61ZCFC/5oYOy8dq0H+5DelVMg5FrKz0MJjg0lXBfgpritMWNNso0GDyuO
ORL1ceaDX8jLvv3Eyaobbhkpas3lUtrRU4UQsWJL/9dKuxUfsZK4nys4/6M4QyrzbcjJfYbatB/4
eiWf0k+XkLrrniD5Q7Hv1069gXaznN9bF6Pk2YeY3G+dmoau6fLBYYAtCweln3jmQpvbUpMLzTHq
kOuMEQaeD7BFU9odPDZmvtbcPCaXWqa5opYLLF21ol2J/gT9CAoFj/UKI4JdeppXx7l4Kv+unDrJ
O3vLaBStViWK96Mud1otPVk6SVpCqlnPrKExM70p7x9OVNnpEX+/qNqnUHUKWAyZgvsbvcCiAVA7
9qMNSA6lBGXHrA9uWeC8EIVYmIS/Kkkh1YWl1TWiBetMedbz+NmtfujuB3xT0uVD7fySy8ZZpMj0
ryiBLOLOeDRQzcuDklvaeHAT/VffcBoKfd2U+lueuNtW9j9QBfvoEVG3IlhsJVQOQXxQu5PbNjSX
Ndvh6bRCmHGDxck6kJ0lRMoDokq2CTO3aOA41L24l4SU5AKdJaE6Nlq2j0xlN3qNjR5srX5qpGch
KPgpCoByF/owvJv8M7PIRsTbUn2wRoE2JX/WIm+Tdn9mttb4If+5088+9ORGaz2Ma6uqJvwiXznq
KkoAiwCAzeotzX3kyXWGMH/raCXp9CgBrex6iAIzUxl/6rWpjL/g7BJrupJ2N5WnE53d5KbYJWs8
iz/qtf9BdNnMZUOXyirn8Wyqp8sVFTV9xdE3j9mu3Qi3jHQ3iigQ1GdOyNzaTUJnbfiS6kM4PblC
DZFzdL17vb548twQk1CJL0vgDhVouTpb9ntz7x6gZtNKWIsfNOm3/c9RPxZZjFVe8jRHdQfdn2V0
nC9xX+qifFvXSUhV6kwPBMGXT+i5rdIHbHq24yUh2c3zvDzF5cznbP9PQmte9wE4yFI+qcmfBJqu
+5jUSPRCr8sHsGgwPCnISbDReujlAxI8EYJ+YgNhMdyLqbJywmPtzoFCZ26V6au/Jx2yzIp4b3a/
Cu22DR8l98WEOt4ZDxSpFl7FBSrfR2ho4ZaSGI8Z7A7B8lbXN8Xcla1NHvl+VWViKhAcShseFupH
G+6eVXdf2f+BJYy3udL4zDbUJuHIpyqvwc5n5oTCoXjooa5cn9SXksuVMDHFopRJlCY57/5TJNf3
RgVDJOWK04q3qvvINJPq6O8aGIafP3fdc6q+KuXvGCOyTK4eSjPHOc+0xS/HvpOU3fWQg/oxlivU
8BtsWeEdCrwUu2Tfl7/c/CUA7FTD/fD6J73e+gm0CFz/BkJU41Kmk++D+lZBXMDKPvL62BS4PWkP
Qv9ZSW95/DuPsEaHbRfI8qo1+WfNgd0hYj1IZ8s6hiZOQYG81cv60erQPZGhdtz2RrlQzLc8P7Ql
NV/MfLpsHSsWRcF+EaZ4h8KniO8EC8kzCUfU7M6N3sNKW6S9hyk4UimIxjqk/6heIiEDmUfBGD3N
5+79uQiqjZvhLGDjGirpSZqTnrlQH+vAdhJnEeD5Xgm9nSBeWjsfKfywAqVTfbZrebH48ffka5MU
WI+xOuwrTaIJ49yPyiM3w6r44BMuhSVQd0QY+AErBCWHRbieAyTNnfBJRLea/3dXGca7g9xJqj/I
uBhd3+rS3CiToB71WUxmMpCdntpP5GzpTtJZG4xFdOgI5QZtfsy7TnNdppnkUZtEcOQi0ly0xptx
oHjtLhzvE2s5Nv0sQ2IMQNOzDHhYocRMd0Ge4juVyjJjIZa4GLGOhYy7NHPLDiRlU/Vvrh/uIplK
j7nwFbsN8plL+dLino89CVUZlZ0Bgqt8SryfOhXAgHwyxHVt5hteStDOh5nkTWWNY2HpYTPn5gVs
5Q5J2x8mb9dQEuw+E/da+bsbyqUmljPR/1IohhyJdBNVevyyJ+dDabPcCFNesU7yGRY/lHam+Hjx
oj8fYHIGVEhJuqpq8sNAE8NA1sd0jV0W4WZF1LFlk25GhofNsK+6X91g7At4sdcX9/IUVapKiGHR
oZqcDyvK07RWaygCHg4yFjDVOSOCSxAlRZL+DjE5C1nnaEgIMsSoIDjydmj3jKB2yS42uNal6XY2
sI0b759DcTbkJKXJjKyi/M6QBTqraEzaMPdGHaxxyOh5eLu+hhePwd/RptC1NI4GRWwYTURTRGy2
XfonN+fKneMmvzKlKVot6OTCK81MOvX3JsqdmEis5bv0B4Z+O8Xut8L6+pyUCxuDLSGisg9YFdj4
ZGPUhSqKvcakcHhZBig4kASmLVR9hLoFF7/0FoPeoUGzgxI5Zlg6rt6wElHkAAKJHIxw38je0VMh
IWo/8R2zElj6o5tVnq1Rnl0ko1NS05ZLo9hLzjOixAsaNSGYZk+PtLURDDeqMjxdn9Ul2MG3WU32
otDqaeeCxf/KrOUlfvX0IxfZo3CbvI/QFXUdrwXpMHcdXLhovw072Y9dImWIaCvSyVMfwvhFBa/s
qg3u7/gIxE85WjYz87xwK5wPONVkKwWzTa1xnugc2V/zfIb5u0YV+/i/1n+jqvVtrEmKXDVG11CS
+O98wztFl9PW1B306vAPUlEbaT/Y8hbn54X3Z+5u+Efadjr4GAnOEqjaGXDg6hl8LNsKC1DNMgpL
+KHvlFFbdxS1jem0YqJmI2xircKF9KMGVDLKuM/chjMn5uunnv0UfAc7+Lf8lA4oS5+ddOnX9a96
Ic58W+jxB5wN4IadDKlFlB8EDSNu/81yjyimzWyduVlM7jza666uZpS90jhcZPlrWwyr69MYN/sk
kn2bxuTSqxOccIXxyunWY73lP7sQcd4uZO4MTCJYqGCdUBqMw9MNb6FySWEys61NhOFOPvNenfs0
k7jiCINYZSoHXDKqRTreo+ZHipHg9ZW79FT/tnSTOFKjhP7fsRb3/rZs7bBbIlo6NihGhVhkuFAo
IJUW34u9x2aXdtfH/4d783XaDMAc/ArVQh7x+w4UlDhLWq8STppgfUq6+w46/reefkouvhXdKR9k
OoP4u0potoYo/qNm5lq8bViPwVkmhkPTe5OKP0oPM8nnkhejhcFo372qSAf1BqbvcrqNcnMt6NER
Dwnbifx9JqnA6Ecfj1+OgP7N2iqeQu+Bo7Zwiz81xjY1K2CadMaDRdLkK0x/9xGyBg0OspWC2aIi
rdwYt8yAd2vY/oncZgaL9Q+Rb7owk+/flUVqItwi0Ebex+hC5PmDEiTrxhpWEINWveoCpmvWVQWi
JRSxxsBKGj1BCTKPZmIFUvxOcUBJEfYQUMDqELZ5gAK8D7SH2pU3EtIXM1/y4o109iUnOwlxLU3N
2lA4BbFRrmpBPqa5BZ4Al0hV+CjSOlxWkZ/ee3LyQ5SGdK2iAb3SEjG3+24UvUAQR0DJyxVHFwpR
3jeeuY5rymJCu7FQOoslO854dOT1s+c1+7yRF1mBbFWG7qGX/Q51aZcix+N6CdovwMv69wAelzRA
sSp4LznyuLXDbZkFaxRqTpqIlaVhFVsfpUq0FbIfuSEh4JHrH0EURjh0YuLQIOOJyoZnhve6cPLj
ZumbNHIoWo/UHisv7ZlVvBTJ/i7ilDYtOIiIuwbHIciadYnJa5Udqm5zfZAvzO4/8fJslMn9GriC
r+ZWzN6S01uxDf40fr3t1d9ynNilsJXiO7HpwZ3cWBV6m7Vha1qzbdCOqXxzGQguZbxPCcFDavFA
WLHEpn2cr82KknD/JrQzR+FiJDz7tdMLuXEaVbBYkxBvlwyBdw9/dIXG9/VV+co/p6tyDquanLjS
Tay2k8cTt/SevA/AnO7WW0YUvLGFXYe7fIdFjv8Wrue6eJcuyPOBJyfHcUs37bJGOKlNilRkjq/P
zBJeKlqcQ8a+MIVnF32nOQp6ZMytWWe7qNq6h3w5uv8huV7doPO+pi96NyfPPzOvr1LV2aDU2HQV
uTrODao0phCtpTlg9cXs+2zpvp7DZ0OUmkXZe5xXchPe6p/6UjoMO6D6y8x274KOkjqq0iukhGb2
yqVM4HzcSQGBDDGsg4pP1oq+nTrPIYIz8o3a90s98lFo9W0pzPF0xm4ZUaGZwS883PiYFr53Emwt
2ZgMzm1pKgitCqQhCcJ7C+gloxOdjdbojjspnNUZuFSz/jbi+KXPlrkaYpQz/VI4dbKG0EB5cj19
HQe3lvgaOoekf3VyrG0EKcP9OruHabsuC38pO7PY14vrLvN8RM0e1eNpcSFuAsstsox1x4uoUnKs
qz7E+B3p7deIrh96aZqevVpIvOp5NbfuF/fz2eCTAIFwZ9iGQcJ+TvtThduX2MQLqxLxLNc3KlJs
mbMLh/CFFjkRMllWFcZjOZCJRZvpMz/mHzPGMT/QFEWEeKnqijHtlAmW3lZKFggnU4asXFbbPubT
d1sFNogDdMcEuKnoEhZHbI22OyZ+tur69llO/K1e/IkL3KzDUxGUB81ybuoif9Sb8JgrGCCpyapE
FUr3AOlnovMhN5/Xd/CliK7j2gGJXcK4dtqb7kJBjUrT9wDesGsx0y3znRLFMxn0mPVP4/n5KJN7
w0RCvPSy0DsNUJXbMB5lFTEg34Ti7+vTuVR0o1T6dz6TA+lUghUXYeHBYJOX3jJ5bBb+Mt4RVZft
vEXupTNwPtrkMMY4WRS1H3knHQ0OHCvWmtOvBdMBU2vaTW/LHR3yg+neCcbL9YnOrej4Xc/CAID0
QCmy1Dv1A3bVKQLBmrKWSkzxtDlQ2Oyajr/lbCxPMDK5Hfh6IyFIRZRsPboOo3XwWd2DD1hdn9nc
jpw8Q7rA7dJg3Ctp36E+hJc8opFSVd1dH2b8M9e25CSCiF0/5FHJp2vLG7c3101/I0bixjBe0fm8
PtTsAk6yiqjRrYACvXcSxfA1leK1rrz6ESq4A8jGQFnlurNTW+mgpSGK7+aGmsvMLTkz22nHNZOj
WGtN0z05kfLWd2jSo8jZJ5TIpOCniKnZ9RlfrNycHYxpZ9UUiqFGXcn7KsV5b0N+kjiIh3wfrAW7
XMvr4SfG4dKRmmr2ArhxYz7A/JxHSF3MJM9/yCTy9L2D4mfkgCpfsXepE4TeVkCv2FrlaHhhuSyu
AtuNj9bO1/dzT+q5VZ8EoxoBRLJ3gms9ADnMZMhzLpr3PMnyref5M/fQpVr8eeyb9ht9fIQUS0q8
k0I3yjSQwefZxKh1SWAS90WAYK0QrxLmr/Q3uXPqVW9mq8+EpWnTUW4TGMsDO10QnvX4Pkw3Su2e
Sqk5Xd9gF7Po8+86iUm+owtDWHneiR4OGOj2RrVyrlDKhHW4l/E5yJzctpAV1TJpi5DaTa6RnTna
shqF8DJrDiinz3zrqeLU0Eod1Exmjr7jXgxe6LGvmsDZ5n2zRaF9mwkeBb270lJ2uQKr3wMF2e+H
XrVL7d5po01DBtNImq13exmV8z4DmMpTT1P2huis8yG1x88aR+85Oqdym+9Uv9jgubXy9D0lBi8p
ID/hC9BvZAgkaXGbZykQ7mJhucnGjWjIK+qyUkIgWAjQNgFQnoTivxIhs9FAlZFWie4/i8pjEd6V
bbqSjXaZZSH1/P9D2pUtRwokyS/CDJIkgVeOoi6pqnRLL5jUanEfCSTX16+j2Z2uRjXF7Iz1k/pK
8oqIjPBwJ1AmBfZPS8wWdIwGWMvL9hcQe3s1eC7rmtvc7OB7UFIe22ChX3PpUH934Jw5Hz8ptD7L
4Ogm5wOm31O0hcQrADOqS9DIvag8suB+2Myld5KRqBVe/qDYU+1EM+w0ozbgQwuXdfpvrrifOdFN
0qdcDVWYhrHjjgZ5YX9p5ZYmMrshcmggvxbE0wgRKFJBdh63e/T3L3iWJef2fTHONqiAOuqoFYi4
QE7oyE+AYnjNFmQ1Tn0vLardLU1q5rXDDDmqvMDuVD5Sh7/SEGxLbb/gvZYGmblr1iSJBrDdFFut
WxWofl6sltELCydAn0FQdQjhgTELAUha3fAy9vq4WF83kgvz0Ge5JdrpRthA7fNAhsIVAAkI1Jsr
P15YrgXLp89cbFvlUE/RcENDxIZ6tUu0FBwrv2vzFQRe7n83pZlHlcBj2ISArB1Q3bSYjOY1tMBI
qVhdH+biK5uZugneRBDboLz9d8gLER7oOaVVcOi2eg8yH913Q1SeiqH0isjcaCpaK9MVFD/tIkWt
VjY9LUaX4YKRuJhTOfuMedqGQ7FP4Tqcyrfxewp2KD4JCJeVbs7t3sWxRPSCNsOlNNi/sLr/nP/3
pT+71ERuuqGXMDAIstzRAUQ6t6bm7Ykjhq3N16Wg/1JfE2KXPwPONjYJaUNjoSNOQ7cPFH8jOx6P
lP8WAbPMSbCnI14aAdMTHrWW1jYLwHcdQeMXxJnwh3Glg5M5QBXiWSQ6+ArgpECYr/cOYmxQakFY
mcuOCaETEuTgHob8LvyYyvHE9kMJJ6iEfo/sRv5jKyXPyAKGlgpFgyF7Z0vlhEuwsL+mOhmGs7UN
A3CEFNPaxptJUivZVrsOYu/9TeAsVlCnczp3M7qq6VTVkJ2i85pOmaaCK7wMDoEJaNRYOlM4ptVi
WHcBGsAalg43ip7EVqaq4Q79rSFSOd2KgPKY8HCNdtSPSOh3fpaipbZvbgOoQ1Q9NGKYTlZl1TIv
MVUwV8dsF/DhRNtqWxJz08g+pMrLVZK1Cwbg4sk8n9HMA1Rd16otgVHrbO1X+jCR4iQI5NPRVtFj
8Z/FA+fjzSxBg+7jUSXTqhUZdMR84OtBiEtab8HiTFbyyk7Nyw1jpxGokdQIlt3BjYFKBFoSdJum
N2bbkKyXIXoXHffZzNjMPYCEfoQEGkacFBJ94FHLA0JVl6yydlsIjLhoVS65vPMRZ54iFgoF808D
q2r3DrHBfE4+Ck+3Jxiihh7T4bTMI/NDPnjKzp0POrMsKUElqhrwKvKzEVWnSUH7t4nHX+RDCM1/
ZtVR6fYmmkxgaSIVWuih1Yvfg0jRGlk6vPzS5V98SL10uBMFuE/uMvnQ9bcZSBm4TncqRCVK44uV
mZehebZEaUtRoNPHinsTwTQEmyB5JoeQvL/viiWA1yUPfz63mSnR00CW/KoLDqn50cSTApRm62Kp
EnbpUXc+yiySpJrZ5lxg20hIIFCvIYbIASP2odOmLF3vpRlNwcaZcSShEBXkm4JD/jKuUF/dgrrE
hIyVx47T0YQRN4JdtlrEuSzNcWZWuNT5WUaxku0qWPPUq0cgzhsr7lc+szlwDNDlcTT9WYW+wjLv
1uJdnFkZKc77Kq2+b7/vSeyruzE2E1EsLj+uorxItHMxL3K2p/Posx+TbojAVPUdWUB72fiSH2No
coCIultBg8dVHsGFaRb/hkW9GNWcjz0zPGE3EvR+YmyQiYJw8naIXmj1NWUVZZRNghCKdDulhVRA
CnaapUjjUrR6PvjMBpXVMApoRQVgbMg8KfaPgt/o/asOnacqXyySTMblilWf14fiOM6yiOE4lxo7
cvQzhO2dHoIAUuFOwt/LcqdB7KNEm61CBqtSc0uHGsCCa1n6iJmVUBtRGrmO+ytv2z0IwMt1DPK9
CT1lxCuOV9pS2LHkpPXplp/dYrnKoXvQw2lOkqVm6SBGnkq3EAVE9FjkNzDzC4Zj4f7qMxtVQqpC
IBcfHHgNqF8CDnkCvsZIWEIsoSeXhpqZKGg0DDkDY+vBhDpgA5KhEQaK1tyNzKVZqZfNoQkySKoz
DRz5fy9kW0DOrJTq9NB26ONNqf5eNPWOopxQsNoL/drR/PamKKPHTDXeFCYcMaYek96oz6wagA9J
r9cQ5bIrMKvIBsd7qfCqHCCV1jUlGeic1CZIRSlQRaHRrQEdDehldGjF4XxikX1EP/hNxvW7WKoe
rx/LpanNdgzFMCAP1Sk/ASUQg0IVRH1V9QURpB/MrP/w/n8WcLZZoT8ima4p8CdUc+LhCYDW2ziT
1G0cdys1CD09HnZSz36NXYkSUZOCS06SbETHtolORQbu3NyMndp3iyy0+wHaLehovr4S3wXCn1bi
z0fOnE86sEQXUZvCjfNdFuUAaq990MgRshOD76jhqpB6h7fPkRpBWehRMwYHBWnHz/edpth9fBrA
5pWBhq5DY7UBzzxtsQlFXHTxQQvGKwdig2cxqfYSYdBlEVaMSH8YTVcOG4+iMz2RAO3E00gXUBwV
0X6iUO5TN5XKNbgA0HeaQVot0XObafzh+vSXDsLM9w1jDkabDAfBKCPHbCWkEyEHKuX/mRn85yrP
WdHGKOmElOLl4L8RiCGtBbpBRw/6B1+9S/4NT3Mx2qUmZFNV05DNOf97SnkAuVTMK2SlF4PNYWj+
gwSP/meE+YwYS8ee9DjcVMRbJL69UBUbjcir6xt00eCdDTPz11WN9DQZUDzS6K8urhwRsVstUuyU
5gvZ3qWRZs6ZRfXIc1NAMkfTQf/0LoI1mC2dtloiDftu8P5x5c7mNHsVhCSoGqHnMKzqXhmk/VCj
VVoiwK5IpuwOfnE3MQhYRtI81HX4i/bjQdNrSHblBjIhRXhUmRBWBdFINRP2AIlaMFSZLF5lDOLN
HDkZ1jQeCeg6Ag0Ahd4hoP1980GU8hTE/NEYSG2LAUTH4ob5/ReFLBiuNcD4EViSq9tIyt8SiTjX
d/LiVTub9SwSiKuRavl0JL+zLGwj11BUCj6uD3I5mD0bZfqKM++faJ1fDyWStJP3r1sngro8tKvt
dB1DNWeRKfRytHE23syTZKIzDTOG+Wyg4JlavifATIpsHNhZyidkyZwc/TebhUleDKrOBp05lpIA
FEwHTDLcyzbkY5VDisw3ZE3cMNsCr5q+Lb1Rli7HzEvovP7f13PrQx4PWohKqu10WV/J+gIhw2Wv
eTa5mUlWCtmkXEOatVWh5aCjaNse80kpsUcdqcnr0FWU1I3VelPkBtQnlWpXNr3L/anBSQHVvMR2
RE22asceylC1ev5bp8/Xd2BhOeYUDjyrm0Gh2ICmWsshilDxL50YztguGNkFMz5HyNQaZB2GFKdL
F/kuNVGzYwtQhIVbSWdWL8yaLsgpatS60ThCG+zaz4BzDpeO7NKKzWxeVXV5AcWw4JBRNE9ADtEI
yE0/gv8xlaMbKnd3vFeANzoKlnmk+Q1+610fKDs/Bm13Qfi+XmwyvPwW/HPS6MwiGS0ZYsPE22TS
8fCfugA6oVaROOUIFrLUMr0CYgx3SbeSFjVElpZ9Zqb6mqVBGOHJMD296saryMYE2Pj6Kb2Y7T3z
0XRmnGQiodVKgUuLymxTdKdYfh7hajJNdjo89eLmWKVfLEG2Ie8fr489maArPo7OTFTmg64jLHGu
EoKAD3hhs31EnsoOQSjfvF4fa8kIf5NrnRn9qO9FlY+YJ5SIhtSiQOtO4VVdWPk73zTIIyy95Jcu
5sxIyXofNHUqTZVa4YQQX67Cz+uTWjghc9SMZhR9VCW4+kZbOiN96sAlH5df1we5OA1UwoiqgkGS
mLNdGpH7yUEblx4GBmIKk3opXUDfXSK/YCgCMA2PSB0korMArhyglRPzPj1UbfbE5PIZzeEcEp9Q
Ec2HYssa+aRk4EGm8T7uUT4pJd93QiUCVq+HhE3cuxVLnoac3OZILspMsaUi+ixldluVwxZ/e9ep
8p504u760lyCETEV3auaDDmYiWPz70iiNCUjM8MoOwRxsGrBnFb7mm77cniXs/gBr0fkTYpmxxvj
lNWpF/WvOVO8IFEeowhNtbTexpIqrdqyWcfQ0S5YdARLDdKJaFRA4NOmEC1Xnq5/9KXXHD7aMAxG
NZXQeTOniYZmEJc32YF30MGUu32vsPukyDxdNtxIpruhpO/o696BT/NQg3WCZZ/6SJ7UNnnnrdia
FfQRTHor5/xJLgDVVuRtot1GLLB0aY8A0hmSwRshMV8zDDDwrxQvaEhuQ3qFOqKDTjeBRO0IHqCx
y14mzW+ugsk7DHZR0HqDOaz6Gp04knyUWvoiGcClYeevr8IFX8NQNlVMCkCsDpDw3zs3hDQwO1lg
EUxg3WoDPF+yqyf4NojCXh/qm5fvbzvHGMExAe8ZUYwfGkxMEDkIklwc5CF5liEuYqUKRzJ/GO5S
Acr2npQydKAp3Yb8kOjlbzWQd0HGfLBwppvBrO+oRGVIdepQqA/jYQBNbYDenZodiCicoao9uY22
IQRYgeE1oQuiGslWM2Ovi3vupIn2G9ovKD9l9ZbkyacR+xAOZtBd6fYckiSSjqM3ie4AJhNyoLXL
dq0aUBWXsw2YEsBsMgJhcx93ykNxYqCHsdTxOCpiJUMXAQLAWZDd1UVOIJHM31Xlbszava/HWz1v
IUWEJgUWa6cgb90ETAFRmYarFIyz7zyXShv/xPLzCiSNND80SbQbCuhhZbQerYzKsGpR8BQNoAUP
q9ssTlCMLMz7rpp6nUESklbaS50bB4Dsn6mIINCcBKvagExxJdy2Gm8DiPfwrgahpB8sec4pnp1v
K+4++EllqNqYcxWUNIUovDkqxVHRPkyjXjXCdCRq2tAtsQjIa1SUZ7LuvRs+KAuAM6uxd/l9Vf8G
XGilpvkqHyka5hbTqT+PNmPn3zXzOwlFBsgA1PvYycUHTM+2ExBeStI7nvdg/i+sUM4snLttwFur
HchjDkpgf1wpAQSoQd9Ily7AD4VHCP+cf5Exg5I0fiZncTQUkHQO9hRUwZDT86Iwckcts4bc8JTY
f4nMdZyCSLxD1/B4B/ryHcDL1gBGGJnjGSrLq0byV2pIFq7nBSpdpiu6zEB2oCoMv/42BTmki3Sz
TctjUqluFJQ3hkjBMUT8z2yQWkcdxk1eoXczlkCZiy2re59aEqvBmQxpLAqCl6jtnoClW4mE7uOh
c/0M/InUZFCtqhw1emtS6SEkuq31b3oH8hctQkqPOoTGN13lNg04SqMY1GpEbKUUiLgR1LYFqAmu
26EfjpwR6D8pRIfCFdD0c26fkJStyLmhHxq5B+Qgt8rxdH0EMi3VX1dCR6MJITCsOpKjPywdJMYa
Ivs9O2TNXZmQY8PVEnm/8jBU6E/LX/oOUl+D8aCUha3QdIPWPxBaCcjMExiV7JH1g+WjP12DqGtq
/q619jfqMAvr8CPsnH3ktE7nkSA6JeREbmM0n0B9Wub7Au2hlLFtrkVbww/c64vyY9lnw808TUTC
krNmZFD+wtbHoK1OFx5O35m6a8s+WYSzGUl1GydEbRjiQMCFa/lDUl8kvFBibbREWG6JWW3HijS2
H4OMRWSO3Kk3QkcVEYUdOBRLwR1MI+UuEx8Rdq29kVCZ4FoCLXHNyQHDjkDtx8eP1vRKyCLJwdf1
NfoJl50t0iyQ6imEuIagjk/GjZhA/G5+yDwVUrfsUG9St/TMTfJxfcwfZnI25GTezxZNRrOiOnZd
fKogOx0D3S1SdGpT8NaS1fWRvlvmru3PzCJ3MaRCuhZHgHrQANs1a4BdQcMvr5c6wX/iwv6e1Dzp
gB46iKISnARwG4onSBI66N3Zwc041a0MDrfKWwRN/HiEzIacmU+NGnIfclyneIN0Ybs3VxzUzmvm
4F4TQG5vQuRdnPpjiarsZxJoNjD5ewPNGjRtDF1DB4TnVl6gwUURtjCCmwglpqJf6WpjlcGHGglI
U4evvZrZWfNMK2Il6ocMJ12l6VsAORs04RUujx+u7/rSusyyGUhMxEEIOXro2EOdGvhWJQk9UXvX
R1mwLvP8RCdFUiVabDh0xMB8CqRZsfDI+c4A/Dy90BDQQHtHwMby9zqPUmhE0igAfiHaq1JUv/RA
+2oZXyl5DZLyWj6WwqQ25IWhPqfkH4SP92MefLRldVsCdAU6Pd1t/Gbfa8maoPOSfMYZHgf+6LTy
yQj4SkjaG7L4kEIoUqcT2YkZ0mkogfHGi8RXxlfIKRwTne/TRmxq6ZGD8i8ZUXEK5QAUWrpA+ScF
9NtHygItdKgXvet1fPCV5zH5fX29fwR934fuz2LMDl3PKtDM4mV5aNivMJNuJCJ/ynK4ik1tI6vZ
TkHMcn3Eyzv8Z8TZOYqY5Pc9I1j+urfi+hjnC0+hywf1zwDTB5wZwkpHJQgkqtEpxZOtzH/rwX24
pBi4NMb052dj9G2LCm4OIyFV8l1ooFmwoGveRwtr9TPLM9uemSfs6jatMtINpwZNpqZFT6AGvQ22
wDiNdKVtq+2/gRqbtvza/Zj5LlkaTVDhYoPk0GZbvZwkxKGf3LvGWhrtZZHofxFl/dmwmedKea0S
P8aAGUwumuss/20STlesIthMIuL/gBr2hT2CRbB2QY3mTpVTZ+FcLh3MmVcLjYGBFVXwQ1ibjm5+
gDFhA5HxbJOFUNk0jU1I/BsZmiNhE79GPl21LTgyaNbsVN/YVCLddI0OEFO/Nk1/ZUYgopZAE92D
/s+P12YfOFqQgoSjsDT5veszG+GgR8E60gxfFa/tFlqbtJbuWnCR5LHkmUq9jyFtofupM6BzTaag
sBzLlZqzp8osnCzJFsqBP1HBfx+3ea88Tzn1mzCjB6JOFe9+1yapo5Ti2IHuJeEvAoVcmoEuixU3
gXYsBMLe5ND0CQTwfheNfMsCvk50f0WwRKXxXrR3qnTqlHirJUCSDW+qdkw7Dq4E6YsYhTVk8FxG
+MGI8PKsu6VVUFnMLN7URn7PCnKsJKhjjAimr+/1zwzdbKIzHwBi5BBWroS+b3kSkBhoyKNQH5B/
tAOaAIb8VQ6/GGRl+gFSAeMvCc1MPrqcM2C0eugUFwMglOF7jP1UssAq8vxxKMDFkY1PhZG51z92
wUTPseF1xAxikNo4+JBFqcWvoNHWUQvANDQDkFdO8oXwbuEefNukM9tWxiSOqhpxSCAGKx+gtuW/
Xp/RzzzjbPlnJrpWcqXze0xp5NlaUu46jW10pcDZ+kDG08vEazmicBnd1sknSWr0nLTQnI2tEGQu
XaPZafci55ml9NymTQssV2hz399IMpMWFv9yVP1P2/Qd6J8tRphIY+vrPD6BvdSWJWmTGQcCvis1
XySlu2h30ZeuqQwt/miD+NunREKERI1k2F1AqsZx5Og6u6nLfhXFsPNcXhn0l9RHdlFJK33Q7zlX
FlIHF1+SZ18w8zbwX0RJQeGIzpLELuTWGsLOt3KVOnQUjxBzfrh+DiaL+sPTnI038zT9ECe0JBE9
jCG1BA5yIUEtWSIrWfnk8jMYI09Y/oUIc2nQmbfRSOPT1gdEgIi7RlSuwsVeohXurlhrZe4UcrDu
zXxh1J91qenIn8115l1GrmQGzZPglOnmuiQfxlCufHOwiyxyfX/0tLbcKdJR9fWdMdxdX+eFfZ2b
dRVFSO5PN1rBHanBh6sMlt5GVh9kDoKxhSszndMru/qjiUYRI6lLjGaAg8jXNUtB7Y33n9fnZC4N
M12ns5tZRmOXZ2pqgGJlrSkfbShAOAKSqyK31DiGwtmmVRRI7ehr0iZO3pnWQDRLgs4WkdbNCHRo
ZLXmuzHRd8COSAkDIATCTDpyyCCYUl6IBpqL9H6oHjNoKMqs3AKxR6lkUxT0suDeGNccPHwqXOMI
ktEBbCdSlTkGQwYcOUc9+NUWxkvFPuAxbI4AzmQfpREhtw1qPdofjTzfE/XGZ63VVYqd8WNrPPXJ
fhSy3dfrRAH6RYNSfPJSNW96VVpM+YiaDwaazzYBkam+aoNtk7ewiqAPDwPHpKBXpwZ0vYzfLTWs
vuZ3PmTHrFhSTtDUvo8jxY1bYrfUX4X+4CkdgRYVWgN64UVAO4AIvHGCqsecnmPuQwMoWSLv+Eda
7trxmMX/Ru9HpTpmwamphj1kKNZpTKFpAO0F/S2AbpTPfaiYBBtVbu6pXncWKgjWABH6tEMOoOyf
YqR7Y7+C+I+E3uqHCO67Td60qL2lQ70dg2hVxqnTj8yNJV1B6XXDAC7nZbrOKNp+tfK+Jf1o6SBg
T0pt1bFXrb/jpr8FD9u9VB4lSV0VOXNSM0YyF0pxwPQhs7LV5MgbiHANdsyYaTUReomq2o2KbK2F
/anI6t9x2KyBXgCTUfECgJNNOnkddajYMTwWi99xbSJhfTsWvqOQE9c82qZujwwqkZgtx49o+3Gl
IHTSDu0SDQcXt4EXaH9DGxQ7oFA3qg4L4BswSjVENoe2KI81p5YezDyw8v5UJh/AVULfIth2YeeR
+laR8pskHvGGTDYoSq6BFPb8UbESnDgjGB8h+/vQEukmEShDxtpNLQ12Q4zbNu2sVhggnCrdAlyX
7TP1UdcqTCfkNwVcsY+yRXxXob91DN9GfofcL8DzCVqWtE1WHEX6lkumJRXAzhjZg4r8jQ+gpaaA
0bXCwc7Q09S0Tt2yVVpFHxpSllAxdbvxVVNB6YMmshzKAUKlx17vPU2pbgt/3NZR/NYn7ZZA9vC6
Obno5/+Y5+9E1Jk1MSq5xqVK6GEgr0mNuJ4oGcTjSjtRF1rpF/zPPKKIooqA/W2MTtSbNJ2xlUid
Vd4SemnJPM58eUeVfAhIGZ9E8ZkbmdVXidWEX//dqs0cuClJLRpwQnpIWIDUM3lLpb2BoD8blNX1
kS4GwWf7M/Pa6GBocgOF3UMpug1HKD4UBxUsuKIPvE4G+WVeL6CELr8RzoaceeyaQVRFGzCkrn5B
qMyN+7BwGzSCQkrdzSoFKkcBHCn6GVH9QHten6dPGTihOFcdJe5/qXqOOFGV1iTVApgoMPEVrUm2
xBhaaJsJhyawFBDZzPh/GVjNGWurYoCoZYbTzBP/fQDiOiXtRm1GS4GuoZr4FlfGNbrsFi7R5bQ3
KsOGyQhFeWY6lGe3SPFFOCS9gMYoQUAXJcBFc4uREXCH/i0eZUfWYVN7cFe3T00te3UIOXPpqIXb
UVnSb6EXw5A/3zK7AGAmTuJkaIYTQZV5FL8TZekVeTkPfjbd2fFPlYrH1ECmSSmBJDWHY6kz1B9e
qVMKY5fr2qppe3uQIvf6ZbicFjobeHYbaNPVphK3mNtg+x6zUwOvcyv8SK2Kg2GFWKCCbv7fZLbf
EeyfBZ3dh1YGLq0pkTct0ZysxZCVzvSFd/nCns0LqzwqUsUwMa8G120Ei5cSLDxxfpKL/j2LOVqE
9yC6Z76sHwqK8ohOoTCYWP4o3ePteA9K2AG/WT8MyH3lgBHwoXc0ikq3CTwcgAKlpm268hNvVzQt
xrakPPdiG3eyFaqfgALZiiapEPDQbCVaPG2X34f/XH9jFvCahVLnZVUiAb8X7uQ6Suw3urW3YOV0
l7Jh31Cfn2Han9FmYRpevXxMWkk6QmjKjtapA25RtimfFW/qSSdW9WjcZjuHP18/2pe9459hpxNy
ZkFEYLaCKZgkmHi3k37UP7zjYqPP9PnXpjezVGYDKVyZo5qRgbOmzZJ1Ez/GDYQJ3xN9VcRbo7of
eGGjsLhRu3USdR7tazesbwjzhIp420c+FNqtUJQv9noKLbHCk9onn4FRkmuWNoL5Tgk+DKNBB7N2
jCGMkcc4aNLD9fX6F+/KPws2M3N1laS+XNb6AYIyyNbjLYKoEKqOgQX8PHgIN4AbDRB2zk0kDrOF
+7p4SmYWMANzDq4LlrGzx5XxBXnTm8DNbDytDMu36D5zTKdbh971SU9zurZ5M/Nn+oT3wNVEJ7T2
rSX2aYK5bGwqx+zW/91AM5NXRR1QYGhBPaHXx261T134rmg1ABoWahYLhm+uvyqDwltTpXo4BdFG
TndB9H59Ij97BP42e3Ot1Rzi3cgyDDAeebFNfGjQcL4WqK8VISrEofCUelgXhbFO1BHATgBCkv8/
r93sG2YGrE7R/p7qcCB+YgkQ6ZcrNFNJrvIGmFq4ztAk4SzMeuGWz/XiOc1NEzRRw6l2fS938vvi
MV8zK/jWVTNfySKG6uI+6rpqgJ+SGeq8f1D3R5T4ao0dNFVBljsEHgn9J0puc9Ut8k+t3Gvjbacd
MrEPEFgChIi8+PVJXy6nnH3DzCLwspVAuknBCbpiXn2b3VK72CLtkUJ4DHi7le4yq9goLmSy688e
EKp/o8F6aR1mdiHIjJFpJb4hhhhiOCAeWaKCJZeTyGfznFmBNFVBD2Pkwant0ZPHILBU+9ucPGZD
twoU6PZA7jFvdaeTfUdAnT4neNIG45Gg7U0r9BUxkNCprDauwK0+IsudP2ijudfR2hfliQIwZ7UG
Cem6BW16FVOnkDrLHLwUxJ1aK98gubM3IkBg9NROxmqnZM3NqBGvgwCIles6iGtGZCCYLXC8ef3O
AG0MAYPlkrqpGsBQBn/baJLrD/dm9AiV6VXD0PgYaugJ1JH7RtqASRxJnGobaMFDj05Ds3mh8VeZ
JV4b01XjPw4Dmpp0sJyil3LS0pTfJFDAt5mHb98GSL1xM3YBl7NVNd2xgd1DfmuV+MKVpVCx1LBF
6+qdUd3ENdBpiOpKlGSzmmz1KofrQw5L2RKgOCmyJiGq2Z0VJvuqE55c+G6kZquehvuqzo59z7dd
/5Imow3GKPDAQby5BnwWQaLQ7lOIs0uyuaF97LS1uo8kD/St1qCYNoPYepJlls/QLSqBrh0KU57Z
9ED1yMeIQ9R9LBxkY+0A/bSpQt8SJbzTRyQPSGWPQ2Lz2nwepXRLtfpNQJ85MIatDlVNqaEvExLI
MCS7Ut7EiFzDSO7N0NhFprbOEvjoCtoVreK0YKVpCSyh2YDWXLMzGZ2eTNgVQXe+lN75oQy+Nk3f
jOa45WOJfglIfcG9iju/Fo5Plc8qAAXcANS6rbRo6a0CwZ1s0B4GcLmVXbMKwdnCA9Af+r3V1s0B
CJobA/k2FI6sWGW3PaSIZPlW1m4i6aYmHNJpg5uZrRPqucON1M4CGVBW6MOU0AAFUT+vj6OMpqcR
Rcf6ATjYQkrsTEv3jA2/Q0H3E5beCjr1VFT0cWzQ5k+oS6XCrjikZwZ0r1KxbgNA00ffCiDIlhso
L/cf0NVcUd8HvXxk6XVv5yJ6FdT0kEdaeMRcdOJ/ru93K/ZZpDeUA+1igutrIsUUlOxJ7aFBS0Z7
wNpfN4mXH2pnY81Moj4GUpbEPjv0YboN2nYT1jLQwuZd1ScrucXVCwq77R+TZkke8PJT7WzomSVs
9S4wGiOc4ETtvm5W2s7YjHfZRhndcpvdd2tyd32yFyPoswFnZtGUEzaMY4H2R9AgmxrSFZKwJChN
BgMUJ5PeNVvQ94t6aY0v+tqzcWexUtFoqTpOIQz1DG9wy1XhTSJA7AWvJjta5DxY8DBzZFgw6AlE
cDHNmu1S5TPu0qUJTeHIjyjzz4TorEYsDXFRKC0S1VOr1CRdmnjyBlmbFZS2nKXG+aXpzGIjM9Vk
JefIViRpD9IKME6mC02Gl0PAs/lMG3h24bpiNJjaBzHmM7iKg7KTo9xO5CNkHTjywim8/C4xZIMo
KiqGzJgdBzqIpgy0oj0UFSQCe2KpsheB6xoJIUO+p8VdI4Of8zEQCxgG4+I5/DPwPJSu4wSc36Df
PqjKVxqkHtrC92EQ3xVC66yq13/XIC9bGVVyC6/5CoDFje8nLzlAf6tKEHASAGpvoGKAeKE/+mkL
CS6CjGNtga7EMnropqbeGEAQokd6O/4MtF0R3GbaC4iFkV570ERrUaW3E7qpewWZffzInlKmQ8zj
FTl8Tfd4/lJj8oQ6Iai5BZiBo3xD1G3Ztx6Hdoj5MCm0oqijjkDZmZCQ7NEKriEU0EC18a4F7ykE
OpBxSPS7toNki/Qky+u+O6m8Q1nCd5AeX8vI+JmtdiPM6ksxH8Noy6tk27eqWKEH8Kbuws2o1K+s
Lr2ql98DbZFaaELB/7g/pqJMrVboE5nXAbXUqBqUpNpDC34BiYzohvEMJd+inRX5f82JioPu45mP
jozrFvCyzT0beXaZ8GgX4YjoBgQs0boInmEDbbYXkEQoIQ7qgittCbx5+XKdDTm7XJEwtFCNoxYk
cyCZD+//b0hotAybCHnABe95OY91NuBkUM5usw/5FnDgytIRVBTgcgYeROT5GlRzMnhIAoCGEPCn
zz6asmmXb6vcXHOApvwm8QrU9BtQbSaM7wPEP5raeGEQ2TJka2XylTSmGyJlKtVQFIi+agjOLmzP
gq2bEzVEft+iTzIfTtVLuTHLTeQGiRN5vS2vBofUnjE6y5rXP5s2ptfnH/M3J28Y2yzW00iVjr3f
3xdgJk4J6JaaUJzkAtqwJY2E00jNQcmdqALwluFnKByApKC1qehdv5qgMH1/S3vD7mXErc0Skv8y
BPjsG2cupwyj/yHtu5Zc15Usv4gRBEkAxCuNfEkqb14YZem959fPYk1MbxWlFqdvv559oiCAQCIz
sYykyhnehtpN+5PetcvRz6PZ5I/NFuHEwgu3ndjxQt72lREt55we5zKyybGBSGKtsM530VUWKz5s
K7aJqnjXKo8zG2D8Q2eR4WSak8MCP70mZXnv4yaSTe/Vg6dkbA57vkSR7M2Ka85st19zxpOTwgbB
dOT46FvLDIJmeHOZjzgXl+7k0pl8uDJUmqItgd8YhUOJlaNx2bnwYjKLbb2I1/lDumgh7GL2/3PL
2nFbn4w8+Wghel89j+sGXu7NRo4+kuLodd/C30Q+h3qnauuj8RN2uojn1C0ux6CTsSffMaVaAZZj
1xzyIFqVYXDIPZinqccyxLDiNUdAiTvJ0vAakQH/UHZAcHEHaK54rQGGEIfuJhHOwWmfy7Y03HgR
qNlegooyVOPB9GgGy0kLm2VzMn4Xd8TJ757EziYNowZWKs2hSl/7Ek/4ObX+ky1+MsSkvzyktB2o
JvwRROuuyArHODZG5cUxffQP3kxyNzejSYETlGBC9a6D4er3kQrVxrfXJ3S5q3QyoUkdgx4W96QW
+6zfVDt/pW6BTmeQbW1dhPCN5EKsFioZdgVrFaPRDFYsvepNb5+i5dxdO450Fj1OfsmkwOl6PSki
B18PcCvD0z5aLgxXjmy1Wwvl+fq059Z1ksU2acHSQSTNoRV7Dte12ktnbsNxI/z3swGhDf9+Ep1U
ieWMwALrEJcfBQDrrtMb9ZxNy9wgk/CU5VlIc+AtDnRgZsHbRQzGA8rA64t17qj4JxZxeRKLUgwC
IwoFb0ab+gkJq7tKFp4FLMegrn1T3Yy+imiOOTESZ6Nczan/6eOXv7aWk3iUJ0mXR5EjDiyGxn+3
j8rblOy8+C3RYMEgVXbX37HhTSq/tQrl+CBWEQiOGsTegj2ofQsf4Jqs6ZZRPPLcXwvyLlWBLbXI
pHX/Fi56q1KCokQN774Yj39KbQax2IPpjOCHxhmoEgHZa8NLmzwp9XBT9d1aT6Ah/Rm26TIZtkNz
20vPXlihG5Pagt0KGlrChZ9AdZuhHVS1P5nzKXx/DTtIu+neaoC8XElDBd1pRtx8Vyk2R1mZhchM
BjgUDdcECmoD8lk9KQ3N662U+ksXzgNpdqNFN/pwLMl7kO9i5amqvkZzP2f4yuF3xx7aFtRiuMvi
AWCIYeLeOrI+EwavX4uwO/q7uYeh68kw4PikwHABNG565ZekvCvtXJvl+jnlU+xsqRGHpBGqTae8
K9DvyIq5omLuCE0irCqpad44lX+LDMl2OPp6EAZwWTGzYuSXZn22if8l9vIk0BbUpxKU4mrUr/1b
4cbEiKi+65XsW+bOLvXotytJP5pMgp2swn1C4yk08yKhGrSFSWNWgSKfieQgRpiJphCkkDqkCFhK
7wZ4GdY9AeyRLwbGPkDvN9xQ+qgcisfPdBvCT6vO8WrHXz0NnG6870dMstK42yukXQW1Cq1UaBpC
wUZCxNehCd8KAjCHBCOm+0y9zxv4AyTCyFDXZjxaA+gEI9X71D8ow3MBjFdJfyp0eWtQGdoGDmHa
j69+tP2KsdBM4LmVjL3kN7evFwTo9r76GdwceMZV5t+43Zfi3+XKSs0Uqy4xALokrvoY4G/JGnif
MLGvs5chusN/MWv63Uc5nGNVAP32FVkLDOs5u8B76jgAlz7qTxGDpU9sv3rIugiuA0+ZgMeje0fa
dyF9E+VHVV5k0Nx7iudurbQGZw1AAt4AuDFazBOCe1ZsYzymKf6zAp5zpLhWS9AGSD8AG0t4DpRS
uRi8W9JsxxdghzyWfBt4npGzOx5CTEI8hv6h1b7Y8BOyzOAdmIX9B7itlgtzJK3fsXzdgFwmtYkh
w7korns7bdnCp5ug+C6UldDevW4wNbWx2nylYbdIaQH2dQI8qjC8TINBPDVTLbJzSTd5GoDgcCyg
xV6KxsjDfehmpk5XlayAkp5ZItoOGpgt5JuS2I4itggy9LODWwdCADO3xXgbXNvok3s88IeESFIn
HRMweYm3VyB/WXfKSsp3QdKY7hCAsguAP73R9NZ04nDGO4fPNCimpgN6HJBA4SVaAm626jxulmV0
W7XFA0o9+P4m6mcKWqXpD6IyBbiZeCIiip12zSMEZG6zrIIifr0QLoQgQLvN4hSSmves5Q8U+ko0
aJaxLi3xevCeRt2uAppU63aMbzsUlOBYGbX7JpT7uuMm975/scplZlTDa8RaMy4Kg+a3sjZAhPS7
8FYeGlEVURYtHrICh1py/9bwPSkJKKHJaogCc2yft+wlHu5acqOn2g40ppcBrH4fShQUUglOCmUi
/bVK7ju5thTnA9qcx87PN7US3LDu+/rnvZil/QtjU8x50egBUaOoOYDl9FLV97pHl7L2owCereF1
6fpgF3veJ4ONwfskiXJ4qzFAipHQJ9AzwBtOiHKj6uGYC41OF0SsMbwQaX191Iu328mokyshEiTq
ExdtplI66sW75vwEZWmkwQxg9DLI4mScyY0Am4FGy2WtBsjCSbY6nIuMZs23JWo6+PI4qQGr41os
YUELw8+5bPvivXcy+OSU+pnjR7Vc+rdB8QAJl20AFRAFcu7Xl3K2ZTdJtGsIcucljv1v/yzPd3qw
JKMZdwPbDWo6ygcIcvWs38eY914JQVOcZKM6BZUHXh/yTrE0NFWr1DHlMT3SFCuLoJYRRvBPhsRP
Jz2r0Uyr+mLS8m9pf0uuk107qNDjgB1kcxhC3CTSV430//qyzo0wSciroUQvtHeQS4Qabvo3TZ+L
oTMLOMm4aQ4cutLgCAjimbEnbQgomppnScoDqJMzs5kJKb+A3ZP1Ais7yhseYzAFnHftQUpSK6o+
OfCkEqiU15fusvTAydeZxBRPdTPqNlJ9QGvHFP7KQTfn92E7gX3YPSvIoos7mMZvPHQPlewRerAG
h2nFzKTnOsu/TZiTWZOSByG0o3AA19KnYrsbzUqeWpj7Fkt39rTPbZhJqMkQPxW/RFe5HiQIG+9T
3Fr/0bpqlEEYF346U4MxPBhpfSoV/i2FfxX6RZrdrbiZPJHbUXwQYinRzX8Ww/4NOc76ZAn7sul7
EBmaA3whTbmKgeA+tP6sM/LlfhjMUP/f1CZbpgUOT4uAC8Jxe/TJB2eNnZWZXTr8s2NqaekDcppO
x0bJnHIwaRTv/YKayKFlk/qqDh6J4i5D0j5GMpg6oBn1nJhU23cyP+qputDaY5K8Vz5oCSBdxNWi
7h7RLGiyt656ibVH4gym8FDrQvajyO7gb27Uw1utRkbsuwtJRLYLeSxnUUjAG6RHt3j12yeJPA0M
Bj2NxfKPor+pBzQRD1n/Ith9rD8k4rPWVpV41BvI7FBhpNVn7+4G7c7pPNhTlKA+60umwK1leNNA
+4W2YlNCXJ/e0/g9rLdKtk+0fcafh7q2QOSIAHYIiju/CQyuvaokeZLFygMywnfW1A8XeeusB3nf
6T8hYLblAFhK/Okr71HqmhKe1MIC8EvyVbHcSMFaiel71z9r2jvExMcMP2MwHmwOBZYg75+I+NaD
0Erd1Cj7O5qXluqswpE4QF6LrwDroHePffPTArAeRDMUgst357/9MEkQqNAjJojagwm3AJeTJHvm
vV4/Tuxy6vNvjMmJ7RpIzUCRqDl4eGWL0KKC8ziUQKgBGVVTFWD+UPIGCrmhq+la4uuaQHnNy4xU
u23yZwIBtPwxrj5yfJQC8DAgShYpVJYpnn1i1HeOlJh+/iQVaGNKNdxTUeAxCF6lL5377qU5CqMf
iLYZevmTItcS5cvQwtOoei2wxr4sGSSDkTzkNML0Lgh3JWD+AIYZLOKmrqJggSRnWn56KJ7ikVi/
Lbv3APoXBYeCJTIN2qKAUQIB3cAWZQllKHyjRdMmUACGApzLyCJ0YTETflxf1os5lwqFEKi9QPFF
nbrsKZkT+jnhyq89kIuGlVgmr9p3+OZYmU1v+ab8Aj499pfzAgyXds3p0JOMi5W6C1NeoaCAhKhe
Cc4JVMaqfubmvtisOx1mknERAq0Z6kvdQb+RDr0NiuLNB40hIwpBeGvAgbAiKPr4i3o7Z+gwt7i/
hdlJPM6DHi4KsqNAQJos0KuCylNCvsK3ajWKPSA0jKCcDbDLEHqA6c/MDXQpjTiZ+FSds6m5ggcT
STkQL71L2XObvMI3VG3Szygp1tf30dlYUIo7lUqc3Dyeig3sV5BKpNGrRBBsYKgzpJ9dn1lJMNf/
PNs442Ca0BV1lCqDRfzfay6MZaapblofePoasJs+eovmANEX53MyxGRvBoNHk4BjPnBx9tQC1NME
bnzPPsjEcjAT2s4i22Q6kw0a8qDMUw3TqQphuQDUA/X94ObhUQTKssHGxQtOYUCHcmbcmWWcIovq
yqOdro/LqPxU9CCqhUIfr2+L8+Ty79ym2KKQJryMXayjcptAzxxlY2m6tjAz9G5Au99Vj449BzGa
m5fyd3u0CtzpVIF5CT6q0n0MgWI07cxD1FlNPJnYpCAI9K5tAi+rD0Wum2HJ7RTNQlf+wcP69SWc
m83kZGUaZDsUhtkAcwvczU0GSm+qvf/vBhl/xEmgGhQnh8Y5BskA+OzIPgYFCHjL/90gkyyBa2A6
oS1SH3pkp4F+qyNOlHRmucbl+FPpTr7LJDYUA8NJGmMDax/9/FHiz9cnMff3J4EBrffALx38faoA
zQlZvtydOTNzH3wSDhI+iLhQsEwJcIysg7IO8BgFebk+j5n9O5Wgzv3K6/1xHjnEC0iaWly9GWDc
Uw7DXMvjYnwTmoYaE416QKT+bi6OZiyekrLuELPWSr1s27YjOxISwixt3nMxfGVNfgSC87lg2ZOe
JXd95D9GZf/K3fzZ7yX0LPNVCs6aoaTSh44ng+tr8fsLpptGF6imx1uFylMMX056WBEpWnJUAZEl
NbDqQAmj9YjGNmwojxzPCk5DLVp8Rvku1wck3Iey/069W7wFSJDITFykhn0ZP9cZXgacjC+RelrX
f+VvJ3H6K4UsqCprCvRApySPrkvcrEhYcowdELgafdPXAA/0UGGleHDs40c8F9nAIuxLJK/Xx760
J0+laSenqqtLJ5NlNT16Aj5A6OtjtYyunX1YPetT0VHSVSOyrCEdhXj5ZKuUbqQVNMmOne6uCod9
FBqz5cyDodqLMug7L+NrV4ZrS1d6ywE13PVpnmOnxvF1TZNBaWGCqZOoXqd9UDUkzI6avwapBoIS
0M6o/SUMKOzS+4mVR6fIFqDamCF8ZERhMgb1DdWOymhfaNTuKDkU/r0AtOz6L6PnCQleFdF7V6mi
6xy2P39XpvahDK6oZX1kHbXLnI1PSyBbd8kdpfJr05UwCiavSliZUYbEEvB/aEh76wyyQRACTWxP
1FDtQ/kdAZsCAyoBcnSV1qaLRxWcLDsvnitfXcj+QyoAEsOLWCyOdaAZEIY1XaDVVQZRSNJUD64i
jMCLTKeXTAlYmwzmcmEjNlWTrRNgPd0ssAoPlGiROSCc8BVaI4+Kzw0hYG5TLVnb3Tjha4myIu3Y
XZNmj/Hw0/DkyRvmLKTPozVWTVcgFq4QWRG/PO6Te01Pi76joqiPjqbuNVndCnp//cOct63o3yEm
t1rklBDTcTAEDHFhv0esLrphmr6F7NZOAlqDo7ka8NjQi+IxqWu7wOLP/ITzWP73J0xOZw69NhUp
Yn3EI0igryFHMVjgsS44HLeARLVA3h8RCZk5bwQ8t8CT65DwLhp4gW3pt+I2TMkNLBavz25uhMnG
l3q9ol6DERLYzLcKsQo3nLmhZoaYdsd7Pw2Y52H9ZPfWC28Zf7s+hbk9Mr0Bk8EfVAdgy+Og2fom
WUi2ZrF794FvgNSdVXadm84k/8U9FveajBVL28Li8Gb20/X1CZ1LRvzd9L+UtZNzJafETYMxGi3k
pTioqVEFd1ws6yfZBvjCgpYcHmzAzx3lUGTQfwAuX0cbb4M3PXN1/becv6hMfsu4HCe/pZZrzsNq
nG7W7uWshlH0sc+9oxzEduo/DvQI1vCDD+fvokwM4T71dOYnzJy/KRkydNrGqTP8Ajf97iS2KYZP
J5HvuBvO3AK/8epvCvDnpE975H3d187gYqTWVDVbZXeqFeHxqLRg4khjK48W7ivc5O/5zAe/UMf9
HXgSYmiUKlmaYAc7/Wr4StZ8kT8WW1AK+JJstAV0p8xZgeLxZF+b7CS2NHBQRH8Xk20+Ewo9JyiX
meKFLVvJxssg0Mv2KNcZlIsaVmvZnsHHYNbP9kJqOE6cqVwgLyDKVEZB16NYpUCbH8cufgrMa2q4
cMAcwC4yit1gMZSzEMPP7OjOlfcEko93vW/BAmnm05+zQH+3+b8fMjnVpZTKUFnCDyntcO+uGs+G
hSTM6yFSuRB4VlBvACdYRbcwat5E+7reKKAj4av8R7Hy38+YZEiZJhwgt2vkIWG5Jp5jU3cmG78c
vv6NMDnPsGwoHf93opVqCIC/KndOMuU8nf37Ucd/PwkZDgnqiDKsZS+8PYs+Fa7fZe3t9cB0efv+
m8ckMcj0iniCVQj68NgMure+qFa+E+4C+hqFe+BXZxtJ5/3GyR6ZnNIaImh9pWDIpgQrAgIPLRxe
uH7bBtwMEwKfGmnt989lEVlqrZiFKi3TrN8rVJjc902FdAfVEYvr63Chbvm72pNzHAyBI4AFHHcu
mIHL0cwO7OC1spqTgrqQvv8dafwkJ98V6NKkLyV819ZsLHdLVpIp2+3NeB3pB93AY+qCHmE5BtOv
uSf23yB/Hq3+63NP6VhA+scZ8TDLPP7K+VbL8UAMMnEnFj1k9np9xwd1x8ubjjUGl6G04oIdxL4p
0GGBfM/bR1c5DHp1JzncckFabqCOwF+c8r501LkvcvnC+vdbJxV5RAsVgqQ4xBB7s5I1QbZYHIE/
A86iM6mOXLFArjgXOi54sv35PGISwnykyXrV4/OAOblpbQkxHD7gj/E38Htg6kd2/wzX49ldMYak
6ZdhKoI3k+nYg5icdu50FVRFI5wKNDh/9ZZRwI56y15nSZt0Me8gdunon444OfqRFzpBVUrVsdfv
hRMvI8gLlvra9VXgvwDASCULRN2ZG+Li7j8ddXL6nYhArSpPx3PWoWzVzKGAyOeq3ofwyQTd2Ooc
WHPT97xcsYXKwFWdE9OZm/fkpFP4nkaSh3n/X8m3ECa4Iw1gLjOYG2ZyzKF+CbyChg/aLYr1qJ3z
/zfMxbT9ZEF/A9tJOMnV0I0lD/vV3TvLbg1Ur/XZmfrLeLPOZViXbr3TsSZHUhpyUOEjzAldeRg+
/cTFzLU6fv0rp+B3sieT8WjNFCG7mAyFmWj/E+ctpBm+1KG3PH1uI1xMVE+nM00TROTDsGEsqQB5
WKvWyO/SHugehTAceZaRDXqsb81tjEtx7XTUSepQaXjo7AqMGgz1pm83Xg39RhdFMdxFr19qF9Ox
06EmQSUMJcBIB6c6ljWzqOTvQQcAXXUUwINnvJEIttR86GQNaA7pUIsAHLAFyLOoGBRYC0uCxXvW
rd3KWdVDtWrz7NUbus8UCnlKFNhgL8/84Mv7i1OmoAcL0/fJB9FyyGqFnlcfo9BbUGhBZSKduVbm
hpisPlhOnWg4dhgHvpN3nZWVxf9yiMmqqzIdABAM6mMWAJLt3ovYmVmnc2oicijcjP+1UJPYHYuc
NS71cU6iyoqDp5C7VpS3ttzCOCPzFiSF0WVdmVogW16qQcLzUyYOpHhvXb2Eei6Q6x9ud4xANI3L
mZTy8v7+99smEV4N4EUDODl+m64AorDR60MNZ1MXGqbXt/d/E/r+jTSJ5EKTokrWsQrBWtvE9rCq
jMIGFtv4rfTM66P9SmD8iU0M/Hk0XakAlwb+hpOArg48jMBL7w8ocW6TXgE7hetvRJJRtkN2vq+B
zeY+39Q8vBl4vO088eN5mrQi1PFgewdfry6gDfqJxFTKmNhKLdVmxaGEmPvkwSP5ym3zr8JXn9Oy
uuFKrVuho1tuOxjMZ9tCkV7VFC1esFFGWL8aQcAlgSp+N3dGft+mp1OlRFFHQBgVYvp2DcNEAFn8
Lj7UvXcTwvi7GwJ7kHhiwhLgOVLbZdf7h7Jrv9xCWQC3uUjV0Ko833SBVPCDwXaVF53lFnUguklg
HCjlHxUJHiFGfVu4t2n3QqKvHtSQGMIyaNmipW2SWNplTWgKUsGdU75t1ADJDyQAQrbtVPpz/XOe
xQF8TYpkS6MQf1LhKfY3C9d1AosApckOVbVxEOtUf64YPi90/g4xvZmlSCh9B1Wkg7TSNg2/K4uj
SiHFAZkZNAdMsRyYofMvwN/Gu7peXZ/g2TGcjD65q0kZaF6ZYfTAl45D/ZW1KuS4UwM99OsDjeHs
bLP8W8npnZ2pMeStnDY7uNAokrqnNJTNmM08eswNMgnbMOxjiUvwuVq/hQow9In5LWm1mTU7y9km
azaJ3F5aA8XgYypBAFYBxDvbdwj2yNKbEtWWpNZGAluJ66t3nhBPxpyEclX1wRfNMGa7GQAKXCfS
IZVtn6whcBGCiS3MxpaLm0F7CDVTr+zYRTd2LhUaI+W1bziJ2XHDUrAJsVkcDVKxiWPn2heFtmKX
A63/Hkjf1yf9i6i4Nt4kcreJH4kI0z7oMLf2K+hP+T1/gqbHqtMytvMDHzrxOjBxFErVXt4bmlbH
kDkly2YoFmEX3DVaantVb7mhcyOSECBORV/LnvYgGgW0uv5LKoq1J+dLV4bEXln6tp7i0TMYUgMu
jKs+ai2ZDQefQt8cuEOek3XdO0vo4Npe8+5BmLuPE7Nsf6pKmZEXpGMa83f2hMD1keAxV+WQpZus
thNwWaJVQg5dEewH3CF4Iu3ANE2CfBHB8aaGNlz1kqrwI4CBa49uALw0CcKiJz6QeRtO6VlV4N4Q
5RFwzlRnCziEWGnmLihqRzBMVlpT3Yfut6KhpirlR+G0twxEKaKs9Cy0kPaYQfnq1K++e5D6z1CS
EYhgWQbrm3qRO6g4lZGPVBiKxrdOWW5Lt7nV0BagDlvqSvzQerA9AxW8mjkN58f878pM9kVf0TLq
Cik4wKhzG4OJVCZ42GtmkKDnNf7kzE2Cv2CFkJuqyw4Ub/xdpkFj9JEUjsGkxFKaeAWItxl2y1DL
bAJg4xDe0pIsPXEkHl1kfjOD/psJO9OnHXiAwqyiwOlTWWbrIUhOHoCZfWAneN+v4P3cQx3Szezr
h/D8feR3FQQ8mqlMIcYx2YbAQjRqBD/ZAx5ozQZauyBPmSVcd+AAZUBaG9ao3KLhQRWPkOF59hgE
G1i8qRjc7bK+fU5ABOt4dZOrsKT1mo2r4c07UmG/kyuBHdDSkrg0K7GgnB2e8eL+96snWyQqQwZX
JHw7b+ff+asB7TPQUn7GbhBqtZn9eA4iZ7BxVmXOmVAYQ9qBX3NSkOZZKtOWlPHB9wY79x1Ijcs7
j7brtk23JCps/Firlbp94moAPAv3gQT5d8/1d+6FS7+KDsRHXVeWni3gHDVowbJ0gkUsOTcNjJhN
H+rRhtoUkMHsoP0GP5qZvaVeWC9BOPxSNQpPbsEmeYCqq7Ho1EI+pCU3mbIaAiQf7n2c3betC1lC
yAVAhq30yTHA7qsS9Y0TiUG4tkL61SSxDS1UGGbohaG63Uvg4FFQaletl+zlvv0EahNYC0W+qbXh
SS1KoHArPPH0oLiK+pG7kEQcagFnDW+myjivbfFlVJUJQCspPJemQVRJBd7PWtoeMu4BybygUola
5lCDNh2zryLd5DoQtIkZQYtSbaGEoKjrzJcXIY8WPBQbSbkJVGVX+jjjfgGdu+xWFEctnK9SxnP0
N9z//aWTHZtEAIUrtdoeHKVeYx99EG2X6TIaHGH5kFTJM2mSZzcrIyOKgxu8LNzHcPQGAML5UHwG
7/bgqyug1NEWQ23gsiysBnRYuYkfheJvGxh8Qf9+X+n9KqHhgwzBSkM4UMUJoa7KX5Nd2YVW6NVG
zatV7eHTQr6wBGRF02ATgPqRSh8hGLQ07u0oeI3wXCKqlddakNnx1JWDVzs9uqMx3k+LTeM8D85S
b+7DfDBl1hpaAvLyT5v3Fvy6ZcdbuXpuV6H2mEqxqeNiC/LgmFA4LUJjpIq0TTbwyIIOFqC3wWcK
H7ayTRbBQIjRg9eTA95e6L+wdDD2qemq6gt8PXA/ysEayHA0LaAeTwN41/catnNpCMk1FfoUyZ86
QOl+fsCOdiCw6pboEo+6JiMeXuqNNMLH3bE+NgEAMwQeQaGTnPYWGwn+1a0MWegIeP0wMNJRB0yH
AiJ+fNcavd5ZutqZhbSF5Sag88ggEmLV0cFJjl3/ENLgXsj1Nuuk1+sReu42nFxTKa1RN+kkOLhC
huG3shycYFn4/1PsAvtz57JJiEsBdfIQ2QJchh8dRx+4mGuIKOcx6O8QkxjUyfLQu74eAL/fWU28
KKOlAwIvcDs7WOp4a5dDdEiYo/wdXupocUwiS4a8u4WuxkxEHw/b38P496eMP/UkoEsyijK5FsEh
bt5jrGWfy+u8DA9Z7i278NOpZlLd88P/d7xJ4RLUdd20XAkObcMsqR1g3lIsBvfW8QKLiDkd3vNM
4u9o4446mV2gFi2FTYt8cEH2SCIOUj9n66S6oZCclJHr8oFxuCDOeU2cV9N/x50UMZ7bkrTKOXZq
iRe6UtqGmTvDzzynSEz26SRdgQ9M40aOGx5YTw9tlR9csqIQBHDqDwFhEC+WrbiBsAmH2I3IFhGc
qHo5Wfvw3mU+ECBokTUEUphBvb5+TOcWfRLfJc46Ka1jcoDEAhRF0ShdeCtlO9d8v9CAGheZcgbY
n6qhQ/H348a09YSspRgH1SjIzps8q80m9Y9R4m7z+FiMXaQeQlfkqc8PIhnMsrkhHE2xrLSa+tmP
2kOuqjtZu2dwpdbT+wbif6HIDFW0iw6c9g72ROKnRbTRpcxmkM8XVbarS1GbqgTePUQsnjMnmElE
L4e5f/OaHEmWulUm+5iXz1Nwxh58MG168Xr9I13eof8GGWuyk5OR50EClTPUXKNbJGQArKiJZh4v
Lu+Df0NMjjqSrCTNCuyDVkYfnW3gI8dL1ZCGj7jZlFBFFg/X53Shjvm7IybHXQrjgA4NVq5ZqAvI
Z1Y3NSyMNMj9K4qld1vcjCtPtwNTmWnHXF7N/6pgtXEpTlZT0/OgKBkLDtnwpNVraA0Z16d2eU/8
1wBT5Lc/MPDPB9wYvhfDvsAluGzdL7yezizhTHimkzMls86RfQnj9BE0HpJw5/vboNWtLJbXAsoO
12eljn/uyu1DJ1vdCdLeS2I5ONRDsFQdbQmfQ0NJqhVj8Y7Wo/B/u+UpMo/SrRMriiJoZ+uo1gvP
WwgovqTsLUCwg3iiIXwoUdN0DwYQuB35qtBQT6Q13AJIFgJ65So3gqsm6/3lANRnEcvfPEltJfFm
rtTzPvzfyPzb7zjZDarQ0NvtmAwz8oWC+pGPvNTOt/we/P0EBnYaXQXwFvIqVAeKawoEl+sLe46v
m/yEccOe/ASdQUxJTXA5aPoeBduDDkpCyADui1lotUVrkuiY9PeaZGX+zgkdIFybuWUYQ8i1jzs5
jdxxdN0tuXwYtJ9E900Ndy6HADmydItHtxwIcQjR+xC7FNkulI8ek2eWYW43T67hJCB6XeVon0A9
4akmMbYDRQ+dQ8IFBPm2nhnuQhsP8UcXMEglVNdRif1ddQ/a1qz3FPkQxwh0joKHiqzZdLV6J/nQ
OpXSvDPyVnirBkrDK5F42LUNqKi81x2TVvpTMLwH2XunejA4/SbgCifRV+OUz6F7U8Yp+MnrLt8p
g1jmKF2K5E35bQj2qPFU3ftKNb02UQi+6mwbQ+FRtByvTeFXn7BtGw13pG6PmR68gkS/+E/228nM
J/utCVldR1FIDtqyWnuVOWy5redWY6t2tlS/cAjFTNdw/Itnu+tkxMnuylmfdE0WAbpfvlZ4ahrI
TB0wbo5rA0w2T+7kcPGtMAArAqMA+AckB7gfjFSrOcT7+FuvDTVJ5RSvymJ1nEveZt8kA9vOg1xb
zNYzX2luSpPMrE1b1a8YvpK8kbqtZtbLYSVszehfUAY74LUu8kV4cC197iCeQ1HHeHTytSYXJO36
Uklh33uoIoip8k0PAnwF55GAvVdi7ySvPnSvmLZRYCyp8RLWEPlOUmeum1/1hivrPC3turDsiTT+
CnhWLgJoWKUAchf6ItDvtTY/1NUOPhVylhyT8llXnUWkN5sgie4hyntIYHMZ6k+y629rllgl08yy
RsXG821TMqMd0FrJalhkpPjfcjhk+pYqSYaMQNAGhVkqIIWnslWg9lAh5++ohlcIKHDXNggGN27Q
mjlgqnicepadcuVLKVxuuvotUtTQ6PhngNgN73OoeQXgHPuR8+irdzA9joykGL46oIpruIb4sv/U
eASqpAna50r6Dmv0Ax6jbuApOoemuHTHAJcgw08G5BsdHcG/0S5NwqH3IlU+0DiyKj0qjQAdCo8w
g3YrAgOyodsSgH4DfZWUbyr4QKKYSYsuFUGnv2FK1i7rsE5rvFIfaL2B55+ZZ5rpQGMd7a0eV1th
DNEnSaA6HcIo8dMZniCXBf+T8P+Q9qW9sdvKtr9IgEZK+qqx53Z79v4ieHvQPFCz9Ovfkg9e3Kb7
Nu/NAYIkSIJUkyKrilWr1tp2QYjnwEcxPQ3DJ+eaXXBNkJYywRUiAWYssr3UAkI7MRVb8dA6oj0B
/9z76Fz5ndftSLiFzCmYkHhQxotf48wo211tBBJWqv5ldHDV2R0OC9S680RMCoJWxI49nkzZf9hQ
mPt0vlCWRF3oxyGT60Y8yHm5yJ4rMVr+wj4ZTqW8zsGMK5l+Aijn3PkDor0JfQcQ0m1H0fSGrrJ6
yNDVwV9hPJXTw6CBG9YP4cnbuYvBt5s/VyTZC6a0VqXc6ytBtkxDgCQOmRufqEgdtEoG95g6h3Y2
9ua2U6tnAGkVkEmoUL4hWeG1kAvvZ7CNN7MuPAZB32+M0pD3QgpBETTf31olBNKg/Qt8w43YaY8K
6X0jHj3NLHAZaX4HNe4VQD73Wgxy1Wk2vKLL0fVPvTAS/nRR4oVNC/L6t0RXPTENwIEnH2iKM0Ya
CO9sWkmzZwT3IH3sh86CvDrKjTU6VmgrTk8yEEN5CdyNoLgEGsn18EmBEoDw+COa4xTtx+BWCgwP
4gieNr/1+iO+slWhxDwBoqX3wzoAIXhbJ85MhJ2CIqqjpLItRnFnC+FdCqZ9pPOHinR/eqJZkahZ
KdRxRaldhRre5QBQqMV+iLvdpNsKLf72UJIBJwcFSiHs1hktnKkaCyvs0fQsxNQJ2mIXQ/FFrdRd
QXowtSIzl+JDGMsnLacYt5NXWa4/kV5fV0OwiRcmQ1gDrc1kaeTJTBuXpt2uTcuTiCy00YrWihXJ
62R9Z7RoXhBX0DVfjkEVWPeHIhZSd8igwaNWlUt77dHI8LbSi+hWiiD2FzxORmhrY+wtz6JmHlec
q7w8QH6dcOAiIHCxFK3ZntBUzmVOpwFXmZa7jsKnh6NXiL1bJpPTJMeonP/WyVYK71HuNbWn6+Yv
5K8w/W2didclGWf0ImEd4Hq0AOX1TE5C/Bll2qtRSpzoeOnZ8sMa489FNYQuTw1rQN5EaB7H8rac
b6E6hSKEDNpAUCeLxC7ADpFP7w//1UrZvpJCJ7kwO9guWuBDlXE/pOCTNW1VcqIo42zrBSQKXsbf
+8pWjsK+quO+hTUdDLldm9l6+qLXpT2XnVNq+2w4kOYoFHA4IHKIIWLex7txfFBAbYRyojVP/vXV
XwA9/PxBzDtY6NAuE2b8oCm9w8jOXhpVV0x19JuJlYR/W3AkFbSB5lFnR2azCSH+WBmabajPuQaa
o3STowkBPatW4f2yCynjj61injRiOBhavFwAhWgvBVJEiIIl81oDpXBAnxVBvaHZc5irtmBMjh7c
lmXrxHEHaWEQn2YFL95fKBj8+DlL6D1712KKpUmL5UZEgvQ3rW7rNnSTDO8hbW0MxI/mfjtr0LS8
7TLOe+PiRnwHdRbWo6fJUGJYTTwQUf9sUbwOhXTd149F8Hj9MPAMsTsepTWiDwy1kemmYDoT8Z7S
xBYjVDrv6150b2eLYrbTCPqpEOVaPAx2izbOivqGI6EtiooZ8UB8y6P8+z1WQnDQzwwyr7ZGbBAW
8k481BLaYOI+Ke4rKkMjCXXrJnGiaQ26yiF4ub6lF5q+P80ue/7j2MRiNExIVEQldXWjdpJpsBoI
q8rhbVRBLleAGpV+EoybBHORnfEWiE4wFr6EUfK6jNdmjfSN+qpwmKJdJW4pWNKE4mkwnvQi9Gsd
j/35mJWaTeqXHhmILkkrVR6868vg5nj6z2XIWlHHhYAcT9woMagLLHm0llFCxU9vIAMHag7+eADX
KBOERKLDBfS9eIhzuutbyWnCVzF2u3AvFEjpUoeOOWakCnQUnzT5OUJn/PqyL7S2f349JjCFapWT
fPl6IAg3I8vwKy9xzNtm3CjdjWC3rmQnlqli8d0Ks1Oz0wg2ROW5KfaFZ/r54WVxKYJcCN245PWN
i0WqhQvmMDVegZTK7cC3CHSq34MQFNA4LvCCZ5qpywbBFBa1jo8QIKtNumSlCuC3G/KZc8Q4T5ev
zuXZRaFAqATNiK3WgGcZKeTJx6frX3M5Lr8yqm8P8PWxzyyYeR+OYgr3pin1LggzLx9iv5Hfe0UG
UOG1G9+u29OX03HNIOPjokmaon55GKnB5A3IYggqyTR9FhWvE7THWoE2RIF5rjJ3dMFwRK3wc3QS
vEi+l7r7QAeeowEWrNQ2aFsQTNIq4BO8F+RTn6A3XkAfa87dsRXdbNCdcsbbQZOdvpqRVLypwHzU
9yWg3lV5RCb9hEG9NnozgSGIIXWYzM07HZ2mNNzM7PYdCgDiAPzwNul1S+u22fRGtHqntcLaCN7l
SXWriHi5dB/GgOO9m5g6A62hMUPm8tSR9YR3UzO0VpiEdpR1d7H6YGTZMYQq9FAazlDhWkA8iCTG
q6rfl2OzlfNua5oh58JeziTPvjHj5YcIhSaMdMDLO4r3HwGd6QVqAG7tN1uBU6e7eDXOkjnGWJRL
ZqIsGQpoz9exGnjFLOPZUnLi/2U/eGaHiSFxE9Wo78JOV8xPExQotQx5uSuYp0JctCHhESDcLnU7
eYFmQiqoTTgr5aaJjP9XoeKmxyp+Qjn+iVvxQyjHQ23eKeZGElfGqL/H1SocBYiHvsnzXsxDEPKs
mvZOB142nO0yF1amzJvf4e0/Ex8mDRL0g7Jc6MF8QE3ahKIpd1r/92zSkjic7T4TA4xpzvOaAH2X
CuQTAK5j1ymejH5OmnTgiG86K23VfVho97NMFtlROgjQ8MGkez+5elo4170K7wnBTo4GA9D94pKI
Cuipy+gvmTP0Xkl5GxUg3xeQuUnRrsc/66DEB0ExCx3Xd6nXbDqtItKv5qBfyRonn/uKQL983fcu
sULaiZCJWZUgTEwb0VZzh2xUe7iFem/o1k8qJLr6R+lRTm2w5KyQpPOHKC9697MfsCSc5949LqhK
GmxLoogvBGdOiSAOEAzeUL432Z9U5TRelxN/bcFMsgzyySFrl2Q5Srs9IPGWgVebJoVroSd+OHAw
FxePOjAFgA7KkqaynBFDLGYBUZG9ZtMTHfb69Kcqb68frIsB+MwE42XaTs1EqN+CYXahL83vzDjl
eOfL6dSZCcaLNDMdq3qJwFUheyF0FQxogAHu06U1ZIWzx1itVrnwaspQijaMu7go7DFb1wG4xiFY
UYLIFlpOlt6+JMKdbAJkOmzl+S4fuGHkYuQ++6GMZ6EoxAVDuuyFF66a4Ri76QdxRruyMKfWSV9P
FMOdbP0NRzrkDsZealqAUOr7czM+h8rx2OQ5Nkoq9VPcbqPwVWkLe2r2GXJvMlbQKc4fZJCTGHcC
vVGlyZcTcXX9QCwf/NcJ//4RCgNHM4F1kwcJV7pq8pUwJDcBGZ2ZFnepwWO8WS7LNVNMkjlA5yxq
lsfZMomv2pEtG27o6mA9VWy5sIrS5s1ZcL7w17vtzF1IIji4ipziQtUvBjiWxiRZ9TKcJHhXaXVT
AHOrzSLPS/K2lHEaVWnKCxMkrI7SE0RHbaW/N1G5jPKjqFFAKlGhVbQbiXhmu63CyBn71MoABtcK
aBmA2MIodDcAab2sHijdS+C4A6PbKtPJS5JG224qtooKXZTrB+FyyDk7CUwiqwsmhOoj/OxasQ2/
O+ABAPoejOP7IP2tLdpiTBzATiC/ff4D5HIANtHrkXSw2ekskZ0SJUOtabA+QNQd0t9vWuQvtKAC
ZvLTdNeHp6TF2Difrepy4nVmmVm3GUdSIIe4hpo1P2M8XvMafwG5d5kHAjM7cnmTaheD2JlBJqM0
pK6X4gQGzaQ41USyM+M0gcRK1konVFsbwzK8b3uxrnVmknH7Q5clurlUJHNU+mavXy80GECuAHWs
2pAe5FyBy4Hs+2MyIWBsIRIvLyuUVTQlsucO87EDaHI5J/byRfs2wzhwrSxLvTa/zozk4aHstJUz
QzfRoc7g1FaJATKfuJjAKZ84li+H0W/LjOuWpngidEnPpKq3y3JY1fKpEqAcP36U9SaNm48o8zGU
C7LACriM+6A5ZaHmcn6FfNGh/v9fYbDyeXNgtERaKuozeEcldCcK7SPppLUgD1YO1wMq86Gf122I
J2hEfTFMOcFDvX6UDZFx6VLQgsSvHVG+VVzNyKGW1W7G5M9oVNumLiwdqiI5lJ6b1J7Ublv3LRo/
u27yJPGdRO8G+aQz3ZptaYuJZtVx5kh97cigUxyBqEtM2U2FzBlR+qUDOFSkU0pvE4DSiTxZstE/
0HEnYg4h1sBjAdrSNmnsMqtssRbsGgvPVPC3YxpT21HAY8yw3dRZ7RMkHJwPcTmyfX+I5UOdxRkt
JHo2ltiGuaceJomhu/wydrkzYYHQmBqW8YjBCzBdFoqFOwFCn2B48/qPkLVfh1IHBySIMqGJg9Fp
RWd+hS6ptIGQencsy7uF7w+4TmmOITeoKmtQOsTAYBbHYRhqdxoAtG+kMfTUUsTbQY+AoCw7epvr
rexmUy+5SkYaNzAJ4GV1T6xCqzDFEImyreozpuNmQBpo49NexEfQb1NNtHsjXS+SQ82UWh0db9VA
XQ0jWM9AXo00TpcBPzqN8Ws/bmTUN2eqAopRWnmBaUTpb4wZMFpoTtnsQK/hzFLogz+yMlCPKwsI
YN1g4gmPIkuIUF1pW4zp4b0B/rZ+AE9/dJ8BUjj8zcvnaforIErNIap1AySOC+iOEmdCqz4u3mKS
A14z2aRrPFVelQlayFKF//gvBQCna8CNMj9Kqtc0hyieLSVvLZIEaA5uWuW2yRCalL+NfgonCEaP
smUsNLmYFoHPTqTA7ipll1EIjvWhJQenIbtL2/tAC0B61ziEdHYtEqsV5+c4xvxR1SPPVYATpBm6
fWgzGoByNAs2BRKmMw0OBegDUCwDNDFy4g5qGkZxUrR0PmXpH5Legn513Q0PsrEp0R2dQKoHcSup
aL0EjR0Rgojz8LdD2bRQClcXIXQWTWCcuBmlwp2n2snzaj0SGer0PpVCx8SXENXaKbrnEJuYv9eV
APQ6vocImTz1qGollNDeRRP6IeipTkFiq6S1SVr7Ks6SoN0CDGiS90aGFls5+13y1IwxJuv+0gEs
Rxs5WSvIctpg9gK8DKt+pYEZIUBcKJRHoq1TCVrddCNWNx1RPVOHIIN8yOe3JoBBA9vcS8BZwsHK
26jETQI5Ef73yBqAfNRtKm/GHPWox7h4rtpjku2GEeD7GEOnioZ2Ij7vbNXhMRBuQvJoqAra4hia
h85CoYFzRNmryj7WVgGMwXc7kuAPY4gn9mQXoOwVMMwTlqcqM+BDJHshCajGxB1UTCynqY9JNtvM
RsA+kKsYCKoyNP4gatRjXq/sRmsAscYkvg8x/jb6m8W3S2qnp52jRKsJ3zu90bqK4ww4roBlVarA
OUv7OjOPmpBZmqBZJo8o/lfs/els2HwN9KIAOqHyeezJsBZiWAgDVzWHvSn/n5nZGFNMgiYMDUQ2
UsnEbN9rNaX2PCEpnT6vu0/ejjFJGSVtGwwG9PAy4ZT2K+h9cLIVeUl6fjx/mGUwOVif9GhAa6V8
rB0MuYKNKb9dkmvdlXxylPyP7sMgNsSzH1DyBVsBAX7CjsCHe6xP+VFwtPX1Bf/K0Zifw+RoXdDW
vRzV8nFQNvXwqNc35uBfN/EF0LmyZJZgpgx1gYA0RD7SyvBm1bB7KfIo0ChUqiBwifHVUvWK+AnS
gqZlALxy3T5niTpzcAKp1uohoVhi/zrUH/AatmZOnKvGXSRzcgwQTxgYRZAx8ZnZUvgHc+7ophOM
fFd2T4t1pkMY7ClIi70wSZxxU86p1ZkzJcjamMglNtiYjiM0x2bA6q/vIefUsgiVKJvTekzi/iio
AsIwGmHBSe72ZktXtOMUoH9lkz+P5Jc67FkapUJ5kqoGVjPON2Yf2XX8IIqJDamlXTgMNgikOYvj
HRAmjS+qBO2iJgfJXv4nK1JfTCc7Rsi9voW/UYQ/18WiTxKU+6p5gpnakd4aDdUm0P0eArwMXqFF
6albvK53w7r+g0SHdzo5J4TFosyCmU9lmSM5dkYUXSQLYszHYN1uKSyXXpRyHQsnMhjyz2S4rUEA
LrbLidHA8gvcPzEETyaPaWryNpZzOA3lpykMiudiKtXmUf1DTsV63HU+HKg/4oRayr5z5keMmDoj
hAVuOZ90KYtd8Wwm8/TExdMnAQDB49xIdiuoGFQfbaijOvJQ3nRAH2vtcBBM00qlkvNJOV/UZA5t
PYYDSQd4tXbG+EcBlUYekPl3SeTHgVXZh2UgVHJHBrwkxI1sN9YAWkQPMekk+Ej5RMt0eAil5Tf/
z9sJ/eafH7KYJiWqJpyZUJxWAP/F4uSORD2keuUb+WQHhuTpUuNc/4rXd1JlJdvBslSOA6jrj0DH
ryTF65vcu27h0gGVZQlYXQz+46/MAU07PMfTLoVHy4E+AREc6TQvIf0mnXInw9PrurnfnVF8uHN7
y4rPPKjWkVFJprrDnIThqzYU6D1w7Fmz3R4wBsx5/V+MfOfWmMhnSnkHuSDsXz1EdkLvezkBkUHq
TMN+1gARBRCm7F6SLBytNgpdzlovnZlz60zsK7IuMGSox2AONFwtEPSVIlolBF6swFsGQ8zBTY8o
KicndZsf+a71UvA4t798+7O9JlkV0R6sk1DkxGML5dvIwECY9spZ5uIu2atxbobxNFVvVFoGNv0v
Bx6vgIIHbaK4LtelI9zwCnfcA8Q4F2OEWMkMkC9GHCc3sqsjtQUbg5U+1CIg8fkvLuD32iBg8nML
NSoHoYoZhWMEovK5WgVDxjsl17dPZj1LRbMpK+bUPIKSx09X9CG4D1a6LzqQVztG/vWPdf1IyKxD
KYapauoygXpdOjgzjv+cECs1Mt7Fu370MaHwc99CEQ4LcATY2ZWHCQrvVuxGHgjcQKxpTRjxt9oD
XYOEw84eyvZfIJV+uBmZZc/NG7x/47jEptripnmNVwvxem4HXuOMbnWbrVKPVzTnLZm57ZXZGuC7
+fJs4UpZ/WfqG3gPztZed9iyyFzqjuBaNxJOpGb2jjLhWZRhGuYZryWrjTm2Lr4Iz48/c7VrSgVh
ULGm0YtuZvy5hrMGNQMS0ePg6JvogAFZEMxC+zP1e1v0tBNEhCyc3MKCrsvEuY2cyy+zgyVGHcRG
rAeYqLZnj94WXu63iB3hy0KYx9vp3x2fn4eInSgpI60eJQFJRuMCoH+7AA3bTWqTF9UiFqYdVin0
FzkB8lJuerbj7ESJKoVirIMH8jhg5jfP9pUCrrNed/r64b/yBF9bfRYcFDzMsjFHeSQVRSuOczA1
HkAwwlnObyUCZg8ZR6CUYQ4yAZygxp3c4kVaAbhom38SrztkTo7GHZiOIAjvxMfAbjbgmKKcJ9tv
SAjzC5iMI1RyIyJzvMhZ9iAMhwDFNnqrJIvuhUMMwQ/JNU9oun60AIek1rDiPXAuu1yQEun4Q9RY
viX4YEmujADhEfC1YVzr6ezWIwcG8htX/LXKbytLlDn7nOVMgfFJYKUyX4vCq9PEm0DzBaLQRyEC
sG8CjxGojSya8yjalv37Hf6/LTNfeBiKoQoKFL+ULliHc2NJIVdE7LLT+7bBfMPMjEYximLzWD2n
j/IGMNN15SHwu/JagzDy0dz0+/jYreab65fkd8uZ2dbl455t65T0WV1GOd5vpxbTEKhiWIpTnsat
UVkoMpsYMXYUW7yvH0JH4lWHuNaZkNKKdVDqYYMiKWQ8+rUg2fMT1JdDa/bz9exCNWszbbMPNbQ0
XqLOO7VMmMmUGVxaKs5Tj27DoEvWrKWeoIT29Q3mHR4mwCTU1GepgrsTusgpGh/ylO51C79BLMwn
ZBLGqurShFCkAr0X+Epnjzv04GxAwKwOQkPon/Op3nk22anMLFXzqspR3Z42gNP3yFHRJHicbckW
Nsk2dkyHq9p7OY3854qwurlFFA0ka3BSw8fwtrhJN6YrPESHaAWAwIaX63BOB9vII+WooXC6+LSu
XetmbEtAm3Xix/VPd/FwgMwNsEfdWP7y8/IZgpD0klaqRwlkKYAheYQUPFDrL9zBcjrObDBXLOm0
hgg5xBlDSXRAhnMXZvJnTahPzehYo6/bgyB0VsWVNJivvRj615d4cSPPzDPXjGRG2IrQzjxK6mNL
9gJQs9N8e90GbxuZOxYLohwXCbaRzkejJqAVqTi7yFsFc8XGKlHLXC5UhFiMsAfxhFJ56lxfxcX0
+nun2CsV61Vn0kozUDgAFg6sNq0L2fYV72RfvrpndphCD7TZyyQDxvGY11aFKBN54ku4lOzs7LAQ
iU9bmQOq5Hwf9jJNRqZHgU66o1GAmB+lgFm7v753PAtMiA5EqWtBZGsexeIjJXcd4TK+XExbz3Zt
+QVncbJB3jqLkRCdaie6p9kmu1mcrOA2ToEBPmJl6ERCXyqziXt9aZyjpy///tywOBdGTxr1CMUg
S9Y1Nw7BulXzahwcN8G2MeKk6st2wglPCcqLapNtm7TcZfpTkgMNl3cbzPpG6t00vI8iT6VcuZj9
nG0u4yTEpsbkkZrEJxr09gCMRtEop0Kogo3Q940lBNNDrk5rSdNOaj68RMauauXPRpP9opBWA4Yi
xC6yNQEZYJR6kmbejaiD1cFtqNxLWrirpNFt9NCHEs2JjNOmnJstnbNnsc6h8xA/5k1ObCUQNooa
3mYp8NxiEugWqULee/NiEDtbKeOq5LqPjX5xJMluRLQGn8O4AkoHLKKt4PStLT9MMwroxFkuP603
ykNi3PTjvvIjXkLN+ymMT6shp1CmRhSfGhdgCNEtIE25jGA7FJI/KXW5hS3OV2Z7MP3UBqZAsPba
MfzJhRBOBSZOu/RNe7fUTMY/qWSJBjDrvDt0+aGrmJIoyZoMQVHGP6QBRtH1gkQnyBCuVReVEjdx
DAcDZYKVfY1CiqAV/Vc399so4zLIbKaFqvf41sukLAGIQwfvf3N33T+ol7f12wzrIJSsa8YOnqlU
u9eGfkRTtgqLaN/Pxaab8zsFEyIx6bforTuadBOHd5GE6oXa05UWjltw2t5pgbAuJx2giUzcK0b6
RwN2p9XqPQVwi5T1CVzddhAmb6QWNhh+Ar9i896B7GlCcRfEBIDXjlCORm0vITujEBSMN1WdNWm5
vO1m5UZKTYrJ5TmxJwBZKhJ7U9e/ZV2Jqhl6C1bSpv8q5HxvCpP1kJD0Qxx2KgAxUCqenjHu5Vzf
98ulmrMzxTgtNNanushwphpX8SDbtFEHvJiIJfio84OPhOM6LseB7xUxniPVcqlVC6xICF918VbQ
CovMKue18j8kB99WGKeQpg1qbx3ObOO2u0n2+3uK6ldsp2v1OX5XVbwluAnJ8st/va+/N1JlStCN
PJpZEmMjl/7ouBtRw0DlxBYAwLcCC+AoZ7YNr7KDA6ger3/Ey3nDP8v9ovs6C67GAPqnIp3w/iT4
cMWHMnPQAb8Hur7S728Lixc+s1Cm6axDf0dFaZEUnwKmAr/076jTfiqb9KY9yF4G2krZWei8/w2o
m7HPeL44ihvoU2KFCVo0QIWBrA7YKVd9C6C7B/Wj+gOjtCG3A83bWMb3TeFQys3i+4SqwhzFujJ5
+KrLtYOzY8P4vagX5jkHNc+xj2/7MXpKNCAfBwnjjsYc2LiabmPIT01DoUqkQCMovpvixNXjBnjY
+E/fqwGe/Cbk0ql//VDJy55eO9CM8zErgsEiij1vXLW22jXotmzZj1+BBAW8yM5xovEyN4DjTxwI
3mmW7GG0+I4XcHnfgHFQBArQ85zg6dXm92J02w3vnHVe6sDLZ1+AcUklGWpplLLFo6N+QqdZwVwc
coleeKmNwUuCct808ylP99g+S40gx6Dpj5qKyfZQ/1NVh5S+Eu0tA60jqAwRCnTO9ZZ5roVxZ1Tp
SU8EQTlOCehpaR5ZAQl6K4qznREp6zZobFT/7UDdtdM6jf2svWm1+xLRLwbiMEVFTE53OQa0YmBh
KvRV5RaF5EI3cGOfZu1lgpDGhKpnTm5VveIVdi+/CP/xHRrjGENaZYHWD+pRQXVMfyafwO9jUsun
N/9xFWj92GNvVe+qC8RfvKUYmqhd1VgHb+Pj/KquCptX7uZFPY15PY4zyToxxaGaYHxBJiRfALpy
bYBNgq6unzCe92TZQ2koCWmAsc+v+mBrrET0CoAyWeZDpNyiBG9kDC6Bd8ge3kuPrxLzWzHip/tk
+R6HUVPNydSi04TEEdTBmwUfKNjDjXAAwp8kbmx3juiMfht+8W+R/fgyJHZ45OkycML/F/L8LI5M
aRgmc4F9D4VDW25M+ph1nBcBzwTjUGuVJHlJFp+NMfdu2iwiNar5xvmkHOeoMc6xNTU1EURYGWy8
0r/gUHv1BvR6DqAtB356wVsV6wXVVJAgQoZMUHvLIzwmgcsWKOf5zDPCeMIWjPi0TZHCTOFpNGZr
NqBGV6scd8YLeRrjziCYMCjBgMASyRZA8WVugT4QwzaQvwS2vXCrh+rWOEIch5ukXS5//OOKWF5F
IZzVvJfhipJ20yz0J7hvIHc0P66fDpmzkWwvCSLBRBkpjnkOOhZ3dvAckV2woUlPgbM0QtvHwMrB
vhHY1JXc6hBgBOA4upAQdngJNyd8EiZzG1PZ1IZmKc7WvZXTNUjC7OurvYze+Q6gX2yWZ5e6AIdv
lap6dFIQVbok35IU6iMdOIRDX5XXPWgOqkF3K5J6UShw0hTeaSJMjlaUEGxVl/Ci+oXpp7dit4Mi
qLc0DhLNozttE8ZufwC1NwbweEvnRGa29N2GGHgJlrx09CBxDWoNJ3IAzhIoqgEZPrSCmTgB89EQ
yLa0l/iJs/O8j8t4oTCdMXdMqHoMP7P1iNVvkzvDwaxU8PXawEyMl4U2xio4dnnnm/FGQtXOkDzG
+UbShyE1W9ot+s7LltO14sMHAuvApXHk7TXjnVKzyCWiIoileehJsup18b4RYl8QQQ8QAeeectmp
L5cTv/0F46kw1lJWZih3qPVM9gJjCjfBTvMVN9rwED+8lIQtnMsy0jyzjOGb1ukXYuKtcdIbCLni
XcPLfzh+kG1C4b0YzaYqGcfGvIOIhjWC7LvoYrvIuMPAnKPCVs1pJugKCSR0DinUFBVwyODlEIO5
K75RfJSbQzt3+PpPysWboRPDJCZUDEUWrSw14kSkUlSPmGj6DBtgbqx616Vr8y2d7RiUTA5STTzN
7QRokcHDTHJ5D1Lq0bCTV2ANPvvXmdq7eK/5gTWth7uIX0i8uDNnP5HxzFSZgKceJ/WIV4UIeRqf
oIg4Yq7MNqymssJ7czOiXc1LwS5icuUzu0tqc+auA5prWpzA7iLqostOMNsL6yvclyd0O3XFP24X
XwBnFhkXTccaJc1hQMAH1UeSVVYx7FLt0Ww9JX7VSwyxi6bLcVEXvcWZzWX3z1c5m7FJA4SF3svW
fQjwL+JwYzfUMt3GC2UrXze7oHa6tfIg4GV73Tzv2zKOuRMj0QjmGXsMJSNIIzsSwB0Frzx4uc51
tkjGD6t60cnJNALTcUdO8aHfLTjdwOueQQ4wOcB1OrwyF+9eMU64S1V1EvJRPWYY6dO6Gwp84vWt
uzjkcH4+GaebpXOVU11TMCoI4EZmDH5fa1tK76bgb6M+RfP9MJaWAu7XdqZ+KffQAHsXMGzRQkWm
DmUoyUDDNufFPM6BYol0OtR801DAypf3qvBmfOqqnVY+RvzdpV5a3kuPQ+CD2QWZBj9z5d1aljFH
HakeaGieITzkh3Q7rwwn0a1x07uhLVrhkQviuxgjvs8WO/mn5FFcz2JNj7TO17pIPTFsnur4lGg8
8A7PEuOQkjbMmtkwEI1cWqBrvFAKYOr3WfZ0jF5AbxlpsenknLoE5ySbjFPqsynBaCO+px6abjhC
3ph3V37LvCzP7rMtZHyQCFnITh+IcoSK0RFn1nwzI6c7SPh24AIsfDXzFvgwtC04d4i3Nsb9aFnT
FmmHtdVh6GvZPo9E7/ot5Tg4k/E8oKlsaSbBwYk9smvzFIM4QDb/SyOMs6GVONRgioIRdNyJsq8Q
OlSq//3vlsL4GyOs1aiOEJ1ouqYhBMGT23q4v27j+hGXWHx6BegUyPmwEgJRcGOkx6DbZ5Vyb1Sr
64Y4fgJx9WfcEyUtyUWKkNCiwz+89sd4A+ZJK9+Zk9X+CQ482CTHXUssVL0ZJeiHmT2CO3rBZBNu
0+00WumffhWj2wKOBciEg0LDmVYLgwXnhFx+/f1zxaAA+HO5MZTCSGDgpAPzvBZHTMd7XX8LnsNV
D/3lMNvR3I5fYkgdQS6Cl0ZzN5vxIU3eK0MzYrON3inQkaV24BTb/FnYA7D2v6CYuVzIO1su41Gg
6ylMfZtQjKrI4D0aNEeyKnJU9I2sWpW4m1dQiUP/YNfaI9jm501qbKoPU/Y6w6ofio9/VV04+z3L
uT/LsmpVB9EYoOfHuAPXaXoyQSl5/UBzl8x4mlQ20loykK4Otp7ZKJ1OruRkXhjaS0GltdI9EjoI
uABo4NWn7DQ99XuwDtiYHOAkdV/qWL86ImerZfxRR+dE1Tvc4tZJD+Cpz3prdMrbei0coRFrHkEG
0X2KNni4oe4QgqbJU8zUUrzBDlEZfG3QNWlX6To5aJ+B1ThmsjbpGzADpVUVbv0KAEj/2CEyGPYA
0pJDU1q6r3pkK3Apw3j+iPF5UBWkpmAiMpE531UqKgdaatUFiPNBn3L9Ay7f58qmsej8XojqYKC4
oQKQ3NNbo74NxmaMb4vw878zxHi+LmyFhoxIWGqAU2XlLVX/H2nftdzGzjX7RFM1OdxOJiWRypJ9
MyU5TMLkiHn60+Cu/5gbYhGu/d34wq4yCAywYq/uIWiHJuzz9CUZTMFluAzG+HMZTvn82dVPwfnR
yCx+OOFVh52j+t1+vclB81uTeHvFYwQlg7AKIrK3J5t0tu7olNQA4zYCQcXvodmyTx83H8Ob3wF1
Jo6vP42/h9thV4X0hkH1r5+xcNecxbMmp1XzArtOXlDYLF+ABZEyHziU0MHGde01TSL5OQtEA16X
i4xnx81ZPi3fwD1vYdt6tN4aN5k/u0s47OY7iMMLPu31dFU5hXVnJ7xqua5L9FRRXG/bcI4ZbbUa
/4+28+TazpYxrETWiYGj7KU5SDDCSZpa4B4vD1WcnRpnsWxIsqtyBuOZ7bb3Bok+ugaxHeHmPEFq
Nwt134BiK6LQ7XuLgjuUuPVHwY0RvX/O1AwVEEtThm3qUetEQwXUVLJXHQyQpwEDiK3A7IJdK3eL
WI0nQTjEruMV43M6n7Mzrvu1bzGMBHHhfnvRYVuzPBGcsSAJV06jNWdrOBBQ7a267OAVlkB51hI0
TmIdaA/qLxCRK29k8B7fCZML0dbUf7veWSdbZrY6w5tAjjwevKJ210+GBluAwmie+l9aITDloiW5
YKuZ0dPINZxmxYo29SiBw0ET9KAESRPquP/e16IWKoGWCBoWLPmPwZ6ErflSABonRHQ9hnJqZISy
K0aZfJU7/le+BpDdv5dWJQuIYtYemlFfdleAddCM8qA56FPiAmLng50WdAdgBrhrgzkAgdQonBu8
3Cz+82RPyvZn12lTIV9ps5oO3UvH5bW+Ld/UPSjAGebFCsqd/ETD9RXtv/yH+AhEEe1p0vBsdQMM
OUYCWllEW3aEZMi4ZepM4CLaKyagNq1nCiBulyfPzvbLmahcwwwoBfrgVFcpBj9Ro24PWq/yBisH
fZD8aF/T+2lnfVi/gKycanx5UWR3PZsFR8y/P7wlNaQyFIQOFQjgFhPmECK89aoFAlso8Cw8R+qq
qOVQsYQWAHywPeu/F3BPbafmieOBqwzV53K39q+ZGhEQ+tQRCdJw+k9wsT8nfhI7PfvGqYaCJIFy
CxwPNGaN78ko4kMQ2USeL7UFF0KzgQceJZ0l6POgfwYTX9z5A3Ra/exmeEJ7SOC1RYaDR8fmmW42
UmpreL32A/A7EPBLD+MOJX5Yj8EnyZPmjX+haCawiqdWxNlxZkVujPmEvYKKwW0yiLrWIiZY0bM8
SUyfrUF6jGlPetfhPKdXBepD31iqyVAbmxy3KVrlItiVyA5pLIU4W3JyTCujG+yQHjEpRN+RPHKU
Ag0ZiQ3dTEa1C0oUYzfdM40xd/smeCuCuEHj8r4hNUBCKCHV/YfkF8mTuSBFAe2MBT8g+/UDtLdq
chjBylm7ou1fRr+dPRLOLCUbdegqo6xhf5/gAtiPKO71B4qTAEmD7W4uO39M/dpPAFVhZCwg++xB
pB0uulucYVI6ZVx0ltMk6/dVXkNQJgrKoJf7jn82yuNWCzNdi06D04PmGuQgoRIiL0CTmy7EL5/B
1i+ygSxIuBKS8WDVpnDyfNVxsKcBIU97KyPzdvD1sN9ngeMngnjiK7Pov526zsVJXZ7kacU+JFlU
V1cwOdFC0fKuBOYt2b6X2/0kPXVAUDLiQyl1/FphBIi/MEbi69abBQ7SpvHMBpIcTLIJrzuBObNj
oyujKnusoC81WiAJWg+ycrSS99HC8ODQu/L6nssgmjs0RelBRRfDKO+z+Vr0u8LoPbldf87K4M3p
+Ni3pj/XGM0fzCVGVPcieEiiA+eitk3KIPXbwtyz+BQiHu70KwMKRdmbof4pzp6YXfjyfW0MJ6ig
CdZ1XmJcGmvoI1P4uF5v3muo+NkjBaOJEzcQEL6+tYtu+89SPLJwrFW62BmK0EYH1ku9cIdp39S7
64tcfiBnq3B1hdkkfV82WGUNizFQgy7qb+b9ZqEzgfT+IAmG9C6XNM/W4y7sWjjjuDhYD34svQOs
hJW7kNzr6Awnk9dAf9qtD6zrI+6bX3bcZ4vzl6UkObWm02arDySMIwie57iNo3JnRc2A2TCRpb08
En+2JBfwt51ZKHOHrKLD6HKV6h9K3QVJbnlSc68SsIu1NJL1zJfqRBB7CnfLLtiZj0tlQ86qDSId
i7cEEtAAymeFYjkKcQxXDr5dN/+8fpuY27jyOnjcYN9QqSAVXkeqaociualLxjorQzFPC5vhwVZE
zHQXPcjZ6XJutCvnIl8YEEJqtPcCNiwlsnd9T5cjr7M1OF/ZD1K2ztLETLo0BBYImyDeA8r1MfFW
UBcGUudZqIvdJQGNRXAGkQ3gPCQilFyCgDn2p9SPCdHAMascmlI0nn5yS1c+HA8d3GylKEczaY+2
pcihokOeaX6plPJVovnBnqOWfE4l5FnjMU0DlU6+0fzObGPn2HkMQe7bOm8OEy1v1yYaYICHkPYE
TGQgFt4GryrWnQIZcjXV3Hw50A6M8Ut1kw33DpnjarVCK9/LiRL1XRPbaeXWoF8fAOje6ioqNkMA
oRWYcB6+aGUtcYwVdwaiyj9tUGFod2uivan01/WLc0oDrh0qZ+qk1HByVcu6o1YsjyASPkjWL6mV
YtDZZ8qwm5pj0b9o9f3i6BjKWneOBGIs5aEfoVFvQuMU2lbJbxzqQh4gi+rZxfdcSiHciiix/KRW
55qa6qpN6TnmoaY/R0X2ZHUUWRH2K7/swpFNXbYNxzF4Zsu12lCMyUH/0Dq7JFc9A5K62ogivmaF
VHf8lrwW9ctco9g2jGEl94L3dxluevYDuPeXmG0+zKySOIcycantUa+B3AgqsWXcHBi4vYzSCG7D
iHLQHAT65Dn7AS0KELosruhFXi7Vnv0c7knWDlGTkSVEm6Lf5YqMqP0mozegqjhMoDPfJtemMSSu
RR39y1nSHzvEA1ElavajvMAOMYjGvBuPcBpe/9t2Qf0BZ+mIyDcuV8PPFuRcFzTXbOLkMD7YE7lt
wDYEKJUU1DflbXNbgd0cen+lL0oKLqdmZ8tybivT5xnCZVh2CMohdLJHo4/7HbA/mMMpXgcaZgck
Jk4SpFuIAWIACEXfWGQhuOQQuWGfWCxGKcvxFuokkKAGR3WJPDsRFR0vNwDPdst5sFKrpXyS8VVT
ggES9DpC0AAqmVsGmW8d0sIfQECq3HX3ZM8mwKAzW3i11z7UnmjXIkdncg9NSxXw4DNnWiX6vZWC
o4ia0ZDq0VAUUVrX95ays7rE053Vb7PXoTtOoPJrFckd00dqC8z05er+2clwD60vwc7dLvgKrB9J
AFSk6EdCkMaDJBMEvUIa9h8gIY/kELAk1YUwkqgtI4gueNBqOvWZraz4BaRrofL4OPcicJBoBS76
bs120+oFLgLR8B7DQXeoRvrlLeqREOmDbfW7t+tOSbQg55MKWpbWUCLldswhBDtqUIrkUQWPhyez
zochn6B9hgq3VsSTovu9BBm0RQE70P+YS/DE1UVnSAWkKrpjlmVxURpeVTlxViuekrR3cjK8Fhra
Mijs73WrmlyMeIJ+E9TMZPuYjTq72eTGhGpdBQXXrPOvH/TlTuaf68tzQuB/pH1nOy2u7+wPjzm4
GtATYmC65NjeQFzCpzvIYKZh+iZiGxOE4TxPhEERPI0sSVWX7phbskeXb1qePc8gHSs/FTxYwV6Z
kfoSI5ztlTNijYyNQuDEAdGiSV0QHPn6LxImvg7yfowlI+Nontt9tu9BfCp6Qixnu7Y2Z7UUilHF
LcNmjWOrumQLNZAs2jCbVXnLhInKUGQWBEH5Ser0LK8ych0AYxMRgKw/JHXlFiswKaOojs3M25V9
8UwMA20SMG1gX1pF9kVReJs0QnlsfFXKg92DZ3H4kWiifEqwNR5YLllJNwzExHxS+SQNT7MBOoJU
1FMU7YyzQeM2L1nG3KuqRZi6DlJN9gg4LtA9iA3zltqbT7pVEEaKsmGeBLtTpmxrdLs9hU95bECh
wiM36rcevS42F4lXgaHA6w9DYG1t9u9nN2U1kxXUUfiGpOtfJikmdfZ8fQVRVGhz0VKqknJURhQA
IZfgy8BoQTUD7JCYzqG3TTjF/20q589bt7ngqKwdqM3IVDuS2+ojAXsyvcvBRzlCjPk0H59i7uv6
HkX3hbMuY96QQupQx9AjFGxunGAJ2ficCLEgcFw2Z0hUmmaTxD6W0pJ9PzpoYj1TJ/0EqZnIXoqe
GRfalHQwsr6Bb1i8EjLWSUTvlgMjLNb9gWHbIQwqnpOFUut1k8KDvDNZU6eu1rRjUm2f66Rbbm9P
zoHoRPIVSj29M4KkXx+nVUEht+rfMEkc5mbh4y/AiWmoj9syRXrZ3BkaMF9Dun1MUOBxFvOjRTvB
25LyU4dWNbQZFcOFZtUayaNURLKieWaFJKV8Hmcoq5lSnNFCwvgcBbkItJuh4hoYVvt91YafQBhU
UQ0Vx7geKPHrxHmE3vfjPLUHpa/9ARIY5lJioEdzuwnqgBOMhXSjd6M3jdXHmpqRKs/HxYaqTrrs
Zttxq6K/kbTJr6TxuwzLOVTvqfPRLkvgVLVXS/eVNezaAezY5p2d7DfptwRabnu+b6cQ4g20fUZ8
4ebJr9Z4M+r7rQR7wTcKngt7ihfI+ZCoKY8asBHzbdNDtGewMflxS6QsnAHiU9VHRF1+r0DqZgJh
oty7mPKv2sLLKLiAAXO3CLAjtxJ9zPMnlD/CCraXPhMHMw6J5DYKGhY43BQD71sa1uMh26Kte1v6
wicFynnSQ2d+JiiZYO5FCTGOJEBFXe5h/8l4eU+EQY+s0/pJAx+SGSlDTCDBOEOaMWAjPUx4sHru
TXB8ugDh1rZfsdQb5LtCQOrFV3P2O7hgeUmdLlUVyBh07Y9ui1rwADRP103NxUDmbAnONdXtYhMb
MnFHdf60l29bM4RFvjPHuE/k4/WlLue5Z2tp/3YOZZflq2oY/zgk0PKU0Wi7643pY4DnuT5U3yAf
Hljf9LsmsOCi/otRPVudc02LUi+NISGIMbTuxjIst9Bs1+ofDMCmtG5nW5U7l6J5uYuB6dminLNa
zSwzDBY5SdVLueRhvuyK5EUzqa9BfGlUaSA444sO+GxBzlktklqupMOCow+pcMjh/aNaiSnlzEuO
W1DvMV3pX19UtCbnrkpZR7EYemlHpHUE0tdaO+2ur3C5iXK2Ld5VYXLAKU28BBPTjaEK2+D290bc
Zm4VYUB3BEhq/dBWqKUCo/nfepx/IgB+WEexV8VZZ0QAQ5CCd9tb7tI9a9aXM5rmQBUJKxOCV8kT
PECpbaj1GV8xHROfgux2MN9IZ+9p+b2aRfVORtjxJe7+c7Y8iUNmEH0cba09khWSs9pnmrb7fHsr
zHuoSMLlgDRAO3aDLVqXWa9r63Jvo8sAWi5YuaNYreOglwdaFx6RZ3fW8TANGRsPu6X117X16SZI
pQUP0+DubAIaNPRmccJtY3u50kQLsAhzrUSGjfriGjZCzSvRN+WucGfMQCB1M8OzqL+RuG23qhzT
wxY7YMMGDq4AMs4AcQhIuYX1vctQuLNvzMVfqaRSOpzQzagxQqdFc82H7QdF+1P9VcV5kPgzmpHu
RgPGb9zNaJiNkajQKThzvucCRVvFMlTY/162GDQrNsrpPjHa1K0LIO8I4PUilSqBaeJbH1SCOgCE
jjAVBjmefAYVI4Kv67ZJtCvOg6J0KqeY2kTKYyyephXh0L4NY8E4fd7qxHYl8nF9wYvZwZ9vyZfF
9WGA1GYNczup+22BCoe8eT0UhToQI1B6kAvHT800vL6o4PbytAxLUYxyA76N42aa+wJ9rbQxADbb
a9n6UOXS/+ZReB4GMllTZ9mpcywXdD6czkOJTZCSiII8k/OUspL208xGjQAH/V1PUTG75J5+jPeY
VwysAOndEajM8RWl9xXARRT+xe/ycgX67FtyZijPEznJHESaUoxsZN8+A9E9PjP8PcNS99aNgVbH
X+BC2aW8Ynv5yrdOO4wzLzBGI2a8uj2G+NEn37w1+Jt3L3qEnPGZ8rqf+xwOZqZrQK0dPq3gdgpW
4OvWUJBPWiux2mObtCEp7qSqFtxIYReMi8WtqixJIpntifSJYQvWWN3JoRbUkYhgSrQbzqIona6U
YHRA/28Am1O607JMYLMEiQVfsoZqvGLWbPh5MG7WTnHn9qdSiJL+y/2MP5ebr1Zra1/I6TZqeGHt
LRgbgLoed8NhibRPCHqdIiiw24KmOL9vfMwMPIrQGaKD5CIMeZSHeWyR3OSGFdoqtEh1IkhqRCfJ
WREb2s3mCB92XKHsmGk9lB1DjPPE163vl42YqG38f5l2RKL/zpwsaXTWIoWOdDvnkQZImj1pD//b
EuwnnFXuQLljYB59kg+69GQa91Ypavx9rUdym+C+Bm4clH7TRT4w8OX4XM+R+dHdJb52Z4L30SA7
8Zi96Ny4r9NhVqZVLQjBpwTN3O09AWnS9WP74he5TXEGfGtrGfxnWAHi3Q8YIAVFXxYP9XdrNcFW
9np9sa/YNW41LobMrUEli3QStl9AVYwJhu8jOitMsNH6i87/Fy/BLccbbklR5clkdyLSf9O7//MS
SYPgUFzt+BJI/Xs1frJwUSfb2tjmTFq7dlJ85ksWOsgFZAxUzfpeKiaBGfza8OeW5Iz6lOh1r2a4
kj3YEisM3hi6V4yAOrU3I8bhdskUaScGVFGFV3BtTh/67LWduGVHdjEbsPZLGhie6A/V+jHUubuW
P67fmi/xIrdJzngsQ25ADxvGo0IFK7GKqE0wAFLQI0Ty/MQooPFgx40jCrBEW+QMCkA0Vda3WBbz
m/ddDwSelH5zzKfUeVNlQTYneOen73x2nPVQ24W84qI2/S9H3+t0EDxz0d3kDMmI0hUZElwUbbvP
7O6mnxCTJvQ7tY6S9jOtn69/MtF+OKvSF3lW0RXLFa0cjBp4uFKBKfnit7hLwVmStVXJxhDxh9lQ
DnWKCjZt3g1wnl7fyNduDbcOZ0KMdlxGbcE6EF0Ox9n2Ut0J5vXHhFm6bRlPIluODoqmAuDQJQJj
fjiR/3Calgz+K8dSTBt//tu1tWM/qlOF3zCCD5Mg/XZUwfX42vvGNs+X4I5TKhSgxhV2nJPialrj
bwTxvF170vqagcPGAYIwVR7SdgOd+Wrc1V3iOoP6qAOjr07bt76WgtboQ6Jr/+ULnP807gv0Wtrl
FerpB2hxtonbA9zj2zsMXfwGYez4iPTim6ggeNHV/1nT4fkxwOJf1Xp5cvUKWMgxJ8/0Gth0aADe
pAyw+LviTtR7/Fpf/tdHcGTemk/aADQPdlqattvJIapangPG5bSOQURv5plnAlKDhOupLohn0/s8
eaho59VKE4wU/KjOFOgWeFRFfptZh39lW9wPY372zDwNk9yvJvth2lIc2ule73+a4COjJN8Jnpto
Jd7WdwbNkpx9bCCgC80fwdUYnkZs+tDUPLTP51+A7T6IvfdX3De3SWbTzjaZtI2WG8xEtqALVFpM
eXYPUg4ihO0m6eJmeVeAfV/nSrDlS6by/KpxUaWj5tPUsqump72nQx/czvzrh3rJkZ2vwNt+p5Gz
lJnKTf8xr2tUdJDPBD+HXtGD0wzB9dW+lgRO52iZqmE6sqXytY+0l3QAdmVYKzbfsRsQjZTR0mA+
bPbKZ4b/g3IgREWEwP1LLsFGeROwVw18t3xJFLZJVjppGU4ZbvO4YRrsk7FATqHi9S6elFn/TXH9
UpB5vixnOpWsUGonk4dTPx91/SqYY1aLSN7Xu7+ouIh2yZnDqjBJZ1bbgE70EshboI+h3sEkShjY
XPy+94jtZ2vwFwONl+7R2Ub58ucId2thEIStjOZmnHnDfGRPM3lSMH233m2Nl/3qwdwobCdcvFPn
S3OWkaiVli+qwc4YNV/bn5/SAHV2D5QkGaYNMUVpBvWuPArvFPuPect3vjBn+bZiUgH4xMdl02E9
ALyAoKBXMx5kIS33aYLw2lqc7aMOAAagVcYmG9A7bqtfO0/62LhTegN5nnKD2qTR+AY64Kj++zop
AzsFR6Iaq5DhSIoXg0lPEd+WSTRV33t58CA95DbGm9RCIMH6See7lEC52igO8zIGBkUbavyeD8fG
yV0NNPpOhtK52e7Kvm4ENug0tndtc5x1ndD2zxZtHsAN9DgVaEI1y2uqpj/t+ZkUhqcWv8BtGi9F
E/cUUjVtuMhF0Kh5rK1mlDuVSzFeQArq2+1z1SbebD8rGAGdq4c8e0z6wjO60KCvKX0aSqi6N+AQ
b/Jd1unhJkkRcvdgQHut2TC2ADxf8Zp0hddDvyS6bv1OrfUv+zTRLQTNpyIbX0CECOMl2ZCGY2Gb
wTbPXg7KF6NB6WaGKJjzc6mPubOXpd2UvhPL10ugIIAgKAw9SBIrUqgPSSU/s4dAapA56mq0USnW
0+mm09LAyKdwlamXAgxVL+/pgL59mvpb0+6MtYxok8Wl0foLRjMhShfIcNBAbUigBDfUmMhV0E+l
Z1uA4KNbAzWZMFPxG6Q2KuzG7yclBujBM507W1a9cr1zZnKA4qufGlWgV4lX66o/4JJYj6URGIXm
Wavty0bmScVj1kiB7WCuxIp7xEif82i5VEaOlnvJ2vnElnHHyFGFFs6wtT8B9OwCJxd6n0vu1LbQ
hVd1TbcdfgYP9HZJqVr5CCeg/dhsyHMMEfM8dPLSDM0htAaF/eNLhhGkvFhP0S3Z4eGF2wTJRkA5
xuOIRH9ZI/jEYNvsm44arlUJmR+Zhf9yxf74Od7BDrmjyZ26/uMBKsZH0f2aBtdmnBDKJ5Ocsxl5
CaM527SwLl0Ri4noB3ABRW9vVE2laTg6OmBrOnXVzd6XWeO1BsajgXJRt1dpEYBaLmZi56aYfYWz
+ExfmHvPYEEgopMFzSMjbEGb43fL9GzMOBfya53qu9cOmvPs6uikJTjuYZCBVDYNMFcPr5SOntHf
KMavgr5KzS9zTdF23TcA00j1+6a99tOTjPcmj3d9Bj4uE6Y3dfBxYJidjwS+y0ApjzSHrJjwL4EC
lANmUjylRuMSU4UO8I1DNI3gIkYro4RfNTrohm1BM9cRmtzuPIcFfcnHFzA+eZMJKBTGvWUHQ4JQ
nyqJVy6LK0MxfczCiuhugtgreyTOZ+sQT1NwSrrkVg66QyT3Jfzf/dD40LFaLFBbdHXYmPWusPWw
3rJHu36XnVF2x5Ec6Uhsz1Lnh+v28mIF6/yrcuGMYublOspwekMge5Aw0XwmesrACazA3uzqQJeF
F/hiHfJsVb7fMg9rok854glGVtNhBBmsqVPIaPDtt1xI5/G194KQ+Hw5LnyxjMWoDUv9J4rI3huI
BS1hfxiexJMwomfCE1w3ZVutTWfBAe0qvJHBZXxRcJvueOrEiapkwr1xUcuq6Zmi6TAG9S0N2pOy
+up1O0YULuq/C/fGBRHGQNB6G1mEhNSi/aaMID0gYE62w/4FwY0Qv6Z+HWXjvhyXnem13svqgN2R
ogrn/NZak33SJr5kOz7Z7DgxVw3AugQD/AlSKku24jWtfreYQfEqUtaBsyiyS6fx12x0iD/S+c7K
MJjlaBaFaOf6M6ukWzkvPnJlnX0ZOquQoIDKYmZqmpfk9bcqtfObqpgQJo2tGZeJTiJ7WIGcX0xQ
g/5oN+JVgxUaW+GPde85fRLO7bOBmk1lxZr06sD6dMmPXnI8c108NcHzxuFpRtRSCdbkp9VJmNGr
UVDQFh89cs8EMt6qqVsWEOW28Hfrj9Lpo5pkYSkrfpG0oJB+rabJ2whoeQh15wSxwXrA9Pth7DN/
62CGtGBsH4pE9ooKi1duC7pNo30w7b3kEDdVVzeTfjbWo0IeyxnOuWtCW7rphxVQ0iREFOPWQEc5
nRVkmOMy8gQSPIhZ9D6oM8nLQF87KA+F/s2iij/NWVBa+177pRo/++7FIbJLYGZlujMLNRqhkQTi
a1fPnWjZptieEPq2QEEiUCnK+XtOQP9l1D6g2XEz3+C1+s7qzWrm2nIb1AYgdtKrUSHX2ECHPu6z
9NdYWy5q7y5hJKLVBOjs5DZOrOe7Wp7cebPCmQ6vahVJ1d6eMYbXb/5UqqtXlxgESPNv6oyjK58W
42NZu7dCAnjZGVuvMbS7IsOJrk+O8eRgZm8lB0vtOr8a9DR00p+9fI/4x3VkiHsvHximCdPp3S7U
OO8cN2nAwzI8lqiTSGCDZNNvZVoENgjqmkibid98JNud3D87hu1VdHKN9QWC0+7m3EntQS0ArTeQ
Sq5PYCid2tXFFI47WHXnrc7PtdXfaTU8aSl5J+uhy7YjZohLfQSlxF6CG0ua9T2bk0NmNkFddLdk
oPtCIv7S3GUlwLxb/mIAIeWQnxP5NXbyUdLH5+vuRJAc89j61pRlsjSIEYrioylfgXfG3RcxlDC3
fyUs4PH0RmcmgD/DCmHM7UN9LUHuWlJfgeAbqKm2/Ybb7clA9Oeu3qPNJGq9iJyXzQVCGeaUNJqj
zsEqAOvzBJVhHVO0UjQ8iZEWlwpyZ66Lx9gDxF04SoPNyvPnYD6W5F5X76VcdKaCPNvmwgAoYMJU
9NgTUys0X+uwBMND91yj0CcqswqiVx5Trzd1LUOOkTlIdPOjOWa8jX0kCpJFjpEHXVqwuMPsIHok
u/q+Bm3jDxpKEXNToh2JgiieG73SNtOYFZzee+VuYbJnfMNQL+p2oPP+Gz8sKHk5nM+vJSOXOkgR
nipByW8kIDhG8IEEw8+/IOS4mNL9yXd4ZnRHW6Z2WEcWIibR4NVHouKhzdgezJz5VnvEw5DtdUMi
CjUc3vFrdGkKHUeqPGE+ITDiws+j4nWDHjUBQ7rwUQsegMPlVFs1gUu5PRWanPd/wijTtd//Rv7i
YrPn7E3z/SSLzs64LDZ7bLPfPY5bmL1noCXD/LIHqO5ufR1XXJwJIxRCpt/L1utPgYRHNJpZpRaS
brG7g6Hkn+xhID5lDCdMeEV9FHzHi1f1bDn272dZo10lWwcKjBEFvAa5RFAcdd96WHznN8RPoyS4
vtxXUB6LF8+W415GOUl5pi0oP+jRkjyNqLKpftZ9G0DN5dfHxkuj+lWHSmXlqf2dYd2Uyj1jPfiL
kqlo41ysXJkkq6cGRQnECb6Ru4w4ls2yYuSDEaWZIjT0RbN6tnPuwRjOMOXygJ0XO0VFtc6bj4gJ
JgjAgk76G+NOxF8FWudtm2f2/iD/hbDg5Vd79iO4V5Rq1laW+an6swSoxbPbpbu12z3ja6NKLLS8
olPmfHE/EXOgMhZcQ+mHg+wHARvk1DAMDpYDYVvyojM+2x5XkAD+KJlIjdUwfA5A5ytGd1WcJgKP
GWSGrBBAXIjxGcTFAGp0/Wpf9mdni3Mues6LydEbvCR53z8TH7hvjPXpIQs6REnlxTDuz1J8el4l
qtaoOu5uR56aOvnsKpCgrZmoonTRsZwtw6XlqKjndZuW49FyBiRQdjwv95s8gZPFOAwj5voGU47y
rP5o0zbsBzM2cjkuHHqzjYsvOF3BReLT9rGZW81mhqPYsRFNJa6i0jMiJfibvFZkhHn8ZNKitJWM
+JanJpKJ+gduLlgDMd/2D4uiYHcXP+gfF87Pt9tFOnfEcYZj1SnB4KCnoWZgGfoopsYvAR1Q2hbp
cuKNSH07Cef9olZWqC73dFMFgMevowRcSs892RGKQXVNkSNQwx/W77a8uep4b3XKs2XtJWBV8s3v
TPQNks82b2+mEvMy6qvWYUhuKN1kvcnaW+KA72MDIj87OODvE5zWxbtwdlrcM28qSpoyQdFBj5Qp
MsJ8j8/yPPnzK4QZe6HTuoh2OIsH+Po1zakqaRSR6hAo4TyA0WSOJ8jZubIPnxwueOHCeIed8rUk
ig31nPllLdX7pbBOa2ph1QRKdiAI+hlbdDdHLIosqIcChOqrUMmKr5+w4DryQ/N929CUJgjuKAic
+vGpllhaKhrNF/W8bPadz/a4QR3bNgnirBI0j+UCOebETaEhJRvPUvVk5r9T9FQkp/GaOQvlQvJq
FAiWJV5HDbrOkOlUdBRRUHbo35IGjqV8VpS7Rj2u6wvZFsCPel8yS8A9JF8zSx8T+XfKlO+p0Qcr
cYKJNK6kIw1A8r3ZFibOZsnP4SU6SRdxH4juED+sbzarWVvSqQu+BKP1mL2zOi6a734JzA6UwECG
I3IT+kV/+Oeh8NP6FbR1idoildu6mKxtH6oFmhDj7YIat77sCQxNkww+TSXXmEIdRyC1imtLYTu+
tXLiyy34CyFHqaO3S2eXam+T9Dk635MOQRN5H9CBW7LfMhqKgLO7S/pbqd6KZqckttfkoJVTniWF
uqZae0N7CxJjH2/WUTNfK/ag5nEV/ajbL5YtojM2Lt3fs4bTqQl5drEWJP/pNNnqYaH2ExojwYIy
nWP+HrofzSBFrb20QdEs0u+qoM6zbtHk3aoSEk/V6AQS3QBSoI2zR6wUQecKRRsJlBhj1KF1wBgq
2tECzXgv7WnRx1kmH2cLFSkL6YECxKWzjgamhlvUPVdz86qy2EKw7XWxKed3aVKPblMrT1VbSUEy
24FSznu5tPxt0F1C0SyiDWp3oJF1m0laYqr8SBKsokw3Sd0GTgvi6QYttJodprFb28ckFfF0nviz
vxifM8fPhYmDng1pNyeoI6NhR7Od2RxL89uAto0tI5ba8rCVjnnx0k2SWzuVp9ihTVZXTZegVBPP
Wiy36+twUqe4IpVPpCkYpVutcoKO1jdF9llZhtsP5G5coUcPRLUoWmBpxLUNcD6sKExzkHr4b4ax
Qe/v/+Lc+VXz7DcxIfnlCsPZiXEuiZrTsjTAB8BFtDt1bzWu+oth33VkFJA0WtHL+AuRDVGAxoWc
agOJ1RwyKiihVDY4pVAEB+UCpGyhUBnSxJ0f/4IQ+KJR+bNV/nGladJRauJyFDuVuOsW4qZDDNMH
4z0s2v8j7Ut748aVrn+RAEnU+lVrd7vd7d2OvwhO4mhfqF369e+h733HbaanmecGGGAwCCbVpIrF
YtWpcxjIJlMQbfw/WO/ZIsCJaS4h1bRIUbMZ640PYJgAvwSjusdU05s4nT/f2TixxV1O4yTZBLBq
5Ngjmg8YneybTVdOx5ysTq9heBU3h6bQrZm/5br5JNH7uEk2E3TV2vHGbs1gMreD+d5g/EUelXC2
b6d43Ge4k0oZw26rlQSXL+3zV8zJL+be1kQtIVs/IolkQqFQh60RksN50/jFmwL40TS64ge90Chz
0ZNQW+t5TGdgHj6e0WBvNCOHvWWph1EzvO7xdv+DV6XgLc2XsQ0rnYk54dv0kPEySm95096py1iS
wdrwIoP1Vim9HmQDdfAH9WVBcOHr240BGrfexJIZzgsPeIDR69toy2rM3egCRPcHni+yyQU0aamI
rjX4tsym/KRWoIRi5O4gsF6dNv8DauHfefzYO+ATKcKLLCzTqncjwYsrfTJaJAYOgBI++kI/uxwu
vR71gBFi9bjqIGH2bJa+tG7ow2BuFg+g0Hfh+/psRvz5e3gxBtCGD6phYNtRqWI69ARPbMPTw3Zj
OIqru8Wu8DeLkDLvvIef2OWCzqxNjWZGsCtRXCYrxJNAbYF+uBIiqaBbuLiQkIDdFr9dXycmudgT
98qqxjH8WzLHb2t/ZY7qY1WarkktVxsWt5gE1IRnD9SJQS50jFlk0MLCt55syMAnYbk2Xqrf6DM0
2FvtrlQPmvz9crg6e3edmOQCByGjqecGTA6keaNddSXrinfZxPly14kNlieeBKcpGqMiimFjDBLd
n0AoE5ANY1Kb5qs/E5f4XYfg66nhZRgKqdameP4wOT0hYTJbD/h4yMvn+1V1VL/0k6DxzdbBezmz
PGlXBsArovQmekGK9peLGLUO3a+yhA+NBk5Ifd0AT3Z5e0VeyuU8Q5bNU0dgQa5+pGAh1I1v4/QM
CPyNUqt3M5W3l+2dr8qcfE4u3RmkLAZN3cfeQi8kZacQ939cAl3LIK6iHTz3ijgJgB/P1xPvqS0t
ynUN5qp0epLT9ZZAyni9EyzqN3aOrw7D6yvYUgmGAWala+NgNmuvQ85dFY+YaIVKp2NZ+1i27iRj
FIxUncXzny6PCzJpU+P5rX3EU2M3oEGlhHTbumJYiiC4aFxwQTt4UUv22TRoz8ok3o72uCkGv9WC
tCWupvuxTpzL2yr6dlx0yaIynSobNgfNelbTXaurT2VRCU6A4ErS2K848RDSlPUgU5wAU239biae
bsb3zdgdsnJHGhEppcga9yrT2nhuBraPUXVYFPQwV9uZKw1zapZPpm+XN/D34W7OL7n40Sy9XQK1
2QNLZHZ+XWyK9E7NNwwvKvmjO1lbawBiBLgVv44cMKCjpv8KsSDBzSRaNBdkMhphlAGsYB+aEcW0
b2LzxoqWG+i3AeIp8BpBzOS1MCy9HVad9YRMJXuViPrUJqJC0DnHPC1NcNlEvAxznlFbPcjAk0Ac
q+l+aPP75W93LjCf2uBOtjYrNQoZ+HQoWgIZNPnESu/jZI/yR6M/0OXHZXOiJXHn264G08SwoXqw
QFucyftYwwxcf/93RrgDDcG+yYrYvapnkUujt7UNteT7ZRtn84XTjePPc5v8N2poYVui2oh8Qdmk
oY3WGBRiPMhgiXtW53zu1CZ3qiczm5PZwO7lT/kBYuoM33lteHSPs8Van+KyoMg9uJMN0Ox/X7az
Afpp+ah3+9EIcV/7rSTfxIrmXt5WkX9wR3itIlrmLBNJ2KAwQ/lLVzPGoi9bOVuCOd1ILjtIck2r
Z4x+HvogubFf1n30VN6WIeuqxqML4jBtk+yE1GGCxfFomcxIW9MuIvWwtA7KIRR65NeMbkm+n932
CbXd8VAGmOaaBSzB5+LiyWp59MxqVZrUsyfC2ql+olCv7ojb2OomptnD0A3h5d0VeCmPoKEJ5nyk
Eps7R4+YhQWCT9QqFlngokiE2mmXjsxC9SDjciGPf7cCLoAUaGp1K/NCLc6O05rsleX27yxw0WOZ
ljyRwHR1lLV416kGRkIEazg753X61blg0WrZf7/65DaJ160+gWjeVeVlR6Zj3KENFsQaZmLBtS56
f5/L4k5Nc1FD08CC1X+cYjq69WCB6rDw7aoGmL7D5AoYc+abpBbNq7AF8S/hU6tc7FCVujBNNq4y
pQrml/CIa5VwiOUQryxBABGERZuLH72SRYrF6h2LSjdypYdyp4RR/ZaRaS+BLpWasf8XDqPI/BQ1
ugeLskRwedPKwOn6mDbbvzPAJRs6gfh5xL4ZBHbuI127NqigW3zZI7EGLtcobTke6wFrAO/cQXqJ
r/RNcT9ftQAtdfuJgZaS1+hO9y4vjB2lf3ULWOWChRUlkq6wRG2ujmrSXLeNfsuQw5etnH0i/eN9
MMPFjFJFu6JiZRG9/NZiKqwGne1sA5iNymaj+IRABU+qb5PRFnjGv1xmxLQ0ULDYhH9ZtHYjlT2g
Ugf7nr5FeJ79p7xZgGq/fhi2oDARFp1+J1NGxm8rnza54FK0ubk0HTZ1pPq+aDtXHtftukLwPhs9
1QaCNqZhVdq7dvmlRb/0+KpW7iuAzlWzCPp48rTxu1q3u6kpX8kY2Ib9fTBMkCNv5AJyaAoodmme
i56x5y/Cz1/NxaW+hv5wnWCnlKMRyu6MERnVAVovMH35B1DcZId6MKoDIrDR+fvq0y4Xmfq10eyC
xOSQlJC4rRNnngSnV7QyLiDBv7tYqrCyFjD3OoZojeYtGCRrCWhQXy67+vk4+89q+LFAvY3USmMv
2Ur9Jff2bbZYz4Ts0kGQtpw/uJ92uIhkKDExrB52kqG5n7Vut0KENVoETiGywgUlgnJiZg+w0tvV
L2tR3wo9rDA1cHnP/iX2fS6Gi0JtkyZqzSB98w/pGF+hdxtf5Tt0wl5AL/TLCMpj/U0s1nAWaHZy
TnUuKvWgjM4Xa2G9AICZQ3MT73qg6uYnbSOaKBJtJPvzkwJHiU/VTqzR0lrT86qFqKbcJakAZyY4
SbzG3qgUZmMyP++jxVGm1z65/8sPxcUISY4BkG5YHAfWk02EvqaPPdS1gPWExArQpXhS/kHK9Dur
8deIqnMxosbtHlMWmyh0Z0PVrb7JfufEt+ZB9zHw8TBghBFNOWlr+JdXLAgdOhc6ujga44Xdj1ZW
BYZ1nRSP+TBsov4+azXRMWB/2e+X8T/HgOc9UOk8az2rYDJ6VNfIN2YcemwmibiMnNraUuJMweLl
mjsAWJPYbhmIEEuireZh0429JAVlyfey0/rvrDachu3ipPvJU6hLvQHyn21YA38vegIKQqfBBRuJ
9qRPZmZZMe5kOQsGDHWpkJxtxsW7/FnPItNPjj5PDWt1dU30FVs9BukdqR0AeKoH8tKxIefEM7wF
uFdvHPZ/xjIsOKg8R2zXL0NusEtCWtVw7i3s7J1ggQLH5We3o6pWkwiYBvhS+Yb5YFvz07sERHis
pZw+gM8i64J6q3rippsg1hlc+rPSRbXiEatrVuVZp9E+GzA/Sd4ur1C0h3wo0vJOL1iSZRsGUGir
X4hguyILXNDJl/H/fyW8YWx5CQrz7y5xg4suLSgKbYNd4nnaHBpAPFX9qBQ//mqjeIxzrjSWOrBj
RXHFIrmqf1JVNI4g2CqTy0ZMVM6lhH0M2e52TQ9QsfV3dxsPW6Y2WcaWWcjQ3SyiwiPR0+V9Ouu2
qibbKsguftdv7knWElNCHgoSQKAvtlL1sxsEF+jZCP9pg88OB1XXppYV4e248NIlnFWALy0QzOhv
Fmi2MgipWyI5h/PZ1YlR7uPkUQJRmYEtDGOYtgOONQxsIq+HHgfUv4kLWhNwJYG+wfbK57/aU50L
6XJlTbYVw3QJkg6SNgDmrU4lOkbnE7mTFXL5o1RUc2qU/01LoFPvxrtqY4cVKIdFCcHZS+rEFDsJ
J4ncFKcjqSJJPVAb77p63g527miAds6NkEmZ7c5v+cCJLS5p1Cpoxhs2dq/Yd0/gKwhNf96NPhSO
3DQQlQ0F7s8nj93Qg+ua5eCSEd0Ug+GSMn9SM82/7BHn84uTRXFxO2kziyQlFhU9LotfV6Hs55gq
KV+6kFFrJ+qufyNPeQDiO/ey6bOdOPvENBfQ1Qp8QygpQn+69VqMDkFvaFtj9BykVij4NU7yBLyf
HUo7FFxKt/BTb3gWnkbRPnMx3xiLzGxW/Ah7M/jNg+Ha2vY/+OWS9d/HUH42M6f+fnntQBxddiY+
uUyprFo0muVjNOqQBkEROlTTyTiAOOTVhsqxUy+PE/3VSZhuf1vyb83805huGm2rdR5N9iT9BoBz
DU6jPAP0Yor9hMZeL+deX/YYUcAjt3C0+ppGWznTMaTM6EgQZ6TEr7poX3fU1UsQ+qixG5Nf1Si7
kZ14zXq7YoYbCMCyyYMu7rfjmAIJjDOMIFzkN1byqmbAGK+2G1mGoyrPoEnxBszZW5CiX69nujql
if/r2I2KY9LBqaS9PZcYqi+Apd4M0aan+4ZsJ+WmG/EXYJwpad9Icqymo6HeK6aCAX4wG1aDO3aJ
U9UxaCcnl5aDH9WGr2OoPbI1UBg9JlnrZGb9jZQv4FaKF0y4FQ+SUYKbCDv1SPPWSwwITJrfFfmu
zFCv04+xvW4S6bttKX4VPeZpjKm4Bc1eI9CUzsOzHUpZx5WAFaAGkGVU3UmBfJL2nrSQbsasaTMA
kFUMoZU2rr4am2icD9FsuVE/FSCJyRcMFcThZVc576DQl7BkxVAtwjkokVRadhXgDOqUhblaOb3V
buv1/a+s8JiQNFcJUVtYiTRIgC9XZdtvrej2spHz1T/1n7XwmJB50PWq0cBgJO9qZL/17Xpledn9
CB2cFYcNxAtSJixonT9pn0a5Sw9s8ZNUEWCmbTptJ8wmquN8XdJdCs48SdfdrhV8sX+5/z4tcvcf
cn2yyuCBwDKXJzbTC1gBRsDna/Ygv7yl5++/T1Pc/TdIINXoI7TpchMY5XkraY3ToFmn1I9/Z4i5
6clFO/TxkigjLtqV/KTteykRB7VpogtS8PMvwRMX4V4rtcwcJKplDFYmP8u3Fh1OL/KajUqc3k82
jZu8glAMQE1HrLsnOGoadxdOdDTspMEaNTt2FXDim9WvJBcMzLK/5Pcs4vOLcbceXUY5Jwaw3kmO
WCUD7ZldR/kYlGMYi3qDogVxsaO0JQvHGqe6alBPm6hTmMrVIiKx/peL/J8l8Wl0NKXrlJU4YSZE
ZLNKDvvxaY6VQAV5S9k9zsMbpOghene7FJ3Topvs3HRVsKDbZeuYc6OYCs7exoK+XnbZswhX+9OX
dC7TJposDauJcFODIBO65GUob/+D7VV2q28jqxE1EwUfl0+wJSkDbErDcZRlyYnASl0qrW/T16m/
Xftvl5d3/uP+80DiK0OKUkSm3uDxYqnplabFnqHaD1L1v6AhT7I0vgykggN70iGcc6hjDETG9+Z8
lOsDzW9aCxQ49iIIaP/y0T6XxQVPrTFzydJhz3hdA8yvGyAosDBvEt1rL6uPKVUhjZ/oRcbXfzSa
G5PNcuDyCdgYGSzAqqdA4tP/DxC7bm+1GgXV+Ee2E9X3zr7UP3Ngvi7Uaau1LDJMd2B5VuXZsUXd
FpEFLqCaRiPNE1ucjO8XGY+RJmhK/Mut/vnFuLA5QsGziSdYWG6RTVmAqtfOuAU1yJXuA86n/Iq/
YeLyStSoEnoKF0lNPTNBXQm7IEy6H/AiY/gU0423yk570V0xVEC0lVw4rae00jEJTw5NKfvjgkH/
VVBWEe0lXx1aDAKSKBMm2DzEjNnPhwzXH5u2gpyTFH6o9j2KdvJ8EvHPB+TLRbPcKNGc460Z0RU0
Za/r+qtUopuxMrzLIess0vkkmPBlIzOOEq1osDzz2O7NYN1EQXKwcLYYbYIoNzrLq35qjQsl5thl
QyxhXXjlHaxUdXX0uvPiME25u0LhNgbIIx29UXkj/WYZn4n9ZkA+Rqrs40RrQJSnsFZWn5ogVri8
Eed3/J8b8+NVfpJNUamXrE5GpgFlKVzKiVNLeIyh2aq1IiW58+C/z1vwI+M6sbWW0CEsZNzOc7vJ
MNPoIaHa2o/SG9Edxa1/QvNle3l1glvw47ucWGw7AmbiEbdgNUMJEYx50mR5bRG7GhjW1eLlsrV/
KWH8s5kf6cmJuamph2Zil26xb6QdBaXDDxlpd3edXrf+oKLFHMY9BMJk/LMRnZ1/ObGf1rkkA0Tq
kR2l2F50LTGEeQ29KDt1ytvIw4vylwL0QO0Axy/ELZ2//j/tcs+aOimplBuwq2TSppop0Aox6M9+
Xt5cgaN+jIWc7C1KFHYVM/KPbIHUbPauFwAhjFC+NQV4aOFXZMH3xFLUNsBYTDgSOgw4MUSrUxea
WzPG7jAo5Oq6MzykSdi76zs48/zLyzwf2T83k232ifFhrXs9YeexXyt3lr/VuuCSFH0t7hbOjKpR
YhU+aqidXwzvzWS6/Sy6Pdg3v/C2ULmbmJh6FfcsEVfDdAVVOwr/LvZSdcqH+A9cUJT4fxS5TraN
xGafymBtOWi3xs64pT4oBa+zztNcNsXXBeOv7htYosHUe9Bd7bsieCyKNpW7jysrogNQxuhs4WXf
9YEtdZvWfP4r1+DH8xq7ntQowp62reqDB9EzqOCzCZyPcBEkW0otMlMsY66X/aTmW7sUWBBsFOEu
wrzrI9p3cO/cvlfGG2l8VBaBCdHDnXDnd0WpbLWiTkYcRJvYrbzVke4Kuou8FqO65QModoPyvnpX
aSiapRDFYMId33xN5MgcUHDRHSNkKm16oF/Fu+KqhEyBHFQ+KC2FRtlnuXDY+Im4lnZrIeUw2k1e
vKmCxIOQfeuh8+nHwf8EDPy8xAl3sudIgaoSwUnLUeHsipCuszNHfxekCJdQ9yvYLmgGNzE1sH5S
sING7pDpgtxHlJDwItFmorZF0zYA6AO1ghy3CeZNChIiUG38mSq10CLnmwlti2jJYZH+skI5Zfpz
fu7O0HRy24P6J+IggjP9weRxEhn1iUrlxIgajGtiO0BQQfQOU8WjW+51TDhBq/gP3rHsGF/wSL5n
NOV9YyoLjI6Fta1t6lAF+pRpGRCp3eaZHUbdawNsmjFKKFmDAsWCuFkpIqkQLZ1zVYhitWO7wlXT
qHGy5gcVyWL9y8Pvn9uahx9hKKdNMTWDhA+EUv5U+SAnDiRfvWfsG294TLyKuTaZ73/dW1UlCoSe
IW+j6dDcxJ+ffNBVbtElaqL1GJHGgVCR0+Rg/sVEUAGu/ZZMjtLJgoPy+0Z+NcnlDM2woocqoVJY
J9O13RWHHNpjly+3Myfjqw3uY+nqUpVSCRvmMb3TQB86OhqItc0d6iB/ot8rWhMXYlQripY+h73O
J4OLpg3Yl3027d4/gR+wReNbTKtwhvLi6yK5PKErSBWnTJsjUuyjql4pZrkz1tVZlB59Riug+Iw0
Gp0079yl6/EgCwfgnPKR+JGCZtIA3uujRQxfsbep4hFoSpTrnVSBOajJwAVGbwVf5fer5csP/i3n
6BqyLh9UZbt4s1yzYAWuZpeN3IgqliIP4LOPYQRrkMUYeCcXbDZbiMtQJ93loR4aILr5nzrbXxfH
ktiTk6TotkTAeboetS73KU4OJAccCBWGlzdRcGB/y3mm1mxqHQB+0lLIMfzIUuJW8fcVqIu4T8Na
CLo50/b5ujDm+ycLqxMjSfPog68WdGr3jDVmvZ39yo9iR1Tb+P1d9tUWF47ytS2BC2RBFlXYKoEM
YgSWeWkNplRUkWUh4ELk4/OcvILk12zi9JRGd1AaIONJqNnytjGTa3URJcNnZhO+royLSAWEEA1V
7bqjUb1XlrzTZRMDQMRT9NXRp6sO0xCTEoVGlgsc5kwG+9UyF5uQ6YCvfsRCtbB7Q3QCc7xVguWA
QXPWEFgE9cW8jW/MnT578qb8ftlfBZGR7/PKqAS3bZnJx7z5uRqt263GXwZ7vskLoWYZcoFIgxj/
L+ar3anBtbmGdlgHxPJtT5S1nrmpv2wp3/BVZausNYItZY+C2PLMgGG6C8ewoZ3Non1+L4KtigKa
xsWXzgLyLSfWiu5ruunIFZ6iiJ4UogiQT3JZBWicBK4jiDU8E8BAxzybbZz8osVMSOsAyOFi7spT
jMhjBGnF6l12ljOF1K8by8WaKSN9nrbY2DEAVaT0QRpj+mOCoVAj+oPWqOhw8IM7CyrEqdrBPak/
+IuPZoV+b1K/OZa5w3RbFijKG/mxVKHV6BW3uqCkKIh3H4yAJ7HVbGLJytgVHkO6q1b3caS7Fe2u
c2DmBFsruHz5LrBqjC0SPZhqW1QsZyiSlTgeBPjnsXJpk3lyrgS5tnqG/j5nk6CmoYrMc1Foqqic
kgRJfARloLVc3LK2tl1egRX1yiC3uhIFdWT6zfqzAG2fGkGEC9iakaZeVMSBBBSPgsBVKBip6uYg
M80gW0Hcd3mTBMGKJxSYbLNpDZaarnYTWpUaTLpgAO9DtfHCtcM3lVE/Nkij2+sxzlYf832dEd2p
k7VLdc0DF+8A3QsJhHdtu24XLZfBzAbhR3k169A2MJ5cU3BB6ssyuTWIfpuJQDnadHr7nkTSt5xK
IB6vLAw3SdICTr86O1rNnHlVNd8ltkW+ZcV8t8TtXVJpN7pVvzU1A/krh3IBW1Sae2p0a0Z3NEJV
w4ASjf7Tnp7q4XnSnwvlOp8gbAdlKiXxauQ2ebyJp11pfrerx3i4t9O7ebkdo9e2Ebzfz3wVokB7
01Isw7Bk/v1eafE4J9JCj0MGMlEb5Q/yf+cfwSvoxASXSivSEBVKttKj3VruaLxHUI1v6OP/2btO
jfC3BuoDUhGnMCIPlidDwEaa/L+zwN0RjTy3iZnDwkSk0KhUP+sEazgTsL6sgSu5DSRW+hRlgGOr
9r45QI897b2hyqAN+H8PjV8scVeBthp5FScjPcZ40iMp9PLG3A1DF9hw6MvbxrJK7kx+McX+/CQK
r8pYaRb7+jh2uNh+rWsd1lFw2ciZtt0XH+NjfQmq3FGuB3rMQMGW2N9LI3OjYXyJjZcIQmetfWsg
pU+zOzOHzhWdd+BoDiMJki/5D6kjeLWkDs1i155iV/DTzlz0XzaAS05pbAz9pLeIRssMmEBR7Abb
9lE3C8iI/DvFIGPfbzFj6sR5DpRiH5jIFJduMxAQotbfjCjaQooxkHsBqki4afy10WtFLFfMo10V
PadD/lbctGTP0LwRCpOG5qsDSEy21su0ZdyFdCPYmt+LT1+/GhcZdA0valLiB1B/WhzwH4GOFzNS
y1FFyS3o/4BN7kzL6ItJ/opI+3ptFB3xDtIDqPyDk2JbeQkGZC0ME0PpzpmOJXp+e3Xzv7yaTx2B
hxbF5afp+sAgfkOA8pqToWqymRwh4fHlc8fDispVWc2cfVzbHiCKWgSp8NAJ7g6+KFuUeSr1BUyQ
o7FjU5/5LgcJWQMCX1fx5Q3o8wQuKwgm/LhnWhBdjlgw0VqQ0cwvtYk5u1WQmZ9pDTAf0VQFI+ey
ofHa6kC+dJNpwUfQGkhc8vIxuec1pUMKr3iznMqXtuUzkL+C48Aiwe+h8tMud8OMw5j2EYFdeTe9
yYYX32mQk8+gI9zoTnwtbzHEpwaFX8z/A8v51yVzV08iy5DCYqZ7JKxW/twnvRdLoo1lC7i0QO7a
wcT7rOdsYykEoZ8YvU/iYRA+9tlrMg6IIC8+7y2f+8lfPUlExgZKOccZmbdsJ1dWmbmlZorCmOi7
sXv95IoD+6q+QCGBxVHZZbMrxrRp/qM71MJ39sRvwvI5WjxS/w8zH18/HPttJ7aXVE1nqYLtMmtu
yjjedio92O0gSBjOtG2/2uHuisKol9pQ8OnGNrvOKxXk8IsfTxCHiWwD8nbGezsA25fojhT9qMyj
mj8T9VFt97VWB0NTKk6a2ne2EkMyY2w3udkK7tnzwejzY3N3idHOTQSSAHqsbBSE65ts1AUWzrkT
Bst0VUf1StFlzp3aoa4lSJwRcOpTp5Se2gYAVf35chBgP5M/IqdGOF/q064ntDYbFLvHPdkwwaNk
04ciDKFoLZzbzHUdG6ba0OOSpw5gy2HTrm5vicbZPyqml5bDuQ2pIaqEf5qjVYPsSk4cJf6FGb2w
rTSoTuNNjBGsUkaupoGMn7xPWesqwIcW1ugr8ffItrZZDfnZp8wwfanZl/qEYYorfXybxqseas3r
6inpBtHKYegIuuzzLHdo03mtnYiO+bnodfppOA8btTTRot5G+eIJGrxeurNu2JTxsC2PYkoNgR98
lDxPzrXR6CRF9cS80UKmPNdv9FALoCgTXnY3gR981KdPzJS9rtZWTumxkZ8jsJPo4/dZkQU7d4Y+
WSUnO/dRmTqxkpDEWjLVlm9GDMR0aNqAi9PTB2ujD727VNrGavo7LdN9dHk9rWuvqqr0pknztX7d
poO+iQDCU22tdGK9PWY1aKXT0smj5yQ2PDNu3KmPBb/5XE35y2/mbkQ5XpRsXI3muCr0uun6/t7K
DdOFHNrGMujirq2mB2Wbz4EeTV5tN4JU59xj8HTPuLsyVTVlYmKex7UP1+5Zt8HVq+1lqxE9ndhR
v3BEP7Khk48zkR6US4vVoNE936g7bTduAcxB4iH5xh50fxgBW6Bjl7wKq65nylZftpiLdcpMSDmU
iHVauPh4loWJF4esKJjcimxp566H0+3kAh68XF5UpSLHpeqctUaPOy/f6rV4SZQZ1Z9rfEAQ0mO4
Nt0MveHlueZNQ+nYBogP+61u3tVz6evG9TrgjGQPhTR6JKEG6O/b5y6/LiuMrq3KnZ3FkI9FKWku
3LTaDW1WOomsuf0welBB75kuRO1r9GFsgGLQSfRG5OFo0ubBzpWjXOb3hgyd6bvLp/zsq+d09VwY
XqcKDMgUYZhFk9yHWO6QO3htTu/5o+bZoYEhmYlNfFeh+SCwzQ7KJf/iwma09mm0UIRNNbTCKaSI
ZajOvFqOwUT1XCKyJ/jSH5nMiT8bKakUXe9YIgDIQpztkgUKuxm0L+opLDEVSqQtxkiQknhS111N
Wvu9VjInlUpfsHLRL2H+f/JLrNXKE6rgZPWetluhR4GJdCjbmSGwnY4hO3+g5CeI5x+CVicmofNO
s7rEvV62T2OH9c8AyKALNrWVRzXdhcTNwV7Ta3zqLg/aUtKRwnRwzVCJTUG+ZH2Mk1z49DwStJuz
rsik2byJiqxyJmL7agR1tFa6Xam0UYH8byY3X8l2pMazOmROP2cPkJz0qQxlanwUeU5dubV2WanE
Tt4WYH1XPMPqDmM/Brm1t1TLGfvoCiUWJy2NrVabgDg9pqDE1sfxjjXsrXHA/FDtASka6IR4dQLF
7Lj2UyjbNDE61/WjLkMUKbmj434Yr5t80y/XY/OeKq/WULqDpUC1hPoZ6nBD80iRoQya4SmQkiZQ
IZtTDH1grFQtU5earWNj2nSoma4NOG3RxI3jo9m1UL2+UjIaVAZgbVq3H1ayB718IJXxEWOzD9Zg
+rZcI4G5jUzNWTQ1MMvJt1PFqdf8zlRMUAuGiQ1Ra+hEm6oVjJg4bQfqtiBVz6JvA4HWQtsQr8F/
FxAuWqF0FBsxgKnmZowW4EeRWSXQlDKIk1IzoEnkKqoWkJ66fd1tMdl/ha4bsFuyB6Eij3SOlObh
ouuhumSbsgLWXlLcHB+zqKUAAF+P6jVEvn8pWRaM9c8xHTAuZm6zttq22hKWUnxldNBgSdud3YOf
pSzr6y4Gn/dE9zNIVqOK3NP5EdV6DI4GUS+HWIRTj5nbKTCsxe/1kO6psgALPVJ/tQZ/NCUHzwyk
DtNGt5YnJQK5jbLedHO36Qdtuw74idXSbRUtOnTq8p71ePiNeGKWfShJjafS7dKhOJGBg039pYLN
oJTBZls/NlbrEuWA7kDZ1ddD0VkA7PQ3axa/Kwa+dMKG+8rvqKBvJqnzVF15nWo8giLqxqXpREXx
WOnqa6vQHV4i22ySPFWCTNEMRq+08cDjghLj4EhUd0jc7dH+uIIy+1ORVge1Nh+T2BqdXBu81MKN
gLJgH13r2bd1SfxByzE7fcimpwTdAE3e5UMwaVBeT56k6ZeyWK68kO9Gan4bBykodExLZ2BN0H/V
k+5b8YsuJQ9GDoijRbbaquzsarmdM/pdXiF4Nd6P7QzHKaLaiefv8Tx5k473htF7yWp/S7sITd7S
r7sKqmtpfGWlBKLm+7IOyxGyPiYNCK32UarsGsn2Zcg+xZkelsV4UNDESMyXAg8/ksxONuXobF7V
UlM41iqHoEm8zqZqp9gkWLV+V6/q3u5Mt1g7dui9Qmvd1bqHfvXtqkzXSYLJzQrilWCWRXcYbJ8v
knpUEBCARQI2A1AqMHCbmBDsStPPdWCtMEUHpJDRbW3rQEtI41RQH1DXV735oclAjlSGvKcg6mv1
+ipJoAWWRtK9NU0dqCCst9bUNlVRbVWSORjzuoryxm26xB3oegfa9o2aRw9SMmPyHGLuralC52lP
DcOVzdkB4ZS3pKZTEmVr4t8WZNQ0VtzE9S9LVSDrKk5K7gMbtlUhsmXI7b4qpCADgB1M6a4xWoxE
z0twaBT0kPQU08CAgGfT+6AkTlv9itudicL9ok7OYkp+sky7vD7Oub0bSfQCGOZxqIwDrStv6Bs/
xeRRVNnBkJWBbtc3Nm03M+bum8gx9UM/gy4tf7aLJ7v7vtTazoLUIjqAWvIc17d0+EU1zUlmX807
h1rLdpUgLljGblSXbqSsXlKM7pB8qwZ8PxSs/x9p17UcqbJlv4gIIA3wii0nVcmbF0JSq/GQePP1
s9DE3K7m1BQz976ePqEsMnfu3GbttSbw4TbhvdqRY2b4p1oDBSsCfoVCn0UGTF9WoPgGGvUKwEYh
850e7HjgxCAxYhgOjkxWD6aOPBGtObPBw4VGZt9sOLBF41ELNzl5VLXGSvltHm8ZgEcpNJ7SbZo9
CL/5pOBFrb8G5dXHIG4IMcRXlrhR+SBhZ6UOfvCg1lCxhPJpXpqwQFR6kfuYOOMwt3kIh2nKYLGA
vmSMuxpANjXZ56E3kQ0mDB3ixzZTuKfVsdXkHzz3kuY+4l9jF5rGhAnj4FGHKqLsUPkF6cN7keZ4
jN7DNrdT/O+xq2p4aqqbCMIGqf+cqj202KpjBBqD1K9MqqMF0f/q40Mpw/lK2U4JAEYAV07b3Ibl
Q6z6rq4kuKDkPpL2kpybvpBcJcWIP40fy3B6rwxyQp8VUpAooE9+/DJw0KoPwRhbINcEx4ME5Tp1
TGML7t5NjdjS2GjJQbtjkzCZAI+DLtu6H70j89jEkbTrZ4Ctlm7U9EmNSlAziN+g9PpSJ31bof5r
JmOxy/AyjiLc1fqrEd34AMh2WrTLIRFTSHNbOUfIk4WHCXm9ILKjR7ETFPu0n+X+oq9BSh8ySUA5
a3iIusTWBkhL1WY7FhZtQpxiiTMZzSQrLcrdGmZM67sGMdSw1VIE6Hnz2MclZi89XXy0dWDB4TkV
QFV4jsnjiIPui8gmzS7hbNfS+Diw0Sz67NFIsYNSdz8LtA7x+Curu3uJVadJym6qqtxyI3MiiZ3S
OLkdUFFI+nk8V/MUWjklQ74alYckQlwTcWNTxgaoZIQjJZOtg+rVr6idpc2BypVnpO94hT3Ku2/w
51o6D9yavIdSCksEI51Q3KBVNkOu3wRRtgWFxHssql3au6VMzCzlHknTQxjfk0qzZQgmtppdKb/Z
FFh1A73xWLj6QG9TSBUOjDu8Dz3BwEzYbrXyNtQOLSZUIF3Z+EDvjOPXWA5mFohvELW5UR04E+MW
eECsMNKcHkpZgsR2EwFuQ/JNIGlOHLU3qpRvqkA2lea1CgjkHKDoJdBIR7yTAK6WqNus40e9n8y2
I2aXCaeJ+32vvFI5eZmSwvERp4Et1Q3q98zvrEgFu8HMolF91XVrxWPsVHpgcqqbYryheYMQqzGl
vtoEbHjQyOgVuJCsF68xCkBjKZs0i0wdWAsfv0rND5wmXhpJLs+e6kC1ENoFwPkWlWG2de/o0A5R
8QfDDO1UldwoYsK8aQIOV/A1Vbk1KZGNKB1sYS+csRMuyEbLcqfBPfH1twDWyI3WhP2gJebbGOc0
e9xQpXyhzabHxSFt5EpVhq0cvoqifFbSzq6G+6QAnUq1Q+vPAUDN1bMephii8f8ch1/VSDYJmx7R
lnxWI/ktldFegBFpGFqqwatbMqSHAcSscukmjZjbxPUu1zq3bsNdr0AVcb55EShZSkwdMswp+gV1
B4r5SKDsCmLVLbgcI+qVmEMcJd8c1U+hS09xkd5xMjl+W5kNT486HnWkxXZdQWI9ISaYdj0h1R6r
AYeOxAF5A9498jBB8bSThl/TENzHQMN3emypze8QRDJZ0ELjtj34+l0UEKAcVFT0nptY2IU2WRKN
TYFcJ5jaZ0VLoOWdu3kP8ayyg4wcbqcYg4eGCK/n/UM63mmgF26SYTsWxNVpBMaZ1G5UxRqNcpOx
wiKh7yYDYNQR5KQl7anXMlNC7JjB6NTsN6bbzJwU90180OXbWICLR3rJyqcGlKTNvsj3SWFYok/t
Es+ZaDB6bEhm5HukRZYWylYaQkEtTTwNrC9yGsOnf+ctg5IvsB9NdMNJaoUVTq6EXJGRbZgBrGa+
Jm6yUvv7KaedJXFN3GVJF6PQzDiE28b6dy1GjzdvapI/tcq4NUR9KtuXlWxVvp6nL9HqlYxK0ARi
IxDCAzUpI2BFABUj1i/TdwTZkMJ6Fo07VmuVtsv1J83gikZQxVrS6dOKGvGY5uUx9HdBdDf0Bp7e
DmzWimv42UpZb22xRVVPoFhohFOG1l5bmjGd+Y5KO5PucnTYiLq/vqUX83/KNKZRqivGD2zr7Bzb
mV86rWFZxfQkC+KxePwPV1h2DCtJT0cl1E5FUjoR5EaUdC2Jv2QVZ9+w3LCwnXo5hnespMbMOII0
RKfC+BSwQ12CcfA1EPblyuvZkvO2nm2b2gWQXBURwCnqY+CLe+DmUDBCTquQ3i0gQIdpa5xcABCV
EVL7+pldQkkS9Wz1ucJytroAKCJJK5TKIoysBlnm+VHk9E3nqP1TXULlOiS2lMUbSFMhS4ljcyj/
/0T/KJdTA7kPVVVZNRa1yoAWHDkSE8cR0zC8/NAa3QE8y87U1dblRVdzttSiMBg2A2GkUMSRdfuQ
PRcyMuI+guSuzqxBjZ7yetdO3BNdyi10pTZFHD3n0QgoZ6W6ukbsti92LSalzAxtwJyvca1drGed
/b5F8VCRw6gZohTmx3/78QwUfUB9yLt+5heI1c43nCzFB5RaRYwxotafbvHSQobXES+ojjYN+IkR
hwG7R3vAI63kO8IE2KyWl4VmNNuCWYH9LYYXsdPvERpsxFyjvLvosf61A2QJRgDPLCjdqwTl+eA1
zQ3MqqNWA6F1eUuHtdGeyw7rfwyPyAt30qA9K/QM+xD4iJxAQh2t1UQvNwTPPmfhTxJ5RLuahQKY
Ebrzd8Jtb3z09Ca7oKZkhRZ7SQZzFtWayb0Kt/8FWkswYM1jf9zBLJO8V77lfXREPNJ+rg3mXxB7
/tsQFq7HB8W339XYgBkHrra2gWr+N0J88jJ9zpQaSHetHOhMr7ZhJRbdjC+tCXFrcFHUBarKdhCa
7G1tcGPNBBYuqWpoi7EUKo5tGnp+iSZqmYHvWGs2hQpssVEqK4O5128dkReNGb1V2gTIAnRt9blI
jPqXXDisS1fu3aXplzNHR+T5w898LaqAokonGEMNeDi1yL64CQ7ltvPWj3btkxaOLgooz6cYPjUu
31JdbJGpykm1El2sLbLwVm1KWdqHMB8VTP51XyM7KM0K+eh1f7W2b8vmsAjVOFZlvzjq71HYW033
qsuvmg62fZQRK5JDpU5z2vZBi/6deIMZiP4IxcNgLAyDTXWid4GBhemdEgxuEJfblW+bHcA/egZn
SyxsokLhVypVqKyjtuG3gS3yX0GlOSyDW/Af8+bQohwhF/u4MNARcHWe/VtWefYLFqYCJdaRKugs
nNCw2mHwdlO7+S2yGDiiNec+79e1j10YTCn4KBiwD8e8EmY1PksNCujSLdODlW7yRc/+r2+iyxeu
KogIc5kVRylNDkL1GG1XTGP+qf/7p/wDNNdxtQ9JrhbHpEtvino8YmavMIeBPXLUxmiQb/wknA6h
1K80Ny9eurNPWzxaRUsivdJIcayRmA9UPYruU0qVlc+73EI9W2bxcBWixRBbDLv8H66CDCi8wMo8
cLHPrK/6PnLpbfmJF2AtCFo7vMWr1OsBHZMWViIBJRNrvasM+sroxHyrrp3evMlnnlgktS7GbE5V
ssRmB7BDOiOq6nVROWr6b4wcqGc7uXAimiaUPEzgRCZUUVTyQlEQvO5EtOtOhC4fFj7RrkqgUo+c
vvpKle4tgDYT4tUYr2UIJqc6QKERPRoBh20Zw/Cdqo2F3LR0g6p46+LuoIfpphD3GOUgRvo20fRN
BiGRb+y5jGmR9kXl1EyMEzr2qJQR1PxlS6MnJZhOupKbeuO26U2AoR/O37JifJ4MN1YDc4iFaUiJ
FWHga+R3moh2rMWkTmc3aHD26U4pc6tSazScwn3ZVduJxN9tKhjKAJWbGdkTKruhHSuktEeu3Bbd
mOMJiJ5RfSIl27Ns0k2qaMzqeXtKaXjThMlzF7S+q7JCNrXOt+cgHQWmrH64vumXhujI+bku/KYK
SrABdPvFD8gAbR/ZbHXDNBy0l73KQ1PPzPvtGoBp7W4sPGhf8KGOil4/xei+GCjoV+FaVLziYJav
rTINVZDMaTwAHaWEqilHnTmzV3bv4oeAbpFoBIUQ/Wd3z24gCsi9rOuDfiodgN8daD04aG2AEKc8
BBYIlO6klWv4A8/+x50/W3HhVgRLkrIuOtzDWGwAlDhmZYLBQ9r/FtETCq6w7Gp0iyk6gJXhNdO6
AAxokOpmGf+gDQdprIBWG/iNUYAMxue8nKxhqvYC1WITMjM4/bsYDRSw/Cl2onwqabLpQ43Z/gia
prbNThiLwBA9ug81roecFnYYKuYQGi+YnrPTxMBZoogpWlNXeojDPjOK8kNbo4mkWYTCwnhr+v78
yhD2yihY70YoyXQe5+g4BGuWdhEWrp7t18JH8rQ15Kgd8MIJaqEwULHGbKs96U8cDU2UBmIV6IN2
BKm0F06BEykHITtNmazRXq2ZysKBxj6TaTt2+ql2eqfMbT+z5zAle+UpRA8Hz688TPZZ1w304i04
+/pFXBYQ2qp6UuknY0KPCSHmELlpvkZyt7bKwoc0dYxKbNzjMR8wTN3TrZxBCqDzV6LMn2Lm0vap
InO0vQyV8CXrVRWT3JAh6nxqbOW12WZOtW1vsx0QCjfB3QxES6xkm5y0O+4mNhr4voPC/VforGWc
F8tN5z9k8cEDr+uY1VQ7YQZnNyC9nDHx8ml0sfBx1YQvxZvnqy28ZcHjjk9DpOGzdU9ymYlw2gvQ
ELJm1SwRWXOYO27WApiLT8PZuktyikrhdY9uBJ+321UxRZ4epdsSYyLQab0b96uDRZfMiCqzXqDC
uWIs2SmnVvWnkosZPasEHv1I7cKCjrCtfukmOpqY8QH27N/8yj+rLiLREvLSgdS2OMsd34GFfmbv
oSba5fO+RlAvTsyVO3kpzqEqMjvMqSiMLgm0pBLwlUkt4jtVjXeY6XXzaTyEvrFrOH2mbLSzRnF8
LXmUw2Tn0+zABXCNI8VUSwiiplBFQSEKBCbSACrJwZtN1aeqMqyECWF3XDF7410vjPesLw7cSLZE
TI4mnkmQO0na2qiV2E35VEXbGKNtaZcD+9hbdYnLA21j3mmP49A/0L7ZZQNOIovsqqk/fMq3gWAQ
UFNsNIPnfikgKNKMuAk2EzhV5JK7Kxt1IbylnHFmaBrRqL546uSwH/IeE7t3U7sLagYYB3pVuXN9
kYtpOdWAwSGcw3sslcaATEpyJssAKnTynvDSDKDSFL5kOjvm5Z2MYCgqb2r9YOhysuKdjYuW8Gdt
Pnd3zsIHNSJqFIzTeGyjepsEJXiGIBBPx0Ne8M8+UKGZoINJUwmT0OIshHS90EdXimiwxeg6qDbL
qX0KtGpyKgPYLFlD8x4NSwU/uitju6LpFr1suwDLRFdjoiZstwFiZ4XlT4U+3IUM0UEgANADJ/FY
+8c4iSwanJJa2UzZlyKjmJfpZo1wORwObfpWl/yuT2vXj5WDAkDQkBsbQ5S2PoNm0sQdwTys1vsp
+c4yjKWi/toH+5jfQs3QVEVtdYKaOpE+hhYQMyA1Yl9YpZ44FH3eIfyiyikAOojr3MoVbd+qT6N+
r4y3RYPhlclGRf3Lb8sTqd95Pd2B/8GL/d+8flPDfTeSPWfUClBt1ED6raJprG3Gmu8iZEQya6x8
XeP0UvPtzHR+kJRnxwcXloCbm/FTuK221dHfpvDH+b26WRv8uBQ7UBQvULuhCDaXlCH6lKZJYyTT
kYy5VatAO2V316+B+uNd//G4/lljyRkSGAmGoSaO7ChW0EIMSmeIagxkbztjAGd9ej+iAawBr1eC
JqlsI1OOQ0tHR1+RD3oPbrWO2jk0MVsa3pNAMuPMsAsxHrtOPyhNB6Ldr7IRJ4n3gIiIra8+6qKz
9djYhlNhS/lrNHSWn39nGN1TBrME8isOwMzPG4doOwlwBQDA3YlPbtYWHsRQIG+cuF2f7412LkQX
Hh+A0Ui0t1wB1oaybdVzVxK6qfjHdh4czn4TDEr3aMKCcsChVbQBmN0iw1dWfJeD5gQAXFQqHvNc
3Lm16T8Lb6jYYdBTVwau1EBDH8otFlAim1QDuUnGAvQT0kNbd7e6hibMKNfPdQbkoh6odu+Pv3UW
bmWJu3kzbpoabLG0Du28emihPB0NDuoe1sCERTFilhe6qwL1AWKYjVoW7yPARgJ6LKORbupidLJ+
sBuAG0nLLDFSG/zKx5y98qJ3fBlvQKV/ZGH0RarkELSTlTHD0XnxOFTGsdKS70mQJ3jA3UToZxtD
XIGSA5v7YH3/PpISsAAwkofSzgiBzitkS0IPiSGEwvTEtpdfCg1MWb7hpolkh036Lfv6VjMQ/YQl
EDR1Yo4GBG743ogCKxbJVyLxN+I/VPTIlRPJMjsNqAtKBcx4gZUJcMEUmhxU1S0OoGgukcfeqNDZ
b602/+gCN4s2QwKhxQLQsvGJyHdJ/a4IFKQAJEEhwgqqJw0AD21Ab6nVLGV8UtsTbRMnL3u35pEH
QK81q66JPumwVrBtAPEX+bZDcg8yUZegCaTLM6nD1B87rXzQp9IOq8AOwPSNqv22UfZNfiIDMacO
HBxj6ulJsvVFogAcQU0FPdUkAlAJgyYy6MSkT0BSPrUq7+yJ5V6jQtybA6zQYnaxBPq56noATZRH
pW0AgJjssviaamLKVbgtcgg8+sMLGmVeXm0VCcAKTKqF7908MiOAHpmKapsGMeo6ez+FeY6Fkxav
XbfV+s8cGGT5UwKe0g9OMiYkjBadjZg4Odf2ojDcptBfS5q4EibrEHe5vg/FnN2Q7bRI3iZASAl1
i7LIhogB/w5RQq15McBNPwFPfd3FXOIIImdebMn2AN3cPErleDqyAnXT+qWawPr7LgdQLmqjba4F
wLthe6DCFDTgeI+gyAOVIUH+/1VV0PoZXJ7DCqotNbG56JtWhpLFUatUj2sYBUo3K196oaz61xJz
pHv2MCRNMTDkRBg1u4lKazj2v1ULgPQb9ol3c6PbhNvN7+YZyMseYler6cmFQPqv5Rep5hThFYyn
YMIIAyHW8BptEicCtXzvDXeNo0DAyFQ3ALVJ3UpAc+mI/1p5kW/WaDNIcVvrSBlqXF5ocWBcWHKa
3WTc0tSdWT+l1ST3UqLy16qLdEz4iqro6cBPIL11qRP8DLS39uDMdPPrNIOr6y0SMpGqLfFRNTw+
30BXHP3PaeNxO9sSJ3LXgBUXarzn37asY+HRVyu0jnGWRgrId+lqwCe2hR2XKnD90394gD/R8pnl
diPUjAJ5GI/hNsnA/GHxH1mezipaa4K4MagJ14VLL4Q3f33jIgVLtYgKOcd+ZjJaR0NiTuxx5UZe
mFr7a4k5Ej/7rsbgCK40LCFa0GXXXuJ1MvrBYAp0+g3kvK4vt3IBf67J2Wrd0OFxScPpWMnc0fPe
UboDsovri6xdtuUMoOGrVEkpvEztJLfUmvk/EMSADgVwh3oLaFZrr7W+1k5q4VlKuZV9dcCHSROi
d/kjTVem/y91bP46qIUHERJURsIOHmTu2BivmNh1hr2yCe2vbNsCXWnJe2a3+//0wxYupKHJ5PMG
9qGOrTlAkK40ViLsNZtYOo0uNfSOYwVmfBpBb0rprcg/rpvEirNQF/nkaAjMQxRwFhPKfeUB8rAA
sT5V9Xs61vb1pS5aAiGYrNeoRiDe+veFqnVw1IpCRerKcjvqUAAb5JVbdKl2y/SzNRaXFsC1FtRg
pX6agSQFTBwI0G+M2SDLwvSjC1hu7q0ZwsVjOltz/u6zqyvkMgKSF3MLKvCvXVOZhfqdYOD5+u5d
vrtny8w/42wZPiYUgFkf6VE+bKRWetHKDil4/Bn6zXb0H9Tk15Bz4MzDQ9iLF11VbGAU3kp1TcJj
7RwXN3ooi0gqUzIeJ8DBEkjL+2jRX//YtS1dXOkqQL0LDG/jMQaJrgxCtknHcEp2f32Vi7Z/tqOL
G6zJPI6hLzweS4ohzem7ycoNFa/hhMGTNWm361+kLBvzSRBJhIYwzFoTVpweFZTllGTFFa4tMj9p
ZybCKg16a76CbeORWfNbSu8jzGdd37W1RRbXWGqyMOa1ME5+hjG+UQbNVm0p0a/rq8xGtKgtnF1k
1I3+/hQSsEZJa2k8FmjAlvpzVt4Y1W05rpjA5cDsXzagLEP7MswTnmrzuTiVy73yPtnpdvHKPMwv
3awHnpcoHP/6rnl3z46oCIdBdFGgnwAnffRL5d4nuqVpxmOsxPcSOrx+jnw0fCGx/lZGkLzFuGtr
q/qdXNIvWQeNoazYmnIsO/g3LfGEHnkUs6jXd391WxZ3HHjROpW7TD9V7uQOh3KXupjOOrRo8Q6e
uGErhnsJC/zXtiwuvMh4mEc9ruJYtahKdxiswacVGwYdJjC67zmeix4jDilZeWMvCLypTKcEKCfw
IuqKtvDeZWdIFHJhxmwAARqy7Xu0E5tYt9B41LzCBgdMu9Ee13OCi270bOGFJcggLZrQ4dNOVcXM
qOlM8F9cP8WLOSXlmj7XADlipL9tLa8mbOrE0Pzy2Qt4Mc0wPfQjJmXTdJ8PsZcVYPgdM/f6qj89
tX9c3bNlF1e364K4qzQ5OhFMulUJ8tiqAqOLuG9AnpA2+wFzVZj4GKL7ua+sxZ2XNcYmp40NlLRL
y+KU68O9ohz1MMRkK+ZaqHCKvo7B5+Bj+BRjuCCy5hlEh7QVa7iEEIY1/NmyhTWoYxKQttKikw+a
GaVgTyzBEGf80Uw8RnFROHILMoOx2jWEOcOwSaiCScBT0QBnQn5NESY6jWe9/x3E0kMaFlbe731M
GibTrkzafdilNhmYjaqmOY75ysavHffCoAKRG4ju9egUdRVKbIYH5LyXASbRJFCACvN9znTAWuha
YLK27sJX1BPm0ftENhB/944EvXrJtwqvOrLNrE9X2tXHh7jvPOMNDbPCvm5s8zdds7WF3ygqkG70
LMFfVjy5f6vDL9avdcQvR15nRrGIE+KwVvK4yuYuY3gKNrMUQmMqHqiLANjg+3XXsLaj87+fPRLg
axdVYnCcpH8K+5GbemQVVepVqOT2xp3UgNA90lbAwD+h/pW9NBapwAQFPqPLfj6Tualitvft+yyw
O9yNrxBgNhM793S0yZMHaau+rEWVlzrk51dvmR60waCSQYX59hgJzlBY18LkxheYy/KhDQ4KLsxL
mUoymp3KrQlYQ0Xo3nVr+qHNuLYFC9clRpEadagbJ3L076RXgLkgN09uuD3s2UsIQvTKYbsZAZi5
xlYgb7bXijezLV37BQsHJEU56ZmvgAF9TB2I/nhkjDA8eGpE7NY983xVWuV+X7lExsJxtIYkoa3o
z117FBfRzwaBSWxH3gCUSXYKwIu+jnW/HGH8uVRLiHHoTxXTDDU6CQJJ6mHySl4fpiB0gvo0Sq1T
VpkJFubboBle/V6yslw3MZTqXD/x1Z+xcCAp+A1EVeGqNeU2KH+PdWX2NVg4Ur7tmPIA8UfC7nrZ
jXW6p2l93ycriMw172IsvEulj34Ags3oZCgQs+8KKEt/+nRXxf7DSP2DnI4bFfT4gxFt+xAiHwn3
MGIL0N9afv6/hEL/evyMhduZCPrHQ0gj/O3YTJStiG+rPvdYwDahpG0wHGl3Ejj9lBgzk8IEF7RN
+xYNoBJjmobTddVavWq+b/+4DTo0dRhhVGdskdCgAVtpUuFHp85tnydbRdfoW99Ss7fZsxT8H3SS
fhQrrq24iJnGEbDzOsrAaqD3ti6DF1edQKmK5rNKLPCOWKJCKUnCOeTyB3hiCswXB4k/mfkIW9Xu
+onsSfQoN/d5/BjQwSpTCElNAbhM0P9sPrX6VvhfMtjrZhloDlbgqcy9SU33sbKBWKRmh7zzRhYc
suFrxdYv3vOz3Vx4t47kVReij3Hqc7S2xCYsqp2aG1DZ6vL3GiN2RZltCkTageapEv6z4qNeAiKc
vtO2CmYqrv+ei6/c2c9ZuB2NB30cxzD8aNJfysiwGPruwJW6nbqlQbo15hAQQNrrq87RyLUDXkQr
xMgNloNy78S6/BFs6QT8+MZdGIP5h8u/r691uRx19okL70KpILxA/eIUb6vMAsIR3Sme2FXrJO+J
VzmTo/sxlILsaLXuevk9PVt74VfSsRNNrM3vKUTvFBtj0BL6KtQstnTTFFa7+Q+/deE9Bn1sO4b3
E1ESc6FWzeZJqq16nNtHzMI3YtLci16ur3oxifrzkUs4TE2almYpRqhHBA1h/ZbHw9oLsWIwS8gG
OGPkOu0jcB/fRbc5+r+/MWPu5C6An1bjlKCFegXxxLpe/MVI4OzTFp4IvUi/B0MKOcaMf5EOXfRx
tEjZWHWUmwyNCbNHY/T6dq5cSb7wECCJShIh6HyG/93yqJx6C0z3mq2sfdsiyqmLQgu61sAlHFyk
ffJmLtQCaeu0wx4sK3N8XRpQtZqczFZBhrCy/prVLDwPOEqBE8gU4zSoz6XxracraeQlRRSmn53d
wsmA3oxKoKyY97H+SD6IW1t5bgbv8/3r7ea2PtRbvsmOwcNqsrJmrguXQ5RaltVxfjIJ6IayzlJ9
HZgN0CVI1NRQ6Pfl5EbVpptIfajH0hYGc0IqPuQJSotV9NiE0ed1o7ocY53txmwNZ+kMkEh6rNGU
HI0GNRW1tGNQbQXZL8UH+qYfvC66HaY7RXvWCnU3Kobph28rP2EOFK54fb5wTmBwTIWM5/UUdtJd
TJGpGqOnQvUtBhN8Alwj2GbH7Clpnzriray9cqmWuu210aexVsJHQVoJquK/R4dbmQNKOuTGslvY
/DQbBSjlvkNnDQl8uRjzZ++XCFldYI5PmS0RfC12tTX2pQdSOA9Ifafbkr2/nRtloNJSzUG3FEw8
y3uw2UEypTTHfeytMVRqKzHIUuWdSEoT5iA8PSaQiWBEOIOQN3n0NCbfiq8dapIeYykABUHXjm4k
QuCxgumt1ZvBHlsCzt8eZDftgffyDdr3t10IYjm2Cbi4A0zEUpr4ptF+1dJrVbz7ZItJOFPTRssY
FVMXk0tkwNoDKykmFBmB1JUzJ03ARDrCq/psP5UIQPJX1M2sJMrBXvRMktui/kz0yaQGzi676YDs
JB8E5VCy7/ybPIzMsb6vAWICCN0E1HxWzTQ1OX/Wh+fB36Uh8ARjYLXBUzckGNcJIDRzL42yxUlo
p7zdE0W4eV2DBHClqLpmdwtnHhpJ1HOFGCemAk1VgzeFg+Sl8W1BXEbvy+gTw0jWirGvuNZlOdUH
w2NWG4h4QKG9iSEQy4MXrSenTDdqE/yAVpUlmCypPLA/eJUGwA7wmSbvWtn0jdXq/uzs/nntdVlV
iKpz48cznXkeHTzSmEHHtc8gslEJzaZGeMO67ZgpWxXkvho6donQD6RDpaHDYBZgZuRN4tSOJAnT
XclW8u+v79DlGoP+5zctHh+RgOpQGxCFg1/sNpMgBVY3Gq5fP7UQkixlcMepXxrcE4eotKS+SP5N
JXdeo6AGQbV9rYLWzM9aANw7/5azbM81RPOcgrFP6g6ZAp6/67/4wpXl4KozqC6DcRJJ+d/uuwQD
XMjlID7FLVoVvLWinljp+Hp9FfXCw3W+jL4oP/lVrdQlw76Aj8iKawxFkWYPCzYc3zdkJ6xij/my
m8GIuTLcSIqx8RnGFgtm52gkR/QxkMe9Pkr7homN7APUeZMH44bVoD0aQVqpg56zGD+TcFXKbg7F
rpnZ4rlPu5ICaAkP3+8mF9RMG3Vb28AcAksEOs21K3b5Xv8xoMUL346+Bm3FOXhSAO1t220lulNH
P7qic0TW/Wp76CDSFCSEBJyFwA3UhN2i8X4vfG1f6qgl1iTbS6Df7gwC0ClbKSRefu+hhKUaKpMx
mrH4gWrqq53cdBFaKgpQsf0NECazYAjUHzBGYKJzuLIl9OIBnK24iDBIiFrNaGBLMLe2kYHipAz2
09deVDB3bAyww4KYDDWLKoZNZWKng9ISEfapTEAsnsk3cia/TyK0fRCCSqKw+2oCtVhwUJASzxx1
R0Z3gwLusrpVHlgMtHGRDbcUKHmF9W8q/ZBZe4+6O9gFHwaksVJOgEeWN5E8umlpeH0+4AUBrl5e
HWNf+/bF9UykVK7UCrstFG6pbe+2mEjAPNTbNKTgGO32Gp6gqkX0JYsNlbJt1HDn+t3VL5mkgYPm
TFUxFqEvfFo2jH7ZK7NJVgL0gxBaEhCgyyIF86yAGI0bgQm5fiQmq/baWG6K8EESECdt95rmQ3qx
dhp12rTiXY0kRxq+po7YGcZa0v8i7cqWI8W17RcRwSQBr0COdmZ6tssvRA0u5kGAmL7+Lnzu6aJU
3NSNrpd+aEfUTglpb2lrDdMH+ANqD5FLOCMNeH8xM7T6H8kUuHmlX5zszVBhUsmg9MjjjVn1fjy9
0Xq6bcPUw0QcK+ipOYO1tXFfikFYGWJoP0LpmzuAxhdfnfRVw6ehhu7meuTr0MDAroFW8QRJsBfb
6PDBC5fhTpISWLSQ8DhBZK7kzU1No33E9AdWnDIAnif6UEepm6XB1iKhnymwd7KRo3PLcwJo3MWQ
u4SYURYVHoEvWpxNXtnXXguuUnCflIA0O7ccQndlw4+jnaGhVkrS+GozYvmRhCxV2cWgND0SrHqE
iHHkxYA9zoSwDnc83YVW3M3/I1mtFA+yDCrkAqivK0pSIWizCXYchzjQ7eYOc+Tbt+2mGHzrK2v3
chem1Yf2ZWAhJeABMm2AgEd3CdYTqVlvFRJArEOBoUA/AAU5BRwJsf5pl2BUQkwWMrJ7AwrieWLe
gl/j0mBmoeYj3CzgzF5UGwcc0BTl1mnKf3FQW/5UYQfrTsEdfcBPhTUPlCTTDTfYTVxVB96gXWPb
t+O8VyBUdH3XrvGY8NznENDnHAeJWohLc5s7Ec5il+I23MO4ZQNxRRcKqsd6J7uHrBzElqFETGqb
x91UGBhiyqH3xyMcy0P1Fg+TXhSCKzSU6lYyuE9EjVCUfwsp9I6nvkySCRq4IDOEI1gXNVgTfQ3h
wmS4yxTjCB3ux8YYq2MWOI9Tan04fXdIcrzZmiAQBAxHQZh8VwGuq80J6ptuDySKWUQQBOT3VYkX
IIYjxltvx9vYiIGag3qq6tL850jtXREXexjh+HWuuNxU+j1Xu02e9b7RWWc1oK7Vql4PcEOIwpQg
fRlJtQnAqOD2NwUEh7YGlLY4RbP+GVRyZwW7SIXXeIR/MtDcEICYXAWro/kEYJX0YuqPDvINvAxg
W16i9tzG9inWIPOl3znNI9Ghy57eNfFzVfgaG5CIFM+om22tqe6QnWLn0AVfagdOvHriTZAQKOcX
tnDwzGDY1hXH2QtPb+GAxkxvPqYzt6AITwSc0sC2kL2zfUd+AEfjTyGcRkOrdBMnutgkP1z/rmvH
5+VnFZXvoyiygLXDadS6lDfVLVCyF/ZCtiXqK0w9m0+nqXYz+j20mo+6r30gf/8/APMrFe+3nyFc
rirQWKCSg5+hRZU3tfckqEG8aXcmSBNUTV6SOjWhpBn7ip67RDNHLJ/2TOkhBlu+/kj16SZu25vG
hIcp212fo7VM/9uPE9prJMFHs+Yf998XeTO9i7bMh7id3+IK67b3Kl6wv1wPu3L1+y2qcAggJmYk
znHZUqbyaCt4QwDH63qIlWqyvCNYQlIvrEmxu3lgagEVOstwi/InqVNZ7lgN8ysxfrbWF9dGdBzQ
oBzt+A5p4ZI05kvS6Ztu6nzIZkKlOT3bdvOiF/FjHerENVPLt212IC2BWBiO0/0Y/eWqFy+yNS0Y
qSgOWIpKXmooadnKYXBOc0qydcubIcikc7aaXmxsCLnoluIPJPCCJNj2PLgxCoj8ogPg5MYOHQk/
INGHmoZAiEgYO/MHuJZ0hZUXs8luWyz7u6ZAiQV+J3LC3KNpDHh0cAgmXPOhoSnrOswnl2tRhZWn
0j6o4fiLAjq2l45kz5Addzs1fBiiSnK5kYWa/75YGjk1YoCbschp8oplUsB1Iz3TFIIQ4Kn711e7
LJZwdlKdLGAKm7cx/5bWX8NpPOkmzGZAZ7seaO3ld7l1P/vZi1FlpWpGNo2SuyZ8amCPE+j3GM82
GNguVlTmRoAz92bzLRxvKEsfW1s/V6nqE4L0O0Lfmk/7679oTdnnt18059/FLypVjm4ArNPvHOer
3uQ3NlpFowMXkxwtO3QucfOfcGBvFGjmz1awZugaOT1mE2Qd1ap7jwk5leWzRq2TFqm3BU92lQl0
ZwhKs+VBon7ThF9yvM8q7EaHZn1r3DKn3FpQJqGqdujxdOfBt92Dgd25c8rZTvCchQZUTqbtWKnv
QV7/jEowtMD/t3i7AZRtA0mabTvBt5FCdCA/hppza2TtyWYPdl/uFNTPFr0UiPF/RfkAIRYsalTn
SWlu1Yj6ZhJ9FFVqQ6q4g3BCBUFxJ3mmlfOz6+BaO+QxASM0QRFWzXhLWPI8UKni3Fy2ruwkkQ5g
KaSFWT3yjLkztlqVY/yP2fZ/tX2S1JvIvfyly5DkW1FAtzXLEdcEnA7z4HWAZi/tNo59RHOu9MoC
zoowk5hogabG2Dybjt3veON85QP4Wpm2USAmrwyhrzavA2keEqI9Vxyq8FPebiiJz4qNNlrODJfS
yW3gQZGHWCcgd+rpqcSrjIKmJK1Tr2jv6vZFJ+/XV/Lq2HB/JMRxTMMSJaqmxLbzomvIucETqJKb
W7sBgqEeJJVx9YC9CCNURhsuM0FTAjc0McPr+ydiKxBnGD2mO27R/mVL0BbO1gG1MludkC80EJop
lOSpRSHxJfN6XB3Ur86jCGAFzcBS+jmMnYAlG9TebJij17ASJOj1w+Dn+qdaP1su4gmHuiHrTd6a
VX0xAS6pdH2XY+NFeeUy4uwr1LBC2el4L8sr+PTBCQMdkb0Z9tjlH8m411pIzefR08iLXV9VsFls
/CEim9GQvUmvnrQWv1OoshqNRqJS1LuQlDsGKjioEpJCfn3ZQj/n9/zLWz2iTtWRs93lboWHj6ht
7xKllkz5euX5Z91SsXM0TbxV9IgA7+aPm+KLBfX+R2szW2dBC2sT+sXRfP1XeoxUXUQVqvhQwjyj
n1JyLqfLaL0mY7mf+m7PZQ/Bqx9qEUeo4EUWDEUwTuhp19GFh2DQBn/5nYR936UprxizzfPANDeH
nmRunyAX83h9Z6yeRBbjEKpx0cDgKKMZOSvNMaawl8lOkKbbq7bk4Vyy6kQIqpkjh9WJYp4rbDqS
gQk5faRBv70+mvnX/lHkfo3GEbJX3Vu0Gm0A1E34YljFIdCG2XEIb3TKTZpmABIDL13Vm+tRJXMo
4ltLB4fxMU3ImdmPZvOjhMtMlj4lvS45oZqrNXwxPCGLpURLyqoEjK9twQ0Jbguc9Vl+CM13R52J
srcUUicabU8JIMWNUh2N+L0ijx3alD1OV1OafQxh/tWhKUSOhwLEi4HBla0sftadhfe70iNWhQYl
8gL/gFDgSx9mG/RoTwHkHVqccgILnTYGn72Ws+0IE7Pe0jZWkuH/hdsRmm+cJo/UsB6g/eD/3SQL
aUvN6jQfqpycNfqgKPWuwNPDYNenMpBAE2Urdf774nwKpzkUAI2Tsx5P6LJrNwG6LprOJPlx9T61
+JZCotL0XkmSNp5PDzg4ZqMHvw2czgkMowDHVitYvUySdbrGxVkmR1GWPkgTO1NHxzwXzVPJIYYP
X5SYbLgSHJ38rhpeur47zgZZ1z+dbKhCJksMEMnjuiVnK1W91LE9vOdsMvIGOQbfhFxmqSSSW7Vs
RwpZLY1ayrQwMM8cPKtEh2lJ7OzH+qT208v1sa0eZP75jJbI/osNPLvrcU3OSXFJnO9VPMCTxz6o
7Jjg0eB6rOujskQheVMphiAKUFHTmmyYQmBu49Q7OBO9lokhyTWyWPrvu6CEzFDXRKgLDaRIW3g9
kxFez0V9H0EC+Pqw1rvVizkU0hq6x5kRG5jDUFf9koybCr5pEJj1oj7y1Omclg/6AOspEF56XAmu
R7++3f9QAOFFFRqpg7wCa3Af5MRzWdd3PDK862Fk60TIKkMZOTgioEZMEN8o9AR30ezQtZmbWtWm
0Z3d9XDXjyfgu/7++Vq8YeIVF4WQ0tK1+9e6fr4eQDZtwg5rknIcorSH+1wDwSGgp0cbL02WbNok
KcsSnxdwd2zwvIHP0ua4LPThhkca4LYQ2dabc2/o24JBiQLP3wmRqQFKhijKX/TWpPO2LZG2cAWa
7c55ynZJ+v36REpHKOy0GCaFrR0ijAFJpGwIvQyHlEgzPXNUd32uo0gb99S5r5jk/rqGZVyUA0ts
PWraAK1k1ZpxxHgdAHzpAsjYJYB78d1MEGm9VPHwaAEmTPYso9avd7J/bfpP8sSizPKAxlnO0Bno
tsYWgl01n98OtxBwc9yZfaVXvqpDQ0UWWLIzPn/XIm7uKBVT7PnW3j0bqQH7Qnt//YteP4Ranxej
RYQynKaEObhgBf3XRsvxEMP8sH5nKZ6bm2hvg4hiQQ73elBNFlW4kHCNWVqZII/NH7O+q/o7qAAS
6wi1Yw98to39ylOvzW7Ic5q4PaQawYGQ5Ljrdd4Se41MVQZOTFTdFO6xFPZoBG2eTrmLLQcWjxbQ
AJIVLEmqn3OymOlxSgyQZiJyptFpgHcq11TPjuJtxdAIdOK361MsGZ7YQSsZWOsMRLdzrdYuJKu9
ugQSCL6qdfEyDuENGF6SlbRG3FvuULF91tMk7EcLuaF1YHTZjz7lp0GZRT2hzwDFtjhq3ampPZ30
YB8orqlmm7D6Ng3fEwYyQle7E5Q5lfymivstFMmJ5IuviVb+9gOF5JWj85rU9oCqmVavqv4FFn4w
cc1P0CqA6O94SiNjq2tsUwEdqcQq3BqTTaQ9ZpCUdqsEDI243NDyR2/c5Ob7MAI0SmGh6qgn8Enz
NsTfupugdYAc/UHh0TfU8C50gGDVo3rf1ejk9rnWbiEc6CW8eM77YNMzulOG9E1Fo6cw9U1KKVyo
8QfHAF82jj2DDD6IreihfWRR49ndiDZx7Q2QgGYRLBrtjVJ1+3bYU3bIqHrO+AQxPwavVsVztHE/
smTLrRjJ8bZoKihbE3hxQp4GzXTbwWt+B0ozzKxNjpno+TketR0sBi8cIpbMst+Gbur9RhuQE0xS
4wKV4HLGR8W3WGN7Sa7G25JFo1dnuhs3kBjMMpwYpglfPZ3ybx3s/VpYoJMUqMvr61uSGXXj9zMD
3ExByOpQ0meJWXxX6PN9vR5BcqgUbfEUvF42RYCLgJqU+6r4mU/goqofWiSpqesjgYSrBiknXf3U
TV/khY5EJovCeLjoxSMJ7vJOAutYEybCsv8VYP4BiwApH3NnKBGg9SfuNcrGjj6VpGbQjQGzwXQ7
2V54R6FRbPlY9tenUTY84SyZwfvAhLrPcLFp4dcj7A+nWBJijbv42wiFAyTk8Hq7SxBjLiea7hv+
sHc87vPbBPg5LwXnh0tiyoYlVDCNlblqzJNawU2UYFht/Ph3Ezdn+MVnUwJaBNAdHC5GDmyE81RC
Sfp6hP/jNPfPyhBpS86EtzbTigb4T3UHvoO96NbcmntFOlvrp9NfgYRW1zA5HbPmDxRbb9DzTIqf
jrRtLlvnVP99wpxCp7kVYDTVm6O5fta5s8A5MHPQgjuwDOsBWO/nRwj3SpowsvUn8pWmSlXQX0Lk
3isOPdkS7rWHWaqt8VX2ZHg5iHUyrUTJAqTCrrZbninpvK+KGmpwdgNbW0kX9FPO+88G5a+vJmzd
tmMlgdlef7GAogx4t6f93mzfGYeYD41hJ1/aePxL4I8ehQ/mZCHXfykhnhiBX1JAgteOldu+elGi
Y2d/bcYfQal4g3Lpza+0hzuHVZyS9LaHgvJkFCcduAZWT/tohPeDAYisCgUHXeYBtrYQoa5j2ha1
VRPQ2t/XSAjtUovNydbK3uvkYjuXAXeJf7GtlkGEnVug9FUGwXIYC9Ay4NCgDZfazB+aAjajQHUO
wad4eTDJNDBWX46WkYWLLr6TEZTz8DIOhvApgh29+QOcaTC/drPLna2/EFR4OFZjT9S+Cl9ffCqA
LsfHeCtboau3pl+/5g+xqd4Ce0Wn4bwtUki8RD7kY2G17M52B0B0tcfaBVlF7nKwtjWWcYVskzSd
ZXZzInBq9SaEtW4fSLaGZq7FsDTI2cD8wiH6p/HgIjvbTaGZXQRhqAx+fVWhnyOj+WmN+Tltxt4d
+4b6WtVNt5qF9197HLstbJF1f8IDLTQzYmgGR2D59BNpXOiYoxnxhYT3XbKjwVHrTk1wys2vjH5M
2g2Da0mLV+ciObPyqZ5gqa58NcGkS+MOIvffiHpp6G3GgGEevYlNG9XRvkLCOCibTanpD9nUe5GR
v6kdBzjBrG/Ghu+GUX8ibYnOTvxaZ3cO+dKVZ1X9ZjrdUzZm/pASD6UBuMDqtknvMVYvqvJjp/wA
NwTSAJDeB92D2tomZ1+q+HtDh20WZl5bK65qph6DoG9RvRvhpUqBKoSIQhgTHDfbpxiN+zyFmD8w
hGqFe4n6RvUXpdTdJGv8qcdS7X7WwMoXAO9lQB1giTixBdg6sH7AYpvlUa+PeQpfnAje3zqAlK8R
PJEtDp1PvDBryntSfnUsHAQMnKXh58w42hI9WBDJNwU46CDJcZKH4Dk0Dgh+eXnXG+DGF7dF8dMI
gFvED43Gx2gCkyWJPRvHZsoHNzHKTTpBb1pvXTzDqhQGbcX3YLxrAF9sLLoJYwgxx4BDbYxOstzW
ro6WTg1YQs2pSxUScdO0YwYRjvFiRBvGkD0igBPQ50eTKfAlyWvt4mhR+JTAwAAwAfE4ygwbWFAV
sYZtsBsO3SOHUoBbbPMdtJj17+kduHn76D756CG5Jiuka+l5GVwoaonDIazfIni3haA/J9vqSXNn
8RPoNAG6yPEeO0DGVZqpVid4MWhhgmvKWyvkiIv0PG3DfXsxXvHYNEdu3XYDzYTRHwq/9GcyomTC
52OJWGUtABPgewk1Sgj+/l6S9Coiw2TASgG0jBd1U/gdwK3f2UG/xYVxL9WTnflL18IJpySr6qd+
zCaKpAH6iFl+gZqbF2vONh1/RPSGm3ikKrZm9iYZ5nwhuxZXuLA5nDdRD2oUhjn4JjxZNPiDwZRl
2ACAvVNAgpSV4dUUvZhYYTHxXqt5PGFiZ3+UOWK46WG1gzOIB+GOr6bU7GDtxrj8ksIq0rkZgOuh
0oveWy4bOzdXwXTsL460Gbq+Xn+tGeHCA3uTZrRsDK3b0nvyCH97L/nOPECPcZg69pjU9It2SqWM
9dUbw3KI8w9blD3KOxte2RjilDxzXrqBCp1wZecgoevD0xQDEkfHjQ3/dsnyWc0MECAEqYfopv7p
sLQMPPUqUbSRXiwN4vPuoLu4SYK9bDwEHYhk3vACqIxnfRllLdg1AQtqLSILc12UWYydopNLEj0A
83uwgHavzBNDh8amlypDK7p7JyboOGEH4X/ZRXN9yhfxhSkf9AQATHTWcEkLQJiGLODNf2QhpdJX
q6l/EUk4t/Kx1mnKO2wYLzzHCe4y1jbexM9q4nZevx39ejOgOTvfZmTUOVlo4eCqJZbhjEUPAkEC
2w5cn5Lo0sK3DawDPyupm4WypsFaC3rxWUWPKKTiKqboal069sZieCQOcD1UUfMznBpUx9Ng71lR
SS9GsooNIdfbtW2UIce3zOlbBho5h0BJnEnb67IwYo5XSyOOpoHiQ/YwOmbHAbloP8HxuiXufIaB
mr2VSK+ksq0iHoqDpAcptEbcWcGrRAdml+9mYhf4zORZfs5fzbe/1uvn/XWRE6wA2vmlgdl0oufJ
fkiBkmMMusQPktwzT9cfpWsRR8jrXIeSPcy2xktw0raGHx7p7eAF7jyL/V62E1abCcuFKeSbDhTG
EGpc0Kc+olHromRd1Mo13inUGdhWOUyPOPv/5QiFHNPXqhYYMWLODYz2wLz4Pt5B78+FK6nUFk62
84Q0A6ZqEE8ZpjM52Edt/5+uk5x6t/pSv5xIIac4yn/jFPbzhNtDgqsKS/NNSSgesido5mQ+Hfub
Dg6qifF6fUpXX0MW0UVXIkq0TlUsZLQcVw0fnKB9BkGGb/FN/ACDc4w62CsnNF7VfAtsNlA1T6Hk
J6yef34tW9G1JMiyXNUnlExnql2jfdaG/fUxrqIml2MU8kxoqk2ucoyxeyNvbPD5Ltnqd5D9xAkL
R+ZbfgdMtK8/5K1kwX62969syU/w2WLrV5DLM+N5dgenQm+qAIILrP0bdW6h/wTpCOMt3a7uZmdQ
L+9ifwLhDIgNV6HvZt4/1aF2rzcQSY8LmG1z86bI9UPPmJe3euDpnSNBqKyuebisWiaBpyf5fJpa
/F5CW670WUgvYaFtBl6BHnNMnREuVYmrzU5H7IFC3UPyfVZXwCKqcAK2+Wg7YBn/58xd/dC2EBQ5
Vt++z6kE2msZCpBsSchCCrlyMNVqCPRkPhg92DZkWPPXkBlb1j2oVnkzvzlpDB2gFjiMlmycCRCC
POp9HVK6ksGvXjgWgxfyKDf6jgW8QDEaUXo0oJPbUwUkYBRBHMXUPTICudCdQND1lKxwzSnkAB3m
m+s/Y7VGLX6FkFlVLWJFUKf4FdMjTpLQ9rC8RAf5MdNlA16t+otQQl4FtyQKScxhhQ6NnZ7iPzoq
cHeDJ3VceEYfwBC5A8p6uVpEFbIs0RqSQUwcA9Q+Itx3uB1vjPghH9EfIQ9OQfcjWOzI93DPCr02
5k8jPMTUvpcM/1NC6I+U8M8PoSK4zckog00gnODN7hkuvr4NYzSujNDvxo4edGDrKnOqj53+rehb
UNOgu3QDjfo6PXf8ZxSFrmOdC37h0KzP+EWDJIuhvnW9dbb7D2f8VodggaTWNqsftOBLNj4rCtpp
jnqIoQfeqHd0TNwAr7dN0btMhe2weYm1MynvqvEttJ6hPuXSdqcqN6pi3KgjHMjoNxsyakFRQXza
9jExdPwRd71rwhsTPoIFdJx/1uyFggvUhnBvM3cAzrX8UEx7lt+XAJlF8B4b9Celk6C5Vzu31mIu
hXOq1em8UDUspSjsfTVsnwmkT3kGH5/yzum+gUN9qAJggHBA0PJN3/8wtVsrP2b8y/XdsyaEDSHQ
/+ZNqgoVpquDpjbxan3Jgf/PB7LlxoiuZkqhE9VkMFVvjxD62WQ1BZiiGr8OySmGtkRTHRwbIOPk
x+xl1mlwAVJVmAI9JtajlsE6mSiHHG94yL02AAgWg90jO1jMvOvQ1ro+htUq6ehzZ8dUNTjbCClg
iBI1D1PFBHJJuUw+jKVO8RHi1IGPhrwL1s9NcuzA6c4lgddS8TKukA8AmZ5GpyaIW8N3EW3qopd8
nvlfELfcMoKw97MSwtdZCL/RXC03UVq5CR2PGn3tE2gpqQcTdHHJXM7f+0pEEdbCaFeVVMNczs6+
1GM722+PZGduVRzEdck2mH/+tWDCLkgYrmZZZJl3g6F4KvsxqBkUqyYgMIybplb3UwRgiyW98K8V
rsWsfj7yLM4KMJsL276m5h2xp11cM4hTlco30gZgn1XwC80+anP0R/TgJ6qgV1jWcDlF51tpZFod
ku8rgiwIqcZeMwxMQA5ulQoPFDrsSjPaDfox08AbVFVJuVztdiwHLxxZQt5Fzhha5KLbCFfDlRV2
xnllQbVfRXiIdiS6fsJ233SKjNa9mvaWwYXDC4A2gBkUAblMBpjz7xU+u9Y9pT2EU9DX0UClh3Ox
GyFvTNk9szrf0esY7R/f7mRPeZpsFQjHFzNkfTeEpgnFkn4TQZeyxYOqP0AcT/X1fejD/P363pJ9
bCFNqTzKGztHQ4TBbtRkHiT8oeNkHpqZ3x5rR9B5JBFXMZ3OzEmESzIsJkTWlWnSWFesZH5rmNUI
k237TXugdzGOK7MWDC4Ph8yLbtnN9C/6MMvAwuRyMk3wHB3MOzM+aMPPMf7G/90BdBlEmNBWDyMT
ApzmHcsqNLXKWwXm8pnZeoSGsDutjxGQU7RhhyANbpS6qlDTyEaH6eb1D7valln+EKEQJGqfaBwa
MuhfBDtnC7sIj0LVlB3aXeFJ+xdzVvwjay4+qlAUwpCDDGAgffXGF85hp0gNz84mt9ZGHzetAynO
VlF+pBbbG5CPuz7W1UUM+1UoQDmwGvlUiFrkTrsmhGO6rYth536XpHtFmzbwKfD0MPSdorzPlJ/X
I67CTpxfIUWyGA3aCU92nXlXzh7SZXXTRvAUb+i+zBIVo8aVJ2vVW9WxdxWHxOyY75Kk3rZJhivQ
5ClA7Nkl1NHIcH/9l63W/8UPE8oX0dsxyNXcurABKCiD+STikkP3aoVchJjL9WK6nSQPIVGvDJcA
x7PRges2RsaLZAv8YBafmfGSyTQo1m45y+me8+YiZA8BHZDGEDLix3x6s/mRtxKf1bU72zKEUIMK
2yKmkbfWxWLDDVfxEBkqu56Mt9SQsZxW20TLWELJ6fG0XcCd3ryrYHqo4QoKGP+dqhqtV7H62DP4
clLFt+tplwJjOWiDn9pQr42rXaaZX0ccvUGWA0nDqh9NtYeTeLBReLq/vpJWcSXLXynkywSalbad
YdJN+lbV7Dnv8N5hdOYOxA3mTiEECNr0YRr6LammNy04DQ5UldpLYvxgw8/EwPlT+aIa+hEb99uI
ngfJLBe8FUmmmzPqH6lnsRzFjKsNTeo4o3lH4SUcjmg9Q0NPBbWp19UT4Yfrs7J+XFiEE/IqiSYS
mij9d9mB/tTRrc334dHy2G2/rb9me6gubm3Z+WjeUdeGKGTXyO7iQolQubrqPhzzg9K8pqn600oD
WP5URyBdFP2xHIMthn1wul4yw9d3nyNesu1xgKV3jxk2aOQR0ExUODNkdfGXYYTUlUVhQqlVWBeQ
ZXZaY3lweIf0nezIcz19QXvs91xiQ8qRamMIy8QEamNt5GmODS7HLoZvOEWXiD0NqUxNZX0G8dSv
6eBv6URYo7ApT5yac+sSpe9dv9W6AHggmWKBLIiwMinpwkZNA7Qb8w/N+l4GjkeHl+vLf33yfg1E
WIkMKlsg5BgUZu4PRpIDSqwd4tqbtHtT4bc1jQ/tJLNpXs/M/8QUAav62KTKZFN6KaPcdxRnRzTj
QBMIH4GkfX14kikU9fbzYkyU0eysS158T+KnnL9Gsu7GXEf+3Mu/RiMsP6OMzNLWUWeaSYGuWuun
rUxSRzYKoVpSjZGg0nDCTicLZIL3RmMey2X0YNlnmQe6qMm0ap1wIgSfBfSOpmx3RhKcIiwGPCm5
1z/Lqj4vsEn/3T90HvEiVlFTCCbYmDTjETiA5K6COVJ8KplLXs1uU76Pp8Rv98q7sys2ADLveYSm
lTeqboKEDINNKX5HNnhhQ/e5rSdmG+HtTA03mgUMETNwH4+8wC4Tr7dAtbBS9kKy2scNyOsgngxB
xYNt17WrwpPOVUCUdW0WSZ4c1vtOi5kSkoCpwciKKfj2NSyicn4e89fBvge+atsYAxTqhjTboJps
VaS6rAqh1J+8FgwPN2GfHiMKly0Q9K9/PdlcCTkDUtEJJ2UPzTzVvolSmFiDfDU6k69wiYWEJJI1
w6AWywRSqVGvFia9ZHgR7nK/L245zuV5UUiOwOu3q1/TLErbG2FiUMvBgoQt248cpmzML29HYMVm
1WUZUk2SMkTd+qx1ct5BAPeiW2wzgUkU8mx7/RvNy+KPrGQDG00dG5hDEWwYW4Oiay0e8aMUpmO0
AME5c0n/XlcF1IzGMw0jyapYfUNwFiHnj7n4WGGsZqnZZfOLMD3WT2QPDwiP7HJobWEeK1glN5LN
8QnvuDZKYddOYZyUcYuQEIrQj+3trNCvu9mtvUv3DEyIDpdkvCF859v41L3G3vT54N9+YMvYfoCX
/9gv99cnfrWgLmZB2K9KwOyxiTS81+YQx0jas9X9HNLJbwMbUmfKM02zbRQMu+tRVyvEIqqwJa1m
4oQnI84jzvMwQW00f8z/jVkvVtM/a+qz67f4wFnYq/0wz3aj3yv2fTO+8lFCzJ8/2JUPKhKgoyDi
eVwB1wj3SXDcNJ+nPUDBP6Ihm1XIZbt+tcuxGJFQu0PdbKnBPpdsuM987dXxrFNy1rFaoXZ6/ROt
IhmW0ydU8dlaaGwHBOPlTicchMJDnpnIaYXf2m9N/hY0Dx1DJ3LIJeNczTeLYc5/X3y4kgYFjEgR
2cGbemOD18klrTjZ5v+8ZS1CdLozluYcYhih8QIlyQJdIyDePwL1deIMenl4Ik8iz54Kd0TTuY6O
ff/Icsn6WS0Yi5EKOYgXvak1cw4C0NoDdWQfoCpPMK0Jje5w/XvKJlXIPaMelVGRAJgxVWjK9DDn
qWR9MNlohFxStypU8wrsagXOMgC4bCvzTQEKHwrPkhWyfsxYTJyQQBye9Xo77+3ar2/H8R1+c3so
YTwb35xNTVwDqCX13P+Qw7/WMxcQ6tA6o7BwFHbFlKaGHuO57QIXDZRgdyYEqNAUvv6xZFGEHZCb
45R30zBeLDBbSTeAGtH5MRxF/i6McKwlEIICaQSDgYo7nGR0wFZgAyr5VusL79eMCWs8rPIwt4YG
2G+AZmE47efqy/VhrGfhXxGEpT3BTjqMdOBynE6D01vr1bP2MIm8gkJPPCklO2n98IV+3H/XgLDO
c+iStnXWATe661/mw1d7nCt16CVHOYtxXsl/lphfwYSVrmltZ0O9HUuBw0kHpjV6mkJkGiymWvHC
CumitTZjLINzSr6a6EiSGsY4DHoLJBn7YeYvOpVdEteTxT/jsoVuixMCrwDRaMBF02PWnysaQILo
G+SVJMtPFkeomTGe5GFmkU2X3sn8tHwNquGo00tgyoBPshkTMkMxjJPiFMA98ZJ7HO3Renq7vs5l
Eea/L4pWRtrIqlJApTUdMBsHvrCdDKAs2Uri4xipeWmEHWCSeYi3xsQfamji53DP6k+FIUNLycYj
ZAZGCqamEfZRA09GcDwDaMT/3YwJmaGjLYPzSDFeWuha2h+5lCIgSdS2kAqsxiqpHpcgSekfqnUX
DRywGSlSVhZFyAHmEBjlqOKrmDvIt1bQvXfH1E226c5+ZIfa5fWmepdbcf8fR8B/9qj4ygRdh7pj
Rp/chwP/WsZA4jewXzQGt9ZNDyemZ8tKX+1k8GzbcutRtnUlwxa1Chu09gc7QHmqIUCBNx4Dr1fg
P/5dERS1CQMtapuRIsEW4x2PT1GguA6owNcXomwoQnKgcNZmRgKcWDdG6FbCn4hoQEP+qz7vr8rk
CBmibELDsFusd/6JtKxA+EQ4gIGvj0aSU0XT7NZoOhPeufSiQmGthEB3PHnQzAbBt5dcmWWRhBRB
+yyDSiRSXmk+BZBw4R1E1GEeB9cpyZhWv5Bj4UxpA74MgPHvyZVnYae3EPe9OOM5A9PHBKyuHaS4
rNUEuwgjJIwgwp2qDtTkHnZJ98abfvyP1+hDuUs9539I+67l2HUl2S9iBB1I8JW2rbpbXnphaDl6
C/qvn6ROxN29IN3GmT3PUgQaIJAoVGVl4i2HroXIiXdEFLN8i7VX43IQYpYdKjYJorB4tReCnC+p
JXDopm1SfwwW+HZoIJaGvTy9mEvrDvWTou8hLvBvLuN/fgUfVbRRo5SjZGKRYXxOoajbSPgl+WTD
+f3/9j2p+vf3BMtRHSNQQE6GsquU3pWXF5JqgkH09XN9ic6uJsSd65SlpAqXxjgZ4eiNEzHhemI2
7sIgKjTCtSaUjBqlFuNt6S0tkBQaOkXePDAj3jZZ5BqhtWfjgCrTrxme5qk1OHJUoqNXd1Ps8K5/
kSx0Y4wlHBwbe4h/kl5zavOgFT/lrETDUumqyq4w74jye5JKZ0m7Dwt1Y8OgrrpQ2SZVe6SahB7p
2bqHwRdootCr75VCs+UuTJ2oIIVtycbmXwDE1bJwOBRSqNIhuwYDCfMnTY0nRaKw7zW9Knm8PdC6
bW+t/3qqr0Ki2KiMTNe69NKMFNSW9jiB3dqb8FWt0t2cEXcoJjeHB87tYQVgQTlYygZraiDfhYdT
c5qyS6PcoVH+9hC6+S32XS0ih0gsUSs17gEVTArvSm3dTZTtWqPb0z60CSryZLH8Dm+eXIntvDQf
6ow5qGD+gISpQ3QQiHcQeHcHuJvTqPQHlDVZLQUDHM3TLnOiCSy/RWk3LXYgxMCOUVLuaWT9Mcf6
MPbZrmGanWnzMURzhcbKZ3lC06Uqe7OKh07zVA7DoYayQthFWyVXHmuCqiJNXSlDj0kWb5TkKVsN
LyElEFbjfpZqv+nQ5UcQwEipM5XzRa3PahoozXZOfsozbFrDD6XFQTJGN5aiTR9CjgN+uTP2eohE
uhehZwXldpuk6paokaPn6PUixX0Fud5xLA7qvDhqQWBfN20YQ6+UlLnhAiZdiTc0XO09K0S7yLwg
Wx5bP1IFNRtYj8GIrE2sSyFZfpjqdjK/ocHDNS1lX8mmP2cwvNOkJ70YgFOV9DJK1O6jFk6q3bYg
sZ+z7Mkc80vZwl9Gh79t3b8sZusZobSBpBaa33r0+Y/RdqB7TcsA8BFo2dq+wx3daR3chuB/Cx1P
qAnZcAmBvaR8bKBVMrWdk8BsKOtiX5NeGdOCVC02cvYwtclukS2b5ZHXjjD/HhMoLVQuS6Eei9aU
YYLHGdFe5tT0O+tcqPcyJB/K9rfRx26axrZWJzZOTgChYluTrI1Smk5V6C6kJzxV2ixNZ6fLJcQG
l6byTCDe1cbaxszx3kjk8VCMxasuT06syrt6HjR7hIExlQtbVwdvibItg5TCBJPZEl2cE4OfxjFn
0A6tvKWWNisKLfIh6d4ZTNegH5FDw0uRDhmNXZTxFnA6ioseocf2Ka13unmGA6ay7I3okkRHSf7Z
lOouDbdFlgZ6/LMemZ1EcKRaHvN8U0uYff8bTz67755rBhbNPqIgjebEhcHTEj6kZNeFEWpQb5b8
c2AeumTsBOlaQ72Q+TWD1gOYrTokvkovqY8seU7m+0V1ZO0ubl71ZUer37PlzZUv6ZM3Tb9g3hBA
uPRoWntwFFypYv4UeqUVUH2E+0AWqNNuaL1kfCPzT2jhQsn4FXjbsI+lqQ5LjDBQe+phODWo5zK/
sDCQza0MHaGlU+0me0nYKRth0Kw/DmTxCzDfOwq38ErfzinsbEcFbK97qlf3OklsI/+hEbgbSZmd
QC7SaHOXsl8SeFJq9jxKpxr9UhKcTFMEOGFT2/rwOI0g2Gv5ZoyfVFhHdKgjVlTypxqC/lPr5dJl
ieLXBloc+IpRMyACf0CPgszgAFY8h1OHdovKqzpozOXUWfr7TH5VMrIrx9Ct5sVNNK/A/6DRVdXQ
oz65YXvpIhSqhsIzatWR4Chc7hdivEOKwmlQXu3jBHmi0Y7j1yi/mPNWC2sHbOSgzhpvVJa3Ib40
8wOk0rFJy9NsKMdcfk8hyTaT9FENzV8JJJNTndkxgz/VqHtTO7sJYIjS34M87CGt4hYWhVfJm6Xd
GUV5gZQ87DFAWBsneOLWGxR7kcfX0Nku3XcKFANK4hIDqR4dye8l6DTN1mGqGCE3HY8/uhkJ4wRq
nKnlGtof+DWDHw1F+szySDmvDnx0g8K+W/XwQcsaP0QtPCwr3IjENVnjJkW7CefO0+IKrijQ4WsT
pyFmsEDgt9cUf4IhbF209kwhU1mOD7OZbdMUMRweQy6ZlADazbtm/DNnByn7YcBqcxqU97gHh7ls
D72eb0Il3fVAnrZRt0OTHsNUu1fi8ZKrwYIOMFX5FRIVNVFAbj7eMwuomptvDHqcC9yZkzK5VPpx
XpRtW0bvc0g8k4V3TFLPfUYO87AZZnIxZdi9wV20RtPTkHhKBfmMZvkpM/CZ60u85OUq1BeU+TPT
cV1VEmrQ2iE0Fic1AMB1EjSNCd1G6Am2IhXG71hT4IWD/QKXBYUqOhcn5HppGq2ippfkWYat3MYA
tzn20dTuzT+bLdpbdtabIoi5vwkS/hqTCxLmWdXaDr12F6PqNtANdGdYXZrJ8+044Zso4a9RuCgh
o3TIJ7xpTkx5VMLAVPINaSOUaATjfJcM+Gsg7uWS0xRPSzQcXVpmniJIsCOktXsIltQ9pP3Gl3gB
ZxH0wTLVN6oo5ypaS+75MoJVoEP8h54qCJUART29eQubzru9lt/x36/nSLgCfhbXap+tCQ8jd9mf
elt46QN6klVHu8T3xiaK7VjQ7vHNA+KvEbk0aDZ0TSZ1OT3Vy2Qv+iGsFzslYxDW0N0xgrD9X6vd
IG5ZhXag+2jJmskrwtZIudYU5IyzcQGkdMyrt+gu934nqSdD9uZO8QZcHkJRYfVL7XIdV7WojM4p
hX6h3RuTFSuDSijK7Rmadj+6x2aXeNSFfpHb4PELN2tfl1xrN/qyK6PWbdzf/rhfthD3A7jjmKC0
1lVGkp57vHtSA9WpdDtlRnB7lK8qw9ww3HnspnRJSVGupi6KD5r14hYXdhejz2BtpAhP8Sb1xo31
Z8Re8kRMDdEcuTNahApMqXvFOmUR9SgzX6J28GtZEWHB+nj+69nFTZI7jqk86WZewJ2tr+6apbKh
ooEg7Di1ECsyGg+0I2+oc6eqU7+qCoSWlStY5i/5jL9/AZ+abOCJnKZKmsKsC2r4b7VfYj3dDhau
itOh6/IdUjGCR59oSO6oFr08Kk0MPW4V9I0Ziagy60S7Z80X3FhYPhkZSXpeo5ebnoxjvdU9KBO6
tTdAAWUVFE1coc6MaE5c/qKEYUKHhgh6iqHAAHmkzg7R2xYFo2/4xibxe4hx/x+Xcf1JV092Letp
3kB55bQod3WJnLI8CFbxy5XI7Y31lFyNUGVIanRxBdV29c1cYn8yC7TCmKC95q5gG36Bb24oDlSi
NQkAq1zrU/REgdJgOzHEdmh+ti7VI4NuGQ45AqLKV0aon9iiDyj6fhzalGo09kOnJmcrIc7MGjxl
RA1qX1Is3BQ5TGkIa0DxgFHCYgDUssmrQimITDD1ktLO4OA9sse+6/3bK6uKZsZBTD7plTSYfXKe
A+1k7Eq/yTyc8SSDzC4Q5Tj+zoLJmc+GbQVwdn2am135hLevdYaB7+3fchtVKc8/HxKWQw+/gwGp
sQHftKR3ifrj9hBfWzL+WmXKO5eQxcjbodItqNjg7Rf9R8aGHUPcj+xAnkO729EV2oLyKfPFpmBf
u+K48dW/z0zB8OiQNTinjM7sDFv2hGpzc9SlDXWZawUVwMdy4RZfnSJ9o21vz37dpf9/1KMyh0L6
rHfWRGF4qabwNEQYwlr4KvfITOJxo2oft0f7Wr/n5sohUJtGPVKD61q/rl2O2Y6+WWD+rQ4A/8XK
rjHjrclxaES1hMl1hYAgPFJs49SH+XRQPaoboZChaCQOjLpK62TSyBG6N2EY4TWB+it8WBW2hSIf
tw8n5Y0dQfSJjYbMmJP+xlCWWRRRR5/ozHGoM1AThfoWwDbPpq0kbwhZ7UjYsvC1j47bChzKwE2q
HiG6aUHnrLojBwjQP3Uva1BabYHaQXwsL+FerKOs3b43KM9NrOoGRXaoHyF86dCyDlU53bFeYFGm
bFb9aKveVLvUDd18P/qr/Bk6ijbhfX4JX8pL4isO9ZOf9EVyIR9mt+/yRkgwFxxJntkYRZHW6jmB
rwACg67xiqf6R/bbWiV0/dzDimy7p/SYGg69F5xOwZf/PL1Xt7clpbJeqAhJtAICKTNyyoT42epZ
irRAsfSKXc7a0UA/dFWdI2s6F1CUZaFqz0Szw1EVcLoFAT1kIf5GxjgZyCAR7MTRqZ6rj+J+ntwx
qJDvsOGauMrYDx/94/KeZrAWF4f0n1vhBn58Uhmv1sMo0yFd3cXPC4NufgvtD2Wxpymxy6J1aaOh
vxX+CmrvRCJXMtEe4JBrVBUG7yDDOpXw1oB93WJFf8h8mYtTInVCksN6w9yaJ4deRqKooM2y5FyD
oEhD8joO0pvSDhsS5sjD4V5qZCABJGaaNX2EJK3ydHvrrSPc+gVcMJXKuSrHOUKOPga9qq/OifEY
V7tEEvXgiGCH94GZoVUJS+nP2z591FS7v4MIlCP/WjvtIXW730lBuv8vdHMENwT/+FeXrIrGHG9g
eZdsSr/b6Ce2bR3JFeW+vibc/gZWXjMD0i1tqfznGTy4EFWGKJOTuuWLdUST/Ua1YU8o7AIXfL/P
FMTVSZkW0qPgg1UtstZph3iH/hjS+RnRBBvlUzLxxk7h1TIyq19qsw+RtdFae4CcOV0gFDEWsJ9p
9N4pk+HXQPtTThTI00TbKQ/dPjpCQMw2IZxPyQIDDJQthsU39BF5XwlJ/+4wEAaJJlRktPiXrkde
Da1cah51JbdLclmpyBUgsaChiPWliVaOwzijbdWsztX/PGNA7fGRHUVwD38YtOw8JEfkow+dHdlI
Y7h0m3mFM4V44yyO4U+NLZ3jJ7xtMtWD6JHkZ88w/HiRtqK3juhHcmFbmEnqUBdwRJ7n0DUgXiNZ
Lyt3IE1y5zYQCK4glQM+MuuZNVIsR9xtlhyu6DM5DlL9fnuUr9lG7oysE77ar01CZ01N6brqsqOu
6sRoHobqqRUMwbwfN6IFhFL8bYRTOYQbi6bTQ3OIzjH8LNFpk0UEVb5moxsvmr63mAGgHfajgfaU
4r610MElwX0dvN24qDZKqLsGzW2ltPaTZN61RdwFStfsqLScwYHb9T3KLLns1fPbHN+X+StuKzeV
rVdK9Y2ehQ+mJm+szEJ5CzXIZYhsOR3sTjZc6Oo5ffxnQFlHBS09NGQ36yFL3VaHYiZbRWN2ppiO
jJIGqLDeAueguYR2kTUnT1P3wsrN2EsPFoGiXrVvQUhrRtOT0XY1lW/Umtyme9HH3tbC+zj18vAp
TH5mrW9NcLXWTLe3UBzvTlEd2QoN4E1Zx49KXsO9avYSyfBqqJ9Xa23ljrEfDfSFlhkcGgN2bNmZ
4uKFsLXXEOgRSyjrLsehrbyiBG+bODpklupXbdhQ+ZSpP3P5XLeODHZ8heYQ0DLsrnvJogN4CxFd
FcDcqP0FwfxoVrwMBaF6+MEg+hu+dNYPI/01k8rpDIZyTelk9NTLIqfHrw1K3I7kou6kprmemzhi
nxZpW9UrvP4I58DX3NpJ9WZSnQ6l0MxtprfUN9weAm9GiarZ3TJ67XtUHS0N/sj7NkCmHB1UgeDA
iM4lF63no1EtlcTQNei3W5YHaQlBb3fq901gebA98aFUYBKkyoRi7YKD87lwV0e1ncIoGdQwOQPk
gc+6hzdRoJHHDkYktycpCLo+r56rkUBXVZqcIgiZkieUSy+zob8rkb5NMjkgcfL79mgiDNK4d39c
zpXUScjkdj+JZdePzGkcyUsOaOJfXxmrO5NgRMHTh9frlZFFVdDWYIHMauVQtu1ODdIciOihSla5
6U62YSq/Q8/qkW0EQ6/X2I1rm9fuTQYqT6k+Jp8P5BKq1sZZ3YabwdO8Oqhekh+C8QThlsbdI/o0
5EkdYnEVlfnqansFBYrGUCFrxcACHeymHvxcxmtKE7CHRPHX541/tY0iNhmlMsIIWw7kHUE2wPoR
ouL90G46T3ZrzU9SO97pgmEFWTuqcRdMbDHIiODSODPa+ZE+XmZaQ1Zw0d6j4b4CCcAyIn9sn3Qd
EXYMIX5Q2xgr7BR2ccwYnLQ1nzv5hNvkAF1nXENxHhTqbJfyPWl+JGnv3f5EotPGAV4Kzxy90Ezr
FLY/lOhg9OkTQWSRK0+4JUUvW9FgHHyxWO/qPge66kG0Qea7iR/j1lsLQx2KXxCshDQTQj60+ZjT
tg5CwVxFeS9eHbiVakg6wisWWp2zw+5We40B/aZSAC6TULVfgJi8ELCklggsGiQUtfApHgs3MzMb
aX9bhhHR7W/4tRns71tL5zCMgChXlRWyUXLcuWAE2h0Mw2lp2EZJzwVFFLB81KPhxizfRH3kVqYX
4/XeVLVTT5dIIWfBD1rP9Q2c4YWCIU+UKBQkLFyj2qviooP2BO1NOF48hjaMMaH8HMQHXbS9BGjz
6R50deSXhZWo6y4Rttei2tome4K1DfhgeGuJkFSwk7/QKfIFbShyg5dyU9/JXevEkNUZ00O75EE5
6ALcFi0nFyfrUp3XzWrVvCyWa8XUMTXijbVIskw0DIddoxbVsPoFFmSomyrkaGp+KUmivbEe8lt7
g0McbUE/V5Tl0JCoB1CMzCPMtT2WZceoiHD5zsurCr9Wx4ws3dHK5klSHmXEoZH8swU1SJXX91Zm
Wm4UojO7IdkA/kX/5/YGFsG4ziGVmVpZjfA5OafbxWV4/wRJ7q1h6wT7lGE3eQRsMJs9QCTKK/z0
CdR/B1daO9li9SEBkPCcjLTttbIwkYnUJYzal+9pPrghaQ5NJpJfESEk4Uq8EP/p83QAQucHy8b6
gyTrZXCh0H3wucS5PUEanfDAVU5jqBFknw1zP0F+F6wxUbQl2NS8s1JJoHqv5viSzNN37eAMB9Dh
PrX4pj+K0/yim3wnitNF01r/fgVEtIvCpCWozSfSA2ydCVSIb+9P4XdaZ301AtrGIEIaISe6qk6r
z6v8iuQwd3XYEWv6i6bDwQ9TIhI3PXL1ICk+qGp/MEJT0AcuYMdQXqApr8tiSkCwOvXE7j3ZQ4rl
mHj9e+PErgqv8cGT5rXB1AsRqap7sbWo6BIlHC7FmpH2UorUIPNWK6oZsmLtfe6jndpbPIO54Oyp
kquHfnES3SaidCjh4KaKZSmJLCU6T690Z8ourOD2a91R9iU8B2JvCtp7MEaPoo0qyu0b65V6tY86
WK/FqoTcfr6tHwvDnuGEVQXlydqvLlxgv94lgyPtSm/4Pe+FLyEBsvFqT0pOM2NMsOSrwbtyiCNX
Q2jQo7GPuivmRGYwP2io6Qt5H4ItzbuWErgCLIuKinabLIiDQp9NhYDYJhqCSynG1dh1Kr7rmZmD
3ZvUqY3evQ0DgquUdyNt2zY3dXMA+aE8RXnhqlRz2lmx9da4qycK1fTu0Pbsx+1RReDDi0HRbol0
lVn0xLwwgBKUb5TAHnb4zyPSfLw9nCDUMjj00UwKvcUZQXvYwGCipN4oxR6EPk3rFTnol9uDrYf8
RnBicCGQxdASMnRgziRIm1uqN0z3FLdF8p5objYVgohVcDcZHOR0CWnjSUFcV3e7KYv9cW7cehGp
UogKaAaHLt1SZbRecMg1+JMjMA8KRXWSAoo62uIOWgGBocnTZbKlCG9ur6cI2XhFqLiv4b2RGdgr
UGTtJHghwSSVGui3gUhkpEfuop/bKHcXaNnJ+h2bhtqJ8DbO5sFrNaQEyZ3WRIHgVwnyILx6VBuB
0FL2n2m+wa3Pc/4rRy/x+ghNlAcZiyQEHAHU8RJS6TCt/cvIauXjSw/jq5gZe/ASL40haBgVHBeT
g52OdIne1kjx9FpxsqwFVYl6o+p6EJLKNaXt7ZUUIJC5guDV/WHCHruDo651UvX8BA/WDct2ejS8
KzNc6tKfOXtW6CTCH9FacsEPNMpzKP4ipEueRw82mSisgVOiBNFZhrg/YiCn8CWhWZqIofTZrnY1
18aKk1gzPwOE0UtTeznA5gvkSzg5ku4lx53FXNU3P+ZhN0CsBEdZmDsUAAbfo5vRKS6MCYEllQ4d
to6BdqhEFqCScKIcLEljVvR9/f+KYbkrUV+pdyUeA7vwTB+hS3Rp74o3fYPmsvt2OFbZ5fa2En1h
DrEaa5SnYkBCY+7zu5KhTTbCIoNQCz1+QcZOhI58S+5UDk2nVSZFUmj0oj0LjO1KhdL3Iqc/wVmh
3NtKJ4qhpehBPjf9R9pm2zOL3yu45d5BM1ukWCtAAb75t2imWakpCgXKYHiQTrB7+kOjjZ0yya5k
0YEUbEvKYY5MkhDihgC39TXSbVfjrRyU+nKv24qzmpmJw3XRYnLAU/WoPxgK3iSW3h9GRbZzyrYJ
WgLJ8BGV9/COtFVS+v+nbcmLgwyESiorkc6epI8IHOhShpMyLL7G0bs90Prrb4QhfHvtFEuWsZTY
/6oMy6T6uVlEbBPBCaNcoFOByjKbMs64TD/v4o+y2KhL/ySZonyPKpgLhybjnJZdqAGtYcaNclrk
wSRahxXWKtomPQ5vt1dONC8OOVIt00JKcLOT7B2djVCjVyEL6lZw0rk90CcB7MY34gn42mQoXY0W
1k8GW3+JPAv6BfFm+C3e7KK3KS8EMmeryEr6uYbR/fxRXdpHw1k25G700eu+X7xotAtfBFiCY81z
8csK0lF6hQy2HGt+PD7nZRoUs+C2EWx1i8OOvK91goKwdbIk0zHCIOpF/G3Re4UXBUl0s7CyEAm0
2u3/JBtko13jcfQXj25ADRXti/UH39oX66pehQn1CO/YTv6ssa1mObkvefNZR1/GSkStXoh7ex8K
gNBaD8TVcGNTUxzjOjnDWeNHXpEHKAcisJb3ih4dVQrJgXB0+l50a4pmyeFHAQYA1bMOGQs83efK
A1t62mt3K38r3EOHPhFWoEW7kcORrAiTIU7wZIccvz2YsSNFWSBbiyB+/nY9NU3VV2cUUyHc50MD
nG5IS7ISYldlkv/4ZLaByLLvW5y6Gob7bCFjscEqlp41JfaieTMq5wjd2kb4b/DwahzuO6nxTPK5
7dOz2bzVWr9jk3VXy16jPv2LbXg1Dv91+pIN9Thbp2qq/bid0WkLPZdIvTDlVzI2uwbNyovQy+bb
MOdqVA7tC6tSw4w0SFfPra3S0oUhbQRaDwzWQVmyb0/x2w34z2B8rmzIdV3Ocwy2lNKDVFmQroW7
yZIKUqGfjIMvAHI1DhcnoiKMnpqlsk4tM7xS+5nOlrtETzmyLo5pPraqdmQF7dHBXe2kokq8WAP3
bkbnGclOMQzhUms8hJAcj/TMttRkOy2do0emKydGaIdmvicUbchy8RMKJZZdhKqbqM2havW7xpsL
sPM1GCTfXrvv8wBXk1qjhCuYUmsrY1VSpmgCGA7Zx+wpLptsiGeY9/Mpeszv4v3S2CoI346Q9SX6
cNwV05Vj0w9llZ4btIzDacquK2JLo+HEMBUnWn3X1URy4Rzk9rnq55KJ3u37QRsOPYwdISMeixy+
RD+IC15VrVRDLUe610T/vDYg7QrdEiI0Uf/q17rWha8Wff0dV4uuhbqqWMpoIVE3U0cBa5vd0x3I
bbEDFbFolziGbf4pn/vBHh+yR8Pvnspd4gqvRAHY8Sm8OZJhQWTi4/e7cos2eGUj3dUbOCOd2uce
9Ft1L7nxMRQKEn4bW1zNnwM/vWFhhHxodG7S2V6k5g5WZo85rgw9nPatrLZeOZTvLfTKo0K5L+sk
stvcuLCK+EwCO2UYJaiZVNZxUcaj1SjObJm5K1uxXcDGlIS72vSlMPOjDv260JCRm8HVWXhCP7pf
hpavRo2frEnsWULdsOh+Wy3IsW3FfupVtjNa9h5Z6q4ahh91bhQgleEH9GrbO1AmEJw/0Sfg8DnR
2CiNHUBldPQdOc0e1DEamCF2NnuVfdD4fLzmH0TP0O/ZVVdfgAPosG3aIq0w7JoqRnUXzoGDEwXZ
VnXbIHS0x9vTFNwHfLZxnBajiChuIQaNnBkMH9XS35PlF+b+momoM6LJ8VnEgWGT5Nnnmq6G7+uT
F6lDpMKloPAjX6RU/v2L45/F5HOITdWYpKLDSl8Z3OXAgizQAshuO+LCkODk8FlEmiNuSFXcdRXJ
7/RehvtqIwiU1x1345rjU4dQY4bP3linZ6gMu/Jg3lka2zZxDzk0zddGzcut2Lu9Pb5v8rtaQQ4Q
s26uiyZerNPgL37P7N74ZHS3LxB38Vq7dShMBj8qN0OvX+0KBhdElnz+MB31ckzHFKTqVnOI/DK0
q3AVdIJmFU6kCGjNuhwONBovNQyozPk9H2QXekt2Ot5LpbYZu+Q+l6cfbT8mjlxriS/4gWtgceuL
cHAZ63PaGylC39EBjjmxE5/CTbXNvTJoNrfHEsCRycHRRBr4ZjXYX2z8CPN5GzGyzVugHxFU4UQD
cQAEIafQSJIOGVM12sKuK4PdsP7WALhvT0hwpfNZxFQq87qOMaGYVX6sW04omUE7/a+1pP++0fkc
YmuC251WuNEkhhe/vpsKEQVahGp86nDW1ZlGGs4lkicQ4oOUnzs+DfDXgMRzZRdj0Ap5zQLY5vOH
YUah9GNg8aBFejZJUBV+Av54DQWlFBqJt7+UAHfoCn1XQVFsjMhXNhOaX63FN+FiZEJyvilmPyTy
CeaRp9Kaf98e8vsc8z+4wycOi7yfZopAAs2EwzY/JUF1CO0UDHHjX73Lr0Zaz8PV7EbW9TJp8a6M
PqCb9JCjir9GeSBPrM6e4tSU4KLg84gmNaKR9oitQ1pDD+KoKIL2Q8EB5gWG01qB4s2IA9zRxY02
SOWgJSHdrNxFwUdanyA34I93sZRZTTIjB/xJm8k3/SaA37FHbRmWMmJpYcGW57OHRE1DPWMIzesZ
nJYkcUyLOI2VOkrzq9F+CKb2LTPyn13B5w+V0lCh/IIauhYHGdwcsuTYj+mfJMQetJ7j6K0yPDaU
/+bTmQrcyHTLhC4i95DV9Cij0LwHyEtwTpago2Wq8AsgG6G3w7dX69VI3OuSxpBKGLIJiXmf7nJ/
2Kx5UTSYC26t71+xV+NwL0k5q8MenhVre4ji05rZq/h9hjYwK3aqx/4RzS0R6i1u7P0XffTf7s+r
wTngKpcpimaGSa4u3PGy734l3iqPoPq9eu4CUfb325N9NRwXK/U5DcMS+oXnDsaSBGx1qXBvb0vR
CBxWqVBThIPpDJpcOe7MsdhSEQfne+C9mgQX0qizptdoSFyFFQZ3gvS00sx2pWaQekrv6jxIwjtZ
fpBaUWeb6Ftx8Y2hKWjD0det782e1Hnor9qspWnFsMdf4tyocGNyYY7Sj/mQFp/jjV5Xn5YDpDwr
R4WzEJroES76rHhf3qVqlWMRfMZvQ59/1vjzG1xdOdFImCaFuHKI9gfCt55ktH6LZvDbm+V7qtrV
MByaTBIkj0AtWM/e4uehXW5nb9ha+1XHTiZOuzFO08eqKPqO6H0LLU7B+N9eRFfjr5/8epqwrtaK
VlmbFzTfyDblmTmVA50Sv37JUc+y/sTwIhUWYb69KK6G5SDHypJ2SGRM2ypyFzEmZOfhrMoey1hy
iEhLTzTYemKv5igltK0bKPadp8V0swzsdrbts/Ytq7ZKJEi0fx9oXs2MAxiVLLm8rACz5gYaC023
RQA5gT+z2znK78QXKWqIDslnle1qdiEMt6oW+mTncTd6yqEP2FO1K0/TXt9OTn+o75djQ232ImRV
fxtyXs2UQ6G2mioYS+AbSpveo0G4G87pz2i/wncP01p0Vza/8Oj0c0ckLCO4GPk++8IoWzB0MOXr
aoaYIfypwfAldrqaIYc/bBqbbGD4lmvfZDlAgxhKL5KH/iYvXB4QZcCVTyRH9v1r/p9B+Rb7kdC+
MBmWlXmTqz9LrxlOv+GtFTfd7t0wCmqklSOEOy60R3/cxgPB5cX32qORCSqD6+WloPO7UjVI4Yr0
bATA+qXJHooQSl3hNELU2dDj81jKpzoX6SEKcO0ziXx1KgwC0r22YCJrTKM25xKZrF/hAiJw7Jsr
75o6LXUt+ioOMb6vzF59QQ5vTDJaKsmBqesX7FYyaREkGLOI9rAx9WUR60G0ohzkFDM6tqmEuU7J
R2mclOqPIWJPiYbggpo2QauGWWJKRkf2SsOcBNzOuXy4vftEo/CIUusFLI0xESmDKSLEvyZ/yUTx
mfCAcVFMmlCJ6OCbnccWJo1s17ntdn5Cf3pxnKDbszMD+TA+oLuhbez4t8jmXrQxOUxpp6lJ1Rzb
Px1Ub4ZMtpluoE3slLLInEQwEt/cXHbKQMw1Sow7yUNi0tbBRk2gfRoKanuiO49vbm5jKKvMSOHg
sI3egjimtsl+NS+dIMh9hLiZsPol2Cl8f7NlTkaC1xHih5NWjk9Wlp7m5c/t3SjAQr6jOWz0rCEj
1q83dFstqdtPIqKp6IbhW5fNMc6ZbHyCffUhxWjKqk/TBpIIfhMHsG1zxEsnmhaHFqjH5wZjC9AC
PQlFt8sswTNBNACHFVq6zIteIbdRTJGfJIjchdZJoiE4oAhpO40kA1CYzWMyPhbk6fan/56a9A+E
fwp9XV0fSz0rFU3w7SG67a4xcYLOHdODTjwyJ7n3P6Rd15LcuJb8IkaAAO0rbbnuqmqnbr0wumVI
0Hv39ZvU3Z0uUTWFvTMxLxOj0KAIHBwcl5lkg9MRPv0io165hnJkhoa4GO6P/agh3MK1+27m/u1P
E8ROa7RwVulRrSo4/nShBv3VbFE8uhdicJbE4UbstAYKjx0raTH+ip1GR87s9sSXPtI2aiwJ2Jd/
NkijK4pOFR1p6BoOUDFCjCFZXqjiRxS8lckmRV/89t79Tbb21yLrTpzRBkE6QqMbAEoqudTOnZq6
kYMR4sZdWlYEoJ6kdCP8d9Ql0RLe3v4B1y3kc/3V1erNlpUmZ6iDjoVr9uY9pqa/mdPT7VX+xit9
LrO6XobOlIJQJURNhtiLAmfjz18C5xvb9felPX2IjOX6df5cb/UiS2OBeqiEbVX4BKSUpxFFUAal
v4qBf9rj5xqrRHtIAikeIzU8cXDO6fqHUR2TkW8ktjeD9ymldhnXG0xzTC6p+96KE+T6rAkHu0rm
H5UOvZ+57fzlwUYHEX3vuoi3ZRh7NW13g8lOMghkGODSGF14limoo/jPNN82ceCpuWT3Bt2BWwcf
6fJAdbK0OU1Zfz8Oit+Bi0dChk8q7WmOq2c2FejOj9uMQXcBsi2SIqFFHySvlaH6DEHzkIAUdjSM
2KqC1A2o7vVSttUyqJaq3WNdzBT6Ft1gZzXw+VOJgf4utmuQzEhdC94ndahshG6vNfgXupami+7L
s2G8zFxy6jjeFG3QOCPD6NEQ3Q3Kowmi0mHe0z5/iZnimAGDiEueOmXBgSSCkGk6g8wzBG8dt1uw
nQNra2HMxG5QOk9ljICdwyizerLLFAwCYPxXRZsw/xi1aCM5Q8bA39N3oItQMZmQ7kkaWlM3Ifpb
gF9PFJIDuNfQrzjQonWbEHjQcLTrhJwhVWZzE/xx7H0cdmZ6gJgFdgCaHOmTrM8eqOQn877pJztP
78dkhLLMiavIhJXEhuiKZWqTU7eTE+egfmnOpAYB0Hin1qkdmp2t1YUdT53N89esqR0eStYcA7Q4
lpjGUqECkn/FJHqz6QvtpaWyY8p3tQEqBAlIru40lYOnY0qR8fmRVO0dgyRc2ib3emQ4WVydsmpD
6uZ1pvckPLLgpWOBp4Smm0SHuOysZtLtCCgiXYWcRGYA+2bOCIiNzI3ipnWz/Vw6030+D7AvaJOo
MQSGq3upRL7fPs+IZGMDQeXU+GMYgH0eWnGmq4T8juTsFJH569QOIC7eIJ5xRp26DXD35sTcIs3u
Bjn2Daq4vXpK0wyqVhhqNp+YeZdPEeRAgASpo8oaSmUT6rvRkHy9haLY8I1gvqjXHmekjSzPPa0a
vLAi6HY7evgzzyi3es4xqD9EjoGN1+Vt1z5o/WlmoUPT17pkdg/pmbYiTteQL9kkwVTe9fEhzMcY
0L9oi5rRt64foVRYFPdyOlt581YktQ8wxQ4zlFDsIHu9yPwUFE9JBkph7k0U2lkzovyusOJsw+QD
lU9l9pAb0Bjpv1Aq2yrktVrjA6JJFqvaY5oVFvrUVtsfZxD4DXINbkYozzYMY3+4TUnuahGGTZTQ
CpRdBtZKMgLSNRe1NVLD76tmUw4i4ey/ia8/fdeqSJcC7di1Afxj49ZbSDMsIy5Rc1jUaeU7AIid
SKT0dZ1o5vM5XY9KqLlGaLY8AUsAhJ3I3NywlME2HNzu1Jo8Zi/UnH4mYmX+m+z582OXx+Ii9II6
kZpEUx1hsr64z9xgqzzOdo1G30JVLCpiXc+RPhdbB8Md6Ba05eUJNMDypHL+npIj4xCPEqS2wg1d
BXctU02aonmEHInuKMYQZALmvR+thWNEmaXCKQpLSVffVUPRQb1sMvqHqnU5/t+a+lE5zx5x1T3f
LQP9aHyAxQwMuMKhuKVw+8cze7Hk6vT6cm4lmFV4SqzyMDu5E3vZnbJd2O/ALwvBO/d2rHIdYn+x
4OoENS2NCqNF3Dd6sqcehjv+NdiqoTXupY9kt3QJoBM1OZmnIDhbBiW3YGn5JzH1xW9YhWWtbBKp
qxDrLo1weR/6KrjLwb0jKmpdjakv1lnFZVAyi2MSYHPHV6BN7MQtnhNfAvVm/0OcJ16/iBerraIy
gzeKGmq/LHYZBEtcMOhtRrvZLmNgjahuLrLV1f0ozfx/i2bKHWP4uO7c3UWOacdgybT0XQiKob3I
eARrrsdb2DgApw/5oBMYYncdizcKhM1u2+fViP1zE9ejLX3bIbjNlrQkPKfDixydofN4e4nr4frF
GqvnoauS1BwYzK8FBymyRgghsX3g6JC3KbYsc5YCjNC3XG2+Xyy6OIILN210w8ipAetYbL664wtr
vyMjMxYNCF5nt7xYaeVS5lZOsnz5vPQge3zDXoNn4+sCQkl2GLjNtwiE6bZF/tVslx519Bzt9Hd1
V3jTvvhye6tFBrNyNkYcytNAYDBT2n10VHtsCkHx5Gp6fvGxK1cSjoFqzDDD0wSgBtu0G+Y323gn
svzrXaOLdVauhFWTzCYFPA41khGreG9xhjJUGM9+h9a7dJbd9Gw62V4krXr1wb1Yd+VUppKZLXgw
Ecokj3z2UTR01TZxGZKy20cl2siVP6nqibFywkb23nj4TxNuOLRCyqzrlaLPD1qPvORISWou4YMi
jhdP2YFW/QTBJRDXQELzEYDxartwPv8z1reLdVf5rBklKSftr+9r0RbPoLU0eCZqhss8lAhsILD7
NWZOqkfUeJdTa7NnJYf+kYiq+FfX50bcsAbMDW1uSM2IFRS/yJFCHWQHs6xk81WZUWUJXc2ZvCxD
RA+EZe/23UdoYypFCIcXfejK1wB/L4GMFLtqqlDtLJ/r6sdtsxTay8qFaEY4Z0UDFwJ2mPg5LHwN
tUXTbV11NzeeCSipAke6DGcJO8WC8GENqpuIPLBAgsuODjmc9rznvn432wvL18L4JfhQ0VauPIye
cyoXkMQ+5YUVNhZEmhvQbo2hBQo2mCmYt5SDmAv9Osz/4l6sHYzS1KW63Pvip3Fu3MiHpuOuseTo
sEyyc3vyMOAknfsXIKoZ5BdEtazr8+wXP2DlePSKN5Qb+AGtM7jJL+Q9KgsgXS2O/2iY6a+lIDj3
+xucpXyGvCWW6uhbET4GwYfgDK9bjEGB4ddQDV8XcbuoDWq5wa1ULeMsU6vYha6MUtW3+b0B1MYR
Nfb/5nZ8Lrj8oIuoQtXV1mRLnzE95NRqD+MhACHdc7vXwWgZfFOReT41j5GQ22wxxj/dz+e6q2im
S0gZqm2ZnkpIdueKM8yhn8WSpULLdmiF2N3rd+NzuZWb4XoB9YdlsKD+JoXOJGP2pvPHTblnxNcH
R9/Nd+LhzOtP7+eiK8/TchbQqC/Sk0QOPXiqE8UjXWkFrLX+pdmsrv4gxQVnOhzNAo6HkoUHIuBf
oG4wSDvz2+3VfhnhrbNb3fioDlTWFG16Sk1926MI1QxIbAvjMQmIpQ/fOzofe+JKqCyGReDPQbzV
XVc37W0JAWKoKmd+bg4e5s5T6UuuvEMIqkDHqlCfIJYaVfSMybqnCsQIDTRmwZI9qVAK0b4rmnFf
GZGfs7cW0mTg9ikDFCSrp2qOBSOnf5Pkfh7dyqe0ZdYqKUXTRvGHlzC2u4dUscP99BwdAXI76X76
oGUodbm9j6mQrb5FpisaiLtehTL++hFrxsbIpENCloj/F1AHcjZdgmGKymG1BbCOTT703L59tMtn
3TjZNW9jgVmAgeW/cozqXt7Xm4XCpL4TxlKL5d9aZ+V1lBHF1nbJMBYGX/JMTDd2GMjH7WohH3fl
ykKlMnwU7ajAC6xJHJNBL82KL86uj1zCO4fU/u0NvD4penFmK0cT6aUM+WLs4NLt69Dt49tlhFgc
OP1NteDTOlbeZWKqOg1LHQZlO4jZAGSOlLC2cgm81K0fepJ3+9P+JmL8XHCVKSUF1aDfjEObfPkb
SFfR/4i3IPsLyaaG1Nom2fWbcKvWXpQ5RN9E7+pkad7SoZP+WQL++VNW/i7qkARo0fJTdq0HOXIn
eh1+LKOx5ll+CTtL7MuF271yekNnGmG+2I5qjQw9usbP7OAggQLaWZJgkamKHuY1l2PTjobK6l9X
JH8CSg9BqwbNaVdyG2/hc2wejWIzCIUQBR5gjU7X1BSy8hPeZcCsbXWGD1ZQWStaTw9DN0V3A+xc
di5isBNczDWDI5noKEPMZ5n9LRwVjakye7ltvX+Tf/9lMmuqxjTqI5N1SAMiDR+QDi5I5V25ae57
7WHSBovy1qpoa2v9a8wVx6AGaLYh/grtbhYRKzZfq/nj9m8SffUqBoJ+0IC3FF/dgH1MnjtL0UVF
vutFo8+vXrkjQ0mbogNuGkWjdpuCk9N05R1D0UiEaRB9y8objSCiZ9KSHbOstwzWgIVve3u3/ibO
//yWlf9hWptjCOnX48QfSm+EaFj78p+2vyj9FrxPa/5GRCdmOLYwlhhebDyVwwy6K1Gl8vpww+db
8QdvY8vLMjMQH4JYyMI/D5mbDRAK4YWd2NCHQbepvYNSkdw5+Q9h3iQ6sVWIUxFkM9GSy5RJ7Gra
j0qS/mVYup7eqPjYtM2SmS3P/OCnTozJDcWCAOdLLcSsCTIKfVWf0dvKKFNepae6PuuBbvVt4/FE
scIqt6VBiNoWmMgaRd2VUZaPHb4NNDmaVW/RtExGC54CKnrz5GreUoKSjxrQZoFz+yaIll75jSiO
+znUsLQ55q6eTniQnngr6H0st+lGiLbGVaPDU7bTMk4Uqp3bVdsOFe5AseNZFDEt53JroZXnALaG
lUb2ayNBnBdayc5E6qJ441curshcMRJKMDmr6YbJZHM9tKQTrchMoiewyDvVQ/87HN3mOasg16xY
0C+xi9Y21XvuCWPPaw/Q5dLryxDJtIZCB1KKQYWwgldulynl9AvmHNrArQ7v96lrk40WWo2oMnvl
pv+28vpmAI09DiRJTzwboIETPY0idOWVqOG3FVbx/FSoCKwlZIQxBbnMsONgR6nD7Fusdu9jpdvS
BEXOuvjvTfS3VVf3QIl5EURjkJz4TOFBNWXXR5GfDf92/5b9vaiRFIwPVKqM5FQRaGoZ31j1/F9f
6N8+ZHUFiBRoZY+m0qlHp0WJHTn5QSFMeXuRaxHlb6us3s+yBVWUShYM+11yD+6mERAH053PeOJK
YA9lpJQgW5qhry0ajL6WTv+29Cpe14YUhd4+TE/5obrHtEouW2xfKFZynqYz+8CwIgYciCM3zwrG
UR7ph9J7+Z0wphaZ6SqGD4jepEPJU9z+9ASiwspqi8rqUOgCnUjvItANHWnaGR8AuMVn/hhXloix
QOgGVs8uK8uxj7smPWGUrHdQpy3fmq91ZLUfhAFtItsZA3cECF/e/h+l0uUDV7728hzW/dcOWjKk
rvL019x4/NacAQJr7sa9iQk9u9jWD9qm/po9RmfzTVieFrjedWOWzqbRlAZm1hvQNIdOutW9Bbk0
1jj8WQeWGP6XLvVhWxNcL9HKK+9kZBFUDkMzOcXqt974pqjmA1yxqzaBlfC327fsyrP52w6vfFIW
cikqwA90SjOQ9c3GNy0/Q/K1SCBHd3slgVdfExDU4aQqSoaz7Iw9YY+yVgkWWLzOLWNZeaWsCYtW
Q5R40oDlqaLMrQbZ7kSMb6JVVl5JmrM6jeflPmC8UMLUZt1gBgHc7Ld3S3QuKw9Uk2rO5wkPf2a8
dgS6mwZ/zfr6PaWhfXula5WC30xg5WVopgYkzfHQdzv9MfA7P3J6C1HaAkgUwxFFZrDyJ6OCmbhe
hk/Tyu+d8R6XglqL4P+/brc2tIF6DnRsTjPh1qSoSOxkT7Bjy6W4YWlrXgGKscFpXEbkqd87mGH0
Qheabs4I+d7MS/3Jv72ewOTWzdWadlkZxbijzGjgegZ/BNbEnESvnmjnVq4gzZIumaYF5V9QW0ah
rKHvtz9EtMLy5xeBSa6Bo7YMEHbN3WvbRDsWS4IQS7RVy59frDBKg9KpC7h2NN9naFXH6UYLBGtc
mze5vDDrNmnb6abZGojjqJ88tE/1sXysDWuWbb4Loh2EDPJj4SsOEmGbPKU7Fey4IBaCFqhVGNb0
pdubT/9uX1fOQjIKEAlxoF1I3/papTtVKPpmkcmvnERIuJqVRbzk/saZeZIF8foitGm0M0snTWyM
eQP9YmOMt/269IsNSNoa7pw4Q7VM9YnghteUqn47g5UbIWgeyfWMCK1xZ4/OdnGf29kRKmSSRXxl
h+FgB/OTMQqrziKzV7FD1VvTofezR1Ep6abNUbJussZt3CwU2QmgjxgNb+R9DxnXQRWJE9+8PFhm
lRXJDc1rUJqmJ3X6mc2Ysc4CQzR8I/qUVeQRqJmWJiEcGwlHi8+hbeqvWvJ621pFi6z8DJgBhwqS
Sskpb5NtST5mU3LZ1Ni3VxFt18rXTKE2hnWHTwEcAFrDCt4BQdPt5hONA1n5GqUI52TKce5jkFlt
YjNAKmhUbUVUx6J1lj+/8GkxMTE+tKRzTPtetppNk8Ilc7TNoHJxe8+uIV8/bxU+aeVIqiSjpbpk
qEsBTIE8HcYiLM68AvDk1lW4lX3vz/0zhueBOxj2/6CM+dvyKycD/VBJA0w5PU3VN63MN3ITOEQL
BRGC8CtXvkPJUxqNFJEo9ctD02D8q3hYRk8AUJiOESgtfgErw2O175nFRM+swPzXvCEGkWttzhDZ
6ea3PEyO8Kq7+N+a/6/i9IXRGGBF0tIJyTMPX+sWGl7aP2EGuTytX3HlxRKy1nXUWJJkQJReqnt9
E7rtl8BrN6A8BtStTizUggHvcARGevMpAr3Syn+A656ySkecv8zPKICeyZslYq1d0y+c8lk0VC06
r5UjCXUIztVLax1stdaozlZHTob63zc+dF02FVVTKdGIvK6txxhhVYuUTMdYjz2wNQKo9NLrHVgS
I5vSwtHMb9Ap8EgppCj+s575+8qr25CPupLHITVA0ragDvLHpbqho48en4WjT38e3W9rrWuKWafJ
QOOw7rgcXbtdpi51u0UflHqFBy8qspU/z+739VZvphbERR5S1TjWFfTfU9PjXe6ateoKTHJxTL8n
BDogj5TJlBjENNdEd11UlsMggVwvbc4yT6yAYzKJf0SojZUdRucM49w3r/mcn42wdzRQLDdfO6D2
KjWswHHBKSKVEun3JHLof74dv/+w1dsxNVInBXhBjhINrAFSw1MY2bWJdk1C7EJFhBSGdkBgZ6P0
DBa4XaxM3oCKJCuPnYkRcU0W/KRfQwu39mr1xiQKU0zwOICMNHw3gA8jxnweAv6uBEGxM1XzXcNE
eo0MJ43eZxZ5STbbZXpfk9Fi4SNSO3uaTMCyFFurdmVwF5Ed187xolIqd5YBMIc6NU6UxQAx7jQp
sJEHOCVhaKrkC7UBB/ywKu60FOQNI0LlsrIaubZLKDBy9SDT73P02MiFlSuHLH0Lu9lq0jN0QYM7
M/g5sSfwGQq25Eql8/dTWr17cVqEeBJoB35W9VWmVviguPJmYVkabTZZySnatA+JJ7qOy07fOonV
zR9YAqPWFXpUm11SB1ZIOdCFsdWY1VaOa+/2Jbl2Fy/uyDoxjzlKxn2g0eNYxLaq6QB6z1/CUBQt
LT/6xketc/M6oApvTBmck1PlKe19VRU2Z6nDZYBGFM3iDd/NiS6INlXBRVvn6GEsU1NKGD2mZumz
Uf9Q1PYtQz8K1GvR+5S1DwE4He2m5kCeBzkEWroE8wom0IRTeR41jIVE7KwZmd9G+X3CZHeGhfMK
fcGOZ1ZE022dNous4QFU2XYQRSAcA7quQ03W4A7PDlHB/LGaQe/W7Bq5QYLWOh0KO5aiMkAmv/Qd
3etTaGvjaKny9DIGzI/yN8IHqxp8GsdOxaYta38O6mjJlWb3zc+5xYBsEm/rpnMLUR5wBZYCs1c1
oqqmrjFlLX5aKbGkkVSKMIXbZY7qDT7Edp1l1LnN3WVOPbdFI85XreNiydVN410rp2Gt02MOzaRQ
mmzUeLexgmS11i0ZnU+TBIdoMgUPxFXbv1h2ddPSvpeLGEKYx0QqvNh40pQAmNDX2xfsysDBb/u5
noWhfGmXFHhdqbqP+2QPbpLNzDHDCOenR/OxnhQnqVV/7ExfVZjgClwpi/y+/OqxTfFeQFhBpUel
uK/CL1KRnzTtrS9zPwnfSDj4M6fOoMJKoWrWx+o2TO9MQ7PAgmuVIJGTdQVE1JmrphU80oc6z7Oj
0WSrdppvqONd3QAl3onyxCvZwG/Odw0sqINqmooQPzuPKYS1c6ukwyZOa9h/9ULCeCcp5oGU53iG
SkN5qKN33j1mdeaw1svZkZMvCeD+t49SEE+spXtaJciTuIWvVCnuteqEOnVmNfb74ZBhMrfrf9xe
7wr49PdNWAz4IpbXplppoWxDQVi/cGADOAjwFBznj8aTbcziPwLmLeqwUPPqbfwMm9aFNHPUaNWN
LT+PHMj51rBBqGPhfQb1euJO47AZZqBCp8rOJLRLA2I3CMFpnBzqgp11/T01dlzfRdJzTCIbnBBO
k0SImFWHFsziBjDXJao+fM5BsqW91UbjY2LKL4CBG0LZxpQYioOJVyAkUsfvRgn60kSGvEnpqfps
sWIfs8wKB2hUjAMGCWTLQOgAYjKrG6tN2cazJfXVQ8zMx6S+kxNM9dHUHoxTAkLIqHQSMntDkEMd
XfK7CSQMTWrpVb5TWtWbVegAoNXSRHgTzOZccck2Zm9G7NhNmRPVwN7ScwJkhILETc+1l1nJHGnQ
HZaQZ7PMH8awcplhWonxYwQvkCkTL1wShCT53rT9UwFxlKE3drmiuFVZ2LpReQOpHvUxOowFQSOJ
3pnh8tfTHWv1g9pSECWEd1nbnPQBs0oqxhQ1VwsUp1bL10ZS9lCPOMtqvUsUcs9otcW4DEAbrZVF
kcWSzIPWlD11BO8RsUYybxUYbx84Ep3vp/a1SRvXMPNnVR8POngFJuAD0qq0GBq4OdWOCtgsyIQV
I25T6WtLTDsy3zgHfXlTQyBIs8is7wxZ34dJ6Bac3wOPCRmTqrCS4Utvkm0Ksg0tiI4RNI0RT/mt
Vj6QSLcGJQELw7xXEXpTHUh1eXYKDcwGc+AqzZsxn5L8rpKgKhC8SdOmDse7pAfIbWCOCl3PlE8n
NqX7hg2ILsNj0zUoLe4MZWMi9zUT/E/Bs6DqhWtkdEsq3a3HxEnjcjvXcW9p8HApB51EFKiWgsnx
6jiwo6x9MYKPoDahQcN3gwZEU83sACTqxZIGAXGXGtlbRvLDXGjWKLFN392niEUTObFydV8l31Df
skO5dI2YuhqUqMgpB8Ksiiooikjbckr9MKBWh9C2D8s7vaBP4HXCwEq7z9N6j0kqL5j6bRzp30oF
k+IJmBjLE3j3rLFZJGsrLyRsW5vfGvS5jBIGr1f2pG51qb+jEobctZ+5EZ5rRMrx8BFn4ZdcBsmH
EiRWVCVeXWIEsxscqajceESr1hgesjZ6CgfTTnMATtPJS5jimlr1WJvNA/QyHiYT19+YTXvGyRLF
iwINrBTNIx2H+5mlsU3G1K7AQ6HxalvS+l7BgyYT427odEvVT5SeKznYqBreD5VtqiR8jOKvEahI
KtT/+vlJTh9KPCKymYDdov8aMvodRBAbvckF/vv6U3zh2VZJTsDjLGmI3B3Lzg58tkHfGCQivuLV
Z3FL7cpg3uK9wdVmEFUx2HpOnC80blVmUIh3Zd1HLO3AtEJc3bDGrWz9BxqnqK4c3IfNluDth548
exO8INd9+edvWJdJyjbVcs1cXpDAB49inNtQGJbus9KOMa+AXoy8M3ex1Y5WFp6M6FD6ojH9ZYk/
Q//Pn7B6xBpNJYMaxtORx/0+y7v9QnF/+zOvh/mfS6zyaVT2e8a6hp+bjjtQId/2uexOoHMCdY4g
X7oeT12c6ipWnRo+Z+kYsiPRyp0OImc5P3A93qk5KkTKy9i2fiATRwMJTWfEdhuBLQd2b8ltZxPt
61Ahszc7i4LcNTBjK6/MrZHcTbpmMV5C+b2xmgoawu1wvr1HV4Pdi9+9CnaLsDNKA8QSRxPp1gSW
pET5OSjvtxcRnPU61oUijClHRsnPyCpR3ES3en64vcL1GOyvo17PeEcpgNasRKpgKCgGgCkpQWos
x9n9CCKgoEJYXZeCjoJg59Yz31LIgdcrcY/jPj9lDKJRM7PUTqANcj3v+jwgbV1ADSVZJt2Sqx7U
bxT1INC8LRxl6PlDwU7dYarli7q9vZsgE7l9O7WVgyg1KjOaSOMx1hqLT3fzqLjjcEyDLyxBwkts
LXxtuekxo+u2PFYHa6rRTuRVbgHnk9rZyNufZsJC3zD4Dmqqmpn7ea1kkLMJS8uo9NGhFANKUoRJ
Ibl+AJNdhTyjho3rQOgBJvQ0ExIh5qMgA6g12Q1VKK1r/ddYC3GNIkviwBD3gcuHwmVjfDf1eNRR
J5K79E3NlD1E5JxZzzZ5AHoUVJPGIHI5QE4sKDYcfdBhsrMetakB7F6B6UZN74/l6HcVZLobqBxq
04bN4OxuP1TOD0Yf+zJRraJBsFmNNmKVO6a2qh8xMKf3+HsBgBOc2OmcPQfSaKcxSIaUHuRfP3L+
fUJYFBLUB9TeZjKHftA32rROECOOKvY6g+fXC0seHoNGwvgIkBHM8BY+eIKbP6mDQ+TAqbPACbTO
KtrHOpTAxfUut1+zanZpFHnaFLqROVhp/JKOkTf1oU0Q76Ec7cYzSL9HDq16fHUfW/UzxOtNNbLZ
/E6k4yw9qBq19PZVSQ+J/rOKchfhmq/Xpp1VfrrEDodausvV75AAs1CDtozUj84hf4qggELlAUVK
FL7Cl3IevUxDlANOqESXEf5K7qDXbpbX9liGVh/vY7lwQggKFbLqVqpsm+x7KQ1Oo0t46SECqlQ2
g5XrUgaCs41pBlaKf13Ym3KwqvHoUGsHzODaibqVet2KgBNK0eqSsl1R10i7iJOhQAAqN2sqYF2S
V4dPjBROEYyOyV9rUNEWDFrdyrEFVAONaSce30wJNGUjCPd7ZvPkDtKgswwgN/GmaVMANNJiPslI
qFWbCkpSNSxXQfYBWhi52krFOR0xRoJx3xQBNCcfidz6KGN6JchO4pzaXOphhPlGiY5Kh/72rDks
Z35SYEZosYTeC5pkz7IOn8hd2jyw6XtdUk+F+N2MWT1cGtirrQeYR0jBG1/dT8Ql2PFFjU9OOyc1
iFPkL1HO7cE0T2VuQLQP4X4h+bGEW4U9GgECiZQTxd8HMMQx+3PFnvLkJFU/OHIkwlFsHhprSImf
MtFI+VUfpsBNMUiVLmUH+nvCmjQ5Su6yttSOwPlBbP1j6QFhPvpk7rojek9iePw173y55Mpt9jU6
T0rGorPS4jVtIJ/wnYWiAOPKNJauX66ycpOxUVdmX6v4MJltpWZyKdIqSkK/Hb6YMIWY7RP+hYCP
JlU7p41fbvtp0bu6iqHqWeOjEuPxzhG4ZemLZObO7RWuHt1FtLqWRZxDGWw0aEwczTq0h3HcSl1+
D8UqCAkO3Y+ugYxJlYZ2qhmngifwZJNPJvkumPBu5OBGvP1zrkZ0n6W59ZtbtVSXW6ipHzEDXlsS
rX19Vj7GHlKiovhUtNTKgEhnzv2k69G5Jp7ezm8yWOaiFKPEXSYY17lez7n4qpUVzc081Xqe8vPC
5ACU+iFx+Q+pBk6ndRcAIBRHza0seOOFq66MJ6xQQUZhdTxWrnkst7nDd6UXbHOQQrEUBG2xK51E
1FpXw7SLL102/aJyFef60NaS2h2VGk9T9D2Jn4ye2qY8bbO4c8aAC77yahxzseAqLOd6XZI0QlyY
6KXd14VlFm9JjhZTku2TUXAdr/mcixL5Gv/RBpgtglAgSKFSEGqOkqWRA42fbl+BK5QYiwv9qxC/
bsum1TAO0a9LT04y+mHj6BJtbw7qs4mKVxe/EcCCDPosm/ezwu0k/Qqk5W7AGH5Fvs7EnQFhLaKP
IJ4ENWXB4a4xUsE0Mo31SKNDhCK9NNvztNdHfVsj4BslaT8pikhJ7E8E4rIXpoIWkUpkg65seEzq
XGlbdTqO5KVNh4egR5lXI1466E9yKfnpGG/S7J40p9uHsGRFfySvF+uu7LhWSd0Ck4jXxV/i8UXj
cnb/H3REv6TJbi20Kk2oo8nqFmJvx1lvfk60dnQTF6cDCiwpnaYwvDLklt4/RnK4Z037MpAQsaOc
32XN9A5F0f4QRi8gbraIBqZJbWwQcKkykAl4FLPzVOhfkF6CirH4IrePZi1pVgFYnc3LEBNEoMx4
rjgYPcvOlSXyLiU0dltovNhS2fVgsTW/Dmp/JlNyGFTFxpyEvagyx4iopTGxq0y2eIHiQmfa5VA4
xoiuZbYQsaLQ1g27fnxT5ccIpK3/Q9p3LEeuY9t+ESNoQXJKm97ISxOGVCoR9CTo+fVvUf3uqRQr
O9H39uQMjiIKSZiNjb2XaYtfSjx6I0qcqY7c0JRWMC210hB1kMTLmlMhjZYuKqcaRDg0SqDd/lUm
ka+Ina2ZcGLBU2DUVScQWltCOUqhwjZGWyro6CYJe/RKTQCx7oYBHtPIDhUJppZp5baj4Wh4g0j0
DkRWJ08Li+peqxteXKMpjUxfhyRoW2I84aXBsRHMJyKeK7WxQ2o6DNq3oig4WoE2RI+fnn4QUvql
OtpJMnhVEHlaOdzFKG8PoQ5aFqR20cbrm1MvoVncfOZQ8o1DSDdqv1XptZhSl87NlrR0IpJ4dMBp
Ho/5ELpJTby0fqyJbMuksBXWW3A+dYIRxLJWcMmjbrxLcEyXdYiIAo6S96DazBMIldf+TMTnEM32
KF0ZECNqIWaVl5ao5J4ZgFYIY5c2KiwF/TxZcUItd4upcCMDVnzNiU6dleO3B8GrGg9uW2R2HkZQ
DH7PURUmHWYpr11djT1lOodyblVEcYoYPRATuie0PiWN8EJUFNrF1O4C00Kt/GiOvCh/tSevAgEn
I8IQZN/zeb24VzKJZagAFNIZJZRvdcNt4ma+/NnHzi+4Wc13qIR2FVdJ61ocuBhXW0j25GnTK0Oq
Sec4j51ogK0Mm97MWLKYuC7xKE4LQPJI//t29JGu3WqXwy6ad8qU1bKgKBLy6cEhMPWV87sejwF9
3MnQdAbfaqYDQIgNOiqeiXIX51a9mhVe/oBlQi+Yg4EK8vwDZum+2KOdJ+Z3sxULrAj9KdzAHXbg
CYh8g8WW0fBy2EVO1qOal0pChoKei6tuhg2HG8MZbNR88Nr9D4QZrl1plwMuMjMZfTZJGTJ8p7xX
MgC7SOtECiQTjJ0qo6ih997tpf2+sW594uJG0wy1z+GUhhwC2sWZUblUdxNT+EJZ4mkqq8cqeGDl
aMFYAMb0L2mOd+HI9iZTdmWnrBQ6unG47nTNayG0PGq1bfSqF6eyk+vwdkPCnCN83/7NV+vnl7O0
uA1DymKAhLAb9Ck61aP5XmdoNGh1niPHo5ZhwgdT7iG0LObCPize0H3jVHqvyIfgIfYnACzRCa3Y
ddE4/4RZzWa2Be5lT01cGYz3cQMqXuzoh+kwALrW2HWzZXh7luvGcE3d5Ynm8mLCIuXMY1GHfGwk
nZvEQB+UrBMUuBu8i7L0LjboISiZGysaZwau5Z4XL1F1sW9GrSRjX8rISNAs7aLXudwSazz60dXz
8Ochry5WOqkr9P4F7E5aPCDeosQw2qL0ReQBaWhqEfP19ta6vq4XAy7yn4jClRb4i/nE9xAt2NX7
cDWty9wSQOSBsMYsJCi5w1s3WKlbHcdt6kOFjrPB51P+15m8+BGLFRXbAfJXLeZ2SN5a/R0Is9tf
yVu7eUdd3F5MLiIV/RB6VtAlB8AyB0So5zF05auXxp+vWN5V5YC7V9MgWQsvgfccTkm6o/qCR/b5
2gRmHAdhre3VY+KHaxVqiatZj5x4bBO740q+u/3FnBldSkFNKpA841wQYuljJb7AdJxzHK5ekYqp
y4ZOiKzA4+LnnA6FUCnS3HJAI5tZU2nNJpez02R4HluHOhKCAZ2FROzmN49jcr0ZdDH44trQgWMd
g4BFmOo5G8Ggsiejc34/HoYtwYXVPCXrdheexjWz2WNwyD5mv1QgZqANwzi79zpm5uLXLEJDj7J7
V8jotIE6f+heAA47KA4ccFBfKA2AFiOIxE6uuhLWvOf+1T13uQqLeJEBETSaVfevwl/3Wf+mDkAT
xlpe08ZSIQUtQXdeXKGc6+jfUurK6UtdRfeJh7qs/7/fc5e/ZRFKkDdKsSrjtxhA1tZoRDV0dXuE
qxfh5RCLQCEBAkCjqIvOYaUf6pHZcpGczKDcBs20TtKXoIfHwcZkkGwHj4Az+DyXyyh1OfgiiqiB
SmmeJHgqhi6rN/ladfFy8PvSEpCXaVYA3LDbwFs1tQv39tjXroWLoZfM7zqmLaDLaLQOA7SOkhGM
5CcgyUQKjEm/E2OefMgVQhne/X+29JLu3Yd4F5tzZ3c+YAlMKsPKMp/BHluD3LZuNvEBDyYXuoEQ
Iwpshrw/9iEBy+PbXwvclz9D/hlk4I8yVrWOLZXAyYRJrwHo9jxlIu63LiNZlRVdj5csvjU5wONr
K/tR5sCN2/iqNtlZcDW3YVb0APcL9JJmOwf41SjffpI8ys/VevflBy8CWwRIVz1EdDzOaVYEUTbY
CCVruhJXJvdtdUXt7uciL+KWqgea2nTfHz4PVj9GUOI3PLbnRQbuSIswZRZ9KREJ0LbOM3wVJq/d
Fv2ZE9+cm3NGv8s9Fzc9VIMmRmYMnQCJO5Yk64IdCkJclpq8vvG1oS4y4m+dzYuhpLZQSUlV6QzU
46FcK07lsxWKHjNhRITfhwYl1twC/n59OxZcrStfDrw4FGUJ7QC44sypOBBVPQxNVsUZFFvkESVU
GERn+E0SO/f1B87AV5OKP28AdXFQSJH2UxIl86N0vnU1UJzIqXRzK7DkWTXfl3nlx/lTliH38lMX
x4EaU9Y0I9LhPuxXUVTsq0HcUFmzBgrHZzl0DHUfkQ6g7lUCO6Ep5wVe3icvjkgT5/9/kSkqzXAl
kvOWc2vy3tzLlL+HH7Ge0VJC+JE8BVKBcFy9K93egarc737FdY7gzenimh4q0dSbHPs2eJQ8CU0J
4giHBELPxCvueZLL3M26uLEbuRUyMH3mrxvA/LGBv4RhNp3tFpovNNZRBLOFdcB9r84Vmr92zkUy
vlg4Ta+jSoumOaj3bv+EVnV3H4I50FrhRoD0e3QCL/sMFulTc86OZPXfN0gXMW8YsrpM2pGeR2xQ
uFnZDHASqUyt26dyXq5bH7pYTkYTg5QNPrSKMyfoDKvL0hWDWZieWB1P6uhaHnLxCNYWq1kKZifA
0146V3LuTALguWq5qkrTLQpUiMRfyqhxwuy1DOByxEXSZWh9UPcKoeeiLh1T2CjEdLWRk9pxBlnC
pyKzVWqtQCuylOBIl/RAOydOUT/fXqmrF8afLbmEUBkxE1V5foWWeu2FpoF6qei2ZmQVlX97pKtR
62KkxQ2h64VeTWTA1uteBXDjez1yb4/A+5bFVVCBkA/HTyxLZzRbBWiXKCudrgLAMeo4G/zqS/Ni
CyyhUonWKkoWB/Qs9IOXDJpba8FBG3AJdMQiYb3pBdfoQxulkxwk23yrtK3ddKWLLpIjjxq0KMpj
l8ec5eRtmvnvF/f/KNRllc25aVX8HtKHJBUtVUx4H89bykUUSfJOqoIRm0b1AeubnN5XtjMrSLyH
j5qlCv+B8QHvwxYRJUuA5DQERBRJGixUDoCEv+sA6L69g+aDeyNuLSm+IdTGM3wcUnvDsAwg2uQI
GPoE/eOD0D4kMrNaveC91OeNf2vQRTRRpphFzFDn53LnzHZbIGmvNDc+gA6wMjnMemWeqBujLRvJ
YpEoZZKgrMVgxFbuoIdRohKU7dtXuK16yb7cknvBH9wA7/Ty+Rcq35twL/npQbOh5AXtd2k9P0iC
O1A49qnPcwrirMCynSw2gxSU8Ck8x2tUs3087fDQYFzLF852WkptJqkC4L+KVu4QZ8CroyqCS1hG
X/32frr6dLoIE8uCVMQyOqYpTkrYO3M6XvjGA32OdqKHttQb70nDW9tFZmqkSdUkw3wTCr2V6ym8
R3urgAJxpD7WInfjcsKAvgg2FcgD1ZQg3sbrwh2RKArW7HaUfs2dKFBh1tyXKG/ZFoGnH5KEpRnC
W7rDk82dVjXaC5+wt3QUN/ez5+AgckVgr9Z3LtdwEXqaqCciG+lcdgC9CRr2iU+O9Rr8ihWvtMC5
wfRFKqMm+lhqGu7IQaROU4H7k91JceeCbMbZmVeLdJdftYg6UgwZj5DiFSO/gdQEJ4D6ERa3NnmY
bU5RrhSPRm61L9Uapo0eukqi33n6SVlXX8KKHMAPvn1SeL9nWU1qAUYdSYjfM24Ao48s9jC60svk
IDf3qzv1UVrpXu7BShUv2daJVzryVrfd5dmKbfjW19/G8DfC5LLWJNdtOkTTdxyCKbD56zsub5Cs
6x9Th+7H2njqfW1V+IKd7NSX0kBf3BrXAwyHE4usukNymuub/Xbaszfq8qaLtymN+VK5uOj7FDTt
EWLfZ0p+CTk7C4LiyqE7VvdN4Y8TrizxbNRsEwAVf3ulrlaWL3aOsUizYoUJulIhptVucoh9+dv4
ZAanDxD8zOzOMvfQinDC/4M9+A/c5VKecEqDQOtCBG0yMy2mDrS3whWCJ873ce5jYxHWgLsphmRe
+gHOJxmCDKrWoAX6xAM2/DRxQEWcI28sQlpXiYNRANl+zsYMOHM48Im5bZB3UnPqFryu2rIMpUNq
H5Q9BE/ZnyAkba5KFIsLeI61Xoe+Wu4U0PmoIK2TunCTt0pf+i8/dRHdwqYx60zExmGgy9fqQQEL
sSLgQfM4Grw5XcS2VmNlaDA2HTV4WYfsHjLyljEovhjI90M8Zm4BnyCAjnJjpccvQd5B9Q1gEcOr
6OCoYuVUiLepgU4J8Kax1ti6CO+i7DOZIZIaDHwbwwvpawtXitIoQG5oLbM7iuAbQRTUaRrBySbd
iRkaTpUw8/u8CoihUZNWY01sQZVQIFO8Uh9sLbwrhk8hFEB06P2oe5zppQxCGVKt2RR2tjnIORlg
k8HwOcnUaoPQ5Wz360kDdBV0DUhtFNh/RhK56tR8kLvpiFbVWqHutMun7QRQDwyKASpwQUub3sG1
lju7OPKaZtdTiH8GVxdQminsomosZfMo1RvDROjoIk64uo6tkP4MsYDNZFopSBRy+0cdPsdD4qsU
wZuOujVV4ZcgSn5C9hmqIOkE2VgwD5gBWkCZ+aBKulmsr4A8ccvWAHUC75pWsac68Mz4CYrplgSK
bRS3VqJ0nF/NSXSWShyBUrBWKvH4z9oMtDAnLpDMFZy3AG+QxcyEwxALNcUgo/IaSCWYz+DyCK+3
99f1Ff6HBWAuLioJrtxCaCC+EXlL2UdNuU1fzmn/Sx0gMTSjikQ8DX8NDsjnEI1x2GpOCmeBisEF
m8c31zyZiutoqD/1jKUAAAxhk0LVEE4br3dnhdHAIc5sGANkkqeutBPPLYc3k4t7Ca02pg4CXm4T
OFdq33ltUnGyMN4Qi8uoIUbHSgCNzzSbn0UoEQr/J27BRfpgLtJpgmQaOEM8UuIGmEVFAe22uKt6
41wIgxePyiHTITahDg7gEWsxTz+UXrfMLLNIavCSYE5B1lzcSBIITy3WMf5+erNTlroAmVRILram
C2C6az6Z8JQHnNrprfLcP0PFmuvwfX3O/4lP38Xqi0zOlKD5NA15fE5B7glhW9VHnFWV54zs72T2
zxCLZR0LKVEp6NtnaM6tGe2fJRmiUQVUTsoSHgygTSWqAIBoBI2rdFcZ+UYTSwfuwB6thQNrK3ca
UicVKqdQkeBCWlujR5J5GWhq0ah93I4YnAvpu/R2MSFI8PpkbLBBFLTrE3AL6/a9rUFfan8psJW+
Pdj14PFnahY7IFNadZKTMD6DcQ4BopVS9StBOUMGibPX5mv01hosrtkw0CIkAsw8qtXM4QSrTaK/
puqkmJCkFU9l85bKAuduv8oaUP/cfd9/v5jKKJM1CoNZE4zv6gkONyfpofK7VQT7eDwuZ55JbFG3
/pDx3xAW3c7tyf035Y9/ZvdbxP9ifENSRYpcLD73DAhdYs9tlrixZml+xW1+t6vb412/0P4Mt7hr
BqUsGlOvzGNAv+qsOMXTY10U97cH4WzP78N28U3R1ATK1CBlyYbW7uFU3x2NWASo5n3UOX2GefPd
2DPfIIGLocxSD82xxlBUwfu8jqwgzGxZ/wWhEEWGNDPnhcBdrsUNI8lBrCZCPW+X3p2czE2dbqu7
ui876RtvsXjzuAhKYSIGIhTVzKMB+S8hOSvVsYlyr2QrKjzdXrLrDb+Lc7C4cyjJezzoEWNnD1QF
2OW2RLe/2aBuZEcv6gqOXO2WByBUeMu3iC3CqMBmvG1w5MEX0eHnLhou4Klx5faPpWGxe6odp8rt
+hOEfPbRXkXRpXsCsBGCexb5ED9YC/YqmLsArb2RwIFgM/sNG4UMei5WD9Aj7xfzzs8iRmmBKunx
/BQQ0tIm44M2vXUqT1z137RO/jmlyiLnZ/2oJW2F+D7IpsVUKluTnO9Sc5XUxVmVKyg8PSb0dQpO
af+hKeO+qltHS1QIBqIyDtZtimyct0E4n64scmGil0NRVHF8HvUXrSz9vh3WY5Dtpo5tjAA2Z0Hh
T2K2oiNYnWbyUsfELtDSgVCcLdSFm/SdpRjpaiw7J9DHmUsCkrjuq0TdUhUuTtloTxIKo+XoDzoi
YczwJL3r6UpuGjCWGXjawboMc3AryKkmpqXkWzVidisZDpj2tpwnSEVqE0IRpVUqExpM7SYB3YMO
R2k6abWwmknKdRuLUJHM10ApWZFKoJhWHYNEAkNf+hr7bKUYyFNjIOhlbV1MxjlXgy9z2IWBuUlp
tm7U8Awuvo9OsSUWBcRnmlUjhuuBVG6p6VsKpjJh57ABwaK8E7ptmkIKoEW/CZSH8KOvQDESQztu
Mfxk7klwLqrnuAQQDUrYXb4LdXbX1xSuZPk2k9Rj3qm7AHpCweQLZuFmjWa1bDyV5ghxyc6JYYAV
x/FmghRSWR7V7rEZBLdqALzqN0zUwJup0ao0rRFxZPgkxRlBE0C4D10bLbXIsUYQnRVML83NfVIS
d0o1DzlPHysPWgzLEFFEPlPZMvR3JxjFmFADFHvgIoMHqSkgTbBFEko0aScrv/QCPYJEg9oZPBON
JLOLBOwqhX5KSfTY6dQJe+UuTfFaHBge0LqldLxHh8rZpurihmOSETKpNKKzOHV7I+03Sl3G6xFe
ZMMIOnuqggfVys0O1UHA8EFLjouN2AZgiB9TXLxKeS/kk02kcNfT0SfZcTBQ1tWETRNHNqyPLBHK
gpn+KrKzFJ8FKKlbLCIenCM3NI08FcXNmtEUW139nZeQXq5QROpVNxGrA/TqDtilfj6WvimylYCX
2PTGFB5xlpfVKItJCEitSmY2TsdgghQdrHTjSfs1yp250iLW2oZOP9UCSt9BME6oyAyt1zathKCq
+aSpnLzbVeGuNmoIGNSwUG5tU8Qje8Brh4Av3ylWCNQknR6VnIEXljqqouFcTY5CBmeaMstEIabI
NQDymCsTBOXgvgvA3Ie98ACRiI7uYUlj5pDer2qHxZ9xvkO/2FOkxk4BGTSlT6mN3Kq+n1rwx4bI
kbv7TM/dCT9XU0dn6FFt6OSNBi6RSswtfEmRm5WTG3Veyl7yrIaE2YYlzw3ED8ikguf/McsPsGbm
9K+VOPdmIWQW7TPq0UZ2U51hkQ+KmK/ZpLjQ93JgI+8lSWLHCmijuQCBJUAqxcLPkWWorWd2o50n
4zqGb64qBZair1soBEyFbvc9IsO0i4f7ZEI0ip674V0C7zuLfKZ8ieleNRp7Qo1LMN/7PrWpEDtk
ULy8mVzB7I9VmK8DXGAwTbMGueXk89dJYX+u+u/C/kXOVItBrOUBcphZH13UnAJ8kNZROk+A/g7Q
x/D/cOrxUzHcSrTIf5lBKfNj72L0QCcmZEOR8MZr+JVBPQVaZZA8CKzCwUOGL5bJSTGURcamqBXB
EiHjrUQDQJvQn4pkVw2aQzVxFaGf2RQ8XAr3/l4kbgYjUVKPiEHacOgchN5D7GS2eC+/gisP/sCK
HhQbACq+1R7nHfvd276YXWiaqd0QtDNuC/SFF/JU2WiTYX5bCoxz6ct3t9MCzuPwO8G7GG9ISyVQ
DDa/J2Dn12Ren4E/WpJtzbhKi3+XIkxZNiGqK8qSoWvLpxKDl3ydyxMFlSqHQCLb6CqEWOCiJYy1
Bdo2UsFc66w4mewmhEqy+ErH8sRG2e4qaLeBYZkmiWeGBhipQJrE0HfL1DOVuPpaV9b/5y9dhF9Z
jWPWYQ+cIPQy5weYGjk6JjTelFPjCAoqR33q6iTbhDA9M8IdRV0xaNdGTlcQNLZIHawjXuf07+f1
zx81b52LpZIkUo71qFJYVzfgZgNAMSu5+TxuwxVg5M9xFgectDlU4+J5mb7IpoBimkW9eQf2sgXY
+zriNr2uwJR/jrg44pGcBINcD/QUQZxSRH4yQgFRamtcQ68yeOCjZOxDDfDeoeE+3+ev+fkA/Tn2
4qhPCiPZJAf0VEXloUNKaNTHshMftekhLOnpe4uyrVg/5AFinT4/UEsvNrX9mH1JQ2VpUeAXzMv7
/iSCxlxPkAxPRK/TK0sftE1SfYj6Vivlg4BeSC6IK0nwwvDY9cewWE3IepugtmJjXajoQWfakUkQ
VExzT2X12ghrB6JqHkkeptbvswEbC0qeqeiokFsLKbHNQLF7Qu2hXdXBfSZFniH0diTZfXhCFd9W
w98DGO1dDPdi8XGUi9cgYwfCbFF9gKqkCA1Orf3sNVcjOfBG4i4LDkq0aYtwNWReoDgkhFdwqdqC
Dt/B+Q0JlVlBIXZgEMuM73uWI/76oHcjp41soYodeDzs0vzcQAKobB8phBO7dlviGarBKVAFixdN
d40h70WWHoXvmlqupQoCUtNdQWtbCBUnbx9H0/SkKIAgsnrQ9TR2IEbzm0LlckKbZurHp2BsDknU
7BWAIcsUd53f8xw6riRhP7fG4kmN3plZd3kKvLzwbCirMdFOo9pB6HNXyp8tlEMh9zlobyN7UYbP
Xv/VdsDjzWwME89X8sH6Y1ndC9B9vx2yr3Snf/6uxaM77XvWoXhIT9JxxoOX9xS2L6Fl3plo1Csb
KbJnZIp6iCMLWR8v/eBOy+IJXYRFHtdQ2QKvKTqkgWVsoJKKFdqm94INpSanO4QQTXiqHtQV3aR7
Lh7+7zvrx/cvX9dpXJFCLyHyZOzRy7QbeI3XNpgNd+NR2M+6MulGWGedN73ennhOqFg+oCM57I2O
gvkkQBF3BOQ3IhMvt/v7/v/5bcubh8i1NDWY3CK1RsPuEOgFmD8X6zy1ptRi1n8gxvH3i+vnmIuL
pQEKvjKlLMGCzjWx1GmJnZvnzEeXeM1wxTl4IyUmV/mft47zfF9caHKltFmV4qIxJxUCUyly5tAW
Mmltdqp1e+m+c4sbYX6ZRdYQsBVKzaRw25lA6rcnRKfOqmfBd2mF8sNXtlZGy9iBiCMjk0WtuLSY
z0Ov8b54cdkMoyx2RjHSk5Hcy1Owj5rOi6FIJ0rvt7+XFyOWeaShNwJiM87ITA8lv6UKnDk0+B0p
BehRR+cHLulABFrtM30UeSab3NleRKgRpl1qOCBy/ou1jhZKNVn9LF1h2tJmOqToXIK6gmrPRrPz
waqkj0rzebV53nldBCoGz5EqiuY56CO3g4FHknJgGLxcadncVyV5MLGH/2VVFYBuChMg5Eob08/d
8rFIbC6x4++a8o/DuqQ/ydKkCVGNjdyAiONAUXC2yynhj+VLG2WPKuJGfBGd5KXkTueVd+fPoRex
adBEQcpHzCeUy13BmhUtN8Kdfld72VqFdQ7bj9uitofY5Wzm+R++cXiXBCjWyCrUKnBs1K615aC0
BZSNs/GcyxsB1h0Qg7a7Rt5G2u+2O1FB4l24nI2kLgKVWLX9pOiYc+V+eKnfKZo83WrYsFX8Ltnq
jrr/5c79rpFdREYaicwQC0TGChrKDBo3/chDuPOu8SX/KRQUiSQinhP/I7bfrXR8GOowqtN8yehe
5X5sCyv50MBfmPeFnEioLnKrJNIaUQIMFD683UHoUJWDdiKEmnXknLd3zzeQ5O/dA+l5IplwWTIW
YQCgIIBOpyE76dApT1p0fdNp1Y25AhXo4qVKxHdaDB/TJJ9Tw6A2jvRXkEEzkkSBCqUh3diTOgV5
UuvPmQjXZ4pGbUNGyO9SwypFtNNTFqTQuzyYobyvE1wtU2vYAVgSE5SXhpKuEYXsUDtmUPoUlae0
30O11NbIBDX++mnK3/SEOrqRejWZNk1RV3aY0YdMBIdeMNxW1TymBlu1I0dJFP3ReFYg7K8Gsa8a
hmPU4ypRqvdOwpUlM/lthJcJndOH4mmsi1U1oBFb/BrRetdDHNLyFGSHUW93vRzBiMO0qgF1VP0R
LoWWWGIEqL/DRXQYeycuPxPpM9TE1zjS3ns92+d1+0RletBItKJdYbNg8Hum7pSYboqWcrKhK139
OeL8s3R/YYQmMyZTKGbITEa3vRv3YmWRykLGiwZXhI6S6nSuYsvb9FHdha9kFfVe+cgtXPxdgvr5
Mxadk64NGYtgS3maEftZ52gzFeQlfhjgrmCzCAHIST3DYW74af6moQeXKxQBqiOksHHNBdtxjani
5RLXg9KfuVlE414nVV2IY3YSlWKdtQ+ayTilvut54Z8RFnlhQZopgFpwdlKG5y4MP4QKnhxi9L+G
TP6c3EVwHVtV1PRci09lqtmVGtoGO0poGA0k4NDN/k1S9OeDFnUGITcpE6DVfKriZ7GF8jLyWk2P
D1EBjtvYr9QyeIz6Dqw6zSJx6utte6wqAMWRDJdPIRCTCTM8cZpWt0PUFSr8zzlY5IW1IhUkhOIp
TAzZujl19/kRIEnpOZs2md8hbcOL37BwXsUEOge604BpsY3u+R1r3pIvwjKrix4KxUEMF4d2Jahv
krFVh5jX3rheCPyzDsv00KxMNvYmRmH5tpoFdhKmoLlI7gBf9ZS0QvNae036mNm0ghRgXnJggXPI
v3ElfFvCXNyvI7zZKp1hZ0vBB+nMvZj2dtpDlLoCqUSAVF4K0+RI5WAdbp9Yc2nRG+EMmWE+ZSe5
Hj8k6S2JzKfbG+n2d5lLd15alHUU6RJM1ONVHT7IJXEKjTp5dZA1ZpsQ7DMpZ8jr+ej/rKUpLsIQ
xNFjXZqU+ERkcFFb+ITUFBpxAdS6I/g4hsS//Ym3Y7EpLoKSpqmDis56fMrQXpZqyWEwQerkzoKm
GaSCEYkLHoL39qEwxWWE6sxAHzqsWyChIqzsi2E4xOrz7e+6Yp9xGQPMpZGvnAft2ORydmIVdQsZ
BZ0hGXxAtF/76aXTRgdAp3WUjfuh1t+6fLJgXOy0ob5RDNmr5c7tw9xjkowaYbkH5tW5/ft4k7AI
UQWsU0pmIotSS9mGL88qhJBvEefr28PwzsgiAMlDaNTwnENoyF87E1cr9uztEa4gZX5O9CL6oG2N
jiCkHE6QXn2oshUSM52gHCDDfwaCokWdob4LmlXPtgrcrmoxP6A2DRynaWViz4kJvOOzSE4zEhZF
mQm4/YS9FEJZH7W0oa6tRILlTca50K8Aen98+nch/iLuxYURBpBWiJFPzcoj1AaOv/CJM5cDCESL
QFmGrMzt+Z43xr+PteY3zedizFAUuiQwEewjKbOGBo9FDKNJb5LOk63g7J1v7NfFSAWwPdBBwgnK
QmIb6AppkeLe/hjeEIvok+VZJgr6HMI7dD0VGILVpG85O/SbkX5ryuZfcfEhqjqajRzp2SlKEocF
mWMgnS+T/lWTq43eM09NAebQO8GrYb0wsz06MXcGBXKkk2jViZeKn2H+piSJ1Q+SVSTo+5dAhCWf
sfZV4f+WKt4FLar9YmvFKP+Y7akLP6LmPYBdT6ZIFhgsotxbcSbAvRFwj0JAun8yoocyQjum2+Xj
KU8pOvPDQ5oSGwJsdjgN/jT0FfwrhBdVg0MqHL3cjrT3uOF3JKKPpVr7cQ6k16j7qQxt9RiahaHp
3F6if1Om+OdGWqKNB5EVnVZik88antQuzuVx2s5pFCxnbLrNPNhl5FwfOU58/P5VF2sWJoKQlALu
wXB4U8xu3ccpyqYDZ//xRlmEx0GMyqafkJ8lZuyIXQlT0cHqhIiTKV/b5opo4rxIwK+aS75BMWg0
b8cqO1HjnTJmjfUDZ5F4I8x/v5iuqifloPcYwdhr3+lsC9Bu6crrWcpSQ6Obd3/xBpxn9mLAmEh5
SacWj5n2pR9fkC1wTu3Vx+rlpC1uSIIqthDAU/ik3Ufv4lduwvPPDleAu0G5Vr6fABCjViJY2c58
h7jjU+NH0JYCrETi8UV437rYJWVUjGHLlOyUkgH2J0AjR5+c9bsW1RVJNjRRNHRTWYpqDN1QNZWB
WDsbbYHrlmzA4ArXxlH2Mi/06q3gMDvyeIja7x7LMjQqmkhUzYDWBfbmz2UchAkMjqBuDnEYbdQh
cyW4WwuCblVyeUe6/o2azaZu4L4lQzPMDIbkkKVA9Bdmi6CU3OFjLB2kkqwavCaLS5vpw5rlcuFF
gIfNCL46Rcqh0wY+gIMjGvIm7EXooBPtqzVyoLsJVESSUY452+e7DLX4MhWyjopiEtiTimSxQYUq
oiRUmuHYkY8pQncxh5KMoP/Kk3RDAmAvixjS4v29Wa6MVvGECSaVBYOlKvslKq2VAj/dUvAH1Luu
Yr9gDgkhNdDyJq2GDPoYWFV4FwxoHYvVsIqByGqa4lWo+69GyxP4r5SrtJvgpPgSgAQW6PQ9EHdi
hrY0+sLxdGrL4CuPSghnB6jwZtVjQ/WXKe1etVz08yGAdktPHSF972BEk6XZNh3RNipGCOUSr23T
k55Kr2MDrmBOQyfKcw/Uwru000xHT6PYLxvhuQUFxq4U43nKUUkXQEikebFRI/H/kfYdzZHrSLe/
iBH0ZktXRiVRJa/eIFrqFh1oQf/rv8OeeLeroJrCm5nFXXVcZQEEEonEMbsEFp1eSfvILNlTFpvp
hib9iyzhRt7XkDdQ6mbZwhOhDSewOQZWwH7GgUCtrnyWXXfopVYNlkQJ8lLz7YR0gd3lOvYdFVSv
F3aF7ui2Co1kVbbMPwzwkyQjN5I8NaYC0zEZUuqTFbDM2Olt41mOSDP6wh4/C8VVsW0GHyIrm2HO
OpshKIZeloyCzowoBLfXbObEYwF7wkiDi04q37BBEtSGlx6KTkfBP+WqEPCUQAqB0Ut7TFp8w1IK
pVGCU3qzL9VfDnvtbBzX6RTokxMU6qYFOzQ2s22+quMrJKy6dJ9Ya6Xys7Lu86kMrye6C9fNsx/I
tf5I3rUdJKBhJ1zqnga0mTWW7iztZKA2WFrDtFqUWdcS8lseQAqwFM1WVCym8wxn55kUdzlQhNhu
kLaotCdLhj2rDbIs5C6swYiwzeHYMsB6W4YSXb0nMfstK932+sjXr/vtd1gadOc0w5BtXnq+hjeb
XBvLGJkm8+DKsE1wmEi65vb054yMqifZ0amerwe9tIEgjvj/gvJavmrTkRS/ZYzU+LaZj4v5BjcP
Vd9cj3KhitJPo3Af1cxnK4tHRFFgvabYPTC+GSy4hDSA9VNdmUKD+5QggqYmbDFHADXByEDrGtZ9
oGnv6gAOHgGrds3r9YGJpm/d0Sf5h+V13zoUAVXtSMYnWQ5TCcqasuCsusCicc4mkDurulouu4xi
Aquij5jcxj5OtX2TAGVkPo/Sh54mN30OoN6iQ4aX5AcDQu3/21DXqTgZalIOBhnZPEbwEka7RAqs
st3YzYcFRNL1SJfSoIVzWTFUyzQcg7vz6ayBL4MCNM+QUIChf480F6TBy/N5EoL7bnFhVwC1ABM2
lMlNrr5VY+/RCchq55ZB67yUj/D18WutWtwGDs9NG1wf4loQfluoJ/G575lVzlICXDdGI7gG4wwA
URX7ZDTcBHdLqG0KxnspqZ7OKPfttIrWpawzhGs+5hJ+Wk0J49DQtG47FWQhRdBvvpjJTkbHlcNU
nkC/z+DyqBaxS+ZsR3XQUPUR8HHHs3rwRsryVpqs8PqkXswyNp4XFdWQcURwWaaSMiXNkcMjvJl7
+sKAqRl9Oous4y/u+ZMwXJIxpCnT7AZrp5xC8lXFsFNcfohZpKLRcLtgIUVujTomcRiKbR+DZAvj
xSTTBBXU5c32d9K4nVApppk6bTNGUnzTD4+qUC7+8lL/G4Bb6kaRalDhxHTR1YdCeRvAP2qDeTjG
QjFMUShumdeAWzbqiBRlDFNosE0Mo3TT1D0Gc8lMSoLry00UjVvlMszIWzvHzDn5SobJ/KxM3Lb/
ZHXspbAZvR5NtOq48rOS4qJ0+nEdW7GtwOx14ApWyoEDBsr1SKKFx1Wh+kxqC/cFgClJZGmrygkY
JfGv60H+oB2+Z8B/lgVfiNrxONaWXYwRYcQfUnCDWhg96UdzWoBWtd0MdWZc1c9F18AZNGWPWlUV
QWokEMF1QFGDwB36gTXZlka7M9Se7MxK74OSqC+lvNxWyriv5DRkuIK5dAC9xZG6ejfR/o7l1eMA
mWQG3ADai48xW55zekhI9gVA6atEYb6bt1/teNsZ4wG+b7u2+UmweAf8NDu3FdBMoEkoXE+X5v3k
LqNxeaWclhLvSaoaDRrACbUFVeXRLQBpuj7zl5btaRgur9iLhYu3Mq1hoMiJ0ZRUAc0OkARV9/RB
8J1F0bj0AtTsUBGyqJFlQdOqhtHulN05JIbII64YZu1fH9ylXXI6uHWOT4oUUpmphUJTjYh8O2RZ
UJuAwSV3U14KivVLTc+zewqXaxKZ5kZTYmArJ8gGK+0m3iib+a38kiF0hBz3YXvtmxDpd2mRWH8P
Hx4SG9dKR1SCpDNmMHAtYdkE9ldpCZ5rRVG4peiUdU4HFckGRn9x3G3sbmvh0ev6t7q0NE6Hwi1E
pZhi8C8rVAkQiYDYrktAUU7Jc5z3t5Ww5Lu0Mk6jcQsxB0AS7PA1fzZP6bQ+I8xekqL4skR47Uvs
Ct3RdN3BddJAS5dbhKhAjL6iqF9LiYVlbexaMN90FHjLRz7WQZVKj1MF6K/c/heZ+zQwtyZnh/bZ
4qCqJOPPJX5n8Q0ZX65/tD/+R3zePo2xftWTHTabCNAsFezpHfpDUs0WT0zwQiIvs1puh7zyc7SH
4BMYjkkS2UO6mTQQaGPQG+XC3DEDOK0qv5OU8SU2400LNoGMIrGU69siM4Om/VkBcUWYstPxgGKr
OA9qr1wYyNNFWMWwzdaTrZUMW7sDESmkdnKgk75rc3CBQJHWKvk2Af+jVesg1WjE4nzHwJqrrOmV
dg8DgxZT13qNrXf7Spk2rIMVFwOHIikfaCnfLwpaq3BDFqSlS/vpdNK4w5uabJRHisp0LB3PiWsY
ab+nZiG4N4micAe3nOlap8/4/Ab6Fcr4aU43SS7qul/aRydD4RsGtpMyNU9RzhnoYMqQ0AGfxGvN
p0ITaYGKInHlfGrEA1qj2EZjV+wM1od2/S4pmbfSwK8valEkLt2hzWyNc4PPk5A4VJpQwrt/HjWq
0N9sTTJXNg9/s21jhfRZhi+UwZ8XZpbaFl3RAoRqH05s9Z26BSM4h4v3f3PkAy+rrU9LqvEHVH26
Z9t61CnLtajIlDCWlb1ZGxsyqpti/mpGJbw+m5ePxpNwXKqdl8lWMz3WIqpnb7kJnZZee6r1n31+
nKr3aq69fKAwddy1JpiFTJe9SUJjb7BAWlbBTRR5jV1C3iIh/x0/l5CLostIqSdaNO/hdgddLWRi
O3MlJZC8xlffVo+TJHDeKYQB4FE1foiYhJd35t8fsC7Akw9gwdO9kdJUi6oFcq92VPc/lEJkBXAx
yN9e+B+O5UkQNullKy9wKC4JnsFADU7qzy4RPFReOrRPCqw/iL+TIHi/LEdtMNFw1/G6i74IaWp4
01doWFoeqzrByr24M0/GxKU0+JmZSO9ourfGQ1u/NaO+p4O2sfA6I1i0l1okJwP7s4ZOBqb2TTb2
GWZvRWrk23HyoKyyKkXg3Z/A4Arsu834q51c+SMx7+dX0XOp4OvxzYuUwf/HaLBpCDuwZoYlL9K4
qDy+2Pc6HSWX6RZLmWvdweczXNkjX8p22AL+Ao3VGU5ZIgMXwVrhVY0W6J9IMsXjTK48mTNucdNx
ZINrQ7ZkFvd+BUuFFzYqFxzqk7G+z0SDv9IlylB7HW7GEDLjG3hgeDBxehBl1su13t8F+kcp8mTZ
LHivVWBAoEXlkvhyOm9qqQlpYYVAax3NGu44trkbrc51FhH65nJaO4nNZRWIcENzFE+ckfaYPkyh
vjc31UMJTiAJe5/tQDta/VsPU2CHOcRZBRtmldT5dpb9jc4TnoyipAYpHTWaSZW4c5HtHfZlmIZn
pUcFhooqejCZBOPm9P165IuH6ElgrpiyDHsx7R7DpoW5T4wnR3i5EyxcXr60h61zbDeGGi0w3iw0
J7AphD3oAvCM7amaJcg9gtTDc5pqANKaMcONfJozAxiqBOYPT0M6+GYDunBRV/4gJYKYgknkWU2U
yiDblnhmsyzw650bpSTh9c+krrnk2wIxFNOyHEc30Ic6P/RmktZl1zfYkHm5GcdqU6O2nvUFfgfm
oYrpUTGgSmwortbGoZmQr8V4XRWHxo2ko6zUjkajQR0BZsQKMAStA7DrCrgikij3C38pv5GaFBwT
PItGkkMeW7ynL9qzzCzc2ZSgoHC/7eCqk+ou3Em9sTVCfTH8Fj9uoXQLAVxUinXQdzeQPKqHDzSt
0JfCu0HmCL7Z5ex9MqPc3UuWCqkz40GNAGq+TQs4qgz14FEHjtj0NpHg/6MlO50Ur7FUBpNCN+VQ
CA7ki8fUyU/gNl8roa/PEoacnklenN3FJQgZ5cP1pXO5gjyJwh37ejZOCWAw62G8Eq4VNz5aD0N7
Y8J9ExKaqwarcT/AIlh0hRJNMU+AWSRijmmLrEbgNy/X5nZylh2BKp89Ooc0PsqZ5c4aRHdAideH
u0WLRZDR9VpzZds43LWnS+FBD6wNSh4T1SkU6a3PQf/p4Ck6lrb6ZG8NSITddYaoHXP5KPs76byq
bmcYi7wAJBpBMjpz7HDOFMBx4CwTj8fWkteEvm0hIzTKIgUM9YJSv6M7J7G5XtCoa9RSS6mP4iXN
PBCUfpmT/oErgZelh9JWem9WDK8a1AUcssl0pdbUQm1uwQ8i6LHFU7zvzUlyIaxierqBZ7suwfsv
vIF+S0VyY+v6Y5mVt5m0QHybpc+5k346vV3s2JC8SVnxnk+9azkU5jp5AqS3TpewmAfIkOjaZlhF
novRl4j1gJwV6bX2QWOZuCzroio2X0Cr6/08t3+j3XhnpBQeL4aserWJXGYS6TBp03Omzw/5BMpX
bErQPypmCDAvq15U4ukyKDDaAsfWFLLhEloFvuIMRZB1UHmgaJb6loq9DoDtrrXZvdRBMlw3+4M6
djuzI7UP1Ogdi9m2qCCzXsuvMnmtmHmoHds3jK8yTzexUnimaQXQ+HjSQPqO28VLHPzHYg/+l8es
bx+M7LBIJlRVDAhylebG7OFfZsLetuvvzAyNk3F0Y6M+9IBq2fI768iBtBbmXgvtuNK9jGTIR9YH
zuYvLR02vUof7Blo56rylO4mxV9hFlh7yi0IdmAdwcEwYD2UMDL2nBtQVB7KnbIK0OGPNgm8Pxyy
awyaAl+fbqnTuU2b3C8SBMKU7BZvAJ27WOXDpKnbuSp+zGUGmbKFqX47tndWktTQ6xieZ9xBvZqi
cZQX84FNza0zzzego1fVu6EYwVTYIdZdsM63qZXegifDhhIPkpwFzFsk36YJ2DE9TPdKnAiDijXm
QEsYsN0qk12n/kr0PCwpIJt5+UqL5mkx7Nod+9kboVmlgFvg4c7vQ93zYYzlraq3rppJwcCUjZSP
d3P5pIGnnan6/awWLxmpdukyhUUDGa9SBWVbZoHDnqemRcdShQ7PV1u+NvmnLc3uyN6XCvzuhj7N
FAI/YFo2Shn0k7rVZFSirRIQBSp/xqrbxUJnmjwHenSt1T00XRYwGc/Nw6eefJrynYXqprIJgMm5
C3GYgM66n6tQ6VIttqHAFqvSuBta4qZ26i02zDQEKX/d4dfSHne2GWquZkaKmksxdtrUugQ5Bwwa
A6YB9KfGJncsNK9Au45pv5vE9rRR9K57CayPni2AFpolm7bMy3xp7ZiNVepA5AOmLGDxaH68130F
MqmH1XfDvkuFnZlLGNazmFyvRNJ7OMs5RInkfbeTmMfArt6SPdsQv/EtsOJ6d/Y7D2zWUL4BQ+wR
JrRQfhwDYT1/8WQ/GT1XrpWtRezaRkXY6imE6YcYWn/Qs+lGP9FeKn32aN5BHAdOZJ267abCs/Uv
Dfp/UgJlg7wJrq+HizXxya/hSrLSMWbQcjEvjJgHW5JdCuhha843ELrcrvWgWQlNSNa/eW0Jct9i
mPq46VVcjoE2dDsr9UoIcWYzGIDtvrDkKNXVvRNTvMnBlAiwm2TYF5nu6jHdTA1UAYQdHWE1wn0T
ozcNqZQrNcp2q29DOG07N3txNhAm8+JHkQHMn97ttQngJr3AlcdhcjFEmRUbQTXiKO7l+IcN3SII
viTlV2koe12bblJpPsotAaNa9rRSgTQnzgwZjhOUQA5mKKGPoId10eFoy7xJSQJ1tF6mJd906XBf
2O+lbQcdPQDt/JsOLJrw+sjSt27Sg7E07p3k2SQlntPTfV6AH45D0WilcCGSS3tIskjN1+xA53VI
pcmf0vHLSSVIOrH8RZHgUiPVyn5oFxFJ5BKZ9WyrchmqHI1ygHKqEumdmbj6rBxhLKbjflt6dKD7
TPtpOnDgggJQDF2qqSNuRuDf40RZngaWDgn4ToEUUyMBZtuK9FYuV28nG4YrzBe2yLK0ImGVEWIJ
xoucDLdZ8gBErjsBrVyDCd+pwCnk/xUu9iQwV6uPeAKabSVGH4A9L/MDg9bV9VRw8Tb+NwB/Pbam
Mpk70+qjeTD9Jt0Xdb51IHYpma8jZFWvB7sgsIxK9CQaV36PxjTX6NKiiwp2pV3BJqApfC0D2CJR
vGQiwbyyAG28iQ63unksrLekjW/k+dZuerefx42dWQfZCuxWAYAT5kXGqzXV7gSqWdJXQLOOnwxn
rS7BwL6bg9KqD5rU4laTdXtTT18TDRT2FnK8sRTKQMe3ueXqi6jiXhPHt51+Msr17n7StoJ6QMX0
DkcdTX7W4BWVEtShK0GvWLRjeBmRckryaRiwNNZrHCZB30y+5Fqv/zJ2GoLkY9qv8lFFJOLqi9YM
l8ql0QZZs0ZkC/zM1BpcC5WDDtWjaoFDoST511fNusa/TSdSjuygbjB1ngacW0ZuUmtUcYqvDoNg
L2zYrt2ItGguHlAnYbiv1pXWQuyRyVEL6D+YZ15jZW7WaCgL5/D6iEShuAtZkY5xbE2dHGXkuYCu
2TB+SghokO31OBdMx7DfTsbEfSnSLpY+dYoclQfVQ4L3p20OZR0KJ3gRrXj9U9e+Enea9swqC7to
ZcjFPknzJ4zhBJnqkjrR2WC4AzSTtLKCFZMcTV0dWNXgNrTdTRoUfiMVzidSpsN9YjWTYb9aCDTF
nfyZV6UAvHFx7Z/MKHdOad2sSX3Ry1GCIj/LbM+xkH9MCUcRbmvQWbn+BS+mkpNw3MEDEXU1hjwz
wuW9m8bbQv9i9n/1tnUShDtkdKsbmkYe5MhRD7p138bvHSqL6wMRLI8/J+xJTlRpAnQCHeUI5Bag
fsPREL1oC6aKZ+YqxRinjCyYKvOXatxl8g8q8in7YxF0ZZH/KSlPRpFbg9U3NZqSjMLwm6L5n+v1
jqpL5ZpaBr7pcGAxaf2xmTuf4i3fgziDF8szBOJTAFrrBDcMXP+h/dnXN22LUw+ef8SL51UiutQ8
IufI3IP+mMbNTZL8IJPuQVNma5TacYTml9mDgyTPbmO8xYa1z9AvdfIPs2A3ZpXcyzBB0dTPSV+C
JpFuc4bGTNLhvgwZ/nr8BbITajwZvQToKJa7GeY5delLVnyjEWhaq5AU6ztsoe4XaRigJGqxk3t2
N6cV8mH1TKHKDtXIfaJXeyWfDwDpuQWpblJ59mcNdlTQbLmvMiWAkHqCE6EsnMOYNvelYeEANl/q
XD4OXRcNNfS2WRZRG17EdV3vRsNyJ2biSpS5VTyDrwW/kYnubbN6U9LeSyh6OiYUBGJQu0Bau74y
ReuGS8Ytyo556bAyNXsn1eCH9ds6s//jMwwQLmc9vWzDcQxetUmunCknyqxHtia/LdDmaKGEbprE
MwEUIHBIJnA/VwWMpwvaAGdR+X6raRSoqWfIIaO3dZBhjdhsNCXoXDwuo9KHppJfhXQji0yZL9z1
z+NyZR4l6mITSavxELoS8yHAiC+rZ5DLY/4q8pt2N1B7FaWYC5oT52G5E9weYNHdr+rPKXXTu1VJ
rnmOf7fldhVCRH/DjyNjZzM3DvVXB2bK19fR90v1eXRuHUFxX23UCjrmZfKz0Icw1e9TZ4SI7HMP
heV+ebge7sJxeB6PO9uhpw/PBmnSI3UDrXyy6dHVSD2meXbUH0AOFApcfk/h5wHXjXSS/Gwmx3lq
K/iq9jYeKlzERGIWoinkTnhrKsoU10496jTlrp0BbdGjGYr0dtO9oa3kSZKoQPpeiZ2PiTvO0aSe
cy0psUMOgwPMikvgUpxFZAdMAvXYW3LnbIhL96LX+wuPMOeBuYN9rhe5ZrAzwxZZQnY3HRS0xA6r
PHq66lomt9Cz9GPhIr3Q9DiPy531WWsBV5kjEa1KmjrAOq3sri/ayTbbG++mYJH+AZqfH5in4Uxe
JCivHGuqLLWO/uW5lweQa4jrgwKEVOYad85dJwPcC0R6xzz1vvG7gO2aUL9Bj8jy9dvsOa12xHJp
8UFit/i4voWuf3yTv1jIiqzkY4U01QEiWyhA9fWhVA5blrxfD3ThDfR8GrjMhOfPsVosZKY1IaLr
Ot6xWxxm3Va5i6Gph3vasGnQDnZrSGzWkosEdgP+lyBDmd+L1/Vn6ODygj9kOTwMZukXkmcDZPEo
GuAyXp3kfpnd0m4KLwYyFDLP8Q5YoEF6V+mwzbtjDyVoVXG7Yl/gxOjstxoyRb15WLqdmj7oSxkW
mu2Z6U8TWNQuRiu8uqHJoarB1wA1KBm+THJLdBv63zsiPyxWEYxZ4s8m6FF167ZDgceaHD4YI1qB
vm2DtwRpEOvowDSoNlK/Ll5z+tTlXwV5H+cBdRKuZPV9puGR0nRgshnYBImoO4695huwHQSRdlul
BjT/geG+o/b91DuCG8AfqNf3Nf13FrmPaRNYHlnyqONjmhA4K/3yEfolxa3xsGy6YIKxASwmn9FB
FyWNC5iU8+/HHTF9zyoJjrfIjz4e60HWWFQfwJRj/EDvtS2YHvDuCOA4BhxQDQ/sTXUvFv29cKc8
/xHcuYMqzuyXCj+CDolPbCuYKdxIumJrKMBV5b4p/RhVvCToLWDEk3t9J10+g/7OPXcG1Uuhw0oG
c183bGPHjwoZBEfC927D+fC4MyjNs7hbwDyK7JTcjlOM8iiNSoYk7SxRvBJopDzzE4n610e2/vJr
q4o7icDKXip7/bZsnreS/BiPxpaVT9eDiAbHnToGaDrqWMJ9ZDA+6hlnDW5iIECnhvdzSn+hgBEM
6k9GuTYq7riZ9Kmx8ymDo1ULVpHaboflI1WtvUXenBaw9aIubhwqewmwQEpv7Aas6wo9b81MNj0y
g6EdIAt51FqWe1Vb3k5Kq27SXBEsq8snwT/LiudLlbqSx1W7rulpChX5t2X/SCpAEHpB026d3yvT
wRNMmpZJi4lOfLSABJ/FZC/DjBgesa6Twk1oah+JIkA8CFI+z3taFkdx0pY2UW8Me9kmaN6/gx44
Os6e5aJg/+bC8XceuQRl1AW8LhZsz/ilh92GsYVhXnpLQkipPOKjBvprlt81AkKsICdo67+f1KVT
zMyyGzGpfb1401j7uA1f3zbCcXFpR1UgWVIUGBeu9rAOLgIdzjnQwVmRgHPlotr2S68XXWhEq4VL
RTXQ7EO9YGCTPrx33Wvb589sjvd0pg8D3scX2LQIBvodH3OW/XjcId77QT/oUOPTQ7vTtnEwuOnO
2qPN6//nDcPzUFwuSkAlU8x1rQyyDpXUJ1MI6RKtfS75MG1iiwUhUlxY0O7Xj7YUb5XmzlFeJlkk
nb4e+ld2Nv+OshQmOMUKYmU769MKm03u6XhYc2OvhbGSaGUIljwPMJQ0B9709mJHkvrFmhHSTA/X
F4Jg6enrcE/2VFVrBiEprgmaJsMMRXuN2/Epbt9lqd01veI68X/xQHy2Hvj3DKCHVDOtMYN6b/t1
A7PDBCitBdrkabLPzJAmLUAqn47+0kAcSErnZ6tSoW+tuoP84/roL7z3nf8WLqVYA20nVqMIaBT1
eejuM9w/4TVgAJKvGehL0dAC0QnYnjdBYNGH5RINMWjROjImwTxamsfu0r0EBHn3YhyloxJkQRwa
/vWQgrqDF06f5appR9AbopzC34cCQ1RghMvn9Sii9cRVN70mUagqIUoqxcfaWdwknu4l+Sa2tQ28
o3e0fb4eUDSRXHbJjZEQlsROVEtRIr/TTDAgQcXA68kMs7XMREX2MrLMKyADKA/3zfgIga7r4/g3
bZ5/jlSeElaZFXRBFATSNzJ1e1i3/evgmUNAKJ/EYv3/pkPwNyDXvEPT2ATCfKzRIVBC4OQAVXTh
bAqPCy1Iw0oE8v8D4r+SOXlZmaxUWzuTMMAR+DDUia5uuDqeaW+nML9b0D4sQ1yVbV93rdmbviZ1
b0f6m7FsZx/GQELPuj9ApGu/h6thlEE1abLI8T2TGfUM2KJ5Ci7GbpF3JtiLMBklFYS0h/HLblaD
LZopLrMBAezgM4VUSZqtViV4o2ybFUmoLiH4WvtusmJPXmASXLJNWdsoGlr0wbsYF3DTpr9oWR9T
M7tfoMjpQy2z8dsaaNi61lPfWNgYQkDsZq4LQZ4XHJEGl+hmtCwztN2bKImHe0Ut98rgNTIL05T6
sS2KJsg1BpfdFE3S4hyUo8gas9CqVkRLdVfTV8GW+U6e+PNObOumY0KphNeeI1JJGqIVaOrhpLIh
/Clr0DWoDkzejTDXSOd0V6bVNqnC64Ev4M3OA3MFWwyAZNZ2A64Ru+Jhnt3uIO/HwArrR9jqQU4u
kEM7tBIvv1eCZG/42YFt/z8M6L4Xcec/g0u2ekNmRvBOhTbBAEepEkg7EgIEi+2bCQR/L2SL81hc
nlUSyJnbc9ogW5BN9gYRFb9ze/RNQQraxEIU4fcVdB6OK+ksqBp1ZLHsqHyrIbBwB/ggvLLm9z6s
X/Q3LQByyy9E1f/32u4sqLWut5NiyGgnJ85bfFbncQnHTbxnobInKO1g3eKLkFCCEVpc+sWmy5ce
Km1R1+7mggKhrmyUPhd9N1EYrsCj3SJbNtqzUOZ/VDoIsN5oMYGh8JdOYX8GW0gLVFnJ6t0heZj6
RyL/VsflCCsBQflx4a3ofHK5dJvAqo/KsE3AlRFfdDj0sIIkcLd1G3+BeGoRWqMrAuh8Lw7OY3JZ
r6KQOxxnBnsQCjtC+lAMZHc9FVzo75+H4FKdEZty3Dvt+gTWB81dD33gyLyXd07u9r4ZrpcCPXbN
OhBZwl8oGM4jc0komUmZ2xA3AmlO+XS6qC8+s659pNIqWOlKg+GrlNwydVvbe7NtcvRsW0Ei/ON3
c36Gnv8GLgOlPUBgS4EdMy3zDxvKE7TaFHl+m6VVOLdwiWxvcyV70S2I6sukg1LKU+U8w5gik4fd
Ypcem+CHDvJk3oMmuoALG/X0bmGfph3fwpZ0n1s1vJMM+waCrgDxWpAzVDPqhIuT4/8qpCME6G/b
DjBzXSchg/msZbkmCPW5bG3iGIjnZFi00kXvSfEolsAiZR8G+A23k0R3CRPt6gtvk+uM6Cr67xBC
NHn482hrnQKegYOcvNIn8wBv3sBpDq8stGFEan6UW6iEBhQ2RQX83mVPsB4v7/e/8bklz1hh2NBB
RVrBmah06i6/mdUeLjwqihdcUwGnsRLNVRL8a42n9h40CTh0zOoH2kSiPb8uwe/L4++P4TYHACeq
OQIlHtE3oCf1PTA8W/u+/bCCrnWt4xAogbo1HxbRe/jlRP43Lrc1ShkcUtzjnEhBXbCpgfiV73ss
n9AM6w31UlEhIhontw2aHKzxpC9skI1d+xZusItfBPEPKYAJSwQE5HpiyTckECbVNWlem2DuVGaq
NI+qNeAleN8Hxlv9q/EoaKQafG9niMm+gFNqiPQhL/R6zzc9F3RMiFIrRV1HTWvs9WX8sTjrm9Ge
pcpNSffozvmF9luCyjy0YlxlylA713hzup8LKLqDVWRmBwvS7WZ1a1f1pioWQVoSFSsWVz30EjDv
bS3VkVMCOc0enfQ+KWw3MXZF0/o6qK6xtbiTrQR9lsduRk3B29HlBQHJz39VpjZXSXRDV1bLetfR
MvYEuaynVv/sVlNi0cO2KBBXRczJYCyJhBPOme/k+qHT2Y7CH9EqjP9xTnmB10k1praIkerhl9X2
Xr2rwyR0PEMP1xoQzwvb65lMcHbbXL1gFgSewDUOVnvRb4gMqU4RSVA0d1yqVNR57gcFqyS2yL7V
mO8oJNA1BY4DvWA9XGg0ne0ZnsZLqNzRuMKCWOp0M8iAclDgnkrjqOo3nQMykDPAAbfeVawSJWHB
LcFep+GkqrXHXJ2JgQ+3jObjRH70zSEm6b3jLFsVztRGkQW2QV4nCAn1QqSH6CtymbHoNSNZ1uAZ
eHdsUvxl+vm/rRMuG5lO3muThghpm26ZVm8M0XO6qHTlQV2Sqo9USddKC6mcBHZ1TzYlVr/lTQQN
U1/amDd5+J9rWZwtGR7U1etZYtMUl+iCLh+J/BrX8a9GEmFCBR+IJ8ompCgUZqEs78svaT2Vi1FQ
kogicDeQtIHKgN7hBuKQZ9k65PKv6wtA9Hl424chV3NlmvB5us7yaa0+qnHUWVC7p59da28tw9lr
3euUwDdmzn5LFvPV+UeRfFz/GaJhrv9+ss00uVHGuEYmtrCJUPi402hv/rcQXDmlVNVEzQwhJPWj
WeYgVjvBu6XoUuFwyUIa0yVToCgUjfvibogqr4A3NnnMHgpo++DeGFwf0eVq9Z9z0uHSgzagSMts
dDDsnHq9gy6ffOfYyf94sXe4HEGIs1iLikZR7QD4hV6nDxj5z+XoQM8anH/BZ7rQ6TzfuVz5QepG
mvoFR1frA3vl9Zu5cUEtBaXhmMH1Wwko2p3QwlmCAqyN+pnikfEoS570JGWuc5+K1MauL03IlJ8v
TYlJ3ULXJMzyR93QPC2b3evfUXAN1niIld4WCYS1ATiAZXVgK78AoPaVunPbKQFCyPHAAsdb+BIY
0o8WfeZ4fVUBqVeD+Xo1+EOe/Rb8oOunnsYbvMUkycdyRJHKgsnHw44P6NOh2i235aYSVCrX6wjt
m7cbdH+7TsL0xhkQX/XkGc0vVd3JsSDDXN4sf2813LIyZZXmsebUUbEUB1bIRyOfo0pvBLXKv1m+
/8ThnziVvJtGk+W4wqrKHVRVQhUA8F6aA+LA10J916WvWSc+RKzgM2uCbJtuHeY3WnvTa9XGYOVm
Hoy9A7Jhlz/bI6Buxk2VQfp11CCOyjpICsjwshV88HUR/x9pV7YbN7Isv4gAyeL6yrVb3RK1y/YL
YVk296W4k19/g5pzR1SZp+uMBxhgHmR0sbbMrMzIiAtPIbZUOptAt2WigYev8nMyRy8zI/SiP6aV
Bom51JuMNBh7vDmLhbNenG1hS6jxZOhUn4s6iOdTSoCrp9khFwjnTftOl3Npfkw8vCixBDC+Xgd9
C91sTW5rMIX1Xgk+8q4oeicvZrczm1ex+tVCXEbLTCjxnWfQYV1NI9g+Yhusk1Yv30EapauovQwA
rlX1Ae2OblmWDipdzkSjU4M0TJ8jV4NWvGtZRK4um2fDHhZzbSKnL1JbEi9rmx+jOH0H+yQ6+R/D
NtCbhLOu/8Wvf5xDxqNWoLWMCcRugrl5XdrkuSsRscZfu/zn+ohc2ldteS2Bbq+GG204CW1itTK3
k5HzwmZpSNMCSJexwe7OY+IVSuOZ3QDUeQRigfHnFON/9UkZZysXvw8oXC+t4VNwsisqWi/iZ/zl
LOIiyD1a99STaZ6lrj3gH7rNeEOQk9PrX+DuPyqFNzQDHPrz0JGDkDmyEXtRGvHQC6uJuHSIGPeO
zq2oF3tc7caRfoAPwhNwHx0g9smN/LjK2xMw98mFFd4AqySlDo8Sd6eZcXWNH3vKOPy4Ducwk/AB
/VX4DRUzN3FT5V19HiwixwkYbCNAkgbZ/ZZXgNwBNH4em4kCuqYtJmIgKxRX4O4gX+S+cM1mcpMe
vcT1AIYMsFYYONNCUBSU4yF5VoIx3mNuoOlQxTmqlbMYr7QiD9Cp4RmJXSOogidqbT/RQMHw2dOj
03aO8kQwAgPSRnXV3BJFPmQzdetBsRZIbaL7P/0iS9W1Loa3rdAkEECCLeiwHR2Iz+bXoZy+0yG8
L40mtuQx/TnV6uiACh5V2czL+jY7SXqnPaXNotnFMl2TUS6tUJcru0XGlXtk1y/+7cRuZsRummms
SpNRHeDsWkOkeFP8SMhVYvR2Vkucp8r6Y5cGYzZJBwimyyFIHsTqU9+LXjM9kjgYtSAaJpcInCOx
Gzd8TI31s2amZWkHMcZgRIO0iAuvaT9m8n1uIo5v5A3EJIkiRRdqrQqrYO6/C6nXR9WNqj7WoXG8
7IN348zNhOTPpy+XIFVNc0xoAcg+Rpe+UP5ZGmozBuMG5UpGp5uig9exml2tQm6x0HA04yupe1QH
6cEQEVNrQNqnxtmo9VO/yJw30n7+c/MJjF+ialkjsMQ019BScpBypW5WIRfgFCkk23DRsJ0PMyAU
FtRP/PbQo8kh1m1acVVKd63K5lPWv28enSZgWkLZ4MDKIA5NDRkcwpUnDly44LpzFy4GCx5KqED7
dC5JIEF7LtZMiII0YI1Q0F9VP9da5IjENcRXhOGeJKWJoyky7w3HuZvvpajNVIVSSo3aNKvAkLon
UhX2lDw2xPTa8W5Au0ES/oCsm1w+pfFyytvRjTqQbJm9TSM8SNQ3GsWu0fJyG/s3yxDltdFClVj1
4yZH+6akkyrIgBChFRLNmiuIkGXXec3x+zv9MRLjuSfQ6JdJq8FYSLrbmHekBOWVyZPz2/fPECn8
/wkxDmTRTEqFSFnPNq6XnbgkCUDbiC7X6DxdVY9Zaq3tSjXChxHNGD8vG5Cdxge46M3wrLWXFjrQ
uSZQzWi9VIu8IW7rh3gGAHDodLsbXmn+QCqkn/GYhKxXfGrLxlWjLlBH013G5WhAFiVCPFYYEMcy
U9EZpabhGO59n/SxSIybQEsIGI4UuQLTYTAm9jRIx6LAvVBva27UwjlhbD91AbxQ3eJdFYCzrkCP
bGUcAU4UuBjkHejzp6Vn26r7omtHAAUMAFuXIPZXUJjo1kHlK8f8V/08Hjufxy+xrtPvVuXvdXwv
42yvdKfUQyypVRCn51iULLHuPM1srUp6WvluhadB5FbNd/MCHyfsPQG2GROv02ru6o4AhTY49W3p
DQcYbLu+/x86aHjzYxxFGJazhmJrFVC3x3LWt8Vhvs7xkkALXKP467iik7q4xULq5D+Nfy4Y93lL
Ge9QUH3KKxOXGcqX0IR4y9SD2fAqzhzD9J4Z2iyoFteKQWgNCVWxfolWBF+H9nF0G142DbxhGMMk
gMMpMQqclSr8Uhi6UxTnIcu8y4PsPzk3p4OxP+mwpLohUPJu/uZvEppR/A7FVJDWnKg3TP8DxFve
d2wft4CxJjSsjVTKVRJMw2iFdAJt2FtU9S/qcEyKOLOKKI7clFqQhgD9ciScl0i0MzSYWG2l+fVi
vBU1eixnAdm0+Fil6n2vzhQM/LIKuTBXUsfbLOodM+5BiQtiHKuBSmuO9wBn7fZjhL/n8W7bNwcB
DYLiUpc47XhbQsA6d4aTdkSjpQ9lXUf6enk0ztV6j9E2gwmg+l1A91cFBJTm1LAavJ4F1aPdraYH
KDhAq0I5XB5y9wSipV+WEXABgMZEnlG2NINYlHUwCIGuEpT5U6+oeVztuzH0ZhTGZswRVTOhhW9B
Cs7ppVszkf/kkbMZgbEK45LRshOWKiiMUz8V3kxaS191zUsQN+JYiAlPp2+nkxKGaDMkE7xIpSnk
mShWAMWItmwXbnMESd917NSH6JydNUvx5EO7EkH+0aHcjMyYjbZSSzOT5jWeGRHPUNtY2Qlwj/3G
7wduzW7XW2+GY+wHOueVqkPXZNBHX/o685bxvBgDaMtF/98dRsZozBKpq6hYQxAwpqOBw5dBCEBH
HrHQbqTzMR9tzTdsrtlAq6Sv1txmm76k5o/IqDwVAjMqiEr7Wru7PKf94HMzGvNOJVUyow9KWv2l
4jdnEDjaaEw6yKCCBqDraTXE8QGEUJXXvvxzcYlPR1RbrdtmpmFd57nU46AsJLOjpD7jMU4h9M6Z
4mokfgt5NlNkjEgDnPcMbHIVDF50yNzqunnNXzprcFdkkgyW7sfLA3KMlsaYE1OLG8h/T7h5gx/L
+UHWgizjMWJwbBaLw9baOG3TAfu2zOlpFm/64Z9zdn3eHcaAtI0hqlEE20vkX4QWN7EiWsYyOIsZ
c0IA3olnDEY4FfWiNphLiw54aX7O6eIb0wkMunZnyu7l3eGYC40xF0snCZUZjjjwkAJJYqfXjxXo
eksuIIp37BhzQciQkjLFrCYPhOullTrZk+LEGrDNslX6OsT6jpentkOF8GnLWDB1oqPRK81QrK7E
+D4igpsojUOU8bFLZVzp6DCNAPzmqpMrKEJAq72F8KCsPdCJgJfnIOUnGoL6dyDnYmpeiQCRdUl9
qLucY0n3wWIfV5IFYpsx2L1kgk1Q/O7YBCutHrlD164lH/Tbf97Q93lVGDNTlbMoRxPMzNBB8C4+
T8hOXF54zmXUGQuDyGhQawM3XjWUQzvdiAkXzMQ5tjpjVIS0NSetwhDrI3FNEoDco3kVAHN2eofY
0rV8yn1SI+HMcee8uTGhywy94aUWcYzNuvW6+jSV7b9cPcbQiGKT1qKJSAVBtxXWAA7T/l8OwVgY
+LgoSsBHEtDp2AGAH3Kv+7oMF5yMzpiVBLcLjcw4ZGNx0wqtrxd+m2Sc8twO2/x6lKGEBXUJU1Xf
m2Q2HrMz9UzMVLiy0ZY8yUncoUFqxqmuS8MS7OUmfFQsYC5P2C08cIkVOemd4epBZoUu5DIK1ech
pvbTR5tPYg5mntUL+jfwSWtmVrAgAA8KYvwnuaNqT1f6VXOTH1aoohxZ8U/h1KvWyCsz7XCffl4X
5pBCOncZKilH0wHUsebkbZhPBV4nFGztoAezJzH3KuSsIQJ1JOiyyxYQ82bogwPThDJ9nQko5nSo
HBoZJOzBNV+CSyFKr0S58XIq4Z8ZzqCDMAFYRdGsUeYGO26UeF0VIyFmVM9zIx9NI33N8txPeqCB
Ueb6qq0M9W3H8ZX7OaPNejO3JRcXxRBBCoo9HZyVhwum4FW/XwO26+JYopYIHtuQR2W7bwU+Dh5z
gQZdiCktsctKXx2H7AX8+Rzn9V98wscQzA2itUC0FspAgRbeGukzAmtnrYeNM+iWtftYUf3emK0w
rsDs7ieNYF+24evP/36BP4Zn3HVnDDUt9BYmQhmsrlscoBY8Y4Zmblxbs3GUIVdwecR9k/73iCwx
hj5G6qCmfRWkIOIYcQTBrTzrr2Ki89ztujsX5sZSY6jxhJ4AEyOt/PDDsbiCNpiMeGS4RoTlrvkw
EKZrhmfcm8Ticfq861ddGp3xv3oIloxcxeiyT39FaDltyKHpbkA1PFDf6K+bl+Iq9joIpDTP+aH8
lnjJ60iOBOxHBSARHFewb6g/Vp3x1WZU5VoYr0XhpraMHvi65VdHHi5vLW8QxihOfRkr6BLE1sbf
hh5IkO5OnXnv0f/ydvuYCmP1pplK0jLgxnTO5CxO7kCuonKwooZgdSeo2jmQ2nDmQyu5S+rQjtc+
zTvAjCmSByKRAejpd+at7JC42U+xc+QAOnC3aKd3zAPUAe55aSiOKWLr7XKS5io4aeFwyquxGZ2F
j7vfLel/2Nh3d7Nxs4JOBL0uMLG6vJbIL1Me/SYl1kwPtXY75ouV05s6Jbxruh69SxeFMUG13oaq
CnZPXBT5KvTB4uiETvma2KJHXJQ5eXB/zilli+FDPoEah+CU9vEDgbaroeQ2kVROALmb4NVFU4Vg
PRiEtXfs22Y1RWAJsj6r/rI+i9NiWnpqx9QfbMMSncwBZaqhcirGu35yOypzOOlcRE0dZbiCx/S2
cJfDQA7z4AIW6UFJxD9o5bFYnIpTMl23iN3C7aiME1toDer8EtQIZC7Puj6iE2aC8kh+BOT/Z629
hDN9yVKJhwXlDcucnCop2wmByDrZ7igdusO7cCC3eLTnRzazYz0WyUsSz0qKl1RzTMdbvVoOFf0S
j2dBLXlNtHuXYTsWk5gap2FOIrkGgCKeLE17GbovSYhmIvVNCFEiSFxtAqgms0Z08kMTOa14W7ln
Z7YfwLituhNVdO/lmGyF0K+6TeX4cNlL7DYubodgfJGk5mToIT2NZzDx1uysqN4uKQT77shNcU5v
ZLAwRI0PNr5OAR7IBZExb5ack8MSPElj3mVqCvRSCR3zrqjdusyBa7zOOx1wkhd5WvzF5BVz9wzP
dt7M3VRaYB11vCyD0nibkIPplK8a8JKXV5c3s/Uwb8yOroV6DeaxKsg7P9NvCvmugW55vzwk4gq0
/DIv2R8EdNtpMZdfKGsN5T+zAkdu6Ukd9q56mrrRmwquq+BNjrnwgmCik11dDyeSS0MAW9rfCoRY
mQ09k+IIepug9osxAQncle5oN2g456VVOJvIeo9ZFAxSqzi8nXGPRiZvya7owFPt3QX+bNaUhRjH
i7IsEAc0QfsQHeQnczmjRceWo6MOxZLRU75SpzqLTtQDSmiPOL+CeqNmDijt+PQBuyjt7ccwJkGR
pGpEWGDCQZs/psC4Vp3Wbc56UH2fzug+dTNb8tvMm+zme2mp1/TY3BfeePiTxPn2Oxi7gRxmlETA
kgV6dDNlKUAKYCbWEvvyBeIYQGX9++YC5dOohk2FDc4N9FuZtyTm9bLvBZDbeaxHbDOCughRM+ew
A1o2+tk4elI7H6YYmYy58C5PZvd5uR2LsTm6JApz0pcVlC6SA+5LaUXf5hFgYEjNroWAROEBf3kX
hDFAczZIxGgw4l/Edu8vdckGAeMguYm9NmKLh0x85SVDeIvKWKG8V0qqGwUWtblvp+tJrz0pgwqT
yrGvvLiOpWlqgDzLxQoGdk1JQnLM1SSveipfa3ex+yPmFjohr1Sw29S52UaWskmSUwkE4JjdTEDN
/UiLV9W817TZzvKnakztFE9bqRs5ln33Kkjo4pEVSTFMtt0Nmr4kGpMYqJmwt0DzDNmZjBM57ges
mzGY64bkk6KUMuhX/qrlg6F0dDEZAVx3oyNCc8fuFCu/5lEF7hYN9M24zCWsFQ3ZpDaCK4nOCyRg
oxwSCtAorNJjW0Yucma+Xv+gEfLNwykWbqrsi0a/dGVuhUtn6VLvLo3h52g8aoccrMK34PDlBPO7
5D/bb2Qu75DqsVAayXrU1pIyJJRS27illSe9DC+JT50JsuDe+tbN7SkgX2mQeIMKxl5OxMY7B8yV
TkJNVEoNayUiKO0a3ZbHkPdc2g18N/vB3N9qjIxOyBFkr9pDMvrm4gd0sGnn9p1HvEJWjGPnd/MI
29VlgolYKxEAyiYoI+BjJzTNRUD9eQDVQjsNmU97pV2GgxWp29zVPxvhwAsldt8V/z9lU2Sb5YYy
VIncr9drOjWU2plYH8iiewWgTQuaNziu4OIKYzjmadGBphu3nBiozKlf1qdhZ6Gj5Ti5qdWgC4Jn
kC+vL8ZjwoY6zsooWtEfKAuRnlqd2lm1JlmlcE31wVbn0WkhP05jiCWOhQ39QGdM3LG/68LOm0BE
Cm9vpwrh7Puuf9qs+rpMG+/bZ61Jh0E2gjp/bAVqz+OvKeHJDux7ic0ojFnTx24MB8g6B+PaviRC
xy3zovAgmpaU3PX1cxk/iP2zhv6b1Lg2DbDVT8nx8obzjhdj4UJKFnEEdQ8w8rUVTsCx5Vbcv9Vo
KgrnjHd/95JHf98m7DZjq4yxAbldqsJWmfNpASVIP6NLETrM0Q168SABg/KrAdSq+i+3k7FNZFoS
VdVxicQUpBfE9Cn9QqPm8fJa7nadbqfHmCe9zOZFw7sKqYbo0PrCzQK0aimiDtm5wh2kAwFW7g8S
L1e124u3HZcxUkMUVmVpjPpNqhYvoIjHeZFQpkHCk+j9WS3B+6NGV0NeXQ1oR0860JfOitsZvlhM
dyQCwygl2XcUxhdL7LSfcSPfivV8paXUjWX5ROMhO9KsMK1ahECTUOcjAHt9eIwpJBrrkPhj2z6G
FTYyItmP0RS+FGYXgfelPglzfpRiFc0HENtTU14cvgvl2kydxSMrtWbIfQWPIE3PbXaUV87UxoKt
NKKfQ+kQSbeEKnJi9ZQRd2oMN2qOSnROjNqLoFrPOQCrdfwtxfVxoVnQstTERtsOwByOM2LoNLfF
RLVQYEeZLLIXiYIJ23D7TDzMZLaynEcnzrFaLICZ1q1clBmMdw3yXBVZg0J5ToWcE3HsBtGbSTK2
UUWTrUxWSEqWNr5Qgcks1vGWho65MnCsE89Cvv99Y4dbMc1KAV1yCG6EAB2hYGz1Mj9+pmckXlZ+
aD7PxS7nwPZIMSaxTyZTiWMEVB2Ao2tANZb3Oii3kRq10RCvhSeej+etKGMW4dTqSo6AnkvyFyQO
LG3pnZmmTpeKvAVdTcGlE8pYwibN+mFOV0IFlLtksBjWhlU/FJOVBmhfW6GIa0Sj98g7WcLX9Gku
eHdk7wsMTdQVUzbgs95v9GZLp6Kay8yc/nr6zW5rlw/j7KMhVehOBRI015CX8JcrlFL9YWntHP3r
vEVYgwp2EbafwNhpFRrYS6ZoZVAjR0E8qNI6gj3eil4JqkrCGW3Pw24HW9djM1+hyLtkHDHfpKiP
S55DJTxxi1S0tUK1Cn6MzJkci3seFVmbtMaEor2fQ5YNFGeqO3rGF8MD7MHhYRz2ov7N7Fjgs5Jk
Q9vNYPwS5S+QessSnpTD3t3YDrBOd7N8qqYvJB9nI6AC2oFB9mQmjyIkP9Rq4gQJu75kOxRj2MxK
1YdRw8rNfnyUr+AooFNUXRtH4w2q92usX7rjAfxhEKW77Dj2DPd2ZCYQNJQerdwlMDgzCb0irvzK
yPxyGfzLw+ya0+04jGkr9TTR+gIzXN+K6VG7gnrLMV27rp3RQWiEHDDnQfGeCbtw12TGtpmtOWZJ
pZeBqH2pFOJBet5twh9a3h4rQXca8BdBVmNMM880j1L9M8pLKKD6Ki2ctj3QmDhm90SBM5jqwjGz
q1QW3BIPsSXr7ZkA0RIdhe6+mqa16NEpD7V66sY3Uj5kVWNp0408gFVQqvCbPwwq2JLuAWBnwQJZ
muA0Rshb4r0QYLvEjIGdTRqlUmQgoF5eOjEDwVwALiA77H0l/5LFstNrx3J4oAhCOZvLO0SMVWvz
upj6EFYtPaqgsJYciEQf6kNyRn+WX3njK4SLOFeGNyRj28qyU4mpAb6gmsNTm+WnUB9foknhmND3
Q3LhELHFNUqNsK97TG3AU/tqcUBlPFn9veSBCaQDdevyimfjchBsCsSfZHf3CYHgX/e8fIeChLd8
vbzSuymXzR6zmBEoqI0JGNTwnNBaVy4zLykzP2/1O5nQVeDqSy4pdmIkTiWP56R5G5vZkZKbaflR
pCM4LyK7n0q7LNM3FAdVSyrjb4rwPcm+ToRXR+PsEKvDYtbpqOktEAFGiLbJUDgsVedkSs655rxh
GNOZD1WjZfNkBHMKstXZpsKToiXO5XXnuAK2HlcrfQ8NG1ytbNCtYQLvH0rjWRQ5eadwYtxdcobt
Fq8T3roduQJhZ4R3can0ALdpnqyYFqhOIAR6biGes5gUAuLXaeSZIi/bufdK3o7NmMxJaTVhRPSE
GA3y8scWzMTEjw/ygdfwuJsx3o7EGCuRylKZpvAHaLJ0INLqNaeVlDTzeHml/+IGFMlQZY3oEstZ
l+PChJqC3DRo92W7ih7ronQLsoDpooSWN/IeS2EbsJfA6kv0JGOymvIEtQxQNuEBHZdeRw9GcY1Y
2dL1swwROQI5hyiHmRMbCwS/Vgdqn6wxrpLkOptF28Sly6cHraIunSdXMR8k7XsMfaeWNj3EmtOv
IZVCG3ygr6mQBJK8vM3lXSmLf3Q1/p45y5tnJLmix9CsDOapsfW5hXxOaE1coePVuv9uIj+GYRJ3
ckrLnCaoOBCgSOO697Wy943a8LKxOeWSGaRtwzHL+/fxY0gmNAvbBjS+hUICQb2P6saTaWQlM7Xb
jHLgVDtRpqSbKiEKutfxcGBGSufE1GQKucxKVK5G6HYRs+S4zx0L9mkIxoL1I80BUq6UIDZNSBFc
SW3lp+bzZQu2Z1Y+jcIEemFDAbVG736Qgg9bV3N3pIvdIUmQDKKvQz2crOILRW4vjeSa8Q/O8DuW
5dPwjFXrSFeqyYRJGuYAtpS7sHtsiYdp21rzWGR3deXnOm/OqxFhTuanQRlztoAmqm3NGpSOtT2h
EqY5KArf6Hh2VdfykRgPSQPK9XedXI/Hf71zRD+NzRi4SQUSIKQ4orl6P3Xgw4KqM5BGS25xVpZ3
Qpngq5tBRQtGLBIkzxDeBpCzQHXRCt/JtcEpHVnjgcfrt3PjP82NCb7qeJnVjpYQMCGpncszkkyO
YY7WEEZQrr1qUu4Dab0DF3aSDcOyaIkSAHPMwABjXyODoEmHAqUAdwh8lWu23/vFfJpy6CVJIT5D
DIx2OdTQJLm82Jy1ZsOvUgaB2IKev4BipmrROG13e3kEjjFgo6ZGJlOc6bA3QghukVa2crQ005nT
ssAbhTE5otLKyIbjYoQ1xFZ6YIxAbdRpJuds7uFEtgeFjZvA1pBKcl2YyAjEt7IdPjdvuWccYQGO
IP+1BejeeJ0PoVv1Uf2fZMP2qjyfvoCxO7EpzvKw7lhK3ub0oFGvPOpe4po30fV0H4doK37R7yb3
HdTFBR5yjABhDFDap4ss6Jh/2o5WOrWW0L2pxQ3o2i6fGt65ZIxNAY7vQk+oEohjgSrDAIJBTiyx
F7B9WkjGzIQDGs6SCP5DvBKs2K6edLeCcHHi/XNxQ2TmPjzue8lhE//KSoF2g+o/d6weqNtyq0Gc
bWFBUjpCBmQBsC0G7AbSgOM3gq7GceCRyHC2hYVJKahXyKAYg3ZrYlhzX9qg5r288fseztB11EZ1
IhtM7KVAwMHMjByMm9193E4PYdNcY6PuiJijxbDlmL99s/ExGhMMQca0XsasIQHNNCesr8nizkLm
Xp7SHv4SB+BjFMY4xQaoBeZmWqkn/mKVAoObASyZ08pe+Zqd/+IKCTFnR30k0F22OR+wH6t8fMC6
rZsTGIcyaDPlBHDhonXQluAmg+ShJntMhtRuhae6/1lNtauXKeftx1tfxlhppYZEoIiZ670v0cXT
k6ORN5ybzBuEsUmTXE6TkIok0Er1KkRWqsvFc6I1zuVV5A3DmCQUpBYDXLckUErBP8/GdRon7r8b
gjFJSUHjGFJxJADyCI81xdfUt6Xj9nbtW4uP48BEOyE0u0tJy+D0jZOQ3VXlszyKDyp5KpEXFPIe
jXWzXffJzazNZ7ltPZI+iNl3qHc7cUh5h5PzNeyjLg2ncZl70PagYw+yKpqNfN9LHJiQ4i7Oitf4
uWZD1v6PnkF/rwFLjl4kUqnEqC8iYIDAuGwpccSZ2LpZv0d4HyMwtqXJZCrWZWoGupJYaUttQah9
9LU5g4HXdAhNAlCzXj4/vKVkDE2FYC7XqxQbiw73Gi0BRvRExwkZlogTCO0l+Lc2zWRMCq3wxgsp
2D5rM7QSzR/kt6G7nmswYCoOKCXQII4+SNCAkNKJW9lGo4ST69RO+9rRjZMK9pvLc9/r//r0RYyt
GaR6oX0EI6da6FNa63HJ1WPyE3Ww+If0AvRebZWH5Wp2OjsLUnQzjxB9tAxg+TgbzzEULNF6rilL
WDY9CYrq1AiyXYcP5h9VWD5NlzFHqI6nddfAda1qRAo4eaTXZXHIiVa24K4FFuI2oAAAElThk69w
vDTLug7G06bRdNhCHTqy04uSoAwwRdZS4AUecVNrvAVl7FUWQl8jnHGT0ho08rHh0jYYoDyu1BA9
I/aUXyUU9KcZikq9akfGm5bcy8hi6cS7fMb27peBHnEdbcAGkFvMEYtntKK1Oaatzb0lz6JVIgcd
aa3Vw7ddHmpvztuh1k/ZuGzw7IbNSNAwoZkvQnRbIdyWsz+ItbZjMEdITuQ4XATguxMQQ6d94Syr
MPttOev2jJrR5Qnt3s/taIxz6zoyihC0WfEHeDpBr+qwNhSsuFPpSoFGqXy78rXpqpWh1AoVwPzn
8rU69Ny3/m44tv0Q5jiZaiFWoQ4gdteHvq5UTpZA5xGanRXYPnGK7AVEUHp7LMSrsvs6Sgc1y45Z
WVr1IFqKuCBL2j/mSvLa17yOldVqsj5j82msL4QOZqgbGkgSU+H7AMEfNeWV0PcA6tJ2CCbALqau
nqV1G1ZlSUCr7OUkH4vjik03j7yc0e5rdTsa4wT7XEhkSYZzX+mhjF/93ZobR5XUVSzNgqiRu7iy
hctb2jw45J6J2o7M+MJFoXrTD1jKGaQoIY50D1Rgmpl+swCkMOt/EOluh2P84WjOS1eoWFbDvNXD
YwSEc0ueLl+h9WBeOh2M+YmkoUzMNIJYTXquBfRrVoUfiuBHn9/aSoLuK+TXzbzjWAnuiWFMkVa0
NA3TkATy8Ap2+KOQ5paQPwJm44mNAm5MycEr3U7N0V3ZaCwqCJxgbTftsl1dxlJpgkA1GQx0OEaS
J38vDl1pSa+rgEnvUKftbaBWi8cVE6jdA4oWX4vfeGWXPSzTp4vD2K9Gb/JR0fL1FRf6aAJ6ih/q
U4sSaWN119D54MFBdI63MRk7VZhoJGlSTDqCT48GyGr0tWuK5FsH2UkqJ4eISNQu9OFcy2BEjbXQ
mcLyq6iHfpb8EBNDdaeSVhAH7BVrko3Z73pwb0YlHGgtPYFbz7T0JKwtcRJmaBkvXxeyCiHX4tdW
w4QidXwZiHnfETmxo1D0Yrm/6yf8oiDKN8uKt1GTAjzIItDFU9WcSPg81v0zQZemMva4dKYfdQ9d
DboYtODYEJyfUNhIPA0NY8vc2Zr2LcoBHmzC0iMPoKc9kQbCE0vjVvQKEBIrj37WNIa7h3Uao/u4
1I6doHttJQKOd9/2eCvM30TSO3GlXuk0tsQUyY/kMErfL9+8XbssyaqkiMD8gALwszc2qygGSTCa
JrrqLkmvYm3gRK+77n4zAGM+TEGuRzXRYfjNxqmWwR7QGjFPoXt5HrtHajMMY0G0WhBimQCCj95z
JyMPmfprKgH+MB4vj7N/WTYDMTbDNJUwoyoqdcOEDobEEYveMltfizq7Te+iFlYiD2/ySvJmELaA
D1bMM//yN/DmytiMXKu1ZQSoApoqNFAi49aUlrd2/DXUond5pD1yGsnYzJYxDRUEv/OJYvea/zAk
tOB/u5Ok90hc+5LeAEdhd0/jCyQUD8JbyAPL7j01t+MzlmIedLXTIwPVQ+UsiK8SqAPKBPCOvjmh
FgyE7MhZ2z3003bGLHvgSLVJSkIcJJBJ+5ov28RJrsqXHO0x41m2xAOve4RzAzUmbDH6MYyazjAC
ot/T7FuvchrBd33rxxayJIGQDxvBMITq1jhmz6qQe/PUu10hAfYMysKu/a5pxBmbjBM27GShTUky
NQlUS6Zo6uy8EIdSMwUzLWAD7U0JQC6ahq3mhk9Z/PsEPw/ERGJmSmlTZzLSV+BCkw7oNfcVT+Tj
INbf+RykfB6HMZWgQEzaUgUqNiozK+tvemAO9BWZUyRWbUYeWGYtM3wYdGqFBboTh4ETLPAmypjS
NtGpmkIP6L3NaAV8oN8TWrTcV+nvSdXPE2VsqanGerZkOJERmT0dNE+VQcGOb7plER4Vs3EVTTrq
bWnJec+7fusiXlpkxrzGsTBEU/m+mcNZcdu7tSdY/WYCmza/plf/nMzm81QZU1ri+R13EQ5pPwYG
uu8yPbJK8OZcNqO8jWOsaNnIUJGqsHGKv7Z8ZD76riEezgvkfrcknyezfsbmZV3MfZwpIyZTCqgq
a7HdNw+XJyIpnP1hGRJFAD2ySuj0gIrRUczy9Ci3suSAsDuz2yj7HhWQRE90EB/WSwz4TSL6mSJ9
k+XWBmvBqZiBNamQmhKaIboT1PGIfoQrIi3upDS/5ilebgypAvVZREUrFVXBljs9+dmjMceS2in1
um5Ch4YGRgItExwtEWpLqXLVouZSWVSUW0tFRcBtMyJDaiDxDSn7oorEN2WUH8y58ToDyQ1Fva7N
xl9S+kXRjdtYVY6IxEHfELtDUvkNYKfk/0i7rh3JcST4RQLkzats+ar2Pf0iTJuRd5REma+/UB9u
u5pTU9zbBQ7YWwx2WCKZhpmRER2UQAD+FJtAigCKzpBuErgxMw7kkNp1GsTmrRT9yqVTIqg+BAB9
o2nWkthvLTiCMS9/6GZ+I42K6kHX7a02LH80hDtFjdeNLt109Y1FykdiNo/UMNy6S56S0JSczIBY
mb43JsmZRnkbFsa+n3pfrDEg32eNXdEkXaWWarrtnP80QgzsW79CNc293gRkMIsdqcOX9CiO9SYQ
jpj8tJN+tNsUaubg/sqyCYLGVvskTcZdTMk+kZPbWdJeuk6dsat0csH1aA8Un/lSU+1UklGywxzz
P3qo6o4C0QjZSP0avP69/GucdkYLdp/sPRXC50Z6ixIU7foWOfLWjF/yInGbul6Jbe2Vc7hLovjN
0AGmMiuv76Q9yk0xeuc1x+B+z5AWS7A0S9V0FfkDYwlh3Wc1GifmkUIkt3w2DMBHNiThAAAuvB8t
SRYtnKdq6orM6qbnBTD00TCGR/q8DIFEnlHYBoa3Q7u/m/4BacH31Rj3j8eEKM9WGx5FGIhk1e8z
RIxoMT5et/HfE/bvyzDeX0xkQipahMea1oFh+GoGjbaQ15+8kGd9X4Zx9GYl1CCtX/bOr9eyl3kL
59aKeLKfe8K6e8gDnvD44svZ0HJ+WoyvF9rcSpqwDI9m9wBsYdO0npY89ylYk//B0Ob3r2M8fkYi
TZKEPFyySE/0gHmDCcau4SlBedAeSOaW3Or8Jfd//n3MpdfHjsYUzDBHHY+QaQodoeNqDfyej3/7
LrYdX2k0nMYGl0O+CW9UJyK2mgUSZk6BqgY1+lK1WGjRy3CXzkG551UOOHeT7dJDDxVKGBIuTVTc
1eK4k8UIxeOME+UueY+zjWTFEWU0mlAlxUWZrcGZtdzJ89ZOpCedy5l4YRj0+34u4fYsZIsCletk
8SALH+kyRmYBtPxEtMDyqGfaGF270+heW/OUGTm2wFKTZEMLCaqmCo/9JLuZNad2ge6okowgUDRd
oRTd607l4nqSAspBVRcl/O/7d+rAmc0ol1oQJas8zYQwW9PYrWgBh/sjEznnd/GWnC3GPAhCvY9l
bdKtYwNu/jDUHX38qHjorwvFdhzd2Srs0alTCu1prCLvpyIwjqKjOssoB0gEM0clGyg2+/SmvZdt
4dSvuNXuZcd+82ZnyzPRwJTKwugyLI8MDCSm9Z3goa4CnrvugfsgWD7lt7XgsBZkrazoGnN6Zqwm
Rk2IdZyANV/6j8YrvtgxAt2vYjviMiNdNouzBZkTlKM8DisTuj6YvHuePID4S7vCqPRSz9dQcQDX
RoM5NV5/86Lhny3LHGmZh2o/UwgCW8O2JtQ2J8WxppsaqeN1c7joqs8WYg5Pwf2cs6k00aN/lMwn
k/fm/+RwvHZiTBA3yypB2l2Yx6KtHxbyt/kELXhbl96RODlAYiChNV8KKoBFtE9dEBXdmhq6VO38
BPCvHWIwG7zEYIsVLI90cPOtKARqWzm5BiVWQzslhuo0SjI4JXDrLkXWvBlE7TCO+SFPie5UWvsR
i2SvFXeqtTUHfyqldS38ur6PF6pxMMKzjWSyCLFXRSHB5M+xQzU1ISBBKhKA+m9qUu7kuHCUwbDz
JLHVHLVdepukghvn0b88TSaxMJRSHmQdp9lXh7mNUKu9v/6ZvOvCZBOzlUQGBv5gDvL9mHReVo+c
T7gY18/2kckdUsggToIOYi61eZMGGS46DqTK8Oum/oib3g8HY3X9my466a8V2TqbXhMrlCL4lDAv
V7TcTP1dHSbB9UU4G8fWoHB35nFQsHHxvIvqe7PniQzyFmAcVZfrZBJSLGB1m8L6yCjngvP+fsYj
xWUmRkqLq1UVkZ3nmZMNsX19j3gHsfyEsxRkKLW2ayQcRB1uIFB0ING90fCmQP7g0aFBBPSjLovs
QLchx1k1W0DVaMfwBh5Gi4L6vrotVslGdynerisx9kSK4VJuZ+By9PpamrEe4HSsKSJY2gTYvmlU
u4sErwUztiBjpqARnTx6zfCSczKtWVVatE5FsknH/oak0rDSZXReWi037FKikKeWWmIXU5vZohU+
xFXxFCVGuWgR/WoiOn3EQ43MvjKf+uihzHObgs0utB5oEm61JPM7y1yPU7YNoa88iKda31nlUwEU
UVaAT9E6UcierMo0Ow0acbrywQRHoV1I+6Fbz0pSoLlUEEcVT2Mt74EMR+WCRF6UQsR5bFCRwN8V
VrXXJR0YPsVScRvMkqzQ4PHEjrrX780nvv23GAMNyaV1JGkqCzRDHaKWJVWOT2MOXs0QksgRDX0A
MZ1Go86cG8EQSnYEqV4hm72qS1/m1lhlVrHv5+FBteJNPs+QO38fi3stfcpGvB3kdyKEr10obJW+
PciJ+Rp3mR2ZN+WgriZrPyPZ0rsBRyfFnDr5Bf6wJZZ83RPGB0bWVNF6GVwQMdVtEnt4RDsd0kHO
AD2w+GDMDjCErvZ+fRsv5hwoUizIG8NARvnd/OquUqYpLeITgHN+rYJeXCZOk6ZeCjbz60tdNsKz
tRhvpQJhT6w4Mj5nBtufotdq7iIdkqMy3953QXGsbwQ3d64vewEfg409W5ZxYkbaiVFfJ/GpmvWg
rTHYplfOAuKbxmM+BqJwyHLFTsHDOIWG24JHdYCodjWjsiUhbKeCPZNpU2StrZSYP5zMQLHuanUr
qQBzwjCv/9zlmH+/1l8HwvhDMxmhWFrQ+DSloMm5g5PAQJ5sRwCu6mGxauNtRhMu6vBSzf18j5iE
rRAUEaBwxTgWaEfrYuEZrWbjn7ZlgD4umZ0qKw9DVXqUK8t1OYk6Ox8miaL9Uqlo2vi0PELJewc5
GWpT6AeCyD/f8NP7i4/Bs/WYfAloDi1LIB10MsE9MRSnhclEJyjfNopbqLzzXM7r2nky7n+sygpc
UXgoYeo+gJbNpjBq7/qVuRhCzz6I8RzJMFcyCnLxqTGfe3o/ha9pwpn3vQAU+WZE7FgVdIR1KlY4
pIWwdhT9hdpcCkIfohwOBG5/PmV76ljBGCQoLY2CnXQcu+B8JDtQNXSjYYVZGZ/anjgFZurL5pdp
3V/fSZ6LYoeq9DrGxejxmWog+QPAew1EWiyAqlCW/qGvjI3izKNTBrw5OY7Vs6VcFRS5ctt3sHrQ
xZlRg8gNoqu+oU6S59FS+vcg5PxRNTpPi/TCuOf3k2UcjlR2RdLFeXzKitYu9Q9rhABKFxbu2IVu
Eo8rmL8HlExpN0m31ofH61t+gZT3+/qM60liZRpbARHoufeilbYaVxgyU9bhrnrrvMIxvIUtQV31
WxT8vfA2fzZc61S/UZ4uNcdQ2QmsdlBDQbfS+BTLj9N030k8zB7H77DCB9D9UdVYwAIQ6HI7tKgW
8i3IFPh1t5NEHjH4ZzHyiuNhRRBmSgqlJUlyamYF4540Hh3LuK2s6laLfgxhuRt7KH0DOV5Os60v
xLqkWPVN/5wS6iqTsTIVbU+jDKEu0u0h6h2qNbUtzxEYptYYOHTlNtlISfoEkTybIqGtlIMhAy8l
d+ATszywPzoQYrXrCIPxhvUWd41hd3N7K0ojBhJmlDMjmj+IGk+t8wJsZLlSf6WG7CB/k7W5GCqj
cZSO0wLh9nXoCH3kdwJKY+BsXAubCPSFDuAUqOKg+Cj41+/0H9zIXz+AhZuC1iUvTezhMfoZPcov
5br2U798Em5VNwK47hQ5GXI5Xv3o8g3+WpXJrya0KomhDPFJawzfRNurTXiQxcvp4tcSTC5Fm3jW
rAYfVnmDhDxV2uVu7CcoUdvCQ3yb7Nrd7PExFped/9eyjI8CKbA8GX2enIRhKwwnU32vh3+Uf39d
GovxQ5VY6eDom+ITkJ/7NqucKj3M4suQv2fFQnupoOkluhreOuhGWQJG3/vOTqFvjP+Sk7JeLu6e
/RYmJTLUHpSbY5ogJYpujWO9VlHzBFHOXbSBZHGgbPo1RML8LvobdKcXazFnazPpkW7phdxUVgzB
BCCJx9ie2iJIIO0GCMaDNm/K8P26tfAOl8mQSiWdKsC84lMSpk5hpu4UUpeqxr81SiZNCjEaOUn4
oJOM2I4N3aamPT4REaT7ur0wytUPEA4WXDAlX//A63apsfS40JFTGoka0QlAZrsUe1uwRs4Sf0ii
/2ch2m8dDn3SBtrDMHXDMYMF9l8/6evGje5nrz3yfc3lYPa1HuNrxl6dkkrQo1MNQGsmWG7SZ/YI
ZjB9hCg3d7LuYrvhr0sJxMT3Z+oUhklYjdGSl+mbwoMpeKIfokFVOzwYyx8Soq9PY5wNTcPMtHRz
eY8MXnePxvqm/1GtK5c0Nq+3wbsajNOBfEdeCTHupDUdhOGgKtyLcd2cNZbOFiosqlFKyGg7fyD2
ghRobtEnqtE4AYs9VJ1vNNMBJkO26Z5/TTiRUBMZb9IKYwHKF9zL+W0EJZa1RbwAG7abI/4O9+IW
uwqT40VCrjkwPkUeSVSSsLNAEb1gyts9IEnqegGVy+C2Qc+IyxnJMwjGu/QiSiySiokiIX6orQ8B
ZF8tcnlpMF1wOXLMnbMYyyibRpjcklXEw6HEEuHsx73sST0A86Nx6BstuO7ALiNNvszv02TOirRU
bQstEXGKCmJR7SeIQgvn9vi4GCBPSVDlfR3jWwa5j+SkRVe6G+RA7+lKFO6ACPTjuXjqaHkYSeWU
c7SL6wZjVXedvhZ63U5KUHwkkqcJP6xqfoSk5S0Yhbps2DZltIq1Y5v/MmaQrxXqDbRzdwbQtdM6
ny1M2A1OS8k2Nfq9GidoNq1oKt+AYXWry8Nm7uKHVqtXVonJOCF9ySMCmtUaWU6lNLaZKeD3ElyQ
cXAO+SKE9SuN1T4v+dmuT0bdDWk9o7cLNbEeuL0WlUB1xYduXM/qAMb/7l3jXgnDoTajk1zexdIu
08VVM8XAXBLeReKtxPq7ysTUEMBqp0VzAgJ+uW95i8T8gt0gi0/QTcya5M7ArXAtEeL359BfXv3T
UZ1tZlUlklTnSGsWmK4I9mnfdIFC1gLRFUvgqkNn5qnWXk9sNLbpoI1KlAsaSnlRfarMk2jmkPct
OLni5crB13cxni4VrT5P+zA6TSTB5AHK8wI0EYcS9F2Zq+IJFif4lzCKPY5P4ASWzxz2bEOVccQ4
p4KjhNup13jRYinXcurH5AOgwKBzxEX9yoUE5LTiAXEuw7e+HBJLICtUVM6VcjGNAArYznKF0D4+
QfViDUwy5LklHtiOk4GwhXIUrpOcJHN8IiVcbQ5kR3xblK9GBiZv6a3o7rVqpXWvVv2Ts8+cW8Ty
iiliFsZ5gU9N9O2CRVCeQC66sg54c3sAfD7qYJULeD74cjfibIOZhCsqaj2PZrwl8123Ux16VwBB
j6wL/LbOvKd72ruAnP+7u/xZyT+7UtaYGFKn4NkjA6hc+nQ7+O2a/5rkJF2fFamzZQQjNwAbQLGN
VD+08S2f768fGcfJsXSyepekUtogN476XZQ/gg6E3CoZD+THiZLy8udnXzHNeWbSEu/Vtq/Q/orW
g6bbhr4ugLit0obzevpDAfgvPyMzfobqvd4QtDCP5Jm6kis8JTeqV/qRtxDz5j8tb6HnhWI0hMzR
tQRP0/r6pl46NBXQLV20JF2DMun3zx3rmKbC1EenUhO3fYq2o6Q9/bslmDAogA1UUweCFK676abQ
tkDLeH2FS7Z8/hHLn5+dWddq8yg0gPbRhDppna377AFzMHfXV+Ft1XI/z1ZR0rzKSddGpxTnYCbE
6YuU8yEXS2znX8LcPjnCOEgNrQQ8kmhlTx56vU6B8poOFC1UDvH/VVt8XsazGmCRlffrX3gxIT1f
nrmNUADpwkbARqZrc0OO0EJGWaQ8hBCASVyBw4F28TVxvhqT20tZMcX51CE/GohDoZzUjYehoW4q
tOCFH9xYhXKf3PtqTNGhj57aaU1Q2+V886Ue3dmvYGPebCgibJAuZYQoiMdfcRYDItauTAKWtO5l
MNGlEwwowP7/QjMWVKL+Mr3fQp86NpNVZihbmrmrI+ANwo2u65wrxTtTNtBBraNSzb7BmYa508/r
3pAPFCpC8VjZluy2pYCkvndkIqyNSF8nKU9nm2OdMuNiGqrJmTjjOy2J7BTlhNlKR+mmx+vneCk6
nO8m42UiTWizosHbTaN3cRZizHthRkS+lvJ6dhw/wMY5IF6yDJJ5QOxvNF/UXGDA1WGtYrI7c2PZ
wXNGMG8m2e+2zUKtviKQKNaO+oy6irEpfLl2h1du5rY83tg8/PzzGec0KBhbaEAk+NntFTSEkAKj
eb0Lh4hNiD1eTnGxnHO+IOOptKYPFbHGgvk6WWnbEeW+ZXCt3PDLDrwNZ7xSnkWF2UhadNLm2G7m
O9m8uX53Lkbh849hPJGe92OmEQCnNXuBwpZumB3mVTE60U331PrIB/Fh+U3t1I1d9kvFyhK4RSvO
DWZ7wQrVq4jIiJMqck+ZTIEYSo9JmL018ehf/2COSbJd3wm9x6abYJL98jo03vEGx71tOS9t3ips
wcEEotFIsUpthLbaTXYengZFcf/dtzDuRY7EErqvGF4w8peSQjqgMW2JctoYn17yin2xRJoQn6N0
juBewn01O7QPwA8ldjuh26jEJmtlJXjEQxOqw+yXk5I3ZfIaTMvdhk98e+BdlGXfzxKRSlaMaEwQ
sUidOlUfuV1UbqoyxPqDd31zOabHdm9TIozQFcKdTKsX2r9LOs+PXHrunlke270FA0k0ay321aSY
KIYQGCUNpgPbQFVAtjI9xCBbuf5JALdf95VsCzcyzYnEURNBulW5Eei4ylQKNWkNyDZwMY06evQJ
iG1b4D7FQSqcvNfVVZ1BFbUyX6D6GkhC4icW6GjSGrAC2XgXchDvWOBRTmTQiEl4pvdvUlWudPBT
DOlWim+nCdOhiu7P8U9oUMXlRymjadEudEyNDVF2r+jrwDS3SvquqKlNU7SE0YtvCaaPITKoKJad
N6C8bWNX6yS3GhPbmA8p6Fz7Y21C0Ni6CaOtGL50oLhqIe7lKcZJBj2o2Xm1Cn6XvQh2N1seGx/T
4a6AkUrcUq3FX5MJnjI2q0KUXSGObR3jFWqcYyL/ABlup1igz/RkAC0OAji77+5yeV/WdxU8oBmj
TKkftB5KZ40zSitD+pCmxJeSjwld8Ljr7DJOMcuDqSUJw4NhZ2sL85X+HJc7DUMG6HJr+WkEelPq
JDtp5XVc3ROz9VB+sdMoIBi9k1vkY/GtFL+Zgtu0iiNbjU0A1aTWh66tFO01HhIok2Gs8ZU0miN2
0AWntyZaiH1v2XF3nJV7JaOY4j6J8WvdGq4ICYbW2OsSOqzoeUShYwJcngY9dloCgFGd0a16UDsI
eFG/GVSPoiIpWyE0zlS/jhK7GdCoVdPVWL2m+JtncpITqH5Vz0L4JEF0UyGvElqdIBNC7Rh/giKH
Q+RfqpSvNGJyLvQSaa+5JiZ4TWaRiBCcDY9FM0FmufB6YW2m2FJVDISQR5bO8QjsrBixqNBIAjxC
Xb3geAJNUTkJFsclsONgiBodklK4N8x6guoDJtII97GUeQ1gQxMF7WKTcV7BnEjFzob1Wk/xQEZK
F4LBOka4zZJHAHE5acbF6s+Zs/scwz5z3JqpGv1Y1BhBQ43W1A/TVP2EGJVNxM04PgojBJ9/ZLBs
BUxaWuuqs2jPJfFJzpv44x3i8udnP6SSBDUvQSd8SuEPKH3LYoFzKS/22s+/lQlSLdAxGS3wuFtK
0hpGhKFMYCcEngptRorMNFKdTHVakKfp+KNgwajyoEEX65nnP4LJiuNcBC8NwZN9sp5ajGsKkI5r
dbhLOVchtCTa4E7HbFxmN23hSKAW0mSQ06sJSNTnfwKEOv8tTMJMJ2mAYCn2HOzKb6D9fqi0x+uR
jXeLmTx5rPIhznOsIAJypou9YzWSp+f/BKyiSpaKZi3Ym3SW8jiCf45DEQlXvNaDCX2G4qbRHWkb
QhN3IfNHXRyTsBH3NC+nPV/rLmH9/NLOed+MAj5vMp5lhJWM/Aitu17jlCX+8Bj4WodJKDHG34Q9
nngnzQYZKmgZ/Qo12hxXtjzId5qfQzQr3AHWXtmVK6wJZH146NY/PNq/fgNjoMCKTfI8pOExSUrD
Eevar1uEH6N1RBCEyi0Ncko9a9TXvWRC/1oeDlmi+tfv0x8KNF+/grHhXsGbsqixE/m6vJ9dY1s9
mK76SfhCM6grcfvLl/3S14KMvSZjGAldVyGzteyFtgxkWyAKSdbjTectUJK/Ifl42Wi+lmTMMpvN
mIjqp58KA/Vn+gbyMaOz6SpxlrlLYViBCgo0npyy0x8eFF/rMsaay9hXQ5tRzf6JivlpfKepb9Qr
aVs56Wv/bNogQ5W9+YG+iPfNabirRzs88BB13F/B5A5tpKuKPMCW1YCs42cB3fWH7GN+LY85uGbB
VTd6pl/fIFWDqmnil3sd9JNHbvXicgrz12awwD6U36BON9fRaQayIFm1++5JAjLqVD0ss+conLig
BjlqKVQneHGKc+XYeRdVFoWBqLjj8To9qY+JVwXGQXWNQHZJYL4mXBDFsqW/p2tf38q4scGwBgPg
LHhplI8Wvp+F2IgEXLwN52JbjBurhEogaYg9XaSkFsUAiIqCD1SDf4bgZbWG4OWdodgjD9P+h8j/
9YGM71IbSR4kqVpq2AvTb+toALeHTjuusxxZ+yrfjs5yvTsDozfxOCyhgnesn1wg13aZcV3jpEdI
0vEjRlX5UKejHmpuM5x6basrBYj3FOoLmuAUYu+VbeuKgvle5cAO0/6gdw2UqR29E441ANJyfVvU
h766FUu0XfXyNh+NtTjr+4nUd10j51A/yVaaFt9xvO+l1uhZnGV5mWVjUKFeKFhHqmSQZV14IzN3
ltQ16eINjYEsoph0q+h+zFaU8hj+LkKMzpdnHGMeCU1lqrin0SMGVZYSB65Pn3r6/UJK3fj5ptyn
L8OTds/5bk6cZ8maR3Go4tCARe4NiHXdk3UfCN6k2GbvWfvBXcixLET/ziY8uQieyTDeUBAqOU9z
0zoW+bqlZiBMFQQ//3/W86Xu/z/7MFjcIoRyTKFfDDPBAF3evFayJwBvFNWr6xt53bNhRPN7vtTp
EVh9CphAqENtFuWGNC05S1zfMENkfJneCtOAhhWKwJgxTh9JfbJ4OtDXb4PBQhRFEIFWkYBrGBah
3VJgLoy1LL5Br5UXCZaI+2eXYYiM39L7SCvSCPeu3KUn0UOJD/Q1J8Db/HkDgBD6r0aNTADpLZ/9
9w/l9K9LwfirXM51GqfYSRQ+Ouj+mW6P5tdadOWVecvtvC3ncu1TmTyLRkVL6wx5lgEKuE3pz1vT
BRVWstY2lVtzYxEnzTBYuGKl1GNX9KoJwklMDjzKP9tgdvGgfyBbKRD9yk+OykYCyYVoawgKltvw
LirPGJbDP3s8tHoHksT/BSXLNzegZdksAtSxr7XO+Gr+kDAXaDcPUWPnr9ouFyAvZff+kv/EXuiE
2wT4qWm75KD9ytz328nGVBYyRIwcnJpV6kUQWB4c4Z7uy/28j44Yfu9sngzERfDaufNgXFSe12Zh
6AgKAFnopN5BUfAgZ9E6i36RoliD8tZu1NJPI970x/UUzWCxkVZSzaauZkAPWjqYOjFUVD1E4kkC
q/wUqrzjun4/WWCkOmgzuFYL1CcqEKBEGsogOp+fmvO+wZju90sRKtGcGdOA5wa4xUd3ecQWQeZ0
XryCHCSXyoln5CzYAlpKtah04HJKdNVVKsmlpPWl+ShaP7oIda5iNxvZrRK+lwXv0c47Psa5zWIc
KWUcYl5yM/1adM+NaYf5AzzYQzvcApGRe7r/dzDDnBDxWRM7MzyxL4B5EuFqCowhpDnGrdOblsdo
y0lWDBaGKMhTW3apuFSbRAd8HWsAsekTdAEWA/WFU7pdvo1bX+IEJxaKKIeoe5sZOgnput6FGEha
/AoU5T3lZcTa2f2064KWUx/luLJPDvuzHe3aOuoGzNqeuqy0B33Vm5xm1wUnY4ow5v8ptrJPB9VK
SQf6k/JIBLiT7rWPNaQovyj90eUgCR7v5fA55dJ6/H5Tvq/KXFEUOlBcXjiYM/Q/YyK5c7aJm8m/
nhV9nsn32Pd9GSbSGoZCUjGBdmLlQYnueXrs6Q45HhiQA7rcF3FVWkj+PRpUx5izsxeG5r8vzgTe
rhnmuoSsPfjx6M58HO/w6p8br8bbv0PX0seMNh68kVMCEINpKQdzfID9HOPGN2Rf3PKIUi9MiX7/
PUySnyj5aJZhoYKSqfhZWI4prfQWnLcvQhQI7Wr62drtnm7rlbIhG7OyxdnH8Baht7TYgC9zAtaB
Wxr53ai+/yYmVGvWLEbgGymP5rSn4s7qyo1Rb6NU5gSZC0W27wsxsTRVJyPuKRi31UB4U1GWtpxi
ZwXQhsF4PNdX/J5zna8ms2m/mTaJ0apSedTT4a6S42MniYFEu000dgcNMa4ge0PRbKFG6mFuG03h
XL7r9gW2lu/RbkbfsFOaDrQ5xrsc6+4MzgZJbt3r9vV7eeP7ZzIxtWkT9Cw1fGa6jlbK9r+8zX+D
zphjSjL7MFAw4EqGHqZkGgWkogvyhtToQ4PuAcZup7VQkA9JT+7HXBXxytI3KtpGrtELLZQfzPvJ
KgR/yqvKGZUkXM8h1MTmRl0nViY7ViLmdjwnj2GYon3ZayinT4D5pN2Y2lKi1nZEs5UOV6E3iWLn
RoymVDcZB6A1Nnk8p16rT+s4IQ9D0T0oqYa2L14NMXGtAuOF+bwW01pZNSadfULN16LIdqGpjqib
o9JW0+TdjMoP2kg3haH6YwoGh2i0I4y3TbmwHUosiRwvqRXXrJ9bYB5UagRWo20KtTlIMRQL0Gic
e+nNQltDhoCdIteQl0rKW1MWMNIxa5k3RcJebFBBwGjG7Ar94IkwubnObXUstkmkb4hYPY3ltNVn
yyEVfgCgsU/UEL0kfMsL3NP2xuqmp1bOMLYRevFM1iqm662BrDGatxqh6FiW9Z6Uwwa0F5uKJL+s
2g+bbaEHcxGMoJoW8MJvo8pOy8YJ0YrR5I1AMifM2vsCehlkReZNp21KiAvkSu7QRkB2i3p7cVCr
HyHlUr/+Hlq/X14mBJXzKEt9jH1YKJ0zeITwHTAyAxnholEMeYnU5Wb0v2dm39dk4pFgSiZq0Ai2
/8Uegel3C9/qnoJiTX/KgG4NdsWlp7/uY2V2fG0YW60fOwhjihCbnmcAEqCK1tW2MnII4y8gWr9/
HhNhijzLq3QCUX2+A/WO7llb4SmzPEH2ahHTIpa3aOoAV61ZXtit5gcdqLVXXmNB420yE1PMpB8U
cKzA+SYgiNb6QyqPz6EICoqk8IYBayra7RyGjV00sgTogWygnV/444BHnzlspEj0i0xx4mElaqDV
6Z8as3DmTHPMHqRMMYrz8eROmKCaQaDduE0I3AaGe3u1d4ap8goiOZUqOXkIuqcxF08Avq6EufJR
0XDM6SnSf5ZNFBiz5lc1KopKAkBP5DSy6YzmKa9EX5ZNrygeYk32FD3xOqD6wn5G5q6stBKzPcZw
e92RX6jjfjs5tlsNNbyJWiJObuEmIT/KH4U3jbYi3aa+7iK9dRtMhomgobaTZkVe/kZvhhNLWD7T
KhaSPNUQoJeygT66LXEG0BuhHKjaA4ZiljqyAv5ru8KOK5665RbROfdGZYxTL8wMQ8EIMq231LKb
DRQDs+YnqV3T7Wzw17sqRrnVeTc9pXsedJcTsFUmWZwHI9PCDEZaoi9TgyKuA9yo1TlpwYXizPdz
ZiwU9JhqJLZwQPG6XM9usqr9bCMOwEGgWG8Rx9QAOl+6MIUL8irwOhjrdNrwmZw/gcB/zszBvv09
QWksyJwVCTZ7cPQA6CMsRFwzIGgk9M7oY3bFXTTHAbQTrDs4DQ8zezzGmAuQge+7wSSFJZVITru0
wolL/jJXG7qaR1c9QKBdYB6iIy8H58QcbcGnnz3nZhnsmlCOLo9T9SsWm10vJ5wT5jx5QIL8fQm5
6GcTmDAVYa1/HDDYtb9/Td3CEWYbgDsoL06v6pY768T5MLZiRJFYpSoY6xdessquxcPSC6pUoFvs
EVWHNjoULlpQa47b4uTZbO2olQaax70E0cObaDXtQe0AbxEfhCD1YKTB9dUugAW+XRe2hGSNTduL
M1xUvjOexcQx8H5TfOupemleDMH5b4AL7YPxMYV+1j+Nf8dPcqI5W1cy5TKJZwsi1CIqZf7s9kF5
jDzQfNn6W/o4uLKbbixX4uw0z14/Tens5iaFVMylgJu7BIjSnbdj6qArU28Q7D5n4B/i14XICl10
iBMCWOjSEfzvwKvymHd5VstWmfohUwvd+rxrzeOESOHMNnldLndnumhZL1N1HufoebvOuGezq3Ol
EgqwFvtkPURO7IuCLU27qAKlT2BBn9rRgifdtQ4LZMLY9KdxDzrb+VY2fTPcqk3AS3M40YotR+kj
EbO2xWWkYI8gheBaFAmNpHt1aPiN+Hp9Azjhia1DmQ1JKlnEnqvRXoGw6Ex3HU/Mj7fHjOcKW0HR
whFa2UoO3nTD7wsM5FXlE8mk/7uq9s2Q2TGgSR1DgRbYuyEdIQlY+WUvcJwFzw9/OpMzg1GGTiAm
RUAXonwtg2ymfe+1t0ov3YjSYCTxWlRisEYodqWGm8oytmR4N8lzFx0RpA8E2Zh7/Qw5PvozNzj7
RQAR/Ye061qS3FaWX8QIgp6vtO2me7x7YezszoIO9P7rb3JOhLYHajXiSo/SKIQmTKJQlZVJsojg
7jeWwZGJHnaGLEg9i4bgeAhFk6LTv5CAx7LupqCRZJIVXP8K0SPjK1dw9hllVGO1SoSqa9IBku13
6eOqUNVCjAOUfIi6OnhKo5iG+HEjpq+sm/BK3MI3BLVGGpHZVrFJlQL9ymaopzGsBrdwO4aFzrBL
KNvoKRPgj+D48e2wkl6nto2utJNtfWi56WoztPdnkRSyKhqGiw7jlkRqEiNrlM9ANKiU9Qy8Dss4
jDTazHA4HBS48cL6Eb8gydIw0ibL0Yoh8aVh8LoSgh3xBGedrO5CKSneMsN6jBfo7hm1rxRwRGTy
+9RviLZLjQOjT4QcquZYTOWWKTeZrLlSYeIZNTmM9dSFVpRgewoQhm/ArRRLsZIB1lRRSYM2T8NR
fkdG7sG2W8GDSjSTHJaRidUDymjaKYE7gwLv3r5M3akSjCJ6tvFtRCbKnEWuf+Uwum0eDB/SdIi2
yS72yLE8GAHo9AlKlUrYu4V0L7qCLtS4vuEo31oUgzDIGFGLUzs9zZHkFTV0/smb0f8y7B1k+fxc
2VRajUew6MMFK8mLTJZaYbTIPWJkuLOoHpI30vbTOJRbeGHg/q8/fhHVqZlzHXsEq8pLTNajSiAw
iVXtpB9EO1H9dyHqOBTdG3zzEdpVonFeg8zWr7aZM7rWToU7SwxnYsjghDIY4y78xYs7sZWaKLL6
woczaB3zZVrs/mtWJzSoJz4ymfAXSJ2fi7vy1jJdGMYIEvMK33WkJ6oy2GtktVLXFJfAfmPYGODk
WcG8FxkICUfjEC5njUxsBRnr/yXgoEXswQfDXxmAiZDqKNou3BtXNSpIzygwJ+7J6MnJYVb9pF0E
t/oXaF25kVQOapYizdshxii6I7vsPu83iuH098yvbwhSFxDcCmyXxK4SxJt8kwX5UxLo05rKUSTo
UFgQCg4zYcQs+Pa/tY6UZhfHelmeihyyP4O5zVIz6LJWkHIUBBx8/0im5SD/zQg4ClJu0uXGjEUU
R9EIyvf3tDYlVK4shBtzs/hVrLp1UgjCUdGu1LlqDTUiYkw1rvd0O2yXzJ20DXRjXTmAU4p9KJ5K
QTVMsDg6901ZIrVm3wC39aUN4aJ1kBikQnIiQGkBSPPOxJmtTrSakIow+sbL2vsmepsMr0+ZICQU
fc66hGewhcIeyhoEj5PUhHRqrzhWiXZ3Jviay6tkahoCLUtHCpY7aCyadPC2luJU+7O7QIkt2Wnb
n19AtRGlpi6+7v6MxZOktcxGM6KGHLbdFjcFuKw5epCLFObZP2JD9KK+OH9ng3HbDwK1lp6MAMWO
HlUkFrqdlAqVuNY99TeYOhuE23PGGDepXuPu1JXPulkcqVmex7rfgpb+JFdk35DHHrrxcWPA7cBA
70PRvl6/vS9ux7NfwD1OhhYF+XzE+lXWR1v0Aep2btPbKBG8XB/oAkMFcdHZSNyGpCTqVGme1+gk
f1zFc4vbNlylPVBxsw4r5ai7ge2l9CgYd71Qrs3xutBnByFvlL5KJWMtaSWbetm1GVzIljuoFWw7
t9hB7IKBincaD7kPc0lRkuRyNHr22esCnA0/lUuawhBwTeErO2VHN5DT0Eun8MovolUWwQfeGRZX
Ae0Qzcy+qLXgcpn47Adwt3utJQPJoUyELE0U6oWjbhYk7mGrLbl55Q0v3cb0x6BG3b9HgpdZjqyH
s3Unyw5KsaDm9gKc/QrWri3IumBnM5LLXTxpaxIgj+CZoDEYCymPkk19+NvDWEOCoESbfAyj9ZwW
9s42Jcg8oyIrdT+asXVJ9tCC650Yj7aJp3QKfbd02UCxyJFBYqFa4sRoYZRsaZPOSu5kU6U7lk4+
B6gnoU4BRcrEttAuO6F1l0KFr24Fil7CCecgscurcUjIuuF03dUnqI7LlQMJA0fu3uGN6gxq4SZQ
dtEicGBqxHXQg4dLgkNR/83HlyIpHTXVfKt7JAa9i4vxvTVIQJpN0b+oi6gPR7BBVZ6WMesTrDAt
/Nw1iYlWKqM6rJZahhunQXTb7eZgQYK8cVcy58fc4TPESeTrOKjyzIzKlMcpTvBkk9FwndeFHyW2
tyQ/9eqmM3PH1Een6cFLHVDskhSXQiPHtqpNTCQvkwfPIj2O0BIu4BBOLTtY6gLHUrA7MrkWxFbr
4v3z5lV5wnc9lKWyWMDLorVAkIU0VXRXoBN8yB+aynSXFO2z9eRex7DrIK3yTI9WavQkqnDx5ZmM
QeugKzpUVaUNjBMEQ30VJa59IAfTsqxBshEv6FNiQ74hs9x45R7YP7NBd5VscCmBHQQJWlZ61z/y
+oUL9sp3WJAVG2SW1EIVbuw3izFsV313Q+8EC3j5PfcXHqp85T+X47he8qg4lWblKsaI80jdKSM3
jfzLQnFvqqFba8qhMb8mCxixo/morUpIwyiKcP8uvLTeiKat2ARe8sZXzf4MCGeVmo1awwVLpR/t
mLxFSeYvRYeUWe6oYwbrmDlMFHtPI9GGuly1ORuaw2C5ZklKIZn5dehnkGHjED02yz7ztSdJcWrQ
7+0b9HfaSNpr+YkRKJSCPyoCn3Uz/X2z/TUDvFtaX6RQS+iw2ZrkR9lkQaYYgjD4cmb0z5fyXmma
BUtQouJLV0YLesrBR8ohYH0TeSCA7eptBfc8Z7iT06CNgrJz8f6TkB26vrfJxVIRltlEURc0a5Pf
3XACSsE1hHOhSnHhIaNnI40I5dnJo0aJbFg6vGtjitQJu5U0/SPrKojv2o3kSJNeg42JXEcTlzNO
fweZMGlEoMTAmzRqDTT8xvjBZAuZgrULisXTKU7z8WhqDXOacXIV9QDzV6+JVWzqBR7Yr3HXfkxL
/HNWqKeqE+wU8s9Iln4N9N5W77IakpM6aZx+6WDdkEQQVlal17lbnHp4TOrWWdT9wnAmdA2Cx4Y/
EXiCpqM3VKaT1fbexFMjqnZST5xFNrxRwo2mDQGpoclAsbNm8Dsp3SkQ3aHpsFVnEuapL8UsyBMC
mzEZ/8fVFGzLZrJVIjivK8ynmIe+3Uv2UenZvpOG29YwNAel3adsabdKbZku9Okg8ZHUnkTTLWDK
b+xlMxov0VBvFLh8M3xKBOeJ8aZNGsdsyH71RSmyUFWow0wYoqDDxZYth2mvTL430vu2vR/H35p8
LAxQAY5WP7oRgxUO/Z3GrRsPiReRH7Q0PaLHAwxqYo9VIv2wS3eOrSoobpjwJNP5AjmooAqTaj06
zrl8kEh8mAsGptj9MJ0UVIWmLt8kskiY8VLYfD4o9/6Bl2YK4lIN76woOxgSWkCK1INnnyP11Enm
h27Kw+uH5CIP4/yMcKGy3S21Vfc4I2gtvM+3eqB8DtvWZe/pCYEIei4cEHGhFKocbM2ZPhPPoI4t
aH6/dAud/wYuWp7jbKayhd9gY39Hlu1UHWQERpGTu/BbOQC2ZJrIg1RpJ1U33Kl4ropXCvIU2E17
M62dvn2tirueIR9VlXure5uIEXTD2EN9C7rqRmJDn6ZJfI2Zr2qmvC0wXtmpJs7s3Mu/rq/LxZDg
fE64gFaGf5fdlJiTtbjEdlmoOdDB+VcCqhZUOP8Cya8fcnYhjtnSj02HSanY+5j8nNnoXP+Ur8Qp
f+HYBEqfsqXpRDa5525sykYLLiyscM3J0+RkI8mEumpCHDm3biJJ35oTiizp/ZyPga7qx4EaHtUL
X4EqCSnkUz7CGzYFAYfCA2GCgO34m5HZK2wYOlU/kbNyIAEb0l5z+wRCjnB/nEgf9MMPm0EQvJ7A
4KnVR0oT3U8JLNCGu+tfeHn//vnA9cY9m8JCnyoQaZFeqpLB6ZrfS0S9upv866Osp+DaNHKxWk70
Hj1ueMIx9G3KJfhBMaRb0TlGwGls+sfro11M/5+vGgcM3STP9Vzlq2/ycIi3VgjB/5dlY/9YXKQf
fTusdsqH7dkbwbiXniXn43JgsNSDZswpcmiNJ7vKcxFEWzXMoQaqbcaNqHD0RSe8NqkcJBCWmlls
RdUtlAx3REf3HZsr1QckbKJk8udW9XVzuoFDNoVck7Jr8UQf28LLh5K5Y52HkT29goR9yOxpr2oZ
/Kxrtd6Yw/BrLIffKa1D0pAH+MY+Sml3GCxpz4p8p7QRACb5kWsqHKPaLU2Y2wyyq5YKov1uZR0W
LDBm67iQDA1FuZQ4EAuUnQlFX7dLoqMtZVRwUNdt+re5OLvy1pU528ZLozF0TM7sNCj0YNmbKBYp
Hn2Vh68NwUFBk+i1UmhqdFzzItqP1lWDaMKz0ol26obux3fInCAxgscvTFEd8iMD4RzKYofmqGyk
rWj1L5YNz+9b7uAqJpIdcTKtNp1gPtyVqNpnWy2oH8Q6Mhev9jMQ5PC8GJYMXfMqJpcYTj1VgRRr
ASLCOIdFNh5+fSeAi8sHWLE1wzIh4Ep4xZxO1rMK6svsZEC2TGtKf5bNhzGBjvvQQyYQVpQygX/H
e8T6LZFzt5iKh4WBdj6xbTJJAZXNe4NUx+vn+6sK9LctcPazuF1mgnFsVdZsn+rO9FP7fjJ+TumM
hsRPukhwFX/NyZ6aMh5kaEBAIsfE83vMXmv9TsIjMSozlzQ7UioBhX1enAW1AblTSt22RI0SDfs2
Xe4Ua99Yz8v4iogTPGlknpbmAZQCJD1bu3D1GQVZK5U3JvtMyne7JIL37qXcAV6Yf009t801sNyV
lOJCULtdk57KqPAz6S1LRM/3y1HC2UDcBoY3b8/0dGInu0rQAwIPU2CIeRcPP/pxJWHZrjT8lBuR
xfdFpDgblruKhqJLegqhrdNo7vW88WeLCp6Qwt3LXT+GvPQN+sVxXoL8MdmMob5P3rOb4qPyB18H
Cd5RNvOLeSuy2ruYMj9fO+7+yQddtk2q2ac9c5ABRO25DHEFRUiad/6qgQ1HPEbcRvDBoinlLiJG
izZV6MhOUvKjwJQOtvIfR+AQqDTx7B8JZtSWTtYw+63Cwutn+4LUHGLJP/uCLxZNWpQviU7YqZQt
yJqZ1oFlvVulaOHL7NCASmCMe69Idr1sB7QudzP8eyz4f6o5Gtq1TIA16za8AjW8yg4tCsPSVWBu
q5W+XY57cwJBCHyJ658tGoZDtLSKdbkF0eZkFL8q+aFpVjnmRpAjvPgePZtaDlJmo6o0SYsh1WBu
SPxWo4Pc0VSkXq36Qe7N2wJCpmMkiAhE+GJz+CK17QSQSyFlt6i+VY2BUanP42D7ufyuWtkNXFxf
WDa7WSTI012OFM6+l4OYtp0R6VgZol34U0ZvJhpeIMW2r42y8bt0QHwEqaQC2kxqfRPbta+ZY5BH
B2sOui7dy0m7SQsdMpp75FW9pXjINXggQwUzHlUH+BWWzeCvApn/bStwqKXoedyC2fXlFmEOn5b5
1OuJYIyLydTzU8Yh1Jjqpg1lCxQwoRu9eMSRNSdCY8haXUv3VWi+iQIlATjx4jhQd6WxVQKcRiNg
au2Yg0hO9IIqwnfo4NCJqBFLrRpDrCZfq1ojLIkpuOQr32flkSciI7+LNZg/0/i31liWjGlm2Di2
2jssCg/lrn5KUO54QDvmFjYAG2OjbEBQ2aZ+4olasgVrqPDFl7In2pLVgCbJDmul8SZpB+fEzVJn
m1xTUL2CRO6Y7abhJxor8MqDUoSpOZImapy9jl0KX1rJ4P1gVS1I/J3GvHkyd4XybgKzrx+Li/vn
z8tC4xbXbvU2skrIt5Y90uyIO9HfqopMpS8v6J9RdA4yLIvCIjeV15BBDbpT9da2DrrqPPo0OP9z
i9MACqDjzi/5k+iIrCf7b3fN2eDcyVfHUZ77WouOE/mVlb9z1dw0HfJnNfGuz6Xw0cIdf8Z01hR9
iX1rIg5ij5o8uFa07eYKzhFI9ubAtQcJzS+tsHf94m45+0guSKGdLGeJsZKcXlu/27Id3VUfyz1S
v2G8Xw2i2o0iuMPXr7k2r9zWKe1MNtSkBy6MqV+PHwZaiTPtKVUsGOMItSfXBOuV0fjaSMYyRYkI
Api1cAHm77BRbwxHgVZQXrr/f0kNQN6f2eSrJCoF46Q1reHOQm6sMqGoVt9f3yuCyTO4yKTGsZMX
tWEntQVo16XTKy9j9iavFQsiChYs0WhciJJ0ShxRVkon+Br4moVJbNUtnemE/qQJ+Q34kjvMaDTf
NDUWqNBf3yQ0Q5JlLbSM9i6DYWa//NZLCVX7Bj2tNbgDPykqhug1cqfyPh5sT8F/pKefrdW6uYQ8
/AzP60pzq+kVruMpcscoo7qLjX+bPwwQGkeflDtDmbbS4Pc7pG6fab6kflIrdWnTejG7J7C8t+BI
kEJvpJLU23KJtoWmHOOB7FRND+sZxjsU+vr2a2rnwZINXpQafiSNQTlCwTJD58b4Cd3mWbltu1u1
pt5UoMtYfidJ5pRl7I3TzyW5aZUnq2A/pHjZs6U/jib9oCk21trGbz8ZJg1ye3wmRXQsxtKLjMhj
Yyx4mAqA2Fj/fpbi6ac4HjM4BB5j8PYN6b63RU5WmmgXcCgsNWWcRzJyrBEU6XVpOfVsRgN9FLmD
MX1W1XCoIz2MFPJs6WPraGUWlHK8aZfiBtJxD0WtbVjUhCZ4/rGy76ruoQITSzEf0uE+hxhi3D2D
QIWC/6eZ7hOs26QGU/U4N82uXAbPqIOyGB0mA3sz3amRnTetLIia3kvRdd6hBXpNAgS5HnlyRh+7
3r5hY7ad9ELQACkAS4O7EVI9NZKoQ0RD+tcux8Y03jTlx/UDLlrPdTHO1hMJnnaxFUgB9eN4NKTs
UOXP10e4yKw5RykO8/WU6nAewJbpgt5fvFXFLN9Wj7KvhfAmhmsJcsJwDYNCz671oAoRvS43WSBq
ebwcH56BJXcP0Lguo2GqLCAzFB+eUrRCr4128qFx013hCoVTVrC6chOYXINsNPW21mfRcDcbUmjb
hr+01nZKVPgGGEEkwZqxjwOptHY6W3ySzY48D49IWQhue8EmMrmKoBL1Jer1CFInom/yrNubSRHI
ORU8Yb/Ela59LndTpE2vT30hR8dqAj7SFB33SL1N6c2QVQ8p4n83L1TVic0OBpGl9GArxkvclx4c
Gg6SnX1Mtr6rBnhPdAm8DOUS0gTowYnoZ4nq9lD+qjUDDmIVFGZKRydDD+Ce90ORPsDpejNLHXUW
u7jT498p/CIKi3joPPdHZN9ZBCqtpX0s7csaXKEGb+Q3VZf71TwEmtn7UqscQDjx0Z8XscSZQ2h0
Lq9TebNEv1n2ElsyIiR6p8yGZ/VJEDHVb3VorvZoN6/TgwWUj1R2LxsgpkBYAF4PYcPInuRvSxvv
ixyWKprmpHh/MDw7M830+4Xti4ycpji/78pqj/+1Y4BLzOypgY2YDnH3BASqslH3Q704nfbGiOzY
EHhP5MlXbKSQ6ja4fkwvp63+nA+TQ/YJTGpVoqhX53LlT8ah0gq3buZAGfad/ta3KGqihplmmZch
VQhLXFfpOzea8M+oxsvj6/Xf89U2f21DcdeAVjNNsivAxpT1HnyjcRFDob1Ltku8I81WlmanH9pA
GWeIqqq+OUKHpqpdAln8KJZ3RZLeWuAUdhFytjoN2wGKf/SUzkjyTtZ7Qw8zlN2kCS7A8EiPlnA0
aGAXP+Ht5qpp5BRV52poP7DM2JPJ/aw0fjLo6H2cYaDzJJcwGW1Az5YT6Fr0AWuPaf0rV7qgZCKn
oIts7TMANbl7gCl5jGMDjLZGyem6NijVxVmWuXfM2Ub7mle2G3AXNwq1fskDdeXl4/paXM6lnu0N
7pbQDJSfBrm20dlihexZDzKffCza1najB9Of3FXkvBr9egiEHBxBQG1yt4fdy0oTMVRYohvpZ7ah
u/F2dQZe3sW8pstv6rPP5K4Ig+VFTPKOneQ7eh/t9Bfo5oyOypzaG3wFzt2+5Klv1+dWEO1Y3DXB
2gpVshwRdoUe2mm6TaGjpY43qP05GaKb64OJthJf0umXJYJ1tz3cjS44TIVXBRMU45H30VxrT4VM
sYs8rrOta3G3gmLDe6hiFGIKOaiyDcqeUqBDymag4Yhgamj6XV1WzzKDRFIEeRqlVMNuQYGrqn6R
oa6DvmzdIQK1iO2NJoxtQXAinBDuyYHOEdZUxvoDd0ug+Hkw7bVtDgWCAJLRR1FtYD2pVzDN4jDW
HNpqzNfRWA53kbwNbOW9SVQHIpOClb6gJP7tbWhx8AlpSWQ/BzxE1Th6RqPKDkqonjrc6gRlrRvU
5TdZQfZdMyOKT/wCMK4MoVkc0AzslMOxLd5UdE5kLTRUKlyZfQVSdhjHaOqGIxK9z+KPTgKruHm2
o1gQsny14F+bJg7wpMEwjZg19skqYH4yPibmvihr3DEwPrJqt2pvUpDQK3k6tMleM4vfKSlDCxS7
ekHjLTiB3bEB//X62VmB5tqP4jCQGklGG4ZoPNHVbUqfqoI4MgMJnN5TaXSbqdleH3DdDNcG5JBP
KU05G2isnaA/DyWmAd7dInVc0RAc4JXLLFedgdyIZP5UbdUnYx1e/whB+MkXdGhX6dRaWnZawJhq
S1RNa9WlReNfH0YUvfCVmiJjTW5lC/S8w1XUo77JMr+Fj+QN3B3d1KnekbL71Evh/XSZEvbnzrA5
hLPjWG2VEVM4o08kCuUf4xOFaJ8TK74Bwb0tUj9eK7mrjknjTkdlH2EOjiI/ukvUYKIr4BkaimHo
Gk+Rso0qQ4yER3MXzIB2w80fEuQ5WrfZpy8yZKohV4aSZ+VKt/obeWsKQYL2Sy2A263ffgAHbZTZ
EqU0tU/9nD8aDUiZFAEUEu8jtCH7KBzMA/SJ/I6918mnFEP9eX6T1cd59YXpphvNVjbjfEeMO2nB
/BnZ4GcjgcPSYUiWB8n+vL5fLmz8b7+WQ8ekWNrRsozhjsaZOxATlbBFtCUvEMW/jcGhWG818oS2
MHbKqqNtwJ5tdM228RV18DXYAzM6I9W6ayEud/3bLgDVt3E5oEL5Oaew3EEWO0m2hOnOZBI/TuvH
SG3cCmkbGCN614dcp+va4nNQlSRDW5pgAp86NkF4ETYETbmzJCIAk0u39bdP4/BKLbU673WoOnQW
aMFkeqkrBY3Pke1nUKlLrWe1OUpSOKh9GGUG5F0M4bN+Pc9XPpWP12jcMbOpqzXBK6muGdSh4bWv
bAs+4lMs7gO7kEU4/2I+YFPjnGhgYqzDVVu2aUNodLDS7bUHozzE8P3bIHHvGI4Uqp/pTroF1dcC
v6DTPf1N1Ml5IXr59ls4qCuhm6P11mSdpE7dRaXpFhpUxnLFaVkluGzXPXptlrmwrMj0wi4GnE9Z
OlIUau2MeIz+QAF7Yza5YPdeYh18+zAOu0o6jFBh0NeoeJXLQ+O+cRM/WCpE3PdquDp3KCoLc7AH
BRtaNKMcDMEWPJOLCKsLgxe72kyaHQ71fUoTASRcysF9+0IOi0xKmpT0FfT3s/uEPLEGb0e0NEQk
dxLclIr9JuuvUzW5Bt75na44pn2X4AXc17cmFGLi6dZuUBmK4CsEjhAx7ydz2KDT1oT/AhOkPUWT
wuGXaketnVkZNN9byNmie27ogwzddzatRAsvgGiLw63SVm25iYFbwCt3wvPVqn4UmBNFnhxTq/00
ep6bjdYOgvVYN9S17c3hWJqbk1rAvhWS8tH7ANZa2Ugf1yFZhJV85JWSeizIgDHWiEiuHbwrI49u
Bx+lAWRhU+dftAWd7zE+BJuNaZjlJsVLVo9d0wZRZrEF87aehyvzxgdbGsSC266Ba0tf/gYLJ68+
F01QLrzEWPn2GRz06MRu0jpDJDW6spts4B+06XwNvkGilloBxvHUmDGJqVmShKF1zkaI2DhaPzgQ
T4Ccz+gQ6/d/3A/r3J5l+ofUhFSxNkIRSXWNHYhUAQ2HXfqMhKKXCONi0UpxgLOKabcMjUin3oS3
Aay0CusN4kGCxboUfX9bLA4rYiuv0KtU2Ghy0HbWs76J0ZTlDMTNwuSm8Ve/Lm0vB5HThfatiSw/
9E5FsbfgMPPcFlMqh9ZYsO8j9Q6W1j5aMYPraydARJuDCzzSF9Kl2JIlgUWzAYleMxzxnQlbNv9l
JJ1vK84SPM+sKgMTDeW2WardkRy75r7tRGWJS+WYs5WDGu337QiqeMyicrZO0dPsolQe0s8sRYoN
sQxxC78I7X57/duub0mdZ6qU6aJJDHS+E3rrvdzuNvNke2CJChZLNAyHHw1p6agnOTs18q0Woal9
fKpo/J/iI503fVLZqNsg2yNT2dWJSyDy3mSQb29mV4UBhlPPsuBSFn3V+vcz9MA92ReKIuUnW6tC
WukBZOwDVUhSFNxaOt/ni9btiMWZbJ3kyXTa+LGOy2Olw6y6saTj1N4XJN2a1hQMJhKDnfrSdCLx
5OuwrMscpOR1q89Sg5iswlYp5NXMvPBm2LrXBppMJ+vu+q4UfjEXgyio7DK7x0H4X/CZe3CPRK8W
RJqDiDoilpEgUQAq8veFjIcBIkMVjG0673+xLigGkl8FTe1L/uDC1tCF1BosWlYvic6Nfekt8q9/
8vpF/3yLo6Hr+0+AlFTc0AHh9lqBUcoPUhOXzB8kepDJ4KmjKDAR3BI6r62rJzCfshVMcbwFT2ar
x378Vnj6ftrQAzukm+pmJ+3KLagACnSK8l3ybzSkztHuaxOcHZ+01tLF1PALqMLcWSHOqBN3kDTB
zIpQ9evvZ+N0sVLVWoaNq6rjR6L0aaCpauLoY+zBHyCwiu73olIDFH/1OOYWeoIVyVHK2i1nUfwp
QIyvYsvZT4nsao51aFScZPQ/tz4FAz/1ypUEj/5hBssWMDOJL2+IiEAiGnj9+/nAhjIutESSwGp0
Xxvb0Bj2RCLu9U18KeP4bUm5CAf8OKJLMuLrGWpvK4lWn54N7Wh5rVclLtoRM59mMFZb0ltRUezy
AVItW1E0WbV4qbAh6wYwIEv1pEzI38+S/k7q2a/6BF06eCj3Jrods+Rf3Wt/BlW+T6tWaGSeuxnq
YfbRLlRv1D8TQ0R//ofo+88o3O1JZdkYU4ZgKtUXrzAZOmkVVOAIcsdvyvys1Te11cNiWBMt5+Uo
7s/A69/Pdo0MBdlBJ1GOrsFVMLB16xv2ZAIRpTAHBtq3IiQWDcht08aOl1ijGtoj0SJdNR8yE9ws
l6PGP1/EbdAkSeYUqjn5aZ5P2bTVUD3o8/chEb2iL5+3P+NwF6YsqeDVtGvyr7mx1Nar87cqywUB
zz8g259RuGuyGeMpavRMQjcpNHJRswyz0HhYcNDqU7SPd0IJqAuFZ5zvPwNyF2WtKtmYSyamb9T3
pLC2zBpB7qhcQ06PYCG7Zp65lO6RlHSlWGRRejkK+Wt0Xj0gRutJr8/YjjrSxjV2SJNrflV3PjST
9pYqevX+Q/r+z3hcOF6NrdSZOM9f0zuCu9q6Ft3Q0a+IC9XMGi/SnerCbe8lfU/DOYyQLnHoKQ97
MCIh+yQ4jsLfw6HNEs+LFkO97qRWN0tfhFJ/rHUZdZS2Cur0JMu1n1WpWxed36LHc5IhDhvfsjZ1
GuWdFRspQwhl3UpJ4rb5jukbnd7n7J3mN6BNivamAI91DrQsmO5q2VAhT3bofeM3FirAU+Z+ebHB
jUCbOYMiC4TW4bU53V6/hQRnT+dQa22uqdmC9xqmqAKftFHCZRJlXS7VY8+PAs+Lry2qGI1s56c1
ZiQezCW2NagD9C4Db08KWUAfusAAf0CEkaJTwEEYSaSKlutztKfysVIHb6Qo65X2schy18jSzfXZ
FN0+vLaPmaP9Jo70/DQuGyl6y+bFzYbcqWwGRha0v7T7bsn8Lhf5fl8i2HybYQ7dZhTPMprkq2wm
DO1Bbtvqe9ihPnSb2mPb2cPg44k95OEiyrSLgFXncE62m8gkEpBGHqlflaorjbM7wlwLNmRQWUJG
2pI98DPcVjLcTEleNBS+Fe1ftKedzwBPnB+LvNfkUYWMiPUw2YnTjQ/NcLKbyul72ensh1mWvP+2
3Dx/vjMz+KaYuFPSLcyL4YSw2r71W3kjelMKjilPo+8ZXIniCgBR9ebJTBU/yebXgoiGEaGmwQER
6l5anfQ4qGX7oSbUTaYfAEKodschPIG8NkMe07jPzdJVWAHKgu5UehhXd21aQinOCGatpVDns8Ev
rLZWBEJ1chzAV3WjniReHYeVkt0LFkEQB/GM8rlvkriFeNapm2FubN3OxqNlxzeVdWPOkR+R3xGN
/b63nBS91knhwWwGgbWQcyJaovXvZ/GfYeUW5BZx9CHv58n+qvRopQ6Dh1B7KMD7yt3kQVT+EY3J
wVsWtUzSJixX3sH/pD1aduLWpqh36h+KP3/d7QYXoBEzGiOzwHMBkcTzqvaaBslTDcl7pzPCEvXL
3pNBanRjECEDCeZQCRpxlKMk9KVSBHhucDCH5t6qhkwkovtc8ufkzlKo241yEI9QW5dr12STm0Km
Kuo1J1Pe9a73Zdh7ZoMJZFI8TYGUCKydcnAsbeU0E5QyIuMD+lG33f+Rdl3LcevK9otYxQCmV8YJ
miBZliW/sGTZZo5g/vq7qHvOFg3TA9c+pUdVTRNAo9FxLeWktq9RhXkAIXbijKcfHGdaY6xk1SmC
lHVwpme9tSYZ5DzJ51h+mDveHf5DMfKf02L7xoVUXObAGhBPnHoHNV8XTYhLs3pvL2Prxf14GnY5
Z1h2a/JtbX3ZLvGsVnOM0/TKJQ9BFN/kEZBTEhAyAoF4xOxuBXp1olML5Yql9EyrU5hOk1/Px0J6
HRJh32lZjXGJr2EZuUZavXBsxOLt/ZYxUghGLCXgUJgsn9k8NnIcGTDUdTX4whBCkZG7yKqnTD8L
uXmqoRAhhtmK6b7VnsfB8G9/wKaDt5LPXFRaS2ZlGFJ2qcTGGmLQ8ySBrbfBRW0xrh0DvdSMvNsi
N83iSiRzadV2AFqUKeNZzs5jF1nGxAt5N63PSgJzGcPUTIWuUcNrrbzU2icVyTiScdLGvFUw10ai
BTHkVMkwpdrZDZr0MQDIOZvlJ27oBhspVaKgabmJZej0MMaml7Zvcv8i1ZktZj/FSd0BS4NTduKJ
ZIIlUDGPZRjgbIyg23emBMDdxEnK3DeUT71yr2dXqRU5EdG2b/pxXCoTETVNOc19jncyafZGVB8S
tGX2SPwPiD1bEoNzp3HCRDvMPCAnjvKz0U05aQmQYDJgPgxgm44uIzBVcuXLXLZOWXzFcPFtxd8C
XZTU1UIXnVq9xJjdSGgsQGeMU3QnwR+NrMme3OY67jMHGSF6EsDTFXyid9pzW7jmobXFv+Bz3naM
V9/BeASKXKlGXSEB8P90DpGNgWPBboGiNjnVIb38i2nOX9bNGBm1TcH0mUKrJgwhJkBCxOAhZ2s5
15GNb5DkqkYawI4WebWb+3MFTmFr6JCP7gHCa5YPrXlu5a+TgeIYWCvVrrRBZekZg+YU4qEExlIS
W/E43jXxZAkSynSIr0tDsEX1NclFnibwPpexUPFglGpOMQHYllrsDa0CcEu9QWzQFn456xjjBOyS
0H0SKxKdSqPoHGFKX5q+/lGawCfPJsSmbeTVY46mqaGKrbJt7mMDrVRGFlqhWNyRBeFSNdrBlive
qCTHvrKBFWYm0nZYNpuAWq/tz1kEnD+dB/3LsUVs3GQa6hSH6ONBuUr3+yy3u+EFsAQ27SW0Q//U
wxcZXv9tPeJYBDZu6qRCB45xD1+5M4EDHsFzNLwx1qwWaEkhsOjFLtzdFrmdbv+4jWwIZYykpF2h
hdfgc4ZorTykcB2PmDGT/MnTD2hnBytj9lnkJXc4p8iGJ3OLUAh03YBNGTGHq96DV8YKTN5gBm9H
WVsDxtwuTfGIEemFhr1bq6GtN6k1JZNTCq+D5N7eTt6qGFsDMEVjoAl2k1Sza0SdTeTWzkD+dVsM
TzkZJ4bKEuDdozm7SJi9L5tXEQh1RU/sUPjcTM8m4GJpzWOR2XagV5rCWI0yCnRTz6fsMqpv9fzY
hcSOMF9RTNeE1McyflaDypu6zJ1kcKNL1EVlzuoT08/6ijMVuazvhm/CRg15SZVwTnCsBZDShEK1
e+SswlE89NNnmXAcoS1ch/UDwkYOXSXVbTGL2aUYm7si1b1cPExRdSiK3iloBojeb9EIVGDzc9fz
Otp4u85GEOCwKiYaQaNGYGekx/qku9ol2PVuYDW2sNcdPGhf/ift0hmPKOmaxBQWJU728U7aaft8
vxQUeW2vf1iarimapKg6uOl+dUiEIM2SSh9RGiqtARRdNYbyUcfMnqSHBdALUCRHKlo8hJflCv6u
Ox9SGTcomsWongjcLpJku64/TTK8WdNSeRhXf1CbD0GM7Yn7DERZaovlNac6DC3SylZQDr5ShEfB
MCwBRl0YA0uSfUmr/p1d/5DOWCJknvIuibC51A18/SjdETc/FJ8Cp7cWu95jXHM/fuapznamTPkQ
y1imJg+iSOsgVumPjbnTdP1gRKZTRF+16KULH0WpxAjHc1jdCwIIYE20TVaNRXvTx4CelTfgpiXu
DIYDDNCjWa+96NLQWPPwGijFoUxrjue2nSBefS9j1HQ9pmk14slN9hLCzRdwioY2BqSTwFtIsSZv
clTFA00lSv78NvRtO/6xW8v/Vy65ptU16SqYVOK3+wJpUsmnQBLmecB/iHH+kfM+TriSk09gGZtG
vBeZ9BTIp2gyXLXZCxLS8OL9EH3v8uBY9drTbTuy/Rh+SGXCOYLJ7YEuN63Skx3FWEaSV3sFTIe3
xfDsyHubymp1BpJf0pR0UHXVSp/IgbjSLrflveACsRjZHU22co9LLL3Z4/yhOe/h1kpqME0DiQiu
txHGu6B60oB4HtWdpQRvZpHYxiQdGp3ek6K+56x3O2vzsa+MBZP0MiZDi/UunU1I6Xd+jsam8k4/
aEfxyGuK4J0iY8YMpU6GCBXbC7wzwK4MvjkoblYrnFeWJ4axVxGQqM0ug5jJUPZC0Z5ETNnQWuNt
3rZH+LF5jIFqKyWupDQXgNHWIdYygdSme5mTGNYCoGw8y057OugH0fkLqAzO08OSi05inAp1tjx4
zwsfbeapu8QTQmDELUxuipvct6lV2Lxq39a0MByYjzUzZkYSlakDwcViZuLRAf9Aekht3ZYAquuP
aE0THcxL7aMz/KiT+ZIcePl4npVlSUglWZDNPsDhpk/JY6JY7SW+15wAzD/oPwEbdosUKEjJFeJE
Lm82eDvY/WfxLAMpMWkqRx1uS2woOxQibNKnn/63G8lyjery3MuthPWBxcgq4y+FDOKb5phOu1TI
DlFwFkD7a7Zu1n81hYKn0osdveHRsJyjlTT/x6NZ7EF3Vnb9bvDofj4J3MKxslyPW7IY22PmdJQy
pLTBdWje9zPaazAKhsSdWwjaQW7BlGlIvpDqJ3RaeEKGaTIyO3LVfgpJ6kdi7rXKtcMglVECtiOW
7qKstBJAsQHDcK+AaU3Q3tLBE3M0sgFrNcFLHIygCBkVP1Y+TxmgzYw3MMfKDbiwAhBIhxqH8oDz
JLMEp12AqxKXy1E2jVNoT2Pd+XRI7NhM/UA/VUFtx1HCecJ4QhnjN5AkDQ0DOgq+oTtjzpxu9hL1
axdNbtpoxzb4kYFG+bbS8mQyhnBuANpFC3g+s3SN81McgFBvAAj2Q1YKMA1IegY8Ym6eS6ww3pYc
ROoEpA+sM1XO+fSmkUdTQ2NYdaT561BXVqsXTlGYO6XmMUBybC/LgVonIEHosuXRhI0FcMzBJKdO
ugJxjROb8ozdb7ymahbqbYgXhvj0qb9rH1FbhSuJFiNLtQEBg8xqYzcnnpHl2Dm2ebEl5ax0MR6X
vH4DspffBgJHSzlPNGHiwgnkT0WVYwvlXrFoPPkCOrf0jpeR5yjmOzPAyrGKJ7Hs5SXcFmBW5Ppb
iV7MWVXf8j7f9Qi5UwFARGbB8T+2m3F0laD5iegmYtJffXHQtpvUFBD1qkJpmzKAVA2pAIA5+niV
5LMYP3R9cS7zBkQ++T4v6KXNvoGx0mqEAGCPlSXXhwZ47qrxdPuebu766ruYXY9RsKJpXAuXLAvs
uBjBOSZZpfl4W8rm9VhJYWLxQgMMXxhCSg9qq0KklhEA6L94ncHhcVvSdtf4ShTzhAimlnRSVUCU
F5+7J+qC5vGieJE971BCd5ZSQH2HZmbjIrnJITj+DQHV1iu2+oRlz1cqFiZRXw8CFS7lhNwGstRS
BdpJaPUQf5EAUyVOexGF0C48KPNrpZicLdiOWFbyGXs/RchZJTHkU7d+qh5TZFlCd8GLoY/9U2iD
ixF9Ebe3navfjL0n8wLBGmHbG2f6qewVq9oDzcAZHrqT8LA0nNV36K/uAcjo15xkBE+5GLMfCZJC
AsT3lzl6QCeyVZLR6YRHCU2ftxe5BU4NxpyPS7zYltXB1kEeaIbWIVg5lWeKNKQX+3lpIbhGCsJ6
gK+dHTtgqPlozLDsfvL7UwUMCeEo36uJVX7hfM5mjPjxOWzmUKCAb+so9pz4w5PwaUHQoKcY2Vkf
I9AoeJmTld/JXrOMhswnAEQ7tz+AYzvY5KEUosBDJchX5B9Z7Jv1sTWfb4vYLiCs1sjYJ01ALa9S
cbgLX4Y/+LId2dIxcN5GhN79U7JbcAC5XcSLtv7mh66ksvaqnjql6/DIDvbstZ7+nP4M/Mqbj0Bf
F6jVuHRf3Js/Uu4A5uYzuxLMWC+lFaIO5MMwHVppSfRh0nj+w6Y7v5LAGCd1NJAzWSQQHzNaXr/r
vOIsA2KEz32yXYtdyWIM0dwqed8YrYDgSLUpcMgACUVqTKTj6dOoIxZP1HzTysKqML9eIuMfAmvw
tgJtPverT2DskqaCVwxj6OhBQV0G8KuNAdA+9ZqJuZXNP6qsd0LMMd2WuZ2mXAllLFJDWiPPcght
30rXuC8edeSIXPoZBiJ1Ab5wal0gJ58nZ7Tbp+lOtTGg72dAguDdUJ46MQarE2ujmgTosSRHFh0r
ey5lzgbzLD8LrZFpFUaGc8iQfcCw3hu+Au6MwsOL48PBwmRW/qjayEVzo0WO+WFBNlDBDMekg1MR
zjvdOMiil/MatZeDumEHWCC0RCgjoC1NwkXXZm8SxD2l4CaCFqHRVphzkMlx4kOe+2IwlocYaibC
bVgSSNJz46B20XqjYxzqr6DB/RZcDafz9MkqzvFL6yf++BdROOfKsHBnlFQVoFIa4WJGnxcsxrIQ
rDA/aIT6c9pYAZjiOqnd3b4z20nkjzvDIp8Rc9AqMDMLmPZbTO24S/F0LXaJF8lw3AWDMUqdLmWx
MmOHZ8xo5OO3uK/sDj2Jolpy7ADPEXtHzl75C9Ec60qQYk0LvNOE7lQFQKRoCaz3aYX62jJaQA81
pyvwPR10S2kZ61NoIN2dMBkCD7h4RDdKSa36UIOQHayz0nFpSczOtTN51FlABHKvOKmO5k87zMBb
ui97mkeONUCcuLA420OzqzNmzBEFQXcFUNulc1uSreFkAASnd7PZSqwULikvM8kxECyWRk/boNdy
PD9N9E0Ck+ZoHDuTBy20rU5AndINWdL1d0S/1RnXZiUUeifhgem/1bNXAmOdhk9C+HT7fmxb8n/E
sDnOcZxJaZoQo2OqoQTMZJA+35bwB239EMGEqLlZTHM4IkTVJUzSDXfA+rUjJbob4k85uVbg0pGi
6SlUT2V9SdMO3QGxh5yAQ0OOEdxO5OgfX8I4fe3QVl2HGdcLEqtWqn5p9O+jSLJ9lAIgYgK0ZBV6
UnmgwL+uJJnnIW0b/Q/pjAmWhihuCg29IxicvIsAVGjPigYI2m9zcNaFBA2swJntZmuhFANtgCWU
oIWKTgC/eYkJ0GgpkvwJuZZxy7nZvA9jnEMi5rpSZ/iwEbzg2IaRov4UgLa4xiG0j0mQ3N9WiU03
2DAlXdWJIhvv6dqVbktJJWkRIXjaAbau1PNOzsC+LgYOERufxNyhls2AZiWPsVyyLGdoEpPDawOY
4EkLHwxAFVAzslr53mifBhW8MAI90Kh5vL3QzUu8EswYJl0qurAHctSFSI91Byhh+kmaS1+fOXeM
s6Fs8q4dBiOgAeTULfBOeky09yAAL3qvk760wsPtRW0XZj5WxebsiqQjSW1CWg/maGdWbHKId9O5
uIT3AsC+rdZCuofYw136NmtW8zV2VOf2J2xa4NUXMBeZDGHTzyIUSAQsk4K29AW8I9Z51EjqZlCz
ksNc2bKRxQjnh+ya8rMA73Rh/Ogm2Tbnazvey0J5jg1EHslBVT6D7havMgC0QBmVGo9FIZ0BsuOX
JnWC/KEpL5J+IoLqVIns1UCErICAGfU/muRrGTxIkvg0za1FFVRETeAPSj1oWO8aeNcDec0yrxOW
qoFh62Vkg1Db0bveibThKovGj0irgOI3qkejn6/KWM12oZR7bX7JRcm7ve88PWMsxSQiMicN9r0F
GqMQvlQz5vb74jDPoVsKJmeccfvlWG0/E1MSkPViRgT3NuvsydYKf0n9tDswKKPJPns1f8oO4svI
4rlymwZxJXe51iv7NNRiPyfiYqlL+UjKch/TeyluHAPnoRumXUoTJ9rhKTQTTo5ZPk9kucBC0Pno
pXaTLvRKsDzcPr/lfH5z4fC+SpKOv99oosZCFWt5HMKrCPR0ZXjKGh4UzeZCVhLYmymkKPHj46/5
DAqU+YFGX4Xk7fYqNgOJlQzmVmqDrgYDCeCzzFezpY5CJHdQLLFVbBm47wNwYghncoG3LEbxjXxo
zFDBsmb9p4jagSJ9FWLCsWqbt2u1LkbdpWCmfVYJSz92j3tfgQdctYEnb9WGcaeMPecyb6dRVvIY
Nc+jxChGbZFXdSdS3aFn+y0QjNeifBv7Yad3uZUgTjMxlmUU4rd5qgGaX/EIqDYv2+orGNUH+R4B
VRtOk0TBaymDhwO0egIeS9TdDkbcWSImzv83BWL8gQBsNSQLo/AaarkNCJxdLe8blHeFyATzDwgn
MnpVzIfbQrefzdVCGWdgInE+jaCrvZoRtUmYOy1mPi2kiry41tDi8Bqgp2waQW8ExiJFHP2mFE96
BSyzUPZo02dOqlJLJeauzO9qUKPE4C6//Y2cm/UeTK8Mn0qLUC+A3XvpK0AUm6mVUeNzHF9bSdk3
9CkJTDS96bvbQrfulg7kEtVQTbQAv2e9VkLlTkmGIAAReZyMrtYs5D6XsJnc21I2tX0thtH2OS1E
UZbBpfhfWM/i07gTbDy4++IQRxYP14i3LEavu0gPAF2ShlcpEcHJF2NMp3ACueUYja0jWy+L0eUu
VYRomiCmxYCqqb6CE9uqw2NXYB4IHBbTPNhdz8v28tbGqHIVKmVpNjUBnl9+6APNDft5r5YFx0LJ
W/7XanFsdBqB/CmfZcgZDvqlPGuvkmde9Lfoe4YI5RoeTBSfxuA8Gbto9+4LOLyUPWelbB9O2krE
HLuKXIBOrcfkqAyxk7UBZ6E8Kcyr2U/qMFFgNV0k5aeWpz+KPvxCi4yjKpv54/V2Mg+nWAkRZmoL
cqlz+YEq084M6W4sC+qm/fwplDqY934Pn/YnXNfXSfjZ9ZipBZxHvwDoYwzLqSr9bpTLvUADbwxA
2icAihU1aDT0FV6Q0IuagHly5tXwt17G9Yczz+9YtUamGjgFQ6isOjtJcD+b2TzLSYF2nopzGsuv
sV7SWtpyWiuDpHbjKPZlg20KxP08xK4+vXKMEefWKowxokKpDWqJBRE/u6KeDLfWkbxwV3mlLdjy
pzpGi9vCoyJWmL7mQaDxbCEbgGeFDEjOAraQuuhs1r3SX0DmZqAbEeRG+fifvOUyRkqayZSFMXY0
zbQfkpZ6C/raVO862R1moNk03yOVM5XJO0TGRE3tYMRBiFelE78GLXUVOv1vasIG3UNZm2hOxqWN
EymyakU9g4neva0oHMPAhtpxnWrTnC4EwKroAP3bGchPEZ3pt6Us2nZD4dkWGVXQx7SpQMvcBNRD
XQugbMe4BqIi6TkOxhapjrS6W2ybzDwMWlrGUHzkDhoLHAkAurVjF/m30pqejWcUXlF+uL08jvUg
jPXQ2rIcwxEHpfXzKS6/4ODOGQwJwmWB915w1I6dTY+nscwAtkwuUzgcUqDPyzWm0m6vhyeDMR5x
SY3JVLCHkg62NLAR1mnOEbE5drs+J8Z7CSLBmJRlz1oHbMboawSXFpgwJdVtp0/gNxQsj9pAnzft
CMmzDOSwDkmAA34c1HZpx4hc3inyrgJjQ7qoDCoAc8MqV6iUBzOsRgw4At7sHU8MYzcEIwIrn4qF
h2iL6vvgCKSEz6CruH2Ef7gHig70Ak0FsDjzFIMLTi5qBWKIL09oaolesJ3OwnwIRq/AStzC5lr9
bb35kMncA4k0CoAnIXPxgJvWVWNLAd1iamvW+FP29MLNPR6s9RbzEC78h9Blv1ePaZjrAZWWx9T8
tCDptQC1Rs+UEx77GMsG6VQpuPFD39v/Xb951vAS4WMCWITQT7Xv6D/8izIv9wiYa6QABzQcW3wZ
HgfFprGtAQoltcEHj+JAYAUWGI74tartp/BjP5iLVYqA5lUFHAJ181dZ9bpqYbEtHBnjH2Sv+ITu
p/a5TTXQJTozSJBtGePsEie1tq3lH1/BXKa+6YF/bMZA1Seyo1WmOxD0fgeZy1FznhzmNlGprYak
ft/jDKi9qjsjAy+7805DoXBKP6vzrqCWYjiNz9O8zWrPh+YRFr26kruIKg1ki4fmUdktvUuqL/hA
JvN4FcE/OFT/3U/C4lcreRTkaQdZIHoeHUQnkV36y21WxX2EXiLg0Tm3t/b2ZSYsfvU4V7PaLPdK
N1q3LUxbHXe3JXAXxdioxlxIw4b3Rc2NE89W4YSuaY+2mu5Uu/T+gnNv2xP52EfGRBmN0g9lApHU
hXVHd9Yj4PMuoSs9oLvHjmYrfiE7/qwJxxYQkbFS8jzHgF2GXGBg3WmH4byA08IigFQSoPGV/RfW
+LYhwFjZr4ZRryJUvhZDIPryIdcsxdPQS1qBvsVp3d6dQCzf+Ei4gZGWb4Z42sNYoSzOKHC/sN6s
RzsNQWJC4vjfXO1hTIxESVHVGtY3elVvdTGofSMvRkO5RL3QThHWcG/h8pO/+7Ef2sNYG5MIhqTn
FC6CO7hyZqmqW7dgpwyc5Y2LH6OHRvPK70B7wI30eA0St20dYZNnmUqzUOuxp8IoOENvejIWXdU/
/7db+W72Vg9qV2tzQVCEganBWFTV29X3wlt2FryN5l7RLJFLTMPRFhavmtK0DGodRzkhzW6qAOT6
xFkUb+8YU6MD2UPOKyyKuqB5GR00trXzp9wtfeQdgFR3B6rf8fQXt3DJrNxQmXfDsN7NnkRNM0Mw
OPvuhMgl7rgrdmB8LC2gLPKn6Tbh11av0nvNayVQMds0zuP3998EF0ZtT+CyxZJNS7/MyAB0vuGM
op201ttsz26IiKjPviwNS39h9jg26L1LdvUxqpCEY7ZYeDyRqDg6o0fE/VBgqn15vWCGugf6HSm2
zEKYBrvLbe9ezvXW9jN2SARu2DShdROdOypWXsNIhO5iAPXg3Fi58xcnzjES732HqzULeRGGA/iL
cOJQtfAhPzffyU/QHy32CXP8VhwAwMuOqIVmKn4Ys/3UqDAPMjF0QkxmyZGZ1lm6uCXJflTuMMV5
6VExB6989LCwvnjd5V+a+5VMxhaPAq3loQBjrzF2mN7vMET6dPsGb5qIlQTG9JahOhdhA9M7q/IO
/TROrnIM3/Ie/qYq/0j4jYykbCQ1Rq/gkjlQy97GxJstNfQYPNxeyKYlWolZUtIr9QDaVFoX2bJV
4miLQB3MZhB8724L4SjBb+wj7Ry36kjAwNWaFlrHEBVhsNaJMWyIoVqQHUY+ZnNSLvHAZg0KjXL/
UT5VZOxs2GoGDRZ/vEFrnvCGB2oJetrFyCbnZqf6M+jNwGh+B6psxFyYILy9cN7uMv5doOrSaCgL
85j8FKUXvTzLPAwJnojl/6sDrM1YFqI5UHCApzq9mmHrdNns3V7HbXX/jZhEz0gpZvKyj6Rxs6ax
W/FwWwJP3RkzEcoYbGoiQbkEbQ6Iq1M7zK6YvlYJD0udtxTGNmCUUCaRinsFwJbUQkfaqHM7sDbb
j9d6x5gHrc/TRl38a+oO1XfhLbJrO4JXVmRWblqjm+xeMFItqJZio66JhHfvL73rt7eUoxmsg6Zh
uFcuY1ztJq7sCLjFYMHzwvrT/yaFMSDdbEahoUPF4/qpixKfirUzaw0nQcezIKxPlqkAnm+Xm0x8
9Vl0wWvxQjBAUu6hJnAWss+8gJMrkbEdfTJ2idlBUQa7LS1tcNp9hrbj2I5lKzlHD+lV5nqe21HE
h8F6/6jVbZ4FXcmLAkKpq3a11QBvJPIqt9COGnGHGBQtrc8DyeDcCNZF6xQVhYMRMg1i7nWSell8
f1tHNsePVveBdbxGs6pVnUJE740eXK88dwbBBRI0YpUeDQBn09dAXoaD5CHK8hbH2BUi1hI1akiO
BsBB92B9TBrO6nj3jLEo3STII1lESLJyFAma0UO0PxqclhyeTXlHsV2phtKoYyv9vz4ObnhEadjw
B8POgE2ESZGFvkjs7AQZtEfR60Eqj0RaCoeS96QtG3bDL3l/clef0WUSVbMC702thQ56LxHydXYf
BtaQIW05lZyXZ7sm/nEj3v+/khdl6X8SP4AqK1GUtYlb2+FXQ7Dab/oSXtv9veHpP1V72mEaCQu+
5xU5eKbg/WhW31BJk96gqAZT0FiSF4Fm4ZHaobt4zxRJeVefkbv4d+ZbV0Fxo0myoTEP+5AmZTN3
lYEHSt1Ngx8kqj8lvGbozZAIw5j/lbK8y6ulFVEyokkOdnWiuVukr0AoAZADoNpdnRjwaksHsGA8
Y76tQx9CmUtZNXEYikviIgKjDTIlRYkWUNkpHyh4TRpXI8Vevmiozr8smRO+Dm92WqIb+59VM1d2
MpJarUMdSoxVm+3wQMTAruuFjlsaHJoXTtWZ9iz3fqLELhIQdiaA6kN+QG3y0qu5e9s+vtdOf79U
H9/D+At9qBm5IhfGhRidG3aa5hj6rIBy1ggP6lyOfpyNsj3HaNrq0FhlBbHY2109fFIMtbLUNhhs
oYk+pUO3LzBQO3Sqk1IUVrTUNnUQCMvdl6gwHNQiHydEwM4USW9RTa0BlGOGQRTPNOlkZWa418W4
v88GI/J0ufVlOr5KUfO1mv0gqJd2iQe9kC1JkTk7sDm3tDoRdgh3MITR7NF7jPr1/dzOeyEr0fPa
pG4mVlYQilZaGneRgEwB+Te1gQ9dYMdvwS8tj30JZcwExP2NsBc19DGDXuX2GXMuGovXp+oJCHx6
iCF6ZZcD0NPNwcF4rB+LT3pxl9YvQsUbqvmD4fpHr3TGh5GGMqNmDedM+TR6BohtQH72PrpEFFvB
NGHMLw0sV+eGKuvLg7wyKDGYJocRJZaLWp/ERLtLQF0lPSMD60iD8E0yv4UUcE5xBLLleA/IVCsq
4RvXT2mXeUl3MsRhR4jMGUb5QyD4sRGMMS1GWZ+1AV8FZ+4O7hwg90G2h5puR0AAmNrRq+mbroqJ
89xR67+Zhd7MvK3UjDG0ddGYA+ZOyCWgoTsi15KQU9M+K8IjDXHTAV6XG7GVA0leCUdLHnnMnNuO
0McOMDZ3VkbZqBb3gQJg2mqTwzyUb7dVfHMwbX2JGbOaikMK+t73XRbt7HvlBfulzaZ/LQ58I85b
EGMzqRhWCrQbNhwwzBV9MDIumOoSu9zQZXYmt8uLRCsy7Jkao2o7C4dZlC5lHLhGsMPMrEPHHE5X
vI+BFlDO0uvt7dwOif85MXYwV++lDtRiJUhhVGqbCUF36jEPq50wcmJvzk6y47l9MUdhXUI1s2l2
smp0tJJ3/3g7yRiivk5EfQxg3qkL3kfJtGYTwU2H/I+hWMpD4FHFlkBnltyX3nCXnYnHr5D+wYP+
2FDGNAFURitFEeqJFiM/Qb25HnAN6/ZEaLCT62PfHAW5vCjaC2DaLo3a2EX91FStbb6iLxKIBYAl
SwybKiBFmnLQ1o2fg1Te3T71P4SAH1/JmCpN68RBDt4z5oo3+LGLarEbgptn6RUK7PDLbXm8w2fs
0lyAZqqosCmGdC+TQ42C9W0BPGeLHd+VwkGtoww01ZNtXvIzpUDW6Hco/FmCX99JtvmD34HH8TBZ
bvtQwOSQgqmtC51q4LS/aHngqsi3jCDjnOrS4Sxx86qaqoLRC10h5vuZrh+9MJj6GmQtyE7oz0p/
AJCsshuPua342nM17YuzADgptI7yqo6br8pKMKPSehTIg1kSBYXchYeT2sDndoKd6C0k0oJ3e5nb
F2gljVHNsCjLVI/QUNu3h0w4VirQd+QKzfuZpZuoP1Y10MHR3yHui/zeDB+G7Doowk5r7+eidufu
89jfdRjVi6OvifSMsQOOF7l56qvvY3R5jCetMRZNy4D/HDSBDTwxO8NItnrWGx4C1iaEmL6Sxryo
8agkTRmjQ6t5mzO7wLy97GYoqsjXzHRM3QZWnrtEL/m3sfg3zuRKNPvQzmEQzIaioJAV7+JDCBT4
vwF/5qk188SOsx6H6oDOu2BGRBSehdDAZMYhnx5uKxbn3NicgqxO/RRMkgLW8Ai4VoFvgntuGAer
MRVf0LnJxK0B2dXJsTmFMOzSephk5MxBSFzFptsXggdaBF8ZUPCNfxjDt6KeUaQaOIbid2NryiI8
JEy5mwrm0ZgLRObalKpwSq4jQBNSOXfyYn97Kzes7a8imDsQTlVUDGGYXdVL+WoclhHCyDHd6Tvg
lLzay76ae5Un83ef/1eZ7E0wC8SiU5RdjdPwEwk+TzwgpPQQ2xyMvW6D9qGfrOC5cNGCz+ks/F1F
fxXN3IRAEcNYSocEk9zJgYShW+Auqg3GgkeVc+l4opjb0IGbyjTjOLvmykuktRby625CJhfJP96T
ufzUr47nL6tiL0QUpnllim2C4Z0M2ebv03mqrf6bem7cxTMajvJd8zQfuj3syyn+cluFOErK3g49
JynGq7vkivF7a+i/AFDztoANALBfl7e8auvnknRRXBdJdpXvtcxNEI7lbovJK3TkAzIBcFsNJuLQ
Lpm7ypfQFWyUP5OvebOrfqZIircTkn4yQGh5eT7OAbNg0YU5hUUMeOMrMSoLI/Rg2jOsQJ+tvvx2
ewc23o5fd4B5t+dMT4c4zLMrcN5cFa1QADf2DOetwdJEp0VVKHRM7hz5RoD2q1jG/gwAp8iHCbdF
BZZ/ugPzOSYhNEuykWHyKAdngadHjCWKAUBZGn2bXUu5doXAx8ihf3sbl8+9dU0Yu0PkeExB1IkD
Gxu70nJLD2skwgrOdeTpBWNjmjBSu7wL0mssPxrySQiqfRM+tsXEWQ5vwxgDA4awORZb3HqjMjww
wbn1wKMW5ohgJ8yKOG0kMwArewvyGsCw2Gry4/aZbCTsf9Gx30bIyhgQnUm5PED1Kxzh6SsoXXFt
gxfQK8Hpl+yZWhjF2aM3zatAV2wNu4k3M8DRDBbrGSPT+aBq+Igxnewiyi2D1paU8U6MJ4YJa9O4
UodIxnsOsnqrl/6PtCtbblvXll/EKoIDSL5y1GBZkoc48QsrznY4zzO//jacUycKoi3ckzy7yksA
gcYau79K5GmSBNfoSvHs1w3lsMIaG8tUw5JhBWjWNqrbHqUHNbLXh15HCZSFzZlrgBix+p/zAr8a
Zqu/gOkKCmAYQ8D1ymbVrqgEV0mQexXhID8YBqKqgS4STGAyy1fd5bk+6rL9g2ZTdZYnulf28RmE
Me7tUyq6BxxykAHcVVWb5adIeizNsxa9/t3/5yCj0MIeUj/A96YMbR01ukiYMRedPQ4t+pxIk6bM
6YmMhlsV93p2CMlTPWy68UyqJwmj5FoDnscwBJEDcVulO6SVYStCidUr1HW/nBN+MkybxlaXmMup
BPW2uwejEBQy7SYonB/3HaFh6bWH5cXaUu/2Pgs2gR8Y66WmaDpMbp+inNphOZ37eA0Wsv6lGc5h
aacyDXUVVzAz91ZRuXP6nhVCr4+hxe/PGfZSBQ2WrPJjim2fT4aUdADn/yiNgyJl/JBRZ2X/MhM6
POyU3zLIndI6yYzJojCoI/0WZuD5Bz1L9TlZW5zZSHDl/uWu/1wed2DjFGrbVWVkcD5oEEKy/UTs
1IW4LcTqQq/7PLkEAYJW2LPmqtvb5+T6ff+vbf6ItmWWjZUx4ZxMRzp80UH7dNvA9YP40wBLgF5g
JVVadSooFteVYGFrP4295hbF578zwh1DrbXmVFm07LTq3yO0zKbp51lEd3Td2fm5EO5Jk9LaXMeF
wkZa+YveB4NRB6k+bpja4e3lfEhp3Dh//KTipGJcqtdw/piyDnJXL8Nh3GqBfG899e7sas4Y29F5
+FJ1nomobvejj75BHrTdgXTagRjR7V8kuBD8OCNJZFXWpiU7Eem5ybpdUYHmdEXPYNo/IDErsCY6
lJyDPBddZhrZnJ2a/lnLFNBgigbtr4yj4UsaP78m987pUlxNGW2Qh8MM3LJbPApvyA4naHt3DloX
JGc7g9V4o7mjJ7vmS/tqYgZjEzq9U2YYy8s99KWJPvvv6ZdffxQHO92I8RNMjmYnSMFtwewkv5vL
Dv6ZlqHlz8sh9+uiGTy05SeQzXb1Zl4wS/Uu6q+4Uhz99WdweKQksomh5pbtDQSfHaibZEiesifL
tLsTmBQDUaJEABK8Wq9sWgVEMZUMCcLhZIwgQUZtPZIEQMu278at+mD5uoCiXErGNFvV7BTTxjEh
dke7e9Ieklx+HebOl5tM8EH/xUP97ynj1XnpnETG2uKD6o8txomKyE7RzuuxKQ1sJgrNhZvfQ1nd
r0XxjGhHObSqsjJP+ljPToOKJkAKFrhi3g0g87uNC4KbqrO/X2xpmMfJpEh4Pkj2bEr/LL0oJXll
APmXw6izhV5YKJNJLgYoDQMKte/dPRogqu3Q3BXn5pAFGXLJ8X6F5rrTHOdXC/XOXXXs36UvonY5
0SOtc5jU1/XUVBLgv/OiB93XvPI4UIddi8W3dvKduZE38j68Fwn+CZCXF+dN43UxoXWCGLuZ/CnS
7V6/6y3qFlm8WRZB0lD0OTkAmohVELPBZmfhIyOc0sS+nOhgcuCCCR9LTWPE8sNu/dZ9Yu3uSMM6
yZ2ybdD5GygbMA4JoinBHvJquOaso/HYkrNT32zi6F3LN5KqP1qE7Fbp/a8uBOXcHV2uIjONcSGq
8VWbJlcy5M1tCwIU4yVvQ0lCokpt05MyNJ5JZbuZI9AMdmhCMo5hChm1oRfEu/+SO/8vjlEOTSZ9
kU2JvQhgetmmPbJjOBh4L+mJKcJg0L+x83gTPYqi0X/Jmfw0zOGLCimVtNThCFn6w2JgAmyonUmT
A634ahXtE5l6b47avaGbdpm1x5FChEcpbW1YTuDQ/roW07kE74KBsZqV/JPm2pmYIpQXnGi+H1Eb
oyozEzif47JfI31T9E99qPi3v7rICAc/a9GMcz4M2Wlp7tWw28pJ6S6qiFFadLY4r8jI56GfW3zn
fESzOvGT9J+hjhyiPBnVV8E5vlLP/wXZKfsxF8heDWasEAmRwY8SrerWjwUEVFnFbn0W07kLsI1X
3Q3VXId4Hm4mMlNb03iniei0Cr6Rwdy7iwXlpjpZs0TwRKhI0sea10KPoKCCDIroReT78orBiJRk
wUIaj3wr9iwgyDaLZ1h2+bS6r6VfBI2rQ5YUjePfeqgPwVkd9qKagGA7+bY9NP3M6A3FgbS0u8UY
/SkWDe5f6U375YDwTXr12MxjmGI/dXtxxm2PQoDiV7NdzE6n49UIn1qgT+VCo63onTqDctv9IlSQ
FNwJvm+vHAbSFEWXg6G63Sgks1EX9c1hW2nPsdH70Vy4t6+6CG0Nds4uzlG/tnozTuwcfeT+ql2y
qw79JnFQdLHHQJORGP4DUpBfN5sDGLg3eA9l+Dcjhk/RvvCeUIfN+LMsavEoSfawF8U7oiPEoU1m
gobE1OGPw4F0Sui4ZbJ3eytFN5KDmEJT1ayWVgRUKHxi+gBKMqAsKEReMNubG4GFwfk0cyzPpZkx
nyaGoMsCymP1odQGe1Rebq9HFFDwjXcL2rL1toSDxr6SgiAQ1IyP84sR2TW4AiD0oTg4HvJbeRCB
278kM//7FPNdd9lsrHkSIZZJ7+q7UPfNXX1i88GGN3wL7xq3XOz43vQpq8IWolQ/28EbO8x34lEi
k4XUH5Hxeqe9K409h0+NcQLzUAbqRgx23A+P9Wu6nM3ikEIVdC+6IAIfkhfOkMEUWqgJMiBFf7fq
z+YSOvr6Rkb0f0wiISjBxeAVMpJskCJDxzNcyokdDbtpEpWBRBY4iInSXC+6CW9ImEQexvgTNMff
PqqCO8HLYOhWvdT9iKvXoSMQVMB2P8Q7Std9G/9z25LgkvNtdFbZaJHZ406Atj7KPrXSfas93jbx
L/Xhn4efAxII2BkR+C2ROtiy6nsVmHeQ28VsLNM1El010cfh4IR0iN4XMmYno5HtZLS8YpwEF0pg
gpeuGJJhJbWE00yUDj3PD6Ei6hEWZdgsLhKaxmgIixFBV77tt9MDyIPBa1XY6uoOzymx9Ze+DXQ9
YHNuk6s65kua2UnmmG3QZ3ttXyH63CfH6DG8F2WbRF/TUn59YNOqSnWTjOlpjUpbQZdKXh+y/D5b
JTtTV1uTHpQWKfio3HXkWy6s7QkOLM/5Fa1MSdRCtgskQZuZet0rG5lSA33X3s/33VHFQInQXxMZ
ZSfiwqkolZIoOoXRQaodeUQXZpa4bVO6t2+K6GBxwAKmoCQdVfTIFBGobPTETfIvf2eBc1SyYZEj
NcV1L8Nj3b4QKrjrohVwXolcoY057+B9rZbmMHZ+zcoEaRZRMsni4GRdSgplYYS1fXo3VqAaYpJE
khc9zw9QF0g/SWcJXc0F+O2Fcyii5XHgoppjVzEuyVOOwK5NWNfQ+W8+0G98W7nREmmucfEjfQnC
Rt/UqYhyUxA7/sazRaU4m0oIFCJF3d6x9t7UBTfhnYY54MqVTnFwe0m3L89vJFupvKim2Zp4zCbF
qdQyiLRnUxWVfW5/GjBh/3pFly4bUqrgZPfozWjJJqUi9VJBaKHJ7CdcoEClWmjxj+Fyd9+hAfjQ
Yfh+guKMPYFfrnChTP3/IJu4unmmpUNswDR1jS9FD1bcqiSs01NYPGqJ4ZQY42kk1f+DT3RhhcN0
WhBl1ZmVCIWadjqpimbXauTctnI9Jr0ww30juihSHloVvOBtXzjkrj/WxwzkRKuTjIiWLDij7DVj
TG/6dnqTRMhxNRq9sM99QG1Uarom5Y/YsP6CckKc+cNrfUR8eCd/brbTtpy9hNidadfCIODqCb2w
zqF7sY5rZJU5sHea9qm1x8Dz5vYGXz+hFyY4eA9HRa6n4mOBi1e0jrHpDhWE2B1MeLqyO6L4tgZ/
mB26MMuhfiWt5SpZbXZqlXti1X6fiirt12O3CxMc6Odqr5gVc4ji7QSebNSBIg+Nqy8syp5c3VFe
8l30KGIju+7sXJjlAJ+2YNSaFXR8MW+jOVdIsaGIKO160GiJInrBVefreFWxxn1n9Kgf9J/aKTwz
rSWqCxJggivAl/FkYkTdaNX5SaY6BiRnqHtabl1ieDJPNq3Z2JLxR9nXn3vI1/GUfNBRk8e570fJ
h+vmqMn3uieiNDsDj9+i3AszHLjkddIM9YSzPzmzq4ADa3pm5CgsI8rUk0wBmF0v9F7Y48DEoGa4
znPD6s3SNzQYBzGwjHHpL27xhQ3B0gfB7b4aRV9Y5AAkQdLQ7A1cs3TLCsuj4g3z0/wW7TJcApbL
mwe3DtTqARfh7bZtAXbxBbxSpdk6Flislobu0mno5BF1JIqOPwciaUFI3C1YndrtZv0rRO3tLHu6
vYyrcfXFDnIospp93BVjnp7GYVcqxsbChEZUWTZkHwR+nAiKdQ45rMpYjUIuWLJJ9c3IGR+tl9Rn
fHALpiGd6BsCtD/zT3+uj6/Vpeu6QlWxA0pmd7O52vU62rd3UPCV+BKdnOp6veZFekqlr3M/u6kC
ZZ1MJLEkssL5IxFJTcNScdz6qHMxHgvxWDTurKLpZcGF4itzMSQTjbwGMlGzdNtJsuPyewMmsTqz
I00AvIIbRDm4COs1DOdkQMofkwm5rLsQqhFAoGjX2N8v/NOBWGlNphop4fZJgYCyRPd9rYvEqURe
HOWcjF7tzLxbkWEBb4kZyGe02niZRwg0FzSkNFlKsdhCBOFNvqt3sSeShBHcYcrhRDcYqdaEKXKJ
kFUqUs2dekhupKkz5vOn24dd9M04uIincB6HJYO/CKJ7LaLbOhd1KIi+GQcTrVmOBXrA2KNv2Fnz
3qlGoP/vdHxIvv2EBb62lqAzSlFUnPMlhDZp125HqfJnYbfi9cDywg6XtWrGWu0m8+MJnrxxm7tW
6lDoaDdblusrD5ZIlFKwe3wdrZhTUMhhnv6kTDAI9oE1KNrRu30KREY4x2ImUhGSuUHCq3lKp0+x
qjtDpLq3jVyvEFzsHYcPei31JuvdO2GyNWBDn4yPiPRoqevtyYeWGaaT7OzROuknkXMtWiD7+wVu
lEbbtN2KBZIZ2lm54rRh6qSz6EUUuJ4GhxtFr5UxOEM/Vnguvuqfl0/KJ2vfHOr98q2VTtK5BaVw
dJTuRpHQvOAiGxxmFE0iTUOO98SMjU2szduIWCJ/kL1JN/xPgwMLJVyhDFTBs2ZTUOpdDuoNfLoV
NUByWPYiZ/AKBe6vd5oDDjpLclGkMNeihF2eYod0EJBWoI3ZO7HPmOEldLbWDppp3P7d+pKf2zNF
aetvfwhfVZOKNGzkEkG9FmQP0V55Rko4SnZaDnkQd4o3uYmNYOVXHGDIAbyS2amSyKFvRWwnj8YX
UW1d5JjztTbJ1BaM0OAZZN2pkk1xW5GpYYHi6MX78rUUs/oJ3iS+wtbWUtN14UeYOLuxo9Mjo/5l
9d/uNAfRYBePyEtLwmLHFXr+X04BX1jLE7r2JcULlW6nT4x2OXHkb7KPI+BZT7cRSrRGDqDWkFpS
3gJrp7VwIgt8Tvp4p+afZkXE5CW4rbzavGlAXVMKcVuJ8awVL7ElGrJnd+PGVeXLa1QbR0yWINJO
t+OWtULqAfXlvbAXmL13t+xwsGMR2crjDmm1xWIT4aWnE8jZGK7c1s6SPcQ6upMtkD/qtU3Tv91F
Do/AQ2bFqoUHpajeG+VY6USAeCJH0OQgSFUnhFNjlZ7i8ADimk1qPqX9P1r8jWK5IflsWrFbli9m
/dTnmQ0mHXQmHwjy2Yn+OuqbHLMGtNtI1h+VAH8+pXx9TpvjgmQNVp6h27xSQKVQJ19uXwbBk8nX
59RQszq0XIOts05t7G44A3hF+jYiI1wUFM5xX9YrHkxFniBUbPom0Zw5lYLbaxG8y3xFTW7MdIpy
3AbanIxo9juwz0gNBlL105CZjoJerNsGRevikERBuwxJJQQQbISS6MdkIrY6/uUXYj/iwqnp83Fe
qYJnSZXb4yDtDFAv0HYQ7J1oKZxPk0fRSsMWS6HrEQwm3bxPRLgr8gx5rvPEbCMppbhmvVtv1zt1
Y4T7FASVha09JiCBQdJ6J7nNWzXfSaWdvd3+WNc75i5uE4cjRZPnuoTef7zvqr9urZdudp5S67y+
9IkfVj7FZBIa8ln+iUwHazrjro+DW0A+QliHvV77u/gxHOT0NFqmKMVXnRxQZg7e+MgG3Du/bhz9
TBwQbgf5IQ0U2RaS4jCw/ncw/406vZviYugYqmjB4jW7+p/6Mar9caNsp28fGeh9em4Vf+jt/51K
F4+8pViaYVBFNWVu0a26zGFKI+BABZmDqfDTohaURq4+uT9NfBApXtyWqDPlEf8dIcA6oh8waGRR
2H49IXZhggsOqU4Gte/Y8KqXbyuvd1nZNj4Oqa0cjbPmy5v4WRTZXC8bXBjlILSEGtOySvF/KC+q
xFG+5j5rGNBssNmy7wbViEDeCAsHV4HhwjAXNEpFpFiM5u3DCR3B4hOjV78KpHs2dZFuUGMSl2Gu
x98XRjlgLeGGlvMapR+9j5gvc/vQVb5ADgvsHlB4b2RbWFK7GvVcmORgdtF6aySJlHxk3Vf4vs2z
ibEOcF266eufOVQX1ji4LZdeNxoDu5okU4CgA9yy6qbREG1onZ3q6DKN3GKVnBIt5Foqykpeb6i/
MM/5c3pSrQuUlX40XWMI2kHr7tC95uSNhp/GDePCkd312VzdUNpntavFXxL1edqIRvyEH5rDZE0H
+UVMkvSU39Hv6VOyYVpgxd2g2PGmR+lBVOwQnWYOgaYO6tJNC3tddKyi9zp6ajBEefuhEUDQh7d5
AUFTSMOwLYByyOXt9Cq2NWXc3jZxvZz38wN+fOALG7JZK+1ohglYJBYvhmjDE32a3LvKzY7CMFRw
Mz5ozy5spbMch7iM7KmSodXXgax/3IQ+o0sqAxHeXPXhLhbGwU3UG5BdrxCAmqPh6P2jGRpuQQo3
CxO3aM85jX3BVl59Di8sclgz6Asksxl/BBsrL79U98TNPEj/PbMSh+Zn0OO4zzCcJ+omuR7eXxjm
EMdM5KJaE4Cc8bg4xf0UgBWgxNO/R6UA7dagPJV7e/7f1e5/eYM/yIcuvmY/WjOU3GJUJMgpRbkU
c5Zu193FDbEJRvc1K/dHQ6TCIbrnCgc4eVho0KcHd1D/bfb7LdmP+yiwDuGReKlnudXm9ke9GuJf
bC0HK62cr/LSw9wUEwcq0V6dTI41fc5IEdy29OFQ/OZNXZjiECXWMDgaGilYaaxoZyqdYxAMlq2o
1ubEN6viVOtZQFTZnTVhHw+7DDds83Q1ilJYM3jvcTN39RZyAaifRtvOJY4OyhMxP5JgV3nqmjpc
jKlbQ4TJVkCqxpbT0F/A9LUI61nXQ4Wfu8oT1BTZGudRlTAflT1P+upm07ZpnrNnNoC8en1Q9Psy
20upbRq2+fBHxBkX9jkYAm1aUdAKS5VMiXHY3oXQVUTFRkD1JcAelcOeBPMd4RoxSq3oUNIjBXd5
hKxjqu76anFvn1TR1+PgBszD5WRYJhqw4siDsBcxSnsJM5v2Ijf/ej7lYvfYT7nAmHbQJujk4pVl
JePSbQ56E2hkTys/OYwpimsjJF60PfKmKEEUq0sMTyZeJiKdEDzEKgc6a5VK0VTCUZ/kTWj9YySZ
4KX/gK1bF5DDmTyuDShoGMxPRaocdLQzOnirbV9t834/Zfso26NyZLqa3WzzXR/nTlWccWDTV7hW
5jdG2CBtI18R8Z4y0Ln1uzhQ0uRIskp2fdhQHbtAxauCQR7iIBvi6d68Y/M843uhQNMNv0A0JSFy
T3g+EUNbYzDF4QDMvv65QDZ3hKRU8cQkNyJX6EQKTjbfWph2RkvJgIeUOSjRPnfxkIbuGiSMXxYR
Q/MinchfemC8Sroyz7RVWhwuMOZ602u4zffgQA7yDeqDQfZy++5+qJfc+KC8UHpUa2FXDXCLQN+Y
b4HAH4pJ38rvkpdiBg5+gpM/dMfsGDoil1mAUTwLybDWoRLJEmxOj4ox2rE27Sh0rmQE2KHxdHuh
ok/JgRQaU+umAj/aqctezDxxomHyZOmwZqImHRFGaRxGjXUu9xnBjvZu9BCeWxR5o10TrHdM+I9C
YGP+nj+oX5GGebdcWXBBRcvkkKlCOlRScuBGHZ2sGVkv7KuC/sYxFFHhirxMjYOoVGnypqzwxGBM
PCAu2Qw94Gh1mJJs5ObOsNP/uf0N2X+8dVY58BmNYqgoyfB2DhjYJN8WTdrkcepR9VSs74bcCeyJ
ciN8v6HW9xWhCtBOAU8Oie02tlPkD9H5+9b5H+1k0TY+R4/5QeTDC3CWb0IMkw4dhx02N99GG6gz
bAvQ9qU70QysKOXEdx6CgZyqJkH25weed3axy49MHJDa+b3qJf7wJmriFDyeOucBIZU+DnMMd0FO
E1un6DsMtc3tgyI6mzxvSKlK9Wp2HxlZkHwy7cFxEwWzs8KBDd/qQ9rYIjQTJAB4IhHQYQ6xXGNZ
KkhKyqhxI9k3dFG8IzoXHLhIUrLkyOr86LZlqj2Tr/mFL6QjEeAITwvSkUk3a4LzR45mYPjNc7ht
9/qBsUgytTDJZTwawjFM0dHgIGUNqyjBiPuPVBlkcnJ33aP0eO62rU032TH6M2ZWBEmQytUMTTf5
heotBSNSpSZ4bWeXuLlfHHQvh1dVQHdcehKcy2tx1aU1boFybyRlXYH+sIVYpG3464YFVj3k9Fhg
FQmzUtee2Et7HGIWra7HRkPgLzdncwUJYW145qpD7gQUU0MT3F7eNXy+sMb3VjY0l/Mql1CVRvRE
9WU/5eQhV5DhMAa3RCl3he7DbZPXbt2lSS5lPs3KbPaqwjqPztp4lGMpqCpL0DUo2EXK8lgXUcey
9lJoWlp6KvPXxIg3ZfagKYNbzeZhNWOBZMfVhoXLJXH42EdZM8wQm8IZQe+g1znzfoVOH2icjqJX
5ipOXtpiF/JiZaFCS31QsH1a0IIIDq2JuyqgWzZmgo60QJps/cvtDyY0yTli45JMTVODeVTaGANU
3Zga/Vh77MUhDppPvPSsPdy2eTUrfblMDjX7uO0yqZDik3pUv4HF2s3vphzyff1jsgu/VJM9tpjx
nrbaHhMgh362I0iD3v4Nws/KeWZkseQ2lpFYTVGhrM4h2m1Y4/38LB6TEN1DDmWMmdBaLfBVOyj3
FWoLAbPCzmbrrlwyG2IaG0wzuYLlXXswLreYQ5q1RY8TGkFzRObznbxj3zX1S3/eGM/lVymgmzow
vohciavRy4VVvm2zGNRO1hmhudyCtnwI5k3+KKeu5uqBgTmDDrAK4n2XestLI2YNEOACz5SiUrmi
WmUmp/rzCpWvUrUTzNyYpwHnepc8rbsPldnSjt9FnvDVKu/lwjlIatZk1hvD+nGawCSYfh4OxbO2
DTfSQd+F4H1V9mbttc+ibtyrEfilZQ6erJwWOdp+2Rv9wd7nJDsLD+biq168azaCYyXaYg6g5Gpt
20aniBG3zFr8eULrHIqTbKSpRD57AWe71kGGVuSLCM4zT5KS0TbMhxh3aIk+r/M9iUsXdI47SVRW
FtnhoKnVTcxrjzrmCsvdTJ8bRbmPtaexqgQT+YKHku/vBK1sBBk0rCddYrfW3lqj3Ayq4HMJgIdv
8LSGwpBlIiOa0FJvnDXHbEJHK99mo/WhJGyPlvSXzwnPjWKs87B0ls4uQnEvQwcm3I476uY2Xkw/
QdZCFyGdYCf5bk6VTImKbi2Wn8GbGRRB+dKl9lJC/QK+HNJxXn5oU08rBV6I6OXkuzaRzp3WlOLm
dV4YlC7ZJ4OrnRIENaw1ANVrC8GN6NkSnE++bzOC9FKdRDC6HulOPmSv2XN0WP6ZfJRRoZ0dPiwb
YyvMSjEQ4SP9C5DhmzZDKeyptQLeepf4EoJSkJNLjoEW2cUlz/AuRZnlq6H+pUUOaOoixEChSRms
jbgfH8NxVTCfrQf1vEKzkRXNXii0SAUOrGh/OXdolXsi6z1WWnUkiKrjgLxUX7b2oFGRYykyxUHN
oiN3bkRQiym+Q4mR+DpkGBMvfmw3xivUbj+leySNXRHwiJ4qnj+lb1cD3DrwnhmnkLUnL0XlGIWt
TDYbuQ3t1Jb34H8C/3RSC9t/2We7dZA4VyiWzKFsehhfh896tfrtlP0d5vEtnqbZJUuiY1ctaLwq
mdesCI/rGZw0FQRiK3R0q4LaztXK4MVZ/a17M4TPbkRY1DQ+5O20XzTjTg5rCCEs9lgXrhqp4DTO
N7HZCTzpq+WzS9NcvFUvtNATaiQn65F+hyAzU2Y30DWebho/2dYb5sSbfg29PPXptisgOL08qYpV
amkRpyoEh5qHujcOeq7bSPM4YVd+vm1JBLR8uyfth6EKLXiVvR8GyyH1oc08G3a0TdFJyBh5Ws3t
ReXzq6m4y63lECib+qLtKazG23y0ZW+AWF/6ooFYzLeCcgecRRuhL2o6EzzZFoc/pCnXsppgtdCR
XTFedUZTnX5Sh2eSfO+6P5kUulwkh0EmUWSlaSFZAKovmzSx01cRVGk/3f6CglvP94PGg7KWVAeo
Gv1ju77FmSF4FgVuKU+wsmhFqXU9gli6Hlp6XIbCkeZzCJofIQWyKHC0uMiq70BGInXwN6Ydo2Zn
3P3Kqfeor2xEab/b+2bJHMPkaJKyrTp42+vyqVMrXzEVkRNz23uyZA5AMKm65ksME73Len6InZyN
HlLArHKwevM900+EAN3t8yB43S2ZC5fqeK57Wcb3+mG1c6TItu7Lx4X4kHrwVCQ1k9he1E3Wi0zf
dmUsnnVFGlQSyy3SOT3SOUxvqgj0B+AHPmDm58+iAhA7Db8/eJDDtDTN1BSFu88TrSsVIngo0NK3
Jkt3xWgFa1j7VkW8OkYtoXqVDPJnXvhPq9y17sksRxVRklNios3QXFroykp2M2r2nEm2jv4YZNzr
wnINaIHWoJ6zkynL7Lb81mVUdMSu7/jPH8NlWppoLeUppj9q1Fln18hC9LYemJ8VN/X+H02l15+m
nwY5J8OSuj7LKPa8Z1ldzMsEkpPvs4N2Gp32E8VzqJ7MyBZ6VqKFcsjQGkPzQ1RqRPaBuE1gJccE
aQ8WDtByGx9EzSv/8kb9d6V8X1CfqV0pGdhaJp/GuLV14oX/tBvNDgdbP1Tbyre2aSHwOq6j7U+r
HGbEYwN+xhZWy8Eh1JtXt6ysvRFvU2UUdHkLrg/fHqSFZgk1CHAkSSzRMOVu81zP47YrzgQZw1ka
dkb5VQBODHxuXFmVfeaLJGxpGWgI0qENZhbKrtDIDi+KIRXeYH5v1ad4eIwRjyh5+ASWWDsq12eB
fbZ9t+xzjkdOqTZV1Igw2vIVCjl2ZuW7WqUosRrx2TLbz/Fs+mmvgEpsvJdUTfIEP0Bwf1QOs+iU
VuUS4v5AdXHbeExsqwNxH7uzUTC4LPddBqLc9wd1wa1lc5jV1nUM7cwFbUvg5Wv1bkVVpIUDvWCE
WEaXdEw6zPpqyyGXmocyHyIXE4zfagnijIUUpc48W9ZT3evrazH0rU968MvTAlQZdQPqHYwjR1WO
JMjzFK2HutZmiLmYjjqXjd1QbVNSclCs9vsKIUbk4F8TLf+q5/07y/zok5NW9FPfWHdznbxXJbzd
dC03GhmpPdX0TKVetdOlUe0RlZWuRPcPLVxN0u6j5MVKTK9MdQ8/w47j0LZMyQPtl5PE0OQFx3k5
1vtuVTEzXStBR0FRmFVQfzUlQWD0L2HKz2vL4TCJzXFte7CaacuGGGFq11HqzuourqLNqlubolLu
wjHcqMan2wfqozp+69NygJyBa0lejCU5ZRa+qBw3d3ld6e4kf07171r2mCyh3YY7BU2VXRgdxqZ5
JMaDGWfeQHK7j+/jtnFNCSPesYUB3aPM+liHKBijxMvLEbpJWtIEE8ndqaztJi4dK1qcpEptrQWB
MqQTamXUvAiqQXahId8GJqGGzH6pw080TFvK/ulTxVGy2ZGXl6g85IkVTOEKP39CxIjW3ITIoPhO
PH00/sgh0eAdGCq1oIbLvRpyTU2SzBaYk7CQZERHsFKAlDKrLXDBosuHvBNVQSjQ3fWN9jnqN6VE
nEFOK+f2V7o6NkV+/hD+MZHLcTanGYRVWjC7nS3v0CHMGpBy1wDRg8PaTfG6+HhU3B6X5sSmNNBv
J0Ifhi6/HZaLn8G/LjG6n2Qm7pRuw10BSWKbcVjJRxIsYK0LoYrnV56oG/1ql9Dl4tmjcAH6ip5A
k1jv4BZ+Ht3sgWIyXS+R2pawbj34Vr80LmswKTO3OcZn0fzn9aTMxaK5NyeHAA9dKPY+3daKzSay
1X17yl0k2bwisafEhk/sju/5s6hmI9pu7rXR1Xy28hDbjZe8XTO7sDY6+JYFZ+vqm3axPu5JaYc4
r0qmNKI/Mn12dLUdwGUd+yBgORrO+sYqCOBy9OlbcpS23Zsm6MO66rJc2OcelzDshz5LYD+cN8ME
Jl/1GBkY/K09Uavo9djmwhQHs71ULVYY4lOy2Cb/Mj+mrokGHhbV1LvRAwunUzrNi2CDRQvkINZS
UgVj21hguqXgd/R6nBgIT3ea3T8yKoHR0T7Tx+pu9rqTdlwdENH400v1ptyHzrIRHaqrimaX14kD
NYMU+Zxhphm5cTOoXlpXw1XG8KEOhEeS8aS5Mpg7M9zrDaiiWQuX9RFyMirF2lFTN1SFyCI46Xyv
qp5O8zBPfXJSIMxE4y2GI2ySvN/+EFd9p59fn29RHZOwCgcGokmxGzv6taHvxaTgDbMEWUfRajjA
ao1kGGPKCmLVt6WTXXkpvRqiELeXc1Wi+uJD8v2oVgxWZ6YsjsY34mtOF/QbdE064Vn21P1ywExV
do6P7Rs74LJb79b3dvbis/rF+iKsfVyNry72loMqw8QEhJZJEaKd2Z1Ml82yjhhOXNz23nrHaK/g
RbzuMV0Y5FBLHXqKpjiFvYj9Vt30G9bdxbg+hWOComPD4VNUpOssL2F0WsDkNbZdMMpzoGqaY2TS
QarW57laNymcVbz88FzLbKP8H2dftiWnrmX7K2fsd50SQkhQo049ANH32Tr9wnC3QfStaL7+TsL7
Hqdj+zrq1oNjRDjtJACxtJrZONAmgtjYG7HZPraz7X0Qwb0vdRPJCjQj2xAWGGfRKj+F9mglzfNk
dr5i98a7c3j6zaZ/C141dSODrsBjkznN1rG3rc12sQ1bZpxYn/Blk0/L36/sXw/O393cmxDVpEIN
scDGN8+0BFb2vNmr/Yw063f/Ky72u+foFrpqJXbHIqcFHPFxwtylW4ErEXtzZ6J1c4HKChmwV66c
t+pugnnnNt5iV2tp5yTtsTXMvDc0CZattWLcVyv21C/J5WomyRZ17Jfx4s41vvPE3sJZQ9GSKDSu
1zjfzNipcNGus9XcQe9O+Yo93DnevVO9SaOgb5lVQ4TjKQe8xY670Vi6uQZOP0wWrKiWDYuP0tCu
1n8WckWrxyp5EvVLlcCOKLg3mv5l8+LHCrtFvVYNMnmYrMx6m7CrXotND4BRur0XPO5s/bdI1z7o
dNKnE3Qj9GsVvTZC7/vWcEf6JWLdHdjCr7vf785pvgPv8uSpNmOzKnEwvsoeuhVZJHhiAEFd/Q/o
Hr9OGuHaiaG2KSW9Cb8M/cqMcrDeCJoxfVj7IDMvhMKkO5DnKt3bZDnE4YkmuSuD4fPv19KV7fr3
kPTj6DdnmscK7Jouic6ltje1YSy6aukYW14fy4Tvg0i5aUUdl0n2GYO+ZTUmq1DkC40mq4bljCxH
L0lhfBCDcc3Cp2aanjKiFsSulr//pv+PSPbjm97EaU4k8M2zyup3CFDkFc8ZEIMzox1yVf6do/16
uf042k2myZyJ9U5zXQHtJoJQ1MfiWZzZZtqCLAi+XrwlZ+cter6HGrx7mjcBOywsTqt4nPvII7BH
uZ99DPwvEsyf9OO9ycsveawG//dZXlODd+s8tUcyVWU7u259V5yv0AHjG+0Vm3wBbazN76/qnYt6
fezeHa4NyVSKJI7OtWn6WfE5rDo3HPUyL9O1UZT3oAd3nqzrpX53OGcYSpkJpBszumJ+jvUaItHV
E1yO178/sbsX8iYk8yKa0M8EA6b9wrb1Jl+qZ/Y0Y6xnnHz8fA+hdu9C3uSIQ62snqv5vkHWJFNq
0ZW5H+adC1l6P5X3+tP3FuW1Q//uSsJrkuU8VQq6BhIVF9DBr2jnXXuk8L+5s7/dO7mbkGSXiqWJ
hqAL60aMNvRWs5WR9hen303sXqS/d7D55+/OLB7jtu3QWT0XtoUGpoDjpCrVkUyg2/RgiUy7qKp3
jD7x4VMYvhiNOEaEPtSNvWriBn7F6Ikig7wnuvDrTPHHg3kTftKp0Z3IEOyq5DVMd3DlXo/8DI9M
t05xB6L/jUvD+0BwE3WcyNLBZBTR2YjhDV+HXpfeK7J+DXD4EWxuhSRsx9Fd1mPRtku+HfZqVwHG
FuythXqK16x1nc3/hh3z7qxuZSWIyGndzHLFvSSLMisX8Lvwaovee/rnFfmbTfRWUqKY0i6BM1R0
pXMUD8lawUwJ9NxZaHLGptAn8Tm6xHdq4/kh/91Rb2KOYmXzXYasyIBRC7/E2l79PqzdO6+bMJOC
jBNaNMGANf2TAGysJVKR2A3k2++Pcy++3M6PTYoFGJtY7nPybvg5qD9zM0eu8kUEb4Q7p3X3cDcR
BhSKJCQEG0O6KZ/yN7WY/ZqcVQ2tGtCM7qH85mfnd/fpJsREU2mAvNwhnvHRx3R8lSkOjYq1o5N1
YYDmJJWb9/zOQPqaEP/usDchBG0gLiwGo6fc+mKrL22NOiHdF0XtkjpZ8eCYhdmxGxZl/+RYm9Y5
TOPFyndF/FgI9mzVKzMf3ERp+EjZWyVrV8IDcIoBH+gctwMKS9Xar1nsOsaFj6EHJ13XRFeu6T7X
McZaVuEGxPaa3lw5NFjRmKWeFWlfqdTTffM49kAm5KFHgBkLy3IxtQpAiAqE8/bMlHzU0HRuktgz
qxa6F92CNu2dwm3OrH93hW6CHoE4COEpct+6VdsySBa9Fe3bur+TS8739zeHuZ04FEOf1iKe9zO6
Tmo4CxoRXJDs4zTs4mK608q6lti/O9rNYEHGWistEMmVTr1STw9ChA9jMq4ijvlGzsEHztJpEXXT
k07aL+DuPmX58OQk1ZZTsQ7pTqpgHZggisTsY5e3i7KBclw1gngeQzeyxwRrRPv+sbKQKtK3LMo2
tRm6gULCWvdrbe6j5lCZGzEt03g3Gk+FWblJuqEC8EsLRWmdYVGcnSh5qui0EDTf5lS/GeV5sGIf
ha13J7jMcfB3V4Th5++2+NxM/zKEEOG07ZL6I0TrvaYNoYINm7Ih9FiZrakKD0X2UEetB3PURW3S
O0HnTiy9nberTEsGdkwE/zsAFsfiwUn1pm/FMiyHOwvu18yjHzvtrQ5H6mjVaI59L95Yy/JRuc2l
wTTYhxQx9Bs02PXWNl/Ug4snPB1A8FenprmL4r637m8K2yiW0D6fHf9MO30TSbbtCKgiQbokWeui
X3Jn+PFrmMi7s76J6k1rWqRsq++7MAhernIzgaEahgOfoDTsroEGuocZ/6Xc87sUw7wJ7qzgtlmb
2EqaBfU6x7O3jXC7BXp6UIcoMNU65F85CAIlTA8hwCQ6T6NE0J5VrGDpfb+be++i30T9LtBg1vUo
H9PoszQg9IQSq2wjN4JUadfcEya6u9JuQmjFp2kIars7qVluOBnLz0OC4W4grAKPMixJwAWLgB2Q
k/kM641NWMGVJZ+gv92aC5n1H3htuUGP/2qBlq2IN1WZcFn+Mao+/j4M3Lkwt3MRzfuwAR4AvWdc
+j5N3bx7QI7tAqSwJsE9y4dfQ5Z/LMbbCUlPHLiqpdh922W/UOiEDjt+jvz4lHj1ogd/yH5FNwnc
ynu3xLwTaG6VPDKT5xaoL/PDr9bytboYrzrwhV6XkTu9AoLIe9d87Q/D2t4E+2k1Lkf4NBWPUeJ3
CmrLXQ4sidtDK/Bs+WxleyHxxEMKsNW9wHzvltwksGUDV2Ft4YFlK4FhPLILUNnss1y0C7kCtQ5O
pImfe8P59yvhXrF+KwEyjqohzmya7qhPtvMGmEVffNakPFox4mHcomMq1gXOOCs2yt41Ub658w3m
p/D9lmRY1HGoJSQUihioFjePjUWcMCWkGA6wr2pccYGAK5aJ4Ts7zJkwRs32zYeEezwC/eNu0+d2
gRiWQXFsW1AbiTXjtwcPOyNQwu4Pllu8tE8hYBgelsNnfaVGdE/yz2b2aLzXUrstV66HlVRQLplA
v/AmMWFFWMAM0NQHoDWRD1gLI3O+X9f/+DL8Z/itOH+/gs1//xc+fynKsVYhnLd+/vjfB/UFaOHi
z/a/5v/27392869O5bf8sa2/fWsPn8rbf/nTf8Tv/+v4/qf2008fFnmrYCTZfavHh29Nl7bXg+Cb
zv/yf/rDf3y7/pansfz2rz++FEio5t8WqiL/468fbb7+6w82P8b/8f73//XD46cM/+85V+23r//Y
qTz8WmR/+4/fPjXtv/4w/gl4rmU6DrO5iTswMwz6b/NPiP1PYVITuGghmSlMNrO88qJuo3/9Ieg/
baB2JDW4IagBN9U//gFtnvlH3PmnYzApHNOAAK5wIKrxf7/hT/fqx737R95l50LlbYOv83M4sLhl
McElPGrx3QAiviXyw75VCQF4nJd2xZ9WZGrIALUXbmKmYbiB1co9eyyhL3a4vgw0LtdlbWXHnLW9
F+mo35bAW72QWH02g+meojS7emn9eGjn7yds28Rlk9JAs/4WpQmwrZ3mQQF7yVK3G6F17mUmPYLg
aGKgKRAgzSZYXT9eXwpmonmekw9Vb+CBUrDSqA3or4GHDlHyKkc6XOfmM+OCuk6L9GxgU+nHNAG2
z0kuZWqtMqLrPe5b9lSPeelFqZNvWi1PoTV8CfuGbgrRWNtYULqJMhMejW1GNQgqiVpWVr/qLKU+
NwFEqe28KZY85Z8LK2xPtvR6zciRhRqqDFD192cPkE3ISbxqpjZ7YQ45i7phbto2hljJcRzcoRND
49Zlguw/S3bF1JONnXQtirooOVXKnFxbGx+TWKjPcWk3bo5B6k4CqwacmvVi8FA9ZjbAPgbXOyVy
x0+LKXmB5p9yWdRLH2B5Y2lWwKEVslf7pneypx4sJ8/qTGr8dW61CF1p9Y7txmn30az4cBbiw6hU
uOVdPa7KTjgXR4OXOGhn6cBg5DPhzLWquvvGhfEn5W33bBtlsJh6NPalqZalDYtt6YBik1SgTVdm
9pTRMHkaF44OkDiOwG1YJol8lFVqM8F7cBn24UNR5T1uQviAgSeghhGL1qIVTynwh5eKo7DNjTDd
s6LMl0Wfo13otAvthNGqi+hwbjMynAd0qHxaFafMtEzPKZXxZJI63aasJO71YyLC7OSS1jkxjapc
xFVwEjX5/qmjZNxHNNvKMdzGYwmK21g4vRcOHVnBu14aFu6sKqNdwvLNlCS+sKfpOW6mesV5XvlF
v3MSe4JHdAixrfklnzTcOYg6DE3YR16JSLIt26JEwSqHg+iUCSOafvyQTi3zSZkoz7KQS0lDokHa
N5eCj8M5icmIiVDlFhPEKniQNqexgdt7oYi1IWH5rTVsGKC1ad5j8g/gl90E6qtRZpugpfaHuE2y
BYjQfjM68tFg/DGJeXIqt2o06/1Iq2aP2zNtSW+uQeHLswpoArzpc4k3cNsmmhagpXUZbhmzyK4N
zKfOjqd1Ld2cLftKXMDrGr+MeEPifnojI+DrWoVu1rTo7XKEEsUtvWhK2LyHaiiSJYoZiC8lSl5K
vRAiqS6Kt/Iisjg9lFZ+CCuCtkUwAX8/FpHhapH6RsgerGFqdtd7l4bxV6GeJ5oFezrfzBx/ETtJ
vnG65miXpdyZuTg0Laf7bn5x8oG4nQy4bxoZ2QXRCA24vBn9Qspy0XZ1+inWJZ7kunqiQwwkQVj5
aE7TZxjAjS6QpPGnoqjOYZpFn9/tLn/F7vex+gYwM8dC6cxbhmlAuUGy215ukOhRQD6z9loj0Psx
7ot9GDFEHlMe+HBKpIpPAXgiz6F+ILVJXiq7fC1VUa2MSzdNzqnijn0KudODgpmzVRwjO8UwKv0y
yvAxaQvr2U4DyCzKZBMMdrSoin44yDRzf38i1+n0T0FdcuQijmFKYUBN5TYXzB1GAIqmqYdQ2Lsd
yXtfT0Lti779FkYqXBeJxXBueBeGoIrWVdf4vSDcJ+3kvLV1upSDMs9EwfWsmqYMvJd69J0+z586
K3oE3MPYcdVtLEPyPYZdAP466aoLh+JYtXZ+ZJVd+QaLoUptjGyf9VPpWmSMPEeU8Vab9ZvZFY3P
phqmfq0jjlM2tn5kk3Dj8O5Rh631Icoi26NWs0G6WbxwAGdLNX7ktQEZI3GuzBBPQknTYZm1abGL
dVfsru/S+R2wC/9//QesDlxUx7IcA5eUGSD4/9xxodAsyGpapJ4x2Ti0YfPyjQbU2gUS2MtO8M+V
pA5EehFq85q8mtYIR1wSjIVr18BqW2Czw1N2V1BheyX+5sA71XnjqItzajjykldwWVBlyO6MDG8A
svM3l45jX7d5ajF6La7e9YpKgk3HLMfUS3KGwrmjxVEHK7PK+bGbt4qugfhu5I0slgc2L/ZIjY5b
2zhfN29avYYqwFsgG3MT5FGMddCEgISkcLOkUX4esnvr9ypS+379AjZtmNDop5w7kJJybpoeuYjz
IeuHDFP47kR0X72FEcbVw6SCo2QvaOAP29po5BrpCxZiaMEZRfNlIOb2nMnkswyDlzFu7I1gOlkE
KuFHWjOx48G2583yGrogXps8zJ9Sy3YjnZdvU1UvuUX6Q5KQ3OdWVy9gReosDGhN3SsT/54YSpty
rKO5eLDF3/y969YkNIZDgVdoyZ8dJmpokGfscn3HQtgMZmo6tlVNX1XQ08WEjzuSlM0ReCvo58WJ
2jWwwDtW88sIy2IklpJ5DzG19EthhNkDMqg1PE6PcYVZimHb6H7W1XiuaPpGSlZuQ5oKL8wLKFrX
1q5raefGLMnP1pDly+vfTa2hPQOO6j4ftQ1iXzt6GHY94SvU+6aKmFhFjFBU4Ytq6INvraiOUVna
FzugmN4M04MKyi3hUfs6OnXoF46db8tOa7ArUn1kZn2RVmZurp+uf6+lGa9gTI9tOkXhSo3E3l7j
DjSw1yatamOjtAXYYKGqV13XXh87DSbFVbQaYtvYlRavliQukJKFVuEhNDjnAL45fhy34CWq8MFs
exBKrCBe8pHYvpOl/b4ZxGkIJ7l1SJ67QpLyLQ107zrwHtXGYD3CglL67ZCr1egM5Rs7VjlqzYQY
1kLDfAFovmvow8XutzZNW/d7kLCE2XiCZcUxzBxsoKLr6+XIGrqmOoasz9SPH+Ew8KGj1MYpxQZI
DlU24mvm+mSJyk86Ej1QVUQPaTzeGaZcRXV+eswcSRmTpgV6o+HQW488UiNoByHWdqs5UeC7215i
sszt2h4kaeTND6muk4cuW1ikiNAyb+N9Eufj2kb973Kj2NRKqG09XwpQ2XziGEcmbL7sCl08pg2Q
TB1BUhoMDlxpI6vZ1mafecwJzefrxyoY3FiGYez2zj5IE2MH2+GnsiDOMZpiwy0cAw00NoUm4muX
YaAkjX3I3aKsJhQPzE9NO3y0BhhNtrRMthGn0eNodxdo3UiPpDTeoHkqzokmvt1l5QpkFI7mcNZc
jsiA6WKY076x5m91V06GH5dluQLgnW+GNrbAPqnZurTIW2V0w7Hryreosqx9xfsPstTFIWjSv15k
Ph5Ua4p7M9grePL9LbIs+M9IjjLWxlbKrkO/d6F7UiLpejpCd6p2slXWxdvBJOPaVKAXuwE1VxWk
GPa1FRtnM7bEspcVtP81DQ+TKJxjGHWoIoWOn8PSVmCmxGwRNcE5McfwUGdYnEHbGgsDimxojqXx
Bpuxva51gRFXYnR+r3Lz4frOAFcrjx2/7YizajPGniPU1n6WhMZSxqNH7GD8mJe5VzOqHpvr5azt
jylKKVkbeMznF0qEszOrwHHhjKwOXHfOpSfjlyxP2QfAPzxK47c8UgYGJ43tm2VJNlYh4g+D+lR3
SnptFfcnnYBZ5ES589IVHfFMo52HgDl1JxREnl1P3UtfGqgBVVbtqUw/a2BszzKn2abhBa6C8VJL
tuuYsF5TiKX71B7tA7ZiTNYJoigqIo9llobdMFzL+7ZI/CKItgo2B2sdDnO9CGds1wyifpHyvp3g
QESaQ5AspzgO1lOb9q7docSx7WRVl4xviArYvs3ScemA336ZTIAwhNKYBgPK43HajVvLtg2Xylwu
gPgcLWxIC2Lsqrxjn0dVd14skZ3lRccWoxGai1yp7NzP7yCfjXKuDNNDxfXkh7aN9C6Om1PV8wTM
OzDAuYCQYARFITAubbkM67w8UvSNl3PsNytnrTPH9DQNmpOZliia0hMlSf3SSmczCkUeTDnFXs9l
Frgq40tQ5oyn2ER6Zgdhv+7tyngq08BZMmIR35nTr0Dys23xct3n0LKdYvtONnZtNf/8YKBlYcIY
iRvI1dH2+zkb6ypBsO8NyNVLmKEHVuY2iOb7qdb1plNTD4FEXu95mc5x1d5QyojP7UavZRPAiyM3
EB+QjX2AweqbsEzl0qB+E0gUXmPM/GKkss88GIeTAA0DNw1sA7aVzBo+sryFCprTAC6Y8UdLJ/UK
PEKxJE3hxYnoPncGnh57bLMNeggXxsJpH5os9x0t3oJSnCxtQ/ewhGvl77N+8+f+K9I8dLJMB3WL
BVa6/TfPqAEZqjlUYellabsuWBO95X21HMue7uHUba5Uy6iHxEBdYsxQ0j41d3S0Hb+rJrEcjTze
066qlia11lIxe9PP+2lipeYGW4dzIX2SQYqyz7+gxF1VcB/1UKWCDwjKlx8XfD0MVn1QyaAXAegT
S3uyLT/BzHHPctTbVhvsQod0GxnWyi2MxHCTkkBEH15zd5jH6NL91Iq+XgrT4IicjHOBGuhmdWjt
WD2SyMJDpUvMdlfFk36qMnCG0L/Ryx71z7Grizc7aW2vBRn4hLZyt6qd8TyoPvSvPaxcS2d9/Wiz
atwpkwy+ExqGa6P9s4EGdvsw1OGBhQ0oUK1BXkSAjb8uSHG4fgzKcsk5exGjxdGMV4WXT6XjBwFH
EzCSAOUPKrPBN62jZYWx9r+7gEirP2UtxXqTwVJWvIs8kfGHMAEr1bRaE6an8HutW4hKoAYJjPFb
ZwgdeVyO1aqGwko5gXI8dGG0H8eEwaIk4EcbJtlz06KtyVezC6CBMkfkaszC5dA7IPTo4FtVVqRe
QPJQbYgwg931JSfDtNTo6rhT3g1LO+8htxAVxWtiL1gQPWZZyP80aeKOojG+lpiLFU23iCEl+Dbw
oXKLbjT2UzQU7gC35k2nK9vDOD/fZRQY29x0sgcYj7iV3TsPE8T+FI0fSmQYC+RpEo4cSEPiuIPj
CalAIDQitdOVhM8qRfMKA2EkLmPYhXuHQQmp7yP+ko4oz1I5pBfI68GaKZO5B9hzulTgQMRNqJ9G
2egnZFauGrPmRHW3Dps4XafCwPyupXpVB7z2Ffa7EwPXF1APJCPXj8YwLZKSGidajGTV1mJpmH21
d8S4kZKEl6H9syAxXXxPWrLIQFy6fkeZ1bjFti6ByeuhcdZZ9G2MoswPexbvaGbAuLbovybcCQ/o
GAT77+FWoOE1+07ML8hOvgQRCgNiOu0G/s36aKBfgV6b3W6NPJCLeVM86y74YCbjC7Xi+oWG0Skr
4/DNSshRw0OVtOWprtriSVm4BX0CzZgSXGxiQVlChdWFhql47PLmoxFJWIhGGcjj18V1/awb+4RY
3LrsmpSB1UMW10IYqlQPGTC3rqgLeZFjAzOgKdip+eX6Dnsh+D5TbbiNQ+TStmW1cSAmY4xQ6SKi
KV7BEGpcsw7Hg6WLcJkOlUaZrNgibG26JqlTomrJkGkHjVtVSf1qAZlPSfgtRt7OquDijCU9ESKT
U10gP+0GGABf96wO63gzJkiudUi4VwxNuiBzTdhFql+IdO5IjVDr8ZtiajwaQhsAeuUAvCUFWdGi
3FQWO2XgLy0Lp6Dn73cmUVXtmjxIdnHIJfBENdnabeh4xOhNj7CqPF9Lo0mpl1FWD6RA6zG0af+S
N1WKZyl2xNZAw3lXB7m8qASPE6j7qGzmj6KyxUUnXeURlSFlNojyDXhlbCGPYeyb2HQWIjfiJVUj
wq2VDAejHRCeybPxFugJxOg8r5R7jxz4921XoFzF0EtyzEYw77tpgoRhpPEnKr0JZdEDXMQ9TmbU
D6oLv0aqFVsm3QijcE6B6kqfoVW9MMwyW0g0IeEeEqATWfHigQfXcld+tZB2ukadHYshA7EUv1kK
q3kITAqNiKAq3ywqNqqh3SXprfW1cFdVkK9bAlQVHIk/ppaKNk1CuenKtF/qCVCFdCvm4BYPCriw
2EgXFi/koXFGeRgDI7lTy19tCH7KRXBRDIMjQ7cx/JRiHhK+S9KbpGoDViNrbMoJNsytbHbT/KIm
h2/H4HwtpYYg0hvDgUIukgFQsp2IbQxhRZe0GbZV3PLHms5SZ6m6cKG3Vk7N5+vPcQ3XfdZukXUB
W5boZD9iN5ZWc+6TKjyorIWv6SohAnT5RmLAC6sNcuz8pIWWYhOYQIJRGhzKCdTrFkIGcRhnX1Qg
zlZMsxfTsDHAN81jm1nlTgxGtmNlNK0aaiffB5k/zTHf91fNX+zKErmJNTcnkaXcdtAMGlFU/LhO
kWT08xixEnFw7p2h2fiQUo1SOUTu7gz8mEHnDntvh858nw7nUpULlOYCsLys2Jn4Pc9K1FBwsEx7
UzG0Q2Aqf9La+HOwY7FOEWgWfdw4S2zE4ZLnZbxLSSeOvEJu1nE8qiF6eOsCyg1m1jxPc0VKStdG
irBIsxI0r6jTj2ky2Ni++mFDy/pOj/aGsn9NUaSNoSQmx7bAqPFm0ejcihNDYrphaWEui3Yo9kE7
YhNNDdxgvJjc8qeuIq/aLr9SGyZ/WADj7toq/N6bs51VYMcudE/FwukG062dABQEYbWH0FSHqC+D
TS+yZq/J0N5JwK9KIj8vejHPSC2Lo7uIbt3N958mIToJV3ivmSxrV5ZQsecd8a3KiR6tMsWLc6kH
ewGKS5EsNCZGO5ZU6A8DqLmdhqY5XRcin88eswni17wKfV2V1L+2kBGEdlNnPNvDZD/oSrwk2hk/
lgW1vWhoin1K6aos4/ShoMGStWoxphwR3gAQJDUMtoR9otoZaBXdA9dbfxvpCuAcAHagHOfPpLyJ
gUbKOBbfXOrWgPrFQ6x215eqb/569+PvLF3nni7RgllHDsq61kLDu+usY53z+tIYIUipesy8LCaZ
FynEyGu3CMJuzVbHaK7OzSfT/CpEVT9cP2i7g0ppEDTr60dID9Rbs46oi4FssfneFsd4Yxeqelij
QwHXAUgUANNa2ifcM2MPBa+jtJtwn7WKBC4PCLy77DdtT2p9zY7yqA1WZFKpH2FA+DAk2Iu2SdwT
t5TdS0r6MnTRmWuiBrOlVDw3ZiI/dFJA25Op8WKSwln2rUMXZV2pZVY6qMMASOxDZm71aHyYph6F
pD2wtSZdvW+HU9WF4y7HPr8iDv90TfnCICcXtblmg2YlY3QhSbcweugw8j77PIJNtBM9W2Q1IOna
Tsbd9SVE0l25ARsu1UApBg9OtyywMS0as8ueDBYe+0GuCFPcWXdJYeHewB7dokXhIsMw3Chux2NM
SCr8VjQrQlrv+6jMjrgXMYwX6UQTusoi5Dr5xDFExdDwOetrtQkpoHLXIRjcoNWmtkrHu25YELdu
VsIZXdaQZkk4JZcCq8ELVNV8gHjERxOz4TXrUlyWGL33bWbE9eH60vdtsBwyBQQyPHcGF3pvkVsE
2EWMDjXJlPIvZtFPGTDMsfZA9eiWgFN4ckpr09dgmWMVZRuk3MMms8Y08rksh31mVT6qV7pDwSMP
yqyiZTilAD7HXbJ20gZRT5q2n9lV5VKTNA8saxcBwNenrAjFvUg4Py83kUQaJjYFwDQs629tyIDk
SdLAA8xLri3aJjfQqP0e4cJv196vU479qZi6HS2Gwc9pgJUQoDaF/dvrGOf5LpyKj9qOh3OVU/bQ
hZZvZKN0HcXK1XXvj5QjD51gf96puX+GHc1RHLEPIi7MMhgykdt8CAA8JSBVms6lcJhsVRRAqpzT
V1DdmzUVsfCLOgPjfn4XOqYFN2UWwHZwXASyt15MJJVHiRYsUAb9n7bRv+XtABA7Oi3HsWzZwimR
RaVtaj2mhC5504gnYYLv+38Iu7IdSXGs/URIgG2WWyD2iIzcM6turNqS3WCMMebp/4/I1j891aOu
GQlFZGapYzH2Od92UPaNkJxalXgEgUmLrn5KBXF6Twq69YsAR2OsBwSDtMOl78TWkAoCd8tJ/Yde
m/5zNwQjhrOIIQaH4X+/cTXGMYXTK16nZl6+YUKvo5LaIHnK3Y6A+46FdVk2l0WExAjOH4S4pQIZ
JDCVDXjTUnHAmCFE8pM7bsOxKC5WSTgucaZUPGJYzcY9NjBsHG+P4NiC6DtuZn648eeznew1DppH
qmz5ALPFq2NCkQ2qCN6iHFH9/XBfqLh/tRz31m19Ye5L4i6yxpgeY9m+jNsPXy3tVczvFlKdDYoX
dQoxPfrkro/8sTbbf181/+Psj0EiujSIwNKC5/r9M8v7MGfTVKP3F17S1X5aTY6CnlV6iKvS0WYR
pN7OmpELEozoxYvBrsYR+pJ4ruKzLav3G1A3FSG9jB0KocLUesfK+o7xoTqBnfnrUjtldXIsf/33
dxD8A2sKXZesQBMYOnicfv/WqwgYRksNzA/NBJZwKKP3uZjLh9ljX0DufSXGBTBIiHhUYuoeKyiF
+24e74ep6h47CpVw15ZqD1nnJhhFe46UG+zAY04Jn8r6EaKRIAssgp947Dp7iwia9CYfMHVf7yqP
f3ei1jvrcOyODbWnisXV0yz5N4YgptkDaF3MRJ1DUexURNrMGOUdwVapR8yOeFZ5kwalQA6DCr8E
kYusb62GazuNECLR/nH2UVuU7SLTz11IobnJa5c9jUQgcgXSjOxzqxqX4AcArvp8u4RN7CSzGjCE
0vOd/W0N39iichbvTqXNTrRtcYIizEttEwGVq+c/LS3vHzU2vpiIuFhYQC2hiPytOCnnoi5o0Lcp
a3mEATURfalJfpit+TENC2BOLxhAvpAfoZm/Grcot03p5VkfTuSNiyl1eJF1PcuTOkQFbCtJ9izE
SeiX4x8KqVt4wX/t+6FLUfoCvYPqgoW/3wU8QL6zAJafegV2KoOv+Aa75YvXH29PaRRD1QzKLFVl
6Z0hTP7JFB237tTb0+0yFgRqUhG+EBajN+5LeVpq6e3QQqrrIjGgdwJ1lXZqWBOeywiAgJuKUDiX
iubhblnqj9uzyPHixMHEb5Sivrr6RsV3IWm8B5N7B7N0DlRqCWA5c0UUDb0GXaex18MXVJthuAyz
LdPaM4ioXD/GvgPW3DTCgzQHT01AX0pgtxc3GseD4/h/MPz8U7ayfo4R2in0n6CUfz+DfIX60ofn
B4tqrYCbBYl7quszLMDioju/3Tt5MKXTwE0ym7l/rEKOat3tUQgJ9dxp7qQ3Di+M5V611DncUKiK
nejt5l4igZ41pI+V4eHhr000B8AvOlmnokPW67/vLv/rHTGPQv8G1gv///0dCbCNrZHgxj/LWTM6
p0E0G70UkE9ATgUhQ4MZpWgsDk29IMhg5VHxVadN+1CUTbkZCNL6hn5xjmR22ReGJMDIHceMhbrY
fLL/bKvz5umv7Qv1OOXLm1rolz+8lX8UN6HnBpSuyDx0yQBP/hsbKIYl5qUPhNgfqy90BgLdTFN0
ygM+37kMvHxc5/mPTuymyfiZxLCMJI+1d3L6EFFeNT5wM598XbJXkZMhC20XXsEi6Mxfk9Ed05xJ
Hgu8O6/6w/3p39wD/32Deh4aHeJT1DbsH3ooMIsmB5ZQpXkbaVBXtD7f8IfgFUupeZusOOlZ7p2x
LXbtHH9zmpLeIbIjyAxXMwYlxsMD7ONPgGeRjldFD42DMWiAG7skVnDllXEZbCfIkR97QfMdbxhq
YuGJe954mCCGfSzF21IPyB889jURl6DaE9kKFOIc2voq9rJpnMoDMBFkU60FPgF1fT9Tf7siG1a1
58nKYTcv7tUfZHBB0ha7zP6E8Px25GenWtQlRNK77VAsstkGJ+6VkKVqTM0EulqRfD6LegrgoV6W
1IhivgjZnk3pkbtWBPWDzvl2Ug57RrQ0W+1miSwriHWH73Z94SpobJoPRbeLOsAsbYVXdgODWIFJ
K3PkN1ljS6ASbvFIFtPsWubbDT7WpXKnp3m9sAZZky0BaLKYcNkX2Jqu1XoRPo+yYqaXqOUM3QHw
D9sSZysc3qWGFNMV+sLd8HPKA+ccdqJMoVwFzjjJPe+c+oKSzYdNUnTPrYFhr9AQlUbAiCpjahhZ
5NnhU3zkQJQ/L33TOnvHtmfo+dYUQTrc971Ru5CWUF9x14UtxvbXxZIm83kfH4pp2VNJm2tZ5a9j
LPQZeC0D/69EXb3buvOzkvmgbuvGTUwHl1xeiC/ubJu9D73clsVafJEDfSyj5Vo2S5nB2yjTeoh+
3Qjdzg7JNEzgWLxB7heNIMpo2dYwJV5ZV8VPyyrUiDCX61U3fEjd3nZ3ZnuTqI7CBrsmMviPg3Lf
33DGQlK2j2j10NS6OGHPz+YJ6aM9apK9FzTszZnGVxdi0WSWodzcqhFAXRYzF2v0K7GTNwjhY+QO
0wSCUzlgCGuMMcNeKY7uetjHfpQJGdzd+qm/mqrEVNPV5BF9hAZquht7CulHOb/DrtGcR9XoUxXA
athEXeZU0QB8X8u9mAOVDs1kv3YrzZNHC/QzdVmmIKPGA2Xj93pS3bVrC4hTpRBZBIJqf1sgGkbH
FMMUoGdAmMMqlnDy0jwQtgowzIPoVF9vRtp9R3AvOk5iq2dHo8ufAufrJAmEf6STl7xWjwyfxkYp
BGNuyqgUGXMn0Pt5Lo84/T5uz6LQA57vzrDhYMz6iQHFPy2xGpKoyOkRvY7z1BQx6u/YvneYXfnv
Gy/w19/aSojIiL+2lVDd0yCM1hL2b6gsiH/LoZlq0rnrgwynTVbkDG+GjS10Y1P7HboskXwqFRwt
Nsa2x6UW4r5b3GjF/Qrk/flFu2sYTIWfMhXXTAUobbdKNJfkDf0xqDH3seeh3gkvCh8pGANHVNsb
DLYGGj0xxDyjeqDDLvYxMuym+i4aWe6GbuInvlB+Wigzezp6b7zqMezVM/w8eL37HBNQ89RqaKt8
f0OlgaVsYifkC6MihtD7dkzPbYyqjnrjXpdzi6gDXWwJwJoy6aGf8pdFX1rto/lpavmFUegxor5T
iTN130BtIWDD4M8kqeq7YAy/N7Mp7+BYGO6Yqn6OSl9t15rHGiL+Ddo0dgxkt1xHjTuWNg+Rszy1
tKoPBsGtz4DmMLmr8cpswc4zo2Z7YhqSBFKQce9F4jnUJRI4Y2BVjgraB05jkTR+V5CEIMJzCyVq
mXAZ1tsSxvn3fsGUiG6IvjWe629zJcY0zmav4wj2xRybZhBfI4tpmvTl1gthtwAmUuAtrzLkUiPT
2u1pnJoA8BpbFV2tlo9DjC86akDA2mIu/lCJRWvf9vcDc11yASh4nJrh/1DrwAsU6S4El2viBkLZ
7ovkfD6oWUNYAUArjVD74xPMtzAw0Q8xz0eXtOMpll4HLWzNUhhp1LWbcnGE0CTahqpWz6zNL4bE
h8Xz+rduiIN0HGrvwVmxpKaIAuiRAC5MYfgtmNvo5Feu2Hm0BOxfGy8rFAufedEx5OlKtpVASvcd
9dq99IYTn4G7fVKOvUEXJ2J71JD4If6xfS4AIDx5AnP1Is1eZw9b5uB7H40E8tU0nfO6APk8QHOD
eIOV/abzfFl8aF/ipTCnvqqKRzPERRI13vKtdTXWnKlfBlZCqBNVK3Kh7XDoIkkukDWGBwC+mLvS
Rfyhcmr+oAeAoa7n3Q2qhOMTFpCXrsICiYdZXm5tFS7qCLYAF68LkrGdpuemwmjC+d5dODsN2M1T
jH9HwPr6tOLU/oHR8H+v7vCFY48PfOgtvID8o4WJB5PniDaq08oZxov0S0TRKbfa1PNIH7RWP0ck
A2+IqONbcaDC1jkQumCpLl2H+AC0ydAW6faQE7zCoPa/tkuDMCq6ILnIEd/aXob3ACTq1ONc7P6w
RbrBf4cF4JVHNKArFBEztA5IMP5tj/RwljiaQjoQ55jH6bepRIz3g1ovEY3twbhzA1FoWz0QTPx+
GGxZnyGBuN7+4vajHtHDqQaZmTRBg/6XVCIVc6V30VrJ4RAgh9iEP27PrMfPFk3wLta8R/c1kDtJ
n/RyyEdL7snwbtavH/eo82DjLjqyKxuu/SIgtASMcUM1fsM30LeW6QAd8Za60fBcAvkLxXDIfWdX
Ono6hRik+OrURQs1GKSsVT0vezLXOLVHJ3yFZuBnZcLho+LJWGLeSFPFOg3nEPOcmjp4rWiJehZ4
DP5G7THhk+xYF2Ekmr4fDPi7nizf0DUSxBLEGJytJPBowOgHIZcRdohRYuUBv7vVvjlEV9SvxHPs
aZ7AfrDe0cuS9HD4ZJCeSqjtp+ihKklW1iEk5Dh0T/gldBU8R1+uKeYGN+UBzibyVtfyWfjVR6nL
+xyszw+BJAYB8PYTl8gtXOKq5o/E7RBUwdyN0ygk9q4cOg+GNCyEPhXekEPKEkEquBTjxomDeEeZ
kkkVT/Z7X+m0A8bwDhEQQ9A5fOD1kD/7w+q1hRJ/09aMHiAyqjfYZuuM6BDRJkH8hUW1uTd2vDpG
15thHM6Ot3pwol2LpXhqajc4LXbxngo3/OVO9AE4XgoLWflYB0GzK2PqpzOIn31hw/4w9qw+SIft
IGzk21iXarMES/xmwpW6mFAPThOD+mGs2mtVYIt151X4rBDQmHczQnuboLs4lWIJhi3oF6TLkEQ1
UZWOQfEAVHk+GNVqaNvc+iWIq/zst9E6MQxPI8iZfY8dPN+rwKzP3BzHwPvrQlztHnqklCPBTtwr
oJdo9rv+86ldf8b9qoNo2yeZdOoMfpbhCimStwunZs64A0nQ1BuYJ8oHtwQHiqFMw10ej8NdZEv1
+Ui48QBwpJ42t9+G658MgRDbcT1WpRtgRg6l71U3zdnkkvout8TbO7EtT9PIuq1yW/pQOgEyX/2i
fhtagBh+1bPXxYvvIwdQmYBdYEe15hc+HcquVq9hpc8x0f33IJwQf1LG+jrpKjgDVmqzsZ277/Dy
JPCcw/bejF0Ws2I5gU6BRAn2jVfRY/ueh5/cxdCFoM6fc4zceVQU55Ixw6nNwRLZPi7vYLR7hGp7
FwxNtOWcxInXhcsGgpTzOA3h8yB59Rz0UfHo1Wx4ROh8tZ8H0KW3p5hwoB69KsaomymUe90AwcqX
Rx3V3tPtUg3NK2xe/eX2LIZ9bes5AUNygHzSfGmObt7Oael6ckPH3txVhYN+b71YCRRs6X19jHsa
7otSLTs0bvJ5muWxBB8k+jYXmSG9Pn8+1D4UjyEqyxDS90MnnUNFopPFfvPiDsw9yGlARudoUBZ3
c1Y7vXuiazE8tot76mdhMUHdYbjyKoZibgmhOl0Q1t4r564AxrftZItusS6jy+0C5GCuZLMHOPkt
xvhZqSv5AXz/3hUy/8JbB5pYyLF4Oe8dCOSytjfeHYYjeHd6mZe7IGmNW2HIgj9tprVuozLozoOv
Ma1qKkMF0wWa8t4+0dWiGRggEr2m/alr4vIcF2gMhgYA10ADTC3sc/tCxKCwwWgQVWDPXha9sE1F
3WlL+vBDLuE3KhUWiq6rRIwoM5Y5h+gVt6SPWULH2ileLEwJxHPuPYyP8FD2QaZQfWGwWFYwzLW8
vmoT6uNcR03qNvGmcxa4+mMgef7iJrSb4CTqyxIraKZJLnmXuD3k0SGcTQR+laTENxdH/HGoD+iF
XnGchZnS5FjlgdmImYXY6Yb91LhPfal/uHG1r8YIUUYksAnp+nKrImRyO12r0RN9W5BHKodwyVqK
UAevM5t4ObRWfCNLiVDWKodzkCALCdth1V9EQ5YdnK3fmPV8EKoiOMAWCevvwulOsIGkpb/YtMOE
6kZjn5ZAdeap+4UWEE1LX4sU8tq3GDlDG62KK+3mb24DOtCp89OEcjFpDGoymG/xwIEesXkhedjs
+M1P1M+n0jr3UNth+cvu5zjP7tFFE5CImqiN1WizRzIlMZUxzH6Ar2OCziS+kMVtsqgm5Qauxzrp
HO1lvcfB8D7CxYojUnFU2+ATN9wxXtp3pL9rsMcnU+y6CdzyL24McTnSAhABAPFM5qtN7QF1zBGW
D3ShAa06n2Y6fWslhNZByN4CK31op+hDVYy/cA9+Z9Ne06sh0EERu4WSsF57Dpq4zuAlhvspjgto
XUHBx1Q0mc1pvZlrSNF7R4wZifixGJezzmV16QTsnNaGr6UDwlYAdBhwIGaKTReNiOwEJPp0BorR
gAqYCOu3o1Abr2hO/QDGV/UOBGGGORhMxtgKz4wBfwrLJTpMC85H+ytQ86kepi1nUbnDiOwPL0ej
DejpzOuKZxwjaJKARpueQxC0xPAqFwQDR0byikl1eeZS/YAPHkebN7oIDcGpws0J5tskliGYXn/W
KTJnwizE6sgkBM/lPOqUjgTNlYHTrZ6qr6PKNzLuFoj5OcYmFhBgcSQViRfjF/bYBP540syv0o4u
eG+BnxpvGFMNa1ia8/hrPH5EYdCmGODwKKKqTJsq+DbqSIIALvwU2z1ZnXvlPghGqPRgIIWCOhpB
+ZDuVwkkf+Ms0NzLEssBwl9sPxiNkYphhHBJFaggXOfXXPXPXS6+iRlx47r+GGKy7Bd+j/5ijztM
7Jvc745QExzAmL+TfKJpFfhbhsIA+wWcvh0ayTEg0O09Vpj5kNBe489Hk9hpAiMEz9GCe1EzbXcg
EHeVhATOjkO+zQGRb0eg2YnuIEQdQgcCEkWmQyfeo8hC/RpixxTMmqd6xnCDVjv7nGNqAzxlGV+E
gLQLtpw22pJpvE68/jDI2gD8NELBOJeHwMI0rFA6pBgk5QJPlPCj+ntUQFhl2pqN7wu8OAnVniWX
KCyajLrL0QwCUmgVmnQg5D6Ct2lF+3DeboJZuJsxjN4LEIBp5YdH2eZXH41BMpgeg8Ens2sBW27b
IObporhMbS0PM3qo1HD3SGX/dalAOAX+xvMltnv/qY6BzGiq983Sv/fuWumBKUPN655yqByxaQ5o
9nQFDC2eN7HiL5hmksU4qrKSQBPQmKO0jTxOPTx1dqygMeyAg7TbAoZisPvIVuNJXYeorTUMT4As
4ZMvEoJRKEnoflTOFnqJPunwaXYLDfZEN9k8g71rOvsWVaROZWy2tOvzvS/9YcPrd0XBedYL9muu
TlR4ZteFPdvUZslTEqsAwVxQ0Q3DnepVkDqEY3RMswwnY/1j4QJgGsIR1hlwv3MFEX9XwzAgczll
tAhi5FzKDx5KBFqjRUqFjX7O0kwXTwYHpIJtbeU95bytE9CYH3VenQVathKDa10xzAfdR5k2fJ/T
6NWoDudQAZd6XUhnw5dxTEewCyFfgsyDg2XT+vJbxwgsmKWRKZ3Bf6LxzVoFAVXfUI69yEVAfIyi
zVevpQf6msG0NBtbIUy2znfN3KzikO5BS+CzfrTL20CiDit/LXMvknnwgqRqc4wrd8w1LnrMpa2u
lVIGyC7E/WvCXey/Ch0tycgFvDwdagoH8ujacOwpLZFbjOSC+lTXaWziI2o3hNV3+ffSNhf4cx4K
bu/riN6jhngOx9V4YtgLwx6oR9KmgcqPRkD9qE0OHjH+htmEbRqTdy+vNp6T76eIv/UK79GU4YvT
gfIgOHjAmiB2r5uWxGPBDyaiYF+Fxc9Sjhsma33wIQ4dpWoOUcyPmEP5VORg76M5BEyW+9hmsQ1i
WgO+0segI0+QybrnglfnEgb9Gg6fDp4ZDxmBBhuaVeMDCONdZT5U2R8Dqu0F+z17DEaof1pXJMaH
DySQTB86wtI5LN9cInc2r+Bm73ftVCCsWlWXoeQnA3uSN+5QqvlBtdJtrUllY5EZUEDM1XpfC6RN
JHzelK47wV+XD3ivbZW2Ro0JlTJOSwnVsVv+Qn3JNtBMXX0UwuOClz3SjzBEdQr8QN7DW+1nFkaM
oR2w2Jj97q9ZXLWe9wEtYB92pIf9eCLbAq0gfm1lswUMY/fYsHZyKd4kOODUUWEMkwbbdryOAT4U
ZA//RKJEixBml6Liwsnjw/Od9ZkM/NdBNV/COVaJmQFfVsjZIpX60kYoOJgeEboGKFNEJM2JAUht
NLaLhSCJr8BB3Q4ZwQyQfo7nNK+svxb8X0I6QR+tl00YWWADrQe2yOPApmGA6BWGAwEB7nXLN75V
U1J28Gl1Xf4xjfWjW6V28Zd0AhmAAV+WAFCG3sRthN3OTXCHapTAFZif0XpmUsDMXJZBAmcLcDiD
xiPAlqYFQ5YCx/FFmA/sC8KmGYm8yFkwn59LobHPknlSJyj/PpYu/4pbttgoNjBkQvaJh7iPBHNz
QTKQcAdBVbileyQOQSPgY8evhbWpICcMJSHspMpQpkE0HGONkjXnC9nBm7zRPYgw4IDF0RD5xiCg
TKoA/7jwJwFyM4YFxAJGiXDmuN2PAub4JEQbloTTUwmzcAIRDkJ7p1/DpLPIz6ONBcI/8WqTYwxa
SiV7jxeUNaE7vy3cIYnjhxgkjLTJZmjdJwaD4xR5cCnxCLOzJLzmRPRZIf0clfNENojKSGmNHj03
vc7a0PGysIKsCv+ExACgkVZplkSVXgcEYBq2S7uE2wr65hyoHZyHSkG92h+EahnG+3U/OFwaucIa
9ZqVpa8QkIZBF/tFMYxoKlD3FPX4oR0PhtvF2SE7Bp7S6HnsRX7FFhwmQfB1DdggMNttrAviSNbN
+DS6gwvzA8a33Z5268+4xBYmDl3pFg8tC/znORih5jV/nPv9O14WgmaAnwG+syDyERD0G15m83FA
r+siRhkS254TCLfjEN5TJECakUU7hGZA+EGGO8d3MNEMfMMq4IHedZEMknmnwQEf7MGp/UGF5a2p
Yn9HniH3gMQBq8GPQ2iwfpd91IhViBvUUSjsS43JpN1JAId5Y+EAksy13TGfOUwBQauPFCbmT9q7
UhzqYxcdUg3JyJ8ImN+xUbykCPJm1PhQCSNb6DeRE/iRICwg2gd8CMoJNAa9m5ATtREc5rNwMc+u
UT9cLzzWzXA/A1m/ELck6dJgPMy/A53Ud3/XK4XUg402hhmMekFIb0OP/kYGTZwXuZ0ltijobGt3
mO8mfA9Gd9txXKNJhmU6Dnl+l0+uOsEzT0+51wTbuCnoQ9Qg9cXFrdIg7yNrS5dvSh0jDlQg32HF
9v02UAefel/ZiDGXIC+LDeuYun4C/xRifxiSapG7CIuBMlfxibyEC07i29PG8V6j0LSrrDPfQh4J
c9GyqtZ5H20nErz9JZtGegay1zAbanVxyQkjEh3RgdiDLi5B9C/gugjOJbcpsDS9ydmoELKN9W9R
pRoc9SLaKDP1m8GBd5G2cZqDI/ke6wmZNFDB75Ymbrcdc8SmYnoVMrV200uM3MN4BAXX/BrCBMlx
dLG1jjG5AZdW1wSaC3h3mHxgrfPgVy1cLiPmwUCTuKZk5H70FGBTXzOh4DqqgKptuqG38HXd3KR+
DZkdnBUnGzXF3lXlJTQLUEIYlBgGK4Ki97znKNCPFMEfd9Z23jMOVghDbHuC4zjKoO3jWeFG7pZh
Etqu5WDDEL1oN447IqsXhSY6HsT3LN46LXIe2FMJLfbYDPTauohLzIcXr4NLC6V6fK7qytv37sBR
j4/gq5hziVSBGUnACLefJvklIsXWNE54X8RxFgUlhr0VlOwmnIEiHH81Q4U8UN+L7hFXVh4hN8Oa
w1ae1rFFPJAaAXFQYtRlyZH2NObirKJenMmw/PWoOGPwynkhyFhKFt6CWQateuZBv1zmDhrBkpRA
xTU74PaBjyb3xOP2doXsB/mrNdKITAUR5igqsw+Lud318fjVwkFxpZN1Ml0wBJXDfn9EwLuEcYoc
aI6VtcwXEL5sPxUYnjeCMEDLUPrJzSfl8H7YRrGIDsRGcDEp2uwcizTFqGT5pvIjOObcyH8ZxiUH
HCzbHURw9Uo4mko/wpuMwF7ZYYKAhNu0hJTr86ZbHznUPljpdvvbjzxnRARNaF7nuHpf+o5u+3hC
ZFHndpdxkN0lHuGdgQwWWSol0HYmXQFBHkcCgwPNNAZzLvBSWDbey/Vi2uj4GfbFeQlE2NSIBIza
8aFp2Gspn1htcxQ2EqhbXGJ4nzXE3i02nLOgBeeCOY4nOM08pGLhYh1Ksi6QNfzP1IX3CRdNQbu3
xt7fnrkMtQVf8xsKhEmtGl6QDPzu9ggnR3DouPsUqQD6MR4/12CzspnpAhM8gy/+zdMyPFmF6nIK
23Djuq1zdmtJTkYEzQnWNX5xiML82rDzvkM1butssibtOoLZS7BZPyoiHNRfdLlGSutkaiBK5xdg
2eoES906c2qckB7VNgIfYVseAArv5KoA96MALvbWAuDp0E1lVI7g56oqn7aL5yswemy+Z/7kIkgN
5x30+/mVT1/DfLHHkkGdg3YV9cTtOcTZXWKs/nkzsbRxj1QRUrPL0BE4M+jE7nC+wkbaoL8IwgFh
xdS9h1nBHm8pbpOz/aTkmeQhPOnN+GgZuoiheRCEvnz+DnKHr/lNBNNignEw+DZrUMgBKSnZ1lDA
UOu/G2baPsz2vlk9lSF6mG0JawxeA57WVhQXRAk12VBbb1O37nhpgK3BQeU9TwNrnqT4ZVmLjWkF
0cf558BLi6zRTm21Us4PLtBi2Sm+9hDJ3cGOIbd8RoJVtXI3QznbM+npLy/SAFRxyzt8j7waoALG
Dg9d2PRXJ8LKtY//+SmGgRWXHlux/I7mlCaBgLm0Ut5B3BwUtWoyjqmHux6umz3p5jiFCutLjG/+
HcLyJITQ7SsYW0zr1k81a8sMWYLzo2vnclN6o95y11aboV7gj7hpJ9XYbXzROjtBTcqbBTT8oucI
hrXJ8G3AY/1533EM5khIPwPZWu/AboI1FzAeRpzeIk1G1JxHQP/nVoZw98gIalveCdRjSAWhxqLE
iBwAsaKdLwgemLudx/BBzlZ/FXAppLGI11QwXML/fxRTQrHLTIh7y4V/qZoYw4vBqiQMXSPkWuMA
ocxc1v7Z9k+c+/l+dqr7Fvf3uVsvtQ8ngB/122oYgW7iJH/uYwchc1DeIZ8PAD9810EF1gro8wcc
Iek8RdG9dYKPeET0F887cwbdqDdIE3KT29PbLxQfnyOoe/dNCDQ0mQqvPkewmQ+FdS6IzhrSokWJ
w25paWg+ip0DTVJjofZa+kK/KB6ptPeIun6ef1Czu/u/vylZyyKZBIIeA1DOlxmbjk1uD339inJ9
0ywVObsNy1/LLv4ZTTk5fEpTRvgFkggG0Fz33vf1gVuT5so5QotFBDVkHuiXcdBQb7B+px2LphNR
Twbt7pIQYGypYwJUZiJfEHDRQiLt9t13mKgQX+W6QHaqauiv3cdAfxbGyC9jOXn7asDNMy0xuj0k
rmzgF71MIl6eQ1ogBLat+npLZbNcYPrzN+7o5xulJTyR7oCmeC28Cl3N2VwpwDJhvS81b958Duy5
tiw6tVRHUNTYF+7LTDtSHAPc5fAL/uehjYG3SDd8/9RL3qST5v+4Oq/luJFt234RIuDNa3nPoqf0
gpBEdcIkbMJ//R1A9T194jzsigKpzaYBMnOtNeeYme2cBPNyVmql2oOzrGZKDyIaZX6wFRo5ACND
/dWimFnEZEqzxie7/FUlmfHBNGA6jg07+nBWQlN3x8BwDekh2UrHpowyCrNn6dZt4tMbsUKnx1RU
3uY2lhvtlE3j15jPR4tlPEVIvusQaG2lO5JsoztDRtAxWketrKNX/O3JColMcHGXozgHeeOc4cly
yyA8gwpa+aXoT+Dew3PUDyZrYsVpEo/MwxX+nz+88X6E/ufYpT5ILJ9ums5SvlxKt6EOTm00iJM0
tFWKlWDvEpS+Q67jbRLp5CdhpH8XCxVct/FhpipMbzjrsfxIO9O4GOCXX+wA6sB8mFOjlb64XKlg
eBpHgDOe2+G6Um14LBUDiuUyrr3hOTAmOM2Irw0ps6/K0P+JB4Sfj9uDrgi1nyMHh7ES4zfDv2Hs
fKUJ74XnKi2G1cRB3Yhr51SXtFs6X7uGsZaAXSrGn43U2HADg+Nt7+8We3EhFWzBLEofl73d14fY
tCmLJ1G+jkX3Oxhq/9OAApJxjjstL4Swaacx7j7bOrKuUDySexCKv1VkjV+CDZS7uDX3TlmOX16M
QUyPTcbV/Cts378L8xolRXytjHT7MFl1KBx/UjVQzIdsXGCM7GOA32enQ+F6F2PzHk00JhEpM6F2
RfWUVP2xQLHPPCNLP5CJrG2zDZ4bnKqHyeymfVlE8VsINITFwL3UeC9uwggitHjRcyVleazHeosU
y7iWbmNcJYLe63KZ5Pwteln9QiqXP+Vxm0M1LTktWzRFl8vlE5p6rhb4w+h3h7F3w7UlxuzP1K6V
kZm/p2H4W2O6XNg8oLc+fEqnlyQbqhsHNGvF+C2BJjmTnGDDVNtKuRZuw6I+lK5drBrykSGGKIvv
fJy2VdpbjNVBrGi3IncJRtFh9g81IMzci1ZqKswTD+qjfuJUAIXeHo11qKXFDe2SvQ89k1O+Krqj
6AtgXkL016Itm30h9B5OQtzsI23wdqkx/Jl4yq4ci6d12pj1ryKIngyeqPculgb9cpPmm6QygJ35
FpVatslA1aJTnSkbGUnwba5zOR/Ols86jZoOwFK1XYsYf4vdpJtP9qA1ndD40GL3O2dkezPC2vxg
ELOxs3p4rYuhPdToiHGnUur4c4WDogu8p0pPy9XycW9IrQqkAP/E+e+tjzpAbJZ/1ei/hBvoJ3ds
/A2MxHEVSE+clxdvflckqJLXy9tYd/7v11++RhWov1rfA3CZOY0LsbFMtXAzFHbOLohZsEoxK8Kp
fGgTR5pnCuz2U+al/t2AFrKMhZuJnrPWiK0fe/VzOL842ZCvZ+p9lhXVSxIltHhV9DssnHIlW2s7
Ykrc6bMvXmTlvy/LJUfHft0U5kBbILRutSmfKTa1o+1q9TppSu0MHVFsHaPq9uzO1jvSYUEFW2w9
LciuHMuKW2K7/RoqQrbNpyrBxtk6W8RPYitsa/yZeu6RZ2d8d7LygJOg3RRswjSTsxL5ceh++wRe
Ka9pPh14BSIbq8Ng+/qactd5dfTsPdWr4Ezn9JmxVXRZvLs8BXtmQNz7hjHe6kRMN+DT483OGnri
VXCf/5dL9+6m1nAqRKh9tIb6sONAe/KxpF5rkf0KkeYwPHW/bTv5p07T6D1lJr1rKtc4Wd0u8Lzh
3evuth2XnzngnFvUkSsVJVsdneTfkryZxYU7+eaT66T6LiwhaHpO1a4xqSq4PX3w5rSy32aEj+0W
HZplBPIwGoMObWqgSUtFHFUlBZOgo5eWGQSteWzWm+WXDbZ438y6eqkUZJQ08reLH3PCEX4ee1rm
jHtQ3ZM9shL5CEkmYzgcD072p+kpIGALvDea86eM6s9IphRFmAgoJHtBByqrXgVYphc2BNSiVa/v
fd+Pf8IvW5zey4fRNuPyDqA4hE73bqXiqx967YnGpf3+8OUa9JmODE/so1/ELzmMh6dA22PVQceb
sFPLUN09lEcnGHAQ0wSmJph14YsbBcUHYteOvZasXjPOox88FuFKm7yC9bwJVm5Bz7zuhxSvOUl0
GpqTX9HYH/y+0j/0hlaByfFjLcryH+Fo+hOgGyaN8ztIPWI3oYl/otjmY6VOFZ4CiAI+wcqKU/QX
sH6Qt9L7pu2PoiqoTDqgaXNICu1qWEX0ZCUD6guPSEp3VOsuaDlgogg/pS1fzM+ExhSzEgfHgVeZ
NIBbalZkKaxob5u4iVvHSPZpzdzbmR1NjbFpOzu5NFLKvV2Uv7hXQdwaUUerQe6SoTnNzrGPNEtR
Ug5Td2Z5jj5Mjz5qbEFoWj5bNvrvvnDyi2Ba4M/HdUY9+kUMRknXmclRGlAfBdHQ7FO+NF2F2Ngu
ajZtfGGAFL+OgF43iVtkR3TVs6E/BxC5j6yy2/t9yi85b8LtWI7JfvSd9pDj5H8f6NYZlHy/AXaB
hczH7EnXx+uA2G+Hkmw6FkXvnkTJoa3wzV0+IsY2J7u8lt5gb4nw0F/DIPJXpaN9JWlU3vz5fpDz
/aDN9wNoUcwWMeYoXM6Bb1MJzhRkM/W0e4MBZIybhBpODZC3+f+4QXb473S3HPFyszx3C5pZpcjH
qmSAldmLOF+bbRqDrDGTc0y66IsZauh1i/TN80kwL+Kg3gPyptaWeWHCE3CKQzU0v2oV1G9B0MqD
zZq2p8o/RMxentog4zxk5OXfiD9ZAsNfS7uVmYVib5ObthuKiB67lsjvzNn4GcrN2M5+KVQ9myAI
ssuEGf+WQiFaO0Gaff67Yev+FWGd9uSOOcV9VVHvx6n7mk9W+CoC4y1ju762QuuuRWFrK9+/YNMd
PrW8zi6uC7GlCmv9A43/pjHaj4WkrcKs37g5kysrM17HqHlpleO/keN0iTNPfoTKYAVQxktUtc/O
jIyQ2dCsQ2vcVviB3jqvXftBV5w76lu0mTUazKLRAArlpjwLGy2s5iTO1XCJNopTHQfRjOPSteBQ
1P2+Z2JQ0SqizwWarnHiEQdPXu6WS2uB1HW9vflduOVwRZYvoPNbLlq8ooAfWPjcq1OwxfVdXYeq
aTesrZyIZ9U4f5N+r9UtfLmcTpgDh363AJC6NP3jgZMjMxa83GjxZEJ9W0HJxZXCpHFhb2XS+s78
rqN5NumX0mi64xTXb0N7S0pUXFBJbzRx1VEMenXiIlo+OrU3kZbuOw2BBEOzV+IQs6MrhOzyY2L5
1STrhlu28TYtBcPAUTmfRoCB2K78biP8AU1yMl2qLtM3rZkaG2mnwS5npu4wm+pA1k+m9YkQHctW
7mm7xK0ZvHb8tEaPGDMx42/ENUjn0qtAGfmyvPAU6Bhy7GIXtmP3EtxQR4W4D9ztsiV0bpk/q1oH
c29rm9hmJx8HPx1BSPDV+0r9qUcwEap2m4NpeAP68u6oYFD80smR0zoLOzAnQ2Y4nJWWFyZUKQfJ
1t0ulxi1ToOCC9FaPZapxS81mOKeSXPXYvN7NZx/Zf9KZ2a7IIALPalvjBhkbvXXqUbLN1ZRsFl8
XbGbOadmQbg7fZdeoZRUK40T+rEKnORF9Lk8Pb4t1BE2j3gBX8Gv43U0a7VLbsuNX5e4LBdAJBVb
SmtzfrKzMUsvCiykThreNGFG5Wja4ydp0+vjra2l6VUa2MzDnuW2ihnOijgzH24Ultp2U46lbx+f
Dfp60dqaavopZq1tm9lhpzuqveIXP7YzfX95CRJD2zp88+v/PtYAoLjKMtrVOi1UmusMATrIYBsn
HuyNmY31zmFf3bCgNxxskuqcDWa9oVP+u2ys6LJEHXS2Kk9MHUh+mN1DudH2eNCial/4CDvmaslK
LObxcVJtLCvKL3UQUBLMlf5g1bBH7Ogf5iAhp4oQ1OZkhG+20sx2nY5kQizum8n0URNGotgsl40x
pQeg/+HKjcJ6Z7V9hyerNd7SuqxP6BBY18cufy77JDwViTmCGxXdb6rq7ZSa7hfWHLVr5jFYHjls
hnNx23Mj/q8XZXb3zGCGPCn9j2zs8K+e/Onj4UWxQ53aOt2ULMrn2OAEA+drNYGsZifHeLObhpH9
eSjiA1bs6FnF7QPW4COOfm0U/iKJHBKDIqKRVNORDrioQ2imLi+A8551NXvh5fieKr7lR3vTTe34
vhwyW+fLkZ68N07dPPWgedn9xNmfz/qe2yfwHubrf9+WoP5SYINX4RdXNY36rS2MlvwqFZziVmd0
AOIZO5SAJYbLg+4ikIqnvFJ7o6jdE2wJenVziVuNOiqiXksvDLteo3oMeLAvANvVE75cxkBTZ//D
+AHdVd5Gl6Gt4ktah7/9vKYibdW4rT2DOJwD6Qfm3yrwXz1Nn94bu9wXevt3+fMpjkcvPko8d+64
zvf1c1CyykYba0hQDZWae/YC1fw2QG2ulEjkJ2gskxvFS089qRCbxGP0Mk8dUmIN7qCzz50yKQ5Q
Wa1RsANR8JsOxZoPvD6jrlJ+cV56vyQxMIjR+Gklqu6LyiEgO6mIfkxYk9ZZZdnnEBTeaxNQX7pC
PetlGF2yTnwa/BwfHNcZ6uJ+Wq70aT0MRfYhQ72FuQPOy5d/Ij9IvkMJ+XJMtc/YSqatzUgaHaVT
3WpAs66K3xYmZV/Zv2NvGIGyoqJJcd6fpwr8lm804S0P/W5rj073ksvSAbY6dR+JTkezyXOmGdKS
WzRg1dnzcDbP58BlP6ud96ox+nfykv5oWTCfGmKK2e4KlpukjvEbtvHA0l6Zr+iF6cRXfb5Xdr6v
G9gStmyYg3nBHGWBsGjdTT061PmDy6eF4fiXgtbHyp4a0PH/w6xc3hXoPzy/BU1UOZr8RjCYaaV2
6k02bCqK+RWLET2X+aNuH/m7SbUfqRlW19zWsfUMbCpurZBSzJfLJ0bdrIaVcqvqqionOBW+3C6f
/e+fpD3D3HrQ3nu4SPcRjtpRy5Eg5mhs7svHfGtor/wZ9xACCIHRcXEmuij3Xjm1l36Wci/vsuYH
05+G0ImAQUHh++1FScxn2lgi/kCCgDAIxZ9gGP8uAaYeVUQbvhy0b+YraMPi0sPymAqUhG501gIz
u/z3gsWuRjDtfS8NR5HpM/cQEGvVn8fCMs+951prZ3Tb9NOMrPap59iwaXwQoMtq4hQKzkSBolof
2mOnYrWWgpskipLvxY6Vq8Q6xin0UgBDkNWctt4v+1DbOumllyYqzvaK8UZuXauNXumRHXOYrpd6
9g5HYzPgRzJ75HasCgESFPXZRIN/6MxTY2dk/7Go/xg0+14M+cQP8cmachIe2vKReuU1Dlio+5He
+qC3v0ThNIe0CM2j15II6ZjeuqZyOKkUilMUMKLQx0auLdXUP3whMdfq7mZyZ7gHcerPfouHfNam
40fEtdMD5/SG5NobQf0LoAPPQmWIa8Lee3c0fueyt8KjRRzQdgEZTFQ/K8tlgvFv75cafttazPlQ
Bnl0joYJrU2lzkmAyawNe9C0CjJeafVPxogwO/BgdS1759IAN3sfL4dV/NE6LTiXrn9uEwZsdFCd
M9Pl31JVIxMTrkoCgbAi2NWTEf8K43q4j2kQrPGEnfS5bVqPYbnFQsTYsGUoYAAn+q0V/IhVX/yl
u/1Pi8X3nbUx2VUONjra/+1Vs7eVIFfRROv8AE5PLk1e1ACcfuZ9dGwi5sHRn3J8GoL66C3IWKUX
kHMAo1myv/VzJ2PhCPXIfVpLeT+Ek7ebDm/BpdYoPozRJkGziN+HoW/3j2F3K7v4XFinNqvdj2Yk
8AOwekDCk3mOqL6O6BWZgdMdO7Oy0V3PYFgqE/zt/F8LCzboMaOBnc78ouVjifOHfXJYQz6Ibgpd
yrofOwhiRTSjDqptzZfdicRx3uZu8xEUOwbn+TIew/TqJJz5LLUbG0QPeCxLZJ2zKo6Op/3Sm1je
58/6nhRnS3FGYfZuvBb4t4MmiL8C7FnHZEA7xQjCPMVYMzcOuJrU9dL3oO+zvV1l5ZHhpPtMks+0
ykNSJFxhH2BrGGvZ9f42rn0t3Vo+ru1Oc7Z9a31qs4M3mF+Wd51vJUhqzfTCEO8D6cb0rDw3vVeO
JTDdhuKHlkf5NpfOJaRxdM2NEEojJMAfAX7YdQ+B/Nx0QfyuA5DG9GecFpnDw9Gre+Z4YFuzOLol
472LtDvTHu3DrMcfQ5aG73WYMI4Q7cp08XAFLg+PLPN/C72YBNX1fwfqpeeo5fGwx23xrvxxDvhR
Wn/M3eEZKoFf6/GKcW8PiEhwoJiHf8u7zq1+tj6Dq6VdN3mGuLn6eXC122KkZ7KySqZoWnEscC5l
OhxxDtSbdo7tigiRiDwjf24M3Tg28+yZ/jBUzil/b108FcgEfvYVcVh1aJDiaCbeNfEaGGXGhHE8
z8nuGHR8dXYyGJAV4mIm0N9bo554CFgvhVYVSPTEVF3iXD/7VYhiz4F5dqiTgHW5rNML0XXnomzM
g9tl4UlRiFczw2f5XIZk6VJW6laGtUWsaR5OrAg6CilELSdfwS5u/DbaSw2dHBvnm2+EkHsXtFrs
W9Pae8zKvMaEoZaJreZ3X0lksCL6v7VRvuBkAZBqOUciovApKojNmSn+WiSu7JBHDCunHMebXjXI
EZK0JJd8EPbRqogEG03+QFoWnYI8PRkwrMdVrRnmMdWjf6tTz5/6/eNWeVCHATbH9BYod0Y5qJ01
WWLTJKW3tpkNMSY1eUJbBue4IXZLLIPAHPkyX1lgmO+Pn6ulf/HsCv1ZDYCPnQiK4VIn0YQf9ktd
27uCcCtTjzYLn8Kir3cJrdrb2NAc1mHI+YSBfHzBUgyjZZ6bhOWbVoz5ZxoQVKmnccb2UFrbaBLa
MWyTN9lzWzuq34nGsM7LUN0XtGEEjv5jWaZvuax/jpATngyZ0AIp9eKuMS6kdFTqgOw9O7uli2S6
tp613Iy+lKtR2lMtTJKh4qxSX2RYYR3E67JpsFRE1e/SpH1qUwm+MT96lUZUHAPOVHsrC1FF0Rzd
L7Q/XRJHt1jsm0M5D/TLCcII38cGX1f71cf9y+PTE5gSqfmYjEpPW1mTp44wRx5Rf42nfSAGD/cR
clqbQB1Xme439h2UOkcRhHJfGTPeYTahAUitSDdQ01bzmuCjH4CZE6rlNyZybEPdC/1izwIeq1gW
Uog4D8YisoTgUY+7vRPtK34Tmwkf5yZJdXEw8vRDRrF2o93jrLViCreajdq17xgz9ck8P0Ao3pnI
sHzETjf6GB+6VNm99LW7n/fjiaYOYpG+rH6YkFVXy0tUtGSdLshobH4jbbGH6AFNFiR9zj6raM7r
GCvHOC6o3z5gQhQymwSKH9K/qP3CuNranh2guCnXPDo0AI8Lb4PZb+2IYq+FrY2PST8t04eFNsF4
NRW4zZexRpd1A8Zaf9ynCDO2cVNVmxqrAeYCFEFWHG17EUKoZ6D+aMVUSIiOUe3dGsQ/X6E3ym0Z
dZvHQwQuJknsCHdbaX1GBR3ZUvNhoDvm+ArSdm/XExh7iT9lGUXoyNXjQpB11dO81DLns9ey5DuS
KFE64uC8kjnhgu4NkZvuGu55NMXg5vAEq7NySmcjKk4RjnKby/IS6fpPk5EIR3Is4iyuaXOMLaR3
cYhQuOivHplXLIAZYXyLfFJP3JE0k5qlz6BAqVoSn5yx3DF9kzxtmf0UBDrBTbX7vDxaobLZGfP+
SYUbzwFG47XhXJnNN+Rfv036b5ED6nMMrQcg40+I9EmjeNxjQteSVWYhQGf3tNbt3JIQZiYPSqIn
rliuVw3BMOfJKq1DXBPW0w8TKSvUZEdH99SzFqFeWS6NEnvWkhgQici4xA2MCEKoVqru3Q+0AUea
8XSBq3Gz+P8VdchWYzz4TP/KxNHL76as+ZnSrN3zq1F18OQZGUP0RZUo3e6lrYLgf13yB9AegT59
VkiaRJx1e0kWStG5yXmqq3+WO7RAesVUo6c1liegr2vRAzD34RYUzxU50TNFuAmPyahv5azVWez7
9LzaQxa/sAGQj8c6zMTaotHn42/0TRDhwRAFd9CJf2jK7HuBrsULIu+clO1v0w1hO8ynpl6wf0kJ
0pC0vOKSdFK8MFzdaZX13Tg4JBLb+v/CtTS1L23MQDOvTUbNEp4R3zV02riycOokMWwGO8vIGKyN
ZNV18q3MaciSpOEcBzfvdllotJ/dkG0ZOaZvkcrlK7Z9YFuoHyLafA/pVJK24vx4MrI5h6ftcfVb
PjT9aN6p/z2gFvQbKqlZR6snQ9OYyb+1AZGGYPiEXr187cMm+q2JOY+ns2ZLjN+dYsvBdjuZH17N
4SwPAtIkPWuA4sZx97+XRc6wXOa9/a7NyTiGqHDVzgAR0jfEWwsNch9XHTu+3bq7yGSb9RIM7otb
fzKLlVIEtCy2fQxOwbb2WTFIeCCXRebmbayx7PZoEBs6DIekLeJdZwLsm5ekIMqcdR4n0TYixQOV
fV0CXAUagO6zrDbkukyUBvNQmbXiXKZhsVfAk36k1VsdFsWuKAbJsCV+NbxC+2thoFdU2isjtxFW
ILSilz83qbTQSjQmkAkiAhsdv9YJH5OjxVMz92giWMt+abBtlLi/BcC6Awm1+d6UtvbedcFz0tgG
2om8oMCPAlwWSgDH83J7TxnxRAoDsu/OBpMGgX8C9N8V+8CN7Lcq/FGqTv8LNup74I9+05AOc3JV
1TonUOx9eUccbU03A8H10TGrfiXmEUrrsgbV9vgsM7d79RqWCEemd25VDUEkQ1oxuF91GZiHJS0r
MrNnRA7j8aEjq1BZ8MSLM1gIMpwrc/w5pUhM9UEL8AO03q11c4cu4NoEO8R+EOlH+A3aJi2SHxFJ
QuU69Ksv36v9i4eFpnZH3J9uCdGK88huaTrZ3uQdeh3Kpit4IG2QXzsE7OUd5Dh6a+oGD682aTqG
3OWzSksQjyC6pNkumi0NkNFueScsT+56hqdrUU0/O7cdrpUv430YpTj2k4iRaFe/hiV6s1EBxKEb
4p0IlTD3o7SgdeYMKuB0Gc9FlhjPqQmigsXOChtzr7BQrhW7xTEOCKhdFqB48H61tQsAivn+SxbY
V28q/uhk8TwlJA0g+E15XHJE36nthYemtV+bKdHOMuoy/MN8QV0GxZed1n8Km3E3pOV1lHrRS4wJ
Z8+A/myiKjwA5a+o8OK7KZ2OOFj5vQCtOtf+RVSdcxgoYxEBEmOkcS6GmJFmf9LOP+DqSL/CsEVy
M9TFqST2d6UcRzD9oTHQONOvVg/J//bJDkyHAdBjFdkrM8UC8gC5+OQA5El9h65z7ezOfJdammyU
pXlHhucZmOPMXg9gDIilaktG4QhANpMVOAe3rcdXOtC7NEVVZQJVufSObO5xiW1Jh7y+RZlivWsx
2cFZ9IWVhDTZvrwttT0LPEVU/6rlf/tZTZQZ87fmZfRpW4+WsqXtSaR8FVKlb1LqPJiKSLPH0ue2
5vvSEq9kQghCiKJiaYmTmLvGE7439Ko9tnHjf7jpuEUhPv50BRJLxG3aUWutPxr+KSbAun13hV9v
TOKKzhyiojebXwR5UXddmOlnJuOPMkuGH1NTJzAAkunV9qXadmO8C7v25HWODcvU+umgTKEJ3UQ3
Vszo1oZGQwHrFvtcL0C/YRW7aTDt3qIUgQPQlK+hRfSls9lt9GC6sU+8VENFKwGn7HMmfNTBntft
W8uJXyW+dCqHqwneez0GgKJFrv1YZPWPPsFYljqGtg5pcJtlO38cbjQUsx0KcLJrWx87QaKAnk9D
tR6Cxru7kBDXcoSNUmVY+DLU/1dLq+1nWU/fy9+i+J+P94zqMFzFTAAEAcwLNR494jlO+uqzM/qL
5Ya/7IYwSxn61k03yXnTDdytmYOIMXc7OnzcHRtOneha4Vd3tHfRq8B7tJgVxmh0vxKiltdJRmod
yJxwO0Am3NqR+alFBiOcuHajC7wGfxi/HBJCuq7oD13TJPvSNKE1ozu7tXSCkjK7VUPcbHsb/OE4
bxZWRqsUXTZE9Ng0j0Nn/ookRFKz4vFEGZh/ATGcoNN+Gk5jw+kjG613mvxDBBP2UNpXOHfy4sVA
vky+vDmcugIQllXm6pKE2XMSqvo+qqq6eG2mNhpC3I1WSX+bBoNzsii810McAo+keb6vPdvbloFC
3+C6n0bl1xeaJeoymKXcMZ0ntzj4uzhXrNm+koHwWnH7hGdskSEWsj3BQHJbONZ4rxLrAw1s+axL
YlBMM/jjWKQlhQLd4dIH+a8t0pnartS1y+SU9CcHay+NyqAfScNI64g5xAw7zzEkSnVPlJ8BHrmE
RpcCc/tO1UrIp29TrUGDWWdFNh2WlrxIEN0m5FwKyoF4Pi3KoraPYzj0a79wh10xdSyjc2cTGna7
Nv0C104s71rkRT/A3dh9CjheU/++SfOtbqTiI9Ga9inCY4bjrKX6Q/RGkPLKoIH0nIzNj8Cf21sB
kk0RJv7lcSpH7TqTrb1iFVe2BY7I6XcuY4zdEBXyVXFKDSxxK+ccd5DK5aWeJk6q86VB7MNhYrq9
8Y5AdKqcoNs5gW0ITQSRhAi3eyDB9RtzfIafmV38tbSXkc1+/fDjPNYiO2adS6xQv3QyyzYl9Mg3
KyzevJRRA9KSn54fcahL6dJUFaKJLi1fl18NErgtgrwja6d67ujJETohP5jeWe+TNRuBu5YbTotn
HU3T7lms0DwD835T/HW2nub6O9jGuEch5F5iAtjtAN3NYpmgJAkP6YTZNLVitMVJ3iE4yp1XrXGO
UnXDEzFJzqvreh7zZx2RtALZ0WBeuBe5jcaG7rDOPP84ZvF451jvbZrOCbAqNRBN2O/2nucz6Xdx
i9d9Oz4/Rmchrs+NKOrh2kiaX6ge6j1nD3fHuXvcLiYLYCT/XrbN1L5P9yUXxpAo55KJ+UM0o+IT
kaezbxmvUIYOAg9br57Im7/4rp0RI4utSpSCOpJPrLNF14u0qVr7ccxhdO70IrayVjFGu3NiYbcm
TfrBplS0A2/94n7SzZ6fOyT+KzQ91DiSAZgSHnhbO/lp+RFBSKP1zaZ7BZa+sb3CuizZlWFFhFk9
+TerxnOY5yOWfIhuIwlUO9L3/BdNp3wrHVbHVhyzR1UtUB75luvwHyxOdh8lzzr+GwT2erfNMxvh
E8Onj8e7BPnSsrwbZp2uSlEgnpS1+5Jy4H+gHpfvQ0JH3tDjmrqYv11l9M6Z2Vp9bET1VhT6tker
SkSEO21Y7eLvcurwsFZdf/KI1qbpGbBgdMWXSSrsNmsY7C5dak6Qm8fvp/VtIhjmncdIBLIhdpPT
YIS72qjUx4QQ9OjXg+IY7pjruAe5lZjV1nVE+LeuzJdS995EOVZvdiC/CWlIf2GJ+u6HCsu70f/Q
3OzE7mZ/JiOhd4wamckPUbKOvGSDr18+d1ZEE3sMMOk0g77PC9eBLURuzcwVDdNBPnWoAUk/hX5g
sGftQJL/088hikFU24dABZBhkuxuDhNCfirsR9dMF3nLzR7bMBHC7lNQjSOPfKmXxEy/vZeWL1eR
O8kPyml+c3leP7XA+g5mMhM8gIVpHLxfqyCsT4Jw8VU1S/iWj4nur1cQjaAc70OvpL1j0vchsJzh
yKusz8AkQV43teRiLFETVZohA40hY8TI9jbOPBSCiTkeHmsLaZjJdaHz+tTfe7zhZ1H4w2rerP/0
/Y+wFRzsxglq8ZoKZcJYX6J9ycyOTq2Rmq+DR/c+lb1HFBFN+Bj8FFBXPAb6zMalshG0l/ldArJ6
8tGqnLtSRVu96M2fXeKt2lYWe6phlPYzeNdzoZMModUdrGWbwE5mFcJ6GbNCX1thlx5F/YpL23oP
BTSclBn1BguSt69FQlUfj+nF9vlZjdxrn+26Z4Zkl9dJ5tomLHvcS4Yvx9PjbciweEu7DlYmaLw6
rr9RowHHqfJ9A8oTRzOz2nnN1M2xxTZy89pSv1WM8vc93O/L4xfYe4j6vQThZYFO+OEMcip1qV3L
3pbzy0Jx7aGj6NYhoBNz/D8C/NTU8+1D5zhF4y3TUmTzAYjg/2ZJDRMPQnqY5MyWp6wdCCXkkIrY
n8Fdq14yK6FyKv12JQkQOD++M8Ciq3CWIC2+GxVNpF1Herfxl+a11OHCkH5z6CPprUQ9WBfbluKQ
Mst8vFsKIdwuihNxqZ4jPzLOJodLSN6kdC9rW5Aj0YqicW5blqeFZxzqwI+EgNGUGBlqi6qjlevC
gpqiUBByPWUrKibnd4iQL2A3fe/K/gtYG9H0ufC2S5tvWXe60FSbavB+Tw5Wkc5pnRerkHLtpwV7
nW3d4kTX17rLBKmwMC0YyIQULgwAolP5YmUW2DVjBh+EoybWeWD9P9LObClyLM3Wr5KW96rWPLR1
1YUGH3HGAIK4kRFAaJ5nPf355JHVCR50+OlzrMowHMjYLrm0tff/r/WtVxFy1S4LktaNsyZap0rd
UD9MmouUbEH22aA2I1nyHf5x4bLBGszaml0+xYW9UOjZ2/JNDtL6bUraPc+k/PiTj78S4J8d/+b4
x5S/aPsSl1pIOidkzvXrIEypaNIV95BxNkwPsbZWCmG8wNuCNIsi1BOXFLZfEF9XlhkbV9TESnoa
hvBEtgyLsb8DiY/fGWVf0D7xzOLKFEhYiikzXmkLChWlfnOhwGS9Rw0YkjrWhwe8Uv6+zYtvPvvl
/fFLHMnkbKAHIjVN3fZhiXmr8tUtThhqkS0r9xrJwn1iAChqdeZ6gWiOw/ElQJ2v/git0at1lm9k
8+VPauyjz0I+OYmCv00X2QgOzc6eYrBh6jAoF6WM2COu1WGddoBWrEXx32T9Q9pl1m09RLWbiY25
MfruMZ7LcZdIZky5RBRv4cCR+0TRXB49vSb8jQpsuuOCTCCC1YCONfQXFGq9rgXPfKwmGwZpyB2e
ca5HkHukbSsEryhcwKVDvgrNeLlXM+rR/rdJ6UmyQrOsOBXFjXVflz8sHHLfJmHAsk2g4U+baadL
Ac1eCmqo1QwXNFD1hO7qh5/yXoZ0uBVrCL/hgMkDGybZ79jHqii7H5cXQs+Pj38QDFr887u//1Qs
u/FKafLRxW5VPWImduMFe2+1su6l9ZhCpElryneDG0jUcXEKDPA9SJmSFDqrkQ5VIsuJBCJJ6eR1
p5beXZPJ8n2XXAmd1bmG0irXtTHBLAjnl2ISmS9KQbw2kqLZCfB+VqCD4MXRGN6M4pDaXbMEINUd
yRYSZemuPKRiOC8xfIFXdCxyQV3Gj2JlVDZ5BdMhqrL4MYyIXFRoBZlyW6GNLXaVFSSPJdFP4LTA
kxz/yq/y751v5utygAOkWgRqScsD5Pil9YMvJVfOPkj6v35UKu1tG9LST62ZXWaoBjc4MZKL498n
Bq6Hn96wNuRyJEaouyNCEMRJC7ZcJks7T4ZLXdd6hDrk1GcmXUnWPYmrLj9jQfhtqFNAGfUIzg5r
L/1xynYJRR9anOgOh6oenF7HdQRnp78rGjQ8stZwq4z16ij9OH5pl0xqU8ExGGfJtMq7558dxyHs
Q3sqW/MVzpFKJfmtitF5caqGLxUaXHsQ5WgjjOhLrOWLMCjExGkB5RicU0nOkqGcpKsoU4ytTE2S
7By0HEPXG9+SmcAVwBsPtTyOFHR7yctwY+/Eysd0E3WLRs6IDXR/ur4nj5KqUTtYzvEl1j3I3dkk
A+mx6lURp/N+TCkKoj4uaGLoDeGc3czHELusgW8KMx6urTinyx1RiQFwRAApM1Et55gyCeY4Li8b
VQ69OISyr7bycHH8Ljy+1Hk0yH12Q/Vcu5XAj6tBum6t26YSFTYxfOmVct7r1c6k2eNUSsHeRgkg
DuCYvknwu67rMBiQfhXS09Rfy7Nufou1mc6LftOCyzkYdPcx0GD8sYc6CVfHHwphHa4nAVFvUlaE
pyI6r+p4tkUrzVeyko720DbFLlMnLMmpxW5fPURlL7no9+nqqMqCrVmcYsNIq6ixZURgT4lgGpuC
qFwnKvWEmINOnb0eK3+lMmW2WabfFmSQrsK6UnaN708HXa5xC8bK/AC76llWBeGtUfmMDAq/cLlf
ZKqgU5FjLcZx/2gVACeGzLoaO30JJ1+a2YEF+2M0ti12XVtaiNgjQQfbckEhxK1Gt5VOylSX7JZp
818KBAxQ4438S9kgtUwZ4mY3GSAcKRVNjt636S5qDLjdQ+olFCruFLXJ10EJjJrd2ncpSvAjdBTY
2mxSdnOpNtc/K0OlrNv9PIOKgNOC/Y0sl3Z5SWqU5RppoazbgFBXWe6rPe5mzh7g0g0WUnED/lJc
NYVElm9ErdrX1fwa0GfklQ2sIDXp6+co17bagN+vo4O1LoifX09DMG7RZunX4tRETi/p1SvR9Vqd
oyyzUusCshDUvDEqtnj3zLWYT9peam8Xg/xzPYm+O6MZ2I8iYqpJnreNgTRLTGjPESETdeXAA3Vs
7+QguFJyZXziKTXVJrrmZdOMsLDe4SXES28G1lWlyBz48l1rqC9ZDxx91i8WI+AD1PN92IUmWfCy
dk+JKihwLOEkq6nJ+bKTDqSG5V2frwJJjw6JJE9bGS4HtMtpWktdX9jHVjT6KOViQEjzE3tO1sRq
GIPiagTzH4W3xyg9+mSsvv3eFbSownTQB1+OX0QEszgv744vDJxweHgkdRVUS3cxg05mFL20ChJ5
stWjoZnSNy0FVKTee7etzH6tY1Nt17HypNeR8liXUrER6GvzJOalQhHeSTRL3MeVfwFJ3kBZi3SW
ZyO89GobCBNlGfX78aEMXVa8qMQptydh6n4KDLt+sRRiV7b1xRN7tMJOU+Xvc6YA0TLzHdDQh6Sy
1Kuxn6tNb7QE/AaG7xy790JiaHsjRpFyPGWynkR7tQldSx0h98/B4lKvLurp6hg2iH9HORRjtT++
YmME/rNfUqZ/rmsNpVbJoOG/mogoxdCXFKujcV3vEeWS9fOUCfK3Y1cyXLSjqYD5AiYoRslSUddd
3lGNXZ7KKbZCPc3uarhYzSyWTxGQ35WfWZfdpFoXUx/Hm8k0m20uCZVbyT2taqpIVVUGj70uSvtI
BYJHlJF5SxSmd3Q8RUqw6vq2PDRpdC3Mo7GJBREQkt+0rnpMbA4lnYeAXvz4+RLGy9JwJ3AgL6xL
MILIWzsFWWbYaeufS5pC6u+OhW4ofKYTW03/s9BNACgHMkdU2anqDAoRvnSC1iCzb0p8MuyLOUjK
hOSv5RcxCq8LAeYU9dvlW5P674W/fKGzbq6VtHnoLZ/OhRHjHLbUAIYX2b+NNLDvzJOrVm7Ya6R1
sKfMhh9LmQUXOoOTmqQVjcs2I0vJVilIQKGaRE3bhOV7VWtxtZlaoVs3RgFnNcmvo1bN7dKY1A3G
oXvdXBrTQhtCyIfcKiFErjGj5RHt2alLS9VWWogSqAOWDnU3+y4ko7Km65U15uNPMdgUhakXVqNu
B0OwPfYApBZVIc4tBETSXEheLqTICQf1sGwBhEIsXyJTuA301n+W/Ac2MgdkPfGrJrfP+IPj+9SI
gjWNpcj9+UizZhDVfcMyq2Gj+sJNdR3i0nzg392181A4fWXU9+k0wGkQa/1NxTFp4Keb6W+6Oc9C
PFztVO+PX3pY5j+/IwXqjhLjvC7YJ2gHE9TxhVVoFM6tyPIwp+AAKYf+oeMC2Ry3u1pSqmS/Aw/l
tPzAcyBdq0UX4/0yjf2kK4+xHGgXqgxyQJ3lCr3R8BfOHSw/SVssQX+eFlQOlPMlYqKPXxD6+GvM
goOdjf5fPzv+YjJSTLMIM5wuHL4x86BfN6p8n+RjcHnc7BYGClZJw2Q7RO6xdzTKiXYTpRiOF3F4
lQ4PTSip6KgtyoqWruyP34md9mWCw1J7ZCOY+6SIDAdfrfQop+FbC6Dwjd2rg6PEzbV5xL2INSnW
UDSi3B/AhS5WZz/SEuc4ptIBJGxSMECM7nU97ZM8jwy0BTBxf5Z2uoncizDNvhWLK5a9APaavJH3
VTbCtggzQCNztsdfRIrj8VtmMjpf4g5aqnLoYcVQi2kujvKwyswn9kXq6BHyBmbRSHQAfeG0EFkN
zF3N6I1sZVRblQaYwcuXRg73DV7+PQ3GUNbXbZuvsAFRH+wUgU8qJeYQy+OUGasBZOGlEXbtDsox
dfUKKPbyo3DBYwfMmm47KyQ11YBEhPqiivrpolm+9F26fNHIZy9E3Ru1qeZpR4MhV7VnVRIKuxB5
2gYRdECRMJZ90cw8dARuqmOUZyQi+GVbdy1nar+nBUevdynoREnnO2KNNiuhnHEHM8eOllkEQ1hw
gUziOSAGY3V89ffPBWmEqC8ZNhId3HCluWy3JgVMa5mY6H1pOgjUzV9GUkOTsjZeer4JY36Co1zj
UZbB0btu5Sy7FYzg5igMqv2+IX2QlQzahIxwjPqrWN9ElI1fRkAljkmV/FLMZ6A23O1KrxayjcSv
9EYrQIazfGptPFk2ARdkIRWZdgXDmKbp0hKVUUk6TU9SbHgM5okTjSaaAzyWrJV8YEdZEcATGsqE
YkN6LNAI2aVeYvLF/wXFugIvLCEvCDo2HPpMNaaiX7cfLLaBlpS7Y6YUh2N+bizR2OT631K2XXDG
Eu1/6qP3hcVc50clKrOOCQ/ii3CZG/2BNoL/MLL3JVXLH5HsR6ujRtyc6tsgpchyFBjqQ77NgZKX
1vgVwp/vwj19DUyh2iULcAekNyW9KQdeZRJnZElCdtAF4aKkQXFXGeFzJUnmz1eSiCDDxJpOkYxf
JmE0HpB2PRxfHb/0SOS0mSC+4ysjk8DR5iCWtQiuVpqON+VY/ZAoXccx8QmUQR6PRVsRWHreG9Yh
FBCEVaz4v7EedsolfCATBr4QWoIcQZDsykeL7hBtStBaTt1STXwav8QvqGSt7iJD61YytDN5XrMq
S7muNXVfGU+DghnGjRcqe6sNOnXJhb8W039gwqKzl+UoukTtZp5Ncauq1iPW0hR7HIx5lp7DoTWz
r+jWzR3+q2y1xCnb49gHa30JWCWdvL6e27G+7npRvvo9I8/4BW2omjKx1qqhqqJs8ZyBMPiOkBeN
kkwhg4tFria802G5beCUHWp0m9epcR8tPZWZLsBe7lMnzpOvEVTrvTmZ+iHPfMXOJGszLPEdx0m/
BCa9waynkOzFzzohBYJeXxY+sbWBRsX0+F2hjvRX0MH+dGSNpEv9dGghIppB9SHv7UYjw0SFQVEd
hHgtC/31zzp66g9uqZJ2X8nl977I6ExPI/3evOio4SNEipcv06IgNszE2AHIeqcn9nWqOFpMLh+W
HFpZZhzz7Eb+1MF8oFxbskJcfGltQBuLqptynbWAqxoDXX+sXkOETjw2EupPfFEy+roNjTz3SjRg
DfSIJ1mvSsi2/vQFdYTbDpniNWEprltIMcdP7j9exv8M3go40VNQ5M2//ovXL0U51XQz25OX//pS
ZPz/v5b/5r//5uN/8a9D9FIXTfGj/e1frd+Ky+fsrTn9ow//MqP/9e7c5/b5wwsP8XQ73eA8nm7f
mi5tj++C41j+8v/2l3+8Hf+VL1P59s8/X4oOKiT/Gu7b/M+/frV9/eefssol+h/v//2/frkcwD//
vGP31/7xEOUv/Gt/POevf7Th2x/r+i1/fo3yt+aXf+rtuWn/+SeWm38A+TQVEfQkE42pkis2vP37
VyrZ7yI3oKyC8FvuIXzybfjPPyXlH4oJEFSUZEQlpr4AOJsCERK/kv+hKTL/HVV1zQAVpP357zf9
4cP9+8P+I++y64K33yz/Nffh36RPUzENwKNMJ6YMTU6StIUE+u4+rYeJ6EuBCOgc4oUhiY/Qi8mP
0Z3GhPYPabmtH8pJ3YGi3BYC+amWdS436GPk819vYTki6lMamhzp41vIWiNgH8C6zzz0F4n3JYGY
7r6oV8Jhcu+pLawtV15LZ5I0TxCnf42q6oakyooJDnpJvn134LHa+xr09tglb8qTPWJydtkarPNK
X+nfAzd23l0tf5349yf604PUFM3UiXjicljmy3fDja3VYeCcYiiutR0F8RUmdAe+NI+CDmNw9fMu
/nATvx/u4/T719G9G+6EltrxvAFOx3BTeQlY1DZZhSjBX3PF//Moy0G/Oyi8fFoON4YVuyqxa5Ac
q22JhDHOAFc/5qD9ejAnz5IEaRfqXz6qAlawCHW/pWNiatE6yWvv9x/T50MZoixL9A514+R2IO2x
nCirxBSJYI424R5fIo8neSeKr78fabm+frnxGICZgQRrwzg5dyo8wjxbLgjIZptm3W+GVbip1/H6
98NIzC+/Hefk5MWjkMwiDSlaHdkVuApEf2y6AC8YRbkalOJL2/ueH4mbYB499EVuYd4gzCEXSTlz
C3w+1xgirVVR00RJPbkH0IsNRhmIsesfaJy6zaHdGAfJoU58k67P3XCf3+CweUX+R57x8ffvLs6a
ijgWSSlG0XldbjOvWNNpuqCwhNJ99IZtsjLPXDzSp3fduyGXz+LdkBp9rG6qGHJwaNZrXuaNG+It
bqxDtZXtEUW/u+/O3On/w1n9+zhPzqqYyiY1AwZV18rKpFLnUsjYG2vFo40bnZ3IPr1u3x3jyczS
9qlpJT3DxVs2HRtzm2yFtbzRtmeu22XW/+X+eDfOyf2BOI12KkkDrrgzQKTySMDk6CiOdJ9cnbtJ
zh3TyT0SVq2hmculggN1I22S9bBSV9nKOHNMnw9j6AqNb2jW5vL7d5dHrwVtb6JWON7y2S5Zzzt1
JW7ODaN8esubkoggAD2vrJ6Mk40F9WCDccJe+Saob0ZLyGPQeUYp3qayvgPmsR9LYTtExbpMn/o2
3vuF/81oyg27Xof7FDfB5LVWsiJSBUWIsZuIU0gyV650BMDVPgiNa1kK7NFo1nhwkRwGK8BHjhUF
dJR0J5y+lJZ47kr/dHI2VY21jyayTji5JLIGM5CfabEbPXRe/0VG/XlHsNuq9CBMITaN6ZBcJCvy
/b7//mI8TsanFyPn0bAU9efi6+MnJwnYn0OfMzrJN50lsUGb7XiCUTeNK7JOCM4Mv5cpSp/+LaYn
qWOA8glexOWAX04cvwv9uNLKbNVgoiYdy6QUltIuIgQT4zCbBvUlCogxIVME6sK2GL/7nQnaprwg
9e1aIx/FysqXtsodI2iJ/kaQ0XaY9NCCyg+CYmKaGMAuhp6hV/iOxIPpA8nWtQ3QJZcGor3kA1W0
FSK9vzGM8NCIxN0tzCcCY2btMQDVTQoZuTPcZ0XmBYOwDTSE790Em0jl47wYOcWBaKHJ6NYKEXII
faj0CndmEH0JR1K4QvrBELKwK9jWIJ57dCy55r/5AKST3PM2j4SeiyJ2Z0xBmI3EYNfDfzPKhkTW
JwQDVzI7X1VWzw28PPB/GZjPXCYo0GCJero4beae5HBKwK07uqqDsJUt7XXtSY5st28ozrMzV/ky
15wMyAxhMKQIV147fUhCY+5bRIk8JHGfxNxjhN3NfrOJrS9KrzlJH50ZUP7kEA1dFS2duUfXrdMH
Jd1sPTcGRpTXwlWnU8eicGcPNBYonn9NNtXBv5DWWWT3SD9I6LE1cVO8wqb1fE8/8wj9ZOr68F5O
nqBAkOYmbhRuNIXmlE9YTnL5+3v58xGoSpAFI2ry6QdKOyyXo1RnhSc/TGTI0UQ6c0I/eyJzEH8P
IX+cLdJAIud2GQK05Fp1wHge/FXjajt1gy79zEPls3XOh9GWj/fdU6Uk6U4Ll9HEde+KrDmqt+C+
ck2bEtOV8HT2wfzJLPxhvJOPyJzStAtrxjNZxTGFiC5pZc68Gx+sbwQrO4krbHEatGfO6jK5/3Jf
vDupJ8ucEQoCVAOGnVv6VCFzXY1nwW/sXs/XWXr4/VUif3qZaCYFLNaObM1PzmoqtRAZU8SbjXfQ
XvqVtK32jeevh8viJlvnG8yB2T1tpXXjTm7xCsboIN/+/j0onx7yMhMYButlzTp5Dzj+mxZyFYfM
9koI9/XS4aQLmSVfCpzXVCOv2LDstIKAs7U4x47W/kilaUPCuKuHd2hNvGrogHuIKFh6IMExCmIa
6PAcu7zyQnaiMQ5ZrGEQmki0WyINstwOq5w1c3/bolGMg3YttolTRj06XN/9/RF+sl42iFJf5juW
6Nbpzh+Kap0mwXKS1Ztebu1u2A/VfGaQz2/Hd6Oc3I691KZdq5ixq9/UW/oFHmIze1qVl8sU1mx+
f0jy5x/a38d08qFFaLloN3NMevXQDw8aiVxDJ9tyTfer60mhMZFGbzjH6zrG0lJYuxKEBnBtewxH
15ShwLbPRjBgErbW4BjI9CF6bStmgz2UeHZC35XVr2Iqnbm/pE8W3B8+jJP7um+DiSY/b7ymIJIh
tGaBah2a7QAq5OwuQv7kgf5htJPbGaNLMQsaHwohMwINmNv8dbxLNv1F5sUrfVt7oweEgf7c4BIG
hJ///M7406uPsGpytjVRFfXTt6BhUC18Dtj/NnhRY+du5AlO43YX886/UhzI85tzu9JPxjSXNaTK
6kuRieb8OFkHPaDQtGsSdzYmW8dOFySUNPBB/f4q/OSaV6CjUx+0UNYS43OybDHgXVENJxcw3rZb
Et4Cz3J0W9lJXpXbgXtuE/rrYSlg9fTlwExJ/qVsQnSkKEkB6+Muvastw1FS5OHamSv015XRx0FO
LlA5H1NL0FkDDmF32xJWNaZAqpNvMqu+pNbWyP7OjPjpYVkGFVqFCq15ulZoyUfoAokRwyZ2BUIE
alNEZtWfm6E+KdKwwlRN5PAWMllVPNnZiIEij1MjU4VV0RH35i7v27sySzYISLdLIz7uK0eDM9Zr
rSOyyQpGwW7a9FB1X1JAhhObLT+N7E7QDko738xYJpXUQsnXwu+9yUZcLESZZALwrbHaVGlgkykO
3PJxrn7o8Ze5+LI0URqgxxUaYnhPgWHAJ20cDfWQ7L+q2UMH/ljAsJXLw4GQDVdF7SXjcGuJPy2g
Y5ksiMfQrsE2d6QhEoK4nnLT6ZW3gcy6AS5rMJSYzixPSH+UcEytXNurFgF1g7VvAHtEIFB80/MD
WtlklcG0If5AcjWr35gQ+2PazKL1TVVhKyedO5i3lUkYnPY8j/d5Y9iG76/HBiFtMX+xZHWH7BP1
6PdalUjmrWw1zeF2+69+1q4mbLxTRAOx19Yo1Ym3nTctV7ddCuX3TmfPhuRf8K8Vo1iHYeTiHyUx
UtpOTQamQH8wEVUWo0mfU/DO3LjLBPBxmcOVoFGPR+OwVMNProRAHjAWCiyAy6+Dpzq0b0MbOrcz
OzXPKzRP698P+NlNJTMSLQXECsbp4p8iZFtPLXvqZWOlVZOXSt8nGrcRGoeSeM1gnM4tWH99QjLz
0f3TVYXGhySflCcI9RH8QWWyIHJinanalZglXiTcxm3kRmSuh1jXcPPDvUJCXQL5wrECWYOEABiw
Ly1hIODrzpz3ZczT077c46KoaDo7/ZP3VCDSs9AGMLd0FyXsgXh+TNrLhpxmMxDZSv8Yq/vfn/hP
agrLafj3kJp4sqXFkgdXhghdyJYk41mkHFbaVhbBQPPwbeaXubgq5AUfjjUelZcVELVHrHR7U8TT
vsaniyvGa7RsJym9W6amXQWPZsJjs0JiKaqulYi2UWss3TpXCF4JabfFAcJHZzyW6a3c65jfQIgq
AQo4Yd3OW9UoNxHiwhLlgTVTAqrdKnhWp/CuMbU1Ud5kgBH/ZoiEitdehKyxqOUVdaad0aHxMliq
lO2jquIUrhFzZ/VNKKZf0CYg7L6jIOYoiGLGfIJdzcay5IGrmQ5BLusQewU5RV6G5RFJfTgQFuWr
DnVzzOSppzTTmQl3eVL8z582peiPT2FjMW/UKqd+qAhX4nQH+Zn9w+cjsLDVjwX+X9YWeRDJVc71
FFaVAxUDAviZZ5P02Z3L1uC/hzgpxHYzQdiTwUG0rrkO1wRAs/urkRrvBI/51m1Roe9lO/1GSNeZ
sX/dAnLpYsBV0V4tfZKTu2WM5BH5GCsnDOeOGt1h3Yf++6ZKz7+/R86MY5zcIlgeM1IX2QCVE8AZ
sn8BqnddBYnYP7Nsl457jdNrYmkFksZo0VY9PaY2i5mKECIg5MCiF4h2JpNlBJcgGBW7btqvkdBe
qIHsmVXj1s1bQYpfaFB0JKZ68L8G2leFcoWsDqzlzX2jfs0EAa3y5GTQ3kQqe7NKdbloiZ3M1l2N
oKXdS/oLsV1uBmsgTKl35BDIaQcCHUY2saK8uwuim07TbL9tSOWcAT9hMFq2clpxUVhLik3hagEc
5u77TGwvngJwiQMcciLsx9LNlVdowEism0uoO2To8fgiUKmCileNvodH3A7ku8h4VIyXTvg6Grdp
edcj7B4t1RnG1A5MCbUPojZysSwst1JZXQbUEUWFwOTxLkyfhCYlThWHFw3GERxCqVieKEbrUCd/
HLCtqgV2lPYbo8P1nfbQaTs4PqRw2Kr1owdrhO7+BTTCnje11nLcLLG08qFt8qebeWpJz8nw0BYb
kdRpdX6iRucN5XA5tqydo3bT1JCRrAtQLW4AVy3woUCKGio88VKEJY6kw9VjYwGDOsYYXpeysm1M
6VCbaEPiAgMpAYVIgu4NQ71OW/+qRKmL4qjA9qLdtqA6AvhzaMccUJrbLhYIdQvdGk6/2CgkhcD5
kIJdTf7TlLYuSLFdMMS0QFco2tcjZykfWWcAPtmFxmvaPCaTD3prml0tm7/+/mb5bMp5dwGf3ixC
Nki9LGWJ22hfp/zZtM7dIp9NOO8HOJk1uy4YFCtiAKOztUXc5xSwya8Vt3GyNTA1VVjptWveDS5l
SheezJlNzWer8ffjyx9n7VmlzeXDJeRKvGpMYmJxi3RnqoPHHsJvpoHTBrApDhHyNgapA7ohYuPm
o+aGU098lWzrePzrdou+X2VZRojAOqvvR4ThKs9qC2C+LLuGcO68L8f1y1tCOiwjvxDJGz057wAr
cBk3vKVUexOaKz3cIixbZ+BOouSCxoAblz98dVcwQbbRmfOhnhv85KR3lS6lmpUmbjgC2pklfEHV
ZaoMkGqmmxKVnEnHaBS5R+C/RiREiW3uikLodfq0GqRiW0f9dW+pa3FJNAGVxvsmn4o1QkeITdXa
RgU3Nq8BJccuFJ1dDSA4MiSmH2uV9daqVQ0nA5A/jt/LjSqoDyJBmwbWY1IV1lJfOnF0kMlN/N/f
TPSZ6D9ahMOhkft4rQ1SFSVFC6s7KLyMGR4F+//fCKe3axEnAQ9wRgBsbpdkfZfp998fw2f3i6aq
0tJrlEzxtA2YSjIoep8Fgr4Y7gXTTvWSlV1x5kA+6R9gKvl7HO3kKa1ooYktjXHMw0wyr6M+d4Sq
qXaoOdmOqC72WW61bS9piBHxIl+Uh/a+u2gpvv3vhSK8Ew6Wd2OZui4vZ+RdKbwT8sRE68SSWsrc
PnqG4LuJWiq0+pnl3efH/G6k08UXRLwxLNk2TTugimBxCBlPbXXN5LCBcI941LIVx9zkD82LftF6
vs2j4JvPoyC2f/8pfzpj0cowDIt4ZNSuJ5eqrDdNOWLKQXTgT465DvbaRePwkNrQ/D34V/MDqfKb
fG29nhn4k+cB4hX2jsg8iQ5SlI9nu9FSIspCBtbvLRYvPwgn2Am3rAinwSa54MfoFa5oT5tOtPXM
PrcGVbVPHniKqEDGQ1+qKuKirHv/aaslC1R96BKXOD0PL/LG1HraU19169rUSUKpSPqV7CS4IijJ
I5rD1lTBk8A7a2W0XtZFCyF3jEENEe0RJbmTsKEqU9kpy4MlARlSrWbHQhHx1IMkjQT9garv6l0K
g1iUkWOS7u77S5Tq5A3y7M1QqCyU7I0c7EBmrMlX83TW/XHzpGj5l3bA7jcopPSuVWIso6R6lOXi
euyLXV/qpE+U9tjvB8F08rJ01AnFKkHvIrswCAzbMP5mRC9qx+rOb8uVRBqxMeMZyGVbGsFRtvEl
JUcgsRW0lx1hsTtVbLxRjw9g8+7HIrhUtMy1hM6xVP+HSIkpTnC4yPE6DoAX1ZOt1JW+kaRkb5r1
Npxg1BL94cyR8axV+XUuVq8t7RI6CO0XLZHf5sH6QerQ1o855LTq9mCwiZlDqREY5VWaKj/CKX3D
EAn60lhMnHuJcycTZFwQ7UoQHxRgxyemSi2cAJZnr2P25cc9UKfe0G1Ly9iF7/PxdQ6+a0NIkhI8
OJP1NDfaSBBBSGoZYV6tBtWM7NEAbXbctB6re1siPpUwDVtRrgPpaggT22zqrWnRYci6g0hCUlDO
WwPPpGSUlyFxOoH5EOCbVaDmD/7DLJcwKCI31O6nynT88CXqIc4HmtNJynWSkryttV6uZLaaXFsl
2gfpTe+G7dCZdlsMtg7zMcT4SM+KPXvomIIOTpZmsX6hDnAafNbCPXm0SajdlvA75sIC3Wa+Ziwc
a3IrLWkJj7GjiKVUongYangcvtX6V1ls7CU0rW1/qDGdmiH9FiV8KLoSX2Zcfig4ButaVEkokRsu
INO8DWJxjecpIR0ju5ChIOvYZXUssgWhDFHlJqLwXcaQ2Ws+VBtOGp79jZ7N+GH6i0bSQfantkzy
UTZD2Fie1Kr4tc4kinw/ZoIQ1HY3sPBuu9tJwnMJOaC/E7mW22mAIUchCRpZw7PdoNhTyvo2ZUsR
zIbbQ7WroCcA4DA1dgZPE0XJOA48M7xITHJpSaNSKEQm9VeDElw/xtsxtpxKWydkjfQ52vvhec6J
wx73xAU7KSiDRqrojrVrWddB5AxwLQYnino7JfpclpEqkRMqJIKtz68xz6jAeFCRc2d7UJtOvBh+
ym7r+8NuItp2tAjBjW7k6UElhYhqc61Eqywz7VzG+jnKNhQulOGXrW+4NaGSQX1XjGRqzpXn183K
ECq7kO7naDOiPa8MzmP8Is2jE1momKIfKdsHGP++Acq6hxkyA6QxyEPTMNDpt0pY3OBjgYfwY6Yi
kuPPDCnGlY3hlrp124KsDpCUIJf3+va5hVMTGDupekvxu/XQPfWOWU656Yxnnz7G/MJaydu3/oYM
pxra9YCPBIBxloSu5r/AWhmML3V9GQQaZVLmU+NBNMqVRdsFQwPVUd/NKS3M7GOl2RFpEdY9O73s
ZVDCQ9iTmAi+Uchu5aJi8wUoXXsU8z1eL1uUbsXiqZQvYrXbKyXQvsgkDOgrzQKnbcD2Tg/JdDeH
L0JHXundpJdeMoxulJJ3xlM17r/guHVkZS0bT0YR8+l/BTy7GF4IM08AmhGsR1lLu5J0fqKyOmVd
3vrDLX4qr0kJfmiuIMC6VlmudPFJwBeFD85O1HzbIu0GA2iZ16FiOnMKSw+9gzy/+ELxUIulbSHQ
MciZleF7z4Hswp+5gmeOR1JBif+jEQM4S1wCWrqjIXIPgRNuIisPoJImd2rUrcNyRvQHvkZ9rdsf
Yetf9LlA3ktyZgX2SetOUSglirrJgpWez8m6p7aSaEYhm9KsBhrtZF6yC9bTSvKKq+7cbuSTVeWH
sU5WPi198bojz5eyU6Db0SZdmW74qFXr7qn19FW9bsxVTanyTJ36k1IQj3gaWnRJ/g91Z9IcO3ak
2V+EMszDNgDETEZw5nsbGMlHYp4u7sX06+uE1GZdylZbWtWutJBJSmXyMQKDX/fPz8HP6P2lyikL
E35JPnFxQkvQxzYELkrp/JwZ5d/8hv/uF/wvP8n/Sznbr/08sLJJWVMiWCo2nvVsdS9/Uzvdzmx/
OdMxuafhrkM5CwL/L98YpCXTySaU6zbBmhBcz/0XsvRndeVR8D+5OkzmShTFnm+afz3SQigclY+3
NXJoEY4HFINxEDs7IxZ3f/ct/ZvWPkvo//dH/aUkK7K5K9gtrCIaXJu5bQgEPkJhjqqS95X2N0X4
v0m+cNkbOlc+yD4GCX85GOeuy96o5dHxgFO9dbbDTu7V1xgzWrUoeZO4+udH+d/ajbl0380TD4dv
effR/S/YazEMbqX//17LQXz8yxrMP/7v/9xdcVlC4Va/TY8NKmzd5ez/z9UV2/4P3TE80+N0HPzr
5ooV/AcXme0w3sWHwZiHU8H/2VwxHf6u4B8tVpZbPDoa/53NlX+t/j2d0p9QHqE1tin4D389dZaY
PszemJsY16RoauJcf9dvMoPbb/hfbtP/94f85Qpzi9ms9DprYWDfcIIQlvYMMdf7SvPAFKwgvuJB
pNkxcfMUSG2ii93qVX5Y5ikuAxbz8WubzviCba59Zpm5Hx9ZHZxshFF1alVRZgz5IUmDBRx1rR7T
0uti1cryMoGBgf8cLFsH1M394rDTHi/KEddq8MqfZdazP3ZZjVtCFul2Zt/1lLmaj9c7YKTJ/b5v
7NIIhwRsKqt2QAXZbwzrgQ8qYQD9q14z6w6Ss7WvGll9AUObrqviu9sY+W1RfLH6p0m6yc7JvOmB
DaHxcTShiPd6pT9j1WS0zB41oyPDnX9SA6M2JCQH0xLQqR5lWIcM/t5zu1UBgDAzKDJgPmuA/V32
wf4i0x2YlOtj1ay42hESETluS2BLJLvsgWmCA8HI24Gg52TZS62uNyVOPO0tpWZJIsuu9QIaXrKK
7eKvufaur6MUYeLULrkotlrN14QwZ71NKRQ/BtccRyDDvtk8O4EGOHmjy8DLdwojSh+arJULLDp9
hXjV7aCa64aosNwvqf4MffKGRyk7/uVv7IJ9z72tS1k+jhn4jm+IZdkIeS6jP8x5IeOtVMFUqSms
p74sXz0P21xoZ77dM+GDv+TTObW6nrxud7OuqroQzLdx5yG1cJcJuI24mQOECQdpD3B5hBfkjHAs
NqrRte8lGBwxbgeCYBBXAQqkrcfC9yzxkgWZPR77qYHJ2RhOuV7hAZXs49u+v9w01oxTHtveTx10
TpPBRJLm24x5mT6G68CDcZzWgoqK30z3KavHUr9lAAqtvk/loKHiBUlrynCGka+ioknymZ/mc0Aa
Jq8BHZabNfr3sevF+qG5S6BFxjpAF8XuV6fyrUFf7P9pAL6a2UZfcvJp4JEZU/5O3BF6MfPPdkHy
utwOWwLmP37KtB7q6Rf5V6Fi38m0bgdiryr39Wzo7kwhn4ruPMh2Ka5zwnFqt2RjIN6UOasxzjsR
6M++5Xj0K62mGMbv1R8rGG/S7Wx5Z7tlNcuNdA0OsptWZH3BRDUZde9rXtNeHNfGmBisuhBBk0vt
KGgEZjI385OjCaF1kaoNC7mNQeH7VQaQEchIr02hvpoRPze3oEStMGqSHChMkBCQW4PZxBrSpv/T
OMJmVGCDRVz2jSCp+sp+nV1dqgAK5Ufi+iNToImOmYBxgehl9KmfaXFN7kvLCvmEC0Ib+8elAux4
QlCH1zzPmgmY59Cy38wpegStn3NE5TX5WUl4r8FmmA3N/zVqqdGe0IWbrsAQ3ivj0E0ikS+gliWX
henfEBChR8AohbWaVD0EhBXP8ibJMk98wCDvTLaGwOnY98hN9Tw7Fe4QgItufGUo3KOexuetRR04
wkV/AMSVaM1WzU0xOfEA5Y2cMceNAZ6PcooKmlyWZRAyIkd2E6psyamaKbGwTNU6Eeu4tHj4DVLr
PUcXkm6g7eoMitvPKS+xe4aqDBo3wgbmJptSgaf+o6V1r38vc6D0Z90pp9YLp1XHsmyZ3Dx0BLiz
M8ZU+PkIlLBQO5khmPibqAQAD4/6sJlqRxu5fYgB8Ne8qmkOea/5+cUF0WscZaq5jPuGsengWHbs
fPB7D7YqB8h1s94t2qVUPlQ7U8+ZYW+acjXjXo75GCnwiOlu7qwOWUVZed0b5gIPLJGo5RAOaWsc
yooNNz3KB+Gn5WYaipnv121NpAfznN4QFq6qWNpPnHQuY7b555Lmqtln7p92rCeWJ7t2KFDRWqVo
Tomht+tVli7cfzqVrBEQO2uthGdymZYlXMrBDOR40YfWy99WNB9quwyDESaaPx88zcKV0k2Lkx5E
1xXzoUQZ5p6AckPhssZm1V7MYXbbI86h3GAMKi1lnqdi1cjmUl9ARxiGwNLvsn4pwGK6wvN+VZMZ
xPXoaQ7AKuWv23T2gJuzagHmvE70bv3lwniZH3vbLotwwm+wHKaA9tqj9G+EzlVzZ5dS01bWvqfp
wXK9EnrxOupON393hVvQ+LbK2fXvUiOlo8XlxG1p5B5MA12t2rpsCpXc3oTlHJjHigclJ5fRq2Gm
OoEsrR/LHlcKZcn7mBN+W8yXvFAAGVzMBxzl2lE4b1zNqTjpWaE3kHBZp2UOZOSCNl6OZpO1Ec04
2HWelu890ijFYx4Q4rDR2Bhej03CCWEP8tbIz47jpu5hIHesHXUEw2ZUgwpaOCZPXUcewlKU0m6D
3ZpArl/3u5Q5/KXws/QbeYfGQVbjYTv1LR0ATHwjYI05+eZYO3K157d0XmM6uyHJ/Is+Njxxp8zX
98lqiJfcQU1r2ynAG2OGSW0UPDbOsqta1gJYC4kHk1Vy8pgBnYV0mvpwwRt2IEClPRTz7fpvgJ1F
5LNRDqWL5Ipd7fSwplnyOPei8VDEGkRepx4Kh13VnBB1xxWnAAhBSG+Rjnk+zM2H2xq1ufMgQIdz
ZYL3qgdcrdisZwqtSR44B94CkxZLN/iEJP0n18wEr1HPy1nsBw9rhn1n2jFkT/lceIN/EN5tAiuB
23AltmnYu73zhGzaqI/26LJDowdaE+z7HC7hTiVWda77fn72F2riQ4URGrR83w1YAb3Sb/g0yKJV
ok1pFYlCx+yb0OhAN2C9afD1tNibx8SIOh4G9mvus//90uA7zLbp0i4//mJYh67hDo0gMRiPba7X
YIfhGd/bzZocBl0uUTLm7nvga/JoOqZ+n03N/OWYarkKm4Vh1NbFnWONSSiJjIeuXMfDOI6aHs8V
6l04/ME+p1C5nzUx80gbUH4EveYcC69t9mZhLyispHlPbMjd8/ij+QZ9eK+DF5Wxql32BvM63fPU
yd48vpSd603zrnOMEtTCxN6ELcddueL/GSpayHLq+bN3QWT07iYJNFLorlacdK1We4c/EF4oMgZW
3lB1WUsDSFlWxVHkvX8FZZa8WoEqTtbAQXseUiFD2/f6XYLP6QEc16Q9OoJ/h3jgJrwr6ETb8o0X
hqe9q7Qk1qfSihFdsFgThUkL4fMBLZahgXIS6U/ZgulmAUv+Y9qf8L7YF67s91BQ0JJXddJ+Lq59
z1aU2rraYj8hSp/h+Kx46eei16O1cLKt0kc76qAkRwR2Tb5q234A2aXvppGuUe3T9x54X506U1ja
s7SsFB2GY5d7v9BQ0NP/i9usN7aIwLC5ayX0LCgf+rZVkLY240IDaZD9dFepLtjNrjn/tghq7gak
clvGFLDWExagXzRo9CrUe8EQ2lD+R1+Dv0pK3ztXNqx+8hVfppmRLmi1G3p8ya6QevINtUsWSqFh
UxH61Dz0NQv+xkKYlYDofV7emms0+jdVVsMoav70bertplkHy9MnxXtqG9aWZzqdpD4ddi4ZiR8P
5/kdK9n8Xg2RktRu4QTWSmiRMKviaozWtIV0psX0vem7Te0Sm3Xxmc3OdCnNjv25JAvIuYqVvnZu
jwetNzF1Up9tePZQX4/Q9YhgrptEm57tuX6hyK7B6ujVq9CweGCxEWC0sank2oJymq3EhXZ3K4oP
Fx8EPeD2qSwd+oUyOfYLG3nT7QoYzPLb0YLfyviFLa1bCm0nZslw154B4noSvfIyghhxxG83kQfH
y0LhyduwgLk1wFO1ra3lRRpDJDuSeMX02ouAJWqkUOEIs+Pdm2pxAv1OKqQRw5PGg+h3pdHzC9rk
BbFP1WzqocgPbmc9mzl/ojXrvGs9p9m+JLb6qCBK7luVaS+oJ9izcnB5DRXpWbuCiM9JHW2ubxc7
+Nh6zELXL2NYn3HYPw1GuURBagTRTaHuN7d6pJjv8aocprXcuT2wpMrK/1BSHDF8flnp+ApbPLJc
+US45lG23vtAnRPLSvIMesfyvkGUbIej4PefLLMJIeXiDabfOUy/W9/4bLLgQZABA86db/Iki9rU
vhbsFTrrd9dp18II7rOVnbmhiXgURkJrGB+4zk9R4Oe2P5h/sWrehsqZjySiX2r7swC8Nq/lo0VD
NvHfkEW+e830WQz6S+bL39x82z5DACh4eCIvbNOHpbmbkgkjIu/lNn+cRfdOwRjbPbooi1mEt+jg
6jB5nMVQw2b5AKZC5OkgucDM4F4OvwxfnDrtB7YocfJrSuso636InUUVhfZWq929IC3Uexst8I5a
8lXmu77pNp7TgkjVxq1ABdX11hOV1T2l2kmo1NrYvooMPcOmU/9adfJjkFx/l5W2lUPCRLFJY+5Y
VD4aiMf8ysb4B/BN0g/2K0hE/oBI8WBL3hUWrmCORKkqP/LW6kmHt9XOgd4fmsF49PB1Clc8Kn85
8lTnOa78kCgEB/4u4+lmHnRpXHwjfe3b5ZcoFJ1y2Z8L1YXgKF59Yd/3K8xXtpWnjWKriCqz+nAT
/YOsB5a04B3RSax4ZjkBDw8jP+SjGypC10khiCtwsTVqM1bPedeyZISWajiDPo9d9YvtI4RHm66X
nEyu+lxtaxObyw1L1HIL7KbG2tr5e0l0XQvo62etSYcg30LABVHlHxNhR1L3/ljgyNkr5jR48jUR
dqXcZ0PCp/WUEPlIGqJuVDxp8FHrnPnsUGPw47ofrWR3g15GC/GnzRRMsBZOqLwOAxtP7bXCTXLL
ppWLqInj/TTUILRpzqNIOYRqRwisbPVWkbDA7/JNWteB+qPsP4H9D93zSIBWO/hj+WR55rkfxmg1
v6WZPRm6YELHRZyxLFlT/qApixMtAb73A0sxzAtnDHF0NHetP0YJHKzNKl+tid9vKlkp6zRopKWd
hCZniIil4B7jDV+EB8KXxHnQSXyPLWpaxMhjLOcgNifSgsO6n9ZxN3NSXWfnbrVetcCVIWBtP1ER
YirXQI7ieeVFZBq5xorvnXfWmnfx4n6u8LqCzHjCExpKNgFm4r1Ec+rgZ7KHyCgLfsjcht1U7Fsq
piyg79Sse73w9sh9mCExxXWd7hGm1PTi8t7mpzCOMu4KGE0jIKOloNj1WW7YWEbJTbh0xRk/0F1l
dW9lsnWs7tG40etUEGMGPZplF5pyjFu8Us0P7EOAZkGEvDl29HHmj3iPAtZYzJ07L3sbXP5Y3R5t
G1TYeN15tTErKzGjLmkaG/64L4cRz+kMo5OESqqGA4IvTt31ZlmnLDZLNhZuw1FlbGaeJmB0Yvi9
KZsN5oMYB0a01l0gvJ3eMvXHyfFzE47ZbMbpvPt1q30cBzdOOqNjNqU4x/N+yHj9cuPkhAM5cfKE
AC7JA8Q2h0NN42iTKvlDgwltF1GNnH3b7L2exs+lhyGadReZBbEaThVAeCqy0J2MLevbr1ZDwtH6
McxxZdgH+bBLH129jrAcbnPweKjIn+HcrSE6OhzJvXWrN7567UHRu8DLFJpg8jc2coqkZeSQLezy
QsjaTmZ35Cm7448MlNJCS/PczRWxLcab2ni67a/ZagzNet1mhgnQDbWH3sW2VBvZqauO/TVfVahJ
ebD8lGrLVTCJiXhO1cdcs3IuwO4OuKkt6NlqcmjU5lxdgG9nH3mde+ky28OHa4YeIu7VHs8+36Ln
BgjO3COF/zaA3kwRs4cJcO8XvAx5JVksu+JKz5YVp7VJAnRONreFULzr2YaCM2z1dts3tBACmWxN
p9q67S+jNi4BKVqchIQV7ZOfyzuhyYjBZKSt/VlLlliB+NosA25DxDks1TCs041xm/X+a1A9ZTC8
6rKLpymJ9WoiogsJDwVVqMvYkrd3t/dcldYzgj6G3m6YasG1aKjd3CquCwaGY/Bly3o3yIs/sn5o
HKcuRaXQ0HatdgDJQwu/PXuac/Za6nwcFlWt9en6Dz2SMWuf2WJbuGOsrO/F2eG7pGHwhAjyvPLB
Wp2xW9ldEP6TIlTBaalW90PDFNC7iuJeDA8BS4QpQ8/BLzYu5YfEr+DTyO7Gx6H9GqcXYykpONpj
Ob4PAUlfEdPAwSt/HobbJgSUYO5OKy0prPC0kDB2+fgc3QxTDmy+pj903OGtL79rlCWZ15wZFZwN
V550zD+TyI8DF0FnBueETIji/9+azVO+qDctowgZ8mMHjp3HcTyDbIXeGk/8LVa9G9Miclb/Drzy
rhCK+svbZQF5wIylvYJnQV5d0h6hfWOesBg+uWX2OfLArxcbROjKXis+DMaGoN0q75oLhvpWUPNZ
8FAasreVN0he0+IAZ7vV/fkxUCsqonQf9K+N8t/IahTQGbwHMZvIk+ZT5vB33tjqcSFRqc9WiZRy
rrgrXv053XjGvGfDceLjeWLvkPG6eVy69Q7g4Y/SgLTrzsyvL0Op/woW/1QH4hssL5mKBVlhxhkq
MPuH0dVuF9OdsHmFLuYFIfFu6uRZz8cHwWmsTgKSRIwQnXJfJupQT8GWZlvUmrww5nF+Y0z+uyNR
4VIt0kZ4U7r2VDgJ26YrOnrJK0L6cCEEqagpvS7BZ4FWT6sEh6R3qpatxOuZVCR6pM2OgaFOeU3a
qZs5DOXRYKqK5lOgbcpgzUJ+6N7h6jGnji25PPb1pzabt8VoPw+AJlPns8OXAoDiIBXkahNieoqT
yZzyq5eTk7D1p8UxXi1vymPgymHppx8+36jZ3/wQ1rkmTRjAluC0fd8ph7KuoqLoWWTx5hJVA/Te
LCDPXnsFJ/rVxBerxWafH9lwfuG0NZCN3UmX3Ht3Cji1czxr0u6g+eJXbpuXdCGjqNDB05J1MrZR
K4h/9fvacOSCtEoBzq008NK1SbM69Vszo6nl2PBWJdZnkC6nIjce8wlAhxqeOrnutVVu+gnaEkjG
F7uo27uRNCJuMfeD/uh73dpwzsz3dE4ukyIzKXjioGx/gdDwJWeFKEBnpULFUtFqX8Xd0gJKCuwz
KoJ7PvmdMSi24WbeKsScGC24HFY6Pbjkpcd6wLDCz58jvbZ2bmBeJ01tVdGe5xF9lUqh0b/PvFg7
E4VumT8ERgnMQ2SHJGeUZY43TmF6GQH9Dwi1WUVo54O5yIbWGCB0S9piw/xJvNid8ZGP/UXLiwtQ
3PNq9Ju8GVgxnFmZ+9N0bJ4Qh2nauHP3VcoQas4eYFoe2rH4NenOvVN9mGLe+fO0Y5536tYhSjKT
YsGB29ggvuW1XqPqeea9GFlTd+f1tM/LgPA9fHbU6jiG66y/ShJdtAvRM6f0gCHW4kZYfDYmHbII
ZckprntI/a+WJIjT6WR67fu2kHc5GR068jzxXHrzUzx7y2WxwW57NcWqxW2uIO27ZD5oCZ7ImwLJ
QwvTLRFgl4tQExR77MrzvHVHLbQsujTLp96v2FSGJ7D/z5yiw1XvLxyw6Y8F0awvdEDpbrMIBUIn
5IUZEhJ5UY6818bqoFcqrhv9eV3zQ53OP7V39LQkbmURaxpiTOkdnSyAJc0aatG/YMCsNmhmbmDh
5rsqCb+NLcY7mzfJeCwghVRlG6+yPEKg/mEvbGfxakHw2RMDHHKGai6PC4UlqZmoC6HDL2SVUuuA
oyjyCHLOUxE2lqDuoKz2kp0/dcRwhrMXBNHERgWRKU64M1m4qvtmYhP5dnBUrnyAARyiHokWUcVL
ku1aTvW5h7xtqi6GWYUDR6jRqPZqPXeF2FaqYNsL7/GCSk3IuwxYeVH60UB6cjWQSK/LH2nZh1vj
02jeveI9C6iyjXzXWhaClPu62y5oZVdlET8jyRO8BdkuYb26YuHGJIXW0jZfuOTHPKOmHI8lvpPE
/+OzY+4V/cPMK8IALJfZbJNUwbZ0CADRvfhFAj1OFL84G+gcMFEjbfSkuU8MFsTRJIggnjMDEK27
1VfBtlqOWrI60We5uKNzN/JTAtDUQh83QLvDpOyPvc2+aTHFqdJ20xLErcVuyUiB1faMUA3UtrRw
V87fsrS3ZpqPJOCVGXv6j8r1sOVkhvUntAo6n6ra6rJF9VSEuSA9GjATZVtQkUXlsjm0AKrXh4KY
4fgnK3/TdKRAvhpeHSr7knl7jjscFw8dvVgA5kKdWypByC+FT8Im6KJqaqOsWzYtHnS5BCFtuB6p
h9Gl11bttJRKIy/CYjnURPwsW4Ta9IMBlvnLDBjKjI2Ocp2rfCRaq5d0gH2Npd6Z4cBb33+U4run
AZr2POP0BATScxuwZB34kWT01JAi6u0ToNaoIXuX4vGZedWY6Wca/NbLr8D50ZxdwaMfLGsIXPUu
r4q9Xx+cBtQ4uiM5+5uua69grbfS/y4XjdCosdGHPT2TM7PC0xrUcaezaDTnVzv5SkAn+10Wlal/
ToL5TAop7NsyD20GAHS8yKst72DC4LR2h0qn7wo6iXdpuX6ZDKTEjJuK6SmDWDDrX/TbX4aBjrwe
5zWOcooEkSaxZPPKMelv1sFmdeeTCt7EyCydHIE3vXWSUUdHdV9Hy1LyQHH4HNXJ9B5oCtfdR2JW
BwwNe4YFm7KdQ8PtLxn/NFG65PiymCL42BlsEzT6qSTj3OBAHozm2GbOhu22Y1kYG9QtmDmgRxvM
Slmu9Ew7yiRVFdteVKdHx8I8zt53lSMzSkZMrd49u0xxt9THhc5XLYstm7g76d3yD/B0b7/2KQXQ
fLunjeatcM1z7fzOOBOIweSJcFHdrme83Hfq5C30XfWS2xrqyhVF2WuemskG2C97NkNzYlCL8AAi
Vtunv2a7fa4WQYJgHD6wsvKab50GMewqoEB6ez8j7NibRzt3ziDD7IjjLj5RMVTcsiSJWVYKdo5h
PtWgYCmlh8e5qsQZh3W+nXMakkuBK0sgLQsdoX8YgNgNvz6l5lqHzGtV3K2kCXCX35mr98ETJKzH
7gjqgJeNv8AcGLs1aglhXK2+X095prC8TUFDdTgbIe4LuoJQrwFvJijjwC4+jW56l03p76DhhlOi
pwdrLg42C/Rh7DK5bdgaOSnNaRyek2nIvJ3jVVl/P5t2C7fFqgPnYLQaKs1eszse5d1qPdXZ6r6s
eut+zzPDD5dXV40SCTl4SO/2Y2RWIzwX5zaXVEr53nc8XddyPdBceQ2IsOynMvgJarqbKL31ycaP
RncaPO2DPve3ivyX4IwISv8BM0JUEGBYdPdhMlte1vPRXgG3q5sUKNXZn0ed1XRnI6gOuc/m75DL
bdLxcBK6uC/Qrg3++mzky5M7wQ1U1VfW2V8B1npXBVtXyUveYw1Fl0b6+A/p15lkeFqPd0uZF5sV
v2qrtPJR50hQ+u12xS/S9cmWUTMnxzQiArNNzc+xsG9f4KGwp/e5wgA1/CKCcklkep5UjwvKZIo8
n4jffaVr98AM79a11F5pk2yToEMvXt1OYM6zkY56mKS01iydNeW2i4aU/HiKFcVd3nxjoZ3vzW+1
Iz+NftiLhGQ7KXsiQ4Qkxr3tsuLS+tulHi8Tz4ZqpB0kCPv5qA2MABdA3b8RCiiY6VCdLu5I707D
lW2MgrstwXasE/bYaM3I6wkmf8Bl4gSZxjJ4F2X8FQTPoUuSd8qIdAw9ydhR7rV+OTKGBtRn8/yV
O2FYtFPfzaSIFRIX165jddtKRuEbjNZ2lfxpqx+pUdVBUff4n0zZ7Riq8lv6PK7Q61g1gpUxzJIq
shx1Z/T2laQBlswM61y+F3iX2Kpn/xTEvpai0Gw3CXW4I4JtVpUPxmDsi4xNda0k9w2qYfxEjboR
S8fYbQUjkdNhSlPe0ZnR8U9p9g53ybg6e9WWh6DOzpgLf9E8vQd1GTY9zULBNEkVtFydC9HG20F9
PcrWCoFEPVhuw9PIxbFHeFnB+2FNweNQ5RXaIU+f+bDizNAvS9NsnLo8GTVzFwhaP7Sh6QJp8o/r
M+LLy9itxod1xgCUAQlreKs/TuWw5aX0mzbIMTA7tn4C/5mE460R5rzoWc9ckiNzd8xVMf/J7XRL
yIJ+m0N3AXGxWowN66ggZzgX7EY/I1zS2YeCyzEUDoOC/PZf1/oXXxbtlcC8E0Q6Igs/3toZzsPA
vvem1BGtmkHyubY8ExNmYVumTbeZDb6GMTKa9byks9r7g988Bd6o7XvmUC2K704Zu6k07sFdBqds
ruw3iJSRIWjAeHXPFNXtKAs4sUS6wUiHqNAL2tIQbEQXdaqLzfUbe3LYK8ajiUbHoXAxaSkZaQk9
v6BJyjjLnFfpGU/jUnwOCZO5nK1l3by/qZo6euX4VCXNJmud8QH7qgarMlnRqKOvxBCfp+R7q/ne
7gd2aTx0YUDy3idG4tG4QhpbAnEm7lEhPBrdTZXanE68DMkexy572gLQr6cQk6DFlow+JuAUEFR5
bZ4e52Bu2fgQybkQLp+NRQOumnmMJdpjzdA+yqUldks/vfRNUdWha9HDTRoU8YnLcdRAR4/Hqlas
X2Rfk+PM+7Sq32ozSQ5OP43RNKJtW1P7gt533JmrGnbLmLKUlVZPqUxaugWE92vMHAecXEYo6wqw
fN8TN0uN7gMPg3F0/GT5CBykX2qeSFWl9bfCh4YGOfm0XCF29USoX5DzveIhAQlmqR+jJPGyBixm
Ok0HyysYUKeYGok4a9Jf2qVFstO6P4uk0pXcCNHoWPUb3+zywB8ZD8aYpxe0Q1AdzcEi7CN+MzAj
FpIqKgk62phuBqUf20HQc2SpnE0um0BkPlTmHT6e/kJGmpOEkyPUpkdfsB/v0yQrzCDKKAy37FH+
OEnSxRWKs8hN1J+07a1+W3n9S8fh0cnT9aojheBxKAUO+4RzlkwdpiZavdS0La304JFouvM666q7
nCD6ZeUAp/veoz9SMY/+dGKaJrYaKq8Pw3dxg5dnsEggK5vU7h6pWlWs9cSX8lo9ETNwImUWWljq
a7arittpS1sE3R2jfkmdzL1fnTy4zn7FVwIXcesiZGY74FbdYfvugsw7a9KtEf2t/dZITfM4rZ7S
t1qvvMibB4ssJuOfDec2C/9X0F7W1kLrIF1Z/+q89EljW5Nyq1T9zhFu8ExX/43xkIb2EXlJ39tN
rJmTfV90axXPusCooRx/o3Iq/V4GSZhOsNpE6dnEFhN6mv5MpcAriq/PMRDGOFmR39bc1gdKFkQ/
rduP5cmR82KSYawW2NZ5Y72w5jNaZ8ncarg3ikCJw0LjlZQF3hPCYkidEr8IywTEKywulPNDRMu4
xr/NJYAkqmxc+Tl29JfaaNVwO6K7MImSvGpVP6fsTM968DqQ5ylelnXo7aNuluRlN2gjuSV9KyMu
wEAcedy1zqVZPriFngV7fwyyJXaJUfjGBhE5dy6JrlnGQl9K++KptudxaVml2hItUf79vJoQq5Pa
loRYKpvnaOlN0xxXWlCgzEXCvuuwavt7IqY8h0w1JOJNaGLwI5po63wkddKJbaMjv4511u3OLVvG
x8q0dA0G0SQ+K+Ii/H00C1xh3Rbn/MJ89HVLXOiO2NAAXW1XtnoZgpdI74bArShQMlZNkIgk+6FY
OdRlbLY1qdCfdLJim8pp8majo8v7ncqmfKAIao6eDeNJSl5ySeOgzBp4rhegT7eLzQrTXDla7PKp
DZslmfgcRdnb26Zui1uzst8i9JIYklcKs5LDvoGu9Gz6K015W6WUdaJhYn97XVBHm1dIEIzlapMJ
vbTKHy+bLVY1fStyUyLBvO5GoLCWv3yr2YBXOzZSPkpq3gd/gGgBiYLVV58+ZltqHd0DJL5vpd5k
B+M/STvPHbmRpF1fEQF687dIlutuuVZLmvlDyIzovefVnyd7vz1bxSo0Z2cXGMwAWigqk2kiI16j
QURrWLqpDxc81v3FDpMnJR0mD4QZnmScOIXf6LT0KdJ1WeCR3FkyelW8GxMegC99EtAoB/RKXlKY
uzzlAWnBcEFHIRKcqDh1qQ//mssMD0kr1T8HlZl9WJLiJ0aHhm8Iy+ssIykAhRztdZmrxixGGwZf
3NC0bLJPg6UsJODjeQpbdQ+meMGxOKtpZo4/sJROwbCkkMw49NywIleKAk15l+vwpUJJ1d/nRaPu
Kk5NfIfgVAf2MuwhJH8Bm2H+EWrO4tsYkHtYAZgefS2N0mSYf5i0AIFuDvKHMVIX248aIFxNYX5J
q0lzwRLF3zKnajyjLz73vEp2RsADIzb5ccNQ/0Lwpf0sVVSf7S74XEZN+kHKrY6qYZOwq1NlTPZU
T/NjNFNHrRRsBSor9jC7Pg9yctaVGk9RUAb09sLsI0Be0/BwYlV+B0uH0A4130oDLtpMgcHz36hO
C1KpzS4NgF8DVAi+drkUP7MYDxgxcdd1MGfxskErCavDUceZBL+0nVLG8zkEWIvNWYVHYDD9lHI0
xJaASkKt6YVr9lMlagoM1OCLhx0Oxdy7oNwiPTm1U7x8CzIVGZQR0MyX2UDus40M7ZDSG/e0lLLd
0n205/SLXauJXynzS2+P4UepjHVMbTSaBqmDDAfopUELH82arHIoa2iLavAtKHr0pWrlD63UXnCh
Tt2i0SgAg0PokupXQ2/FHSHm+OWkf5zyfDy1RaT/MBWlObZBbv+0QBzHlEcr/Ocm63M3RMNvGTIA
tgft3FAwKGQXNeXqfWrTMs7VHnDE0kzLhySgNtWMgYGHqPnbShoFFSXZpJvfIwmjpfqXMOvykxaa
WBtoA7wCuZetjyAI419gsr7nvOF4attR91vNm/Fpjqf0GFhxv8cfWN0Zmf4sSQ1PPODLVbIvWzB0
YLhz2HRCdN+1zUH5okZG5ZW4G9J5AnriSaZBFz9zZAbcK53h121qZ0dJtnj8ctN+icJwCE9jOLIs
EzOsvlETK46KnaLHgK2PPZu/phQcthoO+odgRoGiKdXvuRLYPEfAkrp9iPHRjgabHQnvQiTqFmgR
D0m3QNctVBuBQloXByj9aFpbkayebLOP7Z1d5L2LERRdifpDtQzMX9h9KlXZ+LpgRMgTTWl5VS5S
/6PrFPkkQWd97PSx/qgrXYb/WDEdtBbcwaxm1dmUA2WnNMkE+5E9HEgQaqsM36/Bln5JU4c1bY2f
lxVU75VlnqCg6k+dTJ8m1GvHz7JOPsVzUmGrqyBbBXZW4cle/ByoJ+zAFL5f+kAhOZ7CM17IMwxi
KJImdQpycYD3HFNPRt//lALzXV3ZizcnOTlbFJlHONefo9g+I6rbfk4rXICSsgattDQzbwWEmBM4
AV+XOaCshlfz76Ao6KCjnuNhz9clFH8dA382UWae5R99x/KtckymMnn8rfOoODa29p1bwvjAM17d
w5mbHpUuWlxQSMUxqAHKukaVFugBaXp2Bg3Fg6+2bUAwMgUOhRKuppC3Wrw0PH0QOXPEu6gcYsnT
egPV9VxVTkEL3H2XNbRX4ljXX5JCFGtGM279PkQ6peupPRWUfznwNIgD4MEm4NrfZsvm/weLhiRO
A+pFbYf6IcbwjfkkLeBcdjFwmF90NL5OU5cCjEmoxc8tQOc5KunzljnoJfZWaf5Ezm/2FeRTMI/J
omecUR/KSkN+oNBCHWyZY/3OSy3+1M8yvXutN90RJsi51lrczkpuFHzMO04NNXEXRfndZ6kBk8HQ
PLVcFq/rqFJRJMLZGCHDH9PQ82t0TNN2k13KdMlmOX9nxhRjlL55suOgA2nfw0nAcjMDvOAAo6hq
qXmekK/CMJnFrZDFQq91RrdGROBgTBKPrEgZtae2cn7aPQC8MsFWNh9CMM6Dqv5l4GVzzoBck1ih
vvZksqmea6mm2oqDl9vW3fcKY2dXkxv0cabHSJ1eFCl+iYNa/0Oy6uAnelVAY3NFgjgixA+UbKqO
s97wVimiHguXiUouXKtSNH2Mdp8ODn6YYzx/lrSyeZ9ZQ7rH6Lg1XUxlP/fW0Pmlo+yNKfijMo1n
aUl+U2pjRJ2OBKX9s265aMLxAyXzdE+fVh15J4RAt5RsARFRRnL8i0e0QLGXLXA/i9fhD9pr2p/4
8SkvVlim72UaqEgRIJFlV3bod3PQ7PsxNL5WdRucmlriyT4E2Lkh1gP1GLiN9mhlSYpUIs26I8ok
IIR3UmfVKe8coNCj5Oif1Fbg/NUwPfGDeOjPtjD/uiDSffgXm/PSg2clwvov9piDwxI5s2k4N6qe
geYMlq5YmR93jbfgDJ2NIKCof9TdzBy9Sxdp14UNdSH51OKv7ez/xx8gFDwu9FCqLpA1YzJzf3Rb
Tqp9fehiOCCejEw3NfYniU/xP4Zc8XSLTk4rE46M3/rNqdgPRzRP3cZf/Mx3TllHC0Ld4OuuXFde
p9lWhfasCQcUj4bVKNuadKqamObOE+znAjeK35Jfe4obugtASCAnvfc3FEjuBEYy0zANXLwsxYKb
fD298+yU5WwSGHmRc/h98Uw3ODkzap3yvvDnB6p221K7K9arGO511BUBW5Y7yTIjjKuFyYzuohdg
nIRzVXkqUfo5Sd6Wqs4t05KA6FIbKOZrKv++HqYVd3KcZFLgjZIvBFmBsXn/7apRZMMCtGoi34OS
jKCsXi1UmO1lV6AzQKHhE3Uz3/b0XYHwCl2wnbSpPr3STmQOFYd/GJNpKioS0Cte5xRLOFFCQ/Rq
Fg3Sdvv8I5ot7/QTaGLzvXMABPYwUIn8ZL9zHjfGes2Rvo0tOKcXm9JxUN+lARx4vWsewHa5xXtK
vulLeBhpz0DaTyiinfuH9hj+2Ah9zTr/v9A6R47wJjBs4Xh3GXpSjLkL6hnf4ZPzrdrn2HbuFjfY
dW68l7eMLG63h5jki2iroyDT7DSNCqJ52rPzDNMMJqMfeNT9aEk+zl7hy9u2QWIx/odYfzPENS1Y
TShG1L1OO8offdONqUpS/iSP2glSmoWOruKWe+5bEDsbs3uzT8R4DXIMDgUFatxqvIleK1LD/cSi
ks8KqecX5PE8yeUkMh+EnDhN9Y2NI/7K9Wgx57bp0tHL0dcSSMA08EDN2Df6YXpsD8K4SN3rm45C
YvvdhkFcQtfEZoG4fbVupBD6XpwzqX0qvQs6HgdhQ8Mup9G3dZhDD38z1Gp31MFgtpiQB163X6D0
Z+IGOdXevwyZQi//+vZHU+99NK6g/z808XsudqOJwPY0lQyt8tiE7yZP8crz8nUKyU6O46F2KTg8
tPXOcfXd7IVIHsJbfOT1Pj7UD2//lpWMx7/W7uVvEb/14rfkRUnVsOVrYh56rP+kF+3S5HXnU/oc
+Bux7p1Cl7FWh3oKzS/JTeZ5PtsfM+cwOAfFE1oeeD9lzzxED8p58btDdN50Sbs35Y7C/2SZ89cw
V8NsAjuNhowpL+cdGJX0OD5V++VIlutZxUFkJtsn/r0VDF9LXNUmghvaargYSpEFhxoXDP/lLU6p
Ir3TWkc5j9HhgQG7Mb/i71vvmMt4qwuNR66uBJaBVwOltNpAjgLloCT5+fZXVIUWyVthxFe+WDGt
Pcih1DCVaND6CPEkyz6tXf136JAGJZ4DFp8W7C7/HMzP0See/SRhm/oid78nRx6ICHH+3egMLoNU
Fhpz2/p5+ZDTbj4JP0P7mT59Hfkg/iHAH7eMNm6za8LxIf8ddn3Sz21ODUPhuG19uFVusrc/zH/o
3GcK90qw6UB17+68DLc6A5fEMZNiJpx+AMPrT0flT+0cupUbP2/ukLur9WJoq0Mwzkerryh8kw4V
9jHK98kvY48tlw+Pxc+Bz+2AVXYHAHnu2wtqK/DqNFxK3F/Rd+EEUlTQLZMXyaEX4InHs/LtSPfO
n8vpXB0Ccq6msRMQiZL8uYBg2oTdXh14F0XFAcbPRtZ1Zz8qZHwa9lYoBHOPXW+UmBI12lUTjKcl
/5jHqDjlToj628a2vzN/6A4YuNmItYkTxnWYsDBDtCpibpPM+oUSGQUcVXbBCZ9nbdm4Lu5su6tY
q71fSpnRKXrFTTkizJYYKm7wk7RlL3XznVR0MkxLw6AUtW9bWSc1yEbAskZzw+mKz5MSubL6PE60
gsPmRMViI4d6PYevDjTCYbihG6YDedU2V+JLkl00SdkRbtGhINXOowM2YEc/hcecUx3MEM7fbMJi
6ayeUkWvpGcEaI/4ahz6EVO+WJ3/wrPQFzVBVYo8s/kD6YDAbSut309dA2YWtGMvewkA3GGmJ4cr
J7WudyUkelVVf8JFPmQVrkjgVbEct/TpBfmZ7nEeQ+vH21vg9gR7HaylidViIY2zSse7uQHnF5gO
J1j5RfbxCTu0467xpQNOgSjjem/Hu9kDq3CrTxnDEiEzpgVspYrnTNFBgshL1roR5jalUsVWQ7yW
XoajIs55vQmo8pij1QYOCmGyuy8/FZ/n76CNjvUhUTHMmtzZm0k0IBfxQC/fU5eZd6AOD2+PdqWL
SjYlfsar5pUig2ewVj9jngsDMRzR8f6ZfDb21Z42jqe9QzouS1xzN3qqNx9LEOM/5A3R5DsfVsHl
GT89yj7Gq9DR1bVcUu8zTID+fNjgwEVMTfW59gZf8+djM1Bv3G+MVVwI19sGiSYZszId7xATS63r
Ka+WZe41nSlvfVxe/GhvJB9rb/J5x9K3oNr/vwZcraWiaCXqja8BRx/vbF/DC80FUuihiA9EYWNN
3S5dxgfimGwRNiJH0fX4Jr23kKPvORZGUP+R3KdfKjPu/3TKeGNTbkUSf36RUUV5MqpRwkVRle/R
PvIcfBDxJ9m4/W7ebaqClgSSuQYG7rZurs7uTG6iUMlx42jS4mkOkJVpShQiW6giYEgAd87LF0w/
nJ9zGunntxeLmKvVWiEBJjqPVCwE1mKBcKIoezqUc1JDH88WVLkuDsaNBXJnGq+CrC7C0hyqxogW
EomuQJAXac92yH5otb3xuZS7o+EIxXiKe5fH/fX3Smd5mir6O7zeJN7YsYvW/9HBxSsz4RK79FX/
xmviNu/m+zkXUVdnywTKbzR7ouIl5AYHzRufjMXrX9oJWO+hPFj4yKtAWUC/+fTk5a+O999fzIDN
KTzapubQR5ZXW2KQ6YKh58GWoEm+K9HzQv8g/0AbByX+ZKofM1mpN5btna96FXO1OUIDkasxYNgI
Ov0ZVV9i+WtQau/fXp+vXq6rBXoVZbV2kgJpsCLlGZxJ7c5yuqcg7Q6jKZ3jqn3qR31v9/O3IuTW
z/qN8oM4J29D61z0GkcNVfvr1QQGxinAL6E3YdA7HGGu7pWcTGTQYcs1nWrgndEt7lz1W3YuYlDr
yDygOOUc6qC2IU74i3PHlqW4VWc2TGFjHjEZ7wByfeLJcYoseeNmvBtKVU1Nc8gIcLpfhYpz5LZU
WKkjbL3dkC+/4tnpz7TdgK9q/dZT+DacJiO4axmiRKUheXkdzkDoXy6Bnnk5cI0hmXSEZUGISTK0
SWDI/cboXjPS65kkIVNoGLM7kNZ8TU8uZtJIrTYHtEq52lX2OhVAcCQoRYMN+HfKQTvoBKxpP/4I
3m29oF5L1evwuiLbskpVyaBcfj3cNkQvtlKwyuz2016Uk5z+OdtLfuOr+yl4DH9pbvcU7jfj3qYA
1OZRIzdllBkt7VUt/WLYStdWdhSIuGRd8RFT6gL2stt7oopjlY+bFSSxTNYDvQy42ivaMptxVb0O
1KZ2BJQNrA3Pb3OPePPgv30oqFvDWx0KYWojGpjxMICMxaS26LmdJH9CQo5SXeM7B3HSF09LtauR
2C8OBsLWGAi7y+BvTvXtnXM91asVrUwADWMJXlLnAWk7Tx54M/D91AjHPUSgaLftbLDydBfZLDFV
WXNM3VHo9K5mGzoG0LGQo3d09TNIEJnGxehny95C6R/hg13mzS4ddvAr7+IzUM0DxjbdIXgG2nzM
zgWkTXjjbufPYJhc+W80VcQvWK8HS8aymvcip+dNcwEFQHVOrcCTskEb3HppZdmr6EU4ngHIu/Le
XhH3w3EJAwJUeEKt7j8xX/GSB9RIECZMsVBdjB8mRJe3o9x22/h7bE3Dr9M2HXqMq3nPE2TAhtQW
+YXSH/ScHh+VJg+lpOajqOlvlyo3Q66WOjJCmaKHhGzP9sHhDUtE05tc+H1/L53ZjLha0IjLqEmn
cWSiMepLAVW7j/0hP4gXRDa/1B0p1NZj9M6twAMNt1AkXA0EXdbz2k36LGWsjUaOoh57BrtGClDT
KhBBmd2F1BtgxWx8zTsb9yroamYllH3KueXIMqa/JPu5AWT+9nK5zeuRvL0Y1WoiVTA6KA3x6SyM
LMPx12K+G1I8K2XFTZCOkgDDV6Pmvx30tm+gapqm8M4kEcQGY32hz/Gcdjb1Ztao81P1wzPiKXh3
YcIEbnJj2915Vl8HEwf1xT1jgvJCF4CDSDQpwExAQJfTB1JC1zqUXl6fNdPV9yXNruxlM7j4y1dn
DBOsW5ZC21ZBgfg6OO+HMkAOIvDgKgMHOrYHSN6fMUPYwzPdbiZuhVtVDQfkfxo01zjAUM6uPmgP
w1E4Ryv+9IIM0UZyfadqwMxeDG51oqm41xgwGMQRD/X2UTQvqVe+s+hGZ39uls/Fb39rKlcb0A5i
a+q016msTpgp0A3WT9oT+iF+vh+P+Y+NRbo1l6u9t7RcbPnMXOa/Rx+5SRe9kchTT/O38kP3ovzx
P4Zb7cQeCRhqwQxPXJPLCT0SFwD3s3TI/P7H5rpcHyxsOnpLqqHTXbI1ChTX6xKBWHQNYxjLnWft
AnRjIRuBthEy65DWXNVLfNhph40xir/18hOuo65SzTLS46mLiArZ7qj8SA/DTn/fUSCZjpIL08ej
7bSDlfyjazbbIevz+zU2orQ6TxUHe6nVI6JRZ31Aj832rPcgzRBvhmOwA9PqS/7P6jcNJ3BW3vyw
OdPrE3Ydd30C5H1uyEgdgZ5Y9ouX+6grN+/7T9qxPIQHxHS4lRFwAUEq76Jpt9WaEbtiNeUgVCjZ
8EyzcYRe7dG6lewa0xHLmxQoqoei7gAzRyiNKgdZBWa38YXXm4bROjyeqG1g3cgZv9qkBVbA6C8L
0ORj71t75Sh/wC2GDlf0N9bTTY5NW4SerCgqaI4h0p7rVexIVTGpqGe/HnfxUTsyt+1Hk2rKn/mf
cIFhARg+uoXoXT3Y6G2500tYHbchTre7id+hcBI6aO8im7v6xlFSz3aLdJRnDxIgvfpzXzobzZOb
Z9rrWC9irMYKYgyOREEMUTGF6bTwVBS3iV7sa8/c6RhZyDbk0s0VdPM+FZFVkSSTTqKSv8Y6IdId
A1IxUDUGqI38aDErjV3DWtBz55iZWr/0yH2NkYRdlMqjIjCGHvAKdI+gn0z9ONhObKpuEfdW/LzI
mhl/kuCSyzCcl8JLUdktELJZyhqz1KrocExqm6GJN5KO242gGZQP6eDjMA/gZVV364A3G2VvW14W
PWLT+U5Fajgso9PbG+D2lLmOsj5lYPrgY4TDDpgT1NQ/GvY3xFAesvLT23HujAarbQ30GQV7Coni
1LlIagCydjNoWtNbwu8FXFpFaNvof74d5CZ14stzvzucl6xvWhKr0UjOKJeJjjVzcgo5nuqYJn3s
m5BZd+Yu+YSqw18Ryn1wLkjcNl+tt7fFdfTVrgJD3mf42eretG+/IET91Mc/u4da/5qn3Q7D1neK
b3/FAg1k+i9o9pb95e3h35njq9GvdlzZYohiBIy+GBIPFYzjOIRHxHjd/z6ModA6xBaOgtqrc9/F
p6SqnsdFL2FKg1zk3DeuMJCVwq2CxM2bSXxMSlq47nHng79afUxnWrox0mLaS3uI2NV+ehDFFh5M
n/7e97tzKF7FW32+1OjaDqF1x6vQ3OzSb1X78g8m7mJAq+8jQdNLK/DBXph9NZsXg5akMu/ejrE5
a6v7s0o1PEILgojiHMWK3Ael8mmp6AlqPHDdcD9sGiSKH359Z/OlbHHaWuJbqWJhXqwIHKJGU6/J
PEc3+kxJ0K8PkbccYMLv1V2838zj7220y3irTDeB3RohZSyeY7ym32Mph8yPyOWpzXjCaO88Pmr+
gCGkvtusyt1dJheDFT/uYrBBjlsG0rviyVL+ll3RDYx9edylj+mH5a/tasVWvFUOqitRlxjwLD2k
qTEXfW9LP95eMvcCmCpWA4ZOSgIQ+HpA2QC5WTJtx+vzxe2hxJTJ97cj3KaUlKUNeqfUjbnI1hdy
VCwjmomjA9rmXx5Cr95Ih62G9L1lcRlm9WXmJKrpwKP20iqfjVn3TfTUo0I9a2Oxi6OtzPHutF0M
ajVtBkzWPG0tNKf24dGC0rVTWpf0hgItjaKXIT1glLJx9N6bSJD4hk4fg3TltU5xsfZmBohC1ASG
cN+B/RdoVBSWNyfy5qEsjl7SYroJ/NtC5fB6SZhxTnlFhbw77O2zqPBHXvVgP6t7lWQ0/fr26rgX
TZdVhywcnQNL0VaZToK4UIRuJyv8oO1T61nACGwsXfW90b5gd3bciHfny4HONsEqgVKnMLbKReq4
tcY5hKg67LV99jh57Q7YNBrSvohZwvH3to4ssRhWJ6Qui/cFmA0bovhqiFqzQLhPS8dLIWnaWf2I
2LMbCf0aE495LNXzbsvV+t4oUa/nODYp5shrQJYxKSktPtanmiMNVL6UwWljHsUFvB4U+9qxHZsH
OZnA9SrJ0j4JxyERgD3ZR/ko2hdfa4yIqRQt3tbmvulDsyb1y2ir23PJMG1YRDRRKlr4Zp29E0Wx
+Zt4hFeuA/Vpa4T35vAypvjzi/2m4/pUDyoxRcFIpaSi9p7kI5kGpH/5E14y/TxvY1bvXKbsA8ru
WNeJhG21OoEUZDDV+G4JVt+u6hf7wAv25nsYeEA/EGDdCHhnjAa1FYPaJsgw3qXXY0wHMtYFlxFP
C2U05WDR+vUgpf8lJoKvx1o0RVefcgZ03usoYSSXoaIRBeiZCdFx0Pw0ksaNrX33NXMRZbUie0nK
BLvH8hIU5RGa6aMHKYL4rIfTOWjR33n7W91JuK8GtVqSTr7YXZswqFQO9kESe3JnvS+0eGMZbo1q
tQpnpMs7xeKNttgpFiboJEnt45xO+6HdOhu3RrRaDEpgFFagEirTzQ8wORsvrpt3ujZsnPn349CY
oD1OtWdN7JpyPJgKiEreMlsezGhe4hky062GWvTb30hcVatDim/0n0irXLEuLJBAaHZ5sWY+xov+
3Mac8F2QYDU8mr+0Vnl5O+Cdo/4q4OruLMycAQ8EDMukPNuyUv3Zjon2lZWZPRU08ZHqk4cH8KvT
p7cj353Ui4rBevUzL601UzGYmuAZoQk3Mg1/SYs/3g5zdzlehFmt+iay+i4PCBNbtETz2JuD9oBc
gLskygZS5e7ZdBFqtfLx5Qrs0iEUol47QLEwwzcsLrfmTPz5xQk/h6pVTwUR6gXlrzY9F6W1y5Nm
42C6G4YXM5VrYLc0Vq7DJHJdtlxeqKHIZuPOltJ/rlWUJARV/OXtz3NvzjBylcGHmtS+jNWIADEW
Y+9EuL2pyvRzaBrrFCldsYHAvLcILqOstpXatT2PTI4+sC5/IqL/c0ZyCbmfGibxsHH+3Zu8y1ir
HUUeTO6kEkvpkGiTZi4nyalyVFU46f/B5IEtIcmm/wWz+Po76QhoVYo40Wfpdxx+suDW/5MAFChx
1RSQndXXKZLKQSKFAFks62d7KZqf6EtVG4WwezOmI5Up6Bskm8ZqueV9UFcgvW3PCXq3GL7k0wfg
iv9gKKI6Q8+eKiVPkuu5yqKoK4eitEGSA8AznyfwD29P1r1FZoC3MW2QTbAiVidNn2OwFMw4Hoao
GblNM/5E9Mh28cEEXSzhlPR2uHtXxWW41WmTBcESTQvhZth4T5mSNe9wSIr90GzCc4abozeHZr4x
i/euC3Ivg7YyiCptTZTFwGgqwgm7doTtgkPWhLObZVLp4Wj8ES2afdUpxouZpeHGYO/NLW8DSPMg
VR3TXH09Z4gny6oZLNWbElRPBJbZnNAoxTutfwj1TN7IAO+tyYuAaxxpUevaZLcMNJjM+YChPHxA
3RiPcBy6jcPp3pzyvFN1UQYWvezrlTmr6mxSwqfNYnXmEdVPtPm1qH8prCL7GiJc5E1Ojq3kHKsb
syqWyDrbALLFgqVxh0vzela7somHgbzG1AIVqU8TWUdkbTbWzL2FehFl3Rpol3oOkUW0PDCN2PA4
07Sr+3g44EqDFsaYJDuHJOd/G9r6TCkyOTG1lKBGN57sMfpVB9n3tzfg3SXyn9lbQzRbp9WmUeK7
JVmS76ukwO1THaRDl2IN9naou8v/ItTqaLFTNShCaL8eEv6HsceYHr2vd0U5fnOw89v4Xjf4EfH6
ufxgYtlcZBm2MnU9Rs+ku2Vsfo8Qo30yOE8eMP5LnqoSfd8CV06INinQu1kCZ2Z11clyJG2jK3d3
fVKDM0yV2oe9pjHII+Xb/FX4u9HDz+bcRefIwEzuH0zuRZTVLmiCxWxxX8f+UInlB2W09C90hfBW
7ZzQb8cl/vx2vPujMoGiIk8kvLGvp3caC1R2Wy5Vw0nf24l86jPrH2SiJu+If4dY5TvoszfNJBKD
aQy+IBWvuHBP5411cndRkumAvLE4ktdZYoP71DgtzJsRq84unuvpk5r08sl2WrPZxZappxuvo7s7
DnAYwh7UE4FGX89cmeV2NKEb4cGgaM75AljYyGJefXKdbxAE7x7KtAChAdLWJNh1qB5dffRXDeoM
nWT6dR9OyJ5mox/jBXNSs1x4tiiqj/iOtLE87rWiDWDR/w69Pi+DXsaEETNkQE025mJeQSa5Kw+D
eRb87xG4ZjfRErTtj1tw97tfFF0aqo0yaKo1vAAzCklaREpRFcp8jpvE2jcjlin6NLffnTZJN56A
d3cCmQR9GMq2IGWuJ9lSM3ysU76nTIElB7OpTvU/WTK6BQxHhmFD8ncdQovHxnEGJjOHIPFXNYzp
T9yOjR8LnceNJXN/NP8JJf784tgsNVPGdZhQjm5+NAsJDwx0Xt8+O+7ugNc2o8BJcuJfx0AvK0dH
g2WJHHVznLJKwu+oG9/DbWw2jsW7w0G1QqFPBo/bWJ0h8I5qS265BfpOto6ILo/ugnX8RvJzrwMI
Q82m1WIL3sq6gFjkGkYwdUWYs3lIj/D+pV3wC4M5fYf5PNTtxtr4TnfnkPVGZ1/gWpzVwJoS/QpZ
GiyvUSftkwrx2KvtStstdRC+vP25xCmxTrAYGvkVWlwG5/3152pKvDdVmYc0WRU6RE6anpPIto/6
PA3v8YwNsR6vhwM6sPJjZjlbmdcdhIFO/ZB2Fqhqg1L+KrXU28EAMB0DKSh30k8gks3n8RCCyTKe
Rg/Lw72u+3Bf/ei8JV5xu3p0KM+mzD9oLLD5rkeuLLmFZp+qeHOlI3uKaHaoIaU4L6n39hTffk34
DTQDedbBrQRpfh1oUZPUNGGceL08BwM947Syd1hgBcMulAp73Ah3Z0qJJ6hlyEtaXA2ri6FZcoq1
taJ6jZe+093+gDKtW9NKiw/Loadr7WB644WetH97nHf6ToLIwfMSDAOp0Dpt6OcJqdzJUpGTmd0Z
yGTy3n6c95of78N9v3HOvB711yv3OtpqWlHns/ulI5r+JPW76EPEGEP/p/ExPeBX+o337T/p48F+
BHGG6pwiXuirqU3TvF4ws9TBYIlJLRFA2g+uoMkWT2BE8v/6gLsMp667XLo908aKCCfZ1lPnSGep
3tj+dzLp6xCr/dciYgeihRDDfnikNYLieAs7RVBw+mPAf2+sEfFVVl9NhQEoGiQ6zNj1ZtAR3KcT
GqqezF5Hu2GP1u0+zgq8fYE/om9vSYuratZ5GPgdVfqY6+Xv2cL0S1Z/tcA7cqfYWre3JwFnrDhu
gTrRqF1z6PS4LjQjbtERfup9A8xi7irvtANt59w7jsetpvOdC+U63mrlRiam8chKa56NNZ19CA4V
bKvYxQoC6XoF7O0/aUoJLTRqVzBDoFqtX/AjFcsI3RVgmdZwmvHqMDaxvXe+LGoqplBcoPnFfXJ9
zJWjmQ6zipG4+vHJPgDXouvcHPPDv/Dnw8vfgF3e6WEaxIQpT9kMtrWziik3Or7hoQS7yqfr/Elg
pqed/IyFJ8ccPNpT+WNj/YpsbLV+ryKKrPwihcKfTZlC5PC97NE+z08CXp+e/oVbjvzsoG3tlztr
00GfC3QOqoxcIav9KTepYkYa8WDzYCPvI/Pw2r/EJwRyVOXKm9DwO9eVAz4SCUhL515aMxaMqZ27
HCo2yYelDL5jTc2EiaaiBA9G0sXtRq5zQ57VBaiU45QjQeBM12dqCMQvlpOIE+Es6BH2KT5Fx+YA
fGZrLu99O1qz6A6oPCFuZAFpsoSZFTGXFu66y4fgY3ws3gePxkcN4+30JBC0m132rZirvT5OulJE
IuYAqqUKX8QS1U/K2dyX79vpw/ZOv1EK5AjlbQSwH7A3iiTr/nOOiYZij50CisBovKf2i+jtLw/Z
13EvMqrmYJ3DXw0o+62x3i4cAvOEEOJuVEBl8ecXW4MKRd8nY8Vm7EAO7XLNaWTfaMbua5lERu++
vRNvopFQ8abXuRUpI4Bsv44mS11dx/TAPdK71E2kUjsW0FhdpZrkrYVzJ5aJQIh4ZACFtddHGzvC
HO02IA89VekLnTMf86Ud5rwHYU79Qxw18TY/9uZAFdpfF1FXI3TwhsP0RUR9FLxc2ccS5cnyx311
hLjANZG+D736+Pa03iZxq6irFEdJUQ92ZqL2539dhpJr+Onpb45RXR+n19HWUKUsa0MH/Xb5lQMs
1BbLv8QI65N+lE7W542xbXzH9WEaTRhQRMgBAD9BP/xT/GD+1T4J0JeOBGH/XP+qDlsNsNsES4wQ
5LzgdUOwXgtn6HISa05qylBejD1kk0/qL7ERyRgP6A6/PcC743PYDYJ9a9mv1+XlDmxsCySAIntR
TIfykM3YggDNl6XMPAo0ley/He92sSCzJF5QtmjwAV8Wt9dFQHvJDdwENU6Y/1M0k/8QbA8oxcfA
nTZKhjejWwUTf34RrK16GlgZwZJC37dRhitAdEyjrRLT7YVkCc1IoJUIAfE2NcWRfhGnHwOs6ROZ
OCdcuq2H6TggwkmhBFb66e0JvLndRSjL5ksB+L1FzkVVNls9nwkHwRHLyW+Wbm8sidvrAMFmjTIC
BzIaA5yZ16PpJI7ruHOWV8jVgkaap3yGKeNlXn7o99ahehdjHLnvn7dxxTcHmAhNRk2GBhsZpsJ1
aKfuZLWcJSayNKNjL9jAivJd0yblpNTTy9tTebs6roOtLtraDKRiBtHm5YPNgEKcIRut2c391je7
XfTsaGaSZodQFoXldD0sQYmAxWaJU2Tymg/yX5Fn+T3aUNpL97IFILoTDXQqNzYVXkugAleTmGbB
PKggh7yyyz4X0gNeREfdqdxwsL14wRev9M3pVEmg9Zok2rXml7fn9bacQGGN8YJ+EHUaSmDXwzWG
rJ61gUNFKDbGR6N9ll+KP7CvE2INWAafgoe8eEJiFLPwrcV7ez0Qm6oonQJbPCpWgy+HcJkHc8EA
9/vo48951N6J+nJ/4sL1/sFRfR1ttYQqrZbGNqYtHTwpqG+Vh+BYngwhmLgJPL6tXohZvRjZ6uWS
LFqsY7wrk/XGx6ry4GY8TCVKaj4HKNLj5mjucwkb3+qIcdIWKfDeqroKv8otIF712VgzVOXn4Bn7
mMK95Ubv1L0QVt6cWLEjrh5NYrAUF6GQ8RHB7FwvITs3l2G0GSwtucNwEi9D3SsfhZra35ncG7Ej
igvEo3CIsDEiFGs0XM49b5twT7iWtL0T7NTv++KDOnqTJ2QwY0QvBsBcy071RhgOgNm319LdlQth
CgUwpNYBI1wPWakbM8tlfoJ66B4xvTroHiD91wHjMb2VoIo9eD3BcOktqm6cEYIGudonDm9gs9Gb
5RXLGz4IXWVRnB5P21m+WBm3oegKysAJFfqD1wMLFTOvbQubHzvQPyr92HolDLAyHzW3Nswfi/qH
lHx4+wi6E9IBcwNkRTxs6Dpdh5wxcx+TpeCWNMJjDlw50A95k5yKInXV2nyOxnHrUXpzMYP1+X/s
fcly3MiW5a+U5R5ZmIe2es+sMcTImZQoagMTJQqOwQEH4IDD8fV9nFK9ZCBYQur1tnKRZjIyeMPn
O5x7jgVuOuS+TTQMLpuFIekSeE1pSwRRqjFAvyw2ZSQ++eAoMHfkAN80/vUY3/ETTy2qDfXG63CI
YXagd5AxD0ATUG/IhkN2Ia4/KmdqFGs75uxtfh0ggnyw05kgCVnMKa66qUGFSf7MZEL86CUb4gDl
O4gAxVUWjR/SRN/+LgeYvTC7eEzGEX0kCF0hDswDaOISiDwg4W7EpIYmKPqYDzm11k7He0PF0wni
OiT84YAvduyUGTpSGp2EhJ4HzZsUguE068KUkZ1mmms7R03c6fkAeB99CTrcaQ9NQIt1lK0QPXRa
ZKxN9hxV1BFRDjTDsYIqdFy3JSTZRxsa2Tl01IKwmov0yfdq/XZlO6lBnX0NxOGoCwfw0ZdNSCnU
f1qIAGI7FfW+NdKDWeWR1dWfghyNXf13vagTa74qyQXnTeiBXj84+NQIoXW0NiPqdj/7KkAOoTPc
QAfuMvdo8w7n15tkrN+a9mbuEudbvR/3qgnGQg8wmOf1Ld2bMTmAB2ktha7c2xPjyHa+Nr7Di1Kk
O0tnLQvmyitdGH9tlQoQXP6tPI9a1oUdzLbtIxEJJwkLip+/Ob7IThqTXeGOAs8H2PWmXQlGv2D7
9zorzx84hEJ43Dy8bS767ZeedUpEDwXGXt338IvQR0HQytmGzYHfsHuy8eAjWZH3gqetuNUfB329
q+Jsfy2+wcJXykRGepvjG/gfBM7SLei0IrBp7cUntH07txCCB6f/2mKe53sXVheOhE01qNmpcYMD
Hgxe/dazduzYHa2tWlTXPXigSVs5SWcHemFz4SpNDjVMa4BN/TBfWLsfHWnaga/2UZ1PqYpgwISG
zhFQiyyzE5ZfQ520zvV4YuIrFOL2durelPK3QaCIyoBmRklSRblnr2lv2tKum3SOW5RUXlAZzZ4G
YpOkzFp/q+VWv9bVce5sKou4fEEVCI5Z8DKfng3CDGf0MgTUYEJrQlVgAbXdhbNNw+K47m2+N41v
rS3WyyhRmxwEJLDqyQnrge91CiSOszYq6/zEn45qEVgXnY6w1oQd1RhMoipW5Q7VragKkfyRQiHA
2dJbb1fE3fN4AK9Kwg5M7DzxAAfi4bUDCp5nmvy2Ng0aQ9/Ot7942zVouPWWg2+m7bRrFTV5SYBq
OlyXv0Gi9v7qwklCYds34EssVneA8GEGJAMkH9FD2RygDQ+tlBScAMjh79fe8nM3SY3tjbXF6loB
whaTuPAFN+7BQXmJJSi/RnxbRau2zsKWha3FCmt1AIRaC1tqrejdAK+6ja1tuy+wbuK4mqpZsecu
1k1yYQk4MSqb5m7NV4a85gPfBbfupoy1m9XO63d3MCivwaqJgizQAqfnMu+LqZF1q4P7awODiaos
lemu/eRtLdAw26t6M+8OEMlJsEyiUHjWBquXXka0mam4zD4o8Q7dQQYBTdJocSzRIzqvsbOfv/7Y
LW8MLnaLC/1Y+IUwqDphrV257ZIeMdHvJ2nUTnljZ7FTShkUNK8wk5DnTlS0N925YfpKaBasv0hn
0d6ptdcE5htfYyJNX0oGawa02Q9KZYE9g9/+kx7TzWq26/z5Oxna64F8Ywz8QbwfMxgje/cA3cs9
D10kfczdWt71LOTCqFDTAXMQEF1otlh4FLQzWG3aBHmm1KdQYu9RwioqBj3zXz/o7+wJ5OEhqwq3
CfHPMpp0XZ7nvY/7ikPHumSQIwUP6YXDKYmmenhgwrltXESUchArcI53XiZIEdrY+zrE39Crd3re
OERIU1SYwDGp3xcjCXl70+ZO+OvhrRlZHOox9zJPQkwgTmsIAfnWJ6bzHS/8NdjiOYoB4bHCMwEa
CYcXVb/T0RBKvDGtLZUXVCJ2JBJsg0woKEWsKGtjbS/vfj2yc+8PDouKx+HPg7bM9BY7RK8B4QAx
t4pZlY6cc8wP4xHNr9iOUOY6Bjdr53q5JdFEgvhJlaUBp3bNZd2vTo3SnlTioa+fZxJEraTbX4/p
PQuODlVuMKVY6ONVP39zusAmnHokg15y6egujWUHNY5IE43XbX5t6CzhqMYCqA9aOJBHsc/gboNt
arpb5SpkMA8cGBPMHuGhSqd6X+jeSFjELtdKwmeb5NUqpPhchF5ImC9ByoVjjZlTIDElRTtHXZC6
t9MUOLvBrG66il9WUBENPSahD94ZOHJu8ywIufdcvmkydy0oXl6cjo74Uzm+jgLBQFRlMduZVevN
iFy6W85RvQdGBYR3viUiNX79uAaJOV/cU3PqqL5ZXKPmvT6/pu6nNmmzW2msKUmeBYIYEcAhijXD
xbjA1HRqQkwgtNKg2BITYofZCCVX049cc5N6NBrdJoLY7IfCHPe88yN7Qp+OvFPa2+g4zUOptUj0
sNCTKSTK9VuvouSYNnzlvj1Di79+R5QJFY4Foom68greTINnNTblFN8xBS7IQw2URiBA3oEFM4kY
lPz0Zwh8rCQdlrfg0uZipcchzzSm4Rb06rBNAUMg2sap+MOvD5W6cN4G/UsriwW2rMyoxlyNzLh1
4bz43r5pD3r1mz21MIONhAyopejl4K+dTmDu5mMzwveOPZEdbWYcbVfbtWhHXVkp5akvhoPXSTFy
e0jXIId+aodD8HyseKDHQQYmj878BroLFg+z34eoD902bA0x+s78wSDGZeK5V3mqU4ODsHhgMw11
AfOB8TpqpgOReTTJceVRPAtS1BS+tbR4rIpycmtXoUXsWwVMzRP6Id86cHPHD+usMmvDWniDLdGp
XhQw1uRzlLc6Cys27nW7uXGpFf96C54FRGpkSr4JDS7oQMLddjqHHC1kTqYRBYFTRStj5+/JR6XH
A+nB5/9PW4uB5QwtCnUFW8Ueod6tCvUskHXXt+vkb+8cYEXraGLL48aA+ufpsABL40bDkBkW5q3Z
fR7pY+ZvVobz3jq9tbFwlbIKvXCuVRjI7PC99ug8gl05uBsPIrY3xc4+8stAC9vHtYzSO8/CydAW
d3aQVuCgsmHWqvml5hlhOq2Gdms2FleGMY4Dnx3YGCFKqZBDEEq8cfeKzys4tBt5nJ5WJvO9y+Pt
ZKpv9OaWBxORPlGwisYlNBKBVPyeHa3dxMPs0oEmxmcH+8TfzZfNfXCzql60tpCLe7gyZO0KDbYV
ZgkAh3jYAoy99SBh4G2Dgwl6+2yzipR6d47Vq+shsQ2XYmG1dvzCEy22aLWXH8d+p9hO+S6/MD/V
bjh/mbbVYc0hPaPiVKf99aX/aVPNxJtZrpzZQo84bCqdpj5k980dOlIuhu0M0z3I/GgRWh/9Y3EQ
x7V9+95DfmJ8cV2z2fIaVMVw/C+aj90eGsRQprqHvurGOORP1UcLvTC2F1o3/87WctBPh2QlWJ+W
TXUZpM9bvYKOs4Jt9XcTCYfb9tZ/Ud4bB1TdvhAcknVgtv9tAIKab6Tu0RmjeozO0vpaOQFg5FVq
viVUowD410L/wQ5/KGORVVms8z2FfD5KNioSRj/MkmSq6zs392Q2w1dKt1CZL7MwMEOxhW58MiXM
Pxoffp8Rz9GBL0FshdIxAgMwXJ1uqqGeCoeWKFm1bs3QCWQGlR8OTj+uOGXqKTr1L4ANR0s+WnEV
9GGJ/Xe9xsyKyURNSrTQ/PT7i57Tje5j147QITJrB6xvwd2vd88y3FeDQ+Y5gAMFEtsz5PtsikHx
iMm4Am9XGo5ONQHAySvL2hRcNPJqCHpBjy689RmahKIQF0BkTf1aVvb8QUN1CDga1M0NgFmWMBri
z6VngY0A5fJvYt7qrRMGbDVleX4TnlpZvC1aCQWwrIYV9Ko5IfSldGT1tITyuN84Wx3QEvuC3ovH
taTKWWyOaT4Z3uLBqcnQ9I4yrCgke1Si8gN/9qEBofLO9ef6g7vWlnd+VE4tLh4ctD6PY9PAYhcb
m3JXJqiBKTFghJlhe63zsNqudfe+E86e2lxc+a5PsmnksKmuA1PBqlVKeIiHCx9Veq1Y1wRcG+Xi
wteaNp09tW3IHvj/+SI/BFdeAllwuXnN5z+Ry98VlPuxlB6ODJSO8awtTErBC6POWhxTv3t2Wus7
Hb0xDIJirT373fsA5VJceUoTbBmOlyRPU25ZUoGf7npb0NDycpAG9Z/thu7gQO87s/DCX98H75wQ
xbH7L6OLJeyLwrXtFEaNnm0lykJ2sK/QIl4CTPJrS+8s3YmlxTwi/60DH4TrrpDFVWP7X2tRZyuj
eedWAQQRb4UqBuN5WoyGdDUvWlbIGJqibZQKzlHBb92tMYD04NfDOXfwFOYHjZLgeMR6LV+JYkyt
0nGwLfpRvy3g7oUWachBL+gH1Pz7TaljqL82+c7o0EekgzbTQFR6VrwHXYuNNkNgYtLiUSe7di7x
zK8lhd5ZJhulCBPIIlhB8nnx+uG9koXPkaKSECqyE9AgZgnPQverEsB0oElCpmgNgPfOZL41uizR
kZ7lXKYw2oC3m9XHPnPR/32d+l9Mj+9+PYvv3lpo5PF8cFQgUbSEANcyrQOPFqhgy8vKBApOBcBB
IsfHOfLD7lBu1vJ+7xwyGxQIqqtHPfjmYk55FwwNmj7meMq13ZTVWzroH0evjody/jf2CHxwZJaw
VXCeFg8PAHgasrfYlnrbXrCiHDb5XMuwS801dP17GwVTCCfptSNrWS5z9RkS9DOu4rbrQ5M9TNWa
pN57uwKUZjjR0KhAUmThiLEStGxa0+BCzPMvxiDvBQgycm0Azs75JlP/35i61zqIDxAY/ltcHsjn
WBVcPtBgOorTtKxH6AdorXPXldAq/Dc2IfxZ8COB/uKcqCudM0+Q8vXpBAwzKhNbhHijw+ZBkY1W
23EtIFWuzsLbRJ3gL4OL67fM3Hqs6KtBkRSfDCiMqHR3duNuug/23a+H996Gf2tsERoZsGUPI4xp
800dbPr0u4Z2RLaWS313C74Zk3pR34R/eTozpmnaFFMqNzzfp928tk7v3blvR7I4ukNXULtTLg7/
KhIj5veVFqMfH2imOYFq9zSHOqrfxkqMtzJ/y8elbHwhO+XmuG0eCkNPbGgatM1Dm67JQLx7G74Z
oLvI+oyV1Kmjqkgi8rdqI2aJv+92Su3Q3mWb4Nuvd8ZZA8arO/XXmrlqn75ZM9HJFmoWsGdvs914
r2ETYgbb0EusrbaVeyWdYEAAMOLQo9isBs/q/vvFMVgmj2uEHZWnjsF8DRm+L2j7QNauj5n7Wp1e
l0J5JyF54iP7iw2k1aDp1EoQLzHrqxbsu6rZ0FTf5cEc0e6z13yUBrQa+imqmbP59Vy/t3cDUEkg
yMLjA2zc6VTXqY3qpxnAGypb5CbAQNJ8okBS+WHO2z5d8b3eHSmcLwSXSJcj/bowJ1snb6QAtpB1
M1ppwEV45TVDGpW1UV9paGzdcnOAUoU+IlmipUgHTSi1EFKvZTLVsV+u8dsvsrh9GOQCaNY6aHqG
XFzI0rZOtIp64UDc7DYwafo9N8z6QDPT3P8bM46+ZEBdkZ9BunYx44NGStQuENXavR1DND7JaIut
Na4982rXnAxREX6pZhuVaFPgtVNDwq6F53DTTCztM61yfzxSPgS3gcGsK+lCdGVXaUCXPGQd1/O7
LqiDYu11Pttd6JtXghbIv6EhBxmT069Q9GhjqFUxyTIqMNPXdfbYMhcQDFPrnn49reeXFOo8KAqj
5IxKtyrundryXWKaqaPPiRNKEGWTyOclZKKzrbdF36esNuu4ufMaycLm4qIaWmcmGRTIkuzjGGc7
9WC6Fz86P/9GX6T6aycLimgFiX0kuUA6A7Tjwtexc98v0beAZMFrMR+dkRmuxClSemdFG64mL8/O
CPohkZ/2QZeNej5w/aczqttEgsA+b2GvhwSqY4Z9VMTllqSRgpAZSX0AY0oU7PvDmjd8flEsbC9W
s9FlbRAHtpW0m/+xhbCbe9Hshxu5C1ZybGewREfZQssC5JIB3DljrBqKHs09lLRJdaEj+1PHoCgo
IlrRMG+072NTH6ZbBdEA9Tm410LkSdKIHq0qmu+lCKLi0r0UzoEYG/9yrtg1gQodSDfE15wYv31/
osyI4A5oHPjuCvt6uiSBlskB0FCWyEP9YMUzOnN6YM+ciCSrvA1n2+3U1rKeRL28bvpcsMS7R6L4
k+re7na+gUSuaokHsdfKAX7fHhAPNjiDVah/Ora5bXxa6LBnXM8br8FmA+8puOBi1R0LsO1qj/qZ
a/g6wL8MLvbYPNqBz+nEknpwYrBGKeQn6D5ielk8p7LY6RuEsquB3jmsZGFWzcMb76bP+4D3HsaZ
epH1jW98gMGDR2NjJuDJik1RRzp05dn2Z2b+P79O/yd7aW5+3BT9P/8L//7aMNnlGeGLf/7zMv/a
NX3znf+X+ti/fu30Q/+8Zi/1Pe9eXvjlF7b8zZMP4u//tB9/4V9O/pHUHAH57fDSybuXfqj4qxF8
U/Wbf/eH//Hy+lceJHv5xx9fm6FG08ndS5Y39R8/f7T/9o8/fLgR//n2z//82dUXio89kJf/2H6h
z/mX5WdevvT8H39ohvUnmI9wsPB6WEjJKpJf8fLjR+6fiF/xoiDUU/hyhTaqm46Tf/yBT/mI8myU
/pHeQfMKHr++GX7+CHQgKEqgHIEmYgh8/PHf3+5kmf5atv+oB3rT5IC3/OMPBP/YEX9d/KBQDl7z
AmhJRqMEuLsXLzkZZ+52rLrtdetBCHThdcKBaBxQvREovNsELNtVaGXak951+7Lj+26UIiotCc3q
sXku+vJx0s0r3YdkYubwD6bdx8aoHcq0KsPRc/JQM3jiwyMgTnaZmb4ZWmU2ho5WV+BxTcvQyVMR
+jR/bl20rtmyZmHDmzaEVs89Ldpv3HRRdslMPew6K6qF/zwZ1XNZlrFjiy+uzb+VPnj1NTHsWqdI
a3ZtG2ixfqCQJ40yp/Vp1FDDPtqk0rc5utUfShcJpQlFgefBksEjsavhWvSDHjllWT+6ZEqRh9Q0
BobiItgzkaVPyIy61yJNgTqrcj5HTaVNkT13aJjk6XhFinqeQyMYbYZBSYC9HY8V8dg50xCZRAzg
wsu9fJP7HYAIjJI8KQMv+0DGwLoJOrMMmS/5l0w46b2BBKUT5mmVj3GrFTzbQSrP+dS4pfNsBAzf
MteDMrSAht5CKirfGGPWbacpC460Kj8MndVcIMSZtp43Vdd+Pbc0bM2ANCCVnp2PnmyNx9xjFg/9
oRmha6IX+nMGZqurHBKytxBlz+6zWegDksxdVYQ2dBm+8BpfOgSXq2LqdJk8kkAjJMzwsl+N2cSv
sz4D+m9qpliCVq6ONEfLHxsY3xnCh6JwK73L3OTpPphQY3f1qtkB5IeKuLQ/FEYK6sp88J+EWXpB
OEzCQMbPovOl3et0QzpogXpjIfaNV3M7dIY+KEImNH+DzhvxxBzZ3vSkd2MXuJ2HOtDG/djgf23m
mNuhk0OcZmLIsWNt7VFkwtpL2xNx4bj8Gtlpsi/I5IIQbobQuUM9FvU6YXu/I+N2zIouJOVcb92s
8bFOhLXbig3zHsKC5WVRlVZYqLaygfTlcXaL4qnNpfbIegOFb6cok6AuMKuyqUjcO86jSE2AG4x8
hALyMAeJxtxmb5syu5nQeP1ozlXah37ZtDeC2u0jGse8+xTC9U/Uks6TFdQOC53CHffBrLtF6LUe
KhF0BqFjWNmWbOJqFNN3z++8KwvbKQs5PjNCANKenvyxGD01GjsLm8AZryzizTuJXFpSVmZ7k8rJ
SvqA+VupgwJ/IywiQtsqsR89SqCpHZReKEWRXlFTaaXbyLN8LachqGPRl9pH0dWQ7WgMpDFrz7go
QBwcWy2d7qbe4ve4ifonYo1gE+wYsk6FJz9ACZocXb1A03PH6hvdoub1wPr0smwm76bKC8C3K/tz
J735evR1n+z6nOcHhPFW5HtpkdoXRZXZG0Oku7TmnnGYTdCXZbpXhrWRtjvQVBh7q6/BfNV5cpdq
lrFJJZ0/Tbm4Ah1+h+2UqQitGbIXzcs/2Xr1URD/CAjy96Y1cPmlOOUdL476wGPpTKAorGuyNfPx
YDZudaBBzkPS6ta9xUpMut+CvqhnQJ2ngQBNVMZ3jbT0r31qltc2rfWrYXIGHBOWHkptBLylos+Z
kb0QI6AhzDuwMoyowhrN1hWVeYfOI/jGtn47APATVrXOLloomQClKVtkt1wubyBAX4VVMWF6RmxS
6LbEnTfmSZVLI5qqKQ31zPO+k75LcREWffLm1fv5rrx9RxbRyuszgjysYlaBzBXiz0XkmXI5dmkq
b/uEA8+I2KiM0EvaQAf174i/L4AX5+aU+/XGz1GMdqLM5ltwKqLA+EneWV9nCF4D2Ak5QKAQnIOb
h36fkD4EVc4qt9Jp+HtufvFoSg0gSgiZ305QY2PcTjy+ty2CC3c/guCCudaW6c3211N86lGe21yk
N7qGDmQy5K3lXadjGbl+traG6i8sXIGTNVzkLdIglfWIUaEvLMYdZUf1U4ugDPK9cfnNLz6QnRJo
Wqu9rI1rEceTXPLMJvNtkSd+0EbuHESvE/e/vukfpkof/s/O6eczx/T1Az88UwuOqa6wLUBeoyYE
1++/HVPT/BMuKZJIBi4N9D+qQvBPv1Tz/0QKBNkB/IdCHPI+WK2fjimYa/4EjRtIAcBsA/YDMMz8
jmf6Ayz913Z0oCYDkKiD/CGC0VfirdMzzpnUBs0eyrCrRrvfEcvKq81AxGzVoUHQMoIMhavp3wxz
bGw9GgxujyBxrA0zPRQ+SuaHgOr6ZER55plZG3U0o+SKU7fCzu7K1P+QB6nfV/HozTn9ngfUYRe2
1QfNrqOFlGjzL1K27ZrczCPqtVV/5MwE7omNlkcSwyJZv+v9pkoTP6tARRpSUNtiCwvLRk0gY4He
HetRJ8VGT/GlczyKTUDv+6rug2dmkgZ/3O0osGN9MNaXgrNcC+syyx+nwTLHWA66Vu+b3m4gETuk
NNuYY+eLWzjoXhd1g5D+tWdUUx4zsMLz0NR8PR+PM+uKmt7KpjONIUzlTLvb1BtLNPf7deC29bas
IJ0rQsMkvs03QSkg0Rfy3HOeVaOH2HUgVq2uasfV2gTcCyxNJtfrCc5mJwN4ubYzI2uuE/06awFU
2kgT+evALLgMi8xO4YvjD7Yx2NusS9EWlY9aMWu7Y4p87OcC1Da3s13XXgTnllj7cdZHH1XXsfRD
mpXlkwn0irExhk6nV24rrPmiz9omP5h9XnoXdo6+ih0pmN8d4GqYYAmeafPkzcSGy9pMRS/CClTv
iHzrBo1mTPpz1I4CcuOdrCqIkjeg7Y+x++s2mtwO7HzhoA9CxDXx9Ccoh6cg0cggYrDvZaFnty5h
PmgljbHpIJ9EC/JBPd3F1eDSOUUTv8YyEgppc9C1aHbGIiMt6HyVDVx8FFY+OtFsDCVediN16dc0
h45y3FB97KPK9AvjJrfNuksYAWPnLtAoQ6t4GWT2A2bVZwnvLDcIJyGG4mAwu+ZXRRoM/WUX6FkW
0VILXkDwKkVYQLCTRGNZMS9suspjewf+CMBc4Jua9v5QNDW2fR0MKPAZM8gOArfmNAb2lTWXLus9
fiiJU5lRkU0BYjdHmFORoOXLPzauVscUCLm7ZgB3aVz4BlK/WZ6BxCB1kecPuV5Pw94A3IkkfALa
ekOQE4P6uaDj1IXziHpjgVOrcS00UxmkydhSa9owr5cOhEuAsbvxIAtIExlUk9z3VlWZB5qKao4D
IYzuk5mamdw2YzljPqFW7nzpiQGOVlCmk2nLkE8C7qfL0cAlHM0y0V5B/aSUBXz9oOMu8Gwd9fGU
uW6riLypRO94Ab4xEbkZvMBnUEEIqqgXjKG9Gue8dsZLCG53ehQgNp3hNEPlAr4g4tyEBGK05FYn
49DeODgTVSyczgqSkjVlc+NlQY6wr+KGKjDMJfpjH6HYbk1RORYVf4baD3ZqnduCRX6lsT7JMFyw
5hN7mBD2DliEieOr4TsbxXyYMH39tZHSwugVU3XvR0CZm/PRbtxGRI4vNWCf+rIZL/3M0EBtCWZQ
LTbAnjQkguMfm0yTlIaGO5n9TjpBk4dW45gvPM9SPRyYqLKt0c0EEoIzSLEJkNYc4XBLG01D/1M/
oJvF19P6c8VsHSFFAYk3tnV6FFmT1gdsLzGMXn+GhxLgCOaTCb0BTTO+6Zxo1aU3sJpel14hy8Qo
3bmIQGHnVG7IhypvJbYjL3jcgdj02dcbd0ApH7Xi2GYWMtJhRdio75BIpte20CGiZxSeeUgrPheJ
7JyaHqno5tvZcyXugzbYSVDP50nRpFhi5Hm3Fin00GWaKZNa7wcSUp3Ww7XGvb6nTzn6DUXYguql
jdMAf+quHeuOhT3coT4yhDljx7pFBpUmh0wPJTS7obzemPO0QZV+RBLDIqbTo7s8cJ7GYtDccEIy
poiszKsh2aGxRt8ZM2TTAJYpSvDwUWfI70iQyZeyhyBhaOmFwlkpuZ+vpGWNF+U0n+aIl1PR3Nge
9Ke6qC99vY8mkuv2JhcGZZeDU/n+TUnsDrBfO+vUVa/NWmRKYTRx3bWyQj5Ezi241Jsy/0bKjpTX
pPPEjVcYExoEaUE/Aso0fa6cLrePRjY4wbHz9dE+Tgad5guNedND01J32sB/sOa9FB6vIIaHACCa
+tkEeqU1jebY40297+hspcBv0ZLFqaa5vRvqwk8PrcU8G/sQxLlxOcFx3wbI/YALrgDLGuR2gizE
tQDyZc2b5eesrNrrDsUtiJTrLJ33diewmaeUYWbLCcsUApnko4FjtBieFD0XvlLdzLPEZICWJh5l
7UXV65V1ibce6OTG75j1RRttp7uafdAJ3miy13sa1hYyDGCfkSw4uKY0bEDDJkgaGTN87cvBhCzJ
Ptd63w6FaDr/EgvUdQcwnRriEzS6tJcASS5jz4osH6KZuHS6oK4+WGGnjUjyjwBtVWGbz1oZg9kQ
LV45XqEbD/3CTiRE3SeoV6FPzHaavHvup9m0E7MEoRKrfXbJSAnhqKYQuYggc2a5D9jrEwLY1G95
nA4N0hly8E3oaZlKDVprsTSXIrNkG1l9BT0EHwlFc0cth3eXmiOpjhnnmgwno7X9JC2N3N63LdSx
o9Jg1ExGp+EIE/2sscJStwroiUyyNHYgIM28TT7WBvYkKHqaKPObfriwNY7Lo6pr9mlCR3sazzMS
MV80yYppq5V2D2/NDlpnZw02ybY2sQr2sQpszf42VM3oPQNy1VvHsmx1mkC7Aog5cH+jYkqt1h+z
UNZAEcc1GnjTOhyDIsExL3FD2yO+DjKkI1JT1dRXDyVWdipxOdNmcGRi63hz+g2+/EgZlJ1nR+BN
bb1eGy7KauxfylKm2pWGaLnYddzARKayIiIPzRZOrxuiWFuP94xkpRZ3BSPzY9rpDptDtyKVF3aN
Pk8QKxXULUMfv2BdF3IcshKOJl7L7SAHPLhG2/pB6DZ23rh3Rme3YHQ3zcpMgL8q7I+WPrl9mGdZ
ZX/IemLzhLRe9w2Io65HgV5rzDyEm6KpxID1ieIpLzZDU5ognM4Z0ZHVHzrv2KMZDEC80a/Sm1KM
Y3clexShsjAFjvPRQYdz/4naNmDdkkhmHuZZw1Xi5WLCQ5cO7UbY6ilCNmYSDzKfSRFNyL609zIX
Y/OdZJZoE6udh2H/vzEZl6pegDDqf47I/m+dNUo17Efl4eev/4jHTPtP3Qe7KViiURpCb+a/4jHD
+BNkrrqHEgEEXFR36V/xmP3nK5UoQi5f0dQAJHwaj6l+rcBQUljQXfJ+Jx77IdX3Jh5Diwvg+mA9
N2zQ2vkoPZzGYxpSxLpejc8G3Lxm2wxDr/nRyBnoqyS2oxYTW+Rt/1IN7USbT3mFJtMwr7Jc+86Z
XtMpRCXUMbNY5rjxKB58oAirSE6mNUciM2RV71Et7fnGab3UyaJSVMWH3u0HzwGBkjO32niAWseE
M64hZ68gBWkOlDuPGC8x8xA2dYThhj7hHtLUdsqn9p6Ak95CdDP2I7o3apf79iY1zZk9aBD3Gbb6
66XVVbODW8Y0cHUfG3P06BcoidEC+sDgKtvJGSIJB+qX9QTNNh1Kik/cKDUXgSganSoj0iZ9tp7s
bAzYbVVbfXHIzZZhqKkxCeTN7b6zt7JrO+D6xl5M2wlUCNNmKJmdyjCnto53undM5GtCzScNjXpq
COfKxePBRvyCNk51FIAfpNpltjcBez7B4Tz2k4dqjD7Y7MHlGoIbq/GMbAv/dgLR4mSOrQdvLbAq
et3kusQEordGtPBFCpTfdcRbplF9qalMW1wDUHOaMoCh9ExectNq/OEr7oGeX4JLWfbokACHIp63
LJvtZms1dQkfNDVn/v/YO4/myJEtS/+X2eMZtFgOEJI6SaZgbmCpCK01fv18zqzuZiCiE1WvbRZj
NvZELaoqb7jD/foV555jk7HUk/7BrxQ1fpRyuZ+/+JZF50LXA0ly46ZNiMt0KX4NeMLTWymrJbV2
cx10+U0RxKpd7/0oUoJjzAAlNL/VZCjFtibBCK9iupqku9kQ619iSBzVmyCT1dC1mgLLeZy04LUm
vbe7gzSlRnitTE047mZ1tsf7bNQT4iazDdvdaJRkqIZGdr1lk4kAdKmbvqjgY79aZWlREq77YlM6
di+7QVMQJTdmOAFN6KIOJgUtomodGmNSb4pB6tpD0DQMBSmWLaHbisNH14UKue8RoOiTGwaqFm3H
wfL15zzXwnBnJKleu1YR2db1ULMqVyIU0zdqKHXjcSqmSN7BuVj2yM5a0SszMJ3EV1HCyqNrWUkb
uXPmftOMaRHsYjWhUzYNvkHcEpR5tTWLQgdxY6qd1ypD2LnSrPuFZ8x1ggC1hcr1hGwdDC/zOEc3
XRdphifx5A37sTMr4i8/038NWQ05hV5LWe42RZy81s4QOrsxMeavWjsmxUalA6jsDQPqmF1RqgwH
lDQIfSsGvTcM5VC46tBq/i4PJQOsjER2v7N9xY7uk8R0Jk/J2gLdHdsKTVowCMX29xLlmMmz+hDU
f8ExCZ4LKgsOs4qpzJikX2bSFd9tttBKnJkbV8M5qAav1gxJ2gc5WcrdwGRYTqKpOdLsdh2aHvOW
EM4szL0DpYMzspGRll03aWz75tEY4K9Q7+JaIXAM+8n5XvCd6JRlIV7w4KQ1Q1fqZEfJNo6nSj7G
3Mppk6ORInsl2WPBZN+QVmj3WAhURq6TlwFUuLOPHgXpejrd+qSJxpdET2SokabW7t2qi0en2zSR
n8GVIcmpvo/HsE1dVYsNulVGmec7LkDNkFmVz1F4GNJI1VyHIQLqO2MVjX3lKk2cTru0MuqBwdjU
isyrYJITO4IQw6f/YxqppdClK8iRHksjmq3vNGfGMnb71kCKaGdOkHJRGM9oNYA4rKI62Yx9b0sH
y6fmlWw0CgfSay1FFLrY5Imd8ka56TVvtssm/mgi1CR/68Za8rd5MyXJLiHztW80Izd1JvzD2Kee
NpvGmLlDERTdD7mrQp3IilzR+RSNYTBvhwqsAgDdOq1Kd0gGI3qtYrA5peckSOH6tVnGHgwUo7O3
Js2WroDxJc4DUwO186LXXMyf4Ohl/6WtS8f8JuPVKnJPeyhR7k6yMKcQUFrl12g0C/Wg5spQfzKS
us9fB0OlF+OWaVoXT/g/wJG1DI106o7xnDrljlqZEYwEoMgEXimZYlJ0UWJ/fsoojvYfpNhsBn3L
cIahfw8ddNzuir4yw7y+dvK8d8INOevAnAROXtKkO1Xhyt/Kfmx1OxjzzDHz0lrvOpZdysy+bKu+
yddUAU/L6kDjoP8iWBBoLlSy6fGfvtYmZbBA0tV7Qxpy8zVU9AZNtqCYnRUa+HM7DpAh5lAgNIeU
Zck31qJMNhhxcJfEoafilY12Rez57Ze+jzuob51YWDQInDQ0RysK7iDKCOxNdUehFaGAj/aLuUEZ
yWPGbR9/Nb8zBeCnO4Fe/xsoWhHbLH+DQT2csX6iHxCWp7s5doFNk7e4C14FnSS3fjK9+XP/XT6K
mZT4Kv8QXts/kNaCTHhwNu9ixEvNtbM9hmec0XuY1lR4rc4irzlPYycK89s4gmBKoIiYiIFpp6Mt
A0E02mGr8LxTVAin59TiktMq7aZKsqTsVvDtNh+LW2dbboNnc1fuw4/J55XlnfadhDHYSAG5AKwE
unvGO1GoRSfZZNzNVp3c6Up+Q1jGT5JXbZqOiUVlWzAiv0YHc8kq4uE2g0xwqcOmfvpJI4eyUqkW
tzkQlGh6LkCqdCTc4T9imfq9ODHNRHAP1gbi5FMzFGt7vabCqjnfGvys1tTklP8Q3/ZmBV1CCt8O
VxBhi0Vs3rZaLCdxeZvf1Mf4S8SAQHJj0/qMvuSrGhrL0wgJE6yRMGYxeKZC3bPYOC3NK6vzaXNG
vleNvdela6RZy0/zZoGhNhXkOEaWlP6glMJpss1jKNcPSaLcdlm0mWuG6P3s+Oezd2ktAsIM0Ao0
NLKLp1+nachhgOQf1YKS5eBYs1sE9oqHXOBNDUssR0xUkoFRFz+jzR/zTFZMzToquv/S6Wnpdj10
Y6Xkb4ZIJhPI7y0ruwFG/WGqxrt0DA9/XqQ4Yu+d15t9aP7gHUaKnXfhdJGzCnAiJ+aJzTR90Jom
ecr6wmw9w+DJ+7OpBQ7gr7Va0NbQatRIYxcHcRz0sU8d8yjEGAQTrtZ4/kZ3i6N5oL2zBuVVxVk7
WZpQsjBoOYo+phA7Ol1aludpBXZ5lw+EL7VnD2kYxVs9yUznWqKqnlxzK0tyoKCdJx34pWPXOeLG
QVI7H/K8m7VxA1qprzzD7yXtrkN7s901Blibm96pmu5VVsnfVMbUDyB4osFyZZi76A1WlXao9GYM
OrfJaiO+S/TYRPkQ8JehVa4UKUP3SDdINq4rAHrq95WNPju5gusNCUtIYxHu4206XbmTW3DQ0HKq
v5RHZOrc/nvrGvvec/YtwFJn89fA/P/vov8vMipA/Q5hxX9fuLn5Vrbht/R95ea//rXfBRxb/heQ
TY4j7XEa4+C+/6Ohbjn/ginKhsYJSVX+ItAsfzXUNflftm3pNL+ZGubKCD2iv/rp/C2DKyvk+1ST
NiYvxz8Aeip0399fFYnIATsaDfXTg9JwcxJOq7RHj0aUhksmcezkKk+iY14Og1uO4QsdHlcC5KVP
ygtVps61pccuG26qsTy2TenKUfzDpylMDly8KEpw3WTjSy2Rctjq10h/0mD42scd1EBW5fZK9upn
8zMNly/hPDyTnudej+TNLDe5q7el6QWk9F6jhXeFHxxHibFDxFJ2TuvcoWAA2NNKgNgBWgutPNlA
R7cbw57B2Nq8obkNrqsrvTl9dfjFQRHd+P30lWbboQRG4s7Ks9qYjqcpvgDJyAezhdU07h/zun8M
aCQCE/wxtvrLJEe/Oie8ntSOJE5VP8f9fKDnjHyx/T2FkN/VptiHDcjay511H9vppql6D3mFp5GG
odvYptuQjjWZxfSkVT8WqfIcBAPwMKP+1WjDYzlVV42VJldDEJFMQme5Sao52E1OD/w/bDs3yC13
gD93N1X9nawwZAfp++xGUfAzikJrU5WR5iKx7SZUbjd+RSuKKdc8m7MrI8Uv9Wb7wZ4Lx03MO0dK
lKOZMMUmWwRplPWdyHmpfWPY+qJsbNV3sFnb2yoHOauCmN1N0wQ0zaSOMSUIDcjtszW3A6V1taek
RhtgX1lzs4+6aLwJjTY6VE2yl/sM7JrT9fdzUBs/R5sKSEzjaqzsA2+ftlECywtGTTo4vq9taHl4
aSk/OE0teaXaRpmbBjjqCchdLPam8FUUdBI7hYAzIVFJim0fT85veor/C97rucj47/8DwHQehP/e
X/3vNPhVn4LS+ed/OyrqyY7QDkIBDQEYtHPxOX9B0u1/IU1ADgvaDEdGBZC/9R+eyvoXcCFRn1aZ
uaLcjHv7D0i6/S8RVcAoDrKXRBAg+z/wVOrpy0YuQNDnML+mWipxEUIqpw7Lp3GY6OXw0741oQlO
kIjJd8Vtexj28c55LG51eLN45fZWvMnvqvvwSnn4G1pHy1+BypNsq2h1Ue5hSHpJhqeWQzaU+UA5
9iC47cv7HvKs/XhVHft9sEkrdy0fWQ6ZQQR6anGR5wa2lGtxi0UxlmQyoDJeg++Fwx/2s/rWQXN3
JTVZW+IiVmv7ApwKpSo37K+j9gViw9/Iu5OhkBNUqAi//is8Azp2uqTlmA8g5yyvIwYIBCmttROa
BOZm2ok80liJ5JeUN2e2FqHgGEI0z2hv6ur7+tiNXv99AB1tueWB3hqkeCVRKI/OKieVeD//tMZF
ClFabaElYo2CeF6HeD62Xf1FMFurB+mhaddn5y7vKgMiBPQwSCyxtrba5EUbUDb8vavpxt9Eb5OI
/5gz9femQtMEETQABF1Z3MU8cIATxSDHHPUBsIQZD2sJw4XtI3x/oxOBEeqsthHWBEG+QodGLEZy
gSVUrsgYus1wQz3laW20fTkiJZYE3pGOBWJJpGPLglUz5C3dcQzWm/BB/VYlbrFPPHr8m+lI05W2
0ya/XZXKuLTM91YXl9un2hBiVpwSQZbMwGr2xrcg+JjaWwbNV66DuLuLU/l+lQIo+h4gzdMq0y7X
xW0IDhpsdEJoRT2sMuBdXBfBK8qJBFMANk7t5GYwCtA/rCn2vjxSOj3IP/PP8n13096FW+lhTZhp
UQ3EpcAaxkMDiQlPEKd/UU+prKyilViDA4Jyr/uaP1mZO++HZls+5FBrKY/2k/3FRq60o1PPLD+1
2W737il9+L2LJ25NnPqTzRW/QfCOoANoM16/cDWOL1sFOR2O89h8EkT9+gPEe1udilx/NXtC/ETN
XHBSa6s/zeTfFg9pMxPcYlJXkLSe7jbcbElWJ0Bi5xoszoeiOahr7LaLDP63DTD8UHtD9WlRjju1
0QIgGX1anX+dVBgKfgkuQ3VX7PLb4vPKVp75MpWJYyoFAIffussLByNH9qT5TgGE6SZ9yLb+gxAg
qJ7b/T/mMBUnh0E8QMsKmRiOc2EqTjvdppGXuAyiEbLynNe3hhZ4Kyu6cDhOzCxuepP5duEEmBG1
0ymhVqsx5vqmSNl686/pgJbui3YcDv/cxywWuDgdodz2YPew3GznnfAyOS+u8ZjApt08rcvcXTiM
7xe6JE3yLUOKK3EYcwm+efs2m0CVMHCxsp9iNHdx2U7MLC5bUWfabBW4aaWj1jile13triWk/GL5
Pm/pZkXt9RQ5GwixVj7l+Zc0gaBDbK9x1WAaWFgO+zHtmONI3JaeX9+AJDO2Sp27k/GzV/8pgT/H
E2uwMNqWAYae+Pf03pkjQKUuyBNXvhIMA+l9fS9tW9fa549kY6sUOefvoLBHPVqQlRHzL4lB5KHX
q3iEl0NHAzLftJI3fpdf6s+CQji7lwavkV3pZW3aY8la+rZMCOhFQVwAWpbzplI0MNgo+TQjd82n
neRmW2C15kNE6Up4zn6fJV72eeUMnUW6orTyzqiojbwbF0qn0jD6mLW2kBP2x2ZPMB/qRwd1BOiW
SOVd4FmM3f3ZrHp+Q07NLjwOvVe/Y47zPz5p/kQOrCbCoV4BekxQ91O82i3u5esJ9dYn7U2REm2Z
46RslZWA4IJfh4GAqhRQQ6HYsAzlWq2NADGy8dbT73lw9ajshTBZvKWBtP/z0t/+tNNbe2pt4QUD
Axx7nkHBqJn72roJpo+y/LFAZFDRHtIO1SX/vg/BgLIjWXhTWd9GqfIq+95od7Hcr1zky2vn3RSC
g/q5KFIbAAgsgOVztzjr6KtmXutOu+YYePL1GsfPhcMGCY3NBAxsXjQxFhFKBj2uEpgMqKbK3aDH
rq1nKwfrwrk6sbA4zmEOELpI2Fw5vE0iCwy+5qprYgaXHIQQZoAzTpDRnkU5adZLo1PbsYso4Qa9
nk28y/b2s7IvjtUOziAIfte8w4WFITeJ9JFFMEkXYbF1aZ4NBqD2mOlwxxvSowaKolw7DRfc+omR
xe7lKbSDU866jFDeVt1NQU6o1J1XVo+WuuZ5hNde3AOM0YqnMcelWzLHNHHUMFZixLzJv+P+cGMT
44ALPhIHbNbO3nkRgboNOGTuOeIaIkU89XQjpdFW6oW9WujA2F77rBzgxxEJFXA9Oo/rsumXLvuJ
0cVlB+iSd8mb0a3/oe7d6Zt1UFymSo75wX+y9tJV8dLfJverpLPqpd19t9pFxAPshWnblDsmJMEY
E3oT2sXePtlMq+WSNwKUs28p5B3F/JuYnDvd25Qh8WyoNGoyHywoZ4NHkcfFO/9GfykftIPM33Dl
3Q84/zfyvci4lG2245J4QhJNsJ5zzo7zl+7gHI1NhYhYsDG3K35XHN7lb4SQCd8DqRriRYuYhVZX
1U6JCoEZILrt5E3b5FoIPNeH5FZ9eHvuGIC4b1ZKSRePAHm1SYMBZc+zZz1KaXENMltQQ3qwab/U
Rx3dvQIKYPL5Yg946ao4SipCCKtPzSWnAT72N4u1jc7G6WeJ50hLmhzTcBlk38ZnhsmCreOpFeQu
xbO1R0tnn/GhVh6VC25eyC7/p1lxNt/FFExJSnJQzXx0ncqSn3tjkq6YuOiC39tYnDjDjmQNjBBv
duhGn0aNpmrIXIgnbfOD8mrUO5R7N+XtWpp5KUg7WZtY+7u11Vqqz9KE3fyLue91r9sLZT+73egB
iSAy4aPrgBJDU3BNduzyQXq3rYsnoK4lCeyV2FYKF8NtdG18drZUh/YqtAfoivYfgbcbm7BaTa4v
+k58NEUhGG4ZoFp4kznzJznUoezX9yio7pBZcf2HH7qrvdqHYJ3MXny85VV9Z25JucWYoZVL4gD5
H8X7miHAG30cXpqNdZVuGd+KV6KGN9DOmUFSDJnSFxO1y+pBnUSd7pfBb2+pIJ6a7LV9cyzurbVY
89KVdEyK5whfmpTPFzvZtkpmNileiAn8h/gF+exN64Lp2wm4lratb7uD9vxnz3fpOr4zuUQsxYrC
hKPKphkZgkY6lLDpaq1SeJLlBr63sfA0RWzUajVzLaRDedS3wZV/aG64Dd56sWJtOQvvMqpyIdnC
j8fZV1n9JetroJRLUdD7tSxcS96AK45yDIiCpOTq2+SrsUO5GGF1cM/RA6i27fTZflwTGVqgYUR9
Cbk4YHS0l+CEtN5u4Tvfwmx0mKqdH73VRwaqMRvASkdzRztzXUvhgic7tbbwZMBu4dKIsJbfmDCJ
uChCeznQMnTq7iNP/iIcaPhhtSx6flJOzS68mDNXDCHIb4sMDvJ8FX0wN8Y+PZQpErurbP/nYZDI
50B6ItwEE+LyuuUmJB+d5UTk1HDBODv/SG7Je0siT5D+bzy4J+aWV62gOBg6TNy504d5Vz0qB72A
U20TvlY3AJJRrlPa+3S/9t6e+xTgWZR9ATEplAqXz/yswgWViUXqmeoyWu1AFtWGv/7sRc7DJxuM
J40BoEvifwvHZSh9Igq/cIdkVzVo1qwP92nc7ZLcWHnbLy3nnSVjwUhndo1llSmWuuHj3N4xEmr6
a0HZeensZDXGwl+1iATMpYqN4ao8yh/9o3qf35F2HNdO4Lm3OjW08Fbg23QIFe3IjafrIn6Y9I9/
/iyX/3yQgCSHqCC8BQ3vfEbZd6NjAjdx6/hxam+H6OXPf/4lN2HglIRkF24JUv3TgKe3WpJqRhR4
sKR7YBige3FMZunqtCvru+E+2hlH6bjaPLxwCk7sLjbOYF5phrNPfCF/3z5kV+EG2Ywnh3wNCvUN
sq6f9RWljjWTC8efVsqkN+CJ3WlmfEl+DBEpyNcgh5e8/MnCFn43N7pi6DI2ND1Wd/VTsBXVLttt
HrL7VX904XSc2BIrfnc6IGGanYlY2ZX3E2QQXvsAqdmmPfywUy+PPMF3OPxDxO3bM3ZidFFFGOJR
r3xVLPDG+YKg131/oHL6qHlCwm7tfq19s0VWr0hwIIKd5nhSM2snakr290J+XLkE5wEp+A0V1KYF
Faxz1lrTSpNptRHiJCHhIrnGAV2+vYloTEcntrxd7cReeCRP7C22sFbUUrdTViWy9/aoHHyiRKH9
Wa+iA9QLrpCAQ+D8BAPoWTFrrJi9GgPWxtQQB8Xa+NNW/taQo9KIhQk09KwUKvXww/hBq135pn1c
J9lVL7zTCIZDbvAGeT9Lknuf0mzkAzQvfxDxd56xE717a2u69SfJ9+znZjNs1I2I/qFANbzaW4+I
Lh2l979hsem6kjDsZPEbJP82lwkZssDNcsddOUtrS12c2NmoJscUS0WACAyN6qabcBd5pts5+2yD
N33+s8FLPuD9shYlKBPymaKXsKcGz1P80VrzmheSQzJCIXMspnRRPVssCDY/lSkQDpD1JFO3/gQ9
pkdf9AvCLjDx88XW0DmXLUIaCpmCAF8sHz0TunA5YYSQI2vvk0fVY0btNvEEssQYqSatZf0itjnN
bljhO3uLLfSVLCMiwp6+N1Bnd7YCMvA31NkvxFgCSwJOjH4sxAALd62HVsy0MnbaL9IP3athNnFN
GBo35nH6Mb9WP81mE2/TX9Oqz77g4AgemJYQzSDEvxZPn9NAcS0bs9jR3+j0wfQkLwJNlm9z8P+r
Gn0XtvTE4OIVrJJYL3u4HmHm+1qHX2Xr0A0fxCSeQcTH5bMBhPz5Hlw6NSbYFo4oiTep1iKCjVsN
UpuQNdYoy+geCMyvkvfDv8eDe8PntTOzZm4ZxuaQSwLUxZwGkTPK3NRDzRftA2hjN75KvbWH8EIN
gw4Oq+Mz2rAMLS+FPTlh73fYE+Uh4zrc9G5yjA//DrKFuaD3lhbXoe/jBvgzlgQwqfbd7ivc24wk
Meo7U82FI/Sw8ukuuGbSYqq2jECxuGWvIM6VYoikSawNJNnHaAum+inxqJwAEhIikj6gEm/FqFjG
4tbDQ0KhhjojEPFlWgXLZZgjwg036ifri/7J+R7u/Of+wPhj4gmc5fwNSHfypD+GX1c93IVHmWto
M0ok5mLoVpwGboxwQkeGxDALHinei9hXdJ/V69WtvRBqnFhavHoQt+Zpb2Bp8CYvuK72PraMvbmL
10VBL3mZ96tavBRVDP1XAyubO9733EFFBcoZbtTnWXR7IffZrV7CSwfnvcXFUU3RTLcN8Q3bTb/B
29hMskoQuNvg6FCYRemjc+Vn+g/blcOztq1LZ1Nmcz2L6Wf71r6CU/3qd0XRvP4bI5jn24oMJ000
VWWQQTkbO2uhqy2ZAwL0DraFUtXbJ9RuYWHeZcy7/BuYASEHx6Cbg24W7BmLlDD3Oa+SA5ldd3Xb
b4TBX+JO5J98RNKhI96s7OWl9b23JyKqd1lMKPnGCJkGVHJ/IQSDbf8mwVAd2z1DA/sVe+ff7nR9
4ve8sycJ/v3Zxh5ERDXIPVh576IQPIThrYe+F/LBU2uLlzDIdT/vlfS3N80fOjp1P7pNffc3upHn
oeepqYVXgbqqGMqChQnHLaA0Ihv00ds0d+HVv1HOxBodV5NGEKWD5Xurtk6eZgNXwHmaN6anHCgb
3AhZkPjrWnf8PMZlEBp+XXjfabKdTayOxgjFhEmdNFJfJEja/eRl5Uxc2DpR/aCCeHG0s4qdXqr7
QJxBGI56Ac45QHyxUXvaxv/enT6xt3Bcna0VHRkRuQ6fCpI96XtMNbj3xm1B6eXvBJ8XbpmGdo3O
4C87eIadDq00YtCaFpIouFDlOQhFjukBqjLwjYHtrgYsl7b0vcHFwXd6a2wrH4P6vvkm9rPatFtR
2yELWnUibwI/p685NP7vlrc4+8PUqTDCYa3/Atvdpvoqkq4QtEFDAgZZC7PHXuqSIm1iV/1uWdti
G19VsHh5KydpbZ8XD64TtrWd26Cc9H322MLJAo+fa/8c6f90BDbMLG7/x1u9eHgpalShJrH4/Eao
Q6PNunU+dqjHy4fBNX7+Oys0xZSKBa3r2cg1rLCyXE1vHzY4OAmBLyjyp7e7Qufke+pJa+Xc82ee
j2shwHl5jldrsyopEk2cXe0Z3sToTt/Gu+g2va5+wLoikGylt9qQvXiASfzEeOKFid6p0KdUKoDM
tpvkGzMcgOVruPM+KciLKw9rgjmXfJyw8pe1ZT4xalDpDioDu/qECsUwu9UawPniLlKBUXWDqJeZ
zNN3rwkrUJ3wtLpWPe7bQvIYjj6Oc7NZOR9naS6DoAZzBuIvb/Pyp3Y0Ha5Dox8DSsrtTQ54qj5A
Oudpt9ERqtltvo9vEeNca/Ke7R/mTOZFBVwVTOcSo+IYjewECdUju2yfgyLedr2yW1nZ2Q6+2YCx
EnQNG7nMU2p4teTMwUb02m1VT3KbW6FiZ30Q9Z23htrq3b5oUtAOCPCecwZrCej8yEaDKITi3Krl
o5E8pf1aR/TSB+MVF0UeAGhn4Hp6ximfkg/Wbiw3OkRX6X1IJd669Z+GzfAmDCjL3trY18WV/ZfV
pchoOvm6lJdwWQf+UxUeSvXFNq/+/MHecriTVwHuUbghgDGjjecwU3x6FPUSVlJzpgbuf009w2Wc
J3o0DgLSke78jXFn7MdteC20l/q9oE9Za90t6PoplvMDTLCwNqxmTPkss3a5hMIW2N1rs1V2lfHM
fbjRdt1e2pa5K21578lSgAZNn53wg8rE1Fqse5ZovtkX7AucV5RzFne+8Numb0PjVd9Hh+SDszX2
4gGEzOT2zzt9DthZGFo8e8iRO92k66+/m+r5JgDNSzyDUMsuPFDU2oc3xvHPNsWrtvy46CT/59oW
r57kpBJcdOarVV+1xXPhI/URdS4lInflGF1cnCgUEHniWgDKnB6jWu/zLGms1179tIkAvxFX737t
1ftqfBq3ENGsJrbnVXu2871F8Ta9y1HCTOvQBrFe5Sttl2+Uz/z/LvpIJBEWR5BlO9itN4pxR/53
nK4m6AC3f97bt4O53Nz3P2CRJEGrXoS9Yr1q96A3mUY14f768Ig8+Y3lwZC+LZJ7FIDWL8wFrwAu
nwgCUhLZwemdLjxWpkD1Q3FhfgNvo327bQ8CJgEV8jY+/o1Y/NI5em9ycXQhn6snpTA5uszhHQYc
e7fvDwktoPlDdRTwxXG/HrRdtsozQhzFqO3SNc0KjNE1pzcF9Osrxyi4al7qaNj3frHyIItaxPJT
Ohb/YYJKY8Bi8Sn9ti3qOTJe4yMDAB8tfMBwXPcAZ++vSWYBZhogJFxGZwjmoA5A4Kv6ayZ/zbtv
Xfph5UCeHQzx54sHCnl0+hHLRnUegGdBeIiDET5LX8SIz/xdolIvfYDi9mm+jVZxamdfaGFxcQfT
CvGspphfAX8KVETa+eiJDiAwbrVsTS3xzE/DAiXSaDF1TRdyWYyEnTiGjXF6lfdyLWpKe4h+v99C
aP6YP4iCT7EXYiQ23Oqu5BV7yet2Qkivv4VQ+UY/JE9rLGrn9e23X8QguMCE8DkX3nV2mjkIavOX
fjvugkPHb9DumNDeSm9drLUM/7y8DecRHco3BVdu/rKakEVOZ9St/qvfFXfi+mlMaNAHXBWwOT+m
Km8hDzH2QOm9LfudY2Vks0qLZv41V/eNTlVU+bhyTs+/JNJ28KGIlhKx/PK2tU4L1bzT/hK3Lb2P
9sVNeADwvFutv5ylJ5QEbcCM7JlxoS+XNmUJz6T9Mz0Gh+mj6CDTx2XCXIzRrMYRZzUzjPEiMX9J
hR6kyOI0xFro9HNR/WRVvdvsRTuOl+Cqewqv1uqBiFIuHdbC2KI4ggSjX2cJYWjal/Un2EedcnxE
6kKVe5jQLceHca+epSL4gp60GdcHc6z7ClK8JPEzxNoGtYNJE3naOFXrXxOfqtUzz6qkyJcfFLZt
Gq+ltEoDE+GiAPYRN+vgfVa/GqMDB/5LWKdOCFmMpI7wRVft2IfBsTHCZLzpZ0kIuxVxZTJJYzS2
9gnWffijPSLoTLdQEZgdZ0Cr1A6t9ks7FBUAaTudDJhV9UKt5GZrRvAkURfX2ir6rqaV4GOF97fv
XtSmHZndz1B8CTZ1g3jXdtYrNb82M6kAfZnENQSfkDUmXQgbbSlpQM4DPVYMZhEJWyJYtkIpkbdz
G0tjdAxrbRbMcvNsNdc0Jcv6CD4Wx4bAKWN3jrGBvD9wdDft0jg3ECnU4xSOkkixQskdRk2Z7udB
Z4bMi+KGmRgIWsq0UeB5N1v5Z5zbh4YPUR6G3vCzz6GPCsa+NEoZ0Y+UTo99nCwbURM3NfJBNXYW
fCsBAn7Qqku7ck7l+YNqK4V6N6I8oDluo/chXaY4UIzniW+gH1DBGeonuxt98742Z2WmnlHA6Ym+
lyHpRukmLUy7qZfEahdl3pQjsvJJpoM1HvViQvjG1eJB0nZSXQUBiHyn6PdaOztq4SbwlJek2mFn
mPVWq4Yxu4JFXWmPYedIUOMYGlyoGXoOiJD9tGo7VB6mZjTsx4l/QalcOU+q6V7Lp8QiMrOc/L7v
g0T51OVWPKuu05bl7Fm1GSDvHk0orx1gcG0gv0GD0MlQJ0AjtwOSIUO0uYVlMkiOrRTXaeVZUjK1
kVcYk5oYu8A0oO/Zm4VhhD+ytEv4DOGglffIuvbx3VxAKXynt74ym1vV11rpcYr4045GxteSvFpS
EOK78vlymrkNRnlINlHqR2GFfoSfycbGUGMJIY2mKQLtKvTjwdxqIRquNw6Iif7a9jW1/1jRF9A3
eRaIGiKa0zMDm06T+mW8zSrJ7nd2Wc3Dq93A493vbb9rtWED8V9V8XOVriN9tTR8Uwvf/Ie+6VAB
zKcGVRSpUkLtcyj7afqUWkUAlCE27dl0+9nMaYVrCXI9XxR9TrtmU9cBHDluCj0Y6KbQqr/0VYwc
pyubmWzyODaFnt10tomWQjNAReZT5W/r6JhMsmre5XEXzzDp1xzzBnHMIbd+dlWrlAJYOeZM1DP8
5TdbOzSb9ik3msK6MhO/zo37SpYkPfqQImkqXychKq2SO0OCP43P0EEbUGw39qwFdwHiDvVNVDZ1
elXGkencyqGZm3dQ31nxzqhSJ3jNYyercw5tbMPAh3Ki/FpHfIy7Iaq1WnWz0bby0GNatFEhwbXb
OA7vunzOA92TbK6Nv7P1fhw+aSHCgNs2tHxzO86503u2Zfvw/xp64GSHIZajpt9oSl3k06axuFEQ
6Os6gvRuG/Mn7PIR3JPlcgxQkd/iEq0q3hYIDcSjB7kpWFd6a5HSMzG7m2x1QppgFyIrUYwdB7KL
pqbeQfXa8Y+gWhHGkUHzdA605gadCMv8qfnhGOwABI/GXWs7dXNvVEMIY/ncSGN+qyeqU95CftuF
1UZuM0nd6erQl4+lJs3JEyJHMkwOoVJG5VUEd5Zy1XG3/A9yMDjxJzSKmvw+qhlpuyuqxioFNSMT
DinfHKHnj37cC+kOxcq1zLUkq8p3zB6gouQOESS92z+//BciCypQ8IcyN6joYC1OM5c5mnV4uHgi
i+DWCecrZbVOcxbImzTI31kQv+Bd7BJGVW8rU8IjbOyUe/1K99RfYsQp8totsSkyQ3tEjl0xXrVa
Yj4ray9sL/IyCX1MqRyTn7TMblSvehSdXcaXXYRzyqt1sNZ5yi3s0YMkTBP8GuYi+IZJjJFI7On7
MvPku/SoboePiihte4AsQm+Cc3t9ouo85Mcq82NwpaD+xizh6Q7nZaVrlRr+hFJ8DzFc7+XYja7k
l+yLAHGW12IQRz6shlcXYrkTu4vVVlGnKnka/BSUS+h+UmmGOWEvGFn+Rr57Vu4TW/tukYuDKlt1
p6VazKekEfRNNt2c8VYxMybtgSSaBxPlSvLD/Z+vh3KGtzBh8kMej74XutBngfFs+noQJ8FPUSGy
P5lXjP3sDP+m24xbhufeagladfA/r6/4/N4I/CNRv44UtYpQ+OlXrbNuVCsJyBV1DMSvtjDF7dfh
XecJqiYLxiyCcbqIFB1PraRO7jMzbP9w9DjwegIbBm0d3O6ft3HNysIHjMoYEaBbP3T/AcFeV9Zu
ovrpf2ZicdWRpbFQYLV+VNUEF0qgwvNZGch2dU7v/tnSeZWJM8H4BnI2lEl5shemxkoySxglf5hf
RT1d/8SbPBz+D2nftd22km37Kz32O/oihzPO7geAADMpkbYl6gVDkm1kFHL6+jur5C2SIIfhvvcF
YgWghEKFVSvMiahWzQIpDSigFrCHzqIUorg5CRpyu17DIQxnGl6hELU3yvyYK7yOq9t3/UXo1sFC
W4eOoAGaCId9SKKJoz+5u3rqhW8n+nWjo4nORUZWBUHznm6ajQybKD20Nd9EOOBOD/s7R3ioe+Dz
i9MucKYQOnI9Ins/SGHv0d6plzFvC2Y3QCdrvEZLuMTNDcWCoWnie97pU+gLoLoDVQpw7Man+D4R
ujqotPdwWS1b2cz22q55UnatIzqx3SCAcgbG4N+3eWdyQ69EN0Z6QIWW6/olwdkA7g5deedX3qKc
0+BjuOBNwz3dnkmBrw/vSfiIg60ZngjXzeiuMoAhs0MzHxglmt0jyrnYTm4F97rwoqGxHdCACKYO
fAtBH54BXAJds2fD713bIoKwMUEmP1ffJr3EphodjRRXC+QGxi04ZwtO8T3C3o5guOcCyp5qru/+
wHvyzjwQsFYKQCSC5Ukf20VqZeAHoe+wJBsmDSaH412wxKqMbWDy5e6OkIu2RuoEt4WWJlBavFz+
Tf4mPqpz2qL74G4ouFMzH+YVbLoFADEmm76VJzBqLpoejZogiOoSvKyYgfp82JAXH5zCcv1Ow/Vb
Z7AVnWDn8xx9Zyx+PytugT8Q0nPRMjMwXMiKRGmM1PDE9+K57M1mk8HcRSFvbchr/uIPfI/u7EtX
7Y1GUBG3XCw2tJP1eRzMIpvAv5nAyZj2cfAMcrHpSXnbpoYwSjjFAXQbCCdjFWXYdOpQ88WrXDgu
edWDwyBNhAzdzgvaAoYnbBHqLSyHkgexXw3Fa8J9C6AmUnR/NvGdbltAXB/ikmFSBuzYDeK7UJU5
NGvxK7D44y/DrDsGK33WWNo8gG+4g/ngTNkk77cIzizoJ8E+MIY/6kDrW2Zc9OrB0ku+hH02sSDf
2XbwSqKh0U6TYS8b6Qr9WsDpLYheeR/7TrAot0CFOKqmsgIhuRXtJ01Vt4LldXuj+Z03wLLiwug1
txuce8RHuqJke3osoo0Gc3BlwEg3HTYw+aKj2T1oAkgTpeiVypWuR62CWDarYkOPCvWDv+K1L78f
LbcDHqOQh9YXTGnQloxtRp6MIE24wb12gvoAQEqvL+yWL+z/uhEdQQoAlYfUDP++kRxb1bAFuHH5
IhXLwO/NpDhF/YS54/Z0p/HUTISTAMKSoCYf9xwwidqCCCe4P8N1sAH4JMPqAJ8Tdr3C7EAtks3r
KUPYLVIqmsVEg1meCkQ3k81IQA8NRcGpcSRHc0KnWsAatm1sCsvqWtxi0ip+s82NGqRz8WIV5iF/
9U1anrS9AJgDMldwqhMsKHKBzzg1r2+2OQ3OQxLmNAQUiCjjaRdJvgZdW0z7dEM9DGqn3fzBQk8/
/5U1cdTMaLaVqQL/tjI+UaHSPyV2syjsfCNYyYwHVsSkwHwjd42aG42UMol6AjKsU7jknoFeBoF5
sEqgJE5u1TdzCw2BRgHGG+onAXjo60+lezDKBTIasWn0SGnpoPIECp30SGMQsEkfhdaqpwTmO9+M
okQomGyAs701+0UdKK28BlIlNfDrQDwul9M2r3vj/qoZOkwvhuGQeJUOlIh3pXOCNxg9MPT9PTy6
F3rnUDGWX0wZcW7jijHDBFmC1w3WEESsjL6b1GsQfNLgXTI/WG0AiQMwaYbYawWN6Zpw2Zv3U3Pg
1ox43axBh9PFm7qlkPoVmvWXkpNBrQF6YgvUvNPngTsz+/L9KCj4ZUMRIVIH9uZ371V5pr6Bml0A
d8oWbBGzYHIduTPpECCD0C2GHHETAlCAjrbv4gDicteYzQPoPBCPo6zkxoQzzx+AcNztx8sGR7M8
besy9z33jS4mKbBtm1W7Ec1gxk3tBDfSCKVnoSMECPlYmeXRtCv8ARTZnPHGz/U5/y0GaGhkeUvd
bDfYAuCRNRX2M9Xe6MUQZUQQnSm9ERmid3Hos+Xvd89bwXv0QqOBDyC+soNy6E2cC89Q0yIUZZgr
c21F3YQmreZ0lI0WY4hZwKaHJEf9A0d7daepMS+mtDFog6FOcJ1kSaNnp/vtzvJIeVUoCAHkDmDV
X493VyKeL3D8mwJoV/egBStZnnAhu/dl4LepUVx+7GBjE3MfGpmrlAO+DMDEpNLsoik34jstINYL
dn84wwCicOxkUWj8MCRG+2Yca7j6JAfBzC3xFCwlSKY99cuekKQon8D486BBoIhjS0HU53gR5DXY
Woe4feueJQfAprPuSVhToHRwFgMUIAAcHuzZUN4Du92z0lW/CC1onnfal9yeCjm7dZCH4Hjxv4xX
xmroRZLk7VtrpZva6hx39aZatR0c0llgu7NsXc9y+CJiqMbmqoN+dFKzQafWaLBe/Qc3Q8irFI60
b+pLaKlzHZYLxIfpM7i1mPHBd96VR3iBrqad6W7ldLw6dM9Qg0EwutX0GWELBKgyf6MKgGARz4jV
nzrLPzDHjBl/+P0KcDvKEG4Pv1ZQMMIt48abVu7LDIzx0ZugQf+rPyne8ffPv/M6ME5Q3jb4foBe
Zwx6kwO20Y067bVyBmfASduz1SVYxk1ujvj55eQKfbvGCBL802CGxglbgRvp9cz3lQY+Eb7+qm8H
R7YRW7cJd1Qiovh+E292vanCG0eBJhZuyHD0AgYNhLDrppTSH9yhrJ6pJx5kMEzPbkFF5tQOnCng
vusFjbUl48wNFGCcUxHwOhqNlatwSit2z1EDjSG3Dr3GzuKH//6FAEYoIWgJqw2YDEd91xWuWBcx
/2wcVUQJCutuIZsDmDQgLK8nscfu9N5VY3RgXsg+YZglhYzGgm/FUgWMMqSf53wZ29E+tiblcvqf
nyfzR/ddvtnoU1V6KERywj+HS3KQ4J7Wyg9grV2ldrvmvtSWqEz54E693chLU676Nuwj/lnag1QW
PupAsjrSjvRX00ep0RS7fbuRVILwLEOJ8HbakQYI5lvOqkxuS13f/NUfHHKm3m0klNTw9GmKlH+O
YBaT8G76TNy3AChGpNQ0aMzUlxsJKAEROc5FR9LG6nmwAofGpnckC+xp+z/oyol3GzOhlKFb1hy6
MvhGWRLCPQUgTjbGHLBZq8kpMPFu40lNuqwSOzTmvRZAO/5oTJnDiReH02B6vbq2pP4aJjQkH2I5
dpYxrmCXiwTM4MJzoiO4mvZmyoH0L7DChHr1z+IXY7bwAZk6sarcfctzs+PIiarPqybU+Wd5zj27
33IE58vfwSQGwjKcqrhlNRVacy3G/POaMBkDAQxCujQankSuC6FDe2IyF+VjCJe5jdCBJLsszbqT
pgKhRkfHX81BigYtG6gpb/yV4R4LavsW0rMZJdAmU7yRyMNLahYp0K+VlUCHmE5jf15vdB/t0jMP
pCQYeqBfu14/qyEP4HAlQwNAlTWhI9VOY1ESVn8V6c7EN7yWEm4bGy3W8K+HhwMvP9c94JEHHIzD
FGg8GDjgS5sV2z8BwLm7ql2+4GjNJnoYdkEnP3uxqQPppLTgiwdw071rcivq5v7/NFAvGxyt2bpK
/ICT5ed+rkfHZsbbNAyUf6iar51N9/QpIfdOp6qwKGlQ+GLYAMP7+gvqpAQPdxWciqZulhTMjlfr
djHx5e5Mego5gKOQBNsVzhLXjURRSXzQkZy0o7z1XqmgQgcLbPGGZqnP1LQawqQzteHeEVdgewR3
Gc4R4PEYn11kv2nSKlGeB23RIRDa416bfIJvemSNZ2Pyqg26lF8IEFzcRXJVK89ALkIUKbSV0rJv
lvomWRbm8EJPlV1rgh9Frx3pv7Qa3DY+mn1C6xd5oCrP2ayGBo6B/bpLioqlwOvc6hf8JCjOnZ0J
QCqqCP0blA83CtNOjoOyAwdk79q9LUBnWi1gmqNAAH8Cc3D7AUG4Ct9AqnpGGN9Yd+/2gl7zUX5S
9adMmsnaa+BN7Qu3L0SZluGeTdFMoFAZze8wQlTNUBXQAEc7ALxThNHGBLeCPbz8weS+XS6vWxtN
7qQHO5Zf09boAgampTVkW6tdJs6UbvZ2/9EEin+JHYgi04xVs4HvBbJRoeuqDRE2WnTIkt6UQWTF
V1OD4s5Xguoc8UeAdQQS8lih0jZ+H/pxe9LJ3O0ess7W/AmT4khBRAc6QtYumhit/EPvNZkXteg3
b5EkZuhQex+X2BTNAyDTg/n79ereG4GXFdAGYE6AfWC8XFVa43YqmoueInJQYTwKp045t/IIIgIo
jo5MrzcYkqHaCUXYIHwJoC8ecAU82/tBicUgLyOyUZlqjupwr48eDKpSUWlwCpRFo5UibvReh0PS
KTb2UbTzEqDKwVtoX2WFCUpks9CtWBft3/fiva+GE5yEmUtjqG4GRoYW5cKtT9VMLUyq8DWgpgx3
rtkgNmxy47zz0a5aG40RvwpJFHP1SY1MT4MMBI39DBadExxnCTEpEHlhtdAW/f4l2SYy6lkoSRAW
A6s3uBvGMVYqF/O9XDUnxChgxQd41wOcESF5wa9mI9rJKplDBltKlrs2dMtQocGffPM7qwpAuul/
AIREWI9Hx/IiAjANTgz4F4x3qtE0rAZEMUsC5Lzm9PvXvdfJ8C+FkQLqDfjtjsaRIsQkB9vlScG8
C99JhMVlyjlpqonRdxSMMkmFqj314dIN4eWYLD1jkmuSPmT81S7fg/4TF9t2X7Z+BvpMtqA0+GKh
Q70uOMUMd/TEGs8n15Q7kqQGPJZz143WfgIW9SJOaZOSUxYYH9Ecno7U0B6lCNpy7cSY/f5jTTY5
ku1EXqv0LsfX+oVtw1N+1NrpokUP3Mh2UaXO/2eLo2NPDYJfwy1bZukMFkm3pH65ndXqS8GS0KKQ
ThhD7n5IxIPCowVKKVCnXH/IAps6WKDbkxQePBcWVUOf6MR7wxH4CAirpURICBy7bsCPNB9Mad2J
69eAXLO6/FAgDn2i2+h/OR6Ol42MxobXIPiC9/qTYICUoviCAI8nYjVrCqrWSwAK+XBRdw8iPx3u
fq8HL9seDZJUa0Gy7fenEvLjrP6mgESXhqrxe/cIew8Yn6ZBz+72KcjSsMPCpQAhttd9qkuAd6rS
/uR+1ed0jYRyuVv5PjDWXPh2NT9SyzVm+dRSTTvxppPPrY69BBUpQBhW0p90uZ9x+SrLAO8GF6Ih
mRIfRqTETFwRgSAHUic4yt46WaW8knYDJ2IWCM+UaIazCQKWAQsWrKRD6yDuwIpfGruAJTKaGdCx
1D/9RzJlurn3vpf/xWhqpEkANaoonqrnEGbIhbYIgV4k7WQYUKjtJt8MMLxOyZ1315zLVkffNgoH
qH1aEWsOZQrwwRNHxRodUB/ECRxhSrC5N3ovmlOp4HOxkHO6GJSgrcbexzh9LAk8dNYwpxbs5iWz
wq9TBqqpFxwfSgLAEyaRim4FshxvR3aTrbxtAVFUXvidqcAfZ0LEuDdbLl+RHmEuXjFL5UGt8YqB
8Mi1ju8+hdLEss0O+eOpcdnEaFsv4HRE4PN54gVunqnVMYDL8RA+RfmG5MWsH7KZRzrARMwRN2YS
RCAaP712pySAMKt7R4xfEC5vxn1up4XlloAO0VdZNR+ytWw8xII8C7wN73WLoHPK8BuItLRoK4mP
fnPih8jhNMVuNXGi10b+Uv9MQuA3g5sU+8PYT56rGoWElQidQwFpsByAaUUN5bEJyObgS7wocECe
Gv10cN/247nN0ToexU2TDehHYC4sBDCmFCCTnrYKjpAufr0aYgCg2qBHlPEQFNSmGOpexOEh2smv
4s967tnyQ2PxTu14jwW8i7g5kPth24qUSWqFydZH47FNtA7RwOLJa2fyKnMQkVI7CIVMEKBm4ey8
JUsAFm0lM9wMUOl4qZm2E9/27qS/eP/RcOUEr8xgTTy1kWgq1WvgTwgVdz/jxfNp+xczrk/qUhFq
ipvXv/TSQRYdo/TsLAtsHgdpQbL0/seEBHB3kl80Scsvmmx8MVcJOrV6p8i4VH8bbAObgjXgnEad
QIOZePh9m1O9OB6ssPEKIt5SAPBvpiK0tpz4THeUY5DM4BzGMA8pCsX1S+VBGqqcQhdnylgEGVva
+2+qKVgKvD2hnkakVobDoTETpxQG997tsuXRF4xkNXQ9ImHyG2Bx0RY05E9egtEFjnAhtKiThno6
6K9nPrw+gQ8GEGUFrltjkUaBTaOoDZ1tewiqgJU+mrsL3kntfjF5mr8dLDqFSoCTNRZmyrd+3a9d
DTNANCQvoO6NHVWFzTecaYfGygDLaSWOshJhKJpCt7jtUjQK0hhGegGondHHTBoJ3MsVeck1RA4X
C0U9/n443tlYrxsYfTOhGwqEOJOXgph1DNB0wQxnVM/Dx7C0/YlX9yi8jq6jBvCtIaFRXmnE141m
gECqOpWL4QS/Iwcq6VX4/cP/HuvZPN9QGr5k3/wBSsrt97tudyRyIxpdipR2OA3+oS8D05V+FP6X
3/fm7YkCTTCybLhTIIBw9LV6Sfb6LuJPRGvtMM+sKq437SDZMMg9qHp4KH1QE/6+yTs77nWbow+Y
1komEZ8/KXCK2fd2fJJA0qB+STYAs9vGOw7Kx4U6sYjdGTWGwAO/TocHhIIJOOpLaKkNufB4nCXU
uTunLcpfgg2CbKFI85wpQ9udLwc0INhLJB1AjjfaHqNIi75phFNTrdIcuPqaE+kTX4720vVKYgDT
Bk7rgASC8wg/mtykiTgP0dInMTkKLqZaLU58JzqqbxqAJhBeHMCMkeTRqE/DyqcIGacWdCd58+iq
89DbAthj9t8PB3jBnNsZfRmMwBisMeJJEgCSZxTY1GgA9HvvzeKf+sf3AX2N/ftWb7du9N5Fo6ND
D9EqztewqZHoSQge/MC1XBFBBtxOzvEnWYlwnGct/p/37n+8H+Tho+fK//wv0u8k6wtAqVSj5H+2
wXtBSvKz+l9622e165v+s89+pMeq+PGj2r5m45pXN+L5v9qfvVavVwk7rYCT8Fj/KPrDDzC5VKwR
/Ke05p8W/usHe8qXPvvx91/vpE6Bk3T44QUk/etX0fL7339Bl3jR+fT5vwp3rwnu+5oG1Y/v/zpW
r9WP8ua+H69l9fdfgAr8N4YZCGIMBo2tYTS3P2gJTsf/loGpi4GOWAZYKvAlU1JU/t9/acK/4f4D
Vy2EPQtUbi9JTfMF/d/ANFYEA676GsiX4Dv4z8tffabzZ/tXWicPJEir8u+/oGe/mggI48HTEaME
TwRNRXS3OBorsRAWqdBGyo9cIlsl5aWvXR5TiIzBmAuNKn5tMU1mQC2Hix8t5XVO+CgVi1T6KI3j
6FfpvXvZo1jle/cKBgxaxJ/BuJGv2UWP4zwDYtY/aaPr87VGL6O80Buyfypy5UZNq27hyUOxOV/i
zLhMBnLCrUm0MHJDevKyONmA89GzOJrM+5S329YHErWay0+iVn2P0qrdg1rTFHzfJgD/cKKh7V+U
LLfSSjCeGq9zFCOsKhf8OIM8i93BXfd97q7ZLzUz3HXqetCJn9ORK0grUCWYABbBgUVze7MqJKAO
6e0AP69Y0HIHxhJhzdK+Wu854vJvWRSEiz6U0004+GQT04vvdsDU4zPZGhWwJLuoQUE2URbhaMJ+
ZgvDa6MNK4u7jrM9vwObudc3TicN+i4sC2CHZa6+8+kvINV3ZmEoZJaBxBreRt8MPuceqphE84jz
idllDdk19OJyES4aQHaVLAXYWdV6NRCpExV0q9CHzqWq2gleNeyAPiQfBcSS2WLjek7RFcrR97J2
62Xl1zxJ3Bnv80pziKKwXHVgGVKV8lDzcXXAezSLNAiCjzxWQOeKaQSht2RJdRC9w+9uYg+KFeiA
CkKWQCoiwOsJ6n7d6tHlheVlotZdFLC8Rs6+/vrmurTrw2YhC228L6TAP7oup8xLWQVrgaz6x67s
BbNpy24Wim01z6NKWiMkuV5lWtssdCEPdkoXqnaqD+QgdrpkKVzkP0WxlgJDCQA6WZrzMyJ2sRW2
0BmwX/Hnr7Llgo+88y+A+IqLMPZVW4iLwAKCiTIH8WANSHeabtNGmXuJ4S0aoa9nzQBSWA5mgKPW
ReliABgWaCx4/ZDBrcxsuCT87netXeV+8lLBED3zZS7YKpXobjwpkmdu1bsOqWXFTDLXE0ywQCsm
Bj1xslgkO7/3yQ6oEWTX00uutYoJLCiclmlBofe+gHmDEs6vFFPPs3et7ra5G7+IYdL6Vmbk3Iom
07RpfItoA7eSavKC6YkX+kwWEF8fy2EpSEOyHpRKyk05koV1mMaRN6siUtlSOxQfmR/lYSm8qVni
L7RECWzic/BobrgQzi3cOwcAo22kudIu6QxLD7V4+NbELeS2PPD01NS9KjYFJetNT4n6B2NQuo9L
Ks9wR3CZ43W6CeXRMHdlVO3izupksZ/Hmhc8EpeIpgioqfeg9QBrXHdPSlnstBR40XQdYReseu5a
oesISyZsMTmn8QH37gDiaq0Qwk3VCMnWL2Rthu1mePZcfqOWovrdD4ajPCjBU6IbUNcpbrghQ5Fs
AzjVf1Rt0mETygl5utgKf+02l7vLByreWcySAV5LyR/h+49IS2xYPN19Lk70mpAEIGXy9R+RGsTL
wIgQpwd6RSC/ZCpZVaBrBfQS/TlOj6tepG9+ju8t+wGEz1Un27I08F/r3DvkSt/tAWsVfiWt5SZl
YrkE7hsx/czsIqiDjDUsiTZpXH3kJyIBWBor1ekdHVe4Nqt3vu3zjnO+IgLGCLiPf9RGnhbbPG3T
Y68XkVk2pH0MxKLYuKofzhS1yl69qFl5neR9SwwuWMq6C4m+0LPXZl0FXvRaJqR0qoDoCzWOym8c
lyyTEOgbQ3XsALX1ALw15ZD49dbrtfq5BxLYYlBV2Ra0qn5OmzxBnGbp7xOl9BaFpwmWUAjwSCp6
/wV4Vr2V8DzA61K9PyZR/qDR/FLvfJtPBncJv7f0CZHUACtDfm2EmtNXoTh3k8h/AaVp23fas9un
3KKpC9lm2V4jw9EwC756gKdaV/IQzdzWC14kMZySvXVxJNsgJgSKF1gb4XarChiK16NvCCW9VHk1
+A6fYymCoM89hHw0vMj8oFptL0JmyFzpUA86tnLSv/CxAXorryo3QwmVl+9xTz0mrCO0JJz1sRtt
ComPNklW/PrF8jg9eYjSAU4Z1/msblerXWmyeufiUM0fgNeFHr/zOJbHl+E88+tHTZGJ3dV1uwHI
lbKJABRjJ2Twnis13Gt0ciuu8pCDveGJVRV9+VfVZhAvqhIt1r4TTnqAr7fwpLo9sYVMAMm9X3ky
aIRlDuFUD7AiLjElnTYEFI1Jf/GxDIAyr/Z//bouHdcDdCDsqgR3XNcjeimsxKKWLT01+A3XD5cX
IxOWoaQWy1H+uW7kZvyGJVWFbKoucRdB1Pe1ea5yvpflKSTdi23cLditrJDlj29LDP7ARWI760jk
uEPcf8HmGVpQOhXPKqD0zKDS2zcvq7ZD5PmeGUYVoAw5oO8lQWZWilEchCCB06WSfhXCLtyLPi9+
/UwNhid9DYL8q9gk4V6gKVrGUiJ2qnPNP7pvoC18PuXcnocWWOqz7NweLTunPv8zJY21ZZQB9zoU
An+rZ0CI6xSRzBJN9rYsj/06XyJW4MWypQrdr3r3Kvud6y5+v48o16d1eL4BWAvHJAAPwAKtAyb1
eiJndU80jF79O+fFggKiTSEXbXakIMI8rkXuC0tE0aJVMu5LFqjkGPSvTaKt3RIHe1UtIE98JjOX
hzwRtu5HqRFoxaPhgWIEK5Uy5OJGkmPoLzNe3Cj0l0Tz2C+Wdy4lmcvNz/XYrzZoD0I6BJtWMyC9
ymLnVDnw66LB+3VhBaBx6XCc+CePVRmwPFusIFPiTjELep9AM9ljWG1W0YiAZfj7PmZ0jBdbNe1j
iSKVI0oPPqo4WF73cQePWxG4n9z3IOSPwK7QH3UtDLdl5DYWWzUhdr3XqaQ/QrwMtvlnvo788jMf
zHatBf+Ynopp750WGBf1Wb7kae+x+xoUxsGo4gFwaXoibNzPleHjF83jhzK3AYUoA2yz5FGRLhys
mF3YjGa/WEVIIDDrSjKeyDI/Hq4LwFHNB5+fcQQHjzyOMjMFxsk6pwePhEj83Ae14owl+VSPHysh
/EgRWkNyvcwMuoSsA+VlqEDQ5/bKOs6rct+KLXSKQZS85/hEoat2LwmOIva5hqp8d5VVCc+GJQBy
I7OC1cq3zulMmpC4VKpPInHvkZQqK+hMQVAsdamDFyeIv7SRXstTmoDjO1/6rqSVZ5VBAP/Uz4ta
BuhFlq4qGdJh5tlSFZSrc1aeYnrFQSPZQP6Wd4DjkHcR6A8A5Ftu5b6WdyK9sPwglGPb6GE6GRWw
0s6A/20hBnYFVNRqSYZAi3c8acJZICbPeRcISwUR+vsSNpe9RH/RfCKr/eKjLqggoz1wXNeN3Ihf
B4RMPGhasC7aTPoqRb3+QMtyBC+ey0qakuX2C0Gf2QhYyZdlm4Vr9its+1+/4s9f59LzL6/VwnUk
lsX89zNMv1nFAOuMiGUKEkAxVKTRDKvUgEckUuq+Rz2g+YE0DR3/kOPMwuPgAtfxZM2SueIKplKE
w4wMEI1NVjyqGAIlGDRT9O6cVeroM1jNc3X2SJZkj9QzZR+LUuIEYdXvAlmi4KVuXO+yNcsZWqnf
RSxby0LX8Vq+M2NMQThO0DtYOfRYtalpcTQfhKDffRT/eoqAczVioxPFJjAUFnpd4QxZFxshJHky
Yz/ZpeRid52ArI0W8q1cbC4qn6v1tAQ4pQYwl8F/lOFxLOvjp1vDkF5pkuu4ZUy2ZZr2TgYpxtSg
jdiyPHZRcNbqTPZTb7VNxvcIcvMreCmc67BfvlH9egJLGpliTIWiSTcjABpzeCIDMRkUBdDJjxw1
gHLsxmHPAymrSodStoHn6xR+D8OAnj9kXNcsWeojSxPcwSzSup95km5Y8Uea1mblYRT0q1Yrln2q
c0CWR7zlvDfIxWNYAasbwCVvVpEWfA8Z+KxCMnAnRUwPJCvAEAMNWV+BQKjwpIdOTPOX1s3gnFOl
/JH3B0RcEDAf5xkfLsUgzZe66kvbCFKTLbRhcZSSNLT60vde6BPhKgaH+2Iju1500CW/mMtcJgEk
N0/eQTE2z7u2fw6axLUHTmtXQqy6D6xGXKjtLg7h7AicOyxadH3q5JrfaGzRanPgDSmSFzvnknNF
ItbxTPKa1EpbqXw0OmLGeecf5dzwj2Jbi7PA0EuH5X3WqLo8mgmde8ipAkEZ/NQRXRc4YjTJ8oJY
SxxAP8OwyFQO3mcaCL/QOdCKLI8zwnA2CGH5yArOz0qY5iIVZVMouWol576dV3q6q70OChH6SxMT
ssuUVFkLuWeP8lkNVkjvZFXPNyn0zoLe+flYVoPls2pi0H08lmWNbr9+bGmQCaENoB3jvQiWRcRH
0PM/Big4qq4lCs8YQgWwhdxbVEZ2Bd2FBNRXPZ8JpO5mbI847yV6Y3Q7/YVlAH0QVdme0idSPouG
4Vd9lsfuBGput2veMZDoU+ku9fGs6+d/NBqAD0XDAhZ1SfmY0EujHXxezh8+JD8q/uEIfs7x9CR6
yMKNXIsg2sFHjqpYORpc481KmcD/3jWUYzqo4VrNRXC90lIAbCpHeoPsYhiwLGhccQMYueKyTOdM
QuWMqJ5hhyALlvSSHPRnsUAWPFWm++4/pUzzfi5lmndWytPKo3uFiE+/ApM6WQ5Z99PtxeTB5/30
48J5zfchi4Qly2KFtR43y1AsfoKmIn2AexzgwwwAoOZwX0lrJwSGfEOlGrjmR1Yv9sCw7vl6rZVK
Ziul672UGtDBXV96HgZ35nk5jXmowRiZFf6xySX/KESdbXgVt2dZiB0jELIyf9YqIZa4uhVtA1Zn
x+eCxlIEYuxzgD7tNforUzxwVqlDvDwXdJEhb3OQCLNq53z2kLpKm4sC6AoHU+I5CBuBKw/rpsih
3Yggk4cZeeA59b3qte65b0jqaILSz9Us65/dmuzVWm8Pke9PzAMW13UpkkErBtssMJZAkSVAvB7p
wOrW1Qs+H7q3roCmnzfTjktNVe6ULeS0R6IkbmZplfxTanxjPYR8c4TatlxEWtJaLMkuTfZFTYf8
wBJigHEjw+HdYUlfoBj8ofLIUjUcS49N4P6M4rxeiw2X7aBblT/0XH0PP8y25dZMh/Whq4p1w3f8
JoYh8rOexLRYRu3aOdD+uXjFhLDEwHknymJ+xuQucp00wGgwq7TMgdlL2UoxOTLlPrtkUfLgNUW2
YykXn8COESZnf1gDwkI91ycC3H0bCKgrOeykGfuVqJ3+Je+LTUv1NCxf7iN5ZVSu/qXSs3G+1PLY
DcMA0Q4C77kTkhyYs0dLG8WflCnOmQE8ZEQqjr6pnoNxoS9V8lb2rT5LXbdYVkm9Cynejtmlfrf1
SNFt2S8SpeVSLcodzholIt1pZZoEbnvYm4Z0iPlY2xokSBaZYfirimuTLdDKVVtLk+4IOcowiyBI
XrWkW0d1BtfCItZNrYnE71oPiE+42u5E6AS3UOKn0HDpPexK2JDyAZBwphr36UOqAXRfG+Z14iJg
sxGj4IcIyyaQ9P3EAlNDsTlfVD8oNzq9nPOaNDN5oQMFIKzytoHdvTqQRl0CuniRiJ30JIU+mfWZ
rCDsjpOeKlXfuIBoP9Rx3x7Cyl1jCYy+Zdpe04Zog38FLCCfF30o+tIMm2pNylhYsILCaGAhEj1+
/nGkg+HpS5yV7vx8CGTnxnOSHfrYmfCzLstiNVQus12lqZZl5vXr82Vosn6dxAkiqipxAfqMLDfP
pR9pzYfBSnWHpRK28n5Q21mdJvkWBBHynmWBuTNf81W3ZSmsMb/yG8IHTh/ygDz7zGNVYMN5gdNo
OW+h4y3eQokH/kHVqUspVXH8ynrvlEipZEF32a9Jn6RPCJT6yCeuS5a9H4Y2NHP+SQIpsZmogrGX
k1R9FOTqq0rzgccBa6XRuQgt11IYkXofFBhu3gn9GgQA6jGVSPC1Ig5TPMmlwBJMfyT7uk9LWCKm
1bzmopqH8NvQ8CdcFgCgcTOlsDbCWxzEHhqwsFU65S5MBZ3UppmRDtIb6NXLJQ0z2rALpw+hk/dx
ZZ7zZL+imLZQhH/USeP4/1L2ZUuS4sq2XyQzMcMrMc+RkWPVi6yyuwsxCBBITF9/Forsjtp12va5
9wXDXS5BDCDJfflyesST5/3Ty9j+Jhp7j44lijXgIwVSPXMyjfusi+AYnQ+jRxdIgxjOD5WftjQe
UUtli6R9927GHT9f+7QNF0bn9Lm19GQk10AjDYt6aMXOGmT0In1CV75TI6I7i/XkNttcgQvUiNlY
Ih5Y1So2ogZX06Wj7slIOZ+qlwQ8UHNHcxB+t0UuUHBFJtAfGRXlQfhwOmt3QL7AvBId5/Xnbzo6
6/L/tHvoiIfI9T3W9ls/7YTjATQnyAwgyTedi/yt7TqyQkUNTCljwk7gGu6WhQd0FZ0SVIfR/p//
aZoHmH3c2dSTHWoVD0O/CRseIPLS8XM4HySFO5eC7pODLvXse1KgysTcYOQ+HM7YBbg70tgFjY0u
6jx+bkiuFg4fy9Uv/SSxg00RAgcgOS8uzqS+T0FE3zIfyzRXwHFjxKbu3U2QcxTImVtbu0hXTtiz
zd24YHxhF11zMGJC5EfgcX3xk8Z64znI/RzvL800gokgb3kewfN6qn3rw8xiRoXY3AHbm/QSVFFw
THL35o4V4pxmPW6Jica1BY/gY6H+WJWbVlvCLfjbcp0wWu0GKw330cTw9lF6RAni1N1xVBWNMztE
yH1sD858SETdImCIs6nKK7ztouVDZc6MmbEwojlQhTo/jFnIx8ozlFFJNHJSWOCsqipNP/yqQulc
FCg65X3C3qLxwoMu/aDMY4eJleXCiHYk3CXogMTOiJUqD11psVvWZN9Y6//IrTFYJj4b9hGvxKvi
xaEpuvG70aezHgnX/6oP4FPfp8SZYhMOHfwoXxnRxERNNNQ0PMKmD52e1Lae6I601Dkxyqs1Jj+k
R8zi4xD9IzKKhHwP6aAb05pg6zverRtpZ6cp3bFaOqcsyuQqGdxy5UxOeBqwC4uTvpffsG+cFin3
2aGDf/m11gwPeyqRRUvcTWYXat1OtP4mbfeUYmZ/Dl0e3btPs9lv3YUmS6PHUsldeWl2TGVIfoE/
OFWdxZkInL2BP2AlYF3aycLvANDEWAZq4U1YJYY6yS+Bfk0HFiALZV4mcAQbl0NKmhUoQcTV6Dzf
QgQjeI109R9mpfeR99j5xLwm0ZM73iY496oFygORZW476dpzNH+mkWRzo5yxD6zz/69qsw5Iif5j
jgA5A6qR2ijRC9Q/3Jyo7/GfcwTKR5dVkPIWPn8s/vQg7IXoU7KnvZd8pCJC9BJboTBo4Dh0UWHe
6JNMB2vapdaapCX/iGgFCHTm+Wc4H8ZX0RQLY1ZWXnlIeDTcxcqjetlmPd35YZot1KDqPejVPyuh
s5+iPiNlv0E9I7hMAs3Cb0K09cLGdu7mMvzIgkp5VEUX7K1W9hvVuNO1khbStEfLfp/H6RRLf07T
1zg2ca8p8JpJXQMlw33gRqqsOzNnOoVJXuHRQAJELENXw2GQ6NNEXpte67OxMmojjlpOW7ejP4ze
qEyjOYydxJ9RechXMVcwynYesrXADqlRm2ljdL9cLAzUBm+b9vCLTqCo6VFR8Ej2Mvi6KXMpr9R0
YxeodW2GueuMDfGaatl5Rbc0yt/uuumBRwQvTbQp20TuEtpenWIIwMPjWsCshAXWLzngy8estruD
zC1Wx1KT7mDkKqyShUosUMI5wNviVVPB35+Piz4KkfDlK/EcaA4afJddfJdDmlW6gJO1VdTbpZEn
numQuAfiip8Pi96jP2WZoeC7dnPs19DT9kWwU8BaxGaMaB6oGMRV+9o7GQu3kPlWIu6NZxSNRgek
zKotCb/erySicS3GEYD82SJKJTJ8JwRzm02K+mQ3o7XBgboCJ12wuo9QMfnkwBv4GDSwpnRZpW69
MaO6U83OaZHsQ2Bpq4UKVLYALeK4xVbNdFIJc4+DEu/G3KiGCd+jCrv53YE7YTx098Qa4EGdRXOQ
CWByhW8fTa8kTMi2qfGbmLsyOscu9yVo9M7GPnXTZgP3Nejq5zHGgX2fF6jHECHsSyPnZaSLGXE+
ONOAd5vlRCvle7wEuiKPgzQQT8aknQJnE5D5XWrb1crOXLWJQC8CRt8fwOIU62FygYYgdv1WTAx1
9YLiB9Ls26WvKvvg9N1wI133aUkGvvKyhzcTgL1zmET5xWYoEWYaSn/42cmAPKUMSdzgjyuW5gKd
Jw7wR32MVTeeA6TT74IBP4W5SMFeKtD0fRvUUGyKuo+A9yL1B/yoC/h1GdLA2myNbZx7I+rQZ3KS
Cz1kxQJvl2xnwTn6TEZ8ZXVfYiUwpFQCjWIvmJWUT6bV8tNu6ack2RiRk8g9tlXx/T5Ug/+whBPy
HEaaPtt0TNfMnqqVEYEloRcU0kL1rvmyauBFLK2pgoPc+cOMhkJXZBO5vbeAu8l6tsng3gTWoPNt
3TXYJy6E5Pn9VkOiyj3e7RS11GDiFBNeE1Ez7Z3WWgxp+/c9165eZmziG3MfuqIuIqjl1z33fnhR
uijv9zz/HYD/8oA/mIcsPDldpiDYGslcxdw3inn19/v6b/dsOg0t+V/3nOQNRXS+4hdVDuueIANM
N9GuzhGOXBFd+3tC4ACKzelYAJyy0Aqg1zTwtnDzoSUkVYU/TWEt7jJRmP4yL4SLdkrQfR6jp8gd
Z2n4DgrtuSz3rKOoGseP5vSurTvkK2MdzUqSLzkSmEYnf85aaa11I4dlQ7PiGa714lmK9xD/pydj
gFRHZ0XDqlkZEYUR7Rs6G0PTRRQjyjnzvlwbXQunPAJ7C2AKxl3VFYuvbhi35Spf+lqKTWp3xTNN
PHUZLX/zsBBy1PiYutqasbBkik74Rma3Wl1jtY8bNl1R9yaIEV1sd0ZXoiLgcXSzb5Oc9C50ZLG0
aJhtXDV4e5qX4pQMKJaXDEtW1rswr5rXiZaolMfr8S8+rYsyaH+OxfRHT4X9FlZ9sMwaVp4BKAp3
iI6A8dxWydPA+Ih7scV35AIdyrlTptMN3gj2j8xzEM1QEyhZ5ysPoPzeg6vK3wHQu6lDv9nk9hQc
VMb/cnpbrrhH6LYDWv+UYtZYu3VirUjJvOWYy2hBWRi+knYlXbdFDLS3foQJPVeiBlvMQK8gb8KX
nA0oTJ7a1Z9EJ39IFBb98AeK7N5+ZM9tkpClmnJ6CZ3p69pJadf7366b6iR8QmGYaBFw3r/N1fBi
22K/Xa+XacDjqq3X0Vhbaz8onHWjvH7JCoZKdZ0VLL2xs34QbcWss9tvUVsGa96MoMoCzfRb5Pp7
KeZRm8haAGOqT87QWZcyzb343nP2fHI5PrPIqveBm3cr00GUG6CHwu+uzYs1aCja3ezEfJki/2ra
4fkGW4Ml+zOv6XAOyAha6flKQJY+TWAZesFjp3YD5fla2g37zpr1vaMTditbT9Xeonp6BnXTx/1G
xOTFpMQXl499h4KP0kKRRQyY9mRfpbp8m0I+bu1w9NdCaf0tB/zSGBCnCRHZt8QMkJS3KARwyVyq
9VoVt1g1XJOk10e/o8XSNBCvXUd4a75rVKPeoLTpuEGBVnANuPjl52vWskJRMx4WxySZsiefdIAI
z1905ThpPGLZd/NJqA/Mapz7kE0m8MC1/Jua/GQzTDUqy/bh+DZV9s70zIWDnLReCGybSXQpUXU0
njAlvXqifJVjX8ZpKMW2SnJ1j4eboLinVBmjprnYPgLlVhI8o2yRvZtn04Zk3q2eD2GBtZ10MrIy
02eKffKtDv/gAJ/dJ9QatWY32CwgiWy2N1ZdwZ9HLCdPRvIHHe2HsMc0XFX2Bstcax8UXRwUNX8t
XEKe8qQ+WKxL3oegwpeTCz9O7TR5b8Dyt9FUDCvT6oukWBIXDGCmtevdn0Ud0rOR5hHtPkxey3nE
bgKofx4CxR1nEoLGQxACvoB85YZdeASrQHjUXjdzl8vB3vaBvthzQ8NCgvyqRzMZ6i1e+j4iIBk8
Q1Yu4H/07L9PR+7ThZqGPxPre49qclumO7HwqsjJsXnlCqCO1tlI+PEBHE1AfNIB2916lbhNDeUI
rtLLl3FJsD0ftFjeZbt0htiWUu2w38dgbfmc+DR7KtKouPWelxw8Hv2l/QJttg7FylYt/mbmQthQ
/aFrBeb3CG6iVKfweld+9l4kxF+B2rzaGFH2zMO/IK+PRhwce5sCAXJzKzYHoepVNZb5e8IbpJPX
FMTuIc3fZ2b9TUPZV2sGhjagm9i4M60dDX64FUee39yVJKvJocNbg7SLK1wPr+Y6onTl3tyUmI0A
Bvn3mzKtorHuN0VIPmCxkMsNM1idGcWDekJA7cxi2acjatb78CD/owv5jOwJDRDIaBPCEJufjVCO
Y8by/DPQ3YjNY6LCKWgGhJiWUqHM1TSgxEKUPSeemF7hSFzlqtY3I9G+whIt9Z6MFFrODpjg/C7B
0Xp0kqq/mjamoksxVuHFSPA8PyPgUN0l5jjvegiss2krE/FpcS89B9M0vVKGiFVbuMhgmC8f0qYA
AaXPjqbVEkkTl9GojveLaHAIpFYRHkxriXk+toTbHO6tvsfwTBXBHjt2+or0uAII3JPym3wHVFH1
MvlBhswLai2NmBRUncKGfQTwFONfDOq2ZGT0ZhqpwqUqp432ZUuqlwHVbtdlNqBI7TxSz1CMHihX
YMdNX7UM8rB4MaaiRI1eO0qwcJ9Nue67lQPE4Nq0Rq2s9oisFE3fngvH5csiF9YSYNT27MkKOQ96
Ps142MUIwTDUrp2VkgMqFMvWumYCGGA7KUdkzMxjUJnEwhEfwOjthglRijJn5bMV9eIsU36mxCIo
ClVM2LCBon1nWr20VQc2ou4kE7J6Njob62RP2PpoVGnUs63ZCI1mgNFqt61dtXj7YvTBqv0145Ne
GtH0sJGZkHf0ZjQWx1pv9ArAQucL8DHvr7ob7+bGoh8C/O1qL98aMQRFDirSdrcpGL6XrFNHo1Zk
xq1MQ7c3YtJKd88ww8RGNIe+sV8cVRQnc6VoKtptitlr8bBAreWhF0v8UYpr7w505VDdrfCmketS
VcHSdOwqi9z6v+6ftpXRtBzhM1ubUQCFti95kW1suE2fjbmHssALm0721+2HiYs9kPeOCHVSL6bJ
XwNnvHAB8roOgeNcUT+dHiMS7h8qcwZG8TVCzsPJSHdV35EYtdeHDZf6q3ubp6B8msZuMaBeNa+H
YFW4ib47o4wLyhxYG95oWrL93QclWoTKh6H8snMi3a91EOhVxOt02eeJdbK8Qp28nItlPhT8D3A/
zliTRzt1u//abvpjahbY/BXVWnRwU8q0cg8a4PTYhEceogH0PkQTIqlmY+VTGM+Q3ker6dvqsFo2
ER124VBHl9axfkrujB9+yPmaNI2/8eYANFZtpxHl428oeRwaK5YFr2Nvwa8o+mgNZzj62NZrhzqJ
T8gzlE+FU7zxIh8/6iwJ10ENLJHG1PmBsumjj/rVPKAVXI55eZVOhzg/acSRY4uS5ymvVw+T1PIA
YB9QSHng3bAa+wqRFFQlvzJio2IwYpCnu06WYX/yB4XKbFHD9a4eGrqy64FuOuQl40vLAGGYXFTk
KLtwqVjnvJrWPEAiTR3acQH/8XpA/hGS9PuKxZZd0RPPo5XVqPHqzIdRpOMVPunP0W7yvZGMPtT2
V1ejMwfqkwExxzS4eA4oWdIBqM4xaLsXL9ftnLXUrvtZdIkV7PwsSRemtXIzAA4aF+ApNBpVjQBF
BDLEJyOxmndxNALymbXJr6NRa50mjf8ErKgCbPyk7bJ/shzS3nokSO4ipmhs2ozOT0i5ABoWDqHZ
3uii/KQabR+7TJwfHf1xoLERf+volB4tFujUz1dKwXF/v5LpkImSbSuk9BfnEsuGsrcsuLCSYEtI
aSPvsPf/1xlW+AjOs7eJKniP4EmDl8KlNx8411523tFIeiDegVvODyOZQ+BaI0DApbNxRG/dui5M
bh38qXNnMwxLFZmf7nQJzMgkFvOIinveEVADDvLItUeK8piK6c02HykbbX/pcj9c0fnrM4esaQ6F
45CTkRBXF8eht96M1CBj7thU4bQpAKE4Ij0Za4D5gFjn15mXRmBiBVGqsSgs+aU34lgUC8+tsxNw
syo2WZwTQrJxVJDg3KO2+gUl6UAaO6d3Vi4DVxOlwZlXfXTpUK7n3iPLop9TbW875hW7DhnKN8ea
3CcXJBeT3d5EqdUtwKsdyHG4UYyB0fWDBEbJrb86tcAhPwXRugxOvjcs/NxOj54q3bM59NEAeO2U
JeuuGXHTcwMPc2QijXOL21mrwYFLzdiZVtK3L13J8Gt7+XAqQa+YIDf80PtIpgMZMR5m02DkuZWw
5I/QS7onzgHaKaPefn6cJWTky3rWEWR9LN08+rX1YTdU3rGK1Cefgx5wzg5xj5//HFmpfZN19GT0
DSDXcJu19ZbOwQ2ObZIYav+t01jwjFWELfesf3Qv6y4BwDfIr8puQmwIWPKOjUSIJRLOmllnzozO
tBq7vmv4761IdfvqWzWsWUQ9tzdkcpJTqDg/FbwZ9mM9rozqoTdnla+Skw7dFrVu8+nFLdiJ1HL4
cz7JEYAzJ1x+aYLGCeMIZSDIM8MvoTMN2pHGuhYMe4jU/HLmtI0mGdfh2MNBgt/Unw+mwZlsvo/+
7hHik559IQCZRsJ2sw0DZ1ra1aA2fSitF/yUZNMXSbk0YtF66ujBbRMbsR1ybNOwUkia1NYLh9jr
vs+yJ9MYEfBTSTx5B6Ic68UM3GQSjtVZ5D4Gjkr42hk8vC/2BIC1B8BXze3hbHByBj5HPYDDwNBa
1Mj+dJ13mmXToc1FjWhQ4b4Tv4S3lpRyq5h03pu6/TZ6TnFN4P98+ZdOxBrpsqxs/1TqJSGoxoi1
EiBlHU7ITJk1n/TTEjMW6oujrslaELvcjIIJ+MeRTmNEp3Wxs5onXyMqFcnFJLh8GsfC3dtFRBaI
/Y8flGowCmpPABM/du+WdSpdd/wwVrx2AWqro+EjCkd40GcrpyPGynT+NyuHSGtZWj6HNyTv3l1A
c+cRaqW/LmvE3y4Lq7boq7UkvbUcbVucH4fM2VTwqZweGmFhHo+Bmlo0jVcfTQMC7eW51ZU+0rpD
Gp/As4x55jVVhb8VowR9oUtBx920y6Jt0s8ssNIlkphQgSUI7MvQuUGMTO/0c+7Jmix/RT7DV0+L
gSx87mkMADr+6ilt4dx7VlbIP2WhnsZKbVOWyR9ANw4e4z+R9QzvS935r14btauq69NTI0l+aMgA
+igPWTnwtCC2FXRIJcHezvTKq/Gb5lP6ruCMX5Zej/i/y+o9ir6AETQAjjhrEZZPRCE/U6Ct4LtP
f+YMMyqp248pjeQyQwWYS6UDkI431Tcs+sVSDi58UYDCLRI1ht+x4Nymo05/Wh4mjayxv5XCmrEI
Xnq1FLO3YZj728qxECRK4Qv07H745vrVCdSN2btF2DeNCUGDTOfMpFW9dAFYNeoxL7ZWVFUvFKGq
LWaLaVG7vH7px55eVJcf8MhWL8bCG8JtMo3F1aj8JmoXWRjynbGfEuRlS2EVS9MKJz6S5YfgyVzK
qEI+LJF4rZ+MpLgTxXlKk70ZO00bsvarzFsa0U9A5dAl9XdjO1SiOYvUo3GIoPlBh6l4gevq3BVl
9d1JW3DFAAa6b8JQvllTuW5bq/o+MmTH4l+MP0Vd0o+afhpzYoXpZgixsDdiaK2DCgSylaPlFpQE
7dqox65YKjcT72Uj7F1lc7kyg3bE21d4GAFkVNEqc9xd3VT5La/cYJG6JRYQQdehfnTHMBVKzNXw
6d5qVRUXPnYreOX7fAEkht6GXU8QIJ3l/8fO96Hmq/3rAFbSqThT1Q4OD7hEVb/I7C56zayyPaEq
rRcbfQl2pmWd9M7drCmHX8xUWPxq5mOxtEMyW3MaUwfrjRhBxD/TXKFCfGDpo1aT+448HXgG2vSN
0ohffF/yeJpfolgfdJsoK4GRn0VfeqhoAUfB0YjMee0SX71xp3HPg0AphnYerPO9OAB8OK+zLvbF
CEb6tllSu4RzAsv/QwZGke+uE2Rzpju91X4AyodckQOLgNNp4JNbO2lNnrLRahZc59l3r9Nn2/Sf
ctSl7dPmz7r0wPkQqP51cJp0VbMIAPZ61DuSpihCxlp1ESPRyzrn7A0Bor9E1vGfCd2ixBHuQ1r2
a1iEw0cwP3ukrpxrlklr47i+3oOQh5/arvRWKegwXuj8okAYc/gkfrsmEj4xN4m6be5Qth0JkNWq
tZ2ZniXc1hJOCCOODt6AyE3I7iKxmbO1oza/i32Cp1SUpFjSKnNfCzogWu6UJeZXiMrLBoh+dTcO
EK7eSj+T91a/SdQW9Bb4TmdjXgVY56HI87219hE9Ad2Dvvd12CC2zCXdvVV4Kt/qkA731iiq021i
kfHeWswo2qSz6L11KjK2QYgdpWfmCzVg/d2k0nHurUAYexvkaXp3kafU2VDl+3cRc5u1mXSLwslz
33Lop43tgUfWfDlWZw9gf5AuWCrbXRvWaovk7FdLzSwfshPtyRzw836dZQ5yjKfh+LuFMeMc6bEI
5BUbI7Z1Sxcl91AlbWDRRbh2eIomtSi6ml0w+TpBzBHcXMuET3elsTOHpMo+UWnd2hnJ9PAJg+tX
9Ots7v8wzQr4oooMsbCHzpwpm77YZdHvTXejaqeUHEKOBDwgwYPY6FhWglW3YeDkmAe2BF4+cepV
Z+El7eFxMVap9CBJdc2xIf/l+n2OqdGdymxlbB8XC+x854VtfXzodULE3mfkzVz5MXZa2uECjjHr
PkbwzAKrhk871/cDSV195BEHT0sNnP3f6qLgnoqNbNf0ceohlFZh4kUKBkF9MMBCjvdTY6rqAgy0
qo3uLf9lOFWkAH0lCC3MlxzncfxEY1dkZHck4SIpI2T9ZCCucvPpI+qtaCcT/MuN6Ht5gH0Tr06g
wU/eGsDljB4lgJydbCiWsf04fVitQppmG+oTr7X7KuANMPpcRMNu4kB83wcH+xFiJGkfwweCBS0w
2kdzqFUWHZv5YESlPOAuGRK/jK6XEkFqxPiBVwYdBTxTWXDKAhWc8qJdahTYO2ASduEbmxt8FnQr
OL4wr+Ql1tnG0LRYAEcbaz73fejNWcSsr25GvPdtEtRVrdyhwNqo3YyjTY6ANBShK5DdhcPopuWp
nw/mzOhSBIyWSUABU//PBo4p+ZduGQGandbV/je9GcR0RZicrRssl+9X/LeLmb5WE33CgTh75uD6
LXo2rukM/zaZdY/cu3tCXoHKlDs/oShRG/6dfWdseiehCxqRfmO3qFboWV76TOwGJDy1KDY9T4q3
lOVPTjKKP6aWZfhbqF8tIq7+DwtGpALnrgJrRGSj7JdWcF6ppDzaNACtR+buHqqgyPw2fsiPHo2d
6y0ofk7hPIjR342DkQbLTki68LRW17HGDO26FL5G+E4ihPuaYFshkTCWo6eud2VdAq9tAwRodNXc
0DaAj2KPTZdmmHsDShTEPtCvq0cm5kBGuigKphcP3T2F08i/53n+nhv6S7uxb1twbvw23O8DGfm/
Z4Wa9FGTJIqnDhO76RKC0m/RrZFcCBAPIi5DDMA8UgtGSyCyU0l6kBnorhwO0bRo1tp6mYBcLfbw
K6+N0m98B26R0cmWeYM6G07f3mRK8S6x02AXRjncJX2TP9nhh2kzGhmxDOD/qFw8dL6XunFaFjN4
xmtuHFiBW3Uz5uZQgPljW9EwuF/D6FxOswUo69utXYWg2xcUGBghCqA3++LUwvex5Xp8lwzF5PHf
DXE0LcYGOGW1aK3OWVqztWkIKm2tq84ZEZQu7H3l5V37wkQmVp6kPr6m5Bk8QsM3S+TYpnlCIQ4t
m/VQJABIlO24H2Xub7BwTK6gXGiQCutabzm2znEv3PFPJ0MCUOT1SVyAgCMYnAiYJdeK8yLVL4Qh
iNc5TXHuURV2R4scFc3ndRetZLVyhnF4qVtkFaV+wD+tMN/dRwILAZwrTP3ZaTx+hSjPbBLLylH1
wfFsxHGDsagRHfpbNmfm0KZttXVbB2SBSXLy/znAtZac6gGvNZGG9gblir+Zxof+N9tpkHzGtv3r
GI+uPA+7vRL2yoz90Juzh26qw/SYhs8PzcP0oTM3k08nm4Tl8aEOSwB6pV8GCD547SnkURWTIHHW
A3h6Vki1rpaTeIoC5T2TSoUvdWlf62DML6DbDF9abU3xFKji0PUiepmYbpfwuwT4DtDqtr2/drD8
X9mzGI1jtJsIIDhmpKxrrFPE+Q/T6AU8vTE8LlhzH5vcq3diTJDinZsjS4U4IAIFLIORzanAn2gP
RKs6eMMQvQoWfMdDCd7xWbK19SxK2l/uEnfh2AqH613yg62YKvpkpCiHh8Qv3FvpBO/UrqaV6NV0
MQcbQNhVyRwKiAJ0pXS/GhogKkGaE4YrRT3tx4VpsRqUEUP2+vYxgswzQM8SvilBHXB86HVfR6vS
Afoy6mW5BP7QXSlkVV0VQDdXtwrAaQfaDxAf1YCWzAcHXpGTEAhUMexGsCqFTjvJxmkmUIPNkrHN
UteOGz/Nt77OuqvWSz8jw5GmY78U8Gx9Zkvsnf3PRiu9pLkApQepg/PYIaxmGqSHN5PT0m9d7zkI
IKu/IkHCzdiqai9YByrAX04zDxBchHXbaZElNnirLL9eYYPCdnPSgcoLffW9pn5BDl2FiFmJZLDS
rV8EFjibpvXB7jy3gjLcOzW9eIMzulALjcTQUKctyNYQne1TPsVe0CPfLYnEpurA2RKXuqT7Fmng
90Ne9r+Kn2TyxaK0SHKAVyhBZQ6csaniv4im4TddMdvVYZlVseliTQrU89TbNohDDZwj4jEKZBtz
2hy6JM2eLK/pYi5b+dl2/ks0UOcl14OLDEWXrYu6Y+/gzYJboG4+5SQ0wFqjOiNDxTkNiHYuZDOU
lyHltN0kYBpclUB5Xf2+ZzurBVWQ29rsas8H7JrkuXdcVL2Au38FDCwW6W1/No3GDFP0X3BfZ3sz
hjmAiwQg8GSNMBVwadyd3ppJrhPXGb87qG6x0gik74ZAZ5u0AyKczQkkmZOl5wp16hdIZ/XhiYD4
aAApcHoWrgL0yRkBvfinB0GGyokAuBnIEqkgZRt8OAlDXWzeBAekkdbvvf70ZzU4Q/ydnp2DiBLI
GAhmUOFTQY6h6smxRpLXsQXyetUnyHgxDUZnWj0L29zYyIDDykWE3BcipuASKSDEw8BNP+lY3Fop
QXQDaNe2nUBRVciSfIC7Y2EMkK+UL7XM3aPpyUpAdRKNCYLQ8iYsivjuHWsTKa/AbJc7l8z37As8
kv06EQSVm/7RmbMm43IxuzPWYzR2+SrHzqgbhxB/TPQ1B68p7HNUvRjBqfCCiAVAf7uhCv4MmlHn
K6y7i5WrQrF89JJz/8Spu7gdWbAxDeZWGLAPqLKQpLFJKEQaDgCWLX8ba5Vfuhq0BQjow+HcTOMm
kG2wMmYhQ4gAbHSYd+fW/+9eoE+Rr1q3MXHs7gou0e6KbITuiiSuXYRI0vGh12mJQPE0hdgOwsw0
5AUFYUFg70wno8fnHbej6mcXV+BckHoBD3sf+u/Uox+iqNyfWbRBUmvwF0laDmhIWP8PW+fV3CiT
tuFfRBWxgVNQRLZkOY1nTqh5J5BTk/n13wXeXW9tfSeUukFYVuhwP3d4t1tF7AYXfp0RxUgWS2c4
wcwyblbd/uvZvKMfsIf/GlH/h9tFj2ihU0IW14d2U8SPsUWeWRLmGcai9H2d6IbphjOiuurOIQO3
zuMmHNtUYemgHyM1cR631ta/dm1XuUscHj8Lv3pZQfhbZR71rId3pXjeBCDbYVlFISn2Lp+iEOii
IAJhMx+bdBleY6d/aLVuvllLMbz2VN19BybgeTuZYPJ6WGK0WdtZ1c6nS1GSVLGdlUUfP8/wuLaT
WxdKC6i25nzbWlYIxhC2DyHbmxLL2rEIctONHgcIpTuc3cAi1ibmK9R/1kfovXnLtva0XtM2Sucv
oVl6qu1MZ4lW8sVx8B7QFd05sORdXhQV4afjTm/z2tq6SJd5L5sqf9yub/nKHpF5MeusVzjQiO5D
bALgczMXMYXUdzDFdD+e9OQqEFuNxcToU+f3WRWsHs3kkbqUuuMFjffFwiMS+wzGzfskhxpypY4k
v5gR3CvDB3TrjwgTsqcsEAw2d6JNX/J5ptqaF/bRBF0/OHgPH8wqhyRQK5D0heLHlCdPlGPPii2T
uxsyuGNwN/5wALrNTiXSEke9XcVW9ro9UizoRk2tawdd8LGmyJN9adTlLqesD/7ELA0UC3LGlDyq
YeWPbWjunEoHxc1WJvnJnu6zu66IXGTEEX/fK6HqBoYuF/9NT8ILAbN5wO8fM3GZ/Volrs+1akRn
jBi+u0P0M04j9xgmmoufmwK2xXaYWTLhW7S8WcmcH8VKeHDa6ZzKmv/VFTsnuUJvt7y5qOOnujHc
Q9w/6VkI+7zRXntD+4FfpeOpMMJ2Zh+Cdiq2J7EX9dUZ4g/utf4w8usBJSjj3dK1KUaVvfrkuipW
oNQJPX3BEA52TbeHemwrQY3wc0elAxPhnnlZzdPLBG3Ri6vusQeOxxUv+Z1ZpQZh0Oj2UaU1B9wx
Cg+HZc9CdejrdQLRKfmuiX752TX9MbSSc7tYN6OW6sXFycxjchr2biJLD/udv2H/UxJx5LP3/ZNO
Gu9F+73EQDR1y29DAZlEr4lcnXGXha3mjbImA1D5FpWZb8mGaaXpHmUVmz/z8kPU2cHgnSldSV3G
bv8QgxPtLPMdNUATQDlmdyIT1TPTAchAUUZfX8ocgpX1Q0/0BcI3a0o3qTDCGubvqCP3dckEOxdD
e27q7JoImNVLRN3OytqDnKr+CFv0pzKW5Wsf/m3cDCBRtm8K6CjrhOVaTwBIRRKhgp5yJo/F3qma
foWPyX+yNOkJN5gZiuT4J08jecU0YNwN+WuPM/2bYQcDDEpfCeNXDV3IrkKcicmFWBFP81zJ8mou
U4BPf/y8ZMV1xMForyGR2S8ZHwaF3uGIu6YMkujsNt3e1mvzHFbSQPky3nstkSw+u+aYiLj2hqF/
gvqxM+U8wkI2A61yFE9FsQ/Trn+xl4qC5VwtO4wZZBCnIw4YcHNVzOqwu/FTpVdP44jGrDJLiK/w
usLKpdqf2G9RVVMm6nonKAarZzgXV8demmfb3Md9I45dnwRumai+gAEZl444LQs6BpMhzsP3TAvY
ljv+2KMpb8LVdYDlVtPNsDjUAA13G7CKSPR9Mzd4gGVikjh98LBB95Z7/3Vu0VU6ykoMR9ia56oG
6IIdyaXbXTB+5fTnDSLSj1JMBoppGbGMTspglKbED9qcdhOmR0HsJvrB6tWbqtdNAJF84ReWOPKW
sz/etYiij70+/2ESE8hkFvfeYlHtK6wMPGa/KBD6IVPKyA9re+/EufP7uZz676nDBm62m8Qr9X8Q
mb9geuzp1PTOkdEnezsdftUtH0/sLk+1KZJAraGWUoGvytyHNuveZI5DaOccYL/Gr2WyNPu8h4gs
+z+FnQFhdEiAEqWu94uSOLdBhudicdaavxeHc3LRjP6ttJDNp3X9vStzZU8cJR9eQR7fFA6PqogH
SvgUqrW2emmT4Uckze6QW4k4ZoKCSj32h3CQpc/rzS5FMR3dhDekqAvX0wtreGwq3iwtj1+Lkbq+
3rB1CeNjlhYHAgbwf43bh6Ko5AEj7rexVv04DYtgIa/WzyO3pqKZHboqfJC1fJkxBN+r2vBUh9pH
ottANa28qOw38BQbhj3KRStQdCUGs8+IjInVcSe75m+skSJqIr5W5V8dq1dvMtPJb9p854bRvSsN
7ZQWgYx6aycbr7LbFzWP3xtTTfC5mNj6OsU1sQWu38aIJVIEN1W6xVnXWCRkTvbRSXfhe+TMvt0+
1PgsO2IWXuyWumcXtXOoKPdceyiLMmq7a2n1oLlFfQgn1lDoblTPVdr+DUw/xeTC+jCqCEUWkNMt
Vt3TmPsdCH1QKfMf7Pp1bLy/W2PxnFnGeC6pPHlJTLmYyXnyZws6X4UXpQ8MjYtoyffbzhqvyYvm
ko4dY7AzmQcRCt3rlWncGbn2nuf1BHcV86vZcXdpPeTemCFOjcf0sh2G2EovVEcv5OSIAAoUqe3h
8OJkCCxAlvBxULy+k39Tw3q3xvmX1DtqYIn5ABn7UqNCxO4DgwKBh5IRym8tZjV4hOSvTtJb14np
HsO9XJ7qqC2eihkenpL097hfPLMv8n3Bom6nI8zauVaK8bM2wqUlvazX2mLf6LER1JWTnWThRA9p
TJWtHY3ksriFdQ5ZqQVxkmlBOhooNJNyuVRpNp7KKZ1xxhTGEYv8+XFIiojFLLJW6DHNYRhHHUp1
q+3rNLOfii5K9hGGxz2yHjMWFFPn3np2a5bEZWOUpwRWuL+yIP0uU6mbm1DirTi2XoXhjv6IW/lb
254GRSR+WabOW0fR3pe21b/LNFE8dPnxN2MeCDCFUf9tadg5ac1QfSgNNVE366ZzbZnWDslr63UM
lx+ThdInQdfygay4g5wM9wGeKo4MPe5GTGC91yHV+phE33tJFqsfVWL1ngUu8hFZBfzmahk/wNPZ
sGXN8KG54eAVsKQ+XKsFW1wc+RERKudNYd58ICGbPG0w5VOkGEEys0LC6N4FkLDD3dZM40W/lgoq
oin5WLqs9tElmXC6o+7QmBOTrGkGiWBPHEbmcO26ZLy2/K+XyZEHCGfslZmAdrVbILXMbeuRtTaI
kvukLFJ57TLestH0B8GrrMM08/uMYPZa0TKMx4wVBSVnBWoUtN+o5RsymZovoIwfVFVpD/gi/3SG
nBJzizVLo2Lvoy7zYUijDkurWvgNEKk3aEZ+a6zR9uY4M/YZELBnYE2nV5l7n5j9Dkt9HbJmPvVt
Gl4X/hclFQ9wFt/yJIyfAFJ7L2cTwXJDUW9a1Et+9suTMInHrCo5+wAJsOvidVEdspNVh7T3ETN0
B8Ox/KjHjc5Ujewmxr46u4vmBFqyGLuxXn5UfXXoZLUcm3ZkRVG775CDd70cU4Qv/P7DBcbv3Dgk
j1UCbogzIhqBrY1PUZglJPrlAK3kIswM+Yix0hTJUBwiWSEB4Eko2VVfh+4oB7gSRS9Xm5idUkuL
iTtG+AAg4Jd9aPm9W9ieWlQUIpkeOpxDn8faBVQnUbjtjdobK0CNyo2cXVZFwmupLO/bpBY7bMKH
gOgX8ZjGWsqXboG30AKXaSYDaskSGuOJ9KE0Gki6xsOsdNZ+sPC9RNvR4FRrW7yymzJMzUmbs2us
tOGl46fq2VH9y7SX3reoMp4G1XjALB0Ieba1PfkW1bGK4tw307dWaM1TRPSdB6L2g9GbCvMYzwEG
CMM8YJXaRspN1G1/ncSkeCXl+sc2xn1XJ7ehxy8+INkFOSwwT9bJJ9BuyA09xJ9KuuaptOrwaGta
/JJjeurVyN9VLbsibzzwlZiuXUu1MYOVGEShU/pF4TwSPX0cInKVBke9mQA6e0PMs6d1StC51Vsc
C/uh7JQ/cuKDmizNeDTrpty3c/a7NeDvSHz7dln/VPUyfciHcfKUdLYJKhhvHfO+jfTcc1VBiLVq
hvsZJ/9dPKCU7sMwKMe62MW28seczPGC85txnOrET/rJ8tuY70lf60WgxAMSUANgdJ6qszMPIyKd
qnkwR+2qSrZUBlQRwzR9XUlTyLKsyOJCXOTkTgEu9tLT5NAeEdnukwkXCaeJl1Nh5S3Uyvq1a6u7
gvWC7/SUHe22/a7Fue4bUjP5heX8+Fw8i/oJlRw+LU7UXMWKifY4vO3Hlb+EdH7eqew+ajeJAzRK
KtWr5UfbGnDlWBbs+FFg8DgzKi/TFO9E737Pw9L0CIgH6yABdMrlZWoFriDddJ0gGZYMsIfcid5t
jHb2k6uTQRrn+2WKBJvhgTeIPIeDIKBgH9v5e1VM064BMtvnEkZ5nsAmrJTouhR6/VBOybJvQ6ao
QpiGZ4duflDSwfa7Iu38OEyOYHB5kC3lWai6uLDGJ97E6k5mmj4ZmkaWJz8kVERPOQSOsUjje8t+
NrIoNGNZyJyPrqRrWnasqtRZ6bOzq41oOha10HYpBBsvdnzbSm9EpVgsb9rBL2BI7iw7uydufMHs
U+47t4uoWxfqgRgJ67TYqovit8F0k9ASTx+y4tBb+n7pBQGwVJ69SOGdC2d139qO9JAr5wdMBRlJ
wjjad2n3XcsEXpF9O75oBbBQgfqm0fXYU1039DtDgD2F6bTLdfnCR+WAsTg/gT9zTPUIKp2NnZ3D
kYkA5WDr23I/5jLdTTrxAUYyxe8J+Aw6V1+BGwipvSNxmCXFobESROM4QcAOr7rnJn+AxUoh0KXm
LycY9Plkzp7KStrstXwdf/7BZmG8xGl+V8KG7EtVCx/j1vguTOrwC7mwaZ/FZ3zGTM9UoHNVVDNq
+2Kzy0R6ehkMdactwOFNo6mMeyHSuRCeUtYGnV5C8ppyD+p+44XCUo+qwp5laCz5ebAWWBBmVQw7
PATuoZstBzSak0+US8FCVmGnPhUpRAC3OWvp2AfTGA/B9ujrEAmzD8hMALHp+WVONnA7/PbjXObO
kQ+3DoxcrQMB3nXoFrJMpmwJ4oaJIS3YtLnokvztbk5HMaDPp2NDgdF03AvoheMB9V9jzZVB1pTv
0ikAUEpzlKclwSeXifqH7uRzgNkIZq5GX+4H/E69SmgFNjRW6fEmmOdByQfgheNElFjALFKyCZrC
vdVX7yKBFdCRXsD9gVpaCwcgs/KVpMLIdHbCYDuwfGUdmmRXC9j9ECqqDJYea9Z8tI6S4TCQagZ3
MWFZ6jWyesXm/lfblf3ne7U92t6mZLE0Virh4ngAj/Ex1IqSHS37jO2RszYndhx83jsSwideNAcx
hWMgojdETTUD3V7rK4PdBVVZ107fjTIqNb9Vm+zcdQsF92VHHtVdU9x0X078YxTfLK1enSBYwbdt
GPoMUusLaG5D1V4zheEiTjmfzWHhJWqImVPenEaMi/2wDB0vTc5jhy5RYbEGDXYygu0VYOZBXdhe
3ijb1QETg7P420PM0Gq2v6GB+z8kSqxCkH+/VqXL1mo0wWtaRwsgOuhBjMbcr210bM0/zpL/A+7i
8M6GE99c4hbZHdMu9cHDXT0+b59VrU9VINfD1twOJmYefM3Xj/L/Ox3WBKR8XY19fHuYCe1xYEJr
BHg3g/jO5qT3WzPXxV4oJgYjZXYi3cOlqMMFUd0FS+WkHjkonnQl/MzYbqDccRhg/B3m33GYnqkA
TprSPWAKnZxzpUg8cetrfM36ZLiXYf2QMQ4EZWHkfl4XP+cCQ0DFaB2v6HslWPRbW7j4Ui6KQ7ix
VDyI0ZQTonR5DpuiZOxeCrI0ortNVSwsXhJ7eJOqYxyHFSZQLasIpsj1Jin1y6wtOyT87mi/9JLf
sDs48CWL6tXdZJA2EGKEkHIYz0olMn46zkzeUIIpja20rJrAGV3MG5ohD3B9Uk+YkbKsQox14a05
4wWjWN5C1dlTJkhajqF7mRuZL5PllXWdBW61/ObDtv0Z0urZHEvHc/S02yWUyPSxc69jvBhHQOUa
1ZifsoXYWbKtbmqBqHFgG+XHOc5MfR5VNyul4lxVOM735RGh/bKjCuNyVRJ6xhRrvtpSOl6yD1j/
8hKWqemHeGvsWmVpHjKMMwytUt5rhtmDPUnnnHdoN1yFnfJiLd2vKYuP9tIdB8gyL7YdV0d+AuUp
BEd/r0oCyMpU+dmHZu1jHD/AGI1JoVTZ97TusK/zJP4ZkcYCkuRX9mR+H6L4LsLE/lPE4GnMC3qp
iFsesnwpo7TxpDqfGrMV/4DMO2ABjFG22vUnwJJnSoNoXPoGoRVoya6K2uysK9Q07cJcTn3okklO
6WAHS9PYLUrX7lk+7qp6TI9qs+IdLohUCdLaxb24QvQ/KU08POMLeDfSKvkekvSDEpxigv6S1Wq1
ileIIzbE8tyO6veu1T7KsWsu4YBgkmo/dZiqQPKcuvgAjeUuylD+xmlWIG7NZgapfTcX+aUp6vFi
rejdDNV3NGRzcgepvKlzuo9dA0gVxd4u7PP9FKXRG0zBf+LOWR5NSfCEoWKYPw/quHf6AmajVSWH
XE7Odwl+LV0Hbn0bzheATyIfTeyUBirIJ2MGoS7ZULXuaPh2Zms3dgDGWdZJe2zRnr0kZofqnUr4
H6meTMsllnXmCwPEYtzdKq9xTCnMk4tp7N0gI8sn8rH8ldd/sBVIqJGSTrJI4b7ANsbJPbERDDdL
yYI6W25ADL9nvTsvc9y9jG3n3HuMLZISPvM8MC3kiWQ42urfOS822GreGbW03Ptqf57ertw6t/Z2
2C7/evZX3/97i+20WMJtnA/1Qjnjb4hbqZIwq3w+rEaNRfTa3h5t882QqFy0tf/r4df5r8u3vu3w
P33bfba+WevKnaHWZN0NFOc9KME1k+r6ULVZwgCn/rvXGEwWBOv5XIGyu9fX81v786mfx3imDKhY
yiHK4ibYDvU6zY4mwQTe1jbb+d9tJXZZRQ6kcs169GxpKj8HpzB8SETR89ZXF4LRPTXH49a3HVS0
6Woyhg+fXYXIniKGsa8ndaPrnk0dms/Xk8p2kdR32PD/V19KOqCmDer5q48dJ8bMwrhVZq7tE+Jh
jlYdEU6iNNZVrU31GhJ1wdQ3dT+lo70XEJFfdFWZgiWMi70oY3Gv5oXtUzR7BFhU3xMYF8fUqLMT
hRFUy6gTx1zbabo77AaZg6WE5aOohvbBTPOjwxx7kWJiibRk+Rnl2DFjy38ppd0eMXd5K2Vur+6Q
6l5h28WwEonHsZtSVvjqYzZ1AWYoxcUdWXs2bG5OsKiWveFqwpuVAv+4avkZ20bk80a7LwD6j6SD
kp9rLOUuHkW5VxftiXJzzxazr31RZRNhGk15NGVFpUfFkEnTEcqx9N5lw6C+EW4HYbTLVjUFSFJe
WPDhzcj4SOvfRtu37JQhNPaR9b6MZr0r0M495wkmBfVU/QOWjwnt2iUjvb+6OSFea2s7IBSODi3S
7912/dbX9fqbaw3yYWsNSbVQYZoeu2524al18a4qsvG5jMMSGWwy7hW8CZ+3vqRisQs56rq13L5p
LklT/MGG5l8XLJNlY4cxwEFZ77EdCv1vMlrxfbuNW2OCqBKC4n1dMPT1uryX+XnrI+8xeeiU8OqS
HFLN+Ayi3n3SloKwJZnNB9uJVniCYXvri6zkXpRUULcuqxqWS5xXv7ZxfetKxmX21VrTj1szndvq
eQYV/7xDmR0UHaLSxnndSK7QQZ/SOrVPacv4imXLv0m3n5e02KaaWvjtq/9/rwPiL6FDGvphu9/X
hYOWvExU49jZ4M6Ng1P1iGWgeTam1T+nIWli69sOQ6VWj916iFKFqA99XlbPJ6Q5/znxdTFR5vap
1tWnr67tEclh1eNXn5MWf1QiFL1SJq7nyDZ9rHRKxvGU/OvRV59QOkgE0g22KxQqTJ+XlVGTnxQd
MgxBjiM4tRmu7i3dWwQQtA9ZMxy2poZN54E9Cbpr22oxpw9Xks+KFa4XJ2NcnNI4hlS9Nse4r89T
As8Eqyb2XrF4M9wcfhuBLp9Nk6L6SW9h7ndjL96mUo4nDOCb3XZxPrXZqZP1vItMtPJDJ+wglCxK
RAY6pypajElaLl7toWQL5sbvW8sqtOxlrRNsrcQJxStu3bgkdcV966r6iNVEUS8PWxPGlOlnk/W9
wedhp09461oJtrZKn5Aa77rOq8bS6KSWLOq2ZoXVC/5rLHK2iw2GiycUDJftZAij4/Wbztd68MfZ
4HdV10/qetOsY7nbuW75sF3YuGTkhHNPnGQocm/rI7wz3MctLlQu+3s3qQdENExx0zaxbXOTo5MO
+1nGIdpRmX1D6MvJztsDDqs53M8oOZa4hbxG472uZXFwlSY75OPqezmKF0ACi+Kv1u8rWFlvSjaA
TuXqN7xAmd3nsniztGlmnc8o59oiZy1u2JclQe5sr81BmSi2uOF7k/f5GxTh6u725nFrNfUoX23j
zOiY7MXSHG1YQYGt6y7yrUw7TWUYv7UTSFbeUJJCRqOftDKy/ZiawIry2f4A02Wf5GZ/AMZasTGH
5Tyegb1R+qZeRCdX34lVhSrUQd63g56fDFO5GaX81utKcoicZr7xorHhqCbw6py9i2Igi0wpHvuR
qJEa6ngI4ppV/ezK4SkMG/U1jXCahHHjSdMNXwpwraxhra4qDe/PrMEuWg/bo3hdY4jKfIzKKP/s
0qYwCRRjeE7b/FctHOPUGgZScYL6vJkl7qVoig/W3u0vx4yvw1RofyT+DZnbWmyWbmRTeizIiewc
uw66hIUvu477VLTyr+NSepGjWW9m2p4TiLy/tAJjOOUpdy08m0R1kZpaHioNnLZU0nIPgaWm6J18
Y9HXHAcHIUPcubEXoux6MoeKYLpEENsd/1SjRRzdVlvZ+aWzm1UwwhLPdiJPHEBbFWYs2bkECIzl
69inq7owj4OtSYrAI6UX7QHlvXgK+5k6VD82aDWM6SmR5qovS9sDrOD01DZ4hFhKeTKGrPTTXMgT
oJ/cm6usnJ258czSnz+/UIOkQLGDBLVPFQr9FLUImdK7BPBGeKZ+H5XuOVoYgQyG2kMU6tXjmJaw
vhStfiOcub3Jorxb7NbehsXR7l2rH7ZzmIu6l55AFm8Sv3sG5zcztt0XfJE9IXTrbbCM+WVRQm87
N2EEB9as+ltLxW/xuRlA7tfnkcewPJd6ud9aJLXWz62bHeKwtvBHb5Q7+P5xO9e7lnq38cL/bNVm
c+/G5WyqmYqthX7Kmny5FuuhU0cyHjoduIZW3bfDYXAUgZeRLq6TrtnseefCA9HBM2DrNNYzqcUc
M8/FpdCluKqjxtlw7pa9mRCh8dneTm0HCphmWw3XrfF5q6JpLYqqFTAq0bqncSiAJdu4IqnUkjGC
IZzDtma1/gGKAIJnr7RnqhbQiWhOnc7Vi6Mu5z6eXz+b2xlN1kOQWNm1yIcPs0qrcwHidR2G5l8H
HDDtfZ2Jxv+fE6PqTo86L+Xr2s6wNcNrJ63xIJBjLbLeJekAgyY9xTCA6IGbkTnTIR4QU2q5Gt34
JSESEMMyPyTQq7a+7TpnrqPb1iSj7gnFHSjD+vyv/qVpsS+SQsGXMZIs5UJCjucwRnHKoUy7EoIx
Essxrykir32JyeiJEVAEnUN0r4VVvtVhE1+3luvO4UqtLNnscnLsUuWojCJlI132r6oo9UdR299g
jHSQXriigZbK5vhla8SSGlMhs+Vha2odVA7EePlxa9ZzmZ7D0YU5vD4TG8/itozJ5x/euoQ1+4nM
o+etZRUjEOuIJ8rWTMZ02gtzBaLXp8fCqgO0GMLbmrluW08SCe7W2l5fF+mnXBTyaXvtxcrzmqxU
OW9XNCuxaNa1er8161hd+GqWzefdXFFgg5RiBLX+qe1uSTg85TUQL4VlSmuWVqrErrcyEBQLAJLn
hrHarNqTKqgMRULL3+yJMTqNIvsnBOKL5FGMwuTJaK3lL7jF+wwS+r3ukYtQlI9fSnzdPEI5Km9g
v3KFwZGf6kqEQWcsMebmSnKiDlmeKkw8b3qRvufYs/0mDAaH9nh6t536d1lUwqvMbAo0IiRvTgr7
Buwn+X2mEN+C4LMx0CInveZTmcLEiaILJdJjOi2vYikNDztO6Bt1Lh67pa8Wr2g0vt78Uoe8uG0H
RYj8BhpqQKj6aePw6A8ZCnRnJGQNQHOAcAX1HA2disdmj4rF7aYLZPnlLNvmn7rNFWJxivnV6hu+
dtOTFkr9XSzxr3JxcNHPHoe5Dg+xiP80fZHdkjTBtza3lQMyffW9tlKNRWt30BxdvMXiSEks/2Ys
y3gwlDW4UMkvkeL+YrmuBqZM/phJ9U8/xSblncY+aTBGqbI5+7TGaGySaY4DE+IHNzayHyNFony2
HKhIDcVKmx921kzuTo8pLzUQAZ6r6ggin1Lyiw9zV6YveYc7MVUC7VuzRO7Jcql8QnzP902MPaZp
Q1Ya4cK37RA+WD8cVN/XsdSeSVEJEKI3HlWo6KBWIGIWdpcALxN4r8raXNrGbZp+6B2LpHvVCec0
Fz32hxMEZemDMyonTaGuhqapOaCd17EHCY3gF1QP9ZqDgO3wVxK7UpSegVvlmekRi00RfW8KR74s
OpM2XfrNpnAPuduOQUw5KOYUP0xu+msuiUmfRrxzl6X+uyCDqTvd/RH1UetbQ9zdKd5qR4vUyCCy
SlD5pHZ2Uaka7zA//yEkqf5r4oJJLehP0vcETNlrjlpVYw4xdr2nYlJH8ko0PquVljw1sFS21nZo
rE47IJwHHFuv2A5hrcN0mdxLiFjlGRsVDdpfeoIbsU/FyIJHM9WXmdLq3tWpdW9NCyPFa5G6j1tr
gF34MhqIsScxPGxdBuqDo52IZtc6mfbiDkYHyxMC0draujTDwvCty7Nge8I6+5wNZmbWLsmp0sLV
7bPuX+YQSquZ1PetVRVatM+dsDxszYmdDfXqLtharq71L4mSwxCwh/mzT59d7Ty4pYDJy922A4uS
Az+N4ml7QuQo8z5rMhU2Alewqk6fep3qw3o3ZT1MI8CfgmjgvF0B1D0GYYUL1NctIycPMF/NPl9z
kYyVn7jzy5wCd8yWpr+0oY23nIyDvIiZ6aou/Ss6ga80a6dnOxbP+fi7dhfjFUzTnw1remaeMF7r
qf4VZxhNbOeAaFUfc0r3BGPUfBVaB59rILV9u7Y09ChoyGTwt7OjSqVHbROLePkn5vsaMoycC/IV
WEEgRUuetwPmKNWeuNZqn/2nT5+TwosaF/NuoSfPczTB8gpdvL/NYx4nxotT9cZLtigM+nBazlsz
Vdz+rC3QQ7ZLtFEYL0xgs10kn9eXLWXkCZfWk1if3kTyAN09xBAdbVuj9PbzdsjSltGuHaezHaX2
c4c3+nVKFWTmOgS0yoxQRxcLOM/6DBDB+I6XHHuasCt9WL/tnjdo2kNs/tf9ZP+3KpRwj7IfYpQ+
K89o6fSDorX9Z3Pr60y5kxrz2dZSo7Y6Lg0Eu8+mHvKspTiGEDduW9dkLJTz+lT1SUaLXra+eQkD
reSHsbVkpwynzpIVV/BHt8Mg5lsNOeTxswsV5Hlk/e8Zdpk82Q4/8w7vLDGTCEhtl0qxMUbP28FV
46NaGct1a02h015JiDhWep5k/tKuKLBsbG87WyXM8rmlA521WXr46jPc7I+rqkx6Q93eNXKQvT92
f7CmVn3eDnyPcPAYqFZ/9YXm+CYTdXrA0Ud9HqIwfZCa+Pi6IGOfgvNG2x6/+pwdsP/0edN2GDGs
wEbItyYxP+hJ+tRNbnFlDizIxCqCARFEsLUIxxSqtz108/hZ68zu/F9929OstvpHdmG002ry6bGE
tv+PsfNarhXX1vATUUUOtzNnezqtcEOtSM6Zp98fYnXj7dN9at9QSAimDUJIY/zhLjZ2SZTQghAA
Q526XJYA6ZKLKbtNBEf1uQzd/NmNcsJrThjsRV0SpMQqQyDmfprl66FwcfMJEvcoGuua/dXLUCnW
dOA/uWzW25hhdus1QflcjvlTTaDwit5r+ZxFiNzqvuSuZeigeD10Z6vRW24AB33gUxsSqSClFLN8
locyfKhC+ygOiirF1hSC95VzVIYuvw16fzZLv+V5dtprpXf5yenLBlTQ4CXX0su3ab6V5C7fVJVV
bhTDGwEeudVOlzTr2kZQNMIWP/pEl7eGWXyqNDeDD99e3Ly9Gq2HYrtPTgpewne3CXeGj+BBZLDS
yZgBYLheHPoAwx47BcFWHuXWgzkh+WC65Vbd1MxB1hWzj9T5WoVqshpBCa/xCoFI6vI1F9k+8DGw
63Uw6LLUnUBMvCqlFew9PggEuGUg6YCU21Y9yyNac7UiaSQXYCfZ0j7u1TfWXQw2oBc2uSbfkiY+
DpIlXYomhx7bdvYxaSHAadprWHUhyz+bdTJoz6T17ecxMZTTQEabeEdNMFHLVkk61HCmVnKvNWjS
EK2HTlRtnLzFdHnkG8li+Cq3d8WvnMdJhG+AxGAOhQ7v0dMuehXKO6lDLjgL3tB0fSEjtAlqJd9l
Zm2f20QbSgIB7C6boUMB3tSKM6Jln0BY9EdXrttdjsfrCqSGe2vTn1zGPyG3oq3Qfe7Wlq6Ruc0k
5ZIwV02MXr5rMVfuimQ8GwjOej4gkUQatxnuqh0E1EOldOWpbNxyK+t2t6ksy7vEdjlu5Fr95PX4
B4CYarYeni+FPOZ3A/jHvVD1VykMigO2efUFmURwJXxTtnFl1Zc8y4iSqB38rdFde8XQXgASHJoS
Qca6jNZpme+dpHeOqTYUODwBiDJb3V9pAdyIsm0ORjEhAr1G2eodPlgAhL8j1fSNUS456GTJ19yt
dg0crlmjzkYEj35jVhJwvaiuzwpbdBKAa6ElwYq90fjaayZsG/l7EakDvDq9PHcADY7SFPDQqruY
USvTtJopCt2oIQ8S+wizpBicHYOull/V5FtrSrc4hueLOMo6Du+gl3+PtlacyL/JfAmjEs01+TRk
hfKkw/DQ6fake82yi8DfWMVaS/3g0qSFd/J6ZhiJwvs7+Nkaeif+gk439d48IWRltWhSWMHrgD/A
VouIoZpFWe59c/huTwZkvY0/FaHA2icUOoMdKghuZWtaR6/1cYTwINMo6HIqWTlFSj5BBEjXXRj8
rJIck9hAP/AtbyMQK8hblTtu6O8yxiKmJwxP9gFTjrowHgmMqKsQdNkGy9FnDG7hmNmVxkusZUe/
ZBwMJR13v7Za5w0xgTJ9RNNUvrSTwa4wz7X0wSBVD7UjXfmq5271BqSer6isUCSrYew1qq0XRfYa
UNYuyLyfEpkHlBgCFIUIZfxojS5/q5E156N9aFIX3xMbTpPqkQORe+ipDtPjq1cB5BnvrEjqNXnP
ItexgYyTlUwMMg5ln5+3jAlCvRkgFz/0DgH2Um0GssLeE8IqfD7rAoSSi1J0jrLUpQd5iRkR2CyC
sQDGZTg8ek3weoy9nelM6rNF+9Oz3QSBMg14o61iHIzGFMBDd++PFnr7EOZXjQKVqf7VQRoMgP1u
Kwws/dK0iDpbKz2t5TVC09lWzhoQyo2EAYsiS4hBohfjeS6Jhdx+HorhqffN6kKoES/FZkAULakf
YC8/EWmuVgZ68kdnUEGBqq5xtEz7JLmtc5Ii1z4ZE06nCJtvle1c8oBhVq9wB5XjojiMKCzVio8b
c2bvi6b5iveBBifY9LZSHg3XDq+ii0XwOJsIxF6sPseWfQb/MDDLnkzh1O5rz6qd6IYHfAnHQFVr
3FWVQaJIwoJARe3pZN1y41DYRbYyIrPeA13PAMU5BqAbPgY7yMwnKyUppWZobiEd+5wbjU2UJ1M2
URju86HW921ZOJ9j5wUuUyPX7o/RLDdw3vmWOhNERvoRaO06NRLvpPZev1YLudqwUncOLcCzvQEO
FNwJKSnJZfHWQLi3jIygh6xvmAFend7oHuMOjSKLEmIymAnr3kuaSOZ52RRdZs1Fk5n/0SyhiJWj
cTNc5o5OZ4BjtBOAnoXj7FwMfNe+g/qawtC3Zsm8UmWPV9HVtfNYhqRNmX38jFN1m3rRcJJH5JsQ
iroroffLmByioOpcMNESnZHVGR/iaTOJ5+hpr1xkvazvXYvncB1OIzclJ/fqexkw1S3KeJ97FrZ3
scVjBBN2lGrWH00bM/MwgrcoVtE51LNHQ+vNXZ8GrL+njWtfR6eBh1Yr4bZq7rFVRSef5cEpdq1g
o2UQAGBjB2fD1O+qp8HecHp6FCZgHYgr4nvhtpPK+6i6BNeIwdD/EThTkoPAgJlTRhqqMLBE3Zi8
rkBg/r2RGvJFLdqmeL7yqvpIark5SI0+cWrCLPg1WMieT4kAaVS3qnuSCgy34Eg028iBY+21oLEG
rxtYcbqcS2jkgqD0kY6anSt9eJycxqF2uOamR5VmjV1lT58j79fqPCw9tgGaWX4Mr6RBenJUQBc5
enYGkXHoBhgpwJVujd7cpRr/p1QPo43aFOm4Fpg5fyLwG+DPtlY3pHAKRvvWx4rCVLBJHhxSc6ew
Kt5G4EaveG2ANsy++V0Qv8opXjBO/dPOXDq3iBJYU6igHFVWOjEdynJs5So2A58wAFaOtHFFazTA
PSaVYisB9nRBCgxlimntdIVsVF7wh06PSZgzZPeNtSmNEHgIKQVAcNm4zlBMC6zM5L0w1zpD3rVT
oPSWAAWkBmBVVPF7SI6415AA6yEa/TcfKTjER3e4LuYby+ohuE94IwDaG2z2ihP6v7GE+lb5m3VN
fa67ZF/2JZ9JUIGRFbl7OYIkVMPjLMuj5X/J0lz7hIQ8ipz9kxp5xiHupKeRIMBEb8XNXZ+MB8Kv
cqMdQqf3ydZvnHB0jn5g3EJSaetYRVapllOE/zQQ4+bZ1tXhosThSy+zSvULDxlFH8rwZNJUuOja
RBW/BxTobVaA8JKy2ZkkvMFy5eYsHBEPv5vOUp6B7dpIY0sDCwGdcVqZcPVp3FabLDadR1gA1oM8
vIwg+B41wAhm6lW7Iow+5UwMkK/EQrHNSaaK4hirCXO+PAGgKeFy3Ng+8yctBv5ibFKv0dZFnrUH
2BHZS6OX1QGbT2MtimpkVeCNS2PlV1J1ZbrM/1M35kbNvZ+DKQ37LIzHM8Ifj+0I2Fu3zejBQ8rl
wauUkswwUphWa8VbozSLfQ4NXPNgZ0gREnMJf97E1LA7pIItnyRjhgvv2CdbVtEPGnEORvFNkjw0
PmCxb6n5gmlZfUwmzEw+4ep8EBZH3XoIJtxoqQ3yEWCEPyFJxWZQgzdJ0txt+HeVqBfNk+m1K0+5
x311auh0OITHbAXQs1JBTitl4W3c3SBrTAz9l7ACKeA+95UX7zzovGatwS3q+meEylE3xPNu1tUQ
GCGBG0p0Fgx2aKHkPWlviAONG0OS7L8PduWdwGUZ45bJKn+J2BVvtFHAJTuI3WgkggQLi3+vKzPQ
vnatoiCUS/thghQylwU41AK39iq8HtxVJClTHIFaDyzWlqzKF0tKN5HsWffhp952oJinG1dNVxR7
Cz7RxGt93Aqooqjsx2RIDqJlYNXcGWQRvT/n19NFRCvFl4eVaSXxRvyVEVrTJGARPptc/fZeJe+F
wojlrCG5d0cwnD+a6fn1emAdUtSoRTpYbCJx/8UursoeKS2M70QxSYq9n0sq/jPT35SC+/TwzjiI
nxR/huM9+EHRIU7SFlsnz3+K8+Leg2M+Pcb5CYtKgZdKXbIuxkQaXer6XG32SK3gyQToY8b+it4A
7ZYMdT/E/VZWy28CDyw2HTDqpoRfRzwVyZGk6EzMiAorZoy3q61Ies84L1/2vrYwF7dOhdc9Mg5Q
G+uoehbP3ozsh464z24sNYZ1owvQ22PqTnorO8UWy7/aR7NteWhgh1Ug1JW3EY9LPA2xlys2aV2x
K3qB4asueeVm5WRtesLX0QF9JnanDUQE+oa0LxRWUegLRiNABGDOMSuacftuV5xt4UgBEtnW0tO8
O8YtaCgzOIjf66uKGDXaunX0aezVk7hz812CWrrKjHjYiHst7kpUZ6z/awXxlQliLZ6JOEPsibq5
O4iy2GgxjiFV4wPRRPSxa57Eg5+7prg1S28QR0oin6sCDPtG3ArxR6ptyf2pvUxdE0FnlmsU3+vJ
NgS5y/n+6qnVjgCvtB2G8Aa97lkp0hqmrb9LR4jOtTo8qdPQIT7bSWha+9EbQQJjx7eSoXOihFuh
J2REafZ/fvjd3yB2sb2C7K766txyfnqoyaQgTTR1I4YA8X1vkBs/mACy+qcYLu98c2c4xbu35h2o
4uMd1EjjZQGsybHaaX6qjNvQ9r9KTSJvlzvMIHhSLRtK9zK4yO1jgonlTvwtrVs8xLgj79BobMd1
lfiXulMlYB7TODS91uJMsfevdU6TjwgH+NFG9IQ2jHdMYVi6TB1B7ZF20uFYL91namAWIw10dd0h
wXYQPbhvjO4wpAbLkmKbWh3GR/YErvzX3zWz+Oj6YIWdVAOuMAFSlr43hldbnQCMWmaWk7wNw9s0
LIueJIpLXUb0ZxqRDHW0tq5VdGBW4kfLkxgjRXuxWd7Wd1103hXHx8LpDk6lr0VPmE/BVmAvvdUV
CQIxFrJgr/YodB+XN3zpy6JOFL2pF8ptu6sA6e19K9iJY7ro7KLFcv7HLijK4qmJvfkcUZ53PxwX
xQ91c7fNC9P8M/RgK0eCP9aPHly5VQw8JosBubUmCOfpw6E6EE09lYXqoO7woSBPz7xAPPHOVDEG
tR7Ssb5bzA1YH15UIhajnK1qqBMpoJSubM7GhFUd+/yednaz0/WRqUSlyhvZy4jdtAjMrEjw7gSz
YEgnu0h97MqNF+QPVlK8e/DiV0U/mF+npSwql26y9BXRJOvi+tBiPyg6o9iU03At9tQI+pIewnkS
d19cJAPPOIBZodu1LrT6tXhLYLVTK3bf1Xa29jk1EFES65YB1+AtpLovpuBS+NywJpTiI3FwqCHh
hG/oI/U1aIG7I2OyFfdYbMRjD6fpCUK5rJGH+Hs6qCcn1JKdPPbnSM8RKHOagxhkFEbtGs5ujnru
xs+8+Qug1T8h5SdHcUHx5MUeI309sWHMoPs5ds4j9nL2jFl2I/PZxfNsl4oesQwGsiJbR85b/j61
7pVNO0C8X+5inliMpNH0mUnsxNi4BnQhQSqBF/AZXLLGTNxBflQ0IbcG5URDF6VXjO2sYyYmW+B1
i/1gW8cBYA753D30SDSKA3Od4Bg2z67mVVSgeBk5N1WZB2G41LdSi7SduL74u1wz6I+1+jBqab2T
de0unuryaMVe2jQ/Qm0IVn2WofQPhfzPAm0ZOCTx7RfleWLH8jTHkYblAxj/rZKYKez8Ou2uCLLr
B6BpxUmwdrqgKU70hd+5nyTz8xVPYhljlgfDB/oX3uMrfXDKjQFBGlkMS8PhJOMlsBnBNygEbnNu
mXgyolt7MrFHA3iwm+Eb8vdgLhosI/ryJOcOPY33y01Yjoo90eT/vxRztR720lW8T2KmIP4YUZzn
4ktZ7M2VY4DtBxNahBnERFdqzIOMx6JoIn52nnKJXRw2edXmXfLaf2D184dS/J3vZhnzuXlqr4EF
XEgIYo/Bh17MX0mOELoWr8lkPj+uvUH/itYK8WS/jQ5Z5fvyVjSfd93pCxoABmm8eJ7HiZ4qZnTL
ZqkbxoSUg4JSpAJMbJqEiX9n2cwoSVF+N5ed//p87GHiXPsMXbeW/Qp4+s4kSzWu0evNSEJ9t8Uf
opcn1Vblo7jZYlIn9pZ7v9SRCELz2oMAsjQWv74Ul3PF3vIYlwPL9T6cG6SvDUIdjGGMmWLgRMIN
bJEoizePOx6xjJ+Oz3/8mCvZKpA6+d00UjzCueeN3zyI9kfRXQNVtgBNT8/AbxokN0RP+eddcfY8
VAHKqQ52Hm8+UkE8mCLLEu4DJ0QQPMTR5cCyBhQHxGZpJ4qd+6NTyvQ4//VTT57JHss7M89n5s4s
ah01bcif/P3eib25ldj9WBYnzVd91+rjD3w8S1JIbNTmizIiNSvGlWX2IM79p7qliTg6z7PF7rIR
z2Mpij1x3r9e9d1yRrQWDT/81D/Vfbjqh1/ypgEfo7my8WH0Ta84Hs7kKopxXquKF15sCKVAzoRG
xOJ9CrMtm6VuTPAEhX5Hm6LW2J0bieFWXHxp+u6I2HV1D4QQKfi5R4uXZXnjP7xUywu0vGiibjlN
nPGvdR9O+6fLz6/rmE7k/iwE7ddvbBzamNZOc2Hx4Vo280p2Kb+LVfxT8w9183piuuz8C+I6H9rM
v9BFzkWRut9y4/hrMTSINajYW77RYgxZimJvmZAtjT/UfSiKdm6LYED7QymRRIgyEyIfLye5d6a3
ogvPu6JWlEdC2SyrkyLZqU72vAzvgKmgjS9laZxo5KIsRn7mQh4RJSMx7Dl05HpGPa7F8ED0H0nW
CmXgP3S1edAwZWIIYnTJ8hESJuJvG/EkxWYZbkVRdAVLLPqXNks3WOo+dKHlMr1XxYQsbJhenTzq
m8ZS43Et1r8RAAPCRVH/4tVdsJvfeHFTls08rC5lcbv+tSgOLK+uKHoEUv4M36L84QqibkwisBNK
xGu0DPbzxHo+Lp7PcmaFVwmLt+RoEBjRpgjJu5Xj0kycKzZiYrAUxd6HdmIQXere/ePiyIdTOqeQ
tqN2BRX4WEKlwDVAtCBSrikgOaYPV44jXv0shi43iZLkIO5MHrVpchhla1UllnEQT3h5ovO7/y6Y
+W6qsDQVe+LhB1lLRG9uNAe5UgvREy0MkElR0cruRicnHYOaizLcxCs6xylFD+hHNaw+ixf5T1Sr
lL0t1tmkTiqSg2maHCMkgmGJQ1oTm7IiW7layq7hSeif+cYqn3SHrdHAgIwBeYl8GKri7XXVPQvO
tkECIJDRrhF3VTyXMoHKpBbZSx7CMxF8cnV6wGON6E49xzM/3H5xU989onnpOt91sWYRu/NrHpCc
HB192Iq7LH522Yg/YCmKG/uhbl7ViSMfyZxLS3F4+ZdU31fXJtZ6K2wMsYrzUvetycJ+ryEEuFVh
zFKEeoYAaXbEZ5KjhkruTLOQ6ZmOOg4wTzWK8G4qvedASfbKdA05KpNr7pX1SrQam6Q/SGOub+Q2
AaTXddmqCnjVxcZJbH1tOgA8FTBFlziyd3LgG+kWySAMl1nZb4lKghoerGOletUDnCxyzYjGQjxP
LNyLQvkSu/3LhGh/8iClPMG/KTeoxvWoclAUdQmCR0lEeqLsUYEIzSJ+Ch0LZUG9uQ4hWggWsIWd
Sm5/7xju+BgX1Q/4jodWV/K3PtVx1Yrdr2nOlLzEB/7kejJI8aR6aZ3R+OYQrSez63okHJQadZyu
W3lVWX4qRzC9LMnzV1WOzTWKOsCrAmS75GyyBdAJJY+pUaDfJMubAolglKFycNwYMRa3fjpCKAkz
gQ5HAT9S9lVm5rdxiIqb2BObJMssdM/SFGFhgvBGFnqbvEB+yB26LzrJs30tT1J+iVxo2JGgxLGZ
AsAr22XlFmYhqtcyhE/NxUhURsFwUycZmCCn7lgPV5l9AqlBes0h2F6j+jW0Q/DYTRuILsGjK0df
kdWUjqIqTzDpRncRVa4M4TPNIFtjeY8VatiPMpnQx1hSlPXQ9x4rCA6EpgO0Kja5lymWonjIroau
a25K1DgP47QpE2B7Jn0LdjUtlgO+msRrJbdwRevIzugDZnN9r6IL4/4aomC8zSXQHCj/WvS55fwi
MJwHVGaCdeHXK3RPta2lGPpmGKoUjTfA9Jmm6CfTAuoMrFXZqKYa1Sus4JHBwAE8d/z8UkC1u1TT
ZinSP/dRRgy1Q9rIhJuWq6d01GNtreiachKbbPD+qszaQloPDix3x48JNiNq8NK6AEZts2+/RF36
WSOVDi4cuj/vlg6fGWQiaIWsQCWmHX+R7vzkp5H6Zagi0AoI4rx4fQLsGh2sh1Ehl2wMkXEu7LQ9
qW1YH+I4zG48AgXKfy0/Vb1E50pi/Spr7UuJatDVDqKHziwqqK9S+RS2JI4sxB63oigOkAp9RX49
3Zb9qsW4YzVMzUMlxpQvBMs1nUcGmypLgnbLmLF5d7KRfrXiUT+LS5WVrtwsxz9ADsOpM0EWbccH
p9gsf0HtRb99f4zm65baWD9UTb1NZWRt1i4Wy62XPGNUOBK0zyrWyqZ+hmhRPcE9b2+Ejo+ihNFu
/YRpHWSopEesaWoh6iwt/3hSZL/INnpcuAYC1Ib2Q8Ri2pVg0F3QT2svZUdYOY9ROxEHLJQsjshg
RqDZuBWqLtV7xDaVtSiK25PE8vSpssCETffH7HuALsU00Qv3Zv97/nfiKHX3ZlbCOZvuH4LTIPKS
wcGfnj7TdzrKKWJXbApvhOG+lEVv62skJN9VisPiSAO5Y9M9AJwBgeehc02s/hv6oQxKavm5LD3/
0Jqdh8a7X3zN8504HnZ+uYtVVJuKUbIIWEs2buHEA4+VF3iXZtp0Ebontubu3x1o2xg7mTfPNcMt
FIbwnPcJHobTRuyJOp1VdgYpAEW1UAkq/Ab/paE4ZW69nN30mAP+L6fEdge+Qlb2Hy9TNxkit/f+
lstEA9cf/jrRWvzIkOVqdYnriUdB2lE3ahiwKFJeg2mTIjBxFcXBdVEsDNwO8rocElyfDucyyuWr
pZHYw0HvzIevIY/MyaFNVMXPCwdPjEGSTtabARQfZSlx9MOpoih+uEZ19GAhBD6fKn7t3RmJqm+b
HIDGxwPTXzXkIWTH+5iZn2PsSUEujXZ8rociPtt9AOBEQXmzScgzymQrtlHmK89y7ncXWy2/p74i
P3dmJj+rfnlrGGBv5KZhuiA6yNev1dD/sspaPZtAS97shEuRzMmvMWoGb0EhfYKP7D2Ig3ruXd0s
NB/FMZDC2xhC3VM6tezLt6hT9BfFDbJXJTqKJnxzkme5qqBf3vwyHi6tp8TXftog7qd2Kz0q2TWr
ccWYDRpvKoo2EE1J5Lj2LznqcC+1iV3CXIrfEqdER1vR6rUoam3VHTRcUze5bqCIvzKNpn3C9Arp
IqNXtwGEyreqxRZBhq+3n/iVb0DB8o2ZuPqhxzLzMTf7FyA0zRcj/zbalf3JkOz6lOQB0kmm2nyp
RoAUsmWkj4jooKXrt789y6y/ANlSN2OIi7hZuS8K4DM0bOsOvCd7oV9vR6xh4Qv/VQUt8s/BD3Wq
YYGKTcZL3jnlFr+2HIU5K3tJJMM8VXEzoLndZi8qjOknrN9X4qAEjO0FBMYnmLzyVVSZbkV+we7y
vSj2qEkcFWeI1qJYhrb+OJKlEyVxxaaTrzJabyqM6LM3jOASMsPXziVaMdCiSxcVNjO9EnQPmw1Y
PGQ9kZbdFm5nncSRtnadra50Bv0Ot5PRZeRBMCZ4a+WiXcPxCU6iaAWyCUwhaM+iaGJEhA+k6l5E
cZSGbzbf/JsoDW3yyHidPmoh+B639w5+0En3OKnla+BCI/Zd7Kq6tHgE6LNFdqK95079GoW1fAas
0N1VteZVCVGVLyL7IhqIenQRd7lUJjdRJTY6KkeBCYGhbFQMVzPcYxPTu4vmIXS0x1S/V1W2sxu7
wLCw3CJjnp/NwcrOQQNZbhILzs+SzKZqChuZWXnYhA4uWqoZVA++YmEFPhgvKITFX2SjcLboZuYH
UYSjA6Rezd5yvUeSUmvBEkzNlHZwV2j6gapJe9yV5RqgeBF/AUWd7KHjWzuV3McX09DOqS0Zz7qf
WNc8MgBYTM3qQf41gJY88mlTrkzrFNyI2LOnzajE7poIXgV+96+6pYnYM6T6V9Gqyv6fzldrADCN
GT6U/VjdeqkALp3ZSN+B6tL5Ev1KZfdV7zvzrbJ69IFSNbskvmaibFzEIOK68VNb2HfRtNfiSxlo
zueySuWNXYbGNc4dDFjKErUUdGFfoSP9kBC/2obZ2gY2dJFzXiq7D781CgAxQ7OrB0dvvJNkWtE+
iH35GVWVciUub42f5dypfjTkjYAR6SE6jIN2IGabo7qbG3fHRHOc191C2FJJV1FSZijjolF1yRlT
L2bub1pXDU8l4uR/DsxtxOF8qYVHAvgZGf+NPHpyuBHHfXCPF3G10LKpNAvohIWlH+eiOKw6StTv
eLWDuaWnqHdDj4y9bHZwt5dLGJZ+NoGXnyzfkLaxkqnYUnXWwQDve8Trproomm7tzCgZHgd8XDZt
LVevvI0y0B/b+src+Y42j/S7cl7sLmJK2mfG7v5s1pn+A04iYpE64zy9j5c2iSxIKt64LYuivIVq
XR50rehOgV0buPu6ObYEjYU+FmBVBj6YmWqOLJbbul9Cr3+NAl36JYG0nH8oSRWk4jLj5xB333xJ
sj4rZpWgdqyMz76JNjhTFO8BCrW9TyZRcVly43Mbh8aecED8YEMFAuNcGcTPGMhMd/S/MAB/hXwo
/VQ9fJBBJzHDZhIeebb+K0EZWW3aF+/Z0Kr6qW3ALKNTXL04NWvCpi2UB3AbDfAcHJbgXVkbgmuu
e1BVDQ+q3pokDeQ4OY9Kk5zFnmWVpACRQLg2EbIu+Nc8KVbnvKSx81kZQumqt47DPUC+t/Tj8iSK
jYbyXGqFzVENW4SpFOZlxyYH6pZVtvPqQUhfFZ0vX9sid1+DcvyiGp56E6VxQoBbqvEgmjqKdQ4U
w30UJb/19nWcx096prqv7kguMTOq51yzrFd337uJ9SXkU7mve7neW3Xnfc3UfdmV5tccRBaWOUV5
6Lwu+4zN3bo1AvuJdeQFk4fsVroS4vke5I2m9ZXVXDcdCDIyzjjrTkyWfo/Y0cBLhPCaFmi/hN2h
gZiab3nN69Kg0kptU5iNseuwFLw104aOMWwqvJE3oigOkLDNbtWI2xaW1WfATvyy1xSgGzAcXRG7
y27atDGR4j3bknZNrWJ8IgrwucmD4esQTECPGj4HOlBI7sXq53Dshq99GRjrfqoPpvr/bm8jubS0
d22X6wBPW1eejeDbX9df6v/t+v/dXvyuWnQwtx19q6dGuO5YsN/zbijvqqWre3OqQy6jvIsDKYvf
uU40QSiyuudT3Ydz+XIiZyU5+1Dlmyg2xsS2dIpK3tEzkj91MvbRTqrvlmbiYB86zqos4Rt4+YOU
1AaESThfvVJ23tbiXd+06Nhskl7JHsSm13leWfumrpSq2Kp+JF+8AiIeg5QooNAuX+ppI4qmJkG6
n8tJsWlZrqH1+NdRUb8UxRmiDm27cxoAaFuq5ist5ZhBb+zth5zb9a3F/gNFMudLBJ+JTpWnR8eF
S6r21tNgts43DQE6ooVO92DYNoajEXorWSwHZF9hE0M8Pla5tNNUZ/yEIkO3b7iqEDx9g5Z1FL/h
J8D52qI2rjhhOze3UUh0TdfGvOJB5a69ghsxcB3QtJ1a1f1JLX00u/922JnNdQw/g5zL4kscEJsW
re6tDcgKJnprHfVYzxHXqd17YkXSHYHoZqMeHGzEonFE00VDOwYRcktfMQWBFxP25V4qknbP4g9Z
fO13oddfkRjpPgUhTvBRU7cPQdUqBzmsk6Pbx/rN91Q8MaR8fIv9+Degw+Q3J/vYwZ8kXUcdC+vf
O34ye61vvFuRVdU9mzaazPTQz5BLnBpo6kRFqoBsGHV+U2J48Ugmy9vOyZqbaC+aYfC0xTRywAAN
cZpo8mQHMo+XbBvdPcQ6tvhSxo+IDmEQYWCMpjVyv8MHrbwZXhPtC6g11yiBVKH1+nixbJDFsOPN
s5V0wTFDyvjs6IFxJOyRnZxh7E5J0fdHSQ7yc6JlGPu4bXCJKheJp86yL1E+4PVaEiQJmsjdhXUt
48AglzvbyXqIroguIwDVPpKfyLdxaDV3F7UndIPBDjLigAYq2vZ5bLD6wdy5fwkM5JEbfdU2PkEp
L5NfK3LQa7+XtbfettHyRvf0E94z7aoIhv7q4kOFBHUab4rBD1DCQj+ObxOEDzcev0eVvXXxI/tM
9rpC1yaYuPZj8AyW9HdgyuN3KdK+E/iFXm54BMo9W90lNR9nt9P37XQFO8S/AxxYjsVDz4LKHBDp
BGLyPQOXqDb6NwesAUvApDujjdo/lpGlTmr8I6Jr5dUxhgYpZN4AVkb5IakUhGQQ7+tvIWotTMr7
Q6pLwYsrOdbNUmDTCiN4X2+h3Blud2jjbvism6ydFMV7sTPeFGVIM2QD5P5zAABw6+VdexBnqWF0
LLVOOaWW0m2IJWYnGEEhS9UJGWw4GHK49Wqu0gcEEUUTsfeu0pyOiMqPR5bmfSL0CfmB5Tqirihs
eGgk8NYJjoE3I6+xcqyl5q3BwPLUu3KCfAW3JEFvm7hlB9NjKqJo52yHOsPnciqq+gBpSTeyoyi6
camsYCeGK0weIMmZFouCaaOmPn5PuT7k596JChws2BObpY3YE3U4jdO6UoEodSlorP/hvBHBqByC
+n9dWxTf/bSFj8CRmdDqXd1yivj9PsjHUxJ/rgbff2HMdVdZaBlH1YVb0abas+xY7l7rfGk9pjxm
y8nCR7PIDqIkTtI157luEudqGNIB6aLx5jQVlMI6rT+1vVWstM7yvtWe9AKhyPmpK8outRkO0AFf
e0qqBjRAlLdJwt8EMx5QBwm/F0EZ8tmp6s+T3f06Mpr8Spz7LCPifoUoUFxTpfB3yJmOq0iXi+ty
QBxlgvWnnY4lT1Zba7l5AyKDc/N0BXGKaLgUW7O3VlZXkrP8+0c+XFrqI/hCqvsWg1FFMHP6keUC
ohh38oHkV3ja2J1kXZrew4AI61AcX6TWh0KiWo86So6PsTmNvkoGwkD37bkOpi+WSrF9sAgVXC0Z
45JQRup/Lk51OHV312DaiDogmMoWXzSyINPR5YBoJ+qKUk52eocrgCjWppZuA2RhNk04EN4vyu8B
xAUnk8svijdAf2vz4c3KWbSXQ+U+p2PaboCKtXe1CVHDtPrkP2ydR1fjXLRtf5HGUDhKXUlO2Bgo
Mh0NCgrlLB2FX/+mVPfd+hq342Fsg22hsM/ea8115xhAVVIgbrezKcdjhaoWgmOCZp/YqpOZuzBB
1rP4aKvJtczVZl+w1r1XYe3SMaB7nZutQmO9Kp75dLFPz9t5zSwIKOYixAeZom9hl1tftRneqDQy
I0g4+JqyNqOUfq7q3gLfR5OBgcbwM83uJSzL6svo0k9F0KXmbImAHtWQaUrSsASoBROkZ7EU43PY
jh1McxYQ27OTHdfnuMAKuD1bEuF5CeXSeduzaR4XZF7ClNuenXsrv7aK+MjWv8TEo7zL2+Zxey4V
Dj0nQEvU5Mld3avKNSVJiPuRuSR3273tRi2i90VXm9O/h7Z7pKHGQUqOz9/f+vesahf2IWUQ5W2P
2V0MbtLp8J0CB/X/ve7f+6hjcduJyroJF53XLimpVDiRHqfMrRkRhQxPtFw7u86gnVV8VHjWE+2Q
L6Bitie2m8mBGuQr62taRZmb/b/f0ULlq15qyHb/+2f+8xLTTvGQbX/831+TxHT40p7r4O/f3Z4O
85S3+M8rF0tRfOKwRGBYLkaw9c8rY4tFEAfrf35xe+LvW24fMC7UcO8K8fL3MWP7BP/efHYzdsHQ
HtRTF/fB//md/r36f/6u9l1EcBv+foZ1K2z3/vNh1w/39zNtz/x906Eu7lLArljFD2bvqOdqfdn2
glC0tHm2u9sz2828bf7trnAG0A3jb5eJ0K0yjHuqDeLUpu62y5LGbwmwiBKsZlFXfppVN8PQQ9Mo
1ZMVh8vBdoc/yHLnIAesqCZfUs+IjhQWeRQufDB3HE5x3n+3RejuqZnODgjTpNGTQLPmFWXrflkK
Ednp4CktJ3JAswIcvuPSY+xIt3La7IV15hET3rPopOtJDju4HvNTGzaIi4dnLZr4Y9j8IGJnV6l2
FzvFf9mgeqKhs8vpblVC/4yr8aIw9ZwrIhFnEAz1OvCrFIYOGX7fIz5ilqludk4U7aHtM+VeTVny
1uQZ3TfhWVCLEC+3PjROEptUnt3+fUwjxMVbqrE4/futiE5eULQgl8hNVe63J/CgffYLjquml1g5
l8eueexyMd6PFEK93cJCL1mSjwuSEeBlKR8kelZqQlZIyCH2oBlsyA795E1YTYWL3tDMr1KbSABb
b+Y8fGhHfPxFdbaj0UT1z01Ft9jHYzbt9QrW2PZYCYHhsJCyRsP0/z82LBQSIE31Q0OKXuWY4V2x
3oCjcGu7ue8tcE15Dxdnooa5X9abJDfqozPbs7f9yBnEuE+hUWAY6v4+9O/xzhKvidkbN9tDjtLo
cMmmhbjQrtptj203hh7qjIlgNm4v+c8TEPOMufv7xtvDpl4x352r8rS98fZYGI+e5fZG0M8tE+v1
Q25PJplank0LAOH6kElb/WrbSjBGcfpQ1bsKQ/B9r2nJAzPznylpwtOoGbeAyPPLRFjV/XbjLLD+
wVqZ+3+P5bMsCXGDzJ+pSqpgaQwNMq+Hm8zMzHua/ebf3x0Sa7dUIelHcd/5ZemwaAtzMoYWs3YO
f38mIanZt1UufHS+PB/Xpn5ei+e0c+4Wl+pALg2zomYQ966bKXdmco7WH4wk/Z+byWzfB7qWN7PI
12Uhfh/S/xBm/HvdlEE5yhdOvdsfstXKIrsiuSfwbrjW1Rz83aOWOonQGvceVOTurmqL6EHQJHvQ
0+qxDqPpvL1su6Ek0z1igerj9uP2Wg3KemA2KMe339oew1GRY0nIblnDTb6rRu59XhruPVzu5cYw
ho8obKGErI/rdiFJkkq9MHVw/m8vg4B5YnIf326voPK7VxPNOCcL+181J/1RiVzrHrOofU+CWLPT
Yocsg2mx77cntB64p1oznNl+3J4AmCKuTU7BSPKGAjk27hklG4YvE86/mTQv/14b0zslzKyzD7ne
pHtnRjEBzjJ+qHFDBMSzZDvDhozm230T7g3XgBwOv+UB1HPyIPoOb6iR0T+Y6Ic6Rk6o0Jplst1Q
uyykZZHmqS8T1UYdEYenEBYSrqS+EPDw/9xbf4Sv91r2ZPmRreGiv1ujVULCoW+2e8Q1F8yvb/rV
JTSsEsbt3nYzbkLJ9YZFLcLJ7UHQtcPB1Zl4TynAl2p+iv8Kr1adt0rZ3b6p+kKbpWcVuxof/t1Q
I2N12H4uNteDFMWrWI1Hw+qkadePQDYRziNr8x+ZDWA3aJA0BeDu3mw3etNPCwFH7crf+N+7eu5+
JZkOA6MrwT5uT0u54BDd7qZgZ0D+ZyljDsD5DO2g7P3dYs5MBEkGZyR1LEaI21b8+zSwl/PalTnA
PiHuAIcZ9gWxU2ZDwWI3/JkH8R1Ci8ir5jAR/xWY2mNEruNNNcg3m816TogD2/ea+Ihn4e6mVVWb
8Wcq98wZp9ht3/ff1t7ubf8BZljxTkRsK4WUtLM66EGbReLYE9R2YxlVfbJYJGRN2nqKOhxGYT3n
fGvTnHDoY+pQ+Q+zC2gtNbkDkH5RzCBtMTGvprRyVVzb6z9ru1cAbdg1YEG47krtpoNsETUWgy6j
hsSX5dPlPxsGizLbzXI7EIq25itKEdLvp+HWxOaXKGJlZ5iXamynmy62xr83hkimm1Bft1wxfxSa
3txg+W1u3LIBOr7dLR1Xarvt7ha9ut3bbjI7bFA7udAwVu18tcax1EaDQYei4//csWrXLk9JAQhg
9YiuX3O72b7wvx+HwoAso5GbGa4epmXVKG6bo9o8p9vdfqHhVRb2HPz7z2z76b8ft3uuNhJvhYGX
k3cFJ5AbY5X9/bsxBxEfBmGes1V7v+0H202y/jgy4tgvSXfZHqpDk3CHyKEa2WIN5JZoYCmS/6+s
ql+51rWkjxolHrDVNfb3rj3o4ykD8oVJnm268iEaQYzBdrP9mCZQiLVE+WkpKcczwZC9t3S2JBVF
Saez7VSBQUxXX02zFxVE68bkUweq07CK0dXwQO/n282nJ61ewbrUI+TGVgTOYaWfGZ3v9ELiG81u
i6qJPRhlDEqXOr5YaGFuo3Dwmbd33jgX10LjElG6jRm4UFbPatP7nDJqRuh0FutmOIEbWJe2i/qA
+14/LiMJQpZDJq392rd9uRcMYVCxD5Isli7aJz1BlCSBK7JgPoJMMOCCy0kjvRO6ZvmzNiu7UOmJ
hZH6HvY/eLrl2RD5qaxr+ndEEiWdeG/GhszCOd+DX0p2Jka/qh8ucdSqHhdHnMlxVQUdhox4uAB+
RU+SMtJVVEavUUpTBS+VD5Qt2Y/NmhHdG6hwaVEwnPaXWh/JN3a6oAZR0Tn0GuX009lsGEe6RKXw
+4t0L9GcpX5CwFZYpipcUyJKE412tVQB3xrkn8+EZjbyJw1xZKsoqfxpMZ1DCOtGqftjr8dsBDh0
ibDY0iLGK96NAl3M+OI6a+uSIEjqse7b5tK9nls0DXaMbZ3K7GAoM0ZgBb3/MCoHKorFZ/74QfEc
75wZ/36tWBlsImQ6zkLtKfDmOODRkG/yxaPSnY+Z8zCBQDoy8VQviGlJz3BIYFBL/tE1Ll0880ME
MNiJHJWsrUHAnML1FCs/fUi2TDvdrnuQnlr9bR4vf0ye9MuOC2XDIluxw2ulD19NAR1J5xD1tVES
1jSPzBtjm8QcNRUBDdFLlXUk4Fr4xHBwBzntBENgCl8yNfetfkWKwFr2Jr1/DbleBFBePXKZyQct
GOE4vJfVuAlMiEX6qHJmiF7m7dAo+yLqwocZ4vrSOL/rnFS9SI0+Z6nse4eF4KjJYC0ApWXEZ7Ry
e9ONvxU4rF41kU2sTcub29CwoAGpKX9sIhLhGhnJydDo5Lmp+gBxwfGNOQ/CWD7NmrMnCBf5SIwU
SxEq01ZWSEr2lTXasF+aaQjmOK/3ivMSK2XpmWkR7tq8pD8jy71pKdVlifmDY09nMNG0u2hKe9CU
82lQP1n5x74723I3tI9dRlRrS14X/fyd5dbvWi/BswBIcgxCj3v5giLXAHaUxj4pnoVHNaj5C/xV
zyUw1evnqfBSOz6aQlE9CbLLSsULILFGIJIE85VTHzVqUKakrzgQQ1VtOGpGZPLc/Bq58jOMmhao
U/WdLm+LngFfy+MvxLlF0OnPRCg+S/SSTF2gpY5nF2TqOtvop8EJ6LVN82DTMkMEbIX6D+0bECbW
ezqa12piaJ+7F6HzskIbbw2V6p9zerqTpA73dXcJl4EA2XI+EM9rkS5bxsf5N8nZ9KufsnL40AYC
5dV+vhcplf+wrLjeikYg0egM+gRn6BLI5IBmGLBhxD7ht9UAECz9lGwkr60JBVYM5VRPFFmx0Bq/
P7Dt1SC3afgTKXA26n1bmOED2Yb9jtFO6k+N/WxNRWCUAycCBQxtnr+RcZ8HmsvAu2v7xOu64hW9
KCbHnjX0lCXkJaHetFqChNecWJTR065T8hdg/g+g0xyve5UWBLomyfDdjycn0b8rJfsuEv2rawzC
AlvI/CprKDrch3Ic5r1TMCxINLTsTo6OKJ6jN40u6FQA+xvn6lFNm2uzNqrKeR3E/jE6m+iFkQ8c
I5XtpPDg3rW7SbFWu3N9J+PUSyqLbskq1G2i6VRpXBQKNEIW8D5YL5w1rchPtVNbJHc2Qgyvzqtr
kVU/hWGfmsb67BIWXpO4j528CISaHxGq0A8Ke/JaxhBfvTPe9KSZRaCqgwYF+m4wUog8o8wCSyGN
Xlf62VPMcgpCQ/lyIBvFoUSInhg7QaiU3tvWYZ7aJ2LeGEMX4kAX4GAudDLj8rmc1L0g1XvvxBb6
YTQricluplRvrlqlN9KPYmdliP2SRgxtPH+Zlz4P4M88xe3yVU3Wq17ND9Ly9cJq9lY03S6gOTML
8lxH/qRmWbcVGGun6uAMVjoTNdGdsjBEpm0dxkQJnISs+/c5qT/cKH+y6uEyWWga1fEl7vNjhwYn
m9gn0r7bg2QDTSMvMeBABG2A0drcDLKaFbjSBkbL8QlV3syPTVeNNHFnmHHwoYEGkF0RmR9zP32Q
TV14dq48dw4gmz7R37si+xrB6RnN9I6/7A+yXXSxxmGRyWkQxdOMjdzP1epXPQAvT+AwyQxFNdvj
URAidqgYA6D5M+gddcuBASQwte4UDcMDmUZkCDr0x8fe/tOJDjQFV1gytol6LwXIXwDKniJGIi/V
EmxTftH78iEDzeNpy2juhOseJss9vRcdgD5oQ6dqMnt4+xli+Rl5REyOJmnsZ0Ixqiu+YSR8Nth0
nSOyDuns0BXuzS+16C+ZOr4NfCiWfq8JIgxIn/mL2ypnznyPiMtqbxhsNn101Uimr0z90KfjcarC
fXfsxnLfsVk4SbDyZ3Y4ecz2Eur/ERSwXV8TulTHnjw1tSNYbHIvWQXrczAy5inlfkw4ekcn/JPn
RChn6NPKqX21hv6iu/394OQ+eQ4PdR99mAXrRixkRDeM+buNpx4+aSV9RjOkPAiiPxf2DSYCYONL
yoZWG6lopp1jqAiMh4NgnXFyWS1XxZXo0ZY6IFHpVXG4DK9WT1N5yZ3Jg8Nzl6dT5zU2REBVIDgy
iuipsvI/dT+1XtHnY9C4A4mRmA7bWD1J1f1lGxSRcww5u4zk2eiosush/Bh6jrtl0PcWMG+7k7cG
3TvIKVkA4s5ScqahTQhKFO0UyN1XGIQInSJaaAa9w1YabGSbzUjkycIJXSuCQbddDP+O48l0LILi
sStgRMlMUfe6AbOha5NfBMD3IWx7LnBUkg/utzoNw0UDRMZqzDw6Yf+kiBnspjt8iB7S+Kwk6F6G
j7Zz95EEKdolZBS7mRvktAhaBhw5wvigVBUOHoqwRqR+E9ERGFS1oGOdHYtFOidCJl/tBHgPV/BB
1t9aT208jxyeFXydNLkIpSJhboShmLK7NMkvjdNPgDsJVRP5PUvSXKKk+iFkNPaENjBWMp7DziGo
pPytQa5zlhaXhEYiWJg45HOWt0PUnC2Kxagvr9JlaEi+CKirWwxEL9TaLw5DC9+M1qwIffqaTVYA
mSOnq+NyqbHmIHOGNWGQq7lFgFTawVFtXjO94egYfatd1DtTFhPFeJ55wqEGs3J0G1HyI+ln92ez
WglZ5gTvbRqfzWrcabo5UVgRmpHYsB2s4V4Zp/qUKNm9EVGQk0lb6mZ5MOhMNc0yUtDG8oBJ2+is
IqAh9GzF0W/4VrBTMzR7sdZwBLDTKD80/T6TKjuFljGRDNwzrbwWNRgzEPfCy1HbHhczaoMOIqY7
pn66mLft4KJNHf6Yyg1Ry5eEYNaSJjTAR7R3Wb3DynifSiH2atm8A1m4GcoF4nO1Ipo/GkFw9eRq
mPWr+LkWNpUQGiiHJoHXqBF1Z5WAmUSCXjoHREsm0ZD26KcW5h5rxhVifqYDCEg5zmS2W/peGPOT
rlqXJuUIjNnCmSBUgqnkH9MOZZD3EIeLXaxZh8SaPpbpBuXMc44i1SMXpNkVGtuJKPErTgxkIwvr
dQuvUj+vLXjzVYHMt2rbfOghb3p3VrS9ReCR55rKo6jEXgK4XU9SlQcHFSvUjID6sNLlSP/IOLEp
xhl04LuMjd+6pcz7UJfAkrGQQjRkeZrn4O2oCE2Xvb9S8A5QmBCbGONfocbvkxhGUmb8GFZfetZE
u9+EmsR5kxaiCV5QVx8SR9WhytlBRsqpp7jsJbapf9Jw+UOGcn2WGVNrncH9TFRRpmu/APYVAVIZ
DJSGFqhZZa6/sEvoEQe6zmDfyQ7ChEurTdPR1qRDHZDWPqi5DnpK/5ZqDTjq/qwk7G1VK7wur5/T
vMSOZN0AxgyWivp57F1SfWlSeFYeH0YSx6F2LlcLCXstvmfN/aqLJQ0QstXspsODXY7vdjd+QRI9
LvPsW7r2UU2JCS15BNGL+SKcWhM+yVj6zEHUWjzKzH4YOgdbRlrcSmdggNKoDLLd99TsSbQvjKew
/zUIFVQ3DFESxEjcUe0wmOLyNjfFRWgWh27Uk+fEHKNV7buaVYesyjGIE/WewJFnXZKK6Q7lPorn
X3FoSrSA9gMDFQJc0hBm8/LmuL8cS0Ekoq8svqKf/L5PKbApMMHXRUGqV8EMxZaYc0+2A/OG+KDU
5W2ZP4PNcxl2hkf2Sb+tY2M3pRorManxUj0pd4puGb5z00UAO2n6oV0gG9wd0JyU9m5s1Dclzxm1
DPohnGDuTSFheDkYtMYe/Ej2X3GD9N40TtQXXZlTYIy2Z1JVsvoa79TsRCVtQh3OSalKXF+rpMXb
kIeQu4ofos0tG0PzHSf9nu34LWZOOc9D4SsSNmDq6vPJnl8rkeS7UD/kgoF0iQ8VD2q0s8iBqcTw
lpXR2qFm5R+m/Ndcq/W5IDAraTU6reTVKYcUE+lsZc/TxNXbJNV7X4+UHNLqGRN2jIdjQqJd24Wh
/F2HZGRkcX3to3hvECSyd+fpXGf671zBsBunkN9X3lDTf6FIemYgXu0VNCpewxG/cxWbtaHLoTSO
3bWc9y4U4Hmm3Y6eqwnCLILOVmELbHAi5Ey10g7vXx7SC0mS7yrML6qtADVPa5KFQpPRU9IdYwAb
HqIl22sr/Xs0wE7lz5pllyRuaR+2phztZaJ/4qLmMervqgJ1Cq/7G97MJxX1uG/0+LqAHIbsm2U+
abBQCJa7NibC9X7iasqhiOGw/EQSg/Rb/pBveQ1dIpYTzlEaQeeFtF9cbTrPLTASOHNkyRvtnWzF
Z8k/CyTKQ5K5+kFZI5fjer7kpgr1PSmHfZKwTlOp/et6fOEYRQaCqH49HVq7NpoP/B5T8CECfBuf
iBV6zjRdCUjAOrxgJA29sQlRD32702vjGK/0tp/sYqDaRJhqLijOiK7GOnHOM5dlKqeo0KDg5dhE
ZEuvt2mR17yrlv7RaGipCjQTNGx/VWw8rxyNByXPaBkK400yt9SiUQak/6w8FTe6xKZ4ihbrqOUU
6CIilI+zExUApD3WsI4Ou7UZDITGkIRpWN27cfRQ/+HEGzL5GXFWTrF8yAUrNavFT5OOxKII9S1u
CWqY9Yo8qPEJAGm+R8N1n9rywlgBo5+SX0Ue9QGLwMu4kltn41H7jErn0x66l05lx8zMF7IvHnWr
DERETiERwFDACZKdb7qWowVbFwrxY2eob0Nv/lZsSV8ZpVtnkF2XqjRjUq7/9pIYOCbkqRmuWQMH
nBMAMrgV3qy9h+vi1VGiywKpEKT2JdOthcZd91U3076xlZecSGLPjo3RHysKb9VEzRCyt1DFDGXl
YhUXqmeK/KYK+9+lwEIRDwtQSuRP7fBo5+JsFFbn68pATVUiv1cBVE+pogRizecdXG2HFZwo+rT6
iov4CLjipk3ivZqZ37HT0qdqmQKSpEqUYnLQ5/qaWQSKtk1+qiWRqYNa71CFf2Zah1xUJ6HbTHZp
xuA57dG/hSXgYHPHRzgP8Z2dlIiEx0upaPCdLC32MD2Go/Er7LFQhOHPUipPOlFCk1XFT0r2ATOx
NBfdVyIVNdaoX2fYY4HRa1/20J90N3msRibrOAC/+3Dd2HH+MWvyNSvxVZO2AP2q4jsn43XOxtsq
RZ4XRp+UEJ8Eq8aeXcm9Wc8fQ7368lQu5ErhoghcKtjjOmo7avO1UzkdmOLFgTHTmlUTnQB4nW5C
/OGaJFJkXXkpcuKUKvNX4YyCCbryvkTjRW1ASLvlrc4pXNjOoa8qxy9GIHdlv0vG5C3JW+H/NGb9
ZRr577Cu0Vrq1UMBrbG3C04uVkvaktmDxzsv5bgLyY9H5YRXW6vP+IwedUUiTsf5i8viOI9gCWOy
QdNUpak3lJK9Ec35IoxAZaYKgyvCC1KOvur3y5SSlJhk+yWyzzgoPy3RfOTLcifhfDFWs245Ql6t
DFqbMgRuWaHBdKKD3qa+PQ4IjhXSotLlinnpBmrtcmhMY2eCN+D6o5FHmfuOztElF1UeyXSAoo8M
fHIGIOt8qdpwf002zRubfopnUNGxF5e3Rv4yiCwgQPW+jfu3WDICX3fBZSZiCmGJuo8sdhT8E9cl
Dw90xN9Cu7/Sub0LAeWzSsCHljfajhSicy6Kxz7W34vJEiz0Yspa/FSOC+VJ9FwYy+RxkwpEKk0Z
msf1kdXYI6Hab3WffrH6fcIF2p/A5pOpvIQBvpc3s760dfhOeYAeI6ZECWnUXxQGOa1G2Mowm9nO
KfQjKiPaeulsUDI0EfmQyqWya+XKWvN1KujtLoO9Jy+7DCrTGlnTT+6+WEDRLCLPjmV7W1YKAwL+
wM7JlC/Wvd6MF0IkoXOcFgXfZAGykpCsaHKiG5mMLBohJzDbV/w6NYktns3D3BXajZIzwWpwIjCJ
sFmoObGKPUM7zLPbnLDHJV47k8E0aUbxS5k7oPF21h22H/8+BoY+5bjs8jCwsXAA4q91rlU9YeN2
UZFlsKY/TW+OSIBxE2Bh2dPsN+58qmws6ZicPiz6yJpAf2obg3Lk++wXjUJ1ECGdPiD2LG1elrzt
DpIKvR25hsmWBmTSP5Iv/Dn0+ers4uqzKONJaNI92OGPTWanP+faJzoyrjUdcrdUFRE5x/m7MgBU
rQxKe2vU/oSlw0FDhV2E4W8jFYNPi8gJwAYI1wDirJZ8J4vTktPcJONassXKObbR8IX2V+zqX7JD
vj1zEg6H8ASJGUA6Have1V/dDOi3ua9n5bZZ3y5ZJzCGhXxqhHzvOi/w88AeliRLLKUv5/SyqNav
or6rUyG9NB8fy4jpc+44p7YWtDTtu0zHTW473+1kAvGPmvvZzB/SdXTgKgVtw6k9CzUa/a41OCJc
UuBxld2Qj1EGTdRMzPD7gOJ65LA2TqUUBOqYrN6ORhQLYBMoO1QLIoFm1zBRM8OG0Bi1u9Ss79pU
vk3FGrQ4pfIQGsXPmCzdbQ9pI6K9rZqslI3I5QI7G8wHDGPnxupbMtu3bvSjdwYz2ZY8NIcFZ504
JafH9LEYX0IjgS7ksEaLIyPysFh7Uw/LYaom33FT1s62OXrMVA9pomqvmcvZGnYsq1taLFNBPpSW
nMVA98WS4soa+8lSi9eucPKd0ooEoUX0BmMEC7ujH3AzqT5CD06Dq+jQJnaIziFNqsFf2547qWNW
1/kf6+u0dVEIhjSz7ECQKb+lnw1mYXvVsT4XnPzFSKsylAxXQKhgcWfiPvYTaziF3CWnzB0/sywN
R5N80nKAgKoB8kVWNbIqGlZm/Z2lDeyXcjzmM31mLTfdky5OfdEP3hwxmOoWmk+2nX0ONPm42lSK
VyJ66PIqPkWpXAto/d3E4uLRrYzAnUztvVoUDFZ083e1jp7Cj4YOi69lCrVrf+noWSKTbW8irIED
xchDaLFXlhXNzkHFdyKvEn+dj0al3rmlCSV9ZuxhrYk1Q0PHL1mGkXkZOwxkhOzQxlAqKO+8qc2G
h4bM9KAj3mgF8p/py99GZuPnA32bCaKGNtLWpJaqT6lsIH5wRYgbEfrNkKi3/ajuC2pKb7ZxTicL
ieVCvXNrYRyEOjR7CJGnpUltz8rKXawT2LJEXByiSHTnkX575iBwT7PpxSoRmar9M1Mz/v/lgvSH
jmyYdOlNXtFWZ90Kpza1iF6Re1gMUCSaMrn0NvPTpqVpXxuTgikWHmTuFrulN7gYj90biJ5daa71
Z4U1bpEnM+NMmifVS2ktxtHWK9TMoppvRLfOhFrkNMRvoOGzs5a6NidPHO/GTsTsFsooMGB3NAI5
0FhmWeZLkbeFb2tl6INcKdFy4nqtU5/IthIA1HpI3uUTb5HNHMJG3pq+EGLNU2gupkhfe4ttG2q9
dUyTDAEThz02n5fW4hs3Jm+Jn4hOTGRxWmMkYzny1XRNhMVZcQH1OZ2j6kGlhcIeVXoh/5VdnHXg
vruW5R7vrdXznqARydSZKstm1rOznLry00geBQt34oULIlYHUR4YFhswYvauvK1iwlvwyn6qliDu
XQ93Mp1fjRHXpbTlcxfi9UQG1B5Kgmg4Rfd3U7LwIuVHkBJEWyf6XRvWENjOcBMxQ6Vx6OqAUaKZ
trlVf8NvZhPN6b1UB4XwaQcHjHSI3SgxJjQ1elqdDp1O2MhAwmbJnmyG4NY4kHD917di7jndTKV+
AlRSLZQVJvucqLXvKTI/Vf1HTss36BnCLQCFm8390lkqZJyQPnT4CXyL3xa6tVdzHBSMDKHXdJhM
6Hsoo7yOzJgtUnzSWO66WHl3W+HsBq0lcC3Jqlsmf/YuXxzS8QQzHcZevqpR6bDOwdxLxcq69gDY
R/gwMbKAy/YpNcL5xgpVZhssfUSJJMeOqmmvwIJHh/zYK7m6b517GBcUhur8IiftuHQqXeGpfe4l
ExFr7H09Kjt/Gl2NQjFf+PTRbdz177nFiMz40WVy77DaZxHMVVHKCakRy4FhYgAduwo1+7HFN34X
kUeiVIRZE+4UjJ3y3Vby3YjI9crD22xAWymG79GhoV+ntOBRVz71NAXIe3Ph/pYWzQ/jWYYsD1Po
DTsMOp/K6l6L7fk82UQXFGn6oIgaer45s8stdeVVSFECTbLms1cmfleXf1Rj/N1LlYrFGo8a557D
Ct0eq/w32g3SK6GfMu9lZazb7S++UcpeFae0X8z8EIPARWwYZEp6LFQCndvQuG86N72pOvZtowki
NrI31y7yQIbgWuOau7gfx2vt7AzUs4EzCdI2hs95ru64wqZUwYYnauxzbVWiA6n3c7oadnvWHYS2
IZBf6u8UkxVLhfRRV93Qjxtar3FlJtyjcZJH1XBXWjhzlS967eOHEh2ZvqqgncRVdozZlqn8su2V
zSJYGrUdwjrJf0VTl0PkLt1dst6YdN8KlLQ320NW3hBlROehziy+bbdG0ITTsUD+iCZX51xKsLqj
uFD8WzkHdcN5OKy1p3RIUvYD9bUDLxFoum77kXF0LMsMxOK+RkkscLnR0666Yty1IQuZYsQHkXrt
VDWnZuqepF0vBz01kp1s8+uEZIzZMdM5o82bAwcPwcbOkMERnpjVMomjhOMci0sfTAXd4Z3RdsNV
1s6vvGSDlkvuFbXWXnu3r8nw3jtc9J0aJkvPeAPq2F0bzjT5aTP28fR7HDQo4jZj+XTQXgwLZWHd
fdQNJBccXZRCxc5t7buCiVhQL6LzKVp3IdZByYgVZs4atDH+Sds5CC3ZE194k7XDtAf8jXIxvLpL
dBtZrFVYlu0zvY79Ucnox2jjjUb+AEXO9IdTLvAo27nXjPahGTLaMFb0ks/MPwXXpQiCdKvMPxP5
wWloaNfENGTQl0W0V3KSERrN+bFNNJpF/zL1MvQEGGTfnlXf7mbOz8byLSbn2BrEZKc/tsUOuhT5
VzPhrVXtntpPIcSonKPz+P/4Oq8lt5UsXb9KR18fxIE3E2fmgp5Fz3Iq3SBKqhK893j68yGpLWqr
e/oGgTRIslhAInOt32j5cxkBpqi5udTqCR7HzilB+Hiuv3SDEhWPRp1Zjv59YpywEEedpHJUbe6q
1l4FeR2Tf1m2nrl1gPw8QFR8ViabcS+XyLZn/ACW/lHFkC3hEWUEX1e9ayNqE8ZPjkmeWrXwKEIL
5MHMhlOrkT0wdPfNP4NAYVaZu924bFSg+215GJooXgPL2A6te8IuBOoLsYhI6YHqWIzpDcNrkhqf
5dgfdL05sUpFttjfRS49uDslAEHVKtIb7u5pdUYe5WSGvs5ytkqInGibwqi3So8PetI/SsOoHBqw
QCo44FUWbJKSJW7taJ9qpDWz1KxepaweiXNFvAz43VSYmQWgp9L2dzW5NGJu76pe13sFs9jQt4eV
VNfOohqzuaP73C3BJUaZYe4x12flGlmlLZhJXuWRrMLvz7/GJnZibq/hOC19ekbzHunRt7r0R+5+
dd0V/F/0APNC/NZX5lh99TSCkGE40elDMmgaHk9qZntzHYkyIgxkbA1+5rZsVwCfmGEfwjp85v9/
tb6VeeksPOIFhGkJ+leOPJM6tlWG99lX/bVSrc88rl/toXokC+HO1VBCJ9/COMtBUapw2Q7oyoTe
IY8q4Rps6kCysTywZ00yFmz5ZbLOlqvtEEr7pridPS9ScGJTNiutoeezU4sX2O5s295E/OFh0Ia1
xROUetk6YeJ2TemL1gQ/EDdLiTwX/TqTgbVBf/fLz9SqXvGZIhqdZqdCXykub07mdNSVnU2it6gf
p9/UyAab3i8bOwBSJ+s5vgzwTvPJfkYaANi5yoelfpLQtJf+6Bx6IGmLVEEaAeh1UMhgeh3/oTdG
ZRYG/iHPJFwrtWRvwlaL0iJZ14MhL4HNGawuunmTmmul6z3UxvICC5biqjIwCms8/pH+ULIp9WB0
4u7oQ7x2ipoZfj3k4aefFZPoVL3VUom/G1dO3SSKw/KWTdjkgTZ0L8roOzsiG/O+wnvcNgJl2Vvp
k5+XZ63BCAKZar5GsOgSsK420XL43sbBjNgKFaTL58EgY1ylRXs09S7AvxH963MyVj1JjB5zJ5BT
66KW8mWXn+pRVnZp0q66VPIWRcSiLK82WaqwbiUmHKQB/70+Xdr+eAgSJiDXL9KlnNcPno1xuydj
uwDiSHGkaunEEnTl9kvcl8uyrVgC1N5ZUlj0d2n24ZHQK0LMKB1PChbSoL6bdXHS5XqTOPGwrBXW
u3EdmcSDNMhCMYosbneuPe1bru88jVkTn0CLdNgPB4xDphvQ3FvnE4+Ud4JfemG/kEFZ99jAwWnZ
aWxKfY9lRO+pJwgrJ7+TT0HXgPZQtrkXJyuF8ICZmOdedSYoD8vRvMBIcQDrmpfqa9UHTyAsWY6i
Q2XULUSN1Dymo/boauFVZ05Z2Vazjspx7eTKg8ubHLLovMlIkGFNuQxDopE4doZBOVOLXlsAo6Rk
eyx2cnAxVULUHC53kPnroVVWVl2zKiHY6OBZMMuleK/35Ycbth9RRa4iHGdKcY2LpuGhgfLnZl9U
3/wIeuOzaTP0+tWFJsf5GvF78mUDwgoFu3bT/0ZIloR9npYEz6STlo1PvmG9hFa/kVVtW/gsVaVa
3SO/A91DB6PT8EI0KruZ7X8ourQs5JwXBtIQraOvjII3rNx9K1NkA6NvuqbjwxZtCepeTItIXFxn
r6PrLMph1Nd+rTw7+LAWhfPmNxMiPvD3UgeQAqAdLhBJvzcSfE8zlQB3Yj/LqLg1bnZC8KgFedU+
Fi2xmNqDDJtZ5gHiGIZ2bn5NIDLMnHHYp42zCEYDFyW6kDHZa+ikkGa1V4ZdXjUjeS8rvMok2UJr
H0Ca3D45OuFlzYFWYNiPXa2wYDMWTLlkoNFIAIarP0cYdEI3QV7M0Mr3VG4WEijVAtfQPlBPpmLh
GYpuYEjMvcndzfTKIy/wOqaRMdP9FG46VB+3MC6FVh2Nsrfn5BrZdmNaN5MK7Rw3ZrVMwfR0NsjH
vt6pDdlgj3RKKX1HyQGrR2Krs65EQRJcqmrxr+3Il8exwr7U2hKCZ24MlJz32rhulOYlkQmBoYo0
MdLXEsTuyjFZlLBQ7GCrTGlA9KQCZCdkbyA4wOrXrb4WtrJqSn3fWBZ6KDnOkBFzNoIWVkZAs6kP
Xa7XByULmgMBiJG0XidtgI90s0rK+21S6fk11KXoyrZ6OhcVWQX/EZ0iXpumixak63vKvDTkav2z
mY5S3y6xNSxOogo4AHkIQ3+7DxJ2Xsg8bvdLY6zyK3GY4gpc7DGXEe8QVRr2rsfCkTe3DlOvGAPT
Fd/WX9wHIpAOS79Tpa3oB9i6v/QF9vXTqOIAt2TjQ6gkbc03E3WVWdVzEHYGMi5/1cWBPVcQ9TmJ
Hmh3DaBdQgLaRtSd9L79eWBvd7H1tHv4o15nbYCUTkdC66/+SmGiYqHvyZOqx3t1jLXa0QNhJAYV
9XE2YD3lG2f2IqtcLdxziKfnU+ECnMryrn4QRdPJoskDblwGfdg8OaUX79SCWGLqdQ1vjtq+4IEw
j6Hf1PPU6g+dzOQrLh1Kp5p7gPW2ohjGTriG2KAvbgN7brfHq5Cg2fSxZYzqXKTcuoqPsp38layL
fhCf1AVYNo6u7RGQoHvXFMmG7bQ0F8UA5umhc9TnpJD4HrJ80gqlehTjKFxJKKMs9mIgIwXUV6SO
uxKtdWjMBzC9sGri7CIORlyUq6jk0UIqy/fnjZmhddEl1Vw0g2jOLnxgsCnxYGYWn/okweiDuiKp
dR8nqoae/UC6JkihrupaC06E2P1V1vXxmRT8hBzI8wsSddYi84L2GiGpuahQVXgcysKcu7Bvnlh7
lXOvM+OXmugbz53RvfojenZWbFhf0t5IZ7HUZF/1Mv/EVBa6ZJm+2m2YfO/zFNpgqH2kI0D22M5+
1D0rioScChmObN7KORPHKJ/dnhXNrNwTrQKSm6BCo5sh8AOsiVnutPQes7VPLuSTRMROq8fiIy6t
iwXC/1vQhW926pfvMnsCVm+V86aSu51FYTysgtzDGsVRigtm8uhqxhZT0GS4LOq8KIdSOUosftqi
uIgGxVMsJgk3X4qiaCgDgkOhF0ssdxjq1i/3+qUJxGwhivU0QGap9rLtbRT1fn0GXs8Z8GnyaEZX
ZP58LC15JWkKKsRTHzG+Q05w3RdGe/uqoiGt3GadVuS0RBcxfi/J4Pxbn3x/VoBng5G+GdsIu0hS
oCfcgpJNUxghlqC5f+Axk5a11IePiBgE81Ix6q9JLB1VI+88csSX0Xb9H0VivAPwdl47U7WxQK6h
zXZWTFTFKXZSmmk7S+3sFZvXluc/UcmLa+2Xzm2/GBlSLr6xhD3AP2iMxktq5eZbb6rZ3PO68eoo
QbZyzAS5naRqH0D322tcm90TtqbVQisi+QVEYYhgkn8u5Oiajqp61PIEoQXN7EhNkAtsIr84cuOQ
KPKy6BixdVpraC0cokiP102BSkqckuBKom44RIZWr7UUVEGqk/xvdCU5KM2grlG28Q6Ko5prHhRr
H0UQATImXJ6yhxTQyTqH2r/RjNC/sBphSadY5ncvfkBXwvyo2YfPqtobrqJrYIwSUZm/uvZt9UdX
DZrzVcbje93WBrNvEz2Cngr3eJ+tOxdtU9SWCWeIOgKe67bIO3/ZYRe6yEuZrJ/bXRK1wlk5dMel
GozdRRywl7XmGnISK1FUpn5KCxPX03JjnTO1YdwdEstG1cfbqkHR367zQ4LKtuqWDyTBP0bc/BCq
ItIP1v9c5w6yN/CU2A3amwwXFTCWHWRgeAkXDVXhBaCdfinqusx2L6zuweijuElOiH6izuq0RTcg
zyRKne8mRyTKNqIkBoKf5mxC3POAMzOGOBi64WLczDN0rwPPWZLKNdVt86sf+Y+FirTdSVTljp0i
6VZushIL9T6O64WsdqArCKDUKynU+d9hB+kvYSPCx5TGiFiWWp0sXgsAAaZKYpPR/FauihIBPuK4
t56iiHA+oabpcB9CNGSGV59MUupoTtvIwHTVSXEHeSMC96kU8yW4Mf+XSs8w5Y2kEOIXF4qO4iAa
4KGSDp4uHscc+HjkmFtv2oAWfqkdW+I/Jy8pgLWgGviVqGFFksfIzmqOUIUxwsfJGhKOmpV+pmrm
XAIP4o1TEE8X9YnlPCL3IT8603K3KKDFSH5D/zTbZTmqUMaA27Q7pMVS1Dc+O6KuyV/J4liIE/XY
q4akLhMDy1nF76RdZXE3zcRpPeBcmvYtUuaGtBNVZRjRKsq3U1F7b28diGtxIv34o14U/6gzVFvZ
JkW07GxiqPheDTtfHX4eZLm6BA1/66iDF098y/iihJAP5DzKv5K0+zD03HyXrPSlVpR6q5uavraV
0F86iYbqBxrwL3qmkD6D4ZGqNvOpp6DLVMbBK46XmBozYYLKkJaVNuxsVLbcIdQWoMKZ/9L+OBRF
8jnkiHo2lfrFMyoZBGlms2PvpIfudaMqLbKiMqn7mdxp3sZNUrbWNdQuW03ec0d5w59cuiKYne1S
FZnBwBoBJPTNqkjy+LWVSaINUqysJChcX013zgDJsnltSy9/UIoyXskQxLZZ4yUv9jBsCUam70qn
ZbCeXHeX+G14dXXvh/i4UbX5DxZ9drKypD26HlmGfrpg+h4gKMlphWADU9PT18hJfguRJD2Ig5b2
zaHQG+C1ho3EgcQuvQAgedDUQO9nog9czukUmDYcOH33s/hrCNE9yfPXJImzzX3oWAMWrEttvWwK
qAF9P27RbXGOopRGENCsFtl7UQxLUCzAU7edXR0tEoL1tiICAjpMDuZZIZWvQ0teNUz14s0ayVsH
fVy9Z3HyCsyj+45F86FhPfpZtSaUrNTDwT4bZ5kNTWAmsZGfwtGOB78l6UHI2J4+0e0TeOI1POVJ
XC6zChTmVCWfBVhLr0Xx3hDFUoIPMjjLlnD3KXiRWmzENQSp97bpF86qyoH4dr1ZbX2teRAlcRBd
jKmfKBYTu0jvPOJltXUJelnapja8rgSWOrv0FhEFFfLVIpiaRZ9ScuV5HBMTLQ2DPrxWv7Ollx5u
l6hKPC9VzzjdOvN/Oio4SxilYV0gDDHIr8+4Xd+5ScmdxWdUQAp2fV53q3kNDvvqRUl6dactRyCX
YHV+1dlVUy8iQmBAd5CEg7minkvZtveFGpZ7uCyv7ImNJxlaFXpj5jmvLCRlQ/DkFjfiXjQaqNov
wIHkGzkHJ1i3Wr5OLfCuca15z4GbWcu8RRxBDXt4VNA7Mc9pobr1ifk0xqBsnMyTPlfk19zPtGVJ
qpW18ZQw1hKAbLTvDc1f5GEMgQikwCPRzGXPWGfN0IzHsXQJnFoqO0xIduzNEXXX9DqciVZLI9M5
1Ja7Jz2PwGgQxMe8MsujBWKNFHoZfCus5KFMQ+Ol1HILToWHHMiYBK+5RABh6mD9/UpyqRVBddv/
Bl7kdqXJjDXPh0o9k1si4m4V8VMXw1BCwDO4hK6LbpRSZ6RIYmvdDaa6C3lHAIdJGjLaYbZnfqvX
QyJbR53fZ2lFkXbJYuzvAlmynvpJsgg93llR6Pa6atxxmCWTB0NjDcqBVGdM4BLVrakqBcF/yKfD
rV9d6hneFtLPK0RLPQw4JHe6iwUh5HZy3EsQic3V1Br/MTfRrAgQeluKojjQQbfM5srKfmIBITx0
7yDq6KDohAOJgHRb12l0nGlbb2emcXno/C5ZRklcv6hB+F38qxXtR2B0/kfIvUowfcDoYrrGRqpo
p0/XxBYxhTLUq5dRm9IHnfupp7drUidWZqqd/LymMMGlRHG6g1Ll7JR6cHakPMlvdSoJiSJMvVXE
u6HEDZumVDT9ecoiWFtITbCK+yJpMCnQ4fHhqjur+OtRecZHffAQYZgZss0xnSruhzoOMAAG9fo0
QqRdNj2O61XQa/ssVaNlYITSKyT5U8dd+GEE7VmvOu0V3kJKWrz6l65u0pzE0lX3+3PuBD+7/jGq
Psp4rGdFRBjxXS1T7Vl2y/zJa38rBO270prqrUVxfmv585rcybt1VbqAUMaixVm8knvesTD+SYjK
+lKcRgqCAMF0yJ0QhUn7JKPbtSujab8mTlM0aCU8Vf9eK8oow5cPo0bI2hmkh9TwdlBG9HVMqviB
rLz0IOohvhM8FZVK0tvoIk+9Sfo56Uz0akylMTaiQyVqxak4FLZBrsxqwlmOcsbP/qJlULyvjVP6
u4F5/uzxaGzinsCckhTp2U2V9CzOWIW+1CRTH+71vespG1sjcS8u/Xtf0KY/+9Zo987QOGiQHba9
gzgYCH1yHyX60ioStEvqBu63OL33qQbSHX/2Ec2mbCDW0mIsEwAz9J4kxN93aVrLxKenU1UC8SXO
xKHyeHcBT/Jn97pWtYficC9H5hitwgQdM3ExFEeUmv4Yh3AlSZqqMpmubHJkv43Bwsmap0Mvg6/J
4Woh19c6wRkhg/TsyX56LuLBgiPuagtnUJPfGzZ1i4DfvTbXNGtBplVbiAvFAWnl9FxtyqmnqKg6
8GEmS441PI0Ep5nXkXTjATOEYiaKUJmydaWhtCSKqg5lVIKruRfFwAwWvCDVp9xR1XOU6E+iugvQ
bq11POTCIR1eK4VUL1sIaytaJUM+4aQ5XjDK1h+rdLwN7cR6s+vCJkdPiYvIeAxLdIXYj05fS4lR
E8wMSTt2+Cq9qi7OJP/6bfXp27IM81dkkvrX+7cVQ0Z826RCoLmApb8WSugJr4tVnXngoiex9Js6
+qSnfi8WlQ8TzQFCI1pFw9jHzOyiHMvpW6zE6UaUhqTYMVVC8YmVpROy1oUWGARntN36RUU8e9lX
1gCUyU/mLkIFx4ylENZJrkH6oUQ+S/S+XWhpPtjpwp58PYKzIVXBGbyZx9aiu0T4X+wRkN81Um+/
yiofPzg9rCPHORdt9FxN1akDz6aMSKfXTWS/9rUWzgnEB3vRWpshnhhD9OIpoKdrHYudvpPs1xLS
2Cotw34lrlLVjnBkE4ZHR4qdlzHci4+0pVbeo/RKBnD6KDcMSeSWqbQWxSEa3kZ8Z9GwqvKnynOX
4iOdmtyYMuJ83bSx+qLDGosC+1DHGhkPWYZcjJHVAads69AVBrmXUDFdcKH64zDEOnJDv5p7CQzD
/ZJxHAcmUST2DV6tmgHrxG8fPb9pHzFaInQYAw51PYpI3mAg0w3v9x5K4z53oRYfRH9cT6q11kK0
FMVyGnDK4k5jiWu6MjHmaIo4a0cz1nUzlKc+hW/PAgCofSnxtMqIZDaa6X34l8Zvsw88nBJwgt7k
NaDDth1rG6J/Fz4bZvXN0aT0I3JV4C9m8UVTjWJZo0y4JxppHvJRKfBAcqyvoVQsRNfCJs+ndrJ9
HWO84QY54E1ilN11zJ12Jj7PhKQYt2bx7uZAFaWiZzEmRcauglS5zALTfgU4cBBd61B9a20ZDqJq
KnwpIjrib8jcrphb7KP++hsi9lC3vyFLWFOJv6GENfQcpMU34Lvtyi0ifRXL0bgBHJAsVIQ9nkWx
LaN0ofqy+qzX1c/W0fG034pypBYbkkbJCrYzeRJNCl9kfNIX8iCXR8Dw3bZQomqDbDI6olIQLyx0
874MQ/sKBFr/YVe7KpbGz7pgmkCEPIRQztWj45bHinhm1iC40Gnpe5cU/hq9rAT5u7jL90TmsIya
zv4oNog8YzOs13P2AfQuim6AHYENtFsn5jFWtKXbS8GetJE9j4m7LkV9YatggSA6p3vNyJZZ3WEZ
4TVcoTkBxi9Ob98G6LaapeOqpUz2epYl73UdLOhUKkIPFE9WDrfGtvSVZVm2KBJMDaKLaHVaNduR
QEBFPyRBhRLYKi4946AT3zyY00EU/bgzdyPmkqIk6kUPJSF/RNLHQpk6DaG+T9d2GR5HvpGsfFxv
5kKAHabrc47Q/2PgAZisFHAWQgjdGqtn07GjR9Lp/q0+j615o6jVV9Q2YJu3H6iN8w4D/nLxct3d
eEgHrW0/Th+jjiRHLcnth9bJcwSgm3cZ1aYFMo7KEelUHNCaOFj1hVS9lLLy7JVRh6QORllD6rwa
IR4qoWJF+yYvOjxAtAHV/sE7s8eAjJ16F2jl3V5Ta/NiTAddBbdoZJchDMxJUaw5AMHcwf8Da1nq
UblVR5YV9/5NVQUruWbLJurEZa0PCn8ImmQtiqJBDspPZOuNh3s3CySVVWXJCfKmeYkLtzrZrTS/
d0BZhqVZOHy/D1NpVrGuR0h94iLR0DRBv4hi34VywUCiTqnTHrPrINmKYpu55ioNctAQMt44jme8
2mzpdp0DCEAUq2HwlyjVyBtRtKLsuSbddYZM5T7CUF9VdWO85oMHgc25Kn2oH0hdIMHvyT+AYcnr
sMzZ0og6cQiCtNrDuYK2TF95zLSVO5b5tm7TN7DAUM8dV10osh1euyE1zrr6rSG2AHEGu4otMmZQ
XqfGrMyiq6wH8kImO7QUdbcGN3/TBlXZiRJSisbZSb+J7qImMBR5y6L193HCOJNBRdTSsrTaFiJp
Xb15cKhuY7C5AK5djG+QX+x56ZCZDkn9K9MEFKD3+ngvue6tJOaqHpWLe1v7t9Kv68Qk96unuI6c
U/eoduSqpwnwV8/b501tk+DOv7nO6T3Qj1639bohOsBsjA5G5F6bZGg3yLFEh3u9OLvVFT0Jsw5k
A93v1WnJTD8T5Wpsv8cewHz8GQ5uYmQHcSYOVTGgqaLGDQZifzW4ihz0v5V1K9hkspc8hB0+lLdh
7iO0lTQslXDS7pvGFwcxFouCdvbPf/zf//l/3/v/8j6zcxYPXpb+A7biOUNPq/rvf5rKP/+R36q3
H//9Twt0o2M6uq1qsgyJ1FBM2r+/X4PUo7fyf1K59t2wz53vcqga5tfe7eErTFuvdlEWtfxsgOt+
HiCgcS42a8TFnP6kmhFMcaAXb+60ZPanZXQyLaihmT05hP4eIrHWTtW25QUDvFZ0EQc7Kex5WoL3
LWZS0DksVDAJiFdeGOnHcjS02yEZlaPO1PpAbpjfGrUk/QgqP19LitfM7v1EAzk3DDSzAMnkPCAo
aqSbIrW7g5Em/UGcab/Oph4op6Qs48Cd+mxNDq6qbOugyS55AJTW1YffSk4qbw3fGVb/+Zc3nD9/
eUvXTFO3HUOzLVWz7b//8oExgOPzAuujxMb1YKpJduwaOT7ibjGdw96uyG9MNcXSGHAmA7bRIx0y
HX5Wh6WDbGBRuQeJ5OYi0WUDwZu+ujiBVSKhQF3vmgZwUrn1YfX9Vc6b8nsRlw3uM/5LAVz/FJAN
f5HVlziqm2cN0tQ1Asstau2mDg+KC8VQFGOFpEqvSYjnT9cYcA+WXlyVkPcb4wWsRTwfrTTeidY0
i34bv89/G1/S5G3XlBAtXQXXU9etEeuo2gPR5//8Qzvav/zQpiJzn1u6rUD50vW//9CNndosWL30
k4hIh14Mv5/4hb3E4Uc1kLKA2IdanviN781dhixqlaYPt35+1cAURkf0wdfHck9YBz5sxA2XmEOD
aeZU2doTflicuq4+nVrqz165YX62BeuuwsudLZpV2rK16/G9rmdDRTx8xCBmJSdqs20S3X4yXOUs
2hN2OUTM1Rwmp2seS+SN51Vrj+9uFT31xJifmAP+GDAGfnCVHQ2g4byP0S0djf7cWpa/b7r8IEqI
BA7nn/XtGZ9nFPjaPHVnrYbyIzAXbeHq9y5cWuvp7VJV0svFyPpkk4WgPHykQ5CwD/qr7BZPQ68o
GLy1xJLsevpbPOmLZS2HxpDfZNT/N4CFzFvRHIJjCof1UbMxCQoyI8Ewlav/3ajT5aWGFsJ/vjUU
Q/3bvYHCjqnYTICmrGiGCU3jj+nPSqQUES3kNXL+X/NkqMyd3AYpEJdA4Xg7N13D2IG+lufAw0Cp
i6ZbB9F0O5QGhrsdVPGy8jEdTNJ4KSZMUsfF2q59QJPTXOpibbvOJIzAxTRrthC6RWuIa/DFcfqV
bJXZ0YfGcRRnTdU8l1YTbO/1OQLRtx7dX42iPzpgPy8SRYctSDhW10xNWcBFAV5vcKDaZPxCdD7Z
+gDjF5pXDl+cbuQtJPf+MXK6WzdptNpD0qOg7KaOvO+qUF65BvIK9lQUdeIA5BdBHztRbnWieO8s
GkTdrfPU7168j2xPI/8xqNq3e3bX9snp66NVqSZqYWSepah71Us2dDpkhz1GSA6Kt9OKTAqTL5VW
HgP0ct6bhmXRNvVq7+oykwLWm3CRBhjlTpUf1OmP1ioj2VRDqS5FUXRTHYjEudISg3PR5OGuTs5t
aCfnAbOWM1yZ5zbv5QenySx7ppl5v9ES3mKiizjUU2ffzJ6bLpMf7vX3vmJMQqgMIBnZbbwQMWCU
k/xybo5xdNWiQVn0FT4fuWOEV3FQk+DrmOjDTpRcpMXPbvRFFMQ1voUKNXiKanav+2OcPo3k5X9+
gAzV+JcHSFNhNTqKwivMNMw/JtcI7Hvi+ln+FfJvwks/9Q/Cu4fgPImp3HEWRmWk+AP+svv5o1kU
69x4q4CG7VBfJbzgnJAdaa+iEPF6XKiIWa5FUeob0gZuf2W+cPM5wO/PIrO8fVvaxmZQQIy6SF13
mAmCtNWQVl505WBuirB5DVgBsFNHWaRm+gIpBtwCKLr2aqdETUSdqWTOKRwkZc9kthalcdCbWUza
AmmWNq+uAwY+OtBnR7+A312KL8W0nULhN/0lAZr20c0a/9KFIG0yr3sUPUrErcEsxtlWFAvLtB+6
gltHFOHXTXzRoEMMZEz3GBsuas0ejmY+DMexqHNMpXwZSewGeL9vA5ReiKZKkr86ua1vBgfjeQ8X
sk024EDh9b1y9a0K4Qc5VkigDXD8p7NwqkMpRD0QwFCGnRUpzgMS6sqDGvtnAT8QQASBPBD1Vhii
lgdeYURBIvZDZ2ebkXUepYmhxFNUEedbtcQm1grOWDvWCubWT1G3iNHiF/mVWk2jre9gisn7138U
B2R7L1FkVQdRuveAfOE/iqt+jSF6BB6CXhpPPDqAf82LYrKDXuqz7/z4o1oUrRblba+9td2nTDGN
ija3+bjPqeKs0A9tZZfmcXq+wZxGe80Cwu5QuTFDozvISpasPDvuL63lB/yoRvjS+GAC8RrK3ouk
PhNydX+Y9bc2HUyC2kBKM3NUP6pa+ZqaTvrmgUifp6avPeRqGC7UKfw2qKF1CKcQXQDtapsq0cVG
gmXEj5k60ZDaj6aPLmErS4SwJ1PZedqq3vq+/O7TeJXBFOQuuNgQkL//Oom98FYT/nUyNdWKdZJ8
zIVNObYPEusbxO/KDpipAbldVCKOwpcoajdfgckILkFoGA+5DHbOb2r0TCt0QBa4eDokYI3qyuxT
XsLhFEv2umBxsb/PfwSezVUwMifcpr6W3r6NsZUSetsuiGC2jMAoXL35hu48kn2KF10N3akeLBk8
f1GmxdcpDiF6ZI0SLOqyRNAMRaej6epMBIWlbiUbE1+VFfcuT1JoqdNBFO+HspDXnRb723tVY0bd
WhvKYHxRoEitDctb6rrsH8n5oaNvadrZlkIEfhBmX7eWDlMns8N25RemPBfN+tQx6P1wL8veUQqK
cG0HkPO0VsN/Li6RSk/SFCEJQprQFrl5AGDNK8O1XgvL+I6MbvqZR9C0HHCCsHGHjVSU/bdICvAi
aioXF2Ad4do2Kx8ztOzICxAFgUL/iAVFsJSbCMrZ1KgFtUUkz1mJRlGFZRAq8Waeb0VRkuNuZ3iT
rEkX1fl87OLneIrTjkWeLnKj0qoVBnnJMsCoZefHKJDLuomagDgVleKAkxDq4tMBVLeRzRAd+9ld
VIoi0625tvWeDJnrg77u9TJ48IPwC+ke5+RCcT610xnhRVJvUT4sRUMXZf3GLbGQUJIRkXE3YFqx
++GLqq4KRKRe81Z1d16PVCWQO1Dueji+jKksc+Oq4VUcPOm5cYH1Sm0QXWv0NnfKUH69t2slBNIu
79WFqFPl6t3O+pCFgtXhghYPSKl1Xv5eG3DTHZCFYPlJcBNJ7ObcKcn3f9Mj92QEYnP9i6YP2dVz
0FmawrOiFBreb6WpjZWGdmvLEPC4l6a2AeoKjpyJi1RIE56hHpBimJ63Iq7SdW8h+S6eN/aG9TWt
2p2rVyse0uQ41Ir0YthoYqEOAJO2aq+ykm7jOJNe8Efs94VGBrqbeoV5h1NO4UMynVrjEGykX+XK
jByoMxNDq1kcn5W6uX2a+Mi2a7N16YIcFsUQDska6/pwhs4d2kCjSmzFgsCfDohbtciDLRWAM1dx
QJTq2OeZgR5idTI0fWQXT7YWZcxahSHPsvJWCaQNZUK1iPAYDXmFIUCyDCBdn3OtTdm0SN0JVSVR
c6++d/UVvB1FQ5wo/dRVtiY6fg4ifhNkEMX+P2XntRy3kmXRL0IEvHlleW9YdHpBiBIF7z2+fhay
1KIue6Y75uEikIlEiZcsJDLP2Wft3oc950Be/iAiicbG/bASG+iiWSNKiyejPqUZ932uKDvgj30z
Y5EozbNCHb5pcbB1zLF9kj2r3Lae/Ve/3mvhgfL/98RLtCsvn5kca85N6Qvnhq5w5gRdfhUtCNqv
CqmVg2ipWKHM2qbI8K9haOtR8ZZLY7wSzYDiMWgNljoXn2YO5bC11El9TcXBslWycKGqlMuObmkA
yxiMU2kpbDopVnvn2bu0SuQ9Aduz13DWNEh7WXEYXAIqWZ2SOJeCn1ZM7JEpuHl0R49kkz8MKM3N
9kpJdQPwlyFh1FK8ymoj7iT+Iq1fH0aA66v/vJrU/5fFpCVbFrt0JBkGIJp/7tSpyU49yj3jbzhc
Ppht0VDqKVVX6mqjbV5BQkVDU19FX25VCpN+3KxEU1wYKan7clcvKeshc2rp0UBskY4zu3cS6JHN
54luGgkGjp6KGBs5B+WadbUTB4JuxTIz5O+jJFW71LMAUoApqnbydBBDRBMEOfeJ08+b/7pHfE4/
lG//+del6PLXxbfFewjauOkoOqU6X39fFWoeBCpa96aCj0OprKAcmtYTynQQZ7kf81oP5PpaUrq5
+Uz23XOBduNUK0tC3CAShCJzmKgaUuXWYguUeWxGTeX05axVY/Xe1/85+/+P69RyWRveuJInDQgh
A5vIiRnuxLZYND09jHZiDy2aEVLlv5ri6ufgz3vrDPTil8GfTa8q+Yeg3s3kXrH2dpZlJ3sAmkqh
76M4UOGG66GjaSujcPzHeHTSkwlqSceI7J26XwlmQFqTPWhVWNtsIn1bj9gXaBqKvdYk7/hQ8df+
aUaA2ZK4D7e5wpRs5jD5qM1OX72BKV/ye2Ulmmlv3aTMSi+pOhZXX9ZIa2kJuKoM0IjU1It7MxyB
IHTucOjCdnjW0o8wGdNXpFopmjF7+mbz0VKdBPPMlqutuDroWIb5aflE5XnPdoKfQHyYnARURU8/
wb2pTzNUm14aJy2uVWscEw+FvWGEcJW9WJmXvWXskjh3z0E4oBWJiuCdh+MNSaL2qMmhtjFBSy0r
Iyy/2da7VFv++5cbsYV9+c/ff9X8+v3XLNMkSGqqhiqruq19mS9GjVlTQun/bPYsO551xdaXlR9S
1OPF86Zt3J1kau7Ob4uLD95kJVqiv04aC++S6apohxQbUPSea+uu00kFwZB/SKliAiRCcSN6wbHa
aK3RX4vCzM/AT2ZAi4er6EKe3y5bCfcg0RQXdNV5NMtG3Ysuy+rafYUzu2iJQ+8qOYREoiqo9Z1F
qLrekuyftcqQyAF0yLUXFpkg72V0IQax75cesB3xlOEpaDVvU4QWwoMWKOBKx6+WimbLRsnLduH+
yItHOaizla6XO68BdWrwWlqFUwkAasffB+pqKYiOATh8XgC8hwh9usOa7hCD09x8VzTXJAOWIylq
vabYyZOZZv3nrBRXRBvvaNuGfmlRiOOESzFQ6uUjZPzzlziAaH72QToekTLsRU/G6+jwGVGosS3f
gfMD8UDZDVRQW3rGT+abztx/Eq2mPuF1az9BR0kusuWfsIqUntXG73cyeTGK5hrpWRmaYAVMZFF1
Cu+4ggzslbk6vFT8QXBtNh6lkEPhdxn5l7DYib4kd1ZZnQwrN8zbneRKDcSOod05sWrnD59tcfY5
xp5GiybbvqPvRAsVw6n1fRPnE7zY+m7+9Jk9EWe631Bim+Eoe8+heE711zgjQ/UI7mlkeaDoJ4VM
xswsWUFpU1Mc5BrdbarnlwzJ6XYojcB6qFscSkuoB1+GhQVEehlcMCvF0dV3UVX6J3GA/B0d7eEs
GkQDKcqwdf85a9Rxk45doj+IK1Zg+3NFV6AKTLc6fJl2NhkDZpzwijAHvTMFH6KVmyByPOKQoiUO
SewUS8BAxcTGCK/ioOcUYzY58L6o9Q9pOfys3FZ7AtNvi5bI0YTS+FfL/1erwiztKYrcv661bqbO
Cb0mcy83xy3IEnkrzuquH+9noi8aO8iRXYzWoYmLrWXYGEZkiisvTKuB+HM/h0sUrRKovcAPW3Vj
Fyjg+6QBBw/Je1VIg3tsumRcSOQmr9ATg7me+vVTapDOc7syfOvb4CNkP/nDSBW+zj3cHPAqeOkE
bDoqgF1W5CXUScX4vBSS/W761S/44fZr6mSYiuRK8pQRvZ+7AFP+SzSPYq9/LihsTbNlNo9Mqkym
XJ4m3L+ygZHp+mlXVNYT3lnyg3j1dnmDSB/2xFaEr3sJPCkioXgrXr3iahJUv6/KChxycfXzXnEV
EPcG2GJ++d/u/7zBV2sPbUipDru0wOEjrUF3JZbuHUIFgoA4MxtMs9kMtyqlv1MQyw4dyinVoJqx
X+6eckTVM3zVuiedTXvTDHNJUk+6HuQvox2M297KZIhPNIkUygvbg5sgmqZnkbQt6uIw1kr2YhjZ
jAplqr0MRNte7Ztrza6KldGq5hMkuqvYCA71iGy/DqpHPD+MdeWBGvLq0HqCjXENJLNee4avrwHW
beUqS98MCfsNsq/KQddwHwJ5ZyyczGyfEdE9iyj3n6FJlf4eCiRKuQ+1QcZmXS7NjVq1Djr1AuMc
Swjoh1mzg7bAYq/BvOmgqmFy0OrOfleT8WryUL6DTPuw/N58o9SteXASd3xxyS7NctNsn8BDQkdy
1OYxDuFdFQ1BClkCsoX/iX5KU6RInVX6R5S68qpv9Hpvdrq1VqXe2To2WnJNynCO7Tp5Zxf4HQ8m
7kJOkAWrps+tI5RECbXIMJ5hzHuLLOuaaxpmMfWwdn2rSpW9vJp2z0xcGviLXnkNLHDnVd5JFB6N
r/yflD9YABwosbA+jA6P3ibztx5Jm3XR8b/TIr0+DdlQXNK8eIeHpODPq8uAB5ViS33EJHbsHkR/
0tfWqsTme9lTxPHme8YakJh/65pTz8ONoGII14hzxgtGuKCEqjb6oRfAxYoIy7WCEtLGbHJKA2Jv
qSKe3AFFRDnrGckC817vJerM584Zmw8pCpdNA9/NzEJ1PbCngS8cNdckc7Wl1sjtzgqHiAnRy6ka
9/NHbF+ZLkEpvRvFuFRyZCdA3SHOU/6OAlKy7gfRBBxEhXFp+HNxQbEUJIXiVE5CTsWg+6kz3U7t
arqLgr8+Rgy2gxq/GzmLN6rkYLzYkaF0J+ZqgzcWuA87ueGBCz5P0tMPzX/rRn/8kfJiJieZyhe1
GNM15W/2Wpc89SyBsJ0Y2sV75ZUI27gnte1fjSpnT3miR8uGr97O0PLuICmpNQfS1ROOLmVei2FC
dUr/KGoUBWlJm1Ypor9sxsfPrs/+alQeRete3hgH1f0z/s8+8SHiX+jb+DXRKE0wA9uYW7Lm3Zq2
qI51Yp9VKfRvoss06m0VKcMJo0z/ZjtlMjewqViJi6FhJ1s9JBkgmnC+iMeZK92Sw2pWUZAPieKo
xWN9MmupBo6K9SVgZnJvLbYnCgDXdopqkV0OUSs71anAUPJRbby/hjVDS+Wk86JF1rDOCdPheUuy
WS1sMtDG8Psgmkk08PdD1jAnfKSdXSXDTCDYyoZLvFJ0wVX7pslO/btvNHnQXXjSQPO4gVVGvvsv
C3T1nxoH3dYNG2kJwhGDh1NBTPTP90mB6GLMwhQbpdonGbNkrs233WivTOJul2ISW4wYpzh2/bs1
XftsTdfEyHp6rff/GPnv94mRaOu1pz//wp/7gkgqV12Zjg94EpBOcZuO9Iqzl6vWOPS2ORxFjzgM
cT6sJARQD18uVGbMLkAEim07kecUuFOqa7gHYGbhlQcc/HXprkVLHPQKoiYTRTlTDB/BVlvbDcwP
e6CmHA8r07KxpW6ckzUE7jbQwkuQhs5JdIkzKSBd03gj6PA/F4hulUugVtTPOtWCCkQVN1IWrKik
8zl14djkWqnx6FNZtmP9EOF/ob6XxHlvgWJ/jCDKnkoFevoAvWeruJFxBH7oz9XYqzZ51jlYhXkb
whjGFRZv/hjl6SpKzOzFTLtwbzTEBkWTYnOVWQtactmn+cswqsFMmohUeXOU4hSpKoLrOdEwk8e8
MzJMXrBer/RjXEmwI9AdLdpE6bLVMI7fDRWK4BBRkEdk2n5qcvWqkWz9kbSkUEA1lo8mLNc1kmZe
rv8+gvglfA1wLauyy5XliH/xzlST5MAeOF/gypE88y77KUpxVPWtqZvqTNmypa9dC28uVc8Nojex
ce7iTNmGRErAU1bGqwy+zO+N5IciUYklRvDTy9tmoCrMMklfVTlgFz+JWILn+fBKSB2RcMleWc2D
4HXQZoFkdztXLFNcv/H2wdDve9krMNIii1JL1eSmFcLcHDr1l6foR8LM0XsJOh+zRcd9sSGszViU
RrehDZS5y//MOQ6cepk6Unsw/GRY97Wsboeg9Xdub2TrzKYWlHBjvAxLL7jwF2vmrUZCefASs1qy
Bh8PWjGM80zNtI0nS8Mrll0zK+8dYuZueejRYuMtR7/uYoOk+T3DpomrL8Cl/RkmRwXYpmkGQz7K
p9W4JYhhUYQpV+T84tUevej8ChVtLN+8uIsXsWkjJAkL1MdK5M68uFHfobDHnmz+CGTcAUcMYk+m
56jbqi4Dfli1eIlwCErMyPyRxPFHKnXlzSqK/L8tfY1/qoSmqcpRNF1VCKfJhq7oX6aquo8UC2um
4Uk2EodqsWdba5h4U/hFRutANoyj4i0JwvzBlOrm1MLCv/Sq8iL6ozGCmIP7RV5ilJD30UZsREQz
qIy/m+KqmdW7IsgvzmjHe1cJuqVf9gBXUKTNeqIdb1oyUmOcw+px7E1uWMWvysy/A5myXyRboVCj
U5INyZ9fdV3JO0muSN40oNV9K71WuqM+llO/jyIP8KI2fGuxeQED1MmE3sWOnloRedmBup2J/b7Y
/pPg6g8B7LaNGVt6TTWHDEHL0MKVFbesLA1IAAdsyMvfwXSrU+ZO7baYl6dI8ny57/ai7XpZt/d6
oyErAfn8ywUxxMxNbhEDa3hoi8TukdGaZ6jw1aVM9fLSgNREdWSepbCtLj7UsX2GQcw8l1X5YFs1
iDR52gzJco4vTtD/rANqZCk5/WXZxTV0bek1oQZkFoWlch6tqXoRbDjpy3/dTnHn79v5zd1vNw1P
/1XCIxm1wTvBzO7WVtCnJ6CjVMp4ZvpalgFMKctMVlJZpa++Zb41LoboQTEGjw4+5qJ7cFJ7HUeV
vxA3pQO7P10t3T3me/VLkK11zU1eHcrgd2SJS9i0NHtpeJTG/CSU4GnpHq3QKG4eZORdp4AyFP1e
6p1cpSpuGtZ7qQNaDULVUq9rluCs5PfV0P19+OwDYdgt9KzUHsSQzwui2diY8ObkJeZpVyH8VpP4
4oCKWbDckHlRTs5vYYIjVAE8OGJZuE1QLuw0HtC1FjbNwS/hZ8heC88nxDZoSML+CvXXneV2Wj3B
mHYfEHc1r7IPCzeBav1ddacccJ6BVqmWAz5zUJVQshse/jfa4D40kYcfEbZrO9jg9Y/GCx61dkzD
Xxh0sFyd8md9RV7AbaKLPLUyOwAfaUYXcY2Mzv2aNkmG/1wTObl/v8+JSn/edqm68HIqcXGMAEKT
oXHTpzrdST+7zXK/BcY5FfHiCUaxdJzX7gPfyOYRe+8Ny3jvl8WJ72bBG7EQiH5SHx1jJ9a2skYZ
RxKq1qNdksWe8DsfOJ3x9CP/VAoZjm4qXW2FSivoycG291z76BWsNws1Ht6ywtsFTlwfKjnSVhaR
vAcCn94viAlJCg0F+9W3jOTyi9VE+bywm/GkWfmwHjU132gu5amRFAN1DJH/x36l7LRSCQ4yjP0F
oq/oRetikCj8TKhcQJ/o/vchshR2hoOP9WTPTFNQQ+2VrXax/AiHICyr3q3uG0tmOLRYnXeHoKc+
CV1C3u2m/GSX+j2EFC6gCPp9pitD/1AblL/Lg2Ge265+K3Onf23tYVhaqU6scVKU1Io+h0Hs3Ia4
g8hsZ8FMrvXgtckwwdT4eqxF0xlLKuu97oqlUg3bI3pUp1FOpsXrpKYmR4wieEfkU/J/pEbXHMkn
8KvIQYp/iqRGoOpkmgNi+X/EVtD/5zgNdSfRBbQD4BFmTOQKNDxZemNLLshZ6XnFzCBD56EYr7lR
Omc+wFvrvtVefgn5dngg5xZAXzL/Aeub3aC13ns9Kg127oH+JI/H+8IAV1Um6mcXx5aXvFbGdZOk
cESnpuMAU5dwfdjdr/K/1aWeefzP63Tz3959pqYRIFYN21IcWbW+xNEVQLPmYBbSjcpFbHpc7OSH
YmxPcpdE26orJx91P7u5GcsSXU2snzm6QK/mIf4cOxhoVwdQOYXBcIoVIf358UOeaebn8ES2f390
LMEGvo+dPtrAV+Ohcmt1hkejFcMExA4njuNdTcT3g7qDbd9k0be6avUZRIL0TIGJus7Yd6xxC6Lw
0p7CoFhufEuGcOexKBc3YdsUEQVFpzGimxAFArmRBDfgUA/qlJ33O9BuUUfyd5pBxLU/LUzNvl6b
7kPlYv0XHSqSuS+BtwkCohm8ekyN/3T5i4yO8I2rIye0bhqp3XnUDFH+EhtAl/0xWiEUq3bUk405
Djyclg3pyHo63K+k+uDMRGcXV2Qix8GeeYmBktQcD0LnIuQw4uyLJuZLs+sM7CTGGpfgmqdpozeT
yTH5tEeIeSw67bbZKVJh7WFKguI2Ff0pSPDSmXZBH0mO7UZm/BQ3JVLATRa+UhA/f99URR6PpW9r
T1acs9SPTyqk359N1y1steIpKbxsRnVK+hFgRWHBP3rFDQzUgSYbV6oqjUUWBeahBpG3HvNI3kRy
5B8M5AJLfQR+4vj6s+8SUIsR2ewJ0WFzPwVhpGTsbilyQd6V3fABuDqsdb4g6PHQe7QAXfFZWuAd
/fsmAuHB/Sa2rcWfmwahFCixJCopnL3fBAy53E/bpvu/5KpSd5NdkxQJAqBVq4O9B0voB89j7X1X
DFvZd1oUbsc8dFjsEmWsXNayVd97axGDLKhAeTCKwbnHIJMAIQrCpKcc99RORr8pSQpGcO2vKm6H
bxRT9cuSeMraNkJr6i60MDt7evSKAYB7RNpfbqpKfUnr3j2KLnEQTSeJlwTew/2Xfr1S1VmTdOUi
Ha5RA4NGCNrJgJR7cfZ5EH2R1+brKN0zQ9kt+zb5McVlDftO19grU2rXMtHTqnZqYiVuqk/i6tDI
xr50Hr2yrzZqEmkv0egsSdKZj3Jv+ZfS7x5jtScJBldtrVCXTPW4qi2kpg+WWV6m6474+1w8tYo9
pGtnsJt7U1xNTLA5yrAy8vqXMW3NeldGX4+Miy6aUqgcCvSfVzf7qQ2WtK/woz6IBa6vLANLLg73
Na9qY0ZKdF5t5wSnWc7gnbbosJ4jU+Kjru6Gb+wyvflQ+f4+D/3k0RjDv/txAdv3qZE8TuONJnHe
dHUfD5p9SGo5fYoaf6GLnyhI8g1Lf3veaa28NkeDP0DiAxiqa8p5Iz97kmr84aaxQ9rkm4T48KyL
1OZx6P18ldtauBSJQjdKNArNdbxd+ZW9pOE5l5VhKr243UUwaL20+ajhUsra2NombiPhBF+zvQzr
4tWoo7M3xTrbMN+awKHfughGGJiQ4FS4gbsBS1utAs/Rr3EaAwVHq/Kzxk8yqn6lrmy8pdmVYDAG
C39OwA196fn7EjVCKTCcv8akRW29YRXzLFIOaF+mHBEVpyKpkFakjNQAhyxxtS03SC+Hdxvvs4G9
usufc0ZVY32MMdfZN5SQL2Jc5t6apKSCHC+rJIOT4SgUy8cskhACmhR5Uof0lNTtTYzAAJoNaxA/
1TlodQpIgo2CM9i1mYJvYoQFJj832uGQM6fNMQOvTuV06GSzm8t+osxtxQfNFZkhnZap4d1hhU9J
Hxw1NS7O4uWT0eKG/Cy+xtO1zxb0mb9af+7Dc6n9Ly8fR7b+/f0/yW3I/Cgk6hTHmqok/kr7aIZE
IbXcD7fR2ZaS0jWbIEGT5Dh6OwdrYO5EYYQ48xqXDZCuxsE8rFwJLVnrLpvUNRC7d8VcITaxK+Co
kz2Xb5EV4d/BVLUCSxIuTTclKjyJiYXIOBy96oT9LkYsOcVF8ljtTGbWZ0p5nlM7Uk+iJXuYdKTh
LQqI2ihm6m6Zt/GtSC3jbaAO3EIod8mdSjpGY9tPtDD1ODgSYPGov/h1W70nfvPTgOf+VhJZQ7vQ
Di8hYGwMRONzNHjdMQuNHCqMnR1Lx3LXodJVm5LdKd5cErUqRfvYq/K4jwMc2Ue1fRyKVJ2FuLUu
TYesQs677qdjVqB/UBtFSogxr1u/D1ggXBM9gX2me1RyKU75XeFpT9XcetEHHUct3UxXZpE3F9/M
DzFS3rc4AWo8CQzluvNnQ5f5ZyssLp3kh5u+D8ydm1KLIg68PlEoAmBlnenxCs2yoP3VqbxvydAE
hfPqU2++qDW53MEvq0+kxHiVNsGwAH9VLMvI1U8lsxMFWIW9xEeW5IPt+OBAm8i62i4gUWRw3xUE
M0BRJy8TC8s0FhfLTLZfsCVp3207yB6KrqwW4diEK5Oq4hkzQPfimMA6St1vf3jGsCq9ovMfGu3W
prrzy2ilCzvpdU12fj5YVCwMkTqrawWgbuLbK4BRzi4Dob42bWkLfThdKOBvxhj3TRl1NVRgjANa
dHHLzG3Ygaf1Sc3R71WIDt+bqDvbJFs/SDkRs7GcGVB+7InhyG9hCCDlNvwjAxLcxLLWx8xybClb
iPe954cXcSgK8N1ShIRv6ookqcRCAm6Q4A911oQt6vLX3s7PhZnmN4S3N6V04hPlZ/JTJinPmadY
RzXMq8NglGcKAZD0Y8HBFu4jlJt0LwfeFTOmYeNZSaA/lEGm7yUC0M5ixNn9rTOJGueNXC5FUxrM
k52zPTTVtjs2Zt3jm5umb7oUTt6rjb9TneaATNNG//yvOhzf4azwtZ9R7nsrCld/1+eIGpuIICbh
mmmIaDt+9U2ycNlo3eGJzEh6KuLwidVJdRzAZc1YPilbjHvaZ9lmpkYanqwIkvzkvdtdErvVDn1v
rY1Y9yFBmiUBPR0J+nQRx97u0vaWtc3H6J0cIyM6xRg2ThChtBPtQLUwaa4w3cJzoF3kRJafWcY0
C6T3vNampqmZAFkdpaGiZ8yXgZMPs66upIxUnJbu7qeWjjONy4rLnnVTb+TxgrJVaebDTux8Z5tW
w7kYQuNkJ/WK3edCd7SfWYeBmBzW751utOexTvLJAKBclsHbWPIchux0hiasfnX6IzDA7qmKfGdf
uCPGKbiFzPsIT+EmZEoPpMZdy12QPOQ8zmeMnvNzOp1ZunJOmPR3oktcbLMqWXXQ+WaiibgpOUpK
+U7R5S6bKGVlJLebrsL1VTStwBuJvEXfQyk1b0EzdNcEq4J4auWZjHzTa+FSyr2E6RkH1GS/z+JI
a1etb37/7Poc9jnW0fKC1Ab/+p87LUwkUfH+Aklrb/uiCjd24zo74pfJOtAV79AFQbXySy06kkrE
0yjXitNolxacQxnqTOedHd7M6yzJkl1qj/XW5/FfN0Fm77VswJN1wK61L2pI6+g+rphCAFPWO/mW
xxfg+6gO7DEBVBuG61Yvy03oOfUJWAAeA05cvqluepALnnTszDaNklbfwhJ7XZR6yVkj7bpGSCWv
27yJZgVWOQuFKOpGMfm0zpCmVwYwDhtvju+UMi9UuTQ/7Dx5VFhDzCqCiudOkxYd1oa/dIrKfObC
N6/lJ+z8KDtjRNmsy6E+2jxKq0i1u1VvoJWRLZvYgumrL7JRvatmEv5KzQMqTQK5PMxnk9zzm+XD
0S9apbqOcFOXBYD3vY3VnBOSE3Q9qTpTYdTM0opMQIFxG04X8YcMs/TBSVmTmOCwl5QXZrtx1IwD
MCpl7jud8qqDoiUGYpOodBSm7GUlgysJfGMEYykXW8KUFnLx7oPaCiZKsvbsiCvzklRNuNMCAOF2
0g7HxJm2L4bxHiq5R1lGPawVv25WpscSSQmGS4NK94eDTA77mWS4DgkgkTgGIVumbfNCeIIECSOC
aeFsF1lyUTu8hJq+WsuWF2+sEcyoMkKO428ZrQa5Nk+ODlgk6AoPBBnlxYMaQKLPkeP3gePeDF2v
zhb0rigPHzoNJnsxUVX7Oj4EY6GuyCDXCyHuwgMmm5tdUGyE9KsJJ3EGdbRHcbVqIOtYhn6T5Tal
XDUjZIoBmVG28UzT227TNIq3GG0lfaMQ44OsS38uHEo7Ms3/GUxzroGvb95KObYvxGFhYJmbNmiH
Vd9G6dVTO4d4ZVP9MB08ikCEfuAy/VHIgfVUyPoIsTh6swf8XbNUc87JdBgU2FpqyBcVuw5VgkIL
gHcsrXzhu6VzFgMdxwQgGurOw2dfLmH6URpMLNOniGGx0Ztn+/7Z9w+LTWXloWpou/EF1qq/sLM8
pVScACA1g6yfWy3eO6HzzYo05xBo7K/96nHUtGCmjup+rJydnpTu1nJsuHwUqMzGwVeQntT92okr
FcvDeDjl0yFYp0OSLtkcB+ucncKcyn31xcRHQiv7/hf5uRGlMgsVdtulFON1XTvZoiP2zXQZeyPO
mUzUumRceuaRtTxI4TwuTOXJDD1r7Ub4n/KV53lV4lc0M/F8tCsWXDKuzKOLeiTRDGsZmlo/74wI
lwt5sPZZ0TTtAym5RwPa4Vr0fR6Uyv7XkMpWiauBE6YAp8LKrKpe7Kqr8HrVg+e2zLJ5mxjaOXJ8
tqhoIdBzr0JtpESAggT0PbG37tSiw4S5PnSlxhaQCNVjQp7poQB8uRF9SqKZD+0IxpgKrjMuTtYH
uag5ZoS169lXT2OVHKjyd1mSBkrMs3GrSywEwbczuw9TaKKQOhaC0SvQqvitk30E68iBJuGyTQDc
36JKb3fNqJmzqLfLhYmG3vADEpJego1m3qebYEx5HnJZwkZpxNzCd9zrYHVXz/QO1EZ7UMJDiQBL
1KygxmcX4mmUJEsAMyWllqjEYNVESW35hPFQeOiJaxAKqcunKM/soxPpN74/YDEHqnkol7UbLzpZ
DcGeIb1X0Yp6sIJd3LxoSQCLolrRF8IwONb5D9EwfV9eZFYXTQjK8Rx5LpVUSt1TmaCN53ufbJgr
NbbRXkxDxAV2C/rJkPaiJ+/AacsGLr611CCTcKxi3zTx77NYy6NF1pJ3hT9RTeB6xtxPmYn4XsVy
u4x5Ex5KA8tQnHggfSuOexAHvgbOpqHSCmuI8WCUJi+AJLxgTYMvZca0KJCnytjj/MVvZmNMzFPR
V9vZVo3ANWWhrc4KncquJjbJwvfRapRx5coKwEW6q53lYTBmGlYPF5+fejVYQ7yW2FoWqjdSjTZM
IYQTCtZ5a8g6r2mUm06uUosT6m8tRX0Hv/05aBmJ1gYciWMTuM2DyNpWbsVabDqD/FSl907RFofa
OpLlHZZtE9QLwqakKHIqITspfnMjP/pmSAT5sWSon5nvlVkdut4jWpRgoYelezJlvhRB9J3NFQn4
BscYtTF4tUxNccCmAFWt4RAdoK6NS2pvmdsUMHQXq2etugZ6RWGjbMaUmPMLDp0QgznZKeONa2I2
nI4KRPl8JB6gR0aMUYmkXcSh8CkJZLXVLHFV/N1X1g0VRr1abPq41O/jOgVfsJ5QFOxhZ5nD1oe/
quhbbFTGB8cdspvim9W1q7Bu7ZPsplvtwolk6TIt1N2mUl40FKt7AgTuvWnkCZZoQxcuEzUPAWy2
vbTIMx8bQTmOycVmP3DKy3ZhCp6RZy1gx6z3FwMSENb28bgyHNfeRaX07IfgezoqJPWmrG740ZS3
DDVSrkFvyj2pvDlaByRtGBpmWJo2eeCV0hKacWv3iEtSd6B0yz2moflTGcfwxUvCchPImCUVjhfh
Lk26R++qYC2uUhGBc5Wv56hXuOpKxpyIi/Qo27p85f2BjIXu3mqpW/ThPJhsNHeWNCIYbA1tbWgV
FDRXNqmYiqp1goBpTh24+ZQQSlijxJfnxPW5im/SKs94vUuRZRBi8cuVjkx0Ie5VndZb5UreLO73
NojOeNsT55sGs8KrMJNEGS+uRi2xPx0G2b2JTIsXFljHpRicdjH5zR6bYzFY9jA3LXGKWt3v7Xsc
lUlor8Rgra1VLGps9341NiucMc2kWN/vDToSby0pIfG/EI3YsJFhjVZYuq0Ny2lPrTdYS4wv8r0d
7VCfBDepmrWK3N0kxWpvSdk/U0XlHDI97ddFS/GmpPXdCXflDRhVh9ohKTDvfbXyHSeI/HjvaoEV
HHWSza6cqzi7s2NGaO5vQWt2J/EZaQmojf1zsLLTfpZYaccSL7Cg7YbxzvMo/Kbq7UdKcOp7nvvq
AyoP45S4RrgOentb12NybozoqZEj74V6ZEA9uoLhHaSklzLCL4lY+//Qdl7LcSPL1n4iRMCb27Zk
N41IakSNbhAaB+89nv7/kM0hqJ6ZfWbHOf9NBSozq9Ci2qAyV641HcQLeADdjyr1TuItzPola4r+
UxC5xpfue1NlwY0eQhNVDkjQwc9ZQ91cocoWU+SEynqeTl4JJzKCx86flyh3TCcTmlJ9+yHgw6WZ
aejfTaQPAuvZpwnzi80/j4IsMN7RC74YvNue/LQ4yUyxBvMxRiJBZvGcFw8orv8qs5p/NO3bEUrR
I5Trc111Z3ekRie7xu0MzRbIlF1sK8bj5Ktvg6ncOsoQPK5mHvjLU+oHP0nQaodbU9uHE5XiK0cR
xCoCb3QLrMESQj6Cs47t3g3vt/N7DoxWrWk/0Q9/iIZ2+tmdbX83t4CaJy1X71WddBfY6Z0bc0YO
pzpEjIwmeBmqhQlEriA1d/l45/yGO7CAiE17v0qLDOLpnoaSK4cEi3folOCDl2afgBL20JCVIPd6
2bVp0BNroDmPO5qKSbBMc45UUfQ2wKeYn9JlkKvVscatjqu4fxGybj8DiE8QGOLG6zqZrjHrnf5F
yNVW69p/fJX/eLf1FawhV9s3yNu8vfx/vNO6zRpytc0a8t/9Pf5xm/98J1kmfw+tn6pDF0bPYlpf
xjr9x1v8Y8jquPqT//dbrf+Mq63+7pVehfzd3a5s/4ev9B+3+s+vFHqHmqdDo9hCEMKjXbR8DGX4
D/MPLkpRrEJV/W3VZd6ZCLLILpf5ZcGHZX97BzHKVh9XifVv49e7rjEqded5v3o+7vS/vT+HGY7e
gxnzdL7e8bLr5T7rfT9a/7f3vdzx479E7t7SA2FVA3rp73/99VVd2dbp9Qv9xyXi+PDS1y3Eky43
vbKJ41/Y/kXIf78VmPoOLl4kD8x4ah66MXT2NYh4BFiZokAOZYCZNyB3mILRQtmkcv2d4jaFfkwb
pBOb2uOJcnFL4DgFYOIAr0Ai29YnvWhHcyfuAMV4M/XuwfzSQSemfvbSc+XxFFjqpX7UJ9i9TYpK
6GxXW8oMQC9JTp8tEq7nYYSzfoO+IPVwRIrfLq1xTpStWGXQnbeFq+myelnno3KpbOsm/e5HaJCj
AGdt8yxLjtSkyEepWfEMKvPGrPL2AbKl/Fkh+3Jnee0n8UlUxScXcat63NEWnj9LmA7z6yYk2XKS
EIQ6eETKeTRlVwlIywIMlxlrm3Wjf3l39Gk+OZbuk0T9mzt7E8xLuv9LkBtk4BbCxRkkFjiwhWxR
5o7uhJDQeW/u1WG+h9imQkgxEoI+3GWZrJVB4rz3XawqQUbOpHlXK+loMeqYKoBcykCW0IlpncG1
DpegxHXvQV9Oxw9rQJ7+Gf7BCtdi6m5HQx02ShPmnDVN+6FHTO9BrtIm3fQ9SjRXdh6Ioh3Pp7yH
rhaMbXjXJwFsDX/uIREylBxvYYGy++Nqk6swdfob2iB/v7LLJmXjnutytk/iFJOTDodMnRZS58EC
M0md0FoGo4b93q69i12cYperdQBeZ59lOgsBnly6FFP8On5bK8saM/J3kVGjM51l4wEIANIk8ax7
G/j1mk/IbJMkQdZC4V0LhJq0nT0eYq9oPw2B2n6qtdI5Ob37WUyrHfqtz1BCu5w1CJUhA458sM2g
307LSrFd7iE7rUa5j+sE0+U+4lDL+SuMzg3KKrTpyhWkUE9v/bpXrbuQ8Hnl5uK7XEvPrnTvhu0E
2qHdeVV0H1LDPamtYaQw+VdZc1IqBUH4ja+o9Q/XLRLl6lbC/bbux3OrQQQZND3qNrHx1judKJ3n
kt2gjXodjLIZDxbZfDF9CLnuvBZ/ELu0Y38INRR/kOXSiA19wSbyu+gb2bsSkDGN0k3q2udwAUUg
bah+ywrYgYaKFof3iNDWNJSUh2yr316BfpIM8PlBjM4cFnf0v1okQHbFOzYITqMzYk5UjpYMIJ+U
54gq6lnyejI4EGjd2GnbX0jzyhm9Ho4U6XNLNewSB9Ri2MN60kAdVzZPC0PBIWrreBdaMTSmIAVz
4CBoLg++Vz+Vw1Q/iU1bbB1N3eG2IUd7kLm4r/YZ1fgRhZngtreb4a6n9/nOGxYaZZnHfmicXR3R
3mLMdxcHySfwAKPT/RIabUThXu+3qhKUu3WHLo/f9rqyIadunH394cpsq5FyVHSUhZefBvm5+PC7
cvm1oZto3pJD0D78wkjkf/hFuvzIDH6kbgNAT1s6/Jytr1AxzRAYg2y1QI26TiivMKTvVxNw+2az
zsXdD8llxZVdppyg+yPI/6/N0LlIWpmcdxWPJubMjJT7dcj95m1qBu2mAyZyJ06xX9b2dONsg7me
9+sysur+ri8rbQudEjytKDcjKQQ6faebRhQBAtYQjnOan40JltFTmzvDXR7nHEyjprqN57S6TYzU
VZ8Hi9yBiiTLVmLqJTCRVoVpEe7pqLqRh3wQkxsiIsnD6AA9SKOp2daD6Hgzj858w8+c9kgzq/4o
VxnE6vqMkO9q1y0QcpluwV1EqKcCqt1oY2kdHV42LX4Y14G0Hv8SUN+7SPGWysDijkwUnbX3u4mt
WW45FgolGe62voCwhjW8b9Bx/PGFhXlagY4xt3Sw6rdzGlVwfOSo8HUZRJUKwpI6XNRhlw2/uGgi
bGua+j/577GR4cxXsYPzteY2aRU+2IFGCaBrIEdLvYZ0Uh7cGPA1DRd3ZUdkJEE6vNkKGquKsUoP
suKyWPZBrJGkXhWi5LHsVcNjpu1kR3sMbyTkesmyN6210VlWiBf5uF2qO85oozK2qAc2aLfyX2f/
Zof0iWhJ9T20Y3g9rCZ9rOqkOY16iOA2fS6fJVboWn6MVfvZokwD9EHRkWVxNH6SpGeg0XuFZpiE
6dJQoKI1f/FKt4F4HRegg3hlbdFRh3yj4fXZZ2tSJ98gUKbTPGySga/AT61T8VZQkFy8WVGeo9oE
0NRoxxiIB2TNKDVCVEIHz3K1OlZbuHhBcGhHO6ZbQeJkGFrnzUHvxm8zFb55GCiirgvkFlc7yS0m
2E424pDg9d7p8qJAXzX3FbAmwzGRrp2A40X2GP9MH5TXTurPAX8AioWRuQeAr/1cWRogq3J6mYqB
/jwlgdSsD6AMzlWH4qfq3wfprD5rEW/YZbnsmrd5fTuS7/13u/qocmujojjOlofHW2twraPm93Rm
g89C5Fzp7yI9Cl7RHrgNKrL9rRvPn4uq2I4LMRr9c8WDjjjLJliiaFrk2dlGW1e8HqIa/FPYUryy
JV15w514I1P9sGU+5RSK2cNti98oKaRUGLwCBL3TPatK0t52bmgfMhL2X5Q5epDf4TUiBfh5W0aO
dQgbC8UME3YqRFZnqzrKc/KM/PPZdPLt1bMyTZU8gc+qapyt+M37ZhNP1NQfPNPIz8/m8qhOwefG
KBq0qOFaMFIY2VOzOaFNrwwP71OKosG9DHPu3NIcXd7bigdWbXSLm0Zzo2cZPAAeZQIWT2ZwW+iI
ObZnozebBJ7lbDxm3dDzJcuCmc//s4PK2raNIu1YQEWXbKdWPZVt59xLyKT7w4Ptzsd1gY4q1A3f
oHTVywJfLaxta1XRJeZy3zl5LIsivGxiQO/4GE4UPuVVOMDwb7zKtzYSKwOo6XQHtmk4mMv2s+LC
vm0mwYuS7tQYbteia4aXKaj1bTRY4Y3YRhC3d6CifkMgbngRU1WYUAVl6r2zmAbQ6chq2zxFLtOS
Q9+zYX0Vn4SbyMVtvYyWnVb1zdOU+T/DHTKcPQSNz5M/gkKXSxn4eleU9rwGXEeh4/m2VGJk6hdt
UG1kDtVZtNetub/sucZkRTz523W17GvV09tmly1kXmbOZ3Wog+NViN2o/KIG3k+hVZvQJHvmye2V
COzgrHIpwzoXv0SK24Eq6y1S5vYaeXFJKAWJaasF8IxIkOwhV+stbWjsjO3f3k0iOaOGsA6CTFT1
Znx0IBjcIamZ7GXaeyG23hgfoVl3NgMcFIcrhz+k6A/F6e21vRhPYZlp5zqvU3sjm4zuiz6Vw0Og
By3gpMw5eJwsn2w1qzd+PQ+3MpUh6Vz0O/r4TmYV6rdPnTXu8iQMH4tl5plB8ERj5rqkgoXjvkNY
zp/Q+Nl6XQvLgJd912j/jrZwvMx8RHTI/mT5cuPRDIdDE2XglKoaavh2eKodNXyhEQBcpf8igxHb
LQgiyz+li81tAKrOM5z/4qVa3z3mgX6qTO9tgd4DYUDQlw85JlrRsr0z99DGLsvB3uZ3feH8scbT
Ggi8y26eJKDqq2kb9OF0I9O5LTvAaHa0lanipsZzXn7JkvTtbqi4VaQvbefWSNsE1E1hkLRxF7UM
uETRs0bVZwfFenEvtggN5ZGj/J9z89agUe5eDP6ySKJkKoMR2TE4miLYXTnWKRpa5iG0EI6uvxia
W96PkxE80VVMsQlW/q0F8HHXDs18oAofvvhuFD6pkbtBgS77i1fWmp23kdjUcIMXWU9z//V6iQgh
p71ErHd4v7841z0ABcPlCwjdsyL6A0I4vJI6gejfpnnn3lXaPZ0ZAUQC1vBr3cbBKV4w1huJ7uzI
2U6hMX6SoYU19b70m71et9On3KbJI4t9pHuWfyEU0z/7jVXfXWYuZbRGscZNIn+Od6+8uuxvvCkp
sQ9ru2UtmsLhS45Y4Q216oAOp5TWm6SsT8AF4ZYCAPs8hts0Wgr+i6VQY+9kj/kf4roELXrdaeVG
+3VNMBTpZuqDt33EAbnq/8d91nuP//Pr6fpZ3aIJX+2r1EKJs9GPPdost61v8LyV9r1xN1Vsw6NX
atylthGfRlqA88UhpkG8lxgJr2jK2WutRy/JskQiZW+ZKuOsAhEIIHxqk2rai1HclztK+EgT0p7m
K0TY3Sh5+5YuJ3A+m9I0pptubveqWUXmlqSGeYqqzAK6zXd+G/CTdydzT77fxU8uZ3L3ZdW2N2/P
Nf4Y3ZLlUx74gASPbpe6qEK2SOy829TFYUc1nTm1frHnMO+Yl8usmL/2ulXeynpZJQs03j473inQ
oizrxTH0mXtn65OCqORIPwdCZWAlqrv5XbfsaioOsU2wWiPfSGvt/xwrG6dR8N2xYUSr7ZdSMZSt
XJmAVi5X+WIrU8V6kat/Eec6rgIqmGSmm+6vuLFkqgPjVfIIwOw7Z5bY67APPvBopUALUjQvEwTq
7jUnKF/pNd6YZgbGeTQNAMzxi7GYkXVNEOklJSpTq6L1Ho4kBQDzXLzqGkl4skAQji7BPNFf9ph5
pvkUO+FLQLPSK0PCx9bkOQaFCxuhcfVYlM5z49v17YcpzSG3fQChyVFpvIs3gKzsKbZN6070SlBi
fbImozuLhIm/iJQ0kQILdhXpO0c0TMbYTu5Q+r0skFUyuEZ6WSozWT9aSbx3gNLsSrdKyXV207HQ
IuOppNFq35XkyUzLQtB4sfkKynVlYTeXEHFMbIAGtJefSn36vQss7URq2HiC1PSkxqF6r3Wti1L4
60Sv2FO7uKauVe41e7xpDceLtnyFTqdE0f+4RJo0a4FON4ut3HN9MWkA13cMLKYEw34We9p67bZC
4uN42Wp9MeKWFxg76eWFrNsVr5qXOLd5rAcQJnBiNJbzpBsp/Q1Qf/q2FI70m9WoTTO4WzkvSjiY
byIhrb/ErFusjtW2bjMv28x8TpErHr+QQnuloVL53BaTdSw6s7xpszr9rMxwlgF8/PXHgDFC8KIO
SMsIFdCk0idjQOQlZIBqaBs7u8o+Ts1lKsHileB1Kt6rtYUNPL0FY70dFr22LAEPNPruV/Ctmn8K
NOjSaeKB5asu0W8TsTZyu8a9RDcjUuS1MZyL9o+0sMxTCMXTmU5S/qsqpYRgRxkKVLAWq2tQVCIl
JN5pCZErGeqGJqmL53puR61xsvtfSw9a+1biZDuZk0TqaIVGLWsKoGsPkj6jDZrBmLVQuRkrEvYz
vyPb3kIO6480NbMzaOCS1GeUZecGRNQWHWBEOZdFjZt6+6jrIp6tckcx76tSpWt9mOgAXKSklims
UdOjF/pduHUQAxavpfb10wxV+T0NeK+cOouvXRbPG62I/NeuA46k9cX06leRtUFQL3/1ndTdFEXg
oaLQoIJr0bPbGXQ0UTbwTppjIPm29GmbcexfpppQPUBD82G6eiX4365N0yDaOgNH8nbp/jQ64DFG
jRR4FHnOvb2wnVA+A8U+UTM8D0G1F9sI5HJGe3dxL0uyvkBMctnBpKFr72l6vXdrpbyBPsXdJ7Tt
/qwn8ZeGFoMnta/0R/Qy043Y86w3d5kKjNxbQL20P/Nopn3156o98QdoUCrJkp/pbms2TeD5D2AB
5+dSaZ/EHuhZdUh90yIxxk2ipj10JnCiFp7N1+ibEcbjb8McIFfA19pTX7bzDeon1Y1qZsEzx0Ew
9HZu/xZ901v4TyQSerPpyY6hhXl7soZvks6nfAp3UFik9EClZI3qpYdPjLQapPtpctJ70HjOY16h
cKkEFr9m71dBTqpUbNH71eq9XMVjcd/lkGNFgf0U8vR6y3vReJCBJnbzwYp99WinRrGIVX90yHSK
/aeyzNxbiV0j4HknE2aBOe3T4Blyv/xFq9N476vA/ouGxrFYKcut1Tvpr+0Yb2dzGr8FcR3v5xpp
1zWiWUok/zFCeKLSONpmUTh9MwOFho8cqs0j7DYZnyJFDR/95QTShJ6zs9DC2tphG5KJlcOJsxxD
xO8H9DcokXX24AztkKXGIV4vdfnQIDA/KWVNU8hypvmwbNmbGvB4bur7NkqyX/WehK9ReeXzBDDx
dnAV/TDOpfKFDNYlwqDpZ5NNEA/ZMS1ROfVhbeFbR37uO6Vn7QyzbvsMj+L0APf5jZHzsrdqMRUH
tOuGncTKYKjpdyjsEIdcllddNNNTicIih9JPHC63/VxTlvQzc9dOzvi1bcjDFQbZkblpp58cPd9J
CzT0qByHkVPZSZezqzvaxrVt5PkQDExDrVdeIn+a9rDuFzadMtDiyhDaqnpSrGUAa57xLcIl2FpT
p6Wg+yXju5FKweKR8KWn/Z8u82CC5IV2WPpeq2l8ipbva8i+LGo4qcWxnsaF/PfZb/NDUwYTBK4M
M7jb84zcaOpOzo2YDAMWcfgrfwjJY2M8p1NobmZYOHbr2jVOroKkOcbvW12FJe6j4mkZ6upQrujx
rs2sXdva+SerTDlomkl8rHUUihs94qSppjTOd+p8a5n1L0OZeQe9V2ekCNAHTMaseRJb6/XzdhUO
/Eebuqylw4/W1DVG9krrZth26LftpPC4EkRfypYf6pgh6kUHfxh+kqrlxX3hjv7r9aW8aRoGTcKy
ZVd09qEvup/caAf55cbSx/R+mPo+3CcKrZ4ID15Pk6XLGLXU7A5tvqPM3kPb5XtMvsze7bKjzMQu
Ee/xYjdDvXl8j5dbSqj3za4gYCoX1moZitK3901fz5vVJlcLf+a9XnjQ2EqM5cJLSL/+27rWHWgK
ksghqYL7cUicfVEtwsLvMeuOLcRrR6pRv6F8YJ+qynq4/D1kCusVbdH8AdZ/EVW2S5iY3Nzh+/x9
6WUqnisbGd/vflBXG00f1H3T8s0m7AJlY/wGoL5/DIAWg2FFUHEhK2+CKkN9GZ5QiZJFTtDDvrB4
/7qobZL7t1KJFmnj3jNz2t3KZEJDKiimTVLaI0qozAPkcQ79RClRbMpi+xhI1/Web6tFPBWPuMkJ
a1QWyb+BvTYgHop/N6m83Sr5ZHySYW57Z+cMSMmvtpr2OkqIarDJctXkWNwHu2ERDpOBbDV8qzU5
73z0YXBchMNCOzEe6vGbBHwwd712gM4224pt3YOcHLinxnEue4jDzjXvXg941Fxu1b3fDxRQephn
E73MHx08c/xK6bW/XTevPD4Gpdnx5vP0GxiUoIRZaNUgNayfDL2gz9oxH5sckrVqGZYAMUmADLHz
0SShy0LAytZl4Y97rdv/uNdUtF+9KNZOrh5uHNtqnmWItcI8BprfvenatAWkSPrsmbfdImnT95n3
qc/CJUeFlswQDObRV4m+zElcUYvPtbdoh3acTwVHmevo9X6yQl32F9tkjt6nkf1l1pXaa5SFr2MS
OU/jwONelRjhrUyldcebnTNdaM299PBksYcUtnaWiQSFMNPTy2h+jsz2rdGHaP+Y9KCmaotmsG2H
dN5Oa/jkyApZSwfy263WrZZbOSRx7yVMa4vwya/p81v2UOm8uhu4TeYtlS3Vz9EDDwFZgNP/FGY9
qrnpdBaTDCWsTkdnTnTIHAkj8wjSIiZOtbrpnChOdapGM3aqg1b09o0cJRL5iZNLGeBw9Hetpmkb
OaaITY4lcrXa1hVXNtnApOq3Ud2i24c0gAIZghbsA2kYzaLOba2mKDEsdGK0u74RhhVTvbcsHYrM
HnHBg0L/5KFeCqRzUmYH2gySQ7VUU1fvFOi/jhoIGkp60ZY+JWd/BZOXqXhLSo4X7wqTFzg9Vdrw
svbKcdlq8SYz72S0Dclu0UWEptGXuYSpy9dg9Hd7zfrid/o3BJnyR3F2rb6BJE//XGUos056eBRz
mCHEZwz04Y56ZH8ZC7W5zdUy2YnXChplH3gxdbTlBr5Tvd3gsuXoXN2AYuKHG0Ru4x6gMgX1SptL
e2eFyZYpaReZZhaAvknTt2nSn5Qpd+86f4p2jRVFv1Q0csw6/KcIwZmHQS9sSC2K5KdRqZ8kAACl
A9lFYDyuK5EHDH+pNA7Bnm9+TefMOiDuwtvKgrU+HTP4YSLedv0CdlkHseUIr0Bvmx9XuxfVw6EC
KEmeC3Gwq6UyVQRMuaylTxe9qPeNp+c44s1kdUFdbrpFn0IGu+hIVMllHQPBapdhdYttmoNwNw8k
gsRxvcVln7KmUEwWemfotX23DkPXN6e+BLr0bg9AI90ZI0R7uz8vaTns5+ZDTNFG4zFpvV9EeRiu
ZP2+Vi4qxRfhYXtRgxZ7lR0lSCxyJYrQCEXr9zzbrOYAQUk47Siy/rDph/1W+w+bBghi9XkTuc5W
p3NqOVPIAcTyXfs4jsm3yxFlscvV1fmDRuGviH6Bp10iwJfphygeyRYv0zXWWXarwujb5QQk3st5
pq+GHQAn9xwbWUVKJ69fmpQGPlWZaUbJKgce4cr5PNl0pkNY8wcSdu5PGt+f5PA0/26O6/qsGwAh
0S8yXvibD5tQadXflPZRdL6WNValv63xNcW/a4KoPs9JgeT6MG2nrOBUTEb7W8v386aHxOWxbnro
PNSA01eYzd8aB+4H+CKnbdrA5egMU7GjohI/Aj0eb213Uo660xRPruZVnHzowzI86JYX8rApGj6N
faN/vVqktbUC26pZPLU1vAfupDu35uBNGaoTPEDSH1Q7h8TKjS9JPT6kk5v+mhgJnZQ8vT3Dr1nT
Y0pEqKjGl3roHyR/9ncR73v8YwRNbIiz0wW8c7vkJ3gpsk8CdOj2KtWtL9bU1DSAhZ8FUFGEqn0a
4di6wByy0gDqiRrGwRhhr+rg2z2WRt5vC7TeT4KEiPPosqmsb3ey6QRaUjYVDAWNnc5l005D1D1G
tARoMY8pqjN8CtQqv0PbgBMI4mSXKT30zZPwxmqYyJ3AsLKYxL6Y6ljN72SL933EhKDn1okVjT8z
9P02oEcaryD5CO5mW08em0VIrwvD/NduOae3nvcNsWN/l3LQukRYrdpvQkA6Hki7g93ENFC951Oh
A2geizLVcCAjN0n+dDVa8GAjc6lwdJHVFG2qjQ7nw/KDHNi7YpxJr01Z9piVcInWC99bV8UjgKq/
Ompb4SyxOAIyapcVSe/xLl4cQVyad7oBD/H9SKoqKxq1eXnL7wyGkx1GCtSid7fz+0n93iavKIXC
QdSH6jbypvlBA990RwM7FGFvAXkf7etUAc+nxO5xaruDpbbO2Z58y9mRLkkOOUSKoIy06OKOFN05
R/x7oB9CrzKl9e421Wlil38ZMOu9Afr/tRth+ljtcOPszTQJX/8m3l7seuQVIBsbuMgK6D3SpOZT
uuQkZa66Qb2hbGwhaEfuwiu1cWPaWYtkbGW8NlRe6pYkJMmBh7Duyo2wbE5uAqWVAt+hTE3b/M+L
Ks0EnJdP9ySpCuhvl0GBpxJ4IfoZ7fynbXHEyJShCDMAe1LRQYfduNTc6i5upukpXIZ8tPZNWcDu
vsxkAPBvRg0PnYvFyzr1saNWLDMoHeHjANmHJHJwXk3xWGfnoVd/FpMMducVt66qt5eVTVSHt3lt
/Y5ET3eG+xMZo25MesRBi24LEbpFjWkoybcvRvFIpFxdwmVuBtnveaqq4GWS8Y4jk7av5n7YCNZS
G+i+4bkcj8wlRq5kgCUN3oLkbjVD3xt3m7Lr3hbUDRLb1aw+JrqDlJHSeg7fyYrOX66r/f1UBe4u
Tozpc9OH5FEt70lXwXKFYwl7qK0pZ3HOg6rSUInQunhd16puEK32t+J1+am5tyfnO53F02cLLugX
5ACKuq67bVErj9UAt5hEFhbd2dWUq7eyj17z0WmsYdqLV2+64aTR7wobJq8IHEf8KdbLk2wrESAh
IexTqmeZRTlElBw5qzvZjZxVB4l9NUGjZaM3aqKHZ2k9x7A51H/yaWal4BFBE4US6c3AG/nWgEb3
nq5svprroPxcQY6xUQeU2Qr+aD4JnwC5oGanBvF40wU5gIsldcpxWttGUVjBisc004vQ2IBmSO75
UYKvpTRptlFMZxe3sbZN/eyHwNBBBMCvsoOaV6gAW1TflKUE58/WCNx72Hr92D6ISZx2A4GN6pnD
QSLEYXcQOcl6sa2baFYHRjfrHsSuNsqAJA2aWfTra3d1V+U3Zeg/+bNiQv0llFZBpkNkpcGROvvx
rxm/5ZCrLJ6w8bhECyY52GgHb8QIdzPhcnkJhboy33cdZSnkqXee9xoW7fS4pgAmxaQtwI+UG0kc
iCNqzBEh7Kbe8QVrfBJHqjfUvAvtFYKM9OQURc4Xn6cfzazzHsoWXYPMihBU8Od5q9ZO/NoObrFx
5sz/XrnVwzCQkN+M87eSAx9/1aKlg6Svfk/M7Is1JPm3TuG/lv7l6SfOA9kOiG/z1PUFCQHT0u7d
cJxvpsDpTpXqDajy6n+5czGaH+9sLXdWwvKhnAryLEX6jaL9xzv3XfIlLjN1G+dmj/R3foDEDDbu
2VSOZjEp342B97nXJTpk2LW7h+Lfu6Pnvz9RR0dUcIjVTwmEZlunqcqvVtO9LqBt1v8BtRGVzjn5
rmiK+hr0TrLT+dB/ClJfOdK/HZ+iJG7uxzae95Y3F5+d0IcwOjS1XxDSeHsZGi9D8YPgl84gCXj1
MqbZ+8vLiEy3+OFl1DzY3Bs8J2+7kc9zNSBfQREi+wwVbPFktHytLDPTUxnA8uXOlD+IiaetZuc1
RneUqSwPZ7BKMm2N8bKcvm6n2S5LaQygxxxSZGc2o11vhBYC8Vr2xFELYEJrvaAnYL30wZKEQQTp
LLY6CBbU78J1BcnxCwij7Mn235YjCUY9MbLIJpidete15tvQLFcJ8Hdb6UGXLjM76mdyK6lB4nTx
QM6Dao+m3qqwVO5EsMHUyC5QApnvYINFU0/9VcyoiyIVs0SJTo1E5fM03ZWV+sRzi7+NyhI+zGkw
67t+YVCRQW/7nudjyKAj6B9vVwfSCESr79HTWO+L1r9BrrPbGuTPbqV4lyZwX8Ew4UKGCs5avHBe
e7dS+Mv0GTleF3pZ2/f3F+DAPIThxvcH91hEWm3sRPxdW4xoKrhHEXYXsXi5Eq8Oi9umXbxVC3am
G1pU1yEJe5xD47MuLLXLbLLVz0JhK75ltvqWSPU98sd1CAxfIkujNmgkAxbmD9a0T1o4lOQR8PI0
KMYxKtEJWR4WpVQuwyXabA26fCnNr4M3KdN+Knn6HUL7JjYVA5BCNH0D2LUrUy95naK6pNUPu3DT
JpEHk0WVXuzutDCMuf70bbGv8Zpu/s7j28B3GLmXcWFsl6FNdLpFhi4i3YZt9QZLXOa0M2AHOS3m
aRY+BBo/XG070GmxlHk8zw92o5HpJ6nuOMWneZ6a16uowYmX2uIp5QT/pPCf1hk2hQs3csydm4cU
OBdh1sFoxqdq4r9Uyhq9zplNymujoThPqakaL7Ds7BV+b9BMsbo7JeW8Jko1eqrxOKeHNBEtOjbI
vuRA08PmLN42tU4TtBXPQRCasoeYe6RF78KMPWRLgzwYeKQk22RhkaBg1YUv5VRV0O8AVKqMKHwp
IO6HrMXdziPss9vK6NE09H3nUJn2mzfhWC1LxfR365cIcTo02O0tNGm8els7bbn8U5oLgblTmNUd
/5TmwlmuWmF9J955qYyLl+o4wUvdfPXKp0mmoaN/XPt3wfJZ41stuRvOeeSM29z2lM9KMP3lahr1
N9vwfnUVp8RouY9NPR6bPDHO4ehCurO8acFBPE/lOL1YfWucy25KUTXkzVlD921wevlglzez/2f8
EMMFOvfFYKv70nZIEEFicp6bUD9PemvvkIQ3NmJbHX83JZegVxtZt7qNfLZ3bYhC9pVDW/ZP+cXd
ta6BxJeihY8yZEX6mf5VB8Tjnya5gtfN28Ipn+4L0csUYxk30KbYLhRoP0ZHIWD31P5lNRtTEK13
yJzi7Q6OBXZrYY3ztnoQpntZsQbbSvYSDNmtosCySfdSvKmyMT60qHyiJefqt+2sVg/qUqpVwsw7
qx0Qg6XSyy9t89x4ULwZVoVu6xIhjqwxbzV6yC6LaC/udg3iZpM2+w/IkbYbJfXKn9uScqSlZ+E5
8/vyFT2yi72eUClCkMjcV0ld/VzyrKppRfFs5D5sRdkE0nix98tyOqCCdXmF5OpLYHdfELkodmjv
JS+DSrpFrsQ2LLZpscnV/02cUpBeyFWoy8cx1LaeMUO3v3yjWce5n9qvph5O50kFsyzWJM207Tjw
jVKGBvoV+26GBNtDhEeBIO9QN7F2FKGL2TEeLK1Qn5NsTD5Fjf6bmCXKjVz1mJvm9HWJUj3naGTg
YQrFfOFZk25miy8B6vHWi9iKMNyNNDk+GRb6JDFCzTsH1PVRImSBOZHuXARgX8S2LOht2FsveQBX
DyJAfMke1u7wFbh0fev3tb4Pl9SXg91qrY/2gmPRtyX+7+zDnKI+W/mbcAy7hyQf3EOi98W+yMPs
J2gMjRt0Kb1t6LfZT0NY07TsBM5G8ZjGs09SYtE5kmDNgM+nz4YHcSZlPD8nkJAFPDoN6GztsqDQ
P+vdED0NTjvc9IntqqTh7PZU8mOZbgYt8G9N46hZTdP/P9a+rLlSXWn2FxHBPLyy5tlD2273C9Ej
8yiEBL/+pgq38e7d55z4Iu4LgUolsby8AKkqK/MHdWg16K5OpSn74+wO2T7ozUCECmCsFiwsUyOv
dlrzl37tSlu86BrrITglC6iZoBk3XDFMapCBVU2okjYQV0ApCzVLCQWz2BGPyEwH9z53L2TGtwuG
ohgg9ybvMKUPFbQSQjB76vWM8Utkj/02L7C/W163iI4UY5giQgItgA+vYXrbLi/fSG5UUe8HB+pL
SIEFnRNkXuZ3NQ00EYNOQYZ0tsHujj2kIbaDyrKVXPYP6RRte57ENzJx3YfecdL9oD4yLYMW2z8H
9XJqTwYXP8j//zoo5UCLge0BH40zH3FST96CLAbUo2HCar+NXXzSMqw2H6uorz9VefTLUKuu1uvS
0Mdi8gI6QWtuuv9sUu/ijIgVuyxNkaPizCjidh1oh8hWlcXS8qc7tGKqMx7+2rK8qgpF4bYPgISY
K6dMzHvfNMYtZKW7M4jghqNgEMsJPJ/dEF+21hoAE09TCyGNsW67b36bHJgBvG1YA84NkgIIhZbW
NyjvJJ9d0zNXOdJt85SDpmgfveptSjEBsMSF8zYlSsrPMX67ac/EZ602B1Az4mxEDV4InQPxuWK4
Jp0JZfurX21NoIkNQFi6kn2ZbEkbLEJY5eJ6oLhoQZy8oWbHOwiFQ5GTlMJIM6wpTe/ybidpMRcB
DLyM8wxrwYtfQTY4xIkd4f0TQqpjPvnY9V98dAB+jsOUWtuYW3ydTF50SINg/OxBzpqLunlmRp1d
CjBEhxK6Hp/JLYXS4wEcwdDZtL2wMYdgn+VmtEtQrLhGYbK9SUWD/3VTTHxt1QV0P6g99jYHrYht
byREhaAL6k4bS/d2wDL9iJwxPhBvPUBX/Y3O3u2LieyTY8z+RHFPJkcBRiTseKvGB7KTiTr/p/2P
+fEb//B5/jk/fc6AEB3vcwvT2Qaoatsamgu18PfDACLb0eQ3XuXgfW+Fj9RFlX3rLC/KN8C2I/7T
cZCMqAGzjzVlEHrJPKjCZHhK/3uqxfI+3Tw8A6WvK0sohCs1BLt21K+INavA8Ist2Ug7gYP59CoK
PbQGE7zYeJVadmwckBrVZ9yY8As7dJjPLx5Y5p/S1np7AWfNm9sMI1NuQV/zC1hD3Kf8t9vUy3/N
9k83Gl5HMf7FLn791oSNMRSYbn3jQJPear37lKX2PdCeAvXD+KHX+rnowWxBnsy2+r3rWj64Ek1s
SpR/N6WgOkw6cN2Sz6g5btgxoOlM5FhmH3UFsC87H66gr2f3QkTTGbQRd+RN08oAzy1rTg7pTB6l
B9SKHWnlvoAO5rPeICUReVF8oSao/nZd2aePGhTpHsvRWo+qxjUvLBNVT6wOqTlNhrUHGbM+9xYy
ARBGVtWeemnKBIIbF2qqKccCnHw0ZQV6nYLH/cWJI9CiaAGCFcnKpLiJOrCuBEwccnBniqXwuJmg
iZfGW2oaeSJOpg7NoqFNqk8x8kaPdjGHUsiha0H5vAxnrNVXgcc3Rm9BpTDOgnvZolTNVGqhjRhA
O+H1ABrzAewP//YQfn/qJF71f3gAOYWwuEp5/GUOD/v3tUwt6MNjzVKaGyBxEFJxLRvHSdHuD5m2
JSL92Tb3g1QfJPttBxZYp9KMndPayEqYYDVFRXB79qiJlMncJIQNYWoS4cymBVPzPojQOuT1bqIW
ub4PNFGOcE5ilFJnZn3jRX6C/KD3CGiw9+iZ5jPKuLoLSGI9SJa3/gbxbbmhzt7TgsuIkFWvOslU
VcW19goTrLQYnadOtkFJfbel4b7ODOxEu2/zaDUIUho7wPvTOzLp/oBFFYifd/QJ5ODzUwI94JB6
aQ4TObhKN4d7MolGQwWR8PI9fQSoa7dHx3R1AEB+fyIw+0D1S3sgS6+XUH2avkVZOhwoAMdAkLub
Wt7MATyRWv0VL9p76qQfGbKxEH3Pknv6gSV5j7KPfw5nZdOsE9cEfXOV+4cU7wFgd/1DH7TlJ8fM
qk8l1kmWzOUtbi38xh3TXjlmwvbUCYT0tLdAlLCiAe/D8bwqQeI6ehvfrbOrZT0SaMLES2gNSO8E
9h3w3ectksqdkOk30OB+dTn0fUA0EhzKBGqMXlEYXzCQ+mng2Gj+2skAmqnWmp6ZB0dB8A2tHfdI
ixsKesHukRd2wqjpiq0P1gIBGaTPPE8tsJ0WyGCozGKvpFyUHcha84P9n/7IGV7MoEv4AaXLEhDW
HEgFFfn7IwbYeGmzslIkNJaOD8HCjiKBngCrZpXiGT4MNbg0RHQPFa/o3jWQZcHyONgNkLG9B0cA
Yv4uSr+EH5zJw4wy407yr9PoONmqCBJX0Yf/jDzhZitHsQN3akrypTloSqftoNmnrtAOJoK3HOrd
0YCiN7Wzw3PJhYxf3B+o2Zn6OgEr7FOKnQeWLf92o1fF4EBBOyj7v7q1ajYCMr+7qX3MPBvZ6aIa
t9lyUZqND2BUHnIB4ASEyXb9lOcn6IIVp9LQ7N0IFMItETVg7LXhP/IIoevWdOpXM01e00Q0P9sM
ene5J5PQkoBAd0n9kwft66gl1WvZVhmkcXLvcTRxMzdaUtwgUPF2ldaQH6/i2mm2QR6sA/3xl9bS
31hjoDQtTsBsEUfMBzO0IWdamb/ZaJCi4PBjAxIbgb8pEHt7hEhMfXSQsoEwj2M/ki1mn3thDw/C
wOsgcCA73E3gwlr8IX0FSCPTsUrtjO5+PrwM/QTR0tq+c0bpHi21WHWB3dga+ZghjT2xG5LtEmjX
fxpn8XgyWsoz29hHyXz/R53rZx0sJ8uJ5xqzJfh98g+fOgvG57Rvv9AamVbLtFAeB4jNs0g/kF0E
/i2xfGAfiumVx5AdWMK7FAZWdtuE2LntxluqPBjFcxNDqQJSEcY6RZ4RknPZdLUipq/IwQme8761
V0mFYvWOxcWKTXq8nVLHvmpA3M4HIzCTc8DszVBGCG9RB7kIyC2tKtxkW7INqP9b604aQ5iOs9sg
QBfSO7nc1hXD99fWGgKQbDxi0Th+BnuuB4lKRzty1TTNbRtI76UBLc3J8aHelyjtaKOcvBVnoPCf
PK0CE1bzsxkt7Ys68fPm7cQAP27OIAjiGMguVkZhPLd+368TzuybMKAtkHdpeUTCAIwO0RRsGhOq
CJkRVauiAflObE8dfoE44z7Q3gDyoK0bSPplUjc2/9mHHOmQZWA7SZT3MhmdJeXXquoDbLesM205
hzqZ7kxtOpMMWZ6Z453qox0m9XUmfi1qc/re99/GgQ8FLPfS/tJBliEE8VHymFiRvx19YGwEaAwv
ZhakG94y47nW+NeyltFPMwUPHlZ130H3bIVSDdLM34MAvpUXFPRkYNbU9OdJynkQZFXnQV2NgBbg
Jlo05Ke0dbRVMYlshZhTfoojCZJ26umjbHw7pa4p1xFAccrpaEkk0CpVVllrKARPDQivQwssPQcR
GDS0knUPmp01q7phyZexFDfPQa1XOIivA/P7nyiZ+pX4jv/sFRZ4mH1p33JPz6H7xJIjvtnmko+W
uWG27z2aGXtJo3g3qfwRHUQ9BsDWJKgbp3ZhIV2cO/JoUAbqg897d+In45FavQ7F+X4Mph1BgmoJ
nfKhQ0RvRggp+BAoWf5uYy4YKEiUmpzJT76PJdQRzUd+/3E+cHvFFz/vz+DfQHmK7mnrJcIy2Pon
sKQDc6OCNJUNUGDtuKAqU+hodaBBEbSdNottyoKroX1pse0+pn7QYJesaxLfYbyem1KU7m0UZYbK
3TRAuADESak6UAeY7KLQcqpk98Ebq+V1NxbDZXF2PEXsnTePH9wg5J5upFN24AJ/AUFMcGF141hh
j3jAIbCil8Y0o+vIsG9ZA36/dS2Qj80uqLmawiyNNDxdxnINPBFEDZbnkzSLBmTWG3ow9WS3R25f
q6Iv10I5U09UIAMX6gwAwYzNzn88/Gj20rQMkC2iLF2xHbqKHjE2K9Rl0qlOxIdLFxmFkdlA9QGb
oYaQBt4Hv2Qw6mRNjk5qoDzIajzrYNpits0zWGOz7yDTZidh2ZSQmzAM+y7Np3bvpH1xqCxnvE0Q
goRGXNa+Ssg9elqs/fRFu3dr0/vSe6Vc0aDSzdq9KAwwjwR8vFmYch5U6u6Fngh21e8RI3LnQRFw
bXdBNm5MKPSFpapUcFWlAh0a2a4QtAouli0M4GrU1h5cGwnor1B6AELGNz/smsBcwpoWeHOEfML3
wXqdih300SBvjHTODZhheStz0V5MFwr1zCxdiO+AR0VPu/FYB/o9tVxlojPwlhR77qryBDWUJqGO
Sovzrd4AfudFXfU2S1AU/drkiKSmhh+lm8rGRlPmJggJl0sht4RPAwTNnmaTY7aPsoxdGUgVNr4v
0g3dUbW6rfS0eoSSm3mmVhcF/aVqOXj/0EeHoNXFxgXiYpPVwZsNlav3Ua35872Iqtrq0kzWjfzp
VgR5PNvEiWg3y0QiYncWZIsvNA+Cw6DfGL0MQSZQqjSK/8rI019MZN6dM0C8m0VgrSc7cx1vZXSG
eeriSj6ZWbLrR994LYQBJeuqG3fkliOFXhjY2HfTYB7/07STqTWhK0DDRdOWkaiOFsECO41be1QN
RpvSmfotsZBRM0Ns/UMzUU2iLNO7NtosvZFAUEKvfsV4LTwN0BQ6shx/JTXtBNHy2vVRiKB6M0dx
RCYNcImqqWfAHjJF009NpAzSS970+dyMR6Ff4kb7Oc+EjMc1i6uv1IqZ41yHXn/2pml66ivW3zTo
iFFfYljJXVcEV+qTQC7edaMFzgBcEYwa7T0WWPsIBCtPqTZpwBSNW+orB9N4cEEYSOO4w7vHsU9X
1NdMcfrJLX81+OXtRAasO4+q4VGUVQ5armI4uYrcCbBha5+ZdgMtHfBFzS6opmktx7mnVlYVJjCA
qbGl5mDI+lrlwZVaNKjCAj1EgGA4UZOm9Hx+7+XZp1HRnhRDlz9oKmpbNYm9wwJjgNxN0hwkavev
5IKkTHKFBsVhGdCXTN+hEAAICjUJHXiZsnmSuGyHgwXocgiGiQCp7MYNszYAmrmxbS00NSeByBYL
1jaforumqKM7VEsW+xTyRqFOPq2JMruq4VfqpQM5j8cqiN272Snv8HDp8BuY580DMCXpTh7vl0HL
tSp1GSMDhW2QV84aBVfAkASxbp4cfDnva4FSpEBrU/vD21+mY7HhHoLgTa/vMl4MexfVQo9x4vxI
sqn8XukBMgde/VSCLu1vDnnnPQVj3cwOePEO+2bEpkvNUGCz9OCBRyZMXWjaV0bcXLxCs15Mtp2i
Mn1pWtleZRoDp63MvBLJLgdwfItklPWyDHprYrWeIZI1TfVpfjNKM8A9kiY1yvsgj/ThwCMA3pJh
hMovOjr1bqUzyLx7V2x4UksGa7IEpol1Tl7Xu6iooIbn2AFkXQu2cZiZPbESS8G0j/sfNWJVmmnb
vxjSWI03Zq9Oj6BGAXw2dtoc20Msv49G06HYTg2PIHYzD598vXtCymPYZAVW+53CQrgKH8E6G69L
j1+p5elgU5j6nK2M0QC+Q/VyX7z1xjHK5VunBmJKDX0fH/iy2uoBGExTUFgjFoBC+EHVqBQWaFVw
gzwib++DKwp7gcEz9S9cfKL+CNxua9MKphMNLNTAnopbJvmpLdLx6Kmyirb3q6ujzqgZuxHu02g4
GxO0tsHCAX7GthZnciOPSYvrXc9BFnsA+IivfKdskfEctbk2ICqyOkwNXdwZg99cgX3RgGZF6tQV
TY3fZ6PESX+PsOI8uAchIDjMC/u7x3x2opcT79LgChm0XZ/gTb/qzHjYgkmvWy9LPTXAFUV/IpMA
Td9W9y2ApBEeZZkrv0RFcwDxjvbTcIwzhEunVwZmgZWHev8beLO0vcP1YY/yUqA21SDPQd1ipreH
SSb1bYrsKszHKrkUquI0TwGPFpAEmlvvdoc5FVuXojxWFrgUF5IZwEKh66NxD+yqenWkjgI/r01d
2MjxmxGUXLk+XlowpL3wX40w+EtsyhgcuWBFC9rAemHg/9pmhpBbcgJr69sY023tF+O7HRd70Vbp
PW+t5NEsLQDjCx30VV2WPhas7s544rxS55QkzQUU1ZdKusXZGvNiDWVcCCyqZsDxBgzplA6RluER
pnpGmaPHg3CnEupxN2QcnG+AxBX39ui11wL40bAfAv1z0kltXbdmdaBmjowF1DHFU26oLRhwtmEC
ZpjPUdZKYCt0/+AlfnZC1am7wnIo5Dljz1MZJxddGwMQ6AIGACHZfq3VfnysVVO5MeWmx21yQbwS
mmhxh2QYUFhrUNkkR2q+uxlqNoDFwI1GoIKp+4bKDjBsNfXXwEVMXUXMM70TQFpx/yqDqj6jIs5d
v3sgJYESgEyIlas8oh6U8uQBTaL6a9y+zUEeGhTnwEUEjmQ8kPSHHsm0zdSiBkTWrfGAUnrjoWDB
tkOU8kYeZZpZQBwEMkR0Cjy7XuZOIZ4244GcbQuF2WzsgLnCUBrRqTkRjuw2di2mctW42lYOzqsJ
Ta1DDjqmsFfMMM4UNSdqQqTGenI4e2vGcky3KUqV17Jl7r6pIBhGe3UXf/We1SJd00aeeqlJu/XF
2e5FdEJQJwspq9XbPaiCs2rYpp2vAaRc8iOzLf+kA7U1Z8fyCJRcEhlWGkB2Sp11o0x3IzBA80zL
gD/nRKQIqoTrPMGyxywAdEvKIb8LcrzR5OTdt1EFEzAEJ2n6XxbTkLmQRLBLsYr7gmcrLynZOtP6
fDu3m3hSnOWpdZjbRoSXb1tXV5qiLt38bpQc+0M1GHi7ef4CJbYgqZPHIj2VscjPWO28HSY/A9jn
z3ZSN2Be705kpxF9FFigUdWJasa6egpsPg0RBIM91FJakWaGZHNUB/799aoCKGqz0IDQGcLoSKMC
aZek5ePkjM4nyQCTGdMbB+XcJ7JY2nQAfQS/Y8o0WHobZg33TuRRISOx7hiU0Dqtc7GiQqkka8Eh
RUMTSMkeUYwVhNRESaxx/R9X8qyW36WAuHTIwge8cFApPbXlqVeHVFpo8zEpgRmayhOdUXdtcwly
YkuCt/F9TEzu1E+ezdSAz+fPU+rXuqHdQEor3dlFnK9JN/xQquqwBr+Ttdnp4sIBwL84RZGvC920
TtKtf7Io52dD8LdDnNn8TDbXB7+eYxcn6pyUBwdbA+Jo7y7UI1FBB0pn8KqV2v2SppoGLznpY/vK
3ivLbaQZyERpKjpoPSgqlRe1yJUGTkk/D5wzWr/nWqb/51xkf7/iMpf5+4o0s1lV1gm12Hh84mHU
5qi8JQSv/97Edsd8yno8VpZeLCc+NqkXCfGkMLuL7WjiIk0WHfBqO/ZmBsQO2eZTHwCVQ2YYR7LR
oXIb1DOrA8oMQFL6kvTYQYC3i3njkwb4vZ9pL03f1t8qy3/x8UP4Biro+QR40vnkH116JL1nSGUc
VXelRv6PKf6/+0ACDFVe4O/eONxxzq107ZCIHsqkSLYddGpndgjLg7JL0+jOtcef/Gz6n9LJtF7+
NijyzW5mh/j3IJk11kts2elZVCi+5KUm7+jQp14BrczVYpkQiLtzU7UgzxMl+qorNsuqMXZGij2q
K4zxw9CCr7SoraN5ysEAV4cuVVBCXUHF9O7aKDF2eQQiWLLZyFCGXe9VoAatms2AmvpD5LHiedSm
XdWaALUqu27lwWIXcf1m98DYdmiBr3t2auwh3+2L/z/tdYv6NcpezYkvlb0C5SU0mcc5WdaCtvbM
g+7Tkj8rBrPdDY4vV0v+TCCFiShs6m+XpBi349cituWJTLM9WdURKsoo5zZpUX5OrObTcmmOB86u
bZNxtUzTRcPHqaljNIp5appIB5XzHXfN1WSgQpC5EwKDBSAp16Jx3ZXWsRJ1ADK6zj14Qo0H1LU8
lcpGfp0ZQUERCJIdzTCPpQneZxFg90FBk5r0/YDl6TzTYlrmbNN8h/eNd6JO4MAeMqfg5wFl/GtZ
elhxq4XMvPLAi68ZbaRmlckHz/S+LkZQdakmLVecKkauTUT5iWyuD4IDgMJv1Dm7qXldpMK3i60y
fy3TaqP/cVoaFGgIZmWC5dhHYRlE0w5gtKZOOvTv00YMW4WxwapK9ppzaHqs7Gg948fAQVCT1jPU
dP1BoBAJqYmlSb2oZcP9kp/9GLueARXEu0hOX4MeW6LY04czCMWxxqO2p4x0Roc0qiARm3c7GhqB
ZR2vDTWE2ssMUQ2Cf2voHv6wzzN/uMhYBGno+ZXYIsQxHKQXP5r2oH/xIMQaRE76veTZsOpk5l8h
AdyfQeOBcsKxDr4a7YUcHKgSr2oPnPKtbJpLBR2RNXW4OwsaU9+g7Nyu3VaklyCJy2syAXuA1Fb6
3TU/DY0xfbVQlL6Gjm2lls3RDilixB4YhDvxzh2/lLrNwjS34ruqcu0rdWALgNoK1aGhxG7uaDTw
L0cm6ihke/SMBNSKjoJASSYeyCZ6Byi7cRgfWkQGt1asiVtUJObN6PR7pha1GVJJ1BK9lmw1MOZD
ERgij7HnmUdEVQ5U1LIUulAT6s7OEeTncyf5k50OI1JLRyd193/a1bRgh9aOtdHvP/grO10gn7Tk
hIKcufOP4ajeRf5YF/PHW+ptyA2QyOo0NcVumdYEpv6S+WLVakxeXBcJHQlM/m2I8LpGoVn6wPIA
sN8aig2yC6qVYRvNi8c6lPGJrvji+0ABCFF9D3KQJ1Uu/8Xtap3npQf90AckgzLsUgq2agIr+oXU
GWDcRf5Npj9Qo9c+2ZyPmwSPxnOrV/XJQHZ1O/k2FpUgHwjj0u+/W2a80qai/AUO7mfujPZLoEkE
9xF5v7qarh+giqrtPOzJ7rPKH1ai140voz0chGsUv3RvOvIxaL8AtAmBLrAfepyFiRimR92ssl1k
t/mx9Vh+s/0kXhvBIL4ASb8bm7z4qY/JZ15k4/Mg5Ijdp1GdA4PbZ9zZ9cYbvPrF4wgHKlernw6p
5yentkudVRNnHBTYDjulvjE99sx4BE+H8wUazVBziuz+DP2w5gE0bd/Ijj8GUZmhFZcKtHX3HUsA
pE79tRaguA4EmPFVK6v00hoJNvuWNXzrnI2bpdV3gGsgk6UcTOaOO9RQJpvMzKs7FL9Ud3WEAi8E
HBrE653yzoD2mh82JT7xVNzIhBouDZlpEVhJKLV6H2t9thUK9IF/tXZv+kUaImwsjpZ6780dEaoF
pqi+o1biRvWlNJPLMqio8dYfkxQknu8TVUgYr3EzZVuNICJYUL9NTD5eYrCw9LvvRPY2KT7OJufj
qS/DylGUbzPx23wkHzp8aDcynk4MWFdu+EdI2ISOCxaPurCuM2ZhgjQGggPZljAOcWWyCwo0nqmT
TG5iXExrePNnQLgjTRY7J63znRXRUdh197lObePBRNDs/Bf70FYf7ZnZf3YK9ubfAgC0IvYK/G4+
B1FmPsgY1VRzJKuKBvbG74okyNlzwQ1KmAQqVSvBv9B3PbgnIvsOX0z9NECSad+jhHvbj5bxecKD
N+Ze8g2vMNCnsFw7j9yZblCp9kGUgYJkNRI53fpJqpGsRmAodpt5JDk4EYrAaKQFRMWNZxAd936P
pGvqHiCKNNJJfP0zA/iIHLDSQ+1FvCnjzn4AQjzb4p8RnEWegm8Y4tV7i1kN8gKJBbVwrkOP2gK9
qmXm3yFdtB0bb4pRk5hswNFlfM9sVBYCMZs9O5Mu1oEpzFstYm03TEN/dNt+PCPPDvFxr24fWjzm
UZ43VK9YRnyKcoB7w+Rh4h0YwxqvUaoi9ivT9Gr1t882cetfny1u9A+fLdU0iOyq2i8q3UokK1fM
SvrjXJylmkDN90cq+2Km9oA6EnZoRJ6LEJFVUMhRuM7vvHZjpWAMmI0u0rYbXyZaiDR2hV1r720l
xMxWiYzwrZOR1Sne0bFznpSKl1SHiuvelsUQO/caubOkVx01QEIuwuXyQmd04FkNhrLIdddLR9tG
31KmR2HZeXJrZbF18L0mefBHVdI2guoXyJMzSjybF/IYbctEftN6QvWPWEGPPT5KPEqsJa3/IcY/
n5LTBCdKAXhZ6myFTLDtBxvdiOCu4/moQYmKTatgxcxifWj0QAYOgAV9ch1ApO18+kxukQ6aU6dp
EIEbsNdI076/9sptiFHLp4b/zU3izt9VgCJCxsrjT11Z7lDKjbwe7ryt6STTrlRNUTSrDLohL3nV
6sfcdCE7rk36q+7In2MW+HdINMsb2LRRsa78LSNwV4x7yFypaUte7ch/zLy3aWvEjfdTicp2UGuD
YXfrAzO2QnYxPdDWlpqNnmWHeeOrelGxkX5oIpaZHrJWRya6RXWpT8DVOHWG0DAGZxNUgX52CO2K
l8TgblGecfd2RajTnOIecZpiMvszikxAL1GCqPoMgc7I3MYNisprT4ot9dNB89KvmduYO1mZHDUs
OKRVPFxq1tYo5S8cMMj4rgzJmNbszcdyOV81jCH7q7ypg3uxBP8llBbyBslbaK3zCxcRwITQl1r1
NSQaRQ40P1L3OMXKq9+C8a0PfYQmZUjGTvXQmQ+kzKFuvdtibwwT1B9zL7fWRgOgocTKwMFr/MTo
RsMtlFz63MY9R6eJ/9hYRQaFM8TN6YAcVSEQ0v3d7sEvVIHXnywfRlJ7ylMDmuUrmmsZAyEhhOLV
wSw9a2PLwi2uoAfrtzq4wK+NEVkXnT8ZCu5FBzLT2ZQIa+VmY7VJsVLxsAeJ/PMUlytyyck2BlUH
/Z7E3iwzdKn+hN1JApo+n1ehBlWyY6AOdBbnTl+BScGFEfu5YEPWfupswHeVl+PZUDpn4558yGQ7
9e/RNOXSJh9q1nXp2KulxzW8em24EJTsBBJGokrfDhmikR3q5dEupN+CcCj+OdsK6iF3p/Pq7VBq
vygC+SFImacpVH4SkKf3QLOfsXf8GM38I7hJg30nftJS7RkoaOtiauAHFFYyQil+zC7tWFTgXuLa
PYrQzFXbJyZiPEUcgjGy+iHjfAOQYgXsRwrhGidKfvKs/VbHbv+5G5G319xEf8CCxwf3JNPxf6zz
A15aA1hwOlTze/nGxcsV94NT4bvIxHieTzWLa0ejw5qqyltUEqkeOrgCyKwRtHgSu8E+NVG0BzqM
VwAv7yHW2T36UxOcUSzYrciucZAv1l3S3vLImu4CR2L9ogYk4ApAxqh2Tjbqiz/5NeR0hV49xfXU
hRKMfGc6jEIrz7o6LDZqcsHZyinMbT0BEC4qdmFuXD8FQME+MD9a6WaXANey7tyqeHJkXz8h8gp4
Y8MfyDGuiytQUv6NWl3W/ZBVO86TQK8OtKpFgvtQzVmrDS0eROJAzWJypjWwQPaOmr3fID2IAPeW
mmMaMezGOn9tqYuCKzQ9ILthragXmXjt2Nagt6Be3x3SS99jhUq9ujS7G0IG99SJpWsaNs6o70tN
syawLecdCjK6Y4/FAUJJZR5d8NuKLnSmieYz+LLF3jRqZwrNNhoQgB/BBG+U2BiWUGZWZ3SIoQpw
jFIclubf/JZhNIJcaNjS/L9PtVzyj6n++ATLNf7wow6PCX4YjMcogciyBpWQOqTT5QDiD2ddW40M
IZRQnJYOLwUlfVuXv4dQe+n21YxLk87+vEDRIyNpeGA5/O/TJO37B6Or0CeZjctVyeh2rV2Hrm3c
TzzF3k19iGUINWcXOqUhTZO9QHmzPWhWWt/1kIZ0kAo6V4qxkw7N6AAFokXNajStN5ugsyzfahA1
uozqDgA2mrNtx3PUSryPpRF1BrSc9MzLYp901G5PBZ5EdNWlYwS9jnBFfq38BCtzngzuJm/SYDVf
8X1iRKlQuA0Ob0HXLniFXXJrZOt5Khqc8NfCE8ltnqrgRrNJUq2dXQItuFogIdqBYYIfXa7z43zm
FcPb2V9s5CJ92ytwY2McHar3s8XmqmmWWaljsbVgCV1lNu540LsFD83ggZsqAZM6NSMnDx64CQlt
kZu3RHm0kFfbJ70zrKiztf3goUa8pWyFfpkHCQ6lQBTxIPIFiGjFWXXzLesKmpT2RzM5V83Vmx82
966Jh5MKFj/K2NlLC3AzBXp08Dr5RIB0gqHHCouOSMBsX0zkQfaynW6oMg/1ERuCwsnuQKBn32dp
5l3xQNpQiw7aBDbnwup/DGOcI9PXA5HXBC1b+W4EFgOvjE9dYav9fOu+9u9neWa82ehsKGz3NUnG
ItTr0nude+OdbgSPOef5veM4+T14r90z66cTmSAOkd/3AOLfIjzLoJon4xW5DcN9AjKmO/KiQ9+x
fW7V4kItmWb5fVfVL7VXgUlDzUwmycBZ4WpmfFhsQ211Kz/T8x25UEfBSxRd1CjiIRvNmbSQE417
O18vV409bu1yCQbqZb7YKsyDZ0jgtQwfHzirJ/9ku/09DaM/CbiIFjKnzYfZjRY0vNn8EZY/IceO
UoD967qYqqi7k4GXnJdPxr0oDQ3QJKImFV8Y+TK3i0JNc70Pf1VrRoCRmqCrIhc6BBM4QJjBjPmv
okm9IYDoXlny1XJZva/8vdYCt778pUM3aEfdF5+XLw4BUvD+8+KwfDpZOcGtjl9prvl/GMhGRV3H
29ycmv/H2Jd1N2qs7f6VrL4+7K+giqI468u+EEhotmR5aPuGZbcd5nko4Nefh5ITd3d6Z5+shFAD
SEZQVL3vM7AtFDbkTKaRG8uASYJWZMNL3LR3RpoldzEsG7cWIUDozvXws6Na0R4nzMMB/hTNqoWU
0UZkJbvvIHSnOhFu6E7LSX2IqKm5mllkiw4GfJd+0B9kO+YHOZd4aU8rYEWgnFzZ+qXmQ30SEL1q
RaJfVFWvQ9oryIJop+qGPijXWVQQ53qAaQSXQV/5XadDiRMQPcyr+3ijTg5N3GSLqIi+UEV1gI2b
ReP6cFZV/YRQYjr0tadODrZJto9p/q4a1dfVIn2HFG5wc/30lkqgzSK+VCcTViKPhJVH1V9t7Dh+
KRJL36vSgOmh51tGDzkR/EGTNgRnIFVc1aiqClhkLljtD1tVTKaSrq0IwTrVRX0FCWYcmS6qQrPg
8WJXE1mrLwBZD7INugFLSaypZPRIItqfJ2Z1p3KSb7607a+wdh+XcAQc18GAYthpLkS3gNGMbXtf
1hkc+MCg/gqdQgZJ3KzdlX0E6Jpxvlb3cODrqgp6IYjROB8rbkiora84vU9sfoLUx67Py8V3QD0a
NzAT1+mthq9dBv6jyl8HJH/tmq64K5FkW3cNLH4QpbXv5g4qtY054CtrnjUEOV9jEwDIRLI/Epre
tOloPHVxO8IP1MjPnEa9Jypj2PoVTxCnSAhUA9lwl4xwxs1h0PltPhwepeyPCIdbGYLBuEX9lU9T
3BopASVh5pFHQoOyhZ6AfJaGwwM8KqDljPrPbnJmn6e2hTQiAmrXbhzce9UN7IiPs41zt8+zRfE3
XwkdwPJ4hMw36B3aIhvfMisEutQ2HmE7XAGUqGfrZmiTh6pne6vUw1fweVKnBDz62FkGORT6iNQa
HaPXv46UKcwo1JEFDwDbppS4WhwjQRTk6YPaywOeXPfkL+p+1S8gOsG4Wabf5dk0TscdlMHW32X1
rjk2c7xo5sQ3Kr12bbWQJVuaWgWayV85OtVZnSWtmrWqH+J0kU9I7B7Lviw9DvmBRyMrr3pWPBX6
MqGi3gCFBHPetLjqWWEujfq4hYC2YWsPc3+BOBlYaoApmMpA3CilsZyx807IbehgV2HyH8rSibuF
H3X+zk5gOwKoTFIcs8lEwkWXrmpAnrA4RvAQpG48DS4wVP7us5s/muFqDFLLGRjYnBJAjV2X9f1d
KI18CZWyYXUtThBiY7zGVzKs/q6T+gQB13SvGtVGWhAMA6nrrErqbEOif5yN6fLjbAHVglXf5S0i
XsJIFkozC/ZDeyn0+qhKDUmbdWxntaOKaoMgL4Q5g+bIKhuAzblHAwExh81WIqruF+e49pgP+PEc
v/oUWsH7teyhPRmOrLxoib5T2gw+3EnXCbhWy2F+KODRF82xaHlTwbT7wuS0IzB/XWJwtHZhE4RO
Kya2b5KCPhDIpV9l67q82EKFsnQDoOa+qm5+WrG9TgJPGEUPUj1/VU9M08C4okLM4twS0u7aoBcu
CZLotcsORUXt5z6B7OrUTtGWZGl+mQ9U7XVSwEPHAFyIRgnfJCnOwxuDvwUI+IRhK1+RLZVOz+zw
lAhdh5nrBJVRWkwwUU4++ppwZOlgx5i7OpKnPRR6of3BiDuoPYqlqsw7gXAB9q6t8x4NX8x2gIu7
AE1o3kAUswu8BoBez2wZkrIdRqIW0wjo+1uTZ2OcOVcWUuuzXtr1xwjb0W04gq7qt0zDPj7DWW72
4DqZNjGfU2jtwkxRPhvTQJwuiSW89AK5bnmvrQkynTcSlHAHebnpqRqGvdLQtnOod0aFfCZVCjtI
8C80GWd3Oaj3oG5jL6hL2IZiSL7T4u6j7rNV7eWENEuZ11AGYhgoQdHItuor+zxN97yqX67feP5T
eAmxL9UjC7s1HAviezsr90Wh2XcxBJ+2GFHmp1COz3N9SvC2MMKQbbkFqZQf6yckMhaF3lRrDH/D
ARP+4TCZXMIfmhVeYpTRoiIDTAhUixVG06KtzNAr5AhfMw0+CMKeg1pz8bPOStJxDWxbfe7nTQNh
fWQvUKeKquGzrmisZlX5Ru8olJvCu2ENfLYY9zcK3/ZZr1nx5BFghxepkmn9dLayaX1Gbq1Z5h1G
j0DTjZs8MbVlNO8FfPzYU3W/agWwFPI5wEp6Me6erUDqYNVMVnlf1/kbRZTxLaqaFQJx8lnP/MQF
fmo8dkIgsqcXzSpPLe4Y+aQtfJHpe6EUEVSgWJVNROQwzwm2qkptrDmKrPaQpoCXaznBiBbg1VVs
dWArz4Q7BeJSdRAAgP8N5QcEcoqjPQ+/eWc8GXCWW8fMxJBcakOyYUTDW6JK4IHeNwGDmY4ev/l4
KoTBzZfSDmNXN83saCdE7MKpaJZDl3fgeoMvDjfPN9Zkf4xF396JMGo93y+yTZCZcEqbT6Z6TBSO
61FjviC0H7u+NeWuRcS4hoSgwqirjZ3n1dK3TGOpihLkvVv+0YFR0+NZBrj42F6m3Ae1P4myDXIa
IBjC4eEMZ5CPuso6aH68yUO+/JVnhU/xqp0bpzkVb+UhcQFZlNoF0TVcBRkFpau4/wlSV2vkeg28
wuDyBCHF+hwiGHOtU0XVAHR7u6aOZkEAoWe9cQ8aeL9lRjlrUwuED2tYQ3wWOQQUcV3pIaYBENKC
204yK4zDqvWBN3Vwscw23fdj4jtK0Zv/Wd8VNN0XdLZnQgR+CS3fFKaE5QKPrf4KvY0OmH8jPVkd
H6H1gh8iNaP+QkQNwaF5qB3Dj759CEVjanThbahDvLrzkcjC2nB6ZgTOPEM3PsIu5qNeATGgkXmt
V/2nPPaXgTaBY9C2yZrJKFwhyYG8npgwLiJXDnUbkEKSNF3rSdZ+VT3CNmJeDHO+BSZbmXOVnm81
Mni/LCvheeTLwJIxhb02OKThQt7A/Uxd0q7+vqhaEfGXG3X9q0j+rfWnYz879/OpKqF13hRMWzki
6Qor9Go3IAKwymudXnJAwmBznE9vhX9TDtJ/p1P1BzWFuO9SHSvLYPD3QIHX12O6rNSW+Qimknre
yMhqL9bCArGneQ7UzRMeOW9Se6IOIS+fnOlPXnUJMYlNVsHch4F5LXnWwKB47D6Y2J/94MmAuXmf
3TPSENynsoY2TUZXqQlwcZRU5QEk+HwJ2FP1UFv6N0Vt1Pg3DFvJ2+cxJJpCV/PNp47jx1SsNSCM
q9Vn0W6GagV75HCVWkGwN0dQr8zhUaHfi6KHNV3oj0fBhNwbHRYyUeXrL01y7UCHCxn0BbIFFRAi
eCQKzDARFmblXtnQZHPRnIuqlfbgdqpWrBWNe9X6q2MTHiJzkeUQUNXyI6YJmFfCgNaoBrGrOoKp
5lwvaw7BgLF9qjpR0D+6xBK38KN1oXAbZOcwmAkMXbSHUrfJvuXgELuQ1WA3WgnXv1GzkvsgLeol
nKSmAyhf6ZaXCfemsqAnGpem05s8fOqN/DZLC/YHiP3AN9rdW1j9ebgVdoBv9IkBIX+8K6CPYCMU
Y2d7s+19oAeGB/X4q3qD5dyzyvrqPmSPRnYCt3uX5zBG+jQkysqw9cwuhBjuBEOizwa9ZDD80E5Q
sIESVQnUPoIri8qM5E4V27H4KCrqId4O37eOPxZVa0xAD/uPxxYTMDpVnrmQtt2bjZVv7HmCBTQi
HNlElYUHVVabuYtfTPkmTqxor2PyqfQM4k6++2YRnrgc2C2ZkqMSQ6C5pB5go/FK9Rqz6R0sveCE
ue21l6o2RopeQ4pe88z1r3NBv+LaK29KvupEQ5eIUAIgPNTkMaLQhsNz7Z/zsIEeNwb/AzgyyEH5
fYigi6SHCVBxmCM29LYtmtYp9Hz4Gtv0pbet5N2oWhw+56HMtMJSiSRv3IbR6hCYBIZsAZ7poIE2
ihyRJun16ODr2kuq+ew6oewTPdsXcfiipmlqgSDAcl0I2idbNVmzGe5BkOHLpVLzUrpe3eCnB63G
q2JW/lL17dCB2jHXMymcz66qHjadKV4MdrWAYO/kgTSTPVqwF891Eb5mPmjQFrTYjnEayqMAgRpQ
gzZ8jWENYBJobxhW5Hs/Hpno0XTKM/qYY2ZzgARTfsCsNz9gBRKvzUF7EDSKdjSOVoGRVZc0jfsT
TywAWiScQQfEXJzaJ2StWrXebPdBIJ6vrWTkbw3IHztMjrBq4UyD5SUiZKqv2kC4bmXKXLtRpaiy
ufvlt//59/9+G/5v8F6cACMNivy3vMtORZS3ze9fOPnyW3mt3rz9/oXZggrTZNCwMG2oj3Au0P7t
5RZJcPTW/0/YQm8MbkTGhTVFc2kNFwYE2Vuc+wG4aUGF0K3N1tSeVRXApL9tkxE03K6z3pA6R/o8
/9Zr7nUdG8gw2YGx4iVqhiVNs18DamamRz6FmSeUrhzsUtkiHKvIu7oMJlH7Qxk84mMIIMznNCNO
zNhFNiaDQQiUidQmSPzv61TnKktdgnt8C3tioGfnjZlnw4HOmyFu61WBQQ+KTH+2pnX3FWL62drs
CWbsZsZr4JFEf+2ijlWd1QngpkAW/3zpmfH3S88547izTBM5aM5+vPSQxys02Vj80spoXCMJHAA1
pU/LjGnVU50gaTJPJ+QEHnQlWH1SPTg4T6BqE8DEft2rzn1tm4Xiu/NIMsts0KGDWbG2Nc0mfEqj
2nBjmsiDBUvMXVVCJ2NEbuphgugzLi9/m7tCfxoY77kr8eE0EqTjXj1mej3edGFMt4wZGHNBabD+
y31p058vDiOI+uLqMEBDuMnNHy+OFEklAJ3PL9dJOi9N8PIL9oAMRXGGo2x/BlX/Xg2HUZNrKzXk
qeLcC3Ct/DyW8Co2QvsFMeBuyc0sh2oaBqYwb2DWYJrtV6OrD9Y8R8RL8TaPSfFoaiUsg0qJrmPB
do11CrWiPgFov0LC3rwUs5p+BW1byB0k/k7VQTIs8doS+o+qVR1QR8PKnHX5ETWDa20dMfD2aOYg
OBVvJiuHar+fg/I4+NDMoDKpncYHizBsL/CuNy8/9WX6qeHGRsC546epvXKYMzrT3s6Nyn5u6gOw
kySCHpj+kr3Oovda2tldO28QKSxrM4YAGApZxPtFD+rhNrPL/M7o9Hql6VOxVK3qaCnT69EFxHtv
rvFGVhpkabA2+U5cvm+teVTW25VqqAwS/pc7gtk/3BEmIULHvyYcsy3QkC06P07fjVQYWYwRUjLB
xcQrCvZxZDhKHfLKimcYVQ+63RgvahLGtH7YB6Y/HLXQxhRNq2EFGScHZQF7dYlV5rFXe1i1W9tl
WS7a2e0tAggQ3jtVDHOZpNqpg1SDKv7HuuvJApL4XtMIoGxGKtK1JSd9R5jQd2qPDQmtFnk0Am2F
RBFZMxFvPpv/1udawerO+y9jz4/D/nwxIQDFGeHCNiBEZ/MfL2YS1kRPM+LfWkMzIhWb2Qsd/IWT
EWk2QN+ZvuxTO38qiLlUc13Vo65DsPQkk1C4hfAs0oilAPe4L9cN8gzzOFvPo+t3G5CMDn0H8zZ0
UNXw+EDQSQ8RTgum3KkTHfKuBsnOup1ECxVsUQ0k0z4akJ2JECWArLvGutyJyxJaNr6dnjlwLv98
VWzrb7cYZRYxLd2A5C5h9KerghkVC/I25bcEdrkHOhtmQNokAYRtdrlVmqgBj2N3KM8Rn1L3O+nl
AoYGSi5Z1UE/D8RYASl5Ja3sWyNwcANv3aaONWhxZ42joICFCXkOWCEHO3NGDMaBZ3Wl9fjZq+FA
p1kE1o1yDg2VfgxRjEgL1qrYzXVSgKEUjvRvdapfOYearp3nfqpubASm2kx7qmd574UVTOyCYRi+
IkYQQ6mLVxvVElXw2PJr2HCp1u9626xpYJDL7H3YGfMtMD7jdipXsdFM69wEUGWuJ8XAMUYgqAjV
FKz4IdgvAMY3xaJv7OFizASSEkRkpG6xUppLc5sc4aCUtgjLwSIsDHLIO0vd38Dcuzx2bQSZ+an1
dyKzvqZ5196qqgKvLjdFDmOliqpBT0GhIvrLP98jhvm3R8eG34atw1zANhlW4XP7d+PQaBO87kZa
3YahPked88e4qaPXXAJ06A+cnJD5iQDPAwAY+nrhawlFDOT3/acSaaUVfFOhkmHx6O7HI+26J1jA
jHs70yJwXKHFwmVcIyYFuVpVFNG0DMtuuvShBVWRIF9FUAJ9LAutOEAmFlDTuYgVRrsW1qxyMxez
GuKjlTCHtSqCaPRxSlWEFfIyAtRsKSjucsUIinyjWUYTb7+jXoMtjplRXV+JQwhUTZuUgep2pV6b
GYQk4ASmX6nXcJsrbnxqfke9LoOhWXYy664foT5nBDEHuG8jsZ4Mw+rO3LCDm6QH/3UAieeJdgac
wgnJ9kAoWHd6UG38sNSfoCrSrjCm+p7qFsfQPy+R65KtAN6pxwpC1XPWvnyelgYTIsDz4eq0ZVcE
CMWX+6ZjE3CjsG4cqz68g+Y6Az4H0braajZjg4wAaAWWA/WL6A3Tp3yRTZV/n/ST4frakN7kwIau
u6I3NupMZosM4OeZJMmCW7scQE6GT1bvD44B0zgEp8FNFvNG1Zt1Oy4bk3aOzqePOtWg+g04ihJC
r+cQkQcTq+ZGBIig5KzLniEAv1XOkG3c7sxhsp8AYuRObI0h+BOwT7XaWl8PEQL2ukEpvoHInkXU
bBs/vweZIbkhGA7PIxZG8LyAwbVZ9HfIcwWwswuKuyKbGtgElL2nirxKu03TAziuijBhpqemIau4
o8UZEXbdLUhq3RpVkd6QyvL0cbBuVdUQ+a3rG/60onOdwaoGzh3X7r5M86NR5hsVrIVpENQNU75R
AaNQZcjmunawgI3uCQjhmCwJSLc9abl+jmoTQb2i2VC/rv7ojeSFxpMA57XxHSzT2anSaeOxtNGA
B5og1wAW56qMuuL2V+dJk82QlZWHgEW/rHpY4uVReVvObBTAIOGSPBNRcq2AaWOT5nikUKc2JowD
VF8+YZQSUYWc/DB+FUXhTmMx3scJCBqi4jpyLVixY3bLQNAo8CKdxQ3NtHRBLBq2sm5rZOBkL5ND
ExeV0+jEPkOfNPSoKCM4zhTjPjEQnQck0bpwA4kCXoTiFZyqZZoF7I+gs3d9i4yMOhxwAPvMgjDy
AGiaVv88EtKf35aYNTBCCV4MXNd1jCk/DoQIQ1WtMWg9DON1hFilj/SSogxAbupkh52+hlQYIiKq
rod3VNj2d1PLKxjeQCWfW6V+jvsc8wFZZd8K3JUAl7HHzx7A8AdIVPvR2polVpTOSgeRVax/enup
RFW6AOJHag8WjjDGdYKmya7zCAr0sdOxMTl2YWucVANBBuT0z5dB/3leOl8Gk2DeMP/DuVphf/c+
sIYBOG9BuuMHpt2yZyYpHnkC52OIeCEMQI0JepmfD30aUJcNtPp5MFBHlClA/urpD0vo2SFTFjv/
/JWZ/tM8x9KFLgR+OYHBg/1t5QmmqQ6jwSg+Xif0k2/VUEIPomfEhNM5KA+1ncSrbJ94f1ard3yt
A0r19+oAuo3XakK76BlWG5+9m7i1XDOqcmg0LVWYM7Ps6N4woeVSpMsxbCAcjJSHmyd6eKsF1cce
jBCYKzvQPPJAZ+447332y2GR91+W42r98BkJMfFOxzKYYWFBuc0Iyj/eznKchqiezGQ9+qB6mQ6F
KUs/wWrbwkQTASTrVk4Shroz4UR2yQmgt/rhs4evsQn5IWNYyMCHa6MBKkM0DLByCiEwneKdAxZo
EV5MklVbObeqotoESASPfAj2ISPwqvrr+FyaCXjCuv5K5O6f7wFjji78+Ofi4RUWVEKYYVngZP34
54JqkY3IZAXrK4eLls41IoPYvn0wghyJS2io1PMmmYIGOuCo78ccnDYIVC8SDhXHoOshzEcshK0D
g3ojtJxDrBdA3f2u/NmuOGGivt7N//NDDKtRMa1vRTnWURC2PxX/7b0Xx5fsvfnf+ai/ev14zL/x
usK//9jlEH2r8cL/o/251w/nxad/fDv3pX35obDMMQMdz917Pd6+N13a/hmLm3v+/zb+9q7OAibj
++9fvhWAXcxnw/Qj//LRNMfubFtnWL5997PPn/HRYb4av3/Z4W/pi18e9P7StL9/MfR/WTaj8BLi
OkOGmOB08l21kH9hZKAYYk0EBW1M8L/8BiHLNkTQkP4Ldw2xLGESynRrXkaBOaearudDGxEWgyAI
+/LnBfgIRl5/uV8HJ3WLzWGez7vUMubXCjQ1bVPglEz8vCJrIZDAIGeUOTQT75Rb9j6rm2M3kvK+
M859PFVvUyblwrYPLCrrLZ0NbQMB8S2ZhsmCWZDmgcMaNGPgR6X1lkuq5lCLUoNHAC1XUR41XlNP
rxnj6YPF9ghrY8z1U4gsHKXRJIg5Qf0k4c9ZZhygtAfYPXhGYB+G3WLF2eDosyonMlFyoZNHE6DH
fSztYAON06+4QN2q7Y3QIRW6GxIyrWkdrvPGrBZMGPFRbZIayr0AHXtNqI2rgWo11mBTdg8Z0lbr
96N9QmiaO62mBXBsM85kIrqL8AQsHEOd42PDzkP+CZTa9ZRO407T/QvTw/BGFzZsGLoCyLbWdmMI
fPfJfQEeFOymebSY7FmdkuQLKNgtx8hqMSL3oTfUvpe1cbxLhLkDCsa+MfR+A+ADW5XAiWxEZEJi
C+9f3RzKTSDhWd3iBXJI5RI644u2lxFYCT68cWQwOZgOp2s6sXd4NC1BRtM90RPQ2UWHRDRNvkJo
i2OmlS2kkxiyBgAZtBI9iB4khOQd2FdATzutNhkMIZYRl/WSQ4B+BH1K69JV0ZcPTccPCZISAbf6
dRThBVZX9nEyxH7UKgua/hLmLrh9TOiajjroFvD1G5acU80xrNZ0wBGGwWxWdEipQY8Nr3gMzHWK
OYTWQS+qSACNQwolymjt+VnMHb+qXdaD50lYAX9qH3bDsrjQ5jILSS3KpM9cXW+fWVU4vKVI6cNK
LrPS81j4Z9qxr3lShCBeWnwxVMiNZLc+bH/9BnwRzWL3TOYEcZVKX4Du6voguLg6cjhuJqwnGpTS
o6VJXD+pYMcKt3lLntvottKQWA78tV2kLm5RtzRCKIikbpoNq4RWXo4Vpdlr+4almzGyN1E5Ac1U
PefBAEuGbAsu9qYpipOWHjBdmcf8G9ssd6EPDjfmb81IYGAl1vBxmIktR1ELb+ryrQ6TyMJkN1hY
uWl6R4A2zM6TmW/7KFtXoliSYHKZNrrp1HhWCypVukfCCusAbZE3dz6I4GPlBqz1DBBwO/4VeMVd
Aa9LWoj1WNEltaY1CeI9DTu3hhcBhGMPsg5h3ZAfRFvdkCn2OHRQRvhWmkO+hP6fm8bG2yz64Efx
fkBYdIa8Szmu/ALaiLASEdL2Ap+5UJuBRjWUWXt/26dyk0D8Mo3EAto494RmEHCyj0Fi7AYIdBEz
d8tmWE+12BQ09tIBikl9vG/xN/HZEZjg86rS7cPnIZPLYjBXOX4GbhNvJCBfwL5ujiTaY7+MorXs
+vVclQUwDu3IqYdbEAC3C70p1wauVt2BcFc/wAh9Jbi5woeuYW3oRDQ8Vrrci2g4z/WZMauEReeR
2ZsS6scC4FVjXNFUWxodXdYJHP7wfyjdr9Ky2AKC4BkcZw+jF90eF2Xre9GQLQrUwazZsEqn723X
iA2gXwANySeYPNdeCLWMhC8suwfSbqXdzAAnfQDTwd5gwu8F0QjJzxypvwmG88FKhsV6NV+O2J/c
LrXWNi2XSWKeOJZf5dqO8kNC8GOM4bH1XxqwlWILKy18WBEcUji1saFYdk2MbOmzWULkzNYhxmZ+
nb8lREcuU9d4IWMrMVZrNoHJSKDj226Q8YP/KIY0rHTsAca85qaa6CwEuA1hq0hfe9YCyZVsrTx7
TGwYl0CKIBoDWI1PC8jBrWybObrRP0SSu7UG9w1rcGG918F2Ruj4Rm22ATodGm0MmEIINmV8rw39
ErJPHpAyEHuFDGY0uZi4ADGEx3uw1WUySghVQjcQlIspizD02VjwTc5EQidhfF8hjoKmlkZnHrVP
8608X3OY2LiyPFnsdoD8nglyOfiBIJtXpHGS8KL7NlaDAFfE9CbRy5ucWeu6EUdEbQ9h768ndsOY
v8WS8BxsYfawG4Hfnhq2n/rsNEbJ2YRABhiI3lRDMiG0Ftb4ChbrQiKo0GkeR340EL4HdN6G9doy
yEc3a1K3b/1lD54nYppztVVlSz8VaxrLFa2CZTuMyJxqB/znFHAI2E4d3mq+fagwWOBZbhBDykpA
nMTkwRB7CQ25x3GgUMLQnLncQUbWxNtaq+kSN8KmCKCyiOcRsclVXqQHvFBXo7G3pzmFO+v9JapZ
T5jDS4lHnxyMRPPSNjrVvrwEAy4M/C/6ZG3koJ2kfD/EJiy6s41J4evVOAY8OUBW32rE9pJq+CZg
YaA30dEEZz/UgwcaZweolCcLK6xvmwA6FXga4I7QJDH0/S2oovjLzi62odHdp4W99RMObwRrA+6D
a3L4bxTDIpmFMQCl7inG6URs2ZSWgAa+gsQVLwZuHzTC95Rj3MTFTsvHqiaYhWtLO8hOftHsm2a4
I8V44Fm3EGTXi1WFby2SV62CA1lbPmnWcJqOokMArGDbRMTLxL/NE/YEa9BzESanNiufApZDsB3z
jhRyKKBSLsaGrTDWbZlbclBvk+kwicojQ/9ACnEbktGVULbJA9wyeu1iXejY4209jAubHbBn2fg5
ibYUk7ZkOn668E1rMciC/A8rNWAolwN5SwFxA0beoRhuGcS4EeSCKvIMSZjXCPBgX0iECI1yWfT4
SVKyRnLXjcfI6/18AzXXrYyNm3qSEEJZyCTGdYwxUAvNybAGg9f1jooJwoYT3jxyCU81I3U1PNQQ
MPLBm4XQSAS/ap0uk3pyDMcQ9qYexdpu9YNVYSBK/e2ocLUCZnp0Fa1NOwS6Xa7mkTnQQNJi0AnD
n1SI0UmNe1wUuEGPC6MVC0BvnM4a1n2WOLI/03Jw67hawMYTaiMp4pfMiStrgfA2MrizUZXtDFWr
6kMYzPRtsMl829HGA2AcYhgW812gN+8d+A1NBhdqzV/Od47Y+/Zb2TGgGzHEmPr8aDpmk29Hbr/P
XyYV5S4OLFc8jd0NYRcZ5utqAMNVQ8DH724hK5u5UAz+Wr+GaXZKaHweq8lYVHZzZ6Y4JyT+4Qxx
aeFAY4TameXh3uq/mRxqzRgMQt32ohQ0VNk4gwU9x/f5/oZa9Snry5upCx9986RlpSeZtuzj8Wx1
0W1iN7exMF/D2uN9cvTLcUt7e1fCRTYCSBeY+n3PPXOygDvB2hqmIJXuO2McASdJtk1abbPCWgd2
dcMpx0w8czTzPYNpvQn1G4p3PLERTQ/u/YHOK1GAzeDPFOQAq8T7fHyYeIqBPHEjmI/oxrhpMCnp
JvBqgh55Q7yDoRTR6sj2T8ypo1V8E4tFZj7qUX9bxXApkW9aaC5iTAI7sisxF9HNbjl7q4UFJKIa
zGv2BnXSI96ySZ5uG4Pe0LGFXNE6GOu9ViGenJr7OkncPE9Pcd7u8TQ6I3zWKja4UEc0nHmAmPLc
kdmw0Vo222p6EKde1t20FniAJuoadrmGnQJYIwsMzLERLyYht6QaNv1YrEWVfgVse23lGD5HhAv1
4NYvELrVFxUVHk0EYoSNo7H+Tud0MV/nUbNvc1BcZH+TU+ud18PDyPLXMSrvuIF5mZYthlgHP/pr
1RYnZuFORPAJuhw1wCjsxtCiBuNV8FBGlhd1JQyvmm+Nna2Rp15mMj5XU7LBug5md+OKFOHez+FD
n8sNmew7LcJFwAxfw1gKmgHsiDSIl7ZLK8ObEXmCrh8Omo1ZqomptIWwg4TABAjxVLsFGhQakeYK
AqMPFtw9F7IJTkYWwP65+cbq/JXHS2pUiCfzJzMI7wUo4KN94fmKcc3tLADl7bq7b7hY5yBUYAhN
0VybsJVsxv44vwizprn33cHA9QNroOv8+7rFEQN/gsrrEyg0jxBn+DoGAcLizWXWKjL5tk6Ns9Xm
X2mRnXrzOWL9PqoCJKbIWyDvQg4JfVviUfAfTBqATJK/MpstW11fRhCaWoAud5kbBtndY/UB/j2m
n9ugGW79dLzP7ZtYir0RQZkwzr5CJuBSZeWhLcczsPdpkx3iXhxxte5jOcsidUc2IUomhsvsfQpR
uLHQ7kfPmupz9Uhp8iyr5BXhM69EUGuos0NP8Mgkwd385pq/5/xX2GRyTA0wKHwtWYxbHrz3WFlo
iNhWsTxjxntrgrIAAgmcMLv7HGoR82HJ+P+YO4/lyJksSz8RygCH3gIIzQgGg5obGJMCWjvk0/eH
rJqx6m7rRdtsZpG/yEySCMDhfu+5R4TPcs5ggHRnnCS2/aju0Iu+kyR/jVhE4YAu1Fxe9VHeqJjf
6hz7gBT7/pHpkRL5VTMeQjIT2k6ioycHC14fQxkq1oRlrjxYo3wcsvxa6UBgMKDd8Cri6VRq8SXG
yqTqn6ZkeRUOPul1fl1yB5vqu95M97MYX4swfBSUEW0oqaS/JB1gNlQfMxVnLG3kEm+51W+UQtuV
k/NomwOGP/kfRptXF6OXSHloWvOd1vmx7JTnItoIvb+ui8LIw+fUcVbV46NS9E/LND20eCaK8Tob
ydUU6HjL6WG9BNNWngeRn+v2MzPCveb2j0NvXXibn4XT36xwesBR+BirNa19/+jmGadqtw5Ub05R
XO02uukzC6uGlJ+Pt6ZNr7L7qoV1HmV5MMzxMbas90JpP5Y47H0xRy8oIN5GJnJ1ktyRlPGqGOPz
1GknnuzNxsY9bM5x2F2SXqEQdB5zvbtA/HhV7PgcKWcFYBbP92C9cAwrH9MmPGtJ9LJ+qDxujq32
ga0DsqBbMafXtoheUlkcx6R/BOCuNe1UF+7j3+/f4kGee+QFPmON+7A+ZAJY/dYZrxore1q6y2h/
KamOvbXyjDblUkfadVkHmpPybJT9RXNfGf+82KO82CoHixrd2g6im4xuxWgSHBtBKfjnsoEq9Cgt
ZEiT8uC0403hE0zdNr3gclKSIMXnVe0Ge5rIo616X/9qRPgSoVPPKmClJVFIdvGtLuKrSrZ93o13
c7a1ZnZ6a1o2jMuPU4ItjFaerfLZ7a60Dkz3z7N7v34wrWWbvK6lqT7fq19Z3T5zSIw5/jX5cYwB
M8L7TL5VghBa32SgD9LzuD6AKY6e88avbXnTLNXLCnOXR7R3Gtc42JdeUx7s3H0UiPdjqBe5bl1s
9q0pnl8z3kiyee+wbz4uZRQskXrVrf68EOuWqa8FL+ioshrYQVvjMimZn8nwISqXZ+Y0t0brHhFj
3LE2SXOnuGLxrStKbaJLa8qXdIxv6xvVG+HVPWtl9R7qGdXgsZ690QofXZUXJs+vYhhf16ufYayG
KvZJuna//nm8kHFQaK+TwdimvOY1z6mONipiOkeOr6WzvLpChXmQX7LYfdY19TpL+egYy16q9qaA
OY2F9xOKomurzK+OLqFPMD9IuAtapnzM6jx5XRPYxrgx8J5a39JFzK+zOtxSqItFoZ4UQ97kLxke
D0sdk6oeaeFVEqwDi5jg3uyPm3Qf2O1h8UEXM/3RtPBc8i0E0IsG4J9GidfRr0Y58cChciKn4Ko0
8nm9pti23wk+363IjGM3z5YIH9fPuK7sPgFtcufj+q4ybic8QRzLzuZzjs/dzJGZYpJaKY/wIS5o
De8cqCB5c2JsdU1Z4vqUXbupuDayOBuoAyWglJasa0B7Xe9ubI9or4q3uuqfpdsybBkBjbK//w9o
s3hUwsjTm9ekbc9avuzj7G0B2OHQqzjCsRKZdkL57tJmY1KbJyUNth1Bhq2uSYXnjDvXX8xbvZzI
GFu6RPtW2J8N9r6e7L0OqBi3m7AN/bVAnSTUNsY0645a2oX/9w3I4p3B4E3Nhm01x3eqeKkyljX1
4LpolijeFfS8GaG6mek+GQ51tZhPZvjagkLI/mJL5QPd8iGM1N36796ZghL76axAXjCQbBazfdsz
WQLFpiyPeIV5mTHDI7YPU1VtpKgOiTnuMV3E0Dq6VWhGlfRaW2ngpidn+O2LAqfHBbvhGfWbeSe7
9pQY9zMCPQ8l/FGRnFsWLU6RuMdG47J7vKAogatJXuDAekqEMULdg4lEly7DeLM0tnqt7JZ1Ioy9
1YAVJJFJQNEgRsOhV5FWgZ6t347XLyDGCVJRctF6YqN44etE2U2xesUZ55jUb3oJAmHhydEGDuoq
A9jJqt9j42lSaetjf73PDfEzUcwkPNlpbbTRR+AsVp0J3LjeLUl0BYKqo3TLfWG3d6HmbjmlMnx/
x+IQjuOhQmTjRAUbnSSbQmwc231av5J9KmqmPT+/7rilMShoA3mlJqVgpjujnSJzL+hU2LuiCeoo
2mY5oQz6uC/nhsLzst6T0XJ36lgRPYV+0Qw38OOPWadsciLdsiw8Tm7ti+xOzdlMleNkKr9h2cCw
zH/yJJs28MR3CrxlX+2GV4h8GgFnyQd6sekc23cpmqJUhoBSvbpKDpo/IiURDn/xU94bXqI6qz4P
tvtEJq0gtsGVqsdaBMjPTsSyokBOoYi3RFp7c6PR32Uog43qyQzdH9Q/WN11nRWA+Pm5aT6YNXlZ
iNkf+zp67JB2uwSQhNA1AiqenRllPSGaVZCq5Rg0ZND4pPQ8hd1432VYiSbwx0pG9VC6s2IUXm3Q
5s6Vw1wzR7NWj9+VWMVrqviTDKknquRjdq3HqEv3lUbqs3vOKyAiTfoOM2h/0LWLWtsXSWoA+eO4
+5WKs88WemkFGSnfNfZjQ//Ou/Q3okWIpoOR593JvMapUvr2ApDX8XGNWYGpVKiv9tK/NUP2mqgm
gS7y3bGa4jy6IcWF+ZhmiurXWkEeZIpE1FayfeE44Kq6ullaQMPSlfcjEfRlhkgzr/Fr0Av2aKPB
X8xRSHFEVjdL61RpORpkBSBBEDUba9wNZMbOKYXXraMpx/wbE4WQv5RV2Zu5IJ/txpk0mQYZpQ6i
EU9fRlnnmEopOa5HpEeHrYEOdoQckBJAC00K7zql8XWoal6hkFU/RIvmF85waHrmy4U1/Y5jtG9d
UQcFgMIS1wseLzy9JSs2rSU/R6N/zpxxZ4Qd/SVtqKc9W2TE+0X49+Cd/EwnYcI17Se3HhGlCncA
pXVJJ8YkGE0ydJP5UVhu7KE5umjd/C1t6IpGU+86M6E0QzyFi1v+zaq08HoLtw3nl7Dg3Fj58ttq
eLmTGuo17yWKniA2Ot3THUIxh14GRSFhyQH/dVjKmEN2TkwTjjzGBP8cgv+vZqn/L2PS/zR9/Z+G
sv8fzlJ15o7/Vzbx38aoXp9Hn20CU/Dn72B2nb6uX/GvGarzD0t1VAgVYDBCqExD/zVCFf/QbU0z
HdN1HVgyGgSZ/zNCNf4hNGbutmkKYqLXOem/jVAFjFfLFQZpHwworf/NCPW/zk8NBmOoHgzk2Lpg
wrsyQf6NnFKMdY/VRm/6paV/OKp7I7YZA0Nb3v3bDfnX6PbfdSQ6n+i/jGoNnU+EbZFqmFDJ0HT/
5x/VzOZc9+M4gnaQ5QYjvx+/oZvinIuyBx7jV1JMv/0cdqRC4YJS8qpmOHCn+KYHBF1fmXue4wQS
ZRprZNZRPUYgBTEd66FJDtJd53J47ih1WG+0+9laGDmkIZ4UKgLU1rpZHUMUq3DvmTsiq8O6Sx21
ty7JsOEFXvfSsDwSoOM3Qwv8bjP7CFv9daoellAtvLZyvpak2SyTxI5Ifcp09WGWOPkq2iXvZnlA
J4P9SNZ/J8gRm8FhHJqXHJBO8tRZ+pfOSeWjoTf8spp8s1asPbyVPdUY4786Qu0cWs+5LYAPe0el
r9CeoNnNh0Yf38pmIDNTA4zDOjhrgLdlPh1kbe2rPnsn/eA3C837zg1bL82I0zPDt9IBSUZdDVMI
72B/0hQqVoORY6Xe9el8q7r6E53fcVROnVPkbPcuuIOV3Kta9pzYp1rY32N9GZbxD0RxHZJhXnmu
FmBRFgdzXsh/fsXUzgx2tZdivSiopCVezMlHXGHJh/NNkRjI2drCE2p7v8ztwYr0z9EGWrPKQ6Gk
Bka5+Qf+WnjFnjNT9MCJhLdrVfFDl71GyKhXOUA9h6DoDdb0NhZVxExpeW9jCzJhXn21Q/HSOXPg
MmUKiLW2fdMibor6bAcqzoTfzoyJCPooUMYMK6DMyvwOWVmTUldDzEqDWsOuup+92K0UhujUmenA
SWXqPpQGSadQ+fwQFzAxG4OZXdjFV7FYJi8fVqf2wh23wodbkB4JL2NYjvbQw8zoV5PKYekKLNAQ
UfRpvYAzkKECe8XrFfmnbUlOKlb3B8qjwEaMrBfIKbWR39ZLcJwZnL/MNfj0VDNtbu/cbnluVkKr
JG6OmfrFSqzYx5nqqMYN8yWsgfykI+i2cetjqq2UVtDUYE6OAsGZn7bZd6dSFF2NooxgaGbfoqPm
N83num6SwNXIIcQT546nyGmWA+jW5v08d4R4luUUUBSoXjQlB5v2F5EiSUzWo9KWb4MbgaBNb0Lm
B0UVJyzF/WLKd8joZ+oJWQVOr/7arXPRmu7XtLvHiSxgb0GuRGZOxEk6eByDkAbiqSbZMj4a/KYw
HC7AqJC9kR438WJnpXNUO/5DFGbIktjVAuZbWBLlWJE7OYzmi2w6aPgKPhV9Q7yTChCpym8hu0s5
IF0ml+1cDFhkpFXupaaueIuWgGwqZtBF6JJlne+UCPpqy2widhwig2kgxhuK1K2OmLB0bYStw9Cy
04yf7dxBy2zr+aDMZrIZ7fpZT9VfzaE0dLNir1aUI1kao9QPSVLOJoMIhzryImWjzskjRPRzZKyu
RmSbKBMDgZCYabfQglHr/jiD9lwBOM/p2KIELx/Y8x7gMxx0Qz3p7ldBWest2YD9bRzua0u/J5N1
py2PoTp+uD1wud4tD6hzrkO/61v3QWc2M8MPaHBv4xImpjxJOHnCQh/dImhZanMXRRhaTskmLJoC
O0pyV8fS/bLilsFfheMAAPmjNtpoeNJ8azUzqzTFb95KKDcLSBC51k6bUpEU3mUPO2+qT1Jxh53t
9vuwHB2yDjA1m4GMVI00WcYIzdRi0eyKcr+E59U/2cESNA0/4Dsfk9y8psPOiqcHTKZejV6/q43h
uYznQNRyR9DKpobAog79KVQhoGt0Es6hXWBvSPT6TAfMsL9mVfiZ2PUxdw3mg0y01PDdbFTChCOv
VK2tqk5/GlkOQVqYe2rPk5q6e9dxX5s4CaSxdxgnpQ6R4jreKqJwoNauk2QzQjhkMwXWEIlargVE
T29Dcdvcl+z9bL3xqY+L0+hw4KWDvdWtNvPiBdwclgSw1p9SGdUgnnexi6qzh6ESp+55Jr+sqzTh
yfBIbImM9N2gRTCMEnyKkruQlzLTlyd4WLuqCgOhEu5HtknuNbn6RVUdyExT/LhrhK9/dwqGe2Oj
fDsLG+FMNrPkNWnSi4I0dQZhVTtc29moL5VKPKpSt99icI5x5n4U8lOd81NMJ+aMez2b7vsSoyEc
OSizy08puz1Q/YCpb31BqPbdj3gJKu61q+p3qxUvjTLdmrF9E8PyGtX1gXPI0O33QWLP/vcgoeqN
MekQr4LgNwfnZbucvT55FQl+YmY3fmPAGgxLFVi2eG51ZwODeIBdRG9zTjLltsiKPF8NVKZ/yOPn
qdWPidvft655V1bOQ+zikRrzSyS4pObX2GjOnWDem8c0g0I9llTasVUESwPjwApv7XIRTX7pDPeW
l9YGPc5L3C5XbB3xmfS72twmdnKyfpOxPppWKj0Crt+1HvRZXFIizrPKGDy7QjK4mCeac+GXJlYU
0SmGQLaoxNCZNOvo6Ws7+mxs8xNdCY9d3dj6tOtkQ6RAugVp2iKDfypFc14ylBimMb70zrBTFvHZ
9dFd6sgPJ2YjmRbtpVzeqlIQy1b+6HTBaoEAoQmButqb2ULbSvEQK1pjDSbLtg7my0aaPcedhdBv
77baTe+7qxIrT6NRPzj2pdKjp2h0iXrqpa9lUNuy/MEu1QC7hQNaxJNBQKunwqnnuNzljIgjw74T
Yf0FioUuonL/wFK5+3YN3AN0xfKgl9Iab8m//ZDYiFkCAhglIOdmujHb+SN05u84BAEylR8r0wu2
MyxQHONBUARhN+kEUTYXXjEbWJ3DBHbs56QEBU06wpei9MAAap+Xwz4iEarqnip6d5NolECdBA5O
tYVlafTmRsanodQPSzvsoAyX3qIoQa5gMlxE76HKNkgy4SnX6i0u9MemsU74352JurjvYjPoVeu1
jR+K6GMoba/l8Q0z4KYdnZLOwWnd2ptq/VbPNkry6X0k9ixpwzKg3nszZL+z13JEFxd4CnsL8Rhk
hW5nsceQSUvV1/YnBoEPjv4cNWB/o7OxNB0CsTQDogk+WOYRb5z6qhVV7NkFKUFaNwakNnKG0VA7
COPsd23R90KM+xRs3VDJBTGWl6oF8hAQJSKQn8p2grLvb/iXkPGObi9Jjmi2fXWIjsbskLgx7tI6
uXNrOvWdTJWnSDjnKATPWSJOFSehOnFuwoYrWHwafXjAtPze1Lvt6OhbmL/H9fUkxc0vC0E5Pvu1
MtzbxMKiQt67DWrR3HouasR8UXgZyundxj+LmKsv5LsgkZVxNcZ61zOrXX9lVBSOu5Yj83luVnNu
cwfHK+gU8yHuZsKws3PDTttOb3O9wy/yJMzliKnymzZh0yP06whvU40IeknwbZ8zMGow4GnwbVc8
abZC69H7lpMGaVfdlalyiACUK218AMIVS7BoX8vcb11tM+GHkIiZ6TEecDuks+we+ntecJbZFVHj
0jPiZItZSeB8YBmyyd350iKTrpbqpSd9Og+H46jrQZ4hmOqsHWaQq0PBngzXu1xI347aiwBwS0Sx
qQW2F+qxghey1DQb5mUZ7Y2uZps0avwClqFLOnIPbNyyAYbCBTY8d9m4A5rZqG14Z9jQ4iZ5XP8N
jet+JIcSF0YANoHjZ7FN2BAHODDFQjjzrB9Sp7pzWliZXFzL+u1NuSs1eAtQ4JQOsyx+f8Y1uEJr
VuTHItGwxjRPrT68rE/BoWJQQHLdghO1GYNcxXPKdPe28S2K+Kmr9a0zDNioAnuIademBul2FRLp
mVBs+xLGlhdPycOk5FtVhJATVxTx1kbjRrGQCrwkXXSEk3W2GvslV5QrS3LbUJlElsJJAKPAbI8u
ibUOyYf4FgYOkTtsT3s3yHuYp3kH7pLerd+ly7uPeYx+WVKiNnZ50+87mCSDbu9X9y3LKbY5w/E8
wnffces/tjv7jZFv9RZ3KMq9tvkk1lKM23lhWh3eYHwSOBdvKPMwPxnux3g8jWrrY8MRtNx0werq
gHE7gxgPmVxEdtSwjFwfsk4aa0m9uf5MJN6Dtz5jF2rj0FlskTRgXaR6HVq4JHEfuhx/Cr3dlIIn
OC67Di0tY3Ffn4otOHfQUIUaHVzQ6qGpJXg2hFHp+nmZ3LWtxoEUHmT4bU8VhKb4VDYjxa5XcQ/1
RPedK+x90LNqm819EDflZiZEoScHOeSE79cuuCKSdc5fYns6ub26j+P5DpwAUlW+Hbv60DOqytXp
TlJv0Rue7QgbWUZZmHxsFKU+qJNx3zOHFO4caDDyIBcdNIvQJTgzvT6dFF340zIEOcZ0mCPvWlXg
3RjvOBnu1NUrvdnWjdjG0qXa7M6Vy8mmCAxWm0DhxScwE/5G6OOLDiFCOZjJi7Esvja9SVdsNfle
2rwXHsd1IEIGRlNy6s1ybyCXUG3lasI+cjWWfe6eZAxpkvVs98VG5Qrdvtt0VbTXK1gyiQuYaTJg
8J02wnIREDN1PSFMTwxEVU8O1ON2O3Qxh8o2Gqp9FuJDHMFArO01gORssWFCLvdFa+9Uc9ySN3rP
ZNI13YCIuEOnuA9lyUQhT0L4Ngl7INGQSYGtVo65eXUoGbaTKbWDFO4DlB4AjLZhZO/CXj9YbRvQ
SgRdL3wXa5aB7scYpg38wY1gba37mUaLOyaV14V4oabtNmz/IJH2Zq07ZvC61xsBWrMVudwjsw4K
19mWLq63o5ojHdXO8/JhDbjEx3hYw4Bbv9U6XZk4g9HmsE/a4PrqjlgYfKiivaXXt1x/yWPm/OyF
jZGcWk0eZ2IahRn6iZGQW+TAiVre0PHTCnenMJPPIbOIYCzs58nOMY5yCHxSblIRO0Pf6VXubKoO
Oi1pXL4wSC6Ic5fuAvbfPNd7q2xPeWt81KV7C2vrBRsuyNdz9dO6c+ibBF6YvfVtQB7v6+aJtGKG
VwWuuMu8VrRhyTwvJcW+HD7+/pm92p3OipH41aj6GWneNVbn1YICc+BEaEj+2VqF0gVh5LxiVoeB
1ai/RMpvLbIYyhW+/IVGHCwu67E/FcjXkla5QWh4yVWogWKi5+tg2zj572LtFFK3kooUscpxTE9b
kMoktFL+nGiNt3ClZFa6y0tZYR1MYtpOa5JuY9OepKbSelGsnPTMgvTmgto1shebbOb7TMNw3yrO
ZjQgtNsop/fWOOzQcnwsmdpu0chBr1AfNZQuBm6ta+IVjeQMHo2B9Y8mac/nhLyB3iAFQeHV9JuO
rY3xYxSzM3Xabz0XPws4HclncMimauJYsfVDo8jPVglmIKFE42uTMhccpGERONHqyjcOYCVlnHrW
oF0QkOwqSzACW+F2fbkrMA6KNDaysJrze3O1A+aZ2iLmLNPznxhKhG+ONrPw/KdKFd7BBcwot4pf
fWAMEfNJlpYbRUbXoR2m36bp74eMB1IpJOvVMV/OfoHX1OA+9wOmOUWUega3N4oidyOb5M1ultBv
FC51JJDKiEMunv5t1D8gZ9+rNldjZD+EFN8jUTQ90mtJ8J7LIIrTXaXKT+lyI0kziwCGwqfIQMVV
scejg/JVXbIateRSZBdUk2QeZyLaKtUnpn232pQCrCD6ktbSblu1wG3k3qJgwktHhYzP3e4UuVfV
7AutDiOBNDmC6Jb7ybK58yPXAn0x2U293Fk207tU4chJHRwIxEc90evZfDhQQrSjqreo/Uuy0rKx
5oq2Gia3ntnXyUYZY0gNMwTJ8Q25uUByXFaeqKEVPkDJpoKr827TpNHvGBl6oLKf+3ZTPgzwiTLF
PXS4CLcKBH+lOVe8QbtKn0EWhlL3snASfqRZTJ2aHOALJ7kFM2j8nhis1l4S8gnqVd0f2jXajWY3
yfYPivYvvePpu22zG6NI36QMNGOsVrLiLC0uO4pmba0wnirrakRWc1JDnClzXTu1RH8ChpbBHLo1
quLkd17qQJf2g1JQ43SucTBsl3cBd/kw6pMdZuZw7qr0u0lom4fIfC7I3sJACvitiWBNpM2f2VQ+
sBx38MX1/xJqnPWWqqVyS2J4k21OaS+5ZZI6KUjsLbaPyQaJ9Qx0YiPLCBH+Dmv/2yJStRDmBPCF
G/smzVW0qjJpRTdRIRAsBbU7tlQxTeBiaTPyJuECyzdvlqjto3ZPXB+mDtMIVTAveeFqhbgSPeVM
dcwhQDS7URpwtULB7n59tF2Ix6yp2gcrpq9pmvpHqcufWgz3dUXknVZzG2QavSd6rx30Fr7fgFPJ
CUuLLUI+mNATUGWUjkfRpl9qdrAL6hyYrOs0Ve4KUXdbXqYf3WjZ9B3jLTM1+1LAMlx35kkMGzxW
JCPb/JxL7FZrB1FFu9yjmLGPop9ulZl+FqXW7BZ09UHkSKxwBhggE85UDNMWqibMy40P0wR0bZ3s
pPMeR0ZCq5ST67T+lF6yIxD185G29R6Lv4syco0GBZavo49Y4GpYbn1XxzplA7LFTfgbpmSDIHMb
gq5KH02Xtr2Wbu8n7nCfFxZs2S+pLZmPc9+pQIQtEr5ZarL1jYwbyvUocVt7CGaSHj3OoY965Oni
0cg+H7G4DG1dHlUMhVcCOS6rM6m0cxBIq9wVa0JALvv9MORfEUNGmCvDbhgmeNzqUVnwycR/KJBx
8dOr9U9ojNyJvkfvuUD45y3GQXErYqciiQpz3cQo95VsMX9aUUE4NsAcHGRQJf2pz3YjWe9o18wL
YcI6Br/6Q7WkVgBL6YY1CQcOcMw4N/6SuUZgV9xl211Xaoc0pHcv4UDtoJfTT+zYRkAw5b53B7Ys
oh23MzGKpkwHDn9rP7jEjf/dPCwnuZsb80druE2NZvV+I1N0McPjkDvsePDRjEWFBJadZTTe21DL
TVSjzOh57SyLf0DzeeB5ZFscSC2q3eiF3p66A72SF86p5s1TVF9EeZjdOd71Umior4bXBGz/0MJC
QDRm2rG+VQtT+mNm/7hkhg3dSt1qJ2a02fRnHXstNXCplaruvjWJsXOnpAxKw8Jy1QCZ1elVIs55
z5nbrcpUqktS450kzaeOAM1Rd8JtF80Ur5Avkip+ciN1VfoMybGwVQociACgGd1nFsIDT9sn/JYw
eR0tChAoC06zfEnB4R1a5U9Xt8hnZoSyBgvFqmCbNLP9SlrosJsGhehBm5KlAv6yjaLyMsV5JeZp
m2rmoR/ZpNdlYkzzvSksg7aNhSxwpfClVCOfqLRLr2RPJLcRMqMqXu8iRYa2gRJh6nZIme4npph7
qNS3RfljVpm+0YzJDfA4mfAEU1Mgr6LawKJoGJwNUQBNmtSGPEWw9KRoUXvnxNUrrk/Grl20N4VY
VC8OLXKAF0xjmqF/yx3cKqy2si5R2/0JsQbYaYxM971iP8g6IosqrNW7JLFfjUh/HEfQVcJZk91S
wEcgXLdYfWvxLYkA9RDoONtsOMyAIxvscoBSRyrhetazLWry6cEdC3fTMZgLcMSHj6OJSy+S/kEb
ijpQHGCAklIThSSIiJtbgRLhDdkWPfl6q8/0nH0T/qSBjmRo3vI3dRl0bP6e7GXKQJxgK5SJG5Q6
3VJl2caxVb9MO+nvdFey7Iz5LxXNb6I4CyZHBkwqC/xDQ1wAiQrNnU4GTF3HANzSK2SZPhhJfJJT
ZwSRnS2Uyv0UGP345CrWuKce+yyyGQErQwKTsD8IPhgE0Zm9TBWHZyzbYa+pGN/MtMnKoIElTyVt
bEIHX4XxlrUzeVY0EiGLZwTcO9eTtvnl6PQdy5LQM1h78jwi6i5b40Ca4DINBpwUPMIatKgZWqbt
YhnWXh3hVyPpsxrjbcoUzUvdGHVaqz+NJWSIkWKpXdQB/Cq0/QRS2BwmpwFS3WzJ6sg20KXLXZ2L
D+Tg4ZZYH7xayFEaMnhPNa3YmD/LAWxsruWhyAnFQq4rd7r8TBeN4DokQ8JQFkgmw2WZUqZF4UoE
wqZaySfmIW2pv7TuNgaBtPNkP2S1sZ86DgxhKiflJQbu8aPnatKT4Ia9lAZPvKBa5gSFGgtUARvS
H6JqfRM2kZjeqYPmsfkgrOg6E/SzcesY2cCkeEMln0131A7xAKl8IhpAUV/1rh18ukd2IcIe3Umz
tnpv7KD7JPSuk8SQnJgEM//UBJOhODSLnWF/Em8j/N6twQhi+QZFRWygtR6HsMjY4h04UnmD+KFh
QXRhsVWbvvUHF+Apa+kY4fR4YwvfB4+5CmfAZUfXs86yKUoXcNSx5ehMlOxIgdkQAsVeBATuyw6N
MEk/waDajD4n0QeJDOpwCH27FFi9Yl1DprQaI4qe3sKltoNRkaFn9Cl2m9atqvSO+XXzrsaWfir4
aYwFWL0KMRpbh8ZsyVr3TETRIKvlDuAUDp6ku+gzwlb678zSM7+okSg7K5muMdp9Z+FHz521jCzb
V65heY5ZfA6pdHYN1lkcPfG+Lg697lKxWkNMI6XoB71Ad6hG2DCnneF3iTjU6lKdFAd40q6Y/82E
HM0WARKWPb3VZgoyHPHuLCmagwqXjbmmGqiBUVUIj3m7BoK5Pwu8yE2e1dyn5k805MvWqdY5V6Qg
ZhxJKrGolqzhJDDP2ncY/ueiQ79Ftz4Vv1oq35lOZ+vDUH1Rise616ItM0SadFn9md1zOzKxmVzo
ck2TXrV06O8wHOqcGEPF+Q5bfIvSitwsaAkbWavRNlTMVxxdtCAVeMD06lY3oAVHfZrdWWQuD5ui
zspzS2+3sdPJ02aEt9Q9QZxRK4gyObhGfGsbA1NMlSohLuTDVKd/yiWDRwXNDSRb31VRNqFU1FEb
O/Qdk9V6rQ7ebo/8hagSLtPpkjRANxyweF1ek/kxhMYQNLgA+WVjG4idkh3z0JvSlBMs8dzaQgoT
CagG7ij/wd55LEdzplf6VhhaaRZJpTdLpS2LQsEDmwzY9N7nRcxNzY3Nk2T3NNmjaEVrpwgtOpok
/h+oKlR932vOeY7qLZufjxxQdpRhSvUUHQwtg9Sn5r3PEy/oWHpHJllTz2vjOKACNbj5PI56qqAu
QdnRiKRslW6oRCpxBeldZCgXy1gSZ+h6Alwna681xkMcM3Sesjl3Qks4JXVl2InKZwHMLVJPtXbD
XASdI+cHcc5bZ5W1zhajzxSwuZcSluJY1RPXqO7JZjCLjclAomlwFD4vvYQ5GrrXUyNOzzICZk9J
sdg3Zdb5EVQezvJlxfJbvI6I43fLyqEOqNK1OBOdrOO4hDjN6CbKHeZjZ6shaCOi+JjNNuOZi9jt
sxMfQI04+vAGQku66wTMatgiBPp42spcxvOMAuIU6jjXcX2PyNgicEK6+dCUeoyP22BVHveXUC+m
XRNhJgcYxiqinUmQRissNa3TGuwQWSicpNgHudyd1Llj1F4z629roiu71IuUQnQno7zBL1sirEWU
moqPcgcYIOlpMcSWf2ri9lFQMqh0DAuaeUIhOjL1sIhwc+uB75Y1XFlqm53jWVB9KySq0iz0A+p+
i0k/Gw3mSZ2fp3ATco0Lvhc11EeR6LUC2CaNTU4gS4xnl47EitriRp/NxTPbhrWSKtsrwGDkeRFp
T3100EPuCj7n25wrdGMD5zXd8xYPoh6bVg7GotTsmAGdG863rNUWLzKmfWkkuxB+fjo3kRuORWub
vcWooqfkA3z7qknzba5h72mYplVdrhFGhn+ecASC1lEKtasCC0VWzpNWXq2oLe3MENOTLNe7sGtW
1pJKhnnK6bfquEpxcoAUNu08tgZ/qkz2qb0uMIat3zIhROwcpx8hs+SyxOdhCvJXNdnc5aVF/0XF
TtNlIZLP5srN5EpjTLFo7sx4NVGns2aRftkpp0mKMC8BGJjUSrlHo0pnQX7Z1vdWIXsLCBEEaCB+
JZbjbrSEB1k3sBQurFNVf8ZmZUWIUMU822lpedL17oGiWfG1NwPlbypjKI1XHpKYPee4ledcrk+q
ROT5qiM+KlfUwfXwnURC6hTp/D4iNRpViZggjc6uEAwyu5EAKRyK1maEE60EkzYG0nGsUddqn7Ei
3aarFVCZa/mLYXSgUgcZkYxU9lsv8zo3m7y6btm4GlBGWwFCQ4k0HgkVEkqslLrOZw7Vlku+Byv8
EWgcxTq+fDNh/IsO09pYGSNSs5GM7XCLxsyTWmDuwd8pq3KLFrccK8rQUFG14zjM8Wnn6FWxtPJK
Rzhvjhn62ULUrEuE4a0CVu53oyralpl+qgM5wmDKLwkJZsPaCt4iiLOt5rjodSZrdmKOTJIBaJRw
t2z8jyK2O1cRMtMZkA04qmnezGlzGVNkq2KEXT03vqq0aXZtyVYnHrM2WJXks5EJh6mpagxeTY5P
JkyVjIxISRZeCasNaouhicDPiI043KsE9oEma1lAheFHl1sv0RZCJhsj2X9mcxDz/jsySWCyYrVz
+37ZMz25GdbuLiKPwW3GfYdo1Vul5Vkccg9aODTkThtI/Z2OurbYilhQKZr5rSoYIS4K6seJ0W+h
x57Z14Yv4R22EHbs9ZyPWNG6lazycGPpcZ1gmLVC6Aq5NdMfV9+dFY/73iQTWVrACUeepYyNN7YC
WoZIuYIzsw2NcTQloLILK5VDoKN4Wldrh5wv9fS2/Jlk61CZzWc3py9jz8pgU7ZwepWhWPlmriMG
WKJ2hwZwFwu4e9sSC2PL9hJjQV2q+xXMfIDfDSO2Z2qs6VWkUtTMU8E+IA+DkYwJRxcKk+gvc78Q
jekKlgHLdCacAMl7yGqD3j8HhctZjf1HuKub3kPIzJ4XtXQ+Q0NHaSEzJCa7g2b1bS7S0VXr6AnY
ypGUTe00Fdm3AZDbRRWsAQyNHhVSdx3c3LVvmfq93HyjvCwPHJ67bmp2dTrddXXMqRmHm8U4RfWt
pl5hIBmiKXRzzufNK6t6OYuuOosGaBDWo6bqt4qUI8pruZAzq92XRT/yWhdj0PbiY29+zKVB5Jsk
ih5u21A3foY0pnXGa0hAd7wXey0BxzIsO0VajxrbMUVnq9Tq6LBMKj6jKlVGL5G5/elrnOuTLbW5
6UwN4ScbaWDW1oqJsquaXEds2ka/jXCvxa8iZWAe1+pJVyV9e611f2l6P5XfmQ8uXmuIit3nrXQk
5PylnuSaO2hp+ant61huHGIEcrK+4WE0sXdi6zWjPw10dNluaM2ZTb4WAOxChEiA6CpRtB8Wpre6
xrIKrZ9gZ4CZlWzPEASsXO0QYXwma4oRkMSPwjJPHk8X46roGfIwudhmGOAcS+7xxMx2K2RxBKdI
F5iWO5mYe+Jgag642luF5VSjy19WxFuqGzT2PfWV+S+hjjLJ7kpD4yG8hsj00RimuBSs+UFHA0i7
epEYxSmR+YQT6aJ14bfOhShXr7OAMkiM6nuB0Aq7WVmGSoN5rAApWC1FKJUHE4Co8qH13HEijQRB
VwGZKKRCh98hYeKRtnqtuHAb0HutBq4NjQqRilMR6WfFAfDM0Cm7sSH5GQXJUZYkyytVPv/CYgHM
yIfEl0aBLS0WmiU9LEReilY4++inRpvIMG+Ord9+2jIan0WrzyBgNnkFdWTUf2omXFOlV+yVsqAP
5bPagxsTrYJUS4lrUOZKVCx8TxbidztiebmFesd6adATN0RKh/xI3qmeKDSZnZbSS6kvvtAsd2OZ
cGELUDcUwB5px68l6WYFlSDyDlYMQbmROWiqYU5QGtpK2z/TE9X2wDA/LRDFRRmIxpquv44Yz86W
F1nSu6lojN3S8bgsAzd4RDyqnLV3eS8inWh4tlmqoN1FP5bAK2Kmbu5U0sfUWbLcVahHhwTAD7bu
ijfR5/o1yMzMpLSQks9C0FSAOMYdM4oTfQejTgkN2FQ+c1zt0ILhVxIaykL9potNVlZwWUd+7WLM
Drj0mk4o8Qkp7LbXkxIhorImlR6vDiU+L8E8z7E7wNW2tSTKmIOj5JuUlQMe1SFvrWPf0DEpZLt6
echJZix5MOZQjZSJqWOKxWsqgRGKHApol+zFYtrEkANWQ/5IoXkPSuUt7hBQGWnz0usIQ/WxObBC
c9c+1pyk5AoPqa/GhrJZGfY4LCgEx0pyBhUFUdThy4Hr4OpruJeK+VHshc+UpYudaR2v8ZDvQNEj
39Z4lg2tINGeV6ZDvSvWK7cDmufoq9WZv9Q9CII4Sl47janPsvLRpVkM5hq2zhiZt10uGZ5R4Six
UuFJQ29ZaNnI0rTDs6wtl0pXnuphoRSDhcpYtAhFftHThqBiIjD0yk+/Wi9DarmLiJEnNJkT9iX0
AUVqIV+i7hNXRaYTNXbjZHJk1sNJrltuxjBDWpyWX+qCIBGtzoPaRUc5dKcOQFOUwUyeFAsVesbw
RGfWy/RBsGOE5UqsXkd1kVwjW95BKTwiMAJaknl125xL0xhcrV9f5Ayl3Ryhd9fN9xh/Itko0j4c
dFthwFfoxjnL5y9NOgv5s15Yb0KM3E4l7Z0ufcnZeTIkekbHFKNIRz+X8hZyejIzRsaN9E0zzcCK
4cz6mNbGXwrFdEF/6XbZT+ygfmokpt6GNl4mlg4xuuwhvZPbin2QJKneZDbHBplqtOaWwxb5xkQA
UkhdaisKTmRBOskihplCN0+0hPCZGuk5m6qXehRfJtFs0EJ9aLV2NUn3q3VqjGX7j4Rif5Bs+xRp
iHjYrx/DBtWZXPPpMOvGMVcGw3yMuW1Fcl5Epf0ydYL1muwKDfoc18nMToPHIKagcWA4jMQYJW1K
WlnCUltkXI/zczWZ3PUNuo1WGilKWakj/ogcSRy49OgJi6p8Ztv0ABjkqKUaLYCg7GhTqSjj+E4U
KMMxJCBg0W/NcU2R0+OOE+TzoJb7UI0+FROdTvSlDzgThjh7KLpUZOO++EWifBhLgxwS+y6mwNIG
nHKDn+25jHgHdBoznsWS96o8xi7sEgy5t/omsMlGnlRTyPT2jXyvi5XbjURSEUrjkGX63ArNC/lj
uk3GYPZRyHBFlggte9hoblSOr/IUL46lsOgQVrPiIiocDIZP5aQdm2lcWUAYOCW607JQNMT5QSot
2dZWjJiauA95mnFi0BDge1ZphKW6f2315bOu6neT29NC4Z+I675bhtuyU/ZyM72XA/Vj161uWCY0
nMcQD7bD/hUlyxi+9RHbwqY7ViIbaqZIspkgQRc+YfNS26eoqHS9/pBeNYriGp98lcsvETxLOxPp
5qdG24/G8tCL+tnUCG1qe3wgci6pqLxOMYS+JIcBvGbHia7EEh/IZvXZfZ0no6WrDgNdqj8FtbtT
EXPMDMjj6cpk9rkaWfbp8xzQ+EhLc4EPfmpN+VEvp0vcpx8MiBrJ2BhD943U35TSGDSM1qOsu1tT
KDZdB+8ceqhTSDEV6Pijh+M+MmaUBSGoD3rm+wU5tiAVFxQlFJGl/sLaFBN1dDWS6dRZwk2C1W7q
TFhmkYaACamo3ujv4zCgrI3Ys1rcShKJyFp4lrUznxlMs9sXU7wJbLdoHXaUR0+IWCOMg5z06YQJ
oItyL+kjGILJ9yqob22in8bkZyilm1FSOugtvKUXbX0VsjQYiASvCi5M1tM3jdYjG0/3SUvV2E3s
Mbv5vVZw1v32lKcpdVe6/aFL9kVPbriRg1NI5F01/gjqchaj3i9KSLPieQkp5lbMdNzRWBeSOr8v
iHBejfeEtoTfdMTUPFFhksDxq2psgyZvRsmEmKgcmpngUvLVQM/UvtxgXjXIethEUzuljqGh6Qyq
IroZSga+rfKGoBbZMueGKfOO3VoyPOikmRSEzI0hr5cq/7DKYg4gpgecmhQFJW8ipCJvIcNDm/HP
Oxk5zFfN/kvs42OYSDfm/GTkIl1LzT59GdV9OWh3WCHxBRbYFLEcsXSbq7sxD+AOkdPypqWRZ7QD
E7N4/VZ6vMwQMA5dUjwvMflAqsSuYWVHbTBUXuOIt2POTVm3XlqwuMX3bCcVMe+1MH+wGSGQAVXl
xKiAboS+Q42shzzR99O8ranqC1TRh0WuP5KWuHdWoHieo59QTS+Fqb727IFsHFtdOWARwbjDIaSd
4yG6VbC/Yi8NW9Jd+7LlohygFDVTeVHC7GVJm5oB5+jlkjB69ZDJjg6WpZCbUx9JvCMpslCqp4gl
VZPEQBoGit3aNvX8J9RKWy6YFzXamfg+/B0rBk6e32WY49ntOq1x8iH9USERGqAUmuyL7OIXcOX3
g7V+spbzJ7FmaqPPdLH9V81tUpIWZJUiHfOK9Bz1Fh5lDEzyTpBeDMa4prQGddHuzV7fq9Z4wPiL
ZFMsHD1jiJ01ciC01TNZt+dothhX6gBtKxzWLOiRFMlUrmkPOWhACoynzjZmPkmKaCBGzIJRb3Xc
buzrSzLC7eQ5jI1HeqWrwrfNVQMhjhE/lAjzQaJvOyJNVw9GvD6MsfLUR+tOAtGAJhr5/dk0i7ui
paY0C/m7H+cn/Cz4pwRMVNVsXCfhEpvEszXRCb+I7mzfJdKculiPEP/fBkPEENYxMEYlehEJg28q
gjFBDPf2SheHYhaKct2h1Ms1Bg0qdVmZ5Ec0tBLzE8Eyvyw2tnsM27x3WJEnhILVOqGI/cLyYsjV
s0HGCei+LvMnVb2xJI4dTR19qeofElWp+bitj5asvcem5unQ1NClFby/9YmQeL28UUfDwA4WUloa
zrBWiIcUHjMwN1djCITZvfsa8NizOhl2cTc/me125iDXtPs4f4Q2uFezfvuk4nLRhewkxLOnRM2p
6GNfsRgHSm3NFZcavAfL9MtUy4eEYBdg8hsm1HJoOngpyUNi/vjUda8krB/LjSozZM9EDaARq6o3
tQCKyD4aUpp2i6fspYwuiph8M7Yh7+KzM+b3sjROFFGnTlGZKqPOLprspIzhTdZkgt3q4SMxfwZo
x5xynfudLC4npOC0M3O9MJg+GAwe7GrM7ymHO7JLUdzTndukL4Z8Ql/yIRy5+hmq1MLtVMWvhhaS
mt4IDwM8A/gUxDLPWgip0PIVPUYYYk2E+hA9307BzOWExuLaRNxdcPp4gVfgdGk3P6rwp3IEKL4h
d0+xjkhAY5/Eq1wx2KEdlZZOZnqd7PV1/Noe3lxHj8swf0u1wgFYDzfJVrgNIBshq7BPgHM7ZyAn
2+YNFVJ1VGUuobbH3iIS/MLJ2KBuX4W9CVDRYHmMeCD0SfR04A6U6OdxKQn5eFOIaMfUHDYnaFYo
rqw8R10pj0RiE5U6m8xT9PkxMtG+mwp2AEa2pi8OqRRo2WM5QwKYB+hsg441JM5uRiKmHAGimWjy
+W4H9CDzRRZm1QHhiqn1jrjJyWWWfteN1cdoMD7VO6YF4CZQDVUEpdKlwUi2Ez6stvBKahmq14ht
mhq370Kb3baM+1N9uKKm1cJ09lFXWZ54QG8U72ciE/iDuMZFsuMdpVkHKrhpcSSh07xINWdQazqg
gPSjUefCm6bwYx4xrDE9EtyYQFVb6sXVM9ghmg2bAgbQ4EJJpXBqqkexno4pL641EgIZxeHJyjCY
YvavEB2KpzoEUByWQunjd9zmYVwVdXqHgumSyajZOoxQwM4m3V0nbXQk1bgqKS2xos8n8CSIAEVH
KsMjHOMF5uy8+KxBGRIwJsE8gBDGyH80UnENQwHfmWkvesUTogk3ncZQ/FhS5aAoi5POl2bUOhQ6
/U+sGKQ8GJdV4vRfLVYNUSWWATAQpmKiA+/j3LcyqRdWhm7PvONeOdOT0KGarOY61IjyrL/lEsWh
ataDOxaxL/Wqr/cTyLRoK2xk7BZKd1CsNUhlFv2wUVFroSYmtMFpan3fpssN25/D1IkvKl1arI0n
FLPikH0tNdtmkFmF2xcRCiI6b3olmLGscgpptieZ34I2K7GncxlkU/1ZkLwby9GHGapfUSEfaKk+
dUbmeZ0+FCOQuSRGIBNpL/V8rAR26pW0nsjkPKXx6Mthft1+LDrtj6qndSv6CyYz1FHd5E0Fv5+J
zYfWmE4nBdM6FOw3S/iXi/oZlUyq6vyjSg7o8HJHbSnV5Fx8ATNy3KrmVv4R1vjRSJpPK2KjlrL3
RS+6PcZWkL+TOhNYlV1rBti7Pn00VPasTJh2JNuyvhsBLojor2QlwyGX9BeB6Tq+hMFWw3B1VBBM
kQgMq/mM6uUhhgonN0OQlrKbVyYTGAnXYEMELtIgCD6yfFpn5bZBcddJ1QcfYSfOc8IzgRr04yUy
ooPQ1fdysVVZLXr5YV7PMxMlOJJpPV5DAB52zNthwg/C9Tq6itxivQL/VUfVz1RNp0EqiROIvJKl
gy0Zub8SdICAannDYPHBJtLrB+mJ6sgXCD2yGAi0PeODmqu1kHBPDS/b/7dye8One9dVzA1XaODj
ELkVkCobDCnOSqV7mWrLFlG82KskbLTRdGNDBFWndqCo2faJasLbiLgjtlZ3QFtm1PgtGGc/lwhX
4TmA59FE+t2qfekMdEFLPlx6Y3xSTY4iLWFxVCefVJ6YbXMVr1wLjtUCM07ZMTCE1e7oUD6aQr+T
Ky4/SjuR/jdyIwFYSxRfxMI8pNQfBMVjLpK0nWGmyOdETtLWUtxqRW26vc7WMIOjGHBjT11xCmMZ
4Jh0Skz5AcXOo4JlVZDamwEkdD6DXBzD9Lo9o1EH5zrFxzFeP4nqCULtMS3rE+ufjy7V71H976tC
OI/jVR2WPdzO1275bMT20gvqS2eybdca9baKzR0cdLtj0A+Rz0TGZKHBHsJX1YKmqal4zEM94/Fl
dzpHJrOP8S3trGAZwAXr6PFQ59vAoKgrEL10Su82Oj1RNHCZmJV+TkQYy4oeKOG7YeAqID5FYydo
bu/pWCif57aACRqTia3fQu1mn9XttdU6jNZwnmgnQsooXewu7Fv2dZ+j3GPvY8w37NUlfHBZxyST
cOiHiZ1Sz/C+j6vbSE+4PRNu2K1VB9vceapOsb3iq4ypm4pGOEkzupRqZGaOSOFS8L+ukWEtGSLJ
2GxYM/pMN0zk27qXDvmaPo9dE+iChk8yEW+TCRESmy369uKsAYqzLfTwXNtQSMeyfuFE28/Z3dpN
7LnT1wn1jsqvemxUJjwa/jIgaZ2HWOhBDjda9aUekWwb5tygK55QPMwTMhH9KW2qdxiYDoh0IKxy
zvmvkEnNRhl8tI4FCIUjDvAfXFcfYsneuWnbwl0+EkQlTpSMnyIqoxwDupUzwgqrQA6h8VQW0eOJ
3DwXjC0HjTy83EDLnjKf9YUBazx7duZdGnfM00zwDGNLBtJSx5SRlFoiVeWHstCaI2RRtSzxVmFb
KGXq6iSPBTC5uNcV5TulQQ85pz2G36tjofkasgiPCUBJQdWcYTYBZ9YdZQHR3LGCvWDCFVEq5XUF
W8pxUiNpgV8fSdwMVUteQHQoFCRJypCze9LbILuYQhEdkoqTBqgGQkc2n4byEWYxg3pF2Il9pjjp
1gTECtvfJFN9mq7HypJ2/7LRSP6H2vLwjxMwTFUlqkW3OCcNi+gD4CO/vXBQaAiYcP8+DeP//O/8
+5ev71/y919u3sf3rvv+5d/+8k/vv+y7/L38+uVf3aSrh/7765f39vv9l8f7fxd2/75/2P+vP7Jf
/sOf+zsMRjC0X0VRshTD1HVZwnJBjMzvOJjfviQDauLLhgFcTfwbD0Yyf1UlYjhEEX6MRtwFT6Sj
HiNtgy8pFt+Ij5Yi6vztf4oHA0TmT5iW3x+6zCHI0gZq1G8v2R+JMFI3rix7pdCzjAurkX7AROWO
iC8CjE/I//Wgvk04CAJ4jq07HPSb5EnInVp1jF3lCI6yk07GxUq4zjEHuCs6VYPhvBvdzG5ynD/l
63qvdHgiAsBLXrLr3dUVBULaJfhLiW0ihxn759IgeHVPrN+IzGVQDpAYZ+FBUR/1+CBmJCgzPjVP
XfVuhNfMkwCVh08CqrAufUqsO3lE2odIWASerFo/a/IQxkdA4Uv82Q5+kbmxXy67ftk1zVvW7lYc
86yuXIBbU/lYpMdJc7JghjWLKwyo04JMjt0ZWkgHk/FAZAgsBFgFOLtRrkrOFvO+oEaPQCEwVd4J
+Z6yntlhO+8j3/hqAe5KNg1cfhd96pInnbd/dsyOdcLgim55rSjyRr9+C++gUjOvsOU78gcaH3/F
ZMMP8yYtMG/Emwx6yb3IIDjxq4vwOmrPKKkfm0srH6fSXvZwJl1jL1R+Prp68rpogTad6zuqDOAz
buURQjDsC1cG3euSpQC/grMUs+J9KTxV6WUihkJwWDBoj9AOcgpZ64G4QHU3fbRnZXLqc/UsJ36G
yuF1a3+wonn9o3CLpxdeNwjfr/rb5OdU7gwL50Fz8sNwrI76GQNEuEudafoq6kPFbomRH68hed76
SVUu2ES3bA8cyFfrlQWk9lX9Hmf0Tx2Bl/q7vO/b7+/+/F7/NwjwkURd2g6uf3RmPQzlx1/Opu6P
R9Df/u7v546m/aqg4hEtQzUU/JbbAfL7scNXJAV4EGeOJWqysaGmyt+DfGT9V9mUFbbpimxKMkCn
v5w52xdoiWUsenRtpkQ41D8R46Or/PA/pviIkKxEYpz5RtsxhoPgz2ioXtVabWWg7yr3dbuv6Hxv
QXiQBMV7gWXuajFMsjdXL/53wDzjAASc7s1PVLL4WkePHPWK48XWTrmLExMlLwcRuhJ/8PVXBtgd
QldSQj1ScnwoBG7p5r4JA9Gl7AZV4lihTVRnsktfBxwQvcdAiQMKDr6NSt8F4BbtuoDBa7JTrxCB
c9/wmc25KOE5wa4R3hBPuO8LLGherHvFjex0rVOskPixUtjqU3Gl0XVSV34iKMA6UtuRzcKjqe/Z
bbr1RfQIM3Csu+2RlSAGd9lx+OlPSerkezSJL6u/olm3IbPgINiepS84yy0CdMsOH8t9r3sEh+4K
gCrTrj/j+7vSn8pXxrBoF5ja5boD3GgwKartOWD9b0JJ9PIgdOLDeDe5gCaTYJFtRC9OfE0+JmfF
mUYkJh6MG/Su127eL6YXI3FKb1ivB+L3UHnU0DXIiZvZXzxewe4m94ED4JWvfSSZ0lF+5XVJ8VEE
pVsFho+C2YFf9U3buTzKh+RY79HsBmJms/x45pXhx0FcJCtit5wZ9I/3zTk6V4eOdtDyUr8/mrpj
Blwrz5UDtre3e689WqChJp9w2yA6SMgsers9QSDMnO37iPvorVCOcXQyfO4s3/KWx4jXJqeWKzRy
cpagAFS1MuqeqPn8QnN6JjDVLXtVNkgMQud9E+Dg4HLaCXf5DzX6Mf9JefckJyNgoUWrfDBPkYdf
KXeHVwYe0h2ZmF50St60m9gvHHTu9uwBDvqQ98NnRyOT+Ri/Aut98hkqORrGA9mtj/kT81CnuhfO
bEeedL9+R1flL9qXGZ6j7JTdCoH4Uu6EK94dnXcAe6Z9tF9ir3mR0n2UvOMQ6+VDzewAdsMPw83w
S78fXpNHYnLd+LnLEdja+gkFm9OcFKdloGtjMKoGR4BdvG+iYBsQhQfhCS46wvPyArafUeV+dFbH
ILbohkvIVhwjkN3lU7tRL4xzi1N1RvXrrV4W0NW+TExQgsjcQUmTCrf7Su+WT+EdW434OnwW/JHZ
Wdz4pnuwztyGjNxRdahF7tbqAx9xR3pqhINyR65J8dAejWvmsNnYqzsjUPdFvIMVYUMbYMZL0Wz4
rAy4eR+bnKhWuxxPqrWrYY6S8gP0lXnOyGiVP7ovEg/ic2jx0NKLetsWweqwiHVir/iApjLcl3eQ
ekPb9IF6aK76Eo38KsZr5lqv3NLMNlpuToQPna8dcF8+d7vWnbz5ou8SH/aUcJr96ob8VOmV0aBc
uYPdkqSD68FVPutPEw2suieHQi5fco+MapSIGHL2JXJYRiHLhizSYdsdajyLjnxW4kNqATq10116
sA6F3z0jo20/myO/5538hp18KwSOss0v/1ndCS43ssGgDK6Z13A5n7rYLgOMoRiQ+Y40RS4bF4a7
YKm7I8/Kzb3I5QskKBxT3rlOfFsdO2/y+of2RL4AOtnRa18KOL4Lm2u7SQ8Rv+4vfrLE6K93hVfu
bLU6kFNQ7tPX9V4yn+Jz8oRotvspX7oFa8VzYt3Wy62c7gZveaIljdU7kuGxkduz8chmz5T3UDzt
6Zh77O6boH/tmBWzKhGQFdgrvPr/JMNR+nMkKSLz3y4aU9ZkE3fx78XvH3CH5poq/bziGlSvJvUn
VWIQeWTYnLDEBfj9ew+kNwdjE1/+cCv/B/xD6c9l9W8/WTJVhRkWiXkmO9U/X3FmJWAM2FAV6V52
aOC9JmBPYgtneB12Gxi3/3mI598BF7cn+6cf+Xe3apez4AHcTZKsr/jtbXmRPqvkYfZr9lihJ5/1
u3g/sAf25B9XEnxZOUsoL2w1iG9RCvanOOD3zJvoyn+ZKfdhZIX28s6WtLrZfu+Mym/ZwTi6Z7l4
+Q7rvgLsazd3KKzR66HcWJCaO4kbPyJ/OiDtWAkRcpBLx6jhj4idB8sZT7UPiMbbPk/EhLmKP3JF
F1XAw3KYDrjwt0h4YOHO/amlTnLl5hnep+/BZJZjp/tlcReHu/gJDSF+v0+uFGfeAUWVL8trgkDH
Dd0Ei0STox3gusE0w8bO0Q7ihVXGyK/hwpvONxn8IP5xsmv9sT43As7TDyIhPITKx9iFq/ET9W4F
bUj2twBllwv4K1X36W2xm3+72ZBS3DePmVN7PYuK7+kOyzKTBirbILquDymFSX8r7WLX8HRb9OMf
lODjfEortxhc1hT3UAxs6bDeIcBEKOfUu/wmOa031W9nZv1UfqzYWSDwlESA22iDPJRuZ0Nlmooc
ysagYNhd5SB+aPfElnEAfPSHImDS41iB8ba8ghicJRSrPELVI0rkQbWNAInYPj3Gh2YHlcwdTuMP
zkHszw4QXE/0Rbd9Spk0rkirbMLBnGWHYxnj/d1WPhj37KDxLW2iH6f6MPOz7KKPCZJ74ao4bIpd
3u99EPIOb7gb+OvtGdyHLJ7I0XFnRwjUT8lLvdaTiNjziawKlpfpxIjoGB9jL33c/mbt5EF3L7jI
RHe9k/lVb2c2l/VODMpz/woJ55ZehT8djKI37NEuTdu1uZvJDHORd3qEuTgZ51z9GDoKwgFaTKd9
bFGH3tYeuPcbqsee456pDThBG3dVYxu8oYWH5CK76ZWXxamD3KHVPQy73o8uqOE4hxW6Lb7GkUuO
fIcl/1VbH+bZAU1+v3qFK+zVF5Gnnwx2cavvi73oqkes2gHSqP7V2Leu5AMP25efmvJfwPT+w27n
Txze/1ahpoZm0KP84fD9/8Y4999l9p4Nf+2K/s1N3kFX9O/JL9eh/Hr/c9zpX7/d712SJKu/attY
RpENSeW4/n/DGdLPf1U1A26tKhN78Vsz9NcuSfvVgqK7dU98BUQXj+6vfZL2qyEB9xVlupp/uk9S
1Q2R+7e0U0FmubZ1XcbfRQ9r64QuYEyVMyKaY3PoboQL0EC7Js7KNs/yYftXQuNvANdxqPgdo5jl
IN23ii1d/i9zZ7bcNpKt6ydCB+bhliQAziJlyS77BmHLNmZiHp9+f+nqs1uieMSovjhxoqM6XC5b
icxcueb1/8E5PvbE6ZfD9AX0JRcn1yXS94EFXdarZpvs0+8Zbce01C5UaEE2uo9PgHsweuZS8fAA
VurKdM1tv0ndfk00wK/xJ/xylT4GW8b9/XEHN9ayWsNSgL7Eadxpq2jD/NMS/Jl1vK43k9t6sq9v
Cdf8ZDW5kgf++7b8FG61FbhBxwauwUV3wOnelF7pwV54DI99sVA8GA7W+ko60O5D5z2JlIO1ro4U
0B5MvzpOh2hFi8Zq3qIsN/269HIitczTXWndbe0ttPMn6Zh9SrfOsTjAzrRt1zX+L9mYTUSEIB0M
H8yjjU3t2VrAj/cAm0NATiRZpM+BgA5bjD/ybbvRXaC4+LGa1yx+bVzQX7yneOEsFd9c4VyCJWAS
CzKhvTb/fIbuKmt+wgrU+9W81hfFpvFc+RTsxy2wGH7qUlVjZx2hEf0pXrWZXc2vd4Ah+/Xa/Frv
YCjz4HlcaVsmwtzBs/x0Q3HvdFn3/K3hkRFXb/adM6OVzcb2ojPzMSSt8i21bZpMliA6++StljEq
LdniUG5tT/utbNMTuK8vzrd2XfAdDaFf97QE7gRfxMJKGtsG5Ww+0DjhBQt4GPxyLXv5Klp3e+sc
PEz7aVWthGHQlsR+K/MheZT3+c/5c6VSsFiE/VJF2/fL+oi+d42jdnQOzSb9VD4LUzP+lr12aWys
Vc4PiU8UiHx1nfh0Srityxitlxz0g7EiNNU2wGOUQPZ/sk4oS1ZzlrEPCLw3pyeoEFbGKvHjlYz/
W25Jf32RSGwBDcrH2m77EvPrCWukP+Y7bdOtHRoQlKV91B+VE5LoB27sweLDO5H5vZ/QAzwrp/gH
74c/mZytzeTDaWVuabTx4of0U3Jgpmub7c1DsbMfkwNkFH69p6i7vWz1XXOHfVuz3nqq/3nq4vdf
eahD0akFzAgAL5GvoINzJNPAxOKyWTPytCj5hnr1+zdWxbN4ldmm3MCh6souzv2KBOlGWzRu/j06
DUtmDLHAIuFBz/8yXXyOV7GHdVxCd+c6ZBPWyqre8MJIHShrgIeSF8BKXKRoGa2qJe0jpDngG+K+
NaS83TGw+XcANxJ6x0ugA/1xXZyNnbKWXHMFMrMf+/GvXBRstga9jL/gTX7u1+2O0PCZyHhck2V4
gF0P6QeIq989Mri0lD7rq5rfa9fBV/BnNtlO36TLYFU821/Dg7pRjmEMVp1rHMwHBJKYV32aH41H
y208atCHHG61Tb8N99luPgLG4OkPBqBRJ5s/Ta/rkoj8MPqgZyHeo3gPHg33hJrJ4jc5zuX3r9ni
5YJWEGkQfIVVQ18GDDCLn78BfcGZ4E3yZyHEIJJiqmrFT3KpAm6HfYKvk6BY7WOFXzCuDI9ZCpia
cGUpwS5jj2IV1K7Io7QLvyBxq3L5HedvQwc9Dpb4uJ/o8L3ucykHaXfZz16/6txhiYu7c054qfxb
epw9CKpc+1G3FpnvIA6qr/rGCiiEVUokJ0JKY3HZSA/TVqybHaYfOCkgDeOIsmTiFh7ggWtnU60L
V/fDNfC3K2DslrS9Hlsc9AwfHgccfxu2F1fGTSLJ60Gntqg9aDsxNUzYLwgVFr8ZRsbbRusvoF3Z
wJhJS8nC2dDyua7W8iNsGEvryfoa4uwx7/KXcP9J620kLBDMvnxd4dpLaxU8WpuOYINOunXJD4m2
5TO0bctXhv9m1CW/jbv+846opbx5R1acqppmy4fKNQ/M5JISbIj4KACvaenCnWTDsweCIHlxcuYs
be0jbgIwEQ5n4Hel1ScanLzONfhlzGl8pn+WiCBf/CT4WULru6Dh0QfsAHcRB3E7rbtdxzNsCWHE
k+1YbVx9s33T7z1M80JaJF7oMn2OjNUeuU0hNsJI8h/w5/lCjGvP3wbJ2aP7cBugqGoP4GnUVcYT
lr9122wjfmCzNpExmfQcBIn8KkJpVi7AdS7DXOPOJnyiN2kpfgsJ+i7kuVmD3se/y8t6kz7q/KDK
LdYOIgHMmp9syBKwWfHDK1fZJAgLOc4/G8FfJttpoAwY2CdGg7rXJYz19QNO+ZKy9OeO3YlwzWQz
iNaRQ8OIax7ai53zNrzie0LoSap1Rbi7DFzTpaPXmzlPem/cmP8x9L5ivB3hkIRMSafsOXBtt+KT
pt9cy7IkYzH9oPoRfgoADXxudsy6rXQfJmVODn5PEmI598y4Obpz9C5cJ9M8KwAheLMkH+FWJKSF
gEAI+kp2Ae7h4UxL+FH4+r/PjOFXLpNpWWwHSRIMo4EgD39iDgNRtjYXTJAQ5cJ1+HvA0LPIhT1Q
Zjf2CpFZsAo2YjvCVWq9bjeRJOIvsZCIYhlw4b6F6BVrcXiXDVB4h2E7cRwNX21z9yKJShp1H22a
bSUEdQVS3IO4aWvF2BE6AFJPNyRiYghz+YnGdfYwIXCX5e+Uj2K4mohIrJn/OQsYK/novzPg46rl
41P+AZ0Aw6F5JeVo7pnPWas7JqjX5hrK7bWInZy1tEMH7WgqXDfrCTkWawElzF0N1JoSEjdCMGkQ
xM6QdiRSqqmZb6hucQeqa/HyhEhc9uimdSYkGe0iI2IRyiNw6UDkiPE7lsR5y8ad/5r/ijYk90kS
+qirNTgUNaYu8SkiorvIImVInoxVrn4w7r+pPZU3C/CsP5AH6/5IanwkS7ztPWlde2sC8B3QZOvI
F8+h5Y9clhFZzBlzAHPxKsLVRUUvpXW0aV901LCzF7oq8+nCQ2SEWBJuLgRVDxkP7CfEqEgVVMXk
8Kkp+Dyps/08nPUjOo27JlN6gFeV8wYICLFL17i/BIp0c66Y2UfrgXi6EMU9kaXLxHksY/7MxP4L
NILtD9zLcFT420LxAxGDu9rxEgJ0EeAoJE1mZAGzglNtH4wXk+cLHYVvY2KI0Vfld8kvUGsU/Hj+
xWf4j/H6AQdD8QBnx90A+s55Q4G9sDyVm8o2+K9L3LZ1QA2CuVL2GbK2srHJ7hQUKfnzHDLY79t+
JW8ZfuFWgZ3687gVNJawPOK1UrwRaogmPZ+XumS4bkG+ny3Ue4apRJUm4kyrJZNfK2WhuopHf83A
X/tj9YTTs4/wLRjZXiiL9DH6WRzFUVdbgw/NOAa0J/+doQxccttPngJc7PIh9ysclWhFCzlO97yb
wX9+yM/Tr3EtHIUWzwZ4PLL4aA6eeuDDZeE7R1Ip/Y6oRBRg/PQQbgUpgaes+dftxcu36TbcFn42
7Wl4jh7GHTDih+aXyNxNnuOTZV7iBMmL/BlUVB8gAV/zqLiQtJY9BGwRrUDcX44LmvDcfgGyKl5S
QX0kXoNzxZ/CG1mB+72IF5AO4BUJt+tPfp4UIf/z6N78CWQNMYND2kb4LSU1oIs3HbrjuCcP5dmr
lty7Q+aSjMoajNiGH6+6GlFJsCH75BzLtebPboXLTg5mU+6MY/DErFnLL+RP1nNlPk/Mxe5xxFzK
FeMi921CCcM3YcDY8IkcCwke13yCo1XftLtgUzxzvgiKTo6tIwq57NTTQGsNOH7P+kbFg9O+6T9J
MJ1in+PhzyafQj7H/Br/co71zjzlpF0zCvELSNVCN6Sv6yyRh63XuY+JxM0UfigglbS/+pIrKjdQ
ei/BmWD3oqYiMlQdCfsXKDvxpOCPWzCJvoTcAt/0++V7Q/5yctN9vA8L4prO0/zBK13cvDV9Hnq1
voANu3G+UXuJ+Gt/qWCSrAzkhF8UT/xhfD5xvZII+nDDavxFUHM5w2Ij4jDnz70x9LqGRfK7Pu6k
b7inCKDU7GkLXFHFeqIBWmXmZQOMr0e9apV8JUW4ehm5xOBlWA3e6H4nRYpSAHICoCOycYR5S8sF
TH1hIl3gfiC7NDqQeRNuKH2KC8aTeFTAtbEECLw5uXRiLsJLeeX4AN8qPr87SZTGfjeo1RbMH/AE
aZ99Ul+Amt7UbnScIdb+PXnw9LGc8G7p8h0Jv8Am5GBFzi3kG/98xQJ2bpuSk+qZHvN9fAYoRiBn
L8Kf2WN2nEJf9wqMm3DrcIJQawEyDfyenx8sF2lHrYces+ek5BgRI+ZT+DMkjX1sDheH7C6/t0uQ
ypd8/FI8GlEEK3G7hdMde8LZFsI9b+fl8+/EF/6sOC4RgjDDyed0hHnCeshfJHSUuei3GSdWY7LF
R8GvsUhQQMxeLihb8itqTHwCQQF2h5+MXaRlbzXRZSH8aKbbKIhg1AhGLyi7FWM32Ddb7INDJwwl
ZQpKDRW8mQ9hsB0lL9xBSiq4uokLTvUT2Byes2G81q/5/NmVfPEnMb9LgNPZgL4GlWCTPlUbzguj
NLjN59ljYgKlTOWMmKL37TXZ3gWG1Bf5l9aPhBp2xSkTAqCUcQsYv1oUvxs8Rom6lUikkm/G46d7
ZMUghnCkPIbytzFJRuFjU4aKPXVBBKKTfCVUxkcofxFqY2FEuCjhVXzsf+uqKGvcyliJ2sSrMNaG
YCSfmMA64KTiaQqEIBJL2HX3J36KC3ENBIi00y0JALgAC88KJAtyQWSO0GkpmlBfOpg6QFZxVOZV
uM5Owt8aNwwPkuGIUHDkp8gl4ZkuQJJ8Dg7Bod47DzU1aHDwfYUMh4PH2izJMeFUD1uDnFHzOXsC
+GXdbgJ85GFJ76cnyu8katb5tjlkXr+r1xf+MVcoITc+tDtzIzQiNYJPIi8uNFD/ZfwyLk4ggrm5
3zwzy/PQHJJPzS9hBpQnYd8osqyYj18riwIT0Jyt3bh46XncVIr/qCpnwSwZph89j7XTEedoZayZ
uARKB9MRo4IpfVBqiJZMjWIXsCv2qt7RaugB3rU1fys4vuSPmG5GaSfehcMjsUSSTpgU8HL2Ay4q
6y/JnCwnytDE+Cs6nXDXhFECNcWDa5bFqYBjzYPz6Anvhi5m4TUv1M8zZUPcOkIi1S09+Ey5GmuJ
LfUl3/SK1fxnOxHOJwjBqCluBF5xV8c6FxtQ+bVzY/LcFwWpLNCceLOURMCBoAicUJ8kQdR45ie2
jhqgU9rtP0vnmYemuYzpbGNCfQOr3a8xzP6EvtRcHgdxFsTs+EqgM+H/1J7wIwHMwUMUPjbRAnvQ
iOyN9oEC5EH+kpzzch0DEegyv8nzFkpEBUJhuaTowENhZipGBGEgRCYHfl0Tau2mXeg9UxBbdhua
eFHTDB+cR5OWiVookLUIbQmuebM0LBEComDc4UG4iB3+j3DxwPeSPaYrYJ9xZT5IOIYjB9dtMK3o
ElAq+HQ0Am4ZmRyculLbi6AEpi9UqtBc6LF98AJN8QmwQHSSSDnkqBmwe/FnP36timgCuvlaryqF
eVoaaQay5yH4pTzoW6eg1gekhx89y4/zJxqs1QOwLivhyNqoRuFagi5wkh4GssztV2MTfzIoIJNV
O88v2Z7f/800swfXC26nvbVxSaKHgPyx8B6CU7i9fOp35U7xte38uyC/GZKTBamMLCdV+42JY9ju
CaBxYwiNNz0uMUGcV6+nhwxfwzzRGvA8b8nvrZoNRtNNtwUiEu9zGgGWzuErxhHVv6JhDoU3uy5j
jBv1pH6lIrYXHXf0O2DLAvqDAhxxotF1s3HOtMcPL3TyVRuw+3fVznnINuh3tDjpczJv2oN6bHZg
6OJUiwA/8Z3/x526/x9SJyqq+koM31Vrtt/L75c3nWviz/+7HGNo/3KowlhYj7+b1fhh/3IowliW
SS2GogqS+u8yjG78y1A1g0rMnya2P3/p/5Rh9H9BOghJLdUbWeFvq/+kXU0VnIj/sWmi401XLEsx
NdPQRU/dFWdiltqFDVWZ/jQ3pOCmGLSbl5AirmbEIA9ZMKrtRfu5Ds/ULk6eWqAiq13ffivyXQn+
yRh9Vi1CmMu4SFPv1dndSHiJrNbVp2n0O1Ogsh1Ftf5klV+Z3RR28j7uHftpar8x/otzcfHgzM5b
cK0+XumquUAcAis5sFTapgFYwxWbo33JQwXUdPsp4lYAhrHWqd2uYz0z7mgl9W0m/M9xs5SqmbKt
GKYiin+vXYl6ckKmfibtaW7VDkxCGcBlSbGltZEVIMaA+gvWR+kMvNAoqg9OqmuwBduWr03AQclj
hO3q0nantQlpmnAWNKuSTH8UDdheCF8OMK0FU5DOnIIaGDHxc2HKuOgGDHKlmqsoLFAvYdaCpFAy
MvD3k/+7x/zGlYna3dsrM+i+RBc7pmkgVVfSxJYqA6hr6WlUNXqSqh1MUGvzcmiavTEeWnB2Pr64
KxGhodvRmY50GCE1YVYzrgsMVilZqjwo556RRAaZ6PMyw5PZ2gu5uJw/XuvG1RmOyaOkaqkZbO/t
1YV1VYOPImtPNVxN9mjvLn32WF4U9gfQZ3mnu0dDUVwdJTymQD054iApuV45nRXoYwC6AEbr6BDR
lbMRM6wbxm6a9Q4AqFVyKBlE3dhF3oPto4bWErCm+pC26UzZVFHN/QRE67aoeumL3VsQBHRB+YNX
RkjjdBNAA1G3sRu73ci100JcPOi+Wl0cVy9oonYyZfQmQMdB5xuZyYtLgyaQS+Y8pWNgMl9QBCAl
0cv+8RlfPURxnxDLotx0mX5cunvfnnFppaUWgZB+quUMskRpo6j1Nyv6dwP1/1VMhQvwSkz/LAMF
BQIjm/zPvnrvw1BNZgWb+BliyZxZSgDRtEQf3I83o1zp1j/L0AOsyDo1dRiZrpYZx6GqQCEOz7Ie
KX5RtT8bOyfnHhUOuCAXELjhy2RkP3iB4Ltbz3Eq0JOMMr0jS4p8Y7+OYtrAOqiGoivi2b7SpM6s
BDG4uNE5MUZGPMtAAiuCyUyAT/D5wXM0DI0KeGSVR+cSDHsnrrs7nLnKlTz/fRivvuHqMMDqCFrl
ogenscji56yXqx1YAz8BLhwAZ4YqTIqSbA//H+zdgPS1J20O8/2QZMO2nkb7zpHcUBwYlf89kT9m
8dWJhBlw91Udl+deLw/YODn6kUkqwFDjnYVu75uOcEdFE+n2tUgDCs6Edqwlj5ZTQ3faKAfQ7SIn
py+vZzjhxNg/gXAZVF/MZDQWocV8eFlGzp3vEMd7LfIOfJo8K0fXVP1KM0/BNCpJnjinvIl8sx72
QIbvYDakkGiUn6Hho/+nDY5OWN15BbfeGs+ZaR88DRT1ldqMzaQDHb23T3VK+srRikOv3HvPV2bn
b9miQxAiZsWwgSR6K9/laMRDVE3yWRvp/oZm3abWbiSAvwURgMgE4Jc7vsntXf1nRSHtr+RnntS5
HpzQOdVl8wVUWWZEgWn5WH/cUobOq12J//5qDbXnvqwhvpyaiWz29DAmkHjVdxa5+RCg8pYBZ9KM
962c6tRJTSPL54CB5M6wtpFMLa9J5R+wgNxZ68aGhMplQoO2H9Ti1TW1XeeAoNnI5xFUUBX2M3O+
fA5GAOg+Prh3sq7LqFwL00kfk0yr0tuDiyupYfod8KVaH8iSZZO5o0eebFhKZUPvJM/sAYiY5JBR
+iq940u+1/qsbsicpGqZzL1dO5ODJinMeEZUvMOIysKQ7xhGhp9BWRpJu5nhyFKc8jtoJE/9BJVt
TifQx9t/9xoMogyG7mRcZ9Fhdb39KO9bEDYuZ8nuTsDpfL3AahRnAdnp2GACQ56eZoHp+vGq7xUd
y2JeTNnBwGg8jbennuEeJYZes2xGY0tYwejUNifQ/dzYLGAE79YhjB2KGR8ck6bxovieZcGdj3gn
YeIb8M00moWRMf3qyUw19AYxk7w0zwETK2kzjUAqHAd4UB/v9sZCOk11uNUO/8jq1UJlE5YDOOrS
2a6ybEmYEiwuag/WLUxVd67zxlJIEWsR65k6HXtvz3UgUGi1ugxOkBb4hmTuLllwbiyz+a/W4djw
OGWV+PLtOkWpqwD3tuG5yEaQD+VYXbf5TFcA3pr78em9056GTjxiE93qBMCyfLVU1lgw/TlOfgIJ
+q9YoQXOaO94klfeOiiVODpEWo6im6aN//J2N2aWR32ZlOrJGcA4Mxk9isvdZZA3EEEcGI33P97R
exdLrKebBvzxNhbIvLolZk9zK5X6/GTEyUFpLK+embAA6NeulYeyy9VFp5jAItEyADfqx4uLn/3G
tl+tLXT8K0NRtZANwZQmn4ZuomjYRZVnEoetQm0w7yyl3FhLJa5DqzCMjERcKZd+tisFViz51ILd
s6s0dfSaUHdeAiWsvgxgu+eLVoOVaWhnybe0wYKwLwmhL0ojF74bc5vIVrInESE/dWGrP/3jk6AR
RoPbxUQXmbL4+tcnAep/0g49fe+EuP4lTUd450DLGcBKvqNqbggY6RnGn5knpE322oN0AAw1pjAM
TnUsV/s+gB1AsQJwaCDHbndzUjUgtkGC8uPjHb5/OrwZHeQXEj/s8tq65NDPDa011yAQQmllRma6
jIEq/vLxKu+8AsOAP0tBrkQTsO2Izb8+x/QCGQfQyKdKEBJUBvwYF5D4A4ZyDYZcPl7sxkkaukX+
xTThIteuwyRpMOQpKizt1BiXF/2i/2wm3iowqaQrBhBnlUvZ3XHf3nkI7O/VkpoImF7tD4QEa9Iv
cXGWIAJYzfLItEj1q1EzvxhAj2z7tZ1Qi7Kiw8dbvbUu0+iGTdO1punXQmM64KIhlNqpNqujkgEE
EmXjISmGahmbQKxeeulrlUbZwrbmO/J6c2nTRFJlhfbt65i3mhs4OSQ5pXxQ/HRk+y88aXe2I7/Q
xlVR239pPfwA4TTdud0bCoORWzQjOlF3EKi3R30Z8sCOYohdzaHdF0O2smNozZPx88cne8P9EPG8
pmgoJnrXr9MzQZ3rhe0U8mnuq10I71Qiv5AeWo5B+1A1n6ZOQEw9theKPWG50EGO+fgDbjwZVL+l
aAT74A1cqx5ZrkNIYMr0nBU0fOWNemhkIIgKGqHyf5wmMQxCKpneeVulUf/awzOGJonsIVHPKTp6
KeXjvqpsZmKn8ufHm3rvSrIQnfroeqIDtM7byyMDU+swOarnCBZWXQePMR/qb9rEmKsMMPbyUsvf
jG7+6+NV1VtnCYkJZpShcXGab5c108q+GObYnOVt0uef4dYOVvhYwN5F49eyir/mw9wz7gkLn90a
3hxZP/LZIUgKgpPl0A+SRNa3Ip1/6zPToACj0BSpmW4Kt6uWxwmcwIVXZP1jVTHVGo9Ha2qj/0Ic
SOBhIkjeWwBTvt3CwDuXbZKt50ix95kG66lAIIiALJClHx8f1/uXLXxuzSSissRs+5WrE4LwnAbt
GD2O82mElcSIvwIIUUVfOuehoZTUWHe02HuFbTKSr+G/KTw0/Li3e8Ml7rsIZqVzkU67PhUcAAA4
M9fc6IsyaqhiX4rjx3t8r0WQBJK9ZM3xPCz76jiVIrH6pJPMU5gXL2MOI0vDgGgUOpuP11Hei54p
EAUQPpQJyAJXC9k2IPLzoDZnadKkR6mpt91gfh41utikHBZxGTrlqP7Ugtwo9em+mmcNIFoIFczM
tQJmqNW633dOcid9duOOUW0Ikgq8gWJcO+d1lDXgSuXSKXUKcECK1JHcNksEXWJO9wXogV6dZ8YX
XtO8hu1y9u+cy7sUIukBjQQBloNaEZAvb+88u0AQphtEIeAOAlFywWhlL0DRdyAWQTY1X2Q3b5nr
0OCh7pw7EwTvnR7WxMmyVVgKdeBk3i5u5EUXa41jny4VwPuzrDIw7NS19/Eeb1z9m1XEV7xyCsZm
MrIu04YzPJEPkQPIZFqA/m56JsyB/3wpx5ThdyALAgrt1YbqfowuUA7GZ6A1H3MwxZNoPoamuTeT
eyWZG4aRNAQojirJPy7w2gBnVgr0vNKlZzDHKrDQ9d+yDDVcJYXbyaKNvCw3ig6PbQxDuTqW63CM
n5P2XuXrxuHq4FcZeHhkmd6ZR8DdrWzsgvA8Jv1Z1vqjlhs/JQVY+jhZf3y41+PJxH6UDgiVqSZY
Yl7tSj8pgDLaFbHIabJgSU8AmQxpILKf8ggm4GyRwTGQ98es+w7Me2Qw8ynTD1neS//feLLk20Fs
AslI5D+vv0IrU8MexunU1o36PSBAOAC8iT6O4+jUFIoJsL/ebodAsiE3me4l296bblO3RcGZEirW
4TrvSh5EDedEmU+zHtHLFbVrmG42TPb9gut029T9izT0y49P/taaYFNRtObUKVJfbRmuFjiM5Lw7
RS249LasPBYNCBca7c66/mBV2eMcALz0XyxqaiK7TmGO7b59tpcObicb03EyZegL1BnYC3V25s0c
Kw5QQbXpqw3jgJoZRu7HK98wSsQRlKYVh4umxPN2ZRVuEqeGOuccy8G0SpUgWHWaBELIQNfwx0vd
eD7CqdVQ/+J0r6sIaWdnXUkoeyqN6HtnVKAyR82XRpdBgBna7s6R3tiYjW4igcb/ifD27ca0vEmh
pm+dk9xB625XEGxI8iXb2UVVbD7e2C31RHqG6X5Nof5OOujtWrUjQYp90bTTqOjQYBgNpBztxomL
7TwbT0MVvshz8wPKSIjL+AJ1+NQkcHB//BXipt5mUEybbIFNtwWQBn/Pqr5S/ZidtMsrYz45md1C
W9XItm9NfbS/NAVjf6TgVpmWWHeey/tUsYH/TtcFoRE4CvZ1zGLOwAaP9tjzTHLGws0m2EPMNmzA
SgUk0al0d87K/KnLe2CSE2oZfVoYNAO3wx3z/m7/1E14PSppP9pB3mEW1abexoFO8KIU01+2RnN0
2YAZVNvZQ5WGR+2S3VnwnYSJBck1opioSlJ8eHvrUZCZ1RyTYKjBhnVTJ7Z3Q56kRz2p5X/6dK6W
Ek/r1d0yIW0AoVjH58gwmHYo86OAS8try2uU538oRn+WMjlFitgYoCtVJJddMoRynj1aSvVzyiC9
yavPoRSuoRP6FXX2veLizWuz/3c94yqNoSXGRBI6Vs8ZxFNRNW6hlfZVQeddQn8pJ/Ud4I93WujP
/hwSQwQaXNvV/hKjSuQ66MpzOGRLx/Jjg8lNiaGUPLwjH+88PrGSoynkC4g06FB6e2lDbE1NOmnN
eQJzF3BQm5ECU7/jVt7cDtluG9RrQpnr66rCJOnNjhhNsmqQYjvAM6QROga8ooyR3Y9l49aOKAvh
g/HY6TW6kni6EPS8s6X0HKdVt+l7pYTpG1jTj1d5r1I4uNfLXEk7eLHQHZukQSDKAalwW4GeM7f0
w2fNvgEgr7PbJe1Ay8r5ZjrFnaf2zv6LxTlHtqcZwlK9vTWoAWIZroXsnKqVvYG2gzbI0c62uSwV
Pyw9psNUN60fICWnd0731lWSCNFpz5Hp47p2AsDXHfrISQi3hxGSjfCzcYHBqlR20Uybw8dnfHMt
0T2islFg/q8sVtVo2hTbIUPrzWWXl4wm5pVv9cautas7FuLWgZqWSBiS1qKOcZUISe3A7qJwAMIL
WJUEPtpVYolGuxZu7eDOa7i5lo2xFxaJ3OTV5TXWhS7FIFfPMMOus0r7rpXd5xw4OngWt+UcHdSw
vPPKb52k+WrJK2GdGphaNGXMzqUKUqYllw4ItbQeJ/VzoZp3lJf4/jc2HuEEM5B0NoZe5hW+Fc54
1ABJjisRc430ILTbTGofgbD+55JomQpKhRcAwMV1gSSEdKpxutI4Q62wbdv8aHcCMTPzClu/89hv
qBSLWp3o58DevCv05hp0a4UWVSAcMfgDTUW8uNBa9LG037Ax+CfkDRTyLoTgV8fmhNalxcxU5y6w
6q2UhkzRKBXzDDYASlqbOmsLx3f98aLvQzh6Iy2DiFWlUkhN4Erw68pypDy2mzPk1wZwDPm0k+bM
XkENyOhOqmLIoel9qHrN8Ajf6N+KY+bD9IpJ7c5UH4xZDiCSLod/mvr6810UlgnsRAHh6u3L1qBl
sMRTYLYqmEmnx0BTHjvTyBepnJzsSfE+PohbV0wyntYZkf55l7WvIYuRYfYpzs4w/IJWwW3q5q+P
l7h1wa+WcK6ciFaDSsgZu+KcZLCaG4Z5ATSoDeEjuZSrSakuj8BHK3eUzc1FRX0JIE96Ea/v18mG
Th2jrD2bMgx4UbDTpWqVqevAKl/CMbjz9LUbb98i38LTxzgo+rVhwrOVHQo+7Vlv0y9hAIFjerz0
82M/VD8d+BroD7LN3GtHBrKKiRHxYtp0DT54mjurBuSvsf4RSNl6LkEi1GCor9P8e5aGD+1YfEp6
UCuj73jQew0igThgG0Z0NHLOMNNPcgPXEqDnwHZ7cU0rhJW15R1N8CeJc6Xc2CDpK7KxtL5c27+S
JlCDLGBxVnFBdlqSyEs9MNuVkyaTH5n9uA7q4ctlkhS3kYwZxIqRebJsAgEYUrKF0sFJk5ZghDo6
FSDNadVdZgFC9rGo3bgGUj/4xXRnqOq7eKeVTLM3k1w751EtrcwIxlKg+5m0DofwjuX8Y4WvToTg
itw7AEgw81wH5yH8yWkaX/Kznoxub1yOI3CoFwYp7QykCSVbmTXThHR9HmAq9tI5285We6BRz/14
z8Invv4Oy5QtGnGEDr1uSbFjOYpis72c6YiiDy3aqPYIoH4JRicsb8zJ2XCMm+F6ups1vfHGAAak
KCBjh0zS2W8NHm39YaqXSX22+2cTBoYg+mVMUFxXnj1Vvz7e5e21dPLDf/Iw10nGzuysvqEP4Qz7
OIg3QwfymG11fpBn2qoWHEd6D3bYx4u+b7rAmJOfEOIk6hDXWZFCmil+1GV7HuKeMTC93tTyXC8S
GUJKqMd6bbwcbTNs4FR4lsY7evPGxQKUxao0UyLV100sVj2pQ91JybkdzO1cwEhxuXxN52lbWczz
6fLXuFOgDtPCOwJ146hxPXUTDHhSiwjV22vtR2hxckzgOYnC9kubT6NXV4EEJNAlTFbJBBDqGOr3
chU3XDUSI7ihuNh0C14HZH0Ba105zsEp6IJ6TZP2KNiCVD+oQeWs6Qe7Y/hurkf0ZwBfZqAyrnYZ
Tbip3SRJpwQAhwlMBenQOA9yW985TfFzrp4nxQziFVFWQU9crVPrKpxhc1OfZ4UrNJvZ+KutJ/nr
mJfhHe13KzajmkqakqQ0WZZrKwQ9uGQVRZ4+EjoBv+6oETx/Y+IcisKR9m1uxW7Rlm266Pt5forS
AlypS90cR3l27vaECw/qeuMAiNIoaKk8oeuPUbXeSpxEvpyyiiQi8yJ0zE4NIDmVrbmKfpkXoaAU
1aoSiMmgCQ9KKzjjq/Be+8eNuMPh8RK0kQijZVLI+6v8jG5naV9lNKfTF288zA7YWHNxpAAJMk+Y
lUe50YHJ6qvLHVfu1s3rIgnl4GfSy3flYsLV2gY9YzSnuFEf7Crf0Fe0CQvn88dK6tZzpftBEcGA
CAuEGnm1PbuNNQsVdDkJErG+Sc51AanqwRqAOAjvOTqGeuNWDRUBIwin5HMdm+Zd1EHJRkraqgP7
IWOgg4JkCsDuGNjhCw6ZQNslTT4w37UZUMyfrbqG54NWo4XdScA8yJH5l9kUmhuEPbw8+dAEXg3j
CMRzWSpvZK0S0KFzC+mRBbxtJcdAmZDap0pmtb+iftB2Y1kzF4zfurMGnT7FeU6Ll6YZwMEtMif3
+1CmO7SrcizRYMRLCSr4BWn87pMZQDetZ7Rt9cPITMDkQG8N93y1TS8mFf9JBpCzTkc8VOZYQppr
FwoNfn5lhObGaKVgRe7a8knCtNs2Nm3/47u8pZRei6oQ5dd3acHKMGtGeFazUNoIteGlhgo5tg0z
3kUu7ix382UwRcWF0szrXI8AwXFvwD4ZSacpKL/MRbBpjfZYlB5O7rQg3fGdlPp/oQ55DvSWUed9
3zpdpVWkaMUYU6Kr4TzTQVvodWn01ci4l7K59f5EE5ZoleZxXLsMwThWmQO39Sm/6D+SgLKNlTqn
pHR+fnxpN9chT6NjRRRM5pV+iVSV7MKF3DbdoEBIBbGxnFQJKkZdGf4bDW/S0Co6I4nIr10u639I
O5MluXEkDb/Q0Iz7ciUZW64RKWVKVReaqiRxX8CdfPr5qD6MkhGWNPVcyrpaZUIABBwO938x2zhf
MGuXqi3OVgMfPlpESGbznOXTPsQOOcyUZydvTqoRHMAybH2/X1SedVi3dJALAJHo0awfqPYwxLFT
1c65HTUI7EaL37eey94wVcic91p77CVjeopUzJHnJHd+qoOhHhzeM7t68RJOp0K/xJIUv1VqKtE6
k9F6DSUl9ISWtRshWL8RrZYM3YFWiYT1+tUSjHGrZrVmnWdpzHE9qZp7s02b48cb4DoCA3lDqJo2
uEKCuo6JhZZpigj6+tJOk/AHsD8D7DWH8sU85g+22Di113nh++GWSf8WJCw87Buzl+tL5jTobwzt
KZ4gkyf46ZnjhDuo9YCd4V/mNNkbmOcb+fAyNEhK+pHUCtbraQ3g+eYFrlViAGtiiDuk37UMKZLW
m+bvCX3vBfvWJ3/8GeliseNkqq/Lc345gb/NeASgCefBiS9lJ5Zi/aB5TsXoH3/G6+C79Mr4hKD7
QcCuC2sGbAKzqpXwksnFrgLUpAyYCKTmnRSZGzvm5lC0woD2Aq26StRIbm2BCWl8qTrcJbmdPDmM
8L4wkq+VEm8Mdh2fSAllkON0kNWl/fZ+9UKppF9c9gmXivocyNY9rnFnrOu2aCHXh41xACIQ3qkl
YZ7yfpxYrdUkiZP5rCfYxNqzeS+r8X+x90l2IMDQ1VNgtr8fA/ZyXlRazd5Pi29Dm/8ocrk56/K4
o5LV4QMZosuoRYdeuny8OW7k1ktjxYKJAY99Afe+HzklxcwKu7TOtiJ9LhrUadLAm6MgceVBfBVY
neIsnRzH2Nzrov2qasHGIVgGeB94+QELKM6iYklxY5XnzZYaEG1VMEqj8Lr2X1MRbowGiXTJkIb6
eLY3QszvY61LdrRUUisNcvNcFsZ9EyCzImFTauLANhTj3ag4z6UtXirb2X887o1zwbhUgcHzsmXX
DTOnz+HvKsNwiRVcPs2if5rH4RQiBwCS6OvHY93YrtzYvyQQgKBzca8+aJEClCmd8NKNYvo0xXXx
nLRO5388yq2QqYMpZKtadL9/qXH/HrtwjLSVSR/s5Z2Z17h4mscMgcf6JaJSl2NFEUqL4166gWe8
8QWpGiwlSSihtHdWIVNaWPtqLVeXzvxizAkyx4h7ND+oQ+Z6fuJf4mwLRKfeWlEyyaVuoPDYWu/Q
LLSVppCggNqdZZ+COKFoPc+ZV1eG/hRoTePHSjr4sp7nr0DE5FOfiRmhJRNtwCiLHtKqTviRae/n
ooyORlciD811vSt1C+ANJrW+NCXI3aBHlmrQWIdhQty/t5WNKHPjqJE18mqHBEEgk5dH0G/3jaFA
Rpf0RjnzSLwjwtyVSfIaZvLObKqdMMO3jT2yjtAULGlBL3Qicrtreqlh5kKJQMQ8FSEq/Uu9DuNT
lBzupvQTZuduHoY74pyfteFdQx0MK1colKYS+bqSLc6IG5tWX39JfpAlcwgRBgDxBKn2/QIMZlxI
cl/Wj3k+PBQpLmRz/7Mxml1RJsfMRpip0D/rQ4tOV9gjnVupihdDsn4S4P+jtJ48LQhKf0ELWEnw
VY+06FtS2W+dlH6iRvx9CvVHxQkOuUBNinqtG9bc6a1aKb4lTeVhtDXhB724OLUc79Hb+ZYalj/G
xt9xPHrk2zhlSuOurAKvjvFRnwJtdoMsek2A8XpNpXxLMivfCIrXNXCeZgtIlfI+VW6W5f2q5Kne
NWEUd2ejn57yItg7meTpCnXuMERINKLkK4l9qeORU2J4FCYPSaX7guej0fe4nKKKGBNgkiD58vEG
Wn8uUk90RZZfxfXAF1t9rpmHaTpIhnIWWoWubiyXfmVoW/y96ytwGYbWFIFsETVYozN0hU+cjC0X
fCCmQ5N20VcziuxHaQaiIUTYeFOmt58dOZx83e6rnVw3xqfYxP/84/naLPS7q5AfQlKPaAXTBn24
KjyD3bApSk/dxamKU5eJn4ojhCtxPQMrih9wxD2ExvTy8aA3FpmhcMldCCDX9NMkiOn+pKF21tQM
lxMjwgGmttWNW/7WIgMqpYQHuZhZrjMcYYNyly2pPadF4pZRc5LM15qGctJ9a+V93Up3lWx5FG6p
f8sbO/zq+jWWyiHZlQWMFprh6tJQMPIlImfyWc26f4y45oZP/gnM8dB37Y+PV/PmUFAwiDJgda9Q
eRZ1l2KIOv2cz8azljTHPGmxhtfLY5KU/8V+cRbWrk7vYCG2rPbL3MM7DaU6eWF+7bnrkvDQYJH+
dTYaYHjmYH3SkOg5ZDq6BRtLet1oXtYUfpLCw4L22VoXQeI7d6PU6+epFv2T6Kb4H7Wc0P8Ec35I
ylr3+sV2fO4U49yoyuBFk5gPbR7jkheDHx4nc3xOgqDeiPFXdxy/C5NXElqYU1TcV8GMKGwFejNo
Z90JPbnWRncyTaQfdetbPMAAUOfwT1uyy4hccIBo4Vlc0UisaJhbe57msxmrd22mP1Z19CUslS91
GrxEk5FsLP2tLba8VTmrvzL21W4e6HnPdV+qODx3LqzcUzWn/8g9xtVj8Prxbr65mM4SjgCgUwRa
bbBFkyAdJtGdnXhqPa4IHBhjp/9XyfR5jwH9m6yl2gZuYvn574OgxSUEdwmAowGRZPUBpSB2wJsM
CbiJ8dWRawyU1bOcb6XkV4mkYQHz5vltLyi2K76K07VWV5j0Lxa4YRyfMhtRaW3yzRYu0KekeOu3
WvfX0f39iMuf/5Z9JUk3RLnKiFVB6kPK3KYYi9QxdljnRsN9TWxE9hsr+W6Kq5UcqkYuxiwzXzTR
vESdo39SwhpPtqCtNo7A9R1iAUmAsoUcBtj5NUQIVaCylZS0uui1gYuX1Ut41WLg/fFuNK+3I91K
XogLx0iBqLDqPBQkTPFgh0Bq9DS9Hxvzr2icEe/G+Oe+jky8LCq0v6ZCymjnmRkOj044HbNBnV6H
OIJUiNrTXmqG9L5VxvrUm9nsScUYeQ0QaTepuvJl4IB/M8uh+yoUOXmkC9G/5MrgUNLNMRqLaOrM
dtt6TqjIXpBIKPe2ckOsy7Q972T+IVWhlxVxdBymsj/NnWbvTdBFbtvlNaoW4rvWVJ0fkd2+OVlc
/Igi1KB6IQfPct+js0xL/DWWKNXLtPh3ZW5Yu7yw7Ed7Gsu9Gut4NqoKAa0Q+lOIZeqpjBT1qz2k
8THTJJkKBTCJi5Dm1tOTUL+L6lDc57I2fSq6CmM72Sh26hAjXdtZW/Tg69C0VCUXPj/B0NbXl/yc
l3GXpU11iXt6JXWHJpvQknM2VN+yqdrIltZKXwDFQG/ReUQHEAgjaKf3B0r0A3bsVlpeoqlsd6ba
CK+dAiTaQ/uHk3Um2MIc+dV8rI8JlLyDMQfys9qK9mBHYGLNxqh2XQkVbu5Eejan0DrRilG/iSBB
ZLyIMXCtYuu5iHn1ZZOu3492AzxFMTtP0yL0i7vOcuuw7fZTLaWfI92evaFRAf4vDV5jyK2Nx+/1
8oLMMHXOwC8QsbzKh/MuFKnjhA3Ly0Mq0V7qYi91GOc4078fH7XrA80dCjxuoRaQGa5hRkhOJbNS
wfQ0E4FK+mwN+67sm/3Ho2jXw5CRkRX+B6gJGuD9FzSsvjYDXSsuyHeohldOIWq+NANAMsK0cgys
7Ljq7H1QBWjpkxUfokAVHozv8RDMzvA4plb7BL2jeNVGB1dVaayH1zIt4swtmy5+AFsinUWZfhnk
FiOXvKz4qwPjc2cW6T852lo7J8U3fBC4hIqmnH5MNZRyJW7nf0ikHJfnJMrptlR+kTI6BBs3+fX0
l6LiwoEhfVBVZRWgY6OJ4twcZ+zD5b9CXhyh3W7EzBtDEC2XbIgCKcbwqyGUtFFz0HWoSIF4Qdgl
3YfW9PfHn/EaMrSk1dovGtHSKVhXYrs6TqeJrttLNN6nFO2MFg9eczqWcvZo0+WT36wMjxq1Wmro
R2Lq3YwN68c/4vpsgBRSESaj1I3E5zr0gMDIBlOLjRe9RBFsaI/R/HcVDXtygC8fj3SdOZDjQb2Q
aRZxFtcjxU45WWVayxepFlgNS+2uVNtvROG30ukOelg/TIl9yqlHbUzx6lvCtEE0B1yzArLxCiGb
VWaYiGiuLpnoDN5Pc/FSG/W8+3h6V1kDo3DH2MDRaS1dAUiMTO/1Me9yEvtgF2LV2kbJs91VGw/C
W5NZKCTsfgBcznrPTOPyGjeS6BIkJSZgtUjOfUofc2My6jqbXGaDvMDCzaGAsG4shklkRvByivOC
a6Jptm/A9Sc42lMx7NvooUkFoo+nVmofNesNvC5OUrWbwTnXTJTfw7dOaWAIf1HC0ldyyA7FXoaM
jvKdaSdnFZPQ7sj/BwKTN82ifWEbkkuVnv9A0p4hH7upiiXGWO27ANtO6600X+UQ15gk9jq40AuF
soiKI39Tqh6pRN/V2Qv/kk9HK9sI6re+LLA2Hg5LKfMKuNG1OblTLzvnfhJomo+ip0iZBodIdNXG
Jrr1damo0DWmAqjB1n0f2PuglfvEKeszZc/wJHciOmZquoWtUheI7bu3Al8XiNQvCdOFxL/OABru
8CBt4pcyacg35lHy1URDsEzNQ3/s3gJF37d1elhywchuy5M2jr0fh6XqFRR6n2NpDL82oxQ/SGaF
6+c86/dzKFsuUH4dIEfebqzLVZRafjAV5CVLRqJuXWpKCqlVtdi2zlGv4l1QyC/BbB4jgeyeVHN/
fbz7r0n5y3A83iCfM+xVW91wsmLi9gvOWbFoUJRKJx0lJbLB70Y/9RZVchBU42Nt1tmdgZLpsxZl
wyfkVXQ/kAekbrmB70ytzXGsieLgvgTX+8ftiuUnLpxu7imQPqucJjGDKp2bUb5kUfFEF/NzYymn
j5fh1qKz3EvOBGX2qsPkNKFT1Glin6HfH2JHHGyM4bKYtD3hHHw81o2NT4kdGANZDe2CdfkhmGY9
y0pNP5d5PRwBybVeV+rmxnvrxkk2ZVrWFoJxi1zT6njNfZmUtD/ts5UamKML1I37UJiepczjxlA3
JwQQeCGULSICq6FAQjmzRYfwrAjpVCOO0dfan8clPj9XDg/xRSBrdYpLETlxro86wA9kB2vZ+BHM
+bGIx419cGvVFmUUlGZATqB+/D4ooTeVzWGG0F4Dcu1emuL+Puuc7rEIy97/eBvcGAp0oMMegFTG
vl6tmj7AJksUSYPDPv4I6xLLwVje2+qWzsxVLsJNzbGmfs1FbSKi835KrWVWcurU+rmrhkMVhNhq
LpLVeY6lHKmwF1UZauTSKVWt/2Ixae3wzANXcI0OCgurLTJRBucJAsDO7sXXVtj2PR2yemOkG63G
BR2NCMJSwqV8vA4Rsl7GEyzicwh2OPKlMaNvyye8NLBe3Wy2w7/HcpzdWrPS14o/PbZStSWOsAyy
umpomlHnJMOkWLj+EX1WdHNQJObZ7oeHtGggkjvRY01rnBbyvd7nlz/eQSaqJc5CuZKRYlhNumur
2bSC2j7rRlzyrhFvkaI8d6X9/eNxbs0LlR0q1TSLmd2yk3+rSonZGaWyrKoLlHUUvFLb+DcMGnco
Go95ZYa+pWt7IxqTpSPAz9R4960zsslQc8kOHOfs1NQUCznGQKNOrC+FNMM3EMZWCnhVdlvgeCST
zJCM9gorpUSmVIRWUlxU9S+1q545CaJon8eyds2mWxi/xu7jJb05Q1CA3DW/4GSrw59LM2l5HphI
zZXiZcxLpCHHuL6MDcUxI8cp7OPxbgQbUgpq8ZQeeOKtId+9ZJn9rKT5RSPNURSRunOPJ61Wf/p4
nJtbhaYpiG8QBld9MpqdQUo7d7joSvviJH3rZqZ2N0z9g1yFj7OxiVy6NeAi/8zsNAVI++oMoOdQ
NfXSeO/06iHugqfOdmbX6fTC06Mudxur3ZALuvXp6DFZqM8SbK4QWVDNEV10Ivsc6BMNKeVLk3Vw
eyT5lGXdxja5GdeAVRpL/Zk5rpNkiZqpI8W6fe7KM7nmfW/+U1lYO3V3ufKWD5/bSebNMW1wum5O
ESHEpTzHQ2Bdq7VKKUP6XunPczmfKJ8cCgXr3RGnMbk8frxhbmxMqoHc6NDRaf+v8W2hHEgBsujt
OWuw0yoA8uVGd5Y0K9u4bm/M6RcY8leBnerj+sQlbaNkQck1mPVG6NWZGdPtEcVpDKLRQ713i7B9
Ay7KxSuj8IbOB/Nbh+fMasshsAf9DHAyfhRWaFycpM33ldo0aMBa4YM+y/FdZ1ThQzVPhYc+u+E2
Q13ej2m1r9PCm/Ue69YgzQ4zd/vfspaFfo7s75ZS9Y1TRC5CHx2YF9I2a7KPMsMTAJTDNrONvRPh
2Z5VJwt7AjcatYOa1PpGPLq1sZEDoT6rc2WTAK0+hzWOo64v9aDGGXH07VtNckWkiRficCC5IKSx
WpCbojm0dcgjRKUZ+FbV9RYz+9b+Q0GespBMjnKFH8izGGxHSBam2NY3I1W+lWn8TaviHx9v81u7
jxQIpxXajsCeVklYagxDqjRNecnb1k8tcZByze+VRHMtBfXP/2KwJVNeckuajsucf7+v+W5Dl5jq
Oe9EgEFJNxyaypm8CFa2O2bUMT8e70b+by00D/Ah1J7R0nk/3miWua3XpnbumoLSetJgXyu33Z9X
g96NsuqNpQMVg64Bv1mXvVfVL7nx9vE0biXKv09j+fPfls3qA2S6rLRDZrh5tqwhcQUFYQg+nlKh
7lQ53yjaHyk0bHyuW09wKk8gSHFNoCy5vpxjowg6zuR87loBYCTr5HyXjoTaUh7qf018Xg5FFOBN
i5YLzZIew8rSEcdMkWU36O1ph9TGuHPyAo6ew7vcDKL6zy89fhfUF4LDL4Ok92ujp1ZYh0lRn7Uq
/NRUCf444zPCiJ8srd+ox936DJA56Q3x3F+0i94PNYYTF1oh5+fGDn7EKrZtOhbaSnqc29pLu+7n
2CoQ8oS6UaK+FQNhYBMLlp18heGdulrq+8yUz2M97gMxgrBpdHfOoxCSjfPSp0O5cW5ujki2SYOD
ly357vuZBqE2paMyo4wU2XnsaupY/qPLkDo72Qr81G5qyLVjsnG531pfxPutBRHCTNfl/tICiFEJ
J73oMZS0RocKZIFaqmlCzuX012QZp0C3H0aRbwx8K9QufXsaGRQJrsJElTYY6kyEWjvQqr+Vdky+
VNFIs1Ta1Pa4FW656Okx8kCiKrGKgHmVjWOodKB5EuvnQO3oQSQzdvKzohybolI2ZnYrAFJxByoA
nwgI0SoA8pLX1dYe1HNQcl8bSE+dkO0ZNlKlm5MCsQIIHPeeK0mdIehnjdq+cp6QibTL8DXJYRxA
Q4ZZ0irxRlS6OScKggtkhWfK+g02KPE0z/aUn/UhgH9vfErF8O3jgPsfqaHVi5kLcRE9RyNWRYXl
/QlIRa8EmR1l50qXEi/vK7wuRWh7htbh3D3qf1u57fiAaItdbui5R8Er8PN5+gcJk9ELNDu/V3tl
0ejoXUTaw3sKuINXlYnjiaTAWFHi9SbS8i8qANj5dZrqN6MKwNSiRdjrZeplk/SKjQHCCCqa8mmV
7nGYwJ84xDlDF+W4k3v1leyw2I9VF9Hib2Y/tp3sDuWC3EVbmy/Q5q+JRK3WSuxqp+cifFATXHWc
qKi81hRYQlam6YdM1KsMSfesIcCvtNbqHViFwi3yyMSbJsn92ZEKd5Iy3D5H/KWzTMMQNA6/DuaA
cWzUf28lLNYHI0BSsRnR1sbGGWud1uvN/JudURkDj1i4Q8//ikz7LsniCkCxJHvjnEpuXjgviTmc
47H4OojkpYpbE4ua2PL0fr4znP7HRKp5sioLo3tt+m725d/ZxI00D+33rFD+ikoFsXLYgWPvYBWq
11+R0In90qj5ZK2RgkOVv0wRaEh6R4/UnO9tE2uMqhnoqU6q6iWleLYrG3fWecQ02R5qV5i1OPSG
/KnCOs2d5gD7Rl6R8IcwEpAcdfTTIJQo+RWf82Y23XiwSi9R9H7nBIV6B3gFYx8Yom5l8gnYF091
bX1LhghwUPKaZ47xiHLn5E6JAdY6SD6jw/JaFo7sZQNl5LioH1V0i1EpSMRJq8fCr7tgplo1Nicx
FqBu5dewM+fPsyyAeEzxJwTHHqSmfYLbHL8YUwuzdZwenUr6LKnq/VDmj7SUGrdptNLTmsl8rfL4
LyXPm0swhvlBkeGD5XWYvSiRkx5z8PF9kiS70VZAThnxXRbl/46NdRfAb1iaXrt4mCLmzSQsGmGn
INIK33FayxvK+s/x33QtKdrB3YX/f1VTivI4CIE56OdwpPHvWlVanoKqandRUlI8rmtsYA1lq215
42pYFKnBjzkUYmj2v48DSHqESukk9dmwe2A2IlTy0E0TyzgYibXFD/hVYF9FHRoraLYSkBBcWxfg
FbtFV3emXq2JtH6KElGd50ht39Kyif6dWl15MstuPJVmgtM3wrW124haeyhGfXjsrLH15daK7kSA
31itlgiYSHOKt64t3Q1mVR2zsga81da49Q5G8hgjT+pLhZof5jqgwWK2WL62tvlQVVPvNzmiTFlh
/Lm4zVIs/7/IusqW8wSyEnzl/tL2tkfl/J8wrrdQhtcAT0rLrOQC4KdjdSWhpdJNd6wqNM6Lqm8b
WnfaaL00IOXMMv5CYxxJ88r2B0ve0fRI/CJVn1tikDJFOwmU9EY6dWsTUQale0M2vTjlvN9EjdFn
1NFy4xyb2JnTKYZ7aWRANdIs+PPLERVWqoWIFd0QHgk0XiMiEdklaWkDN6mmAbZKNwa5OZ+l4rqU
dhdrgffzIdkYq75wtPOsNvtWq7lynM9zoX7euIWXv2d1HKCg/984Sybw+7snCOwUrQ3ysjT/28Si
LpXmSxokP7Gt+qFVqp8KzOLQUnE5i3tJsfYf/4AbmQYasjKQjMV6A7rq+/HnCb2cUVLTS69FP8OG
fRH/F1pPoA7p7zEKjR0Aeu/H0AfDiHopRJGhwfW52Ded5H88i2v0OrwARgB7tcgeoq31fgizUyYJ
RUXlYsE8zpLkAmx95sqg76+0b3IjwD3DvZ+ewVJt7JTlMK+/4NIftaHikkStoVhosYxqYCPooUTF
heqCcKcBYCyE5LLOf6ja8NY0zpZ30q3PRsbrGKDlaauvE0QpFY5I03C+AGNP3dJRvitxvPt4UW+O
QWeRVgAGpGh6v19TxZTFjJFjdKmjHi9vakaYCobj5//fKOr7UYQ8DhmZQXHWgsoHozGR/3w8wo2j
TLF46WiQ516rYQ4UytXBCsMLGZflVXE27CjIAziQZmPjNN0cavH1XZpulKdXS2bGmkXVIJXOZlLE
Fwqv9p2FfP1pKHR5Y6gbX4djy55Tl6c6L+f36zYVgIedEfmNsW/Brc48KbXx8PHK3dja78ZYvRAG
UaXJ7MTBGZ/ht6YrPqncteUwfRGq0XuFNHqls+XBcGteVCUXwRQ0dK/rZ7I9y3hzmGdR1arvVLPl
K1YtbazerRIoygkwzQAxGddal8BN60p0fKTKTh+CMTok+rjX6u4cS9YJSZEnUUvPNuB6F4bAz4+X
la7kdcxA2wmu96IPwSFeRd1QqMJ0AFScS0VuH8021N5QclDh3xmJj6HdYyt7NeqKrXjCdqvzS13B
i8Cev+KE/EPFmuFskZ/tC4Pnmtn2HZHNsN1ZnR+K8ifQJN35a676wbXD53J4m7HmgdRa3BcSmXGY
HYfCPKadcj9GNtwpHWRNNii5D7QSh8m48as4rF1dq7S9OVTTITWE6kr9FPs5Rjg4NkqRZ6hPk9Ll
r2oHwGqM0m9qPDyFk+ncg6yq+qT2TDXVfUWpcCazkNHFF6B57Ho1xkRDddtSVj8HyiCjDiRnOLQb
sltONKx0+SB657v6nE9+WeVAreSZF8rXItCEG7Vw3UBKNx798m5fIcLuCuGnh8l2rflieeEseTxJ
jMLvG7gX6Z76So0qWJ+4QSqLnV115i5xzMGzAXsTzdwpvh/sPECyRmlYxccIZzN5TP25+aZLj8ni
YuugqYbtnkQ3DVKrNEoa7yYNF2jgoXexM45+lVtob8yNc1CZIJoipbWrCjVwwWKUX2KEi3eoyaQe
oMTMm1Rncg25zD164olfTk20l0wbb5/WQaUvkQO3zWAygiv4e6IG/2CkGHTIvID8uQpUPGTl+DMm
EcqdpOn9QUzB6OXCUeBATsOptGXkhdpi2mGVjQNAnZg7ZpB/Bqze+kIuzEc5S9Crh0e2w54q29si
CXwDiYU9NZvBB4Dl0AwYJ2hAJQtdtu2z0oXZfiA7cCFoNQ+zOsj7ZigSP+V19amdqF5Zeqi4dptJ
bqXh9x3yKmNTpYanzVF8hwS2frabxNiDIFL3ph2UboHP4FNmhirWwJbww0aAxSkbPfPhDATfFqNt
Hw2pxm3tqb6LUq3aqdMYeorIQc5H4MlEURcnmtUwDCIn8KsSvF5bWcmeqBmdwi63vT6XcPThneCr
oyz2GI8KrN9TAS6wHSZ/1KVgN0zm9BcWSLnn0A/z1cKuPacGgG/AQYEEMnZegg/1LhzT4lgK1E5N
DVVXVWo1L0q5SHIyDy8xkd/jeWH5cmkFbjLKrd8ZebTHS02cOlrfGBNrD3YFHlWuy+gTYvcjxpWq
7sWZFB6GwOjumlj5J3By/RVpb/PBolTowsWCvoDen18rM+1jSwvcuOs1T6Iwc4ihxcCPl5uXeIiF
X6rF4BXA8k/2lECS5QXsQlo1fRsei9f14+SVGQRWddSL7x0lbD8vomSnSDEqtWWbHUK7yDw8KPtd
pc0Uf+yyepVLLD4T/Ad2SteOiEXI+mGubIwBuiZ97ACiHTFfjp4Swqw7SwL3rZjN0Id67OLW6WDC
1Ye7CKk5X4z9zLYAQD5MVoQSZ9seW0vOXdEN5Q5j+PGQx5F+DBXsUGxhpwcbBy83GILGTxJVP/Eg
DF/MWW+ORRH/iBocvc3J0dysjjMyPT5GWWNA5vSVJ89t55lzKnazPFk7vdXgxIK73CHdg2y06NkY
WqbuUM+Vd2UpT36SOplfF7Z11NoWFqldY++ZwzUwmhQtzzTSnv+H8gTGzqmGupblmu3PQt7Ih27d
udxJQG6RmqBQvLrXjSbJ5xj393NbZif6C64cPEzyD9CpvmMPrpSku49vo2vnQ6RAfh9xdcuXeauh
Wz1Pl1prP0nsGGAt5yC3z4YeeKk9fQ7D6N5whoPIkrNldER43ueLSWJg7zRC2Me/51eStEqoIROT
w3Pb6WjXrQq6eFjGlR4b1jkWIPNcXaZupVJ+PeuzPdKMdHRpR+EH0ZdSlqN7a7RqXhVd5odGPp9C
ue72Zob3t9Mg2jKTy3+Ky9HCIWSWXGVqc88C0n/SMmlKKXOE7eXj33+jxI9SKeiEJeWEabr6gIsv
tFlJBUlTaxruaE+nNg5xpR92uRr+G2bSTxEGh3pMNsZd/t6rZSNVp3/CLUw/631CqNrB3DlOb5zb
Of8RScWzJJVPRmZv7M9bT60FnUwdHPfWRaZgNY7ZwpQr6pxngTLvMb3rHHeukApwNWcQ1Ar70uus
PHC7oR93I6iFR20c2n1UB/OWXsjNOUMdRuZ3eb6uW+dSW9qoN0bBOWocyW27WjsGlU3jSC7sjYzR
XB4i6/VdVBJ4wCI1y3Dv5z1JwVCqvGIvDtU72XVkULs4fj8hEpGU/pi1wnhU41T6XsdG+9UpJfH3
HPXt51kyk9aNY+QFsLbDKy0bCbYIoD874zz4WdEWOx0rELfK7R6bRty9i6SbwaZbQeA6Igpld0Yo
unZVUxwlbFhGxU7BEIq22E9TjDi2XCpQfBskQvdR3EuB2wSB7lc9Wm5JXn1Fz7ekbRnpFLkzoRwl
URahOybgA/3ByKvZhXgbJh6BOOIq1eN9Q3X70keJdgmq0cLGZ44GP1c64yi6SHGLIpTuTX2oXjR8
Js/YXajP6IPB3QNssU+mcvC1YHJgik/mBYmt/ieXMWNNobTx+P7VpvvtqyzPH2IX3BnQych3rsOl
LUZLi7M2uwytciib5L7raphI8qdJTRpaECjgSuquBtLRz9YTIK2dmQZ3miQd/+jU/3qGyQhpUL5F
bIUO6vvd0QA21s1S0S+DIQ0HR83e0MMsKUVkHpnlU8KAYxGlbjFuGVCtnzL/GRpZooU4T4N4XVHt
MJuY21SVz3mWUDu345AmSbVI26XCB4zTu1Wv1MdIF9NrJRPTG4Mk9+Pprw7ir99A/xzWC0bZlHlW
0++s0IbVPWuXkRoIkESaCDvURv/sJf9rFCgp6GCAp100tt8vMh1bkCltYV4Mp34Oy+AxhWPmTlmy
ddbfH/VlHMI3/CFUWhcgx+qoZ5FsFX0tiUsG9WPXOG30VVSl8ETXaPvatJqNFuaN1Xs33uoGDvRQ
b7LIsS6TNOzgEO302IzdudO37IBW785fE1tKVYgtUAtBUeP9Ag48/oQ+TvLF7FofMsV5EONGJ//G
XLiD1KXPDHkP2ZL3Q2DjZEOtKoyzWmlPk/E0a+W9pmzAUVZ37DIPNhqSTEt1FuO81SCByj0eGWVx
mdJmSZAWTpCYcm9ADwWbQ08ZJUTytwRdb42KnqtOywo8LlSF91MLqhDjsyJILk2ZP+epxD1T6/9W
vfSdXupD08mPdJ+frXSrwrj8vasYRznkl+kZXtycr/fjNoZSNYBjYBOUxs8xrg7s2NwLqu4nGc7/
cnZevY0j2xb+RQSYwysVnWTL7ra7+4XoNMw589ffrzwH91iUIMIHmPDQmNmqYtWuHdZe63eD0NCC
M5u/8e/7i0wBgCIwsiC6Z/tLkOsoUH6kT1Zo32itAumYvw6m9tZOrd1YF7eoyoVrJ7XobUKdZC+R
F4sDf7ZiwXKOVxfDGrMLMdlhQFFQNZ7Q/8zXMZKce03rm51VN2EPIrhvXq77r7la178r/mBx9m0b
Qy7l1EuMp0GD5sjnCQx9t4lKt8iJZKSJN/mO4YrcoNaiv01q9nnXJuDk/7/i2Temcy5XgcPNHHi0
G1NZS2H8yqOyur7OCw4AM7hO8R4Jte3To1SBUKb01cnHOJm8hybwKXqR9N5ctzLLYf6zmf+1Mvt8
MPIHSOaxGMWa9ob5QBVey3pXtX9aHT12suXr9i4eF0F1LTwPWNbZcYV2tAWtlQxPTU9thSjgXpap
fnGKv6rdJ5Eg74sDkE+KRgEe/zP7UmqvyYLkzH5KtekgDcrPRO3gn4SjzqyTr9cXduHmM9UDApmD
AfXR3F+Xetb1UhoZT0Eh5a4VEvbFVv67m+gyRLZCMXZa8t/i58+unkUvA5ykAAqBYTw9IYYcGqnT
hAEHsd7nTb5ppuQVVGHqWhqBa1j4j1PSfykk/dMPB6ukJgsyAbLDMwgYCEDINicoFk24nCXKGqH8
T94tBYzny0N9ReD+IeaBHX0+zlbFxGhsa/9cd/ZtPDj3FGnvasl7aTTtMcx08kLlTg+WZL/OP+Sp
WXFjPrT5goy4OW3b7mhklFdl52ufSBu6HWpouzb6pNePzeVFQsnN8KWA5c+cWQrJUAi9Qf/MM3bb
JWPlVokvcoVbOc+2ltqjJVMyk9kuvBuXV8kgB4xUVNX12b0firrKFW1EvrsMvvW9+bdU1XvbiW+0
wHhUw/T39WWeX3s2FYUEJo7ohJ+BFesaqpsBpPyz31U/ImhTYHsvblKkjbPcD2+uGzv3nIJCBcAC
WDMo7ucN4WxodVgXnO5ZCUl49bIwXQYvF16BC7H8qRXxKz6cky7uYjqcXvdc28m3zs62uaP9nrR2
r5VZ6zpmde8n/U0ZGl9RvHi5vsJzr41txkYgZUKNGVz2qe2ycry4Zwj5KI9wJw7RtqzTrTp8q/Li
DT+zHRzz8xEVJikkgONliAqHc2rS8fQ0BhufwOtrbDupext1/U9uyg+e1D0T6m+RlL2j1/n9+krn
oF98OHb5CxdOBQOc9qldOPzkQfLS9CiVX+SRlMjTVQjB0+q32prBxpjeDCBiLu/kBNkZCPoVeuMh
gg1a/LNryx/p0C9lUBcOswi2GDUBpamczWIYkJrAR+M1z2nQZd+BrCjPktUezGwqXZqw0er6Fly4
qlDYESgCiwco8s6p+eGgDVVbDYniQ5LQe5tQ+tuTGa599PMUGr3rwTHW1+2Jw3P6rEAC88He7HDJ
fZMNo9XLRwCASL3RbPGDhSVd2kFmyfA+FA9pHM4+qqKHQ2NHQ/tsJxWBm9Kp68qraVH6zCPSzPn8
giic4nwYLhGRwOkR8rrEppFStM/xAGWsr/m6K6ehSctncczq0t7xKgqab4HcnUcBxOJdyQRu+1x0
ARQH1MCNOwMWtRauFKhqr6/rghcAC+aQWeHnhITk6bqyOC5aXUdBrsq8aqVKTkqnQcm3BgTIm8aR
g1UDm+ZxLLqltuilZRJWiYSOj4dHOLUsgXyUtF5pnqO6PSjw1Ram81Qr1qeTbb4Zuwi0B7QSyO9T
MzS6jFoJOCaND7mLi3xscV+XZvbTAkm0u76Zl44kuH3MQIJwzvU7aUXq6c3QPIfaRBUPChQ3yNIn
pwEFOxW/rxu7dKXfbxi4YbhW5pm3OkSYq5TqubLNX3LurAVzmlHq3/tBH1ZRMi0Rl1/4YCIwxZyo
xpxVnEP6twm6YfWz0da525ty5tLhfOV9XIK7nFsSaTelNVCRQL6M2TtRxKVmTMEYPBtDoFFLlfw1
snTp2krCT8qL8zScmhKf9INjjKsaTV04lY+DDUlR6O31+iH1f06Dd08aE+rJwpN//tVsMGbwFgs/
DPxSLP2DPYu+rlUowNdNutAJ3P2w2EtMUerttz5sFyZJLhkDww4TEPUZiEbEn38wFuHMoDLy8+c8
8H7WQ7jPiu5XNyBN06OCiDBOteCTL3w4khdB3c/YFajH2Z0ugXo1k4PrAqHsemX005aifZ30CyQI
506LZ4xPBzmuSe9oPu2nZKavN7LtPFWFpX3RjNj8Tl2D6ZUmie90GZU4pw6obZtjtTAwc8Ey9VUq
0IZKKHpWm4nAbiT0eayn3ISnLvH837k+HOAt/V4Y/tYzrB092U9nShDCgrUkTxLknvOvaMYjQ8aa
Wj9rXteukeuyXNmp6bXo9pK0k7hYp882GF2kF0iqRfo5zyTKFja6zErKp0ZO/455/jwW8ct1tzUH
w/DZQFiK6j2FXcpc8/p1Vme9HxRIZkdqzKTyX2AQm3jUNmPNLUdyUA5XjHhCddQ9B0q+a2ALtAUm
G6XT67/k0mKhNAaYTABBGDZ7GQZo6sYmb+NjpsfaF2aOqvvExqFdt3KenLFcUR6FU4n8c/7+mGrf
y0OOOHNZI1egZ+O3osrvvUlbZQgW+WF8lyrTTq/SJR7l87vowLMExBOSEGBd89pPC0zRS/S+ejaK
xts0mTetldZ5Sr1Fgb6zZ4+YWlC5ICMKgSev0ambSWAqLSCok56caVsqNYtCHDKLbqZ+SbjobE0Y
oGRFGMbVI6Of+ZcparqeeSrvybSC4LlFy36naXF4VMJe3V3/bhdMMS4rkLJ0OZiQE3/+wXfWdQq/
lGCOUaGrOWqtltBm0ZVvui8vid1c2D9BFUC0954ezQu+DGkUtLxM9LtD8y1BdtMsHRSluh31k7fr
qzovfJI3v8/F6sQn1Jpm36o0rSnQIlN5iZVwI0fKDgn0Xe5MN4UyoRjeP3iyvsG7PuSR8dbW5gNk
LAsR2dmN4Ceg8qvCF8kzAfDhdGdpfkixQ93lxW5AGUEynTq3tW7shMVeFaIBhSJvFtYtTsaJZxNu
W6D/3un3zub/bA8caG6U/cvYM7XZ1HK5yvUYpTw77TYJMh8rX+vDVV4k2S6XRv+pisLyramyZO9Y
Xr+Gpu/zsQeFE9ROhY66OGJz+Cj9XjXv/ap+ifq62SbFIJAMYGx8x/a+h13mMy9hja5aeqOxEIac
+T5RKIKi2iR7gr117oSVuArsRNKLF/QuX0zw7gzp7D+/5R9taLOUCU0+x2gns3hJg/HGb/SNkkg3
iR5sYOjZq1a1RcxonRT8u2WQT6v3vQdZbZX9uv47zm8XiQ29Wh42SuBnmXaoJsiaGX79UvjqNnby
X2ruwcoaR0fwrgtPyrnTwBZQFuYzBMfdu37vB6cR67I3UrkqXsZuWslm8Gip4d6blvh9xSWdHWai
R8hhSDQE56G4YR/MUGLpC4lhxJeylLq1JE3QqhmZCkUdmQbQA9VNqyRYcIjnvXfOjAkTNFR1IIjO
osmwNsvUztXixYzDO8SC76RWfuzNIdxkKEZsiHkf5Sh7K6wGBRJ723sIL0RTv4JkYuFNvXR6RfQM
MwgVz7OLgxxOrwylXbxEMsocvdMebKT1rh+by3v8Xxvq6R53rSkZceAUHJv62ZeyTekVAF0qaBGn
n3QkFxzUxVP6YUmzly3omHcYmNV98azkznbCL7Uq78TlSLpqIeW/uHucGkJKAC7y/PTofdQYqSpz
L82ueRiHeHINhl+er+/f5ePyXzPW7Pq3jk9jVVd0ONfjVSUrxD5f6uAtU//qYbViwnaNrJDdZcjl
QRQbR2uzytfXf8PF6/jhJ8wiPLsZsk6qy+LFVru70tAedeRKg2hcOCpz3sP3Crho5hEyM8Znz3tE
6dj36WAF5UuKjIw7hVNw73ioN7QGpShfs+u15Q8RSiMDOGnJVKCIsAomGZ3idkzr5m6wQn0lhajP
eENGS5tWjyu3RuHm0ehta73S1rad+As/+zwSx4UQ7zOsI5wJ+dLsiKOwB3c43qpLi1VZu7r3x/QO
dF9dJTwG6Y2SbFTXqjZmeui4Z2P56RLe+w+AC0Qn22DWevZ9CO3zVMtq/JifvAERv5tsZWtXiLZ3
ifrl+lm4cOqRBRCwIdHoIu44XWwyGCO9NyCPngmrsSblu8xXl0ok57eYFiEOnjMgeq5zUB6wxMjK
7bx5CSfLdkM1T1wzrzaMK94l0KpeX9FZLioSYJCToC50mvbzNqhctqpfD1HDqdPqjSeVCJDHaJO0
Zgzk1wEj0cC2+qCrwfTpewX0ioEGQVIm8sVZEBkT1pDmpvVLSGO8078asuYaybiwvgseRCC8oBEW
OeM5t4riUbUGCt28yKHq8oi7HMQ+egBTtVb8V407o7RMQ7U3Uv7LVl67YKl7+L6Q04eWX8DlYLaH
7Aa149NDU2WxZSoD3zNv1ed28I9TWN4MarYZU2NnhvXKd8oNIkabuMx/etN0JwWD2zTxKor1fVIn
+zyTVoZSLdQ/zv0avBkobkE6zHc8yylTpmpNakfcmyj5YeTNrdHKa39MlkaFz/tTXBdQyWw/A7zn
+ZaXm0UZtlb+AnV9sx5BfQODFGF72X+J7PGttpzbSjW2tDavn+3z20qeR8OGjEoQF803Pq8lm1Hh
qnrJshZkcCcbX5wkKd+uWzm/QSStaCMSFKIVQl55+nmtKtA78DvVi1rlI3PE5ggOU1GjnTlCJBh4
Y37TyYqy9ZN4yfVdcL7YxvURwVCBpDF1ajuu4T/JNdLzUq8PHYPv+aDtbc9fUy3/22rqT5hXfjiF
+pSgJUz3XztMU8UMibcbc2+hJnPutsRvQIMdsWWCynnYmvZKDHFRn7yoym5iyoX5vH2GQEDZhgtR
wcySmFxDJFXAUcQ8OMf3dNV+H6bdmMAtanSOfhOMcrM3/bD7XtROdWuWofa5CuiZPXHOPkTKfVPp
dTTKxhOI99+ksneNnlkwOijaahzqv1Vffa5P9G4QqkGGUymRg4kTV/eDQVNqh8hPLe0ph4bdnRr9
Fcmswh27Ynf97M58wH8McTUhqwMKOm/fBmYH5oFr8hSP068i8h/7QX6NlXiJOGfuA88MiU/6YUV9
aqg5dw9lwYBUaqegYn10YiPcA2RQfiVoOvwqJKf/W2hyfRekXX0XBqr1MDCB5QJuTHYFSPADIGn6
jB3MY3qa6Lc8W+Pnwtr33ynaLjQ56QhSnD39nU0g0dXNC+kJtjkGlCRV2k/ZIi5cXMsPL8K/Vuhs
4plEK2ReepbSvM4gs+iPTi7fqWNbMjEUEL9a0s7QmxKN5HCh5Dxzhf9aFAALDhNtzjkA30jTdGIs
BQC+4v8p5ehZsKFfP0uzisx/TMCPi+oBsdG8KCSlSiI7g2o+QZYSu/CE/5Er+T4NGx1AerbxDHs/
WGaw0qUl4r6L28kTplGOwtHPobdNy+zWYBv5kb73d2a9E3eyowP1sMxVden3ZA4LVYlLBkVDBHgV
bUGQT6enJKYsrcTBOB6npP6Cqvu6UFM3cJqXsZXylSypnyt2vW8tH06oSTDmekZ2nVp9n9vwWD5p
cvLHq9Jn059uI+j801EuXQhPHwQfpavL4YIjurhQoBbUZfmbPPZ0obmOUycQdp7UzvdQC0mjg5J7
ydpuq+Q+1qqfHmDghXN0ySfxv/x/mzNv26Cbi7S9qT+ZRf6KNs9NmMtfpMlbSlzER5pfQqHRIYot
GJufGmKjriO/9Y9G3Pt3HtMoNxJz37uyKL2HQC3aDdBt2x35U9chCdypUtfc0cFfWvA8QPr38374
JTPnOCBcE5oyZI7qWESukdf/RMp4X5XymzKoz6lT/K68cQcFyibzSHOvX9tLjym1GAAJgkH7X8an
j565NytH8kfnKRsnB25gU7tXetP5W9hG8KMda2fhMb30eUlrwCQA31HPCFIBWcaxJjOr1oVQ5nRp
+K3znWmD9yi211c2C8zetxUwgqA5YZqautPp4Y3bpFVroUbRKe39aOdvzPD+KovmR4G+RlWZr1VT
/bhu8pKbJYciqQH0RTI/cwylUXk5I4fhEfreR9ir7kpc+f/wwbiNoCwEf8QZznpAs6Yqci08lq3/
tTKbW8DzN0HivPm2+e36ci6dDYvEhSo7izljcyjLqpf6AvC63kvOo2fG8SrNoGopRtXbJIbnHa/b
u+RucDXkvRQIBRHc6RdLU+i1+i6Gn8D/OSQOIqqVG8g/EUzd+EtqFhfXRglflPQhwp9ffzutgzFx
sgBGGCh/EPigzlS5Azr0qZW8XV/XpZNIVwapSjEJdkb3EXfINjbJ6B89ufpmBza1sq6+ja3pC6td
Tdm4NVtr4Y26dBQ5+mLmgfIuiefpXrYEdsXYw/WQ6/WtHlg3vSCRvr6uBRvz6lxfOjmlW9TvpkKf
VmXC4+fJC/7i0nfiQDCdSI51zgxYNG0re5ocHjuv9VxPc7K7AeW1VG3qm5ju7+r6ki65J+R4UKGG
EF54jtNt831nrHGE/hEAwLitinAUbFHG3uTTLezeRVOA9yBJJXM7K4A0U6167WDFR1VKfNeme1On
xQ8njl6vL+nSraLQrgh/RAgx7xD1Hmx2MObFzwKZPRjWUfEYTZa1aFtViBOn5bQQbF467nwvshfW
BaZ35nilsYFjKhoCRqGqr+oE47XfZW+9XD178bgCvnwLrrlY2M2Lq6T8JyosKl9wdt5ztfInoc/B
wItc3odGgUCeVasHp7KbXZ/K07FSw/zm+tZeOpwO3soBAmDh9GcrbUs1a0Sy+oSa2EOQ6a+BLt+U
VrZROuXrZ03RSAbxI3iyKGjNN9WuuiQKjIoZcj+4tWTpKUpGaq4KLBuetRAbnZ/MU1viA3+ICYYe
UtoUQPsxpcu7lpEAfKb+0cFHbCxJMLz72dMwDFvQcEJCQMkTKodTW5nS+zSiDLh8rAbuxLcuaN0A
TIqYHuKBdsfC3qZF/1Qlz0XxrFmvNSjXurXRcRIUAPtqCldVra50434aYrg5WnS+VfC39zA3UVIC
gJV2B6X+i2eCg9aVw+9JeKsYRzVz3Noq4DAHxFSgiV0czAGx9phW4t60vyTR10rRNjnMBde/5LnX
ZMXIlbNeYi5GZ05XrEpGBABOZqAu0XfEpjeOpHy/buJCSIkN6GIYydAo8c2BB4U6NrSaCwg0kpI7
DkTO1tZlpOWbaMy015Zi2JPUTe3P3ImHXyhwVPu2rJZKY+d3UtR1LThk+SXg8MQ5+3COeIOSLGWV
TwrKUbddiRSmIrXBZvIaf233E+wkMkQT19d+ficxCuoVJSbqqmc0V0NZJ3BgyN0TLDHfZXvcdZ13
VCp9BxnVEhBPOJX54VU1BP9YI1CSef0kT3VIFg21P8JQljp/OnmbZu3GarYTpCZt9k1ohV1fnS46
XnOTxOsk8Yyvg5OZ7anRCYFm2CyeQqM1D6EEq0hSK9TOy1EZ13Ib0vZJowq9ZqlgrqmUJ7ARMP5o
j60eQqcxOF3bMnqUauAUfIn/OpSNjWrE2YF5q+HeKGVYcOx63PS11W9i9DX/1mA4vtdeXv+AWFW+
l2xFHdBocfoXW5bCXaFS2ewNpGlCv1Ffux6WzEjj1XGr8QVqyvAfOQq7Iy3c9EcpVTIMM53/5Cm5
/vP65lzyW4x3MNfBlJoYtzo9b/qQAODzle4Iudktog83VZD/iav0n//BjImyJdghMFlzNFY86jH7
FctP6lD8HYroVyh3myobFw7yhdUoaKA67zBuXu+ZnxgTLVYCHx2gOI5uvSnfFl6wR9l2IVC8YEbM
TyEBwvtFF3L2cEoxhCheZU9PohyGtlHZ3E1D06GARwR+feMuXE2R9ykWZQx6MvONg5q2DUODKlRf
50Du1Tzc0uDt38hApHXArPvCZbm4NNZGpYYTcRb5mDJ6Z53fhsc8gEaiHnTHLQAEm1a60Eu55G8J
PSgFEWNhb94FTVRf4dnPgAHmI1w/lXrXAVByzclALsJc1b2/Y2TlN2w8umuAjL++rxfWaYDNJXWi
kwYAbBa08kxGSjlZBmP0w1epCPZqofwuoa26buaCQAbQUdJAcsJ3HcBZuIO0hOOrvZwdwXDrrtqX
lPYGO3swEBtaSbXmH4YwRJgXjMd9XMvqdoKcaAucFxZ8xl8Q6RujdZfI6kryeaNNL4xvDD0Y3Squ
poUY5sIry28lR4ZByBE44lNfUEWS0bT9lB1xzzFIneIxtMOFdP/C+wbpjjjLAsvCSNmpjcx22kmS
LOsIFNUFJbnVnPyGoUTIFa2VtTj5dHFJgulXkU2TUcvZZ55iuUnyLm2OmhO5Ivyxy93CF77wuqA8
RvUbeD7klHNIlw5hdG0MHoQlTK3FcbsL8dmZo+w05/tIPYPdhljOvI20dOEMX3hKDdhZZd42JpqY
JDndyw6K1g5nEB/DYNV1MEa58Mkx9QMjB0elbBdcw3xcneoQIwFEV0LUjxmB+Z0JujwbnTBRj0Xa
KvtBhe4sUqsAxrwOMr/OGinD2xIDEXY37RJZZz7YT3gZw1Bd8IqXnAduEfofUdxF0WR2jHy9Nf0q
VAvKufuu91f8yy8PdviEWmnsPE+MRjCktGD1ks8QSS7yJmw3gejpfjO26gVJCCVPmMjT2k50KNQC
oXK+hDObO32iIlE/cgASE42iDnZqyMhlqotqED5GqGdNRe25voNUa2PeAY46Lpxf8SZ+jI6EMbwv
rLTMPp/3OZLUhEEIrsFHA/QrctcvkCB0LoKUv+y0uB+YQnKDPvqaFfoqD5NupbXBUiI631jxE4Tn
oeMNuSzjwqfrDeAck+pWCR7LDNockjTwXpMbK0tj+fML868dxPoAUBBjzulTJqCXQd4WwWPlp+39
YGnxQ+aF3toue2/voZy90gqZko8EK8OXegzShQN0xgHGD0ClEuwcOQZUr/PXnG7yBL2cUR1BBa0V
5WFqDnqCyLqXroC9unWnr/x+reaHd+R9+LXfJj9gjVu4yBe2G2CmQAEzDcOWz5xiFw6OT1RjHrz+
UQgFVI/BUqFGu3CECSt59aiQM94+jyuLSk/7WBcNppojA0N1kFhrqAghXfw5FSgHW49DmbtmNR2i
vNj0YePW/S+nkqAM301h4NbF0Zsi8Kk7yPbcNniMm31mf2+Gm9oIN1Jyw89OC+bIUTNwGNpP2pVX
wxapvjhmdJNo+l1YmgsbN3+86ANS+2QABco4HMDc65h2lJiFbyfHQs2ec0+HZ0iJvmSB2m2GYnwe
xqVp6DM/JywSZ1Iah3IMbaXZzfCCxtQhmKoObYu8ZBuQbXtV9zJpEc6+Nn3XarWvdm5qW9+WZLeO
libqz88KgE8h8M3wsCihz84KRRUYLVW9PDQ5XDm+1iAqPv7sJmNRLUs980OnlsRT/iHzJR3OOysN
hoMURMN+aJoBPn7YWFA0C75Wfaruxym3YHjbJXFoHEtTD1Zt4o97GBnTT1ZQxbYLXRBGQWmbwX9+
+lsYWxzHzi7KQ2ft4vA2stqv6Ji6fmss3cWzNv+7KSoaQt3PEmNGp6ZADtRKbvrDoYcAs9KllaO8
BH661wtpzYJdrarcwjmAhHGZ96Dq7a+gxbGCo26VjLOAw6o+q9oqfpJDvYUyCJz3Z9xCZNAoB1R2
eZi6dloNMkNAXXevO8NSRHHuJIQhmqS4fprscydht+YQR2EmHm5lD5XzPpNR8AritWk048LdvWiL
DiVxCyOphA2n+2xK1RgN8VjTjS2t58A39ZVd5uMdgO7oIMfVEiBlDjSitGHqjhiSNinRQUE8+7Cp
ERXS6Gj1IbbG5KnskEKZGGxZC03cVZmV+QpHVX1xglHZlWUBBW6igMuvnGTlQVlHCBc6e8YFss31
B1/co9P3nqcPLnNeWjphbMjpRsihVzSFVdcHvxihFAwQqvVQC9xetzIvaLN6811ZEckgLtI8VvLT
QQkCEPIHvDVSM4YFp0kOfH0aHsw0k1w7SdA/gRB94TNfcNEf7RoiWv/gRWSrV/VhSMfDpIcr0/vd
J3vf1wH01lvFXHrlziLi2Srn3rFwosSfzGyEYDdUjoaOzIwdPlierMauYuTTfeiEymtR5sYjdC/V
nhlCyCr7DgGbz2+3oYDwEhyNiDHOTrfHqJ2SGMl06FUf5A/z2K9Wo2SPGUP5N55seA+yGFngnBoL
8J/zmAquLjF1CqUMUz66cOsfNpzsVbFrq+4PyMq9AVH0u9RNrMAFP/9CYbiCK29YQimK1cyOMBBM
XiXeRFsldDy12YIxUdIwng6jbvauMtor288PzlA5C9t6yZAgiGVrofvkH6eGzMTWGmuaxkNmeyTv
DyMaxGW/FFZcuJFkFDCd0bAjwJj3VU2rihpFzYaDH/n3ADm+T9oSb+KFhfB6W0zwidbBWb5UKYFq
R6naHqLOCVzPCg3xrtbHPLV+Xz+JlxaDYAIQEdyezrE73TKOtjWoLdJBWp0rXxNJdtzc87Lv161c
8OZA8MREPOUKykczK2mRT60UMIDSwYm6cczfiVFGq14qqfwteLJLCwKIS47PM0WjfeYvK/Drap0S
qYcSqDN6GxsSsqW28AV3SWFUaA+CbaMuNVtPFBUlXFcyDJaZfcMgEAVpv2pc6JoV1/DCDdIo7dYe
soU45+LaaHbTZ2AWAH99+rGaIpwauyrrQ5M03a0aleOqRlJ8YQcvfSwqzCCHuEgkmrPFaUGG9rTS
9Aevlv3bpgm6jQrJ5L6q5D9tGywyLV/aTJFQvmsDnSu9alNn6aUFQXXYqv0ftIy133U15ltFjY2H
aGro/9We/hNe+XaV5Qa0sjE0lTeSUbZbaciy743spd+iacpWtTJ5N3Zip40rkZQXVEQNEBafOszi
eyNdT/gDotwR8hmnX0GqkrZUxth6oXjRpMXvpH/VBuhEhyUmp3k6ISzBWPEvJ5eYk5tZMnypi6uu
MV+q3nFHb29lD1oL+xEKBJ4K/e226vRHhlCur+/SKeOQoXTODCwuaHbKVFCsQw8VzoG54b1swRIf
ZqgcXDdyycMB2SOqEZBqNJlON7GI9EDNS785NH51bP3msZae9bR7/h+sIEVP4kz1n8f61IqWq0YA
DS40wBYEicUuyV5jf8G3XVwJZxdeVDBfjAGc2lDbPmha368PmriPBqnIRo964KBgQRce70s3k5I+
S4GtgraJeNw/PN5FPOhFMXL/60Zp13Vv/Eh8/7FWc17U0F4i2Lx0DkDyMP8Kiy6d1pkf6FR1guZg
6g6OEzap2xhe/lfp8nx1/RtdWBRjRrhRoZFlnA2P5IncNNz+/iDxsLqJd0un0ZeTUvSpr1u6sCAx
SC2Ky0B4aZ+dbp9nBkGZ9Vp3SLPXZKRi9T8chffQijQM4fez7g+tH8SA/b49BFr1JhIxSy5e0QZb
6Gdd3DEuDxkLY1RnZER8sCoMlKg5UFIQhOJlt/K6+u+Uo+vB8PDn3J1IjE4ixtkxKP1eNqrB7g+N
kXu3geNSM3bbsJFvK+jeFoA1cw6yd2usiHYuA6sEqLMbSwNoyJjprw+2n2kHHbG/jee0+XFqov5G
cfpkEzh/S6UkFWpsY82IQvgQF1MlEPbhVqqRwggqWdtkCllLELbRt+tn6NLegxNmnAAUDv3p2W4M
vZl2cU1e2pWQnvaKtbPLae1U2qYMwt11W+I8nsbNDIbzLlJ/hMqDtuLpeY0yy7ObmnTFAmIpDx0A
WR2lbm9HqP3W2d1CdHHuyDAnkKQCK4GGnHinP3gXLVWlrPSo8HV+Z9ykll/cwnWvbALVX4pv5y8b
n/nE1rwLM4x13eiVNByGKPyqBDkMnoZ2HILhSen8LaohuSsXxYZK2104Sguvwvshmm2sKYBiYMYI
b2igna50DP0hbEaI7kyAs27X5y+KGapbrTWqtVcqmUuJJ3VBgDOakinjamqUdWbHd1T17lUzO1Qi
j6nU6BHA0k7yAsMtgvJP14T5RmKvgBDUrufk2Uqu68ekKRDxSIfS1a0YqYrcetTH/HsLG7Obtulz
Vhs7zej+1lk0QrZnf08N687KrNdwqslApVVjoXVBzTS2p1czSam2l6+yJIpL4Jeg2VkbqJq4qSR9
60r9Ts3yL9aIUlJcNInbJs0NKtn5Grmcb5op3elquTYb9avcNgcvbvdJg6BrZw27sEsfpD5/gMz/
K5jx/ZhAKK6XiLl49ReTw6cH+q7J5DvmZFHqMZNbIqPETQqfloo13JG6HpPS36V2+DVo5C1Szn+b
uHhAuexOGfSFdvT5WYXchEEsAn0a0gzan37B2Eg8qVGN9sEeXGri7OtiTfw8LCX0AdLKWQWXefZa
pMagZVppY8Ixik0YtN/Rwv3WWE2xbmL5xVPLV6SjzYXX8EKNgucdiQyh2EfIMq/2J0xeOSap0gNv
75Ou5IwiQAS0ya3kGYGLNafpppSr2BXEGy76H82ukbMl6uCzPjj30wRQLv6iUgAr1On+ovETZr2h
JEer7p5Gv9kX3ngz0Q3vffNmsBsEYLtVXjUNABj/n7igzN8aX7xhuC+q4GhWaepOLVTjmRbuEjP4
fd0xnj/k4teB+uI5oD09Lw7GZZYSOTvjIc3jtRWmT/TmXq6bOPfzpybEn39whsWEllKtyeOhtQ+a
Qcv7B+G20X+yhS+2GT5xi9IesFWKMqdWao0iLQXF4eCM2UpqU9fQttfXcX5R6HswhiByfIqpZynE
EFQo/qjdQVc7V+5+iZLISCPiupUL/hwAM2PjRKZ8EmZgTxdCq7kq6EcrT4b2xwZqrie7Mjq0IBfz
vqQH+atvpE2nKQt2xTE8deSnZmdfSYm7wcv1RnmS8riHP7N0GgZbENTKUCt7mCACu2uLVvtmS4OK
lGK36CTMOZwAXASKdYKFUjzUQBFPF+5NSouKYjw8qCmN7NHT8HZjA+qnTqSnsaq0FfBP84ZxAgpt
jjq0uzxp/UMPZcmtEhXhmkiKyRdHgrcyUQ3vpi98MKFdpVb72tTGUEiQa89j3/6qbLt5sTKpiFYI
M8dgmDz0nbNiWGtNN/y209H7pqGb8iuJeojwMwy5ZmBJCLRGEPB7SXso0XfexEblEDjp0jZsqLUq
FK3x5fQykcrpfsF2Q+dE75PbkVxmbQ0xzSrkxJgcyOA+UvtaeVY7p3sctKD8aoDxvuV36o+aZHXr
0QvTbdBmzdZrGmIkx+72nYJLc4NI7zcTwmYrvS/LLwvH7x2HPzsIPONClALHoDETffoZBlw5Ele1
8eDUjr+qB2VXdOnftFEYPef3Vs5RaSuU03J1p4X1V/TJ/phV31GsqfaM6WzkOsKR2NI6An69Mrvu
W2TwPwLL165Tq7uVrbG6M6ljuVUnRbARenfm4CP9HU8PSSE/Qm/3DMlKgxxa7aDXV/9IVbNwrY7G
MS/yrgsmPrXMdjsJSI/UD6VVYBR3xQB7eOLHyKcjO4Pg1D9ZQgNZLccfTjcp2yrWhpUPA/EqIPLc
6Rqa9GrFi1c00GCUA/J39Dg3sl2uPDPl93bHvg8jNwgQRDPKevg/zs5rN45k6dZPVEB5c1uuDZts
elK6KYiiprz39fT/l5wBzkyLELEPMCO67s7KzMjIMCtW0OxwsHwtUwg1j9fdrJGwMo6FZbxpUaEc
9FWN/d7Rk9Cyl4bOMPGjNeXvUiG/OZN+r9nbkU56fpQagWF1T7EzJYehnyavX3NaRs1j6vOI4bzV
5y7vv1dpR8ylyB97uTe9WM42YYFkHhUolh9vzq4HoN5UJqWL6iFSR882YMxoeOpOnSU3zbYdPX+2
XSc5B7CsV7Ip/chsnTY21U+rjfZpq19X0vSjWGva82j2NX0xI2+oai9x7HNRNLd2a91M0vYKJCR1
5zJ/sKLlth2sHTy7e0JLV3Wi+1PaPkZwxBp2cV8bwEer6iQbxW5kyNiOWw844c6Ws8CgMBYOo8dJ
0w7wXj0Y8frTiYzDRgMI8M+eljtPmbRNAfW26c6O4YiZNOiT6mafRdGNbS4A8+OgnMzHpqC/W0U7
A1/OsoMdNadByr/NFklwBGz0o8wedy3BHq8Zh82t03XZGbPk5wqZzMZxctpM1tdjtXpaGnVfeBqf
6FEBjiRXTtEnPHyX170Ty2lsOfP1bIQ2WVp3kE8WzdXXrHChhtmZm/Nt1oqvbJ1PlCcRWso+iXFh
kF9GGvXIiat2yedr6tiaUImN8rCOcUXjxiiC78/KdkpVRfhyxXK1AF16tdv+K2ThJ2aeTdHNx9VF
WOBScyRZXq04o8p1VzjZXb92yXViaOlzPXTTado6AzDwXB/HeKue/6y1xOV0obNIVRDygFmRXNBl
zq0zu6JO02G55rIUMQ+YOOnZ+FW08ncnkgvq/41ymWGDpTKml3Av2sTXoBr7u2rsH/RoPBWavTOd
+Qv/+NLeINQGySZgGeAywDUvDfO0WOdC+XCtUvlmlGmFsp6tMX7535ZOjEJeG4ODAqbfQ5SSJsEg
vEz2bQXRDG0tnMbvFi2nI5e0XjvD8lXk6LewBAOC3aPsBisHksPL0JGZTkOjqr1yu+qydIeJvoQp
iZubtl7K0MjU4t7ObNlXCrN6lPP6roQh9KpT0rcYV3HfJ8MaQHdUPpdbrZ7IwH5Vh3ApS+L5gPuB
yiIhwb8XBzjb5FWtqmK87czsu9k6B3ns3ruyCR2n/8J7/g0VJcaCGl34XxYKQxUS9y/TeK7TVlJb
W76FC+Om1CA67udftb2GGcljtzfVt3keAmhdbh1Z+ja3RCgtZe8065nSn7e5psXkn6Xhkq0RKRBP
hCMIlxBOwaXPpLSTWbTzUt7SNn5vxcU3p0mfl2g7Id/32gIgGesKGvm7kd6MVb8c8i3+KniiXZzm
j2fA8kBISHH+boGMGcVYhazQ4HCN7mK96v9KoesO9LYfaZvTb8HUrlNQJV3+OBq6uIcrPWzj1b6Z
DSf11S3hplcb6dVaYrhcTWs+plY+eGBszMzNi0G9WitHetmsZQrVudTOXW1Ux7VWF2+YFBNGnXVd
XuS0MsKI2t0D7e3K22xtBu67qH3N9WE5Z3NMN9hFae8aSzFDoA7rrln63E+K2gmbcetnd6ql8c6e
lZHWvxt9Y/tNSXfdvOa71JiqczvJ62Emm3fV0MXqaSm01JfU7Hndcue0wjkHWb6kHP68xZceH+Xy
YDLQz4JXHnDVhaM0xLW8mKXQleNbVN4LxNn/PABeNyFbwaX9e4/ySU20uoR15XpLpy6IW80K2kn/
KnL7iXYkOounAI+DcJWEEP3r6KRptBE72urbJDKv8kUxQkeZa3rYYkz9eT6fj8RkUH5cb/LFSJR+
OVIaT9qtI80/tmwicxftjC+bcP3m+CH2ZCTIE4k+k6AZLjZGayw7Vvu2oC9idbNQX18b9RHlULm9
rLxJSvSsOMWhdNJTttVfBIF+w+yIqgfSBpR2gIq0ge38dzmrrXam2E4iGqFqBwhTXOF6rmOKhFMY
tOU7UghA9X3T/lHBBqKU+2w45/ZXoDD10oYQz8GFR9AGDJr82+0wDVT60PPROReaSUvtm3y8syAr
rzK8q3LfNVUA4FnN7cBa5tPYJ/sO34B4gsQZLl94Nc85Rj8xAqp1n+ah8/H7baqe+ENTj/tU+UKJ
X3LxATrhkUm7iGpZ4OiXScw0jbd4JNt/XuufKEQeU3Bx6iT7GLLP5ht6mnlFoXg85ti1grpqLuyd
+DI+W8XPqd3Pq+Rp+hcpLk0IzL+too8HExgzIG0QIP0GSFhseR3rLjr3sL5XubzTstgXtY7tPmPn
FtthkRRvrWVvGmSabjrfB16pxc8b1dM97e6KjrKoKszmKBR2vnyqQAontIOPaU7MjzkykIdxV7m1
+d5IxCXqrwjCL42uj0nQdEuoLWyvywtJb8BDDpUSnRUzvkppVeF1lDod1nqJfalMYQ6Mvrh/Li34
yxEv4hAGSJW2NefobEYWPErxFqoJiVuyQVFFDLoAGLktP/K4+kIxfzquYOmHqQF74PIIFjH0CUk/
RedlSIC7b6e8NcD/Dok/Ve2jMa17eiefKxNH4s8K7tLiERMGD4d9R7yJw39x9pWpSOK6qaSzbYwt
6c8RzsjYxA5s7IIESbIGfx7v0xNDQJhTTvEdzSsuNF2x2hacsbN0Lqku39ka1XDM/FdkNM8NYEs3
LrbhJ4mt6DhE1bjXbTr+Av98aYaKpkhbrIW9XpsP+lDMb701Uk8Xj1NIIs+8KUoohPA1u/2fn/mT
zcEI/+jLBFgJDP1/9eOi1aRW5FE6c6feVZF03SrQLXb1BBtg/V0ZzafZKAl5jF+Q6nw2rqj0IHwN
JPC3/ErTGnFTmql0TjvLudXtkuhBpGc71eq1U8OV5bdAVsGYp3PhRgU+8Z/n/dnFgB0mriZDiMcl
RKvSC4X630Q661H7XR03ujm0p2WNDuIw0KNmR/X+e1Gr/oRqSzYrGIcsKPvJz5LkC4X2m+UC8g2/
AXgVZgU0HBdyuph238uzHJ0hlP1Gvc1JSr6K8X4mmmAoRMaU3qxYMBf7nM3LOlMhFp3zxJyDOlUV
f1jt2VfSvN31VIb5Fl3bw2ZWEEkpV8KoylIPkI9D1DCJ95DQksIiz+GmRKzCTp0Kbx7VbK8uEYZz
MzmBGm/6FyfqkxP8cWkK+IcgNbh46n6YqnrT7IgTLLlzB/NtRtZqvEv04osw+yfqmO64ePGC5R9c
/IUxNKY1BTr9xh5Qn9BFcUiT8796tdg7thRK4/jFxH7L4aCbGA8tQepWpKfE+fiXmbcUXVQuK/sh
N52/lJZvxtEPCpReqqEOt4gaCScLtmp6MGr72KbqF8deLNzFFYodi64CVUEF9WXZCujoygC+jllE
aVmuz98XiShj/2VD4M+WlQmK/7DNAW/8d5pZOapKnI/x7WQMB3WwXwojve6k4VEazV/D/BU5/afD
QRmI3UIl6m/Gs2YPnZzF1FXXlfPQVPDRZ+atXdqHSXJ+aWrzBSXZB87pchm5YKj8oQUAcPeLXRzb
TVU6FY57bPVBqmsjrKshLg/pTOm4NXfyPlGU1SWwnvnFshT73sgVt9e1+IpmZeYRtMJ4XZaTDpLN
LH7EICm8DPq9c6s31Z4oKGCkAR68ft7UQ4ljGNrrrLsc4SKA22D2I3tr7iYpVQK5sA3PiBeT6rXF
9gutatyl07qrtTelHZZlthu2Vj3Gda7u1jIvr+rRKogZx9ikGV6oo2/jz3GF291ddD0K5LLfXFkp
7POWlvWhQll/j5UkPzXGaHlyI1nHuFGLsMhQkpJwEEebwHask6zoBOrExKoJtjnSvEgbbX8eNnU3
N3r7WFnD+lJb2Xo1SriwpUKjca2ncF+rWvJCuVF7hpPTkHDRI3eoUTzpQu1EVahj0OgT7ClFWYUs
XRY6hda/f3EziKN+samAmfAaCFKBobpUOqSsR8VeV/s8TqTf22GXkDNyp1EOejvxJJj70nJ7mAfj
oMvzWRQlYr4/LE36688P8onL8J/nEMrxXyqiTeBJlwaEmWbw0WkAauDRHVzbQVUw+nFh156SmMp1
aVnSzz+P/InaZWQRN+O24P+LUzsWdDVwktk+N0bU7urJkYN5SgevTSR2nmLfLyA9nxxbOF1QvVQW
CHKXC+Wbq/ZmFo3a3zblRM8+6JZj24OFv9JHf8Ju+vPsPrlu2VdLRFUFPOAyUNBKiT7nliad+9pS
rtPWzg/FuBSHP4/yiYZF5wFbB01Gy5pLDUtpZmk1zRKdJ5jBgy5PlRM8yzWtlOT/tYqVuwSmWfBq
8HwAAbp0sLusapIq7pNbyseOXUehTZaYu3Gyvqj0/sRm+8846n8F0hnjBNFDX9ToCNwn6NfwqdTt
BSyJ8KM1J9r9eRE/PQJQE374ztQVXQgGjAWjnZPpOSd6e7uNVemWar+3Oum17PR7J29PU1x/Mean
GwejLioAcAWX9H9nKVM+O6tWN90CQG+DAd/lmCnlfJSzov/iFuay/UTXAAklrw8EVRBE/3cwaDPL
VB1k+9xhfx8spRyPaL0aHrZKPtWlMTyRfVh9O3emG9NsM6osFZsc0GgFcxIpnrFWm5d1w+hXsUID
mDE2r7Z6Va5VG9bhwcnQ410z7LRomTxQPtNfSUpbHCU1KuhZtOxpgrC4dGsryp6oMyldkwr0wGlj
2AnIAe+y3NlNXXKYy9LjVuhcLUtTT0n1UC1WgBUFMKCh0BqPxHfsdck2uKtMm1y9M2q3yDZq2LsJ
/sihXwkMbPYpWqV8p9pzeqjyqTw1cVp5rT5uhxoAt7vlBvVvAyYyo47aEd7U4k6du/gEbBK2hXkE
WAjasAvNcgZPVzpzkMj5FszEBZ/jwYn2mWWIKsJ6Ok4rDTXo0lldrdI6XtFRoLxtErM7RqNeul0f
Z1eNGqe3TQqCppIqMmpzL7nqMvfXeqR3gW4m2H9b+tiCbnVlWdLCorTyPewAQN7GrQr1dcvoTggl
oDamm19bcXuKqcWCfUmG8KLYJDcr5MKvoy1y82FtAm3JJtJYahWm9lz4DrRufp+D5VFsYGGjoiWU
5ynTbmMrQz1a+107wqMwS5J9yAdz86lmtv10HGoXoDsoS2rSTjEApXAtzTbMZ9tygbyQKC2zyIvh
Dz5o0KnvSsdIdqbWb6arydnkrU2heanWmG4GNOELY/o3DYuhChMH+FbEER6yiyNEPR7slhCNwZZY
xo9yVM8vwAFIwf5ZO3x2eES3H9qy05DgN+MS/L3KIJl1nrt2r6/zLXlparEGuh6023oHw+8L2KBv
qUnY788jf6YjTEpoaURmYydfKne17+nFicifl348JlHysmjzQ03q7IsZfjqOCNAKFBDq6GIh8yZN
emPN7TOYWjL6MEF8mfz7VAUBssfzIUtGb5QLFQT2Z+b0mNaZ8Nk4EAEw46y5Mgj9uVmXl9Sn0s0p
VSJsuU5Hp3C0KR2u5LuCrk97p7TGZ5NOaMCG8vW11Z1JaKZtdMe1W17iVk3QXlZ9hHvUuqnIUwTD
UHawlpkJgdhKIhevTfKhbprmUMW17kOLFD//ebs+s2f+PUVxzfzLkjKjOuZp7Pm2JZ4ZxECuvWns
In+RmtnPJvOLQNtnzh3RSYILBNaJO1/aM50x6EMMd9I5GtJA07vnLt92Yx+HjEqJuxoaZrWz0+HB
kONDDtXGn6f7mdSIcwdEV7Aq/kbGP8cxwYrI+h+kRgjFpY1MMB/WA1F+BtfUf1d0ipNu0bPWPKeq
fLtQKOiq0/xo2+WLBHxnUuT/jwMHybToPw+aD7jhf8fTq7iyF70dbuspUbwyn6R9BMrHRUt+1eBZ
+KafzQ7jUAQDNJCjF6MVEzANdO92O5GmPKDqUnjJl1H5KY1zPNHcTU5vxrYpfEsy6UrfN8O700TN
sR8r6VqGj8LbIMY4FZY5ATAph0caT6pXbdprrrpJ6o3epj+nOHupI2W6djjjbqevzrUmVzTxkRzV
BeMxuEq+tLs8IxS3DOXiD83QuAqkGqmbDN3yGvXAZkdd6QKSfKofy7FsuHWs/7JbnbeUov+w3qdB
K9XKq0xbwdaPKIh8ypI0Pxnbpu1rfe12kyzN+yJx1iBZVPk48UJXs1YzoDthi/OYcYe2dho2q1Tc
WFo6PMn5WpzWWYDNVSUNM1q+Haj77ndZDTqhalPgGJbUeA3g4zCp2rVyW62IsUEIonMhqdQpZ9r9
0g+4Uw5NDMLUtNOg6Y0f69C1Bwt74pRlcrkrjC47Q0sIRLAuIh+OhDjISSQG8AMAYIqp3gNIje9L
aw03n7LBizNZPq7aMJ+lbfNJHQQdaLDTSlTH1xLobJq13A6ak3aHwcmvqnk0AnuOsvtydUqf67Hz
y2rK4FVU07s41vSj1bfKeZMW49jNBt7JOjbBtEXNziS+4A5LWvgGfYPdxMqM61Sey1MGPtylNAGg
eJyn4Rb36z09M7IDkIiVB26XfQ/0i6hAbAfxvDq+o7WWW7Xzto/MrfQMu+69agGlbWbTuhuNygi0
Nc4LEgPgZPxNj8offSZ5OSoUWkivGwB4n5pxL3X5pByUptAfsmxYQqkYXxU1Ub/l9bB41UR5uJMA
2O633g6zrJxob7yB1yob3CUBKHodJZPu1V0qt7uI4gKfSuPijWrnNfG7IcL9rSwNo2Nbz2PRrGGk
dvPtMulzmCgrfvumz87jBkv7d2LKtLOptGYLUiyM6QH8HGHEXNHZSA5XoBmLbHjrGGn3RaNxLRhz
c2VmREAo2JCpmI97tkFvwypLWO2sNPfNhFz2ha4Dr8tz5aUrt+ZlkyG+jFvJ6iEbzLLX0qFjzNjG
uugRmsqHbN7S3QIfDWwiTr+Lpmatfb1f68eqhBMERGhf+qXswI3mRItLIKI41h0nF7ZI2k1BeHRF
V/RdZeYIT+JHc3qCVNvNpsVtoEEXnCcDFU/lYHgl+EGbYku9gUnZOFX2LqHAEK4qcnvFEpLmPFYS
Rntqu+IPi3LgzgV/eQB3kOdvOFP8vKzv+gIbp8hE6WsIgU6QtLM/RVkgrT9EltA4gJhyeanFfk6w
iRXy5FGoneV0vNcrj7+AXBuU9zJ5jaWfxUhovQpx0Cqpda2UjrtPZf6mZGWA/+rJmw6Aqw5H5ak0
n4yl2SvTN6otPaWRg4bEJChqNO7bMNXHos+unZJMm/1zienZA5ck4/JMpCPVHP6D9EnV78gUbprq
E+GHjOAtGjU3Xk3M3+fB+THnmeugs0syHoT6/UGDlrFUXPH7UfmhTT3Jhv2gO2HUFl5t9J5IxEVX
c6sArGxiv1gHL5IiL6Lsp8okDGXY6ikwWCQofU9OaoVMP6VOQu3BTPXLFRaiu9rs81K6Ub36gKDd
ulOCrS34PzTsLMgjwvzgck9VGl2p5nFWe0/h7WYs/xpzynS1iQ7dTXkT0dEGIdgbAFSh9sgfFGWQ
b+MsvW7iinoUYx2DaLBV6rG11HWMeHCjcUb64nO5cRxVSXettpAxfLrTlDc3raZc96a9KyLnXbZa
txORwnYB8Wc50g1NOKAtLZp9CjCTW2lfM2FF6p7mugySWXkpluKUqj0EYbNznyt1kEOD3lCRisNQ
3LS2EU6K8UDVdeVqbXIjTRrUlriJUerJ2njSJRLfTU4rl/7KWa2fUlSGCsElgp03JM4CsYQa6GBr
Ln1Vi39qjb6TM1pQkjPEG5U9uhWeaTJ2srfqRm7RhEp6W/EInNvvUW4+5KYCJ2YWrEoftroari2o
ZwsI+1sOxVY05U9LnLuG3QWjAVbUOcA6i0DJSX0S+XkjmYNJuuM37Gk9DHhpLFErk+yGWdR86Z1z
2d7zNrmJg0wbSV8kIdJHSGJU3snjamUCxLVGhZqeoMmtQrBmq7HQgpAe6N26px+Mi7oBgsYhkLMD
MABjmW+AkrjdRiFZPoR1TQA3Xn3FOHSp6Q1dB0au3A3pRIcNJazMd9LdPcKlJfGuWi32stzRXxcu
x9WLpydwgxzFjjBhOcwexYVHg1qtrS/DEsABTyWElaS+kNEsfwPPQ7/vgieywQbbu7EBbzPKxqtQ
PNpsnlmNhTS2GFvPmidFAvLbeguQBqtcQwfOV4u8fNLMAZCAkYbvAu1gr+V3yZg9q4cRK36utMXn
c6iS4FK40dRvXMM+xzirhr0CFNvZ7uT5V05X86TvAuanT7q/Ztf2dodeY5FYjMEe9wA2CldvNw/C
CPgL0dWFAjYzsluOHM21Z+AUW+1TjhQU1Lv2gP2FziirGGKjKxkXXrANG3Tl6zvtm9HK0Jp3rnjZ
1K9uuyVe3MeulCAyxkkb3hs72iMKsjHszCqbYFSJnlGsNgplEFhCZXLpHyZS+1XmfLOaWUhTb31k
mkX3dK9J1LBLKZVGq9SS7lflcOgxN/iRhMu7NCrHnp3SaaatvHNphqqNkUEdkZ9plF5V7X4rmkBC
L69ZjadtKxGJ+iYUelKGHObE0A2fq639HXpXMlRALsOdLPdBNkU7Wg1d4U36q6IGsWPshOgJaZDW
NzHplIttHY37bbNOVlTvOC6lPVFBtYTRIu+3Id47ie2xOxJfuDHGoQ+Q9xEQZdlT6T+/5ap1NKC1
JUNGBvcVv86rkrgntPFxYiq18o1oi4XcFWAleHPVSR8c0nMMX2X+Fs02gkrPeelQGnEqjo3AeYgv
pvUQKa14mgyoBCs7UAjW1eZOmzYXlIpuRG7HI8ClMEhRGDWJkKmUHtaLUvoOQQmwII2M4Wk+9fZL
04taXvJ663s9gOXWXG4Z/FvkaQfRt7tFJ0uqvK2L9mzPTP/eErRMEl3xk5gtyht0DD9kEFdb9mPH
iUwy446P6NJnZ73T5Ssz/57PV3J0op3SlZRh9NjScW4yX4TyG4fEyFh/3D0TcoeMcffw4iXGQbQF
gMXRap9G2vuZ247FqefHgjPTmsvdWoxncdtsyLlYFZ6DNeKZWFK+X5kxb/hYkqp6pXGg0H3wBovb
lBNIRjqkaKhYqpCF5PgvlsSZP2/x65zuZie+HqM7q30nhejq2wuef6NkYruk6nVSfvCQjl74JdWe
tnpM6+XjXmT0Ci1bKM9yku47R/V53SZF8GzJbtP1H/qzhnfKzn8J+2QhScXRsZfebeMXOkfa2lk8
GGWNbsY8hTxSh+CLlZXkKpjI0fC0dbn6cDPmyjOK6KAucmjKva8Z80FSAZHkocWh5iA4UhZOFBMh
BJRTC5XILwvdpkDiV5N0nsi+0+iCop9oL+SxeuZfEWl08l/0u0EEFSgcYvDy0V7oiXqVXZK/6PXY
WL0VE2NYzFd6BZJdv1Yz8w4bILEw5fdSBo9abkDeGca5fI0zd8N883QLJdl4HON6vyaNT24HW2xv
GXQKFZ+/RjQCqLTrGhuNd9bZXW3kJLRyr8XwYO03YiLcR5q9j+QHBaNvSR+F/acV3TejTo71ekik
sNJCp4wB/uMfKnFQbAkvP5Hindb+LM2rh5CJqWggToW6QAcgGxGLBSr3NNTNrh61HwCcAB89iXOX
33C4+EaoiL6174WtpLCribG4urZcIRLiHNet75QyoJpciOHEnonrMFVVLyq2QF21O6ewfacGeMff
tzy/5QpN9OFvRWBS8JO/R/kvUxJqnvmjUSGNH8w3YNM0xbQCEnihuOhQM6wxQixsXT5qkX9RBXq2
q6stMh7rjWqGdS/sBCb6YdkaIfOEbV48y1jmj8iQgimBGTCpmq87qzAhrbr1hmEMoe84LN3buMzi
Vlwggan0nbI9izUVp5WPIuni5l1+I44jSizBwhQmYLEEmxUKQ5wU04dCFJZlJZunVEvcLMIroxaU
wee/bQpx5LW3huZNfGaEepJNtkH1Ld5FtChsi/5Jih8+bCqs66wSRvYyPi+FIiQZpb2ZOvS+hLqF
0HOS4EXS2BB+kmucRb6aUXEt1pLdED81VEjw1ZC2v4TZ98868WXAfRHM/GKGwr2wuZBZvhjbgL/a
0odZ25FkhOnEeGv0epfpYwC1izu0UOhJ1oN4Jxun6SB11+zRtOiBDrxsGkqhKTEQuccJQvOgHAyx
C3BSTK4yDbeznROeW66UqX9xrKco+aVwlhld2DptDdf5Nt7wh4mUJ1v+3VyiEE99tzijy6WM8PKv
2EXyg6jgvv5eWO2uWLKjUNoOxvqENYpqdnu7ErIOyGcndDKyxxchwpxOcaZZ1ViVg0GuxbcRsXph
qm6F/ovnth2K0MaadqWnIob3yMzvCxw2zpbNTYKyZvXX7g355azwetYtnoYApZBzf7ZNyNk5yIaw
8SYM/HZI96LVAhKIwtRKgIJZ+mYZHXJUXq3N/VxsRz6jlpyffLFS9U1dylMyGDvWojOqR7TPC39J
5TKAYPuBbyfA40M8eUqV7P+5USh3+LHRk0HMZy2fmqG9b0EgCv3Dr3hSVkDcH2jIIVZ8BJ1rQ0ig
Mm1XTu+Lc1/f8iIi+W33nZdxF5iEgnLnXWmE+sXyMq7EnaZbzywu0+OGlkoNNvYwS6VTptxXkbJ3
5J9rsbmb3mPx2EwyVOUrZ8t9JJqjzvGM6jdTfuWCRaFw7IUkYQJe5QoXDQswjDtxMdAVQs+WgBdk
6B/+EMmQf3KUW2Ff8+s1oVxceeIHdKUwm/jdhFZnJvR0fyWz7lJhhU1wiCknMnsjEITKTvKLz8rH
o7gyI9wc4wNxWs6BlQsLdULpDVSiMVf2lo/EbPjbsxZXebS+cTb5ACFWAPtQUVit6TQCUnqOUHtW
/p3p1R1EwoQ/aCY9z+Ll9fwNgJGwoXiH3X23t5H8yy9x4RHg//AbGUooGeYi7HXL3IQ7yjC8myFR
rQAuxJ5obEQyPdHLVxhAzG7QfRWg4bSS3ML6wsZhjsOWewWhhDV60BVb7K4YS6wath5qQL4xMdEJ
e8245MKIc8zBE9pDyCl7RLD+x7g0Hg53qoDUaFHTHBbjivcLvTGKZUKLCqAUv01ykuljjHtleimW
+ECt4FwloRAXcX/TWTPBP7YExE9cwGhG0RSR9WgHtGPd7bBBkAihQFduugrHOZuVYJozyHLwEJk0
iyrmwNNzilf1keUR/llN1xTxbCySMP2M5iguvNaOxf4J8UQrYbVVLI2ZfThMwFOEfhqI54gLikMz
txIRqBOalvVUYXwY62s5KcEU3yl/i4TY/BEbgtFjp6MWlfkaKXiXx2F4op+9S7+6Hc/FQjdyGra4
5UKQuWB4LnoY0lV6O6RKi9Oie6Uciwdg9mLHeQuPIdfykfePPSWK+FNpehqSDN9B8caVgO8WcN3/
vXEZ5gUf2ufxLSvPzmQ6ttXHbSPMWd5NbFWUcWkaCV7tbdGpJkw8MV1Dus63Tkg6W8wrhJNcGBrt
FN8Wo74qpntrmg7pov7MpxuoxT5u8NHAG24V5cT+VNvw1Efb/Zjd29yTFDH4c4srd7dGBTb5eLSn
UugDndBTbGTfsW04AMLomfBlxaow74z28sKXNEQz6mVs/FWyrvFzQjFrucWdX6hvNwIzNW+YHrKi
bS/4AIABzBdsNgx2w36cwQSxYMJIZMDFIDiXPGwTtv7yz8Uro/5ZDRaphiY5j53r1JQwtckdo6B4
kyKVAfKcZKqwH4BRuEKBCYuUlZBMjBjcH97OB0sjvnTRuDwMZ1Kffi6LeSPkDasJfRgZ0RH3cced
NvMkqFahkCRxaJdQnHBxXiJIKoSva+TfKUUSy0RcHpocgwYe9l863lSkANPC+RBGAksMW5TQ7iav
Ep+RIDYcAnOp3qfJpLRTO1iqdZ+lGlGlO0SNT8zjevPMJnsWAovipT7at7jjVRUy2G75iM5x/MXT
MEY5bv4wOOdOf5CjtyXJAnFSp4466669jvHtRWSDJfpHxAgWegMMlUKxi9CGbT0JH7WzsQqGE4pv
0nqX9WmIpxHhu5cInrEAwnGqUgqQdBl9+yF42lnHH0XZ0aFNaGx2ckryg4hIijdbIzyQnA1KRcTw
ixS9CSOtBkSIdhFbyG2CzHdEb+inLr7MuTq5fW4+ad25xaqilKAxY2FHTeqdSQZxwmyrbFfovQiC
Te6vdW53BrlGPkhIBNssprto5T1eCIGgB4SNbVjU5UnchM1a+WkeBzyJqJyuCUHI9DMa84iQkn0c
QEu48PwSmFEzV8wEP6vufkCg6I2TBswOcnRki35Awjgstm7HLdvrxTvtIj2KPF3Dir0s6j0dN0ex
sPaIQa5pKbS3SYjKiIqgyKfHNIZIDlqMN0MyfrLzJper8NqQOqsyUMulK/QuVnezEHjpqC2vzH3k
qMRe3/tauooi83HNcdbNJylSTuyCFW1hWzdhtVDh23SnelG9CasM9rvHynwCUemqZf2sIEWcgKm+
xrOT6z4gAxvYtfRL0iO4OCriO8PRqpIfwiqvSoGb20iBytdbXvtK8ia2NoqnW9zcfeXkFFMLS+92
QG1xGwp9FVWvlMsHdfyXWACJEyNicehmJodOcrKPqFs6pQe0gFjJTIrDWUOHS/Uojh/SLHQwHok4
F5XMJS/bB1MefbH2f7sUqWML52g1MHtymCDKJfMUIwrIPAj7yJZ0r+fuA40TJFty10dv/0fZe+3G
zWRt20dEgDnsNsnOrW5l2TuEI3MoZvLov6v8A//7WDYszAADD8aymKpWrXCHPn1l8IWG40wLtJ02
KKo9qPOvLwOA7SzzwwVZnZluG7WJ72XzDQ0jVJmwHBwGGXBoyylmOAJ4jJNvcVbRb03vF63ZxOIN
fGMQ5evBBHtvkpKNhBCFjoDLr/bQmzfX+ELXSwbzgYTEMe8qXDUR/ryMJDn9Mm17wsRKYo42brBa
VihPcAJAv0ZgZ8wgsvSdLPT4lGszbdAm3XR07AS+9zUFMtJWmR/RtlML50o/IKbOr5ZDXrDV5V6r
en1X0nPdcBg67edE83YT/VRicwJmhHca0wyrCYjOnAADKUI8Oym7e3gQdCGAQf9qKshQxglWc+6T
KfmdrvqN3oejPu60Uf/66/6sNRyWOIgdR6bYK5mAs+RHuXM8ujyjl8qEEbXLi6wFizwQVXcnQ6OM
FTKYdlEmRxejp8OI7xVq7e7L1E+bydE28sCST+tl6sXqXF4DpTBaRcFsxWHfoImR/2BfyoAganZE
+k0uVxm4p+m24P0r4p80TgnKmaEf6xHebT7vFIH7EX/KR2HtaOwUAqDc0XSNLT3fF0zueKc6Pcpe
ezaNRl4Hhu4PGdAo9N3+xtci4VjAeKwmFtzJYyIbLb/aFKrbH9QKjE/v+maRTH5vJaeuo8QEkOK7
Tc9B0wecCn0lDk3WXZzR8C3APoRd+VtMkhkmeieWDu8lcrrAHJ6murt3WFd8uYo5nqsvCExzHOSt
9mzXxSkSVkBHb5soprZZpuGmKaaMhXZs4c3I5y1hDuc/5iKTey2uUlLob2yoEquU1btxDJWsmD4y
rw5Zd8Jm9eqaoUZzkimsLTsNGdy8nHSI8Dz0+OwWAjHpxNnojQXzQafZ2frKok0bGdGqeJAtI3Wg
U8ICMn7Knyps64jC+sgOkx1wLY0+RZZ97mmnT3ZtybdMMGG0RW+330elt51z96fB4WRwvlAJGUz4
F6e6VYbOGbpuJ5AaeT8mmwaA/qYTEnI1u7LrIA9FJ/5SAgRw9AqLu/pXm1aeCRD633JO0VqzbnJc
VJCwjSTCljvvBnZgl74wqZIb2swTWYbVTeRX8KKa7Iq8906eprmD8+rUn2V6VA3aRYP9oYpVPoEM
Om5pnmbqGvnVI90OprwhP6GFFItjMjo/ubutbnzVi8yHUIDf27ky3G3sJce+aAONmKIXRAh2gN4k
Z4v4Ik+sheSI90NYrVS0vNadSPo7guGFOUJB1MQN+arP420G6+lMn2uidD1c8Nzeedwe4hkbMz3L
0CrFBUVnHOWxzx6gkQGwgrrD8qNUcIL3cibHE0IbPvLtI7N8bBLjoU7cq+FiGp6553V0/LZpfKtG
ioQnHkwTPJvna05KGMA8oCp89Nd8j4+ZM+cysvGqeu0NQdL7eMjBTbJPyyroXffnWH1mN6DCtFFY
b6kg15Q4ZoczMi44uJmNyMwEYVsSeOpjonZsMwcY+fj510Zdnhoa8xWTg0aZdhx22dJ9rpM3uaNt
Io67qjvZAjP7/imS+oORGDA4LsOcxiXqgEbPuR+3gRINgTpNfl53O5n7VApuIeryrKXi2VGnBN/F
8pCRDVY14HOjZCJefKIVgM+Qs2WkeRPJ8rUSNjiBF/nv5XeARbmpaBEaVRlvliXxUz3eyZSryMRd
5ph7XR0QyCCTyI3hrpNafXnRtZtCY1RJBzhKmv1kMPhzSWrkyQTj27Aa2PKQvrHfiZP0fhD5HMhs
I4IM4porM9LiuV80G3PI4bba4rXh4E4EyZarJa8ZtFcJNvw6aE6Qx+oBYBY8E+NuIs2yrZFWVRya
evpzyuwdcr7+QGGa5t9dkYdqU56giN8JPn3RMQ5oGzpNcTABGUxSD5Bhfo2YAg8sXY3JRqUNuIN3
8aE3xkCw0wKXPqRB7VsV5mXNKqbTM5oqomIU0FjrMeX1evpyiNbiIK+b5EkY2+AYW/1QNO1W65W7
ZF731WDROgZNuMF5SdJz3WV9RJawJuVX993YPzd2+z1fPPLpiqOQoUBmUsYlw0HBZHUovdCa6y/C
aJ2gS9rKZ6z9tHY94JD82ckYuy7lEcNl+c3C1Wu5OPGnKNcHdHcPMsmJVpsjCPZga8S4/TXie5xZ
+sb0XFqOk7ZB7JGNZ41HO5/o9ooNQnGBxclucLiuReK7pvI9z8wv8hAsLE3x49U7Z+7yqrfDzTLq
i4aGkMd4UeY6vaUz2iwCvsevpeuq/a5z+EeTOYHPITsqU/eu0rPnMupuaueGfF3LzzqPX87oDuZr
fCrn/jOwJh9S0d3aiJy4VFT4rZFAI6z9a4Iqx9FiFXCh64fMqZ/LYbx6XeLnzpdqytqN7DrGCpuT
U2IC67eZ8/X7XHSHhuTWIexpnJarjqVtZ3Fkq1h4EMVd79ciknsD4eBdTSrU2OVC6hh/n43hybCj
I/jWXSzEJm0mAV8k2VmuBAr1X7vyFWuKjTNT6hCFoaGDZYp9FzcJurbVAQkqsBla9rVPpp1c04Cm
Xy09DU0Kqa6Mdqmrfkrs9DGZ07uSEYdaWJ/0JH9r3P5cyhBATpprNpgCW32SC0/pza38QaISfIco
qMYUObCzzAyz6sVRVl+eEw4t7lKjs06IG0iHc5NKRGum7ZC8ZMVIs5+EpRqxfrPke6GQQkltZzOt
89z+pCKVKf83apy7FZQ+iJSVqTnbfhDDnaw75cngLQbmpCvD6OWZoF9N+K4S6W1qdZ72R6bML0CR
WN6j7/FFZEqkzAklNHm56RBplHU3SRfjGOqNtXSHVGcuRV/CRh06rFCQoUTN68+lieF2qhRWYOaV
4a9GDPNS6S4dReuc1F9kGac1zc949N5ypwpitqAs9AoXBMISnyYQTvqqByapnxKLcFGV3UQB4VXc
EW54stBB18WPIuvYldVjq85PWdFesqTe5eRLFbEc5AqopPrZLqxTxr3PKtN509pmXuYGCiuFuz3I
X8qnUEmcnW7+ZCvlRdXNUEZWq59COEqP45ponGk65PRqp3AGeEPBeMA4yaQpN+dzxdhc1atT1OdH
M3aYYislUv9MeEk0+wdAZuxeeOPOAFyYpPHIbn0Ar6CjFWUIOk/2F68qXtLSPHNuHsmLQtTSQmGY
BzhXu84ajjJUa3W0jTOmCDabP8o1nyZuCGySjvoA8H01PISwVAT1WqlPFLUA0omkuTZU+7EZkMAz
exaWPmjnWNOqACEh+t0tecEwx7Adoo5lWA31YUHJzXfMWVzYIs1RKxTn21AqxklzKMtWD2UuzRbG
56VLltnPLTt/G+CPBZ2ilwEjCg1CIeBax5xGRmUD9BBnmn1Dy9VDnucUzMlobvjIDKDtYjoJo3cD
FmvL29B7Xxkdj9mqTKnT6muTUZIMsMkvJahCX2/MZ1SaVGZ00Y9M9b6sUzd8Utu2uBTWPJzgj073
EdCYvVmV7XEGyHjudXLGvqcTZdvwCJQsmwNtUJnZtkblx/kYgbtAuFL0ZnKeVscF1p1O/EWhhxne
e+GYIpqlTnHLeJBS3AeIXd/laVcWwbywG4e+nXzDScnzEWM5IDfx2qgFmMBpLpqdbjUrUOaxSpFD
bmkd1Ma8nouEDZ3l8XA14sw5innKjgkw3wO6ZW1QzVHBnjPdk9lHZM7LUlp7rx/tLzarCk5elIci
TczXdhYtMzcrjZ7dahkf8Omo7107zsmjKuUhrROHL2LYgY6A6FmLZrS+imoIinRJnlkFTbhES7ZJ
tVLZL2Rn9PVtJbCjBkJoS7086X10n0BOObvzCL+jSpyVjrk6PwxubUXbTgFFBEzJbR5sdR7owhnJ
swW6t6YoShPmFXF5B0toqg+2udKXMPrsxrdogjHvu02nRfpWbV2Hs3SpjkaiILtfUBhr2Fr6iYv2
H9WdF7iaEocwACx6guAiotKBJeYMg++AQdios2X4+VTrB3PMsgctikZ0c/v8LWNB+eCgGKgpIr8t
taafu9TxQiVZJn9dUqsBOj69NJaDKpJWoPVllx7i+Rb8SR2LLLNlv+Q6Ouq5N91yERNQ9QIeQ6ln
QQ8cOhiGYg1aNUnu6ad1t8gB3KPDMdk2GHCe48F1n5cxgU3SlGjNefhNiI2tR9qPqUkL/Nrr5obu
Yn4qErMKlUx7S7tC3BtNZIXNOr3kRg8e0UmUUIM/EsbaClktoQc1jMAN234ULB0M0Vonr7FC7kuY
0rG5fMq0bKQkJTEwLCwSUP+lvyPsdps5aRuos7luOPitJ2PRk7uiIqYVbJCbyHTtWFrJHGD4UDxq
7F5/KiuLVMxsgspyZsB0kXo0hpjhDKL5fjqkQGSXuoWLoi7n1RNNyCS7v3j2kF16aH9vYJTnLVTQ
r1W/zicbpR805Zo8MPmC/jzO6m50qQs6VcwnVapmrHh57boEVCZjeD1F96eeyku6eLACXZg5Bp5m
lxmVFxRk2FTEH2CRypgEK7IGxy5hvNYA4gYa4BZvbhTTrm5RPYpXi7lzYlKgOeoSTHGPX7LTWLsW
sestZ7vyMBvwv1L8GzajJhKZ63v8nCLCLDNtfyxHKjBRfGlMYzikltKHiTOuQbaoDvVwN0pNEqiv
9SrC2kRWwB2WH4OuTEEdG/olMovhYchj1osBOnOcO+0bsn/1D6YX8bbx2uao5p27cZGNCrQxfVYT
7zkX7GI8j/ZV1tihkxTDpVmaZjvaNQMYU7DvTHfxxygZwb5i8N0RWMl+45xhccU4x6r0SzLNaYB9
RrvN7cHyx5h3sOpkaAhutoDmUqqPtnTPmjUUoVgb92QUUc+Etzc5dEaJSDczmiyTNwWrgrFUjBjG
3jZZy+NCS9Xqa+Q6s4XGMCucUa5hs2+JFFZR94Eb0dWOu4Gd3tv0H0Y0TtaUsggIvhrWqychTFEV
aELUP20on0FZdKihKIC71ap0QcgmYAXLEroxRyDjtQXVSaXMg6Xu3BN94RxdbCulHFvFqddnhlku
6GdEPrwQ7b4xyN2ZYJxpcTCUc3yIO4Xxv+ul26IABB9PWh/ERpM8wIRbw9koqlNFN8+PLb05FMsM
/rt0a6bM1mDBWKmWpwiTbVIRdms8Z9spc1/q2O7f0CXJnglGwMrUBJiOlej+JNg0dcnCVL2x2xed
TqEzZ2QnFVMLjuV5o7jA2xLaaJs+tfswB1tGa1A36uuATgFKmhT6Izh5nI3bJVgbp98nDobRTuF2
17KvCBzNuu4bm3IfPNYXDDHHe/Y92GoMwZ6iolDJ0GP10Ujbdsu5O++WpUFdYuUMSt11eU0JtZ9W
cjBgoGYcNBLQPHkjKBeRtDfUQdX7JDMZ7nNsCT83GhKMtv4xirbCyRRHwRUdHGmJvIl6C9wKlN6N
2tdpqNWgxuo8hR0/uGOIcr/iL0WJpGM2G60kZoOQN/U8bBnj+4pt6CRX3nCo6jiNN0mOcixNP1gC
EOODMu3piS+A0SNLaHD8xu4pm+lV5cKw75uya8KyjR1/bArvIUZx3wc8mW0q8sjjmNgFcKHhaCjF
TyXCltRTcMp0nKwJsHQzD3WM6uUckXEPk9FuB70bdhOIKFzyVjAjczU89JmthnrJidMXeo097TQ/
JpZO39peGFcqekHBTJoR617y7GYiPwp1BHs9Wf2nZKizQO2QCMLQRmW63tgHZVgLvyo189YjKbXt
86E7GuvKQHVNlH2ajAvIIthefmGmyxUAOY38Yan92hmLvTpoDOtEmjIjNYr7yoO7ETcWBR56AJRf
6oplmkCBtinGi7WO+eO/iT9/SG2ZMIERc/n/iSvviE5GLFrDQRwcyr6N3IzVnmRa3HjFBeOrp9p1
vphJeYwNjTDaf2QyqP2VNuOib4feA9LY1jvajFZk0eDC3bl2npOQpikZVovME03V/a63Znr0Jqd8
qdWpRXiuaoKCZgUaibBCmrzXL4qwjed/v5BfQoPveUoQeJBtkwatCJX/zhuC+jIMdV46V12fPY6C
LNlCoRioaPsJHHlX0N2M9GK3zg79yCjNHhR3KbDtKpPQ8JZ227GVaTzS8G5SIwpkDknLa2Y0XLn2
bhkQIFXKUgn1tKGP06cI5JZe8dJ2rnegtfJlStFgV9ZK/chh92+cNhctMcxXHAdp0HdP5tBmcRUE
bG5sLBApWPLwOJq0inaX3ZR16uu/X+XfyJbIu6iGRbGq/yHYU2vCWPJFHW55u7ifG6OuD1Kmivm9
yK/l3DKUH5jizWM1fSrXKvmAUirXzh8f8v8u/2vl/4fCJ8ZiGcds8K4w6+JNMS0nKE2AhBimmumT
kef/uyaPC04ekhM1O0S392t5dnm4vE5uQz/k58lIKFzi9iNvQ+0vUmZcRgoXQmrToJz/vj6hk8Wp
EQ/RNVFBBdM7kvJwTf5QeQOA2buJLmgkCLC/MKX//qB/kHSJFf+9tPz7/7zRyrTzJS6M4VYyZNx0
jvtZE9pHWgt/W6VQ6dHEomMGSffdKo2HWp865D9uJOtPSg3DOc8fckP5BlvtA0Wpv7AepcUpMsE2
aobGL62W/zzPiseRp3GiXRNyQOE0nxGJw3d4/Yjc+V6RmBjLdRA1RbSNaPteHGOu7TVyjQgtaQAB
CMEywDLpqyEgp8YJqFz9iWM+28yruGsBev37o/3lfWKoglCUSd7iae/fp2tFWQvPL7511a5eyJqX
4j4T81PN9OB/v5KmaZaquSoh5r1AEfQxqmFEUG8FUnpA704tgJA0gxNBo/Hfl/pblEaB0obfjA4C
qhwy9vzn01X9MjdTp8c3w26SfuPUKKGbKz10vfFsCPnIl1ZwwvCIhmDVQvIKUW+Nmec5SmhQpfm5
rnUgW93urVGnwe/zaWBiUxr7oXSqE3UT+nZpJkKvXukttswaqlnJIWjCU8bq0gLLMEFrU63ug7f4
x6KEYM5/VBv6NjpPf0gV0hpLWxrWt9lQaYXzU98ns4yeEvjwH0hd/nEp1uV/XqIn1+1/XiJJNH+t
d8r/wPr92+oz2GPSLk0Khr6LVms+VY5Q+wSOD6Ocwjy3UrRMGa+GLj5YE3+J90SM/7vUu+hUxpE9
9IqnXEG44D6KvnxUhZYnkXqgI/69/rS/vTrM6g10ONCNwgzj91dXm2nitJgH3iDzpKUI14zeeL9d
0YxW0wkEj4SsMSPUALCVQJYWMIUW9no0TT/Y37/MVd+dczz3/93Ku+c26ZMJt1vdqxtZxb29pIWk
gypYPGSAiCCtQ+VZ453b0m6MkaoDpgDm1lMY+7eeWl0yuoobJGKUsB3t6GKCHAY4E8P99WoNEq9O
Hl+ZTPgjfQKFLpXurdjzHSsTx7xpKDBhTp6kZNfeqhJrq5itft+as/s1EhXMF92Lt8BUlsDLJnLz
FJVrT7QiaDJa6GKpnbBd63pbd+bkixzXOa+AN/jv7/WXkwt5Js5lTkwcXN9H4KXMOu7ecK5t0+If
A6DIFs4Hp8lf0h0PdSAo/ExqIPPLJfOf3dRlVo9+qG1dRYVoFa2ERuzWpgJ7slcZIixjeVpjN/j3
g/0tf//tqu/y96yjiUXfyrrq8KYP/QjEBo4nQrkTWCWhRm3QOGoWJJDyD1UkqEW0ktnmv+/ib1vP
tVULVTi66rD7f3/0ZsCJpMGy/YZly6lVxmfm6KFV6m/9mCU04dWv/77e35Igz4NTiMA+OQIB8/cL
lspQR52rZTec8QC4l0hzwvNo3F2vtfOla/WcATqjmD53cW6bQCVX9hjYIzorH9zJ3852T4dDrRGu
TfKW3+8kydWyKTrLukag9wE0N81DNtF4GALBHIppJmNLFdGBj2wO/haAUASQ5uLYp9Pa+v26q1fN
OqdtfIsrL2bY2UchOjb9c5Zp8JL//ZB/rmwUG1yIjXxbDXWvd5+XIeyUV8NMjQiuRUG1JlZbxgvW
ZTZw01uTLzkSfc7aig9e7p+Hh7yuI+UWsFRDdvD3ZzSjLC7VYc5ubr1cp6k6ILK07Wxxak3v4d+P
+GeA0FRyFynLh3oZ13x3Ka3urC6nqw0Lq99Yk1tv7PEjp13rzxepS5EPW0pLI2X6frGolae1rWZH
V6NGt1mAVPDTpC+OrjPAW4qj3h8nAqVdJQNzQ3fV97Wg1p0jILlo0QOgLl37rioncxdPwvX1+lM3
PdlAvmiamaceqbutMzCqtxdjDUWetzTvWo9ZYV2ll9HtkI1wM2YbulkBjIAl0y6D6S+d2uwmPTX3
ipqBDmq0oJyQvnWnLjs7Y3dpLTf6hgv9tzoCiJXCpz1TuXs0GQUa0+Xom8qL4saQOgfwO6picfap
YNlSY8xCjifPbwyQyqWDPmuhmqDPHa/9lMSiKiBLRTawzQYD3ga+7v/6WRHwx8GAzUlejZj375+V
OTxty8Rer6aFYL+q08bBZeHbvy8iQ+xvB7CDfC+B3fB0DYWT94K4hVA9u2Pgc00rrTmmVV2/tgs4
D/Rc8kvvje1uSlobxdP8I2vyP6O/vLSGnJCDWjF9lHfPV0dq3rtG21zLtKBgmhCGcnEEgvIs2VPH
SV2DhCnSXNcfHHZ/7BfHxBWJvJutaWqm9W6/1K03ZHVXNdfW6JjsNXEdpCpTsX+/2T/jvJSFkse2
dI5EsOldMTgVCaulzYqrHiPuuETbVXU2UNaIeKLYmrVyte3xqZnQLLH6vcPI8YMb+CMEoXeK2rZr
Ie9mo9z0LgQZyaD3vSKqa9dkmrqpPRsq/kw4Bk6Kdi0ek/EbwysPCv1qHb02d9zdmHsFG9cqAYaq
yHwwKAW53rQHbVisQzRryQfH758fQ8qBI15j6BaqZe/jJPdU2rq0PB7RkB5S875rxMu/XwT9wD9c
yZABRh8IJxCL8o6E8N03n+y1AEFl1PeIZAdoJIO0cv2aGabnxMihJ4ccNnlZezfH6U+MSANdwyKy
mb63q3m16uVr2pbnSmO+6n2v+WNA78TOWkRa4ruk7H7Sp981aQTiMHshvz50enXV0Y6Hs1TRaG7P
WomuKeP0jefNwBCaH8j5PeS9t+mSYpu3E0LMwL+K+pyWA/InVfjrhoQ4SvW5yB1e13TwF8jNG9Sr
HmIAYjGGUszsQ97efsl0/IhBHeAUJFDdKD7FbfO9Fs3NsOZHJ0FYddWh84DmheqXX9QR/XO7bWsQ
f+JxicvdbC6Pneptx8R9I7l9NtcpwF19myVdUHbmoVr60MWfyqHdkDfRvmtUXxH1Awv8awFC30qS
wlfAAtfj9HnU29dCSw6ovPpN0VwTIIZdqYVToQDzVO9S2HprJZoAk42rk5efzDS9ZS4EgtJ0Ngz6
GMFW2GaQIuBsf/LU+bGJyicwaqdWB33Fj3MMOQ8MUo/jau5MEEX21L4aUmXLxJSDN2n5CkpiatVu
rca7KxRQQQAKQsvukbor109AHs/9VD86hiL/xjrzN7Mssu+WdnqMk+xsVeM+tg3w+9PzpDXn1OkA
IZvg5dN+H6/j5wz0xWZFfnrXZZqvw0FyjQXPhzHs6+4lzwC6pHzh2EruQGlvp7QN16FhOXivOZzD
oFvH+86zsepK7vXIelMT7ajbddjCke3c+qKAC5jUeGfV8+va16e0gFcSNWZggZpUexROOvAG+fK9
axQUCmFCjsOhzYYLIl0ns+xucxVvS3hAbdWGGXCxvGF8HS33wF5C+dEUuzjHkXMak+HEwjZ7PXTq
GdulYnks7SLyh8k5uQL2GhIENcK3MdKbOA7ANXN6IGraxWGM6DhNqLteu3EryGwlat6Tm16nZfi2
mM33zoo/28BrRKS/zaL8qUHYTSbnO1qX10UO9mavOmQ96JG2Tw+jbl4aQMMWqAH8Dp48a6YFa4ea
MT8PbS+b+n6xTnKmzFIQ56KOd+3UHGrEC5zOfRO8zroH4zZOLZl8FM54g0lMCXE+P7or+eai6Nex
BhGFt6vS2jcPD77AwtmELOUTxCen2HDfWztzSU3c+p6UCyp4ea6F/VSamAGn2f1iURc2xi6zizGY
nAycohDICChKrD3WGdBYDeiBUXufkcSIa3vTjwDQCm/JHh1g5JecUkdfkpuyqONeTT0IkVN5rIcZ
lQzAJHp9kQ/ZlhzEDTwe/m7KLpIRZoBtTtavkzIf5tVukFJgkBXrzBvFnYDa6xTcsBNB0EBhXngB
+NYgg00xFX0ohQETmG1GNB1EJwFyTmgNb0kMbNk2ToZ132EKzzpo3DbQmx8Lk/4eYkcLWRfpiQtj
5y6H3QBBEQ0FvXTxy72TsdRgm+vjCtiH/vQswlk3qbi7k7zZGBNEBxCAZb9QOCMKNB56VqtcET1W
EJb3qdPMwHaybzxhjSimXD/Q3g1d33ErKlFPETQbF52R8pbuC4DY5hsSl+feTYPcykOnz57UKmVQ
BdBURaCtxgFb2HlY2g7N1zgoUawoOnObRG/god7apNpT1y4i2+f1cg9ccTPE87aDr8mFspq8B7SA
3n6vLO2yLt/XIj26wEUmQ+wLHBI1PoOkj/FWdeteKQ4VsGLUVFC4gmdFl9JY0SgaoWhk7W0EHlor
PxNLWnG5Ps+YQ/xNOxHa2uAb7BeaxpJ5ZHcOLOhqYyNIMS+W/Mhyl47KuFMrJFGgFjtG/NxX/aW0
oxP4Tr8fklDTvmZRArIf0d022c5co4W0gmIdUjzam6zjeIvyD4rO01IQ83SkFeOF/xKBbAiTijM+
1FW2SzmELCQepCwFt6t2AuW1V6on9PsmZMq+afw/EeIJNro5lY7+qZ4/ZnA2bVhE/Jv+Fe2PkAqb
6SC/NWMA6mBFaDq+3r+Qjfux82AqKoJO9/KrjniA8NyKglbGYoe8GSzh8KnpAjVW7i0lupMxXIxE
Lw9tM/ha5CwxggOxtdyPi5MhlIKpZa8BCASrodhyASPY7RvdjxJXTRTa8Q9VA5uDrCseen6ZRaYX
Fd8KNp/CsW8j5CrXDDOwh7h6pDeykY+jwuJZHLiUVdVeONsDR7QvsRZh1/hVSRuiQ25+m7pqhuY1
B1033bJEHMwsh4LwyDaAcbnVc5LX9WuWQPBbjFMzO6eaSQDcwbV0IL0UfgzrQO+bb2zKoLQQdJPH
eY/mvzHpZ1uIV4SyArk7naHdqLl7bNmbeVEe3I5/CFhudTjqrHOhjPeFohw1BEUo/YJ6tgDdIrw8
gx7Mpu2vvSkDh/LCDf2K8DyyPJYGMqBh6QMZVqS1eKHvW6ICwlh6Xm7kmzRpAPIwdQeWdBifBANw
owH9MwybJbuP2ax8d7mTO8OEAO4Ad0lOcrVmrHH28amBkCRIFApw7IAYnhTRn8pB22nQwTUqRkM+
hxQRsA4ZHM18LH4FS4gWweQRQ7krZ83knalOwkwyf/CSb9MCI7yCt67v5e7WgPBAj6IlB4YUPir+
HUjH+4DSdrweGfP6eNjRGdxqfFhQXN+4k+24XL1JQgK+oLgMzQPQHzNrjfuRr8TIjW99px5l9Cy9
76UmEZ3FobC/O7Yrlel9exZ7r9bDkZ8mt/c1LUaMKDvq3E0UQ8BlxzlF803jbVB1BXJF2tEUamn7
hWtr8YvNppI/VS322Zh+dBin28qQ8b7sEzL099x8Dxul8WrQMl8WU9vFw70pV/CKvImdga/Lm41K
CRw3gGdG58oIn3RthbJecZZeVBYIkMFdW04Bj/8oH05eFEnGK1tlgheVMuxg4639ctCzdgt2Xfq7
J4elxN0zzf+/FFc+ats56LA8CyCWeiJA6dxrAhJlG1/nNf6q8zTcT6E9yAVq2JduasKsf01JOeTV
G6e4laYXyhhnjM0xUyEH9d1Jvhw2ui90ZV/yKeXrsLXs0prwVGZ3gxEF5HXz19qWm7arpRyPLtXU
nng9iogPK+zkRR/7jfDSa4IxFAPkp8yzqa8A2atKgziOho1q/UNdXwksvPISzg4mwku5Md0vcnuk
nADyvbGgNEDI9E7QoLFoMK+BY5HeIOzWQ95SlQE0ywM2fvtc3xvl9Cyfx4JpBYjzp/zJxl1+gjw/
DbUBiQkuxSDOArCgkESSvNjNS3nKONctCL/x4F0EJMFUuyb4yq1lAjkqullYQwaI7dx0oJXVOmpB
0UWXxRsYCdTWHZrPP5uRBrkY47cGoWF5jiv99DqsNiujNh/lPsLcDkk6VCIMPnvDSyVZ3apAPf0M
H6uFNQH08a6MtZPqODsNKoZiO+HQ1XujHTI8G+uSw3kJMze+Qy7pigy1P6XQIUZYvV1lPIho+JJ6
MEZElyPyidaa5+EN4GUvUzHeas8Ix1Ic5dXdEhgnZCWwhncWln81dYrhJSQkmOSVM2BeEnt4A5Ep
8Tjx98hW7oDGPYgk+fU51ZW0Qms5jqe9fGXy7LGH4WsyW5/iekHciH+IW8tT5S3XXp0vlkPJtKop
MWjYD5aYJFblHpdZSF1K9yTq4p4l+FC1zqFX1+duEmM42vMNM7e9DHQuUcGyjW1k4PCQ4X7bzJd2
jF4nJ9rF3vodOtmu1iYHlRkKo7XEdVddPiUgUzkm9ngtD5uxWdAnqK5q3B/MIdlVndRbAJQYOdu+
Kv4fTeexHLW6ReEnUpVymLqj29kG2zBRAQcUWzm09PT3Ww13gnFo6Q87rJ3fwrn5SWrIidSq/blJ
H+O4PVi980IT0K3vpJ898orcjf3cMjKNQ6TvU3Bb2NGvuY6fEozNJUvJufNvCaYfejem5xPVAhED
sFvG7fom9fIiKWBQedO2+B/miSShy+8yOb/UjnUg3luz9I6BCuXblLfCqcCBYXq3mpBWfLb9eJ6L
O4lLikW/1bn75ifta1cVj9fTWbI7KrXo+IPjzJvu7NUxNjT2fiSxloZM9WdRUzRvOochoOlNTx7z
ePbvI4doMRtdHX9fr+uj2Xknil1vIrOliCHdVGH0p03aOw91TSelrZsOr7mLlu8smm86XUJ2X/JN
pFQu5i6FVC5JffLP+d2leiG1gXDmsnWzZr8ibXv6DbU0GojQlWEd7sQDbvEdt8ZGEHfiQhp/eUvW
F0QrXm87tbZT/nAef7VUVMPd4wVhn218IrP+4lNB5e0kcBzwrEOL0tXl8yWtz1I5q5Lhoyxp+jNZ
9zVGdFltOoPKtcEFmu7ngrooZE21kBfFciQowVIU1m386o6HSg5L9Q4PEiXSJWRo0MOh3BVL+CN3
rH3AzZqT/xCf6YA7zo/RGBzymZ4kICgzDXZZmNyQobft6akl6KW/WbAAM6pRBzQzKELKkXr/CIKK
TVAusUh63ZG0CVWPq0VHwfQQGXRnwd2JjLnRFeqUvOBdQtkY8kd9LWgiQ56GFqiHkyCjY4mzZx/z
KU5/WRdsfLl6KR0xVUbN5NM2/AJwp3P8p2StUKW0dPlqJu+iB6PO39g+5oEADaN5H2h/oR1xCy6+
BkGi1TZ2bWkfxHL8mJ60NwE9RzvSY9DwHOgF48hqtpLHXWLjHe4ePHfaMMFh211uPYwGa3g/+3RN
mRgljtbhtGm0S5I11WGw7Tn7yqJw6d5Jn54vODwLiIJGL8CH1f7GS6+Qi8NOKHEbfxTppwX5AWwN
Z2LmwH/N/CU/9xuajmO9h7cG3Z0abhwl6EbfpHmJXl3tJPaqQ47d+arunCQ7GdQyu39Eo038ve9V
lImfo+zQUUen+G4yl29eflyh/aDTqYJiw1CqyrXuaJ15YHF07Wea0StVAHRKMTceol824TnxNzby
Q+DDBOVhbAnhkVOs9n83F2xCdsCKViumCu19YEBse6kg4VexiQpu5pmILOe3FhYlySN1RhH1mjRf
DDDHaWFejryBM+1/d82rODNPzANk3y3+qcTf3rqXF1hkpBta4mVUIU1bRuaoXnfJl6MbVrsoNvdl
+pkN0yFDCdvGIae2xkgZUqB74NgEm8Vq7vgpEVmG7n7IDbrNGPvObB9maoos0S2t8vhLLlJ86vue
qnyui584F5zaBLNpzMJmeB1bhHa6tdiEHvy9zCfAgAugkkwieGI0j+yJf3tsQQcqMJgfG/r5Uw0e
K5kaaoxfISLOzgegiudjiy4J8bzSOi7egq8g+qa+HOz2spHckW1XEB8h2tDSNmmhnlu4g5Z+MJSI
QzZXT/Kzk9BvjWc5kOnU/Wyn9CCmsdmhLMie7zm9q6mYB0edkYS9vo8u7VZbz9e3xKVI1nGOU8Yb
sQoA2HqIeFLCFpLR65pKfWMbQcC2jelFgEnDXIts+BBKAWvS2RppRefD1DzOnneHjNQjvNncODgX
CrLUByqL7XTfrelDCS6WLYydxzCYr75H6Rr3zkGIq0TfHfvDhN/Tm+c2Hi8nZ86f4+od++cBNL5p
8QR4UlpTRjG1t2eZWWMc9aorLdH2R405z+mDg53KIIKNhI0xvHRMV7w0+f6K4/1Xj2Jjyi1uGoT5
2fg5hjhbHx26v/RoJIHSVVKT068pmwwJd2rVs5+e9Lses4iemT8kbFh6XESbIrIOOa0FcQvr+h3M
qiUqX6YopFMLZZoAM3i4Mx+B1thqsCQvp75lD/2IJ/iSc0eSK9S13tngD0lI/ZVuWV/Foi29rfHG
2zPuLmLv7F56rKTZg0CNSSM7J6q1Jt9v9hAfYBRiZ3dj4L92SbxBDkmq1dhnFUXcs/8BUcvMIaF5
g7ScauuRpzrmZV+jvviJZyOKIJmJuuQ5RVpI5vnv0F3D4JJ4/IqU1sGxA96G1X0jFnNx+PmB2oD9
SOZXeCDPv6ZBKabx0WHIThdEhTUMG+Ap21wS5CZaRXLQoLGF+Wka/ePokpyBG4FViwd9s78lC0Xu
EXukQyHPTx3v2FCJgINu4zcGFdO4MO0jr0H8dDXCnTUh+vvfBaYHp6iLb2ZaQpt7kbtUlgTI2Djk
5/5ouO22AWvjl0cnsm5n/NTHOFIj6p4yPDopFpGUClRotwlVjigynpQNKQcYfErOYEbzARtvQWEF
mzEq767vKrKtGXyyFue8HHwOPAWett6dE0w0cQp2NsrsfHnlo7yYV+hNMJ5Lw6akLQ4LwFHrFd0i
p/Fp0Bel3MtR02ZYLlgr/IgKlQcHqxjx1Zj2TkZ/aVAkihAYPszcfmuQ71L2l8p7KVHiReEfozK4
i8PpmPV/Rn/A6ojfJiN9zFHm3UwX3gtpMKQcXZqvKU0iLAynzhpudSf0Etq0AfNmwP7V0B8zxn5w
iJJwOGQWu6OV/qdEzuzOh8yNNg6IJQQKla+kxexiNbMyGaxh0dW2uuwyrMPFp4wK/UA/ZgcBI0YW
bmzUTzwd7sMzPsxxfKyNqbmpzzSF9peTSY6vS/wlZzO12zwP6Uhxe3q+aUzvylk6OK5ljPJv4jf9
noJC+s6i4n22M9BOYH2SX87woU2HdpDmjpvgeloz27EXltS7HNWKb4SLSfrvHZ4or/8Nh+nw/QEf
ZI+4W56aqry3/asg5NDXhGqWPr0X5DvHtP1XHj6TUAMjPRS4PdKivrXT4bnEtqiq84Z5RCTED1dN
yPVzUq213jCrnsq94xx+2ji0o+yZRhgbiozu+hnSP7Od8leNBnMc81RdXjl1YWQ8zhuUojCfJIVU
G51y70SalOIeVajU0PVFmwpASZJshrfSaFg1v7iHxPzWcDcjx+z4U+qDISe34j4cdKcC1Eoh7ZYU
OHnnRFW6/PPyxiipmyn26Vbqb0swxoXuHU5I72nwl91Fp4QkNr0YYAh7ikgHeh/TYcfM/L3fV9uY
nvQ95wtkbJpgTzEVivBPKKYplpNOPnOLF2QLvjzfPlWcXUSjaOnRzv/xV5ID4spXbUFaVbBdOqsH
8ZVYrtyoEE41UmWUVQdETEv/Uos1IjyM4RnGl8w/5yW+qQkfHY2bwk8Pr1Lh0mo4vu+8YMurziNv
NErSBsKt9lBjVIg1L0xU4EnLPD/gV7i444tpjsJrqPcE+pFY7yjczwI6gHBTlGhsoLdAnhkIxV+b
L05f3zsm0xzOza05vPfg1ho5VyQ+wUWUAlgoyiMh1Qb3QTRXx5gjIHkbm44+bzp642dsVF/JY3i+
eOleYt1Qs3/jPWrJM2leDXzZkIpT9DQSmg96DmiUn9jhD91TjM8pKn/JQkLoN7iQBPuWJttXPl21
gBQWMQ107kFwjLTEXYjtIBHPXuS5xyntWP4r0sgMrZ02OVCiw4SNqhh2NY5POS1JLOKVCVU757R/
kMdZR88qub88/awASQKnFZYPyJr9AnW2uXuRoEVvV9Ad3GmnK1O+jL0JNYkUMbqgHoA//2LlH1CD
q2/sSD5lBsZPPjB3P8/zH3OwjkMIF0Pi0LXwiEysMo7frjA8oc01BW/YgMX5fHBpmSwbSSCn6d+E
6E2N2UB3XUUMSpz+RLsR453FieDI5ZXv7yi0ID5bkoHBCcay7+0fgg6ctxzQAgXhkL4GsGRhRXv6
72xc/93zH1bCdqIYYXZwXUq/+pbJEjVbbMl+WEbatZqPuD3FXKv7At46qzrV+sklcgjCgrCj0JUw
LQjW5lzr8JlfY330dSbwx+m49gPdCKly1YBhnIbrSzdiQ//U9teUsArj0HK6mk7sSosS4jKpRZJf
1CgAzTRK535USdwxRTXkmHih2L8DIvdODBgJr1hGPtfceofpEGkZOG4q6gOqT4YXG7la+8CTIaPI
DTpby2DnDhrvgZlKBKcJTmIx+YiX0TsU4B/Upfpzte4xj1lGjHWFOa/3wX0ilz75043hnZW79zIi
pLuwZ8jmO0BPdNjZ9le4lCiuARaVpQz9ypD0m+wlSYcbPBw3Y/bu0jOkopuUFhktzH+njzKb4Jkw
90SFo0QGJAcAyRkToOtHQ1DguzFn94EJS8eRE5fSG91Z5oEVU0Dc+Eim75PDrGlISP5fn5mW0xef
El9EXERrCy6ZG+tH/576w23NZAnI9QoGzHDHuRvLS446KSayA+r0S+94zzOR77Bn6jvLsrBgWqFr
EGKC0PboKVoZf2QNapfOUB76IngUnBB8Lcl2WBljMl2CnYPLWqQsc9Ab9mA2YgWsymA6DHWPe6Nt
TgHBCCFy6Ij5NFsTQrIC2oqXr0VaPNTNt7NT0zeSPmhxdGhac+evQOaGxkPoHP5KiQA6q3pSTyWs
LOoxO6N7TEtLPhCOWEq2Srzd6Fi3AMiy+SgpxVwiZuEwZwX3j8QRTOdhbrlOeUcN4qmg6QtW/e5q
FYArzHO7FePAdPpxsLa3um1qSHd4IhqMBIPu1golij9wQtPhetdR7YKnObw3z9VT6RK1BSZcSCa4
+HTp5bwa45ekisEIc5NWyKXZ07Xh60KMU14wJI1seb6QqaxcMtQzFIEKh/uszjvK+CxmDE8CoMlM
mCewNxdujozPvb9W7xMbrozkMOK2As6CXFlu6v4RdWvlWHMmNqnja1jLb9OnQXSPvxBVZhXgJ+77
H+k6uBshrfOAYwazlKbT/F4wCB0cD8+si//QbIwh2KFsRIizWt5KeqDxP9gks96H/In0Yj4t/cVP
UXEsiP+MtEZaejqi0W7MB1G1NYXahBaBLFCQh6+uAVSIj+LZ2QvYXb1IFh2QQPbDXmAXP4qdYaEG
9VEo3ByLXeEBiPMnUSiP4u+WnLETV7O6JW4gPSE1DmPoWz1WCgnO5ieBsD5WlAx2PiKkzsJRTPJr
8ai6f+ONdHO86fIZwsaxr+jQeDNY+WEsX42hxpggu2l4YIbxIXDRlVgyZFeAa/9tvimqO4+GEAEs
aWi6CR5QQMqZSNfcKV22xAczzOgP3yAx4wu3zgIQdeg1/pXThGfCTtysVCYinIog+nKQ4cYliGg4
HwvIJ2hbjMhqDh6zS5eIpDemV7fy9yZnINCjI0eZXX0y7GeE72FIgIsez++Y1rjDgBQ8o7c39rHQ
DpK4AxyiFAS/06jbrPUTS8fu9gnFjD88JB/oAizMAcnIUESaNYQ+dg+9McARUHZCTkqLoA/aLwVn
FAU0iG0+5JIZf4xu9ORQ0D1Vn0TRxyvFQP2SmnyvEMXVhsK8AnqB7E8CDi5sBkG607czeQHyY6zJ
I4vgUJqqPyT1x4AeK17PPjG5+heFxjczUkoHFLB56BJnkL4wnkrXJRgt4Okk90nibkJrooHwNSQI
WYgq7eByRMpe32t/KZJM7RmPPCBzouMInJXMv4z2ToZAWYdU966bczfuBOASfsdZD3Z8j3tEcU1p
s1DOitw4sg/ZkUgyifpoKR9YuzAFfhaz3FUlTgO6uyDD24huGNFbC0kizKSjMMJJ75RwkmrmE6wo
Vt+grDpxU4ZxED2KfrnlKnwGWCTr9xDBLngih2Y6vshKtucHMYwkg9wdyJM2MmkY5954piJWEJ30
OKmtfGOulwOHNvsBss+4mg8gCf5ECkU8V0/tppr/+B6e8ZkuG/TbkXJAVyT4XXxiYnJp0G2Rz78g
XTscdIwTEoqGE/nCmcACcBeUZ/FAHRDf6V6gYX7Lz/8RnKhdgVO+hSoDGM61esE//t69GvcySoWQ
yoD+NBAO98haXb/Z0qLp74O0HB6sQB7v9SivZn8CcoBrLU4k4MZ0CaKzqbMeLinBFrSaH7zPZJGN
xWuLsZCTMADlXjDHxDQm0fwGFwVUDK/wnjFNqXt79x3//i+Ls4oI6GdGL31KwqB5NN3qEBG3zCv6
9hFG/Yfhnc658QvwyvBODdpOVCyXm4iWZUqJFI+kDMJPi7VuZjJJGiiFcxVDclhCAjo6DkWOLoS5
cJm0DJAZTwhsKaNqRSvxPKAlEk4t1Cz0n015Pj8UuMLdKCpHTegWr8IGv9tkf4ESeaZkKrtMyW+b
llN+yW6LgFizYdAo6TcKjKd4DTY9ZNRSgvdPhhHCeZz8D4fQHHYxLhJI8XcxgR5oIsYBsUQWKsxF
ydahqxGX8M96ZnBeRdM6WIELk2kY4zrIk+Uk+33I78A5BzxR8ENL9EwcyO4nH78Q2gReyxiQzuMT
9DeDLSEeHaAvKT7Z4Va6U3x51SvC/XoqGew3RuQQMvT7b5y6jIsSRJda7y0G64rAkEMAppNv0+fs
2RGlWVtdchrS7goDU7a5RFA0cKfoNtKx0LAMeUGq6VakBgEC9YUZGCQWhUuKZ2Dc87qEOFW54nDC
glvr8/1Ka+0UfGzudU9B/MVsHlTniHpDPd7IPETXIMRdpAdbBXjyL3LItH6a9Jzg7XIdC89jrNrk
Zki6VaSAYP3wPo4iibjLNNzZ0fDs2sYt+Ur8FAGhZ0F9SpMxzm9S1zwNGpDBKHDBgvLzvGGOPVB6
PJ7tjFbqL6KA8HzPFy6ARpdyR0o+xiNGBoeMI07RbuA2eBn25fhJW9Cx84d8ihuJbAYIcdh6FL17
pfz1kYgIFqwnb5JcneAQpsVgqJ3/qXUBu6tf3BAZXspnMckVhFbZURCIZK4bwU2A3Y2IDJrrSGTD
ixAg0/5SL1uEGq/iiEOAn2LnaWXqsBJWZISyed+H9zhUqazhwpBWfP028zSGD5EdILBpb8v00NPA
ToaPZKV+L9dzN/h3bJjrlASi2LKx6OhrMnaFhj0Cqcgn5Ih8LpLnMZ2baRzz5LbxrULP4AR2JlkA
oJQzMkC9KKYT14AY8xH5OxIQ4MAR/hW+Ai0TLYPTTV4uyKT+h8LZZrDgcYDj27/BIvgIU4llIRoq
8gZ5i1m5ZCdcxRdf9CzaNe+VP3Txh3seIdLky1zdQ9xc92x9lRUy/mCDQFG5GkWs/1T8343LehQ+
cYE6NAk8yvPMvpA7fEgnDA0x2PKgv/tLDp6DSint/dX+p9pJmgYq0YKB8zjidMLSEGRLwFUN+RuZ
+Us2nZwLstFkDl7w6bInucDQPRea5nPhGGkEh2kCpUQzLlBPYA4QhDT6i5yUpKpU2Uq3RyQIu2FB
HLNyY/KHlJJ0HsiuBAOq1N2ycaFQ+EZWAU4GrpJV/js7xVLkO2p8867KP2WxRCspzHC8xKzQoyAH
n2YJfIx/eZ18NmyRC99IVgEC+UIIbPSrrTRIypuEfpX5+L6U6ZVxWBM6iHb4V88kLIvw5lmS70vw
JacbFz+A+pETfFD3grJtvI1lRC9JToal/x4SQa4VDF9oP/pgkhUSIaXE8xXd9XKrFK/KM4YXZIER
aB13ZQgOhvclttqHMw+HiETSHMbIkmQWbIQW+BPcxIUlKPjPRpDmZpKExJouU3yni4IiJL3+rl48
qfezYvkPnB64KrsQqp4oujHAOe7UHMmTuXrq/n5ceowm50P9HwJNx+k/sFf+I+6hW9oJCRT78cbv
fhB/7rxbkY0uDA6AEfC7H10auxKTuCb54Lvi42J8Ws0wso3fTK8efRp5OmvnYUCwXIlKMNW82tTu
5fsgsu5G20HyHpy+fVLGlZmtz9dwRjA8VQOTVsjRS5zpQypsYDwdlPdXQGqZ0ixiKAw54o5KMlqK
+ojml7iRM4pDcHEqKwoGQcqDtKCQwcdXqUpxd46fP8a/x2eGkcZT2OyEIXhYPnh7cmKQir9lPRdB
QyfKDwFXeFrW+nhx3oHYUZmfeAsHg4DiXxNbGn9sMtDQcPjwkSSIAbGNiAR3KC0FwXOg6uJxXJ44
btYvhoZ5hPm1YJAwbmMkloAtjMIfcc/8BnGsiFZL61OwHC+bbPOJZla6eAUAIvbHfxPzciv47oQX
YOz0KDuJ3culJqzLeiTmJfYQa2BEoTWogf85tFN3gI8cQZSn92OshmlH5Urwdsa7HoLQfajthAYX
xq2knhwMvPEaW/Pu/uosj/wIVCiNqMhTxbuHopNjv2M6BF7XdaK7I4pJfsj0DIpDKUSkla6HNa6f
y6Q/rGt049GIT9hC7C//seCUDUYC1uzET1wFPlrdsjyy3gs5J1hdHDhSOh9vRQU1IxCgSJcBiapO
1hL4JYE1DCKavdyk6USw+0m+AQ8svHa4jIgOQV/VRNPG/Ij4KyzGDuFc+b8B6YzzyfuXiSEOjJ44
TKl/2fdieU5LyPEf+zJN4LUlzgC9iWf52xBhFQNJsMZbJ9wqqCeFTdqxLnasyrsozB+C8nxM6uRm
xWExBANtzhb89zSuhfiy9MRO6XF0l1TGXTn+WmlGxWt5h6hMFgwOBnhNhq/Mtn+wNiTpY8yI5QGG
y3p6Wpvifqy834yT/mxtMlYu5an3nYMsBE5QJBkFy3fqrw5FZ+3lLvLIOPDJl1QwxcXdnwb/yTiQ
oII86IqHXOgflU+kT4eL8TvOzTvxPKZruNLeHZxHbKA20yvo6Ok+g/MhPso9ekXQexk62iYb4jIl
TQSrGaTj0D1Se+N6bOICCtEOVIYxRYGWkU/wSkBct/F+S+J4eAal0yzcz+piH9sMWA2/YHvqegiQ
yLFRGD/5jlhGj3Q3/EHIjiulaOuxtimm6X7mJjM7TDKjSWxj8QIFsGFAygWWPXfJByScdaDIODTc
gt6Si10uuOvDiCDD1tLcCdUzLGXHOcEu+sjVmWndCunwxzwYVYYFI6HeOuN/YgJ9ENWVAtUFd6R0
+NM6/68iLw5GZrkI0LcIMKucK5ZDIILPXw0kvv6V66JH1DJ/TJkruWYyPn8w8vqWE3ewdRybUbAu
5we01ssRZPi9ctCE9A1523GDr/l6wBIufy1d9qEltfMXRcDB2dCkpBPb7pzNCGZOsl/8TO5Mu51P
yuSQDxMJIdVMBhIAGfkAnbAwyoy3youQgaBAv0xxKFhOU+7bAs1f5Yzpbsc+2jDmaEfk5eK778NC
MprzyyFLQwRpFPYedTXHb6hvYl+I8Ws2m84CZSBLSLKmb7czUTe590Qi8i60QXns8WSJS3zCqBYp
7E2EvfdrXDo59YDUF6Yej79M2I2nG9HVokosDF26MXJ/EvWcj+vl90oUYuFXec5V81OeQP0AVTlX
vx+CXzrlQiXvTBUEJ6gw5MVgNABZujxdnjpRhWwJXPk8vTCvcYGqeK1rug0av9iAQh88mz/MBtoe
N795i4CMXk18WlahYpKcuT0E9/DIxf6wQ3ws86cQmxzt8qAsw7Ou02yZySzBEVrzwfDAThMFZ1S6
NSdhdJ5iBrdmt7BWh5mtIHLe3ZCq5AyTUppSSFx+V8lH+qvsdM86PFHkX/zI1bTn078AluhfFgef
lHuKAnTZo9dDpFZKkVzFUONu3orf14gO9FdrlN2y6OHqJ5MzraNR7oWJ3agWHlVcfirJAspPwunN
Jagm35uOElpmnjUACzXNp8XNnT/u4+hRqGAg10dhSyCmtGZl4OqG++BkSq6joTrAB9D3NJAYg0/D
XP2tpC1Cl0/wOJmtox1/V45W7+AOBodXypLoAvpJAwxW64idbDAVXLo3nl4JLPFr8LY+UgTDIUcB
6CS0ZbieYDlHzp/UOMAuNW0GVtlRDY4WaEYKSW4/fYBzkTGqHUk1tuajhCyHqdzC7kdQVFL5LOJa
3oB05ulRaWwmx73nuhV5yy/fz9khTP+7GNFBHvORjotl8sbrec6Zaj9hPKlJICUPC3Cs8sW3vJvm
QotI/2ddVs8eSJEW9HSMvkehIV5s6FePgCb/LUmP+fsIxWxpXED7pZJxsYBa/73m1G253jSTN6ZA
6Na12TjnQTsFklDONEc1HjkynomrFvHS4wuIKIJB0CJG9A7x+VXQMJaaZBZBXpEVxiAFHYRp8o2g
AoUQ1hPtaV+Wy/DmUCZAHxQ4X0ab7a+fwXm477roMXaZWVQkxA7JVwzH8pnI//Ma0B+9XAx8ehTB
TYP/vejhXKfJ3+ws/ghwb8kyubjzgxRn7US37rJ+kuy0l8jLmdx3manDrKnW86KZcWbZbV3mPLfb
l/H85hbLU9su802Dj0vZAe3FfMFetwGS3tuASRueabPEkbnM56PhMSN0XX9b8/xzNB6aPvxZBsVH
W5SfDfluxkQXP+vyLbbiL7bBUL5ziTp0zP7JqdajOZmPE13xby6MU2HyUfGdrAAKDDqaP3b049zN
NdKxCNMd2Ua3YFY5qhQz4wr64fwCM1ndfxdzuneXoaTKyrvr2+yAUXBZEGvDMu4ZkUjXxNbZNWSo
TdN7nEly5T8hZj4d5/aT1OG1Q9XldfAtMlFDBAlGGw4kuJYSssPlzHgTOgXIyDGKysR4SI+ljDcG
RXLroUkdqpkEt7PpPk805Lsqa0xgeRPl/8ljDDZcP+sHwsNEuK9ncrwYXVTbf1qjOck8DGeq5s74
kTMjfCUMNnvzS9gs3yIX6GGStnZh3mfVfWZUbXT29EbcVPc2ENDGwJmpO/PP2Q8c++HsfStqGzcm
JRN4b6aR1IWFSkikD+fWeXVwkF5Cyii02zKMVJs1UKiw7NpGtAlPvyQpNZTw9rR0J+1TUcFstr6J
Q/rZADv+kQF/xseUFD96atrOvTKx0e9IXq7rBFLw+u7EBEvi9Hfy4ZKQ/8XJImAX1aFYhQllwLXz
9bxOd/Cf0sRIkIIW1peW8mYhdmEJ+aYkudqLd6xV3gmvmfMkN0darHvFN6cuez0TF62BJXNolnfg
ntUK7m07/+NX/W1gNT+UmLzSQggvYbHLqaZtQV7hmTyowP+VKLOQ/hPKr43H0viCZCq45ClNvxqZ
T14bszqRcgoDDXlwIgVeprkEpV86dFI0mv2ZrEHlaYwNGVks7twsDyyVxtq3NLG/sfHE8a2S2uQz
k5NeWRdsnOFxdCLAT9vsUiNPKUSkhN+cGGrMUEX8SdKW4B7dWUHcRCVrSpSROYpqZqWKuYsBVR4i
ap6JiMyX5Y7BQY8DEwC60mNZ7lvRXp5NfKty4QnWyYZdiYtK3BmUhCCY0JB0rD4O5AS0DGKVXwZh
K0YIyGghKmfODBAAd0JzishK2BGOH3CHRut0YoP0e5TNSW+gu6EkqwOd7IOI5779MON5Kw9TsJ7/
sy06Za9l9TP040npN+R1nBK08r9QSu1GO4UD0UKAYQtm0n0RPgmC7r2cKQkfiRDs6WVyk0+vDck9
qNp9x/RruIxQxEQSWmoNr/46bxWvjQd/G/u0xk1iwPtS+Rn8cJ0ujt4gELRtSSSS2ypbY7kx3WwT
T81WmVUiwkW1sdToc0SsaJiaX3Jh6eD0VZdKg8Yn6eHZzSBTPHJD/YOczGPfpXcYelDssaOzNegI
y055CuFAl4agygax2dgnX/0gPI3UOnIYzKXfuX39hYM0GX8cDuMfgwFXGRd3aac9KV/ywY8xXD5G
r5z6Sj9ikjOrEhsiPq6I0y1fafR7S/xYZ8A7PDI15Mzqzyd5sfUOpsJ/WHV1H3bxb7c9b4MzAxJI
rb4VYBFRxp1HuUF8nCGx1D8q2YAnKX+XL/pObzHXW77oO510cR5fV+eimDC0qeOQEgaB8AndPl/M
zjK3leUdrq8527tl/pJ4UBILxdIso46ik2Y8ubm7Ga3mlg2apB14ZM/wSNWD0v7jto8ZYkOtKqlt
d33u7mvvRKsA+a2boXrO4vGWuRWvcmfG4XKnTxgmteqzP1Ga+R/S3x38g0g1Xh+SoL/WW+pT+IIO
qkXIz2TPZYu2KHuoaEwyqOp3JR/paCbaq5ycpNclpbF/dPCEIGJpSbX9C520OWaOXLnBHKhVPePI
4ShcU6nr6UMxUw6KdUFiDbXKfoLs1ElzRGMGKknHX1DCvxP3mVOK10Fn6qDgmkdwhKCHsjN0pz4D
LToGXuekXTM/KPNSetWuwxuSfS9BzxWQU7pVrbwSVfKmf+1bxnwE3vw8k6oj45E8HRYuX/xMpOZc
rw+ib7Eeq7am4MXrmwdKzx4UvRQFlZdm5xb93mAQPArGxpjyx13j+R9GiJO/mW4TBhnu6664iyf6
TBNgyTjLvr8dkOke2THSRwSRkG5eQMdzQJCCT9Jn4SfLkeIxibYLOqJvz/SPNarpw/MvB5IYd86F
t/XRLvHGJxkrcYP7HndzeDHIaqPNvZ/udQksHwoaPCYqUwvM00n+FE1iTnLNsiRZFqJUWS9y9PHd
NBaiaT6GdOZUlI4I8CUsyOgYfBPKzAYHTe35mpblMqupx09Fb7A3ofQZE/QqJMzHqv8DdEeuhm3w
XRDs7zVizTiGIX8i6VwrQg4/HGlvrF4BWvucMcR8ls+G5Zp1/sRi+CYuaKDNcNer79oyXRND/jbi
/oN17xbkHE8U1o8z4YNkV/R+fGPmDwqwQGKF3+/6hqAKfMaB6Ke6Q4A+p9H79bXudW7bQCYxS9HW
C/9qa2T5uosIhmfMd+TQTD/+hdpiRVm3vKpi0uqj26w5Xxhu0ZPVV1EvSGIxLlHPEl6fOaV6ZnwK
pN2hKdSyq8rDW2yFfzLF85JvF/ODfXEaLs12sBy4BZVD4EZvm18TH40bh4O1Xvo2JgmcgXnRr4pR
E92I/xDxxIe5Q3GmwtjcGWbYX+SCMzjGgMPtl/vnHy4so0iqzleivVKlMN66gmm755z+tfaRRNkm
yRjV+UkiPoQ3NzXuu7U/tZYmzuGZayhPIUrRF28XAJOYYG2wlGxyAPMyeCFXuQjS97EI+lNUjXeo
DR8PB7tSyabMSSXOKh08O5OOEWWcekTZbNMkZJdHzF2ZndcmaZ5RwKY1fTqlRbFCg2k4VV8Y5kBq
0cz4xIQEqiz7r6E5BTleMxahke0ooWSxHgPEKGEwboO6QSfOSYOtY5SgQbRe7XrQ78IESoo98ZfQ
GqNx3L2sdxeBYLSGcSwHg2nV9PUQn9KT/S45MzWy/0MO1ktaBrfc+7uPdBNL0K39buCS5aq15uhe
EQP3jNOlm+rbxO1PYxARh6udU8I4jDCzfiVn9rbGNFdxnvuBBkrZ4OGoSyJCMXlonarZewhxry/p
Un9hzA35b9n8U8zceRdSx5J8etCS1WrHw8SkqI6KagizWhzaSiZYleeYKTyl3WbbwV0faJJDGVIY
XaiHd762Nc2yE2fG1UKy+2COL8wM2bkL03PnJP2d03TwB+5I7+jGpAIz32VLGInciNg/dUSKvN76
7qMlZDjbdmYc6LM9bKwLrpu1vTzQ9vdJTq25ZC5hnqFBEz+aN1GnkQQriaJgk8savzFr+M84BvuM
plIIYlqGLofLxfhvjOrgJkBU6xMBapLJFHuCFsTEziaNiyrv3bP718VkqMFAEdPGihh+weTN+RyS
4GyWXxwjvMUUI9EHF1WeFgzyq4mYmgmVVHP0J7eb+6ufHK4KL8W+qGyy0iey3tvjTPkqDQCZbGCE
EZZTejJXBhdljONrK8ZEL+lLwgSOTZNOb1GK6Kk8e48xf6BPO7nedlLgLl8e6FBIGodVfK0Q2ot3
3rtk3OWTCy8ClB+oLb0dutzZZFlAIT0xV9z2yGQq5OWY6Fu8LgFOKqQffUxv2mKK8I+T+E4UmO4U
AFcSt1u69IAHTIqY8GxfvWkC9gvKGie0wJw/jTito+C+HQhIF66KBTIe0/j2B/JL+VP6RMc8g2xa
9sFkPyq6R8hwjJP9SgqKpIRJ2b3Sx5V3FgDM5dSn6y8dN/dyjI0M4PCj2zAMt+ohMrrtR5fTDoi0
GAO8zivz3mLat488nyh2Q/YUVP1SGSRpSgu9O5k7tnN5JqjQxfX9qoyN9upMV/bx6u9HqjjwhFlM
RuhXi7mc0xX4VZ53UGDTvAT3+XncrrjklPffz9EVtco/rng6oyS4C4oDuQKSr0HH1f2InQoGworh
IK6uPt/Q0ctxry8AE7f51pGvWVwW3EOk2mNM4vLcuE1yxOl0ITtfQSv2EMdACZp4k+/O2TJXgj3H
K4O/JpvZuI330ud3Nb9StmxUvbu9tSNFriGVsAcIsARkbuWR7kKnQAsDk6e70YXRP7idFQTLfmaY
NfKMgg5z8mizJvnOEGMFM6CQBj3GmSHyZVfLKSUraKXA0vkLxmiItMfPuk/w9OK75W1XbzaZOGO+
q1vnIVe7k5wsoL+5R8oUJsgYK80nfQGdxJg6JVdtYS0pj1c0hPmAzftHKTzSqaJaSlOzX/iGUoaA
ADEjfBA+e5UbJfCn/1ISOizXZF8PQTD9Bj7dyWiUsqd738ZHAfjx5SClhMKQ07oCs63FmcYt7F3W
hYxUuAX71kjOz4VRn9KlYw4RUqQYf8VM0/OpXmEtEpX8IUlLfMMJNxYtIVIDu55iDOQ8Ud+2nt8m
8n/7P0KXMoFl4orL5N9jBWU+X30A2G2K5y7r+rD6JDwsy65J3Sd+VETVMS1Hui35LV5dkMu4GHdR
kqga94PBEafCs7dR53xXR+x9OI53y9l+79yR6TvMq/NpN2AmX3Iz+YlYfpcfYujHLRNjmSxjMzIr
M5xk71HFv3WQb5PZfmT28t2DZ3oyF2nDD/ebf9BnJM37V9rp5bydLfttQFAzKeZrPAynMcke6jM1
3Fq30Zdfs2J+sQIKda2qekzG/5F0Xlu140AQ/SKvZVuOrydH4JDhxYvLvTgnOevrZ4t5GWYGODhI
re7q6io5PPadf4YB9sreQY+oKz/8AjdIX6Bsmf7Ved6Y9g9+VDJpFNn7qUh3RgSgjxZ47HY/yVwj
3jZOXDEBo/NTE+OO9ugKbH2QUHzQBLCuZEzas1lNDTIQdu1ypIOK2MyLk7le5yB6R8K8XKXtfNAJ
iWEj09JY9m4W2AgmftX3cFXMe+J58JLrDUm1tdQdayDw8v0IYPKIVdBrZqBthniqucKuyN/2uoUQ
qEfKTfR8oPEGufXP7xD9qmMXVivXuxiZs8If4eJXfrmpcpZBH+TgBgbHj0CLJICTpOw7HXeXbNw0
gXvCbWAtZPuEcsXbLySIoZdQHkMZJcT0ZXn2vbRb+YaBfaKyCfha5y0jhInL1Nb7xM12CJc4q8Rd
ZkRhnPkUTaV5mgi8AKrQW+mAO3Z2HBlZWws8luom5kpr2N5mxO7G17KvYiYvgnobgE3Ugs52P8SI
KoV7rzNOdm5fgrC+1l3xblMet77H4LOLZ7zlHoG51qiEP8g8AEQuZxiv3TUZnKP+WtU98CSVbhBd
gno+i74K1/ZUMagECjzOkF3t6DSHcPdTcczZxrJC28Kj0iVjHVFZachyvYJeI6eGAvUYCu+MqOXB
X1p65MP4svQLcE1wcAGcmNu+BkH85o0mwjmyLbcia/eRn/ylx3onrejYVf1l8dXBEjZNr3CrenlK
+oHnFGOAo+4MYGcSlHtM5A9dYo/wRQzYaJKg66NQLJZz6aFT5FpPcWCffcTfkqBtt12CaI0z4qMV
YNmjo7J+kUkIr9zEaIq4s4AiGH9qOleOhNY5OPMx6dRuBqM32FYWzQoseK8RenM9JUTJeDT9MsZU
gKHrAU82xL99xuw7J76pMXppigs8zq4EN/ApF4V8BFG+ts5AH2A8pkVNLwr5F4yAhpNru4+U21aM
7aGDbY5or/gaflsma3Wc2jNmhswJJsNnl7S4ETHQS1rlNHA0ZNIgEBkdrex+1AVJGx1kPK9V3L/D
OKxXI2/DWuBrjgW+yd1yCnHMMabizvWyHw52uqqMxOrGjFWY+5IxN7NeLpGl8JLvq39yitU+4kn5
ZaahgehlcOx2YztMtYoEf/oW36VqHP7l5figl2Yz57ew8eJPzYLWjaqZHus6T9snq0kJOrAue/sb
/axTFmV7ZPwY5fRIVCm/9CIq5tQ6lB7zW11sOhzw1r+hNF9aDn8xFM+KBmdfB88dgTONUNTomVDV
RktNAy5jl/kZx73nGI8bDSTqGswSsHGgm+rUDCVvvKBp8S7pdinxux96euY4tRvWgAcrHno64ykM
0W2a2HrXwD9WBbgGJt64tkXxdzJFsdN/uxyteF0JT98ZNrk2txalkOsnaAW1X9jrbojHt0YyNSv6
EnmJsjuMvnuxvBp+ou/InVcjop2DE7egWCHJF5Ay+mxKDPskb7rt4LlnHV5z5T3oXtPvy6U/g9LX
upgkzBOKKjcqTjPWL1uZRskuBHOIHHkaUK7bCkr91Wyj5LP0B+X47nkekR3xl+hb1xLBXFjbqLOH
XW2PLzGuxch8Q3uTBoDhxAupJ4dzB8ggWXCtneLjSGXqKCRf5uk7HYKHuoZzK/MK3BYjnbU+Umoz
uOrXLk2XofvoLc3VH8RfWcLjckiDHA7Q4E3rdLSYBmvtHoJJpP5GEqdw3aMc7PJF7/rJrx6onVB+
GIP70LfCbSiGn2ypW4RD7MmnqY/JYYps4j+dy3l2MB9LnLYQoczObtrugn48jqOGLnteIC7UMD/n
jq2GcwtwOMCH7dPoS18asyZbAQfc2kUPJNXJcDbXoREt7iHwRwtFSem0uhGJCQ/ej2187ys0VAoO
JFN6R7roYBw83Z00ul3oBRBRAwvrv6W3N3lWvvQyKDcUWHop7FKDD1HBkP5xbWF8gEOacov9a4Ys
QsDwDuGrtQKoFeBwskWIF3NqXujIpAR/k2W3rwhOJrc80RL2lyRYOQsHL8JSQFdt+jwnoWYVzKsk
FXeFHG/WiIGcbB6Y+XkxIrWZY3Sq2/G1HQS0VbFN3MpYGQhxreMx+xdnQOS6HV4yiPdedz9wx5Fd
3vUwkOhnL3RpCQIri3HltMu/PB8BIbLXfAqgoDINYOSp7iaxOis9e9L5GdICUM9sNn3WiR+r4ZQm
JatL5COG5AlKjL6ZIn0pMkCBoUpW8QwWMukqyRl2g0sbqqoRJrKPadlejRivk0Sc6G7dexG6Wcgy
MZqY1LCPLAS/w7dpqu8wG4SQDjHGFQcV1KdMwpU3vHXE1q4jYAcy+5oFSl/25oYG+x7pQi5DkA43
0jzhN7JOUDaphja57w1HvFSdgJOdzru2EAziIukZytpkDn/XyWHHFzXRl9HPOqfxKKt6XQZtuhvr
AJvPwoq36Lc+Sxygn7oQPn0H2tEFdEmNZkH3YXK2ViaSrWdcI1lQv5AlSefYofpZiKdc5ERRmoYt
pX+BRNg8PfETqIIzfy9geVUPs/XuqeGb66ixjGUTrZ10uPd4lEzxlPeWBRBl5sicCBxjom3ToJvv
QQ9vKdpj8e2Lhzqx1kvTPJRduK/gQ/M+Kzun3iQ0jnZxcQ0qH2oTu3sommVfhtSg1fvIX3LVW4cf
F/wFlG8G3rJ/VaiKehInADQoS8c6VBP+oFgVsgL29WDvVYeSlYHgYIZMoyrXjXxUZXbwdf2xXNuQ
TNpHY2w3Nd/65vkyu3dhZt732AFHGEDnE5orQFM9NWfpvobmdMjc4hwYFbMHJV6prqkN351/S0sO
iXtyTEzEV/UsMGAcan8trZeZSNW58rKEC8Et2cXeuDWYZ40NC50bhHZtdU6F2mF8gynNsnKbHldL
LQOLuqA45OlxHuUp7xZwkua7C1Nnaxr1lnbmQ9h5e4Lz76PhCiV0J60T2lpE6gIOr/HScKi76UNU
Tk+Zd+jrqyudbU8qaOWY2cV6WmpZDQDoyUR6BG7DKQgjy9uEjcUKwIk5wPc6avwXczRob2R/Bzh7
o1ndGqvdDUj0rQrxuEQz/oKD/7eo6X/65HMmkm6k+D5a5i4+qRH3azKDxWm7aqN4vbSo0dlbh4hu
047W66RXy56X0miJ+YTWAo7m1cAG7Ic3HNF3jZ0hLYvH5UD97q1BAcn5FYMtOWKv0JFRK0drVlrf
9qgLm88yIGkJSyCcxNk3o3wh6f6k6mEqT21zDG3D6LnKfHQNq694jIFctVikXLMmjXDcqahgz9NU
yZBZBvE2avQi0NabfWLtUwCIiT3H2DI7RGODx9rmyb7vwXE8cV80c8VC6ppDlNHB760bHYnPeZmK
Le4X771O0/zKPScGg3UqYhI6vs15wpC3DzbOmWXXRydxbmWWf9S+v80R9HPFdMLoY9tVzoOaqn0z
4GWP72Tuhqcpyp9tDOMXma7zpQFabrfSJ8GozaekN/dx0x0LS9Mix707DNfcjB/xM+4Y7LdpB49p
vMsDwSLXohQtlSgMxZkjpgNl61BbMkyLntCysbMshzMHX8OXR2UG5zKwkDpjyI22HsuWAXHq+PWc
VMeiXS4ickqqX8Wo8PQWJMEOW8Sjm8NO0qo6yLQbBwn+G1DGYtULjNN255gplT4M3H1jeW/NgtAN
gvvbcDSvPW27bTy132Xr1Turwm9B5HdTbFNn5/sujWGVDjWNUuBIu4R+l40qXPng4ANviZGvjfDk
+wxghur219JKtAzMDQqdb3Fb3rrYmtbuyBSsw/X17SHz3G+Enb8c7orW/Daz2lM4pFuTdWF01hcK
2Z+I6W+nJN6Z7J3VEhjXEovwmZcQ0m13cmPv5OVdl/koMoJDhSXbPo/pCKVrZdW7obdvQdAjOFox
W8yrT+f8pTSsf9L1TqmWRW896wHomE0V7WWU3Rkd4c0tlve4tTMMSBFxLTGQrwsmR8vkR/pfiWUy
ouMvWELAiHWq6WIH8UVFHIpznzAy0UmMhhHpbB8gkNRgW4BRPjzGqCIXs8OZgFaM8ctgaDctNzD2
9ozCgoVXc0C1BWEk29hz8Ox0ME56sztLiAi+o8ES3qBjlxBaR48pztYs3qw8n6iF0Qf+CAblYhfV
ZafeNVuoC+Gtb6s7kchgXwj7zhbqS8ULOsrJhkWS5g7t/QPnkAp7gFUGpLv70jDeUT2HN/mqRoNR
7W/6cDt+Wt9Ekv+xaWgE1qNFlNH/R80emkb9n5wXNxekH/kftqllaD0+lrW0yHohM8Ogar4z/7H3
wes5KTLxyI/pX44paAx4cQSdQo+3+VtlAtntaHNAdaUlgTrNkn/pBc1xGs65PqQNtIZEZ+179DIY
yz6OCAbyeZw701Dseic/lJwm/Fo5t5oqiaTo1aSvFTVMAtYcolyCN9BpQ7xHPI6tDY57LM3XWEIj
JnnL5h3hh/N6QC8zDMCz/BcDM5qhBun3DjrkNkDczIPwFMnxUgiItC2Q06EX7N5xof9fzchp61FD
8oiZaV9bvwDTiUfBtydylQmmcpTR6AuO5szl8VfKmcUP+zy6tDT2PLqFodyMbfSQzhUnFK0jJbYL
D46PKDp/rdoMsCvOXvzI+VtRE4SGeZzxe+1xtR0G87RE8uZoD+3UepJudS9tcQQ4fvVKk8+Plk+L
FuHssV1omVz0X/Fi86Yada3z7hY65Ys/QA/gmLIoqLG9tO/lyHPsSECMNvumYZuuA6zX1545VMdE
8YziUTFkUfSvSwqCHLbJIakghFkG9ApUM3sMCle+NT9XWMYyQzY3m1ZkTDoaJEtBNW8WnLUZm2RE
iGevdzQ3cImi7rNVJXcbpXslkSTA9hqN7UmPGuQ/hlUG56YRuLqn0U+JsBpTY+yMvDafXYF4slWk
94wRELJk+zgrDJCNeZ0lximM0g9r1md9nD77U/GAZ/wX3ekdpSjvDzeQWEsIGTW0AveW1dTqYd0h
Hy/oBnVDcqdDnBt3X2lXXUa4ox41mlDDvwJ/3SXKaDDDWgbsV/1MV0tBMmx2QxKdRWNv9Lmvfz9N
HVTS0NWeVLT1fAiEEy2LFHJB0kcvKKPc5NJsQ9c52aY8gCpgHu0jQs+QpFfuSwmbJgwhts7LJm0t
WJ7Gj46+EbBD73h3Pl0cZDP3rZpPPMMN+pKfaioF89FQX1q6EAt4uhNfIsPbVpnW0vWfMYfbINl5
jEvAMqy/ELwcPoJmuNVNch7pyFKsgFqW9mMrowe9ZNAqPYlUS531R2CMjd6GaRTsG98lJWQh48Ud
x8baIW8rSlhOdvb6/7OsqoOddvDdFlJYmNaxeYmV3GNq9leHKx+SlTKT9UIRYZJLANs9B8NkoUKa
Z7tsYhRDdDercINVYgzvkUq/vGT4wOHw1vYeDfvp0g/RivWBGkNLYWHvsmJCpC2GXxtbu46LpYzC
WEe0N9zGb82A1IiYl0OlUprBoiQaNxQmZE8K81lL9CgFe3Au3Ujsvaz5yDGJt10suutsPvmt9RLU
5laYBOQQotpin42GpMQ0blOJMQePHUvl7uazm70OldSo/oHztIma8uqn6Qm/d/Du4RKxAWoSE/2i
JYxFoYx10/EBYgBd5UXBdepoH0HxSiNkkcZtVNVPZFuwHCg1FufsEn/sHFaxMC5j3j2qydimY3TM
GyZVR/tvbEaPJhMjTLKWdzTgr1CXoDgt70ve7Q3pnYxYPKQgDknSaMxPQwIMTLvlxeKQbho2qB2h
tgRtzl5iJJSCa8FhIB3jFvXGP8Nub4MonhNLfOpPGTjBCAp3AhmDBdXXFRx+rTig9Z26BNm+8QAa
fMiWkAoheIFxD52AfvdKr46lol2q/PekQFDDa2/NQrDRx5zR9KdiGY6wViGpM8dXzTVWaoiGWXRJ
0v55HORrmDHwKgDSTOOqX1CzBC4gWL+XSf2Fo16zUtl4m6Ppirv5Z5T0VFzqNEbuasJuOg1x/AiS
tQESRYZ2MGZmUmfFOGbwFpGodlXACm4PAw4ZWY5hYJBOyTYvlkeTgrfwh1OJjbYrpb+2svaWmyDh
BNslQgvVpkPZS7QC4KN7/iEujX9uPJHQ+N8pjdq1ZZustlqdfh+WQ/2gF7XvOqC09ouNYYc1uS89
btpo7zaXttUqQnRBmXoIPkdMJkJSpHqZ94M0teOF2utnXZrGiyiKCTP39sODm4nX5z6fU9JbWF0c
yK5xJT/I6EwMUP5wjYmJLAvll3SoFAKGs1hbpvU+UZVRargw8qniNvrEcrkCqeYNp1xhvs7LfWg9
qqU+xWRyJG3xlg/mA9Hn1dWPWcBaSY86WeHP5rRzEkYEVj7D1S5DPvwsvPIrVgswSqKtiiml71sK
b0pWxQIkIwhZ+fX46AXlLo2yU6hipAFtmkron5k/ehdhacyl0g6AwRLAonnmkO+od7H8KMgSHCP9
Y0JImWc2nETugAMI/5exf+Kg1Xuox4ti6sUdN1oW0YpjfhRECNIhL503FKG4T1trvR/0r5uv/DOl
/sn/kELxO9wXJkTrHp3Gihq4px5sc2/HOc/n9wQebpIfa+rqni/8BzjQmpPZ0KwrlKtIGlRXXWfk
wIfhlWtvyWM6yg+d6PpUQ+AU4pHy/lDnP6Nz37kfs3rgc4ISB7q53HABQ29haVIe6ZP95XG7YHz6
KepfRd4OVNUlnEv4FiQ/oWNtemwRFgvTR+vkUH/oS0lHb5M1CHRT4eXinJOKL+S0fAQXmLT9ViAZ
ESx/EggKvfWSDSg4BvDRRms72sMRdG5Nclci6y17OC3zLrK+Cut+KEAP1F/KeL0omu8qx6hDtE8t
tnm8v7mEp8T1M6CfvnHvrCp9603+00JN5jtMXG7Sxl51PBSNTgzYdMbJEz/AwxzpovLFI4XkjYwU
UQPRvjHEB2XGOgmiddKjS1gyCfGMVgBhDHkJ47MUEHQHNgQdebmPZv4sL7wEqhiHV14aixpbcAiT
/5zxLa9e6VatB16kBxCUt/626m/kvvwgL2HmSPO0gcszMnOboEdOyjss0RORXqeQRNbf11+tO/lB
RkqHCIOADkYLQxXxdwd4TNppRhfIvUf8dT+N0NaJKB9etLNOfWPfeYK3sNZr8PeWzatiENaAgEbS
aUEMaQdNy+33fo4AkvVCE+EU+zUSxdds8c5JOz0aM8R6rqNx3GeAEVqA04cxfuek+foRTqgFycf/
FyfvwB3YoJ516oyfMtiTC/c206vBmTfkJAlaOCFWSOmBn5ydb/6ZC0ad9Z7lrNLVQwdVs/GijUT2
OtObLP2FxMJgfpUFrWwq7ZTTNqQibyr30NXRJdR8FFZqN68D5khws8Rl5p3lkjtglZ16Y1VyfTpR
chiKcydYttQCrT2cdSwK0XNBDR72o7Oxlb0ZWi0oWqOMqql/vEl2UuP95b3hjoFn2evoi3M0hFA+
GDLJTcCybq0meWx7U8c7nfXrgAoyo3+duxg4XcLwuNRX3lU3+nfFTAnehZuybG686MSsznxxzAJZ
yCsv8HfNYpNkhO13m4e3IKLxZEZfI2WuMS+XwJi2XpQf9A3auJYbQ3nTl6m3LqUWF0FbEdYTiaRQ
JTAJFYETducqNl8QP3a6LxUhKfrAIp5RCQuRJXZgroc28Ad1i44YLKGg2mvkCLom+0P/m1yg9A6v
fG8m52IhsSpqIptk8lIHSP6Pzu741N9nxnd0JP0FNKFAzjsGgTe/gSv5gRdFl/m33jSA9XoqWq5a
70U+XddKDDm6TOfoH9fLPWRUsSvfFOLl7EqvqY98rN5S/BePzsetD7BB4y6VG1/bPr8OVc54gySx
95U/0CZ0BmECPk70W+n1+B7ztG0DYJmfFeLtRhQyLGWTEsfVRzEly31el89FjlSG79+FJNcwiX+a
OH9IkX3aIyN/0UG9KStWTykJD+50NbxM0j5CeSpvw34/G3N7TDwebufYjDAhvkCG+TCJ8DbGiBAC
Iqwqib62DaUgSNBusAx+Li7Si5JM1xQeH26b6be3TLge+zUjmKMGEBHUDwWmaWX2Ifv+nlbKBiEY
PXnHvD4qr9ls3khEDvlY7VHl3hvOssv6ZRvbzJP0sboujGSX8LPaGmfiCuJxG9Gpn85SkCHOMbBm
csLcjDPsgZVCd+rUzMZrVNhUoZeBeLfAQquTGb4SFJnogmvrvu2Mr14A7TtWuHeLdDOwLHjrdk2j
0uNcsaKTwVDhxGIUJk5oKtzp0lcCAzhJAOh3mRkQFXT7kSxp71QfAI3IS5MzwwPAl4NLcPK5QNiT
+c+E9lqzeeOneaC/R3DvCfIwLDbN0NCpdxHZ/a4sGP4O7UDnx6rDjRHFV6sb95b/aiX6LyXqK6Cf
64zBkf8qRLatoAv1mbfv2bJY98EdYUzNkVuH9ViF2cVg+EY24s7yoO23VMrgQEuMiwALE/LbtuQv
9njtsDo7oA3OwQpkFWb/pghN6jOSyejC5RfjXbJ4e71PHPU2kHpSExF64ML8PgY3za9YD+ukgWyG
raHI8AscSNGvYJBsOAHd04O/+EtKPj2xwuxbX8M6AgJIyAvwBIUgyGR+q8s4SAHR0c3SdR2+zSRV
3Cy/29UP+nI7JKuFb18GVexUoBFk7EVCJkLqB0GBUOU/CUcosfnEanCZ+UiLhrLB3y/G8AfADW0C
Gw5MSMWZQhOD+xCWB/zV104ZANBi1txynNOKppFQGSeXV1OX8x7H3XXJGVKQknNMosHAwAFNeNKG
ibAZLn+6FGXv5NvkUdcFfcrwLcZES1uBE1V8mg7z79HD8tNvir/i8G7DHlny5crt6YfJsw2mS1pz
uBfxMO2HPuygEMcOKiMRoq6DtTzgOtasE+Hk+wqM9pDaybAbm3yfzXdOZW7ypnqEQLWVy3Um0yy6
ZuPnn6Qa1hKsxxy2LSDocgAmaoWA/Tn+CdvlJ/HCLQuQe9bZUiwhiw7JlUz2xhaFPwBoZtDCM6bp
iJMZWXgC1bJefEi7rBc/7v5yP3rNWs4znhcrz2nR27ImsUqaCc3i4qo/Tx81nRR0C8MDqa4+8Ruw
ci+bt8YsTkK5Gwe9MNNp9npTse74VN/n8IhjNDzsx7DznyBfnjRvU5bITAVbv8ovONpCFui35CEd
4/js5Yk5s5Ylh9s37dE8p4fiX2rXeefsV/DyTK1wmH/EFAXOkJ86toAdjScGTEj0gnXBeQSnxX/W
saOnXCqFuVnqF14THzAo6A2B2mP2tU5dehk0ZRMpLwXZNgzWk1qYy5vh/3O7tgDd5bXoN5uam5IA
LZjY0p8pJ1TzBPLCOPjodZf2OY/6O3Z8HbUkdJ2SuZe0Dy5l6Dx3sQq25dS8s6B4mzw6ky1GLeBz
UGYifea0107TRnhWLFWda/Z1fPZ9GBIUnxxBTJdBsKuFAVU/+ppJF2jbHIbmZWyQWOO5WO+c5SN5
vM4bXK4TONBe6MGQcQiEe2BcHkfR39kLbjim0MEHPXcXreyKvysQx5t+EqkTIB8fA/NniOS+X5pD
kp5oK19Un14KdlDPAJ/FI6G4RSjeea37Fh3QUeeG+lDxCVGQRHcSjzcIpx8285pZ+1hQcljOqbN0
RiA9nSQlFAHNOL6lxXS0y29HvPOtmcllHUd1NNER3c/6o36LvBf9LjAP5F8RXiGpJk3gtllihOkg
j060vpaUrVr6x5HxwMIstybc6kZO9/w0jzoYB4RB8WOp/ee6BzRx8Zax8Erq8MwSy4YJwl8tC771
+8HuL6Shg4HJ4UASgpzffCFynnQBZRcBIove0anf9JUl85lN2SPM9qvEadyNC6dZF2L0CVwQ6Lnr
+prVw12KvXC0jJ+FRz3UthMDaG70bpf+n4EsvcC6KDdPCaHHk9MfWpSp3Z+HJmvWZYjuDPgI1Ddo
a1Wvs6qEdkHdRRen7/esuimgAKWp6jhMgvLUErZhSOdyZkwytMTJlmQpiboLpwU4Fxa0ae5B829M
em749aT19vpeetgHTvCcM07i0EA3CQx+/4b3mQNbSkJLb+vj0sIzEgEgUF4Gb8vYPndDcMvabCP4
40GkdoHy98RNeFBRsaHxcvVSwRjZt7CZR+7QBDKfDNJxQPX91DJg18BlpCHo0ODTWUyMQ1KcDRd8
uFY6rDAbsO6BZk2GraM550jxHuIxB1p+suCGpt13oGBu0iejEhpIzehZHF0/3+kHQZqX2cldPt41
XjCvKVehVFkPVMgmLVUvduItg34bP5b7QH7q7c0umqW11nHJZvFxwsY5AgLuXZ9gU5D7P3UzfkoK
6LzKYEOp+VyxNUMqHxqSLMpikY8OGFLcP7XQ58f5H5QP2PEjxhq05uSnLkP4OUFiTUgjspKYUHWl
CnfBptvrqGcG9inTDMckeiKpcMhQdcEC84a6w5s/8uHkVR6k2gjGZI4XI66XME2enAjCBKWLPqgU
AK7kl3LggqJ6TalyJiJWI+FOGKbJi/FuDhMxOoI7k//TSW8nW/mXHckkoS73EtzCzSS8DikcfGle
OFKKudtPdB75rmXHm6TC9SJ5wl10raGIKRoPVZ0psuVqq1/vgrGBrv7LZLxS2Pjsw2o5jh2KwdNc
7oUm2PHSdHoQ1q9UQmjm24dJpXuLBkzq/58HNkyYQjmCT1kN/rdBQ1VXA6Nrv3CcHhQpIgej3qWk
5taSPXvGv8n6GxbOWyoefVrMRCjdX1p4DzrT1ps6NnvmuIjimLwxLkXKYTM2VhQleDUmGu2jaexd
2qXEAymMk9eTjz/ieH9vFCFTGhKmTg0bOz9W9Y9qjLVvx3tQXHr7rD+qeO7WcLqzn+PGikUIpQYv
oIHTw5eQvg9CgBOhPkK40yq/9RHjJtNWiHdyRZI2A8nksUI7lpvW1a8x9h/chU6qkvKdNum29uNN
5/3RwZ95yQE9Ya/RUCF6Xdw0pwdvy5utAwkOM1W02eVjR2Q2HPTCymHL5ikNSkIWIt5WK5OzTW+I
OHi3wnxdGhnzre6zRy4XMQjhUuazz7ibPUy8LW+VXWKbcAph2DOye9+Z8/2iLkwxPIXgMzoMsZ2s
zr3Thy6ITGjEu7izQf/VfkDAzovfIsPBxDjdx4A6M0hqTpNfb0BWAImaXsIa18GmxTCXnT6j8Zi9
dswSTZgB4p9ArkiaS6A3Zm+vV3Fb+vHWaf6lhvExIoVTFPbf0RIvQlWn3lZPrShfWop4HgWfrOC+
lX0DmQiEGNI7ncABNRAjflJaMyMCmU1zPeDGdJKNMyb94XJ87GNPrewJNwqwvlKoj1R9QqvdDnz+
YI13Q/os9FYf1Rec0mY1EWwF6FVQolsTE91SaaI4SWdRLMeMQRGdbEeuvULY9HnKpjdzdv9F8C4J
YE9cpV9+9fXwFMcp8gO1fNMJr3LTe52QLPnwrFf/VFh7iJ9PkBG6rRHOWxaFTmHHBnmgAdcBhPJ1
cmXW9rMOw0N8zymP2OW6aJlx4PgENXAN526aQJg4DztO9QoHgJCHqtMq27Uf/Lq+AUkOmI/SGwNl
ltNAa7HpCdLNvzHFJ1E91Gl1jPDzDDh6/OFdDfUnLCGU+rHf8Rmz6kaksGvo4EEoTkFYgS/B/4np
0alqXQcOEyOMg0z2TDwpvbO5pHfkBeVe9Sb0vPnYlsPJrLVKlvsndBilTcajD5pAOgLdi/K6RuBh
o+Bz92zPtqovSQz3qI3Z1qm6meH0RqaAaxlex2Lxh21QldQBJTEOk9mVTqh0dO6TbN74aHafao4v
evRNgVErDbetZbHJZEr7jeEN8huI+QCNCx0fHoabUkdbpXVnm+rdMFP+8AL/fAKMnuT0KXPUWCaX
RmvWt2tdnjo5vKe+YzGkISNXlNCIlEc7+iGoTOPDEMpxH6VgN9FkosNd6jF7ZlyDvCWH85atWRdU
mzKGBdeXP9OCCTk5iz0zkjHNO0sN1iZpyueI7N/K5j+T17zoQqrBW2gMoe+LaGCoFISeVHHa085A
WQphBhcaXJs5Z7tRL7VvwwGHs10gFRI34R3WjPUGPllyNVI1r3SWr/sPcnQPOn2cegeq63jzXXgU
s8Ph53SfVjX/wRzxu7brh1hGm7TmIeY5YhpjDLddnPJoBAZ1kXYsBipDh3FzXRN2IPx0ldBuEDVc
rGVJT1ObaZHmAlELgmkvQ0zuXLbR3BofrTE9SSmBAsKKPNTt7jCTRsjWUNHekQH7G5IKmuoMOwW/
wzyMUNO/RZQo39bQoSdR1aslhRGWFPLBD+dd7zePQ45NiJzVcBZGumm7GcmG6kk5ZgZTLwkfolZr
cigGfyurc9ZLiWSC0bcvHe1aQDp7m4rkasbZmSV2FRLdLZVclnT8kebyGabLWS9X+Di7YYogfSUc
IFMaMII0h/fWHP0kESOE8Ev9VeGIjTePUHSwtKcXhr4GTuEmXOo+w2FlyFDYhji3c9NarVBgpQnk
2ZAolupDjh4dvCXYoscAL0mZn61Hhj8Z6kuYBUQKB0pRMbnBxgtoYbdVcu8H0VdT4JNuGo8uB4lN
TlOHmCM0fnhdSo5bH/f5cMGv2IeXyKzgfuJgGCM+rg8chl7pRVemOGOiswnYiqY5XYaU6aEYLNhy
VLi1DPrpcVA3h9qFaJGQ+dCJf9fhx1fyqQYkiY2R92ojeglRc1W40Lpqi0fq3cdIVUN1R5NtYqd5
U4+jIFSr2HvQ6EIg5dHu8ouVGReP01Dvqbz2IS1Rw8ZB9uKay71boswi4jk957XXnaFp+w8IWaOW
RmWrMju+hZ7LCDsM8nhaGItuO/gEmeZuFjoRg1MIYEejFJLsiLqAOywWWCSkNBmP62YETRrpkA0K
W04VRI9UBheGWzZKDZiuW4+xZi/2wQ5c5t308aBr0ud4Sd+EU/zURNpV0fxH0nktNY5EYfiJVKXQ
Src42xhjMGluVDCApFaOLenp9+vZm6WGxbYsdZ8+4Q9d/b0YZYg2u/84RcLa1D5fWd+VMiXUkUA5
R7Cj9zC5gQDl61Aw9SKxAHN0E/pEzeV7qNgzeFSjhdbfjLHLAEx3DH6JwUbvIWPSfTOMO1py+coM
9TqhFrCfYxOprAzJgKoCjQImLI+bo68NMzyGXT31XycHjVzJ16YiSddq/yYPhPN5EfUpZxkbmAJW
df8WTt5r7lFweylj9iTPN0yzrl0JhjPIEJjv/VfpoD+ub2iRNexq41hGEaYKuXVvDsMb/l3egzmX
YOYt6P5G/T4Z4x9Xum9R0DxFCu+bsPoMSWsESVQ7lmw8E/051VoPTTf+JsIO4PqM5b+oK7PxnQNn
Jmcj9HpuhG9FO9Vbl27lyg/nv0bW5Tvd/AkAHVsYTjpBDSGg3XYeTjCF0+2TsL73ggX79WbnUKJU
pbpAQNkhJHSZQ/N+oLMwWSSJevaTuwdMoD4mWgWhjI+wC+5Bqaxbho9mDiajdmyOnJ62cmGePBth
p2A4V6F99Hu85fr6w/WxCgpsddTRogxczMSAfDc06f0ArP/QvBjII9wNvEW49F+dXPxVgckFmgbF
HVMV7OYUCY0a0IiF26e76oBXCsCOS5xuuiC4eRg+b0pkHMD1TeixVXCYBHEwxeO6sUYqctSJuiLU
MwlQkOium0CF3Z5eT4o70JK2KC7OGe7SerQSjqj+mhDBgpbjKE7lW57hPbCQJplUkXdLw6nZdlBZ
WmdjD8bKApPHkOjZC+B5QU2l53GdkNrK42gfx+VjmTn+Q0Sn+cub5EkJ6zqqoIXiXY4HEKrJygZl
hPH1uyQVzhp5m8dZ7uEV2ic8q7tj7kNY6ib/onOF2YSGlI/g6WdnBjc+1rdOMpUISgB0tVOdZsc8
GX18HIDnnwY5nTk3tz3DpHhamENEJ5jOzBvzTd4VG7GURKJxO+dWD+eADiW1aC6iezCfJNn5yjbZ
kECdaTGjoRsr+96aWkYDtvWhYAuj7Q8AgcQzvnfc+bmEr3jnJWg6NmGS7vrO1cV2G6lLMwpwKTbM
glJBSG0SPYKasuA66EbYMk0PdkH6OiVj99Y5XbtLhuDXrfKPsnBoFQRoJyB/mLwEVgdyxjKBwgxs
zLULxwZwM+Ti37mOMQsfxmk3O1519kbRvQB/po3PwTv3U8s7hPEWmInEENNcfgwwLLvEj4uHdI7S
S2sFLVmmmKx+4+fz8hClUBrgrRGeA8hSpb2geFYb89pq1LwfowBB+B5jhtCWt8lP5WruBVj5JEaa
LXLizaCSYV/ngX8qeKJHn4YYSKasvoYVfClRAxsXRfqdOtL+S7Sttp6Enz+1HbrvjWM8OnFpb42+
DNYxVubgVfP8GJcPaSPauxS4+DoZmVNbkHlce6DJF8PMLiE6raopBpsfInIoADXkCXPVKnPwWGvc
u7Gxn4dQVcSu+QUzxxcFEw/gg/WnyNiFftAcVCcPjDe8O68q34eqfyPd3fsIfzB877aAo95LV6K9
AAYIh3HhnYyQ1VNAtD0CYnmSIiSzles6xManJZWO2vqUjN7Vp/s9JfUGYN+tT4FuWFA+kbnat3kD
uIIev0c3zMye68Ff/ysLE+jfOvDo3qUxSux42Mj53F2LckGJszZ0u6i/Ta7zh1V8ciHSILoV2Pat
tdvhS6npUE0Yf7SJs24GWZXMYqddAH7J7AykHWug7Z2f3UKHAb2lewOZfKi8USEajC9K5T+gzocu
oi/Lfu8XYttN+ckqjDFcGS2clxFZ0oFDB/307uj5QwKtMaT8hrpsNdU6jPx7nw+bCRCDbw7AVRHM
JglI4w44IqyYLShg49ENFwKxJ0DUAcfd+eGQlRtVAHKzJAWTLy3Qs0kWbVUdJ0xbFSpARRf/sPAg
OIzBcizsyj9bBZxpM6IrOCVCwnaui97/WyQ+w4Ja5iYaWHWdQbnxU/esgikBbYXpl2fKBOhWO7NX
Mw3xcJRrnLJuTLn5UxixGntzP6WosS4jcXoItkJ2YOHhvwVU1laA8EwrN6OfgozPvwRRKkhIASVS
YZkLUbydoBqiHt4xdiFhAMzPe+h/jDWk5Um56zJkqjwgciXHhKOlXc+Mxv7SOlBM5Y1C0fiYdn2l
rcyN+2zK/0iw5Q6aGEmVXn3TubqIEUSqPaWN0V0co0n3CbToajE2k4s9cAi70pFUWXZRPJSzZd5p
34c4i49jaJ5U3X/4EJt7us4kNbSdiypCVL/x1sIBq2361TXIfFKEnrrdL9LXDBZcyKHbBOG5ieTP
ItrnyBTA28glTNe7U3kD/7uRyX7pk68xtm6KMITumosJmNcdCrqrAvk9w0d8HwqbM7rAD4tuN5j9
I+oFF9WHr2kdPcUVRjJq2Y3IGs1j+zb3i0+W34S0mosH+EfvcoJBUo/9Ks1nYL4QjSL53StnxZdY
5+imGE35aiIuAxAWKG3oFIgKAvFRafSpVPxoGQA2K7g3UrV/m969DO70EIgCgZ7i7DrijYYLAaew
xqO08xcnQPVymD4rtM1qqbWAs2ePTp1JJzIxdlFfIP3Ch3I3yMF3eWRt9M9ixOaqnM0XzwYiFeBI
NjvhGUgpvo+OIqm0s4h5IJVtb47wrtFjXMSd2UAu6+PyTiTVcxGLHfowm2Sod6Gy/naOLHce7twn
KLZ7YyE2VSn8Wy/YG1kEXzs7CCUdJDlnkCt5SJukYLLMYBNzU2ZKPNcphR2DC2eGTDWab3cVxSPK
U5JhxRQsq4WS0HaHdcJqW9JlNbb1vrW7NZBycGaIY3Ymmf14F3VIYHBEWZ38zCUGOWEf3QVwamOP
onZwry3lcqriDSD2nY0PRSrsg/CzJ6uZN4n5a6FNUOagfuYJUhalCE8bOWb8euaORjoUe998bBeP
O8vFWOqeQeZTUebvRU4ZNcMLQp+wj+ESoYM1y2ZTpBiBhcwo2vxs2NNX7oJXzp0Rxku+kJlMyyav
ACIqw9xMzQJX2t3SRb/ZeEVXgOgY7dOGaR+ChsMF4LP2hYQ1NW4jKRigieHPaFgPakqf2ng+0Aw6
5WO394qZ1CAaYWhHzHD1mxYh7UG9G2V1kmZmQTtL3+eSUdQUR3c2Q6cgljATcpoVjfXsmhJN7YaK
1DDPjH5vdVq/10EC+CM4xqxvt0NyOXF3VA9b/QREaT22pguEX5yFaT85nGzZkn0kybJfpuDSogJs
BNN+CL1NnssD1o84ZCIOYNOjq6y/Cz6OIDxnhl+Zw+GdthDOkU/IU5pS8/QYdPgo+WO3Auu6zUeW
yNgvWzUmDyJKvpUTkQoy2FmbzvSRt3LtpwoxFPOUxN46jdWeGQnaLpV6pW1/msyl2CwLosYtgoYr
wg/NwKLZjDQdrx52IIfENe4dC4L34D5ES/64VMM9RmdoKnUkVumY74Rto4wiaGs0uKXXLrO8ct0D
PjdrtReE4Dmt0BmxUvxFOvC53QAJGhbnxe3Q87FC4oJXOi9GwtFhij7fDCak837IP8U8XS3HfYsD
d22a8Uvj+39n19yFyOkd6X08xbXzZJRZsI3Tw+xqVZ6DQ6WIfKABBLwkGYreyoCpDSK92lXApKix
Xl3prG3AwsAidyLFwzWdN27rrDNn+enmZFm54oKjvLWqmnplS3GYquGQJeGhGJAxs93POHxyuwQp
FzO/tr1gHAY6ufxAR+G76o0TV7GMWJs3Hto/LF/+XQAdnyz0ZRgjLdOwNiyFyDB2nrW5tyewyhRz
maR/k2S4ify7Qr3JghjCcaBudfUYkJo3TbtyC7Ex0K523BJb4+9YUk6jePFPuW0uONnsx94o4LaO
BSIBw4asiUQ1QLEl6ICbxPXv4mNEbuj92Wxtwzg1U38Qmf2cocQ3B69zj+G6fOslrXG7/K4X61SB
zUE4pcnx27F3pgHib5zLNd8rrRTTBQ+EbHsKUEOP0X2lKWpJeKrD2G74LoMrcX+QnXZC3cU4/SLA
ti1mASIeRVWsAUNLrez+Z2AV13W5aQqKe5d5dDY7qMCZCQQ16Lb6ZqYOYCbZINXTvvHDlNRGUb/L
MwnvvXiwFD0/FfUs+bhZxZKObprOMPE1d5Wthy5dq9+NKe7SesD2Kpgg6IW7CfbwDjYm36Xx1UYM
4lSEar/pHNAcqginaXdIvXgXyLpfO0nTnEUPuy9dftKlP8UIfOqn3C/Oc9X7T0nRiFMi57NkrOZX
kVwVLKMgrV7clr5eXzaPWR7QsZkkg6RM0rp2a4Gp4vicVs6XAIdYdh6G7gXeiLWa/KvAaJmhMSAG
uxEIuy1rFJjWI7qDdtPtmMyulYi/OwMkqAPyhTxxrOkTN5jcRQuEdn8tZHAfW5Jj0pqxdB6LcJ2i
CuAyzBdjSBOpN4Ho58egtJ6MOmGiyYiw6btrPbnrViUvedq+xlJ8N8ZIFmrZ2JOAlTan6LFzzcsY
hTnPW9yPo+7oDp9LANCATgQEOagLPkcwBcJUuAw+xol6NzhLOvdJ5B/6CLxU5xr7PoanbFQ0L8Rz
7vvw5B3SAhGO092kICm6omI3oeiVOrQnPAOiXygg6zkvQVM/NEW55rguuNfVxit4UQHYkMKQnMwz
oEw18OFcnwRIGikU+97ZtAnw3REPsQXkZD1QTuQMvFJD3NtZebVx4W1aE3g6HtmGQP0kyDdzh8Rf
UWZbFwnRHj9ruP+29UZbObnFWVu9RmHzOxj9rbJywJMelyEJGZ3nnpO4C7aoFp7bbrSYLimO5L48
KtSDQbC8w9U5BfHyAdgNfeBUfVNwHKplvuZdrFbmIN+EXH4qn/scJsFjO1Rald6St6xITbC2VtN9
GCKIXpEFubkTPrt1/uwY+WNgpwDD2l2GIM29pPaya3dTmQyAk2AHpOfiDQs1yNIhFM8wL0QohEGP
vwzX1u8GQL4d7afJYzvU3QKQMNgNwKoYg0Nhcpf+NwXC0iCfghpRLhJI4x2eE1W46WTzG7WDs3PJ
IfII4U+jNdZO464yshIe9i43fcgdKoCTsohTkcmj6cbXniJ9Ed7foC/WTgSg00RuV0Xr2Ac7F0wT
M4U234L4gAbNaF023OdZOhsIqy8WlRuKzjPmLPZaWO1pDItr5hRbFwS6zvpcOJsyyHZhZp41rsYJ
p9W/w9MBkzQmb5aBqI8DO3ZZUKpS8lIuzZttA2mbnZ78LEJCHjOrOWd5MH1jngws9q0cuqObRI8C
hZ4urBCVzvrfJhj2wdQ9Vi646ICexYrztWFV5vsksD+02QfFHweeIudp5AHARuM/0+4lKq+0WlLS
XDE9b2zqySlba6gHY2n7G9ALkc917/nrwvgKrNcF3S4ine1Vm8TWWl7ok2QxUZYx2OhuOKcvvEK/
f6CoaDJMpr6LGWpfcSgKAGhIYSSeQ/WF8P98UHOwNjkcTO9+4jdAC2fiS7L4m9QyEGNBPO2hMR/0
3etdn5v0VbsYhmNw6vx71ya76mAICkB1Z/2/+BKx+8h/i+Ggt01gaeXlX30R2Uk0GqnSVYwpRu3D
xzXxVsq6FpDbSgAf37YXnKLqyyrQzkSg2nnj15mNxqOLmql776l4PcFcUzxBzE8GF1ptfUm5u1lQ
4/OJRxFzat6WC2DcRN2L5lhzqLwXJ/rGVIvq7hmsF7/ixhocVJnAuG0+eAxqOHCy5BcpfR6FHmLS
X9COD9PGHd658CjONr3x7kUPqVcd+wnjknJbTSjwZNveBuHY08hFPhwrZHoYUuPf9L7jj/7/tDkH
ycrdrvmlfiy9OCPy1iznf59yHhXmoqp+1YNcrh+oDLDlXUXWoRsBXBLHAxNefcv0o+NKeVt9JvAD
Iau7nP9dduOLm9FsrP6H7PHFphzper/5wTzuUR/Y4Th/9UGE5e+E1e4LL9Yv5Ie2P9TrRy/JLF0V
0aUKFwZc3wYdoR74x4g6+QSun6dA8+jUlCFUbvOolyMZR0Nirfe158ZMK7dJCrkWRM+sHwTvLuBt
sTj4qqoj+bKPvLGWdZZ08nSOlDbUdyRAMqa1iKQ1L0n4Z+P/7ymp36d813dAv8gYQcNMPyOHtruQ
XyIhnuBxJHkfFl0dNke9MfisheqMz9dRSP9w0yso5BqtvoLKgxVviatioMkaaeKANQyRPdsK/lpW
xAByGn1vjJmWAWgTfj0wV0kWDdz8HvMZsNawsqJHfQ+55FiyuaJA3xB+o9Vm9XfkQfMvABJ6LWhr
dkM8+sGfYkDcuUdexom0aFdINphty+GguQs55xwJGbeMZw0zmVOq+Pd+itOgndsVGe+DQ/DhJQVb
I8P8IyK34slxn8TwnsvX0XAA9NM4tTAXCV1abOnaD+mZ6/ETIV4vhYzLl62kDeIea1fdeHExuCd+
wDi+VokJ3xSzEC590OEEDqbeEFxLh9FhH31Whf3UGe//P+AEG7o6IeXm5TFfSeOn9PLg5YN4N+35
1M4jo6LXycqwSSee13UP3YmHwYJqZxhiLQYmdQtMCahHnNz8MkDKu1XIL7INZx0omEk5aKhZZzUA
5+frO5zWXvjZpI9jdM0Cpjez/dcUpDuWWT32RIdYPU2AkerceZNQV80KALtnzIe5HvAU4fGOoLJK
1C/RDCwQ7lw51n0aoiJpjwx0R/XRRxZIJYKF/a2fcjN+w8D4ChAmLOyEJFf5F8segrusB/qdexXY
F5j7TLcbE/QQndFEtR8ijcJ12FGNDu2kKPS88A6NRbiUTGXRtvnrRsNNhvWDUUC6LUhM/Fb+Wl3H
UN4K/oT5grhXTb8wbI3PSeTI9HNyt1MFWCD5aarqmd4ZndVivjQ1s9qyeVEdg/YpsatdU+Vv9eT8
6Uktu2S4+J48jXhsMZZA0KduD+5sr4q6wEExPsxBe9D3brZmqD6h9d40dLc9ezzZJDOeATy0KNvH
zEM4I0WeSI/Zs6A7o9awDpTaVYX/ojf04ERnW2TIAdcozsbTfpLmIVXi7xC5f3o6qRoJsJZjc681
x3uiUZqYatXV6jUu4idzkn+aNj8EcOlIWVMc0/JcR2t3ZZYOfZMJPHvmqFMSWg+paR9J459D27tl
i3HRC8mixTEELU4mRnSkz33QtVEZjRedPtfRuKaBvNaxMpbmsW8C1JG6E2OO58GQT6JGboK/Q0bp
CQ21cxw1+07VBz+Rt1gzqwobDUPbTa5aK2Yx1YtXm7dOMTHLS3VGHOKo0+0gIo6WxWvtpReq+J4h
d7cvwvithDkA8MbrVumQPNEStUGmUfoFTvvVi+RbJHTh6BXQHmZr9liAVME5C+eXJkbbvxhvER0v
K0fpjmHrp5osMmUupq/Ge6MTG8Ugp4wb3ISciyuMN8tevmSaA9aAauByhKKeFmp1uwucH3SEWp6a
/TTX2WNC+O2D9JwzY0M8CbJ/Y35a7vIbus2D8gIQjaq7zhysWSf2NrtvnrN3ZOhWLgJvYRvfu369
Cfz2uPjLKkBsryopdmfnXHbiVcftaAJKVdPfaUeoFllKc5m51HGQ6jmpxaFtxyvsKcDaqfhyLHX0
4vkekM2PNeSvZmRBBsAAemhwvBP3cUOhNSW0R5PFvNh0lcyyvB+8+uhh7wFzXOzrmJhiRohHkkCm
/QGI13uZmNeoNNEgaxHPmI4UMGSPzi6vs7doqf8O9XCJOgNStiI+2w0II/SGR1DJ3KVeoBnp0lQM
lIZEPCkMKvAQODU5zpqy3uh7YjaYti/52VXOm7IxlGuMfTVFx3AkxyNLGOPlbTHCnRNG11w0F0P2
p27GoQzBrKIn2cxbVFWsXRCNp4mTv50N3P64iYsTwjMJY+qkJGKAkewWPkrUw3uYNnCK0wVj9phe
5LDRzwGnLNoaKyLuevInbLI7JGH5aTYOEAftK7fsPa9DGSaL6Xmxo/Qtslzjk4nRgLkhkGG3T//U
izpM9fDWmyEiqX75yXjtfjbng05m68I6euCzUrYmdhw7BPI2grwblw6qYH/ZqNI99CEN9Q70RDzW
bwj83yyRbFO3+gpnY6uzjjbJt5VHl3LktgjrbSZaxCFzDx2izbSCyJadNRVSDfPJQ/ITvUBjzeD6
GGTdrRDTc+C6T62wX+spPMIUQ0kNM8y6wWLOqM6dEBhrcWtSb6QrMGT7yYCJafriOMX+qq4cnKwW
B0Quyzps+gPBGdEmo3xxUVeZZHLwzOzRV+kL4Ks9wf+X6Sx8ItTs/IVmQZluk7E80WnYhUln3DnJ
zP+lQeC5087MkgsAZIQLdDYBKWht2A46WYV3iB0eE3EP0RcUVECo/sYZ2gNZi1c97XlHDVu9oHwr
PWrj76ILHnJPoCHBDIg7GPF5MIXYeS7SJREM1zAickjAqqK+V0N7CQfxC2h7J8b8LILp5MT9Ngx5
/HWyqWkl66dXtXTqpjC+ehXjD9fVUjt463Cj+ySkzo2nXaaF2XPD/BJMNxHxM07e5OB1X9sPZpju
GpESzhMw4Dawy7ZVR+rCd50Q6WQ34xBfuUP30S3LBbFLeAF1ew3qcJu35aVD6d3xh10wmPt2mnC1
ztNJL5oH6Qu4kWxGt+w3XgZAJ0JbUBF8ENI9NPSopVscZdM9V8GyhUDm3wVu/or4wh5uxldgRrDY
Wgt9tcGEHs+VSD+hAV8W76Xhf00Jnf7asQgrzR+ksQ62FRwtJTfSBuVPIk+mt/EcHyWqFEk7DUGc
qTrmSX5WgNG4jotvoiRm0VHm4IxaU0/ztn2IVwgZaVoxOUwyFET06WFVE+P0mnN9QqXIsg4h+mbQ
1IHWSjTaeS0AdzCmZv/Vy/SPwbbopmgXjcXWCvpvYHsHp6YxT0oOsxxiQfIighEODOZuSfSuIlQg
fUjrOYAP3x9+SvKqRowoIqr+C344lSveRfog8IXNUFbu9F+2Vf4acRSUNUsfOMVjNGA17IBKa1p6
JxR2EKdE9EkDB6SUecvQmNcrRgeXhXNVu+slAlUQupm0xnYAeR67tt9gc/lU20SPNsuOQ4z0iAQh
XsSXUSX3II4eZkVpltV3IadGEIAXFmhtZbTcrBTXnTj6U7YTluby0GfZXsdoQwyn0hi2Ma2GhJqh
HkjYi16+Bq681nbx6BvdZxM4Wq8UISRnXVnq04/7X2t0UKN3v8YE0z34n0nQr2VBTh12Bco1i7+X
Wb7DKQsD+fGnzKLTGBCCtNgToQCQFfZi0cbwza88XLbpABc0xZS0gu4oy26zEAG7xjga9MWTwv8Y
w+QduCKuuSUG3PNTy0OMhXicfcsj+02fUWo71FH9zpTzhae6mdS8mbr6uBDw4REu6xkLLtqR12SG
zTuN5MJ1+OYvQcpQlIwgJclVE9KmqXEmA9gyAAnhB4+bgDVkWOgblP6hQ2mzpnTyZnnwiWbTwmpL
F+tv7UEJoA6A4tp+LT6Si167a+LkgBnmVsn+6GtYWuNWT0IHCoMmG5sCAc9nvSJZLtu2puNo+pfe
qA9eNt9Xmi2Xob6F0HLLG4Wc+4MSh6jq8Xgx6aBgE3NXhormdbHXh8S/JyTrj2UC6+Wlyy6WDfX+
SNeutkjYC56yJKOp8/QQpN6nMSCol/c/GBPQQlsQ3LJe62Ew7qKhAFNHb7BbNjT7/5aGVSGaN2J5
jbSj00XUm67/VCa60oVLLGdEOKyke0Xl+GQGBVhEC5OW0nq2mum0yAAPtAXTJaTqg0m9eoJ+d2Bh
Mt76Mc3yDuwTU67Eb/7mhvto44rBzXkLJOJStcrQKkENIw/EdrbN7aC7VYVXsV2Zcug7aziUgllp
vAPgOXpR+exqwyADLmSkshP2svuQKGKY1A7eXOCNaJY0KOANTO4bPJUnU+W/tj1+G45BEdF/CanF
OQq9RLEe4OXNaJ2EI/5kU7bp0C5rXaSTpbYsYkfW1AdYRzUxOu7+D32g16qWJ9M3dmnVr4aOlFp1
xZPeJYsKnpYu/03D6TVS3Y36F8jgfC0b+2jOaC/SufNojTmRe9EXqXeVBX/VobHclfWWVjhtLxJm
KgKA/WuLQBHEXJ8p/5pN+DliIErygMG3WMfC3ShK1ZmMRGfMHB8s3hael4IqzFYP8aad8WxgJYqg
rO/yonyoIjwbF+tpbhvsYjwa5HDxs3I/mxndvOhS0vfSO2C286NnDOj7epwuyVPji40PuNgtwUMb
Dsi6Fvq1PHVd9jaaEzOq7vYvcuMzqYPClA8c+cUlFNmHamYQ96gZRrTvTY2h9/sWfiiVaQ653Iof
aCtQbOY7m03pJOmTZEQ8IDruk91U1BpBUz7XQBTRsNy51nQwvPo8WeMlY30i7uDvikatdWmW5eV3
EXsrogQN++6kv3+mkNKh2rGp+hvHPfehwzaO937X43qyJPhP4uNaBPfTMn4UwvkYBdogULejdDyP
fvNdSxjbudm9my2aSE44lHthG6+CLDbqmgvDlm8Ajy/Ur7suZiSH5voDo5hlnYTJhkV0Q+XvG2Gm
m34yCVrFpS9fmoHuDHGC4Ax7ct4Jv35tORLMoXnrsCmDtw2tlzSHvtx1NtQ3QtJnkuptmFmnhuVR
pc557Ez8TLy3yuHrGCTTVQ6HHbH2QB3LrjtFU3L2WMGZLffmIHZzoh4Uar1xBg+vBWXK7UE8jcEz
AOvENr7RsK9I2fsLpOxd2DY7Uamtq5ZT4pQHEMrXYrDe24kTryHZ9HsXVaJiOuUMAIFyAzViraL3
sOljSH+RcW/55S6zsk0YzvcUkYeybI/6g1F92YzcDa0+XeM0KulX9XrdWuJeAO+HG0hKF5sHvf4q
5N50qayrSv2N9Ik5RcFDaqXuXZzXWL25t76zt/kSbDmazwMxfnKsszOhpOdB1s6NRFN+3b8ZHm0S
6R69BiSSwCDe/YsT5y3GmdHnMvu/i0oOJaPkNPZ+R80NqUPcmnBfIe256WpoyZzHOkE9arQRrEqj
My3RgY6UPs9nMa+1eerYo26eq/R3VGm10RG1NqZNaLff0DVvuruuz+GETYumy11jPM/ACAvduuOc
HD0WqlfrmotTwEZOoO6nXRdprbgYpnfKiJ/pQg+Tfz5oG5ORLNwG1N85nEd4nvQLDg82DeQvl05V
UqprlRpv0p8uOpwsXYKmub8XfQSjvLvvF7h/rAtd0+ttEyjNomy3FqdD74LsKn4cxMTpny9cJA52
ezervmuytMAGJNwA86dZrhu5MwFLP1DPqY5ZnuG7MXxkSKnWvXWeRX8FWI+LIexW+tDcwJ1RmH9y
c7lAiKRUaiGvwpef6cCWyb+6q25g4NgG5XC2YT66aruQZF1umQFBu7cQefQR1L39q3J8mHxciVlL
MGJ4QuM/UyzZnR2/DkBndFjVYCuazzDTHlNNCdExZ6TBZtw3IwrlmhRhH/TH1bT+7P5VX+XiU0Sx
XPQpkCXpQzHJnacU+rxX7MKCrMc2p1kL9LuqbFlNnF0Nz3pQ5otuA+ttPVWgNJnNkfQc0fYiptCn
QWQKA0akqOm75hMThWRlpuaZHuSk6jsnYx8Rsx0aLNXwUwTfHswY9K/BGcu7erJWcfRj1NdsuoHj
W6PpCCx4YbA7QMmDQOxGD9wVfSLoG+bSmB0dG+ucv/qbCIQWiAYr4GNn3Q6wSYzpSmr3iH9hME8Q
1aJXBFpQZYA/uWlza/NVMMhiYcSJsS3a6eaQE+m/a5uPoW9OHgXxXOMSEM9HZp13+gSx4wg/bFou
oPJ5BPxlZ2N1w0FOKrTqYJH0uNTmOWop2UG3VVUBxFuUa8w1V93S/kvM3DjEzQwZHsy0cvGhd40Z
zOuKnn0blacBUXC9SrAdj+LuVMr2IEKEUUhN6HvqvWXkvJYx1PKM1OlrtnyOo3MppLPyh/6AqBBI
YGQNQzjRY3rqVbxCKY8O+I9eKXXxUdfdWi+gVs6bis6YRhCABrvTt47dp2WwM8viu6KTx7Vp0eW+
m/f6rlosSRSnvRgmHDYyzDpYVPqe6W1NxLpD3+RHH706ydHTlRBBGTEjIVWhOMHMigS37zAzib71
p9Vl/ZfvpHM2uq12PO4bbrL+8Lj+0mED2a2Nzf4OS3WohU1wjlA4QNy/9s+8sJjbjYXjbkVuNclz
ZH+XrYUHXbJmGqJiaz8OBrq3ihxx6h90ppqHxaGnULUj4OO0QcL+1rNy07z/l8hG/U1vhYHDcsgn
gBL4T5fRYVjIAFmOfAPWPbEgQROk3dn00IGNOxaz/KGF89di50f16vblLe6fh7aC0qXwxnrWT63i
dgCg3OoJDk1QJGWhAQAV1MuCeDSwwws5bnOj49+BoYdKK/2YdNNQrxHO1IViyMflOe1pfyKay+bW
0dBhgkc9qFeAM34moj8HrXXpAFy7mMZExYYFkwg0i4EiNDo99xk7dgD+iuIpARvef7TRRD7ibDIT
kdXeWAMkftAhJ+j9FU9Gr6fMcg569+gQwjCs5knWkHsw2V3pwDT4I1CMT/0MWwpgBYwWIvOZiALF
4tYVP/p5KxIyv+Skij4ZZvLfIGDej7pE8M46iuk16j2qld/5OjHWUg33Zq4+tQ1O4zG8kOewBYi5
IC+RQm8ix9GL1ySE6IPGpGvAVCgiP+Up6A3K6GVOe6bjTMjZoEwrfCoQkXZQob8hs91Jd/qPpjPb
iltZtugXaQz1qXyl+o6iMAXYLxpgsNpU33/9mcm+9+X4bBuqkVKRkREr5kJaybmS8JNHxoMlX1Ij
QmbrIz+gd0r3RV+DLDkGLvhTbSXBKVYflPRDz4ZUYymVOx9Q3076DTkjrB2WBT43esmXnJN10FpG
R0dCvYnop8KPINqZpjgSt6lGveDxxZwR9R2+tkeBQT9mXXUd2Xsqc9mPszwQIZh/YAduedr4knEU
7XSUcFBimPn4WJfumS7UT/gu6bxx8NOrMU9n0p72wspNSlaAmaBIQHIXUmEmVGVL8KSPCqw/fbvT
tmPcixFsNl+97etLYFnvhI6oQObPl1BQT8cYtSSEWOcj4eLXCk8GHb94lHjqSk44epOK+5mnn2Kj
AIw40CjWkZ+S/VabzbV1wPzvlud1YtxOxw7dVuTOdS862uhnLB4YFmed8rc6Hiz62IsDYPdLRxub
14qZfeA1anJZlg/SvaNk61LT56C57niQe0xBEBsG1qxeKDkbcI46JioYSzNKGpIZ5o3vzDxdM5Jr
d7i5ip/mHnaOewjo8WmFyv+tGh3/eA58aun6/lkeiMjwUQeTEIV0E8dXb2BOE01TQKlBlxT8oHlg
WPhsEo6ROBz91vmd0dPxlo+m14+FlbevxCw1izOfP3SQ2C5MtBXXUAWPwVh+/ewoVsV03bvh+yvp
Qd/0GKtjRD6I7ctPSPDOqEf37n/B1eliDXOY1hkOd8CKV1R5KC3xuAXTY5ZddTLH3mtFrxIxGASr
k37U43l868L0ZHWvBH8+GCiVjQ+zO4/7He6XP2+sn269jfPP+grp53Eosz2ranGqnUDDCyrhJw6Q
dwKhtaDDAxE3EDLyM3ox8kfGwJxODaQZo7dHcUU5WqTpE21hAhkvHUuGFDFjmNv82mBk73MtMR88
6scspahW3fQjqiUAdnwm2PArPEDMo4AExpWRiMQsH6bKDtWg7wFnAh9htc435xu/q8OKDsk8JSzV
PCluboFsgpVcEDjhAGwMBVgxqvZSUkLi/T3uYTj4B31a0x/AW8oVjwNVDUbNuXVUnIah3PFX+qLw
DW3rPeS7VsREbe+sA5pw/0kEMaTo7eI/6T1gIngQl/UK8+S7ywwer/WzqrtXbQM8t91JR/Voah57
Nu+S7dojpBDxOD/KjQ7CDQ+BIb+N4dnM2xcXtxeGOx8Dloh+h9A0VuyOOg7p/VS/k/6KBs+8Sd0t
T8SuNuZtKN9mD9hPYyHPeknRKnkcTVnm2jEnCTAPIwJ78/hjwZZgLjUzTBDN0eM8g1f0wIVOEHk1
aoynkaC5DORXeHoLuZ3NQR8hlEFXdjaix1Q/wjz4BIjZa47atki/O5A/1lxgx38h19GpygDe81qp
+ZfXyVwulI4wOgnRv+F21rl14yuiTAxcZAGfBotZalMcvfXc6gY962ZiSQeM/jTTiJaSQMWis5jr
qLp27czuvSUJ6NhtuWF6HXrIBPpWPeowahRwMcsvvdkLj2NQvOxKzvJ63SeRuKoQQjDrH30YeWc/
oUYsWvLiiPa7eXCy7CxSEJ88DzqUJr13ZNfQT62bRwg1yGQC2WnBx4OOkdLDxhozNF5Uhzq0V3p3
Yx7xJ5kZG/eqNxhTlduOcB6TD+uIklox6YseOrvopaLjYEU6ofdWHS6ISfoNdczh/vwkr25Gsxqh
rM5iiYo0Lfe6GxVTNcx7ajVFuq1Bdzh+s9YPUoU9ykSNU68GHY3TATV7s+5cpq4z76BXmkEzLkjs
09Izrhupn8QI4vIq4umVbBiZ+VIzaBKQd6DpId/U2auOrQopU8m/6NvCM68DmH5bCB1MsUM34JPr
kMuK0IWVCYU9F8hslpfcK7fSdLd1DSuYRadrq4T+oeK5keZRpBXmahIFUU2WAjKrcFdVT+esbK4q
MVBGl3AHSG7S6U8bIk0KQXrymGTh8sYJj71vkej11bfesfX+s1RqW5GNWwIXFXZNnVsQMn7WYvg9
UV/QmqmCeiqWr172LsSz/rRIXM6lCJ5SsjM6fUedpgQU52JMMYQj1rW46cXqkmDWCyaPymDkorvV
BnQfVkdsqTuvp4WhOvU2sHjRiU1EiNMLCgXaVl8mHuyW04mOCjpldNjc9RpkTeu0VNAA6ebyppdA
TQgTjtrpPEfvenQo11hc6dDAYfH23z0bfi0Vkx2kaWzfdYAmmWFm0d11LOYJ1l/SjF5/Psw40aNl
HpXoEsWfXe8cft7F7i86dekj70CKk5fZb0U+6A+03Vmp/x+bdM7pxe7O6sReB6OJE3vHgutxB9O3
OzTwnp/CNVO/eGw4GrYPN8+7Q3XnxDZ0J9PgCupLVQPzjL2fy1aKeTuZFRLnkAyQzVHvA7JY1vod
GrJR3rTR46/q+ycQUnhmL9AJ3VK79zAqwU/i3QcvBo+EKbzrHEXK5Jgtch/ZxOzGIwuJXhvHOOiA
bncpDtvziaMocoZnhlkOOnPWCzuaqKaw30LR5Sky7U2Yjres7TRq80bzRasen0T2bjvtRsdVZQYn
nV3m9VsojH9BYIIRNoZ9y1vNmtEaRCedfulS0NR0PC1wuRA1MwhJW1DTtH4lDXGkMfEAyhOwOEFp
vCyGR1dR9ddeRq/wsq4MmKjVgghlBeqQYZCI8dHGiyqkEt05bLu/MMyIITP7ex+O3kOPBRFTFhkv
zpS/WZzrJF8A+s0gvsPMeJMW92msZnCvsvMf+2ZBnF9U5NUCRXTuw+6OCjhxi2MpDtbBJ+Unk5Nq
QAybGRkrIpWRSFZvo9XcVBydc8+hqB8C3tWWQgq/BgBlscJSNP2o8O+DSbk0j0mj2nPsMWyVBtUp
CSaBcy2Ir3nnMeVHe7FIeE/T4O7hgSilva/KxTvk+oEpJlibrZAcH0S73GatMFtar1mZqQ19fyRK
21D6OV9pK2DtV1P9UcrIkeaXWzf4x26+pyWunJMi/ow2Q+dDdOzCv4yhdSvSDBPlXv27NIrTRMAp
0XAZkBJWVbo8VwaM7rFEEl//a7CtRvpFCl9RCQS90MGq9TkAzX756biM/AhjRibqxr6/89p8h1wb
G6fa4LXSbH7OG+4tivcnGSIp7j2UgXl9qyNkOTpj7QXGnxABX7EGR3Rp+6+NhY6+HtknSt/+540M
t1QNLn21kv7Ot6ZxKxfjI63gPxtj24Gqhc7qMmyC3Pm8BDxy8fw5dpSVpmTCiMNPUc0l5c4PkEHQ
mYqgP0AaCWiE1zlCtsVcpr1hAvAZDUJ6272oqrn3srgv+HSswTmex5Cb7DUmB/FOPkd66Cmjog5x
zntnUOjFyvwPVZa/izFUa68pBDxXaqXlvCu7+A3YEe622WRRLUudXcBgG4Ni96RXh8xJ/8xO8JFo
pGwuqY74STocEwB0nCWBiON0+BL1MLsiy3jqbfiqWaK67cwmxqwr1UObWQAXJM3aqqrf9ZK9wtT5
Q8viEe9AKipm9WEE6tWcIptJoumW1flTmdG8UO2HnAEdWiZFTU8m9zGH/hGbCado245vsaFoQxfc
yWxwu4cOLX2EDBa+5nTJlHnLB3aNxKrYGkfA7nBq3EnmrLMJ3lgDm6s1n4eFNKEq819hJc9YbAGs
MdWz2eGRFzdVdbRt69a4aUSOiJZn6Mvm2Hm4Jqq6veaD9atMGB/O7IwDEfjupXdWS+BmpHrBJbTs
J2Wo+LQ4qOHSDrQs3NulA5LuU6hv4g63RNT8b3NdWK/hRIV2zKjtUTj6LAL/ZEctbmETfAOjcv8B
9uC0ZQ89EzodvczQs45JQT8sqz2UKAEIrzRYY+NG33JxHIIp5IOY+ydiM3woFlRQA9R6iuLPjUEl
WxjTy+QEI1neciv75W1WBqVjJgsfvIIzQNthtllH1XaQ85eS4pTMBcMuEu14jAQjCJaz7D2L0SyT
suAAG07Gn1HW3ezRv9X9gs5Uu6eVTj1AvEHOv1hYTk9xiiawyCMKB8o8FpVPr6zvpbqOLp5vomQ8
SLns0zgCUUYbgTtXtcT4iJnoX1NcmkTyQBz7WV0NpDtwaGeOJci1nrA8b1YTJAiUIpa3ZpwFZ+4q
8XbxwqhBocJ8myMFQyrOus2kyQScJ76qBt8Gw8YjRc4zulI0m+u+DpOtWYlJ0zP8k9MDJuKygnUD
m0Ym953V9GwbCIJd5D1ahvmO02IGRMtAaT9+2UV0ZxL+GDsx5F8a73VsckY3cYNvHXkAXCOhohfH
umyxORHOpY2mglI6h3owDoB5evtP40MYSRkjf2CyBrebHGmDEVOWXfKFWjouciZIvnVTt+DypZUh
71/S41x5ri4jLIzmWD29cChOzIHIB8ea+71KjScxQZNDnphbJYt5MvEFNdlH2U2M8gF+C2PvsXfS
QlXl4is5lSGbPXP4viBTV+ZIbdJZBFvpoByHmWbZvTcCgyQ7GfBW7yivyRSYSty7803RZd8STLpP
gwHnddtnHA3L0rC2kRjG12aRPRmXCdsuGV/s2kl2wiXgcaQAAD4CH9jNrV8UBIyejBITLvM8M8FB
p5dBnSGY9FRfGR8MY8poJglnXs2Jk11VW2Js4YZ+COaFKW80+Q5bK6Z208uCnxCw2AFamwXQx13q
nnEPBAmMCQRccCNFwNA2+DInTnL0inTa+54nkb8mCGXg++E6sJJBRGvanVtFxa5O07MEBg7tgKmS
deVaf7LGBveM/nTXQPmlqNcvFP0M8+j2yUR7zo5fOrPsDolpOjsrLhd4Oqm3zgucXRNKo4el0ql6
asiz3dtjuPLagmdBKjIpKlrNWYxpVaGEGONTHGbYrteq3NOIpLmW2wXUWL8MX2Jhpexruc3IBE4P
xyZzauQgtfmpROU/V14bvQ+uv3xKx/TXSw4oq7A9ToXZkOzteUBbVBW++Zn4WfRRAbvZ+wxV4l1g
FPYnCG/gRekMgtrPGTyasMGB7+SYeCChGnZauwPY6OLuFC6orbY1c9vkSpHMnpQ3A9wYBz325+XV
iBvh7CABLVQZhfipBnTYI2X/K21wZipV9ZPrjdy1KcSHp2ZJX5ihqp+HzmWMxJXpdBvQg6JQSvzX
qTfa95lq8bW0Eyr+veF8dANba+0w8h5MaEasCJj56KPSIhMattJu1S2Y++Vv2UXAtcI29MlKveiA
KSCZZT/3bAEuLUEuGDI9qCLx3rEgFvlT8VVPFi2O2YGjlKMIdmcHsnszpM9WCy3AgK2zSmIU6cO4
POJl0/7DSysD4+0ZUb/qRoPptc5nktuLg9HeTIkt8DTNZjI+z2Kx46QFTHcszX2hrH5Drxitiz9w
7vdRVkNGr2fU3XVP3MpqAwO2MGSEvRv67DpP9reNFeYKu8Hkeah8Bk+mwvnGlnSi79ZTkp5UvrYD
W2zsMfnjQsfRBDIgMZmmrKCXIKs2MV8I8k5QTxp68oMKZSMN3HDAfRpnnTze9QIzSy5a9SCy1F5P
bmnAKJXz49j+Hhv/zer+cVOYQnzuR6Qz7agJlR6zd2zLp7r9nnOwi2P8LPomutqcu3DK5UCJFTk1
2GnCFl1ripg2xAkR1y/GBC5p6t3AdK2nRnUPtkEjmxyvsrI3y+/BqU6S6to778vg+VtrUUGT7lPB
xr6xXPPQ0TOBvp0C1GIJfinvV83k/n6O/TUn9WkgyPM5WS4PAVt+as8HIze2LtIxCygLr0qVAC7s
PWoKKIDz0aU33XjVwewwbhvEuZq/HWQULdUKCYJx4GGnRPkumuU16udN4OIgAR5XFa8DeSPdi0GD
WDC/qbl6nocZcIs7CuiBCKoC5d2HIWGyrcS6Z8m0tvwBP4kfAhgQ15LDYfpqA/cOQuRBLqBjsTJc
yrAlTSPBeOHvhHlN8KtTguUNh+4e0m/mOOAxqR379WaGIkkOH21VqqHxpbin2dWK5ldukoBihIgy
2Jr2sLFd8zgJfJJZaviB7fQns5zkV4wZgxvdNV6GzxAYOJa5mbiVkAY9A7OVEoiB0/2zC9pTlfjQ
o0McSl8La95gr35e/ITDdrjiJVAg0H8YNkPkv/t+84z5EaRS54w0bqUpmFbeIV5PoGSNX3y6iXIh
fzQ2Dk4ekQt/FVhcD0scb1o/3egrqP/7R37NlANc1Yb/dCgWmfGnfs0QRkXBhJYHXLqhi20Mb22/
bPuQAieglh4pGYddtltnoyLnvYCOmXLlhu4+OYxfOvAl5Lw1GG1xE4gZpOgjHymGMWQpRpIWExyQ
vBlZvca9eO1G9DoUg3jma55HJxnDSvZcjJRRas5H8LF0ZMFEclBxXlw2yHycMbwhH63q/TwmL3bp
HZQXvChzeBFoRYtcvs8R5VDg4Aw9BA3I4bYGbR39Sm1wIa6sqEu6PL7NWB+jGLJXPf21y+VOEpBv
kyaVK1g2O2GFWwnXIk+PkG4wKADp1g8I7RjN6K8GtJBhCM7Ms1wAo1D9pVIKT8/tXwuM5suOJxpM
Inv/K1PAe4Cdn27cP3bLjPXDUOM5Ao2iD8O14vbon06y60hMJEqfsPzduNj2ZGjDpzjatGP9ZQYp
3KwJLfQCTMBGzdJx5e5kMauYTHjwg7+d/4KJ8ZPo81vq9S82xj5cart3N5aXvdSl+uLAu2qt5Uaq
DYXagqAGuVjfErvcyUQ3QOrPMqlQc8yIHiEaMtKn0mPhVs9Yiu48n1EiM0DXVOymgHaRf5ga56++
RSkPk01ZMkSVPppi3ztoQxfOQN2NigL7f/uO2HFFznFx8Yaxs/emAiyZVXh+2DSRyBDHEmtSfHa5
LppJqxmTrNRRdE+sjApTGVbnQqVs0CXTxLnz/Up4dBbk8aj+VB4cBfIwTisPXgUkxeho+4HE5DM3
g7P3WDmSy6H/W3vHVtgmjYAQsORlWgUmDY+p7CFz1hm3o0MJgMq5+zSd6jdTd50zPwLyfzeyGQIQ
s4ThIbLad7YInrQMA4aJTnO3BcR74nrpCOCXYMUZOfh5nsrinMXPFNC3neVsoi7b8eF95Mz8wdqk
QnjkNNo+uoN10V+Ev567ZsMfohHYDS6sVHiPFdriDndy45eXNJTV2wj6xoiKq3Hu4Jah1jZXgEjA
XKBvgbDciB4UjHTzNyf8rb+043AMEH2irXgwoJhGrCh5E4Ok8MafY2fo92xDD0orlV+RUuzmL1wk
H29FaL4XTg0WwKb5ZCnAqCcE3NXVZwTgW0XN3xS/EZH/c5dpx8ps0jZnku2egXvlV2ahXnPzRY+u
Ivx4lulyHDNjn4rqg39lIurAv+qxrRxErNMhGrKHG8/ahUIyuHMyU1Od+RE9xOviEVg0cOC8p9zx
1i1bo35MknY6+gydmSx92N78TuHhqZfJVebNf+KY16TsuljJfB6mdtPO4DGwP0KSzR8DJ+1VOdCl
TYvpDK41yKaVAPykfYj1a3Xpb49jKgto2XSqO9jsvQyA04sNL371GTMl7IoLa6UxFVrG9kkAul2H
5fjEVNBjMvQ4LNXbMZJ3z61gDeMc2TX2hECs0bYMZqhDN+fSoz2N93jOjg1tCGrfb+hjZMgPZgam
3nrQWD/VMzqHJv09qG9t9gaedhXwt80M46m9jxlxU413s3lPuN5cEG2WNlkmUBloSeAtNbWWtevX
L0nN2CSaBPL11DM3jYNZBD/MXW9YIabiONh/B8yNdOwRPIjZzBxfaO7BdbsN1rIDW3H+j4Cob8pg
Vvpep7a9CvJ/bCz6Y+aU/hid3mDZxD5gbbKIWJ8edWwJe6T3lMoWtg1bVszXfjv5p4QVF7I5eGm7
0p+nnSl3wn7lM/VRuh2QjxTd794Xeh7WbsU65ku6tcJu41xaIIooxBrq5rffoN7YIEHGuNgNusGj
mMY/ElId8YXe6RMXcOIDjUF2yGDthk671ne8tzrMZhkf4BtzwUDrPEjxHg9cQrx6kGXUI03BFjEx
4ZNV6jWAYrxvP7qPtY+JB2opGhvWP/7XRK2kjU+izADFedQ/Ke0FmhmgXNKFSVkbgN5MqtrLmwDn
TTNF366fO8zt0s8sl2qybnqbt/NPPoCQ326KH1H9d8y0t3q24SdIfnkR/ajp24tDE0f8H0sRj7vS
mjyrN/aXgQ1c+fcgMveB9WzbtJmLbcA3bsALeU53WXyMF7hepHsMMMD6ftffOKyeGOw/5hRdBMS1
DOSvrZda0hrArdAgzMsemfmDbTLU5lq0pTESY+AaC9CtDvZ9Oqz0OtQfjes0xHgjZNGWj5DgdMVV
4gsoWCk50FP9jfWlHVjVPsjSJabjDfQz8UgSQmtvJd8/a4rLwR5Px5mqMEuXj+ksC10mRPs97oJR
tybDs7Bb59HiynAJlhDVp9zxR+HfO89Ys+p5Y6kzfUae9K/4kgL3gIpH1u3GYhXFZLJII/iI3JT/
blROpZ/da4IkyyTYpk9pG8daDAtaUYSPynlD1B7jZFoywep0wZGH3sP9ODSjw1IjJA2QXbLrmy+K
CNvnL6Xl8UxCvrC1rzsT6K4d72IrOLvZsEHx9kpw0l/ZMYic3U2RnbdZ8uIhvmVu9YQwH2p08mRC
9x8dB/UpXVtyBx2eQlthYEd1tvYvyQLAg4jCBWRbs+gzSrf8CQbVaDIcx10n6OkwMHYLhekWwJMu
u2J0smRPUY0p5VwyOc+O2jP9ny6XlHBrpqGxnUkFGD/saWIywYThIh4u8bp2mlNrNBdngOeGTZtG
abQs7y6hhZWGTxr8zlVlqZmZx/juL05OV30nOA95PApI1CAqc64IOr3CeaBjgSg0E+eQyr6OyEHn
3IZqZKvaVrVibjJEkWDyS9sRwfEyp0+xr9fEJz2rE6CNFVW7HY++JLIPXFhpheVKKqA4jgsIefxD
OBn8ZS9D39GRsg2jt2aeuV4eFrvVfK36RK7NwlgNljgWMdN6YOtewwEby2qMy9euqpPHfp7KjwWm
GQbkoqWnBouCYnr4NlI8Yhh7Fy3xSTrJc+gOXzogDAyHcGa7U4pHPjZvmbn6LSNBubGxKdyrDs+r
scNBOD76WUwYcWmlxMN50E7AywTKrnWri5213650mk1glnhk0ryi7mZT3vGCTVB2aBIEoDo1cNMN
YwZfU6OfdEkjuig7WcjFcz8FBNoKOgoCVwyEmw92MBzoW78C5vyg3MMhCQkb1cmU0oS2bFVvAkWz
MSdgi+FwrFxc0b/I4WiOCw5LAQXPHPiQUZwpxb7phA9VxZtjOIeC5rH+/SllCL9krA/8O0WsfUMB
/jA5ZPJW1H/aljxavnMxY/uplN2FwvzOBv1qkRtlTXzFay5c5anEa9lklt90rIepVQEQEeeAlTvW
wgRYJJwBDTDvaodfvWQAzRfP86yrcjS00L2BEl4XujTAGJsTwF+y4FgpH/daUCMYigTFi1Um67yM
b7yCyVsnsucmpWt9nSzMegeQWt14GgPztcf9gfuCWCrfBmSBjDOADIFqbk9M80XroZmZZE30IAan
74TS1nOtAH/lhnGH2PO3Vha6g7Y4UcthvFQl9PSnPTWsXd7jL5FX9Uvvx29+ncI3kCfa9n/yogZJ
1B/iaugxDVB3mfN/qDP8LgQFJGtoLqEAyNW2T7iD3WtneUoZRqkG61r0MB+A2AuO8OBxVg1Bl8V8
pdjz5FPOkqUbLyyoTK1r27mKKV83vYshjucA+Fx8zmmYvx9mVPwPOsBjUITXk4ulEugPkVHA69AR
lah6k9JbV+iL8gGHpsmnzcuqB8LQf02iq4j46vfQy5vZxQhjQDdqpS3A4370nmFpxgw1ppkLSC+q
wn8MWYVnQPx3BzTK2Pn0WSQuf+GNwb9jZnaXsas2HuNzgTODROgPkmn3QHjhybS9F93FqULCexnt
qzBFNF65zyVXK+2HkrGb9iobFhTqd0qeMUaJpUOpVXwUInwPfPUxm+qJUt9Wg1STijE0RGcEOzN8
m/r5uWu1DCbrH8OSVKisJY7Tvt0hX8cSx2biv7b822BSi4mWDmmK23Lmb6/GxFxtZhkR+2NMJgfe
qisOVlHdfE6KVltDzyl4RIv81MfjdAqN5DmvxT8/G3ZKaoxBOFFphfNvJuF98fpDkotdin0VLTF5
tHPzHjkTDuPizyzVG2D7s+gUIBEk/ka8H1smZAfX5NwbKz6bEeDMg5aoMSw40Uxz9epIo2vjN8Gj
xPyJ7SkfH6zFvQRMZy+0+vsSiBmdBE4tryEiNRpIW69J9vrfrSE4RSXGNYawENCjacqHIgVzPR8s
sz+1sf3JEP934HjNjTPiQdkoTGXTv7nKvfgWl7g0mRCakHbU0JNNWMbc5F5YO8aaronvHRMe4aSC
PDfDeVCZc026lgMDDjmPExWPR68RFVlIMDBfjOzJMa27i6vAw+SMBsI10kyz9f+2GYYmIrD/ykA9
9ZHABWewqNk3/WuMGguCZbsTnvsoHIDYXpuYNxQq4wmNgKC6ZN1A1Xy0c/UU4gJoBCxRD8uWXNBj
KuWFItfFEfNrUEZzR8Wc0lfsBP+U62bThiKl8WdyIoHJeJgFbzGkJMNeVqHvn2rIVgl1k5SkCasX
qkU8YtnA2qIe5yeC6IkOZ4p3I2sZ24GrcLVTDQ+yV77Ondy4w7Ie+9pG/IlxkKYNFu6aSfed5Goq
E2xyEWPAY6HBq/pDGizIVUm2OxseZO3ZfLpO/qL8erdcB8uSXr47vqY8cpM1kCGqy6fFti+U0Lcl
c02ui3lcbkMJDEg7TlC2sFZotRp5GnDZ7uqW4aE2uhc0gOB+9I9THXaY08osBxYWf2VOwdFiRn5A
v8kMku00dzao9hDUJBT5BCFngyVhFEuksDNJLSYnloOGiBNdYVKfdOsAVT9nLIfrQWtoeGBK0AuQ
PbcMsLCvfXaOSY1l0u4QZmGhoEYutpKGg/lvRXcE4wR4FVAYkSZEY3coZsHkYVjNu6AcQn9VL5G5
GgKVZbu8oav/ErX1jJy2+t0YPbBtD+Vfb8wTSUE6LNiWK6OiUSQE0xutH/i3MM/NCwNWy3TBrB7C
srGgcq0HDgUeipCYYVSTVNFIvLreyCo1Lc76MC8Ug9XVtnL7SW3DLO0Q1DbtfuwLZyfg4ryhIK8+
LN2yWSfuQtbUzdaGAsZGsgsiNbCAO4Dzv/tWwAhO67goqnFP4GljOhENQ1/NfyneiXNsh+O2Rf56
gMa2PERd7F/suP1uc++zd2motTOTMYMBlwYGnW5FkWSOJQJP35peHdX4l0oiBKJ/MKxHyH3QSIOS
RRtnmCdumHhq1ibQzEMYRCOagSWxP2UvrRZwqC+3qGeCqwgcBKymhR9TMIQM8olkWKsGZx+eaAzf
hoYcDV00tDeiYxxkDClmjJaFMgjBufnxOeXgtnHHUq19UKJrE3XobR5SAAFZROMEd+fXee55wsrU
fipolbLhx99A+3FHHecaumykUN/ExaYBhg0PgXyMEixc3BHR9USX3ohCb73UEg/keG0pZsI6z46p
2WCIJALcZuYk6dae4aAyHSP3WgsI4klIAcEKIip+aRL8nicfzYBjpGcUM+jCZR+yqQ3axxdtdphg
gcvZhKQ+SAzWXh3Za/Cw9cNQxd+YXtN1cQNGLUewO81YWF/2oKpfpRbXTNRoT0ZkMHGCbslhfBFn
4tzviJUCa0A/4dHopC9XlRc73+6SS8Q97IGw1unKm7I5RHWA/A64xaoooOmzZ/V4luSW+8rHX9hf
iPjlkqqnKsQYCb+P4AV3tWA91o4NFGtkwszoksfSFSllnCKu0bjYUJ+FLf/UWT38YkUz5rqk7b4P
csFiKgU2cWJpKW066suR8KUafJUfqHwi8qTLJOLtgtBBN5uGGnG924F/jIfm3Uav9ZS7jd0DcO+W
X85sTZtieFzMG/07yjjCzUAkdDgbzWPwxwCjZgOo7Fejgwd8zvfbOaZinFiV9lNa+fRBSiA81AH8
tyCMeHa8qQ3pMTQ1bYMhYUeyEAY8ZNEXch7OfjUSEGzpGF1CWluvBVf1YXbz9Je3zNMfGzb7X5nH
PK8xVn1Qdjrm+AxsQ+1sYrBospJDO5T5IU2SaV97brGxkhFNuBG2H1lNgbJxkBxlI8f6pEmSa9TS
EWzY4uDHeN15meMMjWiZzu4vy4862KoTtOpRF13MOk1+mYbVnUoWNhSIZblUSe6TLMNxqoP2rw1q
V0yqwq1tiMuRkTZfzw1RRyUntJ8bj5765Ak5PMokjoddnvpVsYqqFor01Jg0Q/jO/4zSSsJ1KAJ8
lSZglts2HuWzYTXBd9mm6m7O3T60F8rnS0yF3u42ocqhzsdGWq7NejBBX9RpD/zGpPDAsf7STki2
yJk0yhAnFKZp+0bee2Y/bFSNrU05eux7LDPYpP8awzj/6bs+BIpt2UDzMuwQ6bBsSjVUiAkZ4fQi
y9sRtqYrfl/Oo9UK2iF4PnGq6CnluAt0Br/508ThuJ+dxWJmraIlmXjRKbcskzqSNeEmxIDXKm+n
4RzHBdqDWeptYZjdcFPUyJRB5Ys9DXC44FXAvVUZ3fs5ZUzdj4TJWTBFRjEKzu6xjxa+AX3jLXI6
xXScrtPYM/fTFN26A3aw8wTNObevKyYEGIDt+8m7FpAftkMxMXvkWTjCehhrlVnf/MUthHZzmaNE
VngKJbhnUXTRHP1BFruxs6nZcDJbj6Pvkh37X2hlOwbVG5cxj9plgEX9pIDBLTcyej0ZJQfLdEc6
JZFfM39aVaef98B4HoV2BV/YN2RxKlOVcEzIHSrfLcwLNHZbI+Y9sMBIbo47p18p9wUidzFU77Wn
hr3ZJMNRSB0/cfl9NMfko3NFSZ/QZ5Z+icurQSShdmYnnDdFPB/oESSPVbeIS2K183Pa2NR/Fo62
m4XqBVSBqrVekc7RYFQFHJ3eG+/Aq9MTlNf5CAgyBls9GTRPEbD7zrBcbenF1F0U+ZV0aJ5auKDS
uXOti1jA+Bid4++ydA6eZGmkF7tsrZ1Nm39t83ytMF1imHdBJRklJDu+GaEpDTAwlz3C0Mi1WzyE
UeqRIIX0T1VuHLLcYc67Zu50MJAWTQscux9yEMbcJfUqLds1UfewvqHIuOzIWV11OMTk9Gd/+EE6
VRIO5//Bzf2tlbhq66sKJHUSCwVRlia9BPBBQ4N+muV7qEkyGIWxFSU4vuHDJ80o2DfYJNLfm5dT
22N+U7YIsCgW9Ov/sXQey5Hr2hL9IkbQE5yqvJWq5DVhSK1uegOC/uvfwrlvdOOeVquLLBDc2Dtz
ZTfSLEC4B4FIQabPOOLtE8+DeOzyZl1cl6AMEhoQCHkQMyYngf1utXtlWuT4RP43cet0+xqICCKD
lytsmHRUQECli6Ekrw1VgwzzYSsduuItX/5plMF0UXls0REU853Ct9wGYoi3RLOjb9d/EGnJ1OKb
9QdqR2/vDS1OIh6k1egt9gePrL827TA9GHIyr/WYqm1CTvR6tF1BNiaSM6eumVQE5NMhxRiQ8sxZ
0f4kucpfcnuIPyNF/psXY3cWWeKwZVjhKWlT+eZ7yBuNzIYdR8sOcIxt7HOcv6uQ0S8G4dkD6aNb
WizP6dkcguHUBa3AZsRmtbesGZ4XHUDG/32ebvrANeBWi7p6RmCFSqiqqVibYtilvf+pQcNIT3Yx
Q9KUrGOnEVc/6D5mytiHBQZM7bZ46V3wS1N9C6tg72stn2N8D61PzyzlRVNPbnoNsz7ZJJn7aUb5
Vy3BzFh99SEs8HwI1l6MBfpS3tHszwooKuaZfv698PL3TgZfENKPyq0unZU+kq/+VnFObvnf0ef9
7eXd2rLHZ75V/lJNvgwZRX1angIHkWA05E+V7e+51CPnd4ayCWOrVO2WwSTsIGx2kxs/lRlvbuFK
rOv9qwozTmwzuKEkiV7zmTCMFvZ8Fk9vbp38+IV4sZbuRwOqrSXZdYODGDPAVdYfkNA8+mN1rxgD
A2iCE5m/LmZ81o2SKIa0jtoMNcMtWsKPQo0XeN/nRUYs5unB7+VVm8Vrt9Ii936LGImU3SF+z+P2
qDMIWtgXmHUJV4DC5rftc5XJaxzVZ6HEeY4ijLAKdz8JMWENuwrd8YMdUFx4ZBB3yWG2EbXza9Bk
rTuLQQcpntGQ7NMYVx06jFVm0hU25mfpNX9zr36hmMCgFE5no3Judtsw148u+i5NcflksV/gVe4h
T3QnnzyLWckLY8h91Le/SkDtG/LmmEY2NGzcNxA6S3KRexreU+ah/Wz6C4/lI8Kl74mNKGlM3inJ
nU0rZtyb/GRDfeobwTPl8gIJl73G6heZfS+UcbA69+DZC4o88gjc7BnKz24aiWTt/RGRT/9sgiHo
XGzoGplJrixQSujcM5gHhRrR6MPHsgmORKzcoplmDNwmfO482AmNLcvGfE3OOaig6WZm8R/P1jZJ
+dE18SHMur3VAf+uBfa8Cthfy/ObNpxOPT956shi9LroUXn+ypAZahixbWVynGrLhCMMwyL1XpPa
Adg9vMPWIS17uAAvhG7sP9aO/YxqGroiPXJ2nJzGfXETpL3o/BOvovpEHaqHwA4mDFCm5iog7orZ
85OTZG9dNX5lOnqsjm9TmXyNXffo+MEnVqFj22IwrK3XLu+3hu0dgWRSLDYvmSwvDVHmvPWIo+w3
+mLYVHY9wQoIAH/QyG/iNtuJGD+2aVw6VPljPN6W2tk4dbsTqBEnp99HnXVtW4+zw0B3sQTlt5pt
/3OSxZ2l955TKMHv49EkrcP2dwvHpbj1LmNa7MQ8H5IhfDQjRsfx+BT589NYA5ni5127JPcG9QXk
eAOliDtxlcTgwTbmJa7cv8LOXuaQxOQxcZ4KZNG8SZEJVHyIjFw8d4bUpPPZTOnuZWUwmEdprm8C
20uxlnXybKExBXrpbHT2rmUC20vKXxN/U4CLyK+/5JBQ7/efbW39Q6bxz5Udd3l+JMkIsVpNT6kE
3Qwj03kWDcfKSscjZiYjKWPf28TSkVFbtSxbKd8Z3D12acO7x93Y1fiDt2bLq0Q9cDvH54xn/CDL
6mfhhta5uUvb4L9PNVglkfPko/ksefxciL/yAN8//eCgNr56A8sdOaUDsT1M67eJP++7gIOwVZHh
Y9mvbWBhzQD+XS0/KVrDB9y3m1mYuIGDjpeEdWWyiv4v/8sKHJFLaxCGQ/ZJUDybOuhSyZ3vjwQn
8mXwudxqArjv70q7JRwEG0jdk1zhuIGAmwCFuDPxuaDgag5DC33LRyhDhIZgGsPiWC9qfouy1LpZ
7SjwM9J/0EDtonkUTrCbm2l4jYr6PbWtN7sycVVhR2iRK1oNjxIwCH9Ob7kWMAiJSl0U4txVDOgi
RWN2LPsPgW5PBXbl7J26rH9dfw5ui0CBwIHQJurYkrdEmerFNmg4bdwo8idEF+n4tyTea8s/WaKf
QbuROCHWa5+zTtXG40vN9AWicgb5s5W2fy67oN6MtQNvQprLhmDKhpii2doHYrYPARlPtEGYKIYt
Os/UFXIvU0fuarexd34bQ+1RXnCglxLvSaGO9zMKhF0cBT66QY95r5lnB2K3ym3m+/ptP+ZoDWuG
QOiw32Khxl2XUu5PvSwhwkykrCvb3wSMgJ+TNlSrMMxzPZUqt3baRbs5d5HcZLLVmeF/hM+YwM09
/FDAWna6I/jshsawyfouYy9Of6lDsdMlQ/ZieaQkPEjcAUDAHDTXLRXal9nSzDI82a+DwKH69pkY
pwFhc5xtB8JCXFE6awYGMZr1KrbflV9AhuI9sbMDfeNmvi054JrLrcGAG2HMq0Sr3VRBLmLcjMER
IzrZirHNQWYqjfbUlXAFVnkbgcSPwqTw9qkh3P1c4GnubKGOU46bYYwWe9sLW3Ocje44u3nxAi+p
RYXfonAKxtZ6c6BUEWWO0Y5ZXUC7tclfMy7PxH6URNOD2b8ThGzzPlWu1LnZvZPjm9w3jbuq5n3G
3JPnRc6XNOppA4bwz2lTN39QYiwkZDEtxTFQLQLTg7EPu+g/0RsYK5V99iPijYw5kzxEfn5Edojw
n1g+H+Rqe2+T98xYrtioWCJfs5h2HsGuFJqrZr4g9H/QrcIyoJXMmD5+9qtpbWD6aXsyulGKJIDb
DHvFB+b/BQ562mnT1U9Th+fe3ws4OqX3ZpHfPdEV78p3NyUw80QiYhZxoHNJKyQQORvBpxH6XP5R
8/Pi/hm5dp/8OCIhVnAdNiY+zRHDpEEqK/9M5u9LAiMkH4HPSFhSD720I9iQu9T7P2FykxYxQheO
67jNee8T8E1esCF//RSRzH//wVveW26P5PbaC9De5J27XJhvNK2JezqG8sORCY2lP/q65wX5F71/
btdsQZL7L39d8ter8ln3h930icm2/n1cWGtbu6lzH/RFVGlxlXS+hR1u2zgHKeFtuYn8WgQQ+gqZ
rPrdk6XCAz7oAzHuyHPeSvMfNy1sGvDzd1R3DzWGyVqd+ZsA6lbp6G+5RkGQIRes14IJ8x/Vg29c
uIjSQH04xGur15fELee7aTn4yHrQiyJND/yc7zxyV7iX/GGotYm4CGDKz8gxuGwsozGNVpMopflZ
f9MsL26dBw7MsGjO9rtJ0gSxPlhzWtjCytRahST/4Yyx5sdKCn3+xyTdSE9D3KZdsYRYEKD0+G5g
96/42tT0d04wNKB917+CW5vmPxklSF9QK1PV0LBhTyFxK0OO+GgsfMaeR4ef8/f6w1C2WcvnQkSp
Kch9AXhkvaKkcImhJP3ZJBqVCEN7RK9khnu+Yv2VsUHv9DdYYhnzEbOG7BELHFT+QhbzyEWQ5ReA
4Jx7EmoNzsxtE2Ku4ZeQOfW/O+on84f+mt0ZznAAUsH8x32ukhlloEc5co0E27OxTKxM6Ik4jlIe
cZYIn5urZLPSzef1/xavHfyJ2Lz4I75NVhhLSN9dvhv9j3KxrC5+kmeLpZFbPl8DVlJ/AqUCEIS/
hYtj6N8WGxnElioTISEis/7NmMozT9v//zqsDA+tHdJFvmG+OOp1z6Nitf+yKL854HBV/djlJf0U
ajl6S3O20ftK37tHfTtaUKxewztG7hoxXPSuJCh+iFzkv2RT/gqdeje4HO/mHz55PNDq4a+pVuz9
4Z0BIMezuxc5u/+tOn1r9fPBRXP5lf3FD5mR2OgLjy0LwSG2IcIJSWG1BrnR638xT7kRaCby1q3s
37jdz1Urbwa90L3LvjgPRLUaRrSerQgtNodDcvn6n35ZcMt43T8mmodKhbvCqA965zAbnE86mxHB
jsVAEGpIe9TzIf2DZtZ9c1LeYord8IebIA3RbywQZPtzkeKNlvKpLxKeZaasfc0MvTo3Xf8exVTW
bGhhZ5AehJREEA2ZxWonG+MrSLvb3IRvYaBObdRt3C58XVx5qiLjahDKmy3jv4k1sFQl3rU6vAvF
Ajedbt9yu5e+XyuSVJAq069Sw1V1E0HQ/XePuIdxP4m/bfMdVfaHZzCRHeo37D1/VBgS/up0a73M
rWWk4TkTvZPviWbctIqzPldseR0WtPIc+/bT4DRXAyMEIWkXh8Pa2CxPrRs+5dLeqMGF5G0+Tqq5
RZxPH0iWPBEGukGhjBeMYfJ/K4DMAdcZj/r+2UQX1wQQybZ/rV2GlWAEdlA4At14xRQT1es09f2H
eFhKRv1M8cjPYQQOasMg406SqEev4lukzmOcBD+pUF+Y1zYN+wd+uUscoz92Qas8qBK/Hz26e+Im
dGSbo8PkzSoy9DDl2S4KwkbU1sTxwdPJ3GGJHBfNNN/UCLTYU/6O7NadlyU7M3E0ygWpnApegi4m
F4rFYtXNmfnW45CJo2q9DYnKTNJwRjm1OvWypg0SMmfm2y/HcItVEvMziN1G7JwSeyvgrJzsAhrZ
b6FyDqVg/NOFManOsGMi+yUKEVLJnMMIKi1eHslTkztMHJv2JWqBQLoFxNHAL2piYz1u5PwcKuNv
hllpTXg3+7XUTcuEzGlqyDSbTs3U7uYMvXLliu+oIA92HMs/Br4h/WMzGR7UYJvUkDSZy63i/NeB
HolH+wpZZ98JBH9zYd4yag1aC8a6nY0zkHqCpJz3CoKJNNyXTKGbHhmoMYY08bmhTTpYA0ofb/4I
iG3+78r9YZ015hNC7V2nn08Zn2NyTLHgDmv9z0cWYHLwV7LIXoMUSeisXqwkg/TL6kh9hr1Z9hgh
Du6l8UtMFskOaFt758MZom3dqwPYMwxvBKCarY9NCNeH5AUHkFdBdHS88mUWxntUlptE6I8RHmds
W0CLkp0Xyd2kKAgiHjd9QbltPLpddrWCeIfw7Row5fRCGJ9B9bRk9R6j1MURwXXxpoMH4VH04sz5
6akRtQbSfKnEOJrwfAOyRhOO3k3sbUzGOUvS7Pum2he+8+0Wxisqg19pemsGc/ose2RKt/fz/uL6
bwu8uxiLQOUzbYO24Q3+dirSbTMVJXa0fmU7oLvr5dAE7T/K3U1Dsdh2iFMV4OxGR1Ww1qOOOk1U
Fz2ZWf33hScjmIdU7msG4eDBvJ8xrI72QO5SQ+vZ69LP0UZuDLOQjqO5NqizC8E7fFD4o2nj//gG
2wUKQiuD7xdiX4TS7JoDk7PR3nmmeQUVQ7MuMk9T6TNBgvCdDM3JDjlOBjozDXmg/uyCujAajVVf
Cc4hhLsBNTyD+6RPMiCMsh5rFAMPplrWrjvfvBA1WSxHhCFBBldBNi+lQeetdEldJkaSpuFs9E+V
m+ybNrzaecPmQutMomuHdDJgZ8RQkIT0Gr0pfKSFtZ9oTIYkkBAP1HzUPgBRXHi73O2QK0BETWjm
DmW8CQznqTYQ77ByvBTxnVI7eqfg+6arN2efTVW8pBbtSpU/ekVNvIRTkOsqnP985+2qN+t9kS5M
4blPPeFJM3rjpkA/eymqDo2//Joy5iGLh47QCz+xhdGFxEw2lPe4v7WhRUcKJnk2A/Uv3YNw1aHA
OVkNctU2d5VB1eSfd/qP0rDXhWoOQryQL4yT60Gxe9bz09xiAkVz55vy2iQZmthmp1dJa3qMObIT
CLmZSkKFX/rLiKCLSVOd9XIxCL3peHwMMK0CJ1BW++9LyTfhYI/3k40p8JEF/Zm4bmx9JArwuA0d
s4cxRJT8T2XGY1GPz2omPsx/DaJmq29jTbhFv3BqcDu80DmWTs8jtjPeFHjP66Vg0k7EEXrzwTcf
M97UjRUfXf9S1v21IdhB0hJyOnolmvMTMhAoWtIQ+Ihm1r6jztv0tQnFAGyOheI9Sop15dP9GboL
3fBz0IynqLniHj1FDD+ddjzrHDnq2RlxDG1zwXnKM9TGTJivdRceuKsArVkE6caYQB6wWaULzC4y
px5MmyEWL4s47K6CLa6R8DRidNcNnSvkC21xLxMBMKb8airEvZqqGS3PGoKZssfaqj5bVnlkGP5p
D8uTWMZ7jI5majStx/opKZKi2Tsy1TrxXlvlWY9epoeXEZK9k6OXu+jU7dksLoT3nmNlXxMb3ywj
lLQxeEnxFtIDDOLFXLLYGvmcddMHWM73oTM/aAKhYkAbYrzNMZnrM9oaiHMeG6oBzmtEV+WE3dPQ
lddIPw7MgDZ1kd+q6e7ljAKVfHAa8pUyD+6DeCBmhC42Jpcy2eBlRzHyN+s502KZWnpxmyesNFIv
56EUr2qg8YTRMkH1igKWdlCIxUoyX81IUfOiaBMjb3XnOkUOD00D2aK+8S31CQ1qiD82vRZWWx5l
TNy/uwQgtZMAe3Wv4VBtfDK4hxGMjGE+k827U42O3V6ovPGURuOxTdy3Gr7oPLjQge+BbYOcq7d9
cXfgAIYQU2w69SUsXHIdX6DtPqU4y0Lb2NZhtUX5QSecDNQ0gIChTyW45fl6IrwTcDyfB8em65Zy
jP5m1R2qrk0e9GOTgDiYsvmaNzCyeGlG1dtkv8Mg49hxWDoSyuZlR07VS98ZW3NCP1ha5DKiKOS6
daVhUHf1vD1bggCm/8aywTcCpIdocnaKIa7LLlCGDOrKC+/Uddf+CNI3IMUB0sJXz0dMlp+mxDHD
Y1RRGhR2uNdXYnrRwzi/xbm3k8h+kAVSp8D/8+u97dBqiZw975H/yH2ksN+9aTlmQ4nO2zoOgKip
yceLFmPp+zxSy1hdvhlYdiGCogem18RXlWhy8DClwbbg8rG40evkN9Y2TUrmFRJhBQ7SieqU9Vhx
zaxe0MmH/27ukOwaUCc1EnuP4wYmRXMdLz+lDL/ATAhUYQzicajW7ksaWNusrD8alAA9Uh+b3Q59
CIFoJGs08FsX5LLie84ldWKi0I1176xoxXuYnvRRv49t8jPsxFrrzaZgz821NXemqLehyQjaq1aN
B8s3c4pMCMcosyw2y2SKbw7KDkqI8ZXJoXb4PuhvxyGD1R4vceY++EDFazRaqRRPfoSRgzzuwp90
aB6BBjmmWGT+iJ9Lpv64XqCimCjIi8X8E1T+FtuCAOrE+K8yfGIqRm1+LHQ0RrXjZEOersNU2oio
ZAkQerUZMtCa3SeG8QYN/FdN1b/MrVLyP3y1A36+mZeCR4tmexby6IaQ7cRhBJ9VOMXfvgNtKYoS
dvf45Lj+X5L6OFKaAg2F3BgV6FXOaakYfviW7nECKWgoOdzGLs62qaBDZlmKLpRTH5AVXvAjbwRW
PzgrBnI4oEyJjQBrnBRNRZwcYfwbV0gmUu4SWIdDYZQ/rg+rQnjRPlBMvTmvzzuQQgjWo8eQcKO1
HdY/csGj7hJWAfXCpJ3c3YtwfIwgxW+kHjlJ706G+T4oxlOekV/uGWlEGDkqoiLmgKOCPa7mdy/O
zjn+IFCENCq9udnRff+E/fc2mq3LtmVKXibzbz6MN2MMkPuoF3LfQeSAombwFexxO65rZb7KCBFj
OxSn0cgJv0gvvmu+6O2UycJn1ccbS7pbtJbcjOHk5PE7pq5jQwZxEJeXbgQI0zFptlKSqev202nV
J5P6XZrle2X1/qpgtNj4HUEVFMjUGtFJc9ICjkFuS0lbV7dGRitb2hArmYDXikPU0DlXHJFQhhYL
clF4WlI2f/xYyJch+kX7JpcHOt3MNCzqinTrWzkx6WI/iPhqV/7noF0+NVLYBwkXem161oAlA7ZI
YRMIoFV6obMZRA7DjgOmHfUCKVe7wHnwAKzG1dXHejFEAzwvMfqrlpNRIoFT9XwfrgcRkXrSKO3P
NDWRlPsh43LlPy9QrnOrY9uwyLAPvf4sEwFTJwSS6KyKOXixcVdbo/hXEQ3bhT2pj96fpl8Oxmxf
PVRImRV/eHZxz4uwAkPi/CkSyDmtKS9OlGw8znTuKNbA3N8SqShRpsqFzlb8wjJQZytffkTEMTtv
Q7SAmSSxN6hO1MArOyzfPGEQ4QrprsgJlEQ6zCGbxldq/jNNXJHoQ7iI+K9JDtIY9nIFVuLeML9S
Kcx0MAGhzxIkdeadDNnPxXOmfVKRfpeO3o9jTtskpq9Jn3xYywYAvaQwZi6g1labi4dRuXeBYGS9
TAFzvfjEGgXBZt+Y5gBZTpuT2Ul2EXrj58oECjQ03Z/UlmKXcMBdAtrwHZO4AO4XLXM5GVvQMJtw
ksNp8Y21biEw71+Nmvlid941rNRxLJdL387PLju7F8pH0aB7GDggIVFcJS0a3BCixWjWz2Ms9GtR
eZi4csLZvfSrD/sv+LN7F6CJwcsVVhB82iG/9q598mBz0WEkmS9VX16OxbEn/4EQqJ4wVqG6X7sj
3o0jVsG7PrSCXRdm+xiDZ5qWgJvARXexI9aOBY5ggackjNcOjwJKiKTedVpMPhH78KCqFniCUOeK
6rnHjBzW/tWkr4rK9phH6Sljv6sFYaphNL5HZLcWfXdq2/Jf7WHCzWizUyJbj2PN8JJqusma17Ll
qRpxuzfM1Oa63kd0mjckSWYkdU5AWHi45nQm1iltn6rCwyyOOdhPvvOmuKV8qTS8OYJZOJC8sWOu
ZU7vbgDKN+Yh5QVLyUWYuu/GUH+IYVva5DwygzjXNiM9J/k1KGCzIr/YE259DqNmwfsNOdGRUSaJ
xU1PqeoqwMWWIk/B7xw0J9OzPxW3CLOimytkDzYcZ3dBi05Uo767Q1X8dm78N3H8t5SSiYpB8pYy
Snb9xkgCTjAM5aru0Rq6F+zJQOV6DHHzi50Xj2ntX2IfpySFr6w8YpzcF81AnbLgTV+BRyvbAiPm
SJzpEPc0BhYtFy1yd0dix8mH/MVBf43HgHovOqVe+61LmNgvjg3wzBL1gFP66ODyvS4u+adxOu/w
dmzKPtokjb3Sh2P9XES6u4MuMKn9PXEfGxegspX2qwlzIJ+nOJFndhoScXERWWvdL+Y9A7T5MJSA
SJBfqIl4ZJNU1pwJlOgSa5Xb7KEzj7lfwY1lI0h6zkucGRYcDbil7kZiw3ZnXqySD10iO4aLbdrn
VTejRC+QLmB6gn6sP4c9AoDrPLR6pHM2Ppgshm+6xlfZ1THe6pi4PfyD+xKklXZUiKq8SOhJp7H2
76YsKg7HEnjl9Ej1IsaR3hEqdtv5zagtsBi9AIc6Uzd6cb2JRmcL3X1lg572Sndf0c6xOcQuuRx/
Q07hI7SseeT9ImS67xOK/6bbmO1v0kvoXz1z5XAfpeHBcsctcIpCIJ8bHYzGPseNRpmcP92VtJrj
LECSd++6wqV4h82lq6oEfl5+s8b404+crcN/r+BfOlG3WjigjSZnVsYkvgFvqspidjJ8H/o8GBdi
42bDobLNTTXKz9DGaMZJpQvnx7qH7cFvb72Ksh2N9DKgznFWVtj8uilUO32OagV1me5DpBSrBS4D
lnv8O4n01oVfusa0Kc8kBgP67uAo3jEa8RNcCWeriRMqk9h7gH8mbtH11vIcTuY//oyoAJvFNsgG
aLIDBMVk5yh8iE0ROBYeYJBT1F52l26a2luX/EP6N7LJHGd29IGWQGYy6bM4tZTsOkNTXpUZsq6G
R0Q45SpVqEs0OSOyI4bZUxXg9nDfQpLOHgzNUBULsNCa8k4YOH8b4rWQ6zWOu60Wa98Z6jzH4zqP
MclzOuOsku6XqWFqrI3GIjlMXXqhz/mChwjeofrvVK6PbJjArzPHpbjhXd5k/O3FuXrmcCZWZA0L
4kq7/8vP8AVwVmyt9wXuRRCAWrXyrV7X5XS3WdptLdDfmAc1T/R3vJuVR089lBH6WqbVrP3E2mX2
lD/AQ7oq7BPBMFy9ATRCggo2oU80ouzWK4qZ/IMJ6BKIBYWxyUZOcdITN2WBIShD5gDMEUoKmL76
8TLn3AjvzZvSHUazQ2EHN/qiFMWpf8+6/AJ67xU40MaT5VsHmLBM1EEBENP7yBAVezh4v2WtbmZe
PfMs8VKPiAEbjW1myj/wvX58m+eCy4LvsuJFu+bPVogtNhUCcwC3CB3/jqmzUco7ZmgdOPcGHSaa
jgsiUEVRXPTk9xA3feSRoLnfIRCKXRrSeMP1rjIg0N323n8JqP19ETxZLSsrM51HrKM043gAdUdm
sZtdx84Q+8a5TtxH+ipUAmrvluNn1w2fY9qfeal+6A6NwR1UrtoUFLeuHx6dYDyhP/iXFKx8y8hP
lQcTBCTtdlGZT9BnvmoXbPNcey/wp5aB9zedGnSObfknsZmBewlZ6tHSAyZ17XTDfBh3nLxFwuBA
D0ZUpulv39NBC022KAJf0DiRLcCuWFOxFHyTC5uvWZAZCYWPmNeNqlg6QLN+AuoizMX4P+uN1bvr
1qr/YlHjmQS+O6j0LJzyjDwpoxxkBMdph3NZNIH9CNTfzKWccbW+EuQcNqa4H9a959N8AlFbvcdm
gzeX0Qdt44FvKVBk2AQiXFVKm2oGEl9TaookGLYWJ17Bi87L0l1UhoeWq7LYFfyqPQUWoB9XAGaO
AGSxekYFNbFy2kuRZn8SH2N+MNi/mEh2MVuj3dN/HOMfdAP7MXcuFOUrvgKGLERJsHUbsvlQqkfs
iI2DyruYBhrc0dZ3uy0N+YO+bSEq44cqsram5f4dqpCCwHOJXsIb6Q5PDNcedZtLv/ZyDp8VO2+q
ok1UoA7wGUylOHpMPr2+D+aIma7zyLlxEbI2vmasFNtQzvcwqU9F42HqplcadzsvD58s7SEVKfRY
pz8njgI0PPuUjdVlNHt4esYucQZUNe6qtOpojRCVw2e2rJqKadI4EM4A5RdAY2R674bbfusufZ4G
nHWtlV1OF5EQlDs62Z9WpljyIBCxUdZR++OX5QvB88HD0oGet8fNbImPnIagEyF5C9DpMmKAr8Vn
H4xh1cnsj37LGr33ybpfI7N4WCp8kTynenzgDO6u7wMEKQOgoQ4ZXEj4r6NfMNNyMgfjIyMaLEjy
M/UjUE9wv1bi03yGGjhKwF0EHO50DkfVIKKkejRp2xUcayYrOroTigBer5Y+B9Bdx2sT4B+A7/YD
QZvuMk1L1dn7YPZpEQzA6jp7xHBOwZ1WHiBsRgVS5Bunl/8CBDK8Je+4ejb647nRjFzKQNsFGHol
6+rQz+mvUaPb4jWpZP49OHTDrIm7Yrfmh6H8ayyWU9E29P6QkebiKnn66UIw8HVsd9dggdAdDo/u
RkGAwYMarU+TE39GIwghz4mMN0a+1W1KEK3gvFgnEzjdJgEopoBT22TnbmuBG8vKJIFB01Zl4zOm
sU/dTHQa29DvgM41j6ZhPsVVsK1bSZmBbkfpbt2Yr8ci3IXOeLfw1mfd/C267E9YD9963gZR4+bP
41EEwzNYtUOGl7sOix3OrwnAR7NHe62l6YAwQowWYlMvUNESXqdhf3Ky/KTGYovTJ4V5iO9WHFqz
fUc8tifgDqOmTfKP0xq3quqesta7680n5LXCE3EanHBTdAJSuUnMUcE5MXenf5xIX4LShhrHIJEd
Uz+TPptLEJuP7thg+69AaxS2n66NZT7K7ntxAOtN95FQXG4u9bVvv46C3Sn7zmLADsnIPNKQIaZL
5BrsgJava40RXLEJDRVS8dzcrEBHmYwJcgtnQrOINwYf2Eka9k3fAbvrDqOanvUqkFp812Btodz3
XvPwHgTxIWM7yep/avBfSLjcgIZjCB5Gm4VywY+yg2rLJzcs3qVZBetOhPd5GY5d1zzOJEBypBrp
ps6XKW0P02BbnELCtRNRu5KDND+QAX1tVf1hWX+EWi7JWHwu9DQqsFI5E3FbgDy3PpoFG4QfH6ua
k1EUfOIqBiVdUYL5jov6wyKVtYeNqSfQ1CoRdmG/mPYYSJgNVxfg/69DPuznHt0e44BIzrexEeeo
GW6oBBaCC9QyHvoh9NbgxR7anvIpKNEaWfU1m/NLEgOBbX9sXhayvUexj5xuMC81ERuRSDeFtE5+
Hz3Prbeb/IgDk9oMkbcbzfGJk8SBm4lJpH9y7OldtvluaEgDt4t9g/ne88ZP4S0bXKlPtjn9c2bz
5mKibhbqF9eJ/xEFVyGHIInRDa/TyLStjcjZDNdxFpz4NCOh2agdZhY70giR0jtHNKM6dzdg/4nZ
CcNq+jYtWaFnrz8lY8XOHN+VafzNJza3oUjOHfKdBvPCw0w/Czn9tbLZbeiKvZpZec469eiBRcAY
AicOZIVwrKPJTasaBGNDei0CeYmWetsW4j4nzgtiO2QU8+9cF7c4hpAYyUObhVR17l889nAWXI5O
bmVtiHWkvPWcS9jVR3Slt9ibXzMH7xn1YthDtXKat9mFLcdhHy2Sq7KJeIE02WjBVYv2iOgmmr98
CQ6CnNwwjpU9nL0ypBug4vvc5zqrQ5WPKvftY9GTk6BQqLUUll7dvii01GVE6ngQ/Bf9cZER4YOo
QHo3fxOZAaFsmdeBkZSrWkynYCYHbinR7+pfwM56qv1SkwbkmZbuzN+S+2ZGGCw8hHPH1Bz3sk1J
biiiTWb0UD+RDajpUUQdpJgOeRwYTmnDZcS2PGK1n9J13Traox6+evb0ncf9yzL316BN3/pePZWO
eAIWHT407nyuxvY6aTdHAnc8KXZjImEk0i+ucmiNY/KF19amvxKxu6TvIp3uTSf+j6az2I4dWdbw
Cx2tJYapi8EucBknWkYxZgqf/n7p3XfSu10uCxIjI374qetuGQuVPs5gVZuRTVaUXl1WGfD7EbeB
WpaU9FJ2mDz138txWsc5CFlErEWRHOx8JgsJn62eT2mIdZeyfPe9dxsdKcuu10Rrm2pGYtzUNWWV
UG6x6diMlGwXejE/MLiwGwG8BThoZLilHJdKlTB2bfCF0VYby4OhzXsjJ4OgdWLdR6m1yqegwpy2
23D4WHujs2LwDHeVbh3FYEZHVrdXzyihto+c1bThFCFqrEXtAfLz0mj0fQu2LNXUgTzMCEeK6MGY
mVGq4aDEL9Tsgi2gBMWehW8dixg+JxcfbNDVvXhs3eDml+JsCXsfJd4TZ7HobBfpjDBhvXZC99GA
UQhL/dB30dfUyq95cFyAFv5jaUCxM61Pe8S3wtW+qY0eUgRmaZ7kfo7DQzE4yJMiwqKWVAnC4aEJ
UYtNDLjhDq5sEM2bNznPe2vKuuUsBWZnvnhAGWZt6sYO+YZ6M5fu1mBj6mZQ4z3iSTmCOzXLfGcd
fXAzc5Uk66adXvIxfRrsDM/Nad7bobYIkQ6/FWT9FrMk24/gp4EWs72JLBFQ+EDsCFXh75EImb2O
uAoQYGzN71Pp/aQ5SsqxrX+3SF44tXcKNPskWdmCDNXFMH0D2X2tCjApNYAzpAigIvT49lILA9sS
PotZ3Admsk9zC6vNoT4XDSbKjSaf06Tbt2CT1ETtHOeQZM6vrNGgj5wYKcu0g0zg7MUE0B/CO+xg
FMgLBpndq1M7dlxBQsClQFdRp8CMNjpTfqttXWA9ZescJjfYmAJgSqt3C6OytiUiPsbAqoOAwTaV
M+E21OwFnLd9R/qpjPJnr8TP0DYoDwE6k648yt5T3l3drU6r59yqUOudHlOrv6RBfkTBRYKyzAJI
eIa+mxB7hroLm1oD65fnr7nnrjshbmEKgMXtHiM5FVsF+BjN/CgYlned6/4M0fwVyuJc+cbWMeRt
YCFwQ3Quhb6COPrsd8PBDbSbKDz80YajcBzMZqwPP83ASkA6bhEQiLyNcCU2Cu6TDstTKY8dMYvG
o4jKjAQBH9XPo+49a4aHWHLxHcXltofHaffjisVlIZg6EwqPZILd35Fh08h4b2R4ESL6sizqfgJj
66LCaKNBDqzLWVRNAh4JzFMRU9o1kVICFRMpBHrJuWRguR5j/bdzo2WpOThBm+h5VBrSK4mGakJT
f1pd56DKapyp76JzktsLezBsIgn7VnocN4Ia6zbofIWdGKjqWk+lG6yyjMwLFBkwQCZqPOUlqWwK
QKxQMb5x7oTUfWyI86T79iIwrQ28wt00KXJuqHOQRCwHD9BjGXsv1B7wV0lhHFnyuZHutolIzIZx
BRrVP4t2MMGVOutJtGgHDzUlCvexnwJy6qJHILJDkbs8wh+dVxapmLYbgeMY69HQwU6OL1Of32Yz
CO560ODCxH5EDQaj0XaamV4IGn9kkO/HOn33DASY9QAqm3HKi+TYl2TG/OkkQipXc3MpNG/lt8Nx
NJ035J13bd1cLJfTS+cgbJB9DKHWkfW3HkEzMBjc/tOs3N/IDx4Al+I5n6UH38iXFmzpDbnlSx2U
Dx2Go2wh5blVMPrcJGkDp4J5goZDntwnIyRRoifi8mntDWCYaxGBV6575Mh8fx1DHSah8FXAifAt
6yqG3luiLr5mcFzbZtx4GZgHbOqizHhHVeOAuK9AErXceUFxyfzhxQD35/bpzsqAw0HMQqBm2htB
s66dBmX1Jr4m9chrJSDmTAo1tUkYX+8HE/6RQnJU8qZlgGMnzii9SxUzDThje0I8IIlwjIP84hTV
Pu3yXZKUe/U+qukr8DzAOr9hiT0YWfQYtvIJS3YSbvgi8nSg4bbx4H+DrTGAA1T38AN+PUKtRCtP
GAB/qguQtdkbdbEfO/ENBxA7A5JdiGoRTVt5eckCczMV5UnBVSmxP4GDvTV4WlAUxmuW125kw7Ee
0zxq80Xto+hSqvY3SeYIlBMmXdLc3Ee1Z1N7+NeMVM06Nw9QG2IrGqetDRSzyfJjj8UEohPnLC32
EM8OieHeZo5JZuHu/KA+O3n2Go2k3gzLN5YgCZAyGDsbxdtWQab22kxxjBQ8cyCcww2GHdsCKgz4
35EkXOLBKECTrySHVoj3GX0gkqufzIdVB+0ZH1zCnjHbxOl8rB3roP6fbfNncjtsV+tVlosF5LBv
EGunAFBoH7QPWWr9RjkmLpbuJU9N2YsNy9oV9bppKSPjpUZx8M3wawfTN6dfRln/OgeJYnSc8DaB
DeuFAgdqQI2Itvmhti+ALWR0bzaI+4FwClq8/Z1j46OSH0lSb70MC2Y4t5ZWbMaaaDlsN1nMA0z6
fdZzXhZoaenZwUxQ6Db7e7sszqaVQ52vNlx4HcgZSni88fvmrOnGVldia/Abl9KDyYpwPyKoI+j0
JDv0JWV4JzJfCWp+MXxAHQKl18Y9Ie+AS8EIxQBsKtmK6dMSBPGsRh9mSZ4MXxYLKEB20gz/DcTj
r12z6UZUcAptXJiMVGCux3HwN0Ucv8+atjVIK4ZptPez/H5Mq0MEDZOa0VrdNQW2bjjOqhOA3P1y
l0bTgz969+kwfkp0DdCGTVfqAoWXnWtjoNqRf5kMf6tJUBItMBkuzQtVWUUMpXqrF/CCyqexY66F
ZQuaAWjSXY97zB1U9DunDdZjl1wm4R9y9oPE7pSyL8k0v/vNBke8lUZ31jpzJ8mkQoVGKs4EEIlG
B0WP3P8yshKO5rTX8oahFyP5ZrvpNRvmYK06r4CO0uGD1mcZW35sPlokFooY7epm3COCkmwGt/yp
U0RVEIftjPwip1nfumP6OTLNSBwvmP/rObPXXdIl95orHAzK6g9CWEzJJIIGrUfxyawQEEzfxwgp
Hi+VO7AjOx3yMrtNlV4nUBz0YLGExb9MPQchKrYCQHnXIHE+5ojzvuEZ31U7byMwetRYSA7OtV3A
gUWEq6Sw4MMARFwCqQlAikOJopgkB3BXAtLTo2Br5igidJG2jyizA6gfjpVV3TgBGpu8SvFfVu+v
rlPDS19QNDyTCOQekbgFsXccKYhj5Ry0q6FBdUfUeJq384MLGRnT8x/UvMKNFlMTIkecrm3UVBd5
gbuMqVdf+Wih49y2922CF1/mLORMGjdDaIW8HvC1NvFC4D59g30EWmShBll4VtXiIoDfRSwP6hfV
DsiTgDTrYhL7qsRuLCd2YkNt4zUAO7SqMvLQSdtTz9b7tMXbMEKEvy0IZxqZ4p89mZ+hh98DikDd
YxfaOLJXLmd7AkTxkmSNkn9PqVG2oL+Xvm6OmBGxtQKrE3VxAdebr4zAeoXKy0HSm6034ejkTEwd
KTp9as+CLNbGt7IBPngarLB0YjsL0xFFjCZ5xK2kPZRzyS7mBMHajtAe82QHFL2PcCPjpLLpdeiM
na5HB477w7GctRD4VEXux4H+WQ1kndFVSbf9UFqHGAlBgqPKXIexTdmqJD4jI53Z9rUYvKLA1HZo
btL05CI00J7OjOi9kpq5aisyL0GTPfiQEa5uEZPILh03g8kPzGpwxrM3at1GH1rk4g0vX3OaQzRi
igBeDAgyztSWsHWaBC7purNysx4xCBoX+IOfLhkQWHxT9Dy1kcmkI6AD+gtMDqcKxAJKP7t3Gzdc
lMpUmtSftUwidJnnOeu2CdZIyzwOkHXXoRoEsUVllXTBRZQlPomGwSEgHdKrm8ce2oNjtUe2LUGV
oBi2sy0htBqh/dhKqtZZkTRXnPYslFZASegzjFkZUtC35qE/y6z0F6QV6sWkI/LAtkOx2zTrdTrK
8OxZXbtOjal4lEYfXB2t+EX65Sc0aYaiDGjfSNS4UQM0iNAmWneVWcBHlIhHmElIdRADK1RxoRDI
YqCU0Mt+axaJfTDrLtrOQeYeRG+mx6HQA1hObrqIutJYFphKruU4JMfEh1RYTWX8LKHzbtvSgy7g
diCta/hm9kSQO/Zp90XOdzqmtmPuCGGJIq0BWTnDpjpkj+kK2QQ0bP1k2HqgG+/yaWrvC9G/OiF5
DzCA5Y6yFOf0uoRpWOIjorO3LC29ASAMSXaHWU66aYZIIvYr4N/W+JNIq9HR6ohyGHNCPzhdaD4G
zpw9c2qDukGVD4EKvaciUgLrNwT0laoCRB1AIUYXskVWuIsdgPUzMgOSSvOoadqhigRxYDmmJwnH
9C6q8BzXEat+TsPGesorvUlBSQYpCn0sp6wb5R51LI4kHeTYSzPgxrOwADi+Cj0WC05Bd8KZwdwD
puZc0WB2NpZCbPtx2sMkPMVVBcYfx6fMRpBRNmsbQGRepOAVTHbSzEYpmXzMi2mM57xo4GanpI6N
eTNhCqvVlGZ63XmIUC9DHdP7cgtvo0WAvXBmzQh4ervFHLEkkMYG2caeeEjSLdvERTbB6yzzt6ZH
1WGuyCNID/QNSAtEA9vyK5D1b+LOQB0xQM78EQoE+C3SV9Q42HY1H0eqRn+z8pBXcTD3nUkAiLq/
x9JoY5Mz5rR2TbvpzYOE6rKaBlF79Y1qZTr5vm+g/Ts0ZOeFawkGyo8hg2I16dfdr0ziS9pmR33I
nhDoepWh94rAH8wVL9wg1wttyb4YAkviwS5wSJxWSHQdzXq6oB31ZDtks/Js3QbNftTd2zTKrVtE
LzGIf89slpXRPTcjst8DmUCv1K8xxS6aOdZWlaGKPshy9o55KYXHyX1kSyzJJN5BPsUnr4GDl6TN
WzIR6+ggG4NOWxVOA8AChZMftPUA8+cwew3fwFQpgzkWdTFADXScTQHqyKFwETbaVTbuY1BXz34e
HJoSvqSu9+9TA5dmiN57g9KkTb19hNWNWSdWoqVzmKOQsmIOxLBFN+huHBxicNkszKpFlFvh7YOX
pOmvfqQ9idR4mqoeR8T03pLt2ZUIqnU1qU70sSAf4jE6GdAkoIfiLxFQyAEP0g6o/WEBg02nvvLn
Dyubd247s7OZj3lsrhEyAb/DdlPEZLmy4h53LSw/gRk6gfXEi34RsD3NqhgXa3Dj/Prs0mLUkYxb
SeFohSpTjrZuuJ81aAitSuDAS8aNKccumAfiyJqYK5LdJAzdp5xMr+vhkaELDsLWJ6cfc1tJ4xZ2
jmDdSW9lhsL3CBl5aY/jcirLdEm+BWmN2jrVVG6TaiLPR3KJqhw83d68llBgUO4KW+xPUM0dydJo
KB5hNfbbTsXaDzleG4UJeI6b51Wi34kGSWB1BDczn1wC+S1BWNGM41GpKChFj03ngkkugKzWMSzK
+KnKWHeUGyP71aLxsD83S1gu1VOcVGdkPbM70zPeXJu9CGULmPNtZC2V2nldU+7LRkZb2dRn6RdP
fYywcu5Cw8kqtCtDz4Eu4X4YeokBQwNhQIcWpuRWPOAGQEZXiQH2mQwHyY2H0dM4XEICDc3d4AUL
BuCrSozHk/3gDDbR0BgfTOAWMgGHm49zD9kLTR/NiutN5miA3CNWsFLHmAxx/dHnVSwbZmxhfszi
o0un4aAPtnjJOFFazrBRamcq9UpU9TDoIzjUYr7mUZYsJnh6q5ilMHEhGksUTxPThXmqoWYmzXzJ
Wc8gLZa4q2IUHeq4Joe3bHhzfQGjLAPfN7jyfRYoyWY2zOJeWYNl5Mpa0T02rOQgLjny2VwtvPpd
RKwQthD0WKNMAFTA098NLbDBkFGYg0H3YMYTRSXfKVYFOJM5HdFQBHsAEhtRPyZotPN6H16ZGu72
EL6RmyCyl2eQh/uCxMUuytA+Vi1sG9PConJR6u0B7aVTU0pMjrO1kNNqNKyjl3dvoNFYPAYYL2Hr
IoP0HSPlIhLMoqzhM4s7qo3Fga55EVqEfDphkQncXPrIJopC1Qm6tzCZfjGOi9lN/ROr5dmZ9C1m
x79NhsCNhIOL58x3Cby47DQkmrtxpm4FTizl+NJowUukRZ9TXC9j3XzM2glfFO1E3eLRG+Q+NaeO
7H8yLGsbARFyjku7sBYBKdiqyW92PFzJV4L9q55DRdao8odJRAfHdz+R9VuagM2A/zWvbq4fUvRf
/GIig4TW0+w/ojFwL6gZeFmwQST42gkMwclJLNXe0MNfM/OWtIZXtNtGEiiGrfHWOfC9id93xGWA
c2CbrTwFPIpn/SGq2wJnZL7dpts6rsVS9RGh+TMI66tmTUvDmJ81iv1jhw7ZaDmnROGoHUMco7C8
RXNzDbz4teutmzN2h9IrjgVpNn/OWNqh1bBelJidQg/dEhufY8c/mFJbzNkM5YHtsIGLxKxehTLk
ZdXmLYOzmn8segAy2CSn+JWSzrWNHKVeHFxAJb3YFp7LJHbRKNPXsgctJfsz5K2fpttmrvbZsO1E
TklhlalRoonzgbQ/v8N3yUdVWYJ24hn//SMDRJmqZziS12qerlNN1XQO225RuimQAA5/BwekgZpv
XKEqsKDmtFyCPLb8rwbRvFzHuJYC1ATEqGUqdQalRHZv1GDiR/VhktaHXruMOdbqvBkOvGP7iQmG
B7MdM87EeZDIG2Y/yrGEW/iotfIPEhnqJ2uQRzXSRmDaErQbTw2JdJ1Bj+rbz6jolkrGxi6jg10G
d8UEuvpqBB+Jlq2C6cKblyE7nv/x38VpB4esDgcT0osglz//awyq82AHCBmzK9fAkUArn2HmKe1s
FKLXam7G8sVUtcOMFMGlJbrhqhn5f/4ZUT1My29+ZSMgJup0lRvDI+83IzMAzaIlV8fXfNZ1/iGh
zABZE+PXExjvbsu36BYL7ASzOaXD+ExduSTRXJSIG37y2MSipHJ57jAP7nnMqp7eSNWj8PgwB2cr
w5PI3Eq/ArW4VY07IkQe6kd+0kXw44VAuGoNYYizZ6P2wovQD5p1YqeivHgZpu+mqv5/XPCBiwgQ
z1pa0TJs3yNfcsBGUsOH7PbKjVzisP+ekkvSKSI4YXGaGc9ejT2sT4iOxMS/DoU2ULjffFv9/K/r
afjYmzbqH8Y5txuhJDFiiqm5m8or7TkPyJemN9Uv3L+FRGg8d076qtqFL46sxhZlC96UmsfK6Z/o
JY+8IC1l8XJqy1cEplK1ylhBQ2Ur6aeT+nM6OGrUmPvXUmou0AP/fmCcavUD/9+5zUH1ugEhpPUf
pWNu+FQjQW91H27XK9j0NpMnZ35St3XcdM+dhvAyICXCN7k8r8pjqOGmJqH6TD5xb+5Fw/Jf3r5z
X/jKBNSBntdAefKtgVxS542PfIPqV0Ydsq3IrGdrdxwfeaE4CjZGOqhXT9Chr1C/59Nydnfq5biA
2v0Tcrr8NYVi9WJoeG3UbVk21E1aYXLUXWe5ue7lpUbxNcAeASqQmreq2fhlbyVLF0NYOpWB76U2
ks10fAn9EQBY/tWwKjOCimZ4ofe5B2NNAnO3tXuepu6+BWogPrIl91ZyNAMlW4kb8YDfDz1NjyZc
Bsu0hWDlcJyjlz2UI3ViHmCuTogdL7M5ROTe2fw9SNSfI6giVfIu0mRvsIImw2PUIBxOeAj1M/ya
hrXlPXtY0NG4DAIal9w290ZSH44Ufj3es0m+MhNqUCRzu+qV1KH3lLDOqB6kOXkL/pLxzPuTBN2r
/QtcHINF7aD8WeBnW4sB4TkECyw76vZqfeEPeQH+S2sNTBNrYMuX69LJdnnw3Y/3WvfENVU3cBWj
+Nc3HSU1hDho/fa9cj/kFGx7cLrec0xpRQ0b1Z8x5+XUuEaAsyEwYeCdoMjI5+qVtLbfqQLpf0+g
hQurzEBj4wmIDZQzLaoQrZHyEXT4GKGTaDy7IFLUFfk9IKdlMCUH9XW1IqGmNBI6s90xRtGsVaMX
3EtWgoW/8tRysHadzsyfyfZCnusG6+SBB7KaGfsuBLfWpU2BvSJy9GHOZQ+cq4a0+luwu2dSGHds
1pxlkfhgCFrgil3/hmf2HRbjCc8K6RxQPSgIJS5DIYMZQJd0OZb1FSOnPSQm5X+jWGKetxTpFu4h
qrMp+fJPqT+klY0JNNl4pj8dpP4xy20WFht3bO8YMzyqmhtd8ddbAZUhMYq/Sf9v0qhdh55ndeNb
0TTgTuev1bKnFo4CR3WfcIS5miUUVpFHoTvVXEa9qalRkybPk3eYe6GxGDcq5B432XBULUnnqGHv
WydmiAqEQg7u/C8DlGs4Ys/IjfNgYesHPaUePD1OHMN5COaCGlIsGhgDqFnDNOFndrWcwKzHEbO2
QJFZJ1424L+c3uBuqlfXZorQzUNio5LJqLbFeVQAreaB5+GDYbJecmQkdc5CKGlvfOW1KLKFU344
zk9WQ7hAEIC1j++q/XsEycH2jMXpcnJt9dqmffG8JzF8tih0ckO9AbKvf/F0DBRvhmdYrtmbBKUr
PivpTo+DK0tcn1M5ATjK1OsBG6r7OP/WogSlQ1DQQj4kxtX3ui9+h5XzXWgBPE8ExsxrfZgJntBv
BkYSGVuOpFsJocbiI1uXSPg+qtfkOWZyWLQwDBj+qmAj0qrPqgH8kgGWIDGGYTXI+PvR2IF6JKPe
wjchiC3aVW5G+0DbFNLYBt3t3zUSo0FpXT+j+3cMlOIp8ZYa4wEjRu0QpnxWk9Go4mylXtHWsCTr
HtWl6y79CBr31nBLFrR4WLU2tbmhNB8Ya+pxNPSCWA54WXYPIwTniKOTyDnXYy/a9ORjyOxYaBoO
jXxOFGk7RWhQMzGJcHe0VFpK1W50z+izkMQ/jllRKrIxdPGfEEBYlgO+0CxxQ5g9pOgjzr14qHuP
fDAevnE7Hf66kxmDNyarDy/AAOsGQhFYQFRbpmFFF9rWJwOTgAas19oyczRsXrocFdfgNKX34AZX
Kox0BAzFotx2gcRmaO3jSJQLnAaItLLugm78geuoNYFrj1TuOkEgxODjR+7B5DI8gdgt9TG6NW8g
UIgffjcxRKBe82g2UQ4PJfRtHexD7U34L0QWrD5BZcK6ecIF5W9dliQgWOJUAKcGcBa+Y751x9bE
yypHlCL7VCua8c1TBg01sl2UM0XhyBGvuzNqymwTTDfg3mqMSldt1DCR7qL6M3BYG8wPdU4UeUxN
/JEVm19DM4BkArrR/VR5iP+aFa+Qbd8qbV8UfghxgpNa8hyIKmSL3udKbQv8RZvLTU4cgt4bmjck
+v4IJzPUwXTPe5lmMuw90hcJzk0D+jmedUlGCoAOa8ZACgX3oJ75Rh9wB3VrVLaCk+PiP8gsYFj0
TBjaSU2fdkpg2XUXtUmVFuh4gGMOzUP712j0MfDUtqaWPJpadWvPA9Q66rybSMPzARsYZK+CHo2w
NkVEZ7xXw2UqoYyCM7mrAK2NYj7TukMBYLLbwlVVYZ+OQqdN28Z6sUrMdp25aObXrXzv9TUPOfPr
wHuCAL6CzgK+00IpnZI3QBW1XOCycJvtblcZ1WnuwL2qA8gQ7bEHU4epf9EcgEnsEsQijtAG854d
TgTcmDciwqQ7LThVkXwZR4AVICRoKotIwnepW+TJRg1rMMjYpBxVG7SgOwgyaQPD9+8mSaqD95CE
TqqZrQkitSQk4xzFgOL6ShxA7YgJBJL2bwFEktVA7d7vmntGsYo/ksvAHtUg7kZMwQmjodQz+gbu
AhnJZPmIoq1ashhNNBsPYY84D/RAXutMHCTm7IwW9dIqAEDUF7U9ElCgavmbEWUK9TEBbDiKO8Yk
3/W08oBhNYzlA0ONIa+OOBYwYYZIG5srD4oRCL4EqQX2ZB0tMv6cv6M7GEHMLkGt00fi4S+zxlqn
esIw36LEXjGpVYJA0WbQkKF0hZy4taOVCVVi76rmhorJnEuEdoQxCojXuKr9rcrqDtqlleOTDjHU
41TE6/KhmoQJsY96OsKkvz5joNLO/N6KnpUgKcskLgA4ZXgrAyKGGHc1BSm9VoIcbGHZu8Cqau6e
TfPNkupEpuJH1eoMFBVHc4Jx/p1duKwKFYhu/3pJghKctyVYGp6E1ZkJtee2uI5vnVGujQQKDiFf
M/51jslBBSAVoUHu7kKjgtraHNDI/pSTXE6WOIwDYmNqE01MpF+s2P8Scw3921dsPLJ4TTrhkIk+
FJmBtGn2ss8Qesol5fs2QEckHbYyqA56Yz8PaXqrpfXrz8NLJGGlql6p8ahQSXROfMcM4aK/nTP2
EZJmMgbke8EX403vdb+RsI5UmQWdx07mGzolVkjo6JoSgZkHeypXMowJr4Yb2WhIfx408MyqD5wZ
8zuTFUi206aG5gqOv1GmJ7jRxhCWMuUPu9T07Gb05jav7Ueyyqeyp/If9m+UcXZtp8nF3wkK4mkV
t09DXXFsHNcYY50RXCZtjpYuetkviLgStrQ7K28PhcZTgADaqemhRofu6dsuDQ+uPZJXJk2stsxq
uE0E9J39qAJDztuAsLxzZ1Et0rICeoKFlbksnlQqpuiBcXG+aYEUU4zdurpGDQP3ACPlwAFY89rr
s6L0rtBkP5VO3S+CoXlFZ/ZS4/cXqBNzy5G7iGgewzurDgDcTXZTmEu3iveCUTIE4qhRcoNKDysH
U1d3Cu88Kz2ybd/pefoubdRhy2EnSoTXwYawFJpYWaQFaxBDuheDR4U6WaiABr256+i5aLG4Z0MV
aeCUFWH01iprWeSMFZ0l4SDQA0BHVnKa8m9cjXCrqV/RIIX16dXPg+Z+tRXMDUoql1n4t2B0N2qs
qcc3Svj7f1vyFH0lxJ+TDrKd/ecXEQnYd+4yZGcuW6RwwOgEQPadLnoBf/2k4teqARcIiS9tWoFm
r3vosG0A/3u0NViNjp8inIPyzFg+JbNxq4LpLFXpIgjgTyigWQ8tKOq7M+Zb1ByEDaY+RMCj9iHY
Csp38dSz7Y+QBPOVjo4N3kFYWvXWcSYnfdfkuErofXyPrd14pqbRbRrXeVRH0llZKlsZReNibpSn
7BppBiRUMo7VxcmxonOnSHSsmw7rqMz9TY2qBaep6IZJCWcUi0nqNvPGGeN6UZPMGGLnxQuSL4+8
7opwZuH77aYkSWZk8jPUooLkpHnXwSZKcB63LIO1dI6W48SMI+kKKow1RhA7aGn4BKXlvRCoIGWT
sf47t6HrWPbj2jP7tdq9BjkcCgLrwEa6V6/7c4Vj3jacdWQay3jre/N2top3O4zpfXMApDZIqF4U
YTZl0fnLxqLG6QkSCnkbol1svfXAjwFGbccZgYJU2vupxeYlGj8iI4BdHGhIZCcNvrFWfUGU/9vp
5VvFHO777ADQdkssRQaIFanpTii0gGHBjtqN8gcz/UBkZy/ZR4TrnNWu6OuCHEJ0U4VyQyPrWvf7
Eg2/u1EPjkFIeAkvU0QoMoB6TpRzJ/pcd5EXsQkXK0EqqmbtC6U4qLXAY51uESpR2YMG5GNqak9+
l/0aEKlcxDiwljvFqLANBTUdv97FnrfCqWEd+/pvQrqyMAJ0jvJ9GKFZoXvvmTVdc028h+lEWl//
BJRCVg6Dn3rEIjQ8SBBDwAN+1QjJMnGzdHnKS/tilRAo6/FIHf+kC6T9TTIvACszrTi4kAN9M9nG
WcRhxN/onvlssqvkSuTVQVUXSjSCCmf2ollvNgNVMwtL7xjo64Ji74Pdlj+jA2PAgFnVICuFc91K
+zuLdvtR+Lua+FkNVx2uCoaZhyHwth7jc6zKv/0SGOxpmNNLJ6i5uQjhE3yULRzuhpHlgfuaiS9k
mSKGLLfqgmkdfYkeS644uk8VkDaoFfgM7RVNtSFa8fUwhYtp0Km+GS96R0STQ4uxGP6CGeYX/bFI
5jVHwZ0a22ZqHpPcuaa+dyv5nJLWvcpANaxkbh2zbMRfZdK8jn69iZ1kTYFqo4JFjlTaYrLJ8pF8
CYwZyeaWfV67jpApPIdyb41KdFCgxD4CJRAbNYi9HItF1zpHQ3UEanLIAd/fkRkHd2R5F0CMILk5
fiY+JNOo0U+qW0QaLDVHXzuRtelBBQxo58169WIiwmVbyO5K0u9tuMYFALIRKNO8WVnh+FetjIt5
E7dip/pMDe6RnT13h6d+iBYec7GyQYL35cFjxUtB8qoo3Kd38BBcdUx+0WmK+HVXtMNuxDErLs39
X8PY2UYFGEbjf6FrstTS+F2tLSbY6SIzVtC8loY777LYOQb4QaaMCj+z9mTn32KWbmAoLokcZy1l
fk6yGNHH7t70nEPpwgFz4vsB4tikFWgiIwbMKCAa993hhr0TeedybQLv6uCHhij2MAV2nkXx3amX
Hlug+p2KfLvZerA4kOm+YD1WRLB2j4caczQLf9SL6kN0QOXhfvDkoxslx0rgb8kZlz3UW9bJdFOZ
zADT0T6qNm5sHyeBCa96FacmneOkJDvKvVvPn2UYPCRRvMun6IyD5V0fmLs6Zveb5bOVBXjihls1
49uJM4eO9DDgEAqm1IDdfR8TrowZAiAqvYzCQHRHAHHAKGlvQdrIdBuJI35Io2IdWCMbp7lUz6An
DXVSjKCMDGWpftMiBgEi5K1FMD4tm40BJHjsrA/MEZ4KgefgHP3kvXaKJiBvwo5fcBzYoiDxKFHl
NF2/4MjUn/I+es0Au/RtdkN/fs96sU19G5oNRmN4DYxzeYOHfW94zq6iMKRWzzrMPwsreXUK51jX
0z6FnDKwQapclatkvBJOpc3cUiFEp6JmhFSqCtkdKLaDQQ2WAHLP3YzxV2tucqusca/yVnaNnIga
o2p7MqPubIygMljMg5QKL0tWAlQzLup7V8li15gkCX7pMcgrK/kaMLRAeHOJLD7q080BTS2IHlTq
8djyGqji6C0iKANUqf1RtZCY0H1Mxs1cKPjFeBy6QR3oY2Dwfo6aphj2ORuyCLWTWkbRHiAH2jrP
sg3Pqhc6sm1tH2wibFH+OtJiJtow1gDzXD2HKkjlmft+CPYF4g6tRCsOlb+EVbrE8l6t/LUXgqch
EZVb8VHk+ldKZ1WxtzENaseoPRS+9VTF8WtK4jCyvZ6gKd5D9ttazvDllt5VN3rst8dD7rcHi6XW
Zv9JeK+osA4CISDTBqbD2j465hVCurOK83CXYTBAqSx8ULnQWJrw9st9zPIV2eKkdgenxFXeNvj9
BwKbT64Xb/4npqHwOnbMx6QOWJ3nHVRr1DWmxf/+j7Qz65EbSbb0X2n08xDDxel0Xsydh1hzj0il
ttILIZVU3Pedv34+qnHRmUwiAtXTDShRpe40+mZubnbsnCBKzJiGmemlHAvqqj8D6v///Mf//r//
58/hv/xf+TnnkOTZP7KWtocwa+r//qf85z+ICud/e/vzv//pKOHYJu8MyzV0y9Itx+Xv//z+Icx8
/sfG/4JkIwoHOlfOLCRaOUmh2U+VbEc+wsTl2Ea+vWxQLQ1K09EFqtuWSZeSri8MomptdWHi0Tlt
14e4mI5x6AOXhgFpopE7ak+RWX27bPLdGH+bRCrXNaVuWsp+O8ZSlClwlUA/oUzBO7X4Q0KAZ4wh
9A3hz/8/U/OnvJpO4dKxEVWZfsqnuH4IJ7+4T8IMCqIJZpVgCsX5sj2xnE1a8F3+o7uOsiA0s97a
q3077CZZhvSspXA/QBYY7C5bmCdnuUF0XTrKwO8rQy7Wi9gI72I0IaSgcJH2CXBmEwSzYYvgylZ0
1iwZsJi50jYt01mMpYwjmOoMB/h2Nag9yFuE4qWW3gTCvy2kTROo1VcfLo/u3dZg+wtH6I4wHJMP
N97OX+fkgYzB75yJdWZELtxIbQkvMGKawMnly2VrK6tlCqW7QhqmjpjXPAOvdkfHy9/LizB/pjUW
UMl09Cr7iol3x4sB2YZt6bYCJCGXJvKwqfs2FwmvKcpv4cYPZ66HHw05F1Pd0NQX/ger9trg/EGv
xpRkqqtszU7OZHtCeAPmKxsYJYS+247Y+fIEri3Xa2OLzZinAlZciPHOjifPdV/ceiK87eGMQ2wt
SK6MbG3nvzIm9bcjq4F+Vk7jFeeqgrc9r8Zyr2stigYNAd3lcRkmv2t5ymwDnJOBX7V1fbEP1WCw
lE2dnGMZgVU0QvKT/YOFSPl80UoaVOZAYn4QGTMpLkS4faxdmdz1j7AREXNsIRzdXhxAjUe9h7PS
zzIemw+1Vwy3SUy/tCs/9jBFZxpccHn11LbNX1HIfRlPZnlCGqC64nJWHIGFy5G2Do7NMuViMkja
CSNzkZry6/5BJNCEdSjMxbn/p+52PwCmnq7M/sq2snTXFaYhDN0F3P52pVWUTHFWRrSUN2V5740V
ItzQ0hzImefUbs3gu+5pZJqmoPkeZMSjoZoIHqtuvM15BhM8FM135RKB+V3U/GHobf/3/TzJKotd
YOnSZGrefiGNo20hTD86I+By0BPzI/LNv67Mwsp+t/BLBAGmbbliuQd9RzPAivr5M4lTSYm240Gn
kd9ohHFPAXtGUogi3M4iStRMdB7eHPm++jFXaK98yny0FseB5IhrmRQvJP55MVybPnEA3V5y9kXs
7tGi+ipkLO9k5I7UdNqMmsyABInvcs/qx8Co1JX5Ntb2oGW6cp5yx1XLswAqGO4JLU3P1qge3bo8
owu1TzSIZyv1UUrrm7Tau9H2D4Iq+iyL7Fc+HRdgkmzv0QF92Ka82sLh9srMzHt/OTM2lNvCcHWb
/y48oEhTXgiRR3MV5S9YIvYqAVpLF+pAzG9WdBpN3fRHO4TPukWuOR+uBgQrl5gldYFpWxJRqcUX
dBl0LGXjOCjZQ01HbmPjNrLYXh7n2olk7l3XsWxbmsu4piCksZSZJmcvghhTIwUIeXNcnPJmQKvI
sJ3ny/aMtR0ncTbkj4TB+Vq4AJSKRmHAV30WZnmTgoCMbZKsAJ4GHl/Cp83M691bBcz7+qKuHTxH
1x1D4vwt212EBSERoiP8kBQ1dCqqmb7Wsv42Ug2+PMaV0IDjZBB0g6SDAmphpnOGfozSQCc0GL9O
NPKo2gFh1kDxRTdYL+8gIrqyjGuniMARd4JzpZqwOMcFlABZGXT+cyr7vTHnGfTgKcdfmEMGaoqW
xctDnPfe8nQotqbp0OBk62KxN5XWRhL6+OScN9ULwvHPYUydDgKSj3HYf9Z881mJ4mVO6ly2a6wd
S1e3hMWBUATKy4FmvoYaAI2AnZl+Rm/4toZz102jPaRIJ28uF1CqtOgtNRDBG69f3fP2XAxcMGqD
LxBS2cuwL4Kqve9DNzhPFUWTkeiaPvi0ehwnYb7kBfpjXKoUiIQsn6yJ7rhWTyUZdaX/iEWdkbZU
6tqRWtnWQtH3RAuZI1165vjmV5Eh5HTATymmnilgb+PM/uEDIXMpaoPNPUHmApko+VCt+zQo4quE
fthIb+5iGDE0t/44wTx6eZFW9r9QCq9lOXh0dxnrG1OsUq696awDtwvEJrE/0y1dwKkRNA5wtCt7
YsVPCtdm4gjoJPx085Z5Nfy6TGNYMcr4PHegGGb7qVZwhF0e0poN7msA/SSVrHfRfpHE+eQ5uX1O
zfIl8NzvXlqHV87w2jKabEvW0OLdbi62toSvVmWhFpy7ujhC8vA4dIhND/nHy0NZcRWMgptWKh03
vIxw7DjJciND+wru8mxTONlfvk89znFg1AaZ8Kka4uh42eTahuAVZgidoIoRzpfQqxWqkDtv4SeY
zm0J1YOjPVpgNTRSxrP8VjXlP1BAumxxxT9B9/Vvi4vHkt/ZkNtBznquSHPFQwexiryD/vUhi+MU
9GBwP2s+6X3/eNnuynUqiGZ4WOhCCNdauH5atJrco73xXCFP2rrmbori06Da26QKrphac4XkIUyX
IIHHjGUsblLVKA8q8DI8ez21rRGQQNY2x5yrdE5gzyFTRkv8nEAX1DZJD/8Hc/za/nxmXq2q3jZh
rM2aMvkwPdIACTttfktAsysaPCOksknYwipGLejyHK+trWXhXIhaTINY4q3d0YkrhYBLeB5VeF8N
4567eJsl3V2dNyDWM5T7Svt+zlxftru2iy2bMMlQ0rDspZut29T3EhpHznM9yUHqrG7nFhC63wjU
5axPPDkPl02uDvXfJq05mHo1xZEIqq6l4fGcIfBB6iih+yY/giT7PCdm4T66zzJxHzra18t2rwzV
WrhUUyKBYaApfg4ibrWwfgYMeG+QhZ3LKK6f3IRghS+bXBuqTd7L0aUiW7lcVVlodECjOnsGUgcj
WnrbwhE87yInUwcUyPYZ91Ydpd8vm107sNJQhmkowQQuw1EroaIGm1twNgreWUFJ/Bv1pX7sESUy
N2ipUNS7bHHNzUteFkRrtuJ6XLgIA5reJG1x86WUT9NofnOhLeMKu5ZwXou0haRvj/1DCvhdmo9W
8KqgmY39OrTf53JsMKDeyPX/YpEtJ8XxGd7CU+sYZxiOrqzm+iD/bXvhG9yqRYgj9/FNnX9rW+lf
oC9/zOWV/2AuufNNm2zf+2wOun6uHHrmEljJo5jyD3N9CQW6p8tm1o6DhJJfGsLG5S5Tswn8MfxV
iHoWYoKVNZ1DV8AtUWRfxtHm0hxQ9Kmv5EpWN6bD+4hYAMaspbfpSYv4Q8nqAfNBkjiDWw/lJqfb
Eexcu0lM3MgyqCXs+B9by+NeV/DnxxarpVd0pdG5HUbqYPGKmAtQc0m7pd1PxfX3uZnToxuvqsor
Hmf1Nnv9DfM3vnJ1fYaEfWMxx/SvP5q5cZ+mzW5yHHCfMqBWDR5uRoIVNTrHNcQrrXktDbmWlsMH
/HsaFpt2sIJJOlUMp8Sk6BeYG7cAxfGnD2xWovEx/7tKPkAqgVzsf5KL4UmB96Niw/WyzDgYXZuh
NyvYzJOpdlMSRHtYIehrgYuNnoq6QEJTz3ajaMvbrhyT5z5E4fTyTl87t7yQyWnjEPmWhePP3NTw
atpXoe6BbwMBEhRJKOf2JLgvG1rb3o7AgsKUzZjfLreZ+kMDRwVHSsvu6sY4pkXPcOPnIbKumFrd
Wq9tLbYWCg1jAPsbgUql4FJ3HjPXu58DtCyvnyq//qtvu4M+JFDoD/fccFe8x8qc2gSj5FglGkty
6fBlSBrR8ScuUxo4oH3a6XF+a6H8dHlG14ZJJcJwhSCvzDU637CvTpBUJTyOicqeffS9x2fAnjOs
kzYUMJc8qeE9GumAg8pyuDLB87lYuA9JVlfnLUHFkZrLW8OThcZdWlg5b3IoBSaB/m2led6V8a28
W+a3AzG9JQ2eEvM0vxpeZaV9H9tpfIYEAzaLLL1H7/Gei+GIDjpo8vrKFbayQ3lK0yBlUsnE+y/u
6USDjsBNBrCVgfziKOiA2DFamD6i4l1emcGVsXFXkuKjLmzxcl6EtGYlAMvCGHqOQQLNSKsS5g8Q
uXLfxMVH8gZXLpffb4PFkvE6okCmbJZeLc85jFat08O1+tyWKvgWuyOMsIObw06QOdoLOsC9R2uN
xttFoPRS+xYUIZ1bZl+mdrA/dWGD9GYctu2Vm2hlJ7l4Ht7xtkHedfmkoUhYRPHU0N+Ae/yhhWiT
ZYGwby+flJUD+cbKYicNcZfB+9FoJwTC9aPTGvIJnQZ1jBLDv79saiWqfWNq3mSvNi3EHBnIe90/
izS8gZLrSFv0Zy91OjQD1PcQlhPkB4YD7c0fLhtei/7eWJ5jmleWcyOt0lKZwRkmWkiaoUIp9C2N
gzul0amQf+rT6Jls1qEs0i+XTa8tojSJk2wHBIK+zGMYcEF2qtDVScDFdZPrsUMHnRtdWcQ1d0f9
2lDclQYpk+WDIaxFpvsqUScnjs69h/ANwz2kWn0wPfXUZeVHKDHuhgHKW6PcIXv09/0RESFJc2qJ
Fm5vcWY9PQZT7WXDebQkXXDJQ5JoL44jT8FMl1sW17zsmo9w50m1qBtZVJ7fLigcUjrkFrY6NV0B
g7aoPgryrFsNlNYEcCyoxJW9e83gvM6vdtAAF3vg0fl5bugYnXT7LGz5lOXdfdzUB7uZzCtOcGXL
zpkMnVoQ6cO55vHWYJQnfq0D8jp7VoG4kkDa+BPdUZkyvw1K3hAcnuYGYTusrkQ970f6xrC9eGa7
oZ651nxKacGYQYZU346yuIPPfO4R+7unQ+oASNg6BHtkMBbLGNhWpvVJ6p/1wrTov1DNAyR72fbv
W5FQuwHD4XErl+GVB+OdyGKFxG8IVhwatXCnz3y3l62snEEJb5Iyec6CaZLuwslADJEOUvTqlOiw
fUfaIczCQ4/wTtyUH1sPte+62zEfH2yzP0h7+njZ/ntH/to8vubthvFBENYeOnfn0M6fiABpeQa0
Kyu7ujLQ925czpAcEgWMluO3iHD6vq+TwQ7VCdqtTV6Q7mGH/Kutpkq/qHDuH7o8tPlieHtBE1IJ
x+Ac2EBmltEO8obehA73QIHFv8stmhxA0ptVfuilcbxsau3cGSC2BKSaLs+fZaGx9WWViNLsz4Dl
MxRr3IKKRazDjeTHza+hFwjQaK1x01WOejGFpFIdEipc+YqVxeQr3Bma4XA+lv6tRAJUN6K6Pnsz
xSs9VfqB3bVFicmkhTlXZ9R2tm08PvjiBIPcI612LT1svE4vf8j7x/4cQxNjKpARisB9sakQwZqa
MKrPTq5Qr02FgGsf7QwLkreNOULTlEzQyiBXVVxbCGNl1WH3m5EYMwQMrNlb222cJvBD9/bJHYzi
mWKoR3MIjIKiLmHKEqgAG3b+EYI9ZFLTLvkcah1I9bxszPMY2XS+NJ1vbfsusW+VrzeHiAYlJJIm
lKf1lpDN092femPPGqYNvdMlWq4+3Ib3Aa+xe6XrwY70+Ie8VZC/QNZ6m9PLtq2ClBUnb3TEL0Jd
FfOLwraov8oxgxfM8ytQrqP63uZ28qxgZoPcAGqexlIz7UiD+wlj52h0ZfHo5FVyyMfK3ImgbHZZ
GKudg6+i6dE0PhRJ2h36qWgh7JH6rKEEBd9oQ7dg16H1mLsd8H09tZ4iH5B1IevuoUtK71vTBygy
yoRectulFa2cduju/YyTsmaXaLRjZmmoQ+2jJHKGdYR0htM/M5XZQxZBY8ZbAoVcMxpv27jvb/Go
EZ145Wej9SDo85vogUmio1SLG5gTpPU8OHbxiWePd5ebltjqLX1p/mT2sM+Bp3Zbkf/QIqdA1oTO
6qJH27cakupIZNRvIrJ1z5XpM5SQLpAYqVckMYoUQD0tQCPMjvdDZrDe0gviFwN660OR6AlZyVa7
GdIW5Rs3Q42nGLyjstvxxQdz2m5CWAV3E7/sU9d4+pVQZ2Vbzk4IuXdp8FZfvhZQWXe8aWidZy+A
vjGhmgNZlKb+1AJlP8W2La7FduZ772fqEnuOwUMAyNDbczBGg+mgxxucJeqHedo9wdm7E/WsuTy3
SWbtV1t9Tw2ENCtY6q6CP1biAdN1OH7CFFTilg/atLWnYQo9dSpmaR3pI7kWGgkUxyXC5mQuvKMn
kvrmst95HzYTTM6AMFMY7BpjEW5hLtOKKIrOjdQUXdqo4Xhl/nLZyIqTxQiVc8WbFiLARfRBBg1o
fserQCv0O7OFqSauEb6zPv9tMwhtmZZLoZyK7NKHWmaDyFOAOnfdOP5DYYYj2qVS7EvbaA+XTa2s
FbglGk0oyjuS/fJ2q6AvwNsNEdGz38Iga0AWWD/GuU1x5sYPr63RyvSB4553xYxcocD31lhvDH5S
J4C4E9vmxFoBUnVu8JiZ4/7yqNYMgV4lfQ9OzIRTcGHICRwrHisJU1C1H4bupKXSRT3F/vOynZVE
AHE2Vy7LBbb5HR4yC0bHI6iJzqYDHwAKXj6SEdUAaTVkX0byBWUjCBJ8/X7oPtLDQE+id7z8Cb83
wyLU4RMcKvhsAWBoi0k1GrMitOITxtqAediE4R+2lAkuBDj7KrJn28gMILAbYJTro9LbeY7Idiqv
6s+98Mqd59bTvoyy7owAdHFXQWGI3owvHmMStVA18vKGG97fNVmhtiJAAYMXY472h9E/ZXCnPJFP
JmpsQGdooS7pTXHKK/mWleW0QQ3gOnV9HuZiiG1fqjKTY3CO2hzC0QA9jMR+0FN/vBJFrZyG14ac
RUSsJUGBdDZVgy4yn5IkeQwmJHxd/zFQyJwaMmquGFzzWq9G5iwi47ApDb2bQQtVU94Hefcscutq
ZnyensUOscEOEKE6nAXS029Pg7TjjGZ9PTizOc9Ve1PT+zL/oN47ftcT/cGSQApunCHc9y0sp6QA
tG8I19/ww2g+F8M3KIIu79rVTwJnZQA5oWi5fGCJEKp3y1P+ueb5kVsj8jxwxm+GEVFGl3Yvuzl2
EeW2IkuunJeVy1i4BIcG2UJFNmDhGsyeFt5womI56AouVOZ7C1s1WWVu5aHTqivh8MoCY05Q+HIN
bqblVQx0CNkqXaMiEKGXqBdJ9hBW6TUMz8oBwQpShDpVB6D7i23kJTWcF7EZns18/DAhpprG40to
XAssrpmZ445XKQ0NvHWbDkV0luhVo4TTBsWLa3QRVNtZ8e3yDlmZOIo4IKAs0+AtsbwDNSqJQWmX
wXnspmaju/GjAL2/u2xkbRtywxIxgIkj+bM4GW4lVeIMVO6cNI+e48LwtzTFhCTh3X7PFh12jokm
olcO/b6u/eKKebk2yNeR4WJCeSjJXuCez3bp5DAvReEWsaMAdgHV3dgWitHdmCE5UZr+I2++4bac
ELwWaencdnU3wZUBZZrKUwQ8TTQkBrieZ/l60zmYZpWa2zhBmBcGAHmEszF7Qgushae3Dx81jS5m
evR0mtiNojh0hUt3IqJKG7OEbzPy43xrhVqxl60+PMluqI7SN8YXMwt1sDIwKLqdGu8rQq6QRmkV
wXeekyDhzFlfoUcvkbhpekh9E+T5bB3JLxO5rmNVIVigaF9WSK9LVKoeTcL4G8OGCklrY/Oxla31
qTLHp8Zon2OQ1cffQEHkkB6mnjbaCt4F5ImQKHS6vuabrkIz15IyhCjcMxZP+bmc+HaTR3Ge+6nb
4i1he/X7ct/W3i9FD61p8JrHMcHO28DGAyt6gEySyP52vYtAFk+hgLIRAS6TJSkUb7pTB5JXuvk9
GDq51wPmrxNW8vdjPxs4jgVC26XQs8w0505vuRCTkcgXCEs6Bd5/uAGnHsIJc9Xjr/hdkr30ZSmb
P8jEvp3WIjPKcBoS+xSB8tqQsku3TZd9dZP8R+sCjbl8sNcOFvlzujNIy9i0DL615nuRUThdKk+J
aqt9FBnmzql0dWUC18K/N4+OpZkKzGQ5uNCTJv3LpMPg1ZX7KSj/QOoTSlfbeaLx+SYs5UHkYgN5
/BFI+kmN5pVc85ofQ6TGxmPSDmPa89+/csyuPSY93ODhuWy9uRR7Tho0mbq7vvR3RuL8BZc2eX4R
X5nlFbOEvYLyARE9DXGLoxKmDpKNU5ucGxOycksBYU6DYqOJ8NCm2nMQmI/Cip6mON9fXt73FxHP
S/oy5xY8wE7Lvgvh9F6UV3SPhf2464zvM8MBEc1lI+9HhxGXI0i1gPfsskLR536ld2k5nC1Z5vf0
Yg53IwSaPxI0dHduoNO07SfSu3ecCC71oIuuOIIV+ybJB8ULGnf0rgPVJAtEO03fn+sO1tQ5PxKU
A3TEIywm3ZHXjXszwkA34UquBC0r08tzEDT83D9hvoPDV77o2rZDckTE9SamxbAYb2DlvLJ73nsE
AOi02Bq/u3v58XbTUq1GMr4L+7PlW78kahS1Shro4it7E+Z2fGVMq9aYChBjlG6p8L+1NpI7jevK
78+hkz+3nA1aiGn9q+y7oLkWu6zMH0kX8HDu70atpa00d9J+jGV3rgO9vzdBphBvSwuW0CG/EkLM
n/02tncois2JghkT966xtugoulr+5J/RdvpagGp0wft5lNuHfNg3gXdlT66AfBySH4KGF/q73qOs
p2ayEW8yvDmVP73YlbOzuj9KKaJTXpT9sZJRsqsTA5IjYMtP5SzFVmg6ib9aeleGvtL7NH+LYtD0
CCkixbdLmuQiCpLgNyNasDen3NjktneHDsgW2u2bynAeXYSteZy22wSpVoPmmMYNTqU7q2xBGkqb
+3+wpxWNwXhgqvA4p8Uuk0NAZbEPvRNpNjpbK/jEEVy6Vk95f7vNXdQYIMMGPHHpd2WMnkVkm84p
nZxPBvBoPRJXoAQrxwVQNLE32XRKNsu5jSAFhQONcmxiT9CfWH+lIkGOITrYY/7hsp9dibgYzitb
83Bf3V6pVvgCcoXmjKbID0OPb2MnTDfQ9z0EUHptSDc/lppCq6r6aVSS7jXoki5/wuqE/otjAJaW
dwlTJ4IkVmRmfRaAcwcYdJOrLRAr3px9QWCpO0zou7vSqqa0aASFS8+HQHPjIk62L9Kapi1QBpvG
jMLbGiDpwfSdacOTp72ShF4pjrCKvEHJo/CgIjf2dpZdP0IlHrLkc14UPqLKEMGa4QctrXZlUN1Q
Mn90qQyPvoIcRt6VpHOQHYFwQmhPndF+0CKojus2vnKIV/wXcH8K1jzAwHctM6pSs1pXJZ6EoD3M
jxW47K2n2VCFOEG5Vy48gF42xVfySSs7jnIkKVxWgxteLVtILb+2PZho5gQrqmKtO06bdjK6baE0
8ZXijHbjqKw7NGnSPKhJhLui4nOKDrbFyxvv/U0BWlsZ80kmziCL+HZRCBcNZAIs7UTRzLoZjdA/
BgVvv46X2983RSWbPARum4Lo8l1j8GhKhwZAVtjqT26l3VV+fjNY4ZV9tjIi+gNZSnr45ktwERM6
Bm/KJMUM3K2pH32itDtW5ZfL07ZSc2UBX1kx386bNnqoT5loIA91+xSY6R9aqH0hFbEzx3g/tdZt
AaOt3asvEgKhy7bf+wpMAzejQUvNZ3mxZL30RlnXtXcqbfoQS1vhrvprecH37nc24gB1oH4t3yWw
Lc5Bq3LEkRI6gja6AWHBTCcVG8nnri2sK1tjzRrVctJhtGhReFismSiTUdPMHmtl8GCW9YOS8CBW
xaEyr3XbrW0PF0wgOT+8IIXatwvntAooKRSCEL5C1Dgm7b419R964dxeWSVzbZ3ocAEeSw0KZOXi
Kh5FwnHyWiIV+lmAY0MFS2k+3UxQpW2MPDY2cuCFNOr3vj/+DIMiuat1lKBSrfmVRvX3ImpgNGiz
r1HhfZRgJt3a7o5d33+JffuxovAT9mizJAZkak71nLTuoRbiN/WcNN1tMDlPMJJ8MtiQxCbbqi4g
ukdVEz472itjnfxBHX2ou1kvMoD/3noJog6Ju8C+7azoUA8BrEf6n51RUzTmHwavP3VN+Nny5Rff
g9RSSbSu+zbd6KP9y5EwnOXlqTPsr5UG8aprfpm6HEyudpOo+gPQ0CPCgHutp7DaKhjsiMioUhQP
OgoaENynalsjFtSZ/a1dJ5/os4TU1+VOij90xoQQhvZASHmjGf5TNHUfZh5A1w9/VCkdHpDgIX6e
fZ7A2o+zRswQUQWJM7FLCoiwPBd2UfPTbB7ZukMhrJe68faTjTh3gDwvvMEPMCc8IgRoURktCkrr
CYLYvtlvQQLd9459TOx4H7nON3Q8zgGEZGMod6KkxWWqvmWTc5tWxg29wierClCNBofkJ/dMJ+zE
UWXAKzfse2TW0J2TG12z/1J2etfk1fdWs/cJzQcKXHHe2S8Iw4c7K2gfIX69U404ViPPvDKCGcej
cd40i9vGnKyNmdlbJy4/zGMz/ebWjdDxcfNDM2vt5M0+67uAZiOIqCoBRXKGeuwmo8wPWXd0o2to
DHVtfCs1/wsq589p0/4AFGpsRrNDU7AsxmhTiFHb00Gc7SZjZo6qoHuxUA3b91WmjmjEikNWcXl7
CYIrSCLNb2+cOc8E2KRq7WsRJvUeOhr4Cj3N+yPt56wbQJWNnY/mWXid/isZJy3fOKllQYZfhrvI
01xK7dNUw3CthbfZWCMi142i29QqblEJqkP9wXRUQDGoL2Az5XeWkCRtAzgenwaWYgpd9RSOXoAy
lw1nYmzPAAYAVpA2puaDH3ZIdIxlUj/mxJ0fkH9J91qiDagyW/pHy46sA/DgrxlVQVNM93XQf5ax
czszE3ajfvRG7+gH02dbFuhwJafGyB57M4AhPziaBdR8lXE/hM4h4tYJq/7khbSCRsNdEdM567n+
V3PQtglKS/NmCGp5rkrzwbHqX6U/PAaNOoVW82lInVPI1QKh/uMsXheP5V1eR3/Oa9u0xs4nRuzM
+nOWdd+DPD6XiXksXdQra2f6GeOpR4W8eIpY5jYqZx/ii3xTlmGxqXOEiZTbHQ0Vn6JR3qsepu9G
mM8hXDGtoHDtDMTZouKxLSV8oG7w3R/QgtDdX9QzDXR04RiyO/IeDaKDyn2YCuNOGRpcA8a3TJ8+
j17LoYJn10Y6PQzNe5ixoJFDoigT5z7Qd42jfwws49gA1LNH6zSK+FOTG09uiyjtzBam104GZfT4
h1FOyabyi8fWDD7LRD31vk7PqZ4+CMd8hNbnL+WiCGPHNxQ/EW1vzDvhRF+9YHpAAPPPsRljGGGC
veHaZ6/wE47iLIUu7xKtOZtw8XkSiWonnElMggcII5LN/IF+CeNcOwtJWzd9ot+gmvetj+zDlOd7
K4VNV3OQmWhGXX4kSwu6yTj0ZfcDDj39UKdyS081SvTymw0TmhOkSNyX/adgjHbxqG7nDTHLSfZF
9WfMJoFi+GNgGM963KKPZ9xGSBpVsfyrdvqnxHM/+6b/1DIXKYzhfpZ+KNIBxQdU47eN3qdoQaMI
mqjHAUCNF6BVJ73p1vG6+zQ0f/9/2qK/DSz50UqSG1TgPlA3IcVfOyfPcm4hSG+2VQdIB23lbRfA
BS1QONuz8faWSA5Tp90nYjoJLTj6BXCitAVwPm516SF2kfg4Kv+LIuiZp63qHdjBx+mWVrVkY3FA
GiP42mlQssqIY95lNCgj4P7c1gKR28aGQpXn9RaCvx65J3IhFqRvtgXc+PJNvHLjW4TYPDvIG9B2
uoiXmiYPlYgqdQI1fm/F2TdHa/cgRq+kQFfNUIOX0iHNLJZhmRGQCslq5ZxIPZQWuK8NKK/LI1kJ
kyyS5f9jwl1UhxFBpfJAfukEtcM214qHQOq3IlM3enQNzve7Z+xtXofZ4uHNzP0GGCyilzyuvKjL
WzYKW/5nmaQU1rUIDcRCyG03ZJRvRR3eoJ+M3K6edXQLx8OtHdvxH3FOA6bRZHAwtRUXMgKzyYYS
wvTTtLz8JfHq+GdKFux+jGR2o0sSRgF914+I4CHlh7bLPdRf7m4ou/AGxfX47Hu1va2MGAyXHNtj
AQ/9lUfDb5jJYriv30HLwnsuUkanR/4ZTtfmNPphc2eTtD7olSi+UVOoqARD3uIGbnvsUQk+OqaG
dMGoDT+UhM9Iqrw9VLFRQ+MOA+7ldV9sLdKFdBEC3YJZnEZXEgRvY1Y+q7CkGotnrclPfSzo2Fbf
66DWruyv+fe8moSlneXTaeSp6ESjmz+n801jwvws5x+xUxFb/NKDH7V5ZWTLd9RvkyRaYefT5x6k
ZZ0Eqposa32VP7ttc2s2nzP7K5WfLPsluxf+UYzocrhXnvzLTARGBacIYDUNyTw5lo/ejkJm4vq6
fwq7rj2XcFGRcxlMqOWFjnSMQ4wFf8h+zHr7SFsP8k3txFWi0hxp7zrcx3oUw7CNvBPQvuGgRmQV
/u6Kk/GfP5HOURqblw+iDKLLSR/66QkqWRSZVH28mnJaZi+ZBWzAJGHSoAp0eIkMUFo2oYook2f6
BOBe7qbboSfqdaP2DBn6TTjVN6kb74ZBHcpB7gul7kcR7q1JftZljxRZt3O44qJk+PwfDP7fH/Z7
z7xKx6HXBwSmisenNp4g2SqTaifIqR88u4yuZBkXb7TlHPzO07wy5dlTY8OLmj53Rr6joPPsD+bz
5dGsmiC5yF4TNn8sHGmnOQDrPS2hMxLJafNUlPX+soX3x5aFpIxBgYsiwrszBPNpEtkFuN06/TI1
T6lOuIzcNqJndbJxOn1nmy+XLS7zV/+aN5vUNzc098QS0RMPDTgMlaXP8GZ9SIwEidCwvI3G6KS3
dL7ZttdtPM96dAhVfYJB17vWh7G4C+cvsADR2DPKbp7dResCe8FG4iFtn4hsik9jr2fHeiLpjeZ1
uR913vh/2zm+MSgWl29vhtAUI0b27NOOd+i1gmA4zdDVy7y/REGXko++S6R/d0ld/N3Z5hgC9pyh
NfRlkSV56//HXqkp9YUBhgf1WQNZtuTYqGD+4YxIUnETAXKlpoBmQhVf7auef/2ba2FhfjHVdQhK
F4Fu+9GxepjudB+hRFsDFJ1lxZ9xEQ1I4dC4euNMsAN5hLvK3VJtH7bRYGu72oOebjQ051xZkb7v
R1GTHAuLr5cn6d0x4yOB58HpiU/DoS3mKHez3NHT0nw0O1iSrWz6VEfqGl6GHup3c2GBVCBFD8cP
nAzLK1IfwiYJtKh7TC3njz4xEcGKJK+Uqv7ue1DVoJPLp2x7K9/XrXOrqeYmN4YvhVMSlsdQwXUP
Xo64nu4XB6uLwZJolrbhw3kRFhqiicWNqIrHatL/EtAZd63BBWDLvfCGG5Vl06bPrX3eGl8HEuyI
GXTw6OU/6yb+Don5h6qLPgSRhIpR7Mw2QV8yv88LxFkGJA0RAt2GyXSvOfpPI/GPaQnnvCxh3GdV
Q9F+mULrWz8a6IkqdH2T4P9xdl69kePgmv5FAqgs3UqqbLsc2+2+EToqS1QOv34fzWL3jMsNF+YA
Axjjts0iRZFfeEOxOiLKV7d3j1biBE4aOX6B7YerhthQpQkVIFv7icLRvk+ch3VDFkv81E94ohp5
CarN2acQe5Y43pZ9+9S58nbpMFBZwiL37aj9po0YVRut8cgM+XmU2a1iNSG3aOGr4qto0ld9RKep
HK3HGAqPZxbRNlLD59lYAu4gy4/a5KnAzx1Dz9elKTFuUvQvbQYtE9ifCOYw6bZCAUczJekvup/3
ZifuLTgWTYuQOZmuXeUHbLJ/Umb6OmT2q1Lm8WZZul1SVps5N06LSPdtrR1lh+86zkcH6DQuzrnA
z+wUmdFJzzaOkb3ZqobvWDFsAJmMHlpUJeZEIdUNJTlZjTgtKgKAqIypgTEYQdUauyrG1cylpI/N
nSRrlJjN8Mf0Eg/agUKdnyXFTWWCd6qU8bFrfYGFVDA5/PkQct3SpcZm6hvYES4UiSQSZ9VVfWX4
qlGEU+pNVySgnmil7hKU+LFN6cLATLoeq5a0fqxRv8HvwKywajXLeJOkmn3Qm2rYGvbs7JRKNPRn
SlwArBrvQ2O0tN9Okk9nNBsp+UVNOnk5K3gcp/IY1tiB0CpbcGWMxW6B1gGIG4ZKlv6B5HWLY3SI
BETaP1a5YV45mC+jY5ItHiZiLBSj1ij5oqKraK5izqzK7RLF2dk1M/kNVN9yG7nTNVXJ9ych0Z/4
Z5wVxQqhzPhANKyieO7Kubsd1TLdNJGDRl3Txy/T4rhfR6jP26zuot+fn2wX8+OOfdeiuYTo2old
Y9ybR8AUkMvvHzCZ0or9/2IMAJwwCjg3PmhVqqmQoA1t5WzbORBEK//W1srBxTbp83HeL+CKs6DR
CuYV5IyDIMtlD8jBBgWlwWU5Q9lZbUzLMEgERb7F7QA46jQ9Daerd58Pql4ESP+sIPXlVXwATNYH
kUzTBvcfKwXKHG08Y6OT+7qdvhZN+GvquhQPM1PiyrZu4WEw/CxdpFdSFPOiKk4DabmmF6ejGeit
1XnoGJR+Mmj2CeBova0acSUlurjI/lkitLYBmSPpuS7X+8teV9opDBMTHjLerQM1Hje7gqH420Mg
lgFZSCMY0u+6XP8KevEhW6YO5Otaqeg8OhLgAyi5XdXt+NtMiNMQjQN7TBfpYhzLTSahd2F0T9yw
3A32ZHIZtSRRpWtsJTyWTRmGuDclRvYI0tswR+tgupW7WjWFR3fRqZ9x5718vhv+MntjlWkneRWr
bur67/+afaHmakKHMLqXjnWfOGKn6+3iVwbWkv2ymRLtSjbzt/HUVXJQFzaKl5eckznCWaeWMSTX
Ov4qhTipaXeTSgOPVH2nleOV0/Aviw6f/f8Pd3lE6dIdmwwrm/s8MRFlHczIX5L+Kud07cj9Kyb8
v68UGpqcgcRdbJb3q9hMBayEjlmlMx4Bi8ZrQx8qiZK9jfiYJ6iVNmrf47s9g53QACZq4/fPH+Tf
Zor8MkAxlFk+avWlk7PodQXUZa0sr5DR673kyzxnnSan1aodxZ5BOPKiMVnU0dhqZmSfhYjUjVU7
Y5DgcvSw9EkfhBVu3L3ejbdpjzpfnmcv+mzRZJhAa38+179sIpwqXbCrHJtALC+We7Qn0S2hpZxB
K2wrTT1aA02grBGBVSoP6lx0V4qm/9DVLh4waA2EWoCRccJdIhzrhn7J0szqeSqAJUC1NOhE0cLI
vgk9fgVR8SvJzDXk35qp8IXMDrSJbkQfBmud/PPZ/+VJE26bKCkbXO9UBt5vNjXryyEmMLtHFb5H
XdwaMQizd58P8vGaRdCcGtuKBuT8vazfJmOUG3JpACOPxlNaRbshVh/o8185fP8yDOkJsCYwY3xc
92IuESJqNMAs1A8zVdypJAwHvAaNY7hYzu/PZ2RoH15SWun0nv/ZvZp9uW5jn4Uheu3meer0IsgL
vUVuogs9/FiWW11B9yyBkEoLTcMMWmTS/T6Idjrh0IK5kYXB79CCaXNVHd+l3lW/cVthlqmJMdyr
AshBxgkPNqD7nRol5vPNlG5q2BnBUtcA98N5uWtdDF6m0sl32oyvrkNIu0+gE/sxwgc3fS5o8Dpd
eps0qQJMrV22VmLPmyiylj9ZlaeQQ5P0Ttdk8qxKN9mS4NSHz1fpY3QAYI7yF92PFRuF8tv73SXT
KkZ91kRQNYwPI72ZbNoW6dNAv7PNaMTQp9feVhCq2vww9S2swiCrn+3Z9jNrD/UM4ywKgfOVytTH
ijRKGuQEvPZsefoJF0fPFGbhOIwdcCm3erP7ejWLi9VDpOf1aXIHWA0RWtEUxNObysnU38tUFavD
kW3f1CrpXtJnxgHR22bbpr12hT51uYtNcO3Akqk6Gc4qx32xZmNYaCXuUdMdiDFGATaLl1G2k2Gn
Xnk8H0++lcwPsWgV5F4F998/nbJXqf0phXqOw9rF2Xwsb+e5Py3RajSe7Pp6rP4r8WfVYeYc4KhB
45/S2vsRC4XroK5HTIel3u+nMhy301Tdf77r1j/y7nhdB1mh63ADyJIvYSipXSXpKCTqVFGceoq9
M61bF0XdNpHfYEBgDP/fY3yG5AUlpgQctQokvJ/XYieqsSqJoLbhap45uxNdOh279/FKKebDIwNL
B7OOej5kP53C1fuBuqbIywhvRzTps0AqTlB1lK56Yxd36du4RNaVkOeiJrOyMom1OYYI1KkIXlKI
IxxHeb+FdS8H4yW1H7OVkxQr59LhFcX9IL7WUfxwH63HBU55K7IHnavLAZt2pj8emVC90QwKWllL
nAXD6spN8ddRqG2CUWKXoBP8fhndEYXlTsnT+9XdWcH0N7CzPN18vg8vyqirGADEzP8ZZP0Q/4qG
Ow1Du3JUwvtmxOYWW+IlpLWIOqZ9Lev460g2lTkeE7pSl2j7zkLOvoTZfV8I5dlUbmVuP3fmyZBX
Wnkf3yz4AgIqOaNwmV8WAuFUYY9m6/N93fT+UoRP1dD7FV5CKjiVznVYzvgJjZsrYf7fnhawftgS
qwgL2cXFQoZDn6YdstyVjIImfrWvKd1eG+DiSfV9ooW5wgBRPtqBA9/5JM26udLF/vjusnqrvQtL
R3/osilUqtWYTQVbW9PmLfKzgU3Zqgz7A1iFqwSXv20JmgjEJ7AwkB68OGm7RjShaU/L/dwAzsiK
1QEysCGMJ40afL7P/7Z6cBSA/MEb4Di4OJN6wzKk7BnKLhyvC/sf8TxeU+z9eA6pwiZKxYZjBVpf
Zu4DUidpnoUTF7VOFVffLlGP5Ovq2Ye2x3xuq2sxwt9mBU8QzzHSghXE+37TwfwvtAoH1ntHr//k
ZYe5tFsVQZO72qnPcuVE+tSd0zEq/BHzby9U5zAYYFzvq9VespOJc1ribLkSHVwuBEsAPQBmNYcj
aoiXi72YNpq+mlbfSWfMfcyPHvmQJ0fT8D7F5DRaveOTdvvfnvA/gyKUDHMRRjcqLO/XwrKUhMdT
1nfzhLzJhHl5X+nXNM7+OjMIu0RlGMsQjrwfRJTKoueKPt41ot3llNf9qSkPU4K4QxfJx2xC8kDT
Z/XKDfe3M21ts63cIWoXl3Dx2JgGvW2S+b4v1G/CBeBo6oFqUCAq4gVaVtTlngpKYteI9Mfny3o5
4/WCYExtzYkA71/OuFCMcSYqY4sJJDm6bNg2RrghPr8X1KM9gTvjHJdXMpfL8PKfQenMcz0RX37w
fzN6XEBLd5zv1WF8jeP0tl/wwE6luEaXucQf/HP/rRiA/zfSOv1/3X/W4jQpAjTzveksuHwaY/gw
Iduy76gJYt2uUcyeQrxPJ0CrseFrEteNzxf4r3PlBabwaiEWdtnqbwcBzkDO8/2E1adZGLezNVee
3l4z7/rLgyQIIlCiZoNC32UZ2bVrOURxu9zjDVV6g26+SFy7FxG+za1jeItdI66EYNd/np3Knb8e
CCvt9rLgWyyFOhqKQHIbUvUNVKL6IbLd+Dh39jW9w7+8JNDr1nSA/QrJ4OLdBPQ4qEMo53t3nizq
yPZ9bxpPupn8NDLdN8GYKFb6EA/X2u9/OYTfjbvecv/aQo2IgVg3/Xy/lMOvpsX8e92sny/jX25K
hFWsVaiPegxv4vsxesvqKyByuJdKe9kIi2PcWlWmFTWPPRn1y5XD9HJTUmrBnoFCCIwY3v/Lt142
bqkMRBu3Su8NIKE5Y/4rh2wdggYAZW5ItIJ+6vspCUzCtWiJk6cUsaGd3tCYGiDzXnm7Lnc9o1DE
AyKAIB3Jj36xKZK2XJJcC8dbtZ2/FUiBoVKu+LVu44Y+Nb/bOKNtnjv/MYW8HPXiXs6c1Jwqyxlu
5Tj+6mft2ZzFtTdr/Rv/ziD/GWMV/wWKREvl8k6oMN+1O0cZbxVhbPIe5107f1So6wgbCEj5/fMN
ePlyraOhOLUKnPOOUVN6/7RsZcDouI+HWweodIt2vmd2nr6s2wL45lVB5b/sP/SoXaKIVUyP1/n9
cFKKJlH1erUgGqpgnCd1K0ME8ahtL4fPZ3b5+jKzNQ8nkQMMtoKu3g9Vm3LJDUUOt7y6zlOqgN1v
s1S7cg5evsD/jEJVlHOXSI344f0olaaoVdSpw20r9OHcxAih1ahv/spVuASudNPfn8/qw8VG34Wz
gnyEtheB7yWvrVSbHBPvwrodZHweIgyjkwUlJglvQKtsN3Cn+rmcgekg+r32+evpSibxYV15bJxZ
uLUZVG0xqHw/435K04RDV7udGpezUSkhXuRK+vPKPDX+zLvXYB0G8yiqNZSJPiioJG41p1WXmLeD
Eo9eEUV/Rrr3gzkcMSHYjliheJY6DUFUjIfMxaSzU6CuyBX3/vkn+TBfyrpkMpTKV/lLSnbv51u5
XdVPeRif3Tn5ApnioUF+8vMh3A/9CMhEvBUOXCmaAGjbXWzWppsjAUuiu1ND9QmWxSFJqeXQjRiR
YESfBBb/nQsQIRWWp5i1Vyor9D8N4RS2J7ONz82CN7dW9tvZUs9qPzxEkUrs80dP271Ute9NW6SY
W2s3VdkmFD7jnVrqWHQThWVBbGa7trLfllZ9nNLm1ihc37GGu2QJH+f5SxtLP6/mszb2L3Hc/ARI
sLEGHoqD7GmmbRVAlL0uH2ezeCqd6qYV4UaX5l6EN601UiFKcEcoFx9hVjN6aZAotWr1wZxTDCyz
B7WJTkP4owvTzRB2exURxYS5Z1brl5ijWJn5kGpmUGAWlaiTPyi/3CnZqVU8+w5shiKLUWcMf/YC
8UoZbUzojrZTBGncgXVdUb2F8JZU9fDwWn/ZWh6GMPLtLj40oREUYtw7fein7RcUY4jT1BuCnddR
M76KNLlRnJEysOrlofkwTP0pRFSmKL+EqrJXmuaE7+9mCW9yc/5p2laxQQLZC019Z1nIQfZvdtNu
gPP64/yFaCkAiQwyYygooSevpRPtrGTesqjehLBrzSKvVreKyH6LUD66S3ckK9gOVbJJDXNfKzJI
51cT/Uup5fuw0vw4Mkh5u70YUKBkhqoh8eJwn8BoBTCWRl0Hqo92pb18MwwYYF2qvnbdb6mUMHAE
0qHl1tR/yUEfqQ7dKFONasH8WobfxrpFbrZQ4Iy1z41dn/DfACY0Uhhv/YRtKHiaipptorbzWmCc
LiRgzw2tU2IUB3g0ts9f6WPLCVIIHKsFVqg1W4Qj96LBB6pGVJTa30PRy2NUhLdRrvqLOW3K4szC
+33YYhz/za3t7dKJF63KW1r29p9sXhwvL99q2W6X2sSMteKuMrU7FIDu1SVdyECNX/FkbUWZPjn9
hByMNL25Uo8omG3n2fA0Z/CtttkBdvPMdjp3zvC8OOkBs+HDGJpYvpovcW7dUcK/d53lUel0Xw7D
xrFnJFj7F7MxzmMdfgU6/dVA7U6IzouHgt0KO2cqMdKDjNNJ31QWX3W7o5PUT2po+5MWb3gk8Trs
2ASDKe9EUmzTTvOsSp6qfg6Upryr0hbM4T+/kTrtNkq1fVRXWzMHs5FpQe+wEgJ8ptdo9re+iRLP
Ld390NGztMFuKYoOQim+y2wLI/S8DOwlewNZ45PN7bMRpSNnl6vZ3pgn07PreWto4heun+dGM872
zA1iihtr6tQgDw1ls4hi60AuLJZlU9IwdKL9oNfnxSmfQ9W+SZX4TqrzvkSpyRYAMLSZXRGpftM6
vspxNOf8jVb4Y2shuVRAPWmfpbPQVY43bYKwA7+IA5QXtvqhbzDWpTPTO7VvIbRAw8FbV4tFDSL5
w1LsgyPtmz6LcFAEt8G2yuqBlzA+Jna7QaV4XxoI78biIW+mO62PTV+Pta/rWy90aNewWaIeIlz/
zdRmn6r8mCY7s9KtnTGgc9K10xPMiH2pWNvCsb50w3Cn1/VLz8lNZ6zYGgOyuXkjRSAa7c2CUJjK
eVPFoS8T04/d9WyjJN73ZuxNtawO4L4qxGNT+mRZ3wWRZe2yuK89+L8/qhLvWqXfwyU/9ukALan2
Cy0LbPSYFmoOmmLfRHlje1auhyC10zvLbdA6nXyro0Gd5cLZdKTNYF7U+7BbfLNcIOlo5neoPQ8i
x6i+6KoFDB6BgOHKXxYOvgENSnkUc/0VKgN2rpxTRZvuzSrd5FF94j72lLzZgl0/cKEDhinAy8vm
0HathCBVEhoW8qZohgMIjswb9WThgK2/52XM+50pv6PM/Z7gQIRx+I9kqVAEFC+1tM6dNu9DtwJ8
sxIzU8XYjdFodNTyl/kZYR9SERN/Lx45yL7RzE6uWBQf8Jt2nOxxXIDiFtVpQAUKLl7MGzdZRetB
BrS8zuLl7ZB0exYI+AaiAr6FOxsGivPSyW1txz0Ewf62NZwnUD9LECvO8jVVG6Cas6s7GRD8BRbL
gOH9n6qq81Oidcmzkajttgdr44kWTYMxt+XC3WvSY2VjNJvFHdIX7rV+06Egtkur0DllorVuGAKq
uG42NyYScM92KcLGbycxRRBnRP3FyIG624qy0E3P4uPY592LlbXjr6qWhopacJYdiVJDJJ1I2cOl
hLY2qBDv5qqJMOxc+u9I9cGWNfQJnGk/n+Kw63eqObqHepoUz+ri7HkZtG4/zBD8vHLGUqKJObpb
1AaaRPkjJkh2Ta4qWD1GwoqQUbHmxykW0AAS3fWHVtj7FDrlZhlMY0FSupaneOLQHGVVv6apJh+r
DXqfYpcOaEA7CFD8JNdMNpOt7lw245iY23TKTqlq3Dlz0XhJPT8R5dHdr9DfyN1xO7fybtLc+xE1
XV6xo6y1E1l+6lElC2bNABvb3mVu+1uxcXR2BLxVVdX+SKf/QnEOOLKmORuhxsfGMn4sCUJ+rVq9
NpPzp0zHYL1zszLdiTQ/WGrz0E+thE8Nqb6GxudYQVga3xFI2iWu+6RE0XYK08ZTNG1i0w+6V8ty
A6jgoDXdJu7yx1xWzkaxkx+dTkE7Tvs3AzIoP2tN3jwuZzSNHK/u3cckifGfzppvMFQ2QlTnCiV5
r9LHKKDyqHkIQpQeMt7nLk52y7KAEO7TL5kLdZG7ch5Gyo4GIwj1UMTTCWx60GiQsWMsaMpB3jPb
/QgHVNHa+2gJX1R7sU6t4uqBvsCpiirFi5LwuemRbgHQnG9UmjKBKh3itNo3rBLui9wqvUw5lIVy
4yrS7yb1pk60h3jGYp7DhTthM0WGH0sC0PWex7LAL5dm09XNpiBhKyT41rpCOrwwdmmn7lNZbyD6
79qx2i76nAcy0tmxIxQS5pKV92Woe11V71BZfdGXAtvwCSgAryukr3l0X93o3ETU05ORD9tiM05N
31v/4lI0Xxth3WRDuEMzaFPNBZGOubPdcLt+nwRzDV2KeTgMEcDa6E3WvY8S+kbFC9bAxTQznDVC
W5IKiCXMevqzHhzlb4m1bNfHWzmhF9XtfnAq5El+R5o4zWZyAJewBmMtt5HSw0Dopt0gMPXootsB
QP56c1VLwp8ay/tGLBuZ6v6kODs475U3Os3rYq8o7t+FjPdt0R/J5rB8cseved/8wUgbCd/0t12q
L4U+3PP51rh+1JTAlLYXda8KP1G4EEIj2IZcc5VqAJ4bA1d/GOpwv0YjZf9buJGfAUovLdV3JXdq
7LYeDBtPiPoHCcJR2u7DMIRbXflCSBCUdbWh9flFm7nv1OqPAW66daP7NShKlOWEDoDuwNYav8EY
zvxJYJ/eIPvI+dhSFqdascUMHuvbyZNATjCL7QJbTSD5ZUDGi/BUG/iZRtafsjQ39oJWMX9B2mir
QwL34vZLOhlbdYi2vZUcwQPerg8ha7vnJh9PjtP+qOfmrY3KfVtqt2P1nHdu5JWtu2u64ZSbzslt
dDKhmzXMl0r6IxNW4ukANrw6AsrckCZwQxu7mkuZVg2s8n7T2vrGHc39JPsnczAD1jp0i4OpjrvJ
XJ40szkrbnnUcZFbF31ygYOqgxeF5aZtH2RMaDFa3ho6mqKiAdMEBUQ6dHScpwk1hGXmBuuj31PV
zn66aLrnopEJQOds0TzWOL4T2/CnMSaYiL2x6w55j1a/KSsMA7GLGZ1iZ49LkCiml+M7GQEPb0fV
N0PFX0MilDxwy/6uhtbOVtia6a0jwyB2YLOH9qNo6r2iRJuY3ldlDX/wKNhWSrhB+waE5UTc15UP
efTmVOlOYc9QGzwJdbpbU7+IKArLS1gdEq4Du8jStT1ROzYHdxVX0ZpldlF3FnNzLMW8zbPYy+vu
uGah2BvsphrF52g6u1W2WY/WVa/T4ByuSD5KLdtGYXLXlfk+H7RnmBIPMc4E3rhM59lSfn2ePmsX
RRgE+4Cq0JWiMIJ41Ye+lK2YmrXIUn+aMVMiHK6SH66KpBBZh1ILjwdaf50EUSZC8fBW6/E+W8xi
H5rGdFakbrHOGvgoopr2pjHHbFdAZUDuYUaAoan15AZJt+x2sJLmnEY1tqdJF+8B+WpkfX0C6cCo
1IesaJXd5xP7OC90ddS1R0NtDirYRekhNowCZoQUz3Y71ge4Nt8dkzSRovEQ+4OuVe2VWsdaZnhX
dKHjo62wAVgN1LMuyxBjMmp6W+ox9xaUlMTpflh6nT52KDDYXlw1DajuPN8aNUdpb2si+Hy+H0qf
a8ETLAulSEGn63K+Wp1MmKwpw609x9/tOX2ORPcbNQ3Ii2N+1+Vze6V6dzFf3kWodcjTQ/mlkEds
8b62Q+NGx1xtzJ6TudplnExDN98P4ti3/YMhpl2h/Rmcr59P8uOYhqZy/6//gW25rCcpUanOSt45
T8IOfdH8dCooqLjMIkjJ0bqVNdWUUbkCPr9EnTHT96Ou5bZ/NTMyaZWiI8p9qjNiWNB/vTwX1V6W
X3SsFOzwribJjf8MRkFabW5NhF0S7bkepyuP+LJ++eGDXLQHCrsZ4yxsnKdspKIUEc4c9ab0NePR
HNojfqqKm8LLfft80S/qzusJQXUNnjUVbgiVl0X1JYnq1AwtdIbNiYQOvarwODhZ9Dsz1PH587E+
vrUa8GINgViOTLoT6wb411IbGkmoaF3xpEU6KhOAMrzJTaHZW04GGQodmM/Hg6i2HgT/em+ZHjuZ
IiWUX7iTIC/eDynMoTNGuoNPTVMfFhvRDaSAUPoiD87QHWqyoCagBtIpX60+f9XhPoVZfXRbEFWK
mW6zAUQ331gdVJ2IpkrWH8cKlFUZ/jIrlF5c95B10U5EpOhyGQ+KtHedqt4o0jq5RXVUsVZTKjx3
7fGYx1rmocmAP0L8Funuef0HdcKPxaWvPZubEBEfcqQ710z+UNz8J8+PrXgrW9WPQ6X8OjvJDVDE
AxyDTbSQMdhrbXCVgp79Uvlh9fI5gfjltznqOwJrK6tZbg3pBHWlPxedgvTJnD7omQwK9U0UP+eM
23UcbkQqD0kihIeKZxDbv6hg/HEWeVMp+jZhtWxYcya/HU+Nt0zuo9VbO1dm+1Am2zBjEZ1iA7o/
aO0GAta3Nl9uY73bpIs45sV3iOce6hsbOb2ptFKsjEAMxQxXDsekgkPnWAeh/jGjjkqUu1e75VBm
yXEUxlPFEZAk6l6Pmi9aoW1a+b0IlWcgkvtumP3ZsYHstM+5Xp46lLoQ5CnOFQLSHZ/DXl6iTEFW
KbpVpUlpoNi2se7p0ZclJ3rSbbxs0mOiVSi09AN1SHEnu6cla31qzkEXmdFOIQbmxWvi5rbRqmBp
tfpGlDwvPr2KmnfbKN5EwMKnd8UYbVECDU9mc9QXhSzHiieP2gEKNs9R6XimGnkFNUskXBZfzw3X
XxcblNHgEku6M8nb+o1yNk5TLDecPK0ttxqyzUHqKr5GaBEmwzlNhiAUje/Uhs+V0PnEssdxmOnd
N7fQXE4u+VGLrWk2Wd9A2B919SfG934xYoip2hugOVtA0FtRkau0qWdo7WaslTs550ispCj+uM3J
yrSj1XYv3dS8rBrSnlZQ5ElLC1cnR2uo7IW7mldiNEVQuq4fVv2OghhiTOxwVRt4uO1wr82P6yrZ
RYR5pPs69VBl1Z85jLtSRj+NJEfppx2+dqrclI6BmQf66U54mBsSQimSPwoFi2AclGQ/19K+BxLc
PsAK7imG2U5zi4zS67i0UJLWpaUsuBkzd18t5VEbsxdHH437IW/qmzZ13S0poOTj1j86s0SqFWDe
se+r8Gi25vAad8Z000Aa9IcxFF+GyC1CLwvFnD3pAsRZtTjho6IYTjBaCMAYgzQ31K/SHaI9+qa3
wmbbuynldsq/npEI5WuWJ+E2yrVhUyW6vonHZgYG2CDVbOSKeMynfgpA+Fc7xQLUTJje2bdiBkO4
o4taYunO5okDc7KHZ6t10qBIdUY3RGp/LQeb4nJTTvCYjLJ4scaFck8iWAOpL+5BmFMdJKCxbhy7
4qFXeYi+fg8k5ClEpfWlsTSK2Ilss9OcoatuSWNfk6N7wxw+odPoLXLYtGtvqRE1qtINrQQTB60u
NDq/7lUMxd30SXOjYxRHd3Vd5xtppz9tTVb71BK/zLl4NZRiV8rsqEmMTjJto/Sk9ZHWUeo2Dbjb
1DGnxn7s1eytQrR20QvTTzrt1Zms8oaXng0oDFL3qgrsSsN0EIJNeJNNw9YKxd4M78pIpyYsvBG4
Vds/WwR8zTBvTcSH8DHw1l9QV2kH9TGdrO+2moMTvwF5HPAlN43EI6AQMEzRDDD5x7wv7uuhhfJx
jMbHUnERCRu+yiU9U/em7P476/Ud/yiM8txlHbUHvMAixTNYdCytSypItcqjj740g4nDzhhQJ4d7
2iMk8aY3R8jgZyVtNgwXSeMoJhUu+Tae+599Nf3WKj1Bs80ycQ5XELca0LrG05HeRkxOE+GZOdfb
OHZe8EWuzOnXwLKZVsfufs7zmpcDYHhzjxf0zyGVGiG7TS1cDTp5XqdIyxIB/cdCIYGz4f3OjU8g
V03dvVL/zGr7nnmxGr04jl1Byvwiwke3KFHFhNmiNjstmtygsRpcB+otrqUbs2wBzN4utfHYlMnR
HKG0xfgc+8Yc635Y1ORH5ZFPRQSTzPIlctq9TZuobDVE9gzkTlmRQmrDUUY2x/xRVX/ObYutU1cH
ziKIs2yvH/JA1eOtni97kz3Hrzh6Onj8uJnRsuHrWgVf/xKRWnNcijIKMvXNLvID/4sIfPLIz4S2
yPyomLcVtQgLQ2DPMSlG5jbfxBTRIS9rOD5ze88vlVl+U+qWV9gduo9vmtE8kflnCpofrM7QmDu+
aN24HVVIOfPj+rM5u4BxrEJ+4R+jWh74v74tvmk66SBSbOZ0YoH7Mn5OUXFbR6ap6Jfpt6quK2TG
jnIx1k8aJ+LMl2iMtIDPIqb0rR5/ZITffNHbcJeXVJpmQv4eC4lIoyswqV8QKNo4VbRR2uaoRM5X
Z/W7k66HhsW21pWNbdbrGHFb3fBFGZofJS0TA2vWe9mocY2KhQzvhwaf8dAuD6Yjd0WXnBJzcQJt
0k4yHL5Ehfrd7A3H08zipq+qN/QREInNhmeVIErF+Mub4MOBVlv8foy+57XbBWit6IHWA5uAJnEU
qZl4eKS1xEhg+BLEyigMpZBiIOgkwrey5W3gJvYilxNUNamrOGhdu254a9XmvNYZlnY3FfW5hvaN
Kl/b+/UKcPCmNMfhEksRDRFSW/Nq7nGo9vGxNzLNc/OZdahNAjYlz3aD1qAJjnaAcqLrUB4NZR5m
DxJuWfu5gyAOT6urAjjicxI4IZ2BZDaAb0KcRQEqvEtd0TxOiWI8WwuwAihcupfwPT/9PySdyXKk
uraGn4gI+maaJNnbrnTvmhDlqm0QQvQg4Onvx7mDMzgV3nYmjbT0t2N/F3h9doVbPrpe/62EIJ+A
Lce2STKcSStQ9vKFxiPYIX1j3VKpSeeH/VZW5rjXs36C6K9+i0h+hEQsIVSFFSD0iCy1TAdxI+36
mFdI1P2JzoPVAYUaDX88L3gcjnTBAvNOrOo0BKYHKRa1z1XJ81cuXprguKKWz/PkQXWyiDOp19e2
m79C4b6G5M8BZFsIZ5mZshc5s8hTdfgbMv6f4Vbf2hLfjBvp7zBqSOubHUctibWGIZHfnWFXO6S6
DQyeV+0dW/TwhMaHDGhJrPzV2Je4haHJpu6z7qOvniayzzFN1c43MyZKHw7suGAu38JPTVDDc+1B
iRAX2Du/0tkerhhXi4vb5e9w/SAzRvOmhLL3BnvKTfdRBBO3odom4IVbrMFXp7PgOlUZgEMjc+ep
CBt95URfEgVpFshGTee8OMb4bpnNDWhbf0ZuHv1pvbHgnFl4/jkEiD8heKW5z7YfchsMuLdTlgnH
o0BlRuhEkKRXcOAusqxfYcDobbFy9mV3xBca5d3AthwAE+xcb8wzIHoON3PgAcNlVPId8raSezVM
4lBNikhUekrRmw2ZiMhMtwO6meYhY4G10/k3eXhzd87YpY9UR5sHt58JxaMCYd4TItfditV4Dbxy
hWaTU/4ekcwBiySgS1DkvWdB13w0YTc9EK7g7bvWbP8bVbHOiSodIiTDdKwkm6lB5nReMvHJsBTV
g3CK8YMkh96P7agTf/NiKU9ERFK6ueZ/tM5/rDb8V9sQfuD87Ue6qpA0hp4nAAlp/Y8UTAZGx29T
th4vfRCLgcMsX5vf2OjmY0kW3zefRyXV5AU7W7Jv2nZpxu1MLoirBkQJlTTFsVxJpsbDHnJ2Gsy7
yPsKprIYxl3QB2pHsyP7EPEwqyXYmwj4/DtlAr6Ek6VrQ7E1Q+KlGWxCGwxwHNGyRU+4GDoHZ5cO
7TNdLOIabji/tRzC0DD3dutilleEDhB/ZuKFM47z0h2UjQoC4gRa+1ibE5HZhDK2pvGfGtwYycdR
D3VC7Gbc2mq3eAvjABEXeZcnTj2d0GDFGK4P6Tw+0lB9bfLiOtVdrLr1kBOeEDetjCdiffLByf+L
WhDccWUHcI9jKNn1KfXwJqYLfzjR5QJBSHa5qYjRb0CXOYeqq3bIwk2tiB+yfvt18Z06MP6jTxL+
wpkw08glpkfdRqehLi8ElBwxmb9VzQiKEzzagoQOZtJjZZBcEubf7QwgO7TFyxzpadcN0XdPx1xR
qd9jbR/5/QIuyl1jt50aFhujsWfEte4tD61PDGZQewyuMHGQqknhWWdjXV+b2vsoovSc8f8xN2Ee
bIDp1vcqKBMHuQhRc3ucRXet6xPpjucKEomOsEPWem9yhCns6sbsdwu5JlHKGlp1U2yXGnA1ANid
+u+mc8KdNeB3aZevwoWJ2L4n0/xR9PKvmMbb2GTnMStIQpgXcSSBdLpxO2B2PFJiBh09+k6e7ox5
OG8fLsrrP2M+U3bf1k16CsZm+azD6QejHByjdOs/ij1zF3TmcvUb50CM+RYga3RMpDwEGIdtaphM
gnW7gMGG3O8JXyd5pXonzfJJZfKy+E5s2GqCAMC8E8R2Do1FP0fsaFS8xiI+PH96XuHOd5kzUFTX
QVd+86V1otLwWK/qdbKsc1jOt7ALSWJSZ1W1pxxvVWz2xlumOC1O7UQcZUpnBXkr3rpzpBdPxX/L
EH1gsOqnnTk0k5cYk1p2g7keoZrRieKhgNIGLu+mx1bz+hRtcyjD2fpbLMRMEVwaD7L/t1GaDrtf
IJeT2cp9Z8yXtMwejXE6+gTqkSf0Zq76WKPccNbujvXzVUTQ0nn7OvV9kqfstX3wk07Ng4fwgpqL
pIkawjG6/6lonhxE967XMtBlJ1lkT7DWN5nXDIojbirokaZ5rEz1Jpzu3+oN4PDNih5quWHxO+er
Ort1cOlqlBH5yKHchLOCAUjaIYQGm079FBH1V+/TnAIPW/xGEjgTlWv5mIYtMwYItg8mfeeU5DXH
JnT+OAQA7EW9mk8rPqtD2Xb5mRoB+PsVeoTM4oNcMxt96FxSU4w2Iq2aPF41HL41iI8xUz/joPUx
XZfgtNiVnVgj2VJR27AKVdmQOHlonAslD7IgS3OZ9Qk6+8lV7vLQp1HB0mAenNZL9zSKLYjVOLvn
nZ8oPpHcZGyeoMmAEptD342fkEqvlQrHuBrm/pI12JGbihwKyoz7UD+nitQqXw8E2hj93p2bD1G6
1rOoR/stb/NgV6yplWi87WQww7YNU3dDdwfq0FXNyTdL8pyoL1BhzxGTYdctG9ZauZeul0xM7mCZ
h0CHr4PNtrOi0VLFAWKPbrUOxn5sOYS1QwvhKx+1QstQOGSmIh2xkibbXCbWKfftO+BvtutnSZAx
DHJmtWezDPYoE69FAInWjsXej9Sjk/tHdq8G1mYZ9lMV1AesMUvsm/VwmNehTTqPchhruhTVdlyG
3984F0Ia5H5a2r+iM7+ioL7nw7Z7hu5NBPMLpoxzJ9Iez0l/C5RwdywgcZg7SUVXQyn8i9v4jyJf
/vll/UnI6l46+krC9yOxK581BTTE3+lDu70zunNQsIzeizt4h7kv3420uYaDTcLAGP61O8G8ILh6
tOg+RpOTUIr8RM3zx1BkbzpvfkbKDN/SiqTeSrMALiOLNKsgQdutQTyjemtCeBpS9HeWbybBMB90
w47kpCcnkL8X2DxpuUlVhEBxg760smNYKZxjZOWcGP3wgRaLC0PnLfJFS9TqXemUHZq5UkpI2PFR
dOl31+cE1VufSwfnNZdQLZl3jPj8QZBdI8Ckcch2NT49RoCHNt/w815Td5cy2Yi7sdYH4rVet2se
4qMvAv+QIlHyAuD2yXuvpwi1oYF0pzo7Y5UoXuYlN9g9EWmI4mVV7RGy6nutFIy4IFI6VPySda/N
ZZe63n+av779B5m59uiBXlrhvK8k967BBDqJx32043Hp9hW/GDfr0faQai5ceUa5K6flOdMkdM2c
XoebNN8JHDvha5SNBWldxzmHfJO4Kg37iFQUeVMubm39kKFspmU32xlLRBm4/WBNwzW3mnHn5ohl
Fie4ULf2OjrV87wYZ2DqR1zjJxGYu9DtKDG3Xgkpe+wzho/tEWy3CYj9FVXl4+y7Z8PxzuSG7+x0
jIe1P2z3VtXLKWTVIiJV7ry1QJ+nqg+rGxObNTRFc6fK9Sjy+imrnV+tOZ1Gw4xrQjOs0rwPc5As
DnDfdie2u8LnO0VLeC2Ilx/F/FL1/dMCi3eceN7TJv+c3e9+oHthpocw0Sutt4sWJ39BdLHl2IzG
Za07StYNaFO7jZfMuq+GjpdCJYVuec+36jmwblyiY3BUofyDWw6WlbNLtTJWz6sZwwQEiZEjmRrb
8tDN8pfgno2V/VLY7V9qNpD5GN0fk2bynWXIxK+aR4eQ5nicw1+oTpB51Q9t9v/P1lJX9S60dGJg
iU6bNEmD9Yy0R+79Xr96FWoVUq5PmQN76TLr1bKApi4hnUnEL/ZWzaHUWspkpc2RlOj9CIZZM+4j
IoGPsnbNMp6ciZ8Z7UswWQ+jMO+GAYQ7eWmIKKC5dir4K4bKOJKluwujezejSI/m5eh7xW1Q+mRP
MlkGeehlRV2eGTO8v5IWdChSOGkZfo+WOjU6skm751laKqRrKC9STrhprBwiWq3pUPBaVaI9tra8
1zwTVgQYPf8MGTLnqD2unQ0cZ/11jAnNhFX53Q4p3x0jxfuQpZRWtUefVVsjEicy7pZyrYKwZE0Z
5qTnz3itnWTG8jZY3qO3Wl8d9FhvEGNMJabYPstqwvGuInYAAdNw/mqMu8fjKapRxeEQ5DFcgh7F
tVTsoJPI1iNcqTpL1Pd7kFXv0lqTEQe+0SedjYQWLSdFfgThLeMa8wp2brtfeYiEZdyJ14/lEAFD
pT3fwzdfo4YvpMPm1eXBV4u/79keNUjLJi9IK+8xRaTcUqLTGgCVdnBsOn3qmJ9VtYjdMvl7YxAH
d01/PMOJW3/Z6+F3u83XaYiwx08Kxe0Q3SMnMooC1M0q5FWE4aXM+kerHC6joZ6sMrrl03wEMvsW
kQWezsmyNP9IiBiKD2iLm+dbX4qD14ZxwxuoG8Ee4h77kWeJJjvUYeTOB+DMB1/+yyMEx2aNnUvI
i6cY/kyiPXkwmhzUu9zPqjpLhKsbDGW3wZeilS9WXvm95uPJ96ZT1ikGECNJZ/W0Atft2rJmZoFc
kv8Z2fSSjvI38SKs8zXZ7CwvWXhWpbw40fgS+fpKzYtOvIVCbbbNuJ6zQ+ryxm2fuHDV3iOc2BXe
r1qUV3jJg0EfmUK+UznjY4jqbuCc7qNM65A8aS8/ASDFBIZmuzwEkIiEDg+kTGdJMDcd4GhTxeZE
iiHWCYRsc5YIO9pW3NMWPMiy/ATQf9TdaG88yxwvJkVFyny32G9q14X0guAY0X31pncA+XnfHkSX
hXIpUogy/SDT4tzo9GHsVGIV4gfl02uZLudxdvcjyPqO0BfyDPxnr22PkW8d6FQ7KQL3m2w6iD5H
rh3sXGkdR3s9W4QwRmVwKRyW4145D0LCNa3LpphcX2T1XkPH5ANgpIm2z/Sad5ehCymLgcBVXWqU
tlOrnrPIjOfc+2pSJFeyVclUCuYNH+0hrG8vH+quDLnYxj/HL/bhZJ9C7Tw4633ph5dC+pdoiGiN
Gn5IC/70lvTK8m2j4jcP1bBeGTJvMzDB9phV0vhTa+vv9kWE5yLP0H8VY9jadzeb3dnMP0Q4Qyqz
DgRQdUV/novqNBvthTPOnkbPO7MH2EfdJHkLTFBY+QGk9qQMhERSosYZkdJMX6vXHdkja/r26n3O
Yua1BmH6wzuqdiTe2AQylm+/qX9bPdeyldjru+qn6eafrgUXMr4CAdNfts7jPDWH3I/YZrNfGF1i
lHyH3GGjyeQrYUs1XgbKQ3rjZdbVic3mhJsUvU+QbeFQOnH94fcWKrkMNAtToIkzJEr/m9DTBhiw
sWdzpA1KvQv5LLN23qwJmKrdaP90uA4sVdsaksLq0iMAQkd7RFtkR4wDaJPk+qAi9d43GOkN3BWp
5gZy8V7GtjgpaC3dtzVItQZoFb/gZFHQRe57anRsyfZl9AbeNO9Vs6lapvjbhSSPZmukuYTpx2pC
C/pNFrLSWP/THXVTSGMKh5ehqOJttfdn+SfrrLNe23UXZoBJgytPEwDCnn74lzZztqRui1YmnbB7
VJBoLYhca8fO2FzqMkOSv5rvg08+aiDu2SSBSkOiSaOx2xG3cFWLe2/rzTzBySaOKvdm5vLeU5Cw
rVPbahroHIxVhvcqZz93h+JXU+ZyN3dzRzBoiqNjzYukLmp5En2ZkaUPk2b37nmeKmdXdsDTxgS8
W3CHvRLNeiBGzprDYBy48Aw3bgk9PuliBys6xbU/XKg8fcvNWsTLNlFIpiSbBKH9QBbTnjb3du/1
/ee26mU5Mt9+ypJpYgxuco9TDc+LxhXlYrncGWAYjBoYEVSKlhp9MvCxNzAbEjV/zKrOi92R72kE
Y83sVN6CTl5V7Rx0NH0VKcVxXY1HY2yd0yYNaVogWaO5Kjf/z5uEQhUcWondlUxweCzZqn73VcU4
S3xRb7PWL87snGvBdu81zt0I6jdziMykDbpzXqVPRjbDZdniGvgsklYrgG3SQx2G/G/w322nai6t
p/ezZsSh3KLk9AoqF3tNdZ3mnKTazunYupEDGIZR7gdVfekIAKJp75FCcq9JqNmZofaZvstEROuz
9GpoL/Wjau9Fht2VYzM0oOz/ChsmliP82SVgFGX4Q95Q7jVV75J4MCNLH4Fir75G0+CuBPq1HCtX
/AiOqn9tG0LV0LdutRUXnU4ZxZlJWePr0mTtaxs4SEyRlC7NxWbL6ZV38ReoAl3uI8M929P8MePj
OwgmPpRWOsej4vfpq1tXX06zPLM367i1mDKRvTMMlGv0QJFBBbOoZ+6QeI262cMxI36ldXsmduEi
qxHRzlIeQwmLN9n5Yy7rc0Oc+8yrWLghWU7Tsx35J3LCjgB0GCugZyv3ayh0gsLkVHCkHuwtNRGN
Lzrn9Ir75GGyx7/SzBP8Bp9WoT4R4z2kDdAcUrhpbwUzZeK5sHdBVry6CNmOszQ9ToJ+ne/qqESv
tvbEi4Ejfzvm4D2PE3J3d9PWm/PwVfoV2vBV7yEE/rS+4DkfT22W129I+sYLIRaXivjnXdSN9QEh
9LthU5JibSA87PLdpFGQpwUlAstSl0CbPOLbOvXoCZIyxRIwlkiayjTlzbNkcTKcKdivJdFBUxtU
oASoOkeoqdqvw49GkH1MlZN4CskNpGA0LPhKDmIwwPH0vB1ECXMKy8dmsqpL7o5IT22weeBUB3Lh
5lYNm0c6s6za/a85xQ3mWPBGKRLPPpnWXm0Rvz7h0pgzxLErh3m/Qgp9RpmHS9qWRL2L1D9gqXKP
8xjCcPlE0P43iHXyd35QF2+VyJmbLSpVOIKEzp5A0eJguFbzxZWvr9LylwvIJnxYh/mj2M0ct682
mqHEiWT53IIg4gPJ2pc1gJXIsdCehrDvvkZT9HsjBdZJuy598x2jOxaZwakiVfNpNqmgqnNtHktZ
zvfIrJzfADtAldHEGx9l1V7kWxPVmH5PGXKVzkD+VCzDeZoNl0m0q3HwhcAn0ayt3ZpP4rXgYaig
tMCmWamIU96tdglB3LocDG2xPjEj6WtPY+c1nJxfYaPcvWkH63Nt982tsop/5CehcMlFeScW2Ex6
FxB9YfAF55zeO20AQJf+HgTmp6gNeqTztQDDWYLz6iNdzHqzeE2bzOAFirZjrBIly93oDHFVC00e
tVsi/raXf3Ux+CenKRt3R5qhCBPBO3gPwdovhelk8wtO7WF4BKB10kOFSSPWhsVYXYBHjWywex8B
LPtx/QMfoR7qzFpfQqhbfFrzyCFs7p/7NQ9+yrIb8PgF/bdeCaXAbLU2pDav0ZNQ7MjoGno94sIx
UUPaMVEJQ5lgLVHXZUZ4PIU5idQmzbB1Os//tjZS61CuuZHvZZQ559YnXe7gRsvH6DgFnHW4DtfV
thVwTsYhyumkOuQ8pBnDmI8PZAo+F6fyd6lhjw+zo0HpNqdBmIoWXiLIqre5NNOz5+qWJot0NO7D
sM67iPEQwGPwp7NXFVhQeK6X1zRABAZRMbyRvekmLjzPs5fBXRakjuu4qoSfhLJ/KVlc/bjo1vki
UFHdlVGPsTc0HqJlLxAUX1GmVqnB/l7DpsLkkI37nm/24qSZmwMLlmlXXlvtLddpnL68Gu0SqUHZ
GBte2jGRLnUrXwQYLqneDgqeYDNUAUoaO+RWw5LI2bC/69Xqv2WBWJayOJiNNjCrN+lN/1lB7h6g
izzmEenvxyFCHZ6LAWVs5wzT5zp3f1eXZHaX1qkD3hwfexQwvWloyFS17poii2JVM5JMFhOFMgAw
tA7USdpl/WS4W6IBdQRvpI7Dqs25nK8tnoF1V5rKPw1p6tUxlzL4VZswwNPIMtoMg9gDbtL1N4BR
H6zUm+4UlbnGXqSrQwxd4MxC/OJBM0794lpx5nbNM3Va7nLVgBLRvlFKQO7Q4vNj6Gr6xVkNAIMh
w2IezGiZDiu3iXsxOZ8Z4hfJqMznsDYnwFTBScu6IZq9kbI4e0AUSeHU81+zNSM6dtN3b0LzmQyz
6HrII4PjRZiFyC7ot+/fvJFme8Rc00ENVLDMdreex9ZQh7rFDJcTsZt0bjRwXwY6kRqpvis8G/7R
NoWTBFY3Az72MqmDtDlDfjOakfa9j9o0uPc9OtKl1853auO8YeAvyKiTFjliMRtE7x4XX4VpTOs0
fHVNxQGZOBPi0PrVCPv+PXPs8UMNa3n1R9Xe3XYrTnN99W7A/CJIyNP8xbTT/rV1/SlZLCBEnRKv
VRdsl8+cpj1WlUoCp4Tyi7eT47wi3TXy2i2kggOHHiJjB834p8IIyCJooYiV7nOfUWg4hx2e0D5q
Yqtxvntswfe+mlsTMGTsGTIMhlk/dNVfYmwauJOQjZ+MzvJYA+7GbbHchI8vuGwGH8YIe25Z0LqW
pUUBJKD/ITf4klH0Q2QABKjE/uRnVf0g5ereJqf7a4YD5Y3+FgbvFndQ/v+US4fsOo953M0c7wyW
Ygyla3picU+f0Dtscg/h7I3GlFfTWKMr1g0kM/ncJCbCBvhOEE5KUzbkmeAs0eWIsNI++u3CDz7n
AyHcFdrWPVtBetBFNRyq0CLB2qjMK6w8sDoLFUpGJuzaXSfUQiGM7rAgqdPQntqAr6TfqaAj0fPQ
EhjYlGqjCs/FdgJ13HATdVr+3nYROboZ7s15dXtaM/mmRdP+jGX6NvMUhU1+sAb7ZRZI3XwjMWw0
Wii9vEI++EAwnWtBjvbXzNXvXh8uxK4qmhaRq/h2d+IJDa5FhRvXMkn1F3IPYvQBErZvI1T7/iq+
57F4slIEs958Xqb1BV3VxmeEj4E5t0w1JsysX9ykApuyO/tGPMFzgEnFG8Z3mP/XwnZqUFcO4JV/
NYfi0+cADQVj7knV/qWbItn+AYvjY23af3Pt3PIqTDyK8QKNkI9ehUsIqJfTGTEU5aPTOe865BVq
h89xmE+8lXDk7nmaoDxd6hKslljUzh+3+vfhQgVHvwuYXxDlN//7COOIGGAV+jIYNLtCdLe6JHOo
eS56gSh18TG55xOkI6rQrVJmk5+3vUMCsXFT/htzxfdQswNHgfdjjD0jr1BFInnVtYVywvVeaMiL
uN+FzSQhqgT1EPQcbNmmxaFh7NlfvL8oPnczbjtniYgdECePYUIhdQKt/cVD87tIASFtW2+am7gw
AOWG5dOpzPeVZJDBWO84S9/KVt9FW0FKW4klpj+j2/0baQDO+nk9lhFN5SuRa117YcCpdvZo/mOR
OYlZPavGOLXFisaQEniN83lTteeeOBgYcjRUnJjn6/ZnzBFn97b8NbBFM/k4yfaB5AoqPGafTDn/
rTntSK52T+Mc/N5+KlzN/eiIck/rHtIuJ79jHoeWBa+Q1ZSQHBFPxEWTL5BEPdCrih6lVx2KFWCq
TQ9uOb0a7oz+2upj1UCCjO2F7cNgc8vfhna4zVH3SDoVJ80+/SBO6lLh7woNTgohqwfwfk1FCHjk
h6qGBzcIjpVifw2j3/PIyS8Mvntwx53bMYqEGmaiqS92uFyaan7f0DyhOZI1nK/apa9OVWceWBDi
vq8To+aEB+PgeilNFtq5k3lytbrhI/Kwh+UMjNJF5Ozkwd4q1/Mqh6euW4Yd25p9DLr517phH+RU
PZG+nthz+9VF6gMBoVvnHIWb5r3wdAPRID97YZ6kXz96Y8brbT1lTnVpt8/Ur0fyC64DIt828g+R
hOTfpNx9mfwPpq/9wzSSzKEUrR91+mGa1gsKgM/IGo14zhwgtpyVvkn98gBuED0MLnqNqRyftUzL
ZKrCjwwr2x6I6T1Y8MFHroEf3DWecCG1u9VYv3NHfAf23J00bqth2Er3ur2DIWT1widNlS8ygGI6
I+X9nY8aU3tu3wrbR+vpl2I38qZ7XfCTNQzUg0o/SarLEGbXB1kH+zYlt902G3uXO+m/EjnUycr1
CbL3RMj6Ox1tzBnTAr3JQv7gTrk6zm5TnqQ7VPjPKFAf/Mfai24I/yIturjt7HFTJBLFeq1od62a
5mjCZfjpB1HU+xXIPWOBsrzwwE8mHrrCCKloVXX70cZx5mLm3l6OoJ/3NuEUO69jtSTILUHj6GL5
0yy6WeF81+O2kdvQAOLMfp4gEj/OBdkC8gUnGq/LelhMZLO5c9kebwMyVyjvNlcth2PAUT0ki+z3
fQdzHXg0mX7RG7MvagsToQGB61xXlmccgVsUwAK+WSiNCXTlpIjhHXVmiD7Vt2S82OkLcGxEJheJ
KDUaFKTvKBXfQRYX7pgRevF2Jew2e+h7a1eZzmsE6YE+VZ4HL79aRnSrJpyMyCk1sd0y++jwPHoR
OZwgzpTbHonfeJ4dsEXEIhzYAOrnD69ID4Yz4FR8qm3nKdDe98iXcYcaWsUmBCf90CFidVMw2Hf2
eQB3zwDp8Y7sPHjaQffnKhoOm+kxKAFhWWv4aqpv2aHeMwaMLKzOeIA2MbGTt3tzao7e8D6Hnx01
yKlFMKAKD/jnduni0fpSf6dlqjlktYcFeMtBh7z9Qr6VRLsfjh0MHQIpggN/ER53sUROJU6YX/JQ
nbe024j4njEwXjAq7sG5ria/RIYU1OXVi2cXN2U+sZfEKHAFKtLe/eKzDfXD9uHdySDrpUssP91t
124R63lqnmzcyjXNku1k7QsfHfgmyOqML2POoa6LQ+tGv53efhtU82fpvUeUmxxsuXM8GFxW/tL2
hG1yabYSZ20p/3Ib4xAiTD+RUS7JF+K1d8wUp0f+vMJzb/ZM4H86xmv9ZdbpT2DSDwubWYIextsl
KdVYwmv23T6kmlgt80trrF+jcu7Ooo6aozxKBmDgbnyi6excm/66d3Egxv1kPCwasYH/Zoz+vi6W
owzDW2c0ibvyzq6jecrZoeh6PgYoBXCWp2di859N9r10CRYUHRrkGF0xr4k21MmAIg57L2kjxK2O
uUODkRGIUOwj2X8tPJ0tZp5RyGSYooe0Z/LgipMwRSPuUh02TGDyVLzM7PZVV/8xo1ZSAj2fFS/P
ViBogiCxJd856z6PZG9Diwswtca52ht0xSeZxHSap+hemCEOr3WPRhz3LOEg/JcE9kruswUP1Vbv
iuOJ5awXratLBSFDrHti+PKQtupguXcqCgjPaNpbSZTedrHpeJKAqCbBQmkozmHL1ry9xRn2FU03
VTEaBw53Rx6gskXCac/BdfND9V1+azgVMwxeOZk8TkwvY2/jAQgPg+Ocyq580Pwe2RJDwt/ePtf2
b3NGdzA2Z8BsCGYHxeb45FTFOeX6OrmM62UFjSz2/LOXRgm0PHgyJX1cdpuLGYkM2gUz9Nw8Z2bw
y69aEv/wb+y2eyBd+VSy3iGAeCjs4jzyQAm+gGGWz1kIMSVZyQt+E5dVIfJeG+swaOIfnPXTN9RD
wECnuVVr/q8p1mS7DtuVjozyYrnPoNL9Tq5bbzXTyQCBi7qX5W4BrRfPvtMeDUBYn09KVOhlGfME
zRxGWvnfSIJShQhBSu894AJzeoOAZoTPyYeIxHmzIGyT1/a3t98bwFaZLc54HEYQiV3sorRiXLsp
XAlKoYOzwQEAPBh3pfrnzPUfYjoRd68nRnkSbFBw5T+Egmy+/rSsLnLQOKHZ48P6kdBvQ+d/pM7P
2FQQRny2QZhsP7y5kwd+KhP0mHM/W509lSxJfpVteU0iyBLN7eVAn6S8WRaHsiEfElOKX5G1Qn8h
4sPYhRkIDYbL2rt1HYJZlg04OfjbY1si6rdZ21VAY0DTKcTn3BJX58R55FeOipdADoqMJ5ZtV1yM
lIk/7fPzKprXRmCMb2rj2q32B1ExScDCbg7LCVEiUKF5KysxcfnIxuHL8JqXN0QahLCSLrpbW6Q5
66ixfpCJMa75m3TKX5NAp2uA1WjP+mXwFfQifwgkORZFdimHbOG0JJdzgcu+BrhICtCSeFHOrZ69
F4igU4YP0V6K6nH06reWeJZdN+svSt/ThnUwvLcI0JRv/PGb7t5OKaJKWMSMSxzw7QiAIRtgcs/F
aELaN+7RKUW4o0rt7qy4yzrqRPGGFd10ZGIkqwVCbarUZxq0Ls14+llO1d3T2aPH1QcZkyQpVf1H
FIy7sWHsimydpNh2YtMTEGrMcqep7t/XaP38P87OYzlyJNmiXwQzaLFNrZNkUm9gZLELWgQ08PXv
RM2mmSwjrd9qrKe7KhJACA93v+dmSEFa7J6ICvRj1xcvsFznJRfDUp+eoiAHAulSvLHrYnyx4vpS
OnQqog4l69hU+84pz46vrJtBf+DyvDT8cU/sQq2l+sDoGwBDhJyNQsk5s/q9TpRCd9SHFyQb2xTP
ZmSeiPNvqoZLtQiRdCTBQzAli1gxzl7ebCGFrwk4lyYcpV62juQJBaYB8bTri5OMXYKAftWKKjAd
2FyjnLpekamrzhV6DWrvH92YPmJAf2z06AxDcKXZwX2qtNs+ovUm8wFeKYp+lBgkyQExS06Inl3b
bdtV2Wpi5XgV6UKTJeBgA3NQWUyUdLYyiajw12Vji7NPO26bps/R0qXlorH7taST9Qm7dQywCvaM
RWWbPM8sUWoxi1Ms1vueFhyIQM9WzlFukoZsUD/2tCF1Np3XeXAPoOyi5z3NuglsuBaf6DX3ITGH
FAseyHQPUUnmJxfqJUX75/YtK90uSLekrewr8eeFl2xDy3lCXbkPmgxQzXhbDlw28faD0kv1n2Sv
5tJqQ68NNvVnZxoOTYTFntLQ4OrRTaA3NvucX4lZETWYIMIxKEbdm1NXW0ZVfixVdVNbDncy7cj9
Z5WqOOzJd2KYoNmoWB/aTL8ple6mBEGhTh7ZTGOTxdZCB26L5yrmglqxMkN1qwwSUEVCK3WXVNPX
CjxLwggMxKC0yER0nN02tFNrNsYWDseOx+4pp1rkpJscBAy7aQtTiB+dlMtSC387kzoT9oNXF09J
rRF9dbusSR7NpHooIOpQTloNSXIMo2FfwkcqlBgCi0+8CBoKe5dZU2JgYhePFHEPY4t+oiIM1Ex9
2/OFco96nMx/OlzNC6homVevW7ukhzljn2Ia0Gk/U7380sf2x0TeXFH7aE6ifhvSM26XyTqPrY1n
K8Uq1GFBmchVdNzlm1o/RDFt4d+Lmr+o5In3dTJ1hqOS+3L0K5m4FvS26EJvvMT40A6rRvwKQjpU
p/oinyr06QKsyv/HmLbqgJL4H/zgSrgtqLKE6Fz6y0Dj2pgx6QMk8PFLG9n7LGRvQPwztT+ot7Ur
0CXabWkVQi+5NFyhS+pKuz30ney9ntpLFu887U5YzzwvKW1at8zfQxWu+EcsVMpF65NLfvz+NX/V
qsvBqcqZ0B4smAufheMu3Kg0yIz2MljBxURpEifnPrfu23hcfj+Syd/0WaIOJVXFrQ+/J8kgvhop
NWs3tLymvRCCNDfcEKZ93dQ/YA6+zhowmiq4V8u0VesLFbhOeiuwSF9ekOVpOVE1gkEp56tZu5j/
lY6gS/gnD6+vbAHLwArPtnVgHa5mXX1AP0yo5vdddcmVSFkYBd3x3FjpZKyN6afJIt/S1Vu0ICMy
VwzHdQGwfv5ejRK2meP4fx7QslsEie3D6G/M4ajbW560UQA1qia7zrbszFlVjj/8gr887KcfICfU
v+AGMV3hXR1GLEPURAjPyktiJ5e+4R++ny9/+ZSfBrpCcxj0QwwIsiq5LGhbXE8x2ElNQdRDq217
VDFJLYhDvx/0K53CtZg2qqYauo73gnE1S7NKz9OpUapLwrV01lo0cyKeUMIMkJB6GMUuR5bd8H8n
CIe/H/uvD2xiP4A3m+SgXD2wo8JRs1weOPTWdKmRvuhvmjI5ZMWB/pDTwD9aNNz/PwbFVUUDfmIy
oa6e12sjtCLF/waNu3Drt+lrTq+i3tH6YtBjFr1qef2Dk8vXTYcNVtPg+0LvZu1cPWlOCtcpUzHd
67oVvo+GhiJT7fttV+S2MrOEU/zwav8yoAEe3zMghmvSIvLzpLW9KY1DvbPuBeWFoBkeAV4B7uAK
7j9+/z6/7nIwP/410tXyKOxgqIXdW/dhV4hNLLKTEmvZDzYcfzkyOBUNnAtJbJpY414dVGQVJ5W+
jvEeIRsx5J2aW/tMjVbCcmNandR5xLMl47y0sWDFcOwJ1f78+wf9ug84AN51ndMS1xVaBj+/0sBw
s94aQtLH6oqPV8yS5CwmAsXvh/n65VwPeqPLN1Ndi/318zDugOjRFqK818DFoUv1aFq9842xx2O2
/eGRrpDyHMTYcLAEPNt24B9dw4/8UePwJ8Nxj0DWRf3ut2KDtpE7/asRp+ROkuX3D/d1xcsBMdfT
kXdIs4rPDycozsOsCat7+k9ct6Qx8ZU25llPK6AbnExE50Wx+X7Ir/OTIT1OYWIcE0+8q5WQmUXr
w5Ko7vXwI4iLJ1rFf3LL+TqER+QG/IkMnwOS62oIMWQ27SsgWkon/fAlYFIf7/7rU2A/wx5Nk5Dr
cO5erTLTmPK6Mktxrw10NpMGCdYNPanfD/J1hn8eRE6Xf510zdiZqrAzcV8O+WGyY3PVmSliMd25
fD/Q314YzRhUNFTpp6FfTQM8wri2JgzUx2HK+RbhmTT0H98P8uVpPN0GgQTPCjYRgI2rhYTNRGnA
iEwf1Kz+QI6HgsEdVKTCyf1/HQjlnaWxMXkAh7TrGSaammZIN68ePFGvlUndVfH0REL5+1G+7Ase
h5YHCcnV8GMyr30sbG1Kta7tNdpdlYti7qj8rArbnk3WD2j2r+/t80BXs6CEwjDo3ajdj92fbpvk
rSAt0eAq/cNOJ/+iT5GdZ/EsOrJQQ+O646ifp1tuOr7RmiW0Vvdp9I2LNILsk5VOzzx9rpQ8/vML
/DSc/nm42LCDqSvhcRZoKEM07cs+io2lPqUUeFT3J5+TL1udfDr6VV1OfGb6tbOeP9jYIfph+VDW
MbSB+hQgjOkaYwmco5weOp8DBIjg98/49ZxkVO74BnPEtkmjXE36vIZ06jRV/mBKiI/zFPm/AzHw
QtMHwC4zpcnflXKAOfW7c54CypDfj+/8ZfK4rDvT44Tk9uMYn19yAYF91ConfxBpjZIXSANyblLk
DUUnY6lJwZemhHM/je5K1ed2/9EoUTE3nQ6Ci+lS3kIUUgZlTzwPEhiA6Ur3QE2ENcU80LuaPXwo
qKAAwmezurenbZT1gEEaEyFuQEY2RwlilylF8s75SNQPpX+s0H9IfeWgjode79c6wBSafciYhtBv
O/tZowrv0Cw214KACk6B5j3fI0uVmQbuxI0e/K718cLi+4USKTHtjVQPSUSSbN6Wlb84JQ9M6k9J
653vGi/SvGeWIrILonrpU6WmQAQXovG1l0S0aFVqI13TnPmKFotMcPlLlP7tCF0jT/z/uJyl8ycH
huuwR8nsqfxi/9rUBxPkUzYlzsWusVwUFRJMGnig5soG6e+//pdtnQ2djRCvHcJ5g5jw81CV7sdK
oJOuDZOgOXhODtg41a0fYsG/jWJzmmORAcP+SxwWFXTJWY0bP5RdnB/9UUGnn+S/v38UeQJ93pts
zTQJwfQ/gE336oTCOpI+rKIRD5FjPFVk+I0KRnlNTs7cWVXx8v1o+tetEEMknThMd1UdOuPVm+s1
UXkqBJUHOZlyy93EYBHj93IgHSe7njxnUSZ0SRXskEj0KOGF5OXVcwdXxqIjDRAMpQTPd04BDbeE
kFRMHmm4nNFfTSqfo8LqQYCsvv/ZXxc7v9qgYGM6LHh2uc/fWxiDh+a4Lh5GJzG31WjJymqcrNMR
Ltf3Q309/RwGYnPT6QHg/nS9r+kTSuLK9i5qGaA2bF7V3qG9nIJFSn/Ffx/L9QybcE7HhMu9GotW
LSWPvNG7tL41K7PwXMfTwUCNNVjihzPp63cHw0kwDBXT1mR6+vMb1E2tQtBtepceXgeyOyBp4KMq
ibMC4KcA4vvPj0YmhUAFgxluhdcrFBp/QOms8S9R252a0JrRAbecrHZhm8n790N9nRyMI+MhvGQk
GPLq0YpkCi2u39bFqmgyFllzhl1yNmCK/xBG/G0gRyNx6kperGdfHTkeBC9nFLpxoTdzgj2YnD1d
vSDv+Ck/o8mf/HlTcMkbOKZpcptgFl49kqYnlZKUlnHhe+4yuuX5VmWlLBDH7wMAPJ5SAy1pPugR
RET1U6bmL8/5v6wlFxkSYl+WQNAZeZ4b7sVGBY0lBJUapUI1R3fgT0m3691PnhlME2q1cqJ8eVDw
szm5It9mBYxrcCJyTjaUDQiSEtP8IWa5fq4/g3G3IbtHsMTJ8XkNpPVoQ3JlsGlKfnX6NlXrQ9cH
6/82Hf8cg5YnDZwc20Dz/nmUunKcrMxDUHmKT/1bOfuFO68046fZeHU6kcPHoQofLo+rlK4616xb
c9Sxw8gm+2Z0SvCJbUWqIvzn+2e5ztl9GeQqlM1yb7B9cAS3YLHpA/Fv2wQ+KKIQEzUiUrMPGo+X
aZ3u+8r/Id/8l+czeT5X3tr4Xtd7fklhGmWINt2EuBal3akgXP/+6a7mg3y4f4/w5+H/FbD0aJNj
7kHTjU2V2we9pXXGqv3JHfivz4HPNgx9i232+sQ14y4WdN/FN7T1U5TSqdhB7Pz+Sf4yBjdc3N+4
FDpkrq7mHKZNulI3/XADskw7Fgh0b7QMGfz3o1wdjfJ9UTPGDFpeM9AyXZ3CcVP6YQST8QbikrrK
4miR9K5YlHF5QpF0+/1g1xcMORr5PpmKY8PF6/AqMCo9ZUwMdAnnPEFDZ92bXvZMD8HKMdqzacru
+NLZosw72vSSxIEFIdVYfP8b/jJBANWwkj1dvtnrDcMM+qIKEWycUZJSGJv8Z7VvD1X7U53qL+OQ
dOSM4nyWZPCrR1WbZDRghzvnPi1pzWr1cQ1nBBqR6fb/bXeSb9UhAc/dDcN63bq+Nhl0ztD2VFpn
c2rdD11J+rsGbKmkaQw/TJe/PBVuvzo5RtLRJK2+HGJtkFJQ7W8gvozzCJMTP1BfXS43P3ymv+xS
kkwvt1xeH6Z2VyM5thMJ32Vi2jaF9dTCP4kStQh3cF66yVyb1nDRewWflvanuubXlcfQHNTc3CyV
J736dGNZFRRTPO9mTL1NFUdLrXj4fhLKVfWvWIAvxgjkEzCwI/n3pQTmcn8fSTx5N6UBs83q6PUX
0IwT2oNWnnGTc/GlMeP7Mb+udMbkTXoOr9Rhmnw+w7IIc0C7yf2bESRHl7922psCLUh2gf7ngWyT
oI3AnqPXMeTr/dcWHLW2YgPELW9sFYg1pr4WrSM98umxxzEhbq0fXub1nLRIApqUnziZSQ5/8Wgd
mtB3Y4+O49QZaWlX6r2F0hFCovXDjnwdwsnPZluowyns/tnGZED+ryeb4CiplTUEt0VFsw7y5S6o
abTR0KKMGliv8RbA4zZJbQzK/LX5c3pffqOrecMPMCmBe8QJTM7PP6BQ6C+hapPeaPC/b9F8jHuQ
I/EqTB20E0MqSFzU3g/fU6O49XVJyHq7a+n6n+3s+pioy6h1vahyznVdBQjmMnXeiHxcTyqU8zIx
/UWF08MChx7j2Ge0ZoZmDBxr1OvHkOmwqBUjpQlyVGal2kmtZvVY5jAh1EI5iTA6i5a22cB5cuxp
HsJZKmyIpjlaV1BB7j+9Uy30pmwXsdn8riyLW/RU58veSJqVAVEPnVdXc4UssfLrUGqH9PhONETM
6gABk5iiVUvxcp51GLAUUydo7Ru5G9PvGXOpvhuDkh45l/tMLGLwxnkyj2K62RsybUMVvMkf1/bW
XaD5ixwnAnDvDQ0AqLl9jTxV2E4bo4h2ZqC/FLF9bLqx3XaNtALyqX5WNW1+ll54M7iPcNVpdJ/V
cZMcbOFt0f69p1W9QcWtzqqQnhkMHQAJ8w5AaAYX6Mp3gAqR/ekeKFZ7bXft02CHb7Wg3zDsVmVW
3UWt082Rcd9OeUs3QlovGy6gy6BJztHY7gLAazMM2R+sxH71Rfhc19KwAEGFamLck1CwyegR706o
3M4lrdVI58Si07yHsQeRqlGrXrY9rcKFar63mXcmAzE3FP9iTsRXbUQBKIqfWxX6LZ3WT2UK1NIs
hmilq/aeezk0A8TFuoltizEg7FBF/BYBMvsINTyWyubsN/FLbRivoTpt1SBcO10OrZR03oDFUq7m
mFj6kqI6NYV6csw6ucvssaX1QtuNVbXNVXQ/TTnSd54ODwSfYJYa9J4Zahy73A7t+OwEYzHjr57H
Ef0+mvaWxN1Hb4zH3jfWEIvpaw0vZV7sAePjjpquc8iZNFjBWLVFiNQR4CPmz96l6ZJNHmaYz/lL
QLkzF+M52d9O8WNLq/Ahgv0Y01+U9iHNq9m5KpP7qhMrnH22nf5E6zPMc7K4BfzOLl60Dq26tCBk
eviE3uzUTwlGWuVeLSP80bJ94IcA+rx5qaRbKgU0FNJb3RMaFe/sQwutedQgL8vBlAgwNwIEFUiY
kfdbQfomaiGnOks1DfahOd4IcIBJa2+DmNamXjk58P5Hmm7N3CDeKn+BRnwJkgaxfLgJQ0ysRF6R
J6octFH67ymylt5grBsIIHQCL6uyOPh0kfaOfadVuQkRDBe5ya72NFktncx+LUzlAZO5OYWTaIYW
oUJS1296r72zdPbnEPu4WafUd6KPniPaxmc2X2buB7G3dN2WX29vvRCBrDXSa+gNoHtRJyrpszQK
QPj5OKTFpWLatIOBNsKYBeY5tMBQULPudGAAatDPemQy8E/n00DGFg0cbXTw151FE0Lg07LxIw2f
QQPNaWS/c+v2sTKYNVY1vEcxJLTRTyQOrdmCd1dgyIl/akDNhW1tY6emiWPaNeh8RDKgSwrpZ26X
nq/PTGHdBoq4bTBOC1M69EH9juxgamYvYtBrEEnqnUrA2YgJZU2OWKCKVlORz5Os2ejerWtq+yKO
Dxo9kGjKzTnC+LUHVccxxLZSk/NYqTGtnhStY50u/CQ9G6T8XFGDeAmfYuag7+hPoybxWgnNmi3t
+1AsLfoyZvROgVRIra01YOuI39qsi4+D/6snPRj3+z6z57TnLZva3VZms+/wBpMP6DUf0BsWPiQE
WI1IqJq5AihQqJVk4yx19r88QAVSu892P/C+tUuESTXNhTGa4dE6xK27keKbQrPudJ2JVgBl64G3
s/+4v6q43TlptMQDErnkQIexTs/66EGK0oDN1ZB3Qh9wFZjx9nmqexZyPrOVR/nXWBDmPI8dUNib
xGUu8JacPrpPtWY+eAOAgiefCxqPaUa3clcwjGxhB2JWAAjj2+PmvWxw+ChRaFstjlltijGiujTa
x5E/nmrpiu7hXQc3sIitA1rwdxL06w4d3Fzp3VlZqOCYCOaIJXHZpK9A0/Kj50Gw4JfZZHTsapOP
rHa7WZiMnfM+GwFzVctehgpxoVbtm7B7R4k301Pz4mfWRw7Mt1Bof2zs7OiL6BAW8a3r5HuMjtfA
ORagc2E2Y6YhYKLiuViqiG1V9di7NMIHgAOsbq8a4hZiw5yU0ikD8+kl5WMeXNBUE3Gm/l5pFDGj
8XolQfB6yXz/JUyx8TkYp3jAKh7FAjYD9Dl26HB9C82yFRdAVKAKWBK5lTbPY1RmC10LDn7tzMcC
fKMFA7u1HZw5tH3bd0gXoPGbVnGiD/45AbNbTeDEnXqrZu5TYbgEEfkq9dCnmcppwjSvbZpN5nZo
ZFEERt3arK2znjKBhz474+97pzvWGk7DxoiQiOhKOstqyWvEPCHNsNSIsmo1hCdVextZJ3JaVjWO
rzCgVM5snYe3wNwUT+BodrZvwOTCorPR1wZqnmga97HUxXvacxd7q2CIZSAy3lTasFHGmHMsueVQ
e0h7sJ4t9Zkses/g5CY0LYfasBAjSJQ0XVcq/Ou6mpXD64TyxKAAGvkVPg4KdDiw8TBH8jybQzGf
y0kbMZ/lZtKz43cCf8OEP2vW5M2Cqd6hkrlp3fyUmaj3VbpR9ZA+YwfdpaLc4aYJSOLWmVDyeghP
6FjfM9Plrx/M5ODl7d4oOdBjd20bUcGfAWVsD8MvpEhnr1GOrp6udKXZ+wgywjDcK6LY9Hwz+Ztj
tVuaeFl7Wfci8R2N6VGWwhPR1TYjUyjg+9S6tcU09BwP6nuFJ/WyYw5mFXwkYRLGVMncyQGqZ1G4
Fbx8vXnD5nPvEpPBStXmWQQt2i6GvdNGKBvdbjeV4hiLfKVY6D/k8tb4JRnBvRPWxzoVNBVg2eL6
GtjfEduTaD5J6XSB8/SaDugWtNi0G2laijXszYtBfy1x6Nk2nbs2AYDPrD4+NwbnkZKvGqOsN2EK
ojbqh0PaGSXZ+sSbxdySesZf6ojLG0Nf2DxH0d7K/3G97tZR0nnVBCc/U+YqJx7g5zEAmmQZhBrs
THAhllGYQBSpAQh14YuwypXHhUieTwpN/4kw16HdPg9WdjdG7iOs0tVk+sfJ0NHkezMkA6vcq8/C
727AKfDMFpsnYAP+HKB00IUpnjzdQQZXvUqTdW4T9JQqroiJXZ4N0DoapwI2uQ9ckM40MgM2qvgR
sceKtnoHvJoyftQtNOOAVlni9URPnnoRgYkcRilxwvbQ1uP7KAx2AGfNee8ik+l0shiQc5Mzcehm
sNtQmzn20KEyr6Z71dcOehP+8nr0dykEzqA1MHYsN6rC6etHb67vfgyq+qRk2ACb7Ma45aB+kC2n
4RCte1qrSVZFGEa05i0U+VNURydyBHv4bDuAJwfFtuca87kNxZLC/ykvTCQ6ITvZwHkJ9SJbOPjf
kv2rRPzghE4KBh3WE+zpAoX6EE0rp6D41RuMqBNUdWOnrioH4dfYrPVIa1wo2TGMfgSbcq/qZ/nQ
L73Ev+f0o+W7ynAImt4iimQisLdV0R4gjFxMStRNSyvyUC/d2EFLlVr2KkVclXXTLCnyhVdZcmZk
WD1HSN+a7reiinnIxoEKDMd3c994IDrMjgk1LowWxWwxCwUQMi0FeHzr62xMGhcTESfzrDEOlfZk
g3P1GyS18ObZBCwa4QtcBBU3PHqVss1GY+dMAhk8Zq6azW4kton6i/bm19AIEJ3pT5E53Yd+R4+/
mSBrIhyZWAO+74G3wfsMP645pE0cGrwPE1yZq8JXA9xXh+as02Vg1765ARk0Bx1zk60qP8FutLut
Wy4YUIyjIQR8Z+84fuXryxILehlwubRdZE2wlV9RTjQdY89Zj20Flt6rQDR4low4gusLec7E4M61
GH54J05THOBpVayxSlgNGoqXaVjnNv4FcL3U0Ji7CTh2bwKPCX8McqWeRyzYVL84xM5kvhd0tK8q
ChGQheqFWxfrgUNCvlH5t8vRLI0GhAB9kiUgmYxQattb+S4N7WlMqnnpfRgaN5wJkFrjbeURU6tA
rnx/AeVipfDNWvY/4X0koluM4CIUj1jTLvcYKeLvGTbJXOvGI/CypWHztvxJXUUCqHgXt5ceMHHj
vSYIZdAk7Kraug2rtFqz3dzz6nn23NzaqBZV09gYSXEKaPDD8xD7FTtYdL4BtlaE74OQOK9x4xrO
gx0B2ZPuALM4oe04y6YNRJATB6BeExnzPusmWybueErwfUOh7e/ExEW4dbt9rJocg+0dFsP0H0wL
oVcLM9aRZPO1MhuQifmU0TShp7g/ufZNlterDPm1gFMm/9fBfcJn42oSY0XL/MZB8EPFaYV+5CkK
pw/dgGnG25SzemSVRqN7niLzTp6c8GlOEyyV3sKT09rKcwQYPBdk0sROtR6N8h0Z2KqtR94Y0Zeb
Iy/zwO85d1VlLUq8+Fxm3Mjp68b3lcJcxgleBQTtlMm214absMieqJ6jmkQJwvOXPqRHJXo00vQO
jyIma30eeD8hTEM3yM9taM/yJllrhfWb9RjYyUMcjqA4iHHIR3QYT7sxtMPm0df0JTH/ymXJ+/mT
Zha3BpzYEHy1yqSW50mX3qnuuCXNeqBIvqh9e8t/gp+a8RQr+V0+4D8HT05uD0AI32DQvXlSPxO4
q4kwJqeuEeicQeW44ohCWdYfysFZRK5+WzVHZqnmRigAdbx7xG4K9VXQme9Jps81n6SV28xTq1l6
9vTiQ9edKb7azp04WaTTuAsoy89UPkna2isl93daO2ydPCKDHWyNKLlTBRkA7cn3u8M04mst6pt8
goULKURddVkT7ppMEMBz+8Qy6iSyjvWZ/HmP8iVBAUJcYOnboGbhSH9YLwpveqfdkrL+nfqxM1cj
fRN6DQ4lCixJE+pM6RvNImmkUhJd2DCMd3JDozn1abD8CJYIYXo8ik2FWY1G3WAe++WK02ljujgs
Z9oD8HS86kG/yzvAwCvnNXl5dgps3PKACIZuvR3TZFGU1UZ6aVSlXy/lXwKMwFvkKiGFk6wqSzx2
5viK+do2cdr3sPY2Htxg8nXcxDX/wc1hcBstobtIw51bRa/hMLxWwqYdIExu2im4xX5mF9W4uOUF
e5X54UUqwHaCK+8VcvO7amW73okfAizNsddGo9ahIyWKEukWXTsO5+HMJk6d+mGj1eHS4nmYjkqK
yjzO8TTCbiltSSTDYKmVLZLBhapVW7PHMjuqjzGrXiTvpZZzy/Tm+oAUbhI3hRvvOl/cOWPx7qXN
vDKOUEsW5VgfR8iskGZ3XTu+e0mx4GTksK4xemdJy2+Y0Zpl2I9arCw7NrDeepMLWqtRROlGsvEg
bU/un/6rGS8Edzk+Cet5o+JVM+H85U7JdviT5AMoRSwfwWpqCAfBJtSHJnThdwa39BZvy8T9QEr7
YBGqh5W5lOGpRoJEIe7tFZIqhbVOzGrr9qwsZJLzcFSW8rqkIMECvoaBkraTRxUvQIANjKYYkjAP
wr/SCi46ASuw617YHEWG70GUroCLnno7gfaEhjAMn/0RcYw5PMgHVaP2LPejJOtPvXS3KXt+wpPL
DTmgNoLAEPCvvYiM4ZaO0rmaNDhEJaOkRLovsPXHhdtGNwm7m4JCDQOlpdp64Ia5QqYxDyJuNF+v
AHG6tySTNzVmKQY8q8ZB8KQtOjvcZsawxBkIqyR4IirEFnJhmBI+JzpFk+g5CLK1MYbLJLB3kbMO
R4FBkA8yY4BFNGwas7mxLWxJ3Mj9bY1RD7TE30Ud9y8zuJ/q5JFiyCVSVCyO06fRyF69NngzAwuX
gVH8Bji4zQHeo8LNfmtN9oLbAPElS0YT+spAjUeSlX00bbRDWNqXru3OTpvvNVHfNUp6BNKxzsxp
Yys+2pvaBLodv7atTnDe3snTUx5QzJNnO/dOGHK8S/xM5qFFhwuczknl3rBGTubUv425s02G4bFO
jXU7DS8xzueYA50q/qY+cPdCDBBxYppWmKsH5Md3JK422M9soqE9Kv34inPGQm70QqpWGudxiscP
LUQQkCakFvWoPBpqsi3G4YaYIKO5jytlN5EFLM9TVmwxpACRkvAujJjUhAVdVYhtrQ27wUxxoOPQ
spUTHRjrRCAhL+GLJPGQzyynZlXzt5odBxVWfgl/kBDXbQGET028zTqM4KtuUykG89BrMZ2v6BYp
0gPw77XC/BH8Gw3g0GpCezx0UX2TET4gjyHG0Ygi66qYF/0k1vxHSFademenzmNjjcsCsrWulDdR
l8N7GResvY94Ml50wG5un+yxL7xJB+042ert/0Ik5a0sCbW7kCgvq7dT26e4tbqcUaA/uWStrWzc
KhW3h14AIxf5Q+rrZ8vrTr3WXLygfcktf4OZ+Z3I/GPapL9aZqw0deGOtw7D1JsBvHtsTOUAEQfW
QxguoAKBhi3wkGy64JiJ+uSa4St5+kVhq5ss6o+2Op6NCn2oTu4JeCaQt0D/aL0OLVKiv7Vj88RE
fqaxEvocAERCrf6ftGPNtNaElatfvwOE8UnnOHcyeMxEu6GZ7DL1ZMwmM7zNpvQUaYKrTG1uXN9f
yz061qrfg9vdgy+ZC2JYoRDt5NAt7MB7guuwGnyKHkZzJzBXmtLmRoZ9dpltjEoQKRQGGXn9xbPy
k1ICzctb9TiNw66ezF1gECUWoxLOSrfiLI67t9DoiEIiOHwAMDLOCi2iYpCvq8T/nQFEd+rgYsXm
szUUB42Tgj7LucoLniVO1NG9Hi57LWavSH9rSQrjn0Mk7G1j0QCHUxM8NwfjjNZ+5EuS/kDxnobV
vHC6W1UhNwtw6B5O/YCXg45sO9uZAn/AqLrg54OZYKDeq4F/P6biAbwRVZvGpMEosfeOFf2KHHfl
BfGHngQ3NodUa4O4lP852LpNK/pjRbucLgY87JTwAvN77UOuX5iyPTYIsbLpkHKP0wriwDCDb3kp
wnZfChzBTC5uvbEcihQaXrKuax4UaLxcaXVhLrk2byIrkFS9Gg14cic/TC2zAEN1SUPTQIovYLo4
nNWtDtKmXo8VYbFVP/S2vzezLFyhhSK/1FhUZiLmZOxscLpdTxmhWSkwgRWKDYEdGYol0ieXeHvm
5Kj+lUHfsspIMubJq4x/FK25L4xiFxeEzk7K/UPv3X9s/B24t06rtFJ5t9gggulJeUoxjksvDyEK
mUhpnC57Epxaeqas29SifQbtM7fxdcyN1tckn79fQOWBwT7eWXn60LfFedC8tWu3y6DrNo7Kkde4
NzTmPJuJ8xIa2qnwqlWZwBbKhuMwcp0BXvlQauYistsHryxvCrPhJkCBqFL7kmuKky/6VlvJOKPA
eENVydVOFgmYaNi2zIcZBnzwXCOXrcE9Uqq8dLF5bNr8yL2DkKU2BeW86ChgdrSjsa1rI5t3vGhd
Qe+Nnpq6Gxu+XlIQLzm1yFGqhMrezs9wPimWjgXKTmGDhFO6mBzxkjfaGgqbtag7BNZtsE3scB0r
3B2mehSL3E1JaRf+3E/6TYdqZBaWnocrj/UuK8Y4mtYuJUWSpxERvPxIwitpqPbuyMAfYB/O64rT
1U834InBJ0cOay/pXjqz66Gm5P/EJs5aWD9P4HpCsp6uSg4lam71mlRVVi2AubJzeIdBb8TckK+v
RGer6liOuM9DAGOtjKUh1iH3inNX16/AfNZVll7yuHlkK7TmhZoF5JZdAGx8rbB0byt5TxjSc9jp
u0odN/9H0nksuY0EQfSLEAFvriRATw7N+AtijARvGh74+n2tPWm1MyKBNtXVWVmZWlH/yhVJMW5X
eNEHF2zgA/sLEvJ5UKLn2VWPWh59RIP6qjRt0Ir0Qs34pca8fsWOPnW2elrq9KYty0WNuBek5nIw
3eJiKxizEkm4CbbNc0s8SwoFyfzy6rSkSlUfBQv3gDGtTm0/jb5m65gohsm61qt9Nxt/Z13ZKfjk
RsAWoVb+cfUmMJC+NdMWHA7s16ICMcUbNxN/FVQ71k0J2E9rz25QGl/gzJhkhV8Vw1GEPKOi71Rd
3CvV+6rKNN65pvXShrS3DooZTKX+4Ig/RvJMFfXyTXvPjtZpZiztv0lAgZt7So3IwiP+QMYjEHwz
HOrRU0hdIkLJzvkz6dml07w9SoX7sRw5HYryN2sLBNEmG891fr2b+luYzE+OVf2RiWPncE/LR+2I
bgY4pUuFeTAErnBu/uNli5+6w35wtBvWFz7LPF6JtD20SQ8P23ae6haxKtQbY04SnP6u2oI3AbU/
ax6vilIENkYRRZefZx5sIaOmOL+R61ID6ChKY6f1nHAR3tfo07AFiij3YUvc5eWod/ptPtW/rMFr
nWpnMeV/60E9pkKoAbkN8qQLoc5G0X0Q5Vs6x0c5FDr2vIXAO5N7zoa7WqAuJPOLu57rmBoUZn46
3kpKW+AasHxnDQJckd08OodaX50epqncIFPoI6x+zfh7pLrHUqM1xzM3qjOcVWSy9BDJ7bQ46mi6
g/K+LEOMjpG2lnflpkZlW1Svfdv9FEP8DNN0N4nmpU2jI+KF19jx9PWQpV9jVPfryVCPquL9rRPt
NNaYkBMHsOqKwidL0ZSVolcPaP77oqn/FiIl9UQ4UWU2kX1dFxzzs87JqACf6zN9G6WFtlA52Y84
sf42nv0Td8VXjX7JSkPhSphRH7gthl5uVx6LxXzGGxBx0i7auA7F+z7FlrALebP2N/Pq9y5tz0WS
3paMyrnonK0zjQ81Ubd9qr0gav0t1a3R7oFGVen6Oz5S+T+IOVOzu9ynCwUGPNlQtPdwMgE2HzSM
qQxF/E6hrF/1yY98EET3j3RNSFA/XaO8iHEqyRc3z98kQpLT0h42rJu4GhFK1uniHTtg2Nm6mvZr
LOBY8Nu/0nTUKOpHR4WrrtpHmIn3iCtpJ8Zbb4KgD2AktOkfKnwMMHk5FIp5Y498YlVRn+ShayYT
PAin3pCx+FqtYZ6BHOXaNapfGv2/l8m8wEHE2GpaR/hGrlHUwAqEoybtfzyVa3+OpFXc0NWEDiHW
Oh0u0oRkmTXHdMuuXDsufJHSR970ITkWstk4twaYjv7JW+WnjVB6oqkXttGS7NymORSpvkeQ6F62
1W3gqFE4TfADf066AsNdVKf1ON/r3vCcGD/aqFBITaM3mowslPrT15Hi/1jHN7vWnlsMGL5QjTxr
bkO1u/2Vz54J8kKKgNcm7U4WlixmWh261HqKEUCSMDjJDAi+NZA9Yk5ICzS+18McmJFM9ofiatvi
0/CaWy/0Ha3B+HiiYahazbqM7QHp92afuuM10wrMgopnjF+OUrHPnLPToOgHGXYb3PHUbvybWJiK
THWev3Yln+uFb6TkPD3aBtIEuDZ+sQChaoiM4pTRi2+QU2Cn21DZob6ZtBds6YjhsbEv2iEo0YMK
Ixe1f5yXJvTJvFxFQJzLozYcKzTgUmRqioFeqm5WLnY7fOoCDcDW+kSP+e64CxiBBpiOO57BoauQ
DqmE5pUMldCq/aicpYMwhS/bQcBnqU8q8EOlJkGpoBYMCop8Tev+Csu7LkQcR8keI+hDki3rhLt+
W2JPpZWAsAZRmxr0UH1F9QIY6aSPPFevmVS2WjzS/NDYyGjSGGw50/vNI7tAR5lELRHmhzt4/BvC
G/lIsOghFc4GojrTH0uVG1g73C6UuX93wakNUJV1ifrBOnLjn3Jg8NrI3iqjfuoXtiFrq4ybq1K4
T1lcH3XyyqJHN9iNUDdzLONJKCJwIMR0HWwFDTUezBS+uBzskgYQN1E/sG+U2SxZDVQfgJTMcbcj
YRPGG4fvr96/E+KCHE+FpseHhiyXsZR3kj6/y3GWa1JCsCplLIAicEtAhGKb2MDdUKQm8SyBMxnG
geFdag+5g3Wi11okSqyE/sXxPpDBBr+at3HbbqV9te5+UYLDQuJGrvbEF1UjzulUPZfR8Kse89Q2
vaix9yFQBXfJyuZG+n09dUlzRPrmuESIa3VvBvEjbqBiNN1ZIiwSfMv1nQJ10xiqHX5JAeWXJEx2
yACCpIQC1boOBRfFtzV1n+dENJgKXu2dEOGe0Q2TbxWZ/SvSAQCI6NeF4yGsL4VQjtNsnOVSq3O8
9ZZ+WA8YzVn2maUeFg8XW71RB6hWxAbfDB9xXSAVf6IyxTe6nLdhx03ZRuk8PTMcuB/qfqHd+8bZ
m+ApafyO9NbayjGEts8yechi98mkNleY+g4h34u+DCctAWPI7l6ZPVOPvEfVUK0mxwyW8gRHPJSF
hm7joY3fjygCUbG0jX4N62PpHKqxVNhrjAyJ9/JZRrXxc6qm3HVQ7+pQBMVVrsQELxXKzU5RS6N7
Y5i4K6ThronwMEmpq607iECFDsp/NRLzs8RVSyXBLrGDZvlIvIqj23HgjX2J4pChVcY1queQIGJ7
Y1DjIl2CcCQAXnW95yfmND+NsbiXyYukCSg9kuwO5hKab3abyOZOzt/GYtuyUNrxmRB2lwPlwBFe
YWsd1ImFu1u5m1kSjJxuFTv+hcqCk8/Fk5bWH8lW4avkwnK4oM+F8xhzZDwa2E4gBn07bl01x/QJ
sb/SyHy0pQKZWMql341YGtRGIBYH3fefUmePZGf2keNMvgkg0VGQacsRs+PvSHfWOGbIUajav96y
GRCfkrvDU+S2esV42pc4fAfWb9j9jmfikVmxpOwMld1117Kefh01D/gR9fYX/ojNJ13RMlgHBdcX
pLt7jgHDPfBqss6c1W9yVaYsXHYB396DFeKfRXHqSW5//o9njv//S+WT8kHGclIvdJ3KnNpLH8jW
rgXnrC3dwLxw00lEikuGHAD84OTLoGe9zuW4WIh4jpAFwYUivEAU5Vme71UJ1bcMjxl0kTItfA/4
ma+V52KX3weYKTxL5f1EqYlsmh0QNhhGCSOzsihasv/p40nKFEmnh6zYSFKD0/6pC2vVgqqwh2V8
l3+12/lYFHtF4Ndo/GURzk3sK+6z0aabEb7Z4Eb4yzkgZ2/x8i1T27y1b2DfPI/LC0bTO9/OqMqR
lNe9xINPyuJkNM3kp1S+lBi70VT3Y37gkU50SNZ5VKFkiQjHwVUI9VOvnWDR+g0rnMnLFOF7hXax
63DFq5T1XszjLUp+hKcGrl3/HdpjgooyMQClmbMD25LXZ48IuJLy//4b4unesCmpf+3ZwhwsV7So
diXxggESTgNqQp1UiV6rAeM5oqLpMDgMcvnGL/AflYyn5YYVuZMod7oAtItNKyCEsiJ521n5pOzL
X/h8GTiN2VzLc4I3p6E1oFUjYA3yoA6LtaS+ZjkvtMP46Awf2VHtHFFoxDqDP/9ftOxs+XzahA8q
xzoRzMasLqtwDMYIsn8pZdndfDL7d8WTOuQ9YqcsKRmUuWObw4fMHC17OvfMsVs+eDRmenD/cDTI
0rOKtLuubeYW+XYkRE33izqI3ygjh425iyeEyxkXiCTbnMveMr/muJ4QNGYqBXyEfODCqd68OsJt
gHANimu1yGMmhvkqsf0MxxLFpo7DeBQ7x9snCXrdHawG+8BoGtatBAjWkx7W5bx2nFcFMggdnv+2
cEsMkiU0i2g6984mczaixOfXkNuZ4RrsecUUy+WRbZTuCuKJnTEsS++DPaElt6x/kWtQ/iMZqNiV
8uxV8dMpkM2fx5Q/E4CHd8nskoFobKF/EjZF+iv/gQwHcokrn7R6Hxk7GdPlexIFkB1kIVIDXSn4
u5Xej5Ge2SvR8MIxR8D4f/54VptMnE4z32Orzsu40nkjlGf/gSA1yfqs+VZvrquQCWW88/qtcvut
/C2XPUT9mamAtMonIZH5PITs3p5lqVPChxXF44kqDIwBIBADJMzGZGGbsU75rME+ZNygFRierIj/
Q1eI+Km8xSk4/uH0vFJpXWQEXJD0SDxbeXSwJ8gZWOcYZ8WD+c0k4GEBmRQuBPownS+HUy97fBWW
5Nph2eKhrC5DCgNE1GNXsAdQ1Xv2iqOlVUEBPDcTUIWG1Gqk7uNkizbNylRedeWcyvXEgZxTycpY
AuxalkdKnMK3Gld31Fdt48x2miLxKe/8I5U+xrabn+T6+3+nWbcMclHaf2mk4qayTeNvwmc/KRtk
RgJRIyVaUjWGFx7DutOLXQUHQHnlfVDAXmeTekiHEjr2JcnaQNZG5eimSITL3+gPGdZcjEbImY9X
BsqBxrmduMDXHzLqyxVL1zJR9D6GxaWdUc4hKW07d19EX160iYhyLVczuZN48hmVRal0kUeuL4Zl
i7NUYCmvFTmCtJwtpq3VoF1MXav+8/9o/P+WXd1dPFI/YoD8umzEzODM3ofqcFLi3G8tdLQkXYo0
T1680CmT2REfwV3Rav80MuUd7sQuJ7wAXcYh7LXul9H+t0HDS5oiTIERNZ+h1y4Si+kms++QJ1rx
YVm3PjzhM43POl9RcGUkbUpYzks6+HGF2oN3Kwk/UeT5cs9m9m+q2ycck2V+wP70JGA3v9bTnVxP
3isWGvzizjxGcqFW7kEX4NeK++gWVPngpMDYkFtNLi7WZ8bRKMv/cgOzOFU1PUrrLcV+UfBlZmTt
BQ1tHFuhc4QdXq1psnIodXqDc17Km3zqXkdJkdGr2PvyS8vprnfo45qYkmSEDUS6P9AhGt34aET6
lkCdEwrMyPjD8tP6jMqw+i9d0RYUdbvwXdPf074KLAhu8jMNA2evVrzjG3Y1mL+6ONBkfiygpGiV
d8wBOUolOinC/qaQBftymgiUA8YGSqm82l37yJRnZ2xW9Pk8NaP9wkItJo7m5FWlYKt78WYGSWRN
ynOSBhOmaVnJ46EDQzclAMDNkRUmMw2hXmRSJCMLaYiMbbyEHVt79LpKuVNxMqBjod91cb/KK+2N
8tR91M/TEuIp1F1afBSM8ol5DwGN2kL7YWlgY7dScxzJO7XbpZzomKxSd+ayXfQXwsu/Z8GxBVrh
EH1IYUBlQozLNjYSOaudMuhRK+dMm/U3Y4j8CbS4RahV7iD2sJjfktKAvmjuWqc4yNDXionwLSMP
e4M9jQQya0OQH8eRuS3GGf4odD3n1ekWB/0vNPPYvqHloXCSPOnUWLmbQM2s9WmdV/VGpEAiaHsa
pMGxPt5kDuwAV0eGtVM7uTo7y7yIDOarSLfyMHFZTKSVWi9O8rO6+dPq32UIULGaTofPan7IA8Xi
MG2U6I2H1Ttu9KTR/CuZecijI++/MKpAa3xH4PzWxzMGmheoba8lGArXmgD/nn0vKQ1afJtV44sx
Yv3xRJxZQpIGyQ67hjJVCuFPHuGR2W7D+hnSkMy6+VaOUmY49e6tit0ihgXkEf8g8H4nQ+YwTrel
OiBMVPfxE+d8Ur1ZiBrLD+cTUTPeJkI/8lmqU21DKzrzCO2A6YdGvw/pz0RebUXq0SSi11N8GouB
MpHpgB3LrwfpPRdcOuTFfq7cU4bfLs8js3wijDbNexmi+Xj+9i+EsDj+BUSm1VvWghaWxLD/MWa6
/teekGpavnu34SKsqQSxdhVGRPP5FOchh5YCbqHLDNdIuh85IqlMy2fyk5Dq50TJiO+hZAdSGlHX
63y5xmgQeFBIlwOm5JTZSejca86tKrXFF4tWzh31mfkrtFmlHXno/8Mgw+3UVrs4Kt9FI3zGXbJh
iKlE6qKqNvJFWP7Q70muI/NJ3r4yB2lk9ScEZEhlpE05+RWdDJFKBVZZWXcL4x+OS3lPYW2r3EYJ
c1wGSIuq7JuFHjEeZNU4eK7rUr4r015On5T2rmNR73jfFGLzyp2rV5KhMvtmxkKMs6OmeE94g5a8
EUV8EzMAs1jXUBRp48M129pVdGXwsim/JJ+LNQaJ8Let55fCrc5WWQYaFOOpZ4F7F/mqyPFglfLZ
YO8JhbCcmmDyCE4EmAWYvlcztJw53JovwcEJlrCrua4QiQBLfmREZnD/JXM5Cw48+9+DmqvZ1Dce
JzyzKb+ztZXdpJLZc3+VyVKRYlAC2Vbm1wlooQxr1DxiysQqdyTYsgl9TjLx+Df+6qVElAFjBbO/
9Tboj44mqD78gSEegeyKAD14FDwngYN42F9dPf1WpTNQXhwWABYLORGqAfY95pZXCw3D6uzg6fWa
tow1DelQrNTZXEV6BJ9T8gUgFIgEmA3nKJgxnXVJOwwJHN2McGNEnkFX+4euOJdhok/aKBXugtY1
NWmQWGro5zXEphh61VyXK2QUMRej/8oisMeQEK1C/S5L8dKUFOHVyqU2Y4EIkcjQftYSF2qIOYkZ
B5CLd7AKb7OLovFcnYyOfRc7abFLyhmzRRSs97NoMJKJ/5h9pQSQx8xjq1Lo7jxCfaZ63/FYXJdk
gjXY0b/jxO4tqanJ5fC9oXgiUD+EIKcoGH0qIUtSgHkHHeyTB00pf0q3klw2zwkwox6uOgDhGvbP
vFuS9o+dQs+teLEHZoIqRn79a15jXZVipOcjUYK1gIsguUvVaZ0NC8ARxIVVY+LulxWDQyeJteuX
8LYk7m9jjk949pJ768WH1eKXt8DaHtTwKSyTJHAW429Jw/GmKKOPOKpmyv70fFkT2bBqzymEM+Wm
h7SLAHMfIN1pgMD6sZ/Lg5eENFL14ac1FxCGzX7CMh5mqt2oVmDOy2cValytEQrrRQSpX6UtRpnL
mk+yefcR67FRnx+JM72qYuJCk2IAYmHlA7xOS13VfCA4SgefYWESBMiHX+p1mEV/LEKMg6Crcn9I
lM65ZnF5cBEoxY+G54faR+uEhkModX+6o9QJw/mG3n5Ae2zO9bpeq0r4VuAiuIrq6K+dE7yMcUa2
nnKYMKnoZYlFXdUbt32TXZJESfBgyi7uiFkw723V3lU3B7gWonKf5ja6lSAjF8Usn4GQ9/3cYEnc
lxurHw9mYVxMyiI+skx7TUwXlUa1C3CqHnS8ynq05w22waSDibQuqpqr6GyZzY/Rg7bA5bDM2nxq
LCA9DYMUn379ml6KkIle6Bdo8YqbJzx58cKGkz5HduDFznjCP6c86rRF+hQ+IkAWIY4qHnE0jGAb
MjuatimiwVsnvfhSkvqHOgSbV3deEnMAQskI3IZX/aKeRwKkzXqE98YQ/plpAPHVxMm6lWZY+heC
xtU7j1pvBmMgLR2bot0OTRkd54IiEv2PZrwpIepv9diluuvYxsWrUnWfMB/70HaMDRvVlCh3upvy
MXkoHVEEOiZlNw1HIilWb2PkUdjnSVmMfee1O9GZh9DxdiqoblXkl7kksYIKdFBxVcsp1WyMvu/W
4EvfNcqVAuKgjR6wmnLYWFPasugAgSmfZDfdglfrmo0FLOtuJmPufQgpdE45A/vYImykpXfKDGrR
KWWHLlNJ3aBoBFM4ps86lNqN0IrnPBugIZflzlVpGMujz0q0OGdk2aPIOJ/Dnnif6bOxbdl1jVV8
DHWLdiPh3nTbcm2GXPxrem0Ld772gwPSAwE7FlB6F4sU2eqvs5ZebcW0VimYZlaFAM1c/cN4OOWx
/TehoxJp6bVJVj5PzmPBF8ntxNke6PyLIIlAy7QAAqv+AoSSUqAXpUGPYUPfILwv+HyARz71+btI
7Nc06q5WMvhWS7jSxxNQKqkGWCV93670W6utTVq5bNNMPduzBsd6ns7FhOpWGXKuUjzdyydpKIg4
Q3gxodezWNbNmLxWJvr9dTrdZKdtpFM3G60dg/WORAc8IKKnOlXK2vHEV08rgK5DG6iKJz3BlXxI
VRjJUXTt7PaaZfl28cwsiCpAPSNxaV8L6ywwJeu+9PbNEtOgrh+BXJ/ohMCOLb+mtvnXGjzZJqZS
2S7zq66OoY9otA3ZLEUez1HIqUdE/Csdsn5/oQlv01PHqrkiAqZE9NVaH9DjL/pY0dFcxG9J6qJw
HdPhCw6zI/89Z64jfAPrs3DKcVSbsYcz6VFp7rNb3CotObSp81AtT+EXPGr4evWtqOjltXqxQTwD
l7bS4KJLSUfTwg2H1cZyaliVgLRQCgboVvpo34pE+0CgxfGd3OFMRzF90xkwPui+wvXZy3B6MIq/
6O3cdFVsk2ZQafOzAeUVe41Z9UdSah+Dan/nLnxKVHH+tBQY6rHdtMXyIWrlqcu0N6MB1XTLDjNQ
AT2250pVOZd87ICgYGl6QGM4iND0i3uXQWXcUNihs/Y9ZB1HUgiXoLBPqd0F6He86ekU2Eb+tigl
RTwleoTDfHTEEMkLPUUBe+I+IihSG51xmcPpRGn1lYPjWzh55KtzRneTNfxA096EI96So/Iy4rWC
BH+5HmJD0FcrYlJWKLfJYqP4Op40gx5sO+zuWqx9qYs4G2Z2Dhvcjocat9gFjGFo3buD8dqgTPhE
4zbKyLcYES04buXQoDUrwR7K+UgnY6EoRxuQnam4w0/mp1G1Oyvp1jAatZVZZM9ZTR0dFUmsIybJ
H0y9OOi5JvRJ+WWHGu7S9H8YRXsdLNIIM0eYuKlxj5rDxzQngAdVi+OTgm2Mia2JColibuGKKp4G
Rh3ddTe8Ovr8ymH9LDLnWHZcbk1rebJU3DFEk75QwYrWjLPsOWIACrY8aU45FYAsHmYgqIdoxhK0
Ghg0PZy5mt7duDtYMkHMIo8O3q4CqGjth156B9dZvuC2Z+t6anEgqbmGDFiZuHF+UwkwTZxv4MOe
J2TehOv+TNJqOhmmXaQpe3gx7Qkz131XT1mgKdFL342vc6UVQYo6DhSwkYWpmisxpAdqsGhkKDuI
BgmFUsN3ZnjlzlRDD8EOp8wCLkjrnB6jFR2jp8lybqIo4S0s44iPERh4TBhXZ64leo/Htb5vII8r
Q/3Rj3UwdlxUehq6m2GhwIVH4WI7v2IkA9VUeoy0LrkXoj4lqgFwWSrnyqAPXahXV6Oqgu/luHLm
dFlbuvCt1HktQC6HTuzFGD4hOZDQvUgmN/BNSqndM0pFJo4ldO3UeMAO+O3QHxO5RLnGuOt8UUBj
K3PthMFsQeuLB+eFfuytV06z36t0JtCDRQdwcYehcqrt5pW4saNtBH1P/WoCHzsawJGWHopJx3Um
a7i6VYcQPQb0IShNqLVf0VsUZ+2ltLzv0pm+PYF4acEmhWB2WTL3pYlTgBKwgNze1rUD8a+kC8V9
USp9vXTirqQ0vSkNmoG0c5QaBCvF2OHXe88HusStlJy1jletqR0Vq0JSGalUz7vHM/COjOclPTit
TEjlHnVY2XNO6mfP6pubzb/Z7N7jejw0kXa19HoruKBGjfWqlfE+c4d7lY+ncJme8YHYZ5l3Mr2B
5T2OlR8uzTnB/LCjWu6bpUN9EY8T1073LMyfwsqCMh0vjaMflHx4CPhFaN34YtRJv0iBN+nsYN4S
llRkcLBW3QNu0t/gFeveYe0OakRpm8hC5o4yGB24iiQNQZKB5pfBr4eR6sMq21P8/JETokNfdHUM
7elxpp14yiGNj5+u0T5ZxrBhx588HRfTGALIoqhUErrA0gQ0jehINZYcnppMYjiQitwng65JUmkK
FtrRiLML1O0tQriXAXRb1eofp5/OiOEfphI3nyRTPjrNwQUkRzcA5sIyhId2xD5wdICIvL384dA7
GBQ58bYGtKDjbLNY0caBTN9E6KpGNDdUNVNnHOSi01LnKuJ5My/xuXD1T412irmdn+VgFVSDEcAv
1iK24UyV094Yi5NpTkGeAWuAWepduIePHtNn5b03M5x9cBTsjXzaz1BIR8rIASletINOmuEI6wAo
8AKUT0TSYGzGO7XG+jeznidLv6cQZunSocGOyu8gEX0gQRzPX4y82EgBpA77TNlgXhJNB4gOYLFN
1m/iFvNLyjGF7GwHbLBIQRBYDPTu1cF3KtE5fQXeSItGuyEXyW7q4AHCtYPSvcuBmrmP7OTJ4qqt
H4bwiNQRdIbYwXfkWfbpCH2vk6k7HP06KnU4Hz5ocBi4a0+/ieMdBsduN9Ow7HpaMacGkwQ7O6DL
d8c4YeUNlezGB0vQigsCE3TZgZ424570GTNUG4c31p1o6VkutS03XF9+r4YRq2HFx4nbGR2Rw8Ht
aMiwk7XRG1thiwiDbfqwvGSn9/GjE4jvhjp1Vez+6lQ20ed9E5hs9VWZDpB0vA3ye8BPKgUEVBSG
UPFbSXyNC+6bbmfTeV36U4mnHjOCvdvOob8Eq4vnsq+wmuteZAQRbLDeoJjLKIs5OjntQrNw5k9u
urUA7pY8ecwglAYXKNs2Pq2FUVPHEgHBbhWqw7bhkqi59Vrq7bU1hBsgWQxPA5PbeY6RvFwmcreM
A9mW3m+9JmTvqhRJqOHqWJ0hhsRJG42ntnbplipJrx0gEp0vbOHLZqSqKxFat9qe93PXvSJ2YZm0
98o41xnLxSaEyodwGlkLzfcI4ZyWKn5NOtRx0vzFJf11IQUiYLWenAQIp/kQgiPHnUO4HZZBiwkC
EoDVgFMGvZW0DU/oJjBrGLVj3JWikOjWDQWrEQMyk/m30AChwXT4nRo8GBmui5mgUctB+EI5KJDD
4vVLkMfLE/eKQ2yW9qG3TFgxnBRs5VeDe/hQ5y+1BOhn+KzcTuJefavhFCWA7KpD8bdXiidusG/5
wvgQlseKF7GsP0qhrdS+OeZWqBLD0m3CiUn14dZESgQBkWGAEJ2KBjAG1rhC63RsvtDsPCDbgpFT
YW96VCIWehCYHTWg/2ctQ8JCyHLoO0+H5iwqZUcjO6oVTBNNFniSoUiBjoNFD5DNFFnaKWIFtrpx
FJbNBZ4HNqSPq9UiGzCPp46RVFuyquUl8uLbQI/kmFcni/oTnm0tt8EQvRU3/SzVZh3RtNr9srtp
WdDdJqAXLkYEC74g0jaIWR0oUePww1UH8gFoeDeRbNvWpo21vWv0n5ObHFN6bqVuhLvcbBgonfkn
tOeDM+bfRkcZc57tw2R2bziYHeD24U5W2y8yTFZTR/OJBjdlOunZ6HNrRp8DJqewjikpkJoIXx4j
U/1R9dr7FIYre0Sw24Gq2fROYLBY4/ihTvrB4nbkEk0gnVw7bjG9BAKxJY6aQ2eF2x7StNkkj9Eu
rhnMb7uAaAPxgQDLe1c54hG2cZ0weayq/owe7Xa03zyiY91TwiKBlVNXhNO581CQmKi5zIcmDVet
QiIx1AcJI7bctOSf3Hoejp7skly/dolNveFidL9VpftJ7W1qLwli6NkLzk9lwoMb1V7TP2QaQUe7
zFvp4q5fpkQ9IeW0JqGmrPCV0Fxi2OdhfurgkjJnLcPijEMgp6ZKRwrAvd/3zbsMoLTl+1H7KcOn
/HGGlliLVtbIASUP8qy/JWr0bszN36h7ozRA5rzOQNY02XdKggeiTTlJ11GLGs1jr9WkRNOjy5Mv
nLJhfLkPI04fSVHs5EhnLmRf4FZBpzJdIRB5hoCXSEmtaEw7TxBEowo4nbjRDLBx2fAwUDEWTuHK
YGJLNQRL5huxhZJ2Bn2ks9/i8EhcucizbVLxv+MYFZZ4qRvjw3BprkAtRxVzgAiFX7QwyKLIx+h5
t+AibioQd87dlB/N3tiFU70zqTBHUMDCvrgNTXtd2MDpPGyQ6DrOHOYNt6soqR4eRsDQhtBBKzZT
ah7s5WXUvkD31vzhmR2M9SLI63lHqaNlWvQINkK1L/Xw1XMH+p28ae1hQK3pmFXSkX+0I3ob8mVH
/fYwqwNXHBBmh9xwmuMDCrcntyrKlbySao13ML1+oCCJaD4SZq0GYUMC8xnhMHrLBPT4qtkuXUHB
CgGVMAvkti8T42zQeihnv3aQK5qf8gUrapeMmzZhBfJhVoYbMq09vgocco1vcxLJyTa1GaDjFzv1
lS7ZQdYxB/7I+YnBLTpGTCIC+5oWucN+0jm9aMlEAB8Cw7x1pgNDFL9K2HwR+YJY8D+Ob4wLZwgH
bbidEK6QVSAvuwwUGODy7ORx2PKMs2yspyDA2ktcBIOG9lkj/CUsWtaiyZeHbXwLe94Y+gNavGuD
DTWm58SbtvJR43AM6A+U6wRZGS6RNHZhXBHk6Pyztr3O4zIlAM0In0yTwT8xkptYGqS0la0Msx4f
npPzLXF8zlHek2PTA+jxevj0/cp5k4du6cx3TXPhzFkb+cpewWujvsbEyyzJA5yKycaQrICmH614
en4ip48/MjfbjeFNk2QNXlpF8aA3/wy97NXLnwfm0F7wGu0VlNWoKeg0Bpt4JlrjukhpPdZ3cmLG
vOFVzi07i3wIjRd8Lb39kIa+hB/lMd4TzIX3iYTon7qZ1xwuB4FduyuwJEMZ3XP+lWlogiLY1UuC
X++0drmBpd2TTPJCiJmk6DUVjnz8yaHdRX+7gcti8dYR3WpSf7nFobJM2pe8j7X4Ey7svIKQ0RgR
YPy4smvzCW5XbFKLiCPYvbWPDD8JFL/O+McAgVOfB54XXxAohrMDUU9yilgeLECZv8WjyQ3g25wg
S/CBiic2PSNULcZarhTTOsXU8mSK00LvK0G1QytDpSRZ/8u+BMSeCgiC1p/lzXa/KpBNoEpa3U2f
g41XdxfZ6SybDz7Cihs7c66AFwHrafN1KBEeZL+7mbkzrdrPvd8euFG3br2L5UL1L5cyOTwH94cT
ruTTLSMMTMDQf2JJ1XzTstQv0B3TycZGMte5+QaD2hhp5KMhuxkN6jt1dlRyuvvbCFddCSjiHdV1
ZzncBtA6X9f2XIwGbzvMB9axYbpbI6fmbnVbhY2CRORWJvgyhdW8Yd8STFNnIPoncn+tOuptXswd
jhUK34EjZ/mPp/PabhxLmvUTYS0AhL2VSFGU96qqGyyp1A3vPZ7+fMHp/9yMelQiCGzsnSYyMrKZ
/tFoaW1Qhh/Lk2uHj8sKPSGCVcV4ykwg408xGY+bzqXhAfWhjAgiNBNVmoMBWX848skEH89ihnl6
7KI1o2iLhEyzvhpG9qWAswvo2K2rm9QBczAox8Q7ZgmHSC2k+w7NJxMmrYn7YFvGNGsgTHGJqa6Q
+IurCTEG+1aWqRyfedsViTeJ5qHZkoP8hqLnbXMh5Q0fw8wAclJpvdXKv6bmORSMZfbfmwVVqNKk
34chmSmIfUcrt3Fsu/g5oEeTScUna42k/4WdKsvpl+MNRzf4Uq5SynsWJi7bYFosZWOqNsoZGq/s
LgccIAN2IBt49zVJn09DbYIqzdyUaho4W48d1f7ZpinLb65p83wtyEh01wMxQeATirfbdUso4Roj
KxNek1kyxbT8ZI6t7XV3PdOVg3Z3SKrmVh/TG/OQwjCTb3jxjwFRRZGTILMunrMdqZ3GyAvJyBaE
TB1UQX1CEE8Vh1dW5V/JlLp3wdxf2sl8cImo5S9Iex+oto4Y1YqWh5UW4bPFDpZHvJ1OZQTTLyQs
zlrvn46SrRyBm693Y3SljYUZqLwfei0vMxSYA6WP7vqcBmgYEDnswvJR73x06suG0L1CWNBynlOk
w5RO1uoIpdnvKQm78dKgrqkdieDORT/nf9ErYvp6DBG1PPX1ckxspCYwn7RupRyVkp5VmUgTwWzt
MX1Pt5xwTrnnH8byBhvfsxBbY+1juiFq731HOJsyRheZJYjGDGMhKd2eF2J5mWpUDGsrO3mQemRF
2HkxL5WqthV/4MIuXN7D5H0nADDc2vn7iFEa4i5Zzo3InWbby9H6ImyKEbihlHDBdrJdWr8QHqpI
0e60KEVy/nbWgcbHg0LMKoJBPTpPIYpbchf6eg58Pf5VgF3SHk1Z4Lx9UO7e64EXCnBeO+5DQC5n
fFDIENcftKoS2D40JPDyfUZM+4JWH4uut0pYr8R0yOsjxgWfxC/YUDaYFBElRMEJn/J/7k+W2KCR
ukAKgAdH1fsypVPGs+crNIVlBe35n44dnFsvURE+KqTjesphJ+LKGqYSnoqbqqElr3Bo5QrkZ3Xb
Oi34VXy4thQjLY+4moqWjDw3jw1HyrY+J8witluOVduTg7HbaDrC6qBUAyVpvjShuOhgBmgWymqu
/H4pof9xOqIeZZMGJRWIb6C/IUFWmX/LxWBvlOT3cAZ0spKampX1goj9+0blXj6NPS1nq6BIkTBI
zMFJfuubtDd4uxvRhE+oye0hYnKJ5fHJixQjE8Ow7RSjsKN4PMtL9nA6eFbBATbpib4k5h3PZFQ+
x4U1C5z1yjOdexrbPyd0d5NpPPWtcVqQm7D8X2SP/gVbiLwkhf6/WYcl3x4YEvkWzbRMQ6+BzMco
8omScgKj6ztuC6gl26GmcN/bROM5TarsJ5zLLO8Zmpcdy9XbsFrj4QfMMbwMW/Pdd8fbkHVLPPOQ
4rxd5APpGqNnnkaGreK9h6h0MrV6l5zzCHJqqvDzwWf9Q8JudAZ2UKfNwzJB9d1973y+hHzHovS5
ErUH3nQFUQl7OT2KtmuFzDSezIMOS8GWz+zicxfD82B5F3Gy8mdkUp9Gs4Z6Whq3igp38cc2pfdx
H+Pyl2u382+yHc3fvFidQIUzfoRDgBIQtihOEXOQT0Nt8042rtypHomoKdMS3gyvdePd6oBwRKt2
PGcPSm4sA/pU2x4wRrsxPw5YKp8QiW2xS5Nr3alLRDtTC40i53ICAgcwon2Saqn7Az1RCZBMQlr+
VDYsfds/Lrz1WpTQcr3CJqAgqVPdp9nR39X7YHNf2UQ6s2wp2lCOKE3cK9FwhqPpPncdRBqqXmZC
L04ab7SKIbvmmu3tVDeXtE5fLXByOs41cqBULIiFq8p+TOCHzn53Xbe7O/SDYCv0cA+qlSPYXcvR
lm6KVl92XA0kmEGH0x5oq98tl6avKg4dZPiXwPVeehxBHPmPYDqipjWX4zTc1Xnx1Pbpo2I6Lwxu
R3OHCJL30CBfO4fN78XuXrrVAFpNH8l6fiech6C3br3WePeguCkB1ir4u+EriupjnxH5tWv+YECu
2jV/w8H/HBr65L25/QJr9i8nK6c+73XuIWmseF+hJNN1uHTH6yE5jo9uXtxCeLyw5hlMcndXzf0d
m/emQgbVcsznDHSceQF3fp7e4Aw35n5djMDU2gMqRYYg3tqwNrI8ytMcwLciSz/zsSX5M+6QykI1
zrim0/nGrONz+q7AdyVRVaTPmUnJcuPEBEJCuJsGuL3vrw9JGjxVjvtrXMO3uqObneoWQnEfOcRm
5e39up3GOvzbF/g0Z0XXNMrsC29i4Lod0BoeVSadNmCPVVA9R+b2d0fsaFfp3iRNlEukIeJkTe6N
4oEMTI3Bxw8GG8YlJKWJ7RGtGK60kAsCX20tjAs63zBx1HUO5Do3BroyuuEhWf+1CvuNJ/hdrCaU
0K54HazwBiUD5xxsagkQVWDLPlthemQmAYBJ6xLfrFf+ytHg0FQUMRXAjBSsgxIZmYUp7CbehW4x
5JT4XpwL3DH4brwFRRFwn5Gi2s+YfEjNTMypjriVEjrYCF6x7AIY4eg60mwgxm3yy1ZokEO+n1Qs
eDPWZ/8/P9Vb4WtNPYEjDV9P2SESOuoMCNInIoCaPJnvlD9SDMV9CPaTV0YA4QjtjRukrKfsyEpy
sovrWclrw4Cd8ZmrwOoBtCC5hWuoi3ATvkERz6QIOT7PdNEAYBLMNSB3+UsPRMFXVNmPgUKiUVUA
wv2ei8rwK7jiirVHIwknPScFwUATAp8bTnRz2DTDj/djLWdEzy5lyQpcXS6TZwjb6g5ASyDFOZzG
ONIxcW9v6JLDZYxYT/HzJsrWCT2E1FQYU6aV5hFVbIAU/Qcq1CUZ+YzNjhDpaOII8bT+cmijvxpI
Y8yQQo4o7ef8XZ2+1wPzoNC8nu/0tgTB4uLD7ZdiGPxL1HefrDvX1wPpVZORNNkPDG+tMoTAQjsD
N1kv86UIDix4Gt0OW457X97kNvQq9Md8Wi+PLWLG1DcRYJAWFQlqY8Fz+CnCB4v0pGnXPTn8XgvP
H6RkzTPF51HtIoSklvXGCmG3hUkM9TM7p+PbFddwfXy1/hdW/QQ2qJS/HL+4Cr+0IF/7441gKXYC
b0nJijJQRruJOg9fobjEb9KfD7Mb8iLLCmUHXUUF2Qn+DHmUCxecySIMVwBiw+Lhn9r0/VwKKXlS
tkMnUD2/yhmzBsz6ZOXdDSRFj0iD306I58I0XilhAEo5u/iP7d2npFsk0CcrGm9pLPpN3FQQN80r
87kofqPEe3DMW6IGkTXkMAU21DonZHEOKtioiuwdSCFD5T5oMcdgoxcl0vr2SG9Yrn2Y3fLN8E0K
iNRE8iuPTDfr2qMMDmtGGw/URMQr6neVktOI/NQBnmvY7ulhsYNHmJXPsi6KGzN2u4YhMxLmNUOH
hOVUAC0vSccBe9+NT1VUn7oFJXaEvixBJjy5U1UXhkEhsno+B5noPs63HgMW+zy6VBpRFMt9bDqg
UU34ybLSpnZTjO/0G+5V1R698FcxhacysOitEpzNVqLOZ5VojEBexVn3uyduLg8KdSSyT8iD+N/S
m+7pnOgSX21BfJT75KYF0NAtxF+KT2JXzo2Do0FiBDa8R3djT+9goAlcHin+MgevUQvyQQE+LYrP
PiO/dfHobG4VgrwleFT+wyooKGiS6u6MwkHTqbbmmYD84DvUoWAx7ygzxaUaMTyAMHdu71IHNTYK
SeA3c3pMfTgHrndZJMGl7oD9wDwkGt6JCGmmySD9WKPK8+9Qcu0ufvHoCjVHdIGDR895YIwfF6oc
B7CsuJqjvyNFOxQ3Dx4GLvbsh5ribzIZdwtMW2TrKAqHey+NdCwmj+qRP/yuZyBijFmZNjdI/fzS
93rU08XwNO7NPN7DmqYPmv5NSoe8UEFmYQ+oRLWBM8EpVfLgOfbr4iNw03cNKh8rExLyDb31v207
n0DaLhqHSG37tNGSKDxnzzs3LMwJh6slY+gsrKv/MqDGSnv1K2a3W5GJ6ML7rUNQF2LFZIbHtPnm
zkfrZNfvwh79cTvbcoJ23v3ORnbFSLFq6BQTyfOGre1zoKCFKJBSRWRrLgWxEMlgK5jKd5kQDKnD
Rnl/T7otvJR9Q/v2tSB22fIecoeuyOtUrwuH24haNGkHAHji/ts+e8nJatBJkFuAO3GcrJM+0Kuy
AmbPB2UsJqbykTSS7YBIOTpJ2tWzrbyuoA9sMPxzCBJEzkMayVzep/573K83SpYWwlUvNP6dovhW
gXu4m65bDK1v/6XxKUvDG7PcfaMetCfuAJQ36ClL9yP9HVxepMEOGNFZaHhGd09lYgUuK8hjmkQn
8UTyML1pMu+Gse7HCYwQpXjkvrwrx4cWlLcXSnhUsFEhRoZJEGe70AyGptKShSDvz7sRhNb+ojNn
DxCpYxyGu3M6FyPRr+09SzfZfsgQvt6st815ZmQ9TqLZe5n7bwnVeBk6KozISdM4HIMzhu6rk6UI
1zCoI0+J4d9jjgbMYwSgICdSNrDeIDhDHX+EGLvXUcL+I1FGZqN0FNxElmpnkAJrP2E5x0itJ/7o
7OXnZ+udad/Y5PmcpqoCxd+PGAWBIUFKr+t9Vvb7NKIFlyXjH/9nbjB1epoVtFfIBxtWIC1eStm/
4Did+f+FO9wRO25gp/Nf2Bj+Vpu3mu+U9U1dSyQK74O4hE0h/6IkU2tM5JEASuf1N8kjjrHpkCyA
W8lpJdag6euM+AhkwBBwW9wc2clsnZBZOQqy4Ptc9w672sf/qoJZ+/HJIpHnr/rl1E6oh2cvJq0C
nRnJbCb1h85R+kxKPdKcQ+WFoqPunIOesUuAuEgiaChlfqX1xb+JdcM3RxACOuigccnEDpqBUYTK
vwVog1TgdJIJOUY/lMVUDu8CG+8WwO+muw3MX6CO2AlV4Tt6M5YAbX4c+1zum5rQwyJzRZkieq1j
FPtYboXs8YZf0aoqF1d+nE0BXePZLZ/UsSjiRqvhoJbLP+q8CUbn7//7gYuy6JtbreJoR0wVYFOx
9iwqWCIrJixDh2Uqbuh53LmAs/WBzFPmgYuQs/TW7rCtP//bC6b1OQO94Y5U7dRJU1eK+3y2Jmwj
WUyTo8RVOfM6zh573ImGS4wsdzxsts7RgeXfzfpFO383YY1+y8euIenmn/ml9rmYXx7A30SvKeAM
98I/EBfNgXfd1v2DDh2/4fdh+sSr7OunkJzNJi1HbPuyzs+v1c/zPXg5N0/7Z1h/W6TeCo1VRibr
JaQkQEtAJFkTVhFBAdIaMAgDIYjXljJBv7G/gSiIqs/FRqo063O5+3ejLAIEgEy49blEekXcQ7lk
8oUCfhXpI/VpswXz1DrCMLwSt0qMCa5M4ALVCww0hh3KNuHjBGYLYsQCIFM3OWiLKbxsx3w/22/c
qACjjqKtTtFmaTXGxQc+w9fEHxw0xYUcVQWLXJ0fhLGEwt38HSGhhHm3rPuAcHcDWXFT2p7S5x3U
nZh3pDtL5+hKQSM131n5Dy8ydm00pLwXxnFT80oPMqbgEnpQGkbjD2xUYXxPpGmJlR65IblOHXnI
OGzzJvDvA2ZgCHNdAqZ08HEFyHHzrV+VVAaV5mVU5izg9SHpb0bvXKPiUuLksCoZ9GQF7OZdAs9G
rxnSAw9GC8aeEXcXM4uh+wEFXzEl8DchnADSaP/FH7zUHrFC6H+YtxJ0XVuNk8mmYQcvDEyAQHUp
K1xa/zDp/kpBHKZv6589+giEjsHhvuKG6aa5bMb4cgT858KsK7uK21TVd7QLutZ/cgLpjdkb3k+R
u3treVwxA5wpcC6+TMZcJ1KWHMRt6uiezjp5D47iTKFRa0fvdZ7R5EHNpGCXhZ+UyzWneKQi6hPL
qArKEUWSGM4Q/3U3YBDdvDulMfIHtEKdw+j2jIk5LmO1SXxyAmJB6wrtSsrtMTQbGFl61GzJ/+W/
BB/iJ8oC1cTxA+BWdn9wqeCXOfOq8MYk55hd23JgapMdVB+WLZxuPOdt7HkH+Q0b2ReCNxccCpBB
W1e7SRAMr2AbAXo678Cgk+uCfiwXdLikvJvQ2orNF4kkH+z9tlAHpfLbeV/yf+0Drx4zEpVfob8T
eomxQa8YOMq7PtcnhZoDCWnrK/AYcZ4C4mXGzQFJIbwIy2ITDPHhs7uCKnLeF5yPFjC78tOXeEIe
g/yFPcMPpaXURg8L7wTD74zVbwUJ4Ed6PPIzFdEhGpTehsoaIdKGFCmoBOdMcQjR/oUH6SyqzaOe
knVbkw+jmdFYRFyESpjcnlsk1D+K05J86FCxkcSrLDgRFVgTRygBJ9cpoJontls+UCUE5KuZupE1
ZPH9XpGOCbDBKqng2ZJtyKXjSBl5wiywM15kZuUDuXGTciQ2n/aQ7ulczaLlTNizErF6Hm8FLXGo
VIfndBjQPmmgRWvsIqZ5DDm3fKOos9GMC37MD2yAFoploMqlyEqZMqcQYH5jsji5Q4fP0BcpRze9
VaCw/i/vkr2Pq9XzYLZ1Pgkd5Ur+f3z7v5q3zs68ENWWQl4IaDtCV6XVfvHXB9nX2Xc2yOoptTbM
U0UJM0NEyq//AT3ne3Q2qXAH0Q32WuVnpWP61GKC88IyEAbG32EFqW4TEATcNrEAsOZK/EdUVjBC
YRxf5Wf0DewjVfV1fhF1AWRsMejSFB72CJ5eJ+2DEiV5z/+io3PoSWTXUqImSmDXnPko7AmOl6cK
AaYbq38ubOftC3esWAnTKsNUYFiqPj4X+Vls7NdC5iwAPi2cI1dQuYGXVaTtESPigQJrF4pe5dne
tT/+6pjIQPFOO593s1tt+UqlJnh3RUWELPpqw3evcRhMzIDiLOLT1jRQxUoASbgpMToGkxeeDMc4
eUt2lSLDF0UVRJgeUb3OvfLTe1E4+Aa8Lt0B9NmNXxxTkev4wWzyK4YzRSYdSONxm6sniCCPdl4/
2b5F/mbc+1BHcz+k7GIVL3GH7CX7fSuai8qCNwWpujG396Se/iZITWaTTc3L7X87K4l8uMVMqTCe
Cqd77JYMLn50jNC/PodIPSS4DBCrGZuXcsQ3RBgIyOz3ULJfVZTX8ifl7jYNIppS06u8j/8CjaOD
ClG/79orEKRyP8zpo5f4N1XXPq5Td80AhPu28e67vrsSRaroIzLrJf6ghPkRJ/2LCuRDtdzOI52x
fP/s7z5UixgKVKmi/s0vwi9lIMzhumXq1W0QrnexFAFQTuk6rEDkiqM87mjZHIdTPZQPWWffsdlf
EQJmDtUUc7Z32LHQ+MoQ/7rIRvN5ihLV+o5+N1wvA3y2FInEHFfmmgmxcwL8EIwxNTA7v1FeOEzh
F96f7L08CHRxqPVXYGeqFQTFRrWvsA6Ql5iAgxoVc1jybrwVByJq2/ecsCFxUkjTJMGp0R5DKyZr
5JCEXkBXTls/MwHgemeHt/hFsWh3nkFsArIUdJCoYrdxL0N2qe1stxWsn3D8ZBLSKzLtB2Omn411
lhtOUtoMJ+eOfpqnM1m2pYKxOfa/sn3JLoC5gyYCHLZ+cE9mXp9cxNO7ImS+YHOa5+x28cc7D+LH
RYtMLhDITbH176PlXrT9jxiUE8njuawC+aGHBTBKR0qomZU5TzuKdpP3qRiX3nUxm48kr/Q5/0E6
9nt1mHUS75igWD1T4P5AgfOxidEtLfBffW8/prMHj7O4MagklsnCNIbAukngACuyGTCYCdwWD9wh
2zaV4miEQb8APy64V7VVS4KLvvdDY2J2TLaaTtT6dGb9zsQ8jovIFONvMD8eq2DRyLkFHRkIgF22
DV+9YZIEmf1bNZTJHoTyQwVRJ0cLnjiyoSWzb5ezjXbhPYbu9u0SNymzzLfl6uy2ieL8zD+AZCjH
UC2T4ORlIAEVwX5y/mmBsIutGZhDtGju22cYOQe6T0/LVkAKmD6mFDVssFhzMS6FNeIMrTA4lMtL
Dp9htd/8/qnDiLJLZBvFQUm9+ogfkQ3GyCkoGovhTjXQgL4GQSoi3icOTrMhVqTESRImXFZoPbeW
UtLaUWjAs9ok6czuudDPAqBZdS+s+EDUjK0Vm0r4ISnZLpteFJthxIr8W45RaZvrfURpc+xhEslW
WnX8VKf5L8KHoGTgunk19POlQwEm42bi6mvQJtzNr0RUOHCuxf2LF0P1mfhPlWFuj0/jWvy8vRO8
gmFXcLBSV+AsrmP6L9dR1Jl0/UmmGs5U0idvmPAurq+xrDgSCCMILchJCzmugaZMe/hW6BcyrIcW
SMR36CLyHZWMyPGxR1TjHjpEU3wwsTV81rNStcCnAKgogcDFkmOQPPBb7pU3vlZfnXmnoU/gCKyW
1DS8iaqmsV511N0CieyzpvJ3IsOgMjielKvw9CkHbiEqkD+MFF+zoERH55fUvBQpYWb5AR+0q2iB
tNFaiKIbcwwfhCS5IboDTCmlWsE3tPMbff4GkjeC2Dl5vD5ZKbGOzhN46t9WPp8cCvVlDs16fJ6k
wmndZ9BVK+rNvIUc3y9QDF/JVW0CIzwdIRryjIpICAuL0xQuf+kyvDD51yGtX9iPQKirdu9YMdmw
uHMDxFwofrnUT3f0ZlWAaqpXG0feqI+sq/Jq3SCI/YxCk7p7uB3ll5TXUS7osI5iYhWINtFW9LSU
5c1oflttcBEjjyyIvgVqoH3yY6Dkzc4QiqQwMEoSWCW0MUcPChAdKX0VFF2A7/33vPolIEmFadVW
LKAGbAnskjh4I2kqeJs8NTux9H60oSD2sf+a5gX2kenBbyfOIxXRjtHqgCOeo5celSN0ta0IROVL
IS2oTAcJj+jIaZLbbvmjmgrJwLXoqfKmfFr1K+6KS8qrBOzvlQ5Woo0uyE8sP98q8EkQqo7iBjPE
BYPm1RKUqUrGbYIdjD7xEgZeZ93medh95CpN+v6/IxUQ6ch1w3LuUtTdgKVH4PyZ0JbMmLoXnF54
0eDc4+4p9UfkW//lEsxVyiqT0TjfkBYOXt4cVMCRShL/ONAGt6FXa0Jtg/JSPdoAZSFKlSQiyiXA
mXqiuIb+YaX34NqyaiRu3FVhn82JMlg0qeQt2DoiEhRRdFBUTxJh1vUh9t9B9QO8Huk47yjCnNEq
BvapKgrvibPYD809mIzq+MLCUWe/tW36hVKYWdS6+dVg/ZB4K9WFMKt7IUXX1gdu3a0oFgL589eo
aFxm7nYliIFRCRc+smBAtbJBAwlsxh5UXcGhKMDb4p3p/Yuao9uXoWdTc0e0B3LAb3bmWwtqwQGA
6qEoSgeava4XeSZeoT7Unk+pioZcsAK/9DvImc2LTik2q3XmF8J+bpjVgP1KXie8A8UT4Wsi2fhO
cMNc7gR1GfGjtYnMiO4O89JbtzM1On2uES6rlrtkQq4TBkKPU+8gHRIx24t1PWPszCCnXgG9YUW7
LCv/ezplJLML0d/75LZniMGN+8/WW1e8QR4z4yDzg9vkzfTsqa6YQUs5tsPe9FDXMOZ7lZUsaBlj
OV0qUnOT8o9ZNPt+Z52E8wz0dTNFJzjTlyLoIzRrxG8umpId0ylQ7YUUtryUIdIopQ/vhk6j2c9P
IzXbretedWmt7ByOD0MLLDgmw21rmb87P3iMbXo3BiShRrSVVOoIgV/ngprT6Js/nQtPtAdHUY2s
R2RrWX/MvGUAaFelV+Xm/l2dfN3PdX2fwtMbuvklDkwyBQdNSb+l3GvHaL93PfNg0orr5TEzVHtq
yDYSsR1zrarHsFl/VSXFcceXRyHcdqoAUafpJBCnrieUh3rOzu557GN0xlBUY2IqxPF72x8/BPk2
UQjMEbfRMYYtbdkArNG8+73lDvAj3FD0RNffSKc8j/724xj1W715aIOaxrUs8MQYBSE+8HmudhGd
hJWVxcCTCdJwyNOHXn1nNwjBt9Hj5BU/lmPf5QiDFOu2n3f9X9Q/UE/ZcghYGCbOvnOcUgZ6j0in
MJj6d+PkBJ6ZSw+GXV6UTDiHNaYMUniJ6aNsPzzvpvWIqBDzRZXpNvAlEv/Fbr9d91RijVDTrOu/
WO2JCjU/hGmfGUTCAM3xMahuMXDyhuAWVzHFnI64QrwjWqpkCbFZKnaIyCejKAMSwc7FPJuqNQr4
7efmVBkFxWOqy+szwiAMDfBxw98RnALS8ZWNowtgtXQbyqEFJ1LpZnvrWCtGElLb0Dy8GeH/cZCF
TTFOGq1NlR8FPDNIkyQGKwQfU+shW8yNcJMzGV6d2jfnCCn/o6hOdGBONuvFg59tr3+lt8ZtYB9F
sllRzRN83lTeGYLLa1Sidh2z4uuTThCnckna37JczSmUSYuhu2Ywk6eXjLYQXN8MGuHYKENt1/Da
FEswN4LI5/dicALBUGDLdeUHfJJX7qWF/45Z42ZWPqcah1JrA8pYypiPUGUYwgstyWaMN0QVdGJS
yUIt70f+fPxFsT9CN02v0Wtu5Hf7Jb8RTqeLhT3tLsseB4OEGoAcT6pKBSuEeVthaTopPB3mvsEv
5Je73oF8+IunFEwhtntiJzRNwlua0ltI3Pe7CO7MTqhK1C4MXm6sd8em+RTLRKcikFn3xGyHBxJ4
ggq1BXCjC367GIejzDBfy5ShwxAQRQLveg3dyi1FSRsdlslnACkOwaaVbfWra4JTds8MD0vf6oJV
rVZD501/herbTUekHfX5x4DhXhA4Y0Dmwe5+Cheu6xAP/8YjX6utgKdQWKzYxwOVQIkIbaIpsyXX
wFgZ51JXwsBmScyYblqBke+hBnar/nNugbcDcpU2WXNg+bMQHZsSVh3ZUgyX22EYHWFApL6oDO6R
C/QQkL8YMbrikZ+iIuwVzKkIr0uydHg86CTkxmmAoU0TFTaaeo2qOlUwXIvCQaay7wFXSW1S5lM2
9u5nIP1QW6YeRJ2iUzxc+4F3Eq8ga6k/GMarcgSHHFVVz6Vp9gpfCOlUdhEISJbP/RxFzJBlQuTo
Ul9mptFvd6x+6q2AZ17Rwjz+cQefXpPksDNpOq+ZDASuR2DRkjNERXASP6H1vvBkeCHdiQpKPqE3
0wcvAWtYImNAGYimFaZpQubt5/nTWZEo6YvrRJkp5o5hacd0YAl50HAHmBMYOaLA4AiQisuV3uPO
ediWjxkVGUV3Dmn8AiWOM28ybJCxyRdgwAeVkJA1v1AmUXjrQVVypShC4LAj1MVqiEQcMlqlEJ66
M7pWZ41AkQdT2Te9zuHfskCKKJTzoMVmHAXyUclki6sM5RbuX4o5+h42ter4jP26jEhqQkIzD+rH
CGMGhNslJOUH/082BntYA+Fn03jyEroTKNeQsggXlOyHiFBdjm8k5En86jUvG+jlbXbt46nmcLsN
J6h3cPfKynsy/f4XP3XV0B1gOQET+cHezf/YkUPrwDf58UXm//TsjzDEUmRJdhMhYM9YY9KyjI4a
MLUnVfURulzIBQeyjJWRuV1J/Ti95WXJVkCQJF19stB5yuFCYmTOIZiYq5zuNXvmJi9zWriNJIBB
T4sP1FjoGJjTM4i+PrK4df3pLMsvVRpzsGK27VicSzsTDbU+6uMgwfdZZBx6lx5DgDieagbBmRlF
6gKTBht2gkKCOpp0smUXkLmhPTITDpuhCUMCElev9vKjOiZwju9QlV0gFhP32Qz04dQXrlIsUD0X
2b6cuSS0mxHz3K5+fT9Tf/cm9OZIz/47fBDxpV6bWqihu/PNTK+ahS7T8KMCezE88m824VvVMxGy
TaFQ+b3cIC+ULdR0T26ANqHWQZy0lCLpNE2IPULqR3e1ufGAQIykTVl+ELH/OHvqDHGDAClK77pi
M2fkoljnMmlUMGs4kYJR+RZ62lGhepfeXIWqPvY+pRm/ZaiQeEcCV+PtG08PAiSX6o/xcWB+IyQE
m7QpD3lyoAQYAlqLfifB1yvGt3+J0qwaVc7JQUs2Tf/JBtSz4jPJRaWprC6OShaqMnkUcYpYk8oD
dQSA5Q7IE9vaMmyPieR//O1qTooPAv5KYwtgq9Mt8mJRzVAzkYxU4cT3RnFKqVeIksiskEMLvWR0
yc+WvVAcNgJP2zFJK0HNR2mmwDN5Qz0D7ovggjWtahpNOKhYN2pALqP44uiW34/qkfY+tIfOVq+s
gPcQ+/6wWGh54Iguncx/7wa0hhBNhwGj+vDEcfAp4jIumvdrXvEZJWsNiSAY0I6rGM3uyGt28/zO
63DDC2QpOgfQHJUnlaMjjM/G01JZH8w6uzQBFhPBEfRj+i/yBxO1Ynkey4T3qBGL9SOEIgrdX3JP
YC+74iThHPGWXUjr5fgXLs2MB+wtJLtHgnjXvaHz/A5i1NPSM4Ijp4GDAaiZ491G9ne+/pHEoYje
chI2omm9X5mH2dph7Z672H3vvZpEA5CfPWZ3cH5lwQSvrAPwyyBRbFocXDhGa7MKDEXX0McQ6iMc
Zt4suxJS84MCjaXaPVIbGxakB733CnSlWhNSAhACjD5LMizrQYdE7DhJR7RuAtQmzRUOPKFdVPU3
vP4r9DleMsI8vkEGQHRO3o/W1UBKM2BshU/fsV+3t7xu8Qx1ozMdhuU2PAZ0tDp4KSzZye6Nj26a
vtM0uNVVPBKPFlqxtpG37q5Lwg9tCz3kMNsnY2BKFXql8mBVvyC/hsIpNltLWFXecz9sDxtJjJRU
YtO+g3XzoOsMS7/X72UYZP8FdMnxAYol8/QYLe4LLhs8wTiLNwaEkj1lKyhP6vRQ9EudYjlPktc6
bNXw0ABDtigGpPMdatpgOQQjNiqheBrpO490A8rrx8xql5Ajuss13oodn3ZEIBbZxASRzMqirzE1
bzcGfhGuFKVxA4xMb5R15gouIQU0uI4+Wz+2yvd2oxG2UcdkTvAs+673GqOK4nCiDMTc0jy5VYqZ
ZfO/Xl/vJ0r+Eqze2LXep7YEOQbJkTpZBYQRdt34rLptxI8pxREXTaBkZDQ77RoxE+QVY3QoMI+N
++YyUyQBPp1ctGz62D/XBNVtxc68lEsWCcA2pkeb9ojRWRTtKngkMaLwE9AI0cPh2yHSPjIBq0ek
wblorL+l3QIqAWzSpH3ayBip5o2XHqwF8I6BacfEIN/EtoNSYcO9FVWUetoICSEw1oeWp1VTfjBR
RnSPbVgwhRTWOfUDh+M20dvRWsFJfCUwGNVoIcmDCEHAqgtGnrDtFtO8Qyfx92Rsjxa2Q7SFacri
U7iL/yE4EOgnSKg1nOu8SRhmOMT9NaXdv2rvEu2R92pA1aZPGO6P/+7U5E1pkRuXbunQAwC3hPrj
XnU30CKVytzwd2xgJbAQolgJfoQ7+rmrkt9JWT2NqyYy0h/DKazK3R4VafAGXCQPzQSEi3JyngUZ
EO04c/S94n+ZtjTfjhzHcaRAHfxNGuwVndR4d51rhQru2t4H03ZmM2hzqnJYkmthudCKvJLn0l6H
UJDTPV3Y0StdMSchi4Zlo7zIjC7UpOy6BM2idXE0EMKuz4WSHMhCHZ8TdlKeT7HxwviZHSqxNolK
gmTB4kQPadfTCQV6PN/JTAVpd1UX62nwB8hp9X3P3OugNn/K2aLzlxqFOLu6ZoPyQ55BpYY5Qvyg
urJD+UR/ItjeI9893717ZybM+IIMQy7tYMRJEM49SuAgPO3J9GdxgNB0+/B8oD8uXdSosUGMU9YL
OQ5FEyIuQkc2r1b8bIpIshsz/FxwgQ0ePLCnu5gsUuVeZbKeie3FEyBkKcCrpdkGF0XfTjKeusC6
9fEi2qY7132S6WOGykPh1mpANpC7s9F31ldJ0BPvFaAQ7qUwbAtqbqpBN7AMcJ0y0kLrfCA+wBXm
79I4RDKRR4ysg+GfDdS8uALJJxvOz8zDVFQ01NvUj2gL68cbTRlyonAPoC4HPebhvTBoPX3CWV+q
FpLf+xihHFkn13OxvtlFD6BS3Fnz7v7c7EAzfBeZz6hwAdw01qFskgfXtp76sHv16uB5qK2HbFwx
OEa2Qy8g/rADmxY3zJWN7ka+9afCLwn8MZ1L1hxBlzIk94z5aHTpe8XoqSume6BtH7nPu6i8b2r7
OyvocyG3BoLuYgIipwhvc7cq/2QEuaW9O4xRCWV0XY5m0v5aPcTqL9KggiKeBB+caeOCu/s7e8t3
vBLpIbsA6dNEvnWsmt1pzZvxgMzWvrSZrhnzYEaSvzmD89vP7TeXvl2GNY7sase/9pIwQ397C/cL
aiLHXeQEYNAGI3FNNNCt8jwgqcoJBxhAiAx81xIT+0ZnU2rlJVYdYkktBd+cZUdXr18vd4Zh0trB
5mlqQmCmogIYlwT3cGbvKdRmsN28OyeYSETimcBqQbMNCeHH1sZ3j4sNBgx4kOb1y4A6L9pz5nVm
jbdGYyfflcOQcW8YqeAAkJJg9K9bBSmo6SImqPbNZxcWyAUVWXQCB2TRd+N8bwzV74Jw1qrSam9t
00OzK++7efg11sUpW9a/ZPI/a5Qx+xH+wHED9wvpPw5KDyyraJ8X1LcuXMNr2Y05DA20xbLZtR6C
3F6+TKTMGOXgPlsEiZ5ZvlGWkwYBsSlb6qb21/Kw80vIHGZ3mKvl2yNgy3eTdeklBWq8TfS1bES/
g0kq4Mw10l1uxBxd1NiwAb/HHZOT1UNqEHbRTZkUhB/ue+0OHNLZ+H+Uncly28qWrl/lxBlfxE00
iabiVg0kUiRFqpcsSxOE5AZ93+Pp77dUNTiWK+w4g70dtkWDADJXruZvDogPiwc6M4/GG54YgMTk
auYPFYLwihCRgLL3hP3xTV+o9KTd4g7X5fxGO5CRupjX09mxhRKupi72hislyapGIU7Hyha1sC/r
1J+aAPR2F22KVqMGilo/8a7jKKu/dWqGCgHyPMltSrKi3Rs9KGy2mO+7QGKy4tnmrTJVy380Tf26
luvJMsN38O4wITs0tIbpDuHaFwR/t2NfgSpY79MiotGIIGBXFDtjsZ81bril475iE/Ro16z3erLD
k27q657uSONmpwrqjB6dFqSezreFb6NK7iXnhTm8RDkFoil9e9GYdarmfWxmJgPB/GCWGahgfL0m
f35G3tnBPcH5ois8VJGOwYgohn2mjshMI+DTrQALBrD5eX4XZ5V7CO3RecrG4LBW4SljwDFwsFcT
pg52nliHQDpKkTfa26rrC1DdPTiHdqO6oDo0LZozgzUdWuwrEWdCqjHoXn0wY0ZKJlRUERWy9Gvd
oTjMJjy6yMFvdJKibu3tTaPgWxtugvuIkX6R0ylJZOafvU06uMqUe98G3q1mMYGAfTRx1GkBbBsh
YCdzzPZpP79npiA1mT7iEHueYrNdhh5OGO2ty0uPZhA7nk2Lk5QyBpuOnBUwG0c9RJQNaNiFN+QG
9zO4ASOEsSg/tnR0rRzom2lAaaDxQDdLwz+bEbvazj7+ftMMSMMsOBXyLAKQZZJH2eEICoLMEqgF
u4Y2EANcYM+r24B9xkMDYsCIbSNiuqcSJ/vj2lf0w+WjIAeYrTmOdV6Cb+/wPpSui9eDa8EvqRji
ZxNbu7ZhlktnaIfH17nm2xWVD17Edl+cMQ9evMlB926NkXpZ9FNSRbvUttEZWONls9hR9ooJ4ZGT
n35XqlYM5Bba8m7JenYzDCXrEDYeg4EKWceF+I00mnnbanCPcXMbLkTNzLr00/VaF1QRrY2DbeL6
6XW/Lleq1uh6p+CifHO2zqvAWgDzFTdut94siWrOLafzKCnjJxOUpB0PCzAbg7Yx6NkgicHkj+zG
IuYrlSZ1Sl2WEygtJKK6aTWAADjRdTr195NnwTnIT42bb4eVlgOSrEcM26+MIaIGQr55o0LgqOjn
UIhvmhqb23Byh0tGHtAPCgzJPNOtNl6V8j1qGurNgqO7NlBddD3kiiPQWSoADsrr7WnIWEaIbUnM
MNvMD6og22q9nyanPK1gTIuYcjhdDIOguqYzMjYZzI4YxHQOd9TDed04mCrYyzsFMegMzA7oQJEr
ky4MdClrpiU+0YNmSIQNzcqcOHe7uyDIjimDMOnEUYadSb9HjQDJaZxxzsLGHHb1tF6VKRCWWaGr
hdvSNOPwHpNVNLQOZT0ltXURhf1zVjivM9mltFl7GYCltbOhMNsbiqw4rm/rfEBqpoUjuNBxZ2mF
oB9WrmeGHyokFktP2i8m+q2mjRpVeaPMaF+14405Z2LE8CE+qawYbmD6USTSK9tnUYKOzLdGTKeN
LzLyiBADNJDq4VFJeTcU+kUAYz318kxiTE0tT9YLGam01n4oDQR88wub3SrzSYltFuQVOhqOlYD5
ZMVE2nmaaQJ2FLCFiYEv7y9Hlik3MvwiJrJDn4HLgLB/fJMxgBnxdaz74DzK3Ect/udVMWBe0NwK
LiAj0ZfJKgXMl8qcAYNXXxpNE4l2ipTwcwRzlEatR4omDzrjQg3mO41XHIaw/4BrW/BDSN8wb8e5
d7hK7OWBRFPanHODMrLmo5HdXJpIgha0bOVJuzQn6SlmJCdWGB9kLXYCpeKk8RhHcBdG0W5WJjHD
GmxluSX06v0VfuacbKNk3rtlvcvj+TYn6uhoQHa1PiCELiolPrMknXub0myes6UB0tqDhl/7aNs5
AMd9TnEobKo5ffAC+mqbUKzONSd0Ge8sunJnEj4/2jjkzlERH5iPDD0SAEZ9GvIUYV1qy9i7wKf4
u04rDi9AZB0iZx1l8QQYrIPCSML0oQXBd8qhaZlcpyUliCloybGlo1uN61HYZKIKLeuhnw/BaB9l
SlC+mRMauIL9qGk8C1a1cFyG8iydKaELQhCeKpZxRhva2lpzdo4cNY69wYNwtxx0w3J09RLdXxdV
esho6bR+PMoEW3oOludtwDHRIr6KSXiHIr3rMBPOMwaXhPJ6VndhAeQiW99MW9hh01amrHLferC3
iYnkOFLOKUKqVp6jxh2d5PNJTVrrlNe8g4L0vhv7q5gtwJhzp92vKSSSEOCl0Q4XOfONgSrYZXpX
NdFXpPEvcm8+lsnwXSb2PKFgCTSePAQcFYNmAW0FmHqfDPi+gcnOUHVx1+oHkz2ml1QbuUu7glJ3
cFBQDABvMJSYSHKEUljxGj18T6WtLfad0riWNYYWWLRBFwaggJWe6EJkdndoJbGGxGy8OnRsNLcC
bCv3/Nu+oSdq1mphEEO61nrV9zTv36X7Der2Ichxyya+0UI52FX2lbzs2rbiC5K9Q2UZUJaA9RtG
hmgljzEG6OIrqfn5LtgKSn5wR2r+lTlH78Q3FQX2mDmornofs8/Vw88c6wjUOdzquKjgRzfHuA1l
LZq38W03Va+ighTG69f/RjhApFyTi4bFE1fma6uAKDXlrfzK+ippylMun1mNPsl0Bl2Lu4iyIJkt
gYrLbYAEY9ZB9XiZLOVOYkxZBaw3RyaAVSMqMGwmaY8LKgYV2XvG5PsRjRKBRwgmp7cVAYwfkuQi
bFJZ2MgJHow4uRGgzMSdmw4BzaGvM9rmRmuaC96yCzEUcguMjo3nqmn3ESGrpuMRezNjAfzwIprQ
vEmTRaxc+4kJHqiO7nzR2b5YEeTsbYve0TR8cFhi53tmJk+xP14CQr/UyZ3ZJt+DaTHOPB8RTs97
ARbvEqOkVyBBK/P0l4QOUsnZKyhYmRd40vynmwR0qqnVuc3p8AEdGb99hBMHrIEz73oUo5k9vTd+
CXs3ubWM4UuApg/y3GcNBw5rauh7On13MroiCCVTijuRe3TT5In6WEIgj5/dL1Gign8rXBGh4eWj
v1kDULhhQ6R7z+hFNoLv6m8E4s28KQB+YRbr0QWLpdSTbBVNVWUN7WVgqI2y1U3f5NdhUhwWL/zA
O4Yd2ShuuszMDWyn8DGq/EXu0DMIg9ZLnDs/l864sTssyvJvojIh336MRUuz2NHHlxE0KgxX+FNh
EJdt7MEifF+MY4dTLqQmTFxXm+lHaZyJX1/cPCIh+OZPY7aRQZvbFlcSUpIoepiz/rqleS2hMSS4
tav93oeocKvkpOf5hbHCB4qMbwcxCVF3GuPlg4QHpecLO4+uEhIEf4HYZ9YfoB+Iq7TFBTLI0SuI
Pp43ld55b3pMwSvj2e2xjajJERBMoRUp/bqGR14m+Imn/c5Xxl3l0s+lA1EHLsDSrkCHAVPWEB1m
wQYu9o8J0KcQTmIVXhgKA09U99y42XhFsQBnz8+dBLkl6qi1+pjH8sL4GmuRbMFxf8kkL5jxgB+N
bRrPB1GyC3y9EcCdhHykEiB2ZexVCJYMblSHIwpKselg3kAlXngTUK4mMzrhpSNPmx2WGOObG79I
MFBGujM7xH+9wCOx9psHnQw7YDgQnbwru7fvRyfKz6oRaWA93I/d+F3W+FDZZ0scXmimiYGLGnCb
3zRVjHqy+eLS0qV0AU4938y6vlwzyPg6pRoLk+ehr+5rw9/LQFVaStVMJ8wuwao0GrJce1BJQGzm
Sc70R6z5aLfmzp6jzTpdyhHTEqykuUbqSKsUeCOiDv76wq6xgL/KmpdH7A35eZimBPdnD3kuHvCH
AGCobmPvxff6a91BMMe8xEU5ya6jO5Yy3tFXHeRROY0kPM4tFpdlfDl4muGrV/7IihHJY9YsQ1u5
9Bx+bOy4HPdyeC9ZfEPkkEaHbZS7CBOxERJGJy6EoDb76RFQ09c0KG6t6aqLEKwx3oGQ7LPG4TD8
UmbOz1WRwfMUVQ8lJYfhKner4xx5BhsVQZSYybpPksPOhv+GtetD57hfO/YiQACm/bx+8S6SdSfz
T9dNGc1LzZ3BNlEwXbnbSNvHycZxpJ9m8nRRnitgQaz1U2xaO8+PT23SbZO0uo/6dhtheQyw+ZTl
/odUhl3EFEKVeWAqbPv+dlDwd+ydhbVCFyVAc7OjCu5s1zxOCrxPap07RfruLKIxGmIElH9VsxYb
PfqeYhSPQZIx0e1UFc8BvVtgewLuxQ1UsYlcP3sgViQg2kUkWdUmsGpKAic/mvNwnkWQfyZKJ62+
OwSgiK5R52ItkIQYpM6mf4e6+gsvfy2AK7jTLTPmWUONcrPmbumQiiP6GSbZhfKvWQFRWF3Ia5PT
rsAWcYLoDlsv/Y5HBRKwFd9n3XUKB2raQkmXYoZj4A/dPspQnDflTtEpXlJ1X9geZqkWUEQb0bTJ
O/op+gqZW/d3Xgrkqp8t9K3ygcWVrld2NDzmCwD4uijeewNeSI1eh5Pej2320pTTcfXoFWYqTD3E
KfOfzjg+m4t5n/b2CTjTM8pYT+XA6C42XDTMR1anDpGLlfw0ouXK+AZWHEP59pEwT3+ftdu5aMyl
lMWl6z8MI5IlK56CaH2HF242dDscMk9W0qzH3g3fgE/fd5l1RQkrnw6hsbb5rZpY9zki8EEb3Y51
89XsA5y1ovSHXHXpRZAmCDG5X5/cwb+fex9yUv4cLF5zkdXBW7eiH+AHz3U83JRxAKhltkAU2Bme
km31btPWSkmAZjSR5B8s+uqLbhtK4FQ/u135o4hbTm/VoYJbN3fjMn1zi5QZl1nRxDCg2GdgEqYm
+Vp4NSpoq3S1wPtJpjK3+n7Kxi+2gmRV4SYAt3t56bx+DyMOx4LSDQCZuKzTIHLAOeUPkeMdWjXs
QoNsOMxec3SDJYaseAmXSbtT7XQ11eQA8widOfsxlhbyBsE9au2HuJmZ3eTzse79h6lK3lIDu6Gp
C3dJ59957bgfI4r0vIv2bc+oVFJ9eDncdY64mOG/eqZxa9ouB3LyUM5JSj/e4jAtq9sKMf+QwDkF
+s3D72Yjn01q93no0ndcfe6QO79T+cRhxl8YPogjQfpUyQ4DEwCVWBWMCxCQdUHOqK2xNgEVllTu
0QAn/KHwsPTeQbX1M7qCiKfV0ynufibpq92kSNa/cFR5rXDqrVsTqHI+6H3mMBkCGE16LI9cEY9E
uKSSDo0wETqarJhAMnmTn2oHwCwRqQQ/EnnzxcQBazfOQWwoPQQsJDsfUqn+1SYu3z7ocaA4aotW
vFoYIa72VWylG5l8ynHGZjc76ph2xI8T3ACzNartTvXnne4PM1IDcvOGZ5+XAv+HBC1ZVsK/AOxW
smWL27ACYCRytHI2xYiSxMQEEionxVQihn3GJ6lePk6iYuVQxiycI3GCf+lDDlX2D4Y3Ns5ZktMy
HK3oWHagGZI1upQhy2p4G5ujTEWMXUH5pnwjh98nwa2mJvso7Y4LFULXIRgGX2Ak1RYcqaYjE7QM
U9iGEp+EtGuBIJOKOK6DLQxWRjPZaULiyyLNymFhTpSWZI0gR5mxrUcs3O7zMXqQ2irQ8UYOvLQh
R27nU9ZAbxpIT3vK6cWD2UHMrUr/ZQx4kek03qLPfq/p37gNbi+mB4axGR+qDBkgeVzybAJ0QgDB
y1YgGwsH7zZxGsTXgb41NK0Ke3qSeRcl6eLn1xEjMBzQf3zA+fzlpMf4myRjJLdSaXQktZMqL0TR
BJTrG8fYjdObrwX0JgRUEDYvKeIzo6XLjKJmam51jCMKUgcwdATBPodwQ+jbpIlzP5DSJJwpArNd
EmOjLVT/6TCCyXHzH5hznPdUrymxkenqXkOPEYMvtL4ke/j4guSFoTf+RL3jSr6RRTDzg5lUGVFS
PpYN686ngJS/W9oQnBy8bH7vzN/l/PXS9B6I1Vaqcnl5BkFh7V942w20Jdk5/TjuOu1tHfeqG2mW
cfcjuo8R5IgIAhi5hZMNJwBUY8DMC6GX5D0EsyUfExiLbTTnkwPLIr0KLc20CX8P963qYBEyb88B
HlK8nDo6a144YEu40556atf5vuVCUBR2XMCw4eh1aDF7PTZjmMqQvK8Qhvht15j7yiYTDJkHLd4t
OgJZfzuGM3yBEZ4FwB0bhRXPBYKraTYw8w3UPW7050y8BLciz2LNshvDpNG5RvfuzNwieceJZZNb
QGcGsD2JaTFFB27aTmc1jRy0agYilH1ObWGay4/Zm6F7Jcq7XnNZJyySPsi3k8rUYao8xPJUdiPl
wsqXd+3uouV2+y64CqMUq0n7NJeiTkGyZTxCIoR8SmaSf0h0ORg1MT7vF/XYhTl8lf7IWYZVQ2/t
YmmbUArHVH7kI33jbCePCNXbJSVfC/muLcKLtbdOpNvkJZV9mXao0MhTUW59nfK5KU8uRjYXHmBA
mL4N3CT+AiCxt4LXccb0fOnro5vXd2sUvJb9zSgcilh/0WB/zoIEr/eUKCPYibTFQId92SXeTyyQ
TkWwoFFhPYxm/1pb+ktRrWJQ3Nr9pWPPp8g14CTrKyKySvw7o3dOEoUdA/hyMD7FQXMD/mufYLkl
WFQnHS+NBafpWh97r921Di5pY6lM+EHZI/XYNo7jvV+tx5hDtjCDm4a4jpGT9VFSv4Koqdk1uPOB
+rHg7s0+MumsGEKhJFtC/63JeUfamMRnZvgFraGmek7ckd5gfbKi5tmn17POyXMZcArXa//gpzY9
dEqciZRcqn2/Xr5AvWbkwhjd+DKYLiMq3BC6+UfnzghJ3WHJibwCNLe1+DLM8862K/jpVzR+aPRP
etpnRlZduCimTRO6jjrcND1ePh1uD5a7TbMI4xRra1v9fi0dwCfcSpFr5vsOrjxVfFF3yY9Wjz+k
Z2PrDuUk85EKfgYUwasefVQFdb+zWunAlrRkaOZz+GKgqNizhncItVU+Gj409ALzSrqqIFgs9ViD
LEPCCuEhDFwSdaiVc3AH/dLmPokjDYNyfNfZOOLwgjRg458k/OtxfDA61HNap7gDyL9JpX/UY0YT
mTedju4cokPrpJfNGp1nlj765nSIrP5YAJqbmRfM1fAchfNeopiHI4KJ1sxa4G/hFI8YoV2hx89S
B7ZSR/5raPRvFakOcPTisqLBdYYl10Np0ISeR+fQE7XGwXwoYQXGsbqWcCQCFL5gfc3x1IiMTz3e
Nql9uTTJvLPSKN40Ud7uhjDsLlLYAAhlHvO0ScGi5ds8/eArXBPEKJOD/osTQSvoEcmHdcCYEFJQ
+hPACsjRwaSXbJ5U7uIIBlfRA+S6BPeRq57jBROopMMUZMhW5B6YlJJp9KTGEmGKLNhTd145VdCf
xeQOZV7xkyrdx3RcGhp+8lrTVml4wNFFQY/bW1xgqw2AoDFRQHu6q6qMbqeeRiqWFsfWQ+uzI8Ex
6+oSnvgmboyjZQKV5oNAeuNvmHWc8pxhzZzve3u5Krrx2MfWLUPid2uKd1HGnDCaET7gyUrwCTle
C7RkrcDa4jcK53lO9thsblK7pDNQAj0fkWVNe2vvZuZuphVj2eEV3GShi/qn1op3EohMAO7Nahyj
CmGsbtn3kY8moHnKMV4cquZqtEZ0kxOMMrvuYJHKwIJBNys00M/2Mwr2/LFABPSsQJbTxrDbNuHv
jKuHBkic5+frWHSMJ5gxRSXYsiinVoL3FOwhjX+BgkCDfRx/4vuBg1Rp3LtNcmpQ4ejLFtBuU8OJ
nfycwc34gIwlNW6CNa1y6mNjw3KPhuJbWi1f0Scm0VuzcV9VqO/BEkY+uwjbTW+zXDzTpiMTNLht
BK9tUDwlSch/+Rnly8IAOUAKO12oKhDymqF+GUi4nbXRfI/Fq7uN/PHATDpGhMq+mdocpt7wuK51
tC1LEE7prPGm7NqfREL/fNAddWNj4b4FR5KxuSjGlgWqyPmANC6V6s5Kpu+4vuMGHKPnNCwIVa4j
HdA4ua6NcS+Nq2g9Ss2ORDUtjIr6g7E9fZpNwDiZv5dOHmZxr6PT3Q1e/JbwtmZjupZfx1C/GR1c
3vhrXOeFHFFxeVy64euo15OojA9NDIMFkhSPs6AK6VnWpNaX0ViDJu5u6wHgPs1uLiScl3zqrpt+
2uYRkb2fjQsXU6oIL0XoYjaHLCgdOgmjS0/cKy5wmDwnd5CONakSlERxFCfjNjgxV3yYETvI1p2E
fdopgHVIl+nyu6QDwrMQAPXURJfS3aDDZoP9k+HUWLjn4mFMY4fuCV0e1hCpCb16PHZk9ofhoDRi
5EgA2r4pQWPPSHga77N0vJgu43aHLv5BCnPGe0XZ7RMk6DDzQZGlP298rBXoO3MvwwAx716gvfxm
NYpDVWT7j1OKDrjmqbTMeGshS9A68AE54WmDXCN1Z3rFSc7/OZPOO/K6hT8cQHrJPwzZkefAN4Rf
6CaAr9XjyCBy5KiRpi6JKHV5yxNtWN2LE+04QW198OKXGmtJM21ofb7xL+QTJjN4g9GjgfOEYJ/4
2Xn6rgJ0IT+ExBh1qIEf0DxSlyOIx58omBmvCqoTf86szKTCkm0OVEn0hxyj/0ideGkMQ2oChfQH
JNQZyCOf8RmYtztZdGBAibREiV03AvabM5GPKtz7gcQ66sq3hteckESrNt1K+SXTgAYWvdWJQBZ3
/oE2K6OTWJjwD0oZ16vpq9MCSGPHe0zg2x7Yd8YDvamy5hA7zCMvAEDJm4FmDW/DVCQka72ZE8rG
Nyhr0GXQgkarS7Bg8BM7bA7haEi5JQuQWxjIg+lDSYnGAyryn0YYb9CexKocmfywBPP8RHcnb18l
5Ec98unxJd8YvwWtjj2Ya/JyKV1lElSQuKiYEwIa6fhNJ/VFPz7ylKUckzVHCwCgtpCKWbcNcCRh
lEqbkLSNLWAar0iInnnYgoI8kPxN/n0uI/Pa5E7qEnRcZZpkvch4IaVqi+l8G9WrYhpKvg+rQjJv
EnG+FfcdrwOwspys4CvPVNqBBVoBFVfm0DZ8utiLRzLkXKnSOspUIuAAtgfz29KFW57HlIH4cYpN
JypByFOzjORbZMlVhmCOidmf7HSWhp/sP2p2hEuwf6iT7jx3UASDUDa9W+oJpkMx2Gj+Oltcq+A1
8fSoOsTVpkHUEHTqlh6n3ByYJVJ1ZTmAUZhpM3qTAp/Wu4iscg+865Ql12EJyiMRoCUPQ6KEbBdy
tgpAPdDQCMW+HPO4chWBJcjpZ0XzZazRPfJgpNzmLDm6YAXFISgr+bjcR+EO26hZ76fYvqwpUYbB
J6ywrWUz6epJ1suEIpcMeitKMclRpQSjmuXKH3kle28yoe9D32QWObGNpXOYQ4J0o+lQfKx0gtC1
G0zn3I2rPqo1OgrsMDbM6DzoqDiTP+7NCBle/z5BcJ2fJMfArgTjnwRa6YVdPbF0gB1BWb1GjWEr
25JXWoBxbhmMFOVXqPaXE64WQKtEK/ie5NHrYGEgNZXUB7MnHSqeWcjUOAx8+DdZLiz0Lp0vaS+w
aMfaP9KDQoeY9KmI0DTwB9Qf4F+EZTsDUK8QRagOvRHib2RhjEVt59wA2zkDfMcJ/RxZH4x4KW1k
tZqtRmay6ggfF5JGcYnQTDbIXSf05rPvFcFMlt/sJj8sWWiUP3ZibUBaAeBDiYEXJgBWJVaT9N94
L4Xhb2Tf2UNA9ocYLZxSswyu+iLayjc2Cd+yZvOh3Df0VhSDJpuECDKq4cUQGOID+8RjcGcp5hoA
tKRGkG4R894r2Yt9+gF7LfF3B+hCH5JgbYHGaoJgR0SXi7NreYbLgJSXn1y6sVgrPJq0PF3geH2r
kZlCWiufDxOtZkdmMtwkbEJZvzx2A6xGhEmgY+IOz8KS8zG4Sw0aYYK6aJzHdEThPFFA25O7RXc3
cWB+MRN9OfrgYzyHdMrHEVW16qZyPViU5WU+RZDP4u5dT31+7hlOslkyLD6W/hbnv/UNufDn2PV2
ke8RyDU1MEYlbQGPuEJjLoDK2KzP6VLT6KVLRHXaMbRuo5wO/uS6j0scIVVdr854M2UtEtg6Htsd
GU54Gh28teIx9A+pFawC0sfx7Z//+L//9f++zf8R/ZA+5ALK9x/lUCAFUvbdf/5T//MfAEPlTw/f
//Ofnu/4LpBHBXgZ/QrLDTz+/tvbfVJG/LD5f9QaeBH27ODYq/K+isLDOOK5mBfj/t++jqsc19Mg
vBwLlaVfr1OnRZu5Wbne2OkC+XSeaLfkDiV1evPnC/m/35BPkqncQHmmdvWnG6J/FvmDFzg3Yx4Z
qJEo88aowT84A/P5lPzwvB98pk108/VfnqX7+6UD27Uc1zct17NM+9d7VLkRxWUYWTeZTlmRGMyT
nWe2EEdJo/OTm/nrlz/f7e+vz1O26bmu7/NktfnpbiOGhvEwjCiKRTRMDbtBcyib3bu1ZuP++VLy
hn5dKZ6lLWVavvItz1Hmr3cHAM+gY2ZMN0yZrGPnl5F97ow43jpLmW9H5JdRcE/qG6cjfZkii7z+
z1/AUb9/AzrstmNbjmMrqt9fv4FfuXW3mLGFiU8G5DyI2h0SiAgAjEuJuNKop5aUDxmC1YmXA3PV
/ph6Ba4ca2+i/KwclDvXuIEagaDl+q0Fh3TZTrkD+sk0ILz12t9OVvLkNFVxF/mEPRgxGgp1h1x/
7w73yxQ3lKSkqv1amMcMxXRMHXTXCrXJZ+wdwvg4r7TFYGJszZsZ8+ZHHRb9ZRQU68VqGiyLjsSB
XrJKUZJ2wHb/+SF9LLJPr8kBcMvq99hq5ufXBGBNJd3ijTeFyqOdZY7Fse2K4aKdHCYYfWvHd7pR
CFD0ESX76+w29VcricJdPXYFIKDccS///JVkDf7rNyK6+NqiZWhqz/UR2fr1tU2d29dx2nbXC62V
J79r80cvMYrrEHgkiNkcKbsBmZA/X/S356BVgGKX7Xiedjz1W8Dx+95OWjfur2afmYUvEquOAzJx
uvXBXCyDhx9T2NBo7qB2GUc/QmQpUEfD0Js/f5PPW1Sbig8CePHxtveUK3//LxHWClvT02rQt4Uf
K8GG+o9WYgIHbtz1+t+7lON7juM6PmaznmO7n4Oso9AwyFMM6SIv6fbL2AAOYSPtiwaT8j9f6vdY
54HO5oUSzE0X6uSvd2VCeundqRtuYKJxKOJjdIbik/dYdGLX6Qzm9s/X0/9L+HFt0/W9wPQsRzmf
LphZfdf6kYc/3rJAVqzLOH+vPat+iJsGnkFIUtj4Hf4fxaEQwnvRwpKxbTv6iUZtvPU8+Hm6zdvr
grHalY5pTq197B7iiJ5GuMbD9yYr0+1UmeuGe84GCqF23oGmcnarxbw01Lm9hzNlq03jJfFNpJEZ
jEZofqFfafKLeQDqORQPoWtn1/DvrU0UTQOwGqd68xpzugqKPIT/0WLwVIZNxQqYINy0/eS/AHYD
kzPPgISWEU6A5fevqDa/q8hpTwvScf2pXxZLfFGyl0nnV/GCy2lEVrfj2NE4HKPC/L0zneW9nPz+
L0vYcn7bwo7HQjFNwMjK41T99W3XQ4aUezAifVUswW2ps+520aU+AgHDJMtZ8NnDG2/StzjuftPl
wNiqy/vLrO5FQ86N9GPjRtVD7836Mpq9/MQ0CCkfFTFrMJx5uTKod2Gmg8ZZom6FN6HiLVwl9y83
8ikUsdiV7ZLkOIETsGa9TydInxl2sXix99Asxakqq0t/DB+7jiam6zFDWMa/HFnyXP419LEhyQgc
zS+u5tdPx3OQrW7NgeXdgAPaTHlnYqq7gspT5fmft8f/sjsC5kbsSTvQpAKfLlSZreWnSqOkFePv
7tm5n51lBeB0K7OQJtBrcwzz1Lyz/RGFVBbbXyKP+XvaxerwAxUohQwEwf7XFYKloG7SgTMvrYC3
+WndHQaLU6gexhZyqJfjzWa73v1K721fjw6OOfgboKwHkWS2ynYLPg1l+nGpU5BEPZp7a1oykvH8
YxzE5vufH9fv61nbUCV5XjanAxHl07elEu8sZ+7ustlpL+2GWTUI7Pztz1f5/ZkEpCoWKTZ9YcdX
n55JPDZtZkCSv/GrwASVktQ0sYzCmcCm+vZXCpwsO4uVv6ITwmzkzxf/tNR9vMhsm9gceJpizdSf
ktFM66DLOQ2AFlpMU+qMUVqUNz+ybG02VbsWl7oxqr8c9aZsoH9d8PDWSXx9zzd9hwM4+HRVnACH
MQxX+9rNs3ofzGNw67SBejT5hgekFmEDFrxnx8lDqPxo7blxuOxgKJs//63bZ6ebJqe/zSmoTe71
0xcJdRYFHa37h8brgOQsV5SmQZShnXdgJPCXw8m0fr1tuRrJt7KJKS7b3PoUV6ahLqqwKawH3ugm
6UG7Wweq0TF+lPbCeDdah8x41+Mb2r9/vs9PK/l/rmz7gHEdZXHy/7qSy9CltKtmC1zZQhZKhgnP
R/0l9f8UxgLbtDzILWBdAt+GpPrpYeLP4w8kEzmyYLnNKClK8XLrs71XWMb5n+/nc14hC8hmBblk
TfxnfzppUp3ajDVXrBjL6XlqcNhZbe/C9tbrFAjcX97bp/vyPy5mawrTQPMA1acwgH3wmnpTpq6d
Ap0t18meWiw1wwiq+p/v6vNm/O8LBYo9QQ3le58eIGPEdsF0VX0o9STDSx5G38YEa6bEf0y86C+5
70e0/7wLWfzEOApuLvhpOSo4gxVidOrajrRg+OsYFJr6NvTzE3vwPvG7iyGH1lnpR4eHAAQKDOo4
hSlsZf/aLGqclJ3zUnm0bjys8gK/OFvd+VQ6xpkl5mbaQ7jPNEEmxdGNby6vXp5emmv1XdkOwwB3
AR8QetN2zZb3etUgkc3ya4vSCCIho6gakQAluz8/48+bUN6mLBs2IvUh0e/T25yYjhlwjeKb3oGE
O1W4wY1tG+wGP/SRVrFTefpIKSud+ieX38NoyFtE7ILg2p6q4S+5xqfFJZvG9y3KEFcrip7fTsQc
j0CFcsDDMi4ALF0joss3bsLMsP6yZz6tLrkSCT8Vhm0qWisfQflfKgzOsXVIlrC+Bxd5uRbAORXt
PKU1dCt4O2n9lxrzU7LB9WxONUoZNqrn8aR+jTkT+Dgz89zyXnVnvjDakWWnrD2zMKxjwhH/5fZ+
f5DE8cCnr6JcV/+WWtD/bMPUNov7oQSlMro+WPb8zsynv4RS0/t0Y6wgEHOao5o1ZCK3+enG3KZK
mKxzZtZRVG7DUd+3i1ZfIDCYZ0bqjN/CbGCAJ90FcK/9xmzD6k3nrvkVHbAFRo/j7NcwCa9nhXcB
pJfqYupQEnBdF6HqrK23y/8n7bx6HUmSLP1XBv0evaEFMDMP1LyS5E1V+RJIVaG1jl+/n9+q7iGD
BGNztnsag0JWldE93M1NHDtnLNTXxDPbFWh7r18WQ4c4I/O9YsZE/+y6ssSIfxOAARjCj/Hgt394
TRpTd+8dJsbQ0oKIp496MXkhtUzOF/2bCwX4Mjds9GnBhh48tIyf24ghDKfLjee01bqVr4CbQB3G
e6yYxt8oZQbVcw/4bzHakrnxu8Bk2KsZ7bWaucDu6yiA4z8bO/KhboScl5yF+rGs/9TCgFkpXUqf
soqCLzEhmD1tzB5yQ0kptxT1npKDBvG6PK5UPRgZYKIK3DldeGAsH0WdqECfK+7LDVEk7Guhmx8B
SoUwI1Xdpxpu6SUk8c5b0+ujaD/BHu25NNgLGb4MsIW/JCZ3/RoyBbl/VVQ0pV1ZRZJacISG42F0
kD+oM50+GhHe3hwHtkVzwB86yE4WXhM9FhSFjlnbFW9x0tmf6d+MX7TcFlJRAUp3gQblhMIniM3G
+pNCVniq40ZaG3US0G4mnCghGHyIgBP6zLP06aFrSyj3KsqZppGXWyWmEwJaFr3xuA43QxUD6ytr
SHaMiqZSBoAOhVAmCijO7HJQokAm6/7VG+tkmemahXJsS217gLrOKbVspzPjzUSNPg5HaD3kk68o
/Re7qIPHIc68Zzu37H2dMAnBfDqNQspaaxe07SKlBf5g2Lr/mNtht2qYYN4ORSShspnVS8aM6sVY
FIIfH76VrOSRQBUSKtyhVR9MvQw/m37EQD20g69pl7SrkHnqR6S15bVjleinMTe16hhJWzqlmaz0
kCJTTvF6W+ggJ6pM6vZRY0NB3fCrGCUH9Z7pEizIcbmu3REFRCcZQEXUEBpLAhxqjgqgYONw/1mw
Jt7xr0vtyKrlqKpOUDh5DMcqH5q4o4nZKcP4JfZKCUY4ar8k9uOz48cqmMs8BgVae1u7j+2fvOLN
Y1cq9SOS5XRDytWQlEy6KLqMoMe2joulDJkSI0j5Oio7ALPJLtE0uFtqLd90Ra/9MO0cFEGRFDCW
5Mj2enX+lBeRtVZGEtshgmHBpOmxbJ0xeXY66Q3Yr/aUR3a9jXwmWlsv9egCe/1D1DsudQQQNE2p
uxvII7RlmCeMtbmMRQ1EnTvoZ4ePVRlaG2eAc3DIO3NfldDkVyVcPXldd9BEwBDver25Gi2wuGSG
BfzoUroLoWL4o611GhWWJy8kfMJKkQbq1nWkgHEUoA3g8QjzOf3wZSAXWFd2ln+SA7y+JKkSiGHa
jbqjwG/tS/k+bqC3DrQ8/1jpozvzEkw+5fvDw9MuomxLV7Rp0SlhOqzJSr87lYH1XdHo43fOqytp
X0hsFrGlzTwINx4eSlw6dsgVyeAmz4E+9nFr+J17Cr3ku8/APsHdL+YBZoLDScgrVmUSdpmOqZHC
X7Vg9Lyv2UnDOcG7JAaevkHk1tQCBQ904/5lmMZI2NJtx5YN6sOqQ2QyiZFGlZMEnUr+Vo/lImv2
hvEkqT9VuJMS5U141kCRGFXhRVdQ7WHJ9+1PMmLMGzpmKRMQ4tNvmmQrGaR0mkbU9abJkBUlZdc+
J53hPDp0aBatJSnbepQRJc38YMbyjZWTBxuaQQ7DSJWpT9yAYw6Qn8Dy8qaZe1OmCR7sWxhKU/lT
MaDNummTX/T7R6XYGtTn7i/7KknD61CDpuqkWJp1lRW3OfMdpSUxSddIB8sTM072jJu7PqvChEV1
S1EVcvDpzoIWykbD9d5CaIdHRvKLfWBZX++vQ5l0YPh+WDH5eBpBLZs5PT6pFOiZHrqneMhiaGct
X39O9VQWnQyjAYlQuCseUgBgT6NZfwjl7HT/F1wfIF5Fm9qCSlGNVttkmaWjdLWtG/7bkPyK0k98
S6PlQR72QfQ6mPZMkfva35jwvji2Y5gOydv703IWWA+QsHh0axnaysdtn6vgaL6Olcz5BGdkq/v7
a9PUaRWBRoAtKnisQNibLM7IoRAtcjc5qZLTflY9jf5WOGg/NJlXdRhlVFRGFQRjW0JmkQflW9+7
CLMD4kTPqrUfwzEc9yklAx6h0uFJgPO/DtN+TYZTnpgrhLlsCPttYOYMZDlpxGw/5PmZO2jrms0+
OcyxI+kG6azdGyA2Kjt6dOUA5JWUJuCnMm+YSSWujq1KFkGxiDup06gxJweqM61OGSVzONqRicB2
Zjw1hOcLLTd+3t/cm4bYVNowtCvYscucxfLTcbCqsjnFboR+WYmqWZkBgPBL3/ltV6OKGrlmcwt1
GqXTW5J7CUQDgd2e/FZ5KirniWGptYA+0mkHpEtc7MGGWuqgxEDDwHm1KOxgpiArzspZCYCbauFK
LXrtVG54Lqfr9bKstlUlO6Vp/cWH4CoNlI+MZY7c0NYIdhrPWp84Mw/01VNGH1sVVTDCLU2zp4Ui
q3XN2C06+UhN4qmS7M+5wSCRZgNR8xLz+/1PeuULMGYb+HKKmwAZph0ho4PzSbJSuNDi/KNmZyto
BQ9qE38pUv3jkCafoSSZMXljfYYMQwr9Z5ukbbq+UPJTOdUtviwcjaskSMxt37XOGoJ+c6PSdprZ
zysHpJKl09PTdZmyPuXRy1M7kE7kzNspx64LEFq384ea/LMMHjSgYfaH+/t544rYNt/PAA+CZ51e
kSwfM6hxtOZktnKwMYoBDWheYnTlc2t939T1uij5UxYxZDrDVEgmni7TQskdXOYCGCdJX/pRTqDB
EEqMcatv8ryuvhJhJ/LMxbz+esIqZ8WkLuNQVLjcTUXLZGb01OqomF25qoLPPPty7Dsr2GDvr++m
JcoVNH54kinJXFqyIY+ylbLXjwq0V2ODqI8Gtqq0V3LczDz8VxddZVFnpkTscfZGhaTYWqY7+aEm
JxPa4URuS9RRBJCWeEcM0BlQf9xfn3oVCLxbZTPp9lDnUicH07W1uqgKu4ZSG4KQuvhlpChk/ml8
RMhzLUbJnEEJ1yjBLMVPEkiswVX34MBXMT2+gABTsVwIJpue6qMb+z+VKtdmLs+0GUHzRWzN//xI
8ZXOtiYBeKNHPcl+GjXWkxaDXtb1NN5neSxvw1zMQeuQSap07de9y4RuH+bqktqpvLq/Xdc36/KH
TF45Caig5BF2HzvExvgxW7eCIjMyZk7dtAn314JtegGi2UhPYmInlNO+99U6PdVN1y55nHKYZNyB
jkDIgwPVGeBsoRHch2P/ZzZI0JZEsZu2Sw5L9JKGef+BJkC6NXXJfI29lgqp4pTHNCFTrosUeaTf
3ReyOJIRrgj1RJ6jyw+UhpZfUo9Tj73NhIDdGX/wTn9V1HbuvN66JGQ9msq2aOLRuDTkdRX0MqD9
EI0HNE2GaqXP3BED4gvB/ieQ7sPu/tquXyeVUWWHNAfwB6X4ybcAGahHmV/kR1v/EsNuakgQ1hUv
qgeNnYm2zu+2aFQgH4pMsGHTXzCnF3L0ZN/Uuq4+qoLkk2FcsqvT/RVNITXiePHOkqnysRyaGJPP
ZUlDURYwLR4iOPMkiptu89FP8mXaIjsoQ5djDg8Kw2he8MN09nHRrtQomrnUwp1dxDWqxpYSWsni
/+FeL78k7KRqQh8sYSYWFsBoOI6CCvv+Qq8/HTYcWDBE89C66tbEPcwuLeOkx2bs3A9tPDoI4bYJ
o55qIUHs6quLsijVU9k444w3Fz//anlnpicuy2OmwwG+WB61XLVXkpdCAe0gLdmncfukNvAp8Zm9
mdf4ek9BjInag8Z/DVuevIt2UyVlH0KHHRb1n0rifqNpeX9Hr++fRsVBtkVYTFPq3XGdeeIiVFUQ
zlEFXYC3G2SEl6DVB5Efo1NKmYk3yneM7X2b16u6sKmqlyel8VxVKnPJO9qd2y5Sw/uaMwVx38a1
Y7+0Mdk5E6qlXorV6Aj/zwND6C9VHH6Q7WZm+24vRdeoXvLeOlfhhGS6rlKl0bGP+52HqpkHwPp/
s5L/MTHZLehjrRFG1BI1BfNrXdgPFaqEdjHzTW7dLJGDkevRptKmGW5Gxdtwc7s8GuJMB6iqtI0L
jxCKC2rVmSslQDosRwr0f7O4f5s1RDRzdvxkRt9NrVXKYyMPwbIyqeASJQ3LIfB/s9OLj+REUIQx
HF41jVD60lSrM2La5GF01ILswQX9szAV902FIV3ob5WSU818uBtnQ1UUihO4K0LqKc6j6lK3qxi4
Z9K0zrc58TYTQsXw6f4O3oilaPZRnaMgwst1VXiR5UAPW61zDnbbPjYBpOvDmD8MWvtSGf5L4URv
fiIUM1V77csOA0rZjOMXnm/iGXl++AmyLVv8hMnGZgUTlilo9UNbpacohaBJhRJH8mhftzrzi/fX
e+Niq5oMdsYkP5G1KXykyLXBDUI1OzpuwGxk7WSLcAAkRIvw9y0BalZNA1wAfKpTAL5l+UafGZJ1
aJSmWTi+ulVc34XLKv15f0k3Dgp84ZaskN3RDJm+nJGEfqAdKfVBYnBy18gw5bpAhB7vW7mxcTya
hijzypQip7WP0JIlxERl61CqVQz9Va6/lF3gMe5rwav0u7Z0RaBtwPPxqFydycDIzKZwFPMYGaCx
M/iy9o7NFGkDP/P+vinlxu6ZIvCh+kgsd1XC7UFWVm2rmIeOaj0zskn9PXbQGUtsG/lHufI7ODh8
f2ULkqYI0t0npSjDo2oxyFtaTgpJVCAttQgm3ZlfJqKuycUA6cuzCl6GissUxNLLoZnGbmYeFMZ0
v0ZBoT+MstpACREB82hgJ4aPNFDa/FFzdO9gwlq4dVwjnLmfN5546voyiAAgUMShk6eQdmRTgEvu
gNQRAY7HoHsL3CezRiwE7RrF2rcc7/tLv3XWzk2Kb3bm1qFAKAFdt+5BcsCkmHnnrMoqAjVEu/S+
pevCt4rnUzTHJLcSUK+J9xmlCAY2wGYHJ8teLWQfyhG6Z7MN93Ka7vB421jWnpIc6oOm0D/et34j
KKQuAwaCm0XhfVoFsrS8Vf3RGw+UTIiydXSSw0SGE01qYUjJnhtmsGdO1XTWQrxjJEykkmAk2ePp
PVZMtSwrxTcODk37L0Yi9zur6KGKMTN93SvIoNka49uIsyKLknSFw/ByT+O5Hwq0YJzM3zLHjfqV
CuNf1mr1Ng7aCBo+DcGWIgaw7VQQ50R9sOfjmZAKaNE6alr614Y2/nD0oHtUaU5vDaUE8u0Bpg7l
wWFup6eKXWi1u9Jq2XqKqL8g/dIl0LfEFqJDysAAqJmmH1Mc+zKmqclgeNj+tpejk8MUDE88JbOr
+lVdFkh8RU52pDXPPGZoNSc6IPmjZPvJTGJ3/e4xzEG2QxlDZ55pCvCjQ1yizAjgJYSXJM3AbgoY
lVE7iBdUX+4ftGsnhy1wjI6j4Lx59y4vVA5MN03gJDnKFaq/iv+cjN7uvonrOytM8PyA7xPl6UkO
WRl9lyR9GZ8kL/APwN4t6GL7/sGLrGzGZ19fG0xR6sMHgIKzp6ZQc5airrCTo6tW66pCIk2HQsv+
ReFUmmu/XQe22KLuTWkRXm5nGp2kTa5FVZVFx8EpofXqvqpyhQRM8ar32ptK5SeqoEm4v5U3bYou
KukwXZQpWqnmQR1kVnmKEdrKIDRFiKl/ToddX2xa11/ft3bt31khIzWisk8GMvXvtDRcWa5JdTLG
IX3QZTAEa6PKHPpgMmxVqEkNHciAAJJufBH475mGxvU9wCGRjBORiR8xHUFgAiOu+s42DrJSUV7U
/D/MytlJufwl1qmN31/s9Skl5AOTTcWd/oI9rRQXnRmGhe5qR9tu3/qsYGhwMLOlrISn+4auvyGP
rir+w+CgClD58sZ1FlQM7ujoUDrrKPZkB8f/0Sd2AzFsURya2rNgQ8zkmbf6RiUHs+wlHt4E6jY9
rtxP6t6NaR5yKrJj1j4FQA80uXmwo691jfgLxCnGh15mKI7p9Mb5lg8zbu3a1WiEbfhgDSQCY0uT
hecOyJJCHe1DaVETdaLuzwGy3Pube93zZ1CIz6gw8sH1d6ZN8Q7yTCsoCuNQj+m+9gpYHbNv3lgc
2zRB7bOAt1tCkBUK/0L5RFRMMxkC0vs/wlGn8RmNMApmBN704VQ6yZefuM6cHP5zfTxFeaA8lZmi
M4wE74vPIGywkL3s1ag8eVsoUPp6fikF+wDyNSgOIZP+Q6JfvPHqAZ3MBvmobhT0V3rP2O4mitEm
ktJq3JboCTlbh1FvA45mvdyMrkWM1yBuGEBciQSiC1OIjVQKah3jUtESiMoFq57eBN0LWSyZcAIR
lIbIVvSY1QKoVMPSgk6WVprbPC9blGNN4xX0d7GFYDPZKmaYwTnpWt6ihG7nW8bg48/CKRGkdovh
C+vQxpWXOZtY/WgxG1RaAPXicVyOIZpXSDowImWmHooNKBu+FW7ZfOr8CqZI36/fVKUIVkYyKPtO
bqr1oCJJ1JdW9dOKQv9BUoL8M2zo3YbWDTRvnlK+gQkAcqgw+il5QiI2pVgXWHbAAKcdMv6GVrWU
dla4MOHnW7WV5n/Mhzp7SxwZWhkPUZ3NYDn1nkgaQaTOr4OlEmrOh9L1jOOoh/5+lBDaKY0QJmfb
ScjTkmgGXHHlc8gtSOLBbTPdBuBoeiPI3H3Fd+MTXApm06SL3IF/MUHpZuZATs+jyGGoFVCf4CW+
mozIk8I0/WE0T4X1Ge4x9JEKlA3rZFgzFbIIZfsBck9oB6p27iq89x8uUhWawzwhOs6aQJYJjcur
EFlxVCcQTkC7jMCOVpkEfnKNTLPoGqPx1VsvitUrDxmwz43eoXKvoqUJf2bLJH+YQe8zVgPcETAP
6nUJZZ6pf4cmWZ+5sje+BN1PtgengYe66p3nHfw9XaOdSt1/KqP0kCvGL3TP1vc/xNQFEtEzwYZv
sEW+BKzmcje6KLHVOGzig9epBNaeBv27YhUzkfx0McIKiSvz6GLaib+4tALhmQ33lhofGvMzBN6C
J2L4fn8hV3723QaTve/Dmcy7Tb8rkmiQvXrZEbUvwGuis9J8EfSUTvo8GuoSFaedAcZMDTu0IefS
wKs3lNSXFiu5kQ3ogTH4yxXqsT/IFXO8J9zX0siOVvvFLb8rEVoleflRSj/fX+1VWDkxJz7rWdY5
ZhbCpbnknobYOeqkQugfvDRxjVOo7cemtH/3voraBnNckAoAfAJJeWnPKmUjrVI9Po06opZl8i1z
XmHvqDv3pQ4ZtEzEpNH9JV7FesIk7zOPFg7pqndlxkre52KJppauoJe2E30JQ/UeoUe4Or61fvjk
S7OT62IhF95BWAVUJtghuBFT78BwZqhJqi+dwEA3GxhQhlU4SvRs3ehZ8jMKGuBvw+AzZWUoRsMg
3DDBqf/mdRHtCfFIk2mJYaf3EYGzrzvokWzJNT+CukKDdBNaF8S8lgAM39/j65KCsCRQT6pBEA/s
4vK7uuPYOTxP7knSSsRPPgj6TtsZn7w+2Gg+8+pKISjaUVGVZ2Bt5i3Pg0QY9NU2Qe7VTlOQQzvS
N+JDEXvNakyQE4k0NUZNAP0EMuwWegfIAhCwCDaOE5uveQsXppIafxLnAH3ryPHzUmP0oFD6bRtr
xhr/lj0ldeGcUh/WeCTG4ZkRAurwvyEAkwXGRhkgsx9TFGYUD2jZQi/GGAmGBra3qjQZiBhNsP4S
euqtktMJTsx9mgz+a2f1KBUK0qlEB50d6+3BR0tzWbX9sPdl4Ddy0LTrSKqR2RtRMtb1Id9pag66
q8UD9Rn1eqYb3GFRdJCUJZ3jrr2kr7cZp3+R2HW+0hzv4zjAwK+6po7eYZtvbSszV1aoF0uX0YFd
l5eCDF+TtsjDtL/pU3Cg3G08GP/hnZ+eBVQ48zJNYkiUjcraFQM9sSgbVIYA4C323IaJh9Q3Z275
jVPggL+hV4FdFVzl5QHM/NRRodyRD0mdfwMrYC0kpZ9Z2FXdlJVRTKAjYgH24axNTjkNEhM+oTQ/
xoOkLlxqpEtoKBV6xngzgObJvmpGHVb2ACYRZB3knWF4KRfPlqATyRt4QXttqamodd2/f7dWf/7D
RL55dtEha0jJZEGMjYJdMRLiJIk6+jNX7er1FQgnwO8aabNlX41nJq2UV/GQSkeTcAo+vl55Uu0g
eB68KJz5nO8v+bn/1AFS0J03ZJmaN33iyTsolw2ZZpcEB73Ne3pbgKqyoi78hR3D3wdZSfMoa3UO
f8vwZ06RzdcZQ3ebNH1VZVfbJH6kP9WGEkCxXxQbP/PyvTeoLcxKgfRRgkBhJxMTU64ZJTr/6PIW
TfNVSy19VVodQB8GfT5IbZu82lYH9neEcsvOyxA5c52pAbRIVjksCBvq2PEyqEx7Zv3ig02Wb4B1
pGJJi0On9XD5QQEBpo0ve8UhRbOBIdKTFCbMMmqf2sT9zVoEjpsgWkwZ4kWvyYzIIQrDgCL3Vc91
6UXK7fGrybz6hypO0mcCx2qm3Dg9q0w0ggqmXEZ9HeDFdIRliFOlS+TEepGGRvtaCJnzBAKFT/dv
xDSwEVbEEItKxiwaKxN/YFS27XsOQ/GhiQS8j1oAzQMd0RRLzgl0mrlW6fRu/GUPygLuiM1Hm5xX
x83lUgna6piSddpdsumN9lkJspmPpU0Pxrsd+mtwh5BhKdPKkRHmViBHTOWR7uYoJRZW6kDqB0a9
9JFxTbmfKfz4frMqJb2GDMc3T2mvIlpk6lCJ5yX6iZnPo2M1EbK8vrOuJNmFsTdz9o4am0dwBv5T
B65rXJh26jx0uZ+8Qoigvlllm8KBHVWPOWSIKtjfg8wE4I5pRu+z5gU49tJ0809k7frn2hiZtvHz
jte4KYxn0OD92/1PfIUQw0UQdog6MudXwM0vLwk83qWKfkl+lH0fbHekZ5toiGBH02rGtVRoJXtP
RfI+SvS3xISauVErpMUZYHp2dXl8yNNah/TEVh4qc1CfpaJEmKeVAT+wJXPTIjeOvcUAIehGpmiR
RZsckI6JQKXrOCCVZQPvHz34xZXW3s3sifjXnDsOzoeFu2CaFYIOjr64F2cvAfpO8CR0VnksS2Ob
igFmIGunugNfH3pLq9f2sCdAfBhCHzau0bKnUCcFp3G0Zq75ra+jUqwCE0/SyWWf3EBF6xDFdTzz
ZSjhjqDmaLtMDZoO0iUp48QV9Rt0rlW9T3cWH2xYI03tcXXg8WUil28HLeKq0Kv8UwaSiHIFQIem
Rlt4dOLsD6dwYYq8v3nXnwhQGAmsyffhgZvmXmZvJGEeOfnRbP0vntUcFF9b3zcxTUY4smIol34B
PldkQpefB6XWRgHolR89LdS/u51RrJ0gSlY5rH6bIrXGH14BkFExGnNVq3W3vG/+Krl9t28B5sM9
Qq40PYWGVTaFyazfEdz1wtC2UD/W0UMZlusEIY3esbcwDNqSvrAImTW0NO7bv7V8UTaRmV3k6k4D
KJOZjDJJCaBqu0Y3dkTFx2xQrh7VFyVqvzK/AJ6TQd40mAM33Vw5JQMWTlsOEOzkRZU8xhhDucuP
lVxWz5UehesM8ofHgdhpJ9mQlxDgQ+urQTGDS8CfShbC8WUqNHTt8a+N+D8XVIXVO3XhjywfysDz
68lf/vdz8KOEueDP+j/FP/bvv+3yH/rvD1nC/03/lot/gn/x34ZX3+pvF3+xTuugHo7Nr3I4/apI
3P/Fpij+zv/XP/yPX+//lg9D/uu//vEja9Ja/Nu8IEv/8fcfCfpFEDVnh0H8+//+w5dvCf/cW/Pz
2/Xf/+tbVf/XPzT7n5R+GRMCoAhIkcjuH//R/RJ/oir/pBgCThOPZgDWFHcyzcra54/Uf3J/NDJ7
bhKURDbuv8oa8UfOP6ENIz7lIjPdJXLDf/xr3Ye/nOVf3+I2q+R7P/zMp9LKoDMKGICvLuKxaSzq
jXEF2yN8sgg9rtG7XAUPzou17pfKslwweL3N1nMB/Xu+cs+m8FVnflwzkxH1N2zWq26tQV2x9Z6L
ZbTOD9Uy2zpL5UFHk2KB8uYHczPsHA0+0hl3qExijat1T64MpepUDUx+Q/QpSVbeLt3AkfqMEvc6
2KN9voxfoCzfODNZxrSf87dZUbQEEst8nnAiZ0svmWFvY/gRF/4+3vcrfQ3tzwKS4T8RHViRTc35
xEnoNrWnTQB1rlRqSKTk5iJ9ch/qJxABu+FwMBfKUnlONt3u+PPs3P99vs5ZSidO8Mre5A2w0Hl1
Yp/16dt6X22jrbbVN+qumgsFuDTnocBfdgjsGbUhSLoCY8V15yewP5oLntpkqa6DB8p6oH1WBvIy
C2n1ux2qvwziYynGqwxxTCmihjC1pDjEYLivvqnLapm+Iku1ZLYoX9TbcHt/G6cBxt/maGg6eA7a
4pNQB4oGp84pcSyaB+015aREu+pr9OCtrbV21MqF+uZs0/Xw3X6Jvt83PQkU/rIM8gxsGCOwV/A9
4KtR2/GQLqAme7bj4THsu99roAgTwtdAv4o3pKYxWZxHWtxDwsQlgBxZsEHsQyYql5qUzxyTG6f/
whBe9Py2jWPAKAnslYvGBPHbZyeZzNesihkyrRtbhhnQNwL5QwAw8SWo9JpjWWHGdRjNpp1WJKv7
H2Vag/x7y/7HhHBnZ36Dxlel19Bkct6TlxxfBUn40nrQ52+WuKET5wzI3KA8CLKIaVoRhJ9ZMr08
N7oOS91SXjYvxRJc2i7Za2sQ4DOtZbH9V6borLzH9Rp46UtTY066ICsx0tKx/+rA0B7YW98+pO6b
AlYvzmecrzhWd8xNfSGEjGkiNZijprPK/C9BXG+ipFqHFDzMop7JZm8dCtI3oPRkK4zOTQ55GBVe
msLDjw47kuPmqZ8lWZiW7N4PxbmJyfF2raLRk4QFhXtETvQFzDHpErSHsR420LuvGpBntIHnZnRu
3apzs5PPNqSlFdNH5xHRPAYDUK0IgV1Ic03IG0+JwFH9vYGAnC5PR1X2apJUrM5TtH01MMyNdkg5
/DDpJ7pF/xB6R2eO/Pr2ljKKxnwFnFAMWVwabXNfzqQiEqcfccx1tw030tJZUnv/pC4Q0FzN9cRu
rVJwTlHVhbWZ3tilwZR5KjUIuW5e5j5Zif89rSFdL7WNF+rP5IurtPc2RjXngm9dPcGxSbOKOXZ8
8KXZzoDOqA2FC0ZECVHijaPCuqdvqrqloC2va3UuZb7lV84tivty5lcg2IeryCISEUFf/6Ha1jtK
jJv6iGbQTNRz6+qdm5rsqVPHXVPDjrSAZ0heaFknNFrqaC6EFAdw6k8YxAHiLlozcC1crsjPqsH2
cpSE9W31km6irb4Yl9JDuZ2Ldm5duHNDIhg62zoJUaKITAIdcFTpu/aPARBti3jGzBsjvvm99UzO
hKtQg+1snrFsPW7oAu3ax+AZ5aov+kbeVY/yjINUb9sjYacOTjFzCphMQqe36pQLDmgEUdWF/bXc
KK/Bi7UBu/aRSQFzr6+SPYIS2oPbLIwHbVkupdXcabm9u//+Gc7Ez5ipYtRtwWdUrXbhNs99Tg1+
jhV5iqh499WwvoH/kyFhvuZzIegHdMOZRIkrXJux0RYLp0i1fZSa5XLskwJpeQYXnMDSkd21BoQj
cuSX7FHfNqXqftJi1XuOa8dYopRafQj6UDv6yTD8un8KbvkjwQxKzkmXnln2y7PW+17ZaCKAlx+8
XbW199He3IRra3/fzM39OLcjfsfZmR5iPL9es+sizAhb9JEWibxETuix3ekLxCLbJYsMFwmIl+e5
CzWdin7/GjpNMypF/A+ulEvraZl1WZKzyoT/5nvjS3pIERFfeOt2sf5hLyiTxIthlWzCr9LeXs+s
XdzX6UU7tz65z0bWRVppsXYgU+TcwVrullB8LfGGy2DVzhXGbrnDc3OTe+3nhpUgQ84Bb81d4x2U
pJwpfd26QjpPGPVFuHpJxy63s40iDpKIdVyzQ3sq3HZKC2mFcrq/cbcXwsmkrSNKIJOQSja9VtUa
cTaH4tVMO5SV66Fa3jdyqzIATEUgaFmLSB8uF2OnnUpzDCvioRqf/GX85u7DlcQnsrbaGuLE8GE+
U7+1hedWJ2fCcvw+A39nwhyTPMCDuYMOjMZ7Mbe6W2fv3M7kMCDMNpbhKD7Vs/kwPPePCMG+Dit1
kS/BXc9Yu/XBqMoCI4OrUWQTl1s5ekkzyjg4dGbh3NNt6XuRKTNR/a2SCkIT6CcQzNB6m97lauj9
IcoJZYYHdzvui6W0bHEg/adwEa26xdyapsXWvzw5LUXBj4Xd6WEfirRRjZhFmcd679QLVB+XvSgE
/Cy3DIctZo6j2KOps6Dh8S9z06xFT1UoiyHAWqhbZj2jRY1j3NorZYsQOS7K3vgn8S4mb9Ihfi7m
orZbOZMGYp0HQSEinrbkokCPglC4aXEZaE6nq3Hhr/K1vbeW8MCv6mW9Td4QTlrdX/atk0MDjOYK
BVLgL5NjmrpKZw0RsUFqVm8SnIaQZswdnJsxsHjkQHKArphe9HEcDOs9H1S3zVrZ1B/yn9HaW9uQ
5S7QWlzm22RVHDhFG397f3XvCKmrj3pmenLbpSBR7MAhzQj3okzWPo7DSpyhbDXsBn/GO99cJy6N
gSQZtNi03CLl0LWlA3sZS+WvIcl/jp7/Bam9A40M1PUkdVjRtpjhixIF8utze2Z1EkhoeSrLXcq1
rFegGOiFPPevwxL1ko33UMsLpBAXqL1ZD/kLpc/NbAFtzvzE9XRM4kqxiOrKlb1tXqJHJpaCY/3q
b6DBPPafnB5ll4W91Lefht0cEvCWM4fjgV4Mo6lcnonxCEmLXArZcR8kM9HaImq+WN0f9w/RrSty
ZmTqGNpRicKhxDFEUfBme623yIGbz7ifm0ZocxrcQVlwclx68Lavjaiz2UamlxfMfq0MtZq56srN
3TqzIX7DWShIG8Qa407kAdt0D4ra3TZbf4Vu6rPz1X7t1/Haf5grPd185WFegVmR8rHgpbo0apVq
q7UB72C1drdAnbYp2n31It8ZWw936r2qu3Q5/mHPTYHfXi2IZeIXOsgUeC8No1NoSai0igDbfUg3
1ndvDUw93IgL4WzRB86WaGbP3Yeb3xFcBeUUvuLVZCINICdzJRHUIJ1kMZfjQhl+/zzeeioo6f7b
xKRE2edenVYKJto8F5h+RIO/ygULMijd6Mn+vrWblZpzc9MP6CMwlUaYk4pV+SS+YfQ1+ugs2diN
8mAh5jxblb/lSM9zlsll0CQb/isdkwpI9qbjyVfVhVY8Or3HgMqpnftot8/KWTI2uRmIDbtjIJoO
5crdVidlVz8qp7BeiGQBXdDl8N19gZZhZmdv3sczq+LPz+5jq7d1pLfcR5GajU8oH7Y+B9RZ1+tx
jS5OSonDWc1mRbcKROe7Ozk/ngnBcKW9hxpQGOeL8TH9bBBwj8UC9NvMIufWODk9YWc23iCCfM9o
84UH5O6VWXD3ZKm+NjfHIX749LE/i4KtSYHBHRM7dsRjr0KdhWRlwOwsUPh4UcaJh0inPMcBMWdw
ksFITD0qg85OjkPxEtfRo6d0aJy25lcdweKZa3/Ls5yvbhLKZAVEmKHKO+9q4cOQ9jvfn7nqwiPe
27/JtRvTNvVtmW8V7r2dthN1Q383f7un2knvgf35Sia3bfRLox9FatT+yPfaKjpKX6pluNIZW35y
mE7eex9UmIyX/tpdIsOYM1u0MDfyAs2q1cwVFEu6t+TJFfTUErFhUYaWdvk+2hU0UuWD+oZn4y2s
dtrP/097k7vXel6Rx8CvF9ZreAgembdb+p/Ry1qgrP79f3X7BDE0Q6KUX0BQTb6omYU9su8cUA8s
cZZ+y/2jO8y2+G+cGzEfwGQh2Scv/eQa9LBGgaQKiXv3wbion5pvxg/zoTwoj+bKYOp9LT0raBYv
VMouw047zOzpDX9G1ERZU9GAql11BRl+QrxWEddejLoRXP1f6r5syXEdSfZX5gfYxn15vOAmKaVM
5Va5vNAyq7K4ANx3fv115OmZI1E0seuM3YdrPVY9bWVWIYCBQCDCw/1TYBAIrqecY4CE9wqEE2Jh
/MiC9rVRkq2kxyt9yaVnBiZEUd4S8SdvtJ1HciViUzdii6DIq9rmlL8ZanqTZRLE3BWSVSPpOtk2
Q8GRum4TDWzFjZfKbHhz4On4LfR58f5PwTQjGmGgkelu3Gk/e4S8bXhj3PDSsvag3fdvml8HJH3r
DuImcPOV1+tCHMTEBiZVMKQHPNa8iZ6LFUCJDUjktL4IdnBw08cIcrWJQ8w36phW8K5/8oX84Mze
7MlTmxKo5gcwFRWxBo16M9pnNDhOBYLEMD3rMu7OMKw+rhtd8HLM02BEGBQuHBU0u8lyTlhYU90g
jL4P4oBeUbSJaUNkCpZJ1nnQjrhrJNG/bpXHwlmAOrPKf9VJjpArCvj00UVGsofw0GzNfo0HfNEC
Z/9E7YNPsc/WRUUwaaCqCB0KeZux1zxdGx1f8A7EH8CMgenAzPE8CEmFoGqYbMa4TA9RAbyjlBgT
WpwHSqtWDgL/rRe7dWJqdg4h+zR2IlStIWdveLqg2aygRDQ/C6lwRvZ0/dMspDZg20N0xQwHsKlz
QpCstoqy0QqTlBCCr9MYBxzNE2mtDra4fWCoh4QYkO4XsQVCLyGIcGEmhQc6uWrYpeaoBpBcjVCs
7N/CwQJZJkhzoAQDnpO5LzRV1g5aTE0ytRbmnLAkodqVXe6oYC5JkNI05Wr9YqG7h3qXDioDsHWh
4Dz7ZkiCq2AyEhxZipk6gfoxLXd5ppA4E58h0+KqXQhqUN2JGvHP44gF7Dde3Hge8hvk/HCxquiG
PoG+iDTpboOXOWHgQc10CJ92YkQgMiwSsNysHOmlwiavrePOhPYA8Lszs0CiJxn+WYSvFsz+afJo
RdV9UH6JxbCVDQqlmOCgqMXHVEpexX6qUEv+U8/F7BGO/LdLAZc4Swv6KGKDPJVI9GrFLjRIC0hl
sdXzeAV/tICuMjDqD/EgzvuGC2oWW4o0wGR9+/3UyH+ou35wxlv5uT+kfmyLnhm59VN9HA6KG3uB
++dr5H78TVUP6OXMrULa1BKrEW3MOPdN5ZYqR0uo1z7lZfDEHAKo7YB/B7TzguVkpGkf9Pwt3u4g
n7zl4EaoiWQvoGBz+6246TFCtuK0C5c9yCHAnYCZeHQ4L6gqaB3GHUiOvgsbpo3/jiGbss2cyMNk
EilKu/uBjs3ojXeipwHtaPT2Wt68sGxowwFJgcOD+Dd3oKLMCoDt8V1FlJIw5JGD7Ov651tyHZgA
1AuBAWDveUuDQna2Sqtv14EyOhqWAxR0bkaMvaNhHvrIqcboAf15xYVELYYo7ev2l1f4P+bnb0lo
bgzVpCOpNDI0bOqGdKtcv2smZmkzunsq1XOskFLoP7I3qkv/y0XMnoxQpzIwXIMCQ5cXtlH8YlW6
9pmWFgFqJBxw4Kp5DfY8hMq6YAhBh33ifQsZ/5EIMBMbxS8+/kIRSCvp/uWta3zzMWGwDXkuOsvn
BuMpSIaJNyx0sLEbZm5jWGnD0nglfFzeuudmZlunlnGrChBgIwwClXEt/w7a3inMHOoP4tomXmYt
sAUYKLpcoFLDUNv5kqLa0JnJ+CM0jm4wTWODUNPvlX1UC9COi5zrnn2Zx55bmyXPo961YcLfKqzP
nVRXgS6z7ILpLos6vE8eYkwJJ+Ka9t/SfkL6AcsEnwe6yrM7T0jDKBEBqoA2MoBPzMXMj1uHR61L
V3x+KTxq2E50QhE3EEJmHlnVVUynytDQphRqNzoGRUjawelUm27CHYeYGeK2AtZCuhNMG2i6v/Bm
f562QWb25Gfwg3OSuOuJlFdmh/hfQ34YgBRbtCYbqoWkBmXx9S+6tLcYkUarHq8SkKXMjgRG8fQp
LySUS4tJsM1W0rcMBah7FsryLhnr8uG6vQV/1fHWBRWAiSOP+vr50saky2jSYofT5IUNGjEghkmz
h5YVtpKtpaQLi/sOLODrgGo8OFrOjUHGXFD6CW+90RCPaiPdRDl7Qn/6JmVrTGyX2S8UQnCZA+oO
rhM0gs9NyUVkVCw0cTJkxWlGIBPj4zSoTkFbOzV+1+Lz9X1cWhoey+hbQcURSmyzc2+WFOJ5GJMm
naZt4jwFTWe7EUvglca1CsFCzgmcMX+kgMULmee8B1tPY1UFAQOj/8/Jk93srgL6x/yp2CmmIdbS
g8sYzYdwkB6DTgFTNSL/+xPfRx8dPO9g1CSFMJLa3Iv9i97LK16/ZAT3MzgCMIl1uXtCrJQClOOB
azdEMHUxIhdvsrBS2VhoX2Ew4MTKLFpivtGq+0bVSPBs3EmezkiEUmUmEsPVH3EEoD1H1E92SF+u
+8ZCS+Lc8MwZzaJPowKsSES6412Xche70013M0IfB6lz7uQobj+uocUub/Mzo9+x9eTDGenUlmDr
1EjW7oT2a8BA2/VlrXy0OZTTqFNLnpDSkiZ2BIBxk/xBUVa2bs2GfO59mBgMk4rBhsmAtgkjJ1Pv
u9hYuWcug+D5Vs3ikgyiP6XjjtEKKPvlvqLGNggBwvFoBk/XN+17V87LGue2ZnfJCIJ/1qAKRDBb
qDGbY9nUZ3ZnHouXViDZTbbhmX7+mHvqzfhSZoT5a2H4Mjae/4TZkRaBWKVFjdOmU0gz/oBWnDHu
Ae+z5d6j2ko9dQGxem6NR84TP5SUxgrSAdb4sByOdvOUbkQX4pHWa38bu7kd+91usg0/P8a/8MaT
PuJX6v2DTtn5z5gF6Ewp5TAt+L7vMUJm82qqZY+ejm3Wtte/8VqgkWeBBlThBTjfYKt21V21fU/B
BUvoQT1CtsTPveI5cuWXNavfxZVrnjWLMhiZsKxuxEZrpMMKaxK7gVPbUOk8xgcBxfxd6/SO8Dtx
x43m0I/gIB/qF4bWyPXlLwYeXr1HhZCXWGcpjAGyUsaQPEL/OwP8AZqrIH+8bmIhMcTXxCAUgKh8
eH5epJ9CDdcV3+FkP72O7rAdDywiA8ApqNFLrgFwmeqlnlCQFr2mgeA51t+spYUL7fTzXzFz7aYC
SELicb12O8iYkt6vnyMOenRHp33sbv/RDN+5yZkbY6oYYlzcZG9LnuIkjgRBUuTBklv52nHt5lr2
qZN9nnmyZA5RptZ8n7fDPkWqke/YW3uYbuJnDdU8h4O+ZNI8dw+JG7hgTk185jclGdcP1WLUOvkp
M/fW804OtRE/pXE6Z+KO/WwKREmJfCxctCa8aGcdQ+BN3+K7f5AEQX4SZS+eoEB0bnZBJFC9hjww
jpah7Fthk40tEdDIvO7UC3fdmZHZzUCpGpixImOvlV+N7lLrq9Mfr5tYikxnNmahX80o5GxCLITt
C5lYr8OW3keOcWtRNNZJ9BCQ5Ea8yT+NlWtv4YY9szs7KfKoVGAngV1zyIiCPzdBti91jEGthcG1
XZwdkFynld4V2MUaNJdp+ZG1IBWvVsYwFkLc2XJmxwLUoJis5zcolQdbj3BJrwksrVmYeTvoSc2u
imGhYaghxE+5/nXdFZZC6OkazBnCAqGrtgJonxH1PjlOnv4MxXfkWB6GF4GrKkY7+Uhum49+C1Cn
HTrjw3X7lw8mcC78faTmtR+5Erqq5J4Y1wjZiivo94r8VrYrSf+iOwC+hcEIzso9r88rUT1SfRI1
UqkPVXAvgjo1K7zrS1mx8T2HepLhqFZbDxn2E5QkCdHoXZ0/FdP9dRuL/vD3Or671ic2erlWw6LC
OtA3PshR6MfJqqIcT6ZnCQQYYjh3Mrgu8WlmUU7M+pALYWsAUABRWG1Tl3tCUCJrkJ3YWwuqCyB0
PPYQTBVwn3ANyNlRLUUWK2kJe7zeqNrMCRJiHi3c3YKfekFiryGzl6LQqcHZsaWSWMgYGII6uh46
IKd2Q/2o1ppjsRAcQcYaVnppP2WA67kqG6f1niVCsU6tSKAw19MXmTauIFMfjVnUPJ+EGL2hpn3G
9/FyKQDSodgCmLcK5+Am5p8UjOYyqHAxgX9BnQAqgFYPRrjmUDwVWz4DHWzMAhCO/AjgvXPdRxcK
Exi6/9vaHF3b1E1qDhWs1YCGAy2ROJEDmihfdsD0sz7+sWpvtsFCAyYpEH5oRKw8jnKKnNgufuMi
4xj7/wBhtPRBT9fH//7kEJZZ2URGww96teXHA0/4ligPtSN7KEyuA7KXDj3XuAUWho/WzA+IYKVC
wFIcekUOiQgITFuvJAQLoQuNNczYoVbGh9f435+sSLK6EKwCKCVlce/gMf/DmKwS5XjVXnGNhXDP
2eQwNMDD/kXnuzNAeZiZMIRbBhqoBHSJJcVUREdqZ3DbO4iza8/Z7j+IMheHHhJH/DWCVWJg4WIA
SmCKWKAvhWfRI5CZDuZ0IfYc4t5xBbtyv7/cGBFtcIaP/4CTgsfMswM4sz4LOSktI6lBsxx4KjS9
SBNhXI7jbSV7fKJee7PWDr4MqjODs8QhNbRa7yAb+h1Ulb38/SAZ7HqveiZYU2y29mUv8vIzg1BT
OXehrk3pkGIo5fvZab1Oe3UgqeUmnunUDqS8J1I8dH72bnytf9zr3xZSlOe2c10YsxBvUOANdN/q
viZkl0I/Onk/EpAOkhUnvjj/fKkYcQOAg6Oj5jlLoMpBDYTDv0sZbsbhji6fcOOIv3azYm3JddCO
xRNXgzL9xfVIo3YU+iTEIFjocGxluIOWtvxEYwCZda/wmR18/C9NzrwV0x/CyCKYhICw5jVbaQMO
e3Q6SHKbYeSk8lfLMktf8HSRM3elgV5qZgyLErOjIxDMjUSSn+Eu++zswUXL2yvSHafdCT3dXVnt
0udEyxtfUoWWKSAc596TxXqBxmSsw3N1P3qr3vjAYgyzdWevP90vQi2cBy0WICth6pI0SswBmoYy
NArparVHUnobxQXu/nAlGb2cIZrZ4ZfKSUjPzMSMBglOqt7nmmeFbrWHQhVJ/ejFepcf+4RIPmSE
JBe1xc7/B6PhM/uzK6Ww1F6OR24/rrdShBRSb27U0lqpKy4GutP95DfOyToTyIUWXYT9zPaoKqpu
7lMb3IV7mQOdcfuvzSddVntmC+OufGLQNKKgLicsTLqbvLwmtR26KQZQ0siRbAWeGjqr1FdLwfV0
kbMDWeg9Yz3fTH5tKvsqdpRNt8HwBuiv7vdvAWiUfrMv9A/WugcX9zUWi1IHIFUaBkUBCjhfbBZj
4FVTgVDnKYgdBDS1xXYcbamWHyQxWQk8F4kOrAEvBgQV9PvA2zmzJitDCCZSgJjA9LUbEqBf+ubt
+mlfMzFzFykBSKvoYaIJ2SPAVBWBtukfarCjb8vXgVQNI65I+ecvKLNQwUIiwEiaTDsJkuHWxH5g
qiAlWgbW4usr+u4pznIL4N3wZENWw8Uu+AVy4pA0DXKjx7f7rgWqdr7r8m2qOelXB56jwYX2d+Gk
JhklG23q1eOw4CFn1mdxBkq9EeoTsM5ZyyRUDBIvKncdn1LkiCnFDl6i5r3TnHCVfWLp7INE1ISU
CCgwOIn/+cpVdCArcZLgL4dqywn4pg0fNZ/s+FeC0YK1d6PE/73ZTmMIDIoZUAzAn3OMVBDUeZ6i
j/49empGO4iI6VtOZCa50zPETKL3RPbGwFkDvl2+cPD58Gzj+StuyQtAr0xNI6tqmU/c5R8gvvNA
9HdvYOINU9o3q590IeM4szaLNoMRWXU1wVqD0anoNfGMW9Upt5mbHdiO2avijvyCnW8rp2TGOCFA
txfqb/UYqEKKEESC9wFyyb/GQ/aYP8cH+YgC/i4zwafYYEi78aP7vsGQ/z/I53jAgUwMxip4O/3c
jSQFen6MCn8BnrrO5pA/zqOR/irf1pPVhQMDa5CI0cBtBQrqWbKqJxAorQMw0oj1T6HfRdlTL0Qe
YPWb63FhyVlP7fC05yQstH0cg6wZdvLongq/cuWYKCv1z8usjTO2gWGTo8SAG5xlTkUmj00LwAPQ
P8VAMlm/Q1sT66p96AxBPq1dAwhcegoOHWoY0KwBdRBKeedrSuVKnoK4tUivpHc0CD4GVbaDYtiA
tnY7lBDZ7j4r4Iqv7+TlF4NV4BHAvIfyycUQOII5NKBA8E9YUBw0Iyajaj3UsrFV++7zuqnLj6ZC
/BK1ImBwOGnAzDmkeBStRID8hETf6+xzgIgVS9faZpd3IIxgsIWP7gMkPQfFNKOcDW2rWQSsqRC8
iKEltVbzuvQMmDBQQYQqIeAu8+bfENBALBsTJqSUVNDFgCT2phjyjVyNdhj+qtLcKekXgEgQprII
iCgchv9fNh/qXvXL6Svr6ArKcCF64zdBPUeUgKkCYmbmPDkg2ZHWh4BvuaY/ut3WAC8kHx5W/PSo
Ab1MYmdtjOZyjEg+NzqLpay2VECAYLRyjJ+yO4FCNN2GNkoc69chf2Kfx9FzW7Pj2LNUUtsBtlRf
H4kBsgBzn310YAlbGwFdXBa+LKpqErjtsannBxGk8W1Na6hpgB3H7aYJWij1tsjxJdvEltPEzwDU
KEvon6ShPUGY6foxuYRPYFvB4M//jwOnvzODk+AWBGARaYCy/E6IgcBDy9Uvv1BKSm3jFm83W9uN
e0Ml9LU7xA6zkz19uf4Tlk4q7iSwqqNgBtzc7NKoTCRdStsYJJxcGbKXsQWy3RUb0kLk4eyYsMBh
V8jEz7c5aBpcIQbGCjoPOjmax7xmw+uOm/gL8GUkV3jhUJKLZPXFsRAjTi3P1eTztO4g2Q2sY/rD
9Kd95kifFCANwebEc0KIh9WfT2zz6v/fi9VmsS+wxBTAGyy2Qh/A8ECXAskSpHO9gyT9AF3drbVd
q5MtLxPzMUiuYH7ux22QDZMQDAYRs4jIEPNQoMDzx46CZf1tYhYBIDWLnD2ECYbHUx7VgALK9rAG
4FxwxzMrM0/B660xFDYCBaAkvlipuI3fEN7d62tZyLj5N/qfxczRZEmblsANYTG1q71Or4ZXcj6d
e/1ntOGDoKuthJVlze+Raog7sYBkHlEek9DV/XjDmwll4oZPwWaEK8pkPUNbcgr0+IGFBdARx262
l6kWR2NpTDh1k+FQ5KUtfbu+j5ddVzgblwVCERzVdvSFzg+2pGSqSilMgHjpHuxED63dAM1gfrSH
9EtJbMnvUkd8lT1IABys9SnipQB+9gN45DkJoCODonpnwl96u3Pq23THGZmhw4B+0OrB5gd3di+d
2ZpdFmafaINSwdYIW4ZXP4PylES3ilv45VrEXPx2Jxs7O21Bok4iFEj4ukSbc023X4HDn4T6K+yh
ga08Xf+US2nF2epm3qKMshlqClbHtgpkuezMSR6rm/qVk8AjPN93h3/08gXaCRJxUDtE7/QiES5F
S2BIvPnFIHmW500bamcVSbcyWJAw7HZ9jUunkE8r4qLlI5/zJ4uVWVHQWAKm23Q88Kll5/JtZa3y
q3E/mPsJjGio/6gaf4qd+2SqhILJJowqliOZPLqRnwHAjF7lkiCTQZQJn0rVDiofir1QLnOvr3HB
cTjkmAOqMYKCP8+Nq+DQSK2hRZ0kKffj2Gy18uO6haXbHCYw/aRrkAq7GGNooxJg9bE3v33TAIj1
F8OEF/rqil1WaH9lbng3HdneXHmmXWIv+UQXhFD/4q+5mOgRAlECB/ZoksED0BRTkNvWhqKHa0k2
jb5LJp0rOiMqNu+pU28hLv9Y3P8DDDl+xre/gkCK9xlnF3zZGUI+JpjkFiFTJOZeI71a5poXLfgq
5vcAI8AoFN428xu9ajtFz6hlkmaEVneYEiGVNr26RtF1WSPBWk7MzOJMEjd6hHkmfMvCppWXbWWX
X4VJ4LZA84JrQly/DJdcFKceE+smSosXY7VpH2eq3MImcIb78sd3HchFueJW2clgtImd1UrQwosC
k0UcXslnSzEZfX4omrzI4zHDZqq4eduDvh09GVcu4vYKPmcpsTizNNvPANqJhZHCUnjLtTTKXbD9
70Ie9dYxAwuJNZq9EOeGKiVmAeaFBKkBU3UOLTfCWiTvjjoCbgkSVY3eo8YtFaScMIuyEmGW1ghz
qFtgOsTAu2kWYtLKEARjSCySlYaHpBMchJboS3kNMeyvQqYbvbxpRWlbxI9GCOrssLZVee3xv1BL
VKGbh6c/COLxa+bl4lHJQ7EKsdxoq+94v6TZZdAL4SNT6/vML79ZSEetBj6L4RtU2OY3R1ibqCPS
Gvv8TdbH+Wckt/HX2hQLhx7KkgAWWCLu/otRtC4CE/iEZhuyX4j2tK91ONykYBu9HsAXzh8fKkf4
FqEgc8FDDEwBGKul3oK8w7Rlhmy3UrHmI0uOCeEKvGmhiABBxZmPgHNXKfthQIXL7n8X+w6Iq5CU
97lfbCCQFbFdBWbOEOQ5L2tp2tIe4hPhnrfQgbko5gljnVh5NVoASePdXMakiCQntdaosi/NYD4K
e6ehd86rXLN0qa8SA6R7loVxkd41BcEZ0t4W2JrE7WUuATNgV5BQfUKpft4a6NMCjG1QkSF6sivy
g5aVtjRKH0M5+lRP13JA+cLNYY3TbYDHFxfbvDGAHUu0tkTZzpKPDCRYnf4lNcF9bQTPUheDALAG
PJS5Sm3ZmJ9/VrrUu+6aPDyenzPO9ol+MgiBLPlCZjuZGl2IOhzqpon2k2Y4QmH1dqjoR1Ea75s+
2SpttxKzl74k2hEmht0Ab7+oASl9pAEEFSBuFh9WidZ9nRExLlcO3dKHxF2um5pkgYhnHq4UWkWR
OMFfBku/r/N0C7CXX4jBoe9KJ6GrQXrpU/I+AD/k+JDzuk44BXotNPiUtTs4vKcUOeGz5HMoYv2y
Rma69Nks8Gbx0/49en9+v6Z5kLIR6DwCDhDXTIPnUDlC/5fE7W0dfoRB7l53k8sIhvbGiT2++JNX
Xw0x+hbzWvhkVn6TMZAZdYFz3cRClntuY1YYw85CMhXNUZTmRrrpWptzoQuu/DQy27yLA1I/VRwF
+LyKy7nMVs4t89WfrE5qShY1ERwyjpPPTMCsjaLttbIi8sBInL4JVPLEtiApXRFjuQza54b5STk1
rLTVBFgbDPdoQeDg5eMOwgekCzT7+u4ungYNZw0SqRYuo1lC1ueZIHQjvDM3cNLGJnL0UXDHMbOF
Kfb69vd1c4tH/MTcLCuLUbwKUApBO6KJ3BgdMrMAXWOzYmUhMeL79/eqZndCWAqlqLLvMzc14M4H
teft5MNV+pxYO/k/YIlbOAi44gCp4NPVaAjMniKsl5WwFGHB7DQ7tMID5LfXnnv835jFZMRG/PO4
7jjuduYV4AqPpmiEDZ77VHdcnY1LwwU3yeqs1Xen7Zot7qEnHghKRDAWNbDVefRBcTgIZrqNnyEy
k+7zdwuw0SMjvCLBgAeoQL4DMRaw+74Lj9o2O0yPobdWWV0oceGLnix/5qpaCAGsoMRPqrx0BGUK
wxNJzO1wZzykz+ZWPvLNKCybbSKXfQX2GqnKgu+e2Z/5bsSCclK4/ZZux8ByIvlOZGucIpecJoAB
ohWBV4TCxTjmz006SuF30EG+JoOU1lTBVAlRPtMR73qPcw6mGEjCxSiV6C6tTZ59TxDOPzsm6yBk
CLUpznh0/tmLRg/SntKAqO+tW237g6L5moSaV0MxF0VNlzPjYrTY0yG6Rkl2MN4qH3AQ7aMCZb2w
Cbk6yeZ6zFgASOFx8fePmrcOkkCIpYHhR/FJTxnahDGQ/PgdvRNt9E3mB7fKdsXkQlhEMxMESCKf
BcRr43wfehly62oZYh/8ahtUpNhr3nhIPCDOfuWgSWx4qwSGe2jMr8T+hUoqlgsedG4YlMjzN7KZ
llYV1BHA+7v0FhC7jfXAhV9AXPeirLW9lsLWqa2ZT3eFoNSgRMTW7vKN7isxAG8mA7M88DZA9AFk
b5sApOTb3BMc7ch8eUMftY/YW60McEszz0OeKRocko7XynzH1dpqszzO+Ufu8Bt8HXMbIPwKwG0v
/yxc8cixzSjAqIQ9Cyvd5e8BggvjnOmKVwpBuTX73E2sBYFaFUglQAbSxIhkYCR36e7TionHnNTW
fwHUDb3rAw+5fAgzfvsAwyqov/wSJdL0btXpF9JGIPMR70QOn4cvnHugYqYDdgs/idfT2RG05Tv1
yBsU9WOI/uN1f19w9zNjszRuoIMqJjKMlcIL0yBoN0R2FIE5uqsw9rpG57YQydF61Pn8imnhi88p
5CKzHyPJgjmFtLZ2l0YIdQKhbiCQFmpD1O52movac3ID6mj9c21vL50euj/QM7DAzQYyzDk+d0zE
yIhkcF0O4YcY/jbKP08/OB0Jvtt3RnXx5u4GyTIgKhBAzzSovAqiAlyXIgK20gByHQSHqzNP6FbP
zg8auihV8HIwsMAmmkDn/qKCKaTBo+0VQKtWf4rKrgTrd1gmiVjtzSwNja9QxFsZXO7ZVBfVu9r0
EBtwBzEfjUPah7qcuGWamlJkQzg37cptUChKI98qeOJmstczte4UP4eee+6GVaBI9DEZMItUOK0Q
Zz0ugyCBdq09mAoDMV441Kb+GQZRMmLqPh+zuvF6RFxqbGQ2RbGdW0KifgRiEPYE+HBAX/w0SmLF
xd3agm7O0Ma8TBzQdwTa8xQOuJaIQBNjR3VwuDK3CUa5cgTKSY+dAQJyEDpHNmmIB4ENeutZ/dBq
lW0adMgeG1YghycJbdKhIjlITuJNWie0+K0AgZc7bVu0kQVpSrB2gt43LerUxmSJXrQ2gHSBiKvG
CIrsdypWZvEmNDFEoAbMWlmfY4mfeVcbcaPcNBIVW4CXdDMst5BNHFFqoU1viiXR5MxUPlI2KHnr
1K3eYb66UsxhGgmFAgVk9LQyh1R0VQ9VDCkiOlhg/aqxzU9sEmRtcIogrizdtiYz7nLIJvZS+xQL
oTJgchjb2hAKRHr7hGM1TtpGqkxNeG+sTtGOWa/k9CeNp1S/6UqhCBP8K2onb8MiVprSgyBMHe2j
RlVSxe6ALjGh1NJmSfCuGaBY8AZlGgbo/jK1Nx+iUgiy50yyGH3uazXOE3tMpEzwhU6c0huTKRkC
pYnaT3sD4rJBc1GFVYJ9WwAB+UOr5A572tewxojZmiy4T41ER3GyN6ThthwqFZlmTgPVoUaicsUG
s852FAJDrZ9FqB7YbIil5EbuBd18h2o7LTyjKqBdZic1FYPcyRQg1cH0mpVwQxqFar01pkS/G6qq
cUJBDJQXfWp7tC20MBNA31hGcmVuMIrNlAMdqTXlpAvrqtlGZcRYaIc9ev2PdOJy4/gbg8UHpeqy
FrRYcV9lPjg3C/h9HkiQRwtEJFCHTM4izK6jU5vtMbjEazYTsHM9QN5dNgx2ooeBbEtyX/b+WGtM
IMNAFX0TGCyrZDtRi6L5GCcZqc8I8c0q7jh18TD2NYlUo5A+LRT2JrrNEiHkfN8sjirQ3ZXSWMR2
n4shmkKTkHexnr5qUlE3W6HK+kGEuIIRqVX0pIdJhET0RqnBbI0J+8ZQ6W9ZUUNDhkBQNwyvZVUm
5WenT7J43/clgHA0MlJVs6GX0KN1VyeZKB2iWFIphmOyMlW3da/Xpi8oqhK+NCarp12pa4KA2CG2
vZ0KmQA5NQlTPXbRdSMIjJjQSGVimwGE2UeiUkWEH/f40TV2PZCz/BXFC6Z+5aUSiwoKQmDLwiqD
IC3e6tZqxIein+JAtEUcKeFnbNZx6CkMNaSKtHUvdE9JgipnOQlK9ijTSpHdaKwCINQaDI2x91LJ
NT3ltS2hOVRDwtgPo25rkJsNzNQagNTVcdw0bRuND5Da1ClzMjbALlG6OovYTWlQs2mJBQr79NgZ
TUcDux4NYWpJYgxZeOisqQSEWKJ9vIEEk6C7YZbIwmdOp7gHTbsUaTXBXIMs7eBmRnTsiy5O9ilI
4ulvSCnVrHH1lG0CnCXZyeupru9ypYiUG8XsAC1RmrSvSCPKYf7WTV2ttHbbtqxuSWAmUxGBnbUU
pn/DNv4fqMrfFV+IrtXXV3P4KP5/EJc/SZwupOX/D+Tpw/bjvz6yX/9FPqpPKM2fCdPjf3xwMXlB
l/6FxF1C2RT5LPClKhKuv3TmBV3+l4ImERCngOvyBAHZyb+F5iXjXyjDfKM0Ub1DWxcv0H8LzUv6
v/AeRI0GKYtsAL31Jzrz5w9ZnpZAcwCCqiDUlQEMndcRBqho0ilRMH3dvxdiQhTz0aqeTzbm+Ffu
fKo9PntJ/mUEOQlvmEJf/QJp1gd5oU4GjAjGp1V2ZFK6u5hVRJWoP9SNa0hIh3SgfMVS2tXyPpx+
UJrYfSq4YgzqKknxcQeROL+TJK5AqDsGJp4jK9w06WdGB4Q8hRjVc6Q8VasjEOf58MWPn784BVkJ
GjnHjzezkOAYEQbuESsQ7Cys3MT8M8m+S3OzXD/pi7IterV30Onz26wlUam4daOT699kVlv4bzuA
ChhQ2ATugi/7pKhTpm00pZbWO5ZErJ9RZ5c76QX6Pp74K4wJnja7dIuBardGBk7dtbR72TxK0xwT
gTf1HI4htV2ehaMOl9i0eMdLe+YJD80df19RjK7GT7qXDXbnrwv7fq/s7wfeXyv/7kGhciYCQzxb
eYHbQ7egpe3UbgMVQeqmD2gNlz4f1ZV+Kz+6Q3ns/H4jrRQSYOksL/+3ZdD+gx8OfSMg3c73fMwF
vZtCLFrGMLmRTIQZD1YSOmr/XETMLop3XAjEBN+Hld4VLLDjIiFlk5K4HBw9qfwBTWVJvqOYoc7h
9ZlFNIXalvQpKbcJxptVhdm9qLlZljnIvLcJCHRSedjmGURbWbhPu/wF/AQ4PtIWt9Q2mEoX0wl2
1GQOHn5uh3a1HjwmDXrEuJHlo0LvjaR3mGW6hdBtrbjdo23vKpAnmJrbPBv9JoE8uBFtem10U8mw
60J6SNNp13b6bZyFbhJ1Psp1RO2zHa5Wz6zbH7o+VTedGqF4rrSf2hQcYyV2QEpDh92gDTd1xewc
mWMBt7SkX0i/7C4uNuK0F/MK+SR0uzNg82pll2SRM06xUxeY3RQwgRjmxGg47T31dC3wDMGCeLm6
MQaVVC1am4qOVA9fAKk7EibMTEEoMMyhL2WVtxL64XrckZhhxL9rbMxT2bL5AU5zYtVPnfxb0z50
9ijgMFYmxleCh8HCMGnnAfADjDLeqKz2dPlLkj5Bh+AWauICmuZ0kuJZYMJpB4kMkuRL0SG3ntJI
9AKeKgvjLgElcmACraNDxMeq7AacrhG1fNDZkKnoiCHc5ILh9NZhCEM7SdAK0+5ZzNy27Mk4ZS6j
+PY6mJxl9HXA5Qy+iTFuD61Q2uiu+Y34BrC/D3wltvMrKWWU7ISaSJhnHsHIJpduUiExCT+L+BnM
d1DvxKS1iBEgQ3ZjsXpEVmer4zszJzcVMWcZ2ji+YLodHFNN7Urq3Kx4QwXrNkkHt0hN+IZKFJ6F
ayEoY++NrCPjcJcL9Y2BzsX/Ze87eiRH1u3+iqA9r+jNg/QW9Mn0Wb42RHUZegZN0P56naiema5m
pZp6dydAi3uBmcZ0ZATDfOaYkvqQIMU9/lzQcJ+KAHfic/HiDRFrK6s4RJD3anwzjZ3VRG8l/lxI
UQ0QngudtwARxTRbOJrWZkde+/KMDNMm4VuP6J0LBbOXeKssQxBsb2bQs1OZtzuQ4+pBs/vxXUsQ
jQ3kcZoqu2+OWqPaggrzmBk+PLN2WwA5peeHSBxMo6I+SFleLBMbWBw7xofRhcTUQTIgQm9lA1Rs
cF6morUjY7YrbXSE/kmN70LlfYKQglo9hTwYxjPEgar2xLeCGbexZcgcvIY/EDnbMlDH4/wwDHhU
Zljqgt2FtMoV0uowVg8SYmOi1GahVx7HZKhKzdOFPfaZ0ofIF1BmH5AesBwWzkVS2FqjpttI280O
P6lR8QuMBOLKMBWrCFyN2rHz+yaEyR+/zXnZgoGcnWq9U/Fo/Pf6xZiBGotEP47Q191WAgp/g+hM
A1AC9a5SWnBhRKcyYPecV5tCzbYiUsRaibdyGh+E5qbUOJA+ajcC4UGDXe7IuXh7TAraldw/tEnq
TckNLZ7nZBerqjXP4RPRYXEYn0oU9xA1m9CW28Amw4TpstmWspUQyYwVYvV84SAed8Uq8/owdBsg
4yUtcwsKA2TUwpMtIgRRowjBdWcQia3Ghzmqd0k+QEpXshTuqM/CpphxCGE1Ez7m+UNe34ESD5bd
YIUiXDl0PDvSjjOgXzKqlsr3d4Uo2AY2MAG0ui8jn6PUKlH6zSa3p+cICg+CyG/jUHjNucyRQ/VQ
6LgpGvhUVjPKANEbDV2FEw5qmqAE4iFf2UDD+8i3k0lxaHlucBoQ0Ar9sRVaB0m0JcU7ubiBJ9sI
gYOcHLM5gybqsWlDZ+ZLqw2RD4ee3gxW3aUgtnRgms4HuTuEUoz2mYRNW3pdr7u9PHrFmFlDTo+p
kbhiNgVJ1gYacukGmzCPDnL9PIdnmT/X44bOit08DTPwz/3s0SEPYlgfQ8zUpYmfZSVAIc1g1mXo
5hkfTABUyDVkgvjcQlnEkrvSSkTBMgjx5fkhhYBxSwaHQhOvrWub50SP6POJb1onxfpWEFAQk9Kf
1acRHIABHzGFtEld3bYC5FGjBw3/YVG2dqLEtjJXdpkBOxxBQZIMZwMpnkn06EdKkKsNhTvU+HjV
lk/B5KsLGxUgU5CJN8z9bBGtcrj0rYEUezkKPqeD0hy1uMugBQAsHO6QztEiUQCJKLXkEebqI28b
2haCTptpnizVaHNQr/dNvlVj1QkVv8MJm0oZXhPZptYFPNCqr4+o9tDkQqXKKoytBNy4qLl6/qwQ
mIkYP1Deh/THxaCjTVLZjHTZKoTYz9TJiYz3JJnADzD2fHHJ+cktpcqVem43SPdZPVncOPiqUfiR
qHm8HJm9EvkjOj6h3AWpmttUAi19EKDZf8nn/FK3saOQ0Y5U8CoJ8r5yL4upK8oNruInETcp6HMt
KvtduS+NfmQKc05csDdV2SjAP1Q6d5pqXHaS6MXVtNN7oGXHyRlofQxxxZjZqO4BY7KiFmbSIfVH
PfXECBtZBTxZ3kQfevfQ8M9RnqIOF7qVqm7GsQFmpfSVTrYHLb4ZlP4Ytu0LT9E3op2VjTxcxmuz
lvYykmoOj58B1xpBDMryB9+kdiZINjfictFzK8puo3Ib6+jblk+Cljv5kLpE4y6ZggxcPongsc/V
FKB46UoJYK/yYKoicaZIcHJtF3ackyjEbIvMSblLyvcmL5676ZaMr2KfW83E+3yab/qkxyeXfD67
baejUv6A8Tt+R29NkMTn5+MoHqH0C36bYaXloRJEb06eOBgqdhFuNiVQyM1QSGYYv9bVdOKpBwvQ
vSIUt4UQmZFcmyGXu8Z0h5/oZ126VUn+o5baY1W9Kn331jXg+s+cA55dQFpEJLgjKVCncX6RcbU2
Nb+hRXKo8ulHZKBHwVgfGlcBfgth2QZYIAMs+gFSnHPojjxYYdKTqJ8z5dwP26wGi7IoIaHCH4Qe
IioKZwmVZkOF0cdz4KUpfJnq9CIXMD2Pyk0zAsmXCbaK2FMUT40wWlX3DC7NhUclq5Yye6K5JU6K
M2l47YsIBlYguBaCnQ6yGU+FUyHinGvDyloYqeOXdiNsg+XXLkTsUEFnAPHaIM27Ee8PIMyXVBXN
MEODE9dyUiSmqNXHPBb2KoZLi0MebcO2OIqIGDOxDihHbbinbJo4QlAXAn9sxC6+WS/K3lzNiIPe
5wLVuYj3mwpVFjyTubqLOmpzae+mdWfXfO10OPgJn4FhdlNIgdqgihYeU364zOXDJM2OMIFpqKUW
kee7UlFcVPbOEkxdjSLdkYgziwFEhya0uzHc8Llihdk7rNeDTnwO6/ClEeByIAtOKPa4/ZBFVo+d
3jpqypsqDlcZSxZn7AVgj0jP2yHuTyN8k4qTRk64vvg+3FTU7dPWbMKd0lC3ie/mEc6o5evcNYi4
cRXrra0PO0H7MWWPsJ3a6/0aPXYBpPiZvSjMVkgG7AD6A4u8qVC6pJuzcECg3tuihfLhewEaPnOj
qyCqtNr7/L2L8X28RRej442mJOnneMmBUR8iJ3yrHAPWk0Apums6pKydvUwLYf+qoUTDg/uw1PmR
8jyZRyMbbWb9LG31DSOjyds1NOmipftzWiqgX0BKwY/lm9i5ILUAb+TcYA8T6INQBm7mbVUf8BqG
VXZKxtHtSmiptQZ7Rlaam1dz36+DL6AcAxemQCdjTYeAn8z4jcMdBskoctebFC63aPXh0pAtdbue
d19Lfr8Ovdg+eZVOaLxg3hPVbRF3/hSCAJXvQgo3bxX8/DVV6AVY7PtKLzYQFBmlqdIwWbQWHab+
p0KK3Tj0MEgXLN5mBpGltda8vlZQ+zrNBWpCy0SiKQWmSevzDKEq5GzVZaV283s/+K+JQbMNmxWA
4W9SsWidRahgpKNN0ZtOfDyjcDDbjtB5L51eNtd4T1enBPQpKnhMB3npFyFxTacKNBrtTgEQxJBw
29ENv6ZavhAV+ntWv4ZZNJ51KZ5rqYzh+VTmJ1GtTsbEB9nYga7+QoHHbIuLOpRbELCQ8gvmDBEA
9hqPcu2gKWKlSPPhdGxFvGRL6sOfl3xtCRagAIMaKk/jBKre0Z6vXwq0ObS1w7k2BmtVf6nIGbo4
DHKC+Qvqxejvu2g7cv/ezkGZl/WEpG9SpVzUGpNBcMkxPMlsC354QpLA1Iye13mA1yf0z2BLzdLa
KNpkphhszAtLGQtbJZpLq5U77fPd+XZxs9L1zzl9Xrhf1g0tQEJVGacBhQ63t8tT+qYygEZsC2bk
AzliQ0dlU5+5i25TUJHkwW0OsBdFCG4nR3FliT9B9H/6OYttXCnjFPMtZq3uo0NxkD3BpXjQt1Dg
bCqzfJsYH3JbPE6P6BDG8IouLOMeOPILihS8v/aKLsxz/z5Vv1ZnsXMVIEd0lPhGmwGmmg2KROkJ
i3Q775gtAFOYZNhBCpFC4Nl1E8S7IrHr4/puuBo/fLYY/vpOi/2ddsQIU+Hz1hqc8qlgfHrVHq34
orww8qTy9ucze31ANDYkQGdAxlkC2JqYFjUauX9N/dR5icPEIIXACFBkWH/hZPZpv336XwMuWwXd
gPoo0TDDJBbcEHUXcRLtehLvoLq6pT2giIiMQ403CYLXZEJJUnpXWuaoRDcaGtQ6oTvadAdJyR1S
d06RtjZBa6OQIw9gWbsca4e2yklCSzHURjNT4KaOPFiAuCQ/7HL8Ld17p0dohhQNcnbNiuL5XEL0
Qqnwt6uyR/jUyfvIW1lp9nZ/mzj8GMG9A5Qerazfry5Nq1ISVwXUJ53c8LrZac3pTnhQUbTaw1gO
EmJW5Un32mivy/utjG0w4PaX469WKBEIIb4yhQacljcOzVBBgkVamgRpW1krU716qWlo5aGoqwOe
tjhP9VgoMZGRYws38FmMYuuTnWfF9qBYem8BJCW6QPUcpaeVga9uri8DL47P2KDkltGSrXFxKJB6
bEcfFiJeXtogzVmrHRr29337pjqIZCDS8ODusHX/sq59LxJOV3FxdEEs2nSDPonXuoMb+uFRC0Qz
D9ZIQlcj8C8jLuK10fj7cWJAy9b7GYGL/towC5LaX1fil3EWuzXKppwbe+yY3tWD/oiLiLNeYW9g
9ec8g7vAyodjMfUfFlJdbFCpDMk4pvhwvYt+U/Wp6Zc5vQ9YkidZwh3Pvp+3FodezzN+zXKJQhfF
qhREYIdsvkIxZVC8OI5QaCduFuYQMJUtWk1moQKc3cOQETfIyrSv7tcv47M//7J/uMZox7rH+K3D
NHEzJ47N159cl+RmDaR7PQj4MtriWBpzmdE0Y7M9q065Y1qmrSdsBZMlqs2Owf4jp0clnCHVcVIf
QhOEA5NHYeL/5iVY+eSLs9pCoJPnRfyaotjO6OFF/f3K6l67hvBy8/gfXOu+4f/5sdBJxkp9TAY7
86Vtts+30DlmMHxxO2w/hBV48Ge0ttzGX0dcpI7dLJd8lmHERn6tG37Ho5qiZ5xHwgaoPywn/6Ph
eFNJV6YqXjs/XwdeXETaFMUU3QxUNefKbcLpHE2oBIwlmv+7TNECoHWDOofERJdBGb9yFW02JYkl
1ai0wF5ZDdUtysEOkA5WhQ5SCWF2I5LtVjasVtrwg3aIEhh+hPlKZHp9yQBiRqqGvhYA/L8fga7P
Yx0ekCzaRhk9SDwWaVfgR6xp+C0oGj+vNHAEGXwM7NFvjEQt6oic1B0LdTQwEWA6Vr4NXoGOerjp
oTbX7mZH8rKTvmvdzv58j63QqX3ilh4BiHiVPHDt9OvAreA3gef2jdzdlKFSJu3MUtQB0QA9sQJO
DbmM6VTvqc8fGYQ7soYMgZ9wSm6SI39ZOSLqlY3DUL0QpkcBUPsmCaBOVGxIRYGyzaJDPHd+Ugkn
OhapOc/KB6mJx6NzIMpwI6x9DkphUp3eZdDrn7N4P82G1aBLgwqNxsl2wlBUMLIouwctR616Gs5y
q6PQqN5qcuhkGnxq5OqBq3rUA0cIqw3R0eiG17zUAl5sbtCOcNGZDLQCSusa3EkMdV9rwNwK8Gwu
gOSGLwsgrVJAI2nbNUVgqIXHKdSSQfNEhRRNNmnTMEvtDN9U5ADxBKcJjc7ikKTcbQ5MXSx1Lg8j
zrFn9UreMGtR3pZ9NwDKWhIHmMMnLtR2YsJv+sywJS36IIZ4UzWSQ0Jk3fQ2Sp472pshkXGcU0DZ
0ZrhlM5sOW5Xp+htxbe1KHp9ToAgOAILTiM0GMNODgCne23qsD1ExrjVYaoO5TVpqyRDoM8YeqSW
mEg+lalX9pqVw4QYSremCCQqJzs5rdA9FXEoG2+g2b5qVXtWgLNFBRjMDll6zksgRMVETjdFG56N
jNxBKhOM1240QQPCcc+qIE3QHuiJ+ETFDHCinJz1InVkqtxNM7qnqtBJoMRnnVkV9YWnCRQN1KS0
IaZ6T0IaSKHoopttjl1rGVCrCNVCsyCyTMDtQYMk14dtl7bPDJmTkdatujtBfegjBTIQkimWlTeX
zYaT5WOXoqdSSeKuKfJtFNenNJVtrZ3eUcs+aQ0AjJLyWqrcR1gB2dglxm2eS44RR8CX/Y///J+v
439E7+T082b+irpaUGWQ9YAuDLFbXDsS4vJvVSJ95OHQHVejbdyokKQjQb2HupGtecUbCxjX+fjf
Qg6MCJYwjK2ZxTV40YvAKo4gLRGKLfpcYHhPSGwn1TjWwy22jwo0C0pIZiIAsBEKTpuvaXNcmy8A
cdCrEYGskb5JbWdFpwy92I+2ctO+lChjmiNQm9ZrCsXmzQReaNrZ89qruMw+Pqf8a1BtEdwh1S24
FmhaG2ZHm7aBChEH888LetcO57Ctr9nR7Xwv+t1DuKac8y3BXQ6+eF+ARW1inQ1O7e6jPkDUzKcP
vUUR33mNJW5Xc5BlTrAccBHTdarW9ECWsgGzg5ZbIxSXBJO8t8Bm56Y22LWbHNFs/PNOvj4qU86B
jKoAW9Lfn9FKyACnyjBqCgngVnsR6cO/M4ABGQngwZiA+u8D8DFVivlTJnLeaijWjN2qn+rVfSIx
IWEEfjA5XcSnXadOxhRDiZLRibiE+eadAIS32bM8OsSGafhG3DPm5J+ndn2PQDYAKE8wTb7pcRpD
MxdzLyIyCLJD4gvQcnoF/v1T3o9bFXW5+ql+jbasgEx9DtviGqOl0nuvVGYlr8gNfSvqYwviKUfZ
mynkAKGxWEgOIQff0Hqyp77fohBuo79pZVlmC+ljixSjnyDOnkZHDYirrN5FAGq2/HxBZ//GyCRz
4MjPFf7/+Of/Dp92KHAaOOT/vDvfYdA/uv+271q8Te8ARNNp8/a/vvx3PyHQivIvqLMA74hjio4X
JH3/RkCzPwFnBiw7qCGghMtO3l8AaFH5F8ormgGHR9i2MwbkPwBo9kfAUUOgExWYn4jqxbvYLv75
D++kBjCmaMCaBub28MOGksziUhtTDdstTCUbqIGD5qcu6D5QIhpcCbaDTN9z1RTi9+Tt7xEhKiOx
Xqq+FB5Ea7qgehchRUVqLLlADNhMFtp4bnfI3jCmdloVVWXn4lf69n3MxSz5rskEilgF3VtwiT0N
3ubAhJrNC4U27XoC8NNo+08DLg6qVvDiKPAYcLCqjezFewCt9mrQc6bojchJDCc/aX5yyTK/cfPb
GWjB208uNxMGV6EEZ9EbcjDc8BxWeNKguJeeopcETCHPcJvbRPDiZGcMXvJSt6aKqLoDcrawALKM
YyTFIaIycZNDO16TbHk/AbvnoQ2vyInHgzcyiEeurc2YBoBeiUAsFq4ynGKgCSVYBunPeVIDZndC
VmCRc/6E5vNoaqzRFsyiJQMEVG1HG96YEEvPokv7+RWrClgOiHooMWdWfW2FVg5VQG0DhA/7zYIr
bCJoIg9m3Nnl3Qxj+bPsTuqm8rofoq0XVkQ302Z8ITZqwc2ddop3xlEPujMVLV4KKnC8wXvhd0ME
rKI9IpcirgDuOVhXhmHN8kYQnVC+UQefHwANNfm9sJMD2BGdEZ7ATAoYMUYez4/xcNCHJ20rIi01
eJNuEsORYKbD3U/jrdJ46gt3A7396b0cT+39bAPXot5HW/4ebKg0QiypWnyAFyWxynFb3fZHqHBY
4SYBgB/dx8zRfoCN35gIui2mLVTsNWoSC+q5FtAxhgHi1WgKwmwNUJAhlqR63SWWLX4PtjHjtyd7
7aEd/AS9m9AGPFoTrBno/2104O8NkERf0zuCfu50D58lBjGxAVE/YR5Q9rJ6nzxmd+VxwG9kk20c
VvRnOx1a0SXxszNoP7LVH2uv+YFeh6U11ujncMpuPRi0RcH8AxqL9hxBqs+D0gZQgbFJIl8cgjFA
8b7cjQ8C9ASES2pTv2oCxPDhAOllFcqM+B7d64y0tnDpodnjn3wlgsyWnTV76dDuk7v5QmPUbGen
CsSHejdstDMXzMEEMB/Eqj1uD+ATaoKQin3pdkiWDvoD78bRJ9W44U7AvlYv0rwBfTSmJvdc/uDu
q8YUGrN9LEsQBn8gO3mDXwm3j3ajNTu5A/eAw2hBLJ21eKTYAlHMOOe6Hb6yUlhh42+TJkCgmcUI
Cf3ZLx9A+cu38YsIaNhBcdrOUtFtvdSyg675jmqPxkcEozkSm/Ngq805eVJfdcNTk8sUecpkFzAh
BjfOGU7Mm0n5dHaknlRb0WiAo/nQAVdZ9GaMZheQWKFgC6EDDF6lIfG8U/AHVuo2PquQpvfVgdtP
O0TwWmtWlVNk2BHxDyR6c2XxlalBewIt6R8dvgZnzecudwUr3nYd3P2QuD3XT/lzuym3KhZVBEy3
Msc71tlSIRUGwULogAx2eSBuj/o9M7ToHXUjeXD1tef7HjQEMD/hBz7ZI2K0GiKKoll05uBzPnca
9yRxkkfByTaAOyJf9kUkkUBOCC+99kg/NIc6s4PK1EbbC5oteTW0OpzEFprnRrEl4IsH6COaw1HH
tk0urC2GHnZyrsvbVvWaaEOIYIdQdLI6S3jlre6F36eYfU1hvgE8NdSD3Gh4Ymqn+UtNrJyz8f84
BZoe6IcKVZf8FCMLqajZ5RBv6HSbinYJACJ1cf/EF0AtndJrADA9IMu3eYwFLbwQuk7Hjk6NmYQe
o1+k5QVCT0DgWmiZasB+oUIO5uILuY0GD5CkcTKn3fihnBugETHj5BHGP9JzfBElB9QA7Q5txQzG
iz46Bs/REYa+gbgHkjE9c3a/x9GwDbwImkmUI9f7vD/dNLiWnfphPsqTle8A+B8mh27acyE8yuhg
xvxpCgDqHSZrPOLep08NdiYe0U61hj29hZgMj9LWtOm0EpitnTSklgLwXAgsrUaPBfxKKJTDzRyn
ObSZNxGgYFvVKwcLOBFQSgtXvSvKjZoOCF85cPQeZf6iiG4imNq70tlE8ZMbRTa13ATB1OsH60sA
dSVx/8xnli+nCo9MTYMcA4p5i3yHoqhZGD2HpstjvzNum0f1QB/Hx+ieO4oQZ2zNI9mHt9GO7Jqt
8myc8ZMstDD4I3BDM1yCmFqjiNsDsYsnrilSXIsjVOgLsgwbNtvLZGwSZDTApliyRzc7iJbi0+0r
0HIXJvEXYcP+eS0W6cvPsOXrcIueUAwV4aQ3sBbxjpF1JH/054PisR4bdo69puuySC++j7dIBbWS
Ebw5jNfYakDuJVfygRgNOKdxNM8I+gMa9qayUkVgPL9vwdmXWcqLKkKOMqJWs1Hrj2anPU5BDFwq
ZKUO8RMER5j8BfsBqN54hVcHTI8XV/ou8xqg4bpNcas5owWQMZAcWjB6/LZ6iaw8yE6A7tvGZvL+
i83Bv5YJVW24xjAta2mxTHzbcFpIEwnLBKD3WwKbSoDkoU2KD+OnweCvNXiuL9GvEZdLJM5DXSeA
5KK6A814W9qidHck79lehWmdDGUQHnF7gYeYHvUnw5I/TwI44/qthms9NHGlozUi7Ac7grENZ8dB
8aDCvx7y9qUlXuofyu3n1v0v5YV/ZLyikvdKqqlJ0L/4z33y2pCWfND/B3ixBgrt/+eM0Ote3t5z
0lXvX3NC9t/8IsSiJon0DTn8p7INUpG/CbHCv2D3ooFXBBVT1O7Z8fybEKv+i/ncMw8qCBzLgL39
kw8KyAcBhEMWB489wCpxYS7yvz/mg6xq9uv6RU4GhCuKl2CryoIA1yvWVvjSuKxzYYgEKaK2npmh
B09ERyI2DZJT6aTPa6jThf7J52gAE8BwRoIsBcjBi9GSlE9yiOTC39WjuylQAx3vUeSDiQmjWVYf
arYZbvrZUbeVt9am+d6hAoYQpFz4s+JbYMaLc9xnfK10NGw/0UH0hOqQl23a28Zbu+KQ0H9fVgyF
gijYplCrMVhS/GVZOWo0QwhGhV1C1aGEeJiGoLMq1IekSRwNaRkRYMPQiV6ehEGvJF6hUI9ksl+h
nCTFm7k5KkO9iSNA3avxHZI0NxovQoqiQ6qnGeljrYaWxA8op4ubNoSDXUPQ2Bb6m6SXdtDdd3Lp
XcZrTSWw7Mk2R8BbybtIAjds+pBC1a2rh6H+MPTjhF4HWq+Onm3bWDSVAmllSsyRXNr2Pia11c23
aX9P4Q0igrmK3kTSI8XARaKiElogr5yNW3mAHtlcgOIDnphwFDsYXiP7qbdSMZh8j1gDdIKxhtVG
/16Hx0g56CwsUitT5z7S+LGIKiRKyIiyF9RV0EGAbgzRfR5yKPEwm0WN5Pe5izqHImcgPJBA6W3D
dU4rvueQdsl53VaTu0gvEJ3eQToTIRGBGQ9/lKNXA8E7nW/n2uOF0awQ0ImhJ48VWlyAzuk3VA6q
5gHqIfZAY5fTQDMjz316ntI7DnlUlO4MY9rCOdBJQBYG1Qr0PtS+s21VyT40pHwjAs0DY3SJ20C9
sxFkW4jokyhxm57siwgEgfDcIabpD13xBFywGQE1308bNdG9qG92MWL1ptvxMJBsio9EflNAN82f
oXpjcXJjV50fNQjohbdsJke5RhpWuMIwAtQQm5xAoIKA7k0BKmP4jnaWmxq9SZB0aEh6MtBV9OFt
JJCc7584wTOKnVIESrJWqvy9zPPX0f6y4xdHWx7DNKsHHK7elVz2NInA61qI1uE2ouBfyodoVTvr
O96PnWhomgoCczyHMPvvxyyJc9EYFdxeQCeh83oBkw+0bvDmchvItwmvX+rEDnErqzM7uJLyVmYa
mzXs3dWfIcKXHNPHIeSXctTJnGTQDMLPiF5QSfBBrXKJU27aA9M8NRCooA+8Y+lSthGcxmNvcmSv
ye4L174AVJDQNWBSYpq+WAzoTk1a0fG4XNPBmrHDCpRxGoAVoFZkzi2sUoAZmCnICxkw4WNqwsMa
jVDNLpM3I9UK88tDeCWyF688LUyV6Z/fsyjC5Vo7IrTH70mbEEQbENBlSKx00Q9t3paK6gBgYdbQ
Magbq5vkwBBvgbsGL7S8JK2SQuo39Mqx38iztH1qpfxO4cpkJeL+vmRQnYDtA6zceagCSItNS+HA
yU1D0dkJAVMp5PxZ0E2Sz5eVpVgbZ5HkEDq00dRiHNlj1SMc22FfXwSwg9HFYsqCU2IqXi0hjlM+
mL4f8yNsUQmCeMwPceWoXv8xiCvQItGhl7uYdEaExpggiWCX1TEx7mN9m/ZriROL4X8PK5icB3yW
0ZhFNXwZMoPYAb0hFWMQ/QCRG0vJn/RMsyhDa4C9PubUVPQ7TlvpbYmLFOrzGkKAjrYIWiYK4qPF
G0/4uFX5krTgXFVeAzgplKBsLfxI8zsalo4+FqaKK5VR6JXklddCSybUL0I5SOhOKH7UMSq4I+9Q
PEazpDty9653eCFFvrGVsrkX1I85fp2nepPGd00Mo8xx2AhzdtTF6oHw1YVEOsQ5nQ4PYtqleDml
oJllZ5Dg3J3m4C6Cb5t1eI2UjaA95/H4AE3Eypr4dttNgp/XuCwzcEglyO8oBLzxwqolMOZTeKmH
+X06q29JIj5BW0wJxW3fByC4pKY8k0vYykcVhvDtkGNS6o7OgguoEB58LZjad5Ct0VPEPsvB0kcl
RC85RBKQG9M0SxAytPXbQGTscC41aYbKCS3MmBOtgq+PYiZs++wlhLXzlAH8AdZdHaGQBgI5kYCs
rzWXiFsFri3T/FiEukPoUYUkQpIeDSW3hf6Ax3HbZfdR/Tal27p6SyW/g7AVe/mG/B5SDaDcyXZX
QW8shS3WBFEkcac279nUm0CSRMCLV/FB5N4Kxh1803gASNqXIfd4tbSK8TbmN+iIQ9iucXpMIkxP
pIa2O2ihcow6YteYEdjHLRTScwNwUqpso0528a44BWfY2tgidMETzgNqIr/PGJ4pu1h82LoGF+9D
8Nj4rvA5RvrLOPjCVJ6ofDSUHNoRxW5U52L6SqTmEnUlBEMh8xKPoOWFeNdh4VZEqHtJnIT7zAC7
Tx82c8o1W6pUNjZz46hdd86j4UYjpZ/Q5DmupE0K4muWXWIS3Y4g6OdsDU6Vjhqy8DJEW7gfWJMc
uRFwXsCBWTWEofiOHuS4f23L0FcSyYNSEwwSoJnbY0Hme7j12jIK0cLUOMPUbuZeCEgu2H++69gB
W558pC4QMweYVlOW7WVFbJpKFgAxQ84MTMJNgsuuUokVE9w0UFmbVLsQ7/485jcsBrJyPHr/DPoZ
+X8Jt/kq46OoEehfbL3WSs6lz7uSU+7XhMYXRRN2w2AsWHnAa4pnSQS7Xr+MlYttCq4VHvve5V5Z
3T25a93M4+4m9NAai3uKvWk9o1i21H+OqrNhFTBZlrr4mpEnnJFAQg8vwkvko5t2FznJXQLLxdFB
1cQXt3GQ79dypiuPuAGMC8IJOPkw0fjFfRqG0OYbRMy24GGBDFCtONwlVVCj1K9Ox0p4iRUoYSiQ
s+EGt8jCQCRNEHKFraWoHwPxVhThWc2BZYSt3xTm+5o8rnz8a0uDlA4aMwKwgLq2+CC9ALVBzsDS
MAcn0FqHdzSqnDFgTjwpitDEZrKT5LiGdb6200ESQ48esQNEqhZLI4uDzCliSBE/EVeOyWFSZq9T
xR2gbhZSQ49WoWs08dvKfL/nlvgQKBmAnAapTZhb/L4BZUPqkF6joxYj8hdsXG90UwTFnXBQlK30
wczA1hLa30t2P/f81yHZn3/Z82UhJ1nViZCjyt6U8GEQ1gxBrrzbv09q8REHCQ6QPejddv+oBiCv
nCHRYupHZtvWwPZrFSlyLUABfhRHCfrKkvAJsf4yI27Efpe6nCIiQ9MRKUPnsmKZuCrizH748j78
MtDy4OYTMfqkxNJB1dMegNnoegNR94qDxLUP9GUUVi/6+oG0uCj7Zkp6JPn3qYxcL1nDJX0nEuD8
M9AASC+gLaIY/vsQXSkXWkgmCqpX5yQ+k5DSE6R4giU5A9xoV0Lzqzvi63iLPQcSfNslLRaO6QBn
l85Dqw2dTXSqLdkv0b74N47V1/EWO7CEcG+D+lRvx5vBUVwBtf75MAey23hQq7LVlSj8OzsZ6wmg
LgRtYU7M9HJ/X89QEhETZpB4A2j44zl/Q9vI1k+IP8invjerafNmerfaZLi2Vf43a+exJDtyZdtf
edZz0KDFoCcRQOjUOiewm+JCa42v74Uk2YzEDcuoantmnJBVTA8ADof7OXuvfTTuXLUExE1XMgnp
7JTr5410IKMd4OOFQqNr6W/oi12MLz/f23NDzk6mPvAOT+p5lDLqhTI3HUI8tz8PcXJ6Hl/W7A0Y
c4TpeqWi/qZbbsCu5lXzLjgMw2yn9aieO9Kd+uocjzd7HcJG9MHyM154EO4wSHHmn7q4/Y23JiQg
LZzqwrQr6vCkIsig5cRDsnKd7sZdbsLPYnPm6v88a3+bTPqsp1KLWq6jjWxsC+xJWr2q5h3IzIUJ
Q2eQHn35OYnaRcpWzKdud2bs6UrnK9zRnZgXYbQk8sweSu2X2EZeKjRuzOuApo2wNvfD2ebIyYUB
DRO7EnWKEFdmL2rYZ1njjnVl9+8ge64n4UNlu1fabqqrnI8GOFE2tvi8/2e82XnZLWJZD8GR2t7l
VNlqNxTR1unuL3yUpjk6v5PHI01z7uijpNNAEGNKh1/6Wm3TbmDC4psKp6Cqs66FaX35YzCq4VTQ
aEDQSfg+mDskUV2ApWHbhFqGWni3Qkh7NrP0xPdPZn9EWLhOfU5TZ3cv9AS9GrWcTFYqUWX2OTTi
Jk2Cc+6TE5NwykSURIWNmAZc/fvVlKFhtELGC8Dhlhj2TbHMls3LP79O8j4930z481lBE5WBH6DL
1Cem+vcB494X486oKDTYLelGiEaeOPjZ1jojpuLsx+LPy/s2mjl7v6tUyKRAZbRwOymFxiflVmhW
Ac2+KR8x0S7OOer+nB1TJsAXsFIyKIzNluw+HQYao2P1VbFKV+1mUoqU6+bMwnXifIH5g+mnyUDp
yaSaPbekEBSzSJGrFF/Ldompd1lfN4+SHTjeQ78H1Ul5HCR+fttGi/rWd84lI59ayNF+sn5SsNIB
THx/kCC81UzVvMbmTLdvR1A02yqHq+WDezQ/f14rT30Ij8eaNfi1JlS8YBpLi6tlaT3p3vXPA5x4
2yjocVQTUXazOM7WxiCxvKzyU2p74OylPIVqHjgqHp6fhzG/OtCz1QN5Nb0YNoW81/NtraBmg1yJ
1Pgpz15WJbAuiltRES8nBYqgfyoBfsOOaA2x2lXmTa+9uZnw2RqIt9LaDoQQywLZ8qF8J1LKSsFl
w5YEMq02CwNDjToES23ESGO+Kvhf8kuxeRXNO1OGfxZviyDfl4Zlt8J4W6J2kTIUMsFdBN9RAC04
ulcFlRD1pqbJI0aJ48a7uILEiwqpKbDbuMNC9u+j+EkPiJDs43UiodjrpZu4Fx/raLjwouRa9CSK
iPKilLVNVTMjcogGQpisYKqvKOMRHp8YvxKR6GAUtbcWFCu9Dnd+eVMO3mLkWKZ3Fhl2aGm0YWfo
1dqVX8mCX0ojVYOhf008a6eQINRpr73I2uFr+1Kolz7xCYDpacJh1S0Eu46ErRSHl3XSOG4T2CnV
oCLVooUyQkNVc8cf9GWlBVc6f0DI1b2pussWx43x7AuQT6ls99a96ytr0+QelPG671AvJa9VHF9X
oQ6hH5iqKDQfBqw006VFSDVgi1F2F/MTQtlbKEgYg/SzGt4znvCgVS8jREQs959G3K/HChxaU8BW
IM2+tty1bMbrXH9XUbmWmaoufRkxlRrte63Zx/k+Me658omhhf1sWSCCU8xXs0SSFXzEIYzE1FxF
Bl45OK6log+wc5pdPXaHznDvTURKSXkYm9/JeK3KkR1ifAxUf+k2it2qCixNYe/2LwrcPSMxLkLP
sCUp2Zfip6dp67BDuwdsIHMnSqcrAMBCh1mX7lYKcFa1/aH3QzurnwdJWmR4zqEOZuQFgFBD61k8
a5nwbvTFTq5fyStyTDEBOSZta2Fn5trKHNSrKhm3ZqGtdDNH8klmSr8fqnituemCSb6VUuCDoY9A
7lYcNQqMmzzXnUq9BTuzsELkiKgE88oWlAs/ix3d0uy6Lq8aBQy+eKdYL43ydSGFy0xx5Z00jgtd
f5iqsUFWrosG8a5uMHGVSwG0nVDqKISlQ9lEO9OnFdzGW7Hu111FIAcZFxgYrotGelTaB8mQbpIg
+XTBvfgKQFxpWHV4XD3vdzmicssAKWrStsdjlSSYi2NTfWqK2wxOtV9ehRU7MKtdTuzZWGogimWL
svuIoBvWYUvQNNWjmr5o36zi8crFNSYOl0003pUkSQmtei9Dztcb+lOI8eqYOkq7zFV/HZQI24Rh
YrFme0998o2ryB8oEJM/lFDhjwRoefBPdFdZusF1KwR2U0eQbUs7Ker7SlHuh15xJMSSYYf6O5F3
nZysSvMmMHgb+s+8fNbEO7HI9rlZL0nYoDyfr1RRXPRGsffVyE6kl6ISl3GI8q4NV+Gk70V7bei3
AmkbFB43CGU9yrwY0J0Aw6WY0i5u360esLe+CP3XOnf07nYo84OH8C7rTeQAcMV0jClpZlNIVuIB
kGO5loJmn/uvo3mjSh+9fpXwdDM3tONOPVQ0nmPvlyLw5peeM+E3K2h4oVE6bvpWDeMijYqVpGD9
qndFBt03g9CncDu1t1ZSt7VrQsvst4X+lrNINt59Gd7k6ZOSDgu9gkst/W7VdqvkdwMNhBjNX0hj
wRKLZWxiFAifuuy2LzGZRQ3uy1dl+GhbLsJ6CqpXrx6XdfQ7oD/hXSQjyQ3V7ZgjiPSuiXpdRMp+
LMIFtF1AzA4Uf7vXkoXS6TTCifjk17geCYoSZWtR2xZNYde+usppi4SpcamzRmJjXuWFYguZtisD
VnUWzFwKCbL4wkYuvMK6rELvxlJJQlPfh/K3hI680/1NJjNvlQe3ja+HQdtX6vTHogcZ3GbY0h/P
ypXIdUzSASX5GEcuhJQEtX5iDbaNIl25RAIS54qWuN6VibUWEKlFOauHh2KGqmPhhXxDXLvvDzDc
r+UBUHN517bKJR2qK68EMq7cWd5zz9IpWS++oS7MrgQhXb51AdhN8SlAicwf7IL3qi13CuvKECcL
d0CyoaHsgPvI934lp129SDXVbttfTV2g7Hiw0n3fCrvciFhFeOAqVlwks57fXLCc7YS++fAU9bbz
MpMwtX6RjSiFlW6jpvFVJJuIs1vxTg7ltaIVa6Ph0yQqDrEhTqP+Ms2H0NjWAUki9JBURVzqxisE
QaJ1ooNVI+MOMPLWCPUGCmfei5BXjjkgzG8u3BTZv9jAQwEToqvmvZLfCAlIQ0C2ukxqbLmePmKy
JG2F4EEVD6H5qGZ7jpCL0LqVzU2aN4uobN8jA2FvoaxC4ix6RNue5XiIBbXx2QNwbDARNda0gM+6
EbIcZjgt/T2PzzbzK681LmI0F3KyFo1wYQxvMl0IL6UwoGirkP+fK7LkmzELSX8RGebGK9ql17yE
mbLCP73wrAxRlLnwopad1F5p6GJaFbfs0fJQE7R7q/9QR3NDXsV6uj1q1i7DhI5hHtuqG68SN9rj
s9vwMV1mieyA60IHsvKDrZqCzwx2TfGUIcrr8Vwn10W5w4i3ELNNFbcrNxS2PsaNzPOdXr31tUux
um9EZalKA2biJ4MfYsWeXeflwpA2sqhNEpNxfOt6QFDJe5mg0R4fMws78/Dk0s5qBPY8KGUaQGJ6
eu8JL5n0WY13OR9Zbh7RfiuJXKq0gD0NJbwtfLqnv9uK1TxbG9btYFarNvoUO4TwCl/s5JoNz8JD
Jm0pyJx7mZ0FW7bMezAlZsEICz1BoozvWVAuvfE11ZC1j7I9qI8m8vp+ZyqHLCrWijRc1K5g63lp
B5Z6mdbW2sM+W+IejCRE6SrNcctcima1jqB9m9CZkS4gDlpk2WfQdFvTuBkYIPb1rQD4OYzxmOS/
DYJQMPCyBJTLPItsQ6jsKsvXOUFrlcXeuEYXY22k/jWLHwzKOFHirenRL4qqfFI8luIEebfZLM34
TgoeBdi9ZMMgOE4Qrueuo5oBNc98I0TWxh3Yhhjp1lCeVK2HdpqhJXitG3kpeyUUVnVZmMqi7RB1
vwTtpQoqO6jsnA7xSBYPlMIbkAY2AUDLBnW31l/kKbsg8bWV7wLvWQvwD0mJkzSg8cXWqWGWt8yl
IZTZir0TA7VwrQvZK5ys6RzFaGy9izbjoC6NDqlScyGIAjuLit0wiX5atBq/3ulqlfmqoxt7b7hl
7qgBG/CBI170q2LFtiZkGOKrfHiyWCkDKdhXiNM9Jb+ow4D9SrGqma5y+xnSUg0ipDUt6WyDyLYA
iv/U60vXoxXtILxflxFmDAvwfpLuh/Ali9CWq++k1xwEPfglWoAilNukGFcFKHxEg3bfgFALYama
v38+t5yq5cgkgmu08JDqmPPDnlGGujbqev11jk6vpvwF60bnxJ6dKcj/mfmAGOh4pNlRz8jNtJGz
fKpHJpiVg533mG9FByDrlW+LH/zvW5Yegj681bkS759nd3ilHGc1QzUmEMesstOkIiqG1Jg6lCDP
di3+j2pbn9VFnzg4fxtmVqB3QbeKLbpFW095L5jESIj4lClsyF0sOGee3Imjs2xoNFyRYZNZMW8/
9EWv1Kgqp7J154R41IqL9Cn+hbFjEa3YNZ2tgJwq0CPBps1mwRMggmZ2G4XekDOz4Avfr5LL+l4t
ltXl5K/Kp74AcIxf0XV3Fb5WFOm8M1cr/1nvwaBt6OBNuF5MEbOiRBL1YRUOjN2B3AL2tyyW4x67
DrVV90XdEkX6jHFn5V6aF90+sWlzO/+H9ia32cDBTbuZ/sRUADsqRqZdM3oe8DV4LlPudM0sgpx4
tj4oT39nVklQdLDgxtRG1f+oAAHLVhK8UVPlTl9Pl9rwwjSXUwFPQGXvXZtbC4hpcp/SzZf33upc
j/vUovDtF8xeVSI5RGOcGsgTvlBdTjCuaCvszl/rqdL1t5FmRcOsLkYqpYw0NSnMHV7YjU6p3FjL
dvv5FwrKJ8pBx+N9VXGOnmFYU+F1Q1rU4hp0yr5Y9gvMAw7OO7ueHFHLcyLEr7rPD09TndUNa4QY
gmmw7LkPrT3aKDEcDSc+OrcDJ9OdBpDWXKAIegouChtH3Ypswl1wZXBHygM5EtVW39fY1s495BMa
TVgKyARIpiKWSZsXNKmHiV0+ZRBOQGdvk9vyzrquV+PK23TrbF3vS0dAhh6tc6yDqTMVw/8Cje3U
e338K2YvFTsRWWxUfoV7AZHyEJIAJF6NQKU5mtLUPHfVp8QqXLWJf5zusEak6veXeETwpeYij8M/
jKtgIz7mq2nMqluQNIqI2S6X8SsGw7Pd1FMz73jg2UyXEi1h5z8N3N3p0jYct6KIYkl5iaN7Cydk
oNDeFK6S4QBNfKugxpMxgyqrM1+Nqbswn45HP2MuDMozSZBdhZ8xsIj15Pi8uR/+7/RStokZOdCT
s/OL+GG4PTPsdFt/Gnb2FrRNHrKfYdh4W/3SVv2qc/KVfxfgN5hgzNSalzVGxGB11qt08oJRXmEM
mdgw87psmHli3k8fjvAwLNuDsUrvUOuDhYCE1T+SQrYPVnqCGPrnKz6xF6DYjITD0CbF7x+qrybz
5bBH72kiRwc4aMec/mMVgX7kLXtwKT8Pd3J2/We4+WNtUL9gJmDTHA6PhL/anFc9LbB/HuTEjgNN
t4wtEZwITfpZLb0AN9WqDfbREQuuarGtVX79PMLJyzCwPpIHjA9Imo1QdWli9iojEEpD8qudU+7p
xHH58yjSF3ptPh3NiTWt84x04ve+rwKdWLelmIS17fcrwPlBF3AI6BysAnkvb8l3XGipsczjtyq9
NoSrus6XeFLwIP+KhXfPd51SvYsMGsvCbdlywEyTpZ+Ta0KLPRrEdS699y2PmYAPtTWWBYfSlIzU
SF9G+PzD/tPslK1ZPbaJ6MgoMs20WhMZSdEjvZYJb1ACcWOQ2BC+NhxVaov+fUb5zb/qSnj7I0Ap
LV+avkyl6C73ryJpnOzV/kFjl9lRp5IpzsbBvWa8Dmm6qvzHusQwLD0MQrE3fX9vkHUhSTkZz7kN
p2qpYEiOxs+iL2BrPw6pt9Sqx657JHWSRJZ+oU9JUgP12qyiQEfkgwT4S6a+C5EOpfaAvjO9RLkL
0ot8cIS8Q2wthKZfUfGmKUDfSPEug4oDaFttB07MZ57niWmj8iixMMH6pWsmf3+c6thHetoipwge
64PogL9bTVgAIGW7SYyTXP0Fc8H0N2dT6NuY07pztJNQEquHJoM6RhSSQ9u5jq+4eIy20fCZcOIj
hBmA3KvY+suh4XRNl+Hniz53zbMNMREGCRI7+ru6e+nmDyXMLdm/+ttjKMevyewa2yCCqGUhXZWF
65hiVI/7nw7Iz4PIJ65kcr8RbQ7Aixdydqxo2iKySrllt8nLkRAFo5ej07bpXq3crV5ZT32R7pPx
dUgIabkw9Ita5JxoPhtG/MttSXjpOcODviOb6a0fA07V5Vo1h0XoErAxSE8uZa6ff/KXaH728L/9
5NlJT461Utc8FBCD9MLqsqEW70QZadicwdpLPt6ZSoRLfz0CxegSw/EJrdQVwclxRGUt31hOhyDm
1oMXOz//tBNHXX7ZhHqagiz4z/dpGWTjEBhEUNtJnzlmNqn4Mxoam5DC+9S9ymnuiV2x+3nUU1+G
41Fn96MccU8YAn1MzGRU27FthB8/j3DypHA8xDSLjt43bVS8sUoJbJlUWsMvbeNy6KMcttWJ6Ti/
UTx3RbOpXxtkcPuZwj6pvfWCfZy+/Xw9557T7PV1G6nFp8XfD/vUMbr3kTJuTv55MXn+gJ0F2rsa
nYPkGV/ikj8n7v9Oj68j/tFdLMXQGoUcXXhrbH3NojSKaFtIVymVLt8qsEmRulr62lbQACJn8kry
U1ujzIxn9sNtkkPt+jug6nzMfqcqrSlLDjdSh2dhKDYqARFSQMx9Vtht9ZAmv8P+Ri/LO9lXD804
bMPmXsL6Yfiq7aUfSkwQY4kblMS1PBoc5PgLBBHLXOEMgh+GD/fBUD9J57LjFJSva9lpE6zdzD1Y
0q1OtdWn0D307aevKvsi/l0syvq5gEBDrWvtU0nuzCdvMJZpgdsuwh8BSiXpRrLhf3d8wLBeBG53
M2iEAjQ5JT3+TQureOcuJO1WqwgmlEnnTPV1K6eOXhAVOeVHxl57XRcWaAzpIu7AtWjCShvHtdWQ
ZlVlNHHF8lnp+7Uf+vtyNC8G07yulHo9iGjA4oFeUXAZuopDOvY6I6RoyYH0ze+qRQKdolPKbXZr
KoQ1ThFSdWLt4iJ9COhQ56W+TOBqCHhT4jx+VDrjwiJZLgUq02iJo2qY4ptimQvlJizLXWZJjE+v
RNKdknstypg32V/RXY6x1GR3cXvZi5RmI5V026vYuhE1ePyhRelcdATZINKLtgXVK6+kjxfEy0Lf
+6HsQN9cWF5CfNelp4lrMXjW6mFVRED8cwlijvnU58LBaqK7Ef6a7g9X6buhLBQ6PoTbpxRTaZ8K
skXTv1upFiSQOuBKcLel423bVzZNl7zXF+IgOUZwL2ftZxo3F2VAzmgMLraOrttaX+Hm2EoCbFSj
sptM34y0M/tB5B624sHINErp9V1TvMGMI6cUQ4AlXsc+BWy68QbtFi9mrsVvBHUuBP0uAfBRUbBL
OaeX0rIRcOK2pk26wJKagR035b4sf3kkrg36Y2clt00drwhPpr8tgTWlOhMGtt7e+YO7bcSoWniC
7Ai+uavI8mmB4EuieggiCE9E76TpFTu7HRMScoFAH8WwdqP62+zuR4+QDAMNgkILIMQD7pq4gyZl
AFGQIVPbq1c0HR0EereSyxnKqm7CGLoK1pY+abdNVy19q93WsUTl/jkNP7OazWl8JSUcfeg5hMNd
KsSO1lLPzgiNyayFrlBrEAVbkh+a8LYrbtk52y3OtEyJt1pToQkgqbnAtcsJGaMD9hW0BKJxgaUH
iYByUIx6VaXVUkDXMBT4TivymYf3HG7TOD7I8S9fx5Sjk06uP4qJ5qAKQTuyyuN6WTOUpT615XMn
goGyHHcQpYUI7ciPshdZwlQdiXD7hDel/ix4C5SguOyGX6rkX7YKZYlIvWYh2tbEkhb5a4bwwZME
UsWSV3XUF3lBqYWoW6tBkx2+tmZu19TUFcKcRwgvWJIGgnL9sf6dW68uc8fysZ6HJFsFpBpq46pv
rlNDY3df/M7HDlf5b6MabVEi9Iu9rZJhw0oC41AHGZvb4EBXO5UOGQusCeaUhruj5NJNEZlbUbo1
JJz2qgcV1HTMVN0QZhosqvCiVoSrNKmuEg99z/CWZ+Jt0tOzo+Ug1Xix8mqVAt/txeAqUULYX6ZO
Y5zYLw0/Wy+9iLm4NYYEy3zBTL6RS2vVjPKqif0L0XrOfKJkCeITsaBZtNXHOt2N2bvXRpsOqVAR
j9usDWlCA8/ACU/wZ5IfxvqXIW6z/KkupyD6ZiFWtymeL9dvbXwtVkRnTH4Tq57ckGeZ7mbRsGAP
tx1xcn6vLRXxosZiVlc0oQHR1Nc+MWmK8tAW2l2UvQ3WrVo/al5mu8YbPgBmS7BpBM0WkJekypVk
0FQS/RVNK7v0Mzq8vT1ykE7H9NmaIi+ABUhmswiCizG+GCN+eb3uSonuir4OdWBxGT1rM4S9LsOG
SvkqfOh6vvHikbBT3j/PvW5UnEPQnpN73wX2EjzQEds3yVsTDQQjAlnTStuPCMxorqOKOZbvWvkq
LpqXyssu0vzdC8i1K1n3qaJ0erToYVGJDcHZ2U3BeUwI4kujrHdtnh4UpC9iVdh+Ssp0YwCjynYl
uZAMH1TmJhTIC6Vh2Ib0ylQcFw20B0BzXgeDogytpVZU+1wE2kR3RPDCXY22aBm4GcqpYiMF4buc
ENipdcMjQY5q89Er7VIAmMIuGa5eluKMhF/QjyTIeeuETNJ49O4rVQBOpi69sn3Mc2HhgdMyGs8p
CpOwWVQerC5iVxG2jHDN+q0SDx/SKxzH5lPgnFPo74m2rVR5l4cXVvOgar+TsgWrh/3HfZTVW204
xNWvLE+Wgdg7SZ46gus7qo56CmV9xMvJ0WMhE2msufo9Z+VNjEejlbSFShCZGbC4N4TB+68dUcee
eGfWHBxbLHq5K27iyr+QZYBV0uiM0bARWzRhgrFLDOnAn7gZeWd1oFhhXqFpweL61fi1XrTmnYhk
ThoGEoVgJdFEr9rutjHxNCBZyGNIALl/iKrsTqOlWLKlNYMQb2e/G4ZuUUNYcEV30ZTWY6ehGyBE
d4wCNAuh05k3iRqtLRrGRtitR1QqZZmx2djKkraMh/hQDqDipHaVsTQoUktZaG1l1w3rSWER0xnk
JB1flYBpmtTxgw9BR3HifyZAGYJGIPZPv9LL4IYGLrHagTPI6qFHPVJ5xJpq4MoHzO0+yhHS1KxJ
RRAQL9hsIhSCPnch5XHrtBQNxECpVwGR4/ueZ/w7t25MqzPHZS0Oa6/+XQuPsjzliiuXVlZAwLrW
iCHkF8Lh3kikwFr5sB8b4dKtEemx4NaSf29F3UGthTc847dSLkN7bpZGEO+DrONt6jcIdt+S8r1p
hOXgdduQVVuXL2UfsVa6My2aGD7HdIswOtW9Sg1axZHBdjgWrM+xG4DD6Rcadk+DfaCJdy6vXgSS
PAjkrC/TNLvWvEsZ3odVPetGt+7o7be85rJSbRXVJXXVK+AARebeE/tVnjd0wLkDgrlNq2ZRB+N6
LF7VWiEn9BC1SAREBEMoIH/e8p85Unw1SI/23jnd9kHQ2fI3LtUReYvv3P55hC+l/x/bewTzujg1
BvEmfT8keVIrlvJU3Z24+/TIbvzrqeVQrNurKQkD7LCdi4D42421nBD8kNx3SIh3oi1vrBeII89s
Jy9jJ30Q9+cqsadKwABb//3b5qxs0dJrd8CpYDfizoK6KeG0yZj6mP4748pTyjMFktOH9KMBZzVn
sw7EQagZsI+JRdBW/vPUQNOYJSt3C8OdyLyJ1oj8CFSgeLYCfOJxI4oDvi7pE1l2XniuXS3MZG96
Foq+9PIbv/74+0+bKBF62pKKC/YPGHJbw81p/Igq5jbdKoviDbp0Bhpw8j6S0/OBkwHh0qJ/8y7Y
2FoYUHja6+Yp2TeHiadg2RMJPr9xnWzTrs5acE5VyI5/3nSDjuZ7UwZ14wsUWStnMgQQAQOIY9Gs
iq260V7OIcJO1Pkh+YKsAKmL0ECbHajJh/O6wKIG6IsUK6s7TaOTJB6U4IyO4dRjPR5n1kBKuzZR
5engPtbmUhbiuywpHn5+sKdqHd+uZfYaW0LZWm2JBse8yLf+0kcGZgu38V7ZkfDYT2Fp259HPHPz
5m6pCgeR1IxTNWK4Q3obpQ0nStCL54Jrzty8ec+xSUpFq6ZxhPKmL/1lT7H75ys5UVc5vnXzFbCp
hBrhkteiZ9Gg900mnr9i0/gyI85WWsq/lNqmjBNkM/PphiCtDGUqgC7biKl8kGivraTzcZOvWoVU
izglmX06n0F7jQgbpKrgNu1SLWg8qTRWkVPn/WVsZVT/xyW2Tjbm+k2QW46cgzePum2Got5HO6Y0
AxsSpCQGR+8qvmqkYJsMJIL7wk4zw6UJ0AH9ULBv4/pFFZJNbinLwCgf+5zApVS3O4MYr0BbVvGk
Mcy3mhGVTqQEy6BXzy2606L6032ZvR5s2Luk1aaPXE29hFO33l5F4r6UrzRHH+7QeC20Eqgq8MC/
/+CPH8jsnZGaITWzqqI+uDN3hI3sCdjanW9Yn3pTjloNc5MqeSFW12diY+ds+WHwJGTHB+Ilmr6f
L+fkGnA00NyVWoee11QBA02EnMRhMyrcGo66yB+tXXLlExt4xilzSt7zraMx+166VH7CwGUFLZyB
EItiF+1CuLi5I64GviTJNSwHO9v8SyHx/4+UOP2ld/ZGX6hEWH7/+ssTjP7bf3G+EPQ3zWc53H5W
WNX/jQGc/s2/+g//BbK/H/LP//6v96xJ6+mveUGWHvMMaX8ePc4/sPiXn93/e/38Ff9KP/74f/0L
gygZYAsh/on/ZNjr/6HiI/n5h6lP7jb6IYaKq/N/KYjUxP4h852HZqVquJqUiT5RZUhU//u/ICv8
Qyf7BOiDjAkCe6b2tziIU6PgPy/ytLKBJRT5MSp5FVD7p39+9PV2u0Yc0kqSPuR158hOvOo36RuQ
onW15az0cC6v6XsT6M/hpi/H0XBBL7RUlRTpw6sTJ2zKXdwqD8pQ/62O1r+HoR0vklIzEWu+DxPK
5SioaI4+4hzWO4Law/A3eSh/jDF/c2Ol92kYM8YkzFNWqZ2tzY+JLz5xWysQV+RDatfU346m2PU/
H81xksHpO/i/l6bNXl/qcXk70u/66KQbkaOp8ZCaf89U+uelTVu+o6dkqX2QCqGIFYMi5JT+shGW
8j1VrHEJM/eVvteZ3dYMZPOvERVYoGQLsYfWZ9NQTRAw9WYrfYCAXBmrcSNuNXhxCf7fcyrRmWP+
z7Fmc1C0MFopdcNYUXcvoRcOovTOSyK0usIqUAABFMG1KgoYM4wHQexQfaeU1H9+jNMgf7x3Rxc8
63PhaRBUKamkD8Kbdr7aXQ+yG5wZ42t3Mh+EdChcjFPmhfzVkj16jklXDaGeytKHqkn7zDW3+SBu
CkrMWdM7cdDvx1I9DOYAY1zf9Ya38n3t9ziGF2NNscii/ypWmlOaLW3viMpzphOlqXrUeUloKNE5
5OPAZ9HbyRHIz6z1+qWemBdF6+86Rdj0xG8R5A2yMaUZUb8Ncutgbtk2FdUhzVevzXR4TjxOqkqd
LYkp4U67nFFLdS/3wKZKLGp9Nl6EWb/N9YFiaIDfsumSqT5EAbHu70MuxjSqm6xLLuKg3USp+xS7
/QPovYVgahcF0vVm8lOq9SXZkfueebaIZcHR8mBDLcIpTOgM1Oj9vNyqarIZaqq/PuYbSaax7/8K
JXobPz/6k5P9+LHMmo5KGtZyAaXsYyLBqo6/clfCzV9Ea0+v6k9TYLaB1Vpfbr3ma6z8KwZaJzJA
IvNkstafXRNPLU7HVzbbFopdIIWWyGj9VRksil9TiESM7o7og+aZxKr0Fjr+6tyW5tS7hFoJP7+u
qhQYZotHEUlGJXgsHvwLkIGcQqvOvEmzbdo/14zjIWZrhibUI5V01gwq4TvAZ5v8DdvQxJ+efOhy
7rQvP0+Sc9c0Wx/M0hRib+ikDzP74AWOozMbz5NP6uiezeZgkStmz1yXPuruqcofxu4hVe2fL2Em
wvz3TZvAx2DPT4CirLBrXflfX0isrASRVxMkRLq1HqTdpP2MSFDONj8Pe+rKph0VFEQgBeq8IJOW
egccNZI+coPoW2L5MtpUoMzPvcXTrJq/WcfjzKaEmedFWfSp9OFeTFE21dIj+zM5+JtiNdVc8jN3
89SEAJqjT/llVMzn2WKjoPgyEe88MLoFsXCo2jNnupP3jewysNxkeupzBXNqqEU6KIIIhHdqKpUX
OaXtSaT6f3g8bG2nJ4NFY36iVpNY/sIvfMhqu6hMwxaEx7Y5w+E8eS1Hg8zWITnu86oTDPEjMrPb
UCRc3SSD7Tx948+HwhZdZhMPrxxm+Rfl4egDO4G0yHU0iGEFMrss8FCCwTVt1oWImJAQqJBHHtDP
N/D70XR6q76POa34R2N6YahTc2RMSXvD7ouE8XGS4hTamflwYp/0faDZsoqID5+6oqcfMakM054M
3/DaWIcbcQqvOjO9z13VdKePrkqMwhyNl5l+1DIkCsqbVrxMJW+bu2c2t+ce2TR1jgaKBZoEuclV
lQWiDrp0fuT8/IBmFqh/PiGSxjQsCBBgWfu+D6EPbu6muZR+gP49oApUuj3+Cmc6GbgrOsj6VUl4
o0qFdJof5/bSf859AuuPRp/N/aotJK0d5fQj7Qvsfo4pfVTCr58vcbqC72vf9zFm5yvNRC6guVxh
7YnrxrxS1KvIbe1K//DRD/w81qmZcXQ98gwB01V9IzQx10Obx7GMeD1076W4LfozE2P6zT9c0/xd
FtvKk9HtpB+NqB/0ynMMhWLcIC17906N2TQp7f+Qdl1LjuvI8osYQW9eaSW1etTevTCknhl67/n1
N9Gzu01BvMKe2fN0IiZC1QALhUJVVia6RQLDWdbckRBXkwIBCPku6tkyem8RIC4/K9Cjz/rjpDKO
8eqnWhig3EEKubBPhh7blzW3ciZbBlJiH0iFYYQoOut9T80U/cv3F+Yoz6gqUJ4lSZf/9LVmo4ME
ZayiDz944eXGFQEk4zioRhkONGsZAWTV7b8N07VtTZuDJgR08GfvY1w8ewPTbaIxygpfwPQLH1kY
oR7fdaNjuCPF6hRTvyeyEcIJc8QFxqxve0e0+U0LppUTS6+G8QlpkkM+VNtelfAJ5RRDvMEug95u
dQdWZptn1lcZ/kjn0vmUzH1dtXAX4AgS1B+5keGQq+d5sYfkL1gE4GyGeGriYw/jWbBrJbQKcJ50
LfCCGIe+HjqIb1/7XMRnFqYwAtPF6N3DGY0B1JBogqk7PyTj6J8FBNP6zXVzqxFksTKy8oW5XoAG
9UD2Lkz8GMIGG352G3BDt43vaCqGkOtsk82n60YF1hcj3rOwOolc2GYRvEM4dE4A7VehRP24ACzA
LT1APx/jHWtEknXKVSqoAGcEcFKElcpAwBnDL3kmnClgFCjBoFH8UjDwVmnmHBWMaLnypMDFs9hi
KrxoesFJ9YRTziUuiBcCKKVDRA56SWDs8JQXwEYm+xlMJP8uX///QtskrVr6kiGiWAtCPFRjobgg
G9Q2x7JclOIg+yfRq/eyU3g+HtKgl7CRDYFm9/pHpT2JNkbtL5ormGmXReBFiaIjuhySR8byWL16
OrDAjMGDThC6npBOgO7OuesUdSf7edH6pzEHL4SaJug/qC7YurYgBH3kUC1n3OW0r9IGySYvfLXU
xUQSFBiUgodePogTo45IXwL071Mpqx4USjdJpX8a6lM8uhx07NJxe/3bsNZA/n2xhsnAPIZkYA0V
yDIAstM4xtOcZYCKWmUk1SEuMRgYjsYM7g5o0VxfwkU5g94nKlJpcRaOFdkn4ZA86C8AjryKP0UD
c5HkTY45Oe3ndYtfz1Pq+Jy5GnV8gnZM+E7EojJAGq2+1mx9Gjw81tFiE/uPXA1FJ9Gm8KlUQb8w
ZjowwYGG4edg28/CCYRCDQp6PYi1pTQGoAw4V+NZrJUEyogpGCIazIJaujaVVlgTJdW2D4HLnDkw
JCWQlUK5cRD2fjT4W8QQDcVO4HcxqqS4Q4mXm1IPCuqOKkBqWgscCQY/TjrqqQZuDQNsS3ndWWmm
zp8lV/DHXqx1p+T7flOreWKCZhKsH5I63dVToT2mYgW68FnkIZSKA7ZNMKNqg6Yeku1T+0vH42Db
tLPvcSqUa6SwgdZN1gn3kQBFHbC8xLsG47peNzURNFtmIkw66cFLrc3CTSKKvqV1UL0pw+RdTsXa
E7sZnBFDIgDAlsSu0gyzM8V9xzhYF4/BL4+REfvQlyKM49T3SyAvoYngGz/Nh3Lb3xH1jsoWfteQ
uyTqite9Zd0aShASRlwgnUwXrvNUDzRAsnGOd7onQlRH3wNTC3WQ0MGMF8Pa6nnDQJKGEKgDQEIF
DaUvxnDIZv80lT/b9pipjGIE6/fJvy8CBt/xaV/ji58k44jRVaCJn69v12rU0zQyXIVpZwx6nxvg
fC3O5bjzTzJID8MmsgL9FPl/5QGEshmyXsA6fQ1bLpahz3qjxSlmGEjui0oeeAqi5w4MG/MtQMyM
b7JyAaJ3922MuihExfcBlIQx2SNFwz80nOw2/9qnwasL2t9gQ8cTjNq5vAi0DuTJxqknMwVA4QKy
ev3brIZaQgKL0WQYusCHgSmLz5KCN7CSyYHqsNsUrvikeUSZNUTX40fFai2tm9RlAFZ4QvjCUxdI
XBmFBC0V40TggYRQFHIcUC4zv8r+B8M2GC/nixSUBAdhYZC6TiItBNUf6DRO8TZ/Ut4SyI4TGvsR
0CIb7BUfIOn4C/8AizgU9Xjw3sp0NbRB5BAbYzZOPNStwTHjTa7qTuysj36sfK0MShCgA4GyDprJ
50erw/0ka9EAB3F7G9/PDR5KtMhJ8APEBU00h39lUxSvuiVWhc+ngz6YniqXZswVDeNonHLu2KZv
ffbJcEryZ9O3Mcn7/mWAniOvWqHV9ArbF2/Tuw7HS0bHn/Naj80yshaclqaoHZwjPgsmH2uBbIYY
/qq0z7Fg+R/LBhUtIKXr91yI5WBu2YViMDTbZ0Bfwdm3J5cG3n23LMKP9UO22ELq1kiSEjOYM9ZF
rijB7m6RqN2C7/AwO61H+pv29W+2vkaoy0B5BVQDdN3cAGNiHJe5cYpa9UHl+nu5aTwl47zrZi6e
dn88/tsO9fRo1TYZBb0yTtPO32XOCNbv9AF1SptFnfBVUDt3Qkg38pCWFUUddRP6QlF0v/dRyyZf
jcg5g6Kj8AhvSuiWULwNoClDlKr1T0wjxACw/tPhTxUSXed/AO02WRFzGIzCJ/RfBZCzsqCxl5/s
/PcpF+EaRSj6FAtsk70c7HzQzBLNqusf7DJWnBsh/764lpVUnQfDgJFpOALTqQ2MosZKcIcBsPNA
aRC4DHRszg1kmu6PeoBdql39I8HkveFmnuY0b1/hHZrNDutsre6bBGFBHqkGgL7k3xdL4jSulqIJ
xxmTB6gU5huhHdwAA4vXd24ly8TKJAUhFsJFoHmlvk/ot7xfJZNxCl4SaAs1Hudg/uSAOGhF0Cxg
WCO/duHuC2vUh+JBOwu0AgJG5aATv5lvgFawwhfNI9KIoAJl1krWt/F7edQ2NhVEX8eiRZAvTDD+
oQNR/Jp/cLetMzotThf73lq1CHJ4yOvxQF7RsKuhj7iI5xp8OLXflZX2EI+1pTWZe30ricdd7OS3
GRp5NTdzGaRDjZ0EhzJmgysBgpvg4O3DEW2V1+vG1v1/YY26wDQ+DmpDgrUOgb55IPovEaRZMFRA
ONj4DWfrLA2YtTONVxayKiD+gR6kvlymCgOQ7xn2UVY9qRbAjakx4vyqCQVgKwggoFdOP3pCsAcA
AiMYJ13aoaTtGMHE+EoXxXISXqEf/x8TtMNLY9I3KD+d3pCHVhb/AvYSR7WFHZR2gZ3Axv28v/6t
vnpBtGcALQn+QfwHZn3qWylCAkZz3KCnEZJY8Wd1i8nmxCrux5/DbeHJUCUB25KAifFX7S4GSM9R
GOjaNddc/gHUlZJ1pVwVPjJhKJmDE/y9aAENfx1ALV1IrMC8FlBIixEoRwl9e5XykpHDEDmndTjf
6BwBNAepQlPctk619c0C4ucs4By5+S82d2GPyvIrvovBWw97BZiTs+RXVd1ryVsi7nnhBxhDGdH5
MvOG92CiBu1u+IhBP2IwqNxlPghmTpoWv3U1yr08qE3DunDg0YyvtnoYQMWHJ6AMOQY6yzdAd6u1
aQC3KZ8MUTJTEPxc98y1yCgtLFB+kTdtO09aiFRAAI2A8Qm2+U+pZsFe14/cwgx1owUF5vDClJgB
wVv6s/Nit/Zt9S7Ycl58o/Im4RHsWSnIaohcro466b4oGbyPHOE0YtphW7ozCOzxpCARUgIO4r/J
Htc2FMq+KHdIYGrEMTjPEfxEyIMOFYSThDSkyo4hXjKsRv6awy9s0KNsXYcbro1ho+JvReVVTY/z
BEZ/7UcMrvHp7bqHrPng0hgVuuoBD6UBwneneLrRJLDffl7//QtUAgnHSwOUC4JdIC9FlDNPggFV
zG0b2i0o9z08aYFLSBonumuexglE7iBqI+BAVvhgLZDyzQI41RasAgiNGbJ6LvuhZgErJK4FDXC/
YlwHojjGReVjTvkp5CpsYv2ZvSSglbYMU3YeMIvv+aHJG6hHiFBFZOV2q0tbmKUiI1QSapBrw1Ha
TnYmHqwX2t94BwjZeOAbQUtKp6qRXghqKctYWMrdK231ACysfd1BVk/UwgRZ5CLrntQpG6YWJvpO
wEjPLpPqTYWTfN3KBfgVT2bQXJBSGGBeysXAgZE2iLZBVR2Vw2irVgwJUSJZSj6LzmikXLo8ZYta
Uiqmcp9pRXXUHsUUMuhgVb8TzAj+LtvZXtrxduYmW9kV2YUjclzPLkuYJi9bTQXpMt641HEuuDoZ
Kx+m5fvJCUFjG9rqE4KhE+5YI5GX7xgZNGC4u6DOqkN1nL4quSio0z4uyqPsNccSr7PIap3+pUXh
A8926/oHvHATGBNJlRk5FpB6dOIIXra4G8q5OkpJY8VSYkspEPQyi7zv4iTDDHluQpxIR3NSp+J7
mBh82jUt/1EOj+jNzPKbCCZtTjcYXr/mjyDKBLMyD5ZlIqJ17vZSIEVcHVXFUeAyYKVAWumjvSLI
rxM0+yofLCYt1CZUAGZNUN6oTgulIdaZIKGPcpbl3yDREKeyGf0SKrfHP9OM4Cp1pR/TXQCRalzb
003Rudc/4urufi9aorxT7usO/SsuP6alCtKbvvtMeeUmDcVda0QM0rA1h1lssETdO3pdyYOQh8VR
4e+ULjRH6X2YTtfXw7JB3S0+asEgo2+Ko169+JL/VEOQRhnvrxu5SAfgkjJybQHaT8Ag0MdMHOVE
QpG4RJnlvW9CS4TWSMMRrqUGMgKSLeksicG1z6QAyox5Z/BQA2V67puNkfrzoCCIxOVTEf5OgZ0a
ISkCcYLrK1uNIEtD5A9ZxH4oOyPZ6YfiaEDmQLDLLQE4GGB22JILM3RYF+Zlooq9RKRCToIwiY4i
9cEUrcpGNcAHS/fQkCRD4y4HmWUNPMQ9KAsI2CHNoCXJShCIs9EnbWmXuhHUOK/5uqrzo/48v9Vb
UvqGQJFqSjtoEt2wcDJrbgm5bEMzSHMRCL/zbVVmhU+rScmPUz3eJbp0D7WSTZaHrBLF6qqAPsZN
AxAHOqPndlq9SjWwyvEf0cuse8Ccegmac17O3xJlw/QX948L7uTzfRuUqYDFA2NRJikMEqZ9UrOF
yJet2hHUhAVwLdS3AMExbJIvc/HlFiapkBXrFQh/GpishMmToaxgqNb1U7B22oDxQc9FMkB/TxNU
hlImN1FglMe8m+1+kJ2m7Jwp5zfCNDnXTa0euKUtyg+H1u8whxZWxxzFEd+DVNs2fAVNF/Kg0mOh
ib6a8/TeLa1RcQSvqFwADhM5FzjA2yfUC6IH0IVYPbi8LDzm+bfZEU35xLdmw2gbr2yqjuoSoBKK
AIQAPY0Rx/HYaX5aHQUjMZX2rpnv5z6yEjClXd/SlbOmq5ivxWQkVDcv7nE1rcN8kNXy6HN3XAMy
2zkGT1vCuMxWvBAig3ARwdAkWKJ2MksAO4khOnuUMRY4Go6gv1xfxlo+AmJkpCKYyYOqOw190ED/
xSd1DQs1NIlq4Qa9zjskL7tRlzZpBQWWPjn1nAHGKBGqJQrLM8k5onwFEDtNwiZC4/1iH6MyHFuI
OOVfiStk6izo+T1lWwlzW6xi2eUnw+QExrYMcrVdll0qSevVYIzhlqDDs9JZVeyoi3XXgIbSP/5u
56ZIBF1ccF1e+IMk4gTIzanlnyaZcbFc+sX571ORvpOaTJ57EEejHrfLFeXOGOSJ4eEU0w36VUiD
l/tFBY2i8aux1kf+Yz60b0g+0ieiv5rdKg/Tu/Yj8LjnCTSPloqMsXtNTtcdk/WxKM8f2iJo5hE7
qHMg1IvdEeM7ucHwPpYRKg9pxwmDxxycv21wG2fxhmua26CsGWYuqrTURpJ/X3hD3w16Kk9zeZxG
ohI6P6Jm67RE+GyUxTfJZ9UXLwtklEGSWi4MxlE8SSDwqo6ZBkgG6Pi3gjliqJp7qQAgtWPHf2Ah
JNZt4hWKToyqCajxn9tUY/DkG4NSHdGsKMwEuIX5BJY86EtuSWEOfORxxxzjuWyLY6UK8BJAg5D2
Hd0tzI0EyquyVB1rSIND2h0M3XNmfs4WoWeBHOTP617JtEftrN4lvpDUZY23bwCB4ASYOR8BawCX
hWhm0D8HPSPjSlsJ0edrpNItoeBEUR7kDDYl18BgVCC99tboAOriZfo7Y4VrZ0JBKMYANzrWF43/
YPAFuU9hrXF89Mcrq0Jj3G0JZCMB73ltopMHcl/vulmyhvNrAGtcWKX2dRryGbPSCGhDjwHsDtju
IRJ/lyL3MDb9zTjK91kJJsGhVY/XDa+dTYU4D54FIAOge4hTH7WVn8NtQ83TuE+12zdFbjd+YkLk
lxVR18L2whjdSRyKaGh4tGzwJbnDbCPls7gfUP0zW0d2ozeOfT5YFqk0Vp1kdRSmtMapjH6028FL
bf0usWZwx4NbAfSCN0xRpdUzAmwg3h+ouwHyQ11ODZknDTucSXB0gUQQL1YHQxCc5YPR0q5NAeTl
rRkx7otLIAkiwdIqdVvVxQiBXKmvjumWkNIJGxmUDmD8ZUJxLrcU6QPW8NUGQ+uZOo5Qc0+mKAvq
Y1GFT3o2PElDyRj8uXRKQ0YhD3qCClTBRRr9CoqeuGybuD5GiXE/jiAqaEFkg27UsE81tLg1jZUG
ihfnzwAcVVBFyFkDnEjDfZAv1WCjxO4RfXD+2JjxY/pq3NcPiasHJvOyWDEHxQ/M/ho8kDgQzjm/
LJqp40JxgDmomnn1nbDpN58V2qX1A79RH66f8BV/hB+K0COCxhiwP/QRH6peT+YGR9z/KLdpbLaP
EADYE8kr6QVUEc0rq5dIW5TBkwiSJQVL1ACLvLgLlRKEFnGXKEewOTUOgUKEj/4TBEkflV1hTxsW
8geEPOff78siIDOYQQdrn3gB4RPC1p8N6HsdhdZIbqAFn9xFYpl6OijBrVaB82Q6NKyzghvugyBN
DvWsj49ZDW3XKklAul2qSmSVVYb7S0haq0vl4Vn3ZzB6DarxwUXN8JilYPgWwhR4s2n23yDmDt5D
IHVaJ0IRDALKc895czaVLsCgnxhJnd3BqOu7KolUSMii2xCD3ngKbKHppB+KkgYWKF+VW21o+9Zu
Df0pzVDFgXgoqlCWBIZmW464wZIzBfJJPWg1ALwTzaLss9pU+ZF7Dyo5uG/xutjmRjdshCYxPtsA
P8EFtXiXQBgQ3KWc/KYOnfJ7jMruruBG/aWVA7j1nEFeNMmSj1mMxk9ESg1s1kby0Hd+5DVVU4D7
tlcM9H91zDcJOfcb8KHoKcrbh0EvkY0KQ4Z9moNtwvnBZjTQN5YKcV8PlaGa0ySlHjemMjBYUKFM
Cw3cvzwEHHM+lt1e9rmbBuTnbpZosRNzcmtLXVJCVbnh4tDikfmmVgsKSKcZVP7OUPQQbcf+je8l
35rKrv2ZALAMZXZRAV08SChUcYY8q475hWhEb9SEwu98x80QxEzrInkdMln+YURwd7D8gjcOWp+O
ok2qqdWj4hSj0D3G/DBASSaFzMLMl1YUFuWhw4DA7cirPujiVM1sShE831qL4fYe+tR4dLR7gcNM
1gh9UeiJqtAt6UD1PIyRDvnwFC2IOQOnrIBBwjJA4A/9aMZHH0awOg88WFvq9ICYzYN1PZmdFNMF
D1yXaJu6uiltRQcCtgn9zJxKZXT4RvopTBoINrP8I8Fm3IBIB9gY360x+b8R8Jgxs77vbamGiihI
qAUo1M+AIs8BZ89RrZ70vhtvuyRJbSOVObPMwftadk1jqwF4531ZF6x8rmO34OPS4uSmvU/09nNM
S9Tusiaw+rKGOE+ufiYlCOnMUhuzfax0vYNOI7S+R220DLHM9rOa+S64tkVHDozYN2vga0BRXHKu
zKfKTVj69SeXpv6PzPBPRikNkByI/D0ncPIDV0x1CIbligezODQUTEwUgtNY40NbQkEY2qmzDgaZ
fvDqLMf0iSEOmyABhXulKq1TaBAZKge93kxTXjJlvsjNvcjSvqIMEBLkoY5eyUV1Ra5EqW+aQvrK
JmaUUQNHCkwiMIem+CFwZVZHjWWQutQ7ggQMChis31QPkoHmfINYdVO+SBYZBGEhAVcD93KB1L2k
9hC7TirY6yElJluEXBRKAPZoiS7AynbxyriaqFziz4biAUMm4hA9aFgBn6l+3GAA5+jf9jYmkhwh
Box4Ijqit5uBORb1hSyhPiDImTCtD18GiIEGLIUDauD+NMpHPhEx4QSF5BAiHXHfW2kK/iNTqUrI
yShZmptp55d2wXMg0MZt8iNS82BfB/34Iyh60F5H/JBqVg3xc09NDAiic3G/S4NiAv/+IO0jJGsP
cjWMAGe0InAZ8TA9itLYOI3eB04oS6mjQmEJikY5JPJSSbeaulT2LaYA76Jikg5GDFQzxDHv20Ee
P8vSgHJ3ks8HUeDrR0jbHfDDkS1pYcaYn6GbBeSjyKgg8qSnDyw+PaXRK2MiGzMvHuM9OhNWsUvd
SHST5xxRxa2hJzf4tgAGjsG87g3Uy+uPXbQgDRUKK+iWUXkzX8VtkfGzeIRO15jcp6qbxqy35IrD
gQgFtL6QWiWpF/UeKHWuHXKjEnGCwRpuQ9PqUGNE6AFc1Zb0e9pONzLvXF/W2qE6s0mSwUU1Imtw
wcvKl028B/p96fp3/DY1K/BvOQmg3qwBdroW8a+d/F4ltZPT0Idpivm/o3jPHZJNetAmO32dvd4B
3ZeZ/8oge8ZCJbF2lgpVSaNI6QQuoCMI7hV+Jwesh/lKLDzbRio2ZU0M1uMGixIelUcCe8puJzDN
EFoo8pYrPWhVXf9ypPxFR4uls1DlsSCeIr4M4ZBdNmEyEYFhNifNN3uxYrg+a/PIg2jhItNQZ6o2
YW1K/7swtjz3dn0lTI+g6gtR3k1Zw0/iUWstrjMJUVjgtK+zYeOVDzkmzA1h3pnFtrFmFo9gzG+T
3FxUabqNWowTvpo06Zi+FS9kOAoScm7HmY0bPvg3/IY9/7Kyk2cWqYWmbZhWfKHjBiuewsCOcD//
863EmwaAV7wYgcKjn/fIvpHP4XF8lB7HN8mVbKBs77ocEGUy/JJ+cLbEcP2VwAiLJBij3QgmPOrF
PU4o3cfCIB15fiM3Bz508vyBsSrSQqR8fWmDxkQEde1P1dhLRw2FGZBEPJc3wR160TtmcXblHJ9Z
okJw0Usj0l6sZrCENx4zeqENIO0TyTEKBMOKlWOs2gPtKmYBQWGOidPzs4XGD/h5U+QY6i1Yn0Ec
GruQ7nmVwWDwX9lbixrAJUjA5askyaDOchXnwNJA1+eYgyC/M5MfsjPfcFYlmYJn3Gse6f0lNhRE
LMYnXHF9GeK7ILhFLgWWLMpwZDRlMnCGdIRsEMRYnv4oE+QbUCBVexEy3tA+YrmNeOk2Zzap41Zy
ghTpAzngEXqdvJOAlK16A138Blyirsq4SlcOAvrtAOUppGN8Ue3WojIAQxCslcYBiRMeebfhzAiV
q7u4sEGtCKRvis+h0n4smn0fH4Tyb1IQ/I0YbgRwHmkv5Y9FAjAmxteJ/+seqG1eiSa0+umbupsB
Rq5ta8Y1Rvejv9KBpUXqHgtDOEtcKohYhwBpztsA+fMXcgFwlvABmtnBFiCJlVn9PZtaY+0KIBiJ
/yyX9soEkC8O3OVHfqfVtvGG4G+NG9XuAf8yAJzPHpHn/tMR2YslU1+RF6HTU0zY5HQf3hkuwQMa
TmMLHu8SRfLh5m+eTmfrpIK0UAQYNkvgN40T3jUPHYTFLDIna+y6Q/IYuCx879pZwDifhksVeD2Y
Pg9rfdLoYRsOeBo2mp0DBFuBVLYdmWMPayccUBd4PMjnQEhAheu6iYpCm1uyLsHNgFPKSyfZ8y5G
HrZyYIL8nhHGVg3igMtkogT1WOp8gOKhL4Bik47Go++FVvIR3X52gE6j1RpCRohljuzT8uJDjweV
c14B24xKys0UtmaETFRbo9r9LqIn0W0qR911XmGBI8n1bc0Zd6MTb8pbJkiEviZou9S+ynXgC0qd
+O8DFASQkAlQlAEx/EZx5l2GkZJ4Q1DhLAwA8cJrqyWbv0g0W70vorQN/Pc/g9yRp3iinbja9vpH
pJ2TXhy5kxdm/FFLQZCgG+8hRhQm6TPpd9n8cN0G3RdEP/X8y5FIvjAii3yrdj6+HIhh/mB6oCxt
SzsBjyoWrmZ9QTJPZLoB2qb7rBEeyyWXRunHJKNKMGKkiS/sYHhhLIm+fP4s6dsMHbY6XhhjIGLe
uRv9liPTHWQkWHpIweT2ARFoN2LnRyybVOCa2gbiK3rko5pszdDvVCCLknkgQtEgjvlC1IyqEAyU
dexcXyzDLg1qyzEC18hx0B71adNUe1lmbSad+FGbSY8ZCXmXxxEa1u+NMxMBH2Uj5w8Gnoui2/ys
Fbs7NcwcjJzay/OF+gVAqxK4O6jg1QKdGNSj1Bz12xFpdLTTbc0iZAmh83cu+W2KutUFow6aaeiy
Dyn+aCCYl3VezpxPX49S30aoWyYxDFTOk9J/n5LRlMNNGW8GLTTF+vG6M9AIvX8d5m9DlOfnoV6I
vGQ0R25D3vbhAaLpADeKZmiyCW/WT/O3MdrloUCrqb5UH6uyRMOtgLLuoLWCyUnj6/V1re2fAUiI
AboYTD/TxBlpBXqjksf+5WNuZeFkVqoPqRa0IhjevnaalobIvy+CYQCOVZWT5fqoTMCq6R86X9n/
21Io1+b60e+CrmqOvdag/9RBRjUI0KKQWgkSeZnCOkvrK0LJ52tQEEWE8xVpRRbHQxbjQQ2pUnWG
OsH86/qKLnJTEiEM/tsEdU2NglQO6B3474op7kbA/93KI6Sx3EfvqG68A2U7o7i65nlLi9RnGmeZ
GyXwFb4L3ZtU1aaff3D90/Vlrd3xYA3SCB0uOEfoBn2Akdier/TsQ2+gulco8mGeR89IIM7Ml8Ah
pTwmLPoqTp0W4F7nuvHVrwZZCSSkOigFaBhUUuRiqqqz8Y5nvlmii56wCo000uErVBigBATQG63z
i342lj0YYyVAdhITRsFNtMs3k0sAk/HffKxvQzRcRYvbPs96rEWet2gaitD+kP4m7i0WQ+uLRLo8
yyGQQbikuAPvYIQUIwE/wHNvDY/cO0sxYNX9FiuiztRQtnje4u567+bZHOXMMnRbaN+vuwAJ1fQd
uFwSdaq6oIlzrovzjzp5DvjnCmqyPfIKFE7L8obDSOd1c6set1gTdaR6MdNipJnGeyXtCvEVvG4M
AxcF/K8wsbBAdnURW8spVwRuwt2ECtLvPEPJD2N0qPcZ8zaw2vvokfU4YC2JutorrgSXaoA0cNZn
CCHvszqzr28ac03Uxc4VaS9A/xTR3PVrE0IfUDt/9re9BW3btAHILb2fmU+7texo6RnUJe8Hc8iN
PVLNEJ0lcskrTviAhi0UsFgYlNWLd/HNqCseXTJNazPyrJtuofS1Gzp0W2TW6SWufMXVaRbkuFEK
uUgQIaCPApHIYCPZAJht+W0PBVunsKMDyzVYH45uYSbqxIPhDB+OIJX8F74yi9vIC54w9233gZU+
s+7h9VvyeytpPuRZDrIOGrfGe+22QJnmYLCaXzmLP/gHMssZ4aXwP3onTYvcx0kyKxnej/G230Ps
4Va/U39+jla4ye/RemQukcS9y++oA4ilAjwG7N75CU+CMu1Bw2TgMT67pA8N9foIulJknic6sKpT
61H42xrlm4Om980EZsR3QQbGx08K8XbQQ97S/UxlAPFX82pUvf+9MoMqb2SQOxe0Au4C5e4e2lLR
LrNAm/UpgZGGLSuw7iuQy0BRHQx/GFo930g+75S0nSrjXb3tMP0LwZ/biBRTlFtUjAD7MY13ViFs
fYkLm9SlppYoNfigN3znvXxLhBMCyFNCXftrrJ4VV+gh5z/Zx8Iadbvl0dTFWjs0X5CFWXG01CLI
a+CEVYvI/8qSFUYWZm7QaP1Ib//OVRf2qeuuqAtxNuCr7607/U42hB8H0OTaJASHbM6u/2dzVQF4
CVTIACQ6/6ATEC+yxiGOhttyK9kjqEH/xWyI6hTz3K8V48AI8h9r1KdsfVBdyyUuvnAv39ciAio8
yBpv6pvsbb7PtgKYbJpDeM/qsK1euAu71EdVoykMWhWrTNQ3UXyNK8Y03WpKtPh96qM1U6/nZM7p
XVCHDVRMNuEcH+SycgwlePaV8WNONJWRtqzegAubVNYiQEZsLjLkRa0W3Zca9MS6EOL1WVA8GByL
QPQCNPKVIxFEDakTg3eTsoZOeaiEMfLYeKvuqofpebzB2L+ZbdU33lY3YC37wYQ5rMbRhU0qTRKV
NKl1KD2+67cE9BzdFB+hTRTK9oJHerFFaOaqxRymXb0sFmap1GkaAw3z8jAbb8FiZkmv7YnfFnsZ
D8buBGaxv8nUMP0GOAc2FpBo6gTOeYpJhYwUirOjvxM2kIDtx71mdTYQMh9V5Falc93m6nFAvxls
WLqCogW1Qq0flXhu8UpVu5Mv7HOVgWtb/XCL36eu276P56hVOlRTOaBCG9XKOyDpmKrFq9FkYYa6
Z4tskqJUx0MEoGBc7DWeHmVdP4dK+YwPGHqtFLnXN44mzP9zO3ybpIuavDaPYhGSzP0AuhcBT4Uu
8apncUBVQfO6bWa3lVnxNnzWYphe/Wg6xByhUbpCQ8sp/tgGAU4gUJ1B7hmk5Jna/jZ+HTMvVc3u
rvYC5lNlNcoADkkYacGd+lWkX7yN9HCYRdA2NMem10ydI4ojvVV1v9v419+sb2GJuhu6iEu6Klcb
jDpNv+vpRjzmB2BYzOotetLNut+LzIHy1S1dmKSuhQgzCkJVBOVR0k9NUphycv8/Loq6GMCiyvHd
pOp4/iOLeA6xkND0bYIlkSNomtbPvmbKDwyrq+dvsS7y74uPVo6N2sgZrIb7KYOAtIkTeNCh6WBN
jdOJyCVSJ7GHG1byQg7cRZoN7AyvCCBVhaOe2+2atJA49IrfezfYYGoe8+vhpvZYPADrb6SFHeq7
CWHTqn6Do0AGsEXAZoXXDLhSzdOh0ZF6rJxw9XZfmKM+YpQaRq9JI2aI0/KVm8tP2R+d2sAoQTPt
60j7MdQJa5Zq3TW/t5L6hDyu90Abk/Qjy0HtV+uAqrJUGNe95NsEdb0KdW9kQy3r76XyoDWPeryf
e8agz2oPz1hsHXXTtONQFkElNl/zhMMtgQIpXrhJd/9FKsvaMurWqaqqHcYettDAiH4ACQRucEu+
q532pYAKd/L4X9gkHk15PCZCebyGwN6DfjZlU9BLXeqAecXlPdqzDfCRbfyQbcPLHQRqm3GuV+or
Z9aoCw+oCEy6AO3x5ffjlhBAYn7DU936lkXtsbKZS1N027xpYrHnGzz0xt6bmsLUG1b+yrJAvTyS
ZJBRR8bW6VVnatGtGD1d366Vq+tsCVQ0qsuyxAxJj5ecWgLTKW/qErqp9aNuBIwPs3KSzixR8UhS
RyGPKkV/z/IAOrqotw2GySfM+hoN4kPCdmaHbOkirouB3PdGhO8/7dK7xtPvMmSl+Y6Nslx7Fp5Z
osJPa4xZGef4/GRQgMA6wRASeI0tA2YWGC4LXbPuCwQ2KIAc+UINKBTTojI4PPHl4reWv4jjy9+4
wvfvU8c08BVOy1EXeueK0uzGZxX00egHNkxFs/V48G2IOqGKMZYziAP19+BIqjHk9R7sjXtAFqBh
yqr2r9Uq8JX+bQ3/e+4PdZGVf8qTBGpGyCUKaxpMdBj6u+qXbndu+8LbyrN4UgYrHFgJ6fW1giT2
3HoaaFORqPAR5SBanAluaVC2gyTQlV1+w2qsrT1Az9ZKn2bJyDFjRuoiNom0qV1zQF2iiLcjw/CK
lbjRIWCW18jJvYzv3ztMnWxBSbsCFBFwTG/gHBHFiuxXmUFyEloFAPBUicVk2WNtK3XI5S6R+SRq
8K63eUu0cjv7RV7ahpeC7I4J8GQtkD7oYVO0bToAkbLRvd43cwJ3fuLfCO+Q8Is9sb3yZjv7jFTS
oQFmk3QNko7Kv9OUAHJCECLyBS/MDc/nOPP6uV8LzCJYXyBuA3JTSBifu2hQjmBfNAwkwuNrE74F
4u9QZKU4a99raYNakZh0ERCYWJGCrKPdEg7GzBKf0h8gJ7z/xxNj5ApYWqMSqkzWpkCNcOi6nbwr
3yvLtyOwwupv4n/VZlkLzEtzVOAs0HmL5NhH4MS3GiRM7iVP1z/R2i2NyQHCMA3qbKRK55/IyP6P
tO9aihyJtv0iRcibV9mqovDQULwoijby3uvrz0r6TCOSPGTfvv00MUSwydR2uc1a2TJlmdaf86i7
DkXhZyxhpn9K0fEY5NPXshjvE20ri/LOFjAX5CRuiTUTGpwsaL1uz3+fMC/t/Ug0xWq7io0gkDBd
D4dOflqW718fg1WF356DntkcAQZqNlVtnsrIm9GOwpB9BeipOgdVsmnsgIAPZide9sm0pc2pKAeM
DKdtsglCQfaF3vK3sotsABv9i8XqYBdDkMSGOd2Tn8S6SmQpN085dlS7UvNRFrCzsnI5V8jyezKw
kkxgDEoYyKOC14jC4rTIdfc2pa06QHPZ9bvfrD7hRR3w4NaYlwfbBWqdqAJ7kHISY5n2i5UuSHaX
F03NbRnZh6hUztenYkvRRUUFlw+wAKlPNChgW1Nb0zxJ+ERY9bStAt9offxaCuv5jYmFdzHkbjdp
aCuN8pKMNTry3uBB+fzqsnDWK4IzSLZIrR8ceUwXsZFH7G0jT65FLFLXxAntJod0KXIUg3/Wu9EL
7dC0QYf0eMuRyfQUG5Hkpjcim6zOwZIMkeIBvLS7IlAC49AGw+7ro7FPRmhvUIeVADj4Ucycjkld
A+rw1GkXaQlCcPME/Is0nzlWxXqHE/iZ/wTRjezeyKU0WitS08ZygEM4MCfUZtQdn4iGcya6gZ30
S15aa2SdAIEcyNWlqd42VufPLa8sQz47nZttz0Rpu4Sw20gx1LAfayCHHnSTS/3FE0FpeldbtYrn
Cjy5C00HWQshz2sA2OXkV+lF5gon3kuINf304UtRym4hF9MF5e1LtfvSHy+koNnLYHfgFeuYb7zt
/VE6LomF2YIZ0jylnTcBe/Uq85LGFr7pEUEtLz0A5RocPeTpBvn5xqymaRZr2RoxtaGcBgHgXep3
QAi4YXfztV1xz0alSY0AiqRiHn9XSkyQ2u7Sa8ACXWUjxuPwVuCVJNme992+qCwGhAcJKGZxlwOo
kcPBdK1UClbeI4gnhXIX1VRmc2TBK8lC4UOCM5roT/Ui5yvxvAVd/Om1YtUWC5ZlXgJezUsOy41y
iByUjHc8I2bmMopIgHIAzmgBvvCjSpRYtyyEDF+qdxuyJ0Fa7cWjgU572tmyLdoRduk42kHMlvYc
W5mU5xjRfm/FBDLBTbo4+qEEyHfTI3ma/LcQhplkToOY9ezZSqQciWrNmrAYrXVKMJRnZvt8jJ06
atza1Lypu/+n8+mKKqNVxYBwwv82p7Qn4y5kghJb8ECnwvHG3JawnQheH5E7RMfSTeRS/8l882sb
064VNdfMERYwPs8uqQZELxpoWl6Sn/MdOn+INRfxdDmfOEcln+rzp3wXS6nPYtZSJooV5sovfiO/
Fo/qj9EBDhF2KbiZCFtx3qVRipNVaTN0ANjAW8+8/V3uNd3pZnaafR9Y+4qzS8gKP9s7pbRG6kYx
zPGBT4v2kMqPRcXrMvA+GhVsSiC6xlOI1+RidF5eI/Vor4yY1+JmHwPFPZOA0IMU5qOJNyCDEYFa
i/yteJibV2vqnK+1gBVWAB/7RwA55kb3tBX4gQWS3zNqlvY69Yd2HJysfAY+dPC1JPaFvUuiAlgy
WouSagaAtkNxcvTS6II0ynRXUZKRI4oZw7anomKYGoK4vWlb/YWAiKnAfMtdoJnsMHKB+hpvcYxG
QyWdbW0rjYpgJYC0wHSDtK13Vz/B3EMT6Ck4nnpPctLd4FffBxcwl/5woSVunbpf3yvzTbEVT4W2
vBmjKizV6jwdjO+q4E1XzeVoj05ZuGQhCztsvJDNrCiCFk/DQjVBc1apb6kCcbGODaTcSeiJpgP4
HSe+zi9WwCddVilQakgd07qJuJwdTC+yEUx92HUM29HMKxLyJB8bkF6mguCnA0oD0L9K23JXXjpE
vOAnL7mRSH3crFG6RjTeXrso5x9J4yj0pQPWlg68HIWtthtZ1Jfsp97IBAnXiv1/f3XB+gDMY3kP
il5klNx0mWmQ79LoesGyDlPTqijQAmENROd+AU4y8F8CSMnCfKds7jUH7M0+rxjC1teNXCruzIDU
lONUB8/FdSUFKhaQ8agisc4EiLCjzC6/rEQ+0qePCKQNA8Q0BOWf8nJqvoDFuUFZKesBVjwfVQAL
JvtUO+aI65YScZwqa9ZFU7CGD/wErNGgUvLRq5ZN0VnLuhCTTM7qIf1BFlhDF2BvV/0vXDOK7nxw
deb33AilYkVYLm0P5pzy3Gs/hvFJX3292HN8DTMebWRQF5nElhDV2oRkvbWxOSh6ElYiTaB5Puvf
Rbfya8cQ+JiQbKlAOif0cibQAD9eZzzGUTro0Jh4j1ndEP0a7QnPfYx5rbhMbGBOO+4Tj+lpwAz0
n0xKS7uhtposNoxT6xJW3RzF/dGuPZLm4gHhVrt/utl3eVR+VEuxCGDB0DjJt8VVf9R8IF/a+9lJ
CURyizUA3nAw0yY2B6R0NB7zupdm6KgZytJRihfZXWIZYIPz/MtIVaxM9i0cQTjx+uPsd8tGMqWo
nWw2qjlAUfXLFjCMeKoXgXSng6XtrTkE9Dbe0jVbpAEQU8DOAn3EoPU2EvVMLnr4OtDRLaU331cO
NnmPxX5xq8Strv+iSMC0x41MKkhaSTfXRhETMiRT860E6A4YOoBrLc/l1YC1Hyf5zu8S8aRSEVLB
6qsSj21zXvdZv7i99hAnCc+/MQ1yczQqKCqTsurA9dReorN+wHp+QIjIs6N0sA493rrAhOQ5HtZj
hYCbgBlRlchu20cXkAzN0uQCwvByWDxMLV30r90pvCfoTJGfcGvcrANuxVGRODbkJhOBhYsmvuTL
jnJMXYHAHlwr8DeZWzq8hjRHIL2MUMUSajsWiRjZkzEf+5YzV8q0gM2JLMqfhVjY0/py7BGS0vWq
xfZ87BsOYEbhYCQQ7REXw3OivENRPg1QP5OxrjD0sPomWp468sDBmLnE9lSUE9PmMRMHEYRjy9yr
B2lYQLe6DJKjd2NsR0pVB4o2aLuwRqJqpmZ0pZRtGYylgcWqRDUbO0qaldPWZD2ptn8TuZXNkwr8
WUaqjdCdsP7RIEjO1k2RnGV55VkhCXt0VgMWPqD6isA5Meg14Aq4t4Y0wyYIrkrtz7vOT+9IG4FX
aWL5lK0g6pYNPWvKogQp0yhUYMco/RRpUyNmNicGso38/UDUzU1hn9ZtieyC5L8Esl8dvXrXe8Ap
dkrVXnj6+Qn+h7zctgejwkIsZ3MtyrC6LHaA8bD8mt1xDxhW33ywzmNriy3GdkiCEd1zh5KJI/7q
61HhIYvlYUISWZ2XQLwV7vEVUb57w+LxlVvQZyxu+gaGxfuYbKN8v2QqQDRFKIlVXoLZYpy9bgUL
Q6MGX39Ipr4g2BKYd+yR05DhhR4jCGem9mJY58bwWyRtfc5xaDTD8turm8CS/yeEighlD4z0rA+1
FynRjq2vHkKx3EXXg00Stv6NCyp2VcB5FyIWPMS/SrnZ/mfzR1BxYuzzvBqnDjMZ3vw8uhnI1AEX
7MM8/i5p49ysSWXCeS6tIpZTzZNSRY6hX69TFQz9r68/H9OBvR+KZoycZLVo6sHQXkYrtMkqvjAP
9iTdcSmGyO18MoGNICo+VOJcTKuFrGwyaruyIqdr8KaPLyVz8sV2cSINzBkJRzmZJfqN4tCPMyXP
C72pZAMNvWRXHchg7eTPHsjCAt6aPFcW5dH6Ve+EsYKRZ1JQg+TN3AuPaYFyRe/wX9Y85aC8mVqa
QATvNVTYlF9dfZdjkqZ7/Fo1mCWK7eVRXmsSR1Q+Y8hooe4CVqPBbXXq/OE4X5YO74nCfEdvpVG+
SsqiIZ5JCj37+UiQoB4wrHH1HUWmfQ5Ug/rqb97R3DNSnkVuw3IGCnH9RlJGIB8xiwimVoJVw58W
Zn40WQHDFliCwa9AxdbVLKImjEDDYUnfwvUwamhLlbxhLmZrFKwtf6RQejit8Pi9vvZnvRV+RkZ6
nET9KouXgxLlwaSOfr30r1KT1nYepjknrvOOSOnlUGULAm3WguPTfE4E68poQPEpD89f6yZPDKWa
Vj+aytJH8I31g4hEWsvsAUtuXwthe3yUPbFGYCLLo2Nbog1z1IH8ClNk8QOW3AJwz3R+75VX2Gn3
B26XjxmuN/IoZYwzQYstEz7SXHRXj3ci4N85RyK/4pMb3oigglg2l508pAhicPOLoz13d8tl9Tg8
VofIA1z8dW5jeYkgIbiZaXNrycxo8y6dDmkZSrqdRLwW2KFcxZ/35s8I2FAgGPWMb+JRtIGFy32Z
EMfx6chAIBUtE5P/qEXg55sc3cytLm20Geyb6WraAsZGbak0bVBY7DoLK5Jr8si5ZOZ33EikYp1S
ZENTqOn/jsW4BPt03lkYWLFBNuKlXnTPezMz7WEjkfIsY13GsjiM5dlIjvr4ao2FvfLWFdnmsBFC
ORZhtvRhjRTtRQ3A5JDtogPmisGfUt5FIH1OuB+O7cnAymRKBgBdP4E7TprajWU164jehMwnOah7
AnGDsWlensD8YhtJlOXpIiDSwDGtoz6OzK6zi91bOf5BOiA1v2gdLIDynAvzk21EUpbY5U0eRgJE
gmRKGrAX07yxYwpe4mC0RP8OIgyvfORW5Im2f7KGd7H01KUSlmnampWOLHZxwKzhpvfKW4gFjwIn
bWcrzEYWZXlVGeedZOYFGKZbTG1hE4dk6RjSbslOn7NwNxX/D4mEK8nA/oBBMwqF0gpqnLIqgOci
If96/t9avF+hlDwE9YFf92BnEOq7SCoUJVmVz9Goay+NR3waKfzpp9ojQA/JNQ/tjunLNsKoJCmb
5LUquwwjrdo3QbkeouTQazeGlAVdxiltsKtIG1mUTYgV+LUbCdRytSsepBavZWlnuhkgmwHf7xF4
yXjg2zyzLrCRSpnFkABYr1Vm43/1k+DzmjeaB5Rql48wxGxuqu/SPpXi9DkfTQvSJke4b/e5ZIOi
yRV+Tgq2JQAjc5h2uROr7tcBgvkW2kil7CKuwjlPJ1l7WQ7AyrnIMDap+vmBF27ZHuaPZlpUGKrr
NJWjGv46lbD1YtyASd7WK15djieFCj3d1EZY7Irbc9lehlj6iACH2028LUxm5rC5Mir2SHVVrJKA
d6opgatreSiN27b6pWQyxy0zA4EmgkGLQMZJGm3NQtRL2B4ozkUxpG7TAykaFKQ8M2Y5DYJJgbQS
OQnmj6hLG4pBNRcZnjG8LNAMeSALCobXe/mM12Lm8kI341QfxFG314IXTY6LRcck/JUxgKiJW15j
qPQHCURLNklWh8dbpJmJjp2B5orsDChY85d3PJVmqMEHMdTnqYUlHrUQQXNVzKPVdr4o9t4iDzvk
CZypIpZv+CCL8rWoTtazMYAoGK4P69MWSMfBthGQ6ffsIbSlx8TlFgoZ3u+DTMrnztVQzp2EjIdU
RcFNhXl70yUr2wp24LlTAYxcQCfsdIB7QliEvn/8aGsdWcC36HVABqkHAhkk72M8s0Htye1AMjXw
XRQ99yYJldxb0aCfpOQ8r6cYjuJrn8oK/TgMAEfAaaNjQpI6jCi1gOFfy+Is3mJMV3aAl4W1QvM4
g2ncHQNhz0ulmEfCoBb4BAmG6pv+bFQ+K1ZlkhbcninctNNL1d5zTsRUho0AStk1MNBBbvY7KZ2u
pJ2OHrHkLNjFsbh1f/b9baRR6t5phqW2Sa6fFnCEKv4QWFeYZRIAjE30gXd5bA+4EUdputlPkqYB
3e8N8mG8R88NXNImKuHKYxlIvMke9lWCaQBfy8RgCOVvC00WREnoUL4CwMRw1QRwt06Z2wR3IXe4
45ZMw1KBAIRZXeA7vE2RbVQjDqdVEgck2TIqgQS7utxhOh2rZ/+2W68jXMkqYfAg6EkfjVgZCnlo
BEuDyyj3/T5314skQE36gPrBLn78Wic/6zyiFnZp8U+TlE+UpGXYJWWjJ9JpLUQnFc9CUbtfS/ic
ThDcKxW4hLKqk4mzj8dpjVETMB+bnRvV8MDrZQMy2JbD3vtaDCO7hRwwRmOfBBDp4JP5KCdb8TBZ
hFXBzEd4O7vzPjnUr+ut1NomuvVQ+Xt15bioz8k7kGFAl4cGHtzUJ8pYdWhNxcqa5RTNi4sVXas5
VtOpLr933cg5HuMWZVwjPCHJbpHOfDyd3oZgvVTl6Gz1OFeh+4uU+pImcOyKJQY8o+CdlMAlBja5
j2KSZayKYTTSs9QoztB9awDf15dPnE/FuDeMVgFGF4Sn4HmgqYbWohSNDIBzJxnUNQRPPAc4YXo/
XhgeBruuVgzoYdLzlHHkEk37+FIGfhcWCKHvokmwqz8ebspaaxraqUdKE+2kXQY4PWCZ+LwRGcYd
gsOFOAkspAEfg7rDNgI0YWZhELDInyowBEQx0Ee7f1hDxyjXRgzxkBuXBK47LEWkMZkAJJyGudu/
EkbDbg+kAt944Hwy4k+pu/sgjfK3czVK2VqhPtt5s6u4iQeuodecTP1gllI4WjuOvM/+/ePpiN/a
nE4oxUQaUqkHkzA5XeJFmV3uyKpd4WvY9Xc48njno+wrHVRNM/O326z3oEG4LBpbP86O+UxKYUZq
R69fS2RpCZClTAmsjWQJjlJGtM/GWG0E42StF2X6hMnJjAcEwphtRnDcyKBCsji15QwcNINQIJD1
t8wrHtvSxp72iFWuJ/DUzKB+x4KLX1ZOzxt/54qnPP8oiEWfVEBW77w2seMj+RNKX/Bm0e4e+90M
MKjxrjwAwOsv+mmMbP/D4em6WFtUYReP2NtVg/4Y3QnPy0uPOadLJaivwCZb3/3FOhS5UNpKNhdO
m34Ri3VXqdDaua5tDfgX41OUNl6s4L4xFdAmw7/o7VYi5QWUJasnbEQbAKMQrn+7UutOfRjc0F7u
4wP3DcWyy608yg9kyaBkYNwjUx7Kdzi2/t6K7AIDpCDUwJwHH6WXZZhbgZQjWMB5F6aJZZz02zEK
ihbT6r+HOfPGAaqY7qsX3J0A3iEpZ7DO6C+sLS6V7BHNeMvHrrwv9oqnXuQB1/VwPIFMvQoiZZQW
hRAQ5Pv0R9575N2WOUZmV0ftUNykBZkkCf4BUeGjfVAOSKlA5Nw3mFkFd+s3CTNy4MQFkzlhQGqd
acd9H/A+JOWMFmUGYK+GcR01qK03Bpjmp+CJeyUoHtor/o4xo9mAA4KpzpTBjQtSMkpVcySKY78s
zRloVV4iRQc9yy4nKQfmfQRs52F5iCzlBTdQ2rWcFs7X/p3tfzbiKcVtzXptspbMRzjiYvcYxug8
WfBUL/f73Qjm3L023LXY4uaqL/nNn7zQRjKlvllcjlrVorSW7s2DfgCT46G3Bx/Qe+i1/E0tgKjK
VwIpDTbLfgVYBnqQEjY6cuxlGrI7xhKo1F+7SuRdLPltX0mjFHeIQbU+1eg51m5+1AMZ9Tz0/uzE
C93GtW7XX2Aimf85okigyATsNJ5MtHc3Ygn94xn3Gu9HF7Qa82hjeSYYRRs04Nfl6qHSB8U6cT3E
59cn0eR3wZSTj7BG2q0qCvfjs/DdAuyAdKV/xwz/JX8MhW01ChbWMJkIcFaalFMTK0EAd5KBsDke
yXA3UZzQ7gPeWDdTS98F0cycklxUqRmjmJ0UoT30li1UnOVTRgUE97YRQWXiZh61ySi9taswyik7
UzC+9nZuY6bVHu7LgNsCZKrmRiD1oRStUM22V4lPVQ+rOwQoA1dIt6oJSEamDYrMnWZ4Uc2vvjC9
60Yy5ez6dkCLOEe/WL9MdLtC55EgowCVqgM3MsaDucUy7uVS/m2Wo0JOgcSM1n99HFbnN8lM59er
IxxIRse9XZ7GUH6tBT9ArmEv9G2um5BVYG1/tA2nOI4eIUpWTskrx4kzPdvmWinPFhVKkpVzY5zK
yiacuCtKt08E7VC/SY5kuSO9KECa7leizRv1ZBTUoL2AE0XwQufzU0thtRRUOqYWWQggj8g2uu4W
x8l9q2Vwy7nMJGQjjPqa4aoNkjHjbmPxBlR6TtugqZD+v/ePPx6J+oKLFs1D0ncFtHT265vfStr5
5fkNtt/nOc43avVPoWJzKurzzaEZZ3MTlWcUaAIzNr2xrIMVrKB1ngX5jLo/CBGypHUlLbZVIba7
/nVYEneYcM+zcuyWyw7mBJhgbxK+5e1FKYkoYMmLu4ho84VYgI3DvRKlB6uDA0uB66VMhwHPCymv
3YUMITcSL/4xTX1zKCr+mYmg9FVc6ifr3gyii3UHrL09tqlgA38T3JlWh2ekCoBCVQPbMMLx5iWe
r908ZGtRnHOrFG5DYZ19RREyDicRW9uxb4dKoYXIo9OPRQmbLhmp9luxTfZDaz91MwfMYmTf7i/i
HDPHf5dHYz3Ey6xidwry3hymigHuytGuchtIGfqIrIwX7lj1Sewv/jkgDfgQxmQ0sUUjcrktzhEY
Rt0qAHrvwaodLHF4bQAYF54BsG4Vw27AdUAxD9xZdA48TOg9KWQ4BEnoG6heboK/FdnnYQ4i0+a1
uxjuEuLAX4VPiM6NTMU/K5fiSNZH/aQtxa1UKM/JomFCRB6/RdPqd430k+OfGcr5QSClnIYSFehX
x5jPcBc02MiqX/UoABO52ItHgtvB61eyPqMuYhhT1SQLbSK6nF2Is2HqNboqMyEdfhswBeRkG9ny
/ejFu9RLcK0e55gMk4dQHVVZhAKUiyjj6PUlXtHvLc6Dk++7b9obwCYOCZwQEtz/ZWgDQ5LvAnVq
VB3rb70xGW/jU9038oCogbcrYZOjRceDpzWMuuwHYVSapuldgTWgpMDLcD5ic3JHWs0pd3qCldpi
AQ3gZ4aI19GnGvq6GHKaKAVp4hAy3HEX7QnsCYBrnK+/FyOYfhBEhZ20F2QEHljdrN+hQmOPvT9p
L1/LYCsiWr2iCuJWohcf/XI9yJYhC0J+Nh9b2ZY0b7xBQ7G228U2c4y6zEH5Mj39yzOedEhB2WCi
2wI20I9iG20alVjGJa7X069oV4JNWHXXW91usHIu7v6BlQL9czDukG4YBk1pe9Mxfby0ZkaUo9+P
tduv7nJqvfBZRPdN1i55g5esvHYrkJ4gKtdV1nsVLiU6Tx7GBgEHgSyzP4BjhLQlrH3Ewx1iObHN
EentPilWi06pw+I8E3bt8X4JfY6usBRyK4HyyzEe52uioPGsSG8bNrojdGi64GTyA6G90c595JQB
V1mYJ5PRlDNVPJk/9eSixrCGFWiHp8KWg9Une9EEu7bzsSLipt5wwbM8xs4G1GUjkTrpZFqLOWJy
HEmzGaig9UaB6SCD943fqGVe6kYUZQmh3OL1vEb6Se/PyngVN8EQvnI+HMvxb49DLniTfBViZobi
POE4t4vTfSNtHpBeXIjfZxQb6oDnidnKvzkTOfNGnjrprSRg/gsPWNHpyCsSkz/ogtjDA2YU9tw3
DnFSVIL+4XNRnnKJInHJZ8QZ8dA+FF6IWVLdjk59wGvKMTOh7U1SWfOgNpkcxqgFiAfNz10Jo+kp
GCkJirz8pOE/Ffv/89tRBc+yaqLGivDtzMfJITu7eQWWqQEwGa2d3+rVv7zhPlwmlSWEidiOAraI
TkKKsfjSsiO5tSXjiXMujlHTgWc2RlMuLXjkyRm8dj89joDJwRSL29ry7i/G/Xmfjs6cgbppikYh
kIGI0S1vDADaYYhKw4jlBEBMfp2BY9g0nGgoZkaULThg5wF1c7T/08vaTn6Y2CglcA63X18qKwXa
aCc9PliL4TLHuaGhtIHtR9jcBBQePpQK9yopf4JuXK+M4I88mS86muAdxmbMo/i8uNjIcrlpK3G2
n6xbsUAPoaCAIYqUNKUBt3wdmRpw+8NgCsioXY/BXzI3w0+62K5fVVS8VNFV/fSCbMO4XoBzr721
90dw6BD48MkVj/mBO+7JVJF3WbQN5NK0pEIo5ucKM+LNVeyIP5MXwQNtXkBABmb0NrksM0y7U3Us
LmEt1zQUyryzcFKHukpxPuNJqK6K9fvXOsi+QDwxLPxjbWd0ohQ1TaedyqOC9/cIXODeIxnyXwyn
MS9wI4tyjnMqz3LYtBo2QZbcRmIAKJrwB/H+2U3kVG7tRNfc1zDzBjdCqRtUIzkF87uUn2M0oI6L
FzvTYy6gThruGsIOJAN24J4rlRnD36XSjeipzhRLMHDU3m2PqmNdoHEp2FEwesLBfBWfuJ099jEx
rYZZNcbOBDjX1rDPF3K3iq87+fVwhzF48FiQVE+FP4vthhcUGC0KjF+9y6QCea5HS6EKyPRI7Sb9
juk/T74GtP1F4vPQCNmq8y6KiuRNmUcpWk7aSdc0R4sqAGZm3pjq7j+Zw7scSkXTbJ5EYPYRf7J4
gl1eZwHxJymm8LjFIbaOvMuiNFNsJXUeZxJyDhZYJRSXJMrjof5G6C//YhGLc4f0I0fOE0FdJeik
VdqaDeQ5Al+AEijZ5Ykxkvp7tJGXnfOkUg/9UY/ifNbgNTWzs9P5m7AWttnyVJFzl/SWhA4kJqvD
lAJejIvXHFI/rO35VjmAl+DQT8BV5R3r/3Ccf74ePc+Wtmo25blKNIVE7/hacNZA/Q7gt13NJcNh
BtV3S7OI9W9S9HxqZFDep8U5PjbfoovmUnD0o4wxpcoX9twHAceuLfJJN9IUpaj1uHozgvmIo73t
269e+TdEVrwPR/mQSjax+kJ8SOdhlRRYdn+g6c0L+KzI56boHE9JTwSKIJwF5S8yy9atzs1dBlid
zgcNQ7gD6vkBMQjYE3dfuxVmprf5fJRXSeokjkDIRLST8Hf3O5LHyjvee4dnapRDUQQx6WtTQKW5
fS3rnaE8pzwQD/Zj0UTuLVko2kt0cRnMcGoejjDn6Fsc2gaIxxLPBC1HKIGkVL/gayP7UO8CKdXH
5mitdCoyIGv9NY0PPUbW2oy38M49FqXy+rhqpZLmRA0H0wl/kUew4BiPym3So8ey7EaeHhLF/pQn
4wJF1NOAO0gPFtRDMQ2xqgBazJJ3sXgXxYWjYWQuCnnzYjxJxLlszDlKjMmslyU/98Jix03r5YZo
56voFPLjP+i5pVoo/JiAbaTrdpNhRKGgzRoIltu9sjMx54PVA349nuk03uXQkaxPO+xCKXBQKWbl
E7u9j/0eGKYY7HVBIMivjDN1cCOPimHzJEv9pCGHjM7tPvPy0i7SGwV1BNLCjCNnfcREj2AvrfP1
fbLVciOY+nSJYCZyjh1DvIJnQv5IQClvijeGpNKbXrm1O5JGfVbKPx+QDmqlpsaDRdJW9PdlO/9B
MvRIBU5+M3qdvzrZjX6Bd9yrJPnaD85ZmTFuc1bK0ONJEkHSOGjYGR3f6AULFX1+QgZV+Xljc8/K
k0eZfDuBf7a3kFISYk3S08nwmBud0cO81E9uC4mnQlScU+dJWCIFNzv6YaDOtr6Sr4lRm2if6liY
me5X4Axe8k7JDHabS6Xy5t5CE7eLoEBRvleApZ/U9tefje1c3jWGCm1lqiTirMIUR6vE2mgaX9bp
6mpD9Jhk3a+vZfHukIpvZib2jSCu0JD1pZP9pH8ep93XItjFkj8XZtE0c2GlYwdSRUEB1Gt+eUPW
fjD+cZnckOy4eeVI+9qRWSLlWMReaSxDh2OZfXWxm7t4sCvHuurc+ZcMM78oL7l8uV+rvSWSn2+i
QYJtwTYUofZkzlX8Nl1ml4TafD6TcjmXco0njVzARlorGQhvo5KflWvwonrrRegTvjWsJwL1jpeT
M9OszbejPEhqTFmZpTgaSbO0t54ippK4lLxsNcSMGbAtZRXrkB/PBFxLI8IytnZKytjOQTGc5I+R
xlvcZ9/cuxTKsHqpVWO1wvuCgFkQvO7hp3DVuNXevKh/coGsmSk/YI//OxNlWrURC7VYaL+l9fvm
BWroaEF1U93/27v3XRbdZ66ysBrECVvGOvB+PPLw1V6zn3jPRMBbUDxhv1gux844x6P3xGo5EzJ0
VEnOT1g3isN8EWHQmoA7cKfl2S73z1XqlIFFragPSYmmw6L6gzdj3OMHdli94nk2nXoF5IL4Vkz+
+oQ8oZSdYQJJbQXsFZ7U7CDWg61gLfJrCQwCTnTZNp+Nsq7anNVw0HCHo/8CNLHKzu7woHezwHqx
vCW1laDbzxnm4ronbsuI5Sex32dKmqkAElimYnU3REikwwTHu+2PqpfcYvhjpwO+FgBfAQa7FV5Y
Y3batxKpeB1lSSoJM5Lm9Vo+WPZ0ld3CIbtoCEuO6f/rsLy+FUn5FWFprb4ZcUiyqi5+Ux/BTYQd
0PgsBPPjP3b1t/IoD2Na41hLHZ5yZHBV8zOvAYX0w+zMgO9cf6I9ZvFmc1k+DSCPsoYviUV1Or3U
zV5UmxonJP24NgWtjyMPgCGJnPGldgYwqb9ylJZlF1uJlNJWq1hNs55BcV7ADrNbIqx1RI+qnV41
P8agdsIrrq6ycuitSEpXYyVpDYVca7yvrkBWGGQX+Q1hyhRIMruQBRZbQT4rcCexmMkLllOxngrk
fIxzU+lEuGLhSLYG0qUb3QSgJKR0sx5qGzM8l7yUlpX5YeJLBUadYclIlj+GwVXUxykaZeAC5YO9
lviURWEXJTD/Ui58NU8W9RlXzPBYyTyrYMWLHyS/8Ippb6HyMF6Mzop1NuswXVspF4mIqT2bI1Kf
cow0IR0aWT1l5YgBUTj1IE6i6J6jpLzTUb4mK/Il04tQfUvJpCOezq5kgxIEG0ET2eAAx/GjxX/V
stKl7Qek/M0kVObYZBArBxJaBsUhTe0uyO8BaQtEsOpooHqaH4QTwFj5eG5sXd3cLeV92kgypimz
VHg77ZlgIWcQWjwQCF3+2AZXGpXfSM06ZlgoI75uBld1B2rj6LIDMIJ+8Y+bpfrmalVqTmuMJKvt
OzMHMoyECfLstgzd0TFusRDkFfcNlkceODrE+ZgqbfrC2ozd0CMwY3dWLD3dqV6yn+UOmFnrVXUE
YPiRvGASyUnuwztuv4vp2d+/Jo1s3aR5rSg1LKUFo062I+QL5dPgG4cc5AAyl4CLY5gq5XsEpTBi
oA/kKKiqB/BXPBO09+8Yqf1FQMnwUHviXC8r58d0q4IWs6xbGj2pXFuZbIyVqCIbbyCUAJOkbmph
zcOA2oru0jtpZlucr8qRSnecE3PJhUkai3Ov/jDy51C8qTMeQA4ztXo/GT1ooVl5Hy7CoqJfTyC8
5UftVb+xnGwvOcX39ifvycv2dX8ukp6zKDRcriRgBLtDCxhbkHZUn1PlZMm8xyAzX918Mnq8osiU
0MgrMsNe4ZmxuklhDy+IGQAifKoxL2mHtjf8aEpbmhyePfBOSfR38+zNTU2IuwKxUV0uIw1o77Ov
WwCWk7jZBtvw3u+TClFm1khLIY7qafbTm1IhE+ZO+oo0tb3D0f5mvJynMFS0qpNOtfpiVfHKNg9z
5mD1T7lDxQLDacvr/Ai+yzuO8b2NkNNlye2npCKVUppyHYor5vbbQgjKThWOrSQKTjtj2FZT+2wf
zoX1q6rLxUFJHas5Rhk7ciqkD0Us/6zm1MICFlYGy6gZnFQxBA+7LoovN1K0AxdX5ZX1YLmqGjYP
AIvVd01YiK4OLl5blurVboq+cDI9r1zwaFVOWem1o9aqGSQQCfTfHkWGIRT8ZVTCY6i05miXpSpe
iVnxs+vn+mkco9ydlU52p6gX3WKdGz9qG2tX57VUICvUJqdv5cQTdWV02rACetiqJUE7AgN0lCtw
ICWC5I9VldnTtC/mp7T7paO1r8wngGP3F7kBiITVrPfJxdy3qltUO2u6yJ/zbCxtxaoke5nNBb9F
XZy6mgpvUWU00dugqmPfQhf6ZppE6bK2whrVoMiCg1tDCSSKa3Xbr+J0JQJl1VOUTDssmO+x407J
d4MRG/s1CqMXo7W061TLgS4dLpU3LLnpzcDdwDUY8f+Qdl3NcePM9hexijm8Mkwe5egX1liymXPm
r78Hcq3FweAKtr+Hra0tbakFsNFodJ8+x01Q5fLAxGHaRVRqG0XLTexX2m2CtEm2YmZhSi5pkPT0
BXj6dO3kg1PG9oV6cKwmx8RnZWKpmtVs08rvbutarTZRPQduaGKmwmy6OQJxcOsfMmFst7If9ddF
qwyuNKFuPFaN5DW+EqzHIjPwPzbG7H7toMwwDYy+Av4tiMzSfJUGPm6SySWQtvOVahzS4dR2nFEZ
ZkBZmKAOXZSkdSwGMFEHdxgbt2MM3tfocUdq4Xy9GGbPAbSbv1dDHbY6k+ROk1RQSOV7rXOgqk0Q
Y8izk13WI2hW73+gT8fChC6NUtlgpkFqBKKhv+B+0V7aqFt0V7x4x60+sUpBS0tUJtjOqMMPlkI4
7poTyTsjZ3ix1i1U5Ate1sBMUz63ku5TpYUQlpIv66+pBZ5mBWKh4hGsJp0r3icR+OeG92il5bwP
SD7QRbRcWKVSwVHuTKDlMJDTrlBHAOApdq3SE54Jfwtmwl+U3QfMEPf9K8d1WF9RAZsZBJsUA0J0
lOW0Eax8COUUeFt/TYYtwD1G1EK5UDzWxi4NkVtxcb9aI5iZIVmRQhunOOmVU+wENB8iPOsVp3qv
Hfk7n9ebWRJaGiUX48JoOUN+azYIkuWjYYTe2CqCxklpG7fDB+GjUPJbgLyVkp8vjDaZOGiFkOSn
oQu8BoNqSfPA+Wo8E1QKEbd6OhSkYDEBb04AcpLtv/qrefeBN/+TEQGen1DRDLRjvilIeKxgnqV0
4tHMDqllRYe2V8p9LHTitZYVgdtW4MEo4kxZYear+tu5VNShVBCggfKKcGsBzHC+s1UrQS0ubeST
vCbCz5j5eB0DO0IDEERbm/hx4JIb0hv9y6KJKRrdAqMX/YhIVato/CqT0UYegWnOV+FK3fZAXlUP
RHD6D2bT6VyNskg/IHpJzfPSSOVT+dZ5RDsDQ8zbHMwUKEOH3rDRtl/7EmeF9GNCV4Ou7LNcPonC
czwfzXr99e+X6KuWXhB18EfZHEcBZHmn6mdS7AlEjxxDwUv3AhyJYB2Ld37Hh20Wg7AgFcFIrCZS
R6SZtTppUpjV7GmyNWj9TJi3V4DX0zxdcs0OU+HzH1CJMvcTSuGmCipbFVK85z4aC3UvFp0pn4og
POpZug5V4F84e0rfiB97SihEMaetgXGCimtm6kNZtBtkKLURpUZp77so53erZtseE5588UUUpa2R
JS8CmmBqhmwBUYFKDGnFDMduTR7vUDZ7QLnpm3/FfQgyN5GwpmEgCf+o1EGP4rDFzD0OeqdBirJc
lZVn3QVHf5UcxAjlgsQ1fSfhKd8yPfXTKi2BWdVqrydKjcM+f9OCgwkVcrWXed+O+Pvyrv/YTfCk
qqAf1giv3vludpnayYFVyifpvnVNiLvj271CwBi8RdOm2nA8hWeNytJwDQlJOVbk2xEx33SVQLxe
tZutug9W3G4BnfPSa6O+26Sko6FG+G7Sfb4VbNnLdt1sf3BAPLZ2/pQ2tp7bbWXzcHQX1ULKMt2h
NBOlC9MY6+xX4se4L5mIyjcfbPAr7ebrXWW65+cnpHuTmuFjCn6Co1jyYUzKdWzIq68tXKT0v9Zj
gPQTE+EGRgnOvUSaDNEMNFwD6m2+NVbxNVGbJlmLhmvHcjWXY4+1JBUsrRhCh2ywQvd5QN41KNEE
e5VnXINMEpgpiM5uyz1KZatwX9xzvxjroltaJH/RIqoYre9nGrla08MMXslqnYt2+J2geWRX3IDM
fPynsLk0SW1ql0lmEg1YJAFS1DdkgCfaqqsRBD28ctIF2Jh8QMy44F8YZMYYLpVY6/MMBqRg/Ahh
v5Qg/cPwJq/Iq4UHGWJ6y9IYiQKLvdTNcOqSFsbUtb8OnfLa39Z7QvuYX6Fqcc+lmWRFyqU96v7p
CiObRgH2Gu+ooA0ZAARsvktXJDMiFC8JuKUe/tpDLQvYDaL0rOjQRaVii5X7deibpXKSUzcO3RKk
4AD6AJkOIorJVl/MFQReXJmTc16u9MwqnY6J4Tyo/lwpJzMabQNsUrVh2tbMa15fHr9zM5S3WMZU
h+BdU06hgpp/fJf1sff1/vEWQrmI2vqBmY1YSAYeJ9XyQLOC+afX/80I5ReNoiajOcBIMwu2GO6s
UbATgzdSf3mnYbMALwacGcQOF5ycqhgkWdBhs7IncN6jTRscyaStAqbIYZP9bbUdgrhn1qgbNJ99
sZEk+B3JtaDDCyC/5mlHAmQQN81+/FsUEW2P8vM2yA3LUjPl5H+LH7RVszbd6RqS6mQSW3B1jlsw
kruz5dFjT7E4NUNUEs+L7OFnDf0835VvrBPq7YTvRNyIhs29bS7zBGLUAH82pg7RP6D8RJtKsQvK
EKfqaPg7IXVKIKlX1S79mGYLKyeZnpMbXHUrXgv8/1nvp2nq2lEUa55qTcAdgGnAzIszZ/7gT5vX
eupYCV7Q/8Rj8+urfpolx3MRoVH1jFAD9cl9Lrxph+JoHoC0rtHmj3epI3BgG6xwokCwFtJbYLwG
4O3c2hSb1qBXMx4/ZbsXLWR9Yskpb/JMUAWBoMt88BXgCjCSb3N3MnhaLcwPpYgmhkTBzo28hAqJ
w5g2vRDoeAi7XeiECIuI+ETcW0vdFMcBBJjIvJyvAxhzVWDpkKB9paggBjjfuL60yra3sHFynm6S
oV+FWcn5NqxADEqw/0zQhHpqCQ5jsRfhCbmEwuLkRRqcoCnsr1fCeAADrbOwQ+0fMlQtkANJRhyJ
AAPXbRnAJBQW5xg8VPEpUh3laYAmOzcZIQHx/IFzbpi6aZRYViOzk+VTDRBWtrYku4MUxGQTEEgB
ME/4HPrPWQpsuuwmoPXmDkOR6HHxB8iYZUDZBmL0dKYQopqhmjNeWNDaI7Phwxpu44H7xzpqO6Jl
zgUQMr/pp0U6S4iGsdBzEQ+CQrOzyS7R0f+g41HdqdkFvV1s/4wOTmIFUryQ/1sqXb2xAtHKQxWG
0aasUjsDof59RfiqbOE2fQJSq9iqkT1t83Xx/Wv/Yp6UhWXqK8ulMJhqiQeXGYWO4D+PFe/iJb/h
4jMq4O1XdNQ5kEOfn8VJEvrRskL5JEi2eUs4bKJH6Q5HX171a0AyOPaY33BhjrrnS5C7dHIX4GKY
RkeIJ0+3wm2ocTIkifzVX62KijBaDQrR2vCl0/jWR3Z/wIvY6eCg5rb2qoP203wR3RCJ7F9L7ZEb
CAALyHETVv0L8FetxFrcQqoFhcVwO69EENwKhSu/QnnyVl2Vt9N33l3Lcs6lReJCizsvqoVaDFRY
zMtjqb8LYmHryaFTORkTyxNR6BORUIDu66KXF0D0KuuiCB8u2FbNbqx4+SYrnuAXqxCcIQw5dLYy
1srQNn4iQ05vAu1zhfHKskXZeXRmT9+kP3hHi/Gcw6daGKQ3bsiBYis/Hv9E2i7xwABkPkCf0DZ2
IMJ6nnlOyfL9pUHy88WXKpG0J4kVy6fsJ5IxEMrGtghU6SZ+No69l9+1aKh3dsYtArA/3efOUklE
K2RtEgmwW/pHM7uTecVtRlnofCepGNJVkNITY+ykdJ1ufxFp5Jv4Cf18F7qL3tchkW1NB/ci/gE5
FT1MJygTWBhleGLjRXcgAVol6+JlBNQxW6Fk88CxRi5wOpKgJQGlEU1DfYEu2SSzVcVVaUgnDNUA
Olqty+/+PWyhK8F9JbBi8dIW5ZFBAI0CsTAlAiL3d6EDYQA88T3hSOShZcBJeLUapmcsFkd5pCFo
hpCHlnRS4Ptp/V35hwobXGNhgfK9MpGEpIlgAUTnW0IC3O5VO3iQV5kbYc6l+CfnMMEBp6MZAd03
KvCbOoqGPdnCFGEf36tZ6zf5pveGA1A4ey4hG3MDP83RaaZkKILUEO/oX8pt/259JyV7YcRs3nyC
OLod6w7PJjPeL0xSGWdd1VkAJB52tHjKKhCw1vsK6vKFznl6MFNbMEb/t5UKlXtIeTNnmJ2QTkZn
D1750NwR0La41TRgxPoTUfKzbrh5LW9HqUdrZNRCI0EtF6ebNF3Qmz/6uQOtiq0OnykdM3a4Z5xn
k/x8EZhltTeDsiPnDgWvzIu8ZN0bNuG3IHOs+Q/fSV84YYV51BebS508Ua/yEfJGEsDwagYAPnqe
KAho6DO79R3/Qc5bIXUM8xC0zghwMDeLu6GXDmo1bzhL4tmgboFA6KNQ7oljgrmyAZvMuDEfciib
kGplu1Zit+CYJJt0EZsXm0glk12flL6ewmLe585gaY7Uz7Zvju7XK7s4cbqBQhiqyzIkmvDaoU6c
YNWhGWs+ijdSvWm756muVjGEOofk4WtDl1cbsSSLqCVAIcy6mH3HEJqoJRD5OLWYkPqFpUXl5A4s
Ubhu/v7apqxRB1zoh9EModp16lJXeZE9MtuvbxvV+8UgzjvaF1+LMked7L7rg25AynzKWsUukitx
sGyJlw1fZnWUFeKli7NcaHmXarWFj3UATTkZYCaylvlzUdiQoAHrCa8KxP1o1FEW9KwJrR7r8o9o
3H7I4WHkHqwxUCpx/j77odZHneSoCdoa2sUKYlWLmT00G90RaSvR0IRkMe8OuAhTH9ZAcArHQ7WG
zrVEdYxaszWUU0yuU5LatRvxWr9XVyTZ4tGNkvN6dp6JNfSjVUK6pV5Os/WFVOqVioLl+BiUI3jX
R6CTAQFp742w8EJN9jgH7iK7oyxSuympfg9+MUVBzDJ3H3C+j7BPxAV5TeKLJykxBdk/U9JNDUS1
VBQxZ0MLhryBY9YvvQJg7WjPyOm6/gZ8vw5nXczvhilcGUJdIsAL1FnLhjlRsipSgAOTa+SSpAnX
2ih/EWLams9tyrNHnbp5CBJ4UKigMaygABWuwgYkIRmMhZ6O6SfD/nqB5PdRnqKCtxiDFR/0bB/v
/8UpjwSwF4+kTTWrB2U4jOXp699/WRcFnfXSAHW1zFKfCgXAvCf5W+PpOyzputwPEopb5DYLd+F6
fueYJN/kqzVRqWvi++CRtNAjGAO3PMwYdQKpxVa6kjSUYUmVnpdJsmLlcpF0VyJIgyofVFgUNgNQ
UPNGfJ2uP9Ieb9p3ts/ZVMY9CnOAKIvo1WJilQqUsSKXaR2i5yKjyxc2m7laJ9W4jqXG5Wwl2z0+
LV0ca3CWY94Qx/oo78gjoN8nThwDkgGZCq9cW6U9c9AKl63oD4/5tEmlP7kFKgsgvclmmuuPTvte
2pH88Q94VxjHDcSHOrgkTcTJCx5oLSjbRJZy5VTUNml7Z+sY+oOtN3rQkedqODIi19IajdYV80GK
M7PGJaBA6Cwo7XKS7RnYoDxP7JCH6GZvJOQwSaYFtQ/6xT1pURr3YYxAuf3FTP7WuPKKDGl1f5s/
kk8GjiGT1D2xi9QnwxxEXY4NoogmJJ3jq2LsTrMBmRoUtldfuyQj+QFKgWhGIPorF8IRXQd5n6pD
ZyrS0bZPMxSPR6u2MzX/hysNlgy0bNHzA88odc/4pRxEOdB6Jw3Sm9tcbKXKbs2pdmVNlm+kuQZI
PhvNK3nSam/qA9mBitNkKxlIkP5hzeBkh04wrnWTvvEGPQ17IFfRolAq34klCULLU5M6YmKlnC/J
DmWGiaqrJmLAkAat5mMIFWsZ/R40HI0Xou44trYKrjsnP4Wb8Uf+g9sAYQaZT5O06LdhhdPUkA6M
+Yi+mbojtIGEZ1W87tH0JBCUHS+FZuWaqPX+XubH2Vnce2M65Sh+TcCRIqwp38NVFntJgf4DyTYx
1DSU66+/Ifs0LiySULSwGIO9v9ZabKx8a4K21r+ZFPC/ExxddK3yeJ2YW2qil0pQwHBi6kCiWpQH
/oRuWofmTlBPTqxxfJJ5By0sUPf6gIPQFT1QlnHkBiDm6efjFF9n3fvX28ZbCHWXd4nR6ZUCM1AV
cyM1dCKTk5ozA8rnQkwCJV98l3pq4maEEMZJ7nRXCwt3MN4K8+HrZbCPFQIWFG9UdLlV6spuozHD
0xdWIOTjiR4y5G298VcKaPrq9bCR7zj2iDdd5EALe9TFDY7krMd3R5j8qdnJFWiSH80HIJiJkrnl
ihzYEXd5lL+lSRwISgLnJtPPRC8l2NV71SXKuqDPuJZ4OQJreRJpEemkNHlBElj6Zar4CfIS7Xp2
BTtdFY5yJRx9G9olG641lq8vrREnXbhIKzeSnsuwJuwxKJddgYlwn7oRpH0C+631QFx5C5JfPuiQ
7Br9EZd2KaeJcNfVLSQWToIGXcDJTcLH2rDT8KignM1xGFbSvLRFOUwBhOg4zwHJ9IgCR4OurOVI
t+EVFKBAucINwDx7lMeIqRD6akQyy1sVITjaYaJx80tzLXEDl9cuZb5DQEJNHiOQGLl4Eod1PSs1
BotOGhr8H8Dw5lHwithW7zt3OtTrdM1FcLJCi4Q3P8keNAlMKOd+g3ZzlLdpC4R2slWKXZYcdG3H
+W5MGxBsAS0zqNAxFnVuY0oM8H5GsDGBa6R0iCTyDeKL498MN6Nml9I6verXwYqbpvMMU4cCrVlN
FojhubN1gLQhJkfUXkfRyWvb+JZtCRrLcJV3zoKZjkOSEyAlJJLXni94DMCyoProWhn3UufkN8nO
xOygoNk6COdJn4wHsmEGN2lhkbrq8siqmwglWYh6dagwg2vJKTeVO6PE/GFv/T+ukLrzoDHd+nKI
FarHVEbPvUMHN3G0b8bt5Aq7kl90YH7KzwXSz9dJE4fZiNHXBKsm4Bde+Grt05W5NRwM2kW2+PBH
UtrEQS6i28IqdTr6vvDrknzI8BDeCLayKY6GRx6W1o480v+BEUTEM2XxIWkhsS40e82K8SHNx3hL
BjXMrfygIukjpRxugZHpqAALgr6GzCvS/KspQLKBMaMzMfge5naDPVEpl29UKLyeyqsChWjhgeM5
rA9JBjUAMpUZUNMxizAVUmOBWehUP4efs9sglxac8DkCuAlDqPG+PHLhRKyFLq1S56MPckuowL2P
zm7n9dtoJzjDK1EmFdGtsG644zasy39pjzofWZgI01zDXm/ZMxglcnf8rr5nBao75ipZTdwAwDFI
n48qrdJIAVDsBFpg6W160ja+C5pByzZBkJ1xywTMp8JigbTn6JI/T+VEAs7tgEI4GKt3AfQLyj+p
gLBOIWa/IPaLRi/Gl6hTmFhiE4YTmpOYpf+oOIJvzY/t+Hvjmm/IpmzrdeBuKNNjFkbJhi8SqkHQ
1TrOgSqKCY2vO2/8d3nbrchgJOSHrhQeXp15+y9XSf6ghUFjxhOiN4Dtse6BlHK0fQAq1tb+YMK3
1e9/wFfDPIqLJZJ9X1j0IWbWJT5p+kJPs8VMTAMsYeKUnvwmOTGy8D8ARzP9dGGT/E0Lm5ApScET
gPZruAXTChooRKuEgPmI5/CIQXiOQyWMviKg1YcJ7ZOOOVa9Bm6Ql9qwvQQwJo2wYF4U51T0uOog
RwDVrounaEPECxKneakOwMPgeuCliOwv9tscXZ3LZXQnpUrB7qEQENRPofHqS7XNCdHsbfu0Qp03
w2hUPwH9AQr85ZbItodkYBZzS5ITOPGtdcPr7f4/vm+B+xVoM6T4VMJUiUar6iWiV/RzCsHy3EB6
SNoHP+R7M3DrJyJgUAq8ZbK/3adR6k5og1SxQg0gNPUjZ5I2aNJkdm7YzUuBef3gWhQ9zs6yXmlA
hf1eJ3UtlBipC9oe64Tibu8WV4Q7MnTFV7EE8/6H5IyTV1Bl5FXjeRtMD/MlZiKnGlmrgqrVKdgo
LiqfLlR8DUdMnewmv/U96Z2zWs4G03hzMZikSCCrJS9uyLG4/ivpTBUHwvtvvBocGDgzCV7sLk06
WmVQEOpmQNPkI4hYbggGNHNI9pQ8kESf21Mn54DODpf2qIg9QETh1/riQ3FlYXYKcgMf84Shx0ub
2Efyt+Po5OeLsBl0wKD2ZJhQUN615Bo82rzTwA7MnxaowNw2dW8ZBJJJ+kMyALTCXXKoUGssnXTN
C8zM2iZkQxTC0cgYp2iT3hR1Ga6RHkTMqTQopsqv/S6/KlbWlltpYn6ohTXqHhCKDsA0CdYCIMnR
Qpk3OOjKLUjVyVuMU6xjfipD0SHbaTEGHtpQEJsixq1a+hjQbU2nmast52QxP5aBgVVQ0JA0moqX
IIEVxFGecbHdiqj2bIKd4c278C7dQM5s9U/Vb3VhjoqUpVTX6OFPuHYgKNnbhCCNxC3DkaH9Xdua
U11bN/+WgS2sUsEyT/1YmiDNdUp+9i/kKQSSJif8KXyTVylGDng9e4n8vovj/NveBet5nmVZn6m4
y2s3e5J/hiUIb6cn+SmBmGbigAoAYOsCmhH29FDv2iN3fJfppRbmc9AzYgxZtG0kpDXeTRjCGzwE
6LV0BZoVyCBZLhc6yQzNn7bo8QqtCnTdN2ELkwAyKLFuZITnSrVbFA3K2THB9LXisQ4xL7+FTSqt
CM0q7qxAwsEAADUJZ2foehuEXKva+LcUZmGLHKBFvDSKXO0KAbbEnQluxDoHpTwSM0hQCrtpS9g1
uU9M5rlfmKRug6hryzitsKXk3T67BuDDoRs/Q+MNEzLxbff8bwcE+DFdAj76cpzDyBWhiuQRUeD4
S2K23Ut37c6/Jm1vbRs8fx11WAsE55VpYNCKEMxTN4Ss+20ZFr10CsC5FaOkVvju/2aBitPSOFpm
o3fSSQ57Vwt0e0x5kZNERvqQLxdBRU4rsiYxCLEIUdo19crq7AC4chxxUGH4gdvv6sEtk82vXj6v
LMDbQSqOmpVuDHUM42lfuU390tbvX2/g5SwMykfL5VExM5GMLAg17KDeHObOCd/nhxR0GNF6rO3R
SxpXlVzCD0UGu//pUl8Yp9k+unGa8EiCcWHzazRA8AiD0uz9UW2O9RZaWqPCSaFPMzSya/KSzK6a
K2g47KDi8KDfZ1vSY6kfM0DQOVkSzyYVVqpcEGvBh001eg782p569NsjXueI6Saoj6mWJGMsn8ag
qoKAc2YUOAZr9dawP4SYkK0jc44+yjl/wO3Dug8AQf1tklqYqSd+LgKSR0osZm0nOapyhNY+fALb
Vmg5zf0/Fq2XRqmIaZi9LCV1KYHHiEyjEUgexmMeSbcqWxl8oVSZt7Hk54tbAXLqYq+JWCXE/9Kt
8BK+9A+1bOuhM781T+lWdmRP2RMlrwBSphMkyTHX/9jeAdez5dVema602HEqmhZDmJh1gb9FyvpV
MniJf0onHmc4zwgVUNs40MOpwA6XAuBC/eykpnxEq9LhhB3iHhdRdbEYKqr6gaL6qV4h7HwzAFIi
nFDijX5dbf9kdIaVRyC3/miuGMA9Ujs31e3og/kS5QkQr85mbofxvRje+SqPq4zpLgtD1O6lstRb
QYIEVCqHN+iNep2m8ApIPBvUzs0g/WjiAouR1wRJFq/MV+NO3kq7blsfrW145PXBmS6hY6YPmCvG
0GLY1+j2pbiDavP7FOzGAmQf45rjD8xwsjBCHTQhjf1WA7ncBy0M+EYVaMS44166IvpkQQ3WBd7V
ylsW7RTRPDfxDIuZWdr6sG1V1a54HKfMj7VYFuUQcq6l+TA1mFcRc7tS3wxeUGC+i0Gs/fvrUO4Q
SSqYdwtYyH62eG6Ayypbqw+KhsubjBzzRlhZT56lOSohGcOmysFlTMY4gk2yA0HtiqAveGbYyzLI
WLWhqGAapO5qSBeI7RAjPmQ/rft6S1Y1XUOdZQJl5B+Q9zDDkYGXsYonsnZBVB7ofoChm4Rk/6TI
LG2Mu+Gm9dRVe/zHshPGBf+zRr+llMnXkzRHJI8PwZW/k9B5AcPoyrgVXZL4cH2EoH0ugu3CHrWZ
+lwN8tTmGOQThexVH7tqkwfKXRnnmpdaQreZrOiZMHfZuQg8YFX4CS/eExNf/QlUupBOelsMGu6V
CcWUQ35tefFPi6x3h2ejywkmxOe/MkalCYkkxm2opEj0JNdqHbzNHbQO0arQ361TPzmEqYZ0gfj9
g8uxOJJOm8Axi+A9AIUXdRzLNk10bJ8EVhXQ1nrFri9d7W5ezwApSUdVtKdNtyl5C2bGsoVV6lSi
tz5VSYUFt6vohMtaKcD7Fnm+SwZtu86Rfsab7JpHwcZdLPV2IER9cdtnpP5B2kHZhkActSsFq222
OSQbDH4dghlRP5dKa0RkQAYbeQWb2nV0h0FwAqqEGmBzAMXyKkF1jkuUw7NInZ5ADYOwnGExBw22
BMIYiB5GXoicb1CcNtnMXn8b8eH3TCdeLJQ6MU1jKr0fwyz0vkIwSK+jjfFcOPp2XmfmWjgObuCI
do6qUs8TWWU/CgHDB1RYk4gmDg7YIu3N47HKdZ9ssr03LBR7Qmwz6egMN4DbgSIcD7TJ7vYJt0Jx
GScsDLcB8wOeBEm5YCWaugLJBtQXUeYNyOddx89E9bdf88Pi5Xc9N0V+vlgk7pxSEOoiO4nxs5ne
pcqKE4Yuw+65ASrDiMJM7JQMog2G1t/F4jjbIHo9FuAi72tl1Wqmo2hIEUcttRuj4zAyXOa8MG5h
AJ5w4KkX1D1zHaZgMICeWti/mOFVpG7L8qbwOYQdjDbRuRnKS7uy6o1gCjLEu/zBWM0b7Wp6tx4n
KNJNG9PL9lyG0A9g+Hl0PzdJRfcZr6Cx0aPsNGrzakz0fVIpK933dxOmL7PE8MCu6PXmeKtL06pp
s1UV5/eDAtJLf6w2kHHcKFAtGGp9E/X6riiCN9IcKXphbYTBLURStmEmF16qFY+5JoV2ggJ21wyC
K8X597yKnWGa1sNQvsty7s5ts5G7MLEbucjdVM/cPht2vdm9dKPuzKDatzleRXaUWj7B3SB/EE0g
4xTKbSUtMKo8z0r04AmOItqJ2wEDhaQfzudiurxYLFxooE+UgEgFHo8KBHPaCyh9+cXJEG+s/kmR
b1Xz9V8WtLBBX16GFfVzDBtkNIbgJspN55o2iW78C5q3IOrKyjHrDNF7cGhX2Lb4KUoPacHpKl4G
7rM9o28oMPL7RFGzPGkVUJkyFFNmLxzAvdREHi+tYjqDakHfAkVWYKSos5AXVml1YVuiYVpvGye/
D360tvYhH53+4EGG2Xv3aYzyvAJER1mVdOXJBLGAGsiuNT0YmIr52h94VsjPF2FZbfV5mMymPPXK
YRoA/pS2YN7gnSLyt16cosXGUQ8zSZoDWU91WFmZuypBV72c3flOfCF13CJxjJv5deSU6RghGUkh
kB9As4BQjebEaktZmYrMn79Z9TYaJ6/DmK62KjDq+fUOMtramP36NES/L5I+QpvRsmYMJxLC4cjT
fEd3Ww/sATuoph+5YAHOymgKrBFt9KASrQSESso1LlQPXBCVbbritfjSPmmOuglWucN7wTO+4dkV
R/mjaWVAKBq44sbmIR0ejZhzuTE88ez3U56YVL5mpG2MXASYPFN6njSUjNZffyveGmg/1IomFsk1
PXTf42ztd5w1MC9oZJF4ioD0hEx9nR+nDhOXmlYLRFcxOqWgWtgSWVVx66dO5EOXJEa7/u/7duhq
LWxSi8qzSK70WIcKaNa4KYCFUMep52+Revp681iOfmaIup6EUFDzrsPiQDllfZAThqtg3b2p14OL
OVyPxx/A8PMze9RVFYWQiytKPz0J2apDXzcyt0PlpY3JOcEsz1tuIHVLFSXm+GeQV5ym9m4Yejuq
b8eey07IyrUx/w2fkCRFv5gFjMqp6DpEQVQSSbM8W8/rakv84Q+UBMnOUPGWUJ79tkUuskVUTxQt
UdNKTcFt3Tz1B4gqaSuCfQt/Suse/1HbRD4idcbr+JH3qGCdMZSRNNUEhSVGwqlLchJbI+tVyIUn
efiitcaml3mOwfxgCxNUKMrTWECuRyRcoA9lipsR/5p5Y4w8I9RRLivd761US0+piQ6WqO4TsXgp
JIsTkhi1NxzfxWKo4ws53dmKDCwm3ArXMrAvBCryi+3mD3o6zDOFAVBNJ4NkGP4+94yiFXorI/ow
5mMN6PNLdkUA3rHb7mtMLL41nUPQGxAne+YED+JyFy65MEwd5rHTdIy4wy2GXd6jXlKB5Vc74myv
/6QHwfx4C2vUkR7MTjSqHpvaK5nr63bagrUx/5e48dsIxILP99LPZ9wBIZaUBqcKCEiQb4bDw9f7
xloI4IiQdMSsKRjPqO9lJVKMC6XF9xr8uyBqHcEYX6s49L42Q34N/XWWZqivM6fjlCcJzAx4ZbWV
5HSB6Jj1bTZAj07k3ZIsJ1xao75O14ZjmEqwpq5zSJ5h2i/a4elXHOUtRF+c6d6HVsmTuuFBeFhh
0cL0pCErQLFi3JP6YFDuUaupTk+GDBWWeTxafbT2ocrUhZlt+O1K7s3N1xvLXuqnSep0Y8LVN4wQ
JrUiXzex76n+N1Er16nPG79jf8JPS5SnGIkUidlQpWAGeDOEayP+lpkDOjvpJjefv14UK8Qv95Hy
FqOOhEiJGuxjO9hltUlabseSdVsuTVAukstTMPpTmaJf5AAOi7tL3oKuGp1nlw8tYx+y31tHT4/n
nVUMg4mt86ejqO7q5k71V19v2SVvrW6JiwXR0+IoT3WRFMOGfOtjpi5dEX6i/BrYD0dVvfhpepFX
9S7c/QOxyLlhKhfoh6irshwfa9glVzk4kCF7awEup61NWzAdmYu7ZezmsmRC0/6NfiF0U4UKQ17d
6v21gfJ4rHMedxwbNNcfJGsIXC0tweF+V8n7NIFIJW8gmeGCy3Uo5OeLJGpGDCniCKUf82iuE2A4
zUP9RDSwAi6PJuNAnZmivtFcoi0kaCgsWHqDtw/Yfyefc1nxTFBp2ZyPUyR3RXlSu7vSv0mMv++U
nz+DqTUYYTSG6miSZzCYovaN029K8EvOjgre8sg1tjyGKlbmdPbwppaU+Iofqh1KP0TcpHy1Wtvf
Eo5aYZ28xSDi8jhHmBFhz+yRLV44RJ2EhVxVfnWa33pXdtCZeGiBpfBd1VYwIovpMahRoSzIbc+y
vH1ZYSA/XxgWGyWbGhDs4cGfXQ2zLf9Ae+0ejLziFqnNVXcjmJ4w2NzOHvlkVFZwtmDq8hqD1BTb
3pi/ybe/AIyCk29Ig4D0TXn1BcZNqYNwDLgHEElpGDI5X2QMCIwgDxYyQmhP1vW1Gudu1Wh2i0rv
1x+SdRSWlqhlTe2YNHOohydFaG29sWyVSylJXO9i5zBODRk20PWIF3JeRTr4omAkeOxVGXwFKfa9
4MzrEHQGO7CfYqr56zWxHudgs/ltkQb35ZEsZMYcIlEUDskV0Q3InBjvvMotoCZ8laJBEPJGdJh+
ubBJRchUHjIrKZvwZESY1ZzXeWI5JWB3nKWRu57aTAPc0Ar0CVQIpNHoBCmqhKJXm/oUdXdyeWcY
mdsOPxRIZqf5QZweS/GxgcZuM4rrtkchQgD5XjE6CgAg3VEVynVlorNV8+4HxunAn4VCsKVKeNPT
BcZE0OuoDTQSfvzb8j1PnOgIHLrbHcZvKMHwHr2M6APWS01WgM/QcAdQ0a7yR3U2yrI+QWVyHkNb
j3pbm3q71t6k4J6z5ay1LY1Roc6MdIDAY6tChl5vpwTsGAY2WLGHVXaT3oL3deYpwrI+MlIkDWyb
eA5fHH8foslRMVc1LJKiWbtR1jp4TXhPAOYuLszQZ98Quya28vo0aCrIMCQ39N8gD/ZTTZoHIQy5
VR/mRqK3S2qBaBtc8C6JQxuqVVAB6tJuIfbyPOUOkalSMPAEMr7+r1mkdWhALOyRv2dxVZTY31wz
C3iJmEGPKLct4efXvsH+UJ8rovzQMANLzMqgxooCDFS2m2FFPhTP3RlB+mwhlAcWKqE77swSxb/e
DjBO2Wicni0rfzgzQd04chuHIxBRaB1dB5tuHR1VNHOarWhHIAvtnK+3jbceyvH6JpzmNIIjhOU2
0jdBz/ksrNLz2WqI5y++fDKCPk2FRO435RqYGw9EdI/GXbnvASBAS+B7euRqH7J82xBRZjR1DH9f
8HwNUp0Xaghf029noDRiN3sM1vGVuUJycMUrKzK/1sIa/UjTgjaaQxHxr7GyVWkCai2m2wIAKhV6
H+n/kXZlu5HrRvSLBGhfXrV2t3ePxx77RWh7xtr3XV+fQ98kltlM814HCJIAA7iaVLFYrDp1jvkc
FqItLbez1bjj+hKj+H7+AzIuO0Al/rta+gHXtBW6PI1aH5Xpoh+vTeX3qPDCLstJtjao0zun69Qp
WtPgSmkvxUf0DiIbJDrH5W11SMVWDR3l4f9bFnWcm3VVhr7BRxzK9xm46z7GEL/S2OetMMBLuCk3
u0dWvvHOKa3m1Azx9ZrYgfrP+gtlR1t6zQLNU5t9c4mRGGfic8KzXRQjOKpOlAlpaE0s9+o4lFid
eUVkxksIPKoPszNcVn4e8AZcGeUlAqb5rzGqLKJFSgSYC+4WsfwzxDfhihxWCeTipeNSpzFPuyGR
TgIwQ4TB8+t+dnWSWVb6kXxY9lV2D8VRtwjyC+WQ7+qfO140ZvBJ4Ptt7FHhS1nXUk+GokGsJN2L
6FBM9keZ2iuDkpdXspJZWFOhsquBNfdkwqLQE1HPMvSL1xvtjUwemLfm5ezUj9Aq8NOfvLGR/2EP
9XATDQvQUFLVpngB2Xc5hCSVi1AQJ03ccG9eJg/YTIzX8ubpmcccQqf/Nkfn6vkUGVmfIVSj+jkV
gq0mGu+8MR1/Y4JKzcVUU0G+LtTH3gXEFsOD/eqaLnkb90EO9oo953zz7JF/35xva2oMs1Cwgy3s
EfY2zBCitAt78i7/yR3m45mjolaqGuoY93CQyUlJNwF5yEVvW2DnhcDWtPvnaiDIqXDKDKTfkNA4
IYOXuzWVhQlP/xKj5AVoMTo/2xN0dO3wq0Hsq07B6ISqqJjIoukWskUxa9ANNmjf9R9RK/LU59qz
gtzL//AuVta9ZuIGNyQyIIKR5a9fTs+GTlnmvj3OReg0wnuxLo4aP5/3D1bavTVCuUchJFKkqjUO
dLX8kqrsCtPRO0mYSluV+19FNXFaDKwTtrVH+UdcGFqdiFhUpdyV0DBNMDd1fkWsmAGhPnTuwCGG
Vz7d6jdnUI505FWqBsKbjrt6fMUclhvdGo+ZW//h8eMy7cmWCZphQDZRDaK+0xBFOVj6pRrU9tl9
80jQmmD08sTBEV11x9f2YfiFqeHahC4gQuKJGBlanyrqeciO07X2kOm52ahejVn/jSwczMlE5Bax
l8hsfPW/CWQmY9/B2RF7V9T6yduvTz+kKkpv2iW8OhPrdEEjEs9ovGFU/fQhHcezUIkwWGLWMrG7
R5TfMbmehAfRJ1K+3ynNfDFI5T4N1FRNk6xwuRsAHCNcbOLz2+IvboOcjmuObBhVLvlijkoNrLWv
a/CXN4Cnh3cqGq3yPnoAMYzHxwSRW//UFGYgMeAM0Xo6dhgiuvCLYeBRU7zU2u3c3jQJgJG8UjzL
FTFzA9JFE9OzJ4/oXggB7svF+qgveDsXPZgsIbAIuhQe3JNniApTvdRVYdwjzINzzpGl2lZkwxMt
2eHEDkZ4MrcLosLTpLTCqmWwg4TbeJOd/raMbe3eOur2gpfubeFPTzw8ISsFh1Egk0ycaBQlqSRH
XEGIbnz4hbtMLl4XQJkjJbhvkfDjP07pLU8gW3w4v1b2Uv9rlX62DSL6AqKEpfZia4/AF6w8tTqm
BUs2NBUsmeZJjj+qcyVJFWme1LHo1IIs7Ix0Gf3z62Bv38YMld3riwn+bFOGr2OYxWkfyIO3fRVa
B7WJ2WkegJpw48ppJ95FQ5zu5JBtDNPfrWqLGvIKJEDOkFCR7PWi341OtW/88oqXmrKiI6g1FLC7
IAHHqabC8bjgwYS6C6wdPl5MYPVIX0E55vdB6UCj/vyuMr7dF2vUgVusfslDcuCMfvYlsfNKyztv
gfVS+mKCOmtAhpqVWqDxhVTKIaNJInTA0HXVAceTjiKYLmyehDr5ItQXA24X4+EiyeBOcAbAcRh6
qqTkqib32XihBEQRjwf8+zg7p3ZwcepI3YC+pJaWq0vc1GtZfxQXQWfh93a2/9BL4aRTjLiIBX0a
Ip9xk933rdKtooIGVNvtteYpGwPpO7WPLzbIb9jYKIGdHOoILd3OU1tw2Jh/QAE92/qe8JqNpttg
Jvw7rCCgVNqsjHrX4j1flDlZmWaDt9R8x2D9lXlbe7MJatZlT3RJeZLx7CO2sUlV6vK27MNExGeb
36pHUkMtgukWNHFkrB4yqBy+I0ZVAhMcEAwicwXSidZNLo1LZQJKccyN7FKIk0tQX7pSJr61GJYb
q+FGiFJeL5iRgsCmqWuqRKDydNlFzyatVRassHkXnWSX++XT+tf6wJXzHd/c2KLicjIPilwOSA5q
tXAHBWhHK/4zTet3ihKEPgYoDglkrKhOfHXQWCjFOF8/2s3Vo+oUu9Qdd8tvTLbb6IfGNq+cxEiu
vtijXDOKmqQQlxGBKx8OtfgbhL6m3cajF0Xd+/kgyQzDm6VRHhmOKpSH66k+ZkYazEb0MEz5z/Mm
mCEEw74yGaRBFkfFqrItlK6x9OqoG4WzVJcRCgRj/3LeCAtlgz37tEIFKqQIUTpqeGcaP4YW7Ii1
v9qCo/5WH/ILAwJk72TOBXSklnveMG91lG9AxCA1MxWHTM92w/hsifuq/XHeBPsbmaCrF4nyL30x
C3UTj+KqVkexvhWSm4I3L8Fewuffp67irl+mYhin6riaAarcohrbUfpwfg2sRyy+z6cRygtSEMaU
cr1WwO3YauyQx5DgqQ/9QbfNN0JpykPk81ZFOcQsgloOCIbqmKrvZhhDtnWv8bHd5GefXMRgvECZ
UEGLmq4ftmXWg/8J1dHe/WC/noIPBuPaHgFnXH8mvvD7/EYyncHScCOLGJo4ZTCHEKNeKFJ5NFLI
R/6Ukrvzf599R20MUFHVKKchm4yxQtI5eaSeN18Q+UhSfw2veeU13mqoDHcoCyUe4qo61lpn90Jj
x7XPWQ/zRvpcD82/bJbRDBEqmMge2311mF/7woYMIXnxLxd16nHMMXJ2oO5QzkBdA2xctLyW2lSR
HCPtRHFI8hVIta6GLT9oAVjCnQ60g9xHAtsDPw1Sl0WtqUKZ9LH8Mjlwb4KYzIEthPotWs2g/wP2
mVvyZW/pp0nq0hAUuRP1TigB2HEJw7zgCUdkMcRFElfnoC2Y53izoZQ/hmUhLZA/rI+SeGuKkaO1
qd3PPJJnRpnyy2ejHLEC0mNI4zQ7htONLEUPWXONMc2rsZd/jnHMefuwXgmSaOHBaokKaI4pY7Oe
1Kq1Jg0I6Yjm7AjEA8Dw/FcCyzUATyGiMZpogb7wa94ixq2hL1NCHkCj2+4zL3nJO0f4OXrDHkon
hsc7zswnlyQrYAKH6wP3QDxnk8pX0RKDAAgv1sbD0KxjgTcghjJ4AzEXyTEvhD2P05MZrghDPpme
R/ilMaeSEjWDAYYjhKvmEeHKlwxbulsdjM6DPp6bwbP8ZGOOhp8KU1Qv4VqKLzmEyMmjXNvhoQfK
i/4ifh38yc2eywOfnJ9nltrXWZi1RiDDmsAtiBerLIS/wrkUDy3UJf0kAyBKNb+DlgPP2X+3lpae
VocuBA2NgLzAAi2kdgsJOs5BYGYFEiFIhIY82pn0kENsTFoftkhtPk6Cm90Zhl1eQFPFNcl9E9kK
76Cz+pko2xNZO4xZ45lObaUxhWs1ycgLEsMNgyEYdyCqyu30WjiI3LkD9gI31qjcShxxncpTRdwz
w7xmsZOgXPlbhTR5vhPtWHO5/VrWBbRdH5VoqUPTtXVWkiO4OCvYnaNDBHyLEZQY7uEFZ/aB36yP
yrJyA+Pz4Acg2YL2trqF10Ab3BZvc1A7Nz4e0aBj2nGuWGZY29ikwlo/mzommXAYxALq5API6aIr
INSG3DFwzZIsP6tcjk3mrqJlgEYguB6gnfk1sIHeQBBLkoO3cBoiiB668n49SHi4hw6visS68sAk
8R9jdOVUlCpFbWaxOnbqZBfFs7EcStXinD1W6rU1Qp+DMkwMsYVnmtZ10wy2NfCmpD5SKzo53pqg
nL8Lwy6M5BbJMYJlcp/WdrU6QIrmOOiWA/Zv2W2vm2exxf+Qechpx2txMp+F259AnYZYjeWor7HK
1jXeCHFw45D+GeGcVe0RwwNHKDa7gFBzodtML918ROpk6OK4ROICy4AWTu/tXttVTv0EP832ZNCu
/RZO1MJtj7F31QSxC117Ka0ZGjYpyuFFcdDSBVSJkz0rhyaf7ExcHc6JYK/v0xqVl5kjBtGrMpVf
epyIzq5vsshR9yqywMqXn5aej8Jnn8FPi9QZjNHbwlR/UkENeHGIkFrjjBdV6Wh3qi/uRl7ZhyTO
p96LPAaEuhDDo6s+3dTIkyDCXI6uK2jlZLAwt+Cw64EzO7+XzNsdRXcicg2U78clssma2rXspbRL
5JdQ0rwlzp2wuulWGaiGQ5o/nrfFjC0bW5RbrlEn6FaOzxYmUWKjvRYAwg3F1bLk0HMw44tBZoFV
tBRO0AXCUhSKMWFRueAaxW+h4oUXlgEAoqGKKYHiEYP3X0PyKISKZNVldkzS1FakXddzXh4sB5DR
eEef3wTem4Z5Q/Il0SoTdxvobCK9soUF4qLW5PRp/41YLIOICZm6iN4BXc5f21Ib0kXNjsA5OthP
zCZwXIy5WapCdMhNGcqeVLRH2OgEKwJVRVnXdpSIdpjd/XPHIrR+RFhdh1I9dTr7VTPmYTUxxbEq
bpyuvjTltlkXnIUwM46NHfpyRCk0K1ahqYBHmyCo1t80zvyk3EcjGpmEQHy6wOrOL42ZxUHHQSUK
uiJqLuQAbw5oVse1toKfk1CThYsNVaXX5E9dADQsOUVtFy6KwGbHs8r8ZhurVIQdennO5WTKj7Nk
xw8ypKoir+0BrgL+H8R6bubmAe/CZIWH7UqprxjlcdPKEGcFhWtnK7PXKhdC+srZTs7CaNVUOUXQ
HaC+fFQNh1D8ulAQcAVPaYnkiRCol4kbXnPRETyr1BEohGY0o2TGOKQTP5B3N6hTMHGv2WTkvnDz
P7kzPnNWyrokCbIFTEUyIghdHswVTehCETHK+JHearv1osAoUHW5eiTr4KsQsVrV6BdL6GuhJ4ip
Ayo11rseI+NFHx/rX+pV1aDruVzjxQE5Vfu5iIIFYnx/Q4OZQcCG/juQSYANyaZM1xnauu0rdNNQ
A7/r9xnEWydf9cvD3yAyZ4bkjSXy75uDODWhFcaE8yl6zICfEGRbIpRCT8GtVTurMx9zbxD543BM
18FoGpnnwn/oskYhgLO0qjDYasX27JsEBuv1F8p9brfvpHITudbDec9hnUO0j7GdqCqLIo0xA3ZJ
XLMepZshDj3ZSA56Eu8sYdqfN8OMbKhAoTEDZzFVhbpEJwiw9I2Gd015Sdhfmyu58vVLgnBsnfqn
Mgc8EBZrK4EZUgi9OJgo6FCKGzBOzATkVlq7D/XbVOahykiEotM2RbEM9Ek0UQFL6FcXwVU+GnPy
AYKCXI4H7vlr85BdpK7gvOl2+0hIDmXQ5okXvK48c2nI4FBTAHbzBF5mjf1ijBmQ2eY8+Z0875Sp
+cH5XiRInawOGDawb2oAvdB+IaMlEPegvXrRiEzVvfYEZhwwA0s/kWS5HFvM9WxsUYdtRKsYbTuA
ldXA7C8/YIeB9pL1no7acn+dgixa+efT3ZayMUldtBHmQMXS6tPj1BagtRqMLDCjRXXLpebCKllZ
N8H0AgALfC+AbF8dxagr01pGJTsKvTMcdM0GxEy8Wi8EL7+wXnC0C3cBQTbq9nw2FnJ1n37GT9tk
6zdxLIu1uq8UvPD1qrfH5X1ROvd2kGd70fBA5LECsz/kpzXqSGjFXBgYoZFfGnBvK8kTkuXzrsKM
VputpDxFkMowCjXkr1l1q0y+2B1ywz9vglm3234uyjX0Mk7VrjczXN8g+SPomuyqSe38kdRg5O/k
QWjqSZZliNopZ1Neik0j52V8tMyd3N9E60Wm87ASMtMJPm2Qf984gVoXeQ7cBnIt/6PT5icNZKwJ
ch6q7hdciCMzc96uiXL4KMJLKhaqnPQqW5fsYP+03kNWhXSKWmd6yh2e4DLb8z6XSPn5qovJknQd
zlijXxRoVoJZIftOnrxdF+XeEpDaqZiV+TGJnc5bW1e57K6s+8RRkNkt2E5yQX8vUn2ujHJ5scvq
YZ57vD6zpyQxbHEIQDHDWxrLRfAuxHWpQ9nnhMqwM+Ki18OcuIjkG37mhc/qb5JdFb7wvPJGSJnZ
AIalABrC1QyUNHXGhlSLilRDSOw8zBZfNg6pk4EH+QFzng6YHFzOmWa5x9Ye9cLp1FgMNQH2foGC
yoOMsxsd5H2xJ7Lxwl73fnPssW5PDDpggQTkeDJqPKrLILUAfYECNbsmoqDpU7Yna/sbYGxymugQ
D8FoZCGEEO0EdDvK8ioI4YDUX7ILtJ5rCDjr7pI7GtKPClw2XJYKjkX6ZSyGozwIC1yydbU3zc99
4d4CFzIKjh9jun8M3nYyvfNziR8hexPARlkpMc4Eg5ODXvdl5mXQp74bXNXPD0rqctXuWNfMZks/
eoEbe6Ksx7M+wF7nhRg8Ld3EE0J4KOZ/0N2IX+af3xJExGDYZpFU1Cy7cuiNKQJwBephRBdXuVod
omNEBoC+QYIOazKeUKDDkDEGR53AqWi63JqzHHm/Y7zpYNOfn9R9udjiL8khSuPTBQ/+w0qYtyap
Q5iN1tiF+Zh9yKMNQRZ0vgH6Ut78PTu4bJZGfsfm6wnqsihFRLzlQOQzcjyl1BvL6b14J+9K2Zdr
j3eLM8v/m7XRlYbQSGNDbZsMV150nxV250h4gmegitEtG504l4x8Q9DoW9V/VUb7FKoaYOj82IzN
YiXINwujgYc/5hihuwPK6gxC6qodfUhxg0aB965i3u5biyTWbizO/SLMVZ2ABuRqxJiEi/kPB8iF
IbUXv9ZtUnDIr3j3+//4qJ/rpO7eMI0SpTcLEgJAeeJku1z2LK+3c6jY2tPN8lRPzvkgzkqdt+uk
L95Q7SqzQYljqt/0DFIaAuCExQLufsxDLfj/E+9FyQxzm29JnclsXpRKM7BGPBE+cOTaK/r9dnMJ
ltefHQfUyt1R6jjKkjyrYJ/KodiEFk5nE3lewQFWQ0JXHNe+y4PzMKOqAp5iYHZRt6VrVGWSA687
gJ+s6KFQHwa99bRE33jXYZwXDQ6NzJ/QKI0qHU257qTmKIe3puYm0JcUqpWXLbHSiY0VGpyhFPpo
DGjPHGtIV6KaEbradaXvwJR0XFwiRGLccpWjWTYxKofsDIgeNN8o54CiTawVsdYcFfkeLVu7XQb3
vMMzIS5bE5RHlKEm5cagNsfoSDDVKyjxent+/+tlyrtkyfGh05atMSpKg0oiljqLDGBbua0unZNM
h6WGzonx8J1lmQrqTmiuodRFhY54XIzBVPC1JkdEDbizcZt7hkeACsvFt5IjCPKKGppC6BXRHthM
cRW3GTZxcjq88z2k0i6ixfL217UauSJvwoX53UwirgHdWCCwaJNLGyahUcJk7zb5x6iyui8uJWf2
iLYSF/jB8kSQW6E2pAKpfvJWKIUxasskbY/KDxCEu1WByuj8FProjCyy3YPvT49s3g37IYNA+8vG
Ks2B3i0Ax5ZKAuoDcd9lua00pqOn1318P6cSZHmv5fQtm/JLs3vUumjfhI+9+VZoqZcjqSmXn1F6
U+ix3YaABzwqphetuDysGIlyG5TxGrTr9aQeq0pwqgYF3qJ02+VukZ5H4Z7jj6z0GbBakA5gmAtv
RuokZ3o/j2mH8l37Vu9VL74xNQcyg0AGEeg4Rud5zx9W4EV5V1UJCBAAdSqznJqmbcYVB0CKVTsX
40Cp71f07P/pusC+IeHNg1orWswn2gWyukQLJgiAHdsv7yR8FE5+od4QiFzmDk9cSoUTP6TskX/f
JCJaksp5Q6YlUCyfnBquh1AsXCur3bnze3wh74aLnJMUkG/zxQuRZIGExQABPt52Jk0UVuaqNI56
Hh/l6s1qImec3pvwJUkhayBHHFunmRaMYdBA+9AXOH0l95mQgPkf+QAkmuu97gxZAJyO7ipI2d8r
d9mhdBOGXHc5zQwou9Q9EKpGrqRmBPJriKdZeN+pz2Aeg2QRyOUXbCkvuWNt6nad1FWQK00ZRUkN
3BoEuJ1izK9DKzn0SxoUwhysIPP6hqtud5aW9GgjxRKWECvEEYfcKbBdhLFUlZDCTm4FonneETyN
0V/3lO6Ll8ra9lm2ZOh/kGml7E9vgStjcnEH7WY8Gp44h1FmOKoGSjvCdQhgCX3mqzxNwqRYSS4J
IWWUl3fC9eg0l0LQ3Ah73vJOIgxZHWIacMY6Wv90ahfFaYdZxRzZ+fwyVJ4iPpjajrOik5oKbOjQ
nkZyp5sgwaHaquUUD0LZCXiUg9wWVY7Kga/kDqGsEFzeI5K4OH3OIaSA/VMVdHjoUZg8jOakStXy
WKpvafdQl2hGAMKJgnBnBCCXCziLYx0BnSxNRIJMLvGvscxUhHpORRSdlRvwYEpgOPlL4o7UxZTa
UaBEe/mX6L3Aq3efNFXJvm5MU++cIW3RiGw+6t2jO2JcJguSPZrj3LYVc40Aa2u49ZA40Gj0rovl
LGsMKFgZnW0gJ1Klp3b+OVl3MZQuz28oyyEBRCdkf+g6nt6xUz8JsRWWR2U1C7+tJ1TEdG10DUHM
eQ8pni0qXGLorK2yJoqPM0Lj29Vf0gv5UwpfAZYn+IEUxJELzgJZQRpgJ0CZ0QMkHJFktze339yu
SztLU4kOFt79HdRVkz/Ls5z5BAE/YsppTjhOepKxA8WMJxVGt5HZQmOCSiMggSCBJBM1Dh1lhWQN
NCSbS1baEA89//EYF/sXQ9TFDkqQbpYEFIrU1g+nh/mfg4mplVCnLW+MZNAnVIjGwYYcXrSb9xg/
ehUcoCYlBMxj5YNeU74/vyyGn3xZFnXQVrmNmtmAT2raPHpLWY073QhD8NMoAidYnpTasEAJpCpA
eaHXfvJYTMdK02pw33wwKILbCr3bbv+dUhtlh3J9Ya4XvQGsEI+dv2a4PsqkIEY9hHb3A88AnnYx
wzUUxH/gdvD6UE7a0nHSdJaircWxEX5I0vPCq4owvtGXv099IzmRxliOp+IoVNN+0PLreK4bO51E
/7wvsPIB/HxFxwaCbfVEqwWNEVQwGyyE7JzqdHZ0IJQLpL5cBg0vRDG3bWONZAubYJH3opZE0Vzg
ySblDsGVVI7gDIOdBEgK9sPN3+CkYYQLtHYItARj4UAJUQGqK0UhCquGrBAPYcHWj5CTB5fib6gj
At0GPbjwNfa01ObVmVl5M2kqIUtHoDrlec4GSS7SaSiOKehQMTYW7vegQFPuJsEfiQQwgmM5cz4o
c4c3NmnH6euxAntHcZSiIKsF2zR5Su4fbRUqJ4F+MukqSaoEjhrqI1bNpGRrAWkpktKN++RQ74o9
oRPiFerYzrmxREX6utOFtE/bAv2P/nJ+yDwhdeoLkoGMQVG7Oicwsu4yrAwYJMDYUbejG0q6JYyC
0S0FgT3ijgZuvgBqPn0kkqhQY/hGP9AQvxikcsllyqol7LGVakCwO6k/gkzeHkH/p/vqLnG1W15C
zvSPzRKpjzfkELNMFZz3VpHtSfoRJxwSBvZHA/8C8m8dU6Eq5YFKq5TDSM5451lvRHbRvNSCiUi7
BoLLG8BjLmdjjDrcVoPnU7KM2MAFgPXh2WwfzgdIZvTYGKBuFujqaWo35Rj9bImsquyoYFI3YpTd
eUMwbO/bmKKenyXEkZpy7PFp0LtR3Caw7ofnEXdYBLBC9INLt8O8Yz7taSQh3wTjajR1AYKIsDei
ebFAdWxU/cTgZGsSZwc1ysdL4H4UqHR/3DDvsiOhjZmW9rjrXIRfxcl3wFXdgu/EO//heNupUZ4+
SVov5GNN7hoFrIIH1Yu85Gd50RegF2wPic+jH/kfno/BeFyjqEfSjzWhj6d0NhWAuQ7GDXldg9Hl
UOwJ2PYbgqMkdJAp/H8bo5bXJdMIfjBkCBlUJpPmOhssexxdziayzhfQdeD8QwJ3yu6PHKSWjEEk
sd66kR0B6X11FYKgNL7XybSbX3BSBJa3AFGI8QkTCckJIeSaT+IiE6i0tWh4rqwCBNYT1EHk0F/M
5J+npxjdJbSyqKAhWpETsjkBUaeFiwrSKRRDyBw5YWInvVlupZrxtIUdE6rT4NAHAyB1j6VTVBRC
i0s53Se77qqHsoTuoxP7DUgEvEKBDCj0tS2M7tEjHE2GatJiwiuq1hduVEeyIWPuCLlXPg6YFSi5
tELM7/VpkC6Hi8IgzUKG71UohSOIRZBlSHGkfdr0PscXiUfTeQeqEmDZQXvhlGsqTbVc7AAXOFoD
wDPjQ+7GbuaE/pjbxiP2klP2ZIXHrTmy8o1zQHg0TQwLMxBit14Ner6PivJWCA2Ow5/i/D4+2eey
qCtsNaCAk1RQ815AxougEbp9BNUkO95BOyuQv3M9b5dFXWhmFkWyEqP7afwQTOgzoiDnCY9J606X
ys864PWh2P7xuTrqUpOt2exXCauLcpCQRc/Jis5X9yOPeCNFTEMAtUrItPGioQuNmA9IRHlAuM+U
ZzM1bDO+1YVXzAjaHDdk+sXGEAmZG7+AfIIIRZWsOCYoO6A9nkQIiqOFlwyBWUxu3jpWY9c/ebVN
3gKpYFXIbQ0+eOSKOegFdSAdxnWwo/65TWpO1GcG/c0KKc+3jBpPphQ5Ylf8aMaHmksqQK78k5O8
MUC5fCrFdd3niIflJeYnvAiqG6/xUfczf3hSeAPwp1O55IDpkBu3ULUFLRj1wVorb8olJDliYB5w
nQT4YshBXLN0lPsR3UkN3UlrX8R26QH19zcGuJnxf/MLqE/XlqTCa0oFUI3DowIJQB0zaaMtQRlD
4qmLMPOe7XKpr1eKZpIPMfLv0U/uaz/xSsmZnqMHwhedghDQWe7Pnwj2gfjcX+prqtkKtVwDB8KQ
ygegGz1Jne6iWvpx3gzbKz/NUIFrTlH4kye8461wdgURhNH563kLzAc7OBLQPAQbMKiAqWAlNUMT
Tx1CvnynvSm+spsvzN+dqxzGa9EWL/jytcw1YXBJBgGlitopZRD6sYm0ECXoObpIyp8JitGcJTGP
2qcFGhDWCGmeag0s4EkLVQC/uMKTdkA5mGCEC84GMkPUxhiV6kthkkVDhRCF/3qIlDFow/WtTZZn
sAksvJWx9w6FHULlfUpSN0WJWiUydBPHX/qBZDqEpBSDgngwxTtCUdo8nd9Lpp+jXwB4m6icMlEt
Ut0OUwU4uaQ8zuJrGGa2pHOGiE8H2kiwAmmmgbyUwKCpVHEQF6sxzRivpQ88JApWhVP+yK4Sxwbj
UAQ8VOSUwXcq0V/MUjFySa1u6CLiiEgbZ8gC5P68M5ziUjs0fu1Y3MYWezM/10mFRCUaxUKYoNts
jMm8E8Vh8cFCMe+hOpf7578byyuRdpNxc4wCmxb1zlUbjHfO0YoxgA78AKLf9c9TdcNl5OOZoZxf
CxvI7HTQG57j8W5IQjdUoQZYi34lxpxJCtbmYbZZ1UEvB6UluvufRuGc6gIy4TmT58Co5trTU23x
pUzLg/ObxzplW1Py12ynEeNFqWWYUtVD2r9GCQdsSCIcnQpgFI9MGSrwBvrBIs4LWrmGBC1XoI1J
Lhqh59dzS4nkcjgxgwYGYjoqUye8O4TZQKp7PFPktH/Gg8UJTeGgC0mQNfnvUQqvhbrdn985lj+o
G5PUfZWJUoErS8Zlku1SEQWjcHY64XnSEve8Iea1tbVE3SJrnulxK0akwqLetXtC16w/28mlebN6
OYjl19v/zyANW5i0cUysGEvr3eSaRIsmiFRbknfW1eyZvrAXhP36m2OURL4zn5Duu89LH6plkpC6
Ylo4xoise96FvvpLwdivDa0P7my4RDKXcyYp518+xDBaPF46LwfsJBCeMFusQrk5v06e8UpDGQvJ
I1qdqZPxgGbMg/fpPip1EYypBnZ74j7VghRuMnbgAuM9PcnvP7c+8hs2T5koDRchEyTrZfbBXUBq
tRkk2wDqJBVH/hAgb0lUzBeTVTDLWAFiO9spWmEDrsRJCtgWMEUA7QhN0WhlzcVs6jppcUXH2WVU
PFpzzjHAjLxkTOHfBsih3+xY3tcYydMweiUt5YMo1s5cxc5i6Jxcl32kwSCrmgCMnpJ2rX2ar6MQ
iSA51MwgVR0dQP7QjZ8SGWVaNOfIND1vGIO5exj+M1WU7k85n0YFEzW4UXCslUs1ew2l1/NHmPP3
6fbKtIDHZxLAmBHrf/Rmb0r3/9/fp25g2RK7cezIXbJeKO0Pa/4GmoPgJf+zQR8F4M3X77WwU/QQ
A8J1Ft+omeGI0+w3MxcKwwx1GzvU2a8zoUzFBB8iepQP5B0C6O6tfLN8zMFZLrfzwHokACdM0DeA
cSCl/urVaqcO9dpj48pLya+R+Yn7FaTgsp1x2S2ZRXINGGgkZAYAYXQYT+Oh78wMaTvKu8muCdqn
cnEVNIgQSF0TSo6tc94rJNbdj6waQkmA5p4OwU19OIlQbQLef9mvxf0wG84o/7SEq0ktHHlInLZL
AxnqMmobexM4RU1r3S3tlVIPYEoHXV63OJlqcRIrViTZ/ioqkgxzuzRtiF+VD4HZvXTK+7Byzhuz
tLi1Qe63jb/GswgIS6JYL4MzuhD/daSdeqsF6U7ccQeAZPwt+i4BkxPI1yGPcjr+l6XiqIv9urzo
V5OnO6buFAFq9j6mlXtoKPOqs+y1fdqjg4kEMV5pTWEvlm0Fg6IoIuFrSnjZ5l6Y8sGozO8F7QEy
GQdtlhOcU5yBc1eDPTVIb1foLF1g3MjNDUwbSo7xWLi/u56LNmeeFiAnAVMzdP10rKqrWk2bdNmC
1Lj4/tcFrQTK4aN7wG9HM7/hxhoJ4Bt/qWSjEMr2w9roCr9qvwjKC+CmneVH4vPqmTIrym3XRkWd
1CqkGGKb1ksNtrzVXfd16+nH7g7TzEH/lN6Ybg8xjspvX0zVma/WF0O1+fgQ1qUEgSTctUBNQNed
ujTWSazzcMR3za2bUn4VuUOjTMeBNgYRtDJAjUMdQlET1qXow+VFQzPmWkU8l70c/D+Jg3MJCZxL
0RW5LSdmzNsYpR4fUquGsVEjomvK+4xJD2WJ7dD6o06xKy8XCZIvTpBlfsyNQeoN0pp9kQ0qHtli
kF1nOBuFE/2ESAcGhB6JuJUocsI687t9GqRprsN8GK2wwgrX/mDED5LGe+QwVwRmE0MkZRiQp349
DGGvxEpRIXgSMRqiay7tqsB0VbvaV674xAO7MN1ExfCkjtIjhmFpP8z62FrmBclXdCubj6b6aPbv
5z8SzwQ5/pvjbShCU5oJTKg15Mf0a70H/7glfcsVNiuhNi4euyQfF2zcf2geBGDaw93qqBBPtlyD
VzJjRq2NPSpqhWbep1WNm1SzB0/BoEC4N65MQAvIyDK3yc92i8/vREWtoZ/DbgYAHfdAtCsOyQG1
uWC9BzMaqvmVaPNpLHgWqUwhmeQBTHPImKwfgOh56y58IDwg74sf2pUP4gwedIJ5tD4LZjRAWg97
DIGXqGSt/Q8ZZZLs7rwfsu9uTHyDyhAY+pMmvzAqhiDMOLu9u/pEFibcZ455M+zjA6+yyfR5jUDV
0KTWT1r8YltHALqDBC02h0DPxt0Uj8Ei8yY5ZOaebexQH6mMlyZuqxYpezh4VviQrTsMSCoKRCYf
sqyzTXSp83F261b3U0zuguTC0aD1EyVBKP1O592EcYJJqhwrae2mF3xdBnWZEaJsxFPwYNaYjc1v
pW6kRIB2r05Sz8kJNVu5bAItdSoMfznDB//PXeJ2r5hoGB3Od2d6MnTZDCgHY2KPfmcki6QLoHJd
kSPW+2xX3BH0p6y4f8nE14GscpJssusnSenGIPVV1LDIhF4W1pfE/BEpL3WVObpL5LPPL4xs2Dkz
1IZWhijMOhBUL1L9nCSP6jLamngIxUs5Lr3zpph+BvI5IrgFnCLd5s6lCLPgE9IVzDDfTSKu9jFW
Xv8/G1RA7bU5EqwaNsQ6spfovpZ+nTfAPJSbRVAxVAtL2WzVdX35F2nf1Vwpj3X9i6gih1sRTna2
2/YN5U4IAUIkEX79t+h5Z/o0TZmZ57vuLu8jJG3tsPZarL4X3ptW3STmRvV1y8Ri50U+mqkQuvpe
cxdaXtY3QNzDMq7+SUlgFuP7934sth4celounGZ696R2qR0jpHYdmcPwjx65OT4FiBlY5mVr0uwt
gw9ZN/5fNAISSdTKgUTcGRjc2iJ2W087fltbJlfqlOqY4rQnpB3xjkfAcAbjLRIdPHH2jbJVhlxr
jztX1pahjxtXkyawNnMXQ54RZUj73L5oFyXYJI1Y9UBXpuZY4ioE6lVWjUCtTu/GLb3ToRiq+PZ5
gko6uuOgqNl6SVeb8ddLm3/Plb1c0rqdzHZ813flx+xpaRDv41toQ4CEp99URF079YAEApWNETWA
zRansZBj7ILdRHv3XH6Ma+1YucZxlPwf3N9rM4vsotT6ZAKkQnsXMYZwzkV87JWnz13Emp+7NrHI
J5qUYSBsTred+GLEJcnZFo3WxrdadsYLkANLS5dI/Lhy0E3MvxSNr9dfPl+HNv/Q5duAcipIkSAQ
hz7/wteBE71KOyNXQWCoUz8bAi+yTtWlPelPxbk5NLeGrx01wGDzo3K3KR0wX53PrC/c4CSawQMA
RgVpOQRD75pdepnpE/n9tkLuvOmfmVqcvbiMuVozdXqv8scuO40O8/XhTa16UjOdoD8ZfP5l1/fv
94ddHEJTF6kxq2q+A8Uccjj2uvlZek30uZX1c/jbyuIc8rZGPwGk2O82xv0xHqgZW/Pq+lr+cnVC
ljhsHtvgPjVxEA1MgR1UTAKwuxnPgAa8CkG3LhIv2g0UnKCYCz6Ufq89jglpko0YZuOcLmHaGnVq
lta29u5K0USG2VZRh+6QT3v7Jk7qS1u3kdmmR6NhW+HTKkT8+gssvLLbZ7WqDXBb/Gxj1Hs4sOAh
IeD88PMbAaWEGbi61V9bfePgJmeqMswt/qVkhhfVLo0yQX7flCGqbJXv8f6tS8qwM1nnKxOaVJm4
aUvzNVbaJ8vqXhtVC//B8fr9I5Z7n9djkSi24r4L/mYh+vbcrcBh1QNcWVg8rk5sVhhbwDJf5+QY
HXb/x+wB6t3WqPLqfdTVX5h00Pct61y2U0o+UhhS2LMdZ75Ioon/75Q3qGdjnvY/Vha33qHTyIYU
1TTzYu+qAXIvGghMOfP73Adh8I8MsCZpbSQuq07gyujCCZRUAeYSOLd3VZrHpmj2SpulG/dvteUH
zLv2S0hN/wv5E2eO3tudMyLmGoLuJg9Y5BrEg3ov+KzJ8JzeqptVu9XDcWVzXvhVeNIzJoy4w/GL
LyO0eoY931cY5fpvmr/rD+GVrcVDWKaD2TuqN+IpUjwCV1qiGKqQ8TKoUDon6q0MaUMsH7IoLbHB
XrTfwiKvnlAkn7MMmQ6i5MULpesUyaBj4+wY1b6Ly33v9i986Dcn5FZ96ZWhxSFVmVKmWu+O7zOo
pYKzRqdAO+cRYAvgEpYht0gLuUSddACiOEQaW2dpdph/vcVXP2BxYEEY7hnphJUaj6M/SwYBl++L
n2PwX7ViNr6rvQBYjYyrY2NjZ5sQINvJL0IamYGLKHfuIBozcdNuc6ZiY4lLivI2qTFzOXjuu6aR
JhTgCxj2FffVb+DS3P8XPdIte/O/X10VlmLUYSqxyPpVnK0IWtd7qBuicgFyo3+YqLi/d9BeJA5Z
brt8zLGD+g7KEpB5o5Ek0y+uyf+qiLqWg13bW3gCg+pjVwB5+O49zudFuWnBeV3ctZsbt3E3loTe
XpJ7cpqMOdlrD9o+3fXRDPzeeo1WM6/rBS0iX2j8Ok0n8QHVe/rkRMWRBk7IcogfzMqU/LLVzto0
uPAu1dSVdh+bs3+bJ6nzwFYQwgAW5WN49BaM+d8/Dx3WH4yrI7L0Mqk+VIk+u7MdjQHuxZDxXr8F
/6Gxm/lyu6/qfhMpMP/NTxzLEq6ncS1PMbw1AjEERVtAX1CQ1kjptzHaI15o7OzX6T0/igvUr/cb
650/4Ce2l6NGhTr1PK5+rbc91H00XuLDaIBkafoZz3RfX8QP11f2PCPeFq5otWQKzQAPEo+egdLH
IoryhC1t81/lF+U2R6F0Zm+jkQtOT/A+loH5dQCOYHN6ZtWzXpldOJ066ex6otb0XrSRwy6eGyh0
q/oyX4S/PuuVjYWnadC0U3uqI7i5r8/Jzcz3kt5DxNWAQO2xC2bm1+yRPSfNRlC1tbaFx2lzRTbC
Qf6mAcBXQdJoEqYvs2+fn5r5r3y2uvlXXLntzOoBAitRWyqNt6w/jOqXz//+6oVA9xiod830/kKc
FaOweRl30/uoKkYwcDkRtS+UBMk+94hhGM6+71MWSq4AXfK57XWXc2V84eNGC3zcTlkhb0rJ+JGF
oJJrwf7IPmLiRgxJMdl8dlfdN9o2s5qkPU9J/Pk9NZbFXBoaKoOCus+jpo5vw5RVl4aaeVQbg50E
wp7SnZHpxbs9eMWTVXgJPaRa4/hNqpXfc9fICFdN5+hpKXuQneKkRKhASxN9YHnQZIP7sfGhVh5v
0wExFMAbkJtS3cUZzzp9Eo4FohXBy+ZNUywMYposjTxRQRinTvhtV+iQUhkc/UF3uXZkVqv6Otd5
UJmTu5Vrr7luqFlglnHGowNTsngrRrtIKU/nluUtdJ0iba8UxH0ySQGtcHAbjKT/amz6sJVg/w+j
i/eiao24kDPZwOD14JBupvFkcllDCNGOX5D9I3rzWv4NTL7pT1PRDDI1teMP2sAPG9uxevV/H6Jl
edlATYzLVMzFbOBqs4eBkunLzPk6UN98zRsITPFd8nWToXLV1V3ZXXjxsXVZ19mjDmcgzl2Wv2sW
woG4uFXqItpY46rjubK1cN1NyQ2rskus8UiBhdj3O+0r4n+/C1wKtnfh/9OSxpXN5TG3VLsA0z0w
UQf2NDMfSkQgNZQ9ZsWubXry+c/95VuvzC08ODfGJHZrZKxVyA41gKmeXx1BW4AwIEYSm/r6adP/
rN1kMAqB1hF6MJDVWSxxSmsP/LPgInQv2uvcOlb81Ae/1cygv41RWqtMgePkt7nFEl2qNmqMtiGw
BTNGiUIgIO59TyUgQNQPXTCF7ikfiBv71tYg38olAfpEt3/JtYCaZ3FY9bh1FWna4DQCkI5mfm+C
omYS/sY5XdnEP8wszmnGurZrTXNeoWsB40794ojnqwdOcAwgkwoWoI1Abmthiy1soZVXpwm2MKYX
dTjm+bHInjZWtXpM0PWfaeW1WdDyz2fKgnp0L2aaQ3TS0xuMHPvlLrlMZsRu7Gg8bcamK7fdBGXM
f+wtXmKWV6OAeh1oFb91FoF0RUrA9+OEGBIwSQVWVYpMWFz+2XWwQN5kQAAVWIrlIRHC1UQGAkl+
hn7mLCfh+CgVe7sEdZTx62aSs/pdAX/UoJMN+YElY0I2qIzaGegc6XnA9ePAseFkeqhM/1eVhbXD
CQTgjBQGJuGvrqc0e33gJrgWnSqoAcw9tre4DGfU+iwUGQBj3Z5mXQOngCrqPzb/epyM1BaQ6IC2
z6yXzaF85vl6Ek7h/ChtNTF+vfQLH2qCRgz2gE52/qqaamaWCM8Cmd0cLX6bNQ8Z1EPJEPuAKbdg
iZqB/iZO0VcvMDZuydpFxEC0jjtiOfpfJOWWbWBe3gO/3SAEUflzbz10xsZbvxIfm1c2lhTlMYQk
q0LS8kOU+geVdohq9E6a0CG0xxPLEkC+iw2XtnYXr00u7oTTadkEkDL/kOYPVjKimRs6qasGrqLJ
hYF0cOtWerPSCTamxfvqgQ/ocwe2ujVXJhZeWfSeXailyj9M7VjyB73b1VvcfGs5LSSywBICuRag
bpZkqUZOuewlbMzUb8PZCGpK2lPqjxCLM78mgOOnwWbXZSUEuza6bHhoHWDb2gSjbVS+aCkByRag
DDSyQvEyc4UnfvsOmbWNU7j6OX8vddnc6jpWdtM48o8p/jCLLowHDG+Brvl/3zTwn89ys46OCeFF
bpSWsqZS4BGAdiRh3V2p1aTpt6zMf2XhMWYuOTRtZv3Jv/pWaSnMweSQSIoHje0SWimRY/Q/1Clm
L7bN8n2ajNlZQtsVvOTdFtBt5ewDKm2DzRFj8pjiWDysHZVt5XUOZrgq1dmDlN0665OzOdy98s4g
p0aVHmw5wIr9ynyv0vY2jxl3DIwH1wGTpLnR9vW+PYIwHUBwJdhqDKwl0n+Ym1d9ZU4xG2PUJ0xQ
us9d2Hw0qN61eydDcceM7BPfFIVcu3sQAQB1pGnO9JHLKZiiqJWGFxb/yEbigj6kPmCkwMN0/vSg
AKGGgi/kYX/xRm3ewLVPiykmd6YuhptcZvCu6Y1ja8E9dkd3ZwHbEz/NtCXzyN+4rUe/UleepcT/
bW35mua1FqPnArJRZAiHmWJpODYHWCJbV3ytn/uHpYVXrqbJVhyKPWxCLTJRDWXmQces5hwmNGm0
LZK88SF//aCrQ5MYWqW08tdA6syKPu015nsfxUENisADQ/nmINOqQRu+GgglVfuralCardcbKdhU
5z7LPEQQG4R+Kc8M3dyuJdbT5+5s9VaASeQ/9hYFA5mw3BQO7Bm3MgDTIwtSJD0cl3AmQ9zCZq15
lmtrC+9ZM95QO8e5tKqLSt9j+bKxnNWj+Hs5y4kBjIE5eTWXrtTpVqoZKTvmF2AwGzO/Ezs1fko9
kEdsBQvr5xKj7bOoFhgdlsD+pMI4UeHi7bEImOWxa0kIPRNkWBFaR7tsq6y6aW8+RVfHEjKfyqDE
2DUvgVx4AxZB5aOPiqfubhbw0v73lxWsZr9Xt0jmmDpacQxsIt68xrcwZYLYmuh8CySz8oD/YWbh
oNEw6o1kTPHoYVTfOMTitnE3Kjar5+9qJYuXTTWFXViTDr/YfgWHCcnTraBuJfaBvIAJJBgkNv9m
LMncHuO1DjyUVvdl2HSDvRdxbQSxHE2ApFoj+PzEr300kM+C4dwG2BohyZ8nIZXJpBfNTMwjhqPL
Sh+p1MljW1oUa8uCcugsEAH+hr/41Me2YoYOcoWPotP92vgohsQ3m0u1OWS0YWhJ5KFmXlGXFAxA
duOQojp5oBPrvxQgpf/8u63ZgX45NFE8zP38Fcd1VapKEODCxzrgS+8H7141rXPN9QfVKO4+t7W2
RzZKWYgXAetFO+DPPSrGXBS1ANdWOnGSAWplPAzORr6yGm3McxbzhKKhqUvQeMIsK1P/RfJseODO
g2wohPZUM7AmMhp4/A0QXyWc2Gr4v68OtNJQOLYgsIkn68/VeX03KaUF9lS9Ok/0dpDB5pDr2rW9
NrFwd7ZiD2CPKRBgVDUptZfS2OLXWNsi7A+wOeAd1MDf+OciJsBEO6GAOyRJgMWpL3Vq+rq5kbSu
lR3mU/BvK8vDbSh1RSejhJUXHQt5MPY6I/2rlpP5ed9qj2+syVtszAgGSaZB5uQjp7sxPblWWJYb
JDUrmT8qtDjaM7fV3xryHUYO+9jFgvpcRKKCfGXLbrzE3bN0fCkT/oypiY3jtvr2OQipcZGAtbW9
xW2ypsTshgI3dzzOfMopNK/cs307w91if2vwbPUbQsYIdDIz2+uyQFuwxshSd766+lOdc9+D5k/3
9PkFWj8WV0YWx9sruB0XgDC+owrsQo4zCd0gL0J2gyhzEzSxtaLFgzH1aAXLEXwnxlCdJo3uhqY4
95bYiBnmXVhmsOjGQad4ruJjm/68UEBUVojVQbNdtSJI5DllHGRJ3/o6LJTXz7/fmilX1ZGoYuoI
ymSLFSV6Qx1otYAPdUz9to3JUO7ixCKW9zikW2523ovlujwDaR0UD2ZtisXpEwO3hZMhgu19JK1z
Ww9MrxnasfPcRHfa4t1bWxsEMFw09TSgIpfTVLk0Ow8UwPzDTg9JDok1aw/1ZH+ozwN9/Pwzrl6s
a1vzk3kVVJqTxWOznVMB8i/tOgz47qxwjHgoNhsEq+3Ra2uLD4lQ0sqEhXMIyn4X07fDIbunQcMI
RDCD+qEIgBD8J4QCmAT8/TkX2Y7gXiVbAZJGOpO/t4dmF39PSlJg6qWG4s5GjLF21a6tLe6AkZrD
iB4r+xis7w6AvzTfm/0WpnTDyDL5Zumkdo7Z8I/EeGtlQmo6EFTC/v+W8suFXZ2NKR5RCtIhvqHY
GZF1qPeaz9gmpnEtKrv6Yr+O6JUZY8oZKouzu33pnCABAOeUR+JL6tMmGiyg4w3oBYvn3Jdbcfv6
6UcZG5pSM3PJsmRSqDEmlGrEGDNmDbRTX/oejdV5oBnzUA7ZRFmtxTTQyvq3veW+5RMt0nQmbfw/
7UZrX/zIfPPJfaT7YUfD7kv65fMLPh+3v1wX2sMo6mn634ND09DqNZ4Z9pHajS+yh0q+Vc2titRY
9AdRniSUDj+3uLrGK4uL62aPonaqFOlWS3dOeq+k3/7B33dAXA52TfC+LD2/63K971J4fiPOSVV+
1OPH5wbWT8WVhXmFVwfSSY0yYxZ2KT/3oROxKLtkvvoY34IZ/WhvId9Xj/9VMreI2CowJnrWrIWR
KGgw1k9CGNBQ5KSMtwBh85v411m4sjQ/c1fr0rk7KSM4Kz7iZwwqlzfdLi197ablJ283q/3FH/Fm
aQuZyIrVq6Bgie5DD1r0ppAo0QsvgAoH0Ss3GCzzUlEz8IRDEoFgwXgyHLQdBzslda8FUs+pr3ZV
mCnxpQWqBaVWUtXZMQGlD2CKYVFakejdJz5WobQpUC80BBEmce02GnonoKb+OiV3jJtvVvtEB/dh
NDlpUUAvFO3Y8CFwpRU2pUIcAOA6WvsIdl+0uCFMfrEMfS/rGkTM3q7j73IsfTGOpyRNnnH89old
veYGxyDEg4fSYNxXJxSflNa6dG4fAKkRdXnqG1TsayfBlg4kH6sAInC7urV8T3+tBZQgUjOy1Jo4
6gsrsqjGRHgFqajKPrUjGMIVkYExCbCEYvJLjrykpYQyD9PkYBjOLPwlNPEFJ4mS7MdhQG0DvX3Z
dj5NnppieuYc2jv0ZLsABIm7Cb9HTDwQ1CKV+mjF5yZx/c4Bz7SWh1Os+RitPJXUCUZXJXSUflZg
o2TpOwlUnXh1a/WCVLp7N04/FCn9RLhR79o7K/6h0wKipxh/rEBCVOkEHBQqUTIncsYX1iCxGqpL
37ykmXGgXXluDPwrk/sKR9zJJyIgNlmOoPXuzeNoVBjlfZW6TWKrCr2JEVFkvmzZMVWqF6uzg8T+
mWOoPR142DSSgFg3tFrdNzqIJSR9ce6GwRce5AxG9mr32UtaaKEubNK1pV+pdZDmoBMq4lArOSnU
Dlly4w90DJlto/VsHRU3/lqqxX3lTI8o5mPSLQkUWRHLzv1E/5KryYcsFF/DEFyline3A4xbqwOn
BAC5QbvcnYJMwwgLf1WaBuSBIJ3u79gEFWKBSdRaJ2NfQ/vrBkywFdGtUpC4eWwrucurs6ZgpK6R
h4n3EQDAUH9os5MdAxtqNb7ijD7tzKADRjcW+c6eJOnSNqgnPCITZoy+s8wFzgyKnTagX7T3lT4L
pF34VG+PVZcf1J6HSVruWHunsWNbPXR2d2ktAPPEgYEtq9eUsHDBZoB/ZTS/K+PkFmQz92kDSjSI
6RUPBVMOaAjgq+Tvg/kFfzQURU8yvfypG2UYZ52f4d5OqD5k41PRKyEkC25L/CZFvFKIFhWK9FNl
Otj8p8M5eAIdX7B3u8uILYuwaNKTWk+B1bGfqs72UIp4yM30iMcmtOJvSgE1k+wQa/m+cvNdBsm9
JlZJZblEVfauLY+x+6PIzZ1T118tLQtL7b6XPxsGJTnqEHNq7j23CMrUIxnufsJ6ItDgwqhr1jRE
6eVzw7+0ueZjQBUs3nXkKfgY7RR0DuDlZaPvoBuwqxwL3qsIisElbtru+xoQzW4inN+Du92nQ02o
lvkoPoMV/9lAAxk05Y/Ueuv4tGus/VhUezu3Qk/akK2S4EYabnKdktI9azhnSQasB3tuwKBoIXuS
iXZRLZAJDV3A045keUsASN1BWyCwta9q1ly6+ugKQKVikFbaXmjq1Uk6XlDP9dS70QhzJ907EkNU
ThaaXCW9vJs4hMDcKhD6EzTvcd+bhyrjj5p5MOvUtwG0rhy+c5X2VsHv0CZAomLVl83wruAw6EMB
ZkTm581AWsmjTLyZCK27RPV75zj2w1EvgTJWeaiqPKBCEoML0jmvQ/+9VAQgcrJ9UIT2TU/NeyEd
3ymSj2yqTlbqRqOo3iYDu5MkoeG2EY/b+8mL90oDjigFwiEa9ABb9IH0o150h0q81CaNgOAhajEF
5vi9s5MnDuFcUIGEYxeHfIavAjBryJhQ/a4w+kgttADTj36l3VBb3tE69wXNiABRR2nmgTC0sO8n
ktd47HMCuNbJQMZsd2RSwT6pP3DQezDj1FsKlDQNXx0Uwquj7gwHz7bvvLiLZFk/Two/uzIlwPB4
bhdY5l7it5twWh0euYZahwQbGssnmXe3bs53jvjZl/23enzSlPHMvG6XJ8/FyI6CVgSKzhif8t3E
IZNyp5ulL407iezFjUXgNO6p1vJz7hXRLyNaTBTD8JOEwsm7gZCj7xVNiDTh5NG7stAJj+dLiUH5
tkGkIY+1APydYtEZPbll6c/VNqnXe5ZBeRjsfZaag6Q6P3Xti9v87Pg3J8GpUF9pw+4wYOLnqUkg
ZXey+yJUSyNUaRo6bXHyOPLzvB92Te2eXL2OnMR4HUY7zLo6MJiHCGAgCvj6aPtc6BZxCpP0SY53
585p7MhIq8DriifVHPZSgXgisNjWxPaAgoQSRIOGV4f55N6DTvkg+hKSHi0kOGufijaq4ol4GP8W
+UsP/RKotwTCoqSDyghP9agYYpJm0LbUgIeY1ID3FemGb4lWhoktApmVkcoYPL+a3lAd3hoarafa
7C5Wqd6pNXj3KhFVzbRTc+dnq9n7XMbHynJ2daVGjm7fgAn8wIWDKVf4dEFtX9Zx4Bk0iuGyy8Z9
9ih9ytm479yh95Oue/JS9lKU6mOilHfMMfyMFru8nkinVvBKKgjDJXq6hXKHmbvXyu2iQot1Ugn9
ETOGt6paFQR1WaAWvf4Gk+lhW0/43tmTwuBCWK3UgTroz1NTVFHTjft0Gn1DLYM8bX84mvbd0ZwH
w4pfqqHat0722sf2w5BlGallP4dp5s7j7Fgw51Ikzn6a6Lc+s99laZ+MTj84Hg3NrKyg0W5+nYzu
nbXILQBUOLqpc1Mo8AP61H3pqhZYaMy1FJpBqqYNe8GOCeRvWT+ecwW3QmXnalJDLYVwg9NofoHR
UAJq9e9dO73gRkVmJkJ9sgPWpuesZQenco5Fg8ZE0eU+T4dT3WOsCtzZiY37UbphkbGdldsvVBM7
+O4fg47/k4CgrW8N8KC4Iqis8s4aXF/FlweDLSciy2yiOn2QgpMFa0e7ORWPRjd8ZODv6ezsruIl
jqqLkZQh1yYC+lAIH3YjUNfJnTLhWPImHD3zAhhESaj905IKIw4cMKAWD3qGZFZLcbHTlD65Zrqn
VfZNl9ouVrJTmsggcbyHcTBuGGYOoiSWN5BAvqd9edStJMJTcKqQHqdp+cNpmi+J6xEl1oO+ATF0
35ynrPAF2HH0CdSiA6qlAzhSBkCm2qwH0DXud7bA6VeaEz5ZCHkwQOe1s44DPaUpcNpjmHIQhuZQ
Wi6roMIMfqeKs8vYvjKbY6Zb3+q4u89k/QUu9vvYi7cxV/2hMS/A1N9Imz3FI+V+V9eDn6XdIfGU
aMyMR72tT4rGQ7tK3xxzvEWdJIxbG0Fy5mK6V9u7DC8xPJuB/m0sm++qUG5GWztOpX5KLCvKWpwe
2bCwKtJg8Az0o9iOTiJKmvZGL8zRxxQaImQE15lr7GuGU+J6R4hqQaPXOsZjc3BYCu+UP1ktXrxS
22OEANouBjhl7aE+VaP+bNr5c1LTezsevjdN99R6mHoe3Q7M1KN1bnAPwNazx2H+WUEAkudJNLb9
TV4253rUA1Xjx7wtPQJumaDAj4gLY6e5bJ97WYC53KPjQi+qdcNR4Y+Ma7+QZgFVxr2tJ9HQigi0
pYh08v7dS9RDMiRHWuON5yMYg2VQTXHYZvqRDniBE7prdfA/2Ji8mGK6b8riqU2t+5zm/mDod8Ok
BJaGO9ZbvmL2z42ehloePzem9bUYmxfQOvjjRF90YLppWQRupYWupzxiK85V3ABCHwMZAJkkM4G+
cZtAm6YbgO0qKQ0qpnxJjOa7rFMlyCzkyE0SFql3iM2mCETVBjzpPzIQaztUjZgRP5WujP1+aHRi
Fe4P3mBuHVvqluib98BsZRpGBmqIPFgIYPuJ/YxpuY9VeluV4O9AdoXTfhkKqFQP7bG16W2Lmq+Z
pk9GPGkQzsmPVIDOQFpHTRGhgbWS3qbTCSCxwNAyJApafOfw9sLkdDBlrAROauckFVpHEPKfMlGG
qpGfxmn4Fk8DRpYHrSWNZIdiRJcLhLJIUrDBoHTAWAeoS+K6fCuy7JtqDT6GzI96nDyxMTspLd5q
jOulLH9pHe/Es+4oc33HWffWD6CSK5QiqFv4nqmIv4A6+c2N1R2K52FWAT8Qu82NWRWHMgFGCi92
3cmwzE3fmsQJxPPPiZ5iwsa5l5jRwevU3jMlvVhZuZ/y/CCVtsXf9/a01DB+7aY/rdgNQRB4TGL9
RuQoFjZcHj09Ro6V608NG1MCfZRdZ4qjbcVHmqII0EmHIuMAL7WwDkpsfc8qejNV3V5o5blrM8OP
2UDUDHjWwsM+yyeMK54GRb1xvfLdEfau0fXHonEChYtd62H/UuOQWDLB12MB3rZdUivnPh7CvBRn
M66ei0LvkJXFX6UOkuIsvmnM+jziy1mGsEO3qZ97pAYahyIY74KMlXbQ8/RUxtpD5clIo8b9AISV
23rPualR0juaP7HxLemRQEsWIII45YkaQSXLryyErtqo7vhkHcdJuddjL8qdLlALwxcq+0DdMxqn
+kdjlRfU8/amWf/w+uI9w0sJbZJxzlwh/8Cf+rJ6d6xU+uACepwkvYw1sj7HjgZcipRnkAHie+YO
GBPvMU5QTBLsj6h6x7m1c7y8DfQp39u0aXeaJv1coc9MSW49D+WI0brTK3mQdrkf4PIn3Ql0r31q
SyCCoHl3HuRrXrklvHje+bEYLrVSPpt5BybLBgOqKg4RTb8yab3WbfYmdXowdNxmVI2/mxJaRW0Z
JFV9bioUBidGdxBPJ1K0cKlJygPNpU+qPoaDm+yVTj4oAzBJCigaCDLGsBn5vY72fJXGN3VTJlCj
pTfdwB/Qw0NJQ0GKVXvjbTN6wWSgYtxw60Kn4lZ6ypENGEnIGFDs6YggLAn7zroIZTiAGO08omBB
qFAPLXN+ak4Cp0O/K7Q5MKrpRFoxVMgt+pJN/XOl54lf6TJsaBETR5M/OKvTILcRNng1f0gBwSB6
Wt1O2nBEdmeEDRRJfNbFb/U43iScUaLXPXJl7pKJd2iUA87sm1SxfHNS3rUeFSDNKl4yxzujcyGJ
J8HX3lfWuxIXLunN/txK+pyX/WmcPTFNyru6a3/YCX/k5oiZjp4h6kqfJl19bnHUrWl6MFxFkKwY
QUai9RqRZRXxMt97nYcwjOMXcfVSTsYPZ8je+w7+B0Ct742YAtWdIrdtHpua7yDc8SUb2J2Ngo2W
F2PQjPlxUiuPaD07Okx7rGvvS+GJZ9ZAv3eg34wxfh8dC3SFiOR6O7+oFeJEq9NORllfBhxYi7FQ
HcedSlWSW/zeK8v3QVo3fU8/rNK9Sdo0KGzUJk3aXfKhee+EftaLusE0mQkteJMYAvC4LOcE44u3
fQWco/fhJnUoKoSQSuYiJ2StJFQy+DsG11E1J1P2e8TLL56VvTVI6rGyi2bN0u/63po9pAbp0nrK
D0xTLihmhzmali5eLa/MvqYxq6ORTXeqzc6NaoZ1Uh4dCLSodXsD+FLpD5O6A1HS0W6Vo4jxtPTd
K8KvUJcDMsK4qUjRFvf9/yPtSpYb15HgFzGC4AISVy6iVkvebV0YbXeb+77z6yfpw7REM4R5bw7z
DuOILgEsFApVWZkReexI6uFeE/H7FHFbj/KJ+NU9QPRvsus6bVNYWqd7Vk9QS5KCBJMY4YAeUtOu
6gxiI1NhTdOBs5aV9JDqZC+myiZxdVD7pIUG7+z2A3I0XYVYnqeh14aPVuTRzh0neVap/ywF7xEJ
PB5lcXiC0onTqqgVuPRZr7SNEKDq3I2RHdNiP2kjGY2k7HBEBFut/JOWR5++GxyqQfgTjN5XgfEY
TcdWCP2jD7kJnE7lRLwRnH+9R4wukp3Rc+2cSduxDswgpp9iU7/1qTRYXVZuhUpEjTND6obKRTnS
FYDBpzIYzTIcPzQyBBaYFx9Slplq178OYfwaJbjuSJaf49AfjEjND5B+WfdediaeWhoB+EbRyMW7
BowAnaibRZd6Zpd3T13hf7Laf0YK96mL6a4sE9zX+NxDv4X4/G6Q46NG+309QHi18TPcOd0hxrPe
6/U/HvP/SEXZnOqEltbA9EMZ42kd1tqnr2lrdaRHTHej9peBelOK802hQZ9N94q131dHNw7e9Va0
/LiydBdUr5h2CaP+TvUEzVAHwLtHjUJFLotetLoqVhAoRJ1glOoVoNLUSBkDwYdf41BS3DA+4laB
Y0OU4bMkamtrY/vV6NouqHqnVvx7PSOFqdDxS+7TrdephQGeotIYqn4tV9GdrieHkA27tNbzg6tB
RC7wM/yWAS6qi6jodI+lEH7mrrqStf5hEPocGMfRTN3hIaT9SkLKQ5pEPY5Dvh0ypqPsW1Bcu5hq
U4n0Inij1XcoCueDkhiuEtqdpB9GqTvlXfQUivBRVM5TLXCYm2z7Uneoz57cQmbbIkJd0MU8J8m1
dYEclYjpWsKjadTZpmWeA35jM3GZGRP1IclTijJznTlFJWP0eyTnKEtQy1H6Tz3JBrQ2WG3mkH41
MKL6J0SBRUd2lfa65TfxUUSZlRauE6TgFU5rKxEyaAgK+brocOsg9c1Fb4NM6YHm4XrwUT+vq2wz
6sVvtezuQ6IcBYlt9D6+H7ts0+bSw0DIGyqz7zpq42GUrvM2/J3EfW7kDK9ChGXf9FBok8P+oc69
wuponxqq4oqbdlQKRx/pm+iR5z6XlLUfJjYRpPgo1YiUULxsVnKujo/x2JtJWVoNykGOLyv3g5pt
66yFzICnvycsOo0COYxZ/ysOg/fEjzdD4n+Bb3irgV8B2b1TpCJKn+qLn0iWirF5oYCnymV9ZPjZ
rJFeEShWqIG9RRIpTUR5atUkSi0PpRpa6gOqs+JD1qwroTmNGebDUtEeB/LkheKj5KK70RQCuNqa
TrIIcgWjKcJT78V3UhnvyjjWDTBhvuhugm1pc2SScvQnadhz44coEaAcwCoamGJAX7xOczo05czR
re7ajjmyPB4SyX10feE1KWsMv4rDUzvKULBkT3pLH4umWrkUIT3UrbTpUcaLtKcW3Nyo8SMaql6y
j/p+q0Yt1tVv+mL6nkOOx02yy3DGSHMf0lehR7VA18zYF80GQcwb1WOBIV+lzIDZInbNVEdHXTB0
fbsc+13LRtxOhxH5OpPPcZS9Y9zZkuLnsg82KDBC0hZJUuyuqP5ZiCPeuShPRdX0wOmcQQU3Pt5X
NG3tIQO7o9at8iFaEUFEQRJY4hZDh5Vot5lqKzDq5a6joe1T9aKjBuFei5vf6SCcPWU4sSZ99Fh2
3waaHZFhVWMiHBNGTdPbLbqwuoyzpL0OSv3MQjyzXeDLpXGXIX8AlADvUjQCNd9qeohAN6IheyBF
jx+SsjChfPmuNYqBBOueas0+yxrLx0SRj5qjnPWnMR930OVxWiT4FZ5T6DS1j7pavDAfVVGWwpt9
x1UkU0ShM/E+mvY33vVMbBE45deI4F/U6LYU8WAVQf2HaiRK2338KQzaW9MVG3UYkB5VmEV5yLo/
TAUNy1jZYwg4k4TBI60x+6Jf5b5kFVGDcGgzxbcLhTHDS1EQSTC9jDnwMh+MNKzhduiYhYKR57s4
fy1EYtaoKWvNQ6H/GpFcoI9tMGR2pAY3SfUpZmTXlhQXr2hJjbiNUnUT1PekyoD3Fo20jFcxyJiC
PEOV9ZfWvQ3+XoxQbYkVXLejpasvA9LDBDpCoDTbYpbNSPH+0NKvoD7qDK2XRNmIUfkcl7+0+A05
IV5LoamLmtWg8JlFiimWKP3iUQrH0YRxDR/AS014RoqLDqZk4cllgYd9laveUz/iqhxRXEWlWC9F
U21q9G9Cu+oJxuTuyXhw5cDE/4xAldHFk41USNeVilc+De2MIevEC2KUvXtX/kAV3B7G2gRnkRkX
50wrzarttnkdgYtasBv1d+b9lnC/Mlc6FCk1aS+YjQIYRXOefnOYoCfgo06nCWA7Uj+mDCT1IE6c
x6Y4oL3gPWu4zdXoT52+BOg3SDREzQqw+vF1RNU4jze+B5ZCQWCo9IbozrWOlwp2G3/I2VOP5CTX
2q3SnrKhWacB/lGkwfFEaIyqnxkJnk3h9zWuiUqUrUStrbjG2DXpjSjI8MTYiEpsSAzVjZHexWww
ah+JiwQiKDzJBeweQSOp0QUDIcHCuDGKS4BbUygp4R3fQrs3iDqn90ITNeJ97D7pg2d1HXWo21iC
gis3KpFzStGGVsKjh4g/UJjO9Y0eqVbsq6u2Ew0aeIc+Ik4woGC+T/JNF/ibLsp63Pv+e+1K91AU
PSlitJI7KKeT16z4xESOk6lo/uIIVTjHfdncEQ9AoKx3aPyWqV+aj6eQDzJIxiOeWICMURGITODF
oGIJndPr1j4QeUM7TJCFAVdsQZFchM9y8aiPmPxrOErTC+AjivDMQLkxaZ7Psb9dndOsqmBLEM5u
5IiA5qprDgRjARRxZWMGVdCIqofjJDiqg1Bcgz5Du27e4VrVSlzF62mcqVyp7zUXELQAkYBd0Jhj
aFeC4s0MvVVrDYa3YrC96wcEqjqBPFe4YnfVu1LZdBXbqAwrD7fXuoCXuTQ5xwe3JY5LivNx7hO0
YrP3yOWxAS59MFUGkB+sNDoEDmbO4bp563saDVGMQ33inJVPLHu+vQieiRmMUBSqRCJjk/7qEbk9
TzdQ7oo9DvB4CT4I2M/fhczgg5QI0GKOMGOqEQOnzwzsfi29a2fvCdcFWJq6dc9B8S/54aXFGZgJ
Kr5y3DMyzZceiPiZ5jrGO0oE8sa6vYFLoCOqqqA0AFYcS5wzPKMKngsCLSaMabrpLaR2W/Igb2Ub
mZDDE3Va/FwXxmbL0lCxD1UFyL4G4aIdANLoQicVGG9RE3Zphji6WtTsOJHMz4K0g+fV1jS6F9jB
c7obMB8lrQfe/OMCzujSlj5NiV2gm2Ixx2xUBRcs8TovpWdR27X+MWWPkAaTgV/gfC/O0uYEDVmb
iRoJlPCXjKr3QwptkvGuqjDXn6zcu+RfQLeuFjeLh5kSYOC+C6NfFSTit/kqhuqPJW6AYTX9Hdqd
9/+GEOLK4hQpL7bTC4o8zBmgupBDeZDM4SDcIVcyfJCHmYH1b9RXrszNMHdK2TWYo4Fy/OCbOrji
AZztIPyMi1IzfQhyMRPAp/+B92Ip4F8cu/nFGcqq77sJNhaSGffhe2z5R/TcwLMlWeF9+MyD1C6H
sL8nT58FSnlosj4WMDTYmUmCQ4FpT6uvjeZdMZiKNOdb+AUJIMdbOQden0XOfCiLLEGCALNjA3K/
CrGTPQDTRQ36hl6sBezpB2+EcOlmu9zbWZShLhFcJjRAu6KNLQM6x7sPJq+/EV7mt7Ufu/E49Ahj
E5ANnCX5B9BIkP+zgCOB8hba4f/fNs7v6kZNgHQEYz2mDgx3MOtN5xRm/ZHu8gG1OQNgApyN8OB9
cOwu7SRFhQwyY0i5fgwIl9qoSZmKieQW7IypFR9BGfQJzI+lrKR1/EeweAGHZ3D26TBTDwSQizwo
iR8V73fLnTtYOneXK5rdDMGQxG6uIsHDUPfbxJ0fPsq5U1ka5JZCG7ViICU5m7jkLRcm52PCeYwO
ujhgbqmyIYqLiZutu5q4bCFkaMUOb+xg6cRdWpvBeqXE91K/naakmr0U3OWjXZSPt1f08yMB14Sh
FNA1gLnnB0VhECaKIKgT5UYNrGr8J+YrCi2awMALetVwO1GaVnlxCwis9VlYhRnk44tfvYWeaGEL
dgwVVgOFcH2dOwrAmBzM+s+tI5NeqYjurwzO0TkVWAZ93EDNMP/CtI0yiEYOdBcJGo4//MwXrq1M
S79Ymko8oOc6DPUMrWxI3UHRXnQ1QEngN+nNJl3f/lYLgf/a3GwnEzRGy1HEPLXiJHeggYDGddeZ
IMQ2Jhbw7AiXFzgU8cv7CE5sMGMzDQSn1yuMlahIFdZjLLlB1R8knEEw2PL4zFnZz6M8rey/ZuYA
705R4SMhzGRf0yBbBEJe3NYWyk7/m9r09LOvoz7sYfwQciiMMJC/XC9rCEvChOlkxZt6UzgYxXLo
KufyGS9k5HhNS1CXBY8OxkOU2Qn2AHJAJxlEfxPZN8oZ4PpGn9esnpS1Z/ESg5/fCoxw4MakYIkH
Ee18klcPAlqIARj+aveXLMnAPT8WHpcp8uenurYy8/kolXrID2sTLfyUj/dr+i3RhSosWMX4yiG8
RU1/vzhiYeAVlA5YFHN/ZWgDJzpA5cqZ438/4/r1omYpFU2EIJQiWPF+uQ4K9K/UAk3OtthPXlEK
vBzgZ9y4Njd3PwCvuzwAPzlgQKfEUA4DSCArJzm4vycab+By19WmBuUK4bxFF0LIteXZpQxO01Rw
R6qDXdO9F+101X9od9MXnEheULoWNlyOi5/x/9rkLIRUYxspvj/t7UtriZgv115HyPGCrXDSkcZo
oj12nLj8fQ9fn2/YJITKqC/hAM6HsnLMaVGAu/VzCGQ1clXfVBmGLkHLbJVrCZw2zKlB3YaTuNE/
fJv7FJk+4A378yGtaIjTuCtgnx7GFaabIVuSYggo/Zg2mq5ae+IZRz2UK87FMzwLOILsqYiz0nBu
32qUTcGedYIKhuFuulMfbvyP1gThIERlDcHiXRWL3/nvnn/HwouTKpYYWiBA5J2z9LF3X8WYUzNc
0Oq++qhkikwXBhRJYFXowZE6M3vBbAlZ+aDE87aTFoy71j/jF2K2d+I6RneHc2IXo5AsSRi2ZuLE
jXRtmqWR18Ui1oavihr0l678zsaKY2TZay+szA7n2LeAvbmgv2+24QZYyD0w2KgMm15m6pZ28BQT
pXdoQ+CN4Ph/cG7+RXTALa9TTPjr4s9Uza+kolNraO2g2a0fpC1bZU69UzZAIg5vUyh0TZE3GP2z
PCZd2ZyFXrEa67KnsOm9TKqpKXSlvY10oqlJnNYG+cQz25BT+3474v9MAGAV9LSIDZgzB9Pd9Qet
a1A6l1Imn2UBiUbrWh7GhkcSrVrtjSoHoW/QKnq9bXPhgFzZnC6hC//FAcnLvC7lc6DoRtt/9DEn
QeQZmB2QQaogMQYs6rn3dzXb+Tnv8cozMP39YgWY41XUNijkM0QTjSY5qi7PGxbi19Ueza57gE6H
CChYGUIJynZsUKgCVeoJSAbTe0oOuQ1tYpAA8sl8F73wwh9mXtiomLMmEgTKejk6TuBEwW8/6g7j
3XrIcQPeEqe/X2xiDpp0iWGE4dynvUO8nc6+AgGzGBWmz2pe0W+qWM4uoqv9nIUUqdWqtikb+Byg
GVkxPABQj6miQDwkob+vsjCxXLFey0li14PEWemCrA/ojCiYYBV0Q5CQzpbaiL0mp103RWyyahG+
FLMyou3EDtBYIOjx7WoT2+Dsw//7Fqx47+ef7gpdPZVAkkFSMec7r6+WYDERKn0Qz0qHKT0JkTvm
PI94FuZHmrRawfpePFfZxG71J8xXt2PGdyfs1gecZU9NVow58AzAH+yVrWhqRyU3qy8gJEUU4IQ7
0Ng9dp8VAO02YB8TD22w+ufka1excv44wwS/G3sMZ1LsEyCsv8qId+9wjoQ2i8aVTuIxGRAZZWKk
e8DzRzxux1dmoigh3HtOb+oGNBjX4JvmHJCfH/B6bbMP2KnAOnQuRm/7wXsMveQuIL51+xMu5A6X
R3D+LFN0qQnVahTPsZgdlVL4AnzzIKip8/+ZmVZ6EVbSSg76WoZubqxGSBy6OwJI+ZD7nNR6gS8K
9FYikmsNY5raDwIsYODSdIgK6Szh0XKHUiJonpmtB1ZpC464hxyfo224HNrT1XV9DCAbhyiiaxMt
pTiv5wAfKrpqhYR6InAEtHjnHwV7IkGGCJ/jWXwCx5+OAYPgYZv4txh637O7lLkVSaIEBhWn3VOU
ugfQOkDyhK7SbQB+w3rFY3ZYOOrXJmdfsEnDUEkmky10zzGrPr4Gdgx5otByLUyzgnk3ONVmfN+8
Jo/iDiI69j/1oGv7s7s3rSTm1XqLBD75Qo1uTEuzDXhthJ+n4drI7KKVSN2UucQgeZq+J9W5Kw5N
cn97HT+jybWJ2a2TF4Kgq9m0jgHzrAoGaJ9GeQccleo+3LbEW8zsdmVAFtNURsLOgB2RyswGmHlT
DP/8ZTU1rJkCMUqQtP2gGAGnb9OpPo5comC+gACGk1FO6riwEnAu4WBR6BctCDTmbdKoeOIgKQET
28pXdzTntFoWnjdYhj6xAMqARqAyex2hBgBv9LzORfh38QuzTVMvF3SXoHNoTf8O04ngfgX2z2GP
L9KO165eOM+oP8ugrpAQs0Q2c4p+ENuoSCIsUMGwinxOY85NsriDFwZmvoDmGOxmrXSOtYMMstAE
cLkIk7G3Pe5nnoo9vLAySwcUf8SLBlT/Z0zTVFZfQddLBXJU1bI91bn6oNPtN4u6F9YQeK+/WJ72
SRm2gXgGLhXCk6j+busd5thWAEseuLWL2ztIxFkWIEcZ8XyFjagsRg8JfCNzpHfpN0ZFN8VJ3DUY
DzdUXj1z2S8gs4N6MIrccy09iBKFLJNL+EUpong/3JGwtW9/M7L80f7amAX2uABdDwvgGhgDM8Rt
b0lmfvQiwxBMjJU4dNcc+SqBy7v51+j094t8oK3krhZSGI2AkMW8rQ70da5x0tOFAvfkj3+tzMI5
aVnrJpgLOIvbSRysOugWxgDvJmEwf8u7Iacj9NMd/xqbnWEfCGhxKKG3jOldzAoAOOYG/UMhT9M4
+V4eFIx+E07U+lkouF7g7FhTpUsB+5awjdJB857TqrfUel91L1Q+KZWVu18cZ1k+c38XOTvhRKhH
pRcRqEq09ttNBCU5cBC/YWTRdh8ozzWnMzXfUujH0IkwHkzc0sxaRsWEetMJDzzwioDcA1prfvAU
13s3/BBVyYjlY4WJja7l5JFL7nlheK79AC4cTKqruAz64Q5dPCPyTp3CqRguJAI6qPZR5AE7J7LW
WUBRirhLmq6Fv3g9oKqbDCXn/kOXvyLXuv3VlqLIRBIPVkkVvbI5BCSIC4SXsCFnWQcHE4gsss1t
A0vbhUx0Sr2ReyvzRpLaDCxmISPnnn5I8hb4U1AccB6zixe0BpECgD8llADnVc62I/UYZXAG/dkN
1wBNroDxuAch9cRH7RmxoYEc8cCc2E4d5ZWvUbW0i2AkRkChBOoA86LcMMi5l2qDeGZS+oX5nk06
8vSFyJLDA5eJS1JT0f2bAxlHzHtQvyQ4XiCNE2wXlazCLsOmqAxRGhkEa2gpnxjm+PYQzk7uMk/C
wJ84guIEiR7nNv8uWc+PHwP/KUSIUCkR5zIbgtiBHrlG2lXZTWwkkKwa3gPMDn63Y0oTxA+Yp7rt
Sd+9hx82KfxIUlCZAaLz+mKA+nCDKbh4xG0kmdCSn4go0f3ky/Au+SzYpf9raPrcFzdQ2siJWlWF
eE5B1JiAQniUn2oe0erS3XppZPoRF0bEQB8oS1CSVKqxUU1flZmdNon8Jgq4djFkW8mvtzeQZ3F2
5TVpMfqoGuCUSBkIoJ9yrTJBQlKyh9t2Fk4DAzQDLHXIlyEHOFtZ1wlh4uWVdPba4TkdFKcIa17f
c2EtqPdj5EAiQH7/6E9jYGYU/aGZVNqar6AycmgwPAbQiQLZzJcOcc+991ugRrT6F9hAoL8lVado
NzAZOPDr78ZiyqSMwXJniiZGknG+0PKfoDtA9gvc3vjSQnXIcE6vebCQs5nTV37UC1GNN2EZPY8e
s8QW7VUkXtS5/dEWEiJFRKlTQ9FgQkrP3xkR+K2YW2JditP80naZmZitKa6ap0nWj8fUvGgNTQyA
d2SAusCCf72LXaNDoJ1iWYqDQXKoXH/GKJjJ0NYOrIrzwPnOBa4Dh4IH6F9js1RoCJKm1sBHj2DV
Wy2ogqxxXb5XhTFBUTITySzKdKww1fsBOsrAsNqSU78rezaa0tskfCFY/xxbjUYuIOmAswFahDtj
tv5aH0BimpNzQWXVoglmFhnE40jzSSL6cvvT/nShK1vzMigr9LGpqxEq2B3Z52Dl8wvFyereabKI
kxwt3AvXtmaZSxf2gpe2/fRd+32imaHlncv11C8v7zOwAqx4yOefwQYGERvByY0KgDqHjnul3HmC
WAGoon8G6m/MJN/evAXgwbWBmfOMniB4sQoD3Ta6AzQXMRN5rWKkL+qWrv4nfcaf9w9MUkRQgG/U
Bf07kjY+BJ2G86TPmJ+YbgTbCLVk5gwr15BtghGXV25gW9xJquENjqCNWDBzSaqVhdY2sJpnBlpY
+2grmKVNN6jabGWzOfJ7V0ttFkRwiQLPpKAkO48CI3SzZCGHSe1RGo121dndXfHHLYxxHZkT4oBt
tedxMMSnwjc8ru98I/jmgeHS/uzbQvXbg9Ag7INH81sIs7XUVWODhW/X78g0h2AnpghFTDBmWfoj
ecFg/gkMcdxw+DO5w/qBYxQVINV0lLGuw0EfCrmoCvgh4Ub/ajDwg56u2f4ClQzKSrcdeikaIGtj
CLqomIFn+9pUmok6GQnFZ+5fibpuUzxIi5eafd02s1BunxJD1KtEgCdVAMlmdrpCwxR3Mk7K8V/u
NlgTo3hWPYM+UgY94Mh6dEOzf+dYna7D2RclcF0URFSokmCg5NpqRNRUFSvkHuMnO2LED7qtoLvG
KwBI19AODwInPCwcVXTqoMGMxHwiGp7Za9SoBFU0eiSpSPYjiI4Cnz0Lzch54Szdl1d2Zp4axFWe
xxpyN6gk3XUOWK1++18txrKGtQbWME56v7gqCkUmCDJJUMWcuWOm1ynQT8i0Gd7vYCfyZSdtMo6R
hVcbupwQ6oMKJp6fPzwxSLOorVNUh70proYYjrbalQLsRgCST6N/YPcgcdp+47uOaKB9cAXSFiLe
1Q+YbargJ5TiFSV95wXqKrHHj3pdWNNtRdfls2vzqhaL+4rnIWIdwYuYzs4EGQM1ICQcz6m3m/gI
1H7j8sQBCJsC9fwMoHrwXytTBLh4WYTdmHtel07dY7xfIqG8r1pQBuZDbRaavK1AI2dlCHwn1pNN
LnXvg66/hiRyN1AKT59aIT3lmrJtE5Bky3Qz1k1vVDIVjbruwZGiD+t4YJiVHWXbi6IVqGBdg+W6
AFVxkq3K2v8C3EI4Vqyq1kUq49YflFWWdrkRlMUjZkYbUwB9TeoLezJ6OXhF2HsjgQBFAKugMURi
Zgyx/lIP3tYD+YTJvBIi4g31rVDAmDg4xwJD1dLf4iisIWP8DEGbU6sjL25rTTMGIZRWQ5/6pgQa
1UjQf49tvgVXDgZ1QZ4LGg6QOULpZKjqRzfx1qDrtrUK1aMgUECzwfZylGxqTDUbolpjXJ1Iq1FB
y450J6UfHbnqQMgGvtdysHUl/oyE+muQIjCcKHSHKZ/GSRO2C5H0glVVBTQxqs8xwai12mG2uOv3
haJ8gSDuKLWYwBUB42u80JLK6lcUVqcBvAEAqkz0eKEARsHKacCIZQw5wcx1J5iJVqV2oMcEQ/E5
cfRMs3RavhIp2AQa/Wz00aSRZLllD07Y0AavXm2rqb4tZNE3W9BHhKWy1ZToMIKW18iVeFt4wkPo
pltdize9X9j+6Drg5jxFIoNCbBn+EQo9st1YO7u9Fp3kJmWfDLQGoI6u6w+IHoPmEHQghpqmnhVr
UuDUWoFusfvFpKG3hiKX14kHOpcwhZhbCZo0pnVO7WuHPh6Oud/dgXFOBY/OCHRHHhzHInlRmwYT
2gxj4R7znoamvy9H9tQIGgMNqpZjY0EVKJYPyGH3eR1E5piMDsGIdtmJb5noHUBuXBtsjJqdwkAJ
kwubKIVUHyikxz45prIIRtMOCgzt+FYKAuIb0etd4WYgMWTSuoy6kxxTDCYpUDCk7Eir8sg8kCx3
kXSqu/BB7SrM/wvBcxgQzHe3/efta2wpTuDhrE8SLGAzmye1oIWWpCBAtFfSP6r47OFpW7z+cxN4
gBAGuBxi8DwNKCbd5QJefo7d1qpY6vh+fopdnVPJXHoQAM36184sxspegD7MVChyDz2UxgvT2wp2
bYBIYxNMHXfr9rIWshtCoRqN3AYCKT/Uf8e67mSlQekmAaRspw8VGLTTkK6jRqB2JvBHIacLfh5s
NYhQobYpEoJ3yHWwBcNKlXrMJeekzvq7TNMSGTosXrViQwHi2X5UzBotUqfpQvJS6aKyVdHdfVVZ
KZgUTCRm1IzvflXhKZpgBC8UtmVACceflnYFd+0EQkCNErOE1z9S05oaDKi4EVC48B3Pld/Qb0Sn
T6NG17ice33pVv3WD4I2FsqU88q8gInukY0adgSVQbCbGP2/EBJWIFmFjAs7D72d+T2alVIqISSM
5yGprbHyt5H+O/AEji8tncJLK7N7tA+Cyq0orHT5Z93sCF58w9Ntd+WZmKWPDITmCYTHxbMf7vts
o+l3icbpAy1+jou9mh3A1BP6cKzQr1Cqj5Ledzzdo6V/X4McBc4cXnI/6kaq6Ep6FqK4koC0vNim
/fPtLVpMfS8NzBbA1JaBFPm7VOSfRktb9+vvyr4FaoxkxWvmLi4HQkcKQVcEwyaz8+x3wkC0biAg
Zt+3bEeTN85ylrIz7cLA9AMusjOv8LMOnaupQqJv0xXoMh7UnWe7T+76+519AvkW28hGYzMuGmnJ
3S5tT3+/sE3lrG1D3AjnsocOwv1QCSCeZZzzvxRsNHSUgIVBDvpjmF8SISaht2gplbjFpWEbjsc+
fCs6HqJgMfJCohHdDJVoPx4p0ICEzLcLx66Ksr2L02ytg6LWBF9zYNFOBZFf4Nz+dku+gWbc9LCE
LCRSuOvta/M+6BO/B4aBWqP2OIBs6LaBpe+DPBFvSRR+FGmO3aJCVKDdUpNzrH9rDqg+Rg1BO3Pb
yuLTHEUGLAN1JlRdZlFHZ2EdM9pI5wbg2dIqN8FatkIrcdLdWILzfTvNrvG1cBfgBAoKDn/tzk5y
QfqxEL2AwPWDB8Usj4WpZyvdcgFBfVKdSYG3c5GV2dHr7RUvfrgLw7MP15N0wN0ILKqmvKTowPu8
WaElX7xY2Zx/IQU5pxzLaOYUNFp5yqnA0GETHD0Q+2T+8fZiFp3k72Lm4OC4y0RQbgIvSYonKXhR
UZcKao6LLJ3hy/VI156e6Enagq0XaHaaWBGK4DImeD2T1o+317KYHl4amoXbLtOCoCGAeU/zjPkm
X/Uofcn3xBScqfglv3PsTT98nq5d2ptFX5CsKXXm4wXergZ7Qkf2GXAfjYX5FCN4rHnzXDy/mAXc
aTYPui7wiy7FVNMg9itWeiB/yyK7xAC/FQnk4/YKed4xS1rC0BsoqB7RJKXNPZg+KYbJBfB+FdKf
24Y4Z2rOqqDUUlXA2wFIE08g1BN9TsmLt5BZsMijnNVSRDGyUa6T6lftAcXy/4WFeTyHiGMdIA7K
Zyo9Ff1d621ubxHnFM0ZEyKP5TSGvMJZ8FOD0C8ROkdMec9y+7YdzlbNdU+VLKvqJm5lDA2iUAIC
5KEA9Fb5ddvKAgLhKnyzWVAIYq+j4PCAM6PzCRoNdCXc/bCSrOjILc3xljSLCzJto9GPhOEsrPuV
DDhRjAsKdPHq1GcFii+yvBXjeBzvc81iQ6codYHXqnxu49YUIFSLSXynqx9pxzHEW9z094s0rOxA
X4j/jGeA663Ib8wkzoy2eOZ8L956ZqEAka6JO6hTnPUzqj/gCxwNHw0511Is6VjstS3RzWzFn3zm
BL15DR6nKmwzVmNOCIhVn/pGXFIz6mNbEQODBS+3l7mAPr92y1mgEKgbspbA3OSWo0VN11FKo7hr
DgW40kGr0dtQCFAP0wQWlovCI1d4mBMLvyuyFx9Uw6w8BCbwE4rgLc1PEQ8YftthUNq4dhg3TotM
z2q838kaNM2mW0AujAdwv70IVDOujUi52JVaJMtn0EuDfV4TMWlNSt5gF28psyBSVJgeF0fM5Lhd
YEd5ZQussTMvtG97xXKuifyWUKA8Kfrs16upXFBYg2gFZ8wuG0cxtTXGEYS7yARHs/SWv6hm/wxN
HZ5s/OImXpidLU/JFcFt0xJjOal/hD7CThkVzq2ynDNd2JjFRlWuRtKKEaCr6K2FT6gcrSBlqBki
ga4rGMOdgTdItRhJLizOIqPgNSjUyhk6NQNkiuJC3TcBZK3EOtpHXc8pGS56yIWx6e8Xh2l0oUlK
5VQ6i/U+ATtm0q+ajHPz82zMQiOJQ7dAfwNtu+JezJ4j5lQ81Mli3QLk4v/1wClMXqyD0hbDygDF
fnfxo3V0hlAUBr57G6z0Dq+cy3WKWRQEc3GjgCdJOqtHaautCidwpCPYfs1p+jk2BQ6mhmtv9qQK
0facIPaQ8N6KaO4Wjr/S7OZtNCcJb2bx6LQWwH+I8n93cw677V2hIjE4PM5hoqOTAUUqQT77o3TQ
oTgFvKRFstDOG/80QAibE0umQ/vj0QD1a3Apg3VF+YYRXHzJXmNN75ZIRiYmP9+MrRSUi/iUEwEV
CCt5aPEl5wSADkELqAi8lmdbi7d5kkYM1dqQduAFVg5I6vdK3Vu3lzV5xHxVF2bmO8r6TNK7CPUT
GuS+hWL6Q63T5zSK711I/cmFsiZ5u75tcyk1wA4yGZKamFyYV9cSoRLaHvpy5zbAM2hAuSaj3l3u
Dh8DsAgyJBFv21t0m0uDs8hVAnnSDQOQ1JJDUW0Dzgz0GU6NSb/bhha/2cXCZkFrqFpsZ4TDTrQN
VbaZtpE6zoj5YqJzuZZZ0CqKvizlqEbZZlu/af8h7bqWI7mV5Rd1RHvz2nYs/XLJeekgV1J77/vr
b4I6RzuDwR2cXb1oHxTBGqALhUJVVuZ9/NBvy+0AZIObeVkw+PW+9QyomFq4BvB89pN74eX2Kln3
wPkvoEJa3luCXC1omI9hDn1P3e6W3QSGXznj1DjIZ7nyTckEOgDi2ECRULe3arXVOA0NPtscKVtL
mPtHJOfF8+3lMEO0Bfg7xu5QFgXy6TJE50KW5aKEgl4P1A+ZS4YsinIHfUh4yPKpcXzk/zEH0K/x
VeKjwSIQKUuFUMBUee+iNdLdYVDICf36tXr4n2BkrLBloTP1X3PUlaAkWjbHBcwBo/1KCI9KAPFk
X3MyABp5I+vMAwD+DVXRIIN8NUgAlm+1WsDSfkqXh0k5qulr2XNR5zwj1Akws2FKNBNGwHYNsmsy
2KXtxz0AhqnT+UKg7o3XzOchppjOeLY0yuuj1VL1JkL2jSkvYNHqQXeAkPmNNyGEGv/ZP+pjhdA1
xvQM2T/wN82HsoLkGyexYgR8DGKCRce0MCkJnYJLb5/bSNNDA96egmq0qmcvEaELqpAWtlxo33ND
f0hFmbMultMD5AonhEqhgn+pM9ZZY5OIaEGdlsfBM3fKBu3fnfZIJv4jLnECuRqpuHFhjEq/5WJR
MqtAVpJuCS+VuZ18ckn/hkdcmKF2Ml7asW/QnjyZ9WsO1TKT1yViOPqFAeraSgeMBIwpDEA93AGS
zx6hsKFpHPoCmeHZF2aoWysx6jAETGI9rUgaQ9B6PmJoHFRXXTDu+434kG1N8NhBL9kRHsPnxSVQ
cMHlQXhZueTFz6COdV/MVb0UHcadAjB7uek9yliqqwXkLWNsgXDjzU5ynZI60hmI79SmBcBN2Fj3
2aaBkoEzFva6IyarkeuXXIPU8ZZVuVZHssTJGRG1Ojt/HsHuK35Vz3hwUp73UAlkV3QYI5cTJCOk
ENLGvto+ZWPMS4s53vOVe52lxRrG1MYMys7IR4x7QoAEYR35RQIqusWLw5hsHuUSI/2An1gaoEcA
GGD46DKALXqyoPlR400PwQxgf3pIlQya4vbJH5zEgBxgOo6AgQ28n2AW1TFrdGkJw8rQXuwxg0oy
foglg0xKu+u9aqt4cEeXV4hmhS2k4hoGqWQDA71UjATGLNeFcZFxAEjYInNNq5fueFVV1gfDitAx
RW8bo3LUOav6ytRCLYQTgvRlGgGxFngDAIw7BgN4IiaSyWiY9RVxznwCanQNVH4j8STL/WtY9J4y
W9+MzHo0rPLZCJP9pPMACKzwcWGT+li9PqRZ2A2kpzP7JIBUDgLIaKt2A5KeDJrZnMcv43xdGKT2
sVSrIewlHGYioZ41gm2ZNUjxOFYYX+vCChWjRExBx3OMJ0WePGXJqRs40Z9xmi7+PhWSAF4EB+wo
SCezKgyvN2UDKQf4huJSkm3RChvO+4W3a9Tp7dSyF+oZuCAARneKAt17VIqDPuMNPrOmCs4XRj9s
w2kR41ABJKt1BWglvBD6RHQOUBMRMNKk/mhj52CCSxDKU6LNu8w4q1SooywDLdvnNR6cRgrFIqi/
aP1TwxtKIZ+eCk8XK6TSnHBM8HQa4fGRZtpz3dht+7yWD6Y5ORlwZZxgyIhOF9aobKfR5jAuC1jT
7oV9uV3dYhftl9fOibx6b5zyxpnc9i7fpN6w4QH6OU6qkENyFk+GVunVtsO0QtP9KJVPFXOuJbTA
ZbPk3GYy2bNbe0pFkUySWz1KcRwmxwyKV0hsQPHpoGxilzSkw2ft2BxCcJwTFRbdj3fNhjcRynrg
Y6MBbVN03QRlEHVCsnyoooScSPkxPUR3ohMewwCy1N8hayrZ4rZzCRg+x2iIAhEJCA9/53xp4pzX
e/DPD6AblqFYZpUKRTVE0tUntAjJTnkyMGOb3fNSaBYI5XyxdNMylucuUgbcFGKAubcKHPZoKD5G
x+QwQsXnAAK7YOI+wdmn8+cCqYOTRqWeQU0PkXtAyXJSfsjQrvyXm0gdl3EZBgxog8xQsyevfiAQ
LyUY4DtkeOi2LebpAMiSEN8Aa0UXJssKE9F/m+rbQ1Y86MZHvYL9f3Rv22Ftm2oBTquARPSajw4a
71HclSgVxlnuDglkokzoK8+/QcoBbNiZHerz1KEpNxHERZAHESKVcCverw6h5EhcSGvz4hrrxCO9
Q0Jpqub17I7UKI2WTfhQrUsqCZKd+tAURZIHZr8tr/jDus3PjVG37SyJ3ZzIaMYuzeta/hGGnGyB
FaQBWMAsKbB31yM7aHYpvUhq1P+FFSbbZitveKkPCwQAZkI8OS1UzIgG1mVArkWjSoUMvHPlQcHE
zLzpfAwIOirCEY8WnJnYQbdJxvyzAii3Tt2lep/FqBcbSOzeRpf0GAQnCiZ/cv+eyeVhx5mf6Mwc
5X1ikiYTfgwO7kywn/o2bgzv9kHimaBiQxqN8zxa6PybkMTEke2eb/99ZlQlI/eQmIU4Aj7T5ecZ
B9Ch9KJG3pmT98VIGO5QB3E7vwQY+4VUXaY9L+dhO8WZVbLss1sao2JhVhSw2roGKBChKgp5iQW8
b3XwGyNUqDD+XCB1Tfejbqx5qKBWIJa2nAa68blO29u7yAp35zao/F5CNawwW3QppiGDpmC8gXbB
XaWom39nhkrw4zSXzLYCvlwVoBcYDOY3yFrfNsHyNx3EWmiASTrgzNQJWqM4LKtRxUomEDiB5lB/
+ncGqDNTL2aajpijOUXhoRbf1VSybxtgJkXnS6A8OtJnzdAGVTpBxLJ2agwKHvRd85SDP7tEkco4
mYPd273XQBAKJNp26ei/8XA5/wWUd+eQQVt0SN2e8iobUHAYRBeTrXYq/84dcW6I8u0O45h1lcC3
5fqPxbyP8+D2XjIDKqQSEbhBJWHqdPBGrURJq06XMIwTBssRkF/0MaWdFbSODF0HXlxgnSNdgpoJ
uZWAZ6bWAx2dZLZErCfWoKKp7Mb0OVs5OStrihTTByDNB40EJlvobqmOOo0hZbjF9aP13Mpu/CJ7
mWduyZT+/DT40i4G7ulOdNdjAqkbXjxivjbP7NOvTUkDEUqTwn7nAdScbic8jBJPfY8C45S8pE/t
rjt0W9Jy4XcmGMzyeCv8XDz92rTMSBKzAbexGIBwYXAysCIHYCI/ylvxR7SdH7ND/ISeyH3Ebfiw
iBFwL4OeGPx8KJLRvdxprLIIxCVk4wEKMd5Q03THjeHUXtZiYJ7QI/NIb5kfm3DdkWEr43owTlXS
rmxVhBv1aDXb8FF20LNzBQfytElgHMWt8Vh71UECj0j62O15CEFWGReeTDRGQYyJsQMqGOWqEKta
OBPWuGSTeOY7ZDmjFxOcDMK22Yy/AclCywQpMXhmdOwldUOACKlaZxV1Qam8r+Y3WefMBjHThXMD
VFYa91aomtB1R9Yo+doh2XWGl6ZgtwBKxc7ASwJCMLf4bnFuPmZQP7dLZZFri4J/3CMb7rx6C3Ag
6BfCYLqrn63Cthwt6Lap3eO8inZ7V+6EB17uz4pMyJOVL4oisLRR31HuUj2xBrCmaxgojvad9jk3
DifYkquPfkyD00ECBYKMD0hHv6gXckz54Xon0APVK4LMUYJqS3ooFjfUsj3zzBqVswhSURqVgZNB
hDv+brOpbvkKScb/odlL3OLW0ii/zHu5FoYUS5OgFt3OD0KxbaVdAT3I+mRanGyMGWjON5JyUrMM
NZCrwUkBbXIEW9oX0LI+Asn3QQohdWDeTbybi2uTctA60ZbWEnDy4gN4JL66G5WTOca32alfIbsN
1oXb7sLK1EBMTSZxSZ5Gz5F2eY0h7yEF2TbUquWxcfTpj9sWWJBI9H5/mqDymE7IknVtsI9gdNDu
u9cYT95oB0qOTHO69w68B5InbrpPnSuFyjwK4K41JR2n7oreJBSSvKiSWESf0XqONoVn3UUB8jbQ
qviRz7uSmYf7zBqVk2ZpmvTzispSrQjHZUTjdBg+WqPyb+8ncfKrQ2CB0dAAUeP1qHGH6sGcRvhi
4jg4q/gHmtyObGS2NeeOBI6T29bYIfOnOTrPUMzVWPUUr1OoWPrVX+1BhoZM8834bI6CIz6D6+/J
wlB19mDuE1954BFWEYe/sVo600i6Fvq/It7i4k7zFSTeWpBuWi6Smv3t/tlUhfp2+oiR9KXEA7ks
3/TQxyhfMfxO4xKSbT+NUNF/EZqlnMhZ0zM7PxDdNpJDaEcQOneuBeRUhA28/fl466LOnpWWGJas
YbKfvo/diwbqvUrjgKY4DqmQ33D2CjenSF8LCw2jbqi8buoObRR9V418J47qVjHFp9tLYmHrLraR
unLmChSG5hARl8CZ3pnb3ps9UPbufis2EoYY5LoAsdIDBVWo9YpZItOcVDNzMjw693WUK7xkiOXi
GMDHTDn4StUrqn41LnuYgosT0Y//qKoK3vKQPsvv2ikbUeYqUPi3ttln7/Oo0pn9h3PrlIeAG7tQ
oeVCGH6yOzmwDh3QMioUcmNXAyTNfK434Xbwq5fKT1zzLvZ4r0+Wi57/AMp9ekj0ZX2B5S96vl+F
xAMPyUFqWs5Fx9tlymviVE2naDGBudPnYRsOQvOeqYoAMpK5wxOiE2tbKvvVV5L2zZAk6Tce86ge
gTMASAJLu8r8wEeoKMWE+bh5Pyv3eednvBopKzs6N0F9ySYDNr7rYWJNT7mcOVbzGaobuQ8K609D
mDkXA/OznS2I+mwpZA3nUUfiZ9YPkoWieeFXS+/ePuvkJ9PRHy8QsCVhLF6/6ky1GqCfYxJjSSam
F80tUEOcZTCzkzMTdO9JUNS5TeqEdPElH7wuUJ3LAgHPAa9xh4Po1pmNSeg0+HUpVFUxdVDQgVMX
qhk0EUouN2sLkmmyf6+Etacc/szW2U5UEDJ8hBNvJ5nuf2aOSmaBOTHyOAZ2oFVzO9kIheSqEziL
C8xb15+hcDRqy/udj/dzheQnnd0LemgNeWqifrUm33TpWW2Df/X3dfHy75dZklua1OLORv85UX4s
EYftlR0bf24a3QiQSmPSQFYjnYz7ftu747satNsOwOfcz47yg/LYHQQoMaHHBpGtb8JDHkjvt9fI
fBCcuYlOJSbgy6paXcZPWB5nv30hg3TRN8tR0aASwCud3PN0H5hv83OLVJail3UyLi1a38OuPpQv
xWY4on72Z73vPdFVGrt/FPfcriz5o9cH/R9f0anYVVRVPHQNcgiw9nkqRh1AQN5vWg86zrYIDiub
d+uQcH9l0CBEgaAhUq5amIKQSwAO49YZrM5p8n2qnVawv0nS2+0PyAzKZ3aoa6eUhlZvV4TJEkRz
8RI5Wr9ZutRJZzT1AYdKM+7sASsfg9TQP0sj///83IEhu4N0CYloq99vCy/1I3v8Hh4aV0JXM0ZD
GNMjscfrYzFvhDO7VIhJQXSglBG2NDc+ReN7aUCztOIlf0xHOTNCBRUp6kByl6GTXv2FiiOK8YaX
fGvcZjsG2b3FrzayF6WA6x/0jtc8S6IwW7HVkE6GU24rzwwm0gLwdBe3A3L2NLJrLpkU+wP+tEkd
BsFKwriCNNVJbBO/jO9i3XDUDh8s3sw8vkz2OUApFW18ZLh0iAOlw6ALAmytsuB0vT+3aNqZG2Pi
ZbnsD/fTEBXIJKVWwlzDO7IH6xwYkEFWd288haWdkOip7q2HcuLc7cw7z0QPCvrOGLKgS/T9LEZr
PmfyKRzT6DhU9eR2STy+tbkZu5net2BzW6BmWbWaR6Y2OeaZyctP8/TLeYHidDfXOt5FaL1b381y
ezu0sO+GMwNUly3JjdiMUyDbCOo885pvwl39/cfsrF4fpH8uGx6LBW9B1CdU5KYoBgsXetMdDMxU
CzJX6JnzyejifjvEYynHkG1QngkzbhrEYOcoIGyjuz20D0mdP9qKfu9kPg+lyjwJZPQHx0C8JpQy
2ipCNRz8Jh2YWtboUOu6O+r7bBz829+NGVLODFFxUkrmxqpJFRNQaQwFC8X3uKr3avVbGfqZHSpU
hqkZt5jpXk+KWHtpv6/T1VPj99uLYfvEf3cNSOLLy0bV01nJVxhpq3uQLsXRy+2/z87PTXDtAxet
Ai9DdvPsNgvLCcSlPS5QvI7fwoB0ezIEfDDbgVyX4AoE13B59LpMZIF5ZpW6tgVVnVZNhqvPPkEe
Khuo+tolugJ85i+2O/xcIHVdt7UAjrwEYaLpI282f/QCBM2jnBOMvno2VwkPqLFkXGPmNcFY1eay
HKNScwq/9a72Nr3mf+iv43O0k4HvKzRPeS13w0u6Cz3OByRR4ZZh4kFnHzDTrFqOBmxl5ylvZBxs
epiB3MQRdsM7HnaHuZlnq6S8pRD7pAKOH98Nrd+4e84b0GnIvCUx77IzK5R3JLXSFf0X1E5CRXt4
FeCUxdHw5gWVqN75HxjLeRYpJ4EsKwBQHd72kMxDITT39Yd6r3kkJYdHPkicsiEzaz1bIBWiAGUe
o6SBOdSaMTGYjX6d63eFCK05VfJVq1MhvZtuOJ7CjCVnVqmANQsgeS3kr6OOOcXmiTx2jKfWm1z5
IOzS/0EPgmNRpaLX0CzpiIocWaey1Ysy0PSGc/CY1wp47XVSqwcYhrqkTS3p+jjGtQLeJdDrumX9
PWpfAEXnbB77k/20Q13OmRBBIkRGi7j5y/pB0qvGyY7SZwLg2rDV71V//DYHqWe5K8dX2Hv40zBx
3bPzPYlZXg7kmunU4UMyZ4BxSs6BYz/EzzaRiiGt0hogGSB3M9RMp7vFU35UH7Gj7ItNtFNd4ThF
ATR9JWd6EQHaND3t3vjj9gYzk/Kzn0BFFiuxDDDjohiMSUZ3VNNNKkRB34KPN/8rWnjTi+SvXQfN
n5tKRRh5FZamT7Hg1i0P2V363uAsZE6HktQIHmlHtPnzcLwVUjFGssCcXyfogWBiIoN0lXUs2tXu
yjwQe3k76SFnLpQJC8Kt/s/RoKKMGQvmkFbwnGGngyoF7/DAQnoHEgDwAPJHhZm96nN7VHwZDT3s
ph4LbP00sVvklcW3JJA09AMrn48a4dmjB9UqtenNuMFHLF6712Sf7Eb0eWKwS2N5cFLntoNyAs1X
SnN2DucQyk2xgt2UIgh3DIZdlq1diLoT8zJlsk83nPNr3WeWVH1R0bRA6fKrHAbViAkz0G0w8O4D
dubwj3/QqJc2jIV1jnAftO7iSS60T5/wuYLBhabCjis+wNs/KsZ0bbdEWYsEqQUZpQwuBXG/VO/d
8nr7M/0/XmFAxAzJLB6mlBcqeSLKi4bvpKRmYtkN+oX3dW0NTlLN4iNOoOCLJvhn+jkBd3qtNc68
tOHrigfqMZmEmAPgZkUagq4ncGfLVGgtFFXTSlWsIhQAkJ/hOS7HT3nK43VkFhXPrVBHPU3DMBIU
wMQ7j5BldU5+X0Ejg8iNhHa4T9xpo2xvbzTre56bpPa5X6toxqAHEl5pN4535rp4U3eszMi/bYd1
Gs7s0DkEoK5qXo7oUahBv+2CLFACchp43R0m5u7cDpVIjHLYylAPJbgeI0cvXgV8KX1uP1Xk7wIU
enDD3xH61DzgagDylkjlFpggztuwR0mYUJ3JDkLKffYoQFNl23olSITJxQS2M2BitHEDgv/bG8x8
Ap6vnMowLENSulH5WjmwhmRMPHaBF/NRusHKq8Pi5p74nRflWHkNisOkNQnwCngELvMaNV5yLSwR
D8z8ey5+DiuPSJhZvzm3QEUccP5kUwhxByT1M2hBCy/a6e+Gp9oA9jnV/bLh0cUyjwSGNCD6A8FI
BJbLJUWtMaYQqoerDlWgQBTL/MxG1U/ClPPJmEGFaMHr4DhBrZk6eyDYiaQixcp0M/1zNHLw74E6
w4p5vD6sYEogmYYG9g8Q79PiUXJSl2DUQvd6cmbUi0hpFpU+nwB8pn3FuZAYHoHRbAhkAb5nGRgG
uNy+agVQyioQUZTQz/O3cubp37DC5IUF8gHPbtZmrVbREiwocN1jEM5bN0ljR8f4r8XH2Ci0vqc9
RLK5gAoSfKn7/MIqlfipQllA4zMkx/uLJIA8uwwbzOB+/Cr6JcRL1wfB7TZLwJv8+wIj3jJN3QuW
KuiZoONeALD1SXHnTbZBnqvaK26GBrWCfgOS5tbDCd/Ifh+YoQNsaI0J6428L1WbW6xgOO7FVlCO
G2uhUabpf+4pMptVZBAFK5zEWR1jV+7iXfj0G4Hm3CbdgV6taFCbDtufZ/eF8brkJSczZAVQTOXg
nBB+b8isUR840gstrmW41fLYTC6hO0YHY5vvy+/JVngsX+NNC2zowiX8ZrwoYBdWZZCYQQGCCqGC
tMpZDLQOHGvy8gcVddx+g3vDuIsOsoXxVpJ4T5sSMY8bXBnJ44VtKrhabVwLOaCUKI6vmLIjcxtJ
gBe4s2xTDNFyrigSOWk/Pl8pFRqivPzPDhOAdvaYQDUPIFGQO2Ngl5OwsWIe0eXUiNgFwhANJTG6
XJDaxiCPYeOHAk1Jolm3/hWhoPY7EsPqhTFqG4t1lfJOg1IEnqS2FY6Onr/d3jsWG8yFCWrvBLEy
OgC6QHrxZnqdByXtY7+VNophE71Dy1N8IognOIRVsLyrVwxDg8iw547QM8L7xe+ggm8Z6nFVQacO
hVjZMZXGzbPX20tlHUSYwAwMwdZfs4NmliQtRoMbhNQxujsF0CoVui2QlkhAGEvGB8Y/Gy3gwc5Z
98qFXSqB06VJtXpyc4UnPVi8ZtcE4bbc6zgO63GC+CjQzB5nrezt/LlW6vAXBvL9jgzVzn60mU10
oNWtDNjC4i5beR//2ex5g+wsZODFMilnxYGfE7WHs/Zau5HD7E1Kc5B4EgUebQMtdyezqgdFWoIq
VjkVG0ZqhVEgMDWClAuTIvSIkykvA9BkIE9cx9IR6u2iSVD2+iaYvHoi6x1wbom+LoYMc0erDjh1
eiA5QhOsoZPeZ9+qyVHfG3f0NCf1muVguNA8nzlYT1bOemGdSiEXvVYbJQRAnUhXfuWsj8kRtEk/
FNSk0KLe/g7j54VFyncXaUIXS4ZF0CMFupNjyih8Ue1si1srCD2N+9xgpEMwqEECFRmygkHtyyQs
LmcjV0M8N1o/32pv0mE4Rp462frLemedyEgX9Nz/7D6N2uZ6MOPWurBN5UNmVgnVGIkyCKIIMyAU
0LZQQn0mtIqWy3sO8BZKJTtRNxmJXsBYVGyl9GGC2hxGHAwoM6XZd8h1BrcjAiO3Ol8bjdcSprUZ
LDIxp+Z/CV3vALWPA8kj1GBVFSEgCQkzzEsh36FRu32tFgaqbph4fyy3qqdsKqfdr49f4RWzcGCd
u70smQQy6u6HQchbEVWoa3JRvAkqZYB+z8l61ndD64z/QWmtuymxF4ja+qQmHQcQ0XZNRFwyiRN6
ysvtn8FMC2S4K+YeMYh/JU1eNRNmAhfQz5B4m3nVMQnAgd57BCY2bYSRk1Sywvu5OepYGkYKwml5
lU6Abtm69CrI/r9cEHWBLGCzydV2wLAU5IgFu7Mbpwow3hgoXuLHvGI0I4PTz9dD3R1lLBmJRhBo
YSw+R3371vfCThnCrZWux0iB7Ua31Tj+nGPzuOjd9vZqWS2OC/tUFgTlxlldV8zItm4fu/kBbTan
9vP7yBMfou16pwT9a/FQYUYAvP1+GQAOznFk1vkES6OCl7RqQhaVinvFNIcVhNVQQBZO+rypynej
53xTVsRB9QG6tUAbEaauy9A6hn1krg1MgOXBmarELpLXukeUi19VjHZI329vKtNHyWgT6XmD4IZa
0VBAPW8pAd4Sl8HGmHjTercNsKZwdfnMAhWvh6yQjWjGgnqfpFb1Vn5V3MZZPy1nDSZX91O8oIft
+I1P/s/4XCDuJHUxCbMDV3HOGrJ8mc1I+sh13RYxEGqUq5dPj5wVMqLbhRlqhYYq50YhJtIHoSyM
NtLXY1h5JKoGBHvBnYBj3IAX9uhLSVqEWiPLIhUd2Sm8+N5CSaw7lN7CH6y9vTps5qVDtrlaafMU
Sx8NEnKIUfm1dkyOAP58VTPb6sBrI7JS8bP1QfTs0qJZdKM5N1jfsBu8wkIxVdqMe3kb5/bolXfm
Jj9Frsx7it92FkukojUGJ5MVrXzpozc/ov5VmFEnhtzrbV/hGaECtlw0UznlmfSRFu95dCfp73HL
GaNg3e4X20eF6bVUYrH7+4NNHiEtBE/Wvtx0mPzug/CJNx7DyndJxQ/4Tyi9SVeSj0nflHW+wv17
X9zBITEYQ2onujv4pl0/iRv16fYmXt3jJtCKsKYDloxazZWwYTOESpqPLVEra7fa4WvM3NbvhUDe
5Efey5D+ZJfGruBbndYpGLxYtI8iFP1ZT2wQfR/SmAdOoF9HBI4M9kcAICxwXqMofOn0PUAf6OED
tUuu8nW07S6Y96Y7+eMr+j/lrkbfgtf/uXIV2ijtKlViFSIh3SJGsZV70kHP7QGkcSQh+1X2U5hT
TMlEXRgDp7jeyFaf1W7bpp0HqAZKJ0vXZzcRhcm2Kql2WlMYPY6P0GGLtkX2+8yWAXbLdI5a7UM9
yTuIFN2TUUxoPe++tOy4RDuMz4dBclmGui1wauBGvzSXLxg0n0SIp3TrUdeey/Z7Zd5HVuL+zrLO
7FBfTJO7dUhrLKt/m13N1zaNU3+OjvzWbQsXXFx/cOxdeT+GgjF2hf9CXpGwK1yuS4XstRIavYqc
KzOddlv6OvLM1C7RinmQXWE72NFiT588pPz1GacMU9+vjccpN1tJ+VAD640Qjv0Y0EBTfYJx4k0x
XmEZ4Sx4yaJNohgyFCTp0kRvad0ghpAW1Ww9EGBu3qxB8SIdf+P2pmzRxQmxnyOsrCYEC8DCPZOM
PUHDPrSXZ3HDrYQyjsH5ymguvyldrEqIROVjxNwkxnKMz+Rb/DpMePWQ60Ac/YKTUV7dB/QCqYtU
bZtqXKpV+bA2i6PuZK+8Hz+BnPcN0EbLdttgVIzjpcxVgp3OtEDTjiIzncWuatUYAAKclMEGBVHu
NU6I8YOocKI/TL88RdyhUOa5OLNI5XyC1De1VQzKx7TkqCHJjbuY0T6t879uL41lh5DHEbFxxBY6
P4dWtgTBLniLbJi2Ph5N6NWlQvuLaQn5ZOdWqNWg31ksa9wqH5n1Voe6W8wPpZzyYheJTedVAGLF
VDTwnxkoR6EQeBlLEjNvxK7CV6pa+4s+EwLUe0IXodvRH9A+8HmAgKu6OW2RckWrk3QhaRcZQSTa
NLs+todTtl8SZzpivMHp0TVTduuuvJPd9gixGrfcSZVjTXb87fZnZB4KoEckdMnBkKPT7V4M6669
OS4hSnTWD7kgNzwp2RMqZNQ/5s4fHvjjRqz7HTv+j1UaXjUmVRxn5ijjpZC+LFCaQLvUiQgK0HyD
uqaffN5eJstbTcIvTTrAyASpc6iGsV7nZWudSqNr7NXKEqez6mDMQEN02xJ7aWemKJdF46dphaKW
PzpPb20VRV7SChnc/lX56vL8chqIiQccEUKXBUjSlabxlK51N6aLfhL1vWocUnknqpzKMSOHODeh
UFfemGtD1JvL+mE03834URm/TdpmWHhFDPIRqGMIM+BpR/lPMdAiuzyGxtjLcSqP6knI+tGusv5u
TdqPUtMPeVo/Ibi+/vqnujBIfao+BGgSrdX1o/+BnnkwBKGrLK5qo1gEPnoVk34Ox+J1pAGAn4jL
gf7D0DCpcrlEuemrdJa1+STM/t+93MyRHk1UxVIPJRVS7xs2hvaLDY4vvXtTBnjEAEuwTJduzDCO
SzHpcjQ4LHuIWmeFHro22tbyxlnf9SckAAsT0DhEE7x/qGwzDTO96ts5O6E2XHzITgMiayA7wi3m
F3fR+9C69V3vNM/5sfrV1urfi/xpmmz9WV7dFoIRDW2VoZzT5Hb7IEHyHbMmQBoTyCZXnuE6olyu
lHJWeUn6NIIo78lKO0dR3sL4SYk2nO28Th8ujVAHTylbWdLSMiPtYsVperCnhm7cIzbHup0/pbmb
o+jPuQ6vT/ulUSpWDtqUaksqSydReF4S5EVgJIeKlIezybHESG9lHZVTvCtVKIvr9MULXodi7HOh
QBL/t5hSHNslNO0bAun95SsAtkBGAGJLFWfhK26f+YeQRILY52p6GkU1CxoIAx1HQRfteo5WTrxk
+ca5KcoVcxCPZEoal6dl/NCqrapvzIlTTOGZoNxPSiO1mQasZp0ae1DvhKqz64jz9ifR6DIgX24Z
5X5qKfWy3MHIsiPR0QSXiLH7dWkcnFwDaAhJJ9VlZCCUw5mJpC8JsiFwp86gQSzUp0jWuWQRjLOE
+jgcDWRSqB3TvhbFSQ3NjDLHWZoT28RojBP79aZDeHglKUf4xENIkc9MbR+q1xALAw8NYi8tFRaG
02phZnU4dVIwAw3WcGmJGB/owgKVRnbJADpHIR8Aweq3yiYLgAlCrSnlNFgYzobRSlBdgDME+RP9
ClVQ8qzCMipPqRw77QJ1XtTki5p3edBtHPgBxrTxfRQUrq4vR32ZhCTNBOE93qKDgqduuWm2kVM7
k81LmhhZ2oUtjSoeF0JSpKkeCu+pZUd3/XbEe3f8rDdGgdRb30T3vKjKtghWEEUBDtG4YsHWO9lQ
x7HqPtCCeq3fc9+Einx4nz41fnH/64rKX5v50xz9mle0zkj6qUtPyppuJvEeab67VC89hur0isc0
xiiKYDvPrFEvKHOK48issTjtWQBbW4dMqty3ub24pPjD3Uvi19TJujBH+b0QgqDEXNsIjxbjbX7p
AkwzTxJoaesneWOl3AYt40qEPcQNPHbxVKSfD9ISd1rUYTOLNXLrUHU7ffSSEWi4ULc5dz57bT9t
UUmpUsSiBjag/kM/No3zNyw9cXI0bILCXTZcrA8jLl6sjUpJswSHbgxxErq/ZrRqs1247VGTX53m
QdwAZ+xw1ndtD4hshEVwsSIHxnG4zNOysSuKSBoE0CSCmdnckay7t5cf6w6z707s8WZrrlPSS3vU
ZSy2fdjW8ip/jN3iDFZkQxnbrg3NWbOH7ldFgk3AmYGdJjgxwLQ1eiIDBCyaYULQ+ZSJrR92oVNV
gNZEz7f38DrsX1qhXMQKzTCrp1b+SLdhoG1GkK2Udz2XWO/a6w3IHIAxVoPfozpOfSkpFhJhTFcB
5PYQSQLfliR6cV/7YcVje7i+KS8tUd+oUIdiatdCwWMvQuUd0EudM+l4fYURHUGoGIJ0GFJTX629
s+xv7VJcOSO647Oi29MyeWYiOkPEc7YvPazLyHRph0qZLIgvmZ3eyx9zVD6MU23L+uiHAvRgsieI
rHkhprSB5A1DR8IrxSw7ewxfhq4DL31vj+lJ6J71pfXlYdgnghqsUeUU6meo645V/jm3mZvW0+Nt
b2IEb/xmXEyAn0BQTDGp/AsyklKutKJwWoAhj8AZZG4xwnvAGxiwdR6rIeNTXxijfFfFd27iuZE/
zHgK1NzcWOETZz2MCEOI63ViRwcegrqMUHAtrCnGegh0OYvsvrRjl8zvLW7z3qJFy4tp5DdfffQz
g9R1BGlHM2yiRP4ocr23wRGxUZYncTEke1h+gEnUmVIu0o21SJIww23BlIWIcxlGQ6Xou2X5WiQR
mCb9lthPAmUXbwBSCniBjREL9HNz1GdrwHJY6EUjfayqCYSiLjkWWOPWWfTTTufhwBg+Qo4o3mkQ
DEHng7qSZBMgvtU0hJNpjG/wzGBsLJlzzzICwrkNmjV0jHELVUWifAymawzpXp3LbSGIH7d9kbFt
qPMYOFOYRIJUK/VMaw11RrWkC09T+2MYe7sut6FQ+snI6xQxtuzCEBV3JLOJF3E0tQ9A56u3eLQs
z1hHnqQ64+IBcTuG4XF1Aw9I90mlIgKpX58iUqja6luTWLpx2GSLbTRmdW+kwLGmWi06HR4RUHOc
6s3t7WR8tAv71CrrJQvzJSq0DysH8YXwx/+R9mXLjePKtl/ECBKcX0mKmm2rbFdZfmHINXACJ3Dm
198F992nJYjH7N3nraMrQmmAiUQic+VatQRMsvXyXxvhGucA5xC0g9G0uT1ZWpMzo7MU/b01QDWO
oZ0uzn1FCd2vzdwhnpEr3NgRjlRuZYZcdbV24T1uLlXD9nwSUN4s8aXN1PgxagAlJuToADvenSfI
K5Zj0zQB+JuCE1jwnMSzv2kOajuTizljiOoqvxYWN+Mp1yZFAqVKju2ABZqKKniI8Rvf/AG51Pi1
3IyP1iPmDYE4HoGJsH/lx+S0NAr0GSCEgGyDYRndHIyxKXfTXqTtNCtSG+ldMpti02dlo3gQLk5x
pVWjUu6DvA2+9cSQDnGsMd01tKgK/FpFsiYlmHTTQtt4mFoF8yd6lm2sQPUVNX0u5TJ4GeR42KPS
aO9LMET5ZVR7ZgU6lio3HWWasnURp/ouLWL9qOHCPZZWJjlyEkVvC1t8F1sgQAU2GI0jTnANiEIt
NdrjGFTodfSGZbc7AIz0of+I8KjkowHyC3AZj8uc43fZtGBUuOpwxMMiAMzr0jbpd0vpT0Ne7Wqr
ah30qR2aLqkf3ZcIPw1iIQaINrFU4TSiRGiFZsawysfhAOjJBpy6a3vXrZc74PzA3XjNrSkR5Kxp
VCmGNCgv8qg6hU78qfxZ0MNY/EpsxRntePX1F7w7I7AHAKCNJwEkTe55ZU2wxbUlWm9gh/ycPmar
aJP5S+CWufzu5jQIUTMJSGtFWape9MceBI05JsiCQ3yw14Wf/F7Khe68EvccaNswoYq1KarIBomx
sUnTRm28dKG0kpXoqYiHjaFZB9laomG9G6eAZjwKh9g/ri6G3xASPdmOicRQebiMzOmN/TT+oJGX
vISb8rHbmxh3cmXq69X3FmjgT1qKpcXObO3tXyAch7RTVZYEaocwZ63DDONA3QagFxUEn5wGY1h6
KN1fgEgX4ClwGfQx75RrOjkrWtWKw0tXqi6FTq0V124aL1Ex3SEdsbPXdsTwPaaUVuOER7pBV3/p
GauFA3wNckzTDcojp0qKVktx+z6JubUqfM9eprFlR1Z9MdudFBRO1FkLWd9MFe7WhPDBRrNvQW0L
E2XhWGvFm6AJ8chq9yf9M8bOkDqR7i1Owd8FTdMGQgk9Wt7nQLIu5LOsC8pyaGX9He/pPxYNd5JS
ba1a3Vh1HLitJS/0+2YOxo1BU6huGixQYzpN/GoIH6ZD5GY9gEqpi+nqn9Jl+GM5DQaNxo1trDAa
+HVUm9niW+PCV6zk0CzHDqstvelN93kfTt4akIfhALflqH1/JG7NCV/ULAkfqMBa2xgUzPRXNLVO
0P63hHzABl5/QrE3XeLjJobW1ZeheNTTk6Ks4yUu/plDd2tDiNM6a0G2ZrY1QBE2dUPD6bbpO3mq
fo4/2wLiwxAoArfP01LndGkDhRvWJIFWDS2WVkyPEz2W5DQk/3W36nZlQqqLZ1YZRwFMSOqfVkHy
Fz3Ui82QuXUgvQUdChe4umvwVVpk9wD4BJDLtH+OOjmwAgp2YT59W3DwJUM8jF3VkpQsC1LdpPWl
HldS4YCk1ys/IijfxsinCdiJXHbsHYyYTQtFrPu7FRBcSKEQA96IuQHhZNlJVjPaavo7SxGYH/Tp
3Mffpq5bOMH3YfjWjHCiNAT/EfQZ9cUIsIwQ0wntx8IW8p+4S7VkYJYN9P4wriL4nKWG02Axon9y
RtME40EAXIEIpd2GmL1c5Fe6v6d5andlT3DAPjZIFBtldcFbtcYk+SfbBDBOilN+H71mvfQcv3MR
bo8g8iBn5U8QYX0F1Mgo6xCUVBl1GfAeULCfVPLCNt59KMGKsCqUGpOoL/Pq0trdxrKyn5HWXL7+
UndX16cJiORZHK15p3plGb0xKeMUvAean8bo/DVvNDVWwD7AMwLva2Pzu/a3MeFgFTreNGiS4iuF
5dE0mk1aQGBMMRba82LejWQbb0L+aQjeiMCv357fAu2jOCrHDOA79tk1ZYDvNoscWOLXgRmMiYO1
wcLLGw814bSmKW3UIqzSSxSrp2yUN8we119v2N2VIdoQjmrYmEzPkjoFinYCWs+ryBESTZts3TmD
2xJnDPfD+3JP5e48cbvgnwXEB1g6ACYF/5Yna8A/AmXKcFFVUD/n7dpyoyebf0bw+/mD1wFDNCi4
uio1VmEHZXpBF9P81F7On6VyZa9qL37KzoDq/6ZgwlhOL2a3+HqpQvI2dcS2M6oP58aLwjUgmlw+
0PLYKsEc1ZkPT6OAArbjr7+seBSE9X6qGl7dMXpmTxJGCtULNTdT+8QytMqMpTRfvE9EI4KHTnFu
mAmWdpHGByAwHCWLtrSJnbRaot+5e8Z/mgIyDJcXoBB3UyR9MRZgSonks8x+y1nklNWjaZ1qJXKi
SFspxT4rMHpnFE5HFiXCZ/fyyrYQVsyp72mBDcUXlB4nzKx4IMkJHYaojAtbdetnIjt2sgikuqu7
fS4aWpvodfLirwg5KSODjYVsTWc1eIzTnwNYbyw1gQN/p0O30src6U3iWAomis0HK/NlOjpaoTx/
7Urze3/1ZwhBIpckPcyHRj63Ow3yQOHOOtQHDkZdPi1zMU+DThaXbNMxiSp4lFkNVimRXj5Dgmsd
NlAiMqyF6D27q8gceHkWlT1Uo2/Dt5mTEqJD+Jz1qrgo4Hc29bX9bYQaXbWtHmPb134sYcfmlnVl
UgRTMMWOYwk0/OdCZs+TXDwzpV9qety9m7i3XBsR9g6zrhkp60837UGZCNZQxlW4QZetu1xtonCX
JuSWliU4BlNjSydlrpwlC6iQ5J10CwnrbNgGcoh3+jXgQ0RoVyojhoG5Uz73LmiB08khIAH3JdfE
C8dDx98FL/yJHc2zvV0SXp1d3JVp4cao9FoKqZwo5zyDXudwNHvT+fpgzYXP68UJjtiy0sLNAGfX
guwxa/LI6QO0T9Xq0tPq9LWtea/HEJDG+WdA4CDcuJJkIRMPE3qp/xBX96WP8Dd5tEAny9zsGYAl
bwkiNbt/VwaF/dODLJNGS5LP4O/d6gnZK421cMnNu/yVDWEHx6CEEHiLW4ELmCU/dcggHzEDUTiB
A9xp6Ca/ycJLlG+TmEcgl7Vt7KSm3Q1UpRazh6y004tS73LSOETe0vZP3b2NebrU4OHHR7SFQhp/
dhCEQ7HsY0xWqgeRjsiEgSo8D0HR4eirweXkJ+1+On/tIXPfCwEX+SZmUFH5FxxEs8sQiA2CdDPA
3Js5OqGxAANcsiB4BA2UkWWlml5CFsqeXtTqa9WVZrRwrGa94nolglcUfV9bUmbwfWu4ZKUfPWPe
9Gl8Y/CK+JEtVqxmFgZ8o4lsFoJCkCsT4qCZxBFkVHL5UuvOuCu3qheetG0JinbyOPro8Sy+D++a
fwj2NyZ5e/8qv8OFguYQ7dpzk72b/YuRraPacLN6W9LjMGyt6ak1lqSh57J2rE/XsVbZ1ojNE6Ur
o8ykxGyasT2TNU8Epk2w6VYKmM449+hibZy7g+D+QPXoeEAi94E/Cg45FuaU9wRL7Hec8ru9kFd0
AU+ZW27CLb3A7qY72uDD/u8xbZ+7e2Va8NQEdJM0rEl7Trbqm+lPG8Oje309uRjm8vr9YoN15qRD
0VXhqGJV5bIdtxsLnbEm1gGKPWNq8aH0O2ys9RnDolXoLWXtc96KCXO0PMD2gZEmYV/LIMyVuOub
s2Y9Jykam2rxLyIX6D//NiHsn2QhD7FI05yrlbEmmM5MIClpvJhr4kWnpafOzDV6Y0w47lWmVJE6
tvIFKaxHi84Num9Agu9Kq/gXkeXalIj67Wx5yCdi1/hO6Oimbpw6EoazDHyr7tRpDj0unQL+x4uH
4GondSGpCxQ9bAItqCE/F244QrtHi38ZQj/3Sr1ZmRDCRpKGzAjaBm8czgOKiv97uLIwaiqdGI43
8MVcCPHrG2cuUN8YFYJYGxRBnVtwk7+YoUFc5LIffE6fc0PC4BK6bi4JujHIj8ZVAJtIxTJN6eD6
6yN7yf0Bn6/bWQ4SZCD4lxkUZyMmJqZQpuRkeBCiujUYDHWPdCGdLvK6POh+vebXAmd0JSDxX4I1
zwXMa2PCNywQskbbnKbL0A3rON9RSpyKfm+kyhkCBR3OhfGOzwrUnXNerU74fmbSq2pTkxoRGkUc
wKw8eZXt+gd8SLD56+/ytv+ZbXkuVoYu3S0/F2f31wZmFnPESGwBULnd3zHqk7BNywbvA45iS1cd
QP8G5uC4oHK2MCI2Fzg5wwOguSjNGuJjBIUOkmlpNl0oGqaa9s3ol547c/eAjZTPQDvatoBdu12O
NVJ5HI0cyuirAXtJ/cRjP2ow7GOsb5n0cvY4XJsTjoMcgqo5SmFOd/oVZ2bP+OByBmptTv2ryU67
/xevArBk/L1C4aZLospUqkQx3nvarVoZl7ghb/5FWLm2IdRnrQqjynWPZeWH7CHdxLsQ5K/ZVt/p
6DmH3iIBLP8qwjGwZNlC5qwpM1No3VDmlMqTAdYWzleq7KFwnzkNKqgauKjt3jUWHiEzNx5IK3hL
UUWvyhTnMdsIXHRyAYPt0ACf4AfJ6E7mHujKhZ2c8XjQmWCWANN1BEhYIVVo4z62QC1Vn+VT8mL9
KXbFq9y75Dl4jp9yKM2ZiZd9fG1zziRA1qDvA6CYDw3dHoECJBIlaxvjfUpbxyQnM/79tYE7IlYk
d5yq738sCGGynQyN1lFsoneUXeiv3C+4mv0v/cSPGXg4VpKnPy213rhfiz5ybVQ42brUY4PV0ng3
5e9d5sfST4UuXadzNoC7AJwLI9B44Qtfyy66stVJZaFrH72oPpdL4/zVXGgh/AUtVTzyl0au594h
8EMdomKgpwDVmnCeI0st2zQxbVAts22F2Q91Xbx8yjUtBN87ujX+2a4tCafargiGkCvDxqwnpE07
Z6SfgBL+8YYTunCP5jp0q8d8hYGJ16Vi0Fwh6sa6sLdZ1emoAcM6RNqjl3GlQYkg8KwDeaJI/wyf
nqYVcVJ/6U6fOw7AitqqTYD9uJvODwNi95na1WfavCTKa1ItPV7nLnE8lvG+AnwftSGxHFr3al+m
Oeb/pU2+xYAGBBABFoAiQXpC+1ZyocGFvvRqfLF3xp7LTPSL2gRz17iFdicoklDdBxePsLt2Ac2j
QWfgIDgZyHP51ioP8RadVVfeL23p3DG5NiY8TlqJ6P04FUip0/6tSZvaiYscfAFd9u3rSDNvCFov
Kj4gyiqCoWrSqjIjzHqP7FedJf4wVRs5XYJ0zXoI+duKkAKVLFeyqQ2Md6K8FPRB0xfrKV9bALBZ
CMmoHYIbO7Qw+ZoQh38eTNnoK0gVgg139BK4/eLTgP+mGC85CQASLTyJgQe8tRknLNErQzbfdbNb
pQoqelN2CCQK0FrqqWbnNL2+6jNfal++/mhzSRGGr1BvA1AdM8Viyk5texpTgvPwn6ob+GJiw+W8
gDyTJR+R5jSLFDL8Wrtb75VV4VLq48QcsglW+12/Ip89QuOp97MnqMks5Edzbnm9QGFrq4gMeUCG
+lwghKLI7RjqQQoXCb3mkhQQOKCYKBsYmhepKnQp7BupaHly2XnDVtsZqGDGR7oHHYC65lvZvEZ4
mSwxEd6B1/hFgTQdOuZIyvDwEq6kQZGaoWDIjowTC5zywFPbdBWe5KcJROv5JaodzkIeevp2ab5h
znlA6wjTiklkCy+SW7fVWWw3gPDZ78Nb8kJWnDGzc63HeGsBf5X8k+Rz5nDeWOT/fvWktRorZkmM
C3jwdZAg8Ddms2k9kBTieP6lkLpwQLgrCq56Y1HYXyZnbZ9WsPgXsDNe9ZCGdFuv3UY7dCcXabdm
SiA39oSLXy5ZSSnAGO/yOrsMh3RnbKEeVa6H3ehFD1DL8VsuT3IpVhm4/X4srHbmtNxYF66mogZC
hj9nEA4Uf/JyL5Ccbo+cw+UVuvwUpU77rwqQoArE0CSuRdQNxMMTShbJCzXJLjEFKqN+aF8NhFmX
PLaH0K0fU0/LnIWFzn3WK5Nibautc6nMpwrEnQfpMd6gy7ai+/DlE3S5XarEzO3qtTEhyw+CKldI
xCB5xNJ1FsZuRQy3MJa0TPnHEV312owQVdU+NAgrM5jB7G6mPiioP6peMD0l6r9ov2KaDqwd5ue1
hV7A7UFsRjKY8ZQbZ2Yj4HGlqux3/pFu8wfmGHt6pO7CB+Ox5HZxNwbFDxZW3f/fw959f6sfKMrG
msOp6JId9Ja8BWv37nFrTfhiFBRucYCuCkoTSeai+L8H/M2b/sgH9FQW0977y4Nbw0wKRzzfdyuZ
FRltxmrjbOTfK71wlC7iYpsJoH4L67q/eGEJpRag4hWu7iSc7zpvCtKZhYEK0l+Fz+K12XHG4X6z
+IiY/WJXtoSEsMskKNw2pn5WHhkaU7QFbpHrCw0u2m3NadwspbozifXt6gSnLIqMFAPqZyjrBick
9xx69NQ/lZfKD5+X3rgz9VxuzUS+y6EbKBzcHoE6bmjSBmmGaQYFVEOJH+huDoVIrmmGd8OHIS+d
gVmvvLIo3A1SEmutCUDtRTt22orLxXNpOEXz1R1Us9ZLaen9ZXu7QMFZQBgd0QTAwHNl+nzAQC6b
pRXdJ763JgQf0RtATfu6MdBigN+jk7hrdsbb9A8IO2fP2NXeCb5h0G5ESzPQzwO1jkFZP8kd3ZW0
99V+XH19yu7D/c2ixHEQQ09GLUT97DyY5SqzBgeUML46yOuvzdxnCrdmhBhVFVRP0yk2UN7nvBfA
f26VlbxZ8oKZLO/WjnCtNAYrrExHdOKaiJi8dJXaRUbwjWubG768V/H/F0p+9zfZrUkeWq7SvCru
UnvSEabkIugPMqCha3UMzXXE4njTQqERkq80WzA6U3P5q6IJLCYUNUyxumMkZZul1qShD8qXqaJc
+wSKD5T34zULVmBKB3jR3jK8iCTHCJ2lVuVcRPksqf7nDxDO99hHtdINeoaRBumRvQSQxNs1m+wA
uorJSVaxJ7187UIz1cHbJQtHvIuiIej6Ir/UO3mHxIS4qgdX+jF865ij8jkwR/uxPPY2U0i7tSuc
e3OcdFL0snaWd5ITudVRgxgy8crj0vNvcU+Fc19XTdqyDB+V0xtMXuTmz/ZD53Yry2e/l9vNSzsq
QlEplTB1EUvFhR7iCTCunTW5Lx/hClmEI7+BJyL+plxSf2kYbGmdn4WvqyNjyHmYFDnRzvbz5EE8
yOv2DL0h+ROQ0S8SZc9FhWtfFVEgUhAwMwEC/QyB6Xwb70GsNiYr+dd0aj17Vz+3iktd6V+8s7lS
kQqmFZVzcOhCZJBSdHCaQc1A5tI6qqPt+HBCcC5XOZ7Zw4rzX0nbpTbOzOZihJATgoPbHfS9Yl9a
wp8TjEEgg43KWoONypNQZwYEuNii5/hse4sva74MMdvFQwzwE16lvKPGD6dUQ5UQL4Z+h0nJPX1M
C7dzyK/kEqA/DURwtzg6PJdcQDwEgBdMSoL3RQgFyRjX6Owi5Q1Sh+w4RXi2DnyrxSha40I1beHq
n0surs0JEaCM5DQLlDC7pCBntPpHCD4vJPFzN/61BeHkR+NY69BHMs4ZWLwsvQej3FnHf7bRYuI5
l1YDIwcdW3CoaChs3d5XkA2hpdogFdRO7MDJCcJ1ycXrOcR+8SU0l15gFsPAEDvYGe/kem1mTtB2
RiYDcP+fqePh05UesrfkQXGHdfPa/AP+ztnU+too/5xX4YVEhdmRouOJWncAwsVnxYa8ACS0ojsw
RFmtv3AzzfrH1SqFLW3lKkyLjp8AZB2K30HKM1s3OwWZbuGXbrtfvH1nD8CVReH2rUHVanBcyHn8
vClwyB80z3DsdbOm6yXNhqWPKJ62Qk8HAhDbGToAqzKxwVOaHVqTLIAW5r+bbui6DDJHSxXLg1o2
RfKgBRoeshwyABAIBk+gKrstQBr6b9IJGc38/7EmbKEVBFlCiiDjI+bGjjc3lE2zH771P63HesvW
qEJ65tMSamguW7y2KuzlRNQoG1slv1Sa9hRa1fNQh7to6tYknionSOL3r31zNrAAN4o6mIpnu3gH
WZpkGoUx5Bdaqa4teZEC8mqk3/HL13ZmfeTKjnDmUjUek5pZ9DJMT1b822h6p2A/vrYxl6/gk/29
GOGcxdFA5KTtdSS9mHr+rgFkjmezljjKOkG5cViPz0rl5OvFmLm0OsFXghAQwAnVY5QH8i1xNbc4
cQWYBg3GBARfHldKWTzjs58OVzimTBRy32Bk0mR3lYInrf4MeZbDhNGa54pXG7Vfw25YDes2d5rf
VrE4Uzkbzq4MC4+o1mQxRRdbP/d4MgHsVUJmceFLzsavKxNCaqRGSVxkkMb7zHQVL15FPkGDGjyB
EORb0m+c/Xqgx8agEMqAd31USA3Q0TCofs6DR0l7JMWjvSTaOB+7/rYhzpE0Vd1wRV7UH/5wpjVl
Ex61RwPdWQpZvCV/XFiQLbymsxyqsbRT6cWgu7CQnKzd2dK/ALmD6MNEo82wZPRqRH0ZljPNlEZk
6fxWAwYJktsW+Bw/oaK7aP21R8z63JUxIX7I9dSNFdHopRghVPWHdOG/crkrC0LwCBSTFc2ICPXX
4wqkOj+gcI2MMdnLm6X5m8/3911SfGVNiBigDJJbGTRJmMzqXXTz5JWcOhqaah/p2jxG32oD5Y/8
95JnzPvhlV3hfhkKfDPDHrSz+cil04YNBht9BbJw/2QmbDZCXRkT8mK9zFtjGrX8kqk2czqDTg5u
mwfMsX/vK/Lraw9ZXJqYIxtlB84g+CNvW/JGLH3MwAPPReHi56WN/Nof7zrrjNAyBrpXO2N4wEmz
DwUAvH+zHk4fB6FAsCCJoMXIatIumEzM/fCa7IZ6peJyYRL6UPhGsYhBnRkWxHnGAIkGqS+ov4sd
UFuVRikkFMiqQ7DmGaq8rbbM+SeOMfMIvbUlHOe6tdg0sS67MFS3k1/tuvhtQX6h90a0lzfS4pU1
ZxCtbA5RAZE1YpbgHHEAgVnFbvSz6rSoNvOiQrY2DqOv4pyFi1y3M+5xbU6kYWkDLVVSBnMsPaQB
xsPGxfYHP6lCBLkxIQT5CQrLKTMm/nSyshUYJ7nTG27729oCcFq5le1kxAEn5AZX9GLDYKbYfWOd
X+BXbyhKukrvA0lHwZZLfhXwTH3dIi3+V0Wvqy8nctEOTMfsW4kKNN0WDygjfk7wWgc+vqv8LnIn
eFgskSxtreCdalmNGaxml7yrtnkBlUdwaStuEFDPrPYVQ5OueTWn3/H0RMN+09uaG2ihUwQbzZyc
iowLoWDmPlfIJ4IOFOkooAhBO41G2uqlqZ1za/KolDzndrWyJH0BqMfPgOhR12aEcE3rdAAwouTs
CM023tkrfa2s2HrpKp89i9d2hLOYTkNqJGmdXaafIGI6ZKsY2ha8tTVuG3RLlqoz/0t5jwOtMKAM
3K1wszeBHNG4UzT4Ks/OI6iRBxA04JPQaM179uIA5fwKIU3/H4vC7d6avVJh3IS/VAdPRfqaQQoo
2Ohrw0996nbnhatizmE5fvk/xXYhXcYsOaSBFRTb28i1H0fdYQcJHUr+BsnerMghP+UYJZzSjReH
veYi3bVp4ayk4xRbco4asdpWfqKhNBy8fr26+yyCFyy5SgjXwrtjnKjjSM3ikSkXRf+jRKXT1pVT
jL+1Lvivj5luYqgKo1w6mmvQPLiNaVDQaWJNR2V0Mj8kLXVio1k1SFy+Xs79ht1aEXwDc6FZnYCW
+VJar631h7RP/7ffF4KFLqWFFkrQPs3BzaE929ZClLgPRkBmoSyI2jGxNFsc3DDDZAykqIA8U/Wi
RuQEnpN1JS9VBu9jEX9VgHYfHOSwJoqTmVkQGqUSDBe6bbYVmlY9iv+QY9t8vVkghr4vT99Y+mzv
XN1khRr3vZ6n7SUesvRHWWmhx5KcrkuQh/rxwFSHjCHxw6ZoNp1VSR4kt8m20grrqIzmWIEYJ4dA
m91TD4DfaYtpfuOoj729NeWk9zJkdi5qw6E36fH4qxly48lCUWelaHHoYtaOrqmh5M9VagGBFY7l
Kgg0mTqJ2XdurxWSH9dFtGNqPQDyVxPPxOC5l+UJdKvlsAK7uDZsgbMCdKXOuiPIHvWXQkqTvZTJ
ra8aQ+wjD+/cMFehBW0X5loqW7Zrwrr5aPrOeNZVqTtMaYGy+NACHRp0hd8P6UdnNsQb2iDzUhar
R2noyn3fpPFGxSl/VIMIHRKZGb9YQatDY6bpSgbceR01yvAWQyR3RYNY/t62BdlkUMX4mYZAftU2
A/mGlHWAaJapvpn0SXeDbMQrqzDDFSlkSCqxOn5KSz1YAeJJtwnUtNe93WauFCmtS6Sg8SGjrTsg
2M93mtUB5NzofX8sRj1xSYqUIIa20JulVCrkQyK9CE9KORjbUCpD1WFt3EYeSZg+bgbMG6OTRacA
8IqGbvNSlZ2kjy6W1SY+iai2h+4zdTWaTM+sjGV/1NrqaKtjsx3SuAHrK34XdLNy6ZKgRPLVVUbq
NXprHoJY71/5ZJ6TIzo7XRntijK3uxUg+YlDIxVYRqmNfNCvDW6KzNVrVCXbtTEBN6ce6mDGUmnm
oKr0YHRJfIpt6U2ilGt3tSPZ6QHNXXTNSw8SDpKrBPn3IQohxGjbtZNPZrSVJA1fvU0OiTT2vhKE
v9ogfp2ymLlAbJ/6qKhXpEG+nRQaqEjUTHoY1GFyC6X+ocYa8MFBC9Z6VY8+UJJMjmpq4l6Z+CS7
zMxVQICfMxoQm5CqfiJF+N3QUpCpgP3XpWOEfczN7mnS2OgUuflDxjzKtioYsre4VZ24T0svHi20
nFRm4m7q+/yYGrXsVD0BsMbKf/fVZPu2Xb0ZgTaBMoUYDlSdL0GRf4wBvnkHavRNQ5VTOOLdHMbA
XICKCd+gnUC00lbdrz5okhUhuA5la3wntdxsjIDla1XOvqUgn1cGRdnmVfvRaEqz1c0Uj53a/KmE
E8jPhv5BH4LaHcx2b0k0copaHjekKJsTY4S9TBFBLVGfzH4TNnbhjEqS+kpsYWYjVhSnTtm+U/ps
o4cAAuaa9oA5DMNLMKrwLlsMYQNh71hWWeCogwH4QRn+CMfkT6gGeL5WZecCpAPstFVvDDNEBzRU
fuip8czk4hXowtDFfn4oTFYcYkMSvBqCwA/NIvNY2hYOBF3jlWwQ8CF29MkypuCxaPM3yqjtjp2p
raWi2odMqrwqlstN21O4XwuaVrMBa0th55ZTNJa+CgCidNQu1VYsn0p/MsId0cb2YQpBqWN3uVMz
ifqhHJ+kKP6JnE51R5J32yyRGleSsvDYWtkupkq5Yn2WexhZ2ncWUhJJHZ1JNhOnV4eNqRUfNCkU
T9KaJ70z9pU5PYZldxlMu3VIVj5nY/M4ZtHkJ/ZYeUEUP44ayIO6AbSd+NvbQ6BLr6CfYZteUeQ9
/sTfnWHvoSvENiwPs4emooUrp9J+hDCTQ2Izd3RFLteZxmqvD6141Zbab5l1ite2YbSxyPQedOmr
3ioQcEhixaEtioNTOYBYS+4cmRRI9AvpldbhoajG1zytf/aRqoP3n71qhfmS1JCDn6LszDp6SosA
bfqRNB5e2aqnDQnzMpOMB6oXzWpStHc70gqvjVKgDkMz+aGg0/9YR+F7YNPqrTRr60RkioEVLfiw
mfFU9RrZETWpvNo2M/x2Kskb24oKTBuG2jaWlcnJGiLvW4JFm3ESv6Uq6U5WXR67vgL1aV9F6zGI
a0eyKpRJ1KLxpij6VRnk5zA2qWOnPfOtPNHXXaxLm3HoyHGaNOlFqRUrdwa1Sk4hDbqneAjlHVR5
FCfqEd6iiQWbWlYyB+hfnPGaQvBCY8o3xhCW3WZI9beRYhzAwlcMdM5dFg24enQMqpl0SLdU0nN9
laQ0K3aKPrSll5UKizw6lT14BLTGeO5NWrF1iVNEHkw2DtswTrtdHEalTyfL3nS9om7ypjZdKql0
BYAM2DOHzI58PY/qYYNMmUmXQANbwDZVNIy4ylVaQx0kbDQ81KdAKuVjFqU125UIY/WK1VLTb2sC
eTdPsiUMP2ZxUSuOZo5ZtUpUKwN/yWhaYFNIGsYOcilNxFPLAqA98PQiCYhdq5y+01HzW7wg+++k
Y89S8WEPpmt25zg0/dKGPKkM6s8aVZDswHptZ0IWpNXzjZS9TAMGPAeMhOm5A4zlkXbo/yJF7b9L
+Rk0qJj+gQ9LowPIhlvTzjey7BiFwM1POWi9esmXzV+WGUDXFR9vYk6jgbQtxbyouib4ocR4GtvA
k3tlDXaq56DXDzIOXyzVbg+mgVaaXljN9q3yUGjHvrM8eJejqMTJG+U4xJo3pMqWRsPJpI0/ytAQ
kuXIqUxjW8OpEQsKT06Ll5ag1ihpx1ItHalUNmY1ub1ibQLI5JlWj9gJmbE0ccMo8Zu2Ik7XS6s0
1b2olF8R9b2ID5UkOT4sQ7gHYKJBH44hmbbzpzzA6UzPZv6q4FTn03c1HDZj1fuVRiAx269DJdwG
CcH8gtRs0UnflFLAOxgIQ6D/9qB1/yTZhyiWvyFEv9W29iSZzE+Hzquqbk/AaYTUUAXXT+rodg7u
wBg40Jx9z3tzNdX0JzUsCBOwY2hKD3U8rWqjdaW8OxGp8bUeZS4VjANy9M2Sz1ZjOFEZnXIeR6Lg
PJqAK421GxSARIzhZqKSE9DyO0Liu9Lt1fRp7JKnACIjhoJEMMPYqA3kzVgcR5D91eF3MuDFF1Kn
HQiSoHxFWurahe6O0kduD7izIbCrto7ONUADoO17zL6VoLTLwC9HTGNTqc0a1Kn/j6MrW44VV4Jf
RASrgFeW3je72+sL4WOPEUgICYlFfP1N34eZl5kTh+4WqqrMrMxfF2+NCuLMRzvjT/hmEv5IeVg0
HgfqMWRWs5It1S5gY4X/UVxXig0JSDpCv89WrJVqyXOVfPCa5G0qcLntVg+WkavOo5Si2WpP1Ap4
MrXnZsQlNSOWaXmvxxWZVyarmdyGriygHsNZgFlJoz8sjO61istlxLWV8KdgGDeiJ0/eQp+kD2mC
rjPXfVWhLZNAZanjZUnfYWneLypAX123bEGp5jSsd74f39OmPsK5+8Bq8uul/9rgZ0gIClkLlI6z
JzXr0yyXEoqFU13NLzE6HNvJA9Xoy9xnHeK9VmHWY6s7XU7egHqf4ieckqsJ2jLCN4/uEC2oNa/D
gD7CmI0/wjmbySOb4hzJs/tZzlsk6xaIJTj1DK2vhkPzOO3Wlhz+jOAYUy+qts9to/asg3ty2uTD
Eu9iH8Lt0WzqAeWZ/qY9mM1w0V2OVZKTIvS6kPhah/MJdXhDo2Wz0OpVJOchMU9y9fZD/MvkULRL
WyovziPXOUvLT0vbbIIaTUTN1QY92S6cxXFeKL6xdhuoaNN7XlkNQ5H2MAog5kI9uuHav7UVtH3x
sI3m/hSN6/NqzN5WWOawTlYnYxG3y35x3SsjySvj+s1CCq7xWKFkyGD2i6mZNmPrFQvcRZG4sLUz
6mMFuMJlQ2lT/6i1/8NMe/ENpPGm3iDy8NHAHMdH1xSO7XZGI9f77gnu/c8snDfOWm+7Ndk1XbIP
I0RoW1IiogUP22wMKmcb6MMsvTOWUTdAg/MUD6rbOhe22aSDutdVl00ugu9Hm7sGmWtLmtOYb3iv
X3SNh8O9iR4rT2pxRwLEa09eLCyXoGUGIKFw5caF44bF0PjPK/LKHRdbPaFbhHI8YKY5cgW7PxWU
Zk4K1yxH6iS5ddubcqs4sz5ch4S39fVwi1ZIeZuftvPeuUVcRqj2psH3v/qbZub/uJp2sUwxQY6F
R9stU3c0509imS5GX92RlQoNS+/GmAH43eEwOdFYv6tggtO4t1ZA0E2e1+WBZbrz4cDZr+XdZjKf
fh+yYkkDmuHXhsyIi+A6RgrBNatyrg6r43MV0eC0EtXsqavTHeIvx9xTOi0r5WASwN2UrysPNxEC
cT5xXvsdYj/ZqYGB1E6H8ZxZVY+5G9N6NyBk7DC77XQDdlVj7ICdQLS29SapefwykSHdL6QKcuMk
0HJyjI3a89nzitFoG62eUyDSfDr4roPuV3q8gCEOxhjdIhaX+fCuaQIvGxq2XMnSkZsvQkyk0zTh
5PVIZ6KyOwTpNKCw+FPhmVkdrGPiA7yLIDS0S9BkbYBjAM1S8jUvSXzsA+IdNZm7N+X7dFupaIux
LXeDDiuNRG4oT0vpoX2oZbDv22qTNnOpxhgPMZRYWoU7SnPluLjp7Je6el5pCnhe3ilkadwAPqf9
M62wMkSd4ypuZriiTbrxIUYrzjaifWvcdz59IWMkW50xs5HF/NfkBjsdEnB/OHm7wcH2bZeUY3B0
UlF0rMdXM2GQrfIUOR22Skqxfk1/Pp/ah5r7v2T6WY3Y2eC399OD89eCGP3SEHJv0vnRqfoihrrQ
/lC6uDEXXZ1MRfa29/dN4u3JNLxg1emzF/igctgJLo9BhwbhI1lRIeegHOroSxq7nyMYZTvts2mC
6zqh47f1U9VGpTeJLemwRGG6nRO6jzC1BXID96HhZ3dAQlpIYJBpMgwFb4KEF+UlBbZ98dViY7bx
oN5Oi3RI3r10gN+9wHVVmw32S3dsGR9DU6FfNkcR3911yQaXIhAs7LMUrpv4Zxt49EAhjNYOvo/l
I5L2gkUg5P7Up9lN/guJuieBuwPUcCLULZEvvyMwFM100hUdUIZwqXJnHJ+oK09dPG6xt2is80Q8
Z9uE+FFn2WXYsi/9AbYEEysoNTdB5ZPGs7JEXYMVayu4vX1YepsuH4jdYajOahXnyOYrjXVfkuU9
CbED2fV7O4qyisIy8PtzhYtGCXyNiu9CNKbtsOQ8dXFudVYH6QVbhTureUmYzOaQHCBA24hm3rTV
WM4KPqDRDx2n8+rEBeKet8yDPnK272TlKBvBXmEmM5oULrTywCLWLA2nfaUhixinvRNVV5Wgr5Bt
i9+FluGqzy1wZ9cXd4gr/sMkt2d9nQPuyp10N8xpFhAEEIgfK+JdQvWe+tWOzfavbX1WwKeaaTr0
6/wbteqpl8MxqryDHsLneGlyUfN8XsmmwvpBWNeXYe631AsyAHHbgaOjhmDPXegRH/sxDfD4tr3a
uD1cbdEtILy28FBUhIfC+TeGa5bpOT6ODcJB3LXOApo+QSr75i1LCXeJg/GuI3zdU3qPqHwJME7r
mO7mujnQGKBA73ZHHiAII3wL1Jr1cXhWqVd29F/Apj1t+o+mGzNdyZ0TYCz8uyCXeue0432w2EEW
3Q7LFMe5Y3vM9BlxeBYgURRWOMXQDdeYNcgSZyWpvQMxEOL2rFCpKep2ePAE25IyeSaNPAHLOkfd
VPSx2czzUvIG3NM0uAjkcrMkcc6OV+WttBkSG4vFTYrFtnnv3jmsRCHIz5YeLyfWwY1FC7PS26CC
TLrD1oucI1Nq61XuRcXuXgRDbuLfros2CxJ+ksHbTZSXaQ+71aHfj2tV1PPXhF2oNRgyLapPN612
GCLxlkWlq6udoVgNjE3ZT2vRov+GN3feB8t5dMidoQ1fkCzpu3XWBO4htV9CjpknsHIc9xuIS7Ym
dfMBLacMzx6Glyrd0IYXfwFjjr/kgJfe4fZ9ZT5gIDO8BBBQRFBud2T6Q8wuqx4fiB5oMou/UKcZ
Yus3yXAZY/fc1oVoLZ47hTAMSgvr1oeeNKXXwhh4xLP0I+52BIQP44XOyJFvYbfZ16eAeaVohveY
rfnC5rPWMNhuAGAm41M48ZMw647R6W613AQ6LB1QIilrd8ECYcfyX6t1gVsmjyv/wGywjXwnj+oO
vGGwq5jetDNe8d659E7/5K/uvgbSSU2SOdX0opeo9O2HaaO9NurZGFs0TOQSf4Pq5dEJkEoL3Z6H
VoTGqAxTcux0euDp8+guedv+OCrYLbbPIgaXoMl5mQBkeuxFVNNX7AtM9RqzJWxG3GbjoHvWzluL
5RBrknwECsabT6+bt12fbLzpqlCmPD84+FgIF4vMARUAgFuOq4ZQQZiLU+vw70JC13hpk+htFv2L
DeZb9dfMOCGyPuEHG0ANmDUpx7lb0SKZV9EkAwrzeK3Y1bY4MYBI03nee9bkir9phY0K5eUh4Z8C
wKHP8KusoqP5BDFGjoa0vUBRwDeLWMZcOA3fpsJXG54gds+T43hPowozK4w5dsoM7sPyYH5Gm+Ce
QGQbjJwTNTsnWRC14RgT0VIiF8rZ+DLiRVgH/QaEN9/Stf5LT2FVtBlChDrvmzptH1Vn8MQOh/DV
77ygB0rAyGPVgdQF2vcEQw75c30G5BjQkriOMwD7Z9rkEfYzxcXD/bJFDJaziWDwhwPtzgi7yMam
EhEG5dm/83o1B0EpMrdcEVyMkRyDmumnMY8GNHN1Y4zKbfr383DRHwKbUozuBikzNHTyNFyCUo+1
ByvSwN/Hls2lYyNyaIxA11sjzeghG4lY1BZpKvum0/MuWR3WFaPXo/gpY69DSGSFbrRDgbPdAA8h
4d5llKQnrx+jPQQrbgnLI4nLORGl40lMTXP390ql9R4S6OnammByMsGo/pwCD7oIkvTTvfPWE1/T
+ZiEsG8oSMKGcwXoAiRdf2FJ/Z7AY6Vs4C2OcYjHZeD43TVJ2ukTHsbflPkDwJUaPi6et+xlPLlZ
5yZTrvo+xOEN2sscYUwM5SwzNqmpkGogB+wDinMTybWAAP0T2SLdnrP6hw2RyAX0OKWT4OYMFS94
5cIns/bkpULPcexdA7vAWN8AZNZ7TJq0iF1N9nJx05/ZuMnZt74qAEup7ajr6j3luHQronjpMxuD
CQi8/TgRJ4ttgku6rYMS8QdBByPyaXxWXSC+q7WJi8FBQ9t1zMPA7uROxI4xeCqMbv02CBp8C/Ee
GpBCdvol7cUPBbnwPq9MlpSQixeHZaxBPohwHyp3yPDUBJeWqTaETjeWxkCY53bnd7BGd6c3Ezrb
IHb2MojzJVVvE52fFWpKhHk3FGbv96Ts2+UjEeykIlN6TnwT9foMfO+no1TmSe/dqOtfAu7vZage
jQcrJi+9S+ngQZqjrNwHs+JpcMCbIMCuyaB4OvoDQ9YIcFgxPibgRGMMkHh869rqHcG0zyxQPXbX
KghLlAvup0JuNGe8DESzb0ag7oAxfYyCtmDBOB+XXsjCFwAR52FEWrEd4qeUBunetkvzoix2yC3f
+Lw9TsH0UdXDVzotNGtce16i+buZQjePveVzJjUqKk2eTag3dgmviIRD9yAni1Vm/9yG9sZDjW2S
jsLaOoz+I5UoUwOCw8i3QaunhsXPUga3iS5fYWDgI9bznYqTm9P4EOogRmsCluBE8iedULTpIkCZ
JTglTf/C0uYv+QK2hkDSM2b8M7iSPbfVDhzKEU9GMgD9pWdHBANESZ7oYc3DpX/19LDHSHScnPV5
gPKTxXSL2w5296bbgNHSWSj6AgTDraqbJz8SN2riy1pNmUDmcAojtAx9e6GNv6cmPADr/Bwd+iAA
Ixtwn5KQax0RmsH+rlybabs46UUNzmFZbC6mcUZj3X5Oc/Iy1KBnln6+QfDdZ8wNRZ7G0d4ZvV2U
VseG+9umrkpwlmfpAbXs6x8y+CKnabCfk+o81vJqe5BZo3Uf/ojJbBIAs5L1bNDiLzNBOHLzSJzp
OtbpbqQDsET4rxCVPLfrurP+dIpT88rB5WK058+L0d8NEhx4sp6qYUL25YwITM9zUF6wkRQGx1HU
BfIUC0DCbyQYtwpIh89xoYf1NpnjBVwjPUYBecBH7mmy9X7uh0InyUZ47iMS5mutwl/l6CPvYPHg
zO+8jX/CEAZljneIU/7EhfugafvJe9Q4jKdno/l+mkDfeIK8Nq55xhl4axjzMofEW8/zv5kPQnmI
SNa37m3AXJNE0QuWwsHdSIyAqi3AID0FisYZUlvXbOUBxtU6/WpJpDIEgW2CIXo0CKr0DXuZLHmM
k91WoX8FInarAnZJ3PAnTswh9NBET7H86CpudwrXIZbtL7OzNEXoqV01JToX/Vw2gbPgBm3uNZJz
a2fFTIKCnuAw0kBd4PElsm7pdEZtOuerTK6DW98RIhNlEAx8JD5o/AqSNDKmey/p8witKksQ+T2R
/5vQo6b3vUX/IvBKrMt4doDccTahbRxPk502OhgLodEQekG4BQNDs3COAewMsNfQ/EAbfQ6U3Pur
iIpU1S+BVfY4CSx+KXLF1bALU/YxS/c3WtqtWJt3EMK4T9bpF2GCc6FI88kFPmtbSS9bW1N2i/8r
Ev6T2sYpagHNMaSTz4g6+JUtfYZ8t1z/yoaznoyaDlb4976O3MyvvNc+Wk7gD0/W95AUhTkmDhEd
VpdqSEt39IEB0Tc7+7/SiQ6tVruOSbSg0RupYzRBAlk7YbJxF1XlScuHjIZsawR/d8bgMETe97hG
J9vxy8i6G2u7TYeevRrFKzXkWfLx29XRM+7SO2X8Vrv61TX4cf5sLjD/RIfekEc1tvcGywkIc/ho
LbCSek34KYiGF5UOB+HEJ8XqXR+Od0LXf4JEP61n9wRVJksWXOGk4VcdDx+iI0faRjLXxgG3R46w
EC6htvwOODjXqj9j4xl7XWw9wL74U4j0lsrkYZLlk7Pq1FbetpLzP1/6fSFst416QDR+hIo5thPm
o2CYgFWb3zZ172BEVYZ8WYIeX35UwnmPFH8aePRZi+i+6gjESgCGo3IeSQetIOlOPWFsM9PqGqYL
zzsynrQyGw9MLmiqzUASAHMKdJ74e2Ug5fO5s0fYzAYGYzjqXQ0EGpaUWSTAPLnBpl6nDzT4eTL6
X9KOV8+dqxz3YA3L9RE+3g0vExebm1O6b5PmjqSoP5+m4RKu7p2kaOUIvAPnlh9csK4mQovvqI9a
DbsG9AaaqBuWjk4t7yV4epBsWHhCg42sasCmFossI99XidzWrXdYsBLUgzWqVfLUMmw3BuvN5/og
1+iwegROH+qz8oIjJB5+Fsfka7KIXdMacHub9q9A+G+BkwDih9okD4deZwDl7qadAFM0dTZPPfpO
X7YF82LIJUwQgh4ZTolLPhkHrMA6kCEwBniZU53kfHUxPNkdpgiAAq6iGZDGDTLA9ixuTn2cFsS3
Y9ENEl0iKQim1wgYWu3Zo6zjA8O/YPLS9plWTdFwYTOBuxA1BHIQzut3hs35zkwP0c5gwOGTNkX1
oZXypGkYFl2L0t+B0bV6M1tkurQLLRY4ReJ+R6uFAAP4d+AKc6byLwLYa5z7ikQDzBYX+GldlBq/
UCY/hph+Jkz+lYcqd3seoFCDhem4/92DMRWKnuTE765DvlQzfPtSbue+ubQWM6lXPaNjPkewr8/8
OXhEJt27iQwy4AdnO9WHIFnLNmqvQf0qbHVPjXNzVnXkiEoGBh6ebNShJqUyKAV0fuCjkFVGPfEL
G+LbyPsaSJL7GNlQOEN0Uavzig0P7DX58RdnoBkwsf6McjkEkE/g/gKo3soZyL57immDrzCuN4MF
gR0n/4m4PRm/e+smXLhmdb/nEDRPWyXvSwNdDyGbhiXbnribhaxnjZ8pIdDN8K67d75+mud4L626
9GBSARbLc1CNyG8TYa71uAEfciYqvkTYlpa9c60CHWdOiso6mCMT4hI01cZv5LsS9CZNeEXflslm
3COOxGbBDHuoDi+qcOku5ctt8eLDCOQRUcA9upcKZJN39kX92REhMtrLd2rcg/ar56X3gU3yN+fv
1ogQyZx3Q1ejmGK4sdC/sIBcw9h7akP3uLjtC/ZWdlYs/8ia7qCP+sdTece19pjM/C9JZAQyTm0D
DEDo73ASB6XPozt+DXQcyoWruxb0YTxxcp0JpGMl6sxK9Ru2CqtevgDMpFCpVR9t3Dbcq9lrEVC5
vPZUNXmbmHdYtmIvDKPkUaQRfmkm3lU7P1Uc1c3w+UhwoxYTq4+BAO8mlhRtsI/a6C/1M+07wGbp
0zKmWACOyHldNM3h7VK0xKl3oklfYnCXRfSH99qRnDvZoMdDmnWFs1UG0F0AdUGYSDxjwXyePttx
2gajPqbR+I69y7ps53DH1hDC2Nn/ca14r6oZBSIhLX5krLVRfk0jdZuAh22TSe103fykTvtO3HrY
OLFzlQP/D8eiXP3opUrIDJVa8wIR7jZy0P92soUTl0gKdBYB7AFx0w2WYrYzTz52A724+69a0lNo
J3zqEWTaYJFBm9j40tdQRZg/WH7WX22PdzXhHsndbv12BP9woklneLp5NyxEZwpvPs7bzUVcXgYu
fcYqYIjT0RncQjhznqQq11ENm5uUpJkXzmUyuqif5mM29hSOVZvbaALhC9HOSDoHSIzDtpMb6CM0
i48lXM/RqvoS4o1223bmxUIZlCOjssONuJqMJ8uUVXX9XyroNjUszjjcqXMHOUI5ghh1xuSEph/t
SObN/pMPvGwDhnPIcDWcR7p+8EFUewJOu2odUcyyPY4hAS7VDzDtVmg1LIhpvMTqbaEeGIuGHH3p
XNChmpytJsjXMAkzB+qJ1MZPClKNDHPsuNUg/73a20LiyPM+Im65mCEolKY4+Iacbey9+V2wC9u0
9MPqTSFwuGjj4Zp4w31kBgbvLpqaVBC4oYcQ5U9S/fhQDuaV4bywzPlYJvaQcTuCqVSvFKGSZSjU
h7Dsa6HreUzpD/fqQxWn24SDVgMc+Ikl97dRkjUD/L0bp+41RFGD3gMRIGpGv1jTt2lQr4yB4TBO
YWfy4D3YOosFaszX+EqrL6dmb0qlH8aLriyFvmExkF7EeilEt5br1E8X3olPjOgfEppNRLnhbo2X
3juI1SlW3734k9wwrdpNuzAL4YP+gYNDEbm0GAf3xnk7w9WyfadAfHIuJw/9xgCrt0De8HJLvFke
lIpIB8rgGfwfND+HxhUPS5KdXhfg1sg35AoUdR1GW5VU6uSpLskgzjnXDky7ydQXMBzeD3368Gq2
t6v7O6ALyhaBPeSp9XgumbxFyrKstuBBdd9u5pG/2gZqqnFYijr5OzsIU+B6feBPoqHW/D+PLAOU
fmiumMVNEXTxmnfhuqdViGI+LHdK4Lbt6U+zhEHmCIEWKOggD6sq6PdgOCBc9oSZ6Y15w9uQTl/W
h84MCJjMRLvuDINuwW3Ua8vNV7DWz840fzjUf425e8FEU5Igehu6HhUnaP9NVXzHEQPdZ4ayatgP
nCjx20RQ29QPXbmfsuuxpzOp0zJCBEcdHOep9V+9mdxamhQEAtKMQyD4BPkHWkbU/klO6CNc9921
uN6acH1nCWYNYFBbPS0guzAd5G4Fxx0IgsTKTtgi3hPDeE4luUDlA4VIit5/kf2+FRDsL+wV0+tu
HDv8aCItklDcvBqSXQsPlkzKBrjsgilJGmyig9gA0FVlELIiksBEZccwu3tpjW2NNcx9AKzGG28+
wZtoK1LSebhHhqKY4mHRcx+UZ584eHhvDMsxgda5idEEuH9ipKjHcvs4N3mlMPzGdaHi6EZRUbaL
VUOuVX0AHhvjVgUbH8V6oytkCLTxYVETvruhXTLPid4Zet8e5jHZvNgol2BcQxbBOc2PbzKOsR9a
7YcOiP5f5aau+U8Q0kPNFINhjqCfaI8iBAwWVvN9Bh1I8SkyuZplU80IIWmqCWAE9D1wB/yTPJED
Sy0D7qO+4TMB9iG1kDHi7RjrGFk3Kn5JBv1ah9CsVKR6X+gM8spIxCmKvvQFONyKxufEj66GS/Dt
oI6zevDREYb2umj1Glic60bQI/dXkBUVjuxslry3HcI8Avgtp99zN78iZ+e8zkhPXCsY0cpWPzmL
fWkCUjqDGfdzSia0WhEE7Il37GJg4M04YmvWPct5QaXwJJQeAKPQYgJCixwwx1S2Xj4N5pWgE4PG
Tnyu1YLljnhYDhFe88NQSyhgY0Bl4Yo/XTduoasxhvQTTIlbA2+bGjRFUYi4A1DGfj0fR5oWCGLD
gCJCCDSb9dMj9GzQjtm4ewXcBtJevPUz/VywC5T1mD7LcQ6eYwOhuISco1sjUAkhh7gqxLesGufF
jcMvk3qnZfAvipqjQ/RYJrGP/8AbANzRI42SvTXON12BwZBmyxZeTnq8J8hNHjx9mc3wTHFWcDts
fW8tPRD5lNvNCqVQLeMzs/KxugrhjQZpt3q8BIN/xm/HM66AqnXOtOPYS4EgR/y2bQXaTCx/oqMQ
9OcY/vNC79yrCsU1/AxhwoyzQZBgOrpeSVmyc9O/775Kv2SAcT7BOkBmxvYHAK6bz0bdWK33daBO
Qbzck0gc7Cw2Jq2P1uHHUQH0TPiucaNxwyXi2SCdeIpJCj1OtN6CkewYGjrHSeNcE+83AEUHptz5
XoKW7nuKDzsCUGhIm5Q1xMuzjq9Scp0NUfWPgiaBTql9hJI8UtLfvLaC9hz8rxvu8DQCTz291H5j
s2V0Mjmxr5Tql5ZhVBj0EVIBRLIA7Re626MP34K3OrRoLXEvX2ABH+004k5hyLNe/JWeHL5+sNA3
KLPT3ov78xD6GwtOTcQQ0oBXRcAGKPVuqwRKUdRFRw8+mQ0L36o5hA1/RaFb4ydpls8IaDSKVeAC
JXLG7dAHYz78VXiCzr3U0dTtGz1DDhu278K3r20UYO1BTnURz90DVo/fS+ftqQgxCzHvmZv0dWlQ
BADph7m7ILJQw7MtjhHm0WE7wV/bJqfovCYfWreknrZOMoEx57IqaQyeJLEd2gXcmkRSCKOE/BeC
RV+64c48DI0ErXDX82+BWiQh9Q5SYnNep0vurWLdaRE8EUf/hg16vlCuHcxsp3nXL2OIhHEDVp0d
XdDxYFtPIoJcpJ3HBJhTDYk0NC1Z4LjrcWT00o04z5NdH4B9cJWvBmVtHM5haz+bEUsXAJG2VTpf
q6GDl3TQQciI5sMJw8viQOXqD9BZTep1DOp9EPNPLBZ8R5HE4qd+dA4tKTRwaJYPgTudFt1emKA/
K2i7nNbqrNMa3Q7c9ELMfEE7c7Ar6BKjepUAaux+8cj3mDbAPSHKaWRvEblLKlygIc71FIFTlvRd
LqFTQnwaQJ/HT3xQJUdmAZT4mKjgeGhuPIFE1omFgV6iSqAcCf+1VfRPLxBwd9jw2boIF+z9eMHQ
0/zW3exgHORvXYelsWk0UZ524MeE6zy5TvyxmvhJgozwu6bJ4WF+qSeIjVtM4+8zru4M4Moj9Gcf
shOQzJBenQQGQr8asE/VgEOXEWSX0T/u1A+SiFf2V52bCMSImSj6wB7ATRB+gnI99xCNZWm6fIfj
4uaqYy8xQxPuuTC2kKS2eVgzAcxafAQ9CEUZYWdrMuFzw/XdcnuN/LhGKrs4pGQGlT4BMASvh2Wc
6EQxqUMfAzeJULe5FzXvsye6nHnRkANsriEICU89Z18WRHre1mpLlvrUUrlruYC41baHZUbb48ry
bySDk+21XRWCvrslOHgu8DGt+Vuok1egUTof8L75OGI9MjeLYRHHRkdJBrTkqx/0pbKQoQbzfJMB
9NjcaY42WO+m1++87gCwBHsooh4MFP68DsfO/o+j81puHIeC6BeximDmq6hABSc5zryw7LHNnEkQ
xNfv0T7P1tqSSeCi+3QjP5pu8xUK6KzVwXnP1CUIGXutBPI0+HWTgErN8mIqIaJmStm4eB/Kad6O
uZVFXgdzAvjKpBf0J506Kzzb9EApwP1QGf/y0XiGmskw7gsYwaCjqL2LbWl+L0xm2ODclIf15mya
vjSg1pbXTmUGGl3xWqSi3jNG/1TaxmUB53XH9imYbcCA4U+Gs4LUy4BDB8BR5V48rAFLiy3ZRQdu
/jEMb2tVzC5mp3fw7Y/8thznlBdnlcY6bVqyEnCLtTM/1p5xpU9gWyRUOLb6Xz+l7DjowpvFBa1Y
Yb15FKS3HWV/ly4aS7p/sDx/76XhU2YHl0CtX6bRglvl7j8n4X3jLu0gdhUrqbTRdas4KFxvNzqS
RqiOvny3wNN3YynZTlyz+iPDmhN6ebEy/7UUc7EhvBX7fvra2PphDaaDNeVn6DJ/W1VluBmW/Dou
y5edqefGJNul0uL3f7m4LMODHttrOGpMRH1w81RsCiffpZZ1Z8/WU1AV4aa3yidC8/Fke9yYvPxK
t1mwIdEUzYH9wgvHL51UPfRJe6ecqdh3Mtn5dZluHD0fFgfseyqNb0u0/7S7Pll4AE5nvNIS9Upk
dmDIt+8yXIHIC5ZD4cid24z/pioEk08/6PS/X6UFTaTpgQ99oqUZmITicW0y+nT0TT517SuhfwhJ
6mDabPkj0PC2wWreqT57nDQXrpvTV67DYuv5yb+ew+EmxLJKGbd4k+UXm2JU+uVeG8RGBvkcDFyc
zMpLRmT47Wz+wMaYfulmfupqcPLCtwmlGUer9w5hZXDa5mC6SUomeRH6I0CK95TVprc1dPJmNfW9
W3Z/myQx9mLMsm0QZifZNjC9RRkppGILERLbgS+sCP2/oTdci5kKjtnal2QxauW98F4flrlwIzbn
q9Vn84Y20YIAVsOCOVvXKcwe/Nw4hYs77RHtio01B3hTwUIFciIPIzsqW3T7QlDhjOYaB9yZDKVj
dBxmYMptVcPW8RpmfbZj3L6sKGYRHeN3cw1e7GZqg+cZi0VujZxZ25ZPa8iiho6L3rewWqvAfsTZ
fRtvWb2k55Q5akZWblDf4NU8+YP5huhmIKzKQ7eWd0JpbrkcRi6fnsb7Bkc84dKgTb8GCjc6GaIh
GH5dMd0F85AfxgCQ2x3Nf36Yt5Aa9Rj1s/UOlEfjnUtnfuj+85JM4583j6bBtarYu8jIY8nn910y
GIWBO9SXex7zO7cgQOYrEEqOL8/W2Lz5k320K+OeAasG9A/RzqX9UbXuv6lNds06ZRt/bF8NzWOX
zdkLmsFj6tVvRmj9WZKQiaY4ulZ6sEpNoqXh++iNCvMJE3fsMQmbxcVkCIb9rKu3yRDj1qjXY2Va
lyUnAbgY6bOTyC5KlOtz0nDvDcMMt2uvjto26Cx0CxI9Ne9Y2yuM+wn5rDWNq+9B0ozNZanRbMn/
XYPG59Q5cs6dyV6M6/DehcbVc7zjvPifZEweVJCeQskzK2a8itn/5P96LpT7EFr9Q5bO1R60aN0U
KBXZ6mz7bjm3VvFYp/1rYCd/TJkcl5I1MennrTGO97lTXoXXPYl0+CkT8hqisu/SYXiwTQtIt3mS
Vr5rRsOIKongUxSPTYeXp9Vwi1pMv7UyBzJzIX5xEUOWHqZs/E17tg4iSfe0aUBO5nrvcf91NheR
SupTtXTfBpyTZSdPowVE6OZ4BZkZtcyGZBP+ZG4el+I2kIRQch7iRU95muI7THSDIk8Pvgq4kMrJ
4kom34Clv94o/K05Tljklj19Nml+lxjLvW3Xz0SmHrzeZXURKTkkZt1W8xB2c/viQqOdiz7PtwnV
sqILXYAy8VMYcx4JU/eXHO/ICqbYXhc/EpxaZGddG5E+ls703YTsF1MWjrvKdc6u5XUHdwjfwxmp
Peg51rtHXuXHhkbETZMGJidTvMwC1aQeBPNif2Mh1pPq5qtb8M/cQHei2VdFDIXvhUIdpvvTidRC
7ozb8HzKfgprOyLtMILsStd59JPxYPT+xQXrZ2dFOGp4M1qdxhOBUKpa/s6CJz6QbsQcU+/slr9R
Bie3yu6eG9nOHW7NJpQ1dxqTfdw0oeZwDwKPDhm7HgiWPV3Tlbc5D8q7HmJqM4j+SxRa7FjYd0WG
VjDZ2240t/aivzMzOOQeq7PBcmEOdh/RIwxRKMRHkSNoioo/na9IOtajBdpQW29hD2rSVdm7P85z
7DgCTAhKoFfjJRj87yYvjkZpa0z35E0SBovscpSRo9nN7RHPw20Q2gs1ROBxfyl8fw0Q0dEY16Od
6jtm+nvGmC3R+ZesSh57N3/zHa6MGGr7DwPqie/10gn3DJ6LD9l47c5UFRacYf0Rvc8pJOv7fZmn
xW0PtJ+rhVdGSfwLTAwis7nqcPiKg5dMR5ne5vri6DsSBhT03UnORJiPzHVvNVCOVEyQaSgeArjr
df5X+fp9bfLnXLvdPnQdniKuO/dvfpYPpFhCwiwutbl5Wx7MUp49Kfnmy8eUQtRNYrYQjz6MuDvO
j2tgHh2vvbbdfI9Nz198DdFFB5z1+iKJervWbTbmH9v+cUqm17BfgZn87mQE66nwGDJWld5XBeZ9
B+oaF17YX5AkEnbpCbBmGfOm2rTWgoHWulV9snr9qJP2qYIYNELeXU26+kCz0fA0hv0NAq6ow5LV
S6bX5riW+GtJVZC4WYZve1V/ksE0o4Y3OTZaa9xWS3ZwOQusib5OyYuhx12WoZIjN43G0VDDZaxx
+mEnLg4JDDNbjmbnn02zAIV5qlKc84kikOEW2tH50aJan9RNxJt6bxbmflzr/WiWh9Yl5VI3cda5
T8tw1bdEjpsmd5C+bx1Dx44OB9A4BFvons9BiWgN6kgPNmecKQrUj4AWiMjJ7od0PvbesC1l9m03
xk9WqN2iMxN5BO2wKUlbDfUKECvfqMzap8WMWaXo6B30MV3tv+v0osKCo7jxlZcPKXPR1la4GeYM
iMUwM5VvHUobwNmVezMe64lWvhvBbnzO1Vcd2OexKx6zvPwxQQhDroBusqKIiqo+hiEjdVdcRWJt
e8smgU56TYW7jIQIN5xHxnh1DPgHYhrSS+66pojpUZCb4nbHEikAn+OFhGgtg/IGwAJWsUQL3ydD
3++dINubbfgsbQ4NaUp3UHAxvGKHT7kL4Ck95apNKvFQexs+cflK2unSOO5+Ji3klKKPJrkcpZ/t
cxMFQmn/hMuF/ZrFpIbjzIQdUAEHsq6iqIq42JpGfpju4UcI9eVXtNgjmaJ7G+l7K4d8K/HKVkZI
SU4nZwpsA0SlDMm+qvaaRyJLssMYBnEN/oszv5OUiKUZWyrarGUZj0Kshzkvd7g68SrnT8dZ5Gb0
7B12O1fSahwcY643Tt08LfkcSeS3JSzel8rfWynqZVfve6s5J6V6LVPj6HNhlSGW/dx6W0Vy3APN
InwDL97mxs5C1vAy57Y5R6EHLZK7GxgXsqqvgzvE8zp/2umyFc2H5arv1TDiWt6IN36Bwv6VIout
IdlaSPrSpsKIiLpy6r25+nGi7H1Ilt0nkLoMLUrx+FiwKfRZcYdigNuavyu33M7depry5tCEH93Y
oebIJ+jJE1fIZjG1FKBAltFFtayfKfM9eEN1xv5GtAEaf9I+A8Cg8I7DoTFO2jG/dEY4YZgMGu9Y
ZHy4nrTs2dddPprPIv3MML8pWaCb2yEbpmqQ5eMs/YtvfaxTfwf9+C905o++tK9yvcuV/dCt4DDB
r26e/Up+pRPrwi37PDzKBqoGNd9wOF+N687rvjCRolLCbicI+11AUkXuJHNNbRi3oU96Oxb057QJ
SXZYCNVCHALd/ynYoBrSRyHn1wpYQzUjVNnIdpTCGXDIS9uN16htRlAgTOpDNSUHpclHBnwdw8oE
nW7FjKho/QwanxGUW5vTdhig9RI4udn+7Uq50SjEExmEvqrueqv4xBt/r4Lkj5iYhUNlc012N7wn
kuBjmiQdIo48BkGKDosByyEyrMkUNeq5a72PVeivelbHxvebWJRAV3N+v6xootZb25vbFCHWztLI
vcUuO5SF0txWWbZv3X7LFr8rfPHo5e9WW5M/Jx9JyCIr+005fgVd+yyGd5G/Ns5X1fGaiYHlmPTD
RN1v3RxMyKJCEp+8MxNkcu/ZTr5dY41kjjKVV6c6G65YuzvRpxFx743pTJRc1fMjnghn8No5Jv50
V4l7o4WB/P8rImImCfvJ8Klcq51aicy5CQ7puKH+iCrZbjsE4y7PUHdGfydm9xK4/TkINbcGzbvW
4/vJ5zu7Hnall1/6dmXRqiORLTGgHPEMGGp+tH07IZUeaKcC/Zl5qosN5eX3PTKms/oRtCSswvp5
k/tson7D6OyrnMLGrOOeSe+hdu1DMchLw/rtwAMzdF0b9P8gr38HQR4qkbuxppVDBOTn1dPcmo+h
zbZABYJh/smd9cdqxa6tnOfKpVHNXCMlflQTfEw8MTO3iFiQVbb5HlZehAe0q3hRfW51bfgfNGQS
54ZvpHdDWMUJucIn6YhaN3vNZmlUNAvrYJQ3VpF+/amJlKmOkzvFFt0EJtlS3/zKO3G4HathhDfK
kPflYL2mhXWSgJxeBzZrv5d+u+3pHG/GbF/46yEluxj6r3XYP/v9+GMm2ZUagbvGDpB21pfSJG2U
y+0c+Nt8gGKy35P2zzT5e2UBlaZgEtRMEA1aNkEd7D2Ld3XK8MWph+en8x9U5zbr9GacfECH+qUk
cgE+GvnaiueuPlBVtuv4XYypxyCr9iXUA1mk81xMt3DpNmmwhclXjIjlbjBuVIU/sY67Lpkh0cEy
FS3tTPfpdA+ovF9sLwKt2ghm49Zfn9phimw7OCSGvdGsHHVm7Z1qOFLTcSqAfMqmRhh9Azrcm4I0
6fLYzG9kehqHuyJXHTuCyjxO7w2tHgbH9lVHVc1sGPqMbiXnkbFArOyNt2L8yAlyOZC5Tu7fr222
nYrh3Lu3j9AzmGQ7f7Dj1rDuDLeKXXfgIjNeryRljKhPIi8PSoF4LjzH3Og9ocjMa7FPm3lLT01U
kVJXLqR5Zh0p24tDQ23XNtm7zhJ1CpfBQ4uWk7u31HTO0/6Cn0ZQCxrF9J5rQrPFSArINqK+V1An
35nw4yCcDkS1UNN+F6Peur33ZMtp6+XuqWGVpFTpfrAXwtol6sSKVwEC0aODVul6ACy8yNmAFLJ2
mlAytQXqZdLjbeOa4qpaoym0Ps0x+6BpYzPXs7lpl6/WZ/dc611o6jgpRpBYJLnKfkhYmEOLC2zJ
nZbdZ9A9m/Zyacb0LDprP5jEyEj4jdmwX4znlNfYYVKSVMiUqG2+MJk+aE8ezLu8mkEmEbuw2avW
45zs7ByLc/1av01Lee/2wUkw5ize8DkZBUoe3QsrafSOeUzSZ72yW3jrY7pYG0LfO9OWbz7BvoYM
H9fioun7ZGU+bQMZZLV+HHEVFCL0gsycst9742XVxd7p4KPcCmAL5Ac+zrW3tYYZDX8bKhzUgg3i
ffD+8/zoj7EUcTfpY0jA3fPLgza8w5SKi1OTLa1+ScAwEG8BrNla+l27uM+ZoGt//LQ8HZuINSOf
gMGIi3a4j4wfw1i7W4Nl2xZsZqHaLi498iQh/IDOiMLZ8oKdpDjbc/dccImZcMetl6IShdmXtaqo
s0D0bCtuUQFsKEMVVCSPNTxRF1SScgYOlIFxzMb5sBbTt9OWPxjne82+OKMIrvROBCQoM6LX9dA8
GxCBzEiRl1hXvsBjutiXXqS3q2TGvcjCvSfmv7dDc+gQDr9Fx6YvU4yvlhVuTEiLMrH2Uq+RyF+M
UBx77e7ytY1q1zh4fhCZBeltOdO/QPNXnRza1XxTbkeEr3bOVqJiN9ivohnjhiMpUeZ2jOEPfaJu
ZniZBhT2NJWsy12o3+FV5Xlxw3PT5BZIWPnR5GZ91FYSboeQogUE7XIkQJuWu8F3vHhaKiceqprF
NB/kX1vImqaqvo2XqmFnrlwKqQIz3y4Qt4d1CPBUsSZRm/Bx8uYRGW+N7RpfiIPh90r9Epm0wIxr
bRYXa2w/1+Z2JcVMW6yZIhA29dh/exDS6cxfsvxnG3+tmhsBjCnOWMStAZ2Nhp25nHd+b+BqGPdu
QtUXf/8JNtHUxAULUBBVd5zLJyhOG/ZegJEPBOxFOZ0T1GQQ1fIr1cbOrJu71OXFdpg6tX1zwiJz
fsu8dTebyz8sw0OQL1HFYS7rxD5JbopXaMdBgtko3LuWI20Qthf1fwFEeG1YgQvEh1aHDxh7t2By
3Bc8n0H6NOfsnBQheF3UcOpP39zJ5ERGlQHTsVvJBfHL7FEOMQbTOa57F/fUjP2Fpi+kMX+ThU+2
grvmhJI1zUmBGOj0s5MOJTJEOrprg7CnRtTmkRRZnRJeJhq37YGH8pXaGuux8xYWYoaG8nnoy4s7
57RAycPAXObk1t6bT9QXoCg1RA6DPebSeQSJGH3SZKLfBuhgq5j2XWsfFmoQ0nTdG5Z3QYkHAOZC
ybWNR/lV5+LvFCaPY+pDjC6LtS0XzoAdO8+Sf3HOwi2tEWsLZCcRj8zRFQnmBEDU9Z2XppR3JdaP
KT+MRj9kBc6RQFHzTpDom7FqdlL4r8WAwjRDXuf5ri2hxeXPUiHhhi1pt4lleHYir1rtvdCseZ4q
qedQ6E1Lit006yfy7Bdr8PiC2M+rJe+j1LTLZ6v8NnPrxU/HC/BLpKh0mdr+neod0DXCdQyXXPXF
2/Gcc3yUS7ExQ54sHBsiMID/b5mlPubulR6UFwiQjxy+x85d3lghtmPzbaa35heOskvysSguhu/U
CTUCrHB+X9WwHsZhZhUBWBjnaA7au7boTyqXb0BUVJUI5Pau/qASrWGfphyUSpM5tI5jV++Goojb
xNz1bcOQC++fu7t0ejEz7roO/cs4TkTRgV2EGztlypGWzEZ/n8KZpLhY6tbHW5SzFZtO+8o1uDJu
7VFDoyiTty6dLxXJ8qkUr/yM/Qzt85TM854tjj0x6Ri73Z1vjdesZG8lFNNtu/WsSv0RqplWoJDU
aZl+qCp9XFKG2prUTCXAP/LFcwB5oFgRdxrneR1s5KmizcnHlwQBrypz3Z/ZCXufnZnFn7OrscuY
Kc8IRkw+daOO3EWYIa/5+beuOED3K70phvPa9h3CQxYPsvuj82afN+lLywu4oGeEjHLVyE1jFPNk
1KdobE7TSjH9fhOSxWvv3pmttbNNCHhkdzGtVMrYuz51PiRYisDCLPR0L+R69ut85/vyL80PyPE9
zCNjLLcuMGL4WD9PlC1esV2icKYNlwhXMNJyAJRcwiSPvgEs4hNLXOi6yvGx1VXjuPmZdfawnHJJ
2c8QHHroO419kBOvUpjyLHG7GhVEAjOuzWcOtx6meEtAMZoQ7Gj2tOCcBXUouV/f4k6bGqo9WH9y
9a8k3d84r3r8SkfEKmF+iGk6lcCgA5xWly6UPHKecxaQMn+qPkIn7DZttZRRl7VPSaJO/QQCCk1M
dNKeiUAV9VZ3dAnU0tsvGtBOTN2w6ZP2xxnHeJHM6lU6/KvN8H1xwn99j9pXdPu1qf+G/nSaF8Ye
nZpPaql21bgcvBTkb5XnZOqfGt3+nbW6DMCR1JTNh9mpCca5r3piowzVg0ypy+1C1tTFPvQhaL7v
f0s5vGcC6KRfgS84ijaeTaTOfM4MZP2KNRv9ts5REHwmGeeGphPDoeRn7qBc1Fs+1ztiGvAyQ9St
fxDUj10T8DjQPG6ah1EFkYXg1hfUHJYU6HZvFfo3giFlF61+XE2PXQEhdXLjoOXeeRo60nI+kLnd
Nf2HyVqZ6ebBGd07T1JWVCRnj8SuTxUREU3w1fDI9aSxY/T057y1monQdLe65NaHwPvT1f6R9rGD
dug6LI070j1nNquN17ZwM1z/Qlee0QaPNRD0HHo7r2ouJZtJt6KE1CK9eGN667T6LkmaF4WI+5ov
QAdRjzjpO32za9vkVYBLGX7yRcKzfvDNoIxaI39f+atyoVOz96vO22aO++lbxcmemMuVK++8uTzk
ovznpkz3g1oRhFZ4dis3D/W87kK7emtHNJW1m64SugwLRKsdt8tjHLnJ1XMJqZbzO4vdVnVY85VC
8wrHJ9l0B63QQFxhfFjsN1TNNUCHJvQGMNCn4JNNln0vG+egTBYYPeYYdhUaD8WgrN3uaWrMS+tM
+1FDSDbS1VRE5iFat/0+qQFeEjzPrMwtiAujfLe8ktm7D0V3dVqDqazeZx35wAr1Q1T1X5WFLzTa
nAtTfKSI9gs1FlTGveqUy8oaNzI6+4yLh70zRJmRnTBgY8Ihe9MAtxiI7w8W+m7InanL7UL4CtWw
WdrYtDqQT/mU1w6NY1Wk12kkAtojMVAGOlhzdjHMYD6b5Vqehr6Zd7qjD2m0vebgcGcHpaF0fAxs
JXvpYJUudHY/tRwxPsKlp6xxWMrHRhI1tTHLHmuxmlc0N3ZyZtQUC35iZzAs8ziZLOyzbigKmy++
thfOSuJeWMaO3/lvUXkcDBL9WvXQxghAUFRmcSLyd6cFXSqekHFAdYGhSmrAlMepmY5AwmbmPkAI
qPT6unhEYqgwhumzLlVZWoeixA8NRClpt+P1GoX54Bomed8OhaG1DEIbWiavSW3ACVuuTp4SIft7
TbXvUdZzeZ+RkiYSJ2ybC1iSqqQRZMmJb4Ogtv8mHy4iXKnySs272dbslXwiqA/aIAYuaps2y0zK
CRacS9YhrogR9AFZldqOTIeGFz2xahp2Yh1If9LfsWh1CMuu5LrwwaQ2olWMCJhcyZYIe4PR4nvD
Lp8bVpewUeI16/qq2N5YrDFmY1HmPhnsbAJdbQcAG7ddY2fog13YAH1GGUfLa0Z3N23clUfu01M6
u7rDuHzqJuiJU9GfAFaZ7ksjo5JDrQrpT6rXenZ4laraXr5yLLyz0OtX4yTGu9WVPddQNWZ7AmOV
bwFA8Qtzj8Wnou31K8iD5Un0lkLQsavb9eNTnuyqdTEv5lDTvTp4Y3lvzzltTk0bkCLUzsj8noF1
D4EujpyK18+5taslgn7Ry/04JQseU1Gk08bp7SU7Z+mY6XMdGPyKq2sozvcDGy2p4RKjHJvqtnU1
szKuiVsCDDRdMFBFsFD+BI/gJA/NSF3nZe7yXuPnuv5jLpzZ3q/ZnH7BMOX1jdlLPF64Yer3a1kx
/BYDwJ3iMt8fPafpXW4m5Cg8a5GfhZ/LU9GlWFCi6AYAR2nGfbbUjyrLvI1KGd9rG22qrbI/0Nvd
fEMK3BOlscM9ZyHxbI6GuU89lMhtuQqGq7nFWqfM1ypqTgSYuTvTWrvxwEiaAcUpAOydWHJ66iy/
ITA1hbA8mKEuamwVlOzQMsjYD1rrVnRbGOZZFjQKMgguWDMGfloehFvXX5YH30qmb63S8KNCUaVn
jU6YMSr7tH2ALJ+QUrR50m69Er+o/elKToeK5U41MI5l6btvxWSgtxbdikWcK+X8XRLpcsexQ+Uo
XRzrp+eZxHZsoxwIa3rOuzCnWTNxyCEW2lsv2bIUE3/Ion1ZkiV4DUXdnSs/DA8jflKctG57VUW/
2pTQedSpCt1V37PrUsG5iOmUOAIXwNT1+mFZXRQuHcd83/LhI8JRQpUvxosJu4tjPbTPclnDlzGU
wc5Z8/Te61PCqmsiYpXkvyuMRcus5CtCYHQREPlnrM38tucLscpTshbpwQB2hvqszX2dq+GYpXl7
4FY1+74ghwJR4ITeyxD67Zs9h+VPKmS5m3LZ3dE7N//YA5kf8mLe1W4pi5FtGRA+CYfnpVjkvcoF
9GhGmr53svVYWnCVpNPoDK0XCGSHyuB/NVvOa1/72c+cyepPo2lwwJa4nZlbkiwe6kRNa1ZtnSeY
dWcrA39hsF362yawZnTeUNPOMbfF0UilRVn/6mOWcC1DEwXGqs5mkOmrhB/ihGn12ZES7mZHjGPC
P4CTccYkJ/dZuD8M8d1l7jn2s+eK6laZ6Y+XgeWT4jKbU5wBbZG7Tv6e2H3SIRzZCk56nHYEILgx
t+jxVa3FJG/iFYTJvMX7TWW+nPzQmH/aheCbrgU9tDo3xmY7qxpHv83KrTsuZrdRYVq9izV1/06M
Uvu89tADM0IyKHTmemgoCIlKrxofGBkL+hRdgx8hXDeuLUvfobjwZjtZ+l30+G9GMLaHph+2C27G
LjRYs+a6gr4jDsDhM7RImczcCvITGmsZu7Kbo3UkHUrsMbW5GUDkfKkGwCw2doKT5SHtqS4ZY66R
pJkyWa0LJ2grlqta90GdFzcXrdVE0KnLh+wTKm6LsX2mj7X+Y9ddWmxJytOJNNNoOi2B99aNqGFW
QLBrA1VUXGXXomobUP8v4Yw0JzjmH9Scs0pVogDbGClPBPhYNtAaOaxTMx16+qhOrYFWHutUpu+V
uYjTDOiPY2wPoJksRuYFEtS6Zly78yRncDil5NRvMhtbwMNkfrQcRJrZRza0R/LHzdJTUWNICl0F
ZWRRMrvqLit8eZ+WHpjzbBt5nLEwMyEVxvMiAu+dgNWNMjEsf1NqavRr0YHwNkO19/ukv8s6ChNq
UViXQtT2m5+nOD9zyg0TTJ+33iOz/2PxY3Y+hjy7OeuKFQosbTf5wRzAZElwYP5UmcmZN7UmLmvQ
tXWRdJ5vUg5UhyT3KEAaQ7q1XKPjG+3kRIeImn/XgtbWYl3djyWx6hcD5vGr4BNsljqsPibT7hCk
epVurWS09ksxU2suFt6uyJYi/c21P/4GixbPeYKl1AvWCUrmekFjWFcvG7Da7trbXnA0krk/dq6h
96IVsDp01BGiKZpXV4yK2FHYXCZAlUuYwYJ6wpfrTpolG55PQ8/FClVATY8jzj1SOy+lFaZ17KxE
+YOgXY9uNat/erazdzgs12Stm/+tooQ7YN4/OjQMH5J5+DtxAQR+mvAujqBdgAXS/UQXaFF5ON4i
a3Fb/ALrDHpln50szBFrnRsO6hjTaapz+eBVDv26nOCOU9AVF3pM4FcTaKB/IW0qsaymV8ZAPrjf
y5/KQd5vvQC/L7TTbVJW/nMzJrj4HnqDczOIWgc11E7n36ouvYOAunmygwRQ01igUrJUNLH2y+AE
SMy1a3roF44JVX+UK2VqjkrLeKb39c5bfBOMVtvRLQLI2GNa3nOWSWMzVwNOySD1u5GEeb+XhQun
lxTJU5p4JTCl6u/GZYUtHeoACmnkEtzzTIcbr6KFdG672n7r3bA9FKYqD6Pd9CgSkwO74awllppf
BL+g7BT/O1OX4zx0+j00vf69baBwiQkzk+YB+GgkoPLYif2RVcROUX6LVtc31VCD/Ejd2ghzWR5b
kqAPQSNPEDdv2wE9wDfr+zpPQh89sk85ZtlN8FyjHlFYEc72rrSH4sVaHfHOfttGRl32YEwD+sCw
6uCvl4zehzfLm0ekBpopXc8xuUbR9n9612aA5IkFGEGIGhc5HkcjDWL/P9LOrMdxJcnSf6XR78Rw
XwY98yBSa+wZuSleCOUm7jvF5dfPx7zoSYVLLda9hepCNZBAmNxpbm5uduycIqTvF5zGIvyslK29
NoAV5G6QN9rnWmZywqmiZNtpnbaCcCD/Nugna6PBl7ROyGr1o7F0qk5ZZGb7Ac4qXtyQMT3oR9X2
yiiCuqduYyrlRvJqVJbvMh37bWyHBg5ux9gE4eB70rFT9iHA5nV7pGNZWWAwJp2Lkocy84IoffFw
cqqvDDzRyilGSBotf1zAEQ5xWUmPsqfHQ6m3yh/iqA5hLdYmLgpKgotcK15PhS99Q72kfpOqgrKz
YbbjayEZvxQHKm4aOj7AQEnlrtLACYQdD54KGPR+YJTjV8Hg2EsnMUpc+AFE/wYQD6pslBzvoaAz
wZsowRpcQf5F7ZP4qe2kSNry8+TXWrftzQBS7xmKMgXAMaSjvNihhm4caWVawEUMRSk/1XLy49Tp
xXNkpM6zA/P+Rmn72rXhaFoaQ0MbTwI6CEmRshuZor6TgDa5BVfM0o9He93x2yM31k4pmL8jFxpB
E7oiIy89x85g/Ewk6oKgUNDWGMg/QiVrN51Ksb/ya5oUUcrDUi2G8EV3jsXn1GJMwgpi/8PEcuBR
axi+kmzBJ6noWQBpeMfsLgTr8XNURvKTCiv9ETQ5NCpOnBb7KLUS3LiOM5j3dQsFcM3sd4xDn06M
RQAJyaCdWJwAn/xwKgaZNFo8u1hlbDqO/foJwKT9Fp/M4dGB8pJxP8WBR5rH5fqYn74b9lGhYXlS
75Rja8I6qPLSKNGDaFLDX4XEKqAHsb4G/lcsCrVBRCMfS9cg2Kzqo5R+B/Qtr+WiAgFHXFoZeXVk
jKJvvxt+3t3JtGEfzarQNiYvsiVpJwX5RD59C/RM9oa6HHYDD8yFkneQpR1Z3bKvLWVBdyjJeWLU
90GelR9sMnZ8AiSBAVWhI++H8KS+RVmqgIEOAX1G+mN0LORdoFf0+ZVY3VAZRzMrUbNVa6syOa4D
VwYVDt5sKm/+xksQ8xke0H2xTi+Sbzcfj6WeA82Ia5tyLfAk6cSWA9/OKBTHkuKVfRVsWptCjVSd
4LuGbAl9s67/KUP69QT2NF/ZY6HtRtmpQT+P9WMg5dZD7/iG10uwFqJtAnYnU6Cdm3KAwXZ5tw2w
YbTH/mNUSDDI2YazH0cVPpRJMV2hQu2r0GvXGjJxLVXux5j5sgBis8L/XClJQBkz9p/SI7S/6EXL
5YuUKfCJtAZ8CLHDUHvUMltP08lL2sp6QE3MhDvl9DOsmUsvLHCsxZRDatz2nlWZzzy1UTdlv7Z1
y/SZ1RHW2jQ0j6ANwNBSnIFtr6RrF1skiGjNotcw2sVD1o/6t2OfUYHzQ3t8Q1IB8IeZgrg+5lL5
ppYRDfKgtXtalg5lPblLnkqARZuwq9QVxBDxnVNZPIoAm2TLMHWqjRmk5lrO6+ql41uiSzn0r0Bv
T7vA9GkuJOj9pGWXfizpRjK60VLyocEDGz2EG9UpzA4RCE7fawCkP2vEQjCBDq3XovG1nW1RHhn8
4LQ1YGagi6hF214yKcR2ISEvDNvXLnaMz4VdyPQexnZld3X2Kc0lk2HBmvZTM+Q0iLpjrycMyJnq
CNGcz8jySe8NIjjp5oKnLXM/U5Fdiob8uauhxDeLkT6RDOkzUu3mKw/xbJEB319KIZYXehQ5kJGh
JKGPhg7xMH1hxaZ8QbcknRjzISx6qZysm9EfUi/FrSiIW+Z/6xwpgoqfVeL9Q42aUujoaKygLbDX
Jpr+pILaMidXoP1kDUs9zIqFDvCLEd+WaGlnX8cKapyqUr5Kx+C4ZHgk9Jw0SpfQYYV3egkvNUxZ
La5OccD2mQU0tKbdJQrtABtS1m2PHgQThF3q/ud//K//+1/f+/99/Jk//6UX9x9Zmz7nYdbU/+c/
lUn6772MnOkoPF1R51FU7uTp388ElQIdnGzQxNXBfug9aUEIeh4Rj39gGGkpbaPG+wf2VFW2LWq0
PPYNQfxsepUlKrnLQV9Hz5PYmrnNfkGJtqrWvht/mbF25YM559ZEvTMNvYCgxlpC2/Nz9bFdRys4
fLccDZAba2cHt74X/PQPt+1eqIbxOjQsmd6VrGmaYgvaZLx2YskaYaw7lr8MiF/5FTP7eKHrJVgQ
dMma1qlNMwmrQ6/9kikoVCXD5ygo3V6HciFVJ5gR5MlauaW/4cjlgdHxtfwhRQ5ZdZ27wIM1gfoL
QygLdUWF6cnY3rY8t4OCuqFt5o4pRexgRqPMR0HHLl9vW1AufENYmyBs2BcyxDWFXx6K78YieJ4k
+FAaxDs+6q/yCtlWppUeb9ucWZWoK62YIaz9sVQeANV9O2rOjomj5b9nQghRSmzZWSQF1SFqd1Hz
q4GT6t8zIASMRNI1G+x4dWBuemoul9rTbQNXXFsxZUW3QfHpmiEeHi2ISR9yMz+kEvUDidRNdrqJ
KAHBkNuWrnjAO0vCIaLDH6dKUpcHpsle/MF4sPPgnm7cJjiCj7lt6zLQKqqmqDrPZtXhEtGEoyQz
03HqT7gbFJ5P9gHM9JfUtVznpX7OY9eaOT+Xm4g1/iNjkpKcJYRZnilAm6q+PORx48mAPtqe+nXz
dntRlxuoWQ5/nQ6kKluqJlhRKcgCnyMKVc3gquZzRTGhTp7afHfbzu+L9d0tpWi2Ml0aiirLlz4B
EYXeGpSSDsPOWeguE5ceCh1bc8X8z8zOTZHlwhTSw/BLWTq1fWFNVAxPeh0oJaNfFOSskje45krm
ihmHIvmuMVx1e21X9tA2uSpUC+SCiaLl+wvYamiD5Q5fKonvyQIXcbaSu1c6Ef/EjmoZusajxlLE
dYEAiNTRZgspFS5kagDhI191kdAAv72gS9fTbNrRNpm3paiqIS5oALETRhpBLoabe2M1n7L8b9+v
7NNv35YNE7YJIXRX2ZFqiTUgY4oYnpL8Ommr22tQLxST+fIOGhEGTgeQ6XcmeJYWmVmYxbp+NPco
oDDof9yYrrUYloCD3XR9cp117jXowG/z1h2XYCaWc5LlyuU2vv8FwjYCDVMlR2vTg/0pPQzLwKU2
0blQOS6gwHBVjyTtec7o7LKFaxeJP8bopMhEplrdpdZC3kGlK0+Sv/t0E63Mbehaa3g4gHdEm3gF
3/2snPN0vt6fv/frFr6tb1eqHI1hevAfjK+tuta8HDleMDlaBzBhYd4N38b97a99JTa/s6lN3nD2
tVv04AIV4DDi7Tzl5EP+En6iFkRXYdWs82I3t89X4hkGdeY5VVtVNMsUbmlbanUl7xtzL+/ggPP6
u9TNvys7bVmsi7mDf92Tzoyp71eXmYjUZXqWHprv4ePoOSsYy78xD2PySFkANVii3QOQbS4TuQyk
79coBFJ9LBNViwNzb0oho7II26XA9Eh6BpQrWph1dLl7mPmQF84jv3+gCUuVVEMpUri3Dkiq7Zpt
vJQeq42/6l11BYrPWsx563QI3zmrYE9YowrKcAzHTHtDOxBAyMTy+6XvIY6Vvmnty+3FXQQEwdaU
XJ45aQL7S+XofXWA9oURpcFE6a4tFY88Npl5Xcwta/opZ6aqHjh4A0nMoQDIa6hP0yg8qBM4r9BC
bd3b61Knj3JrE4U0rDlVoxkqvKohWmvuYWb11K3ziHr7atzYH+NP7apfUjSEiW1xepAJfN1mfL39
Gy4Sc2FvhWDrR2Zfy/bYHVKienrkaRPPpP6XMYY7XjHh1zcVqnimKexpYhx15hR5aMsv0lO4CXeS
Sw3ql+zBo+XVf1/2+d2rXogvSYm0UT296ikSI5MGRb/h/7i9ZVMcfvfVphvyLKoI7hg20F/1fWyi
015ts9VpE26ltbqZ1XyeMSNsWwVp4cC0ibl3xsekrxdm8EGBnTj8fHs1F4dLWI3gg/3gw7tjhOae
Yui2pHsNk8h2amXdNjMb+AVHM5pj0ye4275zu2XxHO6aTexSaVsVn/zljK0p+Nz6QsJl3kECqHdD
Ze7Tz4VXL7WVtknX8lb+PnKcoFha/xN7psaApQk2ARJOfs9Z1FAclLdPTKzzwsm22XPtoq+ybhbB
Y/oM1tMrv83Ym77Ju/WpVKwMw6BfQyXJ+h1XzuyBV/W1upL8PQM9cPd9nN4Fxx0jrv1SX9gL2Wvc
aBe+2nP7Omd32vczu00UBiZoIcYKQQ+vtRVdTngylhEzgK/JZ5BZPwq3AyoBF/yc+1yEymnJpuHA
B2eTmv6u15yZVuU4G5wi8ff1srk/fSzdfmPfoyvnnl6KdTB3m161BgWCYvA0MRxVcKBjzzvftn0o
LNbdcvSYeS0/SctxTW/0BebmdnP7g16cQdWAFFyd/osUgib6Txk2ej3kp+KNKfhF1N+rugl84O9W
F34bMXRam4ZjXjzDK0PVy/g0RG+O9iPsXmxgyClDGLdXcnF/TkZs5OBliCllXfxMhaJlp5C+zEGK
DemDkSJuaaVK+Krq4bCzzLrfmNVJnrm0L/M8warwufIgl8MxMJ19/LmzXX+HTLqXPkgu2Ymypsa+
QKDOHWeugemPvj+E75cqHHra/X1YsNX7ZEx/WmbPMALoG9Syli3doLTRYPkJndmDMN0uolnNRMBB
1VUqHIpwBnNNGUvEUIGCvwAY8dcGuYLk6jAweAtE3BbS1p47e9OfvGVSuPBOpz5JwPA6eyhpCKbZ
qt8wDGEsIcNap/RVF3OLnFvjdF7ODnvd0ieT5KY+dJkPqIlBvdli3mVWgs+c76Nw78kFjRggZs4e
PHZzb2x8D4RqVbjyV82NvePrfAi7uipqYLLMy0ehOPV+VcNA/6ur9fit8YKPw+diFT1J7sktPjs7
JCVeu9kc/eoadVmj6QClmAnF4nuL7amFnMLMj2+dm22ZMecljUD1nbW2V+FqLvOatTYF1bOvNkCd
fwRBLfGEzraoAS6lD8Wmp2KQLI+vc8Uq5dpu6qqs2TZ1MZiWhbUBdlT0IVKk/fg6DIspETsu9eep
ke4qnHgmD9w5t7xuk+TPcnSerxST3q/QrCMk2QdkkOtl/bnZMuT0k9FZV16ZK8a1HkJv7uhduxgM
2VQpxWCNyP3eYGtAXZQG0XThKp4UfzSZp0fHYSZoX/1yhqZZlqHosm7ownmrxlKp6qonam8gxFwi
oMfpjreUOpaQgM6Ek2sf7tyYcPCk44nUVo+TtxiZRxsikTH9fvsSUi5qWJzt6eae6rO2otqCbxTg
glsT4Bt+3y2PG21TbbqVvmLqe+bi/n2fiaHR0HUZhU1TAZgqXAJKk8NpMOg1z+5uibaAe2TQcUkd
fQU3drqkxuDC47y2wjsYqGdWOX38C9tUNRH9sjXdEuuaSTJl7nrv7O2HJHXbR2UD/scLwfQuUW17
nvtu19dqGTIvRvqlvObeO2OK6m0kZyMRc+mvq1foHeoHZ4kq6nr46BDIEJn1omWw9Afv9kov004+
55lh4RRErQOSB97qfRWgxBx/ayQg0v4r06637Vz3G9sgOJNlsk7hHOR6Db3mdNHJO3sX75ia2dKe
dYPl7Ith2ivx29F4NugekGNeZHwF3BzHI8pMe+Op2gJI28QPcEJ66j3cQXOrunZ9n9myhBqfBMt6
cSqPzt54bT/DXPsN9VogJsMKGtxNyljPci5QXjvi9LBMoGqKrFwU+SoUROIabh8A1UhLIQdxnHP+
a4ER6QGLwG9Rrb6I/hbs1UCr7L3CrV2Oa6u6V9LPM+5w7YAR6bk4ZXXqZwvhfsyNFPK00cbhew+l
yBWaxRAWEkn0O0dZze3a1TWdmZsSzrP7M2lNs3Va2d635WPv32XKVonmajHT3xD8jg4PsUJz+D/L
EpY0xJpRmL1uc0f7YKVWcL4WXnyXIBa/TskijbWC+raLVrWE/OZqtvx7xRd5fgDjI1aaiq0KJ0yF
KdLRmIveG4vpYaUsyk8oVfzuKgRLlBWXf/8T0vCxcBLiFkdaiFkN1MZjnwc2VQeeyUswuws0iB/V
BQO23twHnDZP2FxMGYplO3g/T6D3H9A+JUYVlsnxbdTARxcr2UYDDIgTjGn3BcdgZm1X9lLj7U9T
EOJMWRbvnrBuwxahXGnKRhhA9bT7nFdx/2HIF+gQfDp6c7t5xUHPDRpCICnMNDrBVFAfxuMjb/5S
u4+kDzOLmrMhfDDbgjndHy2fDya7wQ/FA7jiMfmxbpbWbnyLPWmrPN+2eSVavVuWcL3A4qWdmNDy
98joLVSexaV2uG3hqmP8+VLiTa3lSdG3aHW8OVJ6kAJzk0CKa2jyoe+lneVLM/fl9T00yFLJC2yS
5Pd+OLS+kpUmBJxRQtECFZQ4hKvgOMw44OTOF+5Ol/O/zQifaoTxO2qGyt8H29O9tmnuqmV336zn
7q8rtz+f548Z4fNoXQ0iFdG4t96Bn/C4QrqDSQ1AeKvbH+n6rjmqRpywIfCY/v0s/KK5U8q9lfn7
XN50QbiAmjqI/0FmCr0Tx5V+NKU7VdizopLhcYfhfx9tqy30P9t+J60jXit/GwahEvYAMILCo11M
Reb9asquqBMEzCcYkWE/1ir0SxU8i3s575S/Xy3Dlm7qimxalm2KQf00VIWSoAaw99+gTy9W5c9i
E98jTHF0Tw/+h7kwe+VD6Qa9b01lXWS/4oeCVz9mC6W9rnz0oXhyDlV5f9sXLqvVKq+gMxuTU545
A1LWUBmeTjWwi4LvRMFjZeyO7vSqnM2rp28unKN3toQ7uY8h9Mpi3s1TyGNs3UU9YWOtteW/8Ea/
tnfm9DbSab7Kpib4nxxKTdVax+ZQeY6+/Ku5zohACzB1CRHx0W3IdmsqnjMh6UqsAPTIiJLlkPA6
muCOJ9DQI4KF9cEs6kVuQo6WfeuRMEHCzlTAJivwQaK5evsrXgns74wK9zF6dbA0MGK3H0xz22jG
Dh3OOd+/klDh+ZpCuRMJAsqq7x0F0ctRVjvF37c74ynKn/wX+xeMsu6R/oYVL3wK5NAvMClIUWm+
InF1W8+sTztw5qYnbVTyqCEEQ4iz4xGx/uuZO/dcueo1Z2aEE5dlca/B4F0fdKljsJjxb2aPexga
/8H3OjMjHrqwtfok69M38/QJiYcForgzV9bv6qh41s4/l3DW4oZZQurw/t586JNV8GOqFJOA7sB3
j8uU5GIuWF2rrbxzEMHz1QYgogb1+h6VJcSWGD+gBud/bKpVvW0enP3cSZtdouD1MELDlVvQu0g0
d7pjmLd4gAZDeRt3UwmEL5d+u/3d5kzaQsKhMB7fxVFMJsCcHZAhZqvvdGsJJw4iJQt1oX5J5lzy
Ws3/fF/FGs/Qk2s3IYdb3vlr6Q6iwS31zXhR3KFZMLrm73f73OZejSh/PNQWcpG+i4F4yV32liSf
4vbFhLxoZitnjpotxBNDTmtjANB+gFPCebDX0JstfAig3XyaK15MkCt6bJs5N50zKwSSMRn7IFF7
f3+sfpnSVpc+naK/n2a/+2BCEKlaOVIrg71z4IuGotg9zRf1r12lZ8fbFiJIBX/SUKUEKvthXE0o
CuUxejTcyuUxNBOsrhWD361HCCVRrSIuMW2ZvO6/aismGl6rb/KWJJhgn7/CDj2bKUzn6Eb0soVY
EjhGICMBMGUKCIJvIBu5G3fKsnmYy7lnFycEkWMWmWo+Dv4+/oU2QP6oeYknPRab7Fd6D1n6KniZ
67nOHC0RIR73NZytNe4hFXslhEXcmi1zT1//xvY5QvKTJqOFTk4j0cdqPOOr4smfItqTi9itPXUV
bOSP8sZ/bGeO9PWFmWT7NshkEq/3d3RrDZTIGGUCkXKvdsUirKQ5V5zCzuXC/pgQwlLUhPSyw4KF
waW4aB/HjbWEWvl4b61hh3xglmsmSs2tSYhSHRpoYVsABJDQIyzd7nO8qd3Ai93klwkRBSDNfwEX
Omd0+vezZMek2I6mDqlWds9IYHHfe3DHP5keqN5WXaBHArRDmwla/8PV9mdrhaglGfhMIR3rQ7VK
WlcP3GEZc6UCYaLZ+rV6nMf9zJoUghjtHiVUIxxmfGo8ZpM3PiPfhsvgzvdqUZEvz0Nu5xxIiGWS
AcNNM0g0XCdwzo+SJwg0uJ6zbl/Bmc/t6Zw1IYypWjua8M1TuPrVLY0VnKALGOwRlHDJwGarclev
Nqp/oNpB5vDuee82TJwdnRRijL1iQ1DVooLdbFJn7pRf/2pnZgTvNDQnoB/JkRh2UydIfkA794N5
j9TK1mRwfTF7/0y/++LQnxkUPNOOpC7uq/D4Zj2pLq0naCW8BlSrvNKW1YOznbt95vZRcEs11kL5
KPcFmkPUhrm7bXX0/Hz0bseWOTOCK6pyrzNRnkVvaf7Y0FmFzL08mTMBbM6I4IERYr19W/KxQk2H
leQxZ5QxHT7fXsnVIoJ59oWESzRAsmaEarQ+ZM6i2MJjtXQ+wNKSb6ES9bT9jLUZfxCrfmlWZnHu
hw1Q7mOIQ5D572JIvp6o6POoBwM864JX0y1DM1BLpMRuWcICSycyIw3y0z1MZFsLdLV97z8dOcWZ
O5d5X39H/bElvjGCFLBWIHGM9bW+G73mqQQc367Kj+2TNI/Fv3rXnFkTLu0+01NEL08+fQo48+w1
pHeevUeyE+08T2bwb0CHdcYpp926PND/fzfFxwWK5q2utSSUE64UBbcNYIZdspurDF5/OZnyNMDE
nNkFgkiyx5OWjVH6FtyjDHuAKmLKthZHkAyK236kgtcv/mEadGZViI+wbDlyBp32PjJ+ONxokfY6
cwCuXitnFoSACM+bVaXQnO2d12rbru1nxtrAQk7V1floePVjnRkToqGJhg5EityYOol4torXzMUv
1c3sM3duUUI4LAN1bFTYKkn51V35WEzYq01xyJakd7NVuqth8WxRQliU+ryKjoifHTJ4Ra0TfP4/
Y8jnZr7T1VfMmRUhasCxYKnBlMdNNfB6fdpMsxj/yubNfCMxItpJnspWOfVBtqdtuW42dDdpec99
o5ldE2v6x0GC+RbKtLfsuFYakJv8f34wt2szjiBifhUJzQtLxRGa1ckbPZib3PSTvDV2OViu4NO/
941UIWlCfFkK6umC1NfNb4w7UjNrlLm8cjNjaW73hLhQlkOVDxDC7MvALe4hLqZjtYAdYRo2U79z
89ub2Et+zt4nV6/LP14oNi1GGjFxFv1+S4cH1ISC52IVvCZ3o7/8K77PotLnvqAQMtQhjdq4p7RD
8mnAZrIp19JS+lml3uClq/bbXMJ2Pf84W6IQO06F3pXawEdU1/Z6an4j3/q7iTGfZF9PfwHAK4wl
MtslluMKIC5ddppy+mWx1V1mWVACXsPWRskKZdt/Adx4/QP+sTht99lz0DAK9TRKOA6SG8FHfw3o
igfo8CQ9HJ9Vb3489noGYtKKVEyEcvmf9wZb1H/h26HNBdPZFPNT5OvB26OLwzAuMj/yh5mjcX2F
fwwKK4xHJUtybark3gPLcxHPhKmVXS3vwRt+6u7mioDXHQYUoIGmukXBQjj1kLxTpzDpDg07ZVXA
CQCwZgfbqQeh+WJmcdOPv8h2zmwJ5x5y3U6llFUfYpAgMlOe5Sd1a62nKSfIlP7RVp5Zm6LQmbOY
1onGvmpMLcrgWV0mKz3yhh9Q1Ws7lOM96PSPs8fvag5pA4Q3QN5CmSX4i9Z3WRz1TGk4/kqmPB0u
4Rjr4N59hCf+RTnAt/rN+Xh7W69G0zObosvo9Hez1ErfIBtcj377odXSTSfNTQlfW5rNhD3TBOCY
L+BXudWBBXEovhdx9pBk6HFI5fb2SuZMCCtpK9lBVcPkvkMMorK6pZKEy9smrm3W+SoEdzeqLAE0
RCP5qL5M8p7GVzWe+R5Xk+1zG9MyzxwPLl49jWHE3qMKP2FRjTsk1WG771y0hhaDF2uL2F5Yz3Pn
a25t07+f2Q1PLSqTVRu9HcNxWSMbW6fAgvyZczVdWeIhPl+dcKWdJD/3tSpoDhMjKuRypfKzar4V
+uvtD3XdF0DyMouj6RdAPKdwAhXtBZLgHD572qpONrMQZUptL1fyx4SQ+laZ2hxjn7sSgdwlEOi7
fpsfYNteSx+0t97NHiEgUh6KdeI2s1wz17/VH9tCQlyRcbddQNhFAAlFp7tk5TwOiC0vooPm2htA
BzAE9XMQyqvRHqjLf++qPuXpZy4CVZiR2LABUjWe8PpcaJ/GRyac1u23uZtlZoViDVzuT0Wia6ww
rZ519XFMvqja32XkIBidr0aIFxC0BgMUff4enXt5+HTUkA5K38pktosw44y6EDXyidqsmCAUyqva
ef4u457MNkPMrLW+Sj0481GhcP+tA6ALUeR0siOUzGiOyAXMQ191/XD771/Nbc53TwgXspUjc1gC
7Us/wyJvrcp1y5g815S2TN7C2bL61T1kqkFXwT5fDhyMXUOLeqBWFcILCDzJXM+sZ/oIF8f5zIAQ
mKzqdEqtjlpKveRIlR+Yj1wGX3hMLKTdsJ1/A17Nf+0zg0KunUip7seRSfm3YijLdJFb+ym5xjJ4
LJ/Nb/8wVzs3KAQs9RiEMAiRjVbeRE2VecETw+Nr2CZXc62565fY2eKEANU0aiKhfTmVFul42zYC
z9405kr3bNl9DZVnad2Qtc290a5GjT9mRbyp4sBr2nSn9M2PX30QeSjYLLTh621XuWpEmzI0pogu
Z0UcC5bVYJwGS9NfJvA1Jf8p1zP319V2qn1mRAhOxAwn0nomGJhepTJleeqyXOt752C2EJi5qLSM
5SJbz3WvJqe7OAUTQg7mIJoflpiBTmrgjh3Qpjuh0+qXENdCyNo/delYPKjxSXVVqa5mErfrG/rH
qLDWWuv03kwxag2x65dwaw69ulHNKJgJiv/Drv6xNAWBswssVczAHmvJ2SuvyndlpfcL5rEmejYE
GNX7yo1ekofZrH5ueUIobnhv69o0kgVLCxQ4nvMFhhjX9FoPJedqUT9BBPVlLv7PGZ3+/WylAOd6
ZICmlTrrUILc2HjJUDa4fRKux7AzdxGCpgTFPII+Flae2t9jU0wEbI/bqTgH9cTd3FZevQQMEIGo
IMIVKL6PkPK1wnoa6ZaMg2LdBf3LzHomT7tw/zMDgifSdE/HPOVTdW51DyqJ8cfU7T9Ej/0aYZYP
M9auXjln1gRvjHzmxX36toxWOE90NYF5yftxbS5QUr47enPUPVddAt9n1gAqAEWcGT+2KgVoGZew
4V/21deq/J5Gq5k1iUaYLEAqTXcYtHGIIYbg7B2Ez8huGMVBlWEONqNiUoUzHpHS2CbG6QcSI5uu
6R+Pbf1ZN8xlrx8/Z5n5KTJO/aLWJK9B0+j2T7r6iwD+QiWn2dOo+fuTIGfoSZRF5ryFA2qndrAM
j3fW0fRuW7kILb8X/sfMBRqlOcGlnJTIIXhV4Bm0tlJ30BYDxYKthMgtNYMSoZpsLqSJLivaFSL2
KLcRIniO8jbN2EHHXaoraVl7KBG6Wut1tTtXlRSvCNGgcEaYUi/bCd361tjbKNVeLMC/ilx8KEvN
M4e/e0ZEa8IZMWF+TY6npjikVg4r9IB8XBQ3EEcrTwbKH1KceIGd76qyRqdcesiaYSdV0eNJHuZw
u5OfnMcG8ZcInn3six4JIn5J8/XE98288hPNCBeV2UfdjVanu3bVeRqkX4hXz+MtxBaIaF2I52ro
t9qQ1QXdo9N9ujxtjhOFDGRqc72Ji9RNtCTE9L5HiFJLfluqS9f/TLLhhS6FL4tUUdolyxd6tT9m
Ts+lF//GlsNjybA7Q15CMtxYDUILXWgwf6usFKBj/V12N1FRJUvnWZvJNy7esbb93pqQCRcVneFU
yow3ONtcKEkYg/1uAJ8vZkdRLphTRVNi9OnVppIUOScRDj9k98rXKTIEXhvBJ+Y/MXe7Lp+pBc9F
o5n9NIWXOhpYfRNKY35Q18V23EJuQfWo9YrHZs3bbHH7611G2Gk7ma6weJ+ZF9McqZ9H9gCT+ltg
RdZrB8AdOQo7uIMn/zR3v4h35l/7+ceW4J2mlhuMcvDpIJx0ra/Sgin+F2aV3NOy/DE/SqRcnvr3
axMcs4Ct2lTSU06lRd0F+2wvm5gMVggwL5MPhjt48v247D7Ki2EzF2nnbAtuKjF4r+qoUv3uGNfr
v7D6aILMXJDTlr0PbNMSp/K9zeyX4wghVvWTiETfUt7K4NTeqz2jt7Eeh16syL6rGK0yY++6u/yx
JwTSMSwQvbZCi+7nt1z9ojfbOvp42yMvEtO/3OSPDSFcQpcu02MtjDd97a8RUr07mbvQZYAZoofq
Ux/NJnPTj761iYJfIuKSlQ5Yzjd4serwENkz80U3//6EEHqfxdi6JOWIGueHWO3QQ5IXelDPnK3J
nf7HJWBCcDfzVDN0ICHlnGvW0oie0qRaSMGTCRsuAn7oUc8w1d70A+wJodFX61rPeuwF2k913GF9
GQMkue0JM0Z+D/CfvYPa9BihPIURubUWhh65QbNKjj9uG7mS/HGEGF1npoehTab13n+dJIq7WEr4
+lMSZq0mPqGYOzq5M9Y03o4AL/7u++63g59ZnC6As3Uda+h/IcM13owcjILFGEOXkn745v720q76
3ZkdITjofVyE6hRv9UH/bqjMzodGvb1t4/ppPTMiHJ4I5Wc70Kr8kCVu/IiE5fKYu+hRh7yE6HUv
2tnn8dyyhONkoLJk93qTHyRUy1nRYmifby9qzoJwmuTEkU6lhuOldbSo66/SLEviZUoIhI4ilMET
Eo4g8WETqpCD9jkCbPIu3GRPXIKLdKss9bs55pxrZ+jMkPi0yepETZyuzw5Sjj5pbwfOJ5qG8I6h
3zZzN1yUlSe/BndrObBVmdYF5VEf+sTugkVNDArDI6xti2wDj6+LrNIsc/6sNeEjlfKQNLZTZYfi
Kw2vaqttpKX2ICMc7SFdvPm79Yvfi2NdTFE6OoTZwmGqT+lpzAIW59tfleFJP8343NVsxTozMDnl
WVQoLEjvdF9R3kJlWEvNaRmc/JVe1l6Rfxnb6G5ETTUYdBfGSy9RC6+3Xzu4nvoPcW4inlSgwZ57
ABa2qnqcuV2unYfznybcyMgrh1J21Kaf9oTO40KzZ/ss15LecxNCGLHVuAua6WtKm34VbhRYznwQ
XH+REv2jFPvcmhBChtBEhz3GWrdD+rd5nggG5VftV3DH8NDTXLy/GiPPzQmuamtjaEWTOeUVivoJ
TeI/y1v0TX8NHti+9ZzBq4cekiIo62HuQTv7vSs1UlMUuZaaby08s+aX0jgiDLe5HSOvn78/RsR6
vZpWtVN3aUaGSxOpdtz8Jf7pbyCTRtBlmT10cwzy11Y1lYGobzNZc9EX9nmKpTm6x29NclqYvMJK
tV7lmeLNLOyat5/bEb6WlQ95X+Sj8hZXi3513HQPLVLizzGEKZ1Xg1PbHF/nostVFzk3KnyyqMmc
BP3Y9NDpq9pCVIzJ+vQn4BF0oSK4uWDPXf1d1MAU0s5sii3hyB9AWZTYrBGdTaz10Wcww/l6ezuv
fjVcUFWnJyaCEIIvwkFmN3ZkvjnO9hjdoUqrzr0Y5kwIkRPNSb9N7dB8U9XwTsvr1Zgmj0YwztHp
TFFBTLLts6VMv+M8QpcnXc7I2d7UB/tBdg3NTX5U7SLxomBher1rPiXcdtnS+Dk/WXzVKc9sC/Fx
mAb5FaVLD6mcLbTTdzmdqZ9Pf+DW4oSQiEpriS4VBrTUesliwlIZ3WdhsRwdYy5RuLIYVC5wvynv
RupCSLnDMh3JrnrjrVzWn41gORycu3A5wkywUr92p4VcbMLV3PzCdGyFBb4zKmTd4aAFheLg7Y2T
S25cHxW3o8qyGBV/08XoyXZt0qzH1K8/3z4B1yKlIlNVh6DFtCGwErbWrKuyUhrZeEu2vk3vNnw7
bZyHiUU6Bm63miPuuVIFtN7ZEwJYI40toqhsb7Q9fij2zfaUMS2Uuuhr3/ePHeL0QHvnuo/XItg7
q0IEgxZZ9wNTTg+FswgP5s66a6iZpwvpuDje+9/bJ5QoZ2fRr37UP1srhrDO0POuAd0Lw8XgEjSt
70BbPAV+z8pY2B3DnnAlLZVlLDFrhqDv7S97JSDgviYoURTtJ72R9wFBadqg7XPNeAOOcp/ZxXdZ
K/8fade1I7cOZL9IgCQqvip1mJ7kSXa/COOxRzlnff0e9mKvu9nE0Pfuo2FgqkkVK9c52HjI/AJI
sFYinNOmtpJV4TN5rMsd2xHr/oOiH0EJPLxKTucWv5W7BbXr4YHyVAg1ifdQzwUyD7XLiLpEmAI+
ZotDvlug4wSIjenXr52XAavVq7CNIwpeeAn5+a3qzEMt4jYHxdxCWSpMx9iDa9GtXsAACO87od/6
F4jenODzQiLjo3Ir14aygcQsd3pMHmwHFOygtAN0x7oRjzrwKssXAhmPhQG3bpykmXpeMIf6iGco
miTIll1pdqLYs//AmoqcPq+ArkBdTziWFLeZ8WJmTswxtGAdVLPfgOYQzJ2NF/WKX5fDXZmGz6Pd
Lk5SdD7QbX/Wtb37+tFwdepMPuPJojkG0308ogqsgqmR/CKgP/9awhV2JTzLxREZg2t17WREQ49c
DdwqIEYFjio6IYH0G3TV8NB3FKizClrNyV9EjWHR6Rjbm+VZOxoKXszSBrqM6kEsmHzjP4+z+2OM
Tml0AHgMJ1oejbaW4eb3BWDgPRqcTrt+dmTFDe+E8angXGwdYdYyrLaDpfw47dcWq9jDbeSDiD3Q
Fzd7RoM06GQhMDTXcZ6pKrvC3yWDVI5tBxS1bXvQ/PVG3Sl769SPtf+j3flzsTZjd6TOJEPa9MW7
+tgejHfaO7PhPtJ3CnXagphDVLznuszz8zF2JwnBkN3lON/4oX5KzrShoD5ohyDmh37+RSLKiZTP
H4bN2J22jkF1vIJsqfgk6L+A+vgF8DS/4rfRXzzye3Hs1PkvyfaFUMbgWDnYM8yc3utm9GS6UJ+B
UUpzhgOGT98kQbGdqv+Vjzz7iox56dZ0TuMFd1oews2wGW+S3XQQ7+1zbxL5tYmBeFO+AqQGR27Y
alKrH0tbe1GlZBem6XM4rS8CU0Y97NVxzuQwSmkYkQJOVIwm0ELh8jukSy8AoK6PIIF3BbI4RUlw
mf05E6OOq4I9MJss+nEcdC9PH8Ix8tPuhozvRQJ+i6F3zPhtKZ6/Fsu1LGdSGZ0M8zaV61oPj8O4
lG9Roie3KDeJQjW+TzgTw2jh0NdDKi1aTtl3DMuVMB5PwXZSR3L7PbB2igcC1/sL28yz8xfbWfTu
vvqOjFqmTZmWY6fn79ot+Ui25CZ5Ibe9n2F5KUG1UvjoRHrDuMDEjharKXBcsCftVM0Bn1/3HYbs
kO/tH8LSDDcQPrtcxusB6D7P1xKnm6QIaAEgNH+XSOXE5b4SDgBwbhKVBANU3LS2ddXyHCJSoy8U
akfdUfckQKR0Wp4O72mRZHEkgXrynNCFPEY/gTvVz0WGYhqyKboHdgt0DuXOxHJpvWkAwSCaCuJY
lgt5jKLOlZIaPagmjtbwElq6Z5h7efj19ZvjBREXQhh1NEGXORmtlryP36cTMCAw7Hzb1Z5MNL3o
+N9/yL4vBDL62KqYwZmoQGyaurZ2INizqEAd371Eg+LY9v/3FhmNjLpZq6H/yTvJsbQX7Q3w6y6J
aKtC5XgbjDRSdh5NAeAwyxGgDhOIv5VGPebdzpa1u3JuHKV41Ko+0NtnXb0r+ycdrNfTErlhNbvZ
+BM/RssHZ6lKbzVmRzEKRzUQajRlYMTvqzm6YVh7yfCi9UD5lcBIHA2RI5tPlmR5AjXg6trZz2du
Se4APpavJDkhwZQ/mncwY2OAx/xmPIUfBnpSwXQjIgfmXBnRQDiJ8jSQV6/KuHobpgWAWdSjEY6u
podBmg1OqeVYlgPQlQVIyhFs2bqAD4cXa12IZY7aFFY95XqmYsavPpDA+p16IYJmLHD/Gr/RlRvB
1XLM1IU8NkxfSzNqmyRB1FNhyIwCG1POZQtbYOttFAjNFMd5n8tjKyGmWSxJ2EKetkm2uRf+WCNH
+1h2y1ZuBWejFo/xZeBXBTETqHDBjMbu9/QdUZZMH5VjKd3P02ueiCr9PGd9IYGJekKAwU6hMscg
WlgTZ/41AZ3oTt4NXvQL7+jGxNYFilg1Ep22EbwJavmuDqejx3ciUtHYyQa7JOrUF5F6VLLSiZbH
OY4CEv9WOtsXaAjVuC8kseMNdSXNaz7ikNoGTSiQCO1BKAFeL83p/fTnBDgQMI57RSgEfuB+P8Cy
o1FrKdew8AUs49DLeAp6d9tNN4VoAYJjVbBV/OfvM0+tr4waY8aDcpxJ5pn9Z5GmfiacLuXEHBdS
2AeWYqQTA7Qq8uDpta5RDIv2SxWAF83V9/MmfUQijH+CdbARIM3yCqznoll0mqZIioUoUwyzOXvt
r+Jd9ikXCHA3KSFb2TnjcXoThnR8zfznWtml+2SMTSvJoC/kPrkjgbmVQqDUqLti979r1LHuoJX4
IiwYcSzZxWmZx2h2aWssIT3tHvtAISJkrKbbuOYeOyxu/SjGp+Sd1ABmNmiMCPgDWMxnszULXV8s
5ahmWxNRQhb1jr36xE42gjfIewrnkpg4KFejEmjMkEQc5AXYBUUZbn2zvCFIsX2EgFJc3xSJZCKh
uQ21YZRHfMah9pUW/dJSNGnJe4Dnp2IeYAZ+8jFrhvg9aZvmpgbRyVsPrNHPrFUi3RFcIceM0Z4s
cJ41RdMAxQ0zd9YVm1CTRpm4VxAf97u+d4vMMTRMHbeflrO+UjweydNrDJw42CcAf6HAGfFCWbrL
iE4mllUw+cbUqMHhWk6YYSXH9FBjCcNvHmmtr3DtF3UANKHxUwwYxfmE2LpXMJkPJgZdsZhPmKxq
klt6abzX1g74o045LKJb5eRvEAHqHfhXGGkWsERDvoiZ6pWg3kbx3hpMqWs7OpEmi2kz+Mf5I4t5
BE0Zjuo64QbJU3tQfRqqIC8GdAH249zIlbc08/e+VhtOFHhxPuYKZXssY6xCk+MYWHs6H9v6tCEm
KrGJxDAvwVSGWbIyrB/Lez0AT7s/UeRPoRheknhxHOYRxHkzmhOqYPhc+XOxLW6B1QNyFUxFejm2
yL++O177AAoPLC+kv7plsBP3q7KmU2tD/yiAI20DZZFrQEckv/bnz2mXef1L4tXCGgrHE1zIZW4z
K8JU6eZGOVb+As+HnsVt1qCAYpWUSgZgS9oQCI5KnQsTJFmKptqnbAEZAzV1Z9aFVJlc2gmyBXm/
vPb32Qvt6HUtdmSqoNxkwuaTSB7zFsKiUptFbeP3OVgDFWF7sRkCWh1tXWxK7wSn4xhqrGxgtBhE
FNjsOsXBZ6fLYiyuN2GnHNF5VtABty0P9Iv+KPV+U0felP1UMV+boU6qfkb9U1r/MpfFTwZNpFE8
c3P+Q5gvG8WNHJFRsY9maT83a9d4at7liDCk1UnMsd+vErAMu5oUjxJWn29ty1w2cAvG7/90I6aN
uQA6Ac6C0qxyHhcA7qfeBDuebvNY3VoYrbCcfEvXouJ96IuIubmPFxwg/8ik9vHsK3R9ksJ/Qebk
Amzr0OGb08Qw/4ZJH+HCBc/YngtjFHrsSKgswOo7Gu2dUd6b44+vb5CvUn8OwyhwWzeYrkgX+1j2
e60tAWi40UUyeD1E6O0fIYz1rkjbR3U62LDeCl4JpYOZ992u3eQbUfgpui9GM1PLNNOkh6ik/1i6
73Ut6Bdw7wulS5so0LarSdy87yyln2RyLDrTmVtzU6Tro7wUm68/C88RYcPm/8Sw/TMF7AZdvVT2
qWtXBhbcA8jmhPsgvNQExBQEm6IgpsInYtQL2LfzNOY9QXV0+OxWhA7mlsZDwAh1VOB0bVMf4ZjA
jnEOZ6umgQ1NjByqIDu9fECRFYKBIIJQ2pLExvtOgSAcTrDGx1EFkDMTjBaDUxXjQ0ykpxZAlKwW
QzkO4Qh4gF9l/Pn1R+LoAtQA9CyU2OZ6xlc2ozjEAA/mXMOnZLjP+59q9vi1CN4ZzkXQ/z+zNSTW
prTRVvU4kgO4+pw4TQWhI1cC/fJEBQwbjNqlBGVSwMY3TeqxA7100YJ6Sji9zokDQMVDsC0GSFHA
o1EnenaIOc2WCN0aFQYTeKkUG6JyKfyFgo34XevKN6JokfthzgTSH3QmMJxLK10nWQEiyurCXAeh
rHsR5p3//ccBSAlqW7aGbUY2lWkVqQuLaFSPS2a7K2DsUiIwA9QwMuGMbWFRC9DUQDa64ipNDC0y
lgYRFOJft5sGTAl9VCAik2oAGIyimidXGoo8gMHG/hKA5y+vLYekuV1Rag9fmnfDVTLsxCNgG370
FH5bRmoWYSJiX7t/gZxA/czlSS1wEaO7DcghGZhhjOxUqZO4s2f1GIdS0NSmk0+1b8qT29TN/QQC
5Czbtrl8iKvFKUOwXCRHffphtaObZomTo+H49bflWEb6gyxwVFJK0ysC1QQYuFY4aMqxDxDbJY4y
OjE8F+7DxAKiJPkUe0nc+OD4SgtssQTsXBZAOVS2RTDoFJVXKfDig+EV5FI3iUsemx2lXlK/Cc54
/fYhi6AbrYANDByqjCHGZt5Qx3my4owJeLRbII8ABeF2etCc6CEpAoruJ2SPoK+d+dKAc9AMJMSo
JxrsAavcyDJ9RkRDF6hid7idtyra+/amCpA4igrrJxzXr8QxAUHbmO1aJT08aejXHoWuaO+JDdRm
4mWPBWCiZx24J0EzOgO8BEiN0Sl/F9wz58h4u5h/wsQjRfxj7FE0LNmaUkehbbJsZ4Pbu972YAKh
M3HFfX4r6pmcasHMoS8EMm7DMCRgbycQqI83Ula4UZ64tfyUVEXQShZ687eSUjt2UQhezbXhBerQ
2UEZhaqmaAKHmKYe0/Sb0WhOEz4qw/P/8zaZkBV9LllKzFg5xrv+QLwVhNS13x0oAVsinnLgvJGL
IzGGqTFUEgKMANVvZ/RaoJemvavIyGKnB2lxpX1L0T3XeSM4JP2zX31BRm2tEW2ubk7hwjbR3eIT
r4jc9gmLJ2/lDdjYvHov/1ye61tdkA8IVYcGb2e+05bVONQ6qE5oypjy/51i2rC2fqVy44/dzTQq
ThmDYzExBarDSasudIfdY7eXOarWEaGOpgXNO61hhbvqowccUtC7i3DkgeNwzr8ru8eZlFmSErPV
jiooQlA8cxVJd5CrOiR7/fpbCjSIDX9G1RxNOUHRuE3eQ8wZa4YgSBS8OoMxL12o6GM50k8m/1jK
pzKM3MYWyBB+HsakaOowzNSgw1eko7MeKJLCuEdr7e/K3tzPgx0QcCub6DyxYemaWfM0SBJia9SJ
7Q/FejSwutnmQrW7Dk6hdmeCqO0+0/cyia1aRaUCtplgf84B5dtLV7pTEFKiXDRoIscSUeRwNeJM
JvPBYgsQWFKPQCsLUzdLj2Uhajldp1iXp2K+VmEX4B1saE/N7h2rfGvKX62uOoqV+onsS9j7LyfF
WSQULjLdB1g94htcQB1v8C4cXQEUGX7aajzYOP/Xz4HTWr/8bYyTCPPMLKMMxU9QE79SzHoMkjgK
8BGpBY88UUVA5auSrduwXYg72PLnNOsL9k9hSis9BndmlILZMjVLFQku4P+s2sDSNtHTrSUXgLqM
QKeWja3+Q+siex+Ny+SaK4JOoA6FjmLC5lvwco5JQE6pzw7wFpXF2ujlqG6IDORWzN/dd2Yyb/Q2
XrbDWguJ6KlGXrkG9c95GNegVKqRSyiCHumApOIhm6rcdju6za4KAAIkSqb4L/9MHuMRYkkiBFCZ
1BXRqGlFuLaiwvZ3pJV8//NHGusGxrFZsGNGQwjAjoKB8SnaULrTeiMCLuQ/wn+u8coBmFrflKWK
8kCFmYGyx1cXMcnwkgigUGkWYG5OYJbM1akZsC+0GUaT4lgPmCV/xkYEOBZd09U39qfdoAU7vImG
p7h3CPQvAOxoGsC62XjTxutK2wwxS3hLgmkT7j4MJ/2mbf9LLI919D+CGDOj2navN4AWhFOwNsb7
3DvRLa2Fhs5wH2P0wv/adPCsGqhUwVGPvTpKVX9pq0NF7oseS8+w1f2JswHd0OAv2jP0BbEvzLYB
uYJpXTAxs86H5PIcSmMpw0IpQbU30KyPMFLSP2CvOjm0ryoGLQgcBdlqim/cNY0g+uOe80w+45N6
Y1jHuMtXvAE9oCQYtA0lrv7xXsD5MVk3lKiFSYpexmpH52qK4ii5wA9xDoLaoo1eFxYCdXJ6H2fO
tZ3XeW7l+P8O8rewNpymLtq56JfhpQFw3CLMSUoJolN4vKPy1HsajDWm0lrZyW96H4T3RpDuxUzT
fKGqpVMQUv2a3bfUSdTlerQepRiEc6o7n7gw7DvrqTjYe1QthKCIfJEmQAVUAtA9WJXLB1CRvp70
DoUt7bhqfvqg+VnmwKcPAchU1UBHXO4CYmr3r58dmuV/pFIHe/YVpXUyrWnC1CKt1yo3lCqFshqI
rAnHT1+IYV63FcrdNMerfFw64ij9W4moxM73lQjPWCSH8Z8T5gytqcJxElnepQAGVfM+WNd+IxWS
INbhvLCLI9H3cXZzHRorJZFrJI/pSzPJzqQKO/8CEYQO+p2J0MMKlGgK6lT1B+YZ1ByrYalHYdzG
z0rzT6hqP0RFFb4eWqhKYiyTdiPZc41SvhixLB8TQGkAIBy6GLS9oz1LL9FzBOAlaSfEjeME6sDS
oPVBFSMOhsHovhx2Y6bkLW27yW74SVut4Abarxg56J6iQNjapYVvxglcyGO0fhy0JASOpXxcBxC0
FdhktJ4pkBvwToWqz4uxIAygD0hFVBloBZdfccW6VIHOEkaYWpT97AAo79+6IO0C4s4bSUjXx30C
Z+IYv60BHbTX11o+NivIB2N8ueJHK98bwnEfngM4Pxfz0cDCUrcj8vojZn5+LGuDDU13tG/b+Acm
RTsfeKDzXmtiWbR7z4mRL+6T+XhSWFZLncGDqrcLwF4o5/ToSEeM+AECWxhv8aTh0wGwANCjdJTx
8uspaalVw1Kjjuqtgf2deBgtvCefmMcMQnE8znsI59KYj5c2aTt1SUujE22fp8A0BHOg21vYUjxl
UAHR3a8dAFc9MVkHhgUQ+YHBh3nvctsCMH1AoXj9yJ8pdTIAT+/rV3CIA0dZmHDwlOZMGtv8LNPF
SBWtko/5IT50uaN/p9Ugunk2v1H8Pw08CyA5o4Na7YtoIYwXswPekM7DGSB719j6dDGnXTw1Hb3e
yce+ZNAjqt0o+/pOdRLvcdj2P76+XfoGWEODeRUgigGVz0SsdKk99TomEUbrp2Nn5TeVJvvLah0A
6SgIKjljQAiMMEqvA3AJPUX2I5p1OKYRyLxxsMVXNJd4iU8vNHF7P9JcIOEjljZCIT8BL+HHhp2C
JiPyEcrScXlAdYqKFCm1jCbmGlTZTZ299Dp2mIu3Kt3oy0sY7qT6Lp0eFu23hP3/r6+X66zOxTPv
JUk7KbQSqJO2iR9mLy5hXSXfBINB/27OXvP0n6YMcdcwBPCP6KdhVOfyyFOWlCEQGNej9dLkwPyf
7jBb0WPnFQSKr4uX+4PlJKVwTI4XDJyLpYbqLBiwqxIcVFq2HgcAILfL0bCDry+Tq6tn52I+JVQr
D2PZWI8KGGOGOHdNU3P0VGS+RedgPhlqT6o1tfhkyWeSuHMHTS1+W88jsmZp8sY7C6HUmyiq4Qo9
uWCaRYC55vLyRuAg6bNMlqNCwLt2K5vJf9LEMwnM50l6WSoGuVihid3r6mWg+xm3vZO+rtjgDX+K
iSj5T+9MIvO91hncxsQap+McmB+zt+6KlzDARNzoAPxrY++EURP9g6wxA2a7paMtjtoDa2S0Jcx6
s4SR0W4j7LHYIHCmO8oA+qd14r/YQuV9tTOBrLOIQGPQyw1STKl0BiAhueVD4Vfo6zUflrWZ/Rx+
ohOktVx/iJ6/qWKjUFUx2HCpKmUSxhE2shAb3oNQF2t+cVDf6I+rTyfARXrJawkTG31aU6bQrVdb
Yz0IMTEyg49o3OITeuV99JKDFRPoY8JUj1c6QisYCCX4hohl2JmGErjTsGrThAn30aOLp+0J2DLd
i7I9/h3+kWQyiYsGiKJeHuXpNEYnoblOQfHDoNoRv9wImSTp07rSyzNpzOMu+xiIquYMJwuUENXF
GigwbsDMg+XoUhzOc5UShTcazMPlsWNVGcnNAeHnggIOCfTtvFu3KWZt3fId9NubyMMIRyN8ejzb
jEHKf4QyMW8eSWnXtOWCoWIgGLsjSKXnn5Kbp274pEAzE88ynV40P8Q1MedimbQ91RG8EKNagM40
+DoYYF6xTuat30r4OYBPLeLNFl5mdi6RSeDjqh+bOi4WxIcKypvz1jhQ2EhUcL1/zQ2IuTFyLosJ
zrAOug5WieBs2i/ugnhwlp1+i5mMfekXT2ImZG6UdiaQXRZKhzws9DibMP9Bgg5oYdO3Fa223pnd
2pEBTkLHcILs7Wu/zguSMCaHEh3GEE4IRZcWDb3XIi2LaDouBaJDSoJYAZfIVXfZrnu2E1wtWCoe
vhbKifMvZDLuMCOKkSdDPMEdhvts3+M1akEutjQcfUGhAuG8Dvg69GkYa910RW1J2kDfvowJR/Ak
gHoDPK6B5Akxlzh2RpMxFEZnAkGxxAZ+mHMbJMXsF8hSgtXLA5QhM8oLscn3euoY/tdXyFOXC3nM
HRJLTWMAFUzHAjNalTM+oCx923jxnX3XOxQDaXjQ3v5if5RjbC7kMoEFrnoy64mec3HUT0p0lt3m
T7T63wJW69O6KRBWC+dauBpzdrtMXDiDMAitung5tp7xCNbHDmBP8zY66L2TbUAV8YrB7wJMCVHp
WG/RvTAzFZ2a0aQizqtxpqla7zWv1t4EvH/hfqx3DpDoqD5hBFCUtXFFIhzVYdg1lL4Yx6UlnR0u
BcpQC6bNI9D/gdg5dUI56DzFbbBwvYbbQWhjOQ4MQIsE82caeOChzJfmAJRQLQg2EYDLzYfZPSRC
f0z/AOOP0VGgPRwaPl3198mcNsC0AkZsDg+pON2LNDqZLyn+HDnxu7RpghNXXie5ZeMYgvyCdzqw
eSHQwQyaabKPVI+lqapGjFUuyW+F7C3R1C4vYsMQpYIcEHs3oANmvEbRgfY0l4iM2CbB9A4ogff5
GyXVKJ5ECsIp5UEU+g+2DLKkq3JF1ALlTR3RE0vV1hnJr6Y5TCV0QxWBF/ACNkgCKCcGBTEZyRZg
s7Wt+7ZPaf0Apm2nOPPqtdvOkzbGTWu4ImgsoTwmnjHlGOiZmJxDc7GnMLgdSNrXDZbUPRrLCN82
J3OhxRE6botndrU6ZNVN3S9lIWOtbfCn1xItpAxpRFc55l4F7qLow3Fd7rlA9nyZmTZ2ZdNCU7jJ
bnQEFrKzAgHxVXkke9mL/bhyU1OwwHBFZoqI5uKczNNGB3VR7F6iuhm2wYlIKMVIoGcA3oDsV58y
zSTfzU+6ySe6ZO7DO7tjJnKr1gqUelomH1vSu5PySrTHr/2hSADz8DKDpPqQ4iM22UMvv6j5vwcK
obdn021/pGRX+LRF1kRy3sJuLflToT/J5Y8+ElWsuIcwDMxRWhqCT7Yg2AFZTI70HH3ZCm30cPAQ
2nhf3xOnww2ein9EnNLAs0LRiqKAtshIYJWJuM1Y3VTtd5MEdr9440qzBNHWFM+NnQtk3JidWPUY
KRgiKZtyds3aeOyLBGMk9vT09cn4ZuPsaExEJC2KPGGEANVG2repg9QrO1cim86Tg9Jftqr+r8kt
oBJnAplQqE5rKZpMWGBj0rxaBQxkLC8/zLISeC3RFVK1OftmcTEU+SQvmHvVjL2daa9kqh+0JROo
hkgM/f8zMSsg34YhSTCArn5a9qvdD4BlFQ0K87+SiZK3gdHz682GSRsqraPFaJrmgID6dvyZHE4x
1IOY75qXowJwB+AxKvX4KNpcnmmq2gIZTkUzDTrCm/hmAa4Biuuoev1t6OvPXysh93n9kccir+ZW
Uy1xrizHsPpUl2/KsK/t53mA0PItTAR7G9wPdiaMeVpAx0nqWEd5yNY+pjx3MvvFWL99fSBeV+T8
BlmU1aqKe1VucYPkfvmcDxrqJ/Mb3RIrMFXoLge6J6YJFJ4fRp2djHlZrRIq/VzhZNbt5I+7zA89
sJIsH1qgbmVh/YSXuqFJAXQAwC5fr7+EY9JYWhUumHOLR6ffUTTA8ubk/1FEfBB1DXm5DCa0VNSH
6MgKC6wax+1stkZKdbLfUSTHZEd3zUXLdvyXhnd2WvWge16Xut+ClKRJVNSidGfFiiyKMzt1N7vS
pgiGmzYQ6An3Es+kMUYKvl8pygh1hPQgu6pb7EHc5857aaMBo1v0yXiaj245WFF0C9hCbLE5LskQ
dcRajuv6YMzPU7tVFZHi8w4EbwGuS2BQgTOZub4wWkje6jNGiyK/MNC+zr1xW+QusLf8+ZgJeY25
tupcIHODUdzp5TyioD3f09Y1IOQ2EwFSDEpcp9qhsPRDT8CmYucCGYOPiFiP6glBGeUbnJ/Im9V7
U40szAgohVwOBhiBx+RaE6R+JkCwdQXJBGOPu2gl5SjjqdUf2euC3i44lPptWzidZ1FGFgrWNAg5
WU6FnuuT/iOWnZWxAEZgDHmEwGqDrly9I14JqPPA8Fp/dBKHFof0bQzkjMELnREEeulWfqsfw2+6
wMdyg/CzCyCMzZ57uUyzlHYtts27CWRctLctr+g3LYzpQ4NlltbNQZPaO7lb6U7SuYJ3SrXoq6ug
an/m5Su7MrIhDtHRv68PM8aIl5cVrShgHNOBmsz7i+E17ksiFt4pqgroITKJB9his3m2TmU4JTDg
hG3TAeoYwfKvvLU9JfUFZ+QK1OiwKKYPKXXx5RktKRqL1S6phSUg8VxvchSJ9zZo6+mWVzz+N3mo
v8Ooo/LPcldIRalok44eA94PcDbAuh4kmxpAJXAfO+nfW1qAjgFWBi0hhQ62M6cryaSrja3Gp3Rc
P+Se8SO/GbAtUwTl7+pNcJfX+oLiAuBrYQTpUiRbEJoSe10UkmSw6316aDEPVW2wwVtsihH+nxal
S1c0uc9xXXQIlvJd2eAov1oVjOC7pGpWJXA0I1egdJq2DwZv6x64NtvpRuROOKYXEKEydhJ1AxU3
jHReKsyYZFqslnZ6pMDuIH7tNrFXb2njZjr0dLBSZAauNZTy7ajYhsd2NOYjGOfSTMUgpVJSQkOj
raFh+cQaffJNOtKvmEe7fvr37x4SLQrFJ2PhE32+yyOmY9HNSawUpwqm6lK9WbfRrbkABe000b8Z
RNdKFfHS1AAyEq0FFKiAQHO1ZWop4ZTPdT4eyyn2MHrjxGB7i6xHgYbSj/OVGKacEoPvncR6NgJt
ZvCz1TXReEu9/G2WkfqtCPQBTOQov1Is8Io+I720K9EgKgczIOANCfsUx3BUFqPpSljzHsDjdKE1
etDhw0rhMM3pA7Gy8AwNoIdaoEJha5dGGwMo0pJjyIq+nZoZ4JfV4buS7bpVTAfBv7NaGM+i5cZ6
M5mO2Qt3ajhtYtSE0SMm9J1oCNEv1Uht8jguDSvGDibwmCgn8pZslkMRCFvtHO2BJKBmk9MoPjuV
AWaSFtP4enxsA/MJ47OAXPsGZKZvbeS02B72UhCoS3g3/96Y0xP+kcs4yIZUi6IWTY8Wrtl6qE6j
YRyYLlBlumC+SzDYJ9BfjhJhdRZZqgWyV/OKaKHQ80Iq1iKGLUgAluRHe3C1Fa7uajflrSj5uE6t
kHkgF4YgA+CqV76q1UkrV1bZH3MtQShkjY9tjxRkjnZyM98XpHub8skzVoyGlQQr9/q8FZz36sPS
X4C9AKA0KXj1bDhgRogSDKVDjzxxBoBROcMdBYag1ARl4amVI2PLIgpEaIxXjowRy5QgzVwuJV0N
52MtQ650q86/BAejun/xQhkJTHBbztqQo8Y8ILidXPvj9EZ38hPdMvIB3y3OGK68yKVAFst1KLKp
TnVrROLa0qb/9n9pFFG0xv2JrDlXcwDdAkhOGyMpKH1dPn0Jsyhx3cbjUXucPYomlnrmnX0bb/O9
aEXrOgDAyc5lMY8w7mtrxVDHgFr15GtIEqTCGZ3cqXbjRvohbErxdAPlVqC5YGMLj5Dx/3OvYpJh
yWiqLAFyGX2b1QGmvex8zG53wArOb2GTQ6ZuidWWc5mMPsZ1Hk19h6DRkGNyCzyRcKdnbeInAFrW
nErL4w9i1IpTkVR1mzkPj2YeS4HaFc3dhBjQR0Uw98A2CRYWgirXPp+HZVuhvuvoY09eOjuq97Ox
Wlt9bQsPVYL0Zp4IMptMG/e9pEq7PkrjxypdoxutSuNgsmawOwDIdh9GUYlpYqUMzAjsSHaeSoFJ
FPU+rcz8u1nGtmu1VrGbTYs481glARgBdHdas+7BUCb7xh6xUpQsY+KVfWnsTDtOYT+LdmesMbb1
82K8IYVa301DifHTysh3ANXptqChkT9mQ08PoWV1u6LKy42V5brTR5Ptq52c3A5RKN3INe5EWdvG
tZuaUq9mZlAtebZXBx05TZwZuyI3Z79ZQ2lXrprsdTFWXIkdafsxztPNWgPoXm8rBOxhH7n93Fqb
dkpN19Sa1TEXtflh9FEsO6W6DEEmRatfplHiRxOx33pJx7YqsJ98vV0Bn5EX6qYv1whoIVrnVLCb
XqQCGsiUx/CgSYnugAc539izqTuKVkp+tRrpY6iroBGrSoC2mXVxqOtx8CR7Fe7188ytjeExRNH4
Qng0l892zOJOLRU8pQYDULc2Chl0pNr2RxBEEB+9JgH6EtdOUPAa2rjGCsAp2D7LMIta1vo+tQc4
UFpLk/x1Q5dGU7SXRAtKPDuBQdvTcgj6kphjuTxcWKmd0eQdplf2NKunARgt7tKAFlNPIk/NMfBE
xhQ87V1jVYMtCZmkWlMZCgGcnB6QEN2mcjPQj877xetdsX2/KhTamCI+E0et1vlFFoPRqy2+HB0m
o2svyoZiXw4Ch8wxfhCDZjyWy5A0s4ElyqyN1cnaeOzG0JPN0IlW0dgkRwcvRDA6aFpRpcuJDbhj
zDLUD8V+Rd/R9M3NASt6/id2YQVn4l/dnzPRL3l2dVplT4OM4IZS6e2TfYsJI8X/i1lG0d0xn8is
x7SMKgxck/vTMtT9AiBbxOK3s195y1bHtqgDAyUINOh1Ma4D12kbFkjgMa7MVtHUcO1604LWz9+R
PbrgyQEww4YOUBZP9u7fZ+NUDzHRQGG86FA74x2VuVYaaT05Y9ldsXeeApeu9u1N5UVPogoZ90bP
hDFuMctTPUoIGY6RhI6J7Izqk+D2rvLFU2zxx9kzYdqippMJa70c1cforT1ENx3oJVxyh2S/cubX
97vUn4Rk5DxLhYjmH6nseF80kihOFWNE32v0Fr/05jcTNljfoz4unl7kaAiqNRSoEHs7yCuYM0br
mqMQF40oePYHOilZ+3gBJ7so5qm/Lp/QGwWCF8FmIIDxrjoN+RKWNo0MBzxvFRCz3e8RuAQDBpXq
fRI0b4IvyLHDF/KYVxcvmAVLumQ89t/r3bqLHjPXvAWGYYDE1xXDjPO/na5go0M3oP+s3Zdzy8IA
gzUgQ6vu5Mg9rbsnbvwtcs3KXX4mggNy3gAG6f/IY86HBYRStbN0PM7W1gaBsR6LUM44BvlCAuM3
4VnKpCggwRjea2N15OVmEbUn+WphKhhgx8SXfkXfGppaoRbSNKDkZMTAAbYD5Y0uqCq6Qz5PuGb/
HtQFmohKE5ry9K1d7Yq2VQsS8kqmr4xgVKl8QpyJ0cTJw/rNI0jLhHgrV8k7FXgWXTFJEUpqoIBu
8Kx1BxgisI3hbrm3UfhFKC7wabz7hB1GNQS3CUVk57AWyZbM3MYzA//Jpn2mdri/0RwwwG/bR+k/
hjtn8pjCGomkGHNRkId9TWxtAZJuhms70tF5OoiV367CUTPOy744IuNqVqKEAL5f8dIyJ4fYnYoF
Y8tTlt26T7f1BhwbImfKeWyAKiCmhmI6VjnZZkGWRVatrPIMlSnuyKF7QenlLjrEd7S6HT8a2Fz1
BfaL44EuRDIXW1W6PYYRLrb9H9K+bLltnen2iVjFebjloMmSZTuO7eiGZTsJ53nm058F5a9tCsIn
7J1z7Sq3QHQ3Go3Va7mjiwBcRSPB1JE5J5DDQdfHnr9bW8zCH0Ue/oK3WuoDAy+gGI2JVBYan5mZ
2p2V8z4ocw8XH5Q6wWU0gquY1P/yWgLCI9sBqntXbpp9AR3Y9MDtSzCXBLJXgt/Dewh9eQeVlGZm
PllSBDoGXAR3satujYN+JNNVmcsfGCMroOsvIL0x9KZh2E+nCWbDcBySqoHFBt0qqBABcJbgsi2W
jwlaZllorG87DKNVQFSD/7FHTvtFNdsBVqoLY4U+T1e7oDa1c6ASiszxeWgP1qdcGiJbuzAUQE/D
15NhPmW4Cuhg955DXhJjVCakUoAKBHjp5auBdzy213GmpC0OBcMidGJ3upvtpd9khIoP7mQtCGhf
WASq+VohpBczvxx07FTtr6vsKMvvt3dGYl00lgaoUK6nTgTtoYSLxr7dE1LL6h7sye7nCA0Bf2U8
1V6zlTfGQ/gvRlRYi1NFVHgq0P7A51KHOK5tSZBAwgOBpqPHsFaAShc1p7WLvbCudzXGRbhC2ixX
XNqk1juHSZnqAYIbRCSr6r5cFY4eu+DQ/JQ/5d4ml3zTM75hCvX2h2alTFQRIhYKNMYVLr0BcNVo
iqk/TX5lt8YvHcppc/WSN9/xAsWxxVzjwhaVwJRgHnNLH3Hu1asg/BaImj36L6PAHQtlZUqwSKOs
hNj7NVp8zIKyF9WQMFvk2x7A6titP1S8WYH84Ttm4XjXcFbsLezRMAggMnr0tAwUZLiDYMjIKdbl
6/kit7J+8Lol1wSsuDaqOhoLeNyA4gt9bUwTKJxHEHE+6Y9mbc9udKd1dueVDwqe5+QHsbNVZGjJ
q44WhO+24oY7k8Ooci9+AbWRYSeJvqhjvULlplsCqcGQjKMlGKlKgeIRbTKSx70uM8MS7zjgMibQ
K/p9Q+y0NrUmlL3l57g6d8oPYQjqr9iwO7e8h81v0Ln5i/BY2KRWKqe9X1WNhFtzYPUPWYuCIhqU
ZDNUGmaBqlR00arl4ix4K6VvmVNZKWU2diftm7mGSLfXfE8OPTQ+SBUTfP6LkpRp0SQsSNB9u8bq
R2WUjcmE+jCP8CAIdoi1BTo+BSNPnStiPMAC07h6zy0xmNlnYZbKeniN0AfDQEaQJEzHTlDxKnN7
BCESueQSUrBmP7mEJeK/v4KSIFpYpuq1uJ47sRdguQYe6Hf5nLvFzn8QH8Bd6n+2L3/k7XjQQWYC
XBilvEmQhF6qJRwsmbybwCAMpi9bAOOOJfMqYWYGXFiiPGiQBhW0BcgRrVu8yJ52lwE1GOz1Iw6w
dX6QftwOk2v4FT6nBuYitDnBeq+p1Ods2jFQYj3DGxYG8UUvX4F1QnWNtYaaCtN6UBeSfocZ3s9y
3FKdSfyb9S7tU1921IM2q5u+R78wfDBW1Xq0MeAJMko8esae5XLBQqz6BJqjQD4DMqRf8VH4VRJV
oY7EIB0xJtSIuKPO22l25j3BReWvwgFdIYgbt+hlZOhV8pUmWIcOMDyALUChSoRcwmVNKYU9xksV
tJc7UEbBayG2TZoAOSjOPcUT77jjNSyfWhokP2hRxCZ1XEZTR/rZGFcixObA8kDdW7cJlZ7viE+3
fYr5hRfro2rmuYkhgSnVHVrNLZ4EdCLoBLwm96mD0Wkgr/YgV8AlBwJmVKgIWhLknRx1uKcGmxAo
7A8V7OnVNvVk3+V+RPau/WONnhNJoi4zrZj0blbSW/6MQfa7+T54zh7G9b+AQ7HSOpC8Jpo2lgZE
ABWWYjrIRSCZIwoh0clMF2UlCckRiNDcyw/aLz65AsskBEIIvgxjX7iOX3pJFE6iP1hKe1KLu2x8
bo3X227BahqiqfBlgDoz5s4SIeyKNU3rDsD5Zu0TMK+xBsj1KdzxYCuM5ZwpdlBuAbxi0S3YUNTr
oDdQl8/FjyL5GKaX28thlFIX/5/YXwSV6TfgQq8UPDkYoS3nnR3Nv/L04y+MAPOHugmaNAAAXhqZ
jWmeBwhrvM99ZY+B6OZZti4SXrF0PYBH+FG/7NB1sNmHtYxXZtKYxHhB6Ile+KZ8QEDVKbYxauOn
iBtQzP1ZmKSzoK71QjmWI9RWpMIrlekzz+LCvv39WE+vSA+GBJ/W8PROk3j4ZTe1yoDLNXkxXIHu
yNwOGK3n6+UxP6EmGWB1gtAN4CBU1rMSzJpWUBE6zSDeFCdb9BKv3xRvORqSo1c/JSsubwijKgEo
FMcI7ksYsaUPEiXss64twg7USmgo13YE7ZVtslMFHKGk/T+0XvOzxjusxqErYPn+0jDJlQvf16M5
xcB7jCaC/lRD2rQwnpSYE1+s5u7F6qgPmg2apAp6gny07mYn86JHc6us9TffVve1wweCMRcFyBl5
zEYpRPewxCyzJjXAosAgv+81HFgp0Oe+ueK4JHPXFnaoj9eMNTTRVb3FadyltvxSgVPXzx3LcoMI
owamTSieQVxXza70k2Ob/G+qTwe8uSYD6YZWHdAIlxuXDZbRK1FDbIP4DFxSaYPuCOmXxzs9sKUt
xx6j8riwR601SMzIzMe6RV8XGmHQPcRi0QeadzokvP4OkaWCqQeDMCqQS1fvUk1dhFGnxcDyAckv
YIz+jzXJSx+5BQHTX0AoBfFWIPcUGiVQt4WQtGnREb6JCZAsUwaXWrDWAcmKYrt9IcSwqdNz2/OM
socgSSDfpgJfC16Cyz001UCWpSpsT8YxfzYAdRUcCC2+dEd+ScBOn1+26HPBF6o2qlTEIEo5TLop
G+NetaeVuI/5CDfWgbBYFz0Igl2LhKzxW5Q89d7cFY8j5EykRzzin9Wo03XxF90ffECiX4deKAoT
qsga016umwwWwfGP1aUrtHh/SpCXA+Kce9NiLg+Ic4x44qqO9tbltqmRaIV+K+MkMk9zdW/lvGl2
ngHqJiV3ECZXItRv4npy9B3Alo9Awzn+c/4SbsyP4MjF6TIz2WJJlCeqjV8K9SS2p+r36A7vRP52
RFunntwGMqP3kLhObMudeRyc5N/SSQyofR088iKDYzTWJmUeIdUHpww2yS5a/5FQ5QY4K3mh9MZR
AOoqvGqSBLA45aDO0I3GAFBJ+0aebci4oP4QgSxRcrpjueb1GK6R5CjClvbI517YS2PCEG6Sg0EI
OqfwNXT/hTLyzFr3XQhXQS4S+rWOWcXanTwM050UhRnnZGdtKcQWMfQhgdHtCkijFlEU1RK8VEsd
UXpr4v2EAOw3t88FVupcWKHTStD0iDulbSEXaOyaxDwoSeRaesEJCaajfC2GzijxEPmKlgg4fZrk
brTGXRv66wxcRXZVqocsSVZ6MLxMOTTNbq+PWQwuF0ide/hNojoEagsUnrSS3GodVbZi2JEjAB2s
bvAkkNkAGdy2yvuqVMFkxi3EThQc7lq3FovMNqtDV9UcI8yyzEDWRMKEKKdMzzskTSlatYaPiknu
fQQqEsFRnlqQ8ImuegdAo/sXi1qYI1lvERS535SpVpIcg0uIXtlWiN6QWju3rVyTR5HYW5ihYn0e
IqUwwXwObiGM4u2nxEt/5N8Cr7UHyxYhB+cmR0uw+8EZf3BME1+4SmcL01TYV6UhBmaC+QMN5p4V
SGAnDihFwWr4JHntd17bhOklC3PUOaTreasVEvbPNwFhCMApqq98I+JsG9tNMF8Fjl3k6CtFSKvJ
i3pOLfKqqe4gQrBCz+mjtVvMAGYr/0l4vv0VmXkLifosPgmBSGpVZl13VToOKIp6ye4UaHdWGBiN
QtsoT7ctsWN7YYo6Z5u+GvV+KEnVIK3A6unVs6s9Reh7gz8EZW02u/ITxyZvedRJG0zyiOF1pOXW
lVbtcw3FuleiHAq1twLHUXuPx1S8J3EHKpjO8rVWep5CLLRA0EA9cKpCPOVOhzTIPVSl69vLIzF8
FQELK9StJBKsWJsHrE4cvzfqwxj/vP3//4cz/uMdKgnBRRLps9gcAwHpOPmt7uoHjDqDnySOIW2V
30NAzhFfJ+5gNzOsF4uisjEaUl0pKHAT0lLBEeAIT5CXciDhBq1nLj8Ec6PQ58IckYoCk27eJbo4
G1GBQl1+lNeWBCw2xlLhIPHvbC+nDgHf5t95uZn9XQ0NgDYLKt9XFEDRHBVRWoHvJZTO0gfzpt6E
M7pGBOiofYc6wN+U7NAvhoK2RCYM6Ut6WsjR4Hcocs3DvNJAqWs5zSrbkiFx/vWH5ZdLY5TbDFKp
+WFewPvz35P1pMyc4X+SlGi/X/5/ykWCEvQy84DFCFG3qyR9ncc55jyibd4NmyGaJZsTBywvWRok
C17EQd41ci8VCOd+RYaIoFXh+g+J80enaD7g0ZkrQMzKXBh5EPHeDdTRFe62hFqKqnXVcIp6wwZ0
wxa0F/BZH3MuuzlrcZYJCA1A+xjsoBu+vSz7dRMM5UmRGztBQdlMkB0YeXPDLKdYmqG+YTJCJ1pp
tPE0Ki9V/mTmj7c3iRwftFMs/z9Z5mKPRDnOxsxQx5PRrgv5JOb3EsbzRusb5kydlsv1wjNHVR9t
MvRNlcKcFqRupSvrNrifVXSFBhArtw/l7Lu318dMGpiGkUBVDeLoK15sMW1SfyrlGgDReUXYjmM3
O5Anx9wjWGXeOwDTAb/M0azYaZ5jaGwAi2zYPGfCrooUO6iPGDTjBRfbMf5Zl0WdYomgC5lszmcW
Z4DghJ1gR6A197fpa1w5TeY0vdPyCZZJkqD8Be9fEIkAsSvB3lGlgRZZKZhusIG1iy0rfxLKYdMd
HShVozB4nO54MBbWBpLBIogIIl4xakTVWllvhYlsgayWgHQwhHx++gdKhxRACmQjHy3OPe6aJAWM
FUAVI4MgMjB6QcWE3831ME+g0sHwI5IUuIezx8KpBAArJCf7gcejfzFsxGp+XVilQiP3e18Dgy1B
F7eRTYbK/X332XuSl6y4MFRWWXlhjfqqlWXWcqyCVso/zGhdduvk5ANGlm1lV74rd4LLxXAwIuPC
IlXIzrNe6ZJ//qqjixdU0gDbNgdYdQjgqlpVx2nDHfNk++vXXlL+KgVaNrQ1vqoJ1NGqGd3cjTF8
Zx3kdCWC7oYPefwfDvuPyaun23lKxwBSJoAFltvQKXGvEzwFDyS1rW7K77zXEbbjnDGQpGuExuJl
Cg9Fue3bRKzBlN15xG+Up2xL1hbwZ+UZWQdEJATQebZFr23KIcxURrCV/DYfCZSAsEwJv0Y83Mlu
urP4HPyMwlYTVXDHgZtbx8s05aiSWYV4eMcGgkFOBjXITAi7HCt0qoe/YwYhwb+wR7lpWoqBmofR
OfhRtDQQfrac0cGwFViruSznzKBYWKP2rtKGKIM5sHZto033vXmsMLmjh6BjUs/DoZZbeAP/osVq
/i1XSU9DjUbTt1MAu+ah3LZHf6sc+hd8T4d3U2YnGsK0hkYXgy2nSASoUmTATg/OhBmUEEp5EG1I
P3CX3JqbxE1NT+J0FVkoI000DdAoa+jbXnGBp0NdVUqM+aR+JXxGlqvvtGPzPqyjXQb18NFJHmQ3
fpLbjfrK63ewYAcXtqkqvoqtXkC7lNDIDy9FYM934x2hyfc/tcoOd8kHp75hxgeEhQyMgwOUctV1
lCorD2TMMpBJfQ1sS8GO4FKs9biOVgrvy7LSKaprkMkRp71Cj6s6xA6mUSPWpJXodU8R2OMtJ9ui
d5TY04Z7+rOWtzRI1b9hp6pFT8JfOw4QY583JUZJTVtzoATPP6PYy9OAHFXxpgdGostU2lZdHuQB
rPVvkL8BwNGTNvmrapcVTqjhmHO78Kx8Kp2ZpKDnZ5j0M34yYbo66xAdRVs7IpCxWsgjtWU1G7Wl
DeoTFmqvlXUhk09o7ZN7He9q+bdw1Z9RuAP40wldDXdGkLlxi5VRRZQp90oqkIN32MUPZON0VIlk
Yo8IGnAxv4zbmIb5WKB9MUOEB1Iqj7aBqTZZgDGAypuc+GdjS3fWfekVe4KEFQGKT7/z3qOYW/dl
kj4KS6MEJF5th5MRGne1qGzLcXA5wc2zQfmj0aiVWoYo8lu3d8WXzAtOxXp8BBfO7ow8BZ7p+bZJ
1oG0+JDn9La4D6ZdFITCJONAmsGNHRfenGdveRmt1UTe3DbFPBqI3A2YYYEHBUL9MtrKuNJFPUGa
JvCAMgKXBvpWoauWABNPbpQDKb5GyHE+qsz0zC+zNEdsKI51lJrImPpBX0cbaTNiVlG5AyEFsOke
YSCUbRGa6KDp3BBUaODyfgKzRFysXKP2dazj1BxnAozfdFg79tUztymgO9U2Ww0bHiUE040WKyZf
ZLGpUzbWqRmTKZxUO4CpdCvO0Iu5vZvMCFzYIKl1YaP2s8qcU2ymCdnOIVbsRMXQgcDxGe7mkaUu
zUwFNN6tgPjM4NU/yQhFs84OJUYaMmBLgkML6dXhKH90m+ib7qVrZXt7nczbITAYGNMCByBaglRB
mlS4AotkKnOqz0w1eDGFlKcL8Y215hi71ol3ORfkyt5BMA5gtpaAr6hsKmmCUUENHNgr7c6oXpOQ
d+dlB8WXAer2KaUgTBF7/Y/UsECYmgVPBeHf/AKtdMHlHQ9sb/kyR33EMPYlyJhII3qRjdOUH1oD
cFDFG1r6HxnmywxVzAd6OraJVZHZ0uQeAl4gKFGhBQOmK4LbFT/4jNe8jaJymiRUZV8nCsJAS5Vj
O6jmK6EIerrthCwrMqarCXqMwc+op77VNBAnOYE72RGnxInVb7ctMOvYpQnq0yVKUTVospJKj5BO
QJXhWG+iZ32VuLiUcBrtrFNnaYz6alqZRLjoYT2FDiR+7zv9eNSi3w1UlTnLEpEf6P7VlyWwTV/m
jxZAZ3OQsCxw7m7zo4CcoWCyOVrxpE6YlxADcC3MPeKyjOHYS0tGpIDoAqNs74RzpbnPPOMYbOIB
vFYGGPS8ahsMdrkrn0C5+1egf9y3UMRaIHkzcQe6NN7GTR3OlRqTh4vwfGsWoN/ahJ5vE6U8bnOH
VTif9S2AWBev0dxBk7W+iQcGBNofVnlot1pn7ErgpKf8wBWLZeQrXD8w+U9EcdHnpxJIG7UlwAd9
dUblNOvk0AmA2gq4pQ+bOXe4L8zk/1F+YyDfixhSJ4r3KhUONcBHcuvL2akCT8OcqKtxSN+nUH/1
tWYbjBbvosWI8At7lPf0kd/UkiBmp7GzGw+gV0Ig3r/KCkjYrMmZPaim/+DKPJFV0KuEw2K8AXwR
hCz40m3yTsLr6FSb2EZ/Lb9n5MXGrTRwAwJ0uCKFUQ3S/ja20xMPXswzTR1ARlAZuagBZlWFkW8P
hbgPTHEjleGzlcUxxK3ahyFoOVxZjGMIj0Vf66W8aMzjoo+bFvyh1k7Qjv543we8REpquatvCqpH
iBpbFo4iqtbre781Q3NIkEibF0ISOK+jB0IRCM0qh5PdeLZI1CyqI6McRwnTeTGyW/gTPd2Dsg4e
/m9GjeehjJxtgAjjn3WRlLCwZY6l2EtKHp8fVoCM88KjkeNkhfLnpnRSkBJLkv03Qqegs13aJZGz
sBuq4iyGepriOjujnTRM6EDO9wAmiK72XYQ4rZ+7tz8r00sWK6WiYra03oyzLD2F5nZsv1n9exf/
VymJ86JwSIAhmPCQUuFe+ICj6kUTn9IpXll64pppfciFjueMZFMoZzRBJA1lTOQwEKhRDi/lgtLE
jQwHOam+Z32CEsb2t9lbpnrpffQDMtScSoV11cGaCL8ZeJ3xoEJ9PMznW2bkw036Vb2fQa+KALif
nRItnPbA7wQw9grTzhJhdbZIeU59yL4Zgqi0pvE90p6NPrYDxZ0ULiia8RkBQVBA3o8bj4xG2KUP
VlMu1mlXEAIRYLHfRd3xXUxDgPlOOvRkeJEX2TLTImgbQFOLw04+VxsLrx/DXs0SH9UEDgNX9NqH
cV8fyeB/7wQg5rw7P6EcIzdci7sc9Dehzf+25NtRzkNocv/5DdS3Dds+SMLM705RHAPwp3VB94QK
G/xqUTkI75WshQ9B2vfbfpIe9TIP/zuAYWn/PPC++AaF3hpJENfNKWifuhQ0C8rjUI5OZ+DlceYR
9TMd6Wux9OyC4s95n0nS+J6HwkM7m75dNjq6VwLmr/5zerlYFpW081gFDh3v16csf6hSTys+J239
/2eCeNfiy4WFPiqTYg2nqln13e+62xvj220TjILlYhVUWm7izq/qWK1PZv676h5zXj3N3A9MDxO+
J0O5GrCTtDgwMxX1QS+c5uqoKJ1XGdw+IjPMFlaoVUD8XBzkWVJO6dvkhA+CXaHBoD3lv5u97Apb
HvEta1Hg08CrFmBsqC2p2qAYwSjeD1Z96lPRi6tN1o8ra+JsPqOywhQAyfYYBcBzNpXz59YIcStN
mtMQBpIXFeV9rE+P0wSB5DF6yvxa2cpS8+u2O7DujxdWya9auBzg5FmaaGV+fpdQX8A/9lHepbb6
1q+BbOVhw8ga6NS0XCOVmvxJ9fVKMOvTKL8IICuXTHMXzL+lEh3SsOTUA2cAH21NFdGM0TFggcOG
+qJtK4lB1+dQD0hDe0z3wwSsbts7aT3YUxfaquVlElqHFdoN2UMPXqSgARy7RH8RAqlyKkNfxHST
qQZ1gteMW0ue3K5B2yzfJ327tXxphzHPdZd9b6xDkHyiw7yxWhRW02wL9d1kfqbxcx+8Cf2nVYAZ
N8jAjgsZlfgtaWfeYhlfdrlWah8BA8pAxDtUJ2G07EB600SeQh3rARugXdQlRNndukLTFlXvl0k2
ju+E3m8AqSsw3uthn6OPxjtHSfzSO7c0Ra2mHay29tMakgha6BTqa56NnGzO6g9erIZyxbRIB9xe
UIEMDsgRIWaJafsDwWICowhEDq5PXNwsc1XAPoNqC3O7aKhfxlo/4a2zms34NDWduQYXl+gVrVF7
nJBm3C7I/QViEkQG4YqlO+xAOJzpaoY7N8HzSRufsLlg2j7dcZ9RWUvSwScGzWHML13dmtJMTOVW
Mdpz+oh/GOf+bvX2BymCuxNXeJdVqAI3/mWROoYjNUnkdpL1k57Y1eCaa4JXFByx2gQP1SqCZhfv
BYmV/YGkkEF9p2OgT6ScsQRbNRDPU3NKxo8Rii6z1jsVqMJvbxuLB8hCl1AhcCYRlT99+CfBDImM
OkbLvN6LjwHEhhLwAIGQa6e1tozBYd+Vt6LiqIE3RajL+dN2zJViwAfhDe9UZSphCnIwY+xAUU5+
sssTze4MZKvgx+2FMi6koJwESAQ1AizRUTBkw9AnQp6cajmw02Gtz8DlD0fN39y2wzprlnYoRxl1
P4u0vI9PpfVRS4Odp987CIGYoehpTccJOpkVCGhQIOo0jJ+h9rmMbSnXhyqPwuZk+oO4E6RmtNM8
UjZiMEWOYVTtz1lKpdciVIetUo0ZNEhAiieBBQn8blngKm3zI67T1IVGy/izimfxWFl6um59XbSb
wfSdIWnx5CYlQvHU1mgwRfOouokhFs5//W6kfWYQcgQ8R6MbcrkSlDiiWcoCsEOJiKp9Mr6Ztbgb
K8MDRvhNwkTybXsMbrgLg/QLbav3cpVUuK9oNmiGN+kKvLHm1l/NIIlWIbRalxgObj0w362EeF2H
yjY+8MCE1055+Ruo1CzoY5Fpw6iegj5ZJU1/F/nFc+urDyLESzlHz7VjXtqiHDNNQFeedXjmU0bD
zdTiuRjap1waH+dQBmlEEfWcL8w0iLcwHRSPOLvpdqGYmGlrTd10SjtzX2MUJjSf1bl1DAkanzxk
7XUOwerw6oYBAKAyr1ok+F6+lpJaOVXrX3lbbuQki5xeFTnhzaxcTR2MhRJAZxjVpbYsBCYr0OSp
Rr701yb614IjBXblWuvaVn5FKhczzHqmspYWqY1TxziOpgRkL9W00dfaitQMxWCnGBB2s23xczwM
G+5V5/p7ovNioJdGXt8Jr99lOMowWFY6jPYrc92APGzcE5mvYZUMmJs6s7XfRRInBzCrI8ySEzCY
jhE4Gjavq8rY+R2AGo2nfdaZgyne0O7veie8F1fZQ+H6LWi8eCcts8RcmiVZdnEbac1kbgSp707i
jjQN4amuvyJEuhFXOImZsBcrJN99YSqIcAmuMTN2kkdXEd8Hk0vweh12ZOe+viHVKgcJKcimiqA5
pZH9RsQ+6x8RRD2AVeo3w6p+L6Cm+CJvfMPmwbF4a6MOo1YCA6Qcg3BO0D9UYbSHlHOGczeKqolk
ExQIxgTpQDHV7oSm/xbV2b5IlK2ugsYTMyqBOT/OlvJptM33AUUux0F5K6QOKV1QcDjlU3XKsm9T
9KmFvzmH0vWBcLF5dOswyfq4UEKEnfWNeGIJaQ50e13VnVYTfJLgvcWNOe55Nx92uP/jNDR/RFRo
pTIPUnVqjY9p2MjWe1Nsb6+NZ4JKY1Wc6v1kIMhSyGe1xS+z2xoTpwfIzs5fzq9TacsYjFrre2zQ
n3dpoAdUm7ziBg/m3fTBe5g+oznoC+Mi1nQqcUiiMGVai+0aHF+zQ4AsAWLFs3QJ8HpeALveS2e2
xcRNvvFOPI4v0nzjbToKuJnjxBuqlzkBheX0eXvD2AePhflw8ESgP0QXl6FuhKMp5DhTQbghucN3
f2s42Z7IxWCYyRUeeKwDrCWhY4JXYlz3JVmhwquIhbTTcUE+ae1dXbz2mcCpgVg+CPkyBVJuYEqx
zre8RfaVg6DSkaHqUy3iblpkB6kc1k1Srm9/OVYUk24FXtgx+nV14/b1UK3kvqpOShv8lMPCicve
m5VslygxBxvBXBFKZmySaV1LqEdpU1d+I9WnQtmJ4YvQrGQe6I959yVl+f/ZoCFxaTpZQVbjq0Fk
HOJbkec/lJsc7JZEXxS6Spy3Q6YXLMxRFRaGptWwmkndKObbDk937WC6tzeI89Vo2XR5mlpxSMXq
lOggRJU+tA56EdHP20aYpxUwCJgMVcHbcSUlXoUVjiGg607Gt/xZ9v6Q45Qv6p4/VsJcEPg6CAcC
nn806ugNZ4zjGrPYv495I9zFRhS6vRqDx3GKW85j5LVzX1TatDeAbWvKE79FAQz2g2DaQD/YFvXG
VhuZE60Mx7s0RXlCbMS9kQlIcZqtEyVWp/ieAznynnWYuMi9YaPn//0AgUnCX2ZIRPmVfpDswYAw
GEGRowI16u24VzYCdGBqeQfiH0Bj/ntn+tIc+diLhES0Hqcihtqi2s+6U5vJb2uO37peqe0iKsF9
F/FA+tfRdWmR8pQqARdx6cOiVkXf6zB4rSHWxnF8ng2qTEvHSixHpR/wEUUnBGAX6lh4kCPsAKVN
RMT9zP6LIv5yYdThgYITl9kQTJ/k6Ad9NmYr8g1RW+UX8YyTkdjSCNgHQ1UgL7vcNrOT86Yx0eJv
3aSCOdImCyAN8Tw6pl09SCOoWv/OVUwMOYroYl3TpZlZrU6aOL5XXbyvmmoVFKqLq/UqMmMnE3nP
qdcZhSzxyxxVrgWzn81q2E6nrJQ8qEsFsWqLRshxFbanfFmh6rXUUNNYD6rpJAQKHkJ6bWjfeqHn
EcXwzJC/L8JsjKY6S1QsZu6b3LVyYRdB/viv0tXik1FeUUZBhi5IluPOXL3PoIJWIFqC4rNzhz1a
LC1wpR+cSCO7cFmAXu4SlT+SQJsmoYFJwv/RPeEC5MlbaSfuATM4cEmoeNao3DH6Qxj6SU6YOXvw
5zVgxO/vVLfYgtDhwIN8MfcM4gxEFwIoRRqroZSdUDciKO2ksFoVAnJhJX37m8/3ZYOexy4TNZmi
4pztqxdok6zLTbYl80PgdHS4GYr5+fA6AqCgDBwkfUgbaRmKwohHTw005SJoymd0VMCOuU4304aL
RCehc+UaC2tUEo6AKyuKoiG9FGUV5wAIQn9iSx6a+sd2/BfzUcyMsTBIJeCkCPt5EITmVDdvVtE6
UnkX9LwuJssrZCCUcELLMl60KIeXpzBBfyifTpAhLR1LG9wRvHn2bb8gv5T+dCBugAqyoioYFKTq
DlMZ1BwtufpUlZEthL0j9nALDVRd8stkgP9zir261Va3rTIur3CMhVniP8ss1VZ5VcwhOVXybYPh
uejwWezNlfqarrkNPpZ7QJYEUChS2GNy/tKYLIySovTgOlfXGDHZxCutelVd/0gaDHJzV8Avnznr
Y+7dwiT5+2J94ImcBKWv29P8qe7Al+KNr+0mWENYda3uk5V//1cRB6YP8tyDYSGQElxaHGq/9sFk
N5/UQ4upcmUDe/sR03r/RhCUWa4urVHrU+Q8HaIxIvlf+JQir8Tws5Nv4ve0sUMNmM5JcizOR2V+
08UKqTPH7xtxis0AB0CbQIkr1oVVIU8DxwpjIhiuCUIfWRaRv64mEYupxHUixrO1sNF35ArYb6Q1
xlm40qAkfq9CD+0GhB3hdKDb6+1ZTTYsp1Nl6oXTJprkmJmQ21Evh47fC/8Z4ot1LcxRISdg9HEa
pGw6dWKEi6YSH/wEMyBQseDcmhhzloQsQtFVMKmjLUBfLKxkbrVZBOZeXPfgzQpAmAgismT9p9GM
qaDIqR/L77wuEeMSCrtoqKAphuEgkMNehkBk1IaCzSPP8tHG+oAaKfATBz91hm24SyVODmNt39Ia
deg0LcZJ8wLWIim3lfmnPpW2XPU2ZKs4OZqZLTHCTRRWgdIG19rlwiArPEW1jIdWcTd5QNjIoC7G
tPFE5HnWqgiyNZ5FVsqElhPeyHHFJl2xS4syZLi1du5yIm/S7mXSUbdBNohBNkh3xh4EVTxOxmQd
qQuL9F171JO+jo0igdOoO9mrv/nbBAVlu7PW8QYsUw/ZK8cicXg6/pYWqaNPC0zBajqFwAFy2TWA
RcJntZx0QpkyNG6y4k0f8pZIRaChhz7YEMHA086vQX8w/aM4vHAWxbNBHQOdGiaohcqaKEOvVPBu
QALcQ5ibD03qNJEdb8Kd4ea8biMzGCwZNDESyj2wDVz6Sz0KpiL2A3pz3bhtilUhaRu1EHBx43Ut
SBBf7drCEnXyzJAWAFnqPJ+EEK8utuSqv0i5ZznWoRtsaAy5Baa4BxOcWtwzlhkVC9vk4y9OdSMO
9b7PUCwNjho62godEydy1GP9QkTjBO54LGsz0djGozLEYjBoSdmLxaFsgmpIT22zDRPJ1dJPy//v
86oAby+MkK1dLKrQ5QIEjm1yCrJtq66j8E6sOZ1bZrmgoosAXBE0diy6gT9ljVTEYZacC/QMzCzR
L32v2vUL0V0xfgac0GZVClDWAb4f6gOAwFORPRSQfq8aMTkl5V0z/JgBCbwdZsyNWRigIhlQDTUV
pDo5Cc0uD/bN+E0YeY5OfiTt6JD4VS0dywC0nlqEZfozgg3aR8E7BMPcoXDkAZBJXGpkW/8ww9Xt
JTEbPUDWABkFd8Ntg3K20Sz1wp9QkhfkztbLdrUrAgfD4K0tnMbU1n17soMjr9fDPLWXdin/QzTX
5tTALmED918AenwK9sou99BE4PIYsiJYU0DeDngb4Fc09AZ8paggJwvTZKuzFFx5FJ7AnO2BtSvc
ZKvplSd1x/KUhUEaepPLc9J1fdqfjOJNHmInLT70xOK4I7NAABUJhDkx5QgCDWrvFJwr2VgV8Snc
KpC+3kob0oyZ0JMkYk4PvNdv1qURenpQeEFsodtOFVpCiL6cIoE0J9MKO05AeRxKxyyNPKUEfqJU
3FIPN7PAGz9iLhNKH4B2QnwIih+UXTGuosKatRBUGj3weSsJ+dffzL+JuOrf0FACpIW7FEpZAn6h
r8ZZAtwU6szwlASHVFXsSU7+Zt/IvRRisVCZwSX/Mvc2TRcqYQoT49F/NHfJDtSymxIjhm7qRXwd
ZVZKIVh0GcB+BDgtYSD0fjiZsx6hjiwxxoERvNIzj6MnPk8bXlyzHH9h64prPADerIeG66mHhE5d
tQ7urU4dchvwJNXSaXJph0qT7WQIjdigNpbXGA5NNsEO9Mq2hlT1rwhWGIUOZAtUA3cbYEugdXG5
Y2bdpXGu/D/Srms5bmRZfhEi4M0r7Fg60UjzgqAoEd57fP3N5t4jYnpwprU8+zqxLHWjurq6Kiuz
R5SsdTswYiuJNNBT6/tGePr3ARlXJgK/Bs5vDVH53FRVS3PRG1zwITMjv2Pw3OYg5VpOyHI4j9DZ
sgppa4uTQb4j60CXaIiQ5xbxpGkAvoyKU+X7lgIAVtWacfMr+IKAOK6uhSHq/kyHZIrDIg9O+Xf0
u3ZkvFZ7EB9TU0Hcz70vNILOzFHZqR8lXDqJcnCS62clUE19iFkneeViIUN2vAKKXFRZ6VRN0aVZ
lfwkIINw71mAt0Tbu2ELtJyykxxh8tAHYn2uFQwZmf8UdZ44IixTHsI3VVVUqsb9GCzVGyr0ZioP
CNbRag6KlbjVtrWmTegx/HIlipxZpS7svhv8hNenACT7ukcE0vyNsgvQ6mIP2q0lJYRjC4pshMbs
okbS5K0+qjnYnOs37haXjYp6TIace/iOtmGzrS028/1K8ijgagFGG0RKELijTnhaQyFXSYXwpBSx
3eWS1bGE+lawNEBU/jEh0twLUhZFsp5HYE3/Vj4GEOxszBQiNrLZvovf4wf0ve5qDIV2jcVymZWb
G2mriM0EZzXGsKl5TS6PQaJOFjft6i2pERKqAMLvw/CRtUiiC5C1hFYIbH0kfYtHRaNIkTAalX6K
gS/0oC95iu7J3YbIdR8BoFQfCyAOWdCutXcGMLGfZqm4ouvcgBc/HxGpOyd60DaFBY4JEljih94L
boGHZyyU/EXq+sEkKPDoEO7AMIhBHcFc4UJJTPQQ2SumrcgB5DUnOMzvAdL06FtVOgyDa4GGjEcj
J4HsLHQKz2O0obSyNhcfBlVAOBFnUGm1ZHM4kB018NJnWSRLoJYoIlzDHrIGnAnqVlBrLRr4LgvQ
yykxuCzZHBTqFCfa9k5txnuwjb+wPiTJe66ZpL9j5HNdVWJ8f1QxU1v/7uI7Lhc2TWsl6uBe39EV
VxUBgMAFYYgAQdBfkGvAH1xz4K8O4m2RJaYf8Ziaswvp3yMqsXe4PwUUlYH3pbOvaqgHsddw6QV9
aqbzUVVYp24lMi8t0DlXHQXcwGtp+zrtJLd0MUjjzdY/2CXmS2rNloQdg8YjuL9RFDn3wwHPDQmU
H8EHBiHagK/M1RyCQYB8NuPGuQxaqE8IBslbUZK8ALynYqnF8QhBIDzadqA4gThuuPkLKcFLRz+z
Q5cgoVgDXG0GvVZM6G8FsPfb7VaUzaIy85fBzXpzdpLKZqcnK+8aGEYEAU5PQvWMLpjzaCXKXAyy
9hrNZgKGRbN547vFNnci99+/SM+NUdd3GRRqMJWg68vjdosyr9vXgyeE8v31Y7WSnJzbod42A5cZ
nZRM4FqzQeOMegJ5r4W8WUmmjkwhwiMHrSkbKaakMkLWqsMs9pMqzRdBjFleHUiO+ENrvd9IXrX9
C4e5jMXnS6TOQIex+MwouQ7BX92R1ITk5wLOnOzym9RSGK2py8zkzBx9eStGP0zNoHanrroLi7th
YnGfrRpA3wZUQpDUvMAhdBIXjRAg6pEdtIj02qaDREFsapawG+zkLUvAZsIEFpOU4zzWY1WfRulV
FcEQ55WAj6Ujg4SumP8LD2B8LnvaMEWoL2/rc1vUVZbpsWwkJSjrut3sEoZo6LS5ikc4otn1g5U0
D5MzAvh+AdWHrBc9b1hxmaZXKjTiCRcUcrm9/Azx3TvDEm/79+nQegY6RpuALVuz8h3PDJPfF9lX
OfZ+jJYRAa/wVvcKwcn7//+MeDdaInCFd6wbeyV2npkkvy9M+vHcJimXzBhsbO040exIT7ZB9+9V
IM63lA5edRaLQwv1WlXedfpzjTr/9bDFWgcVtSqsQS6HdDpJ090AjvLMy4PtdRMrjxqyCEIPBsgP
iu+UF3ZJ1UtSPfen6HnKEO+Hm6mweozkoV+vm7Nq5ppV/mZCmi5v7HOzdFIlBKOsBDyJVtztuK28
4Ml4Cm8ICkLIretrvEyqYAu4dvSBgV6BDMS5O0T6AJYwAI9RgfdNtbsdx4e88M08+kL9B5bIJJyO
ZATWqBisdZgsFPBORE2LCJ1OT6QXRPaxu/sL7fNV9/i0Rgcrvxi6SKp64DpAUjCZ8jtnku5TDToJ
w4y2hGR3rExUT1jltNUjvTBMbajqi2nFpwXAQOXPoBndOkrc65+MtTTKPdKuE32dm6dTGR+E+aBl
v6P65X8zQe7TRZAY87mT+ToGBGGQv8mhsBfRbaplFnsbayVU+AunIm8KWYQZGaqpw9aoErORn66v
heQQ1LW19Dv62WDkrTr5NdAbfjn4Zqt3m0kx7LBVN7GU7sskue8FniU1uPLAJd6uQ2oXVTpkw2Tp
ix3sugGkX1w4ncD4kkOGM4d2aqNYoMK7n53akzg2ldrKnXlmkgq54QiB7UJNgNv2spvcTu753uF+
k5HBcFcHO9ZFwlwiFYHHSBgKZZbGk3wvvst4UBsojGj3ONAoZw0bVlN33Vk+d5TKFVWlrKKyVceT
UB2lBnNo1XMz+oxbhbkoKkqF3QgNUQXqRY0TbDB+PP8kmUf53j+LSAFGjskXvx4v/iyLfgrKjWxU
YJ7CGeh+dsWT9hU2dSQ1qGtK8EhCAkx9p6hvc3Qv6/GUH8I7GULhNbhlUYhwdFO08/v2iNGPH6ww
uPZUQiqFBhCuFg3dGSoOgiMeWXeHflr0TFj+PzpArn9LOkDsUZMVJBNJ3D6tUTEx7PU8GLJ2PCXP
4ewWr0R1JwZX6ng/vXV2/4z2mmKyVSnWPh4AaODB53H0LkQc26bNujlI+pPEf+OjVwDfr8euVXdc
GNCoMmDXgzJXU7sRCSIH8sDEifCyhUyq5Blec8u/iA8Mg2tBZGmQ+mx1K5WzJoMUm4gzQJYSd2Zw
LCFKme9Sz2DVQRj7p1GfLUOlXgpnAD5bO3ycXpsT4cRODgMGWx5bK/fm2GQ+Y9ZWCF1k4AWhkYzv
Rh0HrtCkwajgKr0LecqPORDxtkKFmlBAshqwq8dgaY2KWpFeT0ivcAwIp255h2cFGPCSreyqe8NO
GcncWohcGqOCV9dB4hocf+Mpkh9D6cnPeHPof133ELI99HUKKKTxIagFekQqNZgrrcAoSDgDTffD
T/ZZCMbC4QUafVLBuLjX925hinjP4g6NYolLIGNNvtRkYfKe+5k9BQeQ2Np8aE4/vxSylkuj7mxF
wHMsL4UOkKz4cbTx0I3NMkSGmt+0Vn3UWKSMrK2kLuxm1IXS5/H668Zgm2EkMy8mc9TQqZ83Q3Z/
/but+gbak5gA1XEX0GXAie/SLFMhnq34T5p+r6UvmcT4YAwT9FWWaGOe9wbk4tX0G189CfOtyOrI
sExQ4SnoFLWaYoDK2ui1lSYgJxp7lF+ubxU5Jhcu/rlVEhWVpjyL5TEqZwwNdMp9omlQyq1Kbldy
/ewIhS+aWmCk9hRVhR3MzHl7coIuzcuYmgRnPwg9qAA1A5/FDzmezrJHQnDnjZvg2IOaGnxHe+MH
K69avWPQKf9jjwpRda+JScnD7UmIki3JFszCi7zRKs1py++Zz9tVt1/Yo6KUrkx8PoMGE8d6Djze
yXHHaA9gusks/g5jVkS4Ck3YebTiJ1bSuu4//1nrBZm6PEngf1FgW5N+y8lNP53C8uG696zdaUAD
oJwEYTNM2VIBEmQamZak6ITO/r3qvzYT4++vViVIcwxazujaAeBwHha1rlT9puVIPkdIjMcXDcN+
sQ1mGUe01ZcUeiCW0TOulnUvWVilglU+4l8DkpDxFB9mdyYY3Ngl+so5ETbH4D1zDJW43cUxWBik
jsEoJRnEjZCJi3P4MMjGYdCrt0SF3ghQ6jEf37Rl9O/hjzhcYKFXFWQe6KVR346HvoMyqqirxgei
3KihGOj/4J6kneyS6Qzpx3VX+S+b+mmPuuHUzAibSU2wqVsQ98hmmFiJ1e94EJcPoZkGoKTOWGsk
IfJyXz9tUu6jVJ0sjgVuVcLLCwHOY7kn0yfljt+wyEL/i6t+2qKcZjCSWJZahBbS5wqt6XekYoGk
6OOb/bEtLP+GdcLX2hln35DyG6ngZ5/P0vE03Mei2amAIsyb0M00Z5BM4yi7mVvrTsWzH+CrgQ3F
eLwFMJNyob0sFipYFHtM+6aH3gYGon7kGqs6Jke8QyzNa2+4zg4BkQdbkMNwpNWgAwwtCmu4MIBS
O48JXQacgiCGpJCsvPle5lRW+1I78/uEijkS2yPz1liNpAuL1K2hplI1R0KH1P0t0+zWQJWD0A/q
d1AdjSSCYK9+qfuAmeOuPvXQx/+zVOr6qKVayxOyVMEw9fcchJW5G2G4GcsNc2eydXzgvDJTJiRj
/bR+WqbZnJXcjyY+hGUwqhRm9ZDaxUdHH5wG/+hrM32Z8Vnpjr6fSNIcJcgQRQzozHbmCK2ZeLKZ
vkoYB41cJWZ78Wr6sVgllf1EOqRuilaBUvox/ejKEXbTdjfvRudvJtRWD83CHBVyOdEY60pM51Mq
JodcU0BfHEJ4rTZEc+JnDKl5jKNC/v10/CP0lTiomNJBq/r8qERcOuixMRG5Q97inRQKO+KWyA8C
d+KyXptrp2RhjE6J+0LvZjVEtyXJf3fhps1vZJ2FP19zkqUNKidO5znTCw4DhYppg+nHyu3I8QBS
+lCM5u5YG7i6JGCKQawqAetI71/ShmEYh6jjh+GrMT8EykObPF//Rms+IX+aoHdNmMBfUndIodRA
OBUJf+f36jFtp61cSlsuFEZWcsMySG3hWOtBlU+g6lbvAQ5Kf5DGfrvPngAmLjcpRlXUAsQyVWj6
scVWNl71yMVyqROHXKYdFA076p8GB5jwvYEcIMcRT1y2khtx7wv3XxijzttkxHXc6+ibdYZvhX4L
BGQn2b6QPPZ9egPE2wFHxi4NwLGuf9TVwA2UGUAowAei/0M+wuI5r4zcPChc0p662gy3xqP0z5Xh
5rzpu6NmKVAJlJxpXzHD6OoGLyxTd5WYanzVFwU2+Ci4hPSmN0snviHAYwjv2P/jOqkAI4K1NFRV
OJNiwmt248F48RFg8H5777bAmrmdycJRrCZan3uLIVVqb5NGx8wT2g2Z7/xzEWeWorn1z9oZbCTr
ITrJrLm8tQR9aZM6NGIWqxrIP6ZTITc3Qh7gdET6jSRUOKIyXiKSCjSJxkTyrZ7VPx8T5PrnS+2q
FijbFkQuifCjwrhLXXGWxg0mF9xDcO4riZWBYQ0VUD6Uz+nESilQCzVSABE4gRAkPIMgwWw3yj3f
mfENpMVuwUZ7z3CglQgLqCkRdZYx0HkhQDJWld/yjT5goKjZyTvQk8b2uO9+ZIfRqXfjU/1Qekzw
4MoZOTNKp+qjkguzrA6n6aMKkNvZMfIaW3Qx4OB+QeQcfYHFEqlYIEVGIgQDyLKVb0NtcoZJatuQ
xOrMqv6w+Rd1DuKPVOQ7s0lFgUENOhR05PkUYtb+ULqQNbtpwam+Vb6mZ3a+QioK8GpZVVMiDYh2
UKYavH6v2tObUENtKMPIKqvQzPAZut8dZWUeFb4+nXgQJQx+fB/04XPmS+5131y5PZZ7aFBnHkJ0
WlNO7Xwajf5ZCKq7XO52aice4np+EqfgNlf1X3zIJNlkeKdBHfrSRyNkgNIFeo3zRwSPX7gn/kMH
2Lfmb9cXuVZ4PlsldUdyslGizE3yD5yG8ZC7OoaKfg1vmlcA7DSxaJ9XIpoInmk80CSdKCRSriIl
nZF0Mjed6tZw5XzmgbVDZp/Mc4TCYyWYQ1e9MJZIlnBxGD5t0v4S6FM3VMXYovJAyBPUCiw9MphY
DJDjTzmkeJg4VJZFynW6cZC5fEQfntsUr6QhiHG+DBNAmGrC7Fv8m3Ui1p5ry22lfUZQJzVTA3xF
jMaPNoeKFSDuv/g3wapNosVd/GTs6UoifmaQcpskmuRSz2CwceQd6Z0FjpRhKpPw29Rm9c2w5x8M
k+ubCskBDKdh+k2h4mgrK2Gs+qTkfswfEdLu8T4EGSYUskHtkXpfefVjiZ/2qBhaQy6uAy0+UFfQ
/61N0WrvYrt4SqwGMn+pqb8Jzgz+aS9h+ev63n4aps7IJPTSkAR4CRPkre+FVuIUlvRAKGhxUnAq
WWVqhkGa9VYvqxF8fHhVVVy/q6b6pS6DB8bXY9mgjoRQ9Z3YzshLCScduQH7l3lP6mOGN22hOu4m
LBddwXAuv59KxdEkLTh5kvH9CMNOY4LOx1M81S09FlPWWrZ/Zok6DJOcY+guwQ1f+Q6PGZZoT8ol
/ADlO9mUBnt2Krd9MmyWdtB/OfZ/PIXmv5V7eQ5akLaRKg1ew6hTQxNDhRykAZExbstMvdePoIYE
kSAsLpA+Qyxo/ThniKSH5lm2+m9h5UDUoLHb5+B7eZRLh3UKV+96DKL+xyKVqmmjiLRbAmSk1578
+H3KO7NoVeu6c7KMUJElkPRUEDgsyxCfgQtsm8RU+u11G2u1WsBDEE90aHdeSkWUlS8n84inUguc
nJnccCjWBve6zd/OQABIVr4LHea9QLbn4upbGKVimD+Gk1gZMCp7+o4HSwr6T1AYueVvO5uwMA0/
efTmpV+Mta4e9oVZKoJF4ZQWqB8S3iesdbb5V1U2owBKpYLX60Cio+FVyyYrjq2fhz92MXN+/l5C
gz7ix6wiujQ5EP7bDrWh7odyDG84r7znbKbQ7fWF4qV2blCIKynz+Qk9Wnd2g8xMnFlACVHeYiB2
cmW39hJ5y3p1r7rrYpVUYIMa3RSLkFw9VUCv1tpxkjBxrrOEn8g3unQd+R+ckQQ56/OlacnchWWC
t6fs+bsIWhxESwhzVZvrvvJR171mhzrhpVAJQTOBdJpQKHJmaLVotZV2HLsZrnVoMIuO4VS2Xpi5
kybggNhn2X1U2jpmV7/mt59rpgKBLo8I5AICgWKOOB416tCNhTq0WJoGNGS+c6nZPxHx1Ot7sH6B
gJmNB0QHECu6j5q1ah6Dd5RooQyO/z4ObmyDH8d4JSkjWJ5HAId50iMbNIbpdV/6tEwcfFGoirti
qMoQBFxivg+HAKy3r7zE4N5i2aA8KeyGupVHdMZ6bbAyA7jCrHW7npkgrge7z7VQnlQYAcaSRRTd
wsKcrOZVOUyVKcBNNuR1PzvyQf0pPKf3LBf+L2Hn0zDlNqFviGLJYRZMuiXJt7SBaKvVfSeZMOmA
sSoKH4DayyPzaY+O6rmfNEGHj0aQcu02dVseOLmisyb3d+PpdrTl3cKdNkir7MIZ3RENa3C44SXu
MBx3NSFQ0AAEhAQoKZrjQwj7iVdVZHWkkiJCOPabftdDP12wotj0fwZsrRAS3C7WvrBIfeRJU+Ta
kHVyjSqcWyLEh27gyZyLg2JDQZ21wlXnXdijvi0qG2KRzMgiG0dHVxf861qxSXm7+B15OeBZjWgN
Khmk/0I7BWBLosprgIMVjEHnJ9PnZD1TAKg7Vcp+KF2ZA7kTuFq+8gEXVqjzj6ZbPwgiorx+LB/b
u8gh+UGKgWjBkp7+Yhh67fMRdkHIGWBM81I5rkrlDlVzgFIgsIFutRnepvtsKzmhYzAvytW4urRG
/jWL6NbX/FiC4KY96YmJeT/ZSvbouVkBOPh6q4OMs2XsMjyoWDf0akQAzgjkwDpuk4vhSTFKy1pQ
wNSLRGSLiGBX1vgSeBhFBfl8cMv0UpJn0KdiaY86FSIf1GkigtozAU/LM5Kt7JhZxqkHVbsZuAor
l139iovlUYciEErBz0RoiSDk4OUh4JYM3XqfbFW3ZtMeryVZy8VR4U7r6kFLcxDb8t78PdgIm+Q4
PkRW68guKaYwY8zakZfI7A6kDXkCIDz3mgAikWAdQe87E26L9KcBHhXx6fq5Y5mgjl3UcO0gtFN7
ijLR7LnC5Kanuni9bmStU4Iy2+dCyL9i4f41RMbTXI2JFypvBJSC0cn+p++qGGVUnsDRmFqsJ+La
tyLcyuCjIWrA9BgZVGxQu0mQgbeJ5vZDcCg11iTN6rKWNqhT3UYgz+VHETbAY6tauZuJbvmiPWFZ
vSk44U7WzLG1v7CZS6u0V4BcTZ94VLwU9PJ8T6yAHJQewgnsk+UrYRoZfnbT/2qU8hNdiNNYCAUs
1cZDasQUdgLgCdS1R9Ty+/sa/K8sYPUHDQYdSwDnAzYM0D5gT6jDLftBzFUQp/voIGabcV9ihB7M
TH8h+LpuC54C/lA0nC7Kwak8hXWqdkQvaHCmGwETKKCnOUhODplPFhqMfKGLhYGFlXDkrVAup1PD
SQ2Yn1CVBW8LiBKTzhYetGOzze+5u78YU1o9DAuD1NcTilDJmhb951GSwPlX3gatesdwy7VQLC9s
UGe8C+ZaNHIsijyfVLCMCxohRbXCTYEiLBOQuVZUA80Zr+CtC0IhlXrwilJnBFOI1hkBZA5HHc1e
2Nr/xRz72pUG5RYiGqqtUB5HeQfx6wGYSA68WXkqm2W+1eOnpEYiWx9beWsUz1nnqCrr4btCtkzY
BsGzjGn9FQ7kdIxrPIpQVeN3/q7D7GYCRBsGvZ6Y9Yq1j7e0REWyIkn8LG4g3zwDyDY/gq/ChiCd
/210CuSyScPK9taunY9cErRuhIyY+nr8GPV11oaE44dkstUpRrlQc5oBYxoSuGHi0VQxiK1Ys8Iy
vfY5l6appXZRJSc9NxIkdHxXuj1Y3niX0EaWFrP9sratkEAWJQwlrhC/At1SS2EHmbra1qBkiP6L
4Yi3cJTJJpx8zCR67ZyDEBMzNmhpYTKKipip0eaJUJALCaPtyWZ6zrE+JJiRaew+5FaYyE+WRSol
4rnW0LkJ16xc37T5rotYZMurBoB4kHADoONCewqUR/TcSHHxZFFoqtFNr0gMj1jzRQhK/rFAOURf
tm0uxrhmYmipD70Z+t+N8OYL0VEjk9jgl5LgEXQhMqsEo1EQrogozQRZbHLEyo0CSpjkK6yhEE8m
FO1IHT+ebuf5lpgbQ1j40YjA0T42HjSgzMFttiOmDlk+t7Z7S1NUwl/hCRwZKt5RHN+IG1Dyqh6v
BIHpSzUzHrJsUe4tdF0QJlMzflSn+q32HSBUEJ4hLdjFzyDFAMwna03Gl1u7aCCYDu4ZA28oFMbO
91LKDW0Oh7k65W135NooMfu4c0Z/tNqqvxMT8F4GedCbfVui6yBqjLLkB9iFThaW9in3TLsi1aYa
njOnGM7Trehm2OVIL20wVO59NzkGnZXnjr7/YjxZ2iaJzCJv79oo1PJaIyXRJjWDyIoycziGmGQl
eshibQuqWXvM22jtzIPJFOMcYEFUoLB7brYW50niIxl3+/cJtFo+arFwYtewEnDcBXZ503tg/nm5
/qFX679Lq9RGtyX0EwbeGE9GB3FrS70P3iNARpTOJCLvFarpEmBI0LF6BkNVXwF+jGIX8zyx1k5t
uW6Uuej3Y3WqlTdlfJBYYBLW3ye/Lz6pHoCQxcj88aTXoOYUMzP80lthuZHkGC9MGFNjTKLm1yf+
PnoQLV1FtwdlSBdTK/NHPhFXX0JQA1j86TNUHEqhCT30MnKlxgH7LWE6hbDjKdsKaC6VABkLjNLD
+j4aGLNABg/UERXQgdJt8nCa4aPd99G4U6qn6+64fu7lPwZobuS+T4qxn7CgFioR0Q2BGMcgEdN/
tChrknEtDpX4xFZZNxVjYR8vpcXX83m/G4w4qE76SXBBjuNAgLwHy9FoDZEJWgMntfof19fKMkmd
vDIM1QwKQdUpHEN7LkKrZ4dxcjdchNHFdlLnqhGVvphmQMPQDHehkCLZ80a1iwPITmuHoOzjnYha
dWAnPOsGYS2P/L7Y0bGsMN8dh3hb7iZLzjDuh2DykO7RyUGPbtcfA5fZD1y9tRbLpc6gEhiaLw0f
T4f2g/A6skiuEe++VHnXkNDoIJhRoGVFXcqYFuZr1TfKE4+KNEA4Fn/sG6srzarziIJWuuPQQ2J5
KXGJi8+pqOj9a7zBX2jKx0leJ/WER1n/fXCIAkdiDXflM7IpFyTwjLO+mncsjFGxBcmU1IO7BOlU
EHqxkW56rT8KcWlfPwYsM9ROKmII1uGYK09cUj8UWfC95QWvHAuWCN7quxIlxT+bRyXtvqp1YRoo
NQjRa/Qt+g2RphPd1tMYG0eC4LWvRH5feD5oXNMQ0j01AG9EdMlwJI+0opkJw4o3gC2KVPoAaSBD
Jud2ok6DTKyKN51wS4DY856zKjt6BAGn8xfybSuhZGmNhvElYyRnhcYJuGpQywTpW7QLnJI3lRrF
/I801Eb86gRLSG/Y9BdrvQQwjUK8GOBoBe8W6mhHed1EyoDFkh4tEUOF3M0L/5uwIsp2+BDvMSod
M7HKK0HszCp1BmKeL6V4RLsL3KOmKEWgcWK4P/kLlLOcWaDcP5JrNdRivCTAYmIZUmuq4otUJ+bM
fPGtVfvOTFEHQIEyVqI1IKrid/OhQnqigUVHABwk3jFbFKyNo3wTKu4yP3JoqQ9WcFNvCZY9eZJR
W+E8EYDIwGVVvteQtMvV0ZkDCHkxy66i/UzUcoE4+3hrBgdhp7u5x+oOruUpZ9aoZH0OubrqDdA1
yyiDozYcvKhH3SMDH/xgYtJlAMb1rQPVB7pb2+sBc60Af2abShwCLLWI9RRNw6e8MKMHUpVGF/bY
BfboKBak3jfM9TLclG6HYhJyLoTQIEgm43vzLrmdV1gK2q5v+TtkbW/0PQpJcN6n/3GtxM8WsRQC
JFIdZjj2RDes3IoYogu/STfGPYFPIcO9Zb3s13qHEEIAmzk4fqBvSz/DDDEPs4pHLw+0TA/RZjqS
NN4HDV9w1z+Eu+Ll+gpXDwpmLwBMk1QDhf/zBfJyp5WFLsNc/3NMdlP+ryXeZCznz9+nj8Vc8DFf
DuimqbWZKPdB9FoOLIckWeRFDFvYoA5DI81Sn6jQKiVtBHR5nRn6Yw7BloJy3h5+MvMglkHqBGhF
DlBijm8kQxdbMMHQrOPUoXGeYtKqtMLENlg8qKuXLTI+6ODgbY4G2/l3Cjg9Cnsfh27YhXck9TIg
ERM9/uU0Ltmxix1dWKPcPmiCtExLQFoHS/xg9A5vhZvmQLh/JVYLYyUBQ/FUh7tD2e2SlzEB8ngM
eSAdJtDnA8eCSO1kHsgBFDMIASXhD6SChikB//W6668ftYVl6jMmZd327QjSS3JJ+O/SJrbzF/VW
2RG3QeGT1adnrZT6hqi1zqUY8Ziw4oF9kFMzijG7FrGUoNavosW6qK+X96mUCGlEyKnLrQY0MsBk
801nQ5zA63hzZn3B1eNgoNquoqcAtTjq/CEwj70aYapTPirfSzf/FrrTLZmiFk3QuNyx4BWrIcsg
tNQKVN0uuoYQS1J1JQO/Tw9QBaD5/Pj7umOsfqdPA3SqqYptL3bF3J7K8odoPGv9a869XzexfoEv
bFB7lstGL08J356Cd+ObupOdwFG3DVgFAzOx+G/B3fCIy5s31YxdtVmNJQvblN93lVjlGLIgpzt5
nV5Rzy0sNIH0b+lD6/ma+aXOE3iY/nwymkpLErI5rwL0E0C801nVTXdypcbipY+BkQDFgIf2iIFj
Fnx8/SQs7FInAVpJGh9KAKjV36MbQk3JOfmmAiYZrknKjNc/KstvyO+LZKHvR1Sze4yotNJzMeHW
LntraFXzupX1/GuxKOpRAFQHtIsSmElH8OBE/BGS9fbEC89S1x3kBlC/PAq+cWq/a7PqQTRmaJNU
oIItQrfI+DfGv2b98H9+WuoBkWpt30cGQLPJc/uIpiI4nPjbySUyoKWVH1mHf22PCSE94a4x0IKm
zIUYAeC4lLS+9G/+DFD7a80q1pKUh778liaod0rWKwUvFbjdExlSc7XUuUXUPMd8Zap6izkn+caY
RQjBjdEjYy/XDiZoTUB2BOWtSypVbGUydhk6iWT0p3gAROE4WtUBb5aNsWVlmus7+WmMcqNylIYs
UtGBa4PXKPod6NtpfmYsaM050MIBtgOagRCDI78vToQczlyraNmIBfFW/it9A20K5lOI5nQ04ASy
btjVA780SB14v4tTvGbBIkkQqfGPHBK/PdiiOG885h5rB5nWqAOvixg7zfNhPIXyxyx6sMus3LB7
R3DUl9z6mj1womFYGnPaikptp14p1Sx0aCOIno/uyLzPrMDr3wldNqQhWNc6cYCLc7CwRu1lhkq4
hCIj6dn3dv1LqHBHaU786puYQ3PTJzyKzPzIWuSqWwoqSKlk/Hch4qEqVZX6kgg0tYbJPuglgJBC
CVga86u5n/RphibekOJ5AMMQgDO9W71+DKT95F5JOcI3x6fABg3+V44CmOdQPCLSmfRAheTHtcZ3
IMASbqtnzc0xlE1YhIESIERJfzH8s3r2EMdEFcSS6KFSGUaZhIqul2gjEtFdeQc63N0IgFUD92x+
/QViZzV4LeyR35dnPUgjPiFwJ/2UPMhO8SQ/6rc+atF4gr2wbnbiexe+KWEuRZQgpqqp1LO1CqWm
yjLQdmfBUH8TiyrcoGTNAimse4mE/xNqXxoeXdRt42uZnjeg8Dt1k0U6QoI9/C7wNuFTq33lbXHD
HCZY38VPi9Tl0yRaIfgN2hbcJrnBjN1tqpvND/F7YIHrqWNSz62etsUCqX0M5rTvm4BUv4dvfXzr
z3f1xGLtYdiQSddk4RhJjT2shbA5hQehs0Qr/lHsqsoEFSJA2GrghfvMNn6wkrHV6PW5MrqOEudx
0UUCOiRh9ciJD5H0YBSh2VWsuv5qtrCwQ7n9zBWGpNYgWUpRbW88MGZ8DEqxqu0sM1ToH+Y8B00i
unUxhOSr/zfDb5iNJYb/yVTQr6NaE5pWIHNfGYYUs51xM7g80jl5z75A17r/BKD/n/NFEzwGXcIH
qjYOoB8g8MV54//q75ITdJus2eK84kBgae1vIoQCEUM2D+56jPy0T+VAgAwJfa355WnQ1UOtzPcC
jxGexH9XcrDi6vkmaPgfUhBspjy5yXKgEPt0UxXi969cDot9oOKMoHSdFk1wVtlTdz7Gym0R+Mq7
4oAJPzO/z7tblj+xDiUVZzR0FWalhsXc34bKUUs3onbPWNV6kP7cXSq4CD5QNEmIqxxi17M7RZhQ
xhe2Qx/iAMIOBLO//eJ/jWi0YlbnBwLfq4hokQL66ba0lOC7Xr5cX9rqyggMFtxdRD+N7O4ipIGB
nauLAaiVuNmg/rnthHJ73YKw+oEWJijXVCZFSrQcF0H5Nr0T6Hd+69uzB7Wq6ICw6eLBrJmsoMky
SvlhEqMVmqU4D6PyO8tehWKvSJXJWNlqiFmsjHI9NZvVvGlwHww76a2F6Eu74RK8CXjAM/+ioM4y
R3mh2IIsagwQoMkFrgLTlHjtbkTbKXMNts7RakRBikcQhwR4SMXpnFdQfQvQtY7QmA+c2a1uBg+1
HbswoGpM+He+9CJeWKQiNhxeklARwzerYrvxMf4DynD19fpHW3eMz2VRDs+JrexDaxaBEpdoPM5W
yj1n/fNXjGhEUQzwAghUnZ+qVojrfJDgfUqgvQ2i8aD5xU9UAJ3rZgTiYBfJI3RA/2OHeMzi9JZj
DUfPSdS3RLCVQBvtOdm1GzU0IyBhrNpEcciGcMqekP2KDwzr6/74aZ3ykA5y6RmGKfFo7CwfYrUf
AHNMG4N7T7T/onO9Hqs+7VH+0TZagsEWfLraDkUzDx0yGN/uY83MOit7rHelZQwmyys/3qIXmwyK
HygPI3lW6cZSLSaZkHcg3+06Ltu1Ag5DG1fNvuf6+Dgk+mD7WjB4qp5B/Qlkx94sR9V+TsZpxxtV
cSj0VHTCoBaegy7MNyJXdTfVQOQ2jTl2/TnwPakQii1IhYdHqVW4zVCJ832cKJw9apx816UyJL+C
WHZAcd5sW3AdmSoX807BpyHslrwlw9n2c6Tp9ghV09vED2VXr0f9oI56uOXHQnuK53oT5OBfU3B/
9XM/mBLfGW5Wyt1Bn+Lp1g/8eeuDcd5M0jB29Qp1TKHNa4dr9bf/4+zLeuPGoaV/kQDtpF619up2
e4udF8GJE1ESqYWURFG//quehzv5fAP4Yl4GA0wm6laTZ6lTpyoUa4sGT/H62ZoQxkk0X5exsXd2
F0EXobXdfbQNMo/cFaoMtMOmd2NU+l9O3L8/xecZXDuJVcERSP5DnbhpZmo/Da5LdhseNb+Wr4y2
/nrgAnChYXsL8czP3CQ5+oxLgl9+0E48TV5Mli9u8F+L4T+e8CmDjPbCGBEoUsG03v+r7PJVjfR3
fOeP53xKHXQaPaY91BIjdKMOA9byp525sJebVNzX0ObfU/6/j6OfGiUG2XF4rEy3ZR5oc5qsyx3w
W0QcJaSEuKGMyyM7eG/6KxfYL17nZ2c0Q3tnKhleJ9/fXueNMMR29vErOdUvzgX9FHZXBesa3XdY
/p30XvfRqfS/lPz+a5764xV+Cq69LDFmlCDyqqx/xygREiB3/1g8MwA7N/kkfv5vK6oAdghxboYF
KAo/ZUdC1sjYN8bVkM5gJ3XpWMC7pgUdarvpJUN6JPr4T3f630d+Kg+jEEwaf0QWsQ/1rtR78Sx3
a7KBL56AUdYcvwQm/v7r/fvAT6VhL0AP9Ri+owLUidoGw1IY5pxC6JtDpSOJ9l9BPH8HX/54q59u
OYwh4L5iI3FNKS08iIxB8/K2+nibK4YK0ltfrrfdCoz/nbP+/Y6f7ruaTC3nSqnvU6gRHq2GXwDT
y4NBwQCRgWY99F4UnUAsGl8awmVu+/W6n3xbfbmG+dc6MvRvK0wE1gCf7+TKGWUBh30DBhz78Yoi
ARbDtz6c5jc57K8K/7/y2+B4+j/P+3Q5uyaaWjrDzA9bd/0rFqPb11LJ9uDwqkmswYTxbbVlbxZQ
qLpbETHS/s4Xw3znKTJkg9eGeRhaMEMe7ealL3n1BZHk78fhj0/46WrDHioaHNiVYPdQ1Elb/eNy
yI/kdrPrN3ht5V/K3N0C7v86D3888nYn/igURRAwHlK4DDVy35jmQYRWtpW0T0a17TVhV/ieH7e+
3fXjFxnur7ftjyd/iihz14qFzQ6ud2/23rKdK9EW/yWE/PGMTyFEVn03LxwvdPvp5H7GLvDSjUE3
dyFbUn25YvH3ZBpSANKAVSAZ8ulyhVM9dp2H0UwAMKDa3Riwfnzb4vd3UfqVps7fRFIAD//P0z7D
AG09Qvzcw9bSbTH2ZgXnzDG28x5UDBU/GBXwR5FsBXYQs6FA1OyhQUEgBlHl9Y8vXvPff8p/P8mn
rsaIMhIea9bvJU9Llsi9t1uO2wNweJGOT7ec9H+YFP01fMD/CEIb0PR1Ptt3Q/su7EZpbpMiSL+/
zGhBLSyD4Gsm6vJ/EPb46nmfzpLXBJx1pIIJ7nfMaqDj9LrtaKrSDhaQOE7/TWMDyCG90QpAgYd5
/f9/N8fBh5za2t9+YF/G1dGB1DWWx3u0UZATT7uvfSD++kP+8cRP0WBi3gzhC9S1MM1qTpioZPU1
eqCY8UNIBDSUNMQ87D8O/f547KdQUK1CrFbJ/vmimOKAwwBZQbGf9zaWZ7/eksek7W9R748Hfvot
t9oQW7LAe/cGIX9aW8BF5vs1gwRW38JG3MXG6y4kbDoz9FRXRwiedpxbr7WiY2bPak5NIyPU/RFs
M2PbEugDmLX2VmxNwnlmgZY/mqoCY3MYFqiylUKZ586erLt6HYAC03m9QK5dPze+W70TCOS3sVs3
wxDXxoJaBhS0NuzljKRtYz9YxJhrWYL3irwcgHke+CCCKzzl29a5EHkJg7ILkmDj25pCsG1JvWWx
Um4Jl8eikxtNK5QEF1eEwROWXqNi4iRy4nYIZ4jUwLnqPVjF9DaNGztvPAA9DOhFPgrpjVm3TtHO
oA9l8Vo53CtUJZwgWQaFa1A5GrTRWqBZGNfo1Z96cpAWwN64IWO7xgr/yOCKJo61yxoIOGKB5LGr
1PSDB9gBjHsoZhdRxQMduxZTu8lV5o21ZY9XFLA3CYm2b97W9/BuUy29dNFImjgsRfvSrpGUMfrv
5lx3MFirILs7x+5SqXfHkRWFxFqwJEI1no59UVeA34SPuzNNDPnUn5dOos92V7QcFqXJyihSfO+C
hmCXAYulXlSbgoPiCvDwFzom0TZFIsb+GUh8szej74M1VKIasOgs6TZnb1yfI5eHcaMM3vpgjc9q
4LpwRgG5WkEeh6hqc6ldG293qy6bZNEbgWrinGz9sM0JNAW9bFjY1t5vW9nvamiHnzztuj/xLows
FjhrtHvqLOfaQABMMjtdmSjToa3LuHfVJM9tyRXbVdbS2jmsMfj4a+OtmXeuikB4r02zXIhrlqwX
Y3dtmhV7GtgHARO+x4HW25CW1C5jW1tigXdvF2brVEYHY1TwaLjdvA6tpd9s3pHUdfz6uVnBi82C
qpXXUJXsB5YXmrd1GoJzt/lTkExuCEeO2SO/BsgF527LTbZWssptIeZn273JzEuwvHG3zBIbaArt
Sqcuj/OmXLDnpR08+iADyCKE1PDzombZxNxahqvuTb1buKmLBt7Q+xEIGvafg9a7WJpsb31onIMX
Qus1hGQa3q8htE0lhFvycHJKK2kD0V2lEvw+GloD0GTbrP00kvpp5TLM55G3R+j/jC8BDLUzbRGJ
sqEr3YI7ltNn81D1IHtYfidS4tYV9PN4314iDQfntu7C0xqE3U5bbpPoiJvEVaRPsSVW3ofh0t3Z
OHeFF0jYCQgXm57hwlco3gfTs1Uv/MhxvPu4jcIGf1k4FX5gNbtaGpC6RDtESS/YsIfyjVSAHeR2
sYZhxX8i7lKEVuk9DEQhz9tLlNYeM/fQ9pqzcrTZj2kIrd+I8dNOOKPeWRWrTh7y6HFBCQgvk3rB
5+ObiAfS+XezM/Y+4oY95h3o8K8jXFzqXbR66uzyCWuqogfdhVrQfi4jeXThPX5Zu7pEdJPL+lg5
pkEcw+uVoA7jj6R2rUxhryO/tl4/X/gW8oQ3wXJeBwfaw+tQWTuPdVZGGrp8qwyCHgdMdg8RWFXu
m8WiuEdhy39varWuDalkzvuN1HntTeIEcUG6F21H86APapHVA6z/YptR6zSuw9LFFlswkq01K++q
ns1QL8BgGO1z4LjPrKtndJW+DnNSOe4TuOteUq1bm3kraRJPTDprXEfsRdgMhUeC7UX61tTj5izy
yqPBv+9sTDIStQ1l4lkl9j60DLtYWr1G0PPqbKSOTkK1YC9DhOtPXDsZHHrtAYSL3klZt4+mX60h
XnnoJ2vbuVnQdOqBRQtkyjWzYre3xN62CQRGW0cfww2i8PGmIUk7WRaA3HAWL41brpmuAV5Ptij3
LTYEk5oudlZNZs6HOgLbskTIlyNripoNP+m8maRxTcr0ksKMLtVybePGdXk2OBJYwraobBvGIOZt
BxOzkPZZxW2o/0ZRBxb62E3bbgZDAb0Kbbx701rDXrHSOw+SvuqVeg+b7LgomHSkeQ8bx4tgdMSM
n9euU/Ics7M62pWgov72S7M94i3OebDUKuZdYL+YJTDwJIVfXTbwit67VNE6nm3bhcG9Ckr2SqZG
t/kSlJiDLWDTparr/aNVbvpBBpZ/160Ia2tVL4lX8zFzozksHCg1J1Olftr12JwX2kfPa+/NsbfA
ja6su/6ZQse2cKAvlVKk0lPv9RBXQ2cMno63XgYkw3zxCdjcPJJZsI7btbPqOXbKKsxqf/YTQ7QV
38zEcxu7anFQIq0m3IHSizXX9IqdBPtgQ+DgOEEdL/MwYctWmGH87APLjr2wHTPHQbpZyRQlbofl
TngiN0lod97Rj5otQ1JXsQ8qTuJ4q/NdLpXOtQq6nKxOlJSjbxcaGrXxUuGPWAPT+dZ20KM2HRy9
8LYKjNubWKwCk1gVRUfaIPgOdF5i6pZt6sxb+6KUg0kI0fN9rynNrJGFiW9pE2ur4meOd3pxhgZo
xRxgkb5th1woB87MQq2xxvgrY0FjZeWiX/sghEC84s6Hbwm+k2WAJffVlOk8LiJbrMnfdUp7RSnZ
iuga9t+qrvbjFtToo/IrjLSgOwHLnt79Zm+mjC2bunFJxt+hUNGZNLWTTh3TVw8rEk8Uc8WT2Xo/
rsp1fdYlZedKLx3SCiHXGvLf9+Mc9jkBxJpDAf3q0qVNaLm1caf1Iy9b96KW4UXcLEFBnm8e257q
fVAih2jJrUdu7CeF+PbsmApy4oSywu2JiHaB2chvFa7dkfpV8NhM2AyJG8vB3xeE0wuULOps02a6
61hAMlif9pngA34fW5apoZa9Q1TrdnNl1eeoNEMmWqUK2dMlg2A6w+9tv1ZkelotJjJgEgRnklhX
wdRrLT2TGVdY95CU4EekbZaF42p/lw0WBnm1Dbt2qOYz8LQwsSAFnQrRdTuzwtvNGglGQWSxp5iU
HBYQKEpS0nmIfD2fmwwOUWxfU1gEM/ru282HVAPNy4WUh5KXTezRejrNSov3qkedZYXRBw2bD6y3
DklvGM9oSR5L7nRHi1Qe9MIrfo/sgLo4XMRdUG8wL2S6OazI75lq9JaxqAzf7L7FGiThYephlpDp
aXwdje1hEkHXtO3Ekg+2HJKyl1D1qQf9o7dD1J1BvWPR+uB3VMWQM0ONqcoLj/i+92ckuRX2SH1W
jyxbXD9VJnh0pyDbGCwTF6uouNvF2Bp5DpsqtRrvyRNd6muz86v6hLX5o132ly3EMHcZlluMig6e
Z9XIM8thqf078ISvZRi8BiiS46Dr7irr99oG+xrm1yA8FnYPQaehD5K1RPRWZgxSp1mPOGrZ2HqZ
1zUSNXH9sFh6jWm7/YIUXHLT041r6exU7+5qPebEwVptEOzE0Oer7HdWNE8JdGx2JJB7w5RImRFF
SLrfCB9OiiL6Y6h1JtxmSxDJdpHHIAAeTNdttFWCPJb1pEpWyxzpWBWexX5aXP7wrTp3/PZsHPLA
Bv3YiWlGITvfSdO+NT177PiNST/OSR2suEBizMpZpUz2e3jhxEEbXvuFtrAW0JCm6SasqGPIsPkI
NhZ761y/kHPzq5MGoFOX3z6tu1gspqO3UwM0HaPqp2vEz0HX37e2/hVIOIlHC8we2qDwJ6jdltYT
GRfgpRvqJ14uhTfie9UmeHKm4d0i/h0kQA5G831n5pMFs9jYn1asSKry2jZlzN0N/MuhPQj1XoXu
3p1lMfTwBytZypS8AvrLJCkLQqZMjYBjmyBbaLWbLHMoF9SznGVCYwNFzOlWDgAHVV6h3IN6JKZf
5OBN/qtm9T1XrVfopim82s2Dlhy4hbcRzC1LtILwad2wxCO6QO5NBdO/rUr3ie9aR0nN3RD4z71Y
X6wSreBaIl238wKCyfzok3BHZ32IpA0LrMFK59IHewKWsRvGfLEJ+uswo7zw1SGyWdbP1WHp7b2t
lh6iwfZhnrEcYenUwv/eoDUhYYWAYugPOxj2EnuPq82OiEJHGoR1qpUQH0aL7er5ZbnnrHLup97g
6tZYprjlB8FGKK/P65mvoqAYtyRsGn9PYEzmejZZgMrAahkckD7aJjiJqTWF2trUVRAPJcJLZqu8
Bh707/2h0bFa7GSELAwKQrTGMwZUm12MC/9pOucF+9q3Ym+Zs0hEgPO25U31zqPbBkdrJoeZYx+A
hRm6iCDj6LuSZrRMPJPxFTD0LvS3rOplwqMo1mGPZo2sWbXNO0dAZorx7Rg6qMDJVGZhSU+uQVsP
qY4Dq+ydiEjOidNk9gJTWRMhQSJXr1KijVVVsao1qW3cHwOPMIWSQsgqWVofB6959nv3zp/c1LeW
By6cxKzs1R+dh3LoziEXl2ZA8FH1vI9Q+qqR72e3P9oVtix4X1SRnVrWsCVlaCWq09+myo7lwDI9
i4TXQ7IG+iDRkLS6SztnxW6XxIqS48eGTm3skfZ9CavTbNU/mWhQB41hoh3+JIh/b/fy4jXQcfbD
nZrovRepMQexXUDxuMbgWESxg0W1iaqDa+l9JXSFLkRAtiOqj6ZZL/XaH3mNgUmJmpD4cTD1RbRu
hdjc3YYsam/edz54qVy32Mfn81CE2aY+OZ4+kXDaLQ2Ennl0b41YaVT87Pfh40yC06LqVDjWbzVv
+60ZE9FgERE79I/OAESmD4IC7tO/nW36toQmhwBhFgyQEXaC8g2N2mGwrdQo/xoI50zxIyjm7uZb
FAmxr1y6R6yG7wFTPI0TfUTtbWInCrGRxB8ANpxayzo0s7vjpRMmIMplONEFo9slWg0+jH+mFYh0
dZP30jbXbuPPvW/eemp9wx7vh1UBkIygS43jSZeycAYvDkKK3sV9LQMZB06UBjCUCUIm4tq3ASqN
x3nFqSuHE+EcMT66wiXpmd9eI6XfDZnQIxqNSNFHiPrRD+42Bw+ZYCLju08VOhB2asOgTmUH4rzT
PKy0+676Lp2Unbm0yWiodjg5iYqslxVVgSq3pPHsM2hQU+XbqTdQk0mIRCQVQuAe7sk3IxiPDTkW
NnXczWpJWpdsRWvJ790YIUp6cjyYsvNii+rybbOr6lqrbilse9PnxUHz7GKWcgf3SXJh4I1Dy80W
aV/bLv7OQUAWtnMcgDJeWZ83ysBeRbm89422ks3zX6Jy5LkTWb83v+uT+XbXO2xX+f74jXfNfq6t
F+KILpkrXLVtMx9EjhAubfas9EErpu/4MdOOTGfXGx9MBEL/BGPQar6YCXtvzYIVCkoeuWq6GDJN
qc/Zg+tuh7q/oSUBQaJcdpUt0zq03mbbgb6sdPcBR/pw5/uwxWaeF0y5ceYx97XeMRepzwUZqnbv
jF812dAGQOObKu+QR70K3rIO84N8kDBL2jz7V237J6cf3xutdkxDx6+frn0PsEEu1ktZOnfAyDJ4
oOwXxHtVIU3U/b0dyEda1/ddR19Ff7sgaONd57SK7eAM64Pyp2zZmnSs1hyc5Ms8hR+8DYaYliip
a7jPjtU3Gz6/tQxQgpmMbmEWKXl01u6x78s3r0cvQLh47bAIxEtcsh5mLxGu7TYfdS/2TYur7PFM
YmKDwFqAhw+eUdAUU78Wumry1ffPg7sC1NPllXAQXJcmiUrYt2waiQDBJSCFhxJ1kHpvVa/LALTR
2g69Wu5Bez9bfr2XYfTTUdUB5wTmQEOdrx49Tno+stuGdbeuKZev1LinBR2yUw2HcPHiZV6zyJHX
dZpOnirvum54HsPwHXjaD+hAPKLuv4Ra1mlXju+QuMtmD22tY/zHbY2+EbY82lv9zSUs87gA8ca7
752xQMX4yjfrw1HiNK3NRYXuvdO0p1raMSxjzgh77wJ75dYS5JTQbNogVCfLHk4D/qOtwNIMlSic
hT7UzpZRO9gZrzr1Tvs+a7M3nbvrdPPdC72E8P6iG/d+QjGe9AvPsSufl4xdNCcjQmcDiK+5Lsbg
jIk8qORT3XSID/JupmXRS/ELEWkn6Pruc1LYQ40ZHoGsRvCDzHbqRCWqJpJgxJhhrnCciNxi19A9
iapztNBzuJbZ1KK8mOzcpkHm2EE8OoAUSp3ZAQxduEY/1uYTR8OPlfqi4/N+W5osrEInrmYY1Xri
zFw0Smg7Q28r6Njsmhbivq63Y/2UjvNY1L67M5z7AB5m+FCgTu9mEEHAf0rQ6gBpc8NjJfs7ZYZX
PZXHqFMVsOfqzRqje0YnEKfg3mopegHHF6bC4dygeIClhM3voqm5hCWe6WJ+7lXBz07Qq4xYkxgx
tPhRqjH1IvkG4PRXUFoWIOomSljU7dTKYDwZrVaV+wSqx9O0HiZ/OwNnnnae8V8FZsFYM5RwV4PR
TTJGdhR7xnzM+MEAhMsFzaT8VrdCZdipuDDMJfOGR3vgc/eYgD8JJT7YpOBh7rmPFK1pEXL3fohA
ZhiAZq7ej8Bf72wIGABlAFAAFxR8SwBGMw3vpeNsMYxf4IXtzjidsv2hpOoSNcJR0tva96hFm8wG
B0ox7qTu2jBiv8VQm0tHFHYDqu0euOJp7Nx3wNDAvtbEpv0aT2X7gwrmHhza/aw9WNS2BCm2m58d
Vl0W0KispZtib4yaQ98O/SNZ6sILeWZwLMgY8hhUFft1aVQOI/WMtNTJ2mqeHigPdULWDZJsnnaS
oNmsRJCNnkcFg+8J+qWFdKI6xY7hrzGC0jQAQGh6QOGiDIA+lTcQfaspHuRT4Po94JRlwhh+U5DJ
9W0Q1ZUuFbylh+8OQO5itbe3jpCC9NKK9YYssWk+ZSCwvcOvaCct/cqFglK94mHe9NV71cyPFlsd
oDT9HQhzp3pacomiuRUT5kCNvt9a70gjel/N491g0xdlIZJxZq5uNe9oL39UTp/DaPfq9tgI3Tgy
KsNwOaAKDor9z9oA+kQT1e2ciu9gKLcXYPkhZjy2s38ZzVYQd3o2pCfQflI6h4/vGeOKk7fCfG3y
OFAcKPlPClXeUKx0+Nhcsmc3kYmJ5rT2d5CcTSz3NnDY4qiMXoQGu851/feJBD/DYEiGcPkRueMa
YzyFjZ5uAJSm7V+AEu5l010jmHQzQBiZFw0gkg/0l/IbA5uNSFxaa7n2PpwE6wgXFRvqGi0GKrcl
Ci6Aa37Zm5v7Ru3Kbi3aaEL/NYmLv+FfahLwBMrbN1RdH7eStbjV4dUPh+t2KygCvcApsIoKAfp6
Tp0aRKLv1GBBDNNiOem7Ese6qX7TVWThAk90KVOP1ZeGQYffgkCdAcwKeKvxcAT4mNttm5ipOwZ2
kxAH2oNeG5eUZNIBkC/ci6PczLD6UQBSFStNdUPtxCXDqwVeX2xDc3Px3TfLpYmD/T9YtANbgCTj
VKVdFaZj0L1Gbfh7Bf+lmTGR7MTd6DgplUFCJg6HU5PNVBced9Jlfuh7NDVtdUd8k5ogStB0JivM
dTpvirX3G3kus/0AjLeexrbyM7iqZiaqDnwb3jZqHdXwMICFqQc/9Qy2rxax1xrfc40uk3ALvQyJ
B1RPj1MhWF8YwG2SuXEk6wernPeYw6cM4ukNHDuiMMjQaeSeYanWWKMsgUN2kyl6Yu9a4DQOMxe+
kOfRmZ8mpTFcnPmHNyE5tsTHO4zaVxSnD8NEywSMoTf8WZ6NunLixl4vpJq2RFcrwbK5eELn6abw
/4JLiTL+jskWwjU1aLh2+z1wt4+2AiaoqjmrAopD6Jkcp+woG3UeWhd5pqFHYMI/NjIfbW9sMVEN
1tiOtky1i4z5Cv4oq64LEjbr66upuivGtd9NLdDZob1dyAeryrtytXcdmvO2Ds7e7B9rpwXeOnUv
vSJLjDiNtmWLrq0U96PvPtXO/M2doHO/1GbDIGpNvNVLZwYqlg2n49lWqaPI3YgJ77pCnSYEkEYj
zBi9vF8jZK/hsKF35m1bzL2blx3jMaH8ukVeMdAmX5iVVyTMGmEnsK8/RC36ztZCew5fF7/95yQY
jq6pn/DReVYJL+7Xeo/qs0qcps9b89FvywufHwAsx/NQpg3Oy4zZBIOEtXKGYhLdI9yN0q0jiasr
oKDXOrBjFCr5Bq1Ra1yyYeoTOh9d9T5MPyy7SSWYEzGmoHmwsZhNfkZbJ/UluMIanppel8hhueOB
AQFqPIacAam/h1NevHTigG2AD9j9xvZkzm4vD9rtD9y106XGBjf0yrzQBV45Hirj/2L6Oyau5xCo
uQsoO5rH30JAW2zDFGiSGYZiSbcSMI5h5CH9E8DhQZEnbXOY7skUSvaJMs3Zr7a9hzYMk5NiU1iy
1hSIhYfC/WfVvg0N2wWKHF3Gd84IvaKxyjjZcg8iIJX9NHFr529opDEKbIb3UvwWq0wiDhxr2k4W
M8VYfqsx9akJOXT9krc6SG54fVeRvPHHvLRDSIc7uMx8y2rw9atoOpuxz1m/YkCJ8WUPZRyQtUo9
pgJNN6hhuV8O31w1AHSEKZuGviWbz47VFO320g2PHKAGqKgo4Jx8IgtOA00M+lxH/+oqntKWP+jO
e0OVa9Jlrc9yHOKWBrHvw/mo0okTNrsV8PEqsWzh/lIYNpQz1jDImLL6uSTWAVzzPXffG6d8AP/p
DtzuA/XRv2lz6nT4aIwFv5026UyA61DuKiC0mDo8wc8VM4gqUfQq6CNau6xGJ+JyyOQqlcPe6lB6
6gRQ8+UGgpdlhJ71wyeYVNQ2iAnPnY+avron6HtaZj9IMiBL6XTZIB/EcXxxyiZOz9QQnAW9rxtk
Nm9KNgXdt8Hs9dLezdOYMQKaBZ2KQJZFBGRtRI3GI8C4ocim2rkTyoclxXY7j5ZEUvLfuhrjpgYU
g5k+9OO8G6XabY3YD4GXAd+OEhvTesNbqEiHd+tyz6busomz7VWQkQCaN8Nzbb1GS5dCgygHBS9T
Nt6x+cGi6L6izmmm4jxMmFgOSU1QMa/w1G11LCwn3wYgFpG1N2bLooUXjnoD7+TeB0MCyqBxu55K
1pwW+guV/0F106MNWH9aTBH2Y9HcWgPaQf1fSQQhJ+15k3Q2faINZC6aMTVM5GvTYk9vjTcDZHFV
SYCi6TanmPGliPGyuf2IBACJKl/a64Q/PEJtpEGtG8zrYWuiHAxTKA1BQxqBofSfnK6+hhKftuxj
KOgkjhXEzO1y2er9PIIfZrfworuzWLPbDIq0ptm1i1PgI2abaBMBbZ+K7Uc3/BjLIGUzaqxRFeWE
WXeAFDjfcf1bWdXF0CjxSnBMA/QmBhF92XHMEXrHfg7L3UQ/uL3FFqS92ZLVwX1oA0idfzm8PNjm
1ebkWKOAtR8759nafhq7wSt+VaE86flMBsD+89PgnsfxkWnggzZGoShp1/HeVyJx7F3V/pA2lCU8
9BQW7tmUdNsPH20ROIDgWmA0mOgZq9vAuBWoMtNtd0Pnga+/hSSvy//H0ZksR4osUfSLMCOY2QI5
j5ql2mCqLgkI5hni69/Jt+s2q1aXMiHC/d5z3WnseXH7fv1s861o/R1C1soXYJcHzwP1kS3ExR17
ZkNmKEySW6phm+cs99A+l+IjzrWgWrNr59h7S0w/ZrHVs6YPfG2ikY4D5ZVn5RqhTTMtVhWWiR2C
ZARN+UvxMFXHbBkOqQ60B4gxCv/Nm3wuSDfMmCLbWx/NQGpyKKNJrPvW8jaNjbmYfhiTH+jVHGVu
F3kOUhwuWU3vZOr1rsKB0y0EDyO7rpoXTI7BEzof3JL5pjRFD0Kmy7//X8DGKM3cDWw12VAhYxmI
qMupQac37o+wKpunEV9KkPtYhg50hj3BuX1v/afEWI4zlxZoeOr+Ldb3KY0jvOewUf2TLw5zrn2r
/NqbiOXib4NF2Ftv2fLaiCqiXS5oq6xRD0E3mMed7uPxk8lHSqnLVDt7f/6GhgtK6hndMZkvTU4Y
oAcuJRDdc9V7fNunuHERRNrQcPCiGSKeoP0u696z+01ufnYGs75cRlcM2aEymfRu8a7LfucL+qfv
jgI0Ueam1NdtnP3AF50AbbhznQjUMJh8lOLEvCh80UBbrgtoJShx0PsIk+LXSNjp2HjRsC7zxqQd
CBqreZrEXo/7kzaxGbS7M42ElcpFlFWfemlD7jifhGL3VUtjKf4OxUGVv6KhqtTdf/1U7elIv6Ck
N6IeD8weCCau1PJPPh2kGUcZYE8yD8daE7t8+VjR+H2uLqOrwsazQkND/k3icJJFkI5agPUbjTwE
2YLqXbYRDUgQ5yKgMI/qjvAlN3ejR5bqQqveG8yBESxHr/gAPG0B75i22cPmFQdv8ILGe274DiqV
b5OMNdUyDmetibqUoYzZ/WGv5+l1tj5qLniPY7qM39rlajXvS3p1xq9Ce7Xaf6k/8vNoR+ygbr6G
2AjZmcC+zxFLmvvQ6rgLhlCfpiPewdWvP9iws+GZDU0mHDO/dtNSViQ21kb9VS52MKpmk4mPNHu1
m6e6SwJGzWG332NVBZO4xnn6KkeY/iF7c2e0vL7FMql4dt2dNzFjtVLbbvX3LdCE6sVmEUTl1nPs
TXTrAG4OR215WMrPKa12qcEMYlRC1ZXRIH5bo9tmE9DicAZxCzPqdLH8LZJr2XWhIn9catvu8XPZ
EWvZT7VQYd4m2zZDtYBoK8u6oY3r7vWqXam1brLT9ngQz0uSnlVhRkkRX9Ebdjl+mGdu1GSHieHz
wvpR3llPg9dElrkQH9B2a8PkHuF/leyi5O7hH2uyNqYIRm9gDBYw1Zx/J+X0m0lID5d1nLwnTnY3
xjfPY+1xnF6t7F+vrdESd3uRqrvzILQsWsHOAf5QbJXLd8bscf6Wl4zm381J7nhzONDsSFlevAY1
swSwmc3LVH2VmX4fTJoaGp94TZ/W/sMr4IfUQ1/yuJbik7NSkVVuMPvoJ9W2wZU1uxO2L8cAmEOL
wGSYodaPIffuTY59UKbDXVT6yRi+5FhucnlXnZAIJ0yRyO7mah708VMWXoResNV8dUyn+cKIze+E
P9VU15FJE+WjOvThCSn2Xc/9nlFQJqvZDnN1WPBvq/G39GGYkrkKbPnsWt+O8VT0PGQ+uQDOSKPG
kaATTf9W7Yum3Sa93LG58mRkn3r95sb5NR3cq0eirqpEYAwkqVeQwflLcuevA04j3pYwh6jvtYjg
TdSAlKZttk2mNKrZ/TBaz3r/2viIp8W6zXxq8X55esgYBbRCraHUzVfiia9Fn2zhJCke/JtaLyCd
m4k2u8jds0w+plL/lgj/LT4emE5kpXIjUtx++c8CwcO4p1i7lBU3npHsqtHjtZ/3s/c+K/C+9Syl
cbatv/nY3lb3jgnJ3C8OzuVL9Dxzq9wbefuq6nh+3KdcGQYfDdVyvCUdH6zJGArLC9zsNut/zP6l
mUkzUCtg9J7s9Nswsls2J5vUGQ6e/vOwt9JxCSZVcH+91osI63jAHl43MT5W0RZRyTCwEkrKdvyt
mxnEW9/7ho2kXITQW/uFCqCUzaaQXtQ13hPbd0MXmqSe1LZJ/ml9zsM2UbZxLmXpHExpcZTdsRqf
CMOFWcLfXiW7fKRRSL4W98bRx9+mDQdviDLv3TV/EUailmjpMCo8fPvm1uBSHM+FWUdZeSrkaw/J
BZIUzO6X6OgONPYkU+sYI+vZqzUqlvSSzbwtqb1pswTjQYZWumwfw3rSJWh06hvJKAYrprkwtlXl
8HM3YCqBP7FpfXWOFVUE1OxtSRmoN+2k0QeGQylThs78XMQAl78FqxKVhq9vJSihb757VO0cYTjy
6nW7h0M+FWfXt0Kv9r4MNw6beCvyz76vNunEotHZPOSLi/CqRYlj7taYZR39A7z9tKrNUslXa27u
CWaykS33PBOHav5xG3Uo/OVSiukFo79r66++RWVgLV/RBmPKbgH1QlUUpLp3XIcFD29TxBWfJA+r
N2+ZsQgHuoTpXAeN+ZksbQDUQZPvHd22DwYJAGocO+V+pEYftR3QGnuwPXx8bvjIbjpKs/0YH2y+
mSQnkq6NWwrli29W53z6sqsfd2HGQPVfalX7Ir8b6X9T8vTYK9P6f42CxLzpnmbu904jVJAkL8OM
bwJxRBsaGOlXkmUHe8AFcdx9k/ZhLKztyr8m5V1l9sbApuiLIZokenmcf+QUMv70HFdsyuWDHnFA
BoMyvpn/uElycQb7aMxPcby85VhQ0jhpln5oLX+LaLsZqOEt7bXVPuexC5b03mffloJ7y6fbw99x
Uf57HSlqxSoYpo1eM0KEBkEslyH+8mwQ/kPOmrlMY4MLO3QGyD5P+61LGVH60kvc2/yvn8X7GcVU
PCBBrB4v96+1c6jjJUikR323IvDe1Xwrx/Viuw3NjxmuoAiKrRsDog6bQIMWkM+pLrP/bOZ5pDJE
PvrWnhsy1Q+uVkUcD4Mi7UkJzNkTpVjm8YBCpEPVcf11PQuwO55L9s8sJjek9u0aRSRpWuNRbPvh
IjmtiCcdgQGYOUBH6rRRwcSiUlGay/6sGU+MMA40kV5N+5UNYNQwDNWiMW/Kab/O2U5XVE1DxR3u
XZfM3bYYuNLd9TOKuvkSd2bQFh/8kvgQ1kUba85imj6m41WdscFzjWLuqDbXVIhKz+PG4zdW5a6v
zY1h8ikZNVo4o41hTlfZcGel9zUTcdRruDnzck3N5dnv5R7G9OCmYgly+q7Oyz4Q/49tZdGT+FDr
sbHutMz+sq0KFKFWl3SNQy3X9hLCSKVDNJrtduz3Wv9jaq0XQmrLcCmMX6NdX3VffpIcDlk6uDVA
i0P28zkhDCFykjIFvRw3Wef0P3kTn3sAAKeMT+yTPpmDf7Ms7Z57nFUreyvMeb+4dP9gCe9Jnt7a
uts4K5XNlCnkevPrwfEFRmIyXKCJ/3mV8Ycena56GKMCeyM3dADuyrN26/xoLoTot2hWxqOAZobw
QDx95vYVKKrZPG9GLTmq6nF/lDnjcNP8a62ddPfgmgKXKZ7EFq2D6oYqWCqWT+Othk4iuBTrQy/m
64BNAAX/nk6UxTKpI5M2yXpIktjwD0q+eqoLYwrMhgtQTyXPkg/35jX2bkwZivNXd3/MJAvE4AZu
SdfAiBzomE2+fnvVc8pZ1owaa4rPRvHlme9+uoYVH87UYfVfHcARG24hZ4PfqMPlq2eU7CCuIavM
PdvHQ1+3vwSbOweph0vV7OyhiXpo7maAox/Pg7LCPvkvR89uxmSvVTnv5mdH3gf2DI1yCDJcTa1e
tqUnQ6WMPJiRA4kMhVW/7JZifm0NuYm962g2UeM5J2BEVt15JrqzY9tBT3CkXi6Ny5Bcjwn7mDmh
UyAGsGmwSYtzk6qjO/7UztVnWETlXfVSHGqDVXm8gIv/X+dth+F55dr00ms9F4GnqGhSjAcS/o4f
xfJjYSevEVrYiav5kpmQcd3V6lDpKtaVelxDQ5Da51iNQVHCuOT3ju2pjfFsyY3dZZvFB8ywXqz0
PujXmNOY0dO82wxvyJkgUbwLXDMjvzbmbcRTmcf6mM7/IaeGeZduFy6p2HqO19PsvjHWORhGXvu2
DIRWRL1kWQOMhrYrUJSZnbgGZrxd8B0T7hObs9D23Z1tJ+fU+mNTluU+TlZ9SF0mzuuoTpB2Aloi
E0Hj7Azwe6Yv8IcQGRIHMJl3uL7Y9TGW1X2SxCUpNCpNB564ZWjOfTocJ8GLwbMtMz8Y8B6WhcII
gcDm6KjGlMttJ+BfSH5EcrxQHYUOrn5BqsAsWE+1+kHTPmmjHqxNtqnjae+BVdR6cuybt4Qjfvle
PARlCm5dN3mEEHJ7G/4dlLnacTfMEyuSUMYHSlYvqzZagTfmS8DDLExs/W9iObc4ptqx0731sDH0
6doB1ydWupsMnmgniYF0ccN2pB5bUKIaiQ2JxB3c08SwUvaUmVe30A52kh1ti2F/81oHvZY+zVAl
nQHw24si6BEs69G5do2NVAS7UrfPDMf6HZR5sfl1LN27zqyDpYMtZmDfEUqyGC7l6DBxXNV74lLP
Kl7P9TgOkZmZd6W1f+NZ/NRxd26c4q+juhcQGrkzBpCzRppQW6iTxnggwOGEZTWtxIgkzyfC7Rxn
Og67JUiU2/8Zaf9jqfmrL9ynwZrPrfK4hgaX8E9eYI8vz3lq/UrV/jDM+93XCqpNTNw1e0pNR+z5
07+ePeFyCmifl9h4wavb+PlwyTiqLBNjca2OrM/7nkjy1c3byN5N/bMFN/Jjinn4WeX1oSPWUIPo
65OZx6HcWf2Ckv3sdENoTHufME2KGZbbYZy/tzOyuuKdg0JfUCZAhRyPWL7tcXxdVfE0l/qvVetb
pbdgbDvdeVvLv05mRMp4xcMPXK2FNB6DpXci3XBCfEk5rHukcv4PbGPCam4xiG1SKIUZAM4G7RI5
61+iZuGiDxvNNO6ZxXZUDVN0ErDv8wlwOOzSKpiHLNSsJFhb6CgqOh5eXZv3gKMBMBpDWghRxHJD
cAyO7F+VLofYdG5sowPukpG/QI3hwZr2OYt/FlwbNRkbOV8YRIqLyROKTFwlRtjorGB+FC+2Q3Ek
9oZfLHfWdoeGZSD4fjSL3JYu6qeFFf68dK+d/lwv+baV5Hb8/OZURSChRgqOgllfApShiv/vur4B
purNf4RrX/v8ychfpnYfS/84Oc7dKgvaiVveF6eYQ1zqv97cRG4jt7wnh3WZdoMUX2xSxlupN0L1
YYfhHTfDFtw1GpJ4syYEufFgfOfL6V8H3AUTp9pS/jMRE+wZcVprREUbzamqf+qcjYCmicrAWo8x
OzRNBSXKHS2zt3kil2n9HQCnLL4dD/tVn79lahKUMXc+j5djkwsoqk2crLhb+XmYvB2IylE3MLQK
E5y+D1dqmaV6SnD8g5iPRPQT34GzTwnwpU4TDnrx6hRTWJSsXtT7ASRQ1NdG8w9sFdoMBUt53ZIC
39uiuEON8iz0KbocX8zgQFPr21xogQdctsAEeOsEe+7gscWbxLROXvWjpfa2dP6raZJ7apVlNiCq
izqyu09JwKxDRV604ZDo1t13E4DkJioNF/WNqmwywiJPDnNvXWt/iIpi2udleSiSnuOPMF8LRWph
mCASo+CkKxyVaW9tp9s0VUUl7oamqD7K6nnIlyfZV1fRj1962j/pTndXyXXp7X2aTldnpcblXR0x
fJpUex1B1BLAFnguQoH+BdxjI1vratblhZJoOy9s72BOFTGdEEshtGH67CEPs3il7e+CQalj6Uc9
x6c+lJvY0aPcit8fzw1DEAMsrxBQfuOY445IW9SN/bZL55M2yytV3ZPKlq2jso1JEit9WP0WCwTm
8lwRZei7crsOLGjldcu4ZwdkvcRRt9imVDe9cyOLnZ7XG43M00ME6lvvDOi9HbG3FjfCpd80M7vG
vfe0qKLalEdFH2as98YYgjr/KA1WJ47uZxer4OEksEhh99jeozcjxXkFty6ivvb/9o33prmU3GQ3
RrDkrqj2ZoEyzvJdxSmirHzvp//S5WO2kl0mxdby+0iV2bHJykMKAbEq7FXvEX4xLisURhqjsrNR
wOvfFXo1KxwOXT8SQ2qJmjv7rPonvWpLVAmYPQsL1N18kOdW+he9+GLy1i7ReCVUFZZdjUI9bxY7
ieo2o4d4zcGYTO3Toc6I52Y/lfyHptzZ9Xx6ZKJ879tF7vcGxWcqnqaGdRi6eUzgz4UDVi/KXaOa
PzmJT507jIsfcdEO2ynGAftXGIy0aEExeUmc0d/0yXqeh3diNjtK/+cZTNf1262cY/S7IjLpz6aa
IDsvdaGSl9U9WVStY7eSZZ32s5U+d+PPuJqknd5AzEFJWyb0aRvDqUK3YgqAbDeeMO6JzvwgUw9q
ICsZZ6EC8BpzdUiWbGtq1dGG3S67eScnxoOBnCUJlI5szu0cv/SV/mQPImyXcgvxWQb9uO487S7i
5l+R3Dtmz2BFmhA+A2UrdUpoND9Fp6EkPwao3cEFonUsogltAoYxYvA3A7H1/MjC96Ba0o1aEWvG
buDA5fnqSFzUvAlD/pbMd1tgdFNnu7BDLsGvXrgb8qGHR1FIZnO3rPQJygMlcA4NwWK2IeGg2Xvi
1mGbXwQE/ThQnZbpoXf/2OYcCTJlZeIF2frSreIp1lCDbGLCnrhYGB+EeffOgNpaxRfZJK+WFFEF
SWqp9kAw7QuO558/6eOGO/OcVdVBLr4fJnp2xcR9yZX7VCMh2lp1lU3lc963+ynGELa1+GvWmATb
lnvy2D8a80Ry26GXtPxbtpKgEKm2b108RbzFF61B4nDplxfN/3EslD490aDc03cmBCdBo9AqH1Nq
OPbzvdDXb9xvyX8JJlQ75gNycPYU0Od+caAmR5+EL/PJ97KZ/9MsxXYtt89DIx2dyKpYO9rmbUs7
n52Nujg1a/PBr0oqc5juVpKvUQzTEDJ5b45SW13LwtkXLKwL/NygXWa7Yugp8wBFHuVkHjf1tL7l
fn4uigTWeGRov/4Zk5xesmJTVxmgo71JLUYluHaEZuUlCN9yOhTQlnmXUbeUybOrVCD46Ut8XTos
19aIPN+KdC3ZaaLalHUNGpbjTL8ThkGAmAlEf06aFa0ZmLKsj5r940AwewtjwzvnVs1EmzJra+jz
rvEJVZZj0AFLdLO3z+M2ksrde7l+0ERM7E4Li/HH5mE0GRbsUnm3BBSQgb6YuRSotHbCypZIdUpt
HOCVsHeAjzsH/sOaD3FZXhzKGUInO52rSF+5dHrfuj7OjbFdtrPh7QW/1OqNFmWie9dl9q7jvqfV
si9b92IocqtTRcCxT0K7bz9Ux+ihtGF55KrYHSFp6wCP/rTVck8d+2/ix1tvLJlPwxA/bj5oMAb0
1vG+mnyH02JsGCKTvy/w6b2/fCEE7ubMflmc4rzAbZkrCtNsU+R5auIrM1kqJMm3B1aHbOSvjCWf
RiSapajNSHPMfBfP87a28SrE0L/ifj5Jfb35I4Be5WWM+5DuuVbqllpGcaa4G158F5DR77kzs8bL
6IYVhn6r87jV1/zRTbLlO3RaBVhFOnpRBg4IHprfN0y4qMt3ox/P0+xei5QFXAkXRMYebceGQixd
dhW4r5Vah80qh5AR/HBA/r6Q1WuuiDWxcNSI+oKHuM3aWw3n0i867Hu9qbTmBYKq2FiL9SMtQrYV
DEpCiqBpHwgjihxRZNLyIoDoxOYn4u/p7tVOtSc75TmW48EaistAZeNNfGgauOw06HO0SF5PlSFC
NM1bHs92oNWDhnKVvvWp85bO6VcJSQWNEZ9kjpqfom5BL1LBa3TP1W0FVGlX/nnB2Wwy91so1Khp
QQxkwiwe+X/sfj8Vk8laeVf3SLsN9AaeBjKqhmfQ+38rTEAYx22/rwjP/qbdvBemjJby2MEkIOFv
rRSVrWCBE69JZUkuoGzfuVk4GsV1IaYAWR/NHoeODQECL9YBZk48C8P8KuC73W4CP3oevRPIanG2
XGZmgsKZv5nlPZBNp8L+pnphesHDW+REooXP12NhnbU42SzLHb04XHpvs5L6R8Bfeo4EVgfvqL0d
Ht3i3SyTbdlqB5WVZ55x+D4j/ydoAxPDvtZ0u8FQ2lYgHQOVNx1+jZhztVbgr/mTCyfLLIjItpqo
Fd257Qkwuu6maa2/BingPE9unTzUfMuGS12uFYEWD7BYBuJ3H+Ua/52N2DumbggcSSG83hoOSYGL
M7qsbR68J5PAQDgS4PP6PzxCOJaMySLFrCDzBood9lu8eEXMhWUAcP6XDs8TULy2/Jpc4rqYdxX0
VVOgIRQtzlq1cUTx7HA36WZ3bcscO6vepNrbov4bY7XvY//kWj+VLs4w5Ps1c0N/pPosuovib6hx
YrtISwnevA1X2Ht+JNQV36Ye5El1zNar7Z3t19BqNDeIaFb1M2N8eMzeqxeUpLg++lIL6ShYrGL3
52yuPp2mj8rmmPeQgCAg3MyXTs+IczxMlfy5yeOtLLv7qL4YeIDK3QJotiemTUYD00BEI/IgFR+t
t57wA35dObyYYL3QQ9FCw2jL9Ro3RMddG28ixrkW3e0hDZnDQH6MjblczWX910uqmwZvJksmfLh6
1KQT4pgXWIU6l8ROBlXuWCy8RYmi8Vi3fgrA52Ff55C5/OZ4uU9GZ91ikNpK4skXGnFS72rH08WN
7c0sajoX7axl/1aabk7Ek5g5/5d8piLAcsRmWZfxtOZwyS5/FgX1uMIB5bm9tUqYUZR/B+Oszs5N
S42TF/6tS8fmRZcK6TIhew2hXi3vA5OGmyrfEo8IR1Nt2L50MzPWvVa8Gq1x6eJ+V0/Ta6IJaKw0
WuZnxxhPjf/muDYVwXRbHP3cJ8sbszXI+cjfrEHQscgNQSb0L7ZaKa7rfdzlrzXbjrIK+8c0fseE
4JOU2usj+CtbFE/P3Lnp2zJNSNt1hxA+Y05JmR1dBk4eJBsXW11P9+WyPheFCKYV7a/w9xNxIxlX
kcYAGlWyY4tjZMic/zINJASNrwOKzrpuW7XGC8n+N5nGxybh71MfS3M9SDEhj7vvMe9STh8xSSq0
WXtK/eTqAzW7hOzIHIeW570kEyH1hip99aL00UvKkvEEVusyD4jSmFx4/DnPaM+d8OrPOVkPnaf9
m7qc3oPgncYCea9FUTNaGYxLhafc3PgEL1aaUFNr/tGPu3s22FerZcaR1r0OUH6pwP5Kpl1TZnsm
IVK4TRtVs6Qmw/HPjXvH7xhPj0ci3ZYpwoiI96klKBEUWdp1m5CQU+gObsepghCnqTaKOy9yqOEG
mAyzafAd6bP2mcbJWkCChsLj0OrlTSZQqDbBi8Rl6tvUzrt4BZeyeKmHR9XXs+y4Lj+0R8a31ccj
cZfdakwdbjPnsqN9j2b9mlO+osY/srCpui6e8br06euMjusiTzO/9T7n4tiRphmd5byo6laX/Yej
08XVkzg3hs+0IvXPnQfCIfYFYAsMElsOSnq1xSuH97ZtnA6owKPbAvAdMguftpZHGsv/xtJdySV2
sPr8SOThetM4y0EAV3a9Dv81dO9Km/64MQM+DK2jOLVQOLUytDL6l24ByHDoletMW0IxJ0etxIZe
/Y/O5MthX4wbDmlW7JRvacGKfezSO3GzIUq3nBua1+JsTRdzsiNr5XMT1Xvaj34A74SeVt1m5qsE
oCb1hsm8bzFtRyTy5F85Uj6PWs7Y4Fr8FpBpWs4LY1stvBk6JzHh1G1euNVuzEW4xbX3vgp5LC33
Cuu2q9xyI4Xg2y2LF+Y0HKxehW7jIdZO+SsqtiSDjkWaMzAodF1vm1fynrvyb1sBWCmhV6gqCaMN
HkZdq8VzxMiX55xIrC687VJxEWW2F5U9NdcaZ/uFgSPbVfJcs6xOhGmSvvlVuZwax3/T0WO3vMg/
FqRPnSrEFBtsNyF5w+cd01R2zq4zrJP9sCsamRzagsGLpYTMzlB5teKfJhNuCPrUunLubQekZkCi
12X9a8ai4pCvr3Onv811fGd6Cw14Or5Szi2AkySOy4TCepjbUz4P14UJWnZTSJJl/T9RZ0zymQ5e
k4Weq9E4DuN5LQsvzAa0wQzBfmxz+MiWyZdtTXqYK6PLb1WZn2yVnB3agEG2byoD1Vso/YbROUlB
kWyZR73W/vQO62wIuh0GJMcO4Uy1I64ai8nLHhSJalhoQ+ik4kyo/+5pLiXStK+YSzw9hBHN/2Cy
yJMw0y0Ju/d2bPaDtPY0S12gJhcvZdnbWBl6wyEwCIZTag1493gcPWuvrBozYTjFaMmG5P5NloNK
s+ce5I1YMAG6gCDS+9yS4CxH7JRHhk0huHudyxEXbwqRcoaP9XemxHdtpFFDg9wb7j6X80ExBMBK
zW9nnZ4ziQfZZOZBTGLT2u3H6M88A/Z2toq31Oj2g1W9EiMJvKL/9A17rw1Y2bnKtgOJmUCMDgOM
zC3T1APPnY6Q/dCnMiSuFsZ9+8/AhFRz+dLX/UftjWdfm6/OPL/OjBWZSQOJ2D9zWry2pv3d+stN
12R8W5lfISXpQu4YfAzqEGlXEM341ajvd9XqF2MuboNGC83M9h44duWIqqwmVMI9Cw0FwhiT9pXz
zN24cVKGecY0tLhs7gZpf8ZgRzlVaW8+60nxpGdZyMRptFQbIwMY1+OzEuu7l8UX5uc8my5d/gqI
KTQzbBvi6a5DTEThuiQnd143U4UHLwlxVTzzHTM8jXIk8bhcSPnv+4zEgfKpclJcyGRBWTaC0X9Y
Tn0wNhXfuR34Vhoafnok/nLuK4uOowfoIIxt5zsfiAO7j5piNb3AlzlNr/iPl4PeDqkpdwV/EcI2
WdbdJxqG0mm2wo2DXslbOTkRWMfJGfFoquHu9enRmzQi10ZYG0R6bbaQz3lEqIMD+q8w2R0yTbus
wcKkEdT67Do2/lXB8o6zh4leh7ORxziRw81hHnHiJEwEys6Zlx+s1Lqo6mFPWJex0K8rbXFmQTrX
7qnth7/5Iv9Udrxt9faKtB1vSnsMYn5ys7oRg/IObcyDnpa7mo+45byJbRnpHV8O05qOFWN0EuE9
DaN2nAkKEes6+JmP5CCOjkbKbhxbJiQMp7Uw/tCvnKqljOJE7ucBkH14ygkPLQJnxq5D6RNWz+ew
Bk1Wltp6jySroALTdUiW1P21FgWQgt6PES6pAPIkIQfPuSv6nRRGNNbDVnrEFK2M0QIyuUyOe6ct
PTlEf3iM/8nM24yAeCnfoVg9EoYSRguremi/DB3pXK57W7P/cDq9pX276ehXYIa2muOiDfxZE8mT
Tl3E22NASBY6AULTvC2mE/I1k01OnmUCk1m5OwJ0R8/LQ1uoyzoUkavsc92k97Jydk2akgSpnuU6
k9gGAFLecWRQhtX8FVVKwjcP5WScSc2S+rNePUoAoxYg9uZOm7Wo5+ZlDgcW4rS16atixeA9yDjX
QOA3u5AZaYcRxiIF1LZKnmCCTKqv3q2JsSMaYJ3W75vBOM//4+jMkiNVsiC6IswgCKZfJTmPUmoq
/WBSPRXzTADB6vtkL+B1qyQgblx3Pz5zE1sm1BULdnUf9Cc15Nj5sBPHCkc3D6up1d4hNUkf+CpW
qJyGxV3PdROur+Izk81+sYdDp5sVAtV2TjFJoTD4ybRaEKLwem2EIbcTSsMMaY+DCIvtnQP+NhXy
JRnK35zlRJri2gySJASjdYU08pvj4nsyivpjXP7lWXnP+v6nJwZjLsBDHLE1+v4Ud8xcmEJ9PvZt
UMAjqNatwYW5JcVRpGvFh4DAG187kgG4kIq6uCij23mG+5S73poyzV1k8rcM0m1tFEA7qk0Nlc90
KHQpW1zvyMoTg4lgtFEjKSNTbaYI1VXYYYD7rxgUXhx3NxtGiljn49x0/W2MP8FV3n/QLaJVZr1Y
He49iI1np/0tIepztzxjrGQ5tezkqHZmbhwr0a+9yX9Wj02unM9zSc53QTIx4hMeQ+hEipmZH9n7
z/D7HTCmdReYl6bsCVDCh5ozvDzDpUah65pklTr2YWiKDdEp3oYoNM3pZCZ3S9bvNatsgSYbqepU
5fxZE4BZpb1JCabkrM5T8zVlL5sis7N0v49OdZDl95ws27aMw96RhylmKPGsUAxqPU0B6rZYkU4n
nsCJZ8A8iTHy+Aaxbu5E8gcn2SGZY4aGhhDc+FR3LVyVZmOLtMUpTCQEI/aEsxzHR4x83b4Ydn6G
cse4y+cXjppYEh54XkFE56l20ZOaTaCj0+ImR47fJ8lmz6+J9Uz8DR9pjaDBncYsQrDKT7Eb58kP
F6W9i3vXbYqzOZkbcoZnJ3vQ6Ltd6jnrfPobcbdSNfo7FkacbQ0igCa7Y79Yptol9CxkBtHgZsad
CimumQ+t+eLz2V0yTVa3vw+t5Ehmid31Z2GonZcCfAp+Grug2BQDSh17YTtNlz4arqCztnoewspx
+Z19V2h4pqP+KwgALFbHF6P+lA0BJ2RiukMpbFAbYAYLcxzQFj9+rnR072oPDVm9TV1/nwNsaUHw
8LzeHpMJC8hPPxtObmxszDlDPPC3xJ/X1fSZYvaaAiZ+x3jTS7qPIvsyghsSquRPab/GTDGpUxHN
MtZ1YiF9jfwlZqLxD09uHWKQXGURj7GdXauBmBCxmZ51T8ygl1XpiQKN0HKcLSDRJzmzaHT4bhD2
zlS6qVhHj8mrxG7szPY+rVDvA+tot822FPVThf8jp76kcmin67sfKCa5jlecqVXDmjTzyMlNG1pp
38dFbfokgEnjrrVXhhp9GZTXtdLGf9jun7A6bYBRbTNeTMk/JFP1auD5lHn21CJ/w7ha+xqXgOEh
Xgls8uV6Eh8O/jA/MI9tjn0v8MIJZteQ5vskNXdjZZ+YzrFVuk+aG81o62PfjdzQBvQJ9zQm3teI
Gl0MYDVEcBYMY01cHWuxhCVpgdRguTo9snFMNOsCnTdnI1MWwac7D59kzw+csidjEDfYqrs04ojq
/PPi5kdq/AglUYnZ6ouRz685OcfSWbYpFDizsD8xF14HZwpjP9gLKBsju1dvFGenME+WRc8Yfv1Y
cvYYwVcc13B1MOaw6p5sXHfCv/PeMKvkWxkEv7GKN0b2YaF0BIO3TfIHFKiGUhVf/Xi8M+NvHg9M
yZeCZPqr7tUxcsWptaDX2Qs8RYz5JERgtP5I31xC4dFeMiI/FboHt2tcCbV+peVbjn05z+SG95zo
hr3lzrNOIVP0HbxKFlcF9IAFAXYuJwJy2cUriZuV1leNS0fF3bvh4WVInbfHR5J79+HxTcfnk+I+
CD5MIvrSt1+kReXYAD2gIoDOLQ+MTq4JcPX/ZrF8jiaG8ESyevYeywUJFAuk9yYn9u0aBKiY6IFk
Hqpu+islPrQJslRvnXvPprrdnwHMyU2snXOm3Bs7ntDTyzHpq31luus6rp/l1O7EUv0QxE6Znrr9
UuB7muezO9m7FmOr4fXP4xLci46f269hXHUtRSzpj9Ozfkxbc1Pxrk1+9KUIFeLPEucBAcOZGKWc
7m8xUvzU2R/9Mu8yVYACwz1vzO4XVcMaPEO71TIPy8x59wxRrCyt3mqubPyWX7TyT9qkoQo6LjQo
9VMN0zmYhz/LPB0GttMDx2wXDGTeET7tct1kwzquuo0DjFTplu0YicLZ2veds+7kdPBY7ENb2AWN
OuHZuPV9erSwpRdd8pc9CE+Ey0Zl1VYIxhrvWu+aV8iI9yLpjoHmZsJH6uTChtFlua5Kj6R4syvz
+cDe5LXzPTbwLo8N6Xy2cLPl/M0r59p4/LCF9drqgUMnB+cG4gTrw7oPipXvc4Lqjm2UCj03W6WB
fClreWsbbJf5/Kat9th68UV1y4cdQE+NzXvMsABhcmWmYNgw42b1lyIpbph81JvqZnJLyszxYHvA
/xKaC9riJmD7asNjR0QsP8dBZ/eUQdY8Rr753GJ0HKPyMx4g7CFRG4GFPyzZTI4AxtVQ3dgP0HMb
uba4OJVarmxuVC3GiBZDEgfHWqiUzTzGksqkwrXZRIoUrKPDB6zQ6eQut7ptFQCtzRBJG0QvwAmq
4lbPB7lkpJyJBDUVsBd/vCaec0208+PnKkyH6lTYHvuX4WxE82sMZQbm2Eush616uAUxuB47fHpR
orZEjy5L2Z+6CuBa1QzfOAIBjVb/+gg+6BgTGyYjHeiwI/CaWOUfM5evpEjXuvOpYsr+AffkDkPn
LjaVyGwPi6Xxh8YXrZ2LqZPDbJYn1vG3ojZC3zEvaT+sOcl2KHwXdOznFidgm5xbmn3Y3W3TobiU
CONN77xWD8JJPDCxuFKGuTgmEWPRqI/gmI40K23BRvzGY/6iAIXiwWQlb8DxYtiouKtD7EuNpwZ/
ZeKrrT0BWZHNNocQXUzmm02MJ8Y9CRMyqzXCJr3BeIt9JI7e/WlGjtWlutTd9JoETO9Yk/yFsQhL
c5vx0PkBLnoQ9bCrrHjY+YAun5wA3FLa7JBk92OmbmMxkd0bQ5Wxv3XRclI14L6piTB1fxxl7qQh
LvFDHyQmqLL+KmYcOm50jgKTrIb4HsYGKkEJx8pjiSpOXZK8B2LYOzj5vArCSQW2IGvd9RTL54ep
v+68NYTetUNqSkXRYajGZ6MXW/B2qGoKbo3FkzfG+NbkPSla0Lv+mf0fomT97NQsHUd3WDeCbJkv
feSi9ujE5a6ojJ7LmLt3i+BkgU8w7WW1mCkHG/t7XDOa2GhMqpQv8Itb5iTwo/6uA7Z/kkSJ3R+5
MiKHygMtIaSXuHB2RvVBv/vJa72XJWA9OYujZMfnGJRtExe2k4f1vT9Dhl5VOYFYRF2NyNNrdJhW
PY0exj+OA4KQzPEPg7dXkYXGfGGJ/GAIC91OXDggd6Kz9gJXcEOeAXjEcUbw6XzAFlNiHaBchkPq
HGN/3JSkTrNmRAuINxH/qEK3j9fy3tnGfkQQNkwQcZjBV0ndrG3H3xlZf0AkOKZpcyH+wQYBhmJs
v3ogkCybRIxRPSWSGhLfxBAnXmYCDXyxGHujc2e0AEmmsB+HjWXh+sf7B+GcfA4dBDg3ow6z1Oxg
vdNbZ1ahyjk9MvOlyNsdqBbiG/528rmqsUZOSUbwmL9nbsCV+95NI1iKwnt3PbHR2vo7kM5VtTrF
fbsFBb2yEMm1mT83Xkp02zxNJeaNlrPHda61WW0chbmSyEiGiWx01dr3BGY4f1UjkztVfY/5junW
DCPGkb6cufpg47fL4Jnytqs/GIAbjBs9s5CCDZZghAEY+WrpvwHm4o+IjcP3DplDNtBxp/UgnB9V
BHdmRv4UjJ+AidAuCSCWn01jnvuO63DW1Fe/Hv9q4qjUPuIXM/aFwd3DtNac42T2ubagn0KY3BcE
78wUsCReR2G3IeSLzYDTo/eIsrY0Z8QSPwpTxDg0XwXUdUTvU1SV3KvZy4/1fi7gFAT1yRmJ7SaQ
IwlQH+aO5ywODLApn5HX7H3uKRBfeezTHQvp0Bz68GGujZHt6kW907lGfIlMK9aMyS3++rgiVGW9
4KVc61n+q7FK0NW8MuBtulm51s747NnuW5CDFscArLXAjzlupWj3UMBXsHefWjxEk42GZi3GaYwi
TgUqZ8EKozmfHBZFjLTfDblAogxEqkxsHmk4mCwuJKFH8kMZy8QJH7QZjbx1ZKoBlgoSG55FhCbI
7gEmKuQc6r7hzjVdcWkfdB6Vdh/awR1QYdBJ1bFs22s/G59WJ88xG9S8cTcTWNe51IfKq7A9yo+S
jMyS1pc04ytULO/QjkHPjC3OuB4mo7n1AehWDbY2NxYkKrgYNl2I5reZtHvHuXBtM1z+DzIM8LOL
WY0n3RJZ53ZHuPPhF3NDy0NenbigqZkjAEJ7XAYnOdX0ACzdPkK1q/m3pimVQKZ9ruJ52yb67glr
7Xl6s9j1RnYjQkKOstdthsllwyL5QJc3tIGHG0PjcaLtpRnOlTBwPOA7sJx9PQ+MTYCCH9SULt5G
I3Ift1kfWEXmWU+LBlDPwEf5wKcBnKGYsmZVIPxHWX3VQMQ7d74ZptwTDWaiwFAjq7ekHc52gaNf
KOJCY0yVg/424/GWwl3HAMF+gqaKqc3fKS/iqk0wR8CTLevgrHhappzhB4hhgT+m5gGBure37FKs
dDocHVJARkT0Ff178BAHRXceKCTw4vx59GdeoC50Mbdp6a2c3L/prsd0T2+QDf7FkfjXl7VRLie2
uquRbwEfxFWni4OPStrOzkln6HoyK25Fa3+X0kT+QeoGe5uQI0U2odCQD6p7Max409hQBrtH1BWR
Hm0wjqOwYPPadNm2GLOT2Q4Hijt4gstTRpXHQjNpV6V/lp7Lpskhyxn44SVuyGZ6WwQcDo/0hwF4
EZ5ios2tFcFhmKltA/gdtflLGZVnO/g0rZ6MQCq3kR2t2q44B2W3wmC/jeW4MwM8up6Na5JnqJJ8
LWJMklF/we7ytATmTsvptZPlhgxoKPHdFUm/bXH4zCO24VwmX8zd32lCttbDYmbRgk6XN9Heat3A
OewDfx9g9e5xzKi6u/fDAEhGnnNnOo3sFESnn5doPsrUWXXjRBrQk28IzEhWUETrPH5zy5TqnVI+
Binir189SS1w9cc5L3YpgM9+MZ77aLqgtK6l9L6gpa4zLzkoFqptWjBM+duI7R55BQC67T6vM9j6
xWG0CY1rsiRQT08cab8Ppim8pP9IWJyytCACNxNB9uppKzycVnawdyAoSAB7xsR3biCOGbAcf2Rl
xLICwH+mJZuFF21bNZGJnMSLaWBptVGDM6pghvRFV9zyieZHVb9dQG34rn3tUgBJc7ApFvfIC/3e
OsvKJ6xGqfBqdsW7LZpVwgzD7HJvwRdU1nTtIPhpHItpVvz283QqLeemHQIq0NQx2IEFXLaDK8Ja
eFiaYKNr7Hi5WV1LH8zaI3dh9U/zVO4yj7PDSF+LGsc5qCHgM29jEL1kQ37QgeRfC36B2E4UyE93
4V2eluwZPyG7reGAQLFzeneTL+T15eO1XJYU8Phwk9W8ydR8KtrmEDO5KJIM/B03GmQ0TpfVrO3D
A82wYPWbko60QB9C/frOFRzfkWYKP0ZPsC/T45aGY3kM9Ad2cHKKkB/4PU4oYWa3QM2cSIj0fx3T
3NdGwvct3vdzTV6qOfB2h/WjHE57BLRIsJkzYpNGWsaWLURypVl2p71/yAIbJNu3EouxQPfotfVL
SQLnA3eurvlYHPvK2gdALg4pVJiKYpyBtzJexnM5+m9YlR+bOb5MojK3yK/QhAIem4cZRG8yYNNm
60NTa38TNyXdqI6uU+0V7348m+sA8k9AsncZ6vtcW89INsxUxVNkAfjryVvW3cqtFEdlAAJBvBWl
uuU5QYlOgczEltryBfYq/0YZQEgv3EZkQCfMjAGyhlfssaGkwrG09+wewAIVjBTf/pju5/pzKbwf
TUKQph2coMVXwDhl2PzYdvwu3PhpIFFB9mM76myL9n2qYlZNYO/NHtvfEuGG1cXLw+fhNiV2vfyE
FfM5NeeTxTmYJfXG4J3PpzqcPPtgQZeaomUz+gO/yuARKgP5WvtrOFm7pV42Zuu8YmDdkud4Wspq
n9bJV4VMPyzDXxCiOK1hoXUNupa7buRwipTXhG5NlriC6ZfM7XzCTPcIAjzPubWp0+YaDAOhOeiG
JKaxdrz1tCTUfXrIesJHPk06LshIHWyy3AuBK7w2hn3AWhuOfbVZOuyu2A1wCrrcbgnRg2BdEuPU
RcZ7lbmQJPh++DT4WCz3i2HeqcG5DjgJqsw+RHD3+OKSFZbkZLEcYkMkOoYZDuPiGpcr8rE4j5jO
q1YBHHN+I394tfI2dCJ4xorf35LjZkG2ZcyyR7gwihWicJtDlo8fRuoxqLV0oqhtUS6hbUuc9cE+
LsBfy3Jd2y7nAMGVUnsE3hrWeXRB4iHEhLtqrWDXSVrkcOoYXA4LU+MlCOBIgGnke2EiqSZAcUHR
nzC/hPz3j7U75JxUrFykTLoi9okub2goZ/ywK+wToWnjLKIgF+NV321bp9+xOwgVTJi4sc9Gr/lw
+NsB7JfF9jdSRpj2E6HnMUQEqJ8C8EvKM/Z19njcyueBOooqtm9pKj+L2ebGxKNYD7uhL9cPJlvS
Za819ghYMhgoem4FVRh4nCJVyV9UU7ierUa3vXu9cYaPREWFt2+n/q+tSFbOnsDoqex/ZsHytef1
H52cCgGLkanZSmRN2QNvgWPrK3pBhXfw2JUbMtqge26gr52hNjzNWCvqct5XdfSPzuS9LmJi9RkD
n6Kv2WzPKW7ThMiMiM2VBf9X++Wm7TsGZ3FwXK5xHSddkumbMrs1Yss7W02uF3gPCdNRbHVjd/7Z
Du6zri3AqqDUdbQbldzAEEAlTdaOz5UdwlNh9ztvEBeTnCnE3Wzt8fU0jO6l6901g9HVx9BcVeV5
Yqgz8SnUrfnuY4OZFkIWaX+zBvNKOOM0dB0mW/H8eC19xzhUhQNnAd+g6sKCkwc42F3gyIxhC/HK
4roE4USqmbEWUyeJoIpltTnw1nCRK5rsuRRdivEA0Sxi4SW9byKaxSM6vTWxCmOYw2tSbzlKLnNL
Z1hvRx/0ZYQdWSeiE+s5HyFtgClipWyjpZtUKpB+uBXZfGkdueK+tkePuQlm8Jbh1XH2lvBZiRvr
mPySZ883oMl8lifkHDBBSAxCz4x5yR4m38fYEPAN5nsBEM+D8pXaHA7+Qt7c2gQYxpfe3lpDvMeP
cuOzDGxOzyF+oxAEOFcTvLqdSSIzeY9EozZ+n3OOs/dPDLp+Sgy3Tm9SGTQcl7k5N5b53TbJrzE5
79J0vvQjHJMty59s6a+8caSVxqYmRT4cNKyzHmQJ9NtdXWrkLevZ4hzrazBGxDNohTok1vLJl/Wv
oYzzMM7nZWq2BQR7fKBkoIS6Y97/CJx0YwJVxnbAoFaon7mRf6suP03G+M+LxbNT+HtDl0Tk68/U
ZELAmXaf1HhMyuEsl/FouWmJrZKGMZ+Ktyng8XHso+mzBQFLCS7/4WExOvWIMmtC9o1PtY5xbjM0
2HK8GX32Nk8sArxsOqKwuk+TTPEBcAlm5WwvNB2y9TXG8jyk9rPG8paDYrFLfRtyfDBx4d+8vP7j
Ng3n0ALdiB3JLKZDS+OFGUBRoWR0A0Vib3aUDEz9pXBnHhBIyEo8POvFTDq7XvsCQ+c4I7tT95Yi
LzX28yQIzUByfgI7cx7ZnactRnLT30WNZl8fVEforzSSOGfwVXsP3r+y5hxjNLfRuSMD2btfrVQZ
UuKJyJddLwfb1zAjOFbSuAuphXgjZLprLWRviUnET4yfIWUDBXUENfLOPWANFec6pDErQKadVD4y
hwE/UW1te+JPcpJIo4V1NFABdMnlf8ELQpHSp1WDLnZnKMvOqYAZIRfzs2v1TpaOe5jMhMXQYryZ
U/QrVfzRCRjTmS/eqzJ4q7z5t3Kn/VhNx6o3X5qK9oRJkC901DXIza0QOXgJQGjTtLc62gay0URI
ql8SVvk9EhoSXpFcFM/SSWHT5VuOni1SFA0xMsGmKf056OTq6tlRvIcbJNjUz27YpMTIhzI+dqpg
nqUGRlXuv/9b6XoMVF5QXaMAXt+k3vTUH1ND32P0GFUAKBhg7ZVz/Z+FoGqZ8PUjvc+jBxrF3Ik2
vwCLDhNgnoKEWDkhNVJTAOQsV69T1m20aWyUHv9QSvKdlA5Z33wPwfeoTbCbDIZtYu/busTR4ty4
jmEpwFySVxcH9y3MzmxP+Wo4LFxYZ0H70aNEibVctO/r8dQn/U158X9+66ZPTROsA9f/G6X4cryZ
azhALyy476ZHstFyEtyx9dXO2ndbwrjv23vr+UThos9UzK/zNKWcmN19zs1z2pisSCHkm4NowgVe
GUJSc5xH+RoTenFS6oZLEEBEcZBpfKLe7m7C7bFqB6tceaa7goyehHoc6XCiU2AucCtXXQfd7IHk
mU9DUP8rCgAm/XxQcXpMTPxuutpojuRgML5nroJ1v/RYlfsvxdSJXyD+xyfsddLiUDYC6zCNdZwk
qmQHPtlvzQwy27B/rAhzuwt3pMutnTfFn8FomGy3xBUL4Wku0mejph5asfsUiu25fkmAltAfte26
4ZKSoSCtcSBE+aYdb8ueg2tCyXLYsoI9RlOoqAZLJ3OfO/naNblAlEQQsW/cB7KpPnUrT2DX2Y/m
yR+WL+e2t68+0a9xxCHZ8hMUy/IfbsFXyxu/E4QQyqh+3dK6+JNxVd2w8arkuyWJG6OY0wYLM6mb
b5T8vUaCdVUF04gvnUWoT+GWQeD6j3sUo3iLbOlkl0Krr9olKFI7fF043qAdkPhN8hCf34NPeUx7
94aB5gZcEmcLdCvqqcLW5Zi2uTHGlsb7M/Gcp7Qhppj/nW4TefZzqagDWDABZF7zpmXRYC3DEyNh
t+fjeJyK8brY7smCnk8c/E/jyi9fdQeIqxgJYc8kpJIjlqz+EF/suHoPWqBNikCZEMXRdgFHBvi9
uqV9FbnaRDPsyTR/95hoIs8kmjMADh48FlHOZRrx/SYEBEx7+okGs3yybT6fzDQbjOzXUi4rYSEf
8twpYW4mv7vls/0fcLGDZdYvjj+8YfJ93DVhJhczBJp6veh2Z9QuPOnhTZX5h0POrMjZxS+peao7
PwbOVgmO3PbhaM3OcZ/fQb6fZ6PcsEt+d5zgwSKjYgFDsJubv+68/MSwICB9/FdrkpqKIIEPZlYY
IYZR4vl5/r5MQPEWPBs4lm4s+DesPkOrxUmSj0i3yvsHtnh5GqT8FFa79VNG6YY1IYEpvuQKouUD
oDXY3d+5qT/SRm5meOXsvKnftg5VNu+6nAGtoObNhwU6Q/dAi/C+3fJRYcKmXC6vizLe3AdHA6jY
lTJLVmXGMYK/itl2U0h6TqDfEs1lMIzKLRHkf2UsXgRfNCqq8lBr9S+Y7GMiW04i709HNeCqibsf
zOHswirvzav6Q+9gae2BQeSIxVxbqm0gsABPLVYFFO6MYeKkGlbZQmiwMWm6GQuiD+5jA4Lw9E6X
6L2s9dEu3Q+y1H/8vj8TAQLZTOfIBBaZv3h012W9HgeXKGmV/5iKAli3oO7EmpkH84D1jO64t5QY
vYrnqMJEaJX+J7uBD8zoksyJgf8RMWe2j/EYHesOf0aVXKqyOkYxmQ4OMey37qFe6j0MqN2SMIO6
xZG6UvzdfY//UOJNmIv5mZDJsW1dRQ3OdPGo+JMdho6p+cTHcxKEGpVcPlXuvc+Vee5iJDPDZKYv
p1CVxTlhSy5cjfHPyUOPeRGnn9hl8QKrIHA/U6XOS1IgrffOf5124U9AV3DH+lun9T/d2nAamZU0
PwhQNvHw5YLNosPaI/cbwL3MckIM86IwhGV/G1ft1VKcSFvTCOLcbB19jbJ6H9VwzIbmXgX03YG3
XC1JWdLNYUA/kSOnlvkSGR5an/taq+J9Gu1woaDmCRL1e+vZ7ypgs5/YIabae8PCvc1cLDkEZAgl
Sp9UgRuyjPtyhflB194f4LLFEUvOh56GZ5lYb1PrrfTYoofKS5zH55bPNpGP9L/UARouPL2dREPW
1MJcZC//NV3UPjV1STtUS7PDtB+y4qfBXlenCdRQ53Xkde8BZBAnKdInyKDf7GUvBgYqtjy7zJhu
fjXyvtAR6an0U/k5Wwcuw9xsJK4ho6xvtuHyDSS0MA8ezTyCJ60uaiLeQImSBZV0Su5CsCiVOn1T
Q/a1mBSqsmb5Cgwb4zAqC9mUf8Os0anI+sbOfzRv0YYr5x0Blue8tZ5lkO4bPuJR774UXiGI4pPV
FYJ/Mwr7NiFg5PoJieM2lD28gFT4L1bdAOsf1D/lYL5Vzm7sYWg7ffNBx/qWoRdrjLYvds6PJlr2
gTn3kC+A1/pPLDpxTeu+O4rCHU5xIcsVAK95QyyV/2pJLyBxOXEQBwz56KSYf4ygPFhS7Oum/ltQ
BPHErvinhU2zoiOQuTFzX+rJOogJlmMnzgxkmO69/kfV5kfnxDerBYYw0XfSRBZ/Dcweun1sc5gM
YKHu2fn2T0tmfVekujqQ7E+pG7112OvOCoalGgPMDHiberrL4h4//hhdxWI/qD5A4PhftILhGc8X
V5o6XctK4zJfVngpzvWYfU6Lc88j9r8WMW6LJCF6Dm9ghoA0QOdVVMC6c//HlelVYSY2ZmMPZTDs
DXtfqO4qCfbXMjnGGV3KrdK7/9ub24BKH3p2D5E1fyxDaW1ayz/CKoE5BO2Bc1SdaQ5Fe26adxiW
v2Yaf87j/AaU+JnCJEA95ePWYLW/2Ig+obekW+oz7aOwUu9uTl5xtoR5wXmx95RvfDSqeBT2lTC3
6vRnDh7YXoeP59TMRx5kIq5uIg/aI3UhJ74zrXP1BeeYlelD1/Ny8cvmK+2npnFWU7usuWqOJ6Ou
z91o7ePU/1c0bLco11qrEb6xnvEFRXCep2U+cneiowwFOMqQyB0zfzFyfCr48lwCboDpP7U0d743
AFyotmy435aWhE2njr6Qv2XK9pN1KZUeKR1fLfdUUxN/SUAcBjWhpNmj6c0nAujV4m4/3K15USGM
TROwPutgjfl75GKh1O1J64pQWIO4MEg34aJonHuFpUNxNWS/ti274Rvw5taT9npqzWM5RM8WRFJz
Yp9QGiffI1EC7CGSKSFKe1P0EZcm0q7x1D9ZJctQXAazO+5JVf/Xu+RLyrHdOlYMFSsusdymXr+q
SUY7i3F0e+uAsAKZZWai8BFHmBQGh9ha7NS7SqQkyKtwCVga9jPjQv7jev6uaJYX5LwT5nc8bBFz
J7GoZqy2TS/3+YSAkUbIBAGe4FqfYtoUJMDw0mt2JACIycGm7RhiyZJlQ/qxMBvz2rsbvjSYNscT
sshtnvTe5mKWZsE+MP5SxfZklnLvOLBqUF3x5bj7OKMGEu/djcq8K81tBMBE9ScTxpU+5WblxBRE
LeMfLbxXQ3fgQtDsFNa73BS7B5sgN+LfR0GmdKY3pZJQ0rSnbSAKhtGT1pzCqfYvPiS+AwxM5spI
bEzb80Mu/b/53Bq49boeU5+/bWjvxPHyL4YknQh5lk5dAUvhwsqGAJMzi3o/cLJf7F3BNisqex9A
9r3OPiHdLGjlyuMPBp8pwBRWnZTrFU+m79DKU11mbf6MEQ6mQlvryS5/i9ra24AOSofli4i+8w6w
eQM/lkcbp33gvHID5cvGRnP2xp8u63je0+UlK9CD44HclWyw6U4zNhffgiGTGGQM6BgHjFYMr7UY
Kf+bGOO7jDoAD9QfWzvWHbJJjpMceGdacjyPNe8Yt2ClK+gDeZvTXJRCZyjdO1jiS0de3NXsZnT6
WN+bBHZRW1aKZANRCwh5uNbOsxjPpln+tQyXmiVXHsueuYtUntNmFyXktXaSz4X/IxfIA9YVsMAD
GSB/ML0TVA6SA/gMQ+dBgO3KO/ZsVFZEtLS1j42/HGsnpjAjzgiFABkyX126cP5zFoHay0zY3nsf
LwsdO3N7MqAgUOmAVoExz1ilOqj2NaiYdyfS96ohVZxJaazNxP0JrBbYhJ9UT62Er9XOrUNstmA0
HMHPxrX5HqQGJH4Ht7NXofZgbFUFul4fm+6DZ5JuAy2wZeVsdBoDUg3X0iF0VQlHaCJBO5mEHbLB
+kNDMIhXJvG9xiaRQ5KboMgYWXWGE8hyZomiW59jlAC4ZMNz8+tDZWQCCavvSEhiWpsqGWDm7X4r
S7IRkf6075jJVq0PsBcgn3mo5Jy+VxGsAMPOjH3OB2ZbTvzdJdDevTU32Kt7BN/Cd5cz18WEjkss
d93ScJXL0HfU/684ZQdjCR3AFxQRuGnd7gk2J//j6DyWI0WiKPpFRGCSBLYqynt5aUO0HN4lnq+f
w8x2pqelKsh85t5zNyLsGgQYeJK8FCJjN7WJr1U5wXO2xZ6SLDayMUqWJ+OUY7ev3OhFt8NxRbzQ
ktJCodIp9BN1Au2cmPHAF0aegB7PgeULAHc2hG/AM1JtVUVt6LkY82htzI0CBftU1W6zHSaqfFKt
MDepzLlIK7kV1X3yypK9lDZ419FrdB4kWvPYzrU3bxyyNzOotGuMP/RiZHp3qm0t33XRIn3vSYdJ
6zF5CrpIf4XB2q7g/ib427sMZBIXOpggDz5plXJWhAkZG/mEnUSbAuYfqe3IW2kjkC81j6xoKuGD
EsAMH5AiTn+sglkLejptWwea+NKwyj65Of8gOWiz+GwZ1Tw4aFOVOYCly+a7rqEDsYpPIxzuqiTb
wYwoJtZxo7Mwmgh92TYsAXRFSYS4mZC2Ohhb5ju2d05EJo7sxk2EA0n5JOxpfE4yfKlDWcIlqarv
rkGAZ/RlsAasw/TcAP0c6yiLEUj1u1GUECEDCmuVjO7DJHqa3ab0PvgbdzK1GUiBfPEiPcVoHcaf
RqqlRBcOzm6occZYZAatFecRKoj0zS0FR54TvqsYxXEz4AGaci1Za1X8TyOCZIwRhWjVLrR6hL70
O6TeDPBeaw/x6WycadiZhOfQ01tT3FqX0qHGlNjizX2Q1Jh+JKCDdChxHYB0NWOtHLllIvSNdM2b
nYVPlmC/YbJ7NHLrgHzmBeDGbz2FCkWQuzYjUvCQdn0AQmS8XhQAvobkCf3VntnJZcy1S9cb77Ny
b5WcG19m2bmzk+tcL8oOvSIKVIPrlM24j6OrAfvG4ylCi+nuep0rgibpybYawo8N/kQcOwfmtscY
Kt9qikAYdlBh2M+jFuIGhDLaETVFIAOhHDHEYe1a2IjHo4LJdDZ9GRNLlN4Dq6/m4Vd1hO6kc7hQ
jaJvxfTaQ2RPBY6PZ9HYuBEIh8RhxeBYaFHyvru6pJXRcAQ3DgZqN+1a4u+DBVyvvcL5NpzqJxK6
s6pzfpQORbknObMLHp06Sa/9UO2CXE4PpqsfIFwtqaaIYbUspz/HnRaxcJJiSx79oua/NAa2C7So
5LTZZ0AnNNs5HFUVly8lacK+7jrnuszgFpQ24hGBbcQKcNATw611qCS7RttBDbnQQNWsO2e/dyo0
4bFkn22KU28V6BkhkJWSFCvbsv5N00QbCA0KbjOrKAaX/LLmKI2lo7rmDpVsgKnT0riLcmwbqv2w
06F6KCfJJWRkzlrwdq5zAb0gN8dPAVCixlHnxOq1ApeET2hCkkSORjssP+IOiQHN53JSCKZJhZDP
s4dFrUuXikzh9NBjDCTIOh4iS91ND8hlM+MsNHR/8NznLArSbwY18KcxFiENJuoe4XJI4hqUBZjd
z/NcczXGBMYlInxyeuuva/VTwJpyXWrCOKM5IQM0no9uzqNGsPRBoDeVPWeC0xefVuq+zawVZrfz
eddOaF+hu4qQNb8kPAqDr9Zl37PX7Lt2vKs5vgYQ6QYP8EIxgjxjvkIq8NUwOZpwiOCj09S9jbyX
lOC5B2k4TzjZ9n1Ibc4Sx8PkY29M8DGOTnPTJu+M9V7kiKGYee9AyRz+THW9zrvqPSXBEklOeM50
tZtK8q/F9Kxs9lhT8JGV7tKDouS3QgijRoVQs3TeXAQvvJsjCawDFsYIvwERn+C6PH/Ik39RhGlb
jeVnqJv4W3NmRO63hdIF76J9T0LjbGb6onwFWoSwP7HMNUIE9IjOp8exr0YFdkrkz00wEt1O6/hg
kdYhQQA4Y/MZG/naG4CDywAdcl7U94K7ZF2F5av02rfJJbJ8RGUaoeFKlkxmnMrHuGhuMA7IRm+9
AykYL2M1knIfOl99tRz9ITKcrqTgoC9/tyb62jxd+NXq4ljhp97rp7qEzkmT+zCMLggx9eMm/VG3
m8daqx6Lxv4k13WbJYgjdJ0rOJnlfkQ5NRC8FDv1VkakiqlIETOU5c56wJeQ9hFhhMl7WalvZwD+
THh1H3lPJDpyKpW3sM9ucLB2djad8g40NkYs4myDH7Rm7KORfbLfjlZlzlRk6N/KwXnOTDBJedmg
8hDmzYu839HlFULegQGo19jpq3pVlfVr25icTLn7kOcQTmVbPFObrNBWAwhRHhlzTEuHBnPT0Hz1
enqtZ3jhA2wwX3PsI08wA29ymNziBcAHn9rARYByd6Om5g89ZbOv6mKtz8O5ctqFNU4JEQN2U4b9
JJguyg5pjTlMrw71LAGamLaSN682XsvBfTOm4bd351tXsxHLq6cSvBNLSDbbs0O3ozMhDYcOQbBm
81AwzgKVojGJRS9uOGS7cb39s+z2RzX95xC5F6MeLvyBk0V+Q+aKA6hURsrpxiNLNyt4D9NG2+dF
cCu06CZHuUFYhXMyIPzPQv3kKPE8ECXlKnmKtCX7QzJgqydQ9BnrMwRbp9CK9kGjHXrVf8VoD6yR
HrB18Uq6eNptqSUsStozwHLkFmL+rLC+11q97wnGGESecMc6CJkpu2zS5JOIE7NAKePbyWIvsRbD
CNkjeZEx6c75PqclVhq7i5an5yJ1uf4ykmdjkb+Qv7eup+RSM0/W2v4ya2wC7UieCkvvtwQ6OuyN
zDcOAXarw6zTi4ZMh4evjoFWK+37JHFtxlidmLxyaahueA+5a8cmeI1T88lt6pWbeefcG8Z1onPm
hZ5H8Abo6xyog4HQK0ATqKK03JVlIaCAzhy3izG1+PA82u1aH1o/8dLPygoB01WswLnu2X13zSlA
cgQy5ZLo4KWEYaO5s7Jtg+pwJXVgAI5iiTkvok8ddWVsVvtpcXS4AtCkE9KzT3xi3JTlY5qzWjMU
M4KizMJdH6VbO+cuyHuE2YWnyNyevmUZHdMsJX/cOY11fiKIFEyK1T72pJobLeiRcoB5GA3vDQ5l
MwdgDbf7wNoZqIiTfnFBn2UwsxrpQpAweblBBvSd5ElILoTnopgBDD+M6bhcqf/qHCRtrr+VE8os
R326nvbjKBuBv3M3W7Jvx/xVk+pekVz3UFo1RFdrWd1N1nliZGHldF1B+24vSk57Tr21q3JiFeQW
bcubZwqYDnA8pkW01OK/oh73zY61Xz0egtgBIjQSht3avI6lCTl93tedd80AZhL6hw2L6vwhaZB5
klLrxWxf+lpDRhSH+aIO9W1gM43N9hCpP+qdhitBkH2RDukOFNp2mKP3uE1vlpqP+NvkqhmL3xj/
gVYTM2QhsEuI1DUigTpUfwx7i6zcEk9u03PZsk0eBAObZjYvZo2mErPC2VLNvSgIIC2HmNNDyate
09lo8YHZ3CVgejkumVrQ3CeX8LPAHBh2C/dTC/QP5eVHVWqEMhO6x7a5pMFiXNo01DUmEVvT1J9w
HG9moDdOS8KtkdvWssZ5TavwmpmEpg0RO6dB0Z129i+e/OdCVcPO0cW6ph0QsXwTPZsu140PfTS9
2mN4szBVs3KCM280LzIadrYx/eBiec9jiHOetL5HGiyiX11YxBNPbEVnlTmctp05oH1ROmmm9Ga+
mVs3klXI4HCIrQiMeXzA+XkwpvRuWcP8EI3VxzKjH7v0FewnubPTsWaF72eMM83eA+bHfLF2McmY
gs3I6J2R9DtvDnoIx6X69pR+ko3zUJER0Tts9tny3C17eCWS/Z2N2Q7gLoX64OZw0w30dbpTf+Wy
e5RD/NzPtgIp6hikz7EPe47SCrByj3Wz9hyx1UI0LQGymNk+WgbaeOqQcNeCw6waZy35P+AH0JEq
jyh9eYv6B70XF95Jn12qjoiO+crYrXo0UXUQtpovjdlEUFpH+ds4J82foS0EiHSXRzGNCRrHxxGU
btXrpAtqbNLbVSNs2Ee9bhG0E9jhJQTK+RfzJD8AtXzxBsIPa9NF3pR7H86U9q9zyna1Ze12nken
3DSSZYFWmtVGCH6UBv4iSjl0G9PkfpjaSDtBxUJ9QE8HEChOok2ZY6i23szcg1bJuWH9DRkOgsze
NeCZyiRbLYt13c0ORKCfF8NOR7iXjbg9sMebDNtTNM+7IDBhv0djuh9bhHJtivLaio4UR+csmI+a
FSxBSTvLem0ayj5kVvTtuCKmAfVT/RR5ghoMLzr9574U5Jyl9iEK5m/8jAcpw2fDaPwWuAa10tqZ
UCP0FordBepEpLKD6yOEfCbQf3YcBgHUM7L98EqBsnRCzmsN4Cb5y1lytBhtYtvf6J51k5iwBDII
eNZ+VpqnnLiB0a7he5Zb0yaz26g+QhARoJWOJuDcLCeLohPvXm0tqRkP8DB/hkS7Abs4jFqzEUV2
FCgCkYwc5wbQT6K55HrNhJygLa3IrYdhoY8en3APeCnbMCdBTBav4TwfXRhErk1AOCZkisx/Gve9
jXoqruVj3eWHSMUHJMvrGUqvJAeo7pU/SB6c0aoYU2GXrspdR4aQlhJBJmMw/DzySSd83B8H14uf
28Lj80WSA8Snq7rPOrK3FfRyAR0+87AdZHubbZwagn0/mGuWcTvRPadJdnIB5cHx3tiZvW8IAfO0
9KQcggda5rcDcgE3bx9JJfXZHvt66vLMTDMfo3nOSKp1MUzNEjPJBM6OUhZt0N9oyY2XGLC+mLfn
MUlqTcuWJLqSrooPQP+XReHZ9GwCwb2v1A5eElf8C3pgODwNqCSrozTbs2ol+Zjpozt49sq1guAj
1OimWyyZvmTi5PeVVq9xucK9z2dtq0MmWCHwzS6WcJpzlOpAyCvz3erb3zqGlG8sP2cs0XbFAxIY
VrBDW/hDiq8MRZjXFZe+z0iFMM+IMwTTDZ6zeNuSIy6MW0qyaq5R86d98+haYLgiG/xAYqyKICyv
jsGeLo9rhiZ6CY/E/sE/iyR04ilGCPVHPsYGzc/NMYh/NUMUZcZmjLVj5DYvag54qha/e7jR+wFA
irmz22ZvFSFUkVDuZizrkJi3SWkezdDZEm0ONKx9Xz4xUspeAj08et24SVNFgE0BXhW5Brlw4Wly
+h3TZiZT9KCsxNkulXjuyP40k3MfuowXCa9WuIyUgcQ5IDU4YmvYNxeEh6hN811Ni9d67rnWWd4M
VvUqY8nARH6wvz/bw7xMUtwf2rBNqtCjhSHcSVlW4EDFtQ2rz040fkQruuozcZcCsUmFv5BMrPKf
oeWCCxxfBzQKQn0mOJ9GjPi+zKrXVvR/SL6wpvIMWUH+aYfWlSnWc63YZZeM5I3Ub6ZiH9b9Dv0I
UkoSf3LrxROwuBskFkC0dtkSHNSm2mHqwCt0Ob03Hw8F/4AMMB2u7kDGXBBvADHB+zIJVUiSW9a0
DK/U+NjM1W7AS7eqgxToZQoppnsb2vHmKGff1h6RI9qTPgtizD67ZMaIUF8dp34VtX2QBWbWjnSy
yiIEzdpiiR8espD0UWne8AGguqX5YcczF9bVitJ9J8BaSS/AFR3l664NjrRAJMHoa/wXh5iU41Zp
n2px5+Jo4qX9rvTez8wGfjDqR0KKmps9uY9e6sJCad2XblQhyrn0ieENOseFP8hlsy/qBZsBvD6H
OifLY8hcnjlHzbEI/+nUZOm6V/k11OnBpxypSXTpwT3psOmSqWR7VPgLBZNv/TfxKvAfEAwKeWyC
mvbJ/dVq9VnW0ZeMWJmiIgpHg7e1v5U8bE2ANdkbdnkzf8HD30LVh+UgKePxbuZefTF0rLxFQwAc
+I78Q9bIc0hX16DFcK8TFiEQihrreHI2qkrexgmgtoUcN8r8ztb40NpdpWWE2ZpPZhnwbNHvJCOO
nNzbK+pguw/2qie/0Myal34modeNjrIIf6KIvAmFXSKCCNrGJ4vWSALeGSFuxCahQs0AC6b8rYki
wxOOdSdJYTGGJhNCdCYkQa4tdBGVPawNJvdBN68o91k7dNQJVDaN/EY2ug+96WBmFJxz9ZVOJIzg
H0510gEr52BD19ONacvZ+I6qijEwm7sm2msk3gpEN3EffxUd5Hr4Ph3IQun22xS+Bzu9Vd9zEDpq
Q7GBwht2ta0Y1PZ3Sa2Qo2Fhzr2SWkeMSf9cpdEWftaign3OnUIjwprdSWBtRtbwuk4voiWbcSoe
ncbe48/aBmRwNSbhDaH11M3Os9XaL5Pb7EWvDn3S3zKDDj0xoaoCGLHCC8qvaoU+DFmQdSIgbgn6
e5hcOXH4AKRuo2ctA31hoPyd5mFn4uoOJX4sw5oBN1TqyzbVFsXKkWXZSluE0fAirPQxIuVXzu2N
l33jFtllqpNrH4SneWYsnY0phIoMnW8PL7j46UR6bzgekzTeZqn5PSRyW2TlyQC2bmDqduIAJ5hV
XEPP+Mujah3BFM9m71ka0VZvhq9kqN/6tHsWbvtri541WnKF6gZjMSy/+8TamIDsOf7WHTHzWYhq
w5ObaSQrB+QeK/riTmoiAtAWgiPy1rTP1lMRvWSzA7mF0AdCLgedtgOsiBEWCxeNfWqs4n+NhSq5
ybWzYY80CTTZk5YY0GdS3xTiGDYu2RM1IaP9DwfoVsoSMgLAMPKZxJw/Gtz7KCauiZFhD1a+UZT/
eg+KmTO5XNzhhfHbeQSV5bKRH2MP3zGugL5bgzS4phmfwmSPHxElQt/UJgNK6suOrrmpGBJoLCLi
xFmj8STsAqm+K+T7wEBCwp1nsgDpK+qutWcf5kEeAAWsbPBgCXPTsYxf3Ohjlt5Oj0k2KJqrlVp+
bBXbuGYibcE1zsony5gOoTEcKCdfZsd6KUl9CLp6H2pqbWEvcjJ5Xgh1ufXeuy5Ls3TdFAGpJ2Ln
ZvZF6+WGIJFfeMirsklmwsIZD0qv+5paeUQuAho9bU6lLl6Aff8ZpGKJqKEwtfQ3C8i5svI7+95L
mhgIoXKQnHZV3ULS87S+O8cTsUI54s4Gq2s4bUtoWklgnAny25TBfBFuAkQ0fM95y4ldYJ9ILWzR
WjmCtCDhrBvZbMNKX3XVRPs0HsAXH11hvbMKOZSu/KpDwkEqAvVKGA6a672KIdtpU/Mmoug+y/rm
VeXEcF6DWcSNKgeSlufC3leMt0Hbf+sOQY62icI7+WwgGWlacgJ1jdDEQxEpfmaIympRrwRQK2xy
+6z81V0MZkG0a7zwrJEm1VQDlI4pj4GJchWbon52yLqrCeHOjfSZPR4JyeI90gx/2hYxgr2Mxovt
LHIIEFBgJ62YPM/2XGO5RAm2d1PieKKcwTVvaegChhqM71JPX7xoRmdqXhqvx0TUntg5Bw9K5n7t
sE1w5dXxrKekDf7h/XigTtm3iFIG9Rfmy0goxdQ/YaJi1F/fE+yPE+dwl3+WMCAlgoaaXa6Orcyd
1RYJxko2GAlRAAIFZ4Q87dJBfHTT4vvuV1b9Q87v1hSgkHFN9HVz8Fq1r5zpolqsSJPIH2YWSf3I
E+uCHqwTtEGAtJMMo0xD1KU0MdfyKdTTGRUxlRvMOkIrgw76xYRttH0KscmGXbvPCmPjsLjVUpvh
q34WueWbDag84tGqEY4nCXqVvp7zY1qayOeZiyb7eXx2xLttMdOGTxtX/JePidutihaqBrrjuKHv
6RD/2fTMhrnSQjxaGWpJjxlooPZm7vgu/56l67bscDt6wAo6AG9i06P3sJS7ZrBwctJko2vdQcX0
6cWSYpow8wmxsAL5AVI8beQStAgESLITaheLk2a+6nq3mmDn2C0SZ6f8bElI87p+TY47VBmmFUTf
RuEfm2rQLq897Rz3uP+/kXHECGaKnZkkiMaI1yE/ICODtTUL4BTVpmRGL/vkwercFbLAM4vtFY3x
qjcwM3rGTsGb9KYj4JVNUbKeTixfzq9JxcgsNrjT7I0WlVthh7CT1L7hKMB6gV1g9iPmcVljPfUw
BgK4LgNQBRutmcVPUBNuhpB60xvpUXrpMTBayFgbL/c4/3QSymAh4QqPCtZ84MhG19oBd9okuK6S
cF2O1yie2ASkF3PE+C6wj+FHLm/05HfqxoWlitLFZssOnrAALBGysy0LfyLDTLdJfegJISr2iitF
o31NMOdivU4J6yw+SyzHDQrBkbSJKT95bnZs5mMPMULnMXLBsDMs+ihmSauAdAM4IiNLjgQC42fy
XpBkGX40kUwVAO7czOZEGk8oOmpb2yWf1CUAtBvMY8aGHF27zdpJtoD2DApJwKU2oqcAbC/aPUxd
bAUyxWYxDMhx86wclR87FSYqtX7ADDysXQu+hj1lTGHUYBw7fTK2/cBkwjXa4qANQw6PDeMbLvF4
/g4ik9Q4ExgaEbTRciSGjLU0wn1C3WP0MQJGcIjW4ZsxifYare/CZdnH5ubohDG/b3fGu7pjnrRE
36A4iV5R4tCNNlcB+mHhYYaK5kMvfcLuSUSMeJmWJ84+FslmqMiAj5x10riwhfXnrqle4sDCbN5g
DU63CVLTsQKPL7J9HI1rCrpTQ9rMIAOYZDA40ehBy9ezhb+CcM+EJUtRUU06fgTBbQDJHPZ1KuK7
W5l7nLIPTLBNJLojCrIevQ6Px5bd4grfzcbQdm19nJwOGvRrP8EuBSJQENzUWeFfSV5VRxUDY/RV
IdqlugCqDysINZNZKCyN5Ma67aMUtu9lzSaezmh4Vjppk2VTfynEdmEe7gy4aZABgsfa5CXLK2Si
ZGUivvbxuB/suL836a+c7VvYIKPDfMvQOVxXkbWTJr49TKphRMGCvgNXzNGxMSu0nAc9MaRQmUUC
nymp1sKcP2ySverUeUQM54/qE+6rr9GnWKHa1HW988TwM1D3svAleQ4b+ARZkWFRikRM6MkxAbjl
6dnVZN7jIGaUKChdvTk2MdoEgIf8UnsvcyG6qDX6r5Ue1Y/GRMpwNtwz7DgpTk69+sX96VPNrlP8
uePsYip/yknBIH+bud7Z9rgh4vpYZdZ2iLxt3ExEXdSwNbrHyjWQDpClPaYXw1IvDggrXsiHcPkB
cNOygdugNoXDZsCs5vd31IMkUSzMdUat2T5L8yP35F+YigedrFABAU+jwAcdeRJEiLRmsh3Hj4Qc
4TLGQV0XjwlWGDZ0Wy0SrB/rVdP1XwI6TQQxO2ILKewKJRFIFBYJHSNvm8jPnP992+q3VI0nUyuP
YC4eaGU2rQ6Vn3FmR4/sAADmhlulbX6KkgHB6LKWqh5oVleDN327lfocw57hfgXaAPdcgIpKd9kN
pCureFJEurWALkfa7zRWJImGu8SM/jFd8Nu6OA5MxUzuKSdh0EWgJIefgF2i7I9Y/pVUwKhy9gav
B5KDJZAMofxbXXyS5PEQk6RqLXaKsFpL+gWT8Cc8DMR8JeQFcI1z5IPY3mTJ3R25xVM0CXFx9Vzz
EljRHaTJLp7bXVhnq5DhHQ/Le9ScYJzu2ohJkZY/xeRFddzPHksIRaxUZIGPSiymrfNDBoMBXCvz
UZuEBXhuib4HIvI3eTAUNRi0M+f+PO1Bij600Yc5PBZAQ7s5/LUhTogWSSjjnzHlk4QswS+TgvT5
F4w3W1ZvjQGoKHb9IDYeZ/dCb2wWaMDadq+TBKI55lvrDUSSQC4TAK6BHzag9gbhXMnxujBq2lkx
27qhfRlF5FtVu25t9aDFTKu2SQfRzprP0gpuHmOkCUJhOgzXsejPvFjE7PCsdcMWJut1QltWUz/q
nDjJcCoJ65zm0beIIffUqZUgNXAmAHISWncOCW0zoC212pJ3bOMbX4qO6lVV1cFo3U1U7nQzgGY1
HloEAJ7FrGu50AhbRVwEDkNfB4gM54GvbvpIje4yWs5FCJbvLghNSzx10vx1k3AbsslBJLAquZuQ
BKzybFp3rJE82cASJPR62MfqEqHL1tVz9z9jn6jGpWriNrAwLEyYwqFi7lVAonVy6zjhZye49IFx
zyl2B3JixAwtIv2JYuIDwT4OcbVmQ7OeyIWkLiOc67fSTxM/rzUDiSGZrcEf4cALtcjq7RZ3iQXk
165yis8g3lYK/l3VmB8s6oFPBS5BfjKGMJvk7QqYpokYBRMk+XP1xuHKZPxbDXdASsEx7qiIROOp
qyF6ViZMlV/N1tLWNiCp5VjQ903usgYhK4uWTCI19OL62hGk8qF1E1Ob8HMyAODMpsK6PjAg4C8k
qBt77Qa6IM+68DSW3ikZIlk+KAgeGjdM69Vc3CFBGkWLt0NqNUIYlwyBCHUceTCtZpP9jqRWGlBI
fqHFHD1wGlP/04dUAG11tGs+R/m0aKAQCG5nzfwpZUqSTeO78fDLjenX6k0Fi3VSANqNfRKG3gBW
go0W91z7v2pBOj3tmKFgcB23OSmbgqQX3VGHhHJmGGBXCJ7G4ps9PD7Kn5pkNBqCQG/4anCmh+kr
l3Mipk3sOu8RcfAZZEEHytbIEH5hAGXUFxOajxBTWDz5o37AygZ129uGielTANEcPAceaxo9W7Vl
sM3q6NDk7b6vRzruJVz6UDEgSoAq1OrXqJyzabwm9QdWhLUIoXh32SbjcAvKkD0ddPbmwaMoanvy
j7t/BoHnDYppZkuMPMh4oXU0+xcHzJzjyA8PqqPpkePWzL697NAc6MEJgo76WOL4T5Z6L8+OreGw
heO7QklbW0wBlAmfNV83CAc7hZieeEHNU2+yvhSGuctb7x7Lj9b4axUmbRQeoNKi2Hp28fA6LbcQ
ETCSVG5mKn3qYRM+ueZ3ZxUvqBTWjkncFTnvfqW9JgW1ikVI8LhMYilxqn5bgtqVKXwxWGR5md/G
JtyE8yszx31Q8Bq7cNu8F+iNm9KBOli2/0SOG72pGF7aAUJtAlSQ69l0/iPvyFw39BpozRzlN2b5
NUIvbfTKJ0XEz/t+3QMeZfAh2fTCVVrphIBKO/dL3V6qbtZW/aFK3sM2ucBi3A3kaJhTsaZx/pqL
8T5n4as+Fdeq/ucYH5X52TTNpuByRwiE+LO5Z0GEoO7a8xLYAHWyuv/zDO8+tPVmiF1mYZj4qpWy
7Q+vDl6IvHpIKX2KAe9K6/pgy++MTxxBUFhnbLUkIeK6eVZacOLFJr2KBHiSrVMU4EIGco3s996N
4b5n7lLL8pU38Mnl0cAm/Tjq7uvA0J6h09FgwNMJUiXiYmOG6TujtZuckfHjwJAOBD7NfJLDdNQI
9s2tip5P4nbXvyDFf+gzdV40f6FDXomAZWvd7EGJXThL3nS9OMX5eMGJeu3NN1m2J/SsFwiB67aX
W51gITfKd4GXnFNgL6Q+fnSQ000gmSELSwlYZwx+Yip/Ubgbz3oZvXQdDNZ6DqNNwuKyXJZxgvMX
SrxrvZCy4WvQGrVlP+dW8CtHZpycE/88wuwqVlUz+3Q3ejfM1k/ZBdAKoAaN/EiS+REjNcLDgW24
n0giFP2LGxibyOjWSOk3NQiMHBbDiNS7twkZMDB0ug6NtPT7aLxb+uIgmE4Ze04XvVleOs8J0yeX
+f2ovY7p/GrnpDjP2o7v6a5Z8tnW3HODjQWoEF7mx7k0GVcjKELkQK4zQkMmVUr+ut6zqb7r/pO0
47Z98fi9HSYKIfB1h8kLXhm8s/NDoeN0aobOZ9K7raqjbn7ZtBN9Djwf54FHHRpwXYGf2YhYrQ1F
Wpyb/1XFycZKHLfy/5VmNjqHenwsU6TrgUAPGzK/0E0oG/qptZtNnWuPmImuCrbmjIEzh43k8ESE
37NBZetk+4giJovMbRbXqMOY0c1yBS/UC+1ty4qhM/R9oPS1aC+StN7W4v5jbOxMvN7wSuy+OpR6
h5xbYh0cD1NCmKOWQv+m/cATYZeJby4J9hheeAu3U8myO4n2qXhDyLSf/p/mW5sIdiRqcZhY/OWt
8SO57lnLPFSJ2qkZtISdrdOiPNoL+I5jr5j3sZOhEnD/lgi9SAmxogf0TestSt6wEK8n3L+RgFqJ
qI6a/jRrBG7H0aNToupFcqWJu7KSeyYRoUEExsy3Qqa0mvKBq2vY61P1E2Lv9ZLx5BT4VekM/Sy5
Mf/al1Z+nOmLXIWNVTWPuOnWg4pfSxDtA3kIEz1qczKLPWrjktiJfPRAMV7r8RiazZY9y6GqK9JS
9B3QGlIntPYDCv/B5sl0urXX2pggoUmijj4p7Nj5X12w4xZPE+fiNJ2c5KD6T9ZY/Qw2B1In06wY
RdSC3x+/Z0W7VXY3W2/WzPTx3ETbWf0Qub3JEDEltnMcFtTRQCJzg9akv7TaTfUfXkOUKhJTbz5F
XUHclIJuOhCZOu9dCya3uWWWXrPD1E5kS7R8mtXAmsdI/KmLeDp2nXdKCYgXMHXiqEJ4nH1Y8mil
r306nrxA+l6ltpU5bPvqAiMVe5eB1k7fYg4FGnnocaWAJ2nyd+G1q4kq2sgps7DNjT/YzY9DKskP
iGBIh/cwm3aTG+zd2nhLUHdI4tZbh7MDaJ4ITn34W0TMIpfr0UELvtX7eJ3NYuVZ5UMwvri80vq1
xwnnML6Lk23MrIkZhm+5lKPuJUu/TTB36Oh9lrIP2Oy3hTrp2qmy/cE9q5naJD84fGbeLQfVZ/wA
WxHmdU5+JusxbN9wCK8r9jARK/5sfrKAhmmm3JeIle2AvLAXW7x25bNtPKej5hfGjx1dKzRhlbcz
1H+kncey5Ei2XX+lrccNI4RDPePjILSOuHF1TGBxRUI6tP56LvQbvKxkWqWRHFZllSERANyPn7P3
2h/hpAwULfHPGOu8HxLEYmkCjkYzrtTrcWSGw98K3+C8d0jtsC4uKksxDMRV08zgEDU1L0Trzl3S
9Bi/zgL/QOE909SPqHxLqx+hdUHSWRaboUX/mj1lLe3W/CiLa6rD0edvNbz04af0tL1DtEuY4dyq
gmOSFRdUb09R37zI3F1Ijwmc/11Mcy+vA6qKXytrTql6D4yHkvBNxp2Yr8hjVR+NTNnlmgbcbqDS
c5smXVGlxJeoy9EejuaLZdPk5ogGrJV/k9fxVVeDEwJna1aSqSkly06dE32QWdDNcjpRFnHuC6PP
oBWVkAcwn6Glj1OfyokUZYknDdfJp0X47TKQNlSlXPFWyB2VpUOy7SnNaFo6KqWElImxRUckZ0Ui
1VUorWBdFnQCM1Bzq9EaMKk5MsOKgQW2+MzCMZw6g555UVo9/uyT7htlTvqZ5UiDyWey7rCsTCAD
EIZd8jqVkIITW1b+yWmJ4C8XmKSTKh99n+TgsgDbGoDbYOCP8SrtbYxu752zM9W9kxDX2YNQhAOs
MyDT+4R8HXNRwcLvuOXAufSxv7Awuo0hzwjBpJTPKY/LEKcplQa9Mfmh8U7ozuRsXEaUnCp4qHLS
MQzVOo4dfHDKeWq6VfG50pyjhm7NUASZOVc8kIST0cTCrB1r6aHNyLiJE+xp1Mx4dCp5NipnlSpf
Ge2Jkr5BZZ67f59X9sVwG9obUqR5Cw827RlYYfKuS/rDMdqXPp4MGeT4el8ZHTOLOrqjOiBsmepg
kZMzVNEMBORKfPVCjDgbeMlq0uY99auo33KavAPsUBtwE7aJVQU0pvR/IAtYloV7qGMshSkUQKlS
YPXwxtjWvAm4yzfWs0zajb7OhEfngPZzTA++DMJTAPx3bOnbGUguhn41OkTJklStkEjdY8bOMuy7
FT1INHbBUF9Ak7E7OvlakcORfKdtOFCdc7g0nX7NpGwr6fk/ja0hj8Rhnmu3/0D7Pe4cRcB7LT8t
vzgHIPGYj24UVW1neiS3ZkksRAYqXYiEhyqu/GzfwiLCSxvqrWyrembaxalGQhKLjCVd6uuql299
aL0YPaEhuQegBxNsob2FFStcrLv4Z83nsTewm5ByEvi7yOp3amXtdKiTbDXOwXDQPdcjw99Muydk
BFSq2HRGsdTsAv4+J4E+/gxL8mlam6pkHD8i6RxM4f5o9B7wa4pCA8YPyq0Bx4ggv0NshGF8WVkK
4xPlCIMkvX1UK0xwyGZlqK5VUtlCU4SEMWcftB7OmqJsRrAqaOO/a3WgCVUFryNndKUb1wLXQtWo
q7bIJnUt6R/t5+BEWPfba84sGKf3PDQ0lGzeK8qUVU/jSg27V8zoH0YIcDSi/Mg6KCkjc0atfLFM
vsGanGPU2R9C+A+1rlw5Ni5Msz5mg79yhHqh86bz9oF4DQTH2FzYb3liwyF39mqJ346DER02sCLJ
fjS0XaFVN6c3OHXqGyetnyl4Vya+94gUjyHa4KQ8lYIISZN4uDY8yWyExY2iRUO7zS8ErioYwKQC
ADKQbEfqPCEpJJ+C/gBJr5QO1GDzpjvwpvx+mavlye/5DW2L7glbPj+dqStQWIKl1b3YFv1DxXhu
af3UEB2SKtt3pKsUw1PQEFs5QaM11HFTs1Uj9KEOWJ+lyxkbUVdB8nSpHRUnXI0jVkbKokSFJB1A
02PcTWzMRjjk8uJTZ1Y+RbRuaiEp7bJ578fHQqcxlysYE0ThfE91uIP9xBrKTZb6K/jcj7U++S7e
snT8juBOZR6JgGj5cpG+DSz0YixQded48ouZkvurqNVJHsQ6VXC+1WhHol6nbblrVe3NH/D/S+1a
d97BFs1Kut5jVHA6MNnOOeD33bthOPvQN/YuMDopNFRig7vXa7Eu1GgZFdZjPZrMimgp5cwoNLl1
RMdkth/3YU44dE1vOdOxl42LMQVDYEblOQND6I42G0s/Q0W10claAl6Gsp+gA7sCgawtKLfRhpB3
VoNDbcujDq2nz0wOcPZ8KhGHCjprBTfdq7I128tS6rQUO9/ae4ySWAz9zyCI9lL5rOXAUKW51ESP
uPRMteFDrbRj0HqQUdpjJ16ZcOGS6tZDHdxD3dg7nn5rq2TNKZYzBeL+6qsFT7yC8bQcdXETXXg1
QM8qxGpb6oiRDdSR1JKV35CzHcjsaTCStwFLeldPHhlCuYssXzA1It7MJqyTBMWY8VnRwhhA4VtO
Gsa+29SUbbgJXsYQUhw8+c5kx6JtQ0QLgVwx8t5hwSEYtrq2NAiWaXN3JXTyIgMgWf6rSgwTs3Ua
G+2Hy+duG+meRWIboXlRY+jNWvCs8+WaWnU0yJlhF6FLOmtI0FRB5QFE2TVEtNhxAtSYc4Y+Fcbd
Q66QWuIly9zy9yhBjsK5dH52JCt6YcTFi6U4u7Qlw0ixOZTmdG97eEvKtja0laeCbYc+jYDWR7vT
bLKRI7IzHiIj+GpGUkxl9dojWMB1Oxs1jfim8hk+D3Zr/4e0zC2xhRgKBV3naOkX/gPOmivej+tY
RHePGK0cPHI/fIf0LvCpgo6Ndr5PPwnuNmpD8NRy3jSMWJOvSiNmCwW2RleEBiG+QfMBmA/sAr4u
yfBNVHBwyRlXenvtm/4u6Bg2AF0h8vLLCe2P1KbQjzBctags6I9581AmJ1N9dAgVdQB45229tLkn
0RE1awB8TYe91DlK2NXWN5KNZrRnw1KWgu03qZ1NkLwrI7BtJWO9GVAX6XPhmMT99BtCYbaNJWkp
2R9T5sMA0hp2C14oB7hneIRe8BkgPRDgb3LD242TG6BQmjlMmz2dRiDt+jZITRqNPwxSLGJqEJvO
BQpQFp1xXDim+6nr7WugPVV9vFGCJy3taAPVi1JzzwDlr6JIvzoXOAXdDQIH849Q6PuhHDaj3+9l
1n1Lx/v4d6dSqx8TTVmUnblB94N30yWOiCInoTfvi2eZMJfgbOm19B5VcKj+5KpPYQN0rzaT9Tyy
kNWjZ6gdja42oRK6uxyAfTp1SIYnvfvA2aZWumktwjxaanIBnqvWrgPyuozSpIuDB2FiFkQ1VaGR
dRHf9or6kNTezSOjtnDVi0F+QF8FDGWbZgnOkKJZnPhliboxJwT8zFcw8ljMZcIa8R1NNo3oMj9F
bxRjUmiSyRlJSs2POCm/FBVSVlTvc6VeFSUCUZ8cCYM32MNUjmNkU5GiqmDtJWxs0RvZxudg1+SS
vyWDjjbatf0DTK5dB0ILy7iBeRfd0DIk9BCd9oJg+3NJlEhI8pauEyYeJIeQuKUago4hi2FWFjh1
nGDu+yBfB+eBF2ptZER2WdWK/KklCvHnQjPo//vo0iegPq5Hj3631NEksXxOeTJkCkRj88T4nY9b
n+dD+NwyECE3ZhPCmFBxBUXscEMNakSY5Apx3GMka8AKalJlm2o1mohLbDWIpYR/7pN65yfFHAHp
0c/E0mmrc0zzNk7sVUrARM14sorCU09N2+ANspSAknHc01PaTe1/MrMeE3KLy85/yRo86nE7HDo9
BrminIy0XZJoUYHTiCreDLwlrPCK/aRW1PHg+B7iCJaXG3ELw27EuOoH1qZsx3fwn2QKBUfTxpAB
3ra2xbFDcx/Rj9Yy48Fj4/Zcb91NJNX25AaEI2BCUCKxrLNLowA+1vDXqpOiC1rMUFbfsd8eI5de
Qs0+COOEE7AHBo6E2QSraZA+mELZjaC4ZspEOoRdSEEEmo/G7JQiHJJXNqAojcnNlHc7rzeBZu48
cD2RZIwyYgTNpwgLE3izd24xmcUjdistqreuSBbCGY/BoKw7XZ4L0l3csKOVTEaRAS4tQsPtjcYZ
t8pTUpLfpmWnvP9h18lSFQ9BAZgI66Ij6JS3iBTse1yLQ8DBL0LKnqmkSZakFhftVkpzJUEsD/Gn
3WNDC9RVMoiX0AEXB3cKmR+DYE4YkfKKLvDRYx7khOaTYaA3M5Tnug9WtpufWlM7qxZGUucdeeOp
G1s6PoFJ+QXZCQvasOgqdr6xfAwjYouHkF2NPjzK0CBkwbPRgFht+epLRn4DUtZ5wwJN38w/pmEI
Xm1KmguOKATmnsJRhZivjMDyLPeAFmoPRZceBpz7g6hYC1/KgeY10lUyqhDaM8jBdKom3tzRp4Kd
zQE9h0Jjg2WNofdmML70cJhLfqzGZLhoYt6bJqAm/jODCQTArlkro5VutzutMw+FOh4Aza6NxD31
GJ4tx6S4sXhPegHS1FZp3oilhDMHZmYH0n/dY7VGkIiwrCBGqNvFdrqq8nBZquGrmfcvag5y0OR3
IJiNo7DGt+lfa9LSG/WhjN7Njqmx++rT2Byscp9F2jWvTcEAxHr0tBx3g+bduxLGjj3WLzH9cQ91
ii6BV4yIHtdBIrMXqEN0aCz1TW/Di45hb4ai66tyg3DO4yApLK1PifA2EtIABflhrMqjGCwXVJ+6
zLJuL0fmajioZmrwzPGcqQE+Yk7ijoXQs8qvoTC2uYAGQ7tKtVVo+Lzcif2E7x/xDj2ERuRHO1Gu
jkvWLsosFdxYlfjPg63tDd1b6haO64HcWCVhZScPPebfsWj1dbp3hmRjgWP38qZgogmzLjOmaXW0
yh3sHpOIP/eTq83AvM/0o8Owt83vAyN+WY6AAkibLCcFLm0xMSyZ4WwCQRWoa8c6Mo4GKeYgS54y
D6u81liAeqp41mFIySztkPF39YdxZSU16GlWAm96ldnGiqpAvNWvcmqQnBhpBf2ypYk9MJdrwgdi
uclz4jVUarSapE3x0ferLh4WcdWs7WJcVYxECin4BuSmQzaCfHjnh8PaH7WPRuXnVodyrsq7Gfiv
pu58V/rw4IXYf8t4AZT6DCLohP90H0TBkxf40NcVhL05DQ4s+Fl9qVyajv6X73OqbMJX21XZqNSr
4eAc8fhP/ZXtYPXumTWT+WQm5YD9wad/YR9JQdi6ObPNoH2oAOYVfrJ1SiDXpZZ++E1w9wewdySa
zMZCI586hV0BgCEhwx5hX5jqd7A8H6JvV5XuPrdy2JcamgejgOauwgU3lbsA/odYI3jvsvQ5tPU9
TnpgCHcJqNCivADnwVDP3eAe28IDobWN/44PVXhi5bHLS6dBKDPN7Bv1ufGrpWnop9YB7Yg6u1IQ
P1O9VV12aWt5LidnQxc/irBApNbPlVCu++7KrK4H7B0mqzLhtIl90ELXD11ZSUp4/jYHQeDqSOxt
EhfQYFDsZEl0rpT0perQdOv2hLwuQrh5GWNi6hZUTefGih4QbuEZQU8bWypIsLw9uAAIgI5dCb7c
Ozwtz9K+KuLTKnS+Zu3NrADidMuQOzTidoO1Tacp3N0bpX0P6+aDGM3dIIrHMqCKbmsmt1pHRgCw
NQ0ybWaTuKG2FHiGt++1hNhB0yYkxToZQz4smt64Qb2BiREfsmlABBPp7mRoaIOcVmZQ0IrxpzdO
6PBVDEUhYAAQou+HKGt95z0A1MmfMTecxm/m5MIdkX8hFCbWx6xxcmTVR2SR0DulyAm69jFEMb/i
CK10+dOI5JzfStwSOygXDgZTxkv6c6bJ89DEt6BWabIjm5sl8PRHH/lZB8vKL989xwWT7pU3s3Td
ua2bC0XWaDbCdoa4VvDFaABDMKSB+dkDQH9D9ksKkg+0hLgsd+2SUwF5Ud/5VcfW7EIDNNzo3GT+
wXWVfe0oXx2koYWfjh+pDgi2YahvVvJbcbPHyjO/B0AgI6P43oe3IYS89Y1FwpyE7i1NRnmmgplW
k/CapclJ2pT9wRiqW25CJkcZ3swl4Oye+q63xaW38gfFkR17DbR6rGek9kwecaUNQlx9NXh2VtpN
EpqTAaIodp1qkPtHOOPUJljmYbaBnGUw844mkQlyXohHgOKla2eLMIb3hmS9rDlVpv4VGguc4LSz
tgl5GQjl0UN6vf06CIVMwZKfpnywgy55a5uSarnS/Gve8Aj6InrunPq1IahRtJX5DjZE20AT+c5Z
XtJIhRrmZ7h3aYiPCPlNqV0M0m1Bbx5cE+xf49Zv0DZDKlI9xTZRIeQ215A2NxAN9opCY8KSeoim
DYqWU0ZPIkXk03jtsC69mu/bQt+uaA2t0FGCVKwpfByd948cwWsksjVY0iPTynuTt1MfQoBpNJ17
6tEMGasfOaQE7jsNPg3G9ZpKuzpn0eXFbF06/OlXWoHPanxml12hvNf4acae8bxLlqwKFidhwDpr
TBvlBRslSj30U4zRwduzJL+mRsHZll7pD7g+Ef3ZCv3UFHLUWyTnVoU4FBGf8KAM+Zs7aMNiNJ0S
bWrImCumY1l74pBq7lfuQgs1msdcIVBRCg4GOl4lxasCIkPQjYyQPe2hXZculhe/Lfe012n0pM7e
y2uENWhoIlCDbWq+eWBLEYbe/BKoupo9Nam60XRIjxZukjn9LjgW7lcaWrfeLsAxG1MMVRJJAr5b
DLDV8zAU1wZ3kIV1ehZX1RZoNYzTNtqTmxFzyhWYmMlBza2DkZvAMos9H/9+bCBPo2EuoaxEfXFy
x+Ewuj6bviBlPFEuptIjKM/XluPzvKJjFdT7UOCNbaJsZ4cRJNZkFRnttkkb5BDVlljGxehj9dBE
uJISybEI9xp5V/ADKMCDVa/EizZmO5NgV+YQxU65612YX2FZsh+zuF/hP8cb0RLj1gB8y+vkTTXV
e5OMn6yQM9oCSyPm7zvWEGFQMeFhQK6kde8W6oswsOjEsqVVEaosLG6AnhrMWKWgu+Z89OhfNhr7
TOSBuIaLmlnlIR4YHXvtfFTTdV+JeQ/rD/zGvtL1WzqGb67nP3lUTAmGS0+BL2nxdjLWCenrVc9+
QL6G6Xx1Apu+Ur5xzw8q4SW0bbEHx7aY46mfA3nGuUKCNtznoynFB222tQh6NM5KeA1D+83ANaDl
iCpUC6ummT9Ld6omWdO1cucQ1KKFBnv/iHNg0L8Idhz3U1+lJWyeyn/S/zDYsxMdCZdlvMggvUda
y5QJNQ1GFGDwTwGBH7aLYoL5Oalp6d6qnQdvzBfkFeszLYo/UsmvknqPVAofXmYe4PwvzZqYaIHi
hHOwKOQqrPFY99AxxuCA+yCfjfn4mtpE6SCUBeS6bAvdno+J6S+dgNFlVL1a+bFWy91YNU8D9MjB
cF947h99WL7VMoSQw4l3yAlhBeenpJznXV5NpKFodIlnGaczJOwICVR2pnry1ff4jNwxAvXRbEqz
OpkNe1QoOvpmxboiArOqrBdVS5eD2e7jgnUwsTdNwyqiBTobBpP9IHeoIZJTbVrbhlVjiIc3iaUP
i9C5lua9sptnEQOHV/VPSbtIpugtlfJIAuWNnM7HHMmOXrefnemxRuk7BKsX6Q0Pqtrd89a6G30O
Gql2lyVflGUj+7dKJug5VKhowInKJz0l0JETqegUJGpHkA/YjzYW+6IfT2pvHlvFfosaQsGkPa+G
fGkGnMbJoSOokvYjRpkUI1vFfLdJjQ3YsPfEy3Fv9hTVdpQecjd+7YjQiPRyWcTRtYxhT1X4yBZO
H8q5BwRt7gBdqHiD5jVa+FmbMPutqh2UFk4BvIUIztZ2PH5D6gIkVFOd9IF3UjUCepT4COln7buq
TeHs4h8cgbaFqbsbrY4cRndr43Xj4KFvUtbJ77gI2k3thm9OnHvrLPLsF6Vys7mpllhDtApN/Zhd
ak872LBCROAyfutDbg3mS2luCiPdmWLc9n1zQph7Nl1QbIJOEDk0dEO6J61v3lXAX4L3ixV2opns
DYeED08+JIHJrtmvSF1cjmP+jO3oIXaVVWapr03c8VKVwPJDX+GAZ6/rwn+KGxvtdzFCTxruQzDg
6RvOqYa/JONFqqMdiRurImSJsitkWrV54UGAVbnWsf5AP+Q4TJ99TwzVIPdqMzzw/97qvHnqc7kM
aADxQrwaQ7owa+uQ27DilEbMExIdoMKCIcYtWGfWVxu5T2paPIK8x+RJO10vm1OW5suUs1k4KPcG
cumssOJ3+swFNifnnAcx6w24D9+q711bPusUy3APTmQxUVz24dEngaqf+v2RuU2mjUVlZuERPF5i
BxaKOyuYqAddenEtlNEygvPiYWad4YD4YXo5qbOltaoyLK9DkB0qPeCYCpTPIcV0BjJzj3PaeVFa
j0Svsu7XIuNj5USCQnUgUVL32BfbXMXjoGKv015FaqGc8j9NdbwlEq6iPoJHS7VHewyXeRft7Ww4
ky54Li0DqhriQIPznItSqUX9YGlwHkh3vhSq+HBiVWfSSpZmmk02eXtr1YCRYxixSH6CvNoaBZZ0
mz24aVGa2tOxgNpueoHe4yy49E4PXBpbmYOROMOTnE4zAK8bnmQDsNa31o6JrEECtFQ7TrqyI9YZ
+WxZOQeS8E56VTBN9RDiyX+naGGvpXfrberIfDRjumJmcEc5j+6ido9ZODCxdCzEDtOflf54aqBV
55BSgqp96vjikzbbBEpOlYrnmqnFPM3cfp7b7rmK+oewQa3tCZ0y0/MR9djqg4n5N1VwTpbRPS7y
k5U477AhdtR3uyCyjZmCHr9p/XWk5Qud0ZaN3EhG1ZvgfADHlaNB+BwAv8PDRMgkk/gJV17X7Cxm
jKhajpzso7Plk7RlsiNJBsJ6tRRuOY+scO0iJc1CPJhmjYEDJrrhJO8Y+65tCofHR7HqTe26vkbc
ZvuPDYHRbHg4EqkMIPe4FGMVu6Cv90udkM/ARuIxRkeM8UsPZLppBUunGA4tGY4mPfcYCx9OjW3h
0IsvunMONJE973nAN6OMw9JwrBXy203VN3fqtVXB/hnjIhxo3ZhOdenT4EmtFQr28JVz/ioPLHYP
VOGFqx3iVO48bOxGqu8UBZwwoAhbG5YjbL+gyNE+MSSBYsRSLuKz4UWrUq12idM/upO3A0FkabQr
qnGAJMGa7Z+RU3VkpPjqeQKIqj+NPwCSY7EbTeDpdvMCX++ITeAQ18SomdnK5WGpybgMdeaSErA3
Fg0ANAAnxdXXors/zQis4UT2wlaJoTPz/7Vojlx2O7XA9yNSfHu4ITpkmbjGLeJK8M8fe4tYPoId
dRSBiJ1XmExhYFCr51G2suCBV9lI9DisEcjUuyEsj37SruhUzRMXtbJOCnA4Hor6RecEVWj90m0K
3vn+kIv4wrEGTbFfv9WAzhMvQ8H17TrycRyhX8okW9ijDfmQIUyUvxSds8RuzqkveU/JwqQiI1aO
dFiQwqPHsTCmZ69YK6WpXhTfOruM1lrpbNQyXWSAjxKbaBS4EpEhzsO0j7WsYbYpTwaq8QqSK+dr
gAAiZ2JZ4r+iFVYF7ToIVLAnDs80X9c5k9IYcFeraJ8VS76XeGs70i8521wZRpsuKe6BU3+0Behc
oKSzSZ7H7nnONFYbxPqRHW17KyAOOeEKytIdk4si3WpuuNVRMGal/7IJcSXboavOfYghqDyNdeQJ
WMg8ggyQCxfY+ehuywrzWsbJ3E5K9EblW+C2t1w1WHU1lBsNWEGAMQrKUMalR/ZmEIPRxcgIAPMU
+rVQdx7w4sC2rhscNRVnB+3LkRhC4D4S2LegJ/uia3zGWNRs1K8iASHsoYFJkIM1ZvKkV/4l1Oje
xDQKqvCHieV9FqKkBrd5lCZyfwY5vazQboqVIN9eusq6nUIlCEEaevrcgbOkyNxFuBVnre5heMCA
Enfti9LznYKswyJw1fyCOnbkE4KMrLUIt7wueWnBwNDUYw5av6it8jSGyiUmQsH1nWtmdtdoEI8k
W1K5lxsNuhiz1R5j/cBfIa5QH2QYAyH2G8xzipeUf7AKd5XUeruwbeUKP/DQM4mdQaUpF74ynHQ7
mCZ5F7JiGJwS96EnJ5uLUalUp5IxpaaTBN31WvgYa8TwFkgtdfNFGfz6JYP/MtNQBRcmSrza9q49
il5uBaob+cqKHaZbM/XkQqbVSqqqwtoT/duGBRqz9mlWiXRjG+4yKpunHOU74hvFPg9h+MPlVXd0
F6/q4OwCjrqL2CDGqol+GJ2GscuoDjjOgTdJJopKWOKVHOcmjHmWNXGhG0FAKk8vi7ZUmQfdAQzp
9nee6HJs/DdHq2zSK0J1Xvv878X4iBMTjgjHqVVlAuse4SKV7keOur4NQIUqWrX0SwJSs6JvH329
0F970x7nqkj0qxtKBpOF0qNO0B5TbaB10wbdq+aLi6gGJhDeNQ6Lk0F4lOmbvA1M2rEgNPHW9bvw
UWr129A3D6Y/EWG9mCGQs3AyVmVSTVo4EG2QwCuyoqV0zA+p2PyWxlZ0GmpnR6VTPMU9SaCNaSSf
BVHvOnYQXk5fYZToQz+2h+EcF+DGCFsjgljow7ZtG28l07G4531rPcdqGi8KrfwCqbkO2AngRgzh
S1sUymV0xlsdOkvHErdeiy4uVPxqMJ8h47QzTQbFlwHn4cvrB7T8qdONlzSpMQIzlVRfY3rmHKK6
GkmaVgfVitgXw5xN3SCIu6nZf8ZFQ52dIV6umaTEiL8cswJ16OTyqtidglbRaf1mO8Q9djBvtC7N
QKJHFSkYhmxisxjidz1LTDk2cHPU7qUoYh8QjxtzAnXihMBKKLMy3WUlYZqzyjQ92HeiFj+6IkGT
0Vq1SxJZXpIonEWwx56mbsU3GEokLHlYG94qMCaPgu2WzZflDFq55yDKMKdlElTM2zF3Oa2T4hwu
os43h7st/dza17kgl3moSydZ85qmcEMDjj2jYcc7VadpfuzqTLV2uD4c1hWZaEziHA8qXaoMkMZd
xm8LpTbcZqkJe1Q4sRnhpU0yuulQQNIvz9KzR9tqqo/M1LrPQMrmFRK4Sq9JIVGycwtA1mY6LpnW
629Rh3cl8l3ic9KgWWmQd56dxosQqVvxzq5HHCbF6GXHRoOgNuvVXj9HE+YnLMm0tcNBX3oVgVx6
i/4nj4pmWU4FoN9mTLI6DrEgJOLkVYo+WfudheA5RVYThEluoZnJ+1Vhte3Jod19tzoCtulbeOa+
ccaaAQ2ce7yy6jJlLMs3ACrXGDF7Ev33NhpmwLzP9ol7IYGL98bdd7rNLN7Dsda3PsZIHfYNB8SS
bpyi89Bg+CxVi8vbRJXik2FhR+GkAkWk1b+yWhhgUirdN0Q55qG+JuR5rHts5rFK7gOqJh9+OUlw
YgttCmG7lzuTtTFMn22YRvraGQb0C5ZtEUUTEy6gDb4R74HbTXGCdgsPHQrJezQ0+qm0RhKQpd/c
dDxFKFBMVD21EfMJjjUCyH+pQdlYcRDkN3hGGIjoejKTNwmkqcd3kqiwY/HLzU3Paxf/ioY0TUGT
FXereK7IbPEsYLlMZ8e7bRo3iPJnnVIqQPm4cHyMThz770oZ7nOHYBFILv/8x//4X//zs/8P/zu7
ZMngZ+k/0kZeMiz91X/+UxP//Ef+X/96+/Wf/7SE46Lrsx2DAYZtmKZp8+ef9yuN2em//pdr5JYc
8rG/VUsMgU8VXhM22bmYaXPEd8+esvcXzZ8uavzhos5fLyqcohyt0e5vvHjlwlxVa2fRXdRPJLgX
vphLtv9/uEuhW9yqpdq6rZp/veAEAGV+G9Y3FCdrZMFEwM+8hb6VWwb3c7GhNeAs/3BN/Tc3+fM1
rb9eUw37IuOTrW/uY8/bu4uf21mx6Bi6z8o1sro//ajTPfz6JH++3i9PEnWphcZ5qG/Dw3SPSIB3
KOAQVnQXudWWYqMgpdj0xp+u+9v7FLYqXMQk0MWnh/3TG6TGw4j906tvnBy2+pLkhtd+rq6MuVzg
n1n8/a/625v86WLT6/zTxZwobRHZ8C1W/T1D0iZvuTj9/SW0P11j+vOfrtHEBonmMp1eFnUeXtst
lu9NvAbFN4tO0QZS9eOfbuu3n6H46b5+eVlSX0cjgnTkRmdMW1lzbZ97C9JZ+nn5Qlj5Egd0tBy/
/v5O/3Sjv7wx5EfpTT4GzU2yvEqPVW2461b5h0emab97MX+6t1++doszRu4BBbphOk+eujXE9O5C
C+CFPMWzvf3/uyf3rw+vZkjYuDr31A3+Qm3fnekMHvzhItPT+PVTs8mj1jDoqpohfnlD8jDpffbg
9u41U2QYCo9madlX0//+v7+Zn6/zy1vhR5apiFzrYY+X8CD8M3XkyQQm8qdvePps/u6GfnkTNE0f
0zINjRt6n3zLWPzoH92rtu7eugUyw4dur/3hJ/zdu/fzrf3yUmRCL1BhiuZGTsZMdZdG/ugxKvr7
3+/fa88v9yV4QGhkNIO13/hlbco0zQms2G5u/RsK/Xn/WBzbPQS+4GrtIxTBl2j+91f8zQ8pVEPT
LFNVdez8v1ww0gFLqa7V3CLxEjfEotT9H+7pNz/cX64w/Q1+Wp3SKNOyqhPdrYtaVGPwgMJrYd3+
/jZ+fxFhqaprWwbyv79epO/cyEoopG5hRk9L87qT6dtYnazD31/nd2std/PfF5o2l5/uhsNUneW1
x9qws8qZLheEsx6LNX6tB6daMjOXCwJmLn9cb6fn8H+8GD9d95fnlFVN7RPM3FCBgGaYo/JbuSdr
gZZmC6UEIfofntpvVoy/3OcvT41c7goVn9PeQNRXrr23ivekeE3j/vz3P+ifHtz05z/9nk4iEhXd
wv8m7bqWY7eV7Rexijm8Ms6McpbmhSXJ3sw58+vvgnyOxYFwB/Y+Zb/tKvUAbDQa3avXGo8r8ANK
gVfpgyXynJx1W4EQWjJM0VQ1DcMsp1ZmzM0OvaHBy/foWna2CP53G8+bAxTQXFAa9KAtLeyQc7Yk
4gw/Ppoui6Zp6IZomPTielmbV7DDHfNLosbmR4f2AizWEAqd3NIrUZ3nWWS6ycYiFYBnAEhyvNxG
ZMcoi7i5L4EM3VkdyQGZNGApbvJx/vuxLkuQPX6vkYrEqzyX69hZw1G9kg8g+XrA0P41gDHetONl
qExf2ZiiQrAaLSjGZvmI6bfGHgFwS+XHbu04ns8+4hsz1I2cKfWglQtWJB7AgStjIsUG3W3sGt7i
9+8pyI2uaieJ7Y6T9DND8bddSzx1UpBiLWBbNuTjlBi7HGhtE5PM578W81RvTFDnoIeA6DzJSn/M
JQNV0ZAMOkrhQZEBPaxlo/idw70xR87H5nBrkPIoIqPBW03qrkmRKm4N9FkG7/yqiIudOWYWFRsz
KwlXcB2NR6EkLersozfB+rcUGPQE3yEIL86bk8iHOGePjo2NUqlFvOIB4dV788/wbb7XDqXX6g7P
49n5wGYHqQiCgR1dmAuRnOcwGAKg/71auwIk1AXvt7uELoTDOavj+QgVQnJFahMZvbqjDDE3D6O2
TuUIqJfayRPE0PzsdgyWF+u24Xg/zywVR/JIAqEnoEbHPJ8iN0tqQv/2NKU1uGDHSeAcBE4osahQ
ksxjBnr2sUc29zpboOrfDdPt+Y3kmaDCCIbwZRkyQfOxNSpn6tF/HI4DiCnPW5HO7xvGiU/PmDpU
U2PWqnrsfZC2AQ3ZvetO4mHuANPZdvoOYZ534RekjwOOYXJ4f5wCQ1YsXTfBFG9S6wOLRynWRT0e
xQlDvhHwoTvw/jTBpGlgVZB6/V6cqtaJrUy6b/Da8pI1Cp9lAJidWqpwCZ//Pcx9+P45dPSMwlWc
1C4ibrssNng6RBdVLNlLrTnxZCtUOUGHGa039qhQCgz7kkNxBt90fh/6N8DROAti+I+BXUU6q8sS
4LDUgWh7UUBHr+2O0M5erbdVukKr4fyesRIUE7AQVNJM3cToARU5uxKisbO6tsiLwgD1xRcAGTIn
t6s90Pmhy/UZxqad2KMiZzanLaS0wvQ4tTlo6o9JcQDQw1bhQBWUtmcQ8vf3loIpOR1QREDZC3Dw
mdLT+WUzf4WsqCI0GGXJ0KlPNzaTNNVqUh4zzAodapCIuMZQWe55K6zYbUqqimcVBhkkS6cOiLZG
oPOVlfTYuosHSmbfAL+SPzvTJVqYHuH2evwdi4aEt6MK4OaPylZZRbU2SGtBypQu0PhfgQAgT29w
wVD8CVGa+Op/NEl90QL6ckski8QkILCQJcEoKEqjQJ/ugQ1whLfs47xF5sczTd1SUMYQUWKm4l0h
VJKSSMqxbkDPhl4mNNt/w4KFM2cpEjZRptyj6k0MT0F15ZgCTrvkJajMeo5vMBexMUFi6yYxqjCl
jXq/Amg5IdjEXE/Fu+BYFmRRMw1FhpC4Rp9svBXzfjTgfKioAxnS2ZXJ+fSMgGtuLZBfsFlDFtfK
KkdVdgzTF0V9AvU8WNleCIni+c/BDFIyBFJAoGuaqEVQ30NGL0JrNKXAOZJ81cm8yLPuMdYV5GDZ
s3kvbfbGfVujP80ca2IllViW+RAJ0JGzfp1fDyOumySgq5qkSxb6GKf7BpFSI14NqTjmwlMBVbfZ
AKUir8jNNoK9MiTsmKiTf998HCsRo6IZp/LYCI11pTYdoJxdPCWBCk2Ph/MLkkiyRGUCloL6kSZr
ooSoQ91UpQF2i6rJ0yOGSmWoV7o4Mp7pDq+rA8J5cKUIHqhOHyFmIOIlxX0Wsh5sJ/apZE7rKkQK
KNkei2dweYCA3FZeKkfdA4jrlNcKUF6O9cZ93BO3O7dq6jsKLTDHaQc2Js1efQDkneSA3qsP3NsF
995kfM7tClUqyROTUoSYSZkeBdE1XqGB4giO9RRODjRzUEuAyp5kizveUWDdYBYaUPhfxXUp01W1
oZFrdWrGFMG9epb8IWiuQvcTZCXP61Xp8HZUJn7yY0d1Bd1fxTJk/evnbJxWsrQwmiOkycYN2kFO
F8Q+EEdXXTDvAB72xl10B7y53T8vlyDgd9oAOteX5hU0acAuz3mOsNduiEhuFVW1fpTMAfNP1MiC
Uw0HMMMlTq3YiQflGRu62SXox23M5Lmcg8SIPUhuvm2SkLvZAC0F1KcCDeNx9MvHFCPPOzKigd5m
GF4tbu5Ze/B5a39wrDId2VAlUcV9B+oiKlYYnVnpoSYnR7F2EGC9cB+/mA9AA7qJz1si05E3tqgV
rrHSpUs8p8dm3UW1n0ngJIl4CyIhmvIjU5YVUQMTMD4eXURfofLehw3SIAw6J7bqRQfxAYOtvuxC
XJvrtowlnVgjH3X70VajEzs8ho6aDDppC/yI0ODAaLt3/jMxfOPEDPWVQJ4M/ukixnOgibwF3P91
45+3wFsI9W3kOu/WFKPOxwEsF2aImZtC9PLi/rwV8ld+fhzSxxc1A6rL1G0u5lE5ViM+zqpBszF/
VKsJU7IosfGLoSw/UCyoyWswo6o6dS8lQhuDNxos9aDvuQTFvoMJWEdEc1k4xAdtf35drICBvgOW
pWjI7NSvQunGD6RRaIyuRj5ECJgPkGzzsycQx2HWALTX8L0FSkA2xyZrhVub5N83Nq0hEQUV1I/H
RrNBk4zMKHlSQObmdfs+EG6Nx/P2WD4IaDMeipoOsL9BbWiICS91AjnuMQb2G1O1w+T8jgHNMJD8
Wng8UU5e6+CvqsBUczQzyK+AUWAAQPa8CZnl5siI/7ZBuflaTR1o4taOAEjkQy7bE2RoyBMtuQgD
zcdl4uq34P/e65iLAbXAK9BEkeaZLa7Zwo1cXnOCdSBUBVgPQzXxP92biIFTn8QELygJjMRW/ZpC
E3LS7lWUE8+vnPn1TDyZ0B0FrzAdFhOzhV6JvACTaKB4mH7KOs8CqxlgqhsT5Cds/HHqqgW6uOv8
Lgf9pepVAZiEr7GHLj/sMpIFU7UkUbOQnBg/kk5lHXSMDwrzu1liwia8VMtfIOAE1VTjjePu/M7J
jIrviTEqw4RQBNgGhIb4jPgLlP0XIni6d2C+wICIO9q9Lb4KAZFXuRjf0X6+4uKBWAcdIiQm8CqK
KeoilWxiUjFsRoDYjtBM9ptD6oKo2q4uhUDeTTsuMoe8oekYrYmmrOD5i4hGn/NhNeRVA0IOgXPy
AKH1gO3XkU6TTHO4QevD+o3AsjVI7W+rYHjGUmEwE0aQPYBojPcJJbJD9JoQVnTZEmVEFrrRvY5m
KGYgVfv6hGrnZ7t1p92DdHzf3Sy+qtiqPXpQeQF5Bgo13Gclzzx1MtZ6jmW904f3tjVLB1p+mCBZ
QJuNlnjdrTuz16P90OToZiUZEMk2SGGq37mhtltARddKqzUZqu8j0nkMDb4ru+SuQLlvdlZPme1/
8GxhhTZoIuHlYKCZjPznNBwANgekb1v0x+gdXEHqHfg33eyiCuoPTL10rz20Ii5JdOBhaoi7UN8a
VpHNipoG43SOobSDMCXamB8xUmZPqWJ3umpnGDySxvcBrE6gejofIHgGqXu4Maw8aSugvNRm2WFy
BmIB4GDTi/VJNlZ3mPBZQ5G3SlZh5GSZ5Bhvou2sT4IxdBpK3neDl+yaIAkivEAVp3US/zeuqRNj
lANPbQXkbtTlxzAEVfEYTMKntRwhl3d+J1lp1IkdykllAB1ALI4O9gCR5wPEipwItBhOssfgloaV
DRe8lbHrBxt3oTKCYQpHAQxkGUKD8grGYnAPIcAG63V1iYh3jVmWpkTrPONkImTHznkplU1JWjdK
dWL2xzr+6OaHLOQE1a/j9cOApRqyiEqTgaT01D/A2jHmU9r3OO8I4zciVLB6r/SLgLymMddzB172
ID6ALMTX/R4veu7OMq4tC/kpHpWWAbC+RS3RaLNsMTXUSP66SGIHTOzAIxiB7ELk4N8/2VF/AmYW
6GBRkhW6NLxapgLaCl14g74ZZOseAZJxBZTcx8L9C9zJW9/PVPLUIHUmYq2p1yyu0qM0dxg1S1HT
B7HPAtZXyecci587CayqJKsmSoaqpdGA4FrK5dZq+uiIqWlEUdIILgJ5D8k2vw54O/kzbiPXUHD9
A56LKX8aY911KQQDoPdxLMDHnoODQ8cU82wSNu3pXx8CmDIwPapZqv4Tf7YUYGRcZpSYkLU6Mfg6
zJXnFqyvpBrAUEsWst6f2LCxsKwaWPsjyBzLwZl+/QWf0jAGNToqaNnsZS/u0ituGsX6ZkjZkNYD
tC6jhH16/vQ+HbtYlhLE59U3/PUic2qvuSS+iLn2f53dk/wQkHg0tZCz0U+nIisyvZPS5BhFkqOE
EIa03jg++DMthC+IkiQq6EaiGkidZiHLywIU0AkK8bOL0gCqvBjhs97TZ9EvgfcxBl7G8rM0BYuy
JgHnr6FdR3cx+nboFmvJUvQnzcMQFIEUrI7igJja496mP8PxqS3qMHdL0kUy5u2AIrFHV0HpsXwA
eUFvr84E2Tq7dkp+xY+5pZsFUredmvW9JYURKP1fhYfqXvsQIThiLzeTgnoVFM1Mu0+93/mMG5vU
dSfNfW3KJRZKroX2EVkRwOKgSrDXZxATch2Tcb2ebizlNvkaLcuUFF/nD5SNsOOih3OH0S3MeYuf
iyvbxUOD+QbOiWCd+63zUI8KyKYiL42a9FilkPFdPor1ZeJFSp4N6ogrC+hf2txMjkOT2tr0rOuf
onnH+WBnPVOC4vFpHGm1CFKimBkFjHDG8AkoOKOdtAO5JqbiMUf6WvkY2PzgGGUFL/B+ibKBI28Y
dJsKPBGivBZrcjSvkvvaF+5rzwgkp3JFO+FOSTBSWfiI9jXwgqkCFMFPlzjqM5jSpTCGT6oHQEW8
2A0f9RshwOSJu3ICGXM/N8Yox4hKbZCLokyOVXIVToUDcn+Xs3s8E5RfzJhRLMUJuwfhjxHRMkY3
w9yHu9nJr1UfqBiPV1nnbSHdI9ITaM60IJX9yrXa2+wO0giOdUfyg/Ced7Y466M7Q3EGfrFakrKj
BJUhrUN7ueFgB8kXP01eTzxCJf65edyo4tpiYNKIj2Yy23r1lIHYbG3vI3AQ9TGvwUY+xzljJExv
jUlNq0ZTnx31BANuueVgUhbTpGDZKsDBEYFOGhShmDfheAnzjH07okp2eWM2bCpIV2KO5Zhegs8Z
BQkwM/rNJdTwvMQ1OeGQUZw73VESyzbWIjB5g3gFOwoKyj9ACr6fPjH0SB6LbsGJHjz3oK6YqVNB
E1jgRTWjwSMvr6CX5Wwd8+LcbB0VMNpYHsthRS6iXhW5DZwuxse8tret9wx0xsDECxgzdTlGecui
AkdXtoY+dsj3C2jIqb4ZQBE4SAk9pp1DQsvNVxscAZ7CiVesS8YCAxyeL7qFSgoVTPK07bW6S/v3
qv5VTW+9+Vp1L/9+aeTRBPwg2FuQrVLOsVptpLaGEuMNbIGN5rpDq8Twymdww6J3ARXuF14IYeUF
MGnpIB/UgFSgcR1g5Sl7aYbJFmglAj8DUXXpQ7QMUavby3Z5zJ+4n5CxlydGqbBiaWqXKfNKLhrM
u17HDnSSXVAIIf1RDopXPfBnN2TGMT+xSUWXdGxBmtIv/9lb8PvJB9lpbyFoqfmJJ3jTbfsLXKzw
HsiDV59AmV/Hh9xReRBJRm1FUyS86EirQYdMBuVIoCKprVJAJmY+IZi6GJCxdSgcHsTX1Svc5EG9
53gVa+VAkpskeweBJP0i19JkqqsJrWVoLQG6k3jzBfhOHSGAwuZFxSkdMU6nsjVG/n0T30bdUEBb
lw1HDUKxetQdBr0/cBbEcp+tDeqYFGAzgJw5ChrolcfhVyZbBOJb56f30HuU8DIhvQ5enYF1tyso
Z+oiyF0UPLyoaDcrA/gsZjzISXpExjpAFLTXb1Rf3IWOwZtxYm3k1hoV5kDKZKWNVsSY4gusT4lk
6wcwZjYY7qxAc/bcOr+Vk52skHJNtRuHps+xwqz7UNPnbHzlfDlGTQMTdYCxoBSGcRza9w1UZ8Ev
gUWBC+4Rik61uoNCrFPtS6++LtzMHV7WP//BC4/xhAVSUUZtA5k7kmnq8CMlW4QSenQ4AqO7uoir
V6Ff7UE76vNa0GSPqCwGptAcEkVALH4AF2uQmaomIs1755mHLuh3k088hJcsMaapAE3c2KFi6BIn
zdqGMUkkJH91lyM0Dd3ObZ9D2/TBW+M2nNuJderQPrAwCAG8LsQPT0+2OeutopdNc2yylxKUMPHQ
uobEK0WxT5mOViwZr4c1ql6am1mclWNE4nT1bqFeswb1s+SQYabSaTjRir2LBoAJBDNALvbTRSFI
z0ou5jFaeqPbo5/ngBjNQyNqQjBRoFVh51fcO5fpjRuj1NEWlmowGg1GVTRoJbe4M66zfbwzX/h9
beZHQz3KIJVf9CypUNn1FRY+4sCF/eUAqqQkv+wh/XX+WDND1cYIlWg2XVSaDUBFx6y/zEBDNY6c
wVK2U5gKRhyI40k0ijteEE9EsmPpvrgvXeWl/9AvyZQ7GApeRh4wmGfOoN76SoxGSy2K8THeTx6Z
GCwvAPVB5wNM9tyeDnP3vtdmUA6vAxba1UoE4KQAknKjDtJy3p//QEwv2JigYoUFPidw28AL0GqG
lPh7br2WGvdpw8ozlI0VKkCMPRR1hBxuoAYr8gzxCiNLDqncre9tMPBOLvMQbaxRiUa2JOacDvhG
eEjdWvhGnd+Stj+uRe7N/xN5gFi7sUWdIqm38lkD5dHXq37er7t2t6Bb015xR82YzgDmUBxYAHyA
zjqNR6qadstILkgNFYtkl/vjC+SBTIjHOzFqFn2QLgduOs78cBuj1PmF0kuaLeNXPCofoUOWu2Dd
u+nwBFaekhuuOdZuqhKikQVOcSBVKIeXyrCCHndCDjOmHlH2zPZkZf+AMYbl96B1B44JwDMgV6nd
TKPIGqDfHOEc64diVx1yN3azqx7k0mBIshWvDjBdMHAJBFi+Cbwq4pRsouNHX5VD0qV1NRvCG2hi
d0OQoWIuOa3dOqXTcc4By2FUDdhg9NowAkZfYK2UgWgJXe9jAxWMVa/sBmJ/56MH88WiqZpi6IBu
6OgQnTplmgzRKCxwyuxX89xd1w8RRGfcOLdnr3cq04bSF/eOJBcvnUZtbf7wycmsIb3Yv69gxY7c
5ZcAcHfqq29gvU1NR/18R1kSOcEDL7CwNhSNDt1ECdSUoD9+uthhAWc6CDMQV+qLpLoE5RJnN1mn
bWOAvlzqIR2UiKQcoz/i9s/hkOs91PD8wo8eeLQ0nNXQl0vaZ6kqh/h0Y3VVzQ8mLylkXpXb1ZDV
bt57QitNFfSdSGgkQIHShW6tAFhU8Vh6MipBj5zdYx0tVCoAncPoBnpRVO7UdMYCDTbYE+/AzeHF
D+UOWhlOBtYgrg/ybFGuEEugWBbMgXyp7J5gSdV9Dzq4AOzaYELjnTJWsNqsjC4dq4Oo9PlQ4Xn5
2bvaK0iR3ZXwTY2YdXeKR0AxHcjezFz4Ks8u2YXtFwSxNepRcBFoVS1OiAFEHyKFQfgoPINPeIGe
tyPb+RO4STmfkn0Q/v6UdHF5sNBR0Qp8SkD7oSECPq9+l/4aXNENL/igd2YBaLu/VHqydqqGOImH
mdB6rb845qEC5RV4Zf0c9a7ESaGAbM+OWdnyK3lvkEzid7rR4Ev7XjM5r5vNzpIYEwCgfcONRKDC
wGZegGTaJndD5HMdmHn6dVT2dNQSgcegAndRd22zxiUpbWuv4BB1IZTkSHfWnYRPiiPzxr3bmWF7
Y5EK24IkNn0T1/ERUlFkbF2yq2sJJ8d0e8iyOYAPofHug+4Vou735/2J9fAGsvDvxVJPuRoSvKo4
fD2I+720SwKQsXttwLtw2WY0y8LQNaauaQijrgNYBnFrkr3AzEWPTNA6iLs4OL8admAFwPu/dihP
gYgvZP9k2In37SVwCzvDWw+EV4kUfn7TU76tUZ6y6nPR1BUOR915gJmQAT9SA9YH1PJnR/WXB35V
hhl4NiukfMWYjQJ4vCY+6stqW+ZdM4KjOJd+K8yYKErKMpmRpydrYlVqNTEUoq/k/Qt1ghtXdcl0
deLHT+c/G3NNqCOgkA55RzBInZ7vdayaUtAQxOMZAD2wXIOgAvAv57wVtnNszFBbl0P6qJkShM78
Uv+FoTcvuxpQz4JQ7B0ooTnWeGuiDlbfKJmmkMDZt9DWDonIveHJEDLnLIoE4B8p32ZR1NW+5NOg
QjG5f1d1QGPJfdu/WJiksBfCJvZPojHzLG8sUhe82WuzgEltUo4sY2+0ApDQI9u0LQ9Ti173OLdf
c33ZKzQkbKg9e//bimm6hFgewDuH8X+89upL85fqzbtP1QYWKt2RhiA3OjNv3O/1WtRVHxbDnBpg
TcFRgAAcuXFJCVsJjEMPsGrIWx7xwjMf1CI/Z3PZgVIPo7UxLjsQ0D6Wt9kFGIMgIR7+kV90rv6a
vOaZnUPI8YIH6uSdDxqyBDHvMazIiyW8mrzwkB1A94whIC1Q/TFI/FJ1/8cvSUVrUzCMcNCQKnZe
H7sEGWK6EGJVP0NbtpOHyOXddsxHGapeBB0CclIAEk83NxonZRxJSdt6AKYUM/9B/6JcE2jDfJ2h
jcQrOLM+5tYetcJyxkRQSTKXvip0L87L1zGV9hKY//V65DQ/WBFna4v8+8Zxygyz21Aa6o6QhrBH
SJ+llmjrkB/gfDXym2kH3dqhwugatRj8IRlo9KwHYD31QdN8kVypD/H94vZX+RUveWB/NYAQdQOT
VaJGV7ebpgUvtoJY2kgaHtF3rXw7gIVDg7xjpFxrAD1I2psEwLyQXnSgDevLe86aWTEAJfy/fwF1
KNUuBn48gd+ADk3+okMbUQ3J9vn19MjPupkncWuOclOIP4NFRNBacjAwhu43wRhhygMw0x1KPtzu
C9ce5aZZKZtGDBHa99EH2bOXHAoHUOc7wH1QYOI26VhX1nZ1lKOqUhQPs4ycs3fL/YqR+9QNUf+2
e7u7nCHTbvNOIdNjN1+P8lgoAFR9X2MGCnrARfY8zLcc92AbAHgbiSdozizqSjSMPFFXqIQf15vV
n938E0Xca+Uqf19c04+9+E/ek4h51uX/GlRoXF26iJCnWtT2CEYGO04fl+hagEzr/7QsAAFOI4qh
VmA/A9/HsXZriBtfKqi7QGPFcAY3JniR+p+UH5l7SQZfFRPzLwZdSsoaOVuKmSwNMl6P8+UUSLtQ
sUenupShLwi0f+RyIwzbKOCCloH/wGJ6utIyaTPIUaPm2X5GBRAdGhgDoMrnqAbgpaQqA45FHhCI
ZdMAy4WhARsPVAN1DCJpFlK5CEuwbMH7i9cIuqznPyDPAuX3gpxbbQzltONS/NLUxJFFbv2FFRi3
i6DSXL1skzCKsXGdN5pAOiu4wlvopklBvENpzq0+zi+J5fiGhnEMxGIRLwYqMkLdFpRhClAMS3wn
KfsQ8lrzH+dNMEjyULXd2CDburlI02bMYsgikNEP0YkuskMSaIHk5QcucJsVCbeWKBeYFChI5UqW
ox0DtSlSvCr+JNrwsTs+V658Yd1KmsNZHfOLQdcDuwdqCAwUnq5OWJq8KWIjOUKVtd2X6AGNdo56
CnRhoXoecNfIdMKNPfJ7NrvZgbtUmxshwdUZBoobHeQ3ea8i1IeEcPYid/491Tb5fN8LpFxEn9N4
SpMoB3VjAEE0ob9fVU7AZ6V1WxOUh0gyBCmNAqMf6QSNKuHBaF4SUTy0GscO66m1tUP5B3pM4tTX
CRki+KrOXGHc0/8H0448n6ACBYThJbM1wuSoPymfYVB46YPl1SamZtGx8HgvON6q6JgBjVNZqOAR
5WW0U3b9jvTx24B36zNhCtvdo57G3RqtnRFjVU2MuaPVRUxP/mw0Z/nEJAZgqg9N7Z0/XIzopCoY
CpJ1AyRJPxgi4hGaAHmEaDgpB6hLCJpvJc/nTTCO04kJ6jhJY1RUiq5iJAHyr0K0ek2JYdTzNlgJ
94kR6ghNs4JZNM2Ijuqd1Xnt7foC/d5LQ7iELuXiQmlsP/I6SFyb1JnKZUkwBEgxIisUbiawV+2y
q1F0FDQBv/plumHzajQsDzlZJ3W+BjBFrOWiRUfp5i9q6lFwCoBHrRrlZc0pbnDtZx/nN5f3Aamz
ZkHkG/KofXXUVPUK2vYYoF7d8ybIAaJeaCfLog7YCr1PBYIu1XGyclfPn2vjbtRFVC/uoefA8xWe
MeqUhcOo5KOoR9DCmP0F8CMoKuzWD3MfBWDxnA/GYQ4ytwIl42/cZFimKUGZEQnUDxRuZjUQb29z
UqMk5FkSRl/H3RoMl5U/7azd+T39f/zz2xp18OIpqo06hzXpoUbcAgp9sgGglh8Gt3mUd2hELJzP
yIIZnyyQOoaNWtZLLBQ4hsc2AZesbfnZneWVuwiUzug7+V9X6Mf6OzkChoox2IjHjCwDvnZ6Z/dT
LnVNH3aA4y2gbC/98QM08Y52gOD9Fbc7yTwR39YUAn3YZAgVdIzWOi/xHSEs+zoB3tvd5VCTdyLo
0DmQHu/AQFO9nP+ezFC9MUqlQUsBHakhDYW3PH5P5r22lHae/HHeBju+SBph3Ue6+gNnkMpxMSfT
CIKlh7DFCL9dAkphEjDqI3CAopv5k81jI2Y76sYodSAb4ANT0Yoj1EcnD2QFTvNEJpezR3TMMAi4
cnIU7iIpZ5E7tVt04qUTxMhs0TF8ZQdgOtrZkkm6dP+gJsvIv+Cf/91XgEZPPUY247IBPq869uYu
yhR7vdbV2F77+rdCzMYQ5SXQo6rkskkjJGDIld3uKcu83i4uV68PBi3g1prJ3/sRuTf2qCDTVMWQ
9iO+XXlJpJMaoGAyRzlIwNzwnp8cPwH50+kmpommJQrEqb7C55efZAF0NqFa7+c79aX4B8sjf/Lc
8kgk2Jz0WeqnrpnWCJN5w3MYoQVTXMUfoRmQScrMTf+UeTGUeTttNpS64TUhyrSIgIrmOnKG5XGK
IfMFyYlk/VWPXHfhfT7qbh+MKIEKIqyROppOkDfALvlkDEUE9oFzPbDD5vchoG75Cs27GmRtwluk
Ybwd00porHFMMIOkDCAYKA0NKJRQ7t91koKUrANHYa/4U9bf6FPjjqaw58RJ4tY//GJjh3J7XZN7
zGBMKL8A4Z4j9fIToEfjd9MOgeDgHzOePcr1IcwYoabWENdXXlGB9FtM9F79hahT/0GeyfR7VAah
owFSN4WuaSFl1xNjjJAjHVpI/jRP0GWSQZJ4rd/EF/GdnkLT1/mtPf3bJo2YKgZLrHoZ7gHRRjx+
QGBhxw+GF91iaiAQHjnWGG86AM+/rVGeoi1ppkdpGxFYyjtqkqCFRZtqj9K1Uz2BCpKMByaJDSH5
YU8QaLw3JTuabX4A5UJLEYaVvmC5BAOqgAsNdAKBDvo6glf8LeYV7WTBlAsJRplXCQbEccu68oGQ
T1aQ0jGcxlUOBFkV3v9evrtZIgkIm+hpQtc3LfqZADNHkBiU/iza5h9gbMRMUqnaXJQaM8Bs7FGx
MzQyLQlbeC1RcJj/yN0WTUBUihrNi5zUG3ZzbXPrUzyjVAg1qgnzPQsWqYiXZXvfQ6Ob46o8C1Tc
NIGRBCGlJbyZOcZy3Qwj4rEv3873Te4gY1kBf4F0pXveKu98UEmZlVazPCyIOEnzGaWxs5TXaQ8d
3IdmlGxwGjjzwhv4YiZJm89H5WVrbzbogprCGwrpIH1T/PGhceYXhDrrHQSBBM2UevWfOSRvOYtl
9ZO2h8Ok8rN8AOTIWLFa1O2/RsgxFe+DzcYjiQyPyIBrjYo9rRhaYHIXI8K7NHggtwvIYGIH4niw
LnHLSuRL/byr/o50JhVoYk3qVrVHitZIpS1mv8DB5PRT0K8o4gvLIRlV3u3IcViTCjVrH/8nh5mc
3u33BLkiAC4KCjI3hkQiX9+Sfe1/L5H8oE2gkaNxzoQVJ0RabofcI1S3Yc4Zg2ZQPJ0EUBr0o6mN
IuUh3BNVkNgpILyxn2OwAzUYSrw3rga3tder8ZcAOQC3vi9IzYnH2clMDr9PiEnFmqQXoHW8rOkx
MYSLWRn3aXevQra+6iLwavLOIycJMKm4U9d6LapFEgEYOxBRBXDQoIl8+ReI2XIl3ruMmYxuVkeF
nDYrtcZYkFQRBqv6FlCHi/UAKMfVPwD98tZGxZpOUQqgnWqgndx8tNfL/As0OToZBIMdgEd+C5Wz
DTE/UEBmbCzV8nU5xbfjbXG0rhNHtyVHewIRIrdByM4Y/z4SNAjIzEI8zDpcS2QzCdAP8seQKcU0
pJ8/cW96zgGkMUBF3kS52uAAdq2fPHfPBPAeaeidkCqMkO1A1YLagfDH+TuKRbNwsqdUoIE2lLIY
8X/2tAbb2l/EKQREzRv4ZMY0VQM1AKYxCRjgNMQYRdPjnQRSsLqDqtwYDKCq46yG+cm+TXy1+TZR
zMjMKYJUe/cuBvKBYEHRznWLvQj1KT7cj51/bqxRl1ABAZPZUGFNucEMUodKDxESUAIQ+OBbuXxS
DKaPgN7dAk24qmL06XQHxaWKs1mAj7Qz8oiDqH4K6TNnC9lf6dsGFULMRpOHVEFWrwaq6ZAaQe6O
H8UElR3Zbf9s78ornu/zlkU5RqTkpSpbHVKHpHamcrXVGuDnkAfg55ihM5Q5L0fBQn/tuCbWdThH
17m8+Gkmuud3kLOBdLM1EuNpia0KwJqx8bth3Gm5zGGbYac/345AJySr0IIzjXyk0U9v5c5OS1t9
FK4mog6JLdxpPIUOZga0MUiFiXFJzVUipdPQsrwZA/bgoxME1RajGgoWHfTrPs/v4v9zuP72Q5Ns
8+Yol3NYJXEBp0hle7wcAgFojBfjWD5DvQvQ7vzPvnT+R5PEgTYmoWaQRRmoRY59AwUJlKTtJqh7
G935aLQxduROO+6NzcxHNhtL5SO4q4c4JEGx91efyC7NF8vkLA2Gq0Hko0ELyTqYF7GXLJfINjkL
ZofL7z2m4glG7+pMWFThjaCylusGhJfy3giEQHPEC97bkncuqMCSQ4UwmWJNeJuUt2Uc7djQOOth
vn42e0nHkTmX5cYYIEgR3jT559pXXhgOdiclHE/hRBI6EQl701gGZIxHjMU5zTq4awt9rDjhRBLe
GaAzkLWGNkRJ7PzV7SpdSSQ6sHZ0+3UEVJtbUmEmkN9bSGchXbeaWprBHbWHWvPUJ4D0DAcXqOZJ
/ySHZJrDw1CHCrIsKV8bsDlxipQW4QLRyLcGPKFhgCmAD/PSCBRPfOFBA5jutzFFxZO2MfpRGGq8
4bJ9ROTMKi5KlrcaKn4ksz5ocDoSlavrIRihdjO4YFoPrN+ajwJDzffOUXEjbPV2SAWcpvjS6PAA
Lv0Qo1ml4Sa3sovR+IATKsjz/ccTeGOPChVqEa7roiBUqEF232Ft60H21Z3AXRnvO1FhQoKAqJpY
Y31M49ss+ewm3guQfXlCm8FAoxWwCZoYtFIBdUgmZFHzKxF/apziar1enW6veMKei3z9eXMC0wge
V8LuDT58OmfrZ+iErbPYvQ2H6N7wyxvCqhK+1R/1roUqGEkU6yv1AtpgvG7PzygFywaqLvASaF3R
JFmtohUGILD6sdSf8+G2A2t6y5MHY2wmjFg6md4mlIi0TEMRoSUnjqGObtn0KwGc38BE/OQKB6Ia
yAtPrBVBhkU1Cb3KTzGyqbKivrZWHcqkd1HS21P7KLTcKvrPK9kEkTDmmsGtgllA+p0yzW0HObK8
e0v32XuDKe7ytnSzO/12DZS7Yq/7czA+YZrbvOacsZ+ub0I5E2pScEyRfLPT/KNAFiwYytC9QZr9
urnOLlK0jgkvhJiAqoY8YbjjbD9D1qlJKoyICl6dczF2bwT3OO7zG4J71P3MBbbB4yzv5/UMiUJN
wusPCp5QmiS/ZRPs63gB2gdj4+j4APv4qDtzaa871dUtWzlKoDNbdsmHteex+9FOg1axBHAWulmA
3YImh4pc85iXyiwb1jE19mvod8mTxPPLH/1wYoOQpgG6jF7PD2z2KFvgMtZG6T3K7V710kfybgr3
y22eHcIbxcG1vS84TNG0t9A2qe0UwSOTFI0hvnfhwzxdLitntoQOXOTvY9tUC2w4MuEzPv1ceSnP
49K263tn1nZTz45UPsvIjCfBadXPbFY5SRXTHoRdoZECICdUQU/t9UmZDZOmL++jAprY4WM2wJ1Z
Q9nVCO1QkoNV/LdpHFaIaji43gkcG9KD1HmrWzUmiOPlPdZvdDHIUwsMDaXLcXs6yf6yYmGSWQZT
AmSdqHUp8VKlmPZd3vP/I+26luTGleUXMYIWJF9p2o33ol4YrdGI3nt+/U30nrNio3kb2j27j4ro
GoCFQqEqK3NPswIw9T9RZRJMOzkmF9VOP8rymmaNUadZnLFEgnyzmp6M0aJ4u6OTXPzZ3hWHlyRV
FAF8xBZCMJZZFEhGh2r2tenof6fEP/EG2jLJXen2LlU9CB66D7XbXN/IS3+X0JDWTQxygVpeZgFK
oanlaU3U6SirlWU2m6j7dd0AG59AEUwA4VTAmwQIqcKy+pZlBl6B2cyOSXAnNC+1mNpF++GDtOO6
nYs7E4YgDaqAIx4k6JfjDn4/+XU4hmjTHjD7jTdfpFr5rkVTr3xK77TX6+Yu9+3MGtsUnjM1V7I8
R2FxPM7Sk9r+4zh0/vtMHBrUWtbLUvW9AHWvCgK06OVxQsP/s2ME6hCgxr/U7GxrkMEWxejjZoQW
jD1s4w3x9JMygyryK7+XpwhLkhSoF4AOgKrSnp+ioE5jMpWt7yXvPSism203vLa+01TWQLlTCYoB
3Uv7JWpbbU+qbfFD+vkvvhk465EOQGv8Imk0idDjNaFl34n4XSh+FgLnm13ADE8uCH4/ApJBiNWy
/PsdLo4Jwg0+WueAGWbPAK7kFpBAia3fSROmApC+HfSByz2wbhjiuJiawteEEtb51maZr3RGk/re
BHqaR7yebcODsIEWbqrCKo8acAJNa1WxbfYcJ1r9qAvL9JwsQqMsTGIqjEn+XQLH4UaWm8weshEy
wDkgbGFBQGKhFZptpuQhSIfo6/oXPS3sPDLDpxbmmcsmHkohCxUIp1VCu5HKzM6K2JlGKFBLkSUU
5XbQm12a1e4g+7olDrLTJaKralyg9+V9dP6H0DC42Ie8NxJMw2Y+ij49em+U6an86DYVNPiGnfh8
fdmXyde5MSb5aivwPypT4nu9eWiUpxwuJlRv122sXEbnRpgnY5i3VQ3Ys++Nm/BRcrpt7ETkpAw/
OArk4TdRbkklL4qvXBdnH5TJj6ZwBtFjTkwvvjU7i6B1icckprYzO9/5kCmgQEiqu2o6vMyPY/mk
/7b4gr2mlEYUFc1xBItVFThmclBrTOATTr921Q5oxxBxoXELcrBzTwlHcOW2UdgepzaxQF5k5eZN
K2aodLW8zVz1k4Up5nCKcpuUuWFm6DqQA9qJsj2HVvLkOxos306OejsYVsmFaKxfLESDDgkUBjED
yCwxmAYxmGfZRFnD34J/xTFju9x1IJkiNygS8cq9q8tcmGOWWZbdEAiGbnptCNyzhKLDhLZzOm2u
n4h1M/gdyFzjsXUxPJ36sVzqk+nV5g+lIHateEZWONeNrHoH+W2ExpmFF7ZipE1hLplelu77/lcT
fQfazTLar+tm2Nf46aZamGG+kO5LcxKNs+lFk2BNgEFp3zEe5dRpa0nh+3VbdPsvYjTg7wjTBoYM
2BRT8M1ewSOvAZfaBBmVd7H7uG5g/RbAeUIlCM+BiwHQIsKjIwcBqRc3u9LcBoP+kRbD/VQUQMJq
n1Jrj+KNXFtyO23GjvPFLpidTnsJPCJmJ+AUhH2BK3qSxlKnGB6VxKGhf/4RaeAwTNwoscz7Ehko
JnztGBLOyOIhuQIaii+B45yr4doEwyqIFKG/DnbDc8dJ1KzXIjHCnfDNOED+vI830AYfA4iYihv1
tk+242gNgFzzkh7qKuznXRhmu8M+ScphEEBUN2HucW9u2srNoLCbHiPvxITdcZ9j0tohMWVomhHU
TqFsxtx/EZBtddwgvgzgA0YjZlfq3bsuQ/DOGF6ErL0NKulQjfJWiLtH6FZlltYrN91QfVVVeRNE
2d4gemBf98LVPwoPerw+NIyiGswHEJXcjPRCNrwoMe0k+Yow9qeilMbj1FsJQwirkOiGIAvGd9ng
mg5ym5eKCoRIMB7TLoF0YpDdogW0u76etSh+ZogJq3Oai1IyEcMDGoySGRQY5MYdlQDWDiJQ6s3/
o0G68kXs0+OxG7W4bI7qFprQdv0ADih3xHtEe8djm+e3bJEOx/ZsefR7Lqz1cuT3ijiWx/+ietBT
huYA+gp73sp4n4zx10KE3hJpdcMLoNUjRp+j/6ICrcHZvpU4S/W0Qd0K+kgoBDFPxjgoEpKNCoUO
DS5N2KInjD/bwh0dHYFy1Re3QHdZXMIWLiwyl5USmm1TpbCI0cbbaNfcCaeeCZiTQGCtbuJDvI0e
yQ7cPhxXWd3QhWEak5bfrgPV+jTANcMgFm5BHBp+E0zt20R6HnB/7W5BdFOJqoG7C3Um5tv5gy+A
UR1OWX5Tn5p3QkfLt+1BAJucQ4U+eJDP1a+4sMek3QORirjuZ/hKONhhkIMPjderWd29hQkmUvlR
Q0TIsxgARX1WreyooWiP3T8Vq6fnSwIpLGqBhMgXtK1drM4KqDkNz09/NcoHmTgHeG2jlr/PnN9m
HDA3Xk66hyF8S1buI4GDB1k1gEocpgxQlEPp6tzJiO+3otIN+bHPMhsq8lasvXCOLP0J5u5EaRtF
UsMAIu6C7RUz1bEOxQMdBQPgFED/DnWMXbAV7uJdaQsO7+pYuziX9tiqVdbJc+znuvZdeclxVacv
hkfhr9Ihup3t7JFOmFU3NQ8RseZvuK4wWIq0BNVAZiPVqq+ztJzyI8mBf80y0Ox9n/2v63u5+rUW
Rui/L0KCrnfdlBsB3M1/H+q9zvv91etwuQq6yoWBfsonqa+17Kg+Ue7MeQeypCflQGsrgcNN52jo
vPAMTDpqlJsGpJxMMFfFfm6jqcgQWpP7bOdDN6x16XBXaZt7HlRsfW0La2wgV0hqhnpM0LBqDHSs
JArxs6oQmqmoqHM552nMvFicCS1oTMTC/U+I5sVWdo2Ug1IaL6lSeJWExBVyVMjEDATSb2Fcudcd
YzWCy5gZBQ0pPPCCqqw34ijSccBRmhEeitlSdsKzss2Pim3cQPF2y9vNlUTQRCUdP6lAfwMt8XNH
wXKnWfHl9piYmWjnYdjtQt2AyPfgd7YxojB1fYE0XLO7CTZQFL8llFeh73Vuz5cw2pyOJX1t0+5E
ssWkP0YveGCFtWVhfs3UkFDjNmSLm2T0w6CvB+RLUfg6jZFrCFpm6fK2UPbXF3QBn6VXx9IUE9qV
tpX8gaBnACbiT/RPN6DbQfFH3ci79C754FhbixwqKOyQ86N4etGZHrNsrloJs8V0hk0rQPSt3Pje
ZxJZJbFyF/M5PyTeCtc2c2GTfTRNkdqlqoS5cFDHOJNd71GzRbtCdn2ncqba6V6hD/syPio8cQnO
Yk9bvzh6QVUXrZoNWGz6PgqBXQFuyNnPtUttuTYmmMSNH3VSFDZHvYRsJEr7GxJbdNyplQ9Uau4P
Gu7rqwK9qqGrsoJ20/kR0MtMB/xU93EEUOj61CS7B+Gvq4ItW7LF0MLIKupO+uv1lfKsMm46taWc
oMsAq2UIVeEvlfAAovTvZo82AEm6goKTCGlf5haotXLWlCL3PchCWWFkWkLw1GMl19ex6owKypH4
DyInrCxSPhqCXwaF75nJm6x96LVupdlugKDedTvrq/nbjsYMM5VTIYwTBgC8Lt6T4lYVv+JI56xl
7ZtouFPAGWMYaIYwnlCMQwRWENSPdfCJF+Kvild7X+u1mEsLzFefIyIMagQL5A6VYirrWTxlX8SR
tsU+eYxv6u0faPawQDEaEZdGmVdIpiidlhS0LL6nImrJod0p2+lW3nHnM9Y+0tIS8/6QRjnpZ/w1
p6Okg9HKmS3hfn6WnorIKh5pg10ZbG6OqNOowLo6YCxoDgIYcQlarELBTCs1wON/mpobTDskdmKM
/r6PkskBJeeEwqSp7BohMlwROuQ3ijCBgcgwAPFNMmHTS1r6vZUzw62jbLydk9LcJ11rHnzjJVL3
5pRJblCqw004DG+TroJEtCjrx25W64dK3vl+rY9W05D4DqRYpavoQX7QfX3sbTOT0YQgsrkppTK2
1UExnT7shvdsEDtcEtlgWkNW1ds5SsfbTJmbD1WbVAsa7sdGN7I3MEIWd2OABnsJ9kQ37CR5g1Jk
/5K1VXlHmnDc5Ri4dVstQJdfCOBVg+rbBfbqZRoNXOoQ6NkJ5Vy7UTv4t2qrQLS5bJrdFMiBLTZS
8phqfQaiKVI6Q6C01qQMra1AfNaV1QAd8BJsg1Wrm5vrJ3o1cUQORwDOQbUf2dV54K0LrZ1ox9cT
D93xRCB8kkU68bvzOLxWj/bCFnOvRC18QklhqyE3ffPRz2+cxay5Pn3rY7Qc3KgXJCPVmFckH+UC
FaFMPpjWXQJSLcEFc28iOwJIPNWd+cjTLbpc1QmWpsP1DRO3BXOyJSVXmy4Jy2OTQqZormyZfHHW
dXm0YAJoSZTfsbQLrJaeRPhGQ0m86lcOqe/KTr6Uuxlzq9Gn4Pxj5ngU1UTIS8oUcSRC2JNxiYH0
c5HruY5yOBX0BFTL8zepJWz77fDBe9FeviRgDIKdEIcBGb7EVmd0kFLMZTzRIgNoS/LK6ucfbfbV
+U9mzU1s1j4VJPWwgWhtwT3YTxX6VSXUoYHQiGLXNpYsHK/B6kpLfcB2uuJujm963ut51So+GxR9
IPuosi9Bsc7gswRv9jjHlKN+lM0njn9cJmwUZffbAnOwSJOVQdZqxVF/CQRX72zaxBDc+V6a9/Im
+sZ/S1yetHOLTEUg6zN/NIfc8MTsse8e1Xo/qCkn27jMaqgNSDxBCxF0x2xDRMEYRkkEFAQkAwob
BKweU+UGUWcNEwfTt5ISKABsacidaMpxyaWpSbOZRjhg3cGAkN/kgirIJoIF1m8rblB9peKBvGfm
SjHn3Cp1nEUqT4ZirMMZj/YRa0ottAnl0YofErs9yN/SwBoiUMzVdn33B7bXXGa5YvqBF7aFLiug
dpFnR/luhGo1FdCNtuk7BHRtiMjydavXQhje8EBFA+IFegwmqCjolfuJ1GTH6amBLGPxJu7bX5ND
iy/6I48TeC2oLI0x56GWxTQQcHEfq1Y7hGYInGkO8cLCKEBUVqgA1+T9D84ZpAs4T3/wMXEIFbS1
gMS+GOL2FTMQkzg7Sp9AuVrSjuoRJ4BFFw9cRPTqZi5sMRlsoBjdWDX4eNMhSw80lBkOOKYGJDkY
sURvZ8tZ3NpxXy6OCZxyjaCaBQkW95KQGwXIXTq0fdDtZnyRf442eJJcwSHP/6NZJpWtk9aI8g57
CkxOd2K2S51xByahT8pTD54rqtMr8/Dmq0djsbtMdd1Moa6dgl8EWUQPAaMjjQV6gKEzgJiPCfQ9
/znenF65wD1KaMbQajsrsxUArhKEAoqFZuBAaBN9umirp85f28obOF6pp8GaRpFmEujYAGQ5P/uy
YGi5nyQEb5H2dnYoW2DoEEzoZo+ilWy4L5K1C1ADZBqq56KC5j5jT4wENEXCKDuWDnkCd99w39xR
dZjGMcByRKUquAXKNYdF4Q6XBtSC0WJmwluRqWEkYYzqmGAKs82eALy30oEDBJIu22e0sktTF4wd
EyiInm+kGIxtXAmycmLa6fcVLQFpt9U2s9XXDGhcu3ar3pLAkBaXG6LzcveVkIM8F1BZ8Cgh/WQv
SElAQArMMjv6d9JGwckod3QELgGAmhdR125ISQQqDSUQSC9eFA+1Ia3bPGilE9SUTv1nmOSG2Inb
OAPaaHrnxANEmbh1thXfObPLhDq9bcmcDJXkhfv8tQVXLaqWlnGbvg9OH9nKFxb7OMcuJ/CspB44
jCr+xyEBEoDx2MIM00bUhfRIhb7kZKeiRDC2lrqXX7Nb6Vfh1FsRA7cP3JRgJbKj5IxSEYIBDifb
aRlSMct0oSCnUnewSw7JHZ7R++ZVtKYdNxCsORAQ48D1iLiS0Y499191mHJfTHryH/+NDmRf3FL9
c/Gm4DT71oIO4Om/bTGxfKhIJFUhrhBaAKme8wfhObOl71SVtN6asfvvtnJhkAnj6SzpEFBK6Vai
bAnG4+yuhYJLeU976VwwwsqlgdI9faZhM02DDTgkbUwcD1lFA6YHAyuCTgnS/MgGv7Ktg0pwI3kc
H6Ufh0k48FxC0KGIIYyGMBlVBdqtQPJTvDvdCGVu4C2QJT+UkNN8MF3aagozK/uscovfblqJroCB
i0iUgQfHMAyzteYwSpk8wUtL/Yc87GLJmzXeLcyxwXY6K1Sh+8yEDWEH2rbe6pAgY45OsDWXgHHS
kdxkM/3gMrCufsffS2Nv4noOQ0nrYLbfGFsKqYek0mj377I1Wfw0nLdIGg4WWfjckNostAgvAH9f
ysc8+ND+MaMgzvbyY7EhJawV0w8N3BLQCy2s/7YGqXztH5Xy6bdn3VJFGZpO9tDBMsY3MDeHuZgS
57zftHvazKJAEr721dq9sDDDukfbTkkvJRVyGKG16qRwSpWHB1s7YEsTzAEr/YTIdZkRTyygWVYc
jOGjH5+kbB+mP66f5TU3WFpi3CBPhVkzkpp4IfnUlWOKqq0cccAQK5U+enOjPabjf5RAmGDfYDK0
x5MayfS37Ch8a+wYAQrzNb/KxhJ3PBQM1xwT70cz7nxABggSBv0T4L6TAmE5IFvQ7GSTidb1LVy9
X5bLY/xukMWi9+OBoLbTg0E1Q2knRCsu28f5qen+L8Q46clCIUmSsKEYb2RxsSVIs6ahElXcMFSw
nNgB1T3diSA5/QNpzLXLGkq5YNTXkBeghn0eK/JWyfU2DDUvh3oEHaNvMUZvQsS4tLlKFZfdCqwM
440YOUQBBuM2jK3erAQQkmleuh8pyYhLbUExaMO1tLYqFGzhkOjeYifp0VhEQDGc6z6pJPrYyo7R
jjJtqA90XC5xFI/jImurAogYmEtcl+gUM6tq4jDtQOpE72jRTnYxOEA1kCqUW16he9UZCfSFofqO
VhYY2c9X1c/RHElyrnqJdYP0g+KCDoltwhz4b2+4Z20tGGIkCiPS2EXsI7MwMQnmsY8NEQtDR0v4
JqD8gBerdN+hFAjNgHKLbgQ3wVpLknVM72PEVwZ4gS3p1GYAFG83a15rgmww2lXfy2KvaqCWome8
PLRfcohmE/H5rIqrC9ZpqR9j0+gWM2dBq6IpCmIdqlKY7wCDXPcWO3O+TwCFqvbDQz3aXWtxCwNr
V5uO1A5QE5TOLnK8OBWDeAZOzguBH9Ks6v0vpv3MbjxT3E6lZSioGE4bslE/ho/UjnlUTatBdfkX
sK+hUZgbJStldGsoz3/94IMbHpUfu7+nWM3r52XtVqI0vXhc4hF0AbsJ5HxWu0KVPdId8/F2Cp+b
6n80Qb/z4vT7eSkahTZpXiERp0+fSrQotZY7a7zqLouVMEGmKsMoDvJUxjsHueQepasR80iqBQ0P
mgRFL74dfFzfvNUH83L3mE9F2jpp+kqScTngTKq/VHtKLK2xk612h6IALt3kE7H7izfXuu4jJgCb
gCXSIg9zNvQcoTaqq/Q4PrRo4HTb5K0ZrL+4cSsoytmcha5u7sIee9H3cyC28iRizAxCks0zJucE
uxtA/ytuCseYHQKuqC2PQGT1LC6sMte9EjR9NAejiJMAvXHoUrUufUhy7ycaOtl0Fl0wcHgQwFIu
XlmRJBaFgKqdZ9zVewk6bA4U1e38WN7TF0Hwwusmrh26pT0mFcSMTD4FUK/3UhBGGhHo2SVMfRT7
f/HRlmbYG6NO1FITEw3ZklRgRG/ed2+UpW/YlEdIjhqI29xbanUroaGN/1H/vxiunVWgR0wdVevG
VTapYtHuG5gjrfBeeW9ya9jxQOZrnmlgmpZSlih0iu48uhRBUwcTSVXP8O/V6L6u3zi7uPqxwIhC
KSHIJZVMm82zEEwxTShyzF9D7sWq7uiSjIdmX1OFdIcHWVrzezQZ0JcFGwve4IzfG7HfVQEgVPhw
/8UKUr/n1WzXVrYww8LblFJtqzTWFODz78EeZpXhU+3zRPlWQ9XSCpMmDQjLytwqCmJkAO7pYutv
9C1Vs6dEK9xAteZ/S2vM0WrKspXzgigetIvz18ZqQAEt70XTMreYhYXGLi9GrfkfCl6UbQhjoqAM
Ofe/NlXzfJy77KibPoSKHyP58boDrn6l3wZYPFbVFqZa5BPe2sQV5Mgpxz0SQfu6Ec4qNOYjVY0R
JhMmbbyRPETJrag/Xf99egrZCItEGZxChOL02VOaIFcujRE1kDqZN9pzUGf2BI4TELzt2pDHQrma
mS+tMbdV0+FhEyYkPYYQDvqkCVzzFb216POKhaURSCxwCX7WN/D3Ahk3iCMhJmpuyp4xWi1aHlYL
rcFsm+9mzUqP8gbT0PwXHHXmK7vKDkPPCSnwwBtlhCYkqzYO11eAqpm8mfbTjluL5CyRhYxExtxH
qjnInt5CWsQC8FBGCz1F7dEVOzS2t7D7Ijxyt3b9APy9tafJzkX+CJ1eafKj0yrFEylrn2BS1KpL
l9y2bgawG0AkMgQreYojKwhnjLz+9lqZuUALUemjMjXTY26CrrsEP2X4I8HbCwIEJnfsg7e99N8X
y6xzbZq1NMERNB46IC79yLt+Bnn7SP99YWAyp14JMG/pzWpgpRVQCMFrJP64bmQN73C2Z0xKrKrB
aCBiyRiw3EXP0PSxzWfhvf2BAmtpEdlSXCo8zhty462NyQLKOilTTZ4Vr4KEfPkMCcmScOLw+kW2
8AYmqghpXmi1PMle4Xau1m3LjfRhPkuwZKWgScX7grOVq8cbdFC4ViTU81gOAjUCayh0KtMjVbai
aJ/YIY8liPPabc6VNFl1P1QXTLwnRNR1mRsgTDEhnJFC8cQ2t7LukAa8CYjV15K5MMHczWIYTgkI
X1OUgebObl8bu8BLqYA8JUjefAgsx26wMXmwn9WMYGGVOcR6lTQ1DrkMnk26i7QkWkPfMUVGkB8A
k+WcsvXLZ2GPOceBFoailp6+GppEqaXdjLse893mVrG7FzySHI6bUL+7uAUWBplzHfeT6pMB21p+
yiGKXsahAZp//KDl38AljoYhSPQEjtJdWXG1xtdj5MI6c97zCfPUQ4lqxXSIf1ZP2V2PdhgevvX2
D1jHqRNeWypzzKOyErM4hJPGaBTrmLdqoZiXPBo3f1D45fkNc9zDLpIztQWgYQAvjm1iM6kOBTj+
ZWd2/4hTfX11mI3AjCFwFOxsuqaHvdCLsozV/aWGJriftHaZbHhN4XWX+dsSS+IL7GegS2oNqI+R
gd3E35VZYos1IAW4zrMamNMu5+hBrMeX3ybZ+NKbRZD3uBe6urOm6UNrC4tzEHgmmPgiA30yY+he
RjdCPcjvGlid3B4lwv0IORjUKolkg2qUd/5WU1sDiBcTRUOUK5njl1djM7YyiJ2r5FCCDSdLf4YU
1DdIVlmQHWeNF9YoX7BKKKsjShUiq6phjoVK2q7UsMbifXRqL3qGYKUTbmh2qzauZEPv6rvg8Dzm
8pwzhpnjUEx5HnRNTbsF2ka7ycAxRCwQgf7Bu/QyhDK2mGRaL9VCUibY0qx8T7W8goOKo04ZY0Uk
7/8ctnBujz0Og5iZdVehndm47S3lAgfheoba1gwao+5xAqJgz/mMF1c7Y5E5DfUkIqEtUBPNbymq
J31AJd/fkVNqOfz453cSNUd5Y9E5ANaWfX6FiqD6mPxNoQ1RvYPUDfeC7lK9ub/aw7wjsf4BF/YY
ZxEiYGvMREyB6fOfxlsD2AjEzm4jF7jnE4pn56G06DVzdjNghZTJEvSqeIjL7AohdygGXZKi8bkh
29HZoPLq0k6d7ha34Q7IE6QWvEmptbO4tMms0hwbgo4kmq0Txs5bNCTrfDtoP/Pwi8+4dRHbmPUx
R6KM5RmDRbSxC9qI3FPwDan8b/at2IN8AKee2/rhWGQfl3lrNOLUd6qXRuNW68i+Nbvv148BzwRz
CtpRNHKlxjWkiR/V+BHwXjx0U644BftynAnwQYruq14klr4V1BPGayJjOxjjxg+kB39stjMpbzqV
S696+Vg4fS8DpNCY9cWcG3MrqAAM1lKpqojTwTMVy1MdbUtBdJgd4kpDX7x+GGNMDub7YkdIiVQl
jG/F8pn2IwZexFo/YL8XxKResjL0ejZVGKy/E2vI3rZ7xanuSvSMN/E9ynmgRA/Qg+T1py4Zk5i1
MYdsTjAJ1kg42AKw3c+yfbrVQdvnQlE4+XmIrexB5rLZrzvm78Uyp21q2zwzDQDZ0RC4JWh4nNCz
5S6Dvin40bKN79sK533J+YjsJdSRLpCKECc8wxQp0Sqr6TVLMzjPIc7KWFmFVo6jNBwBQibhU1R4
5fB0/UjzHJ9VUZBRtzb7HH4S37a3shsdKEdBeqSiDfwHAW81zNuuFypfGkc4xwitiym495Nv/+Ny
6F+wKJpIYdDqLWZvkBpQ2jCKNzFuKdqpRg2RC4RdSws0+W+/M5mooU+JHicDoW+OAvd0ukFa0Hm1
SwmPdG/2OIujZ+cyPv42x8QNPQmTzlcRNzqbSlAA0QhKLEu5pfkBFbTOeqt4Dez0kL6NAy9b5xln
AkpcDZij0xvaV0mOKhSrqq2x90GLjkxIgNSHv5G/nTiRoAczO/zi3sX77jywmExgQQlkFubpBJWC
OPM7cJVAq7dukQEaSwsD3KSI3mbXdpsJKkGC0diwxIIb19hSwkwQwT7QtoQZ8xu211cHLeNzv80E
068CTc2OImCxjdW9ZXYL+l4RWtdQYd/9877L2W5e0OslRV6ouYarnC5OhJZ3dPBfiTW6MlV959u7
vplEZN56hTLI2RTjpNB8SLxD4RvcOIqdH0yv2nGOyeqpBARMREZL24xMDMCDVSwgqp0dlZfwp/Q6
fvgb1bRkNL5DF2P+vL2kfnDhJwtzTBBoS1UeZnlWUQbAuMGW7KcNnVrk3qyrLkKxZqAzl1Ss7dxF
QG6aSBFGuL1pS7b5I63GCbb8Gu0NTDMA+84jMFh9Qp7AbX8ZVBifNPK6KQZoIZ2Q6OMJN5rsuz0G
txzu4lb94/fiFPrvi7gtmpMMwU2iooWqbCqdJsuWkVvkm/TW+PyzzdlLhXHHJFL8oosHihKkyHA6
bdMimCKIid+MzXTTcqcX6GZdeMligfQvWixw1vJSBaw4A7U+UrGbGmz3ZEPpqLj9l1X3X1hi3B+v
/qiQtCjH49F/ojrMmHqRf2II5lBsYmLzyt6r7r8wx7h/HQeaELUKEs1tvaeaAcpWP8h89+fZYS6/
fiSl2uuwk6NY86vfZxiLhIihYFONgsDWDrWrHzSQ9Kg3f8CFwnMY5vZDGYlMc4D4nLxLm/QnvXEp
yEtWbIqKHG54kJPVTGmxq8xt105kzNIZ50Eo972MqjRELThhctUExZMqoHFCgYr5cL4kTEIACC3O
AD6eLb1miQWM8z59B9jE0VUccy6Sf/WYL2wyH1ENm6AUVYSUv3RKJat483co7LvBA3Gvr4/++RcH
bmGK+WKRBu7QsgUORI1+GeZoReN90/JI/9bT54UV5jvVZt+VQ9FS7+9vM5cCgBun2tP28b9BS9Bb
e2GNuQLkdJTHMMDNpj61t+ZmvjGc6af+hO9lRQ+prf28voW81bGA/iLpB73PBAWfi7ZyQ7s55SXT
ZtiHT9w7YC1wUYgcuEoob8NFPb2YaqHWQ2ptdITT6Tb2KuDUBaDbvAO2WvOi3GUyGIBQhGKvUwx2
akVc1bS7JdcWTWfrD71BfyI9Km5+h+uUi1Vde5MvTLIXatD56RSNQ4pnaoLpIFzhsTNaomIld0Ba
uoot4Ep3dI87KLi6s7/Xyt6uISb2hzntAAWQgAqm+EO8yG9CIC0hZQSo9f5f+M1yocz1qkKc28in
U2fE/NY9ReAubsGNbm6jb+GB+yV5q2Ou1qTuxZFAdufvyxwM0ZSAsdiT3fCDd9+tVjiWi2PuVykd
GrHFTIc3QXcYaBVAlnbDiL5o/8u36BSijnIOJ1ivBTOKyEejCb0EqGycZw9Ji3rOKLTpUW+fxulH
E241LskT/Q02YC5tMKGsaVPF8CMAco1wHzW34Ly1cvXOFO+aVHE4DrJ2nS5tMYFMbLK6D9KZFpyT
e8zlPVQ2lW90i/20r5I/qI6uhrLTnAEU7kAmzd52OfjE57EEIlbdoq1Mn8yJNd8XENITreyl+MFZ
4LpPYqzhP+aYiy6aFSUXB0BUm0MH+t5mG7xppwHAGLGF9wK57NTjXqCjDeBpp6SnCnOVg5srQZCj
wNun1lE25UZR94ZXujQxKkcLQyJO+ZbwlBBWnRJz3FAhgjqhqTBOGUbz2PQSQM2tsevwsOohKB19
cjZyLUuhl54OpntAKNl2XSUqQzKrMJJAMfh79DxsC5t4UrmtvtFJ/CSx/+0RXxhlvp4UKImU+oXo
kacOSrNOcajoY6s9FLI1u9obQKSxxWPdoefr4vzpkC+DkA+mjVUmjPVEg9BjDqNxvcfwjWUmd536
1gqGk6W3ZaK5nJ1dvY0wDWigRQ2KVxa1OkE2sPdpMa5yFdMqshdawDIApFaAhjvmv3oDD/TqZ8nF
sa6fxd+WWSCrQWLDHxK8hXqIoFB+qxJDOJNDk6aIW2xftQYyYIgVgmETpMBMrCnlskiSgJYeNi1S
tGKbgAIAegaY0eLDEOiPsR9xYYytCgth32rpgKSavoYavIaivbDlQ+DXjt7SDPNcjoyyndQBUOBy
Ak3ajGkiZduGvLO3FsSWVui/L96sgl4Ec0OpFNCn3lBAU3JnAMJHFzTsZk49fe36WRpj3F8tO6kN
QT99lJMqtrQJvLIZUugw2AhGdhiqnDd7ufYiXxpk7vGq0TtDjrA6WgOgIbq9oQp08q7bcU7a6j7S
URfM/Bqg42PCcxYrQRpVgBz0mxrQohkoZzSY6PzH7I6YhOQ+lteC5mnO5T8GmfiljKKaJj5t/oDA
qxLg8Nn79TWtOuBiSUzsF1KjJbIPAJ9YPg7ao2j86FWOQ6wmWrpBR53AFqJcaPoYFXgtewKo9mBL
ih3NbjdjPiF2dJc8DNFzs882f4A/W9+731YZtxDnOKkgvkFfIRR/Bv6QuwBkysp2tEe3cNAy7jb9
uL2+nau1tuVaGRdRK6KBQb6n9VEZ5EEgtHFzuCPkTR94BaL1T/d7gYxzqCCZMuM6JF5S3c/jbRDc
R/+ceQEJyXI5jHvEXTCDjQDQnpPHK7eVHWIojlgR1Znq/wBqxvtqbPIap+k4VUCa6WBUdhuiJXbn
GzEHtnBCVbLhnY7JgIlIB2qBfTSSeKyivsQdTcuU3dN80zzjcXMn7YbvWOKGNiQkt39SwNf4ln8X
9rwRkBMu4uIPkDHbSSnzKIrpPCT7RRvUc91gFAnCCSVIjicXenio1GTWZ4wyUW2p6MLkbui2qsPx
0TXHwZDl37YZxxFmSS7SGYufP/NXweofkyfwvsQ/VKt3pfdYo/NJXu9dt7r2YZdGGU+aSDh2mtSK
XiA/yP1TjRml6wZWCwHoqekyLgMRaSZz8WhVaPikH2iy528bqw+tsISz+rvwXnQMTAh7I1eQjf7m
5Wf8bZMJMqT0AWSQ8RkpnSPgNrVgC4E1b/FC9jKn/TJKl/dMPqHfz21i9hAKJmBzhl4AUEWM60jN
oEBOMDm1RkFM4pi+bYK/WdnXMXCSErI9St0VgtlOxDs22qiZ1Uqb7CP6uL7jl350/ocwaUXZZkMz
A5znKcG70Two2adYcNCLKx+V2gCGCuA7EEGxYz6RGY9ilfoJ4ulfWGxAi+5Nm2rc11sMC/Pi96Wb
wh6STLBmojsjsTi/llRBlPtmcgxv1UNwU2YYPIPwp5O+C7XlfwP5AVek+jLVPDfJhDwJ+EzS4OV3
7M3csDARPtw2Eal7FyIHgj0EoWEVtQ5uNDkx1O/JMCS8vIaevQuPkkB+gAv6FA/PPaoshMAHdlL0
5O94dkYWZr4ra9wZCPEZhq4pHC9Ad1Z76zGB/S9AH3T9v60zbqSqo5GCfUH0OlzUlB0yGaEJStl9
JmfcQrH4kdsSvjy25yaZUDGqKFD6YyeeOmJUNxuzUOGmx8Wm2OZ7GNjceL96VhaLZAIF+m+YeQ+x
xcKud2o0GFOngAwpxcNPm3BXP0UP3FWu+/LvjWXuGL3RqaQJNnbCQHv6amKOxpqfIaptT3sMZj/8
i4ra+bYyF4sfQS9b1LCtlKdpBuTfbGzhXseXFJ3+/0i7ria3eWT7i1jFHF4ZFGc0yRM0LyzJn82c
STD8+nsw3l1TEK+w9r74xVXqAdhoNLpPn4PK/Sq+59nk7StzrVRhXGTRgH01KyiYQklbLk1HQKZ8
O9Rdj9fgVpk7KXNIk2Tw1bDMcX21ZxIeGlRjGgy6p0pvt8qb0Vn7QaydpDDtaiIAJEL8qDrUauzG
1mObNJywyPuyzFPYDzISlkUoHqVxHyunMGg4lyn9UlcRQQb1CsXR6TL71sZ0s2wkeS4dhWRVdA+m
/09deDlYGDjburiQ33bYZ3avDVkUa9Z0bD9iCNgH+xHyae+Rk2YuQONOV7pAjovPt60uLw78jJQw
DRVExmfEsInzwgpAezeGXkFA42Hu1LJxm6j3bltavr4gqvxvU4zbDGAVqWQTR3BYxaidb+lc1rAZ
/7FqW3PIffDCO/SLoRz2aGJrYiqWWZuRoUNgqfTDpcZTred2m7zUVrqq0u5Q+iXn5lj8fOBCoOpf
IGZls1io8whlHiP9MaZHI+ntELIgt3dw8XzPLDAhZTSLHH2BAiRopuooMmiAICYuyTwCvcWFaGgi
0dzxWqUyUoo+CUqEEWi1bU0NsVlwsg+KbNFOIgJXhhYPJ6TwTMqXly6JlVHyO9C7aYJ0l9bQtsra
9e3NW6gnG5S4GvI3tKx7RWukG10MlYwYI0rtWl7nW2NF8eCG5dAnBkjOKZzO4o5mL3r93Czj9aYB
BG6VIjzhwf9Bb/QGfar0DEpJtKlEkTsMtbSVc3tMOAyIkIZTm4CVoxkfrUre10HpcrZyKWWY2VBp
FWpWQ0PSHfl5iKARZwW0Q63MSeP4aQyzu77pP80meS6kSHR0gzxAbAtjueYhS6tHTK9wYsrSCZ//
IUz6r4eRriExFI9+U751So4551xYgSnhczCkzq4tHsndUn6q6xD3AikCKB8NJqRoOIJTGiMF9wXw
72ugr6CjWH26ysp827X3JgnsSjz9zX7PrLI+lNear9JEvPgZHcY3igQ23RZ6Eu7o/jdTYEuXAvoT
ooTmhG6A9ujy+8q9JOmooycnUS9svYpcQcrWglSvalXgfMGvujh7u+qgtgCrBfhXwUV6aYso8tDX
EY6lujZ3FGww7IQ12IH5WrCLJ2Nmif7/zGsDoRsEFFGUowxLvuYGGvZRcGrAW7GPUe6YyH3xwuHE
tsXNBF+WCQAAHm3sEzUFmRNaEmZyqhtPm76LSG+nDVFWt31kyTEh2gCAAYIcJAiZY9/2eWD17TSi
iEPLvpQNMQTKkotnWDr6Mzvs0W9bJdarSh5xOWQH1dH28Sp6pT3O3FPF/4Kxeumjze0xJ1zNlLir
chFvUMGsHTOTtQe0IIN/bu/eQgnqi9dYQZdKQRHsiuNUyfNy7IsRA7qdB3YhyiKou8OO0l5R4uHc
E7YyMFh/4xzQi6TzQiDbu9L06DoxjkazHNF3P8RV5aQJVKiKD1HvOf6x0DHCCqFRiZFO/APdnkvv
TzrkI6qAFbZu+I1qEdHyJXDOlEUs/eTSGS15/dwcE0KqqZU0NVdHXHvCiwCmehWMyhEAe6hzmxjA
6h/yp/SVt530V9lgAlZzfEIoYKhXpUxSj11VCnJy6vviKKU/O7HbaD2vR7yUSsi0LAJyRHTDwWd8
uZcQ8/PVNMNXa7zmTXITrzfvMFoGkDxt33aN40sOANXcGcHr7g6UrGEQADYw0lk6cxg6M0gJgT4m
nuq9B2qDXbAewQEp7nnHfOHUQVkJnWla8daulKNJHHe1VJbJaZC6yMn9JgYkPwp9XkbLs8M4pdmP
6SDlAghpC3nVS8Z6TKs/T5ovlsI4IlSfxtKajPhE/F0Xx8DxQ3Aj5E4SLK8ELWdgDvHGYT+N3KcW
6X3sWOPF3zDhv85AedoXGIntMKwjbojAZZ1aOGJY2W+TTNKcJ2BJLwY/PvlWhh5cvpraFIwdG8l/
40THxcVhZZIKED+azYy/J6qeQMjM747RG61lGJuic5Vn4lB4F+QuoOJxGDiNMp5JJuVJ6kkt61YI
4BkPJLv3p5f/cU3MhZl2bRmAdjekHXTosISOdsbErerqANWrd5EbhPYfE4RAsQMCWDhWeIZcU5DW
dV/0akNNBvWuymo7EIZ1bHFFMemHZ6LghR3qOLNEJza0CqrwRnfsd6CL9SqAAzrwXWH8HEi8v8Dh
Xa6KcQ5FyqwYglUdqKVBPQhR+0F0Sn2w4UaubJzqfnSh4kvIk0p2ffpx+zNSN7i1VMZNUjhrPclD
dOqkXUvFl4XAa/tjl30G6nfAFji53NJrDh8RDLwqSgqYYma8RsqnBmI2SYj2LXGL52pHMf0tqsLB
Md/lXBz6QrsYLZzf9tiakBa1UxC2eQg1mwIX9j+/uGwip/tQRmj2xPuRT6i8kOJd2GRumVAGGYMG
vrmT+QoudMqvFOY2smQwV61qe7rPX3nd2+VthQgTnlaIMleEp21oSUXVBuGp/qgobNue3nUXmjYF
au20f8PLE7gGmSNSR0JL0UMdsqF8S1Um0B6rNwRVdtS7TaDEeXNuS/HMAHEPfeWgqmLRTZ+dySYq
1biXa/k0ktROoe7QrG+fBJ4B+v8zAxVpR01TEVwyuUl3xkQER1fLkXcAlmLLfB3MddrlwhiPItYR
b7Pn6gnkOU60Hd4yjCHxseEL6Zw8N8Z8pV5V+lSa9OCkCCureY+E0K7J351pDEibEkjkkdcxn6YL
C7FvgQfE1T16Akh21zEo5e1IRpqKsqtptwF/dmxxadCq0aiaqon0//JzGXochpnfR1+NSzrT2fqu
SUCM+Uu7O3upfyiEa5ZuGBsujd9WWex7FUyEaDIJT7GAOTwsrTO2Uv028HlQaNS/ZYkJIkZHMrD9
Yn1opr2oWSBshF56qXJzlQXgk5Fzt+qqyY7iIralBuMn6GvaSLaPyHtfSGut1bRfKV26jgzehOvi
SZltApM3JaVedwPUck9ChhZj+zCovDtx8ePqFJaHx9a11qCAAoofpm14SrJNkT0bzaqYzreP+9fA
39UGz2wwNx/k4LV40sXwpD/1b5SlfbLJl6CThTba5Og57nxrXf1Dh9NpWTNdh2thy2vAL/WCZGP2
ZzB+jMd5OMR+H4IfrPOKQ+gY++aevI9olzrTT8WrnVG0Tf7cweJH/G2XrUMkRB3k2p/C00AUV2s9
OS5Wt3eYZ4H1YCXo4yDSwxMoSn2w40bbVFeIfdvIUv4y2z6V8UVrnEKMmuErZikUOb4Z2mSP8asg
ugLosvro221rS0UA4PXATAIefGQvbC3KaqqsbcZOQfTuTsomXtHBeHFl7aoHPmx0YQMvjDFriwwB
0F85DE6tf2/0voeA591eD88CE7nDoiV+jfH4U17hQm1XUcEbuFoImBCzsBSNSmrS9P0yTOtGD0nU
UuiOuYwsASTwRCoc0YhcbCRnMfSkMAcaWggy2Jss4FiuUssplE0/UDX/M94GkEkkkG1G/49LNL0Q
m+Zm2Iyy6+NKAi+p/ymSyGta1Y5D6DBqPCDqgmNfmGE2Dl9lANNWoiA8SVsMRIB1l0A2TForB7CQ
QLEQIQrPYq23uQNe9KdvbCTL/mAYbWVqtdl+lUJlsE1TYSvxLn/i55HLm2np6ApjrvEqb9XkRCis
XiNH6PVCSTl+atTEHaaAo1G06OeQuPm3GSYPAozYLBpD7o5Z9rPp4YQxx8BSRQvvUhPa8cDqUzTc
pZ9DGForZHlooUuqr2UPopKZrdUIDpSeqUCTgZIUNjy4y9LpgsMDdAg+XjTY6fbOctbOL/BUFXF+
tTY+lAmQht2P3gJwWYs4eevSh0K/Bk0NDJLg7cY8UqtIzcH/D0uZ+hRq90Vs2k0Zcows5DwKogU4
x1E1g4oysxxUHqseVJr+p5XHbh9uM1W1++4pVvPNoL3fDn1LC1KwDgkpJNU/YkKfIAzQGBHwgJGC
amX1oMIFiHAyQ84luHhj0EWh+wR26St9QwItGEGNK/KFHKZzYRmQkcBBVZhD8zObl08sefrcHOPp
k9nGQSzgO0FzydH6xB6gaXB75xa/EljaLQNy5FDwZnZOMv2qN9KJHINGX1tid1Ah2h7qySYB5CHP
G++2ucUPBcYBCY8/dH9ExhwZuipOi4EcSficGwB7F3i4RxZnUYsHmEpN455STJAKMHlYbvhtnYPx
CW20JHICwy5LN3PEbefqH8VxfEncBCTJj7yH9NIJnpllHxR4zAqBbOE2wfyzO3Q/JDAkWdGLMTQc
zqDlbfzP+li5tDiPlFQlMESIZTexYbfRP7GUc7ZxyQqt6+CNjohksm2gskLGOYjZdBJq2fIiOU88
yfeJmzaDxQkWC6YgqAmBLANjldAQZiKuVXVlkxZSf1Ki8aBAJPVVi7vNFOrjj9sOuFTruLDE5GGt
PCpDVyvNkXz0Hm1sUUBh/TVHl3oRX2N24YBd2GM83gJVg9XmYvM1YaO+KudEhyMa9wjxhwxUPrHX
b7R/opgPLKQrYW5+iKTKoCrGBDQAhswhIL4/SWI5Nf8KVhAIedG3FeCx7TpYcQkNF3wfQV6nErcS
ZDtYZ+njYkyDkjTIM0BnaEv7CaodqBZsKEq02Ur38r591WN+8WohwbkwzHzQPMCjGVJxDRXnuRPe
Y3AGUWme/lvxwGsELRUgL2wxHzNqSiFI4rjFx1R3E2aBI6d5otok3cpPMTxSDqCG5QG3rvVuZUjN
zraWXhOzxCCqBV8kYt0clYfOk53yGLuYOnuVnhWCpqy4yr18bZV2AJKyZ56YwuJ5mRunJ3dmPBww
nthqeQtNrWn1i/7DwGOaIn9bzPKpz5zzuei1s8Uyd56aKoHVxG0Drp3uVIKwH+V6tz3JlG7hr8r1
6IwaUEiVTRFa0MwHbVSp04UWpxME2CuKS0XBfF+igV9h8EjgRO3FvTQsjIcBlCCL6Mpe7qVv1ULS
Kbr1ST6s74Ldr6eN5RHHfxjAxsYXA1wIPSi3AAEBsAWGSdhSXtagGKFOtf4ZR5kzgOm9wztHD+0e
NZCEkzMvBPALW4yPZm1kBKmCzwatQ3cUZC9sUyfrM/e2eyw8Cy/MMN6Y1YY2qCYOOzS0t9Im+pK5
/AsdFhm55GznGCeEz0eJ76fNcZqAeMhlV5dz4Atfby9mIZzgHY3SFCbIFcC92A8kS40WDkIgnWQq
B6Q6wxajRj+U59bTP4bPEjQDvAxl0STgDuh4UQzoVbO+VowiHMZ6QMtGdPzyIH3pkIsYKbBRNlqZ
ZFev/2I6EjWDmVGmOpcnvib6RTn8Zy6lnb6QJBVI9MBXxKMH+2IRvbz5YE/H3kI6iupHMV4yNnIr
t0M3nga0Yw9Iwpo32qcF96EnxbgdlPXk6ZvS7iJb71DxqVahZ7i8yurCxN/ln8F4ES5gTW/6avgX
mAvaI31/X0EMpAD/mhqKnNG1xW8LnXCqoG1oECdnLvxICUstnEIJ9uTd5PoJwKqGYQtvqZ18M3Q7
9jrJKbnNfhq12N2emWWz3sDSjNpS4cXai7nWHQ3CsO8WuuEYN3qN3Pye1zi+Lqbg6QoNJujWyAuN
46jpLL3RgSuUsvHga3FvQ3F+i2FEJ0qtvZ6NnlxwETzX8e3SKPMtJylNe8NMJ4zi2MkBN9NjCGqX
8MVyBs1uMUd/wu6+82Sn6K9eb+3vpdIIP7t8p6pRwjzsxNOkBKgbbyPtXFQPvXnkBKLrS5dWA0wL
0o7ovuBCvLTTEUmoShJJqIT+mqUie/1Ox7OWpopckpwlh4HqBGW+tlQQ8TLW0ta02rAxxlP2s3W1
Fe3iCh6gosq62aYemNI56ImF5yA61JiKA0ZJMelD93J5kFhpEjNoRiyvxL3RrP1HLbPFx2RLZTpR
lN+rhq1zbsQFFN2lVSYxlf1aIySH1V/USlQCgrxnT9ahB7MEgDDVN0rA2jROzuOSua4bwDKUZEGp
gSgP6ofL9RpxFhBrqMaTJJyMDAOAZHPbYegPMH6p0klDGY81MHwrjIFWV6YgUvr61LWdE4idI6A9
1/ofQONrlnfb1kLRBauZGWNuj96IiB/6Y32avus7GQCOehNFGEgVwWNpPvO6VUtR+8IcE0WtSenj
STG6U0pBneUqXCXO5OOBSMklebFsISW8WBzbuZGDMk9KXyMn/b68w8NprQt2F3uqDdpVL/WAVu95
OcBCKMMCcdpR9JGh48pkoZUg9LKWpfVJk380HT7YYSo4me5C3LowwWSDeQE+hDIu4B8muU/C1Jvy
3CNVu+uzastxD54t5rIvtTJEOyKvT+Nu9KAqt5rseIVRX8QvZSfsqEDr+MxLMSTqBdcn4PcmMvdB
FhkjGAOz+jSsRk/9UTlk7+9yOEuwlvAkG7fqJnLT+y/R7fPtFS8fvt+mmcM3gFhc10NsrhYaK2H6
HpgPid7YVgn4qny6bWsBkE7987cx5vD5JMsrjWB3iRrZWV5D1mvT18DKFpJT7+N6JU973Qo4Z37B
RRGqkcOgHG7S4uRlACNjHvQJhgpOTVjbofmkx0BT14N9e3EL3/DCCrO2ModQWzLE9SnrUFptddsS
jy1GTBvxSdTWQ/SacXXwlhZm6UBXYGyZ1rqYsyf4JG6IkUpoBBV4Qu+atfktHgEmau7AKI2ryHps
NgVnNxeuAx1kQ3QMC13Oq8ZCokCksAJs/BQpyb0lZ17S6avbW7kUpC9sMOdBLItRjsRCPBkv6q5f
Bzt5CwoP4IcSnAJeBFuKmrqIHBA1ZLymoS556R/NaA1ETyPxpLyMDmXhiR8sL1irL8PX4JLIM7gQ
Yy7sMfGs0MNciipkf3K6q7MP0jUQLXxRgI26vY0L7nFhh/7/LN8rWwlqZkEjntTqLZP3QV3aRsNp
RvJsMF+qrrW6zUCVdiq173L0jxhDRonwpkTp0WHC48VCmAOsJ3mZEYLSMbzyNY3LFIOvuZOXJhTn
QoAwLeG+0rkj+guJpa6gaUexS/AO9nQFcZNaeorEEvK6K9kBBvhdzVeDQ/2wptrko+Xe/mBLSd6F
ScYzGpVY2iDo48l/pYTtlHaxMu6iXeYINSgXTFtfTRWmhtY+FBp5xpfXi/FjwKZUUWf5vbS+UZW6
gvHgVBxyV0Ef2XdkxU5/th7G6TYk3gc8uP+S+1DF+3/ZZJm9Si3pQF2rjacCJ055Lw3H4rJS0U1j
vUcF1FOl+bp6FbBaIiqZmNLMeZffKasMujFagHy99gBRcgEtvecBEhcjytwkcyoKrVezpsKy1LW/
Dj+CXSDtoWBQbcHr4MY/TNGJeWKWy6ukRKgYkVBE1lsrYVKnLsYqla66L9LhoW5GzllfDMuqiaI8
ZnlwlbIeEljSNPb0JVB/kWSgYfmqbokjrPW9fxBWtw/DkmvMjLGu0ZE8UNUJxpr+NZ++T9pHXEyc
CLn8oX6v6Ct9n4XIQVCMsQ5gRH5CCf5O2gie5kEfF4zslCyKR8+wFMjma5IvI3KkhZbcleF4GvWP
pAQOstyrw+hJEPYStU1qvt3eQu7y2JutF2tf7bA8/bUBjSt9ftQbcRttKbl9vtY4IYS6NXvSQKKC
UgqYTYDEZeJ0aVihmMfRcJKD+7IG0ibdBYCWjn/e37MAsfpth0m1Al2vg94olE8zqSEBrYVHqBs/
F2TkvAauXBA0leARA6gYnV/tyt+FpuvloCqz45g1duXnTm9GdihxhsI5VlhHn6RRbMAukR3Naa0o
D8BktvLLbUdYNAE8LBI2LOcqw7EQA9OySjNMtxvrcIqeq7LcGEnJeahdv3bphs3s0CA1O05NGMtK
2MBO7yiKY6ykzXg0xLW2QyFma+Ycd7vKuKk14MZMdJMBlGQ5e8g01WWlYeMERQxXJYbGVmDXrpxI
6KA1irPmtCDfcjv8wg7wV//77U29irhf5mlD1DB0KGIw3i7lihZpEBg55t0u8p/V+v327y9+NEhF
/vv3GS/vglwBYoN6H7QUOmIL4ofVHm/b4K2BbvHsg/VBVvU+qK2Po3kIsgEj+zUnxF7FBLpLJl4L
JsoDC2CaWJOHEqKwEGzfSMKmzFd+9RlYHKWx66uJMcN4HjwA/LkJzJivPTKnDCShYQucLOWKF/jE
Pov7NlsV/XazfTN8oo2A0mTgq4sfdcw4ZI6qYFhFtyUHzcXEDlZc5SWeTbrTM5s+pKo7vYDNxgsf
ZUdx69z2tygZY7JCDW3RBkfL+i/cA3VVFHYsE00/ptSZJhrIwSCceAxQ96s6iDOO3/43C8yNWA5l
FBkTLAhGYjdyY48pr5Fxdel+ucbvRTCX4KQlQmhEUYaWfouWmOA1yG6pABIlaKRyOT6Kf7R4yiv+
Lbm+bqBZCmEZkAOzrCXAr3eyJYzpMRs3TXkwmvesLCHiyYkTNM5c3LpY39wM4xf5UHRpVE/pUdCe
p9QZ000XH+Lyp6hzvOG6JUQtmeArw7C9KV4NVmi6FhVA56Vfs7nlP6k7vIuPg4OYAW3Ep8QNXIXj
HtckdJcm2XbQgLS2BNIsxUErv/eesooOopd40V7a+K7w1lnAdIODX9sptPYOkhFhn5hc4g/eylmI
FMZz0X4T8Gf80qHI0PsLQ5DGY3Qr2dLlRw+D4f350ZjttsEcDTP15THO9PRoRaiQkYd+TDixeemG
mVtgTkbc5JocB/ieurhNAb6W1CfS87iXlm7puREa1mZhazLMyAIcMD3WFegS4+K+gmyVR4Z6K0X9
S9Fp34EMc4oi5yUjdH+uzsVvbzWYGC0mpDZIgtWZ98J3vbIn23flF0q9Vkn2uOHBK5dOO0WbAcuO
9NdiYbBR1o6D0OEYjgZm+aAgrwMGrrgq+bjtFtdJPY7E3BCTF6SSFZjmIKXHIATMhKK/c9AviXb/
2Lgtla4OPYX3EblGmUQBVP+VL4YiPfqig2y4XAVo8mcW7jsVHWgM9Qkc51y67mbLNBkiHEEXS9Bn
YZlF9zzoR59XjF66Fua/z9xtaFHWVilgRXrq21Oue22zJ+1dkp0Hy7SnlNfluu4bXn43kznPhqXW
Y6PDoLouTuOhgQLXRvMggrcaV76dueABQPtOrx2Ov3Ac02ROOZHyVkoqOKa61qV1/zb44JMGsA1Y
obhZmS+KgYKWbAcvCo8qlbfFzNEXTEheojOL4F1XbpreaWjLpsnkmMGLDrb4VONBdXk+wxz5ss7y
UutkejR+9uKPUPjjFy7zDZm7NhvQgdVbOKUyPQrpk6VgpggDK2nO+2hLodnAoAoI8FB6BHzoMmrW
muGjLzPQCyffiifUHc9l4YooSUs/62eUwddVZsvcGuBSzJybZb5YWQ2lMGowG24JhCFS0FlbB+Xe
WqeedeRxKi5/rd9rZL+WMghaEcI9EkL25qQ/Co244jg/bx+ZDzZastFjVjI95qo3oYoLeMDa36qK
WwAihREg3zGd/p0LsuTtI83ZZpeebxHgqHP6+Z7EnY5Wnr/FMObgYOrIye+55q7IS77c8vdOMldC
IIak9gl2kiIuoIS0aTcAId/xieJ528lcA60PCrhcgaEon1CAzzEOGTb7FFPtnOjPMcSqU0shIBi4
7NPjgKeNRFYjEP4pp/Dy/1xq/9k29nkjl4OQWj2+EiX9VZ3Mk1rkdL/oWZsHsFRwh/E5Ls8qVhey
JfYltWhhVR9Aq3yv1pYTaYCR0WI0ScBwxhWcXHwcz071V5I980apBi7QoodAswlEbsF8W4H59ouf
ftWfed3spffI3BoTQyohGyfDgDUyVk7SvPnhdzp/1EuHUObBxZj9RBEQeEcqcGsBnadfgdTMNMjT
RLWqU2/Ejtwfk0TkReIlEwA46gagKWA4ZNEpSUra1lDEEr356kRBvTGUZOP31I6+kWd05dc8ehY2
UfhaFG3AAM2p0AFgJnhMRu6HpaWWJ/VTeBncBpO/kmiHrvioBq75ABbf9QBpxr9Z6NwsE0SUSovE
fjSxl2BT1IhNIWn1O3FqjLPLyE/ydbPPeEeQZlmzJP1qrUxA0VI9NZEiVKcSohoySLCre+UwrhQv
efhTdMyXLc0CwSDe5JYFIMBlUAaGuotaOacLhIjUIV8lP2rI5pSOiKiMjt678qe6VaxJdiKUhCP0
dIaiOvn3WB5ejf52ev5OmZjjXeok75zbjmYF7G6igajjca6hPK4yOS0QOqaQm2YKcyYuneksOP+a
NKROAwK+4PznFjEUAngYKny08cTkKapeEaGo4gK86dWb/gZd4MAJ1uJD8Bg4mZtU3h+WpOiOwiAK
vuD5EQ2wSlx+RB+M9AQ6lOFJaTXb119bectZEnN3sxbYkkM1qYavjhKVOh5/Dttf4IPRhVLCJuAL
2S58svl62MqCPAyYnlSs/ES+10jCwS8og9btzexs5SdZJy7m+8uYc7myF8LVEukWzC6EaSJRHBlf
KpS9Z1EZJ9SlbPOB6gKn9zz+/qWAdrFGxkkyoejGLoIUK/kePX8NOr5OB//leKTtUIdPTsxe7F/r
AygGfL7QxdIgN3a5Pozblq2fY329ZueyTckvYzf5QewBkpSEVgAeQl6ZceFDmqD1xSVkUHFUdkBK
HpOgynMjPwVvcugQGQj81KXI1wqAxhqXu7znyaZQX2eOu4mriY75ooF+NSWVmLo8QgMwBxKV6vaa
W6pHVK+5gXMhSMOOijY90mV0JJgzpxGpk9saUupkVYCYMl21m/SnsEaH1M3+IoTNbbGnL/arzh/R
kThJL+YTqA2d9CF0DSeLbKgEQxWBt7iF6x32TIlKqGF97PWuhFqMiw9rExTd1orErhXeHbfkGXMT
zMXq1z2ISjUjRUAJnimlYRNsrC/ZgRBvuI3v5TzeHebJT/0fRAdIjdCLAyCArUUZbWhONZ6pJ2Ju
ze5BKt/j7JCWr7cjJZPofVmREIbB5gRsMPq9l6csb4YmzER/+kzG3Farx6DSHEvzHR/zASVvSV9Z
D+PslM4HAGQT5Je4xC+tyWIitVFojJ/6U/Bcb33dTjEqF2Bmp79TXsMDpZcKMf7Ie1wtHDLKcQ6u
JHClArvIrDKWI4tYETpW6pqCvS2vX9FDxrvXmAfP12ZC7UtBNiuCfZINH0Oqj1GECdVPUj600itG
Z0KeaNSSV2BKB+ECXVMgm+ifMIv6OslqOVKhmNbh9JJ1WiFGCbshP912i4XbBUy8Ip1TRdcIxAqM
naYeWm0KyfgpDp6+plzg7QZKuZCPpYya/CO8aBAHzMLngeIp6FcuF9Z3geJnSTN+9k+dV26hYL7u
qFoaZQzNX3mF3oXrDLnOzBxTU5hEHUtMsL7Ck/1H895cq8AUQZHnR/WR63vKG52veen5dZyCURNC
PNCoQf7KxmAhMtB6iQXlU4wGCfjS6mfj938m9wAfvLDBxl7iy30vZR32UVb3pUj2Y9NvOM5xHQxV
HF+gQ0DnibYim6Imfl8SuYIN8IBtG5CcmS6d6e3vcEWC7VLhTGvQ2DqLGmDdwMQ5mCkg4qrigmS5
Q80wsQJt0KRzXyLDJ5IXdoONWYqN1La2BgXzFDxYnCUyR/nLJniAKFeAal1HjHxsC1SWW+nsl07z
ZgKWO/ZIrzAGCgbMyZM35op/CJjDfWWUSelIkiVmMk3SucFLuAFBu1zcVeZoI95wskfe8pjkqix0
rQnaUTon0pOpHuRhVU4cR+SZoIdhFqkgTdQ17SBQE2CaVzJUgFI773gMUYtmKD8A5OwVFey/l2ZI
NGZ1NeXSOYI4h0UO6IPb+fTttjtwjGhMH6PXzaqRAhiJ/fXUY845aWy54kGmeVaYW0qVhaFutBSf
v3hMqn1YryZearZ0lOTfu6UxHqbmotb7Hdy6ShKXAKEK/AHR8E7RjkX4UEGP+fbGsVn8L5eeGWQc
Tct0sZ4Abz+TlWHZEdIzTLQIXreC9I4EDLCdrbiTeUx4urLJeF42Km0paYl0zi37V1y3vOGZtg3V
1Zd8JCce8r4b/f+ZpxuJbIYyJunOuRLaQbQjoDAJw785TrONZC4sJY21Rg8n8dyFUr2W5KzaDEIS
b/M+5j2DFsPQzBSTpalFXAZGMIhnoYrWjf4uDwcBh2vgCWbz9o0662zf+rCzxhAzhucxf+wKyG3e
l7xCAG8pTHTIoqYv5bCmQejeFDaT/9imXiP/bw6gM+FhMoLGN+VYOqf+Q9Jvw/IfIeLMDnL2ir0D
c1kg6dDChN7c5dGxi55FHsiGeQqwx0ZnYkMR93UHsIJ0ztDmMMBjVMuvo5XahYRZpr5xOJGB82l0
JjKEYV+q0YDIgDJ686amqFVGOzwTQQEU2NrooF5J6SQsV72veF0rmWecCREVSl55XMG4OurKgehK
a0tTkbwIU6Xf9bI13cn6WIp2A3kap4rC3J0srcgdegx3Qt+Zzpg32mMqpS0VNEn6Q14mwjehBLP9
YGrdj9xqDQ+KBRkgbH61aRMzXU++IjpNmfj3ojTo96lILI4jLodbjEBjDBP6h+CkujxSrdGkuBA7
RAnwlEWbat2rLtLo4I54+mrca5pT83r8i545M8lEP7Esp7YFOPVcGe3K7GK0C3pb6DmlGZ4V+kFn
sUJQIzmtYmE4j41i9+O3ENTLGuHATejusIkmkggUm0SoOV5NBUdClhldgkAemmddQ6Yn8lDP7DPn
1yGbmWAOGVpvcYGxcfFM+WIMNGfN3jaghF5tmxcU0TgLWtg1PLVBrUWzWEz+Mt+mKBu5qyUD4U8c
nFI+T0LvhlzhMvo3M9t2YYX5Nh3wuqjxIo7nd8FGBz8wZT3+DgKJQ8vXkaeXwi1jzOVk9oMyNB2M
hVsNAtEbaTN0Dk0qojUZnWpbrEQol4N0R/jW73kPOKaOQL/exUqZG8soMj9INRhPtzWeqJSDkipS
8zIY3mdjbi2oW5RdRgLpXKrfDdWJ4r2p/rwdfhcC4Hwl7DMxrwsMmgAFcRZb4PG0Zm8oiaMKEKSN
ZV6oX7AlzpJO1gvDsMsbq8DFYtEXvfgU6Y+qLttDw6OuW9i3C0OMI4aGUk8a2FPOcUoggV7apdG7
xnC8vXU8K4wHqnoU11GDuwO1a7tKz51Y25bw47YR3p4xnlYmYhTUEfbMaGJPiUO3CVK3VO5FHqHE
wnm62DPG14oIwtfIwrBnUmhHXeSOUu9q6n6Mwk1oqnbTBZw3wXKU/X1HMRe/LPT6SCYcIrk6ke61
55JZLuzdhW8z7yhJz4JIjpAr+T0ySylswJevV6YNDbLRFupiWt/+VpyocAXyDPw01AJ8q0HNn+Ms
2WTgP9CUci8Z5FP3w3VVYmRNqVa3zS7dJRfrZDbSD5SwVWsaje4w8QpQDNk07kgrmw4eIH9+AV8Y
YzKLRhLaOA16GEtLJy22nRY6Ne+Rw2J02QBr0LM3u+YhQZiHIt7aZ+mhvBvf2jvdoSqE07p8kwv0
fPgXyrKzgLuT1g+um59lrSsZ8GDiOTIPfneXDR9xdxep29vfaiFmYNwOJPo0L0Mvi4kZQl+KfVbr
01nU91Yj2xZ6ksbTbRuLK5nZYEJGM0xmZmEQ6SzopqdGH0QzHC3U7WIi7m1Ly6sxQY6GPOl6GrMK
O6lvJDKeh/6lrCsnz0D+HHLxqgwi6pczgJHq32bogmfOYNRNB2qKcjw347iO629pmzlyM6KI5G90
JVqXWQIFlckB8wjvcUK/x1WWMTPNfC89r+s4TaXxTMFY6tt40Aob8yh7w6nuJCfdoBkYowoEIQze
02T5VM9MM5/x/0j7suXGkSTbX2mr9+jBHsDYdD9g4S5KlJhKKl9golLCjgAQgfXr7wGzbqUEsYXp
npeyqiLF2Nw9PHw5xyhpm/WcDHBw+OMvOMrSRUbyQvQxO9rcUU7Mv9kJkDuQZFwoSUEo4FhI0oG0
Do034k1+I8AxcjIgYn3/d8uopqc7bZnrrVIireajvmHVOyp4eNpX5qBWZTMyqWqrdJ5Y+8rFAyX8
S56mjaIowxd1m2CtuhbYufZDTueK8edGmHj3lPUAchdxf67p1lT2ovz2teLNiOXl+fdOIxpTqrtE
xe8PaEOOf8ZYhxT0tj+Ui7iYa3259pj8sF8Tkw+sPj2IwnSUjeweSK/nnnr+auTrUlah7lJ3FvAa
PeNXFA8JT7Sajd3Jn9CHNc0nQIaJ8VQZGlk4LFebXe+b1qlVygyN9Fp1Fyv+EC+txPI3KBBSVoFV
JBuVgTJSVzJto/EgWSj9kO30NFVWROFdYYvBpz/yWsSRE/YV+EREqdqIeLBF3Ytui7QMcXgZAb+r
SVFCpDJPAEL1MTO48Py4yb5lVtMvpCCQQPreR+wgwB++wcftbWZpwk4ZD5a8pIWdRBV3q7CmDm0i
a6vygR5K3SqdrGQiswuz4+B+anptWydhBXCfTCttAqatn02UsifOBf05SD0isX7KfMuuhlJCN5xG
qEMis3ztQRtyYFUmNsiyt0uDoWHBkf0ke7GoLy0J7yKYi0wFNhhcnVyzCRnANtWavrHVfJUdIhaw
ZYr0yV3hZ8aTkjRbpgygmcfjZxdHZXeI5FJZa0ZDNjlqhtCUmSugiypVyfZzkp5FEkXIgAMRACjK
sm46tGgTR2gkaexkaHrfDhuWHwgYfQ69bADyQALCrUJ98wBwQ1/YIPkqrCUMbNDaHE8qLzJVbuPh
ze0grrtbVPtGK4Pn8triqh47ctLpm1hkYl2ANvdOFX58JxqjXlNJ0J1PpXYZtU1tDyI4q6JPHyu/
ip5NNQ12pV8jGmF0Naod1JTclyBR3lTtALT9HOEdFtTkps/91NZSXyyqTH7x40gsGRE6EMqHG9Dk
lu4AkEnPBJSJQ9OcPhRJQyCKQNlUnCEPCt3WzSg95bwIHNVIOmRuuOWpJOzvigy0kmuNP2VSqD+C
GD7/CQzAYiUNpNtmtFE9YfnZAQgw4E3nwMPw+751mJB0t6j01m1p5y+MSlV/fm1Hrll9oDcrSKhR
pPKm1YmamcaVSeFmJaJygTjlGlx1BgTd/pNhACiFCgNzZEr8eIHXWTq0gDpWziEKgEW8qOB/+9bT
/22QiZegFkJwJdERfyKpm/HbXMrtRJvLh1+z7Kb0eykTh0DxDWGK0dfuXoZFsK2Xgef/TIidv5kv
zCXrSLKzuWjDtBX7ckWi+ckak/3wtKbFjk0DLyQBgMJZLFoPAJmeOEe7sY6fuOT49S5O4aumY02r
HFNpyPweVE9wO7pbHYiGxhiR5TfJjQEGoh/Si7KQAE8XHqy7cq645loA6d06p+wKwChCKLQ1h7N+
K0fA62JLeS+dgNi8Ttx2NcdZcvUo4bfi8tGAujvFwutw/YDjQcDBijK7x+qSOXaPq+r1boSJCyfF
WqiLEpxGVfeQZwcfYLvqXNf33BgTx81iFtdJXWEV3YNZ7OoKUV60UX4tFTNbNU1ssAhoWCwohrNB
7jLQP1ZgGPt6hIubN/W0zd97NU1sqF2pIkiJ00AtwU7zsqW/ohuGqrRZd2ZuMVPnTJdyXiUYaQhc
/zBcYG5R8NHZIEnyFButoPNjXnPY3q9u8kSXw0ZBogBj9qCatBb8kK7Ful1222CnnNpT7wqnQfOt
O1eTfXWtKHcCWQ4IS9Bc+9HyRiFIMYJIq8+Fye28/1EV9zPnNjfCxOzCLP05ggGa8KO8K2/0fQ/q
4vg+OcpesUwdaWbIuREnJjinYVSlslqf03Il1TeaMUe3Mi0K+mUD3+3aRG+7srGSXmDXzLB1TFCg
0162ay4tO9E68YAyhhRcOdY3Qx68QopXtfyt809FgdROdv56f+cWO1HvOgeCIZia63PYLPvmwLvH
r3//qnM/FsT9KSHTkoZUdKyVFOymfGvq9oiY1qyQKzr5t4MnUIQ3V4J3RRNU0ONa2kiujUDIRBOS
VErS3ChhExtdLHIg/Nl5nhCHqSxzecG1tVG3/N9Pmn8YdNzld++lOPQrNPmmA6p4UqcNVQ+l9QDh
6NBi//V2jtI+sWIfBprqW9Gj607G6koK4oYenlzdad8jBACXEq1nFGEUw0+DodxVAfGphLjVZCvD
IVV10ujKORYrS+PrMgEPKB45UoIGYl3a1foc+uK1uByws38POdlIJEQVoBPUw5nWqLwC6SmI7UGr
IN02rVs8jvzv7Sqh9tebOuXwG/URKOFo9wAtjGJ+5vPmRiMX1MfD0zGW+bFZhLt4bWyGY3sDylXt
Z7RuXbIxvvM1pHbD1yNzBsATll9P44oqfpiF8lGIQINMyySn8plVqCwWIPHlxsxKr3lfH8aYHKkS
yB3J5HGlG3Mz8i0XaPwY4J7cytQx0FeWe/2KLHSQLu/7M1t9vcIrvsSH0SenGydpaWlEQzJIXxD6
xEBL6M8MMUVg/3SWEw2pkCivR8r2c4ImjIN5GDOFAPDYa0d1m9xox1+YfMkiXQown1VOsphzM+dW
ObmxStAS6zHodRFOPDLzMagf/Pj09UZes6ofdnJyRzWgn88iQ0Fu44dwq3WGggb9Ptol6xG6l7hz
S7oumiP9noTybRSMfxRNtWCAWDNaRGjMGHUIgXQvwmTGtF27FbGmvwZRJ9UtVaZqSRalyjl6y5nd
P0bbxGtWOkC73MS39eUIvBK5yoyRG6c+NXLvR50kcYDlz8vWCJWzthwbasRqLNmWVnMl2zM7qE6U
GzyzTV/nyBXR/DZHLYdOZtZx1XS+X8hEtfOERkD9QIIB1WjFOluVNxR6HdvDEkmUY7PMl+lSP34t
h9dF/feRTRQ6IS3o0wUC9H2vrqUg8lLf8oxMnzFb1+7090ub6HQZpBUjDcSPacBO0opN6K+5Hz5W
bKvPIan8C9X6vaaJ+iKDRxG6w0lJm2gVec3Z3KmHX/2vwaKJbWUm4TW3uIkqtwYecF02in2ruNbw
amrnnrjMfNb5t69P69p9/n4bx8/feSksaNOh1MdtZMaPnOW3kSTB0HMQQvrpEiVHpc0T/fvXg84J
/sR0NLhw0aU3DkrjCoxhWWnnerT+Pw0yxTJnZjiA71uTzorqL3SSLWYDMzOSPi1Fl6owkUmAeHFg
FraqeAxv7XKuR+v65QWeNkNGFc3IzfLxhCoOmtaUWqi+u+lO4bpaaKnbv42NxOmt6Uo/9X3E7O7N
XLTMlp0xVRMgPP71Xk6phH/doO8mMVHqWOU1VBm3dPCYr0fssEsPOMNLJXKbC6ItILEfcnnBpBk9
vyor70ae6HmkSOBSrjGyb32vxKvyH2RH0RHxe3snqg2gbfSiNNjeMn0pWWFbpheac9je1w3xu1Em
Ci14CPLL4OJjGRt1Rfb6PeiEq5GVBMiG/gDXqlp8fWZXBQedvMDaoiOX3bSNBqjETWBJRDpnb/lu
jOHFR+1ghE7AbdVFuPJGuiUHZadXNgFsQOUOHlvkS3VGDad8YRfReT+NyQZzrWVhliJ6yb3WK57q
xIX/TBxzZ92MRGyjuGaATbhLvcIx5i7AUTmmN/n7wSf7To2+bkSGwemDvBg7iZhTP6EczVbQTpk7
s5jP10zC2GM2NlADfcWaKKul8KyvAK97lgNXvzWWkqeveGmnwpZuw+cIQEHokK3P2kyF7lX9fD/u
RD9zbqp52BnNGf0OKQAE12OQuAK1qV0VjvqjdoGQhcMV6COZA9e+6qO9H3uioa1c6nj1wdCi73+B
ZLzXnXMZVXjKA9t13vh4qGXPf/1auq+lqoEl93unJ2KltGHiJw1WjIq7hQo8PnCoRLtsrbiA5tr3
c4I0CspnQfo93ESQIrT+APEpbxEm7twQi/SfUIEVPqA+5GAdejf1WrC3lHYw64zOidTkhlZjagiD
682ZJRvKjwX6GMI5vrRL0uWr5U1uZDHkikpa2pyNQ7HW0dBdfYdDqpo2+qvuNDyzZQdOPuBu2KZ5
mjnJqzo6Uu8gTaNoQD77eMGBTaWlCs8R6AXGAbnARhh38hLMkA4uFXc2s3HtRjHejTfZ0GxgldKq
CMy0TrFm96qL/sIt/dF50M6bwqm3c4/469r5bsTJ7gYsRtWKno0jskfFQeZmEbtk7y+4+4u5UDmT
2XVelZu/BgVr6sdtTSyikjqTelQ+ymAgPjHrlubnmbP7ei/laQuvakZyUOs4O/nBQnRmRIh2GztY
K8fUDu50J97M9VtfV/x361I+rkuNDaluKgxZespmtK8Nd8QqWJfr4SbI7Vkq0auaD7DysdnQwD8m
5g1ZxC4Po2CsFRlefmHqN75juPTGz/EC7S4RSw10y51tzZRQ/4u1/h57YuQsaajbsPL70fdbRKsU
u6vug6OEDtFgobszhzn+2icj8G6lE0VExn60AqQ/j7gx+mkk40MnBvXUg37jP4yBttAjiC7aX4/7
eVjwtSGIgDsT6UZA4Xw80EoUVEgmR6YRihhmjggbh0VgpTOy5dcjfZbWjyNN3vViGGMkGiKlQn8N
/I1CZ55tVxT94wAT2dRYa8SGhlAlcCMSCoeLACqPOcTpDtJtCdiIyObrAlCxc8X2cyub+B1ZA5oo
xcceBtEpUx+Lega6/7MSfFzYOP67Z2Knh6IcOuycbgAHjUaOTI9ajP49dMD6mTUTOh/t4XtBpLgJ
Rj5IEyA0OkAoJiqXEYqaBdrFP1r5mOGFqFuRo7BjIRYk8jqeOhHKXr4WjU83IJA+DHDhYDTEez8H
tjXCIq2ISvrUa6egUJw2fbMEwJOYulaSldojiKYdNPUuaFB3VzeLsgHAndKDWXRJrEUjzfExfEpO
Tic02fJKQd2N0RT0ArqFdpqbaKkvwaOxnbWon7Z7XPqlJ9y6NDlP9F4RMcrhtIpegKFrYOQmhl3d
yatgWZkwdP0iADbuc7YenyqzVBejSnw468ng09vYys1M6zG4VKXooS2WGvedWElsahx4K7xujNlW
93n/pFjfTT2dOfepYGOX4XSgVgvd1iO2wUTUai1sgEFkqU9aimLOqLYDg6HzqgOONHfqWXrK6aU8
HW5i0HWSEH/II+0JWMj+Jk0t38mlLlzVPkvWX0v0BeJusrOWbkF7AOgEGuxpx39nqIHRKlS9YA7X
e2XD3iQ0reRAXiXgTG5W1AHsXrlu9sUmX87F9T/dXRSAMipAdOSRUgRMjhOnp+NNlJEa7NRUqtuH
QfertWG1aOeLWeIwomkvaGuDTQxN33xogAH1o9dL+daojDa1S0tpZspoPkv5h/lMi0xatVRNMc5H
Q3NashlxOGT00s9RdMyte1pQovqGkvA8EE/6g7QZc5uhC1x3VIghzw/D7359yp8iC7+2GdxTFFYT
mBwT5ZUGLQ5ANclhJnqcbrog99wGca+DJ+dpBBrpZi3T9Z38PeREZUkc+2EMkjfYCxEBcmpYo3bR
5a/VVlo3XnYE+Brck+FOvvkPSpSn652IVS1ygNgb4JEPd8YyWQ3bAlCVnYdmbvc/qKGYjDYtQolZ
IA16jqX2ld16PaB2FDd7VBcjICfqFB+SYJlK65HPKXJncUJGd+SjAo8S+9c+fypP0TKTAgoFXPLL
YaEvoo25kzdjgG/+sTAe2XQoTQGBGYygNQLO4/N39zszmGb0I219V9wq9Ssycg5XN2WL4qGkvkWR
tjMjttNH37ix7wecGMJYNytZIyV/MmWxrIrcSUwkkPNbKVzDfykl7kg9gLdApDM8h6HvycFcfv6z
5f84g4niGJHfWlac8yfDfOjZA8sGexgiewB3fROy5dfr/Wz3Pw42UZnQ5LJeoQboKUWjYEZCN6PC
MePj16N8SuVOd3WiHKQgRheJlj8h0NcD7sACyVhns9K2vGEJdpNncuMD9wC5ZBTkCsCT/tuP+ckM
Ll7NO0ECh4bwLQsLHTMlOlD2QzdCEll2xkhfupyt5J85xWldPUFRds1DjKcte+BMPlun4qlEwbjv
am64rx4p6AxzCJZdAKr3690eHbAvdOZyEbxbamyGUqOgUeRJA+bCoNw2/24WaLqXE6eeNrpeWnEG
ennyLJW1HQJwibDVyF8X+cbcRTKjkZeL5t1ytCCLVWJiNCSPd2wPmrONAAly9ziC7KE6eGb3rt6T
7yzAJaz4bjw9V/NKC7vx4mpQdGA48pZ4kFfcyulhrqv12pX1frCJuZH9oAh5LkYxCdC2m8CVHjO6
s6703CZOjIrZ86pmPuPwuQbVURwdlGCmy12dur84QuaiWRcH9SspnFgWZiQtiQgUgMg23VU7xSMn
uoUj4LIbDiYbYideCGUod+CX78Gaug5+or3lIe9mWS5mjNzFOr07UUr0HM42LpGevRpBbDP6s5ur
5biudJYJLF2qjKC9k4sK7K9WoxX8qawrN+xrux0ev1brfyGYv4eY3IUpxbVnmCl/Sh5bDx4GsPai
9UgQkrjRbJTu+sX7e7CJYKK6goTgC+ZPVsId0NY7Q7GX0GIAfCtSOHn57evFXT+i38NN5LMWTUPi
cW1c7Ih+C448O28PX49x1SUFicVfZzQRyRQc6yFNcbcDANVjGXD2mFNsBZJd1qZbhp61NufyH9f1
+/eQk4svhjExVRVDVm4V2Upvx76tLmBTVuGDsW42BmpDpcwxF2z9v2nkvBI9GO/3v8afkk0M9aDG
TIJYIvBTo9EABFJsaa5TyS6RepHcelcvlEUMFsw5YndlRoKm+IIo/MtaNmpEs0D6Bdw2hNrpg9ii
yePguxFmEi8sj4GTEOFYz0cMT38EfGnixTe4UtZ/dqj/10v338Eru/tlevg//wf//cKKvoqCUEz+
85+3xWv+IKrXV3HzXPzP+Kd/ffXjH/7zJnqpGGdvYvqtD3+E3/9zfPdZPH/4Dy8XkegP9WvV34Mf
PBWXATDT8Zv/2w//9nr5lWNfvP7jjxdW52L8tSBi+R9/frT++Y8/FAmxi/96//t/frh/zvB3d5iD
YH+7j17Yp796febiH38QQ/+7osgoaAIpw6W6ENrevv76iP7d0hBcNgCtKFEJ3cB//C1nlQj/8Yds
/h2FiLoGrmTAE2qGCQngrL58RP8OMEvUbwDOUgK0n0H/+P/z+3BSv0/ub3md3bEIVx1+eKK5gD9E
MfyIg67KiIeAmmsSIM2jJmjSmGeeWVI7huuYUcR/GJqxTNTFleVaTgASy4qHBJhJtJJtHqJKUDds
0mse58EiV8q1mhYr9DyveRSjNlSLX43aB4jtfdb3W8Wv3dYAYN+IXFqgdtKki6apNz0zXBlwj3qW
ewZtnEBDyrJEMKiS3LRd1LzYhZK2TIOR0NbrE3YHWNFFqIIKBW+UUuu9QdB1querAprPy2pjDfkq
MPkiSNMNCOZdarA7vMx3Rks8X+62ft+g6wiuoQ4yH1G7gDzd01pbtjm7A6LWndb6d0nU3orhBu03
u67Odm2IgG6Q3jWmsc4TvAU5aFcEX8itl2m6W5rxXgFLSRwOW9/UlnXdLa2DUet7nnVbBTTwAhXc
g2En+V0FkIgEGJoMUcahWLUNe+j6+JkodKH2tZvTFN3giZsoYoPD3+VZ7Zlqu7BIe6vdt2G3r8vM
y1t1lQfNTcyaTR0VM0+WS9z9t2eh6yagBxUZZdNAjdRktEV+vGoBkSRHvhxlXo/rD0epdGBrQOd9
UquLTjU8v0COWxI2x1dAKeSEiOvw4l7B263B3FM1WUgyct/4emrlKzMsVqT8qZgHXxZ214PoucIf
mIOtaINdEOrmJXoSBj7j2H60j+MyUEykAbkRMONI31xi9u+8kqENichA4e41pY64hKkDey7dKzT/
0QXAW2pCe0iUubDieG1/3LuPg07vWasbItNPA68UxX2tnTpAS5Vx2dtokz++szJ/avEHrf3Yqv5r
gVghKg5GW6BpE5dI1GqUhyIKvFwqE7QVZq7fri0lcWv0GJd6J9kpid/K4mQo5Pz12Bfmh8k60Scr
I2kE82PQafTJCAuJDUVGXNMnG7S9hqm0SdDACj7NaAhG5dsOReEUgbb1I32Z+OoGbxqnqepvFZe9
2opvqyCwGSmPmXJmZb0Lo0NEql1m/pu0CJd9AgyChT46E+CadJoQNVgjW0UcEddKUJhgoojb0pdx
rBwG3TyG3cDttHqAUYrt1NxSbp3k3nwpxVZU1lHqkpmtm5RN/Dkdc6xuNUD5BVzsj+oV6QP6c3Pf
d0siLVAAz/FOj9BRlTusr06FhFg0qRd+Sm/9oAb7UfbGCzyQAvQW1/FbY5QPX5+lDPT7z1JrIVY8
gjYhBgSE2o9TUvOOaIPmR14kcHblY6GX+xSNxrYa6N+F8k0z4reM1UemLwbNSNxh8CMnMfRDEKKJ
NqKFavuQM6bGbqt9H4obFiePmhq/qVG6K5BnsIOsim1pMI/c1A4Af/Yq1jg6t2CHtfS1jVW0vmgb
IE+fw1g/ysCpMBFiNAv9jMJwOc52ZaQfLNlaWMHZJMa+qn/kDXmUuLZX88IRzXDo3KzBFPsUTdZh
edZV7naqfKMIGSXs+b42jF1F03NOwrcsLtaWXD6loFS2I9nq7KIiSCE/gMnypz7eDgCMcUtenfSB
oRVcPQxqogLiM3qwsNYkMvaJb1zWwir9UDOa23WLNBENvtXGoevSXRCjPJT3vlvXfFvl+j5MjT2T
ajup032tJW/j1FuAzdvjygD0ue0SW1gw/2rmGLWxljLlJ28tt+jkg94baznHPRfieFh5HrrONhgF
M6S+TPvs3DCm2nqZ4x+p/9QOyg0B4IcTcbVxQl9fC8zNLJMl+ocTO+uZ4jQmXZtV+R2EcE6PvLoT
gYpqSPSjEVsHEYZn0ouTH1IEr0lrx3FtOVrFTDfikIqiyXZ9lbloWV/EHArVt+hoU2LtRk6Cn0zG
jSknb1GZOrlCl1ppmmgFN4/tQNddoh3qTN8qRXmb9JFlE1yYiWhRyz2sRCN+FFby4A/BjgrQa5DA
Mes+csohQqdJWwsPDA4/pKIckAkMUo/1Ttc2iZMPmYP+/MLtxTNhQvGArrsvVXgIg248SUD0t2ki
reuRoO0yV1PpPKQelkIw7vSCo6tEknYZfQo0QO1lYezoSaPada3gfNryNujAlBp8U3ygFOZldjZS
uu8ac8/6bKeW9Janb1kBMeqVSrURZ3UZYQdCw3VfWrdZjE9SDsGJKuGA02BNIcEKVCNRy9guOvSg
J2Gm2gHyUfYgx4ALKGzwgo4w2wbxFHQtRTloQCS6lxE+sdus21m0XXcE+aqBqocC5HOjVrTtS1dV
P/GLNmPQF8pPhQWshkK1jk1bwzvp76NiPEHWgcY00H+0iWWHlKzGv/ZpvosFNW2qJdh8BT/uk+it
tnwvjSmqnNLeTRqshajhue7uLZ+fmkIjnhZi1Rof8JOjIEpCcRCQBGmCBptqUta6qrUxmuRZqOUT
iwAqBayR16F7CIiceJTDBI62tocn1wbpudeCtwyZDbs263uZkrtRx8o8fTMjuocvvU7bDIl2FLQV
augIokEI6E+fQeHK3jAhnumaSM2C+PlunCN67aHbje4Ecv5Dy1HjJPeveqwecF0cm9DacxPxERO+
HEyHVOJ3CXaijOVlTvw1HDa1iu+sUKDb3ockp4GN0pAnZgJz4fJtwaJvWuB7KPfBtGDiwvRNUY0b
Qs17PdcLuJlG+GtqlZ+e1Ua9HWSx9QMflSN9XdlmTXdodDqNNsXP8H/7snEpyPdsnu4HTT2UZfqG
NOlu9HmVkK4vG96kJAJBRLumGdtIsA4kqJwc/WwAQjywbnhWsxjXRu62fbEwfHJEtd4S+DxrdHXs
0ZN2Jlbm9mX/TRpwfKNLDea4defjzNSM3gFpOPGzTRK0ysXUS3HyZhndTV0ZIAoDToYnzDH+Gd8H
NHOAR8ZdM+7LFYWSyyUAM9oX8OaAtUygQrrHeTgtXOkiGBqnV8zjeDBMpbsu3ifjTVMoFjR2rKWh
0aFg1aYbgLSTVAuZY0KjAEs6utxkGZcJK7ykNyMHJI/QUaM8RQw/EAqUl+rRm6zzB6sSN6zVnVAa
HsdbFUgdTpzm+5JoBxEQrzPH4DABqhTNcAdFlrKJY2tlRsEttyJgTVnyoYwil8fybeNr+6jBLpC4
VG2wuu9AEHKONP8IDNa3AXdaUW1yGm+lujz5Bb4z3oyxlHqqnHtMj9FLCYzeRCmdujpaSnrMteqU
xlh0UIGSmQ6B3WfJm95AD1I0dUaVsQ9b+UZ6Hv+tlKxjUTcvRX4Ty3uLJwGccdimJsxeynJfC+0w
7l0HAzuu1GzIMav1w3jQka9AGGpxE9dbMzwVdbcVurSVY7GQwTMHummYDdPYq4o4BT4UW00Cyxa5
tZd79XCZoWIEZyvAFvXAhLOlKDv7Q+IAyeOkAydcI8WJkFbxlAbapOzM0EeaV0X9XluikkKoP8us
3/hGwGwKeiG7tzSPZvpDw+tHJJ0Enn1QzX6o3dqwbiur3ALc1A5JtGDjfSzi6iQFISCO5UOANE2j
ygaQTs1jFZV3VipSlKCQYx272dDhZYEP1IC9dTGw7r/Fhe9yU34AO8kRcZLTUD/TDl1EuLpHdyto
AaQUFJEtUnM9XvRxphwgMfvx+6XQ97oZHAoAEOdtARZReYuXGfwK4wFX+qtc+R4SSKc21w7JoawS
3JD485JhzqUOAU2t7q6M91lE7SqAoBaSVjoD349v1X4UvUQLYOVj+ESslO8DeMKZQWDYS+4ENRzB
ARMBIqPDFxIphQfq5NqOeFJ5RqvlriSCJS064TW2hkeOLRfKDy3A+eCJ72otargATuE2Qbs0gQzN
tfCsE8tTWlwdJDQ8pO5PbQpVa4r0PHrncUxek4FuFSDGoDDifDH9lgPPQsLhGE9yjut9dOuzBgIF
3HwvytDyhf5ZBJ3aXapXlpMN4TrCJnShdrAKXJMmdTReO2NAoKLhuVHrE2vJIQ4OKWAgsQPwQqiB
HQhH99EMMTk10/ZD0rj5jUoRh5DhdV7uI1LAThPz2EXWEW0qb5bZLtM83wETBwrZEI90ysEvFkwO
TnBTY7uWITTjrRsWOBaAyEFQjHUbBz/KEawGUDjk2PXJGwUOrwCSng10FrutZCyugawn/bjMKnkZ
cvrKeYtc9+jnsgwTzbpqRcO0tUs5sxyzMm28eUAoFePSqwxxaJTqTWr9xENL8rootDUdmAPaAgcJ
MpTVRdEbaj9eu05e5C36AeGcFbq6BDbKG0DNYHlz2KTeylFnZTJHhxxxs1v5knJIE3gIlWSknoKo
RdkuWaUKz6iDc9pGAMjTll1nLaFzzz6oFsG8BlX29R6kMcVhCJDYzLM0hRtiUY/7PQhXUC7eaCP4
hXwXASfHLoIG+CI09S4iK4sRco9oNhBsBtsIs3Khxwfw8GV93Hll0XLAFmU2b7TIUUt8F/AT94Fp
3rQVTbzcrH/SSkPZQ54LR5cjZRlF8ZteCOAU9W0F/wAJ9Io8Z9yHjEc7LcGLQjUzxRG5flJklLFT
eLCpT7whi7AR4CHLqlMYxWchfQOPBugDVAR0JNTbpUxF+EBJ3YDVXpCR3tZ8XixUXz/oaAH1QM4D
FPjS8mQ2qOtQGx0cq1pEMcTd6hnFK1Vgay2UPRnyxuCWuTACf6t0imrHUSG5BBobgcpsaxDZMdig
LYcCzVIywiMCVi1voOKRjLBRXG3kFnsBKJ/YjpqssyVu2iXTNqo+mC64AisnFvFWy9QDA10quidx
HfoRCE5qAy5X56NmEI3UookhK8qgubLCIZ2+hO7Yku/NNJNcs8nvCUuh2Iox2AAWftAr/RnZ/cTV
5Iy7sp8em4AiPtMU1iL2UW5k5K0LuBPuMZAS2rwri0VX8sBWhJY4VRmGS5mY3VKuFoEU505sWEDA
rvUnqZP7ddv0DMhleNMgsHWTtta558gvN63/bHHcdnJYKw7j2V1TGStaw7NVUdA1fjLAZZBZgNhE
onkpx1Iv/xvx0NBRqmWvDF5eittYhl6lHDoXNek3eJrHxJAPagkBTtEe5sDoR1F1XzVIbvuoCKxq
2C6zQ1U8Q/dKTWvuFo323Ok6XGgDkTyRuVEECoskGO/Yxj/0YGnOAzwYFB8btPPl1lwEsjgphvmq
A4/JycL/x9x1bMeNJNsvQh94s4Utx2LRU9rgkJQI7z2+/t0kuyVUElOp7tWbM6uRRlGZiAwf92KI
uSeQVXH6StK3CsGjqZbwyNWcgF9TR1QoIaFta0wfa/512dfPH9kbykE3UOQj/gd7GGFB/NH/hgTl
quFhnNKsfx8wu0ZM2TQD06YznpMkPxARma4cjTZ+rWJlm2BbQ2uDgzy3zw3i/r7Xd77QPDcKfgbx
BkRjKil6avmNpsSvJLTlRNFL02Knk0QTmGAkuSDliikLNvUAaz5DN2diBro8fB+b5L3ncAriAYeA
KyzJHxHJBr6ltCoCyTx+1cbkUZIrJx171Q435U1WYLynqn6ooe5JIVC8sreI46wh5t0pLs2mLr0W
Fdq+nFE45pxwwmxDLz5Es//Gt/p9LgbWMOa7wJiB6YoiXM7DJA7fu1I8CWroxA1O7cebogW4RqTZ
dS1tcy3ZJxMgX2bAVUFVQ6QyTeYBnQzlgt6w4p6HoUXjExVYMzAwtDEluKMuQprTkOiO0+DPVVPl
ZLuthqcsRNFR5avbvhvsjk8fUBOGcZyeQN1lV3xXutOowYPgS/vZXZYHhy7vXzpB3SiC2wTZExwr
BkH7u14WnlBXuB9DfydJhwHm1wJ3EH5izJl+x/8Ie1TcalBZiQMCVXmCfy5ijBKWb3kJ1dcSBFmA
a9d7uBIgF0MenmY3FKfaD1/THm8gCbKTVmu7oBxtATBcOBWyojJ8BSwvPGYdvccq4INSf9xoVXdX
dvzmQwd5H7JyoX6e1OQ1mHzMqIJ7M20QY4ilf+P3wrY2fkZTwOqYkgrjeRUQvEIIRECdhEeLEW6q
bpShM5GPc+iUA1pcHT/YqsbdkwJAFfZbv8V6l4LGe2FpUb0ZohrYZRFmiOMROQ7HM6FUPiqeZ79H
5dHG4BUyU47qJF3HGqe86VBKgdvR+uu4EGxMw7XhLuprlwsVZxMHWH2buWtDr3ZJXO6KDJEnCg8Z
npyAOsO809XXOlLMQcU+D9hK0Fw0hUKAJagcDkmZjFAfQEue0vC3Q8N5zQxDnzXaUzIktyRTE7vg
oCvxdZsFVoTG41Qd8q5yeYDuxdeCOphKotszcPvaFGw7hm7n/gyMPTy373rK2fBNAiwiiYqHODND
P7f9ln/joulYTfUdb8TbLlDsNk4sjQPYnmwPxn0T1LBuvlUX/L6bAGKkYDG0AnxdyKFkUWaownQW
3qAbiykMdIFkUD3wie+KYm91SWf5HMgcye+ZKkdKo9cuqGBWI3sYVFtRkSco4S7puH3YkCAXlYNC
R1FokIHZmT0nMjQXrhQOr1CP/djstFE/zUjxEkHZSgj/0KK9H9BLEJLZHSKUyqTId0pUTpRYPqaw
hlUYvfaCclelkxv5eWxycQfv4Q9uUGJZsE2uazxRPjN4swWbjN0WcAA40C6QlLtA8TJA6VqKjHdV
GYZnTPJPgy83lVxuy3q66jkg/FVHaUwtQZxN5LCbAtUuAPTJh0kIDknM2bwvXXWcyBhn/9KBUHkR
gCki6agpqkZjNBelhlpLpHO2KqKMA5SGEqGQutXCb4ESP8UlwjRilhnlXOW8148CM8RqiCUgWsCz
pHF/xU7K28qHNuUkxCj8STLR2YuOYojM7KPgnALd0gQDj44MGsgiyXs71shQ3yMkNR0qg6Q2OVXQ
ogxhZe/rRw7J8eSL1odPUYb2mSTkXdw/YQUQJBaI3T5KFAMKCeQVZGJ/Jaivk5S8JhzadKhw1qNx
n2n1c5/r2ynq7SRsng34zqRH7JVp2QH1s21VIlUHNYePvRsTg7vP3SzfkErNqBM3hkJUUCKXJOUZ
iWQzJAftiFMr/P65Ryas1qgQKY2TzMY1KWkBhvJIMjxyRg5duBlBNSnUdkb1LOc/AAkZoMYC15Ep
GQg+++ccAbrmj3CsvD2N1fNUaVutUDy8r/siL55Rfn8mug2sy5ssdaokehWj6rnl+Jse/2ZayNA/
7X5Ac06ed6pYPjeo/YoDfj6pFJD/+4fNCGrQyUfI3TTSSBtFsHyUwftHyg0vbI4aD04LEhcFWTZ5
QVjGduvUMQLNwEdcDE5Fq0EaaNWKfDMF8Gwcfw/Xhw5calwDdTrzSgnzqTxCN65FCGs0yNGiBBEO
PyFRnFTuiVPbQ28EN35e7MQWnxAQ84/phBy5T7Gfhm9Xo5M39QjdAu4nqYhIOCkpXQZF+az1yHVV
FOwK1FTzNMstOZpQbsVBDb0P7eI1NpqnEAGJ+aHf/2rO4L7I8F96dOBs3OB/Dhic/S3vZ0Ga+A39
T/0/nEIAY8bCEJAph7MphGPU/VyOH3z89b/HD7AC8JemgYNcB6aRJvAG/Pjf4wfkjwz0u0j7UJLQ
0oMN+3v8gMP8AaGewDozJgxAoUnGIP6eP+AE4y8ymkBozVVdwtyw8m8GEIDwexZJYH4d7WYglGNp
HXzpPGggzyMJrdUlI9W48iFLw1NtYOFtbENbLRugtcbzVVZgIgADPlI9uqI63XcyZxp5kFh8qZR2
2SiiKab5nVpKk6OFHbavtMnjZoAGB9e+lMOPp6UZp8N1OET4FxX1qk3nmxo53SHjVU9UCweIvi+l
kVodNqmzRPW4qNoaYRNY3XSVc+VexnRCnxd2Kx004OLqeWeFbWhOwZOm3Zda8lYiV2rVx1qM91El
3xRth5bMvcy9j/xTGm3HKXVBkmg2KDoF3GMTDlfZIG+SyndradqCLNTk5OBQlPOxVK7nVLF8UYFD
09w8QBpXyGaZi6dRkz0pH0yB+w5e0/c4k67zbjwO870oi4e52cggu9NRuRTi6sEoANLFxcO+U0GD
BygCJ+1EO9a8MJ2BPiv+1MduPyflNz/8Ns7fNCDFc9mTETz32o7jJ/R23hvtVhvRtMqvW8DHYJ0G
qMavADLG0U5N+RCmT0pQ2EZ3WyX7InkAELWF2XlUSR/mcp/zDwa/FUf0//1TGt2I/jsfvKjBSY9P
voYVlDi1DR5Jndf48Ahc6SFBt+PqNWjqh2ouHXx/q0Y/TE911Gxgdw5Geez8G854klGC8Y3ULFUv
42Bs/d4CNLtpZKeRm+wewMypj1xZOSj5nR8d6/I21Y/GfF8019q8U4bvFX8wIu6YBY9KfNWLGRDp
ODQ9codT71Ede+7Kb3J0rUnPUyc6ghRbfdceFCn65reJZ8SJGTay1VW9ZOfFXuArD2m+2WqHUESU
K921w0sMU+mjWwFE9fCHNGAvn09PeXkXRxGyRMWGOgY6mn7jJh7ehumHiipRiWaPPmKaC7Y94nWL
DwF9/GykT7l23049zHcS7sfybgh5dAL2wsw9SHp/pc+yk4+N43MFyjtBmZhSV4NcFEBDXpagheEX
9UuYJ+9p1W95zasmpAPuON7oeQPq3eMoTfYs7lWxBmNiB02rv/vyIVETtBwBPR8E90B8uhUN7jGM
G8/gUIQW+O5dSJ1I4p6LNIy8vFWP4F50/r21/zNTfnH27P+jPSfAWf97qmz/M59ezgw6+fufBl0W
/oLBJEuz2PECkDLZnP+055L0lwFjjHlEjI3pIrDzfplz5S8ew10Sjz17jG0AGhnJ2j/WXP4LI1+q
ypOVLV5C9Cj9G2tOzcCogMkSyCKnBHOAnUp6NxzbDlh24xFljGUJdZqRj4c20JivmtrfLu5kZQaG
CnU/RWlkJlgmp6PXV8SY14BjjeRY7dTNWIRWmqETlMSMRJclhpx4MUrUDQp6ycCBMmU+QNmTs7Ay
46Gt7V4+jUhN9Hw5DjUa4sviMGpEjv99BCJC4/T2bJenxkL0t6kwyq0/+5veAaGaNbwyN8pYp6Tm
vgK0W9uESG/t6DjauV1ZIbICK7KybY79UwKcwhpjp4au0cQmyrL4giQwWFytEsez3IwQmmDPSrRy
mxxVtgtIxG4iA/SZ/GOL+sCnMEy54B2AjR6Vi3NhYa+i6U967sjCKxdVweDYN4Wy4YRG386JMG7U
WXwcBn+0/bRJGdLX7hcpjSFiXlhCakZJh9XU6wG4b6YB4PNgSEwhRYaKxfrLWkQVZcghQQKF5y8h
mjIwnnV+SFkwUoPzU2TRCnL7EfGUWg/fLstY+2xnQihNTfUJ6KMihADcJwU0Z7DDSJ8tvH8yhjC1
ZOXDnYmjVFP0ozFAgAiT8jbawb6CSAzu7JPvGlhdx8lMj9h4fBEAOsP/ya4l+TKU3pyJp5Q0acdJ
RQgZm71bvIxYtYiBOwNihUI0fVM0p83MIjikQJw+3oVOcOcQX6M68EVZ+pibYvRNIxM8DDfxqbmd
rrSnVHKkp/EOwfC2dWQ3/15a2EZPvmVA9iMQNCwMMuGrQcJiILwIInwyhkyPt0taHU1Tk0cm2dXp
sdOaeNmB8+JdyEJQ+HrFigSoe2xiA5xNQqn+XGs5XwrxMsMIrX4Ln1epbdlKXR8gY0Vxre0AbeQx
Dd7Xl3Iuk/z5wvb4iY+guYZM4W2qLNFB2HUTOBq2PtJjeovaCRuRmCoJ4XFCpMLLcLQAgzdEKs/h
dICbTx0CQIV7qeLnMEaPt0XjJhjQp5MsYZY+02Vksf9jtps893PdPZeIiGB5yHoWZCx/QOL4Juae
/Ni3FtaD7NLJXwyUHieAuBXA4GpAtMEwRF/t3blk6pMqhdph+BqSE2QEMQeEn+aHUCDo+RUVrUQA
6xeKfXNA6wMvhS75htKQ+jLqRWhUbyowmMstaMiqn4LcmwX6nQaah5cFCqtao/yS+GWfPGxVsBhC
IjYPgUIzbwoLNb0rIFh7ga0ChZypp+Si6E+oSrICryVhVZdOjmUtiXP05ckr9G9aANYXnuJMz7Ml
2mQnmLXMtqYxS3GUxmSTAeWVIA4jW87Q2y3uEszZEat9sHaRSzmUfkxjDlqZAXKqaLbzeYtFROfy
t1qxokASWdwc9cJjQOH1iQARtVZPror+LdLe4lXRZVf2MTea6YHZpU8V8NECbDP4QehURn/LNxqg
CJrE9eVGM/skv0NVEj24/DFtwqcoFQ6+L7noojEeK+tGyItaGKRIHDGPT24EvfJGvg11gyHgqx89
vw8qNsj4ZEYvCQLIOmT3AXAbbkT2OuTaq1zeOxUeiFI49A2x5k2NJoapiWZwnJz6RPCvdNh0NCTC
RxHDiVb+HQ0LxilX3Nb5MalwAQk0PBo5Zn4gwE2ZJ4DrNrDQbdxeVjCmJCoyMCKxMurm40K5Z0LO
2rnJqdz9AXoZwwjQZqcwlCnwP64UAxqe4gqbzHpTFNOogTCRuWzEhTXzvfiGNJ4FV/Sy2IP/wGyL
54zzagHIsCxaToY+GpSpmTqf1wMeMuJtAICSHty2stt6LMBlak2PRFNnCkGH3qDZngHr/vGZuhfx
Xa5NHovHBNC33oCCwJytAKzf0BCm8V7J6c5FUyYoSZouq2aIbgCwEwf28IDQ0ewt/jmdzehEIhyS
0SWuYde27oH1iaGiLMWhjApmcopZnPADatv3RCfZZVjK7He9E29qz7CDp8vyVtUG7B88tohktKCo
p4+OHWfkBsSJEnjAkpepiDGI9/2ykJX8A0trqEvrICNA1EjTESR1XpbZ5IPFHaumKDOQyFTGjnO4
wco/+y2sOX0cB101A8URbBZRcVuSDmqZGHr4EQiLVmjxgZV9x7KL1QE/NUYd7Jrp9sm/Sbn9M5nU
41BCuTbiGDfJ74jE/JoDtkt1CPfTRmLYsRXHcyaKcsVSn6NDr+N4FYisyuwH358uf7BVAR8dSR7A
SwLdkywMTWm6BIxcVS6f5jzdJA3LFq+KwCYUKlwogAFQ7tx59pqGcbkA3cNKfy6Lt0xlzResCgAv
hIQMG5EYzW+jF1IOik6coZnmIydwpqzPjBLBughFxIo71roQ7Z2foebjUCskiMBSsVkMBV6OaF3+
EhRW3YctBCjTbxnUPfFjFErAYAlBaWoR3E0VU1nWvOcsGRgMJahbT6KNxOfEosD6yG2+6PNCMOWV
hSJL84yHYP2q0+we4cfBwGAwwHk5p7KxFYMxs3QXbEH0J/7AWopd7gaUpP+DqqMqQtjhFAVZPeWx
s0Hoih7xuznr6n7EWmqGHs/lKyY3SB90IUIhWfUijDOa0QBFCg4qA+PGHzUMrIuWkZ8mRbaqcWYc
aM3DwCxhmww4Pujg0c4txUzv2PWg6SA4vGgoaPcdjCKAuncYgrlLrtD37je9NTr67FalGblMS7Xi
YjAAhEehIg0TdRoqExazRt0LTy9GtKA4EXaEN4UHqEyPlx8/kclZJaFVbcJOH4oTWJJGhYIyWYUc
R1inwhim+l1wBbstNx1Wcb1o194FO5SFgLsh/VQ3HSZlCiv+Pv78A5SoNQtNIgtAbauiZtBIa4Mc
dG1Qz6GZbsMfmKnELXd2/9J6f1AoJXr5Ral+y9IopfKHJkVXC3fc2gAgNDwVFQthm7uZhxLJwcc4
7QbQHn1mD4fqND+wgVtWtXrxAygXGCeS1PO5GJqa72+rHCwc4Bs15kMTYSxHDOzLb2gtZAM4oYyG
BQomSDipsAX0snkMXqwQNbfejpV30Zk3qq1fT6ETtA4WnZwAsAYalhKeWPq8EsKciaassJb4k65n
MBHdjLF7iTcN5DASWqiMI64+m8URKUucZ4DdqWQ83N6NTyXg+TLsBFijpZsSwLOnDLguDImrCqsL
giaSzpHxEeYsLNOk+KpfF5CIVuGN7IwbcYus16x3bICTtdwbc8ICekACMNFhcc+tYJO0UeFLAjFL
g9MdATyfmGlpYzAOpH58YhdwPDgsocETADT5s0YdpbBLYAjvu83lc6++HYw5YBmc1MVpXZqCOVR8
AeENYAOODfJBySuPNTvNWHPfMO2/5FCKUyhcM2MfPTQRtKWoXxKQvNzVjvyJf4uxQuhiFpaZ7a7k
2thpxj4AZh5Vsup+fs/Yf1T7IcHErCZltZlW7VvXYrY/qfJXJZh4gIYr13XzL+EOP8KIM7HU++TK
EfRj4UhUSXLF1pUAroSNWyeUPAKKlz1d/oRrEb/GY3USaQNgNDAxQh2zEwpj8hHxk1K05nYexjYR
D0+u5MhPrNOtfEgIkxXiTnk0VKlQpa/DuWk4WABUF2/Bg2IpVcl4iys6eSaC/PniKdZ+OWpg1iA6
SbiGEo9wDbF1csWWIdxWwBPCa9D+Ly0v7KNFyoT9M93I3Iq7m2oe+3cSy1qviQHipwQgVR7DQLR3
wnJQMg8qLoychk/McsC44Z2wJ45YcMLUwf6qqrywY48Vr6QhmCPldDLhRCcWwBwJCb48tjEK414o
sGjrgwovdeaBt+OwcC5r4ZpeiAIOSRpsoHOglD43jArrKzhmnddO2AxWX/UsSCOWDMqIjLUwdzFP
dA/hnGDHwNwAGL89uAT9Ox4ttTuN8Z7l81hSKV9kqMkMlwGp2I13sSVk8dnA8Hfrn+r35dGPqsBX
rFN8qgCmHms+Fq8Ar0kHl7fEgxvk5fKnYkmj3pdacaWUdDgQ2ensdXMoTS3dpf02U1mcgWuxCpTw
18k+qoSLt9yNjTiUCmT1br1N0AzVDJvHxqtsk9JO7CTcPupPaBLOJSZ/TBYj21p14kw+5WpRkO5U
YfxQmdFO5YNkY5neTM0EFhL9Ukvdg32WkeQQNaTi0TOZVHUirfxKKTXIBCj/czMEwARqU2+S5KOq
zzVD2PoNEyAXTJUoBi9T0X6qJUEBRIrQHN0EleT826CDyqbw3kaLd9OX/DjczxilumIVFShkzU83
h2Dpl2DybpafFmylHPwEcXPKM9bLNij88LJZeVhXwspz43FO7fSP0ox1V5S194n7H9oxCNcAyoOd
cQTEPKXI/VBVcubDUaRCayv6kHr9hB30Npc7SwuYurxqCIDsghkFGX6DLqMYtRJwCfFLg14+TZDR
9eUNx7V2gd0rk4sUO4sQ9PsIi4e+xA6ZzO8MVT8JSnBlRAJjhH5Vyxa/hrIZCmZCVWnGr+nC+ns2
8u96BcaJSsIqreRdNhirB0djAIxJKoZe6RJfVk8BcMYQR4WaatUDNqdLFjXTahAD1HEEa1gMgD+m
rKzP8WorRx+BaAakzRHtgs4GXqQJrB6LxQ/LlEZdHpfkcZIbCJlAc71tr4efIehT89TkPHnfYSvq
9vIFUtTxf78VBVhlPIaFoTzUIxWxqNUqchBh2dtQ8p2OFK7HpGqjXQ1yq1cmEBqGl5IHkL89hDN4
EpI2KV/lwECxq/Pj8YHxe4g82kRJALQB3Toa7sCAOn+7fVpJhj8iA2mc0W7vB2x+u5VHXKnsTvUO
yLCM8IDivPq8gaVE6vuit6b4OC/MVIfFWeQ94DbVzcqK7/In7WHU0WxXrPaqP/Ze5LKmNdbeylI4
9bmxoYpySIdQL8w7wI6N12AQutcLR697hicnYc6li6VMko9pcQCEIc8pwVWtCdyhEX1PyyL38gdc
F4PaCobZcbe05ZsAJJfMxOi3xXUGyu9CfpwAinFZCI3HRHpDGnhI/pFCO+9BBP22KuIwJHRNfddP
9plH6vqCo/zMWqsGxgqQ2dhAuCvJ+JlgymuHctJMvfihnuiNkkYlKdMZntx7rcd0ZIzL/DAWC0em
pCDI5nwck8Qo8fOMncnRzK/n195EO8oBwYRw+weNExIGfFEVMosKPnj563xGMgv6BCq/z2iWDE7V
PZom2Nk6iRsUbwaW/1o95m95dJrIGVEt1KS8qwKEWg2AMwDoW+Xhss6svjSw2cOuiEDfp9PDTNOA
f9DgpZXa64jRD50zpwbccjGrX79W29VAU/hLEvXS1CwWe+C24E2D69Hmne5KeBIwkf2kJSb3Mlpo
IJoV0sbcwjrsBBgJ3hS2lw+75hcxkIWmB2ZsgTZJbnyhOGWY9zE6X5EJXbWN/oTNBeeyBIpm9W+z
iYFhHoCDgPela7lyUyp+rEE3G0cGF3V/PW5C0iMNb4ctj4I1IHIZEteyA5Srf0mkwjrsyIhah5kz
MqCACZcMsExm6ZYJJqPI0/fNcF+FDjAbWytylR+XpbOEUzfK5e2YSTWEgwX1MZtkm9NvtUx+G8Es
V8/3l4WRf+zLA1yclHKCmc9XImJL5EHlY4pBjCTY9MZkXxay+iAWQii/x6MwrKQReRDVcC/yrTvI
81YK47d6kBmMRKzzUF5OnbMuroFAhTYfb465YkNn7TRj2RGmTlIvb24x4w7AT6KTgjv+AOJBaCcw
XAA/wT7wJnJZCRXjYDJV4BqTse8aUvBGHLUPwm0VN1ajCIwvxZJCOR1sW4qBHCICLSqAoO3rGJgL
1pCHVYgJj6IvWQ9NXlE/lCbJDCuvELavc+tRqOGQozcF6+ESXObCk24F2avsAWlpYhuY6EUfdWb4
9DV1JCD64HQCmCHi7HOhfNxM6Zxg8lCS641UFC5BUux8zuWq28uKT7SNfl1LScT9LYyjP5e1hp1R
Mugk1deznu2HeNyUZbwzxMgCAFHu8sBmuCx0Nd9fSqUC7SrOFaloITXDAtQ2qawJ3JBW7HIO9FW7
yXVbPIgbVhWdKZZ868VhjYEPtI6MssgegFPDAQDf8d0nSTreRPQNxoWZ/a7qz+JTEn1eyOQBlZyB
CRkTQkPjacUPHfwZ/+E2sZGIlRiA3aL1Tn9DLmszicTNrT1Z/g4pdeqSITVs1aK1hhFLg03xsvYM
MUmCbJNH5/bLeHcRxcAWFD7CIgA03KCi4WIlHZigeBiiHZSg3GSTvaz1TLWlVOoDtsUYTz6pE6Xb
9KQ/8g853IJqnbCG7LWWvOdOOdruCZpdTrhLLd3SWaSxa58TiS/+g74eluKpl1kDoeqzV537IFCf
v4ky03ATw0w/yaUI6nOiwtjrIEv9NNwqmNwAEQikDjt50DBpJdr8JngbnkrNwpDDVt6zZs3WbM9S
PPU2JZDJzcD7RMTmTyZaYGY+HcK6tee/Adf/92T3WhiBZruhSQibQGRNOd1Wjkcjj5BspttidjSs
Cjx2o01qfxr8VIj61GMARO0SJV2T3VhYdZBL8ZQjlsd6rD5KM+gleshiJtDior4wW8oOEA2WPtus
HGb1yy4OTLlkoxhFPybV9xn4FrPutj0Br7wOCeZjsgv62Ab8pM2wDmvfc5lVUxqrJEKrlSRYI5Nm
cnQ1HTWAdKDZRS65fhm2OXA65D+o+62a26VkSpHjNJ34SsDN9m6+9d/jwUucDK4TPbZ0Kx+wwMQe
3F3TqaVMSnuNKZmBjv2RJbaHSXWLwhMfM5CKhK6GSmsYALXmIdznGHNn0l6xZFPWKdYa8PO2uOka
Ew7FLeebvgpT7Nu1I4PD6JEDiUR91b2GD6zxt9VK2fLYlJcB7ip4HEYcm/Sq0bi1e94EfimS8dRB
pYzVbFnVKaxtygq6BiiYUTolKnGW+yVOCuR/qxJVYKZPng7gsrRgdBnX/Iy0kETpEHDE+mIeIGlK
o002Y1zDSBssDYxa6/yXh7IQRanOrAPpoiSqo1+B/c5K7widNOdIV9wDITsG+9SVrplMFHTyz9Lm
fnlCSmsSTgyCcsYJgVRy0HqgUZuxS7qpMIAok2P45w+qGiRqvSSU0pcm9avJzyFUVAFAZWCa1qgH
C/BNBlZQQKqdmDVA0YykvRlSVvC3+kwW90yUaxERFRwnhG2GPIFE1G1r+fVohXcJxvc0b9gC0K0a
Ti2w5zdD5bCnDVYVSldJSQ6LaRLBi1hKz0SA5Q0kcS4HrgTclS5gjjDVHL9hZSprg4qIFDBuiaID
rysfDmhx0F7jUk4jsXV60AQ7VxzegUJhHbV8x6ig/oY4hcz0s2et1m4Y8DlYJ8IwB2g3qOfZygpw
53rUsfvimzwWZs8bVsvfBFVlcuPEejfkCdK6tJRGPVE/nxs1J8nKtAtuRSfCJqV8Fx9J39CwOZfx
Ste+31Ia9UqLgW8jdUSXQ7xKD7M72/zP/DpwoivZ5N9AgTp6iZuwSHbXor6lUOqNZnArfU5A3VpA
ICVGYsrDiXGuNRFYbMdevCpiBpguIcXlrJfGgG8Wbv2b+p6sTCfWWwM9MQnxD5uAc1Ug0M80sBqp
mK2ggxHfn4U5JZkfVwyzl+ktkBr9tghY+7yrgRaYPMFSyytkpZ+SJCrKOCskBSJtDOC/dRgWySdT
IEbVCnd+ZrKGK1dDj4VImpqbbBYL3cfuB1wxFtEtqdiSYXfUia35py5Y4Q3LJ64p5lIk9eiU2gek
FclphYS3Uu3bINRmjH75ZT1Z/Wq/71KiHpuYAgwD58KYatyZnRyYcsbYZGWdg3pggaYmStlAQq8/
VOI2lgHBMnmXT8H8PtSDqpUwCwxiGnlP98DXvsmwh1g/AcHOmp0BxvmKybTFOhf584U1jrWeLz7O
1byDmWFyMkCAAGUeBdPGTQGl6JuQG9nIGlnVHJZkyuEhl8pjLsBhx64ya/27jhnnkFUmZb0yepAI
o0OjCLtIVpHk9/aU2mTbAmEnGMTM0mI7UpYmUo60TJMxToieGD6g54FWGrdvDC1ZCzOXT4oyHKAx
BxrQhyq6Pvbweit5BOPiC7GNqq1WdjS7+W1m1w8SwxqvnQ3ek3Ct8Fgcp+fBMxlvOC5xNt0vzRTY
9cAzZJxtVQSmMgAdASiFL6PXUtpIgU+QdFo3eymOMpaaQ5f/NloARkNy9B/zXYJ1qcAKAz6Cpx5A
NXC5EBA1BCWw7+kyyJbJzkT8CEBDS87NcFdtGIdc1fyFSErz5dCfoxGY0bD8zaNoyc7w0zj2WHPC
OLSJnSOwLSuMT7facVoekwRHi3fOZcDqhx/Fxdr5ttiQITQZg7nWiM7SU3FDSK1HKz9OB32jF1t2
kWr9IS4OTT2MIlE5vyGOVTFBpRlthD1Z7Zp3E1CTQPYcMam0mUem3kkH4hTAzH8cuXP83QhBO/4q
u2lu2lOwA42XDXSkxtQBt70XN2AxdBjfeU2ZCTMRKJ+xCKXTQ5p5rMWKSEJAkn5yZm4jeXo1jhpK
kGhPfZ9euR+XJa4r1m+B5ActPnIaGmrXkQcaYx0lmu/HWtn1msB4pCwp5M8XUroh7PyaHAsj0eBn
2WWdYAoyY0Jo3RcuLo96JCOPTRCVdBgAGbHzd9omSoD7Kpuki9feVtcRWkWMh7lqWBciqTdSd30L
/gQcTPVPuD2si4H+ZCtWqnX5M60lIku9oJ6CFEii0pDVzSpAjb8zbkB1u2uBbzbGoNf5T0EF9jZF
FF0FGdRp558rn6dSVz+tTSna4guh7wTDAJgrzOaAatsNe3p3VfEXIqlwLGz0hJ+IyDnT3Gbk7Cxk
FEDWNrSBffj7VFQ8VraakiVECcewPxiGCDhpweukwFHl22xWHktF2uo+qGNYaE6rgyVLydQj4wE2
xIefr3p+hlHBBssBPA7zHqNXmIVCq9eUXmKHVYBeN6CLE1PPLsRojsQTucAxduof3UPoIn91QIF1
ArfARmYMLK92FcjsNVATUNDCkPm53gxcoCnYP8Bw4GZ2MaLgSfsY/cUbQNDPT5wF8kALDvLQXMd7
xImcBQYOxntcNTSLX0CdOJ60uqrA12Lix5kxGlNJs+nk7eXHuH6vH4SbmIRQUZE4P6fR5mBYJ26i
d0cbxS27ugrtclM71TbfDU+souTqoRbiKLtW5wGvwbThbRDyr6t+fOiE18tHWrVjCxGUHQPcmO83
KpLmutRuAhXBUyW6oBUqwCoV2JdlrU4HYqcVxZzP66OMWYUyfZyNUBPZK7eyJW30LVm85w+tx1rf
YF0d5dCjWeBrkYDCjPxR12szk06+enP5PAwZ9KCRLoMmVSDNUGl6ksqdVGBGtfn368DYWv51ZTQE
Q1oGdfnxslrM3OQoNcaBz/DRIrF/dPlpKYMywYUAGvGOvN7B4q4nzeIw8XaYbSGHoVK30ZZ/5t+E
791P7Yn0HgZMxTW1E98wAaDI57/0Oyg7rQKdMh3J8Gj0GB1nO9pLm8xLErPfgDz1kKsIsuuduI9s
/ZbJEEn04ZJsyoIlBl+I4Udoj43o8Ft6Qu8hcj6hGUR02U/iteYRK5YBbqdnodSsRzCLz0wZlmDE
Sk1BgJL4XdkSJ4H4Rbfl6+weW2q3NbAh/lOxZSGRsi0pl/5tyvzuQVbu6xJrlCrDXq4+EJXsBJHp
yi+L1l2m8UVGQFhCsDTYtRrfRVIHFo0kcC6/xPX7+y2J3rduRr/t0AmF+f/eOf0BOGXIcEluVoWI
Af8kZSAK8UVhfk21fFm5roW2UpQaEoGedpvIyXUDko/Lp2KJoHQyHTRh6MmhYKPBdHYoMB9wWcJ6
gLI4BaV3PFiiPtP01tZvpMIcZoK/6AKw3Q5fovviHv2TP0ikVxVjIZZSvkAKC0Cx4GSYXkGT8Z2v
zeQW0J34ZJi9w3AqSFssccOKi1hiKWenTqU8YRgeCHNKB4Zi2d/XfgU0ZDWyGfe61h36PfME2G1o
zyLvCfsU0JLE0yWP+q7x2ifAqVviIXNZfo6lI5SfA6J9HmjkSHMvmOAXy7IHxlHWJKDk/E+Zhd7r
C0oFBA0kAyG1Z8GOHKHyDAxIkvEtce/fqhg5fboskyWSSkNitS6zmMQ9oHMFN9JOnFLnsoTVdu/y
VJTPG2YpKgQiYgAY//MQ6k4Rjd+aDBDVymABoQ/UGZgpwI4fJyq3kS7Ibq/HrI4pUTjaiCx/BeXx
/HIW0nzA3foY/UMXbXjyA4Bp+j4S2UwaQPb1n3pNS5Hk7heaGajlPEskaPks60SOGuNzwucAvM6I
bePH5YuW1hzrUh55kwt5ffBPlW6wwB2c34PGBFsfxTsZBQS33raLLBXVNPX/SPuu3rp5petfJIAq
VLlV2c0tLnHJjZA4iXpvlH79u+gH37FM69s8j8+dgQ14RHI4M5yyll88gsK181SgMVleeG8PHsWQ
CHDn8HUwRwaIYrMDbcHyCOVraJBhsMSLD3hTnGTZmC07gbFfG7j3lD9qhG9GIWlEkxKUI+kT3zDv
e9RaJhA7nd+aLS1fSxGMYN5bZZxOXApAYCftnjBnd16CbB2CvetNJ8rmDgGVil5xau4H9uzIwJ42
30TrZQimzjAxWj80GDEy9irefvoB1ERXmMnGqaEWsKf++TXxXRGvzFqcaPDKnoTRjF3rWrMHIyJo
pUyklpzk1iD350VJtk+M7xuNlcAdwcrM/FTp7UuyvAII9e68kM0a92pBYoQftqE1pga3RB5Q2tlz
dLeMKLfx8IV866AdILcFnoi8/LAZNAGzhSPggIMcqv7xapoaIykG32NXv0H7ll+dQKOJisfgY2AC
aKuYRpPC8m1u6UqkYH26fgBfTcw78/52j901h7SKbxDqohj92j3Up+Kmu8gk3mQzyFmvU7jOZqrR
BQyJvK6THKI7AzAiWOUORH47DiFSQ09l5dNNLV2tU7jbgwnWw5bDTRTNY+uABU55bmcOKMkkRmT7
+hlokgCqlgoAIMFXltRITIuDu6J3AGyIHOvQyzy7Rx1w9pvf/8WEG3eNn24ghkFsjPQgrhenQUie
hiMIXbnCgoHAA+USWKJRE9BP6QVIEb5kjDFMiJQkajyWiG00j0mjRHwo06yvC5Coh/dF8Xz+Dm5q
5UqEoJVM50igNi56Ed2S7LEaJrxRfp2XsVlicFZCBC0MATo+geKSV1VGH3Sv4DoM4OoI/gDK+q53
i8vkQffCC7DiZUF9JXvwbc4xOxZByzEaWww0xX+87nkNZLFswUa2fu9nINz+Xf3ovrehj7qOgURM
dey+EVf7BXVFA7u8yLI5Grn+AMFTKH05aqDa4h8Q3dXA8O5cZ1eiuw9rP44UFV1AwYDmHcO3iU9B
7uGdP4LNRDBa7lQTHaQasLKEIyDKaGR6CM0F1uQFB9zIMfbGITdkWZvtW7mSJNz/GiwcUcIl9T7x
3iqTmacA6oYHzexPvnckOe7NWGIlTzjbZVRY5lTYWjJ+bzHINIUv5/fuDbTx060HNwTynhjhANrM
R+0ZQiTNKw3qa1zpr/FDe2TPvHdIO5G/1o1xAl8NEIz4/KLy0x7c8tHWPaRgm+MC9K9airOzuV5g
PgLBzYQPFiux2jyAFPnNKGTJTUnnna3IznDTKKxECEcYjotttAQLrse6VT1Yc3BKltMM05pnjilD
jHszm582eCVPOMIuNsKC8qDTvqLPKVq277JDFZSX8eXoMx/UQ/pFvKsP6u3iWae4RTp9sb35Mkfv
cSC1Fdz1n/sY4aqOUZmHMcXH8HLk+BB70S1gUj3lNj8AyGVvPZzXLtlxCkFdGBf9UllwlyFzCrev
6wqzasP+vJDtAzUsGzDagL4SS6wLyAlpQyAEhDVASjoo+f3SySIcfkqfNw4Q9hiBB1CkWEGznCRs
HOydO7OXIQYyWxsMFdgFMbMCnHmZQds+pndp3FWvHle6NrVFxSOb4nEKrF0F39/52VH1KKIaOdrd
9g6+i+OfsxLXVgWYB1Ps4IiqJ7hLd0PVDu6UxP6/PikbFsakpgEKC02c+u5ahYYDx14yNfpnaKs/
dhP+LdNC0ke7oXW8wROpSUzEYL5cWE6jKQ4DrSHiXw3o1BoDlkZ3PL+St/BL0Acw4ABHCi0qb0O8
H7esqRW9DkcY5vTSOYBmDCiu+pNzvezRFoPiGCbaARzPM9t5MB2cyzbyFYlr2ArzbYRPCNeAXQvr
LShJ16H2CcxvXgysHvsH0IGDKAK9K978CnTx+YH08LQA8ju/8i1n+0GssLsREOjKucZNWKzJa/Qb
ECHvhgKkbYD+idKLaGxcgsmVWNbvvnmqq+Xy31dKqndRTEEvG4MdDr1i9d9We5KsjH/5pzNdSRDC
iDgyqoH1kMBTKMOdCvh/27c87Zl3Y5ILNXUlAvkJnRMouKKp1il8HQSaVyZwv+lFeHQ6DEcrmE2Y
MAwhEcf/3SdxFJArwFsgFEC0H3eQsH6qM76D/4xCICcD8KLw0Qn6QAVQifYU2miK87ROCkG1FTeh
xfU/osWu09DSetNc3kQTbzxG8ZGDiHIkT0L4GB54kQLJajcs9geRYmBDala3KYyNDob3vXkyAv2X
AujdvX2sqQuYggdymb3mJ1wTWfJ2603wQbZwNcdxqZ2WR8TKhXZaHvSL5GRd01/LL+ObwREZvAhM
hC/DTeKHQfsqFb950BjDw+MRsG3gXfx40J2ZgYplgT0HipnfPmStNxbfVcPT/hScBeWO4RGZH5IC
yRz2x8A4/m3qePYupq7+mO16pF4O5w9D9kFC2JEhimspdzB46OIFcFmovxfeU13fn5ezaSMsMGFS
QEmBB0rQ8LixrDIaYPnL+Ho0rAM4TyVWVyJBzJpPSlxTp4d9s1gJjmj9Z0aVVmIXZDIEzTVjqy6Q
GECjRYezUShSYv/bPon0xVnBQJjBoTuSAVzQOmyOKZGwfePfj0KMyup2HCrGccejv/qNvQeziYcG
Q4Cnod4K2MBTJ0vNbKX+bbKSKDgIk4x1Amf5j/lWL9E1ep9foFJ4hDHtpekLqTjBW2QzuOP6ArrG
L9niAxsu6C/qgM+VgRb67rxi8wvyyXSv1iZ4ii7SzX7gSKDjUpZPU1eal7YaRl5cWMD2Lur4yWgq
LSCJ2chQdDbv7kq0YEyYSYe4bqDxNZvcBOTFJoyXjiJGKIP+57fz0yJtWC0dIQ0KU9w/rzz8DGoz
W+czzFq0BEP2WOqgijafSkD1try8PPwamfGVu7aSKShNAcBM2o5QGgMsrTMGE3pN0unB9eDcqgQ9
WRQgatkFJPTWL3u6GperWgZVIBMhaMdEp6JodRzRaP3Kje8TvYulwAR8888tQ1ADh5ptMoaQwUc4
eYsUGqSeOBKhAkijfG9IFH4ruYs6zbsyCC6jnMORWgzXS7s19/0xf1UP/UUbLF7xbbzGqPfXyOBA
NLWSKbiPDBBuTaVijRj4u0OzyAsvXGcoSxEN/XxxIEuBbr8i8JgEbSdFtkN8Vbb50s9tgkUu90px
06RHU93rOxDlYsIpOjpgPKauNgDdMuCTVa/Zg4ZIVD4Vt5VCxMLfv0P7ePMmgH2ZGp83N/bhScvQ
pNx8D30DzYzAAseMVXnNORv1Y/k9P30pNljJFm69GfcsJhyeVHOsoKGth3I+4BaB+J7KcjGbpmwl
SrjsTY4DnhaIKrPSLVvM02vhLkX7U9l45+31dgS4EiXceseG7+s5hua4mx5jkFF+S3FjyP3gxwf7
Kfmt/nWueJECse9Lu5cp1rb3XYkXLELvKJGiDG++8J9cfosXGUb4gWH/yBEgpLWYzZhlJVAwD0MZ
2ek0vnlDdTcelyNI5KOAC1S96fcCiH6pv9+0SA4BEDle+0CzFESCXtSpKQ+ytaveb4+cDEpBQVm5
moFRkOxkQ+z8330ygCtxgkECznarMP6eUJHHzknlM4y+pM20iwbVn1uJ19hU1ZU0wRTZajR1UcRv
RfnaKAzonL/rFN00nCr+HMnetp11AHXGB1+MT6O4TOmMIebcKsbe+JvqbrXsGT2Y2Td7ck1fP5UB
2KPnWgUV5hd67XniGShoKDoB3VxYY6QzwJ5z3quwMoqDnTnRfmyU9irrm+FUDYRI8kKbIdtKoNhN
lpkh7f55lqmAb+eFAv1KveN8m8Uuv9IkLmwrZltLE8J40LTbdCzx5iULqLqb/klTRxYYFWAtdKRd
9Qw14AS9D+cPdOsi8uIdKnhg24TN/GjKjSFLBgO0iRi2fEFNTY9/n///W3VtdMW8CxDuAYhCwkgt
IACc5rPH/KU/VD8AqoDS67Ozt22X/gQFPTiUpD1R2+dnOHwGGI760yQwWGnnZEY3pzsRA0DkpAPi
s3MJMOjUm6b4yYnNm1xpwU3V4opSPfvRKii99ex4fgu2LIG6+gzBjRRsnJRK5XezNe8wM78nkXkA
JOsxpUNgtVXzhRgVkxuYWAe4LFhYhHvCtAWI5TxKSJIWI2Jqm7mYg01351e1ZXFWUsQUjdFq1jTy
4CdM/mQ6xSzcCym/sVqWSd+WY4P+Aw90rEpUUGaPpOZo/72u3/UVAh3AkUcxuDGIjHNpU1c1UAEB
vxt4nBD48TIAHB+AqRrcIJ0mJLQzg7lZOMT7MGruw45cs1TZGQXZz8T2jKU6xNQ86OhTjCvzrp3o
6+Qk16g4SAbxtrwzRhuBLY1PQ3Hv7ffVQ6eviKrlPBvW+tl1+qIe4nvHm5/La/Ce3DrfZK01G8+D
D+IEfZ2muZozntdUu9Izlb/58iNexv159dkaAvggRdjrsESZf+K1Hp495Qx82R/jNwfVI4el9/9H
YVzJVjtoKkYTNx2EJTF62p1ddAKq5PTKKSPg+SVjMHx/BM//YWWCxjq1OZlhjWxJNViuHUc+KoeS
eFG6e4JV7UM+I897dqgCEFfO/WM+LAAM2/Wo93yhXxYLshA5IQ+IKyiE3F2/5HbLhXVl/W2whucx
IdcNLR7On9K23r2LEfSucwpzNDleFs1+VPEDo7YbA2bovJCtMsiHxQh6pwxVOZfczaL94ZLXYVKf
/VK8V2uv+YxTZ8sSIpvL0mwgiMAN4kwEc0zrJQXZOxcYd35NTzWoZx1ARUnWteFlwCf/HzFil1pf
0Z71PQ6p9/+5T8bLnZ26GXo6dS+94ASPupv9iiX3eFPZV2KFqCUatJnZ/NDy+sUgtRtJ+yO3zd9K
hPbx8uazXpEiwsrALvDIp4B5Q3/yoFx9uaP/w0YK2m5o4xB1FOdVcRAU9VfEvtKs9UGEoOnTDBqT
mENvtijpR9UF8hW72M+faLtzZhQB05P5FZu02kNB60MF0Ji6Aok0RDSgPKeWLOrYVHOdAg0I1SK0
vAmnFEWaU6MQCAlEv4vS6FlVs+smUl4lei6TIx4P6Wg1vu2deZi0o7FPgEkW+kXqWyCdiPzqcvY5
/KSsF2JT0VfrE85MrawQxOOId5SkdBEwe1pCZXeY79Enz7GSIZ4SsrZVyzWdI80Cte8GkFWeea/t
ql36R/Yg3so5oP3p/cQEpxhN8URa5c0SEk/foSJ9WC7aJ/16LE/dM++IKoNsBwLjfXExwjxKqTz4
UZ1bruAo67ZR03J+y5+R2aVA5Od9p8oP3h1VgcdYtmLZEQpOk6lRSBXQp7tZ3V31tnXsHVsGK7PV
3fZhVwVzn6Va380YOcQDOWJ+Zu7yhxrLOmKqGRUN/Tq8V62LBXVEcPjkV7Ksw7Z7ez9UMSxPLadP
lQJ7Ou7oM4k967m5NuHj7CPApHIvNXeGdJ5GtmZdcAKjWYDrLIPeTnjgcZ9aJPfpjheKl2AOd+TB
OcET+ZHvXH4pNlmtVzA7S1QYjdJAtKKXx6Jkx0bJLufY2J03O1w1zqiqCCpF+gl1Uw4EBsKrUUcn
uNFn/kStKT9ENtCSTzNZdAd8dtR80dNSk0AJbT1lHc1GyyZA0UGpLNY6zGKMgBKDZXKPoQLJNIo8
K8DTFeWjCMSW/vnlbhpZ9GgC2RqN2Ghb+ehywf2rxCN8lKvNL0vygKdPVsjQrDZv40qGYH6mXlOM
jA8M0AK4Kdr32NG986uQSRDsi5XWY6WluO+sxjt4uqLD/CWLvVqEYFLKph2aOUNOaj5liWftuNYP
zxyLn139F62zfE8+qeFKnGBc1KYBCwbDitJjda2PXnPivQIKur2MDsPnEdqHyinoLmRj9VuzwSCW
/Y9CiKmwIatIBHx6Hl1WsFvZZTuckNbEhCDoZFvXAi7SiNJp76HzG6Zv1xe++Rx5LeCSZO27Et2k
grGxF6NT4xZ53JhhRtao4+hgLhaQWbpJlhzbynZ+WLZgXdTZLBOV7zdHtl0u+2/z9+EPO+CMwfVN
HswGyDtSE74ZBaz2WohwqmxxhoLrlHFFwIGAvOPVa/+XRzVyqHnJFaH899XDOJzAU0k5k7Wd34/T
35D8Pn8Ft9q/HEBbg/IDDIq6LuYuQAfQaAWn++7nFOghhWahgT+8VpfK1xTd8gedRi4rlqu8dy5L
PfTPy99SlrV4YX00xlzkyJP+JSEXVPsZmZhCZlTiHbauJeZnKLrqVNhM8YFstwra7TknvJOpkRst
peraegQgqLY66eny5/yatl568AQOGKqAb4hU1cczy5CeiWO+payLg7GmB2e+VKZp3zMaaFSWBN9c
G87NssEBBvR+wRVoi5bUqoYHnn4z+vZp2MeADCsAP1ylLk+Fp6j0dR0Qws8vkh+MaOm4uvw/sfyz
VopZop8lLGaeDBgbv1garwglh7ZVxYRKvosQ9hGd3CyeFogYd8QDKRRB08d0Wp7VXQnk7AlA3U8R
Zv2zbyOGJPYyDH1uqs8tUPAcU0wNa24gHUMIBw6Bwbmo8pMsPpLto+AxHEfvun6CGGOZgszW0CCU
SY5qKzZa7aMYcjK2xGzgVMKhlr7ONAqgL8GSFMeycRp3rItdqmWS9+zWHAKwzm3kVFALx9SacHjW
OE5jwck/Wn8OMFtxKgo/fVBpoF+qB9tP//JRluY43CwBPXWa61yhNyoAE2hQInngyyqoW9uscWIq
TCIAgV2MD3uVdUvHc+6WvWd6GFAio8bZlIAmTD7iBe5DsZNsaJyoMUyES3k0+12Cgeihk92IrbsO
2oP/yBBca4LhJGo2sCzhdwskQy2oHIBslwC4J/sWX/Omz8xP7mXBpmxlgpNN47mysxLWc9F1164f
QvK1l6YFIkMbVUtk9gUjpuhdW5AJC+PMXiYYQEzPPo5oa+Rv3OpGq6Rvou1FvUsU7FdewiegZQlJ
dKW4G9nw0E/J8byJ3H4UrFYl3AE9MYcl5BvHBxpHtM4FGKIGzG32kp6Ggy6JdbdWtL7mgnJkZtoh
O4GXJdr1R4BHTX0GiGBzWmKJPdlM+K0lCQrBqkIzYsyH4jlJvBLTREpg3NvoLSHQv/xKlhbYKvus
HYF4eVW9UAxV4Z0B6PtVDvVRAZ9J8Se85BiS4/UM6D0iB9jfumzrVfL9Xnm4TjfQ6MUTWcZVjemi
S4z53Ka7/mL+VlxWaNwB4VRxH/myTqltsahwER30zPon3g08MePFgrVW6F3bg2Q+awBXFPtx/gXc
EmzruyThGPME0ILUxhWw+9BfyE+WShOpXOc+O9F3EUKorJhO0Rj8hefc/zP40h54+30KuHMphyb/
X+dkCeelqSm4YTgdamL54b7mCVvipk91UP9UwVw/HzLypRv3vjrBao2THacKxQaCvhMTxKj/L3Ug
sSGbtxp9HBqY5TA1LLIyKRGJKlSSoA7wLBVQbMDhXgLuD3lHyMVA3SsHzZY1cW1fuZVYwZjUwPas
MJjJ35PaX/PWRhYX0MXI65PX6dW+UZF4NCNXFlTyDft0hBQgsYZGwOuqC0eIOb5Rt3g39piB5K1d
/Dgxgdwom3nZ3FNA4hNUy7TPTOSNoSRRGYOuA80bXoZNtIruVnJu/PJ8WspKhhA+Ns2YUnWADG4j
FySECuaNh8bn/cS96ckObGss0dFX8oQ4UmXAVQTkPQ+WmT8em/3gsZ1zGMFEmAWDjV5mdooPmGLO
eJSwswLT5Wnc/upLAe37hxgccmdlNsdwnvOJLniPqHccSN4gmS/Z2+3zQwsAhum5JOHeFX0eUnXB
3vY+5wDJgiQ+WZhHBNztEhR+37hx5FFpkXpTO01QAhtoS+fBwceVaWWblw0oHZBs4MPCpd9zHigO
Pa0HaHP8JSce3T5VizOyoWSDso1wDSttjOYcGExvEUSOScH4kNnBAn0CQdvoD4PvPBU//oF7i7yR
uQ60LDpOF1ryMnTeWHlZLS03b3qo1UcJfoPlik7yUYM9UsL7yAIiDjI+d9mAgfRZpbKE/eY7bCVN
2HWDlmOeWlDs/Ngfuz1A5o4m+rtkjEWyRQmmBzTIo92P2OmcgIQJSaXHcMLsaUrQCZWNz+c1eFOB
V2sSFNgcHLuLeW9Fr0Q7W7sbo8o7L2HbgK9E8PWuruFQFlqXqYTfESCJw4p69MJU7nhpdvEAVXw7
NwH8fZh6MgOw1QXtgLGTID5SOaCrYIoSVk9dV8EC8CrZcpnGSOwg8+JZT9U+AkC0tW8e8GSPay/U
fIT39wN8tpSkcbPSsvqMt8zXagfqTC/hwPAZvIGlWdwuASw3O/QU70zV6291hoF3mQfbjo3fF//W
GLKSOrA0NUsH6ooe1ksLDUGA+7f9PmDdjqdb5UUz6TqF69jpLNaUERL5S3tCzAiUCox/ISCnnsm1
F6310pB80xaulincyrBkeaJSCOWzhxW4plrXeOR1Xv1Hej1djnfJ4Mp39/9jD/+jWm97sdrdOsmH
mnY4U3JK7gyvus1u1YelD0BZ/g+O4OKhQJ8DAXzwimdAlmKwIPGTZIfk0X+Bj7fp5Fe7INxj1puo
L4z4nBkzQxo8gtohMEPa/2gekMaQ3SzZpgt3umXa0C4E4jCQeFjm20h/nHIzOG85tg3h+xYLj1bS
tEay8GYizVFOU4heLKbtyDTvTEM2P67y/yUGSQZgJw0MGSPoEzOlXclArd3w/Ttld91d2LiVV3n6
VfiNU5i112DDM8Fi8l88FrYs8FqyEJ6VJJ3hq6C/HHl5xPU8LryhPuATKRhWwnT+7iuntxYpmEVV
b8A8xQfMnBkAkZh6vrG00KM1qdzzJ7iZd1hJMoUQjLX2YOQMtv+NJ93XnzBGngHVpDuC7BSl5i9o
zFqcEKQYS2R21YB4wMqSE0lQZzL/lOmtlUl66Deb6taCBEtX2zXiQRs7mCIUKH3A8fijq++NXXUj
y/5u3YK1KMG+YfiKs8UifFWMu5lYXmegdG680ErWF7atiOD6BHYwkuli+r7oSTk7NhSxJ41XFhip
dQ4SdZCJEMxGuhhTxFKoA+dF1H168cZfyuOA0B3vyFMqz9jIRApGpEJ049QTVtVql2TxzEf1wGc5
4iUYbU97nf1xn+xkTmlTKK++Oyb4iz8xlk5V3zKS4fXIc4lHEKqgxklbWa5yKx4FqRogtWwDxXcR
jcImc2Jj0h8hS3lBQG9pW/VhsP6CrBnEG5nb0EfNbH3JEX62/BbVOcQhgio0U+jCfsY57ZrWQXuD
sUfLOHVcFVl07mmAMk1e9RPHpQivZZXcjWDmo1jBSupWN1SVDbFpBRfHAFDILx0wsNoJ3JZ8Ksf5
X1cqWMnEWOxw5CtNj9n1cM3nEjkIv35C6zGgCmMwrdUymZ/d+Idlik9WWwttteAyw6vkjsOzZMio
DwmGHv6b+rhsV8VHHXA+HJZwcdNJuWnu+BIBnxmof1U8I+UUiBLdEXFFrHro5oWLy807Ru6UuXDn
UmZjZEIEe2kVVlfVXAgYn6wbTkTTeOwpO3EqMpR2ftLv/wX60ecL//Hc+O+raDC1m95xuHr2fngb
G2Cgafa2r+/T63Dw+OHJi/9bIh3DAAOpDfYXhwgXscBkZVXwqYq5+6XEjZs5L+ev+qYAjmWqAiwQ
JNd8o1drIgmzi4VzRlrVQ4LZl0EGoicTIHgDO6H1nPDu9ya8jKtsn9Dp3/O8ALBhtQZhkzJSLQOG
MxB/YD7qNrnmb6DyCSgd8aP2Chw3jLzKeKw2OkE+yhRMlTLVtIzfyuDWMZ/vclp5eWx5dfRqKtGe
qd8YlF53Lmx23wy1N8zXDHyRLJERKG5dhPXaRfuVLAQt11h7hOGCPquDvPpLWe5/RUvQcWYZBh7Z
YkNDFUdNlzVwQt2guE1SuGX/47yEt37gj7E539B3EVyPVopYN0Uz9JxrnUfImu3blt9dYyjzD32q
roB5eiwuOc7+dG8DcGVw1Z/J83yoJCHf9m6+f4RwG7Smb5Imxkew9EcE4jpjLgO73Z9f6udY7+NK
hRuxxHNT6QriV4bJiZi4cXZIMS0Z65ImQZkc4VokUetMOgiWXIw4+XrhuBV4hBPyR1n+fc4Mj1JQ
voJuHP2OwMz6eHbTTJMp0pHMMsb+wY7z26mErdKrzFf1+iXKo1/5XAQtsQeJXr5l6AWtgWSAkIN5
jYAeS1ijoiqZnmuINXnPBvL33nKgoGeobhtgL40emH47v3/SD+af/IZ7drrXPesRcWiAw73QQVZt
+U3twaAHpSyBu2H5PnybYCLIDKKDJML+lyDirBFJFYMk67YpAYRoYGUC2aghzqcBmpzqCD5xwuCS
zHS4oFDag86/UtxhNJgSHU6IqmD3/Xi2JGzotGRYRRcoNzauIBjWH4vrIlh+mS+Nnz3YlVv8pgyZ
j/kLVXPMIayEC1uowcwuGhdezvQQp+URyX6J99i48h9ECAYU+G9tmnQQUajNAan+oz12ftvrh399
6YFIiWllAsQ1RAmCZbGzwjG6GVdkyO0dI4Y3ENVzjBeWPf5vggTrYmlN15k1TyybQBbtH+LltcZU
rdrJyDc3zAtWhCqBqYFYF9CJHxVjTBiAY0psXAu4utBp3alqdlGmHViiSa75pg6uRPF7sPINYcf6
IdSwpqlnihsp8wVg8DkMoJ1jzlQLuhRtaKl1d34nuWZ/0vyVVOHIYqUhbczLdkoaPtRmfRWGY4YM
thPExDkRPpdxXuBGahXqzrnfUXhFSCbW4nNVHUeDJ9yqID1OQXIw6t1ycLw26C6nh4yA4lD2iN3c
2pVIIcfh1ONoGgD+d8fkkg0Xg/0CCCC/UAAfaj21YSGxWFtx04clClpT22pOrQXylMMA4ojoYrpu
btN7/lpnf6vf3X3559/3E/FdBZA54J0AFS0y+1YEDbTlwEX2zq7Izcswtr9yu1cihFWxOWVpzQ8O
PtdTluYUEce1ZxOYaLLh3+0De1+NcBdop1Uk5KLoDSfLKk7Nd/An+BwsY9lzbDjjMnmtPceXsblt
GsrVGoXr0CM1gXlnCNbTnwbgZZVqz8ZRcgVkQgTrZThttlRvKeep9EgK4h7a7UwmQWGTSRF8Gjpm
85DxPHo9nGb6bQIrePYvgy8LQNKYzNYxbw/3gvTQR5OlLsXQ5EabukzJf2lxC+zV0f5bAijVs5tK
hhcjBgJv0gyk9ABnAjAO8RXHGoAnmgwduEQblEtofH9CDNpKouNNKWjcRvIcc+efzBOZqraINfSe
ML0hXsWK4SZK7EHSyikeDl+LRkDaBPpyirYMIZiskirsuykB72I6Xg1L4Uft9aQuwXlbK3ovUYpg
94ymCG1SQkpYJQcHAZrSa76hxn4Z3Z+XxAOItRsRJQm2AUA6eHr3kNRpiqsmOZA1LiNLOYRILOfM
PNj1Xv19XqRsCwUbgU7mpmcdRJK6c02rdbX6OZsezwvZ0ob1OQka7uhzYTY1hKRJ4ekU/R+JbDh7
85BUQNMibkKOVQyaUE7Vez2GiCi+6nvnZGWh69ilP6n5vzTgb4e0kiTYnVQZi0QvICmszT3LrFOv
LpE7dvRnpjLJU3fzdFayBOtT1NZgl1xWXtCjkeY/HIU+o/FPouGb52Ng5zQNbXdwgR8tUFEMet0N
WQrAISsL2kVNvqd0IbfntQAzBlv6bak6YGEpz1AJ+p3YVUINLYYeaKkye9qsFqfapPldXZP0yaja
5qFNo/SvsijKD9Il4Q0azNBoSI2QRUE8meVv1Zji59aZvbxQArZk1R8n60rVb4sJBbIE8K8u4BKz
2ivbeAaoH+3i/k9PU1BnlNjNAQQaOk0wdlQMoQLQMbAYRzpgA7qU5C44x8NxcKOqVAbwJM5tijC1
WbT8Ra2Wke7SMJx+dqW9aC4rE03xLNVZrDva9stys1RVXTxH2ZTSn1HqJKDdKy2lnbyiSrpfuUPs
yJu1Kel8O6Q0KHMDM2VLzSLDW9phZrsZ5c3Z7WoUJb1kZgzDC2Y832RgCX50ugipoRLsUubFMihR
6jp1agCCol7oddNxMPlJsSN3HhmmqWpTy67CFE8H1jmLc9RCc0owTqlaA2QtQ+0nLVBNvUnL+uS4
5FmeBawGHPmOmMsE6jYLUV2gFVEPkgk8S9uLrsiqByuKrT8ta4fUK6LCVNzZVBp0S4Q6PMGe5VY8
eEnZFCyM3CSqIwVJ6ypS7f7OYEOTOpHXpC0wEI+smjqAxCJ7lLSO22YKiwtvjiwcJ1jqQjM/ZFnY
KTcAYcxgapWCqdfT3A1Al9UxjXMD6KHGdNnCWHtwBgXQdXWH99i3UJ06VvtzYXTGD96klT8iZz+E
0QUb6oiaHqY9W4o9ZmnLglB18rZzQz2ql6PiLOFNO0xLsrf1LjGORMlMJK+USP09jr2qA/EwmaoD
8Kmy8taghT3shhLNJD4vnDp+b+VzWLkRaUFbkFe19tfq4jwwc2pUe1I7xegrZhWXVxZSKyiNtLZm
Y6CILdPMnrNmLAotUBWndRpAYLFm+aYQe0RakFjWcjtmRqFEV2bKbO23XXVdCc/AjEHt3WwacsM3
NRVYSaehM8eHWQNtxGVcT8lvPEIaJDQGhSpe0dXdrW6FU7Fb2io3rmJQ0ZtXiEyaHCDBljLviMpg
PxPjVQHjNqAAAc9bJnP6Mw8XJMzjjjlBBVB188JWnN4OrGpWxsvQVmbqpWywjJ1lpkYdEMXOgMoC
SIvJtRM9t5DWnJLsUDtpTH3dqDrL7Ra1Su/xAq0w6ov+rOagJ5k17gwyGFnQgw9qPvRKE+Kss3Ds
PLOe9NYFa4I1PRj1Mo+HRcEM0+8l0qf+z2Io2eKjo8YoM0+lRT7sq7ai+ikqLbRLkd4AC9gY9rm6
s6zJtr3WHBLmIrYYh2uTLct82ViZSd2iVhZAh9T1rFx0+TRpD+NsdOUhrsPFSzkJ9GHqhgUTFDYr
dRiBuUxcGM4muVaK1qrdplZJc8zCkGVe3Sh54WlhaMDp9SFRMAJcxfPwODkTBrnLvG/m+6wt6KIG
Q9k71uB3WUvawCpMG/7fQZOop1kJ0jlVEI2V0rOdkup2Y1DPqeJ2fFDHVo0x/j63UQdkdHscvqWY
TLL8Pswdy1XVtq52jW4r5GhCv9lFPo8RMd04mWAA9sWs1inAAZu57sPjeWO/6Y9tFckgEO6giULw
XLENug8QwkKfgOY4X2ooRdI039FOlwQwn9rJ3vzxShJ3OqsXv1XAbSCthwjmBCa4dr7nZCnLAS34
J/Jsv6plgEs+3ciLPJtecyVYSAdVqoLKKvdmpMuQoN318/fze7gtADNKFOxa4ILgv69WxiqNDcyB
rSfJ84juRXAbeeclbMYX9rsE/vtKgq2NXaYbkDCavwz7gnZ/yuL1vIhtRXgXIYRLutq2S2lDRNeB
DawDXET7aBWXhSV5RYkpmDc1cDQChFM8bYBX8nEp8KAgqxsgZynQoO1grDrF2NaY+amjItls7s4v
a3PngH0GoDQM1ptUFKdrGKRkuNJlRnZlU+3jcvQnokneUR/FWOgCB8ajSYFDh9EqpNCEa6RFVlWH
2fCbxaZaBbrCbUmfqnnopUtcyAbFhPovF8eZTaiDkNMAwZGIkxjGSjIX5f8x9l1LjiNZsr8y1u+Y
hRZr2/MQEZDUSTLVCywFCa01vv46svvuVLJqi9PWVt2VTJIAQp1z3I+78K6MuS+Iz6MQjzik0l4v
nsq50+JDAqqx8mD47cC5YVOoMJHBj/JDL6nTxJRg6hXfrsei4QZS4nww/nYy+K+P8b+DS7H/Kxtq
/vU/+PtHUUKSNgjbm7/+axN91EVTXNv/Wd72v7/2/U3/2pWX/NjWl0u7eStvf/PbG/H5f38/e2vf
vv0FpfyonQ7dpZ4eLk2Xtl9fgitdfvM/ffEfl69POU3l5c8/Pgrs5cunBVGR//H3S+7nn3+IEpbG
/wpqLp//94vbtwzvO3X9W9r99IbLW9P++Qd0Sf/4x3D5+l9N/SePEUROLMNeDWqXf/wjL+o2/PMP
TvknEiRRR5MhQNwFukKgD/7T12sC/08N446eAxGCh8gD/vj/t/ptUP49SP/Iu2xfRHnb/PnHFz3u
35msqqCBQUE+DrcQxPno/r+Zt1xp6HIw99O5DZgirPOsp4VO4UXq1xZnED71Kn4nJq6cMRRmRdru
448QbjAKRB6JPlAJYQQ4op2ppHYzeC0sO4WH4gN2OF3AeNWpx52v2fHAFG4NxodauxPnAdloToZK
6kNhjef00A6bUF9naOeMT0FkJTADnxkP5RThTdgHLQnusVK+r9blrtHnoKLXGXKDiOdvAJAfRvfv
R/rjI7xZi18fpmEgZUNBfXfphfq+ocl90rVqotRnaQdiDYDUDhVlV4bqbPPcggq4CU3pnov4TYb2
85fe7NZiMvnyKMv1ORqY1NFBsCvOTAp7Nmw+dVBI5wuqDFujthX0PLNgXVZU689Gz1LZRmO+wpv8
Lk8JVFSSxgxhtBoTZQZLBj4xPrp8CcSj0ihiPefEyBJUGYyP0r7z5Ja99/vkQ4/rD0/uZvI1s1HI
cSjWZxE2E1Zpae124RhqnkLrEbIS3b1xF7+f1D8/tpsYRBwFWKfxfH0eaHwyPrJt37h64mXc3h9Y
t4Uh9lGVWYJLMdGLBcXSD1++zNUnUk/dKm3u9Psn8NdG/btHcBObBJk2N5yCyROkBC2CMTLKzBtn
g6hJDU/aicQvXMOb1QSZQfnUNoe42sW+m7TWOIlmJICjjIzZqADYRSoa/SAPMoaUR9lm9iNkpy+Y
jElVmTP3koHArgeuj0ebFyWieWGtgOJQVByISjoDgr2PkkckmW6SvaMLDVbZKkQOIJIZr4UasSgV
8E2PcFgHce1dkvYpnMRrOveusffnByG2cZYkKGIP6AqHABkwFiLxz0a8rwOUxRL0CpwijtVY62Z5
gScQpwBQTlZIknCBPVwJY6vICVpvfA2nNWlQy5UsfGCX7KSCorede8HriWRWOtHfdY7mr+K7luzl
knEQJq+8TDLbTfhaTrYPoleyF586EQ2WiU44qCZWZD7DIxO47Qa3PV7ac/o6tSR/VdtjccyOFXa3
EWZkrgA6ek4GgAsyqUdSvqrw2kx3fbZVGxu1iH50fI5KgjNuhct07Fp32PE5SSWrk8w4I1p+VODm
mgWsVg6TuBdGVgTbzrfjOiCCSgTJK1x1V24lsz8rNDn1WJve1LDsk7daoNhIoLzBLbctCMU1TR9q
Wp+Xli+o2JLi1OxLOqwqa7BGc34VHpFvNS7nFayk5UZIoC03e6PZ7POHLiczyMjhVrGxRzsSFWvG
aUzg9lptxe26Qzeg3JF0xT3Mq4x2Fmd3x/GipVvMrVRhg88Sn5XCKnuHmnWzSjfNuwTTxjul+xtt
qZ9W5a26gF5VsQAt+vo8j9ZgGgUJFSrLRKjM9FhceoLHlso6mj4U2h0T5qfPhXD+/Uq8UYr4+xpw
GgARRxQv3NJhEgNWGqk+12eFJBlT3MZUvXYXW7q2TmjuqGRisRM8N+txG78OGvn9199oHfz19ejQ
AokXlp0wQL2p7I2CXqBC3ywbk1qDZkEajaasd/hjooDcV0PZ0VGwSmC4LBbYobEO4d1pCgOdwYRS
KASigvY/8QH4xVEJuT8YaS7iJyLUD76fbkOUxbUICux5CincJlU6oIKlg48xlGD/okaT5BQNgcbi
4Rk93Xkqy4ff7o7QdV6kpZFWgeP//csVXkimzJjqs6Y6MiILq20Yh7ShE08GZxXOQFFlBU0ws2Nt
kTz0eUsWSNZAsMttcH4EZlFDbV6CCABkfIxDHD/eA1vR7vmrizRAGFZB2kKL7c0pFsArs878oj43
5qDTqrGiGoltLb7nhlUOlsYPTlO+RX5hzekpbAQWd0+6vg/1TSOv6nCrlu9yzjj4MqsJTdTJ5JKS
TNhklX6vJbEVhdeuN8y8zpgfv0vTgzF89DKUrh6zsXQaBRUgjWqKNcDNKWQ+DhG0J40uBwstCGGw
9CzCSqzatnB6Lj/C+NUXe2KEWw3GU9ELJ+8TeELXD3plKaPdaKcx3gvTc5VuSs0sZAf7JQ/hpWyj
Gy9TcpqN9TzbGiKHpsXJSYWOaZgG2MjhJZ3nRJ+tqHXbnNXg2UqBK0TPmW+rsSWIdp89JsarBF4U
r+zQ1k0ABwpm+hqqLC8ouuQUqCBK5zqxxZK1iT2GGHQCfxf8RIqZDFmh7DlMOzrxH/c5rl+h7u1k
g+Wpgrgbjm9QTfk+2Xg9HzOjiLALfbTSeoB1fWOJsym+cdlJDNyytgNv4pxetwaF9qu6ZIqeob5H
uXTXZmsZ9mzJmzQf5cSdFVMVbV5+6fl9+NkcIjPbIOhqPeOsHLTXJo1pByebUfSGepNmT2lzwUOu
GjZufSzySxm4oVgS1Hn99/6SlcwoLCyypKVVbarSWrYiiQgj4SqStSv9QYSkYgkJdHT5U0FmOABb
KuBBEkkFG/hug9oSXP78pDDlZSQi2s/6AhO2CV/wgVIfJ1q9wcR85C2DR9MURSBSviH3TbF9vTa7
clPc2RO+oP2fvhy+vhKsfcFcvFWFEVrU+YBcVNgpk7dJsXgNs2fXIEBB8K0zmaY5zXkErqsYDyEn
WkNz2UEprgf4QwXjCL2HCKe3C3KegqOvNxNEx94iXXivq0Va9qffXetNuOmnSjYEMq4Vm2cU0Tk0
/dnpAUocBQfjz0GBRTQ7fw16BqK3YbK1mBoUwi91RWXDRgQxGZYWs1q0akR2Cqlg9g2Nn4/p/Z45
3pcCxu+u9Wajl/Vh8OMUgyq++ptUJAiIy/KUu+W+sTPo6Wz8ljWvOvo+cXnQKUM3JPUTuz9KT3Ax
2U/DqjfHNyVlReuB2l+tNMyL6K5G6y+DhcXX+a/x/0nNIObiGk5AeKYtyyqKgDkvgRMQpDlRQDl0
X2keALJ0hi+WibKt1T0Bsf/9uQS87aeBRT0JRMvFqGJxybjJ+XJpipo+84Nz/TwiF86ajubCZVg0
HCa4YG2VWiGq8CLUbi1dNQx1HbIOCnpS7XLau6gBunnUg42OJWpI1wD7v5+DEM49zVxKUn8npFbf
elkOw/DyU+9BncVv8saRF+xCPGTtu1bELGosIDd9YE/SqejWcXruIP2pkipz8nHfSwlRoa1dK2hE
AL5iWPAbQoAts2p8aaZThOhQ67eR0lMevyYjLSjGTWP7+XusIXlMdlg8CZRpA8qrWzgA1Y3No2EQ
kbmmvMkzcILpOnKIJlkXefryDjqhhQSFvNESumMKwibaoMceh5nsQUh31q6+CjMtmgK/XLcwRfWt
bNoosVUrDtq+qtCNhGVjXHGF28/rDhVzPtUIP9mcfoiz2IIOIM0VdMtfUt2rCpkF8QVCzsD5WzOE
FyeoVVHsM0MGQihIThFdygrHrZLvEhwl6FprmYpo6UGyOa8pHaQRUSaQtmMq/6AvqRAeVQh7xEva
72T4QpaONNlKJjNDX7fcYwIYWWERmjRHvMbyVyxFHlnIIawsfWYddLgPolMnbIRw56V+BblrwtVW
voWuejGy8M6AZ+PME8hNG6GHnuUgYNi7tcH0fdaPlFP3AcT/JztBRMWRsiJlAPR1Lb4nxxQ+QRVR
3A4erjMrL2mMMi3aozQF+aqrdAx1zTg1lXFTh+6M4Yo8pEo4QIsamZc5HMXYUku32U0tLfUnKCKt
eYzFQSTdZ/RSvoqEu2qoy+tPwhtiuiBEX5LTtLQrNm26gsFbaZhl5IjaptaeBAPMstc0e8y4UwWj
0pmnaWo2Iu1RQ3AyjlWiqT+N5+YTZEJoiyQU2ZwxmOXoIM0qdkbCtPEF/pKm5vbhEdVfUE2nSzs6
I+aiBI0QnRSDpZQWqOGRag/z2qjeNNEygmMmUgUPOP3kQGprkbO5yCVFAZjh8sZxy6OwadCFvZpZ
NbqIJRIgZ5nI0GFvrd9ld9onrshij/cRo2TMgDW8rXgwK2ESrT1l3sGBpUP0QgFRIPTW0C11LTiQ
i0M2jm/dull3BWkf8ycVbym7dQvFiJ7iY2JuizLLQtkSwEKefJqxMaKeqjsxbL211aBcmsadWrP6
FKH0ghN7HW9LbdXUBxXPBHinyBKIm+k0QwHG4zsqmEApOZubHXxlmHr6cbI6kZgGfiBCg1OUaM+7
kxXDOXPXGTY+o+ps9TnD/XFmKp1qHSIPyJnXSmZOlQR08TkJ2cDmYDPm0POonUgkucNtArt4bgG3
22Cy2BnlzcwsbJ8FdsX4j0ki+RWuY2NN9FN5FQ4D1MWJvqueszWsrjW797SDTPyOTM+KV62z1Mqv
MAxRXvuJFM/pdXpO1nj+1RKMm5OD/Im/RzH6ubSzbMkg44K0Bgn+W84C4Eo9CtGCdc6fNYF0kyln
5hivR13dc+VJqDZKtRlF5nsDZkYDKWoZC96G8AQ8Z0eM2puwyfba9MqHD0lZkq54Ef0NzBAEe2Ca
pxUor+e2uovhyW5yZ9y15OGpQ2+5sLmHioGmZ6aeAvgkpsJApHuVop/zMNwetBkRci2WTLfR6QiM
H2bpZXAerQ4UiVP1OIIaj4i7QgcRYK1VhNVAFyURpaKKJ7LaBoiL2sr0FHv/Acf0O0VkSVi/X88y
HD8gUnUZNW2pF8E5Xg+PkzeZS+f6E64EbpNTuQ6nS4bNPEiBVUG3hgBmxWvK+2LYh9kI6N2p3Po6
HvJjyLhHPjbTHQi/kNaN3EywEA1Jq36FnElmggcHLxPq+SdolpDoYEA0qETP7vQ8o38QcRHSEP09
tgcPXnSxzT/B34GHvN2SufBIXii2TXCzsJMO6CbQ1yGUo2oLIyUUb3nyEfinsFxr3W7iaL2VncC6
Z2olfnX/fY+tZMgXoj4MtAaChre8nUTL+S40ovDM2z3AZZEIpzxcT5GjvGP4BnAiy8rDI+KAhCW0
lx2pcCD2w0WWqptjtkn5D0Ox+QAHorLtq9LOkB7ywyaIvByHSrYPKiuDeZQCkerM6VKXQ8QGzCtu
Ns34FkN+NZYfx+hBqNksrVUwXrhdkHl9aHfwYxuQJ5TI2U4tF9FQaEg6JXYs0moT2YNleJ3wVAqO
1ljt8CAUxwC6TdOV11+bxlYNK5zc9qFM7X6bfTbYONaLgiA0+tG2dOgP2akcWLztZKo3jvoMD16T
70nTE94asWGiDhhu+OTccRu9fMGeHb0sW66OkN5UaOOjCGgPp/6NX3d72cFs7h9wwjSn/rF9U3uS
migPyivOrt9aWhxjp30r9vMF1T8N5kFPZUBK9F3vcTL4iotTSVGxMgvaQNBmtusLHqKKCPWiG7A9
XlxVfKridN3Wttpb/hO/htQy9WH7YyYdwStl6KDOkjqxGR+gB7FCuc0UHR5azDvUOnPEaySzJgdH
x0DD2U7Pi7Q+nkJD0KCPZbmU+HJLFFnLO6CWGMaqXKWwkKGGQnAHW3S1nWVMcR2S7u2as0LobpxA
jpoe0EXuRy56Bv2axhvM7MbhC1PYD05+mEAyOcNzxMzfl+A3N9GaFlliQLqA5LEJe9bfR79f5lK/
m81LcPzD0i/SRuv5KA7P/UeNogJtttpz9JCvYfzFUladZY7kw6f2gAu2fdTNoYNwHjICWeB0q12R
s0JP5Ot4/P11ATn7RVSOdjMN7HZJ5nX+plxUaHIBgn+ICzNIsB0V4wRUG/Soa4+nihSsQ6eBpDpt
edAzdOoefA9BrDVWXr9alENb/Jk/Nm7ilitsMhWkoFDmhd1nalfIvqDzWLDGylxBo9jaKrZoYedU
40iCkkCLMEfH2BKJM6PZSoWN3nptcVEmVNg30kN75TviH6uT5DUvKsncEg0AgjkfQOeBA3LiKt5S
ZMciQ6pYs6b1Us4swgWGKFzxQ1NZtQ6d2c5ciQqb+g3E4O5jvuZAbGpmHKad/JFHVP9A5KB+5DUx
TFRtmEjaS3AU7hDWlaUU8tMM+OFB38wALglEoxKDECUv31bQenUcChturE4D06qKcs+on9jYsa2K
iR9SSqSHzG0iuCEgEISDEVPQX4sDoaRyB2PTpatr8d2rHQERRwSl8/LN8FqaWAMKWbasbHgRBpVw
Qz0Oq3vFZ+VXB+uPk+am7NNxfiskOu6ltkS7MPNoXUGXUTbF+AmwkCZex0HZyu1DpSFHJ92bgfR3
Xy+nFqCqAX/Ky9TZStd4dqVpx4trtTrAaLwVX+r2IS5BRXeNkjYFtC28pLPl5V/SVGx4ydbaa+kU
H4sGZf6QYbOo3sOY/X5Z/KIIgcMHImdwxwPIC6j3+3JVw15r8kYPzv4me8tmUqPfv4b0q+7Jl94t
4PQdkZm1n6i4x0wdcKKSpGbBCWEoKNrNp/quciukPIJZrTlbdBrn9xf46/3k3xd4K3srlZqe1hIu
sMZ0OmAvcXIrFc3pjXvK8OBelyits3hrfhMt/Rhd4ifQ5h4rxVQeo+cRJTDIocpuZdx5cOpSuP15
lgOER9ORgDbxm8LuIpOjzSqS/MGLMzC5yPBQYq6firewX3rmwIXkG2hvbXIGUTUVzMOAYME3x+p1
PPEYVGc8SSsQCmPI+cCpUwAJZa85EXAFBKAlDrOWQB/MBHvvMYoIh+hN39UqnOo3c+LmOlOoqBO+
MsXQRElDtoLeTgWQLd0SG+gZGZUSWGVlNfmGS/ZIY5Uc9bc7T+EXyIS8GCsCmljI+8ZtqSOsjboT
0Jd/5r1wWklLTEz4DSovQAE30ydKmdprduq3/QaLcz+t5oREL4opQFBCXOMa78eeN+pgX7Hnlxs4
ao/QsQDb5vuMnrMmhxWWGmD7wdxN3fQ0ZjTeQyL3QWCphSIgEa49bXVq6JS7wqyY3kOStV/Ev9+u
4Sb+jQLdnxMN16BuwlO/rq5Y5RArkyjQeLlYoSrD41APWfM4Q0o98FDQcWtXXHBUMrnVCWmpaCH3
zgmmuJO6M5PNCCFJa0kRkUK7X2OOGO+xxZkSVDoPmqnZAZWd+kHuvHS1WJnJ8EEnXMYmHdRRW39G
RugbpJ9eh9TiZIt7QKz7GFYUwEG52DZXVr9BZo5M20dhlN7bSW8MJP4eFhBKwIGCBrPyNWw/xAXq
7OuTMmrYaM7RNsYWAuovYDTBU73M7FfYG5Ffzw7wm/parTUP6eL8pbFwv5ivLvpEN2tXF364lpsT
qjUSPos6DE+61j1glvMnUsFyo2b2jLjKQLv5WfbXkAUVm4cK2AmELLcajCwOKNMC5qpGCGCGSO1U
5u+gmqtteBnndVZtxKPCL6myZsm1OXrY1gv06Q7IjxHwDSy9IlGfvcjtUxa4iDKw6XMCdEdQknJ9
UrD7mjXGL06wb/d6sxy6SimjUcJzb8xkGzjy49I6BsAZYLETe5orHVEdN+AZvsOP4A3WCQcdUViQ
mUoHmUJb0zA30qM0HuvQTGWwPYpVsUWDed9TTCYUnVaLWKwM2WnhUUWxF2TZZ7AEOsptcnB0dQTq
ni6bfWYOMDZD/6YE5XJYk5K5P0Nc/7NVrGwt2Ppn4I6rRTbU/xCm13oigtdrlARuIpJS9OaaZD2C
Q2/WlvoEby1qLSWdnGYlSCxdozy+M3YjtLzuGZD+euouRCgDk2Zphvq+owhxOZZGxwfnbKIDgM4P
OFV5SrCWz81DZC5d5iNFo4r8IV3RXhBi2Xk1LRVmMOFe4/3/cS3APBf7958BjnSShbSSOxw7VLfl
xyw1K3CrIL+lbMfSq+L9vFpYMov0Kpjyer+XUe9sE7NUqfaSPU32neP5F1G1LoKpKfEq2KE/tTlP
XR9IUqhxJ0VsiLjI1E2mqhKUpgdTKM0RrJCxphNUheulyiTRUFtKZZgJpixA9WrTindqPeKvNl9w
IFX8o+B8vj0AYi1KZGlUuFMX0gTVt2jTpE4DDcGhCoAEMB9AomHyupkM5iDvu9Fuh09fYhAWk625
WtXpZx24hfIWp/t59uIJs3YPb/l7em2/wIZhNAt5DfBPIcb9k/XymItwlBLy4Nw+F4/Jdl4rTnXu
d3FJ4Ktjt55ySHBJSNzP/VmHNUROO+eesc9XnHK7FyKCkWD0JAGt+CKw/bAvS5UqJXKlcie+pNiW
jRSoLU1GVgWWhlALO7Kt1VQgyQyZDhXHNwZUYMO1PHXbyoZSrIZEEjHxNQvNULHUedsnjqaxGvpp
ApIiVHYod5rvoSzSz/saGPMCXFVw2Xh8t8C6xgVlNPhpcA7dcj1UVFAh8FfDWfM9ZqgNfQab4jkK
HCO0NNqbIivcZM+nlu/ou2hZIOtuxzuhSku86NMcy2OgVUuyexre6s/TEQtDQIFHQ+O8IN/SFHhF
HJVWxwMun3MwN1ICu9Y9sI4gI/2eP4cv8b7fqSOV3puKNMOhX8E+kSPxIxKB+K1iOGDEDvVEHB2c
rdTACgii2yywRc7qPtSAQU7ET5FxQgAV1fGH0ZMtFKrgURijG4cIqH1cuYDljakjTIeR+TuMuCUk
5l7NFFZ+RE/4Ofb1ElpA0DPfcHcIPOKvRgpCsaDPgNKNWPkmUu7qHB0aM9Zj/izbUBC1F9jj3MzP
5dPSE6KZ/Mu8RWIF2PBzcFGwqHLSvWP5Sg46WebPLrxjafOLEBFDAtxOhlkHlAxu2wzR66OJSipi
Wg6rGRlzyOaMYsuCJwTUWyO3fFSP6XboSb4tXGioiISHL+w9Qfm/vuf72sPsXRyDwLNF5fbWGdbg
Orh/i6N4yuDXAPKQsRNzrKYxBJ2WhdNTJHk9upFUOKRZTXBIfR8IGZsSlRg8QjSxYBPvKgWaYqDm
RIB1C5orNCa4Hw1BUd9pzhGwWbuHV+VRZiGLdYie2znCPMM0hK1smFyw9qVVA1QtrUgttaQADxBm
uIGxAzslZgbyOuhfjSnYvoEEC8HRGxE4o1ULvDKOtCvJhhSWqn0EElyBfAe+BdlAh97JIyvnVjO3
gmKpoBEAAvxwlAQbEYJavSSAFXvab5TA4RTqF6wfNiDToX42+DSprRoXHa00MJd8KxwX+p+v2kJp
5YGrwLo5dBQQ+4QHtXVQOKyDQwKIb1Ednty6RMqK4l+Vv/D90xzueuRdI8nqc/WqyqQBVSY/CIYV
LexCGkBYSAJNUQYIj5qoD3dUUrziOM11L3kV45UOVgd6/y4gAdJ2pbyj+69D6gX0nTOBgaecJ9YW
f6iczolhkm13Tz6dHmprovKVazb6qFEVMohgF8IqCbUP0th/mXQUrpSRGAX4y/A6Oose3MLcssp3
dPRU1Tk7zO6ImZeCZpm44WyFDXJfmdY7Q6Dli9AT7j0AvkhagRYJQXbgVORLFMCsQcpD0W9aL9yG
BGUtOCNSFLyYYRWvyFRpsp69BI6MIFwDyUB5YukhsmN0HcU7cQzsQIHqUgUcgwvMKXSk2m56Fmqb
YcbeQyFBmHi4h4FOAHRQtwDuAZxShu8cK6FIBdmfYgU11yB6ALYEzBR04XiVMM716dyRTiFoPBQh
gpRt0dETAVyL3ZzfzFcEjrHBfM7WCkcZ10Jv6dm7Llr4crQSIs2Z+l0Q00Rf5RKT5m0lvaSKiXKM
75vBtTPAZUo+ZHi1o3c0IjxLBPwX+oFpedD0XaBYWDpdsere8k9jBdAhO6NOB6V+vP+z4Ig+WqVg
d8UuqQ+89JgaJdFRQtU/SyhgFSJkf8EgbVGn9MJKTkivDNCM0tk49UTtgpXGP/eAowvDmvNx14ZX
Lc5MGdQDbniZY9U1BvR/R7SdPb09ZoBPzzls5PQ1nwI3HBwBxYCO8eDyVEiLCODCkkc/HxqSWDiY
KV0IPEA2RqLV5iS6XbJpB2pErFYd0DTxaiW77T0e+U1T1pKzLfsT/oEIvojY7mbnnqNplnXI857m
D+0ZlcyVsNJfejLbISpaNam9xDL245364S8Ktd+/dTlQf4hIgimfMz3Gt/J2uP+SdltFrgh16wU5
uFdfuvttN8E9pxdqEvToEew8QH8AmpaAQSZYHBZAsjvtTb+Itr7d21dm+sO9yf3ECXPXiyeQEw0w
WU34lhySLdQMvbYl84kHDwirZoUtbVlflQHYeI86ogd+mcWdEotjwTtalEzxgMZQgfnPLQjACQ77
h98H9tJy3z+dTcASBR1tKQikl1P9hyudGtGXg7oRT/5rKTI0S0ou0PbASmm2UmGitDTE5qZ4SSXC
S17CgwFN0495qRZqDioa7/EVtFjsaeg/MFyf34atxRWrCDD0wIrP1PNX4at6J/b/9Wj+cNU3nQ+Z
POKoFWrxBItWe1yjWg6jOpRQ58f7Bm6/iN8xmHAgW/5An+9tZCfIY8jLfiKelOMyhP2+u0Sv4S5/
j2jhtlvQXcgigsuj0J4sRj4I+F5+P0pgNt0Ok4DeYeAZUByRQMEVbpao2LZ1r0exfBJfq6s/Uf6a
IbwdV1ludhkDTUjTHN1P2Wyg74R74oczbEp9oA0SFBoh6+EK8tVoZjdWH2BpHfHuoIFc0VhG8toC
LMhtbTBI7iq6m+K0CkVwqaTH7FE5QjfLy18aHc5r6Lmv+FfOOA8w/a6Bo6NLEJJX++ExDlaiTnvF
LGernS0UROPPcF/gLPoAKyfPFjqzqrGuB8sCgN1HAJDL7czKnA6gd7u+hoaUawS+6Ccs8kBPB/Tx
OK6XEjAyk1VkT9ZshiOrRyZLVH2u5IXqGukO2ASQV00ngAfdgzDvon1cbSXpMBrZIhEndjZfvEhX
Udirhi0na6i5z1c9Xkd7NMrpz/Gk0Vld4YNyYSNobCjIeqoAttmzYE+dnWor1NI4MDHQ5DQOb+iM
xlK1oT48SWBhAqPMzRgS+Th3P4MXzjOAG7WP6VLIqD9aozONPnJ4uaXGvNO4pwiEo3UwreIImeZS
+JI/FooICraS+/v58vOUvZkuN3vrBIkBtSwwXcACZnzidnloJ8UK7Acxt/3Gamh39kvS1ySXDgGi
DJS5VBQiwTFcqlMpsoY7V2QstdBvG83XJSEch5MDVMVug/FMnbg6hWrCCQBml3iReFD8nWbYBagT
0CMGPN9sImFX8NRXLUkNSLsbG4aq1OjbElqpqoeug1BWfA27p6R/VdGr1CiHYn7LwTnr8qOM05Gr
T42YIxp5VcZVrX5A3BKFrpzEM1jyJwnbr84Q+I6fPfcugTYP0DxT2SiZGWj2EmvVxzC3YsMptYcs
P47qp1K+tFnHigQiBwDhZI2Bmo1IHEIKk994OiZQI9pz+opprvhnKBtn3ZoX3NZHw80W4gcgcgd2
CkyssKXuWUCoJ3Ueb6LC26ngVgFJTN2gWhnVy9CQBEUmGSSSwQUAoComagIhfKchXqKT4VTAtkRD
dTdZo/RUA9YW640WHEKDZuvl6BhA04IV8RJDATrAwikvQox7DDvs3I+dcgn8DHMhZeq4wr2E2bEG
txk5CP5dSREd8IXolR9X0zCBT7mCqcYQwWOu4QFsOnzwXgYWWOXgtQ2+DdZYiN9CbDujcYjVPEXz
i4AbAMkM7QrwKf4Akdmc3Pgwn1UQUXKs4DBjYo7cs7EGkWHWDSxcNUduH24KJzwojy2KggaZ0IQi
Lulvd0LlPkRGjInJwOuiOdha6Bcceaet9iCw1zPk70004+giIlMqVPsqAksaVEhzbK12O4NcgOSC
LwoPiKhS0hm8FNCXNMEbAa1fcWwV6xGkMEt2a55c4OkaP0VrzR7NxT49O8LYpITcPdrRq5Wyyz/m
HRJojkNDEJ1HsjSp/z/uzqu7be0M078IWejllgC7SEmk+g2WZFnoHUT79fNAJ8mRIY6YZO7mIj7L
VuyNDezylbewmKO34NGrZ6prA06vsR0w59X1aY2z229eCO1Kp5xp1rz7rW/j2zB28gPpfg166xri
RDnY2bv7CDghfOkRA7aTyFYgPz0m4bOnL5PqMTfncg6ZGPZUM8/DeXCpiyF/K5OPO1P/VDu3aO1M
655Wm7Qg3gP1TroWIALddVft3lhpwGduyAPoTJcvojN8jAfqTF6l9iUsgfQ9AP3zCabcH23QW7+K
eQLEug/DQh12aOoCLo62hnolVbcue6UP7NNDD6ILKZrGGeWA1Y9sDngFY7b7QpmDgdiGS2k9XKPy
0OCdLhezYDUEh51QzdM1Ai0+GYO0VMx1Oew7860Udg0IOW8r0onPEBhZmcZN2P8eWvr3EkINRjIb
qKoqyn3rB1uwN+iR2KPU3G8ZUttLW9EevlKfmtdi4Zs3wS8+Ykv3DgYrSrZoGrYLEX2PmanN41Wy
EFfg8luIrcE8BVFiOcaVFNs1DcWNe8jBPsrzQnBG9GT+1gUbMJsFQnr0aa3mLchRmyDvd30n6fxF
aj7pwo7fSImTLUqWy/wSwl47G3Do+A5LkjEqW04CjsbS8lqEIXVXzY1f+ocHl3Cd8jBkeTf5+3A3
NkOvhl/JYJ/mcD3IbJGRx64eFOtz8DuytV3zQbsKWPhYNg/uvHcEV6Intg3wz3RvLk7NeHYA2n/r
HXcxlrIzB1zR9ejpVy6SV7IC3SnvL8Hxv7cyP9fa3xObXI2lIp4kLXPHicG2uaolKmJ2cxweo/tq
57ezdkkD/Bm0dvLkHrWND5VXJzpaBSltiNjub9XDxXThG0Vg8kyT5CRuYFmUoamQLrTzAcCTCb3K
JlSi1PlMGS1WVxBmVG68Z//DPOq/2IvSR/6QHmBPI9RJTYCw7yByOL3jstKuLm3R78W98QlRTxAt
rG9VcYqqSZG9cMPIAGMez9pXGTWnu+Y6dsD1KfomTldlP4JUx+Dz2t9mRze8Vt+sdWyXCxpqKMVb
yix6vBBSnI0ovjzTpL2no6EyVJGu3HE2kinZfMpiT+miRElp3d9Lj6hLH9VrTvfSochXbpSH5tas
7F6yucnsn5/mOyVhfEMm8D4aNjJqWZMN00bDEJulqtyNmOml4mTdLbWmGGzydbAZ/aXpe6KncQ+i
ubx3AZldyOS+kxcnDzBZ2JXnqWVOJsPClhYygc/+9OptabquyvnpKgLxeHNap5uxk9Y+Xur7Xpz+
ZAm3hldpscD0KaMVduxSmIQFstTfhQ6YZocjMx4ICBqvTqRIl17+93YZcyd9lbBtMVG+UidZrK9Z
lFiFk0LtedzWOWe0vpbeol1aLqPfwa0AEGqYF/U65MQJrsNld1NjaHapW6Gdu0q/PsckLw2bIUzi
iOfQd8Ur/RPRJhGyR3irvE6f5Y4yHcZERbuuotF0L3DLWdFvSsIfbVkFv04KlAAJUWQEyhcBgKjn
cqfvjZviGVw/eI+TPCcc8MJro2UmHT7t22DRUaLrrn06HsoOhngCBjB+s94vLO9v1f3xDauiplHg
x7H284D4UifQK0kwGkNhea91uOVzeOar8K1ZuZxLQMmBE6VA7B3DuTDuuXvo67iTN1rEg2h4uqjc
aWi2zYYrdR4u/KOxp3US3Lfkheaq2yG2tuxCx7i7MPjZz/ll0pM9nZl6GqcDg6tLd1MtoyUV49lp
TaV0dWGkS9OcbN4iTLO2pXV3hzVxPwdeJl1VtvbYPQrVzLiPrsSFZufdJx8dV0oCzwvjj9tzmp19
fc2T7auodelHIIDu4qsxADS2XjcrcZcCQNrNhq2/oIzPHoZbQkwM1966ueQXpn5rMf+5wqZBoBfW
sdGz+O7Iq3Jbp0Hj76pX6Y7iaoUGQa6ucir5ykLtl6d9fpcvIPnQ0wGfAVpjR2lBWCYIC4QrRV52
+/SWkukwI6VQ9FlQOAqUEuG5IYGHXfce0N6/0P/S1J9f4ScE78sO0U4Av9VG4wz6BfeAWozsPtKN
i91N5ttqbhegP1qwv0tRpzrdHYc3FfgPHTuI/+UM4HZ7k7u2+150y9aXbRRVzOBBOQTCIX8LQ3us
jabzOBppslILmvDK/ay7l68n1ABE0HF0Q/JZ9Mu/VVpmvGzqZSTNf14nn1n6D+vkk5j5ZZJmowe1
EbFOy6fkVad6urOuB0eeY87qao+h1y2yHtIUsA8vexMejVV4TfcJVfkQTz+EzRBEQSRx2GfEj7Q7
T79yC7958kJ1RfFT2gFfDWlmIpfi3w/SgpaRxJ7bqHRkMPB1yPFrY24ZS5As9Ms4Pgc06mxozTTQ
hmP26O7zTfnbWItLHDksaRukMzGBG2GPDKsAhQU6Usgx0jzaDAib2vmGH5jZRu0PfrOm9v7z+5LE
EXfz0wub4HK8UMWwbjxCCnpF/VgNBlYUi/uaBazAAWjoWdnm79EUmUqEne7Ro8w5Uju08eW5S67J
DLp12i7cG/GZZ6Wr4JARY5ka8wHsCH73Uckd9XcirzsfltCifznd89ddQCKP4o4RvEOD5iYUnzvL
mxfpEha98aQ/WAtsyB/9t/JRPurrHImYu1CkkQwe0eeLeisPWCWtLFqT1ZqqSjI3T0tIqYl04xf7
rFmmHWT0Q2sc5GSBEgHdkwaetkrGItpCSFFlN9A96ZaDtzGaeemtJPe3QN5W2nJ2YWGejT9MvG1x
qqCr+424rQpym6lGp9zVC+Na3XirYJsuiiW6v9vwgXa6sYlX/iZeCit/+fM3Pps/oys26jHpkqlM
wZFZYrqhLLdc+v3KBc4sb7J8q5qOgWYE7Em73nBKldpCBtgkxwsIDSbeNeHLIFB4vXCQf54y39bb
l4eZ3JdaqHWtFA4KfaZZAipGBHkzbhKApuGiAqykbwZ1LQsrMb+nJ48YrvECDaF3smcQ+co9ZyYF
J1oAA3bPuXOiDEJvXFjBKJe0SzHz2VsHwhYmHwqBxZSu1XsnzxfEcrx13NseRegOFi3yEt4cck/j
L0Dl7JMb7R5+j3JfXF+GCH7Wzb+/rr+fYDzUv5xnlhyHmWfwBK2dyjOPC+MqfSdwtWn5Ufswbgu0
KF/Vq3J5KRE1vid9EBR0C2wCEAXwq5PgolaKKIrjJLqrm6O4bAUuvAH1iBq1hoySZ3sU6uWojeke
IxjNxgrIjvIEe7zVIQQ5gXG0sif192kkAeUHWK9e96y26wx4dLaIkc6K4LFSbHvLngZxSYN6IKs9
yY4evMmn25K6ue4/qO1GyZp5YD54aEA0R6lfJ95BMcG6F9Av76vTssu2ST0v5aWnz4tiBfA4oznV
LgoPozrKAkGzR4F1IRfCQsqpaSvK7FSQMG+k01q7BPrCmfvbeQq1D6VKCHA0Qr69tUpU4jTTqdJr
YOOS7YBFarC26mWovqN/FVMyXMKkigqbZU+9gi5JKmzoSbQfhomsfnPMhhmCvtZWfGh34U20DZ/d
h+JArk0BGHiIRtuBAm9609ykzwFAMu4VwLqvcJzu9I82ZiPY3DwmasBO+Kv/HWxcJ3581I/SoXmL
wDZsxyquBdTfrjDQpmd/H1mAsmeUo2Bz6c/angLOo/jUXiGwsfZXNdjGbG5u/TnF+Jm1G3B9JdCa
g+rGzA0iNwQTtH5WxapeqEtrzRFPYTWdR9ftozK2PwwTqQNEMub5Q0LatYEvLhMiUtyUHig/ZTdC
sulBjgBg/ejX8UZ8bF5ONxXJ8o0bYW122pYLF56WueppPFoOWI7n4FpdaMBPsOHkpox249Vkzjzo
VcUie8rW3TK+DY78W0jpOuo6QAoG4bCxLIaQaWUbHDgrHze6scEaU9e8ph8OIDt+pe1PKmZ8IC/J
5n5rkckFHTsrWauPwLYhglhgJMB4HKxluj0tPjHkWOxINiUnB+DuoV/kaK7OjNUIp6AuHIJjyZ6M
W+EVjN9vg4r7SFodDrh4pA/mDSCZAzTNlbA/3Wd7yal2449pHohPw6MABtpj5Ca3PYqD1y1sGWE3
6gd0c0A3C+2AWwF3oqGsNSzhsquMiiQyG4INszHeBsNydKgbyg26ono800rqkhmfcd1dqb+5uHNq
YsXcL5fBpro90eJ4JO8rllVBYGPHR1bPrZhfsZEEW35XbhVsjj4AwAZ3NIT7p8BFRHQN8IDQtbkt
4SQ+J9EB4AtfmHZr4c8DH/XdtSmBpeYXivrIU7v+nMRQjO+Ka5SOSwrexUy9EkaY5kK+CjfSyCdf
t9admK5F8Q15J1nCtAbFLruPbt2DRUkSzbXCBdVD4cnR0f9VAB04GcCOG+3ZkI+jG1k4b2IoXu57
JDz9fJ+a30MmtjiqCrKsaroIj+vPM1lVKzFvhlNx1xIWd060b65K+Iq29q7fG+vcqSibL0YhKu2O
TscR/3F5VqzCHXdeSDV+oGfZ0Iod8PGLWTK95wS7jIjgxV/etrc7gvDwTrV9u9vmq3J7ikBMBUut
WJRgTBbhtbmW16xkaye+g8lD82WVwwekHAsA45aWgoleFtXp51cEEGhSjEzwBbHkMB+RC/9BdfzS
65hcUWXgq5lm8DqILUYvrGoWHuXnseNsbcrDZX9hYwwR/rwT/3z/k2KKKvdiggsQRyyBVHeFngIp
XzwTpWWH+QnbXNgqxhzAIakNsHmPntpD8UBixjaL7pstnTMoueZBeALjEGmzsQnXkTcuWkoGleOt
WMGON/Ogp3nqPEazo5vp3shyLQW7Gsuv64jSCVqE/a8yWff0v1bahorxsW6catjW2ZL+SQVDDFZN
+OSLm5aaI1hzf0m1tjc3QrQVHOVGMOZdeyGgly+9nEl8VUma1+USL6cxrwnmY6Rm7l6qfXa7sA7p
6UEuViWHCjWYrXELC9CzoHakS3MvHmTK2Rx+dAAef94w35HQo30s5JxRJIsOzjd5LhefQC2tirvT
ePZEBx+q0D6kq7sQN/0H4ihoiAFasnawqH/BvFBeApgp/Hf0JcUAbAXCdCteqEeeCYv/eCppvMm/
hFaCXHcgjlm3JeoFx+yV57KNbXKPZMIVjmnKTnwSNuLWc5Q1aYPlXCooGN8T8j8fYMIEReA+xaSy
Lu6GT7AzN3m7r5WZ8izv4bKVTniFEOZNsTnde7f1ComJO2iX2j66FXf5dbRNHsRb2LPqrXCtLLp3
/Tc3wJrMpjjZIfouR+VWXKs3ya35kb0q171tQnDpVuK7+14ns3rjvwq3+as22AhJBM80TiXPJlbr
r+AMcE78BhAZ2ubOuqOAX71dIjOYlyY/Vlu+vH3DldsodPFo8NfpGv197zHq7bJ06BFIxxx6Uj8b
GTnVb/cmvXY3GL9RJlk17907/eL0mnxeqZZjzBLN+APwlEq7F+N9BQUBYY4WgJ9tvVr78DoqZplG
5D5j0Zdb+Hi4PezbK2ETrhqED+el7iCQSNHZWLeQ8Vflpr0rrvQFHTJvQegyb1fIHzpaR++Uq5LK
xcqUD+Yb7nfof8hbeNwIMcoF/79LnHzt7NH698aZguItMYki02SF+FfRq/dQPagfebVqb3k/yjF7
MMWd92Ad3aX5uyX+uemhECHTZSf3pM3HkjUSH5tHD1bIfbrNEVmM9+VBM+36AN60PkgPHc3xu0SF
TeKYT9Kuu28O9b34RpvLueRw+fms307tL3OZXBMWDKDWSJnLaVNTJYV4C1K8cvQn0Cj/iSbg2UD8
y3iTW0JxT6kUSxw6RGfr07JZfcpf2FBDL6hqy+K4Vn+a2uTMjUK58kSv4AZ8aed+PiufRch9YEvR
5rEWBdwYgrh85gMKLVmYC4JzghhVdwJhDomXbpqCk1YSOXfwmDptHXZ7dIyVHj26mSY4dTA3f9Or
YQ1TNvFHpkMSLnWKaPpNzBJs1xIuT6hI+Csrp5JxIxazECZVw2XlSgtUFgBch+B5gS+3M1DQ/FUf
ddJ81lF6QtJUnantDBBu+wzeE9G8cufjFvSSN7/a0cJhDC78N0RSOJrR1OvmpzuYnv2xeWHhIw7E
AQHMH8uJEBDvK8gSONH8ERhJVG1eueJ8b8nWElQHTaDTOxh2wbZKovVmN8qZBQ/035R8ofJgAL9x
1eMKIr8/Rm/KnSc8qhTRPGT358nHcAxrp3se0P+EkpLuIcPMBTSmnpJkJHO518Iyc/z5aSusyt9e
slCIeVMYiQKoh/tAmgXlnPCyQdU1w/xgJlKCIyWo6fe4L7Ae82DJ36DSGeCYC5qXkidaWbydcEYJ
dyxDwGS3PsB0oA0hvWr39QvBa/QUNk79ot1X1xRXqm0BPJFEKZ9ZsMgQBX2K3i7cp9/LEn9eHJPM
PM7koWlqljZEjvoq95bWtVCMMSUMlNve9g5gTWYdhqQdMjeYP+ELvNE2VHjiPR82oI7QLDnl4cP8
/GDSuKd+2giTLkHSn0op6dkIAtE+5RKEC5A424L04xb17eSG+Bc62iX4oXku6EHpBfoNii+m+Skb
9+UyiY3aTMw8HSPyRfTaXaFODP1MPBZ8aQLBmXWoZ+2v9I09GURzSZq30mKQeCo7pxGaLTHx8PI9
mHMM0lrUaEkli6tCnA8pRmD3jf6hg9QA3YoWSaAs4W0iW7HgN4P/etJnhFiE6Gp1HSLnp+8kJD/b
daJTyF0OzUI2rwLQNXedcnVClkd2zAf2802nO6K0QEfFt/HIyUE6iktAFFJ23VbUol14dcW11q36
1H3MGmEhVMY8Xta4k0FVteatfG/0T6HqXPiC3/s82BB8eZOTUzo2T6WmBFlxVztiT5VhWIyc32Tj
k3Y0GwQ5SXne9W3/Bqlw/fPY1rexqTKB71FwntBVoL6TvMoMylZSXdE90qHWByBpH7X6EJu/8rpB
mHDXtMGycnvHOC156ZW+MP3bQYJh0pTzpg3RWXtCh9Bdn5K95L0EwarO1oHmcPnTocko3Ot4N5Tw
eSgAiGhz1dsieavU4zAc6nxOa1OWKFw7VYNioB3JdnAt3NW/xL27M5fBwd2Idm+fSPKqbbJAZffK
uB3xYy55jouGI8AzCDrmtZVu+/De4yCv/Z3QvtKuxOpNmOdkR6UZbIdhHirI2wVObNmIf/niPPWu
daoBfvUae491f3fKCGs0OocNgCo/RJprmIXFvT+eR/GTmG3K+sJnl79LtctUhgnQFRTiFcDWk9uy
1OJCGdqTdjR36qa5Gq7YG5BP1O6WW4MXKXtHxTWugu45NDnKwbmFxJPEi0UMOBDIIcw8ro4CCGQV
u06VAdZLg6N56jcquO1TyHlT17ZCdSqYj4revqetFHRoTxz1ee5gT0gJ2HhzSabufulHY1iJylUV
34PKka+oElDrDYNVONwZ2pFgy81Wrr4zqhfzjbumeLboo80Td63kW4aKS1tA2gDSUbgoirmFIKq3
GiCio8JAcFtG8yZDatOG+tlkr7q6hiWrQLxRkeVdEuNllLbyUdcg7mZMFzKeRQfrBq09860yD2Rx
eHT3kIyRMkNLQ47tPJlL+4pKJfEnV1q7q9pdmtyq7oOAbAaoNYe4rEFSRDz4aH9xJC0i7gaCIJD2
tvQhLVHqeEu8tYqy+4shokv+bImzlrsbEb+jtjVfi6Vl3Bo2IiWIkfiopb+lR2QawY7184q3Wj9G
tk7ZCAjZwURk4bfyCBLMuFHM2SigRCVnQbnf5221NkQTUltVhnY/Uw71oxsuCSD6+IFwmuhiyYX9
y3hxK2dZGjNavNrLuNwfuDLhAwgp3DA7hQ8CXsBaIBoYRls/a1Zh9Cs156d664WLhLJHuxrye8N6
6NTKCaOb2MgWemvsipDVHtenOQ5d8xhx3gjqN15jjj8ki8gaNvnSIu3TCEoq9znWbwr9RVRWRn5P
e016FhY/nzvat+t0XPsgmDSUR3Tlu2pZ5llG3wbaUX3hIn067dt7ymBtt/N1xCSXVbsCAFFJW9H9
6DJH0HZcHUVqBx4ctDvTPXTBNRsbgYnSiegaSo7/oMQO6nc0U7z3Zu8fQtSY+pU5l4BcCyTbZbiM
tOWg7st2bVK2Ch3MpMzwKT/tYmGlNLs03MqibfaO5n40lP6haVyicH8HNTJtpITZ9KOLt2pNogjB
a8JTZPrakchKn4Xv5kO+iOmCgmN02HUKTc/ZKPb03yvzjgNTIocYzcvWp1itLhDzyMJ85tjayBst
2St7j7xqLszTFYvBpXZlvqEseQlI+mlx9Ed4Mhl4knPmpmBSu2NgpVyN1aLGRn03AgxIek9grr8r
JHroK9j/wwJTZeZq8q5FPBH/zHX1VslBBynqUS8WKDwhB8IFRp9iAzXudAuNLEqd/qUvDv09lekI
XWU0lcsXGaR1fe2Zwgq2kwF/BTmOIn6rU6yZ9RMaGoccNG7r/6rEbd7+EmvHOi0UtJco39ZLS9wZ
0k61Vm5KOH+jawholzOhWekw0qwUMkNIC55WkmlAdXTXkgLHzd22sCgi9UX1F6Xwruu30un257cx
7YRCMNW54eFzKSi1I5I7+QqVoea1lmskmq1202lashmakhr7X79+/sHfvxRVgGRZocP4PvtzkpxI
rjUUxz6f8p/OPDd/rYqJFdDkt/+/OgONB8H/3RnomCWvcfD6hzXQ+Df+sgbSpH+ouMkDIlQ0y9TR
UPmXU5Aq/sOCfgTCTUdVZfy8/3YKkiR+ZIA7hMRnmoY+crj+bRT0DwIgEVF6NLphRLE//hunoEkC
QouWf1/Euxd3eBMY99RySm6kUsdfEVfxJ3aZ+dGDTlpVe2RO5tXCA7gP/RWt1/tL+Kg/E5B/jkvL
z0Q9Qdfw2Zrs8FTufBcXX1LKThycJslnnhyu2jJKkNM7CRdOlM9/7++T7J/jweLXVHy1iNYmJ0qm
trzM4XOe/QeQVx0If+koWAOuIAQvEmJOCjx0Aui/kc+GB3VR25d1rsds4KfHmOR7ipeUSdDxGFYg
2npypWHk8mXx/XMbfjUu+jMn+OdEFfylTGRP6LqMd/eXzE4Pzabse2ptHqBDP6Tj4+Nykw12Lozt
XQ3NXGn185CTA+rbmFOglxIEaTZIjFlDcASyguSEjjoRCKZX9aGwYY479FOMJzwF4t6BEn/pAcYT
8Ntr/XvSU6RWXJiDefLGr/vLujY3J4B9iPckSOvJlKP1w4X5/pm1f5/v5ED2WGeVOTBfeAiQn6/0
W1huq2YFS+5hbPnN61t/fgleMKkHfh91ku0ZQYLV7l+jxnf5zYhp0N8rR7Kjmwx9Sun551meXapf
3un48y8LqZbE1DAtJnkq1EJaCLHk4k0Sykis/r8NNMmkfC/v5VoZV0/95BmPMSWj/2UADl8U85Qx
Wf5zJnKWSrWXsToqgyWZHWToVj+PcPY0Q4nlXyNMtvWprE+4mjAFLbg38k0IJ6o3b0LxUn17QpP9
1xr4e6DJ7k6SsBG9iqnUzrBAeU5xvA1Ahw1E3qfLINJzZ4lFx1axTKDwnCZ/vjglTVw/8SmhxvQG
o+TRsDx8xZ7oA9HhKxxXuaDvcfYgsbAOQ3MF9zpleitoYjWEkUZ+ml7VV2A11HvjTauc0620jRCt
rV8hiBXPKAPLkR1uLu0wZdy302MExUILhoxGUeezbP1lyeepNmi6x3xb+rLw4WxhK6OBbC6rTY08
EoXWj1ENFYdcmMJIs+/7mw4Urb6wbvUr5VZe5Bu0iS/JDZ3d+F8fa/IZ+tpIh0rmrXQLd5lCe1qU
2/ZXhdwyQgOC45PyXrouz2x+FFa4m7kvRfMbjstt9aLUghZC8DzZn8SVuBnpHvEamPhvBJlgZYJ6
T0gDJHjA8QItieEhwCJ1JVymAozbc/JV/niWyUFk0Cyou3FRYL6wFJ7CG+u6vPLfI3EFRFRblMfR
5Yqay0fzUN3E++ZDWcZkCwX8jOgpvwjzmiRFn3sQU0VIAegXqWN09ueuiJJAqotqgPqwhLb2UeEv
J63c9bgiZEhQ9mVk2STz/DbkVEsziDNBtYKeFQALDrmD4jCGLSHaLLFt3FJscrBAs8F7XHKwmsDp
vo88idPCpGclSLz8unC6BTU+ih2r9FqgpGUDwMV2nAbEDNDTMoKE8fOpemYRfn3Rxrhdv2zHoWkl
vRhnTaX6hCseaKtAq9c/D3LmLv9jkMnmUk6q72oiE1ShFef6rlU/kujCuXZ2IlTq0GuVqB1M09nS
laQ+aZiIFMRODZsxig4/z+LSCJMLKFVTxfJqRsjkZis2IjTL/06h4Z8r4cskJss+96mJ5KM1Rb0A
ZzSHVo0yvXqXrWkgvVw6is+deRYJvjXa4aKZJ4437pdvH4uGK5gY07Pp8Ze46UQUQHWnXQTv1Xt8
SyvqImHizB3+x4iTKKFrrLIXI+YXrtFkUpCEjewMFbTlqL4P/ziz8xcA+vXy8j17cbaTz2fGRlcJ
FWMLq1G/WkKyF6rbdfwKpAD25CUgxcXxJt+yjbJYiEPGG4+wBGDzwttgMPUAPZuLHszTpe955gz/
+nKn0JEgE0JzGNen2A47fGsEa5ulsB3oTmjhpYDy/KFFlgeARhUBnU0Ora7186rMGA2yvD5DxYLW
GogJnZqvNS+exF8YuPp0RNac1jJVxp/34rkgzaJO8+/hJ+eWm4l+obcMr99mezCoIFHU2ai78x+h
ycbJTK7HP0abHGD9oFmJPI42Uk3rz8Y96e0suZFXlw7kc9WCP8aaXMWiKZ+UevyM3RAeRHRRQtKd
wsAXlIPNjD68tnRyVXRMgFSiHO4BA9qiuzYKBWmH4kKQcn4Vo52ikqVQl52ipOSujYtA5mmaRfEa
bGP2TERvAGo5Zff/RPft7BHx94DfVnGQWqEuMaC61E0b9hqivsKvZIWvlgycDhkIyFbAtZKVcWzn
o1xgfgdcDqYZ0RKdy1Gzt8JW1BjmSm4byRwxiEi+wUlndWEJnonc+VD/fjXSZAf4VtV2ovb5pD5I
YZkg0c7vAFMEW5hM5OParY88Wecg5xyMwcOlPTCuuu+rksgRODxp4qfQ8pfzW23aqrI+V+VG3Yyh
NBp9N/DmcUQA5jG/mJJfGm9yonmd6w1FPK6FJ05vEqRih/cS7Z0Bl0gQWvHuUpH67JWr/nuGn7j2
LzOk9xolQseIAHVmHjaBlykw40P/8BLNyVfs0yLownEICtXX0d68tVbmrfgwvsxkXOo0ga61JY1a
UNvL04U1dGl+k1PMUJVeHkQG107g70+IlDXt6UJgdC7hY53+/RInhxccSTmtxhlW8wEpbaTnEidG
mO1j7M8FS6m3B5rE6BiO3cr/cY6IL6HkqiNJ+o1l7LbD6TReFBoCykp0bKxLHMJzX/DLAJMwBhaz
2Lef26DN0a/dDRp49OSCFM/5Y/nLKJPQJfBDI8zG+DK8Sq+E6/hGW1T2GELQW0UCEzwSNO1Ll8HZ
9fFl0EnMormWXiTj1FBMvxc0/UpOtdmFY+zsgftljMmuTus0q4N0/D6AowBqf7h/aTKuRpcG+BDp
nuWhgS66KS+u/7Ob7++xP5nhX/Z3LpYJ346xVUTT0kWzahcVROFLr/Hz0vi2yb+MM9nkSqxVXVIy
DkUwJG1IaRtcKFqoUdJRCRCuUdFPwX8ax+0Lb/fsJfFl5MkOT/w4CNNx2ahL/1279t/T9/Ads3TE
c36hnAUpAbJteRiF9i8VGC4snmllSQ8GlbCFoUv1d6SDHLqw787++7i9SpRyFIxfpzVFmutlHo2V
HLWZ9fJjq14Y4GzwAb8ZoUVRxTJyiqCqLMuQAmt8ebvRJWBMh9DxvVfwnEOgaHUpPTk3IfTqxjKQ
NXbdJztB7nslM8bhaihtkXWta68/r4YLA0xLDKkuJ2Y1JtuqHG7isVtaX+Ian62c4K5JIxvPM0n9
5Cl82VJmZeaFNU4ivsr28vwzzZmfFtUVOME5yHXnUud8AqT/K2mlmEcrbeyIfENIqVrtlW1NrQZt
CAcdV9WGKmt+BPtoBV48OASrklNzAdpjgTYuZJu6c4gfR30qXJEfEMVFuPHS4j9Xcvj6UOOn+PIa
ZD+Tomx8qBMwnRh7qRO0k1xNL5ye53pe2GvLOlrlgBa+tYJkcyiEeswqcelcGCj8rUb2hw/4Tpiz
54BsfgwfEMpAheY2SjiXdJLPnaCyRYzP/5A5nJJBg6YSUv1ziyzJS3Y1JygqXNtLwe65S4JdQZNV
o0j9zU5cGCSptMbCBJ3zlWcwWaycEhHNkuh/KEjhPmHR0dV4sdOEI3LjVLTGAzOR3KfG8u6iKF3/
vA3PTebLENMUo24Ut0OrikQZtFMQSje5DqwFw+fYFC/lT+e+z9exJjeP16YnN8xZh5DOX2X2Rpfu
0F5Yjjpvmt3t6gflNd4jU7FEM/cSJvdsTRPzAcUwNFnT+XR/7gK/yBtZHT63ZjvPPhqHLUkBhKqi
exxZhmgZHy83YM/tPexlMFxkPYLbmwScXhsEcHfHrpb7qHp3Si/MiuZCqezcUfp1jMn+rnpBSSD1
MAZ2k61oXiVqdOHbnf10X6Yxud9qqh5KqvPyjKgu2plp+fVcDAbxMc5jYmYfiqNpARjL6spfaG7V
Xbj+cDuYRra0g0AigEIAomDJn2ShL4eYG9VD65YINdWtGg3LTu+9IbCTPJQN3Pi8gcBsGCphg3Bk
v9bcpqkeNUWSYLslLcTs4VSWOrmTYImvUStH68RofCjPRpn3tmB5DaU3z+s6ghBVP1nXdSBaIcJ/
whAvequVnxNkEINlmeVSZC212I8VSElqJXgI5BPW4yCd+Se67Y4cBF46OJYXyQr6pYZfoXYSigKG
N8ARKVT0UrPW/DxrxXk4mEa/k9lzuLZncjjUOKCXbSohCIceVIsaYzl00OaLqkbp2NEaOYUSmhC6
odygCLLSokE8WD3/qSU1JOsepMEoJXs8J1M0/EU5Pf2WK/XUP7UNwS06wbVq1sbM8CNDq1a5KPbm
01AMHXQ5L9FdIr80K4W6tLOwlCrI/K6RNZDt/MACxIA5jxX26Ai5Pok+nhoZX6EttM5N7E4JPDDJ
ppzKxageEclAp/tW2HIp9NHKa2QxPUiVADreSWRtkLd6ruTmtUE+cXorozLQ511UiPR4DDPBX9IM
hx7EaTQU4rrokvh0SPog0k527NWZCN8vB494asdc8SRkJoPStghPzED24/ql8MJWXJ8yVQb10BlS
VD7npwKup1bmxXWc6S0+GnGgjGRsF/iWWbqDhbNjksArHIaifFT8Rkdt0dCD8D3oQ02CBqGnIeBg
zhenqeo4m/deUnxY8VDKH4mapOpz3oD9f0aMZ8DLtTc1zNbFkwWVpjLF9l709VZfKZ2eabenU1eo
V5VZVP2uyrqQ/DrXhz6atWWSYnFdw+/X36nvd/7aSztXW/WtmBcPbW8YyNVInpjUsE4y3623AbKM
r5nXGh+1JQj4bHQnMblKs2Do9+CZhW7vRZhQL0xPsIobM4m6flO3bqXqsKPyyFizQUwAuL0BPxET
MlMt4oUiDQnyUUIjoK6gKf3/Ie3KluPWkeyvdNx39pDgPjHdD1yKVSWVFmux7BeGZMvcV3D/+jko
325XQZyC+0503Ih2yFYSQCIBZJ48B83MBZTT531WViV6W+3MkpMrica4g0FqviYU2QGjsoeNpKaL
/qam2giJsyQcLdU31HEYHrW6kMlj3JlzdY+rJ1oxU/A7BDWRGQurnYGoZ1oWULWHQz4Z3QZVmIzc
NDWxop0KCrnEI4Vm1S9KBo88VE2cgKhitkHADsI7azHKDEIDI14ajgR6BOgymFM07dsRklENNSTL
m6danQHzpDGIFTzVaGg5u4UNT0TLVV4QNGkMNrpMUV4pik1SGFCRpQsFpFRLe9PadrOiRbdlo842
+tVNOdpo1lx0kEfX7QkE7xr6KxZUEfK40je1UhvtF6McE3BiZIVZFLgq2HDP+7TVFOldlpoKnUBx
n2dfKz0tuiulQWAC9++Uhl9nJYyidCeRZKztazUbqEwDZUS4yu77JcdD/34MzVwfr7VCk9r6YbY7
NbFvEDOsDKjVdkzkHrMsdYA81TqJKfGLpTMb7bGD2J++7DpT1tvHvq40aX5oqkkDa0aiIm4ZDZFi
7RZJJ03rwE8bzWm9D8t5mpHcXrTqe1aopgViWFLFAEcujPKv9mRtMehjr5mdcghzm+CAJbOFPQ49
eFtuOzTm9S0A/bSWpNzXomwwgfkCJRCputsmSUkYHuKyKZBdwwSi/1JwjK1mLk6PSi4/kut63AzH
DNc3sFi3Oxq0n4HGQkFTvkXuzgcV9ydR4k50BeAuHrL1r+O50C3cGSF+AypadXP5Hrf6PgS9N2gD
iYEiBA84i4HsMiSWgW2BHAAEixVsoS+4h8pBC44GAOC9yxZXbx0nBrl8jKp3JEMSFI+rGbwE5bsd
Pl82sFrXOB0Su5ScHPlFbQ1lUbH74r6GjFrmT9va74BxZ0830SPpw3Bwv9BAwaOaeMPLmsxdouK+
Bd4ps3ERBuWx0WznpBC8jz6Oh5kA2uQo4oQaI3eJ6mekdyLDZEsEJIG5UbY1BAssdPQiNmxEL/iP
r1/OHOfrllXrhcrMgRPGBzEJclkZSO4HV48haugduzrfhcWoD0kezirn7blJKckorJZQ9E5KP0Tv
pJfdF/fdGxqkd3Xj+h3EWRFnoA8iRuax+/RZdouZh9ImXuC463/Qb5frUqrH1mJzXF6Dtgo73ILc
DLg6/GYjvt5/3HacPc5t5FlB2rqBPei9RXjegxIGedCQQVnLT3jnCkstH6LJ0aChQoHVWqk1ggOp
wG0N85uBwA3ngmOPlmctgvv26m4Acg2XBpQ0P5S6pK4eo7LEbqjRVk0idKEW94Ldveoov0zwL89i
rnBFYBuu+TH/yKWDvPgyhAh2CpKtYP9W3cEE603Qqvtjl8N/nhI8TuS/h8iXrNpK1Zs0gf2+y90Q
TeXx2+URrs2hbhrIh0ByAYS33E4YF/S+1QmjltXjG6Nu9+EgSsSzjCnv7acmuBg8zJHa2SlM2A/1
TvOXbXgNJJKfbomToDX+8niIaEBcPFbm3Mr6CNYYRmKxttAKujOC7tF+kdHjn6KFKvLRqnA9uaET
QmjpUwoqogG1WlcGsfblj1kNpidD59+DSLMVJonZx9zGd8sOQiJX7ABXcIQnG9ERzkLlhXnmcYIK
Xo1KXcDYkCS7NnzL0u8qvbbBAS8YFfOJS4bYgp8ceUOk51YUop1bC/pnkJlBDqP9/hPRDDIhE8Jc
XvlpfHz9jbrAqmkLiRHGmPMRIT/SsCtGG2NkumDoqwIBQA3czRhYX/rNCAYrz3yu7xnu6/KYV73q
xC435NImnTKGsEuUHg+xu7L/etmAaGDsyDiZU6OO6joq0ZsZTa8q/VJDQkGH0lUDvsKWiKgG1sKz
fjIaNtoTY1Vfp0YZwZgWSN+Gu2lwqk8SaKx00Ce6iYmmbwPNgeOGEd6q4F0vcDcbt8MTWaAgv6mf
RPvkQ+IGUQ49u7KC9AJI6vg7B23Yo47NbkyNz3JzXbUQiFyuiayApQDJkUQOuv8cAH00iuuUBbuK
xRcPwIohEb2H0cZod1aPDt0cyo+XV/Wj26CCqoPjCa1qYK3hKy5aF5rymEGbpjLim0met23yctnC
ytl+boK7QEVmktCCmciv0atSo5HJj3yQkewhdBGB+UacqRcNirnyiff0C7zHDNEAE3UETSMgrTDv
82mRN4KRrdoxAFcyLYKp4xu5tc7AJTiHVFo5b1K6syE3iejNNN/SZ8nAXYnxv4kwGmtbA42M7DBE
jx0qJOeDazqadHGP2CbVtVNBt2JS0VUXvgnGtnYDPDXDrVoipfUQdzADDl2r8GcfNOZBcQAxVwO5
lk21EUuJrx5GJjIUJsAFK5UH1dSGAbhOdjL2fvwdecU9FBy84Xk5/Ia1j6sH1sITa+znJ16SygOp
TBnWoB8BJjOwiLispDS5OG8B93lET2gg7ARYi6KnRvnVy+ypMiiMdl57HSL18zbhbm1eVQcQXe4h
pAdu+tTP39uDqN6ysg/Px8utqI2HGXANx/H2kD/0QaMEk4zmEFLPv9EOuhYzTWSg0UenrBR41D6M
ktyGPWTIdoz+vvazOzFoavU+dWqHP/n63qwaC3bw4AzMF1tjtN04MdDOFE4e4MELDgswDCTu8Cl8
WSCxBaLnZ+2luiv3YvXqjwtsILmO/jj2PlVMg6vOSNPQxhBCxQM4eillwOyZqlG23JdkV4fby5v0
owfDlqUrrL94pbNZt/NORqBAnEOiapvWWeHERjgIbhYrjnNuhrsea2iciiodZqzMgR6Iz3QJwczx
jaIe4Bce4nfw/xsXd0PW0skGOoDNYV6AiCR2DSsRnHvM2c9viKdj0mWOFG0YJQahYFOHpHYJ5eqE
gmTnagI52OWxfCyYAT3+a5HgE+dhxoraWK2YpTD3dRX17Owm2TIlhNDwKwXkls2OFXJrIUSFI35D
FZ2zzG0MRZKXYU5w8DKZ8HHyKsMB48i8h0bHM3UomsGBfDCcnKFqN6EDihHyWbSUq8NHSw7LJhg4
r3g8DtLwGVK9OCP1225nMsFCiKfuIXkLFjzXiHFEsjSUiHZtbRci58rOZaic4f+dT3qqJcj51rDa
khQ0VF9ipgH3NID1xkwFt4CP5zGuNyemuLBKirRRJwJTErqbkLgFk+lGLZ8ue5HICBvvyVmV03Q0
awi/o5PvqTQPSfxp0R8um1gLJsDF4CKIPkgTGdBzE0pZjzTTYcLsleJrmcZ0k8gFEUEH2a/hN56p
IBUio64PWmFub4e9HRcopLDMUr1DfWC8YQ0JpmsGLVwRPUrCfbA6d78s8hmSdlTbkDKLOV7RlvRe
LLObNILZW4snJqYNWB8Cfh3+aVuXhZ0DE4YFyuIvil64Uj6i0lG4ViR63H4s4bL7NG5IjGISZVxu
BpPSGnSDMlNAKtOgCMCpEtR78TX6Y5ofAQQIFEi5gFYdSoGc1/XtLJHSxMzJwbIBE/MDaDNAyHpj
utYtU9lceg86Ue5lP1w9bk6tcseNMhRJg+OVeQjIKi2P3qNtCVRUeDyDIPc7KNHLoBKcpMKhcpOa
Kk2PXQGjowuCNOsHeUIC0v+mPdj37ev8ADavnUiKcSWzfDa9vDgtKRrKUHB4VO5wITOhWQhNFcvr
vfw1+q4iMkpCGZfVTX7yYuHuvIVuj0skY5Ojpd1Jim+SPgmWb3UjnFhgu/E0UgGxOzUsjGCTvILj
z5TkOwNKNXMuynyy4+tDJDmxxAVeOlAUNRdYYu3rCto7I39wzIMd5KCoVHeXvVI0LG4roIDexKoG
YyWuI0k9+Wr72UhGH337gglcPzFPxsX5fxtVBpIqMNVqPnja0rvxMG0hHoH+iMZNkBZcfqhQ6iiZ
ssblQa5GSujq2iqgijI2//naLWkNutIcDpkoaD3orzo5MAZR/nPdBX8Z4W4lcpKHNklgJIe85Yh3
nj0IhrG+sU7GoZ6Pw5jHpqqz42Zurydg7tFEVPrm1bKFVq9rZtvK3orPmVUXAZRNRW+pAtYXbm/N
So4bwHFvaaETZ6/S+N3oIJKYC47QtVUCNhYCyOigMT4kAABS6Y3cIojKcm76KOmD5Y2ETs8A15f9
YW2pbM1A1l1janMGt5cn5IsGNYElSyVeWN4WqGJctsAJhv28o56a4DZxZw0z6ZCBdqxDvQOR5q2e
b9heZtT90QCmSxBVhrv8AQzOo8sI6SETfhjfisq7/CGioXL7exhNhbQNviPJxxIi8sZmAE5KMNr1
lfs1n9zOHqPKrFS2cg0QpMa0ncCNbiX/OfweO9cGz5WKyh2Ya3iMs7z0xawANeR0L8smdoHYBUM/
041q/Wq3Z/1skacL5m81ap0aZRN8EvcLyerLEIgMCKfhvYF393ULNrhNETAhXbtxq0dmWJzGWV+4
X4PlfFSR+rEqY9iNgbAeQXka1oLyEFt6/pw5HRnnor2k9oYRojcJai5mQOiQ5YGujo8GiG9kY1Cu
qpQo5uayPx7rZpescg6pqPVcqynGBUYoVpQKdzYoRl19D9HSQKSZJVw9zjP7Bu00wOBhjAmOU/NF
yt34jnULt5+lZ0COZygH34Ad1tNF3QxkbXYRB8BlpAK3xye56yEahiLG7Gr3k8cYRpe3JAAoyy2+
yMJTfHUDggIAXGwg/wSt0LmTQmSGZkWEozU0lStFBhubNirXpQYCIcHysSPmw/KdWOKcBlihWOli
WLIOTCtAR/M944Fu/XibgPJDdKiuXppBPgW4OCYR0E7u6E4USo20xQJStDw7Wnc9P7NeoiTQ74m5
hfDzX+gkYmHmxCRb2ZMdbw0AOc7MJCrQqVPG3X1eDIKwsprDODXCHeVST6vUZHFZ3ks9ZAVc+tpi
+g6QYXwEVAB6JyB7ljaLvEvmKyb8IKa1E84tF9qUuBtowQYa7+hz9QlwUN+GDFz9iv49kE0J13I1
pJ1MLOel8TIrY/tzLdFTRHDmYaCMKyN/rZbNXy+ZoPcFRIl4l9vouThfTBMopCkt4K8SE01Wbgzr
8fKOWB3UiQFuQ9TUmkbCMjI4tMCmPc+e1USWYNuJjHBBM4qNMrYzGAH3ReWrOvitW6V6vzyStdBM
WCnQ1PECRzWQ80ltyfS5ZVayWFu+D016Zy2DB0RsdTWN1nII66pzhtEIhnnYxYacvc1ZT33BV7AV
4SLM2VewuTjZfgrN7axnX6EFUOxCwCY/8DI5bogZDwdw9/4e3/y6XQ34LlCJgsyOizRKRfCErLEb
+j0An69gM5pvRrTS+uZN42kvbQL6lvJdCMNiv/bjcBGzccEGATaf9cijFLfPHGa1oHm1r8IdmNNd
NOAw/JUwabkSvVG6BUufilcqwGacH9lSvfQAuf18Wnbdtl9wlZFcpsI+VAGu979BFiOyyR3BEKyk
lcauGQxnFgFsKLuwCfDh6JEjm5+8FZUS17IeZ+Pksh5VWwK5JB1t2rfAxSPL401HAYHpubU8Fmp+
I56uetCv2eXzHk0262XLrLZeeN/cWJknAWgDWlQ2Vl2+HQLo97mT4Nn0fwzWgliZZWD78tXakOak
VAt4UPajBk9Vc1Nss/20tV3jgUCYegeKfU8XpA2ERrld2umkUgkzmu7Ub/Y3rfQNVBlNXzpMP9CJ
IO3ZYEWbZSUMEhmJXLSRqdgs/Du+kKLGKJjRwpAC2/Y7GgmupyIL3Nk/0sbIwxC9Mo1VbvXyTpFD
73J8Y+fBh/1+MgYuyKZpleU6e8RIaBQY4pteAgu5vS0VAdRkfYVODHErpM9KAwoCGGJEHNmn9Euz
T4EtaYAuUdCh3wBWLpb5XZ0/gC5w5EI7D1Si58E7DecUeDNsAfsBqT9wdd2gpOZmka8HTAxIo1AK
UQVXbZFN7gQ21BTxM4FNtQD6PNZdKtRFWHkq4f4J1K9JILJL+CAtFdqsDqw1Ld3Jz4xGRcMdNIJu
HXjnvewu+mJBcLM8CG9Ma86CDW2AVR9NaR8SV1E/hnm6jOzlqah4fEZXY0Dfk6fEjW8aCLCR6yHI
NiKQ7tqEElATguiY1dr4d7ZSkDb5eQ9ogJijCrpnBM65ZgHoEgVUV4xU6XgzPTnjq5zSyK7RcGUs
4XUO5WUyC5Vx184d6BDIaApD06nMU8mqdmckfQIkbPGc4AXmgxgeRCPxjUyO8V9cVlgd1C+DfEUQ
L1u0vTGDQ/imlpBBSv/KrKHBzbYUHUkyHjFqxdUU9SUMpHnhLlrmUDIJ4t/am4CYJzb401oyBoQN
2Jj3aOcqcIi4McAjnR/2geKD1l7Mrr0SENH/Y6uaosoE0hXnIcNGkwBYdmER0GVXnh714ckyXi8H
3dVgeGqEixFSZ5plxqbO7KHBA2kDXzOc/n6BykjvmbOTWy/xFcAiG2H+aNUrTobHXblwldXKggHe
6Q9lg5wtHnubAcKbFYNM1jfLIb4XHZPC0XKL2M9klKyW2fTRhRdtoRIKsUj1s7VTg/I1Gh3trQVn
pri/nR2P/OF2Os3cvQvqJ6WRsLXU7ptXegNwfepACjNGUrwEzw+kElqIwg1QrbqNfQodbxDITHfm
najWtnYTO/kOm0NBKGkso9yG78inB6O5Dqe7+a8kkcEdoKmojaKdHPq6534r1VbTdRJimNRAagOp
rF4Y/td955cJ9vOTMKlouZXXEZvOQILUBMTXj/lj6yGnm/JG9bOH0BUp4IpsctsxjquqmWPY7Cry
fe7G3VC2weXduL46v4bFbcY4JNIYmZi5zmi3cUsf0Yn2NSWFf9nMWrnkbIW4rVdbqdQvbPrm/Qwh
KfC7gUVkM21NdmgPQXUHGONetPnI+h74NTpu80ko0BRAUQOwfI+KK5SldtMjnj116EASz2pc5VqB
BpjhzS8tmk7sAIwHquUtT+IUsnACuO3Y2iU4cUJ8ivow4CVAAkYNCungTf5q1keahd8wysb3IQbY
oDDCHRAkD/xzRMpMrZhmlPGNr8Co4hk9POov4KoNWLXbVe+XERzR6jMaW2/RyS94l6y61olxbsdk
RbwoORoqIBNt73o1cu0p8/VCVN5ZMwMxeLzWdUsGUI3b+7ls9VYhw7PA6+ca2r1MvieGyAi3fAxz
oQDBDG4S1NyQkOAv08Re6hzNqDrek/WuuVl2YCgB166GFg750YIEqShscqf/R4vczqzbMG3ryJCR
K7fuI+pANQslFtAfxBAuZog4Ebr/mFX55S3MIkH0tJC5RiEKiHAu6zLU7RI3I2iKRyj5OEjxljH0
8hxoviJnDnWdzjEARXfDx2Q3b5I7PN6BpakD0a5dGfn5d3APv4r2dp7IOnj6Xs3wtgahMJSi/WW/
gP0B1PsAV3qXo9O5C7GBs0sB+HoIcFwEmMrz2C7TtkurxbTA9aU6i5S4rTQ6iyoCjHHY46MdRbFA
O4T/QDHBu2obGe1UyT1UzgJ1o1gO/PWL7o8eqlZQtN1A5u7yuDgCqaNBMCeAxwmoIVRYFS7oxLQK
O1kraxjsduoVU+kudsYm3QuzWStTiCjDYDwqKJU+nMBL0VtGLFPw630b8dhELuso750WQXFt37Mm
d+AP4ydZ9gVDPA/xP4d4apiLMnOq1YAw5dB7RYCfrjo0pXVb9V6VDzJ2Sfkf9sD8tIcjA+obQL0y
3Y5zX8mWuhzjCfb6kbhmeugw3L8wJHS3AncFWPPH1xI1KzlVs7D+E3RS+ImfQUWK0enKb6KV46of
xwEZOJoJGjDhlLB3PiBNIR1K/XKN6kf6PYqgpcMoKe0biAgzfcr4WfkBpg3WmGx6C7jWOiGl+McN
D5wZvAeCxhoc1eCf9GbWZAAf9hIw+QNI1FmDw7RNIOGHxoMg3otwNh+DuUFgDp4KUCXODJU588ld
ri1BDqBSBDoLcnT/YqDsoeiICzrcVEw2dX6RwxzDIDaFrSMTw1qWOYNL1+TthOPf0YbOUcBWEmYH
gdOwZToL3ij5ayDMkbGKDBnCHYOo+1vZgjZvUBwtnlyREmrcoD3oZNuLVeyNoikaJ5ZkCOxNQTpp
Aqf9eHgYUKrRCLi7CGS/PkA7OzUfJhtylXjnoANn8Uovm/BgbaCXKz8lvvnJeFjcyJ1LJ3kI/WEC
dYkriuO8I6HRAoyi+BALBzVerzp334tkLRkMVUe+/kX51qIhoAjw5DGfpIMU5ADiQxD58rRzLGKs
y+LcIhdhdWK0slEmOc7M8L6NQfout479LfsEuPfgKZCkW0Csql81ruTmn+VdtkM3DcTLwUHfZdv2
0/CKBLgQjnoM7CfegM/CEhgW/scKSCqfnY3BeUNSmqJZyJ88rIg34BRFQ9sOinjvmgeYY4stnd3a
d0bhCM+58zoKJgVQTogDoMWGKRvB7c/318zoQLQOAnnZM3DggGJDgfyF5RzFlxY2v6cDRYQECgU0
ZthYJsj2OFNFSlHHbDSCEw5a8xB3GTfaRjyhLKpfMsNFfb0oGkkfVDwPaiv0Kx2lMOifAcRpa7s2
73Jf4Fb8DPLD4p5LU5lKeZnCrfLEoVfdZvaR/kFcDsqHqMeDRXOa6zjB1T3f4pA7NJ+lnXAVz5N2
KLpxU8ttJj2rM8mkmFrqI/1kbqCZCGzBjDDJaja/kbFYHTTEPVCAAzsjDvVzt1EzcPkjZgOt75no
8wZ8CaLlEVQNXeg9RodyGz0uN4CnzA4Owm0IOSpouHWOSCaJS9n8OfCT7+CuFKWedgAE4Duor2wQ
wgIIyIZeeaUHs9dsVBd6cF4mAocdPfWDi51Y5Ty5ztoJggoEiNxt/6PbDQ/2i7bXv4HfBRVX89Pw
uXM6P/oCxWhPe2h26RYg5egF0ACB7/Gn4891x0NKMTWIfgGXfb4MU4T78NLB14cNWjryrYrDOHMn
3QGrqvUy3GdeeJO8CRyeje7D6CFMZSgQMVQ/EBImeZvhED3OuRVoaN+0b3rI5S47gHWO3Bujx+7+
2Ybd6Oi+92WvdcUZg/MH83Hp0T2DFDVy/LoB1obzsWtFNesNsYjT9Qry7WVS3VaVFGjmcKeqVbrv
8xlM7Vr37fLwV0YPs+CdQ+xUUeznpnwBbxfkm7DV9NpOrodq0K6samg2WqgOD5dN8Y8QtrxntrgT
K9ZoOyAZwSJm/F0DUQuedYwI+Pe4WtYn9N8jO3LFnVy1Ot0GX1eGE3miWzrloIkYfM38uiDl2miW
k9pUkND6cAfgxqdxr1gaoV92wE0F40sN0HzkG+g0+BndJaEjewweKMwNMq/gnBcNcibrA8LFUeVV
GLUuoWBvwSDxcAYtBqiUCnAVTlCZ6W/nbSwY4cpZdGaNC5NzP2hhPGCAZWW5SajiNpfuR+hK5Zag
DWTNLU/HxQVC8F2RJusxLlJKV0DuvZgG8sVkNERlc3acXZpA9iEnXiJZYLUdWhhSwGU+vpaQAGdY
pAV6ab1X+wN6uJnYhWgmP1yTmK+cDpA71geIyNRlCLvUT8NbxuXMshyj4kX5Zgh9iAkj2Js7sI70
rXNPxNQY3MPguBlPP4A75/sURT/wurAjL35U0IyCjon7yK+RWJo387UFhI0vevGtRoBTo1y0MRNK
mxG6SnDXyTNBZAvg53y7wF2X6Tf6QYjIYbmIk2QJeLwiRJzEcjPJbyHN6yoUvH3O8pjd2LlrgcKi
3BzVcjFqr7VdHbWJ5UDmTfw6of3zN6rjApfjSY3DTJ+qsMEkdB475BN/HIEv6rYa+H1RXNuaO9Up
3fggfHyy7XnB100uPmVaht60Bdt3dJdNccMiMN0015PPMiRisizRavNSSdYSSXUCjIjTkclfdGBv
612bBKXyWTefVbVzJ00NjFzyJfrUxvP28nGzOs3owIPaA7DiH3DioZqCyS+FdXm5JeG73uhOFgL3
kOpukSuC19jabtKY3r1iEihw8QnMcKZTY0gLcVLpa5mAKr0U5WbWIiLeG5C8A5wYCqmcK+Pzh0KL
cE0B//d9mQ63Y0U/L0n6fHnWVl41IB1DbFJB6YQYxe3QROsh26LhCpZkPxbyfSrBdUnRQzz+yELl
a9WGz5hrURBe26ZIHwCGDs0UlsU7D8I9VRId9KjMMZObCJrG/V5+/pnGA02Q6pqSXzyCQlSMS1tb
NwiGA0bEUMUA351b1saoW2zwnzpm24AzMvO6wRDkR0Qm2M9PTpihL3K9yHC7NrL8VVLIpwztLJcX
bfU0OR0GN4FoR8oW0zxOYAgJ+02S7gq88ZGGiDdAidgPINUG/kyfffYWZvk0wQeshZbTD+COM6tL
tLxT8AFasKCwDpIpsJd7pHLCl8hleAFRkWJtd58a5I6vXImTmVAsHKAQFjLmyg3VpYNGlx0oQoO8
Eh7YohFyG2No1bFOWhgcXpBnyZ6ZqBHT17PareJCT144p6uHl65AvghS28Ax8ne7vicjGD7hOAy6
1TdooJS/Tp2fN7ctBZfmNQGkCmkmzSt2CnJrvjK8YaMk3XZAnodCCBOkbGhK+Ytzf/Jh3KYBKSpJ
R7AvO+1CgyoByGXSc1+2msNgkid9ElH0r671iT1uB9lLAe5gBaEPlPLBRKEEUOQhKkKI6KUCpcOc
fr/szmwt+YMSkQj8mOhBw3WEi7Vjk+VpU2Gtu6x+iIzqOo6RUupSsh11M8gnEJnYVe9fNroW4H8q
T6MapIO+mosTYdZrQ4U6cBwPyWbuwdVgRfNdqLVvf8UQOOnx5pUJ8sPnhuKoTIH3H3GL79X7SKl2
tjkEUznsLptZDerWLzNcSEjoAgrbBeOZyX0x4+k8tk4MKuSp+HTZ0NrEMcirjsQrq25xZYRUr1Np
1mGoiKD5pR0UsB7Xi7CixbyMd4pTM9ztycg6aWgmmGHbUfGQXv4aZ64FPScGpKw2vZg4UmSSnK+U
OaaZksxsZLT0NDl86kZZ2Muztk6n4+J2c92hSj+An5K9RB41t71d8GKGlBODg6t+GrlgeEHfiSiA
ryV7WH8nMj2oEH7s42uXsk3AXs7shkF3p73nBkBRoLHBGTXKnkzw7BIaXR3siVEulKB3uwEZ49Go
sgErcxFtWnIDFu3EZytJwHyNZ8EunaHRLXz9rMWx0xFzG29GGyq42GGctXTXd/ONnF/l35j8nx4U
d8rrhLT9U/VAUOcK/sIWORk2txelsBupBh4Pp6ryrRKnXkVpALJ+QS/hqr+emOEOZSNF3rgr4UqR
DtYpTdromuiiLXQb7hzuwqGRpgaTOLrVa9e7LPdeHOorJTCcFGSS0MIUcUutBpiTYXGRmRooZbUz
TMZtdCB0wakDwF4lyv6u+ibBBR8xmfWBcLMHwnvFnAaYKYv+K7V0Rx/LBxBQOYM9u5f9YXWhTkxx
kzgaWZIn6Fhy0lHaSIBF2eRPZqD/+jb9d/Re3f2MjPSf/4M/f6vquU2iuOP++M9D8q2taPWj+x/2
z/79187/0T9v6/fyoWvf37vDa83/zbN/iN//p33vtXs9+4Nfdkk33/fv7fzpnfZ5dzSCL2V/83d/
+Lf34295nOv3f/zxrerLjv22KKnKP/780e77P/5gF7X/Ov31f/7s5rXAP3OqPBmSV/4fvL/S7h9/
SLr5dwgg2kwDihGcAPf8x9/G9+OPDPvvaOo3TFQPAesFeALRHiIKXYx/hh/hxadC+AEVXE3BZfCP
v9GqP/6MkL/jlAUti6Ejew3OPPLHvz7ubJV+rdrfyr64w72so//4Q9fO3dDArQcYiiNxMD4T9S3O
N6xxwOUAsBV/6Nsp8lMkHkvDDePQ6A8gyCTjI4gAZnlv5qOkOnJcGYvXVoo2v+lzp71FUR2aXzul
SyOfQmSgc9EgMKdOZ5edMbkyGH2/dsQo3sKRTt1GruusBwYwtfXIkSUZhGaoUk/STZNbnY20UD0u
kGIADe91TdMW5GZ6pFntfY8/fK9js6+24dDqlQrMf6KZrSsX0VBs5BCQv6+xWYT2ttbmxIJsu0wT
yKKrshpdWYukFZtZkozIsYtS1zxqdXrpykY41tshp0OzzcGaq6bOGIUtlL3ViBpPyCcr5QjAYmxC
LQR7Rpe/490j6V7UFTpUYvoJTeI30GcYlUPX9VJyKOWxyHYDBR2K26ZSpc8QsYrN1NY8dVCsuT9Y
nRYbd+bc2VblpxQvAWhs9M2U0G9JNXR6CvmgntrkLtYiICbBed/JSrKnrV6XiON5DjVx1VhSv1Nb
at9ZFaQxvCzriX0FVFUFblE9SWtXSbHYQKMnlLhZB/9z1WTpQVKVdEPv9FEGTm6/qsNcos9qNg/U
I6C4o2h/7Y1kn0Goo3GmfKHVrkT3PY0cWi5RJ/kU4XjZymNDdKbuMjlaiN89NlG7UWfjECdhQ6+h
TFA2t1mc6cviVNlsv9lxE26VQYmXoJ37sbiLTbsFDQiy3BAhHZVuBoVXYTF4exmn6SOmusd7RyUU
T65xDCHlOhl67VvZaAVRryrs387hbdZb+NmoZqkC6nClxQ/boUXP8EyqyM8G1Necym77Iojicnqk
TVbPQTiNmeSSaAB4t1ctDTIMc6PaqG2GZpHspFiKZLc08Dt3U7Wo0PlrtKUIRmkgtMLrs7DmpPHV
kGij7qpxQpt8D/GOOo1dTV/SDDL1pZwlX6JaSzKv6Bs1Dogtp/PjUDWkdkJoA8fbou6z7Gqpwvhz
lfSNFNC5hhzrVM1a4xslJCIgbQj1uHpQhq/6mKJj3pgmRXGokWiHQZ/L3tFpKH2pwWmHW4UNFVpv
RMHlE+1IDIn0Ek/lq1bvmHIHUjwDVC6SbtfYWT4F+TjM+ZeyHZY4AGKtijeFaVMDeDRaQZkGmqJv
saJqqZvk5UId/OVJCfK+D7+COBYqHaYZWk9z3Ufta7wkrXRtF1L/mmT90AX1bIK2L1OtyQpK6CC/
p3WSfQrrpi48M8Tp6gztREzfCqGoC6UPfXxdZFqmudMYOtZbN4Bld8ylUH6okoqS6DwVCCWojKu2
O4bQGt7UKKqhW9mYQbLehajpbXo6Y3lLOdcCU+964krDvAzXaWiXr1Rr0tKx88mGWL0+GaZXVnBC
Z+qYMs0im7dyyyi1pm5ubS83TNo7Y53J4/VQ5GjrjYspUt2wsC2of8Yj1H+0Ic6/61GaRG6kGQZg
KEY7aMjVTZ29naF98lDIKGo7i6zQV6uu7ezBiIkx7aD90kdOpehd4oEeVAmDaenT9kda4ND1UPRo
Mn/Aw0dyS4BYoQtiltTyigg3rKem6aCyw5qCc0eSpWR2bYmWSB6XZhO69hjhsTrJEByCJDBC6B4J
RLTy2Bpyz1vwJJWRH9MQgYNg8zJOl9EkTgjpc8lbSChlm3QoJsM30zmUt5IuN4krAcpYunUZh/VG
0uM53lZtDhmOENIgD7Qkxmd7DCNQqkLcCQLexmz8CJWsq90wGXKgDvGGi26zLMzi3RjOSBzMk51J
u2nRqBbYSYg1rMc5bTdtasyQEtFJufhgYO/sjSpJGSQBICk6ubhFQygvCofyrSeAH0EmoKAaJFln
sGIWgFiF+1aphwq0gCnYcRKao7ohtUWRXC+SbMVX0ThqzY0BJZfG100l/97M/dIdGq0m0h6TDpQK
TRpj2o+FZfT7bs7iKnQKCY53FU1DJLkMClTdjYudgL2/ntp2p8llyaQ7oM3i56SpE8ccejJ7SZ2H
klP10fgjsqMcjUGkG3JfMecRdZ7FLAEOh4594iu1ganMUhXP8dDsAHdbitJunSamw+Qhdz3dTslC
/pe9K9mSVMeS/9J76ogZtkyOz1MMHrHhRERmiEmAkECCr2/zqtp0Lfqc3vfiDfleRro7Dlf3mtk1
e6Ge6JN5HPsz68355uJ+r2EKarBDJTxN0sFk9hTPxejYWC/UM/npLWrUQKpgVoz/soj6r3YpbePK
GeiffiZQKmmEKal8HVYatyGtGhwhljQia8TJaa/ch5XjMtblsWJssaPaLJfuBTkKKNYUoWJdjOMG
hkcEKVoYvrGdiT01NZdOOpYVLqlLWhfeToOFCytZwcRBy6CY/rZ4R83r0Flk2MO8yxTxaGvJ7sYw
seCAsDTGvgQu7xL5GlUpKpbJ1S9NpVrYluHSVfsaZXpIxlKXLGpnS10t5KgtJ9spejjND8OMzXGj
GGhKHXeQae0zpz8v0iJyp0xm/h09pljSLx4NU112gm9kaPbTlAakEOCBoAEq1d1pmiFoT6tT+eRS
Ic9nip1eF9BDTIgevyISGefPoKqlSwfPVwwrU1M47g2p1iBGlXLY1hhxKKV+OSATqmZT190rHhor
lEqAFpFDURL7qx6rtsRFnMkQM8TMkqvu/WmILGu0i6gdXF9GC84AfcRBWuldZc9dc0TWEqn3dA7Y
r3RWH44R2CW/Sz0a4PLbvpOwiewaOAv1hmGmzsjnLhJ9t7QimlC2eaz7zoZF5uLjEbWNlrexRv6U
CeYaIsbXpmehPMqpG6zM7wfZ3vhM/fey6bvirpET22RVa61IcDQ5rR4dLUPoJ2hTS9xrE3VixDd1
/MWkWAnd1LLTYN+QvTS0Iq3GpfEPNSKUaFw6hc5I5ckAaaKWwsdd3IlBg04Q2nSjyEsqcoF2zvpB
XmcN98bZExaWitaiCzKsIMz6CH+vgd6D2cIKWYWQXuxCg+EM0RL6AtbivJ9R5lo0g+JMjWAIYoxb
0/pWrlhR/O1s2qJSyp6JIOOr3Y2PUTn6F7bzcxnDLQAlTyDuyzv1w1qXN6EcopD/O5AwnRH1hog1
/A0Bb1yOYwqjfCz+qRWZahvYslSPpzVdRCCqaOFzZrZ+XMLZds46opv2x5GEDWlhd12RNAt3ZBr0
A0EozyrIZD4sP5zNrGtNbV6CpX9++AmgJ7IxR8g7T4OjtZsWg69kBICqMXPY5SMna8WYBIN+IRsf
a9KeLPYGW5ziD7J7PWR109CBvYgqOhjPO0rWUUCxLvEWmtpacjPo3SIVqmraOXYM5YbbFWFh8uGP
sGpP8LVWdm6ZZTCltVJBlWmci6xNEBDpI3psRMAg3n0noTNGbwnB4FuPXCucqIOCsTxtWzLdieD4
wWGqmn2J73TNJZwlsdxQEEG3jQf78XQpeDNHYrGBicByAm6nFkSg78rAD8SeRgJJhF1CZm1aIs0w
bn1K+1iK1Wb/pt/+f5z9L9hs/G/zLMLNv7r/mGefP/GvgdYK/wFK0oKRBJgKQsJnYOa/5lmL/AMz
aQgDTzjHP4lEzJn/HmedAP8LIicfdnL/Mc069j8gCX+qaLHcjx/03f/LMGvi0P1P8MbBPomLGwz+
bgiswMLF/8RQSwGYo5gJhh5mikRMQZ1Lm55nUrhbztmBNWYaUtXEBVY/sIah9gH3jogPb2N7meEi
TqGNqlz4pwcNT/Ra7qeJGblrsQ+rhqWEMhYVAVYU2Vhgm5Q12JTmdH2H5tp/q5AGve30u+ATVr4Q
Pgez7NyBF11aWm8ImSrjrnNJutKfxXJFtOp2jEer3YUt4fHah0MiVmggIVyPIFT3o8ksjxTlIwZk
3yM3MHyxFJ5M5o6pLixkLDrumVntjfncORpmj0ZuJomu69hgGoFSTM2p9OZnR+nvWVjE1TzFS2Oz
eByFzLqmh96+r3bwPgDnO1v3pbTtRKGupRMV6GqRBamFl/mj1OksyI3a9aYuKbInPb7Gk9/4CS/u
oTbfW1EpOJSPwdO+O0yRS4d9r7HAag0GvWhaDWx922oXkkkndu1ufIbfsDb9EoVB+02VltfB6POO
h3WCefkGRRxSGtWaKs+kiTadFAl0GKW9MbXaqTuuWdWFceGL5mBWHFbIlUkyo9i5GJeSSQTvA/GA
93pV2qJvjwuvwE5zsRxI0FQ7tYOr+XRY+vZiVkghnBfSorE+6XL8NivcPK3r0ww5iPdpdEgsFx/7
ZMv8Ia1ftw/7bWlP16af90XlLHnl7i2J4WxE2GbsKbojqxYR+r01E/xbNxJadLNFIx7+bUYEH7pq
4GnvfyBysIh9q7UT250OOKcF8nUZQ9wjeXAdyrzqKmQxOEM8zoXIJBrQPdH2lnrKAWJOYabE5tTU
hr0l3ow5yA5p1rNtDa/xHFD7sdYk2ATj8AUExcOEK5pc9nCVEs3XQqnIGw+jKOvLJADQEZPpDyIx
3aSGnjrmE9rZclkPtnkwBjM8gl16tqdFJm3tJEUF1b/gtbOnDVIti0Lk6xzcFGuPtNBFZLXIaRKS
PJ6r+NlczRR+0r6dID+5iEuZUG1NyUSwgh04Kik910zWtsV1GmTUOjitlpntEA2KSUaESIpcumQe
cCZMpbmZ/KFP1dJ18SwxHWNDpoD6vclWPo2xLQqWca6TpcY+GVJMkUJXDAi4NspdrSwrhabtYU3T
EheTYwG2+DYN2m1qEsCY0W2/5g7CPQOsa4izMLYmZxNo08tAtz8CyBbi0Z9RGUb7nQgbdcR/bdbS
2qpevg64sqXBaKqH2U+LtrpoxT+L4WGY+pm/iweqP3fF0sQmyDHVdkY8VWA0vbYyk2uHmNTEeGnr
HuL9B7AVY68EdtUbuCRQv61yyq48zJaxs9+KFgtzaydSA85XmI3rIXVCdRoZcmJH2kVzb8CuMPgS
tSc3rMIiKFQeWzG3diRU+yqGcD81azKj+d82k5kZpl1kfWt9AnDDFx4hYLPfrRZiaiEO30NaQOo6
iOfAxcYMLpzu+iHGvPyijAFNIGIaI5c7D6yGnldFLwsqcw78YM4Gl0c1EnJjzCTgmbiOw943Mz4b
GDFmL1/gnu7bWBkTvvtD1wBfdAeHWJeqq5oNrG0UZTZUCyYOjTDOAthRFAI0y7Q938xmnfN2brG5
1JK3ysKzAwC2BMbFsUzULEci+RfQF50rc3lhDdGJkv0KrnXBToKJPYm6qK/LaCOgE6upTSBkYkxQ
AKqiAkBusEwFMhlo2SRDVYp4dpbUCnFLOX41HTj56eCmsGP2ig20KkyAgY2JC4eXnEG4ss42Aova
R2s3Rz2tZmIG5R9vHPzYC5FeWVD0SGGLzJjSNFNYUiNfMjAiMrMhkVY1XcVgWqcyMJJRLFjJVEie
dSqur/1iNxlVS5U4TKDMmwwA4rzF+wuyEhBQhAHdTwIMUenCcAHRaFeb3qdLsvjkXlb+e10M5CAG
Sg7S8K+IgsFisKWNjcHFtzv23qkJCh0P8/RYV1rHtECgcGFjcOCr+bBlA2yl7N8Lk46HeXqhraxz
IHxJIAlNQGfzeK7wnqQLHNVU5bJz5knkgIPNODBCcWyMBfddN/DENbvp8lwBc3AAk5G+ltxmL7wz
4CVkIE4KYc8Rom+HrGmwhUCZ5Wzh7HSQDEePTZvgsLD1BftW/dFcQZiMT3wQ0uCTjXzexl7ocXW1
wnO53n2wnXnoKGg7xTvpamSCYVfmmZ4LV7jKzsb2ao5YZmrlsuYOELKk8uoP1115xAthXECUrEZg
HzF/OFm5Oh9Ibf0kPdCKuirDDU17j9mpWBvxagfjgTS6Ok0uSVpy4l43fDn2S7+0AJEXy8xKF9Ve
DLDV1xzhi7Yay7xeM4vzIHPsmb0CZjwQhCzPdhORuJlaZ9u1TbvTHqJJdYWldiDVi2zGzBi13KqR
+LAIxXgi8ZznxoiNazktW7nWbgbwvLsRq+zjHsjTp+9h/gPAT/mKVSBfO7HLq+YI1LeNbJOrTSiC
ManHcnr0o3tVTeDue2zxpuhLTnNH6/euTBdM8WlXVd0Bi2H1sbQXnpj6PWzN9StodiNd+UMA8q6m
tciH0ugTCZ//CyflcfB4d9aDZJGQbpv/85eCEVwpw0e4X0/6oxx5jxG8hkVSXwPLHBhUVIUN1NdD
0QpnGu4Rb0uBloiPEMzgoSRaHf75bw4YAeLa+PrIaBbpVOBaBQBoN11Hm2Ppf2tTu/dGYtI2SJs2
rjO+VNao484oSSY9O4HvI4fjtsBJAWYmgwE+fgkgmKYjD74sWu56ZS0aW7u4NYpeOVkLBuL4tC+p
LGRGU/LsutgH+kr4gFk7ISqszQzivArpbPWz7zLoaXb6PncZoG8yMTeTK829HqFY9hT2SdhDdjIb
tRW1E08G7MRghLSqLV9D4Met2iM55Z2PJY5Qf1M7xZY6i7kzehO3ag8EoEvYYmWd0b4yVK2osr0y
wZ4HiS3ZRY45REMdKkxQ7gOJL+eCOvBHcOYP7j2wq32xeA8HaxnZRYWVmALDohiBT7ney0S1txEt
rOrR9qd1fQ7dT23wQ8B52pndgc1L0mGUs1es4kFMPaKZNfzYRDX30ZoNVhPVdo/C16RYE+4jYzZJ
pE1Ys9o9tlDsHpdbTnbcBfy97AgeRtf8S0RDEM8EZRmSzTNmIxLHq5rM9F9U94VBNFIBPU6mlpFj
zYeZN7slaHdo5A4F9WNEZkdsaE7tpHLGgw3nIndR2+Xs54jX2YzGYyq9XIRh1gEC142RiQFKUYO7
sQb+hLSoo2/IGd+ahw31Gp/Mmy94FOd4bbmOlnWdItZ34WZCM7yWPx7vu6hrYhc8xNib8SLbxESy
ujJExMo6Lvk3B+xRefD6DC9qkfFSYRKfO8y1WDIK5qRSdrLuYHeWwwY4gWQofRZOp7PSSHW4ONJJ
aAhTnqpPHNgtG/iEJsP7ss0I9Sjx1RQNS4/uxE8m2Ox6U0Bitk5TXDdtVj2d+ZEQn/ez+HH1T23K
yNVNMqNrX9FpkBCEwYTZu8Ke3hfkUJFAPzbWuAMV7I71GA0aH7gC9kqxdmjNx9YD1WTqaBiQuNKx
Tw3ZT4h5owhq9GcExkGePEvlORvRv/pkLdDYNjnpX5fuIEoJfF9GhW0BTJngeQoNwXJhwoyqA3XB
wjV9VHJcSbXkjgWmcAwz+LmfONALDjlc4Ydvnq4/gZ5e67YyUiJB7aFXFN60bloGR23GG/TnXMbC
DXf4Es1sHiPioAckPxwvMZLy5Ex8O1l/pE3wIDw6oLeNDCPXmrZKm6jRduTBv8KACySgxWjq9Ubg
wVxWLKnROdHobdblie9syqnfeK6KhbbKdLbceJQARJjel05d5DaEkfLZcVMclBgZ9Q4C2L0RSiM2
pwb3B5a83VrMedGXEE+W0GuHi06bAL0V/AUPvnRTo3wfp/BuOevVHxGK2MOMnUl0Ejw4Vi+8Ls+u
LwgYFEYT1Nft7Jmvq0uf/iMrrpmw7iUGxVA1flS7y61dh2+kWZlJ0QQjBtECHzNg9bmyMnMYoYNf
NSiwGjbl0huuRC2fqmudaHDaqyHZzRAGuKKSv3kLGq4J3fEcRGymT/EpAXYjsLFo0LNHgzn1m+nc
EruKWm+/TNZX7Y5HX6+Puo8pzpPYRuYc9I7WA+5EwWPyvGdFWCN7EU1iLtjfNaz2c+DkYRkMDjhR
SA18RNngqXQo7ukAoeEg0J6vfGZYMgVwie0Yiv7dqeGRP1Xwh+t9qDjYL4Y93Gx4DGstASIV9k8x
cm/Td/TPKLyN97zN/FG3YDZxfMH0OAllg1SlsXilVbjuQ2/4lkzILeDn35IbXzC31XE7cBOTGUlr
02Zbx3C92C9aFBMoCS3J0KEt3ZsWhr0LBwD75pCX0jWuC3Juc8swyrg2PJJjRAfBZ5VjBB8VK6/Q
5108VHhrvuhJgIsF/euMRYOodWSrg6TyUt65mfbFiiccGvdARw24LdAiYL8ar7l5FOuNYGjhzeBc
mwp5yz7KDPf77MkMZqCuMXC0YIUGUECLf4LfURB3rVRJx/uk8JyzqRZg2y4zsrpWEgxY60AZoOEK
omdMxS5PZs53wJPPMPRJZP0I+BB3fiTAfJXYcjC8aMSz1djvIQPi4tBjUNgJ2I/I2lrg+4BeRsC1
TfOrlKep2gcIFvXSFf8/HO4aM7kKm5hi/XRwzg2998NN+7vR6zKjweha/RX8Sy9/qL6GSKWfLove
Nctj7rb8tdfXIjiYYYawxsjz7qJCs0k/x/XX8jkcpRFSz/xoGWmCTjAKsXSEaWXwRrDCVdLjuKzU
R+3tyHg25Fe7nGfRIi3Th6DqpZ4WTMH51Mf4iGVzc9knMi7SbsoD45RZ9DGv7+W0lUYStg+jegE8
8ZT2PNnyJymJs/q2oGY3DuAGTOUx8THI/y1dUHKYQimep65/oc07K+6T6SSjgVBQJb5o+KiDowvz
rOqtKX4L44eCt1bWuwJ243twOMPpg0cl4nQ7qg2YPxsbtCH8j/V3gZd98qs9f3f1zlDXoU4HqLYR
Lid3bpCr8uF0761/O2q6NxwQRfvO3doF3CKxEAAkGmTH27NNKevMPcBWxPfz0s/9sotcxKip4rSA
t6N7BliZqFuL6DZaPyoLTC+IjAocpVQZMbPWOQrw3BPO9Lwu9mv9UjVvNVMgCJwI2pAVWQUgzOwv
BrYKLCpIzd+ZHEatojHcau9mcpHwAZhR8cXt3WRnON4138zuTrgNEG0RYwUlHYcNNTN3xC6IG0bG
dPGzFpFZaKKs3bR80ulrFByHF6w8zGsQnhr+tth4jgOBpmJPq6Ojv4LpIOSfyjpD6RHX0GgwKwvH
2JPxiBLT7Wc4XToak8QQZKv6ki78csLvGR4dltnEypMpUJz6VQNUej7MH6V5E4EZLSaIuaqKquXq
OnmHzgi4COJk3tzmo6XIUPwuqgtDjwSdVTTwb1+nHRZR7UOw7lfrMeCmnT0oTrZdsDd7lKY1G8Q3
YQfPT53mNABeKK5Fs0Qm3vLqbJcubtwY1RFwkW1cqHC3wzNABHydtTPcPekygdwXfMEI3uB7PT+K
ZoP66ckEygn7WKDewtoAs8PqP7zms0bb62x6+tcFzEOMX2NZ4Mt6mez90GUt3YfOH9P5UxvyOc9G
fggGCM5vSTtnlZEXaufPf1hzsoZpS6fgylWbjOO9mRYwoy0y6M8oFcq4DerXA6lbqABt8lnQO0Zz
Djp41CA0/WuARqVwjK0jitjjn7O9teTZ8Ha2wGGhghNjaADdL1LtNCgjamBhUQfxEMKYbjuzOVpr
oJSVh8J4Kfw6diee0d7cOPMrfg+jZ1Nf3Gk3GSlO9tCkOPjfpmqLI7tQgCJxkrnVDIJaRuAioUDG
HUtOir6E7NXwb3gNglApf9san/7gRgbaPBMQQtD9WPxu1puKXXu07Dq4+P1N2K+2xCYY2m0wryFv
8q6Zcz68h+EODxntMcBnPnuxijdh/Jb6byj3hpUYAmQNEIBEQjFevhv2rXNu/xwDsbPf/kIXtKDP
rC7ufB2Hgw4PvX8OjTeyoFf/y/2r6VzktF2WXNsx8iUJdDDlFblsgEhfW37sxM4Abr33vddmOTdt
jtdTWDSxE7fIR1sh2gztvLcb1gdtrqt1KthJ1TsgqKrbW5j/BiZizlDCDkR9eBTHXE5q/BFfszXs
F4tH0t1YXaKQ2dlmuMoogBW4Ubx0ALs2rTnc0ZBO5BzM4hiO+Nmtu5ymbg+Vgu/cRsvIAp2Cz4+G
6mviF+bth6fky7z2bAMhpTyG5aELj+FwZMOl4Sc5pfiAZLq1Ig/MDT6Rt7x27DCri1F9SFAc9U/N
R7QwV8e+LMP1HQIKhBS9oI7oIu6sr4F+TPMVhWZh5zY4zfWDVft1uXHnXQwHo98qmZlTrNZtXb56
6tDjEJsBTbG/Pr0t4R01hrEds45muZfF1Rm+euimZhfVHuWVhmjyorAG7LRf1/tg0HuHqy34H06z
Z0GGt0qPkZC8B9O3Cb0JHf56WFnHQ10h4GW5tx0CZpLCPbEes8/GJAmwjcbZFf1ewtDHg3WoBE+x
XeqT1Xx3JuSLCd59ON5pyt2T01wYe1vmJsOV8oasmM5MB5Gu2pR5ddItfxV9n+jZ6e7M3EJaBTR/
wuC1AWzpDwkGP1xGBtHRDKijW2v8E8xe9RH0mYPqsCHYCuo3Q3Wzq4Np30JLgHn+rObXEU2zUQP5
1u9Ts2P06PEfrl9X8dJic7A5ixpTT/MElyLluhEtUW6UnQ/Ln8ZLSPfj0JeKvSNCGBpkNNmhTgp+
wjMCGL6ncG6A5ikL9ZkBPKx1E5nNEYeyrTLcPwlgXuyDAXDc46q7zcEet0P1amLG78KvSd5WATFH
3JQ7f73h/MKVkU4csDu+lRXiB8vMnXIXzEez2HdDyqofZaLnAW4XLt9y0FGP8xnn5sJfA31t1Bkh
7pgQz/gK1j5dkD/HlsiQz0OR0Z2z7Ip2uyAMCEcO7t/+gbOvJiji3iYsMI1BVvTu2n9NugmNHSxF
hzH1sYlgZr78dTGxmvIkmxdtQ03ePdb9KO5T+Ob40PjhcVQCWopNYZ7x0FGW20FekG2/fM1B3loH
OOc1QTat33C60MZPG5z98Oh4e7yoMW5CEuEOd5cfE4O/3GMHqOjS0jhTSF5QRGsDf+i9hZCpPKFj
t9oT7lcbsN8I49OPYmnj3tyR+RXltA2/1+a1dg/18+H2N523ke5RoTFpoQnt5kx3EXoqVWGTCcdr
093Rb9jkW+ldyzcKNwTZBPC2bkoSz0wmvHod0oUmzuqilczxS2uAnkVj9McYSQH7ByeKvBCA7jW4
FNwNaKyhklnm4+hslX03mIfUzikeWy81F3jPdWCXyjHmwyGsz40XxPh9+L58CxZC80U4Az5ubM3b
RkU4mUnw5Y0G6Ky7Xxwwmjf1ZkXjjGgn/7PREffxthDGPLGf2XhFHmVkDldWZp2ZYZ0oUoIlLrsp
nY7mwQHKY24UOXLNMHS+L+prxtdCMa0NOU6/er5MA7ghTTKf76SXCpEp9cpg2iF+SJtL7KeR1KNY
H8f6ZLwsVzVkhODYqf66/hHaXcjqNiAHcRfbxUvb572CUiVqyaYa0YfgQDTgkil+1zKjeiNxQ1kY
DEvUtT51y7R0U1s85voVpbjp0gVc4lgcJx/StKMFxwyIA+e4o0lPt1Oh8wn9G0C06UjQ0sGayNoU
67ZYj0FwArfoi3zELU5uAry9P5c7sC7T5gk4swieHOam48dQglr0HrxLqXUsYarknf32StVW0LzB
HhyczAv+anTHSR918zH6flQ6OZlzgR1+dMRVfant1zpreTIue7ILNvW4XVoU+vvgfrPq3RtvfX8h
az6XaU9SO9j1eos34vWbxd/77m1Fp2AB0r4PGAr7XT+1STC/TEYu3BPoh+eyGPR9BUJMP1RzqcW9
tzK8JCazyDD2s5G0VWJPGwfPgYPm+Gb7X4LtTXZosPYCXtJi204m3bStbcALNRLksHuLiV6tZ63f
WXu3pi/X/imHTwlWEP6i2H3M3QG83GX0DkIcWuTg/NrrvfbeSA+2igC+qX85QZAEZq0Xj190dWvb
12I4BfLQj3XkRnDmsg8e2pr6EMhbtZ5n529dJZwCbtkt0Eubd8f8U9f3Ckrl7ZgX9eZpXBrApy2C
s5SVLOVRHgpv39gfg7Fb60NBji2COqDrVZdV/QpFwDehUtdNFJIYyJeGphV9V7/vq6/UAolrY/R+
M4dY+5GEIAThDNPFIvu52w0cGGMFZNrAH0vhCkfKN41/KPsd++QxhqbYIY8SrnEuqmyEQ0RsvXpb
rqcqPPUYzypzR0HHhu+yPoRjUvlx7Z4DNUcgRxJmPsJhq8KHZgeh0fHkbXtlWFnx9Y+PClkZb7J/
2MaKvvWT2xvc56Tbj92Z1w9qHOSKOaX5tcPjQC56yeZpB6ziqacKc9s70yc6T2EqrVRcVgPQtbeR
Hiob81Te6qxVG2s6FMCF18/JxzVC9ezCV5tcAvNY4ZYZts/+S9iwgNljVAGuv54nB2FVONdnyZNi
iSeWBD74icyTmdBHtO7ufQEXYs5ICMd6JgYpCznIPB2ho66n98l4q8wh0qRJ+hIa5+IvwyQw1i+4
4Ey9WBSP4X4wEiteI+gjBwSfOMNf/fRDalDEzItlvVjlsXdeVL+hfuY4O+rsm10Bv26c8Yw88EiK
9gQFcES9E2FvodfEvNq18h7QX6hWMXW6kaU+FoDHtbo07mlqQZkJN5YWZGcth1E08KP+1pSwbW7P
TbcD3Q7BPj0usRFN1ocsi/jTrV6xtEKtDQ1j3qeG3PPg0IaY0vGxbJwdI9TqBTpiiN+s9YH6DwR7
893HYKOWFG5WzfM2wZEdT6CbnT+Fh1z6to6VtVv50UA5opeyP+LLcmi+LslavhgdiFbEzLG/Eyy4
nnaoy4jQK4zXM1wSjbSHGDDuoeu0sQqLwzn+FgBE5wykf/0++Lld7LxnRyvyNnxloseNCNoTfxX8
r8fe0I/0/W1wj6TaS+MRARcH6X58Ate7mtx8FkJ+ioZv+YNBNV7WK1NowctfgkNA92OKXL9DOAO3
9S59cMApqoOPVV5WrMeS19DeGmkYM1CqpLlwH1dyjRb0pxlJCf+hwJieCneHAd6fv+aJg4UGGA+I
U+r3rjhCTugOH65MywnoEaav+sKmDzrDG8z4I6oGK541/NMPIPKet85YJcrftxCbttblOQExDaK1
jarwMcB9oVd+1MisCZOQ7+z6g7SXAGZt6tstvquAAATGXgNmeuEYmxneHW1987tPi5/m5NsCjeWm
mJD1gxepa2x877Dog9m/WgBWxMeybINXYhyItSuLDVpodKKDs12Dl9VM+/5rdDek/6rVyfDOIS6C
MBFOm1f0StFjDCPkZG7mFuEO95XBcX1z6e2s+TrI31r82j40ayHgCOQeg131R4wb3X59yvXfTPVn
wVchcAKTWJVYNRi/hLUdwCxoXIrcNN+C9WMFAIYuIjFdIMbsw/C3Ib/S9n3AfdBbBnD0ZMWa/j8b
aNCDgMLCbucajycu5jhL3NM+LRczG9f/Zuk8dly3kjD8RASYw5ZJOXfUhuhwmzlnPv18NGYxgOGx
fSXxsE7Vn2rxwvmFtwPBeJcWGOB563lFVibqNwOPtoK9VL10i8/LE9HEGNdML4n/e8zGu2DtSvs7
aPx83prGixa/xdkp1feleqK+Zcpb1N6M/Fk1TPsHTd+aNTPP1jQ/Zx08t3cb6qcUAGoA08kPU2D4
Fm+i5hfWdpG/5ywF3mI9NOiNPDnUUZrI4GLYREIaW0pWwT0a561ddCjuxSvMrswdIDnMDZX8aqhP
bc62/KTitK+qvUbHQRgY4kmekyTYhblVOk/P3gHXZu1FWo5Nta+EgxbrXgd5MdRrz6XLPogk76v0
A3Yy+W3mtiiiem8s96GYOXnC++7rkPi0lVR67UVh8WYA3l/xaWWXAqEIfv0nJvum3yERk+uNkX0P
wr95TMB57mEack0gaUpEWx5eCc0DWH9qXCrVWQk3TbWlfQUKSmrsD82maYGgIeqMas/kUMuXQMaW
8K9VPsX8UTSnLHktZ0/quB9dffxp0u8uyLw4ujA/6rwKjaPJ7nQEIBRfk3pLWypY23a+FcFtzLdt
9JGxH073o+TLqlAiRxtp9C/mdAqysxW8xBpEEyrij/W9tyAdKVUnBu32T9cRnDqW7oXBoceiVBTH
qfEGxUnCTSZLLppTWsKznOQbQjmkYQMuJ4JBEkpXbJlVFsMv+11Q3kz9tRQP4aZVXeFeQ7W3TyUx
3ChTfYmyJNh8L86gtS+NQx2dtFDc5gaeHeWzyF5FLwVCVg/q/LJKpfBm2dJaxDOAc0J5zL04ngCc
oIgOBXUkLd452G2NFYY5D4PFkL1Gy8NKn+x10OtDq1z+3kTzM+FqUVZMFHfx5E3NtmFQzmugeaCv
1O7Ut3pWfCELHCEAlVyemfGtGamdSzfdunY1IOPwQKSfMMnuOJ2tdZymtyiBX8jZGDvd1PBfjwhs
DG2seXxk/hBe1DGFjlAuBj9nbF8jjaaawACuQJk+pTHv0/JYCJhT65/REdnX6+ve4I+WO5InaKkC
KKrqyobhzC1XOLSKLJm2ABM2Kb+lAgCxy6uNoh5r3UeVaFavLOZlyA2czhDAYXRvstcdd9V2tTS3
zMhtgoSFZi1VNqJDdCHPnWjOpL4Z8m/iIODpTqRMgQegIhpeMAIxlhRuN0Ff68d+pinyO+lazY9Q
ZHfXd00AokVXUYHs9w0yOGZ/2VcMvGXbUdHZ4rk4TXHtmfvFb2F8G/JTtoIAeoYY7kUqvSrinDpw
xa4amVw4Grd0T/eVO9r0jCf0hkizi+Sd2Em3kS/r10mZQMgcRNWR62epRdvsojU2Dq10atcLvaPb
Dd4161KrLdrp5Fjm+/ZraE5V/8FPpQ/g+OpeXkrEhfes+rDULZyYPfS8HU7cdb7S/+vw4eTzh8oG
kNATGIP44weRsdrWx8Oo/i7Co28upvalpV48/wsjE3DnV/XXRfH33PrOhS+jIeG/YdZweGLzru63
3UHd6UPmyvyi5GY4TNueFuwIELCFANh6APlS/6TpkY6vIfCtZe7osUhM4GeoM8+SnJoxfWAJFVi+
9CVwJIqMANfqoUDEpF7h1pt5YYWqglvH7prtMhH+4pTtsU92PDIjvof1uZVPYoicnZF5C9raVfuC
eLHmEDIbDETJF/6aGlczrW6DHR0jAzsXo8htEqa7KQmcckC6oCKnmh9T+I3xhvYQ/lY4q/gr4u41
0gGrYsHts95pgaTr/DogPmO1aprTWwizDW1ux/hmOtp0fXitPZV83H3Eqnu13FebEdnLZrRuyvxC
CBKGzx7z3l0EvMjiX5n8YGXcpO0RdK+Sz8hiQUAWcm6V+FP9Yg2OvOG+Vxxzsc3SZf8pBDWcaXLA
r5Ym20A4mtqH1c9OW78lL2p1jeb3tfoM6StbDdXN6In5JjY+Mqr4lJq2OaScAAybzcvkg4bXt8pV
QauIf+eOArH1ce6wGgdfjyByhxif+nRhe+7Q0pZrZAvSo6JW241YPQY7GRxo7eZiyR4LQrD4icW9
nF5U4S9QHgGBSvNR0fd6j1Tyb+5OUvmjx09FmgEOgFHes+wv0KEMz/8KG6UAkAMAnKWdmCnpMcIJ
jOozLr4LVkkrwz9koPa6KHEKNtAZfPLSkzdxcrNAWKJc9qo+wmui4qr8Azmi1xfUyyiiubMnBs39
4sK4x6feE1BLXEX4OWnTiWcBWEirnR5cpxjZ8RZCgk6MykXwE7b/xOm1Fi+zcpty/KAclZrbXbNL
mK2rpn+n/FWuHQA4nHE8NvCbLQMv6hYXeBTozrEw6mzzz1I4zfO7mvkZJuDGhGWp/ppKhbr1++Kj
Ke7a9LE0l6DzTWQIivQrI3YS6i2QMPtm7KTbtepL3fI9y5uITDCC9pEE+SAYzYbK6HaAf06EphQg
4Khi3iIyEe2iPV1MWuRdtKlGFvOIqrPAxwwWLX1xisttHxym8pStAo0W7URoMqo9zP4t9KNNWJON
Efvjr/Vv8jRH6qiXQLAJVEL/UWRugFpq3IjFdVB+RKG2CTd14+LKkhOqaP9lcoUNQP8NvpS0Kb2y
ld0WgGwRvqX+oyN61f1uGEYiT1xW8gRE4y4IbiQR4f+mM9UrA60US9V4gF11TPWN4ojw2qQiubwg
kr6r24+geskK1pywz0EWgZzKgg5jBYzZ1zu2WyH4F2unMN4hjOdESMhO+wOaXzs3rhYqZk7q8KDU
TlxZknUxeWmDLdQMSPs1Ke79ZDkmzgvVw5HHdjIxe2A/tVvIOPUTCgjpzRQeqWOlahssLaVWsVtW
OKYIOgabeaU7FcqORX7/rUSXfaGTbVMomCKKgFpC2zAJuNPEB2HStooyF83ZJtrlxQ48ZdPqp749
RIxMyg85OavSTES11PfcRhJg6ITZGsbTpOyE73pBL8MHl0BPxhX7hfOLSKWr1v45ZwFUQ8Aus27I
VSOgK0zQlihNs6/xIMpiz+DzkkvPNpV8kEZ0GFvJ+M7Uf8F4T6tjpW7U8lkZoq9O556F1vGxtk4k
++XrSt3IFXNr1+WM1iwTluvXJv/IixXA8ZvGHxiW8vfe+O2Nn2r4ZjXZIJ9QOTqlsG9dkxub3RcT
KI4reIZDmV43+PUpcZGIN3SOAMc2/lGjt7y/3d+H5KbiSEg3kht7tDoLQ56e7jOF643NFiOtNKmS
pfnolNaGtGXoyW/cCibwXsFt10kUEiXGAyYxcv6ksLyosyi4VkeaNy92z9OOYD35mwZxVLGnmg66
6A3CVmgj5AjU3x4DFk/IcIOAbJVLjfVuhk5h14ldSY8iBlvfa3DtzVaVTmF+hu8ArB4YFvhDHYt+
CbJOBuBRafmN7iO+G2Zgj8AfrUeQPFnuIaDj4qXxjRwCOxhYI4qBIabbE+ON1fkyVyE6iPGYq2RH
Z9cQsHPZRIaNQncoz4GvQIIc5c+aHjFC+2igo8+++8Tj540Tl+tgI1mfa+51vbwE2Y844V8MkUUU
d6G7rpnqcbjrHjPUN80t1yQrrObGRkvq9OuePulX796SDdW3Oze1TWNAfVYtACO/wgMaat91eOcf
ptsKvmvhsHQXyXorWF8hyxQN8RCoTKfVow5UcBWu+dqJQB9Ev2o2GcKQZKQhiT28m37VNbj0PzLj
n9GCBorXjik81vycdaPkwX4DONvJsx4cxBe2wavRsABo3AbxpUWwbS3apkRYT1YAUxEngg/V8D8d
HH2e+WqqymXvWMprGfypoYL6fjtap35eWTEKS95rnAPXNDfR32h4KADSZaPqhAUAY44boLUV54n+
/f+Ckd/QBCU7HcP5478LFbKx2FrCT8U5K6cfpVLtUNqbxaGydiGHuP+L1GdoQ3VcGNELbGobPnR9
yu2LhUyqCb8k4xUpJJq1MKTc2Eu5DeuCH2hxsFliYK89WXhqyd6wHL4PExgB1xZlO+MCiO9xdEqX
C454iOePPPsHju0KyDXgyaH1BVCIizLcpKtIHwH6hT7RQkUSKpscd7/GrxqWf0yxE0TDeqGMYNoO
6d1IGngbsuGUJ5ZdhT8sn+B+3eXbDIFrgOjGE2o0bv9M8mucekPHpc2Hibmb01RycGm6BiN3c/s5
/8fVoaxJ4WrdRNstIGVC1nmCypuIF6j7NqDB13XhlkksBDApwqzJgHPz2RUJ0sqCjeFN6qpLnFqE
H8gYPr/G6h11i61EZ4EWBV+nrbm9NzOJibBD24hrRq9ATXHZIE53BYPxFzSS+IY4/OjlWzw/6/JX
xr7ST09dfGmwKYHoG67enOnaguIew5MOiAJW8E1XIAOY7ET2zgnbrkV5HB/1ye/yv0H6nFEc52Hg
IDQDtP5rOQJr/FRfP0NGGOAsWfxQ+XrackDBijxR4RdGwA9oRwCJI2oAd2Ay2fCu/c71uzzEdpvv
Rqeaz2P1pivI1FpsuNUvFqXG2mgRzP5pRH3Cs65ZviGiDnHV/LMyzzFxeobxMm3NXaA+hOJDjvdL
pyPpbW0zg8LTkEjdJ+oyo1CJBwYY3ol57/tbOV1WRFgm7HlV2WjhmzwkkB0/Q/5lQEBMYcUea1zK
5Qu/FBV5RdzmT8PYx/NJ1l4W9kVWl2x+rP9pS3iaIAwFcqDJJAODwidEd6tK3JmhTtohqbIz/c6U
oE5Mr66sHFBH6tKHCr0ORZqGf1P8+Q1Tq+/WkNmGYSOX91wAuw4JiAZClPV7q91OootEGHuxp1Ci
UBiU3bMJAOigjsroEY/eIm8bIIIV75ihg7H7FiBYghrjxHo1ijdmATsnKxgjxjbd5OkGUTu8FC3x
ThCcGksKkmZkqxtxX+xG6Hhrv36VyPBzSI4i+upRNT5bGOpF7JxM+e1RiBnRc2ESnwl9roP35QPy
sE3fJZ4vRiME2lnEgHMQhBJO3scgsHTEF2dEpndYyNvzMH3PjNMzq85qKGl+UC7D6NS4EzJQmKgC
zhJqYZ49IKJcPvBvDdPPgORkHYSySgDJBV/Wr+vVrQ3nJ/I4FYY8Hb/T5i0sr614YfhW099IoOVI
8BDfmfWl6HNqHhmSpRW+6PM7nCSb4GxsQKRStLBwFkvXYCANb4St2zPDwWULkZ9yibeUBO7WehBR
uf5ozUAQNV2Y8It+TQK2ZFkifX29orbCygn14QmfulMhwVXbeyjfWihNico8vMKwNcsRsx8KWGH7
DVyp0RHwJo5qD/rONgypAEQFlRXRnHkmAcxsoGK9YHuWKir6TTU79L2I4buv/2LRFJvPuOFNlACf
I+0VLl40D3NFo5mfG+GlnkWH8xZM+6J1FuXUzZeAXrH9EMWrKFxwn6PdIDFoT8Kxo1qXgXDQuLrJ
/TZYFCzTuw6IBzbXTppNy7eE/1ixJm9xY1jSHLcR7iYWlxjyn5w/GtEPPmvhjjLK4Hee5nva5ZTL
F8XwdeTLUA7AHbF5qMl4EHfsC6H7ZPV378gGJUOkD1kew/xY66Oab9bZLrJsy8WyEx+q5GqobjZv
DBIesYKCvR2EelfnGznd4lmhEaqre5pydFFb8N5JE/DPu6FfYu1hIFlNU5m4izfF/OxjxTaAJK+h
6WUuNGLoQBCtPRS6syl9pqhU3Mmv4122vlgfEuG3runVi0suT+PE/qD4lnkMpW8h+u3kR2ww3lyT
5ClglMsJDMGhgYwoAPNFzRAC7dWfEQIeSkSo2+azhDUHwnDJRyk3fQWf5bfFxdAOUnEA4145DOwS
6ylDiwXm4WUVb8muBCmpDkJ2bIaNkfspDHLa/DIFcuITi+Me/+ASiyK/ty6ShgguoQllb9vd1DYN
+0TTAvhDpM12sc5a6r4rtrMV+aP6PkIwmS9R8pJMx266l/o2148gR/BME3IzpC7Wbl1ccy8WX5dv
CX9/yUuU67ETp9tUZWJPjl3LwnpnYjEJnwW9fevxtPk9zd1k7YTvCih72nfDG108ihtbk5y1EU4H
EHRqhzVnYMA08LPs6GbupIyra8GFjxV8WGlsJTyCCUuaKXPqCwaggdalS7CAOmFzaLUDseGKhmvq
C18ZRtx9n6OmE4A1zNE2G/SJ/iSBbi9/AZooEo2te8Pr1XS6yx5d6PvHGJ/5iIk/bJPpX3tjqyhN
OjkJ4Skt/xJr1XOkkyfL/mzMQIi8zPV+gV1hGoNiQmf1WHSo0PFkAOlL+YmOAavhJi4MTgMiVgiu
kfHSg4tJjpLwDOrvWf8klYpRp/cMcgW6FrANEc1bSsdXRS22DKhggylyAR3ChGmL0mHm+M7atFVr
1R6GXxLB6JgprlhveHEHVvoM2qamP7H1zexV08OamQCKs86SPthX6TOjP4O2Vpg8FrrEHoBVuESy
wjXoR/kR05giv6YMQ8tdGX4TKoxW7deRT88OE0DEiAZTiZG2k32btEDMPH9EdlH6bBRQN+vEOm6K
dObG+LWm4T2UNiQ9oWCaVreZXcY/7QgrV4tk61uenhzY5eJB0a1zRbXQ/9CQZGvkM3y2+Cm1+7y8
Ws3H2nBVv5S4Lv5MDIZsk9mv4JVfYfjJpQpDa0wjCxkrxhGY8jBBWFZjhODVY7xDTSS2T5KznMjY
fMfphnsIRZenaTskPB0+t2nfBmRK0Mw2wTURIC3sAt3nJvlWg38IJHBRGtCYZ5Tg6wW+QtbOtwFL
ItYEqa0IWnts9O8mQ8gvfyop5PgOumsc7hyDPtvMz6J/tPlZRJo6lvcE7VWGhr+lcEJMkVAF3sNe
mSg6yqz2KZL7ShyZJo4GxObKtTQQHzJ+GB3qq295djRCVPRViUMoS93XmzblcqQ1iysf+YuIEMIK
FHRLIN1rmSOZSIZWA+Vc/c8uL7OkbS3zNxb3UXELuidp6U6BkH99TywTZRAjUm2P2c8csykYmkp9
sHnRn3mOPmjFbKMfUBQvrDwtvhYOdtnFHeXXaUAzAbO2ltMFBKhrV2EIE/vcPQliiicnXvYr4V0G
bxUHQiCGbqngVfnuvDao6Ih82awcQtTvx+qvLnlUrhjtVOM6oe7R+EzjS49+xHrjhW2LL2afWrnH
1QsoFTYgQ6CAsS9ouBIlRmS6G3Wvpvr1NQNVE/2lvmHHdkLlr/dHUNkSA9Y5tH9qhtQ2gogeWYwF
MKK57S0jEEzeixLonwo5+hr2zw4pic7eklV8bvF1sj5lfewPNP4yXJv81FVke/wVxW8fqDS3yO37
b9PayXS39G9SqzrdV0ENZttzU77HSO4xh/6TIKGqIPQME3SF14HjJXxQc+rZbvptopyT0q+7f8m4
H8szQ6VypFfgbv1VdCjQW7PefoehvkziY2X/461Ys5lPAzUkegfTqlU7eoAoV8+9sUFkqO1TKonK
/+9xqHiHVrEGIFO1C7e9/qGFX+yDBcgAXogBFHD/QqE4QvqsjcJVdBAbxROGPTVP1c9mTwpzc1m1
DVPLUR1JK/Fi02MUHyDyuFWWAVMSfz5vhJ9vDLRCfswwAVYa174Qr4YKQEYFPGdLcwroIzUEDyFz
CJ6m9LcUzGMbNBz2Ep5QoYG45M5Pp25YVbMd5323HFO81mN2HqK1ASliVJEfbb1LhQ3RdLbuYhRn
7K8fZJpN+W1lXYQCgNNEsgXv844qoK7ONR7BevgCcNOMXRu/A6iNCfOm6iOm4m02K7ivcbMW+cSi
/iC7V3oWgAGUF7tiZrnAtVh2XbqveYbyv6wL+FszNIlud8U1Fg8kVNv6J0y0PXQHurb41pSSGzWs
Oa+h55Hwh5nJqHrjR5uSY+1xm87bFbUJ+jcxQqEhrYSJj1ghal3C6piHK3ieKkHhxC0UGkeLIGcG
hvg9RaI7PvQZbs9lDGgHhieWeqyE3er0O3MpL8i4hOYlAz1hFAuYy9xh3jZIaeSbQm5rj2yK7oOu
a+39UJePnhAeoUPXqo/etcnJJQIDGu7VcjDSYysy3NEczuehOqFfcYGVRdhd4CYh+yZhAtfWuzF4
venjyCIlEAngA+0wwL+MTSjrP/Q/mfCxbNex/wO+cXF1roGKl4aivE2QgBt4nMWpcJTu3rCMZaxO
ZrtpE2/iiHH1YW7SjL/VJSGcU5nPz7TRwoOztcmeIyg785rJ35F540hO8o7MhjWjkTIGhmmboBjv
hkdkx3iMGQxFyNGU1St0bRPBfDtEU1G1kylTDHqDK3CSRPskQQ63cDOV8itYX2bzZllbZr+Sf6Ug
OYeUvO5rQGIPfBwx8Wrlv94n6COg3k8O0Acq/QAYEVvAEJiUdxOr2g/+yw3sIuPJ7HGv9cdVF0c2
ooK8YYibU1v+KMgiCHQjIkxWnitk3ycvOn9qMKAev1P6yRVBOEvAmjGCfWJUWBkI8R41mZ/Lg09W
pBuHK/iyGA4IXHEWLRSb4GtasdO0ixKVeIOQ9piruu4XjpEabGg7nf9iAWQoThVKAS5Z49VCzEWE
FI16dkjif6FF2Ndsf5FOoVx7a6svh6A9BT/MF/1PKB7SkrbX5M8AzFuoddjpyVgHRmUBVIlJy0W3
2dDk0TGOqeiuUQuY9gC5/4P9wFKYtTrC33gCBBKsw2qLktRiK3D5b35r5GtZ+yPkJWdB8vTYJRRY
Q+vffjSoNuU3w2HGy+6gGE2A7ugrP83lul/I1xQI/dTFmjmlNw0BefBjWT0pK6YNJ4bLg6r9zxR2
tMoyjynJEKoI7AYXIUQFxnr6s/SQIG+nYaYvMP9rqzTxiljt0nDCBGEvI+8dOBWvptJcze40X9MN
qk51127KDTAK1z5WlxM9QyBhjY9YKbgd6oHn9kYOAmEST76bOJwCwgRNXwMvLImwYNiOvqL+u5Oe
/6HT1muHaI10ETtAM4dZhMNdx9fItxx5tI7kWlC/buuGm0I6S8Jpcmk1pupSI3ilZ6JJ0LLLFABL
NigdsxfuohRoKJcCJwIBJjzHbpRsBbwFbG6rpGtEdSJpp/wZW4zy+C4AMJDOrKtb0ZN2vr4h6Q0D
B/P3lmHAN9tDSnZ5vOAm+LWqr9j6nJM9s3IW30dpWwvnFVDir9bs0bXl7I5QymUP9Kc6CUBOc6K7
wax8nLt7V3yWxaHciogcNtE/OYb6peZ8mcqWsD3E+j9xfxaKVzCOWvPnr5nUL9rU+rOcXkcm4JWp
XnWd8fiFVINyoyBOA8yv3yU1cMJjHyyOOdSO6prW73+zP4h8KvzFLPEYdCgsDh8KdZoqsO/WW/wB
DgUbOUTF68zLL9xS8SZUpznd0uDpCNTOwfApaE85n6DWZzsyA3cOfxPtKeTlwxp/yx6K0Be8oVk5
5lH4WzvDPP4Vu0v7j2YXSq1nBi+S1wEgShgf/brlVbujGVYJUtH3QXxW5Is4HOL8k3gT1DTTRo3O
su6JuJ+XgNktvsIecA9kHQEfl1H5XMkTMl3tiLab5E1SNWiM8h0mZcdMT7G4+UMl3X2GvoZWH1mG
ekq53AhoJEiIywvRUM+6ahOQNGfEWwV2i/nVii9MM4ZGFMdmBHFCE1i55GSEOIaU4W2OfmVp1YTj
r3mv1bNVsGqYaJbitorAkBsNw36Objrq5E74suZDVot2l7/GGhFGmNNeh+VNoL1X29lVwWpq49gO
7y1Zkcndys7ZogGN8uaNd+BFHAJQwlviz9cSQMtowdo09Wb6JjK8qvftBCRxrKM/YbxO7buCuk+9
1Ok1XLj5ttXgJyVtyTGbPbih3EJOMMxOgSCuh0LyFEcGvJPaYzwitwn8sLssIh3u0TDvvf6Ioz92
Ao1QCT3yLuBLjkjDcmOLEVfln4NbPucqJkuPV4gvHta/Q+fB2FMwvloEin1Oda6vi+DwvgnJTVeu
gviqQu0ZiONXxW3WPnS68yg6r5zcOgxZ6WuLojFVWCex7cytMfu1x0UCS/5IIVaYqLsK14F+zZRH
N9NEpN/x8Jv2qMuvsABonRjbJsxvWiPBDv/pwnZoDxKiZ3De2pHTnVV+rmO62N4D4/H7QfavG3jA
FdqziYGb+39o2WZ0FjdsjJN8zLneE+Ernb7KMyx/rNBuO9+V/rNSSAYYzgLtZRTIA5oYddpsr7bF
nrCD2Dooq9TCI+mkRIvTHIrso6nee0yW5evAo1Gk12sVfRql6Y1g7DK9dv/Xa8Z6zknxpJM3mDvX
6WnT0st0RyCmxk92MWJtNK0UpzDkdJueFf4jeMKH3m7QRaNMxlCIuaX7I1rRVmlAOuuV2WmKaMG/
cc0YPZC2hNBiNcpXT4swATPr7RqL7Syfhfhm1TD31IIVbB4RhO+79lqlp7bwi3If+XSnXADTBmxD
T70Z+1zF1bJiJOq4xeuwEuToNldkReGBSCl+fpRJ3bgPAAtWmYbD79U+RDl1l+ZL1L2+ZbtMpF7r
AmX5a5bQ22S43HNA8H04vcwlJQ+jzkr99DUNHdig7K4tBlQhiuQGrRg9m1puhWgLfqQ1T7OZaCV+
JYZb43vQ11zSH6WDpLaVageGl0BFrVmmGo6wJTpze1lgzBFKGpC3WEEVs63179n4VgAL5LQi/POy
LpTQqjdgVy5H5LQ1SzvG+nUdrge4kal4hqMCN1fZAv+ArvMYYYUb9QizS9LxdO1UGnUb+6Oh+mq9
I0nbGTBIxDFmhfaPCQEpii3VuWtEEb/MBJRKtJLuCM27qQ6ktxyWb77/CjtYXCjM2mI8cg4ooQ1j
ha1dZOtKhEnf/5bi69B8FMK+6rYRyRXAmMj74Ed1khl8q9dthf57Kk56+AJ94EjQPD2loal4qSBx
xAbsHXFGg0tREN/m4KoX/8KGdic9asK+r7GuIKnBW+iLOsOIs8IX4SPknhi4KdthM3NZJC4BLNMt
T37XGdigCpqkbUgQw0Qr0z//TsBGqeQO45MsbAfGWVJ2CLZDxY/WnXqYwkHWg8t/CovlGtOWEjRj
gk8jRhKVzxZ8J3iBSi3IiCLlGNrJKCPHpEQnRecFHcQMEWEj4nTDBDgh32wxtX22oPZu0J/IEmX5
Y+h6NveZLpk4Dd+4JQLuvzbAanZJsOkhjkP9kYjHVVJYpSMsZoHS/BIo92i+hPlTs5xk2acCy99x
35A67gbISJ3Ia0jCszFHyAT/2vNKcri6ONr/fhodxUpLCom40J2DLfbT+liq9NbNd5CxEkQ1Mm69
8ojtfwPdPy5qZEPgRn69jXaTes2q1zo4pNYZpSY/PXk4GH/TaViBhlXKTZg2S3I+jOglVn86+WVB
tqc6gAWsddIzX/7JmOxchCw5dhdXJwCEXFPI6Apl6Hg3lKMybKI0QyeuuTUxXo1yRO2PRh77TmdA
l3HdKvEmY2iKAV5bJLVYTiCMirDbyBJ70gc0r5TxfV298Sgii1ub+tIQt10ji52Bc6a3GgUQD3qN
yYVoooFhFATyHwH6pP5ucYuOzWV0EZxEbmpA9rkjNB7eLGYpyIFtuBmGf2PFcnYadN2p8pfEQB6u
3RAn4/11EybecK1PdNWNaKsls7LHmE3aBCAWSBsiQxr3EV5WeU7qRwpxNHSKN9Yv5vyuE+woxiSy
/MujQ0Gn5c2uUv7OXY0wj9NagCjQYosp8ID9TthKLZd+FzXb9XyR/u3FVbkzzWXHWXN7+SyXNygR
CH8arZ35ibJiLWgBixPFx8jYJC+XipCPaOVmogo3cfWRDpe1vgYo/4hzdP4J6CnU7CuQ/qUJNYms
4r498euB8qLiO+rNVoMRiqILIijWIioVVPCA2n7wMsOwB+muNPg5p7tR7hTzhjGhweoQqmQt3osJ
3g8SxHggwSVdjNKf7IlMIpLtY+64uvBwu5lF0uOK/5NVu/5yhbLlHfdYQgUeg5qkOeMDhH3m6gPm
gC9YcUGVW7c+yZvFN+ar4Is4urzc+JSzP9h5PXknTiBEri+qN3PYxuVRyFBQ9bZlhaCFXsD1UeVE
uLa1H830CMgpK/E1CH6JjvYHPISIK1XhV7X+4vI1JBKBm5/fVUl8gt/sWdmnaG6knpo5PlImVMzE
i/S2do1K/MwcWpb2+ou2rGwYQWInne4NTPYq6MqmM+BFj0Ck+y2XDeqc9UF0NU49VSZEh3SY2vJy
gMMfIcCQzaGw0HMNJ/ZXIC7GsU90U4FqOcM0vRxKamBEZYFrbTyiX9YerEi344UKg6kpWN4+I1tF
72V/RSjXuERdwo3pcYCyK9O1qPC1abmDkFMBMmc3rdbuxglrsPjwU0K1m06kArIrT2GikV/UYM9b
Lnxx2iKac2v6zcBdLACvCCDXrNqfYAHWbokX4q2PyFlabSOEajXMIUhGP4WUGp9tp+q8gAQMnWGH
4zsKbsHhMoJ6XA0rUMbjdiUOuvi7M1aHqZm/teGaT2QBZWCN4VVvl1U2D3WIMA475EYPis1g3NSC
dEP8aUbg/BD0htpmJSz125R+TCtZQq1d4dsGf0x2nHmK5fTFWefVBezQDzA1OqxewxWeRevlqtRw
F1/Fd2iA6XV/XFYcothrk5nWXnYUVCop5s15AuugQ5XbD30+L5tw18rvLLzbLNppBTLqbBNsuHXh
91aRkESmDzHobsqVSC6+HXF1meYjXj8Ed31BFByYaeAHzVMWYFkUNJck7jQYt659iM7F/Es7AhqU
vxDIMX0zkisPzSXQL+CyQPhh2q9NwFb4gHvgS9W+ge1tGewRcs1FsizzK1iWK7HNOx75ODw/8g/x
923XohEhLYXIotnolH/8FZ47vGDwnoqxN+PDpAFVjqBi8nNWrqxS2Jbkho96uxnlGmncoY2Q51yB
Df9H0nntSG4kUfSLCNCb1/Lem65+Ibra0HvPr9fJEbACVtodTU8VmRlx494TM/riqWJzlPq4E2fR
1BzjtZbjnOfhaO10YlJ568Vd/2rNb5GsNoNnStiPTwZYM+EaTgpez0fucLNnmIRozdA4oLjykzoI
vdW5xU+UZVtxEpQWJKR5jNXFHt6C0p2z3IJNK2kpcQPjWNLfUnRyjFOoHwDS5/Kfld00gTNi3Ol9
RMVPX3owZXh2/W2VnCr6eppPCCXFxohuaUL6dzlkO0pmBOpAph3lc0zwoke8wkg5vO/3It8Xxbkx
vqGbTw7juB5xEMSKEL1KepEa4wIV8IQNlBpFFrcjv4VITSkcLTGR4G26dpdefB39CyCfEKNyvXXb
c6wJcRWerD/CJ2B6WAB4wNbjrceN1RAI4gaofI22XWV8FM065mMFM4HwIBkpZJFy4lXx3LIKDsph
acvSSvC+DBz5JscFfwRXgpfQOfQV1PZQrnpm/DXFvExxlU2/baGSc7cFEMTE+8MUbMBri6GriCcN
I0RuvKmCxQREEkXYy3Iz2IGY9mJrLpxc7NubY6stWSIwBAq9yAMqnFF+uMqr0TZZeWJQr+cXEjOW
84pii99fWgwhjUfrTzR56jD7rBce3SVMcMJnw9RmwOR2T9KECMcocp90stCsUBipGI/khwtizvzM
HuHmgDGwqt4MU/rn8TZGJLlDieM2Y0gXqe3E2WlNxSiJJSWQ24qt6IRcdvt0mzzG7TkFXWrsTaxt
zHgqdZWHu0heG9IC0q/8GI0VvF7TpvvFGsozqY+fFlbQeJWuSXOoO8CDojkiZDyASsHcWfsLq63X
TnDRK0xjNZP0VcyP2HFxkppl1j3vxM8ic+RT3NktCiiu+DaPCffOWvtFuyeiBxnfsqiHVZ9GUXpJ
+SpKfMrmWyVdwU91D9s9kNDsAhCZw7Rz8Hs74cQx8fqr+VyLmxne3blY0Y7E7xqUX0QeZrK31ouv
RvrLwxtyeJqdWrwcHkK5gVVQYRKLZDDv6r1rYSw/dPGXalNxgv+s0GyIawpXlUVhWw6/1KZ8jfS7
DHbNrzyl4dL2ksEfouJqbwMkloK038Xl+4g//RCnDEpsu2isXdz+5cVVxe0BH4tnC9Znn89OXN5A
mnCvA3ak1GIKa84yLB/S0iELicuHb59sEHUa8JKV6rKtgG8fBIVu55MhIzH61ZMXnLy79I/QO0rC
T8m/aWjv1nAVX0dpPrpgnzOHiZZOudRVYmabdNixawBjN/5TZo2mzM5ujtMS2G/YciFmzxJyksQd
RTASO2AaLLQnvAlxnCrShpmzA8cFdDY68iM1yIEcGpdJp0cmHq51QVguX8M0zZV3oFFWOFtJ/irb
70ZDfUxLLEoQeyuL2zSf5hYWUhyRnv9twxPjmsSaco3FdVxv1eLiqvsivboYCVyAX2Ik63HVdvQV
6RxIIF47w/xFaPXyC0KGzk0fzzXnAAUW25ZgPRoT+Xuwv+gkp1w5iYvg920OH6H6Zcj1zCifGpMD
ADnIksOudQJIBQhBmFeF7Onlf+I7DaQn7MlpT8wD8BAh6jXHM19E3W9k5E8SFQnNvLHSgwV7Ttz4
w5Y+cufP1LecCpn0dPFVWLk8GdInn4xU14RwUCjaUxYezJxvvqajiWCSLKN5uAgBMTCS0fDO48wJ
vL1mrS3jndVfOrVL7l9GCcEBHM4MgQtdXMKU2EBXHS8KnYY2IG6GeB/Dm53u+E+EDBTiR2ypGGzt
qYYa72060WYQpSwfHWZm2SulWkf0v+gy1njIWo0mhq1O5U+Q4BzH0UH9ENv7GMNZXG+ZMkD+SREd
Q6nFMBJOa5l/RL2mtldhY+KAD3QOtL1W3yzjL2Di4NdnhiyuBxYMK6F9Crqd75696k4UDcF77tLm
mDl7UKgMffcF8044UlAWGUxwFUTZl9vufXOvNacSISj5iWCaDiuWc0HysGdaFUxZMmLPQJa6Pxg0
pzHtZhjkOHOA/IRCEsDubBzxS4qOt63Y7x0S7mNdhVZjeD6poLMK6VOrtElpffTGaxzLtWFqWCrH
eWrjD4lvILwJBMyQzJOC/DpOPjoKPOGpcWFVL4GDaheXaNXw7VnfQTyC5n10GK795sGfY9zU8sZu
UedvWAwzZiwUkfWEyVIn5D/H3VKrlyTIODYmlxYk7BuBo9iEHsqiwwZeey8wGAGZBgZrAh9m/LTq
zNQ2pCRCeumJbu4YVEvuh3CvW+1DGy+q8RR5vpETS62/iWaJhp1+OEw+Jf/tD49uIKq1lTBt83Lw
UKq4gys7pSIgSUb03rkGFcmkfd+frSGcJl03vTOtC/4qPKLVIw7ObBeFm/GlJ8CeJjkl9hVcOGYQ
Qn0r8NbuH25G6KTgFU2GZsMtra9y+YmwQB22GDXEsGWHxT6TPwIu5+FubGv7XHBFa7j2yCDiXOdi
lo71RZWffvVjRzs/nePR3XXdMmiFcujNzZlUXn3nzL9FBm1R6BPMJhMVAwC5RiM4w96e2SRL3I6x
ecnVtFZUdg4REGU2dBBxDe6zKetCJl8wtv2D3B1cGCkWk0AG4RgkFnb3UZHZ5KIS9zJqARathZzu
4hjuLucZgE/vR7V6xHOCebwbvXkGJOhNTjoGWGmrPSEFlS5hr7fsHuT8kOe8Owjr0rdVf4zOHfW0
ZtZi04H146FEY3FR/h9xcu4QEruSWMd4H4q1NKxa9ZYQZgvLicHCAnZUQ3i9UDPNqhc+L4CbwLyy
pTMXLo9RuQyEKpHZ1dqZKmo7cxj2pwZj4b2tbgk369F3rr4tmokC6yO/awp7jJg/i8KycA6CUA53
SbXGydTm21A6AMeelIRplVUW41XntDRYx4AZUHzvWuBMNX1hBGs3fVWNMxkcb2WhYgnDL5tRhPuN
D06UXRnIAZE1x8wgPYVmRdphYjN60N2D+CQ89ZVY22wEMMnUf9hnQTmruldlwt+k9LKcrWvu+HoH
/0T2Aa9yiVMtxOtdM5dgjxfIzbmG3ULKD1I0b/qHhbsFRvskcl93RtfpeZixri9aF/kxVWm2juIP
EAZPTcaQNmPQq9wZiQEPZrLBkYGxxeq/+1WAfEQzjzX2hJw8jSA1FtKpIrOBO14BOj7mc99mvkD3
P4vGc8w054QGp3nc2Q4PSPIlGYATK/blvBL9ksCMNaBHefp3Wh20/Drqnz4WNhVPXHOnoMILIn2A
ewu6GYVQUC90XvBiX8/kqTQikLAoQQOt6YBvNnjRZSy6o/Kba5eaXH84T1GTXYJIUXxjmxRZh43d
nJhc3UHtTgzjXcmsm1xW9W5IOa+8j6F4qHgdxV2r8jCmGg5bA+s6UnXLbB1vAs44DtMCq3eYr63s
aOAJD5YspqBoYMgMFpDpjb8Nk1kdXxMZrXb65dghcCJO8qGk9KZ7dz+dcC/x5iLb4rWbgTvwi42u
X4VxRQ4+xGfrdISPylsdfDkJ+UAkuxLszAyiKzf755C/FWvTAL6J36W66od1ENyH7plUH1L6G9Zv
9k1OXOYNQ7m2uJ1CF7vDETcV6aNtXTwz9Gn2MfzrFhUVYve+K+AWUx9zt2fFCfKhV/7YZFrT+jai
JdG8D3rKAOftKces2Br6gDr7GemvFm+T3LzlbIvgwAWeBq/SdPctVhF/I6PHh/qOkxvP6m9hz8eA
EOnCAo6ornzR/Z+q7Ch1d9uYZzbAgewcJyt7QrOSHyP9r5HNqU2U8NvE3ne35uwgYo8Gw1/X/+n6
M2bPUXyk1qZ1bgXBFjY+oK588ZwVBZZka+kG9I18DNVGiEMGPgk2dtBkaf4CP8UgnnZcA8UzxFk+
xIcq3Zi5mHi3w1O8iEQ/BnRMAswKNCo6EB3x1nqHPBCS8iiYtLb6D9/MKB8aHDWejWtPJSOxUApx
g23VbK8ly3A8ytojl64a2YaI+hg7BtOlhQIc0ZgnO8P4yNJXPO4tbU+gsIw+Eo6w3D7juoG9uqRi
0NWlaWEwOrX1qu9PLG3El7qI8jsrEFKcELTlFczt/6NYDEg47JN4I/T/muNJNxZi40vE9pF5U3/a
GeBJ61PYIHGSNuYCs1TH4hKQTtKR7MFA1JmKydmFyrXsAA+9qpLHTvhExSyS42s+GrQrtBFVWK/U
7Kc332xIm0WIb/NsnjSnPmNFyrY3VyLJF35qpI9J+4LSdZfCnBz5+75dSu3SaRk0QtHAWZx7pxoL
FNXPt/URbT1tKxL9Ss29IXx3a1teeeqq0ydpudTkN+sxnPoUQMLGtQNgdyHbbCC5s4mUiyqflPhf
kMpDdfVLrV8TUhKHNHM8q/3NvCvcfSS3QGaCw90QZFfbwpDKtKJaVA+rWodIbN4iVS+WcSSpEb8z
ECQyijgCVOH9UzYd+3/fATqkfIRxi0/zMahLQ6VIoWdYNOVngv0WLHd/YFDbqhs2EDDhWGPQxcrA
3GmaU5re2fgz1YuVplGIbPvmlxIOIynKLj9skF7iEC9mh2BxDzMuGu4q0wsWaE0wMg5B8s314Cc3
C/KP9I+5ErFBElG9IsYz75TlCEfr5sn7nIfYZDhs9aQ0XwNqhgXjWinPmKcSeZXKAqcqRTtnQRNT
W3sLRGPY2rTi41T3/sr2IMwBECGwa/M5/buejkIDC9OXxe4FkWkagfMaxN6Sl9GhRBG5JvI57pP6
kuY31wBw9V2XAmB1yDGpm6h2lQ57523nJw1rtbSx2B/kHxA1xT5bnrYAutix1nfUSknFIUQwiRRv
vpS/ZBYEYd9wBPEB+A9rIVAAb9AA4v4nd7c2lTgLGUpUJJlrp2bo08P1YDpNZZfiUtmXAUQioYnw
+uNVJEfL57kYzWMPXgjnaW6us3Zn+YDe7g5VAZSBnCrOUbkKGPZrh4wH28WEskHgz/HvNWhjOsKZ
aGfiXl8G2aWJMtKR8WysnqDE3OQtHuiCjR6xhrA1h5Zox6emghLHdkOVcLpBzg05TbBYy4GQSLXz
CmSIk2Z+ONWbl37qE1Zi1s0BWWMO1ZTPsiEUsGyaP4+QNcWSMxtrHMs4HUjdimlq6l01Ph3fOfXK
eljoC8cjLp/hHarnnvX4/Zb5/9MZxt2PLrwapT0vux+XGRguyVmLc66Tt52zgT4dsskpwVTt/HTW
n/gZTJgWbuFNq+pcZciMc5cS8VbM8Dxm36LvbICGtbcQrVJSv+Aoy/mOfDosInWAlePwymnLQT/3
0n0E5mxpjyHeeN4Zj6It7zVNJKmRRLxtILZcLHVvg27XK/e6ecTOs3Iwn14z+eC56zzYW4iH0xKE
3BoHG0v2fiKu77G6FPpc136t9C/VwDOws2dR159hcXfit+rc5Ik/95ozGxumw0KbRtlLZqogfI4m
vgarT6m2MkKrz6bZa8Brgq0V0pYuSNe56b1FG1BK899jpPFogFyYetZJMwhirDsfqOYM0/IM8Aun
LFGW0Zs3aFJo/n690akJtHppfDNyhVmDxxAakAiMm3NeBOsbCQg1F1cO+wLMvWXfquQSd9/BcMrU
ny5Q13V1qUuNkTI4IJbw6NZX3O3G9FAxqY259UZGBLlyk68m/odk/e/qZDLmXQX5KjGfBn7DfgVI
mkf6AORMK692tmtpH0onXwC8AZKFjCz6FLX51glsDE/Bfqm7ZdUe6/gsAwLLdjISKGKWPTOIfoQe
mh5npZsK+LJB8cVLmSy5r8P20A67scJvG0M45pVCN5PBYB04AkxqMIwVwcU3/jgUYKZY+ooVNq73
y2mAoe53xKTRI+pSqLjEIfXflpp5RD3sGDxG6gvagMEYsqqo7LptFG2acU24YBr8xRUmomfrMtL6
7qu1wrCOHHw3z7Hn6c+Yf7F+GoK3lGxVDosOxGB/bVFQCplqFtSCju3WSX8k95Qb7GfEjsTwayey
riqhnWLdStzXFmf24Z+NSrqhHk3ZRc0AvIm3qre2pYdqsCdmSVRjHZH6MnBzNLxA8RnIn9bgmBdQ
2vMYHDMkYJoEwfAgZyqSAJ0MrG/HHq10FwxARZfYI+cQJ9L22RF1r9KtpexAxZX53srPzQQmIV4E
8DD5Ta0uTP1zIucWfnNWgi64Q/FJ1d2hD48D94vcsCCH2pFBNbS7j4aKMStuVfUxUM9XF6u8OFyi
mrqCHZgg0kV4dIRQVUgXQ72zH8hqDoFfTpP+1eocWOM3Y34B7a5xy2DPt9uKJNwGeru5Rv7u2hcb
FqakFFKkPoQJ0oG0hFpxdq7uQL5gFWIQ7tuz5f7Z+n7EH513mPs4sWS/n/j5Ua0WuYY5gbprpYdb
pzk5/Q625sDgHX47ambUPiOP86462DTyKjsm2uBootbnaY196KlpaynbJPpBJLDHcqnOkzmxZ+FZ
8A4SXodQmAroL6JFki6ho4vcjNY/LWTWCATFFEtMhuoM67jbjubKMVdmelKKfYhVSzqZdHA5ZvOH
YXwqwyWR1qmzNeB3VQikSrWQ/AIalA1gA88fkcD6QEk4Tc1PhVPAcl9iXgauF3eqlX4E3RFIx0RL
9mOxiQiVsG+2pvWed9rZ/vr3AQ5XIrVz9v+F7l52rl37BemFK0Zy91irUwV7H1bmdClaJj26ijxz
yIsjE+Ws3KfifAVYXSqwyLwSnIzdwjLI6G09/0cQ50rIANkmJQPpaB9eJS/xczubqsYZBfvcsab5
vEmOfnXJK5EWMjdsI8Yp9NTd78r+xTYzqzEEWti9xami10fGIHZIWzujRoZeBcZW61HTSSwrABHZ
wuTiON70GoPyS80LY+4S+5E/+xh6Kou0FfoLGcQe37YPS8dnH0mDgcXlsex1aBkETlL+1trZ/cbv
fzq7QJ0mQUPPSsSMoUoJk1NEqJNtZR/GHnv4jKo04qlyl3h/SCXxe2tUCEw3AvXqKVudhts2TibL
rYSfD6MMdFx+3swHa8Bip2lrbhRzkyA4pMhjDbpZ3rGfDByhufCSdUbazd6JY7Ry5sqC8cxHPTzD
Zm3THvU3WJGxBNLeYKykMQYYB47HPfVLgv6G1z8uQdafGTRMOV9ka5ez7WGG87i1Xq5o1CFAMX6a
O9CQZbiyW+2iBo+UfJBF7I4pY3CC2jcEh7xZVPYDDw22e15HIq3OcFGCG3RpB91U9d1Drn6JZS2c
QA2lCiyBBrEU+FPSn6XmIEcP/KozH50ZzFS0xVYamKdqyhb3lpN/WhjTwV159Qylzl/UK1s/+LTd
K92eh9GRmj0BudFgNpZxwohbooWu6ZCh44rQG+CJJFwxRxu2j0UY7OOLoZkWgHSgGrOf2NC5o5r4
pBvPOONVsrADR8c4vmGkgOmrggB1gRJYO18MLiLG8FCpKJKBCf/zC7HzeBodmnqBYkWXl8SECRae
++g1oLyHoVmBgYpwNHXlytrr2d6a3ekP7ck4zwAwMishLMP6nGUboQVvgGpoFOvZpvVvLCGfSs6s
c9mq9InJMJwiSAZn0cvjKVMRZtVDaSCVP2qsD96KoV3e70SVTxJV4m3jjefhHNuNNGzB1PIwajD1
4KcZ1urxyapAuI7sAR7lU9wuM0HYgkrk3ONkIdJ/+aXLmBWtuTXev3wSo3NDGeLVAZkN1/YfsA+7
LlBbBpEW9plMBqk99/sTvAWirJ5hT1Mi/hlge9nW5yY3o6HVrDKYUEdPaCUXcPNonnkmW4e1c6s2
OjMyeWrwwWmeMTHCi/CMZ8Yb4o/fUchiPZFzgPJJGs6dZf1+8DdxSfcsJFlISu2xsjA/LLUeMBLs
EFbVgJ4nW0+6WmmW/LEh0nTJcwj3drzFgu6CObBXNkYn80JyZFrVTNx2Hh55iOCJtgkAEBssqTww
yECPl9VDWKH0MhPJQHqkOSRl/gAoxDEu/47ifpjV2GGEPIlFpYuWY/KRArxzqm0wbEQAWSnmIsys
2tu8OgfahkMmdzB3grDhcS3vFflcfZtQpMusryxoFzaORZ+Ge4BF4thfAo4qtT2ziyMfLlkTTkeP
WaQAUzCMkAzOC0zz/1ujFUoivr0ewigg9XwuPUgpt+VyvEGK9HCZpv211MGVePugfvfOshWJWeaP
3jtNFkp+NJMNy2GISJI3xaJ+G/OZEF7cZCZR46v7KH52DDUBFajKUmFvJs0evaIBikqY+Qfl1hgf
IosVfma4vu3xLLo5KzhIs3CqtHsPm5XHUpCHV6xHZWW79/6RIrpKR8m9lsXWcnaysQxDYs7AMesB
w8UlFm5uHw0mfD4ACzD577XvwDmZDJoj6xUu/SWkwzH4KSSOtsyc9tJfDNMvWxUNOEeMwVVOes+5
pPJW79gdSBcHbvcgD2tHnslAIQbh9VP2Tf3e8zHU1KVVeQJ7mA3ngl0+vX4M472MxVY/YX6Ji3qC
EiCu31Bb8/IWxSf7afiqIwYGHkuoBF7M52nt5iJXmVVfCWsHVYp+Tk1waBkGA9TegsLQy5Y1Dazw
T0rHCqOHdBV/wAaSQCIvB/vpsco0IHqpJlhYoCJGKwzoTYm3cVgZ0UJSHzpSAEtQhPBS7CysZDRC
FjlHf80+uUlNE4jzrA24y9qn7kOEd49httTguPYOEQhiewp2NwCD6IltzA1lH80ZpLzsKUXR1OYQ
RZgU4AKhJHGfJ8Qpg4E94TeuUhScZROs2BuslWfizSxFn9rlGw6fcMLb11HUKi1jUuMifMy98y1a
7G5dwO+oPvWmm6fENd+8Je65bbZtsle0u4gNo9h60dbsN6oO/nnG3pWx/tWLj8Z8e7gdMsy2SgWB
GenDKBaDPjfMj4FhKug7X12Kti0wLiK9pBczyduXzoHx9rLCecxYB0yBqJMV+9wpH4j3Ft4ADxof
Q2CO0OKRGYsu/S26OwVRfKXSDWu4p8LXGwR/tXIJ3EfyO4bHN5uIuwW+zXT8zVraGmFn3YYsb0jX
IZ+XzDoqZDet2eTJtHJIgckMqzeAqSBCokRk9mnk0mYMyKrN9kF3jGZnJkdYIxEATTw7cnpkR8ki
5iHtq4vs7qH7CU8XjDXqaH5ZgHllgQLLLg4eNb4KUcppKq/YXtChkKFzwjIGjnZGys9UetXOjQSz
gfCgXlP/VQFtNW/4DBpxAwcky/FHb3SbLQ93OVo3QhowcdPW57jYpFhnwBbrVNXDO6swoToz5kve
b8e+FQuUI34eYQ0HEUfRY/E/sWa0DzlymFFD0WI+Dk/LCw6i3pCjNwN/2B+4Vrs1Iv+cHQ8Dmlaz
S7RlgcKsUnR+V/5Gz7HK4u2KV0x/HGMPXHJSFxuRV2R6LRRtWnzzXILgUEKgxdpDK9d1I7jJRrxo
E34gdoz8lTMb+qy6jr0vU+BHvD3FOv+B2G407I9c54A5O6ay91QRWE0GAdatVoHq3ixPZYbGMI77
2ENEDrNsqtKRmzCEO0cAuHBxLaI1rYKLa5GGPjjJ2kGted1SKJ87GwgE0oVv7EVgOqo+xWMezfnl
RTen+YGNrGYMMUAuoh+XRzDuQtzUggsLCuhia+3kAMHNqAI0DA6QrMRkIdR+1fqSdDQ6jLAxLfnr
Wb4L0oNhHQkusir27jGVo56ZtgUtl0Tm16JZgX5dBg9JO9Qu3sSOsfqnHi9Tj+FUQBCKhdcgGiQd
KxKKnLIbTGYuiF5F+tPCQVJ3SHJacPeNSxatTHVTSNcqw1uxMXC6QI60N3aC0UeboyuTVuTMqMJt
3v4O1L9JeIhbnOAp7aj1VUYc0sW6Z00Q28pEh6UpX2WSgpF5xVx9Fku0Wgam0Lb0YCBe4j5Ks/hS
FWadrMNe4wdj7NKRjAy3pQlSKi/5EGdZ591Kwz5UUvjXlMUnm0u4q7xUnxmSchpHkTqiVkxS+U/T
nZOfjI9EBkBVKkAa0PPVEP+YL21rLuIyX7Pu+aBYq0HP3t342bFN0ubL1Xr2cnnSwYQlP2bms0rA
o/nt0kbP8Qtvm8G4D5NkX1JJBnLDSFW54xefNqT4wcR0FxsnKdhVrIXk39KIvRuELAvoF+6463yV
y5QYSKGvHIYpTcsDV0YcmsOC1nqB/3+qBtp+7/fNoZWbg+UoSy+3L52ayAxcGs7feY43UPMlfDME
Qtvo4vfjUlJ0cKPOUo4oN6X+qDKLxJJhZw5kImvR1uaip88SrM2Os6aU6x9bDxk1WGfLEbMdeomY
/ecY3xx8Y0OSra2AvCiQP2zmPqqTmV8KFVLsAIvO7IEv9vMwgyZjDctsxOfC7lnXxnoFWtL1ymU+
MgFmFFWrbw5jqe1WSsLOQW3YdLK0j/10l7cBi8PGVYxNsMH4oHjcm0wRhqRj95rDS4X1R00WTa4t
G3rOAsBroNMbZ9FpTOx76xD1aE3jlI/d3g/zpeEB9sWPbMXKrC/E2pychm7EaxhjfJT2ZrDRE54I
KqyE3BstmJN8xKRPeq8/eISCoG3uDBgCclTMawumKNxHMcbIQuVcOWDY2FHGeuJFxGsU+MWu49Gg
MAGgp7LTsliGmUXwDCwRaHu4xYvWBqTF+GJU2FwvTEAlu2gUbkqFzLfd7hT9S5LfI0CVXJw9P4oF
wMZiBUEFT6ti6Ili6lJR6FyAEZUSQ1uQji/3R5QlMbYVg7l+fwp91HJGSyFuQ9+gTcIZGNkMyg3G
flAbmVvo6MZ6eHDij5y+anDonFm00R+kGv8DiyFHEzoNaK2aoLOBoGoyJh5GfGI1zOckmoUNHU4P
3pWxep7oU5XdFDa4sIE7W6XccL4cvEsF28EUrIQdBgXx++h0WLnzcin2m7yZ+5EyMQhccQJ7Mr0x
nWYwLtxxO8SvYqwW/KBz1mzOYwN73Uih2/7oNZoSMkl4tK2dG2xTUh+IqVTKM6xJWsVsnfPDIq/Q
i27Uv/nGylLYAcbkkrX1VISf7Xih6E6iR07Gt2EHWWBhskObwIYWSN3M85NlxXYHm08kJusRswNg
4iKUubIdkrGzMCIMax2Am5fMK7ydOkKIlMh3FMWGY1F8vKPg2rAKQYKBb+GutnQ+Nrzz4ocLaGjj
jPNBe7bsMOqE/ZJ/YW5SqoT0ocLSErNtkMEYG00GD8s7cY+BmqqBtzcQv+a6brOZ10lzNcBv6/aL
FAveSFbASle5z/ixQl6jqcSYnWNRCAaqEtBAKn72VAGYSogyAQLVikqNR6nEroVfAIIAnoeWz1xP
VxpQr9yNdnqpzJNyoNuggUMYnBfmtcyZgwW/GeBjEw1D5QkXdC+jTmYj49xMrIB06KMrPkAOd/CF
5XAJajpjOhHFQnbDZpqxOcPB6pDjXbeg2FkQjH3qZfxX9Z+efNlEiQWdolLRgxlWioqV+b0SP8sW
5Ky2heF1g1xf0QkDBKJETL+lAKUYiVzpuMRQtPOK0tDCB9YP1dwDt1d/1cnWAoDWo3dVzOZkbu2M
n1UDRKLJ1qpr5Ykd1jgrwilhLFJNGW9KXeKi/WyVt+/BEk34mM+dzRZTWslqrvbEQkaWA3TqNi4/
apNUGGOErn537rPtD45/j51jrj0ydV8FH0rxAlphl3cp3vPwa7SXSk+VYtCwIPNjTchV6sEKzAD9
R01L0PP3Wb9oKp0rAwtF726c1mU89aN3YIC73wbTmlBQhSYih4+Yeya3eIDIU55TvpQkOvUFE331
K7XRHmLlnofgXWGOELWYhZAU3JSwQcZSAmwbGRTxXv4WVAuGmYa5VyBKDRaw44Fb9J7mmPoCvrv3
2J0s8zPBDR2P7lyEPxw9wFfyNiCq/PnqrWkUyBZobj5iLMSkmpRjEHwFFao9K6FYbZD+dQ3mSRO3
g/KqCBrkgEOUXyX6s1Gl8s8UG2hIM3eTkzcpBa4AtkOepeiolDC9XgGuahHCUy9BCHad8J5SZrNI
BcyWTNYjidDiq9XvZn/jk+jIgjAyBi0XSSzkCqapsenls5ffEhbpAj8Kt6yAVUz2CPEGMvVm41G2
HpCHZH+ZMJmNTkp0bCFqTRr1Q1Zo/6WFz0Aw5jsCfmHRx2kk1IpqaeBnG7RpErhTm0lATRXqF/Cj
ZZaISDkcMQKkMp8FicqaaYFhf/CPMPoRfTK/Ek6ZPqNqsZcaD/0/K3aM14+QucaN3dj+QvPMbUq/
a1j5zEeKcyHZRnHFXAliZP/ptgINGE9q5sAqogJNIYZhliIy0OYvb2ATgZut+qxYReVM7A+hEbGY
uGOrOCJVSRHLVA46a9hoM5IV+96gRoNYnlgJ/UO3Z8/NgIWyW2Qbco5jsoDNLCp29c6vlLJ5MZzM
cOcFFwm8Hp72ZiuTXiTVo2frzIHbd4/LnxHcqwT2s0GmMJSbeMiT/LMkluLxI2dOz18Sm3UhiDAP
Z4VsgOoU0+WGybgKcQfhq1DpnmIZlH6AQ12/a2Ex09qT7mYLTblI+l1iu6SmvhX3ZiZvxXsxKh/N
9N/RU/kkwU3KdqxQOb6nuv/KjVdaHhrLg39ksGiD9vBX4wTJzkHKqrc/1T/obCQVr2Wa/MrWXbXe
Vb9V3WMOfMbaphhhFA118Tcu88WgPqJoJ4Xrgs+38uZaYC9MDU+E8tcifrtPWGdAYUt3y2cZ2DvU
BMZ2DGPqrezsWMVD7r6ytyVxy+RaiGs2+NLp+wbtpuSvJMFk+8ef2Rl2mX7lDRnGj4xrNh2+O4x8
SfEJ6DeOrjgMR7iY8kG3KxZ0sy1ZXVv9vaIOSNh+WGn63maQguZfK5yIL5nrJyTZXjonuUGj2rvF
xWy+02JV9DYBX/qWgBAfS+PTkWufyVSR31Xf4o25p9lzGMBBdVejvogKQZHx4i4y4pvKKY2Smenv
VOXSGtcaDSWGW3xpTbabbeyF6h3C9qJSvA/bsKCXO7AhnV9b2OsOtMV48tFHXPWq2a8yV6YGd2oc
HQm0MU90ZGaBx5LTq7wO/neSfCnJiplmo18S/N0068Z4VOs1CTxN3cpsC1HCrSsPhGqXRfMMZMyO
uzg62dnGci8+whtUu87dlowq20NeLPQK+MKmMS5ag8lSvo/mrcO/oKQHKOglLaOtIN5Ux4zADh+8
qzzrdFPl+1h5BeNB7q86B0ET3HlkFI4B8s+F86s6xk4ZMbNxY4o/jkYvWqXvlrGuFd0QTcCwB96f
1D6Q5ZVhH4QMTic5WARKMk/bmQzrCC8yRPEIHKJddtktV26sF8IAezRDIkjkDseTBBZSDC1upr2u
EYP0XUzWN1zkDuMKY8dse2g+EibyHYkfOlvhd6VujJauceS//MfReSw3jkNR9ItYRTCC21YOlmXL
ecNyJAHmHL5+DmfRE2vGakkEXrj33Dq5msGTxyhWuowoc050pAnp1a2ffe8S1zCHHuLqlMWo+A/j
jCRyD1xPxtcY+SKREYF9r125Dk2q8B2XHGtxH9XvCC1/GB689AuwQ8onWnTo8shyGUtqLU7P/kYQ
dpn/pvA1q5+E6y+7iyO16VAsyNhfi/AldPZ9jQZlW2FZCj6N+muKPmf96km8qcY5yK50B+sdFUgM
27jmLC3sn5K7RuLBGlHTNAVankFvFNutIvp0R/KhKfVIw0HbWaSXKSanng40Yf0Qi88kfin6V897
LicWMJs632AGCqdT25+t9MNhO5/fR/Gjy/+DlG0GClZ35/RPJveK/uZwbNy1FeFJWCnWUmD02vvS
uWPA0jApxkCIzBRBwmeGglKGjwELtCZ81IL6Ce6GdbPCH5MPoHjmG1Flj07HB/pXMitDxMhHbyPS
BXPbHR2E5RHf2qscT1H46TTHUjAfKz6m6Ls1d+7A+Lu8G8aLJi6mP2h9D8+YBl4OezLqMFdzwCe/
y9PUXZvuLrLOVv1Gj21C9NT61YC/SRnl2N9996LNXYVqkrVGcEoLNsQHZb3wXU3L76Y+IMsbJZmj
2b8CCRLBEjhJSDVmePKiMNsIsHbiocI5mXEW97AhwdlCal95cJ4z6GGMQteUhaWMVlpKZlW/ywO2
DA/KllnhnXZPudhxtHXOS0kGAPpFN/urWeMrMibpAFcoUUDr8MpKcSQMOTIOpse0C0Uqp4kcjk3/
jg+inZlxHUNxZngY4KrW0ZvFjJsK+F8zYBXm1zw6605nKzpqMlUPsiNw1P51lkAFapoBbV8Cv9aU
i8qeE9X3H2T+6DJYKI+xflraNF5sX3/RpUbw3CVj2KUw6lGM+jV5GSHqq3Oe/to4knrGvwpjoaue
humN9q6g/NFXnT0Q1JaH26paTA9ZxFb7LJObk/52gvW++T4636X7XRV/FYL+fCUGUgWP8fDjJeMK
g+vSH3bGz5J5mNGH9fXNsV7hgjVUIQbD/PgRwypj9A/bRLiJl5QsqfQQymPWHsIGlNlOEOjjA6/a
jTPZ8I9tcpOSYfdbHFzSl5rcBaiKJow7JHZU8vlfGtw6lL7lN7cov/kheizg4ACqWRizkIyvJVMR
xTLxzMv1vC1QA0IoPZ44Crt/PDRx9cozkNr3Bsas4mVirpfuLXc/5YSjPqno7MOEpkapjzV/UZGl
u3l2sMY2d1zH1B81uHFEuGSjQybj06lwJLChYR/1jw0e9A2LlCC14y+0/6QZEHFOTD7KlYNLviTq
tLYE9mEc7AkXBQdjGpWsURouBB6ZCSm88t/2TjltnEmjBwk++mx+DTzrpTRrhkwsK635U4b9wjp8
kFwCFgrnLssvE7/SS/uSMHVTvnPX29hGBwk2SB8b2+aRLRBzfIe1SwUxHdwERlwwZodMVidvpDYo
i3OIij6TbIklMD0D0TdSgBFUZZHWV88Pr+eyy86d6y9urE1s5i76He+qfQflHPlW/BL0expSQKss
a58meztrTuNgnwcjwUP3b5bhdp7KrcGQMvA1CENUlDGEkPhtDGlRfMyAaAtwtO5ct91lPSEUdUl8
tSvWZf8IgWw/+/FFhNFDI7uHdoTAEUy03Oc2u0VApfvPNpgvPcVRGwMSSMxNR2naleOxUh8mioFs
oq6F79RZu1yldxmR7FWONsVFOEyom9ffh5z1gmbd7G8YBEr/forGfcZor42BiCC1mljq2DCAdPtp
Fg+LfFfhgklIjcsT61/FEtGwnpJ6ggM2vSY6x7kznzs0HGLENNmeg/lZpdF6zolGKkjkIc8rcaaV
WbaokqdDk3z1uMIY2SRkSmD12/NRbosUo0q4WOOK7wgYMu1oiX0l+XMZhpAJCtXKQl4X7RJ+UFYQ
UkujOwFRx0i8diyEXYDrjX7aBuSXeUR+ubSGLsVYidDRt3AtI6toyJvpK6D8/oZsZs4jPmhmsRZ1
YziCngirmR0uAUTt0N9MA/tfl3LuNN7wiMmtzx6Net4ViqSyLjrbYjrKprvhT5yL8Yw882ymEw+U
uM/z9oEGeOeQUoezBtcopIiRnHr4CYV+NMn2q6Txmk7DzWh/R6n2g+8+g9d15fRoRempL6O9Q45W
i7G3Te1z5dRPRqV/jZS4K2+R9zbDOXj2x/KzGojp9YYv3eS3UvDdoS7F5j/I7joY42UQ4pJ78yVO
kBhzSrYxMXtswgJvsQnb03cD36kj2WjR4JsbhA85KUhplX42dckhwtpiJJKBgkbeAshgIy06krk+
eBTQxCqXJTmsZT9Xb23F6ugO0NknE4KNMLIPkl4x968HlTxNsfmX2jbgr6S/NMHfKIZbL52HwnEh
0fZrz5n3A8nfuTusA3O8x2GGKsKENmY7CPEoL3pedNa77BRQQRdIQF2VrEO+04NngJ/131E84OTJ
Pu3wDFyG7Za7SGAcyJhNQHSTgFdivFqquhFqAxPaPmdRdesCzGeZY70VU9KfrHuo+9ymVfEWDXON
jfp7NKafcSAYBYHioQI7d+bKDJjKB4wP0677V1dLuYFIJy0IZ6sSqc5hOD/7KiO7YVIPBCAibDKc
fwWpvnGLI27gBM0rAnZt9q0CWw6RNDs4NDen3muql9Vcsqpx3PpY6jebkKoAYT3gAfJa1F5a8d6Z
w6Mt60M9Qe6FtoLksy31yaKl7VJUX+hPMsm6XWbHOXZJNxqg9Tl7DzpFYN71pE2FNu47GCQl6xHU
VbxDO9moQzHo9VzitG/rB3PCOK5jwCfRCmfJwbeHsxfByjeNdRh77wooVxpmKzXwnJF9aw7NrvY6
IjNxCDc9XZg+Kxq2SRVHsDqPggB3vvyb2ceS7AhkqE+V0+2nDutTZx6Ffh17vtyiFo9zN76bcUPO
B622ju9NIb4rRLr5SYYhykIgwtW4qdLusEgBGMt3vGnMHcleAyA/Jp9exHLdYd+h62tU1sdezd8z
CQk849fA8Q5jx125INg8bminXOd9j10JbzxqGJHNd43B5+3OZyc2T25knTofuoeCrk+B4LPdd/TH
AO0qhbGUIVOJJ2psD9LPcO5Kfam0Og4gJ0eB5BY0AtbBsJzuRoaNsdvu7anbGhG0JrfYaQgBWRtc
6GrwZx0io7osf9sDSu1LTYrwwIpDXdwuvG/ZydfjvEmlwZBvPDS6QSPUHmdWgJKpZwUKn8j4LVAl
okiFt2pB7aeRuFo1YJ37uDim8Ta0L8Qn88fYOcB/6LurVdBGM2dpL2SB1mCPlPouR/R54M6n4Kex
X+uljcw+C2Pnh2+l+ey7D3hrRPw0KsEQGKBFeK6Zf9fVl2IcFSU9Q3YGW957W3vrlOHBdI05x2JY
k5UwVj6kjiAWcFZZYELKwgZsChwUwRX/bBccBw72SH109nWB17shMxTz6ODy6vOXZbIZBY8B/YIN
WmNsrn27vCCHyWhF8mpTgz/zPyMO25bZORt2Guy4I+cQlomtHlrcY1RF7YS+/Y70LDz51EHnmOCJ
CHC2U4EgTraN8cEPIXshfpH5U8nFU+K39YnZbVcBl6TTBIjJz9n04FebztzPtLNUvi0J2079kog9
H0eTHo3wXkSftfNn2cjLn3zns3Junk3vCr3XRLlr3yz1w/c9iyBef2RgLSP/FaYbvqO5QTN23qqF
JHdXACWsYrUG0d+NTMuYzXtbZOOYYExWxElyGVF5uTH0cQYFOQYGwyeNpSvJ/eMBD4x/XgeXED9K
C4Wj9aGtY80eSNWd0zftMUH64zfCCCgwGMcerecedKTFNSbvjPSpYHYsewwhCl/cALK5WfzRbw1h
oxYFEpd1tczamAq785cNCLNkokZkj0OMjyE//AQxGvuiLELiFNarLx2PHMvJOi68TUoQT816zjNS
MqqDTXgdbRZySbBXU4cZD004by66UhIXeIrY54xtvnPDdKvbxTlbbz3m17KnX5gOSD9IRGNBTDZH
goPXDt9ALZP6ABI2B1IcHcEmj0zYQ22jRWpXkUeABrb34HGQv3HGpWiyDYO84zBKdqORpdMzb7/e
KsRtHfFZxV6kD4b1HOqMHcVnpn9N6010NBTXcDyQrRtsNUeF9C5afpQucKDo25muMrvHd8IKkUJ+
LqESq68F7WZhaevuxu6as4OZWF/932/TycnsPVL/BvGSA/ub6ZZ6OAhp9ZJHuL7fKKMy+ROZr54F
T+Q54agWt65nC9Pi6fcyWiSk5sOL5599PoY4bE6e8ZO2xAm/xMnDTNtMUMZsP/N0SHmKjQc1P0Ww
qRmgpNZnwtIhmt+iAvsrnGq2+pw0K+25Ky5UZuZsno03wqAQo9/iDHeTASXkbWQpKxH28TgGn11h
budE4OF6qtHJ1OnvSDpLLzh01Z+buSz+WH1PBkbOleEQVMWMtEyf0MG3KF5c70OnvLQ5AqJJnhVD
2e438SHcI+1gnYndBTH9WrXpmh3etvCCx6lNd8tXqYurzcIga8UmotZYRm+NLPduhIZxhPAlevJg
gSYlqE8Rxlqb2Yo3TJUwy8TYeLD/WfkmKK1DYJA6iJ539LhSRbee3PAYM20KB+c0JuXGY59aGgDN
yEH1AkaSzrDVXMEDRFxHjySB8M+axYZ/FJV5N0TDw8g2LnV5WDA/ZyR4jnFyoGcmvYgsp16ysr5F
mvNydi7KKfcC+YYRopqnxPBFvJVmtuVVkzmeb4uaWnmodrn2NrNMEb6I91LBOqlGgsMh38ndNLiX
qMarVcRsQBYBBCuZ6DmCaiEThHqMfQfUH5QH6zLSm7a6uXFCKiOpdjGaG7WNZ7Z82JVDF4UdAt+U
Bto0DWiDydbit6BHnnA7PFX5vZL5GQs0yJHK2Hpz8MJ/OkD3JFQUz6m3mk1UARZcEAsiVpXAvibm
ClKI60CFA4SQAWSaLfTAIwcw8siUhVExsGrDglOmG7hFqwYumLuMnttqXVDiUJvF7XkkAUbnw6VV
8yZD5ZFryHcR2/9erId22gxDeDSYAKHNFcClan7eOPh7BcLTTbudnHygnqzYbfO+Y5Y2h9kmWNXk
lzihszHktJkC8tXpsj0glTQ4G7cc9tOA7QVFRhuobQ860kTqqnwL8dKMC+fO81Cus/suQL1FrdxV
TIIYWUzyWQt9zCq5py/pzGLtd0S/Gf5b0wRrk8EkdTq/CKrga6L349wcY0n+52o2zh4NnUdZlbB8
nJiBBIB/TGrJiOD034FJkIPiZFgsyn9G8mqWTJ2ScT3gi0189kMYFQOFHa7/qmDSlPeQaSU7ONtb
FcuKOukQFrPfJaItTt78ioDiD8Vyf8Ip6nf3TvfqsSUqwkPjPSbut2N89PT8iUk1Ix7q5Kbx7mLO
P7ki2doPcXQXFQlbwrnnNTWX0jWelK4PzGeKTUISdd6ou6U1LMt5HeDXGQlJKR5tgDL9NtX3PUiF
VL1b41Mtvvz0zu5/3Xw/qlfT2Gr7SZLgme8S81rX35k8LGP3qRgOJp2cbZz1sAZhHoqXEGJw9eB2
ySYjWUVU3wk7M9UiuJOfnTgvpqMIXDoKUFN+5QOK8MeAjYaLyjB0FslJtGq7YhP4hK6/x7a7Ghjl
JezmBvfbXLyZGJi2TtYdlYFvTlFQvgTmc2OIFX8CeA8rwt05AZolbAnuQ5XjQcxOniB7AXUcbaAH
fZKSxBM4BM2G8CKSwmsijNmCLT8myzBP+BPryYAGY5l475VCf2735Kzf7OA6aRj7FJctsG8ciGwg
kGKZXvbTsRsXdnNoOUKNxGU1r7Yp28ger5FxaQQav6E9RjUpLBq2QRQxwIW7DyuygIxRW+26xr/n
jKzDvOec+7AJOvbvzU7k824M7M0wmmhTx21ZNjfD/gg5pn0Gr2DKVTCs7ECj/mp2QWVvey9c26Ha
itZZ94nc9mWFJvvDnmhL4OIEwaVRz6EV/5uDa1r4SPV9KJ/jtsZ7YMqQQ9XG95B+tx2Gt4SXzypv
bKgDQas7A2E+xFKn90XiXBkNm1PKG76UGtg9yNgbAoJTUBFXyEjZ5IKbhFVPNgmNdY7OJYunXRYy
tI/ec+ROGllF5LxaaIVRWVWkn81VsZ/aADyKuxkT+EyoLdRMvuM0EtiO+B6za1mRbUaiBjm9mYVo
K8ewzuaqYA0fcDz2JpPpFhXK30gFOpB6tJwnGm71yO4X/9uyZq/7iVv4pWVDlEvWLO68aaZwNZYN
sX8YKXlxLWaLjozJlK2zQtFinayUR5ny2ljFFv+Aq45WdJeol1KjfsPIQXnXGqe+Byf0U7IhKyyM
N9mf1VJ6i/e56whPitYozZaBarnta/+fQwc+j0TXGWpf+vOGO4tcoHMLt9sjabSMunM9yJNssFhY
3U4RnDFloEOdUrDcYA+TnvskJgmq67kE5nuQc+9IQTKmzu5kHQuR31l+c6944XTEtabX893mmjrO
55RVdyVQsFncOwI2jM+j8c+q8EUsF72bGtu545ppGJXU4yUdul3ZkauUiksUxLeqFy+L88hWiBwt
rU4y5aEwS2whRNRbl+UJENra95P5Q373XVhE4MzkvjYnHrQWxpcHZk1dPAH1rqiOw+xdZ+cuDOKv
OSluIYOpzGhemdcxeS4g8bcgJcLuB2Rj3Da3tHBQUACc46caYvpeBoNd212SAL6SXngB9SUivjp9
DjogWwG65fQ5C/TGxxaV6PGlKxowJ1Qrw1sKtKUxnEM6sSNHEYWsCnNhMm2LqLm34hKRetqceIDO
vfDQmTicaUiSXfEuEGIsNgOjfjd9dlfuAOl2PokyOTBIRYGFaD2or8qj13S5waa6vqtpRJUmy85L
33qnRpwR2T+NrLZuFL06kfsSiuExZBcXmE8EADymvEmTAWorYJ72T+0sj3NF0jwS8Po9oGloHaZk
qXdyJ3xgOtmZNa+6qC+uWL4HlJ25eCoCxDBieg4M4lxGi7apVOmrP+uddKiMPedviIqDmVZbMaht
PYSPY+G/8GNviRNdbBRRUYVYcEC7aaSw6jKKfc8b7oMAm15HKc/G66FWDacOqt8Iw2FdQl5Eyh3b
33FDclhNbpBvnMtUbmX5AMN/LcmDSHjYNHvOpmrOPlQsOvVla1Y+RqjHJ7ZodlfhJX605/E6a6xi
2PmMGhX5gjeNCZNHQMQwXqfATlhR9txwwlJ3RT+/IYWjPp/u+OajTXwzsTunjDdZW24mUuQ7l2Zu
9m8JAgrT0uBckzt81FsJUNHLb1mU7XCWG9H01iJS0LGzRePKopdc+bB+mhnjdxHRl5Z1npLgzm2Z
xHVMiYtTOBMYPsAwha7ogRX1RoQ/NsdiZX/NNHMCc1Y4mH+1mW7E4O51b5+mxH5OI3Prdu6hLNl6
ktEK6B/lwTZT0ZNo2ws6iL+ocNZ23B5auPH+sO35uvVEqMNoT9v4UKEUidFmadLFEivdzm77Fbdy
O/iPSPzWfZVeamobVZynIGdBxMKDqSzM8oOPlWtyI8ah2bXoySaowudpzI01Bcn94J1FIIiMV4B/
BE0b0yvT6yiZyZJGF22P2UXq5mEs9sTIwpEcQ+OS5UBCbQQpX1KOe5vnd85wGgLfUGyNJdG4CZd9
PiNxmcW5GrDFdSZCXveED/vV7fy/8c8n2NSSzKOcOzajAvoFE76VI+/rwXucFvtm6/4u0zUrCU8W
+4Uqrq7V7J/N0LwU5oQVc9q1IyAuj2Tsor8u4oGKrmowZpjQ+VXm0PVykFSONLa21+xF2VyjASgD
5mwRpO2WZuRfAzBARCGQQh8qo71tQROIqT+BE+78ed078rWosYKG7G+KpFkxk0D5Nm/kJc+RXUvq
1QhzAr6VxEEX1Za3AKWaylAboC2039y+3o5kHnBbse7T3iqR3bFnBw3DXkwJ2JqA0HNcHEnARrwL
H7uKLkJ3w7rKpvPISojE98+qJSeuOck827tBc7bH/pDa0JmZWfauPtcx0syOMHd5V4149M4iRp+U
s78aXAJyykNrQPXl0jEUqh+POX5rrchTz/D1FVyCZB6UrAvarr2ELymCRT19d2W2LadgBUrOHtt9
NhfbBO3UpByiriRsARvMhLXqa29rmv22BL9euHzwGbuusNmZDuKXYlxnEPizcUczeWhI3W2Z8XvE
fDd05PgwzxXBVCZdWYVhoUjefdCJDQYgMKbyo5JQ3N8MXdBJoY0QKJKjeM1HvFWpx/QvW4eLcRLF
X9W04BbeR7IZwjXR8wF+vRZK7QRmfKm6SwabJEcNNKIuUwV3IS7gqlPMSexFsoYIu/psa1RZyLcU
Ta1NOmuucGyUsB1nxmBs5hUGW0FzlJFfPcc4qHu9ffVtuDomF3YbwLypsA4iX0UkSc1AZMp3X59z
Ft0y/pj0VzO/9cuIKANj6GH0gefHb/MzN7p1QZHL1YVLr2DfWGylja3TO5msoVQtmc8wcDdd1NlP
lor3hniwPJL6atVC06ZAjG1Byk5nkfucLWGDRDQU3YwPIaADEw6sr9Io+0Pe4OgLFDIgtwNi7cHa
H4s3v5bx2rGp1+PXbPa+bN2+pyBh1sJUa3/G8NtaFT9fRx+2pSm9cnGvajJ+fJmgKJXwTwaDVwv4
yEoQczSO9eBVQM4yybCmADRX8VsoEpcy0EeQnZsJJJqsvIiqvTaQIKNKIdrtcn/btmcj5AqznFGu
/AyVp0Ggaj8vW5WUL1nswEuZlSy3OfEjdiqsvQJ3ElQlp5pA9C0TdJjayTX7YsrO0RXx3uPyIQ2V
YhLCbxglxC0irRq9wWe0nawbP2zOBeZCy3dI7sTKbPjOVzX4oFpHghzD9En4ZFYYSfcNtG/dp942
EdZGWpiVGTCtJA1CrpANeD9ev8BBlDrzJC0UZA+gbRnurRgeF/Uv1mYy6WWAGFZ9tH5+n5TGU+K4
gHYiev7iHA/tWbvVPh1KqmgPIUEzT2eJfytO+wNvrNjqjJrHGa+y9W86DyF0WGEPik7fgjh+8EW2
STK8+rNn06q3JusSxAF4/gFNIgQcDOQMQhIWNy7oUYIHlAc/JFL+IcLTbAkcG1Ur77IEHFYLyt4k
cGOwGFtbbowqcPlDnmtWpj6AgmjkDjER9bpaHuuOtWpc3qzR/bO9BxI5gDMaLtE/0XU24Y5r77Un
xtbyoPvzyvWttTJ4TOPnmBGZwCa52OUOZDQ75ksSVU+2LrGhuOPOSXm47GY4GX5v74L8pFqdnbIu
3EmfMXLm02NFqTnsxyw6VyXoFaVCZONryb25GiM4n9oEip+nBILNaboVUwzoQ9mA38N+09b4FCWT
6pU9Od2u5imqlsQjt/6KOj/ZRPG8aNCzfeIu9Broj6M1z+tpxqPpLSoncrlEp4ZtmxvjRpbjz1Bl
361FJIcnGlp0pvgWY3pTP9ekfh/SWRLIldq/IVjKymNZ3YXsbO0mO5oVIjGf+WElqzuRVCzVO2i4
KgHQlfgttDCcFJKFwMp+oYT+idoCB0syI28Qn/mARHso1zpn9lZH7ndTlsOmBglpurxNHXytAVKJ
mMlczIinaLLUgnuToB0N2L97+h138tPsdxZG9Yz+iSA0c2bNPYnw3UUIUMzRd52haE1skuo04u0g
y97KXnt7W4XnvGCR5gHPqibAi7Xv7UNWLOs+p6GzHedmQphj17cTZIuWPmB9xmjzvmzNX5Qbc/pU
zQiHpgj84qhmm3p4vsiBmU7TD7hrBbUQkUKZ+nRTGK1D+NRbMHNj1puiQGTZi2gzxoR6GDz3Tut9
aas/6Zokgnx2iVLEOGFVf0MY/k2CecBIXaBKxHNVQluKciCPFKxk/9LQaq19Ezl+YH6ETHvGEUmP
tqy1My1qagvjsrKDY2WDOxeG/x7Azesh0jTOLZE0E7Yb/nLWZFxYDCqaRxevieinH2FXBmgT4gWh
Zlk+qAgusDQ0ZzYiKTVJ8Dw0PBn5+KE9bMZ6JhdWOP5dUT4ljKc83Qsk33wcjs/4z9gVVMX/pO+t
7CICxG8SLWzUhKwJIw/PETY1G6KcXFhsc5Gx8kmHtz6oNi4wqzAzaNjQTneRRWVTtHhv+xJNRVNR
LTwGSXHyHUDXDTHcOlGgbHrUs2Hho0UatmPusNCcNOCJ2T6PErqFVcb3rvOubHAAYQhyNFx03ZLY
CAgJGhS1cHg3KggYvj8+tnZ5th3LXFczYaZstxofio3FCljS9Kdp9cqa9j6TBVDg0DhYILWDzjkV
vOOcnMycmjS89Xx5YH5CZTVsHBxuU61nfz2GVPCewf4sV3eW4cxEqjxU/78TlaM3Vm0fk465UVMT
lta1iDxc41ohq0spu5if4lnoMuxdI72NL90OPehjxYwhRTyDha0j6MXFezhUeN+XSihp3ZegQdwZ
9AcRlfhOkb/XEVMvUbePqcDs01gUK1k9w2QC14PoSjjFuxNHbNHGCFNdomijaqhfhA5Nc3uwVWOv
c4OTvcJV504hidiMXowc6c0gP3SDSHE0c1b1rlOhAbnrZwJBLBkwljcgziFBjnpciCa07uV9JIR+
7aECa7z6sUHvA2eJzZITFG95WLMFsxnQxdfaN39ZDtxkXROwGGyJ9kW8HwwZelBcdJ7H6e4LlIOh
H+0Vm5yiIYcsyYh2UHV35LnErBhjSGsWos5oQcGACzjpHHVzH8g1CoDn1GzPonXBFhEJwll9dBD/
0qy95TymbMeSVazI+igbs96YJjHDrfpxe1ILJqui5wPHy/atWtXMiyvD3fPEsSkb+aqHIxjynr1/
qiPWDhiarMLYFInPv3cEGj50b9VEnFFQfyOrZbLawHFMIOXGRfLSW0xpDQ+PoUv/5Echkl5mQz2P
DzOaRyfN03WP+ZUCvFgNA8aiQHcR2whxAyNa+MpcuXWQElDMXDEnmxbFIkpqzaC+skriLUUAQGLu
N3gMpzAz12334+YhRaDTv7mcUlUDx6Zjz+PWzi1H5N/bOaDyqfc2U1vAQpAP0egvAeMztIGebXWK
ZCNuzDdtUxk5YkgQQqPM61DUUnfPGytv3zDOJY6G+uBFD3bZOBxkyJeS2D95HdvfkNVYNyf1ii8p
puz+ok1G2pbr4tu2XDBb6ZEYBsyGLLR6o7kbLfcnnNk/9O6vMTUm+9aR6X/KmMzx3H2ZHrIBgnzb
fJcGApU5WBj7dCqd+Yb4dWYP6AbpzvDkKwUD1DjFN9HJCMs11LNIpoDhHnKmqQwuqn5IzWrJAAEM
FXf4hoZ+fCphDzgJm25c5MQOWXpePc5tkuL5DLEROshoXRU/u9KO9p7NzFL1gbfTTcpSq8cDEVTO
IeRKPRtQ49JMv9u5e51qk7jr6iduuDKNxOL/0X6ponT5ps1QR9RzmYvpXOfXqAj5NEzmNN0IW82X
EKVoWfuowFxlRURkYpMwFQuROVfMA0FhjkVErC9cATFVHAfEZsqZAVvSnAbLeW7CDBCPg7dX5Wa+
1Ip8b9jA664p8S+OeNKn4sPXSwhjxp7BwkMBcZdxuhk92lb5yt5l8ijnDA2Hp69dBorhQyrtENeA
eLJC5p1VMl7iXhIrE9rOph+Su6RuGVtJdW8lI14s6q5IsXdI6wZ4RtcRBMN8ujQ/yKJQq8KzSp7L
EVfVUP9gXkQdO2M1MkN7k/hxewxT76Fs28+iT5i0od7bNcga+s6jKxu9q+8jIR6KAlsUbUiQSrEL
Oyo4k2lbyaHuFGT4tjpaZhsG4autXK5RwHdjoF7cLv7x7XbamvV5TrAIdRTK/zwWzHQ4gKZalyeS
YUDW0UzW7Z0xl/ej4eNutRO5tjSBbCF0kYYOUYcZM6IBU5PdMGFIAjS409GzWxJ7RMC8RZr3iUkB
b0fwVnMa6DpFHYk5MFQ5q72o25OGs05sA5KLoO/tLGKVB70qkWmvxGh/jXbHmhSjQTDTZhra3pRN
fwTX/mnFAUbrmhVUkgfMh7lQsA45Nu1nu0jharIHnKg0gQd6T6GDvlvF8p9sJJbAcs7WlrHJ/emt
j7+MKnvPjeq91QwLwgAnS6GaNxlHmNtaPv6ocZ6F+6Rz6N7QXokL9DmPhnYjEutvpnTlMeZG0Ea9
ikk7bUcYhklrB0hpsl2qin3WNJAOcRlg/SwMPHBmILYTWdJYHv81MfSN8K4caritsDmXfz8UlInI
DAntOA9LMF7rMClPEOatQUuHATTfpjQOelFaxIs2OQ5x67hLfT0zVS4Xg3vXNB9Ern/7aJjMWZ5E
n66Hzq3Rq1GMMF5Zdz0RlrKgQp4GcRsjFuSkuDM7+HZcKYBr8eqy4MvLRmIJJ0IpY4UEiIEkXAyi
bdVS8jJHZMlE7oAv7htpf6Ck/Crn6uaZ3VYzX1qlw4Nh94s6sgENWLzmIwiDmL1WE83IBtKlDxwx
SNuCvO4WZopqdx3gBtQlzQBuMtM4SbxhG0SwPCZlEBvesYD1QS111pkktwFEZaVp/eKeFtqKWRc3
uoW2JpCaOAdLlz5OlDzb5AZvr6/xNSfyP+rOY0luLMu2v5KW4wYbwIVs6yqz5+6A69B6AgsJrTW+
/i2QzMqIYBZZ1aNuSw7IDAGHuvecfbbQNorELtL36kD6rL+xWgvCtSzQSVmWOxUo4yB93Q1p9hTk
4E1TxZAEyuStlddIzrS1NESEfVo2Iw8wxzDzNl+/rwl9h5jnizyVr4SvXjHBeEagvm91KmtV0Bam
2dcuaRMEGZeZWWQ357ureFTK0ZvfGqd1eRkBFGBQw0M2Tt1dKU2vmYAVIyNR9OLroaf30armOhco
ujPKsnpiFhSfq6VGOmDykJPsaJX5yp7wBMhACNpUh1Ni6+sGR9mU374w5iMLCXcomd1kZBpCOMYE
WDQ7rcTxqlAk+lu1X1sSMQNCIMGLbDgHssxqxU+BVz3VgfacwmYNw+AuSG2cay/1Hh2nZiTGytah
3eUh6skCmiEbF8Nfhp0sBVVr+asyqB8M5GVZgH64FNAyA6N77gvpurajYJ3ftl40kL12QAvwaAQT
LWaNSUvJ2CDIgaD8oMdT0Y5fSfFQZ9aMGtL7gKHf0LNuYgiQUJxijfJv2bZIOzHQ2Gtd5zsYvGIL
ZGoExMs5yb0H5ISvXROch5q8a+IWcTcFTK7jVqC2tYYSGdJQPNi+kxpsLYHTGKRemogRCs/elDaN
S9FbqaPrbNzm/Eg1+hW63VPV6+tV2nHPbKu5Fh0Essl8liVdZbqF4zhrlT4+ND5aUh253tJvOCS7
T4IVVHoiYprLsVXSfdk3d6l9nfraLs6yZQJPbTQidrshAQZEFJ4zA02yfHSmkk48GYq3tjLvFH9T
eeKMT7SPfQSKgwGxDYdi8OvQzceB0qMFoulj5VWQRuo1zPcmO9+F9jijkNihSZ25ESbkqLjHNX2i
GGyFP6xMjyJZdBTbge8xjxpWJb6mmmncVb2Gm6rQ8hU70sB4X2WOydbFXI81t+7GpeAjgQ/7vkMU
/ZUuA2Iy67z2cfMhCmVkzjEz+fTkrrEAR6oh75lPV/Yy7UKe+GaUViU9+1QoHvSF/kWVWOsqn2Zo
mMaNUWD5WJk8bW1B568ZjDjbYK8n1B5DaJULX04Kzn6uwBS3CKQb2aYOzIKCVkYRm0bvZ5cOWB0e
8TSMZqIlyDLKZSV/myrIHGmq0Mzr9ZURQyeCMLDJB3G0WdRRTHJlSo8rZ4gEqV/qTMS3YCHa49BZ
WADnCTY+KYhoWYbWusADcyhQTiW6O+DmIAL5LNMgiheehF/SQFhl2+CTUuAlW8jMXhp9dIaKtFhq
QSXMHDMoPIiFD0l9PemU/XEsUMypmB4IJKuoQXnXdGaoWYqpfo2LRlblEBZ4pwst3ykDIc+ND/dI
qs0trfXKT3kcEw0spI/wKwp8EKO+YVoEFIcmYrZ88y0IjNnY31iqae4Kmn0zAp8GIo8mmK4GUvq6
zaJj3UkXDevYOh7KR1EyblNMfq9utPl+YJxfR4L7JedUrMp46Zt5vrUHc1+2+UywPs1y2dyFDDCX
eq7sx4C1qgj8akN9uJEqMqH9DJBX9iRaBVKgEh93Wn3UTHeqWb5EMtzbMtxWwyyDhZ1bFgA+MjSI
v44e8XqEKm7HeYt3R8+TychLPsXvIFoNGYKzyibCIu9fpoJSr/HKs1ZC1BQz1swtsh5z4mayGD5e
2Db1Tmv1c2vs8ssMMhpD/JYR1gm9Ds76MnbIXoDKo1mz4o+OnBEqNhX3YFuUWcICs6FEHydknnKC
npENn+jCagHjhjtaXAJDWfSz1r3uKSf6yE8FukKjXJnLHJLCEvnMBkgSRavbBYRmDHLZQisBLJqK
AR6XTqplTIM+BMFG1Q0M+hT5vg6EBLOg3U1e9ZrN3IVoa0Z0mlmC1a8ZzkadPVWSWHi5SjUzergS
FJ3j8VaKeBsb/NtS8RLHk6Ny4POzfpElWsbarQJTs5V4zeRQH5nXtm/gORMcLmwfWWozSNF2emjI
1rV6xU2LfNOk4mXKJ2IBU1Z4W3L82LyQU1JctGG2agzk577BKCnvxbFXoPsq2avnF/1yGPBHFogO
VYwedSVk8DNChg3oiEslT8i6LdaFbkGNjWuGnlm4T7ABwUYZRU1hmle6npfrWBtW+JT4m5oKGcKI
/RbzpjmTfy+iKtv4XTx/ZNpkWq3zwheMRnstWueNIB+cgAeoXZK6qoOUnFohpRthQHYrmyFZFhiw
WcDGJPtSKo/WM8KqrFNwzbGSZ54qLMKmjrU/m5ajr2E+ryOC8+n2lL6HcV+nvPQ1i0tVw+DnzSYK
qEPvMdAwS/oA05ZmBQ9rOG5einVHDJqysCpqGJGNBAIEcY3su3C9uHmQW3qjsAtupqCrNiGxXDrY
SW0C0oZecUzR0QUlNFl/glYwjmO/7EsSc2LpKhlAb6y6FBv2HuaBSub4RIdXaTQdQ01BNe9PO/xe
HNQU5KJm9nNk3QwlDtSGDHej8OMzP+yu0tHCxSpXGb/A5s1M1qUpm+mZSfpYKNWxC5nIKCmPTalG
2KFk50ECp121Zyl9IK4bI1oPYrxpM+M5VeiXvBhGpjYws8eLqSWspo94MJmBpBO2dTrD3ADKAOyn
N9nDKT0VJLCYUDpse5ildm24ihjUrX37niWzWSq0XkhpAKfaLF7aVnWvD+zfQmeprxXjLmhkZV+a
8PHUGsZ8qD6yV7mDhoGnruEhEAcFXCooc4kU3Jc+lVfcucKq81Vur3od+qRBG5tXFNqE41rsZHZP
/E2A+5aPuaJUMS8ILMzb570FRYyrMcYnCXUfJu24mejClnz3Vs8gYaasJ3h76G/QEJMOI5Y+gwk+
NPCXx+vS8Np1xLu6sNpyG+seWKBN94ta8iwzjWslMRpHn2JmjoHmBD6+Ma1E+KoJcb3xp8ix8ecY
Ag/7R0Njuue3F3ECCxUJxpCPuGKaL4MAgq3t3K10RBuj710NgU7SUsJGo7XBa6HWOniltOt9jxj6
CIEMsYZB5bFbj4Af8UD0pkpljVs9rVzVAjvaF2pKW+o1CVc/gOnTGWO5LoeDZ5s9O7qMBb5mEcSW
Wk5bzlO8KvHW4wRwNmZoKqw4LTee7HT5eBxtNH15pm0Nte23GJ2cdvJNM2WkoHcZRPycDQQxFhCA
mbtYBekFb1RFUGdNOBWWB88DBrZlUr4xYIwc4UsbvVfxALbBVumHtA29A8pswOIw1M/NGueFAhEA
+nr4lONpoJXGDhZlt53G6jWC9YGXaSKtxp7eLlCuQWArGJYNKwK1cNfoZBnKK28MSbwwAqfoG/jr
5BALyfT4nuRsypvODWF2mxg3NTbXE/IYkRZ95ohAuU2DInOYOkqmYRPkV18MRKzVOMyQikEytgkL
dUqa15CqZ6eY3blESseqSuy72POe/LqKDqIhK8I3A28bSgUOKBDlEo1ANPR0sPhyVvhABfs0FN+d
khxoqKNBr5NnuAvYk6oq9g3aUG4My36Je2Mb8TqyLtWnPVk1rZxg5ynBo2fEYa5ae59qHEO19H1g
4Wqij6FgwmhieiTJ2L9NleQEaXxljSpm9SOW1HnwXHXQ+rK4w3aMtz2RdRsT8WFrVPtA6/2zYUKd
PVHNQsRL2KfICfJj5s0+Spg0z061Xk5XQwBw6aEH2FVDg36QHUwFyULKN2KaAHutxyNhbXaYejeF
tjGtLl3pMLgSDf8HVfUwHcoAqcEmDBOXVqOoEJUyEEURFd8bCkWE1qr9yjDrwRVpflc9h5O99gUa
lhqVbtcVTjpeTHYYOhbE8pXK1bRiPBX8kLw4PwtXUwF9iQ35kff+keCwmKp6eB01jfwmCX3QxHzZ
VqTiEEgUqRKOEDEDoFidTrLKXDXPVaILVzfqKy3KDhP6zqlltI6cifkgyWLak4JM1LHqGFduabgY
p6NV0y/m5YT5XQKZaYBvrWDAmPuKuLTp6rWAUAc90g9xS4MZav2xkXDEFTMle9ShUdNWNmQ8Uyu2
UNqAME11OfuGSOpLOiPbCPWw2UmeItTgkB2wo2Pjn5nHMEUDuJl2AwqTRdCvakMYGzqNwEbdZdfl
tGOV30QmI1XwURAxPTuvVXEsJ0H52cPEmHuYBAYmEjla+bxUp1WAl6qmDGdor+413cxZAwO05XqB
810FZ7DH293mwuR1t009ZeSdPktaKO+ThICm8TR8Uz1o6g1mpjNNTI4qD7PAwS1jo4FAGuzguGLn
7OUA6oqFaqCvsHuHwW37hPVoUN5bj+uWKnGGUr7CMzRSsF7ESTDWWR5gzBFGE+a1G1UsH/1Ug0xY
KcuFx/wTnZ0rKvhTZQni2QQUonjTQvykjS6GnvxAWGKmUvnrsWiu4xKHJuSe3Sqt+Ftfq9cVc5Og
rjOnM7MTCcO4VRU5JRS1FbTqELIF21Fop/VBDlzyh/1Dh7s0K1cFo7HFJa0C2pHCdeGz+thG2m+i
oDnVOpNlKjNgThrWleenkNgboJG2xLZlrIZDrJrTxpAZ7qJElha///aff//v/3we/st/zc/yhEFj
Vv/9v/n3M2LCKvShHX7859+v8pQ/X3/mH9/z6VuO4XOV1/lb89PvWr/mJ4/pa/35m+ZP84/fzNG/
f7rVY/P44R8OO0kznrev2Fe91m3SfP0UnMf8nf/qF397/fpbrsbi9W+/P8/dxfzb/DDPfv/+pe3L
335XFVVTv16qb1dqPsL3L8+n8Lffj+FL/zj+tq2Tx+yl/osffX2sm7/9Limm+UWoQtVBMQymU7Lx
+2/9659fgt0gZEVXhAEx9fff2PyagMNbX1RVNnSbQQTbmqbpv/9W5+33Lym2rgub+admmULWf//j
Mny4nX/e3t+yFsJbmDX1/It//634dtfn09QYyhiKKRuKbqqWMIWl8PXnx4sw8/lu5T8ULbQDU4FU
5HP8ZRSjOULjSKG7F4mxDcRFXxpbqjPQYDM/MQa8RkD3LVZidby0WiJCiuLEU2SXaeQWGHRTWd3D
YE7PCiNUG7F7ifMvEJ6bKd6j3pB7o9ny4d2V/35S709C4Rr+cBKWIZumocgMPbRPJ9FPrLqB0nES
iQyeK+c3XSRRZKRzGNdJXCb7VrFOJZsvQngBfOt2PQsNZiS3bJ/Y9hg3lV3t/v1X5197L/7pd/0v
fDF4VN/dnB9fi8fnx/y3y/938f6N+Poz394HRRFfDFnA9jME6mvT+MfrMH9FF8I0TFOWecIFx/nj
bVC/qIomm7w9QrGtr2/mH2+D+oVbbmmyIoRhGLat/jtvgyI+PEgSRzE1iw5R+/gW4KVpFaVddnjV
aQ7lW5yLa+Ck3sdyuodI56h4y8FNp/4js9QW9++u0V88wIKl5d0D/Odx58/z7u2TqRAbtc67Pd4D
U0tUwaWMyXfmXytk9MnkP57qTfXoJcXK8A0oXMOGrAcJ3wbtomw2Cd8g08wY06ssz3YD6M9GUDXj
tE8IuNCsDbrztRXftzF2uf6+1Sb8Zp9+/tlVS/4nH34+qXcfnvipLqVn7/YxGhb5NdKfkvBBEZhz
zMoqGji3LJ4z5c0cTrpnhZwxbB36MzmCcoJLHy4DNuBvciLdh0/8Kx1h7KMiUA+KeqDO2ZXppRlf
x4jOqtRVBYGk+MIvM9wrhl3+UL7F2og31oLshg0pGsfsgZFGtNBc+BZutR43noM8bVU7LZnzKAYX
eC8t4Aw4s0N1SIICKekOLtCLJ3ORYiuIqXNwiA6gJI3m5N6tbiPwVV01uVLJYgk2Uclc9d4o8KC6
zoZdCqwjKAIgK9AAJrc2+FxcQ4EEvKcimylYmGWhrvbdTqzITHpAp5nvGCDq4Sk5dOWFxOiu3sCh
hMjT5C6QteuRTDLa5JEu0FmW4jweT8tklXtLSEYkDXJA5LRNRYojhM/Co4rZabML6onW3OAuHWOG
o0P/3RjBRqFf7M7wVbJ8VIRruduK7sXIRyZtuKBvUliu/EGLoo8XDK0A8KAuLtKNjL3tU7Bqr2ux
1rG2nY46aQquBsPASeyVfgHkBoJYOAPerjeSdjSob9GOatWpXbn8UXY5lMqS2ghYO7zvYQrSoHSP
2rP83ArmoDP6gMpwoDbDwcAg52LBA6NcDLSfHrlwZKA+596p9aQFyX22rrmwtbGVhk1/ybBZRSho
K7e94eMxelLTg9ZXNQkbE1PbuC+hyjJR4rZLx3COuMJV3YNt+miQqOsvq3WCUmYHy3EwV0jpImah
5ipIgNb3WbYSNwxQhO2oeIyj2tyG4B1jCPHsxDB2jX1Td27pqm7n1Fs6tB0ExY26013b1V3ZIecM
AqK2jp+y8OTnr9in/e3P5eHTvjYYSgr13W730iV03h394yY4FScQKXfZyXCS7bKjcpbuf3G0jyXB
n0eb3/N373M0VEKTY46WHdqb8qQ6Gy7zB4jKa92JTqqT9H68JKHiaJ3k/7Mj6jYF0PsjqqOZTH1g
tXvlVN55O+Nm2pbr4DQ+Yux9qu+SE/lgbNRb60Rc/eIcZWv+3X8WPn+cJdXVx2N2KICUAVh0L06h
GwFdzMQsqGu3MDJ29LS75GqAh0rg2s24U7a01c7kxhtegV3ltjv+n1utxLbeZQf7GZ3aoTrDWMzF
GvcMkz580cn0CbwjM88Bus3cVTJrK9FH9q4ao78CXYXkhMYIac7SRFtGtpG6Cjyq94V6REPYPinZ
sj8PByyMF0B45YgV1jJyFIcW2EQYtjyc5C64xxrOcItZEerWu+KgIvTgnTs03blcLeXSLcgtMzZK
vfNP7H4P+RefK9isSPvGN8LUsfaqb6D/jW8wJGA7gD8Zb0YOertI1+m5fEQkoyPefywvyhN7f4VB
BPgukQgK5sPL+NhsGBbOzi93tFnj2Uhz76a4S+jLlkNuOcApE2vyozBwJMq0QNIYrQCONJaSZMVc
sKX/VtdlumvLV5vVNy/ewERqfEXuG0HI65svk2S+sdCzPmOQvZfuYwkG7krRVtGang0xXouX7qv8
RNrblsxncOZkVT37T9N9TwNH+4bC52k4k89vSGnwmXjED8Tj+dj9CMwNNvwFKgP5tR5jPkahHj5n
Dg9E/YbJwfSMXskJN/6mvBElgbjzPkKyFoDZpt6P+xiC2a1xIV/I58k2uBJ3WIItUD7zSibHfEM7
zkvUrF6qJSnYLvyTU/uMq6/0LI+03ZDBl7DXYKYyO6J9hA+3Slxcrjb6ER7LAt9rVz3v0UIvLUcs
IMCd5CX5OMWhcwfXPpXfgrO9v4JYsQxX3ChC2aGqLs1tclc69ml7YxCkES4U3GYXmtMf2fS2yDhc
kLodp1hsmdAzaebhX7FzMza9HU9RxD1gtNXY5z5o/3hT8x74V7PMLwdvI+Z1zJ7kV3tfXhT31T0P
AVkoZewAxuNeRxwMKDnsG1hiDtxZiBpvsptlTnidYCGAIqnbkg7TXOkVedSnCvB3fq1jA4/PU7TG
SwGylnIh01MkCIHlMxgAkPl0yxUX8lY6rx6jE6Swd8r5eIrHHUH0qSMOqjNHXZMUQ2jjtLgylv4m
v5DuTFc/zBcThePS2z00W5vvjlwS31aZG7jxEeeoxb2yxPvlynCbNWDCpnTvh+UzvGZ3PMQv+CSH
981jeJaceJftHSG7mGnBzzDO4h2+ZPNv0xbKbtqxZ80BcAxEH5HlN6Da2RLSNUOAuneUJzByDKrh
ijAB3Xe4/hQkarDxy+WSkRBuD8Z4wXM3sAeTOoGtFo/Xgmw5t9vztmkvEWL3O9lemLjXkOJDpYjD
/7SEPW249WVxRCSLWTwjK3Jk1vmBN3Fap4cUFBO2anzQHenEPw+lGxhWbnMgr3OY4etV/9bPYTnb
kQdfPZLxWuO5DvdCuIPtqpZDVlT8gC/1RtthOU61RAt4q9yKjeY0W+hJwOz1VnHbk2nbnpQnRGvd
SPvprD/vnhnQD9WmDpaYK/FGksYd8CTD6+wW0TN6wRRJx8L3ibfEZXpNGoXPnEheVmgCO8ARHPb2
MF97/DuGc12QMrSfmjOEU3DT4dUye8Ukb6VOqKCw13dQFSuIinfFbXZJHu2+IYVvlxc3Kp4G5pMd
PxjSrXnnT/F9DVkBINELZQQxDMCv/PFNIg8Mf9nr5JwpyxW0iyczQ4TjI8JdqPK8UgLBHJmCU6AG
DO0t2CQg/vh2L4IX6a676s7s2y6ZJT1E1eQq4j/bNQp1xZgy5WS48RAyX9NX6968UM/kM8IBJ7QI
1HvYXj43j/59c9Gd+3dlf5b0zVo2OsZLZCjiMqxQE6pA7YgkCIYPH/xkrWdIyCnzZwsBRufXWrXF
BiKB80EJVV1kErrzS+u1eUELSdVM4lLcHdoTIKR745Iipx3vNMnYmoiP60ElZSxcjKwRA940j2F4
2nVr/CltnOl8V7vIXyJvD1wPHMkM9EbunuL6hRQRghRvmjvtHERX6iBIQWOnuDWYqDyp8OqYsXB9
eMXzFNoY8PoN/EKCJkPiphgCD1SfBWlz3XAoKIV9skLs+kWgvorRAmOHjeR+WYptcF0knZPD2Gxu
yRM4Yuw1YSnBsj0Hui9LzE/si1Qhq3gvmrMSBoE4baU1nREMCypLfM4O2iY+LS89vJQXwQ2clhYr
IyKX2yV6OdKlOlTvBaWeM+IfAruAQhRCSreXYxd6Uq85Q3c9QR1YQ8e9Z3fj1LwDLIFz79mHSAmJ
lV9bZGdjem9gIBS0bgJFctx28ORHalzo7sig1zJEdoJjWCDEIn1NaTLqtY5LlX2uN0SJLVnnuKfR
Wwc/6kw9NOcjz16xCapHIfaJdwA2tuGt0gACr1g7ejulusb7e1lAdrf7TdwQZYvD6AqGjpevdGUv
ov2QPCkBvCKV7dkghtpYBvFNOmDuMbyE3hXbpkkBg8PO6XjD2nhuMgjkrZf2osUu6iQ+15zwIn7U
T4s7QWDaXQeYfxte5qfiGsn+QmluIFDl23o1XCgPZ6xJTrMsrsNVDmMM9r+O4w0+PVB6MqJY2J3w
KmDEzjzZZujcIMjBJKGHMHrbRriEKspC7rqlvB3Z9daTE59BY0vGzfjk5+fqpW47aQdnmvakz67a
y4DfhmH8rXKUr8ozlc0MNH5kosOIgUSaBc7jz4KEr1n4sChDB5rGFC6hHkEzWcbPuaMfQFu1W/PK
cpGQA6Ovc2/l0SaAEl8SvY2Bv+xK6toukAdcVcU+1GBUY8btEC9Zb6JNuiqfNCT11ya78769zM6T
Vwl3oSNPOGQXQiP4S/4UvkWH4R5xeQb16To4xLfeCX55mOAM+hJKELTI6aW8tanJfBjBc2GD/Bvs
GQ8TIrhmhr0rX3CbLXlJ8Md/hKNVQjLEai70IrgQLEZyKxj7ROfSnbHUrsHy2QHiV+RYcPUUmYi1
o8SA0dtVtEt1fQNhQKfKcXu4k0GXOVK5knEsKYCNNeleKR/bJHGgOB4TbXRop23lrq8IT8nfvpbf
/xaqfPLYhdlb/hkLfg8F//3/EjBm0GCArP8TuNgpkU3nVfiY/EZuV/b6+B4fm3/0D3jsiwYQptum
ZdjfwN3vaLH+xWA8ZAEGm5Yiy7oFcPYdHhNfkEqpMDM0cGbwZhMU6Ts8JilfwIg1YdsQZTVhgJP9
W/jYjIP92TTpJi2awYEs2UYirtvC/Ng8+QFyp6R7AWTC3whzjAmYYi0uuqXa7HR5C8fpgRJo+e5K
/QU6pn4EmL4dVchCZWQkFG1GvD+0iRaCjTAuXsQpHuLhBVy2JW6zhDMSH0dE1xznxRzzenAg812a
258f/GOb+OOxZ+j5XVM8SrZX+OULROJtvY7XvSutVfCmnx9E/Yj//XiUT9fVrEejmoqXntzTcAPi
tOyPCmuJQ3m3pIp2YBgu1E0O9DCuEqdYt7/6AL+6xJ+64qZLbPR9L1Zl17upbLtzfYBQguZCue6j
4RKCnivFycpqvLXKbgDRSCJvHUQv0lsn7BHS90Yo3YVt9aox2ldy9r0Cg/QKy6SfX6tf3ZD56+9u
yCSsIo+ql3E335Bm8+2GROufH2S+q5+fc6FgDQkcbSu8OR8P0g2mFQXBSyQOXgY5A78Oho1wt35+
FOUvb/u7w3yCnbvMNySZw2ypqksiWWPym8eVfk2SiPurU1Lmt+T9ORmsGkDrhtAUUwdM//QWZV0Y
lZ313C+J1Dx4a5TRAKFzIqG91ly8ZFfer07v82rx+Yif3p3CgyGcm8/aA/qApbYkzfF1Tm2vbpIL
5fpfON58Vz6coTprhVXZ1OHRWczUPt41xbZ9S4PiTZcsXEoIwk/HM+kYbSIHj+BfgVbzO/nD0b5O
6DRwMaF/Olpg2JpItGc8WdmIMctYin1+bazE2lpIa22Bi90Ng9u15/ziofnhLFkAWeot1nQLkrrx
CRT0K9vTpZqHxutZLKYN6oPV8Oa/MG1e+r++icbHu2jiYMeIUBc6jw6biKp+em7Gvhyr1iAXNx9G
Gjp0G8uskfsDHhDaZTjF+rkMeTQWWx0XYSYoDTTEc6mTu3NDRy+nQNcf5dgZY7Wv2BzqrsShfqyK
HpRNxkhLTPpIrWbWCvP5MUX0FMP7wQ868ByJTupFa6v+vK7rfpNgcrBq0jlpNTSz7DhUgXpr9koP
jhsQwDj0MhVoXUuPTdn7WOn2QnYw73sOpng4NoWdbokRexXQmFdtmfW7toEhjpNLZ6w1VdKPcZFr
7G4JfH05YP/rceiw2ksWCFSlReMjV5WVB0vzoRcSJqW8RY00YjAmkkOBB9IlD+dDOoQAJxiKKns9
7Ag09/Qc6++aFVRt4zvIEh2hIMYccthbMe3X1GyMtmuosfM4ew76oHxIhtTa+5ZKKGRj5rhT2IkX
hNTPPn4AXRzK2koLkd7tIg1HIbdKi5SY6sS/iqFFCUTkUnusIvQjRV9XBEMF+O/VOcSQEa+PRMmL
fRLNaHmUqQqDCEEHxplHk6MbHaWuneF7tCjLCTFRhOQj3hmdF64yLxR3GaSjcO0TG7gRMSzbzmv8
l2Qa+udpynSn7rCXMLOJ7g7m4ksrg3iWTZNhu5hFGBLqA2hJi8BQj9PzEdIQgu9R35eTms1esjps
YugWYwqyodrmc5fBuQhVKtq8CNsDzpxPhLgVq3bIDplotUVJYEtciT1cGJrijFgxaJbjKgil9sEb
pQCkYvQBIHCg7fQOKCjoJkL6MnUxRWa4rWbJeQ6JcwEFpTyGJT4NbR3IR7NA44xIQN/CsPHPsOHJ
nluPJ6vycwFDqhwJ7xEgOL0vYzyPjCJYxx6GossuNUl/92OaDlgBHSbWXW6fmpFv7yWoarg4hynq
LJ0GTbWhi/xiffi4LPG6UidSmDHTZ42wOMLHRbCORlzL4LUowXSKJPk4K7UGUzrBJxNpufdtyP2t
ij37tty9H71/3Ci/Hs2c9xKLotVgoPtpcaisXLdDrDOU/F6STtHJJeKYhb/Y8pV5SftzqZ2PokI/
sjVdY8BvsX99PCc5ihnvAJrKu3ATz9jf8pkw401w/qvFdf64Hw9kGpzIPIC2IBT8wIbQ27SWfXA4
xKVKs9eKAraktPzFCv7j6Si6QR1tMLXWeUY+lTCQedRmxkikqtlGONjwDM7qbncyksciZGaY4r9d
T6g0Zr3Aw8+P/sNyzmLOpFzwnMg21uufDj4GgRZ1JkC9HBHoFCn1CVz17Pjzg/x4HeeD2IRtyZaQ
NePTYxHZcc30zl9O+Mmk9LIa0s8xv/v5Qeaa9OPNmp90DgAPRlF09dNGWCmWHs5xXqMhFyQ6iuQK
alyxa0crOGC86bu9JQODE0Bq/uLI+o8XkS7LllWoOzz0lvbpIoZ+XY4tOJKnh4CSiC/YkQJyZcS6
l43xJZr6gvy2oshcJcZao6l9jTG2l9e3kMkRANWTYQWOQRSm6pb97BHpK1H1mBkW+pWC7gvWnqpW
pB6nwZtNniphLSxGZ6MszLUXe8pdWgoQhxgZM+ICRMeq1z55spGtx3YEx2n0wdHNtt2HEIzuZaNt
nrKC8Mhjn6HA3OTYS46rXPONK7tlkyIfSJDh2TPMV6pEuypNG99RLLSru6GxGDoHrW8xJbcte1yo
idUajkjPEOZv4N11Fu4FRSEwUy1y238Dp5XzX6wzyl9dcQhPvDCaYhmYuHxcApIkjs0cQXWxGlyY
eEvxRHjMEih8MayRfSytX72kf3FAnirL0PkPmeHnRziItT5Kaww+Vt1KZZCgbIY9eW7Ur3i+udVR
+gWJ6cenmS5ew58Ftz3VUD6vpF0+FIOEvMoCQjQilx1qZcUXGYYTbYOBxeD+/OX58fTI0oUeT+EK
1GDYn5bUToPeKVpyoObZRH6Vjb9YAX48HX6/YasKpeqMPnxaAbJA73h66FuB+7UGkzbwW4KEleB2
xtTA635+Op+YO/MWYclzFU67Zlic06fjEX1FOAdGhaVTHfw95QJ4YkffDLzn0KX+6un42LlxOJ5A
RbVn3hFoiDFDLu+7UPzyTdP2qWV2pAau4F+utIXYUe8zjvt+sH8LLfunSNgHvOy0eM0um+r1tTk+
Fp+Rtf+FZDKTp+6fY2ZumM3kyvdI2fwD35AyoXzhwZ23aa4+5YHNDf/Gq1TsL7pMZySzudG1vEfK
TPkLxDP2I00zuYFfyZjfkTLd/mJBghSsLSbomw4H4w8w73sZ9I0W+9e0yk/NNm22yjPBagi5UrFY
PebX4x1KEbWqMkSaRuhfFWnbUrfONH0alih6mD3p422jFJiFIHyV5PIaJUy78Ma8cEsf0XuIws/x
tAEPBskQ23eX8PsnfV+wqfOL/W7X5JOhQwBN4/nFR4tP+vGTtUMSB9UgBY4nRzu96YdzEfSnqXSm
1bQKmPDp+0GQQCmam1a38wfF4In2GnMrcRLoNqQdKiu3LwdSx/xwkyfem9nJ3jEX6D/bAW5/X5Xk
YLeYsKV1VUDdqg6y6UNrD/C4/PnZ/HidDVpgMEFFYSWDKPvpOpMnEiH5HMQKxxnmHWl+ksLSaIGg
EkOxGDKRcp6H2BpPhnSX154Pqq9E61pVGCVJ9s5Cdu2KMc9+sUCIT+vffJlNSL06hYmpCvMrae7d
A2AMUttVco7YoJB2Sq21h86znFSXrmW9mG6FyZQA0urZRLwwStmSXJy0S6RLMkyZ9ynpqsi7/8/Z
mTXJaawJ9BcRwb68dhVFrV29q6UXQrIk1mRNIOHXz6HuPFitCWlmbvh22LItUxRkfvkt56BEXH9U
gfXPIjQ/0hrpXQ2a/R/BsT7FMu7eAhuouQZU7AGk1zoyzxBi/4+WN+7rhE7I9petrzEbMo0T+MOV
Tu/6dUNf/toski5QbSqcCEZDR5oqOIb/5ev5sEze7kLAN2QHnBDIP31YJrMmsavRhVfbxZOgqDWf
p2wIosronFMdYA5mMiRgsKx1ThODGxQEtUfPz2i9qCEL/+ViPoTd/7kYy2NVoO/Ucsx1S/zXV+Jn
TMAXdU5Jyp7Vw+1JdxKneghEFwIiiE92JdRlcDYqTm0C8zqIpDaYf3kyPu5UrAxs7iw+pkFfOHyf
DzvVmDGHy5eoIySYzM0A0IfRRljIM1SeQmuS0E2r7xhi0Cx49auvme+3q2jt0dlkvmNv/3xbPnSA
e+v1uDoQJeIq1quACsEvt6XW9dlsdKmH2UDD0cQ/AdZzJdtcTSYNd8qDYJU5ACH9EqKUZ3hs5NaQ
PtPLC/8ZtWc9qm8Zq86+y2fzYLZ0pTKqnR4EQGI104naNnp9aLIMOWUFSRWetTU66qlmHCZy9XWU
VaN6+eeP5X04md4+lmnbZFxssp20D//6sUSMD0eXFXTAuQfLCr/2To+Mui3fVMouncCEof1REET3
2pae4PGQFJ56KAJzl8ghjAct+DrnA20UKBBO9AEaICbNdjmVrvWgBdV9hcSzOIq6eDXqiqFB3gDO
O1X9mjjWFDYOxQrhzlPBpLTjbOqk0p7w0W/0oGbKRmTLQdOHAIcpdUmKqhfgYBxlljTZdYtj3RMk
skD4NUSznNVsBJBx1to14TRCp2h71IQaLP5qZRnHi3vk2B8yHB9cW0DmVw9zEwJjccRmACHFZPXV
k2rY+UqVJ8dr9knjTCdIFZ+NihmsJsutV69wtwYFYgNICh+u+pyV7RAmMb6UeibLie+OyxKuiDSp
6KSQXQ1IsaKbgwGfv4T7t0LSr7sU4ZxrOvDR2K1ZOX799jCxKwueNt1FHq6kOG8MKE7UlEk/ljt9
xF+moTSy2jx0VWPtDDHuNarDDfKycuyKp9nW8ifNgMQ6Wt+rcsmi2Q7ik6GNGDHICEZlExaM+FJK
psU7Ztj0DqTflxSgi/ToBegYS9o2AYQnBme9iEGkf/ysWk7Fkj950L62MEWWV1ygD06uP//50f1Q
71qDB4IaxixsFgf2W/3DpmY1OslIZBeh3YPylkE8HRncPuijEM8dV8eMrFO8df6004Wi+OUlzn6q
rWel9PE4BLjo5hTzUTwNwb3v2u7GNBtJ/bo/m4mf38uW2cK/XPLHt00nBOOqbu3zHIs/TmAkOMmQ
cdnm1tS74nzbiIGcfTWhAO8lQiXRNp9SHulvmqIzEgCZBgXKHRmLLeWz8PRronHW0kxYOyBQ0y91
nlyojy70NwMB/ZwIYL96XErOrEHxEhTxF9NomydyNX/ZJW7Jl38/eabrGy6BJRknUt928GHL6hCg
mX3JbGc6VywZfmJv/YreFCnc6R8H4v6+bfLj7bE05uzc5+29nabyVTQ8qEO3Krer5LGZ9enq0Kld
t2mD7CmBGDD5UWB1aq9Zjypum8+lpEM0sFHPNOsCCfkVnnFuRF3TepCM/7rz+Oul//uj6beUEzMU
HI88cj8fXipRt7kSi5WGxMz6LoGfHWpjwywa2JkDYJ0fmEtJZmjFGwNJc8R8O+/KyfWWAl8h5nr2
VgaZg1y/Tsr/ZM4L+HhlYjUQxVkH2sYspGbQjV2+m3MpdsEcmEcdLNNGN3SSwtqI8jKfaDnK4jJb
XTbzvVjK5VTZ8LcpbN9ZU21HMZixB3Ucc1885JY6JEwr7rUyYF+m36IQY3xgYcojzfpR9iOa12Fw
Tp4CqVgsDL2WRNWQfPV5J3pscdUUywgKJzca9GNv1FhyGncK8x61o+H0j3L97yxEmHcmN+NkAJOH
qYMaaA0SxkRDDFTQmwny5ac2dieaNiDGOO/W6luasjgqefTPWV2CCluKCGqDcwZyfkdbszoxMJwh
Ls35yDWD7w8w69TZ1vrsL3HWbysGOTYm1ugAMBybo4+3xmH/Cm0qNmlbpmmw5R/DFlK2tKSRjc/p
nBF3xqKZ960UT02ChtDyp1MwO9ZBBkVwJud6ks1akVm0DrOIqPyoD2hlJLbPzjzA+6Zw5n2h8r/k
B9Zxnt8eRt41DtB+4KyH918vuW31IbFjnTr+iHPOMqpqhxJ9D93cJxT1u60zafW5oRoxz/J4u5Me
NQgdduSVIbosyuuFBgQQCO7YZU9AdvvXrrbPea++DCZRR2C2irfONx9r2pZBd1ahPmrNRu8mSutg
sX5OiHHMAA2G0ZyY3fxLotVaX6ePr5ujs5iQJHQd8qAfPiFOyUVPZIrp0GVZMxZPbg3RVg/m+E0v
gH4S0d0HrdeBquzGsMwbpp37bVnXcu8ZqAkqzZcHoSTvTrNOYq9b/xprQ4VFuLXk1rPHGvKwUKAA
bZda20Iv+93tqOBn5qPDAKpIR/ESYG28LiU086IAGo9hoYqmvlWMRGg6I7fy5c+7gb1+dx8/Ocfo
gCMw/yd1/+snr6HYrDUbNufSS3cqZnfNIFZFHDFbpu+yh9ToTXCWMcbHY9UE9eMsu2tlDhkLEjDF
PBXnRRcxWH/HWY0QwXG0bbVJOsCDgmrcHaLDkGqEH3aT1uD28eON4S9QPkw6rOJWBNc+mV98PN7S
l9/mwQN3opVg25m42vsSZh30G8cGFeIS92ACcNNDE8MMygNsHzghEDSyaeJrtUM8LNZfXth1tPPX
O8QhwGW+k3o1CUb/4y5jjrARewvFTkHI9WAuyFy8ajoMMrMPUBLe3PUospCiZenwOQ0mCyCboNXf
07gBAgX5/Es+ruw80BmmUDt91dAaEqvRn7/K38+xXKgfQJXBy0Hz0cdzrFGVsw7UgYnzchQ8qZLD
5DLZ3RkF1H7i0dF9bZ8OsnivaBDZ1YH6BKe1iZK0UnsJQsgd5siXJVSONNh7mtG/dHlsXEg6gzlc
f91egeVyLPITEQoMsmJFTUCwyJT7VcvdIOTHKwomcZ480P6ZomJLRRnVz7IGP8ovnhPNPFYtPXKz
nrlXTNru36KC37ZOl+MMEWlAYwGVm4+FoUrkdZt1urMd15SM72GICGA+8IvvaV0xCFFzgO97aM9+
Nfrb2stJgWCAan00QzQdHzRfvRkZVQFzMPK9dHQIDa1zdqBSargdLH8Idn01P6aNP27+/B0av+Ui
XIsSBWch0pU22a0PIU3i981sNGCDm2r2D1oaNIeKtuvCYWBF2Pb8bmFY2wIU7I58W5+N2XEf+GR3
XdF4wJAyGkzrvM53c5CKnQDh9o4Jjbr2uqr9+VI/NEKtoS8BL28EuVyfss7HXSG1hKrzrEtCknfB
UYfteKct7bzLJDAUTywo6PGOhR73PekwO5qpGiHsWMtZA7taUBu+dpqRXqc8f4BESJ7wtcaGUADW
2CHUyE+FluWnXozh/+PCqYS6JNMtAseP+XQdaqQSBpjgpPG8baK4tUUSPEhX5lcqxtrW0mCkBQs0
TbpJoY+0Bh1FeZUMd0KzaaQbxWtv+k9lJw5gKa6aSN1oWINAFr3nEi5tlVz/fM2/ZSJuY98BQSE9
giRKgw/LNByP0ss0kJ+Bhh9gDgAk+VnoTZgWsiH3N8kQc+yKCXRYx6rnPHdx08zoOTT3/n+Tmvwt
JOAl8xlDD4hiOLjfMhX/imJyvrnO5TtmZgrq5xSvgl+IZpXDYImfD2EVM6gV5xIYImgpACwiMhfN
Osx6o86DJMYsAUWButOe+lokaG9klOV2ipXaPAdxLyB/LOnnP9/FW5nxl81uvWriX9Nz+PHbXRyV
OeiygVS8LDpkMbdkfDRAz5Cs5KakgYidI380OhzafZ9Ek9s356K0nwAVttt5ZryALpTNEiQW8KBj
n4LBMw0GYqrh0lb+dMn6Uv7lab31r/1yzWus6HmkoOy1g+k2cPivO60pD89wS1eO0x/NXEDhHN+l
34PMy/Ft+Ek9ncsKZckyjMszfCiKm4dklnAjqXuEsSpf6Fd8p+oZP8nU+6GAGezbdNbAgyzEv8GP
EbrkVa4/7Bgyn0FSOXiufEgTCzj4qbTkWa+aZt/ZsX9PNUUjls5Ry7KMRgEjvjNQcpwqfRdN9XwG
SLO3zM49M08uj4pzi9+1+V8KcLdGpl9uytpjSj8V1b6VxqCve/a/bkrbBI6wFogfK3dw0+HZDPVs
oEXaQso7+TGy5bdbMigdPX9HHuu971nmi4UpljK9TOV0nchibv2uWnb2pAB4mro4uE36IHMtvL0x
tFbyRhv9VaTVDxI9zt+60n7fqCA6kDagFZhmYIqlv36IaVSOpbhiwLIqIc+V6tbWTGN/k1ONu2Pu
3tjbdoxjcE3N64qtAGhyGVq5K/dxxjhzMlj6X7IDznr8+OXO0nRIFpjbSgsvsfCHDajAZKKK0kdg
Ay33HNdL+0TzxfPtEN0yv74iJ/JZdRyE3fa19mZzYMaJN9vOy69Aq8fo9i/6g0nltVM4akoO/t6a
HdMWmtIa0Weh4XsmC+/4ZkHrO6/JlTMYJ/9s0TZ/15tTscsyaYag9GA3NWQpiEPeJ68NdpBUnFOS
4LaO86c4afu9yBz/nMCZ3Y6DT1as0V4l5L/YLZZtZlJtWOJ/oDb3J9Mz+1NcGj98K+/3ywyUzhxA
DblgJ8/lWvv5P682cEE8TnkUVz2aHj6c4ae0hM5L9LiVeNbvsMbLa67KZUN5JN4McdA95rWDZ447
h9DPBlYwOnsGQVacNdPevUkrVtIXc5RqFlSAuUovFqA61PYNahaWG2/Y2xozW3++7g+trmzsPAK2
QWMSGmSb5PuH604ambfO0LrbgmTvkzK9aNQL+sgWIWBx2t2Rgxrk8YXmuFn3gn1j6u/ukrTHwBLi
Lzfxf7wYh0ZyzzZ0clbeh7On7oHI0jpmz1sq/Hdjh/R6FjmDvZ3D5Kc1evfZekCxRsk4xOx7IBKL
gEESxq3qBuLln+/NbwvPenon43fb+ngs13GAfy88iakhwgaPuR2rGKd5VpZR3aqHmjPpdnSCV9WO
AZPDvhZaVu/vHV+GVqwj4FxPfxrzcE5iVNjRqnynzfG8bcqKYdDa/ATk2z2ZldrOxfKQN3G+L3uz
vuQmLIKy8+q/fJAPc+rQ99YPQsWTI59BX8nHNIS0pqXuWjABt+N64QPWlnn21Vr0N9nqWaRDPptG
C1kDcMFL7QlM1Gn7StJrJzzmrPNWe0s9jZpVwAH/z3f5t0MpF8dVcYUOIxJsFB+yqq42SS0dHe7y
GsIn8QiAOXdPEBJRJVn1Y99iHEwnezenQxb5hvYSLDaLvi2bLQKY4DD0w/eiSl98NWQnP55ZGBTE
KW+tOjaqBY/Qp5dq8eyzSqcoW2yo8kmX7CQ8vIsEuDYOuWCyh3WtN4b2mNA743XQhmNis12ZjFtE
Ae5z75g4h2SV3Q2UC1qzzR4nN9aihB6HCz7j4GgEPK+wF/+yd5CYWN/Cfy/U6z0ikWtRIrb1NQj7
9UmEB9gXnb4uebONuThmfxqmOTu0ViIAUA01ZeBW1FiW0DbfflS1+6x3tb/Lgso/FjI/8mA50e2v
kvWXbn82Jfk3a4nzI32h97maxudR75sTwK7xSACgG5j3Mre+t6c2ODnDIB/QA3zyZDYfb790q9hp
o/tltLCIUQbVKVfg0BjYxx/Gtd6c2iUGpbnVqjtlssHdFRqDfcoG/no3cDRbv9xOcxYo5HMX3f7S
cBn6AkTnRhI+up+4+pP0XZCxphxPsqC4k7fTHZoSclRoBnmoSmQFqX6ebEQcZI7z+yzAvdktREo2
5bu931jqVE9fqn5qYmBKw71Pi//LQnrNaNEC/GdPtjowcPrYzCf6pmekqBz+/3OhfkzXry2+aIHd
R5My2cVpqsVm55iHavAiE/jY3X++i8mE1dul83RsbA7a3WhdoKQ6x7YwIi0rbPhjc77te2GuSH6c
H0KzHkbFhDvtlfLFqpddQFPVCxkqaM3wd1/bPp72jerkU2owOx8vzeOSaPXFKef3hNDvRTqB2k1l
auwng7HPuvYYb3S876ltzV8QBvj/fWmFjUTJ0tiU0n7qD4VNhdn2OAfpCR6MwtCfLM/+plF7DQX4
3UAXL7JgR8OA3G0NR1rgsIvsk+PI51YTznPQOm9kl/EozNmbOTA/ajaC3jvJ+ElCef11pI166tOn
WdnGpehj/Un5sbtFpTFwmnnObD191pZFPQlv69lyHcQWR9m19aXNk+xMytEDbGhbnzyK4sLtn2jJ
TrdWMTm7JEvzHXMF1PLaGBZhkFxiklubXIh2R9Ew3dJd6Ia6wYwrzh+doVgtfZxrCzPETGFfW/D6
mgOrQOdW/U6pAn8eZgcyd/Tru4a46mNSXRMUzmU5BQCue5sSY1Z9kkMAqs64y82pv0rw7NFtyVlj
19DmFp9uP9pJi24vxzCPZsSoSRrmAdjhLhGX1HuV0tbP3sgBmk75AuIE231rT48OS/kBoGOMgGwQ
IMTdUza32c6zQEpXzWfcOSc9mOVjWVX3t36OgulWOkrl0WwNsI9tWW8MfF1QHwaYpgApJ1xI535g
8bZTNlXbmNRZp4mE9TjMy95/a2gU30y5rUGeoaJ6+139W5CaBLoXSmvMDohIu9BzodN6NmmU0W2C
KJdwLgxjh80Jz7QCxc6J3tiT6UEe7U3N0VJ0Rqadlm/xywUhFGt7TwxBOBYzWpukIv9utLRoKbyE
a7tBYIS+09ePqVu7+1lrczZSG/34AiFWGBkC3AwLQyL6dAeA0WJ8E3M9gohdYqTmvVZbyy5b/2yi
A3s7edBty9QEgGzX3sXWhiYa1xc+ndP6PumzGBapdp4qyIMxPQUhueJ/AFyri1gut/SmoenuZVwj
t4ZmlVuSt9IbBo5Br2KQzn4KF4vsACLzkJnIdzDYVcu94Dm/r5NuPgqi1zCg3hDqsEYqw9kGQZPt
bbcbD2mOTei2HMQifndZeJEMCRVqbuUcgxiMvPL68aWcinWMlkPZnF0XGkCv1mx98aa+OQLyfqYJ
n7Q5WgXQ5EHzeZ7wkOblfSoNDnzj2SxaYNtNTVTu30sJsGiau0c1JdXhVvLreulvq9zHDGQt0JXX
GvyQTMmxF078qHQH8JGo2F4UUKBWovIsi6hBAPQ99nFjqUzZT1qaR3PWZGHviJ5YvbGpGpFBVLGP
F1yg43XT8YUo9q6Il/h0+1H2mMNsWXSR7SODHJsC4KSkr7UMZhEZi2JP5VTKwT111UttttWGdg2I
ncWXMq30H2Swf9geQiwO0+OeBbw79zKIfAtYy231UGVcX4q5g0F9S47qLHfRMkSTtVgPZK0Y1F/f
v2YdAvAbzhhytMnnLuz3mO/IuSy9+zzpGV5Gwdjfurj0wkVh7dF60rltE46KOemyJGNY04G/1TQN
A7lJrwylD53/7aYMKjHHd8RJJKqrsjwoS/SfhuKQzsHqrsu++bHItl1fPdBeFD84FllcPcGc2ZuQ
iN26HXFxaN6xnWYmV4ONm3I9WjBqOzx4LlU7HJJGHf/QmtdbDavOEFSqNiNZfeuJGO0q6tIxuXSy
ozdWgQQssZwMrmhh90IDgPmNV0hPq4el1Pz9kjHd6DLMDfGA3pv1tsQjqt+1uwCKa7czNevldotK
y/5ZZJ2BozwvL8vi7WbL1U635ydzY4i74D+vjWuGmf+iFoJft2qf4P06z9LWNo2xguTVxZrW+lIw
JAeKsntwtvF5agHA3n6f3oeJYgHDrs1vHYMfd4VZInuV0x1WJgter8HQjJnqeztgkNs18FW2GQMC
ZpeSpIiXc4kVUaOb69gl4IO8caVH83y4zOnYc3M0ZQE3IJlZkUF9Q7kICE0kZAnOvjR1HCv3MFlM
AiCldzcSkzmUr8GHTwBqS3Gwda+pa4Rt+n2BCOaPLymzTN+IpGt+R16GbscI95YyP/1CiOhwVvg/
3Eer+swaRfPRnV8y7l1gXqyUTnzQmXgsoc3a6svoC8AKbfKdzTFlsFaj8lG6Lyj5YJQ6DCFAUDon
5cxGlDOvYjnJt77NPxf+8rWgKjhVya5p/ciICTUSc+aUYRzTeKv6MF/Qd7YF1PylSZeHWfX3ndKn
kEGhPCIoBldUxc1hwmcV4VUDVO5B4YD9px19CgyDd79QOWWfPyiZjrsqyN/tvrxvM5yK3Qz5IAZ5
4vQJrRlZ3t0pf04v9kgY3RUkqsd4kVFPBrZ0lisx9UOZUbP2kvlTFc8WDNloXp1zyUJ8AHQo6+c3
ZaRnh5mioIEovo600kU/ieo807ZTNDpJ5sLqQ1oNJ2xCuf6mTPGq9cabLMcdjkLQsjjuELeQadUi
J5sVqTC2Qb71hN6MqblXTQboenFPOU16c5Y+EJ+B3pHU6owyVNiWDWOGX4zluiP1nsKWa/rRWHNs
IIK9nwxlnSe9OfBrP/WWTo5ObBgXODRm90gz6avoYe/OWfaQOOoxMEHNuw7VhobJsDqYv7cLvBUn
mPCedmDQPPD8WoDVhLaMpZmZvwPSM7b6C5YkAf9XA1hVS3G1JgsnfInULpZOBZ6WpHXA1qdxuOSQ
syP59QyO4KXOvdfbg0KOfaSnMSfrJPETs375xwAcOiCQeJP4bQkBkA6s/EHz631ewS+v49Pi/Ayc
6QXrxGOXfEOkiSMAibxdX+PMvJqt3CoB5wVdnm+btLRod61tYmIln0HfGQ1oAoqC2Sss4wCm4JCK
AqbyRA8BtAhui2V+DwL63FmijK3ogm9FtnxbJnWp5+Fp0s1Xz8xpo+ycFx2E+BAPh2IsjMuU6fWp
V/M+B32U9EANnTvOle+OhCUMiD0JndZ3HzUJdaQ16D0Yc6PboK9B9A1ZGt5El8GH1kPXaYLNANE7
ZyKavH7gXu36Z4Uj16++uYVzzAaNpG/6RbUlZwzTvgRQGryhCYkc95k57u32xwxEQ58fbapwmn3u
oCXm00i3zE85nybU1pQ+UI2cFpMKZ1UWT67FRu/LKVK9TX2NLW8Y4EtDd78TZuMdHIg7y9Je8Ppo
+9n0P1E9htpElS8NyvlQOpK23/UkVaoThegFN3T9HSj01qebzBrfErRuZHnvIXRpguQRuKjY0zey
pMqN/VFA949zFoh1vNEnFgzeZSGCt8SYd4Em1KsgH3pK4PiR+hHTZyRugK6SWSekwE/XjvLBSvuX
vCnk52L0ljBbVXsuAq9jhfZsQ4cWM3/sn0PrdMdmmYcdh9lH1dMUKwK5N4X35jCEh8F6Ixo7Gmjc
ip14Mzq8rEmHuhOJ43urV1tEUHDe8dYAHhyVG04BK+S4xYUEKUZ7ngc+Lj4tw0BV/omuIRxb0gxC
2vzyXZ5M14FCde+zMZkp5hGvlofYQ3IWtwxdAvLBiwQju+yrSGUIwsjJH+KeEcU58XLeH/+oI+bd
xD3TQ16CwkPuVbc8yk6ywcyDOGrcvMoN3rK4vg9SdMajU36fJ+eql5KEOK4rOamd4+2RO22TudqT
zIBegxgWSBV9gPQVExDJ7+SCdg7glmmoYO9gIwMDReC385GeNJ/1SXxJ81fyyuVT1pKPo9Vw1OkN
9ryrn9nfR5ccWTvsv+Fc2zpZ9RVMIxRyAYVt6ezHzJijvnT110BHsqSQMRjB10LQNg4dvRKgTRCO
cRCFHIe5Br1Sdxwb/aRZyRK1ev4DxVU4IMitnZeqaOPLgIqaT03zVW+OgPjau7x75oFxtz4PskfH
5OzuFDW4QyXhYXGuy4+JD2nMzqpz6dL5kUP4f5TxssduyMOWcFhMoQfvpP9q0NhlNCw3SF5TiFqF
2QwHOWb+2al5OhxiWlp1kNcEgzVFbrcSSkWLN8EsrpovHnHyfpNNYe7qGtNcadXao1V351av09OA
1ebsteN6CKRHI730g/mUjz5xQfWSD8gNvQv5PWbiNqVkja7TO4vsN460HY/AVvIMaqxxTaJvkiXZ
6qgfORZsCuPo00vv+WpbBeWOeVywmfXEXKkBz4jaIgoGf0FpYA353lTorbMUgt/Cti40fYdphwaJ
iviXpxY0HD1gmPGW/mkEIRV4JZDRsopoL51xMVj9PjBRidaZiaKLhuS+yewvBq1HIXd2LQb6JmNh
MDzXT+6lySUL0KNytukTaJno5LqDFic/etdEBK0AcSYYLHbTsFwSh+WaDeipS0N8BJ/0n+P00/Af
M9b2RH1DabrR53wzOAYqG2L0eKBawe970anyv8wFqyuT5614E8M/NUYiepVjXk9YQ0dO0BCWWrLh
BTEgTDxsGieUHUg6ApAkTJzvCkuvw1SCIfLiDkBSMYR2XBZvXu2YwP9ZEy6lrvONwv9NlN9DFPK+
4k+jhZecQN7SbdBtJ/2yxJc8cOEk0Q1X99cJMWJtIbVw6/Jc5RbYjJTmlAboK6U9Q4vWy/KV9Smd
SXt9QgdJt26LICEjtfZIKBDhQW1P+kzUj0DF3wmrp3LIUaaydDTuSn13u+Kb7o8cLKTaK5MQEoMA
mfsekXvL68icYX+f035BTtfuIATS3RQkzh1nWOJVqBIBLUSP8zxuJFPg3fiKUL3N3/Lqey7ekfes
SigzC4WahodcS9+wETiQ/hLcRM00fhqn/FI1VTTIWN23bm4+F4C9dd55XRJ9secXlOnNi5+7A8fN
hsDZ181PbSofbO2MFPhULYpG5uRL15PXlEH6ioUq4Xh/V7iwuOtMnFB4DfsU3TInH0Fz9LLsmeE/
Mc1ZUoETYOq2ppDejha3uwkACp25ydaij1RHxKUdkftglJqmbcNXyWwgqD6SetYpYxviOqgBAxts
6ThMHlszoUtmopzpFVs9NXammWxLb1Vlzu0uMKsmtHy9e3UzcJh+M3jfNfefhrfyp19bL5wKORmb
n0acsrY42TaHzg0b50STOKJN2kFyusMRCAOHGscfXrZzRRhXFBOOynpwxSHQDp7xLK2AfrdnvfyZ
gGzTqMoRupCNyCGqnCptx+o6MTQ6NZGh7vPufYofRrRHNjuXuewTM9LiI13Q8/Bq1S9ALLP2bRJh
qe1mBYpl6yVbg30j0VETYyriBFYhiEv6fyykb2PNVt398OBBjew8xnX232eSipXz1QQpNeyUAzA6
tORh8k5D8p6c8NIOQdiXYedGbIM9QvaT6295A73uE4kJGwVtfWpq2sWfJ5Zc0ITc7sAA/4mzwNNl
GAQs/rqlETjh9TCG3SCS4qWok2U3sEOGyQyU0K/898ZRDI83dmh4wg2Zyu/D0kbrISKk8HxfNScu
Bvf7xGBx7B/zzjCi2fXJFgb2ts6F+WbL5XsFwzbqHKqJSyKY3+53caDVP0q53r9SAHz1i4NMy+BA
rMMowmxPV8VJJQIHizI6ZJRgRnOmNsoPHnpSUa57VrxQI1gEDZERu4H5rR07JMCNZFyks3fp5GRn
QWPIEZ+mE2E9ta+L6mnfAgA4DcNzF9sMb2SBdwlo+o9GjUtIWXCgXsb1U2wzcGXbCONU45+YbACX
ODcXxjMPukmYXCYQNGGE4jhBtxnOgx5V9RguyD688l0x49zQHAWbjjDTGJkjz5xtVxtQ48CgdS8N
/XJx+YlhCIh3MiQvvAEoHnRi61kHMV5iQZMNSqChHkJz1O/418E0d/vCbvZ1Hu/atDwRrDDF3fX5
I+2F6i5tO30vadM7esNDrfZljgtYnfP60D7pDo8pa0IfeWjBeMTZ9zpGyFrO3ktk8r5IuJ+L/cq6
7ufMkNDUZcAz84z23Onk+JgVCx304Dt9KDmwNxzfFVLdY2XTK1E0A6eBaue2zibO25DvHvtfcQFc
dIAVQSMwzX0tqQflhy1+aZIE7F+gYk18UDSMWGm9bfrqOI3OJYOnPpnPdRxH6WBHc6xti/UYm8O/
Ztde7zP1CATb5tYZef5ITwVs8cP6nQTNln7DDU0U5IKTU6Xi0GOKTNBwAvcBP2lfvYqJuewnw+yY
fecNCMpwtIywYpmXseDAX0VmN21jGCWuoi9o4PnMAYZqUNpzc4NGEZrcWdYcJeFhVkZ+19PioqpH
crahmTVndWfVtC2inJw7ZE2NfWSnChMsLvQ/k7C+8EcmvmTzM2zKuziFCVct22nQyUg8C5oyRU9Y
STcwpSbMxcaIQs5LaGS2wRI2gOpoCRiAT/OaTTUM9jQ7EzSQPITUaJBr2Mf9Fzdnj+ZwRIs3b2kf
+ZW+daY3Ynd2Ijtq8uIshqsayuRYZFX3KNYffeV9kjFMYmHuirg6pR2J2qEC/Jnhwmr8hCzpV1Id
QQVru4RfSi1nn8Qoz3AJ4zyL5w0JN5A0U3zUneLUQ8zTKgw3K3ISTl/F36MrZ1MyolTmAeJR9EYW
ZNoq4SH0DgEsmWqUW9fRtuaio6H53leof9xoGdH8pqRwJyaxOdYBgtouBGJp7G3QZ+wGnpE0+Wxl
LwWzJ11qbxiFQiO7wEoW25ojnM32JgcmBxiHLGa44K4VIqMMB3lN0889TFv8g5zcQUSqrXBf1iGU
XK/JIUPMNNGru0B2xDcWpcx94DnwDm5ip7sJ2qmTaf4Waem5sjraov+LrfNabpuJtvQToQo53JJg
jqKyb1CSLSOHRqORnn4+8p9TPjU1F0aJFCnJBNC999orYGqzmsr2lPBHnu5bfUn5vFaG+VsbeEbj
xllaY26vuoxlTXgaCbZu2Z1FrSAuNAVrJ48KNRtMGXofIwhncMj8mrPFhOyCX4dXIy4PjAW8hd5/
5siuw8xoqlA6ytzFbbuDad6eyjz1wmHGNlQHs9qMnnVypzj+YTp1nTwSkoxiOkSRwnpQjCVcwprs
gqni3Kree07r/Mxdv2kwkksR4rWKOOTq3Fv6sWqTvQ92pmR6rIEoR5ilTHxAnPv8JSIxLKwJSQ9L
YdJJeRjoOKbXENkrX92BKYwp28Mo7OmsJvWBNsp46YMXmIUkh+vP7bujcP/Pu0M722cv7g6R9mcI
krVllRuYFxumuQdNRQQv/7ZSuj3o43ONF3PerCqdiGuoKBUBinHnnhnDH0H7WW+e24wQU9WHLXUZ
GBUTnMsk/sQZ/gHmTYvznaio7IcnpFyU7iypY7Sni1mRwQmu9QQWQ2+wK7VVOYQxFzNYOCzfLz3f
0LNSjvYSa8dxo+bZxBRgq4kxvcgoeiOxs10QWKtWwYj5i0BsjMCy2Au7+fC9TO7svoRGXsJoMaVD
Le1PT6mqv0uFZ2pfxPXF7Y3qUnqivmR2iTWYbRBvfX8OYyD0O60/L52x2qEssveSEPRzw4wsZnx6
GDvV3gOb5DWYZixVNbu9yprpbIvOiq2teEcEg3dyFzQ3KZTaQoqmFPjjC9/fRQ2+T0HC+zQp3a3I
WpLqZHfpGS68mfW1GD33lV9aHmRTXGsCpRBqyfQSeDgCp408iDqyT1zDEDcI4vLnJqyGurqqGl1l
MYkwts3i1Z8CSqH8NQZqOMyqkvfGOV71ZZeupemplTWTAuvrOmn2/mucbNPE3cWJ+Ym7kn2KbFkD
68BajoZCbGrz4DtJi1mn1G4FAWdrI4bGi3djtyc+KwoZ47qHyi/+4u80HRrTGw+Pr6AQGRula1f3
aqSIDzAEudnibtLaC9zeXYKITRQ4ylsVTu6AnJIZWKQXpWfNyQb+bhjtHSqvIbi0N21aIwe0TGxc
iBXVmq5O5PVXlZH/JVOHRu9+0OZkExmqX9gZVt820dvHRFfVEQiWhty11lNN8KLRGQkaD0y+4k52
T7qnXTurMN41u1M7pW0b5mY3pbV4tuVuurLnGVPTpIROr4IUMVD2lcCGYrBJ6r1bgZHHZawDC7Vy
Y7vHpEHrrnWIgZiz0PeOebkkPGSBCIDC6548P3MmCOa1I7kS5O9t9bG5ZmsHTDVJYGsRLfbhqXOh
dfyP25eBPvWE9cnOitV8aURVH+c8QIVpjCc/AdoY0vfGKJ9cRaalm6BAkxbtqPBxjrUlPubcz4R0
KLQwjUH1qFw0fwLQJMU9ls8p37PV1MiCGQjZqZ+/z4W44pEy9Z9D1/0QUZyfE+ycQtHE06lQiY7j
sZYfSXMD73LtN5ftmLhB5xQb3sEdcFcGHqJqrLs1jHfMtEzxB8lNtI81/K/8dATwm3CK7rJ1q0wL
9MOKuj18CNT1yZp8Q3dFLtbfIYvcVT8Vh1rDb3n0zXskqwFKlEbl/vHVv4OVemQA1hkR2lQyaeSJ
C1Bi77QhoMraMbLqDF8sJUei8YIn7gO84904IuRp/Db1vDxruV2u7R7L6dFWtA+zTUaw22rvsUnn
rnVbpw3mLX6RpBF68yUx6HukAfMd77MJ2dZ2SDT3rfC3NIjyxYj0N7Aic9X2mOjbUWCce2VuCh0f
gjmys6s3m9258fj8mRJcp/Y7TnwWPuX123iKbnWBZMVzfAYqBWY/j69cI4NbPwd4f94JI8K1srAc
myLU7KFYVghsi8HCrJ+guNdBH+Vyh/KdjFv8l9GNQA+2G9IOTLyyfXuppl8E1g4ZDgdvDckgpQgI
1FzBZgolkJHLZp+NJslrJARyZ6xlkamnGuM39mwv2bE1xh8NswDbH9tfrIfT+mSIeNh5RbKbg655
8vIPBhhLK7JePLysCJoT7glscsaM4lDyvz+6PQk3kevWq94OCvo31a3zwhJHWEbxopHBvGpNv9m4
QXWAitLvYVL/eENMHkuWYHogNFYTPk+/1gIG9FaCf0z+ZrTSPkyVd/aatHwqowBrZtYtem4ybkCQ
YUg2bwGQAsnkyVIQiOAPLgSLW1kE5UvZYlYOthpsCqMFB5Xut535zJOKkm6jnneEZs69kx7wq7OI
c4D4Ec/kRpp3iO91MIxf8dYwUw8wVV+WglMK/Oju+qmZ38ioXQ9lgLm58VTqiToTTUfOQ82cLamC
9i01mhsy+SfTHotw7OS8LYYJQpQFDWdsaEIKYo+pGciIHHRCJIPBMM/3ujONyz3n8JpFafHJ0rpR
UQ8KGaAlSAhf0NW09akk1n0BQxcsjiRywhVINytAPVY9IefLGYAWIPD+JL8dD7jeunTS2TZt8Xvq
k3PBsM9sSQ55vPlxkDoMCQwQKYVsaCO47f+u2vKt6rhpQYeWIloR0v5h1/JX42lyVWYvJUt/dPf5
V1ALVjaFVu9BU539YqWsyls1SiMWJIKyq/fifYr91xGnOrjIolizi3eLhHyn0ITWtITfWZgRLogJ
gzs8t6n/UxR9IVLnM2Z1wzIr4p+piEIZs4830bNJNVibxaZVIt70JEYxVeOttPWdmezHLP7RRIvD
H1kGCNIWcVYv5+KhZcF9ltm/OS0cB1nlrAH+uRVCgSKaWzhPlsH0EvAuMfQI6oQ1YOwexKGmgI8c
jxFfcGrUPKxl0PiYWv2GFXYpW0N/tSg4GgmnNarbp5R6vMVi3Wj1TaOhk3IbIlm8kSAN7Bxt995P
6aDQwllFPmEEOQpW+54GVVca2dHlMqrqZRNnS6fDaI0bYVHn9RPEbpy2qJUWGjhvEcBGaLzsOFaQ
7bJhjQlG1Ghveo1//Fz2klIRG/s8YBBvN4AkGdI1XLpBOOrSeLOysllmc7KfLG899IyMivJcBt61
qVLzhS2HoSxZyy0j7KPrQG7ps5rFRlYfzMkMZuOM+2B3rZv5Hs9NnAafs7fNCWW9NL36HOnCrcL6
W1al/UQiOX70lgrbMVr43kpMpbZutdh+a0mPNFumJhqncWb2TotTm/rK4BTExkc06WxJv23mAy4Z
JYHcwrxcSctemDiOu/bVy1/QA5GBdNKtdx1wI0ZW5t2jtKQHas5AXEPBZzrJ3mF40UbpT1dzXvRC
e0PiVx46PYsxjI8E8GM63JkI3S9VfqfjDNGc+9ONkkN2cVOZMTyK3CsLwSUo/OI1rvp9NvjJ0qxS
2nomP3s78+pNILTjNAfuOsVQE8RxloBOpHLliFF2JZ4RC/TR8TsqwIClanZ2oqV5rh34WC2Ga7tB
y7QXBmZXIGuv/6nk/AnEswRx5I3JemK8aQPqRD5tl8V9oV9LcavcMiyb76mcQq201nHGuTf5Brmn
/ZsbdaGe/vb4MJIcQ0z9NjkBYWyPTnAm53i0fskYED9FCBahKxyZVRSJeuoZTOXQ4Bx2gYVpw/e7
JQ0JVK1GYdxo6X3cyEqFLVBVLTOh7WpHrsz8ip4/VFyHqlh2YAgeN5JbvBs0lZ27Eu05MCyaqC+c
5La97y6rGTMIGDqFvbMK4sfSXveubTYGp3Lj2Ww6QRLnXy3XlB+Pt3RMyhOkLwggddCFuWslX3Hk
YzrmB6/oYdVuzkkryjovLOtE+2X4atHZ8CUSJ0cMDIuBNGuNbiRB5VwS95KD6MQ5g85rlL/7m6G/
aWJD6lgUkLXlcKG7FyYH/fTWFt6LnUVW2JYIKoWj/8XS7ZxhorsQQ9g68ScEv52I/1ZQ31pfLUUG
YGx8c8Fq05+ZSXWdLoaSCR1YL+byK51Ns2yjdR01WOcHo0F8d9ftoAXATow7b9OVmDfOrpA3LXop
Klk9mYC+J0KMmapmGaFNKG0mbiiii5T+3Onpa29VBRBZny36uZff9myHGnFBBQVk2lxjWAiLHhOF
nXKNZt9h6gRklI6f/eT/JJCPr00noouZM8J6PJ8meEUMzK7XonjWBnHq74NQrG8Qs+nDZwdnZpMJ
kgUfD7n597BG1YvRu9axtSbx38smFxaJkiz4RhMcpzwmLi/ClS/yGUlEAdI4Lbee8mR8ukto+5S8
J/wx8idnsJKF0rL+FyMOuczUBA7cntvgnnbbMNJ/o09etOxvQPM2fNGOyUs9WmwsEMRdMnSMKoTt
4xJ3YRGugAuIjikAgmMSQF8mlwot/gimN3969bJoOfsswPxrDbpALp/x3q1jsQGPwrb1kFOyrPSj
450MBsVNXy2NgRlN9g75YKn75UoEA7U+zQE5IA4Rv3MNoRB6VnBsmchpjIsNWpCefD7H62nzME8K
wrEd11YCfY9cXDA4589dJGYr5mYdSCNBH3EDAMOQLAYU0pIULO5ax38ta0RC8euOwCt/WBECj8fU
Uh9g6QEkIdZfesO8TH8md1oapbas77AMOVxJUaxFqoezc0mqeClIzuo0Bfpz6rxviFqhmOJ9RSqw
x4sOLSVGm7KnfrBKZsaZ2f5Cam8OuBeGsZQLETuruWiZNqj22SoABIAcZEdIu/xLzO8iEx9d/aUC
jSEVwRnD0ZAZPEx/Id0LBKX1ZN/Du6JlpPgkGTs0FsRY01+k7n9bYOnhBMvtJCOMEmcIqN3Gom+H
7coVl4WKRf4+b2SbCB0Gc3SkocSNsh5eYLBUzO/JNASBh5BuPGlIq7vuE2SXkXUN2LbjRljmCEUt
MvruQKwt0nB0bvZIipn97riYqhCLznWal9sghlcSP3vuS5wTEaODiIhnPsmF4GcZJETHqlnOkhGO
z1XPqqkT3NLYv+Cbcwrv+WQN9jirGs9yBqdTvu+5tg21N2pr6UJAGATOLvrNttZ3wSLxzWGeBUxG
5bKmlHPzv1HnIqcmboWrDIJ26AV/Ev7r2gjkcr+fGNQNX679y4p/F2RepGE6vqqOMat29oudBcNT
PsqEvx69NT9HuvhoWVBS2yuM+YXbfBHB6BBfZcA4ohhdaPocmveEMf8700n1wamHFINWFiGUDFJC
iEgzfhqLnBbGu2Py2hOXrs3EJXICkpJIDqg+1B4LhLILmYzQTrCzCL4j98P3CV/kt9ittW7larbk
2i244tMBJtlPa/zNR0YYThn2RU0lbq50cB+KnE0W2csaawy67z5jyGlpS4/fwB+Z9qDO+HNjVUfO
DgH1YxIG/m1yB9BMBng1DF0xZIDwDFRK2Fc4VGbJtvKRBDtVcK70Tr6aBnwS5WFM46WR/xk1b0xp
LcjwNycqYWaLnmbI/DHnYDczdnlBZTC8zAQ1jmLYwYMfX83ZtFYlKMOGuKDgPRqNXxGX4TVVdvuC
7+NKOdk3QsX4qomoJ0qe4aJyMbu2bdyNM23HYnzukiC/6XluM66VB12M+S0Tpf4UBCGkZrHpXMTy
TPohbib0ZuAFnrcZECDeIBOmNwiLO5Pg4CXduVgJe05uzWzqZ6z6N0ZaJ7fHoacCcztmGHEudVIw
0+aAqXfNaHQMXowWT9aBTfmHApga042+i6Evltx7VKH6qLYGwM/WGU3/mvhmw6nrhm8Z84reFet0
2LZ1beydyvo7dzgEeqpNGZY5qAUGuznpWHqEJrOTNk2dV5GOlyyfoj+dm10GxYXKlL7YxFjRnv4d
Gj2CZpys8UcU/z39eObfC+yY9RotOx6r95c+vsHeDtsFYBxE2LJPw/0wj8U2Hpp5/3gqkyrlyrl/
Y6xScF0z/3i8TCFHAtP/HQ1tzSAz1k+W5wwTK5H/MU6i2qaDOZ8e3xCz0E8EWH+LJBLL1hhKqG9q
B70y+qjzUd+4tkewqJNoH41KX2Rj/U7HOD8YDlhX4EeATgaZXGXrZp+aOzhh7eXe0mF+g6lC33zO
i6zkNjP1lEW7k2I/Jf1f/oRPR2jee3Xpx5+yiX7iPmmQ56f2trho0zxfjUr+tT3ZfXZ4hkN2wJGj
MtNPk92fWJybrezvemqi1YhH/nr0NT7eCZzdFE+lFd0GG2oteJrcZ4SIgATL5pK7wJ6uZmwqF/gS
H1/7S7oSdxNDI/IVxHnOgnqrY6WwgRI4fJjBEDpVvZc17Iqsbxi8NPICq9wj3n5mjgPDRA9y8ZWR
25roCRXiKK1TrqFQMnPjWsXRxKw5cIBSu21Sy59Rqv6GB4+1lBgcbWOZzUcYEfMxiUHUF3Ls422z
9c3hppUlsL8PD6Ai1C0Wbr0fchPkzArSZt+jFtmgu98axNm1qsmZD4tNUZFBcH9lNnsrJDzJdhyI
nbxrvfezo1ln1yMcEPsTOywc62SrXtsaTUS6SiN9DPo5IJkC0TCFXA5Qdh9w0OOgRSnojD8fwUqR
UkUOruNwI5xt1GFtaN5hIzRdnb+Y86pc5Ijb4f+DLD3e7BSgIDhnHOegYK1+/Kyi4Bf1ntEw+OF1
dTJD+6wybdNWmguIYHtrqGE+q0Y6IvJl2kBwoJDlFVYxF1ut7lGe2sGuW+PJM/AML2lvva6/1ugk
Qll2ZKPLsg61Bs6C4f8ZWz47s4+IwEyy3dT1fyuXwXjbeSfNSZ/yzCvWWFN1K+IDyhdfu2/2MymY
90ePp+LuFnQbMEPrZuLJ8OJmzU/NKPkohxLKYynGLcKYNEQ7VhGVkFgvbVEjp+4ylCv3h24Ox7b1
GPE+HqZcl5cpMA5N4yAcavBYS0BUn/12nbQ+e/zQvnW4WRxMB/DfT2cSYA2Be1cdJHvD7w6OlO0l
w5VyqTfDWatgKU70m51XwjxM0UiXk/cel7OGMGVR9IDXk5LwzEZvDT8TQ/5Z905WT6SvmdjllYCA
dDWZg31LjN5fdpC3X1VQQ5bwh/5DZjbAkFLzl1tDMq6qgQ0p/sl8N0TzCOBUYz3v2RKDanVXQ7Vu
R+Jkb57l/dHju0jyIEb0iisvGCp4zgh0w//1vseXjzdzYV9tMVS7x1P/Do+fpXmWtofIvP7/vrU3
gnIVy6ZZ/vvFjxe25nRp4iLZ1F288T37V016NFlmduKtBk2CzDCMQjGO7SsfHoP7QVzuFK/LLO1z
y9q1fzyqPXXnt5jalhmEccic5ilOAvdqV8fUm52nOjKKrdMACyRWa91c5TOaF1O2VZ1zq5Du/+oD
5OGClWzRWgmVbD2XT70xnHSn+pmLIDgnIuigcXH745f0h05S7o0CRMmZO4mZY26tm+CXtLVpr9TJ
HUmMnWOLcFobhgYLPRxcUfxubYp6Rzc3njmf1d2L0OgA3hqDIIwgVy1efKAWpmmHxh3UAOQccMGw
IT7FHSzS3FpaevTbzfI7K6ATRynSchHMTb9qkertlQb64pB1QKIZVGJfYYvnxtYHXEptnSTeEY7u
b7yrog0SER/1XPdqRghrrZ40uoDK0IpUCAnL3PlG1x3SpG22ZitOUd62l/RuJKbPJFnULbZDUwvE
P47OZbTr5lSb7TaCFraJG1hhWMFDVjdh7TT1R8cSvfYCDN+8ZjMzOf30LXiMVp4lO/w0oqbtjygN
7KMtq3wJrQpWiT2y2aTyHLdlQC2RXbOau5lodRsLWLI8ZiduKXac8hRhC1zXUQpp8c5IGLosTGRH
BefBbWUD06D+JCPrTb70Up++TnYUv63/2xrhhzgu4Ddj7T1EqoCAE8BcDw58GhyKGdJoRVhuIurv
ydUEoKQ2rKJBEuBXeLu+p8moCgEpNX4WMCOIzgj+mpX1AtG3Wlcj9Tw0sUWF/iMpccXxZmuTaRPR
uY4w9rLlB5pRf0yUXpwdVAmi42R1LdGvppVuUmOWO4lFTl90Rqgs4oJrZCRsM/p0lBU7Y6ZFmDLc
H7pjBAxw/6rzOgr+f4+R6urh8GyW2Rwm+uysdLt/HQLoSFRaci1nuDpan32JziR4tevbhY0HZpiZ
VRCWUAXHotFOzYRcsh0G+2IqexUQz+h0qPPGya2eRlrssyEZHDVPfZCMFwt4Cmsf7aAjU19QtJnk
q8ag7qzzLxXOjdCCkFplST6cjHz+Hju939Q948LRbVEGUkQvsMgroPKN60Jz8quutV8Nw/ydbfyF
Ei2OeRN0JxMFofKTaS+iXJEHKbIdzDSkstULiWl8MCMjL1kgOxhUTlNbq8scWBtblvoxG/QPcd8v
PSs5IzJf9FX7K2rYv0YN3sHQ2/WhoifGRgeEIr0UdvKs90GxHdKY2WxF9rIrsAmb2wvmfZrH/6dl
MMCfS2NtO2hW3OHZjlemG9e3JjLlilJAg+aptkUk8ks7MoKzWKzWuR5dYxtHukSTtMw+ohch5QyF
25uOGcm9NAqt2Ka91M7BnG57iWeOE3VvKdXoYgpgHbhscYuYbrpg8sVO0B78kR6iLZxt6fQgSgNZ
2tCXNdrVoSM59lMUubEUGvdx1hBFmUfYzLYG4Kw7InoakaO0oOhe5/11o1I/QY+vmb4bufphhl4y
KSJ4TltVsQkOOGtkXCb2n3LIij3TkzUJAfDF4P7UCiKXXxjEqRYyDc2YpOaObsiPFCq4yGE/Ku8k
ErBUImyqyb1FwvIXOQXivU+t4ZQlS6dHlzNWdbzEINNYzzCPlTDMzdjjDgXTKlhVRg7fiK4kBpzR
DXzMgruvpBAOffOcrtFsYN9dxTsIPqfCwyCrKFUGRxkDxlR2xBIH6r0fiCUWrOKJ91zi1jtGLOso
H3fd19hP+klO1o2Kt3ov4NAs6lKK8+NhZXx4td+fZVYatE7WqqjlqRyD7ilJJ3KTXEhas/XS14Pz
NrQuyEtK4k5QmXumbKBxKDPDFO9UE6XkUgbxJwQitNX+9GFlAdgrSWyh2XPG9YScdO/Vb2ZnkbTF
SfiKG9ocMQhtbYQlYBkdJLlm4GLWMzJhKIOPZYzPb4dt532GC0SfSnfpJzn7SFleS6eWy2D036qB
BptBK3nYQAVlkiw74DQcmP2dQy8Ymt0IjGipDYIelJeJ+5LHHlFV8/A9xdWroxrMK6qvPmsZpwPO
LuAQLou0ldC2sSnU85hrJ4n+WGVRb+37NLrwn7G6lKE375SjSCWC1g3/PQJRqemRq/OY+uow9iRu
B3KttC/BEnisGsdczhgwLio8g6bKNRDCjhdXWu61sryVnyGwymxQkH4AeBk7wwxZGEZDLgjmOhuo
kGrQUi/LmyXmizuk+5chNYrN0CbPhjt/pwmJRXGAxyK8pSwzpy3387ZL5biDx3Yz2j84tBU4NgNT
iBY4rLTp0Ye7g/KYmDhHoH+shbGQk/Jx0WV0gZ/kDMZHGLMEsbgYrf+OSN7fs6OMe6nNr1oQQ8NF
dKyQ1M9O0KNlnc6GKNFg6hXc6RZru2HOd6b2yy4nK1RgHXr96VaBd8CU6MVsAQ0mG7woFbgJ1Y36
a5vVfLVwDS9whDHydtjnZdes7ZYZAZaW0bZXOYWFN3PvBNbJnFLvSctYULXoUJdi3oEDeNc8E/61
EeNfPxXRjow8H9Munp8RA5fQJdpeEOucFVCzWZiLDjCyy/7vobl/5aJu69GUgBRn9cCiquNG9bCk
ypIYTuT98Hju8ZWLTfTONAoG0WO5l5nuLafBmJZlIF+01FCr0Sy+gqbwnyzak8B1i0unwaiw5LQz
XCKW/b7pD7mBOxeNH7D6YGxFzsmI3DHdcmfrmXvOE704mCXkUQYrfFlGGGo5DD+hyt9VISnGEpED
JdwpgCKSgYmuk4jyVCsbDZTJh1yx/O7dOL5VI04cZa/qQ+uBlMkhG6k6NHmqO0OeHl/54r63dlyK
vtV9IDzI3ln3t9ivoLXOwHOgDdThIJzszeCusbmfLIa/PyV/P0VA9N2ju+nGw+x706HMMISdgr1Z
2dF+LHoJ3fb+PILj+b9X6MHQ7vWMjuK+w8Cyzy8uIXMGRCwQ2eLy7+k6EOT7+nL//zyP/QnJ1RoO
F493T6NX4BXmQI9R5rt9J21m7Tuqx/uYE3Ts8bSLYHkTYS20LiLDXRoavp50fPr+cQi0BJVGpOsg
sJxTgILH8fF0LiskASIHU5yj5PzvUM55BnbHnlQGQaUverxAdNLB+3zXzsPz44WRU3LqZEWCQmsc
Z9Wy6t4/eL9Q8aEUWvh46nHIHOKHCDxAg1Mz7PJdX24bNtoE5DwbYQCPAX2B1mzqCq8nByoIzFP7
tcwa7ahc9uMK66YPd8hJQrbm+DCBU31036h00dAGDCvj6SWKNPlG9SnXhhZ9m3k/HCDC1MsqNqZ3
3/ZGxkCBi3ksD2eXcQHKWO8cYTjyNiAXmqoJGvJgnSYfQup/r0IsB7eKGU+jrr6JpR9+ujNkejzU
jQYhljVMqIAELm64usKvqbtlr7mMlqao2GRzbLyiQKUwp6i26RBi6qpLnlHfBXC6PyU8kuVI0NJB
6z3nNSEV6vH8DM6zIewWajn6sU+j7shqr9IXr37XUVsd/bT934euwykhTRz4HBl+4Y/vGpP+Py/B
sbUIS8tkGE+zRKvMmx8/pq2ri90hcehgR6rO9oA8cv9qkRsV4r8zhDn15bGsxg2KZKjiZN9tJq+c
nob7IQL/g0mfr3vXmWGxd85TMKAb8Vz55DrM83Uj2A16dQv8u7po7tWi7sZ6VYgArBy4LXTySXI2
7f53LN9ToaKvrBwv/VBclMBXZtYiaJKFjFblu3Tb+jDVkX6IJwMaqa83TwAh4MUOjI1sRGiA6713
fhxoYtqNr6FY8tXECb4f/n23htWsz9mAjPx/3vDfVyrpwyRiEfv3DSzQ+3NQhB4+9DeWgeQ2d8XN
0bzhqO6PQDvaa1dIYHsePV6V6ezaHbQoIJf+3c6hLRW9enaisQaxQVzhGpjhByrIUSk0eZihYAxh
JopdEqj1g0D0OAB9SXSh47jUGk/fMddeDt4a58DuYjnOqy/q7OSkVE9e1isYFngkzIFz5H9drkbD
7DZuQf3qt3eaPyiE1pOonfRmsXVtKNyixXcwgztExIUIe4/Jzxz4XN5D5jBUr4b10M5k0A8wm4o0
Y4Qd9G+zbt45jOQLeGEy5N3RLLh1IZN6pz67jtoPjaW+gaVRLIN8+C4661cL3rDWsEEkX8XE+ymo
3EMA5cTJuAa6iX4UO8ygyv39IJFCCshL/tghCMYd4RTLeFvEhb+3c+6yRq+eMgozWJgU7AxU93DX
nzoNS4naHblD2vE+DFNIsG02utwU8aG9OxnbHZdDOYBm+PTPC5wF0j2q3k8rwbaFhn7j48qNmA1c
tel+mPLnWzu95HmPbIMWfSV8rw4TTu7S1yWeuIByxzh4jwdX3ybUE+69JQE/+cL9OcbBworDpExM
LhpnZVqRcesTxhVK5H9SGfcvPiOjzE1axPwI5vSpM4822rBDhSTKTPxpW0/fwiNAVQ/afdY/C8uq
D66JBKwzPMrnIl+qTK59vYQsJf1NL2WzrhsfaC3I9L2Rlc8ePfGKE04m6TIfDOft7rVNZ9yXRMLX
9d8xIdgRW1+GKKJ712l1Uz+4M7F1B6/bEW/DhtyLzKrsPTZfSxxM/QMOtIAbFbYRw2gXByOGYaBI
B2ADuk8fILHsPfb9YRR7Tzo+SW+smvGQdJuqBSXryxuLgyCWm91dM5TzWttyp2LxjQlNvSgafLki
ql/mSRrFmpn/7ix3prFHBu8OENvy7Dl3TXNvDikMMFZIiHWI0KYJRYOc43WUsVAQLFQsei9Y4zjB
q0bIqCULes1sYjPY+KrXBVNDP91OBTSszooOk+v2W5xMW8qo8QPuRs4s3NLXjTGgP8ynLbhXs8C9
DGK0mAherXDQZK4LD8rLNg1OJadatzGuQAKSgWhM8B3XDjmGi0iX3gV7ddxRPCNb6QaZeh4F3BJ+
kHOWCfoYhUvOCuVceyUdHdIqcva1gzEWKln+TJQu9nkamEbBzVt0JGaso6Haz1TmOhb9q+a+oxET
6gH8E8vTKbWCkSiW/C1iaw3FkRaPINhe19b4oq7HFFcvSW0CSpRbeGIlkh3JMUmq9ZPoidAG8lFb
8TqrCSWVOdt8rDBmpw7o0zuVbqVf5ZR/t8VQE0IKP6SCrsq9tsnHAhfxAs0ZndA2wav55BJwuAIc
c0JADvPs5fRmjsdoQ0ONpjUOhrh5MGwqRV1jwR/UiHo9AGTBH+wK/x49OZ0lE/HMmzUWhCDY0n5t
5yGCKJtI2I6g4FecE6v/Q9mZ7EaORFf0X7w2gWAwOC28yXmWlFJJpdoQpRo4zzO/3oeUAfdgdMMb
Qd2tlpiZZES89+49lwS3Jt+3gUP9PurPhcVkmfLCo/0YzVkbiPBjiIiDMsACCe1qWvFwcTtKgbDH
fYzy8lGD5onCV09Xrc7Kg9QHdhATZ7QbT0Ne/1Cl+543E6EpX1IdcbyJA2RlwYhQ7ktQ4P6LY9e5
RlnzlmfQYewgTK++7X/vQ/lV1XG+lxgnrhOLq06NdLf72atUo1jLKrJkmyRxz3RL0mMkkktp1mC+
hL9nZ1zVnIHfYUZ/w230hRI2vKr5S85ZG36is9ZNemmGBOky0bSoitHEFIWhCV7OTqZBc4QEmm7N
+AQbhsF+5mPP6PmN5A0cVIJFNxd++qAgD4gGnLHr2zc/7o2NGu2fZil+RZHrM9sL16Ybv2lmmT86
PWyPIBhucnobHBRHjYSDRAf/7voHLJjFiZMklb0DSdpGfH2oS9pgda7lqFunR6axP3QYQTSFxCUc
wT2MAu9JMfmPwQgfu7Vqrryt6Ud4tXYM0o/BvjSBXt58q8ZfDFPI7d87vURiqqHlIvvFrbIIDDpy
7CqPsD+82XIkBTHwZ0UZYqrcr3E6eshlXUPuginVD2CEv5nTaJ2K8ZDp+UC1OI/zaekqEzZlNJOE
8vIldmJk8ihCa2RhvThPHaKZdtaX6DF6STgufJ54FYRGz6HmfhUwZQ4izjelxczPZ+61qlQNcrkv
riRlDZQujbFuXGzBWVD1WJZpPc/MizDhyO5VDCrTNDvh6HdPhcFBWGj7gWbqzWP4rXjibwUeKj27
DKUnj6OJIIQg5Gij9Uqere5HkBrFtRS1vkZ6Gm8Um9kG+5JcOYF9DXyU3Y0XyAM5EgHy+HILs11t
HJG9eVaF9Hkc39u+piMT4HvtAPHgkCrQ7YN5s9sYJUIS/kTP1O0UR282iLhgEj+mW0F1SpMqGmY8
QbAyx2Zf1BYBbk7wu5GyQf9b5ThOcAUHGjy92KlX4Rj+Tv3I2RX+8I3KoD7OPe9eT4yNZbWMpxLt
KccatW8bHE9d53ZrH6jTptbDp8YU3xQGP8RjxUuCPfzS99kencqPUAzf4WXstRyhL5hEuanws6Ow
Piaj3e+DrisouulWAAmGr5Ef64SeqI76fJsFurmvp9yg55+BO87Q9RUDr8lFs8rYUfuuaYFx0ELL
fCuE/VyYEV6WXAOc0enNUQlr2nfzbLtB2bRLfcd70A0be3Ntcxgc9fFQN9MrWNdHHWlw56tmO/Qx
63zTzAxKwkMKVB10oBn309TdNEUmd120CYNiO2Bgeiqb+tnq+/54oMIG2NATM5PooMJsPm92hD3Q
qHiLtEGI7keZIP/36WJTPL2sO+Jdz3ZSw+zTt3Dv7JupOT+ddFKrogGmWJa9to6F8+qVaADCQrPp
sySbnibLvcsgVufBezz23W3ADU17blrjKtHPnO6cHXq0jaUpWlWyehGYgWCrjLgWx0c9jaqd3ad4
t7FJOsObm0XlJiUie+uDDrEZ/6wqOX3vfX9cefXbFCGLs+IYykXO+9aZ30YcSjsQxtVa9RKvfywB
+vTGdgra+8SYjgGb1a7Heh7I9oaxMt3yd4TJaKVbxa8iZxkQDfLi6rthMDlH7l7vJPh62nrchpFq
LloedSvDKhDJhYF9NKpdrRvw+a3gxnTxA0nitG04CRpxG1y8yDnKQeOglzpYuTQOgssX5dvJo+uL
X4Uk56qqaNgWxWuuDb9gbWhrlUfDzqnlXsI6Zv2gI95KDVVpHh48k2XZSEOGGVGHncF8DfuaF8MB
DHVxvpv8X6HVtNfB0DiECq7QJA41QtK6T9DqyrTTzgkTFahHxJRMLN7JT9V7+7zQOUYF2XfVye+c
QsJthEGd0VjWn7uc2Uwbvpv91D1UVBhQaP2d0lR9dtvwAtxXRxzHiarze2Jt8ls/DsEurszuhRYn
k2J/3Nnm6G0ziBivIjHRHdftbxm18SZV16wqu6umobanXgCYreHpm8IrpvVpg4qK4NOGLAykIhs9
SR3UKOaPiO2B/hgMH4f3zihp++iDdZhkAY0mymCINUffBcWIFHTcCB8Yt1Yi/9RyfIdZxTviU5Lj
st14NSYet9TvlRvILQP5Q1/63nb25VZGpF09m+0dCBpzrDlxMfxwU31iIM8h0TZpAAPVxCZVUyaw
xK9sp3xmL4CjSP4dA/P8WfcU4S8RwR9xzlyfRz6nlkKjSikqmKg6QOYysDZ1rmP2rD2d2WF3oGBk
eJDSjyWTERkCh9q6H0kdsty3QnbNLtemBMKXcQxajBUIfwDiBh9e2E8bqyln/H2PWa0Zm3svXcIF
xm7vptCIUaa219JN0YwDDbOzhvn+/IWx5jdLJua+j7hTZ/oEy7d4jnOk4cHEYhWDics1p+Qna9ba
uopxHdDfj4dUrisT9h5mD3yzM/+b9A13X9iFszcNvHqtfScDVDwvYLS6m3lxscnkVvnZLuActbd6
Hf3dSNdbBfFPi1iXve32x9xn4pvMqua8V/oJrvV9TIxxs2AWJaEQm67sjZ1CVR4b1rpzcdT5ygqv
aYb1Z+x0yBEovVu3jzZWNGgPdsIOGRdG8uqXPwZ9MJ99ciRw6wCvA64Il8ng7I5twFplqWFtQuE6
T35CI6Sbeaw6de6+sZH1yb5+kMTRJV2wVzPl2MoY0gxmkD5UCTBXoCMP7GApbcUseCQI4xu0voeO
t/3UU5vPorOFcGk3It8YmFceyFf61VRux+ZbP5d+kvEs1PXz8lNmMA079EXEZmL6rVyNcjKOAR8P
BecuLXpYsG+jo90WSqFlyJPOPALZplZdlzd9CcpxZY2AD04XAT25BmGJ9KYsoFmdtcWb04JId0M4
Ll7hPbHG9sx6/G2WGCiYbO1cxXEIuYCBT1kw07WK8tbUvnWl+QziAQ7CElOyBEzRqlkrDUZEaXr5
upRFuQathvqkRRA+n0At3Kkmr27Nykl5TMjTtSIDsq9LddaK8MHvzelUU3m2RYL1yYiiK9VqfvSw
SkSqjXRI73ayLQdNHPrCJv9T9/CahLX5mdtlKPOiKo1xFNzpVR56r3peTJcJtdKe9N23KmrGU0iA
086PFRz2ohk+GZW9G7p77IV04th1L8t3XoD7o7KK9Glo7K0v7e6FH19uIo8kRFxznOKWLy0LRZZH
q3JOK5S1c48z0iJdug+rqaOYhcUfcQMHNVNJu9h4xOa2jUZiF2eWJx2zEYMaSzxjBsFupgfEpaYU
nymd+PPU6CdboDqdcJ0ep8oF+oRtymE1xbJzL11DvKppPA64IpsZuxlqXJrPhGDEirBaAg8hFY47
0aACSSW65wbhLgLsYIT4m0Xugxa1EB3jGbBlj/puUFjrS9dPMbKyq4QDcUu+QErtRz8+eZ7SeK1m
uPryJYxdHSns2BwFGiJyCLCRKBVtfN/R2N45djtd+I4j+0EzNGRrPIPX+Z+GNvIRRDPbHaMRwChy
xnKozOd6dF5cuNO3mnMiLk7zXGAeYshcbNqWVgnm2IECcUT9pGHuUCmUGEFm5SMq/g13AvKNOV02
mvjfTSMKP4qQDIjC3OkeSplUi+zPTzwIA5dCiMwlwT7hRnF28wtPfAx+whKCUG89ESCPW9b9/b/h
tRoJm+GoMyFNakSepQ7vcQz8bjeRkkpHJk83gNScg4NZ5JUTD23SweB8khVGhr41GveayKZ9WPQv
bS1ORFdx3QbKzaEX/i5idnulGKgOoSiPTd2+FUxcf4FSW3vuaklm8ALfXPMJO1dEVONWioFzMGmZ
T5+I/K6h9zon0S1fhDEOq9SmcT24sI0SEd44s3K4Hv07Own0Vm8y2DDd5Ph5/ZqfvAp1LxmNcLZE
oOWSiWzCf90EDSZZNAJ8ijUZvWkQJYeBOBcVostDb53sYCtU26wfWUYqDUVd1RysbPKeemBNKR5k
c3L176wbDAUmY9xPjvmrbQztC019IEDz+wWVOaFpzD0s5bMb5vZTDO0/SPyjNOAyYCYrkXfjZ3cD
tTXCBKERM/sbc/3HeQc/Nj5oLOIZHwxNYj73NJPja/GrJNN91XIbPy5vt5139WF53PEKM3ScWzkm
O3nBfGjrScbOSCNs+v0pXjrUo4XjfJncZ29sg43eOzVhLECRPpP/6Hi5m6bW7P3n3uYhYMnXuLIf
qa6DAwreCYeqsrdxJtUuNnHSFAy2qK2t8qDxnw/IjgGXwLJatwWq5ngy926CL3Kla9FPLM8kFLm0
IyjFJ+S0lZPQS2jraZ+iKn5JgRwfxzm+CkQuuC4hNh3mJjT56aOYubRLMvGyA3xmUS6LNDYs49Q7
xY5QWXlbUjvcCh/bYEtzTXYxuamldzCqRttoYd1tJmzRD26t/+KvQ1vlfRA0eQAueINvbaYx118A
O9BNrozuKc7zk9/rbySc909aiygk1/vvQx8Ep5TOQmO/fUKS1Xy2msLMvfbNaJ4x5Lp4gJEnSDo7
O+DG9mPVIGKPtBRNpcZg0rU0EkoxxPeWOrDJfMSIq9+mkT421g2vmoVUYFjn1buSCDiJCPySMylp
Zlb6hJuVkTpHZ9zP5L8YZs5JrgzzSxxN4w9H01btKCPkyR8+GLSHrEXj1w6+ffHqAXV1O3PCvPoS
26R8KsNHkQkPCs4ttCs0jqXDH4q+yBxeCP/bKHYh7pFDHjBsJitiY7T18LSsnfiCmDJEEWhBQ8PI
MzGOnXMPsnlLlmHUbLLQ3C6JaEMIECrIzN3nvSZbXNepUt+smcxctAa0m7TBh9IwA53MEYOY5vaH
IZPf2rCPtjAvCF1I2xOeOg4ZPk4uMRnqFBjoP4rRwI+n0VmKwvAnb7TxJpROeUZ0tQ5Rp6Dnc9Sk
2R6EyDDTxwqsfcLkCnNiJj35lGU+ngFZ5U/dIRNJxdk/nbaEz6E0aNXKmBp6DIaZYUQU2sHrqJTz
XkPaMqdrFiZQq7rmuRiU6Da9AR7E7qo1IobhZjnlue72ySCbBzIOonUZhg7oak5KKX6Z5d1alkIa
omQHKxlt3Hll8PQUC4Jltqd4mEnHUbotZi4FfZUOfeskf/gGsNZ+s7CL+di566QboOYdglvjSMhj
Hf7Z5W2LcZVtbeNAaGbx4Aiq79Y3tllU6wd7WakqvdmVTKx3pcSb48xM2a6w4SCbPvkBjnsQpOZw
QP8YG4KiCeN4X/6qLk13r/SEJvycaILot73KUhKpyFNb6Hp1TNt42lWj88Nv1IvROu3d6ngMQi9g
xovYmdP4UD/gTZ2hGdVNduNRFpm1V4MZf4w1Iscwi/Gn9oW+9dukeBwzBEehaM1b23nvGkzNjwEu
MVoG0e91boZVXw3pDuA9cJn54RkomTAG4CWNSn8d5H1yj4s5UgSVVmbW1VPdMQHUU+vu6CNQzbkz
THbZpnAy/9Ki771BI//QhNseCwBlNLnJeWwLyCbELpMqRWZoTMA6HTSO3kbHpt1zWNxIe7bmEDP6
uLw1jChRYBEkXc2TeFK92wMBx/HZjzkKRb7SDqmMcuwMHLhcSoGzZubXoISeOtT1Qwb+GggYF0uc
yGxruGJm2LRwHddmZJTHVAd5WkVw7JMZ1Dzh7sV3AS0zIUlqFacoXBTxV0dfQsrosgR37Bz0Wur2
d0CR9nNjsijILJjnlSDYrVpnYYEWcyrzwMIgUSpUeIXLOBt27+hmCsgK0rElr7WvrWnlOGV4aVLc
elJPX82xHr4vKwDDq+I84PjdtiVPxqiKbiM6BNCNZPmvo4FsJow4ePys5FakQceRmrUr6Svk4wYB
w4CUWJMlij0jeR86tBUWIgUM6gnu4yxLL2ETTjA2RpSsfv9YzCa+DHfaRncKfoWrQW3qSxKpYvxI
QV4N1+h3w2Jqxe92NbY3N8zsdRab6QHcPgZpttWVi3X4rszy6iIIIOdavyn0X+sMX8+OS9QP9K1X
Y9lvA5uydnnHq0DlWPvxvhd+H1/QYli7KROcSqfeutLbxLAn0Bw69Ge2RVUVx7waf9K18de53lX7
afgJHRgtY0fagAnip3I0d+vZ6K6YzpcYpTKs/H7NbuFpK4G682tT9WI/DGGHp5PYNAGjC6EBN1R/
n8hjugtMZ7u8k8Pj57uVdUOAqJUnwihbrDJAAhAKfZawgGOJd2yQ0eoHWv8DZwJoJ4XKDjAU/HPs
KI5CekVpyUK7qTm6b5f9GP8UvwRnpTi0yFl59KgtTWTZzfdA0KQN5uO4MBtMrrWGcLSwsFgO7WoY
uTWbxHwOSxPd1Why7To66nnNA/hdiVvYeN21KtGUu7AAlkiCSVFaT0UB2AqoyArMD5MXigUl8wc6
ZO6mcjGVavzE1tD7ALz0TOkS3sUv7OAhb/qDarQnMK8R068OPkmI+AXXEG1VALeFlqrniNRITEcV
wThB2q6XgrMLogcnaOuLX5fI9BBkHZciNa8NxKt++NyPD8u9njm4dvu+gPsTDQ90Se3zUqICpUYK
ZpFxNwef8qTpG5rEFQkWgPl7W2NDnJ1i2hxnwzRUbbUGc4KLl+Yh74NNM9gvBo/RXXWhecUMcK+E
3h47Q7/Qqy3WLYK70wQBDv2iVp9b038t/WxbmCMW76xVF0ea77k9cEfMRyiDsCKM2foZWkN1rgmy
q3Gc+YpuJIgRKh8RwDvthlNWO48mMJW1ImN0jZ2PT6vTLqAXwytsPxoJiP/Ry5mYXSQe0rDS1Q0x
fIdKNNaOhLeosTUvQVKWm88OAUMwGwzaLWr013BMgSJ2SX3LmO9eK29Ojnunn5KzpbnaQzApzBTG
9Co7tOsoOEDsWi1is9JvsJE++hWGfQdXgp/ITefAWEDh5Z17FKqoyZP5k400imVeMbkOj03eO1ts
MwohVr8dwXaYVaI9JlLxsTiWuw4Hs35blvapaV4HQq2mKNYfBoR+61THVVpM+bExTeNetHCmLI9j
z0QL5yR87YeTi7cpFMGH6TDyzVpAPahrXtAGlA3yGwsW9oMoyy8UVsNFpV259wh3gOpHm2iMgLjo
ouuPslarscaFPaYQOz8PuFoevms8o29Z6UyrMK6tKz1Q0KFj8V6KpL9NVUvWZx0gnze+2B2g/2ZM
g0eMivZWJvTG2sn2H8tzelm2j96BlPO5+MfW5O2NeTTnNHVyXb6rW1ymHY7Mgxd06lGr8rdWyPBr
jYbUHvqHWCHfJIcPfiHAfC5a4+8S65sPJp0/+PU91f6On9iZHBhnrW14xl94oDeUH1o4O+ch0IIz
1Q8BD6hcOv04TFV4pxaIXglvc6NSvNqpdQjBvhmORbaypLvqkwS1HmN9uPTmiLxh8Af0a81L7eiQ
WvryGUMKcwS8ptAs/P6VFgwW56o/Rh7AmeU+kT429mbYWGWcEaaQAALvyBOOY//HUkqpsPoIs/fl
L6Fd0p8zxZLYt89BNEmXJW6Iruis9zSX9E2oM3iPNQYOmQ8ZTM1pwLTNhs8GApNdIBzcbKu04Dis
d+XvUmcU58smuo1hsZQ9FB6ODoHPHmA9sv49d0iXtkmsdTt9mLr758IcWGtp4Cxebi4NPmmCYr8v
cfCj7zX8o95wekDUlL5gnVYccHuq0dGd5JojiX/N2i/M1lZ+71HbJvq3oAF9bg7FT2t+DGNETHuS
CQx22jZ4hoGxGorKu3DCAsLVsWUH5XEwceWlpfmW+J72OjocLAI+TbQHsftgcxSFHyf9H1P0Konh
+Tk1LCGiibO7M8aUpVMQH5bFUZDQ+DYaRCfnQ/JUBJb2BHDsqc77+mtUMmbHAubvdKwWX0NnQEim
iRCcVE/diIhs3sPRJV8jQFjjUqDNX3IAJyOajeNSBgpJflGSGf1VC0ZQTm756uAFWbaZKYJ3rVRb
aas4J4bgM+7DUeKtBBiXRl6zdZMQ/diY5DuzZihEAbldQi+SpjJP+VA/S3/xPwgdjxeGu64oz//7
pUhJLBAMus4oQR9QpUj6FEF8IblM38dWxuI8ApwFIrpxPAaXy8ZYjSS/cxqvDqnhynXKLO8X8V0A
y8YK3Hg9AfgPYCc6jNUvIlchg+Wg2kcuHxk+mP4kxVxf1ahqczdkok+Pi/JJ5Wt7ilBF0Jm2z7DB
3L3RNKcuCDVIlGS8ZZwhtpPIGFsVmBNCUcT7TNGDyHMO/97cVo16M6c91T4mjiX3nctvs1DRraRV
NI+0t/IHUbVc3uCH37IJMpnWoUOkycx6YzT3qKquVT9ND8C6AfMm+MZDVFInppnqhX3H27gGkuPW
NemrzPFgc+ljTc3BVxM4FjHWBwuaCQ0RrCK5bw2HusfyUSRdc24nJ9jMdk5MtQPk6Yy8BHRxH1Wu
tevOok3KvRZ/aZOTu8QXYeUE2hPZUIQKhdkG8qzfadOxyPvic4fXMqSwjVXjFJX6r+Vmqi0IcFHH
82eKrnrKuuhHQom6MWjCsSAYb7EXwDXirWVn3USGCL6OwKYCY/zKenYIzCpa+7Ewnw1/eknAEJxo
31XPaEi903LzpRZYq7JIXmNpSujqaPV0zTX3VYTMCqVwK8VPK04OMCEwNA7XuVX4OZHAMwvnMfeD
Y10pfeN1nITDeGpuRFw+OUYeH3W/s9njHf+qHPA3gG5dE2xaRwLo2sJkAXjDqFdpVKdX5SHpgXxz
DfvcPy4fQ6Uh+DYH/cIEjbm0Y3A6qAiUplReh7ry9qJPvfUS0VaEHNBoIbzAh7L3OCCCtUX8N1MS
LC3KFgeBLyQImvReT8ypwlw8+VZm/RRWdWsNUCkNDbgN5841lZp8jAkvPOY5h9yIOtcfYu2lYEi/
ygbEFbBTr3HhPJZGR4sxpAW29FJhHAbZo6qHYDtm3U8gVjNGsyGGKcARhYyqR25NNFuadE99TtUO
/C9GZibkFy/xoh0vkjSS+Xc4Yt0bZNp7nfGFGuRnnNJFRgI/gdvg7hShRmfXbf3LUs99dhbKbzmJ
bvdKkRU029i1VJ6XpqvBAXhuftq9OXt9st80NltU6IZ7HXvyA5abbDkVLaujpgj87iXareXfxXZJ
xyWxnqbSfhvmTr4ijvzoxNglQQDvKAZeGUY7vImGfaMNBx6jghK+/KMMSYnGXSRmJuJ7DI/wraUo
xU05npDunTHgZo8W0TGPOpv98vcmByQvUczlxstE/2gJM0SaRKABYHOinltSeKxoDO/EOj9aMsBU
mLp8WvWsyhX1Rlhhs/XHLt+jvuhXhEZ8RSqPm2lkn1+eaLM0r6VBdpg23XS9tX56XvqE+bpl0yee
t7DOhd0Zb/mU3bEAw7rt7Y4ZCTiwKG7QsUdZeTTH6CNu8vSow5O5NR4aJ3aPI75T0LaC7gfxghvf
bH4LOnJ3B7fhqo4NnYQaOlHLR7j8LbMjssCjurgEtuguy3fKwlX32fG00HNjl6kfEmtEnyVp/5aZ
/gJbxbvmHO1Ylxg5LD9hIsGLE7gZjk/lH5L/hugKp2jYTHutQ48OtDy8+Ty4exIAUEzNC5qVxN8n
dFhLnNRE/EJZx2T3IRH+aqNbmjM9qCFlVh+WS04ZAB166yRUOO0+H09/5uBX8FeLtIvXy/KOoqkg
SNcvz8mS+o4EU13C/FdlB867wEO8KxDKSyJlQAvFuz6S0alLh+e0Hl4VR8qljMmScbp1Gsryaue3
JTWoGIxL0OUTZQzfp5J5afyWgGW+Igr66A00p5/HlMIt4G26Yf+YCZ4Xq8m+xhIpuxVSN2oRbMLl
+Iqp1+VIYHe7Jnk2NMIpyhnjtTxxGeUwvnja9GP11DEQOI9q/BFi2n7ExmQ/pskUHmulwz2Oh++F
SK6gVpgr6MRpcKvqdDj5YuIkv+XtQN3rrmRnyS+TIx4/d3vlyIsBS6aj2L3VmaqeLO6UtXSI0lia
5ipBO96zUYapcyavPKdzA9uD8FbrX6Ld/x7wTSFgmKhibDpDhpR/iYF263ysR48BtxwMG5JQDjmA
iuLih+19NMZDzCx5s1SfGSKcDTpweXXREPdVDLaquRZM7o9k99hr+vP2wTUtbU/BnZBIY0YvTO9/
+sLz6SponOJghp56csBX8CKdfW1a4XMr7L1vQg+iRjY2UWVTfWiKsYVGWhO5GOWWxeg9G42f9PlZ
RsE5VzOsAUxJMKqDzEus59bvUiHat/t/yak15hjTP8acCkvqwrEdIUzTZnb5lzDiMQXrDeKfEOWI
oanl0LdAl1pelpVQ1AiyaluggWza/NFMVxH9hKIjzS/OETjzxuX9AJrU0+JTXuunwsvMsxaVBq/O
AHNg9chhIaGHhPD6CCfQqjYnWSAYXkYHkx1nW60UAMW7OmCO1ej7AGwcgGRQZ7jet8q27/8cfqvP
4bZ/ecWGZeq0coThwmH8yyu2QDI66TCrv3oql24eVRFU+ft/ni4rO2IWG7/5EEBUF4301cM15Xvx
bjViR3tTHKeJTXleiIB9JI64DF3Tk7U3D6f++VIN8bdLNZRtSGFKi3630CX//cd3ln6//q//0P8T
od/kt0BZN0ovf9dDaZyoAhMAhhxqW9269NGsFtGY/hm92cHcDsstU9GvaZk+W6anbpJ7RhdKnOHt
b4g7YZm2gGsPUfyqTUCokXDoZ1h7GFqg2JtaJyBMU0zVMVSgUIsuoafy4/JwmJH8t4R2Kay/vUDJ
Azk/ny7NVu6/P79AjY41gfaWICFk1VCp3s2InLO4gTmGOkCtIxFP36LE+BpP3XRHVvjZwrd4bHA7
BuFtYHZjz0oAzZzzLMop5ozujg9UexlP4SJW0Jk9WC5GRDMTxpeIN5R06epkFRaRcO1E2uqQFUxL
09kGx4MZj1Py2oetuwcFtgy50RF+YAsfjx3z0DX4UJJRKDdXBb6alYr78uiD1XoZCn6fR+/TpxS7
UYuiAFjGXrWOgnRpVlqeg3fKTQgGiEiIRnySAr5i/yt3WeFWlzqovxHJZePwEelu9EgDVcMUvizN
lTgzONy7cN2KVHpHZ44ndFCyuVb/Uzba8E6/Dg2AVM4exRu9EJUSj5CV+Z7ITqovhlcEMPeXxrEe
J9jvGesgPKhwL8v4aoDcummMbnZDSyQDvgEcwzbLUd/sxgJlYdVgs2J+TvxjV+yLoOhBMwViZiVc
mxg1X1G2+CVmtYJme/au5d8vTZ4sIVc1BVM2qFZcvFgjPkjdyo4VzvHJJKlDeVayeJOV/ikNMEpr
TvBjGazmvMzPb0unwzE9lyw+/JhVEOFOTXUb8QmxRZbdvTNzhNVbxe7BhWl1zKrp4/OYYZqqBLSb
1KCBEET2BWY7k2izi1SuezBDMNUh9fkLpFNzk1B0iPhbNtJ/cGNfQplhQCUHcIiTRQ5VW4/h3ij7
HQLhDH+QQWBQh5h9GZSCl6lXrRmGH201veq2eFjOnlYf4Il3p/qhRdMHl5kpDZFxG0OFxdsQehi4
2OK5Hd50HchQDckI2dmg0+Fs05fWnMRD2E5f8jqgnxRK/Rw0mKMdprVkTjSEA1XDqwNEgHFQV51M
A8vg2PLwT+BaEdLNQM/0l9Xnw72JmvgcQgzZJN5d9SSygiTeVkjrl2N5gsmSyCHPWPcxsBMLy8Ba
H+SXviFJJzTa/pIp+bYcjWqPqZ8PfIeq070s3zVd87tXNmvjPy+Dpv1/rBLUS3g65yxu9dcdnIFf
4sBD1DcG2iuee3qPRkH669iZTMwtqDo+D7DUAu28/Mc5ZUvEvfPumtVhFAwzdPP+mUtaozU/mKnp
nkaOUcvi71vjD0C4OK/Nvj4UBeuIiMvmZbl3/S9KNUwIOkudh9hyAGkSlNIKTJ3ZaMc7tGPeMWCS
cHEMG72EiVBnY+AM2WF9RGFTe5CfokF9TOlIdINPth5g/oPjDc+tNThrtxnFe0ZwFB5U+epzwLJg
hp39qiMGroH7bkjyLxvl4WD35CVpq3Fb2DQr/vkt1udD0J83RUM5yEx0i2szwaj9eSE2x5GhriBV
b5kqyL4Nb1laAN3TJG2NMN/opjSOQP1Ic7ezuxAINW0revrny1g+yb9dhkXNY1rK0A3rL5dRtjRV
nQlLI+QrjgzqVZiDoo5OomdteA4qaBq0LXWOHyADI7RM2yHj4FDk9EdEa5x0F/RF6BKEiHLbhflA
7mRHEjLrJw2Y1Op/QF8L9/9y1fM2/JerZurCCYr+DLpKfb5//7BND5BcojCO0GdUOJa8HikvxNZi
gxwVkkpKJERHqPdKj3iI2QrI9pu0rzoTiusQ2r/IZCSfOYrtS6Dh0ZAmbcHaYoltLHh+rq1RhQX+
Kez9AzTE8e1fLv7vn7wk3951dduVluJF/Pni0eAYNi0HtYnVuDFL+JMMyj6m2srORUKBRusgu6cE
CRw9s4EwxwR6W+FzD2b5XwLzAgUUs6ohmsVr/sFJk/AwxZW2M/HJUvSIF9D53//5ovX/49ygdCXx
OaFCVTxaf77oTA2BjTNCbTxmtCNaxvuk5QfEUq8hHRAilCBNFBNUUkdZSKet36oQw0xsWBdpRcQy
mrk4HOaXG97+5dLmP/3HmwE2prA51TgoXrgblsXsDzcDIGnLGEe/2sreZ38DXZUFGJTnxORZ4+oy
DbdxBf5UFXmIJKzTEO5yArTAIuY49U+1Mt9p6hBVZTTaFibi679c4F/Pv/MFcuxF26dc6iLp/vm9
06AdeU0VUCyO7rgWZc8CBkeOoYuGm6NFmjEY5guwifJEUlH8EKLO8cGxay9lA47SG4tvLMbfxrrd
pei5r7HEl/f/vEaqEp5/xT3pusJAv/jna2w6T+StjnJ6OekZydesVv3ZQYkBs9Tsv95HJ3DIQbWM
pzT2JDupa5z6iBYhEhHywtMU+qAT67fQI1qygJJycyJ1+eerVPM79cePWljC0o3/Zu7MmhvH0mv7
VzrqHWXMg8PdEZckCIKjRA0p6QWhzFRing/GX38XWFVdmel2tx1+8QvFSeAEHJzzfXuvzbpU1dF/
KvryTX/3U8eymtEr7si/q2uVRRAV74wSt9lMKeSIAXqdRPYDzR4NxCQe/tvFIOvvt8VVNZWT3yxx
0UBCi3WlpzpfKAKmzCJ7mlnspyDo08M8KapfZ+NaGxX9MjARdm8jc0jZeQOqEvKPjieztxsIFTre
rMKUml2UtIc0wTsltYG3mKM3qVyqJLHvSX1qQctTnbvV1nRHPhVWIZ1idF/mwFudy4mM16x/bIbI
ubMJosZLE8fuP//y/uEh7KgUR6xl8q9ZPw31eilbkQhUggRyjW5fvSQ5Y0miyBLPhyJOaQUugw5Q
fuuhLoKDEaun2ak3UCftz6EYQXlFUr7tFiNuj/X4X7y/2y7244+rmczXdA5jC0rdbW323Y87lWXR
UVbnjLisBG7lZ8yjIYN6phwRMz8gYl1jJxgfmaPub01zBx3qGYvO6jZ1CMzsISgc+dj0crRBeDVs
Ofuqj/2Quzb49BdLDvdyZPZosY3ueKvN24mdnCOlCc+6TpJzS+xlGjlbsi+b+6iFuBA4KopIoqkO
pNAQMoiIWFGy4F98eOs/nxT48Fg3OfQUneLxT2NEkRUoOlrj9+kACp3eVYCCRCxzR2D5ADIYD8Jo
W0ZOSecYXVCowXtqlFD2ZKN6YkHTiRXMHTh6S0EX/YS9xZOKgUeRUfPh73INJXiNVCTt5ZT0R7uW
CJu9LaIN7Ki3hd82zZfE6ll8ppmv7nJlfLj1nHT0p1A6euDGRY2uf5hegaEfymCJQSqnkoVN9Zos
YnslwXQAgzzZLuEIZ6xel5swqOSsumqy4IWEZWwpVQg7XyZvMR/IZ6PnLG8geehneRo/571+kReB
biDg0W+nqGYg0lObUjlauNGp47Vpm/JRLYT9HFV4OhXtaADu3M9hg3VFt+dN2IB7Vod+fzuG/u3L
+O/hB+jlbArLov3bf3D7S1mBnCX24aebfzvFX0hSLr+J/1j+7e9P+/Gf/uZ9lOf3/KP9p096hJ5Y
5j8/5YfN8uq/v7vNu3j/4YZbiFhM991HM10/2i4Tt7fA51ie+d998C8ft608TtXHX3/5Unb0sdla
GJfFL78/5H/96y8Ou+O/fb/53x9bPuJff/G6d/GRv2fMKX7b2h//8vHeir/+Itn2r6pCtcG2ZFsH
8eow8gwft4cc9VdVNQmvJjXFImbdZKZXlI2IqLZYv0KcNFUWII7lyJSOfvlLW3a3h7RfLW15/jJx
VmRTN37548398Bv++Zv+pejyOyiugjKOShnqh/MKc3DHYiJpWrw5zi32zzW5dMhTUi6L1NPJtML8
RJ5ZLZNyHA1XyfmWBwihZE5Hu1wqc9ziaMOgMuNqfhqqElRZbZyTsLuYNH5oGEpO7AtnvgQZxRIL
v3+OHTr/rANksiWkPTUGrf4ShPYnYvUIkmWnzlNBKGpBlCqJRCViWxfQA1ABZVxHcr+4lgOsQaO2
L1mxrfQBffF4CNJnCpwfWa5gHgi2CDndPBpiUnBimHh0VqO6T9ZNWWEMgqSzHvWnMCxBLrBBsKIw
+vQgWsMkpK9cPpqTcTcrD0mHyDLtaHTgQAXUs2RaVuNOYllmFl/KwXxLY/otsidUBfYUtTEV7Z+9
AKNKkWC5zgl7BEtYI0SJgmrwMM7RT1aB+6ESm7FfMZ7lG1ufrkbF4muW9SUxmvKtxXFtaIQPhBpS
9xBLu61Jh3rsPmAsE9UltA2u2F1t61+lAnR4ZpKg0STGdaKhbin1a1z2n1DDhKvama7dBO6p1c5O
ERkXErODvUL9G6s9mce9/I310CGMHdybg/yon9EkzUDE6a4qnf2106CA1RNmsAgytChPhYzNNjPH
Q9c8Iyrf5XIKKcvkC6gTAmGpMAm6rrGyqmatvquNTKwTexchmf2mqAnTC+Ga3Zh6LZa7nSJY41dm
Cm6wlknukl/Lrlqy6zGbdWo5AEWw602CH2krqiXX3RkQ99pOtJYLfFvV0ZwgZ1fJeJAGfLixRuF2
XBNjm64kukFPES5DaPSFvsrV6TRmaowJDJL7I3EN+MQV5wXQHlgzs/8Eb/cgwcFDEAvWMweOSZpC
wyx6CKh5JsI3m0j1gnqstgOiQVrpZ9I5OYPBqv1K9qrDInAciD+MCm/GOX6UyWoGNEkPJqYXUkM+
lGf8q8mbklktiW7D0SGwKArgBDXQTFgAgcoZtQcqOL2rE4i2TpTmPBb2RYvuwEwrLYGZU3tpBm2Z
prtlM+PJQj2gQS+Z0UMPYx6RBC8A9W/rZwM75KqUYLWKkIZhMM7dmu5lEViLKBWdXqw5X/OGAlgT
XYMuYRIUKHstqLwIhYxbK8mrjBN0BewQT3d6V5vx+YGOwpGgVRa4ne0x/2V9q48YBJUCvJxEKKMM
tHYtqYT4NeI1zONTrwPQQ7Eo72uElwUaVeoKF4ypOUhH4SdEf5stFhdIQQbC8hR9FkqIY59cY5EU
eJRxNYRdHO+qpHkNopn6hqmj+6gVD/t7jQpo/pSjU4/YeTdOTFaminsjVHrw6tU1hxO5NhsiLLQl
MpUZgr3uM52aemwcmiSaWN0bhLqqfbYlr8TCyxjm23ggApiGysBOx3Flq9D7VFIiWVlihTFSDcfk
GBxPVIrflbl8aLPRt0h+C6wc7QAaVQP7NdbSPYHTX3tkOezq6FdSzEm2FhYHJyY2tHPe5wmdRYHS
yld6SHgEOo1omcbeC2l+VVFAyIGY6ouNyQ1BFWv7Efxm21jdLsl79EkT2vjwOTAd4uo42LALVsgt
AgVrtNO5dTtQWI+uxlKm0jrJbwI09E2K+AeBBqi4PDyWjta7QVQSlatPMNcA9mcZ6ObCST+m0f7C
OARMLGRyVQhGetY0JN9MmEhYGV0TA8olQAy8HxIp3vpcuLmzhMhBWoQEUNCtk/cxH5EpDbHjWnQS
rZyejEjpzyhUXMXUh/sqLqfVVACk7zgf7dIJFd5E9xyqTbYSDOedHpDq0UAeqMJQuqvklOZ8Be5U
scOHLnHmEx5tDX2KSdxJjLE4nRl0pepDDOM2ViX2Coc8sKGrvzVGkB4aJyBqztoFYZO8BKUD0Szd
6Q6gA2lUW/BjJMsUjOuwSYmuHuwheKyJHFccDBHU9z6Ac51HpA0XanxQMKNJWtGLLD5xnlRZu8rp
bmzoZU1dwGxTM12pM1R6quratk0SgSuzQViZ7Tg6of51akpyCp3nvs3ja6gtYNLCQelN6bCXCS9T
acusKg3pbKgI51M7Zo9tPDofI+QCRy3fJtww1zRCjxe0qX7Eq22d4hj76yCpz4Ehx8dczUntSLM9
KvfHuPoW2XnBuJCs5xHMw0i42YYokQPSOXZTsjXHykFfAQQxnu7nnhmlSgHZjWEqBMXgAX7Y46oj
jA42zCBNa4DxhZn65OQVa1VNGk56dYGZH3Age02JZA8xHi1pWIGXOHcewp7yd6Nije+0545u+eYS
JMWexdS9NPXXtlcRoCf0CiIQbwtxjh0hqCgUGw+KpbYozA1YCgnAFK1QtcMkReFOs6LxWOPANgK0
OomZ2s8p46YrclRfJqpfxQqnNwdDD8LBNxREOH6XHDo6iB3N7FB7Um0Q7HS4cMF26ps+aw4ko/RB
KGI+U1t/1+xWc1MniJG9OtNuCrNhnRFQDk7Onh5wNj0rRX7Xc5yfgL/ZuywF/aEDmw+dxmtRjK8A
Q4HRk4YYMkd4jtXwWE29oEXRnCYLKLQzoR2uijLbtI4zeZyzrE0iYduFGxys+9gevI4AYsD8Xo+L
yye28HkE0etmEXuIZI6vTT8wXetmxsXqMuP0OQOtV3am0b5HNBgOdmygvldieVsiWUJdmz5qjpSu
wrZvSU6FJtA0TY8VTZtXjkqCooVd+wDD9YsUV+Pd4nqi6YWgxJpg58XfZlP5ZDVz58dwyqXe7k+a
SA7ANSg4LkrSBorPmtxSsdI1A+RxECX3qpAhCpAV8V5MSGBk2v8kVqXhEUoSYq3OuDZSKk7IXY27
Ln4W7TRszUH5Xc0etZxwsiaMDxygjxw7LUjNqdyFSf3GrFE/lphHiZRTvjpZ4ocpqC3iFBfJhFcn
B6PnBMt3Tb6MTibEJAWeNUXnQpff4yo6I3JDDzKmj1ljblsFwp3sJHeGQtNbCfD61vAdsBLvrZjl
35STFG/0ZH/A+EoVr3Ii9hObpNjRM5rqSTaaS7U4msmB2papBfeSmnz4wpykXVfExagj73sYUXnX
gJ3M+nNJzi/pFOsqgzXTpRUyeUzVq2B2mBphOTXVS0zRKUn0z7nCUSOppOngitqgEiJxpjJohtc1
QyY4HNdqHrqgfaQKt0upIQDuwL00Q4efziwuNmaF73W0aM0ocG+A1rSwx8vXrCD9RlXqJV9NfiSU
9mMwCpgx1GC9rhf3aT11R3UwOg+h/vPcmNERWu9xJA7di6NHPGysTZcLp1QAMQcCJFMwJSl1yL/f
ebsalbAbCC7i3u+u/vZfzcx7VDXV+0+P/Px8ANy8CuBqFHdAPpat/XZXlYsfNvzdvbdnNVNi+QqD
bjnV7b5eLhInaqkE/HFtgaJ8d99PT4kjGvir27/8+X+359y2MKsys7Kf/uf2xNtm/1sPD3Rct2mL
4ZfJeb4nZ7fYp3PJeCuWq7fbfz5yuy9K6E2Fgd8oNoHXeDAKRDx//O/t2u2+DjmST6HLIUsSdZxT
oIc1ki+3Ld4uSujZFH6WlzHzgecwJJNFlI2InPWA5ATKu1/rpqrdFKb6ovMs97bR4X+V1DfYnJXf
T/Pvb7Fb3sVtU4Fjfupr9FgS6Fj8dEq+v3FXb9d+y00NsAenJaHQBFko+9uFXhDFOPTNp9tLQami
U6UDlW6WF5XKni9leQ9SFrabXqIXKY9NtQdfsMwdLHz4kFKIyAiXIIzbtdvj8L54/Hbn7bbVGcOu
szntLk/+bhO3299t58/Hy3Ye/Tah9FXTK9lXnV7tuziiZr1odeewINJbUEhKly9A2EoESaayIMzW
srECDpfvmxCOHHRSvubb7ds1ggT7jTMvkMXlObcLvRaQuxnlN/nt54DcQCuyd1goT2q/a0xYyHwH
t4v479duN29fU0UmBzbNVdek2eb2a90ubo/9efP2fBrC5W8/aDUvZ4bb7dsjtycmyoRmWDkHprYJ
AHHg2kR9k2sdaCojpu2xCifSdpJBe3BEezTT/DSQwaYr77Gj7Iq5P9YEUckF2F3L9sJ2wn6p7uSA
pUwqbS3MwgXn16k4cQI/R0PPEKBcCdvDhFXeoVKhLvtspTK1ZMezpHJfQRWo9PI9uZcl9dDE086R
bc+0AzfCwS2MZotA2oOl6jXysIXXVKfbBlNqSnQBw+ClQQVpqd/C4lsLtTvXQ0hTIGMMPt0wnKsQ
q2O4ZLMLD8LSFvXn1mI+V3SJmzkXFaQHrd9Ed1FbrnPAPolwSU8fkH6GLj0X7IsSzq36FV3YfT++
BOhkYpa8S/Kz1lnbomw9CgybAowdUglCwqvDzkzEYUzaO9ExEdQa1I66TzwYH4IVTPFpCHV67u1h
0JZMlXZPCWlX6vYRZNjOFOouSJQvaAUeu0B/HeLoOEME6kafduVRga7FCe3S5chcjPHQtzrHt+Un
FZZXIjwKSz92k9gpk0rkEcw/MhU6kUL+WJYE577nVCKtRyW9yoO0ldqSeYB1DWb7qc/Le/pubhXV
u47140rE/QPz4FOaz5flA+jjMz680sx2M13RDnlJmQ8faaY84Pt7ahz5UsTyHdZcIjpZgUELTyJx
pTp3KDTt6xiGvtyGhyzt+FtcKoynVdwhPx7WuObuOtg6ZeSPokauzD4ZG/xMrqAYU7pabu8Sdd7a
p7HX9obIjkRX+5mkehVOu6AOgWQN0HfF3hLVc9gR1T4nLg1iJE/oUuyVPY0kXyaIFtSdnptroStU
VMb7QK3OKFEJX8n2s1ScnJFX1+eD/ckWKdy4kVwhay8Zn6Ji2tLFdrFgn6Tc2ArZwjegPaRmi/4Z
rkvAGjecDqx4TpP2hJhjF9vqQYTyXZ3Oly5JXKzqfFgVkDsK1/coHrxkMtxGBmHYIeYBnUO24iiD
Vp/gC4AOpNfTGdbRsItTo0H0tmGNdPEptaF1YznSpwtImJUZWp6WUm5o45cuiz6BDrJkhhoxZX4H
Zi3V1X1VNsd6yRO2XgtJ23AMEi5BHAu62XnfDNQCpLUIaNEbLe7i8Fqqlp92z/r4WZ00H9b90YpD
LxrB0eHOQQSMiWwdkndd1+2dXISMmfGXMtbOPfAh0K2+CJ7SJveR9XMYMNUcp4OxVPd6dI0aFQr9
IA/WNQH/mJpEmCXh26j2Z0Q0Z8oHe7b8aoyYfjnFaONwDKgCMnkhGHO+l+jEpXpytvKF4hfe9+iu
gXvvKtxlertSR4OWQH22G/EsV/ZBrq3rXOn7JExWVanj/m/uJTt66MIONiOF/npXUVUxK0arIiSp
CJUT3ORoSs9pMbxbEX58MmHq8l4p2z02Mb7ancTOZ87hfdT1r3XaHlTaxwro6EqobEF+Rur+Sr7l
To7lE5YK5FsU9ZTymsnBUx1N92VifEKx9ZpkggV/sBMlFOc+9ShbrvsRbpAofeDgh5ToWQAQh26k
5AgZwhYX/F2rlOaqFXxBL/Js5+KJdcOOyCcvje19oRzpRPlEfR/FMJ16K7wGwvBbaiEgGoqQNRak
Rbg6fgrlxqkY3RP9MZXEHWT6hNCqMeArlounisVBSgXGMWDn8hWXKnuSpNxZSeIFSrgr8PhOHG+Z
Fu2y3KHvJ+7JLnFTuMkaueFRnZ7b0QQ0a12Zvt4Fiv3cB8GjbsMnDItduThHJExrUnDCe/hoLIHC
SBmwwXq6ikm7o+ghJJ9wT7rX8jYIFvZ1kZ6mYA2QUo52pYj29M3u6qinMKpgXA2RPNpns1B3cwbB
NGq9HKBVB7+DKT8IMrIlx3PCfhYr6PADPJFDussgQA2k95VGfBqGBA2zeZGk4kmLEqriGamO6gHU
7aZQyfS9akgDBhLMTRZ6ZOfJQEd0NdwF6HjlmXAXzTlm46vU9Lshv6+DeV9BgAOGyPlJ3t52cS19
nmKcrlVDxEhPVoLLLumrZcco07omAL0M8dwsTyeFvYAMaV8mgMVoX4ETPsaEgE3GSJSQoKFVXMu4
97VS9gaIGaDdfPGQkN2RFPlanhk3SwnsSeEGLgTmw9A+5N1wkA3rWkc6uNMB0ZXA0j6tYc6shbFk
ErEu7/MjkcdbiEt7GJ9IdoMXOq9f9TB9MSNrT2aOL4/jIbfIYVQqhu78OsflE3atI6Zj+uW4uTPP
UQ918igbXjwHZDfe25+t5mlIL3WwtSX8oq5RHck4chXxVjtA9+BAcRiddeJlTE29FA5KKzCcinIp
O/OaOuV93WaPhNT5JAKwJFE3SnImbdjRKhxIEdP4peLaR0+VXX4qqwCqMhSYSD3iatwbtnRQp+Rk
M55ME6m/lIVPAIzXJVgfS849QlvXxow5eGZECJDtGyV7cr+OY9XlHVt69WbP2LzreKtkGC1SSojS
VjVHP2A2EXiGKI+xQUaHX1gECoenrKtXutldFcvitMQUU+/3phZfDP3aqMAabViNZYp5UAeboCLd
zohxKTYjgRGsx3amTGfB2NQ6lUuoMqbIj6S9ZKnhEdMZj6Zf9tV1CdAM8+xOtx+cxv7Atq0LAzaO
vNexT9mgXOpqrVajG2QvE4FQMjQ/J8cPGQ2w4cYDhekpnxiA5zV2hTEoOAWoftFNp6rR9/VQvbZB
/c6qOdP3o8K0ixQD26uhLHf1MoZP7sQZDYj61uxDEgGKw1Rziq+ld1aTLgDINAM2ZUNMrgrq4DBW
x11GaEaA7jVg6hbYRH2mkVdnGND1ZIu5jfgVv4sY7DqkYmq1c6D9FcVnOyw2iQKWkeq5qYLf1dKT
HDRYhIYNaYXbMpvv1K1mbURl3JutfCDv1iuNwC8K3mjAwpkwaag9gdXeGVF6AHnvS9P4pUMqTMIk
5KHnJG0IMcT4102PsTkfTZvCLHVMExurlsiHCGl6ozsUAgwfY4+rzUSUqzMapqXMfMbJfNTFp0JU
R0sLGY9S1hLwUnMIrSyRJqrcgTT6JafGxmJMgQoBpgWLxbonvCREqTnTyRnBjczKVtHLLYbIHV0M
+smBB0rZIxmcBj/Dd/ow5oufMfDlsDhlNZPvqNlQcHrq9MYjussrhuqSlRz90dNcCiK2qpdRjh7s
wKLeGW3p7m1si0CP7g1n0qaH8iVY8NScF5thKwXTHuIblosYoz0zZUYORVF821CeYEetZdCX1lzx
wsGufFEIt9aDcKfqlmdq36jmoVrMMUhHGIana4TNcSasgw3SSkGmEHKopJu0SDl9Ah3MaQk2XpjS
aejbbVSG0L/ItSCiEWHGpjMNcsfUNSUcl72M3K6KmtqM99PZTHAdaqyO1PJzwCuIVTaGNh5kG70K
RNGOfHtDoKMhvC+t8CUrBlN5+OJ6TBeufio5GY3I64C8SCExZwI8aTG7JEdsKuSYmmUekzE+qIJ2
VeFB9yf7uN32BLHJs8XsNXoYx2HbDJyj2sKzAPPFhOnqinknPWXk3keQte0cQ5jaeZ1BB0pjjt/6
DN8UewMsW9pGGvcCiqToe2/WZLewFfo+9abjgxfztB1I0FLL1xT2hDZqrmUfjBYTkSTDcarcwHCw
fxJwieCgxRwN1nSkv6YvsiHeYJRVewXVS2iL/TyuHSfYIq7YtvAHYn3eLh87G3UaD6WfyWKff8RD
DkHgEjjkLKma18LDxbCsWyiApP4hUqIXPH6w+eQLnva9w+S2BBRqsGqsUsmtUfpgwXMFsVujItwM
20U3Ets7PY6WBZ+GXlDbrPqWPlpCNEbOAqfhQ/QQMWkydtD0pjrzdIx2DaxH5osK43Ogzxc8I16f
Np6WQUGaWi8zHsNi/Ew0zHPaOXu5aT5V+V23LI9k7SFjAt8J6tpOtw9k1PtkTgNto06po6BOLmFs
3pmRtClqtF0JBxBov7IHyIOhO28xwXP60zXtTSIQzFwhznEbRfMCY2bmC6IXTBwd59UYQGDtmURF
ppcOyzCGjbiZdoktnySTnPUeA4zELEkwtjMCFig6Ey12p4n8Mvg0jX5QmtLta8zSFR1fpYe3p9AW
MN2y7r3WaT2WQFGs7noyACpd7Ko23eMv9kboMPNUbeIw9MKMDACVPAHbvFJEARtBInwer0Ez+EBH
H/Va36Lg23ZwEDrZQGfurPLhLbA0L1W9DmtnR9dANbXzwPCLcKtb0nayN0wWPjYxf+70LTLRdVyQ
H2tSlVFBEWVIAYgGTCB9Zc3oLj9eDqKrdAbStoYtPoaVw5atpbzTd/u4p0Yr3YWV6uvEbaWdcKtO
3hpSAdxHOwdDEAA+pviTNTW8p5YWYik0ClA0pMp9XOSJ7N6u3i6i5c4CXzZ5cNoSW5Ii45vznOff
HkKKsLQfAml2zdysOHejhez0sqQ1F8Yq5gXi65d600/VkD/v+0dVlLiP3tuONyLZS/YPzfpNMLYy
Tbn0rVHV1DdQGP9ZWqmpy6/TkIHS6CklKRPIdTkbPUhTWxxrlvdbhU1vW8oyt9KN00WnpARgdNvI
7eJ2f2+weDetotnI4DKFUY20lYwzqAiO64Z860rkw0toyQo4m2o+DX1iPoWo2Byp7l+i0rH9ocz6
TYMR7F4zxHNegqGhj4ilrpIBZ1QHpm3BcR4se9VJUMTKIJLXudk3L3EusWOGhbW/3VzkSGlkKs91
N+YnvCVwu3qneYkSx0b8mmX+7Wki1D1zDDzyyar1SJzctpEvLKyVyzyIV0dnwSZlSuqTV0xyDXMo
Yvvy+sWaTW9qbFRoXXexgiF+kkAsWgD3dyhcyV5Rastv+xn/EGuLhjySa9pmzFfgAwg4CX5vy+ka
CGd8rJIeNX+HmLgosjt8np/jYqB/Q3qfr+VD5Gm5PnKKOxtGmW6pNqaeQpUii4kIrfmE9wqOpxT/
r9tQIlBNZZuOo/SoTeJDHSZMrQoo4tzIvUYJgtfMsnuMeMnzgH1rV2bKfBjz3qLjnm7CgOWqUKoN
EQjHDj+egz2kMvncDHwGBc5IoTSafkmn574ZiQ6jV3XEFCOFe/xfdXiciOUCeBH7feFRKQCABtWO
/m9fuoFC8/Ri22gRXKEYNLi3uHGMIqN0BZsoLjYDxY8KVUEpcepBQR47KtmahPGW6sNswuG0ZJz2
gv4lnxusjgzoPq0KSmWTPzWnhaRLkOsBJtGqWGQ5yezqnfBj5LAC9UFh0PWzcEQzXFV1vc+S+ywo
aRwnG3w+fpfhC+nZFxwJU2eLs6LzFYkgOIfMW+DycrNrSVCfyTYkcAMP+s4hG74rCjej/4/paZta
yHDbaCdRuYkt253lZtvTU6FYSylw2mFB9awPk9U4vRWws88Bx7ch2jsbJk5BQoqF6YdsUoIUnC2g
qU3RhJslRAoFqj9iee+qdlOGb7oASgIva6W3zS5VnHVb0AnOt23ECLku3tAnigbBwpumEfy8N15z
3Nm052Eli3g/cVaVfbPW1t10CBWqgHG+GdR6I1VPinqotBN6S37avTThL3DHmNEp2uo5RbZtaSdb
+TGZNkn02Jh3vBe+hjZ9Gp0XtXlc8LJMWAaKaFK1nroHAWGAwMCEhJ4kMVz04KvMtLZiKlfB9JUO
6zqToo2qv3NNeWIunYEuls6D/rSYexB6NeEng+Nqj+x1V83tYZLtI07pjVZimO9MAiY3VQK0xMEo
lsO0GYU/Vvrn0Z721K2/saACnmcrRwzJT9l50OyjoUvAjC/DmLitIl6YI1FfocRYEwKBuqINnoRy
qTjHYJReWc3dhCxI2Ass9a1KSZjbGWRy6OXLAp5epvkREEURa1sLwAbuHVTIpBuIRtmJZNjNdK9Q
mmF6hahLqVZCs28n3X2qALSm4mbmL0RKcmRLd7r1JjNXKcGOtS0rg2E1ETnRsQrVYkIEYuvRJqUx
D8m6nMe9bdb3UxGTk2vt+gSJWTR1bklV1tZBlNAjmXImcKQbm+WjXmosuDPXkIGWzHAR1GEnt4dS
h+Ga4udk9+/q1Hdy51MCjqojgC0exSkqp12DZ1lszNDZOmMPRRR/DivjasMwk+q7hCmfSW7SLkYj
Qw89n1ldQ+icH/ruc6V6s+qJ5rlnMA3vl0ObEMsMlmtvD6seHYD8iNojVED8ni3pHOjEIuXnzNyg
IIu/wPkYHioCmQZXr3aG4gs4ddCZgNhmT7H9aievffoBhm7TyiSGFbmHsedS2BwzEHFjVhxTtuRo
OanfM/+elB4YSLlJRIbI/0nrh31MiC6FrS1Crm0v1MUsQer1pRnnU6faxwwYHTOMXgq2ONK8pdQg
6cZLXkguQREoNMxzX3Wu8WoQi0quaJAgTJLICDFP0HdOwWD7slVenLh+3w+6/KRYzRtqTPqj7RkL
01lL5WOJNZVqTcHZou+ahwYUizZgrxYVIPpiU+MyUsIByYzB3pycO7QMPXoE+v7E9So7K662nX3N
klOXM5C3/R2oCqm3niqYZ6nmPHYm+QYMjl+DqXGutjYQMG+RjjGrhvxuUYJt7RweaDexyFOHTdbk
xjHvKC3nwKaZCVjZF8c6kmYEv72yB04aPGFQmD2NJdDp3Iw2DMMUW7OTM5vqF0Vi6gJSS6FV3ISH
AJYSogUrerFTMk+WZ5g1cpzG0auHcuRYsSs5Wg96Zh3yDjGWpYbVPsNl6gq6dCzRA5PZd2BhxyD3
SHOmB3OIzxC3zKvTtDAgNGjU5lDVhMYE/kR+wSPF8uxE8jTjDtyM1zTrKpT0JYl5rUrCygyqYnEz
R6J+sE2z86zM/lLEWXgNhSHdU7g13bzwy4k47KSQsgcgKdlD3OLwierr7R5D1kiUUGzZvT2W9aZ9
rLLwTuaMEihL8I7VO6dCzVgWLNdYqDmn1pR68oqMdzpQnzum5WKbzUm1jPrLpYxk6dCC7fESOybx
HRHYKmjSYW8vF7droZSeNaN2dh2JYSNn8/4bLGK6k4mp7U0latd6RXZHqZUfVUERboIb1ZSaeqyW
i9s1Mt3I7AwX7lBTAv+dDUSBAtuG1TRoQ2LnxH5BZUHvpz2TXIayWfQ5RveWWW6Wj3QGaBa043S1
ulD3Uxr/6z4fmscCxBgnGsljatc83u5iAgg1bWwuSXKokqp9HDWIhSTnTf7tpiopzpbYWIvxm0er
WDz+z9Xh/1jS/YNQ/H8nIP8/qA5XMDP81+rw/9eEH2jMix/U4cu//K4ON7RfTYyOlo0BAkQAyPG/
q8Mt7VeDzpOCM8LSca1bWOV+V4dLqvKr5diO6iAth0lgfCcPlwzjV2qzNuZVB4E4om7nf6IP50W+
Mx3xQrqFZcZGZP6D2SjN06Q1NSgyhTLj7S7yBsBeF6d1DDotF8q/sGAt9pvfDAeLXP7Pl1m8jt/Z
XrTc0qayhrwAgKV6B00gjvJoDeJfbP6/+BTqIn3/bvNzYbMg6pTINSNdT1+ZXU7MDKYwKobnUEty
w/gXL/SjU/Dvn+NnT2YVCurZpHa4o6ESDmKFtgzJXcsMQN4oHImD0eJ2/d2e9LuU/3vp/j9+LWvZ
m77/UEYOco7JTehLo9RQPp50gmFti5JOKsxP0Gilt3/+Qv/424Mp++MLCStSDSltIn8KEKHPhdUy
kTWJOtW1wf/nL/ETJuOPL85cdvLvP0wM80KXZMhWdvv/2TuT5biRbNv+yvsBpMHhgDswfNEx2JOi
SDUTmCQy0XeOHl9/V0hZVWKIIu+V2Rtcs1ejyqokQQAOb87Ze20cw3o3W3p4XCj9WNvJd/2aqDhQ
IQHAOrd6X/AQzUObxSPhJpWfp1A7CUrzQvqg9bL2rNpnq6AQAc87zHtdcr2QM3s/9qO7HyO/l+ev
/9UvvwHXP/KDItssRDp30R5NIy2sUc6rpCiB20T0CMjnfutNy+cWjX8/HXUgdvw0fqu6XURv5paz
q1+ENymffUQqFllNaMhFPgGuGLskHFA+9i1E6FI6w3LRhrYD7hgdXdESh+laIr5L0YWVOyPaYsT0
NqdeXO7coQA3si90NwbVeX0QuUpibqbEfPTteBmSnQ+UEOWWjsdUe6fBbOC3bAaSTDE7TM4ECN9f
gknT9RrCQ/xd7ad2g4kqgJMIX7tspxE7cpL6c19cMmzkiXAdWKU3TROE4Ctefx3iOcDkX4/JPXaw
6KAtLEBs7EFnsuKrKkxvYki2mzwgugdSkjiUUFzKynD6SrdSN7KiKvLG1V+cwhxcbM/f0QC5bo79
OqdmWQR/27GHcA+1yuaNe/vNR+gc/fpUA7Aax2k8jSVJ4vStQz+EbZmggnfc8r3UdWqTNuyu0QyP
lN/sdWL10Rmat+a2Bx9wlbguX5FH7C8wMbV7/c968a/ipo++AD0vwgnLnrB2dq0bz0TQliRCD7TN
6Z9cQtKuef5cLSS4ZWyDAaNAF7Mn77IPQ4U4c6nc8o1L/GbgeMeuSxkXOcYAUJJloLoPw5T1/DeO
MSA36WNpAqfaGqmpIKaILI1xOtcxUJs/eISSdf75/c2TilRjMXf1jfbvwwHOrazr8DOxtv5b1mF+
1a+rK1ay55eQDsaOpJXpdiZq9EEHWRfCX0mbuz+5A9c+Gpp5aNVl1hcphSoyNk4wBPQM0ymwzTZd
dGfe8Lq74vD3/nof8rDb+XkaTFl5SrQP9Wlmqay57gn4oTVUeXkCxtBuZAv6ZmmWVtygqGiB2+I2
wCVeQvymlxktjkuP2JN1WH3NkIyN6hwMMuo4FNkJQv0pzEAt7pDDkrXMS9Bx6mxl4GKQ2etBB8u9
TYOm/tvGyeV8iVL8Gfmq6PiH9xE7c3osoyuypN+1/dQhFI+rIuWgX9J2ScHhhaN9mWfDkny1g6UY
+52VBLAZAJKHHmUHn/CPpL5p0D9hUZJL33KYhhtAsT5sHR8JBSfr+N3UtsJoqiR25M9bXB0cxlAX
NXTx1rQ/hpmUOIGWMaGg03ejPLFbaPnhLYdqy4k/WxzgpP4AKt1NWDRIJ+qmA5dgStSu7MmdJSdy
onR9FYVILHBry4Q6mWmQaNsro1wdNhdWJwe73mQRjLjLwBUmhFGMbRhdSm8rREv+mMlLiHvkVfD4
HtMqJsmLxFJSrwT19osgaTexnsf7KlQxwZLMKxQZGmJ2qCB43nDXzKVUtEls3VDtLEyD3e6y9wdX
gppPG5a3d5OetBxuGl1P3nVX5PNoTjr6KgFYYKcOPX8V5HnRgaFHjhywD6inSOJgq/LSu5XgQCdS
U/IoGtuLJuzgOK2KsrX6Q44bvoZtoCPTk2ggVZxgomnUkp7ZVjs61okD1KJMzpPIqiyYeMxPkPgS
uGHXACgK3FN+XxbvdZLXc0O6alLPWFh6cjRT0hjdWPD+lSmwlvBEpmFcaz9BFiclU2aF1SSTROwu
ZO55D7GDU4koNl0FZCkLR/lxQzpT3tHYSTKaXDu78WKixn2PFMMeB6Xv4ZZ2xiYjt3cgIqa/UwZG
lHcb5KSrUlj0MBZ3cNHyxYCHXS9xHPmGAh5hvGF7Sl1zCsTaZ+9CqGveiiHILh1QgdgIFiJy5Pwu
6sVQ0p0OpsX8TZiGdYh9W2LZFDepMkke7x0kvIMPNFjHungcSH/1B4pgHtooq59i2ASLpTXZT8U4
YkPrTEScxbb23dzJqm0SkaL9oagcxv8aVAQ7kPM+xjd2YRVs3h9rq4/jZFUnvlqyu7KFbnDTkNRn
iR2qq3x+NwRRZ75RbC+EWFVoRu2RbTca9gvqOnwvm6Al4+Fgn46V8VZsWLyq3psu18t8XnRsIeCO
LglRSTLShGnvRFZ5AikuoN+029ud1SJbiJOoYHex1KUtiL6iV5OfmKSWCIwhAtYSgZAiiyqgG8O2
s9tbCPqNs3Kyqe+p6AvoYzRsu9iqxadURlaOY2pBEfdI03zMwpsmaRgCWzN3/kSFERxoiCaM2GZd
nVgKIYU5nfMEWeauC1Mz3xl3Mhw4JuKLo/5W0m7LCOZKl8LpaQNHMAVCZDdWZgUrpweNleL6aCXM
hYu21oryt7MATPBZhMq2v7SRNxh4NyOoRgT9tmPxt4eNylGStS5euQeXzVYzkYewBG6+m/Iuza5M
M/nSWhEzi/vz7zzIHPhiOvXC+L2rSZPC55kQSjvscscr5TWEQHYiG8hcdap2tUfYF7KiJks8eehl
z0DWVxVyNmixqwHkqjAURqaZ85NMXdVRxXTmg5MpkVRmN7GrDuFhtpYtJSKMVF4IV2SIG/+CAK1u
8da4+dikrJe+cisycGKvE0SZpxEtCWrm8iAKIoPOLcmf7Dx472T1LuZrwXdUnzBZknC5jqd8xCCi
hSNzCDQ0evh03EYm9jqtIatB6nbkgY9thslUT3Fa2xTFYXJQqOSLj0lCagjXaYkyJqwUaUTUpXw6
qySaSN1zWITKahPIND9ksEfRQeeRxFEcpOjB4AffazAC/A5IMpx9qI8SqYQ5b+57F6yln2m2LGHA
nvY+S8ego7sqo0Ng05wWvOGMkFR5q608dSCI20LN6Yq1gHVw5boJUi+pwLTp9WQ1COlXo21nabb3
vaI9qHZIr5z45UHEsBobO5VPEaIgmPdeODmbRlaxeSJhsKQmXrqpJ87wjQo24hH6xKxLPZtuAc4Q
0ncLskYydqFd0HFKCxbL8D0XOHzHx5DVvf1qNXOIbNGe2KgJ/kQlki/ocvG1rw/nCAzTXko8z7hy
8NBjl+I91g2v3iGWC7oN5xfx6DR+1CMOLatpmzi1tTyMdVFTJR+y1ibxQAGoIxpwCYhLv4Fa3NYg
dI2ZQfZ7ab48gqPFIIriJsyreyHnmMvN5G5BKqEEPUYfR1xx4t4fNd/zKqU/0n1K2jkK36fkQ4ca
AxgA0tMOSx6TAJutSQb47Bw797djMdAdU0oEKQ0Ey8qITzAh1MX71qvLFHcxQDV6InAqF1Qb7lyH
Bc8WNQxmB6uA+J+IOI0Bbpum1g/4uxqaygHhXNVOxqDBPrZqXhhCU0xdZeMvLn7wnJQyemzZlGT7
oiwg854MC/SHU92mLl4deDZ20q8CExMCUMSiJMyYJ2Ww1uaROIBbwAc0KSnojl9kH+PMH/QtuKYY
hhP52nV/SHNB8nU2w0WkuGISGml4ANrigBDw7PkeHnFZE6yBIvcWS4FqaJnlVR7cTih0YPyUslQs
24Oy4fDgfMgMquS8bBrxPuwDHT4KiDHqXZN5ygxrRucSELPtJURR9YUbDGY7T8sS3AVozzEpMhpG
bGPKigNchdlixzkKvyCrgaxm7RIOdxgzHTAAI6ZocVUPWZojOg9TYgNjtnM2ruwm7drHpvag7dBD
nYoaUyPBcO2lXVGJJl1SIKCC3p4TtXYD3s0Q5Td0tck15iqvh+VnlyR5Vn5WVPR3Ta27J8yHnnsx
e8nkenjCFrUI67ZI+yIIbiFgC+eNE+Ph/PDSZvnoaIaKwLjOXNSngSlsGPTzvCt5n/ueafm0PswO
r+/+Xzz3Snlc8oIlDzPJRN7ea9vkNIEndM2Ze3qjxPLiAZPfflTkYkjHUx1P1l4v+Sf4V80V/v9y
I/PO/vT63//yFRz/6ApNjfTIqzFloLBG+2MnTKmtmf/G0uz9/UeXUEflxw4cTz+mqHDgZ/bLGcIF
dqKVT+9nNwpv+PL6VZ6jwP5V/XC8oxvpJtXJJKO73xpnyDZg862NMxZLvZJ2BY2hnw6ZnI7T9X/0
bmB7PT+OOT2OkJHezEEr3lKZ6zBweKO6QAhSnLx+T7858onj2mMGeNznPBnuUkFdZ6wOSSr+8CWT
7m7uwV42Ph0YZbGtmXGBrBOXDMQu8/V57ljLmp8B748sHmdqHK7qApLT4tNc96zC/4KWPPj2xt/p
vPi1Cf/wdfxUoYOSOxLVYMJdWUCBZe6dHf+T9HIHRAek76VTM+kWC4gPZEvkCIcWKvKEtmFPeO0b
X+L3j+LXT14cQ+DcIpy4L9faydoDBt6ApzKUMTChdOpk4jjE5YjWSps6Jb7SBW9SR6jOx/by9afw
8lQgvKNSTReZugkBc+widlrhCRgrRaeZmd5ev36BQ0Xhlxt02Jo8f8o6wUdMGpraOdbcfWwBhe6h
PYWog5TYKK+KdsCr0tMx6/0f0KNnzKOfi+y/u6WjjyqdFgdckuKj0tRgz4JkBpKysMS0m9dv6eXp
hzbL81sSS4DZtp4tTi+aLHjfVrvE98k5Vnn+Z6/FPYzZn8ZmGrZL2Qu+UxPl5gHwen0gslZvfKIv
Tzvie836p98+VOQNiUSHu7ABSQAvtd7GYH43BI9bl0Uu0ZMKSJ6vP62XL4bj9PmtoBgdkQYuwc6O
JhNvvNRKP8lRBZ844hzAE7ZKwzUWKX37+vW+M69/GXHSPu5LLIuVji57t93s2YrG9yEbzUHDms+Z
u1UaWbUGoXdK6kty6s+Bukbci7wauduqKZfyjTf4cuHLVkeDRFnUeir2q7sRneb7uvbHC8JhFBne
SDbjGng/lpSOg5qFaTKIrf3rd//y2PzOpfp54Ex2ZtQgimDnyg4pHZaNU5fbu/UTNrh/dAnv6Ivu
CFaKZtNqtDgt+fJUDPxyHTWdwgdY19kbBd7fDJvvOPqfxqhvuYoSmg52piO0FQ3zctGMxFIPOTnB
8L0BdZBW9kdThn1cqa/mAaumT5t9Mqy1W7f1a5jaA+S4P3tmzlHFuJogys6DHexaZtud6N0H0o3y
fTrZ6o0rvPi8QIEdzXoIaNA6Z0rtMjAh4NBjTvWcGHYk3yGxYHLf20Pl/sko4y0c3Y7OhTH+oSWB
PKfY2rjWNkC/MZlQXXrj/b84kLnEYXb/+f17Isf72qpd4KnwnHzs8LyJImbafmjemJl+d4mjPZ6q
HNGJbFaHlPb5fWEC5/NcDPWpydT07vVv5fBN/DIXcRdHb8XP6oazMwvEguDxFgjIdZaBumrNLu5I
YKvnGDiKLd6/frXD43/haupwoz89s8ylgpJBndtVBUmdOQa9c0g0yw4TYI8sp1BvfC6/eXDH60eY
SotU0NDbcfQiFBYmzd449XLBMBcnr9/K4TW/cCu/tP8p77ccFNXOFXZ9j36K6nhLvzJ443N5eZfK
EeJoJ0w+Ky2QlAGVWlPxpAcP7+lCaXtoKqLz7LBeR0N0m6Y59K1+eVrqfF5VLc6kFlDOSUHYHIwF
ylxTS9z8kAOBG+qh/y7+2SYDGNXXn4PzYoPU8W3n+Tuti8lPC021zenHEpCbiXdDP7WYovx6TcKT
t+lK/H2ALvEteHI4b5E/bRsfcXJqmCphGiOgFFijbHcKt2q0sr0VNP5uhECwBl5fn0bksvzRawN/
+PyvRXbHXjIX3q4x1Yi1WWSXqD2XN+aElyUHjtZHL81qM6KaBwb4wDoOjTNz1vXsEgGREEc5tPob
Wu9PtZVGFKewFdUjgn7ZhS4uuLHajoe6Xel2NzDx5p3fuJ+ihfhbszj5G/Piy3sP/sCjtVHOKPOh
iHpYRv3kFtH5gI3amrEcOc0uVtlXipT5hqDu7jQeo3Hb63jezVEXrudUFPevj5mXpwEYlc9fgh8I
k02Rpwh1Nz4AA9epT9tATp/S1oQnaRH3yRvHyZenN328DowlgOhxaRicudNfGSg+uHmNuaoF/ibO
ek99TbaWZo594zTx8rSAfOr5rdFhETGgDm5NTyVgAS/09Jr4BExfrz+7lw9kDnjN51eYcJAHpEFy
BTPVV9IVyLrbBie0Hr8kyMBAtFaE687lssE0T311VstGTlZ8+sYf8OLG8VcseOMNkxCK/FmvBXtU
UL6EpWl3VLasceO5hngWKMBnCQ4YmDDhuV9+iomhQnVJhcp5p/y8XhGuBTDI7ZHG2wPFLsLCtiCm
+zea078ZYMeHRoF3pI8q5v8Qbc+BtaVOeos0B1uPcmVNJMe98SwOK/GvqwBiuecvI+b7qYY+ZlOj
Un8duZO1dQqDa9ZSTL8yh1FjRmvT9ex2aPHmtP0SicVWWLvJqtyTsGrNGwvGb+75l5oZMAeM1xn9
O4F3wuhWvRsrMFSlPcH/iNz8jXv+zSd1XD2zIReUljeoHZss78LJJYLSyTx4kMJ2QS7FqtKHUGHq
429c8OXFXB8rDdx+nDpg4WoHAAbWoTcTvwLF8dwZrekPL3E0IZU9DaNwdljMM7c+r1BnbIXnz+f4
Ypo3vtuXvxrlH40UdxRNTheX7WI93YW52WlcLNrMmOZ7pNHi0Ki1fR+VXzqYN27rZQ0KGN6j2b7X
fuRPamIPEdMbhXAi1oeGzk4k9G4s4klXYjD0mQD04C0kkANMfPLGHuzlcaKOd5aLF8FGCis2xK5q
tjTczJ5Wz4U2qPGTxgyr1BD9XcbEAb7xMb68E6Gu//xjhGCes4PgLR76vnfD4nz16cJs8QVlt62P
1T52ys8EC5KOCxUKj1hevfHtHcbJr9MA2OXnVzaeFedoyRk/Q2Kd90U3Q1LQ+Q6KhbsJRF/uJq+t
3oiD+82DPU6aMtFS5KJgy45GMSIAXUD4mwgRGQG3ndgi0nsvqbCVTFb2xjj6zdg93k6LeanEktQs
ObYQ2y6aXEiCy/tApED56M4ibFjjpXsHeKZ8Y5X5zROVR+cSBEGzKEhP2vnLEL4HVvJ1KJnK21KS
ouRAk18SVClvDJzDL33h9R0ffssxd+csKNWuAgN5HUReeM73Gm0bi8KB0qrbe71wN3YIwdeOdb1S
jvhQSRF9e/0PeHmGo0f3fPgM8YJGoGNJj8z8VbqT2Co0Rvf09N465v3mDdqH7cpPBy/sQ06IxoI7
TC2q3RakoFzOGjRDVq51VZmdMSXpTX70WYSDOXn9vl5ekkhmeX5VU4/9NC+MG5pr43bpNERLhfph
NGAjLLd6az/5m3kO6vnzC0GLnbUtOIMAN+ieSs8cwNnpKiKUyp2i8qKbE/CZXV6u0cpf2qrWN390
h+roDrtepwIquNod2ssrQsSqU1qrDVDDLDobwIy/ccp6eVtJzNfzG8wRetcBtOBtZWfTzRgn4WeZ
JvZb699vfv334MmfhodIB5CZjYFQ49bzKfZGCxxYPWc/PrB/OPo3Pz6lI6z/0T/+Nyn/1/VTedeZ
p6fu8kv9v4DjLw6z8O+tGpcw/MfkZ4r/9x/4YdSQ3l+B8D3mEcwY2tYHiP4Pir90/lIaBRb7Sswa
BPCwBPzLphH8hSFK2kGgXcXxQRzO3f9Q/C0I/8IJkNYofgihG3u0/wHG/+ir8pTyiK9xbelK17b9
73/Fz5MHVqQlzEoggXoWUcLRIqqcbTbL5rOFCuVTM41aYdKf9UVlV/5Xv7HpOoy5hOP200P7Z/j8
3DARPImfJujvf4kD3cT1bZLNbT84WuGTZG4VBpFy5Y2evFANZIFVt4TjO9Tj+WOOofsdmkkI2yKt
6tu8r9q70OkONIFyASpYDcNdETfN6et/lv4uEv3PwsGrOzxm4ps837YDERwnTxVhCrfKwSEaTL5O
126gi+XC9SD0EVdYfPCSkW0+KeTTPsYevMuWEGCGP5pbYi8LZl2nAJpfFddCef2ur7LprI06hTUZ
eEbtku0YISbZ5B4tgdVcYTKbvaDaVg7htn0kJEKLIdmQnjL26ziyaP6lPtSVGT3STeLb4nJUpb0j
k9Uj7nWJ7mSOEzJuEs5gvRuV9+Bpprsxs5KzQM6kzyOIQfhXpfmudkkmzsl83MQOaBxeDTGS3OZc
WVepbDEWoqzbqVoAZGrb+JNNUPcm6iD7LKrR+x5x2alEx5hR8C0S4IQyxoSYHP5X08l8F4eI4lZ2
QHT1Zqrm/vOYzCQZ905ovxOUbfU6G9m0cpiAuDSm8/Kxj4b8rKzc/hzmKOhBR5QnyBv7U7jy/trN
EnWRe8JbI46cPts0IkGbaHHbeI2GktxHKz+mwBHmS3wxLERcnRri2ndjmybo2Ev9AfUfOnCzYH/A
YBuceaMp76paNdU6H4P80YbFduKq1LmpPNhTN5LDN7oHO6paEHklmsFVo0cilm01ZWG+ytFsxEio
aoDD14NZOPxKCVjp2+IQ29FsezsJwnFVWvSkT4MQSs5nOy3ViFePVL7y1latW16DHS6aT3x5pkeB
ZZpDfjG2lNCHZcP2ZdN3Ehw5UlpUcitKOd1BKzvr9AqeP0C3LkUjuaqqrii2nQhHIhjYwngfIptY
6LUp00Vu23QYxnMvXfjhlTJRE4BkGtsIIazVIjRhSItd1yP1gpLTsuMD2KDekRAdhcEq8zzrysWt
ItdeJEZy7CZKgH7TykcKFMktupkOp6btJQdsjv1RlUl1b1ca4DkVjhj3YGb+9uIQwXGr2GvSRc4B
WY99lPbrZrDqK3xVPog/KjqrwJkIlU+lWIqVhxoJyah2z/IRgP2qiHMwmI2TXdIU7x7D4IBg7waS
CtZaePVHsE26Ze9jHTzUjhAEgpUkeNoTnmu7lb0Azj9FeuVjs8KATagTKtZgIyqdnwhZDI+capKP
mUMc4n6eNJ9dpfR0ltozUsJsSOv5bPLs7Cm22+C+IoN63KpJFCfdMtkFpIOuM4JvaQTnY/TcLtbK
LxC4XbdlONAP7lq9yl32LPth1F6w8kjXfkxCqU7YOOFyBz52v+SKYHVEvX9bMhwKUoyNvdVVC4tG
pdZDpONm3faoWooZHs9Sg8rQbiNWJQdzaF+es88DLz+FwwSFzC2gGZGU4PegI13n1AOocdFWbn3r
toO+4lBjrh2NQ3RA6HY7pMJie8CbWNoalMKc6OaSpFpoqUBsPuReQkAtmSrBSUyjfqvcTAkqnSnx
7X2Y7gL4Gqdp5QTQnzqIcoFTQ9hF/Up1eJrJF4PRSKQd7ADEn0zt5L4fBKeqAirIBHs3JrL8lpSO
eZyaMvqaRjYJ8FMZDds0WgDo+L4PrcEj89sn7A+R9Kpu59lscM0z1REzFW79RNU3hFfGp6jxinjj
Knf5mqVWfpnORfsZGDwqwcK3gk0yh6WzGrDUf8qQE5MhmwcccyKgxJO/2PcI6BdyRUp737pAcuyx
kZ8jfiVn2kB2/jZJgry5LqoCeWJM+DwzcVF/K6be/6gRYy64x+USrQF2Ou+sZEjgKVZkwG/mCWCY
oFv20UcprtdD6nUzc0+e3U66KL5y+oHJjGcqhn/LjHjTkvKCTpa4V1xUGtZOPMuogRMJJRg/elCi
uKcduZOLrM9gKfq7gqryjaP78ElHtDBW5PlC2VEjCWyH4mUCq6K2T6Iw6zeTE+TdVZihuKujdvhk
2lk8FrKEDe2aDJacV98ExoKfOedyz6GMLN0azt2NHmeSjQkkkQ9TB4bIF54hj4D4hxUf/7BH0pa9
TxLTnXsIPJ7yoaZc2rD6o2Xk0bMqVtDsWMiK8cE2HtGYo6jtapVMTfGRpjjsxsknuC9B/f6QBVwm
ibPiLPMi69sczf7aK8OEObpM/o5Ry/LNTSHOezNdI/tLrlDaiy1EhuUa6Rxd7yyRy4dOpeZatSbY
eB3H91VWmv58RPH/NardGQB0IgB6tZZCyso/Z9PJ1I7qxh5Vjwin9i21joRVuDugqvOES8JgzF8I
qyY3BQEfMs+uzKjwBwVJdjBC5hVWKju6rRIhMR3qyvfXgrTfUz7ksl91CsISwz+vIYhNBaLrzIWs
h0urv4y6rLv1EUdP+9kBrZnOyYEQJrICkXTQP4QtO7mVtiGMdU3VcniNsqVbUe4Oyb91WZ8saIuX
WZuJh8Wbgy24zu5vyWpHIKEdfc3Yru79KeDb0kVZNx8RF/d3wzz7X5csct91c+yeRnM1spxR+dNw
wCLv1uvzAvgErMB17i/A8aKkh8Ed+9Pl1BUHem2VfZjJirzoE56/KzVeqMnyMOpLh4eaDKCzaG42
18oEE53Huqwf3VgeACtjc2KMFPVlWNnzieMYVWzLKMvQagDzWS19DuBtCdGMyrCHmmOK4GtEkWBr
V9DKaIe5+HhKc4/UnolBc4GzQ2zHNrF0frFod9j3ws8eqaL42z4Ypis1jh3hIySRb6rFH07L3Hbv
hZVWnyAnJRcdu+aZ5Na6vZxCl4wL4XoX3mCN5YpRL07kWPKoPbGIa/sQdF0Z8FeJLyTeWgfB+Rxl
JOoSSVPYK1Id2LKMk9V+4tRFtEIatNVnlRjn4xRKsncK4nOui9ToYUVFL9s7TgzqGURhdMYmSfjs
WMxw6yVpQdRVUnwZjJ/m67kzPinOoI/WSH3bT6g95mnVNIU5zVFR73x34PSf+uVnQCjF12bOl8+S
zd5eOFZx1yY9+RmyBkA34Ca5yOeaxIIW6fEc6fy+SgXobLsOWW8r7ng1jV1/5s2i/hw5Wfdk1Qf4
75wxtTiKpKu8AbFKAvzgrAmJT08dp7cehIjJj1gSrT4tzhTcF36gr4h+SM/6KUw3GSacdUSI/UbO
wOJykoUR8WI7QS5esEe1Eh2dMNvb516UxrceWvb7vrP9x2C2qrsMauTOj7PoLtCVkGQD8bnzgXYb
y+7dEyFoWKxUY4pdXsn2csyV2YxdBc07QYF4b1nkgZx1Re1eRVgmyPbK5vzBhUSmoBoxcC1Ug5s+
sdU+igDeBrrzL0tOa6T8FPEyfSXRL7girNnZTlqMe7D9U7guRqE/ji0IaUK8mqdi8fu7mrMX014p
hb2OfXt4N5W6ubLaTqMLm6vlS4RTE5BLLQjfG2YX50cE2GWoiS3E5rULhtnO1wUSeDiCE/tueq8H
3yzoVCAWk72KacNewnPV23ZyUPbMzEzn+O1Nz6HIwn3gxIX/YTQj0RVTnJ5yUD0UFRHhM4M0cB/S
6DKww2UTepYVrT3AwPuw0OFp4db6ZCbiYYsomV3u7DrfvMF2maFT/yoiFgK8vLTvZzSUYOnYzMYr
3YXqprNss4GAU16HZHacOE2OfrBKIBOxP7UupQ1jA6SydwUOhtoNkSrLO9crsBXJtI6fZN+3N5Xl
gQy0TX0NrBiuGEev89zt9ae0olvgLRRjCs+Xp0QYxjg7cIK4QV9fWnXbXinKNO8rsrdPUz92b3qY
fHI14vuOIeGZivW06e/8aoTZSTTUPqU37QGgshoSdMghP6l8OOEi8yFuuE0FctJJgnYtEJqgZamS
90XOJo9MkklhilnU9MBqVmP08dNza3CYIyxwJu+XenHPu15lH9xkWW5EOAPh7O32yugGpwo6W7xz
vmwAIzshvh5YTNwoLE57gjRg+ZdOSNxO7XQkwcCfohoc9tMTIMv+W59TUVxBtpMfdbPguo4k2fHE
42CHpzeEudYtLpfeEVvDJLplKDgPcFuCvSGY5MJEY/EhhGNGjpNQj/QyE7JdG2RUelYnYoQW09m9
d4VVorrO3Byqa+zAZ62k79BsmLMT1S3ZGVSSGFp2CfUtJoESzu3srO02z/ZdwLDGauxa9CEQX4dz
0n8bFpPvS+Orc1Wr+iOpVcuHaIaEMkxetx3ITV11tu1dZVDMIPXOxY0meSb6/1Uq4iwPLAxhk+lI
FuNP5Y1DpOWzzMmbLySWWt/i5IvVtv2zktW/f/pH3UoHfymKU1SgkFDzXg+Krh91K/4f/l0wIYd8
5kNdhDrjP3UrKf+SVAl0QLyB5EcO1ut/ylZUuzxHE5TMemX/qHb9T6pW35su/ynK/NCsU7I6bv4G
bEfSurTSPbHazhXRBZIzWumcZUES3Om08G1Ovya6pBQXpacVYmkMQ1SLUzsdb/VgqjNjT9GD51ZQ
4Jf8Yzq2n6e+AfU0auvcw4dJOXtaiwEewzh6ay8mscEJURouPqg0J+5gQMa5fhfTdSdpo5rUHQtt
hFlJivLMFGACNgPjfTWa+cmES7hxVPu+KfPPYdT7a3+R8MtAGIBwrZy1W1CHTWtKIQMAznXm6YEi
TwqVaGw3om1BSqPFv2SzMUNEDad1bXO+yrLRfprjpMVCYZEVn5ThHbCu8jYuAAORWKTUZ45Pzhnb
Qr2tG+ovheU/it7KCHYqCl2R2g3BvB2tAXkvLUQXi85VRYrUeY3p5hs7Ek4lS/6B2S16HxQyIsmi
qvYG9OK2INPuwgoESR1RIm+bQw5zq5DZ5CQvnGEE0huhOaWs8LJoqlcR1i1GE72WMrgjYo8KVtg1
C2fx1iUUOoiYELWztRIT38qx7r+10poIMKJkilPUt4nusc141gwACitaY1uPAwGm8bJLN9i6irPa
C6abmY37TUDCG6rAniTSPOtQuqqsP5GmKi/djgQMiAfplfLN8KFnfWWdD/U7lcbBNWUp66LNwvA+
MAqCMmWddRw3LGJFkV8vkLSvCG6Q65B45AsMZSQuGtbrzUh842VfBwlFmEGuCsX2Q3ECXkFzyVdE
6oqtbTcLBFvRJafRstRPAzv6lfYhmLaBPz/kjOYzKaWzjWIDTQyczSrj1666yoG3EU7RbQJBa9tp
kJ8h8NI9i1HNjNo+eUWYXfVuzC6P5Wj/fV74f1DNf/+/JY4XCNBrc+Pdl/4x+T//13z5mnz5eWb8
/mM/JkUISYr/EDDjEywFW4mO0D/FfPcv0lmQ+ngB4DjBpPmfSdH5S3j8y1pp3uOP+fKfSVGov6QO
PAfgkvwvys5kuVVt27ZfRAT5hKpQntlyblcIr7W8yZNJDl9/G3i9433PLb2KwkiAEJZgzjF6702F
8mn8/1TyyWf63xV0QVGPa65pW4aDq8qB9v6/G0nBKAIs2Nx1g6lKvDHpCiaJ9RZfbQT3oyk88B0r
UQ06OfQs2Xp90wYqxpKJryEPg1q96ql2I3gs9zTZya0rhbVzAyLkhPvaCjLnc80/RNLHfJeNX6gZ
dgZW2iG9s2QumL4zpZV2depxKK5A2zCTBVGkZdlNWOpzFrk7PSVpsTtCjQWta2nRmtDClLntJyTY
jUYRDm80sEjqWlfdBvnRkUFqyYidVHdMEACtqPjrfaFDOnn2FcrVudmhAgBKoo72WWrkhaM2ToVe
7+uN6b8iph3dVqyNyCckUXNnkV68Y+K2bkz4jqTKX1CR/aPkZXeUwnzzI7/dm215Uu3xvaGgfq7C
jqxl8HcgBqli8QNNkdMRn+Js5UcXkWBSYTwvCtsTOlF5jWlgeLWKU1v8nsY52437SSj1kdRE+0or
budkb9h8v6qxfCMn1j1UsQlRWImUXdxXV9fUNynT2I06tL9zDJ8xYfLIGqyp+upL5atquzMREueo
VtWVaruWh64DD0PZkj4cD5CkUGopmqf2NWN2B3YDTEOcTF8WBc+V7ZP2U+tSW49wCzIGmAi50Dcd
AiK1PNTbK1cT5VpLwhjNV7lfx4Khf6t/Dg1O1+46qCaFHVv19m7PBYqIoBuluCf8jiS3OmfmZymt
dIuqmGyuIh0+Vtsho/AFSe9jTVXLJ2xgIu05cBWyWpXn+A9TuKtwi7cx/22VDRO16VEaVblWKdF5
Wn2vlVXgzXGKu9Lu2xWuczLtmWkz3b7vVKpl0d6JBD4807gXVvpMnXnFfKjcpKK/b1UytIIpzrzt
pOdvZWCcBs3cxfX0UVI2Xtk20bKNFntpzbeoGfJVVGhHJDTarxJMAGHs/YoK/oU82YtpwTjLSBTk
ck9PPyYYRFun0rhNlnvyQ+YNXcToAz7qGkgzIUaNv5uUMfMyPa02U2kNK7VJ413TZp9NFr8xuALu
BBMmJRpgU+viGduiey603uhWZtGtZWAfaH0Lz9Bupk3YQJHYO4bXFADf3cJ/5RaYUXpT52oDXSMw
e9d22itpt8uKZofd3jM1oqtE15vrroFaPflp4HEvD0tSc4nvf8rISqhskSE31OIdvsYnbNlU0JkL
pA2B6oh4Doz0tJVqkBMvreojkXrniZI84CJrw62C/I+mhzVRGOwR4ZT5XRKTKxxblGpqvOyF6/6q
TfM1mkpsZVn52UzTujN+J3CEh8T8x/CDXyLcZCMhvd1JGrtOwzfd5DklvmdfRhsdXkISkRpF06ps
VhqcRqOABKGTwusX+rudRH+KhnAdslxUL7CKJ/Am6x6JMfKgR9eeHX/xzaFE8KbXjdyM/p88I80w
i4vPIZsox6XM/jVqb+uOsABv7MfI09TXutliafjd2v4fArO2lhU+0/A6MZ+yz4Ss7BmJa2sBSkvJ
+Z7qUW5BN1auSaw2W8dSvnSRPCtVPN2barYhHTJ8GHPYmGX95dMAekwD86OnQQCFKn4L8p5k0/6P
oo+QKmKdQ5+qTQTb1XM7LtQjrIx1OiAIakWakLJ8zMq2O0gGv1rZfMUyFQd9DIfZkz2u2/C9kzU/
9SIuPVyEfgwEq40Le0+kmW81zjaNfCJCSe9UR/dVwrspLGuvDelBt93HPm7ubc24rlX3XR/7PYlc
8p12llhXSkOjRSbQaJKOxAItu5jg0BK12BEdou5bNXXPSP7fRn7HsX0fu+5Hk0t1JeBFefFQUr5P
IP1q7R0p69B728o69AiRV7FprcyJnZp94jJCNSCsUQEKbVvdpkb1VESuZ5JasQPQRL2sSYtTHL4o
urohs2vcrk1HeZgGWV17K91LO0DqRxeVEE1rnIMOGLBtVf+ER0VsK6Epm4LmiFYNT0ySCHHNgxWd
GyLvXXofyaic1J0F+PpgSjcneV9PyQOT/okAhh1xLJ4I6gfIGfE7GQjWOiuZ7w85QeghOL5tPkaY
5o/hnx7ykj+4c/S8RPan6NtytCnO9MULU3TLU9Xhg1l+uB3dAkhSHVUnfl+7WAHmnFmmz11iYEJQ
+X/IZonOvSWrFQC/7FEWnX/qiwhOhWaNK0MJj0pDiC9ZtB25bqTP+9yyCCpRU4hRQ8PUhDwI2glB
faJ6JreUcEjyDor+3E/EwsdT8BWrQLBgeRwKv3I4ERP4rnYSwb3TpM/qVCKmn5eIVt0IvSsuIfku
tF+U6oAwp765yJpgaNXXcV4yLVI5emY9ypbL3xUNDRQIhyu6tCgKqpz7jUnm684IHeVFJhlXctp2
MDxYbBzlUKZ6+RBQcngCOO4RGfRHBGCyjUbvz8QIDedR7/k8P8utGZOJP/Y2NGFgICMdBQzf8+rL
cjA/CQTVpvpRnwvxLruxOy17Wl7/rzWX55YHrW4fs4og5BlW5y0b/Ky7rJG7cdLOiRvDmdTAlei0
5Jhh0g50eHLCaGZyFyhidX74WVz+Wp5bXl0Wl4fCTa9GPkS7LCHlSVcwgOV9Nmc+qMwX+qJ0GWfo
hAfFE6kZ+pTOFNX8EI4ECqWKYp6Xv7KQiFolSg7Luv28wfdfRANTD1Llzundk46q4nfo44h2RBk+
dE2nH0TVjVsGMvmrL+S5mezsNxnrVDyJ93io24KgkzRgctwbE1TCMXt1h/oMjT77LemvrbjExw+W
4WvfO0L8Xb76dvC9I2fkUuz0Y/Bgt4RlhaWDXrr+cAib8J96rbeOqUzJDaGhfxRDmr/xI4FwFAcv
cuTGZjYa6Zjz82HEZGks1GC/LOKkIZ0pMG92Ndg3GQy35ekA6Bwdq0zbRNmUvykNw5csW7uWsB7K
pPYvVs1Xs4qjx1Ya4WOmkDc9GJ2+X57L5zUEaywvLg8D9WGupoaO7oENVD/0LwgvvtdYNlr2Yc5r
6PLegt5tmAC0NVSyZ/kJF6H40qp6WFValD5iDi53KrkVB9EYxV0wgkxs6a9+0Fvilh6UX0k+Pmtb
2ZXKi+JzCUGtaJwHOuek05jaRrpq9gLK/MOeV+64O3fEnXyOfqgBaKiD+6nIr74Q3KJR3kDCUbIH
FPn2SiV95qgoWr6lPrC8UyxJrkAAYD1aXe1CU4GhV1DdoY2WFet8SFXIlARSx0PxxRX7VicgWlW4
QesKgfEFLCPp9A7vFEZFwwQ6+mdZ1XV6D2FF+WtyGW1UY6rdI4BwKNwo+T5JqumWScaiaenWT20O
T92vBkohZJP7VZ4/x8gBvMgF3hfGKkMBQbWFT6julleVQY23cRTR5phXzkYDForhj+vlVZGb6kGC
A/GWbQetNk9DxTfAVe3sGR1DfPWj8X15sWE6dx+AUFq2nEq1e+T2Qqgzu10eKud5hG71uKw9te2e
YLf4tuzJNPQX5vxA6udDlF0Mh5x4i/OyXdzDSLKBeX9/gEho9bqOx3D/fRAS5CCZgNV2WTkln3QX
0CL8+wEqh/ZKSrLWsrIdR8VJ9ZHfLysbSTRcyrj6wy8VkY4w2o1IY35eYYMc0nfhuC8P5ABn56yD
pVsMlf3vdawkJHtzWf17S6W4UdGoT8smP3tY1sAonJ2dmAv66vtlytTbPkk+//Wm338uG/5rrzIr
6YEXPZzU+VBMUqST9f/Z3fwSpfTNFNeIZOY3+/kcy+K/No5gve/znP/fvNXPqz8HurywPPx8FuKr
mJxZOLF+dv99MD9r/7xCRuy1Rey2r5vwCs9THoI8MC6ilAaYWqDmBOMrzPOaONopZP75x9jwqAZV
F9A6A6FyDCN35FzAyxayH9c/W6t+hASmzvLNv15ZXm6BIpE6ox2/dyEpsB50DdbXWHfjmhGYcVnW
U2t+BoyrdS/uW4c4qP8c2bIOXOd3t6rKfUxrrtp1adqe9Zzq57Ko+K2xmbD4cC+TVzHftDOrrm5l
blY3PZd3Pd/Rcz0ieaLa2d77tFTPKWOJ27JaHBg3IraQVrVhG0LmtB8Ix3NO34u1HzxJBSrfssGy
yziunnOzHQhMn3dJKtgL8pX6tOxteQjy8K1BO/N3H0bfvU/9GH6v8X1YCaVMzXbQ285v6sbVL4z7
xvF7l1UW/PGLavy7KIf2iyFd83dlZ9YMWYlkuPyfj+mWBrU1wTjp70GlaMEIvKfbNa+zPPSzPEWl
un34Xgd5FaJEFxbHckjLOpVjFivFjvrD94FpygjZQ9B8/d6m0AfKnq2T/Wu/isUkZh7NfT+3nChb
Ug6ti9jd/+w7JRgWfZpjAp2dP3RHeuJK5J2Kz3VCK0ErW+c2MnX77/eyiPCAz9CDPVlONPFwaENG
Jfve5/d/sJEuiV9d9HefNv3oVR1B9ZSkwt1BPFpF5Izdl9N9aPLPouMqdtX8xVA7QjIjPUF/3dmR
J1zIK8tJhZOIJGs+a45FuclwsV2M0tgq2Iqvy/OlE2YeAOhdXdMfWp5K6iE+uUbw3gjk9y46pJ1b
CmefSZtpOzOAQWu1u362l5YVGTvLRnhblB1N9Bn0mNXEIhXF7vvb4WdcifLiSne1ZewQJd/P161t
bmSntoTWF9S/mDjWOUCrZW8UeMzrCJW50FIy22oIYsvz31/c6Lmm+sBwMjW2f083gjicXmBZTJqk
FMi+32NZ3ZrpenWkffTWgC5uPl/L83UCGK5UwmIbBtUf0jr6+Tu5jnytvGsbpwZ1YFCvMUlJlycj
bMJD0jshva9sp8edf/VVXF7hjmEOXFhSu2/BQESUS8+fwvf70FntXTljVObXyaEq7mpmrfAt5lUd
M+nObjNeyfnNdsqU827mTQFecY94o7ij6Yq+LphuDdIIJrFxrEMQQrqQI4+4LQ8huMikHqutEQ0C
n18ob8i9xrNrtNe6JXWkH8xr3U/2TbX67kTl59KBBXEjUd0S3z0QXtWf6dvCYBMVYW9i3Fv5GKIq
7a1bgM7kngtQQ2wpIDNhbrKga645mMq0HjQCMfoVwUScz1ErtD1BXQAwXCorylDfar02vGkUxtZS
2u7OyJ2VAsU16Nv6UiJmhMhTcHmt0fo0wbUN37p5q9Iu7rLOb86l6MU5tgrgPJq3vKSV1LWwZlxb
KiSXIQ52RHa8udqYntyMIZ8Zm9MODex9Q3LRGcLKq1KW+2iScFsonUVWNSB+fi1Tmt+G7dtHsMfE
rYl0TtH7EyOxuptAcZWdwKtuK0dYNu96Ezyjw7GABT/koOyUq+4m0X2I+ZLkt1HfqG76gGIIHq3w
AWWqaezV4VvlwMpdTmGMcsoTpOMxr5cP9EtWzmCU96QggBxVg2k7Sl25aXBGGaHfdD3uN5UyWWvi
vbS7uiKhbSrjG3Su6Nb6anyzOI2VYXfoN/l3pabe3qZ+ILq4CdJdyJWtjwfhtcDJNsLihkSwo/79
V+NX+oZvKupl4VmDW2yrNFAwrUPnwoeO8qzIDeBw6xpd2C1nHrPSchnB6Zysu/ncQ9mCDyCajpC5
flgFcervkcNRz6LrswshoZFf192SQv/HTF4GYGDnTjJPQNT70VaFvh3TytlpMrRvrVp8uh0kwiJ5
p3ESHeJwmjb0BBENVNlljrjcd0UerymIFYAznBVCT06/Rkhq17nmmcDJBlYsBL/BEshwVHGN3OKB
FLbgQlMRiBFVn23GXH036FPlMZlSzgbp2o+jUzyEBLx5Vj3pwFlDfz2OSQyd145eQ8P1jKYMPvSk
tymHwsdbFhVrR6CbTg31DWwYMOs6GTaV0/vvYW+e3UAUT70jknMcmYaHsDK4i4UyrIhupfdPmup9
KIruTgxaw5WzUd5boGD8y4bgkjtJ8ki96cFAG7IlS3DaNwNCZYSI1oujAa5SdXO674IMLmWTxIcp
czYAyvZTttarbL7jfMEKMc6ZKo0z93zrMEhzl4u23AU7Swaf2tjoZ3TJl4KA9P2yVA91sVYncIMS
p6zTjV+ipwZQStU4JylkrZGc7FVh9ned7Nt9/D1XZz7fz5N6o4ZO7IQutLnEYFKNzGM4/6wTL08m
aSLPOAB+nifRkIjmZflni2VRSvKqzEFlBvizzji/1fJ+3+9i4nzYxan+8bPxf6/9s29doahco1Bf
9vLzvFyqAD+7zkROJG6gQVpejnp5v2X1n3WWv5RW1IeEu9/P838//Hxufg5peVlW4rGcFGf3rwP8
WeV7OzHVVFlNrtnfRzfv5nv1ZRf/OoZpdE59f/zXM0tlZX7474MuB6BnrjT9zfdO/+sf8/MeeUmG
jTMOf/7Px/nPJsse8qiyD8D3HHPN4QI1ygHaIaEePlVyTVfIZoZHNLXGNkgFBbSunQBZtpB5y3pT
0MIFLmW1J1QAv5p27P5hHwU6+q8wipOVSr3jOSoQR9ljrV7yqJbH0o8RczommsoMkRXNk/5jqoNT
LaP+HzuMCSXwIZtxA/YAUTcPptO524ScsJNrluZ5MgiHbCWeyHxgDhS0RvOnmYjdmN88DMMXJ+zC
NxceyTpWxvYu0wJnnxum2E8dv8/lhWUVJqjPf494/h2Y9R8rD5uVYfnjE+JaczNGgXle3rhPIndr
DX37sBzWcoCNHdI74D3jMT4ReNR9cElvPLNpmtvyEVVdlcflY5N0nG+6pDPouaGnE5iQvjSflkrU
/TOfNwczwcuYq8Y6Gvr+qiTxdBh6GOOFqTX3WqXbdKeT4h3r6f33WYI9Rv5m9FsJSTvOdNE9VkYj
t5HM3VMNOOkkwN5uO5H3j20lGJ7KKfqtORAU5yOuuog4TJM+WtCDoa1TeaxgdHw/jOUAQpPe9oE6
d3wgQXijkrZ6zbUoOExuaq0nAzhUk/TDizNbZVqSw50QcndWJRkl0sbd5MlEzDEM9y1M2cZTfLSd
GfPZRisSZMNYDtzHQXOrz7SANVhX1lM46WyL+uCi9bQXjK7Xdnlnjvtm7Ost6e3KEcE6DypFmaox
dhHe+GunIQ5FP7iXEmkjHy1/n4R8jwgF/moqwxPcq3eWyuw9wSLlKZpeXywn6R8iYJ2qLbvVFAdy
EwtzuFh6ga6ych3IuKoBKx7OnARScEEFvekd9BmBC6IhaxPtJatnRLbxHHbsR6ZD8piMY7rOJrmT
Jeo5bqnlJk4N43IsEv9JH0gWrvHmrAD70YkkxU21KmK5RF4zikT8CyHKI4eNqPImee6COHgm0BrB
6qQD7KTJiAIhct0ng3jfqH01JvTNdk286gT+AljWHsrP2VH7u6TrnzVruuIUPlmEHK9iX364qX9G
yArtsN5pYni2uPl57tBzt2/yzVQXv4QVTEyjMUHYmH9JVoFPUQCUN0fw2sYReXMLuwy0LtnEhwoN
Spu9a9g9aP+6zCQZqRgMIos0fqib/lWDUxEb0zUjLtzjJx7P+d0odYU7i4Ny5NziVCjtUZ9KRBqF
H2wrIEUM/XHHSzwyPnVFb6qsx5bMaVxP0N90kR574b/wozHzZ5o5H6RYTOuyp0VY9E9BMDzEgio5
ROod44RHUaCNN/V4PZbasRDBtcuoaQ+Os22SJ1GKr7ap47WkIreZMoV/MVCV2gWY108mjUT8DaYe
+HsN+efA4AGCzR2E1Xij05buS0Y4PTNMDw7XGyXMPezl4NA7NIt9sJ8RmI8NwXlIFi3+u9BFHVMd
tri9jtjlwIsDPzQmr7XGdj0y4Zil7lda7+NVvTS9ReWxHOKL5I5+0KIS8pgzMbETUfKqovE+EFzc
rfUS4FylnLEC9ZcCye8lm56c3BxXpgjK10Q3zA11VQnuWpkeSNaLyqLwJlWjwZSpyrrzS2tfxIX7
WiXRrewV9RbmvvaAm+5k+UQIVUZMR1BOl8kuu7WjAxuQTa+McCdy80I3ct8g+zrq6tj/NoLMIcZb
i19DfTp1RSJ+1Roh2r5k3oJXT8GlpYNWZ1K0CiyGvFwJlXUrfTp25Hrep8qTje8x8MhiS249GdBC
9/eNsP1fMhaeTGT6C+Rv7WE4Nu6dYTD3pYVQNCBj4NZF8V43wz8gB5IrDQB7PSHM30SqmeyCPK+8
5RSV0PxWkw4WHlTwcGkUBmlV56entAPkUJTcYZC1go5opgdfCzzk2e679BUFzXLtP6J1zzYgGuh/
tKiJyyS7BZlbvk+dibAiiarDEJv52agw2FUMZmO5jkejOgeVtRlQmmxjW1UPoRKjckuma1WUlNz9
is6eajkHvRA2cdr21sjK9JWx57TuR/NImUU8iDF8TSjCfJAS73gZOepnvKr/ep6C/VvaFNCty5lv
mHfdfTBW+TFXi+qCXLZeq43CtNxx0lUNt32tirQ5JrGVH31BASQJqnu7tc9KYNCWUYPxbDHXPrUj
KNHKvXMldf8yd8VRYhK5S6JgQwgNHO85tSPLMKQKcJhFmW+NebEpp1uHSG2NS7zYa0Zd7xPA03tS
z/2bopWrYlJflWGsnpaHdHyyJ4bPzpiJUxnFxjMhMtxaEqq+EsNZAzO4k8Ual2u3b0zIrmlYFpcJ
kUvLKPoo+tI40291ECIUDiV+fxVhUXjlqxPsxsB4iXuHm2qeZWcU5tR/EaN5FSrzbQqJ795o6+ai
2fkmMorhpFd6j8VJ6U91mLwTGvoGOXVF6cKfax/JAybZ+AEEcs/X+T5zNQZNELDJSZ8lG5piP0w2
+e3cK4MT4lqmknr5qPvTdNd3lCJH5T0xXow8fzScoKQNrTQPRC14kx2XBERp2jbznWlXu0wXQdir
XMJ9FfLq9MvIUeQAZRF3bl0p6yqHj0xH/s2qy/rGvQ0kyquczx0SGHQazOL2Tabr34tINw8dwbFE
cVTnvHSrs2ZV9yTZF2djiMN7cJp3zcjordlgMwmfCs0qb5kxrbEWQhyIg0ei95M1LlX1QfGfVBE3
d2GqD1e8P6vekHccq3lQ2jyGco402kotOryt1W0lWDsPQseRVsE1Rbz8TkXr3i4reS59YvKj7hLX
QfcUV1b3NMQRfgV5hOxZvY/WK2Ar8wMhiLaxCAg/Wn5ZPzSJwUWodLJjkzfQ540Iw07UDts48ZH0
Ubo4LQ8DuutTG+FR0j2SFqu7ie7MjSm4fg/z3pZptiOhxFjnZd49ECP4ZGVN/25oTbfpRyU4LIsz
2zjjAl34jnKPlnTbWk3+hqwIb1dgJQe54zNOhyn1nQ2tEmuV24XvIRfULxD/tItdEObXWrQMzUwr
T1pDgctJrfAzRRPSSrDRiA6DTTxgLlVIKD8OqR6tkVJGGyvw0TTkJrNfjbJ3Tqw9/1XfXjfDWBwt
t6E2mKqHBk/TttZtCN1GSaOP6Z4nDF2/AzuKKbvtoUaO5UdetgaDMmXV0np44mRGXhFm2cEqrGSX
N3Qp/cQ0tmOuyFUbG9rBqmu8yENjHowg+hws138SdrmDnaKcaPiEVwd5AKIHB7G9mys3wAn+epIj
NzCCg3CmDPlWE8j6CwN6uWWe+G7056BtT5Vb89md+fImwvyZ5s81cFvt5Jcku/eksq6HPMmQLPRb
1UjGXYtX+8OGwj65uadkebCdAJidzKIXB6Nptv0vOZhhuErN6qrSNf0c+FEzpgn2dR9O52i2C4rB
PqgJFDW9ttRrmZ4U0j/2uWjuM5H517pULcyhst4EseZ7uQlVmBxijFFhkQDqbZAWiOCpkFp39VOt
eIqo3VO3FMNdhvh0dnSoR+6jjEKKJNlHTtiQHD10J0WnADUWiXVWyh1oHPOa+HJLcKlguuS6xzjG
71zHM3NIcqvkNlhywcKC3juKv24LYl/SprZ/OxPXzq2sPlwrml6Stpy2VNT1TzMTv9IoucPYND7G
1mevD/mD8BkpOCFh3poZFIyI0K7YLtg0y2mcfWcSsNIr6bE2QIM7yXiyei3eAFbvTzGtiW3hRp9O
iZ4A7JG7JpJ/hVUOurjSKUewLYw2bZ/hmx2Y1lEziXFr2ybCxSNqilhlta7bUKxD2EkbfehjSidG
t+uCIfNsB3dW1bnqHwedL9AB+97XYTng5bTPeEqQMzeKez+6B5Rgw2OSGwjKJ59o/3I0vKCu2nVl
ULkLu+izqA0Mso2arahE9qsiF+jPMKvtiiL4A3/WOvt46ldBZbYXtBmVl0XDdKqIy+HSjJ2H3L/m
nggqy0tCsNp0lWcjM1enNFYAUEsDypHi1hivQnqok2ZXj36WXrGaBZsMmMRBJBnB5CpTIMXX70Yt
IvcgtTa9mjlP9mBsDT1t17hOSqjag3lI/TDZ4Mp130c3v+VYVzwBAObimJS5zMoKV7HmBPeoAaFn
a/qdOamOF3NTTXHkftHSxokqRpQWOL+1eko3zTYoKjx+PvRxo/CnXVbez1psyLn7TtWjt0ZH7j5B
YttWipmc+Efr65EDH9XhV+wWzX0D0+biyuzKf54ZRxdGHzQkb44SjZ+h2W6FX14SFdm7IxXz1uot
0BXMdOumSvWTUr0bXHrfda9w7dYrfFd6si/GDamGyYcr0GKLSl6dAAOw7r74vVv+sqKoY9zRjluy
FnuGcUQ1dvN9Ouko+OH36rwm7WiYthBdSjMyjrqCQgu7VX8RuvjoWle+MBoxvTByg3ulCZlJoZnd
WIC+yGl2spM8DnFrPLuRVlGpoeGmZeuiVZ1TrWJHxxC/IQCgPg425arhQeS/c1Rs68Au9r1UdYRM
enOMnJ4Woj6ds3kpnYqr2oTOdqin7GC4krmUiIxNbvjNsW7y9miaNqqOkobRvJT2tLfisC75b/dM
bogItDDgbaByIJdgP/TcM0rR6eCh5xHrwDLzVTiMVMwrxfG4Qcw/KPInbBQzjA7N+WHsjnH2RyG9
75CVwLWpqXhJQip7kcvuSN+xw811VMjG1y0bLSOqPr0PxyPNy2Sv1UjqsFoRGpCts+5MIgJDmTjw
HwNUZZRL3XWlusPJVEgtzWPs42WaaKsYFoQm68BDP7weXaa8A1J9bg+lVUSHotyiP1lZORpKFdHn
WGwHrI4UVwIEBsG+8I8WXy1HBaIaaLL0ctun8F1O2O67tz5Hh1V9mjK6iwaCu4B4IYZ5sXtra2hy
XTfuvR/ld5S4fsV8yiGjvKwYJ4ow3V4fh7vQPZpaqUP+ghMACKcHQi+vqRioh5jYE5OiPiW8R+X2
4cqnW8yFqj/Cvj2N4H33sZqGW1SHOEKSzZTLFSzRX0bI7cHowYkVhzpGclvr2wRZH5ORq982W1Eh
x2s69bc94vqyrOypQUfSpvz3msra1TDYxuZD72rUHImT7NIOj2jd3rXRH+yw76G0/8Cv3Q94AI/k
srqx/kF40SqaUoxdrdhLrZJ0Ulusrlwmu1wcCO3smE8mntl1BCk6peMxD7jlwSR2aRjQsNOdPXye
l6FN+53LKBtYXJOsgasJXhHolsjb6PmeBeFaLdGcz0pfzc0fYyf9RyD5BUbm49IvepQLWfQgHSPf
jsLfEV04bOEMfflhNq2UPG02wlcQPefWiIXbaAmDxy9Opd0/RRRUQ/d9CICVW7Lf+M0F5Vd1AHuz
qe36deiMeNf7sJVwn+oAXkMC3jFWW1hQtnp0IsDxUltauaOGUU5GdyyYC7dloW0YY8M7tfq7GFgM
Wln9TstmJSvzm7rwny2nc84+teIDcRC7ybXqc1T3/++BZhRpvT01/lEtzpWlumvuUM6qkAR0No7a
cmPioXGMYWXHFLCliOqDESpbBuGAyRr3MFVIRwr9laH2XThEJ/IfHoemNFeQ5lap76Ze7fBFbOFK
hpP7m2bPqa5qex9V2u+UH4qcNLkh7oP0L3MLbis7lIn4R/eza9+P6j6pi/CsB/WLrurprhQxc5/5
YRwztKZ9cHWE9IgRqHf4a15kL70mTJK1RWcRfU4mVgTwvJgVxRM392tcKVZMvbbvKAsDQD/6du6p
ivE1B1ltdYbEctVQ9D+BTDxhZy/3Pq6Bv89Fk2ucllft2o22nLF/9CQoDhE3IduvYoTUjHLUyHY9
iwThrc1+9ThnJhVnwxrLzBt6G64E8bS3OnkObEful92RyoPbcn7bn4flzf77zU0SLPZBLhHa8rul
4Wd6MbRXZVTb45QfYyWKT5mkiFjAiPBcW5QnfzDGY1DfRTnyfSwVPQL/3NI3ran3hywFtwYPals0
+ZcyH0VulKSoWOUhn08yxvJ9huxSBRK5HYpXUiiPlkMgpBnpvacVMj63FHlXaVmNa/N/uDqP5caV
bYl+ESLgzZQE6J0o3xNES90N76vgvv4t8Ny4576eMEjRiKLAwq69M1fWdXsM0TsiAJ9o5XOq8hmx
GsQaKfkKB6W70u1+OaSL7JixIRrU8YBBX8/yEvF9umRO2WMwSGeDesNadzXHoCqf+p68S3TWwsp9
OmK6T8xZhdV3ogSlq320M2ZfeIlQDjtASnrt6hHTs+1G5cZRZWD4VLdVXl9zyk19MA3MwEhG2Ahv
utn5mCeqTCu23SC3nZXAJr6q4uYHhZ5ybNsk3GtdtEOImoMBKvB69nnHVLF/V73yt5tE6Uuna2+m
WzT4hYHiuHa3lU21zI0NVu4YFY7BsuygxGyT0gvY37cHr66eQ4g0MndHBO262GRlWQUxx8qRzop6
GzLa0OApja9YeMcsEt6bNJ1s2+kxTTbXy15Cr/7xeABbNJK2lTl/ria124tmmDejaJR3JnK7xyM0
WmJrk2LvOkf4BBtboytdONmXU/l26OpfmLI6nwOGUVdahZcaP8CSLWN8RXER5PMcf9IGTjcubuVD
GA/lvVz+nMcjmkK8zHqVvZoF8SSaHRlbi3Pvq5ZIYkl5CXwSYhUn7fgkYAgdzKkwWFJs53NmzyWc
1vjS5TivlZgyiPNRc44VNkePp6bZC5yp+mdklRmsiF4eZUqHv1NyguKW19Yy7xCxKrzTWqCDweRj
Nw/SfU7K5OvxAEPFx06IyTOn1nJv4o3azGx0350s2z9+N4GjC3vXUa66p1vHcmg8P6O98jOkLbC8
uYgcRD9X2vBkZa1xIXpe/PPRuHIAQZK3n01M7UYKa3lwWD2eUP2x1VueKr34GVB69+oacbSLK9XZ
CkvMr2MbPj1em3kFi1BSWxyMVcfpvXKCbJynzzCMfSet5AtZPh8sJOo61CkrPPbU6OjaVT12VKIF
k4HahdXaucpuGF5IJTH8AULetjLinSyn4T0M5Y+IzC1wOFaA7LClPNPri4y8n5PILrPdez8dF6IT
70S/5H0boy1s+nXEqeqn4ugHI7H7t9KV+a6zq3o7jFn6kWpz8HhAUw9gajimTonNJ0gArLGa+8n9
SXreGxuP9MWSNPI8d0ReOczaD1tcH/cPbkS5o4r0iNYhvRchTe9/noiBnMQ5z30yYr4K6lCwWV5e
Ua9fwWTLHw6JWxvOaMOewK/mZczj18f9HlaEVZEI+1oms3IScJbXpHN6P2VfbLQodN4rmy9mW+jx
LikV7S30lP3jAa49jutyrNyzUYTORU0Iant8Lvz7rnk4y9cKTfLOiQ2DjWVXfBJz8M9Lk7wpfTn2
ycmCdnIixua5LtxLWbfFc8GK99wseXaKN6v7x03PpQwQev3rceufC5u+RdrM/fGfZ2Vxcog8ICCq
3lvVOi3DpzJk+8HCWjwnwK52WUItKlvjP78CHNAGGj+7oeURDOqAH+uG8B+v/viZGd5l1Sb3x3NM
qspAZiby++UNOr1iPcnk+9+3bJU7jLAhAi0yzVhUxHtFaZxgEXgeUIDhUxAM6QrxXgOuPFLnCGTF
3CzSWgs0cmO3j5shKyh8MT7UFnXSuyzvLsCMN8WJ7WtnK5+PV+4lTgl3psHxeA5qxJqSthz2j+dk
Qnsl31zeOquQr/SbljVOvLtlVpPWXoLHWH6vZtsFI30T08RyM9eMfF1XKlvY5fc2lrWN0qp6Jjmk
v0vGUI8n2RjjjlFhShZFngT1YQ5mHOocHjwp6tmMNqIPz497W/OaogV6GxAZXZtw/vF40CgZo9lL
C/lxM66Zn4oqnv5579QUr8I1h5vVivZVmyaKZKqAtOubo+26e8GSsZ+VjyK37ok5aEytPzqGtKeQ
3mNWe+4alZGgSolUQAgdE+TEYUsGtXudDDpThuWOx7V/L6jYh7UcDILnl4c8LnJtRIz3uCqnqljl
aRZv/+eH/1xtFLrY+Bb2/z7RaOaJpnFyyRx6DlmhjeM/76brKwo8OQVQkSQzguWNZFgUp1VcdMWO
Wdbn42dGbAz/eQrTAyuol0KM5dHXu4F2o+ySaWUVHNkRy9RZV7wIXgjMs8fPsppJgmxA2pZahJGM
SSMUWvu71Ild0qruk6kKIcDzMnYq1BM5nvGZ7qftZ7EZXlrOaBwcACE8T/0hF+IjYapMp0Y5vZtV
SnNEadbSRo0dz+WuGcTeqGpS8MDJ+KrEZN5akbg+LsKhFdfBLONtK0vr7zuyTNc2Smcpf99BSFSz
SXlz68erEN4kro+XMiFBI2KtaKsvv+Pxs8c13O1qEJam9vcd8ew0QaMgwvnrGV5KOmWRpmwv/v9L
NROS5dgNpf/vyz8eUrZICruBjMy/7pjjMKdelnHw1x1pj2mDIWb79x0ICjWSnA0QHf/9rB7X6Hyz
PGkxQ8r/fwcYu2LdhJSSf92hCbSc7Onov/z3GY+3AbLAXIFY5LNf7vj3Qwxz7KiitsU/dzzufTxj
UgHoQe2x/74DUTEtxw5N6b8PflwjEzghfNyY/75jaIdfjp3E+7+ekCHc6qUF0/HxZmfAz33Un209
JVXcsz/KKk0CgpRn5BB9hqBeD9Kp3zot8896Tl0/aujzl2SCDsWHF+nGZcT1R0aTZEhEeApJnVCF
hgicNLNPm5kG2+4QdSFVPd+6EEk0hR/oExxouovtT+imuVaH7ICnDlGjZ+97zqG+C/BSVru+Nw+G
meunsaU7793MqdPfaiYTrQWDq/bi8Vgh3scT3FrrvixKbG3YJ2OSjzka7QCOHGfvald5VuuTG8om
t9o0iQdlpkDYonzmzWtIxjmcbQE8STJRdesspmdFJd1gJe37LcGFR0z+f8j7ZfvWN+ANhyfoW0+d
MaI6Zhy45JS2/qSh6JloWMxrBtn1qnQHK+A4O8CGousT23vyENdkWsMmGLNqJV3lg1L2Nzv2d3b/
Xzqdq4Y+Rm4NTMAzM9q3XlKwkZ03f5yMrlwKRRENZfWiClzfYRnR8vfi1/J3JFX5qmCGXZUw4KZ+
k46aQnIE5wGRjrANUw2jrkHMcNb5VpFnG1ct/vRlv6vK+BUsU//LhIfkOCdV3gAizVsrUSDORK6y
qrNx39jteoyxz8UUl7LRrihtIj/OjmlURdcSFYeOxYw1PwSjphUJH3KxgrMZgfg0+v1Esm+uqVCd
GJ8qWEMY2a74JKKJRkasVfwFiRsWFNmd+CzPXacRNOznaNq3kTqSYIX/1Jr7u2cqjT9Z+IcnqGSl
volqxV55RVK9ldXdLcTi8GtbID6YxNUi/SMaJ1AkNK5Qs2nN0laDrFk7Fw2C4cpBsIoquh92IoGc
qpjUyWNn8UGx9DL/gpGoZctM1UPUy3HmaGX1pjeYjsLZ+aky+ENP3yLRdzk9To+bUGEPueKO2Au5
V5NeumPWYPqPpxKDQCKXxO77uHeE/uIrNOq3vaJqhzhv53UUElDNKKc/8mfbr3w+bB+7Ij49bjK1
bqBTqPM/N1XPXVzxXn72ZOO8lk3+x1Jn6/x4LM2nn7ljdZfHfakj3kSdxleNbhuSCCLN8U06gOTM
LzPprk3db7QK+Tap6uWmrsG2IPe1OT3GnX5ucLlPq9A0CUGVdrLJNcbx//sAo2z9rCJ+CG2lflYG
4z1OSdYChBLQJkx2VZt/Cw9H6SAXt/7E/BUjVov829NdmkHMSOACr13FvUx9dsVJTP4xREnf4azu
xwWN8/ynkR5mXWznMLyAJyMC5WSJFIiMxcxhhqdKC79t9fU8BmihX70me6UBe3SV7o+npL72JFMU
OMSRI9Pe0k/zGP5whpF1554pmGaO/qGwAlV6ELG64b3W5RxkaXp7EFQ8j46FK93ykrerslVe+5JG
sVI+h920tk3zvB6ojIZSQe+KZzvF1u7w5mpXW01ZhlXLQV+vqxzzerp3Q3OjqckuieuPVIkvNsHV
XpRe6wqHMSpQAgKtk9cyBcaifBUdu6tRfatrWF2z2YltFuGQLaJ321LCW1Ukf1piRNd2Mh7ThcWD
hSfG9N6sFZBcuy6SVoAs4CWR7a80JnO+rr1tJ/o7RN6NIRA7jWRZBQjcYURWlg0UJ1zPVnFK6zmg
Jtp7eeYTCPFDLTzU51WOeodjaG6fs5CSBpjoJaltlYdaQBPMWKWmsrcVoqOD2rQ3WbIUiN5MVtDl
hnirz7Fvt9VJNFBzqamdHZRj5EmZfpixkJJajsA/VFUfr/Wvib/UhI/W2U0EgSYOgPR+Fm7+TeaN
a/52xq7FmN1GvpHqwhc0aoDagq0GV7zyQP8zCG2x3jJzVRMiueWactJahbI8hkm/cbJq3rbTFdKB
GbhZNa7dZ0/CkElnkKamGHFg1L+9zin9ihKKEkL7DkVDGV+9paPtd0p/d5p030iv2Nu4+MhUqHwZ
al9VPXuET0arRImsYLapNTLX/dElw3VEofViu7pYKUjhojD2ziKfGFVOLg0JN9vSYW/uWjo+zZiP
2cXQZYNIF1SRXJVYYW5lnO8s2vUEEufzuhqfGe9ht1P031i5jYtnVOdOhUbmtsohZTLJUPVVg7+z
Mjo6jNPIfGjlguBFjojYJpa5eozrwK6yYT2FY70GRbRjJL6OgOQEoYT/ow51HZSzFowVOx1aZ5gD
V0NibTqr8ZX0vZLgc6PY+FWr0WJtRnG1OHYNR37NormHsf2Wa+G3YAoXzLq2nc3WR5uIAjWWPpRT
xDNqMm6lMleMVc3xksUZh+AMWXSORc35YEanW3mnx61E0evz41r032uPn5Gb89EOPZ0hi2lvltZn
cx4+8ad422q5NS6vFZdWdV58U5vOrtFxL3c8Hvu49u/F42cCPZihVMlhqph02iFycQfZ19kRQ3cm
qHzd209CG8zD4+1oZZf7itEr63/fZzRA5nA1ahllq+ZRcc6GOg+qdgH9icqBHcIsoGW8NTjz05iq
Xx1TAP67z2A5Vo3yGw/zimwjPAp7k6/rRJzEE2mP1RMCfvs02sWpLLPflqUkm8YykYmA/YidvNt3
BgrDyM07P6OF4cdtFLiP8ZoqorvBQb4jo4LGERjGu7P8jFDSlv+DYaF2UV/puI+gN5JwlytadB49
45dFw+GGVEffyRmhm+XM4bNuNXvFM81tgQITkXLSEzyZDUBkDPyNffo6amG2GZPy2ys896DO8Xgp
E93YV8P81Ha/SjXXTihR63mFR8Rml8gUA+o4RU+UUxrS2vhB6r2ftTINZqMadjJhmVU09Rpn/fRE
xqWPW368iVxsY0Zi9yjR9ABaBBvQWfEntUGrk8tinySNCIqs0TZetJS0joqVVZHp1gibKrD1HCU0
yV/URQq49h7jvFmXZ0UynhbTNNw14ynJi8+RJu1V8bz6TYoRv1eZ3B+3knir/Imn1rx12sRX153y
m9b8Tp1GObd5/DJMlrLPMQZfS6FnfhZ52mfUjwfY3HI12VG715Vc880m6nwnwkGo8ucF9BXxnrvj
7XEhaJpeZozB8WhVn05lvSHJW9Vs6PW0s64dG0x8TY57UFR1CNCTMKQLa/NDswmBtLy3Zhxtg5ly
QoHuhWSopmNS7bNmsINBnw4xmpwjhuGqWvVh7wY1ZuPVoNThqtLM9DAmwtyxiAHTsSH4CKudV2ZY
P5nkcKmohz/jthI+yOLqVoOA8GfEhxCGmSbULvWb1Tv5Nw7Is6El6asjXzyGqRdcbuIwlmjfKgBo
QwvKOOOEWHtWeleV+rUy0vzE7LAZn2N44B/gbkzTYKwLzvwgquhPk9ikaS5aJ22Y2006mM1JdTdl
lNYfhZ6q+7S/Ir6JznnM3yVQw7xltF6O7oyb3vA8UCWuCrODHfXWGovGx3rePRWQfHetDKFY8gds
pCTNxZTuRes06xIOiXrqOmPwgQ+M7xHqGQ0AgmdG0W+zyH9r3qy9Vwa8Yi/1CTXITwWTNj9Gcrbv
m9BaNwjLA0kzNWAurl4KmpOMee7tIukqmIUXZkXKtxAByfb9fflJLvnqqZb8xAaUnUGjztSoUtlY
mfVjqDX1lNc1kHZq6xixZl3U3jmHgQAoBrRjEsOynKmymQEO4dVAqkV4bvXlRgOxiYBnDrXbvZFS
VV06UVjLxK0kPwq3PhAJzP0KDbexj+6a4xQHJ3Y6fFRRfEIl4u7DUkDwsL1Vt2jJ2oEtGVuF9KAM
s0tsq1PCTANMRZksd22sF7soacbAyOmRTkLWP2FkvM3u2J8gmBqrJi+Hix57lKLVk67Mu2zInU8n
US5dkjJ1Uedwl/bawUE19MLxXzFrNlr2QFG+Sww5nEq1zHfRcg1rOrTLcMj3ChMyJUJtsFbSfDgp
Q32FIS/2YSVZdUPD2Y2w5DCWwOtRk3S4VUbb4iqV4N/MJL2idTBgNNjhbcz4jeasKIGaDfMBHTPR
xFWVribEHiEm0K1AMu+PAPJpFmfkx4c4AGLaRqbs6qOhsrdMzC48jYzsfcfNXbaKGOuavugIA3ah
bZGmU2R8R5azglhkVKX4HOJmz5jKeqvFjzLDWUE+RX8dls10ztDZmeYb+cuwEAtQ1l5L2kAmvG4f
qbXY5F3yCQ9ouPf1qa7s9BPrgLbTLabiFirDHzTUN27k2XSNHJfOvU6EoMm2HXmh2GqR8Q5ror43
sfNRMPtDLqBSZTGkDKbMmdYoRK2XkKl2pXXqu6aCbhlMkaz0IiWBelDe7JaDtM9QNuDOeFem2noj
Ev7TcrCLqN6izFQMMkpTSngjtp4p8ChBvPTsONjvESZdpGJexqHQT56tBMnUdyiqJv085efejvUf
+ByzTSFDuQ/hSS8x1MWOTgIg87qMdw41NjKI3ji1ucVFkd4nPOXnNlPn56Jjdt71L/Bowe7YBnmi
rHvVbF4fF17RnFyhe8fRTtINTCByFOekuSmDYDcH/WDvOHSi3OqPUqW/JAzndRnqXynhGk/2JUV3
ZsIAf35cJKJ4Nxz9pBeZc09nNNWiBYDVaAgLVJkEY6I7+9ZtRWDESbRFZ2+8GoX7VHJtb0xNeQBb
nN5NDfNZDHvuM0GbEAH+/mqH7DK6RvhURcafKDaLjetapm8zNb2zJfil2rjkukUbmg/lL3Au07YY
2hfGQCra5fisdma2ZzOXwz1ngMGJWdsTiAAjwetezTYmhrLmu0E1hi1TtfS3kIQnOZvKl+KMYiUi
maDLxQ+yiuqM8DLEUTcX4IiSGuiuu9lv3E6/tSro5AfvpENX2aWN91GnEH+1xN67LfqdUdFBcWLh
/UrGX63UxN7BV7l3cm9nxB78Xh1ifmYXM/T6ZiMWXWMPUydAeeusYese9KzNzwfL7rpAR3CErJlT
qQrYrC2z9MSygTRfczHtgBx7fJWGyHztpgFQw2KZZeQQGrSZx7pTrmC13IOdpZLs1rB5zqx0l7eh
/uSmhG7EVpG+RFClEhgXBwJzunO+qG2xvmTnnsgoRtIrDMYXpYncj8ow+nWVA2/pE6CRuDkDRsvl
Tg5TDAplWI+Z+5zPVnXxdC/Ih3He4+koXrRyQCiehbeYHYKUREeRxXNIGGYRDBR9Wtom0Yb6I2sb
5xAZA2KAipFK2Kv9EU22xbDaMu5NRbMqasbu4Ipo2CV5JVYlA4qVniTFmwaQ7EC4croe0ho7ajl8
Y1KN2sH7I7WeKUTebDveZmDJAYyzcGUwu537XrcXg8n0OdYRRrGnRbLUwF+KyJkeHP2ZuO7oiN01
3RKOGAH+1xhJQKi5jV6d+VOPZclNJMOdvrZ3yHm0gFYvkbiK4jEb5DApEZsje3Z8HFTlrSvcg0gk
I7Guj3eKrkC869J8PyxdiVhVX1yMA4Hugs3qwaPjVjNdI3oStqzfDD1mz4Vzm8VoUhT7szChxkJs
yOIf4FFxjyoGWRhTvZiA9Oi1codNWtNEnCG9bKZuYPORFNnZK3+2cdm8pgbRbZVqkiWwXMRmp/2y
lF22eG6EaxlUrEq5mZcvLye60U9NBKWP7/LjZl+1ZkCS4RF/U/7ZQUNnYm09x7VzmL2sOQqlTlaQ
z3OmBRhQcNIU7z2jnX5ord+dk/gEXM4+9OmaAlq9lQTYfCucrf7nCspZhLvj1kin7qItF/mwCL2Y
AIIjcOflrGztH9cQUpAlM5Ez5MTPxuIgUU2h+PgR0KM22gt4/mNu5R746eTOYYZ8JvTap1IAw9cl
lBSkcSe2COae6NfUZ7bT7TxZNXvERb+wTiV3x2Smb+q6xb9FJPeEzL1LB6Y8FIWPXslhayzyjdAU
Ffc/XGvSN9yDIRCZ1yqVONru0O2aXawUp589QQKLjlHp+FxFmxHDG0N9qVv1gP5Ifk/HdjKHfShn
2j+9oR0zex63URs+m4tdZgg7msQ0mXtdVqcpnElrsa3nZFLGq2lN+3qi3Rx1yAsx0+rnhJ3zOhsV
Z88EVhAg9DON9CgwOOse66bVbhaSlpUTyeGrIzggBwq6rTmC13nh0a1hc59V2aaOamILVHq48wAO
a0rUl7if2DezW3H9EYj8Xl2y7fEQK/4QOeonI/Ygj7zqzQB0tyUx6iz0OWPfPdqfaV5hqp+n76gZ
dGJ1puYJZnmyCkcr3XoVrs0xdrK3UMrx4LSUKQUnXl3Pww/BIlsMjvWhD0MeSNbzE/N6/TyOpB20
ncLUWnpvvZiyTV5jjy6SJPa1wpD7zEZILh0+B6nQTo178Sq74SdF9XDVXIwlJAy5qOEwSQklu7tq
5dERilVaAWXxjU7euDwu0nCUJ1FXyL45GURNWINDojIUTa7sZlUgtI5MGD5oPpGWhKjYlp9ZxvBD
UkXfvD485WXuvCm9qWxSKTKQeIcm7HCoLBeh4tBG7FUrwGwvnyUp7kwKxIXRx1JkaWdnSN+F2TL/
nzTUbUR+oZUJta1emcAZE50kD8Ntjl6eRnvFcdnNjJbGl7q3kPN4jUg+0qqlSmtGse7I49ikuicO
Rpc8u6gAzo+LQSk/OrcsAj1p27Uj6uk9UpalwqQJQdjG1cpCYwN3wDm7gpMZxQ8ZZhAaAgmSEvWi
O/pLpAUBC+NHJXR6TUVJaEXb1G9d1ZS+x0kXqZr+OXdhcg3NObnC8Rp3w9T+JIcDqwdK1FNt1N4q
GkToR1W6HH6IYgsQ1TsI/7jix+oyRWa6U1JZr6I+NLZNrNl+M/Dtnbonw3qWE4ZY3WusJ870yIVk
QgMkJ2bVCIcrnO0b8+IJi2Dqh66NSJskkxucQz+XQrmX5JcqXV6dU5Zwuv1kcagIzznpBKbL/MdS
gAHiWF0/jD9qndPTSPhQXYuaMbX18QkM1/dkRd6+JWZ7TbBPDDKPVrFhFJztnTk7ybbcC8kXasYO
QQ4JDFeaYxt44tjsjQn/2PDTUGvnuS36YlUYEEvB3g2fVbaOUSV/onD+jkgkP2sm/tASTeG57NPK
Vyy+b5WGtsgicDmoPOOVD3RcFU3Vrqv+p1104UohEuO62LMPqexem9GYeaMRXzYHWZqn6trFmzDQ
Y73zLvNYdZy/MQqgRQ4508MKRVQy3dA07ZdwhbXUCzxVi8eIzHH4EhhtazPSvthXcQar5Cd20l8R
E4xbk5GbxM6hPpJScm9UNUSFXFzGchguwKmNLZo5NhmUDccC1ECidQiRovGstll4h8sH43BUfg1H
GU83AoHaN1jeEQLgLDD6qHlR4iG8GdX8zCAzDXqGG5d02o4VAGE6QMNToRbWpzJP9boBHHjP1LLd
lH0rTwQa2v5IGuDWe4nL1LuqFv0/YMD5E2efdahpkN9h90ySVWfQ+8bHqukcOqor1p58uhs9ggxV
KZDWhTpGAWe2XpqaooSGPou8QgrtmFqjD6zD2DLiqm5OqH+P+TB9pHqydzMSsVxymj6SqLnIWo9X
AzywTf/wOswmPivXCVf9iAKib5LfSSyyj0xJQzJJMnWjstiuCZrr9nQNgQDQMMI3XVp3ThrRDafx
1izZcEDE+YzDHkN3/4lilB1SpXxBvIRmF4bVxtJTLMPWDw1w7x74vrWSmqk+tzRrwDyP1pYOBQg/
oyl/ENBTcPDXYpvr8S8ynpJ3Axi7KSUtVK+7ILRk3eli+e5qo7stq6pfVWhR101t2TuhkIhS44Hc
Sn7nvYyfWAbQqHjdVtUq5NaN+dJRqFT8m3/QhgFS6fhOWDVHEuPHFdi7bj+MTBrDgj0QuU2E93Xf
4WhXRyWpbJ8kwug4zrq6MpUo3XRIha5DJmwAts2yrLrfJAb5DtOD353rrOb8m1Ss+JnxGPy+nqWZ
jGtskZF61OWz41TRmrlxuH4ss2ysaSg18nOoVXGLjOTPrNs4jN9ih/5g4cTiKbcYpcrZCwohlA3M
VwkaKaNryUw8qEM6zLNbuPdiKmq/7W2sxTIrN2DDNrnLVHAu5/5qeam2s6dsZOvtvdqyYRgmrS2J
Hvqhnud3qB3Ahmr+zsho3hTOCuvCRXZVuZNyTTvXPHQuw9saHzGie3o7Cvl+VWe+EfuD0iutQPoO
b65Xm1+K0M99696iunnUo8lhNLWddMbo+LgwHGC9pVefCMw1L0Djf48DQHvUnotub8QVXJvHKrbr
2+NCo1trALi4OCEqSPLxNoNehudWUZttGGP5s0mLvIWIB7eJCh4NUo0uYvkp4CZ6jDiE8kb+h/3s
JXP2UiYHI5t/ClrynLuN5gzI91Y0cRVg0uxumTN8QFFINkKRco1ecr5Sax2btgXLi494Rm94mwhY
uA3h12hJiSmU05BmIFVkJ0ygA1gge2jqzaPfkpRtGwxk1dyUlKUTHyoA3wgiVYtm+IwQvSNOJZ2P
iW1fC4BpB+ZsaEtyuX9Ux5yFz5kwBLJdEgNq3Mdsoipa2V3ybY+2vaswHdFiuYeGrL8KOsh+KxqN
VYk8iAx2YTtj4sBZSAlnbRuw7UiVButUGrQjbfK1Nk5qDydz2NQWVUar6iAQpzTI2zxc06t17l6c
IbKKa0aTDv0rdZr3Gok5h7JxC7ZEpXpU0nI32DiVLeNcS2TJkeWkkKwr9nOjS2+fvzgjxmHG4rZh
c52ddBrh4JyqI/a/MIj4i59kWWTrZDMbrct3XlgvQ2u/wycagzrnTFLM9ROzuoZVWn5GNu8kZxOw
t8W8mamoGdoO4a632guEmvI5n6p2pfc4MQGBflGc43P0mjMeFw5Yy7FQUXbPyM7NnwSlAgFEvATb
L/mNlzHEeKrGYGIXgaEMvRcXplmTUYZgjCm+EtFeJ3uu/8SYdvQ2jJ5wNKV+kdWBDoH4Z0k7ec1W
LL11yBXGpnFvevM8eyOWy84x741Tf4Hf3jaKFe5AfP0kZE5uFFS69+hZlg5TozCWp0ZFl0w4j7mB
D4SKdomUAgwGXA/tLITNt6HE9UxIziLrVUvyoWr70rXZrzw2vhIjMU4xs7WN03Hedtqw2bl2PPuu
12UbT2PYQfUP+NFgpTPL135RGzpup+0pucKVDPVDOUzNdxU1vwC+5p9EQjkrgBXoWMIQCnDbJedw
zr6NCINhb8ZOUMC6A3S6JDn2NINV22PuP3hgcwGvwg2/dRDV1bgl1VC248btNX3dagba6BT6MSk9
1i3ulXab0NVZsQMQpoU7z3V7LFKghftMJC0NlUaj6a/w/2If4MqoO7R0jVCSQaBchccOEPOh6kR0
fFxY0tG3Ls7Tc92XzOrF5B2npPaO2nKtk7PqOy2kUZZzkpXG9xlA0aFH9stJ04he8mrOLmphhyjF
4vHuST5m3WypZzJJPmeVTcdMhqava4jGIR+NPjCu/CTc8Tvq8KKGnglnw9EIH+cAIdAVsUjoCfDC
Gqqbkv9XAjrpipouxv6YBRgij9IbccIV2q0bvXRvk3nMULOCvGYRGor06qg3QKtANZNiaYzORgpW
LRQDxlppWTR1XRr4MFA3Knzry66Y/cgxjR2TzR+6LI5pZ0TPVoralemxEkzYsIIh1KZNklvWEqRa
7ahgK8jWUUdHR0sCsgDXix2AlNdE3DP2Uvu4D18re+TIrAlQwcDxax4Wnhj+JEvt26dZbTEmkAi2
5XmMLb3xt9E6p3oQnGoj7XcnDJBIeTnuVJLo1IbjJtE1oIr4l1XnM4tK5QjRdN9H2BPHhq81g6M+
6Ito+S4u29GYf54sVr2i7ITW0CcaKjgDkf9/1J3XcuRYlmV/pSzfEY0LcYE71lUPLul0OumUIV5g
IRjQWmNs/n0WGJldpDOG7Grrh+m0KrNMYzCgrzhn77WLUqNlN9C+l/RX7eGTpsfZCshEuYzCBrYh
4qHCZY+PuX/5LIzjN/HQJmEdz+Khcd0RLWRKQYAQcgYEKifx0FPSxrHVozMgHPsLrVAb8EMk9+yp
GC4nS545tQrWvc3qEYNhcGBJziajNppLmGbTjrrnD7/ngqLGiNaFbexZbm0dFD9H9iThscrrzTQp
66tuYCoOoGVv6TghfCEJVfUkP5QZrq02ivUDU4d+cGX3LbZ5SPEgBva1Vk4KRXDllnb/Tvy8Mcd2
/DPr6NeV29KSyhK6brJl5OfPAtxzcoXZghXUnvpCYzHrTstu0oojcR/FBjOrv1FZInYZ5NkUrP1c
HIH2StYk7sWh2hj+16zWE55rHqHX9KnIYt0BuDW4y9JX4zGU5ArbY7V/+4nND+TktB1HCUO3hSUl
IrqXp83aifDYkO1JaY0HgGfiPAvT3dBO48qMgURT6J+WU+KGvyK+vg//y3/Mf/OmOK+OazmC+BNS
1wFTSEN/edyGGDUvsULoI6NpbXpqK0S59RsBJxfIzlkT2eu3L5SIrZMLtRzTZrNhmURtQFl6ecBY
BHnnBAEXCm1y16HQLa8D0SJ0sbzsnZsqXl+dTVNGsC8z5jK6fvIZ2IMb2TWpjsvQG4JzPR1Jh6rH
a0/gdrHiXB6NTHUM57l+b1l0itDcmk0nL7ze+IT3Q7+KCS+oNVPD+BpDTqBp8877+vq5Owx5Ng/B
cGxpGCdnaLq2Jxuvp8DCTmqHGwx7UZqfYy0EzmPSMGHWuwRzEF29/RhOAuRBDdi20B1dCvolNqvB
+Tk9+06ohrc6i2DKrhP51kMusmVr6hNCA3xCLtkqWzr7+PJG+2yaxoOOHj7tp8cuzMtF2Hbf3jkd
In9OXgs8pwBOpMvJIGQ/uQ9dgZSLhSucJZNpbfio+iy7Y2imdWiFEHla6yjcz36hWbcKTI4HD40g
jZY0bitPbsrR6FepXcabp/9sgfbfmI648+t3BtbfvFEuN81kxaDoM5ny5Dtl26gIi07TZT3FRP2V
aX7Bh/qoKgcPtcJJIfDkXrf9WsMoECZmdo3SelpXtYj3bPnVBqKSuGkeC7I3akrRm7fvo/HqPlrA
g4RhcHWuPX9jLx8res7BIGk1XdJY3Ru0fQkRKtQudwJjTXz6jFILcwKNm2TNBTzmYeffeXp6n2lj
tJG9qC/xB9SXuUWNYiQQFIQtaT4iY3Gb9maz0Is42WKsNc9tLVh3fbop8Rt8d8oyASIWgxSLdewH
89K4zobV21d3+tIaDq+IUobDS2JTfBAnV5dLvVBgAmAu1vadjfRD8+sfsdevqN+u/Vjf+bGoH1tj
YVRB/CW004cMTNAd9Y2Lt8/EPE2P4kxsqVu8qJaiHXg6jBkUBtJQABaN4QGXICOmRocb0evkr/gE
FAHHIhdDu5Ca3VxEKvti1cnVE1FhirQNvs1i61GbIvaD1FDCrj71TQ9QNOkurYl+rJz6nTGawSrI
6um86KPuiIK4xPyrpWuLKKPULFFk4V5UMVlncEZQ8ovY34EjfeemP13Ki6mJS2U2FQwShnIM9+SV
hwxIQ3WugbFTgZ/BC7azVHlGWMG0p0Gu3Wp1/9io0iJ0j0SEcJbRO1ikn4Qe7tB4S90M6Jka6ZXl
7kZDeJdWSVFsiKwbm0DFd85XGqdDiWVIZn6T8g7rH/t0KKElmk7MYRQMh+k6V+wNRdzdiDqaFjEM
58uui3F5pE5EbH1zR6vL23cs+bYGslJCjD4Noyc/5y3QKcORwxJk6dfKDAMoizbQPo+sHATI1KfN
YptMUoOhVpJsklA8rskcgnfCGh1V0NWTa7hNGodaxFDs0iYOUJpAUEs6nuDgAMloYnfaR30GzDPz
7U0FPnwTlBnINAt0mo/W6kKOioKkWYNiDMijjcJxIvkWlLNIA5Cvhnzo8i65aOvue8r+YeEF+Psa
5SLv08LbwO11eH9qB1ChoAQ+0g/rb/3Mhbtihu/cefFq1WnrJrQ5W82DOLPZydxeo9az9TBIlxTX
LfbIHn3dLyFrqJwu8Lcu0YOlsPt073fMNizSWKON5pVO0gYq9Mck1eybXDPN3dvf6jwoPHt/TUQS
jhCOxWioG6+H7DiNFGVVRWpb3l6Spvu0Y+XDcfYOord37sHJfA7nhJlHQralWcatsE7mMW2Kq87i
aKgG6Dt7ZrPs0IKk/saMb3sZYYIYseC+fYGna96ng9oGfj7FGpIpaB6sns3lbRF1mqR8TJqxbX3O
6RCsuOroQuVjv0519CsREuGl26bBdwM8RB35/jJw1aeyqYoL6sv1PszuSNw5svj3AX8uVOuFYIYC
eUiHErPkhNP67ZMWJwv1p5N2dFu3+IdXxjp5WYbWrF1Jg2nRBgWoB6u/HlTanJkm9lOF3nglh8LZ
FBHNz2ZMiQojxbqK3hnHT97Yp5NAtU5EoWNZypUnJ0FolVvmvQntfa6z0vy6dvXZv6Dc6Ozt6331
Ytg2q3oWvsTm8X2crrcKFTUBHc1wmRbCBejkIHJGfR0hg8OwOfdS2k4W528fVMzn/+Ldl4bjsBjg
7VC6yTr45Zthu3hOC4X2VcLNu/amblizmQ5gv/jIVrTua94b0VlA/2VXQkZT8x945xRePef5FOYT
YBZhRjpd4Up45YQwFeEy/IpPC/deod/1DuYX0ajuYihI5pYBHAlATo7Rnf3qu759Dq+esiQ13LF0
YdlQX2C/vbwLte1UfTSC1TS1/odHx32p8vZHYjC6v32gk9WXaUiT4F5l8ToTDG6evtPBGIrCqCKc
Pk5EpGT80OowA0bYLRX48VJXrGbr7ybM+reP+5sLlFJI3WawU8pS85T4bADodeoeTGHaYvAKun3z
FSZaHNEJ5N/eOdRvrtHlS4GCa1BmYK358liJJ20KNzRuC9Mfl3mZDke7t6Nd6H/U0+6ThaLuUNaR
deYnT7ZJz73MqX0uNNcbv7QG7nwzgBhpFOmup+R2jXLaVReyCDHv1AMGb8+HupL37TrOO4XRJ90S
k6OWhSA/N04aoAQIXEHRbXw3H/c9K//RJ2Q2n6GXpTvLYszzEEXPJbjRNb3+M6dhFOJz4yvHA7by
AjP+Ug06xl3f3MXEgeFsGNoZY3MkrWekTBq316XJDGwY+OPyXJvWnl8mn2oJt98N0GQabgz8K9YJ
tZfTpVYk0ztP9GTnypuEQUdaNt8s5Umi217e5azp3CKqw2AJlsPAVTRcOxUa2M59SF3U1Ypu4eKd
B8vf+HKoQIzL14EAnL3oq3doBt4MWcDaVZQdkt/+vkvbe51/f/swr18fy5pnKWZlIcWrETcKI6Ta
CNyXOGjZbQvrzpfliPsOxm3jrS2/W2p1fmkhgXrnAl+NwNxSlwRZB1m8w509eXHDVnfcLkboVGhE
eymNyLxw8i6ZxIdlqAz9vG8lQlf3vQHwZKswP0pp2CaibUJ0mJxPjjuNEkK/AbYUMSSMLIeQTZkU
lCip8+9lM6Cjckh2x40VnWVBSfO4Ut2mGQrsiyGCviGoj28/A/GbW8Gun0nIxTPLZZ9MC12Guy0y
gUhVdZZieIxXJZLGc10bFRg592aMQn2X6GVyCGgVL0bH7laTX9LRzHN6pJ5mbyCI7cPeuQb3HJzH
6UhWthF2Z2+fqDHvLU5eSiZmw6WCScAn9aKXn0EKqg4RgOmzipL4uFMoOr7bD49EClWjqQPmJa6z
aGKWM7FeL3IbbAXDX7mcIu/7OiCybVkpz1hlXktnFMju6MxpsBMBqaEmjbMJKhj7uJY/KpFh663/
zuLz9XfMbUYbJHT06VzKfIHPRmYSsYtW4StYlNV4L6ZuF9aEXTeyuefXiBax3hk3Xs8EJBo7bI8t
No1K2icvm4hQuXTBqIFlHJ6+YhoI/6WvWErGp6eKlauz33p5WQiEBgqhrb/MXZyno99+HDFCQQSs
MIT6a4RI2crX3Zg0P/pob78Uv7lEakUWd5Xre72/65vG9U1BcZdZ5nweqFI9PH9/oHr95HjnLArK
gnqsw8b35SXSggjrpkTI40y+eQ5SWUP4EeTeka5rRqJm8+NfvSyHgg27bN5ydg7uyS21Ayw9UaNo
iEIuWmiFDiKbvJjV+1f2akMkGYBdVwqqKUiMT4/UOOkY5pHrLShPZbcZ3Yyn5aDmjFdB0Fubt6/r
N0dz55q2VDqDLpuil/cx7fNyRNM3M/DG/tim67ym0BsMhM4mbt2983IYr0dbNmAIO0zWu4xs1vz2
PPvgqAyEoRU03oKYzkUCd2uZegaxz0WEcmuOHKpkLjZeBmmw14fkcgiTb4nUL2XtVRe1kVMscrIr
JxJMtk7xvevNCx2heq784DBLKoZkTDdGVsubvJH14u179Xpy5Izn3RCleCVs4+TkCaonZ5ksVtjy
Sblmr5ozOk3d6kltTJZ3utL9mQptmjfAo95dqv/u3klXsVOhZm6/GjxmCodAIqwtuqj1ts6of39a
tGUSeGCk+i1aDG+jV8atjih/Z4FQWvRW/K1oG/NIOJX7zrM87WLNuzO2DCZ7Q8PUzVdLEo/dVB6V
9IAn2uy79icq9tzy5XbCE7GYUhskLY8b9HD/2AX0xVMqJueR0wV7VTeHuula6iqYE40JsJeVls1Z
oAfZsRDG3mdve+ShYmZOW7Zh2F7jTo1fhFa0GxK4yHLMiis5W34CDK7nFTUhK8h09OJxdhtMVIdY
IYvzCRPB+u2XQLya9NjJ07FACK1oX4DAe/kKj7h1wWz283a+wXssRU3noSNmR1lX0he7oUjFhixT
AhwFFUC2FgHKYvMSR2N8bYzhsWjU4e1zMp5WKS9mYk5qXrApujd8XKc1htrv8UsHvJotzrFdBvQQ
UeEXtyXwqcIWv6B6dkm92d/0oXQX1EDFBWC3IGuPRmtfW6a6suEenEGEBoQcBvkNb/qnMKtj+JCI
wCLvYyerdDUMeX9r6qRS25GZXVG6ArEv1TcSHIxr9rG4jxEj2xEJSPUEokDvz4oR5SxgPrhirtmf
pVXnsiSYpU4tvgqNEO0+W9UegYaAsZY9eqGzwif2vbJJmEiZqS7LoQdf39FSYFhE+t+p4mo0nB8Z
3vZ9ooHl7EZ1rk2etSYX0V64KTK+sGPjURfZvaMdEqdJd5WqglVPf4sief0Zj0JyqcchIamOdyiC
5pAGjnbENUoGAl0nWu6Ucg2qDga4Pzav7oVZdNE5DMQrqRXVj1Vf9vtJyekcc7nap0WwRU6Pa8zW
H7pe+9TCQ7zuyjK8pmf/04H5hjboPIlVSxwLehMJyPUqr3ufFA132DQJemvbjGYlc/GxT1sLO+Ms
eLQ6/9ztomRZ4Y5fYdHCnSfa+yChlq0xvp5pOWLHeozH+6DGkTC2xjWI78dyIAOiIPT63Cjwulim
AxTPsPzzwNbs80jFzgJ4GBZ79olHYwafTFn+I/WbfJeXdbXU2fpDeIZ0Tsqh4VQWenib8AI7jy+o
WxUYz4wDtiftLs0+yWpK1zJyzINbpEd3FqbEHQHVJDp4FwrxwiRM7cBmbxP7hrusRalvG4jNh8iN
YZjn41kbu48w/+TO6iIWi2wfBzp8iyf8dQQk05hM+6qfiSK+05Zf/HEVo7Ped3p1xAhQ07LvzW2R
IO2rA1ahetcFO8MculVOzYFiLPrcNDC/a2UY3OlBzpuKX3NflKRMjVPRXZnhsPPAkKA3VhMIehMs
S+uKK9OJPptqHOD6AnREZ7kCMOHv3TYuH7LqPgCBvowwTh7cagw2wm+rszJBrOwKCMxqSuKrOKm/
2GmWX6lY/pR2kF83NeTgrLmq5/5Zkek/nTRUBzeePloIBJFt41QT9SEQA1EcEQKFNofZPelnne6M
t4Bwasxq3pIFsnfwRhexeVB90QKVEKVeGgu/PJjhHhtndxTQaI5pBWmxRCW5mFwVnJm2iI+6wulS
99p7FZZXqwnlUtana0nLlLXZaYWlZskAStjBmkAGny9YKZUBMpxQNwCmJu9W7U47TkxB7tOKzGG9
q9Ocn8/n2XLC66dClwbLiTk3bkB1Q32ho6hryupMxYgdEQWUy4x66eXQ4LYtY95HO3zo7Iw8ai37
+vY4fLpxY+Sj7iIMhoN5D33a3iMpMKkcDwIUgCsY2x4U8Mgg84LSqbXFKY2sdlhP4XD/9mFP7zqH
papND52eGxqFUzlJ5GohNn0OOwFn6FOX0XdelrgUD28QGb99sFdFS46G/lrRXmXqp9l3smL0ktBo
a1K8F13W5nuQtt5FKMiQ0tt0XGUujAOwcGKbu2hJDJMKjYal951J+HQOns+BdQdrf2veu52uWgEN
tGGet3DBevpZeUrR3s+V9Wu9928v5Bf1P/6d//5O86ti2mtO/vMfd3nK//59/p3/+DMvf+Mfh/A7
ipr8Z/Pmn9o+5pdf08f69A+9+Js5+p9nt/rafH3xH2sYy8143T5W481jTWPq6SyQkcx/8j/7w789
Pv0td2Px+Pc/vudt1sx/m09w4R9//mj34+9/oKx+9k7Mf/+fP5wv4O9/XH5tq/bVn3/8Wjf8qpQf
yKbg3eftoKXj2H/8rUel9edPdBqy7LQtVNtzYzDLKT/8/Q9N/2Dr1J91/pEGL5Wt82s1YtQ/f8g6
iwo55h/Kt474468rP/5aAf16ZL8X1LA/ZEj450qJssq8cLd001WmcPhe543lsyEjsUgCl+T1HOMF
xJ+vcq2uWuxiFhD8GNfonXkFlJy0hnAvL0HQiVsEaOUZjurggAz8GouL/8CbDln6Up8OcX6U9Q2+
nqoZCbAE+Jdvph7d78bCcZX/rMUSuki/TLWPhFdvMhOpiv2jiu8FFI7gOoQNZCwycyUf02Q93IaQ
HAiTrziFSb8FYpDtnE28JqHDX6XjDlMJ9nE6lLjAVyQIf6OGfENSBxyM64i8IMuuNjmDj75mSkLS
alLKuCGDI63EWgaHsY5YH15a7lGLh40CceDE1joZg4XTPeqAkOG3rxud4EhCoXyOYcNquUs8DZLI
RS32Q3hla+x5vMcwfACXgbfdTvcixYEA24KFjXnZxdCXIUQEDxbcIaSkeKeQzkDD3geEXoy48/Uz
DHsiIxBgsaA1tmpNsSzSWwq1iThUiLLt89IW34GEs36EYtGtahw9hamvrDk7FEQmrHymloPhb71P
lX9dxDvyjGdkerPj783Ush6Zoc9D80e6bBbONgwX9YWXL86xUGTXOLQeomrZ3aRX/oZJm7T1ny31
6026ycmSumkW03J4UA/5FWLXbXMzNncsjKwlwUa3xqrblreES4XOluFGwOIQeC2umgPGmfpHu6sv
kN5dNmcEf7LQXDXLdBOuQNqVa4MorVW07FgvyFvXWBNhOnp39NYyUm8XPaHDgHuQsucYNn7Q3hvA
x2D0aVioQVkj3gbGzdb2zwzzzD62+2RY0D+WaIHu4H6s4hD13P1Y73EFG5eWvwiuLXwFw1a2G/5F
aTdW0F63+2hZrpuVLu7Tj8+GgD8/tL9lbXrMw6yp+Zx//13RqmN7OrdWT74rNoL4TBxPHR2xcM/r
bfNR35HlsMETuHVWTwf7lwbm/9yoe1U8ZrdN9fjYHL4W/wOGXoexjzoMK6hZE0e1wWJ7+W9/DXiv
huL/fbO+Xd88rFf/528fGWUfq+xvt8xjLFt+DfTzaP7bv/LXaG3aHxgFUWMwobumQQvyr9Gan7CS
MSk3GNBbhLIpRvw5WpvmB8uAh6boWaJmehri/xyrTeMDRVSTuVnYDNT09P+lsVo/meZ/dy+ej9Vs
nc0qYfBa+ikpiHOUgE83ch2Htn5NONXHQnnAQmAy2QlZOlaHaVOuWvbgNNqjc3Qt8QJS5zap7MuW
j8wBpDN7g+KyTr5AX/GWnWZFi3SUlHQM39h2g/zoG6FYxHlREEskPAKSwunnOJjhAiBPdTvVOhnL
idcjtR6XepLe9AW7rjQOvOsW4+eSMra1oxV+OQzNpSmTM9JDHka2uL1SJE0AIWzJKcir8qYyAsS5
g+gQ7EFsGvu0XySOGJYiizb54KyrrD3g2rY2qss+xlFQHEn3GFFY4+EgMJrox4FZqQovy3JcikJu
dbguC5sADLMk/5PfuMxN53LKw4dGhdeRJi5MXT8EobGt7BHob1y3F3aHQ7fDIbpyYZQtcUNhRXTU
1vNkugpqvG1mkf7U0eGSeUFagzUYpOdNF+OkDyvT4sgpKniKdfojtruvwKerFaRD/M8WZiuXXegm
TYlLkI4ExljY7Vo4o0+alj2sRTcugzre9wKNY1j18LHlt9bwiWVp8uGxqsufY8toUnkVMnZeg9LP
9kM/3riF8z1OrWJBVQpNugPmOfnZjlB0Am9OEvBI2c5YCwei9/YDEc0Sg6MPnctaRFHirMwANAAT
c1Pv0pgyYSSpRtqh3m6zOYYzH4Lo2A4kiuW1cG578U1K37ubkOKC+8pSjuuwVtCTgWVvHfrcwVZ6
NDNZd6As6ftjndvGSqpUbH1AhwdEBWBP4PYZvkNpKCWlzHGCz1U5ZHtzgn8iiDPBsBdsOnBL1jJu
6k1jXhMQuyiM5Iw8gCvXrm5q199kTr8eIWhPUN3sUC6HtNpS+aGBGqgbsof2OnENhvETcCA5ktnK
rfxtMzG3GhJ+T30oSCqQZoRprd63xJRb5oi5prwkGuxqcJNt1iZ7CZ8P2wKVHWZsPeLVNzGUxfF4
2zoUCgCubjzaOaB1fqlO/nvG9f8vF8rMcv/v0fn4eLpO5o//Gnk16X6gPTJLsSRVGpqe/zH0aq74
ADMRrsbcI5p7zC9WynSq6HfQrZpFE8yz/1woC/cDBXxB19ZES22xDf9XRl/E+C9Xygz+JjV6kvlo
j7KvnGei56Mv1mBft8e0W8ea5jnJWjfbfDwEVm8atzjXlfIXBuk3KZkSWdn/qHnd4+99NZAsuagt
1Jfg/al5VgsPECFGOyuWiDzIEMvbVVwQtABCMMAouWOx2pE/amMCIGy7snv5I5g0/MyLzrTqqgNW
5DPUGXPOgubluBj8LOirVTDyt1wK8nJjDfe5ljS0x0NsK5j5q0HQZABE7m9aoxp7fdnLOnF+9LUe
ug+qyvPykOLjhOGai7y1b/qKWstDb6UxSa6KUI34a5oVwfgztdlffnJHIgaIumFnD3uVMrdVf8Ol
XiUFi1hydPRF19cRCZxmMSQphUT02+YDTddCR8wmAq34lBO2G3wPQic1MMNrgVuyOE0CD6Rgr8fR
jR8wwB4Gly4u4Eg/rGznMNWBQwRShGHtFltvTG0r7xo3BuGnuRndqKiok2GFwqTxP9kaWKR7P+lN
+TELLJHmh7Evk+JnXndNdtS5mva2EXMlpAtKS917Ud6DUYNvNUlo1wkBy1CKA4Ak1ZLlyTBe6XqV
VTVAOaH6C9eKp+qLDIWHMdCO1RB9IjcgajeqIC/u3paJaX8OB8j/AOu8vHL2UUno1OUUFxa0xEmg
MwlKx8p2o9vX7U/hxGZ+Y/Vhbu8lFWTnqq3cIGGli/m5rDcJDWZJjTDCR8aiH7iLJAR4mOybOMS2
RkpGqQ8sj8lVyaQLeWsRkK3pfQyHMVIFvYCqA6Cj6iCoFgJ8qAGJF3JrubFResUlOuvBFvusajzt
M9oKwprxOdvBRRQPobGaVO22h85WcNYZ82P2I26WGMYqySLjutBKdm5xnGnFwiWZuIXDauSkQWRY
tB70gHzQTdyKyMI571W5cZjgmRU0Kt1wxIiopQ0sZccaV6iT562CxMEEgNXMsK+rwIxI4Gts+455
PhBntgUW82uddnX40TWKob+P/L6ANjAFoX3s/Lix5XlUFD3eZNM0YERMVlf0B+EnAwYrNHyhL84x
Dpvu3qWhMvItOz0BWF7U2Ht/mkgeGkA4JrvcTDQNJbTmxEzXkU2sm66Tz71MI7u01/koYNi1rpOx
4sAyhKixwBHqX/Ug45xNbdEZvmq60YpJyEyCAMYhHqUrM8qE86WEiZWQ6dbEDXhS3bC+u3kTmDBW
nNjbZWUE/Mcip7qcJ2RaF9euKBLJC1lkkX3Rl05l30dJ3Aj0RySIQI2auEOocvXoEj5dgVM5Q0i/
QjPoYBhUqjK+GHYhzGNdcD0IJ2PDu/EKMTrfiCSzqWsHTqQdBk46vainXIs2lU9taTmpBtkEoVxe
Mi5SX/O6qzEXlP/D0ejokoYubJWynKb+81QR/wbMfmwd55OoyhTmIgxUwiXGDBIsqIMah75FMof+
0Osl7AQWjBOg+Mj2zENoqTE9aHUBUWSZEaVL+rPsLFU9DNzRr06PHuE8p70Uu2tKa8UU8lY3EfB0
x5IjAwuKvoKGm+SbBy1qotQkykvNPUi6GKsenkT82c0r4f2QZB/bjyCCrAg+vmFFjXchfdKig1Ud
DLqMj5YcKlyphGsRWAKBvM3rhKA+wQJ3F+il7DdlrGr7Bs9BH67qtLEDxCeBroKfRhUzFSxMCTIG
/YzsKuYAw2E1hnPZD6cUNAp6LDLWmzA/FDQqdLCsratfVPhb47UMe8ZOTThTQ56jgH5jMw61Yo7l
hDwOvxPKKiPLInYUOOwN04aWsVotMSVfTMmE4o0DQRy5LAovNe8RmlTulTcIEjgqiyJisZC2aQV3
aTMSl4zGqCQwNQGu47l4KJ2iuu2jsqvrmWBR+NU6KZVP/m4VMgccHMKS8mM6pWNfrUUxYBOlBTxm
6RfPTQPtjJAv0D8Yi214rppJANde9YDZSCGP6jZC1MbLmCYsBmnI2EDUM3NsQJXCVyXFzEpiR7+G
qRVSvEekCpG/N+w4sZZArPzgiqGby0N2NE3aZ8ZCbJgQoEq1Hlqb6moxWFl+NnZVmj4mqJLIibZL
rcUu6SQWHJxFnYZEyi+yUhbcXNONtIm7kXW9tJdtyrhnLtBfkumxGGpEbdsQqknQ+zXCp8QcIppw
mmp8uYw6ek4kO6BlBA3eqzqbtlHLkvZeb3VqGzyzOHZXdW2U9p775jsfk56mm4bNtyjYI2Rl4Sfu
ziJbu/0CM9JikxKS8lowf9Q9ie0BGP+bOHBH40xzrGjceSON069VBGxpWTYi7i/MZGj7uwqw2Iio
H6/JHjKGW/rLwYu64iG08SL7vJSaEISJB3psPTL5ht0d44YuVzm/k0GQGFI4rduQXJI2X1EOBOar
j87kOlvbaMca9kqUOx2UEaeF1s4U3h5ET1poshsJpiKAO/DJvAHaQIu6WPmsJgirHqXdWHLRwrWh
iJZ4Thb9oKypnAtRFjPBE5Nf5LNvIK87ytecd4Wx+dkC83dlmJcaBRRj1Elpxs+WMVaWzlxIfbFo
C3qWT7kCIR07RwHz0kxJ6jSMQN8qryF8M3LC80hA747anYvtv/BkvRExVUqP3jw1tso4K3KQRL3w
gTTFI7iz4jhUEMffPtWXXYunM5XUfNHkOtKaHSwvz1TJpsLVV+rr0NfrPdAGf+UIL/kMYJIoox4o
9/XbB5wrUM8qvy7lCmGi+6Vnb81S/Lna8KzyC+csYw0YwTQfhNqJqidWoFca5H+rTRVRoFNzGXoF
39rbxz25UKUrSmI0R+nOS5pD9skjocHeFdjPtZVdJ2LdZiDcStAYR0gaw1qbuuRfu85Xxztpik0D
knLXBkFG1qdxI8dpZCgmQWKhgjG5KOpGbIqWKL3/wlWyVUC6ZAqKSidHLXOtKmUgq3Xj1uFGJMxx
zWBbG30IsN2hh1i/fbyTpzlfJc0EXZmAz+Al2vPPnz3NNKnhs9pmuY7MoLoGtZW5Kw0b/VVeBtqx
jEj0WQy5Q6v37ePOT+vZW/TruKhFqYCxLqBX8fK4hYBWlyV+vc5yfHwdpN8bihTkcqvS3b59qJP2
JhojQaMEByji/Kc3hyLc82vEYla3KGSqtTm18C7aeoereuWM9eMohzuzwm4/jUsnI36zj7ulDLpv
uUuO+jQ6ya/L/u/Zmr9ojv1PK7nabza7MD/ldPeeF1TnX/i1i7esD5R0bJpX1Dzx9M9Dyq9ul2V+
wC3s0B0156fIfv4/6qdMPR9M+lDIoxj0WOTzVP/qdQmD2qrBZsqli85PeSP+qv3+Ofi/1ew6kSoh
EcNsMKv7Zk03iuonu+yzb8Q1/ATorCsX4BXO6UpvWE75i2ZRr/pVu0vWbKGadwa7J4PBP7+Pv47p
6q6OSh3958n3QU4Cu4aSY9br5kIuk1VzJq5pvZ9VW2+ZvmNTQqj44nP883BonnCrCwShcxnl+ScS
AkdT8cThqurcBlM5qWytFHVNqhPuWKxUnJ55bLxiNu8oJ+CTskVKu2s9vVHFzujNddiBzJ7UCtHu
hcxhwF6Hg7M02CRLm1mRlcZCqWhhjGeR+hI0n0qNrlZynlXBzqIShtpv2bT3dTmep4G16mrtG0XU
Y1wT1NT569zaq/ZHo77YuMiJKKancwWWd8Vy5lNn+Gcdfs0xNg5I6L4GU3tte/2h9JxNNRGJGTXd
BbDmrd6Lde1o91Vifo0Q+OH1htB30JBtBmbF/39SHUbqki41O1qXLtInFklje1O16Wryym0w1ItO
CpDGMFmrpZ1Xa93TF45+hGC+GKSz1O346BJbMDnDogdcHwu5sAvJZlResnvEsSIUfJB446CzJebk
2qnUeeK6dAjVYcg/57pLzkhIQZeWVppkVwHb7aBwFwMRpwIRq66880mLF02KSo5d0EAWUNSBDkK1
58v6woyvm+JnKAL6aX0FX5UCce20e9Mk6tOJoDLW3TVA81XpuN8Eoh4bik4+fk2sm1KZS4AjvicQ
v2SgxIMNe+B9V6erbCg3FAtWlH1XjXDOssIkaPkupfbfdsW6GekuTu7Czs8rvBWFyth94IXsbYIZ
UoAqlaJBnIiHwaOD5kPhsLzo2ogbHNzpQChI8pCGMeV/osjtNP2pMOYTjyiwmY6bikYr3O4fLdX3
izAiWJ6gnDGs7/oMQ0xr5ywcz7IBEjzl/9gPfup46Uu2R9bRk84FbxDsp/7/sncey5Ej25b9lbae
4xq0mEKEIoMMaiYnMKqE1hpf/xbyKjIyyeiX4zYrq7JSQMABdz++zxZXg99u8km+nSeLdOxsXY4v
AYEkUSZsVADi0FC2xjziXFVdkt1qV2O2H43ugY/eaXsCO8dNk71lAsZAkeRo5ZKF8SzifYJptd3O
4TWRJIptaCS0B/pWUB514oCm6LxXSWrtXhSszwXcs6b4x4Sdmj1OqhtN0gVOm75peT3osG6ldhL/
sILZTXVkPKhmXU6Xz2UUPmWAPa02Yb36vByd7cJvt3VX/exNE4iZVqbIQVp6n8UXMTM3zI+tXvjr
mI+ShD1bmIUnNnpXAORucQTOiRJpZ2url/huhDppijpF/nSrhnxnluCluc/zcvqtlBtLmW2NbG30
Gfh30w0XuzMNxggb5cYSgnXZt+gOfFy6LI+QTGnSXQOZNh+PWwqdM0sDEV2c1Yx2I04FpnqzOxs9
rDzRwffRrnD+UWE8phjCBsJbSvqxHLyRveH1puDRxCd/ILn2+S+LlJlVppd1Nt8XIt1eBPDi8DDm
0bXvG9tQIgpwmO+RQ6F/IMRarenx9AQzktwgqCReNkt4bnejIL/LcMJvu1dVvxtrDn1CY+NKbZfA
PsS02LNEPouOgosclUBUHAOSTkm7qc5/+sETRnxOoCvQdiwMCQGzsCQ06re5alcRvmHMECyBstCL
9Z7IX2VD/OwP3PGvpqoBlyHcLcGdXy31lVQLvTe3S5CrGlz4ffRUq/KqLJLrBo8/U0j3SpysIkF6
BC65xGeJLE7gSZuD82IJpl4YCM0zFmlGLPZCNTyTOVfGWpw5UxDetmii+4lc69iSvdBvCcsKYDbg
ox/LThdET3MucjiJHLgIjTMKeNpodKGGi7mi3d9Yj2k/PgiC+dzPoWPE5H3UBLqNw1VYNK99Ml6X
Tb+T6/nOD8JnodNW4ajfS1ht4tiIVTJWlzEYtq1XGE6PA/0lzMzz6BVM8KkKRJs4B3K8632p4zFl
cuMOi/fwucKjHqfwHICXKGZ6X542bsmWVWCyK1KxGsiGW6LiMXlZDaO1qQJMVOXInRL/QRH8dTtK
JBTx5ufSY1vn/rghu2ag7scM6Qb57U+SFKwh6PI3cr9t48LxR+sHXpN4AZOuHSoQqfurSY6YZRKb
UB4/D2Ickt46EpBrJR5aA+xu3xfI29Sevi9VP/cKlm1Y0w3Y0LoJG4vq/2jXbxnzQW9F8oDYOyVK
0HzRk5r2BA+uw7Ymma1Thcbn5vC/bklZjDwYPyXOHJ93/h6dvlJ1M7kazuCpDulnq/EscV4xm19F
K/86/mcF/IkM9pHhcOp+R8fHxkikiNxa+MXwaizYP8YJ05cjd5Dfn+hoEOssjwmi5A7h1l/rTn4D
yv6q7ltXWY3bYKe63ao732br9KF/Ud1ia27ytbHNnfFCf0huTinjEDb8VlvxUhGGaJhGc7A4bgCx
W5dz0E8agrhXDjueFT+CPxCr9Z6WrQem4Q3mYGeW5iTdE2R82wzwJ8S0qrWQDLbqfSEpq6J81YWI
bVWlrwr+r/7MZeSi2mPFV2JB7Z0BKoP4vu3ovgYKalGMREN/I1T5udk3Z7r6oAq9q/gH2RfceenA
4lM5xqYj1aMrEOQeQHdBn+xBjXwTQwy1u8ZBc3aZEUzYIy3AnNux/CUGhxQ+iKhY15TisyLchAm0
nR+Tej0rL0UHZZ4s0fJOGSBf6U+F1TyM0+AkmAQoUJFjwjbgvDqxEZDm9WBMSxPlYRo0t03DnTxA
DkJQW/SsEGSSV0CeFlqGJRJUfczq3KZ75ibYtozGTyu6bKcbUZCcieKyh2+wGLeLi7cgCllVokDc
qfwKThV2oLDETsk+IbCLhZjlFRMeSb9FrruyxtFrtfsx2qqCvErh+UzyRUjpYhDgJYqxi8/Lytek
fYMxImtFlxBvqflOnKZerUWPWjt2G1WPthQodhRFLFnpPWDwZikBlAhQZqjO00YB0xzomfzUmzvo
hd5kVHCb4XZNQO5GndMRIuVyTrexQv0i4WonjdeEo0M4JjK6muEwUXlmb4Cxg20M1IBdsBAIajue
9lF4x6Z3SYbvvleAibvabtJp1ejX/YKV4xM3K/FOwQBMpU43qEYkQ1hbveyq8svAiMsRBqN4Munj
RZouUY+YnbGPS9hxgsM7uZTjjwDTT3sTy01BXg+NQtgE6fWgW3QuY68dhvVMAqNY/eh7UkkHyYl6
wyUdFzeOH4V6T//Pnq3BXRx4rRpS18RBCqRXGSNPredVKWlrYlBuGyxmSWdxC/WpaGpKot4R48em
Gt51CSfhPnP9OeNg0BN/YTkEcLiIlZgzFngkbNrG2tQ9LRYIy6FEc19t13WjruS0PY/qd92E90dM
bgPx3IR+EpvNiiglQug2kDNofDEXdHge92b5o2UK+enP4ReXjMBQ/+DTw1r+79lQaUcFrmZwJEmc
zhAe/bm+LHSvFO9aMufHnC+n2s2aTnBf4slBheuYcZ1FnT1271awr/AvV3L+bYF/60QOn5ZCkem3
EiFoqXKjEIdA8T6rT1GpAXFOa2ORimOESPCvQ+vOmfCPl3hlbe9Ufbyq1IfIuNSGjlLdWKuz9o5K
5WpggAKfuKOG00Bbuarme1VeOdZYkOhJVqXQbwJ/8kqBYEksanP9pifhLMRAEjdFOzP9nUJJXgcl
RjgYuRjmpp5u1Cl1a5+1RL/rBW2NZ54qGuQ36XfY+KDIKM8C3E01H76RMqAgqd2RQIZQm9dNexHk
mksaw73etk46Po3JG8HkmO63ZHUZyk6P7wnwWVvgrKW21bAN13NhPRI0lyimnTXBxrcCMMb8PK8r
t4ott6THUk1PtYUspcz2VpK/hTVJ7NIV7poQfIBw6RMPCLuEoncg+6DEP0v4FoWqRjglwO0U7TyL
UfK/qGrgiHPE++rORxw6pLa70IbCzcR1Lpp2HmYuJOwVPWlHNKEkyhNHFB8RR4hGbL6Oo+gubZ8k
EoJ8Fliaa24R4Sw4PwNtYTQ6uwkfTp9at4MlP4zMYLMjljDKnTQVbWEgBSnLt71CfQMb6w2aOxLf
Rn5ItVeBY6wf/Mg4zNSDcBHlm9DEk1Mf3Vx88BvfHUTUUtUbjvWbMr9u8RwdC/0W++ZzC+ds1RSd
NiCRHvqmOoSOLLUHdeYtC9lW1PHF7l46YbC1IXYi4aETDMhQ/VsqihTtjS01Klbe4rYkUPf7ekf6
jLP/2qtFlapDhrJMPXYMP5b6MMRhzSFZuvGvZjfb+T/zy8whCZNj5E9/1bmiS3H7hGW377Q/Ttz9
Dzvzp7sv5dgHYKfQpihOfMwdUfU0k11uVW/cpA/da+9Ju9HD3cE9Bdf/AUzSRKoB2CqQTIC0j5AW
fRYTCEPkXKXnwmvodOvxrLUxYNphSLcCgXT9EwXXL/XGZygJWBeUF1cAuDDm8Rj7JSYLSYfZKC/g
fOpaW8KxVcu8iA1WnUmW1t9wZkRKuovCN2u6F+bArfsnymmnDMXt/37MP1ZDCwr4ccybflL0vqMa
UiQbWjbeza0drxKHxg7LIQJGR7ZDz/rxL7Lrl3Xn7wjXpypMOxr3uiPB1bSo4WGL2UZ3M42dG2sq
i9op85AjPf+/C9D/FHzH8nS/p39NUo0GdhdcswjVrvYoOxlAnnLLcXhbrrI7eHOrcTdoTpY67X18
Jmn/D6/+D9/3p7E+qu0VvHYUMfxVeT4QYWFb6TYM3/7ihZro7OCx4gdlHH/QPiiCMMBqsFvXv6qe
mcRetEsc6jqQO1tf1Y7gnnqZf4BHNYixS8/LAtZHsvn5KyJIo+O3QC5tPGXVPKWJIzi9o+0Uj6AU
dFoP3z/kHw4tn24nf76dII85lIalmw6HUolhNpGcd+IWy08+mqao8EUMMjmKIcM6eqRc7eYigDhj
K5iEoICiQCSqW8CyVcx3hn4/9s0aIta1Zf3Qatp9yYQ3JF04K4MkMa6kJT2220bTz0asIUbeDkAq
ZnRrWaskLbBWze9DzXoI52kzkV+BxsETshJZo+QoNZV2a2zLjAUXBiM2nbSRCxFckJ5TRe4KNRg/
+8TCdOTo9WuefHrio1EddREF4/LlDO15OIdbSWfdDTqvj+glahrlGHY3+SgQ7eDD7te9xeCCk+zG
HCB3pqFXdjFJF+2maaqLjMyHNIncojzx7o98RH7/mUezyKIbGtU6PzPdNhfZWXSxnJLjGzCzrbbT
+NAHV3PIAzr9lf/xsyMTTlcNDTL4MRyAJBYiiIBfKyWUK3qql1zFNwJiDCxc3HEPTTY+0Ss7dcej
9qOeEzfPx04ADVTeNhcd4nNPfOh/WJTwqlPp24A3GPAwPs8lGOEo7SSGMxbfTbAogczZbH75fjYd
9fz+9dJQNRqyTusGov3nu0yVPJLcxGwyDL4rAuNSuMFj72/0ZleDZDeUvGPI0QjZjqykd2Moehro
//c/40/DidsxFhR0kBZHz8+/QoihuggDw9km5xM+B3DpTuA3vxqlx8uGrCqYcwIukCV2NJxJAZ6c
Lm+sih+aJGTiXE3aj7qR3IK0VTWodpoAuz+aL60ZPpQ2kZFi/BygmOhkD8WScEe42COqZKTR/lqR
m/OiZQmoOeta6XwzkpVuxfrq+3H5UxWEoIKGE68InYNifB6Y1lDxa2/J7FWUkbw61Zt8XEbFJ/zy
3Ex4kgVE6DlhmhkMSrG41CPNlgQQBG04MX5/qkA//ZKjGrDtCT4zh5RXFEXbrB8Wnj0VL+dSqHMx
OjQRtzGsAnt6YtmdOrIK5S1Yfr5Sq3RXYifPYfx5AOLQJ2KztLsTI7W8v+P3C8tCpu+IIggtx+eR
QiMnC0PDSKkQ6layEzrN+7IEtKaDyswBujrxzR4ZXP5z6tCXhx0tQY5mG/18x6idKScxBWZvJdvs
gCG9a7qvCCoc0WV3XeXrU6vOHz8HHOt01joThvTxdk4Ut1J2UFppfdnhbbSBPnU3X1epQ422ia/i
feUZb98PLLbjv40s5BW6uhAt/mlx+/k501D3szk1FHvyF/KpqtqdEL83MYRnM0ZVUW1xEVmNxrCm
eWiP4rDVhPpQDktg4IAfvOBAeVzpZS6T7eKz5ZYbaRIX93+3VfKtYlTEufdXYzhjNZK6IU0MZCvk
rw+kbQ/n0nwjC+8EX9jyWG16g7zb1u5LcTMlKmdr8BYYR42s4/mGuQdOQGVl2iImFGp4U+s/6/4B
j465rzcqYErH2Ol+sVOQQsaavOOXL7wVZ0wb4i0hZ4sp8ypzUp3exoABoTBjvJEQFfbS57GjqXez
mDqF1jt9rnuNGJ5Jaf28AHcCJbrqv+d+vO/TNHHlAVSEJkfSp2sBVhqd1vVARBeEWn6ZwRMU0OLu
culVjO6KCFVl3Dh9O6+VbnIG/14c7gj4kkdChwnWLtSLrHuJpPMxPIcaPQHz69GFLlIBxS9tR/i1
bLrJGJPbCHWzJCxqbAA7INJmN/PkexHPDpBma9p1xMEx189rnScDm5INEavelizZG4UaPJ0Ltyw7
1+DX6Ep4CM1XcrIuVawp5jh+QihkV75ll7SRyMLEpJgsjLCrL8lWPxus/IXIMByIaXtEKDrgCjp1
idFrOM+r1Ihp/T41feEoje6pYepkU17Qj8N2TWUBCyfrIm6aVU8UQoU59VDI9ORyYk7b4EJUR4eQ
4Q0BC0Tywvq5rdXwCgodGOsSxAQyVxNfUYCXzUy+VnTnBVgaIb7lgMekD6pRtutJ8ZukrTa9Tsv1
6mxpIDywmBIe0hG+aXmw4VdZ3dmKYDlddT0H14LfAABNjpqgEB1oDOeSmyb0eXGZnmXCyay3eNSv
srBf+iaPi2dbSgZ3PCZn0HCxybHuIde7foDqc4JRziXQEdiCMXsp1uFKPUBiT/dxlq7FBlt5vo9Y
n90aBLtcXIgmCr0SO/oZ021dWA/q2Si+mDHuP3lJNHV8kViHYHhpq9lt9VdiED1TAhyLf2Cu4UTJ
mYA7o2I1W00eV5nUbKAb0BfN9xFRJkjUMb3YmN31lL+ECpQBjJHaahsULz2/YVZnHEp9OyNxMAct
Sa4tDIennC95fLGEaJ+pV2WAd6KPtkKT3IgPrlIj8ieLJb983xLC6gs/ja7wAu1hBhQnUNZp2ysF
wE0IO3rAC35+J5bPsOzl6CKCRx+Ud7LY29ZUAVzuNBAflf51hfG4WMpuoF6P4EKpddMbILtGQdaE
uOni/VCUq6G+IOBVHK4IT16rA7j9MO5a6VqWf/jlc2DeVF3pGMr1IOGiTIuoVe/gXdKjxTne3/fZ
fnkhE22Dsc4vdOJQ8LckPgaFtHmv+ikN3Duu6JohUWQ9bdRgM7dU5XS2h+JQtU/FsgX2vFwM5KAU
9qtgRKvFXqx2r1rXX1X9uFXK4HLKHsqi+YkdkSeNC89B9CSNxm5fbCUc9vvXIIAmkSeOagx2P930
Se2N42HMbkflUlZ+kl5sB8jy0K1hYxOQOElImNxi1ig6foaJbDSRuzq6iMVsPTC2cX7QpJeo473x
NSGkItTS9JSud+v5JsDHKkDsDbymdiJ1kXCTT/dDJ59L+UVAo7msX62gPW97msu6ZYsTChkaw4KU
rEjNIVPRhy4cEnOkxpd1MNrwut/h71/rAySIEs89idQ2/bbtqZA6w8GQezVoyTZSJ0cgOj0nqqjY
FUHhhdK4nbWGQ5zuanl3GQT3jeR7RTR5Qk6CTCxjD4pjMa5AK+Jb7DJr8JHRBldgHcN/1W3K4JWg
PuTIDTJoUG4V8UxOTFk6mw+Wj08hj0NsHKL43vYbeUX7i/ZFk9IvSm+FYSJBGgtAnwT7hvxz2d+m
s4Ke6H3oQU2HYhcr2ZM0jpea7zuq8KpQAhmVtVaNeq1InP0I5czSR1rdZ5GmrvmNnoESRy0Q9msG
MXfRlSWir9cerInOvdHlNlmNTggQalYdwu1tRJZ9JR2mTrexu0ILyF5o5m6lXRrTRoi6eyINvBZV
3Nje+5fCGNC9PW9j+UzUdxE2XFmsV4g0yTTqjKvWaNd5Ut6Ofr0S2u7FHBQ6wsWwIQ5mr1jFrsHD
vBLOy+4pgCcexoIza+jOR5xy2Lmytl+ZyVVTSnvIswfTvzLhvUfivYbiCdmRk0cS5+DcE8rXEK1/
qV1YubqReslTls1PsRxpVlatdpCau0pjk53MlW/86IX0PAQ0Q/XhWN3LGN8bE+FaMp+GfDtmiEx5
Cb1a2UX3KFLQ+eLanExHzs5K+uNxc06KILasuEBL0WZOD2KyJ2mQTQeQW5tWQxC7hnY1Z6/Ih/A7
6Fwlu4lhphfN7VTfJKPi1A3GPdg/1TytON6EGe1NK9oIwiEgYlYqD0Y5nYHqY5ZENDnEnyFqt4lo
uQ3ai1aXkdI/51BPyj4i5K7EspObpLQp49dkuEmbN1RStiTGyBuJ1uaJam1a57SxyqxzsFs7t0bJ
0xLcEyZ6ru2T31VUHj1hsrUdZbc9NAafVZdjPqxhqAGJOxYwfRCsKEPgtelZ6McAgSENAxLJp22P
OmTApIq2j0a+UXeXphch1uamKayq8EILiezRMKs1GxyjmA5WQi512a/gr0OGn9yuWJS5LyT9MRHi
7QztKbPQ85NhC/doT8fsPBlKF50NLk6oKvABGC+VTPMGVBFm/x5RE0Y0PoSpeO0SUiZY45LBOpOt
l5Hh8cXaFmB1mJFph2xvo3Gh47HQCbc4Eq/09mpmq7BqW4OkBT+DAsBf/JKdsn9qGhgFCEjSiy4H
hp8SxMzjdYJhhd5XO2k4g/0HvKFsfDK3GxRqcGPvGl/e1Wnkan3kGN0G/j8ZaKkHZ9qxVIXcQBQy
vgot56IV1sRMeiWUJEl5rfQUY+DLjqEqosux+Ekuw2RuA+V5znak7u3rDBdB0OBGXBf9LinORGvT
yjeCcKGGdLUgudAeoTyoWKslnDD1bS+y+KeX1ljbaWHYqKwclLbKyCY+P0vkTJLhuEqSbWBElFvY
VcCQrKz4XA/XqZB7EziOf8B1yE2q7oeOOdR4NuTduiezGeHaiGF4Vbxm+iVtOnGQzwSAnprqJRqm
s3rJ5KMzXozUXSn+FD4Or2LAPBlWqro1qitT5nhUi/dKDKMqH1ZkiiXKelIf8XLz5T1F5vtMTV1O
t3m/K63sos+a85w+ulmc1biFaUl7OUcdCWDyZUATtEEMopOi1BjrTP7BHm0XIa+vGuG5tOvZDDfl
oAFSFXarDGw/L/heXQ64aATX6XDd4nXS8aExfiJmbrUkrrsWzcB5ZuGWnUNI69d+s68plUNoYKTT
BGXLNAjP65DO91ZOK7wszkZrZ1TXfrwTltomuAj0sy6ub1v5wpAodEYvJxgSMy69uhSkhzKtV4+d
UV6g/l7IjV5DH1kU5zOCWVaU8Buz3lsp+W7ZaHro2q5ihjxRBrwwYBf50VZkpR6Ki0rf1v4ejeRe
j1IviLdtutEliG7pRdyrZxkaH9FcpNRYhJmPuTURM59tTJwLAz3wvj+x/eGUyIHNMDC9wRpD/Q30
FYthFjJJwY5l1XnNvexJG8FR7fzeWLOqgJ+fPAr/3jRYmiYa2Ao5D/xxhCIRntiVvoRodlyV2+ki
8nx4uK39Y3YgvIJsJ+6wOdkh+v3Ez9Eb83z4Pwp2VL8Qnw9dqdHqa23UIxgZz5xFy0N/4PBIh6Tl
bOFFCGVPHvl/h+QgGmNSYeh04jCwWE7KH+5o4VWtmp0k0xu5xNjcUp6i8YRl75Hf1YIqAPVg6EV+
gw7B+BjLjMpgHqIUlZS483f5qt+MO2Fdkz7ZbU58Jr+TqD7f6QjDnMYUDmXGnYqf9ZZmxFNwlvDi
aBE8Bee6jZ2W3b7TsZ02/0K0/z+7//+C0n14C78ZqFwUOFD9n7Oifn/+SPH/9X/9k+PPu//H4qy2
BBOgrKJX9G+OP5L4fxBFBuXJEJne6DT+w/GH/i/yz1B3KUT8MQH5cP/tkWL8g9YWWqCF6A9HXpb/
NxT/zzitIEsqZEn+fPSpDH0UlUMwchielhy40VTXg983J7795Sr/hfD+e/Vl2n2YVobui2KD0+xV
UXKcUMxzk0Iga6H/Tum8+jDeh39e7SOt7vMU/u89lif7cI9GQv0pI04jA7u8M/QJyr04omvNo5fv
b/DVEB3hy0pbtlUm04CBlwOy40fSJg+K3vu7qx+tPErfoFLz+fmLrzqFHEwmzGec7y/+1dgcddQs
DR16K6TBtSpw3OoGoXjOuo7UbHNUTiw6Cyb6p1d8hM4O3EGYZ27Rk5FNmvpA9S6rmynSCEEL+yuk
rCce5os7KUdbkVlayRjgZ43EtSARqdwkEtuCKb1Y8ngIhOTUNvTFR6sc4eGN38fzFEXWFRY8+Kbo
OGHGhFKDQ6eOGYp/99n+hv8X4zjnQLNXCD+xfxsD7WbEVeASrYh8//3b/+pBln/+YWaktErGNs3M
q7gjEYko5RRh/qCHN+lCzvn+Hl9MDuVohrOH53kO7+BKDPQnIe2BUGvt4ftrH7Wy/jO1laOpnZh1
2RkN8EqD96dcRd7Aod70t3J7b853qUoPtIq9pBc8o6HKNq7V9CSV4Yupc9xVqgo4P7OOVKTDt3em
lhWwaIr3SE5cTXkZTQp8EORe3vbmozHAU4YRn1bVzhcpaxP3X3+pem35bzJO+34xuuMQ47P7UwFn
PTFEX43/0fIh4mmUjWHfXylCuFWUlyp6UsH0fI4Tdb6SSALLyCoW6gURVHZGOjqq2m+Hk6FgR/Fx
/31HR0tMamWxUMtThhCKE+tA+ArjZWbtWuKMtKSyytvBfPTLKz9YSUA7WV16cV07vgrCAgLp59jf
6dskWYW4M38/Kr/M+/+wKClHi1I2GUnUCYAyYT+8hVq+H0bx0az4XpS4tNsUE5e6gGUzWYAKLZ6A
uEP1KIkOvgZmIWtglWrn4YB02cXza0lIujwJ+86KHscmuDMS4Unq9BUZebuhwSEixCZQIvK6qwNa
qs1W9LsbopTfkwyw2gobnKw5fJgma2MH3hz5/qY24x3YOVjkeENhsBNFf911xpkQknGxkN0VAT5+
361hEp61XbhjASe9q9rrXfFgBR19Sswke6LhovQq0i28JQVzpXE2zuUK/68x8Woyl52WZo2cjjut
Z2lRsFKUWn+jSPl1mpaLNbIFvxpfsepkf3MZ4j8M/S9u+odFRxqyoNLapDrEs341zjSYUbSB54aA
JfBJNbdL5WzP8po709QDpPa+cWIyfDEXjiOoGlihhjbF/mGqyQBGsZZX2fr7L+qL1eC4IxgPMg4b
mYxz2pA9drr2IOAELpflj+8v/8VKLR+t1CpGNyZMpepQVaAoqcZRyyjX2MBgRRmekDp+9QhHK3UP
ThOXhlYd6EA2jV0ZgnJVN6l6GVcYjJ14BV/d5GjFVjCkoLE9NYcJYKcWyrNJFC6Rc//lazgqxQya
+lZTGdVBqMj1IQL6GtcG1EiTvP3+RXz1+4+WU0EbTSFWgubQWyadPw3SqdQk4pq20yn//69ucbRg
jpjelpUu1YdWmA6zgKe6UrfnlRimJ97BV9PgaPHrsBDI+2CuD/kiYZtyMaZ9kpx6BV9c/Reb4MP8
Hs0xbkw1bWDPRjc6sBmWdu/fD/4XBd4vGtKHS2fYCkQiLceDFfs/fRmLKn+aD37oH/pQextM8cSp
5KtHWO7/4T4GyrK2H1iiUp9WHPPOtwurf/j+Ib66+NFUjmErFSrBhodktF5bwBV7KuYTy8QvS4s/
LK6/iAsffnmKAVmsFlF7AAFs0R1mxgpp79bv93nY4rrrvwRJgWYEsyPckV7+7omWJ/1wUyWfmiox
uals+auykWea2EQI/N3Fj2Z0QOwqWZom20VFj6iLQ8MZesxPvr/6cjT403gdTeesR1CL9VF7sDq1
gyxYrPo0uamS+CwX9QdRkBfL7+kiyxvthAbrq9d/NLsbHZsM4iDaA1UpaQXNzaDS7/j+ab7YJX4B
TB9ehFUYQTKoNGwaS33r8s5Ra+MNWi/acPXEae6rcu4Y72tlLKmiUiiphOr4MTGF6jUXJ4Jxusb3
Er4/J80r+QKqde1jVoW0ItGka9Gn89P2E57DU+B7yMyrBz3L5y0pHBLa3pHKawiUlTSn8pXeQ3/4
qxE5tm9vk8wYR0FsDwONQ7yYznxlvozKfN8xOb6/xWdM7T/1rXi0WPgdrmtWm/H1U/ZtAk0ybCMX
Np1i3Itq77V+NT6jW2pPRHp+8f0sINHHyTa3Q2blQtUeRtrjEk11CrYwPPEBfXXxZUv68AEZsurn
dSc0BxgbmdsgDLcbEyuw70fqi41NXO764eqSIlRz2k3tQTNDWKhaETNmBs7iKF5X39/iqwc4Wi26
WGtU8k7qQyDHEAn8iX6VKafu91f/6gGOVgu/UsoW7kRzMIjwo22UPxL3gXupIZ+Io/1iAh8TnM1R
mPCXqdl4+rrfmbVqvUxkTWxMM0z2jdqU13/3IEcVQGGkXUJyBfZAs3Kbjmje6/YwG/nV31wef87P
Lxp7O7Wus7Y9KAn4jhCuc2sMbLHp305c/8/jhEHO5xsM/qh0vhnVB/rs3VaqINdgQYu1Lx58G1XN
lR99UJeuUVUh6oUg91o5KW0KBvrSKJGwBsUSVNMQVgeqlZ61vYS7vGkVCMX09DyLTH81WFnBCWlC
QuRDvFSVhr1AqKb10GgyPCvRWqehdlsRwe1K81BhHYDXetzVxkUu+uDnadO41jgosN4wyw+yTDwn
dZz9OFSR7JWihkHSONBItuBKJH6yV7AL9OrQD1cWBqEXSpVcVQWdZFkpgpWfDNOub/H/qBE/bWMV
akCftIFX9jSD5RIvdFBItO/fj/BXA3z0pTeDkE7TWFSHrlDO84wurhllqCANbznXfH+PP1dzonW0
E+p4dqh90peH2mjirYX/9FmuKdN7yUnKxhovoX+oKiem7lcPdPTFW2oatITqlAdiIy7mcnwEjrmo
p+LM4F19/zx/Xh1E8+irj8q5aeWUnVEtkdW2aNNQHQcG3VhqvL+6hXW01/Q1llBYTJSHzLQwvgcw
sNnUAnfomr+9xTKAHxZpuYPBiPa+PERSc0HPi03GTG8xVLj7/hG+ehHL6H24fkvgkNkMKi+CvR4G
XT04RkVARB354VofjflEofLF2zj2YBvnJCtFQ2oOTVldWr56QV7QHv/1Ex/vV5c/2mjGKKEurIbq
oNWa/xSiVDzgd1d5S9jx332yx/E3uPslhji1+kGOROtcVpRnY+5ZZwyTRu6sDn+159B+/PxCOqEz
pnqS9QNl23bCK6TwYTWr010M2/Sv3rl59E3Nho6lfcktSFlbj3N9TVt+j7f9PpdP5T5+8T6OZQTJ
NHSBTufsAHtJxp6XbK9TOgKVgfj9jEBb/fMAGdS4k4al9IGoo7O4jd8DxTp8PzBf/eqjr0geR72q
G1E/+AY2A4OQr6eOWOAYNvuJFeOLRdY8Wshri7S6CarzQUghh+SFcBgkEXPSYiVYyWaSwhNl6Z+r
YNE8WswVsNFKSzP9sDhrF4HpkSPy7ofSzso1sG8J4pTl/+XEOFrL67Fq5a4peddJ2e5nC9pxYNXR
pkgj0+0a5ZQfxxdvxzha0EXFZGfqFY0qtUPXlo8v0Jmk82GS6/Vfvf9fxugfFkPBshIihCTtMJSL
ywymsLm5EmTr/fvLf/HlGkdTO4ALJJf1pB2aCeZCkISZhw91deI1fDU8x7M6jtUhmDrtMHfmeVpp
50XV3piFeGJsjmgR/z5Yofr7PO+S0BIrJdKBqbBAUCsonGpK5NHKmFG9NOa6avcCSHYJ2ef74TpS
3f33jkczXdcMM4w1Uz+M8Xmu3+HC5ZJdjAifoNdbYCZYpvu8FhyTkLfsXVZeUuVBVOczRd9SwtjL
31W7aE5Ws39i5fziuI0e7PMgqOFYTEmcGXAwIb6NuG8NP2frVg2Q5WLMJPrn/8PZmSw3jmsB9osY
QRAct5KoybIsD+khNwznxAkcwJn8+j6qXnS1o5yOeJtXL11ZlkiCwMXFvedwNmL3dx4kpnw4l+Ar
KurZR7td58AogJJl+np2oumW+PtdEp+s4P+cqfxr0I4ZfknXVdXFh8AzJk8Gzok4pvK5OJRutXYX
6kjtt1I3tAu8kX3Y4QKh4L7DvXS0o69EgNeX8D9mZe/DhFPaXVqzW8WKNdwvtB4Juay9iuM1t9wm
Wbyx+lenLrZ/v+YP9tP/NzI+TDlJlLsjOP/iQil0FDYtR2XOVLpIORr7tV7oFoVFPB+mtP6RRAPw
Al+vdFLPd10Tw+mAz0cZcPXHUu0DlG/MWaoZV61JMTq4wZgmhYXyV2osHQjk+FTYck/5AHZ9SH65
utOrxqDdwEQmQPuPrTd+hOhkchqKcZOlXv/9Ij+ZLdwP091EHYPTR015MUw42xblP4E/LF+Mmk8G
zUdzIL5AV5tCFBdrph53diQhrK42kwxoX4vHL6Kyzz7lw4Q3WXTjs0NXF+noc9D3v129dyFpLP4X
A+Gze3T94H+N/cVrK6mNobgA5TuMtnHKIhqB/37/qcv5zyHtfpjw0i5ZdLLw7dGndodkWsSjq5fm
4Bl0KdQqjdkktXWNSwjom5oX7mGt5ClziuZoT0YKBbGng4SV/n4hWXAzt41FI1bCTjUtcI1moMCH
treJNKrR3SSjnL4Itj+7LR8mzlgtUdeXg7pEwltX4ArYQ2z+flc++9UfJsB0WUqp6Cyn0UXs7bJ7
cjr1+vdf/UnMcvUE/vth0ouKCUl1+UVBj6S8ei38BGxR9+BpG4vubTHlb//bJ32YrMxxwhDYk++C
OvQrqSAkl/O8Be9+m7YFBJ36NTHaL9bNz27Yh6lKKkD7thzTC1B9D5SQpjlHG18lzP+p2/iPedf5
MEvI0nDqRUwpsTwOIU2bGqRD577sD263LRwgLd50jNPfgSd20VRjqKK9AHFwl4CZcp99irxh5q/i
IFlFYFYq8WiY6XpJnnJ6hHxwVx20oX+0Ao/RAHM5ynYjf3a67f/9CBF7/9t851yHxb/e5ZHsfiZs
pS7TYv7IK7luTTqe//7AP3kIH4EiCK6EFaVVfnEL62ZssfpO3RdT0GdxkfNhDgKwF7tGXubMoJfC
vLNFuzYjONTYk5ZL5rq7yL2r+y9m1M8u5MOcJGPgM/lSKOJ6Gu3iLIUKan9xFPJJAOlcP/NfD0AB
NIW84RYXxz3Q/pDrg/6qROuzr/1h1oC+X4rRndiUB3keBtz9fU1q7otH8Nlv/zBxkKwrC/bN+UXi
9ilFeonN+Of/NnA+zBRlpYu8aGzoXYmqN5A4g9CdSx3+/bd/MuN97JSG2Oa702Ax4/nFNzIxNGfY
SEZpMPcyecrd/Cdehi8+65Ob9JHpV1eWa7i6zy5eUj2hUjfoFCMJ+/cL+eyXf3h3owUp37hMJbqA
cQ6H5N2XXvW/Pd2PfsncNqnuEzq/iCxow2FkUSiCyNr//Zt/Mug/1tMuZKViV6TFxQZIVmTlD9tR
ISKr6os7wwLy32GEff3kf71WUVznee+W6cW0jJ32Rpq8Do77PFoHR2N9V9dGo0M7HfhXm2npwqR7
cbmJ1mxBRV1o9TFh6Bn3YPPWwj3JXu4wfqzG9pfMn/glatErqZyTxS9yu4FJvd939EzbaGOH8QVU
LEVUgBoxPuTexiWUlTmyOrAOzXJhnnfHfCudQ9XTIbO9Tu0tnY41eW5+AnyeRlvzwNqiZcJ24vvg
OjeRZ590YR+b7pa/Y+XgBKxmM2ARWglIzIiA2KSfWDh8IF2peEAAuGG9MHhwPoIrnSUha0fV6xVI
/R1fQXvdI94n6lDR6M43TvOeFQeqA70CVz1dS7Outo1FC0e3FVMO7J8avYw23QOg/pCv4Ag6qvi7
3EdTRyBPX8wGKXxWb+q2pWFl60bnLPrtOvTki2dWvcGsjzj9Nn1qciQfrSCzHTmhDwDkcanXtXAm
gV8M6q4S/Q0JjpcoAHwFjFE8CFTwluZPDp1KBfxDy33hO8QB+9CkXfcNFj7x2nA8AZrkrRLjvrLH
XaFLthZJuMRi1Xa3lntqezyT7AT7Vq1jU4TTYlH21++vt1DAGmaf2JvbHvzZAleGZ5PK79eLxPjF
YXi74atMM02+RXXdW/m5e0v6gl4cc8MF//3d+Oytvv78XyM3GTm+Djwnu7QZfYYicr4jh/litb+u
jv8Rt9gfVoS8SOKA/u3iMtjBM+nzmduu5KaaSy6tdM0vPuaTGdb+sDRgQHIbiqcz0ufuTtKxWhMN
LyZWGTrHhr6GlSG+mEk+u1sflgqd6zov+5YYo0/sg19RJmeDYvjiQj6bpz6EkXU/Bago2V9TJPiY
xOSde72/tgT+/VF/UrpLu8P//6w1x/KOQ5nppeR9SCZ8es145IVLeifknbjGTC2SO3MLSXpbSfMi
uue/f/R1M/gfI+Fj+baaOuqeiCsvurfdtyho66faLkamp0g/ScrSz34/f1Xv9ul1ftiSNoEyREOv
0sV3UhNOguPcm6LxQ6SE1c6rXHKXmaZSI+oDyJANvpilyVCmqgDmHhK0MK0C/4sR89mVX9+Nf71f
9DYpheYWQV9W1bc0jKizEaP/BqfhbWx7jsM+U1/V2H7ywn0s/PZzw3aXmf5z6ee/irZ5bn29a0xn
bX5pSvnsej7MF6qTS9FQrHPB+uLQl3xtT89sB6x/a14QnQHREFb1RSruOjD/a9h8mEC8ScyRP+Xs
zs3uR2W35xH+jyiGuyag6yOnJ99BUldE4/bvw/ST1/ufVNS/HpaPNblw1Kwu+Vi9lWX9XpjWFyzt
T95t+WHmQGPTGr7dq0stOqQRbHzd4bvvdl8Ms0/mwI/F1XNv5F1mW9mlE/YtdpzrAkpXZHxHf/tO
Ltb3oJy/tIF8Eu18LCeuspZu10ooTmf21XIs9CGhwJd/1POtNf5EN7dWgOf//kzEJyPuYwWxiPyq
V4GdXjIj8R6dpXV/ullp/jFKv6C/NCtrmwAGY2SRWDbKYQEQPWY6o6Kg3vFdrJM/NqRLh2qh17ka
NtEowby2nZ1+sWH7pz/kP8bpx0rkpp2HUdRBcumhOOYOC34c70uIf1N5T+yDyTS8RmHNOyjXzTU0
cxx6kCEWXRP5oP3pvWLxb5cL4KZVxu4ePvGOn7BT79wizL0ijKuXpLHDa3xRxSkxFOrJ/KFvB7JS
NSnSX2b/OvRfrBSfDNaPpc8uAjV4aFwPJ3sgcLNsLdovYmXb/ecs57/u1odguQngDCEFyaDdFPrW
6mi49ytg+01v7V1pePe2O/p7y83fchRJW6RoTZiLAmrHqOKdVzoPjekhfUgCX+6Eb45rv5va1YSU
gKC2Cg4ZLzGkm8ksnnMrCcLOGOInoM4ZfJueSLAViFOSzFp5GYjCxJz9oy2G6owMYYJThDy0q3wQ
30L8rGYnv5HCFytdO90+qNofyUjM5oOjO2aji227aeTNTFiwnmxjgX+yyPPgMNaspX1tsxLfAvWZ
R8rtjG92O6n9kiOpU04C22uhe8lTNVn7JWmIKap+Z5j4Y8Y04Jyjq6H6G5ieh8bcUjEcb02rHta4
alElysS4cb0Z7PhA7/5sATfJRdb8mAdTPVSmXdxC78pq+iCG+N5UVvbgmtFLHMPYLgtXYqQw2AOJ
rkVM4C7byaAmA8e3cQWvQ/aJkNw5C36S0lDrhQNNoD/y0BVVGlZS3jtJzK6hj+QaozU03Hb09i1e
3SNlip5e5zFoqrKSR1oK4l2u9Tv57V9wBNKDlaJJqzJLPOlqUnfm2MlTwLH+MS9UfDCLbADwIMfh
rjRVtxuvEHPOzx4n129RAkfROTGaeWv3hnuEkVveZEadbTjX1s/swbyS/HntvmdJJ3ZL7cFcuHLi
7a4H5eZD6004RwlzuMd3WccB/wgmLaMoi9OlDmFIHC9hPWYvhq9/eKaZQp+mN6tNAV7BQ1VxeWt6
fbLWWNBTOBCJP+ytwXuksWXXp9n3caqLcM6ZlOJ4wmyh9KMH3rzX2X5JPJxJ1sDsINOXGAFIULPy
K31jJpLMW1CFOio3rhp+oSIIa69ZTwH7pjTai8ILfZQpzK1Z6WyDLnoYKImKhwB0fHeD8NdY58ny
i+ovezcTtC3RFoaCyUGF8GAr2HIrpdrOTJAxGFsiu4iPbkY6Tcp5k+lz6VWgKnEs0YAgIUykJaZ1
/madVzsT+4vZv0yoPsvprevJKZpMtFh/vCanjuqtXzx4W/hAAxMgtWXfLiNnY1W7IY56GFGP24xi
V7t7LelJh+ByI9XwYJEFd4Ny2KQDwtwYMapazZyfrdibnqLENVBHLlcb/Z6r9gWMp0ImRzvGaVm9
25l6s3jVdY1egPu8UNHllE8mbMEEGJ8dGWvavt8HcBRgKSAbVaET2df7NwieZDrvr3+VAblT8bJu
AO5yT1pCmDi/Y2ZaqUBvWK13NQHpnCFrBs4tRH7Q2Vsh6gOAou3itLekzsahucwKQIWywlbKfc1/
vehjydYj6MnzkGCbEmPTeXiZeRpyWKV07EcItEd8bu0CMubRSR679gc22/VEUybX0RUveJJvzOL3
ZEwwmNHQOHJbW7/zOFs2pO3KNtgNOJVK3zsM3excv77TUKO9iAwWT37H07csL9TzrUgovOO/tnpv
1S7pEsZFtO+NYOX9I4aK7rqrlnTiBip9MOk/rFwqRa9PzLVufWMgNW8bIeOah5AfkzRf2YtaLWCb
zKVbEcLROeZ9H/rm1JQ4B0mDb2ph30RZvs5qXCtT6qMUZ7RwssV5LnwCABBp6YD+V3eeL/ttwmCr
IrnHGb1J+/R2iq7qB7HPMIv7PZNobMNXajaqUn+6PD/yPWuR3zbgzaFG3WTTtoytQ+KqaBddhyEX
XbU3gTVupO7ueUZ5FR3Z1VprXtjJCq4/8oz2zD+izNmbQ10/RGmN7685CRwCjBJF4j610SeNLWiP
aevb8QigbfzVxdEfMrKbUdAbKn/pqaMHwrsJ4uZmTJkWGGxxz/uTGoekAHMyPC9qiOD/1xvV1Xse
3TVKQeC7ts35rdPWTjTlWlgp3LC7JD1cx8w4jS3JAGBbyeL9xkO+s8DCVEDSJaKLycIzya9pAIF1
cPQvXlkziY/HemL2ng+Wm24ldyz2sm8GYYSpchCWj6lExkH9fuIM8P54eMXvdonDkhawofwZg9KF
gYDoqL2eeCEbEiu02iD7xQqfNBp4ltXpbSocUGjjt5KlpJMUKSfm+3XA6+Xb4EyPUUBaihlWoeko
ftvLS259o+Vrg4EP07t55vZrxsv1dbt+leuH5JrgyNiUgHaSwNjnbKYnz6E0zUFq9YIY5rXjPeER
d4v7w/aiTV8Mh4yuQDf/5Zr2amEPkC3fr/e9RD4u6uyhV0+Ju9xTIryHHHOofO/b9RH5nfdmyOXd
EukpdhCfjfMCbDUJ7iVTQYZQNfW9ms0EApEEp1bvArSNSKpxKJXKbgZxUb6WIyBNM7vzrPKuERkC
c8xCsSb170/rDAjfYZyl3gi7O9ozDp/S9imAa40HPTFEy7zcezkWgwb20xC55q0YhrUxA1qcaDaG
ItcMqzwZnssFWhsF51h/cihlfcFEK4RWTw4mVR5fubGWYG/g89qkaY8tIRG7UQw3i3I3/uDfWHb/
2JjTy1C1D4s0qNRttvViss3k9UVEdhnHiXc9ZY9jfyMh9aaC+VubxEfFz/t5gJDdNv2pdv2fczGf
mzjaFqV4o0/yKWUpo9QBMaZdz4RaCqcIXCeqNCDzl8zSLjIYOjTrB6dun1k3yycyrvs+vaLhglOm
JEKbkdVnnlzg6tIcb1QULDvipvgnEip7N9HVDyGjFhpVhypCHeC6tNwe+0yKqb7Xs7Ud3BgfgCR8
4RwROLtTs0jJpsbN3UYVNmZn2FGK3oWiW2BgNqO3pm/COdajV4KlUvW0pRfIPo5edaDkm2HbY5WQ
Wqw669XRch1YyaEBBbUpJnfc69RbHgV5t/tZJeWxDBb51pqpvBXU4BQrMQcodzMq69fuKMrHuCni
nTnCfgqzzkOYMZTy5Bh2g1FhsKkJUbOHU0JJKrXs5MVTSfo60jFxdCpOk/OiQ15Xl+R4KZ0tzkkS
5NF+EKV7vd8wDjs6e3mvvWk5mCCh7vA8dDI0oKOVZQ8BKBYWxjoaV791FLlZ266t3EfG9bQPRIH1
vdKpMFfY0JPDklhk/KAyLo9zsLgwvsblVwu8m0Srgp246ZzJnK8yFNr6fL8QsDyRLAImZn2/l24d
94Cbpu5nZniURujG6Z/7IC8ghDXjn7ox5Exttphi2o1lf++zcQvtOA7GMNW2Cntbj8aKrdkEmKck
r5yNZsELjK1+riqkbAqxyFb7jEXbQ/YnqrK7jRyvpPTbvxb/zIAugxxdTL2Uu2HOEXJXvgk8OEvZ
MnVjjop77O9NDqE2ciqQ4dhL9Y2KkvJb3FCpmHvVb38qSdEWI1OwfO86zFxGVTo/pwQOZqta9R4n
sjvh+bY2nsEyMLsUrNuVb28iVPMKX5hrlSzwRf8LL7ezba3YeojQtXkruTgu6eDrPqKnHaiwDDec
69naFDY0LtWP5j5OPOrnB2VsgI4XG0AKAZeEybpOuBg/DfDN2FnbuWfIv9ba4f9+78aufxn7ZTyB
idRbQ2p5lzZpjt3e18YjRGb7l2U38a2dI+cpGgs2Gly+eFgZEPfWJZmhtaFYLoxA4VxIXfHOvsn6
3ivcQa0ziVMRI9SIGh8CE56Is+s1UI5BhqJjMs3TNEmm7zkaQbS6ZbQ1ZeYekmYod31eWce5kf6N
AZeQeUfOj0UC1ZP2HHqrLVKnKy5BrmnRhm7WGfIcRfN8P9h+sFbtmKarPu3NV+EZXdi2xnDwVdc+
u1NkQj4EERZn5neRZj/NwrsrBZtCLrY9qcpeVky4BDqiH/mbdOYsssvXha1gdyAy3wyBk22ca722
27KESNVxrNoGd7SSPmQ+WmyiEyQjIW7DJ9MaiZjgH/rAaDdFIS5x4wboEFnpeIvmIL8N7GrbL8TX
yi3vMwfk4mTtIs1WqrWax6y3b2H4hjKQUO6tlaNaoqLFpcWXsAM5XEtwb8o8zHTwgL7ttsE/T0Xd
eE8A87200cFI/hokX28HXnuXeM29b1/JdQPxnkBfo5fz4LW7zDB3WTJvoxkC7xgk17QPxzw+lC5p
QtGshPk7ru3vnmkAmcX8cLGMmNTJ8KKYCILcfBj8dGt719qgIqCTfoi66yB6KBQcUppVNqp2/C1s
X65abgM/eA60Ilpvw7FIHVohvHAomde7zuUWCiqm7Oy2Xeo7Y0lufa+86Wq8SSPENQu83TRUoMZM
v9z5dued5xKSZla6010Vm/6BiZ+zKzuS5kqaYNEspyda6CJDHMvSrJ8kxyXFtlj6O+WxZZiDevw5
+NI+9xKyb2El5zqPzm6VPNCKBCXWYn1JxpuB5CqyUePWneCEzl16Q4Xpmy/Tn2Ve4eJLRUORafFL
987dPKW3eets3ZT0vhVBpbOuFFS7uh+LmsZm2Hb1tQqxc9eBzsOJtbCb++eZX9gM/c8xGLzQqTzE
VwWphbgqYCX3xZ98gESoSrBwdUToX2byz6BdBtF465jz/lqI1Q9lCHX1t4VoBz9Pc5Oa5aGXCaNU
I63nuftK5zDjI0Kl2vSf2kAj+lq8TZXJgapi73VsuD6XJWU1BN7OdhFwpv2WrPdDpkpvG1U2WF6V
/mmpBbGqpVxdW/ED13sPcn97vWrTqu+Lcn5b3OrYFYzfpDSbBxq7sqPt1e4fz7SyvZkU2VPNdA7n
tDzEyHkO7uxfKza7p1ibJ8cJjkbX7I18fMcauPOH/ugCOpiTBe1Gzy6PmB50aaTEpseHOon4l+r7
dF2VMAUrgwnBwHnTGu++RV1CN1PHR70CKIQh/943yr9x6ezZRAFiuNb1V82o/DUbm3VZXwPYKbsx
eF4ci06aI0q4lt4iTo2JuSjuirehACvp6xs/Wc6ZlyDtcn5MBZ1SdrmTjQPwMAZ8aIzbAC5vKNgW
O+4SDl38E8xJv6K6xACKbXxXCShCqi9Dd0ns7QKmbNX7sISFvKZzbIrJ88Cxwy6HWYcL6anmrMFn
JvDYKy9le0TORZWhusmD5T0mP9ImDcVJVXznd+yqnPpqGou9exilJy8oT6qZz1JEd37VEisy+mxr
uisscYxFee2ueJ+AaRbLxNnFELxl9LGzfnNa2jtsPYv+Jqd2YsXbdD+T2JnwBA+Nfxpa+96KnSMt
NfABDf+gjODVW5a7ejRPdjz9ydDQjZ5FKiDvj/aVSUGjyKmox29VrE9ycG6pEauBaJAaUp46pNZ0
b3fBzsz1H78i9WnG3YV8zXdqD2lt8O5a1b85AbE4dyKdg6fCc/ZO5RxyoszVNIuBxxY/TbF5Fw/F
Ps3z/ZA20CsBzuyov3QYtjL0plmTQmke3cZDs8dBd5qJW0yCPxyovHtUQssaN2G7L0hV7TlvNtdU
8xIoaA0ZJDl2HYHxFO0Y0fB8abooW7uEwUSo4hpgMdzJ+SF5jwvXMhhLJFtBYpIeKqP41FYBIpPe
KU9WZWt4rbp5MFD3hEY1txROQXhbBW5dX6w+Kx9T30nC2c5+zfnw3E+punXKEuLjZFk35bUCjatk
rBuTtE5mjwwVeKngHZnLs5KTfDO6an4dRUo9ZTCrI4m64FmPwjrEFqKz1oUi6xV2Nq8X10EVBsI2
+TE2Yw7wl/FT22qEnYo9ezsVkHjTwh6OumW5dPWETDYWQ3/hqer3kioBjlJMD+OEnwm97eYyv3Ma
4pi8JfbMCsvk4CwGmiLKBWxEi5qJQuBQd+61sc5fsGhb/nLugN3cR64NLLTo7fiVsGF49Oe2JJPZ
zyuL6WotU/+d8MJ76K24eTX7BT7P6AuFp6yxouxQZ44G7ONIuLA0vakj+xR2v8obQwWbiWWz6ce1
7VbZLhUlpWy6b5MbWbvmUTdzfYRQ6R/+KbQcHZWcZ+wFYTnCao/bIT9r0JZbMdScr6desymyxTwv
fY0eWwzmmsVLPQRL4f9MR/OSRMs8rys/m9azkQZpmDvdIInOrGaLJtBGE9eKZOezYwtI/Nah5VJv
bBnmfEp8M98LEXHKWKKcRk5rhoYAu1/FcBsJgQZvH+d9+q2hqWVHNeQMZjk19s2STaGfZ9T38cdN
hYQyFJquFDY94pSLydjYna0OMlUKchFtbi9JG4s3HDDjqR8L6zmTo+5WBiz0e8OronWVFfo8N9MP
qSeSWFxBfVpMGW9aeh/egC0gXx7GHnFd1J46p3P2EzS6c9PExZmia+eY5ap57gdpf2uqrj5NLRTe
Jlbope0rZJzG2ZWfsLKYnUaJnJeS5DBV2Itvg9oe6WEjcckErSOypx69eY7VW8/+WC8r5bvmqRzb
MvTjvASQTUGKOzfwS9tK3Zh0m9yNTUkNvd0CmOQV3pQQ6FeFroZ97jR6nc0eemzbY2viDvKQBFpW
K+K85jclSqCf5i4Ct9qabDp8emOeDeVQadiWM3TRJhqXOxvHAUUwbYPa1Eqaclo1qUB/Hsiq/pnF
IJWFbPw1ZdPNZq4KvWvzuD1mirSwMm1Q05UcwtacseE145C/y562OrM0OBZoqOrCQ98s0yaaneKx
hPrzarqe2LIUibumNjiP8vT17Je65oCXdxl2egl+jVGShgWW9BWEhAAViqzCqBnwrgdxdU/ifVmB
QMd+JOp64+bc0TLr+jXpjmtsBIRz6FGlYu6s1oHLHoBTk+YNU0cKwzWZ+LQRJzH3cdumtU+5zWJt
m8hD5BPH7a03eMMmoMD9jDR8OhiwOUNppM1Re463aqrMJ4UnXVz3E0eLGWRtqYkUJYc4l7qtkhDe
wLxFMdZDT5nnmHOjNoLE36bcIcFq79MQgVNR2NshmhEQ6BLlmVF7L50F373HBbBqB8DkERqt78Uc
TzthzwtbXAd/pEUANTTuBAwdEZVJoiuZywb1MD2rhXJ/G0XWHuVsEIpG0e3Y1n9itrBpWdxia3nw
Ajyp2npKOQ4MiyW/r7PpyBbutk+LP03FnFZo8SZzImmVjxDANZYLu8aNMaqs3BiOVW/yUdtQrWmt
4nax6NnmExupx9kwbtokSWlZyX8oX9Pvk7RPS2SxbPiJQHlQ/cyJn6ugoZMmCh3X2psZ4m6hnB3j
56cRO2EeWDsMxFhtQclrh8xphJuaJbgYk/1U25yJUHdkD8uLTxlTk12dHtEhMsl4Nte43EufGkVr
BKjpq0D0Gu+ox5oYx1Ts7NNB8KW75BQt3by+HuCzgWvZQ6nnoo6/Gb19jlX9rBz/z6jlwfHzFzVC
OcAmgA/d5eC4WbRmhZpespKAWg8liSk3v+2vczAJBCyZ1tyAxyohXTve49BrTKOSpKtbPy9CnOH0
/Zjz8XsVT6/9vByaUe67hbSknr0HVB9nesn+xJPxYIELdtt0WzeV+827LhxEzvM689PfGrUE4tp6
uxDVko3kxMQnVbEQFrS+9c3KCurRjNeOY1SOAvdFpLcii54DmT5lkuOXKLD2jCoOWGWtoV2TTaeW
P741M+t1MrwX2WYvthePdNL47qpmnSevf5SNPEUDmZd00fGJMr9i41XF1iu9H3PZzQwD7WympqFn
F5pnOGuKyErjylDLCDHmtrvJBnakReGsB8d9axPjbJpmtg4S0R+mbOi2rHMWCDLnYaTBnlMAznj8
lufd3fJ7nuIluSuYP9YT/vXQybwd9qo/ZUB+Hj/DVJnnqSZZENRQqX2/Im3sf+vq9Jv2ZzPUedBv
lnT6fq1ATNLxbhgkNtuZ6hMnDgN+sroeQzcxAZPVPxpYWbf97N+nfgYrf6TCsKvMmqmsvLWvDnpX
SnPD+3TsyiEccw5bgHGrjAfEUeTON6yNW5XfF4s0qjs25N1BaZOAqklwc4CM4pPpXgdHB9JlGMzx
Q+p2r4tGAjNE0TXhno67IGHN7Jre2wyVeV2Bk6e2rA+B19/qlPCyLm48RnusqbcrvT9unRxja/nG
ad3ZpNA/oAZslYtIATgJ7m0lHlp6JNeW6r9HKQ5lV6X3/NsGTXJ2rIX/ntDLtoZAQADWFA/NYN+5
OWns0jLPyq9qIvHuF5ky+soX920x0TvIzqKOflbd1kmidF17tURHMx2LnCgirSxW7IH96c2UiYBR
ED8bzfJc2MiIowk6YlLphhWXvZDyKUJ08y4/23nhbifPSLZFzU0n8+6FScThhfb8cEzzP2ZhvRI3
tWs6SFW46Dn9OVZZuYf43Z1Brbob2Q3ttjYxrJZ9b2BEDn7iuW32ViqxiFF13M1jexcLajOqzOCw
a7o2CbjpsunjZPnWOewWklxi/bZ1+2SJ/hcdxMEp8jxr1QxpG1JEJ484hcuNch0Ki6l2POOrvqt4
agl7W+ms4obclUtWZJfIeAiJRAMWmcY6crqfo621PFLcFRT8JdfBhrVJMUxE8WQ684RGQf/GG8C6
PETreJTNkch9umMJR2c8t86jVxgU/DSRiSdZsIVqUpy+rtb8LDfUvqWpOvQV9yi2SAaZHA8e2GVF
a4fU/kUWxpseOUgq4iR/SmEehJXpkfGC2b4h6THe+JGqcPpY8badGu+2GpWNk0L/GiZ6v1H8FuxH
EtzIXcY0ZI3qzTDr6Sx68acci4qz2YqT7jHx175d19Rm6CG0BmmSzMlv5oFk5eAwvjjRYHQzdcsO
E7zEUNQ5bMmywW72FLmQzQmomR2zUa0cUIfrvhPOmgm9DM2Kg3NSXEmYJBZTPew4sOxFYWw7N5pC
jVplHfvADQUx04PZzd2m4RiPo22EfN4kJ+wjvsnKyAjIhw6BMpDT8VyCwdwhCMHk1U2vVUsBSy3i
4F4HBlt4i9xyw1kj9RrLQTICIbQP7nrwOOIkjhMcAibBJbLzx0kpO4yyHqdRLauDFQtUbqat71L+
h1IB50jpDRIguyTqmeHDWVnypq8tdikelSMneC67lH4IY4NVF96RvWb7xjQqSwCNNcR6ncfXLQ3Z
Hdt1srCE0rap7RF9jC/+6MZAiEAB8TrrKI9ZPOLEbjE57w7+D0fnsRwps0ThJyICKOy2m27aSGp5
tyGk+WcoPBS+nv5+3NXEGGlamKzMk8eYD9kWBMBh9py6E07fgkAPE+bHfvGMh1yolfj3EKJyRXRM
mLUmiUSTxyk+vjNl/uQzzAhnzMIjbO3HIF2zeO0zIq2a907OP2kK/Niast1XWcukHPZkcUgJEDn1
et8zCu8ty1/idJn/s2yah7AGbx/wbArqSRxkQIjl7GFpN7WsW1VlLjd/YdoeJu6xJWZrtwouyGqE
zj6vk4V5mUAmoUip6tO04ta5adT5y4/ITPfgC4KRsfdL4qE3iAouzTeCrN0LFA9iZ6pRRx2xAXFS
GE9eZwM74GfSHIk+lPvV7P5kdTDFOGnMdNukC7DagMpNaxcBl3zRKX+CENE3LSV4eWr/sQzQbZlu
blJmwfIeRHJnC2rikDn1aVD+x7SS9mX34x0sGbIS3ILE74Yfh6kHCF2HsFcsvk1/re2VKKQguzea
/sXYIk/ydj45jQS20qxiWkB+ZoNpxO3BfCc6dD3UgVlHYZde/dw2L+ZqlGdmluZJVQI79dp7Dl0j
P4ghLw9opG5t4/0ZSEDbqXwldtoG95AehIzEwTZWN0sVNc3ED2Fh0b6sOdugNSyPtrsFD1SldbNN
rCb8fIMQ7RyffV3K3VJ16VcWGi1ougDUade/uUvPIsv1Q4ZtBfjbsJGCJhwBTzRRLdz2SrQRcNtk
kTHpG0ShOAvHiQE1HnxheXcd9W1UpvXUJEl6cIakeqomh9M+scd7y5d97EEpjXzPG+JuljAh50Dv
Chgkx3nR0wtAtbplmPbFRl/bbz7QLYsPtUaeg9eEkYbh55x7AR6WUOdHsM57hRfIYbAqcW7LojqQ
7KSvaJ035r5NOnCRr1HabEkWMz1g2owvc0e21zDX+XEsTIJlFsnD7Bj9AaStYHmXhru00iryW87i
vu+dO+bD5WZKmzAL1U3EP3G1XpfW657q2RwuRjiRmFDY5KsmPnFYyRB+2gM+pG7RO1GZyjpu9FS8
6aEyj0UaFMepkeIpMS3voJAU3sLWFufQAFszkjWMJMbgD9XE58iHofgnFZFJ9jp23xNrhKNM+/ZF
gbniQdSS7IaXMDSOtWRBLUabulvN5Hx0hDwRzd7HZrUBiYYR/JqhJB87rK3XpsejKJkHJ5q7Zb1j
D5H/+EkOaa2ziYmp6+mxKMwrnIiHRBIKsvjLUyfoDF1j4pIECSjBWq9/0sENiadigd0ka39WIKq0
QmP5y048SC9eb8/Bx6qsgrLmg6e2kAzHc93k7pci2f4KNiom4tdWmAOm8kRkNp54Sges3ay8U5EX
woPLliY9ewxRB6vJmJamoOvuSXrCp4lumg19Evh0MXP44C32fzrlHXMt7IpDdn1RMQhcEpoc7zBV
gL9ZGYbCJie0UJBNSiMDu11m6zzh2hitczCRSFjPpBEpFQU2TBrfwve1b2FmzsYyH/zCCY6rYkex
yCShwhW1e6enWsfe4FHUwyFIIZ6p5b63YeTlpnQf8ZDt4zotCKRW4QZTJWI81cRuvHqSJPmWIe8/
S5vNa8jE9IncM3gaMi0PdJHv5cwdLuyiisdaWbFduvqOhyr8WHMFZLE6Xbz4aoko2945WDp4Mg5h
UatZNMek78anKcNHgzYaZL6WY/uSs3F7rrowiMzUgBc5EnFjateKLc8RP6tT20eohfKQWsQDeobB
7FtjhtazePpxTSrZhAt7lKeV/A26uj8xtblRKWT71oS5OsxAcHhV59NLvmTzYV4N+WX6k7ilY+V9
rlk/PjRhM0NjUQ2jteAhqSzjsFSl++iPk/8k6sZ8bXvp/zqVUD+J9v07AfngaW6F87WGVnFbMw+q
WWWyn6jS8DVphv7LcVMdQ2psTmFg02y4cjjCHpteu7aeD27F1hA3rTWIFltnd2bZq9NQOlakxqb/
bND4HNXo4sKd5H1suW75PptmfxYJWCuSXvuhYqd7wOtu/OvUZX8OPbCXxOuqz4r8jb05klpjTrN4
VsUAUCZJimrF7MDRaWZC6CRlsmjlFbZEgbxpBPxQIv3MfTehXs3C2rEpdB/cvmArgZrgivfhcAl8
L91nZTi/zibJdWvgEZdmzIb5zvpd3yG3r28b2QwnGJvTLjWsBgvegKCyIIH/lDs+8Tn4m7DmHaz1
ULR+QU4vEsF5KBX7+sa4nyaXDDrBz/ll1wFKo6QGz7HzbvpT58G4l7Oazhh+s8oRWAqdsbPrHthF
IAOjfxYfOJ7JO9NtZsZHgXkkS3xiulbqUCTkOj+us9DnxLFWoqKaeT7i8NLfTyLXN7NNmRGK2rgn
cPKT13sCCdCaF594wJOeMuiBLToLYsO8Fo/HdvrXaxTQ+3LtxrdlWPKzcJvwbyBWEaW5lNfRA/4C
uWHDj5HvdL+6UsZDxsKhgO9/AHzhFZdGWFFkB+tRDk74RjIbmUPu2nCRTB0gb8rztP+pK+h0M13O
vdPV2Z1s6/aaJI1P89WP43+zpM/v7KJ19ppVTbOzvQZioBTTR24U5uMYUl4bbQUXRBztrxPM4jdl
Qjy0InVfnNwP/tNiHg7ukFsXv0kxY9veEyvFphGArCIjs526Bx/fTKAbK4n7ICufS4rSd71OQVy5
gfhYxrm/l9JpT2s/2lezzTwMknGSrgI9faeTTWhF37rtsRXeegydXr9hNFlHgZnqJz+kBAfsFK+W
ds1hH1bWEuzy0E4OOZSWmsVcUUYeRvmRHsGT2qwnWIZ4NRw4ZXosHQJRHXsdbmCMZuQqYsZ1o8lE
B/u5dbVRxS6GaRHWZg2cPEfGpI2xC1sEBNM2+Dt4EHoauuL7bmjDX1mG8UrR3JWrad8y0cw7QxTu
3h7H5oFFqhn5iga3rAyiuZYtGI0VFtOJCW1nWYpjmrCa7+22iAN82WFo8hwUff+bEEP73Xcsw/Gn
gmQ/eT52CBU8C7fQx7wmPXFh0CGAiZ6pMar1EE5Tx/Z79p6yJpufvF6MI+MjykcwiUGfaz35L3kB
nZScCLHHxGOJUq3ttyFcProcNicTDFSQmv8EZiuNWTU1scMdAoJqYKCW/rPUzXtWZfazYYrhaohA
xEsqZZQ1cxWNizrnAOYEA4KCMbv8J5rqVcJxxsIhd409mXkFTR9+RvcNKcPfngd+gp/0OP8xAgZ4
P0msaCWgMDaz0DtNhj+fmSyR9Y+1HiGswZwktppG3grE9IuzKtyBVZa3Za3si9WMw6VOqEm7QPTe
pdT1ieiWZq9SwqcyW/g7K8Tgg5GbXrMLe2s3lqKKsmBBqYhL8VOeeONfLo7+zgMXwozhTfvWxXom
LGszAj0hCdaYpnPhdL+YD7IOW9zpZ9ahixgy+RhX97+k1n9CbhqTSUBsmFd4z+MUXtD5va6N/ZJ4
1b+QRmcvi+S4avseGxdC7Sd2j/ZckaoqyC2EpWQ8VK0TPBekmEKPL8rfdGzYDZMrHoe+rgYmmQSM
2tR4O2Jvv587RTZpb5tgWNgt8s7dpwNeIO62Zmh+S7uO2y2CsyNDajTHct+G5mnw7TMnm0EHDHmb
pjJO1nxvd5R+Kd57qTlireUvRfyscjhVQa3/W3QX4WESF3V4Z3VkzHLeHCRUQUG4XMavfq4uNXwH
PCsvk5m8NPZ4M3pPRXXhykh1kDBTtg9oHC5+vgUUDpgOB6LycSCS8AB7k2oawvk7hwMiYbf071HC
baWMv5qHfT7188HRfJE3MqOHDP0zq/PJSeQhzE0+RB1cqkrexODf8FiIzYQkY2+99y3JAx5enN46
ZbKPxjZ7KGr+TBOrZUM/aLpmD2Jb7pcxi20+8VLatwLr+brJTm2tzowB0DgN2OzdscoFqHl6sLdl
pkZGrLcIX2tUD3AgjjOvm07mm7UkURDCwLfzdaegFPH2zsQtG2H6EKxMZY1wrpI9JHDB/AbdCmXX
fO97aBwmLrrRkxJfmbt03Uhyjb3G/pp/dab9rihHEO805gg7ZNvHWSQTJIVpzQlgcOhxAD53SceO
1l+7L6OhDoeLvHpCcssxdX9rExnQfSd3Mklv2lX2TsjgSVSkLFqV99EPpEs7Y7s8D7nn8kSml953
ofh2+sgx++yuKVBe2+3gbhons0DEmw0HZa0wAXR3FmtGqyj1U51mB214b7nbs+7rvnOx/pS2vNlZ
3xzMbkayAQXXpk3eKXO4to2+G0WZHhp3ONjUq51Np2j1ZiRGJ/KZ3sDh0xcvl+9lzSdRHkO8/1ZV
I3m7SzPuc2O6GgsA6lDZyz6w/Qs28h9pUxt0kB353F5hDpIIzNx8r5W8z+BqI1BXXKZRk6Gz3lkB
ZGvPtvfaNi4r1lNukP2uuf0cTNM3+49vDtFja6m3BWt2hvy6ppKyo6kMCtyklvYmRPo86PY4ddlX
Yfw6WMJyHWsdRGyYDy0tOVTXewv8XFtGZKfyo2fuVJqIwrb7qvX6KEKDjW/Bi/avc740sZVzriD1
rnGBGL2YXWA31/2ZneIPKT+/SaHhCDpfqiOxMsfxTrbxwq0dcv286ua74j65CVBHv/7rBLauWPcX
Tfni8TXg4c9jShXW7L0zQgmnImcGcA/B4DJTmM8uDm2bb2g/EImeK+uo++nBTSXQ+jTvfKtje7TW
Pw3wBpSuI4PKnU3Ir4cTcat9spTVt1uVz9uqzh/dfQuJSqo5cprxsREQfoR78Fz91+/TDNEB4zMj
6rKKb6P+DGwiRNGU0zs+D37+gqg/W/LYJ3Z9NKw9qtZjlU0Xp16POSweiG/PWicvBnS9IpdP45Rd
O9DmylsQ89q3erFRcLwuiJJGn31Xl61R4pOYNJTnYdERTV3kWqg2hJtD+cbK10qWuwrGIsynpcre
S1bdeRGebIlQPVdPue8ft1uVrWvMnu8akLmjiHqGuRGZHaiSEjuCya9D4Z6rMjlXQKiZO55XN+VY
o3U1mm9Wp1eNyn17HMp8OrgBLgP4xWQmioWV0Fu/CRhlqn0lNIzUF4WT5KaVh/sQtTxODR96uz22
6J9knUautD7wDUhR5If8s9RtHgIXmK5lzcT90mL9nXqfpZk+bNct7bvYTirSbA0Ch70u8moOTR6B
fjb+bp+xKL04NdJ4TfODWftvPiWlcLIc8xiwWzk/ml51ERU5sIV/tachDoPytH1hX06AVev7Vm7B
iY/Um32YtmSVF3esqXarzUitmrjA8Cb08lPdr3Btx/1ottBTywsA/h9NdOkyVyQEOe6uacxHDOv3
JdW4WJbYzWlRchv6HVYCK4f0asqoW7oroUQVT9Z2tZuRnm2czm3GVg+ifD8l95ycik+vIosdWZmq
96J1n9oluWlc1YQjWOS2oKntEwLwAXjwVfrO8+oOb6hoTKpCfpwG+33Ou9OS5RqMZbtKjXk3ZSMp
BI6J+ZQfr5DfdvTELmS+8g9Ep5QETVQ6q9FFrjZCNp09RHbTJpZNRGBlcS3RsNThaQ5Xh1rfkEmf
q0j78kmkwSnPknd6sluSsr3mB/iFRPCQ5uWx7LKMkUmqkzuE1n6GJxW3BV2BB8F6zDdqZb7D2jY7
9A1B2EblPtdqulbmcN+54r0V5CDNc3tQq/13Lce3Wm9RrN1dOWVvoiqvU7f+sN59V23zZqUlEdF6
fCf74EQBv2sGZAMGLvDaSS7MJf+klfwjl+fVNOanhdmvc4YHQw9xmXvHsrTvgSVB+dTUXdGf3dtW
YLOv07Hp6x53JPSGM7yL7WMDUsMCnZwHj/BQcG4ajWR7qDKFZGVJmcjWGXnRaCmY0s0rxJqX1tWP
XZjC4F7Q6GXLGOeZ8cDWzDjRWT0sFDi0ci7bx0IP12lpzksJvkLM+2OIi1fH+yaVeu7mkFMORw1O
5T2cdjiwHW+i4bF1ttNYVfK4rOyOghIxR2JbFSxFvkvQH4O5vBRjcgNafoX3edIcbybQFmIZdnJp
Z62QM9jimiOJdjycwRhCFi2mi2cuz501skkGemWy4PSGLtvVRPWGo7g6hvkwaYDKXBnvIXrQciwv
YaHeWOzgO9JApLMo4GBCL52pYre3fzo0RpQkMe+yUtrIu7Kf3jBYvXBG2T3wIkPjXVLyno+peW8q
+1k4Nefw7Byzvvyb0BIJao4M3HGvV38lDl6bu5E4XQO/jjGdNeCxJ/gCVUPjUhwfuv9KquFUVfY3
OxjrIE20Ntt72JD41SbVqWhh1wy+2KDt9C1De4FR66Nwun8Vu6SkT+nK6Ow7a76nCUOtYk2Xeeyw
fBqekqp4N4wS9cX4J+crXbe5YmsQYet2P7USm5Z5Zc5SxsHIpn/KYgnm5eHZyvv3benWucYAh7zc
fOD+NjKAT6iMazXri71aG1n6L6ThuJDtRh6O7cE51W79BNR1Qm26PXdW3e99DsQxmy8sx19cqr7D
ibpd74pcHFyGdybc/dZ48YrPcOK4S49NH+5DngOuPs0m1Klp3pekT2FAcreZkWztJDmWR7EmT2Hl
3KNRuNjN+Got8uD6YeTCJYMVg3jEjwzV7o16jmb0VsvW8V6EkXwm8Exh0jnVyZ+GF9N9MOca05Pq
C0bAYVVb5oB33zCbgrJ+8qWTUW+ONpt2v6+w9UWHWM8XCUUl8bLLRoSBi5QMwNJl8tIyWqN/jMLk
jKNLgb9K2aj3tbDOYsy/cVQ4JfCaapgV9VDd1eA1nf+UWC7yzN8hv5cu4V41CtqeNeDSsZ3uCV1d
wz3OMh6ypEUHt5lWipb1iHlNmInY94d7/nZ7zJrt4efiU3JPE0hm1XHgw9HCSfkuFf2voidHG1e/
ThyRcmru+bepaaOf2zihd4Dkm84jsi3AQOPcTM32QJv+Dl5nFaVZsDcWNbAFHbCW5Fluexg9aRzW
7bQrkxoOX93uHN4Al6Ocb5371Vdqo/bj/HHkeJLjep/i4QG5+iOU5mPqzPwdAM7sE8EM8Dp0r9uv
jlnFFYUdfki0sIhQefEPO/1r0UOg50eDQmtcF7DRwS/jKTCvneOcvNWJeh+SemO8lDb3c4vM8z7G
jROK/mobL7zX7X9z6bGImL6wm4cDMke2Eg/ZFFySFlW+m5hfbV0dxUhWfO2egmSJ9VLhIWycJK+Q
T8vsQbU1k/ylpLAsAVM2Fj3sBfp02IR0D8p/apyvanqAFALPyt5p+8NOyX4uknj2oKlM+6T+8AZA
M6ZsIzl34t4f/rE72deAuXx8jaoPHHwPEzyq5T9MQCME6G8e22MC53tw6PCgBgbIpN4LJq9QdGed
Df/3R/GGf0N72w71uU0iOmNpQR0BUiU9jjd1XT9tnOAsXZ/7YLgmhYW3AFVDtgO0rSI8tGlB3dqg
OLGy9Gbx5RWBdQd6Alzsf/GzLt7rFo2CmJxwMShwHbuG7Y3yuMMLL+1AGUsUje3gijiBfRahvWoI
kIK5y/4JOmif7xPSF8sy5ne2L7pDac7/CGvuCZ8/56bz4vBYOSGiMvqGlDcXHA+KxLOLhS7sPyZ/
FjI0a/vV8MUhmVIYJuahhF6dQJwueelQGu1xGsxWWNvQ+UPYp7Equpn9UWPu1Eox8zFq3aGUwrog
hHmQQU2jy4qzvMGDFrs5RsP3vvJgC6ET2EpZiI0wkRKxb3sodtzYTfP3xRa3qrZv/CALjZAn28fN
pUaWxTEbjctWgHi5XLbY/ZgdTXYXpNagpEYww0Qz2oz/3jg+pab7ikNtSaJNYP9XAgLD5r+krPwL
Suv2lFrpAtBi8vAx52OFuG6yl3l+Tr0JMA6coGlAHdXfytmY2bTbHTvQreAlD1xTq/X13lNDtTle
+ULVUVII2GSQzkNz+CnLSp/sOacoVD5qlw71mpmk360aEnbuwWNYwYQ1P5oSByisye7XtONbLNmn
ScUme2SBvAjHLZ+EQONYX93Ufa5M1Nme/1wI2AehMf7zi+rZ3ljemfmxaudc1m8q+HTt/4qp4mEp
DpOIejHlZ4c2DRzanF4noN+Dwf7hNdMYC/qpPf4JVpDIytCw/NaW/fEK87b0vP416eo8VjMabVsO
79YKX25xyHclKfAPKy0HYuQwxQTvlj+6a/VbAyMUyX270m+k4L7e4nx72kdbYhXDj9Wl3bfh9BCr
7MKESpaOJsBKOHWPnjMDI7RqZOsy0KnAAusO5rqOV6I15t26dSY8gCOrNpIp8rVMT5pPHi9Fm8G4
7YL8lrLiPg3VkjCNWyPL7oYpzMXqNmG3eghCbWPQoJ2vFHg0j/u0EX+0mHQZqXoB3819UhtHe7hz
8tF93VgenEErHBcrpQvVfi/3TqlQPYrgZ8oonYo8RSIUYNFBQU3rnKiT8ZtM3T9BkuKzoOhLd+OY
YgnttfM/0yZwcdfmnoilQZKg42b1rvJDxCA8sSKuGjc/l0HKolmMuGTt7DQV3b4OC/+l8x3rWpYN
J7ibFieIfzAoZQdNVa+BSV3LGqJTVitGn4f8F6YBXv+T+5AF43LjnAR49DP11LfafemWKWOTVdOw
48J6DkLlnkRBouX2FX1EEE565W9kBIGiPDrzDBiwJI28Xw23iUeqVLqUn8xN1a5vlkdcYC4LYEUN
Zr53C4Xm0+bVaAH49NVUzbvjJNdN+bYk7bWmA9YgNLaiE/bhn4bWrQ4sSUIr0prJb5+AOIAVguDd
X5CoTuV5ez+t2v0UHSpdYzoi/YtJbotcM4g3F2yFSA+Ljv7KPH6aJ/cu8dKr4QWfgTIPYZrHLjag
RpE+eo23s1CqyM5+UZ7/jvrmJBzrQQzlSXjG2aNl05Pxsz13G0QQQmbe2TZgPMQ1VQ+3UpLSK9Nv
xDiohUIOtjAnB7STdKeMjbt+8UcOJQVcb7r39jQON3u2H0ikuSCPKOMh7Y59qa484ig03e5ryoyj
BZVVjymongzPCDcgFvlpE/XSeSkDiXueDTjqYjVAfIZXGrfByplJrVvlYIHewXXI+NrJLYeLSaDB
mbOSWcQZ/8tX7FCm+pVYo2dse3GhcZ6KHCw/WK7LNLxV5YKTOe0MzOiHKUQDhbnJ3jH7WJb9E3wV
iKmIc6s+j3UwHXHJCffd6qodQsLD/zswIe5Ti7MKncUZU+7H/0MKnOzVgK6iVGxlsmtYV2+h2X5N
TckN433PKqJl8vUWbOfE0o3HOguek2J82BohNTrr3l2GKJ+t5rD45s/2Uxed9SZWrPRK98tYyqPp
1O9+v5U/OdxVCcr6wTdwf7LMS9g1/yVu9zh36WXO/UdAYYgppQ+FjOdjdW5dC7HMAlZg6qczwcDc
/btyhUpffUi22Yybj+DU99MwwcO3T/3awelwDNQV2SdXq8YWxkbBO8TJbEeDzt9yTnScCE4VD8dm
JChw9qlgFTBfTQg7xXdQrC95UJ7HIXtLsvofrLyGcl+eSwwBV6ZB2Gznwmfa9stHa4D7jx4FYWiI
bITJyA7bP123WJHb8/llrsF08nrPQvSMm+N+83b3ZQGRlhALz4JzgynHZTZLYBkmyTDr73zoGmPA
icyJ8NsGIxv4ZVNCoQHfWTNVs18/p9W/g398mkbMCNP5IALjZg7Dh8W7mjJh0o+zDjL+bBCMV+Bd
Y8BVG+qzWsl3GpIAYtf4OQ/pc5VgTwD95qk18NERa8DAM4oT0BCk+675qaEf4ExTXHNIzJfabh6H
FmXqUlgscAsSeiv5KNiRWf7wCeuOtrlrnrj4R4gu8qCKoHjc7Jt71jXccaPdtVois25h1SIHQj6Z
QTeUDOZa/h3c4HGQgM8aZzdV15d+tj5gjMeNqh4774cWY3tIi/0CoWxZM/Yo/mW2jP9Qyb1t9xOV
6LNBbYPiNp6UC7OnKvwnR1UPAZd+3JwFtztNkor73PvNfaaWD18xhhuetJ9cY3yrBDagtRdtdSjN
yHwG57EQ5Vcq+JJSo64P85NlQoDvlHqy5/RrUMUDRJrXsms+AyrX9vuWywSH7U5gRbkZ+rdjw96h
Xu6SJYwQl1wT7aAAdj4bkeFRsiHgrOP3QWv8TZsw9guPwRgXg6q9Gt3Ag1BbN9xdvpAfVIewQRel
pLpk5HMnWvI6VYOzS2sDDySjD5BjjA/wXdn9qYMRrk9SrHHb9ndtuuxD3W9x70m7Txbrj+l44UYD
wrIjgVvuIebbBpc1CH7wyfmuEOkN2XgehuBSWu5zY/FSw7beuTnF3+mhwRmhfgTlP4ZWXfD55WkI
ucCOdmI1ZPChHYTQdMRstSGuusfClFjamacWOcn2Xb22fgawPRopsEtlwuj1cW5oECtgK8tm2rIR
kDoYqs79MxZykHnd8dZJ+ded1aOPX6nfFtFizftaJndbYNHApFErLzbX/DwV+r/U8b7CbbQfxaVr
Zg6eJf+16MCrmtfPlrRsHFk6nM6w/tiFQg62Rb3Pk+wUFD4QcsnGU4ZXfx3OKXA9N+6pljlQhR/Q
SDTBPxHU43eh6ulV9wl8EXdESZmdfXucjl6XAqQ1F2vtyn1vwytsrOWW6Xm3wFaJg1UXfwOrv7O7
9EiV+ysqZp2xs28tfPUdBP4OBsMYz1gtqEY86ymAf45Y71Jj5vBS943/BF2TFbC/Pg0WwqGq3oIV
6uRHD3m6r/yUPmdOmC9HC2EJnZHrN89ONv1unwFbmjgz/DtpwbJhY/1HooSj8555jtSaRhmJ17q3
H+ygt9B+I5Lv5RKtqTx7nn7tqRes1Tu0PHDJIK4gEgq/M9d4Lqv5jOPRrmp8tp3iIeXPTGN5VpIF
onJpu2X95ucZcjzmnbXCxGXYgkLYxuDkkUrY75lzgLPqg6ba/yFLOaRZdj+p8dJnvy18yr5BNNti
gysc42GrqJpyJKBZFNRtfx6PgxWevBlms18bT6WdxDgIgEbZ+ZtjlF+Iq9/qqaKsIvy11ImJ6IYy
4mJWgEye+sQN5H7Ohi+vYtG0WerHQclzNTsL5tX1d5dAe8w9aO3jl1kmwyGT3ePYYXI4AnAMaX4J
UiGYgks/zvvCPNo9AHnuOaQGFtfOh5w+T5ymyUhHkqzbOZqFL4lI30aYxmyUUTLU+l61ggC2oCUj
QGFFpo2jUa+fcpXvhgzw35iiZQ6vkPRfi1G/zXYAMKM5hoXTdqekTkaWYPbew7lu1xDPyyu2Ecjv
ghq3OxP0Tik4tVDx6hdjUt1xYvEeTS52PqNrLPHUYJilh4m8dNVi7ZWEjXdMjY5sn6TVlwSF7aYd
wVkL2il6XdNNjr5ZYVlkTMBTK0H0ns+1YQ1eohDmeNPM1Hu0iAjdJv3rK2CPCZ7BM0YY+isdQuhD
jovJ8DL7HNiJe1HQ3v42rph/wrHOIsdT87tiUnnCpmA9eU3RXyY1g6D5ua83YPAyEsV5kr12T+j5
wAMTtqBHz62SyJJdcbFdoAK3GKG8TsncnjITJzLiWIYpQpWDL9jKsqIec9RxTGrdVzHQBTIhO/ST
PY5SlxYNEDPjhFrfyrJDOKdmHIzSvIYQD+gHqgnCjkrPLTjYJ2vm/yZv6q++bod9kxnJNS8wkmks
QA9tpdnLUI/z3TKiw26rAe5dxTIexBhexwyZij5kvssoNhezBodnnf9FtHj4wPg0HLTvGze2kuKS
BmmJH7Vlnb1OvSp3ITgmLIYvSAXtXjeQBU36jRsCRAIUlPm0ipal8wifsGM1smtmzLn45Ay9idcc
eMwg3ptesE8sUDOZYnrTzW3+MJcCK+RGlB+mEeR00oP4bSzf5NYHvcTRQWWHpc//mby3OzZiyyuT
EfbIEiQvCDH0N104BA1ygz0oRA9hRoKkVkGOUDfAvW1b79hzk+7HYGQ5bbKHW1qMxCWULLjgIL9J
K7CjsQLvB0oer36Xz6cUH4/9opPs4mLuEXfZXJzrDU/PdLj8s1sNWvk/6s5rR3bkzNavIvT1cE8E
PQcjASd9ZlVmls0yN0RZem+C5NOfj7tbR2phejB9N+dCDW2UzyQZv1nrW4LHJMVG6K7G2UVVeqSC
4InDaVfUOKS0pkfA0MRwlaJwanYIlvtDYQXjEzW1s9Qs/1lKs173VWLsfddt8WMOQLtkbHpr065e
LQZ2K0R58RqCURYuTM9G2z5mjoOZGdphXIsQdTIcDj1ERhirCOe6BaseRW23qGI926WJfid6y7z1
JEgvbaIbcKKTaXqEg8jgDRTWA00G9vDAujQjgxgEfWhUSjfemPzzPtXihyRJX3opzF1cz+nVbXWX
KPPN6rOOJyN2M+yDMOWC8mIMegzXQuR3iZ6TrjFF4nkkpHjhlk7O5T6gFissk5RBs3KX/1bTkWqN
WXY3eilvw0muXMvYzzMcpoK7ICuPaYTvZApvJiwSpo9zm60ZfXNYBUDNk+W/lUZThkGCcVlK4zgP
hqrB+uoYvtZe9uoyap3ahN05Vek4z1+5AvDDqfWQ4X7rtLo6tzHiPLypl2QmjxnOxcDSvGjNulnh
yUhXgc783CrLx7CEnzDPirzmNGYZBMJ8m0flg+UV4DsRKaXpEuD7Gt3vY9J2Mx0MDxjSkiBeJYiv
wSO0r07IchAkw+1PDuq/fwz/EXwVN78CMpu//Sf//ihKJuRB2P7LP//2gGapyP5z/pr/9zm//4q/
bb+K0xscr3/9pN99Dd/3t5+7emvffvcPDktqs9vuqx7vvpoubX9+f37D+TP/px/8y9fP7wLg9Ouv
v3wUHQcw3y0A/PTLbx/af/71F2npAtjrv//zT/jtw/Of8Ndf9m1Xd+VfIO685Z//xVd+vTUt38Z0
fwAPcKRlWqYU0oKKrL5+/Yj9w8X7b9uWxQTUnPHTAN3a8K+/mNYPy7IcROKCnt/x5gSmBpHW/CHz
h6nbpuMZhmd5KFK9X/7+G/7uXfrHu/aXvMtuCswkDb+N/EmB/QfvlO9jYTPkh6FnQArBBOH3KGh4
gnldaKn9WFvys5uKoxUzqBR1gzkaYq8f8f/wX+Kqc0Po8fE3Dll/LzRW5DwMWbjJoUhZYmfX0HcN
1ovBIUgOpmgnFlzebWNDhxs5uWk0OfankwOiCN+JjjKOk3dodfR4TrzQW9fdayGY0WxEVgeDYSms
DonhpG0z02WvWWccovm08xuEP/2MZnCF2Ovbihp/h7T4lBuoO+gfr/l7Z0/kgzll1w0Px4WTDs2q
iQlHMwl3d/0bDAfjVarlV8oymEwbt04Zh6g6TMBMdxk140YvknfLN67iEQyHDy8v8m5GGQVLmKTu
zPO8z8Zg38Tui+yNWwTXd0kn5Uq3m5l9R4OW0T+aI+WIKm+sDP17Gr93Rfo6OcYB6O/N6KIVcNNw
bzTY/AuG91Jqc7CK/2E1lCQpe8U8Co9oDnY+8b5i0lckOrHmgNA7TmvK6kcQWLERPxeBNyyc0t3r
mfYWSocYuPQ7bp5tqFadn98zbj9FU0D1YtR7TZHlzapKb9Dwl+xOhYGRxbQPvl4ciwIZeFYl75GE
5zKa8yDhBM7nXuj8tgPDGd/UDjKwwHq01ouRgzyRybXeyC2gqbcqaJinQjYIjegbWdW3yMNXJoFn
pzhHLCRozpSxYq677kL+vFg6rLsGcYlg/jlyek0z/6HDc7WQmHBg9377AZ1pZDxXefrt6/g20T0/
1P2yicPXIq5s9iu0kpndfmSSFSXdG6NrVing+BSUC/xaAT68x1TwyooqKs+Sy3bwzojH3n1Huava
ym+aaQBV0aLwrOPhFJqV2LSFe4p7wU4LClJAl7tgXLYtmIAuyMQF8Fdiho1BAxw47+8q/9RFvb8f
ZziTmyNOE6TycJGM8WrCdF/5mUfnM/hEKMD4Af2+ROl4K8J8FmTqt95g3rL2VysS1l+b3j1V7Dp2
pYZur53qvRcwldagWIaoyrCOrKXNd4gj3sexZQXAqPqpQJvbxOO2N9daUwPxFZjZtJna2uvRIavV
LnLgivp2K4iHLpeGEd6TKMZ2T0SfWsrh7GiHYLwzDcTKThhlS60Iv3Mt/EaY+NXtolLpKD4Tliv9
shgHd4W0hSEjQI50QN7ugEnFq8g7F/YuJVLFbDK/gQDGurWd3hUWwQV3DiYsiecW09I14udvYMC3
1sZJmDg0IpxIo/DOWJ32JI6w5KwxnFWXQnrpYQDeudDCYZfRqfHIAjXc98c2xfcR5rm5Yp99FtZV
HAtSMcZLD/+BIl9zuSvoKh7mM3pd5xpwM5pMNxfJBlSQz6zqDnYyrQafno6kxQZh+pr1zkMBmh5B
jrrM9IAlrvEJObdW5bfRrjEJAYlZsDZogAsr+kTVwqOQsSX67X3YuLsJkVRYhiSgum82/EqWvXSS
pcvWhubsVgENXpaMpYUjb5Mi/uxNhhD+bVwF7D0b+w7RhzPX+BmPh1VRORedFx/aibiOTbKeWwJ0
bAfP2k+Gev5g272+rseKtm1o1o7Njymj4iYcr/yuOUbW6G24eG7cmEFUXcp8A/oDtzxEBQeGZDnK
i2f28KgCn/VK/J6w33NwGKH5zxdFzBuB0Ap5Zpcffl4wQnjruDYvHHW3mmQjXMH2wqsYXqmkvBGq
P3LiIBKjiIxksWoH68Vv7aMfw66SKt9jeIdyl/PkabBCUm5abJfjO2aqyOCwKsI9XViSp3HRdl+N
jbygpokmFHwvXDIoCn4raHg3yFTUurKoqsZ8MYTFNXqy5ym2TzoXLtu/8nlntKw9kYejWyusXdEW
98MIh6lvmY4MqP+qZro4NhP1QZzYwVzoa0IUIVAEnBawUE9GfNTm4KP4Ca4NNGEqgCpxUEVLegQZ
S24SeJeeGWPMb4A+ZnOzW8DpNbNHLVMB62Vj2StLrIaOsXzwxPxkxKXOMEyzO8RrA7mcqbcwXWud
ajXcjiM6Dk4/hDCBm15PpQt4FCoRKnjKS6pAO3vMgu5TeGjkJ149odCVWrCWodDBRK0wNOuz3NYY
cnx01srBsIavFjFMXdxoZXesUq53Qw8yylQil5EFazh/0TkETnEKWWMtiz6FXKwjyYJIB5XEKeJV
wZJ0oWewLlVHp8HAH2IBNTTd0oLYHdYqmk1oUBRB0AtRCPX19Bg18s6ucKAmcbKxguFUpYPHSJ9H
FxWFo8qXOnOvpTqZdFjN0L5m4XyZocSnUfQl+8I8yzE7IzPJ1EpEaGxtq74ppAaoThPNgh3nt3D1
faaBZ5W18wC5kTk62VIL0Y20T3qzoWD34Bnct3o97Etc+YZT8kThq5u0ABPoT5tklsZzyWTe3A4j
B8ll/SxV+2GjcHA6ftcITqSy85kHld87NZrRcJqpumZ/dkIuBq+HsZSnT3mGzTUanVVm2RtLDDqa
m8xdNVjgB8FOtjfv3d5bEZjz4M+6CzFx/Dl5/VxRrCdcumHpv4FR//YtbKcFq95VTFPSF+9O2ZPO
5Fio40J4t7a91+fLWkwWEzjnAZkrfBUrPzdNCst7St4HoznKmGMrM3lxdO+N9WK/AHi3JQGzXoWK
C7lVBtq68eJH8fdUh699MT5aznM54NtO8/Hi9eo4VBO9oNYvFNawhSLqfBGgQQnTay41opj4plSY
J4rZK8zC1EnDeqqRNcBtv1jOKjfrZyhSzRYD3VVQZjtgyRehTZeysWEU4JcEBtzky2g6JYRRj1bl
7wZz48ugOdtkCXMCO3tNBnj6bJarvuBadEc3XlUCt7RLBPe6mZoNdTJGrahAa0xzv7MS9lcsbdgD
kYqE22hfsT8cBjfdmWW/Tf3Jv5qFapLtwNo0eBOkKU5euNFH5tTA/0LI0NY6EixSFcfncuBINkqK
xNjaJYF2EEF572X5K6S/285dxxU5u0UDh8VMUL4gteO6gbsYmP6XOe/1FeeehdBixcKCBRxKIM1p
dxyiiFkRf3LOGFt4HbQKhG/hgF3qmrYWOrVVrrMhDYh4mhHAtvGdpMm36sp9UNfYLhEdVl2rL8Hj
4IOJRjSZunEo/fS1/DYUkVKBDhII+P2uiIDW2RW8SSL8VtLR4Zl4jzIMEFkw9E2szwZX8zbSUXYZ
MZadBu3zTAPjWZVr/AjCKdDp2A+4LRlVnk3O9SFFE6RLqsIqQe9X7Fqz2KMMuJ/M4mawktdSGiYl
7A7ojruKreg9IGJpWQMUFzZbtWq8aEBEUUsf46EC+r4bemhaynBaxPNQMg1TT1bCea/tZz9ND9mU
8kCOOd5aV/sSFWAjC/5gCvwi99JXhubPfXyryEJwTOeBYdIH2L5Pmp7PwAComKSqWY1N+sEG+Qob
EO9tHOIUKYhmwl/PMHrIb9JkvIz6sO0YPrRpsmyFoMDtu2ndjLhkjBzFo9WgDPBs7QsD6h4T2Nk/
w0r51ITWbqosNxZplr1y8y4VtHjEk3gZHlQYfGoQIJa8uw+YSl6tMsQDm+tEZg7N88AQihnYc5v5
r5L3ntytckk6HDeSM17mqJmAH4EVvDsUMqPx0eNnqyk+3VgMkNfvWCjbRKuzaa44wkyr/kBCU25t
q7/RI5AOPAUbZhaoA5PPdAi+kU9v2jb4nHClM6dChShvddJCF1Ubf2chDlhBHlgb8qpUNkE9+ydz
8G/m+8qn0wAtzQMhCj0OB8wQsEyrxa5w/He0mPBILYcnQcXFm47QjfN3EShz1X/5XhSumOV8/3yx
tbRHnYS9QCrKUrQgeec84uRB92e+6LQG3jKJ0n1m8fjyMu2hs+byXDSXSMRXqCh4G2zKDsaZ3Mcl
W7OA3KZAcUjkLHgWwq4riq3hQY35Y8kjdFWjXEUsZvmLzhDxRowtIrxLqpsT+5o62iKNWcdI6vIp
OJhhT9Mp49fqWk3zUFOj5IqhnrBUh1hDuT2MswuMx1fEjmaLOwAVZ8xwMdbwDIPLAuHlMfVWS6+5
6tvrasiCVaulNxQE5koIuawNwNpeTLFtaMMFbRV8Mj266hx5KqFKYYlxHoI0v3LD1zZCNMW9dtSp
YnhRPtPW/DCro9MZMFccY0vJlHGSZ4vAbYDKkea4sMyEnQlUjlLAdBoC86OpSPabT/9l1+Dnj7i+
R5qhwgWGhYv1uu6RVk1pA0yhenZCCmM3vgQxtyI7jc1QVd/orODefAuC4ZYUBbzSctsFb6XOGUe5
DOCm8B5Ux9oqwttHIEMcK162qH+uwGVrTFPX6MFA/U0XpP6EmWPG6YvXePAfRg/JG/OObcIMDAsz
FUQefEZJ85wP1HsufGNeJ3guFXpgvZoWVUATnkc6x6RlSayedbLWm9sosO0FZwbRA1F5Gf3BXnSE
Zi6gGdMNscxCvsR/KsF8n97A5NyOzdRZO32ZbTXvvgRauVAVmuHeErciBlFqO8+DpdQ2cpJXBfwQ
9QKrRDB6c1/fK+QyI+vtRVrfK4/FIig00iOWWcOpEoXzGW1E75OTPgcazMwM4evQsqkKST+fIp7a
bsv+Hf4N77AT3mdu/Z0hkpem9jLWPAhaE7fE1Hzqc8VmG8FnUYIcbeRxbI2v2sMETpRQv87qwF2p
1Ll1Aq4X/PPLIjNDqlSkWukxzFHm+ANVVOi7D5PTNoCZvEtg4yIzI2OfB3hBwJNP7xSNyITg/c/c
CwsRJARfVIP2DJVGS7ianBHeV4kdT1Mt13iTrFLUTPufJ3keMOAei/AxQGKShda3LYdD3MseJYUO
+bQZtnGL7QHYMxU8BaUaqAzSLlmZbsCGbNJM5AJ8YlC/FByQEHNGC5htgJDUo8XKKTbHUl6Xmlg7
3SxRSW+noL6nHzp4o/MgwWG0U7IzJYVc4q+qyDZXkQ7goigY9js8CJxguDKa84D5QHbryqMeisSt
67mHXjPd1Z8fiR6jj7poiu/2Xweev5uR/g8Gp3/4jf4XTk5tgsv+eGx6eJvBTP/F2HT+sl9nppq0
vB+sz23b9JhleLpkKPnr0FSTtvghpGFJT3cdKbx/mppq4odhE8DA2+balu3YLhPV38am88fI5PQ8
z+UTTEO3HfdPDU5/hkL/Y25qo1ehCUKFRIshPcP717mpE+LW8zR3OnfRvmCpNmd5j7rNVH4ZNYzb
WpYS1wwSoyceXMW4Mph2hhjSZ11Jo5/J08RtE4hb3X2qsq2DTQUPBU5Bc6m55JctZsDXVoZXfb/E
nwGIzA0oR1Y4TNuSDfTSxxN7UdsxOkTDkVsqQSHyZZQrj4WbvR2HPWZH6FkVu34FORaz96q5BUDe
WafYOrt7chdi62i/AOJbBwx2r11hbYd6OebXUnvW/U8FU881Vuomci9Rd6wz2PxPTf/kqdcWAPiJ
DaVot129z8C2J08x9QX7L/nNQ9enuY3eRId886o3HyhbBnjuxxHNn27jo72tq4s37WA8pmKn1Tgj
N/FbNt4Hn35yTU/hgZjyF+oaWcepfAupXXg9qiUimIZEkT0r2KdOv5m+21N54MleDgvvJQxYlZ6G
YiM/e9K5VkW2x/SrM3h2eAjehcDfxNowiJR8KB14Ytui22jdOiLe4eXP3/jn8iu/b+uvr/b4Vv63
N///T3c2SYd/fGP/n+8gfAMS3L79bo/C1/x6VzvmD9d1uXNNU5i69/Pu/PWm5pa2uJ08R3LTu7Yx
h+n9tgkx3B88A4QlHF3o7FJMHhK/3dK698Nw+BLuRBpX7nzjz9zQlsF3Kv/5hnZ1iklX8O0MtiQ8
d36/CIkt+r3G1nyQe/XEUHkwNBKICka5ayJqtKhaD900qXQbKiWi6aPUkQv1C79gufdBoerRt1VV
WT7EjPnTF7sS4cgmagqYheYZvXhd00FxhHmq2Q1BAmKrLZy05VjWBkED52nF8E3ZZdt3de9b4Q27
GzzUues74tUYTMu+Iy0NMIUG7Sdb+21VkGxj5NI8jBxfzTljhwJ8TWKkn/A38gOR1DteUz9OfRaS
/1M7DGfl1Bg6dGkth4vlN3UFDnaeQkWWKFBOefWEBGc0oW5DekzzJ4PML8o8EYUomyc00sPRaSI1
sKLVCCCrU9fMT4mp7PjGrkyh1gLMb3mbWgaModAsFP8fEVx4KEMZZSvXgAW1STW989akOwQACITb
kPtjEViI6qIPlgYgGkCKoVlaK0MmkHMcEUn9qCB0LCGcEs9j5yxdX2IIHe226Act+5oM9uHXvslk
4WxnbkZ+taPoc1zl5va552vje+bCUFtdXtFkE3azmzTsI/lZdey+cLj2ntikQaoYSDi4o7dDPNVv
RW2HjOdFkGjXlLlCHIo2b7t9KgTGXObprJXRS6X92qnVQFNRIyxZ17zg30prfB+2X1nQe+iRbr+G
I9igVdOFxOgtombSp2UCdKta95rmhyvebyaGiQU7+yqoI4K2OvJKECupLs/OTDrJgyu4+hpCeypq
RvDist5qpqzC98QCwebgazU4S9hIunS4TROZ/cqojMl5k+RHgION4QztlK4Xj0neYsHAedKIQ80e
bmAgGco7im1Wa6ATiEiJqg5jORU7T+0o1SOkEGMu1ZbXqLTJHlADU4VhTFgo9fSJtz3GS2TOkQng
Jc1BZZXCdJgtV3VQ1svI9n1GoGq01wWjVHzJTjh1yI/6+jXLkaNj8CnkFUr1GlcNLjlx5+VJU9yi
NBh9bGWeKfc1qCaJhdUI660PK6RbVb7w7aPw/KLZBLRx4TJtu6ik1zKFgSMi7MsV+HtGM+lQ1jcR
iUIsAy0vLHdeWRMnV1fTeN83yhyu3JLNI2iFycQsahHbyCEeDdE+sEZxrZsebCU9r9oH6ReTvcB4
l1Srqkpd94o3SiTfVYiQLZQu6YSOSiEPdQrMfYwb0N9G/jzAa7peN1+GImK5oaFrrg9CT1WxssEq
l9t2sLtu2VLJYDFjPxQ8BO3ofE1K4TpFz2hQiIfCxsAAYXjAZke7qm8yRDCUEwOymQVKO+Wf4N3j
D0jqyaRRzoeoOqc14IT1VEqz2QAn8eWmbaImObnT2LVLpoIyWU6q9l5LBnKzwQYeGAERrUBCDYmo
X8PLFkjoW1vVAC2TPsfta3TJ2sExbqySJod0ZE74NOtQ6dk+j1LwKG2E45klGw93JMM2c9fRtkGd
s65Gn691o09Gbxkw4GNWoeBa88xMwGkkfH4W+Jztejk65pWS1lge2SahWaOzDqa7FiFM/VTWU7S2
IGJlpzgJCH/RRPSILUTh+hQBZNUayP8+rzTnwyzN/NNOy+CTbSUq5tiqnFXCM5x1hhAgL9HsgK8w
+4ENsl6bebXmpCLUyQFJ/mLEcp5KcG2m17Wdz+YLQAI4PYquYABgpAMcCrexXNojUhfZcMn6tQKS
Q8/CGh2RnZ51+VIp2WTzOtoOjp4ayuAuru2pvevCrrjuPQN1nHDlQK+fGS3fSwnmSb4ix2EVJV3Y
37c88LKCcayn4BUQ80czHISBDVnCC5TNZG3EBzvwQOu/jYEEq2HJpD5meD02tbLvYzaqOqsqmcnN
GOQJw/KhyxChTjmbuV0LQVudYRsCayd/wHF3tVd7+kFMBsTzskot6L5mFE13oAoMHwav1gabqFGC
qKgUwu1O9xDuRUSaIrxf5bCGKFP9ViPjCpxkRgpqneKx0qO8xARrTzp3wdSr58lq0HaVLg/xc9aQ
eeCEpUJOpMPw8aKOXDZp6iZGG7ttOSrSKF6hhkcrDEVsICGS4BCGctxWP7fcwA5jwlPkhieXoy1z
pmc8dW1WNuw207JCo23gIDBZT7Ps0iwyS9Dzl962tGVVvkndiBmWAI4GiFW08lGTsQJ5FGZjtjXz
fMCM1mHWvkIiqgCjBVKF+yaiblg2HasxPwuK92F0XPa1WaeAQdBU1+99qWgF0ghs7lILaxD/AE9n
CaQ+B5jWaRwax9jXo+RgYUs3aiavcSLfCx/uCGc+EvlNY5ANCKxAMbMiIUMvi4ohmC79nMkQUo2N
ZWagAywFbI8uvh2tNVcugA3Lb01/Q1JZ9zSUZX1nkLHoLa0swEdEdW2Dui3dKm3pk9MBhqOBjwWT
lp0pCBJR2SwKh4yu96CFMXvWG8JC9pamO/3elbahDuhlnQZkQ0REWsrsCqFakYj0K8qrNN656UgD
FDleHh1UrzKYlFLZai9EZ3i7LtS04GjrZJadjShgPaF5sY71a+r89imFpF0dSmRatEBFCPcT80iA
91E3zArHm0lg1jOi4DE8EWtqtjsdad943wWGxnXWNpKeCaSPwW7Jhb/nEQJd2FYbsCEP++qlDTC+
juwNeru9H+BnlUzytUbbjDJNWXC7pfTDe/CrTL9y/NDVIWhN0d81mqe8XVwZDwFjqppQazIS9hXD
GI5E3LJThVemTGY7mXDr5tbvczD5eie4WKe6S6xj35SqWPdo871L5LHtXQiyYDUmK1Nz57ihN50L
9vfjwa1lxgxL4FziJHXY82zGHCoa256hbVmlaozIciUNG2Wpxx/DrkQ3WBWxRA/XyDGwn/BUbb2z
bBEm7nO7TiRHuxlqu6YLUmtXhXzrfW6xE/9wwRQT9mTXRsyqlBvN3MGe6bp1QaIDouhQsxk2KpGl
ux6WXM2lwjUE9nSMyTC221IS4JNi3onSTH8q7KaJ19DucvfYNJDhcZwBadhw/xXdCbNZ525BlRcj
pHs1zxH1PDCeMsGTZz+RvZFuC4dB7H2BUha+dZUykv50PP7OJzER7j6PoEcXJkwGxOIakZ3jnIjW
yyGylMpF4ZfbyLoPygqabhWkkQHeiL2Fl500I+2LcxykVI0rZE94BleGnSf1XSdrOAtd0StvPmyz
Qe6xBFkDjNYCHfFjxLjZyO5yREnEehJ5WKHKy7qQPGOvxa/NW+cfvIlDf5vno05KgBzq2rsyckCU
1aW20DFk3yGIKi2+9ka7IizHE8h8jY2odLJR/nw3+oc95u/GUP9tz/q/cM4kPVvSKf5xR3qa1XR/
Ob59fH0WefT2O43er1/7a2eqGz94AEiyz+bBkKSn/Pu4SRc/TBuhEa2pK2hRGRr9vTM1ddpP5HKe
ZJxkWD8HUb91pqb44dqCZtZzTAR6hmP9mc5U6vPc6p9aUwfcB6WtLWzUgJR49Ka/b007GRtUjZTi
tQcFxA5GVh0tEiw3Aim3iNP6hjp95an4RpjulVXWj6OGVrRAS9DFZJALDzAkuxGtJYPELbpzp4Wv
ln7S+vjRaqfn3mEopTTt4AT+qR2cDYK8eoSCx4gaxZO0n90J8skSkRSZOWjp2bKEV0jPtyi2kDuH
6RHW245Hos98K/bWiMgVQ3ZmLzAiU284sbpt970WvjFfflDkks7k9mIDepq/Reeo16bsQvULZlXg
CdJiADBZ0j76tvdmjIBe7TBBc4F5q5yZUkgZ0HkP3gOBzstwxOxTlUdh6d+l59yWIbbgbLiOCsJX
av/OnzeKeCQyFqVw2U3OvkU4EnipdWmwAMPN3tj0KTleVEnqUzexlcGyBEbgvht4XnuD/xIpVF9j
odDxRNMtChZVov1WJKAspo8giNmD28MR7qyyBc+pgZNU1NjStGqnWv1ipMyzZd2cYcKv6ja+5ZmA
sKwG82GRzFVM7pXDQD1pp2Me9TcxWsl1FJW0+pG2ZjUrgQ/OkQdG92o7/ZtQdQDpdwqXDLFU4hYr
OaT0vhWzh+qq7ZNzqr3K1rtYVNBhyn+i6Kku6/cqCq5FqA6Dm99lCGVWrsrvqengNB7RC+B4q4Nz
Dxmbbea1DkQTz843bfiVMsJTL51g57rJHIbnPVg8qxaT/QE/68JyZN45ZbANhysheyI/hDkss+Co
ze+mMJsbYNW70DQvWg70tU1v8TKxjySKCg3Lm2NXqFcaeyXdAD5FDVy9Za5O/5E9ln1ybxPlZVqS
IWCzzQYmknMcAzEO17jeEGMP7X2ph0stiaNFyXpv0YbrLKRoonK+F2ygFVEP+N3jKelQHUlwJ7oJ
7ZtkNo4ainjR34PN2GaRfM2NBD5XA8wEBaoRUx+O3r2c9GJJjcFOJ2OMSzM7RxQ9wUF/qqhKHYQ1
iuMXZeo2ybqHLpJrUeXX5BTBH3nBjsp21w7etNAAqIlAHTjTe57LRzxMay1mYCqiniTdaF4mqYPV
94Rf2KuUpxubLiJMAqwvAMPODYFC0BjMDzK4eYl6omZCk4RXY545lzcF2po0UI8/P4oqCGagiRy8
QZBhsMhZ+Yax7SizNYVjpcvFZ4fuMnT9qzAiZdtsSGwW7rLU03flNC/C7b9dc0QKaj8b0YwbTjy8
ak6914tDzgCG2iu7CRBgLkZ3OAMkd8ZD7PgLDjhqHAQvFtxq6io20t2MdU6420TfbUYrfRq9cU2k
wrWKUbJa6pYw1aNlhBua3qtQiUNpZm8We4TFpcCuT3Jico146zgFwbEP3b2ZVugOkFb48jKanULw
BOqeng3sR8isZQQVBa2fvKoAJgDcWp+lbQ/NZCH44cig+fP9OZ5uXoW1gpAgQKQmPpGaDTUOzOaM
6H4JNAJx1hCs3DjDXOpsPd/sl/wD3XNBdKDHYnay1GNpheSqT6zTfG24mfr6LnZCouvFnBfbHvAH
TWQgAYgP3H6n8dcNREhuPdzaHfPpKU67pZM4yC/LR9cDnIEyUh+ITxsGNTLDwYNLYkJSAOEIk8oA
wUJo82QeYsTY7AcHHtDVdVeSBQqJnMkDOS4ykdqyZgfZNuNXMSEfjI36blxKvQJBDvBimiyWv0V8
zvW2Xup9jqwrH9Z2k5NaWwpwegkWQiN4ysvydTJx1eheAzZWsaMFrshL5GvL8qWb55oDbD7f+RpI
P13U95iiUXM2/VuAao2LCh9sW5yFOZ1y1M4LHlZXfWDpjCtiPLEoY7CsLOD242w2uMFkJC5xLK/A
r+ZLR/piqYhMGavK49mk6+vB3k01Xsm0QYQwFuJ9NF+JM1ELhSty2Wrxldn12t4F9dH0iF01Xl3a
1GXbUc3bikBErKQnAbMX+YX4IiQCt1x670z9J4rsvT6yYagValNOvGLZ8rcwfoaFqTeXbLIlRB4T
VPfwCKZsQA4wgndBKMQy984jzXRJHPIW8g//UwekXP2i97je/WI94kFd9l2WLXjLHlwLniuPhRdZ
3QpOgGXpRUQnOM9xRlddgDGtfMBteuzPOrfy3sX2tjDwlDeWPHP4jdiOHBI/jXdMEmCzmXLQ3/qP
BHIyAoIzn1fJteFyxTQ2kUQqvq5999ptxRtI/48uRJ8ffTl4TwzjeUqcm444d4XBl3zK6lViQ+ao
zJ6cTj1YenLV2C+YxS51mb1IdE+LPo0gF8EYrWjlEq18QHL0qXvoYsOCdtLRESBnQ7SZ9Po6RilU
yexaq5lHBi0HqOpLpHiYJBnW8aznFQFDfIlDjLQNQzoayU98YuUSisvKwiu17HlmYmddWjUShYDe
AEFAfuptBSqH1ggFWlIuUoKMrZLkHIjI7L1LJjPtg21CaJAIXAbTPJUBMTRMn9Nln5rHbswQZtuz
Z4mcLVUBtJgyBglZa4P6dz9JpV24GoOq9MpifZxZOsZFBudkZjJ1F2kHG2CeGqHcBzTK4o6n3dlp
4gFuBL+zZw2vLVNcOVcu0wPx9LxbGllXrXHstXMwebdBgYFfWlxhXT9cvEz/ymsfC6yb3QVhf+Rx
h5vhMjRiFzfWxSgkSl/ywTtqpeD/cnceS24jyxp+oYMJmILbkgTJ9t5pg2ipJXjv8fT3g45rYRpk
HC7vZiKGoS4AVZVlMn9DGhjFSNN/BN83ZdyUHbr4d64QT+ELkA70MnNpXHVGiYBDHO2EbJ5bvcql
l/oHIdikGzmsbzQVEao+ZYoFnC0HXZ30hWyoeuUVhncveDWr0LXTdaJiWdK70gVCdOeVK86KBFS6
gjS7kp156uvvQxmI0hYkZwiCFfEjeZvlyTYOzcssLj8Srb3v5RynY1ze3LT/UVnxQyHnr/ABP6wA
OMpkzxj+qicVuraHiKvkJcX8ARBYEOirUr8Cbk6qiDMst8tfYciIexbMRaghazxvKZBO0guNp6AK
pRaXplrcF03EGVKRWieuWlbZIj/jlPeKesxN1lDmQXofOhrJZtYG9jLvIWi8207Wr+Kcagj0RVJn
LSBaHR4GeqAYwHCB9n6x88F6i0IIt/l311aAGOU30zExCYyzTjce+4y1p4eUtaZAszEC3NtYpL+H
GRs5dwVwXuAK+T5niPsnPLBhKKDAtiqRv4H1pTijb3zUQfLSivFc1GzMmT/+RAGX5Qv1ntS3vqna
ljIUFm73UskRN08AO7km8K2s0eFRizMp99O1FZN9cPPwxWRjVzAArNt4p9rNvooGaSeNxc8eE0l4
fROl2HATNkDvMus0FrExVVC/5/xfINC3RtkqdkgZv0mQR52gpG7d+pjuiCq7UbUPxewwriIh4sQj
9H78QkO13fexUTtgCBH0Gf1NJWnIyeoA59oUJoAHWHKb77t0RDeyBjsaJ8qqEAakeJDXZBJgyprJ
2qyiHILmAF4y7kfH66JHDxgnOFN109YuuDGPld3uc1TlkD/sGzysK2X4AFdNRSLurxEk36F4P+5x
k7iCfojXCUWaTYDonsFJxAFC9uT57k/T6tfq6EGLAJaHVMVbMjLTsNbbpH3DRsoJZR2hjUDC1kYc
XjwYk7Mv98kIlLoHyCnfl2rbn8HX2rmXZiSpDrQO7MFb5KtGik8I0VnNZMygcAzxWMtL/Lj8SY43
QgSHFTuZtHOyD8OsSir0yabUwG2pA9ZLI8kkpObiXUmxY69A9A1wzk5wP+P4LJ0ju49qSka9aDqe
NpA+sdK76t3pAJT0awGlGEk3y3d2stZVW6EitsHB66kKEVHK9NsQ3W+qkMWqqan+W+quG5WPqiHt
PI4NaIEhA90wID/Q3EUE9oC3ommNaLfrfrdrKv1N10ZWpJKYrX0cvUWhrDxYw06Ifro6shNITYfs
9P0APjaqTYMLImlb0YjXMXPvUjO+C3ySvEGpOmJAIz8uQbwVE0gVHUu1esi67GEAYAuqFB3cgnFR
oaSivGms2SzL6bO8lY2hUYTqB+hjzKgVWa4RGOB9LQjRK0uxu3WDmOm6cJHw9yWkNAONyirCkPXe
rtkQbGgMuH1yQzUutQZwfZMosJrldm+xakaKuOri9BkPFPzQmgudNB1hUzqxastkt4qzqGPlbiU0
G3JNekL3oqT4wlDCEyeJRC3RcDBXf5WsBmWwFkwp9XFlN+QVgt3i54gjGFJKwbj2J93Qpu2CMxmN
hAT61uiaVz6yXej99vmZC7PWBpEHhM0cz+S6FFtNwTsept0NKkkXaR2GF7Vv70QywXkjBf6+MJxg
QuvZDazTEa5xVpfNyk2Dp9R4zYfU3oxDcuOnAmOfQPNuYJ0/UPkdLgpyc0aLiCCmPknKLSWvwRRH
Satscku+60Muv/gnY8Y03Iam0l6SW4NspXQZ+t1Vydz1m3BnIYKIs28VXv/+D3mxAq5X6ENqQ2zZ
hQWs15MPGY7b2zTpXrUWAhBF3vgyT18KL4SMECLJVEjdet1N9qmJHeIHqPRIgiXqlYgj4xtOZ+3k
cJeb1zWZzBbXpU3aXqqIKT1XWvedoS13moesFlg3Cbp7cWXVlH9sj0wf1cOt1+pIDoJ7ZWMe0TUY
hjuv8bDT4D6uVR0bUFh8uMWdaqT5E5ZD1yFm0Rg76j/9xsYVWA3alfQUeeFjILNBlxpImDZXtpok
/SyK6jEsp4NPhGyu0kwKdeAEWWm5TsnIEAly0k3drOKGI12jUpbPoYoYHuSYBsJhWTT36MFsglZ/
CmPlVTOy+1pOoBEHIFoL764qkg9qux+iM+8Ty7ysNf2qD6u7xrXbu0Q0W1Xrm62nZA+6pz5lLL2k
wvaU2LK1hny6KIIdKlnSzrMkFCtBMatI0XjWcFfWmMyZJqaWRBS6bTaHxDZHor/Nbz3feLPyoUI4
F0uvQZj3aREgeUMBCRdDY59aHJNK6lDkQeJt6GbYEbKNB22PGCTGmaiCqq+9z/rtaYj5tWP4bkWd
dp7eqUMP80nWfiHwVZE81aGZCROYLwbYOtfLwovRRcyAZdTYzLdmea3JiNir+k3ARbAAAc/M87yA
hVDP3sQkYAiJq9x2lvc9qs/iosQeVrV/wAH8pprNdT2IH6gPvyktPlEibX6hi4mk91PEnXlVau9+
J+1SjFCrkb0mSjq0XTl95NNqaBtoLA7dz06Jqz2XkzANbrKWlR+xDyNB4hNhpEe7yC+1Mf1oueJA
VEBksAQm0MvBm4f/vGJXmzaEXETyf6RmYH3nNEBBQnBRabNsrUMoIu8DnFqh+oh4IqClGz1tv3Ed
5DDaReaWDJoMVjSk3Oz75h5HNGzA3ZAkDxhzSS4ZemobsfwQCiVcFU1HHtFC6TrEZtEsRnq24dJZ
4w/S4mmBSUiCxIZrPulViLxHd1mO1offOuI6lrSNn5OGGTLw2UnFMckEK70u/IAidIUER0Bq0shM
fBJ04530vX6eyAIplEQ4Bv2/zuvho0Xd7UJOMN1sEIeK8PoJRvmlj1F6STGLIuPUrhKjePeM8hfl
u1thaSjDjmJjR6zZlQDd6oNB5u4fovHauM2mNqn36dykhuScu3RsNQOS6zixFHe1b/7IMpYy7nso
YRorPyTlFHT5fcnpD1riXZNU6EuicEOt8ptSjVA58BXBK6rh+CeLs6h8iKoiv4fGdJZiZgOfX+vP
I5v1Z9BLfYeS3abRjA8TDTaH2sZzK+AaamOMXouxEx3CNRXCMSu0K+5ia4Du2Ko/3KGAWKFXj4Hf
f2v1LtkqNb6zVY+qEbZcr7EXNs7/Xgf4fwY0VYV8KP3/5EHM/yPr//sP/pnz1/S/YLyrsm3J0HR+
8+j/BTEFV6ZDx1eBnZmGQR6fbPu/efl/UVWUTdsCeGZTk1EBt/0r5y8pfwlL1YCj6cDVTAFv/39J
+uua8kfOXzcoVemClLUKxFTIYJD/zPl38RAClrTvfdPTCep+yuLJQ+OzGQGwuzKgdbXBA+rY8o3u
QfY1lcrYK5USXIjR0O4QpipujKBJ7tQ+5vQVZ/5bLyy8BYZefXSbwkJmVSX9ONT2BptKIEuKEQQ7
NnT1HvNBKofY950rQakHawqfPDeIzPp5KohY+NigaNpQMlkP0TieQ+cUu1yLs/sMY6OrwGwQ5m1E
FyFcb1YY6Zp+J9a9gn3L1q9BkiYm/q5co5ToxQd/wmkNW5gCmQzA5WTEsMyS/btRYXNnYwUjh5So
a7Z98Ti2Wcs27aPkC/UIRatiABMRo5PdDsJz77jsK9ZWgHzZhH0Z34yAhtZNBvAHvl6XOh1K7Vuk
81oWTQmhNKrj9bVm2milNDb8UrlU4VDWkiK/y5aElIg6cumqO1lsbV0v74YmPw8ZzF1s5+Nb70bD
vktsCPTcUPaWHEnrukIKplP7+q2rkM+BMSmZLN5jLb2XfTl81HDLwjXncOkFpiVcqAisT5ZApLED
FMBxOr9heulXWVFX51Ru4KbjfoUOFnp62MjWfm1DjQz8BG5w3+n1GhjeCMqkRGcC20jscTd+aHPX
Roo7g0uBW0CLzh0SIE1rAmLw7JK+CLkHtqQsKfu4daxsJSSkv6d1Hp5Fuo8gkNqB77FAYaMeYiQu
bgqqOnHq83CHzzx3isKqcvuiyqoQpwLNat23RnWjH0qSF04kog4gYjoq40OgxmpCpl/tzct4iJPz
PrEBMMQR23retLhBZ93L4I3wKAcftTIjqhVSxwMYwUq1vb1WtOpa7iiZoN1SiGcvidJwjSsbsGHX
UzXoWml04yFmtcoN3DdWJlAyl0u2Fl2WpgIqJMIjUAEINJUI/FbVsRy1SATwMbZebkoCGkNBqaeB
BGP3y04qgtehMtKnGkGVrStQOdxpWi/6TVsoiOUO6E/sR5T+gBzVw5sZuuNekWB1rvtOdG8Id2Tc
OfokJnWZGfVHDjJNR6NcMsCwWX7+JlcCAy0cwYNvVAu4r4yZ6SmbJDVsqPMiza77QlF2QY2v4Lqy
kWkP4Ts+C7KdyP222UUQgKwEfBGsaiNHNgIT+oFk74AFPLfFFbp7+TlKT9b3LkaNCXpW94jPEUfx
DkDQyvb0qFtVXWddk1DlHtvZkj15+vhc3cporH6lVQ6XBq+JfaqF0XclT5Xb3udNd3EvBR+gkRAM
a23AM05bGe0j4uDqvSI0iilQnkd/hK+ddgG4spa6Krk4tJIL921gr49/eQkoImmldjjmnXmBJ+OI
Ffqc70LwRhQZelCmaZn617hAw2SqdLKCVxp2crg3gC7TcgDxRcWtXFcbtaUWQ7LU7ye8Re5b1t5w
kcBZlxEykqhujeWNmTZ5sTXICKEvoJCexc2C83ETmUgmxClAUF0eWdzisbLu9T6M010XgKrvoigl
U6rUvA9mQq6xy7sR2okBB+w8SJUUZ+DSl3Zi8OKPpknwq+sk4fhj0CHZViXxncTwPzeZlnxTWIu4
7/TFtUXM7qvO6y4RYqw3CdeW834ou7NWtJq/DrA5xDun9pNthEsojHCUsyUQmg+uR6kEOz4qd6uk
qpR3WSJkLEMoJKCV6FGVXzxp0/gZ2SrpITReAE1/9CXAebMJvUcbo76NW8RGv8ZqInxMysC9HqRo
uAFoMoGSVfsX6ZnoovGLeqs0dnNhNsN4TygrqlNj8IkNtWxwSEv6mCMjgiE+LDb0DzamrFvY6SIB
9mw3grplb7Q/QuHXF9QL02iTF6YN0di1Ea022uY2QbZx3UkWwBIMirGB9MUPJFLDSy47BXYuNcf7
LGmYjH6P+qAiIw7myHWQOpqsjjsspYjyIiA/T9lMi/MVfqMwwRnn+1DJq29NnxWQgMjvoEghG7cB
q9P3sdI5nqJJeO4HhrwRieS9sJX0ezPwTQQFqYQySCvqB+m6TET3nMPQby9qNW0cdwJyg4PDWyLW
U6SOrYArmq/X1xgPW/et3CM1VhVtOblASki2KbmfRDulrodfgREAsGXli/zmxZUqb0C8pLQjgcIL
EMh72TdRGG7yqEMIS45u+94PbwqzeLZSSpQmc+TWMypla7eh+dxgN/sQ6CZZyR7HdVb7Kn3oVand
G62JOlvD/q1CZnRGFQvOssflHQiDgsh4En4fkzx78ayEDlO9FKWoXCDEbtjFWtFCsj1DADcKqpiP
PFxmOAlKctu8sUvHbUa0+vUYYWms4VETGNJt3HoV4NaYikvT436MHsWuNHSKpHFIOswjWuqGC4Xq
2YajBJCkGwkOCp5YkKTJkj0ZChI2CBoiyVhPc0a4HdKtpOFyHDs2g1GKCw04Ppgo5OuHBMwTPO5m
A2hc3zdqN6DhmnIUr9CsCYsA9B2mVDdA0EnH5MWPKJJSBEzaeOtJSeT0qh+uoyZvzuXAUF7VzJTu
LdeOQUbguozBlF/fQl2t9m5osnarZhZgw5Mb4s5tPPdBqdXJe8CLH+u+jdx3kN/dBWIRVvSzYTy5
rbBLjxSblQaFPDsmg+Or6beOJMlrhUDLHuk9905nPtwVFZsQx7V+Gw9jfFP7Cu4oTe7eMimHX342
xCRX8fBRcajokvh9YH1Y95mcc7ts5JeACveuzkSxizvXv4TO6gM2s+rvnd+zNo4mlgtnOQkcdVuG
cvezV1y2tUpXEZpRog4dsUZB8xPNgORHHtE9gyKUt2bQ0l1FCWlFPRht20q0jsFNBF8LPzJI5+qF
/G1QXZkqdmqLS980UcUZoDlcabkib6Wq7+4sGmZfR+WndhA9lcBhVsL3GLswunD93HzOy1r5SFJX
R2eiUS50TmVPlQJE2+sC82KchHAMUZobLYgopzZhId2Q28p/lS3eGAJMtUEyjQPu6n+/F/1/xUcd
vB7dvkd/I+soNn/yzwuSaf41XXNMMFZcP1R5uqD8h64zKYXJFrgo7ju/2Xn/puuYf8mmpQjTsix2
dtTN/nNBAmRlysCrOE9Zv+9b4n+6H/1xO5JUHiHQZpleN//xfh+k3qRu9g8lhCaAa7zhtAHEervx
1l4R1CvOWWefror/Ukr7rIz2JxvoPw+wZiwgw4ibPnJ5gCIlz02UnWejuDyt6dmNrs40ATaKbFqM
sdQKbz3MScLR2B1uXf+6Zyy06z73TOQqQQcY3cAUrr/JhX0RYOprsWEebn6Cmv2XJfXffplB0AY0
GS2/9Siylvvedm9ViDRuMVwGhbk9/ISlD5h+/zS0JLmryG0k3Snl4gKQshP30XtFcepw80sDO/3+
qXlPSIXA5sVwMGqT1yTs9U2nc/g+3PrSy5MY+Ny61lZSJ1SmDYKvSIma2Vmhtk8WoNkjD5iG8av+
V2cPyHUTLxlXJ8WEw3pUvERBdJEWfE6tXWaREqwPf8ifkMP/jvOUlvjUTYbaK51VMgo9IpkyyfIk
7V7bsd7hMMyVWR1IS8ZHAmLpm2bBDE6ANETtCgdFY+U8SwfwZ360a+IWIHCin4mkqYcj/af8mVf5
z4eZs8CuSFi3Vt/oToWCSBsXe0wS5UhF6u0KS/cKo6TQQgpqa0rqkZBZmHETdvRzV2IFX1ZJzhM9
suZwoPqrRBRHlill6qMv5oM59emncYrLOI1HtQLcoeLlIKSz3s7hJsjbRkT7PkkfCrfek7E4K8v6
5+GpsfQ9syWAdCuHAu6yuMinH2FcXAZJcXta07PYj2IJ3Ou0NJJb3ehki7vKvTjc9EJkmrO4B7tk
4P4b6tQoKkx422bY6S4XrhFZoSOPWOqYWfD7mi+FyhDojqrIZ35t7nFfOzJtl5qehf0oSnvsZNSI
bLO+yuP2JffqE6fnLNLb1i90L/ZoOsE31OachgaDFx1ZR5ZefBbb0JAKN5bRgxJo64W2tW20E/fR
OVEXMhxM1WnZCAeEpAnXSO72hyfLNJW/iCpjFrKKi3GRKiHH1sCn2FgWuF7PlKpfeY6MI9QX7erw
cxZ6x5hFL1LgrZyHPAfNxrcEx2hDF87hppc+YRalKlSEwZUDUFcecsK6dS1YDVZyyMqG/v/hZyy9
/ixc/WhI9Z67j1NgLg8Ns4lJlGrVaXN+0oX4vLSlVo61QAvsMXP7e5SonTIpXw+/uDLFzVcDPAtV
CT52AcxQOOZElpNepCx0XO0OstBtqj+X6Of0xTZKK7Ia0oVFZfTwc5c6bBbGsYg0rwnQ+g8K/ULE
+nWLu+XhphfWN2MWxoASG4kDJTZiebYucrTv3Tq8jjv743D7S68+C+RBS8gdyZ3ALYe8C17PO11r
3k9qW5/tyaps+IUR9L0jC2tc6+CzV1IyHumYKWa/GOrfAh6fdsiq7LI8q9vB6cZiP8AFUoMAk71m
X9jlG7MXNz9/c/g7FmJOn4VzInru/SFjAFXruoHZFInYEb1xXxTNkR1yYZgnGenPQQEDRORYm6Kv
p8KfDiDsrTXLil/iPrZOi2p9FtVGOUhqlOe902nWj1gXD0lsH9khp474aiymyfVpLMgTohfY4cqs
GgP2z72yDZmtuhBk9cNtV8qPhwdiYbLqs/BuRyUgZ5D1JK26nVKp91XaHxnjaU5+9QmzEI7c3pIa
Ox8cQ3B9GICbWTWUX6rnQJIqrV8lYbs1j62wyvTGXz1uFtaxq4+w5oveUVXUz0r0kSvAe3ckUAHS
+5eaMl7XJcV22BhCv+xLA7Ktd9rerc9CPvRK14BEhDhsEL2mRnyhgPs7aYDELOI9y/Yo1jHHoC3C
WBIFqgM+SJfDrS/EoZht366Vu5XLPHYMA5n9UAHa2Wnrxo/xLQzbb4cfsjCXxSzYtRTBs6hgjo2R
5ARpBh35VUrQD/OAfY7ZkWBcWL3ELN49KWqFpBAxABr3WWOeh4F6SYX2m+QmkFtg1ZCtP7K2LESN
mAV+GOkw5LUa2c+8fk1UAQwcdeDDvbXU9vT7p8iPwZeUwpzWrQG4t+za2JhG4ZGYXBrvWbhTzUPE
pGBbbVvzpvT0CwNtugaDKaR+Dr/+bzmnL+JQzMKeOdTiIQ41okV1vq/8DaZZez2t25Ux5O9teG9r
WFPIWyYBCimkyMHt+IjlAx7LuJElXQHWUVtDMAa7k10Ajfv9b4pOv25YNCRfP7eo5mlkfPsaPC9e
OpjyHX75pb6frSGFpiGWUSfD5CL7qLMdjX58ZIlYun9OSIzP49qH4PRNL+FEo0pPpvxL1y8tzD0j
/VnNvuElF7O+szAd/pCFtVebrRoC8GGNti2LIRgiFwJyln1vAQNlQM9gfq9GOF/Hl96FWTUpjH3+
NF8zLLlRI1Bt0gs21Wc1gvPlSPkDHdxpfKUC+l94ZWFijkOvoRab3h+dOD4r0q2KQMfhb14YPG22
zHiRnkvo5UD+Cf3cMY1xjeNmcmR1WWp8trpwvEZz2oaa0ZTmr7CvFXhKKHqc9uaz5aSrJzopGFgw
0C2yD176XqTD3WltTx/0aTnx1cLvCpmx6UX7qJrmrjOk+8NNK9P7fRHq6En90bbdyFrsW1geTuMO
OrR2v7PppgOoDEZ+GmPmWDZqa1QbkB1/7kk8JzUi6A+HX2Bpls+WGj/TK9MX1eDEwn7yG3ihmoZJ
n91h3gef1jI3KspCVM6ORNXSPJ8tD60y5LXOXQ69leFeduXHEp3I0IXaMco3hz9paZ7NVgnA2GqO
CnwPy6BEaN0r/fNu7I4t/wut/02CD/xziLdf79Q+ovRexzV0kNLgtF1xEiX7PNVMBF21PCxGJBTG
/K0LCvmtsJNgf7hnFgZbnYV3aPRKgl5M74B+XifAew2sFJEwljTdsWDBMPOOrmgLA63Oor3WAHj2
nq47AnBv51drOe/vZc4WpQbU9PD3LI3FLOgrZF3kcqS3tF5fBVp61STB42lNT4/8FPOSGrLWy8VA
Ibm6l+vue6J0p+VhJjzf56Zzq4cOXEO2Rh5sp+jetkRp57S3nkUzSsNUpyTeGmojzPu8eepOzYCp
s8jFPccz8zEb0EHNJfDjI6wzXfp5+MUXTp7qLGYjuRwMMFMjF1gXW9VioxvP01VjurE1eungl3b4
QQvTclJd+Nz5rhn7ags2HQuv+IP6+rVtFeh7dbuxKI4scQuzcpKL+PwIX7b0MsSvzZGT7G0MAWpF
5pEAXmp6FsADgDnZHl220LC+hU3z4o/H7l+/X++LnWiu9xDLZYCyFwubIU3oDSSAIJKU5vUQXlUZ
58bkSuuuECU26q0WPnSGO90BobDu6+yDExh4oiMfubAl/t4qP4WeNmrAUDuiegxQ55TDK0OpNnJt
OYdnwFIfTr9/at70CwuXbWkAu5XsRWo8VCLfHm56sQ9noS2S3LBYklQniNCp0sU2ayUY1egLAzUZ
q/i8rKculONnju4iC9e/eQz8Htr+lZJDBdAvEUFcH36dpS+drQZtjb6f3rIaFIUKZ8u9BxizOa3p
2WLgj1TPSsQrHX1sX7iunBu1OPLWSxE6WwqyWLY6W85xMPS094qZJYXSd79THCHQAjj8+gtTDD+z
P+aAEZCONQODjVBS70bXOEfKCF11Xzwdbn+h5+XZEuCNoYgiOcdcOcdrHN7SaDen7R6TXdzn6TsE
ZR7IgukLfDPmkJhKzmAa+WnjKs927TDzCpH3KgZKWXBlKeoe2u/94T5Z6vPp909xZ4Bgy1AhY0dN
1ddA9A+V3z62iX1k1Vjq8un3T82jziEiVSf0wDEhW0462rSal9NefRbWrVxphhhg8GFp8SMGg53F
5qvZVh+Hm1+Y8fIsToGmQUaPqGyUbnOnRTpi7xQEFMV/s+CzHn7GUvfMAjaWFZGqbqY6aoFru1Gd
J6F0ZNWbZt4XG4c8C1jDitIxN8bBkcNY+44n2Totlb2JV6nJoqCjr3skqr6eQZY9i1q1HGKpysh4
S23yjPvqZlDH7Zgdy91//R1/Iz9ADYzkkUy3A3US0pD10I33XYLJqHxmDfbulHFAMOHPaWrKyDeY
gs7C6/I+6ifEoP16WtOz2PXAjvJRJIs1P76MbeU2xlXhcNNfXxwsexa7oQgGZF15a04JMIDjdylJ
OZdVuONcGkq9FwWOFkl2dvhpX8cDMlR/9lFZm/hiR4i0BGHeb8IYXfGm0QOAg4V2pndheiQmlr5q
FtZx5bVWbJYspThkIAyaDDtN4EQAcLq6wmwPiVK9wzxB7b4pMV45p33dLNr7AYaD6XHjRk/vh9Va
lxMNoVax1GiN99MeMQt2kehdXk/XAB2QcGDZOEpUTuIiwqG6Pw4/YikWZ0HfC9vsDZtSu+W1MC3I
F4HAjcD9a0eOAdNW+fdVxZpj4ipQ0TLOkCQKYGbAxrPwGkEuycWmshAxmsLVkVmw8CW/ddA+bRwa
ZuaGn9JZcHEvhxZyAyqvm5rJfbinlj5kFvFdbIxdY/uc2eOHZnjta+wnpXwz6hQLeuWpyI885+sV
3rJm4c+Ro3JNzYPPGZkKVFkxPsmxFZ+UVLGsqfc+9ZIKj0nG53pw6sCvsg2ehagvFRxzjrz91Btf
Dfcs5oc8S83aov6Os91t3CXnSR1e1qpxhvXxthmCIwvZ0mDPQh736AQpWKoOKjYCIayt6UicBPqR
SbvU/Cy2U2gdypixk/dYrOBEHftXVjhU28pVtJNulyBe/xyIBmlwHCiRioWN/FCK+r4lp7o6PFWX
ptAsqE0z6hXhp2ywbuJe2J1kbJM0P1LCWmh8joVrZBev7JjCQOxXPzPfQ+MbN6DT3nwOexNdXEmu
TWYedge6JGP6NF0cD/fKQtkBjuSfXY7frjbEA3NT4FdYDnAZ6uckOw9j+GblzVhs9bF5P5o4W5hD
5iyOe8lLMwQ62caj/mepdFvZzN46A7GOw5+zEGnmPJJDNcYDmq9BzApBu+hXlbx4FMQtNHMoJhx+
yMIWPgfA1Q3qyd4QjA5qTc+y7Z2Hkb0ucxkWVSJOHPNZLPuSXbc+wjYcaQPcRuAU7TTFT09sXf1z
0MMO26FWZznVreJCtlAi0Y4dNJc6ZxbCfq6h+FaR2g+rDAfk9FkqpWvf03eF3G4O9//SJJpFMlyt
OkNCA1iFPOytEMX8TF6L6tiettD8HA3XyRjpJSZzVJVhZdrNuYmYiawNRzabhQ6aI+KMGANEoPZk
gKQacS6UFvTJETzzMDQT/f5wFy09ZBbVdaR1vQbCwikbQLl5DpUueVYk9FAorx9+xMKSZ0yP/rRp
ehhnxmnKKBRG+H2q5dhRcQRotDQC0++fmgZeijl4wdunSKKpGdpHDHRsSUeO4EtvPv3+qXklSocs
w2rB8Rv5LdCkPTidE998FrY4B/dmmCqcf8W4xYV3m+vuugnt7Wl9PotbZBRgfg3IWpiShntroF20
Znzk1Zd6ZRa4UpmBGMbc2OkLGHUt3mmu93T4tRdWZWMWsG5SKUJWmCJZnSBCVeAszh0IIUhI1Pkw
+HtPUo7MyoWpMwfAZQM+Z/gZUOTVpZ0a4pmMQmQheSc2P52DP02dIs96u/RZ+vG2yK8LPWiRqRd7
HOq6I0vzQuTOkW/+CIFeAAxHfcQ4p9ueclLVsMTvyL2+HB6OhZGeI9+420iFb1pcDRkJuUwv3Kw8
0j9LTU/D8ql/ep86f1FqXGy0vkaLsDmza3Fk4Vxqe/r9U9tWqBkUT5igOVCPOqgubPj5h3tEWZih
f8Lc1H/k+GCIsp5ypuZN4ObrVtadf4zRWPgYxk7gt/reG2H0rWrbdbWVXow61D970v7yhdpdFA0K
bKvGQmVk65XIIO8KimDlJJflXZdMj+RIiWdpfs9CKc/JsUiCDm596Vao7sXk99W0R1pfOg3O0WSq
2xrIuCDF6sW/SuNd+PFFoOi7oUVEjiIFlXlOhLk1nrYSz+Flg5+neawhlTHa3/PCuMNt8PHwiC5M
ljmmrFMowXNNyZ2uqC+7VmxNvHpOa3q28cV92TWR0gMhSaPLvNDIgxvPh5teGN05bkxqg9Rwe/Lf
ODI9W5L2wekvwHGqezjc/lKvzELIN2tZyirUBBC+AEbl4p4Hye0YYW6p9dnmF/idV0c1HVPISbId
kTaDbHwa98fSZ1tfoqbIKIcUlvsAt5bW2sT6McD3wnvrs50P/Ete1DILi63l5Y/Oa/EOxiwc9b/D
vb4wqtosZj1T9K1pwcVpk+G6UTnwNZCCA+u0QZ2DNgqhFVFkjbCIJAljvwRpugLE3JGXX9iP5nA9
NXZlxU0IpB7+yb2dtS8W+IpINbcJviSn3ftR+vljaa9MTNgASufO2NWB7KSoYz/EYRJJu5NGYI6t
cwc7SCu1yJFdS3+hEYOc2YCVrK1jBXb4CQtzaA6oy/DbFZFe5k5UoCPQoIqYxafBNRDU/bN3hnHQ
FTXi7VtNbNOS+mpYHMlbLIzuHBM3tp0S9EVFx6OqGE8y1eFHn//My+rYCj9N8i9yX9pstUQWIlCK
yG4di2q6OuB2JH0AbYysh6kGb+PsFHI5tDJpDfST/Xbr+rgdeZq8CTX7nFz5qs/S+5LbkWc2Z3py
ZXiYw9RXga882fyVHSHYo5TbVtceUcvY5DreKdk5pdXCVT6QnVvpgfRNtsspsWGlSM3G4wVYMMe3
b08b+tmZxy11KaMLYdWkpth01D6ofKMoe7j1pS1Zm2bcp2MPBgNGnRjQRXAqRDyYimiBdAPCMdvQ
MvbwKws4VZpUHdndlhar2SLOmSeNK5LsziiXl0D032Ggo6WS/Tr8OUsTbraM41yv4xYY6Y6RGDau
5t61jqvcOrGybdzrR2b1UjDOlhOBWdtQl6mOzSSYVkyKrjChOzKhF/rnbyC2RItx3GC1DbDcQKVj
I+GPRynlyHAvNT8dUD+Ndha4oxk2uEzZfnvbIvhj4oqlNscy0Qs9MweuKZVp9sKF0+7bTbXyPfun
ix2Qc3hslxqfvunTu4dQWRWr5N3lxjsz7HxvaPqRg+nCtFFnQVC6ShVpEWzwSgu/F+NTr/gVKegE
dy1Mjg6//gKhGe25P98fC4S6wY3CcLwW940xeArYp9XOZH1pnxq3v1ZK8d3kf03E2hv3tKy9OouI
aETIK5dCZAZQokcOZK8H/mOX2keu9Us9N4uFtlDDvMuBKiIbdpVEPhI/1Qb7vEI6BgxaesLseBME
RosnO3Mqr42HOAh+aRnOT3Tb/3F2Jkty6lzXvqGfCIlGwBTIrrqsKjdle6JwdwSIRhKd4Oq/leef
+PCayogMzyrCJEjaarbWXg9yW+rKLuSy1P1lFVkr2/wlZG7dobwT6dYARQ/BSZawwCmapwj7eq9R
j0PQl1emwI1xvNa4BajZFQxsyR0R5KnjoKwXN4b3v+fPP0JkwmQe4PCIIRYU9L6XYQWDXN7uSaz1
r/eH8UZ3rKVu6G8y+gJvb8GRcRZyYtw5Lm71pMm1QN/6iVWg52MwuwFzg10YwqVucbOwNWmoYJcG
F/73v2JjHqSrgEchnoJfP1yelwiGV5V7ILO+r3R421T1b5HYn/0wR2XZlRMDT4mKHYymXvoKdnzv
v/vW+FlFtJC2GsYWzcPy7pEaA/ird01Tv9Uuq3DOSYCqjQEv7gYi460F7jZk58K/6rux9fKraA4L
UftLYVHdb8EcD5unoG5v2yithWn9ELBawHQZ/mvtA1+cnQyL1/ebfKNZ1pq03IGd3ALx/Y6XTpB0
8NxI4Oz5IIipr4yYjRloLU3r4ZHc5T7apburCDy29rwMnt0F7r71q2vq24b9WqLG1ADQjjcFyJSC
Teg+9k5qR1CrbmulS+v9MerDgbhyGtFK0az8F2gbqr07F/PdmNfqttWMrOKWw6Izr0L0sbEVirFI
9VEI7zCC8HvbJ6zW6Ig6zWglLEAcHT0CkHongRqNMZZue/wqdEFRjNoaPJ9dPbQH6/qpZNERSKwr
i/HWFoOswtcBBttBiQCiS6pTbGC56c4cyEdW/K5n+g2M46cKQSHJhZ7NYlS2t/mV395Ica6VbELk
Q19eQmT2+31gSYXCgvLr0LAfHgPeRlpxZZTFf12rYev731FmHTjUtjO+0Xc+t/UZBxXacrh4vNnl
q+d8pj24Gu/31t8/CS7C//0limKSoq8MMh/+UMMiElsBU/Rq1wstU5j69insFK6l/f6+6AFg+N8f
C8D6meLLyBsAFP04wc3tPOtC7Tphv4NcfptINYwvP/9HjGJVtSRwYENT185rFYY7QH5vql4M10I3
aiHVQYCynY29MwprYVGuju/3xN9XjXCtautgp4qdOVgMPnaZI1yQIYzMbnv0KuJhkTnCmhKdPNRL
e1xo4KeqAhDt/adv9eoq4Fvr9m4HQMyOgv13OW8BJfraFmA9ztWVttn6iVXMB3M089EUbPevZCAc
DyNSFMXFaFYbIBTf/46/L4Dh/9i4XQqoeYP9EhPiE2ypA1DVmjczF/S2H1hL1sY2tI4LmDuUfbYC
xZA7uO4o559z4cQ/b/qGtVgtb+EWkvtwymp7NYKh4dSPft/B7d1HNuj9n9gYp2tPN9VSi+J49AUt
YRzPkdw8w5Iu+HHb01exy4fRnwaKwVSOYZOS+qG+gHjff/ZGB681amDR5LYb8GzZ8p9+uJxtkd/V
023lFGF0abA/ph3lNuA1CpxC3XayoGgABhFOwXglBLaa3fvv063vhMTkmDtzzy8ojMTVAkvswhf7
2xpnFcUakBy8PsrUYxSwKlFesCkJrf3D+4/fev1VBLNSwkPXoO2x1oBcZsSYTgx2q+8/fatnVztu
122hzFYYkxqOamlT+gMoUdoc2xkI1Zt+Yi1PUw1+oacA1w0tecij+aw5uatxyfz+4zfaZy1Qk4Ce
zya4jHsv1+e4q8inXk75h9uevlp4SxQoxpXE0Fy86WcrgSKsvNtWxLUcrXQq7IgaeDAC4NOmVeHa
JFBteWVt2WqWS4f/EVOhVaHwPTRLAHMnLLYgJ8Gj++v7rbKxy1qL0Exbjb0FeH3nFTmM3+f+Drd5
H2cGzDcOPgGbX4uJvJZNw6908sYwDVcx7JjGDQsHiSTu2hOQJndROBwcb8je/56txlqFcDUVzuRV
+B7Yc8CGu+zJPhxAFLvt6asInqwwXayQ1QbxLyn8BehaADdv7OdVAPvVwmUjLjlb4YtMS/EbpIDb
Bv9ajAaUbb4wi1wCn8d7ChdMPjdXDgQbHboWouVOMPz/ETTE9d7h4Ws0uAfQMl/eb/Ktx6/CtrKx
cLiLNzdj/0gd5cMdTP9mhru3NftagKYFnOuDCtXdAG6fgG4C6vTqNcW/VeP/m3AM2eWr/ojdwJnr
GtJ5nDM9+2jm6UPrOwkfyGFU+gWHjiTW0QufAbvBgQpBV1Bg3yhwZQZ6a5ywHqeR/JYXdEMIA2m3
fkYgHnqDyasFLkdxQJuw7QyToOpV1pf+czF1104qG6G0tnuzrhYMbucIJb8JEleG/V1senPbWs5W
80AUW1Y0DfQxcuCw5dIni8+/bcis5oBcSyTKFjwaO77DBXnJivZQ1uMVrfNWu6wmARpCd1kAa7UL
OvI4suot5OraCrv17NUcAIKHbIYQ10Jgq8sH7Ix5GsjmmsnTxhFirWrLYSaUg7iDS7lInrqogfI4
PmLo/y6L8Jof7ka8rt3dGhHUAQrd0DptOGR54MsMnvhdAsW2uNK/G4201rZZAusNb0IHKC5+CQne
XzHl8rZxuVa1TX4etUWPh+dRnxW9dx/J9sokvNU0q8lAgWMq4MPt4w4FmMPEZVFVJBWpYELr8hz3
vTcN/+DSbH/MObPlmoMt7u/g2Qsuqd9Cgk9L0A86VC28/xOXyfcv09p/dW70/4FPbTSAsrCFrc0v
5kxnXwNhU/oVmIps+i3c4Equd6vJVqEsYr/QVYfJmfCxeZ3zn2HJMmWYf+PzV7FchQq3HBwfQodq
JzQ7MaVPGF9XdldbI3UVzr7PnVqMyMNOowQLfZ6edEu/v98HG02z1tgZQfncU4FZjsnHJXczPYyH
3ItuW3fXmrrSC2plGV491u4+6BY/GQoQ3JEvvaLD3BhDa2mdbiGvBdocS6MD6gUoSedg7k6A52T9
aIKMVvFt8/Xasa2kuu+nFn28NN59y51nVsXXjO22PmIV0sT1ARf1gZeRw/QwxeEJfJP9SMS/a30d
XzNr2+rrVUgvVbeQnuATVKHvJavvgKJ9jBoQrm8bS6vF2KUi6nwf6XZntEBUhh+KOHyxM9DG7z9/
Iw7W6i/rGANfDjTTOM0fYIadIYX4z/uP3uqBVQQHvqM0bKCQJq4OTBfQ5dAHGj61sb4rpl/v/8bW
66/CmFIfLj0TZtSwcS+a7WUPCI1zZbreePha8uX5vBFjyPxdEINxM7vRLkTy8LaGX2u+aK5txBsM
HMPzl6Dgj+Fo395vlI2GX2u+kAvw28BcbviEn7KYnbogGjMRF58oyY+NzK9oNjbG/lr5JWUNjQlE
PUiYu29A15TAkNVmubLcb33FKoBRUZCPxsDkmbQU+cg8r08w7l/ueAnnSA9JLDh6dtd2jls/dhkC
f6zMvdaj4j26uq+sn3Wg86QNGbp9P8c6QQ0sA1g2aLP3+2drXK1i2mGkkeTSbrXUr50Uj050LU2/
9R2rVdlpuklLjpjzkO1eBAEXqHOTClKK2nWPw3Xf0K1vWAV3LLCTLyYkC4ZcPaKK+mnJr0kWt75h
FdOOheBexuh4puXbxX+rVuqDrsaHpfFxaeZcGV8bX7BW1Tb+WBkKTjmqDZwMYv77GYvQTR28lpAx
p8XRNcTeiBMYWdW9YYkzD9dq+zbaZ+2DVpU8JLGHF7fB0Vmck9BffEGAV/od3raNX4vIJEjvS3k5
X5K2Pnmws01GkG+vTHwbRx13FddgizohRZZmh0L4bOw0KH6fjdODO3lFa7wxLa2lZJixCQtDz9+p
mP0I5uUALvrTEF4zudt6/Cp6R1r5k4G39A4VnHHiojQDs7dMx664sjXd+oFVDFeRN3ii9UF0EOEr
rvTAK693SyW+vT84t9p/FbnDOLK87VzMq7Ejs1rx3UCCJUGl3xGs9RsjYBXDeTyOloFfABkUKjeb
/twM7La4XSvFercwwgWFa0cIhNjLMJ8721/JmG3MCWthGMlz40Uemr4G+zEuHPhYeldv8Dbidi0N
A0lWNn1xmdekNi9eP44f2ECjJxclzQew+byUm07ftjavRWLOCJA9V2ilsvbSXNTHBprGOr52pRH9
/Zi5djkzoxhqCiULdkRl+0pQJ31nWcNPVa54No+Wpzww/OwO3dWd6oa0IlwrxrrYgV2lT/wdxNGG
zEnlNWnTgAXx2Re/5hIGo/I7NjeJcscrG8CNUFmLyKAGXWTkGRwSe/LBzeunaCoe9CLPmNuvBEq8
0ZCrYF8CoM21h36qA300orvzuvz7DJp8NBQ/mxrnCALiTyZ7jMX3439rjK/iH0RWEhOLjxpY+AQ7
4vuytVfWja0Rvor6oOIuMQOU7GMvRwI4OeqSe92jbi7nwWEqB5qhOfWPmz5krTbDDYgIGIdiUI7B
bziM2ywE/ui2VlrrzRYGmXydQ/NqebTTnnji020wlnAtNDNWOI0PruhOAdR7xwZOUurX166RN7p3
LTDrHeCAJ2X8XQcPA+DS/ADecHGf57vbWv2yav2xU85hrC+J6IBtbUEs1uGUjE7YXgm4rZe//P2P
h4MauuDoDAELqbT/2DpwoUfJ2W3F1UDr/ffpYJnCWmhA0zQjbBxG3KshyQ8rqPcbZmOyWPugdZSV
RdHhirryzQ8Pvq4JkdGpaeWxBMr1xmG5Cl6CS+oaSFUc7TqWTZBdJTl441cevjEXrQVkQSFMlBPU
ubRdfIgXeDpGSwdje1QOIbr2Dgi4d8rJ1Q/fF9eqz/7e48AT/rdPwOUda+1qf+dDih9ARevba3H2
930USND/fbQaqYPkM66VGSzQTU4/i6JuEz4vV6burVe/zIJ/DFZZV4LWLm5/vQJGxJFpaTqQ5rbk
A07p/306s8SOUwhkEwtFygBIwRXWlQ3y30cq+x+ZmEYmXUoKlajusz4WD0FXZ44qEg2a1ZWxtPUb
q0iuNWDQYoLUpy5xgvaLGBiu+rOU7qMzkmv1qFs9vAroWQDdbgHI3fmkP4/1cBia4CBqfu2ktdXD
7n/7oKlkOAtK2A4B3Dz5jRh2BtVpVyaMraevYpm63eAFluLpbm9QtTE+tdq8vj8ZbT17tRIvjS0V
/OkB/axne1dxD/Bk17+2u//7Os/WUjEd5OAfg3qxY+YnXF/2hD/4sZfhBJffeC/O1loxbQFn0Ro6
+Kgav4dDgKyMzbv9+82zMXDWKjGcn2u9tJW/o3jh4xzM4VtYzObBYTb+dNtPrOI3VsAoG1y47SYO
+AEI94/h5AKlrW46qrC1XEwxcFEbri8BFh7Bj82Gq5XY/x4S/vcSia21YlxFTYUbSdxTjc3DCDsz
l9T7Gu2VOPH4Vitvz+t4H0qWVI3/vSTNJ98CAwa0eziWB2ainanJbcXVLFoFeY/9jKQDdsjcG23C
i4rsPZyOs2gU022RGK3iXI+d6LmR/m4Y4mJXMl1CzHOjrpitPc+kttLEEZ7e1F0WE/9g4Gxu23bH
/f7ltsG2Cne3Bwcb/1CAvtD+331HJfhrEV9LqWxMJ2t5WdsOMmaIQVSAkft89t5ida3ccuvRq1Ua
6FQbB5fMK+X8+fLoMLrmkbT16NUCHYu4Ib3G8tDbOItU+Sh8ddNJh611ZTh6MieYIiSB2uXYVSgS
mdQXOGfM5otQergyLjfm2bXZWdvVg150jyzKPN83/HGwpxgVyPlQ7Kb58/tDZ6uRLn//YxcjRBcz
2LzjAJqH7FsQDOIrqdh8rSJl6/Gr6J1bThzHllAVE+++HkiVFE115dX/vl9l4SpsHTLVStb5JWyH
czxLmnYcpdJKecnSRSc7Vb/BAW0PkNI12futtdUjqzW7qXXgQbfiw9198r9WVJA6tarVcxJXbvgQ
l3WfJ1rW3fP7v7exUIWrwO5rPpZ6FEjjROJcxcZPurz9OEJO9P7z/57HYWv1mWEeoKYFVnIUuJOP
ts8nkhkVwoM6NvBU2OnJBk7SmKVrU9k0zm34P7Y2jCLYrAVd4Xg7VkJjYb3hJ9yd06CmL2jM3fvf
tjH01vK3dq7jroDHyi5gjUkGjGyQSaPbPOTZmkdKCpTQA3CFKdFlb63pZUopv1Zxu/Xqq82DNxgA
bQT3dtqMZdIwvPVEm2s+n1udfhlsf4Q8dBVOAVMuhDzxHmDYfaZxc3IqnJImhuIFT++gUbkmCdoY
wWutGrzwLY/7y6fM5pT7ClyvOS04Pd7Wyav5xdrGb5wL8bSv4FkqW9++4jpYXBEobMwwbDXD4OgU
xarsIrhdCaxO/aUjmmLRAWR9FYj0ISsdnRSxQ/sM1jjs2Q51ZK6kcLcGwWquIV1reRUhvwXXiwC4
Kd+JHzhtuttKJdhac7bEXU9CXoU7T9XuxyEI1NlG0t5WZM3WcjMcioV0CnR8yPK0E9GSdIpGyU3d
vhaauap3JyEQ2+iFMptz706JfLzx4avoY8yJq2jGw2lc6j1x6u/9Ml/L4GxQNtiaGYozn2NGB083
WKt4v6RiWc44eLyQmryEHa61C/Hb4fpOV9VLjyJ+r8Ddm3JgpmJ6kgRIBxgg8mTu/Bwa9fX99tyY
EtbKNJRvapVDLrBrB7P/t/LY9KeSa7Kf6rnDEjeeKGoWr4TVxshei9S6CW4mhaiCHSrZZ0jmo2+X
irL3v2Tr2auQtS2dK0li1Bi1HPg7AZ5NkVFf0SstdRkEfzkbrb2kOqlySRy0FBHm28j5Y87crFPR
mTb09bZPWC36pENJ3DxifraWF6ljdQGvreZajnXjA9bqNEbquLUdZszBKbOopM90GT9YJfvMuHV5
Wy+sNWqwixC+6+DMU44fPM89uFxeSV4BIXiZ2//SBWt9moijhYgRuXnHj6xMi8hXVeJ4jEJoR8i9
NDBs6SdiMicXzWmGbBTOR/58Kq1We3fQ8xHcquiucublU+GH8igW0sGhJlyeUeidZ4UI3Z1gI/vU
qu7rTBZz6Lq+OC+z7e/F5KH+vBjH+96L2Lly4/ZFljC7LEVEEx9Y+3PQ5ZA7xT6Z70IZVY/BqOov
vqnLA41ycW6HEetHX7hpH9X2gHu69tHh1XIHtbLKmC27F2Ml8tJNCZQDLk/vl3GBPxeS+uX0MOCt
4XSEapaoqm3aMtm80W5pngToDInsYpzSxxBldYnABjhPI+ECfCpJ/qVpL1WVHqslqJwoQk78EDas
IEHy77wY2nsZgPwahp1zrvzCgUtoPx4n3gPqzmJzF5SdTArX/EMJtKTDLH/yBleLU2mdzHYO2UHN
JA+qpEGqHP2TOcvyZYET106pzqRxvpiTF5glienixFmuVZVSPZ17quqTEzf0oaR03pseqBztyOKZ
unG3iyGUydwJdb7GC0ucboMTQBdn64Ldg2qzMm3HqUysaO/ioKGHOWLLnuDq6Zs/qeHgadYmY6XK
tG+g6jUX8i9ZGDlbqBmQQSf3JUq1M3duwwyZ22e3dD4E1ocb5yh+5KH6YWTZPthAjqnbjMshjOdm
x2wkjkEQzZmeuVslU90DZDvghMlJ0AC3GfKj1nTEta7sMrcby11kW5EE46yaTC+m2lfl/A+dl/jZ
rXE4hU/SgoxG7IK47akHmEDJcw1DQ8RnHZxMqN2UBASvjwxV0nczVIwxCoI8WjlZnkfm4LJBZX7b
LokMUOPtqQ5X7kOeZ3YpPy8+iJjfdDG256axKssn74UGcw89WxkBoQcKd+pV9qCWZbCJcXt9vwwN
n5FoaVmSt6OAVaYcMtIV1V7NrQG9Gbv3vRojb9eEhURV1dj2UZI7BU5BkF3Iz9gJLeJhCVgf3Uun
ycWznKWZMq8laLZoLpibhJPsl7sybOIxi6Ji7j/JpeotKhO9Iu6ypSaEPKiAFuh/CLAPJHddkknd
VxxtDFv9VKrQ9bJqkk29r2iPCwohCv0z6oRO7ODBxNOddP2GFEBp9xUC+6OgfTntR78qzU7OU1Pf
TXJZvqENo8dmGaIaTmSzKxLAHN3HLq/88n40lNBkdCP9PHsVf1NwijkjvAaT+DmoIkk3wx4iEFP5
CeSrJc58MoTg1bqM0l3f1eYrneLyDdDF5tiUhnrpSAcTJYsaJth7TK57klUOPPkIUPm8j306kKPg
ysWkFLclrndgdRUACUr9MdqNgk/5M0q0TJgIYyIvna0z1Shzzb3LbY1rDspzGz/lLuvi3Ywc1hlw
kOkZ9720S+qB2RzA7bBTTwW2l/IwtFNlUhHwkSYOZBQ1bNWBpMliT3vygy3jUmaynFq5H/xBqMfK
V7G3L3gncVhbVEUz8DnMJ7fs3XrPloBOmUEkdSccjESU1LaNus+lqeZlL6YmiJ/8NubtW7B0YbGD
QKDqoOKAMXGZSAP4352N6NycUGvvfmt5EE0ffea5aGsobBX/WNXMyMc8lx0+35Pd1Cawae9+caRI
po+iXHT4IDwHatAqHqNPKHTl4aOOeSFSv9XAk6oqmJqzJ1Xh4mTrjeKpQxIe7OYFt1r3Qz+xhzIa
JR9ApvLa8ZE1KlJvYMN1fQL/kXmpkhJl47GT9Gxo7Nsckqg5xTPIhYhAPS1WQe1F2/6hL6a+fh6j
IWj2QycXnh8l6t7Usccy4DzHdGrZlLgFuk9mS9gq3Pj3uvHab3oacQ2XhAZUdsxEcp5NBou4in6s
eO65mShwkt05S03lhdFGAljseaGH4ViJMCt467/p0NVPLHclvPBwe/HTnTvPO+IdAvNSCr8nu44L
s6S+dkosMHZAydzUV+qxDyMaZzMtKpF1cBevkg7aRyQtKSFnL/QxKeWhVlNiumYwWVQwL8+qHp5g
B6+z8NmBNqKxiRxo3e0oHfsmIW6rYK4+VniYrXkbwr+yw5iDCHIK71q1mOLRqMn7Mhk2B+jowO2S
GXMGP9ZC5fRw8TIus3LIrflZFp0ajqpcliYZC7zOA8vHlny3LVEmbbibO7gvRur5GbEqi5NBfUL/
0oCp1aWmn2WQoQQmChMnYMOXXDJDnvoGTOZD5Lvx564kJEIAW89JpLXBh1zPo3csJzcEMmSYyf0c
AiKZWS+cDG5Dmxm7CRLnYeo7bjinQej24rRU1eC9Ln1f20TUQ6GSduDDdGJi6d2jh40cmqb15u6R
K9ugiHkRbXsA0X3IE8FUFSbSgVPmva7ime6Eamv6SlRvoc4SZRfsgWNsRVo5NqqeZ79RcqeYLMNT
YEOs4VrPE+QEpRbqpGD0xz/yOCbDjkjPH15DhdqcBFN5DOefdtDVx3hhFUkt8n0RHOPs2NZYAy63
jcitDRPmaj+qEUI5LqcCngM2mQ9UBckA1EZ1nkQQXbZ2Y69ePBrYH22A5SWD+/oQZGQwy6sf+KGD
5TRW8usQ97h1J0j4eFnR5NMjz/vcT+OotxXSma43px6ZFJhSI4oi97aJ41knueSw+4hj5x+fw/4D
hjMBBl1iZsTFMxyeSIsxFtZO9+TB1bh+gcHk0B016eIvBSPUfSsjB54oqdSemb5FgxfHwEZAWcrv
o2Wp62IH1IwZHstSBfV+LDvclMWYst2jkUCwwYsxp9NLc+Funr2gbL1UCiEsHMlmXe4lSkPDOcNi
QtWUXdIF8DzUUwFJx6y50Rk4smGZVlM3Bb+wymm+D0vjiDtswuM64TBcoBAVtXX5NfBb8zjxBmxu
zuo6+lHFk1EHhhKG9hWyp3zZc9tr97hEjJuENRExLzM1KDH0JlQE75C1Q1ViZD0ypIGjugh18qiA
eJ2EDilOKx08zlTu8zozImogHY0GX182idhMFCqaf9e4/F/uvTqErsMjBs4kQV4W/p1XjFQNqbFm
7hH6BLPJ2aL8mz3EshIvrHarIFMoGxySBR7+NbKwbFLZEBmveHTKOBxSx8V/eCQhCALHJehRVun3
ihYfWDvRT6bABukgAdejh1h5un6qG1i5JrXxBc66AXaeGabE4JVpXEOkTIkIvi9OV4dYhMGaxsYs
KgO9L7zSnZOonDjD1Eb7UCV01A4c4mMVO49TRdULt3WHlQq2lM3ehEPdvMwLo9GdB4RVk45WdcMj
4RKDVlWQXyZK58DICFPU3cUocOB1skDuYl5HonF0bRaYUu0UQHf6yRvzYUgR9544tot0kNYsMDnc
9SEWnURrNQ7/GJ/NXloNgDdmY9VVU9bxKaoyrYULusjiTLpMOsjB/DtNIz5krQD1GG9hu49EtqpI
F/jHP6AmpPcOtUsxhqYhapz95PHeT9ren+uHxXOXczOqUWWUUfdXoXy3BQxbtxFIEcVEEytdjisL
18Vc0Yh+rp9hHTCW6YLFudvbwOvYI0TYcPnr4LQVHjzHhnTvcWxPTgDpVnHmRUSIV9VPWvysG+og
XCZjp0PgOvjYyCUYZvk0cXQXhlOeVvUkwy6pChxXjvMC5f4xDoraewqHwpn3eDc73jOBrd4O7nku
XBJgCVen8BJzkH5eKFIloUujc2ln0mdkDIPwriQxy3dexGewtWBvUZwc11HuZT103K968ChPsbVH
JSs2Sx0zR4a+lGFqQhqLH0PdA3qzFLinhfu+480HY0dL4EzbwNQ643UeyIfSxy1r6guMRzRFBKo9
bJ79h0I0djypoICddALjlHDJylDZ77HbwLcyMWXL2iMVrUtwN9QDyBEtslfJOHql2CukDFlGPG7s
MWjCoH/A3CLtB7hrFnk29pD+psuM7XSCGahRR1KFQAibEMC3jFu6RIisPBiyBV4/xQcdNaq9j/t+
7o/tQMMYES1G/SE34Ene+6GpzW/VNKN7aFGtIb73pFpEJnkQ5M8Vr+fq1RsdzB6wjuJR1pS46GV+
SL+0Lu2fmHSj4deio4JC1aQ5NoZNO2AF7myJY6FfNs4pziHBe/Hi2hvSS67FfJr6sleP4Of4MQKw
sQ+t9mt2avgyzYnVrac+oVvk8AQrmLn8zHOnEV9hK1aTM4UNBAfsNfBUKotKnWMrRHn0rIsVhZuB
1TvSuZDT40YSFqQFiAH2E2gBeoDGZPFw/vDnwXlwQsb7O18h/Y+px7FDNmnMqUlknTp8HroSHYZt
7tilodvUbmo4G3Bg91oqn2H1W4XPoMONUwIPHAz3RKsyZ9WuidEtOGRExKYLdD/9LjcTpqvEK43y
37hdVP7YxRx2q0PlBPxnLzldfsWjrfvuH9dFQJEdj5bQey65naBHQj4ZwqGc1frTAkU8wUFjDheA
qQMczcQ4D6I/tBXLPfrjYi4x2XvuT7qdn7G1cvI5jUdPIsp7iJzgJ7Y4OBjBtVZHVeqWHSmRksZR
7Ax3ZrjMYfemkOIpcFR4HSVK95GPRYFlHWaocvV6HJRzHSqaRGM1+1+wjxTaSwrIt8Vv7VkcXacY
3b4fQSATx6Zxu9NYypwl0Yx17WsQWxN/jXPjdq9DXjTha9OGOOL704zTs3RC+tUoMRTZBFr7F4iG
Dert4+Vzg/notDQYAUnZ+uSH6scpG6xbnnTuFgx3Tqw+BJ3CqugY3OIJWnpnodhlLVPziOdjJ5zy
0anPDYgj2J+jS2IUXTrxh77EpJbQbvZgHDB6oz47mFrdDG7qY5y2Hg1djCM9fXD1UH6NcBjB1qiF
X2cnS8ylRYMdmoNjKwTzfnOYjanOyu2r41ghg9R3KiCQdVDnHgXh0SGWbfHTZT15tkoHpzyu1D1A
SZh0aBs/gMnX/NID4xmq1aonHM7kvqUjPaOeOX697Dj/acrFOwbxxSUGm4pfosIhe3Jb99Vg3TpB
ywZYISY8kpZaERSsqL56qOUcDWk3zc2xQtT9GsnUHxtH06e5Q3Zg9sLuzJD0EamXY8sKLHHzzeuC
OGF1ww5MDvKVMiwqDVuiN8A3os9qasYM3kb0DE3ShA/sUC/Oyz6/I+jDD3pu5hMBTuwVCTAGkyiw
k53e0g9gDrgHA4gf0gMNTlccK909aqrGX2LosaerTNv8tgXLT3nOxl3TSPnamJjV93HI/4+j81qu
FAmC6BcR0Xh4Ba63uvJ6IaTRDN67hq/fwz7txsxIuqKb7qrMrMzyHBYAAzONAeWnMva71c1jCzDF
8vX1fGQXNqOXjlW2JCyozLLtlAsKKwbbPMVi6jJvQ8k90fBVWe2VeTn2Gxx86zxIXZ0dYq2nqD9D
qXQkkyV2fumlvsYAZM1QZQXZF8hbPEOt6AZNU8mfUifkbKcb+ZdonRV5gzYBNWpmo91bo7blZpAQ
2V49EgqME2WTccnkpcl1oOR8j7jtuNAJJKZd1hrskjeWkegJ3QVo4lOBpSdBIxF3kWYoAb1NfI4V
od3MzBo9QlCMdyXp25QkXaMBLJgnw8K7LEk3iVmrkSdICQH2MnPzphupVfhmV2I6oRR1T+1Xzw6g
jDmI40jc+utg1Ka/8JrkwTwp2R6sJI+2DRXVmXqu23GAy799138DiiZ7Y6zSTWOLmt3Wv7qNeeu7
PNymOP4dy4SwtTRPVXoaYnK8MEpav6d5sD0R4+gf0O7YN73sWSUX0U55AHtosZ2Pdau7LaMGA6s4
GRkGcaanfj2FgEuy+aDdu0tu3YOmacNLtMj5WV3y59iae5AUI75bMUhnpnVF9Cntoj8C8w2O37V5
wiWUdA89MYtXpACFtgHYHjqCW0zlR7Rj4Q9xdg0F0EqR22KndvXiF7xABJs3faT6sztrB3x8otyz
AYYeclaryhM4PQRVqtrf+BJNAcNu5oOlaa9KFUpGriv9eSjH+Bc6ufbaknA7C6WpN4M1PqtDmegE
0zmfpHEKLyvGAmmiFhMnTDusxmPDEVuk+N3GgxMQ+Ecf7cbVNddDulY5vEWyqAM3M0I/a7HUP1Zc
7e9JxThtkJBxEvorhOBPS2YHsjdgaxpgTZegH2uYNmGUPyt4pe7HIiPLhogOXtIKrwE5/qNSagDL
x2PsmE+ygr4sY0EzXHUvRVmdRF6chLV8RHpDgLCmE1DUJUcLMJGL5a+MhsZnY+5aO3ruXfkQdnzj
pTsaJidLGmLSr47Vc9rkF2r4VyOcb1EZf4Y92hjd4uf+31UM9JecVM+DNL/XL1bSyvHn0n0wB5Y/
cWMcbZMmb9Gmj9zEnpbyoQqsucW5L293E3bNfkXcS9PRySt9GuhFsY6dxtYR2G8+JY6wDzI1XOyF
TPNTdwqw+tbsZaCE9S6r1BMemW96HD0nxHh7FM5vFJGHqjN/K6dWEYqMVdBxzfukn3deOaokVaB/
kH10TvQ8gsHsi8Cppn3W86bVg31O5uVC+/8UFiNIWRj7Rqwf3CkMOHc9hSzNUQ+TTa+qv/acvNH9
/0lkQl5NN3ga5QJw90foKMdFZXkZO/3XVzDlsb5XdOFbSf4FTHwCY38Tqn5SZkjBsnuJI6h6pSgo
K5MnkEEUa9Y+zMS/Oq59QhVCv22Vu+jm2IchuUbC3ctueaYlvAA7fYSW+zMk/ZcuitfUFK+gW5i5
O+99Ajyv9Po+M1dtWnqvxvrF7eTo61ZONxPaLZkdFNWhUWxKB1xJxomf5NVu6pUvHLV1z01rlfpR
i/ZSGT1DT05GAbmZtpSlRJViobLa6VprWL2y5Y6gm0rFa6XN2Os0zOjVhwrbb/wMrPvi9JsqM7Yt
ZulV7p6GIt4UFTy4myoH0PiNKdN9EYe7eiDkBlxo4NBVQq9yWh8pn+5Jo1K3EiOoclo6To/2s4h5
IrnVHNMp3odd82wuxd4Ev4dPcS1PzlXnd3Z3XMxoOw/VZlT77xpXamFPHB+kiZB2JeRkeiMpRkZu
PKvAB5wil4h0sxr4Mhzqd+icL1uvaEx68Z0YWuHRiOyjsnmjB7a8Zh62Fd9LQMCpjo3L7bIr6iFY
nzuuoKcSMk6ZDC+qpxcyCk8SWXwK+ZMuZFM5RG1Njr3rwiTdm3H+3HbZC6Vq6zOVUXpann+r5EgO
FsMHVm3tpNJcbS1hAHgOj0mkPnXd8Ok4+jvSqWPpJK+6C3O2ptjR4O0Ma9rHU3iOmiTzYqc4ZVER
RHaxq6ZoO8XJHzzINpaubsC5T67bpxBICUcftboZlvsilA9KTYeshDCIKyfQapp4E3hkStSvRDSN
VxYWzRbCOa8yu9TDgCkFx5uqQNTdq1qmGcd1HgftYn5wCTxMfdwCmhdehPTwIOflFkXmL8XSjhCF
QyydqzsP/9yU2jJJjjLproaUN7taFs+O511Y0ONTkDhifB7Nkj+L98okr2kkzoNd/couDvDpCCIu
KbqH8T0zIhznKbui6Eb64bNilbskL9/qxTqm6RLkLjmjrU1m7aR4acxFbLbWm6j6vWK5Z2w/Xtbs
5ZRQbEZmTyqxhkLHNEqU1r9GTfeJouy1PNqDd58rJX4ptOHozmlgadXzolvbHFYfTnYjO/uJrOI/
ttvz5qFqqFBQeFLod5W70ZtjmpB8dPxeaf5V7nJo6uUpj0fN5157ZENxVaLmKuZ2b6+W/cOSMb2h
HLQWRILD7GEZcgvmdkksJ/UmQ3xm6nQfsvojHKNnYwk3tMT7JC0+qmYJbCVxQXWKk6yNF2Czix21
vZem49+W/e5Mip8Y8lnG9Xs5R8c8qraDnR3y1N5ETn3UFtzLtf4wOeLQuPpl0Dg9Ys0NgdGLraYl
galVuyUjR0qZ7mjs39Ksg3MRZ02tmXoolYj3Wd9yCZG3O6gE/tX906SECZgXKDiqasOn2X9aVw1R
+gFH/E24tJemAG5OzeGjF/KpjfTvqaYsnOUEfimOgqAzmeQ7FQqmMDOUSfkDp4ePigNSuv1hVNrA
aEPe//Ju92xUu5wfdjyezIwBErHEKaevs89leGLgLYDp2JeR/TxH9s7uwq9mmG6KVoxe1zZnpRkv
UZsfhaHSzLpXmuXrMrff647tSs3X2jHelEu+U3pAtEY7Or3+WqY9KJqiHvIqfUYBdpmnOPfMUiOV
WaWHHKB0G1U7lG75pkv9s3eUycuEeY+rmOs3eXPt6I1Y36vLrSSlHqTaeA216KVB1Fz2GoFm3cYZ
x31GIbaO6TlBQiFCqlR5M6P+N3H6L1bkmUIHH9t+Sy7X71TFsT8V460Wwz7U86epcHfLYOwXTOU6
IJ65Ks/E7/yRjeNL28DaiBfDrYyTNkedPw3MOBC5/mJOoQjooW9jb3+DlR3aOMw2CCn3zMDt49D5
rCyW3lEMzwZT3FTwx17FA1LL9mfW4s/1a+cC04RxPmm28Q+zcOIseZQkSNxnTd0XaXEH9tljVvPo
5taP++WtqZTLUK8uHqI4kFbpYX2qe3Ob1IEpkHcN84tmpyAlnLS6dbYjQFHNqN+wbz5hOG95rkLY
X0QmiByVi+mOr4o1v3Z2+Q/zrGvjKJ+GC33HBVHk6Y9ZlvvWkdesrU/R0hwtrd2aZfQY8+rvrE+P
Li5+4kq+2MAilpm8/7/Ri6TeLaF1HFXr2o/2LZvYbKoR3SdLs3Z4Use+VixvyA8iL6+iXUPCbwDX
weXHqsatfupIKGa/7twuuzZadDDNMPQaoX0xxbKdRGh5S+lerHZsvQqs1XThYbI4CuKseucAuCim
9jOV9qlX1J+yyw/rCTbI9MsNXdOz2u4mBuetKDGWCJEaWDw3l2zVrnfO+mLSdFW+OcSPOKbEdtcz
fsgyfhAwieUGNTe1Zau7BDTMVjVPzFnlsa3f3FjOHlqxfT+Pr/j/sAsz9Y+T5RogNIoOO0u9piJs
JGtguVKlfUokfdNEHhLd2QNX29PcNPSiVr3hYQiORfdL6VJOjly9qlws/SDsAPXCXSkBDaN58ND0
RZQg9FpYcZ9iSuLesv5kvXlWUrM/FAplgqMfIZU3XVsJbzE0B5mW6l6cdnlBBvBvMMrT+rjKztyJ
JPtWJs31Mu7rrp+crVTD76k3pK9O4ntQ+AdeORjFe9xExc9QLa8RvACL0VAY2hSxyjfAuP5NOU6C
PB7+PG26aFjfLEm2Y6V2x8oJi11WI8IFVD8WI6umuvZLBgq01yfVcoBKu/JHSeox9kbQLr93TZj1
utqWvRF7ZVd8RaZp+4pSny1StGaeSehoLvaHhbOb9eVzPYCsYv7b2Ao3Rp1+9sV81FPokr62nsvY
em1JQPc1SXEBxeNyn7ofPZKRsS7X65DoYb28zKm8GCUnFvdFUiPhsGM138jMOOhTkq3NaOGlovGZ
KFG2s2lPfxaEjY4/Kq74i0WitdWtstyFvKdnYyxDz555+3A+VRjFV+w91T3bAUW5B3+tbSA7lFsa
j8PX5EyhD7kEWZzk0KG1hXLWSOlePW0Y5o/IttNgLG1n22sAf6rpFhdRQSEsc6UCsafdHCguGp0I
+RXhm7XzXA/ZhvFsZuOaIanOoyxTF3xiAqXFi/tVytnWQS0SKzBxrl283E1otRWncFxvWtLomk1V
RUcj0h08hfLeJdW07amRD3puoxdJrYkWyLCjbUZmAwZATrNxF0bw0nkh9yzX0y8HIv6FepuUq8Yw
K4jQGN4OQbZRTPgqNWLyE6yETN+UokU5YxhN9aqk87DAZUmnBMHrnQfSHKIaCP0oA8KWlyOfq0YO
VMBFNK20znPY6EgNKn1ClIP7h+k3RqR9YdCd1l4urfArZ8ed6am6E1CNeeiwCIe+spa3yFLHY94B
z7ppCrOk9ZdZtOIpHrNIu6RTGeGmqZd15NVm137GKWD6OS2aTtkUfR8dEzQKGzOiYBibkQPEKMOr
Gift4BWjU2/XlGjno+ykbgU2IqYkyBmfdq5GNhabNNWNO3WRnvt5OFuHjHW+Ga7RbqZOaA2OaNXw
yGZdPw5DY73gspNeJIz/JTRL6oTJVY5mk8Vbdn4WNK5wdjrpRp6d8kakGtNFemZaaCEKe6NNsXZ0
VfqHxAV2jCyHb9CDQzUNYiFvlVds1dmYt6QuKZ/VqFmffSfKJzNX0yNATTtvQ62taHfkeEvtwdk1
kdkPXr2kgz/nevS+DIpte2o4uLu+r+t90RkDaAYysKmQzkZb0v7Q60U6BQ0AE64sdgKrQlOF2djL
kHezXwC4xudlnE0yxWS+dWda10WXlmfwxnvWkIKGZ7ynzPBmx0Rzat9CjrR3KiuAqU6BF5q9aAcY
mOkwGaUvVzrEJT+YUqqpgiwza28otDeahcbnQ0Ve5qinZFD2hu1udGk/AemqbAvnnQShV1tk70U1
UKA196iFs8T25U5xecVOK/PyjshAfQDYcRxMsOqGP2rtP2pt/85GN/p1bxf+lPcPJZveusJV/dJR
Ul8ih1IccYF13NWFex6sJPXjRN6GacTiMJX/dHu5FGabeKIRO9b3qqiivkCunFPOUJmFF0DenTor
mU8MlBYM7mBvtXo+WKX+macaZq3Rrq/Fdrb0s4ZNd6jWVxDgn0SpDrIwtmFV3soWEVuU209KLM9W
35oetvPpPjRy38kAHexF3U16pHtxnrdbEh5QPGkQpICNNt1CTaO3CvVUc6CY6MoNgqYsQJtBddkE
pV5Wnp1xNZSR/laFy9/1tx4nsavb6Udg0lYP3Mrs08B1JvYQqWl9uVu6Ya906mbS5l2sGkfs0jkr
+0L4E6rIpRHHuVj+5UK8pJzQQS6wfliaAnpUcD3JP5PiNN7cDW8ZW4ax1+reoz+siqYHYh620oLA
U9esmiHigp7It+85SOcyqjwtUi7jaF6tWW5tRdvlGbldqsMRad/qfqb4MV+Qrn+J2PqadeIfK1uA
qAAyNvp2/eyuIndlY7HsiX7INf2q2HQJcwwYJKu09jEaPutssg65mmOml5qnvVMcu9xqjjgyBAzY
WnSP0V1uSxSfO6TTYUrHXBmq5U1a5lxY5pcEt5UW80Rv6DqWB9etZQxJWuzd+8RXmrn7vETmS6TD
SzriEZbpuYn7wEjCA/dghsJE7sD87gpPXY9KT1FwKuicE5ZV217E31qh3OMkJLBRHtffaLSxXCvc
j8wYbl2jfuqash2E+4qMEug4RlWVj4EVq3TCAlY4SwMbtMUI2x3BBV4p5TsoV4SUAKlobewocm/r
E9X6+u5Y2b4Om6uRZL/QVOjXlkBtu6feWoQ3oArBW/4XB+WgdZN3exx3VZrshYGOcByibSnSYxZL
n/55P4RP0ojeqwhpi1DEH1t1HsZkBKJtvTKp39alyogsDJBcBYYDqVz80RPlqkXlSdW0u2GHgg5J
/WOoY7D+RQmuKl3AVifz0K/vEdFusayk4ILb4nI4o64P+lDuIRS5nO1m9kMog0JwR+idX4dffMSn
AlcuVXlT7PgwCKQxEgCZsD79B2FVoJe6H3ECCIVtXo5P6+corfaCKgo2Pr/RKd0bwb7DPSxziQjt
TMgMtBw/M3YevZMGmkAULE0/HYZThNwkcxU/6rpnxXZCyqZu2ckSs2dNyCPbfaNp41bthxuXud+O
NPcuwCrQGwW6snOrH2LA+f6gmF6R6n7rltc6Kf7BWz7UfPANVwZxWn6vSZLKXHLsgnHG46HRwj9V
n14s2RxL7atX0rvRDvtMiH22fBv2dKgqm+fIsCtC8Nb8UEjBsXt1K1RnH1p0bE5TP7tOscerjvg3
4tIjM/fXp7Duj2SSwRLrEJSZ+tWWy66eVh+7kPuqKn7HIX9VmuI2hGvIqlrtaVn//v8rYLW31Qm8
tMRAtxcd2ynbJbPzyeF1YiLtx4kGGgdlYKPl6eD1ae45TvaLhqo+mapMd0tq7aUxfKDFG85Jp8y/
ihZH4xFUpmi8uk9QMIWGnvPWocYYLHU+ChkOHygJDDQCHDGqi17GUtD2YAG+7doCQQbSy63Rp8uJ
4se9ibEp3hwZWQennpO/IYrXwOxG9a6NHCPChpbyhjGe/IGzC3mOywk9u3dDFyUYNmpe1UI9sAhV
vouIPimLstuQ9zP1YB372QRDkza4QM20+17sZuGCE4bgoWiUoobVWpcllPEFMeeyLTtHP3RtXPq1
1B0Yqq6l4W2T3aSVjNfEsYmKLEXTQdP3OatW66vLMh7mIUw3rpN0ByeJm4l2aPg2a7vbC9Emy74q
wugRh+NL6cC8D1FmD56pKyB2a5KUCZK/iTt03nNuHHu9sg7pkr1XqgYTFi7VWwyqSiog93Eavjtt
/SoqBlPLMdtqpIR6s6He43TIPCdPG69xp8wvhszYq3GFQMSNhGc5feTZSQPbjlBmn/MTz0S53vop
Fpu+15udKxfd13Qk2JGp/W1SnH70EeCDg9w8lIuusP1kdnfLRQCs4mIWDbK49KXzkurqeTAR9zpk
DIAIQHW2qqfzCT2ZVqdOV/725jKBJRbKXlZKxSWblc9j08XbYaTwRgndWT+4ZKBDyPsnS2/7z3ZI
XR9F6Cr3xbMu77p/IMlfoSivQ1+sUBK8r5iNd9sWX+6qj2GoGQS7rtsdPi10XVrzMRFzhF7ceWF/
2ieo++RoJOZdztNeLQuewnQU2bRz7PFgKuLNsaPBK9HLnjoD5NruhtK3sVHrUvM5sop8Pw+UrpVr
1RxaYx6IiUs5afinomh+c9HZXFxLv2tKM3xEtvkBe4dcoctXOk/RD0VWLbuYI8izrOVbV0dwXn3O
JvYXmlPa5ORUTNxxpcY0vrSio0Qp4tWDyu25AO40YNP+IkXpa7nkl6Z5i2YDjYHUK8Z6ZvFqWPmN
5pmYYRF944ac+wOMzKZFI+Wh7HM36NifOinTbR/Bnqpd5TKF7NBnzf2jts2cCxwFjm0b52XWnqHO
Gg9bpq9IwxJgNaql1zG3iakflTj5RMD9pBXWT9yXNcMLqm/iRgJ2RM+5zAsYfjze57L5SWLtDwKt
5zLvFSg2WhJeGSsw3Bqrusn5iPXmmiVz7veGywKUyO/mclLPWHYoviBdnKgVwGUbus1qigGVRfGz
JonOLdcNmrzsbIfU43E2fqg0ZPa662u7uI7heKdwfUmhexGvdh8FPgOo35c7xvVXt40+cY3OUMc6
H+o6cbZQO2jpfFSr5YKCevSSrH1Bm5sBdq35uwINY1RGMUPV0v7Qyqk8pjMwROFY4JH5MZ+TkyjH
7Rw3B+ZyHlmzPJlKyVTx1Bqo7Urr3LnqXxwBWy/sdBdrLZTtOQBhYK/1Uq+HoJ5y38aztpEGJFoc
uqzbADSL2yvLWgtZLHfTThbHm/ICgdTULvIBEh1/qM4cX+oou04ckpWeRZ7jDj3Na+Vzfp4yLb5W
UMOMqVkmcwDRxVz6dztfDh2iBK8u8j+mnu5KlyeZZhwj1iQ+jHkemQZw4Nfs5T2MUN9Uhm1uBf2l
t3r9T06qe0C3B01lRMdQjpahO6B/9V7ry0Mo53PXpvvacM5anO0WgXx76aJzbkaPUrV+0PTtcmfA
etGWLZvL5hBX3jjRL6WDDoPqpnOLQ9cpDDIbT3E3yS2JdSO7BtBgbBGPNmG+720IPgQpMD6xG2iR
fWes65VH+qUlHPh1vQRFgV6wGTa1aTAToCIfmXQe1spIDuNRKpYdIKkKN6uZdBTObwuCBk8q1O4y
1QYEJOYjcmxBD6szhpOUQEij/FtEyg8RrldEL29FHCWcv9TfHeCmo4FDlCmwBaK/X9vqjjPzIGmp
npQWuczEi7bO/VnRbvWC7hd3P+T6jxUK1L0T5eyUU5ROn5Ws3t2qujqDoD4Q+VtWL19uD2UBp9F5
NjZCtezvpszZXgwUVqWgDLZ90lhB5R5tY+8beMty/h652DlxuECMc0oWhIFNkDs/FY1gZOBcdO/r
BCMl+lYWf/vMuKJ09B2+fQXIMi2sjdwmNWXqQAUyu2dKuIh4dky9fATZwfqvV98S00rJVA/9BDdz
nKINNNz8J09HsJcm8hFbolACex2ZIeCwad12G1npOSqmrTIg7J2nIO5n5BEpkjtKWOaldE19EgZI
pPMSzdcwSznk+ZgowU7rh+dVCUKl3XTzB+nquSahetnOo/nIyfNYtBL4B99zns2il9sF3+fcfMuM
6UAeIdKC6Ldr3/mVHap/NSu30xoFhtXX1Hc/kcyDtnCuQ+aw11ufTyHK0HdWC5ikPYa4RRimQVc9
P8mBdj/+4v80g9pd7WA44Fp0m+LlapGE7VbZxk6Tiw6WjjDuB3IaFEiVzxlF2OCjqHVuJfqKl7qz
LI22CA4eivGzH8zHwLhLypNpe/B3KCHVCr1RjffMH3HOkdkI1ZJAGms/Sf4PdOljjdrOJrAnlzn8
Hh65A1WRvY42uIWlLEr41GXbllu1zK7mMiO6pvhdipDB+vxLiuLXHLSz4JbkGyJl3qwzqutMf2d+
FOJtaUPuudYP63g7TcUJeNlb3wLmbx7c5Durg+uKRe+1g1tzehReb/a+s0xPYyS2mVQQkXSg8fWe
vSGMYo9UNqhMxOKwj3mZ3tBsXUbDegh+ELCMzNUdvO+ZWcDAtcVdK5V9lI67NMu3iw2DS0Kfomd3
Q0sftpzAJJlI58bnnlqCyhkA82oZbUMlr4NUUYLSGO6Wkb8zCnAw2/bMg0APv2aGU1E1DH/YM9Fb
3B5dkImdM6Bbnj9UXF+8AjGGoGEDT2IgwJpPLPhslY8onzbT5AaLWt/NfDe43de6iRQ12WTgxZEO
Rtt+JGvEU6wx0DT+Xe1cRInf3iKg9voXljFF4RKKs8jUwMaaUtrtEzGBq6VxXfw/3xkBt7hQwoBr
HO3dU9K9Cd25j117tcaSqRbjLCztNKH9RvZe/f/qqYbz46r9y7oDcomrliVHRnbqr5ojSCPOYHUk
yzXlUXa8cvMDmePOxlnF4GBm9H7f16QRjM38baTjLTOHfT6/5y4FyIT3PhsNiS1dFJzapeB1K0bu
SdXt8RiK93h5WgqTHNVyM6gwtLYPMn57mhg/B16UVbcxmthbcKRTNWPrJD0THRU6vfkg62Jf4f7Z
mIxa1n5MN1mEl3K6Lghh4nVSkTZw3UgMXT4yPTnwTY8TusEss1+jbt5TdXiiD72OqVVEO8fKEqdR
GjfbUqRvON3Liv7hX8/Sp5p5z+IwUMbBy+ZuXwyUCKRL44MFHPXdj8u54OMC8FPShofOnjwjXjZl
twqn5pdwba17ob78/8KtBq2tmX3YvPKF8SRkFihRsXU4pAjT+/9qcoBhFUiTkUmAAjmRy1wAg+Ic
XkMi/yEKAnQS3pQh7EMZQrm8b4Dy5ma7flHaZ7vRcU/VrG8yqV34FWrqLhZuaOfdxDqt1BJSjrva
88q5v6E70h10TC1Mh7XYSFKQUBUIhMgVFHS+OY9b7JF8Bg0/wqneNlpx7JVstx7oIv5qIoOZkN91
nTgZL+uaEE3r20DjlkzohfWAnbseH+sSm5XcJ8u3CrK+/lzboiNZv8QgZEKa4aaL5dblTpHNdj1R
eMLIC4OMifiKdLuyyM5J02/qmdS+8i3mmJ2wQ1yP7aRIrugWX/l17U7ACGO022q+TJJbNKhbzoii
QPDJhKzJBYEaDyLU/HDcEH1XQd9SIYWZ/M5xD5Fr+25jbxdikDTpbNPWDhA90ZHpATKgA7/NgC7M
X6/LdElfzYnJA7fgCMAH3LMq/ZIDj9NN7aVtPa/na42f6JA2v82inlobORVUZPgQMfx/dU3ZWJyh
gBW7dmbktnvLyvCWpQRFDzJYH3wFD+QW1Wb9AJlRB2x5bVB9TkaT/yzth1UuD71ODimMKn+6LjeX
r1oiGufNaVEmrufYggXVHE9AMbrHWNSJf8n4AXBN5WOMfqls7WHQJPbpCKBVnhee3MImj/M/KACh
F3KPGiGvjlglbPkIQ94GQIi0jK0AfTo5OqWieyduD7VHw5JZNxdNqV+X4XGqXUntjWFwAW3oMVKk
A/i2AEBl/p3k0zepFK9O5/7j7EOjqRiZny496v8WasINiSi1eJmNEJ+uwYJ8UkMHNNDcVWMa45DT
gdmt+yezvwct/NCE9dL0DPasDxDmJsjDUexLiLR8/YZxTItLm/XSrna7Sug+Gfpy1XLglYUuzjTy
3l+amZdsVd+tJ/D696Slvoqx/NuGU/lH5OJuVxKGx/gq7JY+oX0e1XWyb3xU03zDgeZeGdofa1SP
ltKxK3RSeZRyOOXDxNiU/F23Cfztv8xcvjHP5dnGzs9YiqexNMDuTLBtu3rG/7PaqktJLJFOx5S6
ytO6GyFyn/oiOY9F+Zmly2ditFQG9S0CYQVU2PIQD5EybczCPdiT+mk12pUpnHPrps/CzC621b8o
UN8GvAgCMuUlq0bGw+vkSQ3d+VSTcrhlvPfY181HlOpvU6Z9RYb+MHMKgcR0d0LDqbUw1DjQjIkj
x22ewrG5F5NxXazubFMa0E/ged1o/JDxf5vm1O43WcGkjVN0VPj5TNuqFb/lEH4hpjvTrqSofwsb
PzlzVYzC1mY5jdH63veVJT2d+QCJYc2CyrkGGCCwSXtCnIcAzf0L8vEfZ+e1HDmSbdlfuVbPgx44
NMZu9UMIIHQEg5ovMCaTBa01vn4W2DVdmbydmWNlVsbKoAgBwB3u5+y9NvE7FLQDOo5YPmxqkan2
KuSwXlT5SF2naE6IsdSFr+UvTO13CrEMa07HU22OJT0G5alW1HsW8BcYHtfeyr/4+QhHKMmcdDLX
fOQ1rFTc1+ZdFKhnA3dNbYXrzmJ52ysvpawzwzCbcQelllskXyucT4h/anUlFNLP+oYyEKEJ05D8
0ckINcras/dQcuY3mOAiMfBaZ2EzYfulVaPXVr8WbBqGJlpLZlkfkiF7LTgYcd1cc9x9pGh6S3Sa
l3kEmwZtm74rl0mpPvasGIqYbc08Ec0TME27hZcycnq9z5eqJr2pBRujirZjXCavBYKCqm9eQn3I
l2Favwx6+IXKTsadW6cB0WKG0d+yDFFKY2EiqzTh1oZ3b5vVA51/J9fobMvMqvqQPeV9CeqklhZi
zHd5Zd8wxWNKq5lvJfvaTNGRxdmDUXivWCvUhSlNO8vqECLrt9RW9kOSPNWogtB0b9TG3IMM4a3z
Vjzq5vIY7iz5uaVvFTzEge14cnyfJ+i5kIpGS7gweDOTbShPuN4mFhiFElyFyiQF7OwW4X62nBr0
B1rExDZ18VpusqemUegVRrdjMr1bYecY0TRupKDrHexwiHVQF5aLySpKkve4w0cBW12ptrxtg6+B
8dWaoBn8syHnsjtheXeaekpWniCyWe/8cImMOaXB314BA8YXChmoojv2H5Gf9RubCs8G63N4NZMQ
KVj5rmDhWSAk6x7542OpG/5XtTLTXY38gTb2NDlDiRTNKOSzoaXtIfZGhOOjim7M17uF0mftIrHY
5NqRiLG141oVeRy6cmS8D2rjdHr5pSysqwiHbRnpVy9odTeiqIu9pU7DhRIx+/qGgcNmSAy47iAA
rdKSnbTxpaWud+Ef2GRtxMFedvxfhtFi7vY0Wnq2ki/9wn0rpp5akVEt/FI6TGlwg+/bHZJ4W5T0
AtOTolXvfwuc8jlPCufYbMsIYbOEqbWjO8M2RbH7XzBNfgRO0cGRfIPNSuQmNTjjPDtA9pmRI3Pz
VDsW670cf/n5J/gBX06bqTbfvIYfEiPVRWhDsbxthEG7XTFOBeN5xv7MyJ+fv8wPIDnaJ2oWll2V
5tkAqH0QS/ojRzlNfsFn+dFTf+LvmIJUlVydPwGVG7x4vgK8pjZXf++Nf2JiNVqdm3kCFTlBcbGw
QLaK0ft7VCLtE3Ynn2QITBH0AKmp72rFOueoHxd/632rM2Dsm/OaTnSnyjbV1hb5xm48BM3CaMSv
UFtiPrj/gYjzOUxqQqQXhR2DLk4rukF2pRSsMDsTFEYw6mW2xnWSPUpaqnSoWBX2u30z9emqNXpY
4pCsU8XpCxQKf+80fU6gKjstzOsRuAkSAoR5RaGsQwQOvwBvzwPuP33aT3wuoeZj4JkxWb9llTZU
v7zxNuyV4aAgWIycn5+xH4x29dNob9oyoooGlzS1bjN2HxRTsQbId6r08PMX+AFbTp0H0DeXxDhG
lO2CCYCgNvdwntm/UAfwiy9y8HUe7Qllh5+/0vyM/+l4fRrtZcamh0RXMKK+96Xo02dRWb8CYv4A
HKZ+Gu5tZgKXDnhuNnF9fp2oHBuIoMGIYDUpVjUdx59/iB+d9E8jP4Q/o0fIL9bYRV80q1noZbEl
qP0XqTg/OkafBr9qy6PaSkQeBXOKt51A0+nav0mr+xw1BWgHz1qdcU+cF3bzMQp63IM/PzA/eOef
w6bGSQhs47MLxJS+IG1tVsJPtL+HV/ycNYVcb0hVnZyXmniXFVDh6rEuMuPvMaw/50xhcDVFC8GR
hbQITgLvMSza4hezxI+Oy6cBHBRq29M944Lx+v2cU8He9Obnh/wHF/3nhKl2mGQvNAhKEOTJB1pF
985YUWjoMQqWOkAGLD4/f6UfrAeUT0PXavKykATxCNyg02NUhTkN/A5hKXtGnI9mRqtvzH4Bg/3B
lKd8Hsu6MEh9CMDygYEkWkc896W01WQRLued3M8/0Y9Oy6dxjA5jdrEW+jpRzXJpIsFviRv7xVj4
wSShfBrFnY9JaSLoGKSl/SBBgMv86RjY+vZvvffP0VPpEGISNAnLzMN+KYXdWcNp8fOn/sE7/5w8
1RlT6ZkW79wSoSOjisO/d5Wi+u8t+MR8fX1zs6mKHDP0nHYOWHZYwozyt0GSK6ufv/kfnNPPYVPW
KMgp9QhKjyhjr+dCkCgn4xc34h8MAfFpHOu6bWDwA3Sf9G1eUBj3dG9XyUhYFmqRoc/HqhajlzTE
4P/r8/zvt+H/+O/55V/3xvqf/83jt7xA7e8HzaeH/7zLU/777/lv/v073//FP933/PSavteff+m7
v+F5/3zd1Wvz+t2DNbFfDUny79V4fa8RmXw8P+9w/s3/3x/+1/vHs9yNxfvvv73lbdbMz+aHefbb
nz/afv39N0Qt35zS+fn//OH8AX7/7YgH+y3/H3/w/lo3v/8mWcY/gGyoBmEMigquYL7++/ePHwlh
/UM1dc1CY8RGFqzPb/+VQT0Ofv9NVf5hCsOEq4QUTwEAx1VT5+38I6H9Q1dVzbAVGf+ippjmb//v
o393cv46Wf+VtZg3wqypf/9Nn0f3X+sbXTZVRVUNWTYQXimK/Dm2oFI7wTInKI85EQVrHw1bJyMg
TduhucbUG9g2XwJTQ6BuhuO/vhj//pdKZM9Sn7e0/dS5Y3yKuil8C9hDLkkGb89ToiI0VH2AsDA0
HnrNu/eTfB03cyu6xmR31IUZ7Imny2ECVs2tpWf9JdX01VBA5UiTTl6r86vhK682U1J2y6mNT0lc
a+9RMmw7cFIvZljvjGx2HAZVuiKWInBbs6eAbk/12ejkwsmxnaNB5mHQDtdvzvWfB/TbAwi67vMR
5MSpmmkaGmBj1VDnO8M300TYg4eAVEL1zWC9vhqTvDxnUhXMFnVr0+DAPpYefpyeuRt7BogzL46n
Exgla9H5aASHKkRbbBi+XjvWV7LTvwRykF28UUkvtpZ2u1iz3NgPxAGGw0gawoA1eH4Yam2OACPK
9qPWmfs4xPHVIkt/lMtQWjYoBxsWT09SeO5Hs3jOFHAv5WRV6xQ79zqCHO4qDTQAM6b323VSv0ka
HZ0pxd19U0bFoWbTABa+2bSKPpchwvFCeWi4yHaYwVUhPViR+mU05h0o0Ti+AYszuCTMY5dmmjmq
/D1h9vbebxX5KGE0XIFA668f/woLTD3Z6Haphy2vNJSHJtHihaL49lvvB2vTTkzAjGG6rpSp33ns
vZdFEulnkyUP6csT/dAxd2hx76PYpHM7f+lbsa3wX5yp7VG87MzaDTn4+xol+KrFIPjS+f42Ku/x
NlvvGiCIvGKhvwhQWrdKL/4gm/pCbb55TbD5L8AViYcuDHVoX0P/i4n/fw49SzUV3ZJ1Uzb+w4Wj
yIDWBIQlnEAF7YUq9ZpFW6rBbWc00bmZEjpGbdQTQmOHe1z08hd1wMGToDvf2cYAUSztujuh+uLS
4Y3/eKShuVjRQxxWfpAZ9Go6y7hPOuVZgH6gspOMA22ijupYnhK+3a3LkJJWV9BwkCqh3DXTmVCd
uZKJIV3F9rSFYCSWndYp91Fpddu+1MWybxBMz/STcCdEaVuLgvDQPZyFt94EEYL5nadILRBwaMBR
qo6TfPCsdI6yfvj58DM/jz7b1nVdUYSl6nCZxGdUeqwmmlKoevHn6BOeoaN4YYVUep52nBJk7EqQ
5quGVsIxiJpwcJH/TE4fmvK1lQZ7GYYidU0INNeP75lfhjpsrk3CHBZN2Vkufc6QYh5NGjw3utLn
F4FavXZGK3i1uzjdIp5U7mM9gGkX5SjRkaMwmzX6XaXJT6E6IpzhDMJMk5BMa6ha6Dh785cKLPpS
NBNPllmYg5Jw2YRx+jZBwlr2IroStybvc4X1eNJ30YVed02T2BguwwAaVgEQulJNv3hsI2hiwRgq
G9gvy15V5Qekq6gMwvCLpM0tLN1PDxj/kMn63RHq+7iVoubdn+cZaA7p5eNfaP3ec8UftwRz/Ko+
9Ok8CWqGFigjVbWFMPj6aZYUmOc0wEBi74mq3I/V+KwhSv4Dg9HCkmr02H0Ah8xK9VupoU+h+A1Q
P5RrDme/eEQ5lSwjLxz3xDLnj02FNxc/VKd35x4CwO009WLVUOdyQMKdwxH24rJsgj2tkuxEuf1W
pwCyxRSlWar3XPq5Bau1HE8qGr5d4GvpshAb8oK8kyH66fzxBQRydLBlsTE7k2/Fvw5j/X4rpAtU
AwIskWWhgDbnf3x/58hCKCIJr7UPE1o4gN8MX+6WSY20pcRggpoGU32vBvotmD4K252onF7TJViI
U+4ye6j3eh48ziXnCyNwZAvewhudFPXRIOExyr42NsEwUp3kR2AY/rCwii4/Wm2voXI1pvvE0AvH
RteBFC8tLznXHArt2Hgb7WfqYMkX3YB3PXPHXalC/B3Kdn9MwJiA8svHL2mLyAJ73ktRGMq6qvpu
p+q5fSNJgLv6Grgh5st7HGi/mDm1eVP1zaJlPnAml5Ahm5ALFchonw7clGMzj8ZmL7Q8OQ+ewmRY
DzPqCLDmlzGB/4IaVlrl5RDc0nqYLRLILYUq1Vegid7S1GYz6FA1V7JhHns7zlaqWpWnMcbc2pu9
fZ+GKIisse6XMHl7JhI132glsghrwBVNwul0l5agrQIp9g8Vt8y1DlvZSQYZb7Tf0GzOmuFgpzL3
ySo6xPNJmYsjQeNj2RzRTPtara4nbWQzpxjel5/Pix+b3O8PEWnftsVQY0mi6Z/nxZSIB8yNfbk3
rCx2isbqr5ZpHPI8kh6VPsm3TZMoYKKNflEOKRq1nFtLPLXeW7hTNTn+Wg1tQbiuHF4MPyiY531k
kUZybyi1a1Uq8JdKi/PdyGpkWuZ+JDs//wQf9fRPn4B7o2BatxUN2c+n8q864swKyiLdWzLrPshz
WFW78tqkinLvTZgwtai8JnqDFNJuTolt3cXA0l4s3/ZXSauOq8rgcq6iYbopZXR+IunwB/j0kEVT
ZTd2liQH08LAMZXkkJA0Do6tPCkoJ0M6Fpe/vrBksZapKMx1IHSwf/FKrWTp9K8FpVnfC/hlWxsx
6mqMg8aNTU89BWYiYeBIp7nkpp38pr3/+eHR5yrGN4eHk6vqClMH0jfW0trnroee2WNldNXgaiYm
1FBKhptYibplRlf3RTW0I0dVg6BGy6VV6jfDouxi636BmZwtLZ24DqB436zSjhob96TsrkMPuzD1
tH5rmxCgWJmQmuQXR0Pnab28VY4VAKlzLuGWEQj3XusyAO+Sl9G11godzZyO6MVE+lrEWvOa54pj
6L73XubZZQijCMOEjyZYt7rMsfxQxmZtsaqwJWX/10OpGdX90OAc+Pipjg4FJ7sl5GWKmnPzcVbi
+fx04ZxEqvwqx/Ojq/DNcRU6eysWEpYNdVyft1nfzy2lh08RDv+wy/pegGQZ6ht1VAM3QQu+6Awb
X1fercSEuFfXpf5YtyqEcL+utpYsARtvKvOhioE8tXk0KwS8bJVLurWa+hrdlI5WJInUr4pi3EYw
0V5BP7LoTQP5KQvh2IZ20riZrtK29pi/oIM9TWY7m3L6FLlWnt4IO3RbYpNw0wA9SFkMzI+UQGZU
YGBZ/PwyU76vrTD8uLJMi0uFiZZDo32qJEgI+FR7rPHjkxgzuCxZ/NOorXAa6dci6Bc1amh09gHa
oNwCgirMKj9NU/WHgieKJl+CCi0cKpdLqrkmWcvWsoYJ1gHXs6ziMc9V42uKBh4tavAWjYUFyUYa
77tEy34xoXzUa747s5qGW57Tq9gsFJEmfH9mJRmmQoWtFuRML6CFvPYyFu4hq85q3YagLCvsB9Cl
98QHBEDOGh2DC5KkYqAdvJwspdga3AYWdWoejdHTzVWbsYP4+QEXAiXN90Mb57klhLCFrjB1yeJz
4akOif/JpaJzdYgcyYyi0O17mgLsVS4AXzdBc2zzWytERhaKTWUK+vQZfjCILHFy6hRjFxBgWVIU
a2QozIAlI9PfqNYstWpuKwQuiGH6WkFHJQ6NIk7B0J7CyltAcn3JA/X+HIj6lY79WfG9baA0eJKt
Yyq4UzUHBeARfW3jmbQAYEPGKVHihVf6TpRZT40mWMKG7pRiB+08lwxfBc1MBmkLLbjObbqS1B1h
y05hSk7Y5Gul63eBea/G6XJEljWJ7m4CHJpXKQeboTEW4YYd7gJo7Io8g3PSZW6sosqr/FUfv9vR
c2Q9p+M9nDgTXa26T7ytXmz8YV0Oy+HWRAT1hiIshR6anrx6ZP18Ti45HxZpRyjfVfofuOAXARsg
aAs+d++gvqmk86A9SLYrbLeyv8jSrQdYrrX2arebXQR1sGF5BhqbnkFtLKNiZeouSOKFh5nB9G1H
tZpVvQzzcRMNnKyAzeqgAFaSHrsy3spatJJjeVtovEK9D5R+k07yjSGXbhEmaz1Xr56R33W6ehRj
6hYavCFti5dpE47tuqdrOfdZNiG5kbKJz4QYDGWq2f9r2zw07zRmxm7y4OXH7Jj72dPjFN2+Dho6
4i++hN9SyRwzfSo8ZHZicu2ovfFTbVXQgUZ3SVJFYt3KA6A+aKsqmNpYXeoIiFmpK6c2BGYfh9il
sB2KETHik50Xy2FLkRQH7AvLhgWqkYWkXIYJmCm6jcK/1NVDrGR4wupFgzPADHiysH/yxxgg1zmJ
go3WkoR68Xz/wZ9pvUEIXz3u/0hgz9i28SX0u61vEabp2+sEljHGjdZDegscfZKnlVF5LLba/Thy
ufh776H2H60UKb6+G7T7OaWpW7I8U+41uI7aK7SKVagCBBu/tsT2pYbp2FhyYzL3QKguc/EEkY5a
0y3BXkAFLNj2a5W6iXbXVM/xwE1rU/gvtXHpmjvQ3NZD78+WHu74N6EUOChsmoYCC3jwnQRpqglI
ttj7JXkH7NjA/PZ24yomvHJtGdnbyUOTujM5mAnbR+/ZeM79naZeEvHM/QKWU/7SxcsaZljtNKhn
EmEjbapYj+aIPvVxfi9eSiyxidVeCiElZMwVPnyaCXyYzZOnqw7MYgWhUEYqZTT1RQrxgvcP9IFP
ZhsvrXdFBSEZY6LUR7S60vJji+vZ66iBQ6aG0Nv0Hf/nI7YgIbJ1gPmdwzACI8o0VGksZuuJ3wrX
Chg2TKYrPWmBjjEMksCNO81tWKD38rBVufxjjzJgdEPCwC4rO1cjASUyMrQ73dIgcCa3W8LV5LXZ
2Qh7QctX0d6McIuKI6u4bR0VJysTF8MztiW2kaDqDnWj7Gbdu9Zotz5s7DHV3LkY0qfcu0GczEOb
EPmVFM2QpGQx9QehOa3AhV6uLfhL0nmW2bRrv1gWiK7Q/auwetyp3EY1jppF5R8KeeEHO4VRMZHa
+9JXwzIZH5T4LRRoFEETZFWxtgM0pdj4Ok2ba6PHYSxX8H4hrLFyHNPOXJMBMaHRsjjYVfSQmla3
qknyfM701A0FHQa1H+ujNjbvyTBId2wPhMM0k/S6ulbKlB1NYNykoQwOL24A5vuxC7QodqbiDIJz
cKqE9UovJdq27EQLaKP6EudjcgmF0d/aAJ3KiK1tFOjMD+Bst8KWwpVspTsI5tq1iEdjUXvydggn
cytlVr5WowD5/ATDg8rffUKUx7k07a1qY7Tt5BK/Vzk45EjGbpXbaJSq2lqpUvdMiU9QCz3bstw6
2lgX9LclF/SGq3R2hWisSba2CO0V0Nf6STY6Hb+xCWMEmPkD3qXFx68VVmfuwGpYLBv4K1iPLAbD
mupVI1FCNQduMOM+UoLmsc8q5ZDmrOHNqAfzZKQ3+cBKl8WbDYVb6540dis9Hfb7AZT9Me81QuJi
uX/q8cOvBqXNt9RKT4Mshmtdg7QLmgpqdDeQKMZVUXfE5nx8UUGW4eGJjh/fzycbaSl4b9R9U62Y
rjXqrIfqwZXHWeSvFUB0opHRqYdL/d/PhIQdR4fCEatjLJcjgUCSJ2bGTI6pI5LXhh+/5srw52t+
/OHHl4/v/fXw4x399b3RsNzUZ4A3JNwkiwCOHDGRRrH0JU+a1mpiZeBh581bmrKPI6okn8BfqPNt
MrPA7fKj8N9fgizlnXw8zpp535fXRo+uuo2WkaVmVGYTGGOhesJ67Jat7CQtFEIiZ3JN3UbVjcGT
p0G/6wzU2IYBvyFYNGJwWGOzq/PXk4dhoRrWkGXJxmbs+82pV1RurHDhMuTdyoi5QXW0vN/KmQKw
/LnFwRqJY2+aMJ7EKfVYgbT6wiLMfFRcL3iJFAo8jeZ0Ce4LITsYJh0tGO/yUt32oEcJPlpMVcHE
aV/rfNrldUA/OnABHjM3KytIcG5ex7tcm2vflcvB3NQla4Ea4gJcAM1cw4hapUhCjQI3ahgfIZWs
a22PavAwKhCI1GhN/5BJsIaVormmFLk1XlafvgbY4iOoMNIEDLJ4unUeGK7G+E1G3GUoKSYS2YUW
u2kkXCLs3AJD6bictHgLxfml0Bvsq6Fjt+Wq6ECIRtFxmqRtXkrcV8k3AgRZaNHZwIcxKwgHm+al
PJ5H4HNdU+5SKTtqsnrbTdVryXa2qh6TlvuUB5jGnL7oyX1rNsQDWAcTk1Fn8T4UcQ6k5piHxSU0
2q2fn9gcuo2ZfJy8trNWEhNflyobKZIOPTE6Uc3tRrGXowknZLzrQKukOqEoU42gGjIkPLWxU0CY
eWtbIf2qkABSxxuM4TvG/pme49IO4ic7Gm/zrMFFXLuy7Aa+7to2d2Q6OUT4JO+x3OyI8NjGg+YG
dQfjEONTqx7MSnHIdnGhjgcWNpk+30JG35lMaHqMvtsqWUxajlRnu3k3nLOuQJGdIOdOSeUCrwN2
8TARVFoT7Kkoz+xx4blMDvWSFTlGuJ0E8lJ53QKJaHEA+eNOylTIfACkR2sFus/O253iB67hda6Z
yo7dqDt8G0711AvrUiLF7zjDvpy7EmMhUQdH7iMQvuaWZr+TNDUESwytrasMoSNF8d4crYOQEgce
wMoumBoEFECFuCk+NuIK4KIPMisMAYrYbrO1qYHZgG5Em2llYAfu5tWq1TvCqveGOuxzA4NWDJLG
xAfbQg4twEbaq8ZmfmD9rdftSkniNZbipTdpTsGer5fY97KdhYPueB2XdYQ3rXKr1F+bU8/Ri7dG
jJDGc2XWL3Ypu5IyHmx0YByAa6mE+6qECBUmKwN0uRLaLuEMG1aoW+0lLr0NMpbj5I+LkonS1MU9
O6OtkTZ7TxZOi0qceXo99fJuGgbHUG7oTeOJQNeOPq9sQbuYCzbIq9EIHNszT6Mc3LKjeIKody7y
4D7Nl5S1z4aXud2H+iS/z4NqRREPxEd+9Dvecqe4Zn+bl+GmVTNotKmbSpJb0YX0w3GjaDlLeOGM
DT2ShmlVxxWMRQ8faAc+s/NvJJlpqta36XyPDWQ49MlOx0AD3XDdjfGORNRr3hQHvXmUJvyhPVlK
qTP30bTJdFKfa03V51TZnWijHVQiFj3GkvjzDTd7d4xw+Wb9XalNbjYVuy5/MIYMpPx0hXH5lhjV
1m6xttuggySnM6FEePoqz9RtoXtbldYcZ3MfVOZNFaw9t4+BGcS+q8QDp7VyNTU+hoqxSicfimO0
lm0qF9mXeZ2vKMWGSjpGhdb1YmkDohJTgFMy//q25EgWM0zRrSVUxKlI3JQFUgr2vsjWlVVvE6bA
yLyhxbIWpfSKF2VjT8nekLytotWOkTD+c84jc/OYQKhzmtlKiOhLAdIwLBqvfKUd9VxW2i5vx2Pr
KdvRy7iX7AhaWnJ7WQ+QH3EJQnRkRqxds8KFOni4Zp9ULhBwUDVi2r6PnMocd3mvnrPxHEz6e9/f
QvW5sFtdaHV2HQN9G5KBbagudapSiw94/bdYyom80FemDB3b2Iz1HCier3I1XVNAWOuN7pa4TmUU
fJLVMTdd8fqd46zdpUW/pX+PW7e96vibRoVwDDYFVLHo6Gh0ZByPVpRX9ayJnUrroNP4rp9yAdN4
srTipYIiDuaFs75MYPXlMXRe0K8V7qMO4J4hp2420zJy8FVeQ+gQtlx5NtyWIKUBpDeyvFM09TDY
QJZpKtFWeCS8+j4e1NuA9KuFp+IO7el0nUYWHhr1BtJ5N2Ua3bEevNFK7RprND8SrNn2FS3BWSeN
PB3wbgMy5X7oKM2L7BNJDSGvX8OD4R0P8dmq7u0vXn8TsQ0VOpD7O0/ZQ5Cy5Pooh5BjjPAgh1DX
zPRai2KJIpLe5LRnQsZ4YO20Jn1KhPkVNe6zNnBjhb0TVIGTJDkBd81+KNvdXGtI8nFZ2M3GNHgz
gXYUunnN2n4/1LcFM4e0zvxsXcBqgY2+7LqEvYi+qW81qd7mhk76w+hqU7MlX+Bqwmg1gHi1AdZd
K7gz6mcBvxZi5lZp8q0sY70UjRPWs0OpWXt6t9MLuIeka3jsLQOoTl54boLsYQQcSs/CkTr6OIrl
Vt60G9Ibv+426fCcq/ZBTPmG9MqNDvSZaEgnMI11nCSbksWmqT4kdxVEqwLAmqXg4ZiXLhFAXz+/
nzTjPPTRHsE+1FV4b/i34j7edF54jAA1xbx0NQ0nwSYHM9+60zcsJlddwO0T8LuZKRvKNKdw5mqO
tMqD7lpIw6Ugq8DC6WFeJ4/wzJhoTRNXqCo7cuGtKajvMpkF2xhy5dluUaZHA1hDH0t3kkSYqyQ2
xTRnbWUbHXxe73l3krAeFFu90Du7Qrs/hzDFNBWAVgtMKczWkdTcpKl9TNVgM6kNoWbGShL+xooi
N5HEpZj3y5XsePp0SZQGb+Z48kV2P3oTyaHTAUBPIjUXM4KwW2Dr0VnDJepW69kFlQwwClVW7bS2
se1N/9r24zG08oOl6NupOlidAYrAckUuNkRH3ttp82B5b4nfk2NBNcCvz8JYdUTzgArdJ5m/qc1h
X3IV9AMxkR1cjW7OARwfiSbbxAmsB0xkRaQ/UkG/SWXvvhb5leibxTDPlKF8TNkzjrn8zEz5gKUE
xJq3SqV4ZdCgsb362Zi8i++3W9HkG7b6Sl7v8CTfyI3YW8EfSda/hqhrCEC81Fnuhh3riqA4CiVa
F9h4+mzV+S3hh8FtS1u5zLVd7EdMBNpOlOYV/RHPUj00Zn5SWkwGhHYk0bbRjE1PWHEb+TdWahHI
lZwgtO3qUNzgPVp6A9q0fDzQBsUlhvk6C14yspkMlvrzJS5H/ktidDNBcC1689qW2n5Qt0RR7Ixp
2Bt2v0+S5GKZgF3YFA7Dvcytsc1KB9j/iSrhG6rDHSa0i6R4JPYCQkWGy/CCy++opudA/Dq0kUJK
25ekfSgUc2tp/rXXa/Bb5p4Kco19m1sAq3RAQFRTo0UuqVjXn0l5dJqxOKAN2HWasm/HhOo8eS24
fLokeOzq8EmL1Vui6VwJEg9duHNh3iWWvjfb8JhbyhYj94HW2bHTzYOseTvPljbe6I6E3uJiXLaW
vJKF26nGGr7G2i4H13wb6HiMvbpuTJInomhdxdO59eVLxDD2GaWTiu5EPfoBbWwPFWpeuIlRb+kD
3rayufcz3dEt7xhLKP+z0fGNx9wwd0UwuCRDuPaj0Ka9N5SuzApeseCgyNOONLRTZQ83LRtZ9njL
aE5hMyIc88MJrFJuR24os2idqH6EJJWp1YPEeOsJqpMIpcHzvEwlhXUOPHvSUahK7+JD1o+OqRsb
ajhZsiTVIA0J0es90jFLRk2wZe9LtMnFxO1bhi23lfYo6uycxlzCtb8fEdnkqvoVt/yeltg1pkxR
x2h8PWWZh/IFT8DZVNX7JBHM0/17N5hMsDb6pmQDP1QfHhJZ2yZg8OlEHtuwow6HE70Myo2dEnyX
5jfSZN2bpnml1XoRveSMIr4mqCYIH0yT0zDMHJ54J5Fdqs65N6nYdGMzVzIPWtav4wJScspau9Z2
hj7su3S6Cjs6sxc/wXg5aO2wlavXIQwOnac9j+l4B6rhzSSN0NDGTd95B0xNG7VrdzOcsAvbfT/q
u0g8SoCVLYio8wcoVPoeLcK4qGamavbbAtiXqaV7Uynod1iQwktXg6SYJPA9E+4JMv3+4Um39Rs4
pM/gTp7C1r9Inr+mtjq6aDbWlLuGgfXWsC7+aPVhVYxnk6KbKutr2HBOybQXjqyBtMhtYCADTD/Z
pG2j/1t5pbSpu8DJ1Xcp/aPWSuJ35XPCyg2dvUO+n0NWoE6pQzLdwS/dwQPQqbQb8G5rD9JnzSKY
2LJ9fFNq+SvNv60l5f+XrjNrbpMJt+4voop5uJXQLHkektxQSWwz09DQTL/+W+D3nNS5+G5UFlbk
WJagez97r827MMDzpYcifeMzeOEE9WBSJ5gK4ykd2PzkPmB1Mu3pHfY59Ehtb0TODvjdkU7A41KV
Rgv4SbosMeb+mgXG0TF+j0107+XlLeraaz6wWJnAv1Vs6iUCSmWpfamN7laLE/5njk2s/F5b8nSr
JPJPDQkchV6xHlzVkfU76931ZpVu/t1VLdU3BoW6kPkwnv0fuaf5X+FnfY4cEm0d9UdPRzUeFr5D
2YLk3nhTabDQZBIg2rRCVuCmph+O2DJhVUrM/ju2flWVGA++H5jmNjpkGvtI6j2moHyaqzMYKlgY
ygDt2/vjmUU4aeI0oc+CiMFZb6Gtx4bHGxWT09kY5X83deZRNv19H81gWVj9z/cjrA+YPUf60Thk
g9490x/Bo/89ZD24/uP/nuffU8wtME7ZUk6yvgar+LO+TOUwkYavSNt/v/Re925VAZZszTLO600m
YOXaXCG3EM0Qn6CKMl81yu+vaLiDIDtBfULpf1fLiwanvzqvX6nlpdB6ujmLiKXmorCtf7L1R02A
RHZM5j4Kcu04EooRBaU3BYSL5bVdn6Ayl1f0+7mWpwaF+Tfy0OeTuOFP1tRbjIfBSS4/cXac8vvH
rl+txxoqJ9CXZkZhNL+2y1OsT/bvseuxDFMKlKzl2+t36NkEgaDnz23Oa93RS3mO6Fwn/Strudcm
bJDwm0nLT3d93R7ozNgrYqYeulFkdtSDAH7CjDl8deyTygnKcd9vgfewPzAOdgsExIHma4wHNVBV
2tH1M04vzRT80epbZOyM3t/E9zKb9oObMuT/wkH3YJktu7JhJ9DE9UVXyKe76auLmADO8wke4qXM
1D5eCCFg+f38TCom9GjjnhjvMwI7zaX3aEhB2Xl1sE4pg9C0hbgfkdSfzUutJxdHVLcCmAGssoNm
bZfy5pZFNaThRAX7ShPHWMXnuI3wvXMJyvM7cRnq+Eg565EdJxdFPVSeeYFEepd7zQtyypdDV2Mk
AItg0lBSPGMCOKuav5sCdmw5Rwn5KA07yhihm20BW4OhQJlPxYFB/EXK+SpYPOhldjTb4GxrP6Pe
fbQSVrD9x/IyQJDfuWUe8o7EJYJGNzeAiiFmkEPG9HgYfMXC+LPV5SHJLuhrxwyuj9XQAKiuTs+q
UYexTI9K5BS0l8ZbncXJ1JZsu+Jj7WhgGpgtYW4F2Bt2S7NWs/swtGZPfffREfNVQQlNKCkcYlZy
E5xjw+NzDwG7y3f4zjZ4QShAEvsaKbPzpkMMTtuXLxG7qzxr94IlTLK00WnOiTr3+8xiNl8/Wd74
opfAk/L0pbN7pHrarGb2tonxmDXpddk5doXFi8RL3ttb0lYkl/XuKU7UxhDRjrArC0hGJzMjLbsL
3X442gIMSwAngOr4HCmNghx+thNmrIBoLN/ojbadF7hTbG8LFMq8qvYJv14vGirTmD1F7tHV3lud
ikoLxQzqT568gE812KP0VRAO8NqSEUr/LTuhIoP8o4rFN7cTrAOtohDkCdAqtJIuTMuP1PnhFl9W
B1HRZ+E+yjDywha+lNtB29DNIy19W8rFwhT/YASywqiXJHyz04dyl1p0/7pDiDcLLtyjUNTYBYAq
GJ+6c8y+GXKyILXuYQSeIrChQPJUHoq4vpimRQMWtXMlO0Sa3ivH3Q3RHVPCBJQexU4PVdT8TKvg
0PLDMho20sDb2bnzexYMPxanPZiFLIJwHOWhPudhyiUlRtJT8+8Guclj9kWBSW5oG6vzcSnX+zh7
QUOABxjmgFRpcNvmcbCh9wYRoUBnlmEMIETZzMU1BwNvicI4bwzVgZ2mO6efQIl6f9i8YfHTQGlT
1JB6O+XHZ6dnSlDTC2AU24DaQ42TtYG/UlPjYkFGPaY71jPDLHbC/JB9TCBZPXkzYyBf0byrE8WQ
8uYn+S7T+WPRvMmHZ2bKM5eC3s88HCKQ0fFwgIAPESZ6YB5H1Q8fH5+FzcAvkV1xuh59LT4QPAoL
DK85rmIAObwx/1o86STjXYICatXyTB3xOcn0be4vYNeluoHFd++EVD/ueqif2IzzDApYQ7eEeRwh
EJWNhD7Duw2bRD5jdWZCQbvwfpiiLbpc2JcNCsGnrv6UdAz4/Oiel00Vp9I+x2MaGtPSIqeHBUpo
F9c0veRbyjiPZIhPsmYdQl1vHH1N0t6UBmi5wNmkFX/TYooxPIBXnhbOUge/FToZE+XRSOgBnoCp
+aHtsIzifJyhFxXFF4TKp5Hho990x4T9hIrac09vpG9doKugh5KDLIszIZ672PthjQmgQI1PVX2M
ojeIwQzwvX3NUA++96HgkuH07iYamHlqsJ/wrNDygWVMCzVOlW1gkx+g/VXrCWWUp4jNCx3aB3bY
53gSB7/+W8Lo76xgo2iIMyD/491VDYAUhJPy0jn6S6LTK2bq56bx9zajVDXGZ4N2rDq4jzLn0fCY
RgDcbd18QpZqLwMVmZPPsPhSol7lc3CIo2aXQ1hP0zcBAEQLYBNBVltOnlGQHw1K1CBo7+PmwR7l
lir0bZ+WjO4nKNx0K8AqQKThnCtASAQHau42oG93ruNfJmCPkp2lgSDoqfZQcuKlWI/3gH+YcRlT
qX0Y6POdRBxW3j3cm20Tu1srzR4bzvRULyIb6GFv+ndNZtEzAPXQttkG1Edoikh93tabCO/S5KEo
JyvpD5kK41FLHfCj5gkb21fSnpLp2ar7GZrrMoByziqx3hyrA5gVn2xe6bSgppKASGneYrpdDM4g
GtCvWqWvY1c9WLb4EQs8fZ08Z151qnL/B+NZIOOcEXV2H8uO2M1j1DqLNIUBsGuT2uadSJilcUl3
O+fSY3aqjYd51E4QjW5p+WwG/S1Lp+ck6H+aqfMxS3ZBwqGvgo14jTlvnh1KdvWnVnPJr1ArTAZO
sruzHnOjuLNVxsKGpU4P8TIBaTFRKiZo9QrS58hwaLmLfwpNe8G4h0tKvbRgwSk6PJqp2ke8ESJA
L7RceR29OOC3HM6hEwYEHK3PM5Q482EY00sj5hABaCfAR1ppvo+acceWM4wQzIXkcpklBz+61lQP
V1TBgag5CyO4EBI/Ly8DLN9ER68APVrxx0/NjLEzPnz56M/WqfdOsWKFECdYHuorfMNjTWsQTssb
p8PlY78vqVrvpwd0sK3FSCUeQZoo795hEBmnOe4s7URT07kRiCbuDa3zVZrmtQq8S1Ub52FINyrz
FzbVRYKVlDVYPRUdmvnXGAXnSWSn1FQn30dcjLnaWf5OIocPCN85TF7VXjPt12DpdKyNm6JLwshl
dcGuR+WwF+2/C6mjtwBy1n+V/zyJB894K1mhL3CodqfbOJHkD9d4MeaHEl+i2uC7mSjkQmDJLpH3
KPqv2X5ooLQ8KPVZsv9ir7mxQWl26sUaDq15DEze94+V92ZpWJpO0xuEXC6Y8sWkR8E56Z+Q9O7F
j3TEaxS2WMn1bfDH/h28c06BkY957a6+gz51sjfjC54AFhlgQAYG7c+UK9Bs3/l7xexjk6jt8NX3
Gwv9HKayyybazSTXu6F7yMGUMmjL7cvs+/Gd0FQdEjYwXlQ+gDCAcqnpFecY0T0hFTdnZ1w6gFyj
pcfDdJnkYLfjB5nwXbCrppOnCLGQsjGahL6jBNT4Grop0mw6yor/lF3o11gp76MV+rNTxiNg/b75
2ySKlVdkecNuGgEF2YbQziOlFnwYut3g1NqlGeJbGQwKB6xpwtPSHBapVerts5ylbS6Bd5GoTiK6
SxaS8JKnqkYG6vY0Apu1tV1fFc0hi+n7NpSWvQWzeS10NLdhTihc6rsFgun2r/k0zTtO0MY1SIiA
Cb0ExrgkwpL/vdEmFzj5QqCLJtz/biBCMI00AuF0u63H8qpsj5Ga5cEgSHvVEoI7ojGnX2Zen9q5
5I00Gi9CyHzlSdpmYLysh3KjpgOuivgYMajW3Qb2mdLFXYovliuhdjHRLu/WGzvJU3QprELGlQ56
cSX/ON3JLIYVZhjT3Qz15mg19q/1EFNh9rEw6Hq4e/ezhoC7/KHWvxb7SfauFItG8UxjyBJP0lmb
hsTrKE7stPE5mwysmczTUp+Zy/ov15s6+50Cj3qMcpBYatKDvdH48hpRDn5dv3I0eaWb5a5xc+O8
PjMmFFQGQ8kdqetPLdOdZ9U1TAMFzQYl68abDZktW2KRmpOPt6Qn72Tyx+2B2rGvnr3LQLhjrxEh
fqx1LdrWA2N2z6LSJfNZwfVByaOlXyyYoi5lijuX8+88+W27k/az0QEU6VVgHzP6Xl9xO1xgSu4S
4LpPuiWjm7QtSLHmaL2XJQPyIf3EzbKJc8jWQJbA/A3yhiLv2ihVwaM+Gs6R7UP7zCYroYhuLv8O
fvRkmw6LON/QwtamkliW1jXr0ewbAkcPucUnS2uZ8LTL3WCqTnWv2w8RDcKJ07V3BdrPhlVhHpa2
PcGWBoZuDs0AuCzJ3rXiVyBz81bJoscXU7inUhXDNh7iYRcLL7sQ1TQM5X6oxjGZ+MLlJsMDGVVK
uzrlRkrNp/s4zfTJxzq9nDCKNqbW1xfDy7I7EQ1tOLZjuusGHfdMOj4QeLC+LOVtbMYwH2Dr0bg1
Pltppp2p5ahBP7cuRUWO9sUg5RY7jfUhhvwmdKywUiFqlUevS5KbX8nkNjc6xNeCgT+JrjLMVH6v
ycA5pF06XBy3oQC8lemfur6f2esx5Dfz3fo2adx9MGbFs616PuUjzVw5Tb03BIb4lusmTO8nNH+x
CzBuXyVq/DVPZL4TTfLLpcbgZHkyH6CKDpjRENFyUfDj/SBjMG9kD+7ImQwO0eswFNPzMvFurVId
RrtmoIsc5drC/koM84CU5P12uwaI2lRaEAx7ZuTLZyY+ZpmPvXrBtKGRD+XwFFtiV86F+SzQicc0
ct4kwb+7OAjiTeQNzltimpinlu7qwG6MwwwLjIt1xZjbluSFlNG/xFXk3JsCdTNIhpeOCRDkMmDl
TTb3L6wwH/AYOTRPaoD5eQm3lvAI06ucJo+URsCYCkYdLyNlc5QlJsPv0TAJK5aqebWoLQ1lNXIB
KiDRK9vmGhPzDm71oz6r7EMs78hW6cOD22Iwc2qRbyOTEgJR5/GLreMdzsfe/bDZLaB8J3+k5DJV
thCGpZb7TO+GFCHXKM5aXKU3sDXBbm719hlOL+5lDBod/bo3RqztPfEY50YKmbCRau9FnHf3qqRY
sQN9crLdiiYyHG9orRI6qBQebpklEqymCQMGDmMa0JidFFr54Bqxz+Ru0jfZEmZYb/QYoFnrwmWe
fIxhluzRTvg7ZUEmnkHfsg/3ICRPhcfAsIhZM+Nu9psyuZHuI9AZZfVjjNMlrlVxzdaf7Jm9HQrd
FL/KAFOFOTikmxrmFYPP+9Ga4tswjJh0Z/DjWtCKu7aDz+6blfXSQUqLqoDg5nJj6wuFGlP6vkwD
6hGW6OcE8OxxmM13MQ7xcc7adtcvs1BdMbxLR/KWZsuKYs3JEFDOQ9mxreZs/qMZHPvd9mIR1qln
UJ/YDkcfyPB6BjC7pbdjdgjR9Im4IPbgXVD2XTbPY2hKJMw10FZQ7MmmA+jrkmlbD603vW8ci1LX
rx6M0jMM4r/EVFhtM6BlpZmeq4rzIMrJxcLHLzeojtFl0tgERpZS294v+o4molGETFhYlZg0mOsL
xzFxo+IiZ0EMKau69yKl7zQps49M2T975f7+zm+XpgbD1HaTZ0jX481ynAfXUsnzesOJPKYrjP6/
DrvhMXFduhWL/EHXbTynmc9AwHXaJ8SqQznBBreKBCdhZmR72n7BOAisHawCwR+5ac82h/6u4BjY
2RW4ACe4wB0Ymq0RV2PitWr8aqJmkRtjsBaGNnm+evrv0KgMgmoD63BWfDuvmOQvxwbg3rdueSuw
gF75uRRleQ6AQAfQMz5SLet/GbJWB+Y4zWEA7fgLl1CDeVTZOt1kJEmrsxNN5KRkd8hw1Dh0at10
pvu3eKiK23p3/YrpiYbT0jz+O6SImoSEp+wlQWBc6ULRr6qz/7vRLDrGx4TyIsrfqCP02sX/OhrN
dAZjHUrPr671cmOAFTw4mv+4HnJJRnwfX7/675h58IO8PNMzxnWyKmJMMX4Is6e54VBqMb47fcNo
mvudRseBW0QYw2QTdo1s7/OZ+fB6EwSc2ntY6/8OrY/wluOCx6/HLVm1p0HEmPKjqn+ugSrkqQOk
e7lnWugdFNb0+0EV6ZPv/ilLs7n32UFOFCI/rzdc/extIDXj+1i+PCLiET1x/ZC8mzgWNUuO2ixZ
3w2F9zM1EXRwL1QPAKvd+yagijpdvhGrHuhvX366UrMPKtGbaz9JPHljUtzHHjVDc+EdpYncRVOD
8dTmhv40LAtqv+76MzVRxpOViGohCMQ5o8kY+QxjHNukGf3TdZriauXDLakM68FuDf+EXRIUQ4/N
PB7NHfmv6LGzWDsqP+tPXsI0az2W+EV9rYPptq5gc6MxwJBbfIj16YMIO4BzKJ00QVVuPd4yM3sj
SWDvGzvasb5HE8H2Hg4jxOmtbb/149i+DHMXM5fqDDK/OZ2EaCMXL6Xj29H7kc44W/1Js5miW717
DWbo6PZfM3fk0e0L815OXoXwLe13PfOhTNP/59NqGdpdXVFzzV4UR5L1GkTp/95NQ1uM5Z1XWpuu
FP3dmlQLjGDnGLH1HUTW0+ozM1CzZ2pw8KuUL2bBrG7j55PG6cZUAHsVp3g20rip/Rw7vGlu2E4j
nbDYeYvtgf2SbiaHHh8eK9gyOk28Lxa/TnvzClPskcxalEwWDIVVza/0ypikIzcDccG/tChu2Rza
X/SK3IPmH3/in563gZhZpA6KKbPK6CWsVXWLaGbdtCp7yktXvAsLGdIvquiSLnfzNjpUQFTOmDGA
Uc+d+WrOD7SJzC9rFJ47iW2+WVDOHosywuFYleLY4N95S6fsVixKEHFC75ymevaE9bHdjBY7ckbX
eB/8Z0bQXmVN308WRA9TbfgHdnbNPhnJKpoUl9xpDSV8Q+pGxDtKBs66nh9hENR3Be70XRsE6dNc
IZwmigaPRATaza/rZ633TTpJnOG1lvlm/d1y4d86czJPSrGelWNVv3dNpR3mIW92mtvy6+a/sNqa
+3xCdvV0qgk2bpWb98Z8w4OVwlZmnuOZpbhrOr+6W7+KY+pphgCLY9b1cBtMhfvTlNUx43p3DLpg
vOCnA04eq+bS1JUZNjGWZD3IIW8sx2RQ19BNewJHMnsWbdxc/t34RAq+7xqNImlTQhFav1vTnwTg
B/LwUBqDONSZYUHBIiNTDRH4B5Gaez/xQXstV4VYaMO5aeVVLPf0pqthsk7G/TDGVLxHjnNpjIG5
j0D5pFgRTshyzKglORXdzl+86HnFFXSVpLzMN4a7qByNS66dJ1ZiRxOA80E5uf+uvJmZc5v88eFE
NnoUosmKgyEr67U26aQUA49c3zoFY+BtomGtdmldw3iKdCL6/25cv4gujiyhIatY67Zei8evreMJ
V0MMWVZIhVzvdEGFLo+w9hYI2sFeapP6Ymemm5E+l+yut5x9RXrmcTay9rHR7fSu+z+H5kCevJp3
RO+KO3seosdMy6NHKhLjoz3GxXY9tt7wwr+YM2svrbKLXbpsnvLlxkua/qTnuE20arIenGjWL02g
34rKGm7phA9Q+ncDg9gbm4Px+/CU4xlXCq8hfd6byRWR3MV6PR6Id3Otp81ZI8jjkKkcQN7Oetfv
CJQ0z0zunnyfwZLhI+2I5fwoAxTsobaT29h6n0XSFO9MocowF2n5oFlL/MKLUsTB9HPGp0ITpZk+
whwhVWWkApLxi54TQBqD/L4dgvIl0hQ7WC6zGNSs6tFcnI7GYMPero7fVIzaa7F8axYAm7IILlj3
BJOufMGHOwyCksUrqy+BVTaHEvgUnz7FWsZrTfejZVIJYaH6Qy0QBfCE8dyI/memN+kPr0carZr5
hfPxgIlM/2qrPPvBvyOyrcWOfXSLhI6DxHriGdyj7pYOVyQXq2HUVp8USfKOGDi/XlzXeuw7jBHr
PRY/5WEu3N8rZKfEu/Jgkao5pK1NLfRCxViPNR65uUqmT0b8U5dxSTuK6p8zBcNWH2d/v96dg8rH
JpQ8shsIIL6811TBHBhg9xj6rfhnXtiPduepJzfxm/vMsapN4fndhbxFy5QEPpGdIeOvL+R6QxdQ
FQa2P23yFgF63QJGcFYIoWk+U5CuiFFnl81yYCE1mePovTtjdIrHpD5O6zdQkKDuJIJsASVsD+tX
GVX3D1QWcKyJfySucI8eu6uzaIgXiaSwb75MP7GTv7RFP/1qcjcJ587gIxeVbFPgToS+qPql5ZHa
5iVqz0WAchWIxHIn6ifYrPpDm2bsTvWW6jHujY6B103F3tbqB/r16IEJG6uvHkzC+KRnyNU3s5JH
f6KsBi8VF3Iniq9m3smr48ttOZjeg2Mn/sMovYM91e1tPbTewHfBK15DJ4qiyrnKZn5FXSaClEz5
NZlFco77waf8uBluni/LfaLrAyJ5zpU6L7M3VdGdQI1dGLOkvZeibR/tkkFBVRp0QiRTFMq4pcvJ
LqOdA3zvsQisOGybSHu1qF2nfwNieYU0lE2u9zmYUOBHGEUGVXhPToY3vC7zr7hfvCti+DX00LJN
t1L0dbMyjNqeC5sP9zspzGPM9vecqbo6jF1vs1YeqoMgHPj91bwcS5bvxqNj3/6/jxNi22qzcSRu
Yr0bcn5CcaseJ0L7ZNpAKMS5nbLBr2eS53MaxrUxP4tS/fdV8r/H1u/+e5xwW4diD5Kb60Pm5Qm+
v5r67MnuJ+KAyVdLXyY7JVPvd5NEZa+lgFhu0e3C5qnbq8r+nTa2c1lBO0wNnCvjw+fBqBmH41kK
VcFCG8bAdFxPObWFoVRFPhUkvVs/kwmbhZS3wEECBVlkva53veVutwAhsDuwZM3TMewjchMJOxiK
H/ktM4lJbuCK+SN2nqXynVOzBPU0FhF5OPZioIg01hWo8QZ720q4Wm9G1GyJtCcgK5yrOf1atUQi
wpSrt3gd0SVzd1piQE6xAySw/5b0CpMZoFV1Nwn56RdkH3rF+O8+l2M77xK/tG5aqRSAncHDyuar
uwKqwc5Rg/5SN0rf6JSW/5ZYc6MoeWZkI147g1xtnTrRszQk607BsFT5uXNpdYE9i/PiczLS92I7
Xf9mTu5bca+VTvxT6ypxnkGEhevdoeG37mVn3I3kMJ9Nx7mhXyf7UaT5sZsyuq+NfjrUuWx+UocI
sd2YXgdKdyg8QJWPy6D+Wcok2GTAyhkIBdTM6wkh18Jx6dAZ5/1sGPnG7nr3OiOW9htbJ6Ogx/Xe
6qAnOctNA4ht04mciEDderei1tReFSb9RnZRt/dxPjIVdMSpUS4nNs7U2NFrnTp2tLHDt6ApPXp2
TURlqy/wciyitB2ReaFcmOv6olg7U8xuNciZgScFZS0GE4X/lD0bmtZoMeWjf4Ez7iL3DbMV7fp2
wlm9NbvWDMXQNRcYOs2FXyPwt+uXUtjJwWw1syH5bqbkGFCQ2RG1Vzw7r9WgaG5dDq03/5Rl00rU
Hn8wHR2st5tNauX6JRs84uARRPj+wwoy6izwvVFPvhxZH7De4CyeNuacMyacS/sKTzZiwGilBhfi
DvhaUWpq45ZLVLpcvgx837qu94eYfUWJm3v2lXMM9OCuY9XPp3QozBtnOX+DSO/sYvp8ltCHDfjI
k895+xYlkUq2cWZUD9z7FrGcpFnv5WPZPk5+2e0HkdqhNvUIL5DvvpV48ADlXkJA3bfLtkglqPDr
d+VK+Fi++33XZMYQFHF/CBb+FXmrred19X25PPt6qNVqOlmy+n69t9I3lkdl5oizVs6Pws6zu8Rg
KjbEKvmZR0BKGL3a7BgCulDHEFZM+zDm5p8iNh3cwWBSGajqjMa7/MTatwonc9Lf7KYnkRYMBp+g
5bsI3xuPQAGB0OGcVVr6I5pd9mSa/wIOUdzrSDqb7+Mu/whHH8J1vPt+kTTKsXfr/fU/DNrTw9qP
jtDoxPmzWPufB673Wz3dgVDUWLrqFBUuN1BS/vvq3zFpJaEOyWo/Y3rDVmDj75E2C0eDeFP7CzD6
ntpOunlGEz0G6MowITEI5le6ZyakqRE/g+qgG+jJFVR5ksBvQT4f/NSod5oKqIScT6Nk+R3byUZ1
AxaNls2y4S48QOBb6L/7VvvL+pLpZwdTJ5IXYWf7kp5fTEntbpbGg9IUpSeSGFQwtv7W9Zs7VVuP
RU0RiZNUV0vFDnnH5l2zWN/W0XER1LHYsMXD4xRo1j2XfhKnrN45CRtF/ZtoVXvVTXoQZGO+qgwo
nlbTWUdFVyiw7wZRxPA6efRtTjfwsphQEaHRMeGKgEbNKv9NUuaJQfLepNGVIWRNGpAuqHTA+Y7n
dgyGa2mSiyz96skJsLrEqXNz8BTy52I+k4qO/VbW0xWMDkNTOdV01MCatEVANU/K8ZpkqBbREGSb
Fn9wyqlmI5vgZyTkKe2M1+VcctCjICw78e6OMLLoH310ePs5lg2i9k9bxQ9UjvxZ/qSZZbGKFITD
dVxFTADjzY/O5fM8QATfTrN3lw0a2Q/KYCY/YMhKADYnshdk0dvcGy9FFdwzYyM2ko8sEN3kj9n0
PzifVRtDGx/JRotDaRmhYn7d2Oanlbgfmvgh4mnalI0io9g8ySgjb9Vukfc+BqE+Gq241pKNZTCT
iPC7bs9P2rsxcoqWn9qeMrK+iPc5yhOFKyhNpmNaocWI28bemC80DI0kWyvd81Bk2yXyHDEPL+R8
WEoXyU+2+9ItnsRsPUeVe4dmlm1dtKumIfjVjelLI833NBjjnWFP597DRt0tb26vdJdSOvpZi3Jv
gXrM6Omh7e3ez8b7ILDuC0GZdDY0Wx+tdiJdgFmHrIX/xgTOn7rfbR981rbjYMQhaU7qy/B0b5tY
jE8JL6jY+uNrZCHjat9Yk0Y6OXfx4dX+xozkxCKwOzajuEcy+u0kuCpxV3KZo0eEBsOP2AQj1XTx
A/qYwnXT7JKs/1E7/rsZaChsTnFhlJxvEj87GXVHsSsVA5RN4WNiy0ad3i6taSGtFb1oNVoADeBH
aPCHuHHj0Iu5UM66cRH6fVMXzc6eikMwlnBExoB4S1oeEoz2m94Rj6w3rmmEzie7jrBCPrebVjo3
MpHUnIFsCynyNjbd4l3pTSTN+qEzipfASY3d1EKXQGLbOsL2L/E8QDJySXe6FOgOBn+1ysRX5UJT
dHiviwY73xh/1s4+wjYdcvWg1K+jdrplJgIr7cxnuebkwaalbZ50P232dS5Y3wekdYN+O5SEtnHG
EHsvMtAHXooyWlz5r3H6WSaAOYbMuoux6MvkTFZ9KW76W4C1D9M5uBkjz1whqVXzR4CHDYcFieQE
GkKLoL5XeIU3rtxZOVvKiSSjSYR5NI6TQ9hsbHRjS+mxRZl3VMfWVnjtu5bIT5+B64J5GPAzVr2g
68bQPjVX+1FhQhExnihXnifEMiXPanQv9CmewKUUoehippel5tI/a/90cs6GhTn9if3IIpioU59Y
Yis1ErbmHqWJVBBq/HIzF9wgPqRoV6x+ESbnvD9YmYYRw+04qU7tc1N07yyePgkePnlJ9MHK9+AL
nSs+wXh7NDs2QTII3T/ko57yLnvVSHPJ/gv5kj2W5hhYTQiWZEloCaw2poZjKY6J/uYZM2VLLOOO
9peSKt8PNX8UvTE3MjX4BanfA8n6xy7b31MAIYRQtaM0jEpG/YswLu+FnsplcngnYKkHIalgKI1t
VaaPkZ3sO86+noujM0/8aW+6TWjZXXdldPVbeeB//eRSNVOxn3Kshj34sTn/iOuO6bXbvlu5pZAI
rE/AEM62IpA7TqQlA3mM59m49eX4nPQtQWKoMIN1DPK2pA7OtXaZl8EIAi2ge1RBZURP4Qhq2yIa
q00aJZcgxwYIv8Jy4WBWzqc2Tu842dFLDR7hAw2En+bTaxTdl5U6zYrFasw4vcfPoQ3zLkJ4yu2w
uAsE5e4WVBWGffcsOc+W5+AyhNiwQfh7MSKeUwQGENeCAjTQBH5mfhgGpqyEsLu5yOVNNr5GlBue
BxrZ8c+T4ohxeILz6gLT2voW3bZOL1nrzt5fxx0x1cjuVQuSnS87f1PY3YXi6xflbtucSeJo1a9N
NcVEo7KD4XXTzvUDfQHr//XdwNlpCfVflJXZUXD0lPnht/h1fU5ARJTH7QSvacP1+03zu3tp+F9x
GdkbVZWQnRyrh9hiGYRE+4e+GL4GhHLf5rSZFOUPlhpvvHvU3rTk44Tfz6AVhoy6+qTcnsGWMZC2
y+utvxQHlgVOPqZNZwz1tyGN7iq8l4XEaWqIs+b28PPkFBIK/zQLrQ0HiOVare0T1htFRfgqsgBB
sR64H+JdOgIpapqKTdn/4+q8ltsGtiz6RahCaKRXMAdRVA4vKFmykWMjNPD1s0DPXN+aFxZFkTZF
Ao0+5+y9tvwUTOWDrDdeIToSeMaJEaiu/0UKNUPVcDq3Y0qIIYZh16tbpHvQVre9D6gSrVZ7McoZ
X2tJ0z93Hl0t7i9kqpWbiQ5sANYNLzKWWQhQRNW6HiJgG3QX+x7UOsg+QIhEsIrnvLyYDkb1NFMz
bbv+eUAQcUCsNc6C9+CXd7UscIK3tAniBHGZPftvHJ6wW629aZruihjQcZ0m+lvWJ+kaOSZj2Hqk
btAn/HnxjLwaTERnEnJWkj7auaFCOS+9Z7o169EmetrNm+94QV2Xmo/2Tc6X9Aa+Xm4Y5sw7BBkd
wdOtvEBT8tjzXnRVfo9Stc+RfQFNpZOlHO+7jqZFWmjfgK6KqOppvs0QhSou5kljUePqBKclXZxS
OWTE69U/pZ/WV7MzlgTACmkNRAFZlWsG8gkzZD48Up/WCfgtJ+6/fCWY1LQOQ8pN0o3jxWw4Qi1n
YsGtyd28YTBYVLOcfaD006MMrWvhsh57db7PEHonVrGVtZ3vHDtO4cog5+/D7rFF3YIBq8q2WH/D
QFX5r5yV27TBJ5XOuLeFq+/0dv4l4+a3N2EAMamKg9o3FkYS7k+yU2m8x12DeC/ncAaqJWN3OkVc
nONu/KKcw/gdQojrpP1CqIqzqc0cgSz99THSnompJwTYa9gD9D85Eocg1gEnxkDXbPmhpPbTIhqP
aqskIBWiGGnF98Mh8TWu3sqjrunoJ4+DeksTjwuAb05LXta1k9YfaGq5O3xk/tIVlPPWzxITnWDL
VX5ErjwkDv12FggBCcf1zX1JZRNOhUPGHhv1nPSxOnmKGm3nRZAoKkUUeML+J9HxDg5DOR8nxOCo
igBcVrpYGQ1TENKN45ljHWAdfzHK9pU/zMwQZ+8btJe3mbWugkaHiLbWQ4/Ik/hTS8ZFfb1WQBxd
bRwuRTpfpromPVhDgMBmowZpuSUuPAqAY395vG6YlX7M3eqqalzLZfMwV+aPzg6tm90vuzZ+HKHf
13iRsERva8Uu2J4oq1vtjGRu6RhHiDJKEcM/PzLI2ce0L9ZVWiDuicphU8SDt/dD79UdZ41cz/xq
dWxNZ6f+iSca3KbfwiahzxFvPa8/+j3YJKMIv+xCm4NR+zMlc7jRZXcPEL1ajAvsSMO0WjWDO7wI
bKhjOr2VtE0AVMOO7psv8nyHdTjcidgut6oLLLQfO0NDmGwrmuFZhFpH5+C2TCYHJo3+QDT06Mx6
2mpOeC9ky0CBUyvQliGnU7GftwHcxdWDX5Myr2fF2YgjLsHe8AYvYTtFDsylDLBVa+ceOAT0nKV6
Hf1yWjgfM20EAzGkYxCjJ9K32G7OoB+tjchJ88ynRuGewOhL5vV9Jdnx2tbBGWv4qTUYed1flUqG
q55ycdXk3muyKTv6ETgjInQeJzvmv6x7RhK9yDGyuYCpB4Meqdvi87Cl7m9MwXUOrhEeXWfGo5kA
r8gkjorhYFcolCubRZYlEj8AJKjOMhkD4RMfBsoysOeLiwc5rTsB+WjK5FzpVkvc9rCtU+eEwbU4
FhV/sZbI9LioIaNqpk/Ecr3xohemiSB7M1ylXlXvVWwHcSTkCVka5Z5J9etmpH01qUsNDSVa75tt
WAsLzI9+n87J3eya7r50izGgT7dtewzd9DKRIw5UwgPbflcnV8nEzxZ0Ns06tAnnEak6Xe47Z6yQ
yZMA3BJ5v55Y1x64VqPQhT0SWuxVI0nzkLkvGdUNpmCXnvXBmziS7Q7tuB/DbEMZ6q7a66BDJKTa
rZhLUuxx6PUPrDjIU+TRa00Etya7q6Lbw7EAf00mKABAZdq/DDpEK71T7ZUYpWjnOPD6ncr8oEAB
kp/j562acItKSAv6vqXc78ovqc9qM2Vs/PuCzqElDmZu+xjRYElJnwlUnjb09+sfMQKQqv1AjxXu
l4LJjobmK3ccYwNil8NCo2uuOlUHnWbicALEoC37s3Ls8rUOl9HwnC/BArYdInHKVE4+Y5vtdM25
WLXWHC2EvKPJqyAqObyjgYUVuFDm6vsEPS/7bCdIe5d43lzsjALjwGhE7xGDnHVXePRm9eIN9Paz
O4iLTc4i4JkTfV5759BtDPwMVHPuVzjHdOMtzxecro0Az08VNcOyK4JeRfgEWmIroiOJMF5Dis4l
/ZXZ4lOTeOUGPgsOgxn1srRQVkd/0sm9CyG6xp1vUaAIGkfs6yDPErFNXdZnkPaSWd5pVvHHUykG
4YJNLj2Hd5To96iy2g3bVDcwXdZMzkgMDVmMMSmKWYf3oc4BUw3iN9yNw9QyQqinjlkFp/AwwGwZ
YCJVnPabrrXMwNajcaUrhm40nhnbmADK7PzBxk0hFbFL0vV+cpMLZeTey1qAcvMOVUTisVajMFQu
dqn5vhTeo1vmZ7xqJWBrNEduDFfKe2W1Fw6TqVT2jCMtjkpD+Hch0owwu/S++eaNusPANDkzQjxk
U4OhUQokYea3F7rfiQvFMtZOiUucW+c1yOjLiz/grqExw8mEYB0bB3kGol+VYfjLRZMGkA5+92j8
rpf/LsLVHXRJ/pHpkB11yRLaM75nL2Z8ee6EFzv8YxsDabvaeEgd6tKhA+dIGf+VJ93TSJq3RBHH
UJVNOrXGTkjnVRYGe4hecE6AB/RxLHvknO1N4VT0IPAIeu5n7RbZqvWng+sqkgIKLMm+SBC+qPci
psvkFhVT1g4ueVmbd16eMByRecg2+k+kFfvJsIrH203KPGEXoThc3X6UVFp4dTyEvJPfHNhc7goP
lFCcYaoDCxJto4JA5Jn3eGwm0DOpTRTrxEqKeX7h7Cj4Anl8jIvsvtGL7tAN8X0VF/4eit1zvYhL
M+0brTulEtcIeuRMJMJ0n8/1vOo65VMEkhKpFX4BONrdgoib176lv9VurV3KiQtuokdnfcK8p+kY
032oX8NkZxtp4MmKlihII2rP+JT1AJJvfxhs98OpzyBp3kU5h2uvLgJFV+nAJOU5T4pvRUNq6NQT
2Pd6D8e4Zac/EoReJk8+XdiND5NqHusdlBKuZYrNCA3mj0IUT7nVnGxp4okHY97HTAUqt7jX3O7i
jfP74Ho7J08vwgcAk7Z4Jy0PM2FWIpNh/8s61bwneXUFxLUW+auBxvFuxvpuacT6TigsufL4SLLa
Yy6ByRIHGOQKNJjrQnLxBleujRi7woDXqHeXPHpw7l7JDrsvjsgPLp5WUgzr0Sbky28kZpWwXEBT
9OpMF1ZO/uYwRE9DjB+xqe6bqvqszexLa+2ThjxqK2dFOALvBMFsVEc7ZmUhBF9hrfXRRSYCldty
h3LVVd5bY2JuNC0wvxWiUNiL9OKKpwKp/slVLhgNDm+4B25zctu52y5/VO8W9takYRYaxUNhpiED
+/RXS4gHIvW8hUw6Ju+qBHVjGOxlwS8KvPoWVreESobYD4Y749nTsdOmnWC1JHgDKV0uUSbZZcIE
PP6MLHPDEnBMi2IB1VXxOtJgIvYma5KJSaSrO4GVMMZ3qANrH2oajr4YPgdsyFlNPHVkOF99GH1R
HD8lsr/Lqv4ix3JVWS1OwxLE9GwMb16cf/YESxCFTg9hbKMDUbNPQyQPqZi+Z6KN1s1oXiIupiyl
A+maMMnIRBm86NkCD6mX2nNhczXRFvfjaD2m2T3BDIQ7h5TImd+frQqwcnyPg/UkE3uThCXjfusX
invIFvTONgMjuCyjNWSYXxz1YED94Sib/IDcSa2A2V+mZBe5fbSlW16vEw9Hp+zMnyaJt7AVj4wh
6Izm3201Uwg0lrGBSPZ7SmlI6EuYccQX3RetHYjCkRjdxAm5+JOf2mt8KfRMxPAwNu0vNJRH5KR6
MJSVvzfp+5WhvDN0nOSLl9VDpo9im2W4Gf1XRgPbaJTfsmannrTNmeOHnnx01lrmqrIzPuI5zHHL
+YHHkdr2F8McDt6c4OBL+bRbY0QsjAFVHxPgvFyZh46o63p6bzy1H60c2Xr7VkzHHNAn3eQJTXZ0
F7KyOLHzZNvma6cDcu3la+SEX/XPNFlPKnTWbKfOIgT/yDnC2WvBf3WH8xwn1ykV+Rbwz3PjFRCr
JdaBZnqHugpFDF8nFAV6ulH3IGbj3PNhEQLY/A7j6AG027WvWA/KpTwUDC08Ljmq5eoUQnBgAraO
a5SKi20mssVzZc98DJ03b+zlACHhln2n8Z5ScK/d3ngA+uIGU9KCNG80PgjrFeL4p/hoW2ebqBh1
LNu3wKyGD7sBqZbhCDVOXcj1x6d9u/DiKFKxs5dR/5yMxpvK3vr4B+rFg21mYXBNW7GTkYLm6KsX
8MiHcqYvjI0okIhLRD1RdbIeIIBNKQq17tXWuYrFyfQrRlO2tZmfboxpPM8TXNLJxhJA3w1hILuj
VnzVVkuujVuvZtypnN/q1Gf2a407EgXnHTXnEPRteQk1+QdR0zadsi/HnC4QJD+9q4z9fWepe52G
f+NpnLURtffkaXBzCJJHq/01TMkP3UwbrmH9M/sFxwy+NZwm+8iaPhUL7W7mMzapidX8w4zYpY6g
EVlazX6wlvpbMr7NCiiLZZif4+QnIzNrrWmQnkXYMswhubNyaGaWNHjNktSdaQq1oNYLsJ5bWvEc
Nl0Z2LnFBjR3k01Y+Xx01lhtp3IEz9R8GzU71Zh1Jp78fT7Ov2JtwLlkJ1sZUQUW5YVwQbZ89req
vaNRInqlMwDbGjRlxbdLCwmC5ES1jLEseaG3cJHuDk5u5o8I9z2oanIy6TTRF/A9eic6Ejl8e/27
ncIUBJrYyowrIVxHWhA7AetjM+RwAfvpEA69xRUDq7YvmR322ptexD8Fq8LKt/x3txLs5yWAxwpz
bzQk/gpv4Aq6Uk2ncW91/b0xYHSnX+ZSgkX5ztg0jYl5s8Vu3HxHi9S0pI+H3wt1d8WKHJcmxo70
KDz1npuAAegNiIUxM9asglGN0O6QxjQl8eAV2AemhJ0e++emjq0NJEaWc7Zynekf+WKxKNzJJYat
7Xd2nNCYtY6lXRJS4WkcBbe1JT1xSVCrCs1y4DoaGfb+I2jn935IQ4ASDEJG+8HX9WEdhcOj3lfl
ti/8l1CML8hG8ZOUI1Ki+GSZ9n1iMBHQ0cuxdemCzBZn4oLuDDdc4xLF2T6zdQ9R1uyK5LHR9GfL
qmP09v5HNLBJge5wN6fFXUIHMXAT+0Fm5pPXB1LKclXg2d8ukdB04rNVFfsCLOT8SYLZCrYqB2v3
TVf7A6PDA7nEbPILvG6T5nz71Q+Ss/eSBhylMI+F2lbIedmxAjvRK0KZWoyMfmwfy46Pyy9e2grt
SJr79xY2aa2oD9Q577pfyKBii7Qa7JayPB/3lk3j39fTHb0DBKV2t/ZsE9hnxjAFqabBjnCVIFFa
p6bxCBDXX5kQ5seuPDgpGA2fwK+y1L8gWsF5Jhk8MFiinJyGaWjMDwlRTiu2uhBkPJCFdvubSQRc
jsz60ycxLixQLzE8p65lJlxrk78hnQQUcAsUYHKRR6IZS1FBhZti6p44oSCQxNYvEcsPk1rw1ID8
KAnu3HjaFt8ZCxc6Oq1hERaYWRk8YTfQnlxiZdB5bC15qpLuvUqZMEcqXHWZ/WY3/V2rIi5CONWC
WBV3NkmrPZG+QVg3gFFcqrSwkS+6OqaO+mTytRsk4zha5jkOQn9K/uQiobEV1yMBMcWFgdQ5UuPz
CMWEjcFCV0rh3+nmV0sTg0iSvZa4UBLxuq+aEu+4SE9MspKgZSvsdSWzhzp8aYRLxhCoUaNlutoK
DZD+UH/qVnWkufY4tSnLSPMBCh3u+BBdFxLtjAePUd+0ThW8DRx4vnkMC/lbK1zibOy7cEz5m72V
bkewSgvmH2FM97WsqTkbPDExkEPHUkFaZYde2V+M0LzWv0uMJl85WdMAvhhIjI2jX6ZXvlDccO3V
sAHHww7B3LhyC/8+Bc+088bxl0sH3YnSa6RUfXD7K7OUeTUvIy0bsyEtg3FjqvEltOHJOtWy3crl
qd3Q1PrtQimkyiYCzclZEJnPsPDMDCsBV5oNh4/TvEVxSnyZLR5GWi4Y3r9MT619v1/l3qAus112
gW6qbycy5sB3KJZDp3xlW/aasY1xfCoCH/sv4m9nxEGJIjp0y7vCc7YNAjLUFIgyYnem81L+oiV+
ya0XbDPRymNKH1Dj/RlEezaLYtf1FfhZs3MJwEHamaFQmNP+3taqXZUmZyfFx1pOfN1ddkf/6afm
GhTQ1scb8VbOg3foC4iLul4gJYmIYqT93NKKWlW6tq9TGp/SY+GIGYH7QD1GqFn0vJzTkCNJGPtP
LskJKuU2MLmcziPSHynaZ/rt9t62JRK+rD+HP+E8eg8F7Uyne6a2drAbPpL1tEAXYcAUXAPLpzEl
jh6NEvpZk4laadDDBrc3cx6OCSwmC1wLaAI/coGtZHD8B/kmNHRFOYZ+WrN5cua06jHKrQUHjSeH
O7dotlyCzC0F2XppIQnJ2KiKhtMco+X0LEWXW/cfZawfUrvP963fv5hmw1llsh+gBv2NHv/ZmxEg
OH0EeyTlKtFFKGhyj2OiowEzvIGsZjvgcJrGkN/xlRHNgV4E1NOhnbod5SbiKrVp2WCykY3fiB1z
At1h8yvQfHZwA4Myycg6KhxAqHH6MfhxiYSgjJYJ/KfX466hC2/53dXhS5/z+o3Kl8CeeTiOqfc7
mvQx6AjBKCDvBHlVPU3+2ZCTQ8AJQmbPz/cDXoJk4mNUrpd8poOmAlapfpU1bCu7sdzSZqtCcjXU
XiQCpEtPryK6DL17Zq1i4cwGQkO0kzHlr2md0Rip39iZ9YdcH9/1EfUYjnI3O7U1TT877Gns4dYN
ARm2eQ9fG8waAfRbF5JkYIzZkkLDniPxaMHNJfVP0DXawfb9nTmPxPxGC5a1rx/6sDi3pU4SGl0s
eDJUxEgdhi7jDyHnlWGtnOnGub8rj2wqUsnTTdz3D50n+ccos9D25IbVr+sZnbBNc39H/twTqGBo
MomGTALZUaGTWY9scTWI4lkfksMYWfRBwak082/RgDhN85euyL77xPzoPE42L9deYklbdu7Up4js
T98E3JqODrSDCeWYrMbAsvP9t2g1QNtau85rEzI5qYbFRL+T7jvlNTt6SjLfmOVWpzyljv+gS7TP
9PGVNlHg1pw3Uf6czO3n9KW3I002bZ06O71yDWbu8sA23yXojO4hiCtk3h4GxQYxG7wJRswbN8Kw
ByJkO4IAqaYHNERvRmR+V1P/PM90K0s7f2399LmTEtesF1AzFCo9jlymJ929zE3+oeeIkGwjB7Kn
QJHX9QtGAYYAYud1hdjZpK3MTNp6J3F39jSeRGJtDCwwO6CXZ83SviOnVGQnkA/HFJJ1YsQ3uXQ+
sZOioB6pl9d9C+jdA6g/hqBjww4SksHmHzIvgpG8WDP6vHZJvWkb56u03IPpN3+avLp40lWBLBg3
+QeDonpVNyn8ucyBosWYtSa6p4nUAV/mlc01vG8ScnS9vmc7Aw+qoy+DapnmHVflkbA4IcHk+YXF
lHc+JwWg07S5qIlzCYMZXdYE1kL07iMrDlKDnrsPpp+dM2FWoKl3A1c0xtlgyzq89qElvmst+8kc
8TOBtEs63D0OrebubVR4HtzUfOg0ejRLUIBExx2QuMFc3pjXhULQ7XTTOh8ca9XJ4o2dCRwrZIY0
NXtg4zkRuOXyhklxchW+89l/gcDBniWe4QAVdviAXCSRFS4t1zu3IoZZskuE0awaRVhBhFWRGGGD
tXcw0LWkX5YnyatJBKSrdlybZb9ph5LYvBmrgwbmGnAMZkWmMmz110Y3Xc2+hNhljZ9zVj0n5Ir8
wpwX7wm4o2tDCC5LLtmvgGznknXQBTckdL6S0hjvsA1FqzH3z1Wu3izduvS681Hl+toNzT8ZcdJY
WHt3JaNVjx5mbTiD/xWCiV72TQaEI1me/CZ+waSFqZ7rQx5/62Y2UtW/Iw3/MS2aC4hxvop8elMj
e0gZc9nwjIj4ghpYHnCwIqfqbgWiQMQNIHdfx8Z4dISmU5fH0BqpusKoAtVlqCUZrjFW8Gk4DWh5
rarQtlbkrr7qE+w5wWje7PAQoCYOmQp1LctIlzUvQ4uRxeA61zD5GPSvsp0O0UwwumPN96pjbKjH
5AQj5aggrpVbSZTY2kmR5idIueF2vc5xXm/1RvVr3Xf7Ld7u73zgiqQJ5p4alVYCYHQ2AJfGwzPy
qbXe8Q+Gqf4g+ANg/ljJwfNpHZvsZsQ+bCYda8X8Xiu4VpFJ35wtyA9YJ5YH6g5lWIiJhnWPZGQ1
DygU9OiryWn26433azYoZoHcPQwNu9zevhsU/K2qmwdaT8yBcIKIz5lWclgmcFoc2u1JZrKf6N6c
wmy5TjIIJyIKs5HINDDExdaWUq2lQ2GUScB5NPVsPRVk/FDGTxNhxea4AFToTa9acMOr2uy/e80N
L634rCRddMd0c7Yl829Wk+6O2dVWKmDqtHcT7U/PL/mee3ymEUPoITKsQMQuhWW9NUoECh6wk2mZ
HvjS0M9Twk409x5iUgj3liiphqex3thdDrrcGHfY0tptozkZj3vFvuP6vPHC7HMwI8JAipAeK2BO
AcPpscp2ILZVYs5BGAJa9JJr0cmfrtErDNtgpyd3evUVxHQl6LGlAohchMW3N+NFr1N3e0a0gCLA
OetswjLU1yvUT3MbvxUWem9r0GPCQvQzxbvCipjSjcxZ/acsZfjonzUtNQJ/8D86F4hZPqg/nTfR
jOWg0vAl6DW9SuijK7gtQME7a68a0VATiGRrIPTn2DaWCy0+hxR8XtlmFS2C/ky1ZcRVhfhpkU1E
+Erqrj87UKJMBvWbmjyebTs2x1SKjxywB4349k6I/ED+7IuWMqoxrS1BqkuDE6ycbRrOKjbS+7oD
oG3SDIlQz+1maBkBvi0WpGirliEMOlMmTG2HL9V9Ew47bH2kbPQcc09PXH+YdEaoCC0PdtaFDybe
F8TskMmcEkC739jr0kBHqCbaa1j2yERjzUz5YKq5js94rpl+A6sI4oxLJYfQbIT8MXppB8XIJMyl
62DWPqimXD2Xhv5TmXq4MzziM4ChTVwv+ez6ik3kTIYX6COSibWUcbZ0iaMkwj6QGru3k8khmSVp
uRFyao6tgHx6u7n96NRtveTiPXr0keFNWwy97SVi5+9dnFstKvUKGc+AgQCbHarUdpi4nSMPv2Zo
U7zLrkKeKM8I5LRtGpm4WZeHbjdIxynZhH1yemT/IvfK47+beAnGSW/pOORa77G9rvoFHYoDGjDo
7d7CAP33Y7WAriw4zVwBVXGsOUOzv3f1hTY6LTdhETL9xnhJlQoa9XajJf937/ajt4BTiWftgNgd
tIrrTV0AD2TzzN3bDWEQ5HuI6ioWdm22ZPOkXNwCmpZkJS+z1NtNF5bt33uF5w/G5vYgJjuJkHd5
Um6YDW9o+iyWk66NnREWufrfGyESiurxbBWxhtHH/PZzAIcu75Ayw1i5NMXYIPhAI0NNb3kTzsBX
lSvSppiMiKKi2yoRPYYjQ6zWAUlljjPBAcsnc/uDb/fY6vAhdOm9rtlgDbCEzlEOFO6YYds+omjd
OrY6Fcu3O4iXViIaiyOUeJOzcq2qhuGfWWABIsGYhnBE6PinUeNT1xOSL/59M7dv63Yjl+8t7Ih0
QHxEhM/n7ThIJuFvekN8phIdfnnSfouIXoTiQ3KMpwkp67qoGuZz1OKW8UND9DfZdRpec4yuHf/K
rPXyCH4KX1ezUJ/T//e5CMZnpBXvb5/V318z3+aiZftsAptOMYtfIL2tbsOPu90dCXnNg6YYJdGJ
zvffxwZ0On9/3d/uRo1THW83Y7GwnxsHYcGNJpy4nZdxki0H7HKY2ubsEvGWvZmSwvPvwfT/j6vb
wRVmRbiFYHfmGhk277dDshsMkLcVxBdDpSmCq/gQIXDY3T5S70bgvX3Y6j+nxt/z4z8/lrJAqooI
w+FrLUAFHG/3qmimbdcyZ0QYQUu0ke3x743u/++92yfGNIFxb8sEP266+ZizcTpOKkPHtNxkttYh
EWRLUqKLoeIGSjg0TfLQLTeMFfqVByFnK9yQunESRBE2JddJcE3xgz+lfLlmkzLIpq2bNLRGhJpd
rJS+c2WGZJ/HZDp2hWWtej/uUDOBe2lvN/T3Y8bRl3/PN9CpBWaXysPt5bdfmLFHPERJm+D2qtsv
6inp9ulMkreRGNbJtvxrqEf+tXFNxrQ0houSh0hCQ1XjAn213GK4vz0jDlv/Kqz+Exn4EqH0f68s
eljhUc1qPZn5uqbt/GBrXvTgNKO+oSXU/X1sNFT0oHklMS9NZaL15sfbDXG46mTBn7m96vZ6rEfy
fuIi0f/nWX+fiseorIv+EhfJ1dMr55Q2vbiSbIkxAVs0dXIqrvHy2IQPelMw9F7PIo9h47ATZyFs
P25P+fc8JzlBgNTub//QOFMccwDMGzQf6HfVNalt8+9/cnsCLhxBSuJMAYdPklWQ/063a2+n5RHh
qQgm0QXEaOL1KqTXnjibXCevKsjtzL4KrT82c2idp+W1rO/2VSMDYFVgxt3dHrvdcPm12eLQCPj3
mDGl+XnZD05JEx5Uo/7Qi0weajebrnW9UfS9HjyImw7yuws4W/PqONNTmunlqeti63p7qJ+YCrqk
RK01pB63h26/TFGuHxyTYuD22O3GtybJl/3fj2gNNV9ESSVM4nH+PbUcJXSnWjHDX55y+0Vqk0XV
OeLt3/9+exymUZC1LiEm/3lXPpsvWtLM5W/PmJY3X3Rdu+0dDTxQ7TZXqMulZ4f39XLTevBqBclz
w4wByItG+2pUrn3VWZFXlTM1SA95DPyTfYVxrhZSKZOw5bHbjQ8p4rRkroOO+Hd4pZqdXxzhM3A7
jTSmgqzp3Y02AyltBtIhkcu/KCdNTwr1PFNhxAO9y3xYsROF7T1eu+ZJxPNT27Ffn121xvT3JbtM
uzbLTdmqeBubYby0zsPr7Rd6Rd6y6SLbsdHR4mhQeXan1HC4PeXvY214aqj5r39/SjXjgZyL02gK
c0cMfbyvNYI2sBvPF2QBwVwRP7NMupJqPEet/cUV61VKIrZCyqxUJSjvJeP07GKjxQiUZiRrX44v
Fu7qOTGe08H0g6phFqsM76U2w70EmCpD3jCrRmC3TuC4KEmkfzfiT5pwunUq+ql9WI1J7SZrWTlB
Q8aOLEJ/m+TdTzj2h9TAMNYkYRv0ZtYGfpV/q4yQUVy9pal+O02uAwI/RKVF18sZSK0P6y/hG9be
ihKiPxBvc0bfsVTbx5nNes0/c1eo+VekkUfKuX+a0HA0mHS5e7txOk9nfze62up2Vyw/335j5xVo
IcjPXXY/S8WycXuCn6fh/z739nNt5AZQU17V/udeWM7TcS5+yCchbuz2y//33L+/ub3CS+U6JETy
0Gga1PV/z/77n/ZQqFHTLP82f81rXnfh9va6//rHb7/9+8ZmwA1ulxJXvLwlGptW0E6mWE9e+H9v
+/bs//pn/74wtbp63dYJ3qfllf/er/Hvb//7X/77i/04bbHs+t//HvqvP+z/f1K2Pnl7QVoYWm2+
g3+vUdDBVpjvAGlO6qmx7XQHyt2uhXqo6np41BLl76MpdAPSCBbGrkCyCs8tPVipMTwKfawfBrox
yw+3R1K3VbvaiweCOTFSMqs+uPmALkGygtxNQz+d6mq8WtOuJ6zjVTlae0FMTyBwqtxHkQ80IRaf
7Mme24kpUDbZDEMTuqYWZfjU+kiPeP5aE/PweLsXleh3mT6nJ/TtLV12v9/qliYfHSo82luAZyg0
DMqu0hmefFSkS7x3mxvYsGqijA1v9FczUtLd7VW3G60o15kUB6+BkOoQf3c2BdMZ37WPdjZkZ5tz
OWgMjyQY26a/XaIHiwWBQoOv5kMDdOL2E+kJMwMEtCalxKgWAR+4T2B0b8upxOS83NOqKD2MzItC
Znuez3ipf8wJ63oC72kQ+bTgCvUeUx4WDC6d02cdjh9xwR/vlRT4uo5ctLZleEISQhSg2bqvRenu
cK+SVpcowp1G646Ra7SCruN+eBZzYubAxUVkjvaglf77yGTho6m9S2Hmr6EXTp8iRQbEeOPJpyw4
5bZZ02ms/Qv6B4xKlfZKS9d9aOapuefF+FRymjjUA7TZ7PndjApsQGFjvbmsQJMmkkdfK0nELvsF
amuAdvAWv7XGMPauyom6I0CmoX3SZcAr+5N9OwbyhNE9hyHNRCzv9za70n1NWw+oT7y9vUuIOKvZ
NInG6ee9pjT6+LS8UMtKLB2lHj7XoAqWId14FxFMenQmPVqJwvjJ7HK60vNVf2+ajM4ckem7Uck/
0LBaC726cveuTgumJDQ7nKcecDnuC1ebdo2umOO7bgq+V3b4ExACaejtfaKlLv9utOXHdpTXospX
/YIx6wCW4EZJGC0sP7adLjiifHUFgklToX7Ji0j8we30ApNCvjMEhd9e1t02TEhEqJwdlAZXrmLl
YSInjPZsYt8PuokxLcE92O4NKrFT6FjhqRv68O+9TPxKy1E7x9lUW+sGGRsRR0b9aC8oOmTeL22o
+Q8NMxZOISR9Wu9A9myUgc0hZW8Zhp4NtQZB7ZB6xdEswvGOBoTESxdu0Qx0B5RC9RsfGNzrsnox
BdfNOhMw1/6HrjNZbhxZsugXwSwwA1txniVqrg0spczCEJhn4Ov7BFT9qt+iNzSCUmVJFBjh4X7v
uci/By2tnhqz/PYmGb1DVRzXyKKTWxcgtLNLxmBmOX7HaByIJACwEjnG1hrKiuY5wNUhopNoNMwH
LB0zTNzQB5lk598Gk3OWnCnbhLpcXgN7cvTLiqgMxSOJ2Tespv0cfAD3KQXeVlJRsaZEEV2zmqAk
TGgDwUOP/+chrW+hV3ony6c3mY0WRFu1jFQxn7B8Fo+pk5SXvgrvRAgQDCkYc50mE6i4SRrsjWBk
98iQON72UJ3etLh4kjFiZGiPAaih7kO3dOe9s8p8XVaGeatbm/CBUMJ2MADRlkF3rpORUzAjoC2x
zsRGm5H97EVFeMGxg+dmOuR+9GkGqbL0pBPDnMoal9c6YV70FsbElprTewo1xMY2BuQRb8PZN+lb
WbZnHEOPWPBUIW6i4A9zF+/aWpQoIJIiKiHXbeGP0ay3tNZ+Duy63nhI8bec7dxzGcXfaL2LIyY8
0CxaxAcaNOIvbwyQY9L6eDJrFLcc6sO/xADQoQhMGpVOdopKdkXhiF8k+OL80qL2qbeey9njtrVS
idjEbQZOd/zVsIxg+tWdQ2LKVi2K1LVt/6rLYKLw974n0jWINNU7xDV8ep2CRHm2LHlYPtFTb9R7
zGf9w6i4mkYGryCDR1swq19PsSrgRF8/eYo3UGQ9bdI+QI+kLnF+2FdOBTc/DdxLrIXlK8s0e0xP
EeuG4gAImp8zt5+b2bWezaD6m6Ci3JL6uVFcA9uGla2XfX6p1KWrLiMRjysMFsQSFU58BZOEqSuW
2bed72Q71V+TQqNG6O0q3fE/UX9fF3ItpOqVBiT2WePNp0UlWNK6vPgb/YoS/yHEf4jthB4ClrVz
4HfxNuob/dmfpUlccNitgmYkfEwhA8vRjGnU+wW3KZcxmsOTIIutwkR2CjV9pYt65dm2IkYKN94F
Yvxteg7Gy7phzms5KgWWXRsiR0qk/GDJi/PJllbVG8GPsNLdurgCmRi3bozgGH79OPTPcQvSpRQ+
MHCuoobxpxbifx64jeJaPv+s7wkw9gOMtRCQp9N+VnZ5cS0JhV4y/83znt+aO3/F5xGt7bICZ8uj
PxA9MdAZ/VkNMW2g1k7Np3li/mESqrZpsDo+haZ7rrCovpFThrUqw5G7XOLs0R5QV0LFSvjkLstg
ZQHpTH3jkMSFdyVRN9tHU5ThrejPeNHEJ7gMn/+L5dzm1GYWYDa2RE052y85ngdm1qrdq9wPjvHP
My2cxhXmPxCsCiHlwUza1w7jiWQqGdIvL5JW9R6LaCdJ1xvsptvqIqLqHUd9FYVYrKPczTeN2WUv
OTJh6MDO78EjF0gPS32DoqJ9LNEroUQxXpcrUfnMkLfaqIvXIauzs2PTkSwUxqXV8PEMBu7nASng
bXamFZqv6aOtUWoiki4PsSWi50S4BLBOyTYZxc7qG2Tgy46qcWTtC/oTy2tWUwIWHKb6qZeRv60n
MkE0MIVDlX3rvfNSWEN6tIim2OYCI01VOxAsHcd8XB4gxxAlQrMJ1RSvRSNGBo+s5qUoE5bp7g09
qldT0uGU18nFi/qUyAyM2ZtR/ciDUyAxTCmk8Dfqj2aI6Z57xvntTKAo+/C7la9pB5ig0L3oqzOJ
QNXnuLgb82gfIb7gDVx2zIC5A4lufv0EvdTfLr/ZcqkLGKKt64MoRVQqOEM+m5H5blu4e3LYyzsN
SO2Tq3s0nNArr2I+Ki9kAbft4DzHtd2/8D/9bbR1cB40opZjGXv9fZAxmSih11xKHxdaXmrui28Q
9dDGeXUjzBZNr9vd89wfbgan8lfdau69PY235Q/cBsO90Of6VKXVI8ja+LELJaVO76bfQURn1Mr1
T8OJ8Lf5cX4KBd9RawBoCRsH+dQxSNBYzcjG67tTaKb6V+tydo80r0fS4eQfQQlHfvQKudfqJv9o
2PVdi8pA+pl4clP9bplB9sEm4u+yKt2aDqqwGIkjgXbNprBYZuO8PM12sR20gODFov/uHXRBbQ/n
Ks8HUtKq0LoK7I/0ZPAhxlVzn0T+l+/T4EPMAA0yKOQVhvEbrQ/9BXBl9AJ6SVMXDt6rG0Qj+MDp
CbVh+9xXeXdD45OgQ3gc6jr9U6VPAaajPwb/DOW24b1CMV071qAsS3H5HsaCcJHMZ+KkLhuqAPAR
LTOvChus3Vagwipfnh13JvYwxef5s+zElu8wu4GVX+rkc5cJZ5HlcnlY+PnkX2K+9GoH1CdY6LYe
3YtW+t5xpkoMEavDslCvkQ3K7sJGe+lrA6+SlBrUpJr8SDzoa2+ChPugac9wWdwb/leuzG56TS03
Pbm0Fh47nB9HXZ+/aGXipSlr+NRqq1v2O4aBGSTBEgcKG19ZJ83JrMJXIfLunA1Koau2JuO/L//9
qhZdqHH+7sdkvDezVx/0mQlPiaaObjp0veU2dEfBoD/RCfeNY/fsaDNJZrFxNUrGVsWypTdRyVbp
TMXGtOiBZfWUvAUJ6dAwP5LWRRIqmog+HBKI3k6KqzmXBvVrZ1CT0vd+kAVYpx90nSiQ3Nee6Okc
sE7pDNo+ZD/1a5S24mCqyz6092R3z/dc3ogXcm+5zSmE8+H0kQ3yka2vZDY72s+WYb6PiNFw8IV/
UOhXCELBkjVxXSBJhnpSL9SyVsKhaJgV9pNbfsZCwjcx+3fbNrxjFjE0z8a82oxu21P8FtqF9vkO
yEP95CQE3jf5NiTB7RpXLgQqZ26oKTgYokdFt24B/tSLUL+4gom6lofJS8QyRSCPtwUxKlZjQ5gX
4xCum6QUKwfK15OWcd8tb2zRRYhkSZ1YOVhk12FRjxdXI7qEDtMXwgH0xO5fWhL8+c8TTRu/Kruy
zsu/NOniPRdjcVrWrwb1FbbfVFyktEIc93imCNZoYROUw1/olFmF7xKs4xolNgAvr2ZdT+qXupQv
HNSJ8FUvDS6tsso28ZqoL45N2cGjwUa6fDXxvF8kKaTbMkSmKhUBMROILQbdd88zTJJX0rw2y+u2
WuQhWfs/l2FovwvaBnSeOzIkEZwu3+XNVrEpAGXS1myrbR3bxDr31kcIZPV3NnPs19UGTHJXndvI
NTB372Mns7+LTn4nmS4/mVjTOxzqaJ0mk3UYkxr9SOjjQu/6a2rwVjAZ2lrkzuNqA6Duj53/1ZNX
mljus/Qi77sf/E2muTlSONDIgZF0f3wNCEbS2h8kOZQEhiFopa1BQTyEu9bREqyM3XBW8CdoUQyu
U7QJoIMq4j7g3YBMA7TIg7sGIhtyjgzKl+HdiE0ab67X3HytQwtfWx4dx6K5FCW4jUivPBJoXWOr
iHIpKMpI6vqL7wyfZMjrl4lEkJcJ4sGKM3uwF265nbm3ofnitnJGbk/ZjM6bkBrHcCt5DiQGo2yW
6O1ti+OtbRK/tHwLOeRXRpwhmsbGOKbVGD3jNqYEdaan5QrsCP4Vj25mT1bN8pJV+dGzNf4dqm/y
pJgfm9lAEP2/x1N+BdCtug78V51WZ+TP29JGUZzKklwq06HIKgLnFw1UphKK8Sdcz9lotYPDUV1O
FXogDxaqzHL5GbnFS0cORPgQAqehwPvbL8IP/CHnOfDHcyYL+TouHZbUaGrqrc7Bww/U9+eDlfbe
ZawIlGMVDj6a7iuKO/2dUpCDN39iX1bxV9tptz7L29fAMMW+KruXoXdw1FU5msU5Fbc8i8SqHc21
bFP7GUKAzV+EHycUo8YpJjNWM/l3j3inIP5z24Fj2XphiyMMzMIvp/pOKg4BAMH0bcmWh0Ndxm9W
NKy0Vr/MVO6oBIm1QfhvXjyT2QRBuuQXIUuAtRYppAIZJjORZ3Ef5oiWQxhaIoz3fYYoHE6oS5RO
OV6Cgsyrtiv9bTpq7rXUPHo5hvFa1g42AIu1XnOV5imru0fcTwgO3ZDxL85+5gEonWRl7Kh7x0eN
Wv1x9Hu5H3NSe0RpWpsg9Cg27K5ne9f2ON8UyW/uW7Ef5/67dBwO0uFsgIxe/k/kyW2sICTVIm6D
aG9yu4GLwis/BhHB0WZefMA/KXoToXTTbjOWAm5Ru7jq7WAyMW6fhV62Byhg9tYrEudIZ8hCHNc0
T71QjAtb2UDnZ3ytzQYKmQaDxm7uPw8A3zHVGuCABquqt0WytmJiJ/o2bu/Lw5iWBEjKdt5FefoV
yqy+hzKFumSWf8BE/TxRr4QSYulsxAFy+mLackgs9gIn6Xsx7AvP5/zlwecIS4YTes2zkXuqqNpb
U7vFrZdZC4UrEF8Dv8eerFRC1ZLwvIBnCdCALuYYM4SDLr6CDrmQ1xeppD0aUhpvFUjvWr/FyMuc
PtCuP93TthTpGo4LWogeGhnn1mjYopbbEQmlwNZmQ19xLPBoDOHh50+B93naxCHskVZSuniZfua+
TQ8D1QjUQ6rfsHukVzA9NVle3NVvhvMiHITzrZ4U3uR+h3KgnwapcOz6F8cRqv/YWjuzdP23yJwO
osl/93NiPup6m+0aHxJQ2mTe6oeWqYXsP25e3qoGJcMC7TRLH2pYZp+ib8SV4xUlIEp/5Rf/uX1y
kV6qWNNIFSivXaRLcj47eYIC7J/iEJfhkkZTBuAcu9SPTpDj0XHk6G/k0AME0QuyNMdaErIZTNOj
+JNWVASMq8inrYS+X26DaQKmgMAo2iCyoe9BZ2R50OHeoOXG2WXm8ISZ72xDc5R3U9XuQVjjE27Z
2wzbIEBqWocKmmlktbeLoSptU0JPLqD6kGaj7fbTKuL/y1szIkphCvIUSTv40w5/Y8yKfucaMqyy
QYb1kyGSoNutcQRn604mxZ7Uo6dR56v//nBmRvOegNefZQByoBCrIabnJJu+OYGY5Fxvx/GXp59M
DWVeLeGAtiK+48HV78zI1749ZFfPG1+6rO9fIjPuXyTRQ/CXnwPfrI9FwWmIEIqUCtQ0mpdasPPp
DgaVOOrQSKqPEeNynYkY8CarUcJw69gXI1GAFUaDrslYKgTy3tDrxPXnFzM7M9rhbnRRe/njrkLm
skt9BH+JxLRRpI63s1TpTjekIgE8sy4tAT7I7QpHXsSwr12oqCD/7L2R2tp7N2Ka4uhymCpFP+5S
QDD/9UVZ+L/MWXjXBSNbU35cKhTDC+AyHeiiokg6u31brwqwXiCRUrSck0jJIwiNx+UvnYBgbYWM
GLrVxnSKimo46gmH0zEe/iyfnNxkxpQk+aEJPf9SWYkHgcaTCLK6jzYrtD2RW3jNA+2xAw3wmbIo
4aqN/Ec8WMbO0szHsovmtamO+ZUg6tMPGAMbiqBd0XRdoPIUsZBXlqULkimJBq5/bDQ6xv5o44XK
u7k60B7Pm04xGehY9IPCifBKKJ+izOWOxVi+1lxrOo1hiPNQ4jqnIT//8uhUPXQzqnXNSzEet4Z2
stpy3ni+UT0CteRPiN8ixpIDkLgodNZDT/7594ncRIHBpFGWH0kgw01pzRjHffF7zONpkyATONC/
r1jism5Pi6i5L6f3RIUqzUYDgaijjwbRErkWkPWHFIPGlxHGW98crL+5x46+kxY7B0jexvaz6YLv
Knxo9NT7RbFN5A2+o1PkldaeiqJgGu0zYmTH0y10mX7b7X7WH1CABBtkdvfmkuyZCDn/FThEIlij
pKsajAFDe4Ef37JNmoA+cRG5gcHJ9J/bGvPEoBoJ9F871JTToVTNERIy1nUFBkLWM+BJg/vYjbOn
ZbGv4vCpaHT7SmiXsgTX2Xcy/hFCNL9KdORruNCrfgwmiIVUUoPO/VsSDwMiqVkvny2AZO19SElJ
1d24Q3iDDk+BjjluGOt0SGbyDjWCIwlCt+yYbsIkIobr8LFcW98uK4Wr1rJhnjG4I7/9CYuZx/Fv
wbr4ZInxu0phfwMFHFZBNO3A/FPvaEX63vlvfebNe3gZkD+NYDwWBra2Np+MC8AD3Ifa8Jo5s/6O
2EhfW15YXSFsdtCsqkuHZgnfCPg8HOtVDfwqDFbj4MzY24oXB0T837X+Rb/O3sIzLTYjCNwLTfW1
rVKXxnLKLmaPxnQgtWh5aCbXP9H5JdPXXoEoiG+NnX3/vMtRZVyWeqAx0a8OLYAIOkC/qcu1VdGN
ikXe6+fJSUnPCwkcgYt+jA32IFVj9szdLw2yeCEAyJSlJh578hSOsrdOztTTvS7KeHiGg2+jVM3q
S4a99IEInenRFaAAMwK3Czd1f3uRiTirHCGjZwEEi7B8Dkg5xB0FUnJCS4WiCyavXvcr3NchkTuQ
bgxsNbsxx+Q6DynBhjkOYQ/DfDe14thGI4xeUE1Y7UZWzKrdLatqEkIKM+z54seNDh7HRfwdmnB2
vNl/nglcQZM+PGuOH++Wu6i2uvEo3QE5JBPg68++WrBSXkbJEAKwlH+dtfK3T11OsTyAi8wb2veZ
fXQJ0HqWhfG8ZP/YBV7H1JdPtZ8+JSbDmsht/Meff7CO6Y6Ecb3ViSZdxw7dM5ob5sZ2apqybcIA
p/wricOTF+rdIXet8ELnykSlS7GCSexBOklz6zxnfGi7AJMQeUDuzfPnmWbpW9lVJBLMheOuQXgw
R1PFlDewflHBkAroZEBJgqjU6eK62IKr6j3qCwJs4nhagzoRn5xVvxOLWWqRQorC6nf3gsbn0AaJ
OO3i46jbA2IvvHZFFXd413iWmP0/z6L/PJsRm4yisF7//+8dQNHjHcOlVbMgjXMBLUCFGzBF0rAG
029eQg1oJcNE9J6b3NyNXWYc8PIXW8MS8jMmRAwfb/+Vdwbi+t7SLpVnkj/SgGCjL2MGuvyrTeUh
GTmZoht/ys00/HBc9LwR/sALeXjBlkbhJcC4fkA8x+w06+ar3UIfl03SvlhRoYQg4KwmjahTGgjb
XGmllrp/eQC8yLiE7ig0lu+gKvjLpiT92AnsB0sDOYxuhcNtg99lsgSpXkqHE4l02NBTrTeS7CDC
oHmo5nI4OJXpVbsosSvgznDaM3XGzDr4UG0947rPSniwMQ2WyaBJxBzYeIg4SwJJxTWkg6w9plmO
owsryls/oX7GuhLulksYUAiZ+LvHnF4J0QogRruMjYU5xV8ypPz1tN8/sQWYoOq9WxgDbX88hBNG
pZM9eMGpDNTQH436wjcTnllclmfLQ0CTlHBzMsOiyoo3hgkUz5wtcTSwxC6/4vIwZW+MzYqPRJ9P
rtq3TATNORzjLwuM1BQCctjmxmCtRW+ygwbpQRBchrc+NE69elheb7J/UuTyyHS2RBTPNFwZ3HIH
jRw+uK2WgLalfA/K7mNsCH624WjY0kofcW/Z4Iw73GsyxIFgwI2ImKIVgY8+p3CKfU6z+DxW6Mil
htUAzBa5C2qjWRaLMfLffn5SsybmiZxAD2ID4tyuTk6TnbFfjnTB69SA0MUD7jr91JSl2KRg9IHu
SvtJw4LHfF17i0LCQYF3QyBXl3gpgzXjbHszBsaIgSs2scXNKNP2P1MfIPmHGF05gJUGFpC7zKwI
roqJS84AJrWwPgu6A/8qOCy2BH7QvxYhggE+G0MJ0KxoLLOn0ZLIKCbKTrKzE+lmL5pnR+toSlGo
tyS8xb7VrPPGe9KGdPz+7ychpdOsRcHZItOCgS/Gy6U5ZRi4D5Si++o6TAJCkZ362lEKfh2WmS1w
lmjLXL2LmnhnhvX0UeMtOP0skpWR/txWrjDRfyWC+yMPovHnrsvnYVy1NfasMUtPY1VmrzlvFCde
yyW6wHsiwkP1L5hWu1WV7MMSy0QUWRw+iAp9iPFgbnNvLG9Lj1IrYv2qFwztZHOw0HRsFmEJRd7G
rD3tLeAIfUgAu69A5xWQqnTa7PQDgwN4Jc5RVe6sE9d912dq+mWKY1KMP8aNA+vNH8aNrS5lJI6i
KexjOpvNxvvOXWjCpiqfXF8z7glxeFVuHmaNl6dIr58ZF+7HpDTf/SafjhGdRdRT34SWBCejUQF9
ZB3xFL8hOOaYrgZJknSQ0oJMiQ6136L0qJRZgo83sfQeSKJceOHWyeP2EpT0qRv6SaGqk0Afdget
YpTIIQRIiaHQqkaE6x+k1pHpX3EVMf4NJrwD7dzYIAZXm7b0GGnQ595GGxjRYjqlVfaTf2bGLIMa
85xyzs2bgSeJekutI2ru/HMuj8rMxb2R5C9hJ8dt2wmOQJWZEbGTh2vU9fyN2oax/iTMaD86/tmu
GuoRQiFLlZRic29dWDROeZMUEJrNOMB/DL/GBN8FkaKftoTeGq/LZR25xiYFYxDUVRmsAHucc+by
e5SF1S5vGnGhO/jPM27yf57ll9GERulrkrmuQHWCVeLTsjV8i+oh9ysIU6mSaMVVfibWpLyllXwR
Qio0Wzvhfo+CYTOoHRNbLtg4QTruzztU8U0rV0cfAXRFW1t+FJ3zIbQ4jRRxzc+ZyIulirxlu08j
eu9lib23A5AiLb17xgFcKOVWwsfibuvejh6bVO/Oz1uUR9bZ6odTX6YfUzJpt9TTmjdpH5ZxD+qx
7mqc5qD5rXdxgG0AIRET/EJf4VVdk2QJ4UMrBIyJLP7lZfLZ6bduqUdfds3hH/F4dhpGaT7hSN6h
H2caRdEuTOtagu3l+BHPJs0tKV80g+manbX43zq3L3aubloH8rQDvJmxs2rVSaHqcm/fBBmey6Xi
Y9x/gUJR7VrboLjoE+21K9sVdku6u3PNwMl3eKfZF50xso4oI5CLjXRWYJMNFW5UKb4U2SoKN6Fr
iK+kyz8XFUdrDuYz0QqerV1+DoOFP9CQD3Lt7GOL9XHKNpCO/D4y777vtHtq8WTPuS6n8cMAqNcI
tgy6ca3nq2VqTbJj9rg8yyHkefqmnR3qbcm+UtYcsWn/2dcwLl9x1NtvhrDAF2UW+iyfrjhIg45l
fNuTNfUaevofdKqH0GQvSOtHiKL08Mycu2s51XZe3B7DNGk2LVXHAWNMhd1Q7hapiE7XdUUfe0d9
kd51IgdWsZNOn8ks760b0gtOJmoK2W0YvfsHVAxyNxoYcROfGac/qPMATZ7t8jlZPjbLpefRXJ+s
fGuPuXbDtxnduiFCigK1CEop7Uh1tKvVyNsrgnT3Mx+vJ8yCoXUL8srYL633wR2tLSYmuVkuvahy
jy0QDuLN2Ru66Tf5TURkK92cnyQousPYuiWB0TwJ4X+WKULdrNZ+sQOchpqhpnoyzd70SMiCXM3C
CtQMnHATdehfHuQaJO4+QYf9Fdbeq5NP+ttYO8aG/D7nJM1yuLT5bGA9hYxuloyqNN3115qhxZfA
HvIzMKd7JnCHS7rQLxrJgDQ1crKDg/IwNpHqrqOCqNH8EDZRo/EaaGRK6ZJslvTNk2H0CDUMmpXg
u+jA8q/sQARnx7a1npZNWBYodRqz1TmgYsfMi6IHos8HutGaE9rs9GYxYoO+bftrQ+WGx8S5XFFi
wq+fq2jDJzM/WFGNxEvwsRXwrW96Qx6ZGEX7PuV0NA1xrnrNO9hW4ZKCqGSn6D9oComOVCkrOnlm
FV2XfXLOkEZhVnlvRqisywfKriA8Ntgb3kLXJGUIq2s0A9OUy8dTfVBr1U75WQBp/8d32+j0HcfJ
cbX8DbzR8Ne5kvTNQAE3RAPmiIwc4xURu32mIL/pLWnNozeal8GmRMa2IN4YafrcYb6FOFtdzpx9
Qx3hFb9WTJBz263JlJvpHLp0qdWp3WDZ39Vmh9Nb9dlay3yfhBUdUqXx0+s6O3pm16ylwZJZudp8
I401vSWC+2/58CxfAKoNE3SCIGkwPLm0GrSI2fJp+XAz9EPivrYaG0aWwRfxan5YN7To9isNBgFx
J72DaBh5HcZ9FxmdqSwWJWLFDoPlpaMsZjiWHXxySR88va6I22ZggOxverQ7GDSzm5JsYYCxQ2rA
V5VKJph5mHJG5EX3GfpSQAYftMfWtZWGA/HqqL3pWnFf3oO8cOznDsB8EiTVYXIC6OB4XA+BsPxz
6KKsbRO9uXcl7ZGYnupHk9jvhCconVbnggl3aCZbU+VdkPU4dQWKRC2q9Yi5gDI1fcQcaO77eDL3
Qq+j6xgVmyHpxIMdUSKZxO/tVD8QmlIZvpum36zZtuODSHprTYZMsqnJsb5qIb4x3xsOPxUrPEtM
Yqn8PXVmix0cx62pD9Ht3we/ZKI9ad3vf1/CZLWt4r46eyno1KVUKwbGmCKFghpSzqxzL+538eLl
Vc/C5dmUM0lJErxs3B5DUYOU6BrIeUP3VNKRxjBt9S867XRfN9x74zXyEPdevdYcfLyDh3yaAPCL
a0MXVldkkBHg0WO26+oL4Lz5V2NjynZBzR1zWZM9n2vvNvG4lwBr0coe3JLfdDTWyCmwLOC0PA0d
BRHedf3FGnwPskBNjJnmPZScflcjQY4PP/WLS+MfmtbfPzqradDjjdT/NwZ2MEbv0JvN3lTTpZzC
fw/cuoBnz6VuMzmsaPtwkConTk08TP95NlszK38n9knrozBy9Q8qQLJ5iAoB22omyS5BAv0xpQ42
CxF9NXRXUOh5a7P1u3fd0d9a+Hh/EGOtxnQix1TP0Wt7zMZM/NEXejTlu0fzcab59eq4NNZt26+w
R2i7HxFPGxpPYR3uM+7WS9qy9ih1XaUegsl0yEXpd8vSJW1DrI2AoJwkqpFv1BhGPF+1B0I8zwz3
0H6hc2T2Yl17dRUTcPmYGiAfyN9ilKMuly+Eif9A3u+wiSSxY8uP4TGq3i6XuuoiK6IHXdLkltUK
kqFOQ5Cr0kvWGn8tVzbrKwdo9Es57eutFs797d9nWqL66mTjrssmgRBYugGeqfmjoB94D/vofWrb
ZMXnrkKKxzN6z2zj6lmsXtOG8Z+vxj2/Wj6UP9+7vL58x/K9eQylWo7un4bWxd72ZrnR/dR6NxOL
HmIKZXYonMdF2ZAMNuLP6W0wwdLrRH9vl8KpIq92K5hGpNKbVUYUoFzV4Az86dZpBD66blwclm9t
m66iad5JPlMEFgZGH53iqZQn1wB/kWqchiYOAK99W2jrDK/wFYgH+14GVyYSzZcdN837aLIAK73+
1Kug8NKSBwJEY1KB52e/BXiZ9VH6GNVTf/aqnDgf4WZvdaEfNXTHtmire2klzRsjKjf1tdc0NsNn
j3bI8mrYg+L1pu7V0Y36LR3kfEby0j9MZIG/ztY1pAWxLWalznZ69657rKDEyXlfMB9emyROX4HX
aDuoTtpuuRzb5HX5htZXkirbdcnk4T9f/qGhGmZE9grG1ntfo4ffLPTqcOt7EXJBXQ/O2lgiSyFv
5Vfs+4/jHLcveVQ0x7FFRlkCL/2FtgCASxh9+FgQ966G25JMv+rNjuhGJWiW2uHThG5/ILaUsbC6
1GT7QpRKe8/bsbt2pEhCvOT1KGgmaA1Vdp7or77qGU0ypLs0XsNLpaa/3WxohyOuWyrikqmXgVrj
0OVxt68Bkp0tJ9ulhcF7gxJvvSyPY0c9WGskJlrIizjbtfcptYEM6UL+7okIMUT7h/dWkQD69sWJ
R9KGoqJdjYkAVdXS30g7P9j6R4SfjFW6sG6fARKKc55Rqv1cayGehwCOeNmNr1pV0sqn+n8U0eRy
0tDqcy4D7cAva+9JAnAu00wxVo3haakt0qJOHkMaL8sVDjLcX23vnsgvRTdCkT4YeBWcYqrvjVvr
e+58bzfMrGAl58Yd5Zi7a7zeOxiWlV/HAuZVOmj6W26O3x1Ejr8TIl04vP+Z0LQ8wCCJ0iF6Hawe
kX3F5mPwdz7V7khURp6SyFywF81WJ/74n6Ow5k0vK+1MFUAt24n6qWM5PuekZ61r06x/Zbp+GIgA
eYsxoO3po8KIhnKBJDXkcM9toZMWrARCsWcjyzFKNtE2jT4ZzpOMxeNZxAmjMpscsQYDCGLG5AUf
owqlsqLfcFnhrccNaSTma2jT8LQrLCXgTccHq2XCFzPXaNGLdXBiTkz2G9gjXNIKGNcBIrcDSV0t
2g2CbbsAvhumnnHvqFpLt+lxVQ6ynaXsWF6rpjfPh+gQFXa61YWX3IdRzAcL7ynRwwyRl9fqqvqr
jFN0fjl++J5BSrSBvqEz9OIazqiStCnNfpeXH4urqDPa6OAN2l6LdLxPdabkYIZKzKGI6QC5Fau2
TE9V5UxXgog0plN+dQTbg+Guy97KXkBCTypz60KS/zSBBhVNOd6KxFeiZYozWXnWblEEw4HbgK0J
Xh1HZS+4THdDwPVFkz9lrtSenMrozkhL7rWC4iwPnVXjHU+D6wh26o0b6JIzHP7KPY6scZiW2Gwt
9xTZGiiS3M/OWjYR+TIU/oOBMEplkYq7GSUFLkvYeZXU7wyR9buUqI4Q9eLB86u/5PNSoVI/k1l9
Se9zGc5bI5Pme25CYgykJ0jIattdO0bMPrBqTjvCISMdGU7pnckoRgGU5UQnJ7FSDO5JR6zO3ErM
Q9paa46ItV+pQZArTuV0lS01Xzh67t7CS/GYSAP0YcjWOhRGeiSrvriGpfkR9XHw0JvSfVv+A/SH
7hsnseCBEZz3YJajdYsURShMsm+THtbK7c325smWHmsTbes5dM5AmsWGuVm2cnz/tXOT8UK0c//S
as81tMrXhMrvWMR5f05D68ksvfrEj4MDBkZSv65RVayzJbqbyeiKanR4qoxfmRnAuxpD7bjUPxaw
jtZGmRwbbEiS/LO1m0YW/A1vZwwm2lBXNDs9DO5xTXVueCQlJgWCoblXWdzmAIISheNaH+PqsysB
KQS9kd1StZOGUr+UGTKLpypOlf4k7f+HujPbbRxNs+2rJOL6MJr8Sf4kG511oXm25dm+Ieywg/M8
8+nPohxVFZFVnejEuTkNBAxLthWyTJHfsPfaHW4utJVml79GgdQPZkXeB0GM/qbtJNTNzLqPqKU3
WUUq2eWzgBkIbgarWLe42tY+rpcXBC1Z082d0fChb6o/vtQonC1KBH5UiZfzG8C8CNKX3ly3mefv
FKEJcGFDdAcRzo92ZnqTiHG4ipU4RVXRg20e1RcLPfHRQCK5GR3zhuDMZGOjH54ho9HuM1l8eEXU
fJiCDZVZ6W9jyvqSYPb8HMFn3FhUIxWRWmve0/lZzVBcq6Rvv4txkWW6fO8VZG3CG2wEtujRIwhb
GTzmpQq+9LX8ABKVvxIp6K3E2HVb0Uzo5dZNd4EOF9PKk/S1MaAoTwuBLDRWqDFfWDIPN4nRErUG
joYwGGd48lFJZlWn3AkTMaUcxgf0tdUhrDSE99MIIS+pnblUNUcHUhppXia9oIXm0sI2uAo6cMZz
Imfuba3bMGdTT6pw7GM+gGzAgBS8FTHq1Uw916LRb9OiCZbY/YxNM62mRFufDE5eN4aNEjxJ5JnL
pj/H+pjtLt17rDCrxEwWGRS8rY6fKDK7CFsIg8zJnZUgwcAFAAsrJWwaOO74oHidR8ZgqT6kHspC
JXvlNUcrLEfSSXRU4K2Gxzp3zPBGM6epljjLMea0qpfuLu4ZFBQBhWRqM2KNxZy5+MQtlPETfZy3
j9z8wVFj84AwgHp42hOmFUHLIWIKUkS8+4Ip27F0SbIG+rAwVOtwmQg4EM8YNpanvC/rm3zktCZH
0S2o1qnpe4ezL9MH8BHmwDAnH9VNmrhIXXvNmS6l7ufrVfJWVxAD3jiezM9art9miqOewy66kaLi
7EtoxCpoApwMsfWh9ol3XdqpeeO67hEf5LOXTFVxgYmL9uM5KhgLRJGpXzfs+WeFQEySIC3CyUfb
mQeklUDkdWDrTk0pHAlc2amyr+Jz05X6Vd3YaI/4q94jqQNzbxvGWxNbjCvL9OUyKQRbedb8iuwN
Up6u3NLV122Q+PskRnbdDXG1btzBvzYEwP2+JZmoAKK2EmGf3FFXMJj08EBebjJS46nqUGMkIL9L
Jyd0vvefN9XpplFWCZQdw1k3Y60AmneJisXkt7wcTAFTYsarDjisWtt+vuiaoN4bs0FZX4w61Yhv
zSPy8eLdKbmW5F4GhX5K9cqnHBerVYmOVswGZ8l0p4ornlVCTobkdFMoMrxiNHws9dz9MSmC4km2
uthdWjEj76JDRYJbTljCtVKE97ywygPpN2LXuuTiFSa+Iq8hcdKO2zemXdhERrW8rfNKPdVjfDCo
QvN5K8gkq6Sa7hgDl7cetdROlNAhVZLlBcrpU8GcwII4FSSw1qNh83mbjDCEMURVzXOTWJ+wQY4u
gHkYqzKFtwOkRN+5XGQN3FdIOfJ4qWSKcStyWzl5hGg5QEUvDeDnh0ihFbSSZ6lY02KLxvDSP9pZ
764SB6fj2MNRIHQpXgXYwoKmhjXWOI6F4orhXmQRKKsHgf3MYnBjBQEU/klFKCze1U5rYXxsl37K
Fp8zKJMDiyjQKq7k1o/VcnE5hXgZU4bYD/J9NZ1RtFbl/BumN0g8mfW6BZqmUDYb26jcxWVY31ss
1TqSqLetY/XXVq2/Z/4wb2RlPrKxtTchCu7V5ySEK4df+PbercYUxQKaYjKAjM1F8h4kdwOH9AIi
i/lQGKSFpNLRtpebFZsYMH7TZEcE8qH0zWWpNvvc7IOdRpl+FJwUe0Soy7zkehDUBFEZAacKmwMc
Ja1iZNgzyjTeXeZfzoB6BVro/nJLm6ZhNnzjhYtLFZiisbuUP5cPQG13bZ6Xp8stguPq3UhXBIY+
rrl6UiqFmp4xqFXVqyxxezLhy2JbVJqyLUv91lCnheck3+vSineX7T5GbpUgFCgAVE27mSJUID6z
Hz5LKGs7NhP4zqablw/IswziAAHGGQOBwY5gz3d5K8XVcAzJ/z59vs06h/9ZyvTzi5fvaFjoW+xG
TpdbXkRzMTQkKgQjO1lVpFjrep/YjY6mqGQ32SyR2O3dnjWFKH4cfJcjMMPmxD52TFFg/H16QRYu
RhKCOyIVk5uZpM7cr23vJiZb5GDlwCcR6N5c7vLaqlmznuJPP33H5QuGkqoonMZsfbnv8gF1xLWB
cRbKbR4D/xS1s0mA4fWFYIMJnGwx4s3UiVJL3BOZYOmew2+nYJyiZbOJD2lJm+lY8NwDGscoB9zt
PlWxolwWaO1gHC+z7klhJoaw3JvwhHEMFq+mI4DbThYS1FfxIihDd9f2fvOYcv1oCvISgtS+uQj/
k7TbuyXLA95K7Z1TmpSRul4vYSreWi3AYWpeJIHQaTJoMyivwTPvEleOm0KWSOYZY0OrnD6EbfPj
swpo2hYgP8ZJd126okMuzpX4YpZ2iOzYjWb3EFRJsbFJF5kVWdcfP7enk1n+8pkokhvVY0tlUhB+
3hXEhMyONGvL2ijEaXpWUHHd6/RCIjJr91rN22UtnOB0uf/yQVG0gA6UCjbXXIAgASsIVQschvvi
wY8yZcuiUn1Tsr5dE56OzDDs4+fLZ8RVJJ+ffd4nOPMyqJmpaVmdzYApd0Wxt8K5FTxhRd4WulZu
WPGoaB3btTKkzfMYOO4khR4OqSjbo27ZzSIyKnVhRgXKBXd80VMcFpcTehuigYHdTU8Xn4McCWdn
7RLNtXddY+rHZvpw+QwTT3KU+frzRh8aR/BABBEFSNzExT0bGLlDGAcuy8s0rxyiF6vssqNpZ/Ua
Nne7JA2Q9cyomQsGfzn7el19GKRjzdysNvdhbyuHJC81RguESAxx8zCGnb7Vg4ozxDRU8lOT+Y6O
yj5j0O+iSty0ku2WX/kuLoK3srUZ5GOhwU/jOVsjuOLEnD+aCN4dtiefNn0Zy/M4xt5NVzYr4vC0
fUepVqzEwFWhUl/pBIgKcWiQIugBM622EA9PHwwa6P3lJjBTjrLegnkx7Wv7NHrxQiNaOU6Bal1g
DwU7S2jx9OAq28J90zbdtmXD88+7dIdQxksjrBYSg91U9iEz17ddwETwUvhd7usim4xUwBWIccgb
wzDUeJm+TYI8PLUxkalMjlTAftLYuSZm+Z407dnngu5ymxMXk1qVP1Xq++ZGc/TxYFpeyDCXnYYV
c81Jhq7aGVncnUxI2eWycuto7pmoD4u6u4YBFh8ROl/bQ6wfjdaY/1TgsmUMV+N12ZO05gcODJVp
B3UZ8F4+S219wCaB6kZMHwaSqxem6kzar3xS/ySFRxPjBtYtHlpxb1uTO9F0bs1U1e/H/MetbFop
GWrbH2T2zuYK8oJleSfNG1PARNykSrlKBs26UacWLsnMPW4A91bPCm8XpQgLU3cCRhahvUaXUs6j
shNLNx6xkLRiCkBTA3OlxQpGCplpFHoJnjSjkT9u29QtKzM327nWRPa1ndDwJYrbLHpmmteX++B9
dluVUQqxYNN9mddT0wOPVMMMzTqXTF7SG2MssDQbqreJFOfHZ12nfNgsKDZsg6oFI0Hn2WcZraUE
GFA4tFdemO/zzsheh8SyuV4G421gj/BhhqZdKUhlmUO06hWCV6QChUC9asB7jh15HSURaky03oQo
ydAkNKhAld2EK+SD8G3anDQk5CV7Z/pwuXn5MAYVdPzRvQZq2x2c2m3hSvMZqZmQm3K937spdlXu
9tW+Oyiuhajkws5QCMGIKoK01QJNf+ZWZKL840Md6coxAIx2qNk2ESYJLXLC36V5D3geOTPAb23x
eeaVfnYYmbV9FlxYg7jGqtjELiVXTX7uZpgEhdT32hwFmdxdJDSFRkGg0c0ZBPudK/LpLndHbUq3
RpfhNMPrUNCXKFamnXOOr3lm25gIzV49X74gJ1KeUdTW9p/39XK8NmyvYVJJkBsCIzHPequ80iHT
zYJQc3coIKp5lBGpSL6c/ui7bJijpLvjYlRfy4Q02+nukjRkXD44whFWr3Supo8QeLcCRMBbbTIw
GnTbu6aGspD7pNYC9U/0VlWoh7iE+iEKqB4ujD3BRWy623WRNfaulNNp3p4GlKS/3ip6wdlUDvar
UXtE6uIKkywr7YRoJL/rWW6bBqvniODwvqAF9Axc4HoRXWvWtAjSUwUMD5V9hQP2PYvu/LoWHywY
0Xgmfok6OJdLWTOEhpyTHwpatCUJX909283JQ+iIj7F9Bp7ivQvNxraSV09uQtcds8nE5hSNZ53Q
4qVv0M72bFfWvIucgztKsakhMe7YzvY74CzKhjDRHpGyLNahS9ADrZjN8qOPz1ZLd+dXw3Q1085s
rwF8+pX6XOqCrXZUfzgh2ZkgcvyZASgePZ34SOLigTgA+1kNXCZibILvArsWi9R1/GumZ6gkKF4P
FgS9HYZrsbHaY5op7l4JkQQOQ24cLp9RhusHj9Cg9eWzf94X/HqfF5lyxzCTHNw+3bZMsDZmKPvT
0FvE2Yxacu+z4UYM4EbfgK+zKOmhQI7AZbyo195oevuZUPrsqtDlVYgfb4GmrL3SQxbiuoWbhTeN
s2Ne7m3Ai9hkSAOJH3zHvyowHA8mjni7qvsdoy4AwxZ1aoe4heNfxS2E06jOHe9GLTh0oTMkn3s/
up5OCZTzl9/+42//9R/f+v/0PrLrLB5oM6u//Re3vxHTgaqZlvrXm387BqR2Vdn3+vJj//i2P3zX
+iM7vSYf1Z9+012W8O+P3zI9m388LP/7j2e3eK1ff7lBKGtQD+fmoxxuPqomri9Pgd9j+s7/6Rd/
+7g8yt2Qf/z+BQ9tWk+P5gVZ+uXHl7bvv38Rlnl5oT5fp+nxf3xx+h1//3KLCua3ZVPVr3XQVP/y
gx/Q937/okjx1eEKqjl4MG1pCt348lv38fkl/auq6pruGA4wVUeqzpffUmDn/u9fNOurKaSqs8Ge
hIWaKb/8VmXNjy8Z0jCxjQo2CjyA8+XvL8Evf8p//ml/S5vkmvlrXf3+Reriy2/55598+h1t3RGm
aansYJF8mcIRPIn82+tNANqb5/F/rIYDSXSatiigHoWPTCDaZhMHJwJTXVaILy1aQmKlp7COaoN0
iTx3rVyWMLzR5C3F0oxWxMCaW0C2cs2jlBAJ1vCIoZP7/kN4rjb1wtgVS+9U4AtosH4uMDhDiGLx
HMarkJS/caPia7UXij7PWxAm7JKbXVc+EPSSaUc+ErDHViFzD/lzdqOS5zlwZYJGdcrv0unBknn/
Tgor6WvWvsXlNOiEr1wRcwjPuSU/1F+ysyKFUS2ItNmgSNXNTX2bvKjRAznoEJtcHi9d+NhyESWj
Ye8goC8Ij60fkxe7n7fhqkTc0C0LcFrGQh8W3RRoP3Pv+jd9ox94cVQGBVftG2JQY8ZVzbrBu3MF
5XEeHJQXA4BvNeehnkdrlX7Hf5ObM6j7/qNbL2SLdnhRxGuiwo+YWlplHvm7jPEqlZG3UUh5V2cl
1cQpB2hwh/8kvEpvafcoT6w3nd1iyD5uoahLuMX+MBuSK/EutwmJeYwJFkR9adkT0QFCfWrNdRms
hozKfMfj+PLojDcmiy8YHh1ChlVmOoBWbvvxKMuto7KVBKQwTxBiQ+DUVjbARm+X92TO3uTdu9N8
KDhjEd3zO4TGlcwOQbTGKVBmdKsry38O8lViLvAFVlAfuo3aPQ/31qY0l+r4QtqHos1wxi1hg7UM
tPizl8eyxU6w8UjdFjPlKUbxTqu97ZZQUdesteNlj+p0Fq48iGsz49W/G5Y4/a8wzM2tdXRAD2qW
c2XZb5y3+No7If9bREtiIWfVgrFVu+UPlm1JUUofaQ+cRzhMdTtLbsZtQFINBfAwkxECs53P0PG7
/Y0jIQcqHy6c10DZeSCIzCcn2GA6JVAJWwrtUjJcwyy37BWQNp4s/MDSIZ9nxzOegXFfNEDiCama
hwtl/q1ZNO7M2qVLtBlrDqKaLRTXvllxD1Bi4y1ZFEBuuNJy9MgrgPjxwt3KW4V33ZI/Jz3jxn6w
spk8E+Q+54nNy0d3pSybo7kh/aM84GOMvievSb3KsiW6iemb7G2wHU+C6NWluWvwqhdsCWcsN9ZR
t2SS6eFhp9icsqhmVYUseIa91n1OH8ez6TOnXxQcV+5cKKvxbPFfWEvfXNOJoQF9oVWH/AXzHH0B
SsOsXhbf5FX5Gr3XBe0Ji8/V+JF8Y/Gj9IvmdkR/NB+T21bbEOuShDPE0apYhEs722ga86Ibrb/X
7EU5z7Ev+UgN5tG3xN5FxcLj3/iOgqULnwf3DneNmzAVW4Ek19bsbfV4pn9E1/qRZNxtbuySetlw
9PDun5IGlgVuP041Cd4n6KoLNVgo2nqMdyODdtLD8F7kGLlnRjDT7X1YJrOqnrMKmYfdkiTyJVbO
tSgf8cNV4bMqj0l7Xcs5CCCd6DvNvu4HTo8s8JbqwSBT9wRTf+mA05wJd2uYm7BH+nFw4RDxeXsl
+4c0urZJ1iFTu3+uSdEwT2OLj+uahFwctG17dBQLeMtzN0LNClajRwofsTzwsXLIJVfC2Jpz+y1b
uM7Z8m5JSOCRCACBgv9ofeivISfzFQK5mbb0UalvkBgu7Pnw1pI3uBgBEszI/XuL4FLuxRs/JSBG
IC4Zd8Qoe98IBCKgE9MZcpIo345iBYZcaG9FeNVZZy1D/rxUSMsFAzcpK7stbUv3GKPqS+fdfJjr
KMfPhLKJNQA9dV6RqtAus4hPNkO7MupToL+2oEnDhWfdwZOs6KNZMBA/3Nx54VlW1IoIz+jLzbn3
6FjrUNwSR/rT1frHpfDnS5/Glfdfr3y6rmpg/4RmauqvV77GSiPu5dycfJ/OL1COojky4nl4kqty
3u2TlbX965XUVf6BJbn8+KiPr/n/gipIM/WfXtd/qYKOr0NW1x8/lz+Xn/gsfwzzK8Ne03JUS1MN
wxFUH5/VD19RaR8MWzowD0EXUOH8KH4UTXxF/qOi2jYsU8BU4Rn8qH4UbSqaVF0wxteonQzL+ivl
j05F9/MxIHQhLUkJxoRbNVVN41n8XP1olgINx5c21GBUJMWjmVIB9IW1nYBSdYs5I6f8bjsCsAzS
/NiakfQyzuKk4z3z3CUsQGZs3jtF7pqiWmFZ1Mk2HfR6hathLS2bEGuPiqngwp7eO5N3V0bJd38I
z5owD0YV7gM7P2fWOZDNt5/+EP/mANftf/nlbKnxGjp8AHhqTF//qbSr3VizQ7ezZ41GVadeI75m
aZiQRRqe3VRfgbSYj4swxjHEMKkjcsobb32luMPzvDPK8H6S0faNu0j8eG0YIAODGcNSDW2kbXdz
LQrXiKAdsbcg8tVsYfx0pftioavxFULt66ohjKJmoGhVMyv7HmRy/ue/4VSb/lS78tfjF7QYNjmm
pRmqOdW2P/2CKMHg5zgjZ+C+XIYiuEaRtJVWcxx0Z5cSaZYTjd33IG/+/P8V06nhj/+xqTs6AlMH
3KPUfv2P3dbQ8qrPnZmmP2Reifcq3ZegbLu+W+jtw8gmPzCqOQaLlT0i8E/VvZp4x0Tx175tzkRH
ekWs4YE4sVtbRMXtnz8/+W+fH7W9rdIpOCxHf31+vYNKZoxqYNtWszSr/qmAs5Sou672j+YwQO7R
9z3NLFvchPC/lW0hmK0irqPvotXWA1v8rK93YfMUg0hijrtuMrnt9OYpqosn0wvO/Fajy2XEV91N
TnMa6iiIjZmV63fF4JwQnxOiQ+RWTrBok0aLAcNu4SuPWhvuK+YUoiIXOKE+qqArCGvf41+ErWT1
K/WU5fqNrkFXQy6xkqp8FUHyWCbJVTgl5LjWqk6m4J3uxJ78Sg2e//zFM6w/XBguhxViCno2i5MC
p4VfXz3VTpQxjTqHuOeC0bp1tpAL1r61wywCQzbb1yyjVeOstMG9cNJvoe++OAM0p47KDVxxlt8l
qn9vqivTHLejai0IHjwwsnirPX8j6mBeuoRB6d6K9JCXqNLWQCiRX2xc8utjupBQzZeeba5qJHme
HPZGHyzjmhWF9O9Urle6ArUtnCcl6aXOeOfL9jWM/PtWS/aGuah6Qs0I19gIxVkgo6UUiMc7mYXb
NObURdi53dgrL3tzGByXmnXMMNV2RbZUFXMCeJ2w6u0qGYCNMtlmK2vzoHrWRqr5AVrfWY39beI9
K3ANzIptCmNloEGzGy2T7yY0HtMhnS+Xc2TrKw2XX+1qJxVMOyyLrdOwMmVJq5pXDBHRP0U7GbbU
SfYulIzQ4C8SXTmPh35jsRUTqrLOq2PXNVd49DY+zUvxZJXtvvIzyDf+sdWqdVdXx2pU51PAHF0z
gBCg2m52yIJhn2KcrD1jaYzZCgNNsPA0JFtxsfOxffX0eL2VTbjvTZElezsA1kpGqB0D5W+yucMi
/2Ps8qMelmx9wnU3aelqrHt10RyVwH4VhfvqwFFJjwTAnRVfHHqRPDZTBcmyqEL2RXwSNmy4qJ12
yAp7H/fKUneJi6KCSrxy53bdMo6rjeJmV0GHwqMEYUISQ9tAbUN4GhabzsMbZeirD5zF1yF0KzYZ
WxMxSii972ljbdz4xsjN1Qy1+51os2sAuLdhb4A7ym8tCcZCN9ZWiw+iNdUz8VT4ZDIsB+G71bLs
5vxjOdFSas4drtXHUrv3cuOcmOraG22QU/67bMBgEh6jE0SdWslhLOhMLcO6KwrzFJYkYjLVz8fo
nT09+ywXtIJ9N0xnXRo7a7S2bQU9WJ4MlzZFS18qkV9nQ3Jweu8EQQ9E1zZ8IsJJ4xhRSN3TZ4rD
KsnpiFGskTyha1wR6XHINIU8wOxWdkRuMiJL5CkkeNIYEfor95Dbkc3Zdwb4DeKBbovRXlmluY7S
4SFGp4GYnNz6Rt+wiVkCmFtUYzLzR/WhHiBsFMmbYqE1dBi0xsVtpMdLr/HfhFGcgX9tyDO/653g
LUR7k5Kw49ThmxrKUyFSlCTuq+fad7lsjjqyL3PQzlgXiVs2qxMuVnImCFm2OQ+z7SbJ2ydsJ7st
bR2lkbsbZXTfvnYNx+MkIU8LYqtZ7zbxlONenFRkIaPzXRbFRyKy2yLtHlJlpLH3SFNOuK5C3+V9
e0fw4E23l5HyxkgWa7Jx7vv40MTdsfKtk1kWt1ViPJQfUhIEkZeCIEAmLlPC+KMdAMsMCWD0aeCI
vGunhDSAOU9Z4L/7GdUNm5f70JxWbUm7ca1835n2nacH3/sC4k6GctFzrY1qZNdx1S3LQNu3QfyS
+TG7HkghwYwk9G2ZZrd6Q6vrCaxCdHCJI9ZqnK8zK98qRmMvgLjAuJ5KCYM6K4RMxWZH/W5HwHH8
Kn1zSxPHiL4KQN4vGJAzIo7tvQXpfWYxpif5Bla8i4/IclK0h8ZaDZsCgQsCbp91hh3fllW5CZ2B
5k4YZ0HcJe6B76YqV2ouYQAKhqomubvtloSirVJbc4b4mLYiZaeCYRc9Zxgb/ew8WGhV+ADtbd3Y
EKVSdcZaZaboN8jbiKoaIfsAGXJbfNz5LWL/ysKePpbHPlf2XUZsnyVp4hj1BPWDoSUb02u3Qgse
MxxPbeNMCSg+3EWiy3obf5j73QiKRW0VUCoge+AODmFDZjc5BHqhljh5X2UQU64qV9ie7yzdAQVQ
7hUdmPPAphamxKnUo+UIpTBpxQoE8iboCLQohnXgB2c1aOnVn/MK827Ne0yoO9LR57oa3gRmuxn1
YiHN+CxaB4QpL63WEOyuHUwUinlgb1oXAw50tdhZSyfcNvnISqC/E7G8RraIe9Bc/fkVWrO4AP+x
/KJx0CQzUGno9h8K2yQPuzCNW2cWh4R0VQ9QMxYu3g4WlSO5BYKt0xCqs0ay0Gh1oP3LroYM89Yp
d0ZFbLpHP/NXJ+T/fqz981T7/3GI/v/hhNymMeN1+m8G5LPX6KP8bVvFr+n7z/3h9FM/puOaJb8a
FkMCMF+WdEydUuvHdPzyJVvaFnIbanspaN1+NIjqV6GqtuU4jqay69LJavlHg6h+1WzSovmaJaYj
gwH6X2kQ5R8aRMOkBaV3MukRdVMwdv+1FiwLpS16ErJQkT72znGEM6ruQH43FSeKJ1q+QTv6gF/V
cem2aC8fZPoWajdF/qor+yg/GIQut1PkJLNSt9go8tw0R0yaDtKg8chbuRW7ygCeD1O97u9x5syr
LdJumV157bom7FSft8mtDtGameg4L1UwQcv0ZtiWL7kJSG1u0Lx+uI/huU1vwmm+uPANEKAg1Q8G
YvslGW+bJg73f/2Q/58thf63DTyExdH03x/Vtx/lW/D68/F8+YHPA1pM0wmLfpTBkeSYFhwun8ez
Zn+1NVubvmLRq15ash+HsyG/aix6aNFpRRhGTXugH+MOQ3wVumQU8vcxifwrB7POBOWXM6fFxhYH
h7A1TTj4sS97pZ875qZu0jF3gZCyfWkMUaOQmCpe9C2lnXGNmSgZVo75lxHAIq93ehniWgNnh4eI
E2sGSkIZCTtIRAqgqC/naV6+ewOqZjUAJxVDvpu1DpwRrIkzP5CP9sBUbQy9dCNt7SrqKsbjwQ2F
ilg65PDJdSFaspLzTVojBRcOBUVREnMJMvUWMgwCvDSe5MrkadWjAi+lXCQG9acfvYw9wmZt9PI5
EaFo3NwPEzMYUQksmdxkA3ijW9han7Eito9JCPjLHFVKjv7k9mDhQIS8d4DQ50XejjQD5Y2TWKTV
49mfE0C2wMgH5KWN7uKUN7f06KyULs8X6ZjiniKhjNnKTEonntkm8/M0sMgd0IFrASKHPGSpBu2v
RSxulLokfbm6PyU24eLzmqXiM2Flph+NDr2f4sAK0iZkzUeWF1elYlkggwI6bFnCiUn9F5fQgmWA
WW8+Eoa3aHKGB2mnk4BseIdqshB7ElVvNyjBkpikjzJCdKw5DajMFv1gupNVt3Py8NHpyffQTpUX
7km7fae0GmZFHL3SyrNgjuRLXKQJG50+ZsXOdLxQ0hmCt+9J6wJTZqbe1zX9pOGe7JL1hccfKJFl
PgeV8tIptxSGF2oiURw5ZyFNuhuZE1zU1IQXO22xSvTsrRiY7JYH3+vCOVHr7cx3Ko0HD5FelsZc
1i4EojZbEtnyCiG1qJmnNiMKKFK/ZjKoMH+7R/xQaztuVp45HPP2u6upm7j1H5rWiJnSEfIEFcOo
qBfbtJprXZEsK2V8VXkEduxilk81i9veDqI75Qkrj+nnQDasR3N8DkO46p2mo4RMtVMXfK8CeVAV
40WplXdoRBvUK0sO5WJO2ZfNhxLhRKzoD9vIDIZZxH59niewL4oKSIhuHl3FPtagP2fuQnpTO95Q
l1okmyvZ+DCwHYagjZox7LgEkBKFMuQgU+9MkOMJWv+T2fn8fXGzBAk7pc649cuymRk6+xHLbbdF
2n4n8Hbbcy2w89GZXX5lI2luShXzpIYOSKtPUrdu6fW3tfhee8mbjIarNDbvvZ6laltd6cqrlMO6
86a6z/Qfpd+dh35nYgr2JvSsln8rPXftpfVmstgaebDq/XujK4guSPZDWtwgZtw27QFztgHstuCX
TUuBOVQeaQju0ONuIbORtOZRlOWxeCpK74Y/NVNUS+ZvIsx5a9gg0PVa+abbwZNXpTnUs1lZ7RuP
+HS1dV9sI6LMrinhtL1C6vSihiiaNZk/14vuNav0bT00yG+0rV4m7Uyd8t7KV6XVvplG+9zVHLHT
TjvnlOSY8jrPxNZRxg2kaB2R4E56HIy62hz8RDmXHXGlVoSQhy1xCESklKjHfQxEaNoTIkNF/5wU
Eh0wo91YkDpt99HbRo6p5Eitn4IwfnRsFstRJGayzxcZ4TGY6uAGNNTlAT7mWXcuwbvMdHy66NDE
tjTpUxMOQ7KS+sfSGE6tSvRGo3oP5A6yuAr0NzBoq7iiuq396A5PAwPlLHwffZSI4Tc0zfRSxhE5
zImWP+QlsK8Ddl8AxflG379BCc3jVObGQU49azjxi5odTJY+BkQOzfq+u8JSXi1qreLll+jlqIle
9LHFzovhdoaw1mNgBb+vWlkE/AQGalZBpqHKLxWbcc/ESD+6RXR2pLatGngAZYbttqWbYS+PsQ9v
IxW4C1MKaWalKnsPtc9S19oHRn5vxM6XC63zgqVK4HJdWufefvOmO8k5eaqc4slFhzX0aPtN/ntU
F+iaavNgKfm6mZ6DHbAWV3jb1oXDCks7t3axZ2JpLjmj6rOgj28Kwo1kKxeq6b1oYTRwOmY+rbmQ
DSGuUe3ZbPnJ/q6+DSPagqToqOE6rFbm+NjmJlwpheg0PVJ8hlzF4zBaDe9gEmhYXnuBuC8M5aUc
Hx3lSGrwu+vJoxHpSwKqsPppW6vAo+qk8jVInGrmwjIit+Yps61mEY8Zm8VwWTdgVLLg3o6G184Y
QFH6xjngxCx6FN6ltDnpZNHEhHQe/SgBrkXM50J3F2bl7XPLvjMHYjSzMH2PfN9Bmgs8wgKY09EJ
MsGSm4g0VtyDjGhctMczjLFYbADQj2onSDJ1iJh0ntpa/57gtqw6BvepCyF5TOJslp2LhrkkkWYP
xHxc1W5FZAAuUKIb07MbgrKTNVt0h3hLEgGuB9yjxAeRljQFytcmyt7AC56L2lCWlbTrRea928pW
y1G7+wI6Foki2DYRFAjJNj3i2qY3MQtSZHRRg5FZ4wQhkv7eGt2tCKl2q5aVuaFItsXQVWIiwmcG
qZAc8izysUam/FnU/0vSeXU3qqRR9BexFjm8ChQty7ZsOb2wHNrkUEABxa+fzZ3Hmb7dliVR9YVz
9hkY4XbIIbxRnKSbg3XLxXuGyTQsA+/TNATq1fI2xxl+u7kOm9FEp9mdYFG3IVxrAlctjvoJvg0a
2n0VcwvSlLtbKfJqYyf+nW5M3X622K0mWY2mGv7mqCPrNUYzZZyz99uY04ebM7TXIWSwnHvTI2ex
1+rI3hYOCDo1ZgxApmE7pH5Yme5lxAKKJMX88/r5oHtoZhvI2UnQAA/DrAX9otYcOzKzH2JliFzq
9d2ck+iSDJWFmyb+1jVcP/zTQeRQGXh14x+AbyEcjknXLHKLX1EYW5BPkVVgv04ENYeSDBTy8Y6E
2TlMA+ML9vFWJOqQtswQB9yUJB6uN2b8ouEq2tjd8KbN0C1Vk0EnzedgI6xyr+m1x4ljWqFVFewH
Gp3blKnq0mAOBkdyzRN9p+nWO/VQsXEFI5p6LAkJGan5OhCn6GMxyNTbFFzAhhtPMlhnHG6CUF4C
7vFgrTVnCxE7+hgP2U1QwrRvkuGnTuoldPDDGoz5QOP94M/5x7V/nPEwS0MbN8VSql029hexVCe+
xZvUTQ72TIIC1mXuHOxUdGRegPGq05ADlFtT6NZBX/Nt9QpzzMAhRtcYdmNwaREs9br6Th0+/HKi
7ACBPU/HloAxCgKEPLGBK7+FrI10w0l0M0yWBMQJtvSF5ZtY4LcXJTasheZtLLuPAY1Imf4VSfaw
dPHrnFQ/Seo8eHm7aYL5xVm/XBpj4xCZ4KdnPM6jZ8HMbjOOMXLCAvfY1lD71Oz85lmwbYb2kZRq
N7SMeot7RAvXm7DO+VjIDCoPleUeVYGCqcZ7sCEzj1O+shm1lQafmfsTpMZrmpV7MOQ3vvnFxnA6
M8S7+CT88gWMIbLDjLGjMLr7oay+8DkMbJ5AS/lAjkYgu2GtOLNSYNyIxR9poPj6CaLHC/9VzO5P
56QBBXy3HblNTznkLSjby32aTV+tzmvupuES9MI6VPOAVKDQXmaxXBel8NEsyoDpNtqb2qn+8rhl
FL/6/ByAb7mBhmRk5EdhaEjULYAZPr2Y45LLN7Jr3H4BHouwHOZ5o1Vcu9B7aZxzMw87ZaAw0SfO
XNtAIZt4u7FGBVP0MQPRHv5N2hKDCOkCtRi6bMUcMjSIUkiLZd6ULoPNfm5+crhtkA6ObversIBH
OryfzUBKuasMll+tV+0m5paHfmxHpo+lRTxKvMY1IfbXJ3YOTWItkQraJ9wP0PtkUUdm3tUHlXzk
bUlgh5UAjdY4OPppSQ69qaKBQntvZPFLTB1P+kCvoUvK7hxidu6Fw04HdjU1YVMSEtKdMsW+xDVY
ZFsUe1w0kZozvk0J+GTXqP/NBvDZybqfB0IVtFT/ATAmQqMaEFQV3pUeVNvG1Rl7sbaTlfVbtw2s
GoOpNzSAHDe979n0igWm3sWCB2468s/IHEobDR8bNIbQFYX95k7h1MPzBfzVbdERzBGlEsJpzyqO
zNTbkbk6/1tr1l8QehS7RR86EntH3ri6meLQ2i954DIsaf8NTn8q1KjtLcBqcWbaYWlpe3LcF/rV
Rd9aybRXnYeVoq7ZttlNvEWigm8MgAi4oYVSoM2huQexDlKQ7tDAetx4Dsqfyd86df2Mneez7SYO
vRKC9Tzlz6o3XhY9J1K1V34oNco6712frIyLrFNbX/b7ERTlyezxInbF1swXLPrphDDsWkykkzeD
9eTaYME9vZ7ChFyiaQos5uYKDgFpL47W4FOyOBrm4bcP7C1xMl4khi6PTFN/mLljoxapKyxacqTc
ldk2l5iXyTWKYjTyZ88T3Pf65JJvMX8QMDGGrrK9XcWyaxOv3YcRa5u05myn+PYxU8iDIOH5gMci
p8o07vIKHWHTEBc5+fZDJ5tn4kbvUq8hLc5Uz0onPnbILR5uVjWui6uL+Gn0ozB58dqIL5lId8+Y
+soYIr/3BP0rs/w7w8nPIg1o9eK/wPS8U6OmV3jcpLkAUtzopP9tplFmG7A/zd6eumVT2fy7aUUk
PTBXVOm9d5TrNBz/0VHYzcnl2xW2Naoo3YqailswcFadRpbw3HMwuWZWhmVhQWNzHH1T9bc0+PRx
9a9FRL1dBholbDqO2gp90jYQsjnIiNwS82JGItZ4MG0W1HaqP6qxuMals6PGtyMBmE9kbKkrNFAE
UWgsDFo/BJ53T+Q9nlifPt61SgTyNjVlAsQDvxz+I3RrtTx4BadL4fQvdWUQ3Ic/PPSN5k9JjLdk
ZwMh6rSdndUsxRzUgToZ1g3XcmgE0E5Yr78m5q7NnHUtT92iMp8hf8nxLMXd5LvEMcIQ4nAPklB4
7A1gEUK3AC0UJxxJsad+68XjWUBzag1Ki8gfZcOkd4TRzsBLe78d8fs075VHZ8noVW0bz2CQMN5K
bZgjUZVUnhUEgDRHT8Xr8qCebRBF3xW01KGD6ifcNZbdRLSx2sbx3HewZfuav2umBB0GMPLY3cIc
sXhn9CUZQ5DwGxtVARKb0WNrgcmQVfsG5jrGVIpOe66f5sL4N0m2Zq1Co0NrWsQIMDAewPVLLJNb
qLvrMW2YyWHsvPdqbv90weNBIojatib65KxY09Gb3eLmRlgF7kdZ12GlnFMlXt1gfCekpLrrwBUx
62kueYuykXgXvnytidlZQ0papl+UZU0do/lFZb0p2vgndxDAldMtti1qbCJ8InaKj7buvfw3lBgm
HS1mVm+FSxMD4+MAh+t5lkh6ccdXuXfzqxzGxAIoAyCZHeLQhbxn+H3IebhzW/O0DPmT2TX/vOXs
6c2Bo9ZG2wmd3gEXsJVxcTfKrkNlGQZE227KyWc84A1oEHqUmGzQLPx8kTud0qD4l6aTRtuh0erq
oG76lCFFuiB0DpIv3SdyMJ/D9m0g3o5bKbgZxfCjDCMNF55/LF/jrkv7z176SRRMibshX0tjCAPx
cAUlwACIHS1ysO7x8+AwzE/cvTzyRvwmTWxSnfGjqxLOk0agmK5Dxkm3NrGYGMwNNHnmRKwGz3Qn
8SajL3ZTjq+lp3Ex0BrYGn8LUh1XQc5ZJZv6QwbOHt47O/S680GAI9EQTUTQ5dVvyk9LgJkpnobF
fqNI98Ip6X6nvLsZpUJobmY3VuQd29wNQ85/WTWgOhDBprByWhjxnErYsHr+N5jslBDsOutPRv30
Y6r0UNekDFoW7g/ypDGETHfW4PzYiUmlpL8syrrKLNlmQCS5iGNWz3rYNi5MB/gzTIXsfdD0z76F
FL8jL/m//05V9XdnG+865/vG832wZbDAA5aP2KMTyKcUMaYGKbL07YOf03A1GiHGZYkxxMqhkJf2
kXHnZoAfB/KtYIM55kPY5XwdZuITeztqU2mefYYpLFCXjGM+TrhYvWlX56wkhinAO4wouRGvIhv2
zTKI7YJAL8r4wlMbws9Olo8M0xJ+WGfrNW8i7tn12jirq+kJ2i0+U13uxCKe8zL5xh7K+sJ6mAQi
z14Sl95MfaRz3ml0exs8X83eaRCjMpW6q/ofvTZ5usYEUbhT/GS0Firxnxe06iRmeeE40u9qfhbF
OlO5WcJAMEf2rPri3xHt5Mfmz9j3n6LgHu0Wj5yemA5+ZeSDq6w2tULu3TvJyQQFhlTpu3cZHQJz
ws0sWoYDSPyZsCS9VW261ck78u6KqTu2VXLpm73OdHKZlogx/45NPKEqmv4dx93OVPKlHdpDqtd7
X3jBRs5EohsIKpoxRxyBVIYqKKPmtv8mPgeHuz6YBt5rM58YIt7S3r5VA6iIgHFp2Gb9O0wO7osG
qinG3I/Ozz889bUM07t0thInSITLvkEynDK8ZgI9pe5Lo+d6NPrGaYYgwbd7YF4Gawo75g4OR0Bf
1fGUp8Ff2VRfoh9PCeOKeEHXP6Z8GMrCHjxb3yIF0QKZM+cqIvBksSKqqhkZoBcFiTzEk6A5HUzS
irv6qazndzvJkBtxFEhff2gNqGwe2UJRAyTbKYLTYpHyBrnLQUFRfQyE+fkxPbaVW2FvUSsrDUxH
orcPQzfcG5W0IumdC2hZ25rrPfQIShoL22HvXgxhkZ2hi6gdQJdfFWSvsufFjgPhCCBmirWFT49O
o5OQ1ML5Nvo7TY4WO2ufMTKWqrmB1gPaNmEJZz8C80l2DGGYNTK4aCGEbcQwfGnYjkuPiC+DsF4C
SChBS6Pe4Nf+zWeGRq1rtuHQAT8jJ+7Tbtyb10gZVV2/5RHhiDcL+mzCfZjKZQ9lN1Dhkf8Tk0C2
AiwBi80XK1Zx2MfGC7AUSr0mftJHPv4lljjPCvyfrACz/s3VkytGObpUYaCTajc8AQbWUdgbDYmt
lEvEXJPEUNIt7HVI0DtcIrbClOf3hKu29UX3EhHGQLd2fKGieSEyhhSJNzczwK4T2hHFhSaiTFY7
zeEO7j37oV05QAJe7XbM07eS8OUytr/KoGOoxIFFGkr+MRjFV2IpYzsv2m0gjS9srQFVuu9ZvPaJ
Gi7Nt3KuPxqgPHMPVcDFNYXNykc8XhdHTs5XxhXgvuRpkfgPcGW3GGLqTevp4KGMIUeLmFGdOtlz
3drfqoRn7oix3TU4tJnvaBxKC2J8t3OwIFnBYXCdfxbRBPRuZRqaFb2in6LtMBXYYUhIm3akdO7F
zBQkbSLl0cnUeJk3jTNXuzERr3oHEQTV1BLGsVjuXO03E8m+NoF8TwNTANDokeVPbkQk7OMQDN8Z
mzXBUistmR+qtPaYKzSYGqRbkZuh3lThdjtcmpvUQQBmlzWrFKVty4BO0jHak0nuHrLQjyyT98U0
oeWKK8KXWZO4zHYi5qzEs2OkjrWvrnhEFTciSm7sAjAwATAQlCKw3SYLJXtmP5OZhJEu2c66731G
YMES/y6LdxHaMh7T4m0QoqQEmpl0B7RWFpxivNPnmik97aWeYWNMvI2nxNZwLWPjSIGBKjE+K9aC
SjKVrCEKhnLN1yTqNdam2zS58Mb0dceGUpPZDApYd6Bxz2f4GPsis6oT58qsyMOxETyZcthaFkFz
jsh/4jX/EhYAOwK9S28W63mUjtbfHA/fRgziJfabyGoA8KYJJ77uc8+krqOHughAJMKdACj5ZlPq
UjrYT5Pgl9LWr7fTsYTCGE9dQnPlpji7g55RSY6erhXdxnSYEeLTm0NRZjsAzU++heI5VsgpBYEH
qxV2i9u5ninEe4MGws8dIl9jpMZGEiUdXMFurk+mpu1SODTbsfsJWkVAOkYHrfVs9qBMY3NT32MH
zKLGmY5js3pEvOrC0fxntoUW6fGnqinQe5NZ6yIxQnaritaJuKSMMEn6r6XFDT9X8qUQ6b9iIXug
qD8Cj4gpCmasbjbTldm3tmNVxedCPik5fbTgxA6qg/80L+MhS5IcY5dhnNzgC65n6CMDvMsnDCZJ
9llAfaRtKXij3FX9WVJk+UF2yjyeQsOrMJVoJKfTKG4beyyi3j8Z1nAG7fyclncg0jadzrtVT4MJ
jgfrTksxpYrK2rQqY2SnPjrPxqdWF6Qr1AH3rWne2fH0UizpvyDIDBqXnrK65aHrXJY4TuV/5zZ7
j37S37gRQbW5q+W11h9hTRy0ZbEPi5Z/xdxqOyRHf4vFZJs0UQY6PYpQT0feLi2B5Vd1F0+lP7Kn
FW5GfgpEhyfPbaAtFgk3pqkOUoC9pUteuNIfQFSd2zpjE0EnzLTCVIzHzWuwirNm4eBBxEOT9j+u
Frx0MngsR1L34K2dTdZcpAbtx+Re01W9lexyt2k53s+L+0qIg0E2FfdmH+jbJfHkxnMgtsQW3yyH
wlb0fbyVAJBC0x2YAS5grkz/Ew7Jm5Bjdmnb7jUnxNpFOBD62WrTVvKjcIx/dsMdQu3FTcz95jHC
Bg8xRYrrl45MnJwVDO9V7om7cU/ygLaRlY7GcFWp6EzY9SoLy3odd9rbwcK3FRT5nV8inIvB74DJ
gkaVoGnfEqb9W/n+J2mdbc3o0ExYYi/W2bJ4o5xCVpCgxs9GbPtxpd3YzT+jgqYGFVRngkvuvech
5GQY253pUzeDVBDv4/kqk/S7sTIW8UuwCzz7JwWogWj+3g52sdWPkakZVKfZumEM+6J/zzubZwme
qlUzyerFmH8mXUnJrztiN0tY6KRcP7iFhceIqMm5yPBb6gRrrjMvc1bV1jUa3FE2WfIZZg9hELYC
Je3U2O3ONfT6TvfsqBp4fH2cUAK6mmkXT01ce0/5USnIdo3unJ1FXbGaVHv61XJZ2zDz2+HAB4TM
jCvBfx4Wik6616hbJhfrqxyGX5g2PD3E9ZxU6d475C9vMmJdsbvOZ6iUsC00F7XymAz7EaTjHC+X
RJcB/eA4REHsMJ+cvXg52X3y7de4DypP+5h8gfdWSyPH6UUE6P6TfBMQJVaYzaRwktPGnmYs2eyr
SVEvcqHnC+vPoT8nde2fORk3ozMNe1qHI1KIJvL4sEDFmeNWJxe0Tfi43ZuRt1HQ9dm11Uj3m4ZN
2TxXgUyjqWW12M3TLgkIkpUJ1t54uB+TGeOonxpo20uNcYpj12EOyyyachzHCZHZ5kour2fdpw1l
Giulp901s/lUZCP4F1nO7PCAcPBrTUhwgyRKZwr6iUylTW3eZ+1E0hlwG87OYuE9ljfa/IUz4Gw5
MmdwxWm+tM5eDwSfIU8YO6yQyHATzGFVRtKqv+CH9LsKUy7p4NtFusD7rdfSd4+l3Ul8LhMpDrmJ
lpjrzK+YAkMhPRZN/lqbWFwTSVsE3axAce9NEazCz9b1IZ/xXpfDKhCRhBIOpfDuiyH7dE18mK2+
Qjc7ktqBiJLLAtlEp9BxnGJPhOixSwGkLP6Un5IcJIpjoskp3bdM73aJBz94Sb3jWA4sPioXq6Kt
gmiRoKhMRxHVQ6i6V1rhTDuzD5aeOoCBGIGl5iDGfboAgeT3/SvYmC2ygZhHIAmb3+pmBJgllSAK
KhgQ1ZpVV6LS4EMwZsQ/pphjCGLyva3x3qb68uwRYxui9HkNxMQxqbcXaJGPnHvvyKS4IX0Wgu7U
MkwTJ2E4z23PR2Et4s8zcYo49RrvMn0NtTrUBCaEKkAMkjTqn8O/GcW02pGhrYteT28JCypfK8me
sneNH1MwcneF/mB34rWg/o2s0jtoEol0P/tnM+PrCEDSI4yF36hn/Lar/O7QdWBYBLTwreaUPkNU
rrPRe4UIAZgy1m6NPo/haGjIpCPUAv15Ljrs2WDSjvFwAstgUYHE+XPlkTfrag+iDP75qlLHMQAv
Yjnde1ZOP7GrhU4Wl6dWP4wVbUus77F3NLy06RS7w1Pa9KfWpG2aDaM+DpO7rzxF7LpvZJHqWAIL
IY45KZPbWePm9DSYkaqtn8aZZDqqwYnnJMD9VPQfRAW7YH3NPFKcI0PZ3lN2/TqvRjwNaI0xtLXd
2+Cy23G46zdZEVzUGskb2A7VlNcAUIu/TNfnoADjK6HNR/WcfbdD8Fv41V/maDQehKhCgdyVzvwm
V8YSem4S0xpW0hw30QRyOmH/pWXLv7gH4yo5tqPRRgZd2Y8NcDvSPKbHaWb9KQeHUWu5fKf0qX7D
oGVJ+kcx5dxDhQHLf2BlrXwCTJs+5qFNi9D0+b+KuU52JXUXLMIlO49WRYwbHubOGJPI7fy7jhFE
XBtfVTcQIS5x++pvKLnUpt2T2EwgSMdbtG4rZbLSvNmDpXl6gvzf7g7LVOwWYbEbzkpGTlNBoqd1
yPqyoNl0L5XOxWPWQ7wP9N0oyLrzSEZiDmp8URqxfF8UY4nDbCqWr4rdvocDvuMEFPSirG1BHcSl
V+PqDXU91qOhC96NpiXCzCQZOGeg2aOBIVHRK8YDUSZ0AAlERMnW8rxYgF+AeL6IxvFDnR15iBzd
3rTtZB+c+CoR1SXdHM1kN6AFk8u9CeYZdAl55BLSvo2Ex332Gv0wddN7M9VceGbwW3bFgWsaJ/uC
QA9cFNGdz7I2/nSqRD/OH0aL5W8isqeya24iAyJjdXT1GUaoaTSGAwfTvZ6fuSVHBrsznmRsAPTY
GXx0cAUGSUrs8tnxX/JE/qoc/ZwK+C/aIJ5xt1h4fbQeSuTPKFidGMU4bzKpSIe1THHSXnWHKHuv
wYlGkjuL2krtBhrEvDP+eX1KRo0pntzW06iOYqIux3mbY1urpnWUC3EorGLLi+K8oMgiAseC27hR
Qc37R3cciFigKlpRhAlGtmypiq1n01asqqRUyfYeEFpUWPOzzaIyT35cM/9sdYXBq6xj4pb6Y5ww
iBrlCsYt6BJn2W/NMRNXJyfTrC7/AZytvu1quXq11H/Jmjx6Zf3Rc0c/ldSSVM4klgSrhR6gztAn
j+wRcGrTdfDV9WhA+7Z9HTLraOv+q1nx9SVYCYfcVJ+6ROVfQiuf5pqG3W2lR7vaNzsxw/NhYsdO
f3kcysc60OGwC7J1Gi6k0ndOrCG431T6L5udY2Z43WWVl8XWZ1wsJDMstFMgm7/8dn6rPaM48kj7
m4LTdN+7hR41g33Dk0az0TLZ6Ree36z19SMn8pszttouyOWLUTQLGMG8OMY8gXPcFw8ZG/p8YLzW
qY7ByxJDnmey5hHilgSFyeywjJjlyS8jpp9l17smKetSwOpO+zsPhjnPHIbBSkrtFPd4z90JtGbL
nvYYNp01Xvyxfixdt4kYN6m7JWNip5nFV++NXF52/JvF1p80xet6khE/rRQpSoaVmchUym8kAFKM
jNgpvhhoAxyvUzaBapNUvbVFikAGCL9pUN77EyNspYsvD2QyzE5fHXyaBWXiSRKLa6N1kh89ribu
vby+mCN54o6zZyTxU5s6NniXlZwPVYx9AWPUZOMzVAhTixh2VyAnH/8jL7PTZYsnUe2QLdJuKwMw
AFId3oiSlfHCcYUB59JDN1m0uDuLplfsuYhMRhpgp/g7FtffVQ2mqL6uLmUr/H3n1hiUpputlwd0
iHzJE3gFARXdpFLm6N3N5hLYdBX4lMFJrk0iPpTzUE/w4vQGtR315lm29VlQgy2tdTBbBsBBOy9R
NTH0JCliOktHnIXiyE47b+e7ncYoilIug2XuQ2uNielD2yuzyE0ZwxZKSODjHiIzdlYaBNM5CHaC
NKqTny2HoVsXBdm6EVj1gcDncQSwXRcOHUQ3wlzQuiso9l1CvCpHj2FyJHtPMhkOpebd25N+RLu1
1Xt4dlZ85HZRd/1MFSSQLMWIhbICRoLb+jTXHuWbQm6SN+kvBJxOPpXkulWMHDUdLdBc+E8FH7NI
mIxgUZSC3UYc2/TRyctc7BUlAAoU/I2JBhLC9W3I4olxHOyfvB2IDp0KVlcKCg69AYbGG4C6x8Cc
f9cXGbvVzvWKx7I13iw7flZ+8kLkxHrhHtt0ecIHC8YruI22f3ZVcmxgZhR1+lLaf4GSB3tJr3am
brORvhIVeqt653nWsOjNb4nwL2U238raPcMWY9xwnJfiMTb8Sx50FwU9f+kJU0ccg5d6m3n0Ex1O
S1k86uuVYvJCp96IrOqri68d0Qg+kwWtI5AxCQ5pXLxDQNoaTPCUy9q32jju9ED3fxqxmrbtDbvh
t1mlgHg79h2aZbFp4fnLBC3rSmFTtrw2FmQttpnByJ2ZNjje+lS7p8x+sYhDHTomz6UKxxTrWcnv
Sr1rIn9kAHSk83/vtJxYTNAiXEvrgcBCUhDXZ427tvzOy/iTO+XPLbh0J1u+ulnygECEpYNXIxxq
7vBnhEXCw2rxhAh9OZHUfN8r7doW5BUKkD/q6AQpzL4e/DsY9OCeKs7tvifnjqzfd62VF1tg42jT
rQbJqHSW/TyD//AR+WX92eQ4ThsmsqNV3/uJdqZjK2zjsbTlZx5gd+3StwbbCMHc53EG8inmP88z
vzsXpxe+apCAz5TW3XLXWmBtdf5m0twFXRw6jf3PWZWaGgldfs5ken6bfO2qNerE72ZHrhjYTdb3
fTEQkRCV8H8y/VH0pBYYtvsRF+lb2g5fxXCx7OmKYOarot8rclTHbXFdPpal/lc37YMk0Auzb9lN
W4s3hUdw6yc5+FL6jaTeNkHyqvDYqny8Zm1wqtrsyfP1/WKXe7EqZ5KdN8Qtstv+2hjZnvBHMcj7
pfXO7jDunEAdEnM6xrMVItwKUSls4/7Jo4gaZo8Ss0NnspxSJplAl/fZupb+0psAawtP9gg4CQND
a6ZfimEA+bpQnhzJ6M14Y8VPRuzAJH15dix/W5TGQajxOTfMx15oN81l7Mbmgz9/8x315tOEaXyM
8zzeAvUYYL9slPVm8ECuDyBatQdp9lvXJJYNr4/pqbeaEMfZ/f+fB4il4pMcKkzA4sN5kHbyFNT1
Y63y65hPr32RXcaiOZqBfKYbCScTAY7vnTujf0aPd03r5VYO8ZNiXdHj3CGad0b4W+vyphX6G5mb
Ng5TPdEfdVI3mRKwpnHP5ZxdVcqLV+MFHdclY5NFhNpu7LRnaYEd7gJMpP7Heoz4o8syA9QPr36W
Ydlmt2xKr+tJEviQkqwQu7bvvk/tY9IVr5NTnRJCPuDfzMOt/1sCRCYKBGYLKtEENaqax94Y79HW
+/2jU99oYu6nrIk6pk6FO5OArBg5dOShq7Pesjkt8sdZ5lehqdN/or48g55gPKaGvAjpf3TMzPy2
Pxo2zxQryPSRLMxlBwgk8qWCvMmvw3/KbuuFDdDNGsebQBpSTs497pGr6Cv80ajK9ezqohhLxuS1
7d6nbLoYLifjkL2xQQbW5F3KMnvNA/veFr+llJeU+LbRU481xvr1F+v79Gpp9s1o2P9ql/X1BOv7
OTKnpCqrp+e+rE+E/rzKiXzi5rmM07OVf6WqOw3QD8jJfbXy5FL1nNH8KNxlUe6626a9LEt+H7vW
m0My0JBqz+sHsP77ldXfa+PetaBCcyCjQ7tN1vwmsgwzOGGxQ/5uqeR1hm6BTK/7zFz3w3Gm5/Ub
ZYz+/ez9qBbiVaOuQ2U/2Cq5knSEpaWiChyvNP80H6iO+PJlervJmVN78fxENMlV9/lZ0r2sf1ba
8UF0X52s0S5nrypb3spmeVp/KSDij7RvvSn2llqeWDm+5FI+o9D9+O/S0b0P05woYVkMp69IQ58z
z/sQWXp1AE+RfqFk8113ZP+a8TPwVkgY49Zgcs30T0HV1jXxmS4SbfKvlY8Q3mFf5enL+hKqojz4
w3k04o/1ieK9uhjSeBvH6aWUe1j0F9NQd6146q3xeeps6Ivk8RnjM7uBq7Os0TiEVaOf+u9ro4+3
9UNOnPlYE/m9MMH1be0uaIdnND3vyzJec01/Q1Lz0ThUr171SIbcB3KN/YyXlW8mFwQMMhXfzKZ6
rHhA13tysqv96k8oeCIxqD7Fw/hC5NHVSf6NHMm2lbzamnPydexF/DUWn/9dr3WRvEh9uEwdxLbG
hkaQ7GdRfNtW8dm9+Uv3FO/iPL511Z/C40qh+2zP2hNZUpds4qc78sby8LKK+1hs9a1Cnl0DOx+f
dTN/lzxymu2eO7LCgvGmdfOVdrdh0ZbO/5Uh68v672MMUIP2WJLAFW5R1vLz+YMgfv3vdbrmSRtf
kkX/TUVyZYBAnfe5/hbuUL9zAj+Bbw385MIS/3lOkhdIyu9mqr9VfCm62UXtLW+DjDGMLHcTkhly
J/r+ZnvmAzFiF7EuGAsVPM++flelOwTuB7/jb3jUWJaLaqTe6fyx19zsJL2tl5dprl0Wqc/1N+EF
P0aVRCP9k0tHxfIoebUqZyc5QRNLu645mT1as8bb8G5R3/b7qlnuPbz+lgbjDtq7EySHvM7IFStI
iwQ678hz4WkvCCuOldfcsf44O8ayC7QSXEpFVVk8rTd7F1SHIO9/UgmGNvP2k5u8GhqiKc0gVBUS
XdJWwLtXJ8vQPE71+5Qbv7LUqJNMjsX2Zbbrb6ebXyvL+9eDD6lgqmrB1Y3Tve5amzXpMDc5bQv/
3Fqw8qCm4T8fjeTqKMIIagsjvHfwRPkuyfVbBHlQ/kT0cr6pJPUyHFkK+6A9+Dr5eoy85HLwEReh
Y9mTH3YeK/4CUievVvAfzTBSyCuzWHE22GEdyDMkm0cL4HPju2cvN+6TZjir/Nh5co8++0FnkTcT
NvrIJZFdGKAeylieMftAmAFXwqB60O8yoPpx6iBQ/W3JNsJtfi2dN5767EFkO5t6eA0/8N3kbCfi
bkhGhNBgBMjT0U11TBHL6Iwllfs/7s5rR3IkzdJPxAZpNKrLdUF3uvbQkTdEqKTWmk+/HwtdMzWz
PQMU5mawQAPdnZEZwoNu9otzvkPvN70EQXQaigyGbntZ5H++LdjN+0/gznlNM9RSeBfTTV39sEOl
vMT9HlDCoPVUVXJfIhXMMFx3FJ4FUdbL67xUlMgSVSc4oWs/FEtkOE53NncHo08uATWHbXzGTvNg
dtFDF093zAZIXktinDnTWIT3hEkvPDdEiPjDWObMqDpDvpOAVQI6ibU0ERL1XwFPkYg5kbr+uWj7
R11BFkkuSuk0i6BZMPWI70HKccOXS96yiTSEiMqgVqJdOU7nPsz3s0QhdrXeowA8nF0eK0Zbo+n8
yCY/GMwmTAN8DwO0AkOS43xbp6VwDWJQMxlJShxnvfoTNzaRnMiBAKs5Z2EgzTFDrx2TNdHSaAkR
b/NnDu/EJd5EWb5L/rzqslWcZoQ0VGxCx03f37sMYpo1ErWaL+wNtjv0y/hEEvGc2xOqIRuhJttX
en0rYzIWDC6fdW2SgCFcAqC8aIoYYdsHXcn3hLWfe4a3fmN7mKTGad1MYiss6bYTlqCEyYwPXbsW
6aa5lmR3wGvZ1P4E0io/+hBxrUBZl6N9CMi6XUuBQaf3iowoCjBU85B5ehXumqnaaMa0H8LUa7Vi
KyeX+LsVCtNtUgn2isgOG3AxsVsLfDkASSlJB/Xbpgc3eAP1/Eh+y839rSNxRSnAc4rU1dG39vRg
y/PyCvC/lnp5+S1kgWT4X2/aad6w0nuwrfFFSZodwLSz4/jbYjuqDjkXhstUIWIgGj30Q7hX9HxH
1/+eh0urFt6zRL7H/kOMlKkv5MHqxOt49QkYQdn/TmoVPrXPknASsD6WejR465M6c66b8QktGczv
7NajLihrYCslmL7Ui+NmtzwFwIDOnDcxFqGvwWRUYwh0OXK6I5BnSU3Ls2xGzcU6Mm2W59uh5CQa
47BceC0azGDyt8FoeXXCwH5Q3MEnc4qnMKwf7ASGI13uOdC4+QZxVZvoYtnJOq7GL18l+iedDkuk
StGspW6xYs7o0I1NjbVFo111+mSPwwPP7bXyh0cWJjcNkrMs1LNRDohU5RoN7irndNJx7CylaRUw
4JgJ6aEONcgZ4MPc6KTa2p7Vca1hf4GZwjojcCccGBMs17ahUeD/R5m282t+jfng9i05I/G+lMqZ
jmQVnwZ/SwQkUw4yV8x5h456W5ej60/Onhtoq/fKFp/U4hLCPbxNm3RDhBwgMGU782LD3t7x1ryw
S+85DBbJuTl9LpqKCSEjvuDdchGOUXKf+uw2NfI0FoY7OuFRYd4X3pkIHCYJDgCxYIGEv7EvmbT2
sVZeo1i/CrveqSQpxeFjyQYXqhS5XTjoti0DK6V5GPzrPNENGuVuUuYdUVXvpR7cS669qPaS0Dgh
8GSCNtEH216uBLuaDzXlWfCqmkQKKuDxjAjPZV9vcE5teoShIJE2jVLv/LHf6pl5MlmMD5lkugUT
WEk8W0XBOoanmJfAGfBMT3tzMDbY9l7KmF8cBV6ERH7p5uhYNrFjPbLSf43m5NCRZyg+l4fKrpxD
hSBaGJ49ZucpjHYSOUo8mT9x6g0qy7lRbNW83Guj7v7RHcr2MaCVSVL9rSrVYxuFO0V79/3Qk7CA
S4M5njhNPCo5TSLxexzxH5mhnJuODVCdnlMz31eEAOg3Q+BABtepK5wwUPr5h9l+AI/ScOxYsEdR
M3lW5uyyyoY5N6zb3/ElVbYKxDUWbQ5ewz9ecr5WI+eNz1KO2eKmI2OPye/yTU4KAuLY2TFxWPGs
/Or4M5081xFLJQNq168FliiKAP47jvytGEbXLt5TneDRwvZGJbgLqV8bVbp22N8jpSPCRTkzIVtz
trJBIMhdSu64Z9Le1t2SgxUWe1QyK5Lh122nMkooYfrABuz6fRjt6SF5TQgUWM5qlV+6o+4ypnv5
CMkr6bddiIa2/OPVmOIOyWbuDmZ4Mkqe4B4OvGV6bTDsbRuFUtS5slePaWtdEqKGEtE/l6zhkjn3
LNF5Ca0yJn2ua3EMfYli2Nn5BK74cJDwhLtTblxSVuNoFaEO9vB/5u+2rvl7GROZ6HV5kkkpWDw2
17lMz0NJ8qNDrSUR0qJcaerwNPc8dLnYsrveoxgD8loS2fkmBlZVfbPLgexm4adFXwd5ICVGMLaP
eZm76KdBfU2b5RddWUg3omw/Gfkhvc/UJEn6FJQaS0V5VYllQwB1sGp7Vxb9JbfSA6yBfT2pOx8w
MlSoDWyAY1XVV6TdVz8910Vxi6Lci8mXz4LxsUxoekrwA5Hj1TL10MueMiXaxDpfCZHNjK8zRVqh
8msY0aSK2d5POStTSm57PrVTQQAoxu8mRbUlK/mdiljfoTAq4rJCqgKuyrjVMXGxae8/60JBt1/q
jUu2kR1u9SU+wcroBHw09X8fEPI/YeL8L8TdgCH6r7kg/6fOfvL/CAbh7/8Tg2r+w0S4qNrE7poS
Ys2/YW6k/g9JlIcO4xRkjfoHHv5PLIgGOxVAnqPrjgHJ4y9YEB2YiCR1RmWbJqWOBO7vYEFM9T/y
lCwVFYvUbdPQQbXy6cz/xNGszaZFbMs2vNEQbFYsEveTnOw9UbHp1qh05pAA6hYrtKNNW1FwzdhL
CFMbzhj5Q0M5Et871evRUuIbXhXh5ZEIrhVScd7Buk5AhgPNqx5G57mOuqReJcpQsaQqR6rY2MzO
uKqDe+MrxZUdHUK6otfCtzTrxn2ViPk05DUiJbCUpauYnf7bNLXYaxnQPyL3Ufa4KLAzk4r0ljcT
a3DFhlRF+l+0mtosBPDgZLuA+Dy6a1Sh6w4l0lptpO/2fVZgA8mqS7DcXsIkc83Km8VbVCfiaFut
+tYK7jjVDi9GieRZ7csX04xVN2b9g1DBSFhqmHHsGRZgglWmtcOnLDB5ja0zjBuFi+tG2BPksFQd
NE9LQ5M8GURUvdCnSx4RusPAQcPRVFYg4HK8w/YUWL8VGKHnkrQASrdJP7SqErtIb61t0DbNTWn9
+mILlbKptvvM1TJD54epozPzJcZaGumcwVAvYkCfutQQi5Ca4yRIkxy+monwTcaVeONasS8iLpqR
9jUCryh1Gaf0LyxgEEtXuzRN6qe+titY/a0VUh9On7OuNI9ZOZF3OjagtDUSjJIyTD+6KDQnb2GK
sOA18ngrSqUiTGmgPOIpZxsrmmeyexnFByI8WJaRvxIYj2quxYa+zvWarrRmJ9wTMvTim+Dao6HQ
nwYrQ8BlzO0V//N8D1MjxOGSJgTBWXP8TOiddjXkBKO+TVvzN68znTcRJzOgQLsInxq7ITt5sPIH
SyKJYcPha+gJTN95Bwq4xMH0iBal35ebkXDz40xFkMEJMaKP2Y/TjwaNKViziueSHBprQDswI7MJ
Mq7SVB2nJwfN7IcVGPFrZLL5BzgT11/aFNOAwuXcDzrRLPjuU3XvTzObUSfq2g22w/YZY9n0IWjv
23XhdJzr3RwcY7sabqPo569Gt/BH6hZfWQZlc8vMCRkud47jlejBsECGY7tCYT3eBqan/OZCqy3x
CA3DxfYxfs5Gh5XZ0OLhFqhcQ4rWUqUWWPNyZJnBxM4mN7Bm6X2a3mZpx9coaefPwZRRyycjFx4N
NjBOPUDoLXwJlbtRyb3PdfkgfM36YU9RAR8fOub68CNSAHLQAFLHMwzQk4RXpjSYiv0W+CFxj3k7
7KKBlQCWUoPSWomzgokroJehxRpL6l7pXyZ1scvnlnKL7Cx8y9Mk25U+wlskYmaxGjkS2biyf8Hf
3KGpBcJMJi3hNiuBoY9VTVSV58Zwmk9/rHy2TtlYbQ1T7x+Awjk7YVv9kehaXizCyNkETA3dA1HT
y9M9dwdV1UFJmH6/JeOnonJoagQsDYBhigoqX/BG66DKnZ3j6PExSVgWojfnyGiMqnnWIys44eAg
zLCEmFRpES333MKgIetyOyNFwc5WB/Qjvnhr86H+IBEHrmfIzqzOTcUbDXYkZVlAFTHJvNlCNmlO
k6HxayW6p3mex7l+DK1e/03sa7hyVK07kBtkcL6oPyhmnuLcxO6kjTwGNoQwfyqIPBYRa+0l7wfU
E8IapCwr3QqFx8hGW8VVQKgMyqRtVvu564yx4Ms4lVtltM0DR7u6STO92+GKQ/JeqBqbCnuYPBHp
+qrpGZypc2pSrKry0bAz/BWO1t2o+9TzlI3M04vc9rQB1ZhFzs9+nDr7o2/m5EE4RIuaWW7dHFWB
qGQ4xS1Dl7RDddaekYnLb7gckRsjaHr1GWzeVJnk6yoUrIMdo2DfLRgCtWEuDqZlNQfVoa5Z+Wwe
tWGavUlrBZD9xRFjOHn97ZAktDK1Ya55KtBhFnNWubHRD4gfnXTr6NG4ngPFRLOeBcfKFCEphFiU
HAAw21oZhl82zi4CIPXxXEg/OuHFlYRph015cdosQPiXqwAE4sbCNlT6Pb6oGMTJ0JPYOo6Z8NKA
SISmNlrXrAQ9cD802VrKUnsYe0Kz0ad3ikuEt12sWl1Vd30zGD/dFAOFHBR4vcg+Sm7nxoTQ1JhZ
8quIo2raa1InRdQJIwAymghaldYoG7zYKEEg1HWukL+g+c9NRV7x0Rdj8FyAc3kfcFaSfOr0PzVM
oge1m7PPdBTah6mo7FKLQUg4railjzaY9IOuN/kpqHEbq6kTkDZKCCFSc8IlJ52+qrb8rtx0pT49
hoQI7yWiBS8hFLM8+iFZvmt0V6SujmPykda2fY56PUSa7+Tn3qgJuJh1HBgW3kMpl+TYBvhTIWZ5
kwaztNCaVVgfkqFK3qLhDP1w609G+YzHx//IqhDLhw7TgpFQDPIIA8xaF1m35Z6b35EZthuKrM8+
axKkmH2rozqZ061Z07BMSj6cFbvTH4ds5maOC3vL7YiKq0Z6wFtTeer9FNpXgiNMrK26yzhTjZbs
4zqzvgTROqdKXY70FgO06rfzc86b2m0pCPc5JIFNh4LSM8u8eS6TEhGSFtZyA8ZB+6WM3dCtAyse
n+Le9D+aTgIUQWpJShbkoWHLkGI6J7Mm9kU25ZhG+hg3bo0OOCc4zSqUbK8BRuWxLcJ7lUcj2xgr
+KpbVb/wChLabqj6PoVQ5MlkNG92qyJjiLsQxxwSKEfHXDNNV7QKc0fcnVa66ICir8DWaG9RniOU
UmzdTVTN2lVlBK2m0FGyJ2Z58aNQ2Tn8zveVYjgvVkNmJfnl7RnJCPXOyDrbjnJxrQazvJa21v5o
sxIcB9ygH5kTGXgG+qm4+2M4H8dUzu6cDuE1DS3e8caQQgdSantbpll1Dvo4+1FgrLizZnWlO8d2
WnIF2w0egcTSL4xugZzo1rQxZNK/zlkU3Z0A89McRdFXLOzpEplkGiktNw6bT/tUyCgDdzKUNfk+
ZnZKcRU+VXAlPUI8R1AwExBWrJuL68If4udMVUvmMGl3CAkU/+ZZzzg6pV1eMsqHUxAGxtdYsv5t
Sk1cCj1l5K3aRs2eEOAWgtPpo26XUZph29sgtsvt2I/jFSyguscHFW9HXRC8qfNyXwj9VJ4cmca/
I0Yja7xaRIGTyfaOQw8fttKmdy1Qlc8OMfhzLCRmpc4wMT1oDGIINotEhphuUo6KVnIv2k03PRp1
WnzimjVeTH8eofOFJrtiYQmygBLA21GZFTscteO9AHZ3KQlRHVda5iTIO2EOM70uU7LNpvmVoIeK
8eWUbJfg+g8zGQTG25JIot4Ih7PJMn0zaJX+6+93lP9/IicNjVMNTj+NHOoJE2b/f9tqEvBWlj91
W+T/gq76Lz/Xn7hV1QE1CXjLkJa9pIrR6P2JW+VDdJ+mLmlE/wCu/htuVVP/oRPCoTqo/G2dpuLf
aat8iHJJSBUJlG4Tx2H/nUZUs/hMfwH7/j/fur00qn8JdHCChoB5TkCvy44h2ipL+8l6+Er5BHqE
Y3MivHcjsLNU62l+rgKXMaNTb2Jji9DN8A9YpohOlRYIaUaRe+srMVdS9Rzzoapupn8BtwjiQaZ7
C8lHd4qtb0CDwGlAyLRflbxrkphMDnsPnSKqNLoEzfiIwkc7uSgdsphDJY6NeSvsk4xvZPixXe2P
ZAzO0bUZd7adr1P/qIFyFBCXQR9Y0wy38mLJXQBjTE0+rXzv+w+D82JE10L5SZZUZXmp0Rk2Tg25
D9ESqMob7Zupub1/pKcx86cRi6y+FtVGifei9sLhQ/S4rMAGaTBR4u4h48bVwY94SvKqzb/6xLPC
s9/ss9bDPw3tpObzDCADUPvuDOdkaij00hfHwJO3RpZXJNeRuBL6P+MaOidtwLxzbMr9yJ0/nKf+
xrKRjPMwPJANSZ5z2oDl6F09vlkKCLG91e/r+W1jEFc2Hpb/oL+Vr+F475InXBnU+ccsOzPTq+Vj
1TwyCIvZcgD5hk5vb5G2Lxj1eYO3czIPgBCsklr+XBLjSkZmeP3758i/nkz9L5w5USn/d1OnW/Gf
6cp//IN/0mjlP7TlLGGyY6p4ihkT/Umj5SMC+4ljwk9mKLXk3vxz7GTIf9g6KGZOI9s24UuCsP2T
RutAtxVc9NiubEM3+Fd/wp/5Pv49RfJfRw9amgH4+S9vd4sJloRFS4CLQQ4QE6gl3+Uvb3foIDIg
mcdZR357Vcb2mJBhFSMCqLXHHssiXAcee33a5IPlMjw4QIjkXgu3FksTbTH11d8tzGMdSFACtEkx
aNuxHvomeNVOun36HpvnYLynkUdYKGW5RlGIBWbZhGX7HE/YNP+ytA+pXHyzh3iD97BvXWmySwP1
FnekF7cfsBEomByOH/GRvWmAmKdGQRJtrwb5VRH1HGf+ttd7FM8vIUKbAMMIu8eGr6CTM9YG676r
NnH2C4bSutPJhCkfyuo1Rwr1KwueiOQE438WzmOU7/T2SBW7skjJQJu9Lu173lwI4DOhuIhmh1h+
rQlyAHExOPVZKe8Ixi2cUKSFWbiJfOVXnp4dtjEBAN+wjTe5NcHieisXe1V37c0HRyYrfROVHwW9
sowxTO5bf3GjNgfAIYLtlO8QSI+PoAvPtbKr7IMOQYNFVqO+w8NkorHRalDXDlFsMbrGBZF16LXf
FlGP+WJJGH/6mkhaePhdYhxkeAZYytCiWOXNqeMsw82YwNnq53yb47iPZbcLCFaAcEIcl9sbQHla
bLGSnzGukl2mkz7PoEu8C2YXlo7s3p0Gf6Pbbhs1R2Gde+qPRL5G2ZcDPAWAAZTBTeQsGOJ5nynD
tVI8UgPW1IcwBqFiQnpqR8eboYE2YbQWHG8BvJE8AuSyQHZVoqXZBglxz9AdlixmLDbPKlkA3CaR
jgeOuMs0rNBFEL64n+gcGB+Yqe3VfrCuGwipE8zEbj7oWbVW/bNtPk6Wv05xjPVGf3Y6BAEJUBti
zbkPlliUDqJVg6kxTE45a0mFPbunEWEZ20+Osxn1Z+I7b/AY7rN+dXQYlCU+BmpTtbuO9cmO+xsZ
cauwxFwY4Y2triz5VtTCp2xGtYwOu7ARE9fFdx+6luVO8KDkS+zfw2gToQ6oyTvY6fYvLt3MppCj
9oM8Ba1Yx54XrezeedBi8L9q7k4CK0A8U5gDqOShSYY1PR2RjsG6G/21P+DacZQjKkXmmZgMCYIL
Yzp1nai4KvCUaF+X4Q3/GLy0edstK/dMXakTwSTBB542s9s0O7ROZ7CElf0SEz8oSwxh3RjuGezN
xctsWtsKg7q5Eu924F/CEf5JVPLw8n4tcD872TGNtF0qPur5ty6eq5TPODEjG9CWJtgLtF3WG0e7
znYGxGFNWUXYSVYhm5G5huw3b3MHH4bNHciUexiehvZbb8wVJfG+j15tDJYgkndWSNylVb8qsH0z
Ntm9eghLbauM1yj/kE5+UqsnuF8QWVYRzON5QVI0w684ObTlVzh/wuwBNY0ly+fRI7BSv89T+tCz
ypnksPZ5pEpeb7N4htOwqhFBV6M8DtFEN2YdkoBZywy7s3ZLLSWTUezTvAEjLHs4aVe49Ha80J5y
LMCkNEfZ756TyIL1oNcHdUy2ORmdeklya/nZQGcI+9S1QbWNEtaaxoq/R9LWH0TYkmF+j3HzO/o1
MxEDzxrWyHlLW36QHBdBzSR4BvraWC7aK5zUtRexeZqVYy3wiCRQm1hwNXu/nj/jDES99TaHhIXW
DWqKsQ0/ep19e1Zt4z6HgpcGYtuS4bHONZO3S5t0+DOZsuCuReCmM1gZfKmtmMatdFRrm6xsDnSF
Z5Rq2UUa5tMwliU5UbrJinK61XXi5Zh917K3QQbN33JO2SlP5oiAR6nP+K5QfY4rG95AFX0RXcIg
UCEgyRmtgzCiF1oktuuBAgfRPFpGkMJRWcpAhPZGUu9yq4ZvV6ckcMKcVPuMpf0jgwgU043DQpWo
W2guruiXJNfSVjay0aetGXGQj9A3VLv70ZrZWDGlgvDCPsFLHDtCU0IAE1dXhfFCzXQQGk1vvhUT
UQIiI4y3Dd8tpovwijHbGkX0O2C4uedoz6DPJYtF16huCNKVEI5x4PQ4UP2RhB3QMGm86SBxYqfB
6lMyGwPuTgx9aTKbvItUob1n05oVhzAfIaaywTbqTNuEFSTsCku/LLek6aXY6AoMFmb802wntiRM
PKN9MXU02ZPAuzhF0MfaXWOQkf4+ajogLtiRi2IWHzbhoTLx9xAIv6etVeNEnEm/nKexW6XYP722
H7yQdI/QrqovsLD3YZKfoQzkHZAbWZeJ0u0wvUU4dkYGoKX6M8IjW1U4aUp/uvigPNu2sUCRBTtY
vkZqlRc8G7853ComgLXtYTDhfAuHhxTXNQa69OJoHPaRQ+2Ztt2VoLF+hyo3VdNpF0ET4PRGsVpM
PgQ2ZiU1yyzsiNUhtaZfcT98Cmad2xKvLkoJc10itLbb7KkZMP8tT0YNWRf/HBOCFxiSz7OaaBuj
slFov7VjzDvAQZkSIaEbVc5kli0Tg6nxagyLGEWGrxW2ZDKAwk0/z7jB495+Vnrmb0HA+8OpmdZo
+iEM1e4YR2njDrZ4CSzaACZ+/t7vKa0nehxgfwcBybHhxWFblccHoClqUMc0O/WLwcLvHFba68CQ
YrNwzQTLMg/7PzlULN6hDvlBOK9Dgf2cJYHc2WN64TK8+Cgzr/4ckwilXerW1rDXUiA5Y/ZhVGYP
T6L4NqpO3Q5ScGjxjI6IrWuEl9s8LKAGLP7NFFBCi0f0qmbycSKBnf09AMBI53qJ4hlz/xR5Tmo+
Spwnu7hW7Z1ayQu5ScwkcZD4cYmtsgEZMdihgR5OlyhyWjIySigZfhN43ch9zF/D9l5H/cmPgxeM
N4QAn+zFEswEvnVnfM6lHbeXmr/MjWr3zJ91XAnwJVdaVRz46WL2f0yTxaMcVPBjMbNks29PhkLy
Y+MMJycu+jO0LE8VrZtF01MSO6iqWbbJfqfUOiuvZqO3ceHiWYrFXjYH2+83A6VgieRq4DISoqAW
OhrpPq5PMBBsgTA4tteihliqQMMlzQzrMg1ghyW2B7aVzZ7WggfZDtrR7K5NhQOWbKKME9MYLMii
1VWmhzT8FWpfZnHUNQyKV4cRN0VDyk8QNo929qhEi3HLuNaN4Ie8ZoEXYFIkiU1JfpvxJWmXgRep
gdRLzFL9EtaMees1hO/BpixDLy0OiObc3n6E5sQ8HCsk1pxWkx+TUa+wOh564reFPmBh8veTSlad
g04k+pW32YcCKc/A4GYn6PKw0uH6Q91OTdGt8UbV0fuUJi7aKkIeAHkdG4UkC36/fREck4p1wqM1
1K8FtWvrQH+GMVaNW5+cLq05MOuqbw2UGnDbADYssq4O+kJw7t+bvn4I4ytmerrcvYnDjjpnZccz
VCyFrtRZ9ZRUPWR7+H1dp7qmJD8MRo5F4i8ebm1+QFK9GiyxlYp6lOoRpMST1NqYtYNzo3PahghT
Eu0C4GvbVO8O7CTgjevY8Ddw6mbFOag1aJF+usTgGCPt1GTKfuaNTe1T7EqxmlTjrUfoMVJOZLlb
a5QTDkFb+cGj1h7tvSzbWzQSiMF7KIcrVvtnKBbrbL76otz3sIkDYA7hZzhaPK8zMmhWIAPA94op
5Vr0MZqtu5qU265jgdIL0CtfYeLq3chgctiw2KODOdvORC76d9Ig58XQpswS3+RPh6MAGcpqASWP
3GLIoTYYIRNnG9fHIPjo8YD4N7U0WEmdrBSZJwJeWaBS3yXmawOMlhSO8Y6/oxsAkmB4EcYq1wD4
xayBFeavgcvqZpty1fnwZ2KheWkUY2H214xeKp9NTt9fmjq5oHSLSKhOLHsPTY2+ijEy49MryP5V
XwJSYvsGznUmKQIU4tJhSFg7EKQLnzzn0gZd51VTeIsG7KoB34UwKFNNvEjIM7tNpHk9HE3C2wLj
phU3VHRE6d1wndgS9gTmEEv1QmRrg3ZyonexwL5wwKj6zsn0tWrGh2GUm16FmgPhrB6+zejkYz3M
6ruNbLNBwh9jWSP6j1UkJrXBjaqGqpfAAvY7OmLaCXRGoJYPfTI9MoPv5XjQWemJ0NrnBC3Heu4h
VtgqzbgppVi39rkruldbKXb6eCSTCDanu7BsxvaN22vVMaGKTXZ1dGjtJbQ9SQaDEpuHVNUPqjjz
ZozNeZ2g/asABWUZ1tLsbcovmjZ79DsFybXduKmKeOUEv8xgcVzCqfA/utgBUfXQm1edjcxKQFTT
LEZ2KM/IAYnovioRSuZubHnJPErfjLp/lpK7AZZ1MV2FxphvUla6CK952Xnw4aHPsCOVbqeeA0Ap
9UCdO7OqzTaIrqK+fxLW00jlo4fgQVgL6uYeQsFeUZamAW/hIL2uPQBQeAIvvUljrEPg42boNY0F
FKYuH1tFPvk+eZzz50i4IYq/fHQdRM8TVPV8PMK5wIX74nNKyLDlVGv+4GkCxtonjCTGUtmM4xFH
yCZg29yG4Fu+ZmAlEKZ5Vy8TNDrYwan2Yw1fgREEvPlSK2GKWLgelgDtNLwGCG0AcN9GYqFQPDPR
vObZ+2DbOzMg3oH3QBWIazbEn0XE0a4F1hbFCK7c7Dh6OoeXFl8D8VgReGOF3c5qTvMMnSDEIK8+
l+PkkfXiTYZxEl5t1jtHEvwNaGU2F823Av2HAA8ydGaiFjkWXIWBXQ75XfVJHm0ylxblRQ0DT5r1
veRi1u3qlAHeCJKXiYnCWBwnrdhUxPIYD4b1ZBCkXpIVP6EIWkHLeXPi4JiG9bVLXAu1UWNCZki6
rRNy6xbibqknDAs7FQyequGbjCz5K7N56QEOhwpUC+2kBdLNFaulZ0QUj+EsWOJ/pbOrnHhLtkNk
GM+jEfGwsvBJmQkFaG1N2NSjgEbW8StuXgQICAO7Qegr3xPhgaOTY+yy75GFT44WMstQvtvvsXoP
HOxLxfdoPjW4TWMdA31C/fts+r+Z0zN3kJz2DucG4Y7IWnWIrmsk5/c+kkdt+l31hisChhZ0CViO
vpC/ohUvPEzBGtdJjfGXQhbAvI2SI6u7rZjqc4iZuEc/jgzbbaBtTPa4Ukd3CJorayqUVKAerP4N
5Mh1NnbOwKPnwHDJQTPmV2GgF+wJQnbMDTIN1IvqACRledzni0LD1FJzQK/d+vJAttHmRUPwnYjc
xYwVA4cPKZWNqKT2/Rmd1ylVj4FKCJn83TI5ystroQ9uRohAM3rmeAgGWjYpDmky8VJh3tFPjFM2
lXr2p11iU66mTHizTzVHGY0qU5HGuxY6Fx+eZWIF93C5ycZmG+kPahUAGpSX2dgbCGYM5A1YOiDY
0JgyjWc05Rn5Wf1dU2JHosO3n7tBlu6ZmVXFM2lAhxhUR6266H/gIvMqoDRTChbBQBMcgBIWMVK9
NZ4KSJyRjUGiuSj23eQAlHBVftJcJ/Ryr8XOAY37DrIyWHOJLDTalv6xYVmdl+Hdn256WHPAcrjq
19LIjkUuHouBXvGmz8VjqRzb+FBkzYZ3BW+5hwjU84groq8/nbB7kqJa63CX2lKnVPzdhfuAnUQR
Tp99YfBE+ABvklUEDjlSgS8K8RhVz9yjdfzqO5+d9RmyUHCeMgKTIeDD+NMOWedh9NsxXjOxNyhv
MHReI6Y2bG+5a+aNXmEd1gtE7+mGDbiLbajSDuhw9uhQ186jbbokFdmaCx60CWO45yeJl+pazEuj
2eLLZTyK4ln0h3p6RHgFR2/INzbAGizzMOGSfYnetQiHfWZcNJo7qxv2kuUG2ZAoZuJzlBlbsxAH
nQ0D/ZW2ZjLRAgfRUaaVYfQC8HkV+besE6v7DIozRX5Ulk9tap8Rsm7qOUEzhqPtaIdkPsVvTiQh
TAoCZgYXPatnRd2ZdwMKgO/AoWST2q7kzTkvTD7OQWETxJF7BWabrOFgCXwXwA2Vlzs391FIBsrU
hCaK2eSe+CNrB25+1flKgI4axA0VJbhCAzqM+oocZZsO01cV/k4TZSv0A23ltq1JiaC5bXoXUzn7
7yNGgZUYn5roR1W79QKL9seabt1Eh4CI6f+SdR7LcStblP0iRMCbaRmUZxW9mSBIkYS3mUiYr+8F
vu5+bSYVJK90JZXJPGbvtRWWAoDksXlDQ8czxz6lmrkibOT27x4L1CRgBsCxOjFhRP1CO33NYbFP
RCFBredIDWjosvuHmTjmtBLbGNGd3dADTRmtP9kCqj9CjeZZvi6YlTF14M6SvMHHrU7q+0l2D8gA
Ub0R5lZGmGWz9T8pMdng2SNcSYTBEDIGoTcnXYPjKPfbdf1Tc/RxLYnJ2epWyGyImlUcFohKb2hr
VnVNkJIrD6iBCUBfMCxlAS4KRF/51sHeuuAsUMlE1dWp3dXsnaz0EJMjCkuTNPTrAExR5MTS8ouD
DURYtbAMW8Yqttx2jH9sg6GOfZlyuWqh5GT8g8VwChaqZd2RslvBsrhr2pTtNlNI/9tHdjqRwrLk
LU99u7PLCXsDVVTzW4yvIpn3WYI8CjtSz4Q3K6jmAoTw/abRO9Japk1PUF0ne8rF95n3cjf9y7tg
6zZir8zPGCBQFZPL6JZ48PYmqEHuaj1flSQPkLLRvmrODp4xJZRYNTwNY3MZiKr29Jb4tnDRqGSp
vIyo7qZPjxRWMjFWy9AXme1KIWSikOcjhJx+zOnajxUaCb/YG85l6MD8TMdBnmcsib735ow4Ut0B
0s4+KK7SPWjsMjBjryvEbwP67/4lI9srVbz75bmkxGjrU+NezGLiqeMK9q/61HJyHn0q6UaS6m6/
VAITI7RwYBKyemqcj0YFCyV2padYHRgxxcjcpEIlcHHnqw74GQliTOvUF//s9GVGIuZZ6GsWoE7P
h0D071ZwH8/6yorRO7DO8KGcud4qUx1KhHOWIhe6a+sG0AC56bgQgEH0jBTrvtpOgXbABLLwdzwi
MdxH5RwbxrPxWHDbnFrtw4BuBtMYfqp0qcSzfx1RLZB7vi35UwRPgjaqLx+aYdoVxmfSPs5QHIJ+
t4T9ksO1tRmr+cra6+ObG5C3KdN9m57a5AjCOIRIeciteG2wrMw07TxF5habOF26v3aajeDskR6T
Gv9RDgucJMF/plLed0i2oMcwF0+ci2UUBOG4p2L+MVhhW/aES+zT6w4s5sOYpNAemp3TblpT7dIx
epY1vH2v2UJa+qipRZdxr2aHJdPPGaYB51aPvany/lUc45b01xqSFQx4uzmvLm5eLC/+ynBynNhw
f4z2oFibuewYqLtiN8UCWq7VgGzssxzqizsxwNmiKQtNrBF0jGt/wJ1z6fxx28dAFgaOijkD2/Tt
ZNM28KuT1C5N+zRSyVhTTxRayvPzoUHtLfqT5Tchg6GJElVNN2ENu0jvdjMEckYq3Bntq0K2pGqx
UcZ4Eqq5TEhxyoDtTXmd/OnZk22I5g9OXIy3L9szYOwDAK3N0QFhEQCSSYz3JBmp03ChX3w488h+
XiTvJS+KNkV13xi3qnmyxy/V1gfSC5iZYOnQwNixneniU2XXa03+Ns12Wrh1DHnO7D4Jt7yPwHQU
XbZ1Y3hmghyg6W1Wr5O3cby98Rb1/wClBOCmXIdoTMR0tf2Ic7y7Cs6sUQfKY6vnnJ4alt+tIX3C
gMVhjPNxsF9d6UF67sH0+Q/x/DmUfLhq/1R34qyYYOYa7lVDbhnjTkrnGccB1JRPc0JC+pwi+Z26
91GfX5AX7YEdhZMzrYdK7FuGQXFAVMj0PqP4jIjgQR0HGQPk8+Bs6/Frpl20s5dpuAbmZjKAGJnl
scUEGREiF7SvFiL13i3eBwZzHoE8uqXwDmITVeKxcIwTVfrRbw0mVK4emnIAJ3Xne4AJdS+s8vRA
CpsmT9jAXxQ1v8O5aEevHS1BP3a7vJXcWxnPfselHW/HRRoYaE+QjPk8HSf8nHB1N3SVGyCIzzab
uLrJaAYJ9hkxV8H/x/mf5U9+U29FwKhuEGGMsTRPgbJEEcWO/5RUDoJYe5fo5clg7G0EOfTnN3tM
KCDRYXv+ZTDys+NCL6ADrhlf0vzpXRQmsbap/CcXT2bmvxfta5+5z1M3kqiHXPuuMuy11bcoLk9W
vbixqKPUsZFIxT3G1Mg+zGcvbba5fA5OsgGxmjSh2d5MvFiTe1ItSnSd9TakEPOaGolaFdYzzDVo
yirhU0lBxzBY/eaeuIq8As2YgDVQrxF/uiPc+6ErQ489GCJDNK0WFrx507TfQmTbzhenjt5n7rKT
xPvgI0qtMtQzrJOX4/+acZ+0DrrWnsiA6SxRt6BdXA1ZsjaxQACvwZgGkCs78DrMU6iQ95m+OgJx
28fGOxfhXv3jJHDFQ9yf9XmXqusYPKX2YxIaXLiG+uYm1pJrnr54yBo7H4jea1bc+9ltmsq1vJW1
iZZ2NTw0cg+GXQahwMSPB+xiRnssndmifsnX0L0AMXCLfbbF/C8vjXDUqOwSOxSmhb9YkMcJ2D9x
gSMitsS2sdMaiOTTT2nYRzdt90ZNHnOfveIwXVjoGzZ3jHS9+8G/SQYcpfs4l/0JGe0ubsOB811C
46gWHUEzPWCaZyyYfQaTuXJa1JvsZGww3B5QBLWkyRh3s7nQZXDDz3k44ifM2MS3qsFEyYSha4+A
prYtNyyW6lU5Frw2jxVvDLThph0fU5ulLhc8DIxd0YqNO4o9qSMHK3rX5t9FvVfMIzdjA780eSsV
ge3C29QtS1EgNdRWeeSeU3JaE2ZyeOD5I3qGerfR1z5j71ELqgcbW5g824MPTXRciZrJp2syzX31
BZODQoyrOXQt88HrtU0+TTvH+zKNPSmQ3O/GhtwyfXqjml/CR16tmnxT4wPyF4mVn+agLpwFNsvk
ZqZzy+9kdq1oBEzOKI833owdwcNc4pEbmeKBNJvho8k/3dTeJEA6DIwuKpCbuJA770uaCU0wYZvx
u0KtVfmLHsPkVblP/efagDiDPGCrZojgdbHWSdUYzFP64UX1Na0pWFDlFvKuLr9q570aghUunx+t
XcJpoltAakw6fDnaMeidTWK+JJ5+kXW0Ix2A1/FngM8yG69U38hLxFpo6bfXF1tftfuMJa2WMdIk
D6xLuNWxohoJ5QRAaC509qmogd2XynuOy98KH0sXXXEfvOXWdM0MQKfckqhPtxDiVkkp6M0fanci
lAJDtjh0Ix5aoAQdLlG9QBhm//MbcedjfYRD8FQ709G3g0NgeXu9P/vqecK2b8bMUqjthuDVLX+d
iucANJofZsyARRFGS9IdtysecAlvKeCN11moO6i1Uats7QQZaWhxAnBE8rLQzg2YvOEI1T1NrYcy
uXD3Q4G0rQaRiek5KZKN2Y8Hzx6OMWTIXksecQv5xXBTS/CiJAvQA80PxUR35Y7IsuPc1OTIMe1j
0SpB0MX+1pZeqFUFzqHsx0tmBhfICohbc+afAvBs+555I321uurYZEXzY3aQgekNfFZG0h6vWtpR
Sr04Pltu3BZFhMeFSVvbXqwgep3Mew0sQGqQL0U8bIONV/r8K177+WlpGFjJv0uX5y6f9h5UG95f
iqEXrrKErv6XMmpfms1zGVghLAPgmWBaQG00gL6+jRkmfZ/uOilQIh3FaO0HXBd5xbQK8UHWvxa5
vsvR7nmahQ0ueKwhO/d4YnyQH2kEbmAg06U+2FEG+UCYq1K0O7lYyKYS1eBM2pX2kAG2EB2pWUmx
jtHqSmYCdWPsun6ni4Gosf6AEtr6rhn6DnoBox0T8nh16zsdhHRhGo9W3BNINJ3bvvuFb1IQqBrN
7q7x7QNe2bBxhl3sJ6faZdqT4o1rLok6mRxnsYb5xiDmdGQv6Qzuweoj5CynGgeo0ZkhUWHHYDQ2
Oi4VtheKCAhvZQi2sSX52/WiMe7koz/2/yxQ+ieCDA5DzuuTPcwdFwzs8CBp7z2utcliJD98RTbM
LFYVAwNCdguw0wHbTmD6/W4VIPzoSxBwhMh1ZrnTKSUsS240x12TCAWP3XgDBnLMuLQIq3ryHAut
ImodTf9kIbApI29D9Xlo0A6xnUR9eT9g7OnT5iaNjsQzdFm6QS6xoKN49weow6Ubb/w/GJ05bgug
KRAkUSSBMUhpuIt66+Tuver70DPHm4ZyI7q1JEbCvUIUNqrHPAlIXYmpe4dVOxAYZDN3Q5/VD+Sa
fkP33Qre/DWQtJTWsbVPJXvFSrPPhik/xhJyiHjuKDbTzDrEq5YjoEcJyZY52rps5+bpZ5y/e007
UDEt4ZXhDMQ5MW08k6r6sZNl7i2PlSkOYKIiLQHuuRo68YL9fRsDLJ1Ef5i9Xx/5UlWPuw7yRI3y
CFLZyiU4rUYcVHjeelbmCyI/QmP9DSGnfDwD72YoBQmRGnSH6WAd1fJD5vU+yYyNK1m1ZrtGDHu8
OGz13n3J3dQxjI5jba8wmPQ1zIJ0W1IJsCgZeHNUAzqmdjeJeymTSz4RdgYE0LbZ+9JcExCvkFrA
r0GAVG4bP11HRgvNnyVcrL1waG7q/IZZh73zEObdnWPPJwfVGcqLE0/InRHx5p42OQJ17ObXONoL
Q4XRQGQzzBiHtC9UzWshCOX1mB6wMYxTFG+yCW2QqaXZr7vahb9cXSPwQd2XzxuyRxm4rIqYtCML
qt+q+kUbzGshl8udsUI63DdpsR3QbwWe/1DRm0fkvZR0hhWQdbJxu5h9KMlJ3XzQHI3nvXnMehgA
RFLN0bttv8O1HHgBrBQkD9LYEWB0ZZ5YMrx4FL+dItPPuOQe8U29IjwIW5gT/TNtPsX12OxTWz1o
ufVuCkolq3J3ghkM1gSsdpDBZb5rexj3E1URwRwqn/d6qkPE4Zsh1rciMze2wRNv0oUzv2jN0Gtm
xhrtcJf6YAhGCw7kwnxLwpwuMgsr6VOJ58wQFoBqH5Y0ZUTYP2skv7cergSv2dzaoNo1CdFtkvTO
+TtHwDYKtZa19RZlB8V+a7Jfbe2nYZAyomAMqjffmHZxxqa7/Z6snWXSHSRXyf0ZTQsQBxGd+YRl
aT81IOSc9L6J7T0O5RXS7tRdBzUQwRh0KGtvEx2dhJ2lLLAjGSaXctOhjbPjR8v5ADdQIlTGOXYo
S4Uy76sJHk0swwsKIqoSNvt3s/4QNw/m+DlUDIXsbQYPBQ36ZuKZHQwEX5a472f/xysZpHAzUMpK
MC959VknFl2+85iUwynRiIQS2YUQ3O2Ag3AicUSxVLcIN5yU+Er14d3AMWIMZN1r2PYdd6+xKDGo
BL1gpwFiId7WAejacZg1s7wfe2oXl1Pfsx0mPcZ5SBXpUDF4Hj/4GRa4NKP12gHclVr9pePw6ydF
nzB+zBHHgviqy5hSqsovLKhzq7vjQHWcR10re5BL5noeJRoVFb0VtrFO+GiWd4hDeTfEioj26dYT
1oXt6+KAZoTFgz5APy1yRr9ZDVIyWf6nmNd2zXGeMcmOgJOayCaKqVnm3R03TWhTqdVGecbaVm61
2bFfGe7eXKdPT3mix7tZ0by6o/4yBPZ3nOtnmSTvgLzqVz8et/UMkj1ogfxqTrvXE0AhpQTtk7kT
PuGJ2egS84OQChqWFsAKMyl8+RBTI6zqTmsecQLzd0q2FniOCjmosqTz0Q+2vnbsUl0MXuxyxkFU
uMRc5eyKmSoU75VfEG2e3QIiJ8OpS1nTc8zNTcw8bmZ6N7KW2iHUAJAH5Q3YxAhlmhZLfvu9FlE0
+sFDhOsI/hIiVtgLYVvaX3WuJ0dIaxEsQ6idfur9cg27e8eIUW4sgFHbOJFUwmy1IidhnrsY1kTz
mvD5zQVzQIBfWxMpQpBBFqGcnOFf48Q8yuhFOxsJ4z/7OzDvZDCxsH6LIUPX44nKZ7vIL8y8ObjR
BJuGSTK703Kp0NHw8D9ECQnfN7v63Jdg0EyPXDr8oJqdbWvTRHuWHUT0SkRu6CbNQaeebdxDpfOO
YfLHJp9tvHUy4ukxUkN0KuOheLKJKOzNQX/BhaWu5ctkc9l0WXbXjhJ+CAF1O+n9U5IjzB3t4bVw
RbVlsQVWxg02A4nYbZTcBuzju6w/qHE5EYCAp+SA54G0dkoRuIQvuQ+1BN7xiBJxVQ8sueq82xCs
RpJKznpnhEwD1JcueBSMH9GgWpSX7NTdgvQE67FFktwaBJigNjBGlI9QUkbjluhZdzTa8StjILUf
IOPsZqxa0IYIHjZ0FOaEfs1p47HHyAnfcipr67hXYaBdaBLcGihfwP2krG6tONlI9W9m5laSwbbc
+xkJraRK414lTWqetn6LHhk3KYUVw8K1bRzJ01y7ZDl3iq3gQKYdhZDHuWCpJeNJx0DGTRYzFULB
YJkbQ/0W9KEd0V/KfrZgHw+EqneEt80PgllXEH+16Bx8Xq3M+STmmCFPRlYH+gh949vg6H2qgm/P
YtULgLOJCTPu+d2xv1rE7DXsxVIb9wI2s/OB9zKs4ZhHzj+iNDlO0OUQBQl9NnVXo+OxvgvI4Obi
J2LY3puc8Jm7y4aQ0ed6hCdQzaFh0XynAGnJcJjZ82kMzH37rXI+M5vdk7zjgu2ap7J59RkaKV0c
Fh3rXB/ryGZ9d18nI55Edj1+gdCYIha1S6poJKM1TAoLWHOti3PqnTm3G5Z2pZVtcv1j0EEXGa/k
WkIGI7SnQb4SPbkEaRT1myLlwuByFGTOy5l2aeRCt4tVybMm2J6n1clsfmkhADtBLeJ0HxAdGKvO
vXpcF5aXHzqSJvJ5tYyeK2IdkOFMKVklw7AuHpk4TfTA8qyTw9xtnOjqMqvX8ylMiBMY7d1Ap+85
H8p4aDyShTJnRdyRy2q7nrcJJuvFx+5nBzLdtxTx68BvdqUgM5vb0Wb0nHwzFoX5fl4SGUTVrZnN
5ul3kpGWzU4DsEGSf5QNKoD6GrV3ywJJY8GB/LhtP+sS4wHbi5KVm15socdiVlfsvZAjpEToLAEg
/RnQWuv2a817Cxjh9ulbw1MzOvwaXpUa8XPdhkQTbXxEtosS04Os5r/ODKUd464R2akmEddVKbJt
JojNWyYO7YKPi44ZRg+GUA3UU/VjRrfmFrG3VVx2g3kZdepIVkjTuNawVDinAaeApEdv5geNTB43
AbbVnbzoyUQs4nHeA9TcjcUTEfbHnBY9aR4nIta6f3OLjN68tcl3mx4FIid0RvlwmYIfwA9b4ECw
6iq2SUCNwVUPzoo9Reigsp32LuJJmLvlTyAwaS0aNz7EHZ25tvi4g1+34HSZGXISgOC4P3pCYzhs
JS5zRQvfVkSaY8u2n/VxF3Gd9Yk4Rtk2iU5p9kz47cqhDc3NMG1+UYKuKp+2aV/bCGsKBkah4Taw
Wwly4+g2jjUjtyTazQ4KZRtcAEdJr99r7dYjPjQ1rhYti/B34JPr7s2I3dNQ/IupZnvpQ3l7GYeT
7ob+tNNTOHe8dWa27BktkN7qG7f5HHGCdKEFC7AtjwGTzTgmdA4ISRWW5luX/3LRAuRSIegtalh8
XhXvhgzySUtpZ5BZebDyp9n9EWofFx8Ogs/2u07zTR2s0Z+6pb3RABE1CEngLOk4xwiB9OZqChkX
iHRsbn794E262BuCrqRr1b9paOJNbRruwZic4uD5qbGp2dW2HsFFgk4oJLIezpfIyAFZ1HOarO9z
Fn0MWX4s3X53Zw0J85SCPO6d6DFwrgNNkmek9ouWBptmYNZutjEYpHb6TpzSfxGKToq8kDcyrt0l
g5WFQK8zqmFrXvtMkL0Syrd/x2rbee7lh1ll3rYqyLEdCA4pfO2+dav4wS7+BZEqWKBxVGm2xKnk
mkCwKvULP+XVLbg9kYfxCt7XBcqi1H0UEPJ35MuGbizeDRarX1jbYdTQKdiss2gsIR+YPQc+WezG
NjGHOCz1dT+gmrnGRnud+medj73NX8TyUjYh90bKhwH5BAbDnnUFg1uTjbSPJUr/GnOdwNqHKj/D
CUHuyYLJ//WznUeudZ0/TZiI3Go+duZvRDQAW6LdPPxKb98NT60GRPLbBr8OyW2NJtqjmH/JiXHL
XIxP/bYnozZFSjO4auP1cuXaDwIhSYxNKSmIkM8v1fgSKPsuCD40fDsanGMWi8vlaBUDc2R7myfD
uSMu2k7KYz4iP0HHPRAlo6qNSSMrU/296My7uWR/Ljt65jkiDNIBUhYDULDgVEtycdbgglaF5hvf
jFt3ttPnZ6XWWZTMtzYVh0Sj5Ck94lmwgSdhXDvOqSBwYMfN/0q2jCja4er05ApD4/V3sXD3Wa4F
OyrlGN/SmUiqu1Rx3qEj4vIzBjZWufuIU3+re62zqTUyC8ymGQ8BZHr03/QrZuugXxgyzDW6ByAo
O0esOZuJw5nPgrEymTWGSxRNMYgxxHv34jeqvpg9TB+VA7nt54LAU6ByM6vxh8i+Y4H1kMLowRcn
ho21KLbmEk3pwnDA9e5eu5JZedmSsJqmeEHTo1GZ42YYoPAvsmOAm82lIAZmRB69T9r8KzARKFAQ
GztqukPgiZlXatNDQ0gWvn1+7WK89M7Cjco0yYap/DBANNFkfk2OPjJ+zTeagIcv8pZ1dl78MMJZ
9DjIMvnYslDhL8SzgcnHeKlTZ+A9dOMfl1Lt+eTKyjTsIu73rkM84/YI+FKtPpasPVctTydNNykk
Vga3MQHfIyoGEmmyb4JKrtI28ddBR2bGLLRg4Z8y5FAuIyfGyYvzS5MkldgBlWKsjyKkoxZbL09Q
YCTFI0aMPXoJ6giEn3OLNIFkjYYwy/q9kniTi/QY29x8cYIxdnSts+cWPJHNVouzYE8iJjr6fEWf
6rGbRSM9x2ymufuMFLnD2AJHUlF6+vvebqH02Ub+SLgr28HlIScRh259+fLvh38PheNNR0KwJWvJ
5cu/H8pWY5ViqWsAtuBI8zGQE7x8OSG3qaDPYmF064xYaFrEUtbsNIVe6cd+efiLjft7+PvZf7/9
+6//z8/+/quUw//525pqTo6Q3muLt+Da5ek/TipCzGKIjLxLjbmGZ8lbYCzZdSkF34qU+/qkteCv
/vOlXnpouwO9k6AeIwL/APShPKxP//kPBserjlsBVO1Rawa8cQ7BR8f/PChwHNmg0Aab2HS6yfVg
kvJV87+/+s+3qdMcLBR5WqawlOf/68GyFgKUvxBjNTs/OUiuGMw6JzZq8w5pdFRN8kSQJ/bC5cHJ
2PWRpP3//SwigueglYpZeuZx1Urv9PcVfTxjqBz+vcs8w6avAUVWWWZIiVDvuqx/H0BeyVWVSCgY
BUEyDYGC4E6abM8A9Jb0jn3yySrsKF9Th93rYJ+0zPq/vk/GeD4lr//9BX+/6++X9hWfkshwq+2s
j9qZGe7/fOjnpjv99B6LpkjPTn8PQ2DRCf33e4vngP1oz+DAxr+wIy7xU5qdeXKcCluNT0JDIQvn
cVb+ayMlegb6EtO+16rSuIsS5h9a1t0py4MEn4l7G/L+kbXth4kvCJUYCnWELf5ukDQgTjcWl3jA
tNqboGelgUIZj852GFFk2UaWnN3M/ESg44TC1gFrW8ROpEwwT38PGDwxwCsN6UPftKcxJZJyrZHb
ZvZVILfaOvI66xTP4ivPY4k6GrEMWgkRAWNq4vg5juyWJVyuTh4LLgZW1PGVP1yirgNaxoRxlaV4
/PRGnboeYUyr6Q+zcnU4svOhrEinEmKsD65HjRYgNG0WAJpJ3hR7bxHWlbVz3BnBmN522zEuPFbH
/TWL7PqQDk9u4msvMXrvStFVmLOT7EyTjg2teXTwghShbwYzlv0ypMYgNED51BYKa7tK6c0seiup
mdc4x92n6/oAr0tLjiR1L6nzLBf8SYay1ZddRvpQBYzNxCyLM7E+VGOluNWX2YPW1UMc3qYOU/rU
QNPoF4zJWjg9RAL9/dGOgNM5R7oDHBMvwpDOT9WEbXCK2Ew5Uj25GnYWpCl/v3AisWBr0GweKhO1
i1VLF9Avs1YVMNGZMCX59DNb1aYtS75ahiPctV3aEXzaMGu6HxBuUc2X752e9Vujh8+UlJSgmaW5
+9Il8rXSKE69di53+H/mW+DJGJetYkQv53c9mId7Fyekh6YtN8W0N9GmJXP2S64MsmrDyG91o18U
+UWvvBbmtib0ZJ3MrCZto4l3lLSknbsSyViRP+X1KJByLlrTKP6t9Mk5mUiFo/LAcIj5f16LS2bB
Vmbz9+KUXR6KQk0fKf4Yr6m6Wyzzh8kv/QeDCVGTah67hN57kKaldhCJxoYnOxlN9x6iintPdlFD
b2iV4X9/1mbLVNp0UFL1gL97oSOE1KECkiW8xvde7zJGI7e/B1EmLRIEsFqWPuM585KrO5tncE+4
Rms6VlHxNAnIMbuyCbrzmFp5aEjiu1NbxqfSAM7DiLzc1ZYYWcYzsfG4CEGwFg10dips3bqo3LVZ
TKfB0qUyUjOnGKKER97g8tASdHqpmybY9kXHVIVCOxRyJJfJLOu7VvoEYtlOt3OXkZro2vpC+BVq
Xo+c9NnBvhIzLN80fT+eKfjTg5UVF7m8G3PyAa+zQvxh9D5aRWnJdu328ZdFms4pDnrjhG1yQRKa
7Gcr7aKkIc4axvDR7vVzL20ezJ78u4IEkcS/uFwpp8JIPeJH2JpGiP32Aol6gKHwPi+IlWw6A1/u
8v9qS9PfOLZ9IzaTkVFld/emJr1bBRdXafpm6G39ICdvfPPondikenxcnh3hI0oVERYeCkA3672b
5zriIfei1wIhOpsp1j38Gbov07WjJdopbTOsQr1vMkmd40vWpwayYta8bXY39ol+UuKBMEHmRGXg
38U4X0+69OCQjBOELLeOtpOuq7uibtXdaMT3brwEVAWoMsopie6svPW3JhXhxjeUsdFQ7ux9IjCw
KLr3sRW8NAR9cPfR1pnKNZ/FMKit7R90xdmMFn04sCN5sHqMpoHuXupAmvtxGDqiQrMCfdH0pJDi
nwuH4UfWE3w0l/Mn1LknMh/Qv2Z6e9LSMnsKOgw2jEx42fNnaqVyG1FFHOBdqY1hoURpNZCgLFBv
IAKFFz/5QUreJwJaLKmls+tb1HN/h1TkMDQvmwwpQ2I+uK2w99IfaIGR/fV4CfEaet00nNqSV7sf
veHk2Gl+KHRvC244XTkdRkJ7qhNjpQRvLp+sIcbB7MCI3LWPOYIE8Jb/eX95uHjAcvZHJo8oMIcx
uUjtLJy45rek6ADBBTbvw5zpV8tBtlmpR1hgjLckS3+39a5tMkEUX95QQc44TK+zEQhYnO4pzw8D
XMET15fYto3nvqVo6RfhVLMXHFzXzjBIr/ZrlMODUVzzJIGI+RjXhnaNOaxCA6ri2mhavl1+5lNb
7E0T60MQMS6GCuWg67G8O7k8JA6s+SSd9f98oidlX3xAawdCOvxirO/+PnDzwBozK/nf+kpiBNHE
udEo7GIVJEgIAkY9dmKKqzGUxr7jzbliEYYfSFcvBC6aVxoY8wqggGqgAuOetO7OLez0TkaS/GqZ
Zv/5SpBs7iQ9YkjG/kDrIralDg+bAJSNNQkDpZhJ/g8so8NC54+TzlyPUscFqDCpk9X0NvZxTe4Q
YjYI9QQ2ggTBPZMuG5b8bpSq3cSNv7MyUDcRZ8xNTv6vSLxs5/oLrad7UHoWhVMz/QQJOe6GsMIo
0j24myn5C3PB4MfL7a2ukUuIFnnPCuxmseZERajjbo9AyNpxxAJ0wGI/1pil/MA/tQ7DFcvt37Im
VF6V/Opk1WIAT61nVfpcKEx0J3xwjoyyPX7t7Fg4iJVF7mDW4uoPBIKECHnuzrNVOJXDdTThZFfi
gHiXQmdybliiHloSPUQSrQfDhJYDhhGDcfAwp/FTAdNh3A1IpY9p9GE7ZfDoGPAzzY48PnK5gxSd
Zm91aBrLJDq6UU/qJR60yk51TpWZ2PEuVLmVMyyD5F8o576sm/3sV3R+aLcG2HYO3J4qmeqwZIVV
WosvYNReyxEE3FwQVrWISVofo45Gze9Coq94pj1rEYuo8zT65iYFgwrjwr/aDT257kMMHtSEge46
wUJfW61+KMecc7i7MQwGbCLxoQMXcNH5rRuvuPaKeHor/wd+Jj41c52u875iVVa+AL1gCFdsGzpj
1690tMEiW+dd/GlmhCJXLToCt4pOgTLNveYv1878peLsoOtMJHVtbs+9NbwaMeqzhnAKowX/6NFt
SSE5jGz06z7IVktvmlUm7fbQ6qwGbSS3+Yj5LXOchwoeLCumQVuXnnfR+dRsjZQwnam2vWWjxLAh
PweB/6iZRC2P848J/WrFrAGxV9LH6wxUXqgVr5MLqQSxQrfWdWGf4sk66ZgPBGfkvVUPd8IW4hzb
BlDAoHsZCoV0o+SfPjX3gT+T36F7zjWWjPPmqmYKj3LsCJUYmmQj0aaVJNOmwAHc1AwFVADmjMkh
IfE6ZM2xqGndZNM7wXtigm2Z8u4cOEl7FzFBR5gBpN4A+8gnAJFld99lhfZO1MPO9OVjkZjXputa
8KHiqGH6w4ltzhs9cPjrDtmVcq3b4y7XDr0+HCtDh3xCqstxcOansRiqRw8v45mq7aW3kvu/8u+v
6IsMmR813/zyrQb5yeBSwNbVjgXEiErI2vWL0UD3ooIslClFLYAm3Ul7FKn1/2DtzJYkN7Yr+ysy
vkMNhwMOQNbUQ8yRkUPkPLzAcsQ8wzF9fS/wSmqSV0aqzfrh0li3WIWMAOB+/Jy912bb8xIGWHl5
NSIbZEzVrRNz2lqq1zvGrSABsw+zq59UBHggcAOMIE0Hq4/M9LY/e0R9xFZVHkgjn7g/PqYaTqG9
SQQ60on3hUu5c83xA4kAvn/ld2vYn81miOqlWY07rQIwNPBzo6vVVPBYbDyb2PN2+hRT04E0yu/4
wjV9faZVtj9425Yb28Cx3NTYCPd26364pe2czPFr9hwkWNNFJwFlYdx+FWZINGRZOVemJpPemE46
GV47Uh02Zp0gMJus/TSWfN+WjTF2aL6JuyZcJzHitUd8bBfdzg56rhglKn6RGm48TSswPP396Kbz
3tC0lhN9xihsrTKRv0ST9SNsV5JkUMlNbtHcyk2E9wmS8KBAmT8zm9Ooiz1WXNLEBTpyHr8TFBDJ
iLmTyXPLIWLbJXW9Afq6+vLJYWuzTxioB+3i5yoEN9XInWSdO6LZArMH4Jg3xhoJ+c60GnMzg7Rf
GTQTI3hEaqzJM1Lpm+VO2c5OXiHbhftBA/m1dX3l5wJhDgG5fqE5/LfGQ5UODOmS7EU7+ikqCZWf
6NbajnXfzoL5crulW2qWWfdiNta3IFz4ssPs7VtsgyaFJ1yRjD2rAqxWS32aACdoARrEDqBkZs22
I2zU6WFkS9QpnVvczrp4jRyG6L2DoHAIGVx79OTxUbIAQt8glTS+mLoEwDLZD+VP6BrBvkjIrDcF
mAE//JZp/hJPgCi8CHMUXfxDpO1wWxEiyREr/LEHa1z3KTZ42xDfpSLg1xzGd+Eaj8VQIAaH1Lua
qGQA3F7KBoiTP9jXUBYoC8ryy25fbEXYxOTUH7VP8R5MSxCLaN6mgFJHtGqrdIkqDF1RJamIe8C/
h6UJFmTtWlneZceIuJyiYovEGy/yHOxGQT5CDnKpXpUPhuKErk3mL0X7woEHq87E/unKOxAbweYW
dvh7k9U4fcOMDj8LfKCGFwDvDLe0+x2Wo9yHGZ2mBPeZySkSHoi4E/FnGqqHzlV7u5+fppShUt3m
ks4CQ0JRM0yxj7abEnGveuMiTSKCFV3Gll1CBVO+OzpCmV8iexs952axFonA2jn2SIhC0NwmlkOr
Lqn3cdyyuHh0Wf0FHdEWExMUYe6aCiP9oJefK7aPboXdxsuWPMlIPtmANVfKIZlEfTZp7l74y9h3
rpjLctz3gBlkZrO12/opoRrdQsPYl0VISgP03hSqaszKQC40oRDEUUkCIwoGwE4lsx01FXNmRTvX
nbDhWXj0RYq9sR3qDeLR+2R0TyHCwd4D5UrxRe+t9y/pOmPsncxdakyPVY1Jvoky9puBC5JmDO9h
SpClcG7JgubTXtSc1nsn+hxTo/uWSkQ9JGM4Y+3Sp6WZUfGj5UH8Mvbdw8TWCfhFHbzIrLehdvcl
y5bKORfhyAdeEwN0zM+pcq9KJLEFh36T2AAP4o9Xcq+TglNbXoVfQIJJincrrBvmZY0LADwHnNIC
tWYdEBQl7uDSmOt+4dQTmV0QWyOq4n5oUGwYxVoL1zyI6CuMxs+crtPKjpG2c/okggfJOcscGlZR
v/uEWK9ERbxHPl0UprlPwPA/xGhGBw5hfJP1Oi6GjFCVnN2FXQlUT//Ugck7RnSXeI0Zzpo5Gg7Y
YtF2msCdgE850fsCrlsTN59mj3bRHBCqvpnm3dBV91VRgEmQjb0GO7xGV758MSgTm2m66MmVXhMt
fDDrqN/pgCD3IWlu7SR69VLfXDlsUqu2LU4ksubbPH6fCjKlYTOz6U/jrRnjWLCCHnUzoDXq0Wbv
JtmBqoo+MPt305r1rhv5kmq4lObYbU2IwMBecPe56X0R29iW8o7s7Z4oadPPjrlvYwVUd1WFesRL
2m8S4lZ6cRNiGUOjWNErTLCbknuhkMndDrwCAdxjVOL1Z0Zcz66xNXSI4J4pC96w8SqlL77RmklK
PdRXtJxuEywPh2b5/noXxo0YOYhGfgLQGzurUA+R51ymHTntHDV+ajjlGyV6mCnFZ7q4/qTt1usR
A/HKlPazZXVyVUxLeHRlfemOHNiR3q1LdUsqRHidko9DgHByIyszJwbb2RmheuaHnJkQJi/ZFOUg
k9DcTDaZZLKnX+YJuoa8APuZ8Be3wcCK6/fk+sxBYXMNTYz6M4lQhDpqwyl6XS0VHhCfGgUL7KlY
TGKtwUZMCrKXtKkdShcdTkmU88pFklAZ8IzJKKqQT+E7MMznnmTtLaMDHuSmJpe3rI5ZJZuTkTK7
gnswF9llxePkSTUc0lFf+ixSFoI4u3BfRKBPLM0nHfo/k2IgBxIRlRv0qMmy7+m0ATqMJDt3+jbP
utmHeXedNe5z6hLq0xf7pPwIjeqKd/Wt/g3RQ2+ywGWDoSnnMSNayQutqyzRl1M4nIvAqgF5dvdM
Nh3KRcw8fHK8xy5DFAcFFW4ZDfKnhgbWpoqA9QE0UMXuCkDhDRsc7ZFeFDeGVJ9DW733k7cicW3a
yQIBdWnfuEk4XOT5sXQ8TDDN88R4lRuo3hOXW27NdrsZtbmeDOrrtcGOQU2QyesBmsw8iH1Ka4JD
YBuu+eQ0RNSI08nuH+a2ekTjk2+KlvI/ErW58mevu2jZ1SnMSDuigW+GNtAD2kYnAsznFV8AgRI0
exP/nMtoUw642AavgmlouXcIhhGSoLRYGfH07GN1dljos+5msOSTCvn8gtI4MBjMzRrgYMobzjll
QsVsILdCgsE4jQRYiWvCMECzVJCmL52ZMHUj08UmSV1eIDg6mzmz6xNF0nMzMoyHB7Mt3eqx4KxY
JVF1SDPCKQbAK24W08iVmM7S9jQb1seMYayzw5ZZK4HJfUTxPxO8uA2XqvcuNxrWAjdjYmLViLEL
JdbJWGdr5SXZFhBLhOou5XQEDJF0xXIFNuwwD/6diHAUKMOd10PrRFyMjm7ZtTDMapSiLcK4hq51
Su+U5A3+cNv7h1qS9mAbHOl0YoEC8Z5zcTuQS8vrwMTE9FO0u82zt1B8rD54alv9pmskBpC8ByRM
u1R2B5HJ+1aO863OUvxOgj89dTnieHvckzem1w6xhcq6buKUmMARlXE3RRvmMDdVSAzkOJiISZrs
UwyS1dQLt4OXPbNn8CCHvkCYOfIwNupEi7Le2r66sWp9JdsnJ5UCsl6/8ROyRQF27MI+fsPqRdkv
yruAhsM2SNwrvah9y3hsdtBO77sSTJKfSaSeAV3xqTUvWwCKASKYPbxytGm5eEtmRvLStY55z2Ku
K3HkJWRZSax1EKmvKioDdoEQaKLHYt214T6MQVZWdKwyD/NyoBocZoHBN+z0OBycpqJQY6/25uyO
uR02IB9rFPnnD7oMOBFI+pFzBe1Khp85bUFqSkgnzD8e6tG6KSXtahOjsj2nYkfuyZouX7X3CNpc
mUk34Wjqmz0rLPmovr8zUCCaGhO/YTOfDsYhvWqL/Kr1mXyqNq9IAKC2clpE2F5cOYeEDlUWsrNH
jcZcADRKxDh/JhntZFqQmVLTltdMVGdbvydlCqzqtsYdt6Z2wWQtcTACej/l8bjj7JcS+PlemAGi
V/jIpUX7tZzB2JUDaAc/sDbQ8bt9kdKdETnjjzGHURHM5GOGTxlqhXSZrgeFvs3ZpMkWrHI0cPDG
GLCf8sBPt22PBlVE2UPhcWpDkIpMCVs3oEZ37k+RwIASkK2wMlVx7lLjy8wrA9+IO65Dr7qdjfKy
G8Sbpo22LoN4WiW+OP/2K0iB5abI4JGGzBQ2LqOUVRsP2SFkyQyk2a08F+FWO2F2DLOQJR1cvBkM
O0tB5qkyRuLSTH66dgBBC9euRVFP/PIP6EmkbpZHgpjEy9fO/aO2qguKu+KgfAQ/iYO9zarQNEWx
rXemQjlrFmcdI2cKTfRqU5LsZuyYa8uFCtgL7xgu21Vscud0iEeqsIdd2XfXIu4v0EQeeyMdz/E0
/tScTKkL5Nq1XPbMFu9AEKDOrtzxNKVYxkiR9zcSOi2iSCRBMRvT8njAbqnA2iycnZJyT2bdW6y7
cWdAB2jskQyjtP8hduW5D+x8K41txwmB13SYNxo7XGVR1w82oEo7Q+yRIObxgytGRYwfvHjRaOOA
YFnsu2+TjPUc4tNlOxdvWZVO1E3drTeq9KSa4jLwaqR2EAfjtMmvmJI912Y5rJ0ogiC0sK9ppVK/
oNBp5Ly3Fd9GkhvPlJrTZeGlDDVmTqFeBEQ/4ZUr5UQSkUrOFJVjRnd4GgNBNVaM+6rPD5TRJ6OD
+GDMprmeVRdt+Msk4j7coc6hE9GhpB3Uwojh3QfJNMfjPon5ix05Exrn4rst9KaPkVlWuZ2ugb0j
gSOZhPSSI49IftGbLq2ZyNkoDafDmfgsCkBCo4EOBrixcnew0fJNSONr2aIzMT8r3svINCKWXT6H
WTT3QVezwxUlRyQEfgTYRWczw5kyYxEPETqxy8esqlgH8oEIh4KoXZIfhuMUwxmax5+Jiedq1K23
U8wfTqYwzlnihFfobIHkJM+DHxM5EcsY8AP+8TqEFoS/o24JFmhsauwaWiDDNZRjBA9q7B4tzphN
THDryo+i8bISPPz83l00oDyCxZHCuuVHH5BNFpRVEtFHQ4RngYtHplXOn08wG9bhmSNhfLBV/aBK
IZmJkW04sjTridT4PDznGYIWm3EfGA+OqjWYLR0mGR2S8tjUb1XyZtadA8dz3Piz7yEvsD6m0vmw
Az5HW0B0IXoWYqKTbqUt3kYnvWsLB39noR8bhaN8LqDEVkAs0A+xctMRSTPkc77/7nkBKkPrWqXp
J/r7JyNQu75M3ibOFuvR8m6GoIQoMuIMJdOZV85EvUDw9cVkwU4U5DfKQhOYXq2TsmNQiFh9N7Wz
fhztFpxzORHVFV4h2UfQr8tumxazWncF8l46z6tUBOwk4AZ3VgC7hOd+nYRq7SCaH1x67HGIrb4t
E5CDHK56TAuEO4Yo1nW/zxgNrmWb5ByBm0WctPwXHh7LNLwTpES6S5Cwu7RsvebEuGpcYRxkVU+R
TVodtKdO/FRNjM41C97ymGjHGo8BAM5P7AoIS+G3mvqVGcQGmQK0Y1OL7ZCqjykb7xH04I0ky6hF
0mpN9xlz/I1r3PrGRStpkWYBzd4iK9Bcl1W5VrEAfZfBymv7/pgHgXMKqdOLILYvIhYUlFlkC+RI
seec87JoivUUwn1wWtiQTGb8uHjNTZqm/dQZLEE90cMexb7hDFtrHw9VtCZQyDvUCPLNpEj2vpm8
0S+uIEHAse2c/sutwGooTH0m2UB7KODBqoegMeZw2PICsX2NpQg5OR+JTj769zouf9ws8GF4B6TT
DulTjQh5yBs26gJwEnqcbdxHSKuBCg2eT6O3O6cllsHZYTKoCPkDpKhWqsLZaHHjDV8cBuHBcEMS
xw2zTG5JqlJsrCkHDNSH7zF2Ec6gZ9Ja6Dk1hGEW1nPfIOasyTWiNeQ3K6TWIR3kedu0QuGXItM0
pvu5mVBWUneJkgoyXcf0pVcqcCj1KoyEvUN/KMAtHEWoxqwQkYzhLbb4SHxlWflYwxIrLAIFtAVa
AKcPdyFvUYiMJ4WacWXb4ytp3PhgyKBXdt0c7TZ8N2OcleTVurrdliYsnKar+oPlmNfB5B7KpnkQ
Fi1pRocAFMIrzXEXk1HxVTXhCBDLe5W5/16mDmjb6sb0kgcdoYJOjboAoZStqSH3rQS9NUDrYKzE
VN5hW+X959UwcRFhrmTgOex61eAeIgQZHWeCgIFukIkcpkoNjLsAez0XJCIo5KPd4V/uiSqtOo7Y
PlNijGo9610j4SaMN7MqnYX/fWukOLFSlMLCtp+aribny3Ez4sc/jOA7IzBt37gCAwFdSiCBuH8b
0wXh2ONYidBkhX156ib5E5NP3vUIDqNq1MQKVTsmiqii/X0LcVMZ9hsTwPfQ7AMeO0jnwIxzF1ls
iD2mCChF2/rDiPWFIUv/iJ7nRoVNdZo6yrZC9rdGj42vM2jThoSUWadkhDLnh/EHFqan2YoNfEhk
VFXuK2oyTppTfcxZOeit2khzmbI0uELW/ZhBxuqf/Nd+sL+VstiXeo/qioZINqr3gBJ+3aPvSWdQ
vLgrJPrFYJ+ac7SuCkZDA7JpbF/jzm55caump0fl2uSHjb+tW495vhDYjxkvQdBjNJ9leIWmZ8eN
cPaID7DcmRMLGI6HH6gZcAv1yIwxl/dJwCApp7XvejTWhePhJW3exgy//OCYYiMgsyg+QitKvI8J
MDffBnPm/BT+JDddINZOq08Zx8f9PAUPmpy2U6cPI7zDi9aqdqCgoqPTjZ9hoxKGar5L46VY+27U
36OqRyU2pJcZK/PkJ82+HsRNqn0seBXqzAZt7pqUngsDdFnX3euGPLoRz6NtOz5jkjUU8FWCgAgl
y5le0pFQCEB6NeRvbbaLPxRmXZwNj36Dd7AzhqeM7g88Nv/GVuZtasPdaQLvg1WZXrCcEcZMbF6t
oREshaOxCapN1/LYzAGUgYo2EqUjBrobAKnTu4Srv0l0zUrQwrUvDB2smdt3B8oO+gKWHW2kX3wU
FX9BlD3VzEsZaCLRIrByrY0OZA4xfdATU9Dl6UXcY/JM6YXJuEY40dffHU3iYRDfgwFXrWAV5SMw
t27ZT9oJxY3V8IyPM7QJLCZq5lDmxGpbN7TkG6ySA1P0pbknamB8Ix2rcpx2XgYms+0pKWCrb5nS
XVYeK6xWVwafcSUbH8tcOO6dvCy3Qz4StEKlFfcI54uYDLp+MN9yNQLrB4FhIxoj/BL5YKIBwNXe
Jhm9fTOD0yk5YGyLxHgaJhatWcHBwH4D+YGem4fUouxAfA1z/jzP+yQtv7vBvbBCrpY5cj+BsuJC
tF9Dm8EfmS/kODEp64JjYZCQGmP+yhBn+6GpjmY43RYjvBGBaGflAi4tTeI5s9jcEqkHtWKb5Ejt
u36OmM17jBQdpu/tYxfX9w1yIuAVgJy6iQ4ZQWqcr/ZaCiDwdb7wI4oTxw2aKtLZGpx+aGvghBoR
XcFYuQzm+YGVpl2lE9kBCSt6GysSCfPlYJziRLBUtpsMVgGncY49RfjaDjz4tXBwVrZV3mbDyZ3A
aqv4xkwwc/TzSxm9jiQK2j0qOcvklEzsOm+fLa9iuqYUWCD8C+wsDtELhmQEM8ZM35nT73xmPbw3
qbddHo4KrwyTrBwlxTheReWryQ65tpk4se/XLxbdnUrhEyyT6SnOdLceNSvLYJdw+tdxBEo/Gb/4
KYgXc28WE/AwtpdAuB/rLoTt1GzT2O8Pc2HgBKWnndkAm+dweHUbn8wjRdiziy+LZm0VuCVYW/Pc
+Dd95AMNitunyIMr6t8X0fCRQtffVS9zQrVSdQB53UpdW1n0QtG5RI4TsKftF1ZQgSZyOM+dcTZA
hyJ2oe1cX/MSntzROSBhJxdeKEw2PpP5oUi+KoHbGZ1FuLQRjJqgdMFRe5ZIjoRPH8myoKe6gPyE
Kd8ZmW2MKGYiGhcHubBZ04+Rnuu+LUrqrAEHXB/RMS38pcU0HGJdS+Baew5NULIs5e1rxwHn24Eo
nq1i3qhl0tgZTyKrfNwzdILCtoyORvWYZSNocqi9FiUTRRSUEclQhinO3mxgPCczK4np2vQARXcS
zBenHu+UHMJsPdXjpR9md2Hu/OTzqcKT4vOQx3Qm103ke8CAIKurgQ5tRHuHChtvX63aQ5b7l63o
9Alr6XJQB7hIF//kefazOfOKp0XdbxP1adig/Hynvh6EwKER6odI0i+o+uIJATzWpoA1Zqbbumry
YGMSG8ve3lYMAAZmUC5TmgE2NXy0dztlvoT+4MMLKZscb3zIaB1toqFPYBfQkXcEXX3KrHSjXbi2
3OymPjOUQEjg2V+5Epfe6Hs7ejx4LBoczy3QhWi2N3PtvKsQbyIWXAsDK4clhlBTSlNCYoWKC+BI
Y52C/Pcy1t6Z/5/8WLrdB8OYviPZPCeRs+dgczeSHFJZAd5Y+8yb3S9R7n4eecDbIoc2OPZBL9Ab
Bjo9wlXePGEdQocXyaVZUgA1D+Oc8NgiMPbElXiwT+USxXuWqVWfDY3P0Y6aY86MU+UtOaRhfy3q
Lt7WJQfhYQhIDq0+R0YExsTIKolcRMEa02PW35QYszi8j+ADCmND/cInFak4mjb9Hsg0R6rHjeXT
cXZb6xM1neJLYj0gwmDbzkzTgSkam7JIPqPRuC3K7D6xyRcMkA3QE/4sfYvYYQqzqnMO6C4+k8ZP
j0jZtxleO0s2ZNH3ZJ76Sm2tEYhXFb2TCuTCmykuHTCqeOgCDykkznWBzRFq/rTKO9wrbQ1o2kfK
zyDrKjRn40LbxiOinI8IWuU2HPqXKR6ZAUSPJuDbtc5xZ4j7eaJR4CDymMmPp3qkJTDQbptHlxZf
lgH7Qz6bVulzkFKiN4hrSV8Sr1Yz0REq3tjfXferGJtH2VCqGwGRJUl7rgx90aUcQMqxeEs8eIu5
ePXGJOWVZMCfNpHc1k5818vn0swOcx2nl4jy1zrYCizQ6xRDV9eCzjeG916K16LpbuzUfmoFhWQf
ywuk1pBCy82IBZVz+zuW6XvRoPZpewuMqJOQTYlmVjBLcJXmICnMa8YE/cai57KN+WJNbZcIK4qb
hi3XGIunqXOqC3fgX+gNXQg13MQ1+m8dwsWfneCcONjHQ4BKWPkgZIoxvdemxyyV1ubYPQY+rVPl
oj32s/SlLsmuSKqaQmzn4/uL8H9XO93AxsHegrNsWpgSkIH7LL5UMQp2PEAskM0IFQIOyc658Yqe
SftiyrBqC9ikXb74No2PaXoOHVCcVhmdAMIUXM+ut5Y+K5eEI80QwcFmvUkCQDGeEJzkpxBbrl52
UJpfQ4SzvbW2/qSeSE2BmxvTNMpfkDzWu97kSnRFUK+jHOX9sRW/rdrxp5jSaz/365WVT9c9ErBN
3CQ0ccUHgsb8ZPkYXRra7jyesDqks4tSbO9BoW7MOHty7+kJ+gewphCQE8SLREd55XBTjd15zlS1
8yjJJfsd5eWM9d9wjjJnrFsnN0OzFDdT+NDLdN/1vbx24DQpCxO2p9njzQidnBM3R1EnP4IUv7Z9
ytLqzY26CMqWPpcBP1I+bGzffa0ky02NVHOTRd3SOK64wdI/BJb4CQZGQFbdbMSQ0NsicXQVohVH
WLdT2rkHQP9UaThMYKI3heJwVdTGto/1m0pzGirDeNl1WbErdGdt5g5BsrsVCQgMz3O8jS/kSyWM
jaZU2yAyfExMurQW8U8bgwy0FcmmEOAG1FvIP7HduAXu6vwrYUq/iT3X2tkomNJFiify6YsoFAqP
bnzQ8cx3RxNhhYTzlFnOvABdcSwvaDAXpNhkVmIFbV6Jx9hDB0dr+7fQ3GJnTQwswSYs2UHGsYOD
jgxhi7HuIyRKKg7cV8eGpth79BJ678mkVb+vFKPHEnrWBb7nolTVGkVDAxelfapKP0fRCjIi1PHG
XegOGQpnXLGokycfQqtRPzo11BKsnNqGgaKT4CKP2LfNxGBXUo678ihGAolqNYiZ/HatPiTS+giH
ic6WhDtYY7oFxOGCPadvMN7G8XAYko4G2ELxmmK7xiFevdWVyw0pCGK2Uuc7HNTb7JGVU6qY8R7H
50jkbBFOenlVMpBfZx2bQCmdz8l/TcBeWJhpNmC1FgOZ9QCuN1mPKIQ2Eg3/ZjRM1DHuYtiyIMfl
JB51TARH8GgbAh0w/UXYsbwoeta2qzZsl0d2vWkjQ+M4N/6dIenxYsDwG3sPZ8JYhUl6WS25Zsw2
sNJn3iM9fTSO3cyjKQy64ENNQAm1QqszQIgATRnYUU7W7vcIEp68HrJ6BNY6RuLMqR7HrKCESeD+
t0A76QR2zm0nv5xS/zjciF2fK28j0s/Ko6FPatE6Q0kRB2gdORjqtd/D7CJwy+5VxqJUYD8rzR17
SEBdi6bSEyOHJVt5uNwYKLQF0U8hagl02HLXoQNbG2Fh7CbJ8FJa5t4sWwFlwj3PfW3tRQhdoZzl
utPj2pb52Qlf3KG9Ao1yUgD1kvrRCH5oLJ6lld9zgI1hTtBbVpmzTZzkUTvM+Joq/sZT8mIRmwQv
URO3IIQDUgUAgt/PuyliHhTHlXUwDflINFmp8pNb4mOpoor11arIbOBxTruFd1q/FZpVe0Kf1SvU
c64AboUifQ7f6xAJZTupgoFb9Fjo9qCXBcXLT0ajv0Jrgn/Nl14m8GjQ7qycL68y3kUl3V0fJz9O
YlX73jIRjtkpeIyZMzdbx1XeaHVNk/Po4Au8QDiKCTkwqf9tms+1wtBKi+SKwRmLtI9kPAuAZ0ev
tmO8jJwgdqovn5B73re+2eEQu/NF2+xmS/9YI17QOiWVwy6QolQ8bNkC5kAPgvxHHT3X7Y4MUGbu
Excf70aUP7kgTwBeI4OrUI5HejBfSJu2RfjB8gVGfMHgLO7J93nJ+hvcZWO+W9wuUTI9zyJDyPPa
2QNDUUhZZnWMISfZudpHIaKuyj8hjEC8GFYX1Pn8OOWFxmyJrwUMKVBie02GwKzTs89CotEx5jCl
5bLAY/ucg0Oj00Pv5681VUE8hqdpTl/FzJJkjLvSe20sjuVDAAVDRh+pwT70WRfqVMW39atThWch
nkP5xht3MbALZjCA4DMyGfQvkNRcUxhtkqr5UMAkWpIdh2cMswT46f7R78crxvSbipBWjXpw4Sbr
oXipa74FzXHAaZsTKIfUztY5qgM2GapTcz92qIfFVhb+zr9hNrJ1HJASmbil8HhrenvrBeeAVqYf
2rcOpJJCUjAsqgQ1MoLQwSnIwBnH+T0O7tHVP6FkDNr7cloNJPgMvjiqJDloK3p2KjAOFKqab4YT
6WuJ6poyfiW1tY/c8SFs04siRcdZn7XVf1niURB3xGqyKuJ0m6S8nlBHbXU3mSFnlGkVkSSti+tp
4gj0/ytC9XP8t8+SxMo4jLp//5+lNe+/y+v3/Lv933+IX/33P/6y/ceviRbdvHfvf/jFFsFXN93q
72a6+2bN7P4zlHT5L/+nv/kv37/9LQ9g/n/95ROedLf8bWFcFr/8x28dv379xTJJQ/1fv//7/+M3
lw/w6y/339Nn9J1l3+0//aHv97b79RdH/avl27Z0bSbztmspclf/EcBs8zumZBynHI9/EZbzX4ms
hvxXl6OziQ7csviHaROL3Ja6i379xVgSmC2XPp2PhFsKV/4/JTBLm8TVf0S3Lh/PsR3HJ/tVmMJT
poWYYQlo/l0iK7aMmEUc0oQwn6Gk3QA4m3f5GD2ww74pUiWuhO0/mjOnNcLrwM1q/80kY42JE+zk
kW7AUFpHnMgn9De3ppfb10UbXDWkVIkKrgPuDhLrKSVk/gZw7BjAtxhH8362wXeP+hlR5qFy85to
of/h2Hhqpmr9u1ty/seH+ZdC5+cSJWD76y/iTyHT7GSCTFnwbETOmdwOvunff8YpacJMG4hYPJ1u
u0V6OHaHiXStGs9uGGYcxPxV69ivQtmbZdzw19eX3OM/fMcKiqcQxNThiJPKk0sq7u++Y86jqsqH
OFw7HeKBMSjvCyc9lkZ5nfqEbWXWRTckRH85l3bsr0uZXEgS95awhQrcaZ0Bi6P2n0IITHn7ANvj
ZGXHqOBYnKfvSRG9NQp3XqXbq8CdftqWopEaY/RrVL3+rg7G67COFjO13KpoeqvBCDXRz998yD9G
+zp8yR5VLI+lJ3FiuOpP0b5xV9pTP/aYrJfouMF5H2umEK2CQVMPbvgSReDmWsIHwnHewG8AsVQS
xfVQKvTcg7PJ6j3HXfrbPvSMSa0aAxp0RvsgJ9+sJRuc5oqJFQ+9XJIi+C6vmbi/DC6974qsYO+2
ql+y+Msig+evP9nyg//+DeGD+curQXCxsC3X+9PTkzb0fUTBB8uG5Kqa/EeCGsk5AfMgu7WVkXwS
+pcy6y/++rKsM/90WfqlQkifq0rrT9+nqrJEWZKJNxFSvfNkASMbk3lXe4+aAHQUmpu/vp5j/vUF
5fL7v3tKUR/TFW64YMPpzFLdZ2HRX/M+ujr6nvL+aCG2ykYmDyJ0Dra+6hEGr+sivBUjMJqOln9P
ZqTjwElauBOmv8HafEKPgje3/EojYPtLB77T3a4euo2bcnAVQHegXgqv2uZT+mj6YQjOVhML+ZKU
1YVHJEVVD3ho3bWDpGEeTcJojRghk71HH/FO//wj6v2bSpTolXBPwNZzMsQfxvg3i8g/v8MYPf7v
7ZB/Widdf2yR+PLt0ICx+ldLZ0c12fsO/NLf3Ie/uQ3WH29DEQZBak9cyMw/LIASS+3VYMf566v8
edlfHmrFOys5BXku//zjVdzMo+GKVAYCJ3kboMhK//avryD+mwWBvc202KUcy3H/vLOQgVcOscec
v92KXdVfIGkZD/OdvZpAk22Bzhqbv/vuxH/7sRx38Z+YyzvLvvn7Z7gJIAD5Kdcc1iZjv/28adcT
LZoDyhcK5G4bd8wcV3933eWv/fMSwdrnKeWy8HnOny47S89up4hvM0YmEOfyNfTcTQdorMv9fZNe
/803uzwCf7wcm5npSv7nWtzIP10urXw/HiaOG80GVcoOUNPeOoIy3Jc741if/uZq/7z+/fFqy0L1
u3VhbvqKmTFXE+OzN/IwMvEe+lulrmMiB9X/Ie28lhvHki36RYiAN68EQSdRnpKqXhAqVRW89/j6
u6B7Y1oCGUL03HnomejuqQOAx+TJ3Lm2cRIs0jzqb/SXNIc3m1AzjgndSoY17IqkodccRelYClep
n+6+f7Zp6/3uQ8z2SAuV1UBzcsBveiS04baNUW328P0g5yv/8/tb4mxf9NpaKLp++tqwwHqduiAe
JZr8E6PAhZNG+v6HtcTZJuNFHpBXi6G0gSikrlwkm7DHFX10+u630f8cPFAJBVfJieRcPtZBvPn+
ZRcfYXrET7+2imVHPcrT28bRlT+KJxWEck1ROxD2QnSlWOTQ/HtRp1+JzoJ84VtfCNX42FAwDVMn
bBbnXyCqGs1HEBDY8T7YaVeY1a+RzG3gR/ypFiaPfH7gfR1r9qoAo+LKMAb64I7Se3STPCDfxcll
Tfn5CL2Brd5GCXNNGtj4Q2/GTtt//63Pd42v48/24IK6pB5BKYM26k25stIZucGnJgYCLfLDWFp9
P550cbnIEmGMjspOmYdorUvPqjEyICC4A0ru/A7z5DVVuy3poR0ioV2wMRYOmvMtmRWjSSYSb9Qv
3INm4VOeVgZomgmO2kXbNOl/6bV6F6f5a+1JgAiU8DRkVBsD67ExyYO1A8e4pCOejYTuGNPV+W8/
AsEcdyuRoM7UNV2fPU/nSzI95+hD3Cx+CDECIO/Tr5UuRvLvH4Qy2+kmbYZSvkUtc5XiOVFl0F/y
1Aki3AWSdmE3n+55XzcxS5LpZjdVmQNZkee3gyrpwD5S4US+VzsqUBuSJ/C3e4gviOhaF83xqDqu
QgomoT09wAdAfBAQ6LU4kLeCYA+mZRtw1TURLmVbHtoY2VMg7RFi38ZN8BjgABaJ1vb7D3k2e3ls
bjVcrbiOGpI826sGM5IGD1UsOgNcutofyPddgQa0k5L+603Bkmk7slC9iipX5nnsVQCHL4BCeMiB
mpsxiLc1MvCyLe7oUJ7IEr1ROZAvt1pFMRIq+vcvqp3/QGR2LAbWNVWUISd83RJBi8UyreAIYUvt
qg4wZlG4n8RJcB/Q7IuD6A3tt5S0wXubiOTEOtsQR+MABGcNjAB3eKCXwqlQKDIrb3H8A4+B1cAF
GQYyWk8qoqFIFS6lv7LcQZe4M8cPsS4i+gbFDrqr+DUUf7rGSTKggVkvcvgeSOBpqQ6bpMjrcttO
bTeWtmkVx6hPgsotC7tsz9gV/W2XqU9+f5yYd0A11/FkKCeayvH7r3RhncsqgZdimgoBmDzfuUvA
eEEmIhxwAYeSvITg8Co3+VU0yOsMxy6zJ4mV0f4P7QeYtkF5NEq16ybVlnacs8CT6fL5SWb7OqZ5
MhYDPElns7CpP9vNFiCs3dq9Q7EXg/p/fZLMRpzt5Fbfyh6tKki+CcjSAKgsVIBVTv/3c75Bk7RP
d+qtcN8/I2IsDx7V0U24sBylszBteoZpogKUNHVFnM1SCtdxir4cXZ1BkzHaljV0n9VkLkXv/loR
79wQh/sT0rubMFGfLLGjhxIlfaE+JuIfn4JlDTulMpOtLpgLP8mFZyNVxR6nGNyfSTR9XUFKARpF
bCcJy1RDGZub0IDzS0Je0w1HzIEt5qjL6n5h5Z5Fbhb5CJVMGvc2nah82sI+xTK+GXotRyyU2Eyx
wWdRZp+68FAqeAuX9QtbhD4leCxFNEXDFGeBaNXGKQJ3RvKHR8T5axVtHbb2C6OcX6ksWbf4ncmw
4K8izVMRQ5Z5mVrCyh8yEeJs5L65473R4mFqro0hzGy3qt+gIjkSUsykG2/RO7/SMXv3/VqXz65Z
iBc0nkLhYsORNb/v0Ms+0OMyRWmTL1RaO5VySPGVn7xvoLKCky6hn+abMjLWKsVAwNRF/meoTk2A
Vi9t/EMSRNzkMXDzdew0RmUlKwlKdWCd/cgE9E7fP/GFL/f1iWeXmGiQ+gqqHYJQLobttWojkAw3
5S7a4zQkrKl3Lkx5afoTv9xNZt9oNiVarRyDAiuWjxGZc92ztMpv2yt1Jb8LW5rfNvVW34j8t2n/
/15Wn91YEg02QDkwtLoNduRh61WzRRW8w25yHzu6u1YWJsTll9WJLBUDaCJX068rrTAMPwsGgrwa
mDhNx+s2T+yB5snCf8IKOZR/BRHtUki2taq5s+L+pg7aNzcotoZmvYIwuVFpgW4rdSHaU853Hn53
3eBOruuKdLYwhzz368BwfeKonqlJmndQrmn1WQ89ftxiS6dTsdP84S4ScBLxaRajIgT9dN0H1UYf
zHtNwY7BXcnWMz1h9mRboVZPo7DV0ALrxrYLB/rLDOwS3ZfQoBoGlMeFJlr64j7G2VfHKKrEKyQJ
H3ofQXCaravyIej+fv+Tn+8/OumAaUlqksoBPPvFjVEU8jwBwDmYDS4k8RrwCBXJYGlSnx+t081M
obnamAoX82Ae9Bq57ELBVZYmqC3S3ttxN92Tcn2FqMbGCWXhB5Q+9pLZOjKIKSxd0YmQSSZ9nVpC
muqKOzLkEMurXoYe00Ozo522lyjh0RyRIwGkMdCZOlVBuqwgCFF3o8+PencbY7/mQpMWlX4d9MQC
2HNSxsDOqqZa9kPGBTQDlaDd9sYztmp2qd8bangM0ZxpUvBS5+YxD+MD9MvbqjP2qaY5LkrmgJ89
G+lpgdEJeDFLMMlz6XYZxoRGA4m9P7hqAwE5WrQGEr31BLqag+oHQKJ3wHyA3v9ijaqDTJCRpY4y
oHo9vIYA/TujhSoFryygJKlGiru1chX6GCsXgXhfqtKfOqQQQg61xN+Li8PWgNSR+OJ9BsFdFd91
1bJLCVM+znfZynbhtLeihqWT5Ymutoc60vDTUOloH3c0G9GPepsn8t1oCq8JCV6/MR3fezYl68HQ
8fsVxj20BcCixm7M7/RqpOkZc2cdlgF31iimDEqHYtm+01WDsI2vklfXMR3FSZ7fJtpvC4tYjC1W
oq/ZEXReuksdTLl4ZQ9N4K+eyjXCY1eDI9E5MDjfOku+HUbhl+pFN1RukRAiUUisjrJv2jiFLNzU
unCno96A+PQSueaTOB4FQBhWJCOEBg7nRfWxpW8MZ8uVkeADVRZXFER5IlwbouzNRaTeqt7Rx4ON
KoO29cDxj5MmBHzl98vywu7DxkOSjiNbl6kefZ27shHhWYzhMtkMvIl2uCxxz0Z8vhB/Xjrdvowz
bQ+fAh2DUpJaljT+VU7nTOFuhM/Gmiv0E1xBu/vV//j+vS7t98RTSDJMwiuqPbPLn24acQZFmz6r
decAaqXZYkVJGrq/b/Op8YjZdjuafGmmxzNi7S6ccBfOVoY3ucZz1yBdNIsnc1ltumZynVVpIqJX
7TpzUTINnLJKpK9JwgarsCoXbjjyhc3vy6izncjQ2hw/Wl66f6X8H90Mz822vRI4XOsXwlmHheuA
GrGVvYvrjz1cN4/pdunV5fN79xTK/vPuszkVcJqN4chTyFt3S9+YfGh2mDU5wQ5FlV1fBYf2he79
bj1c0+iP6/wWuMMWtvgvYrK1sJAvnEab7c5fnmY287K+TGgr42l0zHajku6lxTP8PG1lfX3jKcz/
NLvRvxkVPnEki2z1gGPLlv4Le9zlOzIOq/xQnuLt0rHzkQU6ey8M/IgauLhg4PN1TCQ8Q98JrNxE
1+yO2lbcVFs9lunPgDffPsYedlHpVVk/+jiCgdzbhckvH169kJl7yzOPouXUJk3WxkuR0lI1/DLx
9YASK6KxxzJn1dP9ANgb50AN5xzAjElprVugCb7RvkTgExy5elUUH4uJRwVKhOpXD4PyTiMqjFWR
ZoxuExLjW88aiaJ8/KlSH5TwaabokIcI06QnOdl34jXduBg4NdKjnzV2RJegnFuHTMWiAIlaHGTH
ln6SpvurNP0T4LiHhY3iQmCCOPI/39GaBSZqE7bYmwvTRqG813tl5/4oDOcdt0z2QRJHya98uxh6
T7vPNz+eNdudTC+q2lL9mDD4hv7ON/0uuMYL+345zJenrWY+Fhda0ZQlcpuUY75OlM5yh042CQ3b
jbIRXhoH2N2p30GHzjfhZko6wO6QbJpUlT+Ip2z1aD0tbceXjhnSq2RZCf5UUZstkKpGjatpPANc
sKz0X80A5VhMDhE6j28+QdvHeE5ZOnQubcI6JwCZ3elS+hF6f1qWgpqaEv17bId0u1X0lCjZeCKc
wZdZ3vla9FuT98geVr6KZxrc/V53NxNfS8aS28S1I/ES0B8Zdn7Jy8Ksu7QrfXo0dTbr6mTIcQcw
p/OwX4/Y0+yiozWl89GlEqjSHuYXi0VAafrMZ1Phnw+izqZdNJq9WMXMdRDm2/G6uu932g2t/Tgg
UnzEq/xPiJoW89z1wutenINUHg2FFDtyoVmeo/Als89kQuTKcbeiZ3s/wZ5RDmyeSuI727peGO/S
QUi+ehIPsUEi1P4655mGEKabKXvPZZoSK5nn1VSnadaYfbxjo7FUgry0ixBTWKak0bplqbOTtzL0
rsW6bsJPMaL4zP1jDYqOItVfPLVW0Xt68DbZ0gRfGnV20iZ1L+ZhTxNpiKHAin7dDKiInYa2uvKe
Rsd4A4EbMOs3/cJ1+lJ+Zap/mdqkwoXVO5u/Cbzp2IipUej36V3htOtxzd3zylD3ssPh55AysbGo
smlrcDDOrZ4AeUQrf8s5sfBTX5paBvUbXVIQDBjzi70EoRsBHlNLNDWy2u0uRsIRpxgdQ2eaaALK
IQYIIJG50SFTmEKy//4JLu1tnx9g9iMIgSK2sJ9Qm1e/yD2sIw08o2RuYxlmZcnGnuFGlFkLS+rS
T/951Omff9rb/Na16nIElJ2oB9e/qQyA9QuTWpuefL5dQDMFla7o3NjN2XZRG5HgeR48vIxSDfeZ
yZtCcN/b6mi1f3KXjvJS3tVA48tp6tG0Hil4pDV/a3pLR9xaI991NFFbG3K6b5X3St4DhNsLDf15
Ba0WiJG160nlLtLjG0OWqsYXE1NXRXofJdqydeFphBnXo9nxs3sretWA3CY09YlAZWlEpdgBWaPd
jznq/wA1cag5DRAuyaCjz0jLKzdvnQrL8KyqDyCp/quZRx2Beo9iKOp8Ny1UI01CHeTctKmBJTni
drdChLvJNhw1P76fZRd/C1KZ5G+NqXox+y0ocFWS3LDgxvGvXBwDeUkDePGKRvJCnhQxpE2N2Twu
Wj8LEXVQdvzJ7cSiKgBhl6qvQ+EGcufKd5aOhQvnM0UrEipUOlXprNCJ4DTvg5z5pbt3sQtAEocz
zLMlaFpUVnsvX1gz57V7lKRcyESCEO4n/HBfF43Q1xgI6TRFt+qfyT1NVu5Gd9gXtGAWWrF2u+wW
r577EgglbQoL+8SFX/DL4LPvC0hFD3KF6aJHj37HKU+p7Ps5ci6NmN5PkyVLNbjxopr6+n70FIeC
CRGHGSlt6Ji+otPBflcO5aH8s1TOubABoe+l153spSqq6rQtftqAanztg04rfHqsgC90PzAGsDNA
lguvdHGYSRsrIihWrPm8r0zos14CNlFvCdzC1CV5O0VspGSC6qDQaaMn5b7UDHDI9cEYC0cSI6ej
g9Q3ZWeQiqfvH+j8ecBC8ZEVFbUlldZZJFPlgQiAhUSGWD579W0zPlrN0jV+Ojy/7rtfx5jWzadP
2+doLXUL6BZS/010Q1dy4GDDuY5v7torw26dbtM74M92wlNyqy0c7eeLchpcYaXLU/A0ryVnvZzJ
TUHmQtJh3uQRlPraGQEumhM/KOrufTE9ff9NL8Sl05go0InULPTks3mbgtFVhyEhWqI62T8VN4Cr
H80fMKdo4bIxgL8CbygJK2lhSV76MamJ8aYEEJY2z9ymVWJlbcS7Dih5gRS3rrZy4ft+/3rnC9+Y
fq8pLkTaokqzKRMBnmgGjbfLSf94wI+VxSDoPLD/OsRsxuRW08m+yazs7M6RhKNqV+hmJJPrXW8D
RsivPFvcVcFmKdlz4dRgZBLupsqqQBsyu9lNLd91KU8jH8DE7LSXGnr7I0xJGzHEH+gqS4kP6cLq
QBwjIkkh6aITA31dHbnbuDmUgOnC3q77vbSD6bLRN/69u/C7XfioikhUOekmqc8asx3OR7UNh4tL
qwygM0tuKiwQhLxamdrCgp8mwGy9MxCCUJMVZ2pTL8Xn9Y4hjl6PHQNhlre2KPYZLoZFXB9CSYe7
US3tqdODfzfebLboGUdxVTLthRo39bzfCYDweiHfeLiSpdV4wmPVtpB/JMMdzWyOgDefStE0jDDL
hjWshXiLZtpDpLQvsqn8V5/9n68x++x61cKVlXm6bhAoNDwVyK1k4XYw7r9floh8z7+DbBk6pxhT
aWq9+Prd+wZnoSGbFuaA24IEWsbDLLGL3hLEIUAKDrinEPAepTj9Xdf1vp4In/VjMdIRpworVfxL
9LK34Icrxri2YP6WUew06bhKsNmWW/r3J6Jf3Nx5IwCRqS2xwrQWnkSUXIcdODRjCxbfyl1bsoor
EwPCIUSI4Se3sYn7tWVdt9IE9GkPuTZht7RDqt0yWbYYx9PPlyQ//V53Qrx3AmNSEJ9q5NhlgauW
DyAJsEvuCrfAISlzAxAJreJaE/2Tlaf3MRhN0moAdX7JMuh4OaVfUbHuzfYdi9dHNXmaUD6jZWxx
IIQjRbMGVZzIircZotmRHSxX+0Nh0JInkC6kJBRi5jU0yS6O7qMIZiwEnTTbE7fC3AyAk9N+Rkv5
auC6sZf19CEMsAdQBjTq9ERm3UYIJzzS6JCf2QiS/BPK8yGfWOPdtvbv8OE7jFn/PHo6BtFP8C5p
SHVv8S1ajyluR8BwKjoxyolLgUojRV8EQmavCAfN9J4/qID8PzT3BurZPpXuYrShWmTgxXBndO26
VGsIpdK1WDdOFXaHnEpeFWQOVG6QgQbxhrrzQsHRJW/XBNgsIqxPhXJvicnVINMpaD3CQ7v34JOZ
QKLlre5Wv4K2PPb1gybf1d27b5rPpXLdpWjC4h8j1G/LcmliRJ8VJ4TzCDNAq6TUvHLLP/K3dPRi
PCJkYtrmaku8iYAAhPmjRIvT4JW2Fp9kaBwaDpK+CiO6XTXcqHrrdhBpvY2LyaUIO0IKW9ENjTgm
DiN4CAPDa6H2+O4jfozH2gu2kD9tqCLXufLmtsrKB9mJe5U1MRQ7OD98yFq5M/V7fF9pS983+ZuA
wlikEVOM3U2UgcrJ6SX9hVafoiII5BhwzyjbSfTqldUqHE9WdlLgT7l0Fg3wOnzlj8bSMKP8TqUf
UwgDfx2H8msmb/Qabyk0PkbAvILJ7hrWusTQqPFIaEyQc+Fnp78FsbxJve7Kw4MghnkhDS76X8RU
zZXQV/uC9TtxeSLmUuSvxYJpgQNfpf/GSMCusL1syhdRTQ9ZZ23GyLu3UCI2xb1VYmwHkSxWfiau
CVIwouWg2SUd0GINC5fB/5uY2S291A9eJT7QdX0y+/YkdD5NpHee9iLpCshz98F1GwmoFjZqNGcn
2A+IZNWtotnkSr3NTP8wVm81FXBj0G6zWqDH/7mKn0wJw9PglPjgE6ZegG7KsXMzAi6h1Rw/2mn6
5T8eEMBOT8Uy0w3IlvJaM5Hxu+lRFMvtRIen4+XYedmNPOhOa/jbnEpyxGTK++SqNby9WR+hn0Aq
+tu7qPL17iEHSUeb+UrGI6+0kJ4Qa8VGQfcs5mPpsWmTzYCFaTnSuC4FSCcAx4IB8L3IESRUCwOI
s7EFwiNuakgWlYKGLdQdU/3VlZBMROjgXblvZfib3Q9MKbIjmkA8DPrGOGhe8TMEm2dQZu7yZ7+e
vMrlvT8gNI5OyWDtQW05iZweUk+Ad93tEtdzkt508MDF+eXJG6/l9Eec5NdYOwKHjU+e5h5TM73X
2gelvnUH2J9gNWRUSVlB27oK8kKhvmFyQ6J5tlQCoN+03QcKxALj79TT72fiurIoElqQY3JxleCG
yj6HMPg6VycPLgUOgTlxcjZxg80AANcUPM1gyAdf/yEwdZKInnX+QF88VJjx+G3wZ5RkPlmwL7wn
jzyvYtyyi9Mrxvwab7EStpUs+IHZ7J3p+tcBQOhRsbbDKK07812qWZZRfVWJPqBk1y5MOn7d4kHC
ENMy4muyrmuRf+5ycVa0xCmUHtiZftcaLrkh2fHT34pZ/+q6CQjx1tXUNYp7qWydqYetRhww8JvJ
FSt5wLBV6NajAB1FgYMU/lBbaT9qyaatpa1ZizTA0X/PZuIL7qG1yLb1ArZc7t8anO/oU2ntupUq
yOBkXNjB1XYQG4e7WaPwZkJ15IXXOPvuLY2asxY7FmC0OJOcRPgFO9x2S+ktaaGGhqm6Bo4HsPI5
GUpmAO1aQ+8kxSTqejJwVfY8oPYtsLuS3p2Bia1TVvD9pw7DyiEad10uHpXSXZloWsy8u47ycW0o
G9oQbY+uvCrC4FUeF8KXC0kGYheZbiKdHkOFlPfXqGIUNbzuFFL7uDop4qOePss0KFQw6kXr2jS0
yewHsCcTL1y4up33C5Cpw0xABe2EHpnI9evQuq7m2GVNSpRiA/bi0UhhsoURm1pbxOtU0B6VXN0j
5CC4UnUw+KRA+nSvtuIJD9y7TA5OsXWj6pFtQV0Tc88Jpdfvo64LOYrpGY0PjSCymY/C/afLbYDS
UUEyQt4g3LnbnCQTvVBoYrYkaUE2LEsPLt4XPg04iyd9CdlB4BJPmsfgodkKD82mfVZ3cFKW0i8X
42pVUmDFU/KXPjqZP73amKVCQau0b3vQB+PkQameEGcJ8sGAOCV5PSQH7SWvnhoJg8DsHbSDbTXW
ld7fgBjYeOjq08hDHovz4fcf/aOT7Szi//RkUyT86cmyoYpCdbrKVOkLIn5bzK9r9PxaXgA6eVA5
untZgpkO7FxV1jkwo9w49tYJA7yV1uubQHv35dcW0xo0lSsfK9LJh1ZwcWR/CPGhtpobLDJgsDxU
/H0JgQVaO7sFX1djvKJ1w9YSKgJZc634iFwFtFHdaPvlZCtl90G/duu3KmQ5Qkyukexk2s9A/Fn5
v3PvSvcMnmirk/G05PvCkFZ8Yizjxl0s3IXN7ZD8lGls+/6LXb5l0g+Pqosi0lkFKbGiOqtyCjp+
2F43fbv1C+t5TKLrevhlhcWD6XZPfQRKorR+LAx9IV+gkFD7z9CzDQR2suejSceGZnj8YDViOge3
8rU27gP1r6B2K9qPQWCVBBhAO4oEA8SSD734DS4+CEVbcZK1iVySvs6a0BgVuFrknOtMxDpGuDO7
fK9bd76y0wIgLwJE/LIDCAFIB1YqPrFIDWtadzC7/P6bXChis2t8epTZzlbgFCRpMT+HREMf1hjQ
vDMHm6WHwMDXkjI9PeS7Rq22qhqhwyug0VRHev1p7y5t1be2mrwJB83pGjAafn1thUivhvpaHR++
f9KLd3kTVbcsIvzRlNmDNgPr3HPZ3ur0h2i9qi5U9JS+YoINtGjr7wf7SB2dreuJi4DaRiI/OrvJ
j4KlqXHLZ6nXdblWS2r8gwPlCmibXe+qaMO2J9n5A3Y9FEAXTroLRUAD4TrEAlI/NHrOtZYmME8C
bkYHtzeAwbU85a5C6F3k9JXASeqHlwBfKAGSgH8qkPaZJuczh3BLr3wkdTbORpBgxfXg30hd9JSM
2HKM9U1QHX1vWJhCFy77PCxH4FTaQAg8W1XRGPhWLU7lDQHbRdiJggapRLGWNo7pz5n/JPzpNIbT
doSuYnbcmFhv6WM+kMzxX/oh3QBP3+HHdciM7sfkSxuI9T7y8L0q6ltFxPtKlaExB9LC1Li0dqfa
FLgdtA+Up76uXSXIEy1J+W3ACWYSnqDyYmr+4ptO6jpFp9GKnPHXIZqKPbxUqaaA36z2aOy2VQd0
biX9HdYAu7gjbJbEXJfSjQop1P+MOXstmDQBTmyUjKbkn7SO161Ekb120K+s2hN30qWayqUkIM3a
xGV0hejYQnx9yZxnacJiGhCuTozWFvYd3gB2IS4W4C7M0C+p1NkhLbPCEXqSSsWaEcmi/7vbho85
tCbihjXYuzWf1NLspdbwC+o16ruyObXKQSAhS/31FWtpDGOpo4ANDXi0rZ25ndLHBdmqZMXNLXVw
+HvBIeb3wuY1bU7zlYIcSWNbp13EmJd2PCNIBldoCENWk36AGxoJAidygvsIZNYN1/A9+uib0oZ1
ZC70NOoX9mkWlmxMPTE8wjyLXApmKXEB8OwYp0QlvJKT5ikEXA+SJDOEqyRBkSzmBYpn/14wyAjh
02Fl+ovl/qkG6eD13L2x9wjjU6voe0HHmCtT7QZ7NW84BBZUWp8L1aSCVmBipHEPfCL+oxQ1lCsA
dknNTdXY6JhYh753laj9EeCzLUbKKvJM1BzgsNIi/msEwgMoOTq70W2JAMsTzFvbO7LRef3DTP1T
nA0vQqsD0WvwjtMG/rXGWLU4gFv0C4Rc03AV7aR0hTErtrWnBGGoXOF6O2TrmstcHz9//7N+ZE1n
P+t0+2AD5K8sm9mKMaMRVrouI9z28OIcg+0QHQyhQAkrrgxon5oOyMwBrwGCY7jXcnNdIQFCtUFi
CWMcOmA0P6TilK6MvDh4XMzFPnQaRdpE5psqATvMuNpb4jYWzXcXAXpWSHZnmOvv3+NSUYqiBgQD
8UPVM2cYGN3YJGIBihOJzZVmYVkVysM1PimtN+6FZCJqxxuBKFqstBtd7F6GUFljHf8QymRJO+Gx
C9KFE/fS3RIcBvEYVSSL55pFF3pkjpWcs+VW6qHPwPXk2nXfRDYJ2bUfSVzzu5+cTatYjfd55C19
kvMd31QR1lM8/2gGPqsNBoXuBTUeM3odP2XWSEdvclIMouHYvKKZ7XaUn8qmQxFq3QghhtMKXRis
c3vhp5FnOwc/ChqrqT+aOiXalNkUi+PSGsfJyqX1TwiNV5kJBd+8Ny38hEQHnl5HNOLpD4L3l7rK
QiAx37YYHIUEocRHzYuz7+t2GXmpXJojgwvSbxVT0yIxQH8+auObO6i38LT+ZUQ5H2/6GJ/ubr2c
xwrUBTLsVrVPEE4XyVsccHsn/cqiX3i76QD9vHrno80+LU7ttOC2jGaED65Po2+4MMDZ/jAfYXqC
T++D1ZJZ1xIjeBHWCKUWPnSD9Yoz8pSnufN161FLWsdU8tfcEvEyvAuzyikpdE/4ba35OUjqjeu/
SJjrtbCj5TrYph5UhPZN69878R4vOLxZk3VVNBA2obSXkh2PmIgbT3nyf9Q5kHFg3e7+98N8JnfN
w4P5y8zObL3UddIrvIwiXYfmw9Ddj9kfcmbfT/iLo0zdegC6ZO6js2Vv0RbThlORRaFuwGV1pZsn
uk7WuXz7/UAX5/angWb3CY8GpN6a3F3SKEYz/lTk3h5Te0zROhJvyLHdhdNiii3OptunAWexB8Y1
3cBLu6uGSkvlYsmjwcr3PdsiLxniRgerdyNl48IkvPSeBJF0qKJfgQ8w+9kEN4E6X+uI88tbQxCv
RTq2CunZAtqUQlXMXXP3/Yc927mnicKeQTpB4pqmne0agpthVa+ikwMfVmCBUmBqLMWoFvHPsp4D
UNN19jeEue415fvC4Je+8ufBZ1tIlXVp5wl0m6nbEPOSA36A1RtFo3V4i++Asy1IqO8Vu5kCPUjT
C7HWWdD+8e5QliaFACLZOdVDKXHkLjWso8s8fCCyKVZDUb6q9XMehE6Nv5avaIdSLHH6Csf7Ifd/
BEF9FerZQnfypc8Ao9jSpqws0d9ssulj5uIKiulWrMCxKLC6x+xWDYddh39pFoT3ZSc5VhRtvv/8
F1Yvo5IPnj7BREr7uuHFbR1GbqVaJBxkJ2z7tS7e6S1JODlaOKDN6Yf8spxIHH00IlpEtky02UaR
tnldaejtoMwmxzYJj0gmX6VQ+eOFmCRJDVmA0jN/g7HDdxmNbOM+YoTc0fyZYA1ALXzyGD3K8duo
klnywhtFqpQtYNqpeqwhwMmSnz1Qh0wGeCuQ5WNPanPtZ53KBHMJLp3yjaRMFTMpgXo3bju4091w
yqL2kIzhKRjC6xEl18rEx5hocCAbY4i4cuHDwIhGlK5qH4dieTx2KhZjnZburKS1lVi0C1cgru2c
ygIP25DxKsuf+FU6Df5VAi7r1eg6qSWvPclaG/kzaDcguOVv3bceIvlZC4JV7pFqtsbdUGZUUwAc
lm1xqA2KLCYN6ZF1hUxnl9B6awn9NgBphDMv3hue/f18OANRkDVRZZmudPXjP3NBEL4wVkgrMDcI
VE41NfHRO5k6ydJMzHFM+6PjBuSVT2qBKUuMtgWXlLCp8Mmlc/L7R5n2ua/z5euTzPZ7PbXcGskg
nbg5xkxQDC2FQtzCHn++983ed7bukHNAR0QJsIL5vRN+eY5l67f6pj76h8VGwyn6OnsjReEQBIbC
3W4WnXljiytXSmV0ShB0NzT/buG5gWcqT0sKyPN9bXqvT2PNtlW1iUrJRHIBVGPc4OKxjpyEfrvA
Nrbxrj75CzKhiz/Wp+Fm+wiWjoUeJgynximmH5SSf4vZEl7r4+ibf0CuPQjqUXzT0Tz/sUQT50sS
BVhWCI7WdFgyudmvZPDC3aBreAlowNQrBwtlVLQsWV276wXyqX+Z8FeggiZOgkTRScHKIsM2WjW2
o6LvmoQ2j7o6eqTA/BTjZaDg38/l+Y1+WlU0F4F3UUnVcMZ+3WY1xaxCmh95cCxeU/O9j8mBepPB
XX1Ul44S+dJoZA1oLUWvCDhq/mOIamfWWAriclLj4N7X286iqjOc2kTZ9KN3ACVLgRLgI2J4N02v
8LZeGfJTV8XbvpzqBk8SQvgcRLIPGrUQfCeRnkMc5V3hZ2DhBFsru1RvDqPU/tvumOlLIfRGjghj
6jxHbYYBcgLk66vKiXBp/T0BxfCK3jcbejI5pbem8/1Pc3YCMiAdBOjWOZ/oxpwdS0SRwoCto7ES
m7cJM416edWoyEsJd74fSV0aarajWX7XSxZQX7rRjWsjFjclKRk1+B3jgkkHGBxfVeHSECbHTqDP
KuSH8pDg6MIGpsJKDe8MX7grEmVFcpVa8k9XVfadmtseygHRSMCID/CddwImjFJ2F5rVVSwZOJ9o
ay9Or8ZCtaf/XaQPfvarwGcsVNVVg3AwI/tCKwLeZ+80i+CNZb2JVYlI58fCBzjb/1QE7uh2FW7q
Opm1r6ugGTpdrRusKLP2GmkHt6Bu4RNf2oY+/5izDaI1agOrAr5w778l/b2JECd7/f4lzlKS0wz9
NIY51XQ/3RHTytKLRGMMHD/QlYKouprqxOoqfcNsycY0aJHMefm1pkLGRCc6QzDjzodFo8qQuXTX
4GcmxeAxfi+819nt+uO9/hlkmr2f3ktBdlY1CoNAlN1klp04/kZs9yB0V6i8Rie0nG5nNAvL76wZ
/n8/5z/DztbfICS9Ekesv/69fidf4r1AInCCA/k2xGzwFlpH3Xh3iFpOw25p8Z+pEj5GVzW642iu
4AIwO5JJZinKkHy8tLmtcO1bJW9UqXBAWkWn8YYMyj54Uuxso9hoUY7G/vuPfumbcwOBbE4yUj3D
TqHV6vrCo8u/K66tgS6mQf0vVsTnEWa/amrUVSyqfF4N3wOlk7fIAreplfzbyzmTx2DnJv82AaPm
/Uau1HqmIk+LQpV3Uak8BUW67nwXTqBoy2P3FBlP33+6j/vC12CA+IZ8A2HAxJaeJx7CBrPy2B9g
IHvcx1ukJavAFOO1UlukaMq3VMDiLlROAZZmRNTkk8s+pbJqideR/FtOMdlKRmR+0AFxLop7FzO6
CvfwkkoRNqS3pvEc+Kh8zcdEQV8leclW0q1jZISvevkadOHdIBRXklutp8JtnggnU/a3rTBZHBgL
19QzegIIawrd3NToNvk4q74uTrWwrFiPoD1pj/rWkFfKLtwg3MOdA4LCBnAIwIKJViHs1QeUB3bh
XCHVXn//yc+Kqh9PYRBX0MXDA83jL3lM89EzODVyD4NW9f5/SDuz5baVbNv+yon9jjrom4hT9UAA
7En1tuQXhGxL6PtE+/V3QLVvbZlbYZ2494VhhSwmASIzV64115iLtaMW0davN+soyfwIuWUyX6to
bLHl0p30NqOaGMaVN6TFRm+gYxeWq8ovZt9cceNG+nIcfXTV0fKWdOzvP+4HKzU37a+Pe8n1mQHV
N4umnRVteQjd5kl+mLeS362L5+5Y3XZ3WCN+NqXfSN8XzyVxF/U4aG0mHWsXC5qmp3PbCm6SjrAv
iJINBpFfhV56YeGlpsGSFm7G7roy+o0uXakFbjm0AHZ4x2cPMtB3RGImIhxLBpk4flELShH94zD9
UMGS2BhyzdnXnLCucLC7WCgy08vvb9sHUTarHhw2jfiYY+BlcSEx7QlpJhdgdeNJk3BjGddy9UKL
AZLb0wQSJ5Fv4/GusX6aOd6e2PPKWAtJceanKLcgw6wXGzC86T0sUtg8RgiX5xyl51DznCLx/f0H
/vB7fv+BL+IqVOtAv2NNJ2YcKbzGfviAUdzSUa246CTd6dB+VT+ZkR8M+mswsyzt77ZLgqQmsW0s
bgdXWS+Diq193a5hTq6TfeCW2/DTMODvu8WvQy5hwrshG00MQQuQEm9p2RUGIqhP662XgjRyT7+E
aBfbhVPOOB1GhGjRbhHAjdtgi1B+lXrtJw28n13LxSyJpTjUpJiBVIrW05R5jdl9tly9CQkupyKH
0rdshskJ7GJ3r6e5t5VERoFDuVgZH8v6dTEWNqQHrESR+3+rW/LxIETnDrKAEQffukl70jjvLMZg
cuGsgvxlcRIqbXs1IJRLY92twTg5bXTkjTfAtVxnNraKhs0awlp0YENU74Fq71Qhb1OlXHdTfTP0
gbzWggm3+uKIiljeBlHzIDLhGxVnTrMedsh2t6KOtx2y46rpHpKw9Cxr8KzkXm+bY5HFnIR0sQ6w
mTZDWpfYylPHoP6oHIcx3kk462XjT2BXfh98bRZcfDPQXc6zCQc7Ta/DtKRjpT21kYkHZN9znovO
QY6hWmuSyhnOAEhXmFG3xkGWvaCW/S6d3BEX2pR81tAWawMHdJM36/qXQN7KmA+bLT0Q6dEcmAPB
lRW8yNl96FwLdHSheRBl5dXND6Xr0NbfY6ix0pbKK2kyKnW+FDjrUj6l4TeB+7OCJF0tX8rq+9Ah
yotKV5q/JvjwVdu4ghSG/1x1KoovQxacatPwtG6nKqHX10x6bMOMekTBp7phj163fYxU8nbG9Rxt
Aj3nFOwLhGKA5TW81xrKL4jC1wpOtjlJNwdTIKNENBgFax0hoAzvN7Rp4aQMnhd3av8qkud6mFdV
j+k1Uvw5QaqNhaA+u5Z8kOJv2K5o+J8HJheIMb2JKuGtP8I4S4a6UppvPR03uXWioXg94O60FIjo
r83Rg+g0qyyP4piU+0Y0B522omD4Wc5XMhoOU7mu5x9hUJ5QjnEcR2pv3Wc6DeT8s9dZfb/luuIX
ChnjKfBCGf/RNvPaRUqM8+50i4GVa0P9MRfQGDrWvPblIMFWFhfC/iVOn0T3qEWvoy7ttJ7tiKd8
Tq+M4VBq1sqCuNfxDAlM96SIXiK0zrayXSx0B86fefuVAvVK6q96bo4yfBYZv7Ww/Tp5daRqlkHY
gzfK32qZvd3XqLVHaA3K0J2UIjlLMXbQ8BOJIoz22sA48T5WuwhdXQOsp9rjw31u7Cr3zbG/k2Nx
Haj2dZ8oJ+HUP6XI+CKN0UHIpu8Ynb2KtXhcQR1JV1011K4pMFPrKxNtgwxvJSSovtXl+VnZYepM
9K/RhpW3z8uHWtl6o65tE2qEFJY7mkTWlgEPU8o3M8ngLPxm9ftRebBTiCWx5qvNtEdVMdIw2lfX
NCGKIr6uClzEg1FhEuEgrNluXNgbSsd+kHQFB/b4BTwoTtyaRPyp0sViuwXAPIP3LPDII5KFMje2
D3P6EKXfZxLfcRqi3Mqpj/Gth+fOpAMiR7gsHrtFPBLxyFng7DhV6YHO8+3gQvStjDdxsdcaDURB
uQnkmyHGwI1JY3XHUaLOhTP10JV+b7RkrzHoawmT0fMhHVmNBnwedd+QfjDGdIHhrizhbM2y2TaO
7FfW5HYJ9jvJz5qmwah87cBN5PZJg3ZN4tUf7FsiabOllcfYW1roteFRs0dI2Fct/HZL6zyhVVsR
OAehAEMb0WL32qnppUelC/dAIkfg55Hg8auY51pJsFFKzErMYTt8QZUcf6J9omytevYK60nGRG+U
760UhezIWk7VoWmuVNs6ZUuPFXe5K5NtMtENE51SvXRTTN9JBnpNhTbOxlQabnSo2m5A4jAX9JwN
3KG8wq05U+86DcqCBhO+mjaayemRgk1WJz+LwdzUvXYQluwlSeTZtCCEzbxqkL5zuvFkerTM1vET
Pb2hwWk0zPu5nVlfEy+00kcHy83GitczePfUFKtYeZRB7+mk7+SEVgluaY2Yg70CGwlt1TcYw/A1
W8UXLeB4oJ6jkp9wFc/n9L6A+FbKtqsOtm9hjpjYdzSssmw1K3s5yISYJ0EEnFr1JlC/tlZ5q2L3
W0T0ywWdr4rEjZkLqE+83JogupxV+F0CIHVpnrBE8czC9M34OBmvGf4r1Fra+LWR78sUT2oxr/EQ
xWRm8oJ2o2SHYfF7PzXqa2jKGzVXd0G/U6LbyubzRsFqrKKNM90aXYybH6bKC6ExatysfSW5jOXv
KsVqvIGSqrBP6c0jLsUU8TC+vtZHDId/FrI/iSt0kMxBiUf/KQhvF1xXbh0juUXmdNaBns8BnaWU
cg04X81VS+aThrSk/qmVX3PzSzHfci0OmbQJXbgQ+ipLbqThQQNONhO4aFhNdmjM1YAOmmul+dqw
gA8d4Hm78ytMtXtKx2qsujJn0kDCPjwCMCgn3sgfi4zKVXXu9c7tDejDaK/0pREwQ5lOv2AWAk5N
2/WY2euxztZZwKIr6B7hyzIHGVBZfkB0w2J01+HK0g5PcU06qngqiNAtEr5N86LxcaL0Cv4JrYfx
2lD9imOy0PLbQaY58BYZFBLY2eV4STSxaZyvgWUj6MZoCA8gOb9pCuHl+ibEXCthu8XvV7KfKp7c
eLgadAWZfc9u+b0h8+7Y57q5MoMvar0r5pdaP9rRQetyL8d8NNcQPeS3k/W1IvrSFbi6BDvFmHtG
TO+efjdpfBnmd3m8N5ufoVJ6jrW37U1XdZ5tQcUKMa/sH5tUJR6gLa7+oWBjFcpn+q7M/nHmNsvs
vQ0ONb0Vb5VU81QzPOgdBPfqgV5Qt8XvtjNx7aQCaRQ3uSR5kals+jh8aozFZpRGsRLjJN3cCPnJ
QlVpKdFG018L58kIO7/EXImOPHjxgJryYIsR4zaO5zt9oqLZ00MBlMsgbxzWxTZvxVpoPfNKdrXp
S5mQKASebdgOBU/xs5dGhwaDYM2+gyK8Nr9Po3Yr5/mz2nWEdh3gIoE+eqDs1qQsxmOWXsciYH3C
Xq6aafKTkiNr32dS9iU9erHl0ujNbivTH6SB/f31gKHkWG3nNfFyAnGz3fR4Wyykuc+KUx/F/uzF
JIAZC+XIRexPdUKb664ndKtNIttwN1uflRGWT3p5Je+HuDgSjiKiflwxhH7qIOCkfrnRbtOHH/pK
cWUP7ixeC58dQz86O70f8yL5nNSKPGkNY0Y7sWs3kZe7CyD78/v3Qc5Upwb7nxtoXqSgIwlHbK1m
JOFNr6pfXKWb6NVI3B8LQ6z0+lPlJmQzHYKf/5eLpH3ApH5Prf5vyYF8sitA0S2JKBGtRSvvq2C8
UcLaC9ViI7AKlk360uNgXZbOJ0fGD4/c78e++FIlU2nmWmHsbL6renpsmsgT5bQu6YhGlOdaOn3M
c3g0I4T9RcPKOX6RqLzrIyGzJvu/Tzv8vZpDDmxJhJEmQbhxqRyx9HoYorzhTnBW0uNdE/XI7gRR
dPZJDvdvDT/LqXwR7C9aaPKr2sWEScxmnqyJoYoja9s2oNxgbBSfmub299f0Qdn415EubrGiZlY4
q4zUOo+m7I8zXdLi2FgnKxpWEYTiSnqtxbMxVK5qHgj+Pxlf/WDevr/Sizkkh3mSldT/SOVojwRt
IOPyU/Iqrwu/qD9l/334Ff51Xy9Jh0anchpcvkLMtVaO/pAMutv336Pws2/wDWR5uR69u67LTIQd
z7NV14yk3iT3xb20bo71FhabG29zn8Ouy+nc9n5MGE178aanSp8/JmcUWWscviu3tT6Zxx+tj+8/
z/I9vEslRVXhCN3iPpvpYjx/36iGi4z8k1H+1lB58eBeogfVGlx3bHPZ+qZ77jZIueiImN34Sd0W
nzcLLPXDv91kHcMkvG4ARl+WchM7xjUiZjTrCiMRUnLIt0/LiM5G87Nv9u3vH9YPikdLFpxiJkwr
Rr3sMUJDQMUOnRZXp1fn04zOyA990zM2Wr6qPXndUa1DGuva68h3nqRPNjn9o330/fgXybrWsupY
D/kS88zBX+5lpjffVB6IZOitv4qQ7c1Z5dpa4xl07NXTF8d6ztIfbfbqpBvakHxib7kLvE7uVyIn
cVAHbtHdThwaCyKUnqRzQadQWzM7gpEjS1eeqp46Sjq6U1CsNPAX4sZstdVYWr6VSJtJsrYd+bSM
1ruZLJBOiBJY1ifr4WfXfbEchiUMntwgd4j7QBI+jfpnGeUPZ8e7L/ZiFeRAIE/QWZkd2j7t2m1r
fjfE9Ilk5uO1FsuZRWsFH/KyHN4rtHfYBaNw8rVINb5mXn2SfHLI4wFqhPs51O4DtdPyxP415HJn
301705aDsHbIIC813hYIW3+YgQJmfnz1mavFx1/SX0Mt9/jdUEmcTnDOuTrYym5lVAQGn0gml6/5
crrDy0OMRs4HeO/lCGma8Lwx/QrnKkZlL3JwuJwsqOC5ldpvfj/bP4qN34sXLp6JYc4MM6mXh+4t
NhZbuEPrz2O7jy/qL43ExQaoamEii+WhqMsvMsmcWTo1nK/rql8ZJDt+f00fPoLvLupthXv3JUkD
tvIh3sMctk/VTvPCvXIbMtJSuFqpjySFNqS7fj/oR5Pr/ZgXSflh6ma71hmzUvABCw8l6G5HWf9+
kA93nvejqL8+ftjY03iMqHnVr3sv3Frr/Ca4124CeJElZ+zr3w/3USDxfrRlZ3p3H3tTjaY44Jo0
6SacKk+F5JLYECvM/8+y01uJ9t1I8qhOebGM5Nwl9/Nx2Ixbq12VJ8OvdxiFLwR9a2f8/P3lfRiA
vr++i6kWTVJvq/MymTcpnAJ7N+4B0pz+F44lnw51samZqvhTJJQF3wz5a1sZe6MgzwgUWsU0RrWf
FXPTqvciII7AiiMgfQEex+2bJ0kN11PZ70sQO47zHMd3SvFg2T9iSafUjN10Q95RppRfD4hKBbjS
s14o0MTs7UjbPiZHnhNNXoqEUU60dUb9doyvrLmAmDOTNyvvKu1rSVZH6HeaWvpOeGcED3J8H0/k
jKTndExWVET9pfsnk4SfyzdoFJEGaL5CfUkqr5XyaOlP2lSuxnRdNvjvfZOk+GuVDhBRNDfHVseZ
gdaI+lox6lvEwLu+ysghDCez+knCejcUszvFwl9qLolDexGVBHBAa6ofp6QzV5UZ+nqV/QSATLoI
htgqcMhspIpUesHYbgalvu7S8AWq4Lor0T/SiRXaaCBL7SnVvs4wXAzuZjw/lPXdROmloT4yaeoe
tN22qMpDPtUvnzxdy1z8+0L+nzVPvdjPK7m1gnEpOi7NluIeA45N42t7jPAO2eazEucHIoZfSpyX
zPne6mrFmZlBIPzRUkCDoBJ4dq5Ut13NW5JwInLTjfMM72XgOJ3vxNZUQJCXHmVB//eX/tEmaSiK
Tis87meoHn9dNypbaLHS81mkSbhdSpGp+yRI/HDb+muESw2EZWP+oBuMoG8aDARAZv6vUjofxsLv
rsS4WNW1cFLBCDLOom1OrjVvMUetb2I/8Azf2Exe4Vcnfb2UkotPEeef3EbjYrFXKbkB8GTwFHeg
NCg9g47h339TH+7L7+7jxQpfNZLQ1WWn7Npj1MgrM1TxKrwLu1fElL8f6uNdeemjdD7sx4Gek7cp
pjQr8aP37L22reI1xUdlI22avS4QGBaJ98mYH87Bd2Ne3EITHbQyloy54HlN3N2S2SMscE1iHAMP
wE8eyw9EJszCd+Nd3M88cIwQP6ElnMrugeU+hd/NjQFdz33jAtPygyOMfRR+7em7zsN+fJ1fFadP
GaGfXffyaL3bT7s8DptqWXvMm2BTeAtY2vQULH01P777M/H537+05LX/+h9+/lFWUxOHkbj48V+n
+EeDIe2r+J/lz/7z3379o39dVS/FnWheXsTpubr8n7/8Ie//5/jes3j+5QfEvrGYbrqXZrp9ATQv
3gaheXD5n//bX/7Xy9u73E/Vyz//+FF2hVjeLYzL4o8/f7X7+c8/1GVB+O/37//nL8/POX931z9n
35+bn3/7k5fnVvzzD03+BzQSGmaxY1/qvSazb3hZfqPI/6APBUKSjaAKy0aDyKMoGxH98w97+RVY
UlKRODeQjvzjv1qsu/iNpf+DHzW8FfB5XH7xfz/X9b93nX9/JR83Ub4pQP/anHhzEDsGn4yOWgeg
yGWOSA4MpQzKul8P1Bnn3JD3by+w/XErI19V+JMddftY2Spt7hKQTCj4znkOrzvNUwUmTU2htdT1
TaZ17bkLs69qnm4ro1ROXWA/RlFVbnMtkE/9NGGOlnWmsesm+WZutZH60Uihug72ijwH+7CPtDVN
bKU3mkgqdfQhCZSza2OQHBqVQJTnto2ZlBk3WNlL3yw1L89KMVn4rGm4MhvOTdBlvtQlka/kobXu
U7O4L1JjL8rrwrLFttTFKeyKahPTWrkHoqe5jdTWnhYk6TUaLGsVObjz5tHo7AIdVlca01oCPW4X
lXVxKHMLuoZqUPiKUm1vWjgcvL2UoeJJWFfulMABaBDIeLmqWbtqEgQRsVbhc2WJcF1biCAohOJy
29PlSRQWeI5qh7fvHr4/v+T3nbFgYH4JORZ3dJNHh/UHdZBC99tFBt1ucmPu0YT6sT0Gq3ZUyh1V
Ed/qbOWBGo7Q95hi2Y+zOVKkdCg/jo5MeXwsD8HcIyeiuRuZxXBqbbVd3SYloV5pjPKNkUoxZce+
8O1IOQS1Ht7Fjjm7tE1F+x59pztFwVnvjfHWTlrsXIuRr6t1Wk+EvRvL+Pyi4sg1rf8eCCxAZWra
Zarv7SoiN2lo8yrJO3sXcrioVk03WGsha1/SceIQELRmsIML7EuF5Gq9kxwVqynPuYWLXCoFMsjE
jhNQe5V0nX6dDpMPWCK47sdC9Z18knxEPvBOtbi4NpSOrq9Gv3LGfBNVVnQ1O2mzLaYsrGiw0xFO
ZVe0xQ50+CfKKuw16t+pryhBtSnssvNlfco3ams4pII0+agAjlqZJpDV9WBl3aGW83FtDg8isrp9
ILRiW2mKN1odIHEdlpRSk7jCQrG4q8P4e5XpyUbOS7QSUymwZ7O0PYdIVmptCA6QOVpJxGehlNUa
7HsDIG5IV9MwynutiGq3RVHrKZWGofByoyM5Kq7bmrjZ1FN6PBWbb1QLAvPUj2N03ZR7pQy7Y0ed
ngGqR4365Soa0yfNpuEoDroEYBEMncQYovNplStJ7NX5VK5rJGyrwWmHzbzc9zGZLDdMnNxrrPpJ
QjuwAydIudxo7X0U4Ye+atTc8cbW6g5oQaZsas9Wl0AwCCPVH5H6WIF2riVVHCcV6xYnrQ9Cj611
ZvTPTdf351HXcKaQpAr8Sn+KsdI8WKjQels+kAB5nXOJCqo8IrwcAww6FcgDwCIgoy7fjizslznN
tLNimVsFTBJE4eoJgGO/GkRR3siF7bP4JT7A2fI8iL72MmmmLceepqsobTh2lP191gSnOI06X8ud
+VhJvo3FIo6Sangb1t24VQdNc+Munh4JDhfrx+CmTh2oacubEjK2bg+gfJMqotvJ8aTCruxvwsqq
jsMQB9eBpjzWjvbFTHkvBYjTg6WWISgLdzJr+6DDeT2NCkDAug/8fizlq7cXsxuo5ipUL8Y5KP26
M5JvcWDR5ZWerRnMXRVl+TqQom6bFvYCxcsoBVdOfO7nWVpHAZosGyldwVPw1MJBjSvnUI0NxNx8
TDamHcfnCNWCEWrBUR2GF1io5mqwmm4zJnpxNOhpZlbU8T4dwSwXtml8xY7sLkk2gzZHN40kKSzw
gbyxel3rOMgmoYvuMDvYlYnBddk9GFXkl1V+lCJ9PDrLS1piTa0EmJY4BSJ2E17qgQkM5XjX60Z3
I2tSe9v03E3VgHE7B5h3tll5sqq+PI2B0brzaCV+NEXlWV6eUMnp9iMSlwH/xaum1vNb6Jq3c9bT
dKx2d1ySslVjA4NfHfVhiSkWIsasvSoqa/Qdi1q7iA+G1Bin1I6Mk7X8q972YT8cxqFQVv04mHeq
w4OuxWl5Ai4lGulViiw2qrIFvqeP3HbuNaGmqQYeHiIQTMpZ3du5OAuAIodmeQkaeQLynT1HtWIc
7A7oUMYZdp22GLR0dVuv327ImOUUyLXhILSh/ySfpNtLDPLulLp03VDn04EBURcHoXZJk9fywg6n
uaKciAZSkTTr1EdB5YeoWF3DavCLG6WHRM2TG611kpvEDL6yVeareApbbEwN+eTU1XSKdq1asvxm
s+EXAZtcrKWvdZHY20pVg7NhJIPXzxhfjQW+84HAbBTnFZjmBR6NhU06kGwM2QAVT7SOEt1gCvRK
bdruO8N4HBJdWtv4xu1VyR43TdyovhEpI0LI6oi8Xz0FVcZT2UemW9GnuJhNP3JGdEVaGje7KM+w
iA2ZEZBnozvmU7qREixXZL3ZS/iF7tNSsfdjZu3UQFKvEhHJR7CLHbjZpFsTJJiIZ4oGuzqpSovT
VKDd4uF3TWXiK7RDjOzCOfFEDtk8FFZ4b4Zmi6MvtkjGj65qA9Y7Lb5m23lo4JjthkR7coQTP45y
SYuekxigSzUZZLee+Wwq6Vq1+uxena7aNEqugmTBmU6Rvo5maDhQmHFHHV4tEUUnpR3JeuMAt7Oc
tgDqoFZ7YQ+py7NLM3o+fCHtkhxqdGBruaYsVuRZt4UZiS1bK856rQMSy3jHxAy/8xkCf06T+CCF
3TlVo+RQSMV4pBMCFUrAGa2M1YNp2tdqU9CD0vWUpMsB+tGURutsCdp6U8vXmaoMhGvT5BlO90VN
ql1n1cYxiGNlpS5IWY6k7XYM6KWViOmKbkj20LFRH+lldjKaXoMfbNuebMXpRt7LstDuQ3tQNpEO
nChPzeDY98PPPuijc0a5NkdYArW20q/1PLe9YEqkA6greR+G2ml2BLzGtiweTCm9qW2J3aSOvwea
thtTjrzqaJwK7BlvFSsO/HTqJhc7NZ/OeGkXjmWwiZL0XpNSsL8oxaJpApTg1OtUHRYfG8R9/Jm6
m9Al0ompHKAYKQcptzc8b/V2FrKzn0Ka9xVRcLUYCF+FWB94usL8sfMZCoaDSbCmz+nJWF7mepeI
2dmQMZc3woi0e9Ft9NqkI2a2xn1M8z3C4aH1AXHPV5hZp3vWmgyG6V1TBuNdu/jrBbo0enkjFN9o
+5i0nQVUKZeMM5Icy00Nc7xW7QEyczSN+3AOmrU0KV+jMnN21pywGOQgXfRsiL1UZMadPFe3UZO0
+wRYLbCN+b4pG0qdcRPCXccuAdJfeJXHjiDWhbqgV+Uumxv7Hil/3jXj2VKSQ27p5dlMaGKe+6/m
pA7fOgdIzNIDiHyuza5rsPlxbawtML2jMTY/MyiXzXGwhHUyE8k5TRwGSAUOYmfKfbUOetR7ksKB
pSjS/GCVmbYpjcI+T8ps+5IuE0qNi5rNTs6xWrC9x4WzDUjKLaxEKN5KrfpCy5CApmM5rpKufspz
Q9pUfQ40uQVx2hSl6VWanB6J99Jjzgoi18FBKxigNRNS4WEXH8M5jY9zTSkfRL/pzziDHKF10SyU
B9UEwt7OD7M854fREYE3YCHOU8cZRsVrS6Iid2xt82EMOnWfq2F4Q9f5zpksyStjwEqykrQ3vTw6
15a0nwXY/UprrO+paX+VSktDOqtQDmgqPmc5z6cyG/10zNsbNYlP9QTzoQ076b7PiXBNh5VJTDTh
diCdJcjRV1iMfhEOTcEGzdXuJDfjui7seFWoEOGQy7cPQTyf2756VaukRADryORzJ1QoUpG6gaMX
bhekr12OQjgc8uyQTflNGXTRTSUC7LKr9gC7q2lE6Jp1kquLDhBRXp6h+CPipj1QReE5Tz8S0QIM
qr6ZummBlnZKIrJEW8nShHf1QPLLNulIMElu28j6uBHMqwHQcxkrRzViCquTbbqKALfNYYV1K2u/
RzHAt1FrlGPHynPsk36F00W2klv0d7Udmns5jIZ1mrTfQrW6GadO2nL1wykRIw+aHXd+3Vri8PbS
cipgI7kOgh5kBgd0OqCMwp8V2KYKTXlKOKC+HlXtFIQYDktlIH9f6BopNiNXwvleWt0S/sh+DdTb
yHrASLUxOtDqeLAE2lzd2Ct8C/tpyEyaJ5abVWX5FgGlfHCIrw5Tbp6SQA/2edf1h3oxKK8661g6
/Z0oFOfQtqO0o6LWO9mEfUWIhnl56QMNoqGhlcjpiwq8Xiy2ml0cg87R9xDF9H3e1K1fdrrdc6pY
GnHniNp4ngWRN+pWDgsDY4Id+Q3nWEhJu057Dv9106tXXa74vYkiM8pxux2ndFqFZTPy4Jn2qlBQ
iTdRPLhSjb13L3fVgeOnZ9L5eJpbnZ4L+AYeW5qflvN4jJeXRqmxVQirc1Hr+jpPLNVzkuFbDNbk
VHGwgLHiPDqeMoOjGyIpOnQCdQsHLw4KHRYgaUZ/z8QcbWXlupFQBWdDpJxK27qVsmj2s1y016Uk
6+t0pFiSUQkwWcLVKT7aYwGO3tHRXUlDO+2iTIOxtrxMdsY5LxquihEPd+SNp6Sw99UQ4n2nz+Do
RzPk5JqGwP2nTMRum+YUWwRSXmG2xAl2NwK1s9Xj28tQOPZaN+trqQHb2plju1LyChJriU4/GyeV
FEzcFKzrm6yZHDx34uxcWb1Ci+sk7UVsfZnIO9HUCRmiz/qT3CukEadpE/Q4y7azgZtcVEme1jg4
6k5me1K7L6YYWozr03vE7uM2qrKNBNgBww5HphBL8aUvaBgpIl3ylWoV9O3MhlRaJ8mWQGhH5bZD
z0VvQQ3NumrbyR1S8pjlMJ6EPrUevS6R91cUDshlU5QAEuW5NLeapOV3BTbwjVSvEwHZsbSSdiuq
Vr0NR7bYqE4e8nK4appUOtTNQKPPcuKYDNbLlJ167if7UE/Vee7AN+GZIqd5d442dhmbT3X0lAVT
4KtDiEtXmIQP5nQ2iuxsVVZxM0RFfdLK8imT5HW2bGda5+R3YvJDRQldKe8W2xXOYFHaEQZN03Oq
YlzN6WZdJFPEI5vyGOD8UWJy94Xc6DWthNo1TmFLKKuUynhSi9KN4sbYm9XcHWUdM1mgxCyXihLf
kDFJ837YDdqAtcnQF3elpNRbMFQdLabhWgaqv7M00R5sW9O3upVu9WbMTnKCJ4k8ie9pVU8A/mjn
NdRZ9yOpkg9aU+h+3Tjk0UpDQjtYT7A3kiheO2rz1U5FsH5b4Jqqjnc9yydEDftIrd3cGhGbVTgi
jFnI4VRRLIg8bYSdDPmFhmMhntFNd86SOne7os98M7H04xjXECTGcvr3wvn25mWRufiAss9VKpGg
LaJ25QxE6fEECszNGjCRM7qmc0QDehiFgNlRxo4FVnKCaDeNw5Qmlio9EZb/1NpuWGNt2RN7CorM
wKT2Y2h3W6f+3jY1Z70uLE8FER21reXtWzPnDI5p0LUsqxjPof/2KpFp2yzFQ6KUCzaUJC/nYyBb
MCPoFTARM+6gJKLunMNTgX76aCRboycsfHvRK7as0J5PlAxyz+wQWxLp1Vhwp+KYV1AmmsIEeF3F
t705SAddJK0Xj6nx7yWNXvzBFSJt/MDkEjUWgXU0yViFduGqU3T5LpMohYqpwZU1UZ57dIisqkZ/
5ozWn6WA8k7I8lopM0eNAHYVOjZVPkt9XOILqaceqc5vQknmDRcSnpqpLT1TCiDxlhpLy/Ly9q/e
6RM/BqrKtxvo+GWQIUmUODoV1v/h6ryW49a1NPxErGIOt52jWi3J8YZlb9tMYAAJBvDp5yN95uyp
uUF1y2UFNgmstf6U2Pu+4x+80C8ehlkE57AaCbawsrsT8oyGw4INB5QQHQ9rnQcvstDTS+VnD/Or
yIX8qmbTvCZDNDLi+Egkl18Nifmkb0I2pXSEFNb/Au89RYNhZ49i8E6z24XbhliYM0zv5t61eCk6
Uf2SU5U98OSoHpSl166dLq3rjHdkUO3TGeJxp1L/gCeF+RqFuXXsdPmzT6vht02Hegl9+U8my5Md
iuhodOlHpSbrNbHiV6N0m51hG8VOxmZ0dxvqRTrYi6j45q0g77QV9qcyod6SJlkBlZxscjF+6iGm
g6o99m9H8JTiHsKQa3C+CKJCNh6n0mbIUA56S7lhNcK/z/jUHhpRadqCdrzpPMB+a26fQ2sVr+Uo
STWarGdvZJooeITDIiyNxwQXvi3UHcCACVcdcUJFCB/Cmu8v+VWQVRQ+nAD4QVu/l2UNQb9IrzLV
iBK4pru+X6hrjYm/ljMP8mCbOjkm7vDHHZ3g5ox+t2N8Z2xd3btE0rD4wYIgcjIt+T77DHnXhYKH
hsxu9LWpm82U5z6jPRYR58NpCtI/ssZBtpKMi8oxRvDM0e7jqH0jJsa9rbXbLPoXErGs02xXpnER
ot8X8Rxfhf0FwSnnlM4YcI71ZxGDsK+LgTSOOCQMKTj6jjiFtrd1ieMCG5i25YPsa3/rmP0NvgLJ
QiDa93yMnTvPxMm05xdjVOYhs7rqjqR3GWHa82E0gpkSr5bHnJg6OEaOcQhSmsjQHAy982tc8pO6
KpqdZxqEH6ivxJKWxziyy9tS8GPTZmI7Fmf5az2b5aEAxdgEg5GRCd6peKMdTchlO+YPcwz/jLFl
XvrObvfCmfW+D3T41rXBuW3m5lrN+XSJZ/vaN8EbEqLkydBsYPIjSCGp0+xb6PxYPm0CzsPPkdl/
93mmdkESt7uwK/B9LG0XQkJMO2E598rxftvQcD7pqnXu9vwaym7ythZOUE1C9+6bqXoRWPVvGeaH
h6ZurS0HNyVorrGKy8VwXD+p1Le/LsXfaQkFP6RIeDZ2Y4t7jIwQqTKji1h409YzZvs8GfpDm3ZN
r22m7x4JWgGklHM/yhc3i+ylykvPotSISfrie68uiZeFB1P07pEOqLjWzZdYyPIu3XsddwQjTqhw
0n760tiWc6mWJe9b64DJwYcxu/HVWLzgqlyR5EvBdKEhuuNQMbzAn0Ag6bxNLR0SzZS8ZWEtb3jB
FldzkazUuX+dC3S/ATLPvR973lVQ4qeoau5O42YvcfVSGF7xGhdkIpWGXwIY8FZ1KnjJoi80Y8Mt
TurxJpTlIpAUWOvVcMNUX3zKRJo8p4M35/dUteMvI5uWug7XKYOKdlNbhfxQWTi+2a1CJ0gQt0Bv
mmU6uuWQSnDUjJ1NYir/Bft5/8WgEJDRnF6sVsLm4RKu3dI0RPwxU9vS6zWoqj0gLLsm/yJro2dE
FMR1nMndCo363BlW+rCh3Y7c2pdq8gVHKUuSEG0ncZvZtGNaH9Y/ahwN/xDL/ncBYQjVUHG0rVTf
vLgp+RMaeWghxjxtd2xhC00bQ5TlRUdp+xqWEiVvVxFImIyPIBHvigHvq2Oj2IoxPNklaR6dBlv+
46okf8igDs5zbn4ayyR5JdxmPta+wpzAMDvwL7Ylxi7oBys+Sa+a+vts3WRcedcUp7NOtt2jSFPQ
h3YMjvQf9oGhW3gYUuV8NnrIQ15ykYU//XJE9qPwS/9NNzguJ25JN+g7nx0leV7MMzXL9OZlDUM+
nNV3nFgPM5P5W0Dpv3GmLAJloL7LUdueO8f5MZeh/ckcSLa1CpdbW9se/srRT+zR5b1rCmKRmTJs
DEdGJ5Mgl+3UPEKri46hFkQiee7vQE7VzYzSg1fR5gZNkn4Fu3wvDKBD38LQ04uKfS5bjXzT6c65
hyt5PcTXuc7mvQy50TovRwe9LCLQF1H2ULCC7MxNXL/PrhXveYKxyKxy56g9+SppNq/rUiH3YrZm
+wjn5/aG2QDySCaLe4mD02b2ganwh5HXFVj5u4zHoYzLv4fdeuxVpK9cBvMCJbO/Vg1i96kawAB7
8zTGxk9U985hLIdka5eTuQM3ym6TW4xs75iwk2VZPqaBwHd4lsnNjaZjAiONwzz4cfaB0m4hw5Zj
kvo7t+6Nry4RwYfciRBK+vTXTe19torpBVyveGq/ja+YwPwZTG+4uf2pEUi9HW7xbZRG4spUl0z3
cDCzY90G7xgW9LfRgU7kuamxIzCYAcpodC9Z1u4iHw8Ovy/6E1supH8rTr6WyUj4W1anb26sQFdm
vz14Kk8eeCd18MeFsRuYpmzDskEfajinEE+a+7qIwT1kWZDiFJ+39yFOFMJpjV0uhmdIZ9knjMQb
X8qeK5SWBcVZUxD/bETcE2H4zOMQWFwNR56a8BmVagnx6Z0jlJ4EtwLKtyAWf/K6RsjpVehClwua
irF8MOzsrwA2F5lTbLa1T3UfCAsrKcB8OHvgYnbqynAbcvtsus6c90lFa23R+l4JA6mvQYUwYLnv
ymZQaHwTdiY7HxbosXG3bai+eLo0D1HC1hIsS1wr/JytibAWzszWvaaByda47I/rq2jZJIusn8iL
wxrTXIYvw9hGl7CfGSJ66bgfjL69aX8CTtMS+Gt5a/vtjwSL6ePa9Zp+BIeeIEJMBSToYqvy6Ib4
Ory5Qv3nVZr58iz94prlO9wz6qVOF26U3Ll035XjxdeqDcW5NwQmDm4Dz08aZH00CExHlzFqzhjp
ZufVuA2zLrqnmfPb7BiFMv+J3g2LLEFjKL47NVT0jqNimnzz0U8t3pFxn12Qj4h7Zahrq5231EBR
a7TTVTEDphCjbWg1s6msMOXW8oiFbGMMy6roI4dDTUdF5cEB7u8LtH9vPsggJE9GfMW1KYgwbV3S
Oke3948JePG7uaThpcQwzrX3c0R232nm/G6odnYxwX/g0dqvkG7lk+tWi8rY2EnNXL6OAlzSSEVd
sKm5ipaIDEauzGSzu2efqfnMK3+QiekCr1Lf4ZVV/+lskvGsGQ+9eVmyBXJqh/xhpTUxp83kXKYc
WUCczvoyvdWhgrep/LzYIcGPCIPVoL7oxuTRnbBH6K3Wfc0hlXpzxEgFhlzBQJvSYkoDg1AgasJo
xBSIVjNashz0SRJuC40YeKkevN8iVahJlnfQFr91aR5sooa410wUuM/aen71q/kWBTI/F6FbAsSx
REGTntws/cpp3d2rZVGd3PhRwyxTB83e9LT3oYqe3CG3q/eczvm9aT3zxrj73Us9do2BKzWp4ps9
n/yCZqYu8H0UpficeD6x38R5OqnZ3mIC2V7WL1GQf8Cj8Hz4AXG8x/crvpVBZdyqKDsEftdeSDqL
b67b5Cczcd8cRleA102CO8+yeH2bMVi2ogMbRdcdqzx79Y2+OTWkm04N+uNC3tZXKm0fDeENJ/C/
9BaKIL2tr8SciiPpDj8nw2/PvWt9gEVPL+vmwxy6w1lpQpdoi+hutGPEceze1ncWs4htoLxsJ5bt
Xpm2T0R7y+lRJ9iItmDTVzO3XSTby0u3SMkwWvZ7vYzPxFrJL4vfRPG1tHrsOuLPo3bSw2gZQ7of
25GT2/pkd3NytdoyerenoT2a9A3o6Jti22dDjduSKm9CRi5MDq/0z7YGufBVeK2WxZu9xbIg/5mX
xgJeZe7Vwf/xOkYDQh3pnFOj4xcMoE5therhYKqEyeVSuBsCn5i4AdhYYdJ1ifWMDZr+qVuGduu+
sS5NNPbnom/f06in1qv0c8JR5LPFLEXjR6xz1R6ioMC7EZbTC3c5VhZFfVwvAUncDRmjOK3MvhXC
RK6sfq9TyMSGlaiN6fvBMbfH7uE1TXArkgRvmsxMTLIYk+jv9HAdIbJjBt1gXzngG2YL+OPhvUCR
EE/5LrCa5rouVHvs4Y2I9+lQ/Km7RF7/XboBk5LYH96kCQpWl8X4ti5OaHz0+F5trGC0np6xH7Q7
PEU3orgHRt5GY9T8rEjryiShR51onIPHM/kReHormAO+hW62DQ18W1J/rHZ9kC+qftVt/EoFmGgU
wSWIDOdQTs1Xk5/4ErpT/ndpp/LYW8Z3s02/u0bc/lAtMGiQTJ8qT4x7287B/m3hbieyxeFPzMNe
NdolU46Gx08H4zlwnCU+ZI6598xvXglXIuiS9CYMZ2/mvrYwGMsWSxnpXWhNBeYIQblv+sY763VC
uCwww+qbAUTWOd6ZHdIEtYY0oUS7FDTWsOHPLfeZCV2kQ0D9oWO3u7hYvWUqOAB6WxcxN/ZlfbUu
o8Su2qA5iaNLNrHTJFaXkxkINhgNWh06A8x7JkQrTcfxzUSAdMhDUNwmUDZJJKAdkQyyp7Dc7DjV
rQP3RP9n+FvFibVNy7CE72BWZ92I87+Hi4RhdxLjfM0+rYUSDqf+qyzqVw8+57Xvvem0QkQuBk6h
9I+G5djHRI8pIJNKLhxSuO2k/ZlZSPwy4HajBwuGVNiaL1mVR4+iNfJznKMSJ6fSPgSlXx1XgKn2
6vIU5EC55iCNh0VlkS39X5m5wKFpBShWtfFJGm13ILxoB6uv/ZX1P0nVjS+RAPCvmMdhPYQliFPz
BGMm9CWTMMb0oLPXFRpuyMNJqh9OElfvpT8zX/feg1CY2Lwu0127D395cg5firLEu4pW6okRcIeO
L3r23Thfci9ZWGVUTZNzxwg4vLZTQv3R6src5pTlu78on5+/W/7QXZgZ0wjErc0wcE73OuvlZWqd
/KLw4Q11SshCvHQQPKgbRIcVnAY4JCvLqShI5AxV0+zXem1dHPyTG6olJuBzuAtTWys20ZhprV6y
nc0i28VIp7d+mpKIopOA+F31c8jD8tUdFtg6MrKLAeLpGRLzrd5C2tJ14tmW8U/cYhhxjGBRdR9x
+tNPNnIZOoFk/8gHyZSr8h+94n/byxyi6BP/Hlpf/r1zuPD6YtZw6/DEzMuvTB2oSKdrahKWbgk9
fOnLiAG9z40hwPOOMGfeMCRpNp4TlxyEPor7Xyty6MZZvGHmw8VOuvJaIUrcFGndnacJJF3Zmshi
H39EV3XdPZBMjUVAMHTGlGdPpz1+mE1Nqpzv8qxzKSZr8t47Xf/UZmacQiC3YwoP/G81YBMlfSLr
zN2VZv2tHadh7xkN0HIadDdHlPg1J/X0mNLpBX5f8bTc/p8pK/oLs6XiGfWS8VSF5rPAnYRvH75N
jqqWvPUbxT35RdqcsR0Zkwf2/QZufZm4TvDZOhXtCwpSLE0mYpbd0vxjWarbNSQ5I3dy7eRcRcNv
LDC/OFmYXPtlkO8JCTXJBwFnIHUxmcBf1ldQd8Q2SoxoG+H2spCY1iWhDrrmGSS9JBLPzmxwpgbv
+sKoYz/PxXh1Ket3xGIRoeyp8Vr3wUBaNP2bO+RIeQy7uc9hIu/WsgQ9ycZhVRG2nUz4c9rjFe7s
52gYfX87sNfv4+WkXRe/bauda1CV7WEAx9iWt+2rOZhqn7mNxOvHfVNurC9lWvWnv5w9Cf33EjNs
vOXFeBjU7L/4Tp++d31F9LhbyKNqzebZGPArLVF3J1kgmc2reCEnZSLbjT4dROxhiZMUxP1Jhs6f
WpGixGTr28wjoxVIDOe1hF7v2kaobRhpPP+rgvti7iHzbpOw2NWMGC6JVZw9L47PYqSrUVgq/2WD
Usd3u64Ab4G8tWEvn6/+0j20sR3dIskzwgTmqFXpgAALDyYqRMWFpOFbJuhE3SKSgtUYHGnU2F8M
qF9WsRPSyE4JAZafq88Du0OVWfrZLcopmrrsLz1sjrvimOuG6S0ZhNtMKfKw40G/QnmyDomEKYc+
7uQ0uqeaTJmLBc60bwegpDSwwm1SgoWbra3Jbs3h3tWFMW4baTo3ZQ8GyuOGjq4o2ovd0CjhtlrP
F1WO7t8bLZ9BjrvYSIhoYYu1lyJJjpkN8JO+9YHX73ov6N/hQmIAOr8atfYveiHy5AmD2y4J8adi
m344kKJESYpoNDXf8jo0btKaL33cNu+VXc67ScTlVlS9eout4Iy9MDVE66Z3v3DNY6sb6kuoKi+a
u3Bn5f9EvRu9uni8HgdKBFLoKb7VzPGSW/BYVJ97R9GH/VvrZQ7fyD+ZRq3YxzL1NoYlXkeGOEFS
RadgVgr3iw4WkWOLfTe3FtQmxr12az6qGh8yeEY4CtnRAC9lAc9LCVLhxcZ7n3jhQ9Qp25zN6blC
kIHKBF6SwvnLC4z6j1GP1lccrja1ze6IQmnA9j36AlanXsucJNcCpu07RnxIHKetGNrkV8yZuG19
03ydS3fcN7B87NS0PyVtckI6bz1HOfRv4JFHL2uJcjHHj3QOic1trVM/qJBpVuy/tn2JHdBEHdZU
7ryflyalADZwaYb//iW04PLFW542WJFPLx3UPTICZ+sgY933yiZutu2r356tfjEe2azwSJcF+HJC
vui94tYkI9wUTVTu+qrr8O+awHaOo3B+OX1dcRLF1mNdCoJacAAkBl2a6a9Z19ZH1jj+W2Op5ZPG
ImnucOO1EeTQn4SfMp9KzWwtjPykfYJg3n2x5MTpNXefVM0mFMw4AjrN1ZB1B82tD96EYjItp2lX
yDV+mEuWwS/dqr77rn2zPAEONZ9MjN7GWMw/x8h4xb3r11Rqdp7lF22dnm+CqtCMbYjRM/dswgfz
xmD05ETMHWGC2ntaDIlgMK/uQ9E+3IXC2ZtwQmVibxsDTGYuR3u3EtWgLlXADrqFXGF/Gio7PRSm
S4Kyp06Thg2YL1Te2OrfoYm6O2eC0V4zY6CDrQT19Amf6HrfiUF/N8B4sJHN4EVz/jdtCV/HgLse
QanyJ8g+ulRfnMarzlaUDjvy2HxG6jVxsD6VeTORqa5E4e+l8IKdMY7B0zYL0sJzeTBD2HoyrO5i
tMc3BYZ2CY2p2Dr9Yeaxea2WH1YPexqs4MB2oS6TyuGmJmkKT2WSz8Zufg0Mp1vXT9+dwEDqF0vQ
Ddspr1GlKFqgpJ0lk9hz75ffLJi9W6804gMUqfAJgby8CmX8aDLXv8Ql7UM0Vrh6lOUfu3NG9ik3
vVRUPFvfQC2RDb578ceOkOZEfhZuET9yjML2XsGSd8OXIAY31lZVv8e0INs8gLqbmT7yD40b8IRV
1tMI453ug/pRRdZpElz4jRe3LvLsEA/gwEz2gd1zuGYZ6Hcdkqj6tyfgroTQ3gumEqk1fk0rlA4Q
rvtXT3ZgQnJuTrpX76ajjOO6V3oo286hkZ7dAjaAaSG6laknvjsxxoFZkRv4gGKh5UKWftPp/GRU
0rx3Rn/4F3qOqKI3lcCnzIN4+PcxrG0UvKaGYgeJDj+w0Puioa4NG7tOw1ul8Yc27OxXlZHUU8U+
lKVC5Aee1HPWj1jQLUhn3RiPfPKCc7oQ3dK0/7I8PCdPx7io2PpPpcz4IVsjfgBLie3QC+ewfq0B
IIS4Yd/tJvQfjWtuctgFwAki+ggW+7ogqMtPAEDzdvRF8C2Xn0P51P0rh9L8I3UwZDSzprk1U/Fm
aeM7yeg+XKvS/gwXeZepWVzEYBbXJDceWDoUJzsf9c1cliHtypPOnHd+mDY3xJf0u6Kk90vyuTwy
WltMJtjQ/CIIjj1nL5argffqRTVOskho1sVbdDTS0/iMtHjBMlUBoGYB6TTuIi0+RxzzmHE3x3y5
MlPZGAv1CNcj7Hyu0bKY0XSJ4D1dHObshwSbJSIsU/OlTp3io0zq8uAACeypApvTOM/d1jUt73Uw
xTeAI/OCBsh7XZdcu/dKmP3Jb2+WGgYCMxlBREpkX3qnTPgL++zq94197DM7vZJ3Ue3yGT+/im2A
8ngR9/TldOyKrD2vQx3Em6XapH1wIjzRRzA1yXMaqpu7MEkVELyMdXcOllJSrqBYgcWay7cQIrKv
EC3t6/rKGE1F0840LS+PXmu2OJ5Gpr6tC6dmQqAodJm1bQUw+U8X60zMx5NQ0Yl3IQPdgaLlPg3V
fGecZ84JPKrYfTqMWI7rnGoeQIIZA7/rSNnnDiXFrdfZWeHx/0gt7DYlZRcV9X2hgm+wOvtHRGq6
rkuRO/95VS6vKhkwF3WGfWDA8NvC9nV7GFOisA99U0avigftFedLKGxz+B4VPCwK9GiAyfEMhlwf
25kZM+SRnSFx6OMf88eKNjHscqmvzG+urwFyauMy+NN8KxaOx7qsb836n27U3bVBdqQ2om6Hm+Pq
J4mm3pax+S+/1eN1mILxavUpNgNDc5IimbkXaKCwiOwwuVneN9Y7FIPu0oRmCkCeDPhfI3pI66oj
PwqF882fqnIBPDhCghk7xqkuDlUSWVggKjxIlgWWU3DNHVrQch7bQ+NI4+LY8yPKC/sRw/h8JAyP
d74PIXFOLPsoIkl3siBjplM4L8T4KCfUwOydDUHj4Tdav6TZZpKV+3nOVQSobKuT5w2fERp6J4y2
vKfhMuWJ2KawwlSNKr6WgRkfy67+IVor37pB0nypIpBf1YTurXLRqGR4ZG4xwqqPbgc4vOIQK87T
ue2T/tM5+r0EciDrhYtYjBf017aCfhD3IJclrbME1lzgfHNZ1ul/FlfBUU8Z4rwqhzHyv0s7xJDo
NH6Q7mTS1CxQw+hBgoxtKmXe2O9wQoyrXolxflV/LaoUFevKQlB20uAEgJVVX00XiTzniGLFvKxL
DSnw0uPYBlMaVFFVe5GMgDCueVuXye3Nm1qooPbEMMdp71KF1YtrEdqN2jqEmslb3F3QKI8QQyNH
uTZOLx6aL27XaJDhOcyZE/93LLq+QjICPUK5+f7/Pbo9rM0tGC0s6gXDWFlH65Lr4k9C2gBka1G8
4cM0n2yHB2weI3r1sP8xCpgCDJXf4V99TgwGxRmO+k3RkrDaGcOpGZbPVyrN+NekS0KGv1sLwH/r
wTQniSutrfN6FAkHuWNMNvy+bd2fceplLyuxwDb8n6Hp3ocxKi59Fcy7Nqrs3bhIJMIeVGutSzHS
Zgto0+bsjW2zy6yy3KvSS4+TmaeXZIyQ4MeBAz1KYevgK6JNxgoGW4gjbzaR+u629nxmJPJkpqRe
jN7PD5AQkm3c6+AFK0XymUOUeEeYXf0vwey4QVTxZuS1j/azRfzFBXztpj666fhP7ZrQEI0g/WQn
3sQzwoSfE3g9cLIGMRJ8j2SXBs6n2eztn+uLIjN3oooriqyciwbWOu6mISGa0bBrurwk3k3YMpPj
O90YOfuEQ6fkB65VpQskaToEExgFNhSy0gnanaA9Tb6+gBYXe6U9tKsh+7QIdfGXERIm2PjpLhbH
OSzDN1UGe8aw9QnHu2znF7jr/m3diR1Rm3XQX8VzRWa9JoKTELBbvtAG1gUtJNPsJZQCNIWkteFc
4pdu7xTlLbrVhZcT0fwKTiij4Rkq4NAho6KnXH6MmKQJWpQbmE0b44eTtgedb1fV1yqtchVCyYZR
sEJ3vA09AzCyK53g+szzmYSq5elZn5mqBbv22wyDpbpJrt6yrK9GmSTXRGDm2s1w4KORBGezxK90
lpGJfitv7lYeoMZzUn2p639WAuPE5pxbXDESqb4XDAq2Gl75JnJrMtFTEknWZUpwkXKbItrVU9Ud
6nDADx63xpfRisMPXK4/3c8y8vK3dUG5Dtc4KOjL22Fn12DOzLRneXFm99QuTO51SWokHEUQvTQx
nca26NzqOprm8KL/u4jFyDfpd4ZK/4FfUdI28vsQ7tHN2zCcDLag1nu4dWlcooHpRcEk9VYwRjoj
zjmlqljSGwGcp2VKtS522sTb3oKdLIRipGLmjABTc3pdfDvusi5+Mb/2T50n4yc6POOJtvr0lLKB
nYke5j72noOtvFueSzho53Uend1iK4rvtoy4LcMC0jsiGsxdsFX35y5kUCsRvsWufXTGaVpo9My/
1+HFAlgUMtSnxJRY4CMUAdtKq+iC65mgZIILwPA7I4xvUaJx9cl13QcIgP+OHxAa0MXwd7sLYX1d
TGaUGPUHynzHzrLZQ4N0XzSeuqcaT7VwDIMbXzfvrWI+ZlSfJPf4Oe7lDTAhveUL5rUu8fI2oxNC
XpgNUIjJMB/xhD1hESP21HXLNuD94yTea+NGtCidkB+NUb9IZ2zegiAnCRP6AvRdzMedlCD7lqmc
4evgUtMNbfJ16me4Kcdy6pwa0/kxSsN7hhDP70WU39Z3Bb/ZldiSP5XV+rteDA7qQ+V8kkXJ2yBy
joGDXAbooVzw/JVcqTA6aVNia6BlchH19HNqXjQ/ommXXjB8B+6xzkHPXpHU6cHVNRPobOQ4M9vj
BDj0UZnxpcpdfP6Wd1J2i1amRTznB/v1s1Qw017VPDDttrDjrlApTFndYR2fJ9kFPTEUqqV2HedO
n9lCTyn08WPc1j/notN6M6F3PYQNrGFnTLW10b5ga4Y/FC9f09oOD2uFsdYcddYCFcI3T3Jvuoac
MycRROw2mm14bo3gYLiDv5mnMNjyD4zVR+ymyzAL9uh6lrhPrEN74cZPugCErdhWT9bobK3aCZF3
DdmvMEHAuTwH5ZCdPJKA+I6NszUS9Cf0DISv8Er3KXx8K/HeDa9+C/o4/ubAvuBSqw35TMPrujCW
jZAiJZ/6MDu163DfiN6kEboIRd32JV+GHvKPURvlaWWXKeN7aSvjDUZJuunauHx3IvtrFUChmgaE
AW6L5BqN/LifwxlksDGwhq+HydmZoUwujM/S+wy5CQP43zMWRddaOcnbWBPV4BIt8aOrg+cgis9e
KtxToefpraKdpUlajsmFCmQ7dnsYG6pcwT3r0fc/6aUJ3TCyh/Kq6pTmcbTzGkd/NQl3qB1MDRv/
24D28eCLwTrlTnlxsXB6Imv+x01URVqGnK9Gbxav5qLCK0tfb2vIy6/r14KwuE4UHacal0y5ST1H
XKYO7r+RmDtSMeqdaNr4XdRxe6uz4Lc548O7jAl7QG9QJTEwUaMjt1vp323wlruaiBkIlT0dAtk1
N3rv5jbPGtZkNExEKIEW1GGS0OG3OFaG74VEe9EvbOHMYZbVaIfqOqn2XpyZ23/Fc9J2CWatOVr3
3L/yPEt9j91Cv6aVTRkycFtCeS0uMrBD2NSzcbIxgvo/oHuYhu5OWcO4jawO3Xumb+tWa/lxcUOe
d4N03u+yjryh9etFj/c9VhV94SxC1NLYxpr6gPI43paZNtBviPgKLVsga7cldGs+P6tEf+h5oGkL
KFkVFidDr3/D573/JUSIbkERKswLmL6qneEzyChqRv41oELhQ+dGC2XtO4bbpGWwixR/Kdq8Ml0M
CaJAwGVbWsO1SSzN8Q0M2zoYY/QK/Fgf/aHGb90aNfZoq4VBqNuGYBSggWwBFFLyeYERykVaH+Ol
zB2MRqxTx4nx4gnzDpiuNEKHOasEIbwcvNhXw7t0zHLn6nbarW/J/ZXHsW8JEc2VRluXaZShAggX
j4wqZ+yqQNtSKHb8HrYEWUolUallujiIhkN4o/3xb/3WDmzm38uyah1qBcoz2/kzKRevw3XYhhPY
CFkhdhD3qg/LkMNdZ7N1CFSe73ADkcE2MwpxrBr1ueyZvEQGnJ92RmEwjKZHwcr2VI0Y8HBB6nRn
5LZ7RllDDiQzMsx/PyVdhnOqcvDICnzxqYAyD/hTw1plyrWH6JDvhrDQVzfr9TVI1bh1HPxK9MKN
SReWjIgz99J24ltUEH6z9nhxLCBZ1e5MW3wc4TlMk1W9Z0NTvcMZN7Z2KajVlG2/68LB+Sg3s33X
y98GXuFvg5mbpyljOqoRvLxpE4zLdr5nlp2d0yG+1I7KjknU/0Ic5WdHi6NFNqiepKnkLdfRb8vi
lvAWFsm6lP5T4KdyCU0b9jKyIGs3BgZGqEuNJvreuNhl9fgfws5rSW5kW7JfBDMENF5T68zSrH6B
UTShtY6vvytQfZozZ8zuvIRlVZPNEkggYrv7cnuZoBd9Hu6TrNhNzay/N4n/wNmSHUsuqCfA0383
+Jh3uiK0eLzJjgXwxDSkEobpO+ZDpZW6gjM9PjltjtubsTxSMApgyBp5RFUZqQVJFnytaZdmEMbG
JFywq7Use8/bAKMKlJ+ce94jnIbjlLXvvYdqa44ehlO1WJk1nGpSc5XBrjoQBkEoHLWP2GcY6hj1
d25cyalogzfNIkU8/+Ogw0bnGsduyObzGMxveJaHvZ9U+BsDrT+z3S7WRUKqY8nqDMpMmAfJTyfq
X0pOH+ehcC822+u1YVa3Su0tMTZx4640wJhj9DOfY0Syrm7OgtQ0aTfrG4I3vkZqxs2CvNnYiuAc
1Tzz3LYt90JifywjB+M5kaejAU/j2pDR6erecTceEVDDGPwtSA3s/DlQHgAefXHux9LcTt38Oyjn
wIbEnQdrHvgcv2WcAIawxN6xXIPS28hmtpLgSbNaWgkcrD6NTqqhUktRV5ygGEJD+GjB9yYq9ECM
OEOY4kDTRbZ1susSqVfoA4Zj394R+7FPjLrtE+csc5tXKQzB5dDkJja2P+9v7LzGKcPQcFpeCQ7I
x3mh3kzO89BS9orYqW+6Jh02aL460xYc99J36F0w/xYNEdZaC+Zj6QA7jDo4OBWuALs1HwaIEMh+
yNiLxWdZ0EbrtZ3o0ZZR2zrJZnlp42owMPxp3tqF5bEhBmhcu10u3e5i2j+WGDU71vQ6kM07GZr1
4KSDjxWnH9dzG94CJ+G8Y/bZgZPeIbE69ykYZ/vIFLlhl7EbqtrctZXz5vckxMw6rimAa/T8XOOu
bOx129o/KGqq9mOY1wMttfObnlPZg56KEJKzfL0Kdp1ZmxddCbizWnyf7qIES+ga8kflbM1s2leh
4OvgK2WbjINn5SPM7GL8GbhGSm4n2uC9Myc4iA7JCSyKeGK4l24dx/6NylqvBiXe+daY3mvPPnpV
+Ki1sb/l6mGuRyTwrEbnHZr7W1Q4bn+91+7dhsn51yjdrJrpyIA0B3M07d2stN58ejXKVV7ZyUXr
y28uLSzP1DyPz21in2IJ14UerNpwY1WSZJF9QYfMOV5d/iyRo7qImgGLlptb5z9LhmNqVYfYcTRf
5tdlGQjtX6K4nu5wsV7DUQtJBibmk+VxSWjk8NoJW1qjZpEDw/ATHqjHFGEQp25Ze8Y5yBQkQKsj
hXKlzYRpj5rxtGrR2uyXhqn9iP+oeG6cAR3adWi0JYV1Ntmao7hb87HHI7588VWQ9ojJLImc5U7P
xd+R9AknIdSeyymi3EhF4gTxDVDnns7QgkT+czekGPPbvOCqJ6rmE6rajnXbIFW77VPfmZe0s9PV
5Dj+4WvrrU/sRbpaX/PMkueFChJFyFFzFp2QvXh6q0e4XZD8KQ2HN0vcaccyN51NiVbKcZQPSRx3
tFX3LjeO1j6URizvCxVAWMMzARxtTNprYlrvzizF6c/StZ445YmSEt3iqmH/x/MgxjdwZeE2oUSN
dP2Mg0f/hhV3xPDuZZcYLMCtEe2ANlr9jRREKjawGrQ8L9gNiH+fM4dF3e/dE3nLbMPlx3w2xUmS
4ul9E38FKsK8LE4/e0ci3espiqn/ycCE7bHlr/TMYvo2DPV7XVMoh/Nul8UlKrtFWY6Dqf1l5IzK
JiWZvzGDXBkS7lDW4YS3W5/KGC2p4ttYRWsmofsodp1zCm2HQWqGYUa9QjtcIWcGLrdToVENw+Em
0yrtJPLJw34YQlgVCbrM4hoUpY+Wls5FdLWcTR57LU5B9gF9FD2bOAx3VUhgSRfewzb9kQ1nSQCR
y7tl8yTnjY/6SxjHjm6eWpZXonxt25Awge9fuX9yaJjt7lHydRzYLMLWKeBV9MaAaY0Z6/JRkRrG
FQ2JVFOknZwlp6wW0vi4mNjYr+s0+DWSCHtVsbBXiEdOiHNIiyLzZGpd8TrQ0TJ7vf2exc2jrmC3
50V5m504JPply02si+pu7JehM4zw5lYWj1rtcJlEHVFA0oNj1ky1ipHoY4mmuVgt3QXWkzKesJBl
GrSgVYyq/ES4O6b1tILc5mDwTIekOnAOunkqfbwsU1q/pANUG6PUx61bWz3eyhGPHL+EmeSdNAEP
+OaH3+KkpWJAu/4jlDlRE3GnsvoV0+/mqY1GEDlmPhH99N9KzSqfdSuvbtSQEy8j7kk7M7OsMAgP
Q8t12IR4/O22qE+dgsgEBhWtTWHPhzwpvjtJkH+ncG0eq3Q/Gom94sAX80By/UPjWGSZGdljvuI3
fWis+ZbNmk2roXkr09Zd9QwzdmQsuGU7eZ0dJqPMOeK6nr9CqfwxzKSl2TtgKVOTnaQ3wEWhk/GG
x/EVYgbDboCFfdbc7pgJ9rpKO6sFeL7Z6R5eXf38OtKixAxHKYzHYogerLgAT9Tn166ZjNXMoGqV
aLYkNRoWd08toPzNa5v/kh3+06LM8epVRN9BLlGC5IryDIpASQp5ZEMqKMjvcA6dbyiB021q2pBt
CblizAs8h+BwwT51SbJ77cT0YU4/iik0IAvD412zBbM2VS5NXB/xWaoTX8JdRks96L5p/c/02w6F
dZ79X0KdA0y1eCr4PPng/i1K67edNlbgxrgTXP7jbhg/K+pOeOb8x+Sw+Bu+BqWtg++aspSWAiwj
gDMP9YUUqnyF+sV7oLOts6aeP8uCWNUx8uB8u/XijjExo/kLMMD8EmvyjRa7fm9WcCxKG8HmbnT0
wGFQal96acRnbtOUaRhCO9tT9Vr8m+Vfog1yIIAIWBArlyXC+FXGTCeT4TuUgmlVqqrNDIzCLVeu
zE6ymR0SB7tuLtladZH40XfFX7+lIy+5AiotS5KTJHP9cxjwlPyzNK0hNw5noxTr2mINiUYOUl5E
NiPHRntprALcA1z+FwYDuG64onMHotHk4JEhLiKm5hQPxXOvVLhl4TrNLm2T3NimOA9bCaQaLQuP
ydqZWTRxx7T8XQYr8lbMTSAYVrs85bL6uIjDk6W9m+wTYYqJe89u/TZgZPcWl7ObFAytw/LXV36A
gLk4hpzeLYUEazQrPTtaIWlxjLJ3J2T3EalQaqlp1sVJHOysrrNjOs1uF2/1Rkd+JvBdjh9jkehf
51x+P/2ei+4RGz3w8LmcCLpPbzUIlp01Dtk5UUwSfCox2SVazUxCnuVqyLxtODneAVDcP7mZkYnC
ERAV5EfSg5YC8YRNPBJAZdtPSIwxcdaEL5ymj7Nn4aszJ4LmwzBf81r7FaZJcRIOVIuKnZcTFngQ
IrM6AQYcrIGsMSgpP8pvpTagHeJGZ28kxvCR7jtXQIPLmD1jQcM4ORFXHfwWViP0tx4F9cW2pw7a
YXi14npLUC65plo+3vkCxrskoL3rNPIfy+cmfDBfdj4GQXj9/+VXLF50HDT1KlQ5S67+ZrWc2VIm
2jeOBu2tkdeM+e5JMzM2omk5fIrW7mHxoJbWZN/PIy6AaRD3VMAeiohH3oImrfZ6HtfXXjr30vLT
V576zDRljKSRsM2nTC6/9WYTrNmJhDstgdqwivsc0HcPGrqpjfplyOUvS++zFdMkrHZKnPSm+EZy
Ec44p7NtkYtsK11S74Y9lqvUn7SLqAiILrZGs0rY2Hrj1qtMfmfxkJ5FmO3og8zgl1FNR2RbsC/J
If+M/sdoTHLbcyxd/Tn+gS0iupMQUBt8gnMVD/h1hpeMUwfQIV8lwiCk7OqydjZS74YbiXVzwz3K
W8t4gri4nIVq2qWZfibhNlWAQyvPdg1taGeTueC6NygpDVVeb1myym8ujh78hD1l7usuTm52pgKr
dYw1NARsaQMp8gn+Py1LltjHZKBAY5OnwMS4VQ1X16O5TfmmG1THM2dJ71yyNdsmBtnLZML6V48t
/j/1alk8RaGS5ig3QpnpTbX4XCeHNE1djGlFtidezjPXxoR+/PrkYE5fm6FlGxSH2XQe1LhKqeqz
iMiIQWL6eoXgE201fv2OS9QnUYLnnwSG9FtqvhPw7e9egZS9fBs6haTzYAeXBRFHAitceTgPDsuT
K/OyemWMAcHQdEr4pVA1WQTjbVmsatCPOAieY7+gCFuEkPAx+V6WRZ8Yfg8pF45S6vCLhGdHaVWW
Whqv6U/U7YVKNPZDmr6o85jzlYt1ZMP8iPzbEMrz1NkumnYzb0xUVr6QYcY1gVfTqbwELEPDjY07
H+kjwEwEaBjEHZPa3fjzFJ1dtYAmI7nfaq0LdzF+NTvolUbfYsa21UucPEIJysbawd9GuSrncizY
BsQyhOey8V5iRzc2ILPwMPz7H5dXbufku69tbDQZB/5Wh0WHIOdEaOPst+k97Zpuz8SDMRdNs9mZ
iaa7skZKLU0VY7PVMpYUw9KKp+Q13BJdNV25IOVxgFtyS02SLnkTgcMJazCvZgTbgVZpUKNx/obs
4K4dLEUvWgMvXDZo/9L1++2X7J8H2llwulRGgMi0vmNHanYG0Wa+fxbRx8T7hjDdOUX0MxnFFBBC
xg6dgLkjQECZ+qJYO1CSL12UY6aSU/oxDjGnZJUhLtgQ2wlwgG7JFidhdP56qE9x9JhVWHxZMgI1
l0glxmt4Z/tyjp8kRbYDkTGt6uW5TDIJrSp8crUq3i9pRleRpZZXS8JRG530QGjpgFDknDwQxl+L
RWSZyFSAF4Bv1TT1fxa8CcB0pXhVIcOv59vykFsed5ps1kTrnZNwY2gqSdOeSt6ty0exQirI0IDX
ygYwVZOVxclTqFCKg7PIrurxsLiz6bBT7y7N+T0B3DgMmmHvhMFMemZ//gAFMDAl7+Z76N8xitVr
A3rN1hJJdBnsnhmNDS/rBNFj9V+GiHo2uUQQtjZ/dNK6BBrqR85fA9DDo2/PH9EylWiYO+5IG1t7
Ax7ytnbAQ4+uaT5MmisekIAjJJSSiaYLPRoF8NhhTWDmLmh55FduqbRTOZnl1zKoyBNegOrMBcsd
lL3sBr7xfFmWppHyMHXNjftWwkyr4xFYuue8jNFMmM5slg/Hute2OifvlWeRgzSPqeAhUfY5hU3s
x8uThhNMgT+rlZVU3Rl3KO8UQEsnIwGpFQJcwl7OCtf2B/t5zbRxwowjTbBqESr0VIpITSvb8LmN
WwVJG6+hF09wsOZqJ2cMjrVfp7sEKfh1sFQnRxvlp8Fm4I+J3lzN6t2ZcUypGKTzbuVeTQmoZNvy
Z8a/vNIbDGVyJlP0mWcOUpiZTmcebhPVsriWHLsQR8LRxC/0jOd+e0+AHWCzyIn5E0Z8agmI7DEW
TihptWJHgRdq4AiSliF+xs/rsHwUuubTFFYmsm1CnaTSmKPKbM8QCjdLDK205n9SaUlR3Lnbdnik
zb/C8DmMK8DMPvPAQ1pHOPfglm2a1DP2QzuQPvZOeO+d5zphHphl5U8e2fWmrpK/0pIf/Kas0cBM
j5srG7n+uS4xZcwvMAOGK53U00s5UDBaMDI66D2zU01gbyPKXz+EcDuUFtlCrwrya878dBE6FslD
qqGJnxCUIPViUFsDbhLfzOy+Fz0CiCXFJqAsxSI7O+ZiLPfgCq0j8KdjqWb6Uh3t1SHmRHRHX/s9
d9A8AD2uyNaZeuoGbjiT4Ijr3eLh6axovnjNNnQ5cUmjbndha3S3toMHBXtQ2xX9LC74YKLD/NF3
U7d1OfTefbUIJnWEtu1kS0fIg+dl8lE09XQo6ZQdKoq3I9+W9zFoG/CJiG+Qg6M7ExqWChRZZeS0
u/vtvVRnogYeNg83EBEuj6ibj7C7kXn7RiWt4P/d2wGFaRPt7sk5cypC9BCMt1VlyUtsdfZZGB9j
ihYs1GWwuAwWv8HU0gERx/VR0x2BY1cCBuzgOcOEdK7piDHHFbuB2C1KSPfazm7x7EcxoM9IJ5vR
dqc2EfDj2QsC7PMoq3M1+0tbWQSWodTwTjrkhlEB4B6qO91Cq1u2VTmnfk7D5PKiBdiuls40+8Pk
MUuXDjyQCvEqKCw26HxEfaZ7LDSfKIwIOGhxwBZ3m26YTE/eyqGxPvHSu6uR0+INX2t36Aa8JnGW
0Rtdms6vPv4Ejv4qhcqh44N+uAISW1pi95lVXJrLjSqeFtNzVBOcTmbjJ95PfV/VYQmfTup3v6FY
u2cjvV4mTdj+4q+ZU2aH1Sp2bW8XTvRqRVZ2ktKPccQ43Jws8qxgnxUibjFzubpd4NSTr7r65pcf
SKU8nQVAodM8H1vpwQuyUmhtpSEIvS/cOXCl9blPq13qdvevjRsAi2QHF4XptBtiUUKTwxqr0KTL
YvUzB+5wKhC06vpgY2PeIT08gd+YjqQQgPGFWXXETvhXhG5+Z5Bbb9m56QdhMdZqUsk+EcKJWE8o
7+tF5wvLGqcNZc2i035TqF1CHvSbJ3um/HHI9WljQ9UNHdF/BGxHFpJdpiZwy6tcjeFqF8RlhSbK
aXU4LJAKI/Kpng5GIElqd8SbY1fHY3ZeDi7LEQbp0z42RvqUjS6TyEgTbHI9zVxFGgPiVOfIybSJ
Wj8bUFbVIaNQNIQxaBqsEcujiyteMJBuw6cctsLDddj4M2d12VFG9imS0j4xyHWVNQ3omAzINMNa
MXN7fuXedvZAoKw5L3svc2QlT1o7boAYeC8h4wOyj7QE2io/vYCRliV2P+MwRtlLhw84wN4ByvWI
AsrFeHPyY1mqQX5qfdYeqYJFuA854VPH0Gar0EkA3zbRttdkvI0B071XjvNpZ63cJq7g+yjS8Ysm
hnLlXZSaZDZYxVpPYmZjenyY2K871qDdl8WqWn/lN3WyI73pbkbT4hK3oPnBXcRaPxpQMdDcrsur
Mq1h/o32WtcETxPpyiPRJ+hvvV6MDNNbMtHw+Pa9DY22RebSu7y667r/6JKSkCfC8tdzs6kKArKh
lDvH8oyt7hLB8pmsPd7HMcCjU47VaVrAk5XZfCrJ4yZHIW5DN/gbmtts6GRrVw0gyWG33Fcxry54
pmXxpn48cH6imqqPflV66Oy+nveRk/9/uvocVY9XsikkMkM9yBc92zaoLbZsQ3Bk+K+elcTE7zvO
wt/OBQfiuAizOyn91zyQc0+sGWvfgiRfxFJaNfCf4C/h0OKd2E7bW9+of+WwcE6+nnU87aJnAzPI
bRIwM0fL4Rp2cMz73MKvbWvc5t6zcYMV1anvCeBlINX9kebnhiTirBbUEUQjFyI0RszyvCwaEPaN
WzbReim/kG0uYC1zQxW3sQiG61LSgTrUsoej4WJhEbRsWxCjZip5StAFZql/a5WcKMEGnVzYk/uJ
Hq45a9yHbh07R9NPUJ1JWk6xhvzPLdIY6+8Gp14mao5zqcnfnvhVUU5WWht+6dm20If8uLwhhHj5
33sw7P+HaY63yzU53VvCtlx+P/zW/o/2G+kNlmYAid6aFWb1zB22OP47tHaWoh7tXRigiAJk+Odz
AjIob50xOC1/xG+j/q7+VpYBqsvTMF53rWa/Zl0Lz3SYst2gPuy4zRySgW6f5b+a7uhdwjwLV7qK
eFmzpl9h2z/HJvrrZnEWh0GC0wa/EnR09cmlyGT5JJb5fz9JNG1l2KAZzaDhDcdZG1N21T4tuvyf
zy03107dYZfPmc3QkDxHul/+8J8/t3xu+cPL5yLdqVb/+8/b4A35X+8D27dp+hRMJ32he3QP/98/
ccuIe/aHZrjXAPbuUxuk0bJ4NZvqyNbC7fIgT6YJwwzArMgjE2wS1VniWXrwEbfj+Kw+EZm00s+e
QddHYDTgr2IMd3GbbnALyYfAMgRTGIhlr2PSdrP66swEios8+inVO6DBpXAcvemfyQz71L8lxYy7
P/ywkTnFqnEYELYcK6cGwJJjy/xYWNlPZtHzs6HH7dojbXjh900Vtzs8+2HQAam0tOeIdAg0yeXM
HGoA/2ujPC17hEIJm2acA2+JdMhFTYqhGpaUgXw/rapqsauY38rc4hjW9sA/e9tAlFaMNBgX/kaf
GSiNQTfd8vLECAZYzYzAhVHGo9Nh/ojDKLs3vQsxFNzmll0CVYFlWYPcQuhMgWsvrD89LIifk5Va
6erdypa2OMaOsV62YsBt3K03xlSDxIY8CbWEpOCho9ncIagPKQ7eWPb7xocH4eTSOSUOrJQwdfoN
sdQKptt2kLpL/Jb0ndAc6y48kd4GNjNT1A53hg4xnu3MOPCPDndJ3PDo6eK3JKG5J/OmYVmO57vB
s3XJP8QQZKBW6dM+r5lPMU4c9xWBLITWuAKHh9essnlz+Dmc21qBxNwi1nbwrNKVqYjEvcyg5fW6
fwR/vMeKF567LtokaqhpKrd5nIq9B8JlP9XBtJPF0FyF32wNIeZb7db5voh+FFpNiUhpt3fwIwm1
wHF0b6MrLTtrM2n7v6EY/jSLKl7F0EuPph33d9BESL74PVtLQKI1Rf0InIC8kvkxV3qy99TcEIgW
I8hK1PQOp8b3siw7qC4o5VUN2bZKqanoG6RH0yr1U1l19nNYykUnDqAqateI3xee8Lq8gya721Ch
j47ZapceR9cl8ceMAz7b3WjCyJ7kI5UfYwTee8QUPnctU1gM9uggAUeUUS8kPYkNcLKUGXwbxshb
dn/swm586SPlSAjcd/T/Xe0W4YVBjATwzhvA5wCxVDRovjVv2COJja6Y5E0b9Pu+Kn/JnBmi9x9M
T/r769EN0hCcdDRTHFFMDUa2GEkKOcRzKB1BA58O89SeGsWrWpbFNkEK/dOXlrNzpiy51KbPO9pw
VoGKwJl3we/mMXJbp9jovamD38ilD6dxJHpDxTTC4ccQTfGr45O21QrPWNtdaO49vvUV9/0cQnb2
mSp/S44haC+FX/9ktDOuF5hS51DgEZOx3GJKLOkggQaNvTlZob9ZN4eD+44OKQ2vHlJxa9aX5cm5
LK4zTMcSPQMUVnD6s9TgRaKynA/L5Ctz02EvMAUbyndARQmRsYSBs+Z8KpJdz7G9y4z6DnBh2oRx
M+8FA9N1gOV+jSM/2g1qyBv0cJbdSAVc7ZaiGSOP4dBbJF1O0fhrTEvj2RpeywHDMWAx4yoi8WJR
2kPjfV1z9aAsgoLMNv5I+wlmiZtbBsPzIKDXYMW78hRjKcmnjbnZUdSQWBRgaL+7hn6fP0sdibdS
N+edMwiCcf8u2L5N8H9eQZwpqMyt9LzPRCfYffAtzd94BsAP8lVUtKTNaB50VFaJyIkJffIynMvw
W9+TqO13Bm6y07JIm4fBmHAOmCpyxrHy2MSeG3HC1BF1W8LGDbcVzrCwzdSHg6T8yiJuuSGVX5TE
jCYSqOWMoS727nNtHshK1JeyLf1Vyxn70DuB9wxKbDUnuQ/vIjlzV2LerDwfiM7mWXH9Cmi2xxb+
B4cQczj16lXtYRwiv37QMUtwC4aJTV79FiXRR275/X5QQCNLZfV7VEjOY8bn2PvvVg5qqYoYz+JE
zC8JY8c9mA79tY+rJzOZt/as/YAcXG+D+TX0QyrmqbBCQI/Ptj2bR4P7d6McWppCuDvRauQ6P/uC
moFElf5JQwYbQVoNXNDUxTzosnJFU0TMPFTGu0YVzAhX0P+Al8QhnpeBW66a+eJyj4AR2l7/QMIy
3cKTIoq9jPZVML42sUVKpeWxPuhac/QaQ1zoCMFImJLnKUbxLRPBzxklC2s8fUNaYSbY05kEaZl3
9dJ8XgfdCG2hsbpzWcLj07mBbwut9VYd3EwpR4Dz3HgpAmtAlRbuvWuS7uH0PUq4c8jiCNY2DOJd
jFrzgIiMNx7H1QaU4Ygsl3nEBmP7qbfIkDqWOFs1aPpOEPMNi09MYXO6plbkfVGKG2tMdotwbPf1
RxXhg5Fp0Vw6flgbho3/SDBGF3MTRjisyrs19uIzLMVfdQENn4H8pcsZsPmp3JP23UDsj47LyXGq
OjjYIW9YPfQfgWQOCEEKqltDmqQTOTGckZsIdVPr5X6zLEPavQemXwWbsnxd8nSa67i7shQ/cWK5
Rydv90R+53td5OYlziz2pyKFDTcSLfBiEvpzMEH8G+m+qIGvrQnOThuXcfsaQcw5saeKN7bmZPux
NWaQHHZ2tiC4+3T63cfYAteOcrYLFe1oFGokrBM06FowY4lhJl/0wkpVSIVJdrSVUVGi6a9H9Yhe
+MrMuyZkUO8jLrBuL/mpzDX6FQEqiz1W5+0lt5P1ENYNNOUyOwaIN3bY5o95JnymG0DKaCX/UXfk
8Rb2lM+kuJ5w4JlzZD+80f3VdkhQtTH/5evmLSGYDLZmONHHwRthSB9wtSn1HUJQqpncMaKpDiUT
8HUCOfupzCN5Srvink9yOkrDCM+TWiLOnYYui8uSNdZr79nxHbEXFCIeybtt/nAz26H+CRGaeK5L
fKBJwWpPqm2vpzyDvX+wcjWD96hqBCwhFuzK0fvLcdLpEqi5Sm0UqO1i4xIn9TtxZYbV3CSu+U2Z
4ZdfzMw5ILoD83wFbt9bPiCQqk8T4IZ4lPuCfaWZjBohULgZy5HQyyBepUm5WjQNU49/NUxBd2GH
at7XpAUbO6Hlz7afBpomNzaQ6R3u1mitacTyPFmGF0+f9zk4/g/NdPFQx2X61kbFLxiVlAJR8tEU
bkBYpi225M+Y+StzTOWQmMQu9ZEzH115fXjS7Hk8Gkj8BAhIvLNtdzfOZOpPcyC0DWPkfdxGitJF
n9XKI5iQu13+pGVAgvJwwklUpoeFU4UJATaiYawII8ZYy0f9ZumfBA8QAozSxiF3S0AqKPNui5eF
qMME6VUir2iDCY4dsXRdBQINjzH4IWWOsbPhflKyFw+MpdA/WptqIRgPCoqAlpxV4U8N2866YWfO
DgnvTOpAELdqnYgMtR9Z4tnvsQieozw4tkpyjQspG5RW8+oXYXrww+Ibnlpzl1AIua9M+QIRBO59
EtnrCfkmq5lLtwreUzjmbvY5rCyYPr30dIXpkZAP8hSyC9eNBS6ZvLy9q9TcHtEOiHuhfTfh22B2
nA+6k9qX3Gkedm4bB13NE0e81SeX0J1liGFaTdo3k3fszm/sH0ujod7hJIxhXmqqTyRVHQI4WkNO
HW2y0sWQQbRqniTTpUuX5Al+P5rMpnqy98Os73178q5JaYKAZe6wxa+9tNa1cExGIwWFRrnRJqNe
ph+K3+DPUtiwT5E7xN/auj8hmMVbLbWGQ99q07rIJayRydF5pBUxgHdjU7q94MiMn9Bu+21QCbHP
+/zMHcy9WmX9NwIDRxYMB+u8IfmRD9bvpDCtSz2kHNON4YWcMoMops3beqzMNw8/1szp8GLlvr5N
zP5nPGnhWoBd42kFJ9MomRqSE9u1pV5eQ5sHpqGBW4lD/1AqdlGphxjdJ+CkPjAmDHDxOkeqOhfz
mGzMrC8uJtx4zJAAEpaFAN6mj4TFmwCBM0spD1K4UNg8xHyGnhbuwJKgb8q76WAyCmzKCNHU9h16
xTMs+N1gNv2uxrSy1by23vYV/5AvxbzO4fSgTefDpVL828TEqa0H4ZH6pBiUxRuJXVBdTIz5x2CR
S1hcIhnkodEL/cRQVJ7oy8qG7yZWwsPogCKryyl5wco1/I12RykFvUQH4hv0FalYvu1PbwM215d8
xMdPbi0v7G+R9Uou8AGCY7P4G6j5I7JjJvguUOGGovpu44DAjRzLq8YodGMNHqjxYJBnw+3xeYfm
awxq5Ur30AwsJx0OXe70iMBBtmWAicmEgELuDC/2zCyqBKIG5Ln/0YB0WXsNsIYxjrKXpCYZpc/F
sF6jqiXXXi1pS1lekrQtbng9XPHw0g6ZP4Ahmmr7RyItvi6G9JehNfr9MlZ2B5DbjgYO1FLRiU41
dkSJGe8CT+Lk1Eu5TaVl3waFxHcnh1oNuq52nB82TeW0l9bmjqsuk0WXomktOeMMuJvuZz0YEdcT
/FBbBYkIYBCYCEkTdmoJyZztTd3+gaTNfH4ieiuHtF2Hc5y6q5kCQhwkBoJBGqY8pRjep0jdGw8v
PdTOHNElsYuT3tJWZed1/WK58U+D7rtDPgzmxe6Ht1SjPYivseMv+T4qtPNjLH3jKQ6LXZPh5tVB
zj4FJA/orH3Ytp/sRhOxVrcpk+AOXb6aMvQ2cWU8awpblXQ0oLWddSWEIs5dlLiqt23fR1A8ciXd
sHd/5wfs71olzCIsJBvZyWn9FYl1VS42wkk3ZXW36fkLF+YczYWyKYuE36YUNbdH46A5bIQ1L28v
A4ZClQZdFqpH5l0dhViJlKNwWUKTeq3QXHMJa0OHgiSN8RF2BIyXvQdPqxDpD5eXrHM4yiwVo3+e
nnRTeP4JyjsG7bisrrWHgWNwY3/LWInenDg1gmOuGgLUOYMsPNtix2q+T06niIeaoEIXAMJJV0eT
5VXmP/gGq4dW5ASdiRKEWjquCzYGCLaE73I29CtyKeauN9DoKYpjHOnFeNyK7EmHkn/gcAd7gK7u
FdiBX7Uasi47DU3xd2spz5YV1ac+1882lIF71vuA+X3jVbqEspQcvAjDwqL1K6lMOAzKNT7EZMw1
03vVPcykNVaazeDQ+eOmiX4EkI3TlGyydFSg2k0/U7f6Kyqn9FKaTfxhefHpbwzY3a3yag4LDbhr
z2KjZWrxTuYB1AW7/VieKYUGXZidlfdsIQxKrz1Ds0xP8BSqZyxNLvlWCh2L89Ck3dVz34mX2Meo
kU3O23F60DBNT0NGyokHXHASxlCsR0HI6w/y1CjTDn+f84gsm8OhLccvM0Oa4CnTVDfYsumEJoms
thznrSSgXgMxO0is6QjV8b4c0Lqy+kxlBCyymfo9pUnXjo1FrnxYujp9erT/zmAnF5ic3cOSnFuy
AqkYBjas4dvCYm5SzIAD3GfquWh5GVtOCIylim1DU+9O9Kn3oGuewhx6PDdYFLINziZGZT7B/pgH
QqCqJm3h9ACdOWLsoU+2W6nmidDLfL69djr63hvVl+gxGeP9ZTMAnhE3SVNdeww+pAe8EjJz8z/U
ndly28qWbX/lxH7HLiDRV9SpBxJs1VCtZfkF4RZ93+Pr70jItdX4bKuqbtyHG+FACKRMiiCQyFxr
zjFVT7gBqlxk/BjXmtyMNiVSYFIBOf0j3ZLSDzB3vW7UF75COa0tBw52O145IBs3IX8Y39anaBi/
VFo7sSjEHo+b5nPbkLDDKRyTqsf/bSyhXo4OBr/ASZRN2DZ46yAhl8r40YqyQxmO9iH6QdHGPzPh
dULHhJMJRetr7BKi4zgUtrpB5QMBK0FiMV/Ybv+10rtDKFUvuWatsPaXxzjR021g/IB6UJ+PRZ4r
mypTwutWTb7UA4PowB1pNdtacGli7KmARyWOFZ0Zc8zYpveg/6dTrtMHxuujAezJJ661GvSGaobX
TS49eDSCt0maHCxfITcEZGxVktnbZn3htRaHrSKXsc7nesfKv/dmJT52k0kAZTR+4U8RW9amG9cY
yUAZwuZCrQuHwOZsR4JoAa6rxeSstuRSRK2xCg+WvF4N1W125FgwxVqKsVQHjwmwL6RHDdmPZ3FF
lSJKJrjTKsCMuDk54NCYHXXp+cic51ytKUtEfhaxFOb/DiHkwMGgq8hquz/LC4Ml3X6xcRgshw9M
nud1ZUKww1rRb5wnLSJtqgvYyvdmE0wXuhg++m5IlaaaxcaR6bZF190qok33Yu6iQxX4Z8siiFTm
b24xKAetVlWPngep5QR3p1OiPIZIwEDKc6QMlJEqLzeHCMqihnpZ0+LOyp1yRpraODuSua4qv/d3
VYJeFDbZfSOojeDm/DE5SvNgFt0DFVWKIaY5b2dZWvT1+VQgGjmIhLmALuG9GK3mo1to+JVDeve0
RN1dhHbgctnkfIMzdA9SI7J1GFf6aWxUAS4HJFWq0lEetOk7jJv4qKSVfsm6fI0zqLgAY6NtipFL
LUM8sArKoaf0zZRCrdTtJMm1g4InxqUrvK5DqS234DCaUp6UiODCUdRxD6C7OE9DQ98Mk4E+VaKg
alQAO0d1PyR6O1woc76PBDMrAmAIo6/7DL6CltxkmcFCMQiJrFHxOKc4aLZUWi1W0jd2A6xM0Scy
IMbavN2T8HcT+JglOfzEMWVUuCfwyXheiL+0NGmVj9EK8VMuzka7Gy6X3GE63Qe8/xpiuV7dsVCg
9yD4opM+u8PyRycfm2Qc59baDkvpSEYBUWnlgWjjOyhvwabeUk4Lke5J1V5+6bsZ+rM8K69Sq7hw
yKORkiLiR4UN30nVdM9PBCu8Ih6uAye7dzDEb/OZL3aU0s667T4vyjN0UDtfpTEjQ3eAppMkpMAr
puTRHgXKybUbQ0WQwv6NI9w7tQ+NXQSlApMIon1ktziSfMxzBbhzgsQRbh4XiHC7lEiJx9qpEysQ
Ez3PBGYVCVqxtl3DMNaBYqMWtQBMoEbmjjWgnlk2KGLqfQLy5Lkcs/ykWjURTD4a99omNnGgibVP
65mkw/gmdVXz48SZE7O89Prhpx4NoDYx1xmNPCSlxjF2HBoPhP2ohGUcXcM8dLgs1kPBNNZtYXIt
myomjrTsER8vugbhpuTNBDY9UzVmjl4rCT6getim43GpZJizNu4xqrcr/NEjOJ+eRa6V4zKgS7Nw
RRFDEwHRxLsppwXFwHoxRllzoipp7gxDu8IJCB/YcS5LfXQvbSdS+EYfVQe8sUkJCTm+YVyYivii
JBhV8izzwU0pxi3xYuscwLOH7AKvQSUBlXJhm8glbj/6d3qvTubaSJ1yO6lDcOkSM7DNcwjTXXCL
2JiJlalcJybSmiyYP0iS4E4PEj6IFArG8T2WA2gVrpKcN8z/t+7k5+eOPwBjMPrrJAZT2WdcGrNL
eDzfYrVNs+JTKf0tIDX94/LT2J+pizxBtkigf42M7diGYE8eGmYkJ8JTUzCZc3VGgk1/S1Geo5zT
pkMKNJDzSmL16EdozTu8fU0KC0BvxXA+cO0dy9jemAhge8NVd50t/JrcS9+mM6d+rKcwO2v/2sx4
PLmG0xIXVoI36skyqudIIJRJcSnY6R9ImdKvCF+1buo4XTVoG2e9qC+dxq8ul59azVx1Be5oF/5i
hQjLCFeIIcytbxkl5I4xsTe1SwHcAGvFSt5vdkTN+FxUNFD+sjTO2MeJcM2uXDDAe0GA2SgM6CzQ
07tDoZM96WgWQqKJ2lwUDslujIa7Afvfcdk0A4kfiTF+yAGVbAPpLlg2oUXdtkpT9CnyMVeC72Om
pmEcU9eWA8cyemhS/eua2aWTU1NGU2GifzKCeGv4EPdxqbMQYIK3XqTRi0h6gs/EihZTLn5xE8VH
76D+MW4VqIIcYbWjhNhliZewHCfexo+j/eLTrGThHkkaOb96Ungwe38acts2dXZMUS+ZcBq8e1hl
F2Hafq7TocF0VJkgdnP3cnLRw3XmcGxV3eSExkqEWiVccyIM6wUzGRiFtrUGOCHLbscZWDdzf8xL
hwDWZenTr3HZm8dEOzf6JDtGpa8b6GPotbYRyg4hp33PG21MYBJNKfgYelSjPOb94o7UcBsOprB3
imFPHV86lXfDZRZppvvBbcMbA0sITbzZYXnXfjbIWNiNDYmfAAdtj/YKBD5pjKdElV3W3SNf9UYj
+vkU5211Q/P8R94kxq7mPnKkYbApghYb0sinTUmw8WI3zcG7tA5hKSxyPJwa09FtQOV11QDRP1Jo
IiwhPbUW4SxP8W0l4eiNVDQ33L36oxY26W6xkYQ42plsJ4eRGRFVBjrGRaQS8dC7x3FpnKWxwiWo
NUQ4OdF5ITdWV24sSI4HUwp3A4lu6jRibpne49eh1qzGBrouHSJRKC2UfoAuryD+sETb0kD7v6BK
vVbjbjh7cohlukYFPOG+KmM8WOTz3k13GFUUw13uuFgKjZpEuHG+sodIP4uEemqcyPHAlxIjpwJR
rqVGa4aJ4SGWddYLK2lBhJCzTSclRZMUisx0CNyxyzMAlMphFEOf7WUbZ1mRdnJ4YHHLfTvkZaj3
DcdlE2fWcLTm4aYC8/SiCcbE0V1jCUPFI+cXilT8xTqVOa0IPw5Z3ZJtIcw1KpAZK69iXPZuNm59
5N6b0gRkBuuQbgpn3jYoMSM1EpeN1IImstykwu49A1sIl325s+WccM4hzFs6tbpVqQ8fMN36Wwia
R0tLgytHbuDUAd8IZnWfz5TwUvyvHik6zilOrGZNbxt35qjbpw6ar25TLgCfHm6iFuXDYnd2QMzS
9Vzsz4E97BJrurFEbpzH2Wxu+YvClT1i3swUcROwIjtzk4GNPdr0hB+WqI/FiWoCpCbps3I3JkLW
PWuHVWgH8TnhU/ouDfXbCb58v5rkFzzIjT8iroHFkG1IZqBiTMdsceVosspSD2KgXQTuHZHAMZlj
5eCnYI4lE7en8XBqKt+lo27n21znWqT7kd8g9gv3eTbkaz+0HnpRX0Ozr8koOBf0y84WZzkJ7vAz
OlItncL/GCmOtp0rhJB2gCsdq6LvAPgElWfKXuqy0Qz+1rxwaK/M6EeFtEsuAJVIR0LydEupBRki
ZYXrjxHUaTdTUBEe3Ed43YbZ13a+NlwtvLXnGGnDmb6lsrtCwawD+AZW2wy4DJYNghnGr3HAmdtx
p9jQWsA5kxKFnthozvFUkISs6DrGBd09G+hmnumkTNHD3iypy89ix8CJKbH5c7T2F+E9cyzL8wvq
uCEXCDdwawZzYKQfgQjRkTGRDLEGkjrLFnq2j6wq8etPPveGbSn9Z4CEBooyxX5sdCLfGDWojjk4
HgkKUbrU2giBjNKuyvYiwHZDOgcJuVZvEE3hMNRApqEKaDtEM1JVvicx0t5mJdSNtdEhxG/hFeUk
K6bh1xQZC+iNyLocikg8ydnCCk1b0mBargY92GvS6KAou0iPblJ77k+DYVKQGsS9YEl53lucGIUv
ghOn7X3rVx/rwNBuLFPkEHNUC/QwXvkWbcTaCSJ9Z875t2nibO1J2kWJXaElnirp5aqDnaYwNizG
6bRTSeFTuUqXiUgUBuN5EDoYpwdheLPbYe2mNb2ZS9xIM7gyJLp2iUG8HyEhqTnlIaOo571vR9vS
QNy/bCw5Rpl1/kHrUDhkTSg/ZMavzVGzoQvnnjcAbA5+FB6WPb6k69gAN6b7ELcjIUlyVEraGctD
m3LRp0pXXmlK558cIp9QKSKpplxeEr24ZgI1UtbFkiJi6gKyeAsONduTpHm9kGZaMZGprRYbG3TF
ZdUhlA3KGLg4lPG67241aIohMBY6F7OcTxioJs7sSj8LqP/vFwSOLiu6ozae/V7lZpi/aNx0YRm6
DilChaepWa81bkjA+HPrKt2VmAEHegF7mwiidUfWQjeVzVVqqN/yoL5jnt2T8xzwOWZASV7opCRW
V9UZ6qfp2BSw67ueinLVAzxL1YQLGzdFmBjrYaTezgrG37LC5JAaLMv8ELsKp7qljQd9YN5lc4mu
LDTMmNFBkSNI8hQHBjO1G/zpQZ8ek3hfSLtI4qr0XUOLZG/ydY+jzRpA+mzAWDQbl54PqEaG5XcO
k/vmMFkQD6hgmy4AM0dz34ov41YFVW2yNFNJIFrBAvV6KdNbNpnZ//xp2WWaOZHLd2RYJYtQdiuW
jVWIliGpv45bWa9uwvJk9oaxp7DD6K5GeJ3oCXCDKGW3L0/hcRslpyOiE/r25DPEiGqqDMp5A+Yn
yBGOZcpQQ5biZk0js7uYVERqLokcm2WF2EgDyHmsKfFjy5ypV45NE5/RqzLv4DzjvqXMzenrUsBj
gtIupW/F9te/P3JCfauitFRdU0158ITFaP5WTWywvhRmnPU7Az0qEsPp0pKbksXi5WwxZGArULfL
E4VtP7oN00VLsZvjsmm1pH36adk1/noidWbqG9SoPQ2r91OuOKpSLBWksywPGX/ljT/vLj8hNjO9
scia9bK7bGb5Ik28V2mNH03yUqx1FIzR2bJJDfonQF65pUpP/CgBzc+b58e0UyOwjy5PaXGKMUBD
eqKrzQ1XhXKCZGF7mqS+LLsRDEobMXR6zHQQjctjy8ZtM+cwauUn6DsrK6ZenjYKZz1dOu28a1DD
ULfC+UBaQbVR3CigrXDuN0ARzBrzkI7zcYkYXh5acoaXTV1DArcT7eHN4yG07qc4YqERcgjJEz3H
X48t/3X5H3NcM4+kgrxZkMQhyvGj4aaI8Dq09aOUYC+PLc8+72LHwra97D/9+Ob5ZXfZZDOk4+Wn
p9ephuKQqumadWB84ZABKqsb9eyp+AHWNBhplMnNJChAecuPgZDqoJTeeS//z/PvCMknf97FlXno
TcqqQS3TaiQfoaPFdQ7Yi56urwIIlbs2w13D1DdFfehjpU2LeTynFjOea8jg1/DsSFmRjz0/8bwb
yydCU/QwI0V6jBUnvBRpfSmKnJtuHZ5yREHc21Mmt1rLutQ0etklUKunbNJATveUaN4TnxkdZsnm
fsoslT8tuywecsCFDql71jcG+epqomCGjpHVY+5CDUA83KA2nWLwJ3IztSlLEb8Nt4Aqz0DKG/sA
AMbZ0uQyXSbtklBohJ6/ty4r1IQbP4h1LyX/8CqTOQ2kREKYkTLu5TFqYf3p9+OF9faGZGkumeym
bWo2U3jTFq9vSBr8Js3MWLxpaX2VAW76oZxmwIK3THCDJ40A1mafFT8XvVQMLBvYnIAjM+zmZB8J
3yNU7uczZV9hiCIjMd7SC6emlVj5ngUtyoRJ1a6GptSuQPLPJ1XcLjsCf/7FUIQbTRa3l00jO1iB
LFX/7e6Ac3gV6VzgVXI3Olb6PdQRBeLMlwI8uqxh61qXBHT93JQhSt8WFuDyEMzzn4/ryNqo+tLT
yUrrZEli32ItozwkMH9QdAtYU5hnKVSWrDDRfMxyXexWKT8ydxnfufPp/+L7MAwESo5t6A5ThDff
x2S0Md0Z09xFTDYvM8cR18GAcTCBo5KiubleHgqBA53lZv3w/FBc+No+GlFOJvI/NaoNeIKZP3d3
2pS9VCgsXUufM+4wzs1R5FkyklXNE1VmjJ0Xw71eNQbTxRdPcYdutkQxjDszG+JNBa6J3j1wylUo
s+Dc2t38/ow0pLHipR2GM9IC3SI03bV019HeHAE34calOrWxy4F11uk3tYcjtWwqI01kZOL0c395
0E5CwiLQZq0cVhdbegAhojg1vUfkaO/QpcOPW3ajQjmAQycWjPm06tNsl8mERRDRysyWrbM8YI0D
Zu1gK1eEiKprkguXJ178zvLgi+f9zPWB3+XOptXzaFehWNsZWTs8plmC8SXU71NDmGf21TuHSh6K
N4cKXplmaOj3VGEszqIXHhXfnBLN7S1zxx0yPrDyS29BSZAQrabfgrDWChDaHJjOxMIa5zUSiZz2
JHwV5vwAALjF2QoTXhvOK36az8wDmdTltGjdVMf4a5XEKI+BN46EI3BtmJeO3OhTbDKpiC/FyHqz
GRHyt2YhRVDyWe06jJz5xW/KV3BJ1DaZsp/yNL4Pw9g6hNmQEqDMQ8tGQ7aw+v3RceRc+uXRsYWm
Um8QtquSKku86uuhrWzRKfeBjw68zePN8415udlO7K9DhYI731swk1fO/Xz5nTAMM7oN/aMam8jO
bQy/wfSJ8DjULvHc3xFKC1k2ipvzZddEGOYZYZntlt1Sqx1gGKh4l12tnOZL+UKYFPu75aE2+Ly8
GH6Rf/1iaTy8fDEQcj9fjFiw+ZKu6vXyOiMZwbJd67cHQQ83cqLmLgKWvxtcVhNj1Td3qtohDqy0
h6SyBsQS02VhWvXt8qtd4ySrpK5I5Za/GsQYiScRIImVL5Rh2ULUJ/XS8lmjBzJeDWL39EK5cPeW
cPOr5XedEnVumI7aYdmdx4nceLXzvWVXU3oQDvifnl5JV2xxSwd8eU6l57z7/bfuvh0+GDlsW9MN
1dax0qn6m29dvp09jkFFHFMOF9lBcLJsYimebpTosWVpQI0KzTFizQRxL+nwNyUy2MuiwTbByQRf
yWqL+z70WVrX8UeHcLEj5ldrnSvz3oULbAnA7oiXyRtfRAzLT73V0NUloULEqPESP71FL9Gflg3M
n+FEO9NY51oKAV8+wbSzP9Vy0zbl18iuvAhX6qGS8Vc1p9XlUBlHl/IfCGoeKkURMfk24p0tHyMm
Kb+IFBeiiT2cJyodZUMKRJ93K2SDXheX5bqS9t8nv56CJXjZ1eRPavPYztWOIxazBq3KD1NvIo/W
mtJry/mWwJbivC8q4xLdEauJ1q8fWBDWiKeoCaYjkV+V0T8gKt5JFPsjxR5n29Ee2jU1aWZ9jmzR
lmnHrtw4eUiRyqmAHEcDOYkRGp5VJEidn928pWAAVudIus/PTR4hcF9Ojn/7Ov578L24err4m//8
D/a/FuUEqh8pwevd/7yIvtao8n+0/yH/21+/9ua37oqMf29/5dX/4IV/vrH3uf38ameT05+frrvv
9XTzvenSdnl1/kT5m//dJ//xfXmVu6n8/s8/vhZd3spXC6Ii/+PnU9I+qhncFP7t5ev/fPLyc8b/
O4++fK+jz7/8j++fm/affyj2n9ibbOTtqmFi+mbK8cc/hu/LU5r2p6laNqgu1XIYPYX+xz9Y0LXh
P/9w/jRNFuVEimCRtFx09H/8oylQ/f7zD+NPHVChylnp6gLBqfHHf/1pr76d52/rHwCCr4oobxus
sNbrixnLueniyLYszZK2QBa1r4dwo3P1uWjnNTlDeS/HjM4Cpm1Pe6DNNA1AHRH62wp0EauKit5Z
olvJhz4VBOgVuL9RWNs/nBy4v18oDVIZ0X8DsFBCGRDxfTBVtI0pcO7THO0Mjh3hkiYwq6QDjtZw
cBxN38e5k30YIYOtg1ZTobF343GcI8rweoS0z3H6HWJn9WpgprENarUhACLVD8o0k5eOL/CrKNr2
sclGDSSzBlUpc+wMsHHr28wi5/i2LKDSjlnaxPQAhupmqJXJU8dePLhwzb5PFs33KEZ0opj+REtA
MckzqOo9ai0U8YLA5IsSb++2jWrEdKqNiIF55UelYwAXAQnoZVS7zAHKwT91Qp8HYIYdIFRVG7zG
CqMtJcAKFb+Z6WLtDEl8QK3BPKpSBapzNT2nRC8+1J2BjxI18IH4UHVDe8W/JqE5OXIhSAT3WHzu
bHe+TTMyjfu4UM8iskyuCODDB0MmnoekjEZcPBTBxnAy4k6cOpAR2epw4jDXd3Fr69+seJC0zD5R
V5qV1itXZ4k2Wc58DVMa435SgmBUyobM+1EE44ZkjWqbYBf/kkLvgvlkUNYyMuSugwHQqKfO768Y
GZFktgl2iCqwdg2KBI+gHuVUO01zyLKk2DiqUl7gMOgvRkejpzxRIYmSfr53HLtEGj1wl8hqETN/
jCYiGCrOE1WhqY4s5MxSpuZhwlKJn0CJprPW1ycPSI9x8Elb3MejMtzOQ96eGb3pboUftPsZLgLU
51Cv10qm1zfU7YavoVa2ew2OOlCWOa0hjAsCEIIqKh+VGKjoOJT12jDqCEGppp6lTlI/ZEmq0Otu
+yv6SqRRFK34qje1kgItiJqdIORoMyA6v+ixROwywZ/nBLH/ZYo0hyUPSSIWPNkpOufuA2otwEP6
w64NlK5MhSTvnpUnifPrFAHARvQmCNrQbY8UN6U/kxow0RFjjt5cC3dNORDvTR71be6C3wlCYNxt
U6vhqiC3iqhIhXVyS4DhTZMVZejVLMpvKAYRKqpU/Vck2eKWFLZ5R6UMSKjrKp9snZL4qnTn4qEs
1eg+zPt5Qy+jO+ilCcApCbTLsncpKvtpdu5ofb4L5ljbJVgv7zt7VC+EOzGts5sMGdHck4sUzptR
0W8ta8p3CUjmA9puImMth7QwSIbw3cNxJwqjgiUnCnEYmGWQm4BevZpvyrKhezLCjw0hjtL8R4QY
j7Z/0bsaaBY89DsBxxBlSOVvHcUINoXb1CuDeTrnMsGDmC/K3RhPcGqTIvlguVhOgI/kXykyQnrQ
cR+NRYX7iNLeGulbfadOGpqgyGEqmuiEfYqJ2QfuQcyIZC4ffCAa6xos0oa7JbM+RasxhvglGKg6
y2KgEqA2IXpMB9qfDhfMDEuSqNIdw24DRj5PaRBYXfrBTMzkYFvmAD8NAMNVk01asbKJ5domrCo9
X6ubO7NpWdyX1NC/6TmHxC6RgLoiEsa6EFNQeoMioHz5g+qeR1ldfCRH1wnRaU7A5WRZ38w0A7Uf
pF9YFVphbOwiTMMNJfA6WOXkO3/DrDoAWlZt+6LzK+yjGtfrZR0L5OTYC+maxRbTC/rOt4k5o/Dt
zdjYmw5UGUExZZ91QNJbt6BPhoSeOZSeq1RZTP/IvaE3NgoWvAuo1mBgDFHuIi1M1zmRUzIyUpzw
r813TMzFhlxLaFlx7977tp/vK5dzdDUMikGgnu57NPiiKw0+xLoecTU3NgvAxodn0gxUCikJ5Q+w
urGCGKno9mrXt94c0iIq44lEp7bOHmJ1vhR0m+/bStf2BokI687SqrWlTenVZDZIrsgfwIubgCWs
+uggBo0TXXXzBw0JUbO1VfDWa0Ylglpn5lZYdJtiOm9nM9/YqaPear2Psn6YEqgxkKWKuLEBDdEI
pb8fbLK2K/eWRSKkBamcxf+gI6hOyRROK+V7HoABWtMlWGuka+bUHrd6Y1EfdeuMjphf1Pd5p3SP
RY2uNYpUCcJp1JiseG1IEYM3eDKCyfY/llVj7FpcZZ+4slICv+b5usuGuvMYjQZcBH1HKS51x0NO
I7DfumpAUdkh/ejbzD0MnL1vhSzQATBvrZmYaCJYYyVCyekEVICysLxqayKxBr+2fqAYLe7rJE/4
SkcLJapfemBpBqo2hlJuQwQOeNDaUTmlZVXdtFWWPAaD4mZIXtp4LTSXlEsq1USpUuYF31v35cNg
ZyzHxlj9Qr8bNwK2o2PsV5ATM2Ftat8yt0nSgSUz0jrkMb08cZdWry3Fyi+qqG7Pxaz3Vyg1LQT3
YWWecKzNn0piDHfoJ8wHhJyc/WNXPzpFOhzVsrbQ3crVRzUjyQXANeiHArnESocwTT+uHArPD1Kx
dUwFSKK2RvS1J6cKbWPaRt9KwJsPTkVd2cOuaejA3bMIDFjfdlBWCs0zxsC/qV3f/RTBQ/WSuKtu
VJXRog9nIgtsiys9VdTvbp+LvZ8K47EXGt6W3rGuqb4gD4yhB53bcO+9oTTsjYjon86znp0PvUso
GXkSBz20B06yobvuUP5z42rGCNp2j87NCYzyEgFqYq2UYS7uSpZs6srtYVwS4Fiht6+7a62DE1nM
MJa8OuqjYFW5/vRltkbzprGb4s63qllb4zFlMRdY9bCL3BmftosU8nPbOl33tSsKHDMGk4aGq8oc
qBKFLDMS222jDVa9gN6aKuDddEn7OMl8HEf6Zhn2y4dpNP1DUZEkb2nZdJyKRFupvqn/aAu8Klct
qrbLQu9poCGHrR51PgxFd58rmTZDeFIdRoGwnpwVc1tEWnUUMTYoVpTSsjMTZ5dHpfKBbINsk+H8
7Fd0TGOE6yoZiy3QwYem1rObkSB3ORclbr2Nc1ZoAphK7Su4GMvKYIGrcc92057xUTjT1qeNeVuG
BZbcttayj20d+R8RamKaK+vUs7XMPG8doz6ZoZHfGoyMdGBcSBBKMewojuokbVjBYbLxMK2orDhH
vR/87zNmtQfipceDj9MVYgvVqO/CLQN3Q7KRDEqDjolTMzS/AVShaT0Oc3/DTKKrLzLb8qPHHFJK
gMLQEE15KOykHLn9KGO6LquQ4qOgKzwExXgOu304t7m6L3vot2t1AsLrxuYHvWcA3GY58v010l+8
yiOa6uZKFTM3dBB+CmnNegUs40ORlvFF3WZgrbIk9g9WG0HoVuygD6SmyP40Bp39cYCmQZ+wD4Pi
JsEnGVNK7ktMl+6E3W12UiZQrHuCkcSG2Cg/lGU4XaAzQvVPNp9brpkgiNPE3Bu8AWASY6UZOTAQ
34w1b+rr0aG1EZDSpjfJ+ZiJpDsTSp6S7eurho/6Ju1J8kXzr9pwgKUIVyXtq+jFjiqFzwTZiZLP
ltPTA641CJ70zmbQ9A2X88qHxzVtqrAfHu1xwIsn0KGRf+WHBZF9AQGhtVID/yPWxC/3ZaYEwRq5
f/CAMaa60jILGzcQVdV8qCIsXERyD/4F049GofkT1iB7hBGcLKUlBi9rOlTopSHv76BeNwVkLtRt
3AhWIp7rEtEAjo8X69Ofi8CXiz6hvirbseaj+SsEMBhHpS1hLy30F0VNZwqnEk3NOkGYN56JdX/X
rPGhfXHOxUfkalddt1YuwI9vpy/X/k38TgP1df396d0tFnrUY23bYRX7esWJ3I5anm6uhXNZW9+1
9Ps8Pf7+A/6yppUdWhPOCf13nSwK2cB98flmRaTMtRRgi8Em4ssImnfeQJN/43Phc/kMhmpYDmIt
FvdcdK/fwU/qUtci0isP9aE6kka0gsG8A16/Jl103b1TZ/3189gIGUxdNw0D9Ynz5vOELo6SamBq
314YZAoq+Tuv/xqPJT8NmmqS10xDWOAHjDevjyMbveOce1FebQz92Iv7wN9BmgW6wO20fefdNPly
rw8e5TMN/pBLH8KgyvH64EWKCIy6yj2W1QfQm2ftigTHXX4EsvLeW4nfv5Uur4QXZ0KoTYx9vFX1
gxW1Fx0zJIYr1Ny7gsnEyvZ+f94tjZPffDJZtXn5dqz1pszUcs++pZ4Mit/DE1muhi3XUreKvP/r
95Mf/8XHM/O4gV+Re7WnbY019rG9ODAW78SeLMj9/+rD2baqaajOya15/WZdUs96peRe8AFaKWs5
bzzj3CBZcO0ymzNWzXtv+OtAIc+T5zd8W2fuhpDskMJTUTwf1A0LAbR3noIUbEXayXn/od8R26q/
d878em2/fluJLXtxUNHgU+mwCV0/0rRgLpVumZgdGo+VQ/AxvVa89xQl2r+6/l5+UPn8i3c00yl0
HD/30oPzI6rWrKLbeBt998/lB0VPEm/Ke50YqM/TIdm+e5j/1TWCpULTHItGkCXefK9YmSHnJaUX
H8ZzKP07yn2b6lCvky3qhPU7J9GvQ5lDz8DWXJtB0/7lJEIYPPTQnDzQd4f0ilLjNZeI168BZX1r
d+HGufz9G773fm/OISUdrAmXnaelnyIp7Gzr//npwoBpCIdbmWMjpnpzugxTH5pAOrx+q65HL/fM
L/4jMr81DKYTM9L4ne6L+GX0dJhJ41ewXUc4juO+eT+7dxXwvONGfFKPszdcJntOnFsglY/YIaK1
uYPxi4B1NX3xN85N+sk+/P6I/qs/AE2UReyHsFVZm359tgZZ3DN/njc4g3YY8zfq2twin9sqjDpo
YDsaIit9p60xl42r6CvKjeJz9c7YsJyUr0ZaeazxNDqu4eoUfN6MtAPl6lr3sZMfgn3MogvA8y70
IoYGvP9ecMQdvolvoBIfIJ9vMm/aE6EZfgJf/s4Z/csg9eYPeTME91Q7oN8jp8QqTQ4EhrqzLH53
oJe3xLcf1+B6wYsmB0TnzS0zjyEjTw2EgrW6FutmDaO2FF9IuM+98NTugVOfzxs38aJha453JDU6
m99/67/e2viccpDQmPRw/plvTrtuMPXMaOstzc9qbWwQPWwoMalbVl47DJJPZ/n/gzbSqfye37b1
9+/txefy/4Nukpxs/30zCb9n/vllK0n++lMniYbrn4yblimlK6bJfO2/Gkm2/qdpa0iLoMrLLpLU
e/zsI5k8ZclWLXpYLhJ5Gf1sI2nOn0CXNG51jm3+T1pIr0dYRWiGjR8PBcPrYaCd+4wR0SXGrm4U
r60NhWZGO70zvPIHvjjxn1/9zWWFlMqvx1YJrnzSYnCPd2A4aaiAqKrT7YsjfPV0Fb1cDv3dB3gz
hFDWHDO/15wTE5tkjfkX2r5vlO+MVPIG83zlPn+ANzPPwIZsisreOMG3cVetEl0UerwPfesHGvN3
huS/eQ95RrycN4RZ15S2Opons2h/+FZzT+Fi0/biw5xOD/+rg/RW/4I5wIoqVqcnKgB7mdALwcr7
/Uv/3V//ZkSZa32AmqEbJ0VV70wf5gJqo9sgpPrq+++Ivv7mO7bke7+YWQ2F5cZ2rxinEcasts5b
h5lrgX2oeudD/M15+nZSjJ+SijJL7JOaUDzMqTP54PbnXnz9/UH6uw8gH3/xATLfLRt/5PgXCXKI
oVAoUmA2f+cq+7tXf3MNq4milDQk9NPQVNY6bpwPeZr8z1aXf10B1ptLmDL4BM8zFSdzsmi9pZgW
lIPe5UcbTEc7uoeyHZ5uG6/EB/+NS/ntgr/VasIv/VycinCgrRdWH8tBiO3vv4K/+4rfXMlFN4N9
8UNeXGnRdv8fzr5sOW4dWPKLGEFwAYlX9qKtuylZXmS/MHx8fLiAO0Bw+fqbdMzckeBmM4ZPCvUD
QABVhaUqM0EPtlPmVD1OA54dN3Xhao5sIj0UoyzRCllv3YOF6TO3kADDded28wvL7Gr3C4hQtzkg
j8VzPIGSLXFt0MGAzGEl0i21rvkx9MmpKW0jfzZylxTIIwBvB/LOZuPHay7s2o1SHsjUn1EgQ3ag
SqeHvEY987apmRf9nX+htgusDC1gcqUNzpxDP9GcHMA9TeT+dgcLUc6dZ+1dB3MdVT4YsgkjAik7
Hj/6DXYwE4xHd4wXGzvR/LhD+rehSHyEoqt+on4CqXUIq8Uu8nKMr+2X83pe2dFczZ9jK4aOGViO
QzCqPTLeZkELYtE4xoMRhcxSQtaQPAv9aPsyinRkU6GeGaAlz/yCNAje8Xj05fZyLDizqzlzN6XE
NYoBfPd0xr20eftdAV0DXTEu1yxWqzT+38jnaO7c2D0Oa8hDhxIwkLLdtwW7mKyqAw+FHW13Vs74
oyy+uwRcMxnfV5MHMXJwfGHzgOwJH5KjWXTQ9zwO9LNt3IGsDHWJqCL43HXJ0VGgKS/xVv/Fk0dI
Gz3hT0+TnwawhNnwGXVrvbVyvtBe7P7fQLTAwZqU1qCzqUATl3wCucObsuYsPRB1AOTvo9YFGpbt
41jgylWVDKDg1FlxzIWFcrSoYveDgoiG8MK4KiDRPTJQl6QJdG+gS73iNbMLXjFoR4ssuD4iAzgO
fuhT5Ebj/qcPOcjbZrbUtBZWwJsMtefGoWFHWQKVHzDHIi+YrazL0tzMvb6LKdVoW8hoD1bYeNaZ
RvmJVOPX2IoO2z5eiyYlXostkFlUIfVQ4RxMvWTf2qhutm3Wc3Xd+6/3+zxv2oZ4IfR9DlnaPSPz
uXFitNARQWkVRJCjB4ltyz8UcTJ8TSC1CjbEif+7bXK0AEINHwwBIFkOAcBPogekyofxXxNFo/5K
lmZhcW0teJiQyWihu16G0kJVcsEtuc8bVR6bzlx7u1rqQnNr4GVRj2BNVtgm3jGL2wfVo75VWS+3
p2hhy7M111U99Ehjo2Fhack30BX+ZL7xyCEWQn26Eh0W/EsvQc5BUlKi/o+FnTljeIkJam2z71da
X5qf+fd3/lUAkpxkA1pXKMRlVXafOhEqqr1tGxwqOD80H3UwThm7XljWArqBTmL2IDhMSfu6bf41
/7Ul64qY116YCRdsXzXq3ZBXZjuXpiBKqiex4shL06Q7skMgN2QCouKI+lsGKR4THCIeONtuD2Np
jTVnJqVweZK3LGzBlPCjBK3Qf2BT5ttuhnpmCCQTOG+Dhwxs980j1CF+1Faysr4L86LntyA6DvGI
uPDDth1B2TvMhMl4NP1GiOoOm+ZGF/LgKHTySwibhKiDH1El0PkRlDZnpMJxWweaD6NS2Cji2nRx
cUa5WZYD3JUouu3GYGkbb5u7Y205mR9GqNgXPjiGS9DbbPtwzXfBNutDnlGAgTd3IeFXIsGfKPa2
rXHNc1Howu1UmkDF+glod20I0qZVm21cVM1vJwLCyt6Edm+e1/7ZSKZjCfmHlaC8ZJSas9oo7TOs
KAXZWg8NkNyTCmwsnoVqzKHcbZsdzWHB8gKwN4loGPNcPnRTZUANTJTPt1tfGoC28WZxB0YVADUh
/aE+0QKssXKCcGXbroSbhV2L6Puu62R9nuG5AtQUz3blXyqwm5ojZNxskOXdHsNCSPuTCHy3sSiF
xA50/XAsLCG8dYwm6f+KqtpbW4GFOSKa1/q8GwYbGLVQxC2oe8RcMENLgIiUQ7cdT3R6BTMeGSsq
iCPmng1qmwGyypC6Y6r7b9sUzUN7N0UElEIExQp5GJdedkzKMoWAnVArJqolsf73RkM0D45YlBgG
tITDZnxAEUoZ4NIF8O6BOCiLz8AlhssTLQbAXB9M9wK+LVWCVxP/DKj7NEBPMxj73gRDGmpnIM3y
UIi1Z6Z5ja7cRv6UnLwfeEYEBYd7HnIbtNOCH7gZdhwqkm60UwA03Z7eJQvRwgAAhy7gduilQple
5T0SkFQQd2VPXWpcCwDEt1Bq55I89CRoNGz/MKVgigSX6O1vX/IeLQIUELAR0huneU/60k0AgjsD
zfabGjc19+d+CyT+aOXh4EAFFs/S4503ELLN8U3txA1aOhTB2X4URgNEIyzTiO69YmAr++mC6Zia
23sdKpoJhKPCwvOhiUVrCAEo9oMlEDPu6jZFQf/groxk/uIrZmpqezd4SkwL1AE43Cia7yiDQuqI
suK7KgchE7QCMrwI1cV9AkrEldEtLLupRYS+JsBGo5IspGPTn1CO73xhwi1/b1t3LSAwH+ICOeD5
uKyAy9CI5GczWyuxWPAHU9vQuxjld6XAA4PZS/pUcXd88vymuKDiXKwENC0/+78BzdQcOkFxN5/6
iId1lhwgfPxF5s2/RtQfEbQ6+q0Fgq6aqmPWQD8XL5vdxmnTXH0S4PrNapAHuYgo9d6H0Bc9mE5R
J4fb6zL73TU705zdBMVgZ0cjD62ut8B8ycynzsKrbAWk236mhQqyUdADpF2OvBzblQh2/RAABMzH
3YeNTVQ7ID0KZWek+xqkuWDmeIuTLgE3xpoLXTdoh2nBwCA+GNLsjofAc8w688m4U9IdNrmLo9eH
gNNFZHZleOEk/OL75FZITLl4OutXFmbp67UA0EaRxSOHZGEhU/CmcpTFt/9fRTv/15bxRvpx9jkI
IRtzkDyMQYXeJc7vIRLfbpvT0ldrbg5e6CbuiZhCB9iLoEutXdeBq+R242Q2yr+NFRUpHz88mYzB
IYXI4A1fcXIwpux5QhQZomfJ6/M4AkvW/Vp9ll0ai+bylqyI1UPO6jKZ6SzhajnQNwQx/u3BLLWu
eTbop1SNPXAICWR2gj6FonDh1fGKdV53a5QxfZypdJrKAQ+hWYhd1n1mhENV0PAdvL+rI/Ha1xKK
5EcF0bhAjm6/EiSv74+OXj0DlJAAlJmm4Qj6DRO8x8BgBoiPNW2CabRXHGPhtRwl5B/HVk85b2Lg
F8MO8l0niPb1L27eVP90ihSHxnWh7dVfwDx4N+8wrV2dCWRYNy0a1aaVmJALUGI0LoDln4duQIqM
rhzIZ+f7y7Zt1P58HJUJ9Q8Sk7g896XLgcDKHr2iAYt/uZaEXupAc03EPyQjDTCo9JSKF0MAMjpz
E52oyOiKAVy1aYxB88/MzyBz56fVGbEq3QvWgYIdGYyV956l1jV/rGM19T7gI+diUhCUJl+lUR03
rCs+XHPGpDKRsTV5AQbgIj2PlYoOUDJa4/G4brFoXjMb5LxwHB1EfU6z/FtKJnBxJb+iCfJpJf/J
wcJNO+eQNRVKy9wnw+2/3h7VworrZ20/tUGKYlTFWfAUsqxSsH8g1+CEAjerLVEMhwPNF6GlEpsK
Sk3nLK38b4wq2G5OeG2tWNTVkIL259/f3dbMFulQZAEq8Cr5fGekyStUGR9TC5SJkkDFp0lWOpq3
1Svup5+3jZzlkGNAR2pA3b+XQ48OcBW7zb92g7XmggsWrDPa+ag4JCV4Ic7AMxnQa23TQIlyJeQv
jUBzPg6EnwCWsz7zEfzboMgeAyj41dCtgByg6JS78jKxNAjNDaXl2SI1mvw8Nb7C/ZPPRJm2WYBp
9bbZLnWgOSPQ9L0aa+g/5Ll5hwe011qtpaWX5khzxF74FrerHmjGGMiwdnQvuQsp+IijutNPt2wS
tq8fbsHpaoq6svMzCE57AZYnImC6fSY/b5kfkF189Imiy3mE+tH8PAgQZIKfXOwSoEz321rXPA5m
o4iJC/qZI3kF6mhZ3XsCh5Ntrc8L886fnRS8kYUU5RmoxRTcp+B3PKoqJ8WKG18Peb5+tIVqk9lP
SOOdGfSeQLcpnIMNCNE9ydPf20YwW+37EcwPLzIZijOp8n8oUiaBBU6aTabv6wdcUJz2FurQijMA
08YDhNMhuUdktkKVtzQ5mufCGNkgzbqE7kFZHyDSmt9ZHfQ94wjyC7dn57qDoYT54+wUDAxcvSDF
2a3lA6ncYHCif8TAgNQtVsx/aRSaD0vWj+AgEjn4pOPfRTfuyaTuhdGsnDKu7zgo/P84ApHVogU5
cgGZoA4Ej5CBAn236Xb7tO1/RZK+3J6ohVHoh1giYwogal2c22k4Nw27n7f+wchXlnq2xr+3M5B7
fBxF1xgC5XR9ce6gPQtW3mKciRvyylrZBBZmydO8AM9OOXU5BPcMMXZ3eOGcwHpoT3swVSSfq87g
j8wFLOH2XC0MRq/zAUA0NUqoSp6blrkBMmaPUQoimE2N/+Fee+fPqlBRm4Ne5hyDiQPcDtBlZ5Gz
7Vjh+/Pyv28d2UMw2knE6kz8Ti3oPrfkh581eMkvHrYNQFuKRmVWAsZlBGzWAxYzn+bL0o0P21rX
ThVDmQOyzjEAkMr4e0Zr78AF31SEYYPN8eP0dCnoJ6F+hK1yyC62Gg7cSn6yVv7c9vFaNIrjJpHA
X+fnqngqxjreFUlfr0S6BQ/wtTCE4jwwFEU1P1cphCwSe4+6xmOiwIaeZ6Hn+CvdLNi+p4Wjbuwy
HBtJdi6bBEhH4Jwh6LiWfV6I1p52kjAAHu6412fnqrYL6Kc3pzwf9pDb/hKTaeWpbyHQeVok8qZ+
kN1E0nOX1w/AW9wRw7+TdNySrJhJvD5aEIQC0lpAmeIMMq0OahM0hXZr5jvlpsJSdKB5MAOyo4zG
Lj3HebEvC7CSljPp9qQciLqPXrwtDOkwDzfKxhgUYOmZRDlk/EhK98iUFHebHEHnxpVR7rc9aD/P
pQv+HEBMDyb3nI2Na142in6oRUHjsxupsHa7+0hMazWeS+aveRmhg4yc3I7PWanYrmwmZ1ePjbO/
PS0LtqkDO7inaKm8MT5Hdn4HxqH7war3rZe83m5+4eN1UIfX5dBCqnl8Bkz+C0Del8Iu3243vfTl
mldFYJDGhSVH071/347Og2erRxBk/Lrd/PWXVhtw1Y9u1dIpUiJu4rMi4w8OLmvwaQSu+FmPX4zG
DtzS2XVJDUazNftfGpDmZrU9NDWo7YyTl4t9X4gH2wVl2FiunOqWlmL+/d0+bBk9iOh8NF8NeJsE
7ZoKMsPcVAyD2bI/tt5k9aRolsIDkpk0bOzbWcl07Uy99O3aJmkYqqtSixkn10SJgQO+gG4Ndjib
y5Vjog7oiFH4UsWDZZwMl8S72hfsCLKRz66RDIHFerGPu2jlwLs0Cs2TkV6KIcWWxOfCMaNQekX1
CL6tcuW8u7CT6ciO0fAgaVi58Tn10iYg5fDm1N6/WaP2pKMraZMFE9XhHUkKlyvAp3wmtIS6/GD5
zqv0TDytJ9PUbNvPdPwnF6MCK1xvnOJ+gjR1gp0gguCs9FYmamEZdCphkMqWDHMEY4o9EMP5YIgi
Xfz5dthYmiHNicmgSDyIzjjxLD7OTiyS+NnrupWT7oK16hiPJKrcoq6xyAJ8SIFpe2XAjPytmyLQ
zwDXBjKxZGU7XhqJ5tEOKMIkXsux73hdG0I9O7nroQF/dFXnbDuc6jgPGnXgipXCOJUDqkP8TAwB
r6f9tpXQ9uTEYQo4/AaKXtC5tyf5mHPoR5rNtkOdDu+ImLQhzAExnIlRoCeiEIzqlykbt0VrRzuX
mv04UFVi43TM8RFw7f8K1la72zOzECl0wINlDSKlTWKcxhEJbsIfQZwHQuBGPkm/XIl1C9ajIx7A
MGr3bgzeSc6LB0AX71wUGY6t3Dg9mpuJxLOlim1sZhN47KCZFN8bdqUOtydoIULMKOf3WyV02osG
jxIQPm3jFgwkrA0aN1lrXSPj+D/JZxtEvR+bByV+gwLJNj7jYnOEvuCeKhBvsXtQuQZtBQXy6AWJ
e+TwJvCo/fDtDgqh8T7yQst/GcElFR1TtfVhQdtZbVaD1a4vGcQ0x28yiSC9Sn/cnsUlE9Ac0JEy
jQbThaIc2Kwe/YKBnj1NJIRrk7Wr4ZIlazsq9BkdGnP4OBjhTFwOoesYAeVLwUf5OoFizD1mkWpX
rGJhPDpconYSQRrbhjjeUD4YUEFG4v3sD3zlDrHUvObxcWNH2QTtgRM0E4+gkIMQW/HdNNr/bq/G
fFu+cs7RoRKo/Ex4N399SWX9OyvS7r7DVguBXRDZQncBtCgiz3ZF6YMqEu+vKxvWH5WnK/3q6k+o
QxV+6YroNDigmW0+teNbpNJ9ZPdHQxn7ujd2iQvdt6HeDzhKF7kHmUyQvh4LFIK349lMftj0rOLp
CVTHx0l+Ev4Z4LR976iVjWLB23WEhxjq1gWAKjqRxryL/Py1x0l8ZRNdMNA/uL13h+6U5hZPVeuf
6DR+tlncBoMhzo3Tf8vm58jbS7tkOVq4ysGOMKXRFJ0ge/VJZf6llOaJ99PKdjEb4JUVtLVwFSm8
keRM+CfJ209FpZ6yQYSxBR7izAYxIqT/hs7/5/ZQltZCC0d+BYZ5gAvYKcqi6CGBftNbr6Bqd7v1
pdXQIhItlOiKJoGLdRWQjTEuchzctvZbNKyJwy11oUWkfmKKcIP6p8rvHno/eWrSwj3GJX3s3cjY
Fol02Ad4O1jHk8k/ZZDaQWXXuM9jM9+D3XWtzmhhHXTUR1ylEqiAWbnQbHiQtSwNJMg6by/D0tVa
JzJyJ9QVcVNCRSA230hilqfEiP7jDWl3Zs2ifUx5A+5Npzzn4Mh+lDFov253vWDLOh4kxxvNAAXE
6KQs9YVYz27/2tfpzkzLZ0OgaLE1VzpamsDZV985fgYttzZJEW5HyUCiEyXtbrTxcnx7GFdbdxw9
t+FNKoeQU2yFCJuQeCSp2jV+0604/FUbRuvz7+++nbQZB7uuOYRTPb5BZDMKQC9y1zB2sIe1DO7V
mIU+tPkBbTRClhGjD+GLg2WP9g5ccNZu6gC3uD1JV9caXcyT924YSY2yrgk0Q3iQS7qHGuoxh6lN
u8MIOdkjAL8Z+JYjcJt3ILi/3ePSoLRIyQx3dBphTuFUJk8Wrd+I1YRs3Fi0qKcKLKckyqyVDFtr
lF+jqMJDXS8+3/72pdnSYiPLaec7XiPDqiMCGWOD7llMO+hagoO9AJXaMXNLKwBYt/pyu8clI9ZC
ZTtUVjG6nggTkP7fp7GANJzRJyuxfqF1PWuQxEoYntmAGS2KcVwYGp9+7+parl2PF9rXn1tiy5Zj
xaRxcWs/3vmTcWrz7OummdGTEhSlkJFsqzZ0UL2bBw4Y4ru93QOKveIaC4aqZyQYs2voRAj/YjXu
0cWpBAeIwADL6Lbv1wKInVFI+YJ4IhzIaIKxXpn7xlVrFQJX30AcR09HZLz3s7gg/oUZX9IJCZX8
UJFXQ33q02HlLL4QAfXcLq0c0seN4+NCD4baKXpmtcTxNIHI1tpLzoK/6dmOFMxAakpKLIFZ4MXX
enExIpGA1kRW7EF5kC0dcJfZtiDWx1DolBEgirZtXAw3gUyi2FXlGrfSgh94WtwobQZNDFS6XhI1
K8qOn/J24y7naQEi7aIY6q746hkmVQEhw+I1jsMFB9DTHoZveVBrn4xLIVJI0KfHShW/a7KpmBJM
uvOiv9t6oMOokioxMSkGZKATaEAGssDN/vZqLjgAnX9/13pu2SltuWtcRDqdray6nyYTnP/QJ+jj
7yn04G53s+AEegLE7UCp6+Ep80Jqqw/wdnMcPBC+Ag4PWc9N9bIz5/DHsaiZm78C+falMvovBrKK
MY9XduMFy/yjR/Rumixoo6gRBfOXxq8AGHGhqVd+vz01S+ajbfS0E3gA9/HVYix2cfeZyK8CYqu3
G19aXs1ZFemYq/y5wprlR9vgQeGBzVyC2PcBajkrNrQ0OZrbKt+FOkYE37Kk86Jauvc9uXbwWpgd
PUvgsmYsVImtsYJQFUg9hucSIccx1/hBFyZITxDkwwiyVYGFBRXXp6mbHvPIf8B17lmK/g6Kwms0
0gtzpCcKqGvHnJqDccFbJmjXs/1s/7fXeGmKNLOnUdtyK2PsMqjRClADaB5ETr43bpMeb/ew9PHz
7++snxd2A7H0HlZUDfcQ6tmjuH7FQJea1qxf8NZODaSwLtIrD21p7EpmrSSYlpZWs30LhOrCZfjq
OeSP5b+zkhY297p4nPAqtG1mNNOHBkvctZEyLmOG6rx5N3RQE7viV9fvtmCr1DYth8euVL3HsLMM
L9FA9kaENxJ56Ap177rDS+x1l9Ht8LbVr2QiFuZMrw1rYjBuQAaoCe1SfK5K9YYytC+O54PFGvpC
LKkOt+dtYT/QUxJQ5+ul505tSCBXvcvsZNwPXYYEaYHSMSlXQuvCuUhPTogWNfr1ULRh4tEnZuW/
BbEhomU+FoO482X6qe/lyoCWupoH+s5FXOz3ICCnddiXxiVV1p5C5zCv7VMs5D2jySWDTtq2udP8
3U17lGimXh1CTfQZAvQvEFe8lHGbB2Per/SxZAeax1c8igZujXUIsYtqP/nFF0LHfhfnfXWMcbzp
TLrpeQicrFoEyE3L7qcCLHDghupeJI+bDGSRlbENIu38kZV4tzKNAr0oKkLb0GibX9MITDqENrf6
ixZj6sobgLxs6tCJ+/KtHS9tXtm7vnedR7w8QhwX4KA10OySiWmxJgKcfjRRyh/aFWQGARQw91il
7pzZxbAfMyqPrqxlUEBtfCUALQRnR4s/Rc2NeAIfbCig5yEOqdFmfpDbHoRObpvyQgd6GiT1R+UZ
rYHd3YVSjAt9dyYgNLatce3gnHpZ0/tRU4bErdzHDErnp7pU0fPt1v888/31lA2znV3nnV150Hex
oTIEb2ffhvKFcet+BIQNGrP7gv4DEHNDXsF4FxsuqBmaHziz74GGOnTOq8ujwFE/5/MesqcBB0Gw
5T7kifGZjkngmYa5owl9XL0eLs2yFpvqmrt4A4jjMJ0IQ0Dy+08Tydb4DRZChZ6WsGgcGRGbIFYb
wzhQjNIa/E505VfIbJ/dNvtye74Xdgydfgr52RxClJkIhZU+oSb+kzH1r4rxJ0HTlSTj0jxpkQhS
jJmJkkQRumZjBZK5CYy9/Of29y81rkUK2Vq902SFCM24+xWZ1jPJ843frQWGrsMDDCgORegUfvri
s3E8YLm9/e0PX1pfLQhUQmEiDIgR17OwCpBJAEGl/ZQfrKjwwRtcyR0QRs63270tTJOejqhqko/t
jOOtfQMyQpDVDJCJWMtQz1vkFZ/VUxGEGJa0xmYMwawHvnn+0jVQz6Ldv7c/fsFG9VyEkbDW7aHe
DBJMiDHL4ml2+MEXZ5L0bGU5/nC+XBuD5s1u0ySUqDQJ8yhkLN8hbkC07FdaPGSlvZ84Aa4P4p3G
WyrtXVT2ewmiULp6yV4ao3b6kIXFFNS/+jBzumfPkIc6pc9W4r9RwVfyvAsWp6d5hwaaqVBHZZfG
Go99O3yadc+dNHuUOZg0/a3PTbOQ8fsILtOpSzuo7V2SFLY2SnCephC4X9l+lmxNc/jBHjMhISAZ
TsjgEbt+cZTYAzC6crtZchTN6ctYWUNpG1WYtBBMi9OaBaqI1q5lCx+v00rZjotDJp1K0FY1zx0t
v7IJ2sV5/7LJUXRGqQozz0mGrdns6e+6RLFkOmDfFKIWd5W3+rq7MEc6sZTLBpdGo1GGRWSb930f
J7tZ9mzlTWupdc0RS0J7kP5GWYiqZ5zxCRQoi2JNtn6pcc3Nshz1wiOrs5B71L5LDd8NCii23N+e
/6XW59/fnV0KAdroXiVZaDqVf2yZAnStVl9uN75kO5pbFVXlJ2UlU+x0TWjIGrzy6uyb00p0WPp2
za9q1/VB2WSmoMrLH4bU+T5BZWzFZ//QA1wJrjpyHezHeTspPw3lCJUfwKNSeg+Bkb3hp3s3yfZT
Peyn3D6w6qssaEDBslk0DwN5w7vv4fb0/cnMXPsGbcO1OAFNl6fA+yBKQFQesuFoR8+AMv75R13K
5mFsjnb6LKvzGPcX5BfuUZATKGMKyojtpuJXN007C2gyOe4IRHU6DwD/11ImR6vxAjv9nXMVcH7s
Wnkns++T89b339voZSi+p+Wr70GzrTqj55G8TbieozcDqL0E6jmDpLseNxwG+sORfx6t5AC6pmPb
Rp9s3uzwOPE4RfnetY9Z3gRDc5QDh5BdHWIQI5PQEHyMjP8GFY7WSdrQfraSvYK4I3LaD6jT6caH
EYrbMffORjvcIbX/JR3+fHQbryHU/nj/lfnVcfysSAvDdGBATtKiRqfHm6jY59DmdqZv0rSDsfpp
JJCvAh85vZ9yGdgjkDDkVy+noIq6wI7XHgUXPEWH+3si5YadVmlYNbURiM6UQQSKvV0HPYMVi17Y
S3XEv7BrME/bZgLS3AFVT6AryQZUWPs2qmK8M4nXaESWhqIFw45KyACxJg75COS6tCHS7nrDQ+vV
azj2pR7m39/FLFMQx1OAYYbKgS1wlb76Q5zABdnX2463EFh0OgHwy1lZ6WIIKbPz+zhtsn3O6k3g
GAfSNh8/v6mSzphQ/3BRDOY0uZzvlZvEe87FWv5j4Wimk2p5hVGNgPLiPFMNdx1PL71rnHLenz1q
HW7P0VIX2qnDiMWUV1nFLjQy70vw6xBPPaLE9VAr8el2F0vrrIU/BVp+UC+k/mW0o/ZgJ0+IOeTe
iCy14hLXO7B1QgHHSQsOdIN3oQ5CoOhfLD6+ln21sj8tNa89O9QgI2kiK/YuvOirAErB/pzvQizz
drcn6Po7kK1TZaHWhTnVYEQXQ41yFxfTL15O94p4e+p3j6Vw/olRLbvS2XWnsJnm17VTgk5McHpx
vMH/0aXQyoUOfDWylcVYeOO2dYqBqjZJ3UNM9yIbdkQdyk/e+E8mt/4rpuqhRGoJpIDR2RnbQ8fZ
f7dn8LoV20w7/kSJyIxeDvYF+X+IlBsPnjR2SJPdi9pZORwyuPXfm4ytUw9YSKNmtKfWxQL+0LDp
T5lNQT2ND1CXPgpjgiSL53/z+3atonhpTNbH+NJBZB0+MgvbC/bLZOOdT6skGP32JW3sNfdfsm3N
/aeJR2blz2eO3n9qBxBDUvpqImtze12WmtdcH5rOpaNi0l/c0WShN2ZlDnXXhNVBHkuPHG73smRy
OifB2Pg+HrgdeVE231UcCu1jdBfJ6iGpuqci6p/4UL/KBPzjXv96u88FN9L5CcBsbuZTY8uLbeBQ
Z9vTbzaa26xZL+BreCTB02nJS54m9yJDaQBqaV8KHzVpvjpu+/7Z6t5tvk2mbAWlNnnpC3k/dcan
LupW4v31EwqEjz827RpNXA/lIC9jVe1cyX4guN1lvnWEvvwzavs+3x7Bgm39VcEH7MTQslxe4rI8
0oK9QX7mhabV/nbzC0HZtz+OIhVKDpHHxEXxHnXT+b8WzY+Mj/dJnd9D1TpIWbEyYUsj0TwdPGHd
xGNPXKTtfOmq9sHMk52nipXXxIXIpcs2c4SkuqgicSlKMhwdzudNbGS7Po/ooU+639gSoqeBeu6u
JNWayvfCoHToZJPHipmgDbuUU/7oThDOiykkG0Waf7+9QEsdaLFlNA3Z5xapL8j4PxiMdWCAtgDZ
m/KViL/QgV7EB0aiscW9tL7UkVV+twA3vKR5mz56blquePrVLmxff7Dy57I9yudKahSM7HvftB6t
icLpK7J2JfnzFPrXxoU+NOtyi4EWHnTOTrLMdrbXBv007Kz+zM272AGzoscPLDkP3gyrSNmrbf8z
3zIhPr+ri9BpkqCd2A6IsMBqzEdc3kiDGuyiwQXrxeghiuDvq/K7IGlwe1mv3+bwvdqWBCnBLuk9
F9i56jMuqqq6zJ8Jlt9D18RB1ef30FwHRPnbOIpPXkvvAIEHMjC+ZLETzN/HVtzyOqctvkSzsDgj
6ThGBjvZPp9v6B6Kap3pJQd4wnG+cSKOAJ+QeNq7hRd4hliZgT8rc2XF9Le6LhlaPoKWGTDRHJJD
F9B8kanZc4wvH45eQmYjhxBLBCmiA4vtPWk5yhToUVTntBkuaenuCgBI8C8bjQMnn0z+trI6V/c9
Gw8zH8NiHQ89MeasU5+/jpDEBPF90KFIvpqmfU6rAIUYGT+WJbmbQTx4NmhaGYxs5Zlxqfd5y3m3
ayG1WHZOP2PvSrsIOptBDsLL1sryl0xPJ5X3OZnKJpsYOB9/VuPPBHk8wn9G4o7aR+nWp6b+hHxj
oMrf0j9Di2Jfj4DplXjrPEJnY+Ud+I928LXln4PFu0EapIntqHRm1B2YQEwS4AMYw1NQPyPzv1UE
IYhfisLE5MtDMckdrKJ13xhP5+kfoxOAgVh7wt8Gzw2m6F8826SN3OMd7G5G/sxGVE44gkEsvTqv
G+7S6sy/v/vwdLQFJOZi72R41T2rQS6d+ckmPlgYnrYfCz9Lcp7G9BS5YDYd1dGK11RMFqLwH/9/
991DktIKsnX0NMi6D1jhXUgnzlSsYTqX5kWLaDVJyDBNGT1x8RUUZiGv1EqIWmpZi1CFqCLTy1J6
ytNOBcyiD6azJnRx9QBkQ/H542oWbLKIP9b0ZMu7wfcCmni7Zjw30Y/GVqCgMFZOokv9aBFliEhR
mgSzPx8Vza7pcOv1Lnmen03TigLcuR4NC9Q1twPYwozpz2d5wRNIQRX0RNPMgAN58mDJfE3XYal1
7VTdFflQ27EL7JWT1/kh5VPZQQSx7erDts/XYkNkoXCjtWzvlEnOQRMPHiXmO5uwPVjyeVjvHKGv
S2SGyUhPuMH/GiL73A71NxsbXB1HK6u9NEOaG5cVayixmHsynKw5dkDm7EVC7f3t6VnwZP3BjCdZ
JUgcu6dGOa+5X76aQuzBqbhSRLXUvObIAyNVwqnlAhaINwBD3pPIeWTD9Hb765fmRvNmowNfkms4
+PpqSPdJ45g7n/trUtbXW/f0VzIGwE7hixQfr+hvBcXswLHbuy1f7umUm2CcJs0IWZlT6uDdG8/G
GYDccg3ROHvP3xuip7+PoaS9rXIULZxSI27EQ0xGP95nLUFtzcyid+lr09tUUIDCJ82Dbc+3ac9y
9zSQANCXqQ38alPo8fSHMQosmZtB5OFkUtpDZFoC7zvmmyzf++sFTDTKNFhknfK6Ok2pCkle3MVu
s+UuhGnR3DZNrUq2Y+ecREf3I+teC3RDongTqwt0HT8GHj8dkZKukcMwVekGRlmebZnRjVOjeS1m
OzX/h7MrW5JTV4I/dIkAsb/S20x3Dx5v4+WF8HIOICQkdsHX3+zzNJZHTQRPdjgcolVSlaSqrMyh
dslVlsOedMMhW7yj166J3pr8SvPaHroTnS9R/hqXAD2E3mOh/N19t3o73oR6XqvzSlCgxIV79WUA
VVWXRzu+SH5YKuif3v+E4dfreawGFEOs9yxy5Y18XJzuvB4UTL9eu6wLOoGgDTUY7JP+Ar7iD5Dz
TLypWIk5t2HeiAp/NaLiEI8BkHeu3Ty/VH5xqT3vwJzmYYryg8W8leu4yUC32b06E22/lFI6znz1
5OztVGkXu4rYzspxaJrE7auvRrdcSSwvKOzrnIn3NdhUs5k+od95j4zJYy223XARw/78TNc0LvNQ
Q4b7jsvFWnhzkEOb72VgrVZhb+701npoPuwztRSDJMvVmWdonzv7qAgfpRpY0vbVLrDqZ0nkhzbr
TwFkLH0rfN62gzX3btu2LvOoWa6FQ8tPEQ3QM5Fx5q0lAk0bQPPvBTQNkAiZ1XWm8Ufkmk5N0K/s
LcPq622oGeHgoJ386Sq65lAL77HKAMyxM7Rb5sidhsPWY01vGrUhodyCbni6xtDH7KMOVy8Z/Aa5
6CZ8kYvemj932E0Pq0JXLaw08Cmx+vhdLOd3yAN8uL/KhmCi81guDKSMC96XV9BZgvjORp5yqGT3
4BaEPdz/hGGh9dZRywXjFBiy0Gjc9B6eze24V6ygK7HcNLru6bbFiJzt6RqIsPrsKA+ib4EVRttO
UL1jNCuqxo/sbrr2sdU92kHsXYLG3aRzi9XVfDteBq/wfAnT+GofUOtkA1Jy3+qmhdXc12s7wYQP
qwP6ViZ1E+zE7Px0w2HTnT3U+0QbVLcVz5m6Bnn8bnYs9IEtO96rtQujYV31ZlFKBqhID1xdx5Hc
uJeq8TgHeLxuso7eK8rt2IlkFY3XIKr3bdm+q6tsP2VrCt6mH6957di4cSb5MF4LGzlVEP+DrT0f
1vobDPd2vUc0qIeu96TdXpXfHQvHfnLQfkrF/K4ompXahmH36B2ixPMDdFGo7kqHPt8paT/kYUmS
PHNWLr4mC93+/dUBPTZer8hstVfPEjnEt6L3Fi3WVBBNg2vHchMC301t0V2rYfhpOV6eRMGqJJtp
cM1nrXi0oRWGwZt6/CFIzxOrGM/btqXmtAwCtA1CY3etK2SCaYMDq18Q+qGSef8Db9aswGCnHbrM
myFSkOUdvCq0dx4Nd0HnfXCy+Lm0xdULOQgnwFHKLPf9/Q8arKUXe2ZV87wdMaN4Ccuj43LrAdoq
/eO20fUcVyXaAYx97bWzu+fAc3450bjyw29DvHHt0vtdFxDhzAoiMNeMj/tYyYfB9/agtji5cDbX
BnV4u9bcY/BnveUVqTmc8hFvr3ZLr3XuHwdH7sZ6+Ebo9GWbobTbNrLvbQXAfXslYfFk0fFdU6lt
oVRnxxz8rJBgVMWvL6B42YPzI2ktr4K4iWev3OZNm0jzZzZ7PnB/TF6p47OPRJbs4VYw2XaD0Akx
FQ0E83NLXofZ+ZDX6qG3ppVaqumHa/7sgbiFM5HLK1jIhkNZdCSx4AcrP9wQpPWu12WRDSpZqJ90
bfFdFaRIHFt9ikWx4gKGfan3uIZZHNfLXIprHOaglDy26NoKVPZg2WsZKIN99O5WxJoKJVlVXz3U
OK7SqbqL7XB/5QVjsI/e1Sqn5aYRNMlrEcVo5pfzAeKA391x3ra6Ot1mVVToMYGW3pXZqjoMxeKd
8nCsNlpfc9lsYgIkbKS5TuhVLF1ILPjXcC4vS7PNq3TCzXoEjBPlmRpZ1wLM7HPAu+DBd4J8Lalu
qLiFesdqWMUBqqo9vgCYMIvA5J0dZ2Aw+vnrGLuJV51968XufjU12WW0PTmFSER5kqW/gyhaEtn1
gXWAHgAeW0w77EDXtZNgyHf4Tx4v9r36gb9ZOT1H/APs4q2VY007Rzvjic8X6gYhu4athV8X8iSA
C8guqFZc1/BC9bTAkM0LcxYr5lfQrx1Fkx09C/Btv3l0FrErY2dT5jvU+1KD3F6ashcclcPBfRg6
f8+yJV7ZP4bwoPek+nMZk6zvOQI/bliDCB7pFH6fg+xbZFdrMc5gKFc74RGaIykGihkM/B/Xoc8z
1DeTGH7AAheab+DBXlkSAywh1PtURyULHoRdfbVUatv+OZQkUdN/m437L16sDlP93g0EKqRjglTz
RjPezPvqJgwizCimqqqvc85R3nVoHhyrpaf9P41yJvlrUdUao7thxXQiPhpnqAeiZwBaf+OnsM7e
xwD3tk77RDxABzfdNIgWtkJ78WTh58Gl72N713YNWAtyf63vxOCYesdbz0u7bYJhvoAdBLmWSXiH
TgQPUya3PWt15FDrW5R1oeNeJj/8JgNnJ7L56tf9ypFkOPB00BC1B1lAZ9O9WFZw8JT9LhjLTW3c
bqgDfJwlh55CHZFL2zYNuimX6hhju66sq8ERddDO6IIqZYlncpGDA72B5mdbWjsoVh7QjfHSuurn
/e1jWGAdo0PrIKtdEZBLKbMZOljTJfS6Zk/dtbzFf6CTNy72ehu2PTg+HlY49pagTG6HBpA1YZFU
TbVzm2jn86fJfSEuPY2ecyrtHELUNGlxQjExJ/b8smmeepd2QUI6OyKrrp1lHTIaf/Vpuwc32a9t
w7t/BhXuLapxaDxfKn5mjfuhVcvBHcUaaMSwGVztfCzdaHSzypovXRudK4+LQzmAbjxgzmcf/PgQ
TCmcbbnc/+4Wr8JjvFTTOKAJ/9Lbx2pm136oj/1sJbP908m9f7aZS3sWD17WoFZWLZdAjsHJrXP7
yRo9dsyJqDZ6/u1F/moetoAi3Tzz5dJ1WbNTbGKnLvToymXRFFf0Y3LKLNxx+/ni59K7TKzKk7kg
w0pawjT6bRu8/u28jyLJfWjEIt19jivpJKxc5v194785ugd4xJ+j03IIoBkddWk4BE4S+m6ZONUc
rsStm33/cneQT2h2X6AKPo2l36VtiI5Ep93nzbJrA39JQlFf47liu3HoDo3lHzZNRy8JIANRUR5W
InWKLE6UVDSJ+qpYMZZpOtpSeH63ACNPRdrMDxl6/ueB7W8ANdU8uM5T5Iobfff9ibwZimE57WIC
jFnf+k4p0lKQvRx+hFidGdoX90c3rLpeFRhizn2Q1Yu0qvM8yaxKYFVUfrw/+pvZG/z221df7djY
J1BWoKpOi971f3sdG36TaJqfODjNfzlhzR8K15Jfu2ZRa4Bg04S0kDvEQ4EiIKlvLR8kONi56OUh
r0c3X7mgGj6gM7xJd4mq0pvaFCBDGiZC1GR4CibwXm95LcBoWlRfos6e3cat074rLnCKFLT0m7gw
XZ2wEgDTbvQDv05b9Cb+O3jIbiV2afdf7i+3wTR6MYKo3GWW3/B0lBUeUG6r6n8dO3Q/bBper0U4
y5C5UTaJ1GejeLFkFqCHmJOVK6dhr+q1CJc3XVw4OU+h53oskTSbVfOUx9EuasmpyPwkivqVrLvp
U1r0WBqGLIikA6LH98l3Xmj8jGiVZMv7CPIQNV2TzzaEDr1CsXSgXWcVvoOwpLruWOKCVc9reGLD
auvFCVXbUDqZyiEd8RhIasC5aN6unRemn3776KvIQfHQn0idoUnIqsJfNGDqeW6dFJ2En+5vJtMH
tDgR5X3uExuuUEaEJ8Rq9oNjPQWL/7htfM2Lgx7CLGCCqdOuLePEmrox6QPbeawLO1y5D7z5jvRc
PTeOjLhLunZpU1VkbhLTIUrsXlCagNfNOrRRK7cxZrp6anzGt8FzNcnUb8W/vt99UxzY/U2G8m8L
9GqlxVDMUUiXLvUJPc5d9zlv5EOZ0RVfM+xSPS8ecZ8P0BbB8CP9FI/tyfe3Edu5vraFfCYWsBhV
CNDUCnejGr/mVgTJnIkjy1k9bDOPto8K2o/Iy5VNOrf2tQyqDxPCUutEa28IU3ehr+XAliFfCsvN
Gxw3eZdUji3BGjC9TJ3Y1bnzI8oI+kFU848f5rsapZDk/rxM66JdN0Gm2JOot2Raenk+JxVK+vmO
zWgV22Y4/WnHw9hCIqxv0Ndsp7UQH0Hp+1Fa04p/G36/rgziuiNfipm1qefHhyGoLkzUv++bxhCa
9GddaPlZBinzBm2lRXTtOrD/OVlUPEHBZs2hDSeQXlNYOtVkZcOblIdNvrct5e6q2Bf7ypXl19FD
11xO4+lMoSzkrCz47XB74wWgFxlaOgKRfZPBJFw58Re7cKdqN/Z9Y0PqoiCT8yJESyx2mH03FGvw
e4Mt9eLDQEIxS+h6ppkfP9KeHX3uPLSqW8kfGHaBXntAC8voFpZsUrTWKPnYj+Vc9wkqfKVc03ky
fUILACRwap9W2Me5CPhHmxTTI4He5MqqmEbXoi+N6ilro6VJKc2d+NBECvq8g8B1duX5Yjik9PKG
LYQju8ptUgKtC6b4yensDGzmEYIkL7/d9xjTLLRIDEkxPkQVaVK7tKwvgxJeCiLQtd540+hahAxC
sMehF6tLXcAYEzvvDsAVrgnSmTaoFgenKPLKfnCadKTibCvygdTNiYXWCoLE8Nv16sAyWvNC+rlJ
GfB9+9DGhd9FMWflfWca/RZeXp3dduAPRVOrJg2o3wFb4z+Gllh5TBgMo9cBhqyHNvuYNXj3FgQK
cKS4RJRO+zkj9mnTttHVrwhjnk0Wu0mLBrzdJ5VHdXwOedSvkRyY5qB5VwBOvQqJuCpFRiCVAb+w
iM2oy6PLbtsM9K25OAK9z3Df2V6eyjFGfabb5lOutjErFYhMDHGTWng8n0MvcxIL2dKPm364zpvY
ToMCj26OrIaroI3W98WOinBl6xi2pU6bmA2FLWiFpEZciwq9onGxK63VkGlYVJ01sfBV34KVrU3B
yTF/Y3WHUxmSie6vflrqT/fNE799WOolojqWrtPJW0Bj+RX0ufXO7qPvVtN9Rt/pZWgAUwSimtkb
zzG9XNTllXI76DakVdYeUXv+Lorx5/2pmBbj9u+vYkQuimjsAgS4per2USyOIJfcdsXTq0R57lWt
AAAobZoSRNmhS3Y+WeaUq2Wjg+mVoiaMnBBtYhKsZda5Y+rUtsvKy8RwB9MLRW7BaxnbsLlakD10
UGQ8TDxkJz+soz0hZNhRCNslYTO0K/YynMV68cjzRVFUDH6Ro40vAXnN+x4SiEku6L7ptzGLu3rp
iLVVqSYLt9dYsaPj3VB/tPw42ejjZaOTOE79GFnT1/uby+CLer82cn1eWWQcWd42/A1Oa5oswkLH
emCvmMywe3VKxknk2WyD4zstXDkdi1D8U1Dkqu//etPgt3V65RoQQbAaUg0i7Rz0YtcjaY6ik/X+
/ugm22iHz2JzNkwdMuBupg54DD3Imv7s2Lgtl/gf3+urH5/h3hJXamQpH8vuipt7sAsnb03k1vTj
tRtdDhnOCbIiAvcWf9957Cp98R6dUytByeAJek/0UqBXzYtuw3fiOATsOy3tdyyKnN1Aq40G0s7m
ZuqbDCB+kZKu3Ndxf+VqTYDZtHG0s9kVdmhNJQKf6LsKhI/Wc5SJNSSEYXC9M7prpyzmrl2nwqnb
QygXsJyP4P2+vytNo9+i4attA9YJaHhXyLupqP4Xl4CHugm3+are/Mx9OjKlZpmG8eIc7cwFqWQk
17Jthh1pa85aWlMQAyyNwsJgJTHLbylPeS3d9vN9wxjex7bmrnNTTS4FK38qghYJniKNSX2cob7C
hPNByU0y9p6rN0GDPzXqogCnDnoRf7W9ONUgLI5cb2UNTFbS/LYrWg8Fb2QKqTsno/pe+S9tvpYU
Nnit3v9clOhBtHxE+6ELX8ZRXaCe9FlOzoPceijbmtNWJTaRU4+3tFR/siX7FHv9OeBTBezf+MiD
4eTXaxpfphXXvDiTU17LsmRpM4CxlYQPLekAqirpL+iVXd1hU2+OR/TW6KgnFYEKa53KESpiCS1H
itrukK29vt+eB9Hbo2MV2n7YhiyNRFTjtAfYP6LvwAz6T9y4aT9tguVjHrfvvwodqLzFUww93rRm
3cnyssdpKK7oHz1ucUCi90a3xVLPxL5VjG156HPxXNP+CMbwbxAKP8c5WTmW397E4AL4cxYtFF37
XM6oYs0dfRyzYgBvW1s8enb1MZMbL66QKf7zM1TYg2qmTOCVUi7XcpItBCuAZrtvK0PWmOgd0wLZ
aI7UsEjbKn/yydiA58A9KkYf24Z/HN3lpFTw0Aj3GPfjFgwK1p/8OSVnthy8JXKZsjp6yD3nBcS4
D6GtPkhnPsi4WJnb2yGMxFoIGKAHkVtVWaRTOH/pfHrCE+9jD3rS+6YzDa95/VAH/ggKf5nGLT1M
i/st8Pj7zrFWXhWG4fWm6rIfqee0CMAzy75aRfMZtE7vJXFXrqym4bXju6tIGPozk2nEhpdpIT9y
l+9wyqwUYd++HRCdG9AdI7cXrZApAHofqLVcRnT+b7p5EL2j2pXVVHHJZYrOm/gnUa71efJp98+m
Zf2LFnBceNmFEdI89Y2xLRJOpo4+VQHEDCra8ef7nzEYSG9EXSibvCmz2U0u83tu8Z8138Rd4hEd
aDJ7pImzQbF0CqB963pldYo80Kdu++G3DfUqeJdh72RjF+ZpJYh45E7sH93JW3umG44gHWgShNY4
MSZ42g6tc0K/QXVquKKnKvSsvb34oC8NXH64P5X/2NX/LmUQvRvVEnVVjEgKg4osrJ5Rbc2uJZvr
g5uD72UYADVBsjvc+fXUHgFv4nsS8OFaiDlYuWUZdoFODhn5Q+5Zdn0jBxR2Usejv1PTRo1NorfT
x7LMW3BG4Q5nWU0iFQMtnHusfYh2EAei3pvaTjyiazqPMZiZ7byS6QQ244RKBTjhjWf6/ioZzlmd
F5LROidZWNUpyDc+Z3N49P3mIHi9z9BHsxINTd/QYrkQI8g+SrgMJvciJpAP4rKjwLAFHMHag8m0
tW8pwleOE1JnGkTu8zR3mq9F7TyN9pLGWblTgfpQNHLl3DBsKR0vN9qZ78z9zFMVgnqpwmsnGdYX
w3Bs6JimoQi5tGVdp0vPzmMBsLX0wzODCOT9xTb9eu3Mnucw6DOOV2W2sPEk7dk+eVE5bIxd2jLP
maxJOxOaenbrIm/GfwJK/3j/lxsso4OaloURqCsVVYqOijCJ3CHJi/4HBEPf3x/fYBkd1hSA8KRn
6H5LQ4gHJp0r2I5n4RrazuAAuhwvRHgtVxVI48sG8qzIB/1oLfkITVKe1GTcVMMiOoypA3yDkCKv
U3R19d4e+fdySXBv5l+3meivo6kaZo85HJDB8mOe9eA9rNjK1jEZ6LYsr7y3GpagmtCdnBboewNF
6fMcL88x5LSBYV8j2DV9Q3tzO9KqZx4SnsZzfCzieO/T6ETb4Kl0lpUDx7RLyZ/TCEJ6e+B5PGUB
fy4LQaYTeM2W+ZOAJl72Zds6aE7sjZMz2EB9peXQO35S8MgR76cwYGtJRYMv6C2mrIYosicCsEsC
Sb1ve34e53KtRep2A37jUqDjaCDeCnSOGnkqQUBysCwcAILV6inv6ygZcTPYsdwSu5h51sreMk1H
C0tl6eIoE5RDbjXwv02FN59zaxlXApNhPnqPekzyko+NxdMeVY+BZF9HyR7H2doPkqa0pxdZNt7G
mWhnXG8vgUc9nHHM9t0Dk0ESL3Fw3LSt/gLsjn1g9aIDVjsai5NNPLYfme+tXAFMi6AlJZqWBO5Q
S+Qz42raOzGl+3FGg/H9327wOx14B5i+2/sU2boutp+LnL0L8iZIGrbGKHgz8FubVgt9NaLoHIQ2
7s0E4J8M29MZP3Vzd2xAFdqy+qSq/GpDDGzbdLRoCOsg9cGR+2jRyseHHGz5Hk0gw71yiTGZS4uE
9ihbKxA1qsqhQCswcdozl7W7awdb/Lo/BYNb6MgpwORbbvcBSwvKzi2pvwDABCrP8ZvjIh9ZTJ95
QQ/bPnX7Ca/Ojgn4MlXXE0+tWXzNF/7YIZNKPX4NHPXR6+odymyn+58y7GIdJlUob2yjjFsg5wLr
GNoZ6hYCXtA02t8f32S129H1aiqMI21QtwiO8yIOgEyepsZ+zsb2UDDr4vr+AQ+mFcCRaSralp5l
G/t2hgWq8uxrnMdXkMytFewM+0sHM/EsJsjYRCxdePuL0uoxz9oPFFO4byXTT9e27ziiOuvXDYav
Qd+aLHkXJwD+zWu3NdP4+ikOq6AqFbPUDsmNIX/y7ASGb5uVWGgyj3aAWza16RTAPOh8/NVEUI6I
bu+Uin6+bx/T+NqBp+oBJMwVEsA3hpR4DsBi1edJ3Xo/7o9vuEjpYCm0VTZCLBg/IONHWXtXItVL
05PHUrRrRHKGNdA7qRtnUWVRllVaDzEKazar9tG0UfcCTLl/+hlyiwIiOyWum8UIDtdBDgnqhGtg
QYP9dbxUBDnnlrcR/S/5hOBztIMRcmPlxjeo3hOK/sKiEnlepTQSLPFqJ0tQDFu7Lpl+/W1FXsWg
ZoyI5fSIQe5U7It4bpOA4tGiglXxMtPaav7rg/hpChTWNrYjLwlq8bXL/ZUXrunXa747jmKSrJmr
VFZOgf6Uiu8sSB3gskHKLYeAG+iILxdiZZxEs7jAzboEP/2xqcjKz3/zAHCDP/Fe5H8un0krg0Bc
0BrkJEAZ74gNOqX/FWhYAMOSLyD25vQ7J4h9sLxverjjq9oJmtWB7Vde0V3qKlz2N5H2hHfZvGKv
m1P9dXnC6JqzxXbMWeXPw8XpXTcpmBed6rlyDiFv7YcwsvgHtZW5N9ARYe4cj6jHY3HmzsneMWib
P+DeVOynpmpWLptvbl/M57b1XjmIsr1htGJnuPRtO1QJOkCHnwF1m5/3o6tpeM3/0DMZTaD17y5j
P0WJcKBhS7K5Xjl73ozd+PGa7wUBt8ZKLO0F9U+cDJag7aXKBuvkRkWzdwIv+HZ/GqZV1xzRElY9
LNCUujhlJelOetN0KsbR3aE6KfZWLJYvTdRs498LdJAYjTyJRemccy0msi8G291JsZZYMU1FO09b
cPo1ahmdMwnTObb3LHTf3aRQ3DH4jgaplffXm5HLDXRA2MS8AnsNX4HkUIKM7Pcluwo/+vf+cryd
jMfwmo8HrRsALInhpdclUJdJFPdP5TQkeO4B69xfmxtf+kORj4/dmmaeYSvrqLB6hkSsCMl4iZep
xAkYltalqUK18owxDX/b468cETmJIA+9oLlAuojzXdNGREEfIxtWEmoGX/lPTfbV+JVFpK24O14E
z4+QVfg92CTxSfPAarHy0jNNQXP2grdO7eUd3JHH1nKMFVWoc+dqtYPF9AHN38OK8WHCMlymgryj
rH8JsmbLNRA7SvPwiijV13M3XixHPVVKLLt6ab+6ubpkVf7x/rY1OYV2VabNQiPq9eMlmpyDP8sr
9+MduA5WWgNN1tE8e/LBGlzHzXjxfet9X6r3TK11vRmChg4P43WRgUutHS8ByX7Lon8qGeKrrx5z
xS+UrckKG2aga82ODskDdNk3lzoWHzv1HjDPlQBuGlk7thmb6qGPCufMY/4uBzbS5fHj/VU1Da05
boYcAKvn3DlDZYXhquE/LAFfCQpvQy5c3Fz+jApV3C2Fl2FwmjEFBFrxCSD6fS/R+glR4KErj5Yl
d12rjhXLt7xI8c3bRF9FisBpZ7sY8+oy2IolXRPFR4r+rf19cxnikK4xu+QhdR1R3ka3D1Yd7zs7
/mcp7eeIZPm2S42OGXMHG43iYWyfken6GHvW53CoVu60bybPYBzNh0sRTDVkICAbRmUGgHANCe66
+VHXZbOHqnC5n5D/RXyl4YkNw7zyVdMe01zb7e1aLGFmn1lHAZ4MgBzLPt9fj7eH9nWgGPIyAXV6
7LDMCT5BE/kyuGTt3ft2wPN1kBi11OwHkIA7u1T9DPr4ilLs09xma0QWby+Gr4PDrEwGeZ3DLLx3
3otWvoMUTmrzcQdn2Vc8PFSVOuWFCFf2ruHe4etwMYSQoa4JJtRP9Alg6+dMtnli2fFpcYOTV/tf
JhY+e7zaFYs6ES/cFGP8v/BjgO3TJvPts/KsH0U/n4Y5Pm1b/9u+eOXtccZiHlUYGsn4FryAzhNj
86/7Y5vWXzuvReuNuKB59rkS7Gnx3Q+ktL4EmVzJ+r19Kvk6Ngx9q7d+e9c+jx49tqpFYM8fuqI8
oYnpKRqb522z0F1+IlDwaDELifw45LDRkjYkbeevzMLkgJpvt6Nrhaiq2Od4KfZeYT+Kao3p+e0H
uK/jwmyOeixzYKDafgH/I7ruEzF/pgK0E7LYt3RlmQ0z0AU33IxaDa772EJt9WI50b/NNK1cyww7
SMeGkRmicS2IOaDfXR+aPNwVdrebquBwf2lNv1w7u/N5KHwP6vOXfrS8nYW+28MC4eX9ttFvk3rl
WosXBtNQUYJ6hF0kYY6WNObkw8roJtPc5vRq9ALt067dluQcD9m3gFQfXNWfRKhWbpOG2KoDgoao
mZQ7Yu/04ikEu0v/0YIAdZF9wUuuKH95VbgSgAxerCOCuCjibpywe4ImeJSxf57j/jyw+IdtOx+j
iG3zYh0aFFuysuNgEBfixyN4Pq3q0DdTfLAtZ002x+RumiezXHm2xR3MhJ2gPX9w8uYC0wkgr4Ps
qOSwliAwLL1OrBVFS0mhCV1dYmiVgiAv+oZ2uwc5qW3HjY4LoiUJMivneF5nE+iwo/iHS6m7cjkz
/fjbPni1b2uqsjIaLXohXeJkX50uUWvtq2/fLX0dzRgSweNMYehJdmcXbES+Pe4aawKt7cpmNQQM
nTrLjwKeRc2wnDso4O2dTtDHaonclaPAZBrNpZVFKiCyYgoGKPrUEfbvAqFFkDWpTTd7X8cw9t5S
hWBZqS8t4RzC6yxnXZJDiORlU8DTEV/Mnsapsjt2kayzHirXh/DhCIKR+6ObVlc7h1VedbGP3rYL
pfI7oeqzS/1niUZrFaqH+58wLa/uwRZUdriqFxA3QjxiJiNqZaV32DT4X6ivRox4FvDlHGbLoVH0
fQQBlRXbGIKojvhqIm63MwSJLpGTfWa+feG9VWMCUdoW/iebrUGRDTtUx37ZHWTphRjIGXpL4c/a
q7qz39KQJDbU13fb7KQdytlYIqo5Lbu0NQRlQBGjjhLdXftto99m9ir8KGbZrZOH8AEuroAl/8t5
93Xb0Jr7onexg2RNLC4+VGwhuKDCHemmLZ2FYGPS7tIRpOS8aHHriyDeb69GByC6F7f9bvKnSVqo
YGeOGurLtEio7VRsOoFefU2oy+C2ump6CCyLUngVX2rVie+x4Pals4ZyLCFuHlicJaDZiDe6mOa/
bjFApglmOg9Zt2eQnEwyr/BXfMyw9//S03DL2fcmqLJFA5SLe/ATQ6a5wp/3V8E0/O1W8Wpj0sWb
e6hxohLnIXqCHkF5lCVOEzJWJg2idLiyTU0f0g7gcJExwEuduIQx1ByiNkZlNPPnb5T0aw//22/+
u0rm6xCmrCsr2nQwVcB/x9C0bMPjaB+Foru8GxNvWCtOG8KeziOGxpexj3N8x+X1Iz7S1sdg+how
YFry3/eXxXAk6FxiMQB3y2xN9BJM8tn3i/eR5a9FbdNKaD4tKsCvM9+qLiiLPpDC2ZUB+brEG497
HfpYhRYBKhccKr1fjzvLosGhKTJxvG8Yg1/r2EdOVFhLSAJfGC27p06N/R6APogq+8u/XVau5QtN
NtJdOrL9OCvi8kJo/y2c2EPYBye5rAk6GZZXh3ZltnI5gy7IpZLTvxPOysXZ1Nfk+jr5lRypXKyy
LC9Yh+fQsiuQH6m1FKfB+jp4i9NSeJkcyoszq3/E2D5GZDjhjEglJBnuL7DJNLdPvwpIhUed0OKT
dZa0ROJjKJ29I9UmDiRY57ber0bPe27N+dJjdJ9/lremc3c4eGx4uP/jTfa5TerV8CUrvAocF+Rc
kDx/N0p6LP0s6WVfXN1ZHu9/xGQhzX87a2YBuhOLSz66L0PdkKRt+7XjxjS4dioPmfK90JP5pSaF
2lt18UTAn7xylpnMo92lQbPt5cHgOmcrbD+QiXBwzYRdktXlrpiiNSiGwXd1DYzanQJhIUd7Af6J
IU2a0USQLErIwj7eX4E3v+ARnaLcionjhlD6Sa3eUc894IwHyYLxwwD9hhVTmT6hBSCpIP7JvQkA
JbdTB7KI6JCTqXvsqL3G2vHmUnvkT6CM8z+y1BPpnBr9IFXjjTuoKoYRXmc8W1uIN89JfEC7WzAI
EzUAENN0nPxljzLzfFB+7f+fsytZshNXol9EhJAYpC13qMlcl8tT2xui3WWLGcSMvv6d26t66tIl
gi0LAVJmKpU6ec6nZZ7ROUC7/lBDn2wjbtheZuQX0FqUerreuFRtEgdkjnKJ++y6fPKX8gWMnBul
QdukGeGp9aHFx5cpuyi3/YJGmj/d4G78gW1oIzbVqWjRNtoVlxR56jlJUnoI0j497rJZen3rm9A0
11njBBNsdmjF74l2p8wTjyUZt5Iv29cbUelaMi1XUKBeqNc8Me3QSPd8i1fAtrhGVCLo56TtDPC4
n6HBsmPuAxq7nsYiwQ1IE49htzFJtp8wAhSR0LeAwFN1Aevp7ypPxo9znWcbdRbb4IZLK7dQoQr9
Avx7aEjT81+52OQ4tYQLE/mypl650tYrQHLWnzzqPSZM/piKLd4Fy6ebyBfo59JBtaIANxVixFzN
PRobyM5ZNzEuAA6sWsgBYEYf7KCOqMlJVOmW2J5tagyPTao+TOlEiwtaTL/xrv4cFslfPS7MbvuV
bWoMr12bFPAKrYsLDbL+UCQqOw7+sLVj2ka/Pn/jteDcq4M1xzYwUzZ8XrVHvrt03hJFtY1u+Kzw
6zpFw0oFmot2ioOKj5/k3Azrxh5mG97wWhf9R0s/olTmEgFewiFW47zV5G1bVcNTa3BwgvgUE6NG
8hf4Sh+CGhWngZxur6pteMNXZxd9klUo84uqoUuW9x2Id9O/gyLdk8N51IS2dAvvBwTh/II2knJ9
akGEy58Q/+fxcPsHLHNvglo4cxZQvCyAZ3uBPFbd6h9kDmWK26NbpsfkPwJQqRVleQ1lXhIca5C8
3U8ieSV992ffCwynrZQoq9VfisvA9blPdBCxhTz3aIDZN/71x9741cibrM00gdcunXvyXMZOBW28
41R7W5hd2wpcn795RSA7HyWKFBD/kmodSZH5v9E9mQ87V9hwXoBYWACeouLSra6HbAeN7VpsAXQt
G66JZal73+u8Duj+oJCfXN1+Vs2IlvblvlXZ50qUn24vw/tII/iB4cbTjP7/rOuR8wz8oMvuNHXh
r6krz04ioG7pdE9VuvzCJWYXLaGzcUqzWa/h3FPDddBlY3XpE+Li8rtlxw6yJ+Bdmv2Nxbna6X9K
UZ5r4lvmSbc0u+ZyJPWRuPdP4OU4OVQ+q3qrUdb2CiO7DsepnGfJsP5gw33hYm0OHsnk3Zym/suK
zqTz7TV6f7ZcE+7SeGvWeTlahdwSrRLu0o2HPhgFaBRoKHfdLWK+DH/3g9XtK69FSyvtvqWk+yPB
DzD74vvtf3jfF8H48f++GCI/ylSGo47o5/Go+jE7jNzb+/GGp+clh6LvjMVeiKPvEzLi+nps0V2a
NHRjEWyLbTg7G6ifr+UAAi83u+ci+MEL52NWB8+Nj7u6fZNkbNcSSsESM1NcZO5BlzOvdPiDOzz9
fHv4q12+5xKGq6ckKdXkd9VFyfGbwC3UYaI0hzpWCb7OWk9ozlTzXenPYpebu8Jwc3+d8zFnUwk9
A08+67HIPoFhsDhS0W/V8SzLYkJdukDXZQnpcbShhcegT2M/HI997jwPxbTvL0yYy6QLJw3AHnRB
Cjsfc9+rHnBZmx6DdpO+0+IdJtyFdbPvlKAEvCRD2BzCeqwOa863mEss8cMkQxJQbgFBDuLHFA7Z
ofLXv6e+rg8OG/+6bVi2zzecu67WUvBEYxH4lB+cAIARMKhuVcttS2w4NwFdbVEFQ35JZTgcsplA
xjZJvqWAE9xLd+sO/v391jVxLx3IBr06n9HPKJKTCtujyzpowusiGitxCtWudgLPNWEv6+rymYYk
v7Bcwfcyrz0AdrtsRKl/z4Pv+LgJd8nLLgw7H/x8DdicdEpOM+0OmftSBy8pxD2c9lc+LZAsEU8L
m+/J+EXn3mFIv7dNcV9B3ztXw93q/dxnF4b/hx3RHSc4tPZDGT6KLCw/9kD9bPyrxS5MNMw6rWnb
EzA8cMnPBSQf0Dnx5BfDPXQIjrt+wATEQOw0IDnLwXubNJ1/UIEi/kF7HdtCslo8x8QGAFqft6wF
yULitccwqM8Z27qytxi0yR6W6UUTJ1iuzeuoYV1RH4Rm+Z0fcKh/RxOdhrNDJw2Fbs0Gmeycseti
vcm5Ux00a1Vgm5QuxIlT94MLxeXbi2HZvkwMDtRh+8ABPuAyJlAg7ng2HBXLUVUuXXUSQyAPc5fK
QzuyXRhZFFaMyEMZAPZFhuWfV4Er5ZosT4vmyR60FUY3MgoHUpThkLfo8px79z7wZX3ypiZ7vj1b
FssyMTmVglyJwgH0svbVQyUEZB7bbouc1Ta4kUlMHBc47YpSb1+s7J7LUEfLAEnSfZ9uhI10bUEu
ilaBS97MD5673I9k69hs+XATL+M7IdoQFD68Y8VrD6bEyt1MQi3xyMTIuBTq8apq8NmBvNdj99gE
2V2w5HG+Uz/LNdmRyARaQx9MXdDgyNKDrFNA3qkeHgQ4Z77smnxT6Y0Mlc9AgVVc0CAgv+kOFAIR
lMeGXTgcD72Y/x8gAjdhk5cl2aVyHFkfprXrSUT8hKQbBz9L3PsPYIZVc9D7RX7h6bX3MH12+upD
SyE5PI5nPe+N3EauLliJnXVIQI9DQVCA7tMqSiEmfLy9CpaUzQTP1CMpCI4b14SwQeXCyx5FWPzJ
6mWjscQ2vuli7TL6MgyzSwoKLMqa11lK4MYqb2Nvdq9B7J08xATNZCkYyMoQPszX7OD5ywzoOfKq
frpokfy80vONTvmdLM5x1eGH1qUHb3T/VLT8ensCLc5oEgGFTGtRdqq4MMfnf7tFnZRHnvnsY65H
/iMJIHC/L4ybynyzV3GJMfOLpt0YrQ3aXYJ2CPdgtDzXRNRMOS7iRepnF0l5Wh1GyHr+1OU6bB05
LfNkXtX6VHQ6X8rskoStPCi/fwWl7EfepL9kEG5s3Jaga1JthBObFjmK7OKjxejeR+PzB4dVr7cX
2mLJJhRILuBe1b7IL0s/fG5q+bgW/iUr2cb8W+bHhAHVQdssA6UZpB3DaO2cJ0S05ypnB/Tjb/iK
7Q+MPIC2EgxVHJXueS3Oy4Sq25J7//BkSwnENr4RqQDgmGoxgtHQqYQP1Tf3pVlwR9JPW8Cy99uj
YKRGOpDrYF5AvIVaunC9E/WJe+nlqF/DJJhO7eikd6Dh7A4dJL/bQ8BmehioArXzWmYbc2gxMd+I
Z3ScsmpsM5wRdfAdTXIvHS33+beJFKrZyocgwNm8XJwmaiY2njlOGqfb5ivej5MmWKhUChIjCotT
97gbaKh6lXX2q8yunHvoKtPBh64lP9ey/Hb7fRZjMPFD6Tyta+LgwOF1fsKOS8um/FuCyh8wYlM/
BxuvsayHqZU3U1QRnXHFpCXNX7oAr0vryH0qea4JIaok81OoSmcQ0xFf235dI99HU8G+Cbr+0ZsD
TLgKb84rVBuEIvl5Bs3YQdTBP7MKtsCLgWXJDX8HxLkF3AMc49eQ4o7dJ9KJqODiBS15YudfGD6P
JGsZue9kl2bhkLGru3PA5ceBkE/7Zsnw+HH2AO1pkMU1mf9IhPjdLM69HxYbOZzFSk3iJGjB4e5M
VNll1HN45ztMH+mYuCc59cVGxLCsgsmeRHx3DiGZnF1AHYsenenEcvajDiALnLh3tyfJ4gQmhVKo
kxWnJC0v/uidWePdOXqj4Gb7+Ou8vTFSlgBsmeLy6aKhGTJDjTTKSv9uRpYFwZKd7zAcAVTQ1VBm
0CaBrp0+9sMQHoIROMbMkeqQFP680ZxiOdab4qq8n5UTlokTrx7UEJfiKqDDfHX2A1G9hNwfjpkA
q6bW3lbOY1sXwzmAukI7ifKcuPSDzxCnfG6Eetm35IZfFEVN68BbnHia8vSoVD0em6zZKKfZVt3Y
5Hg3igBMCU6MUPpX1act+KyaZ2Dfv9Ut33Bsy9yYkDTWQplZsc6J53xNoqSjLqgN3C1dWNvoVxt4
Y7dpSIqlW2snDpXnnst66E/ITfqNXM0SNUyOJr8bWeJPS3phNT1Xapqink9ftJpPtxfXcrI0aZkK
9HoXKu3Si592jx1bzmPR3FWe83kR7reRbtVwbZNkOLdXKSYnOqcXOhN9P/VkPHKfLxuTZBv9+vzN
EjSV0hVx8RND05aHkXTtUW7futpGN/Y2T3cljtpYYK7X7HsBBrYjR1PhBj7PtsCG4+adctFvlDux
hHbPEYb03BbtehxXsuG+Fg8zGZhkyMNBDmESF7J9BvfTE5h9T4Bv5NFEtm5jbFZkeDEIAlJ0BKdO
PLrF90WmH/jc3jctin8Df3HabgNfYXmNiUdbRk2DZWrSixPQ+5aV371+fZJ1BXKhFE0yKc++3fYK
y5KbyDQO4Hl9xXJc5nnWp5Gx/r4WLtnIBGy/cX3+xlwFqziabzC6VL8G/3XNflE3dgd+HJI/+77/
agtv3uC4Y5aiMwwnYNSJPOBoMn+LI9N2MDLJl9oprNzAdVLQESfhCcdIcXIJoKUVSnePhdMNAKUQ
9dyVaE1mYZ2fghD+OE6qu9v1cya6AzVlFchBQolDueVDknP/3k07/3h7dIs/EsOUQRtWcFIKJ16q
LIhKWQGZWFTzEciL5v72K2zWdX3+ZnUGJlmarjK9rG3aY2by6cwWVI9uj27x93+rV29GX4PaXVbU
OYEQ4o9TPYzHdKGxm4OhkA8bk2T7AyNoOS7MV3k8vXCS4a5vqrpD0kLw8/YfWJbgX8t78wdBLctZ
Oh4WuExxOH1pvfHg6S09Ctu3GwssxjlcZteVlzSrq0gO9DtL1UZVyJL3mQA8AjwTmvEx9uLn97M/
/8B1OooFQAHl4fxt8J2nkA+7GAM91wTjjXOQFh4f5QU4pjIaEWaPqK6qo5NP3dOMGthOfzPCVT5X
zlJ4nbyEqzsefGioHDxOvt5ea8tqmKqERRGUko61vFCnBOth2+vDONCtrNhiSSbllAuiuK5aMEXD
UH8h6/idYj+aPP+v2x9vG/76U28MVTaiUl6JDr0+qfM7z22rJyFT8SGbuNqo1NheYSQfHBKWc0Um
eamFOGiWXaZs+AAi2I3kwGawhiM3yCzBpceR21f6T+00zyx3X0vfP1d6/pi63Sem5+OeycL5+f8n
CxIeYi5c6sRg52yjqZBniMg9LemysWe//yvEJGjiTiOCoSzlhfnLMSfeQ6InyOmy7HOo6vtC1Xdy
TjeStvetlpjoNTq6K0jMqIjTYI3WfLrnrtgIfrahja27YLLNG9xyxyAv/0vXSXgeIEu7cS61DX61
sjcGW4GsYi7SVcRh7daHFpfox6kqt/r43rdVYkr2AYjjKdygOjE4uU+8CL8nvDznRO+76CSmZl9F
C6j2tbMT44ol/Jrh9PzsBGhci24b6PsbJzEpmNZsDrl2nSRuhNQHQjQaBvjYHMmq1sPcbLHi29bA
OE5zKXjltMjH16DqHljeZDgvOrsIBzxiwtNGHcqsHOFlVTcm7IDT1nJuRLnZM2NZ49DYPVNQwnS6
7EVcgWI8BDu6GpdYaWfD+i1ObGJHpoDRzsN1E7Ivft9mU7Q02X3rLEdZguim5wCE043Iet2+/nub
R8xr8yCnPetdvKqn6+MVQDSlJB7a/lA5yd3oOK+3rcr2R8buqUifd/3KOLrHcBnVhfxRreJjUNM1
6t3xnKXkToMU9/bLLCZsIgfnZZW4WdNJnMICiiz7nGRpFbm0eUyWrVKvZd5M6GAAZXfoTDs8Bsna
AT4ZRINH79han9MkfQY4p9vnjyaAEFKBdbaMaxKHozrXMj82Sv/FMx7XU7CvKEtMGGFTq0HkhIk4
acMPbt6f6ZzcAU399fZ6WLzFFFUcaid1qiAXcYCtr4tywJL6gxJplkbjxLwNE7NEFFNNT4g571Lq
ihjy0cOhCbvfvJm3zkO2wY0EhKGY747hxOOEpkFwdFO2JFFbt83Gtm2bIiMDcTuvTxtgkeKiwHVa
0snkHnws/pm44N65vQo2izUiLlqOadYNgYjbUlyEzE6lqutIecnzNTPIerarzki4ERtXP9PrVI5J
3CvXI4cEBMLrqe67ZovN1DJXJjowFy3UYZJFxHoIVKS6gpwXXH1Fi5yCu9tzZVluEx0Y0mQE37Uj
YjkuL51D/lo9fyNpsgQnE7wHsuNizdHiE+NS8z4JvV8NYGea9BA43OlvJmmWg+7pRE6diLO6PjNX
9RGULqMZ8WIjJtmm57oybxIorSEZzNoGK5B21aFrSxm3vrt1MW9b3+tb34wO+E1dTHmO8E2uIoZQ
5QG9YZlVAOyyUPXzxi5h25KuC/TmNWmm+mYqOY+52waAfoYPgq3YheijI+VZi/4e7fQb77L9khE+
ksANR/Cbo/rI8oI9TQoxGKXfNkkfQbvn+hsVYNtrjCiyOGXL5MgRaIv2+RpRIpDXPatSv+xzCyOE
IGcDtDGEYUnktZGbTUHUT90W7soSoEx8mseSamlQqMUkVYd8Cf+iWn6+Jlk6ny9p1W+EWovxmjA1
3mXumHYKqch134sq1Qc0YqkTfrk9STa7Mta68ooyC2akOhMpX5MuOFxLFBF3yw+Fmn/5TX6n2noj
TlnKkCQwVjxBIwkpu4rHdMk+KmjjTkN7ckAFir61r+CsOuq8+helmCFzxK3xxnstQcwEsfWLBjCn
LzCHU/MrT2gAFlVsKGt3RpvO8+15tK2TsY8EQgx9y3kY864PoDCl79A31x9vD275ARPEJmYJqk2g
UeNCBS96pJ8Bm0MDVtCrY+d7n/e95GohbyKMN4GCHpAGHofAeZ0HYF4jtmbLeQHH511fE7pRb7PM
lIlTAxcppb03Xo1gRFFBKTW9asdTP27/hm14I1BOgvjUk20YB4A2RHX9bRHtxr2nJWCZEC8ONTGa
Ol0Y13nVRjNTz6ukH1TR7rNTE+MVoBVqgP5kGIMH6JEW9MlBiK+b8EVU/cZ+bpsdw92DMAU+Pac8
HiFs9ZM1o/ucJesWgswSTEzCp4B6Qi8FfiAT/SfQnd61VfKHts3LFXlMGuDh5i16WNuPGMFd5xNt
kwSvCjLstElaPcm82kWF5hETxTUzL6VpHoSx8r2yxUVVycsIUAP/c6/8cp8yGjEBXWWGSsWajGFc
gMvik05c91A6OGvu8gMT0MV1qYRm0zUg8Qqah0s0yjY93R7csvmZ6C1dqBE8pHkQCyQ9Rz9173La
vFb1cIaU6qmftlRmLR5nwrfyJu26IGyDmBMpozJAfyBBd7PAEWDfj1xf/Cbo+Vk6FdCJxgty8jkc
6gkAKPlrXdPDHLK7xke79u0XWezVVPErxl5p8M75cQF9zVgUQ/5CVN1sXLLa5slwa5+MlA5FE8Z9
ledDBNmj6kcmSPOKZrKh2fkLxu49ctIvUCL0Y6905PGKwTlD5HmLZ8HSAE48w6OLZEgXPqswnmT4
5GX5n3TkB5rPnxo3eAkXFuuCfQ3G6VUt7evtRbmWsd8pJ5mg43FqqATs249bJZpzMjZelGb9eNSh
pw8tARObW8y4EJdeearLOd0wOkuYNHHIJU074iUhvGfJw89jx9Zjsep+iBY+kgeSFK9t7y4n9HcB
C3/7Ty3mZ0JSmgQwfsgo+3FQ1nkPsi3gFIPE87cacSwGaALl0NKrqQ+qvLhmenxJB+r8En5aRLLm
W7zNtlm7xqI3rppJl8C4vSDGFcRwAj7rXgzVx9ULz0yhWdVLhoeyDA+358v2P0YWAfSFu0568OOp
hpzr4h9wRvkox33NLcQUHSzRna9cdHLHpF/Hk09X9tD7c3u8/fGWdJFdjeDNTBWFHtCptGKxv8oV
VDSzkwKQx6tPvtinIE9MsNzksEAVlefH6K0YIp+H/Vmvyj0UHICC239hMVlmhBvZ1W03uTCpeamG
M3Wpexaj3FJ/ti2wEW1A/+pRJxeIx47zBd35sVwpdBvIzo83jgOj0KUsUoT7PihI1KalipySBPus
0wTHdWpI26nRfix7hxxT6rEHMc/VcWDJtPEKy+ybjG2+Wpo1CxYfGBeUrZxeLYdWrmTDQi35g4lg
KymIGRZS+rECmhNymzGpQRc9sDG+VjGAsNyoIroWVzDlBdd66ho03eBFjBzctCzudV9/lTKVCE35
F0eWd1m7QqsZlLBe0N/5wJQCSXd2w+lp6tKXCmq49aZ4usXoTOY1qX1chdU+jdMlde4cp6keSj75
kaogNnXba2yvMDKBkBbZQBNK43Vof1PP+5hMzcdFbTHc28zCcMq8H4LW5ZrGxMvmH3NY9t+Xapp+
3f542+iGUwKPDolmIbx4ka1zqIDtjaZZbXX82YzO8EkPrWyuXzleHAx6AOA9fBma9DfvqjpKSPdP
uG4h6yy/YULeWKdBhz4rL2bZPERQ+H0Mar2vzmCi3BxQV/aOn/rx4FTpGcrH5b3oiul8ewEs1mPy
rwGAlriQfsc2jkUoJ5R6i/kPJId+3h7eNjHGrjr6PswnaPw4Ic7vLs9/FNT/fHto25dfn7/Z85IU
DAxdiS+nvPlK1/LCXcgET+7OOpx7/aU34w86Ses2zWi81J57SNM0g0hczU63v942MYbXlkk6h7nX
0nho0LtXdN4QFbT8fXvwfzUE30lzTW1ButToc8wSNwZmezryBjdCWXGEvsODN6D1RlGQ1QVnPTXf
1yk8r0v5GFTlVuZpicAmMAxynxpY68bD1Wb5qRuGk6DZa1N7kQCgbiO7tS2+4dntiKM5eNOAmPPE
HBVglDgEfpZFc8u2SgKWFTJRYj4fWnCjTF4c9kN9xzowEzJEjo3d1vIDJixMK7Sl9WL2gE1xX1lW
fnBC/Q/q7S+3LcA2vJE6d1nDBcrfbgzizPkHoVgFGmb8Z+3xaaOR1zY/hmt3lAcdMh4aZ4Qcg7og
hxI+sjE9FhsyIWHNMGckkTWLO10/1MEY5Z2LOjE6ihxS7ruNMFUH0dHTuEDdujEBRAW16KeUOF+1
2LpTsc2P4eF0mvNEqhmYYZxcTsNYz3dyHPb1BpL/kLQpkYnVw6RwgmsUKIj8DY2SjYmxfbmxKTdA
B6BXU7moXPi/AZV7qZqt7mzb0Ibf1nQOWzQyUBTm0Z3tZs7vdtxqenrX5pkwoWu86yawuK00ZnOt
jlnW90fw2LG7LFW7LhbxiutJ9c2egDZWmatCsliw+jlXwc8pH77f9th3ZwZDGx7bMvAAQbKaxk0P
DUxCFPiYFzKeb4/+rj9hdMNZVzTjdYKXNPa5BPl5JcPT6vjjBw9UzGdcYP65/RrbT1yX5s38aFWG
aw6xFkAtO/5Q98yNWr55CLKNfn3+ZvRFzX1ZaRdBbSg5mjCufLFDvjFDtsENd/XYylSuFDZklNVO
Ypza8xLUv/fNi5FEr6RrJkkweC8bP0q98WFa1m/7xja8NW2zKhzcAd4qIByUCNJHvhS7qpgwHMNh
cU4GBcR4PS1PzI/46v+pp8bZ2MWv1vefNIUJEwgFJY0q0Dkl8Roq/jCw5icUBcdTvarsQLKtuzRL
XDChULKXmUzdlsR+DThUxs7e6J3qtNg4+NuGNxw3BTlQS+uSxGPHi8PiLF3kZOTS5d5x1wKb6KcZ
ajlq8RONMlhaBdHcrMvTMC7Jl33DGz5bDV7CvZlgesbWy0+96tkYAcwl9sUEE/cEQPEEij9JULoA
A9exDXN/vc/aYNnV5gArMjy3QfGAjSJZYw/9zf1hICor72RTJ9XdrhkyCY1qL+CzdGsdT375z8jS
v9WyT2ZVhIbzDkBbd1z3Oq56xR4FlRPYSdg+JRNhMr6pwU3SYhE6zuu6PNEhoAeGGH2f1npLE9IS
Nk3Wt7pNAMYESS9uSJ0MdUcWwHM3zzHXJXwvQBjRp56EWMPF1XGGVixsKjkkkJq1Pi4g2rnnhCwH
Hfhu1DlcHeekLaOhK4KncaTQyJVFiAY9n6Hws88MDGg8qaBgkdFQxwAHd3k0zOn0mFeQAdo3vJFb
tHpSGc8zHRcuz937ueg97xCAEmALEmpZKhNTgLsoSXSzLHHuTQhUKB8+LajKnfZ9vhEGJe3SfioR
ZUt0UCvq/VSg6N6Y+ffPs0yYiDHpLugZLRBDCBoxD5C9jDMvPF0xI6RModDq9VHbF49zmHyWBZo0
c1AnOLsOgni5ESBnxw1bMMnoeEiDaTq2Qi4ETFstnTam7jrQO1Zukr0BfSqKfoUPOW7xAcRO96WH
XiS676yJHzACpFj1kGai0XFZ6D9VQE/Z4v3puf98e+Vtn284aUl0id7tFJ8vhTovtOmg3p7pzxSg
3cOuV5iA8zGZ6rZNWh17U6/PXtu357GkDtBE6+/bb7A4h4kzLwZFG6XwhkQN5alwAPco0Cq5YcCW
KTIJ2khVtEJ5lYZchTOcc9F5kddBIatCH/fGFFlyKZOgbZ6qhvZlscQOHZfjostzGlL/MDYjsBlb
RyzbLF3/700GvrI0g3putcTF0heHnmXu/YCr541Myjb69fmb0YnTVVDHKtGpQJtYweWPi9fvokxn
wiRnKykw973mc0ydVH4aZtHc4U5lq5xj+3T6/5/u1ASYmjJYY9Utzi+IJibfgx6aevuM08gSGp97
FXX4GjMZsgMWuTsIpbbQ9bZvN/zXyUuvqV01xejedM/QRwzAHOFu2aXF9E06NOlpRut0wKKWquMn
aIaGnxjA3j/6gPu72FKZMBFmCWczZBSyMS49aEpBzryLAlVtQC0s82MSockh7ZsFrFIxxL1akG4v
aQxn3qJ2sI1uuBTz5jJIMjXEfG7kOYP537vVsoWxsM3+9a1vXGpu3RWAl6CPVcAeilp/AOnI0VmL
jamxBB3f2Fl6JuigG6+P+yJ5nbP2i197D8zrL6Leahi0vcLwLK9awinBGSseIa0WpN6nuVvRFeCc
h5lsnFBsrzDcy5k0+kvo0MeknZ6acL1kND+0Q/BQqM1+5nexDLBQw8nWust9NCTiN6ZyPfeqqE80
SOnD5HLvA4eIK/RsM/dHTqpdZB5M/HtB+mbpnRCUd0ugy5jlbXpOh4Hf6TYLT7dDkmXO/gNlm1wc
qlPMGdPcjYo2h1enwDOocuAnsG5VG6Hvmj6+kxuZoLZSDO2iB9bFtMn5PdoU/aisqLpbWdBF182t
lltwE4uvmBC3NWhk1uiqi4t0+j0nyGQxdBMMG/m9bcauz9+sB6sLiHeHnorXxfucJFRGTd+jxVYU
P5uw3lgWSzQxCcpAPS8mt4ZDFlXbRtnkFOdraNwY3TZDRjRpQIeVOM6ExUCVxhnkUyk1j8SSbTV3
2j7fiCcuW8uQV/j8kPL2AqNGHi83VVneBX8x4RmhhPWFs8hh7mKgh75Cc/ipqfOPaOG4y4L8DBjr
eYQWrr8Mn267iO1njLASsrLRYk3aGIJF/wDZAhRj2O7ctE0gW9h3Y9BPgYoBKHPukanKO6/C/eeu
TzfxasxxZRLQTMU0J3/3q1yjBYF+5+DGQXdpUVG8llrjdkiyD2mggzwKC0/9ffvbLUZq0qut6RL6
fF5UzHoKoqpUBkVxpoIX0H3meaI38m2LMZkUa6uAerLmoo0bDgPtVkEOIRAYx8wZ6rjQnTjTkusj
kWEP6Jrgx31/d/3rN1EE3cJNwXEUipd5qI5r4f1Z0J7DoOF4e3xLlDKRZGQec7T0DW2s6zZy5uAc
ru0rS8oPkiYbSYPFL0wkWdj4VInaa/AKUHYu6pJU6ffbX29be8PD12VZQexRtDGZ+WfgvV7A8fYr
U+EGuMj25YZHdxDJXPNybuNZtj8WnqnIc7ytRlrbtxsZQst6R/jB0sajM9NT2hZLFAB6cG4avTNN
Nm9Vh4xMSsysigF59iN/BVBNhWzrwtPyAyZGrfCb5N+zRKydgJyrvnwuKumfFrX+2LW6JkKtAFvw
WDpugw5alkaib09uQ9C6pHbuniZmtm1XTv0MqpKNn4n7YWDVg/T5l31fb+z/SFp6UF/5VSyEc156
fXTG8qUick+TDfJuIzCAAh6alaGu4zzgP9HkJSM1Zy+3P90SFEwUWxFUCXA1axN7nH7xy+Ap87Kn
ka7DIcmLjSK7JUGmxtbfAE6MK58F6SqB+GlTV+Q7Li29I0RFajQ+uXUE0O/4rVzdfF8opUawEMvo
kZIGZRxIdOc6c0ojZ0j8aCHr1i5t+ykjYKS8WZOaijpGmfxesuUl1PqH78gva6bOA6iQcfr7enuN
LLGJGuGD5hT96pyVcZ/17qnuUBZ3hnVLCcfi2ybATSZ0yXuwJseOKj6QBl1ooXxgrtzYEizzZGLc
dA5ti27E8AvqBYcQvNpx31f0jL5jaMgEaR3xwA8uSbez2G7C3sDItLIkaVBm8pwvXUjz/3H2JU2W
4kqzvwgzxMyW4cyV87yRZVZlCSEJgRAI+PXP8676y3frlllvelFddc5BSCEPjwj3Isy9f0Vjxd/B
02b7bFv6zTsZy/X1GlNyUAYZ5b95z/H3vvtVZ05ODclOhFqMTm50OniB/lst7b+f9Pg7eFLNGkEW
estOJlrmUrdxWLR9vxWpHUVh5Fj/74f479sp/g6eOm0wZgH4dCLOPPVb/DySDW1pzd/UPv/0+V9/
/g+UtAJ0kTRZs9MIrqyYYDKL60KYYhDkL91P/x3+xd9x0mhWaDmwJTv5Mttls9blGpgXGXpbudD1
QaDGUqoEr5/q9S9v/k8P9S1CZpbIIfPX9BRE5giDlcc1jVUl4+1v6d1/DyGQxP+/q5Y10pgNCr8n
O/rh3sqNPMZh+Dc/gT/9/G+xcOiJJ5bGT07tNmdFJCA533ezfIC0kf4L/PvTA3yLgXBeQNN3A8Mn
HccsfprJ0ribRCiinv7Vvv1+yWrft7RT+XYaCAZYS2ka+tMOioel8bv+b4W6P6zU9wbKNoJdNOMN
OY16+9UIGUFez63F3Ouf/+ox/jOQ9Y/j4Q36y2DeBCccuRq2FCeORnit5b+CIjBy+L/7yPO9oPMg
FH2KHH0ZPH0P4uMvCPwPS/MdAhLM94chpo5OC8vYIbBmv2UYVGBJ/jcm/0/f8EVE/WNtuixf0hT9
FicvU7Je03zlUIFh3ZPjQfaX4PGn7/gGBTEGxBeI5sSnDhj8NCVdc048kx1WKuhfFuoPR+F792ro
MdEmEpTpzLfwhEDVYYvmf0t+//QAX9/6j0WKm5lE8yDiE5pFstsAJms3XNu4bjtjbv/3Hv3DA3zH
g6MYMay3DfHJoW+oMuM8XA9bqv9WkfvviCP+Dv58smEg03XJKczcnN4PWZBNj4nnn7SlIv9lUjS3
YrStNw8xpdQ+/LuH+hYDOys6yQe6nRxZsirIt+CEmebtL+/8P6fg/ydL4+8YMDSz4Rg/wkO13lQE
fXbKYOlAhTnNYdLBuzCzZbe+M7mxwhf0kXtmwJR2+95JcrU6Rovsy0JeYS4RH8IQFDDy+5ha+wRd
nueG0XfqJEb8VKhPaWPsYRkmNEJwqMBPMf1b+PvDm/+ONZt1bIcu75PTuFDljnJdJ3WM4C7479Lg
+DvaTEa05W6QNTnFrNcQn4lhz9RmAfs3Mw9h/B1bTtMKTd+JRHi1SvEy+JIoLiIMznz87030h8P3
ndg3/rwmM1TkT4vq2lLDUfPcrtAzjyO/+ctX/OkVfH31P843aYa12ayKToGkpFSrSw7wFB/+Ev7+
9Olff/6PT191Am0LIItTty2QeDKgSUvmsuDxf68PQSD4Azz7Lq+7oUNA8oD7Jx9tKfutEfEO9+hP
vJDaB/jfYWP9hnDPUecpvE/GQRUwu36SOnzZiLrNhXgZ0/ijIfQVAo9tlTTDaeuSI6e5LOMuvc5n
619FeXYxPky984nA/S90pNZ9cwMn5tcld7rMHPlsU1iyrQpHimkNRl51NWmXT0PghzP2le66F72s
9wkByB786CntNSuhHvUDZcGvuTREiuxpauhtZ3pWBLR/7MZ8b6TGePL4SBp967OM11+fk4bpvqd+
BXmEqiHTbb/2716c9qWK03flr6Xw+1OW8nMEnwnbRYdhNA+NjU5TGg9Fjl5jw+3BaJhlNU0l4n6f
Jk3Z+RIuWuE5goxhoRIeFl+/u8GcPCoLeVxAeCwtmN9/SXVtF8fTKuAUJo/iGhN2JxC9R0HbC8Z+
rumwRoWXd3suwssk44K222lOsprGW40Ou2OTmFNj1pMO/OPWuCe2RIU00xU6l4rWix6XOXlXdLya
Ikh+R/0NtLNpubHtxhfswDvXlDlXP3PZ7L6Wt+2IrKMhe4RxFRRGA9HWccyLUS3XOU5PiV6u16iF
Gi86SqCce87m6LWHvSPI4zvIJr4MIv1hM8xLO+abEuPOc6VV//610nPrbjgsGotB8ocx0vfQuKm9
eDhEwtQJE5D/d+IwxRkFezdcKx/9Qmb9lUPMCWLAE4zOg19zL48hxt1kmj/Nw3AWhO8GMdRwBikF
2X5lnO00g+IkLFtqRWH/tPUFoZIWbJphsLqKBWV6cx92mb/bNnLlteQRMAhSNzn5NTQuKHQWvM5p
o6791F4IGecLhBsf/bz1apKiTs6m1Sta6MXt0Dh/O3T8BtViVQUsiA8zGg5qePbMVdsTXgmF0ncP
ObAi1H7IC1ChbI8bgJdp7+wDjEqPynTmDqVyVvTbeh255Qb9NPIkbSf22ehjBIJuFO+4e814msCR
JOHl16Bl4oGlwKD3G3Q2sh10N6pusbtlCqqEqHvWLmvRDj0ooT78lau2zlf/pk3oHfx9PiMPfsVZ
4MYCHuI7gRui28zeE63d09ULIYDRHfwN+hGgOufSaP8czvMhhJ1ZnqBdMcq97g3zdY+NiURBcrpf
vfTJWvsciCnap63aOzcx1G3Eo+9NT6Mc9i6LeBGs7V1rmKnA89sS+/YCOYa3NZvPNhWXkLclycda
SIiTcg9dikPuH+hKl6IXfD8ojCfIaIQkdyIuysaq9JkXFwEhSxVnfQOrWnIHIZUPhtNbTIk9df0i
StYyqETa5ITf9iKTRg0FfBrwM9W8ltxnRdt2N761VwF6qqsl7X/1Pr9vN0cL3oauMCO/FlMIr3vr
4C2MukuRrgE9DeBVq3b0bZH1Yu+z+Gjt8LEO21piwn8tYbEsimVcg6NCpCyCzf3+2nhzttw383xH
mTvpiSGetcmD8JxXbRM9eEP6u6ONrUzrF90YRxgZD05mTF/igZ4XlT+lbVK3VD96WtQy9SqEDolJ
rn6sBNXQa+suaLu9synJCrRK/cJf/+QwCC/9gfU75gbznJMsLZBtq6JLLUIFyjHFsk630m/OvV2y
OtYQnXcoskYzH6qoVW+JakRlod+jWTYUoZfsjBfuHEZFwpQiWpAidOoAn5njSiHXzdD5gTF3TOjB
RArO2A3oZqZbcTAYxXZkBWOYtO2pCUMYi6XTKbd52Q3ZHloXkJ3rxgIjfpW3dbfdpt9Std5D4vDg
hwbWsVA374otyYJyYEC1mU2mc2zpocvUy0SbQ5raO1AvskBKXoYRM4XgW3zIg+HTH1GLw6zIUrOv
kJ+606yWC1Nwt+/YUmRstj/iuL9kTTdcbzw/hwbqHfFce12elkFOftAlzCs0aU5Q3vPfg3B7g7Fq
qaTjRdzlCieYvFB86B5AEu7MagmKPGuiKsnmawx0+ogM+W268B9jPpyiyT8sLUTgqZpqJoc7LsWt
lm2+V2OalUmzyRKaxnuZyoPx5E4mrk7IjDHZ9BokXFskcpzLLBPvaTjqchIyKGQ4xZXXb7+QCavC
rssp09sxbhOc/w76AwEzU2k6L6impLFHSA6zOzgl832scCfw3tVsoDWZ12PGfXOTjGE1Jmt0F4mt
MGSRNYPs9PNEBU4O6UhB8eL8NIRIe/ooAYZh/sB2IyVtHTK7la0cyFHT+KfzYAjbjCLdzTaeC3gE
PfF1o4U/LHnVh6lCw4DihZynF3+YgqJpEMdW0ZsyXNBLAvOtz8ATYwWjuvUQRRE7ynBJSmia1gNE
6w6h76naeo5UownCavWo3q8wNClDL73OrAnOAAg4elsZBOGPdWRVPI1JCTW1c4uWsIqm+YdQ6REn
7+SBMxBzmvz0pyWqndrojbJzsydQEjgEjsirbg6H5zmZhwvcGnSdmR67tfU9zKP6/SP1k77KkpQX
WQ5JyEJ0fYfZhjnabAVxjByyxSlY+YB6VaLb6WpVSCtmESFmKegbVSM+XtQBPIZVCVMidm0gLrnr
rV2OpA3HDo1san5yOE8VpoWIRJhQegAcb5va5e3w2GQpEKgXJVXIA1tabjW641t1iqNhe3aQ0d8F
SKYwmzuiBB61XlJAmg9hDb3CWhVuiaJPzOAlxZZ2cdWjs+fYOl/c0nacblUekA6mIay7j7bI33V9
bm96CQOMwiOD/RWNpH3G7LJYoeoo1+PKJxdUPnqNaZU3ne9wfXJ+u+hlb8PUHqJu7cqYOLeUbQS5
XbySBYpzjXmC7EB3jmXrDnBfoJ9eOOtPTvuVFals9NU2LJOGCk2UVhhV2cLK8GGmhdADVMvJkNq9
i8PhAm1DDGfk0PoZMSdWNzyJd+hfJDsLxHrCyHlbw/YLCo4tiWuC9GOPeln3Hs2Rd+3yr5asHqau
fhOHde75W92k5I5uUVb0rAlfI5kFN0jk4tKfKWAqTtutXAOXF5jPlw8O+LQkdGrOKnHBkzQAH0Zb
ArAUbnVC0QXi4Rq+rEPLP6a8GUs583cy97eG6feIE7z3hnslkgogtmX9cN3kdlImIeTexX0WwWEL
VK18hr2h3PkbX8s+M6Jq1Yz2/cQZcu36rNtHng/BTdAN9RqtSclGyu6huelKjtZUcZZBF7JyXVK/
2GZ/RS0+v26Z5lUoV2DiZUp2ZG2io0egtzw3a/DEpU0u3TYiLJrhM9yC4xRAH9lgLg7BH1I9a/+R
9Et+zgZ4RwLMo/fMX5Lf6+TDlQJwDCJhrimGObRF6yg2XReGiJWe/yNcMSfVD1+FHjrKp5AssG7S
eXfu8zBAcj5cewGmvnW0TkelUHwaqMtdFTIa4/gqfZIQaPzd0G0o1gaCbcMiMek88CN+Fy0M7Dye
QrrmN3LushKBMSo7ztQ+QUH3B6Ra5meJoTBW8xReF8X0VSKYA+jUp9j35ZbBNQXjDG0Rjx2umIzC
lROqvuWQ5ThEcpzKcMgRZoPJvo2mb8scM92F8htVsVSrN5GnP7MxXaC4vs74VyH2/hZFx2Rdrtd1
jR8i7K9jlo3tLiJa7kOX3PbCPvjoQyv8LWBP6TjjUmLiAzvSnVF3lRDA867SbqO1nVNTRUz0WKdG
RbBms9FBQAf8gN7CtZTU8NMIVY0q13FYDviRpSSjXyb+0p1lPLfIuIStYHGZVquVporRlltJEqWl
4IYUI4/aMgiB05clSw6Bmj+iwLd7Qs3NOoITFVIHde9PDwBe8/Patug6y9IvkX94wMfA9j03bRVj
Zr6eh5kdsyR4FE14Bi6FTODS07JL3fCuuvjDb9EpLbxhKVifveIRvavZmHU/jMsd8t+xaHxfQqY0
uNURvK8jMGh7Kxr3aafZq4cpeoMqEYyYZ989ZMvQV0mfqR1IElmFzeLuyAYzzSAlUaG+Nr8Im7TY
ehvCPC2Zy7ELlhKzn2B/cO/rS9aviF/K5/kV9e2y95vxjXbQqpFjJEqr+gipHemHIm7nCCKnUpce
dv4phg5iNdEh+kyp6fcbB6ZeWkCzwUCqp/McP0CTv90pvQTVCLfXXbS0GQJlENXtZGFhvwYfXqJd
mWpnL5IbXi1Qy8HKiM9pwT0yBMNFbDi5aTDdtxxwwvSWYQxGyKNTs6uiPn6JO2Vw2oifQ0YSKWFX
4f+MkASn8hAw+cio9hYA6TmFd+O8xR8Waf2lX2d9OyVwECS5SHZBE3rHmKO1wnhNUwPFfaLrEmUi
GApUUARrjqsjP1uvJ7XyElupdo5P6AB+6SIXn4OWXM3YC2eFElmh4bq+i4KhxU5KTeHi7R1NBKRC
R6/DPuV8lyCBrhJn53OAAsitjA3cDEca17hvWImGdxAgbvb2ZhLJJbZBXtDN2246XImVCNr5dyvE
cN1iy16NnoRvU08HchE9QaiO42c1an3wUKWBus0S7snSv0x2tGch4e8liZneVOgMKDud33kWn2kT
85E4PWAyIM3gzzm5okO71GuWUPqS+NDVGnTLaxc2d7oJVIWM/0n3Cxz/NJgBLdZV3kyjZC+kyaJw
NzIJth/ZBlWMFza2M3lvupAPIa5zWHMajJ3NCBhDvqjkt5dvRoFzyJz3E/+v5be6V86MhQ8N1ekQ
DSr3LxvE+FgRz3Fe9zO8Ty0Lpxf4WZofU4chFrDAQKhdK9JLgNrFNaFr9wO9dophajfpT6Qfk+sU
9kTJDt2j6E39QrV2G3S5oUm2nNNhqEN/9n73cyeuJqRf9wvUs8whh4EOhcByu06FIy4qlpADvzq7
IVmHtuuOw6zh2kHZIiqytEGugBvWQ2HRzH6taZC9xjEdzCVHV8GnE4nbEb4uHzJf8Fmubbaa+HTu
i1DpqS82E1rY+DkHdDvJo8Wj0nIMJn8niFbgI6HAzBcH0iK1cTl6mC21qGHWzYp2IOTMHeI3xp40
XUHAB46XLapT+6XJ+sMG25OTZ4y6SxKSD4iSTYhOnzBxqqA8MY9NnqxvEy5XhlDhg1fw09YUKUvR
pe9hB4REJyXck0Vc+ZZ7TWH7VlzhLBNoN3Hb7Be0a3zCf0scCGPqtfFHSGCnGaxZD560thJdZuFe
l3JZzT2cjpCYLPJKzXl/YmgpzAqRRJ49Y14IeUjcRObT5/qnH45sF+Xr7zUGU8A9vd5lTZ/MO5OO
3q8pNQFA19oyUNt8W35GJMmuhyCPDVqANH/e1iwqpm2STy2ycAwkGioKB2sFTMPkzdFSxsvRQXyJ
c+Jg+h7imK7MQt/D6T3OliqMSNlJjn6KzitFf8DjcgkLE0z5ZWWAvgzkTSUYUgjmr8ifUm8KygWL
WUZdHFWWpGNTJXhJp232xpuZYBgS0LOpYM1JSta5aQ84N+JHhHrvLDjFtp955ZxsAbTzYTIHZIDy
gkoiKBFP6Lm0TJC33DTy2PrBF/qiuOw94OQ7jdnIuywm3V4GTu/SKMhrhPV+H+mEFH7WrT8h3S3O
UUr4mxAmL+Hog0TeUTnfrXLNChQ6+BlZPFAFehZqkqfqJNd++TUA1d3lgs4/VjhmXuUgDiDXNYVg
jdb+nHRUlz3v58OEeFhMvNW3jTfKE0TDvd20NqKrHJRBwus+D862Y+oqHJv1lx94XW1ZFuzVQJbb
3I+yQ6aDl35supK7dt4nCx9PIpzBNjBwVAaj7SeYAriL01SegITG29EgsUgCjxWmmSH7A4X0OzaE
3XHcurySTtm9yb3wGhmBq/zU6DfVAwT147QdAzPdxCsIMg6frHIaFfmpwiwsyYbrnbS8K/Rks6tE
dQz2o5FXdxsiAVdNXlhcxrth29xujg2uDKVA3ME5Fr0p3KsImbeSA2mD9dkMeIiU19DEdXXLp+cB
UeY63My4D9joVV0S/hrnHDeH51CNaTwJ5WXeBJcuziG7Bjr2a2vY4NIE/De8zf1CZWIrvcVrjn2w
ZGD+AG2uWpronWqYq7uYvvqKtDfR7JEiSdb2Gr5v+gwdp5/IWHUBs9609qdmBfnkP5leizcSKY1i
I9P3iBfjLedNczPboD+hgcx7huhq9AlRYnLDFg8tjlitXTCO7kVyiZAMjLNDLUYhv6MwatikrsQy
IBHNPV36W4dyqYzcfQzHvzp0dioitpg3f2uaZ+ZW7yLXeD0HGfjJZu2ghJYbxDjUAAo1RZ/awAHK
n5D0ROPAd5AwDA4L0rM9zGuCss+1+0DaB5J5sBTiEinRzWGwBlQlj+gBGgXefvT1XFEAzR3H1gdz
SZ4SDjeGdQpvVd/A5yiGRNH1FPRr4UFjBimrlCUgjF/4Qbwhyi5R5bd0KT2E6yMy8KHsAvIyWuVj
qkg8i61FEm1U8wqAaUvVT8N5aP30bHSga+xNV0w2Gs/Ma6L6S7oLByXagA2cf9PnCdltIphglQKx
HD/WA+5/EPKXYN6mGtd8/LhCpRB3/RIc2Yq17uAEjr+CfHsL1EMYLcOekaGtIu6NJfUWH/1YneBl
3vjL1QiLQtyV0B5YIpt87cIYlCgASU9CpDyTzgufDcsOApeuSOwwXfKUujqgLb/xRDd3Rbt5zes8
T7iMkqmpt5Dl4Jq6HtS9TKJdIHJILUEmF2WbdKwIU4kClxg0b30vmp9IQVrktXPOSmSLrp5bpOMB
JkMK0MCuDAbCgRt588tQb7oJOeoi47pMu5CvzXUIyZwz4FJyh0JM9gkBYFf3eGMwV4jhjTNk8zsA
QLLvUrmceBomIyov3fIR+Kq/X61xT4MLWVOEvfKPaduh6uHAfMP+YXnojYuq2HTpLh+UuAumTewQ
xQF6NQD6AU/U1BRs1I+edfrTR4WtWIFpnrtoGh7bjGQ3LulAgshllhWd4wYJbSsPE93815Q7PBZ8
MwiqCfnsmjrJeXdK+15dhxNCR0HY5h49KsXvuYXicMRzey9YMxY0Mk1lwfMV1k+Dh3m0/EdIYvls
GjbWY7b854oeW7r7asx5yGMrLxxl5EPH8gCYz3hJnW0CC7GJq2Xw4q7qrWNQaPai/OQsrgKbqvR5
bsW6Z2Ey7P2Bhje9CpOjazPRFqufNedccLAXzURod+/Zdu4qjsLmA06z2y9Z6HXVkLTTuovSDDf8
Gk+Hrw9EWUJhm1Br7ohoECmgkrBHmYHfqLjRJzMpVU1WFVFLxJHnoT27BEZX0Wrjz3Yc/KueaKQH
6+J+qygkJ6692RXKoupw5MQDjzbRJLrk2swlPGDcMZIGzTDoLIZrQZhBJl2nP1f4aF5JGmdlJhBk
h3Fa7rno2ipFx21Fxuishvw6VOOI4tjY4jRIUNjLfrHReYTXhfTkPZ8ayK+B4AYRfBVG9EFRsbM6
PaVTpEFgmochX+EO6X9dShGoYVxRk1hYGTP2BlXyASBzK0kWv4rUx9xt9CDitexm7znHMQfy4keX
eKcIKAwc/ymfUMsaoWKbkdPWT/5XZliqHDk34gfzURK1M60kny5mpHCF1+CUW4vRKhbVEuUAKN8G
RTwRnENTsaF/kpgFlQoqXAyJSNvOP00YvhiZnJJBFpHvl6uwz7YdjnowP1IiSje3O+y3KpLLccq8
e64Jjg0RezThAjiRem2Rr/L5lEM3AvIXxy+qeBHDh9d3MAkQ5tXL6WHsRG2G5ZR26mbZml03D0fq
2usx8pIy6ODRtXovOqKXOU1OVPV3bd5eB04MoA/5WSz+Mwix35Sr6yzyfjOzAlg1gEJmBA2PXoyy
g93ucUrdj7TN2nOig7BGD/C7QllhnJSFR/J2nWl6BDA+Rgj9k1N3+eZdtpzValRPQ5idpjy9V1OS
Yy/J9xbiqTwLn6gnoBcnr2aasAqydNseBHaxyrgrxRanJTrUJGR6uIfOY++Hpn1TEJXsfVyusF94
dJQdR8d+R1FXdGau/RiFsNBDISc2y57n8d6Z9CJF3+y145csy94Dbj9SnMQDALop1slchUNTAMuX
arDHIdlWMM0J8CtEE9Ab0gLfhK6a2FAb2Cn/YkPQofqKjHOhTYsyyfbYb6w/ANLRamzxD8feu9ik
u20w7Jeb7GOyTH2aTb2n+M/eW/RHmsFHMA7fjDaXr00wGrvLVoD7zZTjrK+8AbWhnOvfXRgdELV+
esuCxJ0tTzr3a3xlbXGIoIqY4IwuGQoh2Q4TVGWTL4eudTCdau/WKa+/BOGjGGbCxK8IHrBLSBkI
UokNaQ0BZkKpKhycRGE1inBOMUdYofH6HLrxrQnbqzFl4Y2CDDdKtMB+PiKnRJow5R34VEEA6bOf
oyEHiUXgAons1hynCaOHPJSFakNdk8zPdzbL1h0clXs0r6onnbAbCPNaEHRBhtQUBmLa6tfFCyiW
bnnAtWYKHA+LMkA8lf7Y3ff96O3jAEONfrZCPpSR8QgBNx/lcHkXaJHUONxHAiupXRKNvM5D3Fws
7u9BRPNSpMl86qc4AIeDfYQF6044YZDWGXRYUr5CnGT2b7C8KQQssvd1Xm7TEeYbOrgw7gOuJx7K
90O5sLDyIwRGNAEe2yby6zGmJapC95g8+lTe/MPz0GCC/oAKihvnSNJDStPmiBfmo6wH+pBxcPiY
39EFLN1RC9c63tuY3WCi8hSE0f3I7E0WB+eYLc/+Ri4Rz6oRoBaUXjM16IcH0woz7HdMbQ/Vhtvg
A0904cGCIaQVuoL9ftzs1UpHcEIs8ErP8M8oRXYD/SwyDu8cyweSnqg9+qnGEqp7KQSS9T5HrZAn
/cfc0TufZgmKYAFs48ZrsibNQbnhd7/mQdXCXRBqGD6CqbnzM3McVXLBobVlD96LgfjAFFYipuaS
Lfq2FROIgqmzRzLHcbGNdA82doBX4JT+ZxODcHiCwdt5VuRMfB1iKgysrkXJFPrfJZSWP7tlOeuV
vMswqH2V4TIkrCvnEQW7PkMPHeH+uel0rcR4mQkTD26Zx8ohTrmvhtx0uE+wjSmTHzbz0bwZBD9E
lwALuTt0ouxI4N1GkTzn3fA69fJH1rFjp+JkH5gM1DsVfaXAFZVp1J+aqbtQcBvXW9qUNsxKBrGN
avYCv5hb/7jQ8Mxx5cCfEAUJilpkEZu+DGM11qwHqALx261Vgm9blEITdMou62r3YupeeEA/Eg1K
0Ih3Gw977kAMrzZnxdRFYcXV+tSghAEeqo4XMqFihKTUGcQhH9HjTKf+UWwbkLz2q6yTbeEyd9N3
ATKr5Yfy6dGF4w0Ktrj/twxhFQsmdUwLvbi5RrH3Gkp097aXN4OW943bmiKGQhEGDSEi71r1qe28
VsCP53QcozrhihTLoO43oTx4fafbHgA0vZEplPrZ2NVLi7gEnwK0iqBJreB9Y0pEtjO1vEbpLcA0
VTC/Gr3wA4rBpYiaWs1ou0DWXTgby5JDsoTwDSUNdgtruFfnr1458GaXKfKDQUc9GZoDGhyrCB1F
zddPlTl5A6IBlOD38M2Bb2QCSm/xokubB7tYzMPJrQzNDRylPxHj5my3+DbrMT1B+1cVpeI/b2tA
D1LJ4laURrIb9f84Oo/lyJEkiH4RzKAS4gpRmsUiWWSTvMCoBkBCa/H1+7Cntdnu6WFXAZkRHs89
bLM/tm77aK/4bMFs/Cq3Ns5f9YyRk5O/y/ZRd2fDXp6aOP9nm4ynFd16zSsmd7MaMYRVGsdvQHx9
JP7iqI+Z40eZYz3YSdkfWNm6ejNZU16Sy9LHCoZiZFylcP9GJdqRhCnC1pje0mG8K3W1K6NV81KF
Nb0yH3+VxH63XeTStkqRhAuBvmSIIRzMxaXwb37UmbEA38Zbbs0O8ggD3mm2fiM79uOs3xk5cxrT
DemyHuKmfVJYnIalu7pH+Ig9zc5+bPYYemRCV946KLS76cVdqaIojXM/K8ofzV2em5gDoly+a9d8
GjTlMxvhGAzn2cHFTb25sI8rbRkK9IzNB16DfK4OgIR7FtLPgUMgbsjWsf/cpN/kuSPc5N4ah2sy
Lrbv6sPR5p0Q+UKqkCpXck2nXyWftmG58WmS+OTbbCJliWbzn1Io8bHJKvcwGa3ijZSAsiyeUHha
D1X4ZEfrqzXWV5MHP3KnJpTsYgd56f/NCyMjszdeh4xXhJWQXLWE3x9cLvlAU+2nVVWYvLOjxOj2
bi3fMlnARyTJVbdV2mZLfAkKs6zVn+tZ/3Yz7TXn3DJG59Wax5dcbU8cpVx+DnrcaNa7qF9+cQA+
JOxqN7A5xQsYUTvZjzqJYLpG2FQlK4rcrKGwqpXydclV/avphbuVxnrots2r5Wpb06zZL33RVr4g
0tB3liK+qUO8BGvH3DpXmaYsKu1wpsaAYmXMoB6R+GWFCQtnNh4di8SRJzGLndNhQ1RKo/U1xdKD
Kck0f+zziBA6+2bAMPuVUjNna8x/BdAg6dp94lnIxXQHrABaqaAcavEhGGf+oCKzZE0Rp2rXxDBr
hvpGlHjJONnPpqZbKXeBriGnapTnDuTaalvtEx0UTKwQbsDuaeNjZQlQ6KYT9k7A4DtcS2ag1ykz
49MSC0xSr/UvYFnxD2ErCu28isPYqu5Z5Hys/HT+qprTIxJFFsxdU58ynZO6S4ntE81QeksVgwks
KijJxEWcavOzhvhzKxX+ElUkX0UxXsfGUW5WS+VW8fgyEul8APRo1yHWHMZYS0JhRXkAXGSfMm4c
czeaYxXkUL0+aIvyrMbIjd0Cr9f1buWp41Tv0FVqn8ik2Ge01R6oYK2XuGjaE3kU2t5q7eXUlsX0
LBeOBAqfxbftZLrHqbtebFZdv1HiPtYxgoFRDBzp5GX45pop+4ou724pZnxryuzm5uobOUrxpSnV
mDlTnz22SJYYiAab4Rs7HvdFXNNsteb31M/PVWHK/WhT1WmNOfjKJDOPLJ0ENlr7z0jbkmnEiGKi
1tIrEuoAW6jwHWP+Tdz6ZU3XiR5sRN/KlfpYUbE/iCgezpK+/FBaNsoNgRQQONghmSYpe81MIs4k
5TlqGHyhbVyayHzSE+23nZf5qU1JsErGXn1S14H+A9AgLA1Rsh+bWVUhqInqvItvLRT3MU3K6NOZ
ZHnX1BKiTFTxPi+75lD1ublXe9xMlE1DmHY4QwpXMffOykrcRGoDGBfzoVJWzT4389ETNsPWtJOQ
PFo/PpeluTL86XoGI6aQt7i09MwrpnXYRUJVESXdhi9XqvN7ZJBsz/QYNoBaOExVMX5yjZhcY/mb
KIzIyxc6S9qql8huG0/Okn0HViEvjKSuTamr5yZiRlZ2HV9SY0QzQ5eUveZFFJ3yyJyCmS/c0+1E
22m46ndduRiHzE1eq7z/jftGC9IaEKBZ9RGKJmp3iLWZl/dZTy/TpHRRFJ89S+W90aZdijr9x7Ez
w9OFcTfVHtVB6PLQOY0IIP2jY9TFHfIyqqLr6nkwlxqeemlkz9motGx3WxtfW4aMjdZMKRlULw+Z
3RW32mBoJRfIiDwhdqx2+Vg6Y0z9pWA+WM35cxXFUF5zvRy0SJcnUx9MLiJkPG+GI0r8LmWF+6lt
W6ViUU4LfdPzfxz1rnSf3Fg8TlG0PMrtWV6b4kqHDmw4a4y2zelNmdpXl0QUj5VP1tFK3HMm66Ms
15J9D2kzfzu65Kevy2H9rOJGfKppX7t4W2dz8RvBKNxjli+6sGqY2XnlhIhmSYNFZJapwnjrtrAD
GBgoAWVRc4nouFT8+CRjs3q0Ly0ZFKLAjQYWBwY7uVGf71HNhPB5t6R4VGwFXBDldSM4nch+Mkvu
f6CJ/iezoJL4wFjjHHBHELilV2vXebmpDTPrcYc4DrQ6tRxvzUn49uvW4jNY2jb9bMTA8lY2UPTG
kcmGfjKodObQNdWhDZK6aBCudcnoXZozwVWEfioFbaJrJkEKUfVurGP+OeRGN8BSJL3NLLYz50Na
ufPbTOQSl35ZF/KA+qkrF0eY8H78KzmbIuqKfk3LY/ub0abwx5Z9j55j8rGEWzJD/KRrMzVflmYA
B/1QJ1RXijGYBzuz0TI4JRhN8pXRHgrTyowjUlP8tGish6ydqqW4Zw9ZHXb5SDa+kWEgHBksvNp8
mPOl0trc8RyH59cbaL4LT0nKQQ0Gw9CSB+gj5yrKFpxxGNT4uU1c7TyJDPVfLEuVYpoW+Xuc5+Wb
CmFjeVrdV/zeua7rm44T8lsoA7emlsDEH4FKFpO2BGLMz8pB6udKdxSXS9EBhTAapTspA7qxr8RJ
6yIiLE2+ZzdzgsfOniwCMOpsaXyjnkDuGHfQZZrWyExKa+JH1exZyGhOVvGa21p3WxHtmVWmsv0n
Z7TuU6Io8HQdG6oyvos1MdBi+ZAC0U3ib8nitQ7cVl9+y4ohFGvztOalW1obnM8s89wbSzoy2m8u
aq0vperXiYHkm86jkwQxvjyTQoYcIN9CDeFwV3VbXii+UaJMa+o+YjvnmGc2tEKaLLzGO1amc8tK
QyS0044evREI3aJVSbkoJ4Wl50T114mS+BYO08KvBtMq0EOsPNqxtgRowiRd8scwkfsfWisxeFka
FQkbwFnrgsHU+TwA1alvzX5xukOOAybetRTvjTdZgzky3bA30wj594bvuArNgByl0AK3mIAaqsn2
VDHtJldzBzQn5mTh4JAY6kWC5sEXmd1PIe7pTvpCTuNHMxbGJ6GPq3vaTEmNb/J8fy/MaRNqUqm6
z6Yo9LdyyOUvyidwXbq4zCpS+GaKOmfjUit1ojsyyqlEKsmleSij3CwCeljIHTPti/tiEQDG7G/U
Blqflh1uQIHMQ6xq7feUooLQaCtiC3OarOtP0SzSCFkJbL8j8Yo+bIyEp2fLIt3bjHPSgw4JOwXI
CdO64ylNXwvHMTBCOHJ8cdk9MEOEInAzPHWUfcb47rESpZT+kqaksrKRrPpaNWmS3dnwFYVOrmSs
3Zlqca3beViONLV8fGW+QeLRPMhTx999PQ2yHXLGwRoEB8jMeu90BPr9EinbbFdtZhbzshhZlKBT
B81udMa32srBpDtL+UF0u5UEGiPY5pD0K9868aqD7Quj1l4KdugkcJwjI31Oa8MJhrmzwHPMDtcA
6gJDp8wcEYrdYSl/9DwxYdeNyqAwmYzsG7k2+crQfSHEUP/1oCjgKWE5jTY+Rd0wCR91u8U0mpsD
rqCo7YcLpBB5puUyiPvQlRUrMrbWbddC9rSPzCBrEFOb+sNzx9oRnpsrasmgx3QLmg4MGmalcHZr
SYfOKwAKkJ1mtWjDtDd09n20KtsweoXN6iBphoqsxZ/wXDmDo3trOnC8U8JELAxqOFx0q6jvkWV0
R82pmIhNfLZfblsu1yZT6q/VFbL1l8WcdT9n/cYML0BwGpHgjGCQJSIQW6UytZX4PaMpA6MW+RzU
AOqJNxp1Gd+iQtWsq9BaYikZ8ijxU1T2AC3E6pl7tECIllg1avc8kvHQe00t3OomxiLypNHDgQ4D
H0B5nsz2oRT2qV8KUM1NwHSBl7ayiu04WntO1unLXvPfbOC26DdqPypyJrOGdYNrh3iQ+U+lLC+K
pKYaU440p9GZSo3rJ53xjWven0f3MrCcPGBytsv1BaWvAPMhpplG9MLk6bhq+pnR/N5ULQutTP7a
pUosvXYs4umAJWgfMf6FPCSsVsu+HaXfvjzzMHc6r0v/BUgPL1FAXsxM3m19mRiB9mBgancWMn2o
0/HeTPJhMsoPytub4076zp14JbKM9Xcd+BHEJ7BzdmWofFc7I1QQQzTRX6vBuFpUHIzwGjoeILuZ
ZynGk6MazclAMWDRZd/txsk6qxybPkPGa5tG8DpJD6ZcRKhcafUC4XFte+0+JcNeJlMfMFCjp12c
/oClafH0bj2xz+Wjl/aHWrJ9hw2djlJdS2WxPL77D1SiQ6TldBQR8lo0vHKjSNJzAdKcIQvaegho
6qCp55ZtDXlx0wmyD6BsT1q3jEcdtD2T3aF3gJWd+jhl7h19H/XSdXdmLw9JWz1r9TL7tqqdt/MI
q1L8vI525cVu1voJeSIQOmitzaCEhrEWFG4pJQWXjiH6JzannTryNMN2qP8KQzvyhP/FYvxHqhYE
dAoo0ugRw+j4QkHwpvPZDr32ny4YchSAaXV2LCFBzUV92x5H2Jc+5LN8mWx+yMaYe99g5BLELURQ
DDXeZtrL5lBpM/fdoK/cFi5/pzwe4BfZbhn4vevQHHNA7LhlWjcR4TqRqQzik/4mZEyZa/GAzRKC
S3lN0uUn14yTwzdIy+ty0lKLeYltnXFgXEdaUlGXxUHa6n9LtxSeHLX9TEvnL43SBpOycWHqXUC1
xYbKvLsfriuoap07hrea3ae0mTwNVb4jH23x6JpO5jxREvOAWogJ9WB8T5qFVlgXr4At/8COq32j
KC99h29i8035naRdYHIOqtePlyiFTtQrZfCtdPo3SHlLcwddV4Nk0tvx0Exin1YIFo69QbhxaMBt
bpLOrOmCeb6wioOKD8iB39NQYmU2Zn/U18ARIN/dRysmKhAdCmZexCFtxfPKWqPIsW+lLd5cpz+T
yM8Br9ePuZI0FKPrS86GRMcQZ3OE4SHwTMCTTye+tbekZ+iuLfLMelWq4pWLq/+IB7F4tr35zET9
vD0Q1Ij3XqM/iodub2XKwLwzQo2rhw5QPrtXZcyWUbMjr58XMB/t2UOUDSlTE6/QjH3Uzy8W84Yj
J8V9FuZjnpGJsZB3kinjf9vHAmqOpsv1HtJAn8tp3DGpvqJivZhq8qxP47tNYEPF4Kdaqo92aMjo
yU+4Z3yWgGgB2Zb/MbM4ZgbBmXU/sKecmOxhUvdpOWJrRJFaGIF1WvZZ9vpfr0h+cGyTSR4ftMG4
Zab7TXxGwMgVQin9MFbtbTCnS4tGHtT1+ECUx7shIJaF3PV595NAcG4fa5TGxzl3FB+WK4F27j9G
o3i2ma55wPgeg3eQN4fWtSv+ywXjCn2KX9VNBNWS8SqyZGdZ89liN6ATlTs7HX/0MaIoU+I4bApE
6NFBrMIKcpS9dRzmZZu1XJdN4KD+uA9l+pjKLlBptEOjridvXeMHVmCnoW6u1xghtevwUMbtR4kh
sFzmf+m4PmVCFtwEmyoAQ5zpByWVz72yyI0wC4c5OSSFfaZU3vJE1NqLJ/d3kMrZVYoHkLE2RGI6
Yg5gtovT+9vNI5rUZe7+4qmsD5qM86ObzEWgjq4RmgYXGIXvK1ivb9byXDnzq7NNDip51t3qnOjd
l53I/5pED81GD7cfyEWpzYVyANddPVOvqHDFdduCWvC2z437oDAvEwuIopaXHyroTj0lL8XIEtXG
ClsRv1RacY9mQDwnPZratCsbpinZVrZK9zZX6y6VAo83ixNn3E5jNaLmYnDwdKv5kJkEt5EXnV+x
a1pnzo03p9JRAslBw590Wirtz4x4kUS96zL1IsoqGKsEYqg/Is1RzcX06U33tYW356OIvWKp9y1/
Q7EgnuvU7EPE+8C4FR9GdRiM8bK47lPdgG26rvxs+/Y/hmDPNdcAzurXvGXc2vWWiXArArvisaQn
olsrLwl7nsMcYcADPzT9LkYCs9zoH/auYMZRORboEHkf4aPhfejbEx6kdOesZUZP25xqNUHRzYUO
MuNi1tHOS1fdInqnREnf8V9cQIUYvM3OzVoWLUCw3bUlg+oixhNhj0fpzqGSTbc4m29pLWCM+pN0
rQtcIlpJHP9XF4wA+MZf9cX9iQV5R+TAujggqlo8pHXO8Y2LsjYhf5ASS/wEi1M9Wa3xNizirzTd
F+lQ1hd8/dv7NxXG3uTNscfpVDTVmUQaX+TKQ6LU+75wz9HUYfnr2YaUWHke8ucUXjECkeqJeEw1
/raiYqco3p/20GfyfQuQ9UTCrCzuyDvu5mqvEVyxMwR7QoyxeaGZPWgK+VyZXSKdws1H01PO3g1t
HA6dBhiUDtd2Ka84aj7ywTnOVfNCHD2/YKAvu8N7Z7n/KZqYQ0yrz7kZHR1RPrBuEnOwiySqLMkT
RZlPmRXm9fhCkx6YplIFKQTDS9swJanwWm6E/3Zi1PGeHXd7u8nC7Z+j2rrGWhF9JolVHWIeOMty
zviz9hxBl1mrmYxUr3Ki+uSTcgSz9qR9rCr1OBjOi6njsGcl+JKageEst1wMj6LmzEFFm2T/ROvz
7vbFd5eqt5TI0qbFuWoXbFbo2101Lc+Sx0zhaSF6kr6Kb5OS63fOkkOn4EQys4LgIEvOJ+DEvxGM
AjPavp6IonKaRn5q+vxaI1cGDXYJ8GIqpcqOHxX2vtQUK3VuuX6VlelOc0l0zob8o4TMMsTyZ6uF
69tp8lclzoXn/TKggVxjVr+dF1OXn/OADmqPz3073qLExbGs1m9NXr/NUolYjIPHeUwedKrnwl3O
6K9oZfUls2pckE52gdUIZY89pUfWTCQWe9gFxaGycuyFt7dQ9mpR7AsMucUgEbHLQJlqGrPRRROa
qQGKPQtICHlHohqK3WzGF1VkvCEkZnXpU0VdhAks2bujiXd6tk+12Sy+0nf7bJ5CMwWWoqW7Dqq1
ry0isOLxP5UKjOZzSjxFyaG+MqwX84dZ1EVoNARw9iQa4Luxf0DyHorc+c4je5+460FrM3+smp3O
nMyj7+EsnoHR+6DfKO+VnqZI1M9VtMsu0ZjJF8bNoAeJHO1j7dXT2Cm7QumfV2kEcpBUJap5LCPt
SVocSHkkf9MRcaJQntxipUepkkdGsIexH056LT5svltS9IVv2vFOSa1w+911zJS3ktcEhAwMUTLo
jYKpL2AsltAqsnAai9hT2OCV4GOcijZAw4FMpELMx/lhgNIfzOK0FuNrY7YSATC6LchaZf/uxPln
tPQ3ini5UQ97wbgDkgqJcY0uiZz+nE4cJg53sUwXFZwI/LUvT3J2XNg9sVcV9bnhMgXwf1zWZmc5
7EkQNh75snzutPifCm6FZbgVkNA8i7bfJul+e/PWVtkpFQ839uFAxtne1ZA3+67e4/V4itzGF3Pq
A7yHRu+ARDtPCNufa6q82HRoI70uP0loLhGmd4SGasx2EH1sZCSUQH1bE91PGWIiX6j7SiqA3eVh
2upel3PX6Fl547jPWDF8e4ZsFKNhhiLNHpacAOaugShEmtYz/qFa32XUBJlDxDT5EGuDu2kVWKRq
Xk/8I78uz2FOBVwMWg7jiPLMYkiw1b8saf8xQFR8OnbAzpoOC0RuZNkXw1bl5s7NeaxKfxI0KJW9
vhUKvq/SvDpU5lba7fHPv8xqvIv0hu95df+IWr5LHWgCBMkskfms+YXdZHtDzAGqdKDkejhp6r61
nbBRZUBalD8PUK1U4EE8pgcyPC6drvpNHF0UWV3ZjrSPI5TZtDpRYV8bowDWcU/bQwuJgwg/PplU
k3Xb7w3Wb+XNHHa9vjD1j/djN70ucjxA+jeQX4M/L/kZT/DGEuB1Zm9vb4Rzkh5aUd9dPN3Lap24
vQPXovnBgYRBITnOuolZ1SkZCfPGi/m50XQ/5jsSfcUpkIQ2IHmN/DjZA9s8ORpSbvWmRn4UVWf5
U47nWCqP25UmZkf1ZqMOthtnHowg77qXVl33TkRK5SrvqEByZ2isU5JEpqBFpadFqAGAuYt/rry6
+Ui2QKf/28yv0WzfyUw6EG20b1fmmilnJBeYFkJ6EXhg0CpsBqt+0nxUG+m500yU2fKojdE5bad7
1McPiAeTrybZB9FLHx1zcNvaNgZYb1XWzRj8Rs3n0R49fRqOuh2fbQaJgruIed4li4dH7qV/de5e
ZWuFU1LuXM1+R6K+rKp+Qkb9ZpHIYRLtutG0+5VCNmqNP0KNUTGH7pGk/10EfdoNDpnDitn4LNQ4
lGjDAw9eufHp2+HZdDyS04htDBm0xMgc6Vs1krOFe73OOrtzxFbKIsm9UlFs3FHvT2VxidwREN5F
TxhQ8MxAUmX69SyPep+jPpowt6p9Tdc6LBsBG8n7rPN66jQ8mpVDU99bTliPgmrw3fm2CQa2ix28
WJ/jqQqc5Gn7KHDWToAJyqM+xjtcIQPACH4D0X9WEZF3mAuEyjmv29VvJ6pj2nTnqSGm2LAohVeP
JcD3yGHsYdQMMjTs1mZ/6NB0CF2AeItDPENvHHa21O5Lj8dJ749Oo55dduTOiWEFqh4d0MNzBpJ4
C7vEYqdwznW4RDtHWeGjrMtCz95XD8zBMzKVpgszhgO5FQOY1vRhGdFrw3IRfA/EOsi9no5f0AJw
La2vZPG+yCpPS61vtrWEZvGzVRNCCrwnTnJyOOp4MG+iuCHPMyjuWyCV/sDYGE2Tw4tf3/L5iu1f
4p8p7RVPwdUoAEy2Dz5a1lttOo43wXPWm0CpTnNgZ8V/td2GW+gsK8ysQFfeWPCBkjUWP2NB4srs
2qHSYXnt/y0oqYU5ylMsjIyS1TrQPsXsDXsy+VCcKmnDLpvgf6oJoyuSoDSB7CvX1zpF9VqZvTYL
hnblrQIjQvexAQwRf4ALn6GZd1k9fxV2QhcPXuLFwkW0kPZDYvBIltWpN5ozlj+vMeMn1pF4PPCn
sgXhGt0WpYjNPDzF8IF/PR+XQLkygVXG1nxvB16rUq1DEZfnlaOJz/pxWw4ljPyL4viNvEkXNlb/
UimI2jxU8K7UsYIrWD1z/e4TXuXahbmsi97X2CecEd2wfVlmpZ0iNitm2nBLWrnrVhE6ihlub5uh
9uTHtJfSKh/duPxUW9xT278oe2Wiyf3lg/lme8Vl5YVn/8wj6R5M/fQwJkMiFi31YR3it/D10Tkr
cCrxpJ/rMj+l6xcPwtZjfWx3X5lYh7ZUn9W8erF100uZw2/hF2qOAtPoxHuNQdqsRHS2kkdjlm9z
PR6bDVhPQH5BBU5YuHtf1gsnPtrY5rlnh2ZuW/+/QrcTNJ/rxrcR1oqCa1NXTzM9q99OaeGlav01
5805Lwzijxi6kpbaEC9Tfmel/V/hYEyWDICAmy1vjBKGydC68D6rGlU7o57F2YB33pfVAjxsQeXN
eCO4V40XtVoe2ryDRnEKI8wbtXxTrOmZIqYL8CPtJoG+ZTC0Zkq6dvsOGAbb63LQV6UPqr6mnSaH
cRk1+npFhdRcQUiYQiJSWeZRi92vDdgWcq4PeT2Xe1Sit1Z2HxBse8hgCiDVc4bYJ3r4HBcrbh1c
JUYBcFYw9/BLd9nCQyDLOrCqlED8TuTCbwziSqaZfJR8eDQpaKZpfOnTDlFnptxY3ftSNq+Zjubd
VQdMiD9GNO0KIXbMsAlw0uhPh+S7SNZdm1Ni5uplxNvos/0Ik0Y6PQgIWEdXngtMTz4h4PeZg591
v7smr+jeGPJgJCp5viu24KE0F5rw5EKn6ipN+8OfT5wNBwcFOxYKN5uPLi6hmf7BkxQ2+EueiSX9
mjFYUdgYVwboCssiCCZakt/RQHfW0m+2Nv5b7J4wB707pFr7VCSY/jv7rhmJgN2ND1DLlIUlOoyu
55dq6YCs2/VRQByuq/Wim+JpxmPiqbUDRtFTF2L/gt/lAcRoylvW52fp1P+yShHHUhnemwJnez/R
6mB0uGicExia5KWlhnHWYT8r1U7pnTsx4M+NLK76oL+XdvwaYS9jgGcRx5Nhp21G+Set+VPnaXRF
8qeMVrj1KVzfqAFJQK/+WHUrRR9Oa92+IQ+n2CB6MCUqMgTjrOxsrzMd+tlB/y7wLeR6fZ6MFMKd
O9SAPSqT4QJZuC8c66OzcnySFVDrYGLT12lpZM3/8kNP9aGpS3KOBkkqkb6d/OsLSukYIBr+U92l
29kds/N23o2Nrj1UK45ho8WcZ8URs80FVKbqysswyuEYVbnrbSdTXcIlG93dspBl2FJmewLPdgDt
GPGfjB7pPaBLM0othbKLKGIQIHZ0o6DIcLUVVpyVhyXWAmtN6lCKFeaMj6W3OhOEZpZnU4FWUzPw
MNNd5bkZANQWa8ImqpofdAgIT0r6q+b5Ge/5OZbppzo7O0btF419Q1yNzSF1TNDK+J85QN26ioPT
OdMfsUHvsYm5jLns98h1j0a+QsukMw3+8lh2aNwYTtzeuptzQU6a8qPygjGmPRjj+Co4UWaO+ng2
MOhpa1hUaTi0agOOXh9tvTjVE773hHwhFMm97qg3u69eILbfahNNHnfKQxT3f06anZYZWZXf8Wrk
xkUn66WkjqEPYikLjNuxiOaziR6w2CvyLfk9IxEDMsmRTF07YB+N6U9xH2wqo1icW9Sq1PR91Yag
Yb9WO1KylkCocM83Itnvsu+/xCpGQB2cBGOLwFMNf/ScexIlwl5qh60M6e3om6clTIQ4z4ri6/NE
TOP2XLnC/ZIO91MRvxToGbqbH3MrO7pVdJp0vHakrUEan7SBnUW5cV0anL7Y30k+YUqxGDF5xLkv
h/rerhMRXPaF0LLYtzJnoJKcOl+xi1uRNDC+sr/jX0YEncp9XEsFWLaHLYJ1pL2XP1vzZ9X2c4/k
kuTz3Zr48zmfIAT+bAkiaQFlMtynUyalhxf8RHYQJI5r3eOaieRqPAhzOpeL+TjX9pOm54+dM9yn
2H2PunmkGWsvaUPptH28+sayjNTbiVNcyeI8bj89eRWxl+oEXG3BUOiGxtAEHVM0naI3gerS+Ear
eX1hu9tVG0iWI6opoh9hX8OOWVMRrpN7pNJ7qtLqQ3Wdh1iDMVRa9f/FJREQfto3j6XTHLb+aKFK
N5l9i6i+qzVwqaiLa2QsB5K/TpNdXcwGoZNqvHP1C+98edUNBLu2XpO92sKOdxpvc0SaW2iaQ81U
p8kCrW3LRwc2+tCmI6E9ou9D0Ez9cY6HeF+pMrnMkbSfdRKVYHO19U22VMgYxtTjOOPp3jmaEv+Q
QICxju1wWdDMk/OPJY/E1bnxUF5L1jCShVUfxVCRpjQuKlFN7tbtVFcB5DzW2rvFCe9Zo7gOhk6y
2kZU6vNfUoH01FwKmwygqC0EIrXJSkYKbz3Tb50TTI3nP9dZkJG7X6uPTpGr2A+Y95mIAcwEMsKs
NMzDCxG3W6FnfJlR9DKx4haHRcJBlS/mKU/79D+2UcB+UDL42zjNUtUIlJ3ZyDrRPXiUqtNhhvpg
apN8A+COZ4PMVK+k+V/N4ty4ZBClXbxXFhK1Bprs7Vfirn/nL8xAPHdOeRb9IHa8u5N5qFBaibur
Fa+aKIyKKH5wVTIPqvxDTilGOfaqeDo5S+NQf7m2eU47nmF8IUCpyfLGQsJxtyjLZz/nB5Lwzgwl
Hm1Y9sR0/kan/sir6ZHEvr9N6hbu+IZfnkqxJqZg7F7hO+ID1R1FZ888NJmTf5jy3wAHSbYzC1jl
jMCzqfuJuOiMjpFLLLofDJFMBpHrSu0FH/5xaq0rNiHItHaH6f4CITT8/0onl+h/HJ3HctxIFkW/
CBEJJOy2vGcVPblBiBIb3iMT5uvnYDbTPaFWt1gFZD5z77mvcRJehwo+a5sM4yWw64M3wKpDPfOI
gvEimMlmtfoWavzDUeXv3C65Izq4hCihYrmYA6ZN1UxXFoPlGh3Sj6XTZ6f3EHBMVgeLx9siK3iE
hlB7BqlfwyzPcEgwMeIA2nRySDbwjLb9zEWPo/HbKdJrj6xirWXCok8Fd5T0jyh12NgPWQkjURPo
NqFKgDSwSQ39NYaY2lI/+FeO4cBuv1kk4BRtgde+5H1Q8i7kJpJAGuva64AJ9ktQOMf2ykWDvrWr
pEAcUjPxcBv1TGFm7g2/f9gOlUBowqkEecA3KoF6aNu5T1qwEKDiRWh6qvP8YzQiSIJzFBxTL28v
VYVxR07WYk/vJ4Zf5n9h3X13s+U/hrS44nL1T+60NHRof9dd0yWQrypWmKyUV8E8jJQ3Q0f76R3b
1gaqURcvRdb+aGRrKFpvKBWvjPZzXK5I6uyZ/WGMVHoTzUV9NIZM/bXELPbuHPl7VQrzn4raIljF
IYpOYY2MMvyWVUOOJLZqguKeuIXYB2X1WVXQ7Rj4UvVmcHsqeK6rQmbFitsIPk8YbXTmmHsvs95N
ut93MfEYGlhQYtd8VWb/WzDU5cwro1vVYQCpSuNNain+86Kp+CtREqA0AXYPL22q1i2V6cETIwWQ
7z7HI8floGwQHrE5HTUQohW/hpPL6GD/ZOFDFilgnzF7tdiFUTKWw8Zh1RVPmp3NJBkPE7kLyaFQ
l4QZzaty/XHnl65/ETnG50hODeWvc5rtnO5J9WBFfba316zxH402wTqkqLitKse07CQhaMrSDBFT
Ndcko1CelQ0pb67CGy9LxvJ5eiknavWoHf8x5mF3MlTBC/5wdlNtgO0hGyr3Fxz+e6/bO4bHe434
Ab5Tjh5CQ5ISI6uOoE/ewiaCEtJTa3S9XWwDsOTAjpggwAMe9n1SenSUwUsiEKN3no6ula6+807+
J30fTKuqkdoLq1sVXt28yFR9jYg0XDs6KHMuOD0o6OnKz5merdVQJU9DheVeD5jL8cwWu96O4Gm5
HbuMzG3XwzhaNbQwfkdldqjJIufIVPg+RI6NhLp8lbk1r4OC1h77UY2cP86urOHluRss+UlYmV7F
Vv2FPMXeRuP4z83gtyXUH9nEdm6cyuxrUtObZam754GRctus/myLtLo0Er12FUSs2Er2mFlztpDK
H5mk3a3eT/dhLc86rrqQsxyfRqPQ5Zilk6FiRbThWFMOA3duTqLsEXgbzUWRGs+Wyfkz0lXdHJHe
DB+5tRHl+xo52woL53+9an5N3e2he9SgzfK7lSe0fyYc2fHfzNFALzLQekIZ415aOWzlIpW+RHn3
1LXWfcy5RBzFVAOLY7UO3PJbxrS5dt8/4qYH41b+9pH4Rbzpb5ngwIVzjH9FOz+MPL3WOdSQ5W+K
pKQWpJyDJPSg7kET7EnsEhzUrrMwDKyON8MtFx0QdDXqje+g6BkuhnwZXt6TC1S3zZmkXWfj47Nq
0unQR6i5ICziRQl7ir9DFVV7MbZegbQieE6CNjkyY4qXmWy+9gLf/BP4s/HoULCdvMmPvQ2Eyrlf
N2SpJ/TTSO6gzLQbgRL8XBgYeaY4SNY+yoozUfFsB0bb7bGYalIsEvxFnWvIi4zg4u5nwq8eQ5Pm
33krTDZuCDjZBgtPZPz7JixXgWngh2fjVX4Kw81PqVWNv+C2cOv2TPQ9ml9Yac+2UTevskArOjeI
odvAzO5DV+uGkz8AI2v1AmdbqNimuYl7aqUn3rWeNKJ4nPR8zaM6IfYu9/0UinMm/eRJRxE8lN6Z
n/vkX8hPk6P5ya0/jjb6v87Yss/xrahEF6BE0+FPsBABO66waE9N/oeQuGdUhAnSYq0HSH4AeT7y
xQiKXwm04I1JCD2TOWjnyFQg20ZWw+NbgO3hXq+S8oaH/c3RHXbtTOfoz0oj2uk4rOYtOvjho2L0
VqLIX+s84HyBPeX+N9bCv8Vjj6ERzZf/nwAxVa3hV+arlGMECnAykLCa9wpSSCgimDcMRYwCwazb
BvUf3TCfMyO6ag9Y071HYYBCzCE/aSLvkLmeLc5dqPM3kbasamJnCtmZDqjecF+G4BRIf/iop0Qc
4xE7ZDXrucYdLoJDSoDAEXqCPjjA4RnpWibiJDMMNpgb/RMg6BFoSysukZ7wuvWx96uGzlrk0JPt
ce8Z1n9u13A8J1mFs22gqeuBUGdWMj6zd8VcUGP+nSYMXwYKKNZaGBie45xxxGQEjAkcx3ugcaQ2
9c3YBtiJna3t4plS3qwQpntVYCGMEr9QFPFgsPFzmFnV3EwSL8DZZgKY0qxj7hw6r3/KWLpXla53
ZYE4pB7m6aRBoa74VIPneQ4RtnIuHzC3e99DPYZPKhiqY8Hsax2GHde7VPV4soY5OglcdT/2EDEp
kOV4mEXhrb1ZY4dO/PB5St3kiuN1Pln4wc6ynBJgc/0UrzOS0ikQyukT2y7YbdP619foNDdt2ViH
PAgVBgUPnnJqGAjGpixc0GjdJz5F5oGSLnLde3a6C+ohu8Y8RVcMgyEtll/ZO69Ac6mxpTMxD4rp
6kgXOJFH4X6SNmbyx5xPwPrjWjVQeaX9o+fOOFZTEzznudY7PowQOFPvOkdfTYhkwspMTo7DPnId
YikDCV4MObrTLE//aKOcsCYBBVyPQx1vJ0cLllAGI4DAmhW6BCRpuxjt283xCu6HhIHkW0IvCR1T
gNz07az/8XVDO18IjxpnnDzmpLo0ivc6jA1/RalFTsKUWvrJVzoJj6pAjYSyDH1TC9MISzxS2WNf
Jvl4U00SOlAq3THGN2oHLJlKpKaJ4S8KJGeR+rfEcWGPzecUG9ZsmATFcDrS0Kc+U7HeWGu3Ttn+
jxLbcY6DlG24vjizzaAsA364NubA3YZNMI+3mdnGc4hsd22JSSCpID12pxJvrPeCI3NTRx0D55Cj
qda1fnYc7b4XvlE+l76RvQaSsQxCinJfjtr+Fk0uV3WapvuW8KibA+p5G2lmUqXDbldGI3ULD6X7
OYDaey1mWHZ6DmHF6Mb7Q+5eFK1K1dUOSI5Z9vueixGYgumnm1Q27dbx6VDDOm3CJ8/piosWMZyR
LrDB8zbetEbzsEQgBCmeFZz1PdIxDrRxZm5T+U79YUm3eM1pfDDbl1jPtIkPBGvAZTQCgUoRbkzb
TEQaK9wWOPhcECm6Pylk7LDAhPoLscb/rYRdPoDZQvOQ2r7KADdf3qhsxbpLbglXFGudVM3Kbcxm
L+NQvGNKmfZ8mAv/gwK/LRDIrEPo7it8pYwTUq/jUAp+2zAAZMo8daWMNrv2LX7Pp4ru9V65rp62
aQAaTENQ38nIce9W7Q6f1CD5IzChpuNg1i8VCj/2wR5e17hCxrHDs5InWw8Z5R5mlvkdcfZcoxJ3
outULZNU6EXfNhqijWSNfxpsqOmdYIYfM5+liK79u+Hp9Gp1voEV3izOppO4j5aI3luANXIvB0Qa
zJsgXlAUtMcsMeyXeJTlWXQi39nsl97rPEtQvSeq2FcJkx3bMNqLgaUuWwUECrNGrZJf1zOC/5Sq
IJvgngoulVNB4McAvdEeeVSSP/jWhK12N+HfMAccYy3Zwh79Lss3vZ3Lf54SxjNeBnDuqas2iWBU
6jLp8A5+VOOUdpyi4XnEEmfPtDaOotjYobi2NkD0EDA3jTzEI+LNRsBJsRssmhYDhZ2Fu3cTzya8
AlHr/eBF+d+ES2nntBz2CZyrtetV4Mo8jA8GRlJAo2VrBBuiW40V9hW5aXxUZGGcsUOxbAYbywrG
HSsF1mVwWrx8cfcpA1XdRefF6uC79XSf4qk+ZBplxsFPIeoBpWeNaGq4CfMQYuN0h6rbg1EbtlUS
JU9h0lq/IDgwkqaJ/eyLOXqABmiwZNb53hk8g8mxGvuDnlrgdSHdM6qOXhtkJ7hz/yNlnxW7hqbY
Rt2ovBM6xPIyex1T39qFip42bOGaqT/1TkLrJlnGJY79M2VDf4TKRTnusGwkcsY52HbPfrgGqJql
c743BqinLkvMO8mH9Mpc7ItfcQxemir4TtHkLpoT8ZIyUwGFUc7sGPTobJLOcG9NipGfLxnQi5qt
jSQgEp2s/rVVkJ+0YYoLelzxmU4eKEhaUOq+MqUrWCWYuXdubjQbyymCTRIt+/4hct+m0FWv9jC/
yUJk19YYerZcXr7tnNRnUgR8dBO3fvcapD77Hr9S8QZK4PBUjgbWHfO81CqMRYfPPmBJaw1IGEy6
kbQFVEeOwGQsABzsWaN4LpN3KfxtC/k+KGto4CGIP/tvU7V0XD7KvSL0qaSXDXcav9tGykBSInJP
eda4uKJK7NxZYd/3FO1suWH+iLUnspsNz9UOqSSrv0Dyn2JmbHfq02K5z6MKn7HL/qTR+K1Ie5ic
wVw5s1gZVAlEcqHYwrKphbOeJfgt5YqNjtt7HCUXh80T8mjumBf8I2DTzDXv29ryvEOQNSfP6B59
G/JxwSCZDLrBdpd1zU8dRHfJlmmSHV4yf5331d9E4raq4+/Q9gld0PMmxp/BUUXzFBJj4AJDwaO5
6ehNiwqOdD5aL1PHajwcTSxq0QubtsOcBSU3I1kUzXisyI1QZozgfd6SqbiKeChz54zPd6ej5CzG
6TznXAGA1vEh3lv/OiZEJ+ifEr71PMZ302xQ4bQXoT5U8UGLcs6TYJMm7EAL7zRLRIVpwSgeSB+S
XQbBjZoWKfHwaowTjUbVWLsp7XCyQG1dza3THlvHt59oCnJAyJHy11Ml68s4EwySsW3TFJFoYlUU
+09z2TCYiQo730WWYe46U8wbZlHA2jrP/Oc4dnVPTapaUS1lKcbRlY7gYPRln57zLifXAX4rNmB4
FuCv8Em3STPdQdelB9/xO+w9afhcu6KhK0uQNmU1GAupJqSivNmruqu7z8IhsaGn2j1aRT9d86Hq
/7g24+JcZvNjdo0K6rRjEwIgGK1MhmhukVPUF0240mMEXYWqrWdS05cItKVbZW9I3wFpufP8FtuV
Qnc1Nk+RdtM9xrpwZxhGc+iBYKzyEiJhuxAgakdayGHL9Dcp8n7H3HVa+x3xc2kP0z2UA1eYxHk6
o3ywIcUqb8VO7Vt4mkMWYHe2M7oZpYcOO3HKCPvYAnqTO2KpluwAWR39WvUYIltzDx7WYGiHGym2
YenFYN/Prg9cyPUK59RGZSSwkoMrTx0vOMR5XuxKydBbDUH97AzuyNuRRs43ZAPyQqwit7+Zs5sb
cGQRC1kQd7Nt/9aDow+ASvw182/MHoWL3iYoB+7tvtoMMCihnnguQ5URSyBaVWSYXrzr0ojFZMUm
bu+AX11RVkEqsct+ZXjqS1vMnQwcb1s/qXB+gzOhxOfJgtNpmGt2v/FOFSkgyQJfZ1oyA80NNcCc
wNNWhW129GULIyN3IwqbJBlnROsjZoY+muetFF53xCjtXYmpcj9TVeR/Sp7/XdGzBU0QdL8PPsMt
fuL5M4T4jQe6GoBaJ1O91bPxU7V5xsnR/TWhDWxSfNqw3y3UUHl3L0rf3NYtgtigMpttbbBTlsr8
YUrYrVEJd9tZesXRz10EKm3tbnzErjdguOnBHgWxIiIR2J2L8gPLlXz09cBslFP22OcSTLTB9qoI
4vAsuBb/qFQ063xCsoAyGUi6nzo1WmAgwRGam1XndOIc2pR6RpIjn5rq+lHp3Hpve64LK0RuJxPx
T9R1+ezAXSMaJveI9NDxunJtwahd6Fe2CN1RsCgmPoDmUztZtbOEbdA3AFbyohoBZOConZoGvRHY
7C4SH+MmUpgMNTfJGa8/crwea6VpgmppYnu48jTnbGcyIi2wIA2nTsbFX4h5xX3QsllbY+RSuDjh
PovV+DwnGSCUIYo3Y1UipZTopwq/LtejTWUm47bchpWHaVa04qUa6xR7vmr0GYclQrMSazjMPL1X
HWFBvbLlVkfsbC1lTvwC+/V5cue7lWXGv6DLu/2QNP2lIxdmx45S3MI0R79Nd3AGcIBCx2F7EKhA
3ejn7FcLAfA2jlsUjTlfRmvq6NsoyvJ97CN9A+RoPlc1t4InJXZaC/vErZ+0vcFvazyXYeNvbBmj
2gtA5OExwfXhtJQ3tTEdJbPcjdnM42nKkwqUK/IcHfWfWdA3DkRfNi+Jj+CQbzK0t2aWaSx1hq5W
2SSzm9X3xTUPu3I5Jat9WyeLCsVs10FIcE7hD9R52JqqZ8nXeh2mWP22wuFZRwZevLuC8W+vewAx
yC7WOEksEJtz28KtEtYbG265i5T8IyniTj1g3zM2f5xBBnACo4R8CAIt35ZGjRnJwYmTJD6lQ3Go
mpA2Bb0vZSUuiW2o2x0TJQzFr1E/7tzIOmf+9Gdy+bGkTyFb2n9TX73bfFBhpdY2oBpIgtuZ3TbB
XvsmLOD+OPvl7wM/4WV0D4n7XbUeuar1F4MXRrzITaZGvKH32BRhsO6q61jpbQ14ABm/lyVgcRpc
ZZqJ33Q15gJ6QbDBbMMQRp5H5kNgAlYTV5/rM6fPR14M/bT8VU5oghN00qkl1R5QKcpUWZxElLzp
Jr/mEYIryxJfETFBKrQvCTdMBRlobpmROih7DbHNu3GTwbldRbK91BzZKtAvkDx2ktTpAhfPHOcv
E78hy9TJtKleqy4YVh2G8yZJUAc4DAiM9o6ebR5hUw0OoqDwDKNkzYBlTTl9SwzrS1ic+Wh93bTF
ioI3lkqXg5MgsuZv1kjGdOQXjWKbmvkuBHG5MUT1wlqFlTU0B2VDI7o2Uq2t5Nr0/h40IlO/4CWU
CnlzdrQSGPkdOhqw4V1HMF+Fm295hBKMrWaR/BgQKjcBavEonP8mGmZ/YK9HaMdMDBBvqAyb2Lwx
HShbM+jEvnsf5rsLo4n95odRcDkUt9QctqYdvluaTcycHQxbHBoRnYwkODQjPooemA8D6RdCevSR
vzqe+sz5jgv+tKFGap8lgPCW5y6i9ksdAesowBXkne1p2lEGIFj924c/tfVRzeMGPC56qkUfnf7n
hnckSxc0hQR7COCRaFI8y1rxFOUOUN92aM6zYK62gFcBHWJrggUGFWMV2PwQUYp1Qm9nDJrLY5gI
72VMx10mn3O4nQlPuG92R39K//iFgKVNzTpwIH5M1R8jalej+ZkxoRR8uaTMXFyCBsAVIp6NGPZw
9jhGdO5Z9066gALLyY06TSZ3zbMxlvLCf8njV3tjXgUNauZB49+1iFJAFzogyvaCLSjprQvuwY3T
q4+fnGkJJGQnFEwO1WJLrHeBQiSRVt2br/IXrrhtpfS2waEzR9Ut0A0ai4aHY3He+9kNRxXFerZm
89+nX6FhbqZmEiA8aSUGeGP9fRiS93hQJDPIfxgVj1A9Pvw6tThnBE+/txFoiCok4Lywgy8PXq4e
i/4tHhCozmDo8mqXGuPejCQaAdJnRrkgk4z1EPtf2dB8V43xKs2p3w7KfV+eSAaPODz5RydpPklg
uDDW94GbnoTynWODGKrNpxflvXTxh4AisYrxLZtN/2EuCZwjXLcI5diTbhYES1e8EYtLSEBC7Ga0
MAcxIQab2UVmN3iw5aeasxarzCiQpuLg8HYjrzG2+OmcDHhYSVahQAvCB1RT42x3Fgk9MnjqoAj5
dsojlaZEattvXRbdJo16h1tgV6YFotviVi/PZ2OEF/owc1PanLGjHDGNYUJqU+cYKOK/uwb5qkO/
sjwI1uw+5fP4SQTgwV4EPbkExGD0zSIVyhegB8ofbJvL05Cmw97RUJFAfeazujaOh5ZmZDNao3jf
VFWM/rItWBsVqvpWbWA9KJ+nQ2y5JfbCpLuISBdUb7RmZkBXEblQw4PwpadOqmfG8wu8FM4GDhjE
5nKouWFt8z0meoY8UmVM29yKgOYBNycYEPl+5ao3MDwXaN4na45gibZ7NQEj0fKEfIsSze+ZuOUj
SX+4qBkIM3aky+GB109Fkn9ATwMzn3Tlrkg5B4vYoH5uHsGE574AArGRmGXWLnvjfR0517Zb6vYY
bQKf+Guk8AsQ0UXd0q+TqvobmyP5EQwAefb0EOz4bDAma7X3erSBVuE+yE+mr4OQTYQMIvs4Sk9Y
f16IMVgR+PdSRWRRkQaAGuPXNNDPJ0125V7BsGhdWhfoNqAQiwWFi7qSTpnwA2bPfo8Eb3bZGNCg
Kic11i7OcqJ1xi828j+uR2xiCAKD5LuqX/vL7VihWlwRUfOrePulw5guMBa7lIkCO9gaY8NBoXdj
NCAn0i7zk/gdAoGxHouUB7r9Cpn5gwA6VRPiTAVEr+U8UJl3JvBgn9nxJRLhE5OdZxpNRme+VW1U
Fl2j0d35Tfcxp3xieuqRwgzVtuHEqESZbrE0/4UhcmFfsZn5CluiTpjvnPKxY/ZpnU1KaehDnzKj
7CjEeQgI4SM9jFkYViJyIFDalsnVHfRHMAvSlHrJI0RgYFqgWjcYLaaK7cGCenFG+AOcaqNJEMHY
ddG684MXCxhym5KjGQRdtK04NeB4BNzo9UiKk8lgeopelh8CJP+iaBr+TlKcac15FHOIBpS245Fu
ERxA5e8trR6hHi8Ff/yyJTAJtfQm8oeXpDeeQcskGzuc4DYM1LFGZK0KGzCega8zqNDnlw7zFc68
CKgzTTKO+5IJWhCSOtEiyCChCNx8io123c02jnj9qjymqCWHj9ZAtAL3ycnYMwEd5M2uNJC5iK6j
bl/rGmzrHBmvfoOgzEEpoaOBOJZM/01cNv3CDLbk6BGd4kKsDYvmymQUtOiEoLYJk71tmA8iAt/i
hXvFdbePa8TBhdmsoVj2bKLUVSJjdwUNUdMOuxHUlzSMT1tNSM97b59zhcb0Nq1mjmFJNNVNhImj
y+6CWUzBCZeS9k765p4JKsGj1Ruro4Otyr++r84efbg2g6XU4wigf5drp/MydI/2mae2IOuvvBeo
OdbDPDRXvx2srW5wuXeW2TIZlNPWX7SGfhB9amO6TaXPWmr+rS0awnGei1uDatCmPsxwRZJ6eCe2
HZZJi7mL66N20z8kK3TfCrX3Oaqmr5Zw1TsTdg/XpHmz3P6eFq17ssla+iqSIXy1ShtMUxAh3YzQ
7QAK5ycKKZBsK4YGEKLOVX6P1jG+hxPYbsVmzrcxvhhIg1gumypBoBr4z1NEJNeMkWfr+cpcNYSP
QU+mI4+hgLdXp3CbHRuXCoA7v4NQ1lNup6CcbMInZcOLOZ9zExB1g1JtFcS4mgqbdWiJ2cb3F+Id
5RvD48ZCFwgicbk92OYhiAG8o61+Hc4DaGS/AK4hrJtmTbYN+UbI7FwjqNnSEMYrklBZbbil3NlZ
8B+SS28d2bJkJTBdmE+8RbMgz2gu+YkcPCGQIz4r3ANtL99bEAhJ1CkU5sW/MBl+OJDiuxNbz24T
vBMF+8wc+uC6ltzNAXBsHcuXODRBA5ibJpCPHDILK42D3QTgSlHvTogK+yg0VjmhRnsQ8Ma1tNSI
DwvNtYkpgKdTN8md6YbatGOJToJlgwUSnxgWRsRBtJ/52GWAhj5FrbV2HP8b/fyr73SPYnI/luFv
REJjASUeazYMz7TIrgXD8yaZTwl/NkcOrzrRYgUJhDAWkSz8CfM+2Qv6K+g/yiyIGLYhpeoHLryU
uajM0j3YIabwJZwEjZfGRwhfVslJhpJaPH5jpuDii53Ethe+B0OpfLYmBxiFAZ+iF4oFB+Alvtji
Be54CdNqZDVd8ba28SEc7WPdJbQN/rQVvV1umXk/ErN5oEf2j4EegL00YEuAoPAdJX+TOfwuA+e7
8VGLN811qMu7PepL5KLws3V+iGbzxfMt9Ucm9iskve2iI3X8uj8yKaQr8G+6mJ6HljRbk3g7ORk/
bdjpRyD9aDMY2a3O2oeXeyD3Dbom0ldS45HmYlgl7GCDLKf/JM1yP4P9t43hljmiPnQWa67k///Q
RGKnE6XtkaObliA5uDpBmqwQaMm5qzZF46eHUS0w7pw9aR2NW6IcGB6pjgXpiP2JrGCl3r046QAk
emDXy3dzCD4QYm2nKnyrGiSDnOvvrizuyABOXRwdVTpe0a2fpzm4sSn4IyteDqXt3VxMHwhbfgTj
jR3b+RtDvQ3WboddVQoNB1Gen5nbDMTtbDunmK62Q1ublBQxTMRZ667tQEJdoytNyHZxltGGKc3X
tqPeaghHDeZNmTnBkne9x4ZfbiY3Jf+MnCPLidCPCXYx0ey9YmL8z5PU8jJc88SdvBwRPhS6u5G6
tMIGtMCRdRZT+BjkgGC36nYZm3j7k5SnkxjZbs9+tgtieulAXZnRXYMsPvrWTHuPADhSE/QxmzSo
SP9jKgNpIXmx7eyMsOQ7xrq0qdrysxnhP9EFFEUFC8Vq2OZJcLVcEWAw/hMV+VerIHen9SjQ7tcO
WHm38MQhmnoCEubeOfT2kmjvmlBvCJBCfJWXDBQ0s/s8YNdUVcbOwn+xYx2JsIgS9lYZpQBwEkKm
c8NlLiXFhPqBXXAyiAZMbGnRKjd87CWyoaP7/zY19XwWcKyvPq0MAG4Ecg5FRjCoBzKw4saWPcIy
1RbtznOj7qAzL8ULBYNvPYSJ+GmdCuuYig33zu1efpZl5iG+QBWnCCVHTLMAmqqKGOTUdrr1mAX2
DnMkIFViXEa+F66FerZhzoehWqPJRjUpM+ZbDlxu1/RUvo5RuWyzQMS3uBtNJn+99dwkrbGPVQJT
3B29o6MByBcT9WGsfe80hD2KoUrkFwH/58BxI7ehG6B10nO1R9tRbBGyOpe5NGCU2JJiaVg2EQag
ftJevd1cxgDY7bbtNvzra+J7fRyMjpWcicoZNmR4MJ7oRgfTR1x91n3D2Qdym1paGScnnQhb7knT
WKKa904bgXv2fEBDripcdpaz3hsu614A5igO2Uzv4jKe71XPm6eMCEVo4BiPXnImMbppeZ7MfhvA
UtsWDZsxbTJDZwsRby2pCeaUHNRyAC1iprmLvcxuQL206dPQ6H8W2AKertQ9uJER2psOwuWLuxAU
GqgHK4PJ3VZNuT7XtuVfCmNAeJH75dM4l8sxbjPUiGe/BnIOanVFm5J+jm7n7zlr+v2UBvNWIdmE
nc+mz0y5S702zPeRCH4d7qPFsVvyWnqwOdCDT/BD4j82u4lV3cqLCCUANHZZvE0VS4gx3GbLuqsP
aICdY8HEzOC4gyB5Lfzub09HhCYg+E9GNfxVtz24gfvVD+mpH7JTIkk2Zyi6k8zRgqKFyhl3d1QT
W2dApQu/grhHE0tNaCWfRdvbqzLstj6Ixsyw7rZq/s1Wi8cZR8NqWMyJdbiYZCDu8RjjGQHsJ4Rz
zsDmIN9NyGpXXxKt8GLo2rTJbJ+E9qjplHqblBpRIJNWY8SXylsybmpWXXwWSFY3+YSrfzFkVHB7
Ud+f4ItvWsf+GJt0PZjzS2JVEAfivUWgRaPY1jrtK3TnX+WgjYobWtB+qUqK6OJOwSUjK9SsjeuQ
LmPE4iLN8NjV1U/cDQ3ayeI0Jel9TJmKtu4zrKanQZlf3Tw+K+1i76cpzQhW6hN3WDmd8WcxpnhT
8mIxDYpl9ZTN9pNXO2hlsq8eZ15v+Hu7a24WM7sG7AxZUfFlgrjE3YhdMKnXTdw8HFfeam3iXbey
zy5jcQQACobhhVngq4AL7A2Wt7LyeD87w2nIYAiIuWK5aLTHqJXPVmntvDm7Lv/fSegnLdD32RAx
SZqukU9wCurqn1x1u8gbngIhrm7d8hjUX83COOmL8d0v9KUKumCJPxJA1stgzzaEmViPR1LNJ3Ru
J0QlLJv1N06RXZkXRyQ2t8YVe4nceBfIgvVz8YSs+8livOUiKkIrBj+nitKHnbj3rpnv5v+NL8ON
8M723KUqoNE1LpSjeIsb5nD/Z3kkDTKiFhm/nbuvs0PuBy8euydyCNk5oacLm/4lmjLvm+ELu6g4
y68DOi1fgXULG/fLrMyjVU7goUyqlRUOKf/VxZbDHw7C9ly4t471HIkjEZy3lHvPLKv/f7QKwaBt
5cBGYEYNBFHGCTVOMUxsxrwZSEEPt01SdlNa9+xdGZmbOavYyA4eFhM0glrJGfdSMsNhwDpGiYUU
U61bjMhdDEqUiNQeBJfqjO6AAVA/fEMyeQGVSaq3G3IcL0KWWsidSf0BJX4zJESDBXnxqStvbfl6
n0MUWehZPt5bp/4Z/sfSeSzHjSxR9IsQAW+27b1hk2xSGwRFSvDe4+vfSc1baUYiu2GqstJcA14O
zWcUc4N2KZ3mpHH1U6+rqPrjlSuNhTpQk6VlTuO2HZGmgAQb0dnszWmdo0pZk9dA3sRSg1YuIuSo
vh4YMXx6o4JOFUzkMllzwGxiA/FrHziNbxw0PNuZqx9aBfORyTQWHU2elNHXsQq0dd2HT+yklxMy
B5wJHAkdVZ8mruJvXTm7kLaZzWpW8mdkNfsE4lZDhizNaM0UxmumIU+bTflO6BDZaAPdD8X3pIrQ
aRhwBsp60geyKAoBRbJNNf/Us/hmMSqGgMn0ygJYWCeMyXwnOxch3KC5PfTo25BVz4jmpihqGCYk
I7881dBm5jH6torsKD2SedLPkEXu/wbJyOWujca5qh5+3AG0FK+voy2g683sc3ZWdDVrfV6pPljv
NqLypzVklUgcIBiz9DXICabuP7x0WlvlfK2zHh3OdEQNUUDK86UwghWowl8z2BcjhaueQRjoSRTS
7D3v04NcV+iHyP+807w+c4Ss3DR58wHrByPKXaZLFoeUP38fW+QGqnlLMjH8pdPvels3ay9Jn18C
3aXmRThCifdqIdXqtOZEW1cmdFYaVv90abRk1aoOmTreuQB8fPWUaC3qO0qQYNhRr2KoEJXh4ZPL
7DcOo5U++wAj3V2QODuLUikACo6/q+DR7bvbq4cqce+lpW0gFIF21Q1oEWZ7L3Ws62Pt2GAgOrfh
PvV1Zm54GSK8PFzBtKAVkbpLM6NKDL3pGccjbV7LPTogwBZTab7n8H4WUwZt0piWGvRtWaHwDZYd
1z8gWagWMG1Y2f4wr9PgveCg63VrrbNtKXQBBGfvqQmdNAENo9UpivHu1tZcc+e2ITKAZg0oAeJL
SPqllsYeUahbiBDs0LifPWgg6ttXDKLE8p6QjIn8aD+RML7aWfmDCh7EYpa7bJVMt2Gu45Dtw7PB
hanPivmqRhLH3HmT1Ur2A6tN4WfhgcURONiSxrw94iyJbmdC9mCYq6ql7Yd/Ca2ZzPup1YYpe/Qn
x1GSLp69hI+/z1Skfpnt+wutRMK2tOjNusa9M5sXrTaONZxD2iZg2+uECf588urS3EQsirotXmmZ
bUyPTGkuIHeYwIUQRFsObfR0TdhYTm8dQEwhww2SgkKjpIoY3nyTWpV80ST0IMbS1nsmcRt1yJ+A
IBDwijFBHvz4a3QillOLzxkDSYI7SP0qjR5oJOwyrF0RF3Pf/LA6aZiJJE5moxLffjldD5kZVfe1
oQXc5Zj/abzJwn9nCFe5kcAOh5i+GbzhXuV0WEiP5IhlF1dfqO+d9Gx6S1T75lq0bekHp2ie88wt
rXjzWv80zNlnZ6njQjjAYxDiEmJePRpUrau9NI2Np7xn78s2F1WmEd924GRKf0PI5qWom5+CxqjC
6bnArPpRiPGk4l6y2NkWMydpmep3q2qvXhl+jPRgdzaw+RsdCguML+qangGF3KHtORLxsoqBQzZd
lGEGq+E7Bt1kkGB58RU48TatGDSifgsYHP4kHeEi1/ZehZi6m3tvLaDthe2IN1KjlnfdjfxLoMCR
pOofz31JAdVm1koHQDQAe2HF5aSVjr8iiVgysN4VZgASBUhHTwsDMYxoNHeOpIFDnQegLR1mbLgx
neiN69t0CMMXZj8z6b5rJVekqiy6yQgv5Y4xfVDY4tgRtsHw0AedNmyfoXZSljHqHejwMnNVBpwE
reas1vNnZYNYHcfEQGWAMwxLqj2LAhGj8oMkX2f6oSubcaAHqzBhc71kGzrTZ1eVwGCH4ZX5xpvi
hAHSL6ih9pR75eBQLgYKOCD7kuKYulDa/LduOqteNWhCNNfei5ikwrEwKKtp41yisjqXDU4Jdnfx
aK4sSAN3etffQeAWyw4Kg1MP+aoGUkFK8pM0cFbJ8EBCvbRZdlCQ+odeFNqP1lR41Jk+GS8zmIIj
0K1J1KbMtzJAIbym/7LruNc/ZmEx1upij1E7aErw/hagK+rMGPXozNrCVs9/uVgiPO2MjIXWPOyt
Z5H1EGmakEZmitUpxBv7pwqClxytASQnf9sogWU2k95ovAEwEkWp8Yw/6Dv03hdMR19qFAICH7dB
rXCvdqNpeAJ0lPWIuV7pTWq3bsKJKCoE3QYGtxp6l501Advgw8Dm77tZ2WHRSQsPn+0qbjZajdq/
AaoGrAZTLq+gP9Hs3Hk4VyTgClUWZWBPzcpwF19yjqC8R63CaPcmqUqj19/QMjC1KXeBkpwGyn0K
/JMrCiIFmKisJb8JOlRlBkBYp6FKGqYt5EpwhMad5Wv+iw+ZidoCbx+7OBb67GynMt64PYC81DPi
lY73YFhahzZrwm9zxk9en6qHjuN0VEs7hH5yS/GyKpixAqh3i29iyDsTD8BFmjEfpxqoz5Sn/QbR
YF8jUyoPUTMhupQjkFin+8LyPIgMeQlmtlaSdxGeYA4GYrJnXahxhE4K5DV0iUFNm4hyk+hFPd4z
5P/oKa6Nafo0reJEeNt5+H+jybV35vjWp9Em7rorzKmVE+r9AdnsCnVX9IOi1FrH+M2vUEVRFrQk
Qo575iVU9TolB1nEThsZ91rjdGsCek5xCkCb8QozmMYMYHX34DDO0XgezCJ5DfOY2ZXdf8+AfHb0
o6RjXFxVv93rbf0TNNHDrchKgMVsUkD+Cd/smfW+d7I7A939lIEmGPqk+eXio0fuiCrdwGi311cw
Gq6NKdZwEV0591SY8UenFGdriHie9sZPjQ8rax6T6P/4hHokD1bJMF7NQNkh53BElm7rNP2xGZMd
zd7XNgCph5pTiraaKGQPjYBGIxLmgjgtbboifqM6h+vlLucMeY4W9zuNpDwrxXeAWVrfIRbUnuai
WNc2DbqkfsNVZaXFzl/NsIB+zyelgWsVJUzT4iQHi4GRBWxGbEZwy8hCjDEaTntDZRGYqx7YeWGI
/k5uwneFyglC1vpTae0g7rMYLgFzWkDcGyhYXWE4lg4mVdUt4gp1G3yvA1Z3HGmq5vWwcBAinnVk
aSOEVT0PjXi/G76rqryCk7JXMwTkuhm2WD2QEklrq4yDte2Sww4DT0UZtsgrPwUnM07NpTTbbFnZ
7Xo0wQSFMMQXxqjvauw2EiXZqTOtzEogDPOu12EwWqJhElTwJnIE50rGuU2kMOMwzFPFohTN7JWr
ogbmwZNgsr+c0PzOGOcZQ3BkkrbVRA4+hS21hcGBd0OJwAUiyhiwSISwa8CqZJ6gYJor6th4ojmj
u44xIoRhuTC6Hp+iyP0LtIccfQph1lbzqTdowdZGxVw71W4jNVM8NwM0WSRFEkvZh04tD974qFpU
WDRuL+zWg4mSEaLxsYVqgT6TLPkfkz5cDAuOkVyTza3OJbz8UEE/Sb+xirsFIC3EjDIP4mbWIIdA
91zx69cZU86tHvho4QQNc6qMxxaMfys4jXVtbesOhzooeihR78AVr0PV+w2H6EngBkfXc1qWAKJK
F4GPoH8zHO3q1ONbyeTKGsePIuHoyr2nC/EMrfhHWlNDDiY5rF5BmWrian4JR6RspqEF1jNX3beK
CPZnlhneIe31YKNN3peTN98FyD8KIkJa3yX72SyOePjwMOINbFp4sM5V484Sfb5NSOfFikpPtv+W
u4mZhubNDJc8P6dVuC+chKNoDm6RWo9o1HdHeZUTaK18/mcOzurVz2U2bz02o6c60ISaF4QDmXEp
m0SVYZnh41oX7GdfrJEU1URytX2iWP+BoNiJNhC+FNm4CzrrWGPHpGfR2jKV98CIt7IhBg9ADlEP
NMLZzucPVH7ZRZ2+9UYPvIt2mWRtsepSUHAueUbWFM9RqouqcDkzcP5UonnHIA5krbuqW3RUHxUS
sFEGaPPsQvwfCgwdcuMXgmpHvTdvebfv2DrZHjwnQBQsYutoCUF/WWmPceBSo70sYlMDnK1Ol4IR
hvk3Lh9NHB0TOqAxdWiCJIvrl6woEF18t28gn2HpJB+AbWEx8uVcQw4Jrr9E/k6A7S4ZGfxKRubO
Bdz+MgdFltB2idg0dkuEYwZrAVgglSbMJXcus84Z0kLDazeaku3NZlqX1WcCcHwAYOBo74P9bMxv
vk8ry8000BrmWtm2dKtRfAAJQ+/FPuFCsDZjzIPBQvAbFpLaToyaDN1px4iWvaWCgeiXkZqhb/fg
gm3/0iA0AZelpBNp4SCIPYodLLkdLhRGXkfl1vY/QfFMkOHjjwIdH35xHjVAkPDibBR1nZcp/+HS
U4BazK5RsXEFg7O0tHExc7MThbFLR7TKN53T/EE2Xof/mO81CFCywDusAI0gOIdS9Tn7PI+3BsLJ
UYV/pnULPVr30bcJcwwGGcG66PY5cUw+UVEgadX2V+DvPOivo76PAoeKKQQERWGrPXgKI4zzECes
Pjk7JIn8dsCqzYjQ/ANPFBVN2O0fQz6u6q7EmfTPzLjEzZzFhNSaPXx6zHjHiYD03wtj0aiZuZWX
0nFksSSB3L7MZCWV/YVNp8uDyPYShPiFitxfQQ1MXn0Qv+X6/Ie/1Sv9YjAN6MxkN4NZ04W3hX26
exqaH1GdshGysTjvbWq0Ca1h18BIUlqx00GejCwmr3xqAMgQ8JTvYTewejMktMEfLHpHX4wJOgsT
szWmGDwFPMO2bjHBdHgM43eYo4ib2yvWoNK/1BmtE1mA+Omom7iAINJuKigYeI2suF1fN0E9ZrSQ
3wzrzQKXZtdfLkprGulHr3zEAUNCfVfNbwPalKDo9iFKIm2BuIx+cpAvNlPSK0zx/n+h/biJw9+s
+okAjf6F4nmi0kJDgIrJRj4CzTrDfmcMLL9hdgYzCtCdGKGgUHngmmcnfjVdfwfjCvGKvaVExxlP
dRICOY+q0NhqwH/5UoGtQvHBIwN7pSB88GV169J6QnSNUSy/2zZgScm/9RBmgVaszPorZlbEmub6
5K3T1oKtm+01AgWz91MN+wTnsZ3ijIe8wmSxoaQQXE6HAI4+/fZsRIUDSPDeD3uqzadfDY3wJH7y
aJO52VVavNK6Sa4wGNV9or2ErA3HLdcMRdayVdveO5jpM24urE6uAnWzMxcg200W7/CCy9ORv2Dc
vizZXiPhwFVD2nivBRKx/EaEalI/PMl2qUbdddjZCxYWD04n382RAigw4ZhvmLXAgy6nxWy/gsHp
Z4yIHYTZQGXP5oZdnhIuiQ2V+S1f3gv4SDQ1+N4x/2lQ6AElgMCuekxRtaz15pryQBgXP3kbYGjW
BsQzFnn01YJGKRwkvrSrlz249hBKDgam69n2906UNxd0ZLbMqasFz4VSneZea1+LOPnCV4+xUkCF
iY/HOzi1/QSGTqIxjL4D9Sfn8fw5GfaOR5kY6imX+jKjMe2jSW4E/gcDkzrqLiUY3lCZV1Zm7XkX
PK0p0g4BcEefeB116YoWMHT4jsL5nZufeLSD+4EvzWKkOGWMtQFavZr8e40Ha9+Hu4CTRKWpOKBr
O43kgGy5vPxGcm+Bf/Da0zlBeG/Qh02ENVueVZecO+NT3kLfZgdXx+aZxC1qwltY4DOXK8xquDm1
PEpwb2sAFOCh20pFZdfYKpa+N8f8GkyGBEala98Z/QOhi2hYQ5YKknVnFSsWCbIVa93aY/uIE0f2
xZv/J23W7YeodUAYo3HILuoJ+OGrrlqvNn/DpTqlOOplH9xExPXwM16NnCkoVsduUDmyjyP1UQh8
d6AmKjDcdNpNgk5xNCbryHsGEebTHUZEM90NkARbOtE0y3y0LhFaDZBXlFRW9kOBmBALtdKLW+8i
GgqYSo4VmLhLs91w4iQeKEUbCKDO9LbdlEyuSo6PsX8wDjhFTbpQmieWRBInsr3tWmuHNMIILz0K
GjUI1dzwxLroyL/KgsFffoG+ETt0ZdrvKQl8K/BiSJ1pXHwrzHlqGtCO1m1ZG8B33OwxQRQhkIWh
tkW1b+X7DqlvtcKSa2Uo3vccmPhX0bDJyQ6iNNtpVXmXHyi6akHEtdVkmwDj9q8JTDYXkivl455J
8q6rEerUirNJZcDJOUJflnOCK9UoHlz0OnoBXOMjNXRMFhJ7/osu0zFKc2QIbWVDrM4i7U3326dV
qEfkyl8LPXlOxvTCo9J8bTnW/qdsjW4imWarjUy5gry6dpr9ivbSsi2vXcWWYloreQxPNlPBjvDb
yLAwxSJ3VWOy/PaBPvqFo312oKAojCERRa30PQ1HVGezZTqLB/UfrKywyGPWqpywQ9hFHNCjDf3v
0rvzuo9P/XSoeqTjam1TdXu11O6ySDrUrUBTIqHHqd0ssHHZ8QjkjB6otJTyLjtnrj5oPCEfgH5y
DwYhTqydhnNRQU8xTfS94s8rHfaF2eE/7RJfpmk6dHP91wQLvQzr+htTr12dui9aa130ZjoGnrJC
Px2zVVRQnKH5Ygx1Scbyd+kjiFzgbFrp6g1JvZ5qAqYSWemIn7oZw8z2p4EfQfGrjyZQVtZJ1zEi
xYHpoEzJh+oFe9W3DkWvvyW2fg19x1oYCRIrZrYf7OmI3vd+bou9l0VPPBO3ePjsYPzfImQ6ci/5
pmPLu9KMjyxvjgiEb2vf3xtEAHpm2xCxjwWsp+XoJlfNzLgpWsGWh/RLLmg7FkdjIu9nTePvQWXn
mOYm6Gc8NcKtY86sZV/foJK3qrXu4FTBiB4SChcch+lYaVRPmFcOnjIunLD8yZzsaCn165hhDeSa
1e+BRxFH6tpo8daOmmtVZbQb+rM6xv1S0dstjcy9imu6XWnbQNiSsH1ekhxcYj65uznTHikqzZJc
DmDgGPTsoDBvDdZv1sGopUC28+Fi1V8KLtGRfmNvq/rZV99q4iZbVsJxSNCCVN76TM3ftepDZdcU
Kn3ijdFWZwcQES5MYDSJqmetAE92JlWWnKbpf9RkXnMI9iwtlzjPwIPo8waMZqtiVmB+08NZ5AAe
c5ocVXt2/Z+wfXLycf7JjpkYJKnIwLfJHWtSxnDiQAc5xPtlMLEXrz9nDF8InBmpKRGYzhyzgUtm
fJWoxqR1CGPr2iR3OWNY8HJ0KEX3aw5fE76YTyUSy1IL6Z6CUNrM/UeQzFLlSHew4agch0+oMwy9
GErG3TLQ7O2AHYA2fnCh8nQIhY6Dgj6qeZJZc+FK+9rQ4alA6RQfJpTsGDR4ikQv8Ovl3DDH1/fk
GLgUkNmranq0alLJ7H1EUMYwyR3D+WyTWYx0FYjOhQ7NrWqYwKg7ibYYja209j0HITNZPwTtyuEy
2aTyZCKcmGmUnhSGDrw3OlJ0lDhnSej45J4TVaYeM8h/ZQbBq8JKARZA4mDqB/n+AeJiPxJZvWdO
maQboCT4DC7DZ/ijN3cvaZF3eGezrrxg3vL8cqw22r9YSwECk/Kqdz8skns/Q+MFsx9JM9MGSW8C
a2b/lmONgoHFw48CNV7kWQANiIdS+atAv/FOOELBTEP14OS/OtQbURyi5PP932dL3ia/NwOZLkbw
8JRGuv3O0+SnvfS7CwEnkXp1vCVEdJdx983CMGImkvo+SzCqtZkxXlgCENllb0n01/Ud7f0jL6bV
njJMqiggq4hTiztxkcjrlI/ESjZudtOyvx6ZOZ8Zho+ZmTyQgAVdMnxdtZ3OqsxQtmUVuP1MMDn1
nFs+STjk820Xn9kSVM2Vir6QTiMxfGWbxA2y/qgCg6XdMb9auaieDpiBDQk85RwKBdoZPUSV+KbQ
xeYaJS2k3bmL0vYgWWmWx5dxiNeO/1OoiKDhHAHUKRjKc4edLGtgh3vlpWpFwh8vVnAGHBXF/JLE
LDb7qasBrLppXEmYMOCqyLhsFYbWjpvUbGagbIAuag7iAw+w+UjN6ycXqV+QQFyiNbVOrKtje59S
HI4Z+gVKKM7gkAheB+fJ7AlxheyJjWS6zQpj2br/zj/ZVyoavKqrLEIHxG8+ga7m2uIpfpeIAfp/
GTu/zc69UOQyvoa7Ul5jgkAmS52AMKZfASr2dZAdEjkU6+yJ2A94PGZxrMT4TOnhtfrZs/VNzN0q
lQ9nhpRp8JeseK/1gPUhTaENcE6SxejvovD3IO/afRdLZ0TyWTuBs5SSMHTzdR51Cy+x4WxlD40u
G7o0N8brgLkITsm6qv49A4/H7yOSqLlkIfuaScBCCn6dYgYuxpyZ966z73JMaO14dtJwB4jgEHIn
NBgkn7UcB6ERBtbkjmLYbY1HE0lOEHmXMQYxH+kbWmArh6uKqz1vlH1I0JKimsgi4d3v/aX870BO
k1BQeN1hRHaVq+Cn0TVbybclo72k9uAeIV7/W4dI461ar1xHpC8RvQcJ/BJ1u6TZ/xMTVjeF+a3l
zXLmGAvxEiDKZOr/V7IsPRYUi9yr1TVhmTctG3r0VxVlrsmf7NMQeV8dIETDFKQ3rIvXSsvI4ynI
D5V0rmeCBH/F3phJ2DjLUUIAGkv22tAJtJN25/cvUgO47EQkOG7kSnwP77uIwBFmDwm+OWuk1p4J
uyti+8hiT9QrsYcHJQuVn7YNHZiEUEI+2+6PRVdFNq+qY3CEVUcRifTBpqTFJSWnZOo0R+UREg5t
/4e1OPVPo3+Tk61GLDwkiSaw+fDhuaCoYe5Mov6vLZJ+TgNJhijAaw/pFGJOi5rHexEM0EXQ0Evr
t5lZVkuLHQSytAI0amM5A110M7hkWb6xjLkBPXHpBDOumjeHdQJvaVzXNQjvKDrLW6pTZyd/pnmy
SiyYGx8aREBprsj75cSnQqPNUX8h27z0SlQHaXjYQCS7vTQ5UiKdiluABEHD2huFsQElvw77X7Pt
ILgG34sigmMh6l5RQwYJ4uzGAXduBGdjGnhy5pUc6iBYqRRSJArutttuU96EPBBupDI/Ox26BDHa
Sy5h8iH/JRUK+uSkuBd5JL79MnJIy4HBzcrRPZHisib+De5ya8nKs/MHNb5hn0eHf+r+MCXaakVz
0ciElCSUZckZK6tBLrcmNx/1iDlovOY9EUmVgWYam7UnMY5bPgjNLuRuJXDQbQsA+htnk93EpqJB
6aD+6U/3BqF67oP1UIRfM1o6g6muNE5KUgFmKMDANxTqSbKRy2cF5mF6Ma23zPEWvMecNl0VAxyW
s69O1tKhkfcna1ROAmmy0QjkJ6WJJ4uYlQ3JZE2z8d+JJHBd3pVN+dyFylF6hVyKQUnaF+mKfhQT
CXJSY6krBtr47BfOgkjH5uHphe989P8TsM7LpRPV4DFk8cJI0MF67SIQkw5gbLIbySeo4k0+xkdh
pomfchgwbQCbc6sLZJ6IVHqaQ6b6dnE1SzimOVNd1DAlycDaasdzsyjuqF1ato10m0paZt3e7Inb
wVZEFZD5v3m6zdAPDhupNUsLx1FpUMnBSpw9cdzQJE0avFeydWmDv+LT5VyFp7JgsA61A2lknr+c
T4avTa8SG3mBcIi1FQ7TePekxqebkunYfoXfeZaeDX2cQfbn+WuD5gTyLh7A036tGvrSC7qbMehX
t4HNLzhry+XU8JrCRbiFfBwSSIHtwyLuIlikoK7cEnxU6yAl4cJOsVIUnfwofO0pKZw0vw1e0gOm
dOPHZNvTu6v3OeaITnHBTbTZ2XV1JTmkCRS19y4LCL0R6UI1bVCgXsdJdp5q2ipClkBej6mU9cjS
aD+A2Fn0OZMZSeBkQY1Wc5iReCSS2LPyaVMFN3r7lpQOD0JM4/RtSXeorzMyH0Bw0TDRwEDc0teH
lWPitYbLVBHQGAznl1TN4Syg/2MF7U0a8wPzA21UtgS3W4cMmd03Z9ltUjiCv/+rUYTIkPG/n58O
WpxcVWV4hcCEgFFXv3ue99m7MJpsuvxh/S2FlqL5RzuODgDzaSQY27FNTkHlvOXoYixV66I22gml
/P1IV3O0MWAYq71F0wHs4SVwis/SHJ5eEx6CuF9J6i9FS0qi5TrNrZ7QQ2hH5YDQxFb+cio13IJs
7RFGNINqu7mFzF4kGpEOH23Cs43d9gvD57ui0mMhLADFQ1g1LCqgK2O80FTkK5KkzpZTikg8dBio
gGGEODGVDd9gI5o2g67FrWc7uowB82FEKz6wXoequrYe5rVzekd27SCvtRhmsKWmqAz251LLLoxt
LnhyYyPU741+jLZ+oMKCqEhmLVPYkFZsnjmCxlVr1/o9ybJrXzQIUmQUzVPSu/dE0crvAA1sWPYK
XU56ckgfJhSyId32FCk3FL5RlUo1ZT2EiFgpaQF50HxvovgxkHuoAKigysDfjEZMNmlSQGa4ZA2J
mzQdxzoH9ECzZaKAa119V6a4cya8STkrC0cHp+SXL//KNG2UtbL0G6SdyLFe5NDreo8mWU+FAzYD
OvUwIdxq5oHGMpuadZFAa6koJnVbndc4GN0NpX/ikwp+OkUxTiMRQ08JSnudnbi4fje0Jh2PADxH
V+EqnKaI0ATw1hUQe1rqrZGqRkyK6jSefpsA9xmVYcSFVMa9NYPoMUGKmUrl1GSgCjUatzfD89ee
UmynLrRvJePKpZpVFih028NYyGXIiEljP+C5Xgz2zBBGvahu/9IP3ZuM8/vcuncNhOoRTWCSWmZ4
2M0gmfuo9U7IJ92MdZGOMqbvsjxIVgaj/fEiPYOKAL7deKLQRhDFwxqdS4mZnYsQcpOtPLBrPrQg
OZSk3Tjk94EqO5oGHGiFKN+9FmTdaPFClwGO2YOjMEiF9e6DTjXnPg+6/4oAwjLPhorKDCOHgW08
+QFNr7fUdJGFFxvi5qwahSYuKNE1+RuxXtPQHRVDNgPBrmItZzT5DcnIOiQ17GHLkBCZsQx8YLmC
BpobrCMIyHU+gjvXV7pVvlHU5xVqUKOqvKvduCq8b7kwNXgvyfo4SYfwVboBCIlgRtH86anj8tyC
dBZixweWaWpiVoixLzhA8X4GadLg0ggBE+Roi/cdKXDq3jpgPwjWUsAVCzW0WUUbRs3gn5DoRAky
mbOXXKTkc84Q+WiXZdliisNtyggICtChYh7lN08HxRGTAlkajdIT4yckTzKZFcgXYDJ+GnkZJcIJ
8s/kIeTYbfdW8AwdtJrSPoR8E2KN0SyrfKKTwGvw8WejH1dwyyHdtyYmI81/Bv+uIxNQMdVd1lTz
nIGJEM9ABsms2CZbrRPlhUTAVhUU7+4TVN46LrExrHFE8xYW7R8SlN5+yieTO/SARzHT4nTF1qUA
CEYpJX9Kd77EU1GGu6SwIXYJY/hKQ1IhzZJ/DLpXOVBk6aktPnCvZA9ybsdyJsP261X4b3myy3xw
+I62o2FwsFCPcez2CDb2ncN9rIIzH9oyi5O1kbjTBo1CZvQ4ucfTO0LDK75QbsrOkFUhE5XyKewy
MnzpRzyEsz36t8EavwILMCziURELrbGmLVPHxFRvpso56VQbE2w2eknbjgM6pUfBZ4x0MIwW9kJG
880TZe7xDw7Gn2mpnbs6eVO8/p1KaEzxysEYj7XMZ3pwQzs0M+ik0+/s1twFrxu84hKlw3edpS1l
glyyGvdb8CcgBzlye6fFgpwarH06qOoHnKglyhWQS54+Aw2Sd9my0njO0/HfAqA54gEm4NHSNDf7
4k3Sncz5GFX/DNHllBblHk2QlTx/S2nWWYI4PQ+STspanpRX5vsAjqbUZQ0kyQzKltWjR6/A135A
uF14xV8bNcBFa6XXmeTcZmJq0cJEgkJDkD6ZAQSHr7CIwKW4/S8SNvmuCKG+ZYGZgcmXOAgRSGXA
lg1YpFXl7OBR7mQCEXDM1bB1/Q60I0RPSQEKpERgXS1VIi8WhfZKtONzT4E1kJ/q7NB7xQmI9WUM
k3/1JKCJdcMSrWl2Bs4JrACp7UhfrAb3OvH6ZJvJepMRW8T5LJNQCUAVes1d12A5T+PPqsytq8N/
TbvvxBkf8kQkZEmkU4HXaOTJtMkSzdmSzsuv92VzaPz2RGNJ9qRdJmxocyPD7rJ8MqbwnPyt7lFu
isOHk8+ARPAQr/tGPkcWShP9rkflTMScy4mdck+chu4yHdl07RQ8Nya9vNmAPkFJvyJggfKvih5f
mVF7dgZMCVlmB5NmmiDc9pz/oJnA+fXes359mmUynEs0xATwOIbbkm9U/lHy6tQd0FWhoxYbUA/Q
OmFc4RF1CJq1jwBwCM28yZzrxOEcVcgF5NUhRRHQ1lJaWvCOyY5kM7DxKJsIurgxkfHRDgqd5gEy
WcTA0YaYFqDf6Cz/zHiX28UBaQnw/fCACE+F6u/ZGPKA0SzCnhhF47KMdjGCdxmRujCc3aBZv/MU
udyK6ATTmvAZ12C3ZvunqjAF6MMtTayNyw6figIxv/oR6/YanXeAPV5lrfEIZ3xv/KpCCy8KZVe6
9S/Frh/agFQXGKdyst4Vff4rMjyh1r87Q7jWiF1xqd8rjN9RoMBZI5wSRHSNbm/5+ElXK2mn5na3
mVIV6G4Jcy2FZaMVGzVR75o5U2hYJwYtuKCX+5QArZNqNUb0Qbnk+OpaUbVdXLXInEmgmYKtnLlw
ZbYVMngE9J3Tm9+hSqXBKiyIDozn/h1vAtAaG8XcuDzjdRl6e5ed7MXRCM4NcS/O4Ej8Ll17M5jV
QbFRR5YyRgKlTKXlaJatUJFWNcWAEYuxqyaw+gMfnNu/HJH+Gr34R1ZO0aMmMxSVg4XlsHAH6wHM
IFJi494Ev+jYrhs0UGgr7AwE/06RP3x2bn7yA5DlFao1Td2ds8Zdyktq8nhHQJFsRJoymLttWDcY
XUpQoCgMIFnZqXnEJ2Mr52uBWSngdeVLK3N6snlJe9gD8abR0VPoBDde8mbncIM5dKRiZR2BqUEg
HJyR4a7UAOQo/12b1aZhi9HVhCgXLeXMRE/tU2bqkmLKwEL2bk87AuWJTc5/l953bOoIIuGz2N+l
jcdLtxwfez4mqCzWyDKuchNtfHZQOC0r46KUFzPh40Ea0FuIQ71djbZ1j5Qc+dDirjG1sLV+XA3S
KAd7SMvQBw4md6rp/TGb4L7pxl51yBRNpDBjl4G8wYE4QDXkSQAhZj+awa+oxylyMowNgT+acmAV
H3JZUwKLhQIhaVWgL6VAmnLqtBYNMUSKFzV9bYketBMlh5Zw5vMmfLvCp4O4aM0nxi4TzWfJVayO
qTANGTGXcKOvvkdhMfcTlFdU79XWQRoEubspu+4vxqsI69Y4+Wo2eGPsCTLoumg6lXRiGeave9VZ
l6zFpIgopyEH/hqL2HzpQLe09JSg+wKlnrF7QjWQl5fGTO9xlAyD6WDGXC/yK6banSedA6jED2Wb
C3q16DRhHAc4z/nNR1JiAG052jZMmosDkGcEseE00ynF1XEmI+cEPwxWCoXGZvppRyYUNbCMREM8
BDYcdfbBiNKf3PW6NQr6LdIRsC0bgCBeZ27tLsoeoeqgfAsWPGUefNQnRQMBAv5Q6R5IGy3VHupJ
2yFwXkftT8Wxw/nwoprpnyoZwQXjhNAYUGqN8lEb5lPJ0ouvWjwooOZ4PmvdBv5pwuvJo7vZNLuu
wRrJq5//4+i8tiPFoSj6RawFSCB4rZxsl8vZL6x2ImcRv34289QzPT3uKoJ0de85+4iYcJCmEQS4
zebGhf8IapggnECGKDAs/0GARV+21IYDx74uOn2VrHdT4KTrGTz0qh6JZsTNV4Y9+aX+g8XZxWQT
l4s2wy79O5vn2mUdd2R/in0MQ5797BTVha4VO0hAq9JMBotleXZXWeX3m1IgGzbm9lhY7Tvg8+Oy
kwuzf6BIOYfuuKeHtG5l/vi/uBe87Ry6Z0beQMZmSuyu27Dukb/VodGeSPmQYt+LnBUW9goPY9ff
DKv7KHA2OgPd5jzeedTNBEydeVp3lmJ2Cdwp8IuD03Uf6Alxm8zn3ov/ZES7EE8Tbw89Zz5FKZes
iCmhDNP2JxJn5Ago+Z0B2cHyvJSmRy+k/iCFAYNhgXov+S3L4UlQ1uBj2Sx3IIL2LMbwX50jwHXq
xySSKKyGt37yFWo4XKY2H8lzeAgiC8Mg87S+CmdsPATG4hzGnH6ZW/VvUva5S7NranP16HWsqCN+
Oh8DVlY9gSX+WI4ATWJxgpohKfLux0v+jFKn5eX0yceUQfFKxQTsiXN/QuhCT4xAlY7/P/pWJp94
7LalETyFIroK8onqBur5MtnSZHWTQ3PM+btDKoawF9/piEQ5b1gigRozu2s2nUPiWr0UzJl98GUJ
FKaZ12Y97Gaq3SAbtqNZ7VH+gxtjkDGjTcG3/bYcWaKEo6gTH0KMVi4Pksdr1Rgc9Yr5xavVBp5m
sIq97DtBTxNUwU8BJqwEZWtR0Y5981zX4dUA2U0znXqHtUf/X8zMlBRO9OrESH/M8aqqmCp/17YD
rWO9xYf+mNPytwm7b0hoD9oNTT585HRYmq3t4pzOfmGTE/5jblIfiExa0DVo+1WApBEKGXcUEI6B
3noRQOCvAbaXrG3rvejri2SUo7SJHtmf7oaxwE5lHXWsgEJEJZDHUtzb9fDLw8edB5qmJsx99DXC
bZRGV8WQsqtrpiyICzjNwH8PVq7RM+zh7APnfGtyi2Uv/pBg8wZLHC8T47/SFfvSJfMy5s6Ew2K4
8kC5+AA0pjj4sFIDa4T9oerhAG55DWXhWuPjcHuIGH5AZdkhXm0paxuvo+8aORwApveZMKdedf6+
XqZeNAng9f9yxI0BE9dvNIs3AUFDXPagnzbtSDuJ8t9ly7SRbbjqsBCvGYnBWHMRmbTnAGBF43qr
mtNW4OwHZik5OuLl7+X7khy9sUx3NXafS4LZWprNW+gSjeijPlr+rAruY14jYeoHagBMw+eR363Z
xuCkbromgkxTw2r2clz8SIQz7zDKYBuqF2scaQ52PzlH9KA2b1ni3vqQdiWpo1EttnVjQ6sL//nQ
YIhsCFZVR9uENjot36QHUQNnfz0RXagULJhQriTmjpjNLMZlmQqH5BKOx6ULR3giWCVNt9EE67yk
s84zyeGsoQsQDClhxbSmOQU1nGCb5pJ2et8ZzjsxlAg1TlxJY5R/+JjRHPeXJOz2rdGcBkX/f5kB
sekgouCX5TDCLz3temogT3gQIbw17BWQgSHcqHk7LyJhJ9mAggNtlG584HFLncL6WNMoADdKVcVO
xoVkqwGDQ0QURVVUFR1dOZAKHE5s5kDLa9oTZr8UB2UbwyHLOnWXVj2Ncg8WklNcMFpwIa3nSkNZ
5Cghberc4McCHGwkzntFAW4iSirkoFnMp509jWfa2zvXTUjlbGE5UHuPw9Wv2qvXMLhuAm9jsf9q
wPmgT6wHa8GQdGNLJzrbCiZ2Fa2QLNcXDfZTGxxpm6k+1n57GDxYdINF6w9RKpN5PrP3EyPvssz4
kUu1TBTyavqYe+PQwhFl253WPqmwSdJcPWzrKy4ckQcfM5OF+oOrEyawqgXeL0SfVHhManeSvY5L
RxH7XHLQHUdIFYVZZ+taEXRQ5y/2FF+WJQqf7i1mjQsSd5XO4WXZDLxRXmQWnRIpTujH9lkj0n1P
xEJneLgVedH06B8m2mcgOw+iy9BgsaUmi07O9Eb2SA4kjXrUiALAeV0tVGSOMd4SJutpZ3077bz1
2+FesTlrj9Iwro8BXYWwSZirc5DyusvEhXHDBuoFZuMk1pfARReBftYCSpNQ/YxduTXGIeeFRyNa
H+HsY2ABENMd1TgALKNyLbqz4wSbPiMUrwuJlLFOtbRf2U3ffXZcz3MvbaeOtXqKbDBDGW0KlEon
L2EXrSLKzcB8FzauLD+7cJP3rk1yAN6wTT01dybnWm05zM0GsrKQ/dNk4nKydiZoQ3ip48L/HGnq
8JgOlnUxueg6BxRGRQDxbk1b4F9e1aul3F6KCLOzjgLTFhgqdhjja+yQqWDeIdoD1Vk0rtAenMhZ
2E8LMjd8bcdp38+YKypeVLPP31qYu/gnNhnPVY9iTFt4Aphqdrrd5USfqbr9qEoYSzbiHITk3LXc
2sLpXxpz3zmw2Lbv/83Zp8Avu6wCTtB/pLN4DD3xHurkmRfH4shQOAS+TlX2gnc02bjVm3Q56dnS
fsZzt5ZWvBuoOLgPtAIAstDapPOmwvTcT2CloJRhYVDB+MZN43GHvbE1+RbLucDn+IA398wfoHHn
sDQHdESLwN2ajYBPIO+KcHq06JtcS77YNHnosNR7Wk7nsqu676hGckDq2l7SrVxaLIZwYspiIPFs
hZvZjcqLz9F+nQ84P9xX+C2UVahyTeu9Mo0GDwvYGaYEy4HHcMong+qa2X1YffV6KnaucECdqII4
TGN6wsHDzjZ+WZ1VkrOYftZIQCPEAR2Hw6b/WV4rkP27lPUOaf8kfXchZn3UaX2oWT86ufQX7Hy8
EapH1HOlF+YtT5icu19jsDaeUHtZq3PDEpLzgq9yJA6EerDm2brU/xe2JOPh9h/dh7Q2fonJ+RKq
+JcM2ffIsc9u5DpFPzMLOiR+BkGRW6g6uA+hAUKEph+HqTFQ9OwySY0WTcecSu5WiXa6Nb29VYMl
d1OYPBiQqCAvjziO7a3fi8sSkJ6qL7IP/9mAMDcZp+8NseDmgZQ9feg9TCI2av/PPrbiT1t2yXGe
EwNGpMuoQRH5zfM2GPNDKtlx9f9iXSQMHi4pb0BLGM4EJYaQyJCSDRArumFhfSUkLzus3cuzb6bh
EWQlfWFCWm11F7q474JrYIC3BKNS+s1HNUJWr92i347BI8Q+pNoMO2BkvgHF/jbb+lyo6lzXw+Po
UdBYnNK3WLW/JcTvZmQ2ZomBrwIOwDAQnXrSGXbkM33FyKkhE1+i3o8eqLr2+Kq+ncZJ9l1XgBmg
cx2orljDsD5jLDoCmqPHwKPQIlLdhUaxZdkZ6ZE1RzJoSJLSHs8s+ISVRuxoo2kKx4w9zroMU3Yk
kOzRHtienKFR1C9ygabyCi8Vj5IeFDmjuE/6jlSKLPusFVBvc751GpJCoegwdEVSEYY33o+Vd6pm
u2dQZYp15hTPqQ8P0cVOeqtzdmSzdZ9HjCiZrZ8Kx/mK+6rfBUHALCGGW61vyzXH+bFkXjYdMVDG
O2l7FD8BMHgSZIifMQsE4TZ1M/b1MGysjdG2auNmBXs11FxIH+iuWcAaoT9Ht0KSwJrrDsiOPaYM
GaZfXdS7HC8aEhGgF2b11bg1eGve1LHO0PdXsM9pln0Wcrym4GmjgfFf2/OiB3rZOGJjP9Ouundg
4KMCx+rL+2ePIyL5aaCr5r8Enj+ug8gDcdMY/jEEnb6t+yEGkkP7aPK7q+14pzlL7yzZ0YCEqxkz
KsZU5W8HD6A0MItqulQdyycY9Bcj4mU1ydsdNSYJ7ZCX4XnvVTY/xlm8Gbv0Q5XJzR5QERf1b+jp
TZWXl0LCvJtG98A9SGjpgz+FDH+GnblJx6X+smFs4vFiyhetLNVHr/6U8BFDZh3cvbLmlFjuXOjx
KI5QrARArDiFh6+m6vbsA0i/k4tTu7sEI55DI70bp5OX+nQ35pPb5HtTpJ/ZAHbfdLID5tYtjIhd
mThv0NqZqM/Zc1oUJKsVj7D193Ps/QtMfZjL6Ts0rFPupNtqtPBAIdaT3ks8Yd+hXKors1wPXtju
gql4mhWtNKcOf7NYwW40LIQTZfsa2BgUS/fMrMc+SKfDzF+6bPia2nqObSrhoW3uGMw9Zc6I/crp
rhOZBAiDeTgtov1qb2CRr9Jd2cw//rhoyBjFwM2UyYaz7zkxWubCMDPtVrB6TRADW9rFqTM+dHb3
FgUVjqXsOavL4kTDkgMsLZvBxMqH5rrfiGDEulPvAoe4NhqOWAvpGK9DLY/d8ocYNm8qyfFgrOhg
pVYK56osP7oxKcDymoclLutkosj9VFwSX7W43sj/IDWMlw9gr2z7J4NQBAVfa6Xg1rrm9IK3/sG2
nCvZ3BzfuCC7UHQMlMPhV03gF0XDxcFEuBcBB6BWuJ/ZLO/mhGe0SRmRgno6hyTm3feokFA7s0Kr
cb7EE6tabBnnZhBPk0q/VWEh+g4Rl40NMNoe0xpIZuyQfdofksC1dj5Gje+w1ejvpdUSrz7Tf/VG
9ceE7dkm6fbI8bri4MnC3Ac+GJ+SZhZBNBtyD82VLtSwiXrw1s74PunC2jelZEjNG4sHHxG3JyrN
o+kdW8hqcVxdkTsmO6eYljh1ScAy9lFrnrBjkdhGlFqpsFoaTAthqt3pnpjNhhidVKvfLAn+VGcf
Pdn+mBkjTHY9FcT0L9Kwf+yBOhpkyqxMnJ5x2EdbMiBvujD3Dtr7jc5RW6ZoPvHMsyvi7OloEw6l
n5zI3YgvlUmxHBJOuImU/5cC8HJqKtAJLz1sFbykBOJeraq+d03nSbYxF67ExJi5Ls3xUkaHduKF
qQQJwBwKWUED3zzoqGRkEZCDrUe4bxXvMtmsKPnDIDgrL39VIZizxgGgO3i3qrZ/bM/1r7Mfi/s2
65aZh76vK3F1xrnc0bu6ljCYV6FP953VJxC0JTsVusR+eSi74ZLh9K/IEFI/YzQ8LwIErCrFug8l
1foEuXse1f9OSbeyoIjP5mtQzHhJKM45ezPJodYN26pYoL/rVk/+ajYgJWemfa3KpVqJ82EllbyO
IvpIxm4f+O20bgt9qwiVOTtZz8btVcNK+xNEyNbD01HfDF/+Gqp5FK54KB2OXSVgn5XQY7uiTriI
wT3MCUK8sQr3Y1UiFhcTvH7Ph7OinL1ms6iATP6vigJCamhjX+vpAmHu4mpASYXGVSyHNREnxxkh
pPSgtTUszVhO120bA6wpIQsRpseAvhm+Jq/fRUHI+DM+FRiypQOzzUrkhqjDBz8yd32ffSxTRoOa
N3NkS/tr3Hile1UmRydLtc63ioznNDfZHgBwmQxapO/z/ED+LQKyxJ1fMxl/U4POW0xYVKSe4Ljc
aKlUW0MlyT1iMLioNadNia2wTYkMyffobY7CYXEKNCHb5Xry4+w0lg5vCsb4o9dT7IuSJY1HI3on
hqTkhMRs2xe9daBwDDjbpx+xpOWnVHJkNL5Son/y8+oczDjaU0GyZ67fh8ClcWkTMp/p8F9GNmmX
CxLZyhtbBB+rz88DU4RV0aYP8BE57WXW2TfIyvX97yIGfx3TATKW0qYFTZfnBg13f/4wBehIvBCL
VpKZarPgKBCluPZb7pWkJvcbBGHsfNXZyouzLotrYzsYHj1DA8X2rVNWFXcWo2tJBu7WI+yGMrS9
NIKBj8scWTTJdbaJyuYRxUJc/+XDeEey4rMFojJLDKa4IcWflxnJsxXbNChy3tLyTOPE0zQZBGEU
LQoP9E2UpfocpIsptHxkEglIbeRMPFyayvlTYa/YWeqnWBQzST8suh289alxzhQubG/IfEsiPlfK
wxiZEnNVqXSbWZwRLJNchbpJgVlJzhZAQ0yUmvCktQaMZ2bhJ72HMxvVXyk0h+T8FBn14/LTMxIt
3MG9D2V7iiPKL0GXSY4mwo/8mAKsDuYJPwij6MJoHmU1PdXL91n+Vy1SQy/0aEIebFSxBltGbTvP
YwzRg4nLIyvPK6YydD0DjtPxkJXOxgn9k52yPmmER1XC7Kht/5YUyK1Nuk4TfleIfFL2oNWo6itO
PbRcQ7aPQ7LGllWEhNhVmUcvQ5s/FMr+V6YNaebNdsSOT1JPhsur/4ZQgK7Cn499Ol0Wa8ny7VvX
O6nceHMIw/z/tibsq2WoujXWWTYMizLdKTaGPdFNau+04VxE6d3NAwCvwh02onKqH+ad9osba4Ab
2ejsgadVJ1pXqBQTjS+gTvpd0gvv0iU9hK4pZ4YZtKOZ0WYmfm4TB9repy4oa3AJ4PgsxRHLgvzW
0lEn2NUjijhJ/wr8++S01fLSFWSAW7KBmTQan+ZMHyu1fLnxrQbKRNIzFrRnhNeRJDRAAMDtIv0S
9n4A45EuZGMOv/ngpacxljgnCm1s7SLt19ZsNRtQSP1XmBYe/KRsME4eQiZvlWGs2Of9QHKnLUva
D6i8TFKNH/1EJbdYxVBKQAH3JzUU6qVqaZAOQYM9O6qCCe1+V4UHUJXlTrhMGTIZxScOZRijh966
GhNDafCKnL8bd3qxc8c+tDHrKEIA/WwzkikbKlUz17TsiHOPqgcn+AWQhJGqORE30UneVaD5wloZ
QC3H9m6wj+MYbY0kIZhm0fjh0HBWpWE8l/JDj+V7kX8s/wF66XH5L1kUASYy3JfSB1mHoIgp5YJT
yIp8cUGCp/5XMeGPAQSn/Gs5vNby3alIfeuDL2+Z/ReIOOVmRMdSnPyk+Q0JGLe4e1jJl1UkEie/
OS8emuXfKtQYAs2dixrMD5BMuru8eNHQOlrD3yGHMvDaFdUdnpmBSniOjimUliKwdrimpuFlBKPk
6j+CYjmbvHfgbhS68YGGgbRulo2A2H0aO2OfRX+uRRKx+HRQDdhWi8Ps6NX11m0DuiFomxobz0pN
z4J+/6Celw/Il7Oy5isqmjOiE00GSILIN8rAj3nBqpTvaNotPnxOM8wjXBx1SqyhtbRUwCXpEvwt
JJqtyZN8GjISd1ss7Gb2YaKt4+6k7CV5FD3nHZ1oD71A8DjxFWGh8cjzjuMxFGCK8k8fcizmIXBl
KTrYRYKFqfxDWCQJFiebi8iFU5688TPtBmDsBFLWgzEm6j1/oB+sfTr5iwZu+VD80knozN2JRQm3
5tFO3eUHmNXiK3MYhzQn1ZZXm8qySREaghvetjW/0X+NxOgsl68g4aDOf1GO2xP9S0Zg5E6xN0LI
qOh6L2KE4c1blFbR0kPmhnKL+HcMaJSGFM7zF57IA4eL9eKHWbxW1OX3UXFL3OLGae0II5Sdpjr1
tT5Ouj9gOPga4+gwFnLHXW2Ni+0/lyMwgeJUtgW+IMau7rOOQHndzwPGdLXjE/Jllx2HUK+dJZj2
ALGy6VeA00F6rdUalu+64iJjgJtEvl5eFMf+8Qb5xBUp2HRpFK0js3sYxI9XGOhk6u1gQlouTuZw
zRl88OfYrYlTqDghdpgQabjL1EYd6pf7Xvkm0/GjoIVW8teUsebE/ugbwKGo3kl0S56kAd+9jBm4
PLTsVDZtSR4jXrq4QYYfAJDi/Gt+FJidDOs3965Omq8DOje9ZQFXKepDr3WO2wjva+HWw9oLaXz6
VYxX79PmOy4vt9nJjUX0MemqKyBM6yb/Xb6dRZRcjZA8A+l50m2+0/5nl1cbG0e+JJShzNN9ReZW
Rz4ADwv3x2uM+9B8WX7m8gvEBNm6ezKWwQ6jvmVMEHXcRGt5u9oCnoL1W1NSLZ9jWVxA+n2wPujl
E9eV/TJH8E5r9WiOTNznJ4yslqTvi0LAq6Zjy/+ZNuV++Wu4z8viwh+iqx1PzZ7GKZmuzfJYczcI
g4Q9Zh4SAUNGswcu37gtAeBWb30V7JWILvyIuQjwDBKl0rx2VUDTZ7c8sJ41Iww8YTOi9/67vA+x
FY2Ar4LbEo93mGH2tylGALiZpbGNU8kZrQrfF+FZlJp7E6aeOZY4dXi2RF/tx7n6tZL5NY67rylC
CizIl4Gi7HwapHSCMz203bw1iuwhnpS/xzksyam0ffwkeGkiF5w36ZFm7Z+LqnZPDMW2C4LGIT7D
LOdXSg/e6o4fiyaFsF70+QHNza5+iXMTHRDpGZ5ghlDY722Apyul6ReYqEnFgEZcn2N2erQV8AfE
zzSiM6y8Y5Tw2k/2VyK6awr0Ok8THBBMH63ugcCMlbA72txwviYLLmb11zvoXYyhAa6GsXhULifM
PDg3lt4Q9L4b0JC4qvuHzCU6d27CxpO6WBW4/ASfcoTYjyJhVuaUL1TITNvrmb4HeV66zjnwdhen
5TwSz8nWihREtFo7+7n3GDBnG4G5Na9N62SUUCqM8UuCiWdreo2Ibgx0gawJtpJPxhNxBtHaGrE0
Q608keh9MgmdnOmVmgJK0gStzACOXPEyVfOl08Yz+zGsF8rMoT9WU3gYmnDbVXgi6/FiGQzqjfZQ
9eQr+2rcy7lS54E6po2l+VgwOpkSg/0JJV5QP7ZG9NNpSp9lIy1pOCNCO2URy1HaMSNhdJG483ku
4/08Ziel5ycxA5VygusSul6A962NGJIIjTwPjbkxg99ldZdcmIHe0sFqLWhaAP7wrBYfDh96hmvi
O/46nrrzPKfbyYSD6OnmSUiH9kk3/cNT8m1HHuMfvYYIfByd5qFx0nsVWi9V32xNJsWMEmwsTOwU
XvHs+f2zzPtzgoTdNBhVYGpatYH5GFrDsedWgiRcFzHhvyaYJ7NNfoVVnFVYE2CJ6rEMimFXGx8a
oig6J+etrlkFzMzs8Pd0/ONcUZPR1JZk7wIipy8MnjbdDRx/XQKk/Yk0yo45Qx+wBYLue06A/46+
88gB629QyeLS8xuOX8m5jt7cIEDW2mS3oGuOOu3uWys+NI29MTtx5LZjx8GtNAZno28uWiGsw/p5
CFI6BgPGCO7aLqwWOXnyqqzoPBuhh204Li5+V2Ug4kjIapZn2cjz+uDbzpeW3l0YEqMRt8gkEyaE
YqIy1Bqbj+Fwdsm5jbYzPJYaRZ5THrhdL3DrQd6OzaZV1R7LwKqnaq1DlFf10JyLlDU8LOgO4yQ3
Ua9YWwqPrRQJxw3tgBbRz9YwEusz/FXCfDagZMnZ2qNj0euI1J0GMuo6sybs0FN+nsfhAS80dDoj
i979qQTioPfBtIg3aih3GEAG5G2CiF7nVYn2URALe6pgzKrerQ8pcUXY/yGi2LDoGet5sPVE/k7D
eqfj6lsOAVhTXvqAwQDIyobckdxB8JOj8iU72IlthLjRncfQK03sCvsxDrsayR5hP3QFsG4kARkl
YvJuTtw2e6RmPLsu6fPIw1K8lXP0YHlUjpMDvanf1v54c6vqmvGkWN1b15bv6TgdQgdYJHUabBrv
mAzDs0Iqi2fioU8cjih0tmZ301Uj3HLAx7CFRn5fC+fk28OpSeNL3y1yfY9se6Sp7uAdHKffdBat
WREbp8CSpHMa5Sn37f3kiu/J6UBUJskXZ2PUnF3/MIXOj+8SwdQPAO48W/CY2MHVzeVbpxncAxfc
MsI4tKVzS+1xH0fek4yG8xgwHjPN56gJdiRr34EdpHNAL7FC9dfbDPWXZyjM69/BIjK6zjamhnVs
B6hQYdE1qFPDCYdLedRNfRHu9Oi76m6W3aOO/FefFnFW+qeeVXuIkxcDcYlJtUPYL3WThSo2wn43
AzZ06+4V5dmpprvtduGaQA5mb+I8s0SuZSq8HffHWFlkdOBbIUDK6dC4j+lfnld0LIzoizHDp6rs
7lBxTO0FUAl+lEdAJgsn8mljk4TWhYhfBiUpvZ+u+sZto+9VxFyHYK4Xf1H9g18sn2MA9ivTBFkj
UglAqOKAGFTDsTHac9mgOJzimkmFo1rc50sClA6+nSmgDGS2jkMHD3K9JJfMKuvvpjGpNkGT/1n1
8DPG1QXrKAkrYw9b1/UmirD/MxS20hbDj3Sks+Fmh5hSZ+epUAYqV9kwfxa6JW2zoc1XT/OOZqcL
2LGvt32N9rgeFEOchIxW01B62xGwvoVLMD+EmcFEsasiKvyuf8uyyjiHFXtI2/pHXQXntq33XtWS
eObsioDFFSnke6HBzGi6ZIIXnWyJA8EwJ7xg5ypzERwMyT6RrAm2rOu9D7MPNI5BeEfuoOeM3eeM
CYNWxUfYYKcspPU4VyluRRtisZRwaWjQWgLcnF3AGp48jvlR6t+atERVVJZwR9vyIbYLifhuxlmV
fc5Tx5vlBfbeast6G6bujaA0wB1mszLK5J8NDQGEUwflaGpaWiMNs2yA6MLWkIWX9vuoz3kuH+zW
/MlhBoRefhcm0I4ZEgzrSpMR1DCuMBuKj3w610FzxvCI/A3dWrMfyHHfNrrD/Bq4F95stHSEHpX6
3Vf+rURSodP8Af3A3VykTMfbOkJY5Rk/czu+K15C7LpbNyuJIe0wudREnqp84ZG377LyHIbj7ZVz
+MJ/uKNT8Gg0BHqzJOLxuGoDY/w8f9D8vm9NiEUlaUbrebCxQkbtzuYT6wnEKwkNJ6PDXCogialQ
kdmL9wENyHeu2Cs85FQ87P+qSP6Leia6WdU9NmTgxf3w21rGfanrjsdXhjTiQSt6DCsZERQZLkii
kVwAf6lu7v2aDo+AkNKZG/zf2wXX7s75OsR3Gmj1SVL4qbYZeEWBx6MIiR00657o+PME5W05/kiv
ek2yFj4JgUJ9T285S3c0itr9OFQGygcoja4hjkZbEwpB8UExQfGBW62S3jZnABSnOWMvmplW+iIo
M0kfu6fgnd9Ifv4Y2uBDuXl+6OaS4erIRDujHeYqj43Ffw3G4jtBWOkXPR2O5Hk0Ws7Q6pBpaOGl
QdwQ3Y1KOCQOk1HDxEfdmoVe1WXyEgxdthes1fA5jE+Q0t1OxPQdJpsWL0Dj5zoVO+XSFnbylHDe
Zt8NRK4K/5ia08abuudGjYwPiltkEeOQt2S3z03ykhkslwNUDbD/vNSKjNC2RBbvAkyRiBZ7j7RL
Ybtyz+joZph65yR9uA+o+dBtTRttmLe2bpZ+QH8IxXwXR+WVJINn8iWucdY+qCC92QTZdiVGk5km
qDF1/P0mZCGPe0eOJFzB4SQc3IpL5ADg9i3AburgfMZl2aHVRSNIp6xPxgv4zk+fa9DK7KOc2wfb
zL5NKNAgjeHrWRE7MzRSg3HZwICRKYeB38tRzdEkbvhLYenlRRxQzFvNvc2HNCNyZRcNiYpuIa97
y6siWHEqpz2k1KiBaWHdiPEAyrQ8LBGksW/dlBxPcejvDCasR5NzOv7RF83i5BKu06fknI0OIYqW
j/RZHjpn/pOIj3l06UtLF9nfgpgQ2bmIox/Hwc9QOumEPEzQ0MN3pW1Wzb6nm+14eGiIs0AQiniI
z2NO4V3upkczouUPKsniMbcOdKbp149Mh8jzWLVtgEVowJeiAvChGRGcmB9eRwPTTznsp5JXghds
ihssaPZTZlACzR3AJ2tW6zxPaPKJnnyocmD+iQCgttfsDZvcAr7rhfqgjE5upYuUG00YgTutu5gj
1RuHBYY6g3sacDMWQ8bIJ8NPScl7MPrxwzM1o1dlIjAf7nSkt4z/d5YkQbxvGcMidkrN1y5HZhMv
+XOz86FTXaCVQzJlkA88JdcQ9ne41JF+Yowb6cXPUe49YM94zGXJN/IklM+Rk/FU0FkHW6jXPpWX
nOt4PYUme6NRmxtVA4AvwW0fonwB+QpkI+yGrkNsrFG7wcG0xuyL4xL+MVI4WXWlAbgjxDFpWse2
Fbuc9xWkIbHTINk6rNpRPF0M0TzkhflUTzRK5uA4RuoQqeyAUuAJjScnDkEyMMmsu5ZTFRL6dusA
OvZKb6drVJntQCJv1N+l4fwc8UVFF52rZtGhYEaLJC2OCW3pbL3wNK7jJt90oiUjcRze8pmXhBSI
pBUHX3Rbi4qim8MHwOH1U4+aAasQDOSFyxWGuFFaYARJXZ6rxZ0lgmw7NUzInFRcM8M6xk6AzEgd
xyRYCX/aVaZpMCmUmEHxqFD2M8pK4ng/TZj7k1KMOHqS++XhLFOX1B9aUROKzSRDpLj8w4RY3OQm
Ig47i4HRSx56O9G03qbt50PdTfeocDWpX7JHNtKcmUn8eCr+yHKkN8VoHBKqOBy2gk48Lb0wTltC
bj3IH40Rb8MQPWmYtAzsoZturSFLOORXTyYroiQtIUnrkf7+gl+utJBbP1TMKwo6J2Y+T1zP8SmJ
pyc/DhlBDy9N4T2LuT+PcCfZpMTZpg6uDfnrkkYPnIlaL7HqVas5j7UR65Lv/MsshCudbd5n0toq
2viQ11c+2q02x/+q2c6q/sbEHParf/F8Dx2QtYt7az8G5KK5ZQ2D0zUGJOdhdlaDwRCrYXKSzy6H
xrx9bQsTgKyHJHwMys+EOLxhTB57DjRLNs+DkOQGkx8C7L+O1C+NvL9oafR4/K1pEf4YHabFVjz4
vIuJN7+YXmnfFwkdfgYbxSK9INE5QwGYMmqsIvUXT/RUy8W66pSvDB2APypNBwgAG7zq3WzmO5U1
19J1mEBBkuB4hO7G7W/wsd8g+xNdY77Klve3BnGcj1R6c3gT1XiSZWJv0iB1PiqXuixs5jtbomMs
7eg86uxVk9i2DnuWgNrDFW/VhX8MVFWd59SnvcYUZNUq4sascQmzMFa0FQCV2wrbapn/UQrfBNUd
XgG+3H8cnVdz28gaRH8RqoBBnFfmJJISlawXlCzbgwwMMvDr92CfbtVde1cigQn9dZ+WBYNasmlL
GxmZ/EK5+bmimofXcwRUYRGropa1p088aVzwbiYLw8xYrOuYNHSCGtQI8rjBiQUEMisDl4NbZvTe
iSvYl2cPFuALC5V51CyabYXLFiaSN9tvmnuKp8a91zp7hWOYtBTr5ixLbvv2MalQJlo3Pad8j5lW
n4wlUQ+rGeV2aGAHsRvYLJnbJqk/nZFqXdahDBppHu+9eqrpwm2JWFs+kNuZME0mD4OXHKrEf2/h
hIcZ6rwAy7/pF9S0UOObEDMdLJaqh5eM1ZKbfr8NsQi7fU85owXdu4z/8lW8EAOyz6ZjHjHWYHkA
EP1SlRknk1odlRWGYN9oXK10ah6GNPjbSctndDajhVMZjNvWO6rCutVBc2orHKZhRcmq7Ouz7HHw
Jmk20z+DUVUMRwsBLNQx6m44/MuDQe5T3vNZplD+vJdQMCrBnsB0pcE/4xtL3JcLMkD/Mx1FR9f0
KRXBj4MDCeoUpZZh1z4CLpU0knY4Xc0T2/uuU7jdjGhapxGM6N6Jf3wceauGZPG4ECvqVKJ5GqB4
wORkdFStMq+5e5m5R3Ehmeea/2r6OUXikvjz3vB4HZmRBzxdXPDT2GYANGcnQ9IMFM7xzQK1wZ/F
i0ZNrMvSikRRHLuexJbIeXPa4COM8vsUZjv8P2ehol2clpfZx6OZzw6c4RoLZmf3r26EjT2sLW/D
5DoDYsVy4fOZ/MuNqWKb4sYcL3HpOm+PnUtBe2/T/1xaV5XFVNGb7D7YZzNOEXuPmeixNisC1PX4
ZDoKBtZybUwi95VS3X0p5E2r7NrRBwBzBAGg90CLFQzG9gYvykbnfUAnVUNnoEc3dBO7xyzW97Fz
/uWYzyN9talkxBaDqOFw92c7lNiZ+y7cUOSxXpq64qp6VKVk11ySm0FMa7Elf7ndZ5szl3UH5qBE
w9WbwZmkroELjP6esqBzPNvrPBmRlNUbrsnNENQfY5Kf8zFI9kNNeWP3N+/ZOJZlXPydOMl5isFG
JXhdivLSoZf6DCzmPFnFMRwKLetvNzQPtZlupcwP9LMDA7E6epxyG2oBFeGFj8JrYM0ysL2BruKM
TIkP2BHriXCQXmUl/3dZLI0L3vRPl7jtmzy5zqhUMjW+AhfC6YL75unYinwZtIU3pdSdk/qjMNAb
kI3J41rZm8VAk9al53p5jmzC0HQSpmm5ptH0tyZq/o5U+mZFvPC+B5NFWD9Erc4dcbDZXaR7Diwq
ACSCxc9oMR/jbvGwJFBJ4sHqqifkfxs3Nix9wIEdmGGHUUMwNxsQKs/aafaVn188Nf/LiJYx1TQY
RAScp6k5C1L3nRXc1+l2YCIsp+i6fJZRJS9jpLZT+6YVnVt4K4GMPWczPS1ddC/mCdyKBX1vOZ9k
uQUkYGBqgJeU8GR/l1M17pqo/JeGOW8htbsdU1GKobrkx1kMmqySYQ0EJvmFNfVcKmfrc9BfLvVW
ZGxsizEVlSs0i+/NxftPQlNlCNp49nR77ibjA5fI1q8JHWtsRTYNl8aMatM3JypOdwQN3+GKHCwz
xJlAtpGUZtkC+sTzCk3duS4P5FQQFOdMlhvmfhjk37RqmAOjKET2Sy5xPcSg+Plookjum1bgJyZR
lBIXHCb/PCbjjjfsT9Ertn9uNjnlwZ5vUp6H4W4F6gHfEg9Kn1tEwpaENmplYzTMESbnERnRixFo
8Dxa9tzYLYaspQ/0KDSRTCTThmjSeFSBR+Ey23RE0Hi595NdfBUma5dXGTfcLe8d3IVNPtXxBWJ3
TEBf72df4tAJ5nmjcutlqorrAN51oNvEBX4pyByuEUahFQh4PhiwrCwGqOsbLIg48NYOvekbKlvd
Q+/Q9l5bOAhxTn5ZU/jUmhHSd1mYzxFgFaxVdIYUwP85ud9A19IlYRbhxvHrtwIslglTuH3rEaF9
floiWaSXhqcmleuwHOJfWBiwrOJUiHBHrFzhcfdnwXaXpaEFVVc5j7HA9jz6UIGLD4+yBuqWud8A
18AOxNB8gwLPOMxmmFKqW2q+jiG9FOOwpfPtnqA78ZoQ10hvkcLKVSIeiux31dD3npGtN7PkkCTl
dzZZLwoHBJZ55uCLCF77i2wxPFTO4I7F8c2pO+ie/qXyJrQ2jAysRckkd3xg+1T8rTnKt3bxSToB
nZmmYf71By3FZR5/IAOuCvNVGi1gpH9z3GwmJ3zTFLlw0b5accjhpEagVO8sInuyDMT33Sc7gCCL
CsX4I1qVU00Lvb/NGcmmPJG1zVU+vNgE+ZerV1ABGcQv4gTDEmZ4H0b3XBZQG1U/7MLmAS0KSq+K
rkWk7zgimfuXuJIJgoy9/SpryfTeOSyfCM65U8Zb5kL9dOd517D1MX7gUsnXOcT4bkawOhE2rrXA
j71OKm+hhKMaoGbsMt94J6V56/BBcT8n1+xewsRY2AmsTIbPj4qkgCDl83HbDQ6J4quJmz9WQMSz
MkAignk+SSgf5yAomV8qb69D+toFjbiY0fPA2KGNP+nIPIUNdQk9pcpl/UakFgEhOABGgkrsPvuj
d3EL0I75HOd7e66/UtPTb7Om7dszyZxxgs6As6A1ixici27EhkXvUAjm93Xt92t28x8gxl81E2sS
sfYtdQW1KTToNYk6Y0K/OUX2rluvWYlkQm1vO72tXOMpIbaogUOh5iJej364Nlob/S9kmVRNsmc/
3ZRZtWs9z9yLkEWWlJzd1dXODSsOrXxhXmlXYMvrX4GyvsGkbkclKTqSz0k4BETSp1WT9Xu3GPY4
xNdwbhjYkagT/ZtNpiUGotck1d3uMIYYXJPDS0A3rR9Zp6IYjw28Qx4FJlUDl9l0fmKqvta03Db8
OzKcpo3oP1GJ91VFM47w1WuUjU8ut4CgoRdnSbuHlyIMD92yURk4/7RxjvzhqAkw8kgmcN8cmX6L
+cPUWNx6wc2q3OEkWinKLSKN2Ki+lJP+KcbkH4GHFWXPFMyW6bIQVh9Btrx9dHSSjEpuNWZYL25g
yZinNGfA0DvfXrzAIiNNJi0jZggZNd+WVUgIuyGkwJa7nbPs1pgT43pKyBvU/C6FQgEdxzpS3DjS
9dP7GOyA2JjJdyNASRqc+aciOpM9ODeu+lGuses0LvKUAFY7UEldtByrp0tbjbcqNI8uOVgNgWCd
MYdn8b1wx6JroHW3KeffMc/uFgtQ1KXvA2/HKvCTq+rFN+VY4aplOcxreGXJhIeedqGUj6b+3QHa
WvIVXHS49GaOmS/VKK+s93zJUkewQsAVdmzbWNsOPSAal/9c3bv35dFHkn0mVEMPOJ4MCs3WRWW9
2ZTrzJNCpwU/wCzcis1ha/sxtSV1s+1s8Wbl9mGeO9YsKkTMgvaNQk/flZhp8+ufXbx6iw6M9Det
ex6ElbcMKxFDX5I2+VfxpW2ID1urIMheVUMeD7AHGgA/i+821KYx/1l1TJZ1bf8bch6gssAsiqj7
mrhY2vuF3tdrrq44FT0qQSL/jL+cXDtCOOedQHe4Esh2MLDJ1gbT0Km3vlNCsAufVGX6XxtQ0soA
y21tANYUp/gdCd5gN87yFDN1Hpksh17MNEVWbxb5SCiQjm9+toa37ZT4ZzvRP5d6wyNUyos/klwv
NYrsssADmCdePmx00D0l1KAY9XggzEvzz9Dsi6w+UWIvtiDqOnPp83J/5z4pjQLfsx85aPK8T1bH
EXnQoF4wLi9fxmQ9M+9j7gH6PgH3JGcOLox+ExoCgtn9E2eQCpfrBDe1PYCrI313vK3ixzeGX7IK
9vVSe5/XQOk42OnkV5+025TxTKvCrQid65hN75YrN1i3T4tqKkkVmV3LlSLkA25Neqa4+xeOZL9M
OQE0vCLGXiYS1kvBIqwcfOzalU86V8+z8N5Ate2jFmVvdIoPYil8ae6ccQstPibyf8i/F6bi55Cj
YwDvmAwzCBVaws0cO+rQcbCJ209/cLKd6Aqca+xSw5DhsklMYyMi93vSEzCocIDJnN6CqbiFzHuH
lpZPk3clyM3mtQwyDi7COyTdsGdu6TIUxadl03+jJ/NVU7ub8YXufIf4Hd7WLQ2CEggff66DbwIz
Fi0trN9i/uMtxOXcb4d91JTz3kHSICHS8GUOA0chGH6TviSOwFzizj/LsRG56xqwccmxAuzcPGPl
uFOT+OMach3E+Y8w9I3Lot1kPxR1fDhusC2j/E3rLtzpcWiORtTdEx3dp4kJix7oXywgoBvyFDS0
JDcjUHFu6Z+9S6opARk11Iubc7yRqDj4xNxWbmf8phyIy5aLJjJr3IA9k37IHG3hbETbPCD90LYi
xoPO1K/BA5cZV9S0GH+F1Ae7q45WnbvgH+cQDmG8Cxf6RFP1S/05na6wr2DmUNTZFtV3rNNs1U4T
u2b32wqD54Z5yCos6KFN4ZfieKI9SmN+9jP1SkdAux6JTBotArTVt5hRQ+PFY2izHB8RU51fRIu3
oaVZzALYxAUO9WJQv9yFAJUGI2n0CPyncbbM5qrs8bG89pGT/NKhew8DZzt4MbsIaTpXAkpJtURW
+m2kQA9jEr11WPwyvel7iLkj2PGzRbYKhxLDZIt66YNvAVic0CuEtL9gs/8sbbDL61VH9IYNXB6s
dL9cpJYLTMmVeNeE7i+DjpnSJpkZBbyi3Kf2g+S1rEM6NDAMXMPBB6HH3gEZe3pTDcsOZbIBlhlo
sXV1tjFmk+iK74RszpJ9185b5EIeMAxsAah6qjgt7P746lZOjwmT/01NBDe3T7mUVMegDf6FE2pO
x8Ph0lLXudZTGBevo1n/MnJv73Q5j7XLjhmMezMcqY5r3zM7OzKsrteeXdiXEfsfFGFy5BOEA672
6Pt1Dlqw6nBHBqmxSb3mxSq6N+5HLzUkPjMHZBIvBnxeE49JRvq/aBxv+yIHeeMYI9w/Bmw1jzD1
0wFGKU0te22cDDc4U1nXHUxd3zNPZTcP4T+ysUpSUrkWiuAEJEACsaJepbC1lrrhqAfn0UT2hfyx
D4yoI2xMX+t6WSZzgmk+3dRx2l+RoV/LjOJLWfAuWIHcY33dA3E9V5b1bY7+1TRL1LoWHaW2yQCP
+uHxqSrS1otxx6Hwqv3g0s8i3Vnw1xI8peh7d0FpDy4WELVR+R36xdlrI+7vZfnSIhEGs4JB37J1
4p2KxN/OF3+Xo2fthFdh4AYMa8huljqZZf/HakD5l4j1g6MoMtMHkZf+0Uhrnp7sj99STx1lRC5z
wStTb2BC/dja/iVj04fRMdxBy/wRTv5theD6eRsx2KDOGzYDQW6Vw+BhwZCr1mejWRZ1PFb/IBOS
CIY4Ci1DvC1HqzH3ntzFQgTai6SMuy21t/FDrvIlCYvOTp5yKXdqqo6I+cOKMhyaGlOQvclkMVUX
4oROCBx5qRejyBt73sqzsV6OmpN82zIhFGn72ruYF53+zQybG728h+UB7qRAGuUo6Q4sUpSQ2sLV
m0TymjT9BD7CDDZB03wOXf2j7OzP0BFEMD0oVWZ3kYsPyBjj+JLZ7QUAI8kyemMQSDHAce+Nes7r
pXD/WCbn40THvwFR8aPVwUfuMdQ2J41bJQAHzgfXo6Mw4FcADVFGSpbStU3H7MqZZqYq8mF5+cPv
AmzNynvuTOy4fTPCTsLkKbHArx0W4mKgDbmc7j7ww8jNMPNFJ3vKzqzHsL/t8MWBf7d2nbZkBZOP
DkUsp4BkExrJ3mtmHCfJVZbDfY64SodCfXTOQKUKMyUQJvU7jtpXIky3vBrPSY+XxnMmpGu8yLXD
AhdOR6PWCg8uFrEs4rziRMZ7AzVoFXvtF758MPiDg4F02IulYaUNLhWnjBAqwnJuNBjulgk52Kz9
xbOCC4eCQGYBcwoPpjA7Imn2Hf38I5XEACe3pi46TG9j71Pvjt0wMx4pRlinMAFCWJSZduspt597
LFAqssZt0fhQPUz+WtmTbqIVnRFfhTtvYEKwxCPtbcqNfhP74g0bSAh9jRNt2MvuTPFkdwjEdLak
+3uClzl4SLwdoaual3PscC4m7ZubMtAc2hQQqhqfEcc/yp4qDSvDJTZmDQN+4eyLsPzUgJ0iD2kj
gPMPzWcNznw9DRFjCuZ0KBpP9uB/y7m8YekCXOTbr8tv1eAwXaWuxv8c0mZhM1RLntpAoh5mi6/j
5PM5rAbsnytnmA5TZB2xuFSrWIPTmKsbtveABjW5ief03ljRdbHGCT+6Ng1KNAcFYjZnZVoUV7lT
dqiBTOAg4NReLL5gfqSzrutXE8AQSyf1CdQ5FHx/lil+eK+O2WjclxFFAydDYySQE6NLA2JonXAw
bpPgLpZ9oP+SxfhidvPNmyYJyQ8KQlK8m4SMoVncrEo+jVNEBQWLQyHShRpLepvzA2Mo+WCPPxAN
p6E9+/KxfpnxsEN4vRNBxfwTX8wxgAdDQReDk5Feg0WWWy62iCHnrsnvBWJjwRq9rNVhTXhPDL+H
Xp0cPGfEq7bT4mycsh87SLa9nDdRWtwNn/xeDoUfKfFLRhmGA+W/pQkSuF6+EhJ8Dz0T+fFTBIoQ
Ao3UxkHN1dF2m53PkSL3zePQ5kDzcsKTLJWCnasSLqtfdS8q99Vtg8+u0v+WNbJDElxUVka8lxYT
k123NFMwcvNtEC0RN2KpxDWQ0fOo3cNQYcpXI94o4b+Ybvg7HMpH3ajfprCZvvM82aU85M7grH2Z
p8AjQDv0dU8/Vh8wPoAflOgcbJK48vgiOJGOt3s6tlqCFqQx7h4yPzNZsIrLKWGodMNkuu12ZZ4f
K5PDU9IBA9BN+LRcO504LLdKmxezYwS+dFAJK8ClRF6WXDO7TEqJUwxnAILAs+nr5yzjoqisM+8a
C0qsNrENo7OxxY4YIzEWdIKo8P46I5TQ5Z8ESboLjeDvHHONdtVwlDq4RXzD5chegV3m4bXBKQ+j
94pwfdHZuL6ghYzmE5LGaXLSo8iYypEgMJlwoWUcln/mMLHqJ2wjntrLgehxMx8L/MO+3b0Fjnwf
WTA4Y7/2JQfhjCNhqLmvSuO9XzSJvvyt5m+jIPLjK4Yw+lZ1yS1hujGn3g+92Py9J1HKkNYbYuHK
fJm8aRcjkQHr4LfBfC/NkbIz8pY4QQhNR2ztQO0K5m5q6C8zB6U0YuSAGabh8ZiRI62CxBsSlik9
TtX1uYnLZ137V9ebAffax6UfdnkdEUL2aWdfs84Elrlsii6/VnrFGwTGNLcuUHMvKTVeYMmTbcUL
hXec4F2X2Nd+yB4lycMV4FHqPlv9KET4tNyEgrHfaY+CAtPdMNL5KsCFjawMbFHvReivzIqJ5pDq
e0DTbhSHH7BDaPMIX1q/fw74F4Akf4z1knSD5bnSy4MURYokKS0BoYyvEUiW5TZS1OPPXIy/W869
/vKY190bgjQtCgBiqrbkYJ1cKk5OiBA/TmKRuPLzvedln3HFXCayz80w0A3m3vsWq5zu7jWUGJy7
W4PyhJ5sY5l12yDRZ8Pnd4xkudMU1eC18rZMgwhEmsEpnGqJEbd+SW32QpNrg2dBCnCpn4Yt32Oi
n2tKwRGmvpvWfkdEQ2ZnsZ+G9mERWwXFEb+USFWsqTwUBcCLqnrBtwcq1gCdjVxj+uflAF3U5mlq
x0vd0JIgNLAS4rGrCbp+1oyvcTZ8Nwm2cc+1ipMbB/8fK/5OJBV9m26RlLfFFcOlIwHJOYHPorSe
zIqb+NDp6VRlFjdbfi7J1qscoHGWuEzGcDbb7l3qYR/E0EzZAehK4bt2U/dY8EMvD7LdqpdsTtgr
5z+9ne2kUNh5dPex/LAxr5/bmTkqLqMCErqkBuxDUIXfWhOtCrEXBkXOXQNa4orc1+7/3KVqM+LQ
jvq0Y3Udlf7pLHubOc2HsOixNuqmfIpVGnE5KYZjLr3fU6ORBQYKi93uPGBR00b/xHnz1NQcYNy5
fMdQsW8WnFrR3ljjSEUMpNXReKEs99WTdOOra2gsNw3wWYPQ0hY0xchBrR0478Q/2L7YvtqrdP3P
OTbA5NTlevbV3y71ma61QJ786dAKrlPL7TcujHVhByfhiIOImIrqcif0+GhiySI9cqecFteEZchL
o4Ot3ZE/myvBhZfqbeZu9b3ICQ0W+G1cVT7mMTo1XflZ6u6zqBtjNUYdkD/LFgyj2+LazlEKYtth
vNip59gqHwzg0BCGT88172mACxAy/VM05re49V87ACxc0gXOC96l3tWPplBL01nzL5POPgnIx4W4
N6Xj+/sCMG5Cb+bGJBu7C1vz2aSQVsw4jjHcIOMb5b1xOd8AnMNOXubQ7dsDzTrxZnYcbsS5G2yE
hyhaZclIehSEnBXG5JBHOg1gtw2zve+a4sDZlMJBDjN1devxSlHh0jxNKV16o7khyATIz/4SU3aJ
bBAtToXPYGxRjnzUjTkYXvE6us92ZQtGPxXn33Y+xTiSib6ps/AYkGpD3EJcoRn8zU4yLlY44mcr
ztZggX/7WDe7LvwkHopvhIlM6RRPveleXLaekUFtIFO+y/nmNowNq5LiyZ6zGJ45ePvRS82C0Mz+
K2WmR7/GvD+x0jI/pITROfWm2DN9/grxjVGfsTcHttF04JhKsR72K7vd0DN56dJ228+4mSVrSAc0
CxoBOCEgawV+FRPkugk+wHGI0g5mm+/sinWpmOtbO3OTCcb4n9bGaxWkF22bBeoWRgBmD6E50iiZ
ARwUMKdIhg2FA9OII/rIO4PtrrZWiR/BbzHE3kSzGHJmEIrSBPoOI1yKaUuTdEREgEWTtTifSe9N
34WDd85IFjMHP9LKsiAywfkyGnEfeJupWXgLrEg9xUbtr3zRXRV8JyJMbrfzoQW5iYB6TA84g4DM
cV5cdiXlhuQcsnff8/8UkusxR9o+TSrYHnw71egDth/uZdLdXLfAJFBPZ1voXddNlCvj9XOjbdIq
utpKmB1235DatJl3GnMUXUh4X7NpAWN1jC5jjedN/n8KGWwWrMoRj7JOH/4woPW7KGyOJhHS5TOt
ldBR/19A7dy8DLb5oQcces7IutU3bnFGq3syUvUjWi7FsUK8EybA9hiNLZPWrhFU9dQDcdIU4Nba
iwhqqUmPi0cgurMYDBvPbrhiRR9mXNw8JzrVuf0bLwNGio6AsGMqdRp03e6Jkm5M6aOZQ0+9JhSU
0x/dAlWClEj6OG+9vSqozURxL7cFqLD7aNrB1SE8gACGC2tfZs0CxIjyXV9wvSCE87BZ9hpXvDmt
+c3ghCBJalVb22bRYI76iDMRkOK0GNKP8FIxMh3aEt78DIZBor2VJNxruY0E1bXQ/rc6qt7i2rtl
ZX0nC+ny/uETnZL25OTeS8Nv0JsVa+h08HhVUsohOh/vEU1EwQRjQ4mtPYrNIDNEQ/O4TA5bR+xx
HDxJktdqGG/Q656BCS+O1pJ4AjGRnNJyRfQ4sYCQUkJU4szFU2ErQkjYCclHwEPCGEflefHeseVu
SoQFz/B3pnQ3RqwfnFZ+EAV/Iyzy5hdLTC5D8J5G+WESol17AKSB9oODrLtglxvxb2UWS3FEyXBa
fWP6P0eAWAhbek9D4mwrMrl5i7YRtfbZxs6eh8nFSTNCfuN7oMujy42YCCv1ICazhJp2HZsXojf9
n9mqcsYW8rfU5UdoiydvmD9z/gO5Y6VbelapngvA+XJai0b55KAbjoydmtS5QxHbV6ED5trAnTRd
cKoxm8f8WbYwtn2ha+LnnEehjZS8elUWcOx3hMvEZzwzJFvHWffK73PO5+ylz5p3elxPfj1RfMNa
LK38B4o3O7F3smt1rvr6Dk0EkG2QHxMmLs++g1umnqTLER3uneD3NptKovwzLiSYlfMepHss5ofa
K85TN3OFbSpEaiRPBEJnx579aWOsTHPjfZ6Bj47j0hhVxONZzumnaMN2a/fRIwriY+ONz6HnPHf2
dA47EliGRAktNRWIo0HVhTQxnATDtXDTY9X1lIkO1F6PJVk3UwgFX1viFlpcghOYJYLWBgWOuJGW
L73YZI6OjkniXWyn21Vx8dwE5NFFb/4J5/EgK/fLlkyjq5Z7PIaHRzwmH4LK3FowQKuG9tUdJDJo
7nwPpnk0qEa3R/+vVXZXo/V/BjPfp259mcqW6hem+QwI7hpc1NoB8/YUVIHJcay+uYz7eXBpBMrT
iAixMo9j4+9EUYtd2U9MyfMxuwz4oXvtPVTSXWbNLXQq86eFn6nc6jiX+cFLYyizdrJZ0KVGIh6e
QZmF1XuUi7N+q9BF/MUkjfvvVeTtD3miah1Z3k8pMTKUQEUA9+y80L1VNGtJH/Upsj3YPeGPkw1/
S8Gto5HDW86RS+amv4cxk2wzyT04TuI/lT+wxPcvXkUtS4qDsYNEhOM6OLS9cykiTsuFs2AI1fdQ
RiSPGS6V/TPS3p/KDo11qqvvYsRuadEjpDyVvtVDxQ2NCSG1mHxSrkJTq8R2yP0UdgqiutsvumdQ
fsSOd3Rdhk+Bow5YysNlQvky8CFq0R8cuzvVMjQ2VC1hHbEBTVb1J9mwt55UCqi/CqKdOR8EpIUl
NbnRJpnCtQRwUbRsm7JNPorMecqa2AaRUEEVMoqzy8dNEPLs1R6ZtCn4Led2b1cQndTERTUCtFlb
9bPLYRVPToqVvGExU/KjjAP1iEX1pwvdJ39ov9rKuYkcxSkH0LQru+n/D8ZVOEvaKf6cW/3Tkmsy
/P44yP6LssOj1UxXNoINy8k+5RNs8wxAAz73awk1yQH4/GkX/j0fMvKIeQcYTPyEMV1zwXAuY0ZM
ub45OZTUyr3OrvPHMmDshnF79paa2Lz8g/2flFNVHrqcIzSNXmfL8pmelfW7sunEpuhpJwiOjIX/
44kZgJJ2v6SJaA0TaTeUFHcAI73byx+ROC2n9G9DeIc8LPBCPUTDNquH91kuzv96POEnXVtj/5b4
7XHGlB7lJX6ScV0nVJxg6eAElLOU9v48bMWUPEAa2qsapRXNFKk0wl3uS38pAQ/WUw2CyeTl7pHL
q/J5HLqX5Q8A23rFy0UNAY5LxpGbgsU1DPS2S7xD1HePWaqTL6MtM5lwE7WQS5PI4gwV0+GH7Yqh
jTY+7HQC9QphGsuAEy0DT3IV+Ob2CueWUzTQmFwM4AQs0cx69cpeASbRUT5+rRinNbZC29o5XlE6
Wx0YZkoh3lSFW8OdYPQnFrVpbmbFe0USyvigMSFxf2FBynOMummegqOBm204WxbPuHy1Wr8Nb0QF
ubf2YeQXlMdliaqQgkyZ3DrfXHQDfOhxdAbpuFx7qbBVf1KsMzafZ5i4Bgy5waseTRk7+cXHwoJL
UsWzNnnB6HsjmV9XdI8xUveJcztpIyM2NsdnwtGn7bghu4OMxcKvUzw0s0g3Jq1xGdlwVVZP4SBk
uakbLrIbw8jxn2ifnO4m7MekO+nYM+NvLarMX7AcLoODVE2tfAkzPsQ/nfKgKJPuWGLLYVgYVMan
lVrMQ7JAtNlk2ZC0VzUF+FedmPsao3cn8S9hMOo3WLuO8+NEVup+u2ZUTWcRuiHZ/aovfFqAFIw/
atbsxcqom3RcW1g1sfMOo0hBm6QDKZqB+eUr1V4ue4fVY2BSg/T9EwB836AYzzODQyJUb6Hg17ma
JuC0Hb9dEpsj5gH44eOhsEqeaK7jQfMchtoOfwVFDe0LNajDUFsxpK7p0sX6hp+HSSRPCFUxGfJD
XbEyFWlBNrUwes1+CnonXcGooJU9LQy4VFvfQxj8W0aFHDeeZzvWrlcVJ2xJ5NF5tASWC8TtRhL2
qzMwp/vJigP6jEtVIFJicUh/emXkeBqk6DAgApXwtbymqcFH5GWRaaAiwxaDQda4AdJn1rZvvtm4
w7WujFFemJDGPNq9Tq157Qb8lgsatzXCX41qeDK+p4DhqV5rTXP9T8wBZDXwJka18nWybeO2gU0T
8F30FSmLxmAJSbNs6drNU4Ps8+SCWLhXGSmynwoKPeNkNVmLF0q65mwRnvNUwY4w4odp0wUmmJt/
RRhi41irdHnY9n4AqAwuEmNK0ghjMyrQFYbLfzIGv17TKbCeDCRGxm754Bk/wu4t91JjAqmGB7xL
f6qWybJNSNYRFLu/zV3hCkIRk2/2n33H+v7RNo5HMKpJDUpWG8UHRNRtNAdDbDLLoYZnrRvOdgRY
RDmb/KoJuXiDp6asxKs3WW3zMge9rEcshd7YXMnCGurNLIHcHHiHR2DICiJNiGOSiePobnKbjxoc
V25xgOcIFfmzv7KHesalSUarYIEOSqAoA10wupJfMUHkmZB1NIQ3EuJF/d7mpYXnoLXqSb/4Sorg
22m7uuUkSRkcNp/ZtJKF7haZZfOV1MgOv8e5a6haEOycw84VRScmRsvYz34Ukbbg3YqqPPnkQG8N
d6zrOgxPHNTJlKrIbxiODa3IDP7KiIG1WXVuqCS0uNZhvjnGaV3InR9Ls39Mri24OrNaTU69DYMw
H/FpoJdHVD7gzkgRfmOaxo/dALm048qiic6jIPPXO+CJZpPCVatVWDLnHwvZv3Xh6LTPaYF2ZnPa
ogeRJr92FM5/JJ3HcuRItkS/CGbQAWyZAinJpCZrAyNZLAREQOuvnxM9i2f9bKy7WMwEIq5wPx7i
rKlckhZTY8S7dpfJVTFv70fGYjmpj2Zuk7nm2EBFtig3pHZictYkEIY99H/jtkCwDOasyaXCDtix
4X1D6uhMj5O9eJqrjJguYGJuGQ6zYehapfERzNYQRzEp9vobn0pnzk+Zwe9C+kldjZCqOEI0kwbE
Vmd4t16ESY0eDnUtpDq767p3aYJzw7kLFlP8qMQ3J4wKieeQn5WYWZfu6ek4+UnHLSegLmazxIwv
QgXOA1HIaLUTMTSZk1rGsSssbCK7YGhglEPSY2p0YF4hu05vs/uGYWMWCOTW3oIhtpeu2/30+RSX
t94cBYoy23RnJLTKwzUdbjh0+vKlzrylfCLuKl+aY9XVDcPnRVOmFtfsGMMkYVk+lExwAAvOzSD8
c4+JFpNvEFgBpqc4dFmu3lmdv/otYQuB28P1rEyokej3MgYhhjvAP923bi51X2qlOpeaHrHG5+C0
th8rrNQgLQmTYRG/WDvXYtguOA8yUPFADsc+YoXH7t13xjhmH2wwKdaT6GwWj/itTKgqcyET0gSb
Pl/GqKM95XpczcrtvTt44Q41bsO1ojePmcBNfme1tuGBvKxlF6htn1imidKrWeC7HGqicb1lny+x
8Or7SSQFzfWoPC+pN/NgLnWzbVA2TEtkpFM4/M5YGgTzeuxl2fJszjNKnLMz+sCob4as2qI5x45I
qnbfFQyArnlrYs+JOpKpvH+wxUzPOqMhm1JA04HhueraWF7gEQwzAyza97ZKA2u3Wn5ZMp6XEGd0
Mq6dFElza5p4gQO+D7GXlSO6NR+ePwrJaWAmR3Gw9vydKQFreqkhcGAKQTjNzG8DoLG4x5g+B0+z
UaN0BZ9DCcHmxJiG2Iksz5V01Dby2jF9HEnL4Z1btX10tLCPqjGJHdR1meiMfIhszvaEIWCYBRTv
EK6Q1t6x8pYZBgKEy0u1He2ulf+kOyWSAUiX1oyzVILpijFa2ShbbDCwJsbABGZMOzZwbeWwFGq7
GTDfju1nnty6oShRela2WU/F1m+MqvTQOxY84rlB+gpk+3EifRUVhYJtG1IQuJGqCPVJiRBtzPoe
6FSa7uCWdzQJZM0CDc9Cy5m/5l62w3cOR1SnpfjUX/AA0rUHkS8WmXUfSlTJ+osbKta5S52cjSBC
GMBaHWgUJsmaVTT+yH+mHXTlUUwLVuWt40P9qDjBytp4n6uSBBmmJUUFgz6ssV2FBthqa190+LBP
Y7J6LeYLA67z2iSJ92OFhOTswDgEALtc8kJmP0igOPB812V6S01Pme+4FRZMkGzsV/tJ2qWziGMX
ZxAzMKpZQ0u08Izxeo4M/Ip11A59Rbw8BV/PUeyNlagekFXK+A8HCQgfghSLLvx22A9iGhJL+tv2
xthj8OQV99azz/ajDf5iQ4hZiUFkJWsGpXERw7gqRFjLt7QeBmBKpe8HE1mKfmJO6DEMN+skdt2l
w7jWDEWbPjaxTNfv3m/cYI0wHVmuwORl4SbfwliWrCnsuHbcB3TqaTHuqOAqJKkgzW1iZ6WcBiYE
HaBG4sHrGCvD4HUIo1uGXP3BTNh+Gcd4VhVyDjk2ffwvRTAg7LuRwxD4GxMyRzITD+JpXzdD76TH
pK09MR6oBxzD3LiQy/trmbJF2fYNDKTiiDm2EzcbGu/42ZiNIM82T5PpzTBh0pEkbE+jVDunEwLF
fNiMwWtcAjH9k6Vuwo2Eey4h/rdWArQQY/Gq4uIG2zMEP+FkJTlCw5CRKrUXNFR2xriDOMlIR21c
xssq/s8K5FeZUA8eNsvqPWut3nKZX+i57yZdLEHomqC8kOCx1nwwKD1whSThhn+wfEZSuAQcECjG
DGLCwok1Ib3NYJrz8wwvlNO/jss4eyboaRY1S+tl6BDhWl4jql0lPDX+pdxK0g9lZeX6PWAVQtBX
iZDnjElb4nQXEN4ydojtzAxhwm4L0EUdlyImoDMLyNRkccygi+Rhm3Cw5dPAV2j7wCRZljP+XzMv
UeBK4f4gR/ZKNdwsujmBgM6Urv1FyWqrf3EL5AomOS/6jKQ6MWPsawNGRhaTLGZ7BFsT30nuRBSc
7vibjWiCRobafFKfq9N0ewfRKOhzYh6tT4+dRUtP1oQhW5QZx7r7ZliCjm9jxV6OgFqCTIH5M2Ax
DDi9wrzGqlrAZYAEO1S1iu/5rpui2JDwHbOs8udFlb8Z00bgE5QSzIhG23SQ/q7pbNcMVZbQorec
kWXyVix8lmgmcQQHKTm/rb2q06LWoD8FDlCumwvnBB9SohAB3UtjASszOauJJT2jS196uruq9pqj
hbIe/qNrU5zhezXs0T4NflNrj/rsMhgHB6NKSDuyL5X2EvkLNgm76HlstnwSk//F/ZIQKmwuyh2u
xeq72I3iMtffcubGSzoCcMqgo6FaoBvpwMsVYPDSOKl//c6IsdcOlk7dc1VZJWzI8MjhR0qDRVsQ
0zSsmrs67crCoiCjjPHPM2idJjvbOU8k4nWHTSj+6xL11HcSwP4hC8mVfvPNxzuNeBmYoeYnmSQr
SBsXXyVcBDbnfTzwlNp0Bnt+G14DXnlCcP0dfzUzvy+avHaCQzXiMH0NsJ1j4Gz6wHL+LLlvUpN1
IrMgeM6ZLZm7lBOHu1Vjm91kXbw8JDB1ZAc6rUXQTTgjSiWS7yWRcEEQMvg4qBb0eXMXoITQeeY2
yOTXiUZzpW+HZBdWMKeWxPBIdSDUjPFLh2B4uZQV2VwwIroYUSTq77LsHwGFBOREWMz5ecKZkybh
2fWzTEZL5wbLbx0ITXvgTcvCQ57WWYD6OJmzvDr5sembV79rgTxtmC1OGZAxNrsqvlOdGo2/WK5N
DsBKZi7hOXQrFeiVmIgIHNtZhkb5bqzk5CCzdvjxmBygL96DPqcE9CU96i1Lxrh8lAyq5i+c8bq1
iSffJCpRpNW6UNqTOBp8Eygx9o/sP+qGuFW1qGKbtCnaxDu+iDyb2VUVZfh3tNWAVYqliq3gFo+M
eW41V4kj9HRlSH7rqUndj3kEPbFgTR+n5RPdaRy85t7aCxQJtekrn489afwHEn9n8bmUabcAcaHK
b91PTswYzgA9meMPDJ9U0oUAHEOWIp4zgqa9EwQ2zj+5n9OeXgnkWWvkvIsIp1/OHkLSoAhmyU8x
xSkFVeDFuaifCXuQ7t8xdpuCBA1jpCEPksA0H8JOBKMBGTJIyGsvTbduTab6SPDhH+XeqDUpoF+0
fRvsP2OeFVWQoIgaQBT0prN2FBtGx+WJUowk7DvhFWbGQM/zZyU3vbUo7mwpzAahWmEmU/Oc0bPm
fJx79mPkgAQhUegx4uLEYeD92tpDOgFP94DkfxguC/4JM3jRN0lUGVZRPbhxltWPbVssTSRN2UFj
qUZ4VFRobgUKe2H3f1V122ElmZE/4+bL8SY2Pw2XbXaPHbs2qQKrxlpuru1nLA+Y6nUtaZukbaCQ
KVCtEPZq127yyObE9/4ZST+kghyngL4KfVc5Tc2uslx/rrdJjwOEwVZnKLLCWVez7t6aNTcFDsip
QMythsKU5z6RtsTAK3Frkvk3vfg5He0GDWVeRpAVyV9ZVzGEmzmtqDOZONXpxQmF4xy9UuJPJVDI
GDYZ6RgUB4xRIPzPjGrwARTp36KFSlkTzuAQp1wWV8tWzmlhLXzFCA8P28+px53cLy5Ug/6tSfHu
W3Er9dfqVUw7+9a/CrcHS70K4mXvnLktb4OCwVontAh4ZXDlNUGBgwSXG8CL3i3mfWrNZAk23vLg
uqWjB4IMBzsXaovpx92x0/f6VjLoeGhqSUKFsGe+hv7Ux/gI6JjWbV5VRODWbu+QosyhckwKu/gn
vVTunRBWbBv3/b0/xbxttAHNT8fMPhpp7L+KjqU2LFnBisjGgl7szCYI74v/LFyl8h9H35pPqlH+
dzfR91YJWwXaE7kFaoO+fEjNSwsw9BpYVftlYyxg8lOMY8zLYOPmYxfMzHhiahHKChBqm3afE9Ot
l5Vp3g5sUHGkKW0gug9Zv0VaWDy6iNdgauLfiVRWvFbtEu89b+6PDphrWEsKFSuL9gfZ0XgSCSQP
yIHY+prY28jJNi8uhwsDrcLZU1jPuzRb+2uddRhul4C9lmy6N6BWzs1tUO/Eo5VtEFDhTBqNmgRa
t4VZBetFz4R/jVWpaFnHGZGoIiZBzInxxH/mMi/QIQj5VeaIDkz3I1WoVsQELwiV3bELwWDiDg8I
k7DH7NL0Fb7ukEUTBweRrqtO5EyQOoHYZ3WM/dP5z3E5UIVWnr0FobpzK0FvWWE7+0RNfJarxE4l
5j/SC57GllZDuvSxoIJFek4ddYjBIbJYxWlXvVSAD7TcejTbK6bhz6ogyKsIyqPehw5NQZCwB48Q
0ttMCR4T35nG+SFmbDhkoEfwYACt4OtlTZKX9YMgAnqwfHrJoKehXy5pwoLSGOGJtyQhAgmIl8fU
wxEGijWQ/A51F7njqks+RkfxCvTP8v9azYqfj+UwoMHB9bHAGVs1LFcXi8qaklPMHYykN6JFeTIX
WA9taETe4gL2mbZZ3PxrS8yBMakbRH7grsvXFzcNI53cbmcEhbkk4nlMbHo5IRKmE5H5pZf2rs/r
A6f6s8V+BR4IMUo92+1pJwx7Rx6bjrqerpZZ3fJ23ua8JIv5m65fUiEwA/tBvvRWWuXObvLXkv0X
KuaFrGMbrqVz8MIyivlmGdDtK/tvEqPHtMytXbF1L0BH1mgZ10/O461K23sxoIxogHpXJKZog5dp
BQeaUtpeMSw42PHR1e+TLoEJYsf0ggBgbm+uiW8JKd5W9MVhAUkP/ElD4mznGYoU8Ydr9m4QHkwD
tuHyjUg2iFqLlX2jxUH1d2X/maS3y9rgmJPRZNrEQM2ryUsZzn9HIdSm77wrD+M19ScCUe2LZRI9
tK4R5+DFmcOzbVj3WqOZFNwk0GHOosc/Y5N83gf4pMrVfyfz9rPtSFYGKxEvOPed92pJD+7cRz3c
aDVkEWpXKg3vxQHDX032m5WUr5y/oIQbgleWD4zexzg0d6MjUD7yKDMSQ2WGvNmAAQVrYIJ7ZSXT
ZmX2Nbj2RzXkLyoMXvS/qOW5gRLQfByM8PlWzu6BiTKTny/iN7a1+iKb82AAP1ZQRhJ2i+j4QR+n
O98x7+oQwYIYntb8KzPsE1zKqFbzXwaKBwh+j0P1ugbmrlfTWZbpMWblTLh2HHhbP17OM9uo2Xc+
Qq3WtEpxNyYEWoU+Ff5oMLpvP80lvGJtPadW/dPWEyI/T4dbXPyaX8bnX56lTbKdZDO1HsqVlE5y
pgtTkfMD427iO7Omvz7K/5rYoUJRPKJadXKs1D35Fh6JnxikcbanB+UpRI/zV7UUHHjjpm3mCMXX
LcVz6gBl4GmsyeKx2o9Rf+ocQCDiQOdXzAssVsJ5fOpTohDz7K1EduB18wNDvifT9O5DFey6xth5
C5HcCBiZuWz6rI700t8B1GH6wwMysi/CYUjuE1HNuzYj75NM1YqSE02JS8pLpREMsMrRs4bXgCmx
63xrMJDrhFu0z9uwzdhetvcJ5tvUqSDzI3Es/5rTug9z79GCBu+nAbLXfjvyqWXVN7Hu52TAX8Gm
gcnexW+LTQtLqBHLKcnSSJJooaWaUBmvzCHvBt+IHA/kXQXHHO1anQaRPjBmju8m/+d0HY5il0MF
bTrPCoMJNhJN/tLazdUjQ8cwvQODrK0+mhsStZlvLv3wsMBNdVJ/b44WwOhyy5t6qprqv+crhRHC
NutD/+4DcjgNNAFASbY0ZyOngx37m7ZKXyxQ5ebMOYm50NLOV95S/Zlnc3OhFofnGh5F6j3Rdx8d
jgX6BSSSy7W0fE1k3KKzp1eydshatvh9jsx5D21i/JmScJvVmJU4+8Cbv8RehvXE3Azk8Vp2fbLo
lkIWTiCthm9Ug+cgtd5X7KL8JTWpiS97oS+vjpyXu4L8IKx5Jz7vvTByAnlBqQdexB4Peb0A5zaz
d2DFquiN+KrABT/5s4POwDokIgFti6eBP6/nkCOz7+yZNqBDwkbZHervZAEZob/ehgWsrRHGGbsJ
94et7tEPvlcsLA1Wl5qRP3/Ci5+Oj+4gnxszuJQJjHtW8pQPd2MwsVqOo9XgtJnZugJhwXl0NKdw
q///YMxOJgdJ59d73OcdU4tZOpvcpf1HTRHMcIjwriEcQZtQbhzjDT7BvWiCSJ9p+szK6wDSFUpW
rnCKAX56+C7EtGvpNvJg1QSYTxX32wK5YMH7aQ9gJzk+9G1lVN+6fsh76FtT2Z4Syzk0eC31Z+04
oBwzyIWTXT1ZosWAkpmRxWzzbnBxQjdcakmDWMZOa9Sak/eiChY1g38du2UvVojRTTbgqbXc7ZjG
3H5LLQ9NP7xm/DJBsew8xbdlGE8BGeqroyI3tK8KPLYH3N4W9wyJtiW1RQoN2wvQuaLdHcBrGJmK
LEKBdd2hVLphfAnI046mpTyXnbfRL9xiLNgbJTO6TCY0JIsvmLCH927tRFpBUObdNZhi3FX4vrmV
53E5TmN1Qof5ZtjfMXVz11pcqFiTKgY52AX9cTlpGEE14fdtChadnNYOD007KzLZkVLxs6mQOYQR
hk5F+OURgHA38sWSD3Nl5cNq5upTsIZy3Ne+e9a3S58Oer2P34kxf48uHT1gafiPy+KiR0qP7uJ+
VG3yWOAnXekm0lGdVkGNglHgbCJ1z1rE5vpHJ3HywbLzYKHMZByVfRZmGOlbZcYsYGfdpa/0Sd7s
PPnHKLKrzUuuadxMTbfab6R/N/3ck5UXBdkzG569z8NZesOL/oTZtVwdd32g3o+60viT9WTYKhj5
XVA9ySR80qZh/eiyQrrryEGwQnL5RL3Xp2nFCQ+b+l4AzdC/mVyDdNMULKAa61gQuOHm8x/kQbwu
PZcas5gJYJYCbWpxJJXmGyayB1J/93mHsRENuwnl0SghPjvLc98vOIbKa1NDSIxza59jVzEHLAZY
7FhzDLsCuI/TkSNORJr23c0eQlGqSA98ziTGXYcESxThsQrGR6A++ykhiiOA11l72wYVoq5oY9c/
mJKeHPOStTZb7R/yJA5Gs76sGSHJVXFa+PgNn4kw5cLEJA5BBGnEGJ3IJAhSGcJ76y/BxKBYfy+y
H+kO+dT1H2ehrFlGzL2eDE+qHp+7gGgOyijDA1QZV981hW7bicc0TZ/16aAvTc8Jby2fWo3ogynM
rRudbT+Np5CKY2TtwQwQAUdwInqZAip/Ba59JDIZmvq69QZnP9sxSD8YUIQYzLN9VpprgoSe9f9+
wRfv0dAhUeXoa3cp33cdFye+hVumofr2X30Fg4I4aAcicZj/1dpLU16aEY4CJy6brLtihrmoy21M
bzHX+qr6T5frqR3S66CQJ/FIQRmELalJEXkk1ADqPjtmKj8byO8bKjbP+SaPHaKnf98iYsqK6lqX
n0MfY6oQ9L0k7BCLvldy/WyCeL9wboaq25mMcnS5o8/NOtPYbWAEXOvkzUHIQOc+BvdjTpkcOptm
XaJQGs9tnl39NSWQiCStVmRA8gj4xgJVcC7Fs3NeuMJmfIHaSCGS7ESi08kJplM66UFOwv6S8S+q
g/tC13dEE+ryxw37s/6StWExzecIQtomYZarD8pCNY9tOn3Ea7hDqX/iyiF70v4aIRgMwXhfxc5R
38t9UbwjDtDUB7Ykz7ougfrxr2WGOkwUmksH3bF8Nan7XeOtCPhMJMR1z4UFPL7pg6wG4TL27B74
E8FU6S/Y78OLPllYlZ4YzfyaaNnQHuz1XYpdiLgTkqzpcJBoXpQcv0bfniIBBmUoik9DE2N4Stmt
HnWLEahqP+c9MmOBWBDYsVPObG+RxdBwEne/b3OMKgCdiHYkEAUmW5WAvatZhoADok8P4vJUV/hf
TefaUxKwToTNnf51R4sKqmMSuUacBQlFJNymvRicUztodTxSb/B5j/rwHyrSVfmnbi2HZD1XaCkh
AP/3uqSEPYNMPevXmu3wkZ0mmiEbY2LrPsdc722/EKYT7nTFvgBHsjhl9PvOVOpm4QK+60JuNUdh
/om7fdL0+xEHJLPL7dAFlzG4tnRT2ieZtIy0yVfzGyT1ef4dQNl0RRVZ0D4tQYLEfF/43vO8+seG
91eZhIesah+Mzk763l43fO4yb2y6NNXn55YtUkBvx8rwOI8YkTDtuSWi56Jk/pzsw7R5MIAT6But
B1488AsLda/LwIznNEOx51MxFgNdK2GtW67lTc2Rb+XpP5aZe33x6qdFZJAM+VZ7dI36GU27N0/1
O+XRYkoBp9zZ6j/Ppo/w6ZKaBncm7yhK9Es+x1fE2rzf5SEUI0My9+BjH2QBdxFkIoXFSwP1ST8K
LDre9XGR8/YL87HSw7a430Ne19XP2I57w7JwORO9gtiLkJk+uNYks1RN90M0KUWNF6VAbOSwnnlj
oo55aIOwW8SMTjg+qAn2pZzvNfygpOQqjOJgeh6acmen/z3Cd7cJen7TRz2oHvQrwQ8xe/tkq4ZS
HDgCLxfe6YdcGtDJs43P0rnEGquDYkGskBhWGTw4PnfZ+kr9bRXTDRIyLV65deqMPaLc+gS/MTsj
VliDZDSPSmohhzuLV32uqTQ88CzzIASx9acrp5vqvauXoXiprrrM1dcoi1HsuOAr9SdNdbjChMP0
xADmXOULv4VweCbj5Rs7yymQeJgUnyUPh/51uceP3hTcM6oDmGkTcKi/6eJ3YvBSWJzY7VNVTjtj
tS5m+GiVaURFyONH6BAYx/+KlG72yan9cSj5jfZen51D7z+tVrbTVb/BkVjzBNbt9NbSRRAUdiB1
M5J2+ELYC39rm3eTq5APWZ/LNo0HARa6qfG75VM3mYZanvUfpV86XRnFlCwlszVdTlEB5imQs0bY
LCS6e5qUfZtNLFdjFhtFclKMfNpAPbAuxTQltmb+hfD9xMWU0vQawj0j8Ljq9ii0idn11dbRsFeE
xOtq/bp08SiMf1yj2/CphEV50MertbZX8nY4GsP2yAV9Srlrod6zhG2jgGwg1ZkfLpbokFMwBNci
2THfeYzTPIBTdRmyP1rtHz9cnzJ0OKJl8VFdpW3cJHzE1GueFJcty6Gj/h5Yh/7JY49kHXma7exT
wNAokAiyQI5iqkTtDOep86+cQrslUR965kDzLK3wbGbxRR8I+gg2hcfssb55cUYmCkdeo6uOeN0z
SSjgC+oBA8uICKfLAbTTMUuWD4eQNlZGD6xDn3QDVhf0rHwvFAl7224YTOUPblgibwroFea7SS3v
vY0enJHGrNYHqcZvknqjfkKkJ4U6u2FFHeadSsc4N9y3YdNs5Zq+62oKwQronV791x2ji9Wdu49d
4a5Kx2io1CNxwE/87z6fF9PocBwvE3+ngZ+HdufJCZt9wESEZwK04CEvoBpiDwCUB0xhjX8ybQXn
Be1ailIK7lblOftjTz0K9iONZ5kX6YUHpDYsuuTVTJPr0JffzKMOfvP/MUXMIanNW3om2K3Br09H
UZs9VXTxQKH+a8/xyQpYiKeU+GHX3eq6seCai1Perjdlj9ZWn7dVMPxYSXpFmXJy4BTEoXj2q+HU
xeiVwKdGGTMIZotbRxkPerSoC8BiVAe2NqA0ZsZqcQz/2W6Se0K4f4KY1T0SXA7V7q2R7HL6jrWk
OTsPelJjdd5Wl1OYYElEcbgK1WG1KnR3GIGd0MFM0IAjz84xs8w7Rui7hcNjqWzixfI/LIBOQTA8
sVq6C0znsQkNbvXuv4JtgC7ciuRNn4W22b6HFb5sJk8TTaCEP6MLEOl4D0Nc/9Vt+MR9yarmZvfD
PZQ7ktZ4z1VR7Qhq2aIPPXU5S//AKB1WSf27Lo+dwn5AsHjh8LjOU/a3NOQDRIwLPy5iUvTJ8nLr
M0IAKvRX0H259vSn9CSht6b7b8m6x4D3uHTs/oD5k6xCImPxt1x6U72XEz5NTxyafHnwmoXbhNTt
0OM5jIv/PjTEeWer9o4hOaVmevaEeOwy/2zk4ytizCsb2a8JVO5/PfeEYYwQMq4LXQz8d1HD8SRO
/mb29RmA0rIn4ekVkuCbj15wM9jrE1PGbW44WN/ys9USiclk3qaH7pEW6vGH40gSOIvDSEOr0a05
JffQA3U39BCKm0pm04/Vkxen53mc/2AO8pBZXu2hHF/Mc5jgrBHIYe4cz8N5Gz+lNX7WnvonaxC5
GsBrlbe3rGTX1UhWAv4bJLi3rlteCDDjqaFQFXOVPRoh/huIF9d20LgSz/1JDffQDTG+ydC4wzJ4
qcryEs/ZxzRCLOrZKbgBf2wlyXZyzpT4Ryw+/x0mPjZ5/RL6TfqqO6pisp8SnhbVkEfBnvrWD9ML
MF8fcX93r2dK2KeYEdCa6t4IKSt7FfMJHBxvi1qZr3MFeD6EvoB7uR7KXxqIb6MlIqkq/4xLdoCM
BzW3YXkZAtTDin6efOfScpgNdifuamyfQDTrKOnHX8PvXtOwv8S+c+8xCpqCcL/Q04nCecRJF6H/
3OknpxJAmt1OXB1zEbupsv5Wfv6Ype22D5VN0un64DBGnGTCZq7Z694GEvtn6o3Ef9O4um7+Vc7D
VjDqnMaQntA9SadG/KiAmFhwralGXNSGlg4dt2wcj1BBYFQRT76k77NvW+Rol+9NhlQIAcI32q1z
1/H1BnlGPtCoPoLCOOOpeZsSkr58AzKT102RDlKAQOQ8xWiErDZ9ndHy3SUTUxJSRHDhDH22aSRe
SFV1Mb1iSDSwlf2uYfFelNOn8nw90wAq27FdBn6c0h25v4FLaJ8xE5yTVn9LD107ioZXn0wUFDB4
ktB33KVIBnC4YYsou0u3sGxD3wZ6sak+F79DKq3eKr9FSDSxxCxNG6loQw7bKgtiMQO28/qMF374
6nttdmjSFbM06iBWHr6pO2cv/BU1zhAZYKzpli+Hngpxssd2w9yJcd3bi/skrO5Dz8N0UewioqWi
Hy8uiFejHLfI3U4LCWUizKOZy4yVM8Mi2mE9Yp6bkqONx0IQKW25R4jWcJ57/lSB2KawAaKVyTus
3ijxzGWbeuqjHYo3fyQdl3QCbPAIV/wWMgrnJ+EUEf/3kckwalvAlTlXosFOIQH2FWBpwQLDLj1H
e8gyOOiAejMgog/j704Cp3qpLCdaRPASjkyeQzyuloKrIuxHBy45mswDGTlMLhUfe0ffUkpsbQUk
QEHIXLH2eKKGExqReGuXDYK3vKdlkBFR5uQEkXDDhl+9IJ6JLK4Khgn8XLkNWL4NJWVUlV0WUd9s
8nZ6AgTy0YOGhLt5ZcBOD1M5rPZi7mK7uOjrPp2mB6JIxB0K9OPIfxA6TrkzKvTkjIsV1rG9vleT
GIZR1ofTXpdZeiKGl+KIfuGSGEY0V0wU51CBdpXHKRh5K/KDWcwHh9Ja/0SePqKtvPzWUU5XxoKV
LzwNzDjipPwpHP+auPPB9cY3d3C+ZgVJP1QIhClBhjC5JjiZtZ9V3iUrXm1l0mP7ghNeL53AeJEE
flAkl8UTUjfNYRqxt2w6j22rNqrz9LyTHHNbslFuK7+O9H9oKfszA5d1LM3gFEKeYBKfPSRU3HFA
2Rr4UAgYTmU+rQ2jbLIQm81Ya5shpxF0m2YTdFZ7gWT8NrThEJWAynB7yzNxFMUdmUYfqRUrLkA2
sx0ePmYJAMObfdYNJWKwrL5YS5scEFE2TzQGWaRSSZU2yOvg1KfOTP9xLvl6gtw9Bam/60ZrPMhC
iZPldm89sGfoIcZJFASx2SK9L5P01xr959U0wD7g7dYkReJuPsu4LiAWNpfRsMG/d4K0Rd7kK9PH
vRTNvdHJR40IaYPiE87/IW2mpwJkBqGAD40bf1U2HTGhVCieY/MtD5yXpSD4b5gFbZhFCoh+DzO7
AhazHojHRJQjoAZh3t/MJoRT6pkX4tQJQaC9Nfv1cfLCG4UEE2HX/bs22uk/lE9tOvx2coqGFRhx
6gXOtgjX6aZ3yW3CPNtjijDwlWDab0f/i+/zsxiAzeaAvWh4yWg3vmiM94HfkYpI6b93l/jWrPKS
pc0jh9LRqrvbwKZLz28F+yBpFmVEZMC9Ya+sBO2CYPHsgTsVkOwMZbZngmjZj0vf/+BUAFTi/JqN
vHQZGEUnddjyOsUWlR6Km4CjRq72gchzrg9WNyRrPDN2A6ZIDlKO1XgOwFgyoDgYxE8v3XLCvrHR
LZl+UsZx2cdJS/lCYq1V4FhfaBQWaT7XBpgBj25Pr0XQ95R3BBY9KlbjuCtelwSDNpd9NrFLVHnR
HDoNrh9K9Hn2lOzVKK+5ne9UO3yWZfHD3+y59SlDyCC5tz0T1G+/7frmX5aRhMTkwJrzI7zrh3x0
SJyqqTNyC6neUgonagw0yUZ1NJf5CR8/en1+VY/c3rg5efxz1mlFrR1hk6EVHQ/zypiNl9idwLXJ
xQAvml9EKSlP+p96Yp3bpdLS2hlEBBDeWOaVfXCLS/PaOv2rGlhLINf/MDxq4Zk1ucWdjZsiGkuc
jG5/KENkVcuAnwFhmPNg+ZYEJJ8cA4qWyQaZ1gUhkajDMdM1hv6ryS5hfqbzEWC0HWISjzZNkusB
X/hEsONeVkA5BN2FygjvyhVglynj3MOBsSul+8jZyipS6DguDALwjLqUlIPOpIktxReySHw14XfO
KGiRfnw3l/ppmAC1+uNMnIZb1Eef39nemIFqjjGirTfkEQTNT/Jkuzl+bfMjXbK/Ru4y1Mit3zEr
kJ4ZHrkmzWLfpTUTZkNxm+k3PLflzbGdg10zprCCmUmcmRNeAfZVMii3nKc687/6uflmAfuRjkzB
0V0+pInw77DvepfRKpkw6skSAYNk3jRvVYtzxAoGDgMXPUH/P+bOpDtuq8uyf+VbHhec6N4DUCv9
DaJv2Imi2GiCRVIS+r7Hr68N25klwYxgJUc18LItikDEA+5r7r1nH+Bisqi/jrrhL2gNOihYGqa6
/wkn3luSFC7ClkAAYVEKDuHh92kBxWwuoRwSk0XL82RbD/FGVKKlptp9kVBOlpEIi6Ur4QFrFtJt
uoG+pab9WLGTdpvkkgLnE21zSO1lccUW+FMJ45BsglJPTCKaw6Y97FgOXz1NjlOe+lPLSdNv2WwK
2XWrtmmuar251rMWIhyqU1Rpd4zyXg+KL31skdFpMSlzVLLFJBhjVXswK5qIa8oZjgUDlB5Di+1Q
+hBa5WdO6luJArYl1+0GLnUBJb4v9eDWV8J9Ezi3A1WtwVfWlcL5r1RM5nYYplT1oMTkqMBCU+xN
PJQ9Zoi0UD/HNb1mbmt9ihtxCeL2JnXKg6L4e4qplyM2S1PrxxWk5nuUSwB/3OzSBauJd5hc6n+6
pAVrvSETRfPdY1iJHX3XV2lqwQrLnkfm/0aqT52wyfypFyyk34Vs7gKqCosAgUGry4F6hbxy42Db
h5SZrQICB+WyMAYYllVfytL88ee7ZsfFutYzCyy4etMbxsFpKS3QBdsuZVthahi6CP/Sr2ETHpJY
ucgsjTaEEV1HEydkIPxsDWc9XXC0vU6wCaHzub/TcE1fqJ33reixdjXqeInkjK+sKvcySsNVPBjP
AVbOlzaJQtgPOw/pfp9m9IsgSN+WVtNuWuTdmUfHrNR17BXT9Fhl9o80JXGXRK1K1ldFsQUfM6OD
xQm7uy43+m2jGfdJHH/LdZDOtbBSXmyb6lfpr9GBSUbdote4t0H6t80jpYCLyNL3wxDesOnxb2jr
bVAHN0+a23+r+3yjVSrez+meafWgdGCXaFcBqJb3LFBphV9TZ9GxiSFpf99AyFj4iWa+5FYfX6e+
h3i6G4lsW4F8aNMFcINNgH3wBZjDcQK9yygmBWl3EfZFcYlJ11iIDe4M5XOXD8aPEHbMsQyK+C6G
LHFRoOeKViaIOjqTXabpSmt4pCKi6oEdTTjepXjNrevGw4wE0tBrGUxuknkghic7ynJaYei/ERhw
QLr38L+xBW1glut+Zt7vJicI5ZoJsXvCWocCNtH8aBpmdhiK0btTLPABeqGA2PfhYkLBCSmFFuCp
6dR1svs6K+uF1rTK41BJscVB0NsKPsnCd+Seh3FVOQnMUkmvCX366AxhPlDLZodnjsOr73TU8zUY
rA9kUrfCCb6qhfu9t3uQTRzJEFKvfTSXmtYcPWZp5I33GcWFsKuuIY4WzObhwOpZwsEIKD92uxot
LrSDjSyi69RU1Z0nq2ek7K8hKXIEqTc4Ad+T+/tqK/0ntgm7VlOeFUe/axLkdHlli6M+1sltgiDv
ik8XfG6r9hYTL/CMMdYFMcAwR6Jbz7X2CwGS7Ep2DMgH2JqSMMIaz9XxsXACEJdkYh325wvVhPUK
ZfKTY6Alz3LD2PIfFPIi57nGpngVd80DnWc0RMnxyjbLp5A3pW6jh4FsGfq3e71F66sn28JOt7GQ
X22bOVFOaCrS8YCM6PGMKTRQsW5HurhZEPDolTpWAVSbbTFcWCEnTUOq6z4Pr3odXlbeoR8KW/u6
Flgj4xoU+RxnC5HIQ6qrnLBlClFGphdeUBa4qVpT/s4oYLaSmvVAUQc4KNPe801rHFZ066aLC4wL
zEvV9ZDZ0ZcCEUVbyEq95T1BVB+JtTVy6IMkRQY05NxlGdY2oCLhhuOhrOTnIE8vWrVY2aC8fJvp
SC3bz6AWt8xK+1jkd4lMvw59fev4+lONDgpuiXawq+qSXOUn7L33LmPV2QBN2iTubwTeT+yiU3PR
kzPf2Z22ElS8yJmILeARapUluhI1US5rJ3tM6dqoERC4uAOPBe1TueDjoJWvFRsrNf46PP2lBcjT
iI0LK3Pvwdzu8iBgTomH6ziSXyzPv24YpAVAjhEaDQZkCLppT1bu1EbcSR/wKcecL6JV7Y1UCgyt
+YXcucuKBmhMXlAlHzZ2bVAYIsURxZd9pV4j5N5qmX1BQZPsv63+CKWy6+kMo0mSV5jOO5K/7IlJ
Q+aNODqx6yCW8NdIBa9tJfueKuZ4EYq0WUU16RC73gMa2AqrBeaGKptaSIEGzy0fLcV8NIfu1akp
tmsp4Oxy4r7XpOhtdRVCHUVYPTmuZXdq6u/0YdxBAvqk0Qi+xA7pZqyhmlByShd0QLM7tIsc3qNA
ZpgEnwaTzkXfq8i9DpdKIeB6KuW3WNLO2CW7WCIiJPNGh5PqPplltyVn+8hUeu0rLY1rLgOn6J8V
QNkD7nYZLokA5Y+DSQl+qjKbWqhyGAz3vDdUR2qXshCdh2kHj8MglQqeMabeQSuZJAuV6lQYMcgO
vS9BT6U3aMoLUOCXjT0itq6Rw1YZZZig/ArFaVymvf2k6/JzjrXlAvHAzYT3yQcVLW6y7mxUBFZO
kneQ2H84WzIFX4IEDhgN3VgHKNSzbAY2iCCdZvZXlNB4YuTVE8CQYxS1d2kQ0FnqH+1Cf7H76jFV
rTte4Yc2oYxluhadswozw2Bd/zWgOo8gHdOJXXJXDp21Q6xnrSwN7mtvll/dKqUVIOxUGvZyCipI
JZkYlYehNBQ8A8Dt2C4wzt/+9R///s/X/n9737ObLB5AIf8rbZKbLEjr6o/fxG//wo5t+tP9tz9+
U3Tkd6ZpcFziz1+fb9Fw8pe0/1V7nTomONofRHnpy/zSofha1Nrz+aubb19dtX+9OhlpySG70A8V
0mus4dhuIdxbfOzi1q8XHx1yhN2Q65SQwqdc1rdNJo8fu7T89dJBZYJaibGhdJDZ7PzMSHcGEvX1
+atPH/CNMVenZ/HTmCtaAhE7KmFdxwBHWs7palSteynpyHWpJyJwOn+jU8M//flPN/IUV3XDMtIP
XtVcJ515GZbZB0fI+PXSYBUbvc99/WDGbB0rV9krMbZK5z/3NMxvDdDspZRgm0Jdt7VDlrgvud6s
ffIGZF12FkqQd+5xamy0X79ApBBqjmE1B6i1MYherEyZzs9//hNBpaq/XtswgKnoyGYmyPt3LEaM
1TjEcMyZ2bbn7+C8OUIcf3+9Q6tStUibTDvEvn1paOM+N7sLw3JJpmfkpvzdNOshR9yfv93bb6zp
zOKY6gJn40BMaS9w8AOEVo7xpVLQp55gW+R/Pn+bt5+J6cwiutSQgaqhlR8MNRPqCjZsSjNjPFqr
j11/FtamJai+ZGV+kFr0I05B22E7+M5n/3PG/OdLazqzqO6jxiaPgb2zCPujndR0dVWg8LuLtIiX
hR7S3dVuWTsOsUIHr0s9IolYSD72zeaRXhhkrK1oONAJcw1uG1Z0Xr3zzU49/FmoO1GdSdMIBvpo
QWyU6aqsUT3F0brAn07cfOwLzEJebTmjG4Y3HCziHeOKMtjUNpbP56/+dkCazizYLZhghV4p/cHy
hmBbCyNYtsZo7Aenbt55t07dYh7zdWGRj2u6Q8OkiEgZpMagf0GKG73ziE/cwJ6FPE94LErVadnc
16QfcRWtYE5b9dX5IToRe/YsxG3Djapaq1rM0ehh7Z0ez7oRE5XzVz/14WeRHbQaXBGz4MPXindp
1SLbBINfbMuKDerHbjEL7sgO60IYVXMIc4iedavtJCWMJI8O569/aoCmr/bTYho6fVJ2pdYcpBiQ
9rWxAhENduX5q2snosyeRXAJmAuzlbE++AmFTXczNfaECZ2/3SpLxzWKQ3q/aFmKNrkVLpV6XPI+
oE6DQRvQ6qqvVLoUz3+WU990FvA2akL8W2QCZU29NVSg2Wb2oQ0hZc1fB1HxKjtqvbI4UOnp1xyn
MOwyhvfC/MSqaM/CHNSxcFuJWLp2XTqUA8p3ngdaDFEdtCB68rLuq2Lgqa5HtvPOgzs1WLO4xxtr
1EXU5AesTa1FJiC42h0k2g89CmsW9LZm0etqsaZ76WgvzJq2uiRNnOX5q5966axZ0KeV2YYa5IyD
hl1tNjzb7P4b9lscpfa2/0mv6mvXv8yGcVUEgCusPWSIVUJndOXlu8ow9yZ1v/Of5cQMYc1miAa0
Y9K0rM3hWFxGdrxvXe02nwix569vnng5rNn8YOuqagyhyA6TgFMF4pk2Q70Ez1fa184gckxATAli
gBSzF+FQjFgeeuUYI4jfQ6mBP522EZkBfMy+64BekJwUPyRtTCT1HC8WqbuJbNeg2hU0TnhXj6w6
+6Eb++oLqH2V3B1QqQTMuUPZkLKjnjvcZUhbB6a3GMN+i5zZLLY0oAt6MXvjBcRSIG+yPKco3OdZ
voXnF1AS6UDstug0VN3C+g2eGC6Ztd9PecnYQyoW4Q9BJ/EDnW9BQNtvh4WhhxMCijFvOapNWn/t
Uz2kwXUcO9NF4+qD2MJSeCja56QAMIGFWUof0vmRn16mf26MLG32ktm25QA5qfSjXaNEyDgsK/Bz
YT0865W+C7P4MvTqd+Jlephv3Wv2FoHEsdxmcPtjjArlgXYHlaZ9vX/w+5zTdTUkFJnOf6u3497S
Zq+Troxd4selflSU7iXC9rSiWPSxS89WGq8rs3CMFf2YseAgXuyMzUg66Z2gP/XBpz//aR1zcNkw
pG3ox8JA5JOpBZ36OhCH85/91AOYrx0dLMfBrfsjBOmlO9iv+th/a5Ryq5pO804ovz1VWPOcRRqM
cmw8Sz9OfXFNUlxiI4nQx3w8/xVOXX62iiSNQTi6jn706MRUW3EZDMmlR13z/OVPjdBswXCGwrKj
Qspj3DiYFbobnsDapKK2wC3yY89YnS0bLQRJmBf4BWm+cVPK8TOMiHe2QSdGZ57SybEULUNQl0Rz
al0DQFEQl4Y6y4ODijt+5wucusssjqWG4WppmUSXKJ4o+N36osbYWd+cfwanLj89m59igGqM3duB
K49jZV3naMRQANHomXq789c/8Yz/keGRbqDBYzOOZBjwv6JLaXQfdSF3LmqU87c4EcbqLIx9C823
mY36McogN2LB9sOPzXde0VPXngWxabexpIumP8JMZ8b2MVwvx6h759lq05v+xiSt6r+OPl0dcM5c
m4+uRc81PkT4uLZ3QaPsCugTvcx3pK33rUFHgaO/nh+uU098FtSgzKgnDFl/FLqk8yRTVCyKbNyB
ew46H7vFLLAR3tKYhawPk670c1epXynAP1mx9XT+8m8/FDlP+XgxFUjwMfqxgYql1d1uQLp//tJv
v65ynt4pRiEHZ8BuuWKEYP8b2ZVfJ9aKFrXJuYn39vx93n4Icp7fceq+6hWNh5APPe7LuEgeZKJr
Gxso/Du3OPVVZpFdkBWuIpn2R5daFK27obKCeG8DDMizVVohVj//VU49jekr/jSDaOxWKy0phmPt
axicw/mg6RKO1vmrnxqoWXDD16Ffy4fGn8guPPpSL8k/Zw3FJFzEPnaLWYzXJpiJjsz2ETjmFZrw
Q44Q03Hl7ccuP4txp1Sh1UulO1Ipcw6OP4BYEPTJaxVSpI/dYhbStBzSV9O73TEcE3Gg39lfVUbg
HCwTddj5W7x9ZmC3OHvKjpmbIDWNo4SzgHUGEK416FLUia+Royytast5/PytTrxQ8/RO1VmBGVTJ
cIxw6KVFzQp2iuGUH0rXy3l2JwnwsK8gSR4D1O6XNJVQ3AM4/85nn4LrnxO6tGertVEIti8mT0Jt
2mxVWeWkt23Ko5OBxM5UbG3Oj9GJsLCn+/8UdFbb+WBERcf84dWbWILyo1EYMcDQlO/MH6cewyyu
1bqMcRsE2ho11DuRuPtTd5Xs38myaae+wiyynUIf0RxZ2lFPrxJ6cMnXw+h7mIThcVljkayvE/V+
onZMkq+C/hCbOie0qEVkvXdIOvUdZ6EfKy0cutTUjkM64JoMtW5pyuC9zcPJrzgLfTw2/dIIuLxr
YDX6CmltYZi3iYeaBxsO278sLY4dw58KXb6rNYgNEq5cdPcfe0tm80JJncIp6w6aEv2ft+pYIuqL
ApwbLMPV3pmgTw3hbGKwhka14BF2AJLy4XPa1N73BC7AO9/gxNXnWZ+hNrIhKk0mT9HeKqHybGHJ
/qHBmWd8Cul3pDpYWZBz4Y5gbse0PTInvLdy2W9PBfM0Tuh0ZmGC9j7aTnYjVATvdSPXo6pfs+F7
bqB3w5UMPlRng2j563wgrHgCMhftEe9dZBJC0q6uOMpK5mXxsSnHms0HdEbkjYtO/IgNCXpC6b90
ZbqtbOPL+edxarxm84ERW66BoKrD7DveNuZmzKwj/6KRYgFtDcFZ/8F3ahb0oOfzXkGbeHRAuG77
qERJ0ovsnWE69cbOYj4ElG6nqtcchXSjYy7dp0bt+g8ddaDW/vqYy77ri5jtD537Vba37TB4MFn4
38s8atN13li+rFkw91WcA7iKO6yZlORK6632Am9PPBQ0WkFzR5dfcvCvkxVeuITLSJ/LqOFmq0jp
vBOVJ4ZPzs7rYKEHV5B8PCqNTV82FiWAN94rLZxYcuT06v20alYDlYE0le2xDSqI2ignaYvO9loR
f+z4IGfLf56JGGFM1x4DUseYt12rSkCvnTj0TX99PkxODdAs0lsiMIm6ojkiBInXSYZKHt/I9xb9
UyM0C/KkyeJEbZvuSOdOu4GQD8Ws0mLoe4AKPvYFZnEOaRccs1F0zIt6tVaSBkGwTafr+aufmEXk
LLgzRKx1XTftEdLBVW6BZ1WzY2IE97ViXIWBs3dwFnrnXtOQvxEtchbqk/kE8Alq3HFMQ7HFaF02
rWld1vDLV31f2+888lMPZRb1DZzbrvW86giw+woV6o88GnaJ5jycH7JTb9Qs6FONzuUiIioApvub
vMyaZUcR7mP7AzEL6DqhgY0iFLowc8iudAwkdxFNzbsPfXYxi2jH8VXWvpF9cEqXG66l3WrEWWv9
savPwhnxMY4GJXM5disQkQPw1Ze1VkDVOX/96TpvvEBiFsvT7kO6ddjidJW9JEkPF0RqW4z7dtLV
vnlG9Hr+PieesJhFtY3TtQQ6Bg5SOGhNStGthCt+fOzis3hWURAmWscjcEJTXyMLkkuc3+T2Y1ef
xTPQQF2hob47Ip1I946SIE8tOnVz/uonIkvMIrhrDM2q2qhjg77RLUQawYhjUGFXzx+7/ixygU1E
ZIUDQsvrL0woLl3iXVnjey2Lp57rLHIJLLBaIUOf6Um6rvQW4K3pKh8b+j/Lhz+tlmYaJEjwjfpo
2VNzXgvwwxvEO3PniY9uzgI3EU2kdKnTHE3qUceMTgI6gbLuY9OCOQtcfAL8wMPO6RgatrqpKAJs
aZR+L2ynz/hG2JqzsE29VO0LqF7HApT5OnDbBPxicG36bkB/rY/mtsJ2FVzqezc8kSeW5iyAx9bg
NG5Nrrq4zqFvi3HCSAMU9X6pKVsZ6BC4kCleNJbSlqAw8B4uO+O95skTUWLOItxCrJ9LU6uPeljv
SgMvsTK7Hiz/0/kgmYbtreGchXgDgz/O1HESWZcY6VkwXxMbkSXIBpF/8IWYBToikkAVus/GjPTP
FdXW/qlv2vzL+W9waoBmYV6bup4jJ+L0Fbe01EsQGfwZSAF6id5ZKk7dYhbqeodlUAiu4phQA1Vo
gUFvf2MAIj//DU6EozFbpYHW57pak04P5EjHPtD7jal1+fpjV58Fu2qrSR1bVFEyJ21/NJWevOKu
VX7w6rNgt+lcy/Sag7wDBfK1q/JxD14p3J//7CfeTmMW7FhM2Ipd5qQGtGBJQ9ULXkCfUT5+LWH9
v/NwT43+9NB/mml913EUigts8NKiXIR6j1Jg+Nibb8yCNwtNcoU1S1BR2HDWpIG4p6kt7eX88EyD
/EbwGrPgjSaRaI7/Gn5ZJgwMbRALEWNeVMU6bFBzmFTj72RuT4SAMYvhNEQFBj6oOsLXdWEi0pde
PZd4Tb2e/yqnnsIsikFdQltvSDQnSvaQSueyCIT46wn/xy/qgupPtcFrlg9l4Pn17H//vf2eXT0n
36v/nH7rv//Wr7/z77sM9kIy/yu//AbX/fu+q+f6+Zf/QX4c1MOn5ns53H7HLqr+L/3D9Df/X3/4
r+9/XuVuyL//8dtrRjPMdDUvyNLf/v7RJJhALvHT8E7X//uH03f847eLpv+evGRN6f3jl74/V/Uf
v8nfYRuYuI/owqK6JQwed/d9+on43TJMQUe34+jg2eRUO06R4Pn8SP1ds03HtBxpCd3Rp/pZlTXT
j0znd9OUXMuxHGhyGgn+//ryN3+9sH89jxNiEPHri22p5LXEtF81dNtSbW3ewQ4Fx/eMxjPR0dT1
ouectNLrclknHtbORcFJP8po3enW7YSkTrSJCug89DlCoBCTWZj19J+bfrtGRgVNzDVToHvOq+KW
D/6UVWnRYK8rl7mkqeJimTjulduVm95VxSrDmwLqVKgvHT1+aazqUxfVq1Ep6dDSEBDT5IngoIe3
nm8xCfnm5UW5LH33aqiPZYfOvzAsfPKCHykLh2xAg9LBjL8LNmmF0V+0pv2iudoSkzR9j1HxJxzI
V6RFi5Wg82ZtBNWXytIBX7cu2p+0Xwo3X5vNsCLobkDtXbltHK6YfK+lOTyBcLkKAPFYDegpQ+yS
tL3sU3lQRie9rl2JNzTwaD1lhdRc76mponA1TF1g6brHzWthQlNYJAG9WEFaFctMucXpCnu1rENz
5MBVnNAKbUJiJf+Tpoj9SZ9jz5xn1jetd+BKYW+3skZ/WLq1+eKRZV2oYN52EezhpmNitQ3sPZwS
obUnslsvwrjD+BEHSLDU8s4Z1BffMKHw190eEsEno1dccA/LrtCSTeNIc0klylxidWcsxqoDolN5
32I4WuvG7wDhdcixytJbmsnwxay6izi8KiLg7U5qPsbSWQaJf9WWxcjnrMKV6f+wLPXF85yFryjX
WG9eREFxhxPKuEm17g4g3r2aeNhcjHgBYrfsrT0PwKLOF+2wKNt0TQ18ffxWuul1YFY7OESLYOz1
he5B4LYYQEAMGNXYz9CF3W/kOrtllfv5yrLugFN/U7IeaIHaFRtNtR8Cs3weHKyCHXgsjZebKztv
cP9VeOfpxe0u0zLhfF3Y5q2NBHSBvRoYVEy8pSOaC7fWkZjVcAMCVCleZ31JVWA7thSLgu6SRYYP
LkzOLl0KdnjsNACqk5gGNtgmk3cIlD5tYTHmqvJVw3Q9gS0x1uO9hi/UztcNbeW6Pk4Me69z1rYL
Km8YOqhb+W3Ta2KBlUrk1dkqTyU84rHFUWGyUMLvaMzAjHrY+i1K80sB8mwp8vLeGHSY9a0vF+Fr
mqM71Ltd4BRfjMkXbkDXGFdYaqByvJcN8kC4tsvEcA9F51zYfXQb++29bmRrmlsBrZaIti9sP1ib
0avoqgnUZnqbsb8INNPA2Q3HahxjLtu0egC6CW2luHf0iZE9aJh8Djs8pTDRcBNv4Wvtg1B4TJjI
rdk+fq60wl0MVXtZmw1S46i5SPviEGnVS5rnwcJqxk2eGhsxfezQjp+1sr1x1SYBx1Y8VbgbAp7C
6fYqVsuNW7QQZuLo1UhGuW4K8I+aXUMmACxL5z9shedIVxZQQ2kQdJcYjw/oje3kgGNcC+xtABbt
aC9lC0PLTvRlH5lrxUu/CK/K4Mh1K68ttniwP2cRytK4F68p/aKLxIEAFetBCQ1OEnejc21G5WOp
pzqlqOhSZPRaaB2g4DHQlmYLAbgeHr1OxEuvjy4y00V1a5rLvo+f6c8dF2PoP/gV6t4YjcnagRYS
ZeohgD8A2CkPk/bGM2EtKEW7axUkuy2gz0aBHe4M48VgIkgYi4lXF8DH5XgB88K8VEykq5pSRjsU
N/hl8P5hLn6snUaunBg/esoDxPHkFyQBQfb7Dg8D/jB5VC4DwmGBgaqG0ZYCoL/7UXdQhyj+oJWV
xed6BNdjYu+D5/S+zL0DTMnLpLYQdfT9PmnDm75sAJbZPTZjyJyvyqTeaWO2NcrqkJbZp0ZqexPr
2VXWZfaqzn8Mdb9zihSTu3HI164yLoPW/lqp4inyvBfWnQvXCj5lPXjruhvvINRWDObAUlO5uVwE
hglgCWtXEJXNooaWju83NXDgh7T9QvnMKuuo5Bmi/EK6yxDWwcVSKTfcCxSPvfebOsdSRP2cOtJZ
0XmAtCdTHzi6ARzzriYOB/mgEGcFZ6lVVrXHbWbZ0n2KuVe0sIvJ01B1b/GwgxU6Pg8hqAWtAeFC
nxi+ox1UyTB+DATOl66fR4toGDfMQO4GPuFWRsUA8Il3ChOVTTb5dIK6wKFUi6ACBxk8jcpTdqII
LsyIxLKilQiEw1WO/n9Vj7a3UIwII0HYFSJogk2RYwNMyQNoBzJ/vU8Pftl1V8gp7YNhAGBL8NS2
EzyZgeKA0JeATSpwQCGE02tkfrB32Z2sNG04Cg3eX6sCTDFC6LxNhxt8cWgwrVjoOSwweInL9pNr
42eJlPLg+/mT6siH0MfoskgrnAe8GLix84Ol4ErNKnsZZnduAoYxSFF297FWLzWz1Ze68+yl1TUb
7+jaaMrwPovdY6M0IDndb2Nof6ojfe2MDe3TIEK1Jnz0gGqxLLg1/dgjsDy3XAz5vjP7Nbb0EusB
VlKs3xYiN14nwecqiNK1p9QqtjnN7ajKZOPW4zG18a/R+munt7YFs9a6rNIfWQx8FqgaGubAqYC3
0rKtW3AyQcEAu2kz8uLPWaPBQqx7bxf6P4TnPeY9fvatvPcUuLu20V66TjKxKi9wJ+8nOheAGKd6
cuhgppnIatahhPTU6Bd/bkX/R7vxtzfav+zML4NXeCLZj3q+Hf/lb53a1v9/uGfXpwTSf2ui/7Fn
XzRlFKTP/9o8V9nPu/Y/f+2vXbv+u6naBDgd65pQDUflWPzXrl0RvwvN0Kbtty4NQxWSH/29bdfE
76ptsJ/nB2zQ1ali8ve2nV27ppqWqqq2LVQV3/r/ybbdllM+5P+eRy2Da0nN4B8YcABFxezYi99I
ojWFvrS6LF4ClkzUK9ev2U8GjplcBY1hsDgn/QS7FA1+Aobe8q5ZYV//sO3Yf24qRx5BambjOhGW
Cr2pNdnMOx3WanrPMg9m0P+Mq3Qr2GklzjVrgv6o5bpgjlFy9rNWX4BAVESp70vR4JlCknaslyMN
f58MIwv3bDaTfql2Bnl/uzbFNZR1nJ/SIsQ81PQSZdmWpv5U4SK8JcI8wtdvQpyD44waLChPPCuV
sS1e2HFYGiTCSn7SWiM+2KLHRBcMP32l+LxvPcXPH52+aBa5wW5mmorISzl54j1ldqV7CyNPrVsM
4b0b380mr/ImVbcJ/JZ+UaqG+1wmIKIFDOh9JeyuuBmkk9X3wCFCCNBN0Sr1hvnYcYGrpbZcNlWL
DaaRdvynQsf7SvhASizfhmihdYV6UVWeC6K+UK8ZRWXyoZBseYBVSDYCXq9gazXkTz3ezyrWen1y
oG7rgcAo+gNZ3fFah4DFIgT1/Sq2eZBKkQyH0bPurS7Vo4NUZbwqI3T2eQEnA+5MsDerClG2lo3F
sU80AJyZ7Xwp0Z881Y6qvwip0LLoawp60TS04BKnKYBDDmH4y4gwu8FjttwqXe3tQ12LrnFxszdw
1/VjiDnroY2EtrTwc37Agw13Wb0b3BdDdM291Wv+ngMX1hlxbev7vhfFLh90h0vEac3QAHAwi5x9
gPT8H52VVAMwyq4p92GTiXvTh8dgbnK7oDuqDaJND8kTimNsXwu2LBDYPaevvg3FoAL8U9IRzlPf
O3Ldd7r+qGMEskkCWGy4hfnXkQLLdtEqKuR/bMRwXmudAq39WOHdAZf1omAndwERlb7UJIR6PPoQ
t/QyYTsatI9Fq2VLl9V6GWgAX1Vdd287hfrhgrYZ63vYRcGlbBPsacIOxqwVJxA3nGgq2PSvYdkl
30LF1IFR0kCtilpZugZewFpoKJ9B2WcXNcc1jsmpWKeixaEx7cVzJaZWJdSp1nPJRulJlGp/EXaO
t4cigdTP94JtFAv7KSuidAPVSt2jTvSXeHHX21aP9I1aTXq3cojW+Ca3L6Ug3DJq8y8gJ4crvZDJ
Qyhq94Y+I5XDrFkcHDR/0F8r7XY0E7Bf0o53fq6zMgWxm1w0ZV4AU1S0y9JhLNxMlzvQm/j4FFZz
ATz6h0GSGf+U0njBLRG2NR1dB3cQ6meizVwzB+ZLGYpoHeIBfsz5Cmsb20xk0aG2LdRR2wAVdO6U
KHK2VtxXK1a/CXxtgMhW6uYu0bC80CEA7iMvx2lyQqPXtJzsgzh3NjLWIHdbFW4SUDMu8dyN10oH
2YVxyG9UzoGXGS7b1y0nyzXE0+JBlJ2yww0sW5lWnu0NYCFQZBDwApkzjaXvau6Tl0l1JFvRaf2l
k8us23j04cZr3XSNlehF8E2fiPg2IDusL2S6HQKFjXJtlK9e6rD5Cj3rO9mH8L6rVTzwsE3j4Blm
10prIPjAwCi8olnN2dmiCXl5ikjg2kZ+oXE05OGpcWUquMQDyqquHGdIrkD7VpsKR9FDb6L3FKkw
QFiCNMd1sQu/BoVA1JXV2oWiOyNQtBFAldWrzWWRjBX4P7hvHZDARtUAIQdJtvJUU1n2np49tByT
W9YCbGQijE04sWhmsGvKjJ0f/AgPCxSt9DGxbNwuW1eBnmsXWRZxlt6mkdJkDvmgvrFXeomA7mHs
E10scguWzK5x8v5Z1rGzSI3Iu3U6O2HH3oKrHtCo4FDtBle6VCdUZTcUGy93iu9p4Yi9rZejhzOH
5xcQXaOgZrOGzHqptJaXrXHjxmcLHgyg5R5TSSyvMQfGuQ+B/U43XHTYHrxEgN8O9Sks5cxhWCGS
kJsuStgJairETzwTdzIMcvMKR+iefZuUIfJ8EbckYmK4Pole3VaGVNJ1ZGUjRn+FBzRabeJgOjQa
SDroqFkG0pks0vnhrvFYfMrAF1sFr4lnkbjFV6Vxx9KEDmrn+7qoy4fCogIeceoIYDbmGPEsg066
3hLn6GDfeyFGCGJMwnJR/B/2zmQ5ciPLol8EGdwdcAe2MQfn4JRkbmA5MDHPM76+T0jVVhSVpeyq
3vSiFzKZLJUEIwC4P7/vvnuKMlI77QTPNcORHLESWU+7KPKT13CxeUEMXM86BPpgLPHNk0lqHztT
JhVHGuM2qTrg9oyu7MSWzF+xmYjqmoevAHseA0efjkHhFxlry2RPHCwFA6Z2sghQ2bWZTEMyd1eP
RyIY9PSQ9JB73yKSg8ybG/RqubLHvLCeujNcJI+X8arrnOVgC52zQExnnmbjYWMu7EhdlwszbLsh
C8vL2W50vWH6gsT8okuyYO92HlJg7Uj1zRDv9hoXXs97mCTXxJ/JJ7yE9V3Y+8NLl4zWM/j4ScH+
mEmwi6rwfJZJlwAQyFzdLGEjv/uptZBvnabu19JVZBuBp6+se2D0+BxJOG0uG1dFwTqTcpn3oSo9
azV3bkIqdBY1TJ1OXbZxVBQ/z1PjP07uEl7zD5Nyrulgtk29ivatEPKisofyFap9AVcuJRT+nEnb
ZbthCqedsYnGTikSsz2Y1PoeMqF9IDhlhuuLsrPx6kVDKprCZqcBhx+LmccAmmP8EmfQWIYpQ+tu
7Wbr2KMBkRx2KImCBuvNSJoBEbB1sG9rmoX2Ek0XmT+GD3XslddWlNUvoh77lwys/QnWGJghJvuz
r92YuKe6GCV5nSJvwaBlE3FuKZpyu8rnZGYcAzYSwbmDGUlEzIGYBxWx4aXll2u8m2LP+l67GwCR
46msagTKpvPJ6otVVDyQPEQGb1ROOR7w9IyuFlV+1Mu8cJKjpOKslYXyIc0aH4oiPLpElOFD0DV+
viaE1PdWPTv30TVtd7O0TvHJJAiFTMj2ORJpkPgbJjvDL347Y5CUQm0TyptvfEYQ164XuY+i08XO
E5yvwLlEwX3h2fobicdnja7y3ATpSVjHaVyGcu+rpcr2pkGFv0zCqr9PagwdK9WGzmtndPeQTo6+
Ivgzrz91fHGszqATSct1JFJA2RsFf82dFkrXM4p0RMh7y/s8eBA+mYGYYKOtjbPoR+wE3r3q+wxy
KO5+OTYcZtmEUc5N/2i7ZUhofeqFUF/YZIwo9HMw5j0YCQbw1bkvmaq5OfaNzp9cN1PXi5i8t0k4
UFL9mKg4GnXRsZ2SeZ1zsy7C0HMeUBDtVcH/uNJwJR/acegfM9l6uKHT9jZtCQTu0J7WS+rMN8Kt
g7WqKhfVYbR27kAvOvCb9tNkB/WnJYmti5IQyEOh4crlPvpSZGCbhZFLVh7THV+pQbKbKI/SHdFy
JC8m5KxCK8vReF3nooqtbDt7ApjjNDJ0pQ5zSxry4BSAKcPnKs8p0cn58zbkvdaIHSRKNhMVq9PM
7o0LsPpNBp39aaFVk+0S2Acv0pBHBqe2br56veVdJ2wUb6RvUbb2duNd1pVMX7Jynt/wSeFT8Kao
2TZFQJHvBrNpDmnT29tRdIhXSd55V8hNGuCsXPRbVkwwh5Ro8uiorFB9dVqfQYCyHMcL2wr197Ao
sZ7OFbmcBJo5j4kO8s+69Ksb1doqXI9Ja30JG6qiDXTf8lUsoki4S/5w64O0LdcR0cgWPIhOswu6
4zHXjX2ghIOfMU/L21ywkGoE/X6TjPEIZrqv9RZCI+zJrqg2zhBFnO3MzB8vIxkNJbYEWrTXgkL+
xgmT/CWQdsXL4XQ7GywFemQV6dvcrtOt71bWlfGt+SsnQu+tFALaXCrmqzwPKM9a0RAK2fmUCAM8
ALYLyNqBKL4Rkt7e5bzvW0dD7Uok0LTROP5KuIJTh5WovdbCudXlmQdqtBPtRCu8PURe81zMNAc4
PSU/OhYH4NVevHe6M3LQgfX5ADHmjDkV9inA+kpCP6HncxP1bFfRAGTSruf+KaeNsjehIsouaAiy
x/L47PsAXUmR6/2Da/XxnSBu+lmG0zCs0rLBFqScJnxtqEO3jNZMWxm6zq7L4Kkz3ks31bPjJ1sI
fwUgzX50bcPCPY/ONpwb76m0ZLtv2U6vvLZhAYupjHbtsLSXYUkEZ+aocU32dbiz59KC7NaKV99v
mfgPbZoWeDv2fg2sNhq7B+oqaHRCTqd+dovvJh6925YG++eAwnI7ZPSxXD4K4qcrt26WZXgSMzhY
RTdvdNpYmx7W0KtN/F25kZmAh5NHunuTjUWcBWHrtA7M+EDmYvviSYYQrNmvjjaHbcAPCGYvBAI3
JyvQy8UQC/9hKYQDXNh222tquPgh86d0l/I8kKortPuam1g9JEnj3htg759VAJw4otG9ITkpIy6x
1K9103P3ZolYFqlI464LvPFlnvz5InDs5ljQGuWts9LXDpviYbE0QNkIlFqzdNFtKft2G+Z9f8A2
1D6DdGs/jUGoOd5nEurGkhobZpJB5vQy/RAVEd03woo7d1W4ZCcosgtggUeqfqhqC9WaMvE1JaP3
qzeq9D6FffaV2qiwtwWLwNabayxKy+BnIW4rQ1NznAlhJ361sI55EXSk+HqT/3yOZPAYRbU8vWrN
mGCeNdatIiL01TLR8Co9Xs0V7L++WPHTJNGIld1Y6/NiO/Bmhf61W9lEGQbGkBLOlQQUsYy08z7G
GaiCdriVjGbRZIrsa6E1Sfsk/51bJUi96YY3oiFPPhNwtzHtlPwugOcPktTWx4gga3A0HQeobWy3
vKH/vib4PxP8bqu34qFr3t666y/VR2nw/6DqZ/Bm/GvRb9uBHqjiL+8Fv/Pf+EPvc8xv1CHK+L5A
GbPt87TMH3qfkr9RUdO6JzMMxIev+JP/lvuc3zz+W/vsWbZ0HIEI9w+5T/2mfOPQ2zf8Ad11of4d
uU85Z+/HO7lPSnRG5RI2ooT2GB//4N1IsnliF+Fso3mP/EcflmQHtmKULW9NZY/BmUpp5gba0bTE
1gaTPseHrV+UontVoUrTjZ01HkfyLAyIc40ksf9PeDeJmiW4BH99GOtar3pV2DYHwowRSGXlk7hp
KpXJTZIGrXU7DrJOruPFa92bwapl+Gnue8dSwGND7S30yKqMh7zpMaARaishHMR7JVzWlUu3llbk
3BqWpAkUKFGjK7s0s2M/JP6gokffywqyZYs0n3RE+8JNE4dDw4RM358G00ZZQFy4FSX+jZs7VlM9
qFQap/0OAcXPFKTorvfaauuVQa/nmz4ufIKng4B14YXzk2l3pJir6nJs6rY8mGikle2qbOCs1CE/
dHc+LoNl1eumbNijGye/iyxJIOkKb9fASkxubZIEHC4XAgQWf6m6z/7kq4AD+Vj78QHoZZofyIY3
3qFJXMlWFDaTAUThBixdXVGGaGSYMMJtJSFfQRiLrb1N1ThcKo5hJNU7svpuhs7YoNkwYX4Ky8U4
mI6GnGWzqpJlzXwiLUZtT0AXUS9c74LDd5M9DD0o262TUJ2fOaV0H8e2H31C88cWtRA1l74+JLiz
rWIb08qAouaqYSq3VpPYpMRH8ejiDjZZtUszq+yPQVLa4s2SlRo/0/JbdLX2upKGM4RPHel7paME
O3TZ6Yr+VDcF881S0I3lvtccrfmKpmFU1y4P3XAT1XkYrAt3jgCHYPWzrTUnw8xH5Wir9pAixKdv
jOR401ot/hDcWjoJ7vKkKz+bRTtvegIUeCVN7fIhG2fwX52BL2Ld+gs/sMd+UlCI5y1sgSoqq0Of
IiSs05RMZA7+bvFaT3ZMJWzRJ9yRP0RM9eRHOckcdGnMynFrkSJKZYgFkRM7GkxMEjb92fnAdDZi
lqCh5DYG6mhQEPK8birtBld9OfnlJX0hZ3iwlzyIyk9lmXHyJJ41hSWcVsmbVXXnkwh3vFilubOw
rwZTBprZS5bkO0E5g3fXiyagm9l0VrBiCK2T2zJOwviG4Pc6/DFXc+vtF1mNGiJrCKyePH/Ze7dO
J0byuuMgXmDlNWe++KJbvwPjPsz19FmF41iCl2bdI+07yx2ziUmshBwyFPMbrz0YydITCBMJ/JOJ
NPnI8qONmxBexDDqHLeaBnMcEcYrSMsd6fOmGXvo6Hu5QQbAmnGgco/xEOBhqDb5iGa1r3hG55sw
yo1TrpSX65BWflotmzGdQY8wqUnrs2b3hwDXEmwxbC0asYrVoG/aa2grAwh6RyVw+FhvvLW/ZC5/
gYbccHBq+gRfID248qXAVNSFxF77w8nTpQSXAC6cRnXrC4LNO9cPS0yMU6e/6H5syThr7QRQBqlI
JM3njjPNy5bJroUPxkjWN47Q18YuVfDNV9UEJiCuSOwu01KDxxgySnGvi9CMM05I2ySCDLpyAXCA
VynlGVpI/DQSbFJB/TAchIerKIqkuOnd1NHELVumvjawVWntyrZ5gmIgwNm0DmpoocnzXHs2Bo5d
HMap2npeKBcwlzUkCSbFkYsmsMbZegH2/RxTSzXrsfCWbDMOM09X3RYk3Ee0Ex4Hj4bWpkfMC/az
7zTVtZs5XXpbQUrA3jWn0HI6T7BmF3Ptz3up29yAC8VoshY11atXoGCt0kYu+eNsYfghCbnJ7Fu/
ixb7thpoea7QVYgPbGYYlfcLpBiP4H5fBEdnKmfnSgjHH68wFJXh81gpFFYriYpgL/PK+s6S5iIw
+sNE6xuraQ0jxB1hepL9brJNmlg/iiXspheXMnA+eDBP3G03z9LezK2ZpkPSQ7zYt1MQZXgiVN0R
URa4bkHas0iq+uiU9TJuZQe34QJSC/b+OVvm+LLrkpdptjsAULK51j073z7XpZcgKzSd2Vf+Qg89
CfuUBj8UE1gS7qAoHn0fptewarsz7aps7TZ5sNpyqs2VcQI93WVF5gWkB9WeK9fFAE2pfMwd8Hif
men2zroPkKUwWBkObMX1Uvn5sAl0UYtNVInwafydnct7mnyR2QRGl02Hd2TlaC/2N13RtsjWeev3
u6kSaXFCgRXRNuwYY9olJJR9sReJLcioNnaOparGaedNarz7/6qxm8/+TnkeQvjXZePDW/EWfsne
V42//40/ykbwub/h4fRdW0itsWueh0j+qBstYX5jDgOdXXu+a8iv/6e9U+jftC98/kAYvKHnOc1/
1I1C/qZwZGKq8Pi3JM7p3zB3GprK78tGj5OTtsn4Yvv06BcTZc2fvzNei8RlMLuPr9zkHGmeuZZ5
6bgyXCIklK0/Z/PRFn4yrybgrWDFORZt0cHFhVOl4aOWnHLWkyJKdeNYeFfYY5XoD7NtwynyW3xJ
tacedNOQ9M5w9hGNEoG8gxXfet+tJovW7VlfdXmiL2oONpjeEvLraWdfqLGN2eDb4dzj8RUHIDVt
izCA5VUz3bKubZDtG1P74bdeD3W3WkJYUV2lIEE1Vvzm9EkLcMWjZcFObD1ymIs/pXG+XCknD2GZ
Dfqqk4yRDLNUR0GWxIpDn94KVuwn4B4LrabWP/RJZy5pBDj7UrjzcSyD9Lbnl9yJCP4fKE3/2tax
dYzpt+xc3P3XgUztXTWN80UbIZpxXKy+q6ETm4IRfnpzKKnKo0tnmzk8WL0rABT006lKWr8mHDgV
z6pe4r2hVf3ZB+F17OKw2WsoeRfWkLbXKsuTqwUnDIn1nt4qasz7CGYTaIEFD8+SieIixLoKzjpn
ChNnKGGXcgK546E3TmS+LevIB7LjDbPP3BcuGLsKvUNRwwl1GKzd45afrvIpbu9nx3IeoqZ3ccJ1
uFPTpJOvoWt59xad/pessKZDjEJ/LIiJQvIHT5nnXbWZibb4MmcUY2EQzt8WTzSHqUnPOG0yl1Ze
Y2OLaqvyvpo9c1W6XUOToYWYtJ5akvbhlPX+je3peutEBQElYR9X63T0rNvJKuubwfHrK79vg10V
B+U3k0Tz49xJ+Vn3g/1Uo3fcVUUDibUJvGRXd4N3GKch4QuzMRG5Xhte6ros8+NIT7ZY56WeLwk7
rN+cugHIiHa69y2J6aiGvXNGt4N32fLyNO2unDu9dZuWNbr2bi2vN3dY1wb0CsfG7Dy0YUcj3wLi
WVmpuYziftpSqoTfuLvDNu1r/2IQtbtG+FPb0kPgCZY+OFqIevSPZ1y1VZzL+7RLyzsBddC+wBNQ
JrsiHUa8prK9KsFLXoHOBY1D32M1ZaWz9aqquLYWcidpSqpD2KEhlKa1951DwgLyWoEZSoOzNF53
rUUYnJBVm0NiyXDP2Sc6VHoQ11NQlJ8R/sY75mHtT7GJIIQlQX8dir68GhKbhnImmovBHsExVEvo
HgGxELGa5HSHogEYYiA5mkUpDfmkr3JOBIUanzzoB/cRr+Yz44AVg1t27oc73mdqnaFe5LzJ21pK
UkAGfRmPJTw1Hy7aF5PWztdYZnS5/LEaycZvc6yChZ7NteD3/xz0bRLv+6wBMzU7OFOKEEPbKizc
4o3x+aRchdmC23oZq695C6hzNZYdTEszUojJKTzbv6ICR3Q4fgsdw2mF/kCMxdIUEs9uBq68aFG9
MW3P+qmcpXeJ8mYwm9pN8Uwp3d2hseIfoXIO2pWNF+ZG517wwI91fKw3Tvc4dLnmiJiFCdzEpt2K
VBX1Whu7h6HW2vZOUZ/ezYsZ9xWWxXktOJBtaaW022iOyzt03/LFq1pt387KLLdNnA03TSuDy9Zp
iasXqZUsqzFzqAFrUQqafXR9NG7iCfTZ0JbkVXBiOuXhSD2U5o0CJe7WxVvM6fNCF3r6UbTFcK8z
khl5sdx9E509q7jYs1sVRyE/yk+dDg5a0Y1bsjOXh5YX7gksTAq+qA6dbSITZMQiO6v31pzzQVAa
Vo07xChyC+Quy8nPtlnlMlVdLxXAQDIJcceWTjpdKErz2yzJ28vY1fWrIX9hI1yEYT8QtHvCuk1P
gO/GHwXcwK8uW8dTBMVzh39GXQVZVT8tcLsh9kyOOnl9JWHt5aiCEQE7ayNj2fKdmuBuhOBL1Zi1
d02yxFfIlu4LXdEO+JGYkwsSsIpXbH4tgOx++jzKCLM8VdvwoKn2L/ImxSWcx/TB4Wt+zaXUW352
fU93o6GVyJyuobVGT3LBloL/gvPQQ+UX8StflGC1mJfmu7CKlA01Vm9RdSZ7gJ/cVFOU3ZYaJ42v
Z+9iIbX06JhwAJ3jAaxawrjbSFkmm6QCF7UA77nsDIR0KynsS5E6LMv4VaC2+cAdHxdnGb94s+N8
68ccDxQUym9j5frbOqtJjV087FmJjrsvUJ+SE4qkz6mzjYur1Dac/5s2Du31GFFOr6U9DbeAtcEb
i2meeGaDBTm9H8ants5i2pAD9QDsb3BYcdTZYpOliCb8uMkifjbtcJvGtB6uJAoH3nlfp+B5dYTq
XHvQxDiE3RZVnkybAsVkO2eOfSMWLKi0Cs2PfIyNs0XXx2CQLMspG0m826H6kL0ih9bFiMoxCZ9A
hxix9lLU7C5JxH3WLrwVQSaVz0JAAc4z34aYbnJrORTgGCApWmkEZo784jYOrK/4qCe9GemOxJtu
avIfvGG0EYVqo9e5poLGPBPj+pQRTucRy0aE2ju297SegRqirrgpDdHU/gLNekFsMM18FzbxcNMn
dU3mbuBMD1Q0+s4KbRoXAb7VFRjh9m6A5bq3lS712q7kgOo1O+a8d1fxfSyjTl3MqaN4phv2wG/e
nGrnkJehsPCxza0Vr0Qw21O/bpTtV4fQCqGF1FI4pJIpgvvGi6UU00ODAv8JYJC8ZbKp2Vihmxwi
N0weJpa8He+v/+yDeUTH4xQ90pc6DF48hqTzVmCMkKvu6jYouZ/UX9SQis6sEx6MPcjfTSpQ4YJ0
23Gq2g7MO9SrMulx+WXhsuj9ki+DPPRGj9M+o9/9FiS1464ClbXOui+cJN8kycCsMGD1xtuY0JA8
hwzJtEijCYH0mjkAbU6M76s92eOu6pQvkM3Cfl2h313PIrTlTvZx6K3TmnDhDSJcfeUCULyceKoX
4DqBd4hVUTwVXi42HdDu1yot86tUi/61TmA8TwO2ray1Q6LKlqCqNk2xNLcdOgo+QMXtZx2ff4wu
iKRN6xX+jwxW9xF7xQhtdqG32Q+DeTWcTHchbrbDxFz3fTC3kG9xm9hvYSjqrzGi6kXpmP6hh5Wy
B73E3BGJ24xuqFiNDcsrr8JGdfhoNhKXd7FqGy3c9cJ0zIYeIMhnL2Faf7qG85yWlyRx28+MvlMd
eZNNVuPQBPS0MnoSD0NdVbhcemV9sqIGE6PXIMVs8HKT81bj8zyWaZZ5WwZf4gg6VJg+zaWMbk3s
RW/0fGfgeORawbJTVLRMDigyGrN2Cs0hABcEoawFN8g+LqxyjyiKlBaZKOf3TAPJq4RN/FNge4xM
hKaCAKrNjK2QZTF2j7GekmKr6Od5W1N2kYTWKSkXEgu/jsy97AKxtLJ3CYa9T344khLV5+f92Pbo
7a7jOZ5qnDec69cqcXB6ZV1WPWQOG+Ta6Xvtcz6OjM8QaVE+4ye13VUU4B1awegmf4BaSpgtg1AA
MSsUEwLJYOHJDV3uDNV7Ge2eKZFk5E23VPJYGJa/bayk7FYjyY6cPjADeGzN4Rgz9rEMt7Yi/ZxE
oIoKZgmMHDB8z/10Br4M3LM8ARGgpvEtYCvWa39Ahp3mytQ7tzeeODLjRLKm4rkCniUCbKDMj4jq
WI9h8GqM9o4xrYdpk2mZf6qXwP4691ahN3KgUNyYApvmBsURb0pqB2xctyki1FskTXWqLH6xkVb2
llMWb5fK5wNLuzjMBeel2Bi5m2LKqkrG9RYaavC0wE8EmBVa7vU82+FEQleLIAMwPI2YLskK36zI
LTDHKEvjq0l17oLN1S5uBxmoqxBN6moZF0oom7FGzAxxz//A1ApyhZgNM0m8z3iCp5bndkWoLy+o
1Tp0+5KJ2bKNZvonWfVkLjDLlPUm5fgioZbNQWPWTPx0xXM4uNIBdVbG02HEXvCgLUVQEqlTkcdh
slkYI6G8pHG8iqFL8lqIkSK36VV9G4xj5F2OcwM5LXAh8BB33dBWTG+cGSNTtc9s+p234YKfQ7Lv
ArJUX4dBzOD0umHbMglzNiMz8WfXYg1FdogaarukdFrCoNzsOGd9+7nRroMd5OwxmTn/7w0mvE2+
JHwdQV6upnEo7rXT43oqCrs8L5/1W4dEjIPP1vRU9HCjxnrc+LPxL5rUjqp1MjNSoUMrATYaeHdD
aYW7sRxjNDp6IGeCtrNXyjgHGVfBlyJawnsH+fAymYSG4RVTSxEoH2/N2Y8WIAPCw0sC/Smzg3LX
UYPdVXEon+DF60ufQ8hTNC0WswyYvHy8ul7x3Q8H9lopigKVm67BYCmjVvhanVvMQrZaubJoX6VX
FG/0waD94TY0T07PkAnToH32iwnov8gWPo4qX2OtR1YR9Lv+LFtgtlBjoZy7ISnp0w/bCBg1Re6y
theLraFb/piT+NPQ8nsk2p9n35FJfLQWjVCjKICZiP1wPZvP3JWOPuk8uOq8+UjbBp5u7e/7ufX/
mJD+l9f68/T1H9ciN9MzUtmKkYAPnbzWnsOOTMHT5ClMtMIlWbBOfe8X3+C59fiuYfjHZQyNQu3Z
wlXMMvz5K8QElma2a59AbBbRBkjumkV8V2/w+zL2017Zm2b/K0TV7/n+/+xS/vdFfcHABNKW8/us
8Tu5qW1o9Q2NOGFW79c2UPJDu8+vnQ0+uh/Rj6jc+Nv0CER8TzPnlxf/2U008p8XR1R7r3VJP3K0
W4mTs3df0H3G6+Uyvg6vnNvyOF95h+giuaYyi34RSPjzz6yky9iHlvSQPzw7Wo2Zodg+NZupXMl6
XV3Fh3qPjHLNQNmKbf4ovjQXy1Ox/lXA2E8/sHJ9Q1NaewyC/PkDTxEDlf0CFd2otVP/8MsLb6Kb
C8T6neD5j5nx92/H+RP85a6+u875UXt3V2O3xAeayVMkmLq1k/yrNcWPVFI//v4yP31i313mwxcZ
shY22ShPZiiDi7600m0hADH/BxdxNBqnB7f+97n695+lE3R7ilCd8uFrrr/64dvf//ifflXvfvyH
ZzDVbg/dUp0qoy6ytuYC3rM3mV9EdfyOPfjLHXE1YVaGtEXH/rCGzEwTNHXOyeFa7DBuHki82JVH
aqgVDqJfrFcfiDH/eKnfXexsTXh3+02E+XMpCHi9iA8ZLO816oE+l7Irfz2sxdpdOzsOLuopuLce
//7r/OkT/u7SH55wi1qQmU51WkBouszFexd04CHT/gqegBvjJ4/4uwt9eMRLNGgz8oXOJ2C64aHY
BRsqKCbfN3qX7oL1fP+/+2AfnnVrQSrRqTr1xV3IeDRy4IZIUxzC1vrvL/TzT8YucHaiCOV+5BNU
OW8CvLVTx0T+OjyIA8M7x+xy3rEBnOLdr3h7v7ze+Za+e1rinK1TcT08q9+803kp7A7MMLPqd5+j
7a8u99M1492n+9DfsPGXTCBmTnEyrbAzrObxFy/073CXv7xq767w4Y3m/B0BMXBO8XN2VLxs7Z4c
nq1Zzy/jxt7oSxrvm18FwPz8/Ta2QjWgcURqyJ+/xHGpfez1zilHh63dOx/vY+fl2yAbrhMYorFy
V575ZmXxNjf5o4jiXzw15+LgLx/63fU/vA7Mhk1Z6jun1GvvohCnH8DqyOm3HbSkYVhwLo67kVbP
3z+rP33b3131w0sxajRdJrdPVWh2CVYai+G7MrY3TKU9/f2VflJfEsriC80ZiPSTjzVYP+ODTXJ9
kk1gf6LvUDwmEpgzcS0T6rfDgJo9VsXm7y96/vU/fKmEv5C2IiS+JISdP99UreskcHpzwmWZrfs5
rraLlaHGSDH9Ysk+P5N/d6UPt88uGOgqjaYJYGVfmR8cYg7qoI1RFMWbEwfFa4M7Y5OHiIV//xl/
cgtdzCQ2+raxHRqOf/6MdqirQTXeya8Wd5XlIakZg3xyclItmAL6Dy5G2c60ozZUuR89cUOsQmd2
/VNaMx9gvkXuExLRhat/EeD+s2+TwFbKO9q75Eh+WGMW5SO6FP7JHjTTEMvOkRh+XQPYy8hPRTg/
krMd7f/+e5S/Z6v+5R6eizrfFpgcfu/svltHUaMIgci8U0S6QOYzCdaydM/ZWnrEJoADqQKJ04Ze
Rd0h3RLGwBmTQRLv0WKWhIGbfRqEt/NgctbF8Mqfn6Fi0B6pdi3Rxv78HbfQpU1+SUGIh8jKdVG+
VT4NXuLHRwYUW9zrVpwCj2dE5bW0vvkN/n0GWcv5wuDewjW05cvAe+Sf8eyEguSrtGp3TZusxqlj
lLPBi+486i5+iVJ6MFV6zKcvwcCAsKvWduavMeUc/Km6JXj/aW6s+7wWu47xUfq5Zif5LatEr+yz
e3diRi+zsdaVqyT6blc3tbw5z0zUhH2mhUlXiwj3IpTrKMdV4qW4l0xTfELKISCn/GSW4Fgnn53w
JXCTL62Mt1MVXssAY/uEPO4my4ZGOpMcWmym1KxH9AG3eRboW3C/rgaXL7n1vkI4UKuuC3CaMeIa
SYfcCdJgevHgJE/ZMB9MMd4JWI6e0Dub3pfV1wetu2MemluT61VlIS8VZAsYcxfaAWlD3L48F3dl
8D2gt1JEw961xLYYE8xz/mZqE+JGv5uZBIJRpvdBWqI21Cu2hq09mG0S1Nd4/G4l5/FweqzlD+My
aJdzZcFv6roHGR4mpjjNaxnx8RBdy1cdmF20+NvGLlZNc2WGLyr64YsHK7itW7qk1aFNa4SyYu1F
r171jYPkCmAr7qTqroZKHhdq3fjENlV0aJZDSt5PW3invJg3debc00RcDaV7m5fORdepHTbJjUz6
z1kpqjUH3oAIHW8vunmPwL0NxX60X6zgaBfVVY9pPK6afiNaasuquJfNK3N4N3EY7EPx4FfjnrHh
Y5cFuIKSXY/axk14UZHcSLprhaFTwvN0lE59nYuvjsLejzyl2+TUTg9e+qVH75KeWCcNcTmuwwxp
vMZ3t3Fsc9TneB221apZiEyhI8LeE3nxVqGV1v2VRGQ9RyKV3jO9UyDVLva39hCd2z8WKk8hgvU0
TWhIeoO76tAU/R29t82SJAehA/oc9ZVxzZE2wEoqOW2HKhkYIbWZA1ReuUlVz0celnIXxUm3Cwi9
Dmu9z3T5C6XjZzsfK7OPn9j1SBf7IAsAEPSdPrNOhc0FR3fon3q8vojLdTbS5NJRve3iSP8HW9+7
q36MXf8v7s5rSW4s2bK/Mj+AtgMNvAYCCJWhUjDJeoGRLBa01vj6uxDs6SGDNIb1fZy2srJqioQ6
wo+777VDIB2i7P0rwq7PZoVktR2vCA0fIZh/FzfpJD3ot+ZMZHE4+nn7idMCkUAQPLfrca04mVsd
o81Xc5O74v1huuG3b/KHa90Fhv4ga8U4Sdfkn8ZtlzM/XIQvkGuc4JV1Kj1pXv9M9excPcjs/C6M
+PEZ776g0acahcPguZOinYi3th7hExpd/7z/yA+uYt3hOKe+rimQBs9irziNM2nAlFbJfnmfvSvW
UbOJ99Pjd/q78OGHZ7PuwgddkuaIJDEpnMklaX4I9slb4oyOtRLryov3gUe18MH7/P2jqrq19Gqp
tGvdXZQWRPQqInhOd9lz4vqX4Ii95054hldufEc7Ylr5INB9eEnl53Fa+ghCoVE8my9JBcEGTbHH
orhOPdBI+xT0FWus8/i09NvX+8OT3kWgfob+WouDZ0qJqoNlE4CuqbCouVCqV8ri5c9j6NHV7qJQ
RZmmfByC52mA2CvJJAw4fsbJX0FKH9CfL/W7U6dOiKZY9PqbsnGPco6HxXV0DJ/rNWc0Bg5NEVvT
MVbSpgU4sPpffMBF02FqyyKqCe1+zLRNgSYg6J71Vb+2wCLR4ewtaRjqIPVqWJfPxiHxLPfPT/m7
FYdnVDSDqND45aJqSvuHOprXxTDMo3i4S9T+grnyJc+rj70t/fXnyynLKPwlBLV19CaIYjRwlD+P
0rCd0yYV1nVwZhVD1RViLy/bzCf/Nf9CWVRcUK89yQ44aCfy7NhFUnB9tMwug+T+HjSKQAaqCUL9
+zS2pbW2NTTWNZUT8ak2zeI1oBFwenCSeHCVe/Mvva0SC9jWtVPktnSyJouO9Nv4D17o76+yJIlN
Uk3i/iDhm0v1zbevZJveNKT+1dJ69OdvdgfQXpJ1Pw/Mu5UF1Sr1Hbl9TueLkGl/gfYin4LhJSml
D6I2N0LJvc721w8u++tQ4dtY1DPYe5Cv3h/FVCU3gnRKXsNdvUtc+X0YHPoyVyAUPQ196oPpfrey
yIK6BnQlhXOm4HHvT9IZDobyVCkvYSsf8zF6TiQBs7TY6zp6vQdPtqz+PwzA5Vr4GNsyD8c0MPS7
FyowO5viAJUkT7YMf6ImT9pQSnar7YNL3Y2P26Xo+CUqk01Ftu7HRxjMqZn12ou2iS/CrRwi08vT
xloVl/RKxuDBkz262l38Yupd3ySd9mKbXwJicPvjn5/mLoX0/WFQNlKYkO1FNvfz4jHOE70eivay
ZI3zc73NdhzS982Dd/bbh/jhKsvv/3BK7o0pVoTQXuQ0v3ah/GbMVfjgPd0KOPcjAOHdf55kCZV+
uEYXWnI6ydpL+7HcYZm5rbuN4oCjcuf3JHDCdbnVzhNjIkdpu+2fE5ZEYB7n3Hlk+XIXk/3ySpdp
8cONoN9A+82NLGfVJH9q0y3OXg+e9n4n/X4RhTyVIImjM+Z/vghA1KrUDPWlcVXP0q7dJtuYb7NT
rub6kq2jtXiUMnp0RfUu1KSlMQ8DXWXYT67ZHJcrDpd8JcOmOC5XTN7/PDJ/e0Ey4YYps1wCWb5/
RNqzpVGxXziqg158Vt7GxjHfkw0MT+jARAyPNrH7eO/2Un+4on73iCBPhhrt6Uu7RkV2Nvb9S3UM
1ySRPfIg8SpZD6tHg0VZ5u/9sP3xmndhrTprbWMK+8V+qXf2O6/SCQWH75XxSm3SlRzlxdzMwLKO
5ZFiqSMc4YaveGA072JTrocv/2Wq/t/vwNS1BV2HiPVuQbA7S+Q90Iwipgqr1qASdfvL/+bLmnTy
Lkv1Ipf9efBGYhKJJQPmoGe3aj8YVPL1FrC1sZlUaZOGB5I+X5NUW4U5gNV+WinR8GgC/W5Johfj
P/eg/HwPY1hZqBx9vrWyh1JRXyrHXzeefx7W02vqJg9LLr/ZDak8L7hwC5HwL2VgMEEzWA77hSI0
3SchWZ0vkfnc+v/OKv9XMMn/P4XjRLc/DLRfcJEvC3j9/xyK+tvnH2VAt7/1XQYkq+JfpFSgMdJS
R++Dxs/7rgKSFe1fBClEz2BNbkjI/6jHVetftLdoqqUgsRFIfoj3/696XP0X2xZtnazA6A6WNM1/
IQNaFOo/LAUmdW5M+bg7jSMSmh1xt/zQU2sEM/DaC5wb6mR1HLuVb87uWDQYjqr2NigAROSKcBtT
i1YlokNhgKlJ03Yl920E6IS2q1FvT8kwRp5iQUuM2vM0WLCv7enMU0V7xKvhZkj5fTioMNva7hhG
4Vqtx2eAI8a2sKMExlvZbsKV1JcqbIQ+2QuIzrbJopvI41ay5+wYqg/y93cdGrfH51yoAd+8FSZu
WaMf9s0aJIppt3VwEUqS79DaTis1EC0JaB9B7bHoa1olZ4lVIYnk/QJGgczXrKeprT/RfLZXY+Uw
KuIM91taidJALU1l+tG68fM0Xu5Stk2FL8Q/DBfl7iO1VRG2GpYPlwTtr2NmOidZOzFXtQxNN6+i
N70ogXkGk7T2UQEIO4u9pJ/+Qd4hueEwfzZoVN+GNa2UfWXEj+wKfw4+lttj4CzdNfybf5YR/mPw
gUM1rcRKU1xG2Z5OKa4XrjkOX2RB0ryRigAuoB+s8Zp8Kng5Z6PFftKXYQLNeYOyeXLMrgKtlUGA
npQi2qSRR3dX8zSXZfCKMmJdDfk3rZn6JYn/j5Fm45ohTTEhHrON3Vv7OrbRF/muLtovbG3WEZii
fsjRWD/XOu2nUZQRMljCdGTdHK91F1AXmcxqI7RecmQb0Wkz6/phQJoAPjigo1q1/vlhXbh8311/
7JSRf456b29pqdcouDnQSUaa9ee3BPKomboyTy953csn0w8/m01feApO5dtenZCkK3ngRHWabfUy
VtcR2KAPtlG0npqkuTfagQv3Pl8ZZuKfhojm37hTxq1lSM8B+IEH0fPdCf/77VrUQKkPsTpp90E6
xLGYsKTJLyhOC4QLynqQ0Hl1qC/maYpwagPmItLSzaZGPUQ0Ztr+a5b4/8jkIrad9TaACX1H4neY
TVaXOEhdwxgiPEd5x0Zvv2uq/NCr7uc0CDetCnIuFIHojqWH7r5ZD/WOXeptEV3gRb5LWY6/Qw8V
mi7db8DmgtdMktx0lqzD0kD0LDojfm3L+lWt0/zUq/YnRCqte/srFr/k6gG8gMpHvl5g2exoef0h
pK/984BwRJ3M15TG1M2ArFkCyS/TAX7Ilm+rctSEBFEc4wwmwNyYT63JiKtRfiOg99cIo/xVXcbZ
K33qrtTRcVcZ07Uy6003WsrKqMnbNrO6s0awDj3wnwfZortk+PKeZAJ1WxULaYZG4rsZq0uxHo0d
Jo1VKYodQkH51PaxCzIBINZEjV2Wez5xPhS7LFb6U1Aa75g16wel4j08mBi3yu//C0eXu7E5UdjK
zWhEqPe25FPv230xBOklNKQnu8qKJ6C2xZMpTxcAFU99SNc4SEvfDbVaOoTWoqihm07RIGzX9Moe
oVKs/FGeXJG2rWPD93C/P9gkmGnLqJP8uVhBEdNXorBO+tTInglTm/rfoB3VsfWvOk+Z2GJdKChB
A2NSV8YErwQVz4cMteXBbOq/7Vz9JjeVvBFqnbjlxehfVAXRX+mDBqRL+3VcCjZDaaGmlJryVSx0
S/AkVN6UibpYHUnoYmrN2qlmBCI+BalLDzc2HOXO6NoPbSWiTan5x1qqAk+yFr5yFb/JyG6dxIde
3OeI9mudWp9qDzs7qGWniNN+a5Stvm3L0j9Ai/6Gyizc1PFYeBqK+kMdGvUxrIaTVFDn1ce2eC4U
2hgUO2Yolu1urPTM1VGGHweIfSuJFfSCbsfapNJUejA2lDWKkP2Yttu8vNTCGPcWNrXruMqfhiKI
HGx5k91sVzRwA1U6aVlyqDEi3fZhHy90ZKDxoym/3yYHO7t2LPVLH+WSF5kNPZD69BfcjW4zpkvR
s2yw2MiScpNFeu7IY6jurdq+TiLfT3GXIBaqrvWyWo+D+kko3Ql6MXWV+X0WENnGxD60fo8FCDXN
0e+VHdm2TZVbkF87cIuV3btwO4al/ofgjrPuyrCC8pSE/t6KALsp0TMaykdb+O14cT/GoduRqjTY
IBfmz097ZDAUWqrBA7sEIRBRDRL/QSiTv+q1J+DH8R5PABp3Ju3QUqw+FwHM7JKqMvwSI/CAbWEk
UicKzBtKwZn0Ys+g94Q5byKW0zU+xStzMO1HM/OXjR1JjQHsQIe7yvy8T3ABawWVKcXVBZ+Gdo3A
8qlCT34gw9auI5lgCF5t4VQ5turVXCOEEIegA1+Z4dDr6/Wborfq2xSFb39eMdRftlI6ZVT6Wjkx
4n9E9uXnlxkmipJmVhdfhWKtyTsixULE4RmNtDczJTnVdneRqIzf5lOf1Kdxxt8jkhvaAJZ/QbLZ
Glr5nrKOAMcTwyoHUgLvG5/Z258qFCyMZi0M4VxD509803e7BABgmrklbEivrNtoM81K/QTq5Nno
td4pjVRBfFZ5bWYm5ypFBqmYtXwyoGKva9+fkNKhSPnzq5Bv7uY/Dix6lPASgxSwNIOhPLw715qK
b5Z6N3XnW1jR1VqxKycdtiHNmPrQu1Y12Z7UFh87kLMVOM/aegJ0CWuz8TPYi+VLQqfctSMvJV9b
Vl07Mj6EYXq4/bw5LvCFsIOzZrLVCe1jobXt9ra4hj5UYbliHfBR+q2HnJ6JwNTHfVup4boBPHEs
Pg8+VDyC22uvhzGdOLim65ZUrcY8HI9W0AMDBdmxRx5xbJC6Q6OPX8oQx4QiNujNboG9I/0wzyku
j1rebmkVMk79YAQIB4OvA7X3F6BKH24xyiT+Gvr2aSqE7eCxuTgSFp8UVfuqAgHYy5EMXSCZXaUI
Oi8pfP0Qm23iGSoaHNEvPSmdnq/Ngk50UC+7ULVesbnDCmqOMvwspsMQW+qmyXFDKfeyBM9jKAT6
U8ZHhieJp0XxW1zUq2Shl0aRVnFqZJDcQlFDQzWWN/rxtqWCk3V7qaPDAkeqpJzapyE0r0S+6ZYH
wJmji967vjrSR4UxSj2hFk+jb5L5GqjqvqlzcaxM1bzWIpNPBQWJjaa5eYu1i0HDy1qvktAzJ/Vo
tEqz7SvbdBVESCsFNckQDOoZXc8miI3Z6ZKeSlSfhRCI+SmVUrYEKXV1vj3U5BuWE+SwQHMC+gzF
3qpvceaJJK8uev8g62HjJN1cLty8zxOcIcgjVrJT6gyWogbzXzKinakRPWpWEKGcTC3B/VbsNTRs
rPHmYluY0ieNOHMrovBlNEN5R9j5YeiUiyJ3CGjq9rnr6m3vE42FOvkpQv7XPvpmKZrw4AdpoNAZ
gUPOfA66J0krniVtzM858RdWkekTTVjJAYHtg2m3nLh+nnVAM8B2ANAwSWJrdycynU7xKZZrcfZx
bdk2JofdOSnRNOghRWmdwooaNqdaLjgVKjQzWageNw/uYdkyfrwHlWhXoVtd1m1rcZu4u4dMyaRm
0v3mHJRQLuE5QUes510nGrGLIHnhibIvl/iORLi8G6TgQ2QAG7NQBnimZH79729niSZJJCB40Mhn
/Lwot6ac0T2iD+dJyTm82NLRR4HIAXAxMpCjyTHKERHfsv7ePmeOUNaRMhjTxDHRppW6R5GlsoSx
d2+Is6mmWTpVEzIpy3Hhh9O9X41WIBGNnZVhei47UZyCat6bKyXtw42khdXGahA7WR2uSHVvPuHs
UH6KlxNDLJWrNqnIT8w0/Ex6cAAckK+bIsHVwmt7grbS1KA+0VwM+Fps5TB7uLYvJ8K729coK9FZ
SMKHb323zWVE4iVnf3G+hbCaJbkS+l8zGdKtvizeccqcl2kZPZbJqHqq5SqibVw/6l///G3v6hxL
hK6ywaCL4CYsSq535wVZ7wKLlV87J7URP+kA1pyAOGcgBYQwrUzMbdSIGTUhgv9MyzdA1zKvKLFj
hoWGR4g2nPEdAoQ/nALwV1sJ4RzaVVaLMMPzrgzHHSiDE/BOWsIiXd2qUaxd0lB9uF3+5pXCZFYx
ijCEIst3I6ISjY3HnwJrEIjmBtZd6s5t8veMEQfouzHzgqTfTlNRv6jqa1UZ9Snws52p1+V6nvLs
LYdwvRoCvDH10pd3ioXp+oN3/Uuyh9ZuXrNq4pFmqOQGfx60EPkSY5IjCkdItmsfsHnW2i0LuX4C
gKjta/8LOfRid9tdZrxAsgICSDCl57qcP9W1Nl3HMXKnYlDduhkyt9dze1PNRfkUBqxTWQWSa5ls
WiTFKy3N/RVWEeBahubBoyyj4m78/vQkd6FJZ1UZ/uKAHbPM+BiE0R6c0IOsivrbt8X4JINHT9cv
I5PFLK6twFLOij2kF3oZDVcbZJJhYCnWCeRUr8dgboVO+Qvino+JFX+7/aotVSVsj5hmujDGWxGx
8Qb1dgNdsT5FftI54LJtT87KTRxAK87oO+wJalfyoBNhmeXnZeJusVY+VWjZD1pc1x7Jpu1IW2yr
qhcZXPoTgH8YsBm28Jmkvv55oNzJ+G6Tkn5xupuBLcNyuo+Cm3jBIRqxegaY377F1HOIccCq1FG3
6mf84oRohVebKhS0oP4SlL55ahc3jcKmaUuh9XU157V2/vNtqb8eGmgjohfl3/rM+xyMpLejklu9
ds5N66kC8vbW0tWALEjRD6V1nUpDOagZrbKRZSSXKqljhxx1tkLVudFwD1qVYEP3QaeJZ5W/tpze
MRL7khpdfPGbmqJfadVrizOPa/UyXZkEWUPEriJkYjq6FYfvybzYpLlIq9Vsa1kT+RojB9hugjyI
LZI6bXZ58Ny/Ge3k+DV5OTP9JqcyQwIDFNDIZ1BttRdNpYW3JmYIy5meNvsWLbu8MZp5WHGwsDwz
oOamTb3tyoV+iqTCXqNgV0BF6/jTKc3Z9ktErZEyrYY+dGk/wSwQ5oCj0KS/BQQJsyrF/27ZT+OK
DuJgoLycl19vbyyulUNmSvkJZcGVtrnS00LjUdPR77YFagaWRtnAWHSydxN8tmbZ9BMeOSs/xPAi
8J8QIMDMUDqRb+HEJem51/sFrt3F+FfUWV9nSXRPFAJWJV0ux4jW/AhJOfSG8BCkw1tKbsTtZ/x+
xJKAgjYElqSQXTFVnyMo211ZPlLD3mrId6sUpvKUHum6sfiCywrzQ5CAbcysSZWsnG8pYL6Wtpoq
KTuM8bD4jk5idQva5dqkbO/H9a4Wz74/FjudUDOZLrjT04NY+/LWjAxzlzdZtpb6ooFyJD/3Xadz
sKBbu02iGPBMhQXK4HBCkliilHY7BajKpp78bRrG5gqz+QeJ3N8tE1RUdRrDDKQlKKd/fj6bukwg
jbF8DoyPYYnxn0Aq7uHIs6AaEREsA4j1VT6Ibnif8+RDHXc2lhPKsCqy7gqe9WFg88v5ncP7rfIF
zJgDgLgLbPSRhpoqT+UzdG+OIvNwMNJgWEuZ8lXuLQuvQYRM5ZR9nzw6ehTRpn9NM9MYrHuzL6xx
Bfr9fWot+vQ7PTymyxlTKlT9UaD/mxgMgQc3CyuPWPI+a98bIC5ie+BWofQf5FZLL0oCTWnUmvQA
/sReF1BfyQvYL5OkilUiYLOm4baqIuPRvSyv5X6kwgRcklKkWbT7OovdgbavpVwhHuQMJo/djoRC
6siJvvMz+2iOmK/ePmegJbTfK3W8DiNDc6dmpiVvbuxtnYwyWCaAm3FhrsxMGzdyJx5J9O96Gpad
icqkTBF0qW7CFL2bUmZXd6Y6KvNZlZoepoaaYJoI2r4mIbqiMLgg9KB1fM+tRBrJ5+Uoe6u+yBI5
2ohsEn6pkbJRBrX3/rxQW7+GDNydRqqECoNKLu7uoGIOctmauSbOWep3bgZGZW3novzU94G5SrtU
XbOpwujAAtXxq+JrSxXSaQdy+Zhhmmh3/QNWSb7X4gbqFWpuo7RLvEFFGtMPI45QvdR46LkoOSXv
KrS8T7BF5VPUPEVFPR6FOp5RS0iOVi8mzM0wbAO9N7xiEmxQjVV+uv1XMMqEJYt9mxpXtRsktUlw
+hUQUe+FWV4cyMlvzQw9CaaycOTzDEzGctgLlYs0FGC++d8qDgxpNdSUdvEEJW1gqV6Lr8Lsv0bN
q9/JPbYxnfDwTXACWR/Xt6WukofkEoXx1e4H8uTA3D7Bkw2f+lx9LeRBdfqyTXHSEAA+NPxTZcBa
K6kc4q1UYRYoRfMu6HVpPRXyZzmKzDWU4Q1c58VyieKPFUIMgz+nubKPYVYE/KXRYcn++TPTbv+b
D81HZt2TmTCqcV82TTHWSoJu+PfKPkPbOlVie8tk6dVfjS6SVWeW5c7MDfbPdlLXtZRRcEnKj9YI
uiZOy+cR1w0f/65ToOofNZ9NvVti51vSMLVQ8qhqYK3VEStsOTNVd8LqilYLzXCqyQjdaR9pInyx
bAUH1DI8z5H9TcGh2iX+xGokr0wnsQBsDZ1c7Jqy+ixpbXFQOH0WyhGb6AHzPf18y+plfpbtJmXs
DwHtXUFSndp47q8Sbr7mUOElByWdsnAfsLH08saXMroRwU9DOgnsdejH3TGZqnKnwbhZVctQSU38
YUI4WOtsLExo30bLcEjip7EuURcV/lr05UTQBsOIwqUzNCOEJDP9O1wS9WZgqM4MmG0zwIxexSY2
tG3tf7tto4qYhq9aGAT8eV14IDKndW5/gZJ5wZcL4xJlRE9lu1hrG7jA0Jmii+jIlkPHexZk1Yl+
fJzY9WQjNVbg5YsYWi8asIkq3ZW3m896Jtgo8Tenf8oBvZGlRV/bvB+Oo259kyzJm8CsvKWt2LcG
P7lZaDy3RGGaxk5e4oeJrE93lDFG/TwOR8OUFuPF9O/WR1irVcE7pCtrhf5OvtxyF3hnwfgSMPsU
DV+SIRSvWX9qrXH6qPgdWStgcEnffbNsQtJcg2otTV/BvwQ7Y9D+7kybtCZFeBe3vQIDMBNRNx2k
myCSFp8WKXZnUUPoFfOuHJtdqM1kl7HQveUqrSSWT3JDQoU9KnaMjMIOT7/ulvRdN9flRc+wzxzb
t0Ek0ea2tPZzK58sG6jPlH0F8eb1Rb8etbznizEPb3NdpNG8aWx6vvQy2QyaJZBi8WFSmcPCMtIp
GjX84LTG8poOMQ5QpwrHrN2Y4+ZmgTnKg3IkDGX9bMdoY6T+darHEVxkra+kGr1LkTSFE1BecKve
S+vB3Jrgj+izCKyNljwFM8F82aB3l9H+oS1rZYFIi/18rHob3zcDK6oh0twwFqD1ZP0Ap6coJS9c
cIxh5u8VIS2IfxI4nehnkk3Zh0qfQZ1qPo5+c+/ixVC7XTrU7kwi6kTrW4eevsP+1IRN5YeZQxJA
Q4wmgc20q8FZwlB19tHhpT2G2K08vqsXy8YMSMhtQmYo/KJmsf48tk24k7AkdbNG97JO0w9gcY/k
HUhyCbZjLIITL0y0hnpJGbirIFShoy9lYxuDNcfU223NPgIKqdUPUSp2jFLZoZI2k72k2CXr4h3Q
T32A4tS7t1FYatOACiz8ih8SnGzooE5pg4gnIySegeg+q+F4UkkQbXDqtjGSJqwMKB5ua6tFmxi3
06kc0ic6MeRTb5+5VP+qyNrfY2Mlq8GYX8kYl66962nxdyWbMb48Vti00qrFd3E1ViN1s5Pu2917
QgLEUZeasA2Ufp+0WzUsIy8YjY9mDdBymEvVY0qd/UA63sIzjcut8LOa1t1sH/JE4LQ+y7vbUItl
zd8UjThE/kynJXrpdRRTMlHlytwF2V9Fh5MrYE8rSBFPci5URC08oFe7Yhn4eppQY731F5iIIRBf
9P9YFaI12YieqoIO47hS12C09MMtmLvVlbMM7GtTyiNxnPIhZGmypO4DhLIVXkykhGzKozCKIdOZ
S6qg871YSzYCMK87FPbmttjdjniZCDaliLK91GQYmefHoTbfkqoqj+MAzMeHfeDgdtnT8HFNICen
qcJYmb5/09tUnOfylKn4Ptyy+5XQtGvT5e+33xssvWf97bOneMKX1Miib5WSzMe4Cw5jKb6MenkV
ZRG9oPXAYiBJ6pccgSqelap2VuNWrG93mneS6mL9CTi/z9Z+38zH22Iqmsjp2zTb3/6UTwfxrWJq
+ogkk6nTD5pSvgtgtld8Of+uBp98XowqOMaYAv/TFSQydL5KHT3Poe7ePkEqgi8w1MsVUPPyZI8+
p90laXnLZXJor10rCJkBFLstMTF0ZNwaq8rLEuNbWen5URRK6uhIBMRSRbutWFBtjkGRJJe8a73c
0jL3dr92OJebttZoscjkD7fhOhTNpcxktJpt9VGf6R2OGpPc4qzQ0TBNb+jgS3fMuqOicxMWtg4v
ne7TfUvVETWbeE9D8QF+W3mYewV4CqjNjU9j8LpTJH1H1pY6vrjA2bUd9EvywapCCPpVKo8o7pRp
r7EizbOYtnE7fi0K8NhqjD48jCDkxLQ43QagVuHTUoJv9W5DcU4+y5VVP+Whdpj69tkM5mmPwy5u
qkm0N4OmdqYZwyX60fJN06FEZqZOKwPPAm/MBW1UifSCi16wDjQ4ukoG5khDHyNJIxTWtt7yitg8
YR7udUDETiGH70YRMl5CXuUFp99jbur/NJkO43sp9/lDb66Buo4bJS1y+MsfNAWe7bI0M7lRtupN
fTX5ESwb+NG2wRXjROMwFZp29H1iqmyI070S1bzXfsIOS688o4DHN0pSgZY4ldxST3DSaKA3Lj86
LnTUS4OUeGWPZy1GaO+5rwbPSZ3tZFzhE/KleDVVz2kQqNsIczilspyM3YOseP3Fr2v7qOXmUwTz
3+nxanSzqPN6a9kQYfPvlH8YU3TIB6PvLB0NgM3W9H6MmJ9ZujNw3N0Wpb4r5blYq3pefv8uZgxO
PyheVDtDzkmujR1tV8lTQJ259J24mdeGurhzVNFwifD6/dpO5qZWRfKUqcN1LrLQIW0+7dOC6dTJ
2D8La6t1R9keo0OYDcoqwK1qRZ7wQmXNqVIf2djS9JIp3TUv6+RpLIzN7UROp2gXO7PdZVe4up9v
27yoytNkj9rJar+yFiiOT+vY9TavOf3sAkP461vK/jb1DFqMLtJ8go+AQaXtaH5Krun7MsSmt/y/
jl8u/Uocdb0wyCFDmZZFNJylHHVVPYzfbgeN29TDWaZbhU1Zu1GTRltFqN16GP4yQk471u1fOrwt
uXTDXM7WcySi7W21DKPepFIorngwY4VcGScZCkAi+pSqMDhlaH2QvwEKDITc7NW0lGqV7JJKMLcz
xNfTVMl/p3YhQwDBZS7nY0adMTGUalZytcbd1251j5Bl3ZefJ4nd1QqL2mVYv/k5HYnAb73bxlWB
NN2MGUeBUk2crA1ixOpEhZwA6UoFaULF6FYKF227j2RrYRyNMk2yQ3yYNHXTRUsFaUkO4NdLqyt9
EBi/yDupD1rqNWQ5S217e1eyNrCF9GV1SG2t2rZa9tbSMAk7Oig3BihIt8DG9JA1vbrus7ljz5GT
p5zcUSAP4zEKPumqRHfYhCkJy5MGabH7RDz5VRvZ7fyliOZHPt6iGb1A0tlvIN3i4enQ4ztekjK9
yFj9rqCcSscg3ZdZ3W2VJPg26wjjGy3L3FE3lHViMClKK2ydBZ4LHBO7XDB++f42oOaQVSid+8QJ
4qqlD3bbDgMqsrY80NlWgaok/wcP/HmgO2U7DwOzomifbWvb+iscR5L3KIaIbFXoXBHTU4TQyues
p1cAXm/k5X5NrDInXyrpfZazfuXTw3caJCZFJFkcQGG1gcBcJTZI/GDQriB0IzoyaNcXMBK/j2Ly
/5LXGKaHRya3NhqLZY7EqX6pP2IV3bJkc5hXLflvPZdApncVRkrKOHvKjH+6ml/79qXqhbQeMtid
jKFNWFXE7jq7u53ZfxeUU0M6J3di6JrvRzeqhEZCBaylW9DV6MRdA6t8IaJKHLuwDQj7Y7e55ekH
mWHYwBrzmhQHAgoobomtyoaQQ2xLkcHWKJDuDK0+HnRcRdIWn+U4JikcJaJ9nk3oG7BnK7KK5bi0
wIabpG5gLqDXOccYu9/qQjLw5rUVZ8P+lnsw5shtmlq7iHRwYjXjb0/gBhrcB1asGC9zOv+VtREB
uI6lUdEYTwOeu5w4ZnDEXTxskjCIuTtlEwRJsOvj6Zs0hd+ovdu7ZMxYqWTckAOLwq/kF5temuHN
C+V7jcqK7XqFm3W/JDGqdZH1+wBj9IYUKm/5UxArL3GgvdOLAzdZG7+ZmvkKzFLat4QxXpPbJ81O
y1WsCnHwM+O9GjNrQzKMZmZVK3nRhepW6nQprWhy4y6MTlGRtBBavwmt7DxVlAIDhuKDDPPb9uZE
N7aQADCjUJVnEzMIL/Hn8k2K3mBsQAqO3rEozNeDn6cvLeW12dar51vU2FA6Ww2a/SQv4UCQ4B9A
X1GGIyLnPZ2i3QlXqXUFo/f7iT1U44uOZeJJhNfI7uODRCLRLbUEjkkzT94EI3XdpuEXLDpi7LPp
hK4Hm2puIMOTDavSq8ohdFNNHna3sWP6qeEoBYQJvVY0sEv45/R+FWzwPfjqS8AaAh3wCmay1zkt
1F1UMBPaXPlI3NoRRlDYHi3zb6y2XCMd52dskk+mJheXiPFRa/3MmXzpztWTz9GITtPChh3PWVqK
zIEGsDJKmPIFIyHDHRLl//9wdl7LdSNbmn6Vib5HD7yJ6J4LANuT3KRIiZJuELLwSAAJ//TzAeyO
KVEKsc9E1FEdlQxcIrHWv35D1IGRuMUdNw0FkXun1FP+wAgqcRX1ng09huKv7Km3DBo6Sfq7bVE1
JDkm764JzpVASBrR14ZdWg9nMoC+YqntXYUVfc9NOIlb5zuWKsIgbAWsxozvaM0NP3N7gOn6jCWM
sy8qTR7LyHUOhKY91kr8xbIsQt7oq4iylRU3AJR4e4D9aH3WKFwf4nfj7EZ7Rem6E/yi4W57hLEk
BmyuZpxP7pn2R6FH7t9e6/NPg2vJHYhYF4wEkEByS/Wd7qxAXO3wfEj1os0Ux24RN2ZfMQ1spvaa
5nekSH4vMjd/1Pvqk6V6eAbMnTwwnLxt5lS7U1PvCyoIv3c18TmxiuNix1+YOeRP7ugR89zsLAzb
HxpV9VVu4J3S2ZeX7+dCUkavJSEez9pj1k7QFQrvTCSQDlCifcCX9qvIl/hBB8qAcB/dDWU570xr
ZC8qJIBHrqVfcjM6y1Kfgykf6gcZ5xCzVfvraI7USLgZW1E3vAf/5nkN4/LgTvFh7tQ29KwkvW3s
wjk1RQHSHDfzict+jPWu2Slj1D16+DYH+zGZsI4pHEI2B+tiL/J76qLj0+3vllN8sflemMQJflbV
j3IZDrUw7O/dYn9pI899EISFuk7UHNVMSfclL9VuqZMB4Kv4CPTpnYjrjthRio8oVfIje32P7wuL
LNX3wpzyy1gW5b7Luj4sldLYkWNf7D1oqxdjNl9eJykJ8ZpIBLFQ4OyJXFhCONjlOa8SzxfTQ51b
yXd81A1spPdSS/JTB9nkmqHC8EuVzAnVauhq6G+eVLX6vmTWcWFHvOm8EsUnd9RMeoR8zTT7i5u2
IB3djzmNuS7M20GncOJfufWdKyHPDs1NlEIjb8YOZkfiOWfiiRn9TcXdohs/o3mqj/CFS2hUXkGA
fXwlnFTbpWRK30Amhpo429KX/TzhgqRQMjk4GQ+tdxxH/RBRyBewHRiflDqr5OdS1PdzZr0nugbz
vyoPorKLggVqe0OqIcQtDFLWxAVz/UoAaeC5Q7U8f3VKg1/VsZIXR9xpyF9Po7MSRQN9c5XBT8YZ
eDTfdfAbrl3W75Ni/NiLwjhg5jsiPuk+EfVekY1aqrd8nggtnPeWSDXfLrU2kDmRpkmGhRHR9Ls+
kg1RczTP5ZTh996+M2WMPU7j0fmI4txa+oes9AJSEu0wKsfrEuswldv0faOX79vSBH/o8zk0ovum
A4zqDbqVArBPTe8GFeMpeBaV37dOuseX7CxdXOwQ0sCagFAGnhxkFVO6xagDfP6ADnNPAgaaz7NV
lGGpFUnYMte2oGAFClBwOBf0TSb5B1lBNF0xfZYLr/bYEaW+LOmtkhj4sDIrtEN1whHGjLz9QIyC
X/PyHap5eSI34t4Ryo9WNkmga1L4TVzuyxYDoYEPWKgsDJ5apGSnUmXqz0rzButxAi0OEK1qAcg7
axc+dgnamsazdh5077nQvYNbxoYP70GFBEvrOstm72aqRpfhkt83q3cehlaTYf8wx2HYzRFmV0YS
wWZlhOR6095O+GbVugZXh6IsczXSQ2q/oOlaOa40NrkR1EnyjPjmqLbMTRS2Hq9v6wDspMJNaTxF
iuWdkO78bBJylHH8GUKlw9p7np3L0pi4EOChVGNqHhQO4z9VKW8jASKFGKI8DBaRllN5jd1TmySo
Oxzf6/I27CDz482+4IvlYXaKe5kRkawrxqfS9X6CEgJZyY8YBvA8COuDqWid5KQzgB2NKCBN6SKa
CAKa1lDputEzj0fsl2F+stL8y0KuoV96PONeGbAGxwXdyiFDqtR0SkR2IonJgarKkO/lo5TmT8Li
viTYUcWDDBISesJETT9mM4BC5t3r/E48omIdS3ntaUAJ5Eu7sjBdToi4sT7anYXImLBEZGSte3ST
HENiJeXETe7gu9hJ4HE61T0pxvAmrTIYc7U4dLoShfNHKolhX2tOQfhdFdhR/ki0D/HkyfyxN6kE
64qqzFgcZad3BLffpRSmMP6jMUwt872Y1AqYB8eJsZU/ikyeOiKTfFV2P+1hINXAGW4VLzLQ+onz
ZIv3amkvBKJwUU7XB6Pu5vtu1h7cMr86RFicpkkEssLZLaeen3REda6Zn6JUSVnDDf49S3YgIZoU
CwDiMzzRb0RqDWeWwhezb26t1i9qIskdBkWHfoQy7A3QSQdxVjt9TwoIRONehrz/2HspCAcC1HBq
mHnTSaeB3cW63YWdTTbIYltt4Lmxc8m4qrq+63LdPEV8HY+Ml30wtr2tQLKt1RqYBXd/v7SSTxOv
VhiZ9kWplDIoo746Zt6jMo20PrJwg6Z1QiRT1ArypOjpdVBp2LmZQeeMKXIVZNwx3JOimi82VPjZ
Oy1O9rVJ9G9eoTGYi9SDlPa3WEt+VExrbAVUvoy9p6Yg7VnHeD3wbDLJsizF3KFxz0QZfMoNeO2j
sPCkqzPtTBA989taMIDrvUtviXMGQuH1entI7S66xxBgvFeYuQiQPSlS/djJfrpblOg2IwLlUBTw
nOeaVcy9GPcDObZ+1GjxTpiE19dxofHxNr4n04A/npdQIdTZDX2WPEtdebTGTn0SOrungIp/uwzx
2TYal2jcFB7ZXLg3UTV+Ja+rvNPUTw3C6k5p8ls57zUmP2dHG4p9VNZN6IFnHYkSKy81nX/uRI+L
UDHT783kIC0rOY5mizpUEDlqMFzA/llAnBmxqywt5z5xSZStJxWgu/2kGcuSIZeJilVpSiBE5boP
2w/1JOKwTyAMew5ejdt/0yqCYxfVOm//iYQMBA3DQr64Xls32w8OPftNV5MZ7rr44o1e05wL0/uc
SZHcAMfOQQ0oEtoTk73KNEcAo06hi8NwL8UvOBjmOQPyJtyxbnUGc1Phj45AXrhCBekSAXDTJzPZ
GL4mZj88MW3zxvxdXJAjv/Fj8SEdd5PiIUeZH2FXnlaNpT/Etosxo4DPW/6MbQmARBaX9OZ7a+n0
966YvrQtnLQ6rplK0pDNxjjeKvqjpiXVAZFpgXcjbfGmxSGnxDsatCwKwCxU7oI+Kn3G4X5vVIHe
GCTDpVYdrOrxxJXdV42wCK0V9cFtsUDtMhJJTL7mYMwa8Cn2jkw8S2JDPrgzcjisCAWJCw9oRF6O
ANT46NVQPF1LgXVoW4tvSZaxzOe9yCSCFxe5XEdlq4/yqrfya2+1w5mEY7/odKjplnHXV+OprIFW
TEs8bdyvOvKOSC+YMq9XMY3KD8dV2p1K5qqfR+weSeQ+bTQp+GHGraqmEIDBKC6k+oAa219KZVBA
9bGyVfV7M5rmSzeSTrEhzlWfiFsXzucLD41RSpdY9eOMes/nb0pf8L44hag059PniolV6AH9nKui
IwlWCsJLPbJ3o8IdbmyPvzYH1g0kHWqYz8t0tBTSsF1FPmb5Ik78n+LQaIayp+FiLM+AjPBm/K0Z
VgH69cJvO1EEEDfRG5pGcx69kUm+WE4qMztjBW3tut41VfuMjg48QMvve6fH6bCBR2YT0nx6Gf11
Vn2Ke82+sVzvbvRgDKYVWgcid6nT7Z4Y+vWijUG1goY1ATtXNUJFmA9U1ViRrYPB2s0/Sp1IHwNr
20dFKHzD5cV0iV1CE6eeq4oK3q6JUu2RZDAtRatczvsxssUV0OhsdzGZathjoa+gkqmwD14xz5jk
4TAqcrLcShcpT9OvVgx2tB97XCK1fjihN2UeY4+PpTtQcclBgUe3ApWryCumhdflJcrq4eIYty4y
AJJzmrOGpCekDU72MDnEbeI0T8i+AG775FGbqr0yOuaNY8xX7qjHG+yVgZYshCYa+Q8z6dp9Fwud
by7tceyQCLP0pXWYEjN+eLl7Se5eq1LeqwutWJ1mxntryo/jekXoVO+SvcLsgQ+N1dyklVN/Yvae
XJTGPI1WX1+mHDSjM8fxUJrSPEYdBADTWPZOVU67NLLpn4sXRLduIEGp0Xs8GT+MClGJ9Ug/vK6d
qhVXo55+zIM63RD17ndZ9HnbbbBIdy/p3MABWpPiSO8GWHCQp/QaQt1oAKmV5d6b5A2z+fJWbWuq
q7h7sBA0qHGXXN2p2HlZA75BYNfs+cRjL59dMb/PMJfwKyWezvUM+WmDCnTq8YdOi3bUvuuGh3UR
iXpAWXezSUPLqwcIngpMXPuCAEo4OLA0VechWrXqgw2wIpWwUG9m4Jz9NgpDIWRctKx4nlZ1+Kb9
k9wivy0kMYNqyTxyJeWmCEqSUR3C7V3Vssa6LFa7TyLIKo3U96ObuqeEHjxyoCpO8PRwiYKdXo35
LWzYmMQ0hwdr2TAIyogPMyy+HdG+Li/zYhy21QmUUB5BvPxtKNU06jMjC7nfuHsjtYG/iEoLt2UC
2OOGEcDLQWFnZv42ZYdUnb5livhgl8ZHm1SiXdPZ9E9OfdaBeSfNnV4moaiQGD5ETSf8PtV2ccHF
02T7rNYdNcTyxSjqIsih3Xg2XqA6mXuH7aqJ0oMNu67SoqrGo4NRmaLA9loXSK+ZjZ8vXn1D41ju
GBnUn5wC9ke8kGZCyfI4WzAz5/4dwfXTMc/GKpiS1tkh9/7acRcvtb7w2CZV2gDUw/Ck0ZttzDsn
1dqwV9urqKJkt81AWKf2Lk8N+v+MGY2JDF+pxVrq2vfO0H7fAC1zKecgjkjCipGq+nqN9a3qqn1g
rVwM9Gooz43SoNu6d8Cxgihekr3eYTu+XeOcGSuM+lTJ1gr11ltFRg1z4aVp985K+k0MMt2tsoz3
3EqG2iyPVe4vYQ5P00XYeeYjEa3hdWLOamoMezWwaNDCSRyVYWSSGiUXC3tlhsYjk4QStMhSQ7ZU
l4JP8wByMee/j1z4WF486k9KWd9EZL1upx6nwMNiSOYD6nGxG8oUnkCLQFy3Uo382vd8v7RHwqzT
PalsJwuglBJqrhCHkba4klwwtAtzXMCPme5FWPe+MJuhI3yz24ltFGB1G+qkmv5ZAV4IK7tx1teu
OKWaMvlkiVHmpe7L595zs+el0SmQgY3haVXDGZH+jQ5TIUB6QboBxLA9oPbsV4zFTxVAIyodv68Q
CcZuwaQWlSQBrN37SOZXCWp08aSbHR1F3PeJSt61ad67gqxYVzz39fJTMyT4RmmP34Zq+taRd37D
iMjfXuGlLeHs5M23yc7Ng8cYguxR07qxaka0KABTLUJ9iUTEs9MvSQPvQ6krjBpGkzlHjiL6ZcKF
We6NG9/C9fKNurUhV2dR0Dj9fG4II7umMqXwWl+IAcnYg+T1wAujeWr7e5h32l1RXYDJ5BU2W7pv
dxH9ESpOR6g3BZ/NyIsaf2nK/tBavb3vcxLuUVu4R1uRMuj1gcfPV/HQQxb+xjOiM3OX6FjEKqrk
5rOdS1SxUh5wfjiKyUgvrmwZLS7OHbLNLhBJPxzS2dw7kV0cRDG6exiTyx6aufSjkclno2vfkLTK
kL83PhXM/YIUveaxTIDj3PlnFnvlvdqCv1q6zRgrne/HWv86ukV6o0uIJVUTqTd23lNpbFQWURbv
IKqt9vmZBclkNJYjuSfEL64/GF1n+8k7kvWGOzdPkDzywYhjNNP9yrCfoqb+NC+MD/R2cZ8WOlsN
Ge4zQwxj10+QQzRe2R10pIbo4KkNXI+2T/L2ZslHfSz6UNol/fLK3ZiatgjmiBRMR+EGdSRWVlMz
H3COqY+isQ5G3dt4mtjyhNhvB41YnKCNHKeOY5XwdjZeRCa/lWMvjk3PlKRgZHFyinMDZ+xoxYTd
TK7Udo4BTyYWnRkUoi7DmA9LWEa4e7uJaR30hYmLhW5zqhFQRxO1KEzAi6sPj1qC44GhZ3iS1y7Q
50KQqWK2d8ogP2yfIj0aioDkZfukZfOxWib3Nq93jjcxL1E/pGbNmCOSp7HumMmvNa3WWbek0JGw
OAxZkAg8tXqhf6mQahIUp4pz386IlZGuisJ82eMghjHkNNLvSjq4D3bVL36RKPLOjtwv1kj8GkJ9
hrjp85wY0z0s1MtsmJdMYFY7uzmMqCioe6ndAS6avkPJx6QduQjN7i6jDa8dZsUd1x8suUapZNmn
SoHnkJcdMZsrN1yyBu+8psZIgDjWwI0BRGJ8QXqhAbZaAmEfyaaM+6BNKc57Fmt+YCAZ4/Vdr5Uc
JSQ6NabEpZxCNWlyilHjsTMU9aT3Rijs7K6sFOVgdwAkQ641Bwg335Ymgu4vzk3p1Mwxmg/bDDYx
SCqpHTPbeyUmG1klldOU8ilsIG2ebcrdANSUvnJtskwslMjPQvA0JY9mYhEKuhwqKTx62OWMv/6z
oRIWuX3ABvLY/Fa0J3JYXw61FdOeyG4gDTWHusQlfRPcrk+WmT3MGgVHXuJmXEU/VZFtXgp0xwkU
oTvn89bAiTpUClLXGNtla/PCBlYp2Vr2B7GyROfBJoTXYJc3B/3DgD11gEqEZoyUUDIV5/JYiGLy
nUqszclDs2puCYL7rHnRACWqGt5beqzhQG5Gx2bU6DZqQuT6kpeFMN0SqJJuoBTZdEMD9MINjnCH
OEwO3hkF7C1CNBzjMKIvRwOHjF8oxd4uCQXDkabjjaQjLSzZB7YmvCtPL5zRCF62oXnm4jCNbQEZ
fqZK9qU6PMu1+9qK5MZZ1KNh3RoIVSBrdTpEDoMYIs9EAV6AyFF0eY5DSIBFRmoW1ydhNAblyfCu
bfTqlPUjfJaBeaMAMRs/4IhgH6WbzDuH7W8UHXrpnk6uaDrC7JKo3I9NEd+yhMwOPBbvgJtoik5M
yMabZYKqRNzktkHLuMroTSwvlA4ptWjNz7Wno1elqjS1afDrCKL0qFYmPYmZPaSqEbABdgce7wGr
KDzbmviSZNn3PJOYvpvddIWiEueMhISdfItrtwgFbfM5mRIYKYZ6zhoJyFu3t/Gk3yjk1a02OZ8i
TQMZmWbkTUP1xU6m74tOSILpjedidnjFIjB6S95Fjtr6Um3kYW7iT7az5DfSzsPYc8pjubCye1sc
TV61F9uZGJo1/Rl4dQN1sFFGuFOxC9MDIqmKnwbiqjuATVgR5n1VCvfd1sd5EnWRzQzXtFaKTVJ/
iIvEuUzTLE6EnzNk095FGNwExjBaMN8S4uxttKg4mlTHVGe+AjvlZmNARJNS7raPrQaZ7OiNUYtr
hDVzVhnZoDkMT0OQ5FAZYDk5Dih23z/yzYGirDLyVNLCPBbZKSNg2Jiiz5XRp2Gq067odSygyi/B
0u5GLAzO9jJ1e1svsn2r11d6Vw+0Q8tRpicHBCEXRNCfoyZ5y8z2D4on5CqOS0AYgUkYpr0SZzYd
lc0sOu26MQ7zLI6uqpYhozwPBWTTbqBxw4n3aDcaHbAex1izwDrQ2tw5uAXA8xiVGpxo38IN4MID
9cl7rp/tWUfxnyjvOjXV0I7hX2MwMcso0nPjDRnJn64BSbTqGNbqQ+K8FgT1UwvSU+fLVdUXB3K7
U+3tVNS3Mcmgy9L54M0xIw/YslE9iFuZZf1uaBNBszKZRyOK9f3cGdMnaYz+6ejOjJ4cJfrZO9k1
wr/si6LYtW8pU/I8D4Is6Sx7g9qvrbqyX4UweNbhpKc7OHqjNH9lppK23jj0keK+SLYqIxJh1Eb0
phr2NVnleXTIsDzRLCxwBLCuitrO9HOzflNh/rsGn5A1Dd9mYg09VX+dKjBIOWR1GSvXrTtUKrP9
UDEYmo0KkyK8t6FwzFWgTl3tKzlVQKlNICq0qxfXmZhaTBBOtfUTGkPVbtvPRQo6ltvTygzqgmEV
YeHV5PoNCZ8Y2cjHv4skNjvk13fStUx1Fb5ppEusosZ/iN/o1cF5ukW51ka9m9k/r1HdGL6rT9Zx
KzjAdsIE+jAoBJunRyLxbuvyNQSgPkD4WbGs73Gt7qZKms9qSwmjh4lX1c9V32f7ynn22qHdzyP+
J04SpTtPLnkY1exSFd4isAm1ajfC3D3FIovhkDpD2GYkbsyV+4bZ3++WZgZOzSptnIsgzrWMVev1
j4uNCquyR6cxr0yA6PlgGd+N2XJe1kZ4q/W2hxjhRghwgIV648qdl9bTHrbQxrSrmB/v+nE5GSLJ
LpWH6CKHOTpWyQ/b+r71I2rnitMbD+l3DZrLWauOZuDwQtDQq00HJFMvOlc3ri0uAbsmTXEpQTYP
z/TRYHbjRx1sasvwDrHe9PuszORuVJiYFSnUsdn+sBE/Zn7rqdKZU1pmnvgmQqtTfNiaudaC4SNX
bokVqcGLZmRrK6VW8tRSnemPFt1Q8GCqt/avltOS9qKBqP39Sv/4hFa7BtVDVeoRFPrrExImo/ek
ZIBC9HAbWClkqrlevutZg2/FsBh0RshCszHauV57VhVz3MfaVITSEqWv29heqdMIzMKmBy+WSMqt
CNrIrKC8ZujlkLYK5pQ9M5C/n7vx+6bEU7KwR1gzrriCV6sLD8farhT01Gi2b1SRAjK2aRHgD12H
fbFCNf1I9rhBK9qlGL/EmRN4pqRRp8iOY9GHmdqme6gz1k0mi8AtqWsj5m4wEwt6l8J4t5Tmp7pu
fkKtIsyzRcJXIcPeI/I3/G31NSZ6MYHyRo7eeStC/36Rv5sY8gpZOvJDSzUsC5+BXx/Q6vAxxkqq
Q/8mC4bWuP+kFXm8Q0HVMfQ1o4s5hHp8TqTu3ser4D5xAsH47iCWGnpln7fntrOscFTT93E252FV
wnCueizT3jjVPz0PTJHY1Hh5DEd99dYo6qAxCUH9lRa8wnnPLUMMN8CtcLHdyur6rJh87fRm7tnv
GIZ7VlWE8Uhkzxtn8rsi3kWdb71EcjrwCn+9aaPe6IsyFOjQNMhzyZT+7Dxp3Br7WhpqaBXkp/TO
Ik9GCojNaIl8CDttytO2/dvSVQjebsUbumD990+XqyLOZLViLO+Z9qv7gyILhQe+V9fBAfAtV5ox
RGVtSpcj1Hvb3141rXJCOPsmlefYYOlh8nZZzHznpP0uyDMN0PfloVB6rBcaIgRcY7rVWxiTQnV/
IllHLkId8kYF8wd9qash1+aprrYktvrqq0WRJyx1lPZ15ftD2yWYD/q9V6Nz294md6AzaFBcM3f2
fgimwVqdmi/QaiH7R7Fq5Quh/ut1CeflEDS8FSbG6w8MWm7FJGbMum4vo+7UyFkc7ee04EVndOg2
8Igy78n6YjS+0nU3jE+raP7/vuL+tI/yPbdUClXVM3hnf11xSou9+Tp6uRZLNh8MhS9uZpwyijJG
7thh0KHN+5rx9bTkVPlriSqo5jwm5wTZq87OLfWI73WNUW+sDIcssnRE+PXthlRYRJRbpnBuTenE
b536H14WzpzW3NawOyCv5ddTN7BRphax7attNvrFacbnohKe60dqiwiIGgNjS0ZRSfmtmtTkErmI
c+SogyFgVqnAaXioxkRDhcFPl9k0cQ4uxgOkSfOY9x9LXZiIsqJxJxvtsfJoXpWsV8+rtu1ffwbr
ZmmyPnX2ytelVW0aJVk6jntNVE/BClkZnnppv9uqJzz8nkc3uSYjVjTmrJPdhulmrjItErdiRFCy
ddIvPkliOFYBajBkpnY+3Y0XB3HLOOXRu7+f8bZ5/1oMUgqaDm5J+CWtnLdfb3034ZmYJr113ciS
gwU30szBi+Sc7uGUMNhe7G8oFCKES+V1W7xkYNyWFriYa/RG4Klzdmem+YkZZ777+9kZqzXPq7ND
ackuaurYmcP0//Xs+r4W9pKZ6f3G1RQRA0nYA8aOqNOY20u/NTlQc2xHYLeXjo9NlRy33SBy5g9M
EMfbHtuFx9rWnnW4PufWfsAEboTk2Ss3srYmXOB8sveouDtcijnUy7hP4lwrc2t+UBwFSwTrsAlg
cq/7RilbYfuV6yvjZjemziHVevfkrKS6v1/8HwxbV4dwEzmzS7vzm/S/sEZyCeouA7Tm+6C68VOF
0hLEQDfDBM7LIVH7924bJxd30aPTNvwoctO7j7M3/F3YaH9/EC6mizhBOZwPBcavDwIW7GguUk/u
t7oqBh0/1SVeHkLgKFfhQwXY3BpgWPniXGWlUSeUePrt5vR2ql2ESUhhBlvD11hddZEZepruU8S7
CHf2oe6bFOrHFPaN+qGo7XFnQyzcbz8sBkQ5rSuTHeUF47IufVeZgLkOubM3mjK4wZw6ebBV8WJ2
e7BVaMN5bTwZKzlbCsIaF3vGFA3JTp9i+ce0309Up0NVB+KgMpSZ2PKUHFNvJHO6tXwoE+PztpdU
dv6lSHFrTVvttpBCu0viMjSaXgm8ShqoVTC+zPuLo4kv/UA31zMB8DcURTWRWGXNR8+e0eCmsGgX
3Bv8PCFmdhqdD8Ap0Ceza9xN5ffKLK4KTFyaJQnGWt0gkTQe4srdb0z+rENpm5lNaCH6vCyMcIHI
lvimdNx38UDuocWTY4wBJblEpHyq0ZMiEq7TMyS7n5ba4m0d0Yh6yfe0Gq03IgT/tE6x3l5101jS
qcRf/bo2UHLk6PBYpxsCq5XeXUkUbFAk+ndXnWA35TMgjTbPp22evO0hbi/b0wBZ4I135g8bhkeN
qmMFrZP48NqFIvaY2jJST++nGAderZrt3abdr0f1jI5oOG6nsFm5/NDRJx5oWJugzbWTVy5PE3Bu
2EoCF3M0pyhxljcaht+95w14hzpMdxIa/oBiDJY0qrG18EACfQUBCuJS6p9aUj+p+BtCRhccjyfo
9CVO2kdjgR2e8L2tzRRfIMaUMDCMr0mHhCMRtRb0WXJyhuy/ipp/KdrhSZT88x/rn/km6rlN46Tb
Qgf+38/+Z+kPhx/i7kv5Q77+q375m+X/2X45/iHWuIVffrKraI3mh/5HO7/7Ifvi5Sz+63f+T3/x
f/3Y/panuf7xn//2TfQVFvPvfsSpqH6JcHCoTP73f0cr/Bb8QLTojzb98tuf+K/QB5IdnLUQxJaL
jdJcn/1L6IPOL1DXkMVFP29SpFGWV3yxkv/8N834d+o1G/8ojwAash/4Q8QjrL9k/ru+9nSEJYF3
OVS95r8S+vCqxOKsOISNzQSnQaDNBgr9AweBk1bLaCnCLEP7jsKtMAy/qMYKzxXHItfhH/fl/uUL
/U/j+z8cje6Jq8JEmH9Zax/yj6MlEDEQWYsQ86WvOqXcg0zjdkcZOr5ROr6y+1gvi+GxSXo330ck
uK++S7FIB7uA8cZsBINeSpnDYDI7Y4y/ioTatyKmX6OQSC2JsvYIseJLaGim9+p4QPKxNxNsQHnk
vocPCopngCulTu3dYkOGusnFuxr4lDT4yHX5/un2nerob6V16a82uu1EjHWB4GejItV/1ZRXrrST
BefXMZmVEyN8HN764rnU1P4AbavwMcLXmYINP7vezA5VzZCutL/XcQznM6/uk6JtfKVZynDum+Xg
jIk8ClTsfqYZ8WOCjvFUYilQiznx0za1gsyaMB5LuKNqMtzlBurdvy+ZP16QRStFApPDHXl1Z2MC
OarEzhjTQDYq89FBvVEDWtk1zFvN8/RbnPn1278f9FU+Hi8Dz9NwQAx4Q/Gv89az+sdC1RQ0PHOU
h0VhGtC8K++MdV5LJZ6L6wTmQ4WQJ2dXlskhQ5p2GnE1eaME/+1dWU/B0w12DSz6wft+PYVuTEe1
AB+dlG44DKVp3MP66ffzJMXu71f7pyPROmNUZxMnZ7qv3ko0p046zFlYJ/pIJ6hOkz+Jun+feNjp
/v1Qa9vwj8J9u6+4M9Ja4H5ukpn360V5WUab02VhS6Xtqz1kHIGuKg+p1su9kzcQsT0gktt6WSiU
WvxB30rqW6uO38+AbXitBAA7Xl1sZzIkFBODM4PpkhY3KfaCTvZGhOOf7qjDVOK/D/Kq9GGuJ9xk
yMPE1b9bvdb53TD8rIkd/lf3U9YImAmxQOTaO97WJ/1jmcI0WfAqQ5eh1xDL7fbnMmuWz2vvHf7+
3P54Qf840OvFWEhZmLyFql4X5z6PBV1eHQ+BJxu1fmON/PEJ/eNYr1rPKs1LTeFYsdTri9kj3zIU
kPT/r1sHIOIxrKE+Xa/4H7dO96QClS4P1TbHDxuDhLDBaD6cSTR+40h/XPOsd4chISJ759WKM+NE
wo/PwrnTL7XQMIOpQcI+GrAxbHleSAQkTPzvj+u3z9+6LrZako/6Oub49eKYZmd9YWahDaRzj4V6
Huij2KtdDQ2916s3PrZ/emBr8Yoxsa0zmXj1Uvf5aMUjF5iqyxDoUtf8ClLz6e+X9PtB2DdATil4
PGZTr4FTAt8NFelEmCzYIBGqvnxk8Ng//v0grzFt9ieOAt5h8g+w/WtP4FXCoDACCbtwCE0SrbUj
PHRMbqKwUwN4SAGThiOeS2DHsDDeWPi/v2TrwV3GBqbGrue+WpJtNgGhcIli3gnkOSrs9bx8I6Bp
fRa/bn8swtWGz1P5Hx+6X1dG1Fk1pKqMRWiFVkpUAfTDQGUo6Y9pEwV0+Z/+fkt/X4rrASnDAA9o
715PmBud6WyTk1S1EPGpaXC/CVxG22Jqy+7vR6L4fX1xGOAyzllvIQdld//14kQCzF/2kS+NuLQv
XB66qcFw4+5RN0W9aj5Elx+9yi2e7MqzJII+DPTxn+3HYC6r8t3o4sKGN8GigRCOsXFSVNG9X5Pu
i/00FeIB+2rvRp8whek7p+vgT03Dh6Qn5MBua5xkpuVz05CNhpfrNR+U9xXESn8e++cm6o7krjwB
TYCGNAYMzix/gMM73JfzZFytanqHd9KznNKz4hFUuzbUOy3X1YOVxCq6VbxZsqh4BM75iIUY/C2z
0TS4PCAiE8IxopcjW8fIB3K1GIvh/1J3ZtttK9mW/SLcgb55JSmqoySLom3ZLxi2z3Gg7wMB4Otr
wrcyU8YxyEq91VOO4cwkBESDwN5rzfW1ti0bf68pH4wpmRBlZHDgKYsjrcBqNqZGNkulMvOGzwxI
hdgjbLDG0EHxleQvPrJZ3jjfJcYmOH4W+l/bLD9ZVhZe6UbdHDGpVumOVKI7zSqfiCrwNhZJGUe3
1KvhcZxUG+NATXzYcBFAQx9F4RzsqG99S/Mp6+TBYOyMNg6vGg8DhBbryT4OvA9+ZFJxRu7ZqUfT
Tq/iYkTOaz3nWvEhCNorCFKz5S6/NZ1yn7XQSvo6eNKSah9FxYkSFW2cjoweQf1wr3kYy2D09puB
WtKuRKn3gG4R921eHKpCzW3rYh8LofAItQ94dGGAV/BpIw9YVSezkxelr1bj/kUD7mjKyr+yKwPL
rUiA73rOVdl7/UucJSOu76wuqEMP6VOR+vXd/M7JtyEe/F1ZIt83GlTcAf9pm/IVrlQxIjxO0Odw
/rwB/uKhd0uuDBORct1XWB8tqCJbUhDqbQAqCJkj9c2Gr4zNIJClDn2xY5PMwXOYH+DPfyTHyHzs
NVPuh8DvHs3B/ZrSmoBsEGonPwWfIjPTeJqsGGEQGVgUZcASRbQayRdUT3WM/qvKgvu6nDsSnvPS
FiGI/tE4OFr27IbJnefKD7EadGBNILI0p8dXm5KdnsmHSYseOy+lZupPN3mLSifWcmfrKfNOT93P
dmidssw3NpPyaExPH4sk/J6M0xOnWu1RqULxyogDdURVd5/Zsbur2hYPSB8jNs1jUFzmt762sfoF
giRCZMYbS8N4reIKF6pCQUQxjviHymA2DCewJkfXrYPbMYj8TZxUCKSa28xDWj5GVPnyotURKmJF
6CtkumNZfh519y7PcWD24Z1qgRUYfDyaelFeGZnz0wEoVBUYR41pLPeQq15jmd9mAMXbui33pZft
ClXts76199LCzdpBzfVtHL8VfaDHYYTBGBFjBIeJLrDd5uCtYBLCKg+u+KLBdJrocLrj9gWltv9E
2ES+G4RlNlel2XzHCPGzpnL0RDlguJr8qruK/OKb4UmsQfVMJ/cMvjx1iZVW4pWpXAJJ/ET8HTqB
2KgAs7zXXdOCOCEs/BiPzh4hXLPRQCJurI6sQkDYn6cgQujTKHsnbewPwsiRd6Ym2XSKC4S+3KV2
js8pxRYlIhMBjffQFfmnqu4wDHDeVJ6Ous3DWh0CV7K845CZ+yEjamvS5I9cuH97Ax7fwSoYRj/+
0Eqz2hSOA+y7pgQ4Jf7nqevNLRS9r341aVd1Jz5psfNxSsyn3nWTjS9yCr2KhtOUkaVVC8Pf6kgR
S0UK4xDGYjeiTgE8gC0zCbqHJhqHXYXBELZmIyHHGD9NqqIf2t5TKNO01wrR9xU8bCLi6gp+RzkO
13KuFdej4bLdzVOQWLtPjqerOz8ib2FQfDRQ17BfJxMKjJPE32NhZJBkkHGlIrnnsd1rWtNd1ZNN
aC+nWG+0v1tO9INw3/uMXu+1phzjwZnScTt10rwaMK1sTZMVEI1oYHQwAoiwHYUou6oRT2Uqq78q
9isgZx4XMVr9MwPTo2TX2viu8AvxLajj6nXCXf6pSHwOzpnZPQ0G1qiNHCxBPTqacCGiOSrnhaOD
fHA6u34YUKvBbYx8NKNwAGRQtj+NMGwAZ9TRbV9l7Q6cQ35SWKruPOobjwCyDKoac3QZTQYG23DM
9sGVPtFehU5EQxmNJPOkXap+2qnC0y+nIfN3qk5AgKvUi74RrBV9cjSSDTaFV0z7TJPCuoMDUmi8
88AHPBSRQk1TQVEj7bHsohsrTb5EfLm+WpYVI+vQnLjflOXYCVihgLPYfBNbDWQMxa1ERkd1qRF3
oyIO7cWaElq+UzUpE6CVD4cQB1o93hUgUlDVhoUF7skCy5BdB2XuBSaERsq+G20onA7HAzN/346j
FqlNRvyGdXCYJuGXRHRaDC6UbyKgPp6ZfnKkHoGLmVQQ3aadXTh7rKomU9jRlPEAg91VoAFs/Bc0
qTrie6buB24U8KO66M1iE5lhgTxhQPvuOyZwUTw3lXHNNlfR30lbuYOTEPKRbrAr2COo3aqt8/YO
BlflHu3MrzkHUCv5HobIEnfAEYtoJzw/bHfYhZ3yJrYqNWwm3Si9rR4ZKdpSwyuSe0v1FK7KVoSA
nAAx2ntIKfRp0tHpPKreCn1Kl0SF82gZvBF3Ux+67bUapkn7XCu/BseT1gYmwEZ4hcSXAM/8AV+Z
cL/CZ6kclGv+MFwJvSggzphB9Bpa4FJ3oyH8V1NvWxMzjeHFt1FfmvW96sbM+4DttvR2oNhApGZj
qg/fMhU1+ucqHw38MC2tjw8iLnzkzmnaJVcaRz5eCK5UqfxRBiKX244txUMXnmPIQWnLDnLVxn49
oUA3i5xtbqDUpbeChCLp2fKvgF0aHOVQk5aAR2eoXvoAoMqtVfl2eXDp27/wN0Gc4Y3Aag0bqJ27
bKiK+DbTDdFv/KJDTaKlIMIRysbWtBGZzxvBJePxYOZOnz/JTo/Mx7Ls2gE7VdsPGM2IoRkQfnjJ
vGmQjvgT8eecntc04sjCCtjg7QKxjb+JsM/zHjOLziOD1uiNDzr/Md0BnINJoHkNimOF++3B7r2Z
xVki6sd2gSNk/p8LUBsFXrZbp8DSBZiM1zicBzPp9gizE7QTjSGfXdH4JLHyfgubbd8AVLhue/77
q8S2ZfNgtp5ESt4Ta5COJ6uefGlvcgsH2LfJDKyNB58x2Qih2d9EoFB70tWpfypMn4SMmXn9F53b
LsQWEU/pVtHfaHFjuAJ2CasdgaTQgYaE8Ad4gaX6S1GkzpcpLwPFa9y2v3Sw9duNQ2k1w4lkVLgP
IuQBSHGLn16H1fsumRzwFbWvcxhJRYNBNncHuHRuVGnjJm0g6BhWZTNP/RBWKCL4jRE1pLKBnjK+
ETcAm2zoerT3ceQ54sFHbTnQhJSAkr1q7J0dhQOdwqCb9LhBPasuv2nCV2OK5oT8gnu+gobmmRNc
bX1r0aWm8U3gJXREN+bUjvwlvLsc+RWjiAEfL/EszRu2UZtKoyJJUcLU2TUkJ3JAyRCef+3iJK0x
tYPynDbYIvgL4HVNfYN63OkcLDl+0YR5NhdiVfMaTW0ffpW23VpXuipIJSll6UMX7oOsB2lQ1tmc
T9Y4Tq//PSBejp56uwCwdAdxdCT1KO7C8adlQvPc5k5aTVet07rNftKMkgZ3qDO78U0y65wrOEty
4GWsF3q2H8loI3tPa4KsASriaEKbX8rStjhvcZaBeTywe0D7gub4wdMkaH/gIN2AC6MGyxzybOut
Pg6Td5PVWu3ua/DTSOaSqbS21uTGxieM7+YcDoVF/idn5wLzu+Pw2YpHvK69L8g8gQdBizGuvVkd
sAEv6yavthUpeGsiAc+E7yiIb6rEt+F965FdW0+dE5vGPWFVlfsBMHalbpuplNMu1Asg4GbcWzhG
Tc+CxZkhwd8bbWdOuyBpQPZquhsFnxOCElyKbgRJXZUYweXeYcvjnKr7pPak+TTxTeINTWud4IiV
0a07WUNAxjxzhy8ECwrLjjw7UWxHlZD6ISnI2jfSlKTVed2gvqkhQOEeet5IgEwBtGwrlZF8hjWV
WkA+xMDnbFYmEX404rqLJ0VXXty3KvHCLyPZBHC2tEGv7jKUeayBIplI6DXc6DAWfmPS1vFR16RB
OYIkBNKFBQAdmklXHALiq0WSNPt2oEV7x8OgQX5MH/Q3eYDlb9M29HM2tqjM9pqvIxcSuGY2HPCq
OJtR+HpFSIkeYNzB4u9lz7D0Wfchw/AIODGBrZg0doaWX3dZeD9Qkc4odBdeQjeQcpQHdrOtGjDC
/aZrbR3FkjHiOKNLH7dwrysLNU+Xj8VnxjO2mXeDl3F+g1ysVX/XDXGH1TbPSNDcV/RDsHrVNWBy
AJh4K13T/e51QfI3PMCofFVJL68zum5X9MQDeGCdXwDJt7ILRZ5lq4iuDOVan4ORRy2LptGiHJgO
tje4qOqTW3HDqYLcsR0vA5JONuZNcqFs+4+iGTU5aiGmSeOEWKBldy9m9ygp+G+agUqIqcIvsTn8
b9Xlv+oJ/781fJ+qv4uXrvn77+7hW/X/QdeXBuKbAtQ/ur5HiUH029um76//w/82fTUEa/9DT8UM
HPKYLJdPtn91fQ3+C2TNDlKNX0ksc4zV/+36+sb/0PTVDWr2VAKJzeD/9K+ur/E/Bi8jB10xJD+q
4/9V13ehzYAjYXuUOClJ/14hk37TJmlrJwdb+VKEwDAbE06aJKok+xxiTNJ2iRt53+Bt1hBPSy9o
AG62EySC7hkbuZV9F0SJuoik7Gz48eb5sY2Moizedod/n63/+aPmf39Tih/gU7qlVxWHDN4oaLzG
/JgN5YfzPz7f2X8Kn//58cVycxuTY1OJ2hqxZ9PuhABoa0VGY+ySFtry+Yus3YH5+x2Umh+a7Wjm
hyg3crHh00WrUSLWIfPn37qCPzyh34up/7mJRT0/92RRjCS+HVpf5lcA3wj7Dabn2s5GqH71hUe1
dpWFUrRvvIT8nTw/CGGmx6w0n3XhyDuQGDaQrvJ0/l5WBmQZuVKUinKY65gHmEZS32lmZcU3GJx7
vimd1mt25y+zcjPLRLQmDvSpVlF2yGATGS+eUej5dWjSYMY2Pbh6wXHOhb99ofOytrLcRROkdbSm
EFEZHvpWuLy2oHpO+XUXulJ7SjjQazgOWpDB+fVo0Ta+5X/tZri9NQ7jD5oz2Rg3dN589q6UsnG8
Cx3tlZm5jG2GNE82XO4P98KIh092PnnljeGHjn/7vsc8P/43a9doAs/uhzI9lHn7WOgNSeYKxqoU
w8jJVI8ujObKbSy7CBnI7hjqgH8PavazMmIw2S7XOn8Paz8+//ube0ATWgrb7uERYALfxSpNH4KZ
xP6+X19sQNnQmjXaGh92xDRy+EDCCE7EsP+rlvO/twZ3sfXoXsh3s5dYh5YDR/3DirqxTK4s7M/x
VRIAIere+ZQWe1BHqVTPxzo5REQFcx4jKqOaM+P1S03ttWFYbD/mAFrGIDno4HkZMh3fqzpKQhZ6
9PMDsbIjOIvuUFGENmZbYDdBy76Tl7GzszrtVYDTgAGkvpy/ysr25iw65bkZp3CplHdPqgAk+7Gu
d2FcVbs4Ky7Jyn9vd/17yJciiirskgZwYHbgWwvkUt2fgq6vXud8o10JV8Us8cFf2NdWBmUpnNSj
KiXMasgOlVa0lMhS8VoImFbnH9bakCyOI5VpVb0gdOxQWEK/0gYAdTqddJLJIVP2RNVcWINrg7JY
4b1BBHRIr+betCN7g7k5vQ49S155mYwvyF7XHtRimXe0JTNNNwroVSp5QaIdPck+fTn/nBZul/8M
+WLxmU7X0qQNIih0CEC9rQk5y91rEbiOU+NROyIX3Kw14xRBCul+pnyA6l/aqaS24GaUmV+a2iI4
nhRG3ElfYvzupnmD+3cyPgSuQ6TShQ+PtQe9WMNOGFN912r9XvPbn3xzihets1890qnedwF7sYiD
NO1DDR06mCzNOPQmfo4kNYwjARLifSNpL1YwJt0o9ObQzDG32ttGIx+Mgntz4QZW5ok9L+o3Lxvq
0FjfVdEdLL0DJlyPGpkkdZxfWK/zH/mH4+5S/1cDUvY72yPTR+sNaLRhmPvkg9L3sipq9kXYfwvG
LB3+IrhbtyHbERw9XgoDXVnOy7jXoAGFo5mZPMCEJLVM+oJ4iODZwhp0rN0ouTm/GtYus1jNcIQQ
ooS5PFRJg4amJxzPd6futk7rL/Rewgvvi7WRWqxoPkpEpOt5f68m5DS3NdUMp97g7jEL552XWLy8
NeA4g5s14T1fiuOWamRzzEOPAsr5B7V2B4tdwy5VM/iaFtwnA3pYjMDS7fe5Ci+FPK4NxGK1j9C3
ZIf782B1iCw+1WC1o+vI7JEaXsGjoUlZqo7W1oVxX9lcrMXaV66EDqb6/h5Xc3WaNGc8AEgxnuM5
cfP8E1u5o6Xo0te6wa31egIYIwlmcgCf82qVO0JFnkcnuWQUXruTxSYQOZyRiVuOH6o6/6hJ++SH
lAp7AU/9ffcx39/bXSbOx1yHzv/Qx/FnH6CZ5RDN5MR8ycH19ffnr7Iyv37FP7+5Slh2WoSGMzok
g9sejMakTdjo0KDP//z8NP6wl1nzZd/8vIjY6qlH6sd0Gj76RU4QQxT+JS3oOKT5cXqbLslTF7rf
f79fl4UyZcIHEUWZPGSx/slOPdovj7EHaMT2e0jfuffJSC2aQwEcbpoyF25wbbYtln8+V45NCCsH
XIg0zhPMn2HQokWqyA6Pzemdw7TYBuoK0HLiZuYRPGL2ocWA9dlDcXBhVa5NgsUmkCkhGktZ0SEt
Ri3bmWYaV9fegMr3wlNaucBSsibokFlU6a37UguKr2Zf8ITI7DAvHNhXBmF2WrydZVHkRVM9RdFB
Rrl2baS9hYOQEI9OWnOuW/m+neWXcP/NZA6DRp80xA8Ped/Yu3GonrBK5jghUtgeNQqS82tm7WHN
d/nmMkkQdZ7llimgWvCxXQLDd+Tke+Hwsvas5v3sza9HzuA1wg/FAy9EpEVFdl8agbZXrviSS8+7
8FZcu8p8b2+u0hAZUgSxVR6yXnrBHeNiTdd06LnwHhlLkAAb4PvWbi58haw9M+v365H209q1bYiH
XgWw15RPP4gK7f59I7JY5L5nJMKKTP0oRTN8Q5GO4DJKPaqr539/7WktVrdPWzV0aYU+JJyKtnqY
fjbTxL0vqvy1S1zjwpisvLGWsKPIh4jHOUg8cKiLrtHiQiKNWnubGOMlO8KCRvDvTXiufr8d9yGL
U5xtg30PoT6wKKDK1Gynq0wBzvFuWjzJ5biBBJDKrwPUufbGDhMqoHdF23qVAKuWaM6176Yg5jYA
RRoSp6Yo9+MaYmI2QiWcVO19Axagxievxn1FghNw4c9ZonR551HBC7xNiDQGfd3om0X8V1hBo7iA
nlkZp6U41cj43Bp19knVA4PFuvmg07nbNVYZXsH2D9433ZbWaFIiG0lWbnVsZQyTPfSGF08Z4tP5
ybayVPTFwaU22jCIM708mnZfHnx6sMQ9kZVx/tfnLfcPL3x9fnRvFn5YDG3fa7Z/HwVJIeCVw59x
bi2skenPXHkzjt/JhFdeE69SeOMucspeqQsXn2fZHy7+y6L55uKpbfm96YKer/vyk9lkxxSB/qjJ
/o7UhNfM0q892Q1QYIkcOH+7K2tqKTZXVuK5GiEwD6WufYzbUexMsMMkvoLtft8VFg80dVus4SrQ
DjKENKgkyMFQa5PrpJnkhVfC2mObb+7NY7Nlaw95NWYPbWf8dAvSgnQiZyQyPfrCjrWdH1znKjCy
muNe2IxWZqGxeEEoDB39nAp2sJsuO9qDhXCnJwztAltkfjp/mgnL90Hq2DFySPEwuqIkPNv7kGoE
FOAbIoFjvsP3Dc7ixaCiqZlCI4oPqiqb/DWIrLR/DMhuIPGFUJiw1y9caGVZ/epIvxkin3Gn4SLy
h/kcLYVBAm9fYKOTz+0QfBp6ig/B/C/nb2vl1P7riP3manWlcpVNjnYoqyjd0dd3UJIw/npCnjTG
VjwU1fjt/LVWJsLSxJMmE1iYZKqOZHJFz5LdiSJHqA8XjrYrC3TpYE81DPxWVVfHkA9nRK0tKW9o
z/LN0ITvnQZz0/ntAkqVRc4ete57b7RgO+W9nZbXOoG90aZNQbXs3veolrMtJMMiyFweFZFVFGd6
Qch84cQv7/v5xSnEhPSapllFLtOcSeT6dpeiRjbH8cIcXplVS4KTgDFjEKo03PeT6QP7kP4WHB1q
TikJ4JL2l4IX/4Ut7c/D7gaLc4idUEQTo1Mfya/Q9vPaj/B7iuR2QFj34/zzWrvG4qsjr52ycW0r
Pkw9NYwTIFc/nXsEps+hpeiYbuev8+cVguPn99kVWkjtmLjNMdbMEUuRbtVbxF3tJVbP2n0s3jAk
56HqIn2aM9vo0PiGVJgWZB7x5Z5emLlrl5j//c2GQiqz4uQUyOM4huY9UqLwawpF9q6J2KQvTK+1
xzT/+5trxHKInMYz2mPuk/xSer12X6W5tj8/CH+evO5S8qPbpdaNonXvBnIA0nTHFFb1Vmvw5pP8
1AkHSktMjlK7qxtXL/8+f9U/v5kxxC/uScuiAYKX8zzB35TD3lAjAaKbLPE8lNpAiMKgJjOJ/VPe
YDvynXiL7Xbwnhze525+oZr+i3H0z7cpfurFn0GSTxlPINt1W9UF2TgKahyCRFEXiLRtvQsP9MWF
qWB0qi4hliBwUZdeVVamwZ0WQHd9dWUaYTFpm36EDWNch60yZneNjAmQaN2kQJfsd6oOPjYofaWg
UFQlgD40FQA3xt4JOBOlnAyc7qZ3Q6I0YOi1eaJt05TsqS/nH/jaJFrsgblK/RACOCfIwY4o5Erv
xkdDemEZ/PlUgn/v9+dYusPUja6fPsRMp/1oenufOIG7hFNq36uP529hZaYuoYux24RaOJTcQo4X
Q+Aruy5pY22FPv4cuGThafaFl+vK9PQXO6DtFV1VzlFP4OHIfc6rO1nyUi1TjgnzpQgH+TINJM/0
4fTz/N2tDJC/2AxLeNVxOikNUhgN39vS6H3zs4XCt7iw265sVf5irhemrnf2ODoHUht6UgJRFZAo
O+rJppJWb1zYrNYGabEhknDMVO/t6OAA4mJ6641ft/md3wWO3Ad94uh/q2n0o2FvC2Xh1Tj/9BYK
xn99n/MO/30GcopzSO0d24MIitLrdilofkLatRgNImGAqcTHgYbIkESEC+IWH6emTOQsZa/j7BU6
T+vsjKEtRHBhCq087mUzEEOEKMka6g4yaTGvhmntvIoww5ljAH66sO5WJs2yHTiSAG/GomoIDa/7
q4qt6Qf0DfXh/EP986/DuPj9meKGSYTnxOVLa3nGNxHT2j96VS37C9vvnx8R1unff9/khUzysVM/
25lOZgjWwj55DLIsDzeTZ9qXSvV/3pxAjf1+mdwN5NAGTXRSBSnjPhyc2zQJcbpi6J4p7/GFwZg3
h3++TP7BWanFQJ6InMQprLUO8hF07655mGF5O5gwnD08655IaHd/fnT+vEfZyz2XNatUTdX8xQ/j
ZqOTLgvq1iNONyl/CBtaWW2M1Zewt8gvyC4VDFcuutyDyd4O+yg21MvogeEhuAHimfdBUg9tNQs5
dUGKg19imWouaMTWLrjYiYUlPQxsrXpRyAx/XbDMCHGZq1MqI/MFdesWj+CDU2LaOv9gV6blP3Zi
Xi9NkXjxCdueB1M51O8oJEjSIBvtwl68srKWe3EY51wjN9VLjrvlRo1O/xjV+nh1/gbWntl8Y28O
jCCs8fY0vnrR4/KHT0rBPEaYh7St3mU/alIpHP7Bc3Bsnb/gygpbbr4tsb4xdqv85NONvrUjy78N
q4YcGIdKC0r/S9dZWWH/gMGwZSv8Nd2LO/Tad1GM6PXrmIgVc46OK3rzDvPWTWGx4s7f2J/fZra/
2DqIDoiKcLKLE3Y5+Bsu17Ln9azXkFIblwCGQNaXGu5r825xRCuTOiDMUQ5PoQ/0So8Gfa/b4ZfM
zy6RmNZuZ3FMC808k76qxqe8FlHxnTgMi0SjGmUM4YitHhTFTrY5Ys+29X370uFwZbJ78zR9Mx3z
pB/aJPark0JFvlUYn56nkSlyfojWfn2xQei1YVZGHsmTirqKuKIkxnnvgjk4//Mrj2wJztc5CRLQ
GdUvozERQzUx5PXkFNdty3fC4MqXwBTvExnay6+RtE754En15oU6f/Apn4wAmxs28UuzeWWZLgX2
Yx8VidWn5Yn4EE+/yYXftvhSzLyhnqNGZZP1SxySLC+gOFcmtDcP2ZuBV3ERyrou5Ckdy7bcAlfT
vseWnf5V6Mo7nh+fteFfnCFCwvSCImvrF0Taib6VXiuc71HQDMPp/AXWJsBiC5Bu5I4wXbOTKKG2
5oUc92QOEQSHQnpjlWmxM6KLR4i1J7bYAvxW9lojs+A46p225ZVWkzII+zWKdPPCsWHtgS32AD4p
c8giVnaKJ+k+58j3++uZBHtJPrLy+0sJvS5CVzOqsD5hJsqukd4E2RX9EqUu/P0rj2ipnR8nobK8
K5JTi0HaIEbdb8NNrZOEQhgP5Y3tu4Z9KZkX8Vi14FzEM67c7JD7RKKEnOgxNjbuHbSsTwVhuhdu
aWVduvO/v1knuhaP0mhU9Gy2kQKYH8VteOeMpSfux9QJtF1EtJ5/c/7G1sZnfq5vLoYIMlVB6Xof
cls5D7Y56nzN+u2F1bI2OvNV3/y6wvvmThBITtKLXTDryO3LwQ1uYiKjL4zM2tNarHiww6Nb2W58
GjUP937kHhBFaVvboXpvCbpI73tOy3UfU+WwyGE9AWMyxxvaLX36YOF5Ni6M+tpALNa6janRzjEx
nyQ1SQpASXfrdMOlmvTaQCyWuXTrlt57LE46GEp9A+mIVoelnOiqqbrgwgfcyi0sVesptWjAPIP2
wjmFXEM5JfQ4sr4WV+fHYGWol3p1XzdrvOUxvw8xk1eubdz6KLhKkxQwlX4/f5GVDX6pWPdrY/Jb
RzSn1iEpurhqp4B0Erftyajc2plFQ95KNb//W/rapP475N+/6hXA139fKGNRdHJsQmDINeTXrTA7
qAbulDcXVsnK+Dvzv79diDIy8kSN0ammJKPDcC4text2JMPcTcVwCba9NgHmf39zFXdSNuzg2j9i
yYOk7dc5+Qajxgf8+bFZ+/3FWoe+04yRN3nHMvetp7QZhL3picW81OVeKRvBZP39BtIeGZ+O2/2D
bLPEuIZV7Y3xhtoD2YybsagDiFrSVv2rMQK4xMqL57rbxG7VyXQTp6MIT0mg2e+Td9vOYk+QfeJW
KQkqL+ZAxpmvU0M1+Obeve9pLvaEVBhJXnS29WInxNnidtYPlfPeb9plwYu8sNRp4ZK98KEeOBs/
HZIHs0qL1/N//MqEXpa6Yhu0/GjU5ovfaxNcF43P120eF+m0A3X64/xFVjacpQC+pDdcWo6yXsLG
Bjk0VPqhNuuHxmuKO9AM73yFLYXwpCNaQRX0/oc4q3Wo/XRVgf3DBbJuvHQyooc+k6J+l4IMeuDv
U5wia1uVOeNCClzw6petke17PZ70CzvNyhoF+fzbHkAwdEdfSoqfoZBm+OTZsfPq9KWvfTo/Jmu/
v9gDxlykyEKy+BjbvO/z2PlKIsWlT6K1WbVY/xB88wiTZ/QyAoO/Ga1wDjpzE6u96kBT7993B4tV
7QuReirv5ckFqVfsw6jpvtqNUSUXNCFrN7FY124fNqYujeBFTlN8iMPQ+OqObXHllFP68V23sJS3
lzlgKXRgGrmObQ1ME38SgWgXRnilDYeY6fcpNMLvwKCUGB9Sw2qTO6mIENi0Dpq7LyIXXvKA3Lop
NxEnJmcXuh1sLeEXAYS7qddvgW427rWX8U0pcyutbslct5Int2wqMsNlw2ch6H4JvlfGyJcIt+m9
9DoOa4taFbpHshosv6t3Az4p8ysOh8a8IKtbmbpL+Gha1ZCYSeY8wmgZDlJG9V3lFF/OD8nKuWW2
6r9999Z+I9tUQwlkA7fZmujoY0Zk7DnttVnxwehQGp6/0sr8WkrpW9KIg6gN5ElUw6QedWk1+gZR
qoOHGDDH7vxV5r/7D+XzpaJeSscyTHBPD2osxH7ECp2H9IJbo6hpSmsXntravSx2E5QasVFlg0MW
umxwUmScvTpLPQ1udenUunaJxZ7idvEk8sxzPihhJg+AYSuShAuf4No4vrCjrD2rxY5i08utKoGu
9tdyFL18/aVnq30L+pIVXHJqrM3fxcbi90Y9Jo6pPY++m4+3MiVaS4H8u+RLXJnCS/V87TpTnnpt
fbKtdryNI2JgQoR4aSvkfVv1+/cXV5dK+jGpTKVbTndyo9iTN2NX2FBHbNihV45Tk4x6fhKvPLGl
kr71bA34XuEfW8wa967f+6fI6b0L3+7W/OD/sEbMxZpPSae36IgEz7TYCdbdawXkohuqqxpRogLQ
2iMWB7IQ3dRycwLj08m5Eb0WoUBWRuV8igMbEWce2mW4lYVVtjcuHWFhb8sqC/Nkl2cu7VK7EPDr
9sUQAyDP/NE9paIfaGeBBm3uBPi2+yiKWjw7SFIDzsmdk1gPgtx6eNvkHoNzjvH2R9djHuTOo6D5
e+n5rqytpbrSB+BUW4TnHEOzKGjIjxYWBVdZgC0KbSL8913DOIdfvN1bQ9IjaUlW8ZEv9Cq9ae3I
UNeapr3zzPQL1PDmuwkvCs1PsmyPI1HCwSaVNYeNrCHS8H0bxK9s3TcXaGnEOA4Ut2NdD0S5h1CY
Rl//VNrJaSrQLZx/TCuj8et9/uYqaSaioYTV+aznXlbcCeCkX4WbVsFjU7XD+4oMvxT5by7SAvpq
sy5qjmHppXe5pznfCu2innbtFhabNXZ1vMuplR6hw4Y7wdcXmMshu2mEiN83mZYpEaHW0aiFC3YU
bhw8uqptHx2wbhdem2t76GKPFkVsxZKIj6OKgFx5G1RHvfW5xFSOa2tqLHLDxy7yv4CDrOtLRJGV
bW7phlAcMFQAEIeLFiQ4gQ5LC2igsNHe98yWgndlDro7Rk7w7CaZcO7SSHaUXTtp/H1+5q68QJfy
djPVCuUpETyDGvtI41A7eIYhHg3byoCvlBHat/MXmo+wf9ixl0GkfugTxzZp2RF8fH9bV+3taBfh
RmWR2JtW9sXu+n3S0E84f7m1+5qn+ZvFonc9sDrQbce8jY27OkYPbMquvoXE1nAy4Gx4/jprE2Bx
AKl7zUMRZxZHuNlm9DAS+6ueq3TEKfy+CyymdWm3WmPJMXi2/UyMm9JtJvwNaCEv3MDKg1o6XkZH
Yb+ph/JYwhO9UUKBS6ZO3Zq09RLvoo1i5TktHS/onFwT4mp+lKRy38AUjA8w/I/vekZLw0vYpYPb
a7xFRI7/VEq73NW0Ci4cNtb+9PnJvZlKc7ETTmIRHe0wjO91Tvq3ZZCc3venL+bpSH6TYUZe8xP6
a/6X1P0hujZK2PlX7/v9+abe/PEKDL8V04k6ScE38Q7ZZm/fB3HBuef8BeY/9A/reqmMj/8PZ9fS
HKfObX8RVYiHEFO66fbbSRy7nUwo5zgHCfEGAeLXf6tz78DRMU0VUwZCr70l7b32WiIF2jNr0+cO
LOzgg7HnCLpx5TXYsLrD5V8sLYDz9xio7vts8CfylbKiIxHmqIY4c+GetjVvmDDg1qL2LYs/NwSc
aVWKXKNC7dyKfS113rBfiXuNzssU9O7gXDyCbJJA0QDECGvx7c/tF0Ipf09OVbeQBM7n5lvSaUZ2
2stqDm1YJxMvfjO0KuoRL2xXDO3zxXZDMz7B2xIM2wH72rSseMK59FP6rniCOO3b5bVY+sH5cP+w
XeWMByK2v/NVBaS5bsrW37HB9qD5SuaVBfn8IHJDw5yp4DwMwF76bVQs3IGeM8Z+mu4qVrNjE/Au
alkaHkA7Pq9YyHkl/mshiA8ZYyr8Gm/szP0u5fQMJmZWRQn1u3sUldzMKMOavUnu3BAc2FEbrpZf
LQ3TMHztgCCb+fXwnVGAWsBudDva7F0hLxkhkKiiTHk3PcEJfHnhPk8guFC0+XuUCbeGNi9d+eZ4
KI04JFSk3WPDBVhujjYKhcHjnE2jlYD6vs1oB+GGgCjvjXkFglxRAOYckG8VgduvYXw+3UrokLGV
HBBp29g26lR1jEIHVkAcQg9u8rOGCPoWz4R/GHuJMTsHizqxkZGZkYuxETFVu9IhZMUcPnUeaN/Y
OuMEpTeIVwwnb666L7QKJ/96ShrdrcTlPr0zo31zkwwFeJUbW/xU8Bf8psoHXdMb8AL70BPhDuQt
7wiUpD19SLIC8aL95c2yNCz3770C7uze8YSnTgDn4SZmI8kQpy7tvZXNuLT0zt/tU1qi00WLZSnm
Nwm068FK7H+xOdON624cGRCAKKBM5DVv4DDPv/WtVT4nM2S6L0/PUveNI0OENbN7sAmfQFEqGCKA
AdSKaWnZL4Bi2NeXf7Kw9GbIyQOJ9aBASn1qwKIfDykmSXEAS3MpDhXysZEAKfWKB1wYkBlzQjky
kqMyDG5QWS33zShcqIJk5W5KUIl0eTgLW8qMNzl0AtM1ilgeRdsNftzxqs1u6q7t1ojpln5gmnqo
cAvx7eJkd2F3o0WSP/SkaFY21LmV/5wREBQ0DF1brEbUHdoErODMvZLg55APYJRn/j0VlnwHUwdd
I4RZWo3zCD+csRXeQoMNeYNTArWka4pKHLBgd1PkyipcSbUt/cI08ApB93pWHRSVIIcBDC4qVFog
zScFBcHLC760fw0bh8yGY1nACJ5wpM3FvdOgRPa7DNRZQq2ti+4FBQ2Skyj35TCvnXJLm8CwezYM
HMd0WpwymiWQsnFJbDfs5fKIlvaAYfYdjqVK07w4densXje2ehrPVgl42gyJIbaGQl34jRmyED6C
B4WAnn0KjvQpAndjE+w8j12Bn/+Hr5GauTychT1gRi5A6wpmrtSpToAI9zstFUQNWuiQclD9Xm37
hXHENwiHkRzqsae0TFxAHnGWVBOIufw867b5YjNsYYOgbQJDd3mSuE9QqI7R9Jm54FeIEAtFrcbl
gSytiWH+oyWhHkJUewLaLolAbnqQ0hLXTVqPEdj+yfHyb5aWxLB8HOCsl8C+nDxRpYfO5sEeOEso
SXX+pucONIQNy/caHYhKJs1JO77+kVYTu4f/WnOTSwMwjN4e9JgrvyzhuloReSUeBZWHABJQS9a2
g8Ssw7ed3g8EYq0nCRkpxEBLXUObyIM07+U1WHAhZuU9rW0yZaUNNasJr027SsIrSosVF7IwP/8J
5kBLrC5cB7PfoTLQEoRFszOlkdshnHu5/0u/MO/5E7ABORXtCdoqkCIAz9MBWjz2fqqSTdk2iKkY
Zi0mDTJT1dYnz8JLUHrhfFt5ck0+eGEB/sNf4teF6OeuPNkFxUOgScBHQ8ei/X/OfUiqQ778y/8d
2qtE6ej9eeI+HK+ecCkpcbU6OdZIb2jhkl+tHPjp8vQv9d4w4RSMwU5PvOo00hyx2QQiEizqw1au
3dUWXJEZz5E5Dusi1NmpSJLxqK0z1DdsgitnbO5BZJrst43DsGRWSAhIjWnz6FXisQDAfw8J9DWC
06VJMo5pBS3XoEPS7+T0VneFegik6Xm1znm3NEfGSW33nMJjy+axCavb0UKJWcfGtzarvkzdavXV
ebf/90rIzMCOQz3Ak7uqOJ2RE1fFxBtUoYN0JpEowQqY/63NpTxcXo3PB4TL+N97VoJiYgogEwlc
X64hHhK+2+pcttyLxz8vg8t/+dx1MJPmAHJFFYeCUPPISjaCN8gCzMtBvWYWCQaBm3jbX85j/GB/
1AaA2IJIy6nwAR0EmRT4lnGEQ3FvNaLz+f5iZkSHSdwCiCezk0jdhhxGC0oiESJXYLm4PIalH5y/
fxhDCn29fCJz8yg94DLswr9rURO6csItLbZxRNsgaiOyoPIEjbUkgsayfy9A7bwTKeqrkDPzny4P
4tO4lwuBk78H0RCkewboez8VYmoh8QSu/V1h+dU+tXApqFENt0NUDNL1GX/kLf1++a9LZmPYPpsQ
TpKhjaeHLsVBSMuBWhkNd3/eORr6Ul9RCLoWS1xaJ8MROBDVk/kkijc1A9tgD0Udg/8sXxnKQuv/
qTHNqqaaKjs7jenk+TvR1ShPShyUeGzbZmZ1P9NpWUAGNT8BPdCUjykgwMl1OACEsmKLC4thVpDa
PrFIQosCYogDP0q4E/hHeVAOFGWDKXxHifPa1XBpsgyzV5U9hxkEpE7AlE4/GXB/O5QKb4zJMFP2
GQ8M7GTltDdJUr2IDJAyxxudQw9uhJWAzNIAzt8/2LyYVFBCgqC7STrEasHXGfkIxqys9NJCmDYP
PusuSxxyqrQzn0Uw2/DOBtEsboY+1ErL8CYD5IyuDGXB0ZvVotAVRl5U8hx3CD4OUZMM3msxKXY7
+Rb/fdnOl6bLsHMP2JwALJPiVOGB7+/ZAPX2iM3d9PNy+0tjME0buWMowvEBtlEWB9oMD13WNFeB
XgWNLIzALAfFSTthABJAIovkPyivPGSme1lsiu2C0MnYTwNuD6CRGk9KiuqoAV6qAPAAljtrdwUk
Q6Ohkv22BTeLQ1PZ1dOQDMVJ5Mk8v9mqDYprhmoS8TRlXZ//urwmSzNm2Dh1W4CwCG1uBCWPKL7X
+6xZrXNaWHCzKLRwXAQmUSJyahrnMWUNP4J28lsrtqUxXWZWgXazNU7jGKQnWzMIxEWjB74cSBFa
YtwUD2GBYeVQmnagFxUOJ9Hr4AdE14Y9pC3AaDQU27IqLDAOdYCnggSYu/kJCpH3ykOR8VQif1Nm
8CXbFtkwbKd0oZCatPr8PlPZlYeFKfYMKasfl9tfcIWBYdjFWAOSmKfyDbpZ7ygzvGMOb6OCkHeg
bp8I2VZl4jKzABQqu6kO2l6ePF6rDpU70hmPMstV8e/lkSzsWLMCVNlIYM4gX30arfEr8kT5Dhjh
8dAjSLUFcoYhnOfww5mEOnntOSkerx2STjeNAs5xVztBMGxba7PgMxE5hfjtNJyaTOQYgitfrB66
8SvNL03Q+fuH7o9qRoq66vVT0UDn1ilxfQoRfTmGNghDL6/Bgkui5+8fftFwbWtKqH4CbE46O9RF
aXLjFmSgKza99APDphs12VUY4geiyrsoUXa1nzXdRNKJBTbMGXoTFunLfjolbsUh7dlCSw7Cuqgv
2TY9hjFD8HdKi8lLT0Wu8QboQAY2Hzkfgm2pRIjv/T3/KHi1s5DO+omCSuShmFPvHfec4vfl7i9s
ILOuU3vQoy9Uq5+cGY8XZk39Hqx8bgTt1TX214X1NUs7K1tXDtQz01PlWHW2g5q4OjgTUNkrNrDU
vmHCCITYbd+M6iEp4KcLyJFDDDYVK9t/aYKMExkgCWLnPlcPHU/uaR6oWDQgIOsg4X15BUKs4ydR
ELN8E1X586Bo0D+IRnYRs8BZVIZu10Q1m4q4CtVXHxUth0qGj32frEJVz/3/7Lfn2fxg1oXS0Bmw
UnKiIwLyDqhzoXIOeqkz8MvPQYRzeXRLi2MYNwWLeQa7wJXgnFTsqhQhPdfR9Nfl5pdWx7TusQRt
ZaP5K7Di6lil41cmQPsIooCXyz9Y6r9h3klSJjUCqBTPivONhtVDEFzPbFKbVBHO2sB/r0OTVr6N
OsfkJCEE6N2roa/TtxDoo2rFvS5MkVmsqUcoT6ZQ8MUGrrNII58f/bk3Df1qcG3pF8ZFXLWDbfW1
1qe0oU17O7qqtWJIEFdOEbXgMPV+X16MhT1r1mwWueuRsg7m04jAwbHh9Q/w6FVfALB5tnKEkS7/
ZeH6ZJZsqgnlwdob+SsdfDDtAspNoEhv9T+8FhqljQ2MrcSlZJuBmDWbDFeSEMmdBOdTL38KH/LN
0TDINaGqhf1rlmyiTn8EAaeH46/uCdvpLARjXlbObIW0a2npDftOyhq4wqbmr6jaPiHpihBuWDVP
WV/4Kxa49AfDxIkuIRLb++phTtrG33u1osmvMekscJDhkd++X171pYkyDJ3ZNvHOqqmvqGyhzZNw
gib7kY81mAW3/cAwdKeChjaiwPzVCVIIwJLM3hPVPV9ufMEyzKLNpg3KDEdqetK0/NHU6ldVIvWJ
mjcPwDPEBi//ZWGOTAScmNte5G1rvXQp5DzjChncYRegXn6tbP3sMD45lExEm2fDgcwqSZ68jvwr
LIQlEBK8O6fuO5peaZsXB+Kt8c0tjeY8lx9OQJ0leV/YmXtCrROPVOr9nqxVOu2lxs+7+UPjkjQk
QGmBe0oHMr9DH7u7kVayBnBZav38/UPrdoJUZEOq/gGkPuxZDFXv7kowcqxhApbWwbDqqkHFr11J
/r2yKi+Swr8prDZKzzSo4LqlcWnxqyEfrJUb3IKJu4aJU5L6IdL2zqkDJRkY2t0x9gqRR1m9itdZ
mjHDvLu8dmRb9fy7qClKizpwIbRQKN04AMO2ZVGl+SCJeBVtXl054Gm/cZPZRrROrIUlFizcRLOl
0g9K39XWS5oN7V3lJuM+CcfpSrdjcgzYpqJZl5lANqkslTdp751A1O1D0C4t7FcIbNEyslyfvV72
IwsnrAllAyciGZ2ZA81U5SK2aVpH/uj4h7kfbiE5cCRDsna7Xpo2w8il8iDVBqXeV9rA65JsyFD0
77Kj5YtsB5nXNVbahS1swtu8DnDgHAzTr40DellQhKsYSG99E4be++VJW/qDYfMNbLKynVA9VB0e
Aag1Gh+HKSQAV+fzl22/MMy+qGyrtQrXB0EFMsDHketZ7XRTTvUuy+e1BP/SkhjWriE0CFgW4a9t
U+Sxi92wP5eA+0rpXYCMzXHbYAyLB1wOqFXeiVe3akUMfDZUm0f/G95y7orVfy7XBmMxzN7Jw7rx
URb50nXDq+MggF6n4z0LkQmqJugrN8ryr8uU/EtSp7jvu1V5zQVvZiLcELQMfTuHTgcEy52DSAr6
FoRsXiGZWGrduM43kGVJbSvNXpsRAB4oQAz7LANrwuV1+QMs++SQNwvyCkVHEY52eZNAf3o/BrMd
e610f8yt7T6OZS5uvCE7lxomurlOFJh7WdJ0bzYneZz6uXsHLfH8OypZvnczBBEhGmJtw+UwEws3
hoSomRN6gnzyXEc4JUoZ9XjTrHnxpak1rgWi7yGEo1n/QN2RHNPwLBlDwMu3xnK01P75+4eLQeHz
tBrCVrwW+FEQdbM7Rw2InNeqpRcuBib4jeYJB4bXdU5pbtsHCIqRHW3bYd/kEA1sSv6uSABC5B65
hcu7ZWlAhrMgApQNbMiy17rIfKS/XFXKAyvmbA0NtHAWmWg4aYMcYkg9hF9GAO4SXz2lWdl9kWr4
Wuog3c9hsqkU3GUmMM4Ompz7JclebQjJx0HKUUohgIdd80cLc2Vi4xTCgiObAuuFFdUR7EDDwwxx
ha8bFoL4ZlGR27qujzNgirV+nMvr2V15/356rKFdwyKgvDAIO5jHONFfgwpU1tV10LEVD/3pjKBx
wxx6nmQQa8zHOA348KUq9RMe2dNK+nGp58ZpGUyjmwN3M8VFDWWmK8m/5eW3bZNt7PqhTSCQ0qDp
2rurfOj+HLa1a5yJVsYQz5qhY0ERJC1VEjv5mrDPp2FMTLVxFrZK5Rz1+2Pshpk69MTydhOhyEf4
Y1Ie8tSx925d0i8SSu77sg7JlsQs8U0ICYHYnvQSLHHiFk8VC7s9tD+8vTN5K8v8qYPAD4zT0Jpy
NjFe4Qdd6+5Ab/sDTLRqTzw+3/Q6wVMeKjorg1nYryaaBOI7hU2BQYwT9tD1j2yTF8UYjFuw3TUu
EqfWGJedOFpZfXTzNX6aBSswYSPSRfW2laNp4v1Lg1grkEPmK++EpekwzFepMKnABDbGuVf+20zT
9F7YZP512RYWOk4Nx+OHRLZjpceY+bes++nrn4x9v9z0Qr/NlBnSWKFdNGSIy/6qsL7Z+v1yu0td
NjxOXci+gDLPEKvsule/s3A3D9vcu5kmY3kwJaA5HuNsPkDXJVlL/ix02eRxt+rJQ1IV5jnZdwUe
+OGzsvPd5elYmGYThCNsaFZpcNzGLRf/BiqcAROWW+7AsBjDU3KVlVWHcs54Qj2nzb/ka+rhS+7E
8JOq8rnD2nSK0/yKqWLniX/84rYqX8t0TcH00wcW8U3YTQ4EmgBIcIwrq9l74w3RP7LgWjmbAPJo
3/CIM8RV5sxB+0nGDm42nits9ijZ3HZom1CbSjYCxIzB2erDXVFPR8BTV1Z1YTeatOuUTQT8zsEQ
T+xd8neH/qakX+n2wsKa6Botu0mPE86J3rr3caHPrXov9JdQ9hGKNLcd4CbCZrI4V2HuDLHdBXFV
Y0nbcd5oTya4plZDkDQ5RuDV0vvi9N147PtgXOO8X5p841Iz8dTBSsIr1h4kHNzuOHC2174bX/YG
S/NvWGzOaaAcAh3Wprodku8zQTK+uS/YjQ7XUvFLvzBst6ZzDW2js1+vv8r8OIUoLPJmkGJZO7dc
AaQszJKJqfFo4JRICQ54HyDSAyZnfgRJ5f7yHC01blguGeZM6sYfY8X4/ZzLo8zZ9cjqFfNacDwm
mCYbqVPRFLszzJrD5Aw3blBFsOR9WvJtNyQTT8PLOg0GF6ss7BsZphERauU0Weq8sX+8FpsHQhxD
PAdvYXZX6l+8/D1Mx20zb2yd0Jnt0SngM+dx2tfA6dssiIpuU0kO8U0YhwVBYp0hphBr5Kq/uG4f
RClkKv/Z1HkTweHxdpys854c2vu08cDOeZdUp21tn23tQ8SidWtekRoXDw/ALgYBvUExiOjRFa+8
cEcwybdDC4URfoPmSXDF2UOdXm3r9tnCPnQbLIm17SEzGQc5fyY59KeH8g6cayteYKnb5+8fmndy
XkG5AzNOaHoXNMMe9epvl3u+1LRxidQ11KvGcEbTuDA5foK0TrlyOi24F5Niu+5Aa9zWAmuZTnvI
4P6i83wdTt4WkRFscsNCKxUGQ0oJVBi9Hz15K7zfKgtX9skfWsH/RCXRuGGgXpHa9twn1rsuqI3C
S+slq5kT5VDyUhpfJEK5oqt+lAHjO2jQ0xtCwMFGC/uxbFAWNVXZiiNaWCATsBGcU8/hZI9xXbdx
WgwR9La2LZDJrG2JORuG89qD9+rg0GZfyOqgRbDNyZn4jGmmkMrIhzHunOw5gDRVFMrgB2ioN9Xe
Et+EZiRgVvMG0IPHgf0e9GI39GuRooWta8IwGscqQv/8GhwQZTzTA6Zl5GdfLpvcwtFigjDCOQ0o
RBlxLrrhjT3mxyCkRyDv7/IxWQmjLW0aw6obIrnVjD1es6OHa6dz8nv29XLvl5o27m2462tRAdcd
k57s65Du/SldmZilWTcsGvTQqGVyxyGGju4EKgO3uVPTr23dNgxaQ3RJW+r8vmfDfecXb4jkrtxz
FmbERFvYfpOwguAw1/Qw1E9y+HdTl018xRw61uQOaJeERyV/6XFTWoD4Jq7Cz7SymIuG7fbQikdV
rdzGFja2yQ7kTU5WMg2HH3jEiloPF9Wpoz9ZS/IrL3PWysQWtolJEjQFJRLCqCaPe+clkbdnUgev
2Xb/MAmCiF8iltnDcNrB3ReFHyMJdJ+shoKWum7YpaDjGSumin+Q02oj6RX/CPAsRH7jbOy/YZ2h
Qk2je37sh809harXHMZOv2Ke52fBJ2eia5hn0IB1XFKcRC6BbrMqx4g5yQ6AWxUlxXAYlPgxZCyL
L+/+pc1kGCy4k7vKAet4TOqggOKanzVT1IyVfY2s33QIE7X1Nm6CKeRoE+TfujHmfhf5TnjsvH53
lq+6PJIF/2CCKHTrguDcx208cPMDULxTVKXWNrdmYid0g5x2fl5vQPjK7uSs0f4vbFSTb7pJMz4F
54cVU9aNnoDOZkO6g47c++U5WWr//P3DjXYq5q5zoBgcD0xE1Vy+UNbugoquROmXpvz8/UPzldOH
PbSpx3gsqxhvlaizN6k3Ed9kJW7pbIF8A01LBcr1wIpU10aXJ2Wp14bx9ngj+0OHGy1hOmracd95
a3nNpaYN25UjyFQLCMfGFZBi8ThoB/kX7qzcCRZs1UQ+BKwdQXNMMd3peDdSeWRcH+lA9oOdrt2D
w8+9jwlysHpw0qPMHUkLdu86YHNx/2n5TRu8EBfg+PHWXjsCPsdxEN8k8gEsc249OaW/wXVe7kOw
fnRnTuixBt6tRCnYVSZBhFNXzm5InPyIhMcm6TH82Xz9JoXnQCIRQav2QMtv+cYwiQlkgHBGnQcU
7Xo023mkvppKZ395zy4YMjEMWds26jgTbCy3vRrDu3b8h7C1V9jCpjU53xHQz2kaKjihAMCOQdRN
JEn3dLnjfyjXPznOTPBCljdzM6Y4zlpl/eNU7i7jKupU/9bTae8najdCeUTNdNfjXe+1Par3FV15
uy4YzJ8+ffBPWiJpWDb4t5+kV6hr/CIRN+8TeVXMa5IBS5NnWHyomixpKBamKcZj7tiRr/Q2P2Ui
F3pw3k45h/MW7g1FAMgVYttj18Qs9ANzJqlxS7e6r0kHqOHKe2hhvk02Zpl5gwuFXVwZh/kZ3Ihf
ynwfTFHGum33LpPCp/PyLkkK3FbEfOX4X+wAPPIrfV+wMJO/J6hRWVsyUfwTVtBwqxz8pAE4ZV8M
dKPfMSl8xkaq3Dpvx8ACZW+WgeZoEzMe8e3z9vyw06nvSpcLWNCQFtGsHpiNejt/5Ua6tKzGdZon
VRP4FZaVZM99eDOO37kGR9D4+7KLWDAh2ziPy9DJCjvBxS2pbjvrZ+CtdHtpRQ3TbEIAK0P4+VgA
ctyl7S7hRZSvxSKXJsW4ONsksZvm/NIN6a/QevZdNyqHfOdWb1tmxTN5elJbdaluYf0jufcQcy/t
epNf8UxWHr+bLC09tAxnWDfFHHMNotTLvf58zj2Ti4e3He60PWYFhE/RUF+V4qT5pgCAZ4KhwBhk
K30+Ser22ivuKNnY5/NYPtgOgBu1gIYAVtKNrexRN1/5mlP5fGt7JhSqgECkSnnSx4k1Z9HQ81fP
tddyn5/vQC80zDIsUg68EsySu2kW0SlPDwmhZxoOX0bKa9ckFpbW1LDPzOlQ+sCEisOuvgpIfT2A
3KPW9kpQf2mODDMtmwncSiLo48pX16DB3FndGon5UtOGjSIZnGk9YIYcK7glPImR+FwpwVpo2kRA
SQ6FXApFvjgZAdgHE+Uggm32aWKfpg7iQvY5FJ2A1jQSNhiaLOi9rJz9Cxcyz4Q79ZVfK2fGjQV0
w30058K/42yovpShvod2Btk5fHzua+Lvq5H6u+oseJZp20GN2dxtW3MT6BGmktRdApNT5LpK7t1h
Y7vGgtuTV5NWsD7mrdwJUe+SbSXnxDPxHZ0PqVqID6jYZ8mJ4F2NgsHw9bLXXNpMZwv/4IFCOYHE
IcBjV2u3vq37ibzWlkc2pbU8EyzWJqA9HGmFns9tFITTLldrVeALroGdB/Sh4+PYWm3Tn5/So/8j
7/RVJhDW0dtuwJ6JY2Kt71dDgOaD5BHnwS6d5H7bjBs+Dbq0NSrkYWNhPc9xCUveh10xrWzDhWkx
sTpd3sB0UOAWzzoFe/tDSa5CtSlp4lFzUmySz4Ikqr7jqGYcowys50cA1CYfRPjQGrg8P5/XC+Av
xgQNXTpWFUSIbttimGD3AQOr5ZNE1an3ivJ42lc7ys9VMAAM9YrWUZ9nnlZQild0UNeOnmjyBI7T
yb8q9Gw37VEndS1fJxAc1n1E7ZYwTE/Fevtwucvn1/t/HprosXGOiE6DoqYp58eJK1lBhUAiuFzu
qrxPuLxJQfqZ830zQHPe26GmmHXBikf9NGSCHxtOh6eWzzgv0ru+mWykdXnGfHVIQHdB9lbDS/tf
L8hYKw61g6oDvUfYrEiOecOYblY23NJymd6pbGfZ+2WoboWrsuHVL8DUioB37WAZD27iTOIaCh7g
J70bgQqerKjjIstuOjW09XNIM1+4QNQMyLVGKPxV/4oOIqHvLnWLWsRSB7YbiWIiwxoz8aceD/Aa
ZjgO7Tb96Lr8m4S3AJinhdBZRMNqE8MM2jdCPCBrU03dhvKpc+bwTpKxzuOy4t0mnlG0b9wZG7Cp
T7kz0zvPRd5vL6mfePEw9OOXy5v5Uw+C9g3HqprJDQUX+VMqUr8G1q/0X9IhVWPU2lKtXKgXLMaE
no05KtJLJsWdsn2xr3TLIun3Jd4wkz44rHmQtJtWjORPAPET8zQZnnyHl11Vhe7dXJSe6x98hbqc
L8mZ/Y5dd107aCtmQMbb/RHqRXVxTASK0N/B61k49/001cGvESVMOQU6AATt5X7I7JBDqbZgKXmZ
snH0p4hWPPPVjU4FuK8fytx1f1e9UNxfCRIsbVvDx1SiCNXcu9mTSkaR7FUz+O1tgArmtVjcp3d6
rLvhS3SQEUiOCnHnp5UXI+lzKieszay8p2puN4WpPWrC3WxSdjkpVHhrMU8e2zqr3V2QdYSvnK4L
ozAZpNKQgR1JhPyuTyZrF9DkK5s9cp0yee2Sdk3D7nP0CIZhGrnbziDcmsmtUxfeOB0SpyltSOZa
Qfiz9AZR0v04Taojh7ao5/I57IC6ABeO4PNgowJsDPPnImnSso5TMVl4mM2BA9b6orehaXzZkBem
wkS4ICmSMQ0A+W2CKmUU9CKy7XsHVwOVKaOm1wRxCRfCqcWK41jYoSZUL1Np18mg1HcZcmEHmyVh
HjGix5fLw1lwGSZ+X/IAlwEyT3eW1qDGqeunwR1+t6SdD8WcVLvAXXsWLkycCecXdQEK2bDkd7TV
SD1XEyRRjj50ECE75OJO4l7NoCXh08qja8HhUvfvA2nilSLCwjq1luP6O3cKiNzJVP7Jl83N2rm3
NH/GtcrGDVYnYIm4TQmfZsR0C9yB3rXoECYtwzCDCBwj6Tx+BYFBl/OVTbi0KQy3RZsEpdK15t8E
6uqgBtCCjPub11bbJESpyZZVKNbjSpOEtyXn7ZOfuNMz2Ie+X95yCytjoiyLBvDorrFxEw0spLtE
d816r3pSFV8LE5wvHZ8cTSbSEhyWXV/ouri1KATs7t1KBfUb7yyQpEVZSGpyA78f8iHiQ8q8U8nD
kIzb9p1v+DDOvGnSnUtux9wj8GSU8hC031qAzmWQwXC4PIkL1mQiMvuQMDcHh+Ot14TDbuT1M8v6
73OGOXRs+bTtJ8alyCcOVn2e+1sN3m364kA2WIgoHYu5/JFx8GvF3ijdbM3//wG8fLZu5+3+4fU5
cU90obCzm5KCa+53zRI1QwoPhe5PE7E6K2oGG8juyArSNjzzxfJsELt+qkcPOMbeCUB2kTSW9xV6
VePwMnPgKg7SssMGLJoloC/VPoPpU3kth1TbOzzrINe8mxln+queXe49tu0onDIqVGfhZOF1CYXn
OBFdDq3ToSTOrxE0skA303ayyh/K0qr2/6l0AlI8lXQs2JU1ZXgnEBB/q1cno6p6nVWdZuNOENoO
N7It6bASCFiQt6YmVFAl8wRyfNbezaUv/THiignxAPlDXdxL3gZa7JwglO4dyLEC19lbo2vnU2RB
Rkh96xQrytduGog9vk4UQQRvZ5V2Un4VeEmDcoPaYenFONhUvVON7+1xfXHd60whvNFFygck474q
eguTC/Hu6akYkOHihzHhVX7feS1UWnfOuQoiknzKnAyK0x2mN55FXwIAAOk5l83x5a36eRTMQ37k
770j07LSypfNLbipWV9EnlNX86PXpu4c+2Ndc2iiYldMb7KnrOYRBxuj99DqvBNXDrhG6mfNhKV/
JpnPvX6lVwt+2oTy2kGOd6kUFDNqp/cCmifkWCpF8hUvsNS+eQ5Ip2q6gtCvjuWnxSH0gvHogsxg
jWVgwVWbSFGvK8PRqVV/B0pM8Rzg7bvzIJgrkBRt621jMDGjIQRtiPad9haHwGS9Vw7eSW+07pv3
yzvj0xPa/c/LkQ7cAXduXb4yVybuEfT7fnvA6dl3+0k54Z2lGmbtbWrNa2/3893+P24Mfzz77A9u
LJ3TpCjyoXrtOEi0oZ5DTxYNUAEXJJ6OXaZe7bFurhqvz44FLeld0ndrVO2frhj+ff7+4d88GRm2
Gq9fA6hDHXMdeIdSJhFIz7dcPfADw0c3OQRWp8KpXhl3NIkq3/1u15AHXGl+qf+GGfuz35YCxvza
erR+qIYy/1El6WPThtnKfjuvwmerY9zYnNLvkTVQxQsNBid2SP6taGYdyx5adpNcFYT69A6CeTJM
s+CazbzmzSudfXlTyayMEC3K4tHqXhU0Df/H2bc1x4lzXf8iqsRJwG13m7YdOwcncTpzo5o4iQAB
AgQI+PXfIu/zVXkUq6niYipTnYqEDlvae2vttW5UxY5ZPW4gt2y73Igzg3ZEHc+kGrAWiOhES4j5
VKJFND1G/BYFV7f14Gyx9b956vh/RZseWEIdvB9Xz0NbOyAhneXLAkbKrXyorXkjlZRRPci8C+TF
DyP/RLPZecQhGu/bYGaMieJ6qMhAePgC0hfwfc0ZSegnCFAA7FbFo7tlh7ZBGGcAFBIE0AeD9zzo
MT/lfMgfxnYnHS81o7Yg9EQp5FA/6wKJbo2hOO+ixK+qPWkRrLBh5GLRgpciri46Tn6CIq04lq54
un4eW+zPDMy8qWsBPfbdZ1yD7f3sx2p4wu7N/HsWuLF6XvIs2TB12yIYph6UuQLIvCTPQySmd0Qg
HDw2DJSdG76+bSiGjZMCBWOZS4pnMGmH71g/CJhD7o/Nd+QSmfoEjY94r1UYBg5+E9+rp6LBwcjY
B1FW9bNHyVbZ3h8Y5hunohmUDVrkdd1olJcLr/9QOUDI3oIVIvE/ZFTEwe+hxoPEcobjNw/fBs2p
H8JtClCchBkAieSAgKv8zRjSCaDVahMRfPUSFzctLbJsvnEcT8tPtBwTiIgiy8YGF+uBiojP0HvQ
zRff5X4wHvLFb7p7b8rYVi7fsgXMUDAGKzNeMZLmsfW1d6Malz+7pOIbeDRb60awlwsQGJd96z4T
ZNbPgwLw7lIW1eJertvKmy8RPjWjPB3NYpRcJg/KjZujDgDn00kGXSQo07RSjCexxLf4d3c9qb5f
79I2JMOBUHkwQbWqaPEo1LYfQBkVPs6jLk/XW7dc7+Ha6yv3hDO8hQcQ3X2eY78I3lPKNIceTuv6
x26u241lsfViOBEQUFDJDN2P5yZMnJS7mtxgY453vCj1xtFi68I4Wrhs4qaktHkcwU+XjnX2q9Ig
JlNVt/UEZLnRzTo9kkCUNqhm+jyHhQ8OxIFcVMx4Cj2Z4Y6FTnPfR2G8sS62VTdOlzAjcyAJnGTU
4/TZLaQTI/q5UG2zq7TWp2Y5HgkJh4653zzGrUsy1PKDRNKRVVtvDMBiKWZNnluXSstowPEI1O5R
jME78CGNAO4G/a2XS9wzeIefIWO+9MAeX9/Mlkn7K/qOK1a7yCs+t/U7GYM1tp5+XG/ZsrvMuCv0
8cQK2Lm8tG0SfI+deIJauJQHIG/9n9e7sH382vUrS1RlAURXDT/II25c/JYg/R8+tb3qtq4UWwfr
7686AKdxEREIuz63SI6zE0TCcTM4VVZseLy29g0jz/GQPvZT3Vzgy4/eKXKjsPrs+CyoNuI4WweG
iVMmGJgoxuX/vIc5i2mqy2VLEsy2xIbvQAtdR1UTwg+VWmenKUL4kYgl624yXK8bDsrbmHyYnWHX
ovV9CspW9finHrcNV/yRh4tQ+CB6V25RnwLWTQc1VfLT7Lrf6m3ZIotFmuV9C8WrS4/X6ItGWeUX
VifVI6BPKFCkH+upYwfNwuSI2sJRITe3bJHgWhbNLP7TomKgypH0WfaVpjciyF1x003dFo7C4vKZ
NYAolfZQEZBHz20HVmJNfuMFNEirWj5EKyb9um1a9oZZEMjaCsV0OU5jjTjuyF1QT6Myp7lveLA1
jj/MfG84fGY1ICeQ8gb6Y34W4LU6tRU9MdfTR7luAJFHLtJz3i9N/Hs/d557gBuONVPZxr60rdL6
+6uzIQ9kTSBeiAwJBx/vMfdL17nJWj1uQRxtHRiHA3KP4P8KEhygcRMkBxSjFzgiCF6er6+QzbBM
suV5wgt3obG7/Xkgp7Jy5KFKvPkmccJ3E8QoDiOR82ftsu/wCu+jON56cLLtDePcgLzqOI4eqy/z
7FQfiByBhW6GOIgOumqznW7zn4TzqwVC6OcOSeE3l0EoB2IjLb8rkmbX8xIOoPXIeNV6JYeqCfCu
+Ug50jyHoSIoUam7PNywnxjtvLG3zcrBFlTIkagH9ShFg+Rz2XzkLsHrPoTLpcxEqpdQn5phK6K1
bDbPiAKIR1rWV9hsSQ11xC7OmpeireOb61vNNpj1JHo1WcFIVUEGTz2qXKdBkGe32hsuVel9y+F3
zAolDVOzlUay7C6TgDmPMwdkcbiV5liSD4MCVDRuKvKu8lV/uj4e22ytv78aTzHVPrw/Ii9e2Ljl
YSHDXZax5fe+1g3D75HB4wsYzy+QS4uPamDOre/OW99uOf09wyVAxkUK3czqcei74uh12c+2kPfc
6y8Jh2jD9SHY1sCwcFBgLTrMxvZxqCGCqrusOXhFF906Qmx5y7Y1MNyCmdGkdgqcv3mjhnQop/K0
HlXXv9/SuFlx2I5th2oEr3o/+PnPYF4oGJzJRmRnMQazxhDBfLsEbTQ/qKgHOqij6hbPkS9yJZrw
yx66XfXk3Y6ra3F9MLYODdv2VlghRFmQjNTx0zIKKHO0PDnEc5Idm4l+SRaI54XLVvRt684w9iHM
QOAQIbtOvfwnWDIPMs4+UDSP4OmeOdWpA+fa9ZFZ4kuzArEChV4bJW71fvXKWFKf2CKecF7eD5n3
rcCf17uxuIFmMaI7l7SKfByOQQEusXIWcMeghuAkMRQ2wvKovSROgfc5ejzeRXACGXXjEJBOktes
77vHP8floBGhh3GUXh+Qbd6MM4D6WQ/GuFo9xjJPDjmAJodZRSnjICSARtqpQDrmek+2zWAcBCsv
dFshk/Ewd04P3CvE+1T2k8jyhU395xo7owyCf/b1ZZwIbS+7MQ9xIhSLfAjZpI9dFT8H1DuDjumD
XnqOoohsozPLFJrlisRHKrwF6etj1YDhHy/sv1QI9QIyQDi1TwierTYFbS2HkVnBOAzdNEPxDScd
hJQOQVTN982o1HnXrJnli0yAbSHssUJtMITYC1CSXlMPq8FK5tMjaYKndW9f7802FuNwyOe4cScO
t+bPxdAO9Um3wy4ALOpR1tvo1bUsi76eWmQd3s/CY2eVgDEJZdzOhtGsn/iGR2aWM0Y0m8KAUfgV
edSudFztsYf6K46zXlWHqtDu8/U5snVkmn7QOVwnWj0SFUPMG1b//29p4EqervdhuaDN+kYJOKRQ
7TpVNcoBqKjHE02c+tB4m5qgti4M02cu010/Ot1jJRtaHjnkSZDzH/lzO/NlK4ZZ5+StRTFsfgal
geYL6R5ZOXpDSmRWV/cVpPoQ500AlLZfIRoKfZ8DzR3NpgNXPCheSMtJ/+yUDWvZiZR+0d1Uco6c
Y8EmZPX3THFoFktSR4RzFujqvZ775qbNg1/cB6qzwf9c7+BtWwrNmsnIb/FkA1bzi0IgOoICq8t/
AZmrv15v/u1tGJplk5LUyEGXbn1xMp8c8Bj0MmSEfBkXRNdT0wwbAKC3b4i/6OQZEUr3haovwPdc
JuRvj8kyifwoGsqadH2zK3MWq2OZNcsuvIb/F9X8Al7ZohPwsMOeqPt4ZmwBjxCwIRvuryW0/otu
XkRzVAMQDhc+qV/qdr5kBX1HVO09DlrPSB0j1o7m8Cl03ek2ynfqcoVm+aVIytYZ+rF6HyP3cghc
OJicbim82fab4TVoWvKkbPz6gvfC5FMfsNg5hH6OzN/1DWdr3zgwwrbhfeaL+jKWdXjKRSZvY1Fu
May87cT9TUvvBADo9159AcpqODrNwpEyjH+u99yaJsq65PjHRZAB2efD/cVIT7nrJZ3f1RfhZUCx
6aV6LKOyTa9Pl2VAZklm23thsVQ8eYgh7qxK8nuY+PwCqZT8FNRLeS6giJ7OauGPGQ6KDWu1rJFZ
qJllbjiRnorLmLPuHxl1fX+QWejfXh/T23fGX/T0KgFpnV7q7L3Oyi+rtygHVT443NvifbZ9/9rx
KxchLrs6HlmOPaZc9eg7pfsD2Ba5sSS2z197fdW6RwaEoNCQe4831a9qhnCubIr+zlebglm2Hgzf
INK0j5mU1cXxXT//1gaj5j9movj0wAbFdtEU+KFZaQcit7peVIfAahTqACAYdG/aUIYnF5Vyv6+v
tW0pDHOvIubEGRnEZfGZuIc8LLujC5H5xhlsa97wDKq+4nEU1bhXBAmSu6mp8/IrjWUYnnZ9v1ne
BnnhqnTBAfoeAA2wvro5u0kQTV9v3GLcZi2aqkMm8cLQ3q8ZM56zRw06nDRApvaM5P3H3i+74/pX
UL3dl7EPzfK0VuQ6kXlUXYpMFYfcacoDsCxIB9Nyy4W27N6/UIXhzIBwxumhVCZOrlN0v5BaDqEc
pPt9u8oED0YywA0Fz+8ydjrkX2MykjY/VmXIo0/Xl8Y2iHXDvTJyFZdi6uOivLA1YPKG7hFeS/UY
zJtBM33TqQVC7L89yKogbdO74v+k6vJFSnakpSp+xFGmLqRdyJbCrcVIzAI44U8J1Ein6lKOoX/U
qO8oDryJ6fd9U2WY+NSoyItHWl7I1MYcksPFeGii0jl20tnSLbcNwbDziPKhK+u5ukB+/Qlw1OXs
w/I3fHjLSphFaXnbD33m9OUFiOsnIRb/NONF+A5CQp+ayJcfr0+TZQhmaZpsp4HyqqgvUzH+hIbN
IZrqfZvVhAo28AZ5qZMC4Ph5SAHrlXeEobiVwC847vv6de5e2UOdS9qrKMO50bgeKhpCRcejmCt+
d719i72ZQEECaUixBFEJLGWoboCy9r83i8jTqWnry/UubAuw/v5qCIGosionJfZphSohMYZHiMAW
GwkWyzNlaKIFQbXcFXXH8VKIAzum8hwD3Hzol649T7TybpY1RggC8J1P6tiH2F9ZtTMKD005lyWo
fdfFM+ll9MP+lLksyiGlW0X1AXisauf8GXbu4SZvanCYXQREIlCQT3NyrEXGtsroLTGiWcvlLN0Q
ul0tL65yXhSYqo4AxV3WzNQaH8olF4fMb/bBa/+i0PeoG9dFRsqLDlz/tOhB04OcIXsLZHezcTJa
dpyJ6VMuUG8hxIwuno/E6MHz+vJb1DRyPl3f0RajMUu4JAmGyKcQkxFe1yPhL7vmVsahe0sDtkkm
bOvEsPw50rVaqiB7T0DIemAeYWdGiD6CtEyl+8axdv3KMmVMltavcQB7I8gYyzB66PtgPrtLw2+u
92BbCcP2i7ygOarrcAUiE3GuEZQrlEptLIOtceMm59QJwESBHEo+1N9jCGB8SESXPO/7ciMel93C
Et+vcTA6xa0TRvIUttGwMS22tTVMmoioKpiPQCOckKEQXnkqGnFT8E3CS4uHaxYhV/EQI8+MKol4
ondBPp30mliSE3tmfXs3h8Mt7+p7HMtbxC3rrvw7VRia8L0qBPAFGVXcsnX8Sy+dODQN4ScUupQo
BOs2jkJb6sdE8TFXCOHUGpYHl2GYAKiMJTh0c2CYnlsuHxYB3wFvIID0dg9RL/g+SzGRfBLrhTJ9
D75136KasnDJc0mKIj6OgTtuveu+/erxF+1+1dA+b0u/uihg7f6Yo1+O6t714/bQZcHHtpiK2+u7
27IBzZoq7sx+3uO/96B4Ekc1QTxGJw39UQju7cSWhSYfv6TJ/+xzLRKI+uJpWl+J2OKUjw64d/4N
HejWLBL65lmbkWedKLHxpmg5GQLjZAidrHRH5FcvIExnBO9GMe1OCCKDp+vTZ2vfOBxI74QwYAdX
cpHLu4WO/HsQ+uG/11u3GG9gnA7K4YvUHMm09X28RSkin+OffadnoLjzl0K9zLn4WbY53fABbaMx
nHw9+MBDOPBXKhJCzbYRtGEp1dKZ9mULTKSfBNAuSAiOu7jvpodq1njWzdo+2hKMsgzAxPT5csTT
ZIBsRENaeg553t5GXrmRlLNYpQnoo+MkQyhS4TGHTe4ZVRvKvQHYxX/wA6UgLlRB4zMB4e3GXFm8
MRPalzReI2I21cielz+9FemZzws7jzAhMn8bi6Q9NoRuXUS2wa3nwysPIPBdWis1i/ccz63OAGAf
lP7+qWqUPMrU09p12eOEQJY0EGNRbr/FGmlZMZM4WSqVlIPUyR3LJv0UAxX/4Lb9j+v2Y2vcGNQs
csfV0AC5g3gE/SSE5/9GDfMuqi+PmO6yB9VfzyHSTcU0f4VEKb1PSvlc506+xxw9YlbaxAPqktuo
RgdNnlziUGbfOqLlRtD95uSg9XXfvVpxbyyLZPTQ+jzhvVsk4Bp0l3Dj3f7NawWNr9vsVeNC6Fpz
p3HTnGfqlGeADVUujL1MlLcnIEYXqwPyqothyBbCKuGmuF30MXYS9+D545Znb5sdY+uwqmeA1Ws3
ZV2Rf4Q0ZXIfDqzf+PY3nSR8+9rrq2+vSNArphovJQRiqLHzPc7HT2OdfwCqegP/ZFsB4+aLO2hR
Vz73Us+pB1wcmqRqHD+VkydP163r7YgbozAuP3DpaHCFZWHqed5RJ873YYlS2oy30h1T1HQdizB8
KhbwsWWAvjT7MGno17gWGfT/8KrYu6meQRPvNTgasyb/eX1UtoU37kDWBo5TVqGb/gHuIUMfnvwE
kJPrrVtWxfSOxwHlmOGSiOwQo2A6HePKeTfWbXFwQGOxsw/DsPOkUS68cC8tC/JFJV1xYE1913n1
uNGBZYpMH1gXjuqTqvbSICurI9PlcHC9cquY4s2byCNmRYtUFQLDYApS7Q5HPsMpVGOXHaj30SFl
fZzmLSCTbRimiU9qkXndNmexCHJLwF+DjGAWnfat9NrrKxMn/qC70GlhHGJp1Vk6XvaFqI7mD+WQ
qa3aENsYDCsf4impKFvCFCTa8mGmSbeALhr0wDuX2vvvKORKD6vgHKRsmWtwlAb/iLzYYjG2fbxh
x7KrZuJk0A3xIBBwnL3oo1420e+WI9asZ5lp6zEvK5vzEPjfmFz6DyiQyk4dCD9QyO3uW2XToc2b
wAdCOfdSQN6ehhxkwF5WfQf11668iUdMj1bRIao7poKUqvCXqseLp8Zl3y1kOrR5W6BwcORhOoBk
gDf0YfDlA+wsE1tugGWFTR/WyQfoGJSOm4YsRLTsw7pQar2lu2xr3TBg6siFztnkprEPGMYMfqgD
KI1/XbdfyzFk6lTldadwv5VwvnLuv2B53WPsAqFMu5x88DxdPXbe5pH9pq+PVTbMmHEfBKEoEUzp
IlIWj5//+GTxotPBpR9VCJUUUMhtuJWWO8gsSKnkOBd+Ds+g6ht6U01VcdRT8r6sK73Rg23uDMPG
+3KfVaDSOcdh/SIGAbWV7g4gk5cZfDl+ntxeXyLb+htXNTLrVCVe4KYqwF3K4HxXbrf1HmJp3Kw8
iZfaT9qsDdJAleEtr7T3EpV8et716WbdiZfh3dchq38MoYmDDiBaXUFBb9+pbZaZUB5AbQW65ykP
ZwifB8CXFsPyed+nG3435yFpg2T20ragv3SIHHQSbsJkLXvTrCqREKsa/AneFwGu71aWKFnKM6Gf
EtBCna9/v+Vi8NYFf3Uxo6qno2U/B6kaWi95R5A3bCmw+k219Icpp26QHxtoYXbp9f5sQzJsGxKd
Xkarzk1xK8szwd0Dpa9JHJsMYdf1Lmx71bil9SKjUdUiwEG+5A9x6QA3xqZyw5ptrRvW3ORgLW6y
wUubnoyHGVWhR4YsxMa326bHMGKgt/pmDD1MTw+NV0xVBEAdCiULL9/pipllJnMxBlNFZkS63VqL
g3eI0zDVHPTVeitctIzCrDaJoPPdlnPspmMyfxIy/0BL/UX6wfddC2zKVvF8gNhosMaLpVo+Ugla
ilKCH2Nf64ZFB3XPCeg0vVQ2RBxZ3OrDEKNGYV/r65S9trdwACMfMmapkGpEtFDxm2m9qve1blhz
6y5djcJGF7FI1UNMCpuz8bCHrrduW1bDdgMJ1R6lWkSaLoizW/hfp4Do/tSIdgtAZevC++/0iLWQ
Ls+Ut27OfxQB9oHMKB13/CQ8Xh+ExX7/hO+vFqAiXj0U5dycZdEUBwH+gVPkowDqeuu27zfsV7Il
gv5VtbouSMMEmfrOQWZ6WFNh1zuwOBNmCUgLJYChC0vcN10zfBJT6M8HT4MN9hAFQfUrpjS+X+jC
T9e7s4zHLAOhAmqbkYsNxdo+PHmqZDe5EgLC9zg29nWxjvTVgmiUT1MvxoiagKkHQMR+BRMXqVh3
1vUeLEtuKlqJXoSSCDgAAmTwxz/0XuE0bz232qZo/f3V9wtazzmkSty0nXGjcV+HyGHkH5I1EbDv
+9dxvephrsQ0BSPcIxCu8TtokJc3VQyX43rr67n21xMlKP0Mqx4mwONQYQLnK+PiJk6ofKYDb1HF
0rtnMBvNN9f7sa2CYdrN0g/gjKRuWuowSVWkv7pVtCtxjkEYtzJkH1jbuWt+rxh+oB5jPE6Z3sUS
jsYNo54HLUEghRkCITI/gpFuPIZ5vecycxOzYoNP8xxWGVKrWIjy6A2AMoxIHl6f8zf3Jho3kl98
7MIhy9cvX1R+8KJi+jeatX/n8Gbe4w+hC8N8qwAlLH2OsEPnRYKa8ba56UTXbGyaN487tG5cxmTO
IjIXiDu1m9yyrLkHjKhNwZD6ICIIYi54Abw+U2/uTnRkWnHv94CPFc0Zql0QR2ipHsvHRoJgY2cH
a8evjDjQXtV0EW6Gtiz9A4fC500DntM9txo+3zBiVNKjxq2L5Tlo5YsOC5H6dB9vIRo3LJdMnbsg
HPBTJnzQ8a4pnTX3uG/iDcvNAUaIeDPgcKuGH3+YVaZxHz0TvtywXN133tI22k+rskDJLGXfSyhs
bRzLlr1pKl+BGHnOc9Tip4IF7+ANiUOFbP+cQHgQjsu7KW/2PNu7iVl0QTnUx8HGDqeiddyz8orx
NqL+v7vm3yyukCiNnMGQ15x175IbHdPk1tHOuFErZzGr2LBfkVSsBL0fXPVmCiBdLJ1j7bRbKdM3
ry5MjGG0rB1LZyA++52H+n2wVC+qrT+6bv0MqaeP+6bHMFvdqj4MVM9+0zr/qZv+AnDuLq5LfL5h
tIKCPMorsv/dK4MkyKJNWb5z1xhWS+M45y7SKimepbIDlBMTlPFuIT1sM29YbQzKloA5+HTqxB89
OS1HLePbUnaQlUXa9PrcW24vU0/Ig4jJUnlTc25ZFOHJA/A7FHSKY9e2W0TNlv1p1lOwjvHSQ80S
VEjrCHS/foSQI+paf98QzJKKAJTe1CUy+V2JBSV4HUwXQH7kuGK+dYBajiGzhKJawlhn4ItCMoX/
o0J6B/mSD1QWTzof02ki5+uLYZspw5LxfDBRbFh5HkCAcYgBRveacQsmZ2vcMGQBHLobgbwpjcNm
PGhv/le7YKbY9+WmCZfK410RIduUhKiNiouTj1LSm+uNW/aoWTZRRWHtd1CQOBMwjX5XoLcfwO3c
+c6HOg/D5ul6L29mxN3ELJnI8yDp8MzYnFWtU+LqU07IWfvhw+DQdBrG9xOei653ZVsKw7KDsvMz
L3T+t85SxwxPRCV3NqAQtuaNGxkALok4oE9+/2F2jqMCqizLFvGDZTHMygnK+jIY4/WVIhmmh7yX
74KaBGk78q3coq0H06EmiezqBlago7I/zKgDPwRgOHksgbD6dH0BLPZsVk8EpK4CPBQ152pU8RFu
aL3CRYfvgyuGQ4BCvENR1myrQtWyHqZMDuVgdOfZGr366K2iKIzqBr6x2LbZWn9/5fMSOnX+XLrx
7zZv2QGccvnNDMba4+jstb+/GJeRH1cEqkbnYBhRtDYW9XFIwIIRBiCmvr4gtlEY17TOdFlNuoBF
9OFIH4XivnMQkxu6D6A0GrZSX8lbcbibmEUTnFciG5a2PrM5jk/QQyEHOTYqlV6onsCG/d6L2vF+
GMICzB+83fASbIMzzL0NF/l/Ty+08eN3bET9MyCW7alY+Yeuz59tixkmz/0EeCFkwM5z6JA74k7+
OdMivd645ftNVNjK+CdExptz3lF+ZEkin+oo9o9gw5YbEa7FIE1oGKKpyFsGhtiqDu+lRg2Iv+KC
cbsCA9Wd3BVxc30wlpkycWIs1NKHqApS8w1XJ4+O4UEuXr4BcbNcIiZEjA3VUIWqq888cX9LZ/5X
leLL4LZ3HQ3eocj6Q7dsqezYVmX9/ZXhMx6XqGiHVbLR9dJ8YuR+FFP72dkJu3GTv0Bj/SSTaOzr
M+j7wuyEJ2m/v1l6cEBtLIZtDIbZk7H7n4vLXb88t6P2Unca3498UU/Xl9u2sbz/zhIk5+rJbyVJ
eaA/xT7/VnXiiTKaxoo9j6y42deNYeJqWWB8kJQ8i7mf77kO7hXtnQOkNJqbjOg5Bf9BvtMcDVun
bSMWOeMQ41HwroKm4U3D5XPUwGCuD8ZiIiZkDFxbztR4I0G6bEUdOy8+QQXHvraNyx15JtSPSV2f
B+gbfeDQoPnaZEnJdja/boNXRiFZNsZD2JDUgwQefcm5LJcHrvoyOl//fsuONbFi8dxx1YxY6NZB
HEaz+GOeR90pQ45xYwiWsM+sjwACgJd1BFd6hTHQvARalpwDt3ypcSxeH4Sti3XhX80SdYZQTxVO
KcgEPnmMnMF6eSPL4GndSPu6MCw7SMZYLEtEUimL7qB6UR7AYFFfFj4zYNZJuXHg2vaqYd95B8q9
oMXFxxMe3oK1uz5CQWoXoambmOUQ1O8XAKLx5AAMmjjxEfc1pKWm24y2ZCN6tQ3AsOaW+X0iAQk4
z3gUYF6nzoUsd9UOucCd/3ehvaytS55X9VmoRv6Y44imQ6zZ2Zd8S9zaspdMuFiOdxjXY2F9DqQ8
s4V8iFV8243BfRbszFGYqDHaNV60IHlwRt3QDOXgLjzykS0Xv1fZl+vb1bIKJmwM7w2Zv7KYn8XY
cLBNtexD4TQ7MyAmn7F0E+jEjTm820p+ZysbJ+rkNwzN9uXr769sueJtUiGQR9sULw8FaHZOjey2
pt7WumnGHRt6lFJVZ1TZKX03t8qtj6KKODntm3jDfskop34EQ9lv6jZQZW7rFs5+MeVbsZfl/veN
izkIXTh7E63PlRfdyG4lDFtzXGTNcUH3ih5Eu2wcRTZLMCx5nlWWhBXyXEv2UObFKfZRHujP5J86
j77tmi0TIuY53liTzIE99zleKT1ed0enpXILLG4ZggkSaxvoARdjBPCzh0oNzFfxDB3rZ0/NR+KQ
YOOGszjJJlhMgNYhz8esPkPrTpy0ykrkxJ13VQTuE49DtHwQ0UdK+c/rk2Yb1Pr7KwuBvBEolR2n
OodtXh2nhh0h6KNvkM4BDBHbbcMzsHVj+OMgsh8jJkh11gE7skx/jguwLbLlvPB8o8LC1oVh64OA
VDfErOSZzvF01sN0FEMIhu8uAYsPzcYNZ9bWjWH0CueqigQ2Mh+AhgML+hlix48IYT84mzl/Wx+G
3c+ouJwd3yNpEPN/Wt87UiGAqOFAxCvx5frCr9Py16u7m3iG7c9ItxA5tfIsZ/6NKdDEu33ZbUyS
rXHD2lVUANjtKTg4yaKOMyfy1OSb+RBL6yaArIoWr4tj3EcyGFFIjaROnexT6HKhxvpfg6hcL+yh
PYRtBJWmAwXvzUHmmwUnlhPXRI5J7mXL4q/p/lB/mjs5ntZ4fg3lE8Xc0zYY1+KKm4V8y7hM2QiU
bLpw75vsne/tNPKDFr2/cU7ZFsGw6KBpB8htYv94rP/hKZ8fu8LdqqOwff3a6atTiQEKGEtdrTng
Zjx5PYgSc17kKUSTd/rGJtWwLhTU4ksKoJfIKoaUplOA77obIDy7y8D+6J2+GoNo/CRaZlyuvPKB
xCFzxINDR0i28/HRBJIRFjnIaPp4s0C0mFKI5IJqOJepRPAelurH9WHYlsIwZSqnOCiaBMAWPvxS
LapyYjV+CgefHXd1YALK1kdCQUFJmcYcfBqUqEcBR+cEFtOtxKZlCCaGTAbeIATvqzPteudISFB+
j/Hkf8hDHmwpylnMwSQUrp2Agc8codbEJy+865IFYqtlUuhdACM3MTFkNOpZlOnCB8xlzg85z/3D
BFKxjUWwfb5hzaQaCY/dnoMVN5vyU1XjZa0miEuvr7GtecOenRrakND2dTOwYQXfXKBmj57jblG9
21o3rmTZJbOvulWdKkqq7pDRTqa+CPTNvo83b2NV9B5X68y7RdfCg6nG22WsNj0Ky51gQseCusl9
b1ycFKJFZw0HZq3VnEmRTm51DOct+nPbLBmGrPXo1p0LrAKoUqdDoPl4XARcmD2TFJsoMkeAzcv1
o/IMDOWpZlUq/GXjheDtD49NDNkgK5+4HZrGZXDwRH2eNtPEtqbXJXl1Rnv1wqo6xi3Je/cjnVvv
GKlkX/AP3OJ/G4/nMmJRCZikGuS5E97tNFbksGoBhMUmhOPtsy02YWOQj22FDsIlpdBkPOgOJks5
8LG+AtvW9aW1dbFO3qtJilndE1+rJc2isf2yVEx/5Un2HI31Lu0nN46MrUnwOi7CZVlRIh0t/l2z
0FU0ld+uf/+b9gXdOOP7Rx9yn13mzKvOJ15KHZTwqY80iDMEuE2iQnIjV93EQ1GNLhbneqdv7ix0
apxJfT2UY1WH1UMmxczVYZ69UT1k+czbz/t6MI4lOlIkWRehHuakdT/3HlXQ76xF+LKveSM+KCC/
BH4b3T2Enfutb2r1fsG23ZPXw+wYC16rwQ3CbInv88hZvrGslN5hGQu6FUS/uWUDaqb23CyaSeMz
/m6qZl5/DMekjasTlAyLCLoVbVb+u2uSzPwemcHcNLFCvtMQ3qXHoEEx08clibNuA75mG4hxQAFh
0TWVrPkDbVruH6qo/3+cXVlvnL7X/kRIxhgwtzAzmSVJszRt2hvU9teazYAxxphP/z7T96Z/2slI
UW9GUcVi7GOfc56lhK6nB9lVgHT9+BqI5MJsXVf4GOeD9nKTP5kKRtpb1bOm3Qfcv9rL+mdGiw9y
fr8/YgiB4WXZl151C+7DK/onZLs0UZfZPDmiZrxcaZReGq3VSo/m2SR4g/wJXdkmkzkMnMki+bZD
tf1KMPxneQYvslrXjAgPYB49ngqhTO1vlCd8/kMCQZ2EadgnybQ3EewFYFkR8faTYR3339UeYtHa
voAVpoYOFatOtVc1y41LouKjzpOrVpyXhm8VUZRnK4F2E3+q3Vl8SnjJnikopHpdrW7eXjCXbrGK
Kjkcq2sg9pInlS/TEUIlBRzW8XEKf7oGlr90i1VsEdJr8YFY/FQitmd10lZp1HRhVp1/vf0WF5bL
utIYyZnVSxTWtxOLzEM1A0+UecbKd+24sGpZ1SBKDyynaubxU96AISeWnGSEzVEKwt+1Ubowj9dl
RpxenQgw6Ke408nzOJmk/EE6PpCdN46e+MXmvFh+LEPYibsO5ZVrkNMLX4euDkU2mAZlJkKPwJPF
R2cpfewTVxzG1npXSs0X9vs1aVXCm47MaMwf/TiYMweSWKOg5Bdb47JA2F0dTteEYy5NhFXAqcmS
ewJz7ZGy0fvZNYN9oRMSv7en2aWxWsWaaK6nqUI16nYIk6p6rmrZBp9LmRO9d8tYNNem8+/q01+1
QMy31cLHrigDpZb6NEIQo/05mdryk8D5KN/lIw7yD6FnC8C/2wVit0Xqt5E3fWpzNLE+hHmLNmNa
20hVD/BfENFhrsba/lKuEj3Lqr7pzF01QAkDrc0mAkztSlpwYXTWaRMwV2GvZt8eR1vOQZG1UV0l
IDYgvSlfsE/S8MoefOkjr2IWFO1JP45ALhMG/8ZDrUvI/4uOxNdM3S68CV1FLBKB+yGhW/FkwICd
Pzqi2uRG5O3Mt1XdhZ/enk0XXmNdNVWFEXWDeP5YolJ06/xkeGwbwLved/VVyIr4QhWHPuktr4pB
fjZnxegbQsvBvvMGq5MQ8U1cqcHSJ9nCumYroiYB8lToax4Pv8fhH4tgXTHlnlcBs1fFp3EBQ/lx
LAyJlm2tYVe8wYFm8WHjPtu5yJQf8RPzajdBR4aQscVkCLx4Ttt8EpAcgdZT9K1sXdCKrA9zBKNP
qmZDYj/2HeT/y9RvoFEC8V4iSfwAwBsEXa6Evt/Vy79f4i8LFipcBJ6DDaGgn3fhBxsSGw1ZJKEU
d1Pn3gAfbZ2Yki9bwmSs+5S3vaP7iFPLmzQM1dxvXem33mtYjB67iWtA9qent+fIhXm+Nq5zujET
DBDEs6wT747xpLwXXA+vDSvclazlQuxfm9b1cxB7gxDFaYqlzuq8EMBFz/YIlNMEowIzZBaJWPa+
91nFZ7Y4/JtK/8gYQdgbFx81ua6ej5KR/F0oCxaty8gcYAorB69+RlEUrhTAr0EKUodBYdM4XK4e
0C9Fh1WQmx0txoq13hH+BI2fkkoas9UJya8xw88b/N8zE5yD/80AOlI13OSVdwS+e8G68H9yoHmO
Q5IXaSG75Mqe+ftL/+M+63JyRKZ+CN1ITgLQkbDKCtd5bF/XYBHfUlouyb4mZULQC+mA2/QhxhVx
LEnTgae+8TqvioesmPq8gt9TQmee9Z0fuXoTajYEzfPbM+ffg/GX04hRreNDpaL73yhuigLjVthy
TIPIviR9eI0gdmHBrQvfUTgUiSjH5jmXRYmqLp/iPWk6uKpW9VBcOdL/ZoH9a8RXkRnyZuC9eiCb
xUVfJzxtYgALnnTUJYNMrQij8ns3itLt4q6QqkLkqfoo9RnVnUjRVViqV0oG3+4WCIBN0Camvrab
wqsh1Z76XpkvWxjcGTfeShzp5zElpLT9w9JDnKTZM3Dcq/xY5SZqf6GJnfPN1Awe+Yb0iy7T1nGG
6jPcRGCHu0MObcVLw4z0X5pR8Sa/8SDe3j7ODPrqTZZMY6h2kGjWIb2Bo5S1/3Uzozm/97mV7SOS
FjoN2whs6/JnuYAGTDd9Pg7ylXmwl4y2MH8oiu8VDQryWAaeqv4LYppUh9bTTFZp3PWKPthpjD0g
URzy69vKF0ArQoA1mfqMyU54933RJuozslfAiGGAFiuoQKiOFfu2TPxwgKpSF9Ij6mV5co9iQ89c
Bq1YA1hzgI79FJ46Xar+a03DnN+okfnsczwHKOMBTuAG/1BhAJA0Qogd58nCE/l4JBBNzskm8Srm
TmPXM34fDS7Id6Mio/6sa151ajtUZoSNFGoedtrooPYoPjAphVZZPI+ev/FF4y13tQSpLNpIOfXj
I7LIsp3RXxM0SNK88yIwLkhbtdcEZC5ErjU5miSe5pr17sSjMtLbmOCtNnk8mCtR/sJaXVe2QWHO
TdD6/bNBvwideEr3kvMxIxxcqj6B1PXbMeHfi/UvY7uxbmtI/ufTMaG8j3ZVAeGG19ayym7ZUjXv
0hllfxvc9WXUNdL2Twp2zqjAtBL5CtpJ3ve3X+M34/fvcPC3tZ3WOoQut3wCyjGe+EHWja7p1y6q
hWg2LSetRQ5hiVLdkObC8A63h8AxTROYM9Y3i4QrWZC6ms/VLzPlnB9HSO92Dxa2cv5GYw/x0174
VXCH7NsUO5knLH/tUQ59ZHljllPsAsR/Nc0B3fAynObnMnaCvhDfifkOul66KdKS1n2IgjMLCNnA
kNvIOevCSdCv8IUfDCo3k1EwcY6j8Sg8ELOHG7Mk4/CJnV/omUnUrV4hacdkht4ip03GcfwLhgNO
d1F1CpKhEWzrOmchsqUL6fzUwaq1XTYWe9EotjryziFHu3Hs0zyBF8qNahdTjXAdJKPaKOxFdqeD
aiHHkothygDFV8OL0F0nII3UL3PwBGwqETd9XS0tEOgtDdkGbrxht0V6XeKMKaDp544s7pOgPeRc
QskBLiiT7cAC70uYTw189L172gwUNTkmo1HqbYHyRu+dCDS6JQg/Tod9qqMqrp/sZNvmJ87JbfJQ
TzLiP2DRS+IRo5n4ickiwpT2UlHDhSHTfX7uZpXA4PUvMQ5GvgOrpI7rcJs3FvrMe4YTaJWFPdCd
WwNtQ6NTOGh3Nb+dxqnu+gcfbt1ApWHvjq+pZf6T5YIi2nmZ/1GJPH/upRoLchzP4MxjlVgXvWJ+
FfJglsmveFo5qGCWmR0dku+0Rf+jbLZnO4Z3UXrxCOcI8Mcj+DqAvhyMEk/Q81aZhkNCg8/ZkWt6
9Zci4vnvf1zfK6KaJLldTiGWT5zl1AM+1/n5u5rFeP7VubcMGGVlV3uPzETW7lDtHCWGUMt2fyWG
4EH/FUJWA0QrrwgpotNTWSHkkhiGsDVN7uoFgoVQ8tRZzsDj9gf/QwJDvs37brp6qxn1aKGDprgt
kknfU6rkAMKsZ0SMRQAZc773PMrycjPYXqOCRKMFjFQU4xMoiV2pafz7y4VroYPEMx2FCGp1K9G/
G28rCebKtqqUuaaB8u/8KExWx/ykKqFQikB6qgbuop/N6IflF3B9clDWQd2tHALmFCvsc37bt9/e
HtlLb7U6+o8e7PoEiJynBSboRWpM64WpIXn+rm7SX46Tupm1XSJfPyON4BvjFyLKPD+y1xAqv+u6
/5iPa/0DBPEQqnFl9NiNsJwM70wRj368iULqRLd1ONuFxZ4kTHsBwNd9x6G/PLv4iUhlZZjWQajw
p6js4HB0Y/y+DtwGbG891RCWghLKDaonU/wddmQz2Mc5NhJINsE9ibzO2ICKetuGhQjCHfaCXNKU
ajnqjCdeYk26sDnhyHRj7R9YS6tyW7C5IscOzk7+fQMrzPiaQOk/v2NA1hofGl0cCaUGaE3IcN7b
BpyasxbHOyYJLk7/N2jlOS/zmp1RoUvzVA50OgzkfdLtuPhq2hsI/WJjS/ofynqxnzHOAPsvJPfL
p7ef/p/ldNxgNcXZwpkPWII7WwgKCJR3+Z0uSf7BTXBqAvWgwOZdNmncQz/57Tte+Bhr8Q8TUbUM
rvZ/hn5OdwOtwn3TAjz/vquvynmBD73NARTRn+CXCnufiFqKdDH9UF8J8Zcef5U0dlWbwL6OUtgr
M+g9Ut7FOm397l0d4ICsdT9Mr3u0gHv/B9rMMH5rPG8zeDC2Cq29JsT4zwM7brHapWxLWtKN3P8x
StINm6SPaZj13qCPyIbbKzvCv2MP7nIewD828xhn0sBEE6lStAMG8TFHpSLf4usrANvrJPK7L3qS
qNl8horKbMNtySmKLTcoFE3DEdDAoSd7J89uiqwd7E/0rjqwdeoxXl6oP3nBCUfp0T/A76UanigD
hys5KGywuLwEfBEbsEYRX1p4mesCltHLMgzidLaKi9oUbDU/7G5Cmg9u2mnOmghyH731dqgjRdcM
cv+ZggVkrTBRDuGwTEFOTzkkf4+uBHoGxQG0Dlm19c6QxLcn/aXbrI6GYxywqO298ScaC22yXQbP
JilaocFUZWPV8eSBQUPp09s3u7AA1paddcHLso9JcAI/yHc3NZIfCJ2ieWmutC1+Vwj/2rUwaquZ
Q+B9iHhzNrfsYhS71JbYSiEIOakC1LSDYEmiVzOU1iv38NA2UJxEf7EQ7AA45hAZJNSoHpcQq2iK
qs5kV5Tvwsbi0VZnLTqbIodAcHjQS/SUjwAPhxKZwPtGlq5WTBkGViHTeWXafTch4kpDcIf3XXy1
k2iKjn4EoZyjOrdm9dSwtFiuoT0uzYnVLkI6W3usH5KDXaCgnfuMb+YZEprvevS1OIVryNBAnjFC
eSgXGzuSJbX2mh7PhWC4dvOsmWlh/BGpI6/6h3wmsDtYpv2g3mnyTtaqFJ70kdxbn/7UYprorYO6
CT0kUTwt1/jWF5b/Wg3J5pjoHI3ME8HKTFnlZWVvnsva/9z6xZVt78Iw8dXcjDjiiNIqOrnu7JIC
RXFthbrxu6tg5wtziK8maKkWqEGGiJWySQz7pkem6VYWIKo8vWsarUWRorDEl43G8YeUIu62IFC2
bj+hM/b1XddfKyLVcpowTBE96TMgsLQQBW78qyXxC8Oz1kOqYmNszl33upTTyzT6UTpwlFzefvQL
X3etZcKWLplCbfiBqvG7kCCm8Jw9gfb2LnZ7QNausDSQPrwVh+igUIUCL8W+gm5oN7CI/f6+N1jt
GWAIJ3Pb0OYYFRpEQB/6DBLYGV2wKx3KC+O/toUVflmMIxENoB+oF5MBNkcyUVe2vEsXX60umldU
QqpfHnkOoz4VkXk/2neaQ5JovbJGzQxEg+jPzqEYp6vwgYeJ92kALPzK81+aP6v4D9XTCYxqYKLQ
5QC0K86RTwxkAoFtYPadN1kLloALkUjVTPkBZMY5/W2iIHqAiwa0SK+sgwvfYS1YgrJWYvqYwd8+
0WqjHfBLCybt21P00sVXmUMu59n3AZU/djjjn0uWUabt/O3ti1/4AmuJEkfsAod7J46G9nnKgZhI
2TTM6dxelTC49PznW/9xoO/4CIF7VmOJ9RDG7nz3q++v6k1eev7zTf+4OPRhW1V6HY7GnPcQc4Uy
jAFoNJsq8ut9I7Q6uhE49y5RW+EANHWfqB99hMaGS/3gfX2Q4C8bK6eUV7WjUUdXQdGSlA5c5LrQ
aQV7kXfOz9VKlkBsVWVT9UclJ5rVDW5hcu9dME28wGoVl9Agcb2LyyOh/cPv0Z8ZcBdvD/+F2bOW
H5GKs3lCt+RInN1FbLGZX4C7+fbFL8yetYsrLNx6Q1wrjwb13dTUyLPy6iy27V3FHV56/tXq5dCz
9C30bI56gOa55MuHfnqf+nzwl1eVXCDhCtPJ/kgT6DXmgWk2SyR/vG9wVutW57VXNwKDYw1EO7oS
u7uQ4W1wDkDvu8Nq8WqwxWKhRonwP70Ky9juvDXOQMlemTyXvu9q7WoHrcagmYsjL5B20egjYTbf
gFh2Tenn0tel/xt+REf7XtiuPxof+lFl3Icwyplf3jc8q1XLkRPF6HJjeBzCMufCZYuGU8ukrhr/
XHr+1dKNSjXIzqvlEf3GGyNgNteI954f1qQEASMh64EFdzxLhEcGS8rG08tw3h3fHqALT79mI4ik
NYCFKnWM2s4g7hP+MqBH9/r21S9MnrXQiCo1rFpGrziame8gnoKiM2lvquvT/9Ljr8ovnJtkifPz
921rrCmFFYb4o2W0ffsFLl3//GJ/7I0WnjsDklRc33Y/3AyyV++u1gUujc75pn9cvJTJ0HoeQMew
yHtlNflVB/O4QYv9mlrNpadfrV3a+DoENAv7bq2OBlT9bCBX3fEuXXy1bg21PrjorDqygC7A0LJW
TZ+DqvXou/ixAVlLjeRTDdKPQWgObO9lcRSLx3lEev32p700+qt1KyDhzTlQzEcZLs0GXNPd7/WF
hODpXTdYI/6huimoS4L+CCWWHJp4MGlnPb8DgOfa7LxQfVhj/m3iz7PyRXl0ySxSZ0eaQZsZbk4I
042B8tH7XmS1/0J4DVolM1IMyCVDQ7AeX9k47QJvIldW2flC/6g6rgH+6HFBX1WiQOa0ujWW1kdy
3skcSQagzhY0tvxOTpu33+bCvF1D/buKjygBcXwWMT0r3y7IM2aye/viFybVX85UpRmDChCn/09V
4T96F8H/O4VVxftyYbpa0toEI1U2ao/2LEf6ezNI6LtYywFZY/rVrBp0SpP6DP6Y0tqg2rcgnX97
aC6N+2orNnFYIQtTzZGTKDgCCZ/cTvwqvebSwK9Wc44WRNiavD2qAAyu88D/9kwLDLvSVLnw+Gso
PHBzzBau7o7G4ZzYmVHtx+YqkODS1Ve9MwkiAlpnvD7mJP4oXBxkxVmf/O2RvzA2awERteShLmbR
Hk3ulqxT3UNOIC4simtjc+kGq10YvlY5/HCTMy9rwgEdYNpMa6+DpSx8L95+h0sDdL71H3slPDVg
uYszCobfG7PfkTrGi7zv4ueb/nFxNwH25Ewl0CZyHbD6iAnYxz697+KrFSv6fpnavGmPrpm2vz+t
H109PF8a+dUmDFHX1lYFVUfqw4QQ0A+3AZDteazLa5ot52/4j9i8VgyRk0Tpk86YmSIsnqhoJOxw
hffE5/B2VGO5ed8orddvCAiXnc7HFGAYtvmw1C9xe7WX7/8/JPIf77HGeJ/l5nHUQppBZt59BQZB
AZ2JffOTWZjvbSnkFf8TWlTtjs5M7/VYmipP4UrFmzaVdiDNdoLaxRxtIe4PLCDQAP22NBibtCpb
VGupTWq60WVR+lsUK6n84C/d3EN8F/qiey5MDWiytfAgENsST8zlZ+mGFjaCOnYQYK9bPOLODnA2
2nTBXBQZnJXLYsdiUd13JRmrDWSGln7XKUnvFGXyjg6dOuqzcObJ4px9sDVoTZksvGqbxGH/Benn
9Eq6oli2Il/8bwT6O48xJcEHNUM5yCU0eIL/0/IIO4ryWUAKbW8CKXE3ahKoeJvowbSVR1KvL6tX
xuCiSbkn660ELX5nYQ9AUObN2Uff2XjPW4hZT10of0ayjg4Eh53pBnSAimZKJ/wXZMqczUCBHPGB
k1nfw2LjPGJFTiiIty37T3eM3yULSgppkgyqPXThMn+NhDCfkQhFjwYK1DsXwuoWjWx8gyiS40fl
LFjOvB3OgHgw+XcSXeZHlxTixM7t/Ez7cgGfc4H1e5O0UZAC+20/iqIVcD0PFiiiL35zKnL0PHKu
vXmjwATDMaekUyoCfHcWNOV2UVF5goYUAxI5aGO2OSM+d0CkargderZ7FD1hDiYqSb+TdHFfwSeF
WIAF/xYHwGjCEk1GREcN7DusCISab0myQOTH5PP4oesdP0QUKZgcE0BQgXhU5kZDR+eFRTDl2oio
NkBXAiefdjW84PYq6dhr17pmSaGB48M81ZPmc4JR8PdIzn2WTsTpb2Rs+jDlcL3gJwkxupfawKgJ
eaXY8CHvu1MLvfONDWzxRerR/yl8fxZHVdYAhzadYrBO75hob4ETQc+caL48VaEH0wNoqob7OfLq
/2qlIPS+wNAwB5/VpaaHrWEDhe6dIVocoA/OXwA5hWwI8X2cK6wNm70Hxt2cmWrhPF147fwjFMr5
nQaOMngkC1pSD2U9RcNBNMJ3eyXy/Gfn+ee+VDLmwQbMMQ29LTgrbwFPA0KGq8rexQnqRNnQAXwP
DDqexUvOfPQKdLxg44ZYuYzWaLlkbkmKBy2ZP0FKlYKbF5Ip/tEuFMPpVKHZBmQZBeWN0dX9gZRA
gdiEjvld1CzQ/5GLWGhKi3ocQXxHy3zDnAW+Sft1E28rYOjbO4/ZvtrBMglrm+vCd0dTROSlKW2p
txRatDyDexN+l82MlqHPDcVjKCzeJwLNJPlYOSHzL35l2iBTA8lZhiJhp/cy0lH7xGbMIGhvm2fp
VVWdJlOOwm2JoyFLSV3x9jsk+nrIOyBrHepsLB1b9mD/58Wd7OHLjqPvOGhAo8NAPJEQGkqZqAe4
jpvBD+uNRJ4rMwkSIz5bruckpVNo422czHG7TYAOGKB2NmIseDhQkeZ5DFAxXwq/ubE1AlO61Ky5
CSqlKRTRJrpfVN72O9ipQ903tG1PbvCwowJ8FyryDLaSLMrpfSllGWdkHIRL4wDimy+u6eUoM2Oq
cAErG842WxMsZ9VMrYAf3oDZMbb3NpQl0lyYwh1ZYkz/XAYojKVW2nncN8T2/u3s5jN625vCypZp
PLpw+MKNoPPGSAhB/hBKVDP6q86YIQXyvE1eIUDdIgchXsej1xpBb7oVbtFm65VVxA9zAUyS24bx
FEZTulA4TH5FsRV7MZY5YK63ne+PEIopl5mdyqTuyLy1E2vqKaUY/mnnLaD6favRP5j+q0UDbhPq
+xWELSxw3A0UQICdNtg1jIieSTCW4xbY7KHYl4trEpS4h3o5MH9xcktlpU1WxAmsnSbfP9siaKej
TTiENvpSTpG+r+2SLI/1pNRwQsIFYljdx4vJ5OSpeRsiwNpM07JRG8CrxPQQFTHEf3Xp8ujgTzFb
7siUR1kHa2KxY36/3BQxpsE31y9mOtjEKbPDwTsnB0uKKtiSMVHjSUIuXG/GZgziPm0nOpAHf8kT
96kaGmluEpbU5byF5VKvH2LBVYCIOAQT9lavz8kJUKQh+VWEngwe8lwk0S8Scc//BrnLQu6gBYFt
MV6Scrqp5i6yB6+QfrtgHdXL8NOJJBYvqDbVdgdAkHBbArCjTbkTlfmoGS0+orXlyMuYyKnyUwhB
UN0ihwaesAT20kCfoQzrqD7Bf1nFEFYSzWhhxuhL+zH3we7Zl5p687yxDe2aPrWzAvJylFFSfBOJ
xAYS27wkWaQSGr/Us82brZsWLPrcCQ/uN1M4kLREWOw3rhubj0As8fAuUnUR7avBtMXGJBVIOtA7
a9ydVVU33MZ+OOFw4NHmUHe+6kHIRB2s2udYxS32CES+DKAdsHUocPjw/htqRQ99yZjaOuNP9i4y
RFa7ro099wREY9UfNJ/9b5CDCaMlDcamGV6WqrL6RCE0vWy8acKThGB1g50FAcjktqm5sNto4Dgx
ZaSc8hZrDdrjhKSzqM4hLOg146nQdjzTB3LlzTtQORMAzLmrvhcjycMbCdSE3kKgHvREBu1BBXnu
edFfIiBlk7tlmJrkO0v6BN4xsoqn6GQqEwe7IdB5s59YKyEAF4Wh+6Yif0m2Zlx0zDJ35qcOWzhV
SXtsbJDYXx0Zg9spbo1/l2NSi0NkZPEFQziXwU0Jxehg3ikGmF+QIo8JZ35Td8MSP5YxadRnGrdN
/VgTJtwnMEmQh2wgsumZD9w2bbshSU975FWjp5IPdQ3TjVuOk139BHftINnSlsNyAYu1reYbIv0c
bKioHfvlUeCcNOB5+2VofjKgxxuXdkXvyi8MpR314IqGDSncckb7FchrnC6iMJG+wDOyeLpxZRTU
z6BuROo+ilrBTnqmEfVTrKtefScgb/0IBVCmD1JIGIkSP/Ig09r5o2y30LMJqyAFCZm4fR71Jtno
5RxIVWkYPczT4LlUBWJO9g1Dl2Gn5rFL7k1JeQRXlLkl7gDKgFAHyboYGWUzW/ea+/Fg4eWkeyJh
kTMDoDw2y4hNoujPBBSUPEPAkM9MUb7rijw8Md4yb8+qZuYb13Ta38plsf6G5hDkyQjwz3WaF21M
spIOatdghwnSYppqseWEteyZAGOm71XQzTbZiKHrvgPXmBSHQLLmSZ+9QW4l+uHRgcsALqfGzo07
OqAiwCFytkRXHnXAfPivAXRPZRAg9YYPvhcE+ddeE8xOHRWD3fq8Bn2LJn3zcQ6n8E54RTd1Kah5
ypzGwmHTnb2KJveeFuHJBj2TewMICiQQE1Smiw1Mk6tEpg4NMgSaum7ALk1nVzM+pskczMGuJMax
KQXmvXXFRvSVZF+Ysq3/skyFB1RLBQmXBya6vj0pDFr4SUfTUHVpsEBWIat7inOSbaHsfYNI7AiI
g7BqACtXJ3g6Gnsi2ouy8b1v1lOaH2NalsfZKTTv0mZQ2HWZKWtsTYbOKueZavOoPIAsAZnihQxz
+IJM88zuqxbQfmITdl8lH3rxjRdnVVsI+VOxcdy1LeQeQd/7aIq2VA9SDsX0U5bBwH/ZPpLlow/M
ukw9N/PqNtFF1IBDNYp5WxKvKHY422r5JSoBj99KrHPykzIAcDbYAxdxR5tAo9as86C4FxW+UMrn
dhgOTlNg9mgrl/iZ+gEfvvMiqIZtkJuGHRiofuOOg8U6ZwxUVnVHQ6gL/qwVBvvsnGbUtmnnabpR
UBAtXzSPAwFzIUL1hqhZ68+8x+az9/wCB6EonAYkH/m4wGBe8RIn0RvGxvkrrMm1+S6mJhBROhXg
Fu5wzB/FR2sS1j8FMfzRT0kzaLGbmxEnErxSzp5DHPgJgtfs4VhCHCSVbqwfl8/5gmPjh5JGWFKs
Ccru1YA0pjjECrsA+rWu5D+F9YE3paCwDpmbGjeYlDLkT7uQFaH5WCpsNhncQXt+m2DcFwGKABIK
1PZscRO4ote3QQ3/nm0BybPM90Lsj6lK3LBsGUL2ktJ8ssGNTWAQmdVji9yUhIM12TDrosSeC1HD
DSSucdQyOKyAahdSJU5hVy0okhW1JYcQsLX/JBTcdJpA8aTeenYAsc26Fke8ASf6ZbuESf9Zgidb
3RgkxifSWxwSAbtfsOYQhMihTgici3Ji+IurekRFbVoI6PBG9vIUIQnfiZZNMkNSpL+LamCgb/s6
GeoUOyD7NPl8hN/YGDWfExL3xeeiCIMnMA2HDjlIZ24reKfnJ98fomUH2Y6pvpFCIEJYGSdwxD6D
amQei2EHS+Nz6QyGFeg24aoZuGxznzn0iICOGQiyDaeGhGyIsfET5xDWA3NNxewBhwasaMJgIbBh
s44BlWoq/O6Qs3gs49B+Wh5d54OB18gh3CQij8dNMhdJ+3HqIOnRBSMSla5l2AiYTydvJ2I63fMl
iNwGz1g+17HS35zPugfI5fTRB1T96ua+A9z5M/ZPo18tN5NK4/r8f1vFIB0prRgepRfFyPqXPlY4
5pdK7Yo2r3FABPwTEbnNofqToj273EE7rrJ74ovY30wuWryN0ljAisEfOdN56Wc5pmG3qeelbbdw
Rg/N69hHXfuhyyOUNAxSK37fxpZsCdQwhlT6FmfyoHBAMrOYR5/pADTHdyy6REM8ow9uIYpb3Xn/
R9p5LbetNFv4iVCFHG5BgqIo20qWFW5QDjJyznj688H7xnu2QPzFc+dSuQBwZrqnw+q1lrF6r0uI
tpgohjn4MOfghP7c5rZXS+PwDisjt4TfVgaMsNzP1a6TEKaELNnhMzu9yYY9EMTulx/NnEXqxAFQ
pqBWbDcL5LLmW4q0yLygN2bfsxUyqK7QuvmKhkShZG6gBKb50JC92btZm1PtMMLc9SL3S3lH0yes
SpWa9FrOl2WQIfBjKtqRq+tO7mMmdPKE0NbXtL45yIPTVh6A8fA1yaXsnWs2qfYlkwGjS3JC4pXm
uN+3PrLaxLOsfsDQDQeGRoKr64JkhFHDDH4Qj6mS1j40UstxasqRm0pP/cZA3VVZenKoKn6djUnq
KF8kUkqoIc8Qqhb2zMGPojG0DxPmiDWODTYJgt1/r5xxHJpdXjYcubDmZxkWwkukJBlZXc1Z5d9W
SRidl7X2yScIunEi8KkQ+kzp0UGGm1MEK+ItVAKztUPAJ741U8PyT76kMqSqZwbmRFysJDuGX80f
hSHH3U7rsjl169TCbTrZrPTHQWsH5ariYvGafFbIUfqskohzUw6lPnYNH6Ix9edOjFEdg6wfsh16
sA3T7uCksiu/VPqXIdQ4J2pdjtnXYgxIFwJbD8KrwJRhkTAre7Q+DxNlmq+VWZufAmWo41MUpn7p
MhdP8DsNMdcV/D2UHlQoGZnuBPujWpN5Shgs3mdDQf2pt7PiYJNzXUvME+tkmQ2FIbANMLktZ/nb
RCi5VzOZxEIy9ebUQV145YBSel2s5GaoevWLAz4ldUG7aM4utYc63ReSOks7HQT2Dxk83+jZsDLk
N4U8z8GOaZjmiy7X/cCkJuXx28QPOBOEhWpzrYelVu0CE0vriq5fapisxthk82eCetXf58kQPgdq
H3xL4iq9IzpcbhKnSZ4Su6lgpBv6u9mkBFtJOppenRpK8g2yLWbpmSRLJxNR4voGmY8lm/a1nmFs
XcoJmouam/kTYwraZ02Suq9VNuelG05R+iu1pvodU7HiT+HUx5nbTGG17AJBXTCOsPEm5RR868o2
/lH5ffeYBBVzxyg/Dd+rHJ/ptqGd3TZSNfeMzejBDr5BzmPRqWq9s+xsvlOdwQKFHdL9zBi0fjQb
KrHLePg3mdrHqXdCdiQn9kQybp6omzBi7OWyb1t75rrHt7SRYoKfImUELgr8wSRypwi+N7tYvjV7
K5TcPJKbB5OezSfEmdE8HBwt+qIbthXt52Q5lWaL3p3jV3J+0kjBKKPYw/dwLOubyfapCPdKW+w5
MOZ7W0IPsQ90u/FifQQanfdaidhBg68Ay0Z5xXTS+FjKuAq70Xj2GJrlqwr+uNk5CADNO1lNqHnN
kzMk3AJSuBscmSpWAkb55xDZ/RdmYQm2e2xayTt1h/c0zN2YoXBiK4Zxg30OT2kZJBEDMuacuQal
0G8yGPAHLTSbUwTBReLmqdzumdlN3ux2zN5RkZ5/1wgMfpcp2RGo4agYKFQxKR9w1qc//32exvHN
dpLxRzZEVPYnfbgq5yG4ZuGtIyOjHYJPdSz96Cq/eCjgvNgPA15pP5kRNQOdGcp2X0SZnXvdmGRf
GlsLAwZTmvxk6y1V1CZ3hveyDKU3PSIOD0ipc9B/DJ/po6w/DaHC92DbfeMOYVe/wFNdyTtmV2Im
k7LKejCqvj+RmJjPlAqSUydZMpJBZKZRbI0/1bLOvshMsYXQh6SQbFGnVI9J4/jfddLi1I3SOv2a
6HkBiYBcv/hDgdcgxlmuQU1Nin002VriVsFoOZ+CNI3ncUe1DGOcw1KK94VCyuhWeOjW9Ws1LdwR
dXXjCBM/9cpm6uZf+Cf/qoYQRN/RoehuIouRG6g2iAzlzG7tzxlD7wQxcmr3dN6ocedOkT6kamnW
N1Vn1u+djMZgURpTuTf9NI5dlU7LC6UWDr8Cs9LgJVAH3smmVCVPXT6a97jp/k6zdHixkTYgpIQo
hJqp5KAwHDm6feNYcveLsnv7rYSHGnar2rCu0nmQKYLBfPM89VT9dn5PYFUOU5hdxU4U2FcwzcbX
AaAgf5+ZGUV+5ErkG6mOInMv20w+Uk02ud4s6O59a5mj8BcBYghltfhqah1bOqQZQAFXpRozHRBR
ix8tCcoUtx+5ZPZtPdK9mx3uM/4sP0i5zJgrwzAs+KAnzpcYKFWzD1JnfORMJzA4x+01LEaZ2zOy
T50tnzgwY1OQPdmGNPU7uDtLEhk/frPoEmicHTt4MpMxvYZ5w892dZ5U5Y5N8SFioCPDDVy2oOMU
566yedFN1rfGLsT1EgFIIyN26jA89HLRH6MaF8U9rR+UyGHEqoJ8pnWhn+keUzNsv8oF6+WOWik9
yOBnjxQXKfDiUbXf1NbbV7nvCAdHW6Hu2iDwd1UqQ1SCDxtwhXVZTfiAERYv9J0Se6A2kA3wWJTV
QZkQJXezcakXW2pXwTEtEfUHqR495oURDYs0TXzbUPvctTYZL5JUcGARIVybMfKOFMYk4zvG9duu
GqxALW0781KDC/3KnqTQg72slK7yzmFJM8myn3w/ZreDHE1j1/kjTrdg/m7lwALawcCAfCzjJv4R
pfDZeHEoU96zHPsr43MB4bHeXYWKkjzJuqw7eygP0gd+8/w78R0pYP4T5a1M6TAkumbabVdXBAA6
Fw1nwVSn34UxNA+gPvJrI+M+8EPV/t2ZQfrLzNPhYYlIjuwCuCsL7lIzDaUHySqT8lOgZwSsUNGU
9YOFrDfEI804ebM9Nw/UmYmjc1ASO2MspINe+XgeU5bLyoUTCqhqLS1SQrJhG4+TSmukrui6dVOR
HdIhN7/nqaHec5YpP6RSRHuLT39wKngaryPNYRAnlohOp6aX0SYfU2PYy0Pv78t05CpmNJwtLhBo
+2aGJj0lmxbMrR1p0U3YZfov34qkNzVrg1sbvqTEtVBDU55GOdb6o9G0TkRWRw3Y79Tijl50+I4J
MRSpEVvWvQnBR1BQFbrPFEo3Ls05X3YNxsfVO10qupuMwmy7lyABoFxczXGNlFVOtFUMofOrKqwY
76mqCYLVhYGLQeFKvnXqkGp3odTNIa+N5mQhWthQGmla65pcl4qGLCnlcxFJfeiBXrKIA/sKitHR
OqZqQkKhoJj7yalNxT6W2SJaJnEw5VJGgENGI9RZRt+S5A2dNPvasSMSqqSS5eBagyD6a9dN5esY
1yYzsA7z20pNcrtLsrJ6zG3QoE6VViN8QzGzOHvfNOVTLjGbNHWZ9CMBqfIjMPR23o+NGj7MlJHL
q2RIbE+HQ8Z8nEnYb+l++FfcvrgEWxqr5qaXAqs9cTMPt2Ez5J5PPR9+396W/H0wTD669uBhTHhb
8jrdRa2uxLtiMO3SY4hk+tUPTn3PQLLq2ZBivRVNgXRARmTlyWS4D2DDIVsi3PmsF1FxTe7eGfuc
HKcgH1NJ7aPeyW7nPgq1fVxJ0NvMCbdYCVWQ5FZGy9UQUOt0lLYad7WqqfdqGdWeGnbdYwMfVeA2
2ZKYY/kF42AGiZoqhclbPy7XXho1lAspepnfk0KPvsx0x7U9t1gS7CFxK34GMfGqNEYEo05oJN/o
vpBdoHNM7DsukiYRueDggdhJDmZYSD/g+2xaz5E1fYamxwDFUAy99mm2KZ66RqCN5kEJQvOq0NL5
Vy1z3o9SviTllZL5XskeK65kmW14sLncv1RGUCeeCktOs+NOoRSR5Vl8tJMY2jDJLH5KGskMpIvo
Avq1Vsn7yS+s7qYb5/IVTSiyd8uGaHDpkhJohV8LBh+5RMHKSkT+/RcrMstnNaBeETp2c8whYpvI
Vs30yFEj2Vvq9AwpJbn6A44u2rej1VvNIR2jBK4FixlkNyKtYTxat18k29f0Y99rRXLMDIMMQNIN
QrTK8tvULfNQjR4kX1fpy9BvYjK31NiPalJC3FomP+hZhpEDVU0f+pmP0yQqj25rmLQfeiWZfxUc
seFWhRL4QY6V7FkmV300LKv5Vkql3bmhZYcSuNNYmt1ouX9ofadegz9J93Izdlc0bZqnQc6rqxop
0HYHWSL/lIi203KcXqE4VcLPRUDLy4XodLrOAHO8qWzyg5ZOdHz1QCtu+pHbfh+NiXQgoqS5TwWd
bayM/ktJAFwB8vvTCEjGYtbeghiPvbfpfv4meKqC78UYBYfWlFXpCuai4maUounnMENV5sEShPAs
dEO2fmz7ypqJ1xwp/9FY4ZuvdAsxas8Hl0UmPZDqz6SkU0YBohoQauIm8j1ysfI5mLOICxaqy5G1
77PHKTKao9LE4Svl6eoRdxK8laZCR5Q+W/geKktegG5Vqu0i2oW3RZvL+45EW3+lZT+daLUXkmsp
Wm9fUbc0pr2UAtNBuHM0kyc7kKtj5jcU68xBGoZjs2ghySFZi9v0DNwfi0nl6oOGoNoHY1OVx6aU
7X4/dqpcUtR2oth1GhPwihPI420fQ6X3OVN1M/4KF44yXNEITR+QAKvsx3CSaBhmnZI+J3HKgSQo
RrN3aCVYr9SoTIw9bSL1cxqFenxtzb3fvfAIpT1qaBDN9GVkoBqy4af2N6vNx1+5lSAMWppx4PnF
QJfJCWWo5ajEqPnOaTv1OZ9nOX0tFsLoo1PGc7SXppneMSZdDFfkTdRjqJBHwRdHT/EnZJ20/p1w
0svWLWdO4x1Ai+7V6MwUmCBFWn1LrnUFTCZyHKpybk5l1wX/TDwVFGOOszRrl0GZRFkfO6kLZE38
4pRQKD9U8+KFQgtXu/H8FcyXyEal+mnpL/QK/6B+I60ydpXaPioT4usXgbFEsikUt4e+ophzKjRA
djcToAeZMgZwonxjMGBtB5a//4W4K7hJbRKw4jRJTIQtP8Gy4mkD77j2cAFxF+nVKGU6C6TH0S0X
W+P+D0jNBZH5EY5MQNwR/UUO+Q44MkNGFbkK85Y7bNF1DrUiY2huDInmLHKQXIt08zKE4n+Iq6OR
kH+0M3CzzOgNhVnurHS4P7/dawdKxN4pDeCwuAhOXAzmDgTaKz7nrkXKY2NDPnyB6oh0iLDsEREy
MXdiXNS8z8DCeCj0ar8l37G/XPAbeIUAoKU/0Gu0Ehnj1Upq9TotJLU2/pdB7Q9PFW8QUPDJ6Czt
Nguj0El0n6Azj/V7RZqLjRnVD4GWPH/5+18mAXdYWNq1pdzIGoWOo0zXNVMAe03kSPkUWNNPSi0z
YMTLFmzZq79eR52cBNYCak/sdDst82KQqj78D4N1a5sumLg8IIqtw1d4rU/M5A86iueqVP1wkqy7
8CcIdl5ZZNimkYLkp9FRuA0MOrs+6JxPI4rPX88v09quC+auE5MHSRGkJ9UZzZPdpITRo9lZFzGF
susCKj5I6PeZrU5Fy5Bcne3dyQMyc6j27jRukUsmOHiLYOEFAXE1jYDXK6UEzaKZwCvvJgRoAms/
N2QmW4R4K5suUnoEeus4UltNn3QIk101hqBl6iADsGJCo/M7smInIqmH3MBcUOVqc6oceIZsK6PK
mQGo0rsvVnbZuK/qiLQMZiylkh9bvKWIf9m0j/eKTlpy/iesrJLIwxV0WYWOalacZC4TItD8FWYY
nNXm2OPKqRXJ54pWM8YQDetTgoA4KFcmjrJMe7/s6wVHSDc+VCopx5szq0Du77vyiFB2vTlR+Yff
+z93rOqIRFyVnmiV7ueL2EvwFhjRrW58DTL5N2CLR9Cwr0EFr/EwfZ/V/DIDsZed+ssbmn2glIHE
cErkoK+6zElDdxsfUezb0mdZ25Ll73+9IUG9KsjbrGdS0SdQU2HJh84/kNXj+V1Ze77gDGU/NWnT
KvqNKndeJzU/CnWLe3TtuAo+kD6Ur1R1rN1Mja3e2ZB59TcyrTBK6VBfb7Gwr9i1SEJjq2EejrGm
3sCwLh+AhgUG/UF1qMf7tiqLATyoXJTW/vxyrf0mwSMi+ww9I7pMN5PG4EQSFOG9TxBdt36/Qcyx
siEiJ03lRziqtuYQq762m7BGN0zbH+c//0NGWibThXDHJPmXSiNqT51TQ8ox7hvV/hVI2sPgBEc9
klwKYadU5Z3n37f2YwSbB9UzNZNetKfBSVO6xXq5k9Iteoi1hwuRD1hTf0a9uj01NkPaFSXIfZps
EhSseRORNa0Lu3gwrag70Zqjm4A/pyH+uCxWFyY9tePsG/jRo2XnV3l9UYrJBi2/9S9z1+tOA8+n
UgK00xbOAmhlAGNkh/PbsSz7Bw5S5EKj8ubkkj/yk+bhi99BBBXkxFeVVX0md5dcZXNK9sN0h98h
2H42ll0aGPyOhaOrY1IciofOy/rqGgmaHVrgMGdLl9B58i4hFjLp+ctSqbQnPZqeKiZw9u3ESOv5
JVs7ZILB00KPLC3Ku5M9wlmjdvWPdJFYPv/wFW8i0qQFsulLQN27U2JJ3+hFgmZvlADS+82p1Q/f
oGjijnfRZDZTZQ7evFc9/Wd1yTgpjxW2d8SNUO+NgWANlr1L2+w2Ki7TouLhwn4WM1o1hTNNHkhr
OkHlKLkD1zfFMtpNFyw8rxB2VYHgwSkAINJzolGvPQcTsJ/+9/mHf3gjKQTF/7ZhaZrmvDGizmuB
vFbKS148x9VdlG2k3WuPF3x4GVSoYdU8Xu0k0KOnSb8rTCaILjrxfL7gswe1GdDj4fl53lyNSE1W
09Zd/aEx8ejlJ/3l3dqlHKH7LDuzMx5DEvui3ziQK+dcZCszVAlVJJr1npEs86M7O2h2s/R+fkPX
Pltwyr1E3YweQOelOgP5OpDoceOorD1ZiL7i0IKDhZFBD8TPp7RT36I22agLfHjVs9aCifYFSII6
5NFVdiNXE2gsOo1AGu2DVh84LKN+d9nqCOZKr1IaMyS/mHOc3FIJDr29VbJcO+qCmda0nKGLaBrm
PCYvRRPD7TtmpnLroGbaRRG2ookkZSa45SJfdhc0HGIeFSCeyyxV5CYzpL7NSnWxJOyz029iJssU
9RS0G4d+ZXkMwVKRwQO93tSMhQEfLXMHMPVdG9yXzVax58NbnKUR7NVRSohRCn6ANN0B4Q4Zy/F/
4cs0827z+KxYrrH8/S+fUHcg6OuM5W/n56bsvMD6lfjm/vzZXHu4YLnMxoNpAt3qjfroWvpJrdFJ
czbcwtrDBeNFFU6N/fIfC+PjR5lNUF4u+3DBeuHNr2O1wKgaA5WWIcXlFPscDs/zj1/xO4Zgs8GQ
j8xqypOnGv2bX2pHf9A2DuXaqgg2m86GVUW61HpDN7t6QWtwMnfGhfrdmkhKlk810uAhjzd6Za8x
btxs5SofBseKJjKSFY6kMZZE0ypMNAuYvNXcAF7ZtXBRn+D8Dw5RsXUPrr1KMNxsmLXJSTk5stHs
6ukQJDfL6TG5uwzt+aIt1gXb7UwroTavT15FIjGZ2dHKgw2Pv/b5y9b/ZbJBxaf3RvCPX4tQYHTe
7eipVK7wC5d9vGBaCpUoJDc4/kptXJfNXWXFl518XTCsgZZxr4R+y/hYfJxb5dDqlx18XbApHxLc
2AlxZMBx3BBaX9X2mUG68JoSdcwlaARj5jcAV+TGTeUojwbzI+dXezkS/0kLFU1kCwNlaUK7gZfs
ipvUz109vAGa5RbZZSsjkoUNTJGBXF12UwWo3r7b2nufbalkr7gykSsMISQ1GFOWPWqtXdMzjmz9
umxZBAvKDQl4ZMUxZyEs7T3O7nvD4PEbzDArjlLUKc9nvxgRp2y9pLpbgjPuVVbpsgRHEy4+gIFM
UjKJujx8ieEJO3JzKyxbW3LBOv0ZZDpD7e2fBMexzL3DTNtlay6YZ+gzYCnJy71nPxNxkNv408Wp
k8gMNuh8NeDs1puVdyV/YQaIdbnUaWnCzVdC8AmB6+IWSZwss9xvnsQVhytSgilMvAcKmuzLqpDx
Lc7ln28PzctuC5ESrEjaSmKGsfXy2NjNHQPgl97Yovx3o2nMwyyX3VC9D2W1H52tYuzKORT5v+Q+
magosp36fJ+RmtWEj+eP4YptqsINN1oR+o8DT+5J4WXpvZFHdzNsX3u4YJupkWvTPLKb2CZqIUvQ
eGk0LfJ8MZoem1GmTV4cIBDuQ8xQuSnjFfdF7zB6c3511tZdMNKOnqCZKNLkWcH0kjPEX1jlxlW0
9mjhEp213mRI12FLwdgpufEYlcPGLbT2aME8Q6OG2cPEPFUeHaUhcLItr7XyaJHkKw+QsawrlVVv
ipd2CO+RF91Y65XDogjVnijPA+bAsB4yDK1955LQuSsu2keR4CvUAoO5CYfUOpuvGV19YgZ3o/qw
9tnC3ZnYtg5lpFZCPEHPxLVTFQ4MSymkbFdCxbWV361ELv+ReYbTQJly3Fbb32BNNYX6vHjfrOSt
7evy978D3aWBhSxa641q9ccrbocta18u3KFjFE/SPLCvuPR0fLa15558afMuWnu8YKL0h+VJz3k8
1wUE7O4EyTL1MIfyxmVnRzDUPEtQ4dAx1CXsCh3wt8aWRv3aqguGKlUDU+8+q86FkQcMpin1hndZ
qWeIZF4m/XprquzWs6NjcyqKdzluXSlmAtw/bFYLVy5rESUYtgwkmR0rM5HS5cpd3d5Z+Z0RPyvK
4aK1F5GCTIv7yhjB6lIuSrw7BQqKI9AG7SJxIgXtB+HYa0zjtPbQgBxPb8y08rTyd27TQ99qH6zt
g3C9qlGVMF7B6aQ2ORQ3cw4zKGtVvP8/rkJZMF6Ukpk0XuqSudFe+05920Nr1PnlRoq6Ul8VlSmB
Rnc9+GeInNLfMyMnLiac+3d1pu/KCplTo/Q2o7MVbyoL1oyDs9Jx4uqKc0ZpcXJEltZWoWDFVYgY
wUpTB8nXeDjSw5C4vOv6L9yQ3r5fdlgFax6r1skzyLcgsCnlvW5CkuQb4UWQUwWI0r+Pau5YU9Ys
NbilkTPZxn4KtuSXPl4X4CT/fjRDoFCNtayL0z3b8cIJNbuwDLrbb/jY0dG5/PcblKSV875ZPp4O
y+KhL3+0YMLwuyV29Kf0nJTun/ZQ3nrnN/Rj/6Y6gvEqEjptMX1xj5y4738vtwvOjfZW5JT7y14h
mG7HVOU/pRQyb3iZXFJvKX0nV5MvAhJzboTrF14WKG9KqgZyqY1PiKzPP+q5MraoUz92cKojGGy0
0PfDwvindBBis+FkH8llWScnso5O+Pv8On3sF5hB+vcBWki++o7hca9SXlVGBVMbnT59SyV87XgK
lttmfqVyZXY/y5xRVRgHxuci19JLlFQVVQSzdaiMMuudN16JHPPoVRZkZgdbqaCVOb84K58vgtlS
uXNs3eAF9dJsjCYI46zj+UevuAZbMNyEjwxyRjW8uYieO02+Df3+yozCYx1epJ3O8ggGDDlr3coq
X9+N1k7zq6sMOzv/9SunRgStjQFSGGNfMb5eaDtnTPZGWe+TQb8oMlRFFckyN4Y5DYvJ0xzwRXa+
6yJt49FrXy5YLSwUqQOrU+OhVHlKID8bg/GeAaULF0awWi2GkExKGNYchrB6qdq47h8ZxDUdRl2K
sN1wbivn0hJ2tu38yGkZiP0THy4NEpmq6EU7K0KWwMpHkjppswcVXnWoR91GJj0PvCIutoYkVjyb
CFCyCykK9BGKMAoKRz+sPtHK/0LRa3CV2XjPFKiClEx/v+z3CPvdV2o01qgREK/rxxrWbDj3YXq6
SINGUUUUS2LL8Vi2GhOEPkCN6C6Tqx3UoBubsbbPgnNuIRiDfmlsvEBWTsjF/Dbbud4whLVnC665
74N+1gYidIgbPkVjEe+SPNtKqlesTMSvzHUHPWjHw+PW2Aeq7OZm+pTW5dfzm7ry7SJgs5MTRsib
qfCCimjKthjSCqQtbcg1zywsTJXFep0Z6eQlihFAQ1g5u1Y3Tllblk8qAqPnf8JKCCRiNCfCZaev
ofBEmxvB9tqdpqs6nXeqn7jM3Z9/yco6iVjNsW51JmYBPgyVcTPJ874r7Y2j+TG2kZMvXGBSlY9z
N0ZwkPYQ5jCluocY48oeh0M7KtdQV+wKyGZuB+Obamje+d+zsmgixt+EHLOQO+whSijVFvfEQ6GW
7xnf2qx+riyZCF2C3rQYHaVvPFgW4PetcbHTxpKtPVrw2vCDFpOWYhQLlgNw152UaBu1srVHL3b4
V5UprK1J61vYqet6fIQL87PjbxyhFWswlzf+9WS1txQyYJacMkQQwp/bvvtj7zXV8/ktXftywT8z
m6g2cc2iWLnxbDWNWwKa3VjwtW9X//3tQRonqLLzbKpjnBaknlyH2JAwd+M8rr1A8M+m5DBLsXw8
4JayvzHNu8o5lc2WaPra4wVPxHi/UbYNj/f5anhMdsBPBuk0MnxyfvFX7EnELdXBHGbGUqWJjAPU
ClAA+Qu6CP006Jz9jUVa2WERwlRniaUw3g+Apo2/JBWAwzq9O//9a48WfBDcJE0R1Tx6Knw35oth
CLw6/+jFcv7b0FZF3FKodKYBa3PjJSCuKusAAjPMNs78yr6KeCXcYh86A5i00jmRpe6p7eHC4Mba
2Na1bxds1ohB/085oC7oZR/gerrWh+Q2TIfL0i5DMFlzoJiEL2u8gV62rTswxbycX/S1hREMFro5
ox+gdvG6IfKY3peIHIzZ8IZ4q+a8duIFi53hGMglhW+XQmkpbKvKgQ6gW4O32OzKr/0KwWwXBiJI
W0gxIvne6K4Wt0PWPhqPFy2SCF8aKqQkgBv+cTop9KuDAh+Rvg9AXZx/wcrxEVFM2lA3kiJnHE+l
gVjuEY28q6C97KbSBZMtrciSdAQyvRGopyFbR602Due/eyWvEOFKMnSWMtyZEOemv40iv2J7QUUN
6q8EGlNjC1e0tjrL3/+6EIFcGA10An/ekk2FmzH9sFmNWXFoumC5kDPqsLjbtaeX+n5QzZ0U6fvz
q7P2aMFq9Sib8li2aq/U46M0TAfmJS88MILZyoak+TiFxjPG9pTJwS2Atx1Evq+Xfblgs1VkZjKM
S6TsLPfEECk83hu2tLaZgqnCodUXqJgQfRRRelSXsecZfRCoNeTpop6xKiKjes56arR+8wfTNajB
5zK9sMAjgqKMSY/GLDZpb8npAK1o8laE8cYdtXJcREzUFEEPkhta7fV9U8LJYzrwPDsXFni0xXX+
ZUSNOQVzrzX6q10wMx+h0LEz5q2Uf+3TBQuVDL9VwrLXX1MH4qNSy+ARrc1vFx1GERXV2HCC9GGn
v8ZNWO1aY3iBN+XnZc8WTDSBuatEBEF/tWAncBu4hyBlS/vdZU8XrDQp69CkkyK9SQY82VZEXlOW
CCecf/qKJYm4qKIo2wl0hPRm56jUQ2Qz78aiYtZhTLbupbV9FYzVnKuwQAZ2+gm4qDqaMFZ9bbKg
fTj/A1aeLgKkHHhSoiYf9FdJRonAZhxPhSV5w0OuPXy5sv4671mAniTgkenHgsNyc6OBwrYJtvzv
2tOFOxW1GmgAHSiHhq6GwGxyFAdIENrsG3f2YpUfxMIiSMoH/pvoiEr8hDf7Je+hj3cm61MbNMlu
VLKN47lygES8lDamvTMaSflmgLC5thHqOFJ6h7PX1i+iCFBUUSLRrqoyrTO5fINV4WulIbtjqEzW
A6SOHs8fopXwUsRONU0VJCVt4599atafhtjRD+NswxDWRzGkX0kGY158kQYnP0cw6Amu8QgO3uwn
8iPPdZvvCsv4hAjAJ6u6EDKsqsLdO0tVH3fBGH/Xyqm/7qC1OShJ93R+tdbOrWDQ+ZA6WZo0wfc2
YKJzAqgN76AW7C96uoioGmAgNLUafwez8dcpUgfIMDdVE1diTRFTJZtd6qATUL9wjB7HOttp8OdR
b6NMGD/EU7rLpK2i14r1iRArPNwISbpVvegwJLv9pHyKJYpschXviOc2HJTzsYkry8v/clDwqStU
OzVaFoP2XGdPlckcHMPcQYK+Vdy+aLp5PcTx8fzWrJiJiLnKwy6SZmLQF7U394rVHp0oejNazWsG
/wgT58v516ycL2X5+18/qkSyLpK1TH0x24C5bilxdWaJN1Zs7TcIlzVaLT7MOJX6osFuzmV0N4QG
4lrKc4UlSrDhnv8NawdNMHLqJgo8oWb54oT2e8SIX9QWN11Rf4Zh9D2Jw2NTbHXlVzywqLdo1tBZ
Fk2Tf28dfzCuxqGyn+Dgg9zZVLMu2li3tbcIRm9lejcZXFGvhlbAdaEZyX0lk34PFpzV59dsZd9F
jFaNCi4KyGn+vW6VYYdcyAC5XWBt7MjKxovgrF6DOV5tg/y77DifDUeR3c6G7cApux9JEiMok18G
klVFkJYD5TwXVNe+OUj37IMazteg3LrU1wr4IkSLIgLExmmcfk9a88GWp6cAXu7lZC2nKpjir5YR
HSI/YijTuKxyJLK70TE20nhQs+/LXD+jV1l/BwOltLHtKydLRGvB71jKsl+Wb4qe6a6RpWi+Ux9E
8qbbiqH/2MIHoZAI2ZIRfgLooTtvo50eTP1U1tpv37TuQtU8hjgztcyQgjeeI7+9rw17w1+uHWjB
CVRW1FjO8laEy0o3jct8n0+X0RopqojeChIFrIyvzq+RUQbqu23BI6dbYVFBDgt5um4WsrTBlbZy
l8mC8VdJw96Mhf9KRTKzPNtSxgIOfTWF9bjtC7tAbIm24e15P/CxpSoisktHdVHqJ83/AYY97RAG
Dh/CuIj2McKkT3WVDiEKnZt1ubW3LR78r9smgP8kl+qu/hlKw3EJxwKpv69QgIjlr2jr3Z3/TR8f
BUUEfCWwWkuZ0jo//tB761IYMa9O0H/Z04UwYBiNKlukUJ+1IXmBF0xGxIkW3/mHry3QYrd/LdAA
WB7ZRMf+EejoF0jDfTf0X6KiOzZVfy+1l3VNFEe49fvWQWXGnu1nRFGfG59stILRWIukYF+l/sY2
/Ikh/usIFBH9ldl+0JW6L/0YlUJJ411dQbwo7yqYfjtEcqYxy5VDg7Rh+qgjQTdpbgTeE3Ycu0a0
4Qnh3Rw+9K7tk8HVmIYotJtIkxMYshPbiJSv55f8Y3tDU+HfS84YdxggVJLuS7P/pkvWV9QY7+sG
LYNgSvbn37FyIg1hvZN2KmjKZuk+k9oYGQ1DAjKCiuqWDPSHEdCiZfHv36AiqWnleazemxDaqIjW
FvUISb4pxwnqburcRSdThvlWvZZQknFuFNuJ8i1d+g8XkJcLBuFDF24H5dA8mhbi30O/sPZbWeAh
q1vsSrXLN2zjw0XkPcJGmVPVGiWiUI9JM8oeCirOJ+jf1f/j7EyWI9W5LfxERAghhJhm67Z8Mm1X
cyaK+k8jhADRie7p78qKO/ChTBKRsyoPUKqXttZe3y3LLr4+6yKhhARMWfMvXJXegdb8TbYwTzMX
R+CSFl+vD4SltpqdiCWCPqmGiBZIPNAQZNgDF0gbuB234T1MY4uV89fSeJhdSfuSB005NdUrAJGZ
2lE/i6pHQSvSAOrik6D+zpCWnu+rRpdi2CCZHOSF6zVc6qXZ9kWDsO/VkNQAvRXxvxym/NGuyHia
rVRt4ftzUUiDSiRdSsVJZZEAYhP27lMt1qRvS1+fbVB9ZAKOEFf1qsNO3feIXx4zDhj29ba5jNTf
FkQGD+//TtO+bvuRVCI5Ey8MXqi+kDU1hL67IgYO5rYyZrNRFBlI6o1Oz9zZ9s8RRyJweZG+828L
QuaasmWpIrOpSA1twX+3w6nnF9M37UCEP4B2qMpdBn1ydLhel6XeuPz9w27Iy4mUkRuSMy1Y+EWW
gMFu4LeyJpH6dZf+rD9ms1G4IY/h3w40dgsEKeKw0h/JfUWrNkiB1MAh8gmU0ObNjqUcwGXAo+iw
i3LA7YaNA7CBg91dwEf7mNV6stUm9IMMlLNpAj3oOWEt4Kor5/aFCT3X0OGYIdMU9Mqzs1G0UVp9
40NXgHGAUKm0WORrG8LuB07N11v+03MIRup8AeExg+l5r85jSJsvAD0WW12wdA8Uh93S7MJkyeBG
fL2wpW6eLRncIR44pJgWmmErAQHmgk4BpalcC/4utN5catfkYQKcW0BOI0zz2XAYy6JJQKSNoDLS
4JVa2Gsdeg2zDrotwLnm4DAm1KzdiBZmy1ySBTa2YCnYvifpkmz4AjTPFO0CUEzZHUgjOrslBM3C
uSxrjFvgXYuqfCXQp/7IdTiCNap7ET3YcaqhL7QDgm7Xu2xhfMwtpqhRUUNtyE5cxhgVzCP3YwlX
S9xcT6Lv3tsWO9v1oj4/RqJes8UGFHrg4oAPPOUWWKzvZGgauyUBy3gD7ngGqRJoXQpIFOosa7Nt
IgEmZ0e0MqhDTPDCfM+9EGC/IAbn1ANAWjTRA6IGiVoxk1zq4Pk6BY+zsrGFD8QjFBlVOkFNGNfD
xkcezv56KywVMVuqNEu6vEbG2KvECfl+zM1lvYJR8F2NE8WN1ZhdodGsWQlmHujsVAGtCszOWzkg
HJz64JZdr8bCVOezdUXUXRt0SOR4dVjcTy5Mi++pVzQr+8VSI80XkkqyNu3D8RXsEA1lIox1JcdJ
NI1ysdIPS3vGXA9mqfIn0ZXmnDcm38i+o9s8CBDMIEdCL1gR/Ed43QEWV9gdsK/v8iT459c/nMRW
nxK5nbCWrsyOhQPlXDlmM6KBUYvHV+nwYCZ69z0Pm3BTgUG9icNbh9/cAwsv/ymehjgF0Lkt90q1
8ROpkF8MIc9apspC583VZDLELtuHUf4qCiBeTMmwPAaQ1SebToJOuLs+AJfa61L6hyOFzeIIvtq+
fK3ECIodH2OPbhD1CNuNiZIG9mpFlYSn64UtVWm2LrBxqiyo7/IVjPAv3Jp6Lz3sn23Bm7vrJSys
w3OdWQ5ysamck68OqKFDnkVw9ipacqFvn6eqZvsJJMyVobZUm9nyYIU/cICK5KvwwHRnkzzGXW9B
tCPZ/nptFlaHuV9WDpb8qNpGvsrRAzMIzFAwvmITp+1Kcy1VYbZAKFjN8kiiQwiuy9tf7thgC3nb
qV59aF4oYi49E/FE8pgW8atEaPoA63u5E0VtH1vtDyu1WBjDc/GZEx2gh6IJTzwfiu/EGAGbZzBt
dKy2LXj35IcXa3APV6bMUo1mtxZeB2HdDda8WdkB3ntZXlyU1ltPgV56veM/D7QzkAf+Oy1p7mXd
mAb6TVXIgJC2GuqjdsRLt03QAdMT5FhnXJaRJ5EMF4Z6RzQe+ko/W2nTpUpe/v5hXZDdhHAF8sze
csayR1XaP0RTVndZzN+uV3FhbM9la+CyjVPsU/2GJ+56Y51IHtKg6FZ+/tLXZ8cD5jXYiGI2nBlY
SX8DxtN+w3oKvvJtP3429V2qh1GGejzbZgQ0FC60+5qBvHXb1+eHAqT8OlrS/E3CTM1s2snKZmMt
4MrXv7/Ut7NZ71TQjjGJzRvssU22Vf2E7QSIS1Bgktp3N2ULsXCuYhOTHUERreIzMTraVSIu7pDW
eeMZcy5kA/gPZ7HcwRZbOjBZ06Y5ApAF5nM6qDXICf21hHxyI55L2gQchDxgafl59IHWegJMpSiO
WieeyvadwjD4MyV+ZV60ZKBsGt5Gl2R/6cUwBhujgO6lMsCBEo8BBsmGNBw3SCpT/B40a5BOEVIN
y2eVVqH3ggstuPV7xuMLolhMY97eIy/VCL5pgFCCGemkkwM2zbbcjBH15JMs2+hH59dDeweFCHsf
AxDHn/owZfKAaFAvtxXeEsq3Kk2MeGz6lIDEpp0EIBfWSDDFBuKWlH8hAAb6Oc+8IAY2HM8O+IlD
HBxGZYZHHOXbv0YZgRevwin7IQId+EhfjoHt5sTqaDsW8G14EjyRJ5pQMRxtCfDXIw7J0T9eq1j/
PzcB2YWEVQBwjyQrGA6D8VDxl95FdfI/JOmzsYLX8gVg2aStq/ZIvgZVfBwud7UGtpxb3g4GhxMd
2b/yGi7fD7CNwoVKRHX9xPMqfG7Q4shiKfK+rvZUlqi10kDYvggnwVPnXcnGHzyjNjtaQ3MKPCEE
lu0IJmThxME4VpfIKxxjt6FgodMtzQc1/mmjogv/4EE1nbi1U3wAh7dOjyrQdNiPcYi8QGNwscR7
YZaqO3jP5P6OxbShGzFMtQc/dVnnUYu35LHShykGgRZ+iwnGSpsO43OPuxE75BCUAgnp4mqqciT7
41UXvtlRlvG9S4MwPwoVqO5g8iEf3DZv8eICTmpjO/Y0MFcji3my9mc0DB2/qyi5wJzAKIcQkOGk
cEzAsc1fRjGKd+On4PgOgS7/FaSdMCbQ39+8egq8R5h/T9NP65Bif28zvOW8NcDNA+ELv3voOQDK
+wYN4/S3m0zLLnRYJ3ddMoF42Avm/QDKW5cv1l0As7wE1nA/UtHnT671Vbcr2zYjGz2EFljfKqTx
1g4uDo5JpIdHRmKwamvasH0yQpT21BeZhsRK6ob8BBMV8Fw2NKV5wKYEIPJQOdv/BbAfch9UcxGv
KUDPzTGYPN38ZYmu/o4DkKO9PNT5HS2huHgBGg6IQjbVAM+nKW6L94Cog21ZO3joP+blpc3g2gqE
8NiqPN6y2nbbNOe86nZjkCb1Ieyc6bdh0yEkAiOh8ge41EAdTa7N/piKtCi+q9JvyR10kgNDHS++
9sRdtuoiuVAoFff6eOM1uCXsbZkH1W4kdfmvj6X9q8hInzzEiQZ1DiFw9rdRSAV+gJo2OZtIQ3lZ
9rymjyWgoWTL2qjR2+IXaUlV3Kjt5cGm32nBoFvdBALE0rrXiflS5VDikwFIbPwgARF0nbVFuu9g
omPuR0VHchgQ1n0WYG7qO+aCAOBwnWfTUwl2GqMb42wcfK/j0O82Jmd4cJ2ysXr1Jh+oTwz5ItkF
sQewZQZS/LcqV/Bc6nIrpmOcOMBSyx759s9SUyDpfVXCqcrAKlFvAWgGSLjyAJrPdD3wLVL+wdSD
MT1ptp7fA52HwLDffvUdzb712ldfPT018cPY677aJpaT6m30syBFXKEYH4a0od8iHwRYHCTMxB89
r5d8JYy0sFvOdccydHkJErc4s9A0/Z5TLw52Ju1LdwAUIBe3HSnmvoy5gfUuY2lwbrSf5ztqQNbd
8sK9Xt/zFw5Ecw0yi0DNZEkbnyXwvFuDmM+X0PO7G9todtxqUsGbuC6SVy47vWukx+6Ey9PN0Ebp
yqFlqQKzIxcQ837Q9WnyKuveP5LLjbscgxvP9HMpMolcUE/MBueBsuw1cM47tnHQwUUgadWKkmVp
IM2OXTxpaElMEZy7EBjPI+aUH5n8D4BJp5ssMhnW0f+e2oeuBaIym8Q5oG3/4LxWP/WtXONGXL7y
yWFo7tZoONG9KQdxHqey21F9ahqscqIg06bv8CzYk3RfBN6PLoZ89fqwXSpydtcSULIhecmJM2H9
iaPjRxeorUO66gZL3LjF0rJrQ7yrJn0/rszEhX6aS5d1UdlWaT8656GBlwoHELndAO6NvaArgS1e
qdrCgJ6LlwkMsLoiFREmfEKbDUGWU3DnQQxEDtfbbqmAy98/XOFGIX3ZChudVV7KDEGdwLO7jjTT
37d9fzbpWShTbsYsOkvgh8utIFPXH5KIhGu+EgvBnLlYWRIRRUwp99Z3YYb87Zz+2UP1cALr2R1z
vOtVuy6M9ErSzVK3z25dPAQEVUqH0kLpb1zSdZhAKt9EylTH6y0mFibQbAVwo6niqAvcm1Dy76YL
WYmc2bo5MpC2NskEXfnQl+TF52q4rVJzQTMZhzottHZvY2Id/AIwSVyrgk1yKfZ6pRaiL3NZc5+p
kWWhRaVylu1dWz/nooruJK2eM3brpJwrmmmfax52on3TfuE2IgyaBwCYv0yYLrvr9VhYauZyZsUz
vPtlzj9T7DBQBYBcegFY6ItqAzTpbiOYOwEtdSxUvPLAsFTkZSh+mKE2KwpXVvr/iyTB9HNEboRq
sar+KpHVqt7kfr0ZMM5vW3bmAmcVZoWska/2Zrmm48NotIbjXodngZUCFuaRP1sWRtrA0CFLuzfV
mWncqjQc1MM0aEqOHl6t7PZ6dy0VQ//bdrlvtAJ0u30jiVBfqygsf4yT8B6KqYhXHpkXFtC5uNnH
PYl7dgxPcR9M6gudcHjfpp6PiP/1OiysB7+ifx/6vy/KgQ9xN72RFudvr0qOHPaBMEWKvwYFfyrK
qN+1ZeatbAifK1FZOBc5k76pp8aF1Vsz9nV/FkMQ4TBYe1Dy3udqaviuSoBJfO27rhU/hQho+GKQ
AgqrERUVvgDLomHeLUpL/JhLo3yovMshu9HS4QklmYL7vGueGa62kNv7+jET0R84sa5Ms4Vmnmui
K0QD/LTNKcLojdhSVT0pi5alIf1HFXKLiNdzTbrb3jh+k0gPaT1keAZ7E0hAPbm2in7IOB6fvZ6u
ZXMvDP25JFoMA/WjyPVvjdPpF+IayAOIb8Z7HJTsmg3bUgj6N2l0h6NqJEbyBpLJ1wnJVRsuqPdM
i6rH9Z+9sVhu2gHDNU6n8Atcq1Z6a2E/mculXYV93eaI5puaTsNGd7GZdpxxH4/X2g+qrWfsKql6
aWjMVpHKB5huijLyClOOYueAcDJp7KM1PQjDKB4rvT48DyReSydbWPHnummRI7DAEIh7JYWONyb1
tjAEuRhM4RGhKdNiK2ETm1DgI6fLEL2+zPxaej85uM8l1A2VXVMX8fCGd39TkC0ibWObb4B0iFmz
iVuH+7lULQniHV4a/OlJ08CqH4iKUe8xs7FNul0qq3SM9iMPhD6JQuCsd/3X/dJF/v7r2FxyLap8
yk2i4rPrlG7eRMC97LlvkF35PDUhIg2IfuT+n4jFVlG+60vdTfKn6Wr8kIculTg1Gwg++bTrU/jj
bSKfxGjWMLc/y0Dr/psu4xJcrqKvjP6r4UjgdpvQxQoKJmV7BD0eeB5cnqqzKjTePfC8viM7Xpca
0TZpCAInqk08G24YUR3LdqzOxu59mAwCY1LJqXqTSZY1O0habQaMsPEwIStQZ4e/jZcxD5KkEDcH
ZEbxlMavKgwFXnGhC4O82BWihgWniXIb3ONWS6ufPRGyxKxrx3JHpomyGkwPEpFXOqKn9s5Ecozu
eMcTejCsczAqMynhNX6sTERhdsjvpv0J9ksD1RsSMta8575QeEGUFlqsNw40pn6LAJzxvjU8VanZ
5oUaeLFxFwik26SkC8sT9J99GG+F13bB4xCZjH/XTUu02OSVSfidF7WJ4Xd89PAiudNd3hL8UumJ
KkF4KkY8tK6qtB53Vdfn6gVBXUXhUCBUTnemYW2YH3xOAngM+tB8KhCkOSvubdoOXbNpCzgQvlAZ
lz6DckH0Nd8n3UDkP9dH3eerDJvbrHJSMmQP8eJ1FOYwEixjpICc3GfutQzsWobz5ycINlfek5yP
KfV19EpCgrA9o2AWHvFWaOKVqb1UjcvfP2yiVVeHeiAjQhbQwE132eiVf9h8zJ8s6LTDXSrsmtBj
qSqXzehDSWYcC9MXkCMwpC5Ge2WQKPHQlXDOXzkMfV5AMFfHsxBwAp013Rv3Q2QuwRdil8XJ39e7
e+njs3Ue76nYILs8ODHjDemBj5bnx0yE5utt359dHutxmBrkDKXvHfAn0bPzClkhIuxF3Vqu8+c7
VTCHojd+4OCvpLo3Al82FSZ3xoAMyhGo3Qjn2Y1XQH84dAiM3FSjuVHqqGrJyzoPT3nV26deVfSL
z+s1PeVCf8xdUqkE/pnCu/1scAgt1cbGkefifVGF8DpeuSEslTGLHWm8a3mw7EmexyGgB44r6gFe
cCu33oXjUTBX+aupZEMXh/oZuQaAYZZPbOp3Vtk/lCee4WBuNiOdXsI4/xG3CFld75TPT34I5f93
EuYDDKYmPBmdXFbkB9aaAk9beB+JKMygrhdxaZ3fd+NgrvvvGyuCPO69M6nq5mDZJcJn4VdjBgH3
Jk/+gF3pmgXdUnWC/1bHcoH9K2pr6L99+YLzj/m3D0s8MBCPrqX2LHbUbOorM+WyIcy9gen40lQm
vBtJ621VOP4ckbz6JBQODbIovS2L2YMn1zjkS8NvtiTwiTUEKZH+SQUQQ24rH8Dgc5iF5Zo8camA
WTSp1+nQKMI4rGi1rg/cJlO8J07QH9dHwsL355kFvVfnniocPUFh6pKDmvgUHydPuX+vf3+h9+dO
kxVjkaxpGp9siNjX1uJNvXgQxkcaXB0GRqwkGSxVY7YMWLzCw0kjYSfhOvqlYr54S/hwm34umNvq
VpD7ZwzZj+ecpZe32wYSyyT6E0MsOeMZc42NsFSJ2cRnIyltXVbyRNrITSD3Ea6f6hqZqzcFCoO5
wS7puUvwamzPlZD9ET4jf0tYaRyn/iZsOvsNCQ3st49bh4PmHNLk+E4QAj1j27Nqzfx8aTjN5vmY
VamiFFuKqhPvJ6NYpUxbA1EaVTn5fn3ILnXDbE5rHIEGr0vsu45i5JFIvNmGmy5cVf4vLL5zQPRo
SGusCsK/dOO6Oj94UaG9DOqCyomHOBwj+d1vBI5F95WOY76GPvn8FPkbOrqBJ0jbllCU4y2nHdgG
kk8/+yvyGQl+9Iw2sNp30HashNUWOmou/yeF4ZTAju4dyTjZDmIa9ah0GGwnMaxFfJaKmM157sN+
hBTDcMIqnD+zy0t3I0f5c5BRf7xpKMwV/6DDWB70WN7d0FP7LWdhF59UbIObXguROvPfvZFyAmfD
PCWnnuKyfqfh5JF8JWKCvVY5SbFmNbbU9ZeR/uFYbwfBw74R5l1LQR9Z4X21Hk7eOtTVIbJtsnKa
XCpmttMz3UI/kQX0VPl0QnKJUhLXdFgmidbuEGJvumBTd+F4k9s5+w1DTTuGbPHIz957mdXRJS0i
BGQSfWRWuv/zQE4wF+67ofQLKvPyXXQGsaI+asZXDQeU9FlOefKQ9A6eLo0GCADHJ1Z7d3276vG6
NLpnG39lCZJdjJYnm+ZvUNyo+6T2Xyboju+uj+2F3ppr+mlPEcSX2j+Bx2kOOGTIXe8wFpRi+rWj
bmU1XbjSzLX6cJnOK7/sizOMiNO7EfqlptlcsnKnlyRNOTY7gzyPL2NycRJJvaEMs5XhuLCOz+X7
qJCeIqXqd945dqG3TO7vqDPqNj3EbwRrqVMasiLgpzwZ+BNr2iLckjiK75Kgc2tJh0uVmK0QhCM2
4us2gOwZUwdegS6t9rWz48o6vdQ9s6UBsoQusybB/Sm7nJdLiJ2Rd7dpaqMOcCeDqgve7xk2iZVO
WRjWc+2+rKe0iaE8P4/ETREMzlV6L6BohB8f5bfJbIJwdkpw4WRxbTPTCZ4WkGdyEgZs2nopv2Ro
X589/uVbn1yh5rJ93nIaCr+RuDrLrjqLFgp4KMA0ziTZZoQiLn9QEuKNf2oovJIthYAh2UldC33f
ePC62YW5LJNv2ovj9nD9Ny2NldmSIfhQh05iwDvm1Sc2WJATMipMuLvp+3OVP1ygSB2XdQzzirry
IPZVQbI1gyJrnkYLFfhN46+qGNnoVf1OpeMPbkQmD5JJhv9d//kLQ2/uMNuwvHSwC8BVSjGIP1XY
QkhM2sq0W+T3qzVBw1Ixl/X2w2aLNzdn/USFp2ZSRfQkben90+e+Lx/DgTVrd4WlUi5//1CKqiDw
HTOLUmgyvCjtke0YR+GxrfyVp7ulzrj8/UMJtJigdmeKnZAYDFGfKmWORIgk8Fe6Y2H/YbPTggPo
IIJWtX4npOnumgt4tg+Rc0f6UO3qpFtLsVqqx2wxkFCsFUniox4eUl0PWo8dv0+HAnrN6+Nq4Tw/
h3NXdYAMoSBq32nf1I94bJnsVmG+Q1rpTfF0wquH7Y8lZ3jiuq3E2UQndIxSGV4Soz2ffWcSTWck
fDtAAyl2Wpb6ySOruT0L7TdX+GMPlaT3CTv1mR+NOykMBHkygrz9emUWRvJc44+LThwHRKkzz229
RZONd3bI1LbD/r1SxFIV5jcFl8fgScbtex4YHw9Bo/cctEFw2xY6144amwZ9Am7NE2Jq5C4vaXWf
A1K0yVlJ4WTELws+8mLbejVC+Av7/MnmM9eRck/nOZ7OSxxtaq+9ayB3Tt6dG/xqw6sSFjQbCOYf
aOf0l7bpzPPU6nuakLjae+nktZuQemovkEi0ZcgU3lNYLL2BUgd5H++J3V0E9nDHgZK0euZexwHG
mZBXnIJniSQP7dMu2Xh9hEe5PuJB8mWwwrTPYMky+6N08CxRmyRNSHMse6rlynl1qRMvf/+wHuEp
okpq2Ee8954Xn/rK65N7r/YGetOTdBDM1iNbdFGWFhRP0jQj57Fv8UycNOJ5nOA0gHjA2sq9sO4F
s/VIB5mCZ3XRvV/sJ/WIrEhn3bQNJsQlg2z647ZZNQtiGK7jvMXJ+0Rx2+8O2jTVuHUKh1bAlLxw
5YK0VJfZQgTL/CmMeZWdteflL33Gg6OBncG2oZckHd8gU/Km6sw1r0TjBRgEKnqyTY00GgKNSrQx
BFkiR4Z3w7VUyYUxNhe/Ni3iYXLqiqe+zMZtrpBZ2jY3uXKzYA4rd7oaBp654GQdc0ddjm29H4iF
u+X1Nlr68bODB6UC6h6/697lZPj9KD3oyjwTIifi+vcXFuq5lpXWeauQJlW+93YKxgP4fbDPd3jb
sV+nQFXN6XoxS9WYzXPXVaVNlYhPZUTyxzro9beMrQoZFzbruREvZxk1eY5MdqZx1bFTf4BbsToo
17V4HJbbINBkZcFaaq/ZREcGHvIdxrZ7t0OL5+0k/qP3cHsHnPDbbS01m+N4P2F0QFz9zFTE/wTn
r+dg7k3A0l7//lIFZrN7lKpgWiTmbMIM0mJm7EEOCZ7tE3g93FTEXLpKSxzvmxzPD2Nk8y/jFLbp
hkgbP9UttX9eL2NhkZprV8eyLaLaOpzPuP+ikXiBRDJdbMFPGze+Dbzb9o+5eJXEHQ2HBt3Nkt7i
rRY6qvJbQ2o7Hm2V63HbAZwdrvEEF0JTc2xvPgT+hR7gzrSu9caFrN9WYfiPzewf8D/Xm8pG9W4M
3R2Myv66qR3nsqZqjMa41MVw7quLll3Gbd7veAOj5l2j+TggNzrxppVD9cLYmwt1qfBFVpbpdFJI
7sv2sJ0sN2SkiuwUj8ltK9ovu4sPR4qxdMIjZMKFVnYIEwT9lzGrs/tyqtZMbZfG3mwxUylFNtMg
01fLLX3uQavQmzL1s0d4s+fPky/ztUTcpQYL/ns8QkltjYSs9Ny0gm8tcr0sokT33iTWfLOXSpit
Z02oU3jRROIELlcy7HnUxl91HfrecdLT5G7sk9mihottFjV+GJxIGIaPPeHhoxmi4VU1iTlcH8gL
O8yvR+QP3c51ORiGYxjWzcKYI+7OgRq2sBxH6uxKLRa2mbkIl2eRL6yi/k89erW/RZ4U14fU+Tbc
dhWHDK0JiUw2qYOL9+6mWs2ltiaAIN9zJHjMEeD/s++rqf2a+KkyKyfKhVabC2zNMCQQaongEVnQ
PrAihMYyeKIkHqKVFXRhgM1VtX3PjUnKfjqRKLUAF9U9/dJbpfnOGHbjS/FvulpLhiQvoJZrJgL/
EysrJBFCo5ysuWUvtdPl7x9Gl8iSOCGlU08ijTJ/UwkIXbfDFNqVflhYUn6Tznb+BKxDLR8rZLE9
GghSxkH4O4OY08ELb0KOsGCuJqVln7eiQfTHDmX6nRDs/aKL1i7kn/f0b2j11LaSsKkcTp2XNduc
FvXeNZq8aM/9dX02LJVwiXd/6IWqrr3ikhNzUunUbIWA84mps/qpE/Lr9RI+7+ffCOskScKKFWkJ
K3Q/czuTTfybRfblmo/85zs8jS/9/6EGcHy1knSWnFjqkAAfRD3s+awbvH9ERxnH2R7PhQaXoBgo
oU0TFUp/a2NbNWuJC0sVvDTthx9AmXO153h7chPWs42QbfQNqb1iRYywIFiGUcd/v1/VQ9ENgfRO
hAapg09BRpp/WRI27g5uFSb8E2CqCclGUzjiiBOUkRf9gUcKT+zCOk18HN5YRfu9RBieeZuoK5M1
fOOCnOg3hDtsAG1KaNefex4H2zyGLpXE4d4iKaiKg3+sgZGJSBnflsS9ZhJm8tfH1Odz+ze2OzcR
E2Mztic4p7RbLuIMnm8d2VcCwLshWBNKLhUz22NzIEyramzwrG1LV51oCRrsUSkY/e97I4r4efJw
BFrp50+HEf1NEwKXAengl0cOFUIdsH3Nt54Iot31Blv6+OxMgmw0q/zAWOBTGDFbpU27SXWiV/pj
6fOzhqoIReCYanKgFk6XfQsdZo2heeOPn92vWMsrgxT/8QBzI8Av26NNzErE89Plj/4m9sB7eCgb
eKQk8IeAd6al5F9numwXqdvUSihitsJ6fpaA0UCmQ6Gq3cTINpL9yq9faPa5qaPLTV6WQTsdEK89
DENzDxfk/fUB8+nQx6+erap50EpR19N0COxw9KanpsEKo4tNsfYqvPTbZ6um1YbWfY5ODXlzQILx
sYrW7kRLn778/cOCzDQ3qYVNySGV7pDTHzFfC019njSGZgn+++mOtokSFToTuul4zzZ8E2yjB9Cz
d1647W8JiKCQ2WQNJQibMZ594QzTnkOoT8MgPARe/eO2rp1N1hhe1o0Hn5MDGexxIP2xMu4hgfmz
qfOVtWxpWs1mLBxbqUwaOx04D9jOyy3dlgNSLgoD2un1Wnx6c6DwF/lvT1QZ7O2qJEYR1jR4H0/1
niLXbN8EkOYmLvzTp5m65YkPZc2mMG6MSZKHGKsdvPyhMb7v7U1Rbnz6Ur2PY7UTOL145XSopj7a
T4PMjmWUeBtae3IzKGlX5vPCnJgbKMIgH16Q44Q1dHo3QbePrVkZrZcG/+2NBTWYTWRmYUWBdOEi
QZRQpY+WWvdDj85u48KqFyXHf62DlIknBAjdwKw8Ji2MsLlpvtU8EiTxUCrYN2qnofnheMLcT/6a
RnNpgM2meotsvziLuvEQG5VuYuXvirrcFCTa9zk7gyt02945F2HIpFOJZAoc3RRspUap6djBmf9w
fZos9ftssoM7l6kGLjaHYuh+jG3/jTev17+8sEOEszmORNE8TYBCTDahtd8rLzogBx2UpeAtT/IV
ufJCGXMlReVa0XkpGw9pDWcfLz2Q0tvEbPxWxPp4vRoLDTTXUggYjPl5lUwHK9WRiODUAkN1/dML
Y3QupIAbqnFUcYwg9Z6RFu6uD6sGDUs/e7Y/03JM8dKY4OBiC1sded6Pe79fGzWXhe2TOc1mc5oW
ocm7MaNHhEjvVApXC93d0bp9TVv9Ejj2kJZr+ZhLXXyp4IcFMIqBMop8NFKgjdxUeX/fT/4+6eN9
RsN/r3fEUmPNpjIPiqTGF8eDaa3+K02rmm5GHJ1uO4ax2X6tgGAN+6QmSBCZQGZKp+PUBmsAjYVl
aK6aiOsMGZIIKR9aY3wgQlh6HtPmRwv7pY32TLehZZ2tbNtL7TSb0izPpVchKnOQbQ10TW49ZJVO
Kmvrw/WOWJgRc40ER+Q7g0bUP2ih/AdL0wyqV6X3iGPmK8vSQh3mMgkT5kHKB0IOoh3hOjaU4ggL
97UD4NLXZ9u1Vs1ohZzQQl0p98g1GX4GvAi/Xm+epa9f5siHuWCKbkS8k2QJ5AXC+z/Orq05Tp3Z
/iKqhBBCvM7Nl4njsePE2X6h7GRvLgKEuAn49WeNz4ujmOEr3lKuFBpdWt3qXr3WnYiGHEFNsAQb
m1t9y6rTqSwguoelKaAostVVVF7FYO0ChfLiaZ0b4jyzDzMYEwBTx4AR9OIOoGDkT7ppv6FJ/mHd
AtmGzECSr70G70y89E/83O61LfsWNe5137csuQPkBfhViP5sQHRk9G0TSRrdgKAtWMpKzm2x5Y9R
/gmGBs/MQ+QB7z82fX6DrNFSl9/5oHxyb7/jYD4svwFVamG6Hl/XwVMD13/4fxvT6Opy+2wJijQz
CRtlYDKQ9lWZwS5L8qrL5He4XAma+7YVaxsqQjzxcUilg0SFciMQbaTdKtAh/Qtb0AhjClOAVUrm
kbeNXfkUJwi46mqx+jP3+y0bnrSTFLxO3cNUuQ2EMHJnX1Mv2V8+oDP2ZWMLtCzqLuIAGhEDr09F
WqCP+vzgGatse3mIuQmc//7hDAGIDooTFZNDSkNyw9BX9+qjc2gVyT92wDJh5Xl+DfyiONJwDH8o
Vfd64zZeeFr36y0LRoqxNVWWh8emC91X5GaBV/0fPj+3/pb5EqButZ9kwZG5aBK7hTJMV6JeRclw
aKEz6iz0u8ztgeWIOy5TGfomOHYEGlkHGigAcZuSL3UzzkzDhhMgxQVIhJeJoxz5YwRA17ZQ6HGp
ma4WIve5ESwzBpYqBNJSnzOCZ+kBJN23uk35jVfUa4ewfDFYbzsR+Ik4xiROrrsBrFC+JwCFZos0
WDP3qV1dL9p6Kk3lVdejGzwVWXWbyvqtn9hxyJZC7ZmttmvryCMneTRIcyxkRr8xHmR6k1cDXXid
z33esmYuKWRhi1Qc07rsd+AmQ9dtzBfeTnObbNkyBf1v3JTEO0S5+jEWgtyAe+TrUKbBusTLe1PB
h7vIDIBnoghpjpHvuDtxbiGlOEv7y3fF3O5axiyd1Azu4HqHjlW3Z6woeEqKHavEHRoPlwAoc2tk
mTJRU6/LWMDj8KwEZqfwf9R9Tb+CJncVeSL17CJ6o03ehmnnHRipTu/uGCwFC95gJrtjV8vTlqmu
z01/HLOug7hDTI7dIA7k/MohLjC7pgf202T9Q92I36v2xa6gm3wEsk1V9CAUENspYE97Vg3kYABR
v/KDLFhiZ5sxDruQDiJtYpxceAcj1S/JtN7VbbKUoJz7+PlAfDi7gDWgj9RPhiMovWT92LzTN248
6VV0wfzmRjj//cMIacC8JErASw7eGwgoj1HFp20+1nzBC80cXbuC3vh5J2tppqumUAoMxcFB0EQd
QORxuLzRcwNYzhqs+7IHwWQA5IqKDyNFgMpGpXehAz7hdUNYNk7Dpm69QHkHknT6moaQEMjHAMFZ
sdQZNrcLloF3Yc4kiJHMkQkHW4vMZ0iOuZvX5X9rpvAXCGAk/ZCFosc15aFE9S63JqRWx6TWZNVO
A8H+50mKme+6xaA9eOtMbXgvi8PouM8JvNF+3SQsZ02TwAOfNV4msWDIBtOJITBzYj/iGzeJAmfh
uvp8M/4CA4CAIJuIRGADvH73D2jc9Q2kCobXdZOwTHqMoDyS4c44alF9MSkFHLOu/c2Ug5N73QiW
SasAGZ2iFsERdLIvTe/m+3cBvwmoht3lETi29O8n4l8l+4Z1nNUQgD2cSYTTAkEBCM0OQW4ekoE+
Xx5jbhcsu05NFqJfMRdHdFhE12ZqnGMwCbMQFJyPzGczsEzadVoZ4tGDGYCTZzNUtNlSwumubDyU
4VCW3yaI2xbO7dxULOtmnFCUmYrhmKZyyNB01YL52EfYPKw7sTa1UARmwVqQ3BwlMIIgDkbx/JhF
uSsXvv/5HUttciE0U4EwWMb/H+oDFiPu3Ml/CacqWxVhUlteWAWZCwD6+cHL6GssJvc+Anz3dPkk
zf368yn+4OJQ+MTjP0C6RIDGC9omIM0PvWHviCpfOYJl03HYOiIOAnKA+h8e0+lgdsgcfotiFR4u
z2HmCNkkQjEXEaM8ZoduBFbHT7xN1pdLTGRzC+T9uUCc5+2YTyw4xtQLxRakfGDdi6cMLa11N7X+
yjlYFq2nQYBweDpnJnEFQp6au7s6x6Nu3RJZJj3qDowrOjDHUajQ3xja6nQX9i3GWzeAZcYofBUp
K2r/qunDtN0X0KctfkEMCy2JCyPM3Ks2QRDrdSJGyNwco7z1dxKMtePET03qCHSDhetszWYJiryQ
hz0oVRM0nQHz1ITIjiWoey74hpnDZEsQy8FBMkye88+6GkeoqgD5/97c7qvWX1inuTEsi46h+4Oc
WGSO74CbSI/5Dlru+bWjFzsx57bCMmnVjmMPePR4NbZoZKjzx0Z1W6W9IyRylg7U3DTOxv7hYuqg
cggUWtQfwXQX7OLWafaKpu2md5qlIWbujcAybVMpR7KgIce44Pk/DGRN/cbxHZYs7Pbc9y2bVj3U
TRCnBgDIDmDuGct2SO+njiwi2mYcta0TTOKuZdB1wYuxyaHZNeLS67xEXWvudfvMo/k1tJH6n5ct
/ByqfhIV2GxBKhNOJmpDjpoL71FUbb/twFSyIxGwj3E38I1ywKbnuaBVvjzizBGwhYNVZJppHGu8
XmTbnEhXC4yjAVlPIOm3MMbMHtngsQ5lXTdjjn/sEgFxMgia71rZBwvXycwG2fgx6RZgtclCfiSa
qe9a9N94ho/H53f9GKqz+jGo+9atlmX3rPIHHSJOO5LBqeV3XiJ4v44gaQF4P3auWeomm1sxy/hB
1kslqXp+jEGhtxlN2Vz55/7Ey7OY+/r57x/MfuylMa1w+HGU6CQjFb+tC1QYL3987kBZBk8AXIXK
l+JH46ERDm/tegMtdXLoPdRJLw8x9/vpn7/fpFWV+/1EjjQ4V3jBdcwyEJnXS1OY+77lyNkwuRO8
ID+meH+B1bdwbtDOvTKS4pYXpw7YhCbXNUdVQj7rcdB+kX8Vbav0QgF8ZgdsUBnNyqz16s4/RJEP
ocdM9dcmTOmdj27IBeDSzArZWDKOnGZE4pwfqUPPzeMSgtwQURZLfRtzUzjb+ocT2iRdPELTixy5
BI9QMQxIM7IUVEx9IvhSUnNuEpYxd1wFuGZTflTjmbkbNK83wJWvAtSDpe48tQ9TGDOndZKm4cfG
UPMvxHtAuxlGIVm5A+dJffg86Kc9CDw4/TGFbh9aBQzQduNiUnlu/S0jhuzLaECx7R1KVRG0G4Cp
g47eS9y2w+GyDc+NYNmw8N2EZ1XJj8wkcgcJLv8qOntUr/DEKkQLtUl7dEkLEhQd+iU63tw1FRRZ
fJV6C5fQ3AQsM+6oX0FqoPGPoLIWu6ivm+9jkUAWHSmDhSFmDqgNHENDJ9gYIukfI+leqWby8GZf
x9dLqQ0ZY7pu0QOXmmPDW6k3kGvNum2m1zGx4PuWCSMmglxvMZ27VZR/CwKHaet7dKl3Ym5pLNtF
H5onyor5R+05zaZAfmPvBYuqPnNft2wXoEBokfbCP1Ik9e7GEKJbwmePl0/+3MfPf/9guWleE28Q
MRbmjEkjI2R/+8D0D5e/PnMsbaKdeNJmoKo8H/puBEctuFaOIersW3coV16cNlRMoDtTK2RCj51K
f1MJndYJrOhr+gJxbiznq+swqpBKogfwekMgG7RHh6j20BBT1Svzq8wyXQZK0T5sA9iVDuR3KhSa
raZ+JEtvnpmI1AaINSlTTV4n/vGsm7pjTXinki7/Z/TabzUERXeo/hQL1+jMYbKBYiqC/mWfEnaE
B2I5tKcm6t0EacXS/eXzNDeAZcbQZu27qKATGk0NoixKTeDceo5wyqt1A1iWrAXz2iGq2TFygqCB
r3HBYZE3aAZf933LliVrRgi5EoLcZxo+8dHrfiOI6MKFpM+MvdkqjG6epj6QJeQ4NQ3UGOLiUek2
2tByWLCHuQ2wXLGWTi3AauAewWvU/zRgH9z4QwBp8HXLQ/+8jXSZMwHXOSHSKju9iyuAZXdoroN+
yLoBbHuGhHGbFZV/ZEBpjIFot20TrgMDomr8569PQbKaqybC4YFJbZpMZZum6PsHN8yddde1DRNT
IPQCPUXLkGBopmoDDJE7XkGpA5rJqxbIpqExUevJwOndo2iQm1dIQG9Kb+1zzOahYej68JMxZ8eu
7/1NNDj5Fyju5Jv/4Tk5YwK2uqKOhV+i+RlDJJE6RdMUQR0bJdYyiJfaY+eGOP/9g89UgnJZFZIe
xtThzrhBLmWA5IhUafozSWmZrt0MyznzpORM+/1wFDlr468FB5J1A29XhgsZnvO19kmGx0aOidQV
tEpS5MOi+CX1K75nwgwvbQWFOujYyP9WHCoGjNufC4YxHN/ETLy23Kk3/rm3NOijJSqNTx0cqlRn
nMWH7SCeSjyPOsErJG6iK7wDIbNcjDR5zAFlegwaNT5rx+Wvl+fy6eZjtHOy7ONorZzCsDDkQSYu
Sq8+utNNlsaHzAF48/IQ7wKUf20LxrDdHJqU3AIqpw9IwCXjj4gnfeZuPDweQIFj/FHL2yooO/8f
jmWUhxQ8VOkNcRrdfY3yVEcMJe3CkeC8z9D+tNVTWhZAfYBSbLgSoF13850BCJ5saFen3g/tSZDU
CrcakzfquB6KNiKAgPpwcEY31mveiJiU5VqbjGvFinJ8hBhzCUYVtJcNu0qNyFldXrZPfRMGsMzS
8UPTFJAj+g0t9BJKLFDESelGgfS5Xcodzh01yyCBrRiMaoLhEToi35qch1stsnp/Vol1Q4j3ldEi
R/LcObM8LXOmOKJuE7zWspuuIBoGhtxY3YRttQBQmKGRpcJytqj4ekaIaXxsPPc/Q9JrCKKSm3Ek
9NCEebbRPbuLZLmBiODTxPTwxQ+BXahztnAgPr18sF+2L06QVXbgZo4UvfiN3McRqZtyL8AzHH9H
47YzvE608xamOzeadQd1ji4aJ6gZlL3ArwaWjC1KJuE+zeqTNuEqtDujdslKgqembT3QPcboMTmq
1Jmu+65fUsSdORN2rcqYumpF6bJXwnyzH/N+H1EQPfZluoADmDEhu1pFshAoEq/0X02v42grJt1W
35DQZkuomJldsOUs6nIKqDtNuKvPLANNAN8PrKbeJA54XnOxUvyYBtZdgIaSSuRTGz5EwPk8jWM8
qE0JttI1UFxss3UPdHijhQLMV68aORcwrDi/xzjwUKvw8oVIfm4nLPNP88zrk7RIH6Atk72NPbjC
GifpFpKyc1+3TD+F449Bhj4+MpdyyC2arut2EJDJVyG4sECWbTOKPvqiycWrrOr6SzuK7lo3agnS
M3eKbFvuEojUtXlzNF3sIwoO4maXjgCbkjhA8hS9aUuh3qdYTUAKrNhCk9HPQk84pwgU29uRoITL
Sn9PFQYbXQ6iDCduzoCZbcAg4bvKkdkVqrAb0UIJypPXIan74QmdFIB3EaDtpoVX7owbs4tUIGaS
g+GDfA1ZrjddZb4GkcxARAD6rkbxk6vkwntlbv3OO/ghWmogEJfngxuddIGWcinlHrraXyM6ma3w
wEw7xeNmKOq7Cb57wXJmLklb2ELHOTTIa4khY598J2GZPIxiVCcQIi+Z/4z5cMv8ySCmdDRx9qDq
unqCJmryBHHtJXjR3Nct0yeiM6CeovEDwYXl7XUP8oUjcK/+EvnHjPnYZAi5SupMDIy98hS4CpR4
+12uoVzbVM4d7wa6sBFz87DuAC7zAPaZQuhXDvkXXAfAbzjFUtpvbputO4B1ogUue2iPVFdNeytU
V96yOoLlR24XLEkaz8zBrl6pwPViGcoOxT2SQFSzMaN29uCKZ9NCRmVmM+ziVVfxwJyFLh/RUFbv
9chfUo7OlCIC7c7KLj+kFK0XBdIQUg+Q73yMo2a8oWGdvYV1ly7EVjN7YTMhKIYCHBSDo4d0illP
0GJGwD+PjLLIhXuTsCxcMu7zK+uTl5Fdx4pjlLsJNFcesPvNIQ7Du06cGoKy7vuVTAirtn0rn1Zd
xDYjQhOKwhmg7fJAkcuRmxRsGOOt1/pZubD5cwtnmTpPxiFyeWeOmImHqze8jnmlr6GKtYShmjvA
lqeXrhsMnMb5Aw8zflWwnp7qVK50JHZRi+ZhV0HbVj5I1aGCgO1QsXkwHICdhoY/oGR1WrcTlrVD
xosJgc6wB+aeOdUSCBMGRC6V8GdOlV3aUlk3qCF2SugrhXe8T+ETB/dKZ82bGOGkALO58ssl/emZ
HbFLXREgTpUrqu676QkyhHyAnzq2kLcIFt5Vc7OxbF0wVXttHrUPKnX5hg2IVESsN8g1l3tAS5uD
U/vQDqLVwiGeoyxjlpPXLNUxGhwbNESBrWxk6MLtuqi5BpobyhB4H486jfZxOaL12m/V9n+AwMyO
fbasDwFGWicpR0dT+sBdcRrdYhs5Ktuy3Ml2vMjqbcem+6FAxQlig1Db1lW/4N3mVvm8vR8GLrqa
FdEokgdEjV9knbhbnosnRZDWSl1lNsMYQdwDwc5lA5idqHVVNGULwS7KmnuZjQTCC3leRlcmLCv5
qiFn0x+LaUjZvvIpdJZRa0a39RVFs0m0i5OA6G4hNp39HdaFAgWLNqPO0ODIpuPV0KlsJ6n7X+R0
+zEIToyB3n9sMqg1MND5B3m4cMpmYla7EkchfRiSaUwelKnDWzM9FSIA3zAy+O+uMnKK3eWVnnHI
dj1OB2ErmASZcgv1nFPCa3015gj34T7L30Oc6P3lcWbufrsuF6GrhWi37l+1D1HHgkBmNTb+l76E
PvzlEWZuGrscF7WZaKdYV/eN35J81xoRPbe8cN7Wfd66Z3iV8ZyTTB9lrKBsvucOipcbSM2D+fVw
eYgZI7P1LRhULYbO6aITapdsEyNp08TosxBjqXcOEKiTVKfeLVYhv9Gta18mPGko92l9JH4C5V3i
OaV3I8LRb59rEOV5C6/vmUeRXaXTcU1cqPkWD9yrbyIJ6RHV/0KIcewyE2/ebw+XdHtUZ1dRYmFi
1uWRNqIsxFSX97TwXYfcSGhhSRQuoEoL6V20wKfBsY59I5dk/+amaN0SEbLT/YiX2HfAaJ4pSBf/
ERUYMXDm0w3s6NbX/bfB95EHLoe1sY5nPThIGLMYPCXqQXdlza5IlTeQgK8n9vPyaZy5guz6HmOx
aF2t5femFtW2cZFZd8hwHfmIDVty65eCL5z7Gcu1y3zjOKSyKNP8ATpU+VOELr6Hsgx/X57G3MfP
xvbBc6Frmffoe8/uJUQgEajpmKJ7jw5ttrs8wMzNZlf5mkJCTHyg+UPkRMAdxLrIs3tVI90LcZYw
Jnyp2XRuICvwkI0AltvFMnVZIOQ2xYkjmzHI6yN6m5dYFefy5DZBBOW0dQlr1dGYqoeS+BTtUojS
bFNivgJ8UuKdA/UaUxAQwrI2u1LtU6vqO6dfR4gMFMqfG+aMDm3LrA5evDAvN1MqExDasSVc19wi
WndD46Oi37Vl8R19BFDf0wB2dbr271wWq9fLB2LmNnivc304cWDzaZBukM6JhyPWLWrf0EC4KxBS
07i+MTUIc9RUIAEFktvLI86dcesqKDKRjCDB4i88SlhzwxnUn3dyLIz5cXmAuVWzHiTUgHRDSROd
Cjd1GVKQ1fTQhB3CLahyLl3bM+v2F6fEpLyeQV78FA8i3JK0Oo1JA8mFBuGI8af/GI3vaRv/RrfS
v6umZQtWhC54VoYqlm/abc1+Atp/oxuKUD4wS3inuUlZYUNMoGk8UOacijZFY6wRB9Drt5tUnn0f
5aeuIlduKx/78yvy8qzmTNgmnYCYnFTMrcffRaTj+3T0421BEnUVO+AJKqo23ZkohrxUZaIrxxQg
BmmgYBM14T8BtHIWrsWZM2nTUkSg7vDSrBhfQRWlvkemwOaxYAm5NHMgXeuSiJuwykC2lLxB1qk7
IOFe7plE90xJYdCXl3FuCOum8HMdlFlokrcEcWrq9tEVYGtonx6iartuBCtsGHlpyACBvJNIwcVD
OnSUF1CW3LRtX+4vDzETUr7T0H64i5rYC/qkioOT6pFticC/e1bigagcXsgKJMuNz/ar76H3V9SH
0YzfeECf0OStgZLqnuQgg8noOmQog97Bn47BQETZhVJifWJRC01BkuVug4duEq1MjNhUFZ2OqhDZ
7eDUePyLmaI7ceaXe18nMfk3g0/u/wcznTlfNkkFDyaVM22qE3HRrFGcXTiH5tbGAc3HwhGesUGb
nqLr0Qw+Dk57UjpXN6CSRMDglyBUvXy45mZw/vuH7R6T0nHQGdycZINENHLs/R1V/tOAM7cQg84c
X2KZeQQJiXgqiTjRYcB92QVP4AB4KxKA2EaANd5fRMDz6oWbc269LJMHkKoFZbuaXluHCHkkeT+g
YhSrMUgWYoO5JbNMnhZIIbZRVfx/bIDIfVckIN5sNX+6vCdzU7BCgSZQuYx9FZ4gEeRuFMRKbibX
kP3lr8/9fCsOMIVnCqan4oSGwiK9KhwwZW063MQlKKbzYly1D25oWTpcYRmAc3M8jYH3HCVArkOT
bl3BybWpKgTRQxbzZjzpLPvdcTNuAMdYukLOsfjfGXs3tNy9mBwua2ccT9GY61sSQA0jLnJ+GmPw
GXvd4hP38212bc2KrjFt58twODWuckKwVIbef7Ip6UL+be7zlmULKX3pmF6+DWx4zUC0vqsGhA2X
D9HnD0vXlqMAgUTCU8R6pyaEP9JEFpsUumFfYiUIyBjD61pE/UJk/PmBdUPLoqNQApNfsfbUeVN/
yyYKrI03yFvQEJnvl6czN4Rl0rLFWfKb2mCIspk2UJJXYEI3bjd8q3pHVU/rhrEMO5rQ81KEKSSb
HeyESFEy3bRUQuyIOuXb5THmtt0y76iKIC8JycETDXv1RRkw97VamKtVX7eRi5Cgq5WLPNYJjFbO
Rgt+GtLFppQZw7OBilpl4OrXeX/S5FxYpNAxLM7eNEkATs6mdWhY5tpgxQ6PFEal6E468v81I7I5
rG9/IrmzhKmam8j57x+cagLwaNUPY/w25DAHQCKabVB5jySj6VF5wUINc2anbfRgQaohBURVn4qp
vyYuOuf91H9Zt8/nMT/MgFW1C/LZHt/ODUV2HB3AEBZbSvN+HhK4wrJoOSVT5oOl9Nf5l7PUv80K
eoU+9y/vA01oB9clWSIvm1smy7Yj4+auKaRGyNnoHT0/2qIw/2fdOlkWzQtGvGBCnlW7jrkik/G/
hXW49EKa++mWLYNK0unqsNAnVbtTjGrr4ELtW+XrQFXuX9i/oUrqrhPVyzulW1w706PXLpKgfv5s
dm3sH8HFkCVgTnxRrTS1uwl1y916H7rDWPFDR8ugPQrSjy14lHnuG2TLowlcFp4I2mjd/ti8+ixJ
6rZqNX2FFGu0QcMh34EwfV2s6drF5NRR3oAOWP9+hExeAZk6B9mUqqnR6LPqeNn0+olA942Xa/c1
q0ZCTiQz3pdpgq9a8HtzW2SFOlAbkmgareWvKnYBchrK4tDwp2LovmXolLmXUBzdpSR9Gge97tKy
4ZRdVijo2Av5C3g7b6OhkX3Ae3MpjztjMDaIUnZ+Bk0GFtzTpHfYFklPf9gwiGFfX96PmbDHRlGq
sVDQm6iCe1EAlNLF+eN7ZIv0VrQvpvbbahiEaxN/oEGmb1vDpyOpwmvI4hhIaQz57vI85tbJuhM5
9x28kip+31ReJO861+181LzBhLPu4NpoSk41GruyLj+pJm73EcChb3Ao1ZLhzThYm+ejS0kW03bq
fkH4VG90GsitPMcHGZqxNr1XJ+vCHRtMSRKZe8XYp/ddQ2Rypzoe5vsh6tMlRryZidjASTNx0+X1
JE+AhEEl8uzEQVhyLkwDBOAF5GbVftvwScWcZHCaPMebj0/BXYz8FwiFwfyyiruJuX8pRTUxFHj6
NL2PYheG13V+SHaQYRmL/boZnCP3DwFJ0XSMROhrPaWx4jcNA9nemYJ5CUV+9tefvPn+wkeiEuZ6
LZLTxASp+4/q86L7N62HqrlO/NxTO7CqB9H15DHj3KVV5rwMCkZzKAKPPsemh5xkWTLdQ7tFu8Tb
mTR2p9sRynD4t+RoJx37Fhw0E3LJzpZOgeru0OaRV1dRUqTVloIeINz2Dljg7/xUMHiQSoomuadI
MINplanevSvQ+Mp/MqiLoSwlwjLE/0LiRIf3wBXWSBJIUVXXrPRKedBNFjUPMAcjwLPoMvmvwhIi
9mlCXfhIjvRx9OZkhSuWOiE/x1l4nh1N6NitmipO0jdO+nTnYkqbuoWSZBr9Hku0Z3VCfTGy/emm
ofmCnoYfl0/Gp283DHsOMj+cjLhDsk2ZmN/wvPrxTrXA3QL0umh1WTeA5SQJepDcfOD+jYqANgZY
5UdEimzrkXYp2//pdYwpWO+FwvgqN6RBJlzS7A3MMmO+qfygWDjdcytk2Q6NWO/3CbKf4HEQ7xMg
GixI2Tnjd3mJ5iZw/vuHPQAmW/Gu9LBERTOEG17Ist0MfbfEF/ap38UCWQ+GNtBEFG4n3wA0pWTn
sAHEoT2Nw59OmDRXYpBBsHXU+P3ydOYWzHKPUkjDvYSqr10OAhsizQPxSL5323WNt5iQ9W4Y24yH
kZzUVya6n9qA3CEswLOWuesg+RjBejuQsSOJBqPGT0JR+oe4a3zTCqp2q1bIdoyhlyGMK4fkZx8B
OdYmEXxv7vIHqtPi+fIQM2fKdo0QgR+Qv0dhr6Boimyr6hd0fP01Yajn2Q5RoPCANLdRXwkFQZQS
SNc70WLZae6nW/ZM/c7E6aCTn7JW5DpIh0RvuZuve9Li11sGLQJClQ6y5KcAFvNadGkQb7IiUo+X
V/7ToASft6xZtbQnXZNEz6ocvhMZmSfNy6PjoKm6chq6vzzK3CJZNu2kNBvBgiGeg5GlXyTEasFE
lYQLJjz3dcuEx7wkU9+H4XOMdqG9YyQ9GVrEa+IprJBlvoInQETlLHweEuSFSQkoJe9XsVXj45bl
CgnQBKiwo+duRMdZWRcnCJSqnRMsktbNbLDdI5BqdEyyvg+eUxk8mdSbNjFShjtWYIShTJaUAWb2
wG4U4AaaJzQq9V1R08S7TdsqV3tR+eOq5zHgC5Zn7nJgtfKWhM+F7vwd+CndN13ocSmimfv9lhn3
VZilXV6Fzyr28+uwYe0vkzjeAuj507c3frxlxEXfQmeoKYrbtKwgyhAPD8a7kwgz0E3zHTSFZJd0
wORMycLb9fzdv0JcjHee5Qcf3YWkCGLA5n6yRjS3qkklGqiZ+VGHi/DNuSEskx4DoDYTooKfbinY
dTWF+cHVTrGVVZkuRBqfAyMwDcuwUVfKErDv5bcgTgOqyf9XZNUJLRWQR7k1vflOMv+mycuTKsU1
9eNNPhX/XL6w5mZnGX1vOt2FUZm8+T0CgV0SFdU+ypC7SH0k6naXB5k7c5bxE0Wazm1C/hN8n/SX
AvfZPULeeikZOjMHu29ARzqtufSC51LWvxIaJztdBm8BOH3X/X67V4DJgnvZlInnKIu75zMyplZy
qX4yszg2JxYwX2CyoEK+ZEJ4N+6AVo5Nr5Jo6XDNfd8y+BS8pzwYu/xlLMBvHHd9u8vLddlCz7P1
FJFiqeWEloKXss/ZnrpgRkBedFxY+M9VifH586Q+2HeaCBF0TihfCB76Gx6X27o3116mk403Dd8B
7rsC29GhT/iXDLcMetF+XD6ycw8/mzOr7dAA3w06f4n9+KVpmmtB2H1Sl7d4zYAMNzYH45ldTYpf
Mf64MOjZ3j+5zmwSLd7g466Tyxd0CF2PHuJ0vwAgz6HRZgLrCAhYh9ekRwsnDnmxgXbbbQ4haE7N
0ptk5v624f0ZjwYoJVH50rX13Rno3eUc4kNx/oMB7Oa7w7Q9rzMIbxfW+XwKP5uxdTV07lB1uafZ
XcycHypXJ560FP30YMViSC1cXtcZE7Ax/gSUDWlKivJWa042PNIGuD1niY1i7uvWW91xI4/hMS1f
0hDiySg4iFOSLiozvOPSPlkhz4oHpJ4Q2MhKvoxob34/DmU1HErTH95tosy8bV3BHrKGm22O2lPQ
Fl8GFvwD3pqdAZ/oxoe87OWFnLlp7UYAFFvAIUMK/oYibyK3VWlwTTVu674apZa4e+cGOf/9g803
aCugwmjvrmnPqYk07rbp5JGboFBXl6cxt2PWrQL994IxFdI7USUvWrf+17wAG+Tlj8/9fCtegK4f
DURkwjfsh0lu0fQVHBInYRTa3VSuaij0QKzz5yIRcN0ifx6xG+rmj6RGubdFn/VCPDK3PlZQQEJk
Iifw19zAy7GN4OOrjPCSWbc+lsXrYaSDA62UGyXO8P3M+WE4dP5KWi5F0DM7YMP2TSY4RCAwAvVQ
HwOFHCis4fXqAvjWy3M4m/YnNmnTc2kpu9wtOLvRTg1U8y01/EkFbA+l5Xs049z3FVtoUjlb+Wcj
WdbfKc66avTZDcH92ECbEuYWbaEtiJYO+m8n3O3lGc3cwzZfV+dlvd8FBX3lHs8D6NeAqQgNRGzL
kpZ9j0CttRCxzw1kWTekfby2Swf5MtRdAc12FOGhFN9tNEXoMI1LSltzZ8Ay8bbRjTNVI4bx4/Ga
p/kBTAvVXQSlm4UzMDcRy85JX7RByyl5y5PYDzd1DmGKpgQ0gtd1e89FtxQEzU2F/mnqxhtGHU99
/iL7ur/WXhdc01TKTdAs6grMGDy1DD4MRIjWMbj9SvXxDwKk2NE3/cq7iloWnwKg35ipJW9ICbc3
HIf39mwklw/uzOrY4PwUEu0kYmX+EhZp/jjUY3rDaz/frh/B8u9x2iZBUzvZSzEEAbCe9R0ag/RN
FTbugj+aMXLXMvI+1InJOoaH/iAPAzp3t37nbkMd3ESTU220b14vL9bMPv8fZ9fSHKfORH8RVbwk
xBZmxh6/49jJtTeU7ZuAAIk3Evz670y+ja9ihiqyyMILiZHUrVb36XNMAD7afouhd4bwnfMRndXo
m5KxbJp5ralgwS+a2Pq+YDwpPC9871PLPeRgLYuktNjVH5IRa56S3VSMc4zD4G6LSEy8fQFtOwbh
Yf+NhZT+rCc1HVmC64ShMXfF0JdOmGHoiZ5CJ4NJvFuaygvtWeG+9aTc41esdVAt7Yth4qCIBmnc
7LCfo5UW907ad3Y049/GN6CJtp9KaC/1qUresdnORUdl8EidQWwBZXqeia6f7GYEfg5IJ4aS0hNr
bOAMLU9ZK1fgwvqb8HoL4CbP4nP+as/kHswS9T5To3V0Ses/bTILE1/vQhEbGliT8w5dofd5ZCru
cbGvnNAF4zbh9L5tj2nAcv/GDfm/SeXGdof0ilukXjR26Wtog7Bu28843VSfAmfFJkigj23yUjoD
lwfhS2vezR7zV37J0kac/v5p/CoQaKZvU+u9AxzsCr0awaHxHJFGY7aqLbk0x8lCPs0Rjrlf542y
3mvIDN5DELOMwITY3YJncA2ot2BspvgjnXzJuOqSdzaO5SPThP17QhKsnNbTYn8RsNmGKSsuA8ea
Z+u9GdEAlNXNse3xMFMWIlDI0Kwx6C5NY9zYOcBlvMs76x2sAm6cdJLsuhB0HLz7v3/dJOrgebZx
d1c2MMpl5+gXNP63djwkpwq8pb1V4aevN/wvDUg1tkPQ88J6J8WIiqTOb3VmtbvJHtgms/hLArLp
PTLUlfKPapq7N/CIs2uHhZuUpTzXBNbnzhwIPbPknYO36UAc1f0YdIvWtdrdJOuAKQy7ZnJwQ58k
AEZQkgCQCe2cXxkWbVPZ0A0Nsx6mLgkn9LN8tLnH/3EsENT0rfT/Pe+UlvbXMGili9lBVZLkkd+E
jode7QLZpalvjh211sTjvzbpv6Qf6eiDLy0dXcjiIFpDTtCCVPqtFQzVvPao/Dq0cUPDros0cCHp
XgSYop7dn2MDqHjVkZsU+O5LpWT6b4WuvCvC5Upm/utUnBsaFj75A1io6mB6QS6J3tS1k7txk8/D
DUgCW34jJDKDh3QOZV9H/ZS0dFcW0HjZFPT8xRXMG93VbB6mF1BPWgfZJQ9WCtnLbFzVyljYMxN1
33EGEo/Sw56l8tSUx0DcixzWyqFe2C4Tdj/0iaYKGs95NASlP++KkzpW4enyUpVgQCAJH2Ng3iQ5
1Ek+Wvvzh31hz0wQ/lSFcrB7Pr+kuTpYbL4g7Uvp18cQcX2SV1ceeWrcetNN8xeTb8Nt0qEVPv1I
WR4e7JDsbRWOt0JWN5BZX0NVLtivCcgPdcKbgszJ++gEzg4Sg/W0031QPEKASqz1FixNYjiJcCg6
KqieXiSkQiMLuqSRPKWeXLffFgKD6+K/gQUaIgo5+46F1CVaACLXU8UPauMnnd/5pdNsuAc6UuYU
RZi8N4k1F4c5w0/ovYyMKydraYUMbyDmNM0dN/WgtiDRvKAIoDuDQBZgnNb4DZamMK76VFh22+aV
9Z7Tnj3r0+vGD5AzSbM1quGFRfoLTFckHaV+j1I5Bw2J6ONk6PsuHj1iec3KRiyYoImcK3Rh5wXo
l24EZQ+VWzwlaEjb8RR+yz9VbqpWjjEPmuMsdPbz/OYvrJzJ19shF9tPFQvfWW5ZL5MTPHVlUj01
zSrN4tfhHhgT/nt6BRoD1VQDDjlouSs6AjpKwB69TB3mINuUSfmLrJcxkQMuaic/A+TfdymU0ePW
RgewBBR5ZXOWDsDp75+i+6qpgh7s8O6xAIsCtuLEHxesaq0uLZJh4sCEOV0BebOPiQfjwzgE3i5X
/qtIRwDrQkBCtt2NgWHrXtVX4LG22HsrFUTj/RxHKw3SXZZtapb1/uLttfNek2ny3BsbHHu7yYUG
Vu+uvh2WdsEwdEisW8gnDhQYscIuYmXjamRsk5S49zdXbx90NJzd5P1kB4XEcz0V5KbnKOttsjYT
QzfgxWNnKnSPoKEEvsdSz26DZGs4r7HlLqyPiaNzhe7KfJqsd65QDt0lFcnrYz7M3RpAfmkCw5qH
ycv/n4YrJPGsN6ZL0K+niImbi/NLtDTByVF9tjN7LLwC1Y+XVnvqYi5K99LK10ggv05ouCaSjiZ5
J6kc3Rsuu9tiRFFFVSg10qTfexY5tl3gbXu5UcOgXYTbYVZZ/B8XbRfZoUpniAGFyaD8lShxaZ0M
Sy5yPkGhp6tf0AdYvQZpMffoYJVqrUawcDGYkDrBEwfKi1ZwtIOC7xMPalusRMfhenJ6aTMMWy6m
itugHGFHsMqlO2TvIbUA4b9DoVDfVpVFQeayxhq/sFomwq5g7pBC3DT9QL7MCg9+Z5HsZraafI3M
cQF04ZrgOjT5KgevRXY8xc8QIb0aEugc8/oGrJGHaWiOwu+/j62I2oRdnjeVhYeCCbdrlI8gM+zS
jykDMLEnzIuk4nednLtHkbRyP+f8cpRWuDEQNVl6fVxTI5iD2NGfwQvq1rxDV4TYBu/7S2GysfyB
O3PjvpzqwhmIsGLul2v7s3QATn//5Faaxuag0KDIdZRMfEc0LfeO56Xfzu/EgrEQw9onyUFFFWZh
HhXO/AaoS7IDvfTtnK5C+Za+3zB3OnWe5txyXhq3yeOBj/TKmlt/271kNk5WM8CUue97xz80UdRC
5zUkNLxoztYo45ZWyDD2SQ+ZJDCQFxcQV/9EDkFmWu4b4UyHTXtgQumQpuYUiV2keDlkCK2pvDgd
fyvJN95Mf0HpmnZwWnTt5FHS2u2vVJfcD+MQopOT3p3/DQthoAmoa/zQdkCf4b5UfTvGCGOTaPJt
9uy181veeGt8uwubYdLtpo5PiwRyBx8+WF4jZJXZrpbo6ZdTsca7uTTF6e+f7C1Eh1TPW+G+lN6c
XYipaPfgo2B7Uas1XPaCSZgAO1EFGeBeXfYBMHnz3W9LcCGj/WE6nt+LpV9g2LQaChDyVYl3PJ3Y
zrZ/+yTM4pDA6Z2fYGmzDZNW2u9AYNa6L+3gvfaDncY+AaS/7P1qV7arrS1L0xjPb64l9xrP5/80
iXwRUuWXQ+v+ZP5UXpKh5CvWt7QZhn0XHq1Y14Qsj2xGOvYqCiIK8MysticsXHYmEG5iMlANSDmP
jR08NQQ6Q0yEYVzkcILWqJ8RUIexxXn1fn53Fn6QSX0LmPTUhmnLP8KibnbE89tdmefVytW9sCkm
Mk755UQDIfyjjxcSWOMS9hs8ITJywsm9RMs0WUF0LcRYJuptJlxlKN5VL3WhL4OyeU/5iPCn0Icx
oTQGHdu2OvBfzLeNTUdPV271MrQaKG8H7bPd3K4Jmiz9jtMufXInWejSnPKRfzR1XXC0gEG9qPZI
FgdNHt45PLD2XZ8m+/N7v2D6JtltIaw2RMUM/hGkPZduyoZ9OhfdofayNeTl0hSG8Rfj0M0u3vUv
APPp/NAJUl4Euc4hYu+6wVrUszSLYfsqc/KkUHlwdEEYiBAbTBXQOUf1lpdrjn7JTgzDb4hFiNMI
72UqGAQbLKiOk2KV12hhdBMPxxC7uh5P/BcC1Mfw5tnuSK6IBXmOTSogHtDq/z1ZtscymQXQ24zS
QWZ+ZNfu/5N86DSey3blObiABscW/ncasNsQ8DoU8qUtnZ/+yPpDPifh9z5xijhIgexSjnftlXiR
Ol41fK+onA5JVvx7/kAvLePJDX0yHzzS0SehevEyySqDXktzRULIZW0b/HT4Pg0uCjUlmQ7oUaT1
j6YF/dAY6jW5joUTbDLXNpZucgKe8CNAXiJyR5HsT+jBEh2hK8j1pbUx7vkhQ7Go9jh9adAhAU5m
7V2FAu342xbHsPOurbRfcilfErtvrwtraL5vbmFwTfBbKcZGStTaXgBMnQBBHGcV8VSkfrTt6w3j
ZozJicx2/pE4EglhCjIo8FsGfFoxi4XdNRFwquGeQPIrePHL5BIZ+wKa6u3RgarFygQLm2uy0eqa
V0DLZ+KFDQ6KjZZn0SxSEGm+2LRAJvxNWJOeVA7/hKqNJw4uENT5RWDZ/vxz2wSG5RJP4tkXFjk6
3Rp9mTlB/x0hb79y9heuVRP0NgRFAfKMoPjwoD2agDLOO1EYBNUYdSNsLYbcYX03unT1QH0ZxTmB
2SUC3fAZHMeu9Q4JaPIHKog+mMeQVBlKZ3OBLpEx7nw8/TesHqYz7r9UN20mRGp/gDr3SlnqjQSr
4fuXRwtjG7ZRCVnSoqq9D9qrO1XD4/VTv0n5CmQzpxLRJ59qMzBFAB86fdgeJNfp6avpXKzdRguf
bsa2HEg6C3R03keWiSbqGGpLDISKm9bcDG1lrqdpnPDps63AiFxlULvdCya7TaAPrI1hEgOlVuDK
2f5gk+Md5xOIAX1ca22ZS2tj3GY+sT1goi3xm2VhDRkY4sWBM/yzbW1Ok37aVpGHOp381v6QXdW/
ldSp77qMshUw49dBBlbGuMr0mPmzzpLid8j6W6go39K8GXedBt6jtASPxjq5Jbq9HRqgW3VGXptx
jZRjadmMe45O0rfVxNBe0wERIXJUrDgEHLbcQ/hhhh3jbS/TdBz9d0jz+LHdoA6alOlK8XDp0w1D
dvk8Q92v9t+hCDYCuwoOe7vlr5t23AxgXcL9Zmir9PdU0L6AqnTp/kSP9CZCJCcwo9c+hJ5kMrfh
rxN/VDRqIA3LjH9s+3YjZvUyGspiovQ9s9sBongQXhKNXoPWf1ntxqcbZjznMwvnYHbfuxnKX5IF
v+ipR2/yxIs7iPxybikw5DMEH5R2V57dC1ttCjHUlU+6kbr6o/YJnpECrULHtm3WcgYLt5sZrNaB
8irftuiv0QcrEZdx07ZHqdRtDgqpsq+vRCZWvOyXNzdWzzD1BvJfJAdj7UdVZK8nWp9SAohU+49h
MYI5bBN2A9MYZh20XjorwB0+wqYIr1oogl+kMx3TyBpXeXe/DAIxh2HcFrGRKAyUBmObjNrBjVLx
6k5bymQY3DBuOmQcvaC13jv1FU97iPxtgiwDQGRc0RZUF8kUaowM2Ht76PMfm6zODFnd0nOclGHc
FojJqCr7N1VSshIQnYzrL4gvPtow6Um54TCCv3xv0ctJ7fXIo7b9UaltHsNs0hgEKLpcp9H7Ia2P
eq7f0yZYyWT9cWlffbpxMQvmgPjNt/U+iOSN2odRv+v2QNvGVZTtkMDe39Fdtnv68CMnVju10/s0
biMV/diUs8PaGZd3O01z6CqsXVFdg1sL6LwfQE3wYS0fvGAHjmHSbcZmN0yweG1V3ZcQI7Xs6acr
15A+S1tvmHJZps2Yz63ehwMaa8skO+IeugM52W6WYlg5XwsO1uzWyDqBS9/GJmlbllFeuXXU8jVp
kaXBDVtudBNy9EdiY1MnQgfbqXv84rzRLaz9X40algTHgxxOPqgedgFjJVTiBvdS0X6NX2Rh/c1O
jaxNij7rsTQ5+ZDZXVXfkrCGFvS2q83s1QhDwHx53cE89IRESap/uVOa7LYtz+k3fYpbJUhpu07g
7Dga9SI+Rh7mIE24Pz/8wsbahmm7EM8caIrhreapGn/67vP5cb8mJ3ECU+vAzwcU5wKYlPohn+y9
cw3IbvnTF7G7K29BI/9+fp6l7zcs1xrl5HcEN1iQQzx2kIdwXFuapYNpWO3YFhWdJX6BFs+gOIqy
6r1dIzBY+mzj4vUrWvOAjHrv1834m3W9L2Mo06pmxRksfbthrx56xm2tKr2fkyES4W8CzCfKsdGW
RaemoAEhlPQlwaGRwRFKAFFhP54feOEZRU01g7YV/VwzjJwjmn4ntw867i++F4dqNwQrS/P10lOz
9aKzc6cMIBm7l6iYpSFy8+E2W6VmywX00Bt7mCSMSR8adeSqjqYm2/jdhqVSEnZhFZwGB6jFeqXb
Agdq6he0igADlMJ7ZcFlNj2G1opX/BqW41BTrKBLRlRykDrbewHwJIN4LBz9NHZgdXLdD6cYDvPg
fXe6Oe6staTp146emu0W0vdS8OHit/j5z9Fp4rTY55xG21Qz8ZMMs53xjvRSVcLbZPteXLf5Svrg
6ycFDQ1zrcYMLO8WziSd+C8lyKOa5L60pju/SI4Dc1ew/wtH32yeANc4Ib7Gjrj9DddXJV/JZS4s
u9k2MYVNVYGjU+9tP9i7dRAPwdCiT1F+P8Hitjkds0sidBj6dFs8J/IpfE6tpsSZauSKcS0dVmZe
s26fII8Cx0O7JIKkzQHML5FjichDI4bls6s+KPetDuImW+soXNh0s0fC8iSn7ogfhHbFnYBYGzpz
QF0UJfReBd/OO9Sv7wHKTifhU/TgQC2rHzUMQit1qgwfCWVRysXKy2DpQHn/HT5kTp0LJHf3wL1G
wMxca9tbcR9LX27cvo2avIYA4bpn/Y2vvtH2WCc/zi/K0nE1rJi2IMMoOwztcXc/9208kjZGN+Eu
c9eIoJYWxjDobGTQvXBwnJjE3ftbFU/nP31hXLMXwpZCklHhEkgDEBt7yfegLFYWfGlo9t+91KxV
DvHgHIIyibU1xui1WLGupaHNp68PrhbUjYEbKF+d9lGTFbe5NK5htKnsIHx6On42afYN0Tur2FYF
oCZ9/iASsE0m2EA0RV+EY7GDcsb+/B4uHD+TOV/7E3gtFBYaBeGDXyPR0L35dhZP3VrtZcF2TI5g
aLoLQHJyzOD9qslrUb7Wm5RWHGp2MbRjLp2qOS25lUBosdnpdA3iuhT8mUzAUhXCTyw4xAHA/Fr+
mB15qCWNJYFfuS2t8qpj9W5urlVY787vxdIJMuxUpw5DIRHbTKwSJUrAM/o1sfWFoU1e4MQBJmdk
MNWuPPL2WxusHJ+lcQ07Vf6cDWzGuKHlRUEBQTexKWFOzQ6GsiKDnl34RVC9l/rG2xh2mIz4ZK4D
MZb44qK6c4cdpyuvhaWVOB3/T5dbAVJYhmeU2jf2JR9x2A/nD8XC2xXNZf8dWOF8uXmKgaFgeTdc
8NtfzjcSX1kP6W4tmllwAn81KQzMnn2GSJLqVw2Jp8JroiC41gFZSassLY5xf3o5EJrgx1fAWrtA
l4ZxkK2VhP6koP/OB1KzQaEM06SDbC3WJ6YXVQxYy6G6zQ5QE3qa7m+8Cy+Os+j7pWdF/uN1+vP8
riz9IMNUSTuMQRBgxcruGKgbzTalqfGM+u9mQ+taNCHk4fakcY9wBVcJ2+gCzMaEUyoZkNJE7b0y
2OlA7QK69rpaOD9mA0ILU4UuLlSrWdPdMgEW0zzZ21yD+W6V/2XhGjF7DrymImgnP21z2MUNS2/D
Oozdei2pu7ChJuuvaotM0gLX6kQg4lDaXbFXabVGy740+unvn5wDLRNUUDwsUBXepVYazeT7pnNo
NhwI1bSdcmdsaigB2LiEntbKC2fhQUAMkx1mzkA5gZF13151cw8O/PJZ4yWILN0HmZs1aOKfmsAX
9mv2HIRl7RVlibWh3+pDcZW+BndjdGE9e1fVIb9ij9X1JXnatlqG1Y5F4NWtxFSN2Nf83l1zbwtn
02w5kFkomdWmSC8KL8pJEoMCvrc38UM51Ow34MQL8oJh9Jk88uKj4Y+2+Of8gix9uBELz9CdsJ0S
Q49hGTXNm+9l6ClZubmWBj95i0+H3kInTC1D+DLLl/tRtRf5NMQs2/jcM2l7e8crRNPiXqwHdhd4
Yu+NwcqXL5jrXx0FSugaYC61d7WIgAiIQCuyYlZ/yndfHHeTlJfkmpMUTWL79h8VJ6/FZX9pxcE+
jOe7B3Ejbkj8LTj+K97Pb/CfKuRX0xlmrEEoIu3Ta8e+Vb+SB1dF9MGuI3WQkXr/ndzJ2/rWOua3
wS55W2vgWrgOTLTVkFoCQTl8aQjfEeWFHUYlqe/peHoEDGKNhvEUY3710wxrrsNE9boEw27JntPm
RrBwVzXfEueZqwvSrGXxlvyTCcGywsoOoPam9ilXMSHzEWTjF+48RGwYdiFz72sYfBOO37xM30iW
XLsJi2dZxVK6e1pAL2pa4+ZYWFgTr1U5YBSyEnyKOzzn6a7LHlL7oeGb8C/UBGwlWuQIDRq1F7bY
h1QdJl9dnj+GSx9++vsnV9DnJR+GVCFA4GW4ayxvJwrxTdVXmtabFN8d6p3c0Kc5hi7oIfMH5w7s
+Q3NQA9eJeIagmTb8pWecYeTtA2sUsFXMhbb1gVJt+UrTbAW6aAZYglYy5jtXH5ZpW852w9rzWoL
Ttgk2fW4jcJR2at94idx2tb3qnIPWpYrgf2CDZqArIpXHUua0wUyxo6D6sUNmWREu2triqhaCYoX
QhHPMPRxdoUz56eVz/sHt+6f5sYHfb13O4jqsmrW+E8WlsqEaNUlGgZrFEz32XQtghs+H3i+YlpL
Q5+W79PZLKa0G3Sh4fQZKSOBAtghmJoSvMRFeThvYgt3ltlYgCBwskewROyVfg28W73Wirj06Ybp
1rksve4U22j/cQp/qOa2WeOZWxr69PdPq+KV4GWDzL3ad92N5R3L5KHcmBkyEVhDRUCj4eCr0ZIZ
Wjfdtuo6NeFWXOe89E+r7Ho+WNg/Arote2gCrEpWkcaaMTDh1o60PZ4gG6MZE1clEoi9jhDm2vvT
vvTu7XJbvt2EVKm0zh3QOiMAS8XBYc7VzNYEdhcs3sRUwcsmPhTEkKRxv+Xz0QovLfYSqGcQfq5k
gRfOnomu6qtAlxZUPPYQNP7H5/NdVyW/h0Jv204TXwWqu5M14ge4SRJnNIlV265EkEtrYxgkCJMS
QM5rPMwqESeW9CPo6EZ8HO5U3uwmn66VoU4DfhFf/dUUkKEVWIYFJsrdAy+nC0qfHT7Hw1rNacFl
mUCqygdbBac4mDTrfgBGKKV+Ou8Ml3bXKAUltiMCC1LZe6cK/u1FkcY2L8Sddoby+fwMS4tjxNUU
MrYJmB2gHNlTe2+JcrgEaVa7g75Hus+0oIfz8yytkVEeQg9aJ5sCgbPjxmFxFQ778+MuXNwm4a1y
gJRHVyNCSXFRIknDUxBHqIvKbSJPpw9jvvIAWTitJqCqL+qQ8wzrBObVO2Ilt2lQx8BLPlRZccnF
uDLNwjKZoCrfC0XbOAPyIE34CuS5iCbGNomoOmBU++89VTUuCzoCYx6dLM7IEPXzxfldWDintmHL
ieY6DTQd0cMaeTm46Ub0Ba4Bq5fW5DTpp+u1zqDh4Gp8dpXpqAqKCMmc85+9NPLp759Ghn6kUq5/
8m7yuhsuW73ilL+GglOT1rYSbj2WNT+N20Eg6iZDKi4HyHgYml3pfi+db6VeE4hYMGCT5NZpew98
M/gNJFAxKl6RKJ5Ccu2vwW/+uMkv3KdtWG7Zoi0960/L/+O9i9nD4/RwEdze2Lsp+m4BDb5yHSwd
ISM41r60tYcd3gfdldv9UG4WUfnPln0mJrSqLgl4DzjGLuxjqq+ytZf71+eHmMAqtFZ6pJwxbtd+
hDbYGtq1Lt6lkQ1TDUHIinSZwBsWmkO44yP0O6944i8PDKSUjTvFL3v0KVRh8eCKzHlq2gIyUXXx
5OuuelbB+Hx+yb/GfmAa42JpmV8GucOtD6jyOXu7c5Ndq/vviA7bKPPkFNts6FASRxElDOUOxD+b
WtExs3Fg1TQWIHvBD6wkut3/aF6Lk9BBHaRrSeWlNTQOq8hYX1giyN5TQh+dvmRxrSuUCvIqPPCa
sRWbWJjGrKKEXS59MCBZHwgCQNTouvHknDrnOMUTFSSRK+5qaRrjVUf10I5Qo9XX7TjkMWi+boLC
x0Nbp3uI86xM8uUF6jtmbaVkFAx9TpZ8zGFyGVpWE/XKi8u2vwtDUC4V4Zpy15eOBBOdfuUnp67a
EbINtoa0NZSr2R7EW3Vxzxquim91I3myUYLerLR0fZYqAQm062JmOq6TVO8G2/553ny+tH/8CONm
0k7XjsTixfsMDVPAe8dc3JFqWJNkWRre9AG19kWQuPx5yrKpvmKhcp39UENYY9Pnm4UE0lPG3HL2
3hw8R+5r2g/ipvcGsfZ8XTixZikhncocTfqJeCsqcKZYaQbtjAo0liHaYht4t5Uzu3CUTPoitLhT
qI305L7QGY85tiSq+rS5KJm9Ejgt/RDjsCJo8u00lPItaEuK1MScxh0F8UteO69FDfjEtv04/cBP
NgH8ZkrbPoNmQ03DApwQXY9CmJ2Ry/PjLy2UcVzR6JEptNHLtzShj32f+Icxp4d6WJVlWZrAOLDD
5Mi+ckr/3p/oo7JBa9iAUHrvBPWwkpz78iHhO2YndxaGU9qyTr7JLFePuV386znlNMZDCqWRtJ38
fRdATDGthF5Jpi14RLO8IDSzSyhzi3fW0scutX9P3qziomC33IXWwgDFhY3n2LyuxIy+/rx37xUD
iazKQCyFEiKNvVo/nz8AC7/FLC5A6mfIq4aIdxmSObIleD90wwu0QQLN1I04yJ4GG8L5yRa8l1k+
cDWXXHkBuQLrodvGKZjZrXj2N2q0+I5ZQVA6TNsBDG/vTigfNQ3YDlQ2awwgS19vmLzrWA6UXmX6
nmkIuek59+4tiCKuZOGXRjcs3S+laO1U2/euX3fjqXE5657zPpHjNlM3ywepmHiTBYP1RkrXxZ0B
ehTAvQrc5uNKzmnB1s1CgpsMlaRgnLmv7NDROxvb4R1olSIVD/Hobi0hvLRSRoA6gGxEZtAVvU9B
AiKuBu20Dqwd2Y/jtmNqxKFUe1Ogx2G6PxEquHnBD3nQqsP5wZcWyTBp9MDbo9sL9/9XE7rULnk/
yD6SzoQ34KY5zEJC1+cZr+vJv7cTBkLTMnlpbOcnujjzldtvYQvMbu+U5NbQtoV9T5F3ai+bsUYq
0BcZ5Nu2/YKTu/p07xUOKtQhGNXuC4XqNx2hNtqktkJZE7o/56f4uq7qO2bfN7cdUvtsxHEFCX96
3+lSqx9DQKR60MzT9RhNbTaKB9EBaHkrIBYhf6o6o4TFNK1qAYgqc4J/IGGGLJKNYBy04qNNMv5T
MHee7chh3eSuKWgtLbnhH7jGwzJD7v/et0u0mrrFcD3yVd7NpdFPf/+03mHbN+hQscWb4w83IgPn
H9RJ15QelwY3YgDh2rpMkL+9t13H2ykB6lagWG0oCJzfyaXxDYdg89ElunD8+6FWdyfl01sCvast
RQacEsMZWMAhV9PUireMcxHXU217oE/u7a0n3fAHSliey6Edcp9OOnRvfD645aFx25DLqLa6YU3s
6MvUlu+YFQ2eBlAf0sK96jIIYFIbOLmA3BQZKDlEJa8rTW4C/KHt1p4qC47OLHCwOfTSbprUfdKO
eP8G9gWasq2jAzjziitd2HezxlEpNpKittW9D82lA52Js9OMPp0/VEufb9z2Tc/RP6IaRN7Q/1V2
lOae0w1Qp+zAV+/ZVbMmQUJOO/1Xng47Y1i2zG34lmmaPgrNCijuOR4HWUAE4us8D6/BfcGLRwhY
Jk69A+9BONxPVQW4Y1zNDXUeqgT3odqByyh3QVUxd8nTkHX2GN4GaTWgSdyvfV5foGE5cL6NuWf5
31vcQS5U4EjShBGHwicrozSl1f0ECYnZ2oFwtAtUVJNMllM0FCx/hwIheUv7Vt8L2rr8UGVY8gjk
yxN/DMYkEK8adZRhhniy1806kkNYhRfEG6fg+9jYaXdbz9Kz85iEuai/WawXzh2HLEp5AKue2/xm
oTPkb8xzhdwnCSHdv+DkCss9tfKZhy8psXTPDniloKvtIgQ0noZHGzBh9G6d3+8l+zgdsk8esHIR
h9ZpNn+UaiziLAifRDN+b3vbuQArEhTUZP5vypM+on1jrxzghaeL2WjfZYxSj5EZGQ/X9o+Fy0DT
4dcjfW10P5NxRwJahe2eUceWyL3Qxtud/7VLpmO4TNXVIqVNSq/4JOdbpUawyyqyVttZsh3DZ3KX
ZsoW+F1VSdhRjNl85/edd9TESteqkF/D0mE2huOc6m4KwGrjXtlgV3Yr0HxSxQ64xb75UFfvRojK
U3ZZeOPzRJ3Yasljma6yZrp/0KFfWK1ZV6qCuSpTAGdeuQ3lsqtsQj72KdBJZpV7BkEFctF0XVkd
qFC0uU5YCeqykhSQzQM7TjI9ENn47U1YtITG1pigz84F1eKE+p2AnIvSnkif3S6Yp6u0TcP2gQ4y
4NfCDvGzn1Uu+JRfTG1Fi13Vd2x+5pPI9YXoK9QxfQlx4I8w1a68arMOqX6qgc/g4IsOA+tgDwHk
PCIkX3DcEuXlLC4GF98xa0mUt8+LdBS/7UG2OQdPCdfhpauDUH5LCmb3j6ovZnVb0BHPiKbVanqH
MJSt7ubemptnVgzt/E/jzs50y8qulr86MGdafpz2TBESlW0mOwaAai2t+6llrvU9AwW7/+g1NAVK
qM8L71vlKOHHrezd72K0VB7PU48aKrWF6zyBhofzH5lVdM5NqMosfK6V1ZZI4rUdZPwg7JVcEDrN
oApyaN+zI8X/zYU3Zh7d1Syc2B7I0KEFgsoiafw/zq6tN24c6f4iARR1o17VN9vtpHOx4yQvRJJJ
KOpOSZRE/frvKIsP8HKs1qL3YRbjAcQmWVUkq06dE+PK0+4qXejsPXQAfZJo5Lqnfdm5zr3oHJP/
Dhs6N0lY805faNvE3mNNycCOtKg9daqkH4jHgXVp0EAei/ru3UTr2AHw0Au6n9UE9ao8mZAe6g4D
Yhu7z1SWm3diiIbqEfxh4JMMvbHnJ93Vef0HDSIDk2jaha7fqXCRD28rsCo8aoewOhEdbtxkB4UQ
ijSsH5bVokhqSPCR9OPcqIQXMmNHr9B5lPQl4353aCDBUc/JWEVD/hT5gRd8RAGtFGxXDZmBzEsa
RMiT+ZlkWMdwlrz6pYYSrxIORW6ZRH0cR79NMFHxcQyywHswIs5+wo40P/VaRFDr5jKc+yOsc/C6
b6DXq/yXLC2z+SRd9I7sDO96sCs1ddyggiZq6j/1dezyvWcKVexJoXh+GDSEFk5s7Nz6XhKkmpGB
iFXTIS/Rt48zdSYXjfBF0ef5rnJTRz20hvLLpKsOPFypGNRDFrZoN+farTmUd3Lz2QvMwL56goT9
PpwEc45pUPHwDklN+FxZO3P9IqKQqn0FwW6xZyIHVXTl9b13N3ZV0R1DrwYRSlLjtXAQHe+Co/Ic
Ee7yMGqy+7EAAu0h7r1+3ncZtMvOjfSb9hQCtksPgWuYOhetbJ5CEcsCzzyR/+pwWI8fkThMZZnM
oVoMqoeYzMMk8kg/RKwcyZQEZGG70nSOq1NUNmHzro5VKUbA7CH0LfeQgA/UGZ6mxh2srqGfuPHq
8WOE0hEQr34Va+QpJKiv9S5NffLMANXHX7SjBz4lIPeNHSxJQ/nRrZzwR8Gh5fkuCihvnvOgCeJ9
pnSs39dl0RefHQqC4FPpy6y8FM1Q0/e418/xZ0WmKjtlSKq337vaNPkAOa20HP9Alq5In8oaipEP
ZIzcAKyOrAiAjBXCOQgsMN2nReplp6I2ItxDqqJGXcbzg+AAlwrlAwFHg7Pr0A/BTsIfBej1XKim
3AdzsZRMQR7Y/gEpdu88TGSOKgClpROlUBFvxvRh5sRzPujIz/q7qs6qRh6RC07bb6HT9fmTwwYJ
jFNLGYTZveHrXLYRl1D70B3fD6bS3R5HTjp9xdegFZj46IjN2XGATjmWPuZzsZWCXTmKbeTAGPHJ
oyJtL+U8otYGKEpe79ADn/+56ai3wQMqDJyq7InzhA6xtj+XhQvbpZOK+G2ZKxtDINwQ/F8Tcy9B
FxpUh8oqow9Ol/Et6pG/96G3zlrrhpyrsYhwkwCYtsrahBpEbSHFiySwmrh+7HR65/voTkdY1ZBu
if6Rnr5Ls/rsBOy27Nm/CFx4ThQO+uniu0hI/GUyNNDm3vV6ujGpYoMPlKayAyvsfNFSxM+I66zY
4/QBL/N1Q1heLm+tonXnw6EfF63Ohks4ITGq87TbdwUb9yWBKMyUD5+vD7NykbZhByRw3MxHU/0Z
StZ94sfTMyvqD6pL/1nuY8IXyHDq9xW9jbbNd/8lryt0HGbIbF7Aj88OYYSYQfvRHLLS9BvX5beX
jtg4BEnnigJ5OVzA0Eh2UQkxvL7Qx8wDAJ84W9n+t3PxxEYllMqNBUnr6QniykOeaF6ECZsIO415
Kz6KIvpniqIP13fp7ahDbN4Xn5XplKpcX9jQ1wpcSoFPF+dlxNvq93vbEIjN/wLpbFARjy15IERe
wH23Y7V/9nMRJzqtH0jF4TxFnrS4qV+f09vPDoh1Wk+4fo6HTpPholqeHWowWCScZ3mSTfFGMmgF
HEFsehg0GZa8AfnFOSzx4NBZww9GqIewKNVRpMEjDdCsrSAoBfZL9gFUiFsd+GuLaeXQcg+N2UUc
Du9xfYvLo+dgt0CO4VSNf9fVoJO8ILxPM96Qwo/vJ079Iml8QBBvUoD2iU0mMwZF7fC8Lc6UuGN+
4h641u+9NCq2yiura2u9GktcP6s8mtwHUFgdjBzf64h90IAdjix4/Pue0yD9mtxyF9Fsq8C6tq7W
KxJZw2F2alKcBYy07NpsVwec7GgMuwnL4Mmf2bssxnBxlf5z3UxX3NzmnZFNDOU6s6xk5OINN7h4
E5c4UYIkzAL3u1fPwLg6g1BbjSkrvm4T0tSCO64SwEejBYDInUhJX+/dSgJAdH1GawNY2XqIXgwF
MhT6SSOL7ICgtQmRdnKpc+P3l7D8KjeT01ogN21mODZ+M2+Zu8cLbgsFvGICNvOMCkHznfPQXICs
AGQxURTZ9TtIX4ZxmpBi8Kd7zqFLHSRkHNvgq6yaAnSVmYYI5E23C5Bq//cEWVaYYMyj4TJ2MzkY
vwn2bNFYdWO61QG8Ehxt7d6ReDMBseOIPHPRFniOZ4CNIHkQQBvlnyiOeLNx31wzb+uaAXpM19du
qS98YuyZOH3xyErOEiARQdubTcXZjYZh4+65NpgVM+g8oLGgdMuzbuJip+fxvcS1D6Kx2Q6kUR+G
ekt2d235rDghoLJdkQZnC8sa4NPCeIfmPzT7A2iyYQNr8c9ms8lzL3KbXpIHf3kpCzZ8NYh1YUgu
yC/ciSG9U2Mr93Mev3N5dUtTmU9sqV+fl8hcgZ7+wgHQMLt8dnJvl4JgdN4Y4O0cJ7F1fctOO2kN
Xedzt1Q0iI8XKXbI4D2FOhMKZil02SE0crwpEv1L47eZB+IPSp5RLQvFLq9zOe2DoY2+Xf/+ykXQ
JsIZVZgNkZL9pYa+Ht7oseYRownVARILI6WQRD9WbBbVZpVyMbB/39qJzY+Td8wZINuRnxcltjsO
DlMdRx9EUJ/ANQ+I6QLIw/WwTRwxPbfTVvVmJaTbpDkhcZo0jjSqN76YqUSrUa6g3DO3eDj/vr6W
a0PYgQLCXIxAavEcqr47iSjNj1NG+Om2r1uRwY96jvxABcMu5nknwDiLfF95k3AB3MYKB7JBhltN
AtxkxKRPOfSMvkUpnjs3/XabLAcYX6AO+gFfZ4okxIvaw5y27UalY2Xdbe1fUZUwYSGKcxk3YZRQ
x6HNGQksIm5beps5Z4SiVOO3c3aWGkndhBEFw80DI/fXl2clFtsMOtBbjvLQ7YaLRo/Fk0ghI3E2
8MyD0/nxVt/LyskSLoO/unPoWRSymPz0eVEKz5V/Ji5ugSaaL4vw7CxvhBURm14HhLbgvusGBEhO
nHMeQFxxNAXZWKu1aVjvBlILqEs3c/q8SLmLyD+rJogSEotLCg2ovoYC+m2bYnnzCNHwsI1jFAih
M3ugwTjv6qkFn36MdvHbhrBcOtTosMlAbHahXfMoQ/WzK6oPMIVwd/37a45hO/UIYHMe5MPFp2Ok
EmImIu49ioT3xgRWTg8bFk4c6Quhab/I8TrHPOZf+NSb42iQiqy257HiHzbRjpwHKNsrqS+SSpWY
uftJkcP+EKee9+n6Sq2NsFjbK+dYqiKo8fnZ2W/lGDxkphA/g3ry5m/N7HjZ/fVR1m5ENiK89szY
DLSF8SJvvaOp4knnFOhaFs6X0emWlpnZeTfS6J9KxO/irPt5feAVQ7AR4irN8BbtGnlWY6MU9EMC
1MEjFHa2Hkwrl6JgGfjV+jGOygnRXDyXProPcmf4OuKmOgbzH+XS32pMy2RJX942GysEcOHIHvpK
1VMe+GeGvTpE8UA2THrNEiy314QLmZkRSUVornWo7SWUZJ8qjs257ddbTl9z1NXc0hfPWpfqIS9G
qFQ6EKi8/vW1n2+5vG5FE7udGi5djNNbcTy3TNFnJ1SagtuW34bU+7jyTiW29rnTEXSZpSDBezNM
7Pn6DFZs1UbUh0MXuehb7S+sZs0LEWSGfG6b6S36kbXvW64OIFymoXgjnmVYTGcjoQQsKhZvPHpW
IqItAOx33jBURaaBVFQd/UKncaoeXcr4Cx2HlB3xnyAHfH2l1sZabOCV04kY0tWZZ+ZnhoTPnkJD
NaEuBCKBuGL73gNfx/Vx1lbMcm7t9NDo8v0Rtzfyp87RB+YBrbJxRq0YrM3ewwB5KMOSjZcJLXd3
zjBA3giPqZfYx7F+/fevDUH/e53GFDFicuT8rMLZINHt0zOOqc+uubEpgNgA+q6IUwIpkemJ6RGQ
0Tynrrkr/Sb61nOa0o3cwApChNjCaAJ1VdI12jwbUP+JnQYgzYBhsNM8yQ1t6LFEQTQ/NQ66YE9+
W87koZ6KXOx9p6nHO8AgUE4PuAjTw/WVXbEMG2zPXD91UdbXF1zCxA5MNNXJQRfJxr6tHCo2up7H
KR7VKFA/Ua9WRyaCh5wgBT7y+c/Y8BA4kacUOocbo61YiQ217yBgBylGB3Mxc3SnehJMqFj07LmZ
NAAs1xdsbUqLK79yWa6nwQs8TEkqpHfyovkg5ce/N9guz6qdyVHvQxNRtL8+3Nqclr+/Hq5tKg6U
RXvhzlQdpAEMNtdOd++Nsz5dH2IlCNkofF56deiIXpzzCMrBuZt+Jy1GQIHGTbKm2KJOWLM068wP
PUdP/oTyDi0DknQdkAfNcrhdn8Ta160I0eV6RiU+BTmk6oJdneXFh4A7/Pv1r68tkXXim6hSg2K4
vnZap6fOkXFCU97vaneiH1OOktH1cdZmYZ39BjIuzljWwyUfUFWuVUn2g7e5AyuzsDH4BCkC7TLi
PJCwEgtw8RNTVXoSxqmT/6H4ueIhNhJfOdzUTA3TwzigLg26xKMfszuGYLpbgjaAlD+d3Py4vmIr
/mFT/IQV1WkcGJzWXVXt8FwiB79cUk/NvNWcufJetUH5tZPSwXNTfRnjLNoTn/8DmYfiMBXS2yEH
lScx2RTOXNsiy92NgU6mXyCPkPtybME4P7pFmtBy8FuAh9AJ0CBhSaEo/+H68q0YnM0JZLR2whqZ
iwvaE72TbnTx0oOwdyOyrH3dcnkpMmfoFUO2eEkfdxl6xepm/nP9p68tle3xc+sCp86RcomrdsfL
PkjUgHiyXPYjwNQP14dZMzDL9fncx+VsWhdYmMG5V2W4Z3Wl9uOi9nN9hLWJWE4PhmuHFoa7wHHM
fG9yMu/+viRBTR2c40ltlUvXLh823t4oIGujvjIPJgy+SywWWsA7fRznJwnICm/JSZGe3tHKQ5ra
8R8dILPQt3PjJdRG36u8KvLKUIIqTPGprKU6tsItNrZppWJmA+9Ro2ohmugCmqrqU1gwth+j+iQ7
L0pMLEpIiPNvyF8et1/ka6mAv008r45maCdxDMmwnMI9iRiKor57kX13n8fBY9ih3sMG7+zr4SPA
W9ltxmIj8zV6O4cGgJYHk6E6Ww5IH6PnwDn3UakBz5PhRqJjxextHiITjT64Dwi56DqKEn8e93RZ
S3SV7m+yehtonodTOLo1BuC00khiIjmXZzE7RqL6NfOyO14fZiV4//WFV5vEYhw5Qsz/H4L68DGX
vv9ECtzVIie9cybP2SjErEQ7W98tH2hFvVaTC5LL3mMYmvRT0+Gqc30ifynE3qi6/DXDVzMZBesb
j7fREwC57gy9pT4fmn0GoEUi3aJS35XG+X6n60bUX3Xb++oTD6A7CxSp0QUp7j3SxyE7oJnMcz6z
aCL+exYaWo6JAMsF+TPgEVehzTZjYdvu4o6KgSZtKuuUAEHnlfSmm6AX29AltA+TIm0IfzAaUsgS
jQV5Ms5DtoGIedN08fnlXvJqoYyYAkHQqXehnmw+jU3zoQTdwTFPTXF3fS/e3GmMsBjbqxGkl/s4
LyUacZxh+qnS2KFJWiLhcf3zaxNYDopXn+czYNZ14TUXw3JxJi1e6lI18jGa0at+fYg3Z+ATu1UA
2E4vK0KFbkkIFYgkB05bohw+VhvheO371h4QDnDaVDX0UjZBa47+OHTiCYR+tdioGL25RpiAtQW6
8tLM5Rx9Km7xSSwtmGM2fJxAfru/vkJrA1ibIJqQzF7W8gfgPMgRwHO6K0Mtkoj1N+YRbWk/ZBoY
ktVkvnQ9RYcGG51vVcDSrfLH2h4sf39lRip2uNRuFVxGUDoBYUnYH3dbLnjlwLWhoSwDIoSGeXDp
8uC8wKJwontJ2QI+Dmi8A3KLJw9BpddAxty2I9aFL5/i6T89lWUA2AbYhj9rEqUfYqcNN4zq79H9
Roy1gaKcOQrtBoBd1bgZl6cwo3OBXDigyntGeZq/J00mHxog981uJHPF7jIA2533gESG3/1eOM1T
7Zgy/6r4qPSXroqr8atE+Um988pxhnzJbUthXRnNzAc5QrjgvUdAMfEytyYES0LtoFnhVzPTnjW3
DIRIt3jHKxsKx2hufdqo/1wDlK7PHYv8u/8hEr3pZxjBslIGmd2mrakCnYh55shNHnNpvFMDkMnT
DYuFEexXCBsah0KU9hJy2M3SjZVLUCKjO/AmliiMYFsm7X0Qp5H6gmQxPZQ9DNLHQ3uXCXqTQiqG
sJ4h9dyWfjFF7kVAtG9XG3y4lGGQgLPqc1qT/Pn6Wi2r/i8HwDCWYREoDQJE1LkXzo24Z5CbAWw0
l/3GVrz51PFiG2eITooQuGhDL37UsgOLMrPzhSbHiFVkX6H8u78+jTdvfRjHOn7k4EKCuvPwpPLm
HJ1r+LBGwQ6423L+MfSNuYfo2pZw+ooF27p3yh/KsfFi7H41F/fE1d49dCJEMoAoY8MNV7bFFr8D
DovonBftZUQfiYcOGSdCpSDquo1tX9bljW238YbGkbw1RQEGiGpC83Wuo2/oz/oe9kF4hHbglykb
w4fUQS/b9f1Zm8/y91dhxXAReNI1uOHMRj6C0glvmQjVlZfbPm95fGn02EaGN5c6lBc8e0tQo2wV
YtdM2PJ1mfcdNwNeeiIv8iPJSQY4yeB/wsOagdAz30wLrJmV5fHjlMXQTxPuRbGhqPfoMywikANK
lyUTX+g5rq/V2nwsj/djp8A5LunFEA24L9ioVNR2p64n/jEY5puU4LzYRhICvV1MgMK7FxDQ6z8g
M/bQQUkk2biRryyWjRnsggFJTA+UBSbDE0bHZfijj7DvTR52G8+KlZhiowZ9HZF6bBC7WIDbTYv0
olwcYnkRR8u/NTly89f3ZG021t2TRyOYwtDfAdvFq54taeAAGzPPXGys14oD2qBB36/ahqDI9ZcD
i6WaXzyDf1z/+Wsft7zbB8+knkpQRAnpteZA0lL8k8Uq3eKpXvu+5d5ovI4K1WKzwTQ3fCTgqPgG
zsGtTNLa4lsO7s/c6yqn9C6Sj+6JD670vmQ0i6O903hyON22RpZ3l2jKNQbsog8yJdnPvGgN2kiZ
ajcq/GvGank1GXvYTxrg/VXhHFeuCzIcU4voyMc5o3sPD467bHC69njTdGx4YFlVcxvitgMsckW+
cuiVh7uAZHSrRrWy5TZAEERzfqk8intJ2pfvydhO2TGtc38L17MSBW18IFVjSQragAl+KSOgOfqJ
sWl8Xl4wM3rFN8q/a6NYfl33fESvdOpBZWnBEORtNdEHHmTu71gYehfkWTE+3bYhi3W/OmFHwxb6
iD57ERUHwZ1TZzsepVtgoRUfsQGC1DFjJOsa0Vz63Y/OoeVvU/j6kBZ5e7g+gRUL/he1rAOG75h3
1UWhEbg5g0XA0wceocfnt0RbUYVOI5l6dD918+BtJSXXzMzyfeYNM2hXiXvJ66Y+lhAZ7JLAYezP
9TmtLZvl9LQNR6FGkLT9zXnmDM+pQcg7tFyr4/UR1iZg+T2velPnwpUvnKURANqoiHs7nWbOTbr1
XmzjBfVQ9bxkA07BHhyZY+6IO9o7Dfj2VbZxNq14iY0VHKsCncyFi9MPZQpIPaLHvDb3fsS/NeDQ
uy3+2hSyHUD+6UDG+cJQQUTnhOd4KOTVlWn313dixX5toCDVFFLwOXbi741kzDrvcblS+yWKrW6A
YhVI7rZaTlbsygYH1nXYFw5BM9JfNisDwqG/+W1d+LfUv7Hri7m9iibgnYD+Odr+L8xrh7+pF+OO
9NigGgbCu5uIqjGKda6XaT5nae7AtiJt7nkazjwpagFtw+tbsuIctnyf4iDWrfOFAyZO4/fS1Ppz
r0K2seFrX7ecu3ZcxludZy8GIlynXKJ96QgKCfBJ3PbrLddWdZoW4GBAbIJ8mX7WDYsAainCXuiv
N41gwwJpLIc6ws3hRSCh9KDKuWpwqyX1r+ufX/FrGxYIspgiomk8XzxvCg+zmn6MpJ9ACjEXpwCd
vxsPmpV9sIl2uwzVo7Yt3IsplQmPtR8O7bvJ6QC3uj6PtQGW+b1yhq5ys9J1mv4F1HHsHIa0/Zj5
twF+PGDk/vvr0m1n5JmD7qUry+mL7yObQKc62BV9s3ELWYkWtpKfVKUb+7h2XqRpeKI79mGcQUQc
ReFWd+faCJYj06HwBdWKPdRN1xyUqr6BH749eGzLUtcGsM5pUAkxlke8feGF4+55TXdiyqqlGHbb
8WDDAce05ZyxRr8gfV3IXS2HWIN3iMQfrtvQ2gQsZzZaRtngkfZFU5feIWnwyKq6eATb+O/rAzCY
yxsZHRvXN7JMjXToMACSRfd+TYP0/TgUQfpER2S592VgSPTMptypTmlLbkokUfzvv62XoT9Bef5E
jszjYN8c0UiAHF/uDx/rdDhGoGdJ5ir4dH2Oby4ixrIibli4ZZwHaCDpXNbs/NoVX/Ih8HZzQcTz
9SHe9HUMYe1TmIIZGpxA5Ej7yRzLVPJDlm2JC678fhuPIcgYcq9xzBnyt/0BVBFqH2fg24Kqe3a4
/vvXhljM41WsKqfcn0DiCJKDkuQ7EYM3OYyATJjGqLglHGITlgvQqyG0L0BapaP5LLyx/mi0qX8F
fbPVPbk2ASvYUh/NFZR18xlMUeyesUCe64F/a2G5G79/bYTl769+P2VCukpO7lGYNN8b4JV2xA3l
fQEuo1uiCZZosa5XQ/AUMqzjmM1nVULg6bFmLNQf+xrkTsfr27xipjaYgsx9U4KZyT2iSeTiOx44
02e/2zgv3jy38estn5aBcSkFK8vJ+AOg6YYsdBLAnYB2qT17Jd9qel+bhOXOZSFiUKMR98gjA6oI
KMcbdJub9vf1NVrbZ8uVEbxLVMli7DOAjwT+sB+w9Ttnk1105ffbNfXQKVMyu9hl33PGfQ5Iy2X2
xfTlpp9vczKhH9WPmwJmOmZ1d+RgJzsOYv4Rc3NTihahznJkiXdX6MS+e8QOm0RFhp0HlW/JOr15
IOHrliObZpGhECM/+537By+732Mx/9CZfs9FMyYdciy9BPX3bYtl+XQZoKjkp7M5N+4MLcx4nNPK
JH6kVYT+eB05W0+WFd+wOZjAUFrGZeUuRiW+87x0jmFRh4dCDJ8nPPc36tJra2fdpzrfpx4Yi/m5
9oevJP8lKtQa8ArYhzw8uh18Ee08W7CBZbv/dXPARlnurnrB29J0eMIoYJCpU31RXf95dL1zTMod
3gh3t+2R5e4GuHPdFCEXCXEqevazgB7i2RvvYwqSwetjrLmk5fOg20nRAF9Bqs8J77kX8vt0DOhG
jvXtj7s2jAmU73zhZ/XOxFD2rlR4CSdNwdIP13/7mwAL6towJlHMmtOgx/qosHnQOUEmHeTfSVlR
AHbCARWhAHIl8XB2yCZx1dv27NrIphBRspMDRx+K6t51rDQPMsgkIKLVqYJQ4AZS7u1Q7No0THXT
ZJEefHoECMlU+z6af2t/dhIS0SbaONbXdscKAaMULdI7kznzwO2eIfVm7t006LdIetY+v/z91ZFu
hrmbwElpzrUAf3DSRaWbHxzpoNXt+vavDWD5vOTLgV745qwDgPZ3mslR7VgZZb9u+77l5qGv0HM/
VN7ZFCOAwHVAj2gLqD9e//qaHVnODebMoKrT2jtD8UQcoYdQgMUSpVGQKLr7SLh/rg+zZkiWf9O2
A7LRLehRTEjb14COgmJL7YGKuanXkLr/QiwondNRNt6Za/0TFJnmMJBqC5y6ssc2TEFX5aja1HHP
JS/n96Mv8z8FSLTury/O2tet89yAAKQSkAQ586L+gnAb7CGXtVVAXFl5G5EAimafQR3CO9cZf1eG
6MNToaK7zFPexqG3NoLlwCjw1W6JTtLjMoJYfnkzBN8ndhsIAVtrubCIIsePqET8XvC6psR1X4Gn
8zb/tcmNcjHNkKaDSmxZNtmOSrSFeehSPdy2t5b3KnTU5ADW0nPYVe0ByUb51aWb+kVrlmN5LwVr
9STR2nTUeQxkBo3KiOxQkJm2+gJXzjZm+a3AkaxZ0cQw/OF96XkvBmVK4NfSO9237/we3Exl0QWJ
y7fIBVesycYflAqpCUDlYtD8hDTbl+jyvUdrUsiTIYu2Xkprg1ivbZ3JEJ0bGY5sXGXRBduP0Z0s
3Rp0P5sVnrUxbK8mnhd7LQtPqhZ6VzOYFEjT9cFbqHeuG9fbN0DXZizSs1+ZqXTpMcQ11kcFCU/K
EAdbHYE8wwWZ6d0AFv2t/MHaaMtEX52kI63AuzjjMhDi62DwfgGlPMhUc/8T5GXnncfZ1gNzxeps
3iJWhDMYzHR8FmDzP5MY/NKqg31DbOBTXgSfdN93P0ONTv5s8DcuiSsHoU1apOK+cduiipGA0eGH
cu7rfA/YsjnKaVT8CN47clu8jKyQkKnQaNiEe5QZ9eZEuCAmhuzprB6nWdRfrpvG2nSsyLAQYw8l
oEhHNVTTjwjHwHvUIbz2PILyVL4b/TLYuEGsxCCbziisWyanySNH5NbZo2j58OhHztfr01j5uA1X
ULKlIDVFqgGyEvEDrWtnx6Eus3H1XLFoG6yQawaJFgI7kxKcijtOC/kBsrodeJNoSj6VBLWcnXZo
vCWdsBIT/oVeAA6mHhV2RY/1N0NR60eOtz+jWF4/37Zgiz28clLq07bNUiRPQAaU97uy9tzPUx9H
W2y2axtiBQE+gL57qFV8ZkHafGFdlP3JNPVO13/92voso77+9VNODUfchMAAR/+ucMpfYdSDYbid
zP76EGsTsK7rumRgyAcVwlESkBiPHZpde7w+NiLy2tct3+a1g14sPc9H1UT63YA+KZUoj9/oa6Hl
1Xr0O+OmOO/hyoTsa2mo8zKDhLTbiE1rv98672sagnobTXln3uXOS5iDOT1pWaE3guzbuH3q2qiE
kMVNAC2HRaJGuxfK+59MpHHCo6XgXo57zuhn0/efQUsBjGZ9AjX7KWZuDEFtYRJnHo4orn5a/v8m
a7AhDCYKySRAcSWThewKXRGkho75JvPuynLa4AXmiEEXOPkhNF4W6EQHrgc6Z1tKpSvHpI1cYPHg
Ro2k0Tn0q/IYQg5uIcyH2hBoQ8qgP+i+fhzmp/+BUGflVLHxCz6HwjLEKuixA4HTj9BP/wHFTpCM
oHdBE2q51Xf2Nmk7zGRZz1dxIOTxmELNF0VbXDu5lh2aGiOSqKB9B9UgLwlj/7spgqcwBo16KIfs
NCBJCeG6R6iXbCnsrE3WihQlU2lXBIN37AwcQGXgw0Kpvf41T6o5QOYaeOLbjNAKGl1DOuhwq/mE
ZoEXHQz1rhJyS+tmzQTtkJFpyHAXXMnk79Wds97snRzSftd/+0rE/itM9WqnaoC6uqwxcKDQ091J
ztU3lUPVFvJyt0BaUJJZrP/VCAr6uK7MFlUrJtoTcdk3M+AakMUgc0jVTRytGMV6ETg49rUa5lYm
KErKBK39ST5VvzzmqY2VWjEnG+4Qol/Jn3Bq4uMsr/dl6w1owOLvxmDg0N3IN5ZrZUNsViQWNX7V
tMtyaZMjDezLu6klj1kEZurrW75iUTbwoWxIG4ftsuVL/Ab4Fnf/wWxV+da+vvz91XbX8YzSjO6X
7QYKc196aEtz52Bjdda+bvk0ZRN0ZEHVLBMpw/JdPvWoGOvN/qK1z1uerJsIvCmmkDhOnEnd4a7N
99Dk2rhpr1mQ5cq06AinoOo4hqieJ8jVoQOgBgVSU31AHfdwfXdX7sQ28ZEyFSdVUfpHk4ffTdlJ
UHYFn8Ds/zEvHMC3b+IzBADHcuvagyJP1C/jNN07lQ8HPxyfQavyrodU8W2B1WY1Cgs0XIlx9I8U
XP4HrqAx1/bOl+sLtbIbNomR7gha1QrjA7g0/xjT6tfyEh4qefGaLZTr2hDL31/5Qgn8JugdZ6wR
BKP4CNVd5P0fofHU7KZ8q09mxWa9JZC8GiTMFNXguvaPsC6x75Z6fd3xjUVa+/jy91cfh1AUYOyl
9o+i7ZtDHbN/WLfJT7r2ccuZS691IEfU+kc5A5Qm0/JbdnNuxbNceQz7UjuO4x8Vax5bUAjlU/0B
lcInNbQ/4xnn6XUzWpuE5dTjDCGLksGMNAS0E1GYHw3q9Td+3LrO+wyhFILvMCCCH0y0/8kdbuNA
AtrA8mAUJIOqDQj0KvgiQ+bPSAsF1Y2R2iYnQiO6l9dz7iDVJPF1TZFiQpJ8q5tqJczZdEQ6heaP
7EJ4bzB+DA0egKTMn4RI7yjUeaN+8zxbOY9tUiKoQTlcKwRtXYck8YlDdtCEkvvMbGHsViyIWg4s
wtjR82C8I1q3nvK6HBKnqG9qaMQmWw6sW08UI1QO8Fw29Y77TXaHPuobixPU8mCU5QSHBhlijwN1
3wUPXYa4PLb9lujK2urbXpyriZBh9o6qalxYUvDdzGX9CBlAZyNlsWZIlv+aUXtSVqEHFwM+E+G/
U+MeHcA/li4zKFvc0qqFfbA8OQS33DBDUO+I0t+XzuAyV7QAMdwUg2x8W50Fpp4URZReNLI0Hty4
cm3ifFf24P84+7LmuFmu21+kKoQmdKt2t+cMTtJxcqPK4AdNCEloQr/+W8q58YtN65TuUk4VtIC9
gc0aTDmhKQA7VQXYhVUqhMIWVrD+ipZLpW+70cn6476PWCfo1VaT54HvE+V7J9oE06Etov6wZPHf
y43bvsHYiUMHpm4QxfNPLNPxA4XC5eephXrZXHTBvmO1KRiUl61ym2GG6/0qWKyhuJwowjY4kZYc
YQLbymyuChSmvFMawHZoAFsRdnT1n8uDY2vciGIReNmCfQaNw1cTxuddsDrS/9rXuBHBKtI6V2rE
yIcSLtDcS2Z/H5GBuqYSUAif5HiYkX90DD2AcgDMDBTrXcwotG7ErA4r1WIwvFOpHH41aBD85ISb
N4Ef0ucUxwgosG7pm1vm4A2mrSuhX+X1/ikF0ukDYYt6apt2a21alr+JaYurtimD2fVONZwvV/NK
XMwoTtNTkG2Jhtg+wAhfghfwqmfIo6LHC2M44mmpI2yXjA51TVBbPtZdW83KO/0zlisbTDSpd+lJ
ofF11F5lHkX8ilIYhq4llunLlPE66dXeA6KJXNNh59UpLYKTF0Hn0516SBjlw9YTom1mjdiF8B8g
PhND7EaofXAu9R1Zz6B+sXzYFcAmTI0WKfAN4OqewlH+YOmkDgFkdDaSpmX3NXVg4FQGcTKIOpxK
GT5BXespzZq7kISfeF98jZstGXTbKBmRnEexgkktls8AO1bcvKGXzGrxp6ggZ7RnlN64BKqCrGp+
lXfiE/mlllX0DDYeu64Bb8wB+cDh5iy5d5L59Dzl4MD/fxxw3w/cN26APPYzns4hUEk9VER5Wf8B
D34L1fP+wL/xAWTwXfY6aBFiU8clgEAoPmkV3n2daZ+HBn3j/EdmNXeQISthmwQY34FBqOe6HvXL
vnldR+1VbpDpBFfspq54orwZwDkJX0nktnxj/a/nj7cYUGJK5gyAXld1Na4PiuMXWjcPaVM+paii
1Gwru72vRokBMnZgIgfowvfjkiXTLCn/Ck+AKPwzDGPZ/OfzFPoQUZAWfyCdGC+fNPS+xhl+1xVE
Y8DOdYs8O/RxW+r2EDdEx8MG2N227IxzN4lA71BOhy/vYbwngnZKvGknxJ2Y8jo86ojHAkCsW9I9
/jMOmFE433XcJiZULY9IQcIYYDigpr7i+b86Zh5ut7sWnAlVSykUrnxNAQ7HbQpPK0DxDZsK1JZw
NBV0oGkSawGm2wnmL1PSTmDHwvcwSEqSLfsSoYlX80OGC2fcuSeGsprHgwDSvdG+51liyudIuIbJ
fABUrazxwBLC9xr+5pxvvG5alqSJUxtGGDsNgQTGvBizRCtQ7N2syjdWzfoS8U6omzg12BjmmEhQ
R4YYOn3QZBo/D0X3GOG5qFdJFDvZxgqyTbIR7yyOIQI4AnOxQuVlP6dXkweTma7dNCKwDZQRu+u1
v5GQGz5RjrOeniAGXCyb6tm21o3NWnl166YrvmYagHh04+5qjqv0uCu83sDTFpFRUgusICU/cQ9e
KAXU+24vN27J5qY4ztDPhROkOUa+hAKzbssnVYN466n4sWoI3VhIlvEx9XHSsHLwztWiFxr63/wi
zO9ZN+8DiBATk6YHdxyVxAARMU6nf8PfiP735QGy/fR1yb7aTUWPSwLkvDG1masOpJP+cdH7PJxA
q1l7fdU6b+lSKNW7p1C2D2U4qIMr0i2ZAdtP9/63cTVnjh4FkgOJgIBmU9t8WKJNwZL3z8GA3/9v
63Jx/bTz5/hEO0Dk/PB21YfSlL7AJe+p0tHOpWMErsBRrKH+mhpA0xgKUBObGS4olyfXtvqNuOXg
TIF1PsaohIMTDvtKWg4fpGI321QWyySYcDKGN6cSgkoYpmVacIbvez+7quJmetr1CSagLMyhaA9l
QUChFY54oho/0Gi5XivKVRVtvdDZPsK4KZeuTmGYoLEROER9UEw3KzMDTxQbk2zJ/+E6P6/CIPei
Hn68axgwGGe0uH0meUpf5tTfkki29WCEcR5yDvKKBwKhA0X4VqHs6wKwD1L1xjOvZSmZsjcSVFrU
uWp04EMrjcfhg3THE81RE4QpUXJ5sm3zYEQ0aTqATUpUTXGbg3LPmP9to3BL9sSy24dGQE/V6nDZ
4xjk18EdCbIbPuPGIyXgUBCj6YvgZ62zjdqybTqMqKa874cWbounPGKNC84SbUsvTsqA5vUJz1NN
u6cU4DGzjKQUxJTivBk++Cj3X4/R8FzraAuJ8u50oHEjLPyiUJqzmX5PKTwAmt69rhUImDvmGo0b
MVFWcnKE7vJnMjr5PTCEn4ZGOhvbvu2XG+FQciFBC/TodwWxy4RPcOssZr6lmPXu7OKnr72+Dmdn
7iGgGgePfK5q+R+Pg5K5p1jlbqlPc9nhUr0nINCTERA9K3PRxKn3i0AX6CbIsrCG514HI6R9k2DE
RBpkvJOqot9LGAb9bIu2GxJ3dsTW7383a+D3G3EwMOgvy7j2vksGR/cbwafeO4busvS3vROVxVWG
6u2u7IHOjN0uh0wxQ1nS+SaakIIxWDXzchOjzEGvLo/W+7YHXmTSHodCBXQJZ/2oQrf/k0+y9USi
IOqqT3hMjeV4aPO4nQ6sZx4vkrbByd+5KsuoKabDWBfRFk7x/RUYmQTJNNatxHuu+x3nh6q4itJy
uJurHq80cRpukTzfnzyYjv/vMgc0VvQ5xhT6HG6Y8BwnxOMEG1Yo4vtBljSaqF2QOgyskQwUEXMY
69j9nscCKgF+MUA8Uc/jslXVeT8hRKaYs8+8KhMoLp5pX6v5KnXG6KZom3QL2WibECMlcN7kUJD3
y2fiwjZW0a6+67vIgQAM3acsE5mFKT8kHfRcYbHLQpc9Eq8O+ccx7ech6RYQ3jbWuG2gjIxQDePQ
0SAqn9PBV6fVke/oeMATX44gW+tGPiCw+sOjdweRcCpImhTRUg1J1MZbBpK29o0UQPPYg9i7xDoC
HnG6D8fKK675NDjtza4PMAtNjErqp74n73x38h5y6csnt9nkn797RPEis9JEx7QJVc6KZ+LX8hQ0
vj5Foq+P6WruI/Hc8lD6lZ/EdEsqx7JszeoTL4IYdOo5/UZQ88vvh0YEeHLx8CDz2dF5uoXIsXVj
hLdMqxxCIEreKRnJn3BjZI8cthoPnLvpr8sTY+ti/furPblYNMdkzMWzw30o0Q9Rdc3/uW8WXbFx
qLPkQ7MYxVqIMbZuXj3nc52ftMBzPiQz26sWebha+Vr7vsTY81dcUef7bfWslr696ipRX+Ws+jEs
7t4ejBifYNjNRNsUz1Wvwf5ZyiePsvCwTOXXfZ9ghDnzA9bzaCye3Zz5w90ChX55CB0Cd90QD/3z
6XI3tgkxoh024HHl9qG8o0JP97wR8zGECfl96gp+bMN6owhpWVpmgQrbe6PyMC6eKSH1rRgKcgSs
ebzhbr91GLZ8iVmmcgrtlr7rlM8s8JwDnobTQzGOUL4evf/irtuCxdu+xNjRKV2iORuX6pkVOR2R
fpEeD7BUqu4bUjlPl2fFkoPNclULIB+ZaVogx8M1TIfDF0VZtueNAs+zRpiDjJUVqdNFD1w3wD+C
mTEE+RfYUAPRvm+PMmtWYvTSgTs99qhY9V5S9V3QJFADV1sKLZYsb/IiQTJJwZZaxId/Cv0D+5TD
XFpO2Y2s0h//RDI9d7P0bJsNI9ZL3+Hu3CjxgQILcMgV5x+9dlMfybagjECfe8f1p7kSzzGgBjd5
NeQPdHC/M7f5fXkx2TowQrx2lmWC0ZB4dkn2vREQyvh3rJJkohs4nnXtv3kE8CKzgEVHVlRp7Yvn
XLvX3ZAKqC/1twX5OuEg2mWbjje2ftbV8GqD6idRx00txTPuBvOvVit2gFPneKhmTb9LCKIdS5V1
G3uIZdZNViQuYlxWlRDPXQX3+cQrXOclL4stdJtlVsx6lqI68vwYY+Y70zfo/ldXMymfuniz5G0b
LCPMiR48KLd13i8G3kUCpbgHmAVJgP9adYj5VwgJbz2H2+50ZmGrjQoKFK+fnlsPblBk6GR5Kivh
6dME/dWkgv/Sn64Ani8JUEGAjUY7Om7S5FtHMNtUmdu9EwzggPPhA5R0huPUj95HN1jKb7vixyx6
yTAoBAfp83nxRZ1EVZ8ncNTVyRC4uzywEUBGDlCp11WolQ4fwsGfDjqACRyP+E3NNsnrtiEykoBY
VKe6sKifpeyzzxJe8JM/8vPlEbI0bvIn/Sp2oCDMyw9Ug34AwuIAvScY0LphvHNHMSmRUV6QrM6Y
eAZyXLxkhQjvIO2nNkqA/9Dh72QwkxKZsmaZqqglv6haPHnl0C5eVBKPbGE6YTPz5TPIP1J5h1qW
taRJA7RTeCwgFTZeAWSougwCBLBtim7Bzm7L6QFVPj/4T8SdHxRJ5U5d9j2n1Atg9kzC/HMEkEC7
2knCVL1QUBeD+1PBg+sRh7sKxXk2LKRKckK8soRI8jK17QFSVHEbJTLwXFo/VXUv5uwPD1mL54J9
E7merV4lWOh2OfOUxeJZ96j+BKHSRzF4G4caywHNpGnmzhiEY7bUZwgYNgdoo7vwu8Y5IcErYnrd
qHizZGbJrSZRM63AM42lX561hyL+CONJ3o4nh0Mh8/I4WXKrKTWtGUx9ZaGqH5wLfQgzYJ4nt2xy
FHQWuO25ofrTyIFvVGJtA2ecP3zdxLwhhTy3Y/Cis+BnOlaKH3qve4S32D7CpxcFRhKSgYpqHbbl
WVBWHOFVEiZzA8Dj5SGz5QgjAZElCuKVb3yeNHJ/Gcv5p9NtCgxYJsSkY5KKeOEQTvLs/3MgIup3
msfub7gx+Mc1Yq9AQKR/dn2JScqExoh2+ngRz3yehgg1w1HoL2Gu9M4qlcnJpMg0cep6xdlnAMUR
DwfZtMtEEuvNJWWJEJOPmRc92KteHT/AJhrQwW78wPKsvnLgabox37Ye1r+/SiV+xWgLJV/xHER6
OEWQ57vxZT0eRrmpdW1ZUqYS9RBB+S0e8/ih5OkNHXFhrULgKi7Psm1FGWcKH1svCi28OdNV5rps
wTakjpiTtATNdwkhS7wMU7YLC+lFvhHibUmjDF5D5DEMSEqeaN9wfWSOM8rj5c+x5BBTkVoLaCX2
3dCccwcKBzGw3kk+VWlSt9Pnagx2PiBEJlGT5yisOqnHHmSmlk+TYiBiRSQdN24allVl8jPzPqB9
SUt5hqBIeJwgkQkHLRR3xNYbrWVNvSFnulJ7mnblmUNWkiXTENL2qmjTrRqbrf11ub0KC9p2SzrN
eXmGMlz+SbdVHh2KTkE24/I82wbI2MHT0feqxo/rc9jDszecQPcRCpeWCinxcg+2LzADu8kytydZ
/DApPDqSGrajXj16G3udrfX176/GR/HSAQd9PYFEXtoAEdynfUKDeRcjwYs8I6ylzAmY7V1xZn6M
62M7u0N3gFzVLkYU2jcCOaqokovjimdPt39Cggdr5lQbp1RLDHvGBp1WXDs6g5+eakDj5oFzy5xZ
Ht3F+xCy7Pry9NoWkLFPM98pp4AIyLZOTHwZsqX87PvgUI4j+3u5B8sUmwxNfwxhMgM6At55Wnb0
i6r5ME5lu/H7LZUhk6HJwHbHS3LlP+YQNXASwAhYfIe/LfVVqkuYEJ5ct+zKYxhM3fSDen1Jxo0t
zzI/JnvTj2HIy5tZPnOBgnNP45PM5vEKVs/jAVIOW0oHlhkyuZuhUp2A0ZD/CFB09QP+zresXZq/
3bRZZ7HNkBHiIOtANzsm2dlHdSU+lGCZzQ+eL9J9DtjRG/6miPvcC0b/DJeswT+WZRYziNF1W09M
tiEyolzzMKOsj+Rz7uA+/c9EAIgh53ZJNy0DbZNtBHpeciddljY7q3Ihx3bEAxYNiHqMWvmp9ovy
tC9YjJhXeP0fiPSyM4dU413rBeQurnGyvdy6bZyMYNeQj3HqKfQe/SqC+do4TSdGYl0ldbVFw7Oc
o0wWp4JKRi7nUT6DlTV/bCPa3pKpaW9kquRPh5Rfg24TwWWJfZPTyWjZalaMoEIyeb8eCltwbQbd
OgfAV7JkdoYvkDSR+6bGdC6YirlMa+nmZ7A6pb5pUZucfsF0LC43ZK9i7HnvFCX+yVW92gspJC6E
CkP3DK3OvzT/LKPgQUKC8GbAzbMrdVLjD1G4uaQtYW9yPX2/7Ls+4P4ZGK/i5t/xkJXLklxea5aA
McmeeilKEcVEPsuocWvA3P0Xd4K8UOwy+kD9YWOTtCxp08sgbOHS7MBA/lkFHp2PDdA5R2f1wknb
mm3Jwdg6MYIfjnUDllURnJWQoB76mXLnK+SyMTt6leOLm8tDZpsQI/jLKEplH7jBGXuZuoK6rHtd
LMuW7J8tMo3gp3ErMFhanuU01ndDzsZPYducJ7wW/MiZqx7dJd9y/LNMvkkE5WHktSn4B3cEGqdH
1sXNIzBYyyc6p8VPqLiyb7tGzMTy8UE7AKkoCBbTBtKmcFqvwO2Gc+IWns8Skyaejwtky2yI3XPq
RCcYWjSJAKY5rLtHWdTXjK5qE/hD0WxJQFnWgInxa92xrVWweGe5+Cir+wzF7s8LMCv9vkVm8kS1
25b5TIfgvLrvPGObLMYE1tuabsS9JVZMpB8v2eyjCBqc9ZRCS08uGoLnGuSr+VjoSeuNw5etG2PL
p6Lyqi4tmnNKnP6gXRhcrL7KMAnYebwzKaNlQLSQJeJF+zq8C2tQ/9gYzV9SsjrizJAnuLyGbbFi
RD18iPO56arm/2EkhlD+KAdnuYEg+gDHxPLHvl6M6GeV0wWwZQlQjS3LP6JYZScL6GYOEDc9FMMW
jOH9eAlNuB+ahPh/Rd2z4OHP1U+bjfFjiegQQExK4t33vHqqIrmxZb6/CkIT1Be61ZI1QYxqfToH
h8InOlFl9NcJyH+Xh+39cAxNQJ+EiHUA01L3rOD7+BDWk/iSBa2zVQey/f51Tbza8sWgumLsZfOs
8ow/0tyfb6GbJj7myDobz/+2Lta/v+pCBU7aSchonbWjyp/hyMNr4VQQ95nrIry9PErvL2HoHv5v
H3nsQ1cgm+tnDh7M97gg/lfZQZU7nMrpt4cUunHZs60uI+hT+PRxpxvIGeZdP3PS3AmnWxlK+Snv
sr/rMQkyl499CkDL5Q+zTb+x8begIfhegDozDYK4uqIFTMTunAI1i400ZuvACP4pkorksa6fQbCP
YQ/RAvcKRGwgyu/7vsCIeyCHdNPGVXgONXgUKYdsfTHs49B5oGL878SDWCU7BV+kOxVgy83nVp+q
fFOzxbKsTGwfEZINnIjmGYxx+iFnRHysKPSLSKG7pJ7rz5eH6H1uMb5iPTG9CpGw9sIIz9fNM4nr
P5AS/DTN4nYqwTlklfxEWv0LTAhyJSTc7gEGYXH2Myrwv5e7t32lkQO0B/uhacGNSROYxuWQDw2D
drxDYeMEuOOWmrlloZmk02ns8EqbNfmdDusf6aBuOSwLN7Z8W9vr31+NX8CiJZc5a54Lz/9vHPL+
6NDNhwVb40bM+3BXhycuk+eBq4gnMJlB8Llz7f+9PPy29o0QV6PwFhZ0wXmSZXxii6OvI3eXKhZW
lhHeOqJR1fmsOvsZST/mMOt8nMGI3vfLjdAW1NOhDJ3m+R8yJqZlnXg+28IFW/YNE8IXgheo5jar
n9vew27hZLWXpNk0wpWFxlvaiLbQM1F8Ak8RfsREeZ7crg6DY9jgKeRhGkkX3UxVEDZLAihAoOCZ
A+OqJkrSonbSI7ByqoDMu6rJ01hlmfNl0mO5deh/d0lQZspcLUvThDoNxEuJMP+4NJBrSNp8arbe
yiztmzWSsJPhLCG//yJjGJ6CDFEeStfZFY2UmVWREP7aC+u4fMmZUxx9WrrlIZZLOO3ZstC+kS3Z
XJOFYxpeZI0yhQ8tpEDulPNjZg2kJXGXulkPI6kKKk5l7pxhebMlRPjuksYvN45CDQSJCt7T+mUB
7eBAcqjglVP1R1flFjTKNrPr319lwl7h8bla/PZlBnz3ZoUJd1m4q4qKn29kQu6yCALNY/0CpwMO
gTS4mzvFpty17acbeXAYppkAg9K+wICr/g1/3LhKvGHTKszWvJEJpyIsSNF19UtW59+GDFrWyi12
cdcwMkYm1LOn8DQz9y+Rl9MkGkp5Hfeds2/Bm8WMlPAeZp9R+6Jd+BD2/l2bix+XU/gaM29KfvQN
F7F1Wg3z8rh9EVz+GPzmjpPsRpHxcySbT6WTb9z5bd0YIUtqwHKZJ9qXdgkgVZ7538uqfyarhYpf
jp/HYMtA1jLLb6oXyxDM41RRKBvH+d+p7DRwf+OEEsPl8bK1b0QwyziPnJyzU+l16sQCCCd7ubtV
srS1vv79VfRS0Q1xpKPmRc45ue9UJR5l5m/d822tG+E75y2ZgiGoXmKyNCoZw6EGeLLot67etvbN
AC4jMra86F6YAmbuUcAvWN1nc1xuHJNt7RsRnC4NGxuZRqccvJRjiPLEtVNt3bNtK9SI4Clcxlm5
Gg5VdfRV5NUphXNkXna/w8g9NBO53rN+3rARC7eSXDaOesE7PJTSJvBEi4PUAg6m+zpYnypeLSEG
HAmTdavvNLy5yz7663LI01xu+33cLX3DLpTROC40wK+HOv/PHs9Pv0vUW45hL9OEBcFyX/RhdR06
v0acZeGWyDeI7O/P/BuqoVvNaQQNnPYljhwKNrsT3A7d8O3yV717/cFHGSEtg2yJYhGWL4Bb8uPs
dn7isZbea04+unGx5Xm8Nvc200ZmiYJ2zB/LKMf2BlPlIxX+Sxvo4krF6a7CJz7EiG8H7ptzX47I
5UzBUyfqnPkuXlzUiqKiGTYIVf9EId/7DiPKC70EkGjzFU9Ggi3uuqlxAf82D0yGz3EzN+VpHEaR
Ld+btoKZYlKBL0YrnHNQYpQJb6I8qJ5mx5kLurG52EbWyAt05iUepVT5whcwolgVPxIG1RJ40Hzd
t0KM3BC3HpDFaV2+lF41sG8RKnxVeoDhMM2fOfeG67SE5OFGZ5a1bjJNwFL2YzH0/j2DGnCCHH1O
u+jT5Q+xtW3MXYiywrojplDpdelNKic4hsCU+XLjlmkwSzGtM/kgVEM5MVWrhiJEZyGrKBPQ38+X
O7D8erMag+eC0APgoX3xSOUeinzkR7epNw5ClixglmBEDZ9lnAzVixIeRHVCJ5vdKy9o5/KqbKVL
rvqY09/7PsQouDA+unWMUtVdS1BMagso/XM5fdvX+Do9rzaAOpyIir2xf3G6Xqm7gYWwbWcexFeP
+zpYp+dVB3jEK6h2a8xzo6ZkSqdvkN7euvS/vw1HprwXhU/QXIWzfz/p8HZVv1kVS/IMevNZ9Glm
fEtEwbZYjUjIp9AFVVeh3sKr+ASb1/5A/DlMmjn7e3mYbD0YWYmkMLziMohPQk4fWhecaaWKr/Vc
7LP0jUxTSl160xiDx3rfwi5PLRA8330NjsziC5Q4kL2BoD7xpmfXwlXqQyDyrXuwJZLNogvoyy2k
tpm+V8XcPeA6IJ96qdTGGcsSyqayV+mExdRD2uEES5BGJLBMxZXDz7pjO0Pw2R22UoZlrZqkSSFj
3MqCHpbNXp86VwOd+o8TdEC/qzAOW1CyNVCuGS30n8sryvZdRmSHKdNtCtm+ez5QeS/CLBBJA921
n9AY8z4uY9hsLF3b9Kx/fx3hkmjtcM+9p7hDpSGcbep+U4XVEheRERclzwk8KmAR7o/1UB+4tzj3
U92R6sqrIvFyeahsX2Ds2DoHACMGU+VULqAHTfkqJLv7E0z6IczmB7eRc3pqfVEmKPPcaxzsTk4W
PO36+aaAVuoSOaWqAZcfPup9dyRFMRbf5zYY1C6ABI1MtqHIc7+BuSi5Fy00vxlc04+gY4zwFANI
25v9aiMYLTNh0g5ZJFKv6ik7rRiMQwvtiFMAY8arywNlWUyhGRKT48LNM8W7VUH/y4HGuILs5xHi
eFvPY7YOjFAgftanUVvouwEV04M/Bk/Ax6nD7kNNaBzac8drcJAU/n3aOdM1mK3uFe/ERsaw/Xpj
l2t6x2mGwmOAxINEnrQ13iWrGs574ZiKjSmwTbARz45KaQ9rZPRBafUJwNoCVklUHS5PsCXnhUYg
pyPAp0vQ8msxsU981OD4jdBELY6gDJ0ud2H5AJNMKAIFWpDonRPL/cU5rIh5eYi9YUuc29a+cSP3
cdfhSnfDQzvCvrNmwVMWbp5jLHvQGx4hVIgb1E2HBx5HzWMofX6g1bqQ/O6Rp8pVSRXtNA2NTKdF
QuETkGU64ElW4bgxq3pKBO32nYpNuh4J+lL0cK2A8lrG2K2XzfwwDzCNvjzNllgwOXqs9wepqWgB
PMMr5ySgfCtoH3yIFkcdL3dhm2kjlmnVFF7f+d59SGEYNswAttTL1rne9vuNWA7zdOgLCPCcqNf2
5WPot0N3ZFNduR8IgIDT1eVvsHVjhLOf6oBEDsHdJGs/plFWJ1D7Shq/2agfvIugoJHplBimacYh
lY5ZhvannygXIHK/178g4vsbHmVP64A1A5hhS7ZRHqDrCL1TsTC5etMkvVQ2fLmnacig340S5dhf
ayR25wDV2jQ7MO5xhkpGpv8IWDlCrw2ugfJOBoELayRcEciXwY2J9+KlURAcx6qf9UcSu4v8i3MG
lN3KYT1pymZVdhJLXKeHEeTP+aqqpqx6HLtwdPftpyYZUDgtai9lluLismo355QB+A87ol2zbzIB
ZdVVHgRH8usBps+oTw6Rn/fzVQt5purQaa+m/13uyBIqJh8whe/gnHPHgR9U9FXx8Lal/ZfLTVtS
4htjxqAKXEY4v2YtoP4KcBDUcSMJtBm0lUWHu4YHR62NrGL7jvXvr47K3MMpPCzT+NT2VXg96VR+
hU3IlpCqrXUjoeRuyiBgEDsnLeGKJmJsG041f7s8TpZINymAPigRdJgC7Htws05oJH9MObJ6q7be
lmy/3kglU7cAEisxxwI0uqu2wDXM51tG9bZZNg4GQnZ91i+Rc2rd4Yj63wOfgPGbqh+pI67mYtwX
ECb/r82mzptdHA7IXOmDn4cP0PQvk5x3t5dnwTJIJv8vd6CoP7lZfY9jh74qBWScU5Q6LjdumWLT
nLEEzw+5dXJOqk//TqBxJMLxfjZs2vna4K3HtlfLn4WQyKVjVFxTBXJbOuH0CkOCja3C9uvXv79q
fOqgj+5yUN3TEoX5cpw/c2fBa8O8Bd60jf3699cdNKSmkHgV96mGOJjvADIkhnLr6mBr3QheOEKP
eVW14h6U1AauvWWVcF18vTyzlnOxSfvLS8epPA88y8mbv60VJuKwmyEMrsg8/7rche33G+GbR5y2
Ho/K68Hrc5gbhEGcf2uCcvI3sLO2DowQnhjAPD68Me9hzbyssmx+0oVb+cHSuEn6KyNKAHIZxb0e
MnlN8p4cs2kXSYpGJucPXneUtaTJeZLrofjNu+ABgoLOvtcuk9bHss71oNsp7n1o2HxISefcBqnW
V7um1WTztQEDkCliSJyATh58UXUPrh75Hr40RsaI2QGm6wvzPAEZRySEwUVpW/covblk8xXSkhZM
Lp+v0kkHs1dfKxfLRkSwLZ6o/q9vci+5PESWM6rpxzgFCsqgHEMkcnmeppTfAN3Bbv1sdJIUWqeJ
m0XqxltRrC6czTaGzrKj/Tu+vspGIuuCXo0z7N0m95pgNwNN5oTL9RcHxyMHkIzLH2cLDCOsZQU+
eCEXeT1NeC0TZNFH5MGNVxRb40ZIw2+C1JEr5TWNxi9DA6veLtxpURSZqDWGird0Z1de4189ym6A
2Y874UGRCVojHOlNQ+DtXkg4fIKgzY+ey/5eHnPLkjURa1Ty3HEmRDTkOWUC3RCN8xZUYoIBMlz7
ujB2YjW5rUMjJq/bDjUAXjbNMcxBP+yAjb7cg2V9muC1sM6qChhueR364w3xEQrj8GVQw41fTtCE
3vnKZ9L2hrZrQAeXy53ocSBKM+QNkup91w4TwSbaOCItTDfvlB8+yRp+Lk4KM63LA2RZ/P8gpq8C
GEwdseBi21yvjisQpZCJ10NPZV/jRtgKmgVZj4PEdZgBoA83pXO2bFY5bb/cCFs1dP1Ieye/nWK4
ckCOMzxVZcg2lqblrGLC10LRV27H4vwWqlcPLe72w1ify4bduBHsqi4PjyXCTB4eq+u5dGGBd01i
5zzNOOnKBarXUb6FD7IMkcnDK4PaJQIytddTVXwk68N2t3vlmKg1XYwpYKFxew/V0uFUkoZdV+24
cR+2Db+xJYtxjnJdRN3dBGI3v4aBH05zaabEVN92NQcD6NYJmn6LD2sbqPXvr6IgjGHQCwUCvDyX
UEm8Qa5jKIOVpeceL0+1rQPjXA0gIQ6/c9SgglMPMMOrIdq+BF/3NU7/99drWndpvlCsowU+deWC
5OAEu6iVNDKV9UEVZW3Yiu4e8pt9oiG/KMZy2IgA27AYMezHsJ/TDmnvYS8PC2Pu8nNHx2pjY39/
Eb2h1YUTZVUDwyRonuKAogkufDBEiYk4xOu9fs/gvyHT+VBkD+eu7+5LHNqvxQx/TLFKaV9u/f39
6w2TrmRlmouqyW/XFFHCHAiGK3nV3WruvXRkq376/jTgofd/FxD3AipF13X3SmMBDW7FPzZ9Sjb2
4PfTXPgGq7bApHrssg63mjG/Kvv8oxBBdUAV9fnyINk6WD/rVfT6I9Sl1+eze793KM7uJdh6pMv4
3wzeyRslD1sfRgD7vYftq67zW38BZ0uy7GNaud/bsHi6/A22iTZimPlVPYDSihPEqB4ngOKSiXh3
XVUeRxE/9nyrNmSbamNL1n5EOZ6kuvvUb6EN5ffpx74CsH8joG3DZAQ07SLF2njo7on/f5xdSXPj
OLP8RYzgBoC4kqJkebe77VbPhdHTC8EF4A4uv/6lvnfxoE0xQnOacHSAAlBVAKqyMtED1uHK2038
XQvkES6v08rvNwFbGd61IK1T7V0T4LKuOlDp8nw5XDd48F9DqoaqYxNoRu9GfSZnTQADDtspBxHD
deOfN/+DoaIUTlrt5d0dGHJrsDu4Itv3y3Zj7NriGH5s1/MwFsmw3IJMZN43rHwN5mzecOOVaGr2
wkkG/V+nh5fZE3kFh+ceR/KRlT9Rhd96w65YT2A4cpMlRTb3TnvnLiBcQIn2HsrwDOKgm9WuFTcz
oVrQSHJS7pL2bgBSIcSGfDmXTkAZ40a4LfF7JEiuu93RwPDoossmAMM0PLqzc+CL27CwUIW/9l3w
V5scbUqHQu6xOdCqzfuDylL/z9SAWHjjZFvbcMOXC/BCQt1gXG5nNNaCYVGfoNjxrVr4u12RjbC6
YrEmZAtoexsFKE8ck1a7EQhV9VHLttld5W8mZAvMHT0A94s4grYWMg2+P+68fgvfvWJKJmJrLOqp
4KMrjnL2vsmlSUJciW862Z+GAUa7FPyqHAs1IVtpX/VwDJE/oKL1njL/DhQUh3HSbwnP9wACbHxm
bSvOTvkhOFVF34DIt24O7rmJTFLQK28+YdfWynDshHlVO5O2uy2oS8ewdkRgReOU97Hb0ix9rKxs
uANVvVNt2NVKJPkLkAx+tg5nanasMuhARPPYeHkMZYvusZrtwb0qLUVN6cbEKlroKPTdLZpKVQyg
cvdc27a8ckOMoxptFn3H6tE5VmgZ/N+lu9abXDNru204d6fqoiV26xxB/oKUcIKO2DkSedZv5YP/
91L+q4Jtc5PkkiAb1Uvbyd6SofKDI8v4kh36Srm/Odh6vlSo6rhvtM2Wdldpp7Ja8NIDH/3q8Kwd
79rZztK9ledgX1D4LxrQmBN8KSnJ7NuBdDT5Bz1gItn1EmBCNFoUIEb2wVxIdzyBXDplNbRfBjbX
uxa80HqnIRARRLLwJxYCQjGSSLSWnR5aN7BcAOJ62jQH2Ut1UlRZ9T5INMvQj9CTYqcHvNP3BFz3
467WLPV2vVLLryVVwXd3zh0Zgi2xA/V5LaEmaHvTTRmM9KVI3bmMgmqpH0tLOyCv58MY8Agaa3a7
Iwo5fgLy7D7Ec3O2jqmVLuKLWxAfct3pGUhfNmDNDruSdy8LREiqf91EF9beyd0Kr6XZ63+qolf5
vpvRE4pLqfK9GDVRj0cUAC03TL1WOo+NwMP5BAXTwHoV2l3IXQt2Px35eZDQsCrzYb4DdFI9LQSd
dfts9Kk/PVLWzv4QkfJsGAFdvGS/1JMuDhZQAsFN0rctbo2unZXpM6shYPrbndvCeQE1eEqaCHvu
RbldDvd+Sv1hx1t72JdOne3HDEfIDlvA2Qup0Su9q11P+Q9QMfT8m3xOc0gjUAF2re+QYSicx4DV
SRkus5XICF3AkFtyg1RMoSMLNMq1lU7tXdkF+IvXLQSrJoKcWMAQZRk7LBVTtzZEhbUfEtCoVH/Q
2DFa5047OoXSySvySDOLsJtApVqCnCj1exXmXoNdJl4BWD0ZmeBFDGxjjddRbtfn/mo3rT1b7sHO
LOiTpWnwDqg9XWB3eQdmHc+15jBpsvkncpwz+qyt7ghhwO4ZybaxiWyVe1Xotn2fh6ATLl4V8uUA
RQiQSN6kYEfz9rhsgcEQHUqWl/0Quafpt7kfk+aP0mXKfy8lToNoKu15Ctmced3BB6CXhixpRx3O
87h0hxRgcX3McHt6Bx9So14V2p2cqKL16Jc7za0O+K7J8WgYVD4MqPdc9yf1qCaRnbMByzMKNMMo
nlX/WrzJ7v1gnqf7hms/D4u0VCquiqBLdjB079YCUu+f2gNyWFGPlHcNnaBQp70xH462Q9r8UC4M
nefQbAEjsGwqOF+BRUvBIJ9mddTWIhjevKEAo+xCreW1lNMkdhUUc2N/XIIvai666WZIK/oDXfwA
Qele2zdQEWR2RIMxeEs7m7wvc02Sr+PIyyWEHl7/1M+szW5Z2qHmrlzl6BtgkRLnbgRiy7nvl0EW
p4l1qtxZxdQUD7joiiEG9Lqav2ZO07ePlkBJd+f72j61te13cS3BCRG6o57tFzV08xBaAEF6B2JP
yO40DkjcozkAI2iIlC3Y/bO+ZOLOF0n9kNtN99wlFf+VsLydIoBV2nmPwlkbJ1NevybLmYmvcCpM
p0f9KRo6yycxU1XSPjszAZlpxDQUaV+HDDpKRYiyEm/rEN6ovANFA2+A3c9lFgoQk1lRX3f4GZOr
EUisziEP52rNS9YBznqwHMhLnou8y68Oi9mHufAzeyeqntOQNi5nhwbYqmfHAXxr14lEdjsK9vs8
8kZC3NACmvzr1A79D81xwnagq0vIhICXZiIqpj7du3g3/8E69F2sU+XxPTiUM7KrZLMske9UsB3R
0ZRDWo6XZfELwastI1A8B+hm0b5DQuLXxQJ0Jhdec6PBjKefRp9QrwjLbrSXWDuE4pGMBEZHoQcx
IAMZlIJ9x0EAu3OZk0330yC7NGo58MnPYyFb6xZ3QrSA942cecxBYjLEGbMr/GjWuX5ka1Ikd707
uemhdiZb3UIKgn6z8gxzHHGodHuLDshcha0/dO6+YjKbdqIc66/twmsWycz1rEPu1DpAhKxwnfI9
mRw6kYquB5N/Vtpu2KEzdIilU5FiD4AZYi3UCLNuiXATJh3wIFz0f+CwXbezy4R+txi159iFiMTX
AafJt8Kdq/KR+91iv4wDhPmO4zRV9U46Se7uauVTpImk3+gHARmF4YDk2kDiHsti7bnb1/Mr01bT
3/EG/f07FEDVPSndOYk1Kb3gJi3AqvOC/EDjfPOTaYzcHuo1YRngAhUqyic3HMd0encTdLIhVIiK
uXut+6x/BWBmpKGVeZN78FvIxR+ttl2sW/Q4Q3oG55mHkyd0ahZkx7Ly4dFho1Og0MYz6D2cBUDd
OzuoVfm62GQEAttWGhWVCcCiCH3f7KfSeZm+gWu1bvwwr5kvoJS14F8mCP7VTe0iYRyDEc4tIp1P
ornN8qT+I/gZJlfUbVO8kVzWr06fyt+t0yPIVx6ISL4PE++/TYgMzXGeEEiPZQnGfw2xkZZWD9NY
9igQcyWaL34OzPk38PIuKgYVtj2PYd8VRfraC53QW90NTMZJOuB0bstsDmJAQ9vxFvsvu4dAcOvW
E16QxmR0up+iyuamDru2zXhUjU7ehS7Ht9AvRok4eGkzsBrnmm9lP53UrmR8hvFBOKjh9UGoPE9v
fbtIm/3lZ9Onl2ebm/ihBSoAfQOy5D1LxXCXJjaPkqSgL2PXeBuf+PT6iU8YmRaS9lM1OInYg2Md
FJ1eVbyBkltu3MvXJmDkWea8QavgLIt9t4hORGNK+zHuS2EVOBK09OPL67Q2ifPD+cOLKclJX+aU
CcAah2+uSttdIJBcvjz42hzOf/8weOZSXeQuSLogZVnecM/9IzvXinM5pxt7sPYF41EmHSqV6jyx
t5shv2m8Qkaj13pHL822kIbnlfjkDWASiYsAoJNissS+Bwn+EeweIhL+6B5o26sI1Gfz4fJinc3m
s+8Yrxme+rTpeyX2cwtXSCg/ziCbVJ69a4FM2XsFLjOF7W08zFZm9RdMBy9KuehG7DO0m+1mu3y0
k6nZEVEf82Ur+7JiXCZcR0wMssK8gmLOkIuQ6ULt6TJs6QCujW54SNMGRSuWOdtXVdLfeFDwqocQ
BUldb5H0rS3S+e8f7HcamqSukat9I8H06AT9kTndEcv0gC3awNqtTcJwEfBHO6kHycT9UlnJATRa
5Y3IIRh82abWRj///cMEQPFMEh/Ncnj3VcUPIc7UfAjlpN9w8LXxjYoCHos90o5n9xt9II5kIygL
W1KWW9S1ax8wE5AT2rKB4BD7xPPEYwo7erQysYWsWBvdyE4sQo/eUGLxoV8FtTzmNDXKjguXV3Gv
gaXd8OmSz3jNeYvYV9wC5r5M6W5ifKuVbCX4mbicJJ3SqSJ4jk5Wd+6c6esfNaN96BMXd8vLFvRp
1gvIeuOQw8XI012GHZ5q8bQIvw5nq7pBx9dtzoIntJXdXP7OylaYSB3ptRoPaVvsFW6oUWL3VVh0
KGBfHn3FkU1yKZ2JWdQ4SPdDw5/ElL1ObAR6TYt9TpS1sVRrUzBceZ4hDwxZCLEfBUVvRe7PoUW3
koFr+3D+6AdPHqs8YGyx033Sjd2dTJIDGsAe8mruwz6pi13i1/vLa7VyDplQHWEPQ8MkYsbkF0e/
bO79JQZ17D95Vh/7esAbd4sxfu1LhnPXtrDq4OzcsuNHzv/pEnbX4k2DAlbsBcU+y4frLlP/49T4
sHrI16LGPZ3nBJXUiJ7RkV5byDiv0D533bIZrq6TpqiHdMInKv9VNm4E1qVoqp2bZcn25fzAOrJh
zPzzi4IJ62EiaUTWDYiJasGl1ougMvPUJ8G+7/zHQrs32uKvJRFfLk9sxaxNhE+aewI8srgp2AD+
u5EF8oEkRHcBJRuuv2LaJsLHzXBg5FluxcCB/wD7WOxo/5wQavMor7vb3L8Kdm5zE+0zNbghqFZa
YK8gDJpCRX8ELer8enmdVqKxSa/tWi4Kby6sGQqyVXl0LLyVooCgvBKX7oSs6+XPrG2HEQjytE39
bLCTGO1cLLQDt96RPJ02Rl8JlLZxoIMjaXTAr4oDK2/7g0Yl4CnNxvxtpr2IJh+g9OtmYbi+VwFf
2zljEtdOqb6gB6mN0jxrryHvxUYb5/ogmA8CyzaJM80if+qH0Ev0FofC2hIZjg6lxkVDeSnd+42o
bnE1tyYd9noqIQaPdm7Zh14mi60SxKe+Hpis2sVQC0ZBCb2XCS5b700ABrpH4RVoDbxmIwKTR3uB
OoMsXDzKSojgvpAucfZtV5CrNiIwSbTzqretKcFGpInl3i/znETjMKq3y7/9c1osYFfOW/QhrBeJ
ViVSg/Y7csFlukvYUEL2p09BhNnEwnE6R+47jXeHCF1VJjo90FpmcEiK3J9PIkcGVGxM9fMoFpgI
oZ4lQS9LiLajj0veW0T4jwuw7HHqt0mkXDpFEK7bAh1/boOByWlFoQiZitq2YuCEpt1CyuTQ5s34
MPhttkNyOYkvr/DnwSYwma0Eb1OpIYoWKwE1Fe06kIfq563A/3nEDLgRBByCjuB+gnUE7WgdR6R5
I6ST/J3vONXGWbm2UEYkYE0ZOJ7dJfE0yhvd+024TEg7904RWrP347pVMiJCB2VCF5IBSbwsjtrb
gbM8KeIXG+fvyhRMtJBDNF1QLbdiCHfQkIgmeQHdVhu5SFce2lnnG+Xmlb02WZ4Sy0q0q6gVo6My
iazKU8hYqy1p07XRz27zwVUzUnt8QtEqLhJKXtDqjLaOJNhKNKxYUmAEAqfuCtxTFOy05dZuAqvQ
w0KT4nHqfH5doDShQwT5bup32GSi/PI54cw5ZpA22rDTteU5//3D8gR5zqF4iDBsW1UeT57lRE0C
tsurDNREDHHeMjJyxKYS0fjbQLL+mBaAtF8efW3xDTdeFh9Sh6h4xujpUzeVrwU0OvPxJu/LK88R
k03bb4MlcdHue/YBPBWELm5puqBydHkGay5mOLAg4wg2ziyJnX7ydn5X3kBZ5thn9u/embKNLf78
2h6YMCGao7ybTxMHUmCIajqAtsa7hUDdTVHpPV5dMYM/c5BfXp7TikX9hRuSIzgcFObU6NrdTY6f
7wLLoRuTWTntTOCQmpkdSInRU5sfm2D4GqABLZZ0DicU5iPbnaaNvVmbh+Ha6bKoNqVpEtuQyYK8
l2eh6pJXG6u0No+zTX/wO/iDLMZUJLHvFT/qpi7CJO2+a887oAH/XwjXbyUHVkyMGQ4+Vn2Vjy4i
FMyAf0vLoLivu6A72njoxo5w0uuSQoGJGqrypOWjsnicZG0WBZAZuZlBHBkJadtXLprh8KUVcMch
sxVXWjy7AG7gsVZ8R6nvhlI03zRps0V8urY9xvHt+EQSizhJPKYoyv3D1SzSW5mjTnwsdYIC9dig
S1kFI9Av17mNEQoUTee+k5MVMyh9/ZTMqV+SYLJerxrdJLCq7cZvvZ7z2MpHHqUYHcoiebvR1xvA
aP+uIAQme5WHTrHF9iqM7hZfgDPI4nqUAJHo8aa3AGlgpTpA+XvjvrBi0SaRFc4pD0ighuPCC1aM
GWxTe8ceuxv04zZRk85bgOO17xgBAKl20paA3O1QKoV3HhNridxk33kbGfiV48uksnJBIgFSJoyf
ug/WeJ/jUkWeL2/32tCG05eoeeeOwNAC/LaANVnQDFNbKPK1wb3/hq5+kFXW9oC8sPzNng5T89PL
rvzdpoMDBAigGIam/ld7ehyaG/vKywI1PNpl0LtKOOExy2m/V9Tl0KByzzCd8bpUMqgQ/rswzQJj
cUvG40GObAda6SUaloZt3HZWziOTtQpvuGmi3OHxyBtcQPp+5kAXLe37ZZNZsXZy9u0PBxJAPWUA
FmkAmUgPxoXyUI0iahcFnaNiw3FXDMekrqol11y5E6zSU/HgqMj13b0EavnyDNYWyPBXCzqvlQXp
p10rSdSnJ430y+WRV04Dk6hKBY2sUYqluySwgZPErcbWSPFUe7SxhNrektFYWx/Da1Nh11YBVPfO
EweAryLe5iF1tp4qn/M428DW/neHfVydAIU5D68BB7vr0jROyuCLn/5h/p4RGYN5Y6fSZOdXW2Wo
NaMy/Llwqcd0qwErbTVwe8tt65WR6ty7fNmKRmu7bvr14EtpZ/gEkwFKaC8T22KMXfvxpjsP3K/t
DutVde9Ei4gBXmI94Wa7u2xVK+ObLFXo9ClBSotfHiAjNBAGmF0Q1ROQZEu1kRtasSiTO6pY/Aws
9/hEM8+3qZfs4HGHXHgbSqgrfmGSRwmbqFTmWCFQh94q0OWQhUXMaR/aWYGm50rHNqmjqsIG+v28
xVOy7OiELoqrCNRtrPN/XcITtFVdMmB9nIcGsix+GnrVdckZ3/DmqmkkIIcYuwUnX42khig2ln3N
cAxHxu1N9a5tBzvap0d42P+UCyqSPpEh/3PZNtcMx3DcIFAazFb48V3xRQ7/6Oox2NI+WxvacNiK
9joDiQBOAULDgb8z/kVP3y//7JVgYMLmO99Bm8J8/tnTWzcE4VRukQmumLoJ6wJRVndGeyAYNL/0
cgLg8lhVe+bPe2izbbxtV/bVxHUtEJZ2oRVPd0tb3Qr/JnB/M6p2qfN6eXVWVt4kh6oGixU2wxyc
cQqp9TJVj6K6igrRDkxiKM0Dj+u2w+BURHMLhbANU1zZU8/w0cApFpIEuPdkXiFuxVy6B0+06e/r
1sTw0rwh5UgU1lzL7yXoridSR36w0fW3tuCGo+a0TZlSWPBgrkjocXps2XxbVlvmvja+4aWpjTMd
GHK6q9lbHdwqu9+B/mt33coYfura0AGHrAIuPbYCPvf7UsXF4MbXDW6crUstJgrEOS6z5fAvshC/
MtKdgRfZ16vGN1FmLCvyPuMtXAlUaI4XQz4d+KOt5P6KSZrwMllDUJxrrLvb3EGk2Z02jHFt3HPw
+XAHR7OHK1mGcSGv99LXzrPPruJQQHH2HHM+DO1BKGQqSgwtbf4gGh51XnOdlZsMUD1YvTXajnCv
9N9bFFBItx/4FoBmxcRN7ic+6NkP8vNGeu9DyUJZ7oNGbQTctcEN//QGPgDH1FDceu9Shb4UdMeo
rUzl2mYazpmRALRSM5yfO/I9U3YWdmLcuFus/XDDNweP5Hgn4IdDHJrz7GbKHhL3OmjrX1qELbNA
6JRjcI8Wh3J+L4vbJWHxVY5pQse6vG/Rb1bhVnR+A2oI1vHdSDcscWXJTcyY0D0B9zUGl6q8mXS2
d8mWy6+czSZMrO85QwEPQ+fee64IOqqgD8leg2aL2Hwlh2YixUDrK4bAxQfAxftQEiTp8GSqpxb9
JxJMAKQu/mX2VdTCqAue7epDNEgzVGEqp+AxtWUSJWrMwyBj+sCLeauwxDHUJzlBk9VJL6qG+KvE
XrQQlQUIVw07wr8X4sdc26Hop+gq1khMxvDiKQ/8Qi4F7HVsjiNhoPtFX8HIHPdw2WZX7n4mzVMH
vnmvIzndEfYkg+lIINfbnSr1Y3SGjcz2ikObODHqS5ZzH5/o8iNZ3kcPXFVbj/A1yzLOWjoBP84t
jF3N1m1gvddWgzaaf8tM7+w+KoqrgN1A+P7Xpkr0HJajxGe0+MGqIDw7d44nudw6ClZc0MSDociH
66UA46XU6Eu1+eMy66NY6GtTNW+Xd3olgJiIsAZIit6xBI9lWk5PU1L2z8O0XPcYN1FgtF0aWggU
lNAFVQ+7xmpJETezE0w7qI5tMc+trZLh2iiC1pY7iwD9M3N3yCaa35A5dUNbWssev6B6vrxUK1Zl
n5fwQwhhY2kzprwgzhr6T7Hw6ZC7WkcanTvOgA46307Gu85zNpJ7Kz5o4sNyqFUzn0xBPFXyJs3J
z2BcTqnqDos/PvLC2Ur6rDiibZzaRU4zdFZVLAaJZRVBALzdQSQDvDgal9XLK7dmZObhXY96QnsW
i8G90t76EI47yrrMN+40a6Mb3p41oApH9wONbTbbjyQpp+GmKTm/Djvzl55h62VjifZeurPaPsot
CmSze0Br2lVHODNhYdRuO4ezEnp5tB32oAXkt/Viid/XLP1fcoYgfyq4mwckDkowrt7a9bQg5ell
k9gw089X/y/dwsqeKLD3I4krd+l3Kf7vjrU2/Xb553/uc38JF7odOJl8qUk8l85hTk5ZVd1lDBTA
i3fngan6SlVV+y/tQvRTV9ZAOxKng4Xu3ZR36KK9ilkPgxsHNnS4pq5zuR/7STZBkAuqQNMDXsYl
3Yi0n8dAZuK7BmTIoAjrgQs+Z+BokD9dthwc6Tx51vLn8lasfcJ04gAEh7mw/DhwkyC5sfXQ3s9O
ab0urus90bSt/Y2rwaeRzyOeEWgLG7oMA/hqHoOMcH2ci9ra+2wqIlrOlXMPdZoXT2xy/HxqwPia
sTdqyZK6RyH6pKSjT8FSSC+cK15eszMY3giv2cDbslRW8Tgv/vwdlb7ZiijUoXgEuYbu0WF912+E
2c9BmviWsUXyrGTAPZY+dBV4b0ee9TGkLp7mACiBKp9+zMtQ7jKt7py+eHVa8euyZaytoBGAx07k
Q4u00gmN5qSJ02Xg5U1jqYZ9vfyBT6MA2OWMi1YR8Nm2HDt9sBcyxuPy9Twrlzb/jn3ph1I3R0d1
/17+1spkzEwH+oaWVkolT27ud3t0F9BnDQ6Iw3Wjn03+wx1i5sGo9azKU9vO9fcmYLZ/sG0773aX
x//0MMdKnZ33w/iBVnLWXi9PfKbPPWAIzxKSxYgIPN/4wpqRmckP2wLJSMuFOskEclECqoK5mv6A
qEDuM3A/PJRBe+zKEbwq2fSDyeF0eWafF/MwtfOGfZiaM8w+JYMrT3iB/mnz6tYnXxM82/FsTPmZ
b6qIzroIDqsAWyl+1cizhZc/vWYSRoTI6gQWTdLyhHbdGrwLTDxnDuTPL4/+aVzFvIwAEYCVK8Fj
RZ4GtB2FOUvLkAcgl/EUHi6iHvaXP7M2CSM2JCrh/uCk6hRIiJQFaCc75APUQq4b3QgBCRplLBz9
8gQx1yJ0AE9HNd2hG799xf/NFEqW24UvRypPgL88gMylhspA8EuCsnHifjjQUoZowtmilVuzcDOp
YpFSoR5RgtoHXwCa7Cdo/NswyfzfWnd1zKXeWen0BvbU76Nn/7i8gudY9lf2wCNmukVlGdrxJph3
n5L7pqjuQPlifWNTXe4W6NW3VTvuRc/7yOeOvXFgrNiEmbFwgICtkCfFNzNbdpHrNkP9HeRFhF2F
8cKsDNepkzmp/VHDdTwILYagnYCeVtYIfeUMDOehoCpaOg3XhLARKEa6RLX6BelvfRWRJyZguo1V
NKjEZvJkN7XzZYHQ2NuMhDJY3FS98QBYCQD/M8MPgQ2teOCyEW556tssy6Kyc+VrUJfDm8hq39oR
3w2+XraxldPBTFhQWdsuU076MKOoJEIobdm3UIWHPLuFpo6tTugVbzWzFjJ1dFOrQZ70kIH1Ja3u
S79QoUOWb5Q3//pOHjuO/8/lKa2YsJm/oGVgA0taylNCVRuBoVHfepBS3103+nnLPmwNmt7rYdKM
PFCVObdoNxl3WQlam+tGP2/Th9HtsUwYxBHTh8zqyK7TTYOqPJiCLo++tg3nFfswegCusKBvSPoA
tPWvYAKlASV4u3bg0vVr/aKT8Y0l4Fe5/LUVIzazFd04i34kTXlK/IGAwQiBSkhLPkEpqgyLKbOu
eW56xMxWDHjnLzlXxf9/x57ZuCud4vXyJNb8w3D22bVaB+QWxQlS549ewIDKE23/NORd/e3yF9bM
1Tgn7ZJ5IuBdfpoZ088Nc4v33Me+Xx7989/vmy1sjYMznqslP3X11NyU4DsIVdXqGym935e/8Pnv
981kRd4HI5jWp+LkEDd4zDvaTzcMzCA0vjz+2gyM+3ED5i7SD5V4yHPf8/b1VNH8Rfc1GPbAnLWw
l8ufWZuG4dedV02QysWxEbRFi17CGfp2tdN5190YfbNDrQM3XDqpXJ3AISpeMHBpQzNv3FJJXvv5
579/cO3KkQkv0dh5dFEHCDPdqTg/v4+vWxzjzC6ULCRsKz9J0G6i/AMEOnRJ1ThvqZF+Hit8M1mR
ZBCNDjJanKBDkoal3bt7x5XLoyrHF9xEyqt8Ddei/66S3bRjDSqx/DRK4r/JmrP6dz07SbHxIlmb
huHLGbITolFFdqI9L6MMRrWb0CV5DKxyPBZQ+dwS3Vj5kNmWhl5nXDvEmJ3Ah5JHaDYgUdOCpWop
oVjoKum/XbXxZlvaXA7LrOY8OXZgIjuA5y35wRIlNnxubRaGa/tnMa/J97ITqC/+SDTOW2HV+K85
DqPIwY1tqytjxTnMBjU0LIyeminMtwPzVlSRXhV7DkEgvXHUfX5T9832NNDoVbkEn+HJQXfyGGWe
Hp5R+muewF9p/VODE+4b8Gq1vWMzHWMbIebndftjuP1cLLKceSdO1VR63zvQkb5D+6bYXTe64fYU
uHwBCUYcHu5U3nuOnTgh7astufKVyG7yW9cJREWwF+WJKKCwurmQt65gQVQleosiZ+0ThsMDYVfX
clj40Z3B1i0V+SebzgpEZCs3tGbChsc7OtMzeO2yE2vmE5jlLRdMdM43PUNWpoEC0vtVO/FX+5q0
uPa0JU6gidsXJZRSNKm2eklWFslsVqvKul8sluenaizYTiEo7tuBvk4aZeTLP3/tC4aj29AHGing
w6dA+GVM+9ndJZoWO3TV1/HlT6xshMlxHYxd6nhDl/0vITBzO3iz2zM1qBOACbBX6My+/J2VWMLO
U/xw0ALqq+a5a/nRXpJfXS3maJkgF3zd4IY7+ylQ3NaSiFOD3MZLNwEavetxXd7qglz78YZDp33X
+gGoVU+OL9AKOTgtBImTgn+57ue7/12bYfEqgr0WJwoE91MpiuA0InWwJZSyku8D7uu/40vccIZp
bvVD1s3ZPfQIf6X2IMJBqMim0KwB+ZwI7UqV98DDgxcX8iZ1d11K22emp6vFSfuyzE6Ep/Q5setK
Ro1wrX+vWjuzOc31qUz6FGlgUvQ1P6gF6lT3NXXBgHvdB86Pwg+GS21i86zE3s8dmUARDFaZqAdQ
eEsU9ezLf2erfLMjbU5nyI+UuFvJkRRvCu+N+35WrxRUso+jlOUb5/6v66ZyjgEfpjJI4efg9SpO
QaW4ijInSMeYD9XWXqyk+5BE/u8HJPUSC9pQyPgP1XudpE+ToM+TU5AdpLXmUFb2AZkYKEgCLHu1
hVHD+71zsqxsCM6SnJRHC3xoX8HLNWw1iaxESGo4v+SEUXD94gyxW347CzD8gCKyisD6Pe7tLNiC
2qwEe2pGgYqPnu+THOUS0Kam5ycUBMif+Axy2I04uWZrRiCYdFMJS4/4xDz6YaXknZglWKih5oYo
QMHGylwgpTe+thI1zZY2D9JYTCe9OIEB25f70oIe4zFAg9VWpuTzvIxvdrW5YmFeU03tfbWMMkx1
OYcVY3ej/yVNIaXn59A2UH2zxTq6snpml1sWjCJFMTs79dYELXjZP9idVz8ErV9Hlauec1SMNhKZ
ayHbbHdbeqvgjRrliQ3VCEkL9wfnw4tw5VcCFqKQ1uq96SwVIsQ8z8y9HWvruiBBjCCRKr8HUY8n
Tm7tQ7RBaArGYPJ/nF1Jc5w6tP5DjyoQQogtPdhtp+MhzuBsVDftG+ZBgBDw69/XeRtfxWpe9SaV
8kK0hnMkHX3DrFaatw2ikSLo7INODKzXDzpgC8KmDcl5QpqtMy3/zKwpYIIlqu1V+S44L8x3+Q61
AzgteLL6AVLUp6lssi1qFGur4dzIB3nbZMThDZpqkC7wTiOb176H2WtbB+5K6NhWtpELZLUEjRPM
0RHM+KMoQBhsZBY3o38fgd8VJuxTOYT7y6NkXWtGVsBTY5AoWss7PbMDHcHvgGPDF1XBbnEesMZY
6G2WMH3wlE7inM//nB8GL3/bNojG4cCtaCL8aC5/FJBdXmCJIKopzguqd5fbt1wwTZrcXEG+JYeJ
wZ+Xzsxt70j2RCr6r67VDxWqJJYNjSd1nScdsrVxWAiF4GHv+P/3PW9a+NZFJXRlUdi2V5MyR1CF
zOdKlT/KoftUYzN14UIR08L9De4n3wyB99BSCBe3vAFZMr9KUBadMjIC5O57d0wIP4gWp55MhHta
oNBKHGSmwV+1FbXsfyafrg/6upqyvPvMUcF4hCR3QR7yrHYWCFJ21Lm9vCIsK85k1ok2HfNCNtFR
w92tOUvL1n5eby83bjkqUOOoIGsx+I7T8EMmyxEUOz0mtwnlPfi+OM2RwY0eL3/I1gsjP4geioAE
rl1HqbhzZLrRz3mUZStRY2vdSAiVEwIJOgC40ZWJ8wyJ9WraD34wzSvDZJtpI+p12EBzIZv4Qcv0
Jx2dfAsHE7LBCX7ttmn5gsm4E4u74FWgFEc4KeXjRubgnKG6O42PdeNdRdn3qUm5A5+e+TVxSpR5
hLdsypBVR3k+86zcPGydOG+h77avpoU250gkB1kw+Z4BvL7to/ErEAHddfNg0u5ooTxVziI8FAJ8
AUqiI63D6Pb/cTG3BITJv0vENPqo7IbHYoB2lpjYyzzJ5MAD8QoV2H8uB4PtI+dl/H6cQJMTqaQK
70xTHuOFKYmVbn/IiPk7L1rNT5aoMNFtMyxA+AIvk8/VPPyqBIcsydWZw8S2uTA6oZD3A+JwrPMf
WeWV35dIyy9Q/4RzwjIXci1H2XYRE9rmiizJ2wnv8I4zP3WF7J96ocVD0bpLHA5ZGxd4W/7SjXN+
FFXxlrHux+V5sg2gEfYUuAxQptrxM9xHoid3wMtLHMLkqF1Zzpb2TWwbSmVT78LW7EhBzULRsodT
zJBW+6t+vYlmaxYOi5BR9L9wmRngygeTxNesvBIZRYkR7LDeI32i5/HzDDfkuJdA4wEOvGYsYRua
c+i8CxEFwp52SzZ+7j3ebuAzm+cxbKDGlZm1HOpNIBvv52pZWKI/awWXLRzluk2jgPQ7G1XingQB
matTuwleg6o3neux7j+TOn/jkJKEyMiYxEtTXyXR71Ni7OJzxJQA8k9/BkbqFhp92d2itHMViJWa
GLUEd5Kqzib3OC/w5HV56m0gzjrvxKj6z+v1dduEm1t4Kpq5IEv3mchIwCJjSrNt6E2Rf3M5Gix7
k6kRD0s4SVNFvaOQvP/l1jCoIUpXX2A4O69sf7Z7iYlVYyXLi7FJvGPPIdIxPhTl7It7L2uxb8Xe
Eo18iDNwPMmtpsjJPnxRM9XAV8l1Rp7d0ajoS7jhRIG/NnmWXptwNrFMHJpUnXcknD/yHpg/lXbR
l47pfmUvs8ybiV1rPAhIs6D0jm7tDdsq8pvHFIqjK1pbttaNNFAmflT1HQqAkJOVh0QLAQB1vXY/
sbV+HrX3SWbSHJ5w1fxZw67tviQadN4QV/vLK87W+vnv71qnxTTrpMuKH9QBchBmx/7BOd+6r2vd
iHnZuY0DIg37NRXVtMkXP7xNK0lXfrttzzVZgB5K8AJizgDXoSjqkuBZJX30LRgYbKrOith1GR1h
iZXv3Tlo7xY9/bquW0Ya6NkMF3OWYcHWnfNcwInlYdbe98uN26LB2M+btsvcYkaOyfKp/lEU09dE
hMu9YsW4Mm6WL5goO01dxP/E2EGx8YsbFfIma6GnVsPlayWPWQoEJsKupNKvyzxy/kkBtdvnAPRn
k3ffFQtewLClbVBUfHPC8t512+umxITZERqgsh+25AjsN9ypBPjMyX1KZLeGmLEch02qYLZ4WeR1
xD3+OdVnmr3Aqaz7QfzkbRnnq1jAPjWF4zWeqvB+kCM5l+38JVFCv7h4wxrirsITycoWYJt/I+YJ
c3Do9gb3KDJgocn5CpQVvnsohTded5M20XZNX/dRwn33SB39VY0oaZRTm+wuR8j5d35QIzQhdi7c
oYEM58MROhvA1PII1aA4JE60UsywrV4jvMdMj7Bc1cWPpOMknvyyiVWevYmm/wXNST9OHKeK4eR2
77D8KnssTLwR9TJyiiHIsLwa8CG2f+aEdjXdeT4s4a8ZNt8E3zUC0lCzp9wjdN7TZ8mIc2yKeg10
8vGi8k3gHZhPEiKQYjgiT9G3jAfRIxyA0nAzpW35cl0Pwv9uVvAdCLt6QA8kqOuA1ffHhjVr2MSP
VxWUX/7beKVnWLgB/njMoor8ZL0Ox/t6hj3gyvB/nEB8E3KXhUUUQeaXwcQxk/EcoTrqOtK5h2Cg
gnXlarXM1o/z39/t6E0P0gQbWhfPKGP5qen75inksHW8akv3TaYgr2jV+tplByEDmCgmgOzWw7Qm
UWD78eS/P96FCesYRDVaH4VznKXvHFGWD75ct37+G9iX27CtcyNQyewEfhhm7IDrPo0L6pU7Jbxk
U0KPamWILeca38TTgT+Yz5OYsl/aqU9gwsKeyCnaF3KuUdUSzDnfibq4lSgdjsIL7v0U/1zunmWV
mhA7WHjmS+U7waEa/O+Jnr7+KSTiKvV7Cipnf/kjllnmRhwnPYygwzBlhx5WPD/ZvDSnKCXp83Wt
G4Esa7eC+O1C/i/P4RnPOVKcOlYm5+PNwTfBdWSaS0fpmR74xA4FyKuuV51crt29BOVr4M2n3Bvk
7Tqt1TZYRjzPbeTh8dgNDoJB6hqvy+QzsCzVinCdZTmbcvAc3H03X9zsV1GOQPbDlteB2mHtFy/L
WK1C/W19MMI6W0gGdkWa/WIZ67/iIYqcSuAQV/ZrWx/+G9b/I0Q4+5kTBoeGC71FRRGKoCVlm6gX
1yH3fG5EPY90K3LYDR9wnoF9bjPAXVjhBQ+u53yt3PNxN4hJdoogns2KqilOI3Ar8dhNS+yXZImF
9pPt5dD4OLqJyXZKhiTEYxMLXl3mtMcSWmj0CP7vDJ+NUUFPswTDWK48Qtq6Y8w5z2A4D9/n4sQw
cvGo2ducUVCkQR663JmPFxX5U+B4t9G5AQ8hWebnJ9lreJAruIdMWz+Db9FKqNt6YEx6C1WWTqeE
vfrozI5Q9UVHibzhY0ev+4J5E6OgnmWh4xenJhFvVQMuJXP8n2PCrlK88nFs/O9+SkQBQ19WZKek
VkFz05QBTW/Dtuiv8gzCB4xU7nNZLAzb9glPQu6dkzXFE1+afCU7WdareelKZAsoSjKXpwYL8wk+
uCLOAHn80bIkvZF9vgbXtCwl89oVSFFjXy/pa9WmsL3tE+U1BzypNMX3q9aqKc1CvCRJlyDNT7iR
JruaNu2zCwekNTCVZaWa162gqbuJVx17hSoSf4ZpC4G26cT1T9Tx5rWPfLzzEfPaxTzph2UfuQed
li9nUEPviY1bNI9Sh49qUJ95f6wT/XTdiBlJ3am7EGZUc3oKgDap8cpYjmkMsFBwXSo0L1yAMA/B
6NHyRGYCQI5mz3jmmjcV/Ml/5c54HYPVMy9dOcBnBbKq/1q4eAPq5mi6U0NylbGH75mXLiQ+3E5R
zz3xMIMDfT/1yxQnWRldlcOh8vLf9JG4UG2cysJ/BXn95MOsZF+mlYohZrMWeeeW/r7Le3/dumA7
n5RV6h+aZfknmYLnhNQ3gi83insb3DJXjggfJxLPvHyprhoVGYP0JDxefQk4HF7nhH1zpmY4eFN7
VSHYM624KEjZVZP2wWvS9061ERo42ptp6KM1r6+P85RnXr4kjp5STF752oV9cvCnhpwiASvfq7Yj
z+Q9cRydcLqtoXHOMRtNW/ePddXcLLA9PlyO6vO+89F0G1HNBUnLsHTyExtH4W97XOmfHA/7Xxp5
MeeNdwiaIJi3PKMrS9i2wIxN/Exo1BqqJgdShC9JluaHeVYAgWomXkeKXwK0Y7uit2aZHvPe5jWs
bByKzVDOqQvUJw/aNB5qxVe2Q1v7xm4ecZhfhLKoTl6eyAcA2PA+xFQjXy9Pjq15I9oZECksBb7/
5LWlN27LKCucPZRh5Iq7hq1942I2OnNaqBy7bJHmmIaUFb9bIuXK4H+8B3rmxawHSGysaFacgjLw
xh3glmO3CZOe0mcyTmtTYEkk/Ny3d4dOBhZjSHDyf/V1wxNvE+HyqgtoQaYSFZwiXTzYBFVL6ybR
SsjYRs14Q6k9f5F49MlOuRBzGDfRAO0NFoI7vb1u2sl/u9T0A8R4ugHnaC2XNnaDQe9V4og1+TPb
xBgx34URbDdoU71OsFA6gILdyg1N6vYb59ManeDjs4ln3s9UVqWwUpiKVzoATX7OXpSojRwatmt8
H9K66fTPWVfI0c51wWJyoEAKnHqPjf5h7ppvfQmvwjjC2+kax9UyaCYLqujmYJndBbvuELx055Ou
wDvW/+NmYFnIpmtXCNemIcft/wT6q7Pp6uB7GHXt97IAebNu1Zoyiq0fRsxjJ59AzKXVK/gE35Hk
yX01aLbJ9LJWV7UkeJMCJSNEZNdh041gqlnvhmDub9kgUA2oG6bjngxTDPQPyFdXhYvp3lXhSctL
5JSciF9nMCDjw2H0pbpOqMYzPbsINqdaNT17pZOXPyTNkL444DBcF+uhEesUT+pLEwj/kHHCv/Z9
Hd0NolzWmHWWXGVSongpp6ZvCTtUSfuN9Chxh0m65rpoW0rGTk79ulIBSMs57oCpdwdMcJgWu5oA
UzJtaxxU1z5k6YVJfoI8mHLB1QwOWjj9HSvdqd2U5cz4yiRYOmJ6c0VyLnB865OT27vNbcnL8rFJ
eP67HMA2v7xIbZ8wtvKxQ1lq9pb0BNmrXj4pVobqFiaSowxjQXJ/Lfhs3zHCux9mN49kVp961/0n
EzL6FhH24qc6/X65I5Y0ZXKfOtdJlWq67JTmFb+hLK9j4ULSS7Gmv+nrYo3Cbpvz89/f7esadxDd
pQN/Za3H7phwA2QNGoGlcV0/jF28a+rQJalgryRU3T3g5jn8y+ZkW6mu3ua6G1YuOrYJMQK8h04O
LZsoeF0qkt70Y/EyuiQ/1j3eKS73xDZSxnYOJVPKIZTrZZATbhqcqYFfb7dD2gZyjXj6p+T5wTXB
5DgJVKHbwWnK1xkuOTFcPo7znMBUBSwNWgKcj9vV+GdPT7r6McQVRdH8uR6j2zxzvlFoZF7VVZMJ
5QZJKLJGBQfmzc0nsugaD/FiWK6kkHp/cZ/aEXK9FUopmW6WI20HAB+bVMtxq3OngFFjpiGjm+BY
NsZ+R8DlmFHC3afhkFfgjFRkWumpJcxMYlRBBs7RP++os6XYcJ0vN73K681SRW9Oq8R1NwCTBdX7
6dJ5ecFepwqg1dhjyvnVdW6+cgWwLE3TFMwJNDIQHeqTVqRZ8jiaMqZ+9njeaNfKRpb4MslPyinC
hTBan+o2vIdt1ryta45hC9mQraQKWy+MVNEPkNNwW1G8Sk8G22TIXwJ4omyvW9JGfpBsxkxnM16T
3Lrb9UNRgvWWraF5bcvIyA1k7qtUNRgdRr0HnF7ljdS9lHse1nckUIrfXO6FbRaMowDgkA4qLH59
mman3VSw7Dqo2m2g7pvBlvzyNyzTYJKcEp/mS06D4BVSYaPeekUOWT/4VC/P17VvXObBcczTJO/4
qxaQ4uBemoH92Myev7ncvuVKZNKaWAVUOB0XFD6gE/q10vXU/aPGielNME/QCeMQoyYbCYTeHC8L
npse2rwO1co7sm30jIOB24CxM1OcwpUfFl/ZCGLKTT4Csbe/3DvLqd+kNSlkxkzXeBVNqBw3iibD
iyyr5x4HBAgCNf3eEQ6A8Jc/ZlnWJrtJA5PlLotzHsoe6oDgWsOtodvNVfPJKVfFsWxDZsZ9pgCU
i87HznD+p8L9fuMlU74SMbYuGHFfVrmfR8vIX/08cHf1CDnvFDk41oUetr301MpGYpsXIwNwMZYV
lHSaUw/mqajgke4S2t8NYxVuZ0dUR38A8vvytFiygGktxlFT6B1GsZtA+eKmdKV/Uw602ZZk9QnQ
Micm4wkKyKoadR28zqWPwk6ZdmfYuoKS31VdMMlOvUMLFpKQvepo+ZJQ72c9EugguFdeyEx/MdmN
TgKNavY6R+24VS6AeH3Ar9tuTaJTr6suqKaFvvYVjNeYq+dYDeO8EnS2oT/P+rsT+eQ0cAeEzRCG
Zqz8fdRTUT0KKYo171NLLdpU8U6DoVDNHLBXL6/eGB/DWz3mOzE0d70ad8wBIZzmw7XdMaK7nnpI
qjtec6ohjypi3VLfeaw8dyzeLi8l23gZEV6AtToTqA/+KXQ3TY0HiBaXAXbldJiB7QQ9MM+KvQbA
c5/NbxKn2XbaodcOkLGnqzpIOhAKm5OLpQogii7fKhKE15XrTBZTVSZLXUBBChgRUHVmASRVVFRr
mgyW7GqymMbBreDnrpD1KgA2xmigMfX1+CSa8y21F9WPq+bYpDORcMwVg3bYoRizKJbTRG4nGa35
Hdl6cf77u4iTQL16MOsJDgSU7qLu5JYv6gnGA8dIDldZxvieSWqiqnKmPurDg6TQwHJzvOpC5PNN
SFdvvDb4eXmgLFuDSWdyWScgi+GFhz6fv/7h0UCa7ghb+uC6cDDZTAL6B0XVjuEBZbrfcwRt55TV
3y7/eEskm2SmJhPdVFe9+K4WPFZCjHjw405diTH3iBHJeKdTkCLW4vvE0/RJ88mFKdcwlDFKE8vT
dV0wghmSOKRpHM0PSdvUUyxSNiU7r6fFyhBZ5tckMdElS0VLclycc/r9z/xWVfKWq1WytiUWTE4S
2FA6CSF9jkrmuXRWQcI5uvcrjNCe1aQOPnsZmBMr12Jbb86HqfeBxzRq8HjMPTIJaDDsuH8ytoib
NFqNOsuS8ozQpr1Psizh/FB4y1lHu4b6SDhe9yxpWpcpH4gyFGuSHykJym3ZzT7dlCTgaynDNjzn
Tr0bHkq7vHUbHtz3ynX3TJLijkuWbPGSvHYOs42PsTuTlGYSUGlyBCUGMzAAdD+Gzry7HA22Dhhb
c8+DhQ5iJkd0YMALm6iXR6U7nW+myeNfr/uIEdZNknvJHC3hAVxg5NQqqm8WT2fxwMNle/kTtlEy
orpZYOYXZdr5rnNPPLRZ6n5qeXcdm9YzwXAwBy5ElAnnOw7czmFpwnvUKIKVs6plCkwgXFIAnjYv
LDzw8/7/R/clE/Sl80CjvWpwTCRc0znFWPU4f2Wd9wDrRxnjWeg6coJnAuGg5UNSEEMC7GeFwyBZ
U88a6jHXIhdMABxUNeHPmCvnezdm1Y3Kcrl3g/7L5ZH5kwg+KOea6LcMEmlelVH/E3Y2bJhQCKld
dSNY+KjzqtkLUr2SqeYbJth+Ct2bQQPynkLXd7skZbKfvLHetVV3uPxzbEvBiHW3L4Tqx7R6iwro
Y2LPmG5CDQEjJ1uFXdo+8VfA+7Sd2qh4m/Pco7Ecxs8spLLclLAuWFlvlh3KNeI9C6D9kHVJ9QZw
U15AbVB8w87Et4Iu/rOXspfLo2X7jBHz1RDogoPJA5cjdqw6H3qxoIcmrXhdHLysXvMR10TJiSrs
gi6t21MfQtS1YKz5NhfK1bHjQCofEufLGvft4xTm/oWYi8p8GpaR3hMXZ8EK4I14qXACutyPP0Dq
v1e6awLmBME22Leuf6AiDHNQidyAJBsZ8iHL4izSKftG3ERmzX2XzLK7T6JazGncFCHwI9uSw0rs
F5MRZHRjt9NQttmJIhjZSiDaOm+cAtKwDBT3K/GW54WANJ0q1Wu45MlKYNmaP0fDu31ahT1tm0LR
+2r2526r0qnzQJYja0Z0H0eVa8LrZAMEkeuV9J6HDq/ruOjU0ryA7wShWIi5gVK1Mo0ffsijJjai
FwFWPIEHyORmP1VY/AiSClbKabC5vEw+LJKhfWMeIqfsvM7x9K6k+l+8/yw31UxwZgpD2OAVcI/q
A7nyqQ/nBJ8y58RDybKP2LBrxQADVnUDOMxK0NqaPv/93XQXjlz8JUAvCG3iqS1QLVk5D5/H4a8o
wo82MvTCpJ82RTDssuLLtHxy5ymGCnARrNQNbT/cyM6oTg51wNH8NGl/40T9tJ9Umu4uT67txxt5
ucx01NYJ0Tt4A2yHDKn4e7Qk22DN38r2642E3A7QlgWxQu9SX3xJZfDgrHkZWlo2cQ9h3hDVkmTc
cR5G29avSKwcb1gJKsuiN1EPBZYhhMnxu/ue3ZxlTHwnuRnKKSb5svXlVa7q3l/Cr52GJvKS4jOe
89C7SVzlemW9W7ICM6IWCCLiAWytdpEjIIsp3VjU075s+7fLC8c2/EaoAmgtJ/bnl0OSKr9v9MrA
29o9//1dnIYV8CvTsqhd6o6wsccFBJWeNZyabVaNUNW5gq5yqvUOhlCT5HE+PaZtt1FBDwLCSrza
vmHEq5fJyZ3ySu1GyILyXRck+wGXG9HFlK5xLm2Ta0QtIA1+1MH2cqeW4Fn7/MBEH0eFXntCsk2C
EbVl1lQl2L7DDipt8TCVtwv3Hy+vG8tPN1EKFW207gv8dD595e59lXyux5Vbk+VXm/iEYCGKoMyv
dpPzMvvfiPf18k/+8G3SoybcYFr6TJKkQChNn6V6lvwxTfC42svYo5/r6jsO6NcFrYk4gPGFnH3w
w3bucpjpd9r9KLO1qq9t4M9/fxdYAEnmc3QenWr5GZUe9sC3Vq1Rwz58ncAQGVELp/Yc6iaY1a5+
kN4PETx24Wvv/w6UuwmrFcKCZa8KjOhNnXZMqrZBZCXujQM0iQ8tfKmqveymlZK1bZCM4FVV1/oU
rru7UT5x8S/vb7MrjwmBEbPJkFFYeZ1jlomv5dA+eyWc5gO9ddto5dnA9uuNsE2BKYepBT4xDF2c
VM/tfJjzaGVtWkbfRBhAODXoAy9Tu4SqHRneGj/9Qsdo75T86XKcWX6+KZwK57lw8Auc/Jg7HvtZ
/YDQ0hPMla9LzCbEoCmXJktLBIB2xtuZpvugf6u4c7sM4a6Zq5vrOmHsu7rzx8aj+Aoh3TEsvc2g
YbaUe8+Xm7fkOBNJMPtFAiOyRe8CL91SPu40Wbts2ibYjGEZqsBxS7UrvKcRLrpNgvM9XTZDVewv
/3jbBBsBnEet406Qn9l10NkBpnqn62TDhjWiviVPUzN4h5AtSYexKavpvkv5Jg3azZiWm7SfIHtQ
xEM+x2F3Fb3Jo9QI6NzLoKTAccJygzra8Cls9ovO9Uqys2RUEy6glVNVDugsJ5wlZOwEeHAqeijW
FsOPNvAPU6izbYua1OWZsRxaTOTAktImqlHu3QXRg3SmmM7ubTnsa+pv4CK+vfwRy9o14QN81DpS
SYJNwpUkxnt5tuFhsQZPtLV+7tq7/Q0yOBn8gBesW5KdcNl7BOTmyh9uxHRQFhqwR/zwYdCx1Gqb
+MvmujE5h8q7Xx0qjxVN16Lp1N35wXzgSqyAmizRZiIGMrwFNaTnw67rht+qbL6DRLFr9do7iq15
I5gDmKYlIUTDd33zLZTTFg7p4iobSo+aSqhchq07Lqna5XA/DEInnia+so3ZlokRtUKjqFRMrt75
4bJr3GlPm/TKuTS2XzrDfrLzzztk5Xz2xXIsumHlaGvJzSYgIMS+1bolBjsln+rsBgBYAMsfIdS7
MiqWyTQhAdMcZFq2OPAPwqu24bCAjuTpftMt+Rq32PYJIz4BMzh7/6C20wVkiEtWxhChiWJOspUx
suQw06wb8uT+QnoMf9Q86WgDy47Y759T+uSItVcT2zSc+/YuWrNZJhATQppMoKFDvOgHr9I3kATz
jVJrtEzbOJ0X7rtvqGKoghyc/l0bdHFUdXD/vE3rfnc539haN6I2AoC76xUiK12abTHD/265l6s5
2Na6sQPr0FdQUcQykh29LUX06HJ2R4j6dvnHW2LXxALkIoBNMEMpDPr3mzZSW+VcpRvsUVPLdJxR
ruUtjiYoQETuVwcaQi+wFXHWHs0t27kJAQilQCmxwO7kTTCladqbUfm/Ide1R+W22EL5fJexaFiZ
5I8lmTxq4gFon0OYNMBJemjSnWxPhSA7LhNYbQBmDo5CPWSbljQ7Xq/B0yyRYWqWDsTLQ+gF4Oyu
f1YCxl5duRHsZmi+XjX1JiSgHbp2yGFM8y+FIPp9kgAT3nty7W5sSR0mJgAzM7mRxuxIQe8c19tn
rdwnLXSy4CANZ83LfbCtASOySRoUTcLCYQdLxfE+ENmzG5UTdO+bxzGj3o7AdAvKg9BPvPw9S7iY
+jla5ZHvNudVQNk/ZEz3vXS/X9e0Eegd6clI8By9S3h3z4bk18D9NfKR7WcbO/QwDUGnzvX0ANqb
RT1vC2dNFtNyQ/gTL+9yK4jDI4vmoH5zh+zWVSfYm++iebgFAPEG0NAYp6Qt0WTlAGb5mgkRKIsw
ZD2UO3ZBF+19/wGPA36bIcMkca92DEijKLm9PB+WpfUXYMBpszrL8akZdk70ty4fWfJNyRefPvls
5UZimRcTMsCDsAQGlVVvDYVgtVZzuVsq9/d1HTjnlXczEwT1kOacDjuXzndEFXHLoSW18E2fuEj1
wSYd1sQrLanKRA9klVQTJND0rmrEP8BsOg+T6r2tF6AeswQsX8lYts8Y0e7nY0SzEdhcL+pug8U7
kMV9CAg8sAqxghu0fcLYzMtKehDOnOu3Iaj7OOmKlzYaf7t+tO9IcLg8MX+OgB88b5lCOuVEXeY3
vd5xouOWvhVOEKfajUf+75gEMfzEYjzZbeCpES+t/9yopzp54KAiokh640OtVTv/1rnaZjOQ/N03
0vEdlemuCoYtJ36s8+/hSOMgdZ+yKlw5CtoGxkghEemSkgwzzpqiuu+D4NNcf2Wq2kY8+H15WGxf
MM76lV8CMTthx5gSr9znGZ4oZj8UB12fpdxAjPh2zXf+kkHlvoeX4qhFYE9kq8ohBjLYwUCXMWRZ
1wANH0f2X2qobdAoiEDgI21QFFtAOH+JbFyDYn98JvRNkEGqWa3ddB53rnZ/++ELbZfndIhWjjq2
1s/z8y5vDBLq+XJB642nKqjoa+8uAf4izv2ObS9Pge0T57+/+wRVXuGmyTTuhOPe6La8qUR+OyZi
BY9oa97IE0s/1X5A9bjrMxZ783CXuMXGVfVK1dPWvJEjvJqhMF9igPoQojU+z+FRJqM3ugxrMn0f
b3O+qcMzOyXIlyNETEgHrmez8SfxoIbXID+IMNkH7i0L1mrotk8ZcZ00oxyqkiKnts6Wd/NNJ+vH
yB9f1IIHEyFPpQw/RWmwv27mjSBvXY9OxcxGVESLnSPcbFORaC99tYaKsgSeKcEDCYvFa3Iy7hYV
ya8jb1j0PDANt7rLHfg4S/mmPuoC34NgSM8Gn7RCtYM0+2GCtw+kZpTj5ys7hGWFmfqoUJFZ5BRh
hY39XePfc+fnrFbKkn+qnX9vPr7pPg4ZRTwVUrS9fCq32S6LDy/Tp/YluZc36b7aJF+f/c/ug3e3
W3b15rcbf/nS3RT7NP6C/xbbW/H5tjwmWx378VqR+eOrwl+KqgtZvFQNLn5ReKfKaTME97W/l5GO
A7myrdtWhZERpp5nScLQaVl6YPaUd3OvtpcXhG2ujGzQe3VZBBV+vYuStRznXZSlG+gQXdm8cS2g
MNoWqsCZJ2U/2/J3WT9P/et1v9wIfbedSK3JMO5mNwTl6ZbWER7Uk5VItw25EeksqJp5KOfspOCk
HpOsUODFXCW+4/mm+A7jrXAyMp4TpMiGuFUk9W7P0mvuSphYZtVEgC2sblPc9vRObrID36xBpmzN
Gntr4ixLX0JfHu/pe3ivxF69HbOVn/zxhcU3kV5N3k0Z4X160j3DmTG7ZSLY9ji1El6+NsPLUtOV
W5itF0Y0cdVlZZqKEfeujKh4cHyn+C1TKf1d1er1VIXTwAeZ6i/WbZD7eghQ+ho5NCCY3M7JdS8b
vqmuJLloI54tI0rWMFBuKtxciuJ0Oaw+XPgEfN3/Hm6IRIWgnwB6rCh7YV7ebWpXuJvrGjeGviB1
xUrq93c6zTo8+ETf/G4VhfvhvOKXG6ms0SIffYeT+6IEUz8pEnELmZUsLovpKogoPmGkMwkktJJy
7u8S3OW3jUBBPJHpypXdNvJGQsvg3JuA9I3zXgpxCVqLV8dNw+3lkbcNjpHPOFRuGI2gB6Qm70b6
pdidlRmgxidvLn/A8utNGI9OYXv7Z/QVz1AQABY99aG1eV3j56Tx7sSdBGMFjdt0uOOwbv2kF+e1
LyK6Mu6WoTHRPGdhBFUuEbkXfv42pzAokkn3q9S6vOY8RCITxAO3h7oVMxZmspQvvQsQhmirb54X
/i9pV7YcN64sv4gRIAmC4Ct7k1qWZctyS5oXhue4DwguAPft629ynjSw2DzB+6JwdIQBYqkCUJWV
Wa+8bpfm3rBZUjh23fOsPpNpZhNgfgX4I5Z42+TPvX6Y/AhJ5wl1yw0OWbDdQ4dqlw1Qo9vWuGG0
FQv8xGKZvKJekxzymDzVOio3frlhro6v2BQ0rfOgNTb/vm9QdRBSAHpebn/80s4xLJbwopsoG92H
PNbVLp+LI8YR2sjDGP/e1oNhtpQ6JTRDSveBTDVNdqiUAFV46tk6D5sY7ELb/LIJ5RmzUeiJIc7Z
plTsZm7RJpVrt4aF3WmieHg7oLh7SioROhHJ7js/lmSXEr9YS5l/rgnnBCaQp2K87JoOAe0wjePn
oUAaIEnt17lcZ6rjLBwieZflGWKHTJV75SqyL7t+xX0sDc+4FHnpAMwCqGMESmjrpn+YeJLIo1X2
Y3a9vQk+fWFgePP2+2CAKFiprBraMSL0bD+7zzzrd+UWF08iHG431VvuOiuxgU+fh+hpHuOHnkBS
nbRaNo0Ig5YThFhVFjYCYrMk976QOFgTyV0wHFMSWZAqZa1tQ2pboQoVMqbZOeP2T3AfjVvu7xiJ
Yfq0izp7cDL0gJMC4pYcknPeqDelJNC8YfkqUA30dmxMVCXYFMoC6lCksteU3pf2lGH2LGtaMTUU
Xy+q4WcZt+MemlFrc7Mw+ya2B6rTvZ0MHloP8vYxjlN8ux6/DvY2iSsHOeR/76MEBdO9COJBhCjc
datDya24eYbuJc3XSNaWBjEby4etmlsaxE9JxmDzlN17oBTGA9zNDoMDwZTbdrewCiZBSFOj9tQu
G3QRcTrcQWcE0rsQLzncbn5pBPPvH0agqD0IQrgbh13ZUVS6WtFj7VjedbK3sX1iIQyDzrg18T5P
fPA4283bkNbWYyxysVLosjRBxuHd6q5qLFqh9TKSgD1Y3skVim+cH8OEdewiv9tCJSOEfDbUEGNc
EOo81Wko8Iiwt11ATOHjCJCT0o4HD3K0QzZ8sUCc+c2dwMB0e5GXpsiw5FrkYIzwC45B2NmzzeMo
CfPYo8m2zzdxQLzlFe+162AT1R07xCMvw6aKyMqBsPD5JgxoVLNQd9/ROORxJhGxT1+Igzzfpskx
+UCCupQeLgL4eEim/7J4lO9R/L1J0s0Bcee/7Sv1EgZsS4FvpyVoTQQBc5MU1f18oG27N5lsIANX
ID0EYWMcFtXkha2NKuBoitaqOpZmf/79g4eIhpbI0p0dkD/hWikjJM8IazdJyWOCTPMllbYaYUe/
ocekQ9y/xzADQ2AIxo41QbQFH/cHFwiE2xLmetHvbBwaaA1HydEfdXKiUILeZmEmBsgtG0uC8RYW
5tTZtwJEzadyHJJttzsTBlRKcAKOToVN5BL+Jc9ataeIoq/sn4WbnQkCcgGPshq/RevzfTX36kcQ
vj+0FqIW/aROYAbc9jo38T/IgLVBI/7x1KOSx6Ab4hOr2021ZU5ggn1KSJ6TlIw4ypyyZ19IkmmQ
JsYaiPpq5TBe2Ekm3oc7DYQWVNufxx6HQQtkKRF5F051s4blW7A2E/Pj0wRA+jrCIJjGRkWNXFrv
SVQUz5u8nSmQJcCLZyNHC6Uk6b+AIFXe23xVCG3p4w1bVmk3eTIFECPsLNyxiKiHNnSyrFq7ks5e
849wJpbYOI3pgBeWVgU960Le6XgM81ZdiPbus9J5vT1BS10Yl2ou/B5F0DHGwJu63Lci+BakcfML
MsXOoS8tbyUAvDRXxplMa0RkgSpBP8QF1g7RE3KgMZ46t4ex0LyJ8iERgLIUeMc4rCuwfY8WA3TT
b9ZSKkvNG3drYBBz7TVRd3ZcDwEAsE/E7xTRqmjFJy21b1ysnTGN7LrI8PlZAgNTRZ8d0hb1bbdn
Z8GOTSqQvApq5kCyDbGqin3LkUv/madF4x5ABzHKbe7uD0RPhDsuClL7M7j7618pdTMgl2s1rmzU
pTHMU/fhXEaCs2S87rqzbAb2pa/bN6eX1tHy0pfbk7S0BoY1p0lTBh4osM+684MdxLfGnVUibni7
9aXPN0wZDCLQSUGo4sxE94PrGJzkXvvVHYa1qtqlDkxDDoqhU3iBnxEWAWPj1E8yLMQwhgmLxx+3
B7E0RYYRYzGhKIGS4HPe1+IAdZxspwdvC7INuqTBvxdYp43LKjV2ZxGxZydzCWI7+Za8Jdo27Jej
VF9WyRAd68JtT7A0fpIkefaSVXK3z/0oNwE2o1MgI2076EH2R3B2fCkRbnY8xCpi7/n27M8f++dp
wE3dK826yXJrMIEAuSzvKid9YqL4onKkNFH2UVb+sZq25UW4KX7lpXh3W45EX4BGHKqGv/jWGg/v
57uIm5wcfs6cpuyh7BOKAeKbQQZW6TIdtiB5sNSGGXMGnfVIlhMYUphUUPWM7iA2mIeeu0YGNDvl
z9bBNOW2qadG2/j+yh6/57S7Q8HesUzTZxCB3SerVPKfWzQPDIuuIVvhNLrHSKwBlQ5eAv6mtASy
TeXTGi5saS0Mi1a56iAoqa3fI6/6Ay3a8txYpXq7vWMXRmAia8oc8HZaTTNbTT6RQ6T6+hR3tfXc
d2zTvQJMXP/2GhTil/mgOSapKsBS7AUd0oMxBG9vj2DB5kxYTZ7VKibOgOZnvuPcsaB7L78LAkXM
WnmhVXgPPViXb3e2sBgmzgZVG1kqGgedCfDF/8y7cjyyKWeH280v7FtT7QrHpRxF1lm/6TBYYUCS
9miXVXnqRf+TxJXzzcZbbltX8wg/HNYeGH08MgVY+C5ryc96BGd8I+JhD7CBs+u6Uh9F2W8SBHS4
KUjsMj+CZOVMijSNyR0dxV/QCTvMDn5wQD5F1oqCltbHMPxYdE3faxTqhESTq4bt7LqNIkEYhWHu
UFIbYvxB6007WrtgioqdTdeecgvnk6l2xbKI+kBGxNd8YATVTDkF+U4MpSAkAso9Nl4qV7bZwiyZ
QJu2S1Clm0/iKlqQWsUpvBW0Aa1tBRUON4EYEsisMq2pfYYk3FPpgI2rUTinbm/cBY9lgnjajrh1
lYj4iihcdCraPEF6i7NjAMHSbVZuMjlJ0lENYuru3Pe8hiRRPH0temQAtw1gHtgHy4ssarkoBI2v
fKy6nSyhAjEWaRqCdvs/t3tYcIm+Ydu0JK3rjvBUSPF5rypxd5Huvk5u9yso/ReA4C92Tq+3+1ra
S+6/RzOB5xyBGiau8ViX9/C48od21SbVd+wkw57HOINkBspzRVgWkqAyK9diKoJwgg4A2xSuR+7i
3yOgCWO2YB05R6p46Bvobg716qVzaXqM0xvXs64uxDieywxSrjRrEAtiCFpumnyT26nsSsgyDwhr
IyvQnno/kD8skZK7260vWJrJ7cQzH6TOMVSOQySrsy9M0lm2x3cDXDlZXa5dcJa6mQ/DD/bQJvlI
YqqSa50rBQ259Bh5ATkrKKIebg9kYRFMjieIWfVCq0ZdWyp12KrGOXRDqvbbWp/H9eH7CdhBcdVs
kyt4+Z3dWHdI5td8DTW+9O3z7x9a5zbxUuYSdR3bKdsPvjt+Z4mljre/fWnuDeutY8G1k2j7nBPh
QLZKXaLMfh36di0ss3ComdAwJ3X7qhE8vTZTxMMKQZqHitEHFtndtyDT2VqUcmkghhEzv5AFLVNU
NdTYRHoAZTRONITvV6Uhl3owLJnaZY/omEXOrTOqA5fWdCdc9+wF9SZGZIebWDFLd03S+Fl21Un0
2AQR21Wj/d9gEPnh9mov7CWT+GlktetZQaqveLToX3kzuuUJejG+Wml/YYpMyFjZYVBC+OqaR53c
Sw0780sdnbgq85V499IQ5n32wRxkOhVaDHV2pRoSxkMVHf6HrIY7b/tP3o2m1FRqZ5UzMTqcdYkP
P7oaCfokhEhIj7ifSFMIFOZq6KfnskqyLAlR2pSNZ7f0UXZ7kCD9Ec7BFk2deqc+4EWO/wSCbvBZ
d20Slb+6Ni2mrx7y58iWk8QG4JPl5E0kOkhCneWeW+yh35xb73ISbui0mfWckFKlbzZwD7Y+E1wH
45OTjt0EXE3pDR4HwS2EsUmYO71dvGTJNLRBmFcNdEUhmurbm4Jj3DMOYnAH13nXaHWVWevtJALh
38oE0iCNrjeROWOnGCbc+gVEDS1ln0fZssPoerEVKpsWj5jfjblD7hlWDBXcwBEj6a4T96L9TK+r
RtQub7KvP/BiSnVMe4l9btv+aysBCVRDtiYhumBcJl4s9dOSqC63/8k0lC643hlBLMNP1sqg/0mv
fbL7TbyY62uL5KTMRJgEY/q9lOAliMGim2TNYykkIJTYbyB1BIVq5xUDCjkmcT8C7LezWPykcoyX
dNaOJCk/gFNx73beM4Dx49n26CaVTYdT0/7VAPUE5Fyug2qjsADfyQmUriLsSLzGf7U00fPvH1xM
xNyq01abX6lvXaoABX4JpOZC30VE+PY+WerBONMHexyqQvjtNXPB6ydzmK81xezc1f5aF0t+0uhi
bMchCyDLd5Z59syGGMWnqv95+/OX2jYuDRKMloEe6/SKou0Rb9SOMnlMkpjFK3HmhUuDiYPj0HWx
weeqr22XDQ+eUA+e5fAHP0uA9YwAh9g0DhMMx4G187XA7Rkhg28gee7DoAg2RopMKJzjOoWyUA1y
rX2om5ZenuwaR65BIJZ2kOHGaNXQrgtIe6UdiO9pI59oAmHHWdXl9twsdGCC4Xwgyy3Co/ZauL0L
hMLwNevLejeqduM73gTDRTkVdV86uNiCSPunpXznNchj7CcLUqebCCscbipl8bQeJ7sZ9DWNkDpl
kQ9ClzFnZ+S0oRfAmh/BQNrft6dswSxMXBy1eEsEFGSuA634QwHsHdnhitX7h23tz0v10S+hitxz
rLy9VqP0iz2l8fCfKSncbQkYExNHqsBNIl6r62C7DygEyo5KBb9jB4f87e9f2lKG24B2jAIEOFPX
VEa/aUCmkHWoH9scijDZsGRHaOHTOr8m3FMnzyPkXnR2drr9+UvLa1xP7DKu0zYa86tuIOTmBFAv
GEQUrfiiOYX2ydnrGgZdRxArkAHOSk56nLwFsPOz3Ed1z5LkWRfefTe9uOPG3JEJjxvjDoqeqqmu
EjV3YSHlX6p2XzbNk4mNq4mfBqzDMntKPftu+psz//ftphd2kAmMk2C5H4d6yK++VXf/AENZDk2X
rEvXpE6XejCuF4hqIEVYyeqap0zvSYkUdlfJPSh7ft0ewsLRZkLjhC6rEbfZ6ko6+RS39Nnrm68O
UE6WRzeBE7mpksW59lUlnfLq+n6zcwJB8NbwNp5rf6DjbAeFdcPUXh3bcV5ZGozfJ4ge/Lg9PUvz
bzwzBlCe0UB45VVCW3TPIKwQ+LSHhIhYg6EsGJqJiwNWylYFToOrFVt3OOPesqy+w8XrsUWx7OTp
34Pb/A/4rE+9BtRvjAHZNoLhXV95l7JEWUI3Sr5zon5ltpYaN1wSQdVdQJmoLiSFHppddDs3GjZh
FPHlhkcCQzQf8zKvLn03Ey0UQt9Dwuc/KorWOO8/XWwbZY3/PtB6MZE+ikl1gU5ItmttyMOkvRXv
KG6Xu9v7aWGGzNwj76XjZplXXdyhFceu1/V3j0BpalvrRuSyAi2rwwHDusRp42UhAnTltBu16K+3
2/90r2KCDG9Up8QdB1lVF8+uQ3sYfnHPCqVWe+6qk5/4X2wCmmRwMW3rbl6nDxeM2sO7GFRYzaWT
8rWIxJNdo5tO3OVWcsx18my13kORrnmST5OdGN28Zh+6ixjxCaHYYOWQHl1enMYM3CEev59y98Vu
9Jb0M7oxrh09QrFZVzL3IlHosqMT7h0xiqc3bjDDvrUgWnux716ghDA6Z2hFlfYOcZxijYVpyUgM
Gy+TzBZWaRcXBhhsa2sGvvyyOLi0+3571ZdMxLBzhQxLLTQ6sMpO34OwsQhlEk0rOYSFRTZTjVD+
EUOJ7XuZ91PdiTTM6mE/byiU8RShC2Hk28P49GC1iZlzBKGJLqj0ikvA2yMkNX8EnnxuyhRhtKjc
8i5FH4a9g/A8d1ve2RfGq/tsjFSomHxqYrXdp5u5x1FXtKpUbV94PyZPdSDkQXFoLW+bJcPEW8rb
gNGIXGSETAht+72Tl4/tpB4an2zJp2GWDLu23WlCIiG2L1mEMFHY8ym760HwtnKDWnCKpowMNLpB
01c55FLDG8ncftKD7kLdd8fGUftZbNRNmq8JEkpb3i0Yj2HikqecOK1HLm3nuc8BYAzTnfZtuzui
9kNXK70sGYph534yMDeG9Ou7SPpjl/pHXfbf7cK/Hwrn3PL8+fYG+DQ1jMEY1s77FOVVLWavLbPn
EWiTMHf9o4ua68QannAan3y29spYcF1mdhKSOYiiRbXzPivPOj17SaBbT0n+cnsoCxZvpieLEUJv
rVs67z2kcyH1+AyO6G+AXe/6rlnBFi0sCjMMHnxifsyjVF3qPP+S6/5rqrOHiQaPYAF+1MUmhBRk
AI1zvhwDNjWFNV1qUA89AGHCT0kj18B8S4MwbL4ooj4XKiMXUakjFwM5JOXwfV5mPPLTEMXfKyfJ
0nobhh9VVQfNcDpdwKKUhE2f26eoaxEd7hX7dnvNFw6rP8gs8rRnXtlMF1AGTt+iprbuC8tdi+As
DcCw9MCz0sL31XSBGE2wn0gdHcDYVR7b0Rn32wZgmDn4j4CCGkcsNXSZ9w5K/I+55/Wn260vmYRh
3c0sy9ZnZLrYKUWOCtbdUnIq+/63O+V/3e5jYZLMLGVRQfxQFe10Aa+5fVAR63F1nx+aUb8p1IIE
9+y8PtwM+TCn6LWlL+Dbbh4TWb6Rok9XbiQLW8hMUvZ5341WYQ+X0QMKW9P2+1z9dntuFkzNpLRI
q8CmpJf8vWnUc8rGE97If4HM/0j09F+v3EYpT8w0JQlGn1ttyt8ls5/sYHzyvf77/1Dys7CNTJUa
ULlEXLiW/+6jdnJ+cxQQgeOzOpPQKzt1aaaMWzltYlRPSiIuk9v8cOT3olZncCiB4A0ylO200svS
QAyDbiNF837qxIWSmUIdI6m9DoI14kl1wcp+WhqJYdEi12VbDejDHel/5y7gN+5F4t3Pj7P1w3Rp
2xqm7ds54aVu9AmqefrgrgFAFu4DZsqyBYynFoHnvve+fOqnFwRp9/OGhZjeCSHHguuVm+fC95vp
y7KWXjIjWd6jnu1poL6tm8PCKpt5S47sIlMtxkCDfq96/86qa+hte3sX3dw27KUu5t8/eCQ7g8gw
yQPnfUr1Gdt1BOe8nQc723273cGCVzXJLCCKkkk3yqKfbAjuC9wsbD6e8Rrf5phMBovUaniEWXL+
mSJ8//wIgwLpY4IXQMbW7rBLa2wYNSQ7k1T1wn2XqfM0asDcLA9wutsztHDvN7N1DnGLPE/L4T1x
2LcgyHYuzU8U78f5VhkH38pG7fJqjRl3aSiGVfdFMnRxSSFhjNJrenaU26gfSZDYa8VASzvKsGcF
tE8cBHH1bqlCOnKXOMkAxdCSzsVxExQVNSgcWhIl103TZyb0kKkQNVTTqvc+iHYZ/Hpl4WWZj+Eg
u30MV9W1+H11Kyz4FTO7x5Ki8kjFivcAjmReqRQ7TUPys1fdUeHumQR8xQEvdTU75g+2KewWyMSB
F+8ao5lHh/2N4vx9gLDSYOc7gDv3t+dwwdWbGb7IhSpMxP3ivWf999HxjwxxDDfI9jn9O5ZrMLCl
XmYX8WE8NbEELUpSvINp477Crp4KeaQFf/QbAoDFWjpuadrmnf+hm6ABkURJx+J9LIH8R1cj5irt
ol0TILgh22NkbZ03wy/oaqj6FIGy9wBiGrH46WTVvZDRLlH/SVZzWgv+wcz+pblFmgiQwvcILFxQ
+zpFI0VtA9RaI6gFYDwcPiPB+G7vhaXpMx1EOVDbq3L9Xjd5KF21z+eXJ2yIgBjz/3VXMnODiDg5
vo0b00UR50748ugP3X0Vd/shtg/1RmkPYiYFs7q2aea4wVuZec2vWBYpC0tN1Zpo8YLH+yMxaFdx
Xek0eU9xTNeEnoWlvjV29xXiLSvH3MIpaiYI2963pOzs+D1yKgluDn2qneACtNrKov9TlP5HmtYm
JnkGQbPStmrrzaHTRFXYOYJmctckTLZ6XykH0c4dAmCaoYAqKtRD7qgkyHeOY7dWgAr60iuzO92K
NkPApY76Nwo8QnM/oHSQrUzCp4YALXTjrhI51M9c6YhXleIEBovqP5YQiOzQgo4jnJr+6Kr/xKAB
v20Jn64r+jP8VT41jAF1mx21Hdz1mQ3CDy85gMtv14lgjbVkaVCGt0JVaw5Or168Ei3vSqr2jJ7L
Qu1jEIxpN3hJyMvobaKFwIgMf5WnQSxYk1gvTBA4ENXrPt9nRUc2OUR0YLxLOHWqMsgC61KmgIjC
pc/X7hEs+U7f7FqHH2+vzMIlxkw2q6B1a8tXzhsLClrcVdr2cJJMAHisbLWFo8pMNeugKhM79shb
K2UEfgVqDWMPAd9hSNxT61VMIbyIUtJgN/gi38b7TMwUNGIPooCGzvCWZsL1vqCAw85fOgIW3hXw
09K8GctTemISKu6KNycu9K8WR/tfohvoz22rYpwcrKuyATnJ+k0XKhP7KS7t+tQ2icdPtztYWhXj
atkjLOYHQd28WYDNTra9sxk9zFgSL3ceFOtWdteCszVZWibqxpNfddWbGynZ/nL6wY++c5eT9K9m
8Jn4sWk0JkeLw0UUBE5avElXP8wXCCkV8tz0Yb5BOKt5tk8djE1MrpY85l0+OVy/zSY5n+ezWcq6
+5pzAQ05e1fgOllFGy+tJm9Lqmx/ZLxFAXrU/D2H4Of7cV3Sw2jbr0L8pM64LR1j8rcEdUKiqHfl
W5DVwQt0n+MXzSb9fHt1PnX+mDbDLxdCgFU7aOM3C/O2T4diOhaBfeekdNrXU7HGdLu01wyPXHY8
kCi8jN9Uy+opxERVFpKtVp2iRqKJ1wgOlroxDB8aJRMldsVfUz94hF4ddBr89z4uV9zlgl/5h6jz
w5VbaIKYY1zy16R2QPiOMw31L02kbGtbmMLUbWo1pWnrSP91LMCZ5Ft47Im7WbApYWvg34V7r0nj
4k866VWh2KvNQGRUZihVjcoqAgoY1oija4/S2LlaL3f3t3fYwqSZkk1cgM+ztVDH2KG292sc5e1r
xkCkEd5ufmHJTbUmzVEL21Wx8+oDjlqdKPBr9kNgd/UEcv4h7Vec5dIoZvv5uPSORXOi/eTQp8N3
py6BNeb4c3sMC0Zo8rqIqgZwKeEJyKv747wQumrfOuqfqyhYyYQtdTGP68P3t85gBZSkzWuUS+sV
IDARucdBJ6M3hR2eQaT/lgbEWpuuT1cFFyTjjIRSDXfSmscH2rRx2AN3pIcKper4x+0p+9TdowPj
jLQzqPi2ilmXJFMPcW/vMnx7KttdC/16O89PkXos8zVZ0k9XnwQmCgJ1biIpAic74oHYorBeC6VQ
Q9EPwcohubQ8hn/UUARgtCPJIa06/i2KHLWLImmfywbQSAF54v/enralfgwHCd0VoCnyLj6kNTi7
SyTepaPP0VA+TsMq8uzT2bIJMRbfkVkinLiPD9GAV1w5gJdwfeGXGjcWnoG1jiQjSw68G3/KFrEC
KGCthW4+nR4SmAQ5KOwoy2qAlWddva9xWSBUPM0pDRKswbQ//X50MfvlD4boShsqY57MXnHgsl9J
L+PXhsb1Jt5PND/fKT80j8MJ1Khjm776LYoJjirjkLhVkSvWTvKlKZp//9BBa9lFIOskfdWNeEUV
/G+WkJM70fM6unnBeZjMOGWidUJdlrymIu0f6VSA5DxVHh3DTtrlGknA0kDmBfowkA7ZYZAds+wo
dfzdick3n7oQQBrOvBNrjn1psQ2zzqdB2Zp72bFAHS3qrXgfTi7ZBGzBWhvGPEja0kQB6D+Iyvvb
w4W+PfQgaXuhFFK9x9seY2kIhjHXYkhYjhjpcULyamdrOZymflgDr3361MEQDGsuRDOiRhNDiBy8
O1UfyFOsaHbPBgHUtqpHBEx7b7dpKCZe1S+FSuea5eNYJT88OFWIqdV05dG2ME8mUpWAjK30vALz
lNCneCzYblDbipFw2hlW3bQo39NDipVGxc19O+IMYi1qTm/Py4K9mdA75bXl4I24LZf+NOzsjuZH
kKm5p9ETa6THC8ZmIu+8mrHCHf3sKOLKB0Fk4J7qrCF3HlB/Ic+LjUZtou+ClAuaWDxFsHhq3bMN
gll+R72W7QSN4ve6iAX9+/asLQ1pns0P/gNobbcfS6xJ3fL+r1kj8asKvN7a8WxygKm3ArK/3dOC
kZiAPF9mUwvF7+RYVX3yWDn5s2TZISppfLKKxA19fw2E+bmgMi46hsNCJqbSQZf7Fwcv6ARxVxuO
ZOZi8ibrBF92au32OIsMdJweto3O8GJVnuVgs6nAoDsld0SIIw5hcJVG9RNu3Kcp8deCv0vTaHiy
ArSAzlgWyQzm+JG1zbAbURO6c8vyjtWVPEYNW0PGL3VluDWvtRj0lwS2YdpeceSnALEmD5Ef3VmB
skM/bl42TZ4J0WNDb7tDk6ZHLxI/eB9dE9t6qzvn5I62Ct0q+e/tfj59NZLAxOqhlNDXAULhR+pP
aajcCVUF2X3hdXdcdz8Bnf4OEZJtJ44J2ouqPvOryk+PjRtEDmoXk6Q+ZJmjupUdt+CqTbiedlCH
h8Vhlxx8H02Vvrep3LgehlPIoD0JtSOdHJGae/QzS4ZtkH9tcvdgOakMwWX77faCLI1h/v2D95Gg
miADt5BL6lNq7bKSJ4/aTvp25axc2MEmUM8nZVP0NUF6FPwPk1eD1AXyjXqY7ieelrtGblJbxs4y
zL/DgdbKoUdHlSvfmdtN7zWoNcTK2bY0T4bRx1FvNZ3lgEyB1a0dQi8jGUIQFAzxxt1qmLrlKtzA
YGhHq09GVKiO5RHH88bPN8F6FniNolE0sAURk3e30S5k22dl3Nu7aN6Wf6TDSGAC9dpENpGMOyQV
Guurl4Ef3Yv7I3eg8nu7g4XpN8F61gjVphhJhmPDq7+9tHH/8sGBsTY7C17JhOtZbkqsGlQeRw9H
x5A6XxFA++aAaye3xF0Dlshu1GtqPAsGYWL2HM/qIYkUJ0dOoi9DjMBfF08XVxZH6kIgpd96kTTB
e45sbEyZTI5x7Lf7PHWnI2sae0s1DVbcOOCh4sUnYsORT22uorspFtbXvOmABL294Au3IpNnZFRC
0imHXxrT2D+KjN15RN1VPC32U5OuBLOW1sIw6sbuhed7SXJk+YQQSYCCP5meOtAShqIY3lD4sSaI
szQcw7pLsFk5o5di1S37YZj8vzxwkYJC5ohU9ZaiFBKYCL4e2PGUgmjvGJfVF4SUwmi0xG6gwWEY
/R+3V2XBzv8A70F5pUTgRB6lyqoDz20bVx5dfWmCst04jHmtPhxIDYrmNWmwbYNKHQKGYQTpGxvb
szfJLeF3zNS8SB+7UOCVbwUO1xrYhoNKeHOg0fR6e4oWPJUJ4IM2pM07EsXHSbb+Ewh9prtSTs4a
+m2p+fn3D98eV3muxIjpKVJg6+u+EzuyiqpfWl7DqCNX4ibfYwulKt6Jov6ZAA82qGIlA7VgBCZy
r7OyJJY9j4+15f4tXXZxSOtkYWHbOixpX64R2Cz1Y5g1ayYoTlMMg/rdY6ymp5xAd17Zb009rrin
Bc9hgozYmPmCJ1Ie22Z67CDPHqa5/QhUyyFiOQx8rXRmYblN+R3Xc7wMXF3xUXo9QA4W6+9Jlvtb
jm2Hmbd+avMKJSetfQ8Wl3Lv1D4JWUz0nmu+Fkf8dKLQhRGmJCgariSp7fuoSX5Lr4a2ST1lE7i2
C1wSVJ+p0PaTamVZPt3A6M1wHkwHVmJ1tXPfD218yuPA3rc9qHkTCh64DfaNLgznkecQkkz7xr7n
sUXFM7TIVHCSyFFsCpShg3lsHyw8d5yy4SUIuziz5EOkqvrkTdFase2nGwqtG/6jZB4Fu72M75me
q2A1LXaB5a88Jj41PDRu+A+WR3YWoRLkQXqTeKwVaHFbMQAWaSn2palQ171tDZx/TxFpdAbWtCy+
r5ldkUfNRnZNx6Aef25r33AgPGmmJM+H4txXwSPyHMkuAMnaflvjxlXAShM1EORi76s6mtL9CABh
FgZV4/+63f4/kiN/XMYdZt71c16g4mDAEtPCZrOGhw2yJFHvZyE4PfU/pQ8ZpjRh7k5b8oV61RBy
4j50xHd3tz9hYR+Yz4EaUaZkqoLx3PvI2qUk2vVAgrHYvXpsU3UpRmmaeuKA2EqX7j1vUMoBVjJv
uLNSB3CAbWMw7Hxkcdop12senEpJD1ol1K2s3RhZJQWZOB9cqLYnfTDla6fWgmWaDwN44ClBJG08
y0qlIUNB4853osvt0Sw1bpg9K4G8pXXtPbTCfkpjEGJ62ulXlnupccPsRx1Dah6Edw9u51w73qYh
yiN/bPtww9RblqqgGivvHjoxIMMOWLNDNcdaxHppoxqGDuVuqwN5nbgHo10F7aSIBwff1sVj0gP1
f799txpG/3+cXVmTpCq3/UVGICrqq5lZmdlV1UN29fhinBEVFRFx+vV32d99qEOXaYQvJzrqREAK
bNhs1jDBzAJgQti1MzAjL9OYUXGpO0Li865hspN/1xHKBW0EF5egBpI2q+oOtoDFliHpygzbeX9F
Wp6OKCJcy4E07Revmyv5qXc815H71pDN3WEwpRWEp8GjctxIJhTKv9GhQF6yz4uO2Uk/4CJuYSrP
uVRFoRKUVvIEtJq/9w2/dWZrU0yEuVBoTX7ttKlfmgcUFf7d17oVvErTrik5NY+mWZjHefE980j5
bV/jVvBWJB04CvT46XzIxdEA/pK4c/1jX+tW+EJX09N49Quu3Dj8mArou5SkancuGit8hzHSqoLT
w4VMLkTr0yao/6Bdu/WKv7bqraCdVR24rGsxNDMYnQ9ikdicJURwdo2NzcQhjaN0CV0gGM9I4p/G
OR3OQbk3SbKZNzI2pUiVdC5TXc/vAcz2E+a04WXfj7eOXzFKjPzQcth19hpv69DwyEpYGN1vfYmb
N1IYm2BDpiHq2xS/ncS19I9R603kkIpCPWSbgvVrfVgxm0cjeL9pOYAb3RTD9zkPh0Mb1c5zrOS+
U9eW0qMxZIzUnEKWVM66OY2Q3oSIMCmP+0bJCl2ZVm6UZh6a1zmSvHSWjzA8JfCj2NLMWWbzrXmw
wldBtDBELsweK3D44eEFUaOAQPo9ep45MruiM9/vf8paR1YkC69zgggP3xeigsclYYyWRLWvH92u
Pm6nQSvn/W8MmkkKmGvE6h2PYUxG+wfY2R6ncP5Q+DszLZs9M3lMT1MD8qasRy4T3FMynjiO3kLE
rWxKNnvGzK5SuhPDYzRBjHYwCOsimzfuDivTYPNm8KbRDz6DS7sS0YNmL7pgT0ywl4V1Bm7z1nPB
2jcs0/PqijsF2cTiztNnqfoxYaZMk92plk12mMJBdgH8Os6gfBcx3mi0I07dLKa/7i/VtR+//P31
j/clhOm4Di6iLNpkknnzbyAz821f61ZMc7fl8EgK1TvZoXU9+I/EQ7Z+v/G16bXCWSjYpvO8xruJ
T+MLrAxvPIV6+WJTGWr/XRc3+0Rdma2uZ9oe6iVOMTz6pPnIIsg+iyEvk0xMuzDUlNnOs3TqNdRq
6u6MB8anqURiMbdKHe8P1Moc25SGSjhwGp/d8Kp0/JGaTl1nR5iNp5OVg8cmMiw2Mi5rMnKNUuRE
JMZra57Uusvlkxf4TbPvhLaJDGlRAQucNRigIPhHiIAfM/xhX+5i0xaiXAJe3Kv04kPdojnSFHDB
C/WqIf2ybwas01lUU9qHZRdc8tzpo4PvhJ+CyHH2TrAVxLIhcVFSP7jwaY5F0mS0ei5daIju+/VW
FE+QcuEtBBnf0RksUE5RYgkoMo37ra8tICuMU1PmFYBhITCxi5lMFWPLSFjr08emI2OzMcUrZ6VN
Usg7hcIH7bszCWZx8AP/MWVsTpMigqeJO6fTv/e/Zi3WrCxbkRjGeaoQ7xhkBRM4n32YRL1zndos
hRSPkyRIIR4uhBqqA2kbFn/xQBihW8rSKz//N1pCpBwBqccoT1hcgPHbgxG+SOHvGhyblTDoVA5N
x9mFjUGWnutUZ2f4/LAto7mVpWTbzeYllqbj5ezCA+RzxscGwdrqazgztvMLrEDOF9vC2TVYRl7/
XZjZO0JSfMuifeVAI1YYK5YZ3ucF+5U2TiGE2RLDOtj+qrL9M/bBSzs4E5m9jcD7RWV9Ix8mVlwP
MaqMcH9kl6Ge2ipReGYqk3HsGdQF4yED+Ttr509F00RRMnEV+F0yFP5wchos8LNXR9PwKWxH/99a
BVQd8SshixHM4/RDuTUR79Mc/+RIiDzo9c4KCdJEg8951VXyJJoiTi9Qzi6+05xF9Y00HvtTSvCu
HnzACn6gcJK/T1WdjYmbu56BoSbtzEcHThc/2NCF/WGW6VQkJmMeRHDimujnfs4kPw0Q64IrD2M1
C1jCA9CXj4p1IseVsclaGNuUjjNIBKcTquGCb/GzD1MXG6gq8nowcCtgo4P/d4qKsapf/BmCtC+M
RKjhDJUK80Plz5E+UFjwKSwwmBwfjM5R58Ef0jLJ3bn/yNoMf66gdXqbBWBJH8tyQOZWK1GYF+X2
XvTeFx6V8Jwy6fhhmqO++RHWTpgfuWjgRUHrsfMOYVSPf8o8qP4Z6lx9y7KIZ++Gig1wsg7qtoQ+
lQP7qh72FdWhcnpjjnOU5bmBaToTX8qwk+nBRFFGTyXJ3OgQ+pXf7XncRg3LCgZaZkUtZijTDCy+
pN2yUmkc+G6SpSHEhkvl7Dr8A9u4Ne2L2kwxCS9COEArOeEMwmexJae0tmvYB5CYCycNGbukcNv4
mAK8n3ajeNcEWxaIax1Y10EYN5qWRJpdckzZQSMVY8cI4ufdWAzZcd/Wap07PixOW7cdGJ7n44+R
6rtjw4Z9+3ZgE0AkWJ2hL0tzFgG8/QaGytHAvF0JZGBTP1Lg80UxBuwijHgZwLD1kzCoyNED3HHr
qvD2sRbY/I+pc/pYRSG7+IR/y3Po8weOTzb20benN7DtkYUvsxlnpjnnDiu/5ZXvPNOpCH8EsSIb
kbbWhbVTy1L2YzQH4SUKInbQrUA9XObpqQPJ53R/AUVvFkcCmzYBc8gYWv3owvfHL5FDh5Mepo78
JC0OOYnVOg6wo8yEV5A/7/e4NilWWEQqLUOG/Ot/Ue130x9+tsXnXGvbCgfUgePB83gAy2pCvCP1
QXvOBlCu7v/0lfmwOROy96NAp5y/I8MgVOIDKf19Sn1zigNYk+/rY5moVzdzBWNvyXWGT2CsEomU
6fOv+y1sMDcAYyuDZPMn1Ky6QvVtdJk0aqoMrzr0gwNviWyP4ADFyvzvF3BiMlN0Y3yBQMpfZIIG
ejjEW1CMtR+/TM2r4ZkcyYJRE1z8Y1cOILerQARH0Y7jlvDnWg/L31/1YCqee3kY+pBcQRo8ZP7N
YahP3Z/dtcatiCYpW/KgObrk8PDOD4q5WXgoBPQC77e/tkKtQ40GEFwOHIIfL1PnK12K2XKOv7p7
q9qBTWaFX7SOfXjPn39VjgxHKRXgmC7ZXfQPbDqrMSQus2waHuE61J7SkKtEAgm6bwps+moEi042
uHR4XGjlJkZVB1lGd9w1/jZ7KFVwCNS1OzxWJfspR5gYTBxngtcKvmUO+faVNrDZQ7AkJw1eLuJr
vowOEVijsUw/TBwclczRG+fCykK1uUPMwG4vhNfotcJ1IWEwBTw4Lfxe7w/TWutWFKOAVlPIv5uz
CQN+YByth6X8eL/xlRiwGULAQNdOn7Loitqdl6QGZs1Vzdxj6ZVbvM+1LqwwlryAQEQTuXmSZ76C
ZizDE1txLiJDfTCTHLCX9+XAtl43MVLBXh7LP8nHHE++o5ZPNR4ZNmo8ax9iHca5V46oOE7yHSMA
11BdqQfuI4sswmbLLX1trq0zeZjdRsWzH12nqGUn3HKaU0zZy/25XmncBv9FsewmkznZM3SIg2cx
p/Gnppi7DaznWuvWWUwBM/OzuMRuajrHPdIMMLDQ2QWLBKV9qQe8OmioRMkFd1b/yjn8jqXH+KXP
djFJ0Lh1CE90rtJ4jL08mVjwjw8z0FPZ1P1x37Bb8Zv3VRzpVvtXgxTiWcuIKajuDXvHfZmPVyMT
jZREMv/146n3LSWtOtTVoDc2n5U1bwP8SNxMcGqJG9TFwcifysokU6jpqVFmetg3PtYxrIvlXu+J
BrvnQvpvYJWHct3X+42v/X4rZpE/0zZwo+ZKg+ad6Qv3qwDJ/dyzBZK6rwsrZrnMKXwCeHPlKDIf
UXyA2ttQtIexREp6v4uVY8wG+A0cStCq85urdsvpAG3QFqKDTvqzC9rg0GWVc7vfz0oM2zC+ioaT
jknVXIVqPg5p3SeFt5mNrkyFjd8TkPXuOS2aq8QLWiIV7hxCVn3SxjsNuQOb1jN0pRLhWHA4pcJ6
0SyvW93Q77sK2HA96YKGjBSUvxOlUx9YIC8ocO485G3uDotN2IaUIs56Qz6A/BnDH2/O9z1hBjZ5
hwh34YIhxnyo2mKXM5+nthk2VufaqqH/3YGqNAudVnZYnTFh3/yYdv/21dBtUWLXmrdCmOTFnOXC
JdgbFl/aEm6XHd2sTKy1bkUv0V5JQ23QuqxROEtLJzg3PSz+dkWUDdNjsgoASvemPCG++y8HKuTW
u9WWKcLKvmCj9PzQZbAjd8rrgtYQ8MVOsXh4Gz17bvT3vg+wDl5eQf8OLt7ttRqDASAN3FAz4bTH
+62vVFRsjJ4qZT7BVS5/zus6Bz1cs1OOfDHxY9YcgBXojsDtBc99tAkAXZnv39g6YeEM+QyhCFHK
vygQv6e436cCg4xn6fTVWZx6sxm6qsFiqlQXHCKD/YHX+fSuirvPnsEN5/6wrX2ElVKLCfpFM4xD
rsavYReuaRqEiWnncSORfvuVJbB5O1FQRGFJSf6s+zK4+jpctuuPqZ99BkHVufU5HgT3fYkV3HyG
Ti8ZFPaOYgYPOR3ll9l16D7cSeBb0Q0h46bLU6+8KupFQFM2+VM7BBun5cqBZsP5oLbYVLFsyyvI
zd51qFr2MY8D/UKp1BtXjpWJtiF9pIUoS5OT8grC9gclceNoSpfuS7xsi1zpQOiC1W55ncwgn8yA
gj4EbHY2vmxZr0JhKtmMUulgLgNBwUCZ4AXI+a2UemXb8JYZedV4FcRFTojqzyDWfoNB/VX0/qNw
zSeYmF+dzklK0W+Ewtok2yFdeHhwLI25TLOh3xTAibD7i5vsR1fWzj/3g2CtDyucU6Wxw/atATZh
eEgbaDx0dfQxLDfPibVlZJ3QEdckmwMurpyM0KwoPX5QKUgu93/+WutWDOMZr4e0sNNfWZfpYwUP
3nNfb6aNa61bIQxXNEn7KDTXXKL84fewwKOA9O3LXWzwngTfVLXBlF+XEmDlwRVpG0u58st/A+7F
HlSKuiHH3cMZznmJcfH6rc1n5ei3gXtR0zRDP3b5dZr9Kn0cgrgsUyDURuAHDqZ1hCQHPpebSd7K
kWDrX4NCpDs2yuG8pBqSsycCfRwdVh/bXrx0nfm8ay3ZWL4891OXxaG5UKeouwfpAShyjgdi+Pf7
HayN2zJZr7YOP+vcJhIEE85C/8uvZyLmVfw0jQG5zi6Pdy4sK6YNiwrSILO5TtyBOF9fq2MM4P3O
1q2ARjasfTKn5mJG4/gAStNQopSWTRvTsLIj2Wi+Ia81nuIhNq+KBnD11OmnU87G8eJC125j21jr
wwpsgFnTjLJiuv7K/YRCwRRQhr+11DsvVTaoD6XSzGhv7M9+0Tl4+x/LuT4GIXHVvmmwgX26Z7Tq
67K/TIL9hEbblEDh+cv9hboyPDaaT8I2s4d4Tod6WkE//Eq8FVXPBU3JxgSs7E82pM9Ug8vbYu6v
uLsVydCx+AAEc76z9eW7XgWazNoIcJgAv3/g2U/dZnWybBX3B2ftp1tRjCenIvKCYLz+gqdPDfiN
oeq3xM3XWvf++9NByC2iLHLNhbku/Qbpfn9OgA/lX/f9eCt4STrXgz9n1SXy5z/MovWWmWzvkrQO
42EWjVfGerwKMXynTEI8MPY3DOBW9k5bZJjPdaVLFBAu2lmA0G6ROolPpvLkNWV9CDqY7W4E1sri
t1F8qoark8gFYPthmj9yHufvo0yPiaf2aY3SwIbxsWHUTtXO8pqP8gey7OjcdRPdyBpXVpCN4ptM
OEbKa8arGpcXIZO1p8JBOe3+AlqZBxvDZ2LBNUp//dWU5U1RFiYc4KbzIsYaSNVugE7WvsEK4DTA
U0SdO/OV0TA6crBYTnHRbKA1VtIJG8eX+mPmB2XVX1QPlqeg5jD15IOK5vPi0TaOZN8FysbvQcE/
bkZdjqBGg+tGuI89Tm09nq2NkBXIvGzKcM65+0hyAA8g6560HMK49yd5rXErkBVeQV0vcww8uIFe
0xo0n6DXf+5r3Dp7dUDhXUf8/sprMN2gzVen7mPAAYreeFt/+9f7Nhwqx5t0Fg7BcI2aCohlTgoT
HFHabDfSuLX2o/9u0SDBdG5fTgOiFy99vBq/mGbnpcC3oVAUgv9BnxqcLnyWkEUR+iFwNi+vb0cv
Kln//emkTjOeaQpdj0yqs9RT9Jx2cPce3LQ4Zl5T7NqD/N+gh32YawURVDCQAUk31PAkZFv0rbc3
aN+GG0pTh17dYfy1z8kj7U3+ZDrcKNt5Z2nIj61TmKrMuNSBpaIo4uYwhAWBH8v0x54AQE36v5Mg
OheeXrLEc7cBCWBuTrqmmpLngAxuQ/+938naTNshPBuRoro4XEG4/cCy6OPCcaNV/dUh1V/3u1iL
AyuQIXUCmrkvsFR7l15SgzogCYMtWYclmn5HP/s2hosMWVk00D5BCTA4QQjlgTfYqMcQolb5y0zT
wxzWuzZq31bBHXQ7NJMazDUSY/kkJOoHwzB5O1tfjqFXySjWkqz0kI1X00AEBa91YrHw3kKJrwSD
DeIiXq5bB2qaVxlF8UF0IDRAxvMQ5OHL/Vle68A6inUHbCz4c/oKnmz5kZeiBfujZCc2duWGRNbK
Wo2WBfZqhAanHeU0EP4sHf6TC7AOcAOJL40Jh3OXK/Nw/0vWurGCWncOsCwIgyvRML+Shcu+amai
Y14A+95IsIA2js83Zf6pbxstVb6XBhn8la8CQNnwUZlifk+afowT1DGK8iB13ThJFVXpSYaxKT45
6Yg69/2vXJsvK/B9JtpccjVcq3phAwl3BlW9+lqrqj7s68GKe+7lMmSdxAMnbMheohFYjqGumlMv
4D228RUrc2WDv6jXUArLZGxfsqqPaWo+y6keHrSKnjPc7Ta+ZGUHs1FgSPlS6GLI/gpiinmCrlLf
J3PTQsn3/kittW+Fvg9N2MkfcIxAp0u9qzzFrw7ZuoeuDdHy91dRA14CQN/ZoK9VO04Pcu6z8688
sBIthzHCVrFvZT2FdvyXdPQoCTDbESqWB6pEexJOVBwDMKc3tsi1PqwNQGZTZgI4aV3zuJdPFL6q
k9sF77NBPNyfiLUOrNAXOQMdJl7s+bThP1MW1+egj8pDz4Bkv9/F2nTQ/06HD70VR0Jn7DrUZX5K
o848VA3AEmTEkTjQcR9yEc+s/+1HFUTGY641VGQ656ArHZ1Mr8tr25RbyMuVoze0Alw4gQpVY7pr
BRPIA4zvy2Pq43Rno5kPoYbxrWr5KV7+dH/sVuLERofJNnRqH05RV98D+4+G9BvNN1ltKxNji8IZ
vEB0gtTDlWs6JzDVKxPmY2J47g6noFf8tO8jrGA3fjektFlKWqAvHXMCEaqAF1tgqLWvWP7+Ktpp
2TdOPVFzyVE2e6ZNpC/gOsE1RgbxRw/XwZf7X7Ey97YgXDSOMhexmR4HPSWmlo/S7R9433+plYGR
griBAfbxfldrs778/dUnTcKhWR90OIphyoFq4HSA+OA+5IZvg8fwMjGP4JbBFL0VdcIJwD59vBMe
7tv6z7kUXpnKCTXqmocPagqD89zuvH77zApxUhCv7FWO3YrUZZmopXafLxSJfeNuhfeQp0Wao3h8
nZiv36eBi7fXMQ/2Xf1svFjVNG47DsvtJpowrfDtSWouyo3fvrKR/4YSC1NfV1mBgeeAhFQFXgTS
pquhOpv9vWt0bKhYniriFHyeH9Oo/yxmMifjIkNyv/G1n29F8SThUtBnEwYH4x8k+QRh26oE36nM
1BbLdiWsbKwYC2jqmtQdf72WpQuk0XGdXQpLoGFbISuBlCAq66+iQVoWDS2D1EL41/3BWfvh1iEd
wS7QaQTtryTEVaYNx/k0CbK1ga61Tv/703k6t3yCU9L/U6dBdM6SBRqz77dbIYuN3ydFrqbrkBn/
lHc4Gifl/XO/8ZW9P7ACFmVKVODkgo+ngyrgNO4W56nWzkER1n0DB3Uf68X/DTGWU5dH0YCOpohx
yGnq8OKNOxHmvg0Zky0cyAIXSxL7mupBVqDfGrIl/rUSWramm56qEPJBNX47xAQYjLY8dqiiDKs/
rON9lUUbMlYBBAP+1TIRUrrdkYZQjYbT0FYatPYJy99fHYiwFdU18obpqlT4UkFYBmqWcXao9aae
7MrN1AaJyWZ08bCHwq6O+U/qc/lH2tauPpq0jKDJNqf8AtRyOIMwDWuYgxN71cYaXvs2K7iJDzXe
lLfT2eAl/0CGyDtMTtEf+2CT07MS4TZyzK+71GkFzfHq12c/4UVdgS2PQbwfhGutWxEeEVIXXTlP
ACC46dEHGLE7eVFH59P99leC3IaLSUeXEQxapzO0Az9EDfymPXpgPZQDp3RL7XelDxs1NkUyaDxH
YYTgAioSEJN+RMhbPvmi/9Sn+Mf9T1ky3jdKdzZyTFEI8tY6ns55E4aJ35A/pt5znqVf1e+aAteu
BhG60ddKvmoDyUTr8ziGPsgZ0gwfFtHZ5T2HozQoQ9jacu+frtviia91ZR3eRrvu5HhsOmslTtRx
PyhSoSJJziYPXhZOfdfuw3v7NsjMH3JIAkzBdE4jRMtUdPmxLYaNIVsJRW9Z4a+3GaXFlJVzuuBD
U++gU6+jDxUP2+Po8mbYuNOvxItnBTz34l6PZec8+VHJH5RD/0E2vg+b6NuK6FExz7PvonEV4PUa
Z/l3yKFsCT2uLV8r0tMaCthQr/IyGCiyJz94yQ0w60ZdF4TiPGYbpKW1YLROdRqIXjfGI2cq8cgW
VcGj7PzH3OAlw3HTw/1QXOnExpjRVkytox2sUVXeonz8Alf5o2iCp+2wWJloG2o2QWJ9DALpnpXH
frIc1xQYVG3VAVfWqg01k74LQJZs3XNU1WBukDxuIcyL9+fgEDhxtg+r69sIMwbPuIhLIC3zsP9M
K/YyN1vRtrKabFSZXyhWj8rrLroYj74QL8tjsx//WcbVj5BuWRKuTYIV02BwNLUc+/ZS9XiTVAOk
dRYF3fuLaCVroFYoD3HqDhpaABdRDQ8URTk9sxuDf1de4BKQ95+qqH505i2L97XufsvUYYTDdUOB
yZoAAFtAf6mkB+k5P6Zx/rDstg123nDvg5yNOBNjZ9oolcWFumDewVvo75AWWzfWtZmxwpyF0zB6
jYutqom9W5ry8IMDAZCN+F5p3YaZGZgg+v5UVc9AX36ibtjDcL33v9+fd3eZ4DcOchtjxvtUi6bN
qmcl3DPMIZAyjHgt/kWTiDAdsL14iTT4EShFtcch6g6j0X+O00gvY7/5mLyyB9hoNEHp7IRIjp6F
CPkXmht6gHs58LhN7W1AQta6sI52kOg4SXnqPAnYCh3UsNS4I2jWdwS2uvcHc2UndpeuX526kw6h
BiZZ+WzGUicggKPI2cDCfMJmz49zmEJYZV9P1l7AwzhuYWDFn3Np/qR6nn6gbjgd64r/HIdp+nG/
l5V97deaefU9SgdgODhFhe+pj0r0JxPgPSAaQZ7pAhRMesblxv6zNjvWhuAHQW6yOBZP3J2zlzwF
B3SYB++YNfnf9z9mJbWz5eeg0zoWkTNWz0NAi+eIQOAKfKnSgxXxwH7yXslPbecFj05I+q06zdpX
WRvDwA3qZH4knqqs12fhFAWI8FVwjOq9y9qGsvGONWHdUf6MCiUBjgc6axHyiySme59ubCgbd1CM
y5xcPFcCBS0oHMuDBuP+jGJLsaFTshI5NqCNdr4YSBXgebjsojMX4RU1J1TY2yI9NTV7ub8EVqbj
N2Bb0KSkISlmX4v4QXmz/pNn/rugALzkfg8rEUOsHcCMpIxjtymfCUX1I48dcwIMOV/2AvcAMJTn
wR6qMdHD/e5WjgYb5jYV7egSKJE9V94I1DGTAnpkvduy6Hy/g7V5sdICpnmEX83EM88nB7dUPMtW
sGrPDm0p43cecd2t2t3ayNkbwNjGs0aoPEMyAL0Aas7HF43XNogIeoX37BLq0F3QQ9/2gY9kESve
pRAozCn8AKDw4x1KV9zuj9naKrOCXlVidLsiBzdPBMhnlQQdJpLjH0270yDDs+FvY1EysDxFdYGE
/LXXckQ6GG69aL/9+z1bDawaoxACJjVGZ3DlRyoajkqbf2v8zdP+7WXr2QC4nAclTDECSAZxsFaB
ZOgPXkW2wL1vr1nPBsCJULtwQYzLi2izn+kQPsisfxBd/7DN2lr7ACvMdcu5cKqwwRRnqfuHmXqH
HZsuFPuetjwb/wZ3lTCdIq+8sJ79dH14UYsi+3J/fa6NjxXT+ThCNAgiFBe4pZ0o6y+iyD9EdXSR
NLrc7+Jtu2bq/YZ/w3kON1taPAl/OEKoGWJpefOUBoVIkPePSQsSXWba5wKSY8DPbgkZrC1d61pP
57rxeLcoj+ZwhX9ZBHlk04S3mPr/3P+ytZm3gjsqGkBgClVepnJY7isQ4m3KffL+no2HgxSPxGtg
jJ+PhLu4ItGKLzO+YddPtyFwAGiGvVP8Gpx0zp8mHy+aNdmnhOHZSmY8nzMzwqsHoq8M3GQDxxKA
yGCdkY1q2Mh6VwbfBsIpiIBF3YRkJNEKTlS/bgguVtG+8bGCWpRuVsB1Da2zbkHxCeiLb7P1Vpam
DYCLKp2NEaHYMjhgYgkAPfNB5r0+NMOmE9hKZEdWZBPXaasaFjq4VdPyNhiUmorgpQC4sii3sEJr
c2Cd07DU6QbhZPiOSsxTgowQZ+cmcHxtlKwA1qKlGcV+hy9o9JBEJc5/f3kg6Sh4LPfnea0PK4Qr
WKTMIGyhD8YEVDbm9G+ozKZHAw/ah/tdrAySDW1T2snzkit0IeYweAQXll0bAGB2ZWWejWkDhaEH
rz12zn5dvuSUHqIw/SpFcG0Aorv/BSuDZCub6UKWbTSU+AJdAZ+Q17w/QU0tOBbRlB739bEs41fX
S1/HXtA1fo2J4Gn4V5X5njqPlQ6GI/SJB7Vvvm10G9WsrUOW4VNShn1Px+Z7BPnf9wFQuxsb09po
Levg1ZeUbiNbp8zJg5sFF683h1bVRzfbAmu9GdckjK0Vawo2Fu0c+yfp5h9YIx5+4ZfNXNyKBch8
fzZWOrEPH2iMi8avJv+kDMCMxHxG6vSxkPmHzNunhoIn/uVu/mqcOAXQcGDUP0Hto/+Y+woOBfBz
3PqEN8MOzS93i1fNQ+nB7aIQzdMy1X8KiFV9hwtb/HXfAFnLtYJuRB8KGCuxXzLVLmS4ads4EDjH
G+EhiwT+u6+nZZm9+o4unvu54m31GRWLZ1Cx3qUB4EFVLZ+g8vLH/T7evG9hrKwlq6M0XWhk1edI
IEuumndurz9DIOUGr8eTu9QB7/eztqy8/35LxBnXZaWyz8tDC9GQzcV8n91OfxRtt0c6Cd9in0k4
j2LDJD2pyhPvVOuRxOG4n97/gjeDG61bZ1LHO15SgNhuC97sZS5z+DQ6ZfWcA/K0UWhbW7hWgFdy
bEFmjbqbaJHzTw7lhxIOlRtTsDLV9mk0tKDqFF1NT3D4iRPukj8W90xj+vJIGHzCNtlwKyNln0td
RzpX5m53i80MSmsP1ibSZH71jN4lKgK/dCvEfa+b/CYsx1sWS4iu95F76OPCnO5P9co82EqbKVGD
LoYBHxCMLAmdsEniiH673/hKJNjnkPRjVKBnyMATM30hJLsMRf8Jis/XrNz7+62gplUL0VkQrW9A
7l+muE6TchueujY4ViR3fB7Txk37W+MQfqiMaCGounnGra0dK4bTIcKF11X6llEDzkTd1xDKb+cH
bwp2WUJi7ViBnENebSSD0TffeTLpP6HYt/3YWOqu9sHnrnHN5LH7L6w06lMxhrsUvkho46bHIhRj
JlKMi8tOcd09F/5WcW9lQm3UNGU+1K8MQdN4ZDV40IG24L4909bT1NDnUakY25ucc7i4Dl9zaGAm
NDIbJ+TaT7fOYmyXURaYqL3FwAiUz26sqLl59dBslYpXgtXGSCtVe9XY1e2NNezm1Pr7AGoa3jy+
A6L95f5+sLLibeds3hmXpIKoG3SM3g8dntickl27bDMrXRskK2B1WxZlhbrwbewqlZDFNEi7Yt+R
ZcOjiamdaphke9NN3CelHn6iTrulMrA2+lakNmkRy6Id0LhW09mBo89lotq8a2MGqIy/z94dwWWd
u5HDesr9SN2iRpWwMwlqPh6GmpK//FxRfbw/0Svnrw2XhrcqjaUvzU064v3oeo852A+VUteR00eP
bt3M17qxk2sdFLnbeP6tb4MjU/JHObTvGrzlupXLj4EXPtz/nJV1a6OnS6ozrYdivEHN5si7PlGV
hBXYlrLNWvNWaOsAbKQOdbYb8sYyQZJKDz7e7PGEUuYbX7CyvGz4dFDIzui0UbcmVI+EVX8tqXXI
+gessX3BHSwx+SqFZ2XpQX46G2/G+chIkxTLLbfbKnGvRLattznA+kBUTI+3X9xlFcAXEriAfcdZ
YJ3EgfFqt66xbbiuk/KEar//or1Cb2wca/NrxXYKyTwIVtTqprj8ymX5V9TV58ztd57yNpK6qvAS
3umU3oSbgtRU+hmgBJutv/mKTEIbPl2XTZ+LNvJu3JQvJR6Ke3AuvSCHm1J0WaThjFfd7sdZjKXy
GzIDXVnxHEzTBGkGSm8F+R9CBtSZQ9H6PzUD9DE2n9K8/ioR3/u6szJryA3KRvW+d8O94DaV/Sn0
1FPY6fdQnzj8+jLXPOj/4+zLmuNUsm5/ERHkBOQrUFVSaSgNtiz7hbAlG0ggSZJkyPz1d+k+3av4
fM4X56W7o/u0qgpy2HvtNbTm9M8f95cl/JlnDbKgdGGtDCoEg9/XpO34GGZh/g0L+Msy+2zE6TAt
BBOamifXpe/bKN/pEOm8zbp/u6P+9gGfdjifLZu0JTinAqQvFaxFXKMLXCb/liX/l/Ocf7q+HRGN
MbGanhxxrzHhZxWGE9qrOtdmPqe1/Bfc+2+f82m/R+CVsRVZJ3gT/sTq9IAA5l9pL85CpP+Lj/nb
C/+072uNhCdKJ/PUW5zmbolNoXz4txPxb2/j003eVivaQL2N2JdA1/e50vnewfM1ENv8txX7mVnN
EU/P920zT6qzv1btXNmsY5X/83b4y5X0mU8NY3i2jp1enloM5CjOcrltz8DjXnv9n+YbcfqZRl31
3pFNjONTJEN3rslgb+Kh/U/cefz1T9d21YvKgd6wPNFF/BYIH+0elzD67uGfn89fFulntnQFQToI
84t+GleJEK/tfpm6Y9LjOWXmlrN9/4/v4dOuTno9eDUF9xSDcr7nfRvIjy4AgcWkV2Vf5l42X/75
F/1lP3wmT88ETSNvxvC0eity4vussB7m7v/81/+yHz6zpz2YW5Xv9fiURGwr2iTEX2PkzuW2bcdf
/+0jPm1okLFnIbXST4SppZh2aGQqAK+gOdf/Rgr52674tKsFLF0tE1Y/2S1cEmC6bSrKVIrjR6f0
n37FZ/Y0gqNjg4t2eNpQD6pxOoOGdIsolP94D32mTqs0bFyranhiYWiLVC9wTFsbc6in+d+y4f7y
lD4TqOs1MpujeEqmjh7cNIOKX4+3Le/mEsObl39+Tn/7kI///v8paNsliWeaGaREUlim7bI2YOjW
1aGDSLOkC23/I2D8mUwNnnaN4jbtn6p4fGHZgkzA5fmjDrFu/Ler9S97j37a5ROtDaIpMSNNOrfl
hGVDyZfo3+jAf3tUny5u3g9bAKGtfcKBe1E1AD4Rvn0grUbRf8E//rK9Kf3/30Zigpxny9snYlqk
cgymLaT00ZvM2Fj+8wv/20d82t5NFqk5SWnzJFJ2s5G9K1BV51GG//DPH/C3l/Bpc29dvW5IG22e
9pidtVx/qu7fzC0z/n/B7f+hev7MmhaNTUAki9bD3vnQqjJixIvnSdqULOUmslSJkmnQtIdCCyYt
zWtkmPEdM4TBpDQHMhBblSNEiiMuSsLswU1FDTps4w/7VI010rxm1VWnaOBbSspxSWj9lIje4l0M
s0/IL+9xl7zHTKiovuh6M5ErWzPvyWtikO7zA1HvG6aS3oS+glc8DHjOk9v2essbBkDrHLM9azEE
X4WpTdFudt7jXAhPDm6k3XmbEjHgi07x3H6l0QIX/ZxFTECY0S0cuS35vvgPynFKUlmhKMrIh8+9
wpx1fXBtHWmWw1RRZ7dVlnj3whbSuaIjVhVbFLfvagjjthddmvUsBUXfROSk4qqK4ushYba+KHwl
G0BwHHX3Zrce+RIl0hHXYO91mBIWFUTOPSJXs96ZNuRkATv6I/282m0+YIQtaMFgq81V3iHgGt8j
HTr9uiN7BJUoLOjb9HULfFvFY++YTiAqgyF3T8qkyohfc1L7nvxkzrX23uzwyzZFB6seqFrpTkL6
olfW8bVQSH9Nn2cJ89EfsRjTSR96NoAKXDS9HTHPW9taDnPJhemmISdyWT+Ec9uykiqXlgSwrza6
Ncmp6boegLdqEDmVnKZO0o7mQgeB2NwaGoYh/0AjhwnnIVd9ODOYA1ncuUguYjeNC9GdzHapcgpK
f5Vb2NDIpwmmLuJKwm+X/1nmrFFvcs687Y9GsXHu8oyKtWZFgDdDeFNsjduvcEJrK3ezZmxLQTPH
/wkyyCVZt3k6dyvj3B191CO4MPddk/keSVXyLbVu9f5AN7dt6jgK31CbS87QhHu+hrXOFVZT/EMj
fkSORY94xfo9RXrdVh9qIbvkPiId7fubGCF/4mcU1Y6oY7QYVv0wOjQpyy2ZffNcBXyVr4aqMF8C
5Ijj3ZxwmO4e7Wqh1ZOJ0Gtb0CzwER5c0eDtYQX6Ri5glyKI46DBn0wGcGdHO7kynbtqfU5FGJsm
J0as/pdvYGbe3uIgWuStF2lS7aWFAtiRfFxTpCHntTNa9Hk6tlETDgy+E3u4lWOr+19Ll0DlUuhs
zMKtQayy+GHEVIfzEIdZRkdlNsZfJYm6LDtuS5SEPxviEJZrHk8u3ct9RKLiF+jYWfY9Qv4CjOFN
EidNCrmo1fy4ZN5Ud5RXqbkwLCtyHeCTt35EO0bradpE426U8ogJPkaxZ/o2bH5rv04b9dFLVTGI
LHILvA4ZfhtEY7naJrqdTS3SQZUZETN/GX22zK8psgUr2CPQWVfPUnhmf+1RWncyp3Rm49VYSYrW
0UDM4XIuPpz+wSozzfRgZSZbSCt6ZrAHYBfYTD6XiHYeDsPiVfeuoPMZdD5Oo3bPCIdbSN5HBLSD
XrjF/NwbN/ubSCT4t5LXs9/PQ9cR9h2OfbJ9Aho4R2XfwFW1PpJ1DcnDSraWf5UkDPtZ4RwUdQku
fBz/XLtubzXW+LbOGtsfBC8ATjtUuJBfIwIYAFdEyPQMHVjoVOEZ2VBpduPqWL5zOMTqImwUO5OP
8Ind3mpV9wM51M1eZ3Feb/sy3YjWT6bOd7vG0ZvoK7d+tR2rkhe3yigr7VbFLb5u1z4j7RZM0dCY
MD5sMydn68QkOaiL3NUDLL1gmfl177uNPiyw4hm7fIXAL3qD0J24qVS8l2sCxGli7Q/SI5DoUnlZ
w4Ogdztdp6Lt1c6iMo6whh6iBLRUJAnADFj+YYPq2WPdpPFc51GQ23iGJf00/qa968dvqcPX+5Mm
0eR/UIfbiR4GV3fhkC7I6D54gfPYFwaGcO7bylTrjhMRmu9FNc+ze9qRzCPGPGsih2wwAjX2+IDj
ZurugfQ14RHByGxooEj0ev9Tt65Fj84HKIBOK/J/4TqNFztHoJc7NbifSbau/gI5Lg73fGewQcBS
8XXflkQ3xJztLCtZ5U1YTfKuSVwjk080zbxd6jrh/QnyOyrvp1BHwzfW7qS5d7Oe5mJGQma2Fm0L
dPY5ApU23LBxGJrvsEaR7pW0kZBXImz1RvI1VMnM4UgehuSBmjgjSE1fq66rblCktO0lwLI55mXH
Wosdgei4JIZuBf3WkMsWl9OYr2rM1i4HXvOhlU4ZZDPjqcbtPJkrdIBQHH+tFCylujuPnVKr2xnR
f9l+A0PWaFsLaowGtaGQCLidzy6aJNVH8JrNPOV7uy72u/Q2ju5xWuK3FHE/jdHbMGgK8Vk6atHl
FVN2OAX40xoQuJrWkHfsX2YSZJhHK80D6pbvpBnS8YzHL4UpakunJDv6JZPhpUvBOfI57nmOe6cR
TbsXUaU5Tk5OBC8nCtbZKQsma0vtoDZOz3LcgLkVKnVxGyMXC+TAs0p5Gn1bQMP6mNP1gj96j9r1
uNslYeNJkXhLH/d5WPCHbYxCNuRQBIb9tIvOiSPO+sb/kMPYsEIm7dau517VCGDOuctw0peV+HBR
lWqj2VMFr/QN4XSwMtphh2Ib0E/y4SNxEgJ4sOMwcp8nLs2UzywCN+i8oL/sR1RDu3G3O4ikIuSm
zraNHfEy/fLQNIBKfjUJnGKynDVrz/EqIPMs006ApI28UrUMJ5FW2vzadzpxc7A6DgNEphFM7o91
G4fvWUXXnxQ/lDR548m+TuXA0oTS44T/WSWFTuOGP4GhTsbh1ESbSk5VS6bhtjJ93VxqnAJjjOHm
7r3Kl6Udza1qq3q3RcT62iAOnuFARy5cvWIKF0VqLHU8+vGVG7aDZS+RTX4ViyY5E4wzpcx1pviK
2nMxeuvzFaXjEIpqr+BKUOxqXdP6elWQHDagHk0LuYcbGU1OuFaELFF07hUrwVJeqgeixp1fOolC
tSvlbjr+JlVl28e6r0iDPGaebXM4THH6bdtpmzxrNzXhOwsUpUUhjUp3Xrq6Uk1bZNniQwP7yUSP
d4EQrn+m6QTdQT7yaMqWPK1Xj85/3Qxxd3sdz+e13R226cBisUZFTyMcLWAkzLhID1UtFNXgQqRx
/Xu1UkxfhqZT/GrrA53ma6pSkvmjdj28nI9OIVjpV73KwddIxex8teVSTqq6i1A86N+zN9TM+dS1
bFxL2HF7sLNlG40ZRp5JBFXxvDCyIsQo3hIwh+kyiDuNisy9p6tGRZynK+yD46uwIlDrzxAaPWtU
sQhC2HOihizst3261+xgMmZmXoJRM+7bSXCE7kIbWc0ZDnOXJFv8EdPdUn0PntAcPVHdtP03r3bS
zbkOLUmScvfdorPrBAfuPt3G4IQ0j9HUh5smnjNj8sbifT6tS8iG29opyCNKiJaQYXhNs82x4RQ3
cEIw56aWxvyykDqbUCrkOsPdUmY6XezZ4l+6tUD66pSNV72ijAeUBImj6wHsjcYkp77Vy2IOKGdm
ZLapYRG2OwlcKP36lPnEUnmQbOEdeCSeO33GiNc0odA1kc1yBHvsZwSjoAJ0RA3VM8prsT5m2inu
cuoq2faw3Ibbz1IS1qKRAerhuG+L8FEItaUKVTzPucukaLpj6LKtro/d0qI6yJ3eQtWjAloTLnNU
SbZ5D8KaGYtwGbz8RlECDi/0w4UvvkLtwbb10KztOnXI4+t5AP+ySWEGdJ1ZJKRM1x28sw05LmJm
qYEcJHLT+ggHLhY4MMRez2OO37O2PNdMsF3lIhJzdqNRfKwN3ori/iHV2yy+IUDV4HXG6bT9blRN
e4/2TRpx9EDzEhSBHbbq2+y2tP3ZJEvdZHmiWsuwmclmsqmAx0+bvRlqcd9nTUAJV2YQ14kXUm+q
f1BLM/cX08Q1e0WcVDc8dfNS0fgouy1DY9YGK7IOhGsMF5O8h2l6hPIi28BSyheCyXVauqrtephh
aztvdamrNcPkUayjG3K3R+t83yc76WHN0o/J8AjRIEfmmtlXvo4l3XHz6QOHNzKaKd/iJqJlD/Oq
7FSJOYXbf1/FaZDFgpzm5HXFyRC+95Mzy7cVxtO+Lud90PFX1XQSclG2Y6+3cLjZatzpfvVLd1On
feB/WLzwdswDdv84FftApqQ5rCkMWLo8crQy/IExrKIN3u1D45G9ntA5xsNE2HJniqStx/2dJ0ju
bq5CijtwyEcp4jjN8dt1hXFoo4QiuKsge3ibXDWTR+KqOgJjHWdyyXs4leSDonUl8qA7pPSUyEiU
u84Hzr2oDyjf2vC2hXbDOZ6gFRlv4FfZVvaNStu0BENFrX2MSIt2R9/l267lOkc6WzrJ+wbDrfls
OFYaBHNL0pIvMfHDHOOnpkmPbhoF3fAewWuIJkVlV9+LwsIJSGWoC0abfVG4OpQpTINF8oFCbHN2
0tmEZaWasRXf482O9CGQHt0BA9d82fNUrr2711xbeo+wNvgqw5XNpuoO+d0+Lj1SbwENoDES5kbu
sFwwcANqgQejjmJMvU3pjJX4ISLU/qKmpUdht0CgFf1ASzRmN1CF2aU/wQKRh2/dmtU1ungzKQ13
jk25+RvlcJRccr7VGZqwfkp6GJONMVHRj2yIkuVHJadopPdgCHbRfcRZi5gHGFbEk0ai3c5YLfI1
3r4u7ULSZ8ir1LbmiBA24RGrc8P5rmALwU2eqQxYwo2hWsb8qJNhiKJ8s1vyu4o6jZ4AnY3zhYXY
EyYSFEgQQ7u1RbOWBfNh3/tjvBPfbSjfBpMt5dD0mbvpUwR8zge9TEuEE8HSdhOFH5sxU7fDsGbw
KVunytXjYazQlSUlE8G1a7EBgmEIXxIxNlNOsMnIexJFqXKF8ekUnRK1jv5rF4cFJQ4KR0hjvK/b
5yETA0NBBdo+KuZt2yR7r2vovl5bLJb2dzX2o99RuCMd96JmHDdf5QZq5RdY91drVzRzIOnNQLmb
0chEZEye4ilo5AM2c9P0aOnJUqOjqtk4+W/Zjn1wlzgdY1vtWFn2CQapvNbFbqbE3bo6MvUpjaqB
Dfmslqq9EjUGnJc+TNHuyybOsHkLNoI4T3I0IEN37zhsfuaigk24v9XEUQoDcsAAJ2bHyir4Liua
PPOmCdUF1E0jm3LvW8QY5H1M8XfyQBJnpm9jDZfbUBCP58lOmbWJwdUZ77CpqsdxHZ829BaVPTu3
r8Bq+yq1yEkTexjPIZk3L0BrRQ7MnCekq1CjpmBzJKi5wpzNR0rgxgcdqYn9hDAIRtP4dRRw1Q4w
aNasanIteVPxYqjQmjKg/6junud00L0rEKcyDr9IbCRkOorgIdl8jzjlovg4Y+ySq7rD6seXAjQ3
FvwDMeJ5LeeJvmAP2o7nSeUi2A5P6einpLCoXTHN2GHhfBlRL7TwOQExMa3RZ7UR+PwTSs3uzeMc
D+dRT526NAknkPivPfTXeHELR21YWTkdEXIuyEP2UWT7Q5wtunltk64as0ssK5+4g4lMu0cnSwaJ
nEg4EzeKHpwVTgxH2jYIXTrxhS0eABKaz2GEH2i1Jvp6IHCrKfCPN19RSuNyKiYzNlN22PZRMXJK
0XYIdRUgQwUDaMgWWNWW+74Q9LlNTYyDxyvbFvdFY5fH+iU2eyZxVQlAqNO1MkDo6qsIkrTdPjs0
hg9uh0jjkmDfNGPB4LyleJnM8dr8HC0Aw+SJy3HX6A/TNkNWVJ0tFaYpjVqu5xUEycPGfNdDdzGC
YAsKi0p8DmtWNw+5HieDuRpXc/Qdhg/0mCXz80bjvSoU63r2Dmn7tsx5axvUj3lqIGnS12tj0SHj
lHdj/wB7o6T9Oem1N+cEi6iaigphH9ho8JOenMXv0oAZjyOBsPL7ZlHT4OMhzwZKmdGaRM/bWjdr
grG3m3uDoOtVsSPuPl2ZqyVGQ1l9gThyH79ADOm6N0wZYeEFwH1y7k/nOoov0sPV9svUi3i+SQVu
PnnA3AocxcMwdnS/p7h5sbukdI4veYw7rfeHisU7q48jWjkVCjkupP7Zb5HI8DjGkLT2Gl8Yp2ix
idrTs+KILDgIrjR93rwEI6TYZwG8i1W0weaDAC/9FcMUGOnB0Jlp/hVl7QYzmpHNzB4zIHsJ5mdT
GE+miwID9gbTS+GLHg0QWifqULsM6Cqmi+tbLnAYkpTXR0ANGLgVeDm8fxVJvMunGI1z+0YHHJxP
U+QG7/IUHUFzxyPPkhejK1m/Tx0kDODG9Mu2wggO8Ih8BOASrd+wWLV/RgXNsrs9msN4uy9q/9mt
uMirfFJrkAe/AN6DkQ5RMr6rUaHEVzVL/fqz7wTuHwqNdVVK1UlTQsM/qamsfMNhjY/+ZK2LHTBK
/4CpWJvt32qBDgc+W73Zq/tx93Q/JHxIY7Rtme5riMvGxNs/i20TAMeybZOfMQIs968Uh8jiCyQb
r8l2rmiqWkwJV+WyM25+8jxoV6flDODP55NFDZyHBvq1A4O/a3SEViNOi0ijmbytICmczlizy5EF
0uKx1B9QeMN98oGIWougI7QcMK8GkD/nhJLRF/jBAxByvc7qIGUUXqtKdz/g94AX1S0Tj266CQpr
XPQ0muO8Nyzr8l7aGWhYsiLak9v0sqF3vGEcBhGQc6GX4NWiz/XAU55TYd2PZNuzr1UY6Df05smb
iIP3pYzX9cr2EAbQhUW4qkaiT0lvqqHYcdS7E9zC0xhPtGlegOP752EQky+qydIfSFSEIZFYllu4
OWQzZs8773Jb7cwWmCktR4JC5NiwwdyHynTssCmx/VZBcPnco9hOnhhCW9FET4YoQOLjvB50bdRc
GlGZnw4u4tcIVWaofasOHolbHaTIcYnrX8B0hHsDY/9j9GmBAB8BHxpTdtgsgCDkNo0nHSJpT8E3
JJwzFzWsrP3I+BV1BOtNLlUTn7HtFpSzgilaVm7Sr73wcX0aQwcDD52MPFdWwnCH+tq/2T32Z8YT
1AIItGUTgkqW6SIJTLU/hC7iZWzn5JeOHJRUgLG5KmrcIelh6Xj7Kvo4G4Gv1JDbOzJlw/0ULzIq
2Vx3D52f57XYuejYnbRGPMdT7UMe912vr1CjsLvK1vSXIhmOvGYd4PkwYwPnLUQ4QLpEFER6NWy9
1lcWkNF0wEZMSCl9EPcLplzJvVghgSzE0IsdYxmrn432qs3hR4cIdQZq6jlSTgG17lH6oexAQu+y
D3idAFoHpCm1uxLXwLUrVfRwEnU55GP1VJBlqaNDSuvlDw/jYi8bTGtN0Vh47qAP8by0mZ/7MoOd
4zdiUhfKMBDM/Byama6AmdbU3CZE7uzkGArvkxTdvAOXSUNUcrjB7TxHQ9yAPBiHHZOK1TfiBnDl
gglRFpNnlLe4zwyeFyrMpg30in+gHQeNFv5+FiKKywkEPUxuYGG05Hu8qnC1R4D+iopuePfgBYCS
C2B//tk5D0ylblfaHzFgFPP1ulD/B3icVOdVxXa+svWETkqnSu13dfTxqIBa2A7+pJpf8d1WXZGm
a3phXKinbq+H5UgHhVWbIhspwYmXIC1sRWXK837jK6Qb2kd7iUMA/4wckVb9e0598yXjyTyVNd0s
O04JfMILydpWHNUmdl9Mkaz5OYM9wS2fsVCuGlQ40+PMrbjvkWmXHLeQysdhsQ2mI8mA8l62y3ei
QG8vxLS1N+Yjme7Ub7j5z2Ffko9LXMzm4HBjy4LHdNFFFeB5i4xdl5L7TPsAtNWhO8ANDfXJyybH
Jkb3MG4CmFs/TcAuTFCPfICCO7ejovcNRmbXfmfelpPsmo85V0R+AMu1zVWSZDM58G7aWzw83HI5
7BDYF7JW7EttmnG93RrHd+TEEDudCGauX0B31pcsaUTyULMNWxvZqE4dHLpAfPgE05KT6Ze+1HVI
wqXqe/xu1EzzF7rtfZNbk1Xk2zJI8ruBQdSvvU1gGgEoo6Hq4rLWVgcgHm1ctKjzScEhYuOFnqjd
bkinXXsGkrlV3xcLV7Q8GBT+X2bOuj/9sqam1GkQC5xYLMfV5BJh4Gq2zg0IUor22PJbiPkXwRtM
T2HzHruXLUo3XJoGzLjurEzqMdTnjSEFeHmuKZ2rmz6nKUadJX5l7H+bpJrCDUoROj0g0w5GhsrO
kSg2ANiwvFvq4We143A+ASyxBMkrmIjnprPe3yY7S10x4M5O4QJrABfJeqqqZ49qz19JBtQst6zB
0GNYubgfGM5zNOAfBz9uRzFc9QPfF8QKd96U1cfhdZgh0f9hQtZ9b1Hl2ffOwIPmCobD8SXsE74W
Hfcq5GHK2IW4tVtyCh7DLeeoMekMgeMRJah63cdmuYx8X18hGdXooWU0ojRfd8ZPSRY3v4e5S5di
satTOVyiwFCoQVQuLNwPz6T1EYJeZnQXCPth85kLjLGODoFb745QDnG8oEnQp8kSsaMQrFZydkPd
v/cgMD0SVEU8jydJyPEjmnm5oWAhXdfoxvXbOGG0jr5a0BtI0eYnPwPGPCZjkAm8+VoZ/+LLSu0r
R7ZBfwTpLkORMvXsDhZ3rjlqXEBRaTs39QcMWHENxq7DzY2iDQwdzA/2twTJt3M54shHn+RsNLx3
esuG92Fo2XzoBu0LUknx2M3DwPKoHUb9tJHOJqdu2xJ1V02YkJ8ijCqaq32xVXI1JehcCxpinxY9
RICXOLbddEUb8A2QWoInd+cVImSvBrYEfm2rGX/SppKqEkY5NL5l0apSrJYaZIF5QTJ1udS0C7dV
h7IFTrZR1yLkVgDsP6EeSdqipgI5NBFyZB+ybuveCPq37Oz3amZFO4K5gqrfN/sdzGwAooLkkOCo
rIiUlxlleP9lHbIW6oJUNmpAdjLCt6UtOBVpOC1gzU2/KEmlOQFHJuHHuCssntlL43Njs/m2xT0E
Pzdrqx8t5hWXGEiDvcnCgutihZPldCAMjRb6yUlCeaNaTOlcQeqm8hjS6El3OJezSo9/XEtHJ0/L
1i/2NcuabjavfuGwJrzsAhKC7db1cWwUmNcSzRD7bZusQmmDyQCMq3rEl/ntsKXjkMICCHpqtvSg
EkbtftnGXpP7VhAoJJcJVKH3fpEkvUOj3aGgzzIA24mPEECXdWhiTC7iIWouoI9EEkIYoGeF6jQa
9QxVdVqioulp6fYPyju63vrF0Mru5dZL4HeJrDiu9Jo0AIIpYfomYQ0YBXHTRbykUzbbKxmsfIBX
QUhP1Rrme4o13xzEbjyQyzpGyvCC2QgAxkXpJce4v/WAWdCmFojBnZcr0qfd+KDBd3d5xuT4gnZ/
v6SBTO+4C/hrLOHc/DiYBP1575wBO1d7Zi4rbAUXsFqIcFgvcGrMR9U10cEOLkVFj4zrlw6VLHwg
kIiRIOdMZxGyRlnPsbVrWpc1ouHO40dFfdMEzK6KPhXmGRVXVR0GatPhdXGZw1WaVckz2C/0YR6j
nh36MU0pEilMK6fmSDDYw/07K32rMC7ecZo1c3xZNO2G5zm04zWoEv1wGebUtmc5VUA+NjFU2xVo
nEQXM/QGKyvAWljWA8ksnXPYE4M5g9qGhhJkEeyKYQAkXqJE7VFapQlTB5UkdX/n2gxEkXWNcRWa
uoU97FwzOuYfiFJ3bSDLxyAar0wduIOnb2k53LAOtVZEXyUM/JSboJR9Bn6Z/fGql7fdGvfIWdnb
OH5QXZp8S6bOdC8ZBlS/FXyi7lbTEA2QoqbxXURgtTnnBj8EAEBF5y8B04YMvCbPwq0eLI7VtNrN
fBpg0rAAYWi37LU3locfOq0QG1lgmdc6LTY61+FArasvAzJu2/GwtdGgL7AwV3UpUxOl1zR2S/8b
neQqLz5mDkXF5nDGYX7MkTAFfKB/cWkKqocGYweGzr4VNEcusfw/HJ3JcqTIEkW/CDPmgC3kqCE1
S6XaYFK1BMEMQRDA17+Tb9XW1tVVqkyIcL9+7vX31m7i/p7J7/K3GK15OygrzJe3fnVM9V3FTW0j
Tg/CAgsjnS5yVGo3bvR+zQAgdi1yHecrNGX7QPVnpiOKFSv53HDBRrxrtmyYmeDGvtweFma+IclI
WjPcXExhvJMh0qs709Kw52LzRSEPqvIGlxwGz3jHheU/+KmZxhTHoY4o/lyjQi/pu0iWCAxM2fe+
scd8VyNlv+ncycWZIayX7whrm/+Ewyz+cSK5FLhjZE17NfLDpbbVT2dYg4YtTEG7V/Sr2Z4upI/P
1sLGzmMBDKO6dNZRCQMH9lEPF9ULve0IkB/1XTQQJCSTkSpM3rU6H8p9P1r5uA/Y9DY9GmTr/Kuh
cbQerExeVcMOGeplWIbl1nJNf5FAWV+Yvewo7YyBt56VP03I0tvs3axetk3nutabuOe24r+GWvAg
bVSE9/6yNg9VL7Zsr5tsfLL9Kr5xl6iJdl5pO17qt1m5Pvpj1r1tfCoyNX1e7HpPoR9b1HnfHkXz
ydmA+b8kT2V3Wuio6z1x5uNXExn/FTBkvAOrjX9jJ59eCZANn3rYmZembloL1Gu0/4QltS/KbbX9
R3fHdIGurng0dR8++rTiv1ldtjkaeNO/r1LG0U9J1+0dhzYQTspYkUYcuTn/z7QrMqTuySfp21GY
q4jeXjbmz/9B2VK0sanE7LrKpsOY4XXOESXFIR8gGU79Mm4MLBYVdrZ3MO7SDQ/sr1azhwwcC3GK
JFEVDkPaJWWwM3QcLBuDK5vKi45rrasDSUrqfYr89SOPed+uPG++m+qZEUFfTurI8q6yIn59MGYX
+0v1FK1D9sSRat3OYVb+q7Eonf1pQWWdTG5n8MFM9Vbm/efepirb1bYqvZupU+N8k2uhy9OyVbAk
kv06uu/MG4K1v58cr/PRmbW2P7TkwCwwUv+bZn90DiwxoGupNo/imjIx2E6277V26iAixjvf7kE0
cnB65iBzThXAnMV/p926isE+Gw73WezlYcoTF0G/FEu/90hLZBSMJnIJpBznfU7xRx6TqLvgMHqt
Lm+aeZJ3hSIh9JBbNQtCUWBR+ItxW3db7+brvgpllTO8D7fghGbVvcMQeqjbRjc2UZmV2Y6Obse7
3lxrQDRHcLw6ol0iTQQva1SHdkVhPobBfspE8ajiOZ9TfrDCTmwbAtrvTf5fRTllHams6+GuC1vX
7FZ/qb0deJp8YZZdPrh91BYXhsjsORzl4GUHwCiSWxfR6+6kKwrBfHMyhP2BWiaKp+J1FDx4bhav
l8ZcIx2R08XJ7W2w8bwsvKc6mOcbIpOdV1c5rtkXymKWAK1i03GpsUk9zy+qxFO6vosbotcSrfK8
PKF+5vbZF6Fp0pptfm+cjII5/FZShyJKtYjHS/nF14yaLWzCV+1FU2j0neCha62W3d9X/XLnDWYx
KWOC2Ekb2Qb3k+2KBD/8cuIrRf1iEctDaZAQZisXdBIIAX7SbHK0roNSYWhyaSHJXfCo2xleHzVc
CPfWYLXOLt88U726S13/14qxeKrsgeCYFuE7HZaYv29XkcG2NNa4m8bSvNEstGOayY2RqFWV1S/V
sYrOE6TbuOtHtzwucSN+pB1F9Ymtu2rPK5zRfpD9qXZZw3q1fVw7qk9cbkzqf5cgUqdh8raz6yY/
q8znYLUjTqGbKjNedINYGNwrt6n+WWE8KCZSNicMaqc1JVklt/umELNKVhUW8w4ZkW/HIyboLgo8
79jEy7oPipIyuTB5WCR+rPpLlQvma0LqD+2NNA5tYD0vmbBfVxNWN7Jo43ffQWeiwPbXvciy0aRm
Hb1nWVWUin0L0AftFUYX3VTud5PVwv1bldlq5YemdKr4lOfebD3pHEI1bSpSyunaUVsPgTIAkGEj
JSteuXPnI+ILLZfyepbFhAyUhx1HmKPvAMPAaQIZjV+OqlAF6Wq9dOgGZnlSR2F9O7exYELbiu6v
yTzvHDAeLLgfoZQSt+MNUEAl3s7AWdw2ZdBD1DSBvEN87//pa4x9ZrXicysZt6C89kVzWJ2AMVYY
1VnEGmmEoiNrIKo/5DwGUVrZffU2oikUSeQziE4Um5H8F4To4LYPhBSpb/GeJMzk+Uu0DSO6gyQq
YzrbOU0jnZ/wtl8Ot758XoPWDnd+FpXmjgFTMx5nyMpkDMnbPAJaa3nO1lHN98oqcg8u2MF16ZM1
9OO1OWPmYZn+RpVaP4phwXXDs+5mBz+eq99WahMm1ij1i1rdThyKuSTuZVVW/lRXYphPNHXK3ZFs
oL2TVrVRKLW17nY9YpiGNmf3KxFoS3yIUCUhDNlcnAjNSZEhFn/HfEbVrl43QwZCAyvl1GVziWbV
vOjMF3+8mRjdJKfErlOI8GA86N7w0bJlJm5ThCbvN5rRwtEZwvVfvOb6Q9pL+c+tc3cAm2ppCvo8
m2+arJzbQz8pZ2GVSH1lhiSQ9QXAwksdEQzilGOvfvKNFSrqVhdxude24ZN09O0cxe3H6CkRd4m3
2tP8r+DFWA+is0JxuqIRt4RzzGmX8YNbZIXC9NY5+Le4xlqb0lQ32stieHHhPmWdcG/7jt1anrKs
ve8zhTctxKr2rz80w2Z7Sv2ZlkPKxYXohQClGy9Z0xmXXJuWLI5MOwSl+VKUPtm/EArhMATmMYu3
9nuaKuQ7K9b+zNjFn/56sG3+sWenDf1Q3YT72RLBPtq23y0wDlNOdiiK81XZqnd4p60z7TEYvx4N
lyPjO/cCtR/+hV/uxWFkIPAyW4v7l2fAfwjsoXhXbpDNYAUKTZKKFmKIU3j6UI49/nEne213NcP+
3SRqlBgP7JA1nVW2n2MH+ma08cukoSpqQGlTOX+7ohz1pc/oGpFtWFafxu5m9lHPH424G3rf1dav
L5vgaOU45ZtcA2f+Y4FUHtHOFyaX7nrHKpn+tgyCa3vQ+N1Xt0zFT0XUw99xQm9MnJBBd7LKbtRp
PVgO0aFMYA8FAM4bGfR6PLi2268nIFX/E4dIRbAf+MpEibijhtvWA1K3bHfNUDpsB6104PC5rQFX
XpNP3+7iA4Ku9pqNqXab7YkGabxVCMG3wXo98vHH7mZmpmBeUbfL6wktfB6IqqlWR95C8oxRaqmh
7va4tSkHwxiDxewy52yDnuRTsLEiNZoA5aFX+Z5PWfZpO04jT2jX+b+21wfhjt4mRp12gv7ktK43
7l2NfTIx/hL8CZYi/DGEebwqd9GfuC7k5YpwmKTx2uFgkMwWRpGu81U7EJ5kx8aPXS36NHM2jq6h
Ck5ND8yw1GNGXaEp+epy9W6CMlbvHMybR0yxyI45osSZAb5hzgsttQJpSufdeIAqu8zSJVeVWAmT
iDhrfxTI2JSoaYDVmnsbDb31r2MCqK2+Sfyi7b792Q71vZiy+oKTJeOct8Lxh9QQ2X6Doagx2aD3
yzTjT7tfM5Xtrbq0DrqKnN0QhQTPA93GR7wXqAyyU/5rLBtEzQw/wZgooJj96DQdsxnKhizNKn73
ZR3waPRrRdXQe72+m0libJNgK8Y5dRqCrNOK244xu5DTKwJv+RU6YPKMtdDmp9hub3Q/ICVw/l2q
iNhdq904+qd8RRAsmRnt+7qe3qRbdbeFbLPHGCTi1QJ648Gz++agYRcfrLZmRGNN5cn0riLCIgy/
h/gqV2fhAoXUzsud9FyOu7WoplMU4WYgIXwR0DS4YU68ssa7zfXo/NgtvUYycu60+8JzESQnuHM2
j47opE5YsUxsNdGZ4lU1+5DXTiWVFcz/+dYGAxEO5MJH1qg/zZA7brpqblCH9pr7Z673dhf5JCNP
yylg/ZyFLphXTkocg7ufqcH/BWKyfmIuLI9dcWUVpS0yn0mxLDGps4eKam2uBogWfFXqrax9Gewt
49Yy0aGV/zBKyX99WdvPRUbDfaEr4ZWKhplToQhpSInjNN/cp85x9gb/D/e7X54H/mZvoIDlnyFb
qydC4XvrqOol/K4j+lg2/NpImnET/VsabDSHJdDl92TWeq8ZdN07nS2Lg7QWdO5lI+dolweLd5aG
cyeJOZbSbTXdadSu/UA8tx5T0SzDSYGm1Thku9ze1RE19FkRe3nTLXV0a8OwvBUBdjg9NHLEYbkU
BbPu2v4zKxCP3jPuXplG33r22r3BzdSfRRXMj7XqkRvxWZ3gNa47pJjPAGzqDpNWRcTMqKf4LnO8
KDt2TK4HiO7GBpuKbD7TAji0od2psjYFE1Yu7/vE2MZvaZfJVfadXVEV8W7RBt0gmzuePcMxOkW6
vGe0Z33L0agrXj659xzs0W4IvOGsGmtzUrNM1W/nFvl/UxPVezekHKcfQzE23BRIDEKdYujFA0Kt
dYMsBevCfNxySVFoh89xy9EFm9z24/0WxwoYec1Qvjs3DqOziwWKwwul85Uye1JAITFwxZaVUXST
V1RLjM+03uXhtP235AAezNU7P2XDcfgxOyHdMB+cua/tQjzYWQsExzAEmcWjeqiSQIuuPFoDnOHt
JBiRgswzLXQtlpxiZJomEhm8IHwammbwcHfgybEnz/in2h9UQ9Ugx3Y5TB3vLK7MwAQ3w9xtT5vn
uU8eOsiBTOqg2K8tPHqyUqZdvRRdiXrqefYdDUY+/hmGyWOLEFtcnQ9FQZnxEwqmLxa7V8tDHLvT
KzXrchetdOTY91CtPNqr+iCFZ6GUtHy+/jabtwBFGvAGu9eU1pnlfPtrzHLMIrQ+h/9bXTwheTC1
TdfB7MWp8zfuqfhdyhWXDcOxzhJFGlTlFTzi3PWme3gqtEcYdi1xV6ko2guVy+gVbLlQj5thbL4Q
pLRAwsjB9FR/opL9mA7NwNcmZjM/ukXWvBTIjk+isbtd08Tdcz3YborrIu9O9P0zofxR8G1X/ezc
BsKfircFo8Ub8rgI98020FNrKw7cM5HjDp4/RLNuoQbIs8K58eU0hWeO5RlXo+nZBG8nGGadZUuq
tRPPuANr7yHYuHya/WiqZedAVrEqtxj0U5gD2xLtUj4s49LfY3jgwsuAornciqjbI4F54xP8gqg8
LAZVFt85m7GyPfGynVM+UOZSQZWboVGOM4TNtEVui5OOz79OFWyWs8t07epjU/mbxLapTXW0ZhrB
k2Yy4TJXLaErhs5ReWpR0ZXplm/NdAAy67D4DG28D91ysHnjHfss/bB94sdHYZ428O2kaG1+gMxl
v4VQfvQn2Bwa6E7VjP/nURQRZ7Kd/Y07ixazWbaLai11Y02x+S5HCeEzBtlKrBAshiRHg18CaOwK
+RT1Hre5vfT6ATPZqhFCyGE79jFOosQRHm5t8ILwJy9sJhRBV4y34Rz9nyXBEJUGreY3h5GY493o
kSGQjDZP8j7GszaAhFRZxGjObYEPabb7xKtXCaMHWvGG2bBGiaa+7Bj+8undhk4r/pG9Up8oUocH
x5otpkfXt7il2LVPvsXm9L0Venqvejwahyr3MLwKrsLspihscwBYYLpmRe6TMq73IBkqHuRa8ag4
Tr9dwMnGW07Y/NxWTE12dWdPyP8jcGxq91Z9mFlnfkQycg8rcvkljFCZPc2RUwuozYeh8IzFWGxm
7PxSa37jG7VE9StmcHJitq0MilPB1/OKbTS6qCFgqtaA8twtQdy9ClOqi+51CTyX+XwbXsvHYNXM
jBNGntMuA+Oi/uNeKznNFtL87Shk1wHV9Z1kMvjRIQc9RjCxMJoUhGfFfhoPlBE9l/zj4kOQU3zv
5IH76ZVO/h5P0DbUv3zZRR0UnwtP/B2SwvJ35glwdu48T+CijL+wo/CkszhZSvc7Cor1xh1jND/w
OqjdQXfMBpDrnHeVRdj3K78jjVdHt6bO5IvExXSMt4GZjnZ7LJnM0xnU9hp7Z8r8PvgtVNfArc5l
fNfnuXW8JhR/QGdQms1u9LnadFxJ0fVMdXgenG+LENuFE3me/qqpj29M4YUPQsvm1OVL9oDMHN/B
iAWPjY4bShbsSiVK9Ggd+saXL9MYNQ+j1WfHCj/X70TyuIAMkeNelIjuDV7JFl7AhiVSHptyMRMv
/yJ35FmqWhxUezORBsuMhNhKpjQHfMNV9en77qSelT0hHeEWqk9OSPKkDMFwE1VEnt75UxNAHVR1
Hu07/Dk/AbN2cE6MV4cW1wHvebU9NuC3l5puOKVl5dXuPJe91TIO6h9cXRAH41ifRWS3xyiUsEOK
JU2DDRZ36gl6/XSn+jq68a7Fl2GOT1NQEAILH5nf2rlSX5aMugZUyLYfAoxTR6vC3LBz5rUqv/yw
nM5VzopHlBaKVC4jYMA08LAJHGpkrve5WbCKR1XoJp508DeOeHnjG9SCzXl2IgKZOWl66kvEJHpG
t9sI4W78upwTvJTFvFe2dmJGX4NXf5alZ5hkhyGWNhGucUcSNQudD92KyTUlfbT6gkFlTWZEaLja
hVGhPywGouJyFWQ4nOMhEju6+cnbi2leIlbgAro486KY9nELxr+DscblFBYhMnqI4ywprREL8lZJ
KU6xVUg8r3FU1BfVBBT+fhgR67SNVwQ0Fzqaz6THl/ZpYjp9U2GneOrCIZiZgo8bh7MTRf+VIa0Z
ieYVpUI1lHl20rTGaONZCL4dlDbYUIuN9x583f/PqvJYXjbRZPHe0YHHJRXD2yaw3gON0ECs/70M
7KDB9RKab2EYWOwaVee4BqAixsN8LQpgLw2fMWENiFgzJZ6X4FpwdmJrIlzU82x+uBnn+Y4JgPMu
1oAOqoQEsWghs5KlnSp+XaLWpiOlQcFmsPrvYYtpl/kR7s5j2xKSMSjf4N1fKzoLf+6zfVSVGO22
avEbRI7YBkb1Iit7aQqyf8zGhiLYtQBRHEp7TldRqFfKw2I5Qr16x3ztcaqtSBQPnD4sQ2hzkbEQ
sLN53Ey+IKvlQPIFw5myJEpYleOIt7kr2NuXa0xLUVyXtwyOmei0ENAiYSVweJq34Sp2Ote2ZYBo
SDvbeEPqkRjwY0VjFT0Ua7zVu2ER08MKfHwJ+8Fdj4NC0JwHSH3OxiVr9m6Piy7VZoRNzwmmhXLi
t75HGqQ33Fxc9Q0pfxb2NMmeQXceQ573Yc1TSVXk7JHdfDsF+Gh/TI/y3FPH/2WPy3AysT/9RtHc
c7wA734NWKLCJ7frm58m0+snFoCmP/qr17Fxbah7fRnzFvdSUYtd7Ap1byaDN7LI6L2ttfRFnuZl
bXPAeLwKBw66BaUJUfNMidr53y1rA//DdcKMj0s65oOuxv6iI7aEkm/MduCF64bjFlnCTxUZ2sEf
KJ3AC3ddKIeuRu6Yiqtrch0ImGy9ehk+p65QE74Rz/GPOTYk+Y5lgTG7vOk4U1rnHqisHvM7aAuk
QL4DvVz3FDRek0b4n38n2JPs1JG6+SziIRyuFMvY2HyTncZSKTLt/c7uXL0Ng4tap7atu822waYy
YjuB4O4rJuvsFK6IsMxN1V8y8pha6bgqDxs+dt1SVldM5tcyzD6WtlFRsHPryD3Ejb/eh+Nc2+8A
v6H/H6ZWV2U7AFKzvFplZYIfomFmLiA6Qpy2SSMsT1B6srgwaVaMlNAuVTgcyHGI7Rs4QikPaIo5
M8DFvjI8W9/90tEK84Bj3Rl2XZGpGztwuVezyPWe65XYgwTDx8BjQhzisaxRVSO3Kv/w9KOAu9j1
P3G+Xl9pJ+KeVLIe/rsS0c8NiZusn2FQDVPc+IDiDpGfwB9jTDxq3GrWdkbKdM5p9NdF7BwLGjfF
bgZz1jWc4T7d2xruueTm1k0H2y+DvcMAsn5qrzR3leKc1/btStbtFxx43e0qWOnoghMzqncd/kf2
jTWVLp5jwOaBMzdDBi4iH7KurYHYCETAHL7DT8ufFcOu3HFl9PfxvLrNoZO4E5NxnPmCYgzv74aE
FtxIkm+6Ryu/M4ZSiBks9qFTU1qOfJZzHJWv8VQ6w6VC9wVx4V8ugt04d35oIap4eVF1SCcUyymI
y3zJSDAI/xldUwrMLQTIIKMmZrZdhkgLwAA3/PkbjUgcwa6yT6u7Efgy1x0BIeonWDrCGfpgVMOx
4J5lmAhnom67kpeNgRR9dZcgl9I4DuVU7ecGt+frZPXsN8KvDv+UbE0b+tdL1DhLvre8SfXf1JuI
qQkL+vC/ccl7yI2dk1fqpcRQpO7Qi9B8VxGF5d0AVzPjMvHU/AI9u4W7WdDb7WqQjTHlflrmx3zr
Y/oEJoH9uwa7eHacrg73WpVyOeqgnx8C3826PZEEvVunIUOh8daxBYQNozdJr+/Aie4HzJ4MfXvl
PZJAsZ4htnvoVlzrN25Xw1GMaz8c7Whz3jiIx+bTJj5lJj8eqetMqqSszyRBNCVVj1jF7Uqv3vP+
Vvn4NwbEOU1csNmp1WyTxI/JXpQLJ4MCoVPssCufVsunkRq8+SzCburuCpbY6R8EOj/82wVjVyBb
1N13yzg93G1K6fKpxZ/JqKcLt/xYB53dXYrGnhH7SIgLl0/eai38lIxfrBoTASHTT0Hok/mu5QQl
m7jtINs/RYvC/oiGudqHwiUFHFY56C0qNX+MjsyyBGMTXxiF88p25qh+dkKn3pxdEGKJPjcxg4yn
spIOy0qNz8TD5zpvb1yGUeKLbmjxJzTYDliJy6PSeUC6S9v6K1z0tfNITUb22JrKAfWDtAKv90/s
JPGIkIEfHX99pJ4gY5LFsXrtXkrhnWz8Kf13xFuibkuiC3zmQgxlPomzclHn3UgR49Oy4bRpkto3
hoCWvNX1Yx/itj2jLAbNZVqXIHJYMACLKwFmPrsCBJqg9WCrzlkcMSpnShb/1ljxwjsDWUXwijVM
xvvbM5u79pDz5vskqA9DfFjyIcxuZt+ZCOxgUFLcWdOkip8NPsBd+bYp4T9zzNMN8AHwXPM2kVdW
vovRc6OPkvQIL0tkxvH47uZtSM5+VbnbxKhTsXbSnAljcFd1Kj2pxxJtr4oCaz+YsHayZ1mUxsFh
59Rtf0/oDD6P67MzmWNO9m4hStaH2qbYR3Fc5qd1IDMr2i09fuUkoruC2h67wT9UTrNtKRtq/Z77
rgki28bDv6zx+zi7xee65aK8jSfKeNI4qJn7Yz0PPOEzoo86l61aLDJ42yV7u7JZzp74hyJ/9kuH
+cIuG/0W9cG2/UncuEJj505GMIDpbQRRmk5M5FHNM9NZ/odtNAhGvjrw8ePkxs1+YUQ5vUBci/ap
H8bJu4UYYy0qY/a1OhSWG8knPpPtEQubL/cZ5sX1UDLLew5WEchUNhUWSyIdPGJORkVJ7NSM6Zj9
x/mpR9I1hywQFUpzsMSnZrEmoBRylhw8bP3UfAjDD04x2NpOfGaqkRdHFcUmg4VHGLuENarUZfQI
f7p3VbXWJxv+aHswsui6cecEosv3sib54iRDmfFXn5d47h+h3sqex9y5Tq/ndduyxEdR5V+glJXP
YW2NwVodW+Hjnye+oGFAhLbCOJLzOnDkMZwCpSIuwZCGeK9a0CT+MXWhM+IvG91+Ohndx9V9EPcm
BHJqxlGkswrldje32bJZaMo2s9QsvGpTjKaBT8XqobO17M065uzy/ek3fKM4iOdM3I99w5yolXB4
PFUDxNMaO5TNGPhfcIyMInGtDlCfqdzyaNrrPj1CarZ7McCjJ0oI0x0yvdgPNuPObR9jOKFeGr2H
dqy89Ww3Ak/5ol3JbMubmSw6Vmx/uW02QhNIr42SFa2t3MtmwLUZEnOSdMGUv5W8dCRUhuOzRdjZ
l0OtxalT2kC0QlfDvh1nrse15qJNR7UyYiuHqTh6nes7e7IEUO8IO5DVJdPkhx+czqeNc6YiP/ii
Ll8Y8cBFBzE7dbCyzfVHubYa9MUgmySFHumMWJTGyI670P1HV67vVCaIQVgXBzFX1H38nrfQomlc
LJCj27aw6kcXef88BDHUYUyOFuVlYxDFhnBsHC7XrNjLApcFYaUQVzjpsf+VM/P3a8DaltbVaH0N
Vg2YZfzO+oqWTcsbh4nKRv65xLqB7Yw495kYMbA20hzWa9Ns4tbGCb8yBPFjeYUMmJhkSUmu6BtB
U/h7W7t05lNu9fapRnt6uZ6Lt6timWqS2+Caz4yEunNY53SIVAxY1OIg8J0kY7L/xiy8uXRQCtW+
0qYfUdD7mmim0eX/JidzB5sVXIS0EaiAazn62iJI6lnnZzl122WpIBoTA9ATg3Q2WY6zcrFV9xVa
1WT3vBn2tNyrYBKsVNRaxXuGbIU6mpJbsD4aPMFxj3vdQbmqiDMZ43MQbJHsqS9bmT3ZqzvIKdUr
SPthoxWpF+as0zodkTUq+xCNgTKf2RDm3o1iADsfingxMYWPnuXNFDf43yr0aEaSTftDyJQHRoCp
7C4rFvHJFjvrm6KMz2TmDql364Alkln6tWKWxqVoyrKFxmPdiKTjAVPWePRDUPCb2rMi+dYvQ8wc
LWoxag2WLswZMzDPREEW1bkwFLUgbfAQiW+X6g96IkW1v1HlnqRwyJzruWOcHb0It4ohraK7bF2X
u80zUAq+tNke7LxOm812InaaFu3iEj4McMKcDIqo+MOSeF3cZ+F1CruvVBczZIocZGbMIlDSRUVP
5+N2ojFGijAnz8PJ6z2hIuntfRPsBoKeCbI23GF+adYTeNZYHQIxRA5qs+7w0AojnfF5rvBk1KtL
hWYYY1x6UKFqN3e5kKSBzXBlw2qDRUDC0q0FJmeeB7pHtYRfwCwfQE4BzmUfeCwRPZF5icy3UN9K
qM13oPFCXTq9mOUQ11FjXgyt711b5ptKxVDixJDEGsVJ5c6DuiXaBzNdk9nRdBThZKmP3B/4CGBo
fQ/A2PMCdVN4GoPEPDUb5TNvMQhQZfXLX7MAidxmg3TXfcHz2L5GNTXaXsLlYGjwLf8PLg4+OLG1
Ncxc6EDwNfFkd5/TUoZ3KnTlfGwto+Rx0ujxDxw9yl7SbapXjLPgCw1EsR+HB0e61+3mts7/W6cs
lGd+tfF3liaL444Hp+sZuxade/RJ6Js+FWjGrxWhzDLtX/HIZ5Tfn9tIcBV4jWidkxzWanuzy27d
0nmywgA7TGFlMfeT37HfPO/nG2w4q32zQVq++9Moi1TFiBCnGrNwROqRNX56udZ/UDvpOcbGClrs
qWVfHza3m5fjWg89Tp05fhlbh3GeRkMrSc1iQktaUjF8MGD1f7cIiDRV4bxhRBzmq4vTZfSxZuH6
2RhD4gtKH3xbcZXeROW30c7dcr/Fiyoj+YWO5z6FSyGmu6sGpVDluxGWnIjh7Yw50zvi6bV+sNk5
54GkU3NPeARmb9UBhyp3Q2qEE0LPLCuQ6tLTTXfwmcrfqDKHrg7q3LSXbOq6lrqpxtkVi1ZwqeqF
iglKmvpUjwqlBA03JPmKbvoa08MheI/Oim8S5ZEvJ8ZPbs68227wmXXwEonIPAA11CWutJHu8Y+i
I8KZgbqYJ9vUUtkOS8N/5L4t5zTvu/6CE7l7d6xgfWmt0PlbWoH7TwRobT9WKOP5XNK/4/vDLl6Z
78zUlCPdRMjX8Rq8Inf4CWOY2tqhdVtHKJ1TZaF7JxIU97gU6HpobOY22KzmQVoCA+liR5V3dAkd
g2dhNRGoaWD7GYrxxL3nk7J01o2f2/uycsMP3NeEdDJYZJ1uJpv4UDAqcBMaVQ7Ckpr/FW1yPgXl
Jn/WSHZPgtiheyJK11+rpC5iRSHiYzpfDXBJkfukELhTlZEMSeTL/f84OrMlOXUlin4REUKAEK81
V0/Vk93tfiHctg8zYhLT19/FfboR53poV4GUuXPvlXoN1le3bZ1/Xuqw2HM2QfSS4Gr8oWzJkc98
PDl2iZJ/UqbL646fepuOQn94WBlb04FwC1L2ZvmlkWkP+qBNjqLwuBibNelfIhl7t44syn1GOhDt
MC+Z8mbNIKuDgqr5vGm0GFekL5C0Bubk0Yw30kuQb5waxyBYqKT8qXi/hyvyFyPgAfYPvopcPxml
6G6LPtDXwhjM/XktXi2xquUIGHErZUjtZvu6imE4uEAsAaBMn1PPogVcI1DOsFmmauZpKtMfnufm
M8GXDA2uTAWB9joJfvgNtIed3yTi02uNlSese4vdwQ7GzQuoLji0rW2z3eAyPmy6Jr5l/I5jPNe4
p/lzJQ9fwGL1O37++cvv+uJnimmUYf0azBQlnRbgbeYOcuTFZHnoH6gKTXcf24QfT0H10SdV2cnZ
SgWEwhpf9puJGMqjxBavfJqEW5rI8X4AERoPiV9hw+hTVci/xmxD+RWs4Al4Yo6RJ9xyjR7QgVd4
DfQgkAoXzwGRW0YngSoPXWbl0/kpiSazsSFpKo13NiifsP0Q5IefJYcbjVVWnIelKHIUdrqQJ0Ih
c8BxbJpXMYCE2vegYB+mfInkcQ1ZinLMBk8IzmR8AOj027lfyq5qTv7UdvVzPgBMvQOdmFhUEa4U
jDya2l14S1Yexgz31R1mF1RRtYagWTXNZRxB1jyRMNfveLCEh+nGTMmlXzEGwWSFMUEdiz1u33qi
f6pwWUJTQ0fx9vys8fQX8TWcz3XLkqGQztyJ3fE8jT4T8V2iqub/fkCmb3rnM8Z1fzuWkuIYFOE0
XBbGv+RZRlmpE4bl4A3vdpCepgyy3wk5J2npJHtclz878kPzeK5029GqKen9Z1nl8BIoFZsDxjad
3o2TToZXJ0/yq5oCRmwMqqdvySsb7Vocvi+rlvljByL5L/93vRw6d/OztRgPeBhGEoE7gsNF+Yyb
MIvfmY8R8+WPdMqXCQpIeMafOoVHepwcZ2LuKZCHc4mDIC77/hwPEIsO0G+cb0jAxKfcWk9fAWBN
sTLLWurkJtKKVPZIxOGr9mk2+MIyQuPTMIek/TWeCk4X7HN49Kl9VYE7HP1xwJwJC8Qkh1F7QYEl
s8ad5LOvvr5aAAoY3/BMBAeIum74Q9cBwyGcLT8UZOFTQtAzORLWJtptYiILZ9COJAPKmDuXuit6
DslPgKFFpaSAdSd5YY9vbc9RAbxpq0r4lgrU3SdZtHgjFlU6r9SZcXhXYYv0rkon9NO16TNzV9mQ
bGYSx1wpuyKTCg6QLduSz7gTyy+wetEFjssCLI5XltT6IABXGXIFpD1MmT52qDMIsb1W7kO2tgir
YsA9wmyKkBvmzYDxQRs2aEwORIBlFy4VsnqMlex9Rm446yGpBTZesn/HWCXDewhUaN93cdvAAS75
CqMqCn6mss+/q5WB3WR0qc8Fq7xBkym/emttVr4bv5/sn6RavPY3Li+6sI7wXb/jetqyOnE/D+eV
cLe5aaRP8wC30z50zOuOpKeq8Dy14eZfGGQjIfvW6gWRu2RkVOVE4XEqjMHR8kvMvhht/DHpVV/b
dbMitCCLTsysPH0pkilg0im7tXuDrpvoEwnuNodxWmGdYh3lmu18u/TPPV45bgE+HAoHnrBzME8E
5OuGkTxDb8nIxqai+92uEyEQ3FOYAWD0eHtcl+gdtsuXP/NKsP3aYo9mGAaM8oze2zzrPpvqh01j
n/c6I6G9J14c6FuuYfueQjSQ4RSPjftTuUt+zqVn3Af8QhrZv6ooj2eR9cUJ8wobS9wABfkP1gdK
YpIr6pl+uNzSFyKv73SjJ+Tq2iGa/JyKxZ6VJxAVjFcV2RGJq3buZyzj9y568/PS10H9t5/qKToo
EST1LyedyKFoWwRXiLI84/U41PU5IBKZPcBtY0IDV8h8tWksrjiVsK8wsCy8feMYtz0tvYs9SONX
LA4MmrE9rtI2j0m/eR/TrG+7Z38qmM6T8IvI/xmdvicBEj65BdxjxwV/oH/lhPf/061UeGCJg0Bd
ZqUmdng6Jzz8rEnEkjEXZ9RikBW7JPWSnxhD8/EcEefZcqRh3V+qIGla2H+e6tRfScEFB7Tq3Hcy
BP47FgkqL9q4xHsKHAhceyYihHWjhqje/djbfjzl2YrdzYS9yK9N5juM7rycYEDC0z4Sp1l8h1xW
Qss099Itn9TEOuRT2eS5OnTTVpt1rskvWZCWfxF9UZwshHkMR6wexpfpRfKjXiOcjiOV/W0qgm0S
a33xQ4qBHEc8xmB0TR4nj36ExPJtgVdFZybklKq2wGtwZ+AR3AORYWIVqrqzF+OtGrZhIHJiXctM
CX9qV9ZHwMqUABH8JmLw3eXUPDsidmxewlPQp/UJ211b7iE5AMSYRTr8bgjT6xv4MjXc8M2JI9MO
OjYFDh09uZ3r40TSlAxiW4b3kSoyLhIImQSfCjqbbe+KfFmKMHbvk4m171dIiVtUhmZQEUYb1OaP
rmDwqCXNsBEPIYno3kz/IGH7762SJC+KxCe3nXJEf2aBz/FdNs1aHwobc+URo8Mqi1UxGQ9LTmDF
IN2vu2lsy+GaZxAA90XeoL3EMsgYjzRCdyeHCQ1fdDWX18RbMcSBSl1gCxZheFziGshnPMBC3sce
NwrAqYoSS5qk+AqJWua7BJP8s0DyxA1KvGsPCIAsSNtTgO9N6dpz7BfyeWRgVu25NTiICbhsRtkY
RwIfT49rvY7m8aUhXYELwoJ22ClQzQn+P8CFR73AxtrRzjsVBIEhfEWfoYRgnX155KbHQCNZSPHh
Eg9xdkUT67/bFSl2vj+qZ+g56oEIMPGvsAZbg0txs4XiE8WBnZ+L0GBupn7yvWOvBE2BEjWWBC6i
0pzEPIzpUYgYKjPzz7Q7VUmb3CZ0g5ekiaf3LFwpTv3RNk+T7PRj5nI64A5MACZ4cgNioKKyjAHP
d/YkR4B6J+CW8rdORuDgWeskb1WDyYTiWvIHLTiS1GOwMtpdmLwe8fbG5YXzs2ielFz1j6SovF9+
h5MMmOCyaWg0epc2ZwAE+ncOSYh0CR/INJGa2U/lODzFrpMjVIHYviIVBc0xdhkYYSSaIlLOPikF
6j+P2Bmn0CNfWvkr6yV+GvJ7WvOaj/KRI4N4GaR1XDWB4VvwceBUe0JZW9AqreMjMd9tkNNsYJgJ
3OWMWjmnH8sYBgRWew6IfTY3OIypnKmUGM/2DGTrLN8XpKauxis5B4PE4m6oiIj9U6CHoqPNPY5o
G6zRW2aG9LUCqPcRAYz2dlkXbraANcw+7brBHOTQ8Wt1p+tvMUJR4PdGP3URkjYQnXrQTIm+4tWP
vMMmCHV7E4LU3QUtU9gWL9AbVb5qjlkNz/9AK5u+xDaNMII1vZFvoNad7ALvBuMauGI65UQ5/iUT
GWQBpvTlXwgQK8gYRkNfoo+wffSVzt4MsfevigUs7UVjxkaURkTqD0WQY1UwCq1qp0I74MSqmOtn
bBGLELN1lzCkC/AoOxVGN3JdvOX9YkuCQ5mHCSMBQN3SxXE9FOvCKVcBNOeCboOgOqulT19NV843
lKqRIxFQE9o05mA7K2YQmhIpJ9YFfA0X4pYKjDvTz0cf3ds7qoSB6WHbB/eL4oKznWEGMWDDsfwy
SdyiGB75adoE01DFnWP2iPQ8Jy1WoS8nWmgnMmfChkbeJMPwt5g/SdfVCRAsX14ADSMExkyUWR0R
DEVzXBqz/Gn7CItgBjsT07pgJ3WGUkCTFrXdfdZp+kNdOsMvwLM84EXgAIwL0s2ejqWbHBnND2kJ
LIt/5arUygnnNx+2R/Pi50ScPDBXYSDSDp34ERd+/i1JW5vd5Ga5y8aiSd0lRGbXs+ZpIxDrNBDm
5wJHkqARaZFRM6c+z96EoxEvMXwTdqWN6d1k5j7c2Xzw01Pa43879m4dFTtmvWP5iPsdk2S34u+6
SBjG0x3s8aI/JX01ER1elViuvhTEenDTIJHwj/M7zKEgm/oBjPhXnI38W8RgOB6HaERAJzzVXmFv
YiE0g1rv24Qq50TTNcU/mmEBWqXXTQl0A9GhbvZjMF3nifOBhpOfkSJaX3WOTeDQGjoYhA+nAd6R
bOtuQjb5XEWqKfkGwJUwebBm4i7Us8oeTGi95TQ2VEoLNWN+j4mjW3g98wz+P61BgHUE+03xIOes
qH9mfAvZzWcS1700qkC6hLCq5T5JKNfoVIJGtfcqiMLRImdC6bz6PuzXO86ZOn3mNZg7Tndqwz1c
pC66seMCZwNWz15cWPbbZN0erJ8C8hNPfJs0hRNwCcbd/9j7ptg2RkouQz9uLH8BcJM0nS56cGsr
DlZUwzpcfBCjIWdNupFI4jgcaQU7lk48GdauLGiP0VQctMdU3x4rjERd+8DGqSJ+nRYe1pt1e9jH
WRohA+MC5fK/DjljlacE5ru6n5ClnSNQJdobapGiO1sXdp4BXjxNdXJX+LyCPqoIXuiTcG1LKJYw
IqP3O4olPFB7qcj/EkXKmcZ2l2TCXf5Z4c9LiJp0Ql7A9bRddRCsOjB/xSrQDyTHZPHZypoZ9BFT
nObfDgC9k09BNZAyVSvOrH0VVHblYp1B6Jxon6SDZ9G25AUtnxyhzwirFX4eGEo8qz6GZYqHceTr
h3oU0X7g9QCKj19zw7yoxK3Eg+xlxvygm+s03A2Ao+LvQm//e5BeoWvSGzMRVPw+RVMFX8KBOcOG
CPj5h1FljAGyYuQ5hjslvce2GYH/JoV13J3MUZ9xQSpYlffxXAT6IcSVDoveDD5Qkkn5IZtihjIP
vmBzRZshE68bAWJvwcZGmLGpr13NF7AZPIyM+ZKIJV3HLGiax77aOnPdWHrcpRA14D83TNX4E9Ds
WD1PTLeL/xJ0FkSVZS7Wm9+CHr4sjcR8zeBO6kcC9Zwjogai9ZIMsOKeAVlV2FxFV/uPPYRz5zpi
PoBWDC/ff1N+6y7PifSR2wQknAJDdTs0Ox9/WnuJ4UEhKRMln0/JmHvpu6kSVX9p0Sx+eixalyIV
HiFuEXxP0YNMDUyCUQCfCmkKuj0P69Jc55AtELvFCcf0MLlsKoTz4Dd/La/pHvfLNH5ydwJLilI9
VMAbZjrVHXRDQksZHOj4amsUOTR07S1/sZOL1B6QgFoBxWozdQ+rUdW5I4ObMNaup1fr4ejfZ54o
fiDiU2CwD4wASawkTmWQCyWi9KD0gdmQY/6SEw7Gd5QMD8kE+xNzpiIOFrb6Bnzp4ntQlbK/+9Ez
4JDZFTpUZ7m66wBmS3r6xjjNpayUUzH+rPK6KT6QRxyy97mDHeWocHSQXbA6UeZOzsGwkohGUUEM
t4TB7xpU5+I0hYR0Ughr08HPAfR9shBiiC8jiEna0ErTywIR69r21IYJYHqCuwl9OJZxpnzIxyk1
xUKRSIaKgqUujL3XdPVLzAveg+KhKotq9vBqQD49BMMJA8J4aBfryXM8j6hPSyaT6WMhvAsWMMna
5A+Zrzy5IzFK1Er7MQMZMKjUIlDjiawAbEgeGRdtDkSa5eFgIKBU3KQFCz92pLu8+QrTMXB+yjrD
5Z7Rx3vDXicxow3meEwsUiu4qzBmdhQj2C7AfkrdRWDOQnd56UmFMzF0DJeTZIOc+SdyxwZ3HGrt
zdkSbSLbqB1dsRXwYGMJ01VuLXwm0qIokldYAU39j803OBYXJpnihW4Xu6UfznN+wnQw+ncLI/ya
XNg2zUYDoI3gUNRnIGJDkdCXLTrg1DbqWvH+Ep72Pfc7q4QQT8lonV2YRdXwuUBQYEEWmYfc45GE
jf4P310f31FTLeZJmgmrz2npcJ7w4Bo+0VcYYTJgK0iZngzYxvGCaMA3vscHjG3AuonRLz2ftg53
HkXpwOjWw93gz2sywyUcM1SSNqKn3bUeNfZ9U0SzPTSlUEt9RIcelgMbjVCqUFzm5jmz1Vr1D2xW
UPYlm6oxKvdMuSFr7OYmYXwiAjvDi11JTaRvFiWo+Vv1Ma448BIi7p5Z6bAx/PBcQjx1NKMvIkBc
uzDckCmSDPwk1J+Mub7Ubt89rf7KWSJBai4Xmzekt4UKhmcfaKG472n+O5LdumsfDYn7bzvAhbkm
tCrdd792nv4wkpWdBw0it79fRjycL651dA1Sw1/fiaZ77nHS7eLeVSkwgU/pNvF8Sy1IklNH8ED0
GJwkh+lilqG7WKBBLtiNgRxHHNu+eNQLtcM9i0wJwbS2b7KvyWmc4kPpxXH+m7KVapjBJUeBhFAU
7FSX+3rAt8kA+LgG2OKv3HdbliXvi3+gmYAo5Ks4StYcmbdWruP6BOw6q/BO1Dry8BiRDSsvoKT4
06At9V8t+G8GPmWO3tqHtJv0H6L0+yMqeQyUOEX+fvSTpbWnaQiCN6pqyG9C8hPuNa+G3KsVJWYv
E6zqhwkUTvaiaiS1TwrFcgNreU17Egg8HqDOlP4JcEqznAE74ZGjwfbx4o/0z/Muyj3cU0XRRfQ8
om8dBJDZEKuG3ucFvPz58laJvHJuvjMa/eC7CGMc/2wzyHeUc7X9gberQJzeILFYGLB6EDVawpcs
j8PpnuiCfCTBBQwE8ookrYKOxDmViHzEi6ZEYv13rDThcF5cDS7XZ28dleaYtdFNaZ+0EYpKOL3n
zMvU9gp5agf5P94GANHy7UfJSM9rQo7mAkZsd5xGCZXEZwAV0RQg7p46sscrWfTtZth8+s4JTB4r
Wg68veXypvhtBKw4OdY7R1qiCD2LwJ3fiSMLRsITs+LLio0TTYX4vj3EZsn0L5UwqTu5IF+C0xwz
bTtoFXXbHClqsvse8En4bfwcggQ9KHua7kj/+Zj3JrjmzpH4sHtwmmBoT01P7Bk6D7Dya9XGqGc+
tCa7mzDcfbRRa1hixtaao8LcXHN3e1nzO55Y87LgOsR/z2NEcHL2ESezqcSIM0CKOtBiVRIMIhDh
MzLM3JxZA8CJxoY0x3vgeeUQTupW+Y9qbJiqxSTbxZ0JGdbZ2YnZpTS6eiYxm2TOk9QVtiQoTdFw
JsIEcdrvw7Z/0RkWpntrBzelYIjcb7qCwv2n3cK4HxN5WBbFiRLUZ7VgATpWVYGQJGr8Xg/ZNAFC
iz2qmUdV5WhmXO6zIMfjwc+Dge3i3TRLHh5a5bXDHQ5k86evoCAxRkzMgklNctg0a5GSGpIiCMCS
QTJnIdKa+U8BwLr1Sj5AZ48MXor2oPE74PlVKyEEguUiu7hgxcozDQdJTTrk2XU+GFsM5ZcATqmu
E6MixlECPfVH47hYxJO57+Yb/IHgrW/qSR0R1ubqPYYSzMygarhC+nGkblR+EmGlKE1P0qZGDPyp
11QGRHzCpDZXhKRyuVMUvdOVczZvn+k7aNiTAZdfTJorfGNzEi04tiyIFDHa6KEVOaMYXSSL99sG
Q1VfdD3nNLHhhvFdBPWOppkWDBb1RGPaR0SzDkzQS3mB6Fykj2Ti4/7FjgMLvI+Ib9yiS9kwq7Ar
Y0q+SweHQIWJVV2Y1pb2l3IYpf2Vi+Y5Z5ho2MJTYwaEop9Ntj5xsxPzIY5gIv42gkJnW/Ff/in4
LeFlsZoXNVYROGFG2HRy3K7Eo/yKHT4XqT1IDG0brv6fwboEA5KmA/xllmhgYVu78siE7GV/xCW1
iJcBpPkXXse+P/bdQgXClicMQrvFs5N7KPFPaSwz64wn1qz5zbgjHdriTUR7LcO5irdBu98Yizfj
noFjSUFdKbfZ944X3xgVCiat0IC7s14mb35iiKDExeKXsYdiJhv56NetKM/Y2cWNuVES3Kd5Q6mb
0VD+nebN9Mpp7dnPYu1zfYMJi8yOmkN0XuCxqqnsey6dyto8+87i1j5MyhBB6fJ+De8Ld3PigV+h
BFS6ArBXuGbbCGMG9HDcLFkMSm2L2rH7ELkkY2FWfzT/b6/9lIH5fnJ8/90qxS+BVNr/SPI8cd7a
QHLrESNXiMK41JqH2R3m5i4bOzbQwecSxmHeW273TzajiQN9KT3QYCh2fS+OArsLp3muI72n9o0H
TJpT/9vDHhPSiOVcsqVXys+Iy5+kNrupPijuwfnYeISSqJOGlFMopghQ0kDUyOZs19hxlrEz2cMG
PzxT8ZCVop7y1FGOPlRoFl7S7HaUSPaRbQ/MxRKDTwroTzyNX9KLh+0VmfvhnX0+pXjLFTGQj6IZ
woFVjczAWeoTO4wKEBKj4kZuYQNRz0n5uIJhP0cmTtV9JCOq99FjDvNWNyrwqN4Hxra8tjw4yHIo
rzAsXfZ7Iq7G9z0V73pnVK7+Ea6B0Km6INf3mE7TfzFxv/TkF6Er2NpT85S0eSf8KxlZN3hZKmhj
HwU/9vhUjrM0d3Ms1/ZDkGnT7DeCJrvPQOkG7IxQzAn7oWRzGXPjxeEqJKyRHXpB9hKWFeIawhYW
rjeGM5qXLqjL9UlS6Afn3kqMRRKLOUYxhDv8/AoaQ1WVkf4p2tVpx6PpY1XfWJ/VuX9Hb6rXx3FI
Aw/KUmPZ20TTN/xz1xnyncUS7D2hltZ01cXkV9i4mXgDerCtpeg3QTsvtz5btkAGzH/W9cyirZ5A
7KMgLaGBXs+5GSxf/uwj22sYpOWpZcOn3ql6DMWFDtfbVgAEGQatwYchHmaJ/x+TPuWzARlgJBBU
yGU0QC6c2k88MYJQhpiD+ZKEanqvaoKGkB+l7CkMq+zkUYsUZxKwm+SEvPqbsVcw3Ao6V2dPIcgx
BKdUynO7MIrZhB60bc1mjv+jtUlDaF92n4mDkyHdY4GIxX3W1+N4rfEg2udqdILynm1XSDnCTVo0
pkzJIHrcqtXkkcOExG3SAZa6ZDlLAC6mGgugs03svvmAFAe27zb4XQ9QkmbzhGNyLXEhr5H/lslx
Kq9ES3Grovd7PcujhHAVKc4xzcM/hY+T/46rkMENCSn1T+hm+pdB2y+fGnYI+EeWR+RvCu9m+o4K
bopTUvpxetNs3DDUwdRM/s9esaHorWB+821d1+sLxoyV6xxjOnagCLVIspurOs6LrBfbmoBcqOhR
MOnn2+IvG14mDFbzt+oRsng7YlbCvpqYim2v2UvjnjSrRJpXGiEyudiDskFjZ/ZcoBAewsR/o8fE
CmXZZY9LAzhqZkIX5fp1QdIHXe5x3hY9NqWkY9dytsNLyACIwThwJxm5KQSPkO7plYBhai4EaYjC
DnMwNr8W1E6Nw4pk2Hrop3wQ90L1MNnxuSAygPrcjnJ3K4izMB3tgW9hYYqAjzZ8rRx3u1Wt5413
hEo5Kiav8NOLl0O1fRNLo0C4GsCN0Jyhrf0VE6UEE4MVsp5PUr08Tkk1uW/RohAAfbxVwc2rfM6u
CbNxeMrLGQ1WeC3CUhlbLQhNFgt6Zi/j4I5pCfkJHz8CSyuXzia3TimOZABeS3hGc69cLsmgr9Lj
pBLq99YPEWUGjxj0AV6REIdK9dt1rgFptgd3Ya/Ljjk4AL5d2ozEZrik8/UGS9efnb11WWTwVCk8
OM2ZP3sJHnAyL+vrJkfyXFUhOwLs2EAKR3DSS7ojnsDdo4pkni4Lw8/+oXOCyn2RwaJyEANJyGhJ
GQH2nvV7w7OFB1M+yFEXzNwI7CtcMhwsRNP6PJzv+LvC6E5HRdzeDcRaXj1I/M7Zy4r4hDILWNDn
04v+icVt6oNAXZvwtIzqgVUl5Fd6sVVkc+WgUDYDPuhy9sb2zqaGw4T5ef6IjrBR1GRr0fTBTRfq
qLCgbMb7Frs6Vkx0CtNsOF/JkixME2HOwMNkGWTzaXD7/JkikjxsVo1Tzk1LRMw/ZY1vqwNIhBQH
kmqa4cvqyG/cY5vZ+riMMbUtHk7I4jDlE1McirSakw/TycF5ySHleRfScSi5YiL0f8hw/ZLMLKDL
MqzzuL6lzcvxOs2NxZeYQTf4smTmW/5+hvaInuvqRd6pgMGFE5mjj9TjEo2VOU7sViJu5kSFeLNT
GNkvYQr1bDVggDfqSD99CrEXz+6lrpgH36hrbP/Zteiml0LjTcRNR2m0n0ELyfZQdvkGVhDTkj+u
NBoLOAx6gUs6arrNyRshUfessWKfZF6SDPbJZiKBKODoSQXV/ht4aW/OVvDEnytmlssrtwp+HMxt
XfCYlRVJsLECINcuZlpYDJOUjFczS5YMj2e06vvYJ1B2nvhnZ1cmj6RqJz2hDjAQT71fvLVB/MIg
yicET/6uf2tNBJE4c33m504xewF9aqOXJ7HGXvaWbIf3ERaDLh5jH9Tk3UaJxjWhQ2DgEJ7z4CwH
CGusCli1/8wSS/kVZbFp3s0AiONkrQyj53gmybqjy08HvnMGiqekgjzw0lni1MeoLhBqdTG6vxki
Yz8l+YSdboJLUV713HvZI25YAs+F70/qfZzjyb+VEtus243Oeo7amStctL29r90Z1xqqLbLz7OeU
6GQ6qwFItzey6iKUkJE9NuXiXGd/o8Z6IQ2YFVZd/X+ny9yhII0jW3XxCDXMVYu2R0tpKIUUGYKZ
FKgnMX4fKH9HgxOxwqezb/nku33CNwWXZyC1Au8XE5KEzhRAnSO9H8s/o+sY/5njAtSsgFeaHduw
D9ojjoleHkHxNd29zhVZUuoyLl7W67F5atfDaGGHcMoG+nM/b2DnwgQlOzqmnK+B4aTVLGSq2vIk
2yDO/lQdKtsUwki5UxzUN2A7PD5221X0HgQsMwW4zeRwugp2K1BNsBC9+VTIedM/9sswKeo6XFTH
TlieBIoGJ7EssuwZgfnsis1eMWeo7CfanuHBmiycqhxPVfopGqAckBgp6MIeW/EWQ1mYJ1pgQ281
t26ApiOBEhPcDJoXO0gOKi4CwxXakXpdEr6RBu74UWFVNdl5QhjD/LDOYWceXeva6Klld0b8CB0Q
LlpGwBZTTDh24hhCzq+giRe5eoYqswRnJtkw9StIG8z+AyMAPOVtCMMMSf3/fY8jiWlrIynogOx6
AoHbmWxV/fQt8wfvoy0cGNaNx1RSuhUq2jEucMhDhwo1F+GCVU6yncNt7VuF+T577wvg91B0UFtv
gBYYr+y2zDwGYIbK8jD6agaOhg3lw7O8wBQ/RXhjV0PunhliwCuY3IYeJiD5Qy7QobB6B8WDPVZ2
Y+U/iimYWLQUNGXj7lAdeLPY/kYTY1kfCxqhpSq7IPdGD4Lac/rAqcPRjb5DhB9oinfTRIzWFnNg
wAI43G4j4CyOLHhYQ+WxHZ3zJBRs7UYsS8QQE7o0pQCPsQqH+n0kVR5+9Ok2Ck9ZhPJT+cTJD+uU
Ooy1QrbRHdDI8QkE0u+Gu8Z4s2gwTqw8l0mLgeSAA8eTt9ANZDDugDqzlJKWrusuhQ/F4GGNyh4C
GgTK4+x3CGF460LW+0EfwBa/LqIOjiAFEGVnxsoJRoPt/b8kYy+cqxVu9oBEg9iUdavbPui8Gv5w
e5Xus8dgho28ZeaV/09ts0McWzDb4+jzXELQjBEjS4ofGh9jxxzCR3CUiD7LN6gfld/3VO0UWXqT
QvtQuvFfJgOIa+DGkT069ltmaTqQpZ5b9RJnDvjPi1A+XzbvTsljE49+eRdiHXD3dEhk82hck+4S
hrlCyyYskiTtxU97rxueN1Ba8BjrLbcH3NXU/xSWEXHvOFN7MTDi0v+SpZIWBjchjmaLjbjj1xCB
99y7WJztFTlpgIOv5yABLjK6pXpNcvjf2U5rZ6A2TedNVVYL0j47f1Qf73og2ZtfufL52Ktu5gd7
VGtnkuZEchVloW0Czqws1foHsRZf18doVqiCtaRM/MbjIuUPzw/pHtbRFg6qqt/hTIOyG1YsEYhT
tvywuipRP8uYWfa4Z7UUAncbV/50G7GbVteZRb3OT9eW2G2MXQkc9SF3zgthIgYiQo3VP9VsN129
oPYe1YjodB4MODMmb7VXvOBf5klnhE8cfmQtwfrNElDWtixzPn2ygTIuHkoz8Tr5UxqH71EUZN57
X9bAPcBVuO+4NJzoszXN8F6QemWo61SM8qLKY1I2rLm5JKJBMtWzX9R3LIvFV0W/hLsaVYr5GurS
7B6yjI1BnDhlQHds2pWYA3WGk/TvmNW62rBDwGcMxxSV1MfZjGNnnwEqhfwdRevLX0HOzrLdwEpQ
VAu8/+aJrUMlgXapia9ATYMMykpoQQAWZ0isVXM/VLQBzJ7ltqGXWRbzV0t1AkjWwZoSM1Zv9iZa
E7xSzJXNXTGY0cOFs0DBO1aqiaJnnh7q/D4cW3kO0Wymk+KGgA4atRYPAItxxY8sn6T57rEFYKlS
ZOffTV6xQDn2cUgfWJuLxLs4Vtzw8q6ji87GtOfIJm/gbbUU3Let6+BXVTSVzH2jArdOxQB1TU8C
jHTE6CNX9Q+Tp/ln2qOwEch0oF5SjQ8QvL+J2LvF19IwtfuI9ASE9lCX7BSW8CpZE0Renh100wm5
25vvddZHzZXTEaP93Ty5/Q8YekvFhjDfWVmQ0JrAK80+QRzCEILbexVs/k4msEGpLVzgeGDsGyjj
kW8SIqBzSm8HL4lLMGbks7wkZJTWX1VQkJQTjLtXqgKUHUJUafB/JKQFV/qLM7Kk8gBosYqnGoEJ
Wz7VSUknBkIN+xDLmXh1EHZy75PHeEz+JYw9m30xEQf6QKh0lysY2NXZq7juU1zVWwaCg7KbflO3
gEhhC47MZxYI1tRy/yL+CSwFYtxFNc+AHDiowi37HEC1GXE29KSAKXyIZdQ7lgtl038uBJz6OAQT
i5d3uHQ2dC4VcX3EHMeMAc7vmuxz5Vf/bFJjSsvRR8NLjWv6L85PAGfsxOmfA+p3+exIwq23bVQ5
7tgpinVQYA5/8jLDQp5kkv8j6Uy248axIPpFPAcECYLc5qRUKjVLtuUNj2TLnAcQnL++L6u31V12
KZUkHl5E3MiyHzyqVQ7OR0msrZiMF0IDtCM0WJTG2lKmxTKa/WtMCJ5mtNm505iveehnXz5nnL48
lh1T6XHsQIHe8VHPw9+ESF5z8X0eCSiAkpsEXYhsYpZ4WytxIqYe+Bc0XeFbfsMpK7FpP8aD7O+R
W017TiHfUWEsDWtgghVxcIl5USCBW5Dc5H3p8CYuvITrDe0vSP3ZkNGM15F2tdchmhz2+rPywysq
DsmrrKY6YzeqMe9e8FBijIuyRP4WHiYj/nE9BHS7bQvNlRJWiM4kq++cPsFGl6Q5f5MbjQNqU+kj
YKiwhsXFebetMgjxagiVhZoekXwYp6oOWNKe63QRHpKEoA5c5L5v/0qH5MRt5mQRROUqBCyD7Q/h
67YgVwZRcGga+RV4HVuVG0nBS3LvmA4rk60kjyn7dV6kOFUyeWn6OVRfpgp6UUAYLyJSNdy90I93
dm7i/ExLF/kpevh4H7A2Ya/M0czVbOpHnINJS5zx3LQUna4nrjTYMGILyvnJGXVgqQ/DOjVGF79w
JkE23ZY64z5Nznjxd15V6YhUDRNCsNNbYJB9BwUOKbYjaJzhZQrVVm6BBUn2NYybFdMXRjcgWq9B
27HaPUQxt9gLXW3eguuLXcAMhQyFP/1HwXAdJOeJDRZkJJwogXskaLgy9XhTE2fvM6iqkFs7H6dE
m2+TlXbGTJiyfhsSzlFURdA2iXlUBdSF74CBF5UqZx243T+jNoy4qdcxIF9ubcOvdCTte1/2S1tG
x2yMt7eGzjqqc80MKI3ysXaYz6K2aqScyPfm/txSbRQ4h4Q8UwW+OTdmfWIE85zPQHU1tTMJvKaS
1QeeeBw5rXZn0JWNpTxqLRqPL/TENSH9RFQBcrpbUjmJn3EPlwdSaDNgVCrGbnnNIRE310wZgnFB
qLe7a2UR8BV3mngbTetCOF+Kh4XOHgK42LDAcr8GHVX1iEuD1x+5h9obfgvhh+7dynwG4cyfiN75
zcPshDe0sGd/Vq/Y7ixGsNYQc1WcXB/7a9f3uHWpX9TtPceoBpsBCPtFlZtll9w9Mla2FfMJZcIb
Nkbe1eYm/wVGCxOdiUccauzzV/tIEZVu9ilekgv82xUoCj2XFOlhpwjRcEoW2VzUh20PpGt4vXtk
X8oyxrRV/MsMTPbZLQK4boeByvF22OMUmwRIzllL1OTI6yLy/3rtEZPcLQ7mw0SBl2BcIg5cVCaX
Gwdj2asmWL0eEJxAnudau/HthMKSHiV7QWrwOoEc0aQp7WZo2on7FiMIIjWuzaofkg6XOPTuSY+Y
+5xc/inYbtKtw3j+HIsias6OT3PpUZEtdk8L+zf5JqZ4+UG4HPEoXToyPc0i3E0EnN18AAI2GoSk
KHxLbGazuwEnSPhcWW+pr6ZcVHc1Y54G+wJ3a3mo/DTKLkG4qgw9bdV/OKAdlmxO7Ne3ouw2YlS5
gQ9iz5RvyepYxhv+7zNhqI3hkR1glUYtFwIE1ZgEmGKlTq8By9yVO99fIFGsivwcE23SKyzfcIZY
aYrCQGkdEpakVxIQgAPiqA4+E23MDbSRqf3qZlfd8R13OvZjvWcPdiWEcOLIHcFFkGVbq3uSD3yX
2nYGrdiRp4AWmueUf8Vidu79rp3TWwxSbXjFB82vAs9w/4dAqP2ipZv3VrU6qG1yjXR2G6aA5B/8
mq3QHsJHeIPAy08d8qV6bOpA+vumD3H0sNyX9gzmcrDfAVPMAHtb4wv+NWJ6/QEplrmwGntOJKrP
gWwwuupH1WYZFWfARPhPXKYRYUkyPMJXduag/W48t69+FL6UH2DgmjNJgqJ9Xga3874SHE09gYdK
xGyxcGEXbDfptc+7oynlkh2CKet/JwVHz43wWv0ycU4+D3FAWGTDEk/MsGv50cTK5ixrK+U9F8DO
eZm3sw4/ZAZo4wPqpkGZcFhLSzqlWg8TdpLzZqzcmFCz0QPu7clGELQTHzQZN3Ncvv9dRdkYYbg1
vq2rv22s2KqAnp1eXF+kL9h7mRZMCIL8uPkHzaVUuCrxkG5KfVNsbQGEu/FTlEanxN//g3WuXcfu
8YCmjKuii8jBfQnaS7E9NGjx4mvjjk1UE0TUHwmft0jUbfSlvEiYonjGzSMUhmR8ytlp0oVJqetg
b6EgmPQOO89MBnOtfOZKmDM0aRS4Yvp+nya56z1lfHgjLmqJW+OwdDAx/pB+H+fXxK5t5vJqKMP8
0y7xzOoBtbLySUmpYta/N18DZy44grC6rZ05oWYxCrRzB5GDh5N8P8GILylhav1Ck2+cW8mO2UPb
FjYcqPZLUofnvZdnFy/0fY2SqZ4Ukfrupq9y6J1JyBpVhV4ibsHo1+mBXBa+wBD2MLGBIgzY/0RI
0V3Hjups+5yLDIhNsOqSZo3DUlIfwHI5KaaTditpTjjWhg/O5I2LuKQ8dYMdPkLZ8U2fNyDrlS1L
QkJ4RX+sblad+tGtG/MkXnPeZc1H2yqykyEmLfWQ4Ni46DQTL7R4+fIYeKX7vdCeET73ecBvVkCg
3eaEDDVuiT22jpqk3LZ/oV+Qc59HRxIVyk5pibIZdjqr75k95P2sQQpuJxlCP25+zpc6IgCDdZ2X
sO9XSDv4iAeTdTe6raO/syYEd2jcgOT1uq49F5ExsJ+6ZeWNLRyx+ZBjKLnP2hhc7RRtMQKNr+ME
VonZF3MbOkawuIai47JtCr6l6Dc7ybRQQzXZ9KcpLYzmJGoY85pmeyckHl5v3FnTI/9f+x7GeXoG
WWjbV52SUwPlT80Nn0pTTAar+ER372q4oO+aEey+imckBeEan6CJ4+gnbJt4W9XII3tNfMVFIwrS
hCtgp3vDfAQd+23AsNhdEBjGCBu+o1j5I7DFrAtjTJyGzraUcrYjLmqcqCHQEp978rBybcMPllNz
P/Z0/O5ThKr6UvWJ/OrAK3QnbG2Df+TE4k6JeRTyKe87XTObpJHsw31UjKH/klcR8EgbkzG5pzk+
0kc/dYmKDANeLQFVAxgBLK7iVpGt7fHnZE5/Uu2WMB6Q3Zoz8LY+Uk+9lb7v0garQDIekIsHSMo+
AcE9L4eku2WyoovRGhl/Idswte7wFlf2zsNqUm3c5m6IH9x6Wx0t6Uz/FX7dCYI9qBgVEdvyAVvd
2TXlPgMbAdokfrRxAwNGK6OVxLNrTtyIincX25O+CCuy6eybankt+EwjlLe5k0G+66zt3VtESIxm
ZwKTLf0w1cS/rJifyDEy0S1Hmvvi7h78TFm+O3XCCduGOnUP85pN1Ecj2ZRXErb4tzhVptl9EcNI
OIjyscYm/MZaVkOP5BW96DtiiE6jfaCWMnrIfFWD5KRs2mY7F8Obl5xjH8XmGFumt3uWgX73sooB
WiqyfMs7h4wgbysDGyG8CyInp2rZ67dJvWK256YikoLVwmEgOBeDzGtSab4rpuCyvwlh5tNNTspt
PZjeC7ltULNNDhQmz1zd87VnzAwyF1NVWFnOengfla2v7GXG8ZlWYzokOeP4j6bbgstKusMcQTE9
eGPj/kvKLLd/mCEReBFtCw8tMczEl66amIboEefpXdJrMvOZHblkJVqCy2RJ7Pjl7wrQhH9cQjwC
+pB4IhlfZEaO/95g/1x+c+i2DyHcCUTdsA5eJ2cI7y2LujO7GgwDBdVO4orpRWV3s4JJ8wQvKMjP
aTtt0WNP9dmx0vwDEeTJyKIGDe5SYf2E75fD8MOmUM36y/RIyw2dUZsrI/Awa7DNJz6xKzqIFNQk
Ug5CN3vDsITmRUNtDelyD2cl+J6VgOtMeUb2UfujsntsobK/W7Umtqw08iUHbsuk2biknzjt0FGr
gmwLzEayf83QZx6kB9o/M1/iPzTjxBJpEB4uK0qbCzKPRN6pWghXs9krqePeTH8MXZTpbGymdaE9
IvAIhOz90Nviv4b9S5X17Mqr0V8+onBzteVlsVU6moTiyJG6B3FeOMssmWpJ8jPUCnXEE9tln/3K
9KtuclL/dY8hCj4cW4edCEd3fhEYLOunDLDY9Je8FnaYAr5t90EqcWtKQaDBnrps5gtM1vI+y9vC
0gm0QiomfQG80toK4N0woJYuNp7uWF0jOjB70m1RpWvnovQ1VPkmtCw8KPIW1U3735JSqChxhhN3
84Tu8qVmyyzIiQ8HkO1R/+kXyD+E2TPutQBtp2GLHdRu4LDkhxzbedMTbabirFF+41OqikDfjLGz
BDfZGhJ7WXhSP7eAYHInzDaWRW7V/yYdiQICLMv/61WOrosd5USdvHL8ivqegOUy4/ZZU/cbC+/0
nuFZKfZ8UNzhwyDgHBLOEOVXdBX7zbjH5x0GpFObihf6PvHKylJo7zQvi3RRDrvC7X4FWY6i7y8C
AK+q2jeiTZPFm5QiZQUoLyD4XC4qUKsi9ZqrCTmOpVj4C4dUGT5WmSOfiFSbAfONALmYQVDsx9OS
as1ZraL6F7Sd5nliS83EDjTmLZkm3LWsWqaTXzXYIysbef6JqE59NlWXD69G0A0mehcewBqmExrG
f+WhhYsHhSozaX6wYqEBkuxzXGXXUa32JeRLSpyNYyA81YJFEFQXbx0PFG9zVWgyGgkX3BdDvOeq
D7TrLuCORMMG6/cQ6Ur18pFG0zq/Fu6WZtc4txCse8y1/N7B6C7EpNi539QzETgwfxMec79yfMZF
ei7Hnasy/TgsFV4mILn5KyU87EYnN4WdNnWY5W6yGhrPH8ikWOsJPpLSzXDiI4pD4MVaKSL7I2N9
ALuHNvuY5CkVGz4ncYNmGtfebRPMJHA9vFT7pOy187BlevMbfo4EphhsBXIAwKV50lmk6n8IUZ1z
FjYQzlFowUm+lwa14J2WorT7EB0b//fAEfAJdzwvTQkSvgybJH5mc4WBFR5QrTg3y9kdoGoVNvm3
8HXQ4SGln8JLrixG/OmBTB1bHSz+NSRNEnjBncgzOD540CgMeEGmzdP6FpW4bB9ijAzjK1uVvqOx
uN2GOjCzs3fnhyixGOgMyustoXvmCRzFrvNAXYUzbDF3t/T5I+GwLYcwHcX4NBmAid9KDlC8+bW7
GB+tu3BaEmAPnGV44Q0rOrML+k5mGCFD3n5PilIJy1CGZ+yPa9rYLG82XEjp78ZWmoBJiaH/3UnS
NHtJiHEzW7O5xuUBH0SlV4Kg1XzpYdRB3MWGkE0Y5/0yXvb1rOTK/nCsxZXJGDkVsJnuzisC8/KC
4E4/q/Fgi+0nqkLALsNtLCZMkHIRe8ByuEpErMhdYjabg9P2h0LHC6JJvbgiw7g6QPJQ12V2fPnb
k+3yMyt7tzgz/OVUD3ARVM3dGnRdete3sCMoYaja+o4AE0w4Vw7z9K+gCb0+QLhhLeKvLGQqTIub
7W3LZQxric0YbhETtohCfH2JN2G+GkwXXEwUcTfSqlrMPXmWvOMAYUDBQ9iBwUNibreuwDjqnlNM
3aSQiio5NYR08cVRYr0FoXqvjH5JWne8mlfUylzQuWl8Dpda/MpCv6ypW4ax+MNfy+k6A6GS24JA
dd8KuhE/Hzlu9B0lyJYD85TJifgdAIudnnmuie3nfzikdam3gIQeydKwjUdW8SU97tgtvTDX2GB5
d8XPdbro/ug6hV8UVNh0Wx+dEa7+yfvWPdVz2w4PddRwU/E8B9sr5CQS4FTEo0WyddoYV6IkwgEB
mynGsjBka0S5rDmyqmbLmwLq+F2lW8S2rIlRgzOdU6rbasrWQRZFlbpO3Yb7SbijoivHLJZugEO4
0SsfJzSTdgkp/LWVH3YHL0PuOw5riH+8ApHt7CryHhZ6EauSk1Nx6QBbLF5hxuL+L7pZLKeEkCwb
cV2o4S4qFpLOYzyZZ9Jp63BPikv+8gTH1M7HZXfnJnlDaCp0yQaHo/B/cg66kjmFQmaXGZlQEH+n
EbFBpJpn0z0FhDC/VyQBD046Eth9olgoPmQj/MdDrBDSdjmm3wjUle+ac9mO+YY2oulxJ6Vnv/nG
quwFBO1qfhUjF9gzVAWsTsSseLhZIrP0Jx1j/JtJ5S1DRuOpFh4tznZgLpAkMg8GQFhHT9Z2bnmD
3UFWjxNdnOqHoNXDcNAXaNDAP5wQeRmxIDE/jM06nI29ryneRkshcF1I7HdDpmV5WXvc0qfSZYp5
kdGE8SiFO2qudgyAFEoHosfFwwBs7tZUuPKY+hwM36ybe6HAa7ar+rsgJKTPrP18Xm2qyoCoFG02
noCU6I6A49hthabNQm8uWZD0QikLA8yiLHx+dn+8NwYR1Ry5aZez3w34qU7FWrFD4N1n4ge8OBzF
6E6LveJoIm4JDGzOCAV0zGY4dxa9jyFzCdoZgEezMyjxPGYqGsDRRnbgnFnTBIeQ8YT+HJjG240r
B6REo7Lv6GKnZo3rK8gj8jkc3rjiNqszKDtzyTLa265C5ZBJBlLdGdWgE/8r7xR0ARNxnz4UXam9
fdJ5vTwJ69GUCcR7xZNaSVYfZD43cwIUGMGu5ovuZR4tuPDqh3SkeljWkk+MqgxWUvBfRP+DGZjr
t0lCMD9E0Mb+ZmMsfMS+m37z/WK2DDHXf0ovn17CruErYoaNLcWimPL2iQUIJzNOTWc3gLct9oWZ
udJiQ8NsAlf9vzvmBtCpMoHNqMHYzw8rFV8MQXkQb64NL75Loff9AfyI4FKAdvtVsh9wMHnmBZsI
xYJr77dN9zu0Jr+gwKXOAbxbQDOsZ1GaeSkuBtUQHhD72YWkzQHoGzu0QKyYH9ngJ+HPJAzsZSDb
utwlAIP/YJ0nU53FXsGBZ2gr27x+pCuspELtgMmehesEsfI5dgFiHHGrte0hKSQ3rooFORUqVa7f
Msy34QHfFdm9WFrnNz9g+C4j2AUYgTnH8DVlpr4j3IexD28q3AtsUPwXFr3DxtVV9kc1KXx6uGWg
IgOvDb6EqKxPqIoVuX8blR6/GgxeVXXpaJEF5+C28H2IkFKtQe3JdlEGRL2zE8xUVkM44i9cmhnt
m5gq1BOka0zBIl4S/VB44CT2QEsp7oLiW95JKAT2FrA/awAab8YRHC9GSWKf0YVJlMM2dhzigyL0
mWzNhL1xh0hg6XfrCoEYwZ9OY31u2NHxontuxczcZGUbXaEryp/O0BIV1IxQ/pOQCO4HIdtUPQcj
uBIIcRvQZMmIJxD03IqSQEzPV6gWJUGVHm9P4C2EARnUiqd4yoCOYHvwsWSTKz2ClOHHsAu79QN3
lWW+Jj34gU1rXRC3NoufkSU3J7Y//pHCvwk8OxVZ/W2IBZq++WGE/USEh6nbEJOWr35eMDLHs6F6
LsYs9pXU0rnjOSGaj4c5eA7cmQtiYzL83BnUNLZ39VT7T5xDTJEB1l8N67Il52FrV/U7vv82ve1S
5SR3S2Sp3ykmhIxriuUIGga+s2TPTt/9vZChOFjWh6yKu5zoXDhvgR/e80TyFtQH/33InHZ6L7II
uloeYf+taES8JQa6jSH0WzBX4oDiPUrXaQNgEUbSnwLrYLVfx8Z/t0keyQ9dE564CxHnXlkXFKc6
yjmHwxAG4a7w8sq/NZGAVSBx9fLbTSJszPHaTC+5L1nxC5u6x2WZu5lPP4ZoBsSD1Ax+yXn+2ZsN
fhi3iFUYmFYb3Pg05DDtEbEn8TFPVu1ZMpf8lm25JYmAXT3XCca6k5k6wDU+DRMeD1YZU7sB54as
8ClnrRD+ZElEywEYBSDK1iGockBOVGd8FC225tQ3rwSkONklH1TxOlDvtrU8zRt4ZzLrv5gwAkVs
w1BQSQ3h7mZoVizyeYSH+0KhpD0X5X/ZO59aAlzaLQY70kJBzxuEustbSvtIJDqoHPQaB3TUPiQg
5ww3yry/TNgPuBIUbvhUIkb0gDUC78O4XvIQ6yF9c622GOE8aBVb1nGY0eub/Mv4hq5dNTtVuCPi
0fEKn92oqRGYi+Ax7Fe33XUGceA2tk70hNWD5pmSkeZ1SkDd7IdROyHVLZweTFBxdEMylWQ5lTuo
ZwXZMuwe9YIBVweRO72srB9ho/QD7Hvd9e4MEMgPsaueg7jEZqUL010jHGfDo1xmPhwIEdlRSxxK
p4Edr/9AnnB0TtK62YyUlY+YkHyY3HRt9fI3oZopZk9d6nzfNvP2/AA4oDCYBrEJbzeL+ZPyGDTb
fEG5BU7DV8UE7fyp6AyhUqfM8E9EJbl4aq3H0tnRl4vy8f9uc4BZ5HFimvDyHYgo94ftGvM4VhUm
FSKJnjiyg6gtiKOxpTePkou/STg4w20zBrx2ybShj8yNYrxuAODAzmpGvhs5SRxeyllU8cpx4Dcs
nHp3Xl1zucT04/SHiOX8ehsi3n9384Dxt+3Rxk9znrnB3iPf9FMvI9QUePdu8zdq85q1K9W0+qcm
W8KfyC+JjR5cvziFBwjT9LbKfUEJ4OA00Ukuygy4vDLch/uYTLu9OGnfciwBgOrxjRL5JaVRxcrH
tOlZTVmMzDpQwQVXUJaTqHRu+77EIPiwseD4e3IK8hVfs7tE5WdGnx8LWDa2tHYGqU3NbYXdXV7K
0BlRTy1VG8Wjbb0tnD6nIC4uc6J7WRxwfQesYLzVK28y8NJ0klqC+RZ3IF8cVvxofAXX2+JC1hJA
QNVOGR8l3eMUIyVUsa5n2+VdC/eIJqLpCUIDVg0ltsTcwgtyuoH0WL5BtcMUEloHS5O/jD7PMlaK
9JIhBMy0F3UsFgTj6nxtBqbTY4M3TL74RY+ti30mMrzPy+lHRY6VCFSuAmT3QA3la80WvnpzaCyY
fwfET382pEVXvnDdBKqBBg3slvlg/phazB5nZtYlLmsqCo95ma1QDP5VZuonwMVLiWXsNmj9kSJR
fjVd93OIVxGEu60duRV7TYBe7CHAhUzb3TAiKeN8gHALhiB5j/vRuixyPLMWF74L3mOV1FPf3RM+
5fsVKF4vzDZmCjGlI2UntOQxkwBTrxv8qocKXOpJYID8geeOMqbOSnOb+yybSqKlSem9FSCf699N
FFHcCy4zvzZp4KDAGtJG0jPBZQjl7FZn37PUAlD+w/bomNR6TW69dnZAXTa5V30aXxh94g4cZV+4
qlhG0wbvtS+16v3kveRtNX2UnWZRgnreBxBNe2x56j0toftABNyG1XAQ/P2x4X77jy1Z5Ftmir5l
42FWVNJ/w8hVAriCxa4ISsPzVwiM2ViY4HXoCMFxUo9gltknR+kC5DuUPRUPuq9+DTk0lDu+RbPN
8Ew1VHLtw5LR9YIyvq0fE+VS3mHKyKXJJkpQADKXMuXHYR5CgDzDYKZ3rBKlsxAB4Pvj7HGl5FsM
B5ZTOJwL9i4LgodqAqq51i7k9TSKhbDXRLrS/kBtaJx3XYW6ehnACHjEeGSfFMg9ODzYrSbwWyRR
qRibdE5O+mkI/CCiBombQTPfIrBNmcAEZ7P2A7Acy3+cSE0hXpy2cju1a8Kqcz7WpHMDuV+DJSGi
QecOkQAemKb2TrSSqbo7SCvD+tmh7KKBTODS7UUEp3RiHtYSZDxiXaxZlR5XshpmOdGZgx/musqQ
f2sJQc77hzKuVYULC1f0rHY9GQqRHdJU5R95JVZYP1ziX5M8zRb8UH3zYVAxpHelgjV0L1XrUhBU
8129Fil+253gbubiW9VEScGlALTdWRMV5ob73dhExzRbkTD3rpGEA46th4Puue8w9z+wcu/pUSKr
NI1/wFN6y586oFT1yuSyRv9kCAd231PL0N21XDsFCRzeu5eMlBE4WM1YwdeG3OO1ws/aPlhqWrrT
ZNSE7mdb8xL5I83bFsKYJshTQybcg3xciBRl2Njf3bjr/pEAT/3nWeYrhk4rlvIxrlb64v0kcHJi
O/RDnlPWuVSir1N1dWqn+ks1ky1v6M0VHjk6pemundhUPY1Y7JPzbDhF6n0uYbU+KMv6z7BKrlLZ
Hno/cD4plnap0un4CF8pRWdY2+N1xE8fEhWGCIwZOzxhZdL5F0KbKu/ZEwmCfCzJmQiqJKeZnCU3
CFBqulBVOhvP31TmlSTvS0amVe5yj5IUbJOjpNXZT9gc7hGZuneRzRPfwZEjgpUV0uRDEXawVzR5
C++WAOjCr3yiDopBykbdv7HK5+fCQybW6M5uOBxReKOISgsKmeJHckSd/k2UzoC6i8Pyk6Kh2LLT
Tpxoes35Xim+TMJZpl0/d2MA7Zpf1y4accRffb3G5mFaUPGu41B5MCbB2OvvDB3Oe2tn5hR8qTGM
jignDBPtI0cbHIuJCh6jbmw0KLPZoUYj6luQaq4SN72NGmq65pR1TpfRML3Ji61kKKevZ5N3iqRw
cIVISn92GjonlqM89S/tVIdfMSnTfO92YsSzZl3My3nm+AfhFtGvepWYozA9xWoXsgKdbjDz0ecq
lOO/ATEKXwkV9KzaOaxb4U+fLRjg9LBSPQEJZAgK/zJiFzOs5HhXc943GEOJzco33grLvRdOsAhz
QLtUHFfwcAj75MM9AlD1wXbaSUA6GMIMADyrf9gHlrvGhOMp497zc0iy5ommb3UamQXuXYy7D05Q
Rj9iNc0fA5clj1IAWAosl4rsOrMk/gx5vYHuj0USnh3pN2S36VZkaeYkQjP9QtLYr1PXf+m6DTe2
ZshmiStPe+KZo/ytRCn+hjzW/Zal8YK9ztLiZXMxvFLcK1/xgc3ExLJEXIA5caBhJ+BS1fTJQ1lb
uoY9i7Wd+yTwn2zCtTDRs/BPttq7g8BSkofrEljkdun+ESKd7xjv6XlZLWUNTD/1/O24QxIc/YqN
J0wJMj9vdH1HC3EijCP8yTwj5HvqvOJr76VsVjbXLzfxmrICPkt+7PcRgwv4GE+Z326qzHuVQPRg
rlHJfR8TFD/PNf2BR4bEgra3IYG/6kRI0mMhp0dy0+iRoQmafeWUSjysXQY2Y1fjYVnfFwYzme1H
s3YAwy3oqL1Jg+ivagknHFLecHdladg/Nh0Os33ZgjatQoWlsgkUF1M0uyn/qGOZfiZSFdfKo2hj
30W6bc8oMBUpOl2lN0ZvYidb0TY4R7mYghOtPYX+mcqhOuPh5HgHe6b/JVSkcRstYLgfUGWSETlq
XKenQDolmftk9G/BByUzRExVi13Nup3TFBadJtLmzoQCKznR+xkHNqChQ6bZEVBFRQQsDptrW4nF
27M9qPxDVNbK3KIKEFkhGcbyuF4M6EBinaWLLBqH6yFiPVfux7xw7+msnw8aGiXvvKAM7e2KT+/3
COlFHeh65y3TdDq2BLWm9G0iHlUeBpTY5l0HIxanwfJ3/gFuXhDysoUOnzBH+uOBNnrtn4MyD52j
U9geAT0n4Lz5jOgToRrHB6pNh7VHwrBKbBN7NybUY3XH6OD6OJWcMuTaoZeCP+s/GcN3q/IXGj3s
hqmuQFwLS1DAc3z7PqkyiHZhH4i/HsShTyd3HYgiiac+wcYOYGpWfIjopGX1oUMXPzIhQkKPIxZU
uOqQEIiGwuChOntozbNSPTurph6QiyMZXuZu6f1LXOD4PEbKZ6jJJR6sIxyGHuXXxb+GHmYc/7Fo
J/llp6Cvr4RvbPbemN75cB23bS6BmqsH7lQI9eSF6TuC3eFj4+JSRglds9BI0/UejdiUETjv+Gu6
P4tkFqe61hHJVXYhr73ZMXPGTIVzFW+PU30KU0QF8yvXOZiXqKnmmFVcyo8Is9V76KaGZ5BypKue
2znhJpHycu6nLNCUO5dgmQOSos92GNJLU3BrOzh9lL9jaOjeFde1i+AKNJ0jCpqIGuGEiOEktiJ9
i2pC0n8IfdTzfZ0gnrHPVUV8mOVaYi9KE8l3JulbbD8plnP3mkde3r73rVvN9yRhG/tW5I1HTLlN
27DcIeyaBqciePUb5nP6bzmNlboLtEMkM2G7W39ioSqctzDzYGNMLY1GxL5Jae7BA9BOGEZ1zwsS
qnjFFm+uRZSDdc/FeuCNzOcPKq+ZrplIq/LopmXjoP8ogXHAmZ34nm4Cx7/JsICC4cwWGFp0a7K1
q5Fw9O126ew+cmIqkU861Y+r2wK2MvAxQahzP0GR4LvD72m8pwYokx8TCUg774H7ZIqeWlwaP4XL
Iu3QVrCL35yVi8qPiLg6YmwxxfqDD8b4bIioBjl70Zws70hf0XSyyGhgtDCOyxsCyzkR3YRZ+p6A
S63P68SIsZ+aUfHeZSQhuqEbnccn6/e5fzPMkRO+k+TGLbxjwz7l9MfG6ictUS4VOZxH+pBP7CgJ
MlNjCewpiYp0V2LJoixTE+pnbIwkSAiayg+LmJPsGrFvqo+SAEVzpjHUlk9aByF/wtQY7T2zpV4w
rMkC7sBHK7UxXP6XZt4zkzT1e2mHcrjwtquqzzRuHP+UV7ns1AHDTk78LBZN91gS85NPs3aX4X5s
0qZ6JIWgV5SefEE45AYQ4aUQJrr0JQrTz4WOT3lEPaDvmqc9WU6UBsv6DbOiXIB+cky/S2yz6bKv
fJ+ieyasEhE3yLCScVjVPllRQqzvJVEk9e32aa2fNm7ZclzWlo/pUEPT9rEdLThQD2pMjT4ig1Ql
XrcEtfM4g+jamCmdeU55er1TxWuI0RC7+b+A0p7+6Expy+EvlP49z7p6VWg6+anU4TAehqzAqhcE
KRtENUGNZQW44OuYm8j8WqtAs4HytSVfVUwDbRwsXcFPE18pDtGku/jBpJH/YHLuFsfKOMsXLR4e
E0Q+9CSYgpmQ/IHW0oLUDArfbuI9jcVURvJHR+CUUHrFDEjOgo096ybiW3tBp8Vjyzy4GWBS+1PQ
cMO2F0nmruUgGtnOu/avN03udJt4eQ8RPovseBYSmRvaQEJHtm6pBoRrh4YAHbPhVcPjg3Iq5ijA
m7VEbFonHmM6iJKuQD+jrYRFM1pYc24jGifhiLBLJEACAenYV1nUHZeSYtxb6MDM3alvRbzvHLY8
R2o2DJ5ID5Htjso5gweSdT0V5tUmSDI/6z0q9xjurFdmyQnYHcF+hdeKSrDtervjd+qHJ6t0R3dy
yxGxg7cqf+qYZcwxD2sHjiHiEl6lnt3Y3oaGA1jmfuld+I41P8esXG5YYQfDsSWZmh9XWwr/zHtL
4Jbi6vToNvH/ODuz3kixtFv/lVZdf+hj3MDR6XMRAxHh8Dxl2jfImc5kHjewgV9/HrpvqkIZtmS1
1Oq2qogIYE/vu9azwDXPU2rO0PbC9tm1Wzk9N0geB1LaNTX9TFTKDn+uBFwa7qoa94SYxNeQYoz6
nvMTYHFvaibrwJIRWbRvPNAkNGZl1ZsrNN6Nuka4aVZ74cDMAZVHuksQKp+9YdMWJg6bVmrJVaLh
oFjTay/9fay1U4VTrSZgcuUlgxcf4cynSBz6vorRLtjRDyAAtglcVsXHVEG0vJ5J5pyvfNV34gZO
4tyD04Tps3E0Tby54GqjldMm7HCMqsmzfTbRwCJ7UabLX5L2OkUufcHA6l8jH6Mfb/uQfa+jzItv
QAH42YH8u3YOisZx78H5qHFL1hKuIGZIVT3NVEcREeE1znCaM3twBBQjIjcCVnkQTqp9E1D56iPG
4bA8iiJJR+4IagGU2F1Htc8vQwFFq+m3M5chYgOgr7bpNYA1T8LEHQ7RCZV+wBNr5ydO8b65Iaai
rHmJmukNARXRlqKKDcDz4PeL26FvnfoyVUKll62XEa84Y8istv5c9mA02cr+hCiF7L4s+vZtdmo1
bENioAd+WFIw0GarxJw+zFMguth2t+3kQbPJSRe1Hi0HcMq7UesIYemnpup2JrJk2miDbdW7pqVq
tfNyVqwVc2VP9Mpked6mMgvlUoUeSkLQK2aTgKyO+iGbzO439m8ogVj/xE3YoEhCAdcjrFcCTP8h
RdSj9pqnJfFmoJravxdU12HNxzTBgZaoNtxZ1LiNDap6+Oz55PqPUa+h3TRBcuQXQ6F15YGee6tv
aCFrQ4Ami7qg48RVfVlgytg7JBJ6bOIByKDAxDKkTNqwwMB/GTVH3wak2LVFz3s3eUXVvzlFnyM5
GbxXrybDtC3NZufIUnsarMZDsgJy/T5PpvrGIQ+D8Q4Jb8uQIDjHd6tfHfG7Cw/NQJKXh6HGVt81
72pqBG+SOTCYEZtfOPpQV7fsH4xrO9Rce2e5GYc1C3jmr6KNfQR4s7zArC2AI5rjpqUF+8B0Zu6S
WDOKLS59sQWaW+xgLkx39aBb2MhKUH2WFD+o1g0PdUzI+wFrlvNzYjY++saoHZounF+hrUJ7rTy3
WWNqoj4picDcpy1cpEDvR9th9dBda1OXsXyo4lFcSIndep3VA1LUhDbznQaoxYJvmoodyqhkWxrE
jYLiFgFhEQhsCn+4QNXa6xzRa5FcA4Luk0Np2i5vA4GN616D6lenSXiI5TyRpInob4WzNvnepilo
V1VbHJm1BLX3CrA5qnlHWjEaDAbPQFIrjV4qrZ36Br04bkiljbGja8Iw1b5qnPY+jCxaCvAMoWRQ
ESD0r8EFdTWSftHUK+yv/TspZC5AaQmxH/qCLq80Kgly49CRwD2cZhPBoU05s7mTk4OdCK5JH2BX
nYCOW8YNBX7/Ms5wQGMenF9cNVlPJLgidOB4aQOYxLNy5B7HyYFUvRQjHu1EplWNa+mNqb+MeDn1
PQjFZW9E3a+jzzZUwAG6DLgRL2Ik99B3ZnU5lVZarQHT4NuA6Ep76aCPKcURNotFvutEYd3CLYFr
OuTNzlCyPUKks3aYkKwbDzbXc9YQ1UE0SBuw45f3UV62cuclPpyLloMbs7Bnd+3RzBDlUkVBZbGy
Ek+jNVKBBNiUQzZReYhax9yQtAdJqzZsodA442p4jnJ42U2jiodqkuYVdb0WnzhEm2c1NxXRZY1H
Y9BDzGzQJxFDWe09HFr+Nid6GNYmoBMC3QfZsC0sVc3CHfpw6QkH5hEigqEfTPpHuI3qOb3ql2oP
qwAVpYa7Bl8LpsQdJOBx39aG+k6bFS7gHOpvCVESh9CenD3OpvKAeSidtm6EM22j8lnLDjab5uJV
ayA1BlaZKZSXBIbaa732W8itnPo4FZSDkW6jlNbZHok8uU6pV4DFp6hYGJ6Ablm2+G+HxNJIXW1U
xdPuONWRYzmPu6TNBokUO5nDIy6D2X/yPaKWHhvmW7YFjiRXc0q9ML+EWt+T20InnmqeRlaM7nrO
xvDq5EfKu3l0o84+oq6Gcd1azi0arpGNGX+rqyFH6NkYGJrrJqUm2ffvymCg+mXbTHtLLG3lFjYE
Ual4HDnxj+FMYDWi593QzthnaxK1wpuqBscFISeNfkNilbelTcWLhOakvRi68QH0TGpf63mKJWRk
fiebwZoTgE9QizapTdJU0MHmhYlABURBu9MGeYHQzpD5CocEhuOkLmeGqkUvJwGpS5+3f5o02lAs
CAbowGSXwjMxCAX0CQGOAw/IrxneoAyftXGjIbHsd7OlZZwMNaf2i0e0n0bSbQqpO54MABOSuIpx
D2GK6qpbV2JQUaXWwJIkaRFK2LboOAN3m8SYNccGHybtWm40jul9dUnE8Zw/EYys1d8mJQe+Vd2Z
9njhGJJu6KFtXFo9Gw8ySPuG5HHAo1eRekxHQUW4yBjk+L+jjUP1ennlhNvRrILxOK013/bvPQI1
2BfAjtCmC8Ganf2iATq5UKKVjUmOM0TuTvdh41jm4a9//e//+78/x/8T/aLKB4atKv9V9sUtEt5O
/vsv+69/1f/96+H9339pxB5QcjUA8vL3n2/3Cefjf/9l/A80ghhtfKEHiBlBBGgVe7e4Wn3t4uY/
L+7YblPQCjQC+J+AwMxly9Xo1idXF2e+uvHPq/ccp/IIPEIQgXWhzTjsiQZjSkhjUCVD8PFPOPch
+j8/xLZa2Bzs6oNESg9JSx5UVE/g+FFTNPXdxx9y5iF4/j8/xDOYIKaIh6AjNiKCaGkIl9XwyX06
d3Xv5OoJi51l2nqAiM7ZmMipNpTa7r721d1/XjzMokiLOWrT38cg5RE4BuaDCtTXrr48lb+9nWBz
qWGlOl+99W8zTt/E7ybFFy/u/PPi2BdIYqrwQrM5oa2dVHIXWxALPv7qZ14cb3kaf/vqE+IkJ0KO
h2wVTng0XzSGe6vM4cmZ3E/ezXMP9mTsRsImlZVcq6DiFsFLxNAN4r/55KVcbsMfZgbP/OcPyAS1
UdoRegAUHHmXx7Lcudm9y9lw/fEtOvf9TwYwLe1S4FE0gspz7qs4LamMW2r7tYufDFzPs21mNlOn
yeK/UwZDPJOhAf7Sxd2TASuoLNezoP0uGs41stUooiWge7529ZMBW1gpvZgEtZpnJTVuju5HqFXe
1266ezJgM8vW6TG0RoB8pnlI3Dy6gcX82Zx85pG6JwNWR7qdQ+fhkUIouJga9mHYFZtPFqszr6R7
MmLp+ut6mTlW8J+dIr0JY9cZrFZzLpLj1+796bAFG6JE2BIrWaoHGqeEtVuu+mRInbs7JwMWW3WO
x485QWmGdUOw0YQ4JIu+Nh24JwOWLq7npPCkg9Skbk8CetCDa9t87b6cjFUFRs6sUgg2DaL9i0aw
K2X/SSv6k9fyzKMVJyOqsSEVSexw/33nbU5+m96KrJU/ofD/0k8QJ8NKIinIHBIsAl3RjFmTeUYn
nKkf3sDXPuBkaHkqmhzswzqGNf2tyHANQBDsvzafiZOR1beZjRFk+fZdGu4zklSCudeeP/7m5+7+
ycCyLfqjjjFbqM6I0SgQmD7NMU4Hl+72J+/+chP+sJyIk4FlQiWTqKuYd8jTpYKb36OxOKBEvaQz
dbT74ZMNyXI//vQ5J2NsjjLhSydBLh2bKBvB4VTNVRjru4ja7tfu1slAQ9YhRNbaVoA4bN/M+g0I
6c2s2Z886XMP42So2WlsEqfO4qLKyb+kjJkEygurR0dBfvn4Fyw3/U836WRxBGNJINLi+BMowO4m
OCS/HYpVFx9f/cyjdk7GMr5qPa6FYQUikleJ9AIoPJukINiKY5nV2598zJkf4ZyMZ8oQgCBJ+2SF
14wVIt8ZXS85FR//iHNXPx3MlE1Aywib3WFMGobpU3obbE4wX7v8yXCmPlKOLg2+oPDFo1cmyRa4
lbv/+OJnxoBzMpxxI0026k8bRARZWX322IRL7K5zUMDeP/6IMy+ps9y2v21vycCZK4t8yCCqsb9s
MyS2cElSOn2bNi2y+vLjjzn3FE5Gs8ITOof9bAemnbyHPXv/sqg+mZHO3aWTYezpreFEsfrva0oa
wI7SWoBo5daa1ebjr3/uLp0MZRxl5Gu0phnYSOyvTSsxnsGomNs0WxhbH3/GuZ9xMpbNRqU0GRlt
JH3cZeVPKUp8juI2Tr74EOyT8WyDhZs9PEcBmvB5h1/Yf4jz0P3i+dQ+GcdJi1ygDmMmo7S5VKX7
7szl195S+2QQi3Zsw9RkKjXd6gW/foJ0nz6ST3jp156wvTyVv40Du0kr149YbkAOE4xgAG+2j3Lw
PhnJZ95/+3Qkz/QqiIlYwp18oj8dTsDh4KefbLrOTNT28ql/+/IR3L4CGBgPNiG/JK4vEZ3DLvDL
y2WWHrq2/uQunXlH7ZNh3MfU892JYRwZ2lNYElCAOTYkSqUWNMDabvvxUDh3t05GdB+aLgoeywoS
x/pW1PE7cbufbCvOXfpkJGNTGWyzc1iUCZuBWFNinjCwbX/8xc89iJMxTNcBxPOIxwuM84s/Zjdq
foRzcdWHKRKm0fjk/HTmMVgnAxk/LAaNemRNA7Ew5u4v4BuvXRi/d4X88aVfYp0M5oiuLWBVfgn7
oUvLNwLEau+ebt/XhdikX90jWScDu8g9NQwu0TyqFTF9BXI5vJzCd5tb8ddeJutkZJMTRmNYDHZQ
E8q1DXuomW4WBx/fpjMLg3Uyrk3MsbxCLXT9EuedWoKG0sD35ePHlz/ztlrL3/82sJUOzdCzmDao
PmMWpCeDsQ/E6cdXP/O2WiejWXdiA8pyzjPO9RdaYcvbKkouL5rqxqcU9fHHnLtH5j9/RM2myMdU
jRwnzh9CtQhb2MJ4sf7ta9c/GXQFjGNDt/CR6V2BvSAk/rCz2qvczZtPnvKZx2CejDdzRD0MZgWX
BsLiFZqbdlPr5cvHX//cxU9GWk9ispHLWdCOnZ6SCJ+Z0dq/vnbtk+E1g01RuIcc2pT6j9AwfylX
Gp8sOmceq3kyrjAiIuZgTWPbPu2gxn0zG1wgTkn0x8dffrnQHw435snYwqwGN8lm4GKaeis8AiaS
4Roi8/UQi69tS82T8YXiesCvO7KvY/cC6sp5XOgXX/z+J8OrTwDC0ca26ZX1lw00gdkIQUUYSLOy
7JM388wQNk/GFvw3VpaqJdoMsamwi8Dz0PaaGIjQ0t/OQ//942dx7iU9WTYBB7d0/dg62lPm4qUe
us3gfnZxqElnfod1cn106+TNyBARNodBoJdGAWjMlDj1A6Q9+a3AVH/vke0CqIgaw7QS+EeI7+q6
8dXodf2pcxuT/++hVt2a1jhA60EE06EBQboZmFFeBHZb84zrQkPB6AEMVE7d/9ZL5GAr29XsZ7hE
CzS1hP+KoA5Afo2zqhnC6S6bGzrYFYa7yyYTck+n09pkg8lFcBZV3628dm6FZ+mrVsNUuxJ6318C
hdS/mwAd96rIqwPcMrvB5uwoQNi1ee01JAiX/GK0osKNSdYhmcu6i0xCHQM2vJiwbCcamp/SL/vo
F5ppuklRkSzpc2oxrktkkChvyOWrtxF66V2L5/wetU/9SHIqaDDbJyStLMcjMjTjhyDf+pEQBnKV
MB0QFYI3itT1lMq0CcEftYVbwSiUdY1rUtWTHROLa0RLRDGVWb2e6ErYcZd+R2TZP0Rm4Qf9EuGF
rdPBD5QlCwdFGoDWV545hBvYK8M1iXcRJu52iU8WWHjmGw8BN1qPaYSQlznZ+BihI/wZZ4RSrbI6
BIEQDSlxT+AwbRAmRlyvwkKJNyAV81GgWw1fp3JqsysztvMjZafBARbCrYUkblsXpHdbF+hwzU3h
GPZ33ZhAK9ZxIh8ny1cDBpSZaAQsUPkBqS+iVJSBx8qsMUKKDtzkCncLZIeokDHELVqF+T3/XKit
kDIX4VFA7dxr6YBrVY/06pnIYJqH5DuohCLSSICeoU2AGFrSokwwvWjC1njHyk2DKHVa+YqQOWSd
bfMAXQmqiSS8sVh5hms/YV/BL62Msb6Cx+btEjzFEaYahQVANo5/R7wkRx594SFjqgfxuM5CAyJO
AvyXqHG+2NS4ybw3uY3NlVdRsAHFmACGM9seZoXu5mSc6NgY3itheoeMHJabyeuAMuUt/1mD2IDt
2NsYRHRSI6wVdxUOXorcaUOuAdL0cqA9jhjWTn9qUqOQYsqaL1kZ6OJ1O7SfIoYm4tfesS5QzaON
Gz3TJLBLWguPh5dvETJhEjuQPQU7jYaLAlZOyCk4Wy//Fmulm+79frK/g2gc99Jpo3eEO6IGJaJZ
96abLjytPO/1n1VjY4EUo0TeimjA+00aKv+zgQJGqEXTXkqDt4vAQe0qdo3q14SS8RVGTQ4vs/V2
KNP5/ohJrZ3ZcYMIEuiqO3YqsXP07YL3da678qKzCvvda1jlAPt6x6kEJAPDAD882eqKhMI2v40i
Um26TCTRhZEQ6dFjACAoremgfpG8TiUrnDBXgiAZyf30wbb+XjI5+o2tkri4y/WWp2PxLx2rBOkE
k0ES+EQJoPshMBhpuQwo7MKr8uI43ClAbSuz7aZplWBbfCikclaJB8GE4BNUk+R+SCI3IFu3GTYn
9JV+sqE50SbXtV1AS4uaqv+NtBEKUGYB3tsUZtojR+ui4cbIOhC2BDVM86E38UsGQvkwTwm8iCoy
HGGJJVCg+pUFnmDYYCFl5wtGo7tvAI2BjnbK7jnC0nOPQTJ7Qhzslj9qL+Pdd/0i8nbuRIjGiDM/
SdcxWE8ycplTriyVzTs08VMEGsB0F5Ukptxf0m6rH6bvV8CT8MfDF4nvvRgCJ4jN5fUjWSb7DewM
Do1uAQcLI3JHIYVY3qMAy/YDMVe6G5km92HjVhuEC1b0zLpspTs4a4OzKVwTfX7IvPY4W8s7UxO/
buFOn7CEt3qBFI38IuRidAJwexHtRr5U3LZpA5lXp7yhQZsZCctW1s0CpnICEzCFu4sGb7iG2qVA
wMkl/TKR3Q1iGJFgh8rTYQVarSSCUOflwFoJ47ggZfYBFz+aoKQjE3ZVWtK/hJ00HMRcda94rAsQ
CmnVbnyM2qBalZ1/KxMEn1tVYwImIURq2lPip9j7LaLQwOZT19bXOnCyS/Sunb8R0u/UVRhBtM2Z
Ap4m0hhfICnInZu44IFQg8uVjUToViWVeWUTnnCvOQMIl6zEl4HfxdrBN25eYMuIO5YucFQI5LtV
i3HgMRxTAgWFWxDMnmmWZe9Hu5qzawW9DVG51+OXeATWEZJfo4Nh4aMiIy1/4phk9XSn0cRuRzoJ
X2TyrBtKaxrBwNBM7kEJhvpBai5yuVWolQTaeGrU6qCqLVbCCiVRfCWiRkEO0E2dnKElJFgl7nCV
GRalTHMYK4nyuwU/RQk+/iYjAOf93vbbKXlhjwnNlagXzzn03gC0uXbBQ+AlRI9CPB6vvomDjFHj
yuyptBvzmmy0/Db1Z/upV9yHbZnExvgDI7B5VK2C+e83bo0oN9abrniJeHuMp8ZY0FPk8JG/6TXt
L1wOMtBt4b17yLyJKqIZvWXrQiQTdGH9GMIK45GZQwx8SxuuhWkBGav0tDCuJdge/whE3jFXppt5
QE+jQbuf0t5p8I5O4hV+XPLdHEpwjoSZ9u+Q8MrvfrzoLSU4FAgRlFmmYMSLfPSwqbwkZImQL41H
rD16uNzVSpgDWqlG79/rqJjwD+h1ugDzQGWtwdZgchNOcQM8uVnSjCY4Y8wHoAkbljUDdIJLgCms
WOse4BqLEWhj4oqQm4m3aaj6B1fyziGXwYatVJQeNNa2g6ps+eY4KEbWCnbZJg0LDNpQoYgCqIve
38Qu2e213+SwHQgkLTkVqOqyagEOrXw/ZqmOIGweusQuyKwk+RQ4F0igaEOtAUlfVETiF4mnzrKF
DCWZl751P0129XuKmCysEcsOQmmM00dSmvvdlLAQrZQVITyfIRPjPexM8arHcVPDr855bqpfEs31
aQwhkbVmLnSx1hLEoEildFaw1dgTA046OTwlJI0TjGgwniW5h1qi+VjF/JyJ/ArHJHo1y124AhhO
s/F68EWU404Q/ryZdVyFD7mRNBcKoy3QcIvAFIJUTLkTvpDP2TzY9QLxZgFGMjttM2eA2oALDdob
NLLAIDbw1cHJQrZ9kgPtT5K1KgRExxQhJBYfa4nCFY1otD1RSx7K/bFHjjlQ/Y7XGXcV87EciSAt
vZLMyNb0YeDgxPMOYzdOL24OSq9yUvhOqP1gxbI4QjgCYkHkTBOXTcCd046Fj3zzKJghSVQZJ7bg
ODuLG0yHzJOkz0VLpqflcW8jweIWj0ezt4BV+WX+TvKMCapMlRc5nLnL0YuNC4AxNVFMjpFeeW2e
3/raQtPy4YsCa2PneasI+STLIidZdDPgxcU5ZU3Q7xPonLgWYG2th34EIVKaFpOm3trcDDfHgrNK
Gi16kSkBwzsdEaeN7xTeQwdb+V4QZHrnMtuSU2DN1NAxy4HoCms7Gjb4qAlidAhZXCyUkLWwu7yI
sMnfPL2qr5uwZwmNGp2JReZkWAVkQmDiStP5jQix0l0neLvIqWUhvzAB2/BN9IXQJPTlRfK0tmiQ
+gIyxbwPWdYkkPw2JfV3WKLyWAoqHC4lVKqli5Nw9nH2RDaB4JxEQyu+ZJP5St6NeLPLVj05YdEE
WaONbyYReu/g1kQgrCoJGoJWjlU8V0+qJ+VQc6duNSrPfwEPmN1xWCaVpvfVo8TD2vGa4G7r6h5Q
BgE/3GuuxgadKGxGSFaMzxgkI9D9w/iDAw2xcZ6XcaTAshZ+i4RhvJnwQPy9sNgBA1ZdqGKJXOi3
PWUdfkxqpj9jyVet6o5EnkzpbETrlLV1GoaLyKlITBJ2943kC+e5rzkGZlItvPe52RsALq89J0of
oH1ib2g5wIIeYQ5S5iJVFjXPjOifAyImwDVJ51y5CXKp9dSMw4UsqirAHrgEYbQgfW0VArfBML7C
dhUdW0shtB0x0jzH1C/h82XqCjvTnKxbiz5LRdf0sZ6N4UAMjODEgXhPwP6BoWDhI8R1P5vXhKaw
R/Lg/97aPZmTK6XX8y5Upqm2fSnltUdwbRpQAERQARsbUb3lt3eQzxn0Tj0X4NkXCj2R50TQls34
HBapOBBYiNO2juz7WfOHK4Az1WVjVs0Fu5ZsnQz5fNd6KTkYI3AvjPHhLuxN7nboUkFIQrvaNH3Z
f9OXvVGIaXETCd29t+sy+4n1rPAB0hjNgZwljFlNVQIvq6ZvJs/0ShEvC+FPhTe9ID+jk0xDlIbS
DYE05Ya4RcDkSdS/kC3BXjsBIYZYWYbw3G0IDeAz5BJpNTJlbFJJJAdun+6iccvyiooxr1sPIRya
Ysn8QMYKmcKiGp99WFoUkEE/rhSIOiZoS/YG1feiDwqcKTtDV1CiS3DeLwS86yuD/f5t1ITeik4S
xRNd9w4TyBUk+ZmCoCgox61DwBqCY5Wp8v3UmcP3xm3690oVki14RNB5VvOO2WDJADvrbn1F6tdw
23ji1ayinv4CwJA9gT8Fx+jRtZZg93QBOHJmKepC3kWQLS9Zka1LMTnDoWP4PAw2UTprOmqE+Sa1
g3APr0XigRTQHLg8rA9a7+w4LmEyxZ5TEBebxzpxalk8ac1ej1M92ZeEFpWvoCPDZLfY87KIzZ1y
3QPHX04bAjQH+eZjpH/PaFIcwMYwRwhAdT9M/M8safNg3HdABMYllPRy0ltfUqGEx77ss4ip7NWk
eQ86sXwah2Uk+MTaFOB+sLmnNlPEHObfitEa899AexfUpo6BFKdMAznP7BvQanYbenhfSpPB5oN+
sTdp7JOHR8IPD6ohIQhzdGVwVgGCYYTklJsZaC/c8cBhWgEW1poByW804EHlRZRF4V4zlhZ/XBOn
HeE6XnaTDnttKfU+fsjYiXIsJbUsSx403JjJsEI24Wu/l5jseJvYBqxASglErOFJTKxnqKkgi0qd
tZHjKHqjyoW3xqwTE3RZwODvNky9oAFtpi7JFG2hpM8czbyDsOOKN2vUODavuf3suUwCm7wj9FIt
umV34buCBZR06WFYstgyMbrywhSma5CkbbChIYEYpmqJy0K7Ikm0pV5V8OLvWhNn4l55BhBIO4H1
8JT7mDBI84pMtIDFctwXZFuvonDkDoQjO+Ig5K3AwUToDvfOAMZ8F7ou7MSp9rPyW7bkxV75aN7v
dYLX8FKWUY0FiYmu2cu4I7bL06Yl+3vKpocEcf5/MsdFtRVzInOuhf1xZ7NnadGIeL62KX1e75VV
xvn91LHFeYGwMXu3RetA64b4QRIf+3ZSROM+jYNCdC5c9ojp87ogJyo/jEZJBtLYCfMqc0k7/sZw
IjwIC8AChXdh6lxPskT1lfhiyHalqsTthN8N3nPMMRSWIIyIHI4B542kKsMtsLdsZHtak7pasvOs
ozFcTdgV9ja9SwkGIRvUq8FTge8s2uqnOceF8WbFlrKPNjAPpNyhZdKJ1g7zwBHvIJWNJGZqOaEK
/PD6QXDWNVeUrTU2/Z23w0eJryKUo/4OJ9SttlHhMW1ggIEolFqgLlZdSxUAykMHJB9blYfn2m9n
NkeDLq9ln9bPdgdGj4ARJmavbxWWGAJ9HkMirtYJB2y4j4m+T4hMPmSpIsqq6CMqRWEoCE/JB4Sh
5ISQgpmOZfQOWc9BXA9/dsnHmocJ4kLebjllMAK9zOFAOvQTeMdB9y8dv2bkLe9NfAg7JI6Mxawj
V3tmNmRxJMtlBWWje4wI+3pXOrEhrq26Dfr0/hJMehR0XmLcga5o6ou+XGKBIuJJYIW0w3qCSR/h
uPYLbGUzFUnPcizSF1jbwpFJB9yegys1dztzHadwoIBPCZjmx56td76DJMosKkfqhpxTiitQBaO/
6ue6T7YS7N1BMmsnQUFbFBCG51yjSfYOkVv9ZNrgNGB4WsXpq5UtYWypwWlM4ENvdVeQEUANlrpj
z8jHFULks072pG40HrE5+viqYwR9g/7cPfqzFJezXvUQmki2XcvZ4SQJvk5c9qZe/YznFoj1WJK+
ZFGr/unVHkcnvBOXeT5MuOTdxAgW+zejwHRs0kA1DrNHG/oUvADQIcIgoFyQTrHz/Gq+tauYAlQ4
hNRaJBCL73rR2QQPxUC0RUIZPO4oWlIxdZ0nWzKzTt6gowYwBxKkSkq9nt70x26iAOA1+bAH188O
RLVYOEeqGtjp2J52TeoTdzZ02lHGEZIsDM+c0eA11o9lzTOGdBZtmY2Gu5CpXOziruGlA9+43EkW
Za12AZZ2A3mWHtWnlZojkrRBpfvvZjj7tx7hafe2sjnSgnALiMhJv4ezMF77uuSATzmfczLr33RB
vQJ9TTSBRIMRSybyyg6lCoxBui/gBCaaAd3CRy/D51qUc8leAeM/lBbqiozx6Ear6vox8ZLoRtkj
GNVStyL1w4iw3a5BPVRPxJ7IK6yK4TcPxcFaqBwnNUh8GgihHZY74G4ESxYmZDlctu59lhC4scb8
zvTbg3VY2TouiREJwR05DFkJN6kAlwtgk5221VVACXuZkQi5xCbr2NiMJF8ZeWq+SkCX37CoAr41
NbrgqxE21dbOVLxznYrwxXLuDZyssMD8LT5nvVgNdFEha6Zk1AUjVcx10c+ZuZm9nOghx80ACxdj
2mpr8GeQkvVag+xIE2V8EHrmtgeoAyp7zBjbuEMnnSNeiInxWTk4G5+TsPWJlwF/FWRG3VI4y7Pi
GiqnuNWQJeGjSzj3d9bU3SQRMnatdUjZiDDE/hwTm1e1J3ojniBnbWKw54EEPUDy+AzxFRSX92R2
CmZ7TzmMInPvW/jerDq+Y66suu08zmQrhJ1ZTXuAWNnMMt4OzLf4ztwm29bm5DqPeOii5sAinxCr
1sHcXarTmFXtcrCfujJrp0Aj58eDzFXzXWnwUIkpDZe5HeiNhb2Mgo0M4Zz3DSimbeuR7beqOv4r
ghgdbYuW8zcjaSkfCVKYLqIZHsJvQg6NaF17ipMwhTlDvnl9J990P+qPRJk0L8BwWWyL/9gXnTrt
v/Uj0F8U/zicR3v8mYRhfi1nirgj8eFbNux6xi/Q4MziKr4dDVWttckjujPWNSKdKEsm1w3pocxC
2pjuopIFy8AHustId7ltJ8Wb6BriNfQM1voUvuV7jEA2qKhtXpFnzZbCsosnTbLvJJek9468twr+
5EhQQBKZ02+SW0kJodZKO4aVp3plwmdf04BWfNQilpwNpy3tvmpxxa5aJek1OVXTX0rhkRwy9T2V
lipEV084AkedKqv0+z5KoQmqMv1u2a15bdaJgH4kNeMhZvKoH+MZGuSqY+PW7+O0g0wSdToVfWoL
qQTAYE13WDIoMgNL0g/kVRnPoeYYrzT/5ntiQSQIiqjCM8rmw9qXBUXHGP5jTpmw7MgMGTtskgdf
z2XiEOg3uS9WvxzjzIZEBw58Jnwu27c87hAnwI2Zdwkbe6N126MdQceBb0ErAmskJ6mMyHC1n0Az
/QJ3w1LTl//JQ9GWrFAfSuKGypQGackRPj2rMP1t0ZV5BpUzcHLNZIrEkc3XS6uzqMKpAYEeuZxi
91MMt7Wwww4YbOgcaAyR7NeEbnHTp4NVBGATknSruaU37GiIcDqqi6U/97VG7olYgrDqaQa8j17V
reiv4QHqcHZ+0vFeJAt/6NgbJzoJYjd0diDSDvKZuE/LzYOMEh7nHZgllrvK0iHQUNN/6ZcYJ7oJ
BRNkKlKSLWmaxSa9KEtNL3nvchj/+APO6A+ME/EEfPOy59E7Ae6135yDN0qT3+3e23/evj/TVjdO
NBQcAFCRZtjIAfw9sa+t10P3qV/wTE/dONFPtL6Yo3SUToCE6LXos8AEv8XmcAAgKaY35SZffBIn
KgoZl7mso9ghqjwhMlh+c/Eqf/wMlu/6pzfqREMx6UTJDaNvB0WI9qNYlhjWko4mDEKQT97ac59x
oqEoHGjP9YBIhlZZvxWKVT8h23LnL2q0j3/GuVfpRN5Q4T4GNaRbwTTC3oFq97Ioe+lBHo2+f/j4
M869Sycje0qikJBBRnYCDHMldY4AotBvvnRx/WRkD46D87mhisz5juBHvy0vkpaSzdeufjKUC52+
umGMECmiZB+ObBzHkoL/xxc/83j1k2HMTSZ4p7MEzHeL/BIfJ4zUuu91KObDx59w5s7rJ6MYgFHp
SsCfAdyhnGiUYUEJpE8fX/zMq6MvP+tvEkCKHiSReHz9yjQ4hJJw2SPy9GEJ1l2sfW1V0Jdf9vcP
qTMvLyval4kM35qQurQDXOiT8XXu9pyMYUmmpKgRAOAlnJ76YXm6Y/OZn+3c0z0dvH1T2LrA8bT4
LyBmE4OXlQPc877cfu0BnIxdkP6uGVXtf7++x8y2KMMTKAJ1TGjZx59x7lecjF0lC7ueCtaBrFhM
VVCI1hPxhmstp8z98Uf8+T1y/ZMRLI3aBV9UOUv/83aYFsxM9m6jVmXL9JnN+88rjuufjONQAmIK
m8EKQpnfm6W5BsDzHOJdGebHmpn8k7v15xfK9U9GdAbB//9zdmbLcSNZtv2Va/WOupjhMOvqBwAx
kEGKc0jiC0yUKMzzjK+/C1nVfSWUglEWaWlpmUkKg8OPD8fPXjuOEMBufb2X3g0s0b+reZDuP26o
P38LThNXsRDiby7NS0NhI7LU0C+is9zo7z++/KmHX277S6ipLPPrSa6Y8u2UXJTMlEwa8+2yi6/i
2NcmduEZ0QBPLHUTcvueskz6l119HchZ0KVmzNXlZnwI4M85Vg227OOLn2p29fd2iew2nDs81bZ4
F3UOuQKYqtRjjvgKnxnkTvXOVSCDLZvlAMPtbW0Oh1kjzcM8LNu2i9vlLpUuKxa27FUsa2YRDCKE
PthkFBBxDIFlk9Wcu/qJZlojJqK6NKiqnOy/BtOl4DyzlM9tcek3FqsQjlKrJxUzY7lk+1+QkaQc
QgBR/vgbnxiDxCpwJ9KJIUBzLp5nN1NU3ZjLSqhkY5/JDx/f4lT7rKI3ws5kEpRSbsmRph6FsAM+
CprtciRzri75RASLVQTrvdzhV4LeDB0nlYp11MALrG8/fv5TTbSKYDLToBapZ9xGmiCnLCNmC/ew
YO7Pl9sun/Lf19SWWIUxB6CcD+oLWrgMJCDH5Y0s5fehpv8o7dzDGYaMnH8m5k611SqqGdlIszY1
Mwz4nnDPAVOzxSfg+ePGOnX1VURjBZQrGpxLNh7TUoyY+hsYWZfp8C2xCuS4jSWogCPPDme/35QV
vspWKL9+/OwnRqM1ekJtKJrocoGsI8vE1oq6J23sXkoMAUme4bVinZlvlKUx/vC5rXVEq0WY1Abe
VE4vkZVLYEm22baslPd/3gwzBShZYo7vNAJxzr5+/H4nvs2aT5HFFfnCFAdRQcXjdddzJqxMSXFm
kj519XWYm345DxgnAFzkGJdjIcsroc55lz37KsLFRD5HaojwSG7fBonzfkVcKAuwrOWVflkA+HFs
4I5lYntU9YkDcT91haE/BqGGqbM+bC97hVWQG5hPFLPeWlstyV9MgG0cEzfzZVG9JlSIQG4HG7bd
1pRbg/Mh9gv9cJlCz7JWQW3CiZvbJjC30Yj3GsJJQPUU0lzWLKuYLgY8XMC86nhIlJiQUFR/+di9
Zl/A9afeY9AWpRal5VGd7bDLwiMcNx6Lc7PLJtE1/oJ0uEXBu69Tfq99rpZV9ZJLqOXBA0z8+aJm
MlcTtcwRqW93GYVAFIgtJPVhpyVn3+BE8K4RGFjR9HjNzA3tlLf3ozaPEMiL+MwMeurqq+CFqiuo
5+u4Ov5cn1XcfA69RF3AZS2zil7sYkaMpQquLrqiveJoLvJA1srHjy9/YlYwV2GrY0s6c5xMUhMr
4swZjcLDPwpjzIWtqDeDo6jlua3zqYZazc0DJ51U0OncK0hhqOaBsDfsbZ8/fpMTCxlzFcZpGi3w
YJ+rK6l4tyhDw5tTo6LZfDUl7cwkemIpY67CuZWDebZNablJD/NQBT3DaaX/ieI2UOsY27gqiX9s
zi6b1NZEDGpecJjG8JWlE2VUwOFnKqaatPI+brMTX2RNwhgrDbZ53lZUTQYW5xlASvGMk8ewfLns
Bqu4Fn1lmVA8aa9WZW/IKSdV8fl8JkmoLM3+h6WGsZqVfTikwM+Xbx4Z3YbTIjcbIF8r+sEKs3vM
7G/66VaU5gFp0kW5N8tYRbuqBHY+4aVJPJrFjpMTNCGaMW0+bq8T/WtNx/D7mg2XyLl6oFJUpkhv
BIwnjeUB84OlSglAdHZOBnfq669iP7JwoJbipP4hZ92IEwyzVMUB+2UDl7GKdr1CQJD2ff0Dg1nh
9krxtpjkXNhxV8FOdVGYNYmofmBP9kUX1NPFNrVGH3+E5VP+qVetgpzUGLWumiJ9j0C97+Iukw6W
lfj7sFTt+49voSyt8Id7rNEYaT1VWE6KAE3JoPzEhgiPaBiRlbGkZ4p6wP6UhDQmxZsB90c71D7j
bDAyGhcXQXAomv59VYhdij1MCER+LtOLS/0ctSYx9pwfv9+JaWXNz8BOo8RCQ42+I6j0UjIqdIVP
HNk8L3yI8y9x6jar+E+6wbY16rN+dlFzNUndkyyJWxw09ssoPEtBeaZHnIiUNU2jY87iTKie3vDo
DjjFt1n71OZlul1rTdNICx1sd5vo35vZ3yqmviGTgEQhCe9Mw74MqWqtSRp4TJsR6BXjLZUpQ8eY
4TuwhfiicFTsVazHld/6FHVQ6DLW5q5CJrizymj49HFn+vPMjrbv966qtZQaJ9k8vaV6RAZzqU+w
agOLxR7HuWqsLoNbKetEmj0biepH5vhmquzxNBVT3EnnrP/jt/hzH4KY+/tb+MCKpaiJk8/qkFBi
ZaW1m/dU2H189T+PWQh7fr869r521vex9KphULCdTIYRajT0vQBHfOELrOZyOfZtBYXA8CYjYkQr
zNFHP5hnhPEnBkTo1r+/QDQ2rYEoQPnc1frgqkG+NXQZl0sEv2NWveT1fMCrxcBkXt4AqPCkbvph
mmL7cfOdSFqwu/799qLDubijzg5iJsZUcXm/xGFoT3fZIN+hJNtYINsQhruobe4wmj3Tpqc+29JZ
ftmbYxghD1OlFEcMmpHuhqFk4hWBt+GXqrDD/Mzbnep6q4meQrAh1zh2fulDHBldS8nrERseavM/
br2lC//7ZKasia/dLGMUT+Icmx8TA0l4vkZEmXhjbTnzvKt187FJQkzgLju+VcRqQCjiANWOzv1w
2ZIpmy4MQNvBubnrz2swsIu/fxNND7QUzyfxMsx5Y703sZj6r4PfWTFEF99XKD1skI+m27Ro5+mL
sPvBPrNmOjHSrXN01Boa5lRK0fdOqTZLrjoz2k2qybtea3Yff6tTt1gNFGHS2HJZBWhbessz6cx6
kjxHtuImnXRuAXWiv61TcVGDV0kwjPqL3FDZayrZsdUY7j5+gVMXX17sl5DxhRGOMriAlxLTv51a
4RJCCfZFe3llDYqtWbWW7TgPLwh6voUFmqhMBdZ+2ZOvgj0bGwyCQnV4qfLy0I+cxqHTvnB6sVYx
bnRJ2gRzP7yEPqvhHliAGwc4FF326OrvjV6NFktuQx5eRgWPJ7BMd8Y4m2e+6ImAWyfgijJQRUXh
3EvdtE9tWR8FTAhnlNUdS7pPecIJdWDgd3XZq6zDG5lqkMHhPOZ20jZuKOEqjxFoVHy76PrrpJyG
KZxUj6b9Emihgpcr1nFT1L98fPET88U6F9fXRosXWZN5rWrNzy3aBc9iTibv9/PjG5yIrnUiTppL
ZTL7CItGnB9dckJ4i6mKb32/7PKr4G17vLbylFrjVrKuyrIv7uJabc9MQyf6kbmaw7tGK3A2qjLq
k5V9NgalW/gZJei+rVHrGXsaws7bKkOGf9nLrOJ5VsDTzRL3w6+kBS2tomOmsOiykFtn5rBu9mtY
0plHec9mwkNnrM+tOk595FU056LUxcDqGbMKzjLk6rs2iTO9/1QHXU3NiqSmsaHiRTKUlnY9Yq7u
2Aaexo3ejGca5kTWR1kn4URQxn1dZtZbMWmDlO90mf1z7g6NEop7Qy/iBKFo28j54ADOyCsyc3kQ
ZwhnhVVq8XYkv2waZ57mxAuvM3Qz5tRmKdOWfWV7nH1upWArG+cKXE9dfTVbA+rpOVdWUgT5vR9s
7F6P0TPN431cd7J0WT82Vgv7QqdaWbHnlIyslWzHODE+k888V6x26hVWIa80Q1VEfp56QaXzkXRb
d9LZfwSBc2ZFc+oGq5kvS03NT/Gs8zIrMj5BDOg9fWqN0JG7Yf9xpJ/qcutk1mKLqo+4DB1rfQaW
vkFrBQrCQVFnF26tpFGVHSxJKkvqUcM6nbGJgReluJBlsJNxkyxHfn7h51qFmNwGYTcGMQSfZirV
jMwwyHYEIJj0HT9+3RPjg7GaInUF2UE8ZOJlLnEaHnGsfcoDX5zZzp+4+jr1xaFVr7JXDY5FQ9rR
NDDbLaPLAHTKOq014MRXNX1cH32/yqwNno7+LXOO1m0/bpql1/5hq7NObE0p9LYGAMZ3MFiSvTWT
oZADSuzlCsv13kj1dJ8b02SeyXAvIfiH2615ce0IjkRTOuNoluljoPej0+fZ/RyXeEOZ03MGYerj
9zrVw9c82naI2gCeT/Utb7pPY4kUlA1vCQ4C1cshsEbHYlMc2vclCtCPb3liul4n1eA0aXKMNvxb
ZsIWYsG6G4cMUIO4or77ftkxapV+pqz71Gdb+uKvm4ZJNsUYxdU3eZoOZjmjRqsPlhI9obk5c4tT
3Xo1DNntuBglKeERnFLmtAXno21yVulw6uqrKVsWlLQkOUcoWuT3IcMLe3rXCvBgTC5bF68BrCo9
TLRD2R4T3BaRByoakrRU7c5leE4kCdbkVWGJUAutVnohe2R9slRIChkYFC+bjJ/mGPquSg2kR9GA
6trN2dzqX0C/P0TQmsYaUOFt63lbeP4E2cw/Yprr34VjkDDsSChk7dqJyqKWIiyBjbjOPEsNu+Hb
gG4JTY8WDUqrHLq2nOvXLMwn5W3oc7N1LF/oX5pEDcHPFaCTcHstQB4kGkmirBefRtwYk8xLgQlS
dDH0dZ59xY45lquNpOZRMe4FrnjRk5VUEwcXPmaHwasVC40gG2e7aF0pAd1cORLpEzvfhROHp8k5
w4lTw8qqr5qSjAiOiveXWeTgyZBqLKEXjlHl6DV6wXA4x4s80W/XvEihij5NatBPDC4wCND/Ovg/
n8ucn5j61dVUOKsMWotF6AsIt08UHF8xSN2amnpmhDoxaqirebA04XO3CCSPgzztZmByh6GS0I2p
6P50yzhzlxNNtBYxoUOHhGbX8lHNOgl9HordtjBePx5kT118tYDsA9zBedThyOLY3tZ9PcEW0oYz
Y96J9tdX7d+EmTlUo+G/9EM6vqaTFEtPTd/aE07yaM+my7Iy+uo7ZCj9uzoNgqOsyD+nVCrZU5TB
5uMWOvEOa7Z1YeqTmcSh9CJ6DdtUGWdi8VznJW6i5VTLzZkl5IkPoS23/2UGMrXYlkTdWfv6u3zf
n3n2E3GsLTf75aIBzq25hE72tRjNK7n7nrMeKKVi91fCGgfij1vo1Mi9Gi2QZmJM7dvmSxMNFEn1
T6JRIAeEuRsSzg3nM1vfjremf25/euq1VpPdFFOyhhA8PgpeC0rETS6GJ2yyEXLH2y4bz+3dTt1n
1X2HSgNPEk7dsdGUn01h3qDM2rWGcoc9530a9JcteLVV9+VYwQSFVUXHIAo+TzNIIXSq59RGJ/rV
GhXNVnbsR6OVAXJQBqHqICgmXTx//OVPxIa6Gj2K2DAH6Bn2ax1oB4AI78uly757uuzyy3f5pfua
M8qiJvLFq1wVOzV6WDLeNcUbH1/91Oi9/P9frz6yTKYU1X71SwFvOULLT/m6kYn7maLwy1ZNa2b0
kBots/pgHOXMsNR3dgD4c1pKnOVnZocTq+S1KLToq1GGmsgclJuPIwK+JcZTZdi2kfSpN6ZdgDTu
4wY78bXX4tCqmJChWN14VGcVzXzst0kGXzEdWv8JOy3f2H18n1OvtBoK7WkIBQTJ4ZjiRF+01g31
8/exNN7lvb1ftjRo9s+80onoUFYDJMglITpqqo9yNcubnHLw/+Cw4NR7rMZFP8MQfEyl8ShEP/+w
pGJ8A3E/aAfBAZHvjnCcXkzNXppy8pvqssnwrwPUX7p1ZE9k+YfBerXkJHEsySqdOIda/PG3ORE0
f52P/nL1CgxzH/Wl/mqLbptboycn9q2g5Kiu5J8f3+LEqPvXDvSXW+gg23BBzcfjWLVXeurv5zr7
64BQkbtNmNZXH9/mxKy1VpD6wgTEkNfa6zJrLQN8EnPiAjug2+X1UtajvEKjxaWhOZd7OPFi8mq0
FNWgm203yK+Ldlg1TK8azWdtyq6XFwu6+Uz4nOjTa31pZANXLHt5OAZUuIC3LCR3bODAfdxsJzrA
WluqA6eColrbx1nSHEuT3KorDmM+fIpC9cwLnDpsX0tMfc2fQPKl9lEZR2fpZEOBt7Yd3OF0fa0G
NFxcXLfGYt+dZVuAP2cOCE6922o0SEJLREnJfZu+3ibwMBtZX0h+r/plzqS4QPw+5wxh06YAd/tj
H9nHIq4SBHfwoT/+NCfGZ3m1LGrGwQotSXRHWcgm4M/kLiwSG8bb+O3jG5zqWav1kFI3liV1RX9s
ofpxAqQ2+6hRzulaTz3+ahk0JBIaXzPqj0qaZ44hZ88c4j8u8/HHT//nr4uObtX2JVv2Ig/aYzUm
iwvnp+WYtckMILXBZf6t8lpwqhdNoSe61RxlHa5RmMjpI7n/ywqdoCr+/gZ4TqnCUhJxVGrjZpbo
OOmkPmZa+ZVJf/txK/35G8trtakRCKi4c2cdNSkFlLNUmgVT9fbxxf88Asr2amZX9CbOCzzNj6Ne
HVXdeF+CWRiUs2KB9B9kK0+9xCqQqcpKc2oXm9doBHpoQk7U5NH3Pn6JP/dTee1sLihYVqe+Mo5F
asCPTOy2/oJwLfgMEn78Zyj/39/s05u/7NS/F2wXsVNpV//5389Fxt//tfyZ//2d3//Ef+/ei0/f
svdm/Uu//Rmu+6/7et/ab7/9xwY4UTs9dO/19PjedGn7Pwbvy2/+pz/8P+9/XeV5Kt//8bfvRZe3
y9UCSHZ/+9ePFkd4ZZlo/9dAfrn+v364vMA//rbv8uBbPf3bn3j/1rT/+Juq/l3Y2GDCzDZMnJaX
ypHhffmJYv6dUwex/GXoNgUG/CQvSHriSC/+bgiDUkhZtYh6c3kA2Pp//cj4O5WOJuOwUBkUZbRo
//Pm9/9MDv7zY/zZ6l6DvUYE/v8sIs8FrQe+Dl5Eqq4a2vp4IYibOIYYV7lpn4zOVGrlQU6NLzrI
wKys7vJB96/SMHYhNAPNb7NxM1bFNo26g1Qk4zYqmbEB+V7rWeJDTMxKr++MwKuEuJfRLjApdcKV
GbmUXTwG4ya3AoCBneymVQkP2oxVGOZ+7zbkEUXRLzBXo3ZlgJ6bom1hEPELihQeFZ3kI6M5XgwQ
lYe+xFK2zRvIz7Cv4tSKvaqvUqfNyNSIGfZqMI+BS+jCyg9Dp54AZmoTpiuGgmIs8a/GfgOpSTqy
WrrOB2srRWFFfZz+GjVSv/e1pEaRFQkwd+rogUUNvTyZYN5K/VM0vmChgs4zCDa9Zr/IQQsvK98o
iW94c1WCQq1A21phDrM/utbhRNGyirRLkgr2bD5xfhtEr9Fg3SR5OBy0QMau480GXn9tYgnktNLA
4fhkgYTNwv3YDV8FmFmp928GoW0KICsUc8rhBuSR4YBM+5rOw16EyXvaDs9AfCByTd03K82Wco2J
pO+SGR7fhQXKaqI53KT9lvmlBAjf/ukrxSe6IaTLYrqyoc15CY4cMhRRxwoCw21AX3qlIX+dze+p
FvsbPwt37J3y68IunVnia0/5QWZ56tSg2dxsxJUvDa+VskHxWeQYF1s5ZE6winLTPZSYuLKFGF3F
CA2gtLVTwLG6GoV1BTC4dytKHtxEdJ7SManOWSi7gRZ0zhhaD1q3lBFP/WfNRHY2V/ZNYBqyO4tF
XhCIyFML2JW2KLwyQXfdTsMb6+WfQJmFq9ThS5uqXxT/66L4UqT0e6y1kkNktJtSiM3kq63LKZEs
Zdd2u1ONEox5J2HTY+tupWSpE7cyvOjBPELIfgE8ft+WyTMqTVATY5XBBSp21qi9plI3uuGAuD+X
641qJnCbMLx06ha/yy6Nb+yu19Dnh52jq9MBFnnqtePnCFwV/iD2p7EO34VQEg/qQwGA0e8BYuLI
MLqqEml8URhojfFS6kl6U/fV7MRoUu/V7i0e6x9hU8muGU2ZB4/LyawKHrel6TtqYG4T/SvUU9VT
svq6lAvDBVq/0dIcPqAxDBuKhxwy8vV2DpTPaRHkG3iTtYvBibWF8JW5U1vto75zy3F4EyK9R8Jt
evgPeCRIDfwXcqCxVbAzpB+2X82HuClmF3xj7XVBdcyNMdtmcI6RF83SVg0LryYT4BV9pAKDlmak
AFO+Z0HoKlmvO00LlHzGzxN0vXhPE2lftX7qTZyGOpoNsy8wMCdNLaXcTgEIAlRMb4adPPkxyRHc
oeNdWhm9Kya8iBoBFmqgShwiXY/Djadq2lHP8+SqbYTDSKxuhqbOcVSVH9ox/wquc5PPQ0RXsjQ3
TSY6RkMW2xbhUTd1ZQOB+VsqpV+HQODCQSWtE47WNxBpHiDWz+WUFxuMBfjkln7nG0PshF22tRMJ
6lIOBsuIFE65Q1p56d7jrHjqXFZbbFkqVxk/WY0UuNokSXst9majDrcKBeKhSL2+zwvo40nk5FUO
RLFfRrPSUSpFdoE32vROGPAwCq+w43rVfEV3tXLCuV2kLK8ly5s6ShbqIdWB6Tc1PC7zRdLaQ9Kp
LhzQ2I183MzxfWIDE+yFHH2Z8shw5qioHda1O18NZr5mATYSryjTEuWhHfubUQYlVfSJtemn+9by
p5ukf0kis9tWEvJWRbzNCedJUWMbzlhUP6JO2dS5dW/I6Vc4zFe2klQ3otKvSL9qLixc2glM0s7Q
CFxdaMFej8KXTof0n9m+tUVbkG4eOjWeXQMQNr4PCucMnO71/fjMvhRd0UCNXam1ENvVhyqV0LPZ
E/48qu1wMvaiZRVEwBJuX0Th8JxLn1nC73KCNBgotlK/9OoNp9Qm7FTJosN+9/HQ2baYK+TWXmrB
4baGXDsWtdROXIh3ex6cQTV+dBI2z23/F6/i09xdS6qBz7NhVC4La9XBgqJsO93J/KKGp9DqFNKN
mBeJg20p6g6fBN2bzegh0apoFwGnVPovwuzmjQQ5Ctxueg/CKPE0A2GjbahfkpTSL1I1m1zMhSMN
VrJTCvEwtgVwyt7cQHTmOFIOd+loPk2A9Z1KYLFTjQfmyS96Dq2w6X6MYPi8QXxNpbnfCMXelSpq
4TDuahf063Wt0W8SHzSsMsLyzi0cUZL0ix8qTwLbG0rm4Rg3OH+5nRktwwleBTV2Q9OA+rKD/EkI
pziF4sVcOwwH9NgxOwqz/REYgkJFK+uZK79PSg0o15+hl2KUEfi+AfYz2EpD5YQixoukGxmsmdPT
MWC50OiGU0rGHp3tXtZbqITjhPdC19wq6AZgp0Y/FFls2tKsNy0ukEsfTtw4ZXA0/C/BHG0w5LmO
yuSBhbxMyUl/kxf5Sx/FmLwQXE441dc1QNO9lFqGI2F7oirpQAP218xO4SYoTN81GWO7DE44Z76e
YQKSpLSQ81N7yNwgn7FQG/ytCNvFK+JJmrV324rvIYzBfaxvOexA6VVKjqzSE1mVP1YS7SaXnmHU
dwPrBKIg3dphFLEicDV82Lxhbn031W9NQ682k5xXTtKUijuK19oEsBqk8BntNHyLNPvOClgyzSPI
zCjqr/pk2kTQMMMYu9laT1tvoLTQGfP6K8OBO/TRJjOxiOkqk0RfWy8OSY9NUGGWJrHbCQBR+/2V
3+D0KjTraEGNwknF3BWhiufGNBsIiCIcT0powM1jPwT9NhwUEDHKeFWo6UQ5NhyXEjJNa0j3UssB
dl0r1zFQSEe19Ws58uMNMg+gj9FjNtmzGze3mMZxNKb5lpuHm9QfKw/a5iYvGJCRYc5Om/pP1dxx
XXCZ4Ib1gzaMm8SXrnJRqM7SjsbQfLalLGYmMpxGDA8TgOZyjnFXUGWvbOsbyZ8fJ6vdhm2I5rwz
vhfkniqBZY8fK47ti9tKRIVjZ6+UAt4pTTo6WmXcSIvMrM1tIPv9uC2MhgHRkHYUg4ZuC4FT6Dkq
1KQ46P6jzrTsWnNf7iQOwvtABWdeRAGrMunWntUry6eXUnqfU6ztyJMqefrSEsPswj71byyTls3g
ErsINiBNqJaLj1Hi1FfQh01WSzXcXY3qrCYLHV15rsxI3OZ+sdcgsN/N0qvOSOWizTsCur/ClG9m
wdFlnj0K156Lm7F3Q62THLVHghI09N/mkQL6HHs+ZDH+e6Lh3WIwhtiVQGaxHXv/6yTzzJT2g0WO
Slfv4SePo6V6tlJiURp5ZfwNg/LlNG3uvWVZE5vxJ0jmuxr7w5iqRWdiWTwrmFtQC83KYWh/2mq9
MQONcEtkVyrHg9GabyzBFpJ8cx0MSrBRC4XWFONmUO2b0X82UzChnZ58m5c6SFndN9b0GdMYELqa
8olBUnPwnGicKrUsLzXy5+KbnWrvU1jOezuyWi9smXGybMfafRv75hM6v8j1W9n38kLsoyQE6p1h
i2ZN8T42pRvODs19KGNZmDRuo+WJ05fEfVDE3221pCw3fE3KRsO0rmYBneaONk4qA2HzrBXZ17SM
fFeyYQrLlep1mrUx5jLZgQcAnm5+kftOdXof25uyHzY5Po5JvsyZpQefqHH7RvmGHcdT2BaB44v5
R/xVTq3IDUd/J1uMjVUZF8QXorIw60J3wndLG/1D02CYozfZNSWXFoZCiXD8NvIa33inFm680ehA
kNiZFqlpNU3W/ClVv2XK0CAV34FV/DDYU27CuBzASDbMRPza5HcbJTJmr4nSTyDjom0x5PuCGihM
ccJ0o5hvpihlmrFwLF3qdoneGW4Jf9apimTYkBp1VaqVvHZO022RdsyRquJMQRN7gL1CV8MFJlJc
U8qiDXYN2EFaw76bR0xkRpqp0yUI381S5XFAB4gLXTMcAmOyaVZjcR0rrwf1OS4MYxMrKAi6pgdS
lVuJp4v5mzEVrK4r1otlPrixrHjVID5rrHyNKLgfJGMDi7h3VPMBquLPLKufJLy0UtW+nkw1Yz9A
jBoZGeU6Tu8avoKjLv8Y0gxcUj9sQR3/8CW93JgZ9mhAXb0B7HYGNfnKjyUct6hbgODgYmimb7I8
MdwKw0o2ZjeT8N0hMlS3B5+2SdRodKHcb8IofoiL9KknHbuYx1HX01pPQh/vwyp7SQYMpgGVXaHh
dmj1G0puUBwEsG/7pNmnWX8T2biaZ8Eh1o3buJSeGyu/K+boVeU+ju+WvsWuKMTbMyv9fZaYsdcA
6XaNKLoxetN0DIxtAhPwafaDMk0dMt38JDAljFFFxWwRa3P4zsaXcTopnmehKdQS+m/1YL2NnHo7
amK9QAV2qDNt2balHixrazva5AM6P0j2KJQkt40PRtXcDIYS7m1B3Ed4Q19ZOIa6klygbZjxBZww
eWJ3qu5nw3fyOaq2Nu/nlIbZb2M1yBYHqa1W99oGbLtwa2jiTqjdiLKztnpTyJtmjNyx7O8ptflU
16XhxpFpbIYKmjcIQXewWIhIAssgQ1ZJ9ukPSgKkzYYkQPp+l/dMPFJYpu6Uz3SrXLnT1RikZxy8
dipc93wY2FQMsRc2XehZaK2wtHsLPlOlgnVQFUbYGVRgcFnhNObwoNR574KB8+xs6q9Glc1EPsDe
1mUNye8oHwKF/Eg/G7nTJkbHDekRedw/qLOebubwEUi2I2ukJpirOeeEn/6FDn+LOcwR18O9iLq7
Zur3aX8AIbkLk/S2xiS0JzzCR3Wx+yvYkucZ37v1KMnf0e4u49+jNt3ZAjQKtdpsMZpxI3faxkzt
fT0a+9srPRGBk5vyFoTDVaNI95XUb+aufxgUz2/MJ3Wcb6tQ3AZG99PsNhDkH9OEExBbNwPHVKKr
eQi3dXEtZBI6ZlFe4XLYI+BqbuvAfs7iYWuPGAZqzKtZEX6Rx+LNV3HiKhLZwVG0dCX2QkmsAv+R
7LeqE9pO8a9idbwbcrbDmAPJ6QbDQhdk3aaa24M9qq9tlTUo68ksauMhDaxDEZs/bda2+pyhvO0O
o8ge8i65lsr0uh96UOlsL1gTznYLNNx2J/+xtKQvVafddWnzzirwk2Et9aSwxnA0Qd6ZHaEG30bD
ra31V6rms8MNd5IsPeCmozEPQmO8YYybnLI0mPvk+c6whtppK/+7bs/7cWZhV9aHJA6uYE1EXjo2
22Ch5HeHPsseK7k6GEHVO6yDv2WF9VnRw4diUp5r1r8zwO0ScKenQwqFVyTJjskeGbsZwOGHMg8O
KYuEpD6Eys5S7dlZrL4zraudQWd5hKGO4izzX62aeDhKHMpkQSY52BptCz0HFxllJvhgBvVmMTrl
31hSxwfFH3A+GJPH7JYhv/Yma7rRh0dtrshAsAHHF/faNq0XZI4aM0/BxoBpyymiyMeylm5UZ9Kb
HEk/BpX51CzJG7QMebP5AwnMTVCMN+Fgb6Ve6726y26GXPWw/tJcoQZfS129Nnz1daTxC4y/tFLt
mIWnbZhaW7Vq361eXM1pfujxkY65axX6b72d/ZxlEjiW2ruyxCMb1ZQ5uuYYjzn+NVzZf2Kpdijb
VtAsytFMDvKkhZtREfjISLQVKyjPN/1dVtqbXooe0gTX5an+hEvcFRs3lKKix9NL/yor+ZXR2Vfp
4g2YvYx6t8nSpHMsSdtoebubwvkeSeh+0COVrICEBcPnAONirA+HvSSoXAa8uJd07TaR3uf0iwgf
E83c9Kr1GYDosIny3qPOoWQfYcKliCKGIFk8qSWZyV57CG3Dv63UahNz0Daawc2E605f3gSci2+w
jk2uU2M3zhmjr8iOsy+VGA/mNR/dYxONbsoXbqjUhauxy5Kncie0yoEZgmmadOwbz+h31VTeiyzw
cePV1H1LQinS5Z92ZzIWV8bnOoX7llVkdMnBs0chEVT7ZGHE+KVjN6yIhl15OmLkWQ/5Jvh/1J1H
cuRYtqa38qwnPULahboABj2BcLg7NYOMIGMCYyiIC62BdfUOemP9eb6yqkxaRkbXs568UZpFFUkX
wMU5v9yGKsg81igiuI4TXUSHdGf+ZE880M9gBYqDjZpk5bvM100n44FrTbo2hpVppiNxt0/7qp8M
hgOfmPnA3S+PArO71VqdD5h9LijzT7KzjysjQdgMyyO9iIdGBy4amm3+rJK3Ro5E+3vOw2Dmwqe+
1q8JqI+GkmkMWKccMR2DR3pmExmlQWvG/KZWag4TT3UcoEGOwO+QWzPwQO+BeKe8J3M1nofKu63p
V9kS+wcQypWoKuDeYaRShdss3VM/tZgm20ZigFirKeI55oSU3a0hOf5jSPJgRgzzxl+a0i9yH4DV
8waQiK/f8AQvrWnqoK7bb7rqPxdAt0eeHNHUb5xgHPH3pTakYV4Xb4U53EvJDqDMJyLa2UKReoSV
t/WnrnA+pfW23KDToc6AbShP7buBIoMrdj2rNdjl7YDKvFuJHJwHek7/X7vc2G7jIq/gpaSVUR2z
fqDTotlvq1Xd2mVF4UXZgixnSWinzhYs40xJq22rcNb17U6novk4iPVbDiaX7h0higNPYgyCXyi3
dfw5t4GShvZrOUxmnNPuXezdeWDYvm/JsfenUnw2+vxLU81JMK+AwEZBGR/p850eLoI6P4noK9Ak
S50LTrSUSX+rWUzPFU2dhcFcOxTDt03oT8PAyZVIKtlqV4VCkvdeKnpV9NwKUCm14JIsGGXBM8Qe
aEAqJR+q3U8yKnMOMDrJEbyaXahq0/M7HNZRUUeJLG6Y0H4U82WFVjsljzVAXpIse1hUG5WFVIaE
ZplUEXg13xFrrQKgiLtK5n6rFkagvA/bBtBkUaD/RHcAPhpmGXkX6yo1ia5vzs+NyqwHjQucTjV6
cNJbjabYy3vH8aCEFgCsBrUEGNJAZeLF5BnRtXOsjVoZUGlOs1VV+bTSyQPFJW+pncezl2yHsm3f
DAc8UfC39s2kZRePy4TInm063TnMkeysjTEQjLTTz5E/NXtdHpup3fxxnkvfoFa22YAaBpmF5sAV
SQ86bS3p167IiECQ48HrWGSHxNnDnNKewSW4Qil+MlVTVE9iCnLLDLxZUchB0Z9PRdoUdVZ651Z5
TLOqQWAsrTT7BkZm95SYKNooAtZmm2Vk+0Y9icP0Jk+lkegs4myFylEnoOXbDAIAwKNXbJ4ZMRaX
dvi0COts+qZLeaO67G7pGDSXqT5Jnr7X+9SeMT8rPkSi9EuTFafZ+9vBwjfnAfFF1FBdd2Z27Rbi
TiUMfkNPK5ctuqBwfMvVF9x93NRAPzEfkEGtim8cq0bRXM9CSG4VH8BK6Nph7Mp7s1tuG4om0l5B
UHDCs8lStTRn4hpUhZK/9lPeTWcjK9D8p+Iya3vHVn9I7kTuTvewZpNPQn8LHdU+SfxKYdnasCW7
dQ13/jWdXPe4eHGdl3S6eg85hiPfFPmrpphe8snPkyoPnK4Plt1pzna+n8mI62g/lFN46SU7d7Tj
HGkspihrl49GQaTAxKjtAyZRxObkD6NHBgYXjD+kRF642WcMdLd0DG3XjX6l3Nql6B6I2uPWHze4
FICFPtA3N7S9GQTIaG41aY++18xlZFxGVQKsw5xskwvsagbOyAyh9108TTVpxDnrcZ8aemBPMEez
DJOx/EB6KkzYtp1XsNIWVNXP8ht9rLrAtOyoyXV14/L0omNWXm3cex0GIvpLQb0dwP9gZ4y2tV5c
sLN7bMrXg1Uu/NiB+stdT1QsqAINYO0yNr1ujQttz4Ju5j6dMu3BJsUkmOlHZcDVqADoVWDPkKmZ
st+mwZvP1T5PvKG31ASFBy1aj5Xoj7MhZtIhN1i+lZdkVi8ehSmauVmo/j6h5lBBlfYGiK1ztDQT
ooCL2O/W8q5qKf1yKKEMV+NtZ5O7rAbf1ShXGrLouSMa8k3IS0efN92XFhU2NCBNAa3qF0JCfXOz
9bnNLyc5Q6Bydi8oeP6uPd6/1euPfcEobo/tKycK9WEy9SKJjsvHQew7QwvPqzo9oGP0MFrOdDNP
VaTbkCQl3ejreWxXfBnKelG92cb7rns0A5c+BZ7Cp33pzqPxE6FO9k2ZuYZ+2Xqg4Op7R9bkOelP
On053OR0o5gW5MdO+16gp9ptUVEEBbnaxqRHP6dOCwA4m+5hakVEnuHjJseZx3HlsYYbhyS7LGeF
40Iaup+VPrDcJVxKDdY3P3HUdSaS9gAlCebb30xaNwaWReNezsZ+ac28IlgzwHYMBUEjT0Fvup/p
0N/pbOXcz3yUixu1YF3p3L7okqcB0dx+Y7JETqMYzkU/fqVyh341QE6AG3ohEwEmoxMFulsrpVfz
qocZgxaMMTzlLHFkpjAU1VBGWz3qvu1Otm9mrAJcs7hrLK4FWgcZsj+4dv9g6gZIR/fqLeX4sdem
J8poWemT6pBPDE9ZbmmhWV/Yau7eYzIlZ666EUiyljxdVUBD8eZPLZQEbUDxLJm8vIpEDdL79AOc
NNyBYFdVZeIeaNj+0GvaWTa6vBGt9b3NEdN3jun45Zaei7z+4KaDPHaG+5nGZ4P29rmOWgzAsuvH
gLZtBajkvFKNFCxu8zSXyZ2tsxUttF4VkJTW9uxZ091Wq0cn8xjrDpWxzBEfQSTmxIOK4uDXGo26
Qm+/TbrQa+Vj6nzZXJsCRZsNWcvzR8XAWXXAJ1ApnBfLvedFec+kl2mVHW3OfnAag4ezM31tBudE
hMKzct2PWg1QDgP83I7zFX1hV3o5Ps5Vc1M1xYHG7GM31DeGUUZpXn1t5fyDvOZvm969Ak/7o9w/
GKD2fqqBaVly7+hVaq7xsZQ3qQk02NpWOGLrDoplSqPO0Fnc2DKYCYiG6jjNdSg0PC/ghn0uYrMs
PhZJ/aBE+nHd22Pmqqulp7Kasl7pD/pj0VEmPlw8BeXmfaej/Gxs7KAmlIaVsJtVHekr3S2w6gfK
YMSRvnKQolUzeDqbym8oY47mkaKxEmY66KqWxVGqY+5M15rbuaeArssGTGZpfL2QzgkTXBYYpWlE
mcDOOeRZ/jR0RjxDu5wJKvUi04E8r0Cm7vQasrfRLrWL6zZSjuf6UmTjbTIwacqtd48IQcG7HJVH
CI9eCipnr+nOexKNqo4Vj76gt1rtMG65d5sKGfBPoYZe5hbbTlCN43KuYSXjcdqeyt2ybzkgYlMW
9WlKq9q3vSQ55N6FgXOnNaqqfaAHuT2YtbAAahnFHbParou832M7Gy9soJA3jnie6a3Wt1hu6ydn
Y04iD8YKwXMfYYn2g9ht30526yjhMhhKh4NXMVzsWR+v03xV5m3nN454VBl7/OIsj06eT2Ft9wlX
ZR/tBY3P41DKwzTFQwIRCHwPT0U7HjEJ84h4haWc3WHlcsonU/PbXnsrHAlLa2avBsORM+H6G0zu
nhGeMGO2JCMSR21vUeG9MqGaVY0UgTszpH8AvgihS2RYw6c+0WZ2f+C9nP7UKOkpAk7d6cVTDIEX
bkofSU7fmgMIUv1hEvmpG0yezCIp41UX9ZWHuc+vVgyi3BTQ4DxJAmeyvVgmYwh3OvflQRJd+pSm
4ydPN9K4WCwVJu780OR7Cli0PkHKAMNAILi1OlQZhb9m2dhHWebXSyfqo1vL7croVhdUu43nIa0+
Nul3Ta77ecLbN3V7F+tLzYa7WMgIWgT3xbADwXpZhPLbCNAxG+yz5c5xI2qf9LXu6G70o/Y02PHE
PrmpcSDU2AltzQkylxqXXmtPlJt2x8RjZO0n87Et20M5OOP1YtGYSkEjsgUEXMDpqIqk4yR46GH2
+rW7S4pK97th22/NqVl9r0uMK0rCuDgmvTrR1R2bxQpCsKbXbrp8Kxb4NG0XcdbEkzKci0TI8OG0
QV2I5uO5uKxXa9M+iQE0ygZ+O5dJEdBtj4JqK0HOygH2l146StgLqsNOyjS1U1t/tCnFIof4mZBC
hicOdT01vce01Xl4G4kdLFQRbck4BbYkXXxidiiLgcXEKbIwZUo+KpnfAmPP8Zpd+vN2ducihUtq
+6w92HsSdCXDRGUUV4ZepTeVcOyjBct6XczOfp3OKLQsU2gwj2o/z5RbYUBcr9uULDKZTMBSA4y5
UwuyDbDnR6VYXqoJ/LEoxh1J2v16GWf1Yegj09yelx4CgrbUD4b5XfaYBYopazDXpsVxSKYS5fUW
lpb2UWkONHIPrrgm26uqSLXnvpoOxZJ+pJC6AC7JKRDt2MkqHvvgtUePq+2of9Ic9yPJ2cURtFfj
9gehnoz8NKelixBKB8IA9dngnrXCNQ49tz+Dv4yJI+fJ0xELqi/2vU3WG/UhWlyiBwZECZNkNsLN
mKZAVnccEAX/N164lthOIDrg6c5mgJ2TOqjykSRGDLrkf0ygqeWtoE21m0cn2oU8jRNPOChqJgt3
A1DWEOuJ5t6hDjVZ6rdVHyJzk6cVloGchuPmOsOxca9NJkLEV8Pb3l70Bpn5luo8mbtZi/TOPa9k
LmyXybDQik+O/Ul6DiiVfY2neD2bJBelc1cdipQJ1LvITgx7EKHtZF+MjAWSEsSYvNVnnM9aCw5u
Num9q617pC/cr/rwIHo3wv685e2CjKYcQo+WYz2bKOgxukNpz8WZqtLHrG7JnwANPzAhPA9F69Pw
jltnMidQP9cLS1h80WheDDt1nKf1VDovBSdDl6c8RvgIuWrCZhdZSNtudfLYoHYN7Z+R21VAwArk
tLvBIGcvXsXDy7BgJexxdUNVOMBYIzWs2xInSNyCLNemUDZbRKzkg2E1Qapy3O+a/srU3wZLYv4Q
Ze3GxItgvQbgqbc9PRVaR7kauAtQXK0XlOtIFcrRoFhZbYcEgwCN7cB6RBIBJ6VesArqT3UbCG/f
ATCKDfpUFRMt3NfLttkfErXd0lR5ZPViiCnuEN6kYd+IO5OW+EA37bMyK3DqUUV9MtxDEzEstrYN
KTXGmoJKt70t3FbtSwmBgfSHFzBt15tFj6oq3S609PrHaNqPc50i5CKblf5NZtAtvc7IOD1Mo4oN
0dUn+uDRaXI8ZPKTbpfDx0yAkSo6TAFsLMYJ4yx7O8YhyyBal26YubdDX+Y3JUxvOIv9Zp3heKth
TI5dHmleEuSuOplWSTPx5Em+V0eLe8v55BFo49umfiNrinBt4v2OaszO5A5AEtQukpS2rWKOn3sy
811/Z/bbXQQoJeNEJQ3j7PV6HTbAqIynQ4fgqc8PU64hg4Eacef6qmqbMz+lGrZz3SS5cti0h4yJ
gr7o9ex63kfsuQ7fhsUmqeY3z2NqmhTcHCo+36iyT+4IkS96D7qPTnLkEHOHgu2gD/qdljnzaUE5
aHLqXXXgJQwe7e20FiwdtDKrkj6b4s0tC+QKJDvB5JkJHFvxsfJUfnTGlcuMI0DQyUXroLxNPLQO
egXcYlj9JSMjfWIuboPKpF+8HRECdOPuWzK76ozsm2idHA1hE+fGx9JJbvSMuCKILRP1Q/e4zeKu
5EQ9wE2fTWCpQHm4vx1xTiZphKPw5mAXLlMVtFvIpfVtVBC5bPhvTaJe+ty0I4bFCWKBUYlQPD20
TAY9zTOiYkdC5sHCer3RRLvHQ9xDPh6XiVli0DaO6DVuW5BCBA1gua0HvVaBENQifZCVU2BhMoYw
H/Nnnfa0T7lbP1KG7fOmgmle1oMYzSb25NQCMPK1s4lH9iW10s3q5GqXsJ6Dma1MN8ur6on/zkph
07Hal2xI1MlvTITBTFWs3yhNxZk3R5WXEmPT7NeJwbliooJjp7xiVKGGdjam0FvmwKbW8GpIgqpF
ktZu2w3m+flA7IFvb5RVZ4Td9XoqyfnwooEQ7ZDlQKhpDA3ygfxWh6ZuksyOrEZC2CiqjE0yWf2l
tW8rZyKfyNyLQJglVMZa3TJIt2E5kmBVFi/6RWg8IJmS9nTc5+RGQ6tNpHJ6Ryn8GmySobFNUNWp
YrVD3WresORuQRHDLuh6QxGvC9XE8bdI7dFy5hnpjPlB7SjGrJUS3lbN8qhVDTncPewfJ21CrLjM
s9ct6dpwTZbP5Z7nwaQQma5ZADafBxwGD1Z6K1KojXr1HmbJaFsuBmo1yu6s3kz9wcE5raVj3CYf
66zqrp0chMScyzs1NYIUDsg1EJNcWfft6H5plHUD+44wwCAeWvZocDeFHKqotBhqXsXbXqIu6wzw
BzNajeapB2NHxVQDkXIt+YScInnY0qdpS1iM9dRCCjPBIul93Hj6vTWtcA7pllP9NxWPqWwfWhP1
MLXLVFYVo09Ld3vbiNGAXQCWyNP6s+0wSOQkIfmeA3ag1b6e3sxjcdra7cXWp7cBsN8n+v8MhPY2
4DE8N33+xH9PVdOtr3X2w+uQMZSl82o27u6b1Hj71LgsjLjT047qkVppjDdGPIq1ZWI34r2W6JP5
4FFn+s7YakHaAQUrU4QAXlx9fEMzgjuasu24ltnBXXfiVetjv18ETb32wzAVfBsDj1HeeF3JNbpf
DNTu580WSFqa0NHXb6McuFqJQ7FM9wfj62vilgjowLtpxeJz3eHD3HM2eMfN1B5LtCscBEkTdMWC
imeBi+o72JkSGqlKPtQ01GWFZoToL75pc3UgajSUouDOuqz1emud+qqLTLJ8aatPOh9MhRLu3jvS
zMyhj1C6sUztvOX1S4ZR09eQ+JDb/qzRfxvlelGijciysKx6+VDCRBIcD8/hjHf7pUnIKp7g4D1E
1Sl78N6idUBhIPVxJIQlp298Y8qoxok7KuOzGVxjjhdDInOuy6tEyXsa4kWUplV5SKbqhlQVD6mt
9izL7jBJjYNwm8N9QQcK+mEga6mDS/tlKFdOQj4iXE2ww0Y7YI9AMuh2HOGp3V03TvrDFe3Ewile
NE0cXIuBem2GbwS0HJSz0D2vO5/35k1r7W+OYA6rajidRVxa7lOQ36y/r+T8uentu9FBg+zMzeNg
Xb5fzz0UF4XIhkSgL+siAt4cm9I6TtXzOAse4wTUjSl6BT5Z3y5Q1g7b9DXt7RSN4bzHnfW9XBWf
Mtpt/sHPLvJmawf887qFCZOcsapiDVJNEVyOJ3tqf+QyuU1kux2NnbaOQU33Fm3YJ3dykB6k7ccL
4jMsBJZlKlDdflwydK/JrD4Mu9bCvZmfSSEOFs98Xlzj90Q2tNX1sPm1zlOSGCBq3a08skhlsrHT
nBR7BG+VIcdd3aek6COxZzcpW/3SoMjX25x5kgJ5IjR8YZ24clukcXsZtLJ/o8XbPuzreDJ19PrQ
jfOx0tPP2oIbAg0ARJf5JVHr5xmNQNG0IrCVeVV0/bekGQYaCXQf+ke/Kkr9GbGBE7tt+ZxpK/3w
2npGA5BjvoX91hIJdVluZ8veP426Sg+zLo59L+xbd91OstRY7tL80bWnjx66rJB4LbCCOW9jNUxx
v6BU7DdNHZSCRVVaLoOJeGbqy95MTZqoGIGo1aqhg+Bu7zL5YJSNiB3ldcfe6Bw/yQz09RbKxTar
1rDhhm4GRIVoTMUx3aD0vGYIxVC8OoZOjBwzuFXJL9aos3q0+XfLrf3ZzO14qBi+3KVjh9ifKJfL
btCIgjW21s3sHBdde6oaqOpEPGpLn0XmVBzSggGmTTHVDKytKyAbFOFVP7QdJC+Y0Czi1GhP5MAc
thnJ+dYi3R5ppq9u16Z+Wkf3a2tI7yy5WBr+3a5S+wjdeFm3xdU4ACob5ucFP1M4Td4nTezFAT8Q
DzN4J7KYb/kGkKSbe8x03kGSbG+ONd9X6/rZAypCw4Me1LbXcLDldaohp84q5w0X3NnSHOMsVrcg
d91bj/kivrRWwxS5eekh2+zY0rziekw+G5m9EwOyf8q3HKhOdUGjp9sJQ1y4azc7SNiScOO6JqnW
+bKfs7YQh1pzaI2EBjokfXff2M7j796y/9/2upv8a49z88f438Ffd8kH+rm/Lvg//3v8/h/f/ucJ
dKD//ieb3eUHv/9us9OM34hZdB3McrrQTce7hN78p89Oc3+TQidSiuIE29NN5td/Gu10gZtOGEII
y3AM609Gu99ADQ3dc136z2zBr/53jHb6n32dLscVxSoGVgVbd4TDK/yzETb1+lYxzAXlCU0vKWQh
QPKhvDXjLTT88RnX+y8s1by3Pzn7Ln/Ss/Ee8r6E5eniYiL8Y1pIP2O4yTlB2znDFQYEZqFWMyTA
xdMkHekd2NNWJr7GUx5jgj5X/Y3Gg8r7umdFkRjQpGneIeStBhuFHk47N8PARFb+hTYyslIaCAqn
WfsqShOHWbI1e3qV0OTcnxat1hG4j67XhiaaTIRXfddvUGE5TGLWdjh1TQJGXFCTJWmFX3vpftI9
ioiZUpQ5Hy6JENEA8YoHLBUz4lNyVMzQlvzPd6xKRv+iLVbXPYkEhesjzH2vIklOIlD9OIK/4siT
3cQz35PJXWmXjRtN9pCiolOZtOfrZS/sLtSlq0Qo8MF0sZebFtMnFewI83bVZldW57bujwmYB91d
nfRzcqU3DmWD0lhNrA1yWJxzqdvKOg2z6JNj2qdlc1tXe7MGk17v5kuNg778ZA1sB3gQvFFOPDCz
ZgkEX173ffVmJEn44UaEclkyDsQq5Kk4SrEk8tjXmMvOldcX2tnN3c2N21EgqNBIonqyajCSEuE+
2p/PmZf1PD8EbfXHukFEF639DtaTgu8Q3ypktj96rei1oLZm8r9d2p4y6dc1OmCfjMcB40muJdVx
mHYvD9zMcAY63I1VZ3hugGBO01S6WpRNbl5ca5gl7Vfg0U9VbsrFnzQrAXhNlvJmSvdRO6Rom2BG
W9bDg1evI9aqOoW3oQeoURcbgumdMFIZCE1ntGaBTr84w4DTay9mkfW307RmPxZKOwVdK4jSHoy+
bRNfXzxmzm037KicdQOpQb3rQzyJGcJ6aRfphLPimvVlPnGNFiKxX9LNSNYLrkTZjGdMuFghW6bW
R5sxPTF0lBqGkwHwnmYSaRBkNCErkkoSHAuSnLdHBKkk4CCRceW5nfpkvbLoVljDuVkr567uNtuK
1DyrBDOjrPqr2pknKywMY/RiihtdDaufRRlyPWBmuCm9GvPfIAuAvDQ15u9eMVKCPaXe6qCtHSUe
mcoFn3WXvpyDouN5f3bTqa6Pe4Voo9dX/tIyEd0XOg4MTTQgdEesjWS0uqJfuC+PoKREXdab5mZh
ouPNus2c1RIPO0HD89FQjVZeQ8dUFk7PBGGSAIRHkmmzdwVOs6b7oyTvx0CT7dVelLicBvdb67h1
hLivqI9bia0l6B0HVVatL6t31tU0aT9qGs9lzLhacxnzZSAcTXDVBvOcWDa+m65AZycxop/R5431
jdfbGIpQQxPKU/eT3UU998djnoLqvFS9Mx/qpCg/knYjgWqFBQRH0DnzjmZjV7nVXdyeQek14mtb
eSwGbdJ66GYzEyHsCI7+sbcrkK6VkXpCcVNXAF6F2xBwOMt5KK6zWpfioa3yiwhwXD3jpkzkeJXn
Nt4J1I0aeKJINK8K+3YvmSKVvqAky9JUnDr2+O3oEKgPrz+6MytC7aJadneX1VChY9QPg50hP0uX
oXFCgCY8wRbamuReM3a3jIempHOzNDVbxbYpZz0cKPUD7Fn3/lPrQczEI3fLK0MxJuCpsbLEb1J9
QFKmr3UboanXzkKb8Ebhf0XdM1j4Q321G+4Wtr2o6d+u1n0PuZU1ZGIoU0WUbc5oPlNKrOGaxrqq
HxzHyXqQhknz/HIodZTa7lDI02AJqG9djo0e45uFizFVCb6IJarNL+JerTxbhHiOiz9USTEcVOLm
6F30rH3D0Ts8T4JjmqInAwVP1e2Y8kB26i1qpzFluXUzN7nbjUQNIb7vZkRtlE7fFq1MGJKbbHS4
tHiex5uFy/BELmipBS6GWt5P3rMd5B3qH84x+MkIGBGgxFRFMx0L1vFnO5ncgtzSJUVzQ+vKPUs1
YjS0Dt5M5KGd7ZEBc3FriWqrrjnS5qcW5XWNo8nlsEo9Zx9CTubJbX1b2an9ljej8dUiC6cmi04T
zo3scKtc4TX2VKh3fAHhWlSNvHgRXfN12XUgpLTukJEPQ7IxDw49kng7qWq22FwvoRIURAMYzmic
C8UPs6yhHA4QwczqNCkQ5bMxjeON4ulg4uZO7WfW37yHl/PWMuQzBuYYdx4zgUMSaH8iraH/no1k
eqBax34EJFWYy6Fr4aWOK2cvT4IKGIk9sysqmO92NyOtTdsubjrRCL9qxSpuVhzwiGskM75vLDwO
rr0uRxnQNttaBh5D8D+SCv+tqfau/V5/GPvv38ebt/a/wdh6qTL5+dR6eCtV+VZ/+4/TcPnP8Me5
9fKT/xhbbec36Tq2K/Ai8rizL9XC/xhbpf6bZbs65mOiIDzz9/nuH/kQ9FL8xqTrOfyo50hbXkLa
/hEQodnGbx5NTx7Yjfg9O8L6dwbXPw+RmqFbFKkJ9/IH/jg80qyMmzQRbmzF46m8y2P01EdxlcV/
+FD+EUjxH/VU3fOoHof/9T/+KpHk8uvfxZ0YmVmhQtqdOC8/jBuAuzwY7MV//8svM/W/oi3+9drN
P792NSsEjwwq8bSavgV7a7a9r+tPpvgsgfL//o/ol5Cfv/or77KL9KK1dpmuXryzLVrfBqoayRlx
d2Av97offkC1gaY9/OKv/ew9vQsyGoqxsvJtcWLNEjDegx5Jy3pjAUWmarzYtQ2OkwGH5+7waQcD
DMdsQ0tQvTQtYi10HGY5n+10fClFnf1i1fjZl/gu/kjuWDuRJ7ixbXzUZdw74xPA1/Mv3vHl2/qL
z/d9iKydcDyZ5eDGECsHzGBXl+qaZzdcAy8eERFExS8ulz+vaP+8XPR3IWfLknR1ivsJCPu00dXb
p9YvrpHf75a/eg+Xb/MPwXBlljojTlZ1TPbqmrIcXKze044XrMRRoq/Wj82YD2bS3VOdE60jRDDR
SEGutHjpLEzMJaibQhnTV+m1pepbzbTf7Mx5zVcDMfJsftAgYvesPNqb+kUY359zYf71aVz+/Q8v
GceIrbQpkbEcXDq7C7+fx7jiAVr8Ijv09xjav/pQ3h0tYt41qTmbFyfT9DS4M3UD2g4fl5mRXk43
puUV8DvJqw1aLWnI7gXfPDdAbNriI76fEMnDjZMQY+FApqJqfU0r90u2M70VIgtqusfsHglQuRzt
VF5bjfhGyvWzDYoDjEskG9lsAVxoWKVuaI1GhJbnjiDTq9ZI6PvCyyuW4g4o9hepnT+5TX6HBv7w
iToG+jomH5zSVXmLKBTfi55/UrhP/v5O+dk39u64YxyrrIoHQizNV8Emb85ruFp5WE/Wy9//Bf1n
9+K7s65eZN17bWXH4rx9bA/ZwbgnigE62ItpVz6qL0L84kz52Zt5d85tzVQ47AAOvMjt5lEPWq/X
8/xq2vMvPq2ffRvvDi0dIFZzGJHBYB81O7bBWOftF5/TT178e8TF7oTGjmM78cb0qomzVr40xaNu
/eLO+clLf5/GuK546me0DrFmPjeIS3CdQDr8175i8e6ocsx21avd8GL9g3zoT/UhjVKwZp/QmUMT
1rH2i8TCnzzI3qcxYkB1V+J8EOLD7kKHRxlO15yVLE0+EyDwi7/yDnf75zEm3h0yqTdOc8k4HkMA
TYjBQ+NsRHmUhUZ9gDlXp+w43sy/KpL82Q0i3s0zA23m1bZxPaklbE9VtB5nNvjrNZgjKojvtqP1
nzjwn1LW/h8Gp/dxjFrLXe2MvRcb7VUJotEVr+3wi1TsnzwI36cxEmtv0CuSJYBM+7Mmpse9wXP+
99fXz67dd/f1RMHlYDR4DEhO8MUays4JO+Pt73/5T4ZV8e6e5nZGz1tsDsOqe8ZnHpsxqvHYOf39
r//rzwWM+c+PRC8xMtrcNIggju3iC0Txf+33vhs8KKBBeuNKO27klWcVQcpk9/e/Wf/rk8h5n7uY
u70iup7xvU0wateETDXqub8oVioyzUFmIvQ0x6zbD01T3jCBEAiw1FcXVhuv5vd2Ii+DFbyI/v71
/OzlXP79D4/AdDbtsTD4ggx1FuaHCjXZrh9xlvxihPvZ7/+/nJ1Hc9w6s4Z/EauYw3YSZ0YaZVuy
Nyz72Ic5Z/76+9D3W8g44rBK5ZW1AIcAugF2v0GIdt3wa9UpCvBYGSghmn9AAkrriODv9d+/OJ9C
fA+GVU0SFSK34Zve7ffyvnWlvbVvD9IF2qNxpqu48XfJSrQsvc98Dr+bL9miTuFjuMHxBERGi8dH
yahB4pnHIfJXUuTHEQk8/u9nVEqumRpQQldB8KT4EUPv/9wZazlCsCthOCGDrhlubzSHyrLPAE8b
KVzZ3EvhKER7ZHYFOh4D6lDtTUv1VvXs3fVlngPvvzdTSzQ0lsesKxT0ItwKGMrGoiFq1xqFG+vQ
SBoYHA1632dk1unViPbGKKNIftLzkeqDBZCQzvPVlc3zofHwPLRwlOueVaKBpNLX3Xc7ZUdX3i2O
Onc1MIG7fOVWu7AKc1Pt/RYtQxha1B8clzd5ylVj2iS2Lq8s8R8t+I9WQgjovMhlNFxjqFcy5ceu
RMainlsGo7OHLEhtNgMaob5iLkwD2q8OLQJIUVh/DxJ7PKOUgFxrBoE9SW5s4Hcr22Pplee/v4tK
zgEAuwFfuhpQnLTUwd+tiLovvq8Q8FEGn62DkuVmdnJAQOy5bmFk0g0JtfxgJNmbBhap8rFf6+Do
Qn30GwQmbazufUzDSTyS/t3IP2NCM2+g/6SGHg03YGuuBXqwLtOtxxmRjivTuJB4RK9jo81z1aYL
7xZmPcv8JYBqAjg03Zp93tI6CQlCN0EqB7ZmAmnY98NbpfYr23IhLc91vPcbQBmkKGxmxYQezkit
fgPKfqdEJ2/KV0J36QHCjUCNkqnqR8gTNudYkF0SIF6J/VBor9cT3NL4QmagO14EecS5YoKJM5Dx
55aqZb/y9YvHwtxbQlpQwWSiBcHHbnTSDiC074Od/GBcqFCfIcXvkgvmsdffZelJQopAgqHv5KYm
yyFUoDn1NoXRc33opePemp/5LtKrVhqUymSe+vN0mHblubx09RYJO9feAEDcxBg6bL27aGXZFyLC
EqK/bcGmUIYyXUX/6qMwCRt17Wq8+CpCLFOPdJSpKCy33yLIs8XjuzjDukIGRN8gYbuL9ol68A3X
eVj7wltaGOH0HzApmAYJkKI83uvZl2ZcSZLqPMAHh4IlxHVQpV6WTZb555rfPQDiOmcneV88d5xu
2jl4Sh/U22EPUHuHTKx5Vx6vb4eFFxL9j+lkxyq6u4Zb0Bxry2Rnl8+fG1mI94juua9DAHGb8Iee
3XvVyn146RcLcS5hs2ukDUtgaCVtcCm+A0rn7z73o4UQN5C9aWG4cEtS8y1f2NhPr4T0QhyYQkjL
gaOMhsbFxbdQCEEdRe3Nf7xcWvlMXPhKt8x5ut6FtSz3SV87TEu/9R4tBfm8ucyBz2Ws7Jq9dFZv
UHm8PklLlzBTiGkZ9m5uJcRdtVMO6o/+0h0Ro91gB3RG4GUlcfypUX8QEqYQ3Ra4/wrrHJrufvTo
yMUNGmIXSTceyjJ6LTrnW2dY+c7v6QgiCAa4Min8rd8Yz36k3dtByPcfVyb45ga+fOFw4mBbM0dY
2oNCGpjkcCqCudBjjTchgG4a6SvbZGlkIQ+A2dCRRmGbqDJiDPFG84KVkRfKRnTXhB2iBmFmYA7O
dx6y0rt6m9z736kSb5Stti2fqUxbK1G0+Cgh9quq5g7tZJZbn/Wzc2i/dK/jN8U1QITlB/knN66X
61tx4dA3hGSgW6o5JLpsuZPyW9NuZyVzKzxPay6YC0FrCOkAbqMs9YPnuMhbed6JurwRfu4bwxDy
gZpxMjqAC9x+vC+Rh5CKL5+bknlnvUsEoEk5SJB+pskRgur+KUMu7tDlQCBkZSct7FFDCP9BKdBm
nSrPhRcN8+5boK2k9nl7fBDxhhDxth5D9PSp7KR9cBdZaDw4iRu6nvVTs78O7f76BC09RQheNc8C
xGMH21UiqFJUnS+2jaiTp0AB6YdLGqM1CV5zZZ2XdqgQ0AA2fHD7hAIfV/vGO0wVugDDTSmtjL90
CRINmgEUooOiU5inGIx2gmsclCNkk51+jxqxf/JftC1qBC5d1evT96EfEF9QoquC0tq0nSqVTgDk
L+pv6Msl8rOvm3dVXP5Lxk43qC3Jm9Gp3DKPbrR0paqzsO9mU4n3O1um8qWQHQ23LOGdO+gsrDa8
5x32wc4T/ZT1vi+Q5KD9IJ8hfWxJ6SiGbcZDtjdfE7ddCZzFqROCPtPToW3khgvrhI62VAbQx/Lp
Z9JBbxhRHlNkPF3Nydr1TvKqWTCHM39cCa6lG4IuJAYjkQcYC7bp9sW2/IpU0Ta/qA9JAHVhA7h7
L53C1bN7YdfrQoqAJF1rpUI5od73e2UX7oG369+8U7xF1AZthS182hMqaeqn2keWLmSOdPKaTDYn
Kk6df1IQBcfkdy+hF3B9z8/r89H2EFMGSWkaJqZOKo+OcWqd+y5eW5alrSckiGgIxglx5rmi1e/5
iNmZD9mx3ekH9ehtp4frL7C0+KJvKsLBWQr0Zv5UQhBQO7Sut6PEm2wRpGAxgu9riIOFqRKNqaH4
916bQTXIytPk3WcoNajT7vpbLOwqEWheQX83UodWLQr2ISKq8DArZ5+kn7xDi+7TZlaHcl5yr0U/
fF/8mrst3I7O6gEDiB0pdCVlzxeuD3aTJmQBRx4DtOAnh289/6gd0RBxsQxw11ZgIU1qQpwD90YO
xIb6Mig0smmqndRkzXRycR8JgZ37aDznVWxSt9x17ZYv1IP/mG47a2vhQv7QbFFje7q+2ovPEoI6
qClKThXF8OaA8Mc+2GJ7YO8Qe9oO++KM9slKcCxtWSG6vQawhmXMYqHh65jfRJW2We09/9n3Hy22
EN7xqCRFhUmLO4YGKqrNvR+gOdg36oWMsu8S/blKzGNO6UhuZGvbJsZTH+oPAOSmzQx+2FRwrevG
/NpFxk3pWUBBA+/Sh8qrJsd3waAApbGHpwHAc2KiRKmUb2oTfJmc6gyf9zQGaG97NXKwUr/NZ00F
BGNRvjz2UIDAmU4XLRlWeqwL4Sma26IgNejAsyzX96Y7peu2UjseFH86p6Nyur4nFva2aHEbeE6Z
ywhTuaHyghrHAGPq+sBLv124W0C316us12yAOD8HTdlnBj3LAcnJ6H8mYovd7aXtrM6Pfncxz/Sy
QlFcBzh/NO49t3XzrbmrqfHv1APUzeNa92IhvYjwRqvSGyiKAR1jL7jT1O4Jvc77pJCOqWa9NbH9
TdOyL31YrxxgS0sipBsJ2xEr9DvTbaUJoasCW4RmkA/Xl2WpCKAK+cbzog6fJVSPPLM99cHkhoZ8
SmjnI0QOACLqXxRoopg4PiFycG8mIP6T0rJgBIfnWoIcYSdYp4xJ+Wyo1AIL9bjyw+Yf8EFcq0Jy
QopUV9EdQJv+cdxWJ0SVt8Gr+tztlX1wxgfi28pzljamkJyMNOsjZE8QMES+3XeiczSND6qq38gq
WpVNXb4afd0erCobzj1eEh4+W1lR/wpsAwkrCbHKWEXjBLTLyg9a+HxShYTWjGk8+Vy23OrgXfxj
7ZaX6gZNiem129CIe7Qu/Q5tp+OcupSVbbCQoUW85DhEmKlNXCqK4rGynlSkpjR15TReALta/8FI
BkOuV8hcuQPkBD4q7B85pKvMhwsNUOQAKxhF9GFndcX3KG9er0/jnFc+2D5/mmXvkkFuFA7sCtty
UTjq4/YU2em+CY8DdiSTunawLYTmn0/Gdw/BJSeQTac0KV88lMg5FEG0sguWRhavMKlJ3WWuJaHl
WPu/kmitdbw0L0I2Kfk8mlIUPjFh009oSeX5D05nhAPgjatv1+d+6ccLOSWQVSeVU877ru43U/7P
p/xk+TL+Uy99N9/t6Mw6AOAzdSRh+x4Zayv4ZAQIaUAKkiYNEwWcTl9hB1a+TF5wDEt/LZ0tzYkQ
1WptViBtWNB6r5/Tp/TonbBfPpW3kota18E5rX0aLuQzEUeYAvfNpxFEZ8RtLjLabdN+MbSDStPm
+uou5AoRSVgbBjoNEnRCqjs3STmdNDO5TFG9cgNZGn7euO/WONWt0MBl03O9LNyZjvcVBBUSi8oK
RHlp+Hna3g1PER+FNy8mGVVHGXHc+ha7qesTs7DEImzQyjHigSPA9Uy+L+y7ca0CBYH442QmIgT9
HvPn0cs8Vw3KeylqH1odPbg0R3p66mRMAJ2XMp4QT3VydF4tJG6xhHkzO8QkOzyr8Y6AlRhV3xHX
eJUc8zZX1b1kOs/d6F+SrrrFG+2mgyxbonmyC/PihgvmA0TXYlNLQ42C/PTsNNZ8Ee7ULQWos4rG
Uopevp45h3xqzmqXfpVnibusO5bByPHc+vhOVeWtOSBcZdrSccL0wAz8DaLUqAhnbtirp7CAGTTV
zs+0lZE9HI5Tor7mVnwH7eOH1tp7TYqRhYXlNfUqfnoDkNJO4XvX2/c1X70tvu9ZFbsIsXcpRZ1Y
/d5HxU1WNfVWrtNnHHxQC9UQJx00fF89bY9A1LlysmfHa+JtiTCM0WZPlpo9jln17I3FL0oFCIkg
objHng/pxC7+AXnupqGkucngBR5SGTsOXNPivM3RF0vkDa5XiBL13U8LUGIYEeKG9tXXy4M3oXOQ
o7eDh+4mcny0EuqvVY0qRtVfQqz59omSPiEJc2xaXDlVnITQiukvEp4siewrsKKtywiwoyg6Y6M7
iG2HWf1g4ji6kYP2nOuo6mh4VG8yqYeUWvSgLoJiT4Ntp/fDK77eSNwo5l3utLfGiGJJjjGLV0bH
uJpust7Yql3/C0sVzMB6RKc6lHZgohSR9L0Kcy4Cw7ex6P6BToi3SgXcQh+5/Xntz1jNserMW0wh
dW+fI44Z1ql/Dybj5ySFPxFvPkT58LVBKUQu0fEcxw6NteGSFcH3uvdOkPMQIqoQvcKizwYtAmEM
rnDGN1WP4t1g4DhYp8kJRSvk44vgOWy0YEe/CvU3mL62833QzJtAgo2SjsmjXnnok6IXtBkV87YJ
nGOM1oUyDjIkGjPB8cc4+dH0BYl7SKh2z5pUj7aWnqICcXY8EnG9aWQ0PA1cKlIdiU6l745yIN9o
nWVyY9H3iZnfyLlxy1u8NJV2qyCSh7D0F6UbHiEJYrdpj7dVb9/PjdNBHf+tRuwtPpNXcPb9O2WV
SmAYTLZ/bEJji2XqvlFk9/rQH981YYv9PfSYDb0qId7Jy0a3Ze7dt6qEBRTlPRUlKYzpTslgrZyw
C4V0fI3/flg9IN6hDbbkmpfurbo1Durv/Iv5MH5rd/nJe8sQLNn5u2INcLPQJIPp9vfzEsVpB0vG
/xG59P2our3bvXZn5fsMq9ZBMUBwX22mfnytglny97OsKI3LNsmDY9ZE7DEU02Mf7TS8g7r7QX2+
vlofHzC49P39EAOvzxSJw+Coq9+k7EFfw6b9v5LEf2/Lpthx0qagU7woZuTCuzWK5B6nyC8jHFe+
wnaINp2jLHPNKtNvArv7J5HLA2ZCT+NoPqlGji1Tgd8n9hlaX+0x2nxChWBfSO1jbwGx81QHTdMR
34RgOjdlfDTi4Qad1kPgl25Km24TGLOPU9fdxA2ST1WOoJLaF7vCRvO49rJjpMfPiGiSITvlDQob
WoB91UPuH+5CuOq6hS4CBVgOnKLvIW9r405xOhRhYU/tOg3Ze8/C5qRr0azWvJvK4EYhD2W9xXkW
I4Emv0NcHiAuvmyyZP+QFPt3U4+IHAd7PWLENkYjYZZxcZBXxzTrHDvFTd3qT23pvRqjjxh8im9F
qpf/oHuDer1aHSWUj9OxPDXYQx1KtkBbTR0HNPKdHhLLcpHdF/Xwxa+bczzEFdR5514by7Nq0au0
8gJvJu2SlHQoctJTECLi6MvVL7BpqEza8bPiD3cDetkKqlHOFF7KrH5MivwLYHl08Ur5QUvi37Iz
09W1eYpbruJmnGKqrJ/8tvB3tpQ+6Dka/hhPILs8IhsW4UUlPaJcmW90LXrEhBOh8/GgFu2TNE5f
OyhI/oBIU23nxS6K6gLBcePOqKx9bfSvQ1I9TxiCY/mISNFUQLPSVu6EC6mDoP175+sYaqHCj7uo
7mqH7OCdHHgm046fsotfmm2wt6w9GvkKfn1rWihL92ih/qDhGIIqM73SOlBvqrg+aDJMSMjYv8tM
X2m4LV1GhY8OigumFyD94So4TXGX2COZ2ctfrmeLpdKOyGzQYwTzJQ4PV3ueKyg1HYmk2Jc7f+9w
eAPpzXf90cROCDFXwHyf+nJFOefvpUIoM9ItLGP5+Du22CLHUfHJkYXDqkROH8FGzldZf6mrUxCu
YMMW4DZUfv/+yYqlp2ozFXMzTTngDHOAD/tzhm2YBwy0P4c5NB3hOOLbL8IkFBrAmP7OOh09gVX+
1bwnP0jfjnD6OKYvt1rzp8WlQ1VCQnGLIDYLv5eP9nYNC7JQYDUd4fzJEXRTVCwzXEQZul14LN0G
wRKkxDb5Sdv3R0hZKHVd370LZ50jRHw7ybAmYvjBNfwF/2B+frLmSXz3BWgMWKdwybf/gKsC+oHd
ET0++oHJPnHXmsFLP1+IbF9GqxjjEzppLVr2/zbBr+vT8nFWMh2hjJAAV5KnnjLFpNYbdEi2vjUc
JgTtVCSFrj9iKRxEJoNft/ZYY+NEso0ROb6dbhBexdxjizDjLtuuJdil+5nIYrALP8/qeTshRJSd
9H3ucvr/xC7QuSg8q/nt76yVaVu454qshrhBuUTvRtNNULuRJ25/VSHtp9TcZjWyozhi/tCQqdtd
n8GFxRfpDSNuVabaQeij1xEk0Fe0lQvgx+cFrmR/b91A8yi+YDjott6rjgY84lw7RAY/VRox7fl1
3gVGazp8/c1ZxNce4+YeA1upWelcLf1wIZqVCo5BnDae29TnoroPJlzbPzm0EM4jAjSxlrWeq4/H
3nzoJujYh+vruBBsItkA/2yvG6vecwczOtglylal5qLc82T19fFzjxDiuS+7yQhQ8gbv/N2LGqwW
sP0ucPP8cX38hYkXWQdDqFu+BSmfrajdJ5n3iOyiO9bZygXmj+bGByfPLEHyfs94dReVQ5RIrpOg
eDwheDk1yZm6y1tj6y9TFT45anbroQG2NT0kYot2eFPCGtHpFqv5aNynWBbtAJZstajWzlnU4wQ/
oTCsNynUwvgmiMpp58ilq9lrJcClc8wSzvuhUqM4xnrNdWYYr3aML/HWvsfojkMg2vu7Nc71x2U7
U+Qz1ElsqnWrUMp0hic5UR6mEIdCzTxXVq6gVqt/V+XBHcJyf32x//TGPloNIT+gzQaMhizhWuZR
aTes9B4L2x1MqAP61/sZHursc/Bxz0oAnhi5oO16Pl+IFpH3QDMQmJU3SC5mD24bjidNar/2ffil
ohd//QWXdrOYRhIbMqg/Yt0sG/dl0x3DKvy36tdK50snnyXkkkBqdfRfask1ntF+OyrHFJCagRX2
rtpKqyqLC4QtRAf/DhrsN+JUtfvgiKM8cvb6BafvB6c0TgXf0GFI+1qt90Zj3MRj/5p2/nMYAebK
1UOiyScVuVSjsw5JovkrJ/7SPhWSkBVkeVc3VnCMa2AmfCjW4DVbiwpGkcQYxO0llKW0xFzBki00
BE2RE5HxhelAJEITqAh3UjYcLRm5KcX+hT3SbWO9OYp+DjENy0xp5UReKM+YQpqyKUqYcdD4RysZ
tyEYjx4bwMp/KSJrrxgP13fnQgCYQlrBAMXGZZOHRN5P3HQOOM5vzLrahEn9uQPJnJ/87oTGDqnV
oniS3Ajt3KG68JW+SeQLHlrX30BZCDCRRGHrha4mLTGMTjq1VQP6ZKu9qaZ5W+Tx/VhmL6ojnVBK
cfUYcrHZZM2uxpoJDC4G8/jCUgJfI3Qs3KJEwsXkGdjXO/yWOvvtty/WGiBwaZmEJBI6dYCJBkEu
a2899le0iBs8K9eKdEvDCzlEnzrFMWJKqkac480Y2cMmNMtvsU3B2CxX9vPS3AgZpEtsGyHq1D9O
ReZmubLzi+BzNxJTSAY+LspRizjjMbHGjW/nrzG9oEQtdlacDZvr+2xhjkQcupmkBqL8VEvTMt9a
6SOuzhgMYdOOI+znniBMEBKeI1KUlCVNrUDdEz1l/DPoG9fJORjltYrE0nsIc4V0ZtyNGU3itPuh
62jEY5UpW/ets8ZWWchbIva8Qh0eGfuJxaBLh/HSIXIo5FS1W7ebX9dnaiHkRbS5FzvDYCS8Q6B9
NdQfSvM0Ot8+N7SQEGulw6XDZysVyF13L5N5iNYAKwsBIOLJkXBGArK26Il4lJ4jHYaS6V7/1UtD
C5coE/fBIM8N/ziarxUAv+r5+rgLm0WEh+MsHRae7fjH0lM2Mq0+KmVU3g6Zb+yvP2HpYBVR4bYH
Bi7zdECvemnt/XR6KQp9gKRi/EqaRqJ1O973ZmUeOkU660X97/XnLs2YkPKqEtFj3VT9YzcMrm7g
gOqEK6+0tDuFOLa1JMgrGYa36WDDODbdHUqUaLnpaxtpaVWEEB5tNVAwOePQjsNzYfXnsbe/s1Zc
z4fX69OzEMQiNNzsHB2lcFbFo/3tB9K28zHVUvbJKG+t7HD9IQvvIcLCcfBNoy7mISl9+nI4ZQ5e
Tx7KyU+fG1+I5aL0ehW9NRIqDsz0Cgy8D4PXEGW3acS7+fpDli7g/wGIx3hK5K3iH/lKPBQH76HZ
0H99A2W99XdrLJGFPSXCw+sIILDJ5ewYzZrAmLDZ8p2aPF5/haXFnmPk3RXNrvLGtvwZvoLxYtx/
84LviXZGkXrTeCvhNl9aP/jK04QLTK1LwCWMxHON7Luj39tWiO0AnlPeiw8zv6ycFeDe0qsIYW3V
Sa90PQy6qXDwJnqagXpBZG5Lpqv5fX26ltZCiO/QGWQ+NnwP9KX8xdYiTI9RT4EutHKbWRpfCO8+
7ejg1fP4pYGBbeHQLCrxg1c06qefegURlT3WgxkEKs5yUT0cWk+izwj3SEvBMFx/wEJ6FTHZSd9j
wTyrpYTqRY9oIqJWfX3khdlRhaDGvLwImnKWjEBuG7Otg9ONR8dpVxorf5DXH+xUEZEdI44dEmvI
BCX40uR18RjENgaD2BIj3ryXMJ7hQITAEkunppZ/eb7/kjbRby0d8AhspHvPo//cmLiAFUE8sHSZ
js28vS8dv9vLAJObXvvlGNgq2pp9aybmXhnydGV2FuZdlDSzU4QD64zyTTBjhfTgZ4iX5MrYS8Vv
Wdj4mJS0UmvL1KDUbUHxG8W8LxWwnucGdEJ2DnfODum5zy3zvPzvcpLP744tDSh15T8l4z+pdczi
lW/5pR0kpLtalXIgIzGvgT27JGnc8PSdZ60hExZONRGdroeDHzZG57l537h5/NOpwT0rP9Gi/+TU
qH9PTS/j+ZV1lALHYXRxCdl4k3lTRZ+jCpl/1CjezbwstymWbAzvxf82tFjp/F9f0oUzQASJh23U
RbZSe244mBc7xb66oh+Ogw5ew+2XOtH3g7GmH7wQByI4vC0AebUJi5BNMP3zSTrSKPhc9V7Ehnth
MdnlRPV+yrXH1HfuUj3ehukaoW1hmkQUONLU7YQ5LQmuVHEo1crvBv+p1OmMEs+pMfJT2qxpoi2Q
T00RDZ6iTVnOd0lX8/ezOkT1c3g0N+mLdF7nni1VaP78/d2OUvswlfqUw6A64HCNEVa7mdNHcHC2
DVC8fDPssRY+rCoNLM2gEOBA2rAoGiHVFP90h+Z2VqfMbkCVqPijPk5b/dCd81MOfpkmHgiM67t7
accJNxzPU/1ZLokbTvzdVv4dS/f6uAvZ6s+1893k5V1odgkEO7cfVOwTK9is8XcsscqVbLJ0f/2z
Nf56AIqMkYEK5owkAJA7IXx/g233zt9OvxN9VQBi6UWEa42RYQqLu4XnRkiS2vAZpAy7bcOL1lpf
i+eTAOPAqyTQOnmeqq28TX5l00HfT8cOMhXelG2HdcAmv1/rgi11ZERMueTYOCKDy6b/PiN8UvZz
9mrt/+jHHpyHNeX4hRutqFOrxhg2BR7pODCSn700+Dt5bPd0956nMEJBJ4j31zfawrklCtVqWObk
qc/pHmXfzPCS+vjDtm8pmLTr4y+svwg1H7XGLySHqwm64LMH8K60zjq2I9dHXwg/EW6uakGIV8V8
N8lBmz9jSnt93AUYlynCuMqhLMcEgxbshcfb2KlfSzwkxtnY2xpralx5CMhNdpH71A4KXi2gJ5MH
XcLPXFLSf6Q63XiOszV0+9f1H7S0TEIY1ZhKa0ZJW7rP7qL2ZALNLmvXWpeE+XidjP+CoXJQXUpB
PjBI03Py1F+oY+jYKh8m2kqNm7iKtlu90C9gvgxnTuPvEpDqY6jdanx+1vvkpTvkR/Op2nW30mv0
rHjb9hscNnJR1O3ig72y1z/eLXhK/P3IyOt7CZgg5IT6acLNHjmOTx0DeDf+PXKIFZIUemyXrjnq
7clzXq4v+0LXGquzvwfWpgzHSOyLKJ138M/wVQvqe72Q/o0lbetN400EiBUXmNtAzg6qZmC9poMD
m6Tp1dKL23HI/U1TNsUmzzE9wkhFhdy6HSacYUNLeYNr9tpm3Yu0pr7w8T41ROBV1Zq9LI0EZJdR
XMY1Hu2lNLnvhzXNr48ToyGirYZSs+A+MdNRBt8iSS+9NUQbOaE9EvWHpvhkq9H4j3As5tcl4qW2
65TVbdl8aXSgr112iOtoT98JMGJ1DGrteH2hl15L+MgK0n7otQEl0EH9laevMQo9fvYtR1hwTbV9
afMLGcT3EgOYqOS5pX9pQP4XK7WXhRUXMVjSlIUAgD3PtQcOdj2N+22dRS84sb1Vg+nsrs/PQnoS
EVj92HZeMfmYJY/lPnbaiwoE3HDKw+eGFzKDLBeFZumcUliN77TWPMhBdqeE5srqLsy9CLOK6t5J
y1YnKvJvCRLYlqasHIBL8yLkhwIjyDb2HDjkEDrHytvKzrc0H1ZmfWlt5/d5l6O9wTRTU2d0K0Z3
9YQjxTEaTu2qhOnS+MLt2Z9SXW8n9g420cb0FCvo3oznDALP9WVdmnf179+PSana2Yi8uj1ufhjB
qW4kjWt7ZuEqiInR36MPBujMqJ9dTGBtzLL7+TZ064O5oSnt4v398LmXEAI3teUIVnIkuUr5Lcp/
WdPb9XEXJl8EXFWer+ipxOLG4z4unjhY9m1P2d9ZkzlY2Jsi4iqcTRCajphV0m+dd9DwIdC739d/
/MLKisAo5GProoiZFDtF5u1lDFYagUvjzpP1bsfjDeiMVs6O7NLoIBeda/bhynwvTYcQqhTW86md
bOY7OVtRtu3MB7V4/tx0CIGa6Zgdan0mgf9LjuOg7EwjePzc0EKMNk2RFpgrSpwbv0N+dfp0fdyl
7SfEpl1hv2chbO5O3WsW7j0QwioazNG0xhhbmm8hPNViCkffDAnPxHjI8vBODq1DbSory7m0U4Sw
tBzU9SSf4b3a34WtPGGFMnYr98mF3y7ijrA0yGEQMTmGR1+JerLs34VrcqxLg9t/7/GO0o9koAHl
Zvoej5XGN6HLruEAFqZFhBY5TRzmisTgcJju6yI5xYa3v75jFu5IIqYon2ZiQoUljOpNtwk4icrE
+jWsYQR3FlrC4e76cxZ2pggt6odQwnGFVzBLiO9aWe7GeFI3bVBihxnn7vWnLK2CELJmpdjV0BSS
i37pS2kgxRVI9QVHqFUlu3k9/9vTMERt1gJbZE03mC+cRO+Lh/yM8tp0o/fb5ljsla2xbVxsQ4uL
l27a4xoBamnyhLDGFTU065qHWl0JdjaF8JYl+NFMyiVB5e5wffKWdpkQ21pkqlMeg4zScJhv/E0A
h/tzIwthnVtOljtRyaFFTG+GSd5C/f73+tgLS/4feiyFkC7i4w3Cr7pRQcUPkr7TguKTwwtxbScV
VkBaI7mQwjd2m+w8HQugUV/JSQvhJ5Ji7anD4zFpSXjdD3iWaubvuqzZah4uQMFal2Nh+4hM2LyU
EM6fIW+e8Tzijx3p3caHNm45w0rcLWwdkf9aeXpuDSavAfj3Bh9iN7fLlRbTn57GBxEn0l7xegrl
0WYF2u1OfxyRO6zALp/nfzM+13J/GFvvbTxR0nhaI4wsbSrhfDZD3czjjKNfDfWj1g63euNscnta
6YwuJBERAFfKbYnjDPEsN9JNXwRPsZa/4PkMaStNb/n2/qJG6vfr8bG0NEJUq4WNDa/Nq5jDl1Lx
txm+x9dHXnoLIap1DdfIqpxHtl8rc49AwXMx7HBA3hSWgk9ss5I9FhbjPyg4Sa31lIInhkT1yZfp
3BuT76YyAMXrL7JQ7aaA+PfhjX6cJBcVb9Idyh+z64m/t78B3632/a7Zthgc3aUrX/ZLLzMngnd3
YSu2zSGS5kmTL2OkbltQYHMD+/qbLI0+Z4B3o2OChhmAw1Tp+YMOM7j/3lqf20f6/Mh3Q6uT1hbB
MOdwCrOy7uz8NlqZk7mp8EGEi9C41HL6DrcifnWSf0un8jWu2t+eH53TxI43vM5b0HY3tbRWnl8I
CREnN+l5ksTzcdQ2MbAEHaWDNfbc0gIIJ3VMeRsMyLxX2zc5mVAAvI+VtUBY6C8ZuhjLhmZTna4A
gIcbvo63MT2Z8PfcYFJ+VG57vL6JFvRm8Lj+e6ltpfGnoGd+5jZW9yB/zXY0ZH7GF30nXWTMfJUL
hIgHX944qwoKCxMnouRQ2yj8TCcuDInLefhPVn0d1twfFoCRzNLfL4Q8jZT5LUfIpJWor2RvaZ/t
Yq25JHbldkn0XAd9u+lb7xEG+0p2XNjUmhDoKieHB3KFTY0LcrwHAnvgODmu9cwW9rAIlRuGLkm8
cr72RMUxGM37LgxWTtyldCgi5GId3rgcMvZwoJOwjR/LC1C8/91va3uTXayX61ttadXnt3uXVDQp
x1OYBoJbFR0tsm/lkG1lbc0KbWmOhFO8MvUiGntuJXL42IO4LXA+/9zvFsJ8UrqgibC9p8bW7yqk
ZnOzxEh9VStl/oUfZERNCPSRymaY10Sg7k7jYVYBRCNnC3BYOce/4OEe1hAqC4ACQxNiHacMij7z
k5T7+CtaTdYbCD8+ZpJ/fXVT3pY09zO3XEn0S4EoguW6QdemSeVpyCSfwmN41p6UMzT1m1Vy0cKl
RETLqX6r5pZCqDtH6z57aQBH1O5wVKJtdtPutK31VT+qx/EmcdcCfWGXiSi6PA4duQ4I9Mi/a/1z
n75c32NL4wpneRnUqZXEVEKjsdx4+j8mdcTrIy9EnahgOk3Y4LUdI/tNtJHSt9IKNr325frgSz97
/vu7kLbl3gGgSglnGm5Awm7GcPrkzxbCuQgmPbGNgLPV/GViXu3EwdYxjU+OLoR0Xpq5nWQUVtHH
MoOzH90OayjUpSkRolmuPYW6BD88Gdtz0ON5Qynkc2QaQ4SCOaNDoz2lsKLm2l4xna016HdR0L+l
yRrNd2G/iAiwJCvisFPYL4gybjvE5FLpVKOVdX3DLHydihgwaTKcwksZve6tl6xB1s2WDomSHLU0
XIGZLZ1oIhCsSJSoyzsq23NXYXppLwr+LFzyd+kpf4jbzXhcQ0wtzZUQtWahVLLVcnZm1o9J3045
7oPFGoBi4VgQ0V+6n+CA3BBb9X7cD+He+hkFG2ff7Kd9YO4MIJifvY/9mcl3Yaw2ZjpNSMG5Vkbq
VP6Ps/Nojh3HsvAvYgQIOnBLk94p5bVByDyRBAmQoAX56+dk70ZTrzTRi+qoio5QOuLimnPPd+Uc
FkH+83/3k/84ySNgFjbx8DkMP47KjSqIgDOg2MCO/+UX/9vP8OM0T0HRhlg+QjrptJGl2shdiqir
Xv79/f/t1vwp9HIarkKYx92epxsZrUgnqCLjGxNNQn3HrmTjvNqX//LFfl7RuWf5BjvAqE7l6caV
GN6hGdkUcblti1hE41HFv11mf7uhf/qHNotvuqrGi1WT/wVuZgev9mun7zy3Xje1uweMeZcNE1xp
f7N6/kt0/Cn+cnLHTH01h+vABlgux5fIf0s3br/2P6RRPwVfIHIMMHyHYYbfxDdHcJ6MQfQfN5O0
Tto/vyVRt5T+n17mx5nPGNjqNcEn6HK18sgBBHHYbrnRKE8hv/77U/CXKPlT8uVOouu1wGtU6DW3
MJgbB+z57LPfJCB/OTA/RV991RZlTzCj87JLNV99NLf5n//urf847Yw4Tpj3NUS+WQOfh1WRw3KH
XWwMp/79Bf4ivfV+SvVB2OOWMHA1FtsbXkaDr3xrDNIk3/0mc/rb9/PjDg9Hx8/thQbr0t55wWfr
oAJGUvnLB/jbr/vjiE99XnXCgduY2JbXqYr67Y0eA+85N2IwsYRVA1w1kvL8391S7v8RptXAGmWq
wE4J6EzTQxXss+Xzl8/yz4cOu23/OwHsui7ri8yUG1ds2m2wKtM8aZ6hTjapfC1W+pc75J8Tffen
7myAuRjWROpiQ3x2gUneqxqem8y7mKx/bdlLi1bnv3+g/5RC//d4uz91aGHjFNgHhdOgXGqeNHn+
Ac+WD67mBq4wHo3HRb730BLCa7XKklqiqeR0oEkg8iQcnSUFc/WkRqd/Y7y+S2y7gH2sK8o0cEus
gFbTi2skqMOSgFdhvzszrBNnTxuQipxs5QAfhD0swAx0kYz+f6dxcX9q4EoiJ5iYdvmGZecJy66k
jEf62x//22/zowbAr99VmY9txNmMXgRqwKP2xlOuQRGcZ3S5TQDjX99iv+gL/tIXc3/q16pG96qy
sIHqrr06uuksi9jeVVdYa8Ox6tdTejuN//Qg/EwqQp5X823RlR9b1JUGHZH+6UZvD35J8P45yLg/
4edyLmaHjyTbWIG/a7J81ZDuVNq/0T3+Iq5xf9qHqaIMGCdOAUtUEq/KzbLhyee8gjJr8xt85y/u
Ju5P6ZpRcDRpzH9eg5Y7efpY6Thf0S/5YgDy1V/h/2Md4p9TB/engM1DTVKNLik2YJVwvenkL/nd
P4dj96df2GyNbCSTQmwpdx15sfWHdBKKqeu/R5R/zhfcn8o126vEjPltsam1tmMYZ1+Nb7NYVO26
YcNxGX5rfP5zD9L9aRhW4JDz1iBy6U7SCN4d6diWn5mnP8e+2cKPCR+x79tf0q2/PL0/DcRKVP1j
CJ+sDa/YzvTOtQc2JCzDX9x//vatOf/7XpGTW81N28Hwtbbe/Dy8NEp/BFBXRzVtNSB51erff56/
fY4fx3zJSs+HoQm+tUVttJxixfiJjDL55c+H7PaW/yGQ/BS5dYI52djmMOIuMicJhPeUyxL1iT3C
ULHezKq5eAN7Wyb3avOhjbgQWWxVMEEf3fY5sPyzCuyDaIZNaOVBbBEsJopyeveL8NRKau2VS96a
ZiG4ksJ7yyrzKKNuMpjhj2qatHX1m1/V+6Bx77uOHpYs7yM7BIrHb6uXTNjPViboutEYjYgKPRyV
mftbhruzYFaua+862s91Xc5RW1h7EGIbGBn4D7nut9Stj06n43nK/DgMG1jg9CDXsuJOt90G3rz7
we0/a0W9JKAGK49mKwa7waZM3cbCybJIEWpv5tx7gOP8umLLSVOAKkvxQRagEGcN7TB29ld2fipL
f448bzqXA9r5mS+apCawcvGqu8bRFynZa12Cicfz45DNe2m5F+DHdi6d13KhZ8bDKioW+E+bxlsN
ooHYKHQNfBnMxiFKxcwvdjMb9rQgU8xq/daSadfz+VW34nHMyMdC5GXwRmcfYpoeEzq+w8v3HcVs
uTYueeDzclAzHOwH3OYRQZkQWROana4egFe5eYUIOGkWtNyMBbVB3/JDwEmGPXFUOjlBFxUTO1ZO
iy0vUqq7UtAgAX3ozTZ0gTWjeGsYxqDSkTGuioMup29uSBwS4M6aOQ2ZiqED/fLm4F7n9jmzYN6v
PYlYQJ7A1t01VZdFFcswcasfnRZW6MxSn6WySEIWbC/LxjrZVXkv6xzb5Tlw71SMp4yxWA3WY9PQ
3ThOz1wva+nVLzNz/tAFXlU6uOOh9eFLL1wRmxVp0WXb0OnvSxU8cO1+eDrfh36bR/bSJXxU96Me
4f+m7OOA/h78mMuVtBGbLIiexWLtMSF9Nhb0/z72Flz4jK1pSDH5lz4cHPV6xNqQgR10wUnSzTWP
W2ltlMCTx6vmEX5he0PVNy7VY9d3b2aEv3/pT5dxdJdYt/4WvSfYZ9pBm1SDjTXk8boUPonhvfIJ
ZADMFOb21XGHq7fIhBflZcL8fAmmixlgRQ+7J5jvw2IGHoTrqvZzmD2O4BIUdzIwH5Vj761anHiJ
5oM1EZgxM/kENzy4zvfhzvXEbjHqu7CDZ+E1gARn6q2b8yJi9VJG+L8/uG/OsPU/5IMEI2/IgBTz
yn2mgjtnGNPF8veAWZAIT9yR0+BhCWuIq6S3G4d2JbEmuDJQdvdWdh4YEs+inSJCQJaravM5OcOm
aW5y+PLTnrlOFqHrVS+kG/fG/6w79DPG1olnKa9ht7wUnful2gJund6nmPz30O/PDdRVMagCU2zY
jFUI2cRzJZ4KmT2aIX8nFUqZxm/AExze3H55oqHeurajotqC075aXgtLuHHjh1ihkGBo+yXi7bwq
pJ02w7TurAlbCJrrCD5QOgK54yFsR2weuu26yDCIMjMYEXaz1XbzYEiJMIRnzR2nA3wEd7RyNpwI
E01GOYknukdP82+aD4eg6Q/DhCUOlxZ3vLVSKC4qgKzdjZ7VeaLFehqhU/JFCPqhjd8S+syZNpDF
jUbsvYye/KGEYr4vjoPdvkNPwFdeZm8yxdyk8dXGdNlhDit4jMkmj8bG+Sh4P0aM2wtMqsFNINZb
Y+csGb0+FagoopK2L5lfvRB7Kjdh74lUKv1n7rBRYtizC5hAL5aTYzsn7RVr05cbVi5w4Kqy17xq
j2K64Tuq6lq47beDSfrS2wdC/Msim0s55Y9ywLdDWudOBVM6WplMvAp4PCYe/WXc9GGzpm5zl1GT
giz6svAGYd6yUl5Uh6YvJGajoLaWqES51Hu8BdwJBk50Q4tYZpkA/5YVx7kd3mGocT9p8UQ4iYVf
8Wj24RtlRPvEF/DkmxBLXlzbAbZFyVGU8AWwafmC5H3VOdikAZBwI1W+zvLqqMJy2xfLi2IZfD3t
01I6a5Pxz0EHR/RBd27hJJPqPbxODqpg8Wjn44lPalc59brNyZ0n6ioC1uraSL+LA+ZWkWpBnmwh
ibW17uOu99JMdS95reFjLIqN6PI5lsCh1KaPQ0Y1dFL9sbS8ndHiBIDlabT9pBfhF3cZlq0prAEK
nz2Uze0hHTMMSwf/iiotjOTofIR5cWk7r4iE5egoZ1zGUEJfCX7eoO4Ppg8DmNZbaU6y+8F377Kc
boBn8qIaArC0VU2Kz3dftszZuq63VQYGH3Mw6dQJhAVyoSxgZA8esD2PJAks3Iq45/rKfxj94KUB
EqUQ/NSGXh8p193AWf8Q4m4K2eBFdABCGNSSra0oVu/6nRuQY3n79jnfqDGAGWH4WY7Ld9PnJz2j
FUFDBRMHVLjTOK38he94ZsVYZvjgAcWT2CETkLyNoRF5tnNoHkJZrWvinOQ4d1BZeFbkuFMZY/L0
2BL/ye9wuIVbDkmVfzbWEstuPBGxZ65FY2r4m+U7+8Wfv4NM37sNe5JwMYAt4WSwBSjixfcuM9Tf
UQDvecI6s4ZA8ti6bYILNQ7QeodOuYwW4x6FxdEbD79AmDHRUA87i7Z57BFzoBJOP8PtsplHWKg0
YZYCE7yhs0hsqeVmwXkjvrprPTYg1+kRV/Jd4Zok7waRtCG99kFDkp6TcB/gVoyKks1JUeH7aMvx
s+7hs962oMVkStxBC4DXmfKV7Nyjz80Q2S4/wd7jknEOi7X80FBzsCbvj6ibO+Cytz3zY8JsRGVF
cB/r8M4fiyMR3lvWiVPJ2VHJZkvmFkFM63jy3bhuFzyIXExbBu8fVS3wy1cw/iT4a3Q4jgtORF+R
OvEGD5MWRwK6gL0Z2iL3GKrqOaTj40jzPl5wK8Vz4R66cAGNpTc6mhr+bkGFGmtl3Kjh9aYcvA+p
EahVeQm9cF83PvKgmhwUz57yMpQRQCJ37qgeJp9+ioA9hV63DzmTUV/4mFgMYqf84bMvhIxxv98h
EL2Ds3Jqu4bHsvG3wRKkTbHAexdGAUnfzrtumra11+6zQaUe9Mqa8pfGw9Zd6z4NHSbYNgk21Gmf
fa9DSlkvO6tHtBPta9NxgXsmPBjCN5K6A468O8fZUqROx1dFvTyB5nqCZ+kxb5SXyCn79t3qzamz
j6Ltjq41qSiQox1rPl9HJARYvydg8oX0M88wRCrLVPGxSVnRJj0GiN2YM1x1mU48Rv0oD9mjaMvd
aCH1BnMj6jN7ZTyetJPNotnSVkS7em13/ibQMzKJQa4WM2M1NX+GPG0P1tML67NPu59eel5d8tE7
L4PsYbxhXnuCvjxzQL0AjTRbnH03+jGT9RlGNPuGOHfQdDzQpnaiYMZC49z0b6QstjKc2o9ymkUE
f4qENxJG64NAUToTGTNTAx1Rjeex7oCPsMyeDRos2l6s3A6j4ynjOwG/35Y1l7xQdQzaQL9qq/Jo
bLOaEAmiJWuBjMqdPyqga0voRyGrnUvkPR2m0zh29yFDzj/SbNVRjkkNBeOyLCiMY/uXNsv2MJTE
7THZWFHDdIs2cd11x7pTr7CCPQM9cSSddcNSHvIsOGQNPXKLXJfMOdtjvRP+qKJeNuuChw4G3e1B
ZSrFpNeJJVBOmRnuvMl+C0JELcnfvZYmcJ085DT7nC1wTQBa/sIQMtF9MUWlGV+zqprT1pAxsWqQ
JoCOvGQS0J/JjtySJDmGJGjMs3Lbde1V+M7O9/hTPpdkHXbAHVZe9UbBzooWSGzwFuBkhje20qGF
5I43F+HIZev6AmYKYkOGpovGWT6PAX+YpYfiCdEOWevWMgoesH69yZbqEXP8vcDxjnQOB0IZ9FVS
uO7zVOcPyzw7QHShklnK7tNWcx8TMUC8h6IxsoMgiwCFYrEUDo67HZ7UBFpqoNuH1rHvxqZ4xzrv
iRVs6y3DafTNXYDk1Rn2FSm+aFCugl6dZ6fBEIrFeeUdsLtdo2Zp/UQvQG1TgfWkEKlBMHbHTvhY
QROnwFenKu/ytLW7i+pg1jN29rPK9JIKWeyUbPeDMkHkLO6HxcC3Quh9DyeGyOtVKBJqkL/4d1aZ
lc3IUWFBHJu44aGsWB97KkdNBQQpsuAwnbl7smFeEUm/RSTleWxZ/OjWSK9NpWXaWmJfSneBF2zV
JoMk60CPGEP28tQAYzD6c7xQ6yiNfw7CHZjMHL+Gd5fZ9jfT7RiZDiHXIuXeo94GT+Np0Paf0Rab
up63apRhRDPnGPTdxgU8LB4HfnSaObH6xYmdAe/UGupr0WI5nDnNSrRmaxUuZqwk3Pml+Cr5+KoL
58WCJftqoXUbLaQ/s9yLC7faUc+Oc5+ujAs6GICIsgqTsAoeG2HOAm+uUE7KxtyN6e0KWizzacns
xQnFI3LL/WBXT/ZcPoYdzAGD8Nh3dIsNexmxTh5IvjyVFioNLYqrT5a15aJ6LQrrSkb3ZSz4Q2nk
qqrxrFgBf3UXc7ZLL+WmfWqFPM8L/ul6kIPaC5ZiVjmStmHozkvX7FCRx6KTl8UEKsr8qcF3UD6M
bu1fvMoCX27ooWs0VhfRplxZmaNTIDbDBF/imwjoxZTed4uwL5l+b2dPQSfofnrDlHogi6coZB6p
IZ+zzt6Fz7+wBylwd2Q07m/bDAu33pt+6hOLhywq7eF7mus8hlWohBt5nfDWBdCOsQ3vkID5omxB
CrAPTFenfLCgkZmDW4OGoQ/PeMyb9sHAswwZ5F3btQfatdmezNUELmUGwlgXIqrZxQ7FwjHrUesr
hz/YzDrMDKBQvkjkhO18wBpYGhb51nF8qJoHs1aGpUVL/vQT0fHS2M9FPtxldfVoYUqK7sB4Yp6F
WrRPwwEVnXTiPkdjIsB0nrrznrG+j7kSXeJ4aJuYfhljRf1jcMvYmyF/yHB0InsS+Loo+gHNNB8c
r9/I0iSh7dvJFKrXvkbZBic+GhWk8ROXBq/I8LC4p+EsxL56j251Pqa9cfYGmpmoczqMKHqy9kw9
ouNUp63XrJo83IPUF0YYWK4WouFyIPaNB6h5P4/we5UoZdD4kqF/7ypz6kpbgOuEZKpiR+pg8KFq
3AwtitmpJw/wIcb5s/hj4/k4wIGKHVpmcc78neNabYQ380eG1R76IGTBAd8aiTQwn5sDytpPTXB/
qVBeB2p/l778HALzYHxyIt3wULfZHfWAA0cddyBhh1htPwjQDPPATusSZvQT799RGNtxeMNH6XYL
bzLwnkbvI/RZKqpwzy1c57Yu3iauEEMq554J8+kS+lz6ar0MbgyQnBcEoF6VxQO/URUHaRKHsAeO
otbBiY1HyF4606+ayvqa+kDjIWIOss7mviEchDp+zk3gJMRtTeIr/1rKOqm64aRUeFCjdxqQZ4b1
mK08D/U0l/Ku8ThubLF21AiRiynwDuuLDQ/puGqqr9Lr17QNnh3cjUW5fPHys9f8WgToKMKg+0Il
L+EqWPQxOHnX+la4FbmzmeHcr3HKI9TJIu5LDyiK6sDs9l7Y5hpqhma22bBpWd0GWRFSi3POp/1Q
1E/eFK5ae1gTiFV446aDyvd94N31A3kGjP5Vu/ZaV8vObmeU8vDQTvNmORKTbZChvLFlPgvWrhjI
FFkxb5wMuS+vUt1kbdxpegis8gMdjaND+QMaJsdA9Q4K1+zT8cl74bQ7Zo8zuG/siVqI8GZ0HrVP
UjWqZ+5hvdMu+wd/II+0FN9Ng0UrVbKVZS0X1qt9hhQ5clAiysI+ZXpqYknoG9ZxEXOqFUyAzzbn
RUQZykLPkU9d0e0yjRorLPTKMwIfRTyPUt0FSwUF7VKtYEwFSarvPpu2eq8ruvVzvrJNtwNoJ+VV
l0eEAclFNErtbAV3zypCG/DYM7VVOvhTB/Iln7NNbeeb0crRFMvOXoBzLco9BUlR3i7ZW4WWZXfW
BAYmZQdcGw+aZ+dKkg8nrE8h89fhMGwLXj/qEs4+zCtj3/Z3QUvfuoGi3kJ3hYT5tkeful5oCRxj
E7f9MkRe3Xz2Uq5p2T7Vhl7yDNEW28jeVKX5sCTwmD07LqCTBiRB6LvQBUUYzML2aLPwglx2ZxSM
T9hkfxB0nyQaaARVLM/pQzbXqa39mAb1cWaY5nfZtanHZNHqY2idJy3DTS05WTl0ea+F/whW+Q49
1te51Eng1vvOQxUDL498cs+eGL4IyV+U7W7yYN5h63tbWR3awgWalfkaBPRNz8Wmc6pbTqaeB9w5
CNd1PHYsruC9GCHPW03d+CzCUiMPVPiQSBk9S2wzViFN5LdpJrU2XQjSPLK+MLTvlmJ4CLP6ZJsW
aThQd5bnnXGsj5k7PdbVGAGHQRJYFv7B8vwcGwoCuWehR+k8FKJicec1ieZWGze99ajzUMdo529l
Lp5shaKLo7/F5yoedHXo8ied8U1d1rccajNCEA6wNpgWmUmamuwbVa3CCk0F3FsY1ycwvNqjUf2I
lDmqS5YI29ssOk8HEiRyHlYTdx4WdJ3UWH4jb03Kqt756LUs+I94GuDeiJvzSO1+he7q+eYf4c1N
4lRuD3tb726q+WaUZNWKBbmXvV6sCSQBLzvVHl/BYwnPk3vpucSlYmJVIpEx7HNi4a535St4dunE
sjTQXsrQuEKC3G5ZSY4Y0r0FYO4Jx3oGsH69kDrV/gSrFpUQWm3aClIl5oRrg3gQcdXjNwRiNhjZ
G836uKHWtq7kGpistai6DxhTHkcCOGiN8ReK0jFtpv6ELbb3Zlr2pNPbGcqhaNTyVHN16b3gEIY6
B06Qbaaw3izKfEvZrWuLbtvG+2yCHric4FAV4KxxkGNn4b6UGu9iGi04ASB/c+tha8PqLhDFgwr7
s6jRkUSKyGdyHgo/obb9Okj+GOAhCWu1p9j/G60SMXbxLg1144yOB95ysFG6E7pvGp1XssumMHUc
4iBjVpvMq3eDPbx0an4zCikIncE19XsrCrW9IYF3AIkHTUc04mg3reEaf4Eu9ZOVj+h2rIRVP4Jd
lIq+nuPRQgDPlh1kFulUWDCwsjSGET6YwLZ6VB7K4aYlkXSLXW6ruAuQ9Q8hvfXLikRI0sQNBIpe
OW6knFI4RK+1WcYtQ66HMfcH0E85eMNIx3q6RF3mBhEef0QVV6Ehiu4CCR8ZK+7r/ktaKGQbniC1
OcAIFWOKrDgZr13THkoo9MlYgWA+QBOFfmNsNaxIFAuudqefc7/+sJX+LihdV6oj6FfS59ARO96b
eFDhVVc8cYLymyBAVlpf5oDvQ3AvS11eFax+RD2sh2BpkQ7lHwN+8HSwgm0AW3+UwQyP7gTcbeMB
Z9Su80Z/FkO1HboO/1Oi7PXdIXVdc8pza1sW1s6XdJ0jH2D5cAZA89NnKlFBtq95l8KTaO2L786v
ipRUWkShJ09tyV6AsV2TEDEUQo2yNE+68u/rAV16SUq0EVt2L9w+HrnvxSMKBtzRGilB8MWhl05C
4Tz7bsDixp4SNysdfJB+jEcXS24o1no/21MpT74JthD0qQgNy1c9TkVKLbNd7OpRWvZOeO1qooj0
dH6ujHW2CVonAdTXUcnACxY6uwvmvI2qsJS3oL5f6vYc6O5jztw3bw4PmW+jLi4gjjSgKLlmKiIn
BEtYMXYtwAnk/bChmHB6dfDt5fld33hVFAZjcBjtfI/V96jliACQBOdcZElIA/QmPPRWRgLxaBdA
IwHCjpwceF3p5oistYvCmt5zAxJr2fOvrq8waMs1JjbdlKoKU1LPQjuf0SOjroyl1b+NgF9HkOaA
d+2p61xYn8bu4G7tnvwc3m2o6hBE9bWvzbaT01qEHuqBAgCT2j8t7pJOaIxNOaJnWG3H0DrkqneT
vMlxNri/qjKgRrws2DQTOdOh3+Kc3C3wY++ceUu7+TDotl45nWFR4TQqXRA8QQh8ssLivUOiqmfk
5mJK0bF6cKfhs+PDLSnOV4JlfdSFbhE1iqKzH1wruzyLoI9obvx4zsdvRlvkpPgBpbltmGLomDKD
fTq3Qyery+6KtnwgTr/KqwrEdXIPxkiWNjW+X5rTO69gSW3TDzV91LRW25b7e8vJUMk5ZoVovKmk
+Gy4wfPuQd7n4xfB8G1tt5rCSi10ksZyIolLAtOcxDEYCwwT9JHzUuINKeFvddFvnbk4O86A7yo3
ewt01xWpMYplzHvPynCNhfePxV+Ai7LEl6Uhhmq9fMX1tPV4PsQuUXfSX1YoheaI1GaX4e31nRnP
1QRuc7iANeul5WRd53JetWo8VEuTKFocEe6uTGewZEcMaRa5y8Kx3Dhs+Z6MTvU0rQa/uzjoiTiL
+bMgcY18olMvdyWSMQyf+n7NiuyNhvy4SHx0It3VRJSPtn4X9V2Ir4s+sZyMxwD21lE5oG+vA37K
BZaWNRi01azYsfPgcakmZDT25NkrVdWHzFap2w9PC/PiugDtukMKVYSVvxtJHk9m/pooN3FF0BnG
ZmaV+gUuQbc5DtycwwblA5z+/7Sun5jcXs/VLT+94WHra+3WIjZl70dCGjg50v46VIOO/IDp2J3F
dbbh8t05eK4CuripK/O7arFhx+5453r0t1a9HBp3Xln4Y7oB/buz5jOdBKJ2iAaYP6hHUD+T1nX2
YOoWgM+aA5KBS9DqdSjHBPpAsFox+TIVEifKUJp2lrOhGqdVKAhzMU+8sb8cRhIro9txyC5dq5+p
mB9zd8SMFcAKtKSdjRvCGJ6Pa4lWEy+LIkU8f6OmBGtFuuAjyiouA3LIezePrBbeWfmMWzOApmDy
9HpR7E9guicLkLEYcGw/HnpYNI6UH/8jVRssruJ6Lq+Ag+6brNrUytiAHKsFwR+No8W3YGnFIxBS
tkvebjGojfpp/BL1vABHy/ecBQlR5R6n7TC2eeKh3YQTB5Wn5W8wMEzGtngzlbXF7vwqK2EsgPCa
5IjKKZR/D+iMX/oZxcAMFRjy5CYhNooQNM0e5oIOkWEEbdQOQB4WOrGVWZ+ylEk/BNu+9DdaDKmf
NTBzaDedwSXTuVuIPl5Bmb/WPXoUYLfeFYM+h4FedXb+iG7pt0R/Lh4NPC0cHpBUK5CgPG+8CAwB
INhoL17tvjToLMxy2dRTkNDGf2d5aeEZda5lTx+pPfZxhslM5ICc19pWmbiie5oLvkPv8n1kPkDr
mDlFIpTQHo6HoZ6AKyXDp6wz4Hx1TqFDGNft2AW4M+4nK78MtlqJBTNWqY++5SWYo+5FHbpfwpn3
Y4dhjtu8jP3w7eJXd3rM88sFHMDQOi20SF1vPDeuPghWn4jV3BkEs9mDk3Q2eedqhqtpOGKONkOF
4vfNkbBrBfgRiJErF+S8VEI/dVym5SBa/62Wbb2uwlmklfofjs5sJ3ZkiaJflFJ6TPu1bNcMVVDM
LxYcaM/z7K+/q+5Lq6VGDRR2ZsTea0doR1yOvdIay3Pc2PAGo3k3lvSXSfPMeiw72Fq5LdzoNFrO
B2AKS9aLHm+pB4Ks5nifGCTZRVltCydcWNjKU9umABx9TCSc+xrFT6DRJsq6kV/h+SjcQHPFVYs6
a586Tua7Q5l5M0QPEx1XsZlSFgKpdWth2Xnx4OiIjSzTZthAFphsbj2yl3IN5iIO6UiKLyHVaTDk
U7QU0Wae1a1bxsCIzL/GtfXN2oQnI44DqxmOE3GA2ML3RVrbxELfp7HxazfZg1G2xzgbWNwjA2kb
rOTOvLZu+hvtE4ZVT50wRUWgUWdmev+dmS0rm8dq75rxp+XEb1M3HPSWomUeU/42lcXcfPlk1NHW
XMrtqDtfSzwdxVCeW4VKcV8G7kjtOpeLp41rS68XIabpFT+AzhLRyfipuCfNsNy5YRNoM2WHsXwv
nFld/rly55OjY51266RHczG+8o4Kkm2EftQNeH1EagZz29wtezWiMuWj2KNmX4iQ4mVjQOf0Hz2r
Xf01Nr+yeWWiK9Y42vUZ3oSf3ak/2cWL5dDZzj6uSh9niDMHKTgV+sfYVc96OCoP7NaPVTh462io
TaMNm2JYqXgMAEAWUalAn+mZoY++tcjd8ejt2mE6allO5bz4VhKeV63TfPRfP9Tlo+myczsxnytR
aL5aOPFdM9xmQ0+14zif7Db+qLg6EQQ/nRUmp87O9jq9xGr+1Vf76jg4qlE7+K00r1OXVH5tZk99
qV2syvKiSHAwo0UxDKiZ1Ml15oulj1/jOm0tqI6onl5YUHCdGxadZvoykw1j+XOsh7iQVUDh9WAZ
pfRCzDOvHeNgBn/eTHEDmjZmnqm3z3LOjpEhtvcBYZEozk2ZPivhXBW2Ptvc68orCv6tW6yrHq+/
NhJZsdJ3thwteRce7Gma/UrhrSd3IyYGrvTcNsfjqlpUmoR98UaKk5CUznE17zQb+4hck/EU1tTd
wrH5Cmt1RBPdR2mFb0fLoKmTNaaJ32uNPLDFkoFo3bWe7GPCwo2UgWN4vMPr1BgnI1tTPxrVLbJn
Vq7MfLMhxaZifq6vBu1BrMO/VWSHKcP/We5Oi92rrwlzyuGG3VRmfYwStu4txd50avYqG9UTHfY1
r4ebSpudUtNlYH88BBxvSW/72iKvWRs+ORSBTALfxobsNlpc7/V40g5SZoFIql3iaPuS7Tl/1qI9
Gi2/Fh8W9+lzVeH2Z+4dNM3OoUPFOIl6C34eMdBPSa4he/mx1Vp5mZXigq+qhYcoG1JAOvyeCXlY
VT+Dsxb7QXbrjcM18rP7n3SMrL2dCW72meLK6JfOT2uu247XOZj1tEYW4yUxDQNwEfSi4B+DanJv
tiofgeMJ2vG/DgNgccB1CtewPWsyP8NsfJzKhQMv/wolm3vN1DmAT9LPycrD3DMg3fLKK5foz+wS
LRiVDL3Fyr/TTKi9XIECFhYkl5CKlrICN0QcXYbM3VoNHdCYR4FM9BuLTc5aW+x1lDHbJGiNp3hK
y9yr2OMb4T8CXn67Q404LnfUTdI3VmejaivbTFVm+Wk5Yzc6oEUSeGMMJtntrS75zypiCp4Qj7RA
jDSK9EGLzQeTmW9JGgdCiCdDtx4Q1s6u5lIRmjd4v0fE7m0JcbpPnJDtkFMJruJc0yrFnyudz/a+
NMOp6ZnDxIh8sQDRaDW3KT8bzcGU+HDjNDOibr2MnRprOnnNQPq5kO3eWifQCFdDyaFns/N+k/QL
esVgoUmJ7DGH11Kq+KXMGILIri+2ArHtqpRfbGoP7BfKWAMT1pvFrBuPpb6PQylf05UoQ6KYkmsP
5o++Ni/aOlAw2aStshUzOOoCXYUM7hHUM5qDedxFJ2O0Q6+qTCNYp67crFb71Jjy5qY1W2bYUp+Z
DsL5emFIkgcpuIdz8xOj95kha4IkhoFdZ0cew9lv9Et6P4zpdUfgynmnl0Z3kEOJeTx+6kV8KIAe
JL6fbiS/haZ7RitxQjoLf4tPs25EALVybDINXrblzmr07eA62yI2f9jXuW5yte7bDKUstZEg5IB7
XwR1QQVfJOdmUJQ4nOQLSOB1SuR/Nq6nr5r6X7IiMLq6ey/j1LGNeQd4QPjT9cOx7d2f1nD+C9lw
1a125g8l9KOy8ChLZwik0G6RO52trnkQnd/QWnpsr46LzZxQO5SSspaBYBwKYaq+S1tdzHFBqS42
WVrcukTcTxmduQos8InTVnA3j4eli89prj8YtlE8os180HRmm5R+ROvTiLE9nVezLLjN2r3tII06
LOK04n8I6iOVOXxh0VcHibSoNxwQ9DoNDk8c1CkcrhtpfA+dgPCSYVBVX0W/agz4rb9c0b7YM8tH
HFjfvNrnS7fVc6Z5LyZASBJ9aNXMqqemVBi3za5yrV1vzw9CrePG1St/TRKMprA+C4t7dVrGN25n
PZhTC0S3vXbNgJhd9J7m1m+RYTBWG4ky6rI7TTEwvnl+zW3xmIYz1Li1GwyLCcQpM3W1N7OTmEmV
e0hbcC8e+jM2rToXDSCAsTI/US4IS+NyLlcSkAyFXrv1WHXcMamh+XpYIrDBbuORD1cjVs0NnLHc
yBm+R2iMjKafZ3v6EnJExU10sEuVekNujDs2atVfY9gvuzh1HmMVvZhyuqjkrrpnfBiGxVxkG/rX
XNeOMXP4wJOqj5YcVnQn99ZZ8+gXUXvs8V7EnF6SueWqS8ZrWJdjkJvtGQRnM1jF22Bpv3gF+gHz
DOGneUha06J/0K8J3osnTOC6UP9NTOc/u6z/aZ3xORryNmqUV7RMlp/VJra9/V8WDQUQcaPhj5tI
6Otj4kQHa1S/nE02Snh8HKx0a4UTH9qSkJkoqRi7ASF6tCO+dcqyRwePIQW6STrQFybzNZ32ZZXI
t5oB31YJlME108/DKI7FUrF81622q5XtF3M8NIxg2+dlttc1rk8WLm5Ta91mVXlkJ+CzHZGXWqzP
aIr/haPzmUcdoTNLnchB+OxlCml5+3fCSWKjgFDwR1lgkZtbBtOf5mH0U5MNQnzAmxquYVMhY3AT
7jXEp9I2HsZiBGXJfjuiXpbb7Q0qxkm3j5labonj7mM3pJJq1Cfl2oE92LXXYWbNyTJtncz2hdWa
L64mXjCy/iRksXNf4ZuHYOcm2t2wDl4b2xPy5lhQMGa1x9I7fpQYSSqxwxdoP7CPKox8vYv/Lavw
cK1O5VKSRDTQ4eowxKGMtHO4qFNSyBFeASGiUOqUt3Xpq0JOfj1zWGa6El6Ed3VTRmv6kZxs6NdO
Uu3miT8zqm+ruXq6cdrwU7Pcq6Wv5zGRt2IsqaC6a5p013Zx91o2G9BkQmxkGeOf3bGy0rhF2JxN
4fy1ceMPUVwxnqb8s9fkqTfrd52/c6TrJ4NGDps/f3ZsFzs5PVZW8a+r9NeJepBHzA5mx3rCCnsk
f/dcrNqed4FcwZJu9UnfwgIfulH7oTS5hE5+xJ/6rcAN5LREpySdTc7o3Nl2ahH+1A5M3G8Xvwq1
Z82dtqFGiZgIur78jgTm987KKJpLWmaH4r4jLLGsQMxId1WWq03a3e2bsPub9Aaqw047D53DpwPh
/Imod/CftWx5nOtwLzL5Gs+0FSWPInHamxjrS7su16jtOeIn0mmzfk7K5VUmWeLVhkDp7FvGErBJ
3QuT9aDkvI0K+0U2NTS6cWeIUVo1Gd7s1nlael7p1OhQ1almqyYQI/pHEucb4STsVEAe5biYdqtN
qZTee9MMgTeYMhtdu6LSs5tyo1Xat8IJCDTNutmO8ahmvgUM5VuHMDHxFwYce4rn6DtT3Hy2sGEK
GYuxGHa26xd9ZxGr9mWfUfIwMH6OsXFFFzDZNwoGM32cVve9ZzhOaPWwZRH5EuCGOZVBJOyDmWEJ
tc4v6AHE+5q2p2ZOct+9b4CwZbKzB9yHuMA5b8JNHYVUTXcAuRuTAKClunv60HWMCzusUza9rBSe
foK88FFhjbRV91O5Dbxp38i9a/+5urVucMysQO+MWyyKhzQ2X3WxPtqReBUZlHvpMrfHaY1T1JTZ
nS15cyw2ArPN3PYKhw67lrq1Ud3MfuyYA28oJvx3UW6cWeNyqsqvQp9CXuIEMa0lzkPpuGkAZk5l
SDXIG/FhL+PNGpcnu4HdLdz4qgOFbsgNPJYgI16Tdy8Ge+D9NjFTvxHR2Ywrd9tHM5s9imKoSOEY
gUI2HBx7k1QtK1iidB/zC5dTjbrDGslIW7WnWIh/KydAby7dVU/Y6Cbm1YEMbv+r4o63g4HAvmgM
qBHT/sYo/JxrBl+FjZPjFsa2F8K9bQvK39rCpmclONGgS4Q3lDTh1q3pw435KVm0f4wUDGTbV343
hF8zYBFsfPa6zt0OjQsRADkFSqOaNs04XOq8UkHidC0M8SweRY2vp88Fal9DMY06nkXOjWbs0dLd
q5Tda5ljIiRCXY053ZkrU/JCd+tG7lM88MCumt/U1U7EJJkSeXZL8M42PuQxKcZRHbm+D02aPS8U
u4YYgrpcV8/S60PGQLG+bKhKnY3NVyHc4SkXlEt5b2x7Vsz5ulK+PXRBaOg8d7F5yIf4Ma21fZ3g
2tdl8kK86xl4El1KTb5D1gAoJ/mpWRfqOYN9c6za2YgFC7K2+mkTGSi3Q/441OxjlQUfgMNiN4sk
SDE7UKqC+qo+ZmN5WCGWmzacNoWRvMm8+0wS7Vi7UKPsR9hMZnYaJ/PA8Tf5gOx7ZyHGUKpHk0MW
K1lFPtjIObHzbZM2W9mGp4wxPIwekfApydWA9qLM+8hgrE1kDK+fZLrTc0cGEwu+/EWLt3nB+rAE
R8tz1fAda861sFLYK3UWC9dS3KY7DvDfPibfrJKZRUB3VEacGF96sMfp0IURhF5fIBdJmis36ADS
BYP2Dppdf6lpWDfUn9yQqnjNSQ/ZY/YJA7F3E/fJKEMUsJbGhR1sIJ4Yevmya0u6lH49AAw8OW72
o88cBLqa3qM6YYtKrFNjEpSxWTsbWgzcTZuy4s3rPEdLnscu+o+4k7+G/YkvJYhWlPuSXz000LRV
dmtZooY8ML0oc668fEymoNHcr1r/skbBDxBrXqH662xF9+i11xjrBh3/vJLO5ryhaLP5XZJoa2v9
furiXaXZH5HIwFCKjzFacvyweWuUPVMN+cWUrT2xKOU2F/JNTOqYFQwlUW74omehxwNzJA2M+0/i
rEQd7/OJDkGH4zSnDyiAvRavw9Ze+rPZtY8FSv1GdgA+Q3fWCDsMVXWTDkvHaweAv2bRdYwGICF+
9Eo8C65bCLgDOPoNnPAbjZWifKFwxSI5LU78nNjxlqbMlzkzWAxopBDePurR4zMHZnoGcC5KGEyV
kKLD55JM/faEbhubuGkV7Ot0GqshwcmHlmDaL2Z35u4ndGzg111Zym2FKLvocvTSVHm0X0lQii7z
lx5YcQoz1nIWGfhA3R+bpf7mv7/Nc/rYVDSKcFt+oc3hBk0kcFP+8kxMpRIn4O+s6iGrnf2IFaMn
LS8S7AtyduzKgznMOsWJ8+TE/RbK75iCrIZxV/PgLEcub7x8+4+21fYdiIiNuyoEqt4MZJyQXKLq
71JCQFNZPNGSGxv0ZZ9J877RWbd4VL4rnH1p96fYlFzCxcVwzICAdVC01r8yi6B30uURI/PQ2/Ir
DaMn6jj2C4UM69EnX0aRsWN9BVNZi5R2SttWxEFHTvyb0uHe3KnH2kh5EYgiFv7Yxx/hvCBsmNO+
16ZnI0uPyNZqE4fhERnvo6m7KlhDRxwQrKGVi5SCUzwPS/EaieTUSvdGKxfIVNwgYG6VRgcjc2ac
ukx12XetHojCuBEX+26JiAzGuK9STCHFjO5JFECtOcOMlu5RVM3BUiZVFeMXoMzWk+pMGiioIc+t
h4uVdVc7nfGyzc95GVE9I8Bqmko5F88N2hAuqP3KzKdzgWwgR0j8Mj80UYRnyeVc5ddFC/WNkQ8g
cgIotDan1teACrRw6Tdhpj3ajYPYauQQdWNIKzZ6K2la2gwk1XYyvoEVA7sJP5e+/FvVwm7E7sRK
uVcGwF/qMX8IoZ5GlqjXAy0AV/o7y1p5YnXjvRUNf1+EbjJPG+I3fl9koIqDJKQys55GVN02mbg5
jDE+LG7PU1Oy0WDttnM1gUxMq5e51k0uiCHLyvhPPewN5lnJKMjK5LK09VbIFVul+IsZgpJ02RkZ
85hH7vuqGw92UwVu1x8mhw1rbVRswQr4mdS0ma342xadthMDGi/UYIfp2hfpy9jyAskQLMwanhhh
6w265IkLH2yVHOwO95UGa8jnXV3bX3Nl7yuYZkPrfuq1f+sY/9Cs9yqCddSUBTgzJq1slRofiaFd
XQixOnauS8rT3GjdLrKrOaiIMyQCX2ikYxVF/A5k9VNPNXMWVGpggK4b11AFrh3YRnKfZdJx3VUW
aGw2WTCe8T2125OhQRZaQ8UZYkV/ayMfDCM7idzysBNJRKHPkpGi48mzg7BoUNfpWKf6trEY1gVS
v8HIOMSN/bxUHIIr630LnQpCJsumGUi2tr151nOQEpNocgc4PtTDS0JwhbhPuuE3OWT1BP2Vvi4p
UKFSFPE0855mj5471Y9J2t41nr6lXWoetam6aM5ykH3KJTmv93Akgaam9pyUtI/Zjn7YWMcsN32b
wqB3kMQN9y0vx5HkJwDJkMhmy2K4I2Gfhz4sX/JJc7dVDYh+zzgtw3M5mTtNs4OaZdR6J16tWQe+
xYKF1bFZ6N3SLCbOsZQ92Sn9nLr5qyqAoN3W3FaOY2y7O6Ya108k696cUnxKaX6RKgGe6T+rafmW
EfIcA7qPGvPAIdzMXW6X5G6UzvR65qNClkuXVBlzGWvrs0YMRi3+FnzeZtj8jAN8RCSQr0aD7n5q
41Ob1/D4tTiFU3Pq65IOOKUri36HMA10WRy0OP5bIoTXJX1chLV6U9ffaljjtHDe6TiDqkz/c/CY
LW0lCVJ4eq49Z4n9ZQw5jfxiAXfkJ4hUnAt1nPPJ8HJdvBu8Qx0/52aO8ncxkBCxneXchB00Sb0d
GzNgPOB1teKDPiEIdznOrmj+awp5WpT6LQtQ42pizVsdAtdGBlZqr18MqSAqoo9JI0Q0plAniWIX
vF0/TjhsSWqCDDX6n2OiztV6TYFBW4DiD/rHAAqZdZ5pugdHb2iAl6d6YsFxi5YTJcXPIGJPd+EG
Rov+OldPXKvwbWOyjYnhelJLqQWqPmf8t7hEBhNziEzR2Fk+Q48J74HaktCwdIL4A1wiccQqLM5d
QyPAlYmOoROsSxPC1hG5KdwV/RCavfCczvmXJ9Q+HFzfYiAglfdk4LNntFOko+FZ1uZRn4dHpYvH
MgcujrWrnRlBbelHVMDjRIPqxWjKXmfGl04N576Yvlg1iEcFCkH6KWh166IL7s6wusYzLsXQlc+h
TN5JijKjrrYIneDpDeTSOkPfmtL4aguIDI0tovXdPxTajimwIHoOKaa2tT2VO53HtXjpCEe31vRo
Maai67Q3Pakf9Ml61hmsU/ZFgq2ABquq6nWMCQ/NdpdTReKZtpb5uEx1sExMT6oEixmYYOhVNtHi
KAs6wmFlBKOVqvchFttIn852yV91jKvay7K8IWhS72cHAdkdgI9aVvdiCkBTVTupN6cQJY2o5rgp
2nhXGLrc9GX9abX6Vslo6xTgLZPDn6wq8/+mlhRysu7VEJLmJE/PdyGlZad24ErTZ9ka7Hw07gES
PGE1fmllJJbZotxnytyQ3jg3y/JXu+qDHqKAOeh/xEJtMGZEuGGS0qW955K71SNA5SOLeCCUJKNz
kD2tV1u7y77RV73aDDmFa/1ZtZTMo2tdM3OABtLGvSPyYyzdCR1w3orY5TM0v6iz9umUf6+5fCw7
lpAJgs3evfKao+xkarhkTbeXI4/gaJNJ6imsFGj5JhOatxLTvd90aiOa+SPNRukZTkXsQedhzuPD
KlOGQyBtxpXBwpT2qotpZ/fljob5rY36U+VAvGWp8SobFgKzTNOfbfZsKPU2cimxIeooqxw5gQkt
VX1DzjnQEV7winZhE70QTCUvW2NYAscsVUaseHGu5ZgeGh3PI86YZF2E1sbtqBvDCIpqtYjKWNpD
FdmUq+PRBecQQNX4SKxwHdu3STW7JdQC2enPlVrem6H5SfPlLDvZBsU4PrjEw+bU0AOtNz9apwxI
iDIWIFmob+PwoLvaC5DcfP+lfgtZvKW92hcGtTTzfnbM8My2RpyTOe67YQsyToPswtDaI8GFLuMf
42rQzwkGYXiLAc3o9u9wFQnBcWZXgFzYifYUCptcfAZZtN7DB/JlqUsetd747RtkI0vnwVvv74QV
L58NkzatkvtZ6uG/ZQwJFRhcm41dQFSqdDwyQesiLEbUJ0nzVNwjcAPZSR3biHuI/EptVTuzlUc7
hrpwNO1FlkwiuI9OpSFiYNV3i/G5qZbpJJOKLIlZnMjpv+uWjWXd57s25H9ZO8hKU7htcjPzqS9/
abq5jUhModdOzMniCTmk1Zwdyl4jqB8O43sygSY5jPOki0/BbxZjv+DWuSPVhV3X+2RZWm91cacc
jUGMurkdnPiS2spfO/dVLcbz6DQTgUfzX2Ev7V1cPTU9hmDXfjSr8xa3o2Ttm7uJ7eE9Y0Popu+B
/5jMkbN2h9EFV+xrr2xqsJI+3DBm8msSC5ELo35PmgFBMY/4P+eHmO3i9I2IuEnlvjZp/GcJoN6W
C9umjcsa44W649qX5bsummdmeltBybgOaTBRpZw7JodRAOn98mmzFjWLOFIKgpcbXKKXOrMtct/2
e92yT3Uy51sqihe+/lmRBausOBgTggIcbS4r/qiQp498sI/Dis8GvX5QRv3w/0C/po2nTMw/6SCO
SwTcWpU/wlUCZcd4rqKZFzb3GUnUewC4PokjE5LZPHSTTSeTwEv01neTEnDo5uWvaioYC4P7tXWT
F2NgJ20aR6/wvZdwsP4zVutHZM4rE0U+M9CjnOJUGwDeaM0xkB6tZPquWzwT2dN75G26tRlHiUxc
Meckv3Y4PrXOKtNs/Qlr/VxkpHb1wtdL/ZPW7McR4qzrDrmB9D1sAUic/LtApL6nxt86yUSVtVSv
KT3ISm7fWVfqr4mQ5dw8W2Z3ZB3KVcBKN6PC9FzguBkfqJatPosJeY8BKLJglkFbq1dN6L7NtuUl
tx4Kw/6Xj8O7YU22vxjGl4BdEQiwXMv1Y0RapZvWj84a/G4m1LUIEBVL9sRMcAlW5kjEWR9E9+Nx
5ptPqthH+Z31SxkdJ7r2Zhr0GWWlH5skx2vK9Z9EKcKtsWH6Y05GIeugyxEMMHOg7iPCVSW9bMLS
7gKynaXzCEKTeCLKE+ggLWDqx6FpSr9XE+HM3rrIxd5AjX5MbUeGl56qr/oPNPAPd45Pi16yT9zm
RjDswZ9bk3xsd7ETZLzkyobPJ5OkS7oCIIKDi9l6qMS6t8gkEjw99XKCz2AwSQqOgQrfz59Wv7yM
afxk13GQuvphaMZ/bjle2pIxZCsh4dre5wZ1hK0auZ1THJ46PShRfdar9pzX5l+nay9INt8utNZs
IbXBB/y0ImzpYUId0IUsHV3aX5845wKxFOequaqoPsVMJHDlfBB6km2cEoPQFuj3USeIbBHGbbkv
B4ePLQalHDSuSasDoc1StAAnBIGfoBmZybGrUBAYgpFvoN0yTvDwlUez9XSnzdASw8vC9A0t1bZD
Q0paYw5zweiIAGMFl2ZtmCPTuLTMfX9Zc/MoreZ9iSFc4BWgvrNDtsbMhTE+9ZoOVOs5HMvkPc1p
POK0/0S//tQXtDRZvkpDu5ShuoyW9lPDpGvL2gRdXex6NWN+xU+GS+sWwW/PsXMcy/UVCui/cUG2
Bf3oI+dHVuo8RMPhrokyoeYwrARRerlsHUQ/YIOW5Rg2N3rNqJCNKjJMutJ5VPHwYoT5wyyTZxkN
b9jfWyOR3+VQbnMm2AR9uP7LZLa3B1ofVqLjj2rJxU3LQPb9TdVi61YTEwy6P02RNo9dVW+MtvhP
4yaNLXQOrTEJDar9OlivOZNCrEl5uib24WgeyYpseZF9Vjh+22hahYYSiK/x2TfMwVq0cvSlbb0q
Jl31zEwlh9u/W0P5E+sV40jS6qsxerJBScMZ0BZo3fX6W83yRRD56vkZ9/gRd2bIuhRDvPg68WCZ
qvxxTZ2XfsjektghXBI1z2JA7kqpIaK+eW5zMES3/rUN45Ix9yMDVuCxWnfrWJ1gjpkkpPDawFrM
OIsYxpMerDwevabJMl8O8cFN45k3tomOc1dhWgzD62Ba73aBhMVGTG+QLjlrFWX4N9kvhTmr1Ljx
9GZ6cZOOyf2d/KDENXjEco8v80jC0JTP8BJtxNM9xCDJYYeuoggYb+wyoWpLj22ogrgyIcljAb1v
PQ1x8ZO3sDGIiM+CNSwwRnBVEStuDa3pUVnn1CvaojkawJpHZvswcymlfBb0qEHWjrsBcaViuuSG
zyEJVnzsqRleYExPSkCI9UX4JmMiwwx4smYHRgbtNguz3KeMj7dTARRmrzU7YwvyVt0MsT/P2wX5
HrLDOACn3CYSY8nE3I50Lc+2ob/KCZJocLrfsSW+M9cXzZo+tLJ/NYl2qVZ5mJyXypKfalj2sS13
eaSR9tA+hJbs9by62Nr8kJYmYaf837Rm8bmYsoiHXbwN+kCMdyJkt96UqPd5Puh8YhCuhFD+elMF
edq/zDhndRodB0UnaRefoQvF2cTFVwZ1z0Ik56Mr9GPJSUcDwJ/YLN7NBLzPiThzHc14TRZ5Tk2W
SptTg4WZR8muNULq5mbnjHVxnl3VBg4MK1MX/EXGD3XJxAVH0SRqSXMmrLZLK1jMyVWv0pmvk3Df
1WR/OVOTbKdkPNh4U2ZW72or/cDv45Yo6ue1qq6Gk/2qiL/u2pIgdcvzoLvoDfD/fVozw6WkfI81
pv3k9QTOUuzsIn9R80pY2DQ2S74c+kX76afo0cAmAhUye15AXgcdiXlsw2dgCEafkgozyY9N5akg
DbGRNmvgMhMBIWewolrrf6MhD467+EwmfVvb/sG2Kd/NoliBB9xfxy0el4r8nWSY8xqnN9fKr/p8
x4ZcClFd+ytHba+t5XTHuy6yz5/n/6PQSPXAx3AWL8Sj+GpaKlqMDzdfvpa7O2gUr4ZIE0+JZpfg
jhcaifCFVwOCkfJmkIDvJl6+fv++bcdbH8Mc8eyKwTnSOAd8XNtyjZg8Ikg6xc4d4lD1ZSZTtQkx
ArwM+SSLjStziV6p5N4mQ/5IcW/ZRpMBsGn6lhVQDePCkZzeiIFf2AFnPXQDEx3mnPYd7WhGErYf
TLP8c6ziuzGZnKAb2mFe7WcqcidwlurSTMDxwl581yIsPvbaD5HLS9JTfY91w/Ae8h+eSDHk2+lx
ZjIj8gIobW5BhzbOz4zHNzGMkK49nVHsnK/QLA8VTXst/sfZeew4rgRr+lUGdz0E6M1iNhJFUSqp
vOvaENWO3ns+/XzsVR/eogT05gCngGaKyczIyIjfhHfaYN36g+kkhfjdasIHcYYP96ZdTHNH2pCA
h5XyE5YVu0k1byYg3AJRY8rEM+UvV1aHzx4tBHGMTl1gfeixCaSle8gTFOzVMm/sFgCRqiI3UM8d
W3oHkEZCV4AaQ+v4bpR9EF9a/RhTR4Yb7OMe7r+kUy3fpvEMuhzE6hxO5a0QZZVj0ekz4QDejZL+
QIrNeUikzWLaaYkoc8vyYDKM3jcYifmhk0tMz0kUXsrCuBv8lO5x0d6m0PqIGtNrE4SGLakAY+PC
+J2ogBuF4acVjE6aGs94oBLwuv5kEvtrfBfsWqKQairttw7YppejlSBR4iUhKnsg7QDsMbspbK8J
d2aKNMcIjkUl9k2RjLzVfN54su3LmmtpwqGR4MtTAjklsXoytG+Q9lEzwehhjKJ9LWe27Ncfmj/d
K0ni+mN4O6bGmTqgE6Q/xSI7lvVwz254qoLOkfLowaK/nCr+UdL9Q9dD5pu4J3GNUE5wkm4HehC2
gLqgE5fps9onzwqlLTMUPmPZorOmq/eTPz7qDZzkNjGjcx16EMvjXdGBpSs95bFJJiTTOqHYooX8
GZlN+5DGfLlOoXquSf2DmVNtU42qeKrw7HbGHvWapLrp1XSfQwEnXIw3AiCWTVeTBHgddqSQkeIt
9ZSaEj0gNVM+NqPq7SYRUFQ7TFtfgeYBHfQxEJPHzrMec83YJsioZVX+S6TlsKki8a3vQsQS0Q0s
jeKhgubcIZRICAzuE+62G+Q+X0SByMmtZ8ZruoEanDtzBIhnyaex4tdM0DDFxHPqoTz7HWTpwUSZ
LRluLY29Q8lzA9J131r9OUczNFBMNidxTpaFn3olASL1iU7q2SjiB5SCbrIG+i8XsTyFkUmLowb6
VgqRK/tEPc1UD2ljbE08OO3SmIiJQD6EeB815aumJx3kGxOyqXY3mNhwgXV69NLWNZP+njfZjwXI
wKlU0M9Eg5vyTkislGjHwFehoeHh2TsiodADDI4s8UGy9HIvS/xYva4dUiFKAVzK+vKOk/BBDcS9
MIU56Ee0ya1JtmsyFgAYpxJtHytExNDDgkxDgrKk3llaHXCnYC9K5rPgNTZcdIQHOPNhTpkPVVLf
h4GRo3XYf2NFvoxB46p9fTOf98OEhHfUPqeElqpuXjuPRmU7jv4OSB3MGU16E1Dg2lK8EejO1Zar
l/xoVQeQB2QxpLhsWQkNhWI40PgcWFoQnEgw90piUeeUf5iK8YJ66L0oABiTR2To0w8lq4+EpD13
3b05YBnECm2l7rMOu50R669I3XzL5hKgHIWnvp7rsXGP2gJCcvQhNoVS3ILo+omoJGONgDPrcvyI
ZO8QVtG7b+W/EmH6KDUYiBrr3tbF6HsyJzVNCmpCqMxqG/rgrU0L5Gqczv3JON2FvnETJd2JaX0V
6DF5kgFRx5RQ85iDSgi1rrxVfO1VzjUHGtHRV0snk8XdqE8nOoawySLHAsE7oeUVY4+6CaTQScPJ
kSpzRMkzoEJtIjon76akfx0iWNR1uzcs/b7XtJu8GYB/mVVNdSM8t1QSenJh2OLyWQAft62yaQdQ
4WE0tAN16Y++SB16ePsZo8H9jyZ6/z0VkjN2Ek+Vho2zZaAw1yb3nio9J51+Hgudsrr4agzV70nv
Hwpp/AAy7vSafCra3g2oinkaTdgiqo5WNrwr0F8lj2MNkDr1oepRaPwz+KbYHsDgehLw2NS4l6he
jgnyRhS278bQ3wmQ/6ZWPM/Fo8ioHgGcH6w+pbE5gohq2QzQRtHxMsMz2sVgb8rzEBlnSoT5FvHI
X7Ef3hXkV+QC37iwsV3uYh11UD/cWXF0otpPtQch3KEffkujei9ZFaIOivoEv+3RkFJyuMyt5fIY
Rf3TBKtk28bqAMosfoiL6lAagE/RkDmbvgS+VQfnHNGt5+f80KbsKcu7W6CnXDLG6tABk0ZFz9ho
fgjdyxKkTRzHP9F8QO/OKn9WpnA/dsaT1aD7G0i0/iq4LpMZo6mBUlBcPbeKsVeQiEArzDHlObwY
krQLDQoEjY8iAioKCvIm0AkAGrddQlZhqtuot1AwhUyWpP4W0QEsHFSX4p1/Z2rAcoQke6c+doKv
eefTHxyMcgsSEJSfT7aWGCEYZTCKuyySs0c0XY8BODPFg4tT++iFZqaFn1mqgg4e5r7em88L2zQO
v4+VeVfX5uMkc4dVGyg4SuDoCTJC+XAqoeAWEwjTzqsQRZUUhD2q5L43gqfJC8lMgwBIJSSMHjE/
un3yvaqX3yTaEei8kRw0cFQKUC1hVL5WisU1QypA+PqYGnq0fafoPdOAL7ce9EeaHkF3KIyO18/8
Tz7KZ6aNn1Ya0DaU78Ks51YLDBohbygPzY944jZs1PfFpN2UOZ313DTepMnCSZavF4ziD9lARhHd
csuWAtO0EZx08qqBuzJxjfKSQKMomz31NE3tLk5/d4ZOyj9fyVg8Fjx79XXoQsoLkQrh3cp/jiW4
2zoObKP3wbObR0m2jgj5giOxzrQG7zQF6auJ/oFcF6fQT7cGTJGDoXY3hud3NK6ooliaru5QLYV1
rjxnE+gjA7LZFNJXtR6r3nyrs4C6C9WhAjWRglqyJdQquZThGkp/ri2d+JdBKLfAhdRG8NiVou76
oogeFAyabAS2XRw0dANv+rL7rZoALQkzSDn2M96/GJ5DUNFWE3yo3DhsFADGG8zVvI1IHRjpViC7
hKBYwEhCRFw6DkgdxhTNxbJMQP34rV0o+rQZKkW4HY3kuy8a72FqtrY2Wd9ToIIQym/1utgpBhQa
auiWwMI2kRb0KkrUwU4NDOoKGDYJ4kcXKnsTkS050KpdYqJIFnnWDUWgXZ2L7yg/HTSUhfNscooU
dl3XmZspaA99jeCiBm97HMkBBE8+NEJwVPAdbEeURQNV26FbRTHKABXQfDRDDiVWSPhjgWgKlz9f
bMdtOwRHSSVXF+VqX3faLwlcfQl4PKBO2/TV/BvcVAQGF+QPuiSc45Rz1kCiSW/vMzRD2iBHaCoC
35nojzliTw2CTLMid9nQIcmKBh3P6lBTOA8q1EVk05Yi78RaPYRNnNLfprSligKHCRVCfRQ/RFiW
W1Meg43g1yEOPcENPn4sq5SUbYhOGC1mgAeDnZJTWW8rE91c/TUdsQ40rDfEE3+1o+AMYfOQp92z
1ChHyE6vKJp9RhK3uBjMVhxrxJES2p3F2QPG49ZrvRpMXAXwW7kzUOhNcrXdlub4UoFXqL0Z9dXd
ecpAkuDP1Gm0LpImPfRd4Rbw9gGF0Brz62+BmT4l6ISkiXKjwyjbFGJhC+J4g9DCU9EWGDjF6oMR
JHvPnA5hLD+Ddpo1pYzvVil8BD458pCB560bTrJM3iv9sCt82DjgD89yoXBtDT8LPIyoE3b3fSoh
aZGoblTG941Ei14q5Y8hKh8sNH2prdZbrmNuVCnUf+n8hlb4VlXJI9CRQz0gH0nRNJsKTiVBQSkh
Hx5zOXo2VWnX1npDzbq5FRrt0VJgQZuwKeWqS2ljBS9aHtySrlLyrcy3nLKxDTYRzOTwLIXS1qMw
aSlg/LAfvmlGUmmpT7b+jKwy8+actuWb1nHRzWhrywTx1PglDxY4ftW6MwXTafTy+5Qo3JcAknaG
o9bTARQhDPbRCXL92CulHcjWlrvpzipGDEummNuQPH5KNWc4/f9dNBN/rAmkndgUH2ERpPQYizPC
tAF3XLjNQyeQaVg/c6H7kQ36ewMKbFtrtYOI7G/VyI61Ge9kv8gJo8PPIujhycPEpmF5AuZ1kxjq
jRgHvwArnYosusffJNsUjbaBg+nC28nBpIoaNYjpOLap7WcSJFFvS+nF5m72ijPG7RhkkNki47tf
dt96P9hlNdDzIN3RonOR9K1aBJaTDBEJY9am1iBahgcQzET+yR0L63GchbJAcgK85uaeTEDwq2H4
8D1afM2k3nsjW4W8/gfXe4SWocimYegUmQl0esw2Qp3cC/OlWLBmsEye2MD+3+I8vpMgRWz8huui
L1ekAqb/20BDENCi/AEC9FBPyYNHdqyYM5gWQ09N/AktbdMoxSmlDpkRkWQgIRo1oKCItsCZSNeF
XoBtUaALDU/davdWN57DINyj8GBsxFC/94G24kRTcpyx+oVJc4HRP/RR+p6OPiR4CPLbWtecYvSO
YSxGNv9DFbYtPoMZSu9lM85CQyosbLM9R2NMPB9kDv/8ts0FdySeF8ja+V511LwWI7Vo11XyYfJ8
Z1KoSg+5/tl6/k08tZ2jRf2NKoC1kRDu4vL/OlRoz8WoPCQj8IjAS2+k0vuMSgs3BWBrfqfeD83A
saaC5gzEl3Zov2W+7FQh4pSZAYpIApsBp/eTrLFxBC/guxSuXquhI8XVh9DHdq8gaw/FEqKdCZR0
htXq3a4ei/cxbBHo1qXnvCGfbpXfUab8Qpzlif43WFhTKqlkQOuPDZqmSIm4qS6jcdw/y1F0lD3t
rQgrmAgp4RzRj6M1DWA5zCBxogiQLX1UeavFSFN5FuoYynkyimfPE0HFyDq0XDpnG6puhyzwnxPT
OsiK8Tim7MIkj++Txn8a2gGTDzinRio8+wZC/WlMhkrLIfKf5A6WaRhMtPWGH+hQCdwas3JLQxvg
QFA4cS1/zIzp1tLntm6/U73iR1WCDyMmbsraeqsREhnEdlZG7t0ECgfSljSwyIIptwA+ycW7yaq+
1QmgK08UP9KUi0IzUChOpPuisNzCa6iU6NKvytLpWY5MRUQ2B9/re6Wqb4ixoxNce9pWN6t3WtLU
fzULfFgav1Kc0Akww1NSQgXUA0ohRpk+xWBIaFGBv+U6LtKF2IU5HTbDDCGbRkVnS2gpOhZrXe/5
4XACafIG7kifwjY5t7d1GyjHsQmfAVq8Bmp9oiTC/Vof76no3JII+NBhy9u6pWbgh9pnHCHpWHXI
fXviqa6tHyrFPTctES8RYSEmPnV/UP0DO69ClBG34KDjcM119TPyS2pmIaR3YQSIPAUoz1gWOF4q
raGELl1tnRXDSBAa09+srkGlRBffifq2ldU/0nrUd2JBFTqik4BaySOajMWmkbhsAX+d1SSDnyj5
gv0RwDxUQn9qBtX80Wn6t0Cn0a8PMGKqSkBTTyLVnMhSy/dM9G/JF2nu9+pDnJAg9170lNYYN4Ex
eTflYXQMf3RnrZnI67+NOghNug84fCDR25UOKs2vfVu+ZKV20yOWL4vDZy1OgC/I3UAK/mg0fk0h
qKc0TSGO1Y9NF37vVEA7yGo2KARxmUrk9qzRTt4EQXxMpJSkqQmOVTfDniAXcEBzaRcpbEX34xj/
qKB5X7Fm+Z//86Uvy8KGzZNSYNFFFAH3H0+DD3TPMh/icdj90+ON2abnx+djmPn1//sf6f9O9aBK
wRjC3IAXrffPCh0io3q5/PAVLyRjYbsWNZHYKnO06DoI/333WsKrv/zoFTskY3bk+et3450KE5VM
3S10LuETWoPNT0tNgay3VyZ+bYT573+NUCLiF+CFFLpW9yYPdqPPqJM9NdR/e4HZ6eevx5ulaWk9
GGJXJ+Zpv1Fs2NQka970evn50trkz3//a4AmsNrK783Azd5nfYlDuotsbkMvarUbttI2twWo+Vfm
SlpxDzLmv/81GATSRJpKBvNe2p15rHE7NFBVQh9ga24oDcPg2l9+rxUnJGPhhDT4bSWIYhFSDeUq
pL/k3m8OmCs+SGtOYcbCUhFcQOCroAhc80xFBafA6VDdTTeNW9r6nfwuHKdfwdE4pP9mT2UsNjd3
w0Ek5qHgqZNU5b+qwXMS68pHUVdWsL7Y2xIo3nhKrNAdRDa3KqCdWgYGIIuyeoW0IG7xKngah/o+
jcE8KsFDy2kEzBelnVD83oBj1uPsmzg1NyNcZGxFnjSrMW4RziQrHga7VrJzmKq3JpWuPA3Bvk9F
xTmS+NtWhlmlG6K0KZsWUk+Hi3LcI/cItNA3tJeq1s+pYe0FGbWCFlwH7Ug4hij2bJWBnrJqUZhR
sxdgaXZoYMwzmcb95QW0NiuLoET1rFbhOfvunNpC/XAsE2Bd8C4qh8sDrKxQfRGafF3m5OlzQGSD
dIdpxkMaaac8n/5tA+iLuFTlGU7FHtTHOtcf04K2QG48S6PpXP71K2FDX8SlJsnAZjdZ5HKptXvY
aIV4xcFOWpv5RUSa5KgMKjONXOVOBzq20e68vb6NHGGbudJDozlY7OzVdJO7l19FXvsSi6iUNyTp
kdhFbpZyR8uj5kQfKEJwp95J0KQ26qA857l/j5Mn10au+XJXwo9AQ67In+Sy2Xee5JI82WJO9cPL
H8cpekVB8JefATdXa1Bh0Np/qT3YHbQ+T5d/9rxOvnBiUxfTlASVXzcpTpW5gsj+ALQNNpHGHZkS
EY5YlwdZmRp1MTVqiCy7RTbkhg3a/pa8HxLpQ+rCK++w4katqoswHRtmo0ywcF3AjNp76ErYOsIc
mr1jhWN2i2Q8LpjTlS29Frb1xWiJp2Xj2LNoxaMS2FLl5n9MqaebwA6+o8Bpob70G8Axo15z3lzb
J4uTYkQDs6sUfAwzLKJ9+ZdR3F7+MnMc+uLz64szAcyhN9TkkW6ojz9MdFTQQ8FjCkYBUBR74qKo
ZMK/xRJtcUL0CmAxQLmR6/mNm3IxUoHLWFm7u/wq0vycL95FW8TavFc9OQZt6VLBV8y9qDnibvbe
RVED0Va7eDV+T79pWyIJcC9vqAFcea+VSKPNW+uvdMRsBClWtRQptIK7jvhdq++DrHek0rqyvlf2
qLYIwqmopZ1Jx9qlhI/gVGP7ExLKJjLcffZC0yW4sk3XEittEY7LKrVyvMV8XBU/sio55uVvo3xr
YzD1Xv4wCK+xj7837l9gUhsqo11y5dutTeEiChk1oBYEGWkQZw+6/tLicKF+aoipXV4aaxO4iD9S
J7YCdfPI1UTpO035Y1yiXx9F4T33Gwq4Wj/Zl0daiXTaIjbEiKhVtN44BLTmRigCeteokuMGcvnx
a/O0iAMJ4C2SGpS6usayhQxaTw/QXr9T2/DaGlgJNdoyIuS6MupFHbnmS+eMO9/FTpxSGZ5YUAls
pCEc78pXWRlJXcQDjagtjb0auiPKUHX6LQ2vbMiVQKAuAoFgeomlql7o4tRzhqDkZIGC8K+h/vRH
er9+Yn1YfgHysn+8/FlWvrq6iACjHlJ5VoLIbdsRloMEWrm8kyXp3xbVn5T7rwADCraLpRT4BEVv
Of+Ap5y1h8u/XFLWvsL8Tn89PB0KVW3jKubhGT5NIHc3nd/BvUVEalMqka13ynGawtsuGutd0Ss3
SWk85d0EE7ra0085qIpvbfGUG2f5Lv61qiMHMDmpgTraCGB2As6bqOBQA1MCXuj9RAFD24wFyskD
0oWRZH7i7EqqjgID/ObEMVXlQ7Rw9EjF0g2pXNeR8or39EOWFcm2CC2n04zPJqck23PMRxHV8wBs
RDvbFYX5k65D00Cns9eTO2yMVMjGuE8EbfS9EcyH3gTNbmmwLACe4XEiZnRYUzfxUBfIxz3tiVNu
0U4cTaTNFCTJExWUIDokQVf/alKN8rOY/2hRkPLU6VyniNVIKm24rJ1mN1rssODbbVB1VXHHaQDL
Rm+m3/8oE4k6XTG8C4gf2ZJpDFuaBY8DzWuQCciGUQCe0XK0QwwoDlUIayc3VPJEzwSDZr2g6ftR
4iJfZmDX2ul9qCvo3PpbGBl3CD1R+kq6ndyI36XQO+SdiEYp1wIEIR7x/dsZPiBGw59+ZgCZWpEz
JBCdKEEhuW/Hp9pCdT9MX/KOUWEOFFstEhzDoLAeW7eZnOaOVSqQOPXgBILgRkibz6TGu6yuIK1H
OPQaIMKraqyvxIa1LbwIdEKktLoIzcnVCzQRMDWdekRaiwfq31tZrR3EIdG3ebiyCVbCqrqIeZ1E
H9MyTd9FRoMKsGcyueahVWbV3K75PRYITkyY8VDvhzaTQvKV8o/Yr1zPSN67bHgYJ0hZgnVlv6/l
s+IiMpadJSFwnPhuZRfyZvytOfXetLnSTkdsQ5+qjWwHO+PKaCsBQFxES3ES0lS0GKwNBhufYw9B
4yvzuvboRVwEI4GDaM+jtbuRAkfhAKAA0lvsup22zT6mX+GT8Xx5rJUQrCymDDnRSR19rgBmMEEs
s6zbVFaBpQbjlUNFmhfDF+mlspin1NRywagV8GTQaMs6PycgaIyyAU4uccVDwXmux2+Qs7tLwdtd
fq354V8NuphBkP3gApCGAMsXPof0YyYRHwTLe4rDGaAuaSjEg1+4PNjaulMWiaaEBFPf4BTMUtgS
wKttYtPFtAfUeTn7ZXv4lexQ8riy8FZ2nbI4eaYgTiDr8W6iLwDlglFv4FYtcwWmCThceae1Qeal
+dfxltWKUYRlga8uOPUSMnuB3s+oD7bUf//HWVP+O0TUDaDoaFu66j6/DaljDJvARuzKpi1/qI5G
bFfHYm9eeaHVdSj/dziAllMz+FLqehjFVHtJ3TXVEe3hOoMK2LtG56Gg/XL53VY2sLIIw5miWFIs
KMzeOD5boFeQObvyHisRXlnEXNhO44BJEg3wA+Tmc7hPD8oOE4lr23Vl58jLgNDFUej1qE7DO7LF
V9TbGzt7QrbAQULV0W9EO7YFMoNN9uLtLs+WNH+CL3arvAgRKutLjVXeKTsJP9CR3no2oG07/dne
/3O8lhchgT1voGzEi6E1haAHCgWXf/1KBJUXm98zrdyI87nUV96H8luVofH7fvnR80/7al4WO923
cKQIyom4YonvCuwbMBCiI2Y4+uJcGYrylQNnZbPLi81epqHZe5riu/IEBNDMpBvFUHEuw6sNzNvl
d1krLMrL7R4plpAhcEOrI34tDuoOfeat9amdpX1r6061R9F194+FH3mx2c3Oj8V6EDhBNf0oYWU2
YXd65UXmTfzVV1lsbnjSkmKUsbBX7hAj2cJw2tFTdGAh3phXdsTaB1lscrmkF52KCXbccve9Nsyf
Yxa4Q5H9UAXl+fJrrISoP9WgvwI8QnQS3uG8hTH29J11qDHxtRla+fnSYj83MP5LnDOEvflBCRZt
Lf1YODMaX0pssDTwabW97hR7/OqMK2Ouvc5yd4uDikwhQ0ql9JPb2CkI8/PlmVor7/xZ0X9NVZUi
/j6MKcr7r2jrJptgG+4QDd825nbaIaJpX7vZrwXCPwnGXyMNcVR5QcdIYInMfehC4bLjU/Uq2vMw
1zbHSsT604z8a5S8lXyF6QrcJMpuBQNpZ50mu6Fc2+nzJvtig/yZx7+ej8B+CxO2CGghTI68K/fe
s76Z/swVEtH25a+y1jf4M4d/jRJE6MZ13UAFvtpkB3Wrud5eOSX3tAzGVwP121e92iDXbOd7a9s7
2ScWIzgtblCnYeldOy/X1t0iGCiJp3iAXHxXgK2H3aw2hlcO+rUnL2JAnCPXBwWD2h5U84RfLD9d
nrmVDEJcHFhBZDUUIXmweNQcxQ33zU518Ga4lkGs/HBxcWqBxtebzqcaWtmJvBlO8REI/bjRT+oT
em726FIbuNYhWdsx4vwj/loF0O2MGMKJj6iujWW5gx4dTtU7COe71Eay1DhcnrSVPSMuTq8u6epM
0CXfTVWsbk3royJx1VFc+rfHz1vpr9eYQggUVku/01Cana4YR7kpnuqpuvJN1n79YpXmrQJ7vA8D
t5B/VhZqxv2HZv1jOBEXC1XmU9dNjdVHCVenTF7bQsFSI78S2Fe+sGItElKsIRLKbBxU/RZ9wl3i
+Gd0eY4cty4CiFd6/F+vWcVanFhGLwambPIOepDa0D5PuuFdOT6+3m4YV//30za90eY4qAl7ZAiP
+Kg0sOdS1LAHDWXd2xaQpAhb+V+WkWItt3YwqhgfzZ8CdKahusVMJff+aQso1mJft8WEpzXqqnsv
/CmksHDcKkqu/PCVM1axlvu4EpVR7Jkl/cW/nex6U/+ybutvwsvo0Nl1pca+PENfpyZY1P73a3iT
6cPPpDcnKT+7maUXcDQFhzx8vvz81eW62MlF1SjQYEphDxvrQ9CQ9TVx1REDH8SwhnRsoD6oXvIT
YRe7jbOtbmSHckw+/3H0xUZPdZD99KXBZILsOKJDfMzPEPq3SM31d9fvUmtrerHlTW/IR1lgmCjF
htzUzghqeTZvfijAkwYZ4Le8cA0ZzPTlF5v34f9OKRRzEQSCpO6mBqDfHvmYvQbfIYookMtOEnU2
PlhIn/7jQjQXkQCVmZG6B1odfYtApDwMuW0hjKqMKOyOCAVnqWj7av4RpcKHVCJNCacyKTOQy8Y1
dMfaGjIXIcMX2tIS+8bbq3v1t7obXLSkfpfv+WHGg1XKtVedl+RXk7qIFoB9Qg25RG8fv/a7OU8T
tiGg6JPoAFNnBV35dn/S/q/GWQSOuFIa5AI6b9846NDuERCdAzmM4S1UnPR9OnZome/BmtL5v1bX
XFswi3jSggf2qpQxvQIXQe9eNO+1KQHO+lbjYSNfObbnp331ZotoovQFWGt/IPFE+Sf4xIzw8nJf
e+4iiHjJAF01wtcoEy0BGBefxdKlK9/962QAMPl/QyBCUD4mVvPDa7RQdGcY6JhAJ7z801cX7yI2
FK0k0wlhq8IUqk4q9+PAsfCiPfRUQumC7q6MM8/xF3O/BMVGceRVeFTPeQH4p/v0Aesh8vxhh+zy
m2+3V2Zr7WRa4mN9EKayGDJO54i/29tyO4+DRcu4gX9oX8eqrOBjQGj/97tgvI6wqN+BxnkA6d3Z
6rY9g8K49Q7j/XCEHGLtZ5Cmftt9uzKF8xf/agoXAcADUpxJWR+4/VbcirvE9g7NEUKz4zvX4F0r
K9lY7H16xXgHlryUJOPPl1nw+/1r98x5RX318xd7XMcDulNi0LnqHutaJ923fH1t2+xr9/IErQSR
JWAWhUqM170udKsyuzGDfhsFEDNRu22UU1H8Qg/h38ZZbPcMWzLQ+8CUhEzZGtXzTMtrKnLRzsGc
YxuVVwAxa3tziZzNLDAKg8FA6au5BzfrWltlLzz422qLU/yVCLA2a4sAkAmRWiO7FLgamj1DgkCT
9JnX2gZ/ww3+cWHwb0FyiZz1EwHH0EIIXLWE0C/UjiRF9uUPsjZR+vxuf93HInnMPFmJ5qXVHNqP
wIlRfN/Izp+ZsqHyXx5nZXcsUagon9V5p1EpCTSc4GuMMq4m1CuJ7hKBWuihrqgNQs0JKkJUW8MH
gcY9wnCbHPey12bfu8pB/sCt78r1YO1dFjtdDiB0odoVuGKKXAr3hHOAPsQ/TtRiq2ORmVBSaggj
3XZIfiVwwy5/gZXDUF+c4E0AcAvTcTDxunSnq805xz8nMq9BatYev9jZ4KXNsLTaAFGW6FxU5MdC
58pmcSX/kFYiuL44y2kvtbXhURw2exT1pohzIoOjk/TkOqFnkJc3P6BDfaI4AZltym6C/FpZdO17
L7a5WIZypePf44rtY5W/5cPPy19kpVEHM+u/e29U/b5BIjV0I5zVdxTwEQ7ABSBqJm9b5hAKMsF8
wj3IRwapaDdWXF4J9ytsDOV/ISG1QbeKWRxWMRGktWoFE7q2g0Qkf3KxfjPQT26EYo+1rhsZsKK7
3oSShR5aPKsVoMFzpVyz9lmX0MjWyyq9mEkB/VZyYBnvTGWj2q2tUvTAI+jyRM95xRfH5xIeieFR
3hc1g0QepvCFht2wscWoh048dnTylc+5EoeW2Ej4dGpnVDpoNS3dxtmTiTxYYLzTgb38FvOq+Oot
FpEh69B3lysNQV8pVA4hslcbVQtAKgHI3BhCcPaMqpq55ggq9ol9edCVZpaiLcKGH1eZlysho2ZB
5BiW/wROCSdFMTSdoAsq8l08rHSz3uH/ulfF6INpOKkSliy1EB1UdmPRl/hxG+LTP/6kRaixMozC
sQ0IXX+wDt2MRgE/mSIFgMyUMn00UXboBN2Rx2JrtPFvUWdPeQmus2OA9sOkVEhqZCdIl8WV0Lr2
5RexCV41rqkyP8iTEVbxBuXWKyzcJT0sY4fk/vJrz5/5q8+/iEK+0Y9pmJOiBUN56AJ0UgID2dPL
D1+J3kukZSUXAPLiPHTb2nzDvs8pkKlJpPzKibmyAZd4Sy+ISsmT0ChPqpk2LzcnzUjSTRaZ36bB
etem4Pnye6wt1yXQEtetqLVmqHWDVCJe2Vvfrfc4223x+t2h8ja8attif60DsPJNlrjL1NcFwWwN
3+2xxh6zbwr82CsvsnLeqYskwwKojpsFCSw60cIOS8uTPESvdey/oFj1Og244wnYYjsVVlQD6nnI
oj5eHlqZt/YXK23J+GgsExCsTlrbI3cLEd+ysJEub6MxuKvl9E5PymiH2PujpwbPaDckdt/Jdlbn
pzDxRTss6/tSigxbkz1rI0SNj4Rd581CUdEJ/b1vqhdgcBNMLAQfK4yuyQ5Wg+MFGrQd/xlx6Gh0
N2pq69gqGQ44pnLO+0zgcKS5cvkd186d/0U4wTe1FytSaqTx8l94BlJIFKto22kVxHp4wtux7PBw
r50ayr+KI5pejVd2w9qqkZn3v1JuDzGdqO64jEo4IgTeDfqT115rfsRXn24RiQQv05NsKsmFD80h
feAc2mav0ha3dCpO8uOVyVtbIItQpKSWnE4lo1TqjuKK4x38U2NspH1vw2p5EGzl25WRVt5nCdrL
jNbyB1rsYHQkJ7yJd/qhfteB51R7357+dZTFHUgTIJipmkbTCKeJcYs3/S7fK7d40mSfINr311pr
a5ctZY6Pf315DQmJIRFFktiXxvb27T49VzfFLnpEzOdfg9ISoydin9z7PcqQlgjNMvoY5Cv9nbVN
s8TjIU5k9koHFUyAQigNgQL0uCo2emU9ymPqRFmAEKv0Xaz1zxB4bKVcWwcrB+wfaPpf8yZjpKWi
6+W7MWTMwep+tWgUBGZm4z39cHmprdzl/wTDv4ZQEX7z8gh46NQb/sGPcLVEMHZ2/otuPd2n1ZpV
T3Ea7C4PZ329UZV5wf89nCoiOhMXAsqr/5+zM2muVAey8C9SBBKIYctw5+t53hB2VRnEPE+/vg/u
Xrj0zKWjNhXxHC/gAlIqpTz5ncwGH0kUbyFYl7F1DTfAvv2dwiH38p0Wv5oUEzg34cM85GRbucA+
e1gujsH/nXyTzeV7sC8B1Q+BRxbrjaDTzd7Z0PFk6q0Smx72g+BjwnoPrMruDD/UXa5DKKpqZz1q
PTEl27L0IY9ue6+m3WycfQUDkAw0IgL6TAn+mAAWEDMkjzcxa7ddPLp+XIGbXblChFtV8YfTmGo4
dMmid7zLvdEDqJqAvqFM4sYy9cyu2uRXZ/lAQsJJEagQ+CW15pn2CLtCQ+fKVF1FarXtjdEtq9GA
e8aAxjACa4m+rs/ULJEKte9GAKseOhzbDK5cAiYkwE5OThTHW0KMEze7uzgWsCFKjoqW3YIttyHB
TLaajRcq8Muq+oUAqT5LxHNqvFC1QAdABDpG2HearcbDrUmArCyD5rZI29ehVAFgC3wv7g28l7EC
QaZhGiyk45s4B62ii1TM62bQbYUUQIUnKXFgWFcCngj/NqDA7iuzvcHe8oUp6gMZinPsmx6sLr2w
aOFArFhvwBKUaOSEmHJMfn3BdaB9DVjgEFhBREr+AB7HRpldW7TxBEhgC6wvfrAaoeOjYsov0ZUB
7Dc4zIaCKcNKH4N7pP3q0nrfxA3Z1FUo3FGbgPxGv8dYAkEMX53rrmGmFw6w6WvUa5iWHUFFP/ZJ
9FSWxnWvD7tO544aZ16RVlsgG49JY71yvXsljf9Mx/a97gg8WyM0liUxZNWTUK5rq7vN6umtio2z
CMqdWnVHXg6nekofffiDNNgO2IZZx15l9p3dpvkLR9d4q8FpzPAtGDFlNz3zwZmP0TRZfnYTULpz
PUxLDiCmv8X67LjM/V9BBZethlY2TJdmG9MAoLoweImjKIYtDChyOTpl3GlovXrqERSb9hVTL3LD
XNlo6fRoJeJ3xGfYKAg8IrpNYKTXk/QuLc3HnpR7lC98W/Ub2BGVpdMrBshDU2vawKbCAkUQIFVA
e3Yia0xPJCTXKQHWpVc1/ZAV5UtkmucMXWQRSLgTTA6ADdgwnt5RGrxE6hAfO45/bQjgkw0fwByH
0GD2Mctf87LZhWF+MBIUSUCpbfFYnbVjcb6GY1jYXMhC26DFN6o52i5nhp6agLPVbc0wdC/HnqWy
haypjXWriadCBDt07N8pT3MVUTggvt2oXuKtV4IXtO+qLKsN4C0J7wo8BtycYKUEAswD89pt4Fle
vQl+T5+YltXqKr5UJJHVtpnma3oYgWE/ULt+6gB+KLeg9N91h8nBJD2QN7JNIVBW13axC2npl/zs
25JEWwVya4H3yDrmlN0J2N2VxW7pyvPfv12ZVAJYHPg57vQh9kawc3Ljz+WPv3TlOUP9duVkwI6j
nzt6FYpZyj6beEUm85XT/LCgybraxNTGxLCwkVTT6CqOre1kTg+6OczbIDcdR8Bvx+epAc5p0CyY
xgkGPhN8l/UyuTUH5ZqbwfuUFq9Rkpz72DhmQ7VVmNjgJA1W9MkJktSdxn3Yx8I9BpRlhAw4KR8z
aiIUgSkHKHLjKDoFmQC23Cr8DBlTtsEIt6TLr25xPEt5gVrkXclZg2yuzTqnLeDnyPlB14FBEuKm
QZ96kag4RzdKiDSBiOr19MkgXQzXX5BfA2D+Kb/7x98i7SiMoCkg9ofEMcxRBoZX+02pAZUY6zc+
DA2DyLw1OJy88h60rj8h7zxrCLbjZLmCJb8tFq589aVzUVkrnBgTuuhziBy7TYcO8Ff1CDO5ANgY
foAt8I4dyc2arHMhKsrSYaD9AJjGCrKzpmM+AxqVjwEVt8svdGFefAWVb/NCyYaQTQqUj5HCX2mV
nvR0LZovJMqyRtjoGeBzNSZz2Jj7sIYcoEYvwJQfYLfiWqz4o1v9/eWnWEj7ZZGwKJGhdRxbcxPG
3VbhaqCzTMHeh7ne5RssBVlZIJyoRENOgTnQEQJOY8r2Y0qPQjNf24xA+VxUOlj/xibR9JeprajX
o3MbNTP8v7D6dbUSBooFfOr8/qap6UqRdElG8rXSfft6WZxRkoU1jq684E6805dZWtp8wDNvI266
Q+visGKfgE6yxohZinZfG9ZvdzSmPkGaC3EpAazVTTrzIa75wadDdQvXYuTYvDBvfQNuFVOvbgAv
hrJv9l5nljgZYD0Gfb8bfSOGYS5yxQSpWAWhtTYUsJVUQUYjaKuiBvA7vTIcKh0hLYw5QMSApZlq
fOhJeyN6/qHqVYpm7/qFNvlZH8S1npM9yHvO5c/986aLyVVuWltxpgk0G8wdRXSn70cwXsCPXauq
/DylmQyDykBgEXXbzUKNwZ3cxG2g+gFI+w5KXegcvFn4Q26iZqUsvHCcwOQit9FbSeD3uN98OgJ0
7Rb+g82h8/TNuNMCO36+/NoWVgomc6GSpmhAmJgI5FPGy3TaYOviWo5xpk59QkILwf5aUFx6JLnU
XdaKZkwRbtW96IdhP+3UO3Ke9TQo4x7X6vY/xxUm17wnagxM5IiOCSD3PjdRNIEtcWueuuLx8iv7
+Q7q117823zKW+JjG4k7WAWMFJ9jsHJDhszaerp8/aWk96uk+O0GvM0HNZxvkJzoZnKr63CTOr9a
N3gFgMFdO7D6KsP9kAXJfca8jNI+U9DKRHnyWufxaz4gLagLeN82L7C8uFdz1QUVZt8K9b4Slgfj
5A34rY+xCmxrHikvAc8eBrCKYQdFb0etwP4tBv+gM80NhyUy/J9gAq3U/Z+psrYQdCqur4rIrmvU
5mICUm+a6Wi0bn7xVnlow+SB9PxPKkLssExgxGgNXz24saDCM6H6NfSp8qYycBYstN/Av0VzTKq9
F2TYWUKcQi39GAB1bH3t2NDwRFL/sVdAvyzqV1VTDGRA5ETN7gzzkLWgsLAUy93TqTWiIAG/QzQJ
ZCfFmU7Uzh2xJW+To0JWtd4nsnQj6XDRz4CpVzny97Tur8paPBu1tbJO/hzY4MH8d5odJQBxJjrW
fGiXtwoaP0gtdo2prWQrS5ef//59MEdVEooQubbBQs/vOvTxA2tNzLX1dM4ifxrF8xv7dn09rdRg
KOZPUPBTpkzHEpQaxZpu9NB0MrV4EEZ5GiCwhUvcylnpQgCQuyhwuAEqsoZb5ibsKsAA5x2MjtPX
sl4Jyktfm/39TDBx1Vg6RMFOTOoJ1PO7FuYMl4PL0qWljUEbKgV84DCQBH2ACfCYKP/4naUsv/QN
HfxnZNdqeFSI2Ao4XY2ErHzmn0cRk9snaoUOhTGNAdCrgTPUYHyHj0n8cfmdLF18zoa/DaGyg6Gf
0nYAXAfjSyciVxXhDQgk28uX//mVM7l1IiPTSLUM+x+K3673ihfU/yYogrXA37/cVJS2iUmLimgp
tkOdHcKp2fzbr5bmbV1oqTWpaBXCDuwdtk83KR9WhgqbB9t/5yyT2yQUE1UFH6dXO1BPkfqW4WzH
An+xMcnPgCh7de27sRbtcfKDtGcK7bpQ7oq6bjDbwt99VR0tA/jHVoyx16smOegc4o8EkwTOeDfD
wFaUhksDQzqBUFMS5EaFsjygQage7mP61E3pyltYGhbs729n9G1k1VYPSYlllnaq49wM6OeVbJh+
VYR+esfSRIevFmzFBWgOk+7f+013RUbVOtAoB8iJs2MGuw670U0Fvh2VZucWfYHz4AjaQ1VccV5s
YaRw0xC4lEdoGQOvfLxDU5DNUoDAlRJN7oaeArs/8giWUsM2Tnpzp4op35aiB3s6724HAEabLswc
GBw79QSHTyG6Y2IVXgxSjwXJSGhYDqjuKNxrOSA7V3D0gxOOOBpG+ZDrE8xpkuAEs5OK35kDDqUj
vYKBW1wW6FlVb1o416UpGp30CM4k8JnwQ/aSFXzmhX6MRnpIQ/RoT7Sx/ZxDb6cLl4vJG4JwwwN+
AO175xMon2CnDP/YiLuq3tyxUN3qY/C704qPegq92kpqu4rxvtqug8194ds4FT+B9bZrIXW1+xIe
gFWhn6kf3IZJe2X1xjNs7B5Knx9YMO6VmphOUzZe0pbHoLS2A7jscBf/bAES5kS5Ttr+uVcmGOGh
HySG00mP0ltVmPtUaR/RT7cpg+QPOEZbIPsPnL3A/3GTwqcP4vT9kOGoPzdAubJwfMTKk9FBgGll
6FaeD8VblAZUeL7CbTpP1B18xTZT/UuHhK5rtlADAS9Tgic+FDBM0TyYzj1oFt3kVnTFcuUxitWV
rf7CNJL1oWPUkxyOmQje7JNFMSSixGV5uDLUfz6zYLJEtFMaOCogCUDCr22RaNS2lU63pl62AMVD
Wddk2q5Nq5WUT1+attI6l8ImXBBziHc1gEce8OoHYZpYTTuY08fXWd0/lwEMbFs1BJmWHAEs/xW2
QQlHqjrHATkZnMRnd0rE35K0PA6Kdsf9mtq6np11mjdeR9QrhrLXRmv160rDaSHw7cJu6+kRx5Bw
KhpuhZ/+9lUwkESHIahakEpO0N9waLgm4m8K3mWwpTBOSag6FsU8byN1ArcqDDY+KBXw0Q3f6r7G
rB9RsrLaW6WGkzTA7fXEHzmp9llgPqDIexJwMMkL/7VrmmeDT6o7aPVznpAzVdEmPMDgMVERgoUi
fg29dXd54ZlT2h8Cl0yFhcdcX1GBNQ19/eDfh/C3buAIMBuo3RPgpS/fZeF0CDXmv8NvDEcWkH8L
JEJF+mIWXQEOPd3zKtqbsK+HEZTDS2XL6bvZhZvOsryufyQoNZKu3MLH1a10iPIUsULiXBhVcmeY
MaMx0SwV7ypLtVsTbaHdvylSmNwKlhi1obdRFu8ENsMmnCisYSWxWdC4MrnDKxOFZlQq1pjG77yh
hLyTFfCbMgZ71AwYFcDwrJ62kQIDTCTjlz/cwjmPKaU8qR/ywNJMfDfYxvQbLh5L8umbZzM+hcV9
3K7pSheClinlPww+sRUEyDinK34pPUwCn/u1NumFk2hmSmMPLlRQU1mg7mnbCi20uQ1brgNM7c7G
7fRZ77tt8bimYls4b2Sm+vc494uhzUYULL5UNqobbWIof+2+hy+1UwYuOqYGZ/DyTXbWWpgIHZK1
HtWlIS3lN5ZJ9LRuRgBf4+Y1MahH0url8hhY+jZSbmP1FHHOAN8OFku236KvUDCb5J+Xr744rKUQ
bxEo1loI0FEogEvLNt3Wm3Kv79bRFQuvRm764iB2jxD5YQPZ+RtSk9/MUlZS1oXDIyY3emm1brRd
gR8/bLqTrtvNfeB1trrlh8AZZ4Dn2nHe0kPM8fvbrgneKV1mBjmwPqAjTvqr4CtL7FfR9YcVwJCm
ONfyQCsKsLTrMT1EdfW7VS1ml0WLf7ro1ChsggN3DDJkwnOHdOZLkol8O0yjDg5Mvs8K9TSyZt9Z
022u0L2VQoRXJrM7GuyFgt7Y53X1S+HdM1wrYXo+gBHcjZsm0tzLI2jp1Uixw0Q/JZIDrC29ZUJf
cNelT5cvvBQ5jPmO3176MDQ+mvDRYN5tGLgXABxv1KtqR7ch6lfGa+Ss0W+WVmEpbFQ9zIjVsp7Z
X28VDuR8GP8mPQTQkbltsmllFf5SvP7wqXUpSOg0K3pjAjFiSPl2NI1HHz43cAQ1N2YWhXuIcTwj
hYEX7MlTFqGfXm/dGhQ8rJHgoHP1idRggKIF8H4yYBKn8cc2jl57P4UQGQ5yaMZ/7ePRK/LoSGBR
06LLumbQSkyWxW2jT7104ieU/t+rKjyXIyzG4TlJLA2OVD7cp0dttCvYBG0m2MtFHJl5bqWwCRXX
XRXfsUJ7VMb6/vK3nUf3T69CCmqDPmo6XF2xsFXDIw9OvXYSgBYzmAtevsHS4JFx30OXxdM4A7Lg
hngIjnMPKMQutnVrAin5/yEALYx/ufeljRU/4xqAzhkMyJrsia0xCpcuPO8Bvg3/vtEiQQMj2AXZ
ZzXcafpKJrN0XSmWxTzuNVpH8c70r6AddjplrcdiYamS21PioS3aieLKAQRfMMUzOdg9xsqp2FJF
hUuBRqQhjsWgkdjpbwM6bWeIFwzS+g2M26/Xm4eXnkEKOlxpWlGrKBRgO4/ssTipcKhi/Vqla+ny
UqgxGp/nVZ4j1FRoekGbn+oGnnHXUAd9tjYQLFDJRQf/bq1CtPSxpZgziNZIJx2hTYl+h+bxH9vd
GZcmcIbOHSsGq2QHRfnWT0r0xnQrH3ohNshYbovwQNHDOWGEfKeBktLMr4v6poEV2eXYsHADuUdE
JX02GRwKWdjZAr5xHODOEsAaPVBXZtjCR5a7RPq6nCL4HGGZgk6syZSzKCjOY9aK/UuXlyawVaaJ
gCk5vKWUE1Ehc/Ty8e7yq1mqkMqNIMVA0fFdwFoKPUfaIYUErY08VMDCT92mDtxLd/nO/zOuwqB+
rmgwuTtkarqC8ArZbXCVXhUb3G6jvyBBd/4R0MbkJpAiqjW9mX1d0EjjwhvbidxhF2xnMgeYvO7l
97b0SaRpzVT0f3OzQv5PotuQxB1atOLAiaq1xqOlG0jzGC2VKYy+cANCJscP/2SVYVvJWlPzwj5T
k2Zz3YtEr0u8o5i+Vtl5DBIH5m6oLNs1SPJZ5vHo9+UXtTT3pO2GsAwrRKcUVsvxXgv+TDD6m4wb
oLqcy9dfiHdyn4VF9V50PUB5dfw8wbHRNNbSt6X1R6Yic1U3omy+9HQNpvgO3SJwDbHZPehfGxzI
1ivRaSlzkXsrtL4TUznhPjMlY17npl3xAf21do9e1q21F7nb/RtYhMktFkPX9mafxnhdRfyEatAp
y8JDU1crWdjX4cgPed6XTOd7DgM/nNgnGpD7Fr03o6Takqq/LnSA/UhUbosQFsRQd+GENPqoywEy
VGi3B795ZkEOu03T2JQs/MWmyuUJrIsVBYsxBDmuZmat0zXhsddx4O5H8Z3RZidVpb/8NrlWlZLZ
vj9OTohiOExwcc7UmF3vjqEK/YJF3TwPT7Fi4LRaH++G1tjqJkgk0XBkTcRx9h5/6n7KISVWYvSF
9l7QmRl6h0t3NMiT4Y+wSrbEzXxGD0ZCkuCg2+/daFJ3Yz4ctUrcoongbqyD36RJbqrIcPL2HSTV
XT0ML5xNMGWOgnPNkuuuo+4YqBAMGbB+76eNTuLjhB7Gfd5UH5yL31nsd46g1Uc4656jmMMHHBc0
k+DspxoqYQm/zizrVyCqP1GlQGs5QpaQtuTOrNdoswvxQW5bCdMqsXKs+bukzo4T3KYJh2RB1eFz
TVqyHxLSuzh22QatVXuXJ/LSmaXcxzJYvtJacCHc9aZ+igdlw3MwVvycwTZ9KK/VsYSnFG+cJGnO
gwlaFr5G45iB8qCGbENG4TF0WbRae1I7+rjyo+Zw+9N4lsJwPllZxAWfT0tGT3XDjf8wbSsPjnmA
JOprIWAh2KtSOA5nj8RRRbCvQeJPJmOvkuKAwtnKYrUYyaQgHMYhhQwKT1GgiSDVezRvZJadxckh
E+SUFr7TGO2ejezKxOrpmPABbAJ95cRjYSzJIno1KsIB8gScB2njUad0U6Lpsh9hBzzmm5TmLgzt
juq46pi1sOLIqvoxslRV4aimN+7gwgAbdvIHH05J4gTjIocjp0lu0bq0xgFe+HayuF7gLKZsmQE7
Bxaeh4a6U+ffGWm9khwvrG+ymF5TmoYwhlmhVmxrRD6zJ2J8XB7dSz99/vu3YF0LAUefEmszQPUa
g2SiKe2s118vX33pO8xP9O3qMG0eONS84S6gzDFE5lSTAS+Nx7F8vnyDOf39YW7KtOqGWT6LrDje
DWV/rY/ZLtJ8zwyVnWaUN6pBny7fZuktSSHA0ktORIHluQuHHfcTu9UgtTJuLl996ftKU1+EPXqT
5i20kjUnq0TGCivvy5deyu2ZNO0VBEgiCI4azTdULMIH5tRIhn2X6i4cj+C2NjOF3GTtdguPIkvQ
9aHPiz6Bg1MPe+xttRc2hWAMVJ7Amw7R0wyw7dboP1+Z6g8fXxah58RU0FhHoIzqUaCvx7Nf1Wi9
o7ldR7rbF+YmT5WPoIsfejP/jLk5bGo6HTOV34zUfDNwmhqY4ZH7wauVlddoH8MKC9Q1TYMDo+jJ
U/GuGjLabaVeEU285E0JFzQ4dhblsBlobWeDuQ1b9HwHA6x9xtsCwM1R1J9tMezMpNzllnBh+7Mt
yniljrYwEr9Wzm8zCs3d2NqEyCrigWEHe2jNPyx9uzxYlq49z+Jv125CZB26gVHuV2hzmYgFRmzJ
PA0F+Ms3WBodUrDph4KUbZODRRMyG42UVaytDLylK89///bTKWIksSDmQHNvgGyPq56olMd/+9Xq
39dmUTQMIwV7KKIMTZhlXwFFujZjln64FFnANGJ9UeKV+OkncCN20u0v/+qvEPjT7JCiSjaKMFY6
1PeKUr1VByNwCacOOmTuMn0idlTCQqBDgVE06n2TASQJS7xNGulXw1TnXkGaAjZOnb8ztOKzF8pZ
6cxdXyF3Vxn76HL/zUez4wYs2DVvtqXhJ4UqNBWj/9AAVZ035R590lulPHOy8jrmA9Qf3oasBVZz
ZcxzHe+ZF4U9xA8ZhaIRDIAhcAWkt2jF3Vx+7wtPIStm89BK9FLMYxzSIyaE49cFMBFratOF8aJI
50B86NDIMCejBBKmrlaEY5UISJd/+9JLkgJA54fY+3RgRRUE/HxddM9VCVf7MTsoLZ9cNco2ou68
yzdbKtzKAHJIjNJRqBiglEXHuIL7uxm6WZ6/+rCagnX8NkUeIvwJ/VJTftZC37cL3nt5QSpsieob
PVIcaDbA9reCYxyjynz5h81P+9NQkWJJNaJN0oDjHXj7vWPhVLhOc+bClZvZ1BrXiGZLdUxZZFuJ
LEzgH/e/W/4JDhXCA5t3p9l4EZtsG/5bzFWkANNxJABTBt7bQLVzXpRbKL/cyy9qaahLEYaIcdTM
BOd4enzQtPthvPaVj3+7tBQLsB1oxpKBNaH443MBFFPjazc8XrVN+nkaUVluW5DErEMGNMcY+aML
g7C9n/rCjk21s2lI0PaCFmPo+NFPNNJBbOK835AGneulaYD8E32qBcFmU4sH24AXnmPmFGK1fNMr
8Jk1B/zPFT0aenQrjMZJtek6xcO4Pc0gjp2KP0bDuKMNYWXHQf6o9cbjmCRHNcrBKVV9rwtx2JD4
xVEY8BmnKZq4E2Cp0afpn/Ish2AvQYIzwBmzKqr3IsImdGqsrW+Mt10Gnz1K87uGF88kTRpPxQEK
1vD+d1fo1rYx/YekSd6gjERTT5sY+2AEfgpTqJuVkKAQUJxVnNIOssK0yNeqrQscByqT2+mYMFYZ
wMb0Tu9Nru7MHUyzvUhzblc2mT9HLyrLkOmE9wz+M2pFTbT1g/6sE+42iXE0CZvh3TWaQJU1KvOC
xBeIxL+zgnpQfFGmIKa22RWsCvvuUU2cHoK5pznFLrc4Wmq2pr6j0x7/+gYedvKYvS5P+Hn2UZnz
HofB2FUzyFEtSze3Tk0lvGStlLp0cSkGFpUStWmmhaiIHRGJY3Ea1H9aIKmMducd0A2EjOCB+vlN
rpFXUgebNqUrQennHSG1pHjHgwAEGXPC5av3aLopiEPb1GuswK7Vx8vBaSl4SHEvZ7TJugHBqYvU
64qODwkJVzbMC6sCtaTAVwwVjEVBwdnx+87F2dsmdEE3RNf85M0U47UKyc9rHJXleEJJQxZg+d1p
6HvN2F3SJjbc+GyDr2zMFwaQLMqL8iEefRqDyTZ6JdmRRnM0Q3j/9AFkWV41KgnsUUsoQq30THLz
oUpXHWOtH1d/KsvvIqgpRhbg2q3QPirSPoA38RBQ4Q5K+Qo10tnnde76JcxLfBXupMTjRQx3V6ad
acmvk4j2djzLAnoWTpWdk+CTFPrK7m9hO09l0V5eE15qBcqA2Sn39G3zMJe2QIw9Rk+tq2IvX60K
6xZGuazhS7OalY0Otu7cWAxX2iMR/B+/n7SjQgEQqpQZ28uxCEXtpxaviMOWRp00+bWBA3aihWg5
iEIbrGZwEuFjn6UrsWXp8tLEj/suVEWDy0/tC7RC2zF8DZI1b+2lKSnNfFGYnKXgrKCPrD9DfYNW
BtXmqoGOAv5vv1+W5dF0NHMlT4F6tODO0hG7GAErRXZ1eVounDFTWZpnskgJO4rrV+7offFQ99Nd
Ak8pBm+Q1WLZwsA0pC2QpQeDVo14UblyLlBW0dq1yvTSlaU1XSFsQleGCqvLLPB0AUhEF2wvv5ul
S89D6tsBBQl8phW0SXbQf2EjjuwvXUnwF/ZRVJbM+YmmJYbWYqAf/AP2ggzmOwZsnA90J7btS3BD
sXQQtLhk9rrCc2mhktvRRWy10LuiXtFtcOA2Q8qLXefo9oBG8eKwbqO+OKikOc20oSvQHBpDLg84
SWKpoAsL5mGldOuk/1Xr5XGyIq9h8HgulF+mxj4jYN5WDpYWkkq5S71mod9ZYHKBLVpir51H+zgI
z3EGEGcW3qCWOafxK2Nk8Z1KIWBSmrGn8BeAaeiEKrDxTI/hprFn08ImcDJnTSC0dCO5UT1Tq3xC
z2q8G50RjgK13cQw80TGv8+8ZrADd60ysiB1pXK3+qCrYyOsBGfbW1jA3CAoHPrYho5d3fAPvmvP
HHa4Dly2H7RNdqhReXWsg/qYbvzJFVDz3pOHyxNwIbzKPTqmqvlZm8+YROTk9b2OGmwVPeEExb58
/YW14T9dOuFoVVanI3EbNScUutfxFxCq7i9ffSF8yD0jWlTFeVXj2JdBZTdAsG/dXr7w0j7mP20i
0ZjDRdhKd0XFT0ooNNtn3AIue3zsI7qlFmBo3Bq52+XuFPfCVYFxcztBIAgKQMlAIbHTx99xrBv2
CNpQyYp7bkyxazX0LZ0gMr38Q5fegJQzwCZ+5Cj3JLtygHwACI+wX1m25nXjv+c9VJboYgudMbBU
gEbh/vOox3epXx1SEI5icGuDcnq6/ABLA0RKHiDeMvKiGDHn2ICGOcPWkmvarXzGpYtLkaOs03oa
IuBdBnQlBwYaevrkrimslbxqafsuC16pin4uQ4uSHdlpMAkNr5U92v/s2WN4NSjNL+KH7yBj3a0q
IlNNIENTDOs9ngJQ/4Zf6kRfkNDFTmek3QlVvs4uFe4KYBbeAcdb2zUuCHBgMvz3+ixKY/IzNLjt
gve2dP7XZakDIQQUYN9OsfP6N9UYlfWy00ArY+C4kT6Om7ZPbFMFpjdeYyctDIT/CGajRgVSkcc7
eH99FMABWp16mnzLvTyIl1YOPk/Pb3nMUE5lF6cEfVxu73WwpPQmAOsGR8d/g+rz/yDWzRP7p+Eg
TfhuZGU0xG2yi+A8v4XXnAP8humivTDz5k+yPvIWlgYuZRhj7eeFmrUxkMYZND79HcShFa9d0beb
y69twQWVcmnyGyGv0ticd6ymfgyUANQQqzPcvB0/YWDyDgzcTksaaINp+z7S8R76iPeS4lDEUMCL
FD7Mz/0ue0aC/ZgTms1H4xstAL8v6rfplCbgYRpXpKr2etu+i1Jdw+otvRoprtCoVX2Vz27ceryP
ON9mQXnFWm0zdKuin/k1//ChZWlulQdmPcZxgqNBxQGZI4QTVQPrYdUr3sSq3c0CXJ3KAt1UjIqh
0yGCBak994h71C2uY/jH2WNhZx/qFufALgAG/HXNu3lBzkQ1KagkmOLD0KNDLER/qzd6wz67Fre+
y3HC60RXUBAhgvbP1n64uTzOFma/rOQF3soSFkOakAyouUcDvPf2EAB6l6/+VcX/6UvNt/02+dG+
QkpSQhJG72dhjeagNwqUAu+rTwfpo17uaje7ms5iowf2mrXXwsovi3mB94cw3FBwV+sxAphLxcn8
ygMtDG8ZpN6nSlNPGjj12hxggDK2gzfW29Wugjvxhp3CHYaE02iubzkrt1wIa5oUbOrGTGjIsEeu
MSBCRz2mjuH5u9ZFZoqiz9qKvTQSpIBTJRxqyglkB8PCOX9zrxqKo2UrJ+1LX0SKCkZcDDXEkWIn
rOkU9uyoQKC48n4WooEs5s2YiZ7HqUIcwAID5gWortggDA5sI87W65qHzELOJ+t6ByM1Uo0PGFPo
qjVTgLLNUwKBapbU8K1c2/Qv3UWa/+jYigCOC2MUayFG9Ut09WwStXb1BPxVf+3U4ovq+cO0lAW9
rZX1hPWYlgSw1clpwWPeoHoKR1Ey2I2HQ/xtc+6eaOj4dvsQoNpjR95698xSTiALfslUjiaLOYYD
3Zpb5vWQ834YjnGbps707h/jzWqz79LokNIPCjGP6c+30t+wSan2mD7baQsXCX4Ay22VX7swwGUd
qs+rSgtq5B6V/idUX6f+3yaOKk3+qC2ASSVYELIpdtSicuhaNX1hvsvy0THX1KIGN2tnpG9T79uK
dqrgA3F5Ui5dXJrvWmeJAvhriI5I7TT9U+m/13zVAm3hiEUWh2ZmxdtWUUEn2mR77pbH3gnQeIKE
D2rfcMP22j0Jnead2aG3dhqw8ESyQJQnsVblJfZLrHgy0GpqXZf9Sq63dEYvq0HHUu+LsFZx7dtp
Y1XuPCWAVPBY4GHuwXsb/g++E3xc/jZLs09Wh3ITuKDAtHA0cBvcBbtyO1eMyDndz/kM+deKkQxY
TiG/qC0dU6LW60OPrv6yqb3QEr/zQP28/CgLpZcvPP+39CIDhs8SJU76ghxOqnnAPyZLAR4kMq8s
bqITqRG+PWSM2rPxqn35pksnVLKENK7hCoZm+HgHG1q3pOE2aetth1V6Q6v4ta/QIGsUV/5kUWdS
hrfCmp7jzgfkj4fvgha1bdLpRtPQsRvpO6h/jrEFPlvWPWSGgobICDQaXg0uA0lUh90fGmxh2ZtC
6O5dfoCFHEZmPfedb8WArmPrn8Hcdk/BDsvodf0/nH3Xkpw8F+0TUSWESLfEjpODZ25UnhkbgQgi
Cnj6s9rnxn+fafep73bKhgakrR1W0J//vvyl/uufxtFfX2Vqhzn3uI8C5TjGAMOkw968qQ5mDEZA
1FzTLr6QFp3jVBdXMYoWz0kSUm27L/C+IxlCDckJYP2Q+kVgXUmRL4gfmOcQ1SWvpYKoi4Sak4eP
Vpe/eQ+XTSK2UktAfGS5BBquPXrk++nqXPHC2j7Hqo7jvFoeBc7awH4J5spNeF8dVmHvReuCmA2/
PLeF6SNVV7paf97cN1nBOVIUoo2VZRfkxIHTqHXKhP4+xdQmpc9ZfLLGHQ/8R/XW3avQ2Br/sVF0
LrAsLNCB6xEQstmuftk5/WnO1S9YEO59JovAc6r7cYT9Su6+jAa8cvXqX2usXEi2/oTjv9ZpAamv
zDcwOVfsoZq7sACpfzHKxFkPzH3792a4kBf86R79dQ84YWQQA4O85gwYUCf5YSXXbFKpfWEL/Anw
f11cVW475CZDTjpoKOP7/E5C7KhUBJYQ7qNPBAmmFuRSlTWvtcMSjzmbdVlhijH0CYMEVZC5zV0h
bBVCOwu4Id7sMI8L8nr4wRyodPV16B/9woocLW4GRlLDyhNqTi9kwk6r4dUYgKZnHbLe71PDiW3+
ZsIoxDLBQMzjVqAmWqc+gJlzaGTsqeirOTAIrspWBTqJpdxoHSsVOXx5QzccKtTue131oQlUUbs4
0epMecCGvISdtQ2wCiFvSwvFoUqZBJzx8YtpK4Am8NaALN666NBVVR/Yubvzq+Y213B06/i6m4mz
X2X3JkslgppCn2pExemQd+04B3ul9yRT604RNHPg+q2D3odSRttsvG6AFbwIusYJVYWRyuKLAPIZ
t7VZ7qq1fEbj5dW2Jyuu9PKUe03MPZS3zqTo1lYDVLOzyQG7bABMLP/p++27KvNs65q7rDKmQ5eD
mOFZfAybhT3DcGO6mQqbfsGqUsXAu1gH7ZYVAJRsj+ZykdSOepsXYGr7KrGmatNxT8feqG7Hwotr
Q73UZnWbEbuFsQgk5JQCRScbjcDz2MGsXPTBZAU5MH87LmTnsOljnioewbzkJDFh/7bqavq0uAlo
gq2RU2UVRjzOSbKur6cY5ipNQJeMRxAc7EK3zyJngVc2BcLMEXhWd1CPjddufYpRYj+Nr203PNum
68YAQm6El/cRXyFetyI1c5T71GqFbqZ9axnAA7eu/2h6UGyDZwCahGUW8hmkRkwx0Hlp98UqfwvF
wcibjagE0JcubM8AbACa2JZx4/JNI7pngbgcsAWmvk3/kXd9mpfefQ5yXjeVW+13c8DzGia57KNE
XLWaMsrmCWJ4UjQBVAhuoYXxTOvMAvGvevKUzqEIJKARI73IGq0d89d3Y2zvaT/uC9YefI/fnqbK
ONLfbYfHQAgf1ECfrap7UWyNmbFCGQOK4Dva+T/Gid60GUm4zrcYeSdibGIxAXUAfWbgw/MqZh5G
Nba0NUw7zS0lkD5z5Tii8JPJSFodqDXbEaO4GzitAmWAC9i1+NDgPN7neQ4tD6gUd1zfzxNbA6+S
6FG0rA3yxTwoyj+HdtI3g663rau+uhkDBcc3HnoYv1mt82T7HMDaUY7XDujvM2Zyjhiyprzq2bAi
/4st5Mthn2LIAGFwc8eDJnJ/1fd5ck0C69K9TpXCX5FwBjCzbGG5CLoNC8TkYJcC1J//+ncQ/z5h
IufooaWAMpEB/61NXu3VXpU7czp+/fvSF5Il6Hz+7y83pFurGarRsC/jj0U2boZquGmG/jCh3YBl
YT62q5uajnPT2xkEXnzjTtbIca/c/vvziZwn6XKidb3WrNwMP5ZQv4iwxVhXxeULSU7VwPUpxqUb
nf7+1xeaWg+ApwYt83KsbjK9QI0mv4JnuFAO/nm1f13aALrWBZQT53hGYqfFfjWCEiLtnRc5RtgV
1+qm7x/B/DPq+us+ne5GHFu4z0mE/OS7U6gYxHHs0Bna1k2UJZWK5zr596e5dLezEnrBt9KdBkVw
7o3behQ3tb9cqc4vXPqc2rDA90YWykPHrH1a/IdKXtEt+X6fmP8Pk6GCQuK6cLnR8zujR+A9AmuC
e9PLv9/I95vcPGcyLH5rj3yAWKhmO3Beoei5Z8U1jvulIvxc9NufpxlJA8pVAv/LsHwzk//LfOs2
4mYy4hNU7vpuuLDtQaT93+1QwI0cuplg8DnvRIQdLBj5tnh1VSifrLhOzSu1y6Uvffr7X0uWL1CN
7+wTUXC9BTEhqIqnf3+LS5/6lJL+dWFbdTMdVFVvvOIV7kB59lgOAFZBN/a/XZ/+7/Ux3HEnQop6
AxbOsfb4ZuZNatb2Xuv8P76bs4b3tDBmwjINE+pG7gsCFujSXeHfXlqpZ3vXzqHnb81lvQHJJG48
YwvF1VBWVwFc31cu5JyMkKNfN2TlH46mhJvSloZGUD/yLYf4+lN1aLbZm7cRO3e7XnlXF9YrOUfj
g67MgXyhNUZubuD9Xp4FQKRyO7/wj+zqQP/710bO8fj52A96mXGKt/a+83aTepnplWh6YVxPztH3
4BQ3/apMzCXByT8ZniI4idc+8dMsFIG/pSAzXJMOutBhI+dI+8UtmD9JvC3vXcdy0xzVK4uyCcCA
Llz2PLwmxPP99ibnquGaDLRYGEoBUj7WKJXo+vlfth85h9xDC4cYtXX63JCRXJcXs6/i3ttR+K//
+wYXhqvkHHVPs7mllu3Wm7UMuwOJddq3gTw6W/ECMd1wOczPEoJd9OHK/S5tmbPdzuY5s1yoyW2a
1mwSwJfeJ2Imoqdfo3AO0A/cstJ7gERhKHskYY2VtHl9346sgkFgkwqoTK0on+zimlLMpcV+FiNM
y3AUrlpuprL7UrTei0aZAcvba/n39yEa2OX/DaGUVggRLrJWcr/susMaQSwboqrZEeKgZQDxISsm
Gwg/Xrvf6Yf/v+0jcg7/xmEAc4MBXezM9DGtWvpID/Kp9/PQlGMqvTJcc/Us6wZP6v/492e99Ixn
x5AneDUvA9ZpXTXBKD81xAgcyKU1z/++/oXeH/HOziFOZqtZKVC4J7dFFme7Pple/n+Up5zTAvzu
tZ0tTIwU8omOOIYm5gLF6Xg8rpzmeQBvsESdMbX5vXKWZxdlcjyAZ4Y06HZaoCkEAyuojCoku5gd
aODvvClU3AbLYPjpsjyuO9R+NVoE8PWMalP+rFo4eerR3vRkTuENArOq8Rnq4Zsq0zG3/VihN135
AKtn8wFGg6nXjRt4+/zIaPGuPUhpm1XUjvNPA992quSv0ucv8JoZQ6cHaxU5PVxGI1OQISgd7CeY
39qyikup64AUcPyVWIt1lkyNs1UWDpLGOnp2+Q49iStR5cKe8s72lFFDEocuKKZc846SfeU8MPV6
ZSWcltQ33+kcCt9lxJOE6nLjKdh+BX0A7vPzTEIHpslBFpb39bN1jSt2IVidw+JnFzbJY+/U4IIB
Qzl/rWjVVezBU2+As0X/8YFON/8rhYNmJAQ9KeKDvj+5c9eJSNR+uTsNzqvEiK7hCi6dvOfatUPG
vJwpPAzES8fw5NxlImuEBXKYPZnwLG1l6G+vYQIvBAT3LOj1UoILPqHMXF0ZNO0Ym/2d2Taht/rp
v9/bH9zddwvhLKemqwKfZ56wYU8dJnQvM9NBy5Kpl3JYNzXwVbWNhk4hI88Qj7xfYubK1F2NSM3o
ME4miwGhjZvaCiw216GSKrbsHprEPXk1Kbwiejo9lJCTjCofmlQFlFYDLXKoWDZ2MEw09Si2PwwR
QsNDyQ62dQBr5qgsxpuqz2N7Amk/p2lB7e3IzAiEaBWqpYxAH94Rbwjnpd23dROhnf7qQkDLl2yv
LJJigpVONtKhmewMg6eNNH7RBq2kf7+47wca5HxsZkyGg5kJyjeb6C2BEoVQXtyX9c5ePsk8wNQZ
ZIS1v2YmcqGgI+d8g9JsFDUIBUrXJSDANvbBYGs6s9wJvNXZi6XYKuHcu9N6dAh77l27h5ffxILa
4aGQ6HGy9f7fj34BDUvOrfKMDHeA1E+zsXVCaamDxbUASaw8WGvY4cKAiHJySNL4MGeYxkekr1d2
+aX9cHa6TL5qS3+Ain4GJxgyhT78iAfbhu+49R/vcBZzNVcIuRLuD1NvvsJnYQjGie+X2krmRV+5
x4W4fs4+aImXWwDGAui7wqvZNAkcM0zsAb+e/5t0IjmnHQxggLQaiP9Na5LIWj9nDmBf/vvK9/++
RUXOuQQAEXpDI2WzeREHOM/iuDzN2KA9HzFYw8AfLhxiHL4YB5AA4jBXdtwpIn0Tqc4ZBuvi+bbr
wIRbryQtIEHW6/jfD3RhWZ2zC8pmLKoF0BrIeU/ot23HmWyWrA/nursyjbxUcZ7TDOpGrkPXdc3G
104XGFbWBZpkTjRNSHYYaGhOpcGlOVnEz9o/oNO94WS4h0X4NQLBpZPLOcsuLd/Cr7BRxp8+VgvT
SfuQ7WRIb10UjTMwi9fItZfW91mWiWCYcUcB0mtkDw3sfdW4pGvmXSnm6IXM/E/q+ddJz+sTeg3J
OHQH13CasP2Hrn41S7Axyql7bjF48Vo36q3xR52bZehCxQfG925YuOa+k5h3ed29zEgq2XgrjSpi
YgQaqW2vrKYLsFdyLsO9SKfpx8VElv0p27DfLWH/Ez24SETwkLmXIhY/5/ik1P8fX/g5OyErW4A4
JdSDs9o91Jb/uDK1G/LumlTqpSc6pyZoSnyuMNjeOM96N0UFeEz17fx6QkLUv8UNPK6jGuOo8BqO
9+INz7I5OZoFK8eh2ngAXUAQM3W24EOk08ar0Z72UOyJXT4ExZFcYRZfCC5/0qO/FtUqMW8eBdbs
wkhkKus38xCR/x1eLl37tE/+vvaqwG3lQCJYC2jm5kLuaEuuLLYLacg5H4G0Vj9ziTJVlB1ib+cc
m1K0gV22kbT6tPPshPQdnH9l1YX/7XHO4ojZmZQXNfZfRXe5+DLs1yvXvfQsZ3GjoDWfhYNvYEm1
WcrlFQpLL67sxqBtxhfuNf2OUMx4Icw535IZkqaU5hV8I6zQgtJY6M5jnyDgQMG5w6i1t6o5qma0
wupuLALH8u+smkWzRKdxpOavElzRuZnicra+Jt5DBxgo9VXsa9bSVE3SwdCSHrlmTz48/YzOr8IJ
gpSh7NbjpKtj2dowiIeg49wu8Av2mqMYWhUAqRUUXoORZjft9Cw/yEgTy7mqpn6hwj6nUpRQV+nr
EirktJlEirZ7IqBr0sxNmqG6DgAo+GHbPvyaynsISr0BPXZtHV+I6+ci5TmM7LVvgUFA7L1avmBR
Hqgmu5IUXdgk5ywI4lSW4Rd4rFHddeSNDVc29qWT95z3gBasU1DWQvr/GW482zE1YlWE+ZYmf+rC
r38v3gvv5pzq4LkN62obzV5rSg3fDSm/X9prfoqXOrDnvAbbAc+l1kOxyUlawv4638EsWsI7twto
ksGIFvJl1yqNSx/iLFrxyW2y5TTaHAFiyG+N6soU4RS6v0nfzmkMXGg/0yuuu7h7qXat96rk01oc
W/NaD+BC/DhnM2R2D3IZQ2Aqi0MlnkzjadWHZv1dG4feTQ16JU5depCzMOXnvVlZ2gNjtJ+PkCVN
0ZUq0L9at04zHmEde02B+A8C+LtXdlbu1KIbgMDBA81JcQfduq2bgB2kKDQvxC3dug95WG1hZRL7
6UmlvthXiUrNN+8DmmBp+wFRp/8W8tlZVWSW0BlzOH6ILGQIC1J0JVX6741zaX+eEx6UQ1nnDbg2
S62kD/UfdF5+aLfe3ojM4r+dweeEh0b3nNenQ2tyu9AmG3/yrlz5Ul59rl2u2Kw8t8Sl7WCKlpeT
7sO0KffeLQ8KQLbLX9cQfhd25jnPoVhrp1UtIlmW/a7sDaGbf3+CP/D7b9bZOYEBYOKJ53+wLYN6
bRt1P9hLFZYTfEEzzrwgU2PSGs0N0IoPsySp6ow6yIXeLa6sI8L5yzA3RWz76mbN6W7QVZr1BU5A
/CXgOC6dHrrAsBLdVaV9dCfvizbtveF7R9/kz54Bohavq498FM/Ijq5kRpfe1unvf2Vd3GGlDbAf
OAyyf+gNZN3rtfT00qXPMiCfSOV5Vo2emXggYlezt39/iItL6Sy0WAZcRYDok+j4Bmie5D95qhK+
JV/spLADbYkGrcyrI5XTVb/77Gfhhbucq+J0tymBtH9UPNpglm+H2ET0KH7Z1ziUF3f4WfSALDsr
JdB8gE6hMRshmS/iE2dWbGQCHCnQX1de34VD+JxJYc8eMHwrKty5VY8jWpiDWX56Rr+3lMkhSNQc
Xe5+ub0+tNb05lfsifqWH/XNGpQt/GuNSr38+6dcWCHn/Aqy9p3nn2rUck2W+jm7po916bqnM+mv
Rc245wy2jydc2S9l/zCvaQBc6ICckyg8RayBZHYJj1Fv65Dxiaxe2PrI8DxPXcvELmSu50h9Bxr1
bjNmGJtAqKWMmjRP7RSSyIHYXeO1MedPE/KbVU3PVnUpgKq0bXD9ANI6OOAjkMac90DQ3ZBmPpgL
TOqt9d4pra2/1mgOsF3Oy4jBHqzk8gd3qwWw2Q6KcohdVq8gwc+3LfNTc0J7P+vvqAZ91WG3YoVp
gT2j6bB0dw4KyCAD5Vwodbs28MgkHhxNm8FIAFzMAjcHkb4jgHGJ5oYV9n4WXtpbC8w6IdIGu+LU
IcYJ62s/LZZ1Y6rxcRE+Gt3D8jhDEAk43ynptTgO3XSbUXWnaX1DHbUEBmCwQedANsSnWWT1/c04
jzu/6DYVL/aDdD/tGcp8Fs3u83W+bTN+Z0oTsZmPiQ/7V9NqSSBFnQdolhyZZ9/ZCoTgYl6MUJfL
xmzQql+y4YHAVmLfoefsj2siy+w1z5oN9dV7PzlHB4VVhrZH1M4AzSjaRUYJ4CxlxWvpCjNqJZXB
RJ0t1Kki6bZJpYcqcI3yqxK5jVTWc+G/bYNTOwy/qt577wz7TS9GG+m2PeaTeG/69nGQHkgpxc7Q
aoRerw7aAYbaNnTIisyK+xzA0txBKTZjGpiZ/YOfOzvp1VlgeILCI2L9QbhcEp8XR8m1fwIqd/Gk
oI1nZ0bU8w4icBbbaerQMF+GjwqPFXo4DPGW+5/NoH+ohuxnz7vNK7TXaQPfXqVRFy4FAwSQC3jK
YgIZLr6RDCV5t8EaDw04MwMCnQhmdoE1mGiS0vm+t+XX1LJbeLrvh6Z6yyqqIpfpJZhzJ4tEKfYz
rB2gGpmo1q8iVbg1IOb5o5ZCBHRu7wbRP1tOtQYNs+86VbyXDlptwnmdnZWEfTvcTae8VLMZiL6q
emKZh3/ryKccirlHq16mZ0HLz26RP+gEzZkGs4LCapvYbtanuQSc2IDiSmzS/qHz6Bwod36kAHDm
3Uk2nP5uB/dpbPx9nrnPYweoMu9QUHM9vqMubYLc77tgEu5+zgtIetkbiRXo2eaxoWWqGoh4Fi0F
DYMNqZzrZ1ZIEq51+ZILmHhMZA0w8f8pDeM35ixvwucfTbfaQZWxrWPb1jP8SG66qkudqXruwfUI
Kld8OFqiMcXHBwOk6RDs0x1kCm/WYQBQl7d51AgnXK3aiDDAy0PhMSgTd92HxEpOgEc8oPqXMWjD
4WBmMS+NpK+Ht9WAT5bd8zfVwhMIHHr0UuxEGb4OyprctMOahVOnMP/ReCZu/C5AOLcY3cJVzQEp
CgwXAbcXo+T7SitgM/I77lhdqB0bUqq9fMx8bkRS8m3pjCzUed+EoypV6My1PmYmj3PTNjDJbp8G
lSXmQFJLw92V5DvOLRJCoP0Jm+OIkXpaGDOEH1vLBUhB3PW+91VP1s3izRurzn6akjtgZGVHXann
1qf7pauKQPXuO4zB0i6DTpxpe3cqQ+oBI0oRDJm4Zap6hbk7JuprLFr6ILn7UBT0FiZrmCmVgNe2
DkRvijpwp+W9nrNUK/6kxvZRSemnDK2bkMgFA+YMZFUxyAC8T1BwLf42d3YE6u52dPIYA3loo2od
n0RujdE7FvksI8lqHUJnNPT7+bVcYbLun/xQsvFVlObeKGvIB6DNElEt7M/ZzklCi+rWd52PRed2
tA56P5bTTT7Zb0bZQW8AZosARrE+Cy3X/J27ejuiPRwYApKG0NaCVK2tA5ez3/OqbqehjcxhZIED
Tgbv9I0z1NWhLFwObQESaV/eOBm0vhaMPGApG6wdfjIoN4gipbNhywStJf3k+DSGK847fO0/Ggp2
sENvlnJ96qgXrorv3RHyYZl4VH4TZoJuFlMiCBTTR5Nj93p2OGDrh5jVR6TF+NyweLgWCOhg0FIM
1oQvXhDl47wsvsbWjlusExD6SNJhz475koKsF5kwAu7ddtOZRbLIr1pgtlHAil60OjKrIqTCOEx1
fe9N7HOBKHMwkXGTlRYwFc4zjt42MACigLdE0nn5Z9uWcTawh8L1P0j90kDiV1L7ppzG0B6nrbvw
xNZrqE+6iUYZaQQ1ZRoYYJdwXCGujM12hc/oap2mvinWb9hVdlhp9tihaX9bSSh7O25sFb/abG0D
rrQK+ag/ARy50wVkwGpyyOdTSCqXcDVGdFqqqAE4uu9zREC7CWRZJ8ycQunMOSbOJFgcMEJL9xR6
3ViJMcpyFcAkFnrbPCXEGCPiDgkz+ENrOKkvx91i5J/c0hEfOAlmx9w1fAZkRNx51phOPj6yIa0n
dNeSntOwHL1HZjm7tT2ZYxgdOODNzjRwoKywgwioS9a4WJkTdwPM3GsBYv/g5qH2sKFx7lu9hSGM
ZUMVY82qTTtiKWDE38BP0pqNO6huRw0oSotXRp2aP/3Wj7x8ho77zer1AZt/ufZ4z/sjNJyTAQ3Z
3qwDAGUjZmbvA+sTwzHu0Cq+YdS/o4Z+BwXmqWqzuIa/oK101HsSfJw6NcSyQbYOkX8adwbNo74a
no1hClcXWICsTK3aIkHviuPqdC8D7KdWq2BIH9r3vhD35YK60GZtssJSZ3Ep/rt6zRG0EM/b2LDG
+4nTbVUrPBH6VQPxT0yog3NCWNESfCPXu6vs+ms05a9m7A+CGiANqSBf2cGj4kcnsnvuz8cV+vJ4
eL1tWJF2kCzwFE10M32axDi6BPCS0fWPfbXcDmCQQThpgRM2Twdlb3Jr2K81+bA6gfdpOY/Ksn/m
kwstWypCyegSuWP1QrnhBFUzfJpiuPXK8sEHKUdOeR/acw9nwD7XYWEUcTP6N6Q1krbI343Z2cE7
6HdTOhpIcfPNFvjg0Ox6xc0D0y1TuRBYZ2XQtj4xZuYOSs1Irppquattmfgl+yE6E8CJ5amwQQVz
ByOYSuM+p1M00By8Idj4kX5j13UdYVpx6AkscIVpS4yOQcUxxk9Ddnsi5gRtqXhZwSJW07jXLOcb
LSbvDaQhaaPpvVYBWGQmpBKqOwOk46D2Ya/s1zczjkPlyse8WSBg0upNr62D7fh+ABrQHRwjU0wX
2rii/cbxMR2tbRDMJsukOK1ansIFnMFueTahZ2+Kp6aeKlC/gEcWEJCdaqc7aNt553wAQw/05mxi
u87QNFI+QblZzKgN6iLwRde9NlqngzX/ZkP2saysjg1AIICftvRuMHQfzXS86wuWuqBDi849iNF5
KhoYYDtyeRk4YPUlBAu1wSOdO1OkKnlkTuM+T6th7JdKjb/xZ6ioIQLKscojipy/dUXU9vqm6PST
YRlxuczHfqGhHPrNuo6bUqoIIpaAVtegxrrZrtamSJxhsGP4EqLnuzyOU/YO+0Uoasj8lXFOE/wM
hJoG5S41RwTFuY5mX/zqh8qLfA6DBIMAdJUz6WyGsppDLMgNkDBgMiEdpzLBgfsiraUBGxjZbOke
MIn7Va8EjspmooDYCayVxtNS7CwLxGu4ojmFt+sqZyupp2CobN3XBrlxCpsFfoYzDrZmB0fS01sN
Gnusj9wtfuQZi7Coj6LPPlvLjH2IUnd8ONaW+TpU5VEsYyJcsCpBkytCj3WPziwThP4Nn07DlcFl
ccna3WT4P/2+GOJKWeZH3+GTUzF2sVWbMHTrj9lSPjUj/1pcAR9kZJDlkMUeMKx2Qx96YcdysdK+
pLu6qX5xi674zT1IbtMarf6cEne9qYf1wUPJ1ufOe8P6m84H9khBJzOcstoK57Xec1xoNLtwnseN
2eHUMetpk/EV7oWq/NCTv4Xq2G1uLLGeBYvMZVUx79sbWWV+6NC2CvuxfqIMos0V+zAU3j5k7neE
z/PGIbpNrFLr0/toAt8uD5I3z5PISWzNVCWI2LDYGOs2gtrF00LIlEjdhCvYCgbJ73MAowLuweBu
LXvwbapsTHQH99sZznL4rjEjGUBTK79dM/2jy/Jby82meJz1E3rzdYr4AXhArd8Gye7gXV3u63xc
IjEDV5AN6uRy3awbOqyob3IB7XIPPmq2Ey2VjEfoCwTg4oRVg6oLTV0z0bVphdO63A9sPkrXnYB9
BJMDQlclDko40MkZubinAw7voLjrkRw0mdMGRQ0bb9ALY+Bwos7Sd1nteXe56p7rP7Wc917CeemF
oGsZt66x69s2yQyoy7RGhqi/fiFle9K9K5NuNVKZVY+6ylNRg2ULO9btPMvfUra3y4QUR2rYgfvH
TIC06Si8ObVCpAgu0WBopEsmD5LxCG8d1kbDFmJJKQiwMF007xpT7zICGRbGqxgb4FEtYo9ITG+7
GeHfdlFedtu18fFWXCi3OgAQ58VOQLXRN9BcN40sHDxhxJCYbQIu+Is95jtLYH7RjxRKZrk/J7zR
H9Oax5ZfhkRkn6B5Ght/RVXpjWCdg8esVHMAXjuhRv4oDO8esM60wo15Y+JUZIfawcnK2UZkMPpD
/fLK1fgTQS3f9kTY9yhhxZFCRXRnau08oLMakVKPeE/LEDUVRKeYeyirxQnINHpRN+vAB3t36CB/
M2vg8xp+C4dhjLb9g3Ls3yZkkQT2nxrhLyLnxCi8T7mY9/kwbeEb99vvqB9rmiV5Wd2vurnPZyM7
6sGGW2PToMWLOk9XvreGSz/eci+DhFgrPVSuzI/wWb9MXbGIsmWTg3AasZLu/RLgsHFyrHTMpbuZ
ZwHvEmt+XIvlCBxhDPbqg5H3J5vDwdp0Azw6PJFvK5PEcOZ0n5QPnc3Cn8fY0yibvHXYDovzk61r
HxoMJOWxKOPKE7f54u1lMXbIr9Y+yMs6lbBca3mzXbMhXVdxO7PyE9y3l1Xr7cLyr1LPwSJR9WcW
PCUUchPFbk4a50tXx1lnfVlVvgWgcc9GFskFtAo3H4pA6mVv2PMHcck9FvqPwQXhUbqw9Dt1P6TZ
xBLCuFbrNrGepq0CiVqCKr0wJMIA7sN+TNVYyKriqEHbIjBMnFQFPYJz3AlAqPw7T65gPdePVV/3
0DxVbyVkk+1xhmnh8ua44oY1/ca0J2gp+20ZtALa7MDF5RXCh28vQGO4xr4yBhhK9+vH6nZTUIEO
D556YphdglrmTrocmOt6K+b8BufZxnCsl8zKHvlMUQY6X60jXSAZhx/uAHENtzq6rpnUbIkkwk1o
m5CShZnhiKMAXZjyvrP+D0XnsSQpEgTRL8IMLa6FKF2t5QXrnp1BiwQSSL5+Xx1nbHe6qyAjI9w9
3LVbU7dbhPnBUR/yhMH6r7KK2EYFxG5vmPbZPh2zpzawtUj63fesGnb0tb1mGGfHq8+FKD8CTbyu
2W7W9E+tSJ8dS48EnQy2YWFnFxvBXBhHGsWnTm5ia06PSpXxYgeYV1UeaoDV2ZeZ2mN1G+tIBPzZ
/UfEE+eYuqEL/So9/3NsRJmUI6i3O9Kw2NNBaFu3s92B3CyPUXCD0Bvynhmv7kkbMQSr5/UY1sJn
IhjZmlh9QVS6VX3oFl+3sQ6YDkieG9aHVdSP2rcvjUi6/a3UlHOZfU9yLv3hYLp6E+HgXd3WSpOn
1S7nHUCxH8+L/CGztQb3sGPRaTt96ieKgRt1FY6MqM7DmliU2G/LRDTacZiHhCZ835v5bXOZIfu8
fteQIpyb0TkHc/Yzb9PVJypgV/ageyKocRNy+P4WbTkbbXZRc7urtK0HEjDWWN90cruF6e3y2rdY
1bURjWwOLszgSoxIxo+FvcJ+GlTiF5l/wGfhbFhkVrMP5on2xHQTcXGdmMveMMRtQlkaz1kTKNq5
9jjn7bevawEwhpa0VRAx+z/INb0ZZM6G2yTa0JzdjZTX6rPyMcaYlI2wX5sw7vavxL3sy1Hfnuwt
eMRZoD26muGhO2RdfBbWWVKoLn25/VuqruEmxCSCr5kJzWAfvp7zi6jrn7TrPqclePAWK/I8nE/o
WCrVvLiZ+bXm5ZsM+IrtrYUG6FIRBy7PgohOau60lzWQ6LB2bzzZU2e3dSxbbtGp88rEkl0eeVWq
jtDPApuGgHa8qorQnadupy/zFrb9+BR043XOsxO/3MeC4O+O9eYE52lfQV2qnZ9y1TjG8N+EgwSO
AoGXLLVxKtbxXMnqe1XNIWuySNyHtalpd8zgjCvMv6nBLTHqRIiSGgXaE6+6/CN1/2r02VHepYR2
edFK+qW5QZ2iq/XHJdtPTnpUbOmpEWDV/kSm71BCg9Ajgfj1t2IDk6+G99Ki3vEL3kdpCcQ0XCbJ
zakprGM0b7m2oOVmp4Dwu/q2jdOfGaUpFxOVywySnhTtwH+pW+AfL9/iKcOHzZuvY/FfUBmsdJRn
02r3xcj7ELB4J6dwk0zD3ftqBECp+k2ndW95QwYhwtqSxzH4NItHS9eOY441DutFW4bvwZAdZ+eP
mXm4kSPn+6iD19xqwkJDjy+7fTAeXRJR1soK/bW+aKZ6XiliWB2vLv82WaymPyYt0GzW+GHhEKQM
5ltMQWKBl5ht5Igg6VhHnO0fZ/BBvbOos6jwZRlVjrHLdPe3L6QbSeXtTffm+i7jaKxl9VWyULKr
xv/sJggZ/+rdsNn/5aWgvJAwptk/qwei7s1/miANZ+N3695o5H5yc4sWipCLm5HZ63pEqsvvbOEl
F6zvMBG7un7onOJHuetBW/KdsgSyKEqEs76sznqzlXsEov7KctVh6mTsNZvfzOzJRrLMXTcUu8Ih
XgEzoBd/9V+dQh0UqzBFhbVqoR0MlKkFE81SoWWah88uMEMwXsxSAOfc9SfHYa1Mv4OiOFqTvBq2
+bOWwZs9Xtz2ebGuAGXJuPofud7yqnr1RfI9C9GZoRi6Fxa2Q3My37kuH2WDt22l/wrVvFkzeGft
/G1p/KhCy7eHS0nXb7s5k9dSK4BfuojZ8MEsnCdXn3nz8KGCreh3Rl9EzbRFGVBcSZVsGyPuzc/U
cneOMUXmCJ3tsoNpas+y0yJ3bJ/Hvt636w+cX9KMFt/cwVC/cuTw8hpSIOIGsV7Rlr+zC7ZJfsDE
pWZzLKx3Ax8uYqgS7hhuekB/KnXTD7QPjX2svYJpXaE9wbzGDQ4Tp7sbveie4qXhQjlpnwZPNlhk
WJblboKeEJ68dpoWNQz4hRRHw1L7CUoHpJTn9TsSq9SK97yz4rpo/qWEU4Lhh6y8HCwsYOhbzgET
yuwel2VO8P/XNf15ytonO+OeKBObMwxjfa71NlQqOLYatb0ffaADtrEgIfpBhZalHQvdf4R+3g3T
stPSXg/7tf6PY36u8vEkjH+5KWJZs4tbZqFczffOhzVe2dXI5RpNW8daz+JTdYuHYXafXTl9k4+2
hqC+n5NtPGX4wZCeWD31E2SZ3x3cbXMjY1BtPApcfnzEnWZqJJ0wflYyzIu1xscre24HCnPu7EdP
u6pNFaGwgJGp7Udz+tOWw3/Cgysyo6JfoKrMJVRFShPr7lQNWoXXPwmmPm0+b49f/y21JQH1w+r2
1zTcXW4+kF6K4elFFd+t/7dYP73UB9FGdWjfutIO5ZI/dc1bhpS45FkSj7fLNmPns0tp8B1VlntQ
myQsrYrH4MsiRahox2vAPY8rGR9oPS2tc0vzP56JWaynnyWyVmCOcuMasfOHfvmwzLja0ld9ReDj
7l23p8iTz6jbTbiMz9lysVT6Wjb1H5Vme9/oab+niza2fthq8jfV+53JrVZXU+yOb5vN8bL/0B2G
Nqixnw6PmvT4HdFFL58+YtBR/pq6G2aViMdVhW7aheNgn+oWeGsabwu6D9pUAKBsAb39lJtNB2fx
r5V4wZpRPeORFDyn7mNaYjVz9xMunRjVxwNDhdY/2ZjILXa1k8YWBkitfVbpjGs7MirlbWx6Bsnw
+MlM7K2e/Gklh9r9u5LDJFL/ulbTbqNdGW0z4TIOC6jRtFFhPcA2iJtXfBDdcGj8OsbBJ2ELAYw7
vbWWOllzttOdL2cTHzWXuNezfNJuYeocVjNldH+yMuPcZ+JQsc1XOenOz27LpHPcf7by1VQDa35V
ZGhslnjVOTe0CCVp6IA3ZxXJeNkQcuW+UGAS4dv71DWTGZTV79QlyALmLBrTCZZD5OcOe+V5cnbg
L0dvm/bNBLZV8uwUc8oaAw1Erj9dm+bT40HgT1sqTIckgl22c+vHLXMe25Jn6I2hu33M+KRozb8W
Va/q83AN9GiunhaQEYi+3TrIvVl/4RjCxf+81v/M5rQZb37eJpNhh0KSM9Ed2ZW8SdIlkWvSgf0j
QXPnBk8ZTU3bYy3nvDgUbO8+LmwBr32wX7TsvEmdJu7T3pqo7qZELFPsKLLZl1+Q/f0yTFf+Op6l
F2oLeHRvXlVR7bbMolVSsFZrG/cLoIz7aeOJBKEBKwFRsEWGlV2ESZtkpa+r5+8VcKSF57hD8Tbp
plvvQeXvhv2v4g+u5UNvG5+egYvU3B4nIOYAaMedg7hq3ajERhw+iycBy4NJuLtvtDEemjkRJN71
0osERYZ9TVMYoWjfDeqr8ObT4GcEc73XXP7BSlGwDmPf7CQi6rICXRDB32lND7M5fwHJYyTrcFvf
ww77s7n63/a4vFqj9pzSsN6Xdx7hnMpdIagfW/cdKAbEtiDQ0uL25XbLwYzrDMoxayle981B9lfH
lRXxouIEdcausvs79HXKICwGiOzNX8+Gqs8WtISTT/BxchdACFkl2jJVRhYExOoHRxwiE1yttFDo
zRf5pRgzqNSKuxkMPPN/hc80kn1uQ4epRZ50mRwjX18PRaW/yRL/73qJSs89+FUoHTYURtINlBfb
ufZIEvoXUY47sNkkG7Zz3Yx7sxtvpqc+mmZMBuydhAx2MM28RjXMqlPus83/cc0m8hxxl4Plu8XY
IlO6AOTDQ9diAZXNL/im/TL86vtckJHNWFcF9c2pRsGpmYoYO1/0YfVrVS3oDfxYlsBZ5EG5mX4F
EEyGiZDGJYglY3XeyaPNkoU/Fq/4wj1iaXgbyvbXE/l/SxC8uJb8KrNmf+/SStFRAM39RDzi1vrx
NtuRxGhsV0/imTHk0fe9p3JkLYO3aSyyOfEHB78pUNBRdQ9cKi8mjULbVzu9gKw2rcTnz97k0ug+
BXb3JrFrK1sRWgZ4a8GNPNt715jPbmVHneFwZdkvrfDeZ3tJepZShNMfWJSJ1GpFsu6qcDWtY31/
DZ0VCi4LcT8LHczHMo2gzeb+rnWOCtf8Ux//Ofl/LfoPX2f/xV5CXOWE68cNmMAimYPrEfVAy0Jv
gzG+8zPo/a3X2ikh6c7ZLcEdMFo+J13+LAG0VTd82Z6WxZ7P1OM6uTitTQoLbDncTfYVfzYCzAsa
p5la58ghMQkC200uPpU6HwQZzPxQawPmy6bxXuk4uMnAurOFjMDUqHF8MbwUhQNnCemy843gRD7o
NS+03gLKcj0JZCpYta2kjnba2bHZRGX1mdjb9ZA5LJiOFfIJO+V2z+4veC6D/wLDhMxoHJd3F1FE
PrpOItL8Fw3CSTIIK55BNGdEla/6cJkx2AtMI0n9pghtRy1YqXak/xgWtHc5PA4CjZ1bvFhaz0uP
NTodLsh2nxUymim3+zSwQLXIMSF9A7kNdp1RZTbjg2MG9uc8qwPf5ts80fmZcGIrVu1xY9ehyoFM
nZT+BEJfhFtuHlXfuYjo5Vu12c5uXHv2NGr0G4YR8nVYO9tSYWaxxjpa+MwPG6Aglzr8snvdlPfP
Aiqi1EQOuslllF+rsSWrXu7tCs9rG1avNc6+zXcxesna2WdcuS5GpR+zLXPDwTT/CGP9VAqgf9AS
nw1cHVNpGidx1Aau7RHWTUztuzXSHwzFfLQ7U/GsFfFWaCP81INWEQxVBSYgAEieYfyy4fJQz9Vr
5Q00oWy0dVmC7B7Gy4mN1eNqBAGHQ3ueZqWB8k47UZvHzsWDSAK1lT3MQr2B0owzm9R66oh9r1Ud
Qgzdui0mGKRpIUEaPZ/hUjf3HjgLY1/zb3S4uMvUGolFSb2kaFw7HGEf0168uZm/b0zlwZVnj7Pn
lfHYmDdjgSkR8yGf8pJrtzr09RauYnnKBS5/E7wk1GvERRIWvn5ybPfNzOwnAjS/53Ty3hy320Fp
efseR8fVdZ0ILGqlLaYy5X168+5CQgnjRrySXkdTL4iuGMCA6eXmiaVCZbvhojfPBOnF27rwBZgf
2G07ANjgI2aKHeHssLSCXAh3wtLhPbSdLz/bklJzIX5Yi16LKbK0JXQnuXcGJECDk4qoqc0n1dGF
uY764iEWu7mrvf+E5p9NNaFFAN/PbFpPZJgN98No93+ZI6JJssCM4Z8KcNppt+PQ9jcXd8dc+fnV
nd2k1fyXtbN+N9O8lWLd8+mjWhjvLLlcMz+XlEB2msp5qSLPl1BfRm4TUz2endo+ZU7+WRr5g3DT
74pmalr1N7PBsHKk0c+s/9AdXzmCdEyFQl9HOFYzL29NM+18tXzZKWypXqpnt/cvLE3eXOQrLp0k
G5sR6niuLTT37TA/Ypb44LAZLf01blYuTG88C8c9uUPDSs4EyO1EmtlcDW+INiEPVV6f5dBf/cI8
TO1wYnMg2nKIFM2fXqqtex1HDbA6/daXjdyVlUkiUOVHu8ijuWqffeM8lgvvQmsHB4/PmQaYNa7W
xxak+3RrPyojS8T2D6o+KXtr31s9G+leRMk6Gmyll2q54HYTLkHR0rUwGrpqP+jzy1a4R4Jtz+VQ
fpn6cgWoYdtezxkXWuIZcnqjbjvOAY4uSn+eM/2pLp1Lm02vaPfsnamtDxOjBLtQhyrT/no5RpUy
m4iLUrd0KI91RXCMYk9389IPrPdeG4/5KJisiy+Ml66Ec64Ck4GXvELdta+Lp70UGACFQlto/3FY
D/rpwTSWV5R+t8yozrpMj4ahH0cxPC1yOuXIlHbusPyVVQWo0/iSGa96Vbk34ckOMphT/abUv+Mm
8ktvNExqyu4fVms48W7aSY0415TWv6XEkBVu9h21wt6zqu8+df0Q+4+LYVhxmk9XgyDE2JrH/8z7
khY1iFtvq+Biq9eul5CCizUfA+yol9ZNCAu2QtNpTosisHrTli+a8NAwXQrJRGhHU5+nwbmqRiDO
6NCyaOXyXswqqWb/nG7iuQAp0+XFcBVkDkyUFPuxfQ/mL/h6wxp2ZKO6Oe1Lhm+yR5DbUIVqaTi9
6XEp6Mt67+hpfhyU6pRjBVZ6AxKblh2qQuMv8KldsthszHChwVD9FgowDM243a/fqmESGK/6Zp9r
TOHv+o8VFZIpt7fJlOT+dRfT95912z0NeYCcZgj9Epi/5N20ecEmhwfoMRekPoRz07TP/eru0WfB
Rw8xpi3nNdM+VZ0nWk2T1btnPZiuuH6+Gvry5DbuvPO96T+xFJ+rm74wTkx4UIxkeU9VNLYSUZVL
ze0QAwy2dtEyRK4LXdR2J3NTlCpmnj/oHaHfZj5xN+rVG/AnwwL24izxZQ+q4p7QrXe7Hf/4jXPB
GCSZ4T3DMV+yyOktFokxj3eZtfuce9daLyu0EqirvyskzAY464Oc5qgzoelpU0PXS+PM6ZOxKK5a
mmf7Ahy3N5e3QlcHb5y60LD6z2YentKsTFx/PgXW8FO77h+MmZ29vLc1PnRJv0HYFPZKsXesxyxt
zZ2d3e/DGYnhXG8POgGiOxMk4Lz101vgarfRA7wzh+uaQmjVlvhsDZfOrRhPjj8fXMe84djwJ73T
aL2jl2HurY+Z3OZQLEgcU81MCJm6t2GsXgQYYkTGiL+EnXq/QWa/Wivu5hvPYdwZo2QI1fbWBHAw
eBBIbbEv6Yh15o95y+6k8/IDKl9AfgahrRlXo5iB5IW+Yp1UrXhHTHWx7+n9D55jPMDz/lhbDxyQ
65Fd1OzYwq3nzYQ+GqlWlVeJXryRxBemYk2GUj0F410xMyjn2QrEfs22N0vvEDfmGy/9+g4bdMaH
56qr4DIrFzSegbTSs5fZH0+a10It60zLBkBX4We/TcZQ0c73zO003qyV5++unzkmsFlBh2DVTKvr
VEQVSC9ZsZxBC4dMk8ur0DGC3rD/qBr/r8LyQ6DApD8OkPvxEy15EYVBDz10GFdP0weAfWzlBurh
sQZkwFFDmz56vx53aYBnsNaKR6O2GZ7SYK/bkxf6XhvrepO4et/jrU0psdZIWSWjYqW9a9k90rQb
MRZvArCdxmj+jCJ/qDbgVi9znzsj2Oeu95qN/Z6OB+2ivGrDtDedqohU3TO387LV5nwYVHMbteXN
kMbDNqdPwWw8LG7BrbG+OUIdrDx4VIxvMIK3OgVB9L0+0q02HpzsVhtDpDM8jNhWCnxb9AEjXiSr
xojIDldozZB7HTkUcMVnXQ2Rs1X32ypemuq0anqyTNaj62cHJ3OTtGyOvZwuDhu5DnnTDJRIejnk
v3Wan2xbPo/dgijdH8jE8B8A9M7mjKrcrwyY7JGzbos5adIFFfNww424jbze+y9vhuvQcwv3lahg
8dXfza2PTV5qCbjl2yJSNGS5+2mtlF1wZy8t01C/g4uBLx/t3NJj6Y0OUyUSpa7VP+v7FU89e8r7
8VYNFmY8rkTmohDgWyYERTV3K7wgw0LTbh9dXx4dqBe9I+xKtd1+YTFpZ0rtZI/TzbY7TIWht8x+
r2XNn8LSPouB//8us3cLgPeKeqylRxV4tJKr4o2e17gQwUPXg8dykkJhjgbqK/2yWMZf2RVYHdtm
CyAw/ldAHVXFeK3L5rf0YKf0zr9ps7V37riGtLJXxyye6rzwUDzadTy76b5xetRv9c3nedi0CBFl
OGodvAtaecQM4SK7/sOveTSlfRkzOymV+8dutL8r5LukdII6w/dzdBaKwESwY17jgKXn14bCj6Lm
1WYQj/l5f6p5uzCmHRjBIiOYns3cRAAi94tjc5GPicevvymMmBHPBwqBiO0dJdXBGdEGTDnqKZmh
NFrfAY3IF+iPrl8+Wrj4mLpKFnYHHRnAz6SQsCOCT5rcQj4423b0yu3JbNXeEG6yWtsNT2dyUrME
p5kItSvg+wTWmeXNbvP9Y+lLfLiIE/FqRJ9SnDLcpzHIOWyp+6S76ozB8C86EyDcAuOitFn24EyH
IG0uVFHA5NIAx3VqWlW13eopv1hufTL18WXx6Ro3MYatB+iuNv88BEUaSrDsEwLJO4IzI7MR60VL
S7H3LQ2V9F0bMuQd6mak2/6GjXjOioC+mEleNKwcWN+zZh0bHzJiIqVoQoNM3xZXPaLjaU60wnpf
CkL+cu3qLC4pRshRxgaDRV00JIz6kHOaMpFBNpgirm2xhuPafQ/VkrjBfKlZm9vZbQXww38dIK+t
7BH6RSccXa3/7mqGXoPwccR3mVWnyXbCdSyulfJOc8ZlZUyf6TY8S1XstdbYeyWiwXZJnLH5nlKP
CjjLS05Uz4qOqLxLg9Uaaev2imPKnjfdRRtDjUFBizwDqHY51dKF/B/Oho+awXnbVsQy5TJFgWgf
rKoIAF2Mk97KU+bWt9nwYgE4szgaqx3rrrCwKDeCLRm9ydwtaUYLZP6MoGG9qfbIIuMFjivabNQz
I2o/2ehR3tbPfNwGLo4vzdX9nwYCowq0B2VOh4qD1Q7vxtA8wBnOkatv70ziSZ/i8AqyO7bti9us
x1yl59UBTU3X4+zfeWPnyjbHrZ+Cy4g33XqfeQ0nHtbyY1PmITDEeSh8xB8o41wRZ/B/c1Hd6vG/
0QHUkphDcdWIhgI9xPh5X1bDj1ot2wNWRJm3Jgagjlfeq5jBSc9dnHOJjkCSyPaf0zABe1rc1aS9
jUi0VwtTZl+71WJmEkHnYSEVVfp8Amjg3kd5kC+hX+eRLwb6YcGMJyJhLTyS1xr6SeBY6Oj89exz
daljX5VRwMbPfJ+J2K0pguyjGFJmjQGrrO+mKn6DJnhYO1/uMpmGA3SWazmv0vd+HJH9tccSsjYL
A/y+NtFjvmwcWYDCWr45OjUqVu0VbdWvrPVLjU2UVZgXvMCBxuo3bwEnk7Qsrdud9Wx5EwV3SGdW
Z23qYzadwpaakm5/db95UoUfTq16zhuPpQH1WvcwMunwuhkqRucDW4wD/UKTVBOX3M/FsZm5cQWb
VkFwYOH8PKzDcc7M17T5KoBhhaX+rhVBlGbKZEkUlVR1MgX40aeV4BO0Yld72r526gcfSaYAQK4b
b6+KOSmnNa4142FgoxRbLfYCAj8x6+3f5Dt41gZTG8OSo6RA2keTQEYGz5GIViyrdlmLGGhExDhJ
7C2GqwY9sTAL3enr3pxfRevFs/BIt/yT1v2pyZdDUdefY4culjzYUJt+qv6uKdC5TQseNLXEDPbE
nQKZjOEA8JtnZTgodsBQGVPud42ZRyoAZZnrr83xrp7UIqC7eF0UisU7x1n8yUyw09Vi1QHyX8jh
Uc8xZHPcRBfOseIrJ/WC+RE1LaxmDi0rpH8Z7opjSeRF1zuv1p2xF8HIA8fm1nUfe0vHFgSLOOFf
NSzXNBYq6DDSyf/NJkIF7+uYjU8KZUmNYYxoWR+aF+i4GgO5/qk01icE9DuzpbRPfxz4oLKbNnJp
zJepJmnRWN8s9bJkfrHzFiK+Uk2dvW6I3TT73pS6rX7NyEYfx8vpzcvOGAD8FUNH7+7KASh5GWgG
+hCpZFLWRrTaG8t+LNaa+SXoVwogQqUqDeJCauDF9bEdiZIf51gsy2Pjlk95l55ko/Y5n2TxXfBi
F0q3N88khWaR4iIYnMaj9er497ZEV/dNBXDZHZtFyFWCh6okAMkrRbLkLmi3c5ZADmMnwdPHFon9
mCCE/97aXuO54m+Z2d5OaiTmIMoOnawE0yx5QCRFbOVXGejfqDxdADcMLI+uy8dzqq/W/zdK4wDa
9+lW1XEyjQ8E1FERQAMb8y3o0NIy4SNEec/FeKxnca4L61EE/czWVhttXvE0lvhLYLMXK2QlkzW8
Fdxy4DSsVK3TI2xdnA/aKVNs89l5PMkPY1Vw13k0auMC4GD/Gw0VOS393lafauSj5Gufltr8WJX3
vlWs5Fp8GL2KfU4ILSuAEZyz3T3VuPP6AT70bFXSjqPHQB7Akz/nevlYD1PcVlyiK8A/Q/ptaZrE
XsUx9zKMj6EBPVFeUJeFTb08b8ME5tGcOpP1o1kcTRqBUhphaxTXrqcDtWV6cg0tLkdThn0m4ecy
KDH2jJZW8F0a7u+QGa/BBJvmBq+Zlf+ovIHSKZKBxsKzDGSgXuJt61Fji9D0tGPLPpoJczRt+BdQ
j/bwjGdnMOfd5LVPZHzs3A6/fXsI7cViC3NkpQxo15c/Y8XabQeSWK+croqqxgwonCLUn9Ie4cYq
+UHdUUxdwod7YHyEM6i/p425YLXPo48JVtrZF+GOT4Ynz8xvF8dL9xuZ5baNrrGCWmqbfQkYWmhe
6Gnzg7dCHxczPwDfRx/Bk+md8pEoxZwTmJu7puC/dWz4FrbYlvq6QWQJf0Oug8S1tZZE9HrcBz0i
lb69cbZPohFNbFb5h7JM1m6Kg96OaO6tZ4XmDiXQ+jzYIINZr8XSb89OruA1XazX5u7Bn/LmAf3S
sSJ4PRfuXhP9I8q+G+sM/7Ry/BGl3XJ8FNxnIy6lXt1szXf2zdBcU7d6aS3xzxzZb3KaszTtK9Io
mqZcPQ7KPLEK7PF2dlFgFc9aOhyVMBB5OMuZjiHqXe/vpJnYU2otCDP9R4MwZtdt45tW+adGyU8U
gvluzHzUNqq41boKZw0SA8DxtdAN404BfwK5JbnSj8PmXhs1x8D6XLtOin6ZKcDssp+OBCXbKbEb
0lEasztkA8aOyFR6luUMqf2b0eF4xlpH1eb8lUK7NHX5K2frzRzzN5PNi50mRhZxUKUUU0X8Te+1
SSvZsS3z7rES2QPKh/XQ2MY/q1J/e01/NWcjKVhQbtiI0Bb1PdbF42b4yQbyx5ME9cZDs0Kwu6sc
HDpttuq0BY2bnXa4HbEC7TL7G1WSLeK5rRnGu069Z8t4Q8Sig33l73mVvtH0kjpEYXRkzm4nmH8u
0fJ066nojf20mihZ76Po5J28eytsmO9yGyPwi9cWJMSk8+0rliQ1812l9nae74u1vY6CNFuexTSx
RGW9Up+yXc4e871HtvTt4FQIBXQTJL/WEVZRTLTUvVissAO7RoHEDEopTKJGBSSehxkCLx1yoTEG
Fv/Rx4r5m4i3+VIp4N+2TiSri7tyLPeO1K95Sv3GHOxhzs3z1tz3EHLmgN5FYuzqaCTls7aucYrW
xu7pJzd/Q6ivOmbu7rG9DzmKzAjeDhXKQIczCZaXLR1f89IIR8CeuPfQYJpgDZ5CaTQsDYfC2Dua
00QlW0o7odbDqpWXTNQP+tzv0ZuXf4ys+wNhR9yP2TyxXM34k6EmUQd3dA+llXrHWbd/EarjAppD
c819n6AEefbM9r9JIUHUAS7wiNrZHKJxM5Myc4Jo0PCi9JySatxxJjuuOuKG4Z/sQnuS24+zQHo2
NVev1KqXoWte8kVDlz29bYOMNSjBOUOe5WCuIpB6bJkWG+g1GDqrzyCF7HBl+RiUMwynGj5s3/qZ
HeMgHXVgtfTJKN2wW6y4dBc+SvDMkgM2VvJaBwz4ercc/+fsPJYbh7Ig+0WIgHlwWxI0opH3G4RU
KsF7j6+fA80sqtEiOdG7iloIhHnu3syTems+IVj4TPkmUeYgtx/zV1XT9mWbbVOZeSG2sX8L95hV
Ahcb5nmzLJ+j2Dg00OSWVqSRpRJJnyYFtIr9D0MefW+k+vedylJjJdl174+kGLbPQ97uCb1yhsjA
DaZ9jFqzSgMikWRCo2Cvq+vKo8pmxcxwtX5dpJRvJJtmT262hzGmDOOVdxlCRa9CFpIzGzGHXPct
FZFJYkXKC+SUqmJnmOTfdRe0i8hwnwMv+BBDhPu13aT0LxdVSYUJQtmBbQSm39zeF5KNasxuXwup
thadIcFoiIIdruN6YabFCm37k9FpNyqoFR2RRJWnG1d2r0hIkReW7es0M9j1wu01aIHoNDSXkdfs
a996GHLjI5WTL1MIerEiHfiYJ3OYgFMA/etuGPtvN+4fNEuKbyWlw78sTdIH2s+dpyJpr7SVFNGQ
M83B5JxbAkkfy4jFOZE5H2Uo87N9n5WPQ497hjltEdUlFUxiyyQdcltqLKscaRchWbs8ZxEVJcXX
agBbMMbUijTtJjTwJdXqB7Fwm2AQVJ1QMTcZ4otE0Hiz04IqT4PVGxUabqGKCCqNmL9JDcRmgv2X
0j9WuryrDQrSVvlX0eQHGpbIA8N6o1RTzZ5NCsZF5IUhU7wwi1vNKq7z0PuThfkTuAYiyNAAONiK
CF/wAlxVGjrTMc4e+ObxvFNazeWCrs6ovZe9IOCeIsEY0kByo4xtav4oB0gjYwlhi+9rB5y4Pg3i
SdtjDl99WxJ/VoefSY332apwJ4i8fG9TYqC8tPtkBdIXYSNryxCji9VHCFW70ql9s6PgZr8nqGAX
uqru8Sk/tXlBM5XnrA+U8hvujoC118hAB5ubGN9c+73qiSzHJK6YKl6VsOcAl98wMe7C3j5oRMXY
hr4K/e6WcpWNCaj/DtzsOQ7cP31V/cHr0Dte0903DfhUTQOG1SP+LZpir/mwmVt8TQKtc4ab3AjM
Z9019hVGvTR5LpLhDdbuLWaRyhG5whRuepwRsSXmgUyDoqNP117HtjhgDsTskEZrCc9kkKrUXKJq
n7jxn4gjWRJYOVhxFJD0/O5ymOY8/capo6ZD3pZufA3be8XMCWsjPFRW/Rp1FcfsLNnrxNMmlnSI
cn1tRtrBrikSqgpWmZ6xrTYVA1yviytE/tcReyxaElsw47jWkq0pAbn1e+YfYgA7G351mGEo7Jps
h6qb84v5l2PRsZYkzHOUEbqAtBdrWwXolSJ732aEZKU1ctphLYeCkpDa07nwaBtL+3Da7EUifPcY
cbZsE4TSlYec5amoaXZQVWaTEvffWYJIN0Yk4gttXCYp9v40fBZmKC2NFFn6ZCSuvQy/Zpiz54SS
jFU8WY2dd+dzZKsjY2+aFiJIW2eSabulMP1NVaF6iVX7vsxbp+85aSYT7IDX/2CGib7Ia2vd0Y9F
9xQki86LaHcZO1pZjZME/kObpOmy96znrif/Ve2vwrBzyqx+9lp/HWPT28ZxYF0LJXXwR24oKy7j
kX2erqnGJpXJuc3G8qCX0t4y/bWdG1gKGn0hfMSaPRLPhVex7DYy9faBdcNobrpa2llN9+4G/KjR
RAtlyw9DEh76Ibg1C/NzZLXnDxhsFPSPsCx24Diful65FhrIDJU9j8WxvI+rdegibm9owQsInWqe
3tccmMbOfKBxgCjcfaTHcxdKKdXp4Ni4BSrL5C4M8n2i012S0xvdjm+bKHnop/ZWlmZrNqrXfT64
CxUREDbbvbBoCrbTklwRkmTjdKmH7hhW1FpKGTeoZq+VOL/1/IY9l7+1Q4RyiqrcYj5+lGMZTxQT
PXrvja1R5QJfkGLIA7ArD3tR2AdZQFLD/uolKUiOmN6u57L16CwEokMVVAuD3Y5h8/T7qPx2k+TQ
iHLTZ16/UhXEeHZtJYuMjt+yHMsrjzV+FeSiXCsBM0gergiebGitGl0PvlqK6ajy7pm7mGaxbEFf
sUJ7uKJLiJucHuJgs8SNJrCXSJ5qEj5mCsnl9N9/A1i9boh3WAqrX4OMf6jdLF5anunIUym3lnD6
5yiZ2JYjBZVepV79W4ZgxUzoAMuuTW7VII7uaT9TnEzFpvERPVoltR1OcGIRGJTiQ8EHW6UK9m74
mH24s/LkluDSlWwZ22kRJ9kGQRhloZRgXz9bmdRpQhPFihD2dJCGRdCMuc52s/xjjCyGaKjoCyJB
lT1Gmy/uXCG/xB7nNX0wX9Hx7FSjWYtUfrKtZMehg9NHQQ6LMWnVm17eKw3VvEhuvZUhZX9jdDlZ
FYV8DbBWKGVRSmzWg9VmK9GxwGo9hWIpvuvoxVqJyGndjaDWC+x/XpC+tmopb5ImfHN77yPF+uWU
RrCLe/8gd/oD1qRbIRAixwj1gz781nVjYWJoWIrIu8nZ2izDKLhLmI3FGN6ZHliMrNypYfyYj2zx
k4Ky8ojTLG31lY6XEvfPoRxpy6pV+R6igNcaCDmegeJYkzz2eXLNh8f2MDC6dzW1esfiEA1dx+MY
RULM0pyqeX3QwmKO7lin3zKpevVH5OheuZISnGh18bel3qWYbFTCGu0of4Z6rHJQ+pQCiUyxu+rR
DFcATkqfuCjiKjH0r9hxPIhyQBzprzSFAqNml7BateFP3KP0zigL9LF2bDn8tUp5HAxSB3OBd8ED
F5AC8VuWbs9DLxD+In3jl3ovfZb3LCqjcWW5hBMXBj2UdPBv6hbN2JCqN3I9rWsJpqPS9p6ZFO9c
pC8G3bKlJWGoTEElypVPC8ptWvi0dIrIBkYMi15/JYBTOWzZwVUImX1l+4TM/t5qxLXcJbu6g1JK
qw5Z7/gsmeML5vCrPsZGlkYY45GnazZqvi55hL2nrfJipP4jf0QqZuc63A1lRaZrdGhjEsFG/YvA
sadcGAiKYG+0eNwCvFsm7cbIqrDLsDNge4AquNKeci+8SZR0PVbDu6u1j0SafvYi+ROyHPh2/cWB
d2O31CXgJelbE/GqXOnYQKPHJhh3ZRmvsgpKXeFvYWrw6eH59PwtFZvJRUkLHF2APlBZakP3GJbq
mxdTCcKV7y1i3W82TVci8sq6Re3qzhA0LyC7yUAl0XelBdq0vUUhy9Z1pSASGyOsGDluxIUf9SHK
L/N17Fv6erb32hXRgcMB+RXuFvDYXcWDyyr7j8xpYaGa4YZtGwrcsd6WYfwg59WD4Rv0bgQvzUpI
mMuLfqE00EOMJHynzr1DFX1TCj4QOri7gMTBoet3No3rhaFW1yVRsKVnL9npbS3sRU3rc/aqy61G
ZPLC7LNpHLy0qvKKqmsTCJyUitEvFb2HaJK+oyjaVSVex7G9b2TDegAycpt1/Uemx8dB+pPCS8Hd
/x0W3jP9weeJ8VKP7WtXlV9GTuyeRntBZieHSC9Gh24BgWLWWBQt4bxqkj20SPeLond6Dramnmyj
TJEX4Er3kAhuQgQnIz19gbkdBxu6x3LYN0SP0NZTcaBXj4ZQAUFaBHfm2Fq1jQFTi9NR8m6aGotb
+GYGZbw+j89TTnHuZshAAxt6rKtE3/Sv9Lyy7/Kq2qBZGr6oFYxLYDFOutQuUBdPUAPngehJRAPQ
HwDGxdVjXGyamDI6rcHzd3LiRua555ml2CZ5iQD7CPJlHOwLarfn//QprqIygwEGgrKl20sTOXVY
+UvAcwvXqXdwY5xJVHaBo6mfwEQqEzPwH+ZgqyKWHkZCN+qxuG7cntRyI4Z5JrX+qqzYIoNRwu7X
sdOkJGWT/+wBbcK8scmsbFfb6VuY6btMZ0hHiYxZNo6I+i3Ry8GfQwIzvgVZBzwiudWF/lnU1Om9
XPskTeYqGjldZBNlFwCmIWc4XrGDBRL27j77E9n53qUtYA7BQc6iL2kond5thvVoIo8WGvCpfoUQ
5ynHdymr4ZG+3MpAGNcM2pNeYWpMSDNfu8rFt33qU5r+/59H5dlF2HWalG5dcac3X0q2ydv2wpek
nMAn/oyVf/449XEcYDRztng5vW26jo7g07QlvSoiNqULH9UJuLEyQ5sahbAyXLTZtiv/+MNhwF2r
onujkbZoTcm58OVOf+0XRuPPF/3PrfgKIdrBaEeEKCXXmjNuacUuhrWy/GFZLy/FJ6mn3seMBWmL
NpX7muuoXreJqmyV2ma1qPHMDNMuqM2woY9hcNdr3WsWsm9JQ3tfmepmqGlBGZz9W4MG/dDsE3LB
ppYC1l3sXAIaq87mjm2Cnj1KqfvUYqS68HRO/ejZ3JfjigPRQsKUSoCDhnqEHEmOlf6F7+jEjCRP
9Ox/nn3jGaYnC56JCefXzlZxdYkSfeKHzwNzY9/weNZ8oLll70oeUI9AHRv4hedyagDME3OJQvt/
v3ziyLJ1XbfmoluPyykMAvPA+W9TOzHM5Nl0h+COfYFmxUhUzSvQsEuMLw7BMBTkUV4O9GXMZEk/
grLOGnL1QsBxo8aGdXhfI+Av/T2qfodQq4WC4CxQ96JL7tpKxTYRc1LTV0GdP4SSCe1q3MVjfNvi
/mvqq4qt5PlbODGG5dksNOSe1FfRCK27AjHUFBCCWuPO69wn1Nx7C4f+hTfyg7P9ZRzL0zf2z7fE
HkO3dIpm27S2tK3lD280ZlaC46sroe2Lsdosgqh7j1r1HmfD9WQYaSN9GdbewYvrja8rmxAZGsck
uAS5FjiGHeB4QOZPeDidbjZ2ZOpte/r7nOEdCSsX90Nvls7p+Yc1vdbfbmE24dE+iWM178iNa2MT
SldDb137G6jj1ZRieP4aP4Tu3y6i/udz6lu2+V4qxVuVwk1RqItQ7R+iJL3xKIWrRbElfIiG8SGD
9OGigRisp7azN5FhLzKX5rdXwKwsLTTER8PCStyOOwNNXeiPa6+nqxioICiSvYlMR5+UZqq3MTqB
0CTZ+XG7bSVqIJ28GfJqAwHZiWxx4Qs4NeRnEyz1KipwQcqC1/nX+FHWUpPcYFG88HJOfcmzqbBv
RDUYQ02lzBr5WDj6GddpehtULmeK9/Mv57dbQBMyTx/WZLpHeNrY/kVrAGdPI+HkYSNdGIu/TlrT
n58ytP4ZImGBDrrQchbUJd7vx3SdbJp1dJvvkOEvz9/Bb5/wdInZPjCrK1sUFRxvZq51GtfkVFrv
kW39dRXp6/wlfnsR0yVmk2JlApUJMNBtEVUee69fZiHyGzSvA4bR8BKF+tSrmP7/n2dVY/xtS28C
krvyzqY6IfIYkplyf/4mpllpPgqnm5jNVq1cuIDkSKDIG99JIxYO48Ib+Nke/fanZ7NI6CoC1II+
JZNzPEQAnkEc1MQG46fs1LFpflnNUGzzooSO3OfUN9S2OLZVjjwsNLDH2Lhzz9/lb+Fs013O55ou
iwzop9k29zT2K356hPFybAXGPmHTiRppeujlhZjcU5/ebPwrvQLhxZRJwwQds0j7fm9k8rOpxo9G
rG7O39CvqbXTHc1mAbuWmZbrehpCpMytWWiuurW0EcT9XrjC9Gx+eX3WbE8kNbpUu+QPbbWbQr6S
n6OdvSoUp/0OvsQhebAfL1xn+hx+u85sMkBnFwm7ISUGHU3/B6/tOnSsq5IcgaV0p6zkbXFhxZl+
+G8Xmk0JFkuppdvcUHjlbWHAbaYHBtX/0is59cBm80Gjh2icK2Y1464+iNW4FVfqjXQHyXsNce/S
a5le8G93MZsPJJFpRqawE05tiOAqGv7MhYmoAyseVDp+FuGDpaHdUvR6o2a7Pv+WTnzT1myaSIvR
9SUwTuRbtUc7NTcufAjblZdKIF16fqfubDZf2CNcrqHW0m3SDPU6CYgHp8fR9/mbZBbbEZqyMIrb
wQKmnlE7XJy/s+nt//Y8Z1NDY4S2WwxqtjU7JNVaOAFQfB1RWOlYVneNtXF1/kK/1m8YstZsXsA+
aua24ErYda+zD7j7WzrRf8aduZGdcJUeL4ZYnLqn2eQQjIQ75REoek+jXRGHZD73eOM9KIlVj6pL
9m/zkoXKnv4Xt8HnAALLD+sbGGB3rdbjv3LtZuMJe21U9FjPP4ATk/B/xysD96ITQUII7nG1s9Zh
Cy5Ec9uC4omy7fIYbUd1OH+xE8vmPF85U0a3wMeTbRFXk/dOyY/6rp5cOhH9FHp++WzEbBjSkDCQ
70591c0A/g9lixM71i1RlcrGQmewLj+Mdbm8vKH5tbLF5yNmQ1BFX42TnzUMKAC0mWCTtam7MHx/
G0rjEUW5U8E6VXL9ODY9zi4iJez88/zTFPqJWdqcPrV/tiGlq8l1nKZISnB3l767VkHKlkK9qzoU
nHqloeCkBiz3y5gohTs83NhCaqPdQGWUr0bdaheuIXtOHk4HeMm3DqNO5awxR3qw7XuiNTa1tPLW
72o8J9lSHfVbqTZv2NbSPxZpuVQM76+las9NCWtf118DW78fzeK+MMJPqe9wijWgZRrPe2qIvFqp
1vgk9+m3VardmlyAdUP9HjGIuLJ9UJ54t54iCd8C4/8D6thVnUs0MYlkN2swR6JD6mo/eKSMg7AW
BBbo90XYZo4e245qBZZDz/nGVhR1IbVYJ7mRa2iFV65avAh0aCvDTqx1G8VX9IHoPkAD2aCyRs7Q
CuziVv9iZS74BQ2ZG/kLmdPUZGBWRV8toT69tuCqXM/f2RUY69B/kFS6AR7mYKN768f6GEg9lLDx
K+2KJ79AtK/icAM8/+EP8VOfYCqR4kzeVEVw1XsEqSKHhp7RUGLEQKWH8FzCRGkcK5GiZdpkd5KW
PQ4VmVnE/jWmsk0sFt7a29JbvWmljkAIYpZgcKQQa9RdYoG7VTvO9qJ/NBPgPjRB3/pOUeBmdCUM
Ueu+cfEcAradnjjKqDygDJlk+y4g3EwukdCZGp14wGopDopq3LGu4LgdTTCIkPZqkSFBshCrDwH0
uPrWt7ujEY93vVHfhrrxArsNupaCKRWrgItiotPL+7BuPnVDuxNp/S0VLmmHSvPOuKHl7iq3leSu
1EFVN6yf1TovgjVQK5RdcnuE9HKslVJaVIQaTmH2S7mcBJGN91QL6v6lmX7oZbBG8XXbpMadgD3O
hlJzfA8QbEriQQhLN1dgNIT4PpWixr0vwaShTyKp/Q0xpFj5yYaGErtNM7zTnOHum4BgCRJuUTYr
97Zr6ksog5s8TDGdZn9yelHQncHfJuRH+0UeOkTpaRS+wr2uF196YH2AlqbEXVZ/9SxXAOrmjcM2
HuFQwgHEwp3GA5CWmYmurQy9HfvFnRYiiMyBMhdB8aq0SEp76xtV/LVURASNdf59qaTXZqeYC5Nu
DGjUW6iH9zHjfynjVKEvl+1ay9h0IMtpx6Ixn7zgEm0Rxxd1vBhUTMn2ZGjANY3Rc6/JZGLFVAO7
0HBsRNZO6aWvuDOSpdYEr2nlR85YmSmsttLpynRnSgSbBtbBtoJNo/SQjw2UGFG3LJXxmLnVQ9CK
qQCJ9GKsNyGUldQeqTqK+iuu0ofCw9EQ+Prj2LNrsAG/jiJ6BHgFN2eMX6Qye9Pd/rlpIprxJTrn
3scTWFj3KZ9k7qn2sk/YqgdE2DfERpbldvTHNwK6pi+SIHs1vfUj82+PMmtRKOZGU2jCTTOK4sXL
vgHfEEvjX+i/43aU7X2Ye18oCa4HsDPLtOuvo07CbGpPgI4RVUP3YIz1PtDhFwIqCJZlqd6LFn1D
Z+VbUOqoWUsW5LgBgZIrZbWSrPHQ+5rDlLcXXnOV5enTMFTrTv0BsePC8POb1k3f2pzajeZ/aQKB
saKF32nNP1y929kmWggVoIOXOarR3RpV/Vbj19c61KG9Wl83Mi5o4gvcMKauHlUIjGq09ibtfxf+
iUNR79krxmNY2ysbzyCgTSTCyF1WOWiWxdCkX3QXv2sbujQ0O9lR7RJE0aQdb8LJn1COz8gIlAUu
W5CF0fBiNy5YkALQh+prNeHlvMTC9SbH2LNa4cNGXkdfEpgS4RXtvlQHwPQ9asom3gThlFVs8pQq
KT3kIy5ufQA4amP09letDFXfah2hCbow4qBX0a3ZJX91tfpgpen5dsXBNYxDgrfAzoKdXCl/MZRe
yflACwXTcQn935LaR4/oGiZB+ypuhg/foOrJArge7PFYwPRdweKBaphHm0TBhKWUEAqZaj71XALQ
5yKSgNzkRXCBmDgQUG3CEZe9nP9R1PIBKda28bRdEPkdENiGxQIrTSrWlF6RtyU5SW101BXUiJg2
Uqfiyy8h17TUyFqYW06fpm+yJu/ziYmFOdlbdnr6Gg2Rz2gvjzWG7uX5vYB1aiswO+fESZLbpaJG
WzovbwS/xssqZXVLjEOvcwKpBM5hMsdAGtKtj7L6DiQr712BFCxr9WoiqJvgiUPDfIs0tCySV+z1
wXuQqIqrcvmQKsVHjkMWfAsxCgVSuSGLrgekbl5p7QS60IXVYuv10Cz1+asFu24YjV1aFkhDdP+o
pMEhScp7mfQCoAGMTqGvZBKrgjLE2y/4mWT4lekhJnCIRFxrCy5knesmjhIz3jWazAmqkg/2oNyC
BnypAvkAZ3Q7gs+JDagTrpYfzTjblVilY7eHiVaDuANKaWvPZdbs8lRfaxbOhLrM1pGaTdC9bo+c
01wNenfsVeUxldTb1ppMctrHIIp3Pc/uZHBQufGVxNqFqseJCoxlzc42WYxSrBkz4v4cZT1lMNrx
0X3UNoS+LMSL7u2Cl/PfxE/o9X9vh6352SZuen0c6BpvRancda1YjoTudB1bPdu86jJQzLovL6A2
O+rg7vryJtkH9opYjp2SiQzYPdBcoE9y7wrOKgWyh1hD8DAJzqRgY+jZJkvDzDElhUEnv4+y9NUC
TOwAsI4TJGSAQ4Zd2j+C0bmpNHVDpA/5Etiv0khaynGaY4SUDxVyQdR5uuogJtiYvX4syHOQun7d
dhVSSBPuXG2YC0Mk0Feje5ScBxskWcdqMfnDmwUisKsa92vbFQWJVCyI55/gqe29OTtQJFZSJ7iR
0m39Cnhyna79NbhD+G6bZD18ZhdqU9Nh4b/fEyrk/9zGA2RVSnUq6pRksqT5Q9RcON2eOm/NDu8B
NrUm1KhH5eI5TO58EN7CvHRGP/WrZ9+xbiLlkE2ejVK95vWHFl54GicqQubsRG4OWR1KLSoHzLVP
Ax9ZWakfvte8elKZOm1mscHTP1rCsy+85BNlFHN2MO8rxZXsgZKxumHHUoxLb8tme4ka0F+2H+O3
uygXkYND/cJXpZ6oqRizIh6mmpI4NN63D+qOiWsSHpbJJ1twZPT+cOOXUYuXs3OkKF4ndnKnxugG
ZPRXvVnKcO7CB9NjRLvNrhyHPZRkFHBR+xLHcX3hN56YpWxjVgCU8NyluUzdDAJjHSz+7yMJlnm8
sO9kJ3ECx7qwdJ34jozZIbZOXAiybGeBFWsvKCYeUTf+j396tijaYJVRVlTZVrCPb5uG6ex/yIjm
3G/MJoauwoA9uqhlhNtXbP+p3SjxWhgy1QVRP/c1hpULn+c0nn6ZHYzZ7KCWmgyLEExGwrHiKl8H
dxDhAKkiMHpGxnetXYo/PTFbGLPZolfkNB5anpYvRU5ctndWLu4VuV6fv5ETw8yY7u+fYkWbwPVH
uZwhqWVf3MnZAlrbAyqalZSy+T5/kRNFNmM2eZDlkmb4ZbMtMQzrWv6qs2cI+k4c7uzu8fwlTt3H
bLoAw1VYVBeybZAFR9XT34kV5p7Ko2YiWj5/jR9l1C8vXZ9NEUYPrERI6HPCBp9jpb0XfXPj2dF3
nsj71vNwQoSfXhAC+qWIkvnXUIQeqzh5Mgr5uS7l25o8FlrT4YXv/cS38bPF+OflqV7QhRWef+IH
niP9s4Qe4F5SAZyYAPTZBJCStg45Io62Y7kT9pdBUub5p3jiY9Bnw7/UmhZucxRtQZQ5RiY9NW4X
btqqfiYB8o/ca8WF13Xik9BnswFnVQ8hesWWDvJkDDuxIO5qUJ+AwVy4lVPPaDYJpJmJljjEDiXF
65y/qiM6OP+QThVNf4qL/7xaJrIskUf+dLs2X8HhoWtdisBR7vtl56iLcunem8aq+0wurO+nbmU2
DxSB3yQZbIqtIa08fIE6WObzt3Lqfc8GP2isMJAyNd7a9WbwH0gP3TewuFIrXwbh/7hc6bPhL1lm
qSR9lWwp6P/FPcvZdyhvzt/Aie9IzEZ9EJW2GupADFRPuSW4ZGVrw30Y2zgRLOf8JU71KMVsYbdH
zbT1IJ+ytLNriPIb76q4SndYGC58UOqJ1yBm4xkMP1lUds2xY4OjfZ08cT+Auj40J9mB8liZq3Gp
UAtd9E8c6pCAsrcab9OjusiP2Cou/IxTv2I++IVIkzxjeypL/X2X6BZ+VnTJKZwN4oor3Xg9/0BP
bFeF9p/Lmkq0QC6HNtdpMZfa9bWuk/ASVNoVVMGtYhX9Uh3Ge90M2/X5K566s9kA6hKldvucBYjI
n0i8NKiblXTTgl0xkwuNmhNjVMxGUivruEsVbgrU4UFTtU2gjxfey6kzlZgNIDE2EaplY5pv0JIt
i79UUvulvNaW0Ng+i0savxNjSZuNpQZSa2nIerhV4GVNFXX/pkvvkiS6dB+nLjAbSJbspwSzu5xT
/tivzTVMar5tD9Kbky8mdajsRA6C+0v386Py/mVLoM2GlUVlbSwCnpu6Ic7Q8XaYn5s1LUJHJRCB
B0i4qYPXnt5oux62+qWu2oml/0cq9s/6oEa5RqIQ163pP0SuWOGfMDv9eP5jPvGlabOlMxRaEkLF
jbejkeGvoopkPp7/yyeGiTZd8Z/fzfaJmhHywq0wwmVSykut/KQ2FBqf+rA5f4lTj2Y29uPMp4gR
cglJUNcQXzo0I5Ap5//4jw7mtxc+G+dxYuvEAdF6l0hvEap6n055OlmmHrEMO1UjjlYePpIvS6SH
XCwzTZAV1CmrMLaQHQYThmQ7gWkq7VXSqr1NRBImpqMLfiZWBE7fRtu7Ie4bAiplDzhjX21GjS6F
FUQvsOU3vgt9TuGUvyCQY+cpw9oU2t3oTarGeqC2P0CNDP2V31suNqRuI1riiqwqo+SquzdRm64N
L3krevM4wjKOqDETN3TdhN1XpWAZd4V4BS7/N8my70IfrqKaomxigPKBJVTm4L2s4b4jHUiZQK8w
cqn5aKq1GCryy4NOpQgfUaD3aYhP/tUAToUqUx5Ikr+QVW+bytiPiowTsr1GZHhfuckmnRwujW49
1nH/F5Ps3rcjHOmkS8PhJszAuJ6stH4lCccG6JgrVJeyKXP+/Ds98cHIs3lVsUiNixoKMjSKSFrI
aZQosOr7/23almdTqySBZOxNgWyC5BUj2JfN/fnf/fsotebSw6gxaDiSmLlxQd9qgY+wUVyf/9Mn
1gNrrjsEpOvLWViwa9s2q0kDJC0xVe40rDP/H436U3cwmz0ltZXdQabqWq3CR5yKK7V7tJzKGZzJ
CL8glkqulhdVRz+T8n+PXWsuQ1T7Nk30pMsIHQWG3OmMlMIMSNmi1EeuZbnHjvta0Td1MUGBAwVt
kOG2jN0O42Qd/yECCxZtaV+1gAJHGIrwGyq4kRBXdR2WiDcAMHATiIHRGwqOFQ0iBZIsXjfECJ+1
JSG39Z4Vk05VXhYy6KxuU9VQjhsl9Jd1XBZO3Enfemd9AE5jKpDlKzVVOSl7w7XWAecqE+z7o15m
yFmRryel/yj12r2nWy9YEx7gOhxFRIZbUR3UynvzsvzBssO9psfE0Sr6LY4zCv2swIskJAFwsF5A
le4YUBAkgWM647U2Yl1oxfAZatVKpOMG3eMKXzOE1Uas4xyVjNlsDB9OppKF+1HPyHlsb+ERUBC2
3V1uKJs2p1ur+fRwf2zWZLrH7RLbDk/SfLJTQA5x8JcMhj8Z3Q6LBCHF1Mix67mB3gedV0r3YH+I
2yBtIg8OmYF0W0pWQBucWE52MLv/dhBAG0X7K7rgVh6G/QQkdgN10wg8Z3KV/IF69mDVyjHs85sM
2JXcRFeC+F+sosVrXeMkrI3nUMn3RlNfSxHVcsNENh249Hx12VFMb2/47k7xwdMYU5BNPK5bAiRJ
1qiZ7i9pB3/fr1jWbKW1e71L1XTIthSqav2d4LSt7n3HVXthMTwxwuZqtNJujEgPqRiWlftdAHxd
yK27PT9J/D5vWj9dr3/Wcg/xl1nXxCpXWgX+VVtZJZmYMFf/lz9va7NpGSh36SFlQxyOU7XNwjWx
nUSK2Rc27L//elubTctNJElYWcyIMJOtz1oLoeZiFf73t2qrs22umtVtDiAWfd7ortOSlmQuf5p5
vmv5+M8/nRMbqR9PxT8PP/NxzreAwreQb3pg25JTmxJzWoB/N7uwMP48i/+eMO2fw+Q/F6HAQRkt
jKiJX1l3KVE3r+mXhxCtXonv0tvEt2IJ6+0FQc9HdJgMWFMeXrzlWEIkdn5dtItxBdWQo6T/P33P
tjo98X9+EYcs/A6i5pVZ9E6tzKMDBRv5/DP9EYj9dr+z0QgvwPWRYGfb2iATg5q6ONIBXdIfp00L
OX0ogOQQTCol96MBLDpEDkFCWRj5uzq9UsenHh6pJyFwg5EHdd2EYlSb8TpTbqLsSbRPMZpqIenb
pO2BDEHbFjRR4UYE1joYn/0WXBMO2pE07i7BXKwFyyq76rt8GwqYcHG+gcTiFPaluoM27Yl/u+HZ
dpzyr0cLkSOx8KNl3BRHuO+PcqTfRkH2Yk04U3B5VCz7b0UaBYn3CXAt5S73za0BiHnQpGFZTM43
O5RWVh09dvLo0EjeZHJiEdzchU4tQ1dr424dgpWvrPKqjmFOtDn5FXZcHUQGhD4In4pEfc1U+WKr
5NQQnJ0CFNkwhIbEYFuvu5U6faYOWwmHIOI1iOPVdK6VnIvHwGlO+u05zk4FcI70ypp8j6aVA+6w
NW9h29CfvPYx7KRsaRBN46SGhEtaxPJGzd1lVoyXPtsTF59NlK5UsJWxuPjIKm9Kb7IZXpjh/w9n
57EcOZNm2Vdpqz26ocVYVy8gQlKrJHMDY+bPhNYaTz8HrJppEhTR1btMIxkeABwuPr/3nmXX/Nll
rcZIXEeEd4iYWzo0K3JwraDqIPDdQirB0tOTgv33L96nTktObtYm6nzyh0GwiOEK/gQX9RnpUny6
S4bcbtyIXu5SN/RQN5QP80N0Bin5ObqDJu5Em1P1sS8KRmujNaKbqMDfUOyqWDvExVMKsaxEBJO5
mECdWPQ3CqdV31/tFzPP6/HCmzHM6v3IEOEK7mB36/5OGmCeP3z/0V/0+tdy8puPHnGijoGBcLic
jwGRCAvYUUq2KeD37xv4fD1BYDE95U0D5TxnXSPR12LFq0NiOvXpxF356quvhyLSRlRTogsIc3JZ
ESkBoK69yiJxp/hidqKRL/Y11uvJ6pvvD8ytDNUoS1/NIASaesKN4UElRTqQO9LT9zfpqwe8Gg1g
yKSZIi/y9UJ0NaAb6TYwfff7D1eXT/nkpXy1ir25BLBEY0oExBJZ12x7tb4oJc1N6vBgij3aj+Eo
iKGr5qDVSO5SK9heBRg9wpDw/E0AxtDAkgP8aJIZeRGCHx18beN3UAk0ZN8aUU1t7D8oVSzZllzd
EFSz4JzJwTfm+KFZpiXEHT7qZP83fFTiP4dtH1KEgDBUt+m5AUYAJdhlHFANidvermXkpSLBEd9f
/lfegNcS+pvLzwiDQ/5ILkm6Jxm03GjIomabw3pH3dRbqI5hYnM4cqK5Lx7l2u7cFEoctOGIDMG/
siT4XDdWc+JcQV569icPcm14NgxVk8WAem6uEpWGNFi8Cstqq2azQ4zPZqpHR03BY2SJmwOnNarI
m9TnmIj7jMT7o0TyTJAAA23QUmMMTK6JF1ebzBXb/sf3N/urcXntmW7Cnq3lyIKIL3XORuW8kepb
TZOvFGz+JECGi/5rPAc4nZEinjw03RKRJnv5XHlFIXiNPl2xRtgZ/SLxM2DSWQ1JSDpJTWngLyZm
YD8MhX/FgfqjVsL4xGP7YjBZu7Dj2Wwtf5kSDcEiwi7a1sLwVxghI5ErhMLf350v5owPRmmj6fpK
noudOY0E5DfG9RyW99qArlxKfhBEjvawOKh1ev99e8YX/WXpR296fi5GOlHP7OWKlsDVCgR3kBCF
XzaXQeJvG1AQ37fzVZ9X3rfjS3LTjyPzk6kC7iFvJwueDUIIv/905YvxS1yNjtIo+NGQ8Ur5JoeM
2jjcdx0PRhQAspY1QlnjOdOhqnbBWaECatHye7JxLwylxe5EgZJYtK0xmS+JiKSsn9lUyRUa7fhq
HpsrdaAKKWHnF5uZrT2mBdSHsNlvBgqkHdltRvlrbkXSwKyX76/n867GQu/93WokzSLJTCx2vX4T
9hedpFHvhT0gnXjqX4h+zLXvlLKnTjDsUiK4TJ5hhOwET5lt5Sdh6K54JCD21HP/6kpWz700KJBl
EcaVETKwhhwejNBlE2UbS/dP7Fo/H/LMtbuULOMecAbXUhMbSLT1malVN98/h68+erUKRnAsmoHC
RwdtQtwc4ZbTqWHwi9N4c20hVYeEdTBFQeIXOctJ2uacILlzvUaOT3/CVviSZsIFpa9dLne3kih5
Iy6eqEzJaGphUahu38wn+tvSrz7OGubabNq3Imzo2GcU6J+lfF8KP7Te+/4WfvXRq8MzyxDESAlK
yrGWxbiOzCD/pY/JiTH5C/kMONT3b4oZmgb4StPYYjVAKkMcqNYc1VohwPJPOLcXxFP9LGsC/eCR
ZcpMJipu50w7JshMc7bbbXQVhsmJa/18MDXN5SV4M5iGmDT1uWGQaxDgh7fYxLFc31QEDI3dqcyd
L14oc7V9qjUwcUiWUXoSOSQQIVd3D5WJ87QK/nfv09ooqEcsGMKSqyDzwvPJGZ6G+cT79EVnWNsC
1V6P4ShFjGszGPk8dAXdBDXi29/3tS/0lubaJjf3lZaTPbfU/hfFNfSvI0u54ADFutoO28hbxJ7w
7dA1btiXGVdzfOLRv1YQP3mFjNWzV4swSMwSY7AuXmejDKXbOMIz9Bo5uSAk99pSDDgFsk1KZiF1
TjLcxvGd3zwGw+UktI4IzAOuyU6Zq21S44qYYxAgpt1RWQ3l6zD4U+PEK4TS7f0MnYHOhMCGOdI2
39+6r4ajtTQ5VIMZXAbvab9RNqGTbkaO7Ef2AzYaPjcgeNsuNjgCzBM37POFjmmsJgZkGXE3L+2p
W+afY7vTthxoHk4dzHwxchurBUHf61NRIT0kUo6jSya0JT33+1v1xRu4li1LtdQLvIDFLms47NFr
0uSLuJ8BnWTwWAiM/r4ZMLGfj8prTXqr5uTA1BzyRV2fgVAKj2kiRTai6AfJTI5DDZC6Z7HWJPd6
RGUQUmBvkxSb2+Kk7CeJY4dcAWXXNZZndsJljCjOhk8P10kUfxOpRbRrGgZ254MF6qRCZLtWeQJJ
osIMcXIeOVs0QvW2glNRSnIGLBqqXaA8zaN1MWCHQ9EFPltWyYSOD301wq0S3EgfrzSrujdFjnI1
Uf1Zk8AaDUroVZHBiYzA6TSJ6Xz0RAKQHwRg9qjzhUyCatzsxU7bCBaiCstUIQwNP3ICVVWNrEp6
J4isPLxKJ/+P2IiPQVNdYoS/HBs8npYw3edjxq+b94Muu9yuW0kAT2NZgF3herQg1WCp3+a+sav5
LUdu079qExfXVPwctI4oc1PbC2N7nSjh4MTjeKHIGJ5CpX8R9P7Q9jVpcQNlqinPzkkabZwy1q7H
zpTtNucQrzFh8mHUI7N67PAvxBucf62DLvGXqEbbqJwuTR8MqiU8lD6BjkNV9Gcjk5EtpMK9D1R5
L2HPa+XmILfCXp8oV8w90l9L3pkZSUnQ/awATAh0b7MMSXRv7XKotwQf3MmVyhH2RIJ/fUvi1R9/
6i5ivDcLiWzQDWCLRj17oZm/+G0su63S1U4oEIOZgLaLJXJeM6slgFN40EXpJW1ktxtbt0+YX2B/
WsC8Bg4mx/IilmbxRCHwi7qJuZbjq1mdm/7ij2ndwYNG6plPwZbnvMVWeH/Sjb+88Z8MzGsNvkTo
fNMLBB0NLchZ3z9v47aF721uw3TeVZl1gNVx1sQK5cfLRBIeayO9fX2F/+P3+H+Cl+LqH600//Wf
/P93UU41Yv529d//uixf8tu2fnlpz5/L/1z+9P//6vs//K/z6HddNNjz1r/17o/4/H+27z63z+/+
4+Vt1E7X3Us93bw0Xdq+NsA3XX7zf/rDf3t5/ZS7qXz5+99+F11OkO7NSxAV+d/++aP9X3//m7zo
rv/j7ef/84cXzxl/9/SSvXz8/Zfnpv373zT13zWsX7JukgGvSdIyRA8vy09U6d9NCUQ5IQ2GwUHX
8sjyom7Dv/9tKeKCHXr9p/zvkmhy5GpJogwEXv7b//sa7x7Ifz+gf8u77KrAKtnwOe/nCUOUdEuV
yAZTVFkklXQ9HekxyaohQhCHILdrikv9FcHKKS4gf0fou6fJS6fcvrkX//wSbxt9vwp6bVNbsAya
wmCmsAB4v1yUK8j0EdtikouWULqHSn0o81/ft/F6ePXf3Z5GlnZETTcUDic0UrnfNxLI7diQTtBD
b+dYiXjMMB3io4lgWXcbeVLb24igBqBhFbd4M4ZpE4cECTRkJPtSZj5WeAJDx5dDwLFdSWrbzogT
czpTBbB9WPeMWvHkqBl+dgh9VAp5hqHH+0QPB1y7xmjCg6ialLK3jiedKlNjVVDfjDCSMYDP/nzi
elfrl+V6JVnBQKKaomhJhHC+v96iBXwz5UbvQCrY1o+NV98pu9CNHOI6Kxf7ppe55fZUKe/9WmBp
1TAkVZZk+rJsEOH7vtU5h9KWUVumstDC9JJnjtaaWYTY1CWptAcYivjj+ye7GjYNWVI52uf1MUzZ
pO+u1fTG1EOeiWUiv884jfI469/5m/hB8uQddNITdZvV+/GhsdU2LoowCJcFjZlgh3Oyy/t/bQe3
XA7UAEkC+QTg2uI+vr+FGFLKcIjBtDQekE4H4/N0aLamW2zJAojupa26kXfpfcGy9198EZemaZN3
31IVWZLWwvjJMBke6NW2pLWeInOIooiuX6kn1tar9/21GUUSl1eS06gP73uKGKSUkgBZ27SvwscB
KNA8Xp/oFe/3nq+3UXrbyOpBDbOUW0lBIwQRBDA43NFlNQ9G56i7rS39AVz2S/nDqk/enbqNK6X5
x7ZXj5B08xmOO20nlNMXE7nm5COnfFUEPkbKwYoM2zKa7qJCOKCs/8cs+26SfTucrptfXsJl3pAt
k3ffIHRp1YMCcRD1lLhEddufLSWt8SBv2m2wOeXnW+7h+zEVAoWmWBrjNo/yQ39R67hiRds5Ynff
9heFRdFZu62mi7iVtiNYmO+f6arfvF6XYYjU7mmMYXx1XQSjBlqUly2B/D0x85ACyS1Gb2lE22H5
kvvvm/tkCDWoonF9siWporxWaER6oKBKaiFjXrJA3Vs/AhjSjGRufhwdTJNOeV3enzrXWg9ny1Va
oqyJii5R7DfXkYGWAeZeGOBxxnt/K3qZ5++JqHZIXrmPTuYSrrTVy4BtqsxEcCMVjWeoLwP6m1JN
izWtM0Vwd/FZ7060pjVO6Pqu5Uwbi50oFgUnuMRMRtOnRrqPk8X7tlfzPodlSqJKtD3/Xl5ObRf9
rA4zaVStx8vSApmyU0extX/9udIuhE9i0Q1LF9cK7Nq05ppKeO2Ubro3iattN/PGwGaou/OhrZxF
vxCd1C98sgJ53+zqVithKrbiRLOwzlD6PUcXk1efCbvezS6o0Tj9MT0u8/Kgeq1mR3t5Q46Fs4Sp
J5vm1F7j03v/5h6s7r0eFyWbdb7MiClGsDMv8FpGCtWdncnlnO9AFOnmVI3j43hBsh2zNGcPCDPF
D107KVJTaMba6aZCmLxSlbr7oR9KCDDjlAnbvgh6YMrjUM/yXoEh3Dx9/0qvZu+lt/PQLU5aSb7X
Psw8YZeEQd0RxRqC4SZ6QDvx+Z8MGe8bWM06RjfMoSnTwOAkz8oSdnCd3CNu8l2U6hgk2uvy5/RD
ufr+sl6VAe8H4vfNWu/f4hJOYZpMNKtuyzto6C0EIMHOia1zirvFyw0kPDNt4+mUKOeTbvT2hq6t
LaSYWizeaXisz42KTX78qKr3WhqcGiuWcu6HK2Q9a2mGiuZ+fR4ohChxSJOrHfEA5u4Aw/a82ZNg
7KonFnifjYiolyxTN3S2Y+LaCVTKjV832XIvr6F1bWB2V7jQ4YHZ8a3uAoVg4J9yrFwGISMH9aI5
UW5eLVyWPsoSmh0dIzLz+AcVhSI3FlVB2o+afVFAKekrBzjXbhh1mDPBybLaxztrUGtjxcloiHJi
VUivmIP0MmckmNoSsrPs1opm9/lTTo5M3V2hQ7CD0XcqgVDvGFxZf1+FT6XIKZlwc6Ibf3g9Wcdb
mr4s57kNH9YTc4zotSGLzdGvl7L1cD/uyl2ybRiUAif4DcE1OLGk+LjfNXXWSfQnpkBDZVh4/+a0
WVQTAgz3Mt7zum5VB3+Wo15Z5/GN4gBr9qRT7+r6ImVJ17jXGjOPTqvrQTCRYsOKyDgAgftn1FTw
2z99A5CnEdqdWG0jMdx1arghwutuVDp7HpRt2aAiibNT32Q9HL9+E1NUrGXXxtnnakKKQ5Wkowr9
j19b19VQg6kHHE3iCS8mGeCGPfr3YJkBuOWEVzVehHRMDqu9HjRuktVbtO5OUHRb0WxPvO6f3SNZ
0RR260ShmuttZKghDpNNLYM3Ztq5xNg555vvO9syJL4dUJaLf9vE8hXeLHx0+EGZoNBEGZuEPbVO
0VxZLQgWsK+9HoCHYUamhPx9qx8miHWzqzWsrHTdzCCXOV0K6dbRHfElG1lxRTgCE5VsM8p+S1Sr
TiX6f9O2pi17PLS9kE1Wk1MGaNQo1ZmeVyu2EFuoSKRr2S82ffdIPrktilCg6uFQAluyRMDwXe3K
JCN207yLAo6tQ+PUV/qsC779SquJy09EofFluqB1m/0h+ctVft3BCd+pbnMmPdQXxZ1sw409ve5d
7yUApkmIl1VxsYiIhCq9f/y8loEZqn3raHZlIpzx6n23FbzeEavzZQm0WHGu//qXHz57F12hniez
vdfWLxwyViGCrVE5/rnwKD/ElNoFJxvP443lLMc+WvowWo71IJ7ckn7s7ZauKIbJxmKpJ66Lv3NX
FIEvLoZDHMrNlg0TSt3TzXzYvMjSu3bWpey8zZU86GhncBCY2iFHj+Em2BrbahNdnlpOrlQbhvja
GoUfmTGcCqq5qumlVeXrvekXTriPLrRNdCBv3xZ4fsGrAvmUfvXDxnppj/FIpIBosStcm9nawi+S
0YCVJh4wpG7ISns9Esw2pxwrq2P8f1zZ25bk990TApiQQ35EOLhHW20rR8jtdsq+bLG9Kt60g1Pw
P3Cwf9ZNeCG0ZV/E2dd63JVh7oSFJi3N+tt84++7TbVvtycv7+P4zue/aWc1+JqpNTDRy6UzHazH
4CZ0hi0pYE6HHo8j1hL1+MnB78MLz5Z6WThSmtQl80M0GInO5tyMSchGV9+OrurEj7yH3M/OHTI6
TOIOp53L6+WxvDSqKQpdhUnMWjuQTH00FNOk0eVwN/NEXA4qfCXeicoVNyKncZfLVlPqz08VYj9s
CbhM9jkqr/rStr5+N7JJmohiFALGGuNROsuR4zLRn6mXHQ7A+Kgeh+OpMPCV3IBeu2pz1Wu1MW6Q
j9Jm4xGMewEv+ad8TtLpo0rlTbioqXvf1J64yZdBLtqcuuaPj9jQGNCpXaq6rCrru61LMxGFDUqK
QBDuE707SpP6W026E17TFS9iuUzakanPUN+WdJ7x+5ezjzvSN2PFtJfzuuFiyXDXL5t9ez7sTg05
r5/1bpmytKWIqrmszjkCWg1xVR11EczxpRqse/MltTZORq9Qp2YXdGXXCOx8V5xpB8AYN82dduAQ
grzn+HC6VPTp3VVxXZts3rnJq9I+i+RULVsNtiD5xtlwrap/ZuPErT3VxmpcyKAvk3BJG1Z1nkgY
Q9P77FR59MPYs9zRN9exenqtn8dpubRBAheJepULH/LUsuazNjTs5RJHcgqdcdWGObRl6lOD4qml
8LVBoryuLcKmtZPkjBToJSpB2J/qLZ/2zLftrlb00awSIMgyACrNa6YbmYN7mIxQSd3Tdg6OJJZn
/qZ3vp6GWJR0JArAHOCtbYR+XQoxNF2dpGRongXVfobRCcLBZZzflOGNadXHcDK3k+r3e4xKOyMS
jl2k3RazcmPEBfsKcFpOrmbIIPr0Qu2lX22WHMxhyhzw4aE9xPJ1xWbUIDcnilAe+GqLsX8gd7Uz
WKn78aU0+JupI+6sEt2uy45NXF1nTfQzbWqc+pkluaFpXSiN/zShrHblKtjpM2oLi/jkEQ21IU6B
55ditjflgLFRQBzQwIBVMdRWCAwcKSfNRcvzGzOaMluVm2sUc/55WehIYwWNgDgL1h7OfyO9EEY1
JPqx7KJpU3YFyM+CKv9d0Oo6ym1B0Ag2aFHRk+jZb8rUmL1kNsF7T9GAoQ/kMPODbKJPCU3TP9Pr
NPxlmblymwV+6w3jaHl9P5aHFIb0QYYM6+liLuyGSTdciQqv4xci2VyT2P+O80a6QKDTXCKbGS4F
EeqHTv5qT4hxphEtqxadLU8TybfMJKand6LvaOqE7SB5kDqxu0naCZ8QqugbQitHV59gIJck2+qK
Tb6U7hUtAgI9VvzbsNbSi04IJHLX+0E/s/wMHHzBKeBcPFTd8oekaOY/pjoTf1eCZEwI00O1e/TD
xhoPVaii+6ReFQXwZoe2IHOIISCuSW8HKR3IlNuFTKr/ihJhiDoUc1VFUMOcZn0loOTJ8NPTO7QI
/X6XApQ9x8mglWdWWCXKbd6FfvqzmgvSIuqmsMIrM89rFDjFWLAMLqDM2RgxUJQ3SaMfsiQzKcvO
AiG4TmqEU+L4nVYVPwNLbxDvtFJUPgVzBfNJUzkLws5MaqE9SwzVe98gF230TFY3JDoEmkj01jyQ
LePWWkh0MpaeuburfQ2ZqRu05EEQVR0nTTweB7/KhMo19UEczhC/awBh9FwrHKD3Wv/SdhFJ7XIa
hgL0MqwolIzLdJYwq9c6PNy8nPBCVjCnL4YYSH1vF9rM1tmh+OHL5cEkTaL8IxNngFGgHbOyVLfg
gKuG+OUyCza1Ildy1sHck6YJ/RSxs7E6ga00jGJGuSnPs1/2fwSpKyvIkIbU6vDhAUDPZPGUYXgv
DH6mg32NQ5zySFCTLs0e0qpIEDv1it4Iv4YoLUimGpZbuIt1s47+KG2/JCpHTWpRW+sUehVB9vVL
SCzUcZyQmOwLvPsZ0cYilGxqGLWy64Qc279OUjx+9KDK0vhKTtjQc1zv9/1DodTZb9kMTAo5Sqdi
rhO7+lHr53F40KRWKe/oCtRfhG4mPLUIrQg2VlIFsusrmea7CaQK2HuaIN/G+VQCsE99AThayo1x
OLY0Dh2bR1hzzeRGWs7isTJNd2ql56YX5ZtWEuptTRcjAtrMD6VSl25Av3P8cIBBF3Q/jFgVHGmY
yTOMK98OjUjd6Sm552VJ+Q3rdHPdQDoklKO9CCfsjnUDzbsukWalUlY5TNAlqfVK+DJZRCQuc51t
dVbghBAmDiMLUtvQa6pmvNeOzIM/V2eklGWPdD5roWmAhEuR5Mo+xB5SDiYrzY88bfmq69v4jDxS
DYS9KDrFCFkirOPGaWLVIm6bDA8paUbHN5JjLJoJwM8gIitXTVAyd12kW4CLk8ojsED+tdDQXeRx
kWsgLQaxq03loa3VJUberzDftoAC60AhrgyvQhbFyraQa9/RZ80AlCrwE8PK1WMgJblbJeyT1aoX
Ucm1tT32xsGX9E2Q+UdJqRvi6ftDEfYCtg31oRKic6VRDoKlud0cIUHoe/qCwVutO8H029A63D46
zLb+LyVWNkYCSKKK3Cwo9hqISajdXlX2B6PQ3JSZpIqepbhkQot+jnkhgNSVbwFRb0elJCh93rYl
6RFB4c2jL9pTLx8zMdHPFv2wMxexXaB+W6y+YLjvjFaMnS6rfwCU4LQ0GDnnUyv450XlxFK8z6be
o2xx2zSSxdhnYDknONueoMLsi3mmBtf/mvPO9s0J2CqatdG4o0ZDBqe466dob/bKDL9EixxjlO/a
4plUf0cuFZvbe2x5hRoi3h01D+4LUqx788VIekAwHShf06iu9Z58+tjSB1vw5Z6TGBTDZjgPDiWN
ftMpvvEzEYwX4D8dWAHZP2vzbAlwT9i1RRE5GgLR5Jyt2a0+sOZgNnHjPs/dpDFqu+2UfQWLQUBd
5RR12jn6gO5fNzrhGBahzzCQP1d6dqekJI/H9bDVcpDVLARvp8702mnaiMRuXyUBoYaRqhEuEqS3
mWLh7A7jOxjlyaPQFJrHYEErw5xfsS4RjpMeWuczWerO0IzZtk4ZdPvSz44+hIhY0R/ZqWLekzNH
JekCe/q1UeVbYy6vlF56iXV6Z1SIzOTkw9oUTX2n1NP7tOg4wE+mQ1i3v4wcCezU57Cc+uoqr4aL
qOh/d40oerretOSUZdCnI+lJq0I0iIBJA4ZcozH3GjZGHDt2p4xPkpbfFa0p2nLOoxay6kZvcy8s
rJtGk6/jEPrIXEQbcdZ7Jj9BBlgQktYjq3d1F1rQN8j6ijjXc2Y5Lq5ElcCCQE2JM/eBIABFN641
8jxscc4vmtrynTkrGhfLaXqTFNR44xbOniWEsS0oYc8DDf5AYwjdQk1SsrEzwS4qEgpw8irbJFB+
+hP5RH1Q3vCG3i5eppx4IgdLjWN0zMu6kME2G2S4m8EdISy/5JwAcEXcspqEpCBkBzU2oRuUuybJ
zsHYHQQWOUSjK+ANAsDpUaD/Rl17v7C5nD5H8qkR6UGsraRfJo0lb4ZJbHZ6IJzV4XjPEgKFRcb9
1eWsPpLtVF0pcQwmRLubcn8rd2yhRPL3qiC4UgLxZ9T2v9suheg4M/qN+7SSj4SobVurcfgEr1Cb
55kF2pJuZxUK8fL9nxaUyRCqnJGE4C8Xn0VQW1dzEwDkHgNbMILfkjDlTskmeJaj+zgRf5N+xB0N
K2/U9cs8Va5LtXzKJ+m8LZPjKNaXdcrLkeoUkwyxcrJJ2fbycDs33Z1vCpdKmV4hJXvw4+lHXTPC
xS1Auj7Qf4567ap6yWpft/wNk+KTgv89LVjcjroo2AJ1hSzOC6cuYNklVXrbjcL5WIr7uh1tYAGk
fxCkLEC1KaeochYuaVeQGwCfgDGiC8R9ZUbNVpalp04xHvUcaLw2zheAK1/SLrnyx6my23J4DBCa
2aY6a3bNVLdJpuxK9aWzYq6uTFU5Aux5rgyL8nYxaGfxbD22IefaXXah5qQ+tELpu3DT76N6umpF
hrvGmDiGz0iKDxiARjEcnVHV5x3+a9kJ5aH0xlxuN6VEGKURKU9xPOUs3AOSRoTzoaWTVlZeb/ha
2ZbaYXqZhYNu902TOcTxjxvTSkT0eHnnDV0deJme3qlWecdIYm6GfCjdTB+kzGZhOfigNkrT55Wc
4l3h5/pW6Fti/0NIJAGd3m3rOrDVAul4JUXsKLTyR1oNBZlHgu5mI/76TLeb/FcWpsi2p2WnE6kH
a6rvp9R0tbg/ayQiZoVccbpQEbyhkFK7DbRf/sDWguLSX4TJ90CylGnXNgV6MFknTZgDAllLDmFo
lU8diT0OGhbyw1hbbWv4HYIpxHbfFdN9aZkQrVTWDcRulW6uTY0NEvAoFgLGSh9Tl7CERvqp9BuL
+F5s5fuxi2/NHu7ECEXBlgX/h5YZT+M4e3Iv/NCz8aat8nM96NB5S5wTJZGyNXXpTNbalwgoD6u+
kcyy4DmdzZR3aQg8gEuzq0wc50SidJZMzU+1zVU3LQQc0zVm6oKUAFdUoKwqADzsoQj2apP+6UzM
kU1Z/jFkc+frJGlgbWEtEyo3fq8+wnbSoM9XnpzGl0ZpTbZWG5mjES8VG0J7GKxyUwRxRX4RLOVo
kp7KRm+OjShV7pxbP+M5InLBUi7NpJI35K3Xjq7m58YwX8/9jF2gas/i2Pir0vMzo5XurbS/jA1/
L0vTsc7aFyXliChol/y3prz0ManoqukpSkQcsXJQWuOXNeiXYpX1dqmkNwDeEido/Hgflp1PUJRV
tZFjsacl2a0fYGjE5WMQTT87wZC8LPMPCRe18eUOcmXXEiALOgxY7bQJpLpzomTcBXV7HGasPVZ4
m8r+jdKEWy3FUhSoya3GREaPVy8sobkQrLH2JN2cr4UQaUCvCU/dSA1SiNJ524ySctNadXZo9ZzS
fYTiqWcgUfPivBonBA0ZWc+BnG3TNNjFvrVfVgS2YiaGw8bor7CCNZaxJ8pNK/IKlMrPVTQ1rtgP
ijd30kzhI+q8ccgYcEwsCP003gt9Jjpapt+knIxcNjmH3O1sMBGV5d4qhGfSaJ5x0LuTZtx3fXIu
N3J5THpYOijsIhfqtCOV857l5H5aogCq+j6WanWriM1dCmXRHaFy7aPFty4348J+mGyYhbpbqjgH
s2gfRab1kCciI/wAkXyDirf2jBLJV2doglvEQ3+vq6Pm9lHb+Zx4i8NtFDXaxSiK4SVhAfKxUfPm
OOJMjRylMhoOzowFLKNOP7o5hvMcR9bv0s+F2zqtRhAcZUZ8dT8KGzmbMEc1vzV17F05B/iTa/49
saNPTIWU9bqU/HN2HL4wDZtM6HW4g0QB1dZByiLFNaTYqfPh3Fe61q7AMREAJl8QIPGnamsvjfKD
2fvk57doYQl6s3KytkahvhazfL9Ypsagno9W1t6Jc3WIR9WOWrpyGtZub0gPFK9uFHwxUvViyNOG
ydoRGTeWtaKkHPu0dxXWWVmkuYKow5JZcC91WJ1BCLUnWsQCFEyDV9eXsP9uSxM/onQYWqy7ouqo
k8BS27Aba6/r3miEriE/tAprU5HdLjAERyytwiFdi5RUxXiR8jZxCwtVWCAeizB7kiS6mIIgo7iv
pd3cEVuSVG6PnWwuuhKziA6ySPfkcXKidHIW7I1mTOdFUNzkRG5XReD0JhIOTt+l7gLvyNVYzq4o
/9Xj+ykkFHCi4cpdea3qj1p+6OB/hErqNfmfsCSEzdq3in8WxtUugwempeiZRMHF3ntstOC5roXt
yOSYaQ/tKN1IreUEMp6iPJSNM4pzCsZLYD2ukcjSMdcB9nZ9zE4oEgGDtZLpimmqQqnT9IfJKoVd
S3rKvhGQAiiGwJ/F04M5Glec216WJhUyLcOMnRvRXZaQ2qSpcQ+yRq1cibwqZ5T1G2IAr7tRwXWa
9VemMRyaQBW5Sf5DlKdww0ilyJZqQy9Mh7FpmzuRZfxWlIRfVqgeq5A5XlC1Rynzb3x58oy+dkXW
Syzn0+tuMhmwFyC4UmD0I06/Pa86Y3Kkrnjqqu4Y9sZOFSR6gtnu8D8gnJbliXCp/C6AZ0Z4T6Wx
nJZbp1YweDXNlg3cVVUpjk/EhpOL5eT5QhlshBQiSSBO6MLIPaL+HHcaWypfAVAkNKwmcnXe+CI1
wSZmFB8l+W6UzPFqFNLxgtJJ3eLhFAne+L+kndeS5EaSrp8IZtDiFiJF6arWfQNrCa01nv58aM5Z
ViKxhSF3OGYzNNLaMwIhPNx/ockCklN9Y3axnVAz07gyppG8WfqGdHHJA7d9kRRYQH3rchTbps+z
G1Saok0ATw1Pq85YdbqzdI8p3GLuFBpOlfEQHPQHeFrekEp3oUjnXHmQogqbeo3tceqH9OBnhtvH
QYK2FbIOinHKphDnX3M4To38pOccsKiZwphCnjDqXWphN0NZ2bkZ2mm1qI8i4TCk7N10nm/VMngp
YEYlSX4nyrCbihr+lPqUcH5apHiZGHu4fALCryUTkUGDA2h4LrTQd4fymHSLMFbxayoUt+0/atOv
JPqaKdKHAOu/pHopm6cmS86NJn5HDA2j+BgbnQk4Uvihl+oHrkPbAiiiGwdBeI/+btMFp7QwnCn9
PWBkbv2q9G80gniS4Cg6To8ZHt6x6Y2xdTNHoU12RTk4dIrhroL3ZYwF4k2cF2zDEOq6AN5JeVJL
mJ5cZT+LgTp2dmarV92AGuHDmH5lYbtSrHmtP9BFk39No/WgptbXVjxmLfos1XhIh/IgtdA12Dxg
SvEhjCK8ROJTMmn88iNQvdSJi+zGL8cO0ts9u8iV65c51DxBzsDMCbzkDhVmmp3UuFYbH/mJs/pD
lg9CU92MofhAHQ/I8+hRbeCP1G2t+lYJ9feKzE5NPxlleieLspOyvEVc9qIU1Dk/yBzJfJC10JNP
mv9Db8F2lRmC4RKbKSgMN4YinqcYD5MNxVJIgTxObmThSw/+yUzfm9y1od89y1Lncdvc9k11nObo
KRKQ345xSqg7CiRo2GrvK/6VZPhZZdH7iCJeNAFm49YC0XXE3woLyDDh0LqLAq+bJk9B71jSuXsT
Dk4J+4VU86glupV51/cvUsXL82hUt6MekucLvwTjdz5bPPju8/LcmwjTzYFnZe+DUiD/9o9tIxwo
33NYVVzZrckjJOvz+TxEVBv8TnXKobebsXinYLRLmQl3OV6zEEepM7lDUj0YCdl2qdlTLTijb3rT
mN5HGRkZ90mJ0Fkiix/j7kfdcfeGN3jKUmOiHubTgITqJ/Hr02bwDMvgmxqHurYOYVi6Uobf+/Bk
Jtw9YH+K5jZHDSYWfqtpdozmc8RdQFbFjSW/hGQqeZMeVd6N+oBqnEUJfPw+paLXJoBGINuri+Gb
LtpFT717im4NyXQoUZ1mHsQJf4wSoFYgCfY4Z6i+p3NlGz7PKMpFaC8+pEpy5tFq+8ltWurRQyZY
2ZMWGfVRpHNMxtyn7twO+rlKRxW+qjkIbtLp4k/Vp899MvRpfKJimgZHxf8pB/F3Lj5dgupaB997
Mhf0Qo1qR1Rn1d1a+BvAE2kqAyWSTHmt29MqXUhJjg5a0Dxhx+rWxS77etUI/CuETP+aJhlMkTUJ
JmjnBPOHYWmg1eMtJWaUF22KAHzce+GmPvoofge7EO1Vu34dVVtBIcu0F8ohJqpc/fSDX2WB589S
TG3EnQbh5gzS0aVRrdGeX+tMUGIq4kkTTVssfktsRyWSdmCdmxGA/KjMHfCDNcpwlpFyDMLOZJ98
EmgnLcXqHTTT0nq+bP6xDOiGS4CZRDDdq4ZwmmIJ2xQNlfh7bA2d4V59+oHUzN0+QXANK/rrw7wK
tYz2FVivN0ol8zNQzehSL6Zk46cBgLUDS/E8fojI5L68PbbNhfAq3qp/2/dkXppQm3YlGzylU69u
tE+xld4KebFDVPpDPFxPI5BfwKeYvUHYWXX4gRlYVW7xpeKz6CSnyVFhQsjefMjvghPepajsT4Oj
/5wO+kFRbvdhE2uoyH/2M7safAF8i7XkQTDJFLDIEsAziI5/0zgppyLiB4f6RKHU0xweIIXs7XEQ
NpcoyxOOi2LAYl+tH9EAKEfVg2RH/j3kH4rm+PZHXIGZlmFJrxhga2w6daFUEhcGmPZYn5WTeQ7O
091/gdXaOKsu4qw+IJA+1gvKcTZ0K9mmPgUuIzFB26h260mO8gF5un0vteuvButKhwmFNiIgcfCM
l3uizg1skadUswNTQB6WduWpGtKnulTNX1HbtN875amWC/VnKlvxg9jI9bFpcDdFRNv2S3TD6jIR
XSydwp2D4WreNQnMETxQlKNoVawPt1wiqmR0Ggt6UVRqTwvWcJ9ld7VHlzCwFLEYA7rNfy/HH7S9
GPDs1OwFXzVoyaGfULtvKAiilP32SpKvcA6aLAHFl8BrL6zMNSs6COShHRrqeP7X6FtOqfMZKQCw
jYJHQcp3py/V4vLyHD3x4qaUdQDa8Rz+2sU7Lvipi6PiD6kPOInFllGhS18Omcpo2BplqdsLulJ1
sJfBBs+BzXijH9Jxlw66hpPIf5EI/463WtmKUQ1WWv+JJzrLwg5u8lvjmHv5sTq9PcUrIPASyjJ0
oE66bDC0td5+iK1ik+BGgCaa8UErTIECkXD0A/FjQ0G5EPubZLJ2FuqyQlbTSZEKhgekYQBWa4hc
aKldXoewHcpZnXjrhSjjkIKelDYjnRsL60co13vCpNfLFr4BN7+p/AHjrrdtGgsJ3sUCSvNJ7NYg
Auf+QeCJKRvSzvCuzlemlOa+IcFq0MF+rC4xIPM0XUqTKmP9LZg/af3OzXV9K68CLEN9dSuHejNE
SksA4WQek1NwkzjdwVjg6//FeXd1yq6CrbZ76lvGmHMS0K54r82/BcvLc3knLVsDiv+swtdTtkLI
V1h6y01DkAWvSTM7PbDDDXfR/WFb51Q69pHoyya6WoWvPtNynL6aRWr0/Qy2WaPm76o34n3ggZcw
HOuI0Cx57j/fZhxhlF91Cy7c+mz2C0RGMz+klmgM+Aqoj8p86EJtoHkDRpvCdiamv94OubkMNUlR
NDIZLvrVMhQquEJAwjXbH6xnWh4nrAbOb4fY3MivQqwWYpoWsGZgKttBn8JBqwMeavP4Dpjx5Ait
ddSs6Ph2xDVv6K+V8irkajlSZ8VFOKd4tGBAi8AuHlAJRbSl9SjoL7Ls+XFPlv1/iQldF9lDLnx9
lTDNQtlM8sBKQZqqcyavO/J8FTzxXac42ByH8Px8p82dnaFu3Dqw4QAyQ4cD0LTG9CeFgtMwvC0b
VIhHW5dbAHbmDSaxznTawxBvD/JVtNWdg/JBZKoT0fz76mF8F7swdDz/Hb1fZ+Eid5/2KIx/DAOu
NuCriMv4X21AoUirmRaAxltz8LTH+aB6yVcu9afxDPzJLU/Gg3+ieohaWnoTuGgn/+huOxyv5FN9
Ex32fs/1QQdIncQOWSggzFekBrnvSN4AHduBrzfBYUY2b7jPLD02ziNcCH3n4l3zHVnJClxzqJUg
W1BuX2NVBb3V0Afnkh8DzzyWh/FkDjfgOTIn6j0V6V/FGY/iCYvaMD7CnPUAtu2ssOv06vInrPZv
Te/Lonug2/UPuMD+MfPIoB0xPzTuIlxgYvq5t6ivTyVCQn+nKMek8ci6/OhmXY4TRy8VO1vFuXJ+
rBeMevpOgOA/zmdGXT20x70nz9a3fR11tdSyEJPSBMUZO9SojVJ+NKuzHIXe2/O5NTY0WFBK4JiH
bb2KIkxKV3Yl+iuLkIijypQDxUbfCXKdsIFKlzkRFDgOlABW15ZFCyvv9Y6EjZ5JreMC0KeYon9K
gs9l9pKb6s4iuc6bLuKtazMpdgNFl9AF62YQeb7ddMfCfyynb2/P3cb5cxlntTDSAVHWPiBOeKfe
qE7/mD0vtDAIku8VjnX/YXcp7o1s9bnqxlJDVSeihv8RTf3DLNvJLXIvno/Mt5s+NJBVArsc7WBX
kn8v9upKEYyht/qSr9jJZmcLcpPZaYmln1xW5UFJon+m1skBw2ED881AtxfTGXW97QRLCuZE5iEl
6uJBzfuzbk6lY6bZz1IM96xVtnabqv9Bp1NDFNd+eJUpdvIcgU6fM+1c5p+bqjm28/u3F4y8fJ7L
64MhWQo8YgMRIn1dDc0CTTG7gMMLbWIvgp/lDcfiF32mg4W5bOTB7Tzi+HxvQPCrZKdrcVbYY75s
fsa/f8Nat12VCnD/Omc4jX3xbi6EvrbRTwiO4HeKd3GWqTsk9a2p5b5ArVfiDIDjdHl8lspYUUJg
zSZRDTf4W0mBW+h3HBL3giyjfnUxp5WapR3NXFtqijsx+ZW0Pv3EH29/v41XjAIRW4IEDR+Ydt9q
KJ1qBF0YEgWkwGnWzkvGMT4v115RkcUFs7sTcDlB1gtG1zTozfDNqWGsAvooUw61wvFs5JE4OIYy
+7E3+GIAmmYEAuYG4GVFJxrVoXe0CF8YJ2fboG+V5P13Rcr2UoCt1QPnmLMccALbZPWDMo2ntRQ3
OoCx+EmNlB9m290rlQb0N9irpGx8UzQVDFFDg03lTbrKm4EhzLKZItuq4umphUd8a8CFBSItUDrZ
sAfAYLoLtXLRyxCag8QF0x+D7iT6xyB36En9yN7tCTZtXJgXP2r17OsjCx8FA4SYAMaLMoSrgal4
+6tfjxudDDiVS4ubJG1da6jVcEY4n8Jq2N2YTQ6J6ose7fRl/hipXK4sgpg6ykjUNIyrtsIsJolZ
Tbjbyak7oZwT36WNl59VD3KKGzWe+S69VTtKutiaHvaelpsj/Dv4Wse7n5aDAoA/jXKSxQ46iPAd
UsHh7XlEznC9e+Ce6XDY0XtToP6u7mdJiadqltAoi/A5aAbkmPwZ/rZMGRDKA51H2ereJ2X7hKCo
YyWSXdbUPNEXCkET8Fmjujj38vcI52BD/SCJZ7XscNq0TpYGZgp1XzztD42uH/Q5vqfn/ZCKQeDo
5fDNGtKz0TY7mej121WHV4UKkykjCCGuFwbYhSYE4EoryDRuraC5E+uzCnAiI8Fp5Xdvz97KDmO5
f+EuL8qOvB4ha67FRXCe1EbuXxop+vwomtljLw14fKjFLY2BR/g283M6ytVRgjOBKZB2CEXlFrUS
rIm0kfmOLSBdTf4lafyfVa5i2W2c8V18J4E9B1o1FCCdJ+XEIkRPXLd+vf3zr/fp8usVFGAW7Yyr
p5Gpp36rmyyxsGg9YawPbdPtXGwb1wEx+CK6orJXr6rX8jjLQpzmfzVDMBtzaYPcdofFxIY28I7Y
zPXJSzAuUb6HaNEPXKVfZiWDqlFoOOrBsyqrt5J8nrqjmXfPb0/cRrPgMtAys6+uUqOOmqChdvCn
Jp8/GrexC4DH1h+DM/SvA1JPmT1/+T8GXU6MV0FHPLWLahndokKOKtESVXgAHswbyzgWbhDjC7SX
Tl8fQ8t1zuFgqXQg5HUzK4+6WMmAVOD48ilC6978IUof/vHAqNeRUS4aiYbINrocmDmK1aIYCqzX
W9i49VP3IULZ82igXDZ7se4aBRT2vZFdnxREpUotqwjEcWCsoo6dPEK64kKMQYq23Uelz46TfCfl
v0ZxT1FqaxYphGrw5HlBXjU88PCMQ+T1yFFQV5gnyx78b3q7l7buRVmtSu7DEbYlUfROuwXV/SCm
8QetlXZW//UuQ1gWuQbWBIRtGPGXnyvL4gSqF/lNU9/1SutYXexaZnZjaJ93FsbSgLm8gC8irUtl
QjRrk1oTCdDUKdTCQ9RhTaiKoS2P6kmsjEe9Mr8lVfa9i8Id7vRG8fpyjy/T8Gq7TbGaNrPPdkuA
DQG7dQzpTtcqW5Sf6zF6ivUXK8dztbY7Vm4mgLaehp0MZPOARrNUN4CHyDSTL3+C34RlPs6jafey
BLsKXNAetXrlK/CfG+xViNVrOeIto/XADu3xAMJI98rKbR6AA90hl45W1rehd0EPRx4IItqOiAGo
3W1907zvn42bEE2nAProffsMjlq93SvvbF8er37c6jzv9HjWMpEfR4X2UJSOZSzaLt7EL5GmL5Tz
d5KHa/DAcp+/CrjaQelsNKm+THjrJnjzoGJYn0tXPxoHvK7Q9DPd1ktfBjwkDdTnlr7M3k9Yi6L8
lVK8+gnLJn+17PChbEuhZczqsXoAOntIjouWjXq7qxpyfVxcDna1wIMp0uHpMlgy2dARHeOg3SIX
iYJH+iCCafuv+k4bS1pfxF4Ult4CU1gNrxeKqhwNeAty/42aIXDQPU2otWzGMoMXIVbjUjPJTJFK
/ivlEL3KyWXQA4kzD7/H23BGrhazsgNOHZKTDb/T+3w67r2AthIEHAAM2Al0hkR5vXPDCepLVbFd
AFydh9RTgaO7ymkRSJlvhBtRvDO//xcyTBvZ/EXY1W6G1A2ZdwZKtrRRQsTXIlo3Dg+xY380vuzV
LK8vAg6mpTDKxbZcbavHpzo0XSYVMrAe1Xd8AP45fdiqQktntHdugu1QvG9lGDoUFVYnQV2gDN0G
5jKfkAIi3ru/Qwc+k1d7Wc8701Nu/phsunt36sZ6ZYx/B16dCIWVNBBt+ZBKM34zmgTwKg8Pd2d4
G1vxIspqV+SpELYmetFs+tA8lThsBAVCqsthx4ETPGc48ehY6Dn17lLdHCCQNnq9C0Ro/QBEFynS
64yZBdh9K/aqB2d55+ttjk5ZVEKWdIsq1+WRVqR1H1hostiFnh10A/xmXdpDOR52ZvE6XdANBqIY
BFlklFeLJDIh4ZuBsGTl7Z12GtGTyt4vXa7di2m5eC8Tk8tIq1UBtbdWRMFfLqb8fYf+UOklRPp3
jXqqGwYaS+gYayIAx8vJq9tmzKXBpFzVfJ6xAymzd36w87TY+EAXMVYnpi9YQH8m8NZi9SOf7xsB
q3uYTG9/nuUrr+bsIsjqtLDSdsqmloFYWN0nBgdT9WvOz2KrncrsoYv4v5q6c6HvxVxVoiDhDQHH
BpOn/oT95E681ZoQqcgCes3oanpty82eJdkGzgfzCY0eL2UB1uIaLIoCwjQ36NjYafy1TkVHl3un
WpSqqvkETQkv6Q7Uc+pI6rswFXameSNvpQrKs16mjg79bB1dQgJQzJSYN4bD8IzDfNL/qOVGT5oj
2vvvqK2AdMW45lBUAlVirbZdAWotLOTBssXjfDBTG+ooNV8YMNYRbLEzfdd3nvkbhTljUajj8bGI
DV41y4J2MiZMvi02OgQRUXerPD8obnKTOdKL+SNRcm8wXgrjpe3u/tqV5s7C2uhrXfyEdf+sNCkz
Dw0/ofHActUfg9K3VW8+LSjaObUlIYaYeL+v9Xa9VZE8UUTaI0gtsrhWT4JpKUct+GFbF5MPuKs/
NikN5BiXsL11JF/tVyJRFgKqtxTS1kBaEyfKuUVAys6zSpc/aIaPhGzfZ5Lty0rwSYlAyOvjXH+Z
2jFovYB7O77VjaCJ3MGS69mWUfDZq1dutNcp7ClUrKgUiHT2V+Mf0QXB8CD17TJ1Zvy2EWlR7eaD
9b1wluRcgXXA6yD2LFd8MR/Gp7fPsI2C32X4ZdJeZeeFNesDnsw+K0/Mj5KLuZDTuj7XzUE6CUBU
kYfC0rh4v6C2Ev4e/nx1RkXstItevO4YX/6U1bYD2DADP2Imoo/oPZyb1K6+iR/790irnGhzNgcd
luC7GV8SFEP2EpblD788zAHdcSlZ1DKQqVujHHJxnqBwwpBeoJN/2dX3p95WbfGQnoSzsHO1X6d/
ixkJEA6VtQ+Qf5VB9LFYT1WNhEdrdllml0I0fq10NTkhhyMg21ApeznL9c2xCKtrGn0s6olXxj0q
KCtdFSAOpSbOrQJKC7N56pHbUXP0Kq3QMeAGR7/fXl5bm1sRl74GHV3cClaLO+KmT9u+tmwpeNEF
yzak92Wu7Gzs64TPwGfk7yCrJYzZbCIqFUFmiHUIQ6GEvBNhA9+7hKB3y+pQ4NWsPtcUm1JajNAC
zXv5pr+Lbq3bHl63Jzizm7vL//5/DLPojvfmgWYcHnfHtydzc5xcgyBSRJmHw+pHpOIwIHKBydjg
g9rIvpTz89sBNr+Wjs4CnSiZ/ttqA2JnsdDKIcf1qfg+aMSPadHf8FrYKaFfr30m8VWYVa5ptUpa
KCZhOksLoL3GX6NIn9Hzyj6TtO1Raa5Plctoy6BfHXDwqFLf7wvw2I3ygKLcPR5ZqdtXAQLqqC7Z
FDK9rjQ//oupXIqxOpipa/SL35JczCljbEwuM+umzX5Z3de3Y2ykZQzNxKuKQ4R+zfp5kFODNmWf
IGjMPGXga3GgjOwWfdT9l/jGRUEwHGN0YMlgJtYHpNzMTRMIqMgsCsH1OxT8oXJXv4rEVlXXdMH2
nIsDmqGqnbzD/lI8+Z/Tk36bJE58/OeVbhR3YMQwQPAi9ExX31Sd5SQLMTNUMsFLEGpFZ2YWYldK
Rtp+1k5PeqNqZy6dfxOtcQogV/mgMcl6OS4EafEmOhmfQsxPgNi7ipcd8mN3evurXu9yghl0Ddjm
ssYVcTm2jsu4yFMuotlPM7uH3G2nqb/nvPvnc63vu1dpxzrMYIRan/rc+8Y7f7SHmximJZqQ5Lif
pR7jbpJeBF+QgZ5np7Tbj/EDzON8xpHsjwBv7uzVCbfG/eoHrSEqchcPJVJtPmoZkTO0PwZzPvzz
mcUi3KSMBaL/Sso/Fn1NtXyfGzBEs1y6E7u9qs71ycYdy/oAykyB5QooMbVQpcY/QlVoIgSNddSt
B8N6LvV+7zbfi7T881enGjJ9GYowEboFyMItTgxsTVsaISk07tuzdn0pmLjEceHwPmHnrwEZcTH1
4mTFfBd03Pr8d5qjRaRpO3fb8lZeLUfwlsvdCjiB9v3qLS1kdQBrmC2Wo1/gRTP6I7oyoi45FDSx
opgKWbfTi9gYGA9Kyn2iTg52pVcbFaUuRovZtqkUcIhNdCXuc1Nq7zFRLfdeVxvfC7dE3jI4aeBB
t04gpDTXBlFQoKI7g5ciYx+6aNokJA4Ggt2deQpP6YnCY3TYe9ht4M84uIi8KLByXq7TBqG29NxS
0RFc4Nko/yAh2JKQDTYWyWS61c0iG4421TQeeG4kJ7UHuC24imDvHdtrcwMGz0/RNJrzi4cH7NPL
VSsEY6wir7PMgnRY8LShq2vOqJzHyZXfFWdeuadJhNZ+mIp/cYhfxF5lHVKelkOEd4ut+56GIxkP
Ld81nGY64CWFfNNprx2xtb5ItwHBcpAD117lvlZWxyiIElAafpuZAlpasBPl29u7c+tuYlh/R1kl
v1KhGP48ECU9t2fxV8gbDTyjU/2EYeAUO5nbnwL4epv+cYZYlLypyazGpLUhpEJjBF2L9yBgVOVQ
3cCyoXwdnarjH6oZRfrmhDqvuDuhGz0IOOWLL8V/oq/HiqiaUvtL9MwLEcjBDmKRaM8GWxwPM6KP
3l/a8LvrdvmD3xr2at0WY191UjSB8CcBwILlvlQeS684p6zXsD9l/+IuBF+CZ6vIm0O/KpGm/hCI
Rtz7dmWAUdIbJ8g/76ybrQP3dYjVBZKVY+RrGSGy3xPUvf5n9ys7Gs7g0v59qu6QOabMvK9XvnHL
IwsgaYwL/MwVJ7zKS/iCKZIcyty+m+LiW9HIO6+Y64SfVUKZELgriDKcay4PGbOZjRjhG/zwhMJ0
Fg4xLRz0G0pkvPvEQNBfj5+kqv0X14luLEVSA9zr1eMpNYuk6iHC2FoRP+R1LNuVkP6aQvPn219u
61ghDHwM9LYXlufl8OrSnPUGoU07L6wPvrwI1EZIne7hETcPFkZCC2W5JK96YYIay1ajGxwsdya2
R4kX3JRe+3HZYfva8RvVR8B6lJdJ5rdILZU6z6nVIKM36t8lBClvFkkHOkZuntzk0jNe4S66mMd/
PpUwO8k3IO0uahWXUynmgV/6/Ad5juA5CoLPoa55URgf3g6zUd1dBoeMCIQdypxXbcUomLCb0zk+
nhvT0UFfVOUvE0u9U3MUnBZREjuvzAPKf3TlnMVZZu8E21o0prFY2vAlN0BrgTaqyN35djEjXoKH
OeJaZXjb1HueUVubz4RwTpWVniaDvpxSpZ7yXBfZ36GZnHPrZaoOCWU7oUIDC91RQ/j49txunScA
+BezEDB5pKeX8bpyUUGR0yWJUx7aLrjLrGAPN3PdhaNSh6kDe46ymboG4dWSX6J/S90lm/vIhTIT
LCbN+cGI89Qte/XbmNbps4w3wc8h0pqnsEfN7u1hbpzWbEKeLEDpcdtcryA8YcdZDEjbKN4tZI+q
PiVla7kA4CnWRuEXY9hzm9+YWbRB8IflJN0o3aXx1Ld6SMlr6uLvU5K8cIDuPHU3FgvvW2yWYEUw
MnWVTcyhFLa4Wph2yrOFjlYhshHgVT/FWY9QdCGEt1LWAuPVw1KVdqZ0a3xLW1Xltb1RPIkq+q2C
SMczslRUIef2URmjvaWzjGCVOFCb4Trg40FnWW8HHUOtwh9o4KZIHdTvQqAaKZWD9FTf7x1mW0fo
Raxltl89CVus0FABJJZ61A4Inxdfp+7Reim9wV2Azh4KHSnVfe/tlblxskAlM1EnwbcKYOVqwwcK
5gexuGhR1/2tOTb32ojMkujHe1O5tVhkzN/BrsPJ55q9HF4oaXEeyfSnKuwy0tLun4xPOTOK8hNZ
S/Yl6R3zUB/Te/VBc//FGF+FXuVKVoE4bAewD6YBNgqNgZp/KfBMKhsko/9FKDD6IosF3Nb6hWRl
cirOKq3HXghT3C3kKE9uw6RG83YIC33PTHxrE/A8QaQIchIny+oGTKopmSKo87amj+4iZDYbn98e
0DI36x3AsQnNCiwsw1qtjwLvgojnN3OX6609ab7lpm0mO2bit7ZstjvPvK0BoV+FjCToQgqvqwGV
WaTOiU6v2FClEY3AxA9/+LUYTP/89DAgxADNBxxD32g1rEkOqj4YLdJnq330C8vLgnRn1W20oblJ
X8VYbehK97WqtYjRsOJz/N0r6RBpT4szFDXeo9o+aN357a+1cc9chFxNX4SzKRZYZESJcDcn+UMR
1TdpjR5qKrpa9PPtYFutT6LR/RIxwUGzZLWlG6nSpjYixexu2rvMkz4ZL3GIXI2HZpwbnvQTAEnF
BiH0QTkXj3vv842VadBF4ftJIGyuCtqDBT0Vf1reCYPk5GBDm1h+HyHcFk7qv1iVFDyWi4AS51W9
WtYiTcgoTCLNq+KdVqYvai69f3s2tw5i9H6WYgAY76v3xyTX+tinGnVjFUxvnwxelUiNbWAP+nag
jXkDofDnHU46eSUR0WpWPadY3dkqqvFO3oSFm7eNCZK+fZDL5J9PHTw4+Q9EgLrgGotRjyO66RIH
oirEN5qWu2bf7py5WxtNo6iAiwRwD9yfVs/7XjKCUol5MeYqBbAY8Ohz2x6tKHCsGL3P+N4Iv8+i
devrnq/igg7Tc+c42bjcUL9YyH6cXNfeWdIYUQxYyrlcKaLTthVKQiqSnuE03ESK8rXsmhvVjw5v
f8mtggr9YL4hml68yNfcomJI9cJAMZCUITgN0akPbaFx5u/BESFit/8Ke2YS/gs66kbnCqPvV4Hl
y8vcHBKhwESCEiOcyurr0lFZ6K/6p3+lg7XEwoyNHHNB7K3OtHqs4qQKZ5TS7oqTYpdnqq/Sd8H7
yykxEN1QOQi7sOeN7cj9DXhoqf4tAkKXIxTVwijDfMLisjK+T1P1GMX5s9RkX9/+hBubkQoRz0pK
AhsEITH2Sb4UBmdogfrQ1UL1ZAmf8bFqX2orDX+8HW3rxOa6W2CVGlkzEhSXowpk3MvzhHAYkYwf
kgf9OU3/4CUku3LQodMc5d54HpHqXBw297uQG9c7TTGQEzolpOsO9VBorRiEtWCXSXA/5cmTnFc7
WKxlCKuE5SLE8hNepdFq0MbBxESyJ/yjcupPtYd1367Sw9aHUxZBK9Ylz+Q10V2t8VXuDG6fXgge
41JAiRQquFJDtBL3zrdlN62HBDR9eT5iLHuVFI1m6McdwlJImd71uuQWyXOifysweJ2+SFiXRVls
K5Ny6MWjEBd70be+2avoa1GyqZ5iWvtE/4xQq4cr1bFw2h7CqXAvASMy+tMemGdj76GO/D/jXbvO
jX3hC+YQ4fxlBre5Fj9YfvPFzOSdi3BrYCocbdxQl0rqOgessC3TcwnnlDr6gDcId+73ne229eFe
R1hlgImca7NZEsG8V378VS36QSq9uA+H4LTejrYxHAo3vMLBliDjs+5XTIUsaKWg+fak4GnffenV
YGfCto6PixCrY9+HLFrLKYWwJaNtlHs/+akMDxqyu65+zs7Fk9/d5oVXRyctxRjk1N8jsLozzI3F
cfEblMv9bZako6nPb+hFzdUTZHyDbwO+JW9P5gZnYymDUQmm87Y8W5dM+9UxMtazH8YWs7kQF3Ra
XeM82ZkkePGP+dQWN73Te7KbPUrz52n4OPKkTDs3GD7uyglsf9a/f8hqDQFCQdCx54cgRZ0/Vig9
O3jgVC9vj3er+nAx3tXNADWkycSOacVd4ZB41X0eHeQvLa0o0QUyi8wx3a89bM9WHkEOD01ZFhe5
gKtTNEXBB2kiPCpkR6cdVBxNt5/oqLZYpO8dK1vpEtesTHOfdjge6asxkiFW8WhSeo+zcUQqutAS
u+/S9ECVpzgOSWKd40QxbgUFD8IQv0S3H/PggDuRdBia9MeQZ/KvuRQGJ0v0fidR3lrXFJfpGxkQ
oK/QDZ2WGLOuI3wzaJ+rFnBaLHjaLht949pafDyXwxVR0avuQ2DmUqhmtOBE6X1vvowSS1usD7n2
5e31tBkH5VJ41kuzeH22zgFvGX3Al6FKE+PkZwWGbIzoIwBx4WUuERF/O95Wu4M34IJDRoTuWvgO
+6VETVMaEFGIs5bgu02XvxuH/EUJU8kL/Okx78QfiJ5LDgIDiwuf/MEPLPvtn7H1ESFFQEGiMrnw
ay9PDV/N1LkPKJ93QhJ8YsU32ASJtOPEUtw5jDdDATdHWID84wqBOmCTEChav+COextrLAdVr16d
Dm8PaOv0sf6OshZ9gNwdi3lFlEQKatFujCJCRWvU23pn5jYWDFcwGHKVRWNe7c3anxLEMuF4WE2Y
36lT/dwlteFFlewVVbsjPLMVTAJbxy3J4X5VpRMCs1HyBEjFqHSz26e1eGPR8XuZVavp8Lqt052P
tTGNyMtyxCmwk60rhnJpJAICyd3SNn0QpNrNjcp9+0NtXVhwmUwTZjwIHHVdjC/VMlPVEtD/4Gjk
GoHuTr/GdxUHarLIIkvQhO0aQpDgmqDRu097LaqtV/jFD1glB2otdoPZ8AOkR/OYP1Xw5cGbv8vO
y1Niut2TI9l4cpvcG/xlKhaMgNVhroWCGWJXxIUVm8FdrJW+0+EIiB+zot9NcdmcVFbpOUnl0Xt7
qrfOGnORJYbvwAl6JVPRhNTChpyRCqf5gIggFFXlaBwXfuq+3sHmWqXsZGg4wtANWx0pYSbokqBy
abWG6YX6r6lPnIQiQ03X8e1xLSnN6plhUsEwAKICIaYXcHl4GfjoKoUwkVkVhXEUA/HBksr7oChb
9HsKAy+xPd3l5RtdRKRnCzTNAhCtgbf7s6ReJVmCMltZloyGjSu46MaKraSz7sWNaHxOoEId+iBT
HrHpqzEgnaq9FvnVCfonOhK6iLJvVPWCeE7l0OoMTMLj/DAIuI1UdZkfJKOwzm9P7XULeYkFTg2l
3sX9cC1REMVjkiDDZNjqV2zBpsxdmBrJEQ8bR7upf1sfylPnqvQ/hu/iHvp9c5x/x16LFuAjkfZW
QexKEWjN0zPD2A5AUy9Pe64EV4t1GSbtOHgKyqISsErOI3PkISUMBjAA+dRE8VmW059VKaM0tVde
v1qtSyjW6x+hbNKl5Z+/WjvBPMRi1TCqJGFGRXn+KmC5apva+NC02XM8ND93vuFygF2tVno6FGSW
O2pdbWvDJg0tWIkA8URHOYACcMZbA/K/4sXPe4zOza3xKtjqNJXViFXYsTVS5WOEiBbFR28KM0cx
CxvzDDQuRDuO5p3H1dWhukzqq6ir72fwgBRGgaiDjt6JKp5LrT0PHXLoWvszKdUPeC95b0/r1uq0
Ft69jNYcHabVOT7F6AUa1WzYit7exn70uZ3EX9Wg7tzAm2EWBAAXJEWb9XLpZjNQRQ4WsGeJO5bR
eyTyvUSO/mlmwQRyovxPmNVrLcisMhAmRoP2yQHZx584Pv7EJPKpLXD6fnvmtnYAy59+gUFGcXUN
6Vz4eoLpq91KNSj6CPsUP3nCXf2A3dJdLe3Spq8fiajoclL/gWog4b5Ob0tk8vPEYnmoXPDGY3+H
gbrbfkJG7/9x9l3NcSvntn/l1H6HD3K4dewHAJNnmIOoFxRFUY1udEQj//q7Rts+3iRV4vV9cVmb
Ensw6P76Cys8LKuwBvr105rt4zl4u+Q54vzlmLNsiYIlxpKE5+mmjVcYgQ+A3RKaAzfYrqDrXrSv
Q7KCnsBelW73uUr+x+8ZAqjI6JFlYNj1AYAbJxZdF7RVc+dgoboWQJmZu+tzx9RZWTj4AHywnesS
s8RSbz6bcn1cHJE7A+IORyQJP1QUtCMygmtxkgsdDJfE1TCmm6tkDeQMeR76iK8tzPs+SSY/HpYY
cKpzEwnIByST55//5UvPFCRu1HjmMOBCPEI+Ea6cbs0PMHxr/1zqv1+m/0Ne1dWf8dP+43/w5xel
4edO6u7dH/9xqV/lbde+vnanZ/0/53/6v3/17T/8x4m+tMqqH937v/XmH+H3/3P98rl7fvOHlexo
Bzu813a+ebU9734ugE96/pv/rz/8r9efv+Vu1q9//+NF9bI7/zaYWss//vmj3fe///GTBfzff/39
//zhxbPAv3t4la9L/8qfP/yb12fb/f0PJ8r+Bi4xNBBiHDXwas+RcXz9+aMk+Nu5bwkFQLT6zugN
vCCp2q7++x+e/zcoIGEc9GeDPcZ5sao//8T9G2orwCUxXkRBhz2VpH/869O9eU//fm//JXtxpSjG
f3//I3xzGwIEjtlhhMgDoSogtzD1ertHGIhLoqpgn1DDgvILyl0QfvkwtP9R3EZWmKBlg47IeQVg
Jt9rog/aG3u+dDCVdJAJwB4vHZ9MOMHZ13Ha5ZNpzNvr77wY4ITnefI5t8/i9N31h70LipRIYAWt
A3NNdHShhbuZ4AQ8mXAuOqexEI/+zIzo7Wn7c1W0pCB4gT4jePLvTtsg9ZJKCjVDmgTtLoF7LAwJ
+6i7rWspvv3+zniboP1rrbMPUQAJSTSB3r413wzWhn0Twjiytpd9xCw845L6ylm8uTDgimx/v94v
n+2sfwcT9QhrvtslPuw6YU2ZwNksIxri4lEyBTk61XW6aujMP0nRfvV0Z8y1j4EzRjPhu6SJ9CGv
rQPDyahJK2j2L1n7nFVpc6MzuELDfjn5ZHe+vZ3+/DqTAFJt5x4Junbvvk45IGr3PguBP+DfoPBa
phAXXKklqvNAxvCcp2BBY2yt8lB/Rrn51VcLGt35WgJuAHPvt6+yW+Csx+oO7k3SA8l7YMF4C1Q4
2QdL3/9Hqcb5OTEHxetD5QIoEBKod2u1Mh4M84LC6ytRHyJecQDUsiSi+Wj6tF91MKMFwXvkFPHu
f4PiP8POX8PMh6cEXBKgYhdNW4Ai8DnergwQENHm7J0ttc9VgaiEBngCIctXD2SGPv/9am9vWzwn
Ii5gBHibWQhC5vvnXKoZIBKGaGM6Zq9nRrwyaZf6WGeR3UWygciWBMfu94t+fETEcIS2M+QWi7+P
pOOcdnUPfEmRoHIsGSQP84gye7Tt7H/yHj8uBTWGczKDEh/NqPelYDw5GKt5OP7oH5HgwEQPWZ+p
g69U3kVV/ZmY26+Xw7DXw3HE5z4jc/+SR4CWayKDLk6RdYLfU5qpdFN1nj9CTjEKm08e7v3LA4kG
/DNQ4wEWQLr0fpgwdF40o2oKi5m1Z9dTqx8QDcSNrUL/kAjJbkence9///Leh5z3i74LOXqsXd33
flowk5I177lF3YSAkC06XacUFuO/X+/9V4r1zhgkTBVxfwPa++4kRglyPjZghw6dP66Z7DGI0+gw
D2k3fhLcfrkUxiWosgH1QMPr7dtTkFRMBAbSBcreZJta+BdDlqm/SmvVrv8/ngoACEASwI3/4Ggw
hNP5MAIa7fic4h6MFd031bgs22nyxe73i/3ilQE3dmYr4sOjg/AucAqa1dpRLpD6tIbJtAqjaaOB
jCijMQyfMXn+DBT6PlU6vzPQMMBSQPBEEvOuKGwVJzAQDlE4qDo0V52BLH+ZpKby/vPNgQIa0y0g
BUD1jt5tRrc1gLIrtHaiuOdAnAL0e6W6aH5GP518wiX7xe7AycU4LQBuH+OHdw8FPW1Bpj4OIJ1M
01Mt62cBU7gV3N69T2rqX5zrFOp8KDfPcDXM7d7uw4XQZuKY4J9x82Llex30GpgiX+GgTr5q4QHZ
DyDqZ8Dod13en5w8jCGQmwCPCiu+n8XwX4KXjMMqmfwBbo1iXo5dFjhfDQQKrzUC7DpIiSrmuM0K
4/l1KXvNThThdNssHE4qFLOHT26JX+xafJwzAgTKdvh/71INQ1J3gQszUg0WzJejo+yuajDniv3Z
/xakc/wJYPsX7/cMRMTg2cO9CGDB228dZxB3iIKbezstGK+7boUgNxo4bZdzxdhn44MPy+FSAhwX
sCTsKnAl3sW1XoSD33dDVHSVEo/UZN1xbPX4PUlq+klOet6Z/+7joYkOLvRPnCCI3iFO4/ulKstU
bHhSxB7YSSztW0VK6gxN/9h5NamODe+neclHuFVPu55yZj65qd497IdP8C6piYbUeq3yg2KJepRN
NuGmh0R0Lbe2C9zV78Pdx8WA8UTw+cmkQSn57vgAuzqDmoGiRlGM31bdqDtvlehxfGmTfn79/WJv
Qx0uX2g6ZLCQOtefyNve2/zpToxm9P2qMP5U24tkrBxVmIG1zSdB/O1LPC907sjgukCYOzuMvgvi
ziJ1VHdVVdT1eO/E8ktNwq82kaCvyghzp67uYKyefCK39DYU/WvVANg18JFwKZ6/67/EBBIJM7fc
qQpJtVTrxmsz4I7nhLAim+PpWiE60ZKmTvSZ18l5S/x70/65MvCzULABvAeMt3fH39aBITyoAdid
hHuyvm93AYnpxhmJLK1n4UnCnfgyjEVWQqVYfbKJfvXgZ2YkBm0Ybn0QMicjVyFfOHzau1k5ZcRV
8xS1cUBwQWfUFkkzqa4I3Tm8/f2G+rgwCmLgMM/6iVBbeo/+5KKh4zwmpISmm4XajDP1wUo5CWX3
0zSP8SpJLQAZVHVZfPf7pd9G3PNXfl4anTD0+wEseI9hmBeYHaQ0I6UJ+HQdzQA/wagSAPscLSZ6
QdrA/STmfjw9IJoDCIr1UOqgufN2ezVDQOo0m+pST9FSlcvsxUCoYAj/WQD6GU7fbidUOCgn8NUC
0/4hV9aizwK6MFFmxjTBDoesrTdz70FLal5YIEvayeHJBfQWzojBFKshlzqrs23tkxbK8hom65dk
wfSuEH6bqjXsVethJwDE/uoPfFm+L2fL+9wbmD/CwmGsq6Pfx6pfE8EklGdVH7CDkUK1JenT4JNX
9zbmnV8dUhvcXWg5ID/5gCtiA3gJLSbi5ZRlS1CmXs8Bm0Q2+5VUgfwkFH3cJ+gPgwwNUjRwvDDv
e/vW5mnUynUw4ErDARY9I0B4Tqn12QFmgavVIwxBzfIfoYXOD4i2LJAuAUZRmLT9nDf+JRBxxnzs
yhpzxMRKA0W8Wd1pDL0L4sFU5ffn4OOXiVv57OmEgIeJN9qGb4Ke68/NYpYWe0UlY5cPCfc2Wk0Q
RmrGij/9frGPRwCL4dRhsI8bBHqVbxdDD8VkDfNEaTsubpJY1M+uaT9DzqO0/tVC0IgMzxk5WN/+
u4VGC1vl0UIIc3FZw08Mfbd6nyRi8fJppOIhYyNEYISzMGhuiz6AeGsyNF96MUzTBTzergVpuq+M
tU6wGxf876rWA3umOuBzPrpmXPI67Gezp9pWTumbyD5xiBND/NUd+vCyGn02HAA3Ywr28AgzBUuT
brh3fUsquFqmHV0FbAzmPUOjRa7jOrUMwcBk0Z2eu8OyBAb2OrZJl13dYPIDFyHHDFhvWhZvvzjS
6H2gs2raJ9li2HZuYBq3sslEge6Gmhx0rRKrX2ap3VLxtC98v+l6MA/RJivEEliTu9B1gc658Ey/
tk1nYH8pLTyuwlgbTCahtgIJkGBIa0zVYN66aTgl4jiHxJebxcbCbEbHAvUSq3ZwyizR0d3cu/X4
4jrR2Bwa3vBqr1SfAU6M3vVS6hA6jUcxLCYugylDGa970Sro83qp2grYtoxHTcOJFKDKROkKoSML
ig6PJ0CI9gA/7TsPHl0mRfyEIGJf6cMUeeeWEaI3OqxkIVDrc2uXroROuD2O1uvgXGGGQJRJKPuk
BPh+/NLDGBmSlsNozMpa5hGSk7h22ifuhNkPJG1x/TR7sOi+oIIM8jYz3SqponErPcf19oElBpqj
UP0OwaJGQDxpvyJROSYBw+A9bBIJ1R/kRYWGaqjI/WpgeFs9i6BG2/KufgCCDkJ7Y5hqeTd0KXQC
uo6y7MKRbOp2Sc0CiKh6KEOeI7eXd6k2wL4lDLG6mLK0ve3xitvchXR7f+qUE30l2onxnoYwGjdh
43FSTNYgXQJvPoZ6i7/wu3mYmCwoMBEN3IsNH++9rMPnJZlP54ONGp1uWznZW8dbWLtbKmeAYxNs
fPw7KNgMEGNTI5ndCxQUwjmo1J/TUqIQvx+N9d0StZ00e0OGCILnxhem8KPZ4xuHS57uXL8eT3Ad
a+4iTkN31Vtrr6DyVl1M9dAAOSUmjL2jWtX3cVB1ZzGj0HfhwOBE04yR+DyffdAaaH2js/S4oCaX
2wl1xrD15hqW3rZtyJhDjCO+pSIebNEgiBI02ingLRi360ucv/AUJqatb3W7ON2OuDHoZBR4wWiT
8JGbIx4prErIixK4npvA5dtugVbyjhl8L2vJZ8Y3YuBjXCjswKgQ8BTnRcS1+JIYmuIljr6ri2AE
OvNH38rWVXkiVApWajBX47oNkNNcqw63DJS6spaCB0kz7h4klbSbNnMrGaYDgaHOSXSevkcng724
Uour2q2qFUmXaCymaEzm3KVhfKtl07+GZqkl0APKu6aQXyEbtShjj2mdpCLPRu0+t75NGzSS4ZgJ
4tI4nGqUTnHuuwu9Me60rLTgocghdK8vUtvA9cGz6QBnuIVZCwXoasGuVir7FsZ9Yo+QJlfBSrLh
HDEQfO/dEWDqNZv9HlCeKrQQYdTJXB+l9Ybue9h7mVlntBuGgpOo/R6j56pB4+prfFcG3NfS9SaZ
FDyCM0Qx0uosc+tgZJYbL5uhG4fLKCxguxaazYxa3r2xtkotHJfrrC17OSDkNRCXC+GFDJGywhuN
vm9pJbIVhZZsvXLcaHgSsQq2s+OzvRhaWB041HlaQOh11o4lywtJ517mRskEZDbTK54380LjrXM+
FqFse1n4g4BLA08yEuaQ4Z9hgyN6fZ+wqP/hN9HUX/nuGNkylLH0z22uvi4ar8u+O4vxQGLUg0SY
nLJmucY2VOY6WhgsMAKFc9msUKb7PXi4C7uKBDMuPgxPIjjGySADzW0g7suiQ/cK44YU/qpzPJub
XnRReGsWn0OuwquDZG9icHj3cdCF2Kro2OAsznMic1u5k10Nk/Yx0G7C+bHLurHftNOMz5TqKbag
15kwOZLBzs+z5nW7cqlGUPUmS+5ka8RL7Rj/PDROs7bgQedfEdxm405FTjWUCfEtJKxix90HbCBq
3cNXUeYDtBGvFifVcRFQ7Q27qR4HtU10yE+DzMgCLutAdv7i1zBTT+NqEDmAR/S+wX8iZdfGNizd
ZpnC3QTJJmfbU2O2FZs9OL8udGhKTtOmX9VeMCUH0Zl63iyMppse1/N+7i1SW8uZyw4B9R1/7+Eu
h/YLCVpIIvrJQB89bTL/sh7tcGsDrV4VJFBVvmBqegWHRA3tRJiNXUy+7u4SY5f+R+QjM87nbAge
pipd4HqHDwPLeb8LK6C90kjByKPpoWcTgaBLLgILo9rLlI3zshOYw/B9n2Vg4c9O4rQB3kxA7D4i
PfHXGkoxam0FrLguhJgTfao7YqHmNHHpFkJgmFuYMYmaVYwRpndBR8IEFOZmC+4QcSmhBbg1QH/l
cxIpWQ4wB31u2tm5RIcPZUZHPVGEzUDvLS6AGxoO0bXWTutDG6rGXojWg+jZUswCygE6Tybj6QON
deJcLL7t59wSV7Z7R9G+3QK4Z/FWK3Qgcz72IbkSzoR4k4tGNfOaQgu1KUO49bAdb8bGu27DKiM7
jSKouqHzHA9Fg6bIl8Qd9IiWFxFJqRd3pDfzWKkLpgP3pqZJ/0oC5Q4sn9kYjg/40QSMctun89dQ
S3/4kZKGky8uQ8DdNgqBYztGfC5HZZcw7xiuY7zN0AeYpSa2yZuEY7OPCfVpwaE4mq7Q3bVmD7ji
AlwktUNctKYPows5Q9w8d5Bk1sXSs7nOQ9m5j2IMAvgso9KAzTt6Peoxi1SwHCFXIXy1H2lfgabZ
LS44v4VwidOs3dimTuGxttd54A+kX9lKwJ9gskN00cIJqr6ET9WS3YlAjJSvnGHaEE4duZl0Npl7
MN54xHFTDx187OMLhcgEItD86td+kztAH5Z9BpB4ENZX1mGyxDxqPdQB5Psny4qY8aLqNM21p3Aw
fQqodxTvGa/vpzjcqcDfoYtENla5WyL8XTiO7pr66bGOOlzKBhEls20I88MK/hchXwHhvw5dBycz
Aj0TnTyI40E3h8tGriffnuJ4uEdqDbFRGz4KNxZgVU9Xxgt1jhC2jS246w55TXg2riqGLn0r55tR
xcA4JcPXqWJ6PTDl5bSCWsbgI3wRoHOsbnFa4NfuQmmbJUsu6IA8wSVbSEeewnRYhwm8guJqNzfe
yV3M9ZgAujQPBz/SUWFVe5MNuNpVao5NIx+yyZ3ypm5OmM/dJ111BQJIu4F40zPUA+4sprvIUqPH
yJ1xFfbOzh3a1yjiN8lCLzURzz2jGyEgbpoN4fdRTk+z7NtVx8GvRL28HwAu8GO5YfPyHf38TdhS
ugaYq6S9DzJzLCHqh4uziCe6i0b7vDjuN2wRWAFxKCoukkJupcadmaihP9hR3BIr+xIFxWtI1f5c
tm2yqvbOAZRCJgVsclo7XzvlPYfWWw1ZGOCGVD9Imz4kOjthMoe/Rvx+RTII0nUexIO5seDXQ64t
QhU9sHt0P3BA0CzIx9TdepV45sO0hZTCevDbNZKgrwajfUTWk5OYHVLVpkDgnPPYwWCsSfsYZt/O
HTB/4yMshfw8nD3ovmGmW3IVw5gA18jt3DjhBWH+C0+6y1GQZNvUgV9UfrDueHXiPtBIFc751G1B
w1zHaipnFOg54wShZcowew+YB5tK6d7PXJK6aCsfNVVYe57Ks9kLxhwWxXA0croGBQbdT2msoAkr
HP2sIw+KuAYJhmdbs01D56ppobgdACWzqhP8cMQdgJYtqDl1Pe0wTs2dxt95lT1WqttoZss+ICts
vAvtiNPMnQ1X0QZZyUY7k81ZP9yNcXgVUHEtx2XMbTjhN6VrX8fHySR7oZ0NWrR5lfiXVlYwwDQu
WFEuuRDynNs539t0+erx5eB46TfXJT8wwC1Cxk9KL3fWkdfoZF8CiVuauS9aJJ2hV5WpaK7Hxv0x
LelxnpoeaGsMYJF7LDmpGYADDYoDvztwVW9b3FJIidfG+HeRao9jqlapcb5VQ3AKJKWQtqV7z3j5
qHA8UgTRbJzcXGO+WzaiW81us3IXvl7cGgrsvV/2BDdDxwwsJKN2A9D+l9Ydd8HUwgGzWXWJuh9s
ddlUzpgj3/JzkPkfjWduONhZedXCwDKZDpBM3VAvWWFocUKlvNW+dxJRfOt24UXrtIdRIVtpgifO
spNdzHbo2k0rm+04eodA2G3UDkvhu+xSEn8fJc42XeYNgR4AJBhXg50uMsYPs9E7qR2JukDs5Cjr
3NVQq6dzoQik5zpRA+SQ7vxsvDSJXScVPaByLVQQ55PyS9UvTV5NhpRxiBPYjrfSlw+QubuEjtBj
7TtFzeZy4uGTM9sDUk+gGN3qOVDnIosXtVL70OXH0aUlcdN13/nbpSIHEEnH0h/kNSOw5zA23Gde
uyXzAlddtkt7dehjqM20LfISTMok4jTZu8n8Cu2PK3/ofUAUxw6JWvQN+esVEta6UCK+YjAEzjsR
X0DJfpdGwNnDSOEGvAq0/8wFqALDta1x/HMUd10xkZqvKEZ1Kws5jHwQ/MjGEfluGB5dNX9VDdl7
vIdLa+Mcxo6su5l7xdRJwDayTK6EpTdDd6ZI+8lxInFBAObKozFAg4XoNfcky6nrg+if2J1J5M4J
EcHkkBLwdNCHAH735EI1L68qD5DT0L3vRODmGe1twTMnXKvIpX5hcBMdhY5Vlzsi6B61wzcIavsw
a85JNHovAfar+TZjD2InT7dzaO7Ikiz3jQtLO9bDr0DSJ2ha3Ux8ESXg82iwdd100S6x3A7SpXdy
6Zt9r6R61FkyH70+2vQD3hF3OljKlD28PtNt0DcmejJysdGGW89Jv5DGoeQSBV8obnRIz+IQ2MWo
2Ik1wwMgRhXqNi9rJ/6jppM/vUQKte4NBouMvcjeaUHf6T0THEZBq+wphebtsTVxOq2cNKuCrR0I
eSLekPg5JDE6tSGdnWVeu0CzoDrpo/iZVbrxr2r0dPRxcPyquRAhM/WVN/kLK0nUCwhc0XjwwKuR
Z+8U5+xk7EpxAjXE6m0XVMuSz76Ubak6fFEXWTjPYoVZGfJBUesoKmk4apnPngaXBLVMSPJQ1PDX
SYPBgUhl4Kp7z+PQAvGMZWMZBqmZV6xXk/MtSTsLDQnIhDort2oNQ+JIZ3kFfti5TBN8uZeLQLBp
MgyDZZG50tmBtRLuFw9V0hOQZUI9RhNxwIWH9s/XNOzCLb6+geOGHtInPQ+IuaKt2HrpEBAYDdrr
LnMwixMQzikF+qk4wineZB4GXnPR4qU160CI6eDDZLwv6xSc7sKrTbTzKFToUZ5/QW9CPnQitRsj
THqXonm560cveR6yyb/EL7BbzYn/zGC8eZFUbLlFeomKgALGUqIrHheJX+sH6JSK7QSD0y0Lhd7V
um2PVAn73Hu8mks9DiGMkDJJ57z1g+bZV4M6q3ojuy/RDW5rVJZOPZe0QjmMD4/UrH/ykzbNFwa1
V45dm5W6rmMJhGNo6nUH95QvtRfLo+mF3rQCxKLeBPGG0IjfGWT0X22o1flr4pzulinpOKijjj6Q
IDqHAJCRknGonxqBimdp0Tmc2oQHa8BJ6A9U0T2A2nF7DRJkeF3NaK8W4ZCZnZJDs+DBPQ8jHdpl
ux5S/he1DIIHG5ov7uIKXhhbN9+GdFCFZ3yvrOLBPyJ1pveUALF04kM6VyuvDcGnQfv1/JUlWdFY
kTDsXR2ueBt2J8ZBQkV48ep1KKraFAK8MXaamoq3W89yb9fg0oARtKpvq4o7N1UaTD9073syx4DT
Xfk4zBsfXYxSN9S77+LuBb5oSHXU1mq+b5sE1k1muuCjtzJIXXUKQQTiXAFB9gCRe5GLQV6hQLjh
KJuCziJwpbJoZm/vVXIF5NWjjbMXb4j83ULiVY8saKrrI228C78nuwVNwbxdohWqjpewW+4xP7oN
WLQUFR3i0qbB0dIZdwF5dGsbFSN27m0DNtVAnQ1xYQXe6ZUEsrRAi+vQuwxCmePWAFe3xqWioAie
fGsjTNai2bmJE/FQgY5dihS4YBPJvJdsZXTr5T4PgMGXkHxJZg9tSz/QF05FEGOhoXDIxLybmXsV
6mzlcrFt+u6HY8OL0FHbuG0e0RVC6cbaQ9RGJR+FVwwsm24Tq6CfOREY9qkOLyyITGGJ/QEl7lU9
iO+MTIeGtY/Qv7iqz5fxInsfjhOalO2s1oNpH+LK2RrT8tXSVEWQmIcgZkg+pqO/oHuPGfHBMP19
EQ0vlaCXPEk6aCpNyHqw5XI66GtnxCNKuQdz5Af6euuJLevZmXXu1xOU9ZvmnoVSoHHhma90UfwU
LWBp67pbCgdAu5zDNpc0wLMG3F7Hc12k6OYfcB78TetrfPYUYkCRe8KjQ3Ju8pNbb3yZRl6wodnH
Ap1r9G/yRqB/a90x2y5J2JRwFGrLpNdTXnN1omfrEj9qTRETpLBdHa+DwNwYEh5Ilp0U40fYchc2
Elu3n+/nZroeXHWrqL4HrGqbuOr7uSVkIadWLtWw9mGAnXeKbLlb73kc7okwD1FW3aXnRjdOy8lV
6aVM7AUGnUeqUQ5Dwm5DnVjnZvBZufRdXHhIGYc4qyA2EeLxOSMblBTYaFOA+X/XbFkKD8/K63NR
JTeQr1vbeHnmTVtMqt2IKTzplh0DH4w7aHxQizI81e3pp8kN5Zlf2BnKjmTQX8F17tdVPF/XU2Pg
CxhuvBFNX2RbmDBGSP1c+ZXAjgcq+t6NH06vqlIlhA2vWhd+ewt7bFFJKNEDWFn5DwgTG5kFt01g
ZZ7a6DTE6qKPvbuuHl6qNH2sxghY4arIjI337dnjNkkxrFRgk7Ks4GnACsPnB7QYRG4gC75i0u/2
XLJ7ACIe0xZ60m69LLs2S2heL/FSNGhEbSSqrqBs6whVqkrOcwiQuxFuMxzuGPlVPLJ7afVmsN7W
uOoAqezrCq3avJvPEudNA0knjiLZoMxhBG0UCwDuqbPOvRNhjgW+gJN70KBSIWpijg/Kmx2vzZM/
QzV+SsRNyHFF08W5p2116jmFRW6FnBydg3Ik38PpqzULioCkoMCq1Z2L5vN4B1L9F8woysaNt0vE
ctcVkKBvCqf2T+EwY8T54k7Y4fWzj+KoCuVu0WKDQHcNYMCBDDXuaABAp+x+6tEkbtNVitM3ZEim
F1OwSK0dJKtkBMwwDnM/aUrbqqNkdG0acRK2GvJ5Do40oNtpnDGt0+s0uO+qOo8yW4TIBFNl7qdg
mVfY89BNaIYoz+oYSupjdInupb4AX+K1S1GoZSGUSUa1amLYWkpxbSKxqrL+gGz6AWMfjLifpWtL
gMVRpDToEDrrWL8YbZG6uNeu465jg1aWi0DecF3UfCydaQAA83YZx0suriG4VpxJe30EjWWcMT2P
2ySafvDmltB57VaXAYtP2VQVNHMfKrcpLJ+P/mhOiOMRRIvcmaGMY1vHPYE0ptGADcHkpvUd5ii5
cabcN+zYSrJxZHc12i/JeJWOj2aaj0HGCtlct8LejWO6rqvukEh0pDAbPF/2dw4dACu+QTgFggxX
d1Dvo3E8NG61J0O/gp7j1qD0Avm1SAcka8FCtguGGu4Eoa0h3WSyuQ1T6K2oWpdnyqXT4NV5Ztf2
t5yFa9TouaUuriUXos9N6SfsBqCVFfp7e5hqlK6vLiPFL7iSe8d1vuh42Xu2Q5tnk5lxE+iNExk4
05KtiKDl6r445uD345pMG55Nx4yO5QT6FfhgpYpvG4sUzKkf6gbudrWERY/cxem8WqZnvcBdyYk3
ogqRpc3bwUNzpO5v+tZcTo27mZ34AniHNTLHA6nIyXC9byuzpY2FshLZ1EgVGZErNqBIdqILFnkI
iVFR8bowfbTSbVUOXop7fdxj0rVhFum2wXapR1XIwDjHeJxyCCXA3bCW+8U/irm94wkGjuc+KGwC
19HUXYb/l7nzWI5cydL0q8wLoAzagS0CoalVktzAmApaazx9f8h7Z5oBshmWvZpalJWwKic8XJ3/
/MLQXZMfrK2lbZ+WylpTC7HSW6nbjKBat10VG4da9w7yZD8bXXZhykBqHp3obSr5NgrUkDSCuKIH
5rQilLepTyVBkk7sChS3+zRRbmJPf9ZCHu8U33+6KFywJT93PRmbAHztBVPD9NDG6qOcjO2GyiI9
JF3su0IM6SaP0lxegUpXEBkgjm+VPBzgV6G7OMT4wNOujYr+RsiDTPN6yO36KDe9d2yDgfYtkeTR
qzIRDujWg1fmqz5QxtwZG604hPLY3Zospk0CjapzShAqjHy0wNvzfh+NNVkchCATUO9Z68SqaU5r
ZrlJrcqVQu1Y9GV803m9vo/qcdzFJKls1aHXerfui2nPC4DoxbiS9jM3e6sjWSSsoykBRsvrKakf
7cazrps2D26bypJ2QzWkd/7UcnTyQ/BYCMPx0rCjeDc1mr1WMb++9AU1Pcxa8FK86Z3I9PNvaCB2
PGMU7aqIyec4NBiIS9eqEsrAPyN46ZM8qdw3Bd2pwWUpqmq2K20zHe85hAdzhc92r7v4+qRXYpIw
LjimIMrsgEGh6LmzNa+AVWDJ2QEZYJ2zSvGq6SgpnCAQsEx1PZav4yEaQxoJ/Jd0Xgx9G1pdfDPZ
RbPFf6W5C5pca1cmQAstQer4n+x+5TKvNJr8w6S9TAayaToU9nisjNE7dm06vDBG+lIG8nRpmCNl
eZ1Tt5q8YCqHTmREJC/JoSIa6KsKz5f2HcjDupA9M3NM9PwXUBOS64kV8GATg+SqUj4d0RY3P+kd
lj9II53oQ2SWdh+JueQNlKa9r+jb7kB4OVq81jfw+fcFL8i+iW9iOprMfDSEr2QPsDzlIttJ0H9M
TLvi7Cc0AGD1SdibMor0CMQS1M2kVzIjU2V6oCtSbOWySXc93fXrtFSnh5KEyo0pZbNIoPsdGv5L
Myg3VsNtr5qUuFKoR25gmD09Rs9fD5jbb+oIjgj4oXVh9V0MTAV3AxJyuTZVCYv9Rvmh+T09rjjH
miofvnspWy+128CNrFhd4yjEAZbhkdoOKXBN3f6AUVztWl5Sq84vh0PhtckmbAJpG8iDTbdb7JO6
E5yzxnNrxdnKsnqocFkSul5t1Ox56JU1fIu1mga5XrKTxtY0nJy29i2mkX27s8w6Di/9iEoRmoE1
rISWYJWtvCBlvw9QKa0qijeWDk1mO51Wvi6BcYbN/F5l3wv/t5LG1zZ519smrQ74pberUaqvssZ+
GAL6BsXAeyhUICAqMuW66d0H2A1s+ol9XlHETqCnglLHUKPQkRONEimloqQ/GVGYwCMhVubFTDzd
LeS03GhqK63SIMZiLPMvo5o2nNkoPyuqdxf1T4zPjQXrc6JR4gEyOqnWiT1Djw6ePCs57qiTi3rY
DZp40WVvvDT9Zl+k9aMUFMo6KaP2G+9GHElSGto8ty4KimWCDWcTcY+yyrSH10GTXixELespsn/p
vnSRxJQs1uSTn9VBq7Bt7vbSI9E9TO23LCq8o22X+ppiUzrqqhdQHprmKiizI+kOl23noRVWJh4n
Bj28qCl+22F6MQmexkYXGQ6N3e9DF4AfivbFs3L6SBzpFAj9g1YEliPH+JxrZb4HBdGcaJLCjVyp
m0YA7vulfyk1ysE0ulcZrrKTdNEPHjNCdnmbDtbWshLeQJUkF6ZPNTHox1GVTCeqbbfX03tQpUul
UztHgQ/h6OGwnbr4ulWq0YX93YAuAMJE7Rg7DYiDVvXfo6K8TwrNRwhVerAFnbYYw46ME1XdxyZp
xjF+mUj9fO+bUo/GU1jSnsjGnJpUL19bEIrrrI7t52Tou+2kwYeIxlYEqyzFjFKmS78OSlOsorQM
eeRZ+QAYXdnP0N7N2dR1cmW61PRXpQF8Si4zb08zLt6oXYljVjhG9arF+/5e6zxCgpKgPfhhb63q
nlznUEYc6HWqdU9br3qy9NS8VfVAW5MdS1yK3ttvhjUqW+hiHnZvph49tmo/MBhqxcEB8MJrOwuD
girH7CjbUpUEH4hUBA6vctluHws9tg6WnfTfQl0ykIuXkglpxoQWjPeVzi2Hg1/J88DnMVCWRnGU
Qy29iMDnXwOViM9NEoyYwEOkBJDETQBTNADeoSRXTZFfSwkBnkvDh0Y1UVyhk8th+b0pZLtj5frZ
MTEm7KaGKDBWVi5Fb5otKXuhF/66qnrpzYzL/lA1UnOrIvu8VGJZT4j/GafnKARjZ86UjR34YLDh
VLh5NVnfBrAbN8WxjKD5vv5mlPCSRJ4NLnroaDsFrwZ44w+oDCYlkMY5rXQQUhxmP3/M7DAM9pDG
ac4yCe6gN9kVB/10E08NRid+MSjcBFVKhhbSzUOdytWFyKJ4W9C5ASjPvCs1TEXv+GojXXp2kPyK
CuEd07z36F6kwYVMC/5aamv1LRQ9+F+qb0feMdsCcsK+AF/zHXgnnGnEVmpbtH3lSnQp9qBtbm1i
TQ8v+qIkLkf2uou07O3LghX/Nk69eMa9kQLO6xNjJye1dh1lRvmz5jTicWvKP/0pj3nzqpW3DtWc
eszq2nA1WoOKXBiOa2v5Ct32vj7ksZr+tgpN+zkomXccKGW5X3ibUptOVNQGZJCZeGgXo3JXx6q6
Swcabjld1EuiwY2X+S6LV4Vi0csnyVkU7mSZaQXqqrdHr7OGvYCka1n3qhlZg7KJtNyijSXX/UXJ
u9aEyWYW+9RqG8hOhCOP7khyCqpUIY17K8WjchXUQXVfahXYKv4VBDH2bWtdqbXGajWmON00YZdc
qHFkXQ+ItF5tLwM1agZbuitp0r3WWSfTaRs062HUivonIecZ7V27zf6IX+1faYO5Dv1eduymYK9S
k3ZRey/rWv3iZUIKXSOOgssObjf+sJkNvhIXhX/kERaFa9gIxnXDe1jfirRuolVg9SlXQFHq3zPV
qm+qTulrR8pp4a9DuSpaFilKq02u4ifkxBMI23xx0p6Y6fXZNptyTnvdt2h66l0SQafDTi1fkfku
3yPE8aYNbLZEeivyMbIfyl6yh7fAQyvy3RRdxSOSIJGNgSfLtPYKC6ChbOktljwQzabbxVFqxRvc
PwxtD0E6slZdWcv5S8C7M/sOl7OnGZ3XtbzBcUmWN9j/dpnbeCq3fR9m/rSO7K72W5ohsZHnjtra
UrLpRVcEO7UJfONCjZAculrflcpdoIqxWVd4p/FKjafUeIPmBMpbcgPru7HrBKFeotCAScOwTS/N
sdO+5SFyIycoiOty4xC1H7V83PKOGwzkC4aE8RRSGEJT3NEihHUVD1DjLgYF7YzsKBW17q4w6d4Q
uUPD+5hCndPdrFemcFe0ES1n058K2jamaBO3bzIAetI9k6F6LuIihVQET0WDNzNy2Nf5aODMpwHH
QHQEgNkMihFQRKcCPhqs0QjWbRQFEDCqfECL3xWx/JwAwHt7PSj9bKsHNRQiMw2j+zps7emS5dEL
6gZgs0vFj7ay3gtuaE9uXrmmjfwQStLo30QwesczjPCPogWoy7CY9dlnEYr2gsdveakeDxXkWGgm
2l0b1E+oVCBZynD3Kr9kgYZmdoYR/lEQczrmgqVt6V4tx5mWuCEkbtr4WkRHeQo3Bow6qJJGvuvl
IDjacOjOpdt8OjTeKGjmiEbUl8ZIHpIg0SoMrWBIfqvrgvKXDqyblGOx0WxvcpqaPrMemMbua7b4
J9R0HeCQ2hUFtc6cn7LFp6oa9cDSE1fmcNo04FRrDuKc2r/W1l8P9YHlD+GeFGwExrMABpvJ06FS
pdGQsI0FVNlwbHa+NiBGNKAxi6MaVLWyl+s0TW6/HvSD6ge9PW4dAvqsgjniUhpuUR+SuCYLF82v
spro2vEgKow1dl4hB0T4mhnaVtbsF9Vof3w99MKbFYnBn7GRvVDPoKNYWpa1YQGvix4wnQRYUM4E
N3dwJUA1OC/SeOw6S3cj0Qrwl9r7MYhYfoA1yxEcy9OZbLZFfje+GLNJHMa+4MesXt1YTH5DN0nL
K7BBINqtb/XXxJWPjhphJmGkGctdD+6rGNlZAteH1bId/GrPk/e+hroN1M/zWR6xsBNZfuxgBTu6
kj8Fg/7cpfrRGPPK8X0N5XZRFmdkmx+mEdmqBdcTnENDXmcai30JRTQNwyRMXTkazIvKLJUj/IjC
Tc1GPhjBIN9bEYrddlLDdcMR9mOAr7o2y+jv7O7mOWR7aqhGsG8grWx5KGXse3hwSenaodblvP0F
rB2oSPiIT/DhzjkoL7cmlv38WHgNmJjoM9xCXxGaEOvkqWrdwUslWkdqab1MCu+obVQVo7T5erV+
GG3+OIuPRJWHHY6hne5OBShcwyAJjcqQxSua9fEFLPZs6wFbPn491PJwX3zYUgOIGBb1R6IPbmLr
1UXcjtGxGBp0U6GXgbpZPOjq/pzb5SLvmQ9jOmc/Jhxi0Gxp8uKky3OTS1EzBi6RdBPI3abU+6ss
j+5MPX6LyvFJTPHvxlbcWrIQMhhgc3q9svT+IAfwkBvP/pn1GFRp0UVoRDda6n+3kGU5kKivcZcN
HXXI3qR+OMiNeuYQW56ciz9dXQhQA+LU0qiBAexZceSOldEeUzgdvmx4+0GQKvf177M8M/8ZDqNF
Ays2aP6LDadPkjlhkDCQgAvCQGK0WGeBFh588WhSHa4sE6JDOkJjiutM+ssLaTG4tVBNz+E8AVzi
3s0CRV0LrY82up7jhZo157J+Pp4s85KYU0ZRMRNKLGaF0zsNGJwWeFygfUgjk6HbGF2d3oyqNj4H
vZYeS1U3fstlaPxmNY4ELRgR1Hn6Z7NOqFZ+fT3pf+Tg7wWFfz5c4OaJUpzlNftOvf9jeL7WXUBE
L2sPgD8oImiChSHXdCxVzrnULjFrr/NnXv403SSzcuMg/Ls4rD+bRCgypr7zjMxn3ekf0UpNAaG7
6QGK6MqRgzG+lnCi//Zm5FttbkROdcaQDbG4jQIkt5mCKhWMjzwxfiCkxmO4DagJm0LF9iOL6OaF
N1BJLwj9eqhhzLtn5nveNIv5pqEHjYjsPVvYS3MOCaqQqKKydwsE3uD7gQ80a3dsaJlwNV0o1J9m
4H3XjDC/UDT9QJ7Jd4osoIxs+jufF4umLn8JRgH8IWixjeWql4ReQ3vyLZetN102Reu99bQt7iJ1
Gs48BRaHCUNhbwFSwj9h+omE9fQn9u0ia0s1slw1aJSXfBookQxvCg42la9rebp/xn3iw4A4nCGS
hY+L2zCtysWAshdXkSLn2ET7sfpWgWhsaWqGbgH8t8l0Oz83mQthIl5qswsZ0a0mrDgw7MXqkpUM
WVkPX8IGRrr0aglJiC7CM0r25SjMnI6RKVFHCFex/FwcyqEqwhr8sXWtWLF2Pdqot6Dy/H+Ow3/d
9f61b1rY+S3+7dfufv8/+vbNP/H/s6iafQFPfPse3rLpLZttrP5xAfxj9Tf/T/6x7dPl/+hoc3EZ
xUiVfzHbivzj2qfa/8EX1IDIzdk0/7b8N/+a9knyf+aQTv4zakb+l7phsAz/9e2TFOU/uAaz3g1c
vsgHUP/Ot+/Pbvzvo4OjefYhxzRhzlPicbZ0Xc4G0zd6E3mnBb4X7aUyMYlAKIyy3nVpX+nfTBFi
KzalBYSJrDHtxtW7XDxJYmwb166FP64pI/XhJyLFpNogCM+GYyoPrfRNT2VbWgd2SbsWbLgJ7+1O
pMWrV8Z+sbMxJjVvRoi4aAW6Um+8TWaXnvHb48buViWtMHrtZlwJ/WjjMPOdlo6UX8jYpVtoC/yw
rFBbTM14lY9DBa9QM61MJVkgT4ersoMkCANRz2yn0uj+fsskWx2hVUCB2rZV1XzDYrt4KIoQqJK2
kZpvskAPrxKhxuk+QbkBC0rRIugU03io+zFPXAkmYLrV6zoonEGpOtmxfNkDJ/PyatckPnio0nj0
1zqPMPMqVqDoFINkbRR6WpMThgPoawnU641Bv02TtHpCpajdWcbY30d56r0AYifJtlLCaCXJlXEb
oCSDqw7Ul1LFl7m80Ux/QF8g9WBXzUC3OiVK860tdf0nti/SjSzyoHVo8ABBNgIGU2IGNP55HmSr
1NB6VATNAO8SStKK+AXfjTMLvqCfWeC9U01pFJTJfpZuHuusBgfz9OrBh8+5GfWJZiPqvPBNTpT6
TpetqLyn0dt8L8ss7pzJtPII5nOmzv2u4Qm1QnAVltL0IzVEexHOwg95pAXn9tUsTbGSOnnF0FZK
V0Pm4aMj/FaLV20ltTciBrt1kqrqihUIva6vQjx4vpNuKV9pGf7uCNWyAZPZyguvS9Dd372wAZrt
QKUlo/dDkSBqmsUGKFoQidl+PN5oOFIchj6Kac2bg3i2CjN6G0tbuq56ETxD44ChJ5VCS9dFMdDQ
5zNvxBD47aqT5O6g92wRpyPGcw+GD4Gu7OnVJUk6YAuR99kNwl1gNmBcCKy2sskEefIFL96OAJHB
vkNtFu2ztBj3gh7Vs0jlAtVdG+xlufdfjMkEISaMYCP1BYq0bgquTMyhDlAu7e1k2CJxJAkChYLg
qXRCaAk/kOHQNoG0nT3TKpNDR6pwJUDCZoXwg/QUM4yAq8k8FFYrwREq4ZCm5RA+2nCo16qptxvs
LLpXS5E6id5fqAZbW/X970BswMBqG1JPY4aDfz5MycMETDw4uLEUm5okv/BSTbV+zltsNcNte3r2
e4EA6ZsqJr3aogdtNSck6vSnrHQ1YFSQDtZG6zr/PtQEFBxjCtk2TgUtHPIk2qf6IKzAoGvQ0O1Y
jZh52Gutz/H3HSDt2U+jjuvRw3wrjhu18ofyILzUn66joR56tx9QtNK8TGIbCD3w7vS8gEozadYg
XroQ+gHoJ03GDV5+aL5D1Rwi/FEyu10pPbwT4t1ION2iSyIckB9UHhRntKirXM1LdBuaoTHeSTAe
ppXVdF33EBh6q0PnbmOUsMK3aAYi6rJughFE2/VxE2JBRaXW9d+7IA5Kp60n66mDcpuuK8U3f1o9
9Nk3kU2IJbp0mrpNraSDxioMk9J0ml6BeijTY0rg6KiK4UI9gpRnIEX29zbsVnUztqVhIHRKg8Bl
Jcox2Z66KiHeTG3roVcrZW+HcmC7ZVP19laRgwa9hBVV6IquwrAPK2ObjuhFTUfSlVCs+1I3fE6E
MQk37RRm7SaU257AH2sIhOsViTeslKQS05PaVRAZaFlUVrqRwoFUxy3tKfhnA+c2fpjjq5dxfGfr
qmtiM955fdZNMQFJUTWtMC1OFIfMa7yenMqstBIOEa/lzqJwmXLlUVXqDF1a0UTf4VdqdF8yOvDh
PUGfmbbtQsTQLoE9Zvuz7Cyh7iF75e1LFlht8QbAI1n3QoB+76EmeJnr9Z1SbjppmIKNIeUoL5qi
B4ItrU7f4XaBNthMe6OBU00oBzodMK9hhxeGnt0pQewDY1K3OI1slWLt+2Eb37U9gsfLqtFt60mB
du3BDEMQsipKL5FxiByDEkpwGEquOZW6tBoD+A8U2UL9bbV2Bq2A5gsOd7VPXyBD2xTxYBd5+ghH
D1x4zM2iPWReppYPPKWLfDNJEW1zXe6k8bEbCwhRFa4utdvZlYeYaNLi8NqOKt/mjIxMcHmrr2XD
UdAHV1s/kwFGHaNq28hNJnskl7hLtXpXahNCLtJZtUl+JEzLj/ZVirHHUUHTD6FZ0eFZjQ5JpJWf
0SXH96h3GvoYL3WACyo8Hznw11blt8lj3kGcOKqlPwYRLtVYduyaNKqUW6JjRLM1ezuavg1Vm9DV
DDvNIhnMDFW1cMsJSCNYDUmYsWdaiK596cDiDlh51jCELabX2Ftgz2Bz9HTPAwdygLNKA4H6KvPR
/lBDKpO1kqUE4qLCSSXv1V7p1mFvYMGYW7WtO3A/8tY1yxL6NSYLSnOQ5da0EDa0snY789AN4uCj
ifaYqvvZA1kQCFYSG4ecK94pwt+gU0KDBrve9NBTk2X00JYwgTZlXaDJwhgtukBUMP+U8OG5qaMC
wR6cmdEzjtVU2XR+xSyN5U1v1b+ivkMuYQMhpReJpUzDD54NSJe8quFQIg6SAl3DQRL+ixQo49qS
4oDNPuX4DgUo72Qk4F0orEOWENeBVKKztT3nR9/8kkSu9Qhgqv4tRXWVcKlo5UrOtHTaepJG2n2E
79B4MCMYWYcRsz1715hShcAO0ZSgg57qzVrT2sB4rUyI705TAJFcWHB1/Z3NUmbyFF/VruBtQBzp
2pIQ6CkXxGTGdp/Mq9s3greCnSLDlfYsdXCrNJ2vZA2XKLDadjBvY7SaCYsnR0MTTkN/m6bwSFxT
8VQIQAEQH5sziTNc/XqbdD7NE7StYHGNqNn0dFzHTZMOayzieO8hVU7oTLd1V7oKTaLQpTWc2nPy
q6WttMS3x33djHa+G8rc+2WrQ9udAZwW6DQP6vkxL+s8pU3sZNRlTTr2tLsgHrTE4oE+uzzGkmob
mzeNAQkJlhBEK8d7sdelK27Hi2QdrH1971dbGSelBHXx/l098m/N9X/+Z2fu5Z+zdO4DJ8UfSxk4
YatuQ7PdkazS+XqI06L43y+mSlExIALU/oNWvoOeKjqSQkQ9S9GLd7r6XDfXNB9XgVScmdvPBsJv
GExHpuQ3l1GQ0jg2/PBZ62itwt0LxS0VO9Xy1sE5Z+xTBPmfT3o/0qIg1qLRs/FUaGHZ+its+BCq
PpJYv/564v64Rp4UX6wV0CPMhcESVEvTFvhFBRmwQKBJrmDnlnfVPTzlVf08rDk31v33bHvO0vi0
0P/3u8BBsW7DNQS3ldMBEzLirRKNHPQ5ioQYSpdyxgl0kavHEALUD6CYPpGt8F3z1L5bDUpjGb3B
0eEktIl+DG4MBH4IbyE+2Y6pr8sb9OCXyXa6/3ouP/xiDGvpQF/Y8QH1qgugxM64vMQkau603kEU
Sqq1G8Mb/HqURa7VP1/3fpjFwsi1kvJWYhhMMFeTi7XANb5NK92pL+hF3UsPX4/3YcVjIKaK+R9Y
3s3Nt9PJTIZB7yGo4bah6GsI/rsWyxOhPFujeuacOG1kzB+mMAIeijQVmL1lHCIWuBFEPkgTNcrq
KTPcyY6h4SB2JMBnCpJzEzlP1MnSZzzQDQ2fT5BLTJpPv6zJR7MNBaqbpl6nV9qOvOHe0Z1hlV0p
b+mmPQPFz0jLl+Mtfjh2s1EkE+MF7QoqECGl6QoGfeIYB9WlMX5mOhcZT//M5/vvW/xyWZMWMBSa
2mkP5rbYh8dsE2z8R3kvvfoXHRtcdbLL6LE8Dn+F5X0ceD4C3u0/r5Q1bfD40MqLUeeZjgVF+etV
+ckuOP3xFns8nqQ2xikVsx9d35gWOpD0stXRZkhYw96a9VZSfiHCWHsNmcuevQ/1c9M7t06+Wj7z
xnn3lbbhd3GYMr3aRLu2BPxJbmv8GYR911uXHp5gVDySFJ758o+nDCR+2pj8swGheHlgY+5BgQVT
B6rfi4H4uDOeIUmd2RtzT2r5be8HWfyCo43Gtc7AvnyjQJNc7SwRgWIRuMNT3LjGpX1DXsPm69/0
w83AfpxTuA0OHBMt42I/prRsqGz4sgJuvFW+asPj1wN8PnX/PcBiA5q5HIQahiuOR0Se/WDaMSTG
M2v/k0OMg8ym2Yd5v/HBMpPryE8SqGhoE9FaRVSrNM7RYznZAGIXfPvrLzoZbf4d361BacrHwlTS
GhFk+q2ugk00wVst49uvh7E/LgcOZ9po0B4gzywvVM+LklHHMcMxU2UXqxSiSoibn5QYB0OigJ0p
WFs6qkcUnNuvh/5kUeCeZPGoo7c19zxOv7AMSKwIMDaBOG+4IquQKP9dg4PjiieQQgXJZgLtxhX9
dAg8MitAYrjPBaKutWeEzUaJ/b9zrP04ymLxNRIuf2YEzkD/FRqxam7ksljR83axJPzVtf2Z3+zD
Fp6/CuiSsGgLZv3ySZwrvsAFiSJAL3px7MkM2vn4ULtBoouNCAQRqnIqVr0snwshWZi5/jn/5wFx
hiJC7eOTAXKVn0kdAm8arRvjW3ro7sO1ve5/eGRTwrDb5a/ptlvh7RbfoLc+gKfoW91b9eda758s
npM/ZHGM5XBqbaPC0UUaf7cT5Jszzb/P//9x7TThePBuWaycoVc7CRckOp0igPj/w9TPPVLOjbBY
NWZQl6PqgScX8V0oHlMtOXOdfPYqoeUGIYb+uznHwZ6u/rAf9BjtW8Vl3cJRMFsEr8NuIlbX8lBZ
GuFtl/uXODATIhyJox/791UzvX29yz95ZEJPpP1jKXjWykvenDK2Q5ME/BEh3j7Z9ER4hGOjT0js
M47GnxzPJwMtDszQq4K8M7FHkqJXPDEd0f1OMK4zLZC0319/07mhFhPrG2WIpSDf1Ga/84bngXSd
9NOqib818vPXQ33Y6xzO76ZPnZ8q764BeK7IRDW+Sou9o4BhXolq5Zdz53vl9eo2L8+QOz9bloYA
XQB8nEkti9eXkft+KRPiAPB6Rwa5pP39vQZjTqZEnC34PxBW4fmZfpH0FSrjXdpcl/5bE51d+fPV
sXjkMAgtZxy17fl2O501Oxpxh/dxjUTJM17RcLzQQiTjZGpphGpGhb2y5OPQbvqxBPTxV2fK1E/n
8N3wi/cjuo5UU8yWTppdO6r6Gzvoc3v7kwfPyRfOS/TdurADAxhQMET6ZCZOfSu++bchJ6//0Dwp
a5wIEVrv/jeH7vtpXWyxQBoHOdMZNLB+ltlL7Z17+382cZwTmIQDHXHbLH63uAqyRkrmPZx0tx6m
vl5unlnfn03c+yEWv03ToFKWaekiI3+W5aPqXzXZ3dd79uMQYEjczEQ1GsQaLlefYuO81BoxR56d
rtoSxU29UstzGUTnRll8SJyFSVdojBJ1xL2EPHg7ujnK96+/5Y8L9ulWmj+GEOo562ymIZ0uNE9W
u7gXEfN1GT0k+/ip2tfbfIXZGiq2224d7IatvNPOlGAfT9jTUeeF8m55D/RVafDNHzcbomXmWiWQ
tkiOqoTiXtTu1x/58ZA9HW2x7AK9KUyZvFkHk3G3Ihe6wA8gLB7q8jqKZCeTozOf93Gdz5QIqLpw
vPEiNha7FwqVTGu2RcHRftOGuwlPha+/6LPFIUDgIJCT8vUBNZVqRIIkNqGn0cu9Tp2CLx8QtXdm
4j4ZBpzPAr7H4P9jTvE0KF0k++A4BtoWV67FT+yI7sve3Hz9OZ/8QFSO8Ih4cuKivnzJoOEzk76n
xVkqyIS9dTMO6ym49kZEJXqwszC3/HrAefMsVj0DcgcKpExQHxc3vFH1plU1vCL03krXTRyVd3mV
lFs1kYdtbNdYeH894Px/+MWA+uKeV1o/K5uSL4z8J6O8b5JrizSD3k4AiSv0MBIqSuPMR35chYTA
kaAy51pz31uLZd9BCTBoXBaY8D4K7bXBo+frj/oIQZOoiaCAX58n6ExqO93GUOItUUuUx81m2qjr
chv+kvdz+ni6IcBwJfZ/DUGfDqgtphHdt0DIOLe1kU/YDZ5Q5pnC4OOSP/mkZZugRxZqhQUjpIOk
oT3sWgqxtkjGco25dvj3NyLDCahcMKOJR1ouRNzJNFzSmcFIIm3cFIfAiM4c8R8318kQy6VXDNh0
eTpDBEH9pvSTm0VZuSvr+Nnr/X3Z6U+onH+cWRmfTSPZSyYaHsLl6GGfrgy7NVoITyirDce61VM3
c9PX7mivu9VAwLQzvek7zNnOrMePtwoo/rtBF8tRMWL0bvOgaYScH/yOU2ud+HCxhuvaKs/QOT+p
v94PRxV5+o1VPvpWXrC/oriEY9ki3DGLO6+NN02M7pDKOM/s51FKH/oS51YTGbITZumZs/PTmaZd
iFhB6ArH9OlfkWHTESg1f0VY/aq6G0v7nXbqmYn9bAnNmuL/O8biJClgWZm8twEUY01zYC7oKBNo
AHmlvSniRqVrSghEadrbr5fRZ+POwCLdi1kutRQtmamWj7Uys5BVCGtYVEim2M75lkruJaumfgqz
578fkX0IhMmlAJa5mM0R2XLsG2bhtFDK/egeM4QVve+dmbWHCUMA20p3X4/42TKCNEvjifcw7xRz
8VioDCz0bV+BYLXGu/BH/IrqYoUvtjtdyvLZDPJP9gjEavrL8EBJIVhmvWLJUk3DwB6psuspxqke
C1L9lxb8VkLjzMr85P5hOUKgh84NBXn5CvIMSdMHBPYzTSf57SOE/xbU8XD39fydG2VeQ++ekh6a
e98bGaUT/arhw3S7OvcTfTZpJnntYu42Cb7ndIxSUcvOrCuuna6O87VtwkFxIEfVnqvXlYEX61RP
0S1JwbH9IKQ4yh+a0s6j7UjyS80jwx8fGyvM7W0++MpPQJtcrBsr17NDpem4xhmTlpxLaP34xjEJ
wZT5a/EKA59ZnIZTSKiIIkm5U6K/t8QVnLndVCArH88c9p8MpKp465NQTHYiBeTp7KQVLnyxD9dH
mszVAF0XatxuIkcM18EzB9HHZxTZtkBNeM3pvN+WP0QU4Jod93iYVcLcjFA0krDF5Ul56vRxI9HJ
aZv2dhzHM8MuNCkzLgq9Ga0mcDYdMHkJyXZw3CUlCdGfb/Gb2qTbxmnd6anZiv3Xq/mzuWQaAeXQ
JCiI0E7ncvCFOqHfy6n2cIkx9AinqIm0FRF5za5DFe5+Pd7H28PU+KSZZ87DGxLG6XgGXDRdIRXZ
8YiXDoNnXSV2KjiDl3zyUYhbgJv+jPMh83kgviIfEfHjcTJ0b1whg+9MRLTOfs++Eflnvumz4Qhf
n8Enhc73Up7YjZGQ8YTBN1Yvx20QK/U9l3PsYnksf8unRll9PYcfTyA4GLOGhFrPnPOtTudQ7bF1
yATBFxgsPE1Kf6P6WJd8PcbHE4gxgKpNGuy0pj6siyHC2j3FRpOyT/kv6s5jS24s2bL/0nNUQ4te
b/UAgItQDMGIoJhgBZMktNb4+t5gVWe6wz0cj+xRTyqryCw3XGXXrtmxc/ZtXMturYtgyy3fgguH
O/Gt8JT642Wr50ZGkYVaBHWx03dsqXW+4pUKbDNC8Qy6+KmTxZVix5qJhfuWB2DDfYeJWIuu1Ui/
1Yz4w+VRnO5xNHDm2Mhir7PFFxdsliIrlUMDZvPig8C9uIEfEvTZy2UrpwOht5o6F3JxtKmS0z3e
BbUMNRct0PDhedpHFZYXiE7FzP1dI7PspkrfhwyxnLbM3kLtGfEWMeEXTMV9Rk++MK6sxzzfxw9V
XQSDwwBoMp6xOMfDUOi5m7TCnxXZlA2KKmDnxGy4Gpr8m1dN28aclA+jtEZzcObI8v7hspJFSUMZ
cnFXZZaHio8ZFcD+tLs4/6QHL635JGhriZnTrUBlS0IYFkwMtcllSAJjhpVIEnaKsN+UyYdagjh3
+Hl5kU4HM3fZU3FFO5x7Y2mkN2j9KkZ2gtVHd0zxox+OH6Iu+FqDnrxsSjlja47KyacSYp36Hq8z
mrE0WwSVkkQ27ygqS2TUEIzx8qtQKBvPbVPFk3l3dDQ4gMTuG0oN8PHZUl4VQNqVYhz2QRx2r3Vr
GcLrVMsB/G1WPokbUudGtREG2h9pCzQE2S2H3IS8yNDHYTuKyCzdi4E50JpJs6iPDJgkwOIsRsjF
dB3UGG5UCSkKT3Lb/hgyS/A/4MViJymFRN8GbTOUe2RKTbiwckC/tiIVobj3ALoWK2+1010N1Jp8
HL6Ti5UGqONdXRWDoStoTMKoj1YujJeho4/ybRVH17pItYqWIh2RV301Q3K64biEQHyQXKWZlHbD
Y8Na01ta1tE2re6UrYaug5O/FJ+ooLpUYB7izxHXkiOtBBGnlwWYr7mJnUNMKXnpJUokkSJogWli
EWdBvspF6ehKQxnObjLVpQvjd73Sr5fSDJlQyKqdbHiUvc1GoQEGCj14emR6d1Zqfye7HAO0rImU
lEhGaku8V1FPSNjEIcmyFm0TaCQ+NsVtBDj98mn6Vaw8cn6zHcSAaf+nrxWA2fFqVaKHAFXHQKrP
wQMtmh+nmwAiQFfadZtpk7vNHQCA8Zt1pW8uWz47wAPD8+Vy8IiJQcwH/oRhKRo3KATcVb3oanUM
ZeSaZv2vfsxLg5y37IGtfNB7Te6xpT7qgaNtkUK4K3/Iw64H3wsYcfxs7aI9XD839CuJnpO6YW8X
O2Nl05ziwH5NNkkF6CxotV4eDWlKxjpELsj2vqJO5+/hINxln7J9s6mv/M/hNlrxlSdHcWFPPh73
EOd9B/03fVAj90vo0iPmdF6wMqwTT7OwsthCqTqCdp+wAo/qUIi2rtyVIG/mwzFnFPLfxk/P9qhF
wvUGtYm41ORuGsDTQ8DPCxONb4N5M1koPomWM8X6/vImPTuBB6YWQ4N2sEOigqHJE9iU4CO9T04e
P/+/GVmchCIYxUmZjYTjF0N8I4fogCi4bOPs1kM3gGiD1xwt2YvrAKW2Bh5fjCRXxZW8gbr5yrjr
XcVBWW3PreX8v9mzFpnCgU4uGNzwXwYSOjtvxwvyTnwQP1KmhF1072+lh8sWzy3VwQCtxbUDlYXh
lxkD1KuflSntTDrKaI5b2etr87jcfGrkW4g0MS4oNgNH3rDRHevNuqPTFJy276pPl4d1mitjtx+O
a7EFu5g8Gtq4CIs4/UZ16BPYVjfFprySmcR85dl6WhtdWFvsxaaPlbYasKbu/H28ye+KZ+sm2lob
ZJaeBNPhNeH4205Z2Z7zzy4dtI7Wp0YkbogneTNlUkcDRTB2i3eVapY9pr/96reguRIBzKE/P3cR
LFxhOwaJD/EMEN+od1Lz01T0W/j11rb9vMsWAzkys1itKIxz2fMwI4R1qtg0qYhkkOXsRq8VgQ7T
znqEdA4ZItJXzhDJ0mboK8BnBb2CK2WdMxcsqbsZoEotDNjgYiknLYSljxjFLnFaOoh0X33i37OR
LVkZ9WkPzzy5B6YW92spIX3i9ZhqXO/RNx1Tswtoohw2kIPqPUl0VGzc2uWQvE6PqG/Y43O6hY1y
5UPObd+ZuNgglIFv7CQMrGD1DlqACrb6NZJtb4ebe+gbV/ogWJvgNb9qHKDrmTOhIWKsbOFzkRSP
IJn8L53cmF94WJUG9ATyidiWJBvNh2ErO8hZ6E64Gfaq619J16q/853CWa8CnTk+mAYQRxcJdTVz
3goH8Y06NKlYVsy/nsEZLEHcPFRrU3vWBoBakNZU4QEMH9uI1X6CX5/hjdfVVebGX4e9dxu9/rvw
qdgeOtDuZdd3xqOTrZdmRO1cU7MWE2qUsdV1HlTRwejbdXuXKJ+94PmyjXOHRGNQBonAmWlvHvXB
zCmNp0CP2yCeYWlOhfCA0n9FSCaAaPmyoXPTd2hocUQCIx6VrEcbOqi0KzmSkIGScn1lD56bsUMj
i31g0taLYDajCf3oxoimF1Wztmqvfbw8lrNmJDLtc+PenHQ8nrQGYUMVEc7YhlaTmF0JHlEPAJcY
1OrKgM4uD8kLsNQ87CBrOrbEc57scIslJX5Ca3YvNs96991YLRycZrvxYNqBocU+EDw17OlTiG2Z
e0/bx7vhWtihqOauNbrMXCQnNwRX3QzFgI7sJHUqSZk61lDJQUgQRskHQ42M0W0ja0LxpTNui4xW
y3vUeVG88PShuG28ZCYyaK3qLpVpEL2phN67pW9a/4Icl/Ux8OWcF40SpndNmlum23RSvq1yHUUX
lMqyr5NqiY+1p40VWYDQ8z9MeSfBZGR6Yc+fmElOzSZV9g1sib2DWm4KvQEi1OSSA1kCCFCL8gZi
sOaT6VODgMMEbjhb1/z4UQ50mhYtxF3Ay2g+AlVVGYt/0TjNM8ujAUO3kyGi/9sc/UmlAdXEZJ80
+UBSMhsmp4qi+qnRde8uY7ARFEhhfCO1MMqSGTFgbg1HRF/Rpq3Tzm7Fhij897eyrsKHQYGFqtHS
q1nwoIA2hi4gNOk6Fn09QregfwzSRljJUJxzAJDH4MqoG1knEPe+rxSr07BUyYX4vVLCQbxqEO9U
V1K/pwgVtjIMmyodHTNYanlmmghNAavhDhy23s5stvVL+NLYcJxv1Rv5m++7weZPPLVJkpZU869M
6iLYbyKt4dIwULAZUZnprAhBKBhVNnLcT39dXrCzJ3XuFZ5JPWmHO0mM0JsMvTjDK1p5m6rSQ9ca
d7kXXWdt/lHy00+mAQG2Ht5Qu1oLIs+tIQg3hWaBuW/SWjg+IYxE0oREd1LXPaC2sKP5fyXvc8YE
lx3dIxa54XlbHns8rsOoRSsntiGFpa0fkTLYj1em8LyNX9UNLligKsc2wqmHpwBiCZ4UwbPcuw34
R8K0qxw9REfYaU68NTcrNs/cGRgCqUJZAuzUr+jp4KJtsrSkXZJxIbRcv3UPyo3wAdy3tqFn3km/
SC/RY3sTf7ps9exAeb5TqEJekGzd8UBhz4AiRWSgrWI9loUHjU/+eNnEvOSLgJ+cowS2l7S2Tkvo
sYksmBJDGfs5gEhTdOCQGO0VOBCEQLnJWh8FgWJ6umzy3FRyfei0IPCeMZe7cAilOGpjGA2oQb/h
6K9pl4AdIoPG4bKhs2PDBizMJA3ADB6PrRfIGqPzSjhh1NDaTJCDwmn0JuTJk9Rk7QaBgpU3y9mh
UXqDHVDhHbgsOpdW0GpKwmyC8HHUbLqNLA2GpG4lGDtzB1O0/8fMIk6Sa1hxRp3IMqzru0nrYDzw
8tKtgEK6kCXF28vzeO5ZQqOIwmL9gl4ufdY09+SULcGfD5PtT1J/g6u/zmfuL0SwDLQl6cBzurve
9laO+rn5PDQsH6+gKE762HQYRkmu2PoNOnadGd4HcrAyo+dO2qGhxVax/Kqs4aslvNWErdwbiGbW
eu5ensfTXi1wPIdW5q84cCKAmOQQuENsQ4D5wRztzrVcxfY/DK7qWKadfE9cf6O7+a2vou+z6V3p
LXf9wP5v+LPzAwbCCAMgVYAlDhR9F6mYUj5l6sBITWmmOLXS3DQtOoWtnH+q1Op7LEew/UwIQGfI
PujQz3RxM21QgvIpZWcru2z22ktPpJM9+c8XLYGiiDDrMvyOsR1dhXvCub22kzbyfi2nfM4pEMcQ
wBLMgEiZ//5gDWStFKJE5exAWWfnUbPrlPu0NaGBQRA9+Ovyip+d5QNj5rExP27UvhExJkOVV1GZ
zXmiXTZx9ohQYqFsac6Al/nvD8ZT4mX9cpifGOMnz6rdJPBQrhlXFuecFbR5qVHNODTuo2MrbZgP
kCIVeJxp3wWTHY+Z0yM9dXkss99aboFDK4vpErTYq6wWK71alHBcCcDlkQTTH3slCO5EPNCKfzlv
kEe6ZtJXRWrteFhmbDS5VOUEREF+NWr1reKTYmmhj23HlS6Xs6bmWphB7XWmXDg2BeHQaCIHwr4b
43LTSCm0gHUe61tpyqn/Us5s1rznPF3H06lIImBewCf0TPJeOzYJPDSqAjPmbgcdWbHHdWHcFu0A
B1a1STL5Og3WYrNfwzixCSUpgAqC3BOeB6/POwRfEuKkj4hAJJ0zQglSfRgtOlA31qf0TtuY9+mz
j9BiBlQTlVZcrj28hB/XQrbl6A2q+dAFafwTAM7JllUTWYDZbwZpFpGtD25rXXfygK6PAGnltVWv
FY6XR2Rpb7F55WaM0qAjWRhPsqvUsGF+gRv3N0/I0shiSXN0QHtggmifWN6TPEZ7CZLvEF2dMtJX
IsOV+Vvy+qKVI0V0mYDStPQHE6m8vpJ2deJt+7rcgvb7OPX6yttv6S7hdIGqfWargeISyYWFLyvK
uBBUJWZL9OUWmCiCrMWXyy7mdJV4dMEOx7uSi+aEgocXJ/3SmQasIBjv5ahBn1Y3vmnw8V22czoU
DMwIYfK5NGotY896FJuCbG5q56AkKi5V0xp+03nNfuTQxPwJB54/bPsxrTUZGVrd2BhVv1dJWje+
fF1Y8efLozmJAJe2FiuTVaUutnCJ/QJFpG+WHTj5tX8NQWj4TMeAA/shgqfrFeel11zanf/+YIye
ljYRYG4Y4iqiJbRl7tOdd9vdUJRFIe8R2r5r2OTl2lkLE07SEP+2DP8C1Ub+c1nrhtl18OOW2Z2Z
f8qnzI3uUb5R7pqNuq12yR351rU0xElxbmlzEe6a4WBAVorNyh2plbU7wt09gh+PihPZwpXx/fKq
np1cmYZIBRbxuZnleHJDhM21bN5AZtO4I7KgquK99L6CZNkas8Qy6ppHRtEKqIkIBI6m82NTohUm
aSAAeipULXtA//iOeoAzTsn3MMqgK217a+UAnjno9NjPBQVaWaQT6haIYaXcTCt4dA1obYuKS0BN
ssc00OvNb08jIBcQ23Dx85Be7pQqVhPo9bCUDlCx6podoz8cZL4bwRJ/2dSv5vLD65V5BBdOqheU
LIWMZeqjs5Kxi9EM+VVN7a6qe+RudtFW28abmUtM/EiqdQfjFqClwO5vyv1l+7NLuWB+GS/lDbD4
zMC87yfTJshbxe3NOly5ec4tHQUNQIUzQRVP9+PNIrWenquiT45XtL5bKFLRiJPcQmq6RhNy5gDM
bB1zmyQJeumkEJDXklGZcHTmYbvVa30vzrzNbRm8mrG2BoQ/d7pV4MAzSlMEdryk5lOGxoTlEGvC
Xr/2Yje8Dtxqn+3TK4pQki1+kqKVaOGEnG3eLocmF8eugKaghoViLr4Pbv+hLu0us8FHufVtDjEb
TemqLd6sRV5nDvuR1YUbi7MA9L3IQI2QG0lQpudBFW/UKXhFGtHJ0Gpdia3POWssWjM9D+w1J7Ge
FLaDWKq/xjlt9euUkmVn127vThvZFu31iqUyj2F5Eg4tLqI9tfM91hiL4rXwOX2jguEg/PuSfbQ2
1h1CVLv2zrwKXpNX5dqzZZuZdgo3eFZsaD5c6hsvwQ8ZSuwVV3T25BzMwyI81OtR60uFr2qKR6v4
XCnFtm/yFSdwdnmBmANUpL3ihKQOuTc/1xuMBD2V4lDZ6BQ6+ujL2H+q4jVkxdkRAXhgrmeo8fKO
8pWknSzBpOygBpBCl44Zv0RW9ScHxeQdqEiUwI0TNHPaw44cBb+WU9tO5Sa8hjN9AxxzO7rZpqEl
wa0//W7xhtMJlk6fa4OwB52UpAVFbipRn7AS6I4xWU6narZvrokxnXHalBvAmyn0hc9FjmN3Wgq9
78ExhpdLzC8oBX3Lw/Tl8r1wZpUANM9AfUZBT+ziHe3VdRWWsFTbhUa2KvgpVBTAhufLRs4Focj4
Ur2QaF6iT3VxLwiWn9deK89nLtxXpq3nTnOrbpL7cNdsmrfqQ7Ix+qv+Zm2dVg3PM3wQhU5tksF7
j+FfkGCI07PPBiBMNYCAnf7Y/KrcwlSPkuSD95R/Wxn17EkWnsagLgUjF/QEREWLMx1WVRpn6AmS
F9O2xjck259U36GjZLwWnNARt7KLcmURXEEnH5ApdS/bP7N76OQEr0iVkUhxmbfwIMDMG6oEdp9r
LRJrPQo+zfT6B0Zw2yb0MLzVlw+/mNkDPtVwY9SaDT2RAxxk5YjP07ScRl6Xf5tYvCT8Us+D2qJl
6hcy7BqGrK26FVfTi+dOApk4kv/o6lAlXSTKSiMCQ9OhRmClRulUarSpA2qXSF6ujOfspiR4gStA
BimEnsvxpvQyMYlQl2RhrqvbGcjnPUtPg+d0DuobduVkP4KXACHMFbvn5pFTjstCc3EWtzs2C9VZ
mAcKwtxxcTP7Y8jenEKH5j+4QRMYfeRwow3199/fHwdGjYV/qfsBvVm1pMxdv0jRo6fkK2/pc7t8
xjRAoWbJp106ZspPhgLLpkbjDcfhoRdScWXmztybgPxnVwzyZMZYHc9cDcl5nYs5B7n2Hrz6q2z5
HKXO6SZIXJI/eP/w9JmbsCUu6ZO8MOKsYdkacIKCupDdILWe86QstmY6PlxemxN0OtcY6AODbkQA
CGyLxY6AFF/m4kJkObudbpW9+ZB8o5SuXnncAXtSqU54Vd+W23ibvCiNq3zvr43bYOUCOhPJ88ib
OwDmT4CT+HhuB8uzUEljtFYS+PcaHf0Icwi6HNrlEGRvQS0ba2xx54JrupKg/eONQp/DsnSKMEsY
hzG8lvojvcXRdwSQ58tvn0LFQ9xwawxXsStcBbvL8312qAdm5eOhZrmH3EyOWZQ3IAbdw4vq9NpP
/3c7CX8t69zmDmWCotOEdWxn7EU1Fz0fFLxIF07XiK0TBG24Ekye8ZeULTS0kbDD4VhYQWKB/h6T
0fSC+GA1+rU6Sbe+In28PGnnzEB2AjsAILlT2pNeHFTVMzQqmDVgPNUMfwRJgzBl0awgkM84EjLf
8JyRYKSosCyUTH6qBN1cxUrla3j1bd1Yq2qfWuBdPDfnw6NJp+yyrzQNBg15cyT2vOm5UR7BTV2e
qjOPKQxwD3OKCIZP6/MDggaIQsZ2twVZ4fjX6mBH22qv3Vkg36V442/X9rQ0L/Px7YxNqgYw3Gkk
lZcxqtz5kZ4g/Q598vTX7OefYupM5GY/JPfVp35bfKi+wuSS35s3rX+z3sR9gn4l/3X0AYvYsir6
qm9m4ULtvt+E++mKolD+Yj6Q7t5au/a526X34b35tMaReHqaj+3Oq30YWnZmLRUpdkO67iLzB1xK
LuIOTiuvImBP759jU/MZOTAVy7TUqvMQ9UdzJzv9LuNF9c16Cr4NjnbdPheP4X3+TXgeVxzW6dk7
truIvJomQ5EApR2715GfzD/XoeiI0wru6Ex25djKPPqD0cHmBmlahZW6sgfichsg3rf2S/+X/Dm6
AZzzba3UdRqAzW0ouKyZu45zuIyMQz9DBDam1MWVLlG3791OuJtuwUVsqk36LGpPVX4zujRjub8d
lC9ML+4AURhTP9Oo7FVy7g6qaVvC62UvcLJoMm9SFRg42MIz0CMSw3Ju0qlEpm9ArP3e64NNMP1u
og8jtF7zsEHwkABiGRHRcpv0Cj1rSYAMnIJSxqhGz6gZrQX/J6cMQ2QQqPeQV6QIu9j6dZQjui7L
kW0Uk/axlXtZobVcFj4bSeT91Op+TTjg3PQR7Ikwo8FLg7M+3o10nKM/1SjIoyFUJ8E0GECrn0ar
7Y/zQh/5TQZGgPfrBiVtsYwpadjN9WHCTqa8ZhRFhLTZFFV+b1SFq1fCfdvSIGtG+nPse9dhBcln
LiKWcnmvnBR9eZUffcViO0qjrwh06TK9ylMZIT52Lz8OruSWO9PNRic0rnj+tL0t/FAhfuaVl7jD
pnGCzVr+6/QeWXzJ0o17odBXOl8iNE50awUvWbIdN7pT7nS3ma6kwimTmSex/6x+9ukd+290jp3c
z4tPWHh0YYpFLxX5hPGxcf19toV0WvjcOdZuTgMGP6xbVVvJf57bbfTIW7THz5zhJwLYpRckGsrG
dpZ4Tpn+NCbKOOPKKp8b16GRxbhCScrFysMIBOQ0SGabTFw7NWdNMAgoiOhCgnP0+NT0huRBudNH
ttkH+gblcB90vl+sXBXnnIFFzp8DD7aSlN+xFU8ETJ4mY2R7hbAzjO1Ue7aivCKA9CczdmBocSwA
d4xaYQ3MmKHYhv8ogJq/fPLO3UEzc8UM/KFrCMbA47HEpaD5UcOMaSiVSW74KblVK1va6iSEbCI3
t9Sn7bDRnPXa7EleCqtcf4BmuCPmJ+2x6UQyBYKJjsWyqgonV2vjHi8gbElCC9eWgiADTcT9vtOq
3+0TmfNhImlak9rFjFxdRBRTrkW5RFOh3fpRScY02OYhh9pQ6qeV+T2JS7FElwPgmbkadcI+EejI
mxoCihezOsqrYCdufic40s5/Nu4IDr9rm5HpldEztdubYS35fRqKz8UikLk0vqJAcfI6yk0gwF1V
RtRvvN3UOdm228v3yat3P22AYu61yM4/XR7y6Rk8Mrks8bW5r6V5g0nThxii+O63K0+xcwZmBlQy
E0g6ETsd7xt63GQfSmFctBigXF7U3YgYoleIaxR45wzRFYPmCa0RpIwXxy9N2xAiIZ9doiTPRS8F
dj4CxLg8XSf9rexFAAL/WFncOAg1QKQkYKWkuUPzJztvUmdquk2u/QVHqq0pPxvvp5+0dhbQoTFt
V+zP3uo4Aji2P8/CQdyLNm9ERmAepTNts+/J3GKb0lmAuAJRx2Yt63F61RybWwQ2mdJpVpszklC7
mfS9ll17a8wfayYWp7vvY9kofEwY9W66Mr5G6ebynJ3bGIpKOWT2XNSYF0vWDsZozcredizkr4kF
wRqXxY8/sAHyZ1b05pZZBoCItdL4AGuLTQXrJqUPaazkPxnGgYnFPOU+BGNJC64BaYRdBxWMrSCX
urK/zy0G1Dh/j2PxrBKTJE69iHGMVbmX6t6Je8Ft10qK51aEwhQZAO5jotiFldZSvKqDhM+uB4jU
YrOz7MZSVhKVZ3w5CV5tJoulMoszPz4pihVIsQYrlw315Z1ciF9HqJgMCRIBHUUqmhkbU9mkerq7
vBNOUwt4CA1ifYVmwxnQsHB4kWdNSLpiVwPCpAob3aTvPuRujt50ZaPe967oynuj2xQ//oNi+i0J
9rvwryqv85/Nfx3prf/v//pr+F9/5cVYhX7Q/H8n1M6T8WAZToTa796SN7hI3g6F2n/9X/4t1E6W
/19UTegJQQKJVqWZNPTfQu2W9S/kkEh9kamnc45+t7+F2o1/UezWaBuFyEsh+TanIP4j0y7+iygE
uKmFTqEEtoFSwv/4NcH+j/zh3966XvzvQxHH40MnzOcAwjBqO8c7NM3SMKUEWO+sUnmcislVpfSV
+O/qYCr+Y+7w5+fT9M+V8ffP/3o8HVwVdUHhLsuDZjfoJC0k2NUU8VqynkURhgQvXXmUHJ/pf6ws
QlJ0nwLVD7tmN4VIYBJfB4m1cpKPQ89/fnrhJuKmytS+b5tdLT97rbSp4x9J+6AXw81kfBBXqSvf
WYZfQffBPBnqCBugXiJfyxyheUDig3bnrNpcXobZP59bhoUfsoJSiQKFn/fmKCtKKKreWTPJV852
/p+/v41+RZUH32/piaqqBHE7aypdgbI1VVeMtO7ln3/v+xfX5xiQSTebgl3aRcO2Lnjq0unlb0Mr
LB0DJff9ZTuLtpl/lnsRwHUT5c/CquodfX5XkewKlZt9z77EGygJ4GNIUA9sb72/2tCGCozw0dym
Lqg3SuBrZE/v7YTFUzEtPFUOq7relYH6KRLqLwbXBJLnK1fEezO5OO+BhfixVJT1TlMb8K2Rf1/q
7eTWg/S5jduVQ/OOkeX1E/RtMuaw5+xECzGSwqduACJKfkW99c+GIS5OfO0HqNJ3bb3rAnEzlsGu
1v19n4m84P2VM/Pr+XHm0IiLoy+kpgIQgakqGkE27Gr06XOfIngVlcHwbjqKkD/jIFLvpbqM9nU5
JW4niSHCwv10XQOaJP6WfO1zaw7mFx+lB6cnUeNYRSpe053tD04cFsYb/b/WR6vJxa0w6NGLCO2Q
M4sXJ1pcuoNkdVeT0giuT4l4S694sgt9IbwOa9OvnU5I5Ku27srdNKXTxtSG5ipum9AdhIkngZhp
j2FQdfc+kci13w/D9zDR4LgEQdlGSODIxrOAUvmt4tXRXT0IJW2EgV6/NqU3PZSpmr1ePlfvOGhx
/vMD91CnUoqsMstVWOaTHmZ3bRStLNN7e23hGkrg6Blc1fVO1uYwznSa/iXKDbusf6vM9rdLWNaJ
WsSCYkNO6l0LGaIj1egHxWO60oZwHCj+8+OL0z4VrVenWVbvFEX/boXBjyCb7vIq/BELxltX1y+e
VO9Uq3i5vA7vTdb85wfrQFvYWFkd7q3xNScYfgzND0V9TAAQ/9nvz07t4PdzKG7RD8B5Vd43QYOp
zfsQiIWT6mtpu/mHzp3Jhfuq9Ymmho6LYGoVeoskx5L2SSH+0TUD2PD484MpM7M24MSbFFcMyqjc
arZRenYt/N6D8P8uOF1CxyaGuoqmtotwjaVX3uS+N7Oz8l67PP/SvG9O54eH4PHPy0JWoKjrs58m
FGzyTAe/ZVDfaw1or/s2z6EagBBYr8rwRuoqZaeGtfGkWqW+coOeXyAA+McfAKMyXFheXu+CVLsL
jGZfTtFmyq0/ijMUa7HBaECJtSxl/VPN2yJS/6kKvL/EQFwpSJ/3U8qSACqqi0w1YBzc+Xq+6YBY
tOZaNmNegXMrs/BTsLNOU6P1nGbYuj0DWmtkeSyHxmp3Mta46977/kX4ktZDhb4FznAgOxjrt1W0
MjHnHQdPkeNlpboQt8n8w3om3zQoAgzDzo8Ee1RW9s1707M42MWgqOmopFQyAWNkWnOVd/7TMAlf
AULeqoGxckDemaAlpx+Vs0kL0KDdlWnZ2YNfPQf5quLNO3t/fscdej/JF7itjbjexbV+B2EszH0Q
C+Vltrl8ut9ZBHNxuBO/lCOVBqxd6Ze3kPzcoHYYOV063vdV/PGyjffGsDi/SR4lLaDkGtG1byXC
6tPwhZfDH10PVF2OJyhUiqLPRW47yTI3kS/vwiB7GImTEOVbqbi8t8Dznx/cQEWXZV7dcswIaHSR
9LU0rsz+ezOzOMCjGcmlkXI5yCGkDtINa2231KYuz/t73704uRCkJSSvmZpqJE9tNtmO5pDvl397
AZv7+9JZlmxpKqtQ1eLTIStMA1vUxhEA7zBumkCD4miQg0elTpJvXlLH+7iCNbyJit4VLNHaq9PU
fSTZLb6NZgcOJqo7+JJ8/Xrydd8NUzPd+Z7U3UyqL9/WWjRdh1ZUO5e//L0dv/AKYxjEja7h7utM
2hBDbiIxe4O6P7Bl6G//yIaxuPRbKtSyN07NLhs/CfpbIE2bXrTstFmrFL8zCGPhFmJ5kCfD7Jud
QH8Kjcm6DxfDGG3MaFyZpne25hIBlg29qUYKQ/D60Pyc0WB+3eiZ9TSUmf/z8iy9sz+NhV8YWjjZ
vRQTTdBN6BurpfWmWP1a/fK9OVp4hswyE1WK42aHlnEnQQHR1k5BggJ81vbPBrBwDLVOLzHMWuC4
5PpjWmhuJHYrP/3exy88QxWNeRxMJLl0AXG69IPuwZcocThG9Q8XeOkdWqn3Zd9nC9Wk9QPP5WaB
QCB0L8/NO5evsbjdzSzP+i4Lm11ZfZN6IDHNF2VI7cT73BvPl028t0UXJ7lO1BT5qYI82iC6eltv
0ih/mNTy4+Wfn8/SmehqWeGbhLBT6iZtdnHcQ0qRxmDTq9h6FeG33RcN7YON6IHytPJu5aJ5Z9H1
xamOZJiazdwj0vaDb7pPFU6nxg+pguiWpbR2Y76zMkvZJ6kNlJGKeL2jHQOyaMp9+hvquW6kDU49
rAzlnbOtz0M8uDM9y4eySLaIK+SKzvEm+2pV9FxcXpn35mlxsgsUSlMUBupdmKO/89rV3n5ov07+
Gtbwvd9fnOsBvlZVS/h9IZho4lCznVzV914SXpVSv788hvdWYXHAS95NqpfNq9B8lrme0Y6BWu+h
nn5msr9yxN9bhMUR1xPfawoRGyThaW8P22+BIe4uf/87h28JclFgL9P7+fuj/D7QLccfR8daE6l+
b3IWJzvIwFiqFr6pNsSroo6cXnqFtNAN6bb2lZfLI3jHiLa4pJOok/TeIoGtGcVOyYqdmU7fqqHq
7LHL3vpJ+T1qjb9DJW1xrAMFlrA8kWsIHj3XpNuqQg1WNtaob99Z5WWvjtFA4ViLlFuiXLtVrf4K
7uOVTfrOIi8RKqRDgzFvSBc1gmdLY+qWWrUpUtW9vALvpRa0xUEWOqsrqW/zNo6b6DPKHaUbJZXh
JkIpf1T9xNWqaRzsYIisBymJ6us0YnkU0StXTsj5XBkV4mM3JRQddfOMpVHoe3uDAjT2N1O6U3NX
gIOoX7Hy3gotzvoYhAWthEQiqpGb13LbWW6LxvrKLL63SItTrvV6mwgB6z/02Q0ClD/jTPhYGu3T
5UV67+MXF7klD57ejBPZfV/+0PNod8ti1Fe+/b0zuDjoYdpro6WTHDEjaTvCLEwzUR7weJNbG3mX
P7svlt0ZUt/K1liY5a6pYm+j85TeJKmh7pteaL6XfiesjGaB4v77pKuLkz71CWQ2U1juAq28ytXO
loVxb43izegL22iAAyNMPhnVZAPqQbMEOdK2+myVKw5NeWep1HmWDy5dyKGTSY6ncic2cTntczmO
ZvLzLthYueV3SBrntOa2KVJHilpYgZ3JU7optaK7mbsmPyemFn+JRcH86Y1jCj97Iz+gICDep+WY
bkZRbK7ZyjwlUwSfh9hHi07tvnaqUl5FYSj8HFHdAVITydZGmKrhFUoLxe70Ttx2va+/+rLWO2Zv
Ta9FKQc7cUy9NVGKeYLPxGrqItzI4IyegmAodxSG+YK8ehmz8RrBmX02xg9TP9wVQf5nj7tll2eh
pUI5Rn61C8MG/XBd+AnNxWNiSD+b2v96+dC9cy6WaqCe3Exj2QTVbtDQQCkLvJGqBXBzJPI+AXFm
9xLNaZdtLRAe/+zahXuy2De0EonZTvC/RTKE7aZ2DQDd9kX1OuBtL/sIO7F0ad27QzfZgWU4/UDC
wocqOIEzQIN9WF3TTn/HnakLd6ZQl80Qycp2vgke01ea2M0EtCx7OVm9d96b3oVPayODHrBEynYp
DMObcEik/WjJhQ2jr/JQD324HVq/2tSVALwlSgxkyEUY44rE2FTiEG+VPtN2sEfTTg8C4pMs89+s
HonYyyvy3hQsvKLZtmM19Wqyi2qhdQoB6duyHmK3syZl5Up6ZwaWpGq8K8q0o5uesoRc9DzLCqu0
jVEJX5CU6vZqplW9C4f/GnfvO1VwmHWPfVMySpJgQW29U/3miy8XT+3YoVHzTCh/pXf/h7MvW44b
B7b8IkSQ4P7KpTaptFqS7ReE23YTIAkCBDcQXz9Hjpg7do0lxe3XDrdYBIHMROZZur0Z+ttg3Y6J
Hne9Ciu9hIWDnglN6n/hVl4ElFQg8uVuCCrheXA1ThB02mKWUU7Wbh8N7Qfn+62lef3vv0VR7hky
9gu8S7hUt9vqH2BbfVw1v46l/6lH0Hv/I7/1mIuQxczK4lg7it5fEqB7SeS5IZO+XcFXKYZXg9U8
86eP0HZvPe11q/32UpLqdoRvAN03OrDnOSD8ZrGrvpaAnV4nfQJBFbIm9oMR5BuJ6FeC+u1pUbYp
IDdSurco7g5eIr/A2jz94PtcwIr/J15dCuuYbgLk3WuC/aKy5MABCjjMNZF93gyBX8ABoj7MaD88
DkMs9jag/QmaTQrl0UqqjvWsohoyB2img9r7/rd8I/38kln57X0nN9l+G+dg3+MHZPW1R8m/DDI1
8bYWftN9xljuvz3oInAFo9fXOA0BZnHNTaweA5jaRSEv42UEEjmDDQB88N5/1Fs75iIIRf7WB9lU
B/u17XciiSoJgXsfN5c0m26s+qBP8MZTLlnXo2SmC3hM94w36KyHFgrYDmQfOzVfYCLyz+pPrHr/
hd7YlPQiAgXURaYbQ7oPNVgFIvNqQCXp7r/98df3+30HCDS3+cTpPhga8dDVrrnKACP4j6t0ESt4
6o8T/AzpPhGZBdNDB3dQgTDHeGDZ/WKH5CmwY//y317lIlQknbExWZTcw+BArLLg5n8nNfY/B/dX
bvhtkVxo0jqKzbonocgh9VxBfRpjjw3Wfd/e/+1vbaeLUga6I3UX+6rbL1ApLpt1VFfWA+skJx37
4fp5e/Iyl/kfHPu36v1fw5HfXoiHBqJ+zQD8jGvi/dguyQ8GJ6FnWCnYkgEpf1Ce1YVYBYRP8C/N
sbNBs49VNJYUJXmfB03QfHT7eD2ZfymCL5mc67hJx2GnvIcYGdmxlm4oT7NmDaA4VBtRRGOWnqM5
XB+9VPVLxXFd+R6ZEJ4Q76/+hTvA//vAFzGjCYWwYNpMaKcs+3WBykWnd6IxaTFK+A5RRgvY26sc
Lsl3ksw/3n/sG9H3EhA6EKi0GxD79zLoWZkpoY7EbVHhLR6YUZZ7N7NXdw/eQOwHH/6XItBfltq/
iCVdGnIJG8hlD7mZPsobowfYV6vQFPPE6sMSEHUFUEkJT7yyT9x+zQK0MfoBgLKBLJ9VOP2YRBDX
udTCzyFZ3pYTk03hQeqP5yishx2q0PHAUASXoIS2pUTzqGIEuO6J0eZ6yPTwPBHLHlfuottANwIC
ki2quA920xs16C/CyG9bm5Ax0FNMpr0WEdiOQ6IhkD543k3di+Hh/Q/3Gr7+tooX2axbVW9bwn4N
gMx5wkX1LCJVe8DHZNk5krb9iEH71ttchGetakUAIp/3NjTkkMi6O8whgQFq33zUEH0jvVzCbbsl
8vqW8Xnf1tG3INkSMMTX/9ir/CXi8dvXaB2Gp4FJlr0nA3Hq5ZwcCVzMcjHI8SxY09yH4zZ9UL29
dZ5e3/C3hxlIpKaW8RWYgFHe9rwju47CcC8fnXPXC24FJy9ksujidf3gkW99n4u4DVerEcoZ7bqH
8pY8NAZ2GMCHzDsOPacPzuwF1el/gtOlcKHwgqXVziA8Rt0KZmEorMphbcS+N2hk35JsJLhn+Z7/
gyCsY2jl+yzPAhhGHeARAp+FZTQf5PM39solmNVKNgbAk3f7QNNdZhAnGlG9f6be+tMXkSnrpXGs
qeVeeHHp6+8CZc5/+8sXZ8glRpnJoS7AnLwUpik1NIHf/9NvBALvor7B1ZCsgElNx4CBQDLFKSmj
bZQ7ngT2VgfdR/Yub5QH3uv2+21nB7VUiyUonHrqdfshGpAVgk49hPAOqcIlrqtQUfP4/ku99bCL
YwQc7poO0TYfVQTCupxe4VPbDJxWVkpASvINyKEP1u+N4+NdHJ9aUk9ltBmPHN+I57xe5vtkdt5z
Goru6f3XeWtj0T/XDu2naIisXo5dx/WnBcYExbbE5vD+X7+gvv/P6bzUARu2TDahSufjkM1hlXYt
fCVm8mWDyOHO30Kyi4eu3rVt610FNvTPkWC8UgqbPERv6hj5YXe/xGKoFiiUllnnxTkXPq/gaNUc
tgb3svd/6FtLfVniuN5oGEgFR7iyUOBe5oQ8hugI7tcBBOz3n/GrjPj/EyMIyn+u9bxmPN0MxPzB
T4hPLRhAlQpIf6LSNNfQ0Ws/gwXWw79g0tlL2IXstlsw2SN176pBo6uCoXSXFHUTufHKotqoHIvW
rgilGA5N3HsfoUTeqPhA2//zl3atXqOR4+SmmJbDXrNJ5hz8I2jAxgJaVXzrZQldvLnoaaPrPFhl
BOtZJryPMJBvdAOgZfLnL5jGSdOtF8txhajiS8pGOpVdH20q94nZoGAcj1cwGAt/pPWrWDMsC+xz
vMx+VzUZrKlYs8LQzselGmyCEV22D77h3/cJmO1//qxGKzSRYpz+2CX2hHHpeRIGsW1L/ncC6v/3
xEAZ5M8ncK9T6FItODEr9a+bhibnOginrzp8bXHQNirf341vvclFcI6mRo2z7eYjQ/wvN9u7FxY4
AU6w2T7SK/97AoAOyJ/vssS9AlUWq7Vk9SFZBS9hfueKeRl3KV0+4sH8vbChl1DclbY0U/OIiOwT
uuV2DL2bSZv2nm/OFp0KVGVdthWS0+2jycTfJ4yQavjzzQA4Coa6n+dj41vyKTGhQgM9aAyYFHKt
6sanXyN/CfvCb1f/JiUzFB3e/25vve1FwIYR1mBtzedjQla1FUHYmKs0gUscaCctIiPuKOGnVL/2
qeBkxYPq/ce+UWdBf+fPN85YugT1kExHaPhWWxa0V7PcSFzOtIYnihnD7hAbYa7Y0pgS6OUe6hhK
77u+h1jVMkwfTV3/nn/Bdvzzd/wSe1gwbTp2SAEvbFzb0kVDWAi1eGXIhKkylAL799/6jc98iaP1
oNygRee7Y9OS8EpDZLaA9P54ikT9ysRJ3HFivN31A/Bb3K8/stz9pfH9l0yRXhzOZobj+rzE+PMr
t5Uex+ksx0w+UsGDok6GCLquMW6OUi/JIRBzuuu1S79GcL65HjWmLKzxWWlqrz950O996MQiK6+V
8ku99j6ghbY7yYmR3MXUJpVQY/dsBbfPG8voM0TNY3Cck0jd9kS5O+sSVUWNZHt0aNvzNoE/njvD
GOAh8VpMATQSYtcPp2Cdo3MDvdTd+8v/BpIAHkJ/fux1neAwFzXRsQXSOIE0npu+07CXXmFgrvkE
8vdWZqlKn2w86jlvojG96yOVnSRDnfbBifulvfK3r3G59bH08CWewyNs6NgK9TOkQuQ8MMELKV39
A1WuaMtYs0mW21o3hwC68JWUIfh4g/ZM6cwissLyWf+E1lP67GQ8zJByt02aNw1aCzmcZbszkxH9
spI0vWmZ6B5h/wNvpsTv9lwEfVwE2spvqXNiLBWZ+W1v5/afdurk/byk4bXj7YfS5W8EmUv4tSKc
eeGyuOOwsP47q4fpKKGADVIucZGXh7BL+BrFa1NpX3r7V33qn7BGEed4ddMjnRJgtiYQ3fdZv9AC
PU6Y6PQx6D2Z9rwvs4+bxvsb5I0Ek14U40zSjinUPUdP+feNTZ882u10EJYTXGA/+Pxv1LBQFf9z
E/ZNEogG4/Bjqki37EcJokFhqLAn3cyBLGNvJfcEDk7PrSRCIIHW3lOaDd4T0nj6z7rw5ZDCPYYD
rB1mTWE0hdcE8UbYaITe9LKQWsJ5qe62T++vyi/lsL9t2IvyrV9guupahmp2UuKAmXky5IwQ+ZBs
83o1ZVsk8j6k5GWdXXjAQDh4iOBvc3R16t+DSqFOQTKZa9IE6bFbh6gpJPTPWN4GjdjPoae+0I22
99BbgmVtEM9bBQk9XpDYgRYYrmISxzXh9r995EvYNSOv8WhcHX5eYL/DELL/RxjiPSYbDHvRF7Qf
FZ1vlESX8Gsb9dOwpsodg8CRO6jk+l+GbGSf0YofPlRIfg0af/k2lwjs0a9ZPc5goJtlVLSABnMH
FkI19cJeaZyrIt1ks8Ok6wCgwCnVL9wNH9V8bxyXS2h2PWgVq4z06KN7oPTq4T62/GDCzME4mL+8
v/veWsXL40IiEcf9AnQl9Jn3vfOycgtjl88NgKn/6RGXGN5xYaPd4HdyULZL4Ck8+jd9IuUxgfnf
B5n/jbe4BO3WLuGxhvzlgbbbtIOk9rCDtZzZg+C/fLCv33rEa4XzW9sC1Vk3cWW8g2pnu89GsVTo
S2U7U8uPKK/QXn0NhX/bb69P/+0pqZ0opJZjfsjqoW1K2MTMLzWwwlCjN+wpSmV7g80QelU/iflh
4GkMV5pamO+qUe4RzpPkkMHPVr7y9AM/f+1x7duht2EuNIeEcZRF5rpbOaHl3G6JgWUc6WAnD9ei
HagMqAO3hliTrwaXVlAOJ4jt0WX+F7otWwwb0kCjXcej5i4ae++nTox/XFjDdUEURGRy2J5DvFm7
xX5VVtFHqvr2GUIUcQoEqc0Acx7degz72VaoRYBcgUTFA5Ohd98hSV47MqRFo6H6L9JJwdnOriiU
kxrig7gsIkuNbJjKeQyGr5ZOsq08BYNggJ18TGAhLvZp0NMW5r2bwXr20+VJa8POJGmCT2Mauett
FuZWt96CHmMadl0hXEDCgg1mudJJPBwlNfyMHzHf1dpLMyC+PXoc4MrTFQrghs9DrIO+UFbaf7cI
Jz637aCTvIu35dB0YMie+5qxsy/G4KfbFiRWj0/zOXZ0urW+Cl7GJKwP9TBynXfwMfcrg3v4dyIb
/6rHSOFzZmr9kmy9ug+mINhnsR6TYjY2uo7CjeTWjP5XutC1isIg3DNZpzdhOwSmtEEwXrMggaI5
5uD/QhkC070uPYW1qn+2qARdDqBlcse3aXqaomB79rbwmbGgPpI2MqDxJ237XVOQfUSQbQ90WoNr
eAT7KIpqWCH46cgri7vtV4X4oHJuNPu0bvA+L2hvwsesk+ldNohuyB3ENbDAGFmfzLiGx6HOgg7/
yoNvRG3b8dxtmzoixwa3LAranWw3lM088psIjGKfNCXqEOnyCSLqO8fq8MTollQsBHfhkK6eK6Fs
O33B+jcvkPbJRD5RQB3yELfkvgI7YHxGF2L6xrcRXthS6ACWnOm8TXlCpqjLHQ+SfrdpD1OeBnV5
uU5Zyg9NHUbXARr88KCfPfYUr0ovO+YLdqZB197LoEGRGkcbHwuyTeNc0tDGYc76LYBDr6CxqFQn
zWmCUpnNgyWdzuj/pWALUgjAoxmypSX2U/qcjqnDj0bpH+Wi2/ShFqOGOnJj2ZUYmfiStHF0dMPK
TE5tZwrTLmuTG5tl17WY2ONiVfyKiqmvBmjXXfEhao+06SGJvobTFBZEmnQ+zJxBsh9Uoe4miVEP
N2zW3yIIMnuIC5rsRC+gvV/bYPtBY02eAQLVYEfHr8Mua0o+KfrDTAB55I0N2qBoBxk8rbEYv0lM
2erSJ7W+B6O6+Q4/JHaFbSeaMn69ZsGrNDkvGygzxunuYMZkKxCZ0+8A3IbftBAzzEmkc3sDNddD
5NuFFEs7ws0RPY5Pky/ccyggYwF/mPGzzTDGQTExPlPXT7wcV8AJ8976XQa0RQPl4c40nYZtPY3K
JcnCA4GtIa1mKHhnENTt+T+YYgy7zY+G3SRrqDR1LeTncZioe6Ern3/OmaO6jJYWctEjiGP/kibl
x1FbV/WJUJ/RFxnHot88eZIuXP5RybC9RDgiL8Jj5FZyPZ8JD7MXqKTYnyloIjuzzF5cuK32byA+
mAAsuDnU3rOuf841nSAKAVT319GqFAiIqQ2rxLLsqU+68WCEJ++yeequSKfSF7cIebuqOHoU3dIM
ZaLn7BGyVhHNM0Wnr32YzruJ2xWNyt57lU7xNuB2m+R1p9fQv80U67DeUSaulNf63REsGlDrKa2X
NE+8zV5lEg0X0O/cmG9g3b+a17t2r9pUP0Vy3ICEqhFGW9M9NVYkpqTbJJ5Z6ta00Iz1h5Vs7sqD
s+pQQOnRQSJyIF0NKV6gGHKPzCOBWm432h0P0z7J1wGipnlnPegrT34I8cVlkOplZPVSH7o52CC4
0Q3xk8ksPTieqJ+wsJ6qCGsFWS8Ahvs82dR4F7eyfaEonr9nLJlZkfaIBbrj65dRZdl37nzYyhKf
2ScO+ZDzuI3qBwQf6QOsk/szDKQQDEZ/NuhXp425YVqKa7rGUEL0h2BNSj9d5VqaKFu+yc6ic8oC
jZ+PdZr7Eoh/fNUJn1LlYSvjM40Xt4OhBTsBS93/k8xtXPhe76HhM9UbwC4TMnLJ1Fbve4pfCc9y
ox8GNpsq7cn0KGMD0wssU3dc48y6InMquGvD0O2QI8LbHkXTsdMjgKct7qWvjqibBj0zkvfAU3nf
IDcRHnCRUqVzbXqL3Oxu0nQAfLSW/l2PrkExEk8eW7n1uxgUiOvYb7yjU8NUxX3b7VIMrq9sSOht
0y/tjVk8/8AnjX4R8rKE6epKPsP3Yd3765YKXCIwCoVfw4oMoNdQQZN4ba9bQMGaXKdU7cSsZIk5
Ul+JGN4iLqRpsZLQlCyO4lOXUWSVWOqnLLbTthtjOuHOlQCtNaNLpW4Zh+VyHhtWs3zwlvhJL8vE
yiZuERFj6E198X1kyjxIW/eVipSpPOIWgGrMac2Qd5lhBcwcmlst0PjqnFOVrrWsC+3r4HOf6v5G
MeIUbKvtVkZDEoWFgvDBUDQe4Q8SN6dbfCzxLZjqRuVxN403weKJNE9pnx1xhUo/yyhDDIcZ0niT
qgUo4ZlB86vomIkfxJTVled8dz9ymhzDQAsUSDQaTLFgdPtUp1v/aQUKDliDCC4CNbLXk9FQw/U3
YnDc9PiwDKu4a0i6nra4s7L0a/jMz5jUPZtNZgWpRwLnFG+rFs2Sb2OG8A+PWsAmB5zAnYeefx6n
WD/apaJgEWi/hmGYm25+vbMDVCOQAYaCOO1B5BWVGxwPptdewLqbt0FAS6jLXuZ2DR+NSsfHjPYs
h9ou/dzrqN15I9X7GH7RVdqab346R1/XjZI0552GLVyCl8RScu8hDjd+U2/hUMBs3j/UsQdvrzGj
KFGGLpxV2SxblOP52a2LfHJnYjrUeyjRRfAEDa1E2RrjyxzDeKK32DtSlo0KZnetknZ5EjGsVz9t
i8G9LGSeSyrgN5ovKqmDr2yg8SeCeTbNuTfVIYygRagKGFmilxNt2MwltHX8JE9Qkh4F7cHrXzIr
weFZJ/NNJSHRj4lNxJ7PRn6XYL1AG0oxoQpkUwDCZQ/hUWD6fYTxZVvI41x701gAP6HCJ6KdTQ8w
Mc6CfNswGxLwUanGaJor2PeFj4pzU8Lod15yna3euU0zqLKmGXgJmdGQvXFuRGVkN8BTMrnxlwXl
8o5RaMMbR5L7BOCMYjMtjIHSASrY0Bc9eB1sI3IBrd1/56ROch+/6iAk+sv10kfHxk4WLjGZ/60R
aVLwvpcPahPrk0EE3ifjSM9BMCRpNXth+7kLRH+7JGJ4Zka7F0ix8aOt/fYUJUYcO9WqImh6/6R9
4WPUg9wCg4dh+TYMQXdfN8nzMGf8BSFSHkVDCLr7SEoqUv3X2Sp30w/rtkPaZp+GqfZO3iTU1TrG
7cFzXnOfiNTBhHZMswObF3oMDa2fKG4RTz4SHeLFFmBBTbfjdsZYbYv8oagjWh9rLFC1wXqxL2Mw
mQXMtOR2X4eiAU1bKvcATUeDawysqAJYR9vk5zYjIjS2Vj/XudlYbrc5UlUw+34ZxhFcwLyurdqB
WsCzpdFzoRhM2AqemgkNTM1w2TAiqtSU6fvNTGma04gMJ+P1/EA8j6Ofg4QItBksjU6OUHraQj7f
DINTh8YuUQhwmO2hI58CzeSWzn5asrS5HbVgVxKDyBr0Uz99UHbFIYgWXUJIwz05HrWfCbfep077
GVBQeuoLONWnD5MAS4R5c3CtiBlOM/GXCilqKlY9hid4h4P/JhtG96+p4ZitZrqPI4xtkUqbH/Vo
kOP4SopJUFctJEBfgAEZbu0Gm4CmSeTZh0nPftPMVt3CXpWD03G61nKCMTHfMn0T2a7bCRY66BHM
BuzvCdhfPqX61rC18XI0gOMrSCOuTZEpTc4j8flDPAXhVbBO7rpjdXQVdZzeQqOpKzPEUGXS5ZiC
zv8oItFD952L2uZgP653tVu8fdPPQHKFuOkcZcL1T76Gfun01vwgUrcvyNi6BrM2g8iBHwYHuuIK
stI6PaVNbZ+nOVkPa0b5VSPX5sHOM8DJPag7AC2O7Qo31H4KElhGEWg1+z7sFznrv6yCpAeCOSdq
ZbFBU2OMLbTym157MDFciJ+7mmZfA0vic504DX0FOx56Zl+b3+ugvDwevQ2tJSY+WRMMuzkywbOJ
SbfH9X+rMEV1BzL0wze0TyRqWa7BksMGFTs9SZDwHEY8t0iuy/XQkuyfoSbBIeO1g2Y296zZj17D
f/CEL0EZtWF9SjrbXjeQwjumdhbfs0SQf7K62aoerKQiRPN+OaG+6iGH1WXeedUtPfa+yQ7JK0YG
NH72mML642lAYYfMkgzqNG0aPAEyLlUwuqZE/hKHELvlKyK9/8MSHfxoGtyx3dKGBQ39OoGun2K7
EOymT2G79rdM8VcBdRP6tgBzzi/6iSQVugrtEU81Z2oS74TNkBavQDxIdGOOllLgxrCnpqMFh7NC
x8Jdp3U6QJXOhQosmS6zT4NP2rshXUwpWujM84GAhDvJbAcQqH+acbO8SuoYZ3EMs68JtZMuu1gK
GO0MXPvl3Ly23cbR76HUjURf4wLtm10ggvXGrJTXmIpqdb20DrgVWUucIeMvcEW1sLdAtf3AgRjb
6VjWcOjq3RVk4t3ZzOl6PXi43q1hJj4L122FagNQKgLaFBGkifaGc7/oSMSqjGMkyQe27dSo3Z5i
WrEPwAAUGGds2Jo9hCWPpjVxj4l63YZ569GR79ME1r4wQVqbvdfG5LgMNf8p4xV3UPDNTnXT6LLx
hX2QWQgLV6uWqmZbBrzomh7iVtjzlqyhBwZuK/b9sGRX88g5iGpxgv/RGn4FDQ3ceGPG9pti0R2Z
xUbRcXLoOW9pd9MDIHJfT8w/DSQAzqe14szgD3QbRY35EclokedwSelttsUTGICBiZ/bWU5fQmhv
/7OaZtytIuuvEL2BUQ79VU85XyyGBVDxcqIwCKnf5TYCVRVEQ3PVbjaCxIEYjm2IrGmDkX7p4ldR
ghqtzeQu7Qg+XASIws9lG5cbfxb9EZZXOEFdBgvUHMKW6YPXomYde5v1B1DOXSkauTzg9pH6edTW
tmrReN3hTrmeIgbbWQyRScXklp3CRK5ftCP1PaqdaeeajJTT2oVnNxn+GX3vEHZefmYqwaIWOZZj
ABYx0PPGXvw07US3IgQr9ibMZDdj3G7CKzAM1EsYLP0hgC7zufYl/cQtWtG5aiJa9cLpO3+N+62C
pyO96f0VSTOh5HrhCfwpYLB+nFB1rWjTZNMtwP3uFv1dv4S6on0SwLtmxZbK7HrzcI4RfMOqBSsW
SBpNEjB+VHuriKvnSoCLhdkidG91oS1aoLmUSuncetMCjAntRLEmrv9H6kC9IAZ6tys6aMcR4MW7
CBXEl8Y3U2Gy0d2n2eJXYcOSx8nAWaP0hzQoUBrET5lqwhj9gLiFF3u7Yh4tgD6aFNy9o9EEN4PU
XtU6F90jw0QPY0MhVII6Z3vBUMSfS4frXNF6qmkKNLv83dxO/n4NZHBoie2vOuPJezGLoEiFD5hw
2purzvZ+ESFIljraEERc5z8QKbuHNlLiR93L8GoYhPvezgvuxJGF08vatKzIhmWrWA+zWj5s7juq
SZ4vNlsraDWHVYh2ayk8wsokVikAZiM47djDp4V3FHdfC6ckkEKrfqBm55mRtlDkCNxNm/b1M0Ec
5MU2q2YvAojZE2PmWxCz7B1kClxlGqvWPB006q4W/eCYL2lFYDKNEzzMYt8mKxBXrexuDIlrBPm0
fbCQZ4RqeBw2z1Nql6uFT/6jmif8S8LiDTVZKj4JKdcbILVG9KYWqMj2Ie7PmDOjFdTXMOa2rUwP
8EgAZEHyrv2U1WT+ToEKvmau1rz0VuzY85a1DFWnXJNi0gFahWsbzrcwE/GmQiJv4PwmYjf5vAVr
ceQILrEnr5Imm9MrAlfKsNQq9HsAJBDMFpN2d8FM8bciP37ibS0OE+BCc274+ArAntZdwHpykN60
HgBaBaZ8Rj/vukHbkxSryuzz2npZV3YKqBzfJNENerzsESWR/9DRqQNAbUQNhKm9X9WiBlKzb0fY
lOlYtF/RaIQ9EQygFvTT4ibbexR5uuSwofbR+lmHQgN1s0fzbyFX0L/Mkqrv4uQf6yl+E2SkPtLZ
BPfxqrfsdiLEK/0FOPJPwRKTbMd94TWFCGgwXbslcejxwWQurh+XKWi/CeHsHjdoXLqpDQHAhht1
OqG5N3YvPolhn6ZwPOsncPZjXS4tidDNbdlyjl+v3SYkr8pYOJoMrfOCC4oCOgMN2mIOcKWX7vWW
HkVR3tFwPRMT8WJKYDNfebXHluvYY5s81AbJE1eYjCasPoaMLB3JGQ5qCXMC9IZWAMeqth1SeDIi
n5+HKGH9gx8I9cQG9DXKxPCsh2N9wLaCqwY9xgziiz9kM85e2XOzGSwQ2gqnwW4gHwfQTp+rQGJU
CJrLygHK5PFGipZLzCeDzK0ip4AzPKHvJ9ZiSFCR72PP9usJM5Ja5fW6SvJVSY3hGN3kDql4+ZH6
Iky+9E0wvXJlNZGgXIuo2Qex4SDz+ot2x2VZ/UeBSszbQaSjXUGBUZ1DT8MgHxs+h6Vwht66eoxh
b6agb4pO2EIfbNTG32iEyiBfok3cQqsdH95tGfRX+/6WCwGPuxGbdpSqf25405YBmpxlssJolzKG
u42lYpdCOTUoloSgZ27DEXbHYdNY+IZ2VB1kSFiVoBYrvDTucEFUM5V55tp2NxpXPzR0hF+JwUY7
ydc5mo0Ro4zeut3sR64uAT+YboaEw4kezZS64Ohbw0osXIYvY7JNP/8PZ2eyXLdydelXqfAcDiAB
JICBJ2hOz54UJU0QJEWh73s8fX3n2n+VdCSLdSvCk2tRSqLL3Hvt1QC0dhvRhQa2s0CLY8TEh9l/
lgASieyYkXC1uDJaVqSv5uq3Q5RjmymBzK7zZJ6/N8bs7KIhmlQ+0jK5XiuqoERdIUF0Ioq37G5Y
UWOmsx3T1fgaT2m6G6Yl+VrGGbRSHebKVRrWw1e4g9mNzud5H9tpB/BnN+9r1uGhOSTrRsxpAgE9
Vb6wCdZk2dnzFEyjmh3i1p5oxxjLfDVSZEwrmXvvYsWvB/z4oCFu91CBUSrJVJyMRlnedRAe09Pb
uX7q0yTejOR5bvt0SO5bAwDXikr7AHozvnEaTOCjesu+wkPKDqMim5fRyeJjJntiLKdCVsI1Ym36
DNGFNHFd4MdxpujFHlsDMN6AzuS9pgdchYmpVucmLRnnsgBn0uojsIJzaIU9FBuo4upDXw5sVqFd
j74ZJl0EWEFo0bSGdaDFqQU2LNf7jtn+aYHl+maGVsQvWcBKmUalt90mEd2h7Gd904m2BooJGZ6V
ynCM6UC/kyiQBkC856NwARLvI9sePMPOqzdlbMWLTKv4UCtV+YKLffaGxLDbNeMMIzMMJQkNeSfs
D+a0/228ef7/fxhvhgRRho7VFls1mdW9ufZGoKbzh0Em5l/S6d/NTy8oSLDs+iLEa32LgXMDpCbX
m0KLcJGpEm3ZxGFj7CkDq6dhXfJdhLj44Gjpckgk9W6d5hFFQZd0njaB7UO8GFwhA0XTHuao3Mxh
vgmnt2yFtFJG4OcxjCz8AMbcORb0hF02bLvqCsP/HbtEsM6YgebCd5LRg/cTWHiOi7y+Q7G0a9vu
yg7tT5KfAWODaBkdFqUmD7uMDmlkZt6IVYTm3FrJFOg1G3Yfv0udariuQ4C8GpDuTOMrMYSZN3U9
e8m8nmGYrRWXV/RJrjIAaNAOyXB0U81x00rsoxCILzW/xFRwlpljPNU9SaemTba+FYN6KjPgrxqe
mcouxKDHUwwSQUJlYyzqeyqflCo6U6AP1qJB7h53+dmV2cTzJC8Cs7/PV0Zsaqf1btpXbt9UR7Gu
j/Y0bYpV3BASsAmNQx6+Frp265jTF6Or3+bqZkQ0pZatr+W3U/7dCL8lYLKgvDP1BnuGBkSgMQfT
J9/oWi9CxCcyY9dG7SmyhvdSidxGqb2VL8oMd1JrAmFuewEw5jx2oPWh3fhFdpcln5Ux9LTiJu/T
x6wytt3KnEM86uHqRi12nsA6i/YlwR24Tju0/nLTNOVeTxB/JaX0Y8vc4+PIaGR07TXzo/x9Kht/
YTCoRncYYW0aeEJ1xUEzQOYjmcNui2Cm+zDEYcoztEIMI4b5VdfUbaV2+1Cf96ndnkBI3TY6iO5z
tYyBzLOtKFO3IHhycl6H8luo9n5TrvcNeB2AkBfj0NK9M6EAoDj2IjnURCo6mJ0ORcv0nlmQepz7
T1IURxO0Uqxfc5Hd6rSA01dAH95JTiiChYxE8Ytou8ByQocFNVpiumTudW3uQV3ZWtYi96wesslw
1+al34Tv4BFeH5qnwqzGba9Pe8krK8luUyK5s8M0ARh7NIb7EvguRKuGsIclaleNGco5w66w5ltg
/rs1mW9apzo1dugpbS3dijobQC7dmCoBTl2zB82o+MPZGEFi41vH/k6h4pqk08RC8W2p8VIDAjmG
Z9CqKy3WD0niK2nvFsbgNQj6o4TN0N4yLItd6SyH1Qy/YI4O7tfxFzpytuz3FkHgaK+weNThUcPz
s0sjP2pL5IImYJLyba1JI5dGsDKamBjWWCYtABSQFsguE3AcazM9aszb1gaoNYy3Ma0OZdFtPDgb
cy29KH7sLU2hTy1PpYFxVlW943ThKsvXwbJv1Pquym57u8T9YWFks/rDtFJskYduD3Cj5VWYhxwm
+4qRZ0jK8BSVMJC+9LNxKqt1k+nDLu8TDj9mVvW8bYrnVm9v5nX9ok0njUNnlFfqciub6z7LvDkb
vbb/XDr5S6iUx16B/Kw7B0ukh7SF5DbCTF3NoKngJQjLh4vvFXp0MKX5ypw5+ItT0F5b5mvupIFi
4mU/vsZUXJWibwjI2uppwcdaPFrxdCcGUhYUjIqy2J+YkSmjEZiW+baW0NkKgBwVm4W8cDEednv9
qQ7JUKz5eMxXmXybxZdY9C5EA4ia/OUmNEF/ks2azXiozeGdSaCfNy/NJpS6Bw61GZ0v4zhSLKXP
YwQ8jvX9zPXaoPIhALDDe+rIHeOXHaRDP1ObnVl9pkg8zpG9NYsvuYD9rbXvw1rs5JIcJhvzlbDQ
vN4OAbk+N82wzSkX+uoYzTfqOj62zVXZKoBCV8oUfh1pdNSYc8YUh9JyvLoqr1SheqLQPcNgl1tS
D8aoW06xnzOEItDPj2kDdSR9Sd/dKIsarPW1wyxXGF/mApw8Z7Mx3s8CLxUFr1J9m/NbZtK+ZpWf
ouyzEWkeVb/r2Cb2AIsfMlKMeR+WpD7KfjjEqr4ZrdqbysKdzTxY4ne75TbYL1VafqpzcTVbrVtH
02lpeCSQxQ91XHr5MAQZEWPUm67eqj5bw7Zhqyj1/IYq7UUrM6LCebvpIzkk5iuiCD1L2Ec5ZfsQ
2wc9s1YvF8KLySikctlFderFTvh1SR+LTnpqIj0wyk3dABabmIZY/TvymT2xBN44Dlsn7xjvIRpO
nGDtyIvWn9Up2sd6BXu9uh1V/NuiDnXSceDNt9FA4iwNyzPeNnnqNbrY5s2LGBjZppt4ybwmo5mx
YcNA1CPtmg3uKipYOkveshg8QH0UtakWLtE1tL+wftrnhBEM+KZaTkfN1gHJJjOFNdFC/j1aGMna
bl5V4XVtFOIathJw8KhyC9XRNHFtiYt3lRL1gVlF4YeirO8BJ6JN3nIFTCJSJBXr3B0RqQ+nWelM
wNk6nO6LOEqvhnjR9pmS0VpoTtIeMlTilT91Ij4kDEsLd7GifPSMJYmOa2u2FJbd6BxAHrVgHmyL
eUZGs6x1KFzwiTO+p0nq7PNeFHyZOHCYrpomjO0bqcm9o5qfot6yT228djeg+TCgzdyqgJrKlyFR
dmmjnuRc7NtIyY+tjiGO18Ecv12qondx2VK3DO6GIMK7PzDIlHUxhAQLmp8WJz4fnyCLddTum1x/
HdHcH6XOc6gEO1OVwDhiIotlxnfSO68NhrWWVu1WqztWnUarkXSbEVLZUxqpp9Esgha+BObG8oTt
0xSsZfI5CnMgf+D5/kplSN7jk3DdztMNupE6mAkiu07X9GE+m3aSg3ES2bDJxJAeK2tsPbMRtqvB
y4IwgeV8yjgZB2QIPM3gq3l/lzk2jKIKfg9xRk/mYks/S6fpmNnyKneACkqNDS53xqcpjp+T1lFB
ykvFa6LBL2wZuljN8XUl2f1aj8+a0PZJ3j8MtnECcNzrlaVssOH+nNhnuUtlcXrKzDs3Iy6CEdAw
0aAkm2JXS9vB47fjH6zT+0l0ftb3O9K3b62qvG4yZ5foil8P6vPYlIlHk3fQMJj0NHs5OuvyXGp4
NyWMqntrdPZxDBHXbvZkxRRkkGhBY1O3gIrpWbpJ4v5od+axBMe187Y8Np1KHHWzfE36efaJGTrE
PTyrOA0PXZmpOyUSLvZAT+HqRF5umt8IIgnJxu0d9qm619xyrLDLHdXZpLBt0421VsZbxagEKK5P
djHgbOImThRnQUqfxfHYEzDsCqemrlDClXnbmOpxHJjDkBQbHPZEeT90uVV4im1AUO007GyVSq83
qpzoj/W4Wx4dPSqf85UR6lELx0VuhwWxL3/bSN8tVC45qG9VbnJH0e5Ue9GPTM6GhY65bRvqbkyf
3IHy6tUK9QzD/SptPBmtzMmHdZS6r+eKvUmzQj3ZdU6H6DARg0qv90yG4Ge3nS3u+x43zlGYjge3
qfL4XjJ9Y4X2VO/os6cXTZwVP2O69ItbtJP0hc28XmbZ+oT1osw9ZZqc1kvX1dl2LXNA11Y7NdmA
WGaHDFKWh+EAW0gen2kpiZZZbLNR2x5J6MnrgGlQix8Nd218Y8aSMhNQDBwVF7gSm9xetaAHFzkh
vVU5Rc2+Jek3bpDiaAyJXXOk6capORn5WQlWlU0F48M5vkqHPNnZ8TDcT0p3Dl+eZC0PBsQUKhoi
hXl0mswatssc1NwxqFFrR3aAOErH8Z41YbVnkFVXh0EXWb8fZ2IZPH1hxsFWHddwRqJ5LbdW2pV9
gKrh3crV6qFm+zF9Z6Fr39SCHg77yTO/aI2Qufgl7GVo82M4x36ZmtYNHGaCqhIqGAqNQm9OBbIc
b4I3QGT1EkGOHbEE1Fw7g8rNILFRPkVlLa4hZTZ3Y29oL/3Q4HO6KPidd5pa3BPJtzaHonBIaGcC
gCVajtzyVoZavzN4n7cOPdrRjKyEmgUm+mG0jBUjZ21wjjEmcjvdbNMnZF72DZzCLoiKZb6veRCz
WxvGfIex9KB4sgirm6qSzo05xNq2l6oa1M7Q7exeo/wxF/3a6Kzmqu263C/neXxIWi32JmNV76aI
xsVTOck3wEHtdomW9oDFWnIs5F9weYOBgG238n1KtfS+LHXrmjC/4nUG9g4qdPhckwB7FedyUh+N
Nt46dWxvpWHyhpWi7zYWlk3bgtEsu36yXIem0R7hUvaQidp606qWg4OuyRiPYwCqP7W/ZTYo7Rwr
q09TakChOdMz072dnolcZanZARKE8VDFTfkwZGN4isop2qSFzI9dEk2P0O7CDW87dFc1y/jSJ7X8
Tn2T+0PRvS4kVrrh1N/OdhVT1iMsNZVhOC5SP7RlwkbR30W0IK6MQd5z4EhfWyxMp+rku7bUV5m5
xl9Tc3pZATA3oYpzU9yG90IMDW1s8wVf2shj4BRtJtk/qTCbPDvLO+YRTr3pRyfkEfUgcyt0bJWf
Y4dun6E5nB0tyk8KAXy7LhxMzLAk9Ymq7atO6tsBnspOMMby7UZAfiUXiNnYfAxDGGyNrUZXlZXE
Xtqs+lZ1kvcmZFdKJTQK5nxcblohu3ZGLK+TadOERXGTJVpysvvw7GlbM7B3hANJslr8Qllmf4wG
xddaKvG+Xh4m+N/fHKuwnxQ0L/68GPY1H+HiJ0pne1mZRl5fWsPDXNvJ3ilpDau1t701smyGkLoM
LDUN70MMYo9GB68hnbgrel7mlKLyuRpaFSP5Et4PFKAvYSSUMyVj3eh1l2xESYofk+ZdhhOrBxvW
8G0q7cGg8YQvYbtqYq6uhcKVsGClfBwZsl/16SK2JHCUFPFhDA2GETXyuDMMzTSKaW54YjCYHETd
TfdJpWCtGRE37LYFtIQuMoFlpvV9qZHIIZV57nMdoK1Mu4cK1zX43sW6Xat8Qv7YKWz2pGvBhCiu
lB4eWDGpY1CAf+8nu30sCJL10jS+T4tk9fuMWNy6T2YsCJPhqxGP/WcYjRYhKs1Net4/4MvVHvZy
oy9jC+1ZXn+Ga29BPiJKr4mb6CpcW7nNs9LB/pObTBumX+tTnV6pLa4EfambQUSLdKO2Tnzqs1k/
6SCuPuZGkJf4aXc1DVD5uAYEb7WCAPq5YyAnp2fw/cJrynH2nNLhVMeC323EBHO6odMvo+J7XqiP
gz7czZrZeziK3SbD8KaOiR5Q19+RjyZx7YxXdJJlEeAHmTzFqoP7DNxRV6b6U25b5YNBLErQadbo
V0N+17ecooXQi60JqL3tnO4xY0v0gPaBWCY2bJ55Eyx1cWj7wd5PTFQY3Y8vU7JCtDFCPl1s6tws
bl/VZlhvVs3YOVDUt1Mhqk9aFjZB160aTiAwE6cxek/kwMioitubpdfU+zGtSg+iEa+lZu8TzDuh
gsVhoCIhwLU4TtELmJ96yUSVYVy1K3uNDKu5MXaWVtfU+9OnFlcaJi8ppSYzMDcd1yMI7PWcODan
mBx2hONKbwoV5zqP2shjf4OWVivHxJlyvxakVoXVe2TzHOxiLE5Q0lGhOE2zI39IbIxKs7dlmdrH
VuEUSWymAgx0DFeL+hvqMPidzWlO2Ut0hf0OiPgbnJP2ll/+trL6q1Lrimw3NhVFVypzO7C6srgB
9BFZUGfzGnl2ON+NBlQoOq/6TjfX6RvNhOAFqTpLeFo0jC8RvucQBOKk21vgDEEDk2cNZmljp19Y
xZ1awdfWy0V57xqGcImeG/drUoT+Okfklg9xHdCHTmeL7mnvtJXj60VMRewYmivgOsJ20uLb2Zzk
MeK7eGjUdXmiRSzRf4wDBqaQabRvsrbwkmjCDs5rkt3G1Xtm6s2uGGkbsz5ZtzPTaQ5wzfCWRXye
BUwgLVbpnR2Kp2NR5pAQzEZ1Ps2cDY8KRdyT0ZXtJtUmBMaRcnbmyae7BQr9RqRxFDI3b7rvPbJb
vytDFG/LXGUmVJ2pOE5tR3fllIJ/Xy3S9IsRjVD9upo5AnsDp0msq244IqVsofuC3FUImtpQu4/r
onjqu8a67zur2mizkPu2U9hcS0Uc41iavu4M7EYT83G8MsGBP1F9ORhstGfSKoDb8hXVIWYJqzNb
KFkWCXyjjSExLjMtQJmlGFslHf2cu5ZGe2UsyAF21TiY7B5mtdPWUPfU2VCviJyVd1rEowucEkoH
iZf9jhlx48Ya9/zcjQ1bASv9UDOCYsKb8hbCwU+PtaJZT3BnVOAINQE3VMO++ayrlfGNyZIcvLgg
a4bqBvhLyaIsCBtHPSm4BDwVBpk8Y1KFLwylZLkZJkgCmCQlYHpNPHNqGbVdfNJgP8IisGtqaD5j
JsHk7gzSs0pyVAKibFBXrDW0jDtCE5P2qkISxMh6nSyUmHk0uUkMlAj9BcfIelTSLQJpstAme4WQ
tpi13PVQ1TyRJpZbsTHBLlC52Z5SWuH12Fg5Q6Ex+SZT2g4S6av0WIxG9JaMjHllmlVfshLZ8pkQ
gKuvojBTVadkPHDsoIExq7NWVNezxksIoPBHQZwCYMEitSDDWKx0O0up+Mq7RLdusNGJPi1rme77
Jenf+jjXniAmmd/mUbd85TwnDqOo2kRxM91yc5uHPBUce7mj02VkRepDSV7cntjbc/DIGm4jxdL9
2M7JXMulvEbVLh6lYuSfWlOVQY93wwkuhP5c9GX4mQhx/X20CgiQaabntaevNonyRZfIk1QqJw5C
07bfBAxuKGJWdluueu+ZpPkFSRaezLRcXycYDUcdXftpDa3EN82pDcYkYW9vnPPkr+/ytzIZ8i+m
Q+J50EfTOmwiFKpU2oMStbd9aqiFl1q9slDqZSneLCm8jXGOXhOrSPxGKZONtCxxmp1mCtSxQxJT
jN8TUAsOEMJ53ZGJ7zNyZFA29uV7e2GTGc11DyUu9nuzaDxnnlugv/S5ChdeofB5IoWkIqFgh3di
dB9La0DBMfsFLXmgoGRzozxXXZ6ljxPKiNs5bre2arHAaJ9kM9yWQ3ZUalm7YzUhm8/aDUPLpPTH
iaOmojnxmek6QY/BwjFdVVD+rHkqh3BrD8ruzJoLGOrfWU1zjwWfhq9sbgSDsXLswT18hePsx0nz
tYdNcqeT+FWJ+UQrAdtlHCnu6m/GuHwRBjSNhV9KNNTVleGbdnYKJ+OkKuO2zckHtRZ5gNsXmFny
bmnpDpIbyBDIMZKmEf3VfopqEg7xKDuORXoLEL4TVpqfoGnUbhxmlLSikMDgfIXM4Jl8lKNxlStf
G1gilfKpiGMUZSl61yw650glWyesv1ppGESdcUog3rmzJp1jjyJGb5wts4LtQGKUHJctO5S9Fai7
QQ83ep7QjRacyvqNkneKN5cU7QxwJB/1ul2WOGjVtLjqhv4YKXiSbIFWx8+miTj5A1uC/yajvfAD
CI2JCFdrLrdxPx8SBSLOkD8pMYz8vrz5s8L1vy1xoeCuUpWAphgjhwEn6q2+dMvGQCSJRG1S7s1o
+Y/v0d/KYn+sCv73xyD27Xt1/VK8d5c/9FN4O2Hi/1n3nHz+03+cRaT9cje8t8v9e4fY838Co88/
+f/6h//r/a9/5XGp3//1j7dqKPvzvxYlVfljoLpETvt/8qjP//x//tr59//XP4JoqfvLH/93/Lou
/2k7wpa2amiOI/4KWf93/Low/ikdE9jR0B2dodo52KLEHSf+1z907Z/ksVs6pCzNVBG38iD/E78u
tH861Cm6zZ9LU2Pi/XfS18+i4P87hraEwb8hsZ80LHBiYV7Kx8dQNSMSYAFZIF/bs74rqvxQN9i5
M8J1SOb54a7c/vsf/jGN/eex+n+Wc3RNY0md3/3iVa+L2I7blcnIUFN5iJRu/aOA1gtfhf9ZQyKn
tfnCrUuzYNCEfgwdGxmNn+7XAaTfl9/DQ7JL3JvZfTdc2x3kW+seuMD9ny/vwljkr7Vti3vqmKZt
qDydn+kDnP9AeSWTIqv+Enc3eai7sayPYfTURNcRxp9Zd0dsiecwo/1g6fMn/NOTZGxv8xKpkvUt
49LhKsuQSiwKSysoIvq7uNQPlYYYezR2M8CFyM2tLZm0rnd/XvhnuTmXbBtSIhCH+GbxQH+53U0o
J3tinI1AA/sRtODw3zokqgLu0J+X+tk+5N9LcVhDB7H5jjhkfr67yYi8PKKT8Lp6eTVTXT9pWfyU
qPNdHeWI8QznvivSj7y5frOqw5IOYyqwIYDwn1dVZ0qzKsGPoloxYnInGMBZSI5YOGf7KZuonQ/G
ZClvf77WX74U22BVB5G0KZgSXz7ORrPJxF6wAGJyQNMoUq1607ImMv7WofPXPeW1EVKg7TN5gucN
4gfCy9pO3TyQVXYeI7oFXRptjEtU5rEFwvi7l2SqGu5pqmWbUtd/eVPS2LBqkkQ9AVFSTV7i+Pv/
zwI4Aei2rp6//Z+vJRMWWd9neCtF91Xi1OUhtPrIlvrX952rMKUQunRQM13esEG1kxzhSupR52I6
mFBp5BIuhCU+DN37ZXO2oSBzINuaAfPL/iuK44dno4WZbaxYfXk4NXptuVkV6D7Ofagj6yzN4O/f
PMM0NVM3BK+CebF1WUqpaWZdkaIVmQ987PfhKP/2u8b18B0JTeUB6Ze3Tpm0oVZnno8eTcpVr6Nc
2aFu7l5WHdeVDQyg7v5vXxQfEHfPZsuQv9zBOam7VVWbzMvW0kLHjN8S8LMdfrDMb94JAQHLgAds
c1pe2lIWNDZRF9m8EwxZgfFdvUIW0H7kS/zrTmRyaNqc147twAa42Il6tdb6Lukzr4YBK129H+Ad
5XRZL5pTRfBBCA/aN0aN7gvQ3//zrfzNywjl1xYObz4Dz8s8BWlF8MAMi2tcHpTsUZGfsUy4W/Sn
Py9DYXNxjJm6MGBNG5oFd//Si0VzVmiMqPk9YdUwq8gmYhijVN341llaS9xMmsXJB+/lz3Zs5z3Q
5GV0NEouXhPrcocn1Vuoy9BlOA7huKVW8BMdHKqm5UXzuuoOxK3bSUY+H9zR37w1OlHvvDLAgdzX
86/1w+fN5KjD3Q5nkHzMAwCpEjhI3Qo7/Fv+wZaQFCK8/eJ8iGmqc1mUpNgYakPBk6sJmLqJhqUK
iLHpPqh9Lh/c5SrnA+2Hq1mzKtQRm/KpVY3wYx0dVV6t8ihGvSFIqx0+eGiXd+9yvfOf/7Be1E+d
Po5cVRhfEYq8Np/ER5mev11C5223TMptaVw8oHpg6jQ4LLG01wvYcgE5wIHf8+c3/vLt40IMQ5W8
8I4hTDb7ny9EZNmQpSXAm2lCdaGKQ6xVR+H3CST7tBaTCFJ48ftx1eGGxUOU3P15/d88OMMgKcY6
fwFwxS6uciZ0p+xseCgR0iyNjJQNcbU583DgRsxPD39e7XIP++tqqQLYxxzoRZdnmm1OWP+j3vem
tSW6LUzDzptFGT/jfjkFUDzmk5Qyv6rTZfkgJus3j9MwpM3uSbdjwh35+UabK/KXxEAraUaF9RoL
fdzWc1ns1mIYXv58lZfV219X+cNS53v+w8uZLm0hZMYutlbis8SEqVm6hz8v8dsb+cMSF8WOipQl
nghy47x27FNSN4sL4HrXyX2fEdcKwveNCZ/yQQn+2wv7q/+k/qEWvlh1TbLeRDLH9hyiMZpj2zpU
LRKzP1/bL58Emz8uwRotxfkKrYvbd1bdgZ8KSDAir1zE7M94Bi+QzexdVMY3dZo9jkO8XWG8/nlh
7bKLogJmv5QqRrmOZdmXDoBp0+VtdM4mp055mkbrCAL/VM3iPc+bR27yU8fB2vexx6j9+c9r//J6
Xix98XrC42/VoYP5U2HTApdUKd8SZj1/XuTCAJnD4GKVi1ubTENmKEZMJ4qIdkWoq8BFj4X94kik
LtUZbis0wm8M35HJQenCfZxpHLvIc8n/ij5w8r8sKv76bRAo2iaHsG5eVuxymkd84nnQmBGdmhhx
77gc2qQ86Ul2GNTs9c9X/7tbfP70sQPnC4UZ8PNn2XQQsvWFp2vL+pRg4QBU7JPL99FN/t1bZAnB
VTmqLYBvfl7HwbMrJKUZMrhI3ydzvk0z51BXyRbDgMGHu6/79ULejOnM+4qe8s9X+bubahmqSjVq
IZW+LGeyBBnP1DNhW+PSGHD57ozqLCluVoi8sx7e54ZeER2Sj7V5/+elf9keaCAxC2JjAP9gm71o
IuSqYWndj41nzvZJE8V3wyg+eIa/7HvnJdi8oeKaNtjZxXFZpUkBJq3CPRqdx1R14JRkQRf1ftdq
nyIlgen+kW/5b6/qhyXFz4+zMA2M0ZUEezfCLoHcEc0UH9Uav5zCF5d1cedmsmLo09fzGv3XqTLv
Bhkfm7PIQCgfQWTspr/ssHSVCJrZWgFuKEAuvgQux45z7CHdVjaqJxvBgLvBlwlihKGO1s2sAqNh
KsoN3vSwtdUgr6WSuJqY8PS2VQ3dF6M7HYr1qpHDAotD4js7S5lhX9EorwO+Pk0+IHaw+uhbpWcM
CPn6dm2hQUbDBw7WnWX6Rpk2AXHE0u0N5LW6PUC7bPVvMEMg3cvlpTTqp2GeH7JK9Vn2ixyhzBvf
wvURd9tgQdO1GCWGbYqXGPT7NVT/Wtxl00lRtq3zKrsGUziUwF10nJUsMM6cqzRDS9NuTbgXjTl5
ohoCq3W2a7ojNrpB7WwW2XY0sZuwqmM34ojQKgwRHzTkzlieHQzSQ03traqtQOR7plEeNkoHUt3u
4raFjwyRCc0TIuerTLH8TuDpKuNgSKpNNet4+Ax95cXxdDQaeY2oeRdan4YS8z+zOk1L59VTci0X
xoO5iS2bNcww3szQr5CEegBRj/gC73IGeiYuDZBl3U6i0RHGNlqZsaAeL7udcBLEJo+9fEuUeDOV
6ZOiWBJ+z/zmzOabCV5hzMldYc9bxcSZzMDkbOWwgaF3suJsqyfWNpXpQ5b0z2T/7UVYI6fvPDF+
wQbAxSUE6R+2UmyfyE03CjzIcNIRPY5bx0x8K808tJoHKKMIB6eTXn+HdhQkTk17U+YbhOR38BGx
WDTO/oO0yqXbrE9h3B8agTrCTv1QW660oScVy5tz+MFuB5EJxivkL4Nv0HmCGb0m94zAiokh+5Uj
oeztdK4hxawBdrJAchO6+pBtl/S6CJnlvsRIhO0piJcTCktIcZWDe4KbMxbDIVUxgs5ofOZ4MBEw
LkQ6ie60j55L2P75LePcld/A8DWmwGh+HpdCPRhFjfGGiilURpgvdhfJs5KNz7ANvbpp3aGKfLuI
Pds5wR5GmZqnjKncKHYtA5uaw9o9tm2NlChE0MQM8rQaj2cic42ac0Rto97NRGtyXzXj+4RMKkTk
rnQHg3fB9nP1lA/hXk+Zb/cIUcwrTGahQ/X1fchwTMg7kwwts721BoRPN0ODn1xKRg/K+jiK4VON
MO/nK12aB4EHgy6wTvu+Sow/UHtq2utaY4m++gsjwhh9z1rBNvpUmw/Z+HlcNiZEK6cM5uQpHa2N
kV0ZguH8UzXtu3l+NGMUHnuKC2n5uhWsy2OLXhhqqC/FVRHtmb9jIPTcDRR3WLyJcDhA7LzRLOQW
vez2Z/ZdSp7mWGyQZbrFss+TLyFzdnXdl+NeTQ92Dx8oh0/2NKvH2H61xMOkv2Bogsge3uS5fTGO
jDNo6Lv/zdF5LDdubVH0i1CFHKZIJMEsSqSkCUqpkXPG13vR5Tfwa7etJgnee8Lea1vIvvynX9l0
ZvMskXY8tAd9GN2YKbzG/xMPca35A58McM/RsDNtpxV+SlRY6qfqq9TY2muOQC/+GjVXs44F0YZy
QOOi4P9tABTwDQeAibYDEwnSeuR5TUiuhWSFP5KFy1xb/soaIYFo3lPcZxDZdD8nzsjPh5HSZ/Q0
sxsvC6W1h5YW3Lo4s1xX0N6qzeopfKHndjgtKVH3CrhLNNbwmH9HM3dQWW21RAV4MC5Pd42+mYx4
O2TaHRQz2bthoOFahbYXXi2hOhd5c5ZzvnFEolxX3B1NbJ1GHNS2nHQZiv7wR4/1TdMbAattAilU
eGn6mz7g3BDDbbfIkiPPKGfnaANhgXg+wW/H9kut55DjKuBA2SX/y5s+BxlxWDHvutLaph0kM/FM
OgSS0kBJfZlPvlqDZDirJutbm4ESExcwnDzfr630gpjPHA5TvDUSRO4hE8OWBTyK6Lc62YjTPoz9
Ive1r0zz2+s8J95cgYiBXHOVC47pzI76H5RIdp/t6/JYZt7T+6thmb8jVhf6bYbFxF+KN/a9EnNB
Rj8L6nZDxg072DF3VY4yYN6qeBTAKkanddrzqJnVFqKWYOzbyifxGgg5lDDok0K0SYtlE6E0Nc0P
Pcm/o6i/adN4isa/nj9GTQU9YpORu+YqLdNRDslNtJaz0le1g1n66RtDEjlrmGhQNsVm8l4X2Aty
nLdIHxcdEXqDtAQPF1dXPL4N2UHu4X2noMAL7GvNsZreleyeZR+hdO3Uoz7/1tUm0zfWuO2xOD8P
u8u4egmHozCex+ltXnjIG8I0UcpwJ07mo9O2OHut/JfIicKCv539DtZVHX9QInHRvLZxMFsevo4s
+UykfV4uhOdMaBU+IvNdkZ1VBsoMCQpARr7+Q5q3mP/0bLOC35mQa489alC7jB6sG5DQvYirryon
obuhmLY14P+aj+0zNJ18+scyMsRaVbXNxYoe9Sz68SqSLHafJCgkLcavaE93i+PBxGYmeZbKJQnj
57Us596pNR750ci+c2nwu6l0YV/h0FeYq0DRHFhsNI1ynEjTksZ7hNRiSLoPPXrR+NNHg3E0zHw3
C1TrzYea5p4EgbXPrvjNt4aIQnsNqqnZ5NVZqXZZGkQWojJ9cTr8BH110yBaiIwy2Pm+ATG9y1p0
mmbpRZf2ovUlSmdFJfLAcPtZ20pY/6r6rYHHBf7JFfTlbE1x0DXpGzvrCxHp+9Qqdsty7XvO8ZuU
LHwqb5bRn9rK2NSLdFNFYOyD9DkVtZv0q7e0A0erDjHE4KTVHbP5KuStgtp9Dk/lcptVyzEUpHwd
/srCG/EXPy1YzP1zzBIDBNgi/x212V0FGCbo48Xy2EUfubhF7qFhLA79BulYgeq7LG6wGG2RIGyj
+ezWk1S/TcpRL7/CYnQSHUKNrPv1ZLqiwDmSVqcW9pI+Soiwvw1x9SYUcNjJiZjc98V7OHy32nhg
QYw/6rBiYRBuU/hhMdhYoCgOEF8rxNpLjohbVM9YdvOnWGe7mtJuyaqrvixBKs2+YFBdgcXEpfM5
oFGe4iPQLVccdbtTunOVz9ss4sKp620ao6u1QM1k2Qbsnpea2m1A0U0qATClUnLFHkRN1IafrT41
rlA0rlln7gSTbAA3MT1rFd4xqGm/YMt6ebdIgdqLbjZ9KRPW/CTZL6G2iYFTajUHxCJ5ktoEmL6e
mbx7ZRi9tgB3OpcfBADheS7GA1Pcl1i9m81NWCVbGjJfgkMtDskhMaIXmAKbSVf/hvg95zkEr4nx
YBGsQ1+o/pLIRyGcNkMs7qIBH4u+08CizpPbV8hluu4zra7RZDzyeD+saLpY8xEiziXQe13rDY0E
LQ8fqfZO7pwTD5mj6KZCqEd9nTvTkwwSGUCVQhGthO5tiRRfFsWvcvpbcwwzuAHhBoryl6z4QH6g
JUQe3q+TlvV7ZsBBLp7U+jU3yDjFL5rNaKCJWUX1xSkqN6UbWkgQ1Xz8NBHeAAOUXpbpa2yH3YCu
KPQUbjthgZmGPZPxTLbO1DQ0FKvAn0yuLb8ekVgxmtFfh4lbHYEO0nzcYH6mIgCFz/pECbfmjd3T
6KPfK49QkyCc4apDq51bcARx2yPiXTZFb+whc+wJbMEmb1nYuTKtwJL+xCO0T8104VqtfAMDeDTT
nnSxOMGOoXoAZooNXYMvt9Ed1oWTmrknF+U9480wYnidxrgrW7CMmXDp+vykSHLvVeDH7yYC3W3G
mlkeOlsEEVYiPAOL1xrCmceQL2IvB6hhj2NNPvcMgkGYL40aOa2ZHloTOnP5Gg2/Vq2yNIGmnuE3
u09QF+ZjirvgiTsVAbytu4LrsVZBX9AjSex7kcbLabVXZ9POavURSvGridSTibTbKpd5CPerTCJW
/AaZlk9gwGwONw6oeBJVL1Je3truS9P+qnob5qj+Z5ii5bbrSkQOhouNyx4QYYzG2zygXcxQnBfY
J/vJFTvuDvNiCiZgCXw4qcheEG7AQvth4TrieVqsraKPXDl0i7X8jiRyM0dA2Bb5la/so8hbP06x
gE2WdbWs8pyLKrXLaFtR9d3GeNUBXYjl7LThZoCtWIWgP4XIa83qPIgCxgi+5fpnCU0UgegijTCe
Q2dh4C9kptsOBxNDesdclQjISrgoBuBpqz6m2j3lFB1HJmKV5uohFzCdSUh/kFi3SgzCuj8Uur6t
Rax2jR5I5WHJuPbOsMWBOl+UQmBXl501MjwERnFC+9NOLVHQwy4hrH7qIy+u6F1i6DYq6a9Jtkmj
kHaG0bWu34QRzktN+Ksx5sGQgDbFOPAtWdJFaPTcpvN2CrXZVPzXyaDwOcy9IuMJCCs/n9cL9AlM
zcX62pbLvwjUj/pm1XaV7WXzYsEjFp+kae3wdFo03W9NHStTivFEmHp8liINQ5IVWLVXcVRkyA9r
44hcF7j45nnNL9GtzF8qVdzyOUxgVNOhtbGc2pyTE/2rjpj6rEfvqvy+Tls9uozRVWavnSaAJYfo
J0SFn1D+FVHsIWB3EcvE7XHWqJVphpt8Y9QJjqpdtG5SBZpAvmUCd1RpUUqzceYBIQPABW06zlXi
FNEpa3ez7ovNlV5MLbZJj4upgtGM2OmRa/2miQ+m5WQtPiqHMqvsDpq0k/NXOFHYESUKVBSvC0We
RuxYSDSbtE3DdZMb8xc5ypK3FkJNt9h5mSBvhOKdrqEil7IPRgAOJoYuEXB6U0Ks+515smxCesP2
OiL6l+Flqv9qLKsSylJFr3m7VS+qNaeNFoSjT1tGEA/Qdb0URp5OV0bbWvLrwLDIA0WovQ9xRXHW
mZOLsj5c3tZQ8uL4N8E/K7HpO4Uhlo5facRyapvxxlj8Cf4WpMai+jI4gLvZSZNfoXKMBDBUaAvr
o82dJ03IoLSd91mJySYOzPYihifMnzbp0fhcXvrhIVAEs6jZi3mBfUN/SesRF5ZT0rGWTHj62imb
+6SLgTATZ6lWrpD8CcVtYhiTQzvI+m07fC0MYhZgUIKjyK+tyPkJaDFcoOB+LrqwbVrkNfKzy0FH
1T3vR405QGZriy+aKGVjXOwjHeNKTsIbgxTciE4NJikRFkc0dNwIwO6FAIgh/IPXLuLcmpznojy+
DXiGsi+N5j0qOiZCdhaC9QeS8USKpHRIuDNtFUyb7kaRr03XdLlMfE8mcz/rzOih2WIWyKl+3CWm
dteCuZBRZ1DPp9PT1XcS22pfjlSj1UtlPpGinUhRyFQgoyt9Q77MT21fV7Fxcc55WsLhqgp2o7zW
0CQr0ekWTDS4DA21dzGMuompMehQfSg7mI8PM9kNs7SJ5NlLeaqJDoKWRKPzFNHLewz9rRVESn2U
pZ8sPCpN5+k1hdGIcDjDiA+tbFfPYPXK8KcW+n+zhf1rLXaCCLt0aDUOx4/ZMO02S/bqAPJZlzm5
MfOkyUlAKiSKIO3IQWROwwBDR/dPqw/EwDJ3o/iVTdCcu9PQFsHYPHr5ShKJ3UQRSN7GT5M/Fdh5
210o13iJCwZjLAhZBMQZ+biOdSIn9FyDKaA8vy2a05m54c1pNjtIrenkQvBAg0T9b1ltgi1Yh0yK
EfTQi4rGi05Wr0i6wbALEUG3WvTMxqaQ/TrDb+17sKi9PHkBgo7/KuqvhGMoH1r9pH934M1Mu8La
8Eo6h0HkgtxgpjGbz0lmkCbwi/6EH0iOpe++LUA9lusMNnppIvGlLgUNh8BSDc7ajU3Ogb1ixigh
oTpT9ryXeM3lBWL3xO09JzCA+Ttsjcoo7oj6zfaJma54jEsCPpy8UVs/xLDBhI59gTFXjDt0FpY2
mSZ5te0SmUmk3qafmpWuezMzjD0i0xk2ihhh6JR0RMQJ5oYdyZv1rZj16sJ0tqrsiViFcxc+vUKW
Jr+IaFuDYeqA2owIJbyq6Sas3UDnm0Fe7iq5CEyzZOWNpCr5dTKl4acojPJvsEJpuCUTxwnoC2kx
N8JaZt9mlNRBG9fxC5qeMHQjoc1hMgxJDikfy5mDS2TyRdjUtoTFbdMnfK72gilUx1SQSZ7S8Cm6
LOcai5OibT50I4GL2jF3nBahQJHRl+/6OIqnDur2JSqrcRsqpnlrR5W6R2PU2pIMwAyg1STGexqc
DZxq/bXSEpCkZJZD5VIS/SNliHqIdZnhY58U5QmyUotwPsKQScodVxf+Vh2Rf4mHkAksR5NYCqOr
qOr0U7YLTfE0YAq3iz5hMj4SVH5PRnVUPHGBnetYGOMD0QwTKrZcueZL05yaBVxiocjVpxnKc+ea
ScP5havir9CeoI2wn6zhOHaE1Pk1zBQefbh/nTvLXKMoHeYBu9+TuyFHGMudAQ7+aSF1QLKNvpde
GkJgj4Nk1FCB8Yy7Mn5BrybI8apTOwWDLgjknSrZWRQyg6/+AlGmmiTI4N2kOLrBLQr8ufuMMKvd
RHlqvswujA9xmxrM+avKYl6QY0JDr95u4mcKuzPOprhZmWExZlU5mrEkDq+hMefeJLbtpzGxK06n
nBODgDs8xRCPnpdg3J6EOlN/Z6jO5D8001EpS+upwKlUjsxhm0K+kZ6EcVxmqVECcIoX1IUuYQg0
Ek0pQ39PG5XisUlYxW1UGXm7O/SS2vtiX6/lrs9zKXbDJB3wU2sRbqU8GwcMGm1s1LsGGZC7FEZr
Qhtvnz8T1mMaUMwV9UchjVV300ahKAP83kmQyTUOXiZ2yrHKRCZ/YqKkma/XGrkBWkhDNutcEzTs
xcEYDAhtYBF5W0Evg+CSzWn0R0WNAz1O9aNJOsK7SFiFnZZL6RSSVTCUUCCNiQWVoQ6YmXMWDZ2j
DTTRWkYcgQO+Nb4DlGs25lKTnFdy8+1HXeLklNqyAwZdNs1utcqKcqPOVXxc3Sh2G4JimGJZPCRX
CAXNb0iLcmtDQTkmUcoERmMKwhNQwkcY1ZUuuUwfMEQZu6VpITJ3In7llmGh3KoKByucFIblRM6s
WFMyFhBzlCggm6Zo/dcipiBfYzEkv11V81zMkda5nS5gzzHavP6RM+jFfifRGvdjcsi79kU3yvFN
6vV3eWgXGyVBS+NRgu7M8VAX6vi5QKP103nGu1NJNRrqWPZ0c8jOkxnG+nGwig5froXZDvoBSzqH
GAJUOlFU0/yA4ezE+rsx5+aHBjv32yHjetPE+VvEQm/PvTID0EESde1XGXdauiofMrTlrR4nw2Yu
CalrilJeDppQpa/UZ2wHGkJeqFelBrZoN0jMKDV9eif2h9Ama+m6u8hnr9jFyACx6dfeEYBZdXY2
NgYHzZpTTqGpPsEEbz/yNkcksoh97DN+YYkQL9q20cEntBZFUSKT9dOQEQ6lAGqzI5JdaVAmNnUw
oQT8XlYrPRlNUl6jueRObPtRelOUPN9xBHQver4ApY7DVAniGMqsYwpF9Mmebn7EVZxSPcfPIdsw
C+cMTcdGNoiVaKAOuCRI15fSXERcSOXyjRijYX+9ipexgRTNoCqNXavuzE+htZIvKVQGn/gtqqhI
Ahw1KWPFULWp0icnIhOtYJjDUXFCuS8h5kSEbih6yVQQiY9M9EjLxQbuiTcqMo9ineOf06waih0w
/PavTIT2CRjlk3NbvFIQ4vq1HFm9DcoLKJWWMag+3wr8uTdthSzSqnPtyBkZAeyK4fMsdRPdS4O5
U93AP5TSiFO+sOR3zEnVNtPwDe8tHKTp9CzQ1QieNz6lapoaGD6iLu8bQZ1bTK2RBaqOud17pCWA
FqwkMUDUwfoyCGSalR5EkU48p4KAJLWTSi/0k6xlebNXalidttmOQB06bdCaIInBLqQ2OVTJqUO4
Xl2KxQjB+2QjcPIv3nWjxDWHUoWp9EjeTArNRjtZuIXF3VKEWnuWwNOFOxP1WO1kSds3RyPlCoSJ
mQzKR6ZEaU/LID5JFXaBR0/HANso6J16oRxH5qJmNLsDFQ0pY6wUs22IkjZT3CSv27jwhqjW9Yqp
rGIgkNCW1fhc4kr5GjsxIKEehsD6BcgSwj04MgjAbeGYUTR/j2o8xg7vSfbTNbl0Vyp5uOR4rd/R
JRnHVJTlXVoUl1m3hl0bSxzAGUfJPZSs7jL38R8cGHAvorkBbynQ/MYgXsJlxnKr4syHeXIyC7X9
jJQm9eiUFBsZUbdZwHzZ3GIPqaV4MsqaA0PU201qladOYc7BnOYt7ad/a9qxdZp4VCm1FINVim68
i2LpJ512aNXiaA29LzdMP+HjflWkRXqKCHFlWmg56hHuSzWZm4zGv2BPjmP2pAsUcQSzURHq8kZb
htJXuIHsNAzJ4ROZnC1lbAaa2r1NIak5ne5BdP+rdFR2ctEHBgZqT14nW9Yo3oiUMZiTN0DgWO74
+fpBCoVPZCwQuQKB3GZOlkOvQugWWMemDrZEd4oUNh7E6xa1F7YrsaoQyVqS763xZe67z055RfO9
KYZDT4kuA3kBZr41suQKk8XBu+rr3IZ4Zbku20sUbwkdsqXp35CYV7GRvGF5DUP5HbUqAy19A/jJ
MUaclmxt5PsK0UKWSPFTxS8rPS+DuDHYoMIZ8+pK8Vjs/Xbz1lSYMuO3NBbhZYJYGhUjHs3JVnuq
ImUfJ4UjDdB9JreLwMLXc2D17S2BFjRRjxmNgB+z99XkZxGjM3YLv4KKxwng1cOymUZlm0idq6UT
I1NaNkTuT6iBq616oMvPbTv1h6B96LrpZf3wboaZWw+E0pH2otcPdk9zXbDeTX6ijvmyEfG+JtgA
iaIJ5+QUJshLSIyP+OSweAqrCISP34UvF5b+ZARWMQR61dDrhoFoWF5mHsvwZIaDLy2UHIbCbtgy
bxxUW8HUrm2dMrrDqBmxOra8VuK7O41HQ84eMvLPLPkFaGDnTNS60sOw+62UrSex1jH5sVbqsxR6
G7vHrDdXccTjjGMjZqM/QSnKKF5N4TWfnzFDb4bGxqhFKp4fY0vbtwmpdFCwsH0RpqRcI3aNupzt
DKM+DE9SgcWkrh/g2YIRrCUvbxOU87U3WCy0Vc1r4wccLgWYTgSOtCwMeJGPyJwojNcj047NkIlO
KBKpVd5Wdob1c+wFN65E/cTmsI8tkDilV0bDRmuVA/hcq3hp4/NIWpV4z2o4pOIrlapbDpeKBlkV
/X7lC57jfRg1z0hAO0zHGopnpKt21WfMZb9a4MPdcswgmEXa7CCCJKTv0ZcsOEBpTO3PAvJXbOhi
I5uQQHaC1N1W5S7Tq9Zti3A9qgIjwuSWJnyLstVpBsjUGlQECKIEB9itNPl1Lm0WePj2aqoLo1nz
kXTJo9IMVwyfkaugbaRHYjyG9VHBdsqvazn5OI4/1ycZpwk/lGlq+XIDu01UG0SlXzHBITiHvteL
+w/LeJ1og/rl1Odgn79GEyTzmoNtOZIDDcpRPg88RJIMtH/GXla5kGlB8vE16y5jKbo4452E35FN
oB0/xuwuyCtKs+OQBxCZJeXfHPUsOcls6A9R3Vxj+hRS+WxZAV49SS7TlWzap5MDTIdqy0YBYy2P
lf3kSnJOHd4mnkiCQZiT6E5VhMzzQDVaOXPbt2wS7IgoF1bk7MA4UivjfVTEizTAWFMIhFuqe1V2
G6KUdgaQDYbcifYw44cR3bri9GwFwTUEncCmlA3XoB7b/mHMh1kMpL6/gy0mQXM4dlZ4m/v0O9Pl
Pz3BpqTMUAr39TM1lM4OvlVcuKuI1OTy/DNXiS/xj8wSohvNAtSHDJxNgnM6tPZG/hkL27z6p/R/
Vde4aaniGvqQ8s24wh2/WcY7cr3Q2olTIJuHsdgv1iHLuk2EIHUYVL+MJDcSL9N669OHoVq/SQzz
K3ZIMV86siL3A3E7AJDqB1NbtTmOQ/MUgYzRIaFlXKqjYn502olwDE9J3NpgSjz5vRJfe6aOnHZS
FB0HZOdZ/k/uKGcImhuxCdTi6iDlIRLzjHVzQz29lcfvBcrFRGySPvkGVadO8CAHmzIFOv1RFTGG
ekAoIW5bCQG25naozywIkTtBCS0jUAzKvxgZYlxJLrvPo9QEU8Vcq6zgFVE8MP4eZ9iHMidPcu7H
QGzzDbx+u6HHWcNdz6kkYjKfszMj4lB9Sxbjdawbv46/RR4VOdoCMWXOqqNtAnAeOtCG2Gcwb7Ws
wW3mj1Q9ykQHTRKYno4gEx3oGyKrPs1ds1J++5SkOt0DYenqVhYoWu1L+hm0k2tF+2JJdqhtzsba
fNH4UKEBhhM4sCPZMSK66Ry+g8TtyqDRgMsPh7gxEhiYpqcSHDarbH0NcDaMxXxDXX5krQ1ySIhk
tHoy6pWEwBW1+Nfkl0zS7bB7w7TncasfEl39J5Bd6JS6BzdpFR9ystxlo9oJCuw0QWfWj6DEjD1L
7z1BiLYNGFKYZ4FFBgmxDi7UWoC8JK02nUtw2jFb+SPLQFqnpy6pZk6hqo9cal9yapZOYQLQxbsF
ZIDICiaPjSAnZTuKkX9RiCpK7Skok9eyorwsjo2w/mWMz9OW87R475QXZJ+eHP4tM4MzHmMshq7e
S19y8VyPCfuwMDblfFrbW2hovgrtaaU7grvGufEKCfuKhuueqV8pl1cHgysX0fBJrmLGLph/W1Op
VqbuvhZfI0kXElX0ODAZ7RuSSiBxgMKNBqI/ObTGSaZl0QoqmJiFf5LMGh/u+KosSOZq86pLIMul
HDBbmWSkuhE9olkkOZHpAiMLzNM2ykN3abJtUd7EARQkioKEPTlYmjK5dgJNcQPUCevtuMaPVJT8
Roo2phxva/MFkuw2XDnY5mlrST3gXSxVjBgcjSxma46DQixY2sFy0r7HAdXKdjTYQa8Lg4w32K+K
RqclI08GoNbwE3mRui5sxoGLklpLvKy1TrXxZ5DOtchfkUpbchFhN/bd6hLd51hJdVIismTN5NDl
t4UAr6Tr/RYck8o7Hvb5ppP5Zgp7U3wbp/tSavt0yaONACULkdI89vAQ6VVEZbm2I1xt6Oo5fBan
oMclR9YxpCKIDeEtT+RAjLPugvPhyWyEssTEtHXXJu0ZRtPeMk0A/SCC8DLV72SG7pHYJIpEfN3N
57R7YzDj3ZWXatPMPmjY4Tbs4bXCtewtW7oYXFNx0F+77GildBNeRAA89UF3k3xFsNMDW01HTD1T
eBFBCDce4e8CoRRLIEKiQYT8LGlPFVzyxF32qXHI31hLZMJWeBjmm/wv/ABDKz6gUZsPtbXNe6fb
GeBfqFmIN32gVLK9eHzrQUK5KMreeL11INR237vE9jHRzR2xPw69y7eYlM8Erd3YoWwYr3C+Qvjj
AYofaTytvnGojq1feNMFHiWHPPSqLahcH7LFT9Hs8tfSsinyB2RfvsKRf1nftV3vjAE9U8PvRJvQ
3MXEJf4XU/KW7MKBCeGW4MX9U255UDfUTM+J8VV4725UNWiqSK70zXsh7wuYdHts9812PJfqLkpP
zMVSqIbID/pATsdn9IJbpd9pa2tvBimqfryPuReVf0Zx41nC48ioN0J1KB6i1/qSBNHTqPBiBGUw
fE+gtxCGUJLJ6YFJ7cKGkbPMB20MKTQznHTTfZUundmudOMHVRxfiXjTYer2+kddu9Ebjwnrruel
CM9d3MlMBDspZbmLXrL9Z81flfZHgomxfErWreverfVY8iNQFgE3snZD4kL0bFi8tltZQu7iG/ML
axpLd2ct6MK/8h/dhQIciS+5gpHSNob7rLsMl7TOZknGZqXmdlQYsiGZZA8Y70TVYXQ2o6VZYYF5
4uz30yEdkIRWfuPy001mRT7BuKr1CsAaFBjw7spFHVjAbAeNDoU0u7D+N55ZpwB3N5q8p2Y3UraM
fAU20b71wlcBsaQX0ny8FLwSQHQOnt/xVXtR9mvmN9+EK/OzZpK/3rR/Bkk7bFcdwjGSztY3iTv6
84EdT+JYxv9Cs1uc7VQ+hfqV6FXnCe5msg3FpG+9DDcC3x10LehngrncjreG+774NbpD87ybwXkR
S8shsiU1MKvPJYsD3p4sWrz6pFfnBN0f6l+4MW4yO0qB/vM7hKFTIvXcdFSiqcPkRKxZ12yp0snJ
giju8e6K0QtCHGhy84u2VdZLK7kkYyDxjR5qsosSZ7hpmzqYA0TeVCgwxJE+xtpG5rLmf0rii3f9
LfLDdx6YGaypXcPyeswmhe+BnYTOBd7bE91zfeuRl/e79Aes/EQT9zSWSHb7KkQu2ID8V0x3DTIa
6dqaX63ipJEXZU71zRBu+ZMSX/koivfqw7wh+xevU8qbfVTGYz45icTqZNNLBzgLcuGZM/g5R+z2
MIlSXidsqL/4wjFPtOIU++jLGb0snybgI0eHTHOse49cEv7NJ8QoRmzkdg/tbAHnPcuetsGqceAc
oeRm0CB4KjwfOGCQ1dk3XkOwS5rfFS6vQtb3enYLu28d3Y5iT/y8RPCZTNt6z01pExb2XKb9psLz
hBhekhdaCihjhXVSG1+f3DA8KCiLpNe+3YniRxxt8g4Gmiuy/QQp2LiWubF6h/TWZKbyhp2mXJaR
4B5bvfNiUD4TE81lQgWVNRcmkB1JKkfjg8YBeXmvueY3YcJO8bKsQcRskQK1dGbkWsrJKC45GmCe
yFAnMoG5RvxD44v/cJh2I0nWBBJr/7T101o+++qkmSer8eX+I9bR1hdfVbSx3HS/Ih9b7HFLTMD0
x9oeMJlyno/TFzI/XnXt5cH6vfbYQh3WGgK8PDv7EK7iPrsU9+6aoPL6Cy+cQ30A/ktZgufEQrTl
R5I70OFU/i2ipGzuEubFHZU7hhMuhW9SmpiAoF9uO8ISb3V9FWcPSiy1DcGTNwnrCxFViM6O8p4k
s5FfrJwQaD15gjSH9nAX9mu0lffKB0kS7LS3urGLWcOxdhlc0hny+dwX/0RfZSD30geQ43n4x3W3
pq89UVrty5R6vEbhCwbmRv6QyQ7bq4Y7cUJwRBPbITNH8qyZyya6MYsUfg2gTg7wf7LseTILXww4
rsZrn15HMFA44HK0pdAFnp8mq2s2cYERcv0eV+aputulOzV5TMTS+pxjqJDUhZ7cVk7dAWKo7ta7
zNPZpwfROYmo9uzue30sX5m4G47m5Oi/heTO6W4u/uonTp8nku7d4gkNh0fN+TFm5PtUbyJXPqxs
4h8kWHqEKpokhaGzSId/sPbCbS4eMf2mSDxehR3MeFcMjO3g4IhP0004/SIpUQQPFmzUb7RNu8HT
erA+UPXRaY6/NXoE+VU9drvuPfoNvzLUfgfhk5U+hldb/UyJr0JD6wh3sWOmZXMILoI9Z3sETbhC
fqafyQo0eZe9pgHZc7lTetFDuXOxD/Opp7gVHcQei518WkLQUDv9sNXtPkrXpLJ2marueTvfR2bM
Dmss/CEe4T7ZNnokL8ZG8OqLzuzszD/IMcDQWO6Tpx7WjtcduVCUCjOhtvb4Di3Ka4rd+qOf2t/k
szsIF7SbzLK5LQ4WV2sKD3UbX7hXr+hxT3SkysN6Ke7im/5unYgm4L/PX4nNXfwufzASG8Uz9dgS
PnsodCGab4UXU3nRRb8ZPUOhrXqlEZGteyHux/6tRMJpjZ+jFmjZtW7IHD0RCmcLxm2gaweyTnNu
58RemKdyIgj0XartRoMvyrd/8x9557UcuZGF6SfCBLzZyyqUL7Loye4bRFt47/H0+4EzO2JDRCFG
txuKUEgdErLSnTx58jdoEpayHVIUS+64KIw64YnqrzMZgH64443xvvORicUMAZ0xD6LGRSLBdeuz
oZ8GZFiVr2PZuPFOmseoQYrhwvKrRmfebis2i1tfEGU/yLr1uxxxdAaEBtxdq5U5iuKhCvcTt8pi
7yu9C5xNvVPE5k30tEMsBCfL4vEVlT+SIAlAQbp382eFmF0m+q0v/JLQ6x5MVpKmbB1L37aW88pD
26p8TUakCEBdfYvrgdGEvJ6aG4itv10+qFJCSR1rrffY2pndpuA09jalddcXJ6N99LllyGvR2lX4
uHIKFd9HYOTAFYTFqO5apB6KZ6G7hQvDyw+OXGLDHj3JkJobeEWHRDt66V3y6ouc4ODEf6NmvBbl
Vd6+crcIR4m/DSm25+C2flZw72EB4Gi2znNkhIMjdrEM3KHMj07CsxzHrHMp0otr3gagJ+tjWGL6
8T6Zji0/Zj/RMIu6jZfsgPpwrazr3RBzIcjqDfL/xJbB3bzrCCIPXtriCC8LHxRA5dwcpeeKfjdr
wTxUNVWHVX6fqQ+KQtzaFG/FPV4NHEC1Ym6gzq61uLFj2FLOXRiZF5mB4pqj2uL38o0rXF+8NfKF
/Kbt77L8DqcZnIWy8quGSaV00p/RrBTlmwxhZf1s/eqVdfkKxpM39Axo7Rf0Jleqsg0FwrN+zik9
ZoZ3MnGyraODVBarEKX+HNCXwkOE9I3QWvtr0fmtEOOpYI/UheRBFW5jhOYBo5XZa/pNrTdtexiS
YwpYzRwd7GPAUOg3qnW2bgTuOc8Dd6kqfvaZjjDD3nGkNXXbEWCjravsSw7sQb8PuRfnq/6Lbm36
X+x6AQ01yx6gh9jDV44sDLYD8xBwIskoSrZ+fPDgOpSr2nru6Wu+49BSuKM1ILU8TlFsXOW1YEUb
uqBGv0rl4BY7i8fzlMumTs5AXaLIdUzC6jXq9mp5QoZv5C55awRgFHPrCHeRv8ulnZU/AN5orbd0
2I2vxslN2z9zw6fYJYLWfB0SnjdtIRPWsZrsclZ1BUMIHwHXYGVTdBZq3gxMiqD5o5FGa0RHV1os
84KROnaeZZdO8U9h2sIJooqbKVFla4nB44vyBgjyVDSSAB2szk6950tbjCdtxDO9s2DW1psmBED4
4V1FIs93lXMMLYWCEY0AHPJxLIUYoLmQy8BKYjjTn2Tw7LgQCycDyT0cZ6Pc+F6MKqBohX8Lq6Da
WiJu5x6kty5QzHtUQH1tX0Ugem0IDZQFc1OiiKmIAotc19C/yrtq+FI2rvOlC2Qw5y5YSda9c980
frTDK6c9AAyq3hAnzPB/kvF5Ajz+08tMeVsPqf8cDw2XjqZt7qWsxRDElEF0itpw1HrAJZGvJzeD
7nQHSRHvcWtOYRAF2Zs6alWKIS9AwLgNXjmRxer6kx5LyJ26JUEg1pBcQHpE6i9aHlPaQJlSOQta
zJN9VbjazkHx6clrqTAgrD+Q62sWFwq37UnBwlLZ+AhXlpuONwswFyq5pgDxEInThjdlCcSgbEas
ab/x+3v8hjAiaTLXDsXIeMoNIXqLQtm1XT8AKRroSZ0+G0XJ65RHKV+H5FO13vCzDg3hLIJJOugw
WmxBSgUAugHS/KukBE4GwhNlufx33GEZTx01AYIaZgmMhlzMj1UrqvtAi2O8XKBl8NSB9dZeqvPI
oDcq20Y3hi+hTyE5GFrllKqC5ICuc7M9CG22lCe7Gf/OE1Xq8XiW6mW0G0xH4k7TNq+1PmqOmSwD
qmEkIgEFSV0rKF44VFl9g3eyQdBRsQ9kL0Exv+xquzAHLnGZZ2xQbYXyUEdcCsuk/+W2UCIb0dXP
pc/txc2k8ih3HkzLQKqcXaZQXKmceMRiAcjCLcMEod6LD2WrkRT5qpkTcAr8bElJBSqYipT1ZGho
QHdvJTCG6uLKSi5vBzkOa24oWWmAmFfQdQaJs24bbn+erpSvaSOpz5KggXRrUqPjdcp3czsqHMCy
eabv9DDOx5q2Wvw0CyiFAgqS33EvE4gCXQSbvynT27rRqnMIq+tFqQKTS7vCi/XQJEA75WrIzoKf
cT+t04atmBmma9myG2HqE6syRItexXYN5IAlfIu63iq/ZnIXh3d1zjLh1a0vxJObxrV1cBINC4Gu
MIC+elYt6S86JXzhIRe1RFs1FhXEF4VhJ2XMvbK5kZFyto55btX+D6NHDZyjxGhkEuLI6XOUFhLe
bB0zEkRS4SQzm5ggIcGviz1dirYDCDkPF1WTI8NDMpWFnuI94v106hxWwODUYf2FJzee0lf8NGtM
Wz01gD4EyErAayTqTMJRIWq3vdPw0NhGVECPkYURyF5Vky59sYSRrBs74aB9HTjrOEPDtBl2SpRz
2HuuBEAIJlaNEcuNmQwtGazUgABhvYWRqjk9lYOhk8nqU0QOxQoTdkVVkh8R6xs/E7Hm6cqUtkll
tHJnbRu4JjqkIqkt9Z0a4WSx6oyuRzu3KxCmlZCwcvE2g2zlw43eDnnU769z9qdyAYaC+CSqUjri
XEhXGROxgibOBeAz4xWofe2wfIdDv3IAMCTDk6XeXW9rSjsf2+LRFO8eWeRlU52oT8hdXlkqeCto
Z2WNHlFJgMeKPQy1p0FqYtuD4wkeNyb6cae73vaUxf/eNkbQskoYVkRtFBb4oMniaaYCubYv1tgz
cAOp3PBWENRyQbpkyuMfW9FQGgPgAO7nb6PpVgJna8Ro1nJAhHPdzTA6E7hWevDxQlmQevisT9qo
aIHQgwU8YyKGkCmKmDgtQhM18DSLm3Ad6wvD9lmHdFGzNDQljVF38c9ha1QMIDSfYZP9g2qeGm7M
EbHB6IKFhqTxx35UsByHDsCphWaGqvGPY2c/TBCGX2osg8EkixY3qtGRflO/EdOdqxrqVmvaA5nf
yjD08j7kBA3KfnN9hXzSVY3kH+0MScL0cKo9FnQCGOCoKriAi7xMDzAAkBPmDkDp6npLn+wDDf0R
VUdyVUVpZjKoohH0LmKexbp5GzkCQ/olj06auAO7tjWxcZTShcH9pGumadI5VgTqq9OuYf/kuqIj
oeBdIrodgm1+BXcLRVNOTEqCwpLM0ycLE5E6FGV1nn3YcJMOgl1FXH1g1XBWwSoXay6x/v76IH7e
hq6jk0k80cRxkD+sF82BFNOBP14bOnfmFLABIB/40ddbkSZiLojeqaOoCQpgBC7amnQlHQa9l1XE
z01SHlyOj5Lu3EphBo3oBi/yVUrBaLC2oicv9G+qVsN+sGApiKOoIFDjqTZvDQUOTQvmTEDYAYa0
L//GuXmpe+PPn+w6WiEUK6jiIAQ8UQKpsPIws2B8+LEgDEfem+NprzlACqltDiZ68wP3PiwpNxJA
duAbQDC8khfOdudUHGel9hDEAaD0EBvDOg//J8FqQ34fA3QAFeReDGTsJgHOAzkJCr3O1w7+IXtQ
cfjF9FlySDJApULa5AtjPp1tGlRFPKAMHudUlCq1yWmIKCsPkTk7k/MCCDO1jxi0AP60as8LPORK
nP8ugSFBJ+fl4/pS+/uCVkXWmT5K2xJptMmCHgZP7XWDMoSimQ+qUd/H0f++pmhC1TRNJRZY6Mv+
uWeKNh1qvWdNKWToWX1XMnVJay505O9rihNJ1mVOWUuTmLk/WyHFGbI+I5LnwHRk85GU8FjF2CMG
3VoveHhRlwKqpEyXMbkLbu6jkJSGnpQ1/qQPwcBsdeCCBplFLXEPsjxlbyj5L2Pw9zUguFzTfpRp
uc+p46StgaWJ8BbWFhRZWKHXJ/Fv6ZSqE9MVWSTTQSZzOsIhdFc8/lhAKkx+V/uCIu1KDTPA7PAX
h4Xl+rdzZGxMIzYgEmyQxU1WqxY5GTQjGFJILN5VJy7TNnDi12r3v/dpDOaj9qilWMZkFya61YQ6
GIu12CYh8hqwiQ2nf8g04amKRFI2Hg+ut/j3fUjPPjYp/zmf+H+ZMaoz8PJ8EG3pbwpyTQQDPWxX
VfZIgknN5BlJ0n/P3v/HwvVAVD4M/d+U65+++e23P5Tu3/+Hf2vXS7L8r3FxiYjGqaR+BofDv7Xr
0QL+l0WGBNaF/14RVRr5j3a9rP8L/eVRP89CEFx5F7Qs0TRC1l4W/4USL9pr0HHQmx/Dz/9T7L/7
95mE2P+P7v+4v9L//PtHMflJwkhBj7zPlAEM/7k2GhfkitiJ0jk7S5fubN7Fe/kulFf6qXoWth9G
45NG/tzOf7UxWfIqd8TOC13prN/Xt97Lqt0KX65/ebLE//r0ZNMaVugLAgfpmTefB+fcvKbndCt+
d3+rC+p6kjjz69818j9Ew7bV8MWWSxwgKyG8N7NG2jjJyAnGPtG2tJYqEMqm1rEaWd+Dp3UrSgDG
Pk+dch9VkA2L2uA63UV41Sp9eKt7w9lD1XsDnE9EbqLJsRf1Gqr/ZoLrigTUUGi8bZkhnZKVvBm5
kIRtE+LTttGgCwNHzYEU+DiFRoKxY+/Xu6DFVbQIFVQ4hj4b7ZmVe9N3nFd89uSDF3TB12As+WBN
jsoP7CmIa7gDD/c4qQfbAYLEBn6bu465FdhuRXnD4dLJg6mDl3eKmWfVJtoOLQy45HiWra0Uqzux
l91dFpA0IjYVH1qnc6kJN8VNnELjluWyf466Njwhsp89WjGFfb8r0jcvG6odPxO6YlqXvGr46L8H
OFYWASgXzcQsjceMRAHdC86xqrAuEgVAtSDo2w3mQhr2n6mwxk8NvIuba/C7M/2Iu3O8M8QUlaUC
8QABYuAJX0PxpGLuCuMMJEyQ8u5FWUNHRAn/RJydwF8pjXNLuhmhjmM2B0NHY6Dqsm4fZHX3pLoi
qIocq3PMPkccjOBw9raKPWADunDZ/fOc/+8Knt4JazU16rpnBas3CHrYIHuUHU9H4sJR+mcC/Nfn
x1X9YfVWddRhfcjnZZ493eJXj9icFfQLX//z7Pzr6+NV6cPXJadunALT3XMmn5FlpQBxKdDMDrMv
kQKKDuUHmJrXt/qft6+/mprk1hYlKC8VIuUcA//Far2R1z1gyRv6J+zTBmLv9Xbm5mOS1SEfkQPg
s4Yz1Cn55FffgxbPbUibI4dcG05um6EmV3bWQr/mJmhMxj4MYVsICJSH5XAGorfNatVOXHLVt+ud
mYuPkvzn13u9GLxSdodzWYIvkkXbUPdmYa5U/bebPzX5gXgQdE/XW5vryiTOl1WZCkMv9GchwIbK
+lri3Wy1h+sff6/D/HXJ+msBTEK9JOmWJEVhf1ZWQD9OF56pzsAIeXMOb5oDgJEVIgWH2k7X7Ubc
QExfidtufQvCY2fd59vHeJUc+s0jd8/bI0Iiq/q0dL7N9Ht6eTbFOqmDkl+G9j42yLcWVowOCNPr
HZ9Z+OK4UD8skK5PkwYOKwuy/DFIQPFiZNa6t9TrHq838L4YPhnZ95PvQwtlLcRVWWeginfuHlLX
CoLQ2iIKKUd3uzRI8jhPn7UyiRWNq0WeCRXtrO+QEHlJDsUZDYs1xIxH6xl41tHcImiy8W44iw6L
BbG5VidhwzXRjEg4wM+dT3FZ+NL3h6G8k4vbTOO1Uyi3nWvahryULYxL/bNOTqIH9Oo0cZp0OFdd
pG5L1Sl5vu8hXwewUXnD0zG5q0GFlBnoHj9yXjMY5jsjytqH65M5txYn4cRFDrzAF4kfAMJccOQL
4NZz3Km7658f+/FZ/ybxxGljvyhRPjm3EGSwY1UkYSEOynOfnkQPAOGwIK1cPrtpof5UugLLVUkp
7KpJ8EMvrGbrq2W1ayrSrAIZnqPhKdIRw9z64DVtus6hqKHx5wOXLkHNmkMIrlNpoSnE4IWDFEm1
TJcqig16tPEKk8dtDOSas0OhS1noxFwfJjEKARPdBOLAGs9k2+w02ClLhQ3p0ziA/dV4Bn/YpZ0Z
1bitFWibHttbawufYIPf4brYVxtp81v4SW+PyULMedc3/ts809gk6FgYs1TAUceQ4J80cAY30Una
hyfe15M7iSaHb+YP8dw966/VTfson8v99QU2NvBZw5N8pezM1sO+czinnrWjssuz/WPMQ5vf4OUs
g+dduDnMjeYkGvlovqVGzmgORuJuErODDoHL6iELYM9IPCLa1/vz6X5kICfxh4AgOkkR9WezAZ2L
inOFlkeBrMM/+/y4ED8sisIKVA2Vp/7cjhKPoFWEW6x1F1azMu7qzyZjEkystklRDzH7c7zJv4ob
88uP8tDaB8qWL9v4aJyCLVXcVbcx98nqTlzxrmH/gJq2A0ryPfwerI2f13v5eRrDKI4/8EM39Sar
LNEx+nMpf2mDp0bHyhvxxQqypLYS4/soe2zglV5vbW7KJoEoQd0Xzn0ARlYUYc81383ABd0an65/
frYzkyCBvIkS1AGjOmxFJJa/1VuMp235FdPKhVzp81gqkUD+OV4U04YhbnQALudyU53bh/Im34Hv
TU7wV/bWjf6W3wV7aONr8Km7+AXJmJW7le6u93BmAM1J8KCggfBNTxSEg462L5c/E+xMrC54scx9
fhIiEKPzAEho/RldA/BdMUlXk8pfBM9cMgmaW/jmJDpAGLcEZWyi2HY23Pc17+82MHrbWOEGbjc2
cPS1sAKQtYrXKPGs9INu78KDvx7WGWZ4zqpaR//kyGUuJxGkkUqtjyQ0rVWURNBLxBu2QFth88/m
ahJA3ARlD6VgMZrVQ9xeemRIIhDe1z8+LrdP4oc5iR963FhxMQjSWQIfaxiXOP3dofpQ1XcyiO7i
DVGFhW5Ic4tiEiFipZFMx6QpuO72YLt7Ywuqf60ci5V+Ce3kiH/qQkiXx5//WbcmAUKtLTNIatry
b6uDetTs6Ck7m0eICvwVP+E9tMOP9ejeQSh7Qmb6ZNnGQttzIzqJHY2QReg10LR+1M7DiSNlE+yH
G2Nha31eDpQoO/4ZOPzc8Zom5/uguqqn7tHYN6/CLx16Evrr3Jyur4uZyZo+2ULX1dUOC+Nz5qOH
DOO6PTXisLDoZjKI6VOfDgKm8WKXPFJ+8oPvZfMNfF8EXtWBrmokD9e7MDMRU1uV0OmSIBy7oOQN
um87E6U1qYR7hNZdeeJtZd3CK/xnbY3D+OH043GojkqJtgblFzLPnX4WZGtdOxfINU2/T4V6Ie2b
nf5pNAh1I+xUh+lHXrf8ZTbuptU4+FE61G5i67sUE/xKEZP0pbT/vc71yWaa2lygcI3Ag07n8m4f
K4csukF12SgeA2kbIqvO7YgMHzwwkNzotncfTFJf5SBVBxF1F+Thrg/x3KFsyH+OMZW9CAnacT4v
zjPCxt+kff8lRePqNlgIUXMrZhI1ZMScdNmiBfNesp+6lXpxVtHGXJi6z6/X7NxJZDAKARW7MTLA
YohW3Tk9Rbtu2xzwX7+BJg/cbuUhV3x0D/0dagQof36/PnTKzG6e4iGcAvSVFdJyjyrsrf+ibPMH
OIXHZNfvM7s4DNv4W3QHYHlVvQg3OvRH/xmC9Yt1dFberbtGBHjr3hi7/JA+Lg3HxKPnP9Uiiard
ZD4Tq7eGiB9lPSLgYcBBvNXXVDU4Dt5wDT8QnC/1/voIzC0efZKRyABrxHSMmlCKhMLW19ZD9qLE
trQJbvyFyC/PxDV9kpNgbImlXkcjjQ32/mht5U26Q0R6C/diN9i6ra+8h/5QnVQ7P1dr76baiSft
rt99BTT+/A97Og1FbqE3RcuPAFi+Fze/jF2zsXbCYelsfTe/+iQc6JMI1Mrif2IdCuersV/lTrfN
J7gTK9GGV0gOJmx/egt7cpygz1qbJCgSlvKuOk5cGz9m3YsuPI78kNI5ef1hYcRmLpr6JLBgAg89
ZMyB3Jf0W/swHNrf3dnY64/ij/RJ2JXb4aV+jH5db02ea20SZFwHpcsC3O9ZXps7/fj0MKwhBq0e
VP7Gw9L2ArX14q6BYti4OWxeXBvBsX84mJMIFODcPVgFbYcrdROv2e6bpYRBmenXFM5RgW409XHd
Qe3GK2UH1ZfLJiK2m+IQb2KoR4g2b9HlXEO53EKB3ATsizt9VXyT7XQLoeSi3XQnKsLdKoXodH24
lZmYPsUzqai4VUDdxj2JMgvk1PqlWTVHtFHP2cHfI/y2UXd4a4Sb8gVVhFX3Oz07l3obn9E83e3l
VXyQbWMnb7m5b9q9d3C3xsLCe3/B/WRtT4EjQxQWoTpmDcUWzYhzvYHFss824U6kPO7Y1k1x69+p
b8DYbrydvkM6YHt9VObmavzzD+lKFvnYZBQkYEYs7qUMgwMt2pQp7PbGervexMSg/L/hfbR7/9iG
EvMc1Gh0rl5r2+iS76QtWj+b+tndvFKI2HU7dStupSOM1YWtNXcn1CaRSfCk0ghFmtR4SIBMt3uR
GNh609jy2uNowUZjM6x+QSG5L+1sAyRoB3/Xfu422Q7v04O3elzo/MxJoE2iVkaNM+0Vfol0oRC7
Aeu8zi75GvbhSj6gfrFuD8Z9foe69s31FucanMQwR05L0RujChXBFQyZ0XQpybZO+j2GsF3US8+J
c6e2NglfopI5DWJc0hkKzia+DY/p+qDdb2Q72jwubYy503oKS/Nqf9CljEZC6zY1biXInUGxjptD
CI+5VB994wHc0er60M3lt1NLUANSgC/B5zgPP4S34QkZzkpeFT/RJP0GEU29ZCC14egelMf2oH7P
X/9hs+NUftiEkiVmVTGukcKGm/x7sDP2vjdGRGmd22ip2wG1H9cuFpbIuPE+iTYjhuVjexrSaJUL
EhDGzYNZfPXFuxyl1+udmfv2JKAMQ5D4HbYb5wExfhlp4RY/yUUc8dzXxz//MFIiDzZGVmkc0MBe
JLS+jPhXYSz6GI5L97OBmYSNSghCo2gYGFh7sb6Sb9yHbIvH06P4hlCI9HJ9iGYOInUSEroOZrwe
6WycPkKqrSgpy1by2wAFZG2Z7o4cZB0H3FGzLlhoci7XUKdRwdCSWAxoM38xagQAkEh/yW+CS0ji
ZtdPxb48Y0t0QKrrd7mX99lR3rq72q6e4Wkt1VLHJfDZ6E4ChuIHA07uLI32t2Y7N9x8lLfgDiDm
sENEIvutHLOH4ta71x+uj/Nce5McB8O3SPcxFzzL+mNUIjCGCNBP3/I31z8/V1p6TzQ+LEYvMSJ4
OayWS/OYPlTjWJbP0aW14UL/to4YAuwaFtEp3YTQvbhi5ZfsOd1fb31mJ0yB5oWcYuEXqSRZ8Zck
MvFJQkp1KTucu6COULqP+yxvrbzqUpaLvpOP1cHfpGtkT6ijDtRQvW/fvon7YTNsxjwoW8jP1HFa
Plke7+nkh+GMEt3tkdtiWzxUZy84q8Me9cKYS6p7ku/ir7m6oka3bi/iq/NqQMXnWHvxD9pD2+6b
BGIoNC901PiR/k33W3lBLTo7mt8zzW5fEQCQT9790rPA3OBPwlAaDC6mBvxU3ts2ANQXDoK5z07C
D751vDVUfNYwvksI24TGj0RYOtze7dU/G99J2HGNJBZw9iW4/fAf5FvpgHC+toKdD+1pkzwp4Aif
tBvzoqLnotvoXdjIIXi3OZnwprpJt8JOOAYLT2FzV8f3xO3DZA+W4Kl5yQLrNyCpWFaI/K5xNttB
XbV/wY6+eBsf1YDrm2XuiVSZhB6h90uz40X5jHvLBr2XzbD1tohVbXX7Llspa96cV6hZHRubobhx
F5a0Mk7cZ0M+iUBRDyHS6JnQGhXhMZeQxb2PtOSth2XKyXpoTvVOOqGX8STc+HeCrd4XP8qT9zW7
567hrzzo+yDo3qpjfFNcuo1zwhXl+ojMxMb3RfJh/HWhqtParzhIeZ3wXKjvI1Hd1JBqWSKSzCSi
77WRD03wCuIpfScRoSSZl+l29DjsiZGpoZRIdCTlpdVi7U0Eer0wzdK4lD8Zb3kStvCPFCUU/Um2
f6jqCvkm4bsbr4pHlKQwNfwhouzWbtKF3TpXgH0/az90MBQz08PqgAtll9tt79o90qkCImKSdC/n
5zR88LBgRHJJGZ6vz9pMgJAncadLFIQpscc6Ky0KAbl1TDPzkOmLhbiZzOT9ifJDj7o2xX2oZ/yK
bWOj87MPyH6qffMd2Z/Dj+BhvBhFO/kE/H2xmDvXp0lYUrFzLxBGBVOJjEh5i4bSKXh0j54tHfVt
hQHQuj8lu+vjN/fyNEVQRzAUcXACA9nK/ZPryi9ZrfyCEs6NIn/MveRWa8udZHq3KiLYbjQ8xMhE
uUV1E4T9Q2Co/xPL57834qlTdQwkWa1xLDmr2W3tb5vyS4ZgUtl0C4FnJu68H+sf5hFx5SCsHcbU
EL43zUuAp+71ARw30icbbIqv7hpZQCI64+ZAWTjP10LwaFovlnxsgn5hjmbCxhRjGwoWbuUdv71G
2NobtbJQ0AmDBwmrNKTIVxZk7eudmQsX74fTh2EaKvTcnZTVQN35kn5D/fPZvTc20TfzbXhpvoYL
gWKuuvOOEvrQjinqZR5rjBrWSLfFOTp4a/Q9bbTdOHhgyuOHQL1p1CXLnqN9iO7f0gk0t+Df//xD
043Q6bHk0XRxhwPzKEJC6cv9ajwk++4o/1C+mUgeqcsQvrnZG1fkh/akwu8C/KXZYGvE9Sn5DXa3
JzOl3NFvM1Thvhhrd4041cJKn2tvEj2g0/ct1HMiIoUea/WEFv15CY49V3yYAnJVU6i1SOTj2IPY
/S2ONatg3wFHtRZ+/cw+fT9ZPoyWPsiopXpjOBIQzUZRq1nCxcxlPO99+vBpXB0rPHbYRnj+Hbt9
cYmP+TGwwRne4p9xwnzPbi/mPth4RzVeoYCcL+yqdw7WJzFiirDVmhLdI6j3ZybkDR6EuAKTNji7
UIMLth+yvSDhWb6K9qjca9lDQr0R6YAvLoqP9aY/KZsyt/OK9yjU/0Vjbdj+Rblb2PEzac8Un2u0
QZ45LQOeZ2tpi0vogRshwuYP1m1ysu5lu7lpdjF6LQsTPJfnTuG6eZEVZi6JXGpehnP4VbErn+c9
42bYOY9ZtLIweF7pt9XO/xJvF/o4c48Sx75/mPmerDOUxibzjXMf7sfZ9sFWIEP3D+OZOElD8lDu
QjgnEpGMenl7Xx3io/La7Ws7PBebap/texsFt2P0LeGCiCz+0z+tB4rjTvrQOcM3sKcYcy4Mm6z0
CY48KG5Mu05dcEQYdOF6MrMvxUlUSWLXisWCq5IOKb4Z2QvRQultJsMS5T9/v5fJg+qg7IFIkLDW
cVxoinDTtE+OgBJRhVV5gjZK8/QPl8Lk2oMNttv3Y3TE04rrO3bNW6ROV8nOfLjewkzyJk4uOAPc
n1YxE97J5XaTSGjspLjLpEugxpntY05xtFEOCcrEqemc4p+yad6Mi3wMH6oD6rSH4d57cR6rW0wE
8atY2D2fnyd/o9P2WkNhWQzGe2mOf+VK22g80P9aKknN3BlMa0ysPqxfVWgGqUfoBnodMmSvHq9d
2Y1oE3pWP69PyedrF23xP1uIhFDsVJPw22NtHXrpxo+a++ufHn/k3yO7OcXHig1WF+hJU1DTVu3v
6LE5OuhSLuyM92zos6+PHfowNBL8LS/LBfE8XLqL8605gBOP7vTn9sE9tu1K2nWo9qfIJa3179f7
8/lmNK3JNnd0txPNkBaxTrC4n5OFHdND5a/Tu3qh6Pn5BkGE5c9OBaYUeULGkKFW9T06eUvn+9x3
pzvbi8I6xdjx7Cso41p4X4evSrcwz7NTMdnWmWhlVobB2bnwKcAlT+Y9lDznbN03a+csHYVdsokv
wpOzADGb2xVTCGzfyVUmCLSX9xdf9jea+oag09qSMNEN7zP90Ag/TdQx1X4BOzezkqeoV0keGl8r
GD6gEc/qXXGTL98xxyn4ZB2bky2Oz4kcdw6dcW/7l+AufVF4z1H69fAtvGS76yt3LjBOQa9RgR2Z
lkTS2Tuom/zZOBlv3SE8otamI5mFXuTKO+WXqN2bZJVL6jszwXGKbsUdZqhFkVGrDmMd51naRfv6
O5LR1zs1NymTAIAwVdCJLWmFYVGzEVFtRn3ie20sfH4mME4BroaglFYW9WQteABA0UWsbuE6P/MU
apqTXZ5qQ56HLaeGIdxI37WbFsZasHIP3r2DAubW3OKhcfmHIWUqDdJXWHqhqs8LG1crQCn766M/
E1HMyZ63nLw1LcFhD0IIrvqXXohWfrxU5nmvtH6yK6Zg1TRuCqsNDc6OY8bjuwYnwT9WT8mdcQIQ
cNTuEzu7IICFACRAQmDZ+ta3PeApQGZfzBMynCvjsPi+MR6Gn/2acYV/OGuo35stdAyKDKBQEsSH
5R06zgfnKTvhFUUxut942+ro3er7dl/vBRvnCFsFd6F9+UejPQW+Oq3atPFY5UAIE/VC1Gn1rxIQ
yutfn9moU8Br1galnwsphY0Vsoq3/sFcCXfOw/WPzyyUURvh49jpdRRpXc7Hc/deQ3ZSqzDzwWfk
+tdngoAxDQKCjrWe0JFRFj/ATmDn9WSq+3Y4WNE/W+hTEGvrUJkOxncmxUclTz9X0auAXt71nz83
8pNIEPbNkOoJHzcQ3O2N9JsAZqBFTiAxTVv3CxSDpYWEaYY4wkPjnxNRCXjCoZMIivQMhXALyzl9
MLYWeKHi1G67VfZEekCNSb/rfrtfum/+Bdm54qW8u97VGVyPOUWx4khvBG7dSucOEfz6pb51j8ot
70c2DkDn4CjYyg8dPE3yINpL16e5zGSKX8Ukx9Ixt6HCD55HO6VHY0uCcMKdARaH8EU8VffVztlc
7+HMCy8CRX+OMJKsFhoShFpp+9JsSdpvqifUpR/8G+17d3YQxvf26SHeUkEpdu46uJUWMcIzp9UU
ppriPGsKAQe8bzlbv0DJ0YoWjqu5T09uCI4mpVkUW+JZTh4d5UeErv/18ZrZu/okMuAy6RhlyYJw
Wpt3lx556/rBDVYwA6838P608kncniJO48xF3qPQmBAbhdOD/CzivLtz7pTXMS+lcAO8tQd6ivYq
6/8YjJOy+5pwY1i6ks5scH1yZxA0PW+QclXP3pCssfu8zaIMBy2uJol7o2nK2Rwernd25oyaglHx
uoQvqNHXvO4YzLQ+VGW4rTLE1ONFObS5tTCJIbWYV1oVkxSF1XOlYrbU/bj+6+dyen2ST+iZ0CqS
70tn8cV7UvYV1aEOse1VdMOZ/s/OuSnSNC31elRLprCuh5kd42QfNvnNULaPSlY+FE611hvYHQs9
GmP4J4tvCiCtE1PzqrHspSfWveZj6oWni2F1v8QivI08V8aPJEbhOCwuUt/vcsHfxp21EG1n7qpT
hChOe5aWZTzN4fP6qB9/NfjbNLtg4T4xswy0SUho5UzAfLegrNa9CsJb4j1eH7OZXGEK/UyVzutb
d6wUZjfV8NNC4lsPnq5/e6Y8b2pjZz4kcYMeyFqictFqg4Pm2PFzc1SOSPOd0T0WFoZ95o0IH/g/
G6m7KBCMhgoXTtZbrPRW2UHax4dg62wpPFl30cLqmhupcdF96EyQSGIsqiHzGwJQjb8YBWZN7cJ1
d+YFytQm29xK3VJkCfH1YiVdpBrjd3DfjNkep5XNcKJei9nlqtgnL0Acj9VLsRtNJRYmaiZmTkGc
sllUnpp6VPFWOJ+Qp6gvyQkfOUiYYyXcWvu7YeNtQqRcvxgLCfb/5exMmuTUua39X+5cEYAAweBO
6LLPrL7xhChX2TQCgeilX/+tdHwDv3mdlRHv6JzjOE46aWtra+31XMsULrWcDS9zTFgMaXAlk3TV
r6Z9+VTswMeJnJWXmFXgfao9+y/HiX2RKijYoneZwPyct8vJ2/JDinLFHXkAxDc0XsFWuLEqXBkn
l9rNYpa2RTwMelL+oADTEJxZjrfqMFci3KVNcV9Jq6lyxFPA6MrQ0NaxHLJn6tDVsNjJnOKIMqWR
Q9C12UNVrMErx8y4MUrOM+of4fXSkDPteunoEvuKIZrj/mE81IdfIM2hdcBbT4f8RtZ8ZVW1L4JG
XVV+AYcw7EONajeUKoRHd6xH/5HV7ubGk1x7jRcxY4bT5vnM99zfam8xm7eQTwR7soLfeuLcuMgf
zce/XtdFwLAaC41lZwWP2FhxvzpfJIv5wXq3IyiaVuC0dDtrw1bZI0g6z+yObHI/UMiO/Rt3cC3+
/jH/+StkQUiB0/PzY46Qs/chSFA4xUa3Vngr+F5Zlf4oBf+6AJMMfmMWyioDBZx1OHrsxiS6VrC5
lG522uEe3Oyx/V4DW/LnKwE6s0XzB5rCVcRPtxQn/r8H9aVMUxNd+dRC4B36+Cz3CDR248Vdd1+/
fj/YruTcl0pNJ03rjDNcwN32gQz1/XL47ySm8OL9zyVJdpZdFA1+erJ+O+7vkc2hs9wYPFfC2J/+
xL8+rdM0E+EKv91U2wpVpkn+yuXzf/dKLqb4pG0nVwN+2wCixvSOi1ED94tDbj8eIeP//iLXEgN6
Mclzvx6kMnEV2e6G+tSYEBaSz9J+TqGNcrOj1QBP+VSrNUO3dM/fblz2Smy5FE7CTTqr2xmX1Y+A
UuxAU4qL+5W5cpwA2un4+6tc+zoX6UKXu6QwZuwKssld1bUTe964B5x1/f3PX4nBl+6tRDCWne3Q
9zV4jIPDvyR8zgUbN4sPX+nvr3FlXlwKHP2iNHXW4RpL20d59THnXkBdyC7z4zzdMpO+8p4uJY6i
8OqJndfLlq1tAm0cuWNg3Hz/BNd+/Pxkf02RUfMqNVs8gVgAQ/e/CE56cufWUn9ltb0ULwo5kcE/
B2/04a3avQ6mHT1OIZruYogSsGv+/iGuxL9LxSLxXWuoPVxmSsYPGzrfs6TY2N86B7mW2F4qFtOS
TbZ53haB/pTfZY8qrE5860bsDTTeV+uNgZ0aAb92MOHeDzZvwKOsCm6eKVwbZRdBoDDbCqYzuDwH
QRz46GI6aEjQpffQljdOEK8kz/9HsgijzTkvzk+IHlF5xCobAg83hN9/n2sHSZdSxF5n/3/n54Fr
CUrfi0i8R1hbxqDbj5Hegqn7BNsCdHbdqr9e6bKCke3lwM5106TIzK05gkNosTZhixBU4ByWAXyy
E2sNcrMLN6kVvwNfGTDwG3HniijKu5QvWmIwisbClZdPdMFUXWRCfZOHVpyt7FOVkLB8QTM2ntQ/
8CcOTxJkNPGtVOCKAB9GwP/53H6R+cCan7/kNvvR4GvqxA5TmJY+ZmtQnd/5Sh2A7YYAHpp78UDu
dReUqJeUOzdpQBU8gw5/3fjs50j+j+zxz3D4K7hkOSKtRRG55lBEIpl2+h7gnrBd9dtbXgPXvvOf
ndlf1+hMm3u5A7FVffTfxIS3GU57zMYXwLXCaif3aeLEdpJCIIb2khvT5UrUvBQ8WkL3RrkAK+kB
G0AGqKw8BR+0Vnx+/+aurF1/Msq/HkqhJpw3YOfs/VOOFql+f0ubdq2c/yfR+OuX+QyjvNLG/kfs
Ac8GwjYpXodPmoAj2u6nO3konjFE42IFD+m91a2rIqy2zru1Vzde3ZV0+1LuWPZ235Uu1EJG8+UC
lqbHW2qFa5vxP0XCv55N9VrmnYNC+hSh9aGcwrYHCNa4A5ZRb7UKsk9YhPWv83beureKg9eS/EsJ
5MKIkarz+Bve6hcJRTlclD9BVo7SzRCDuZrc7Gw7R65/zKZLySNgYKaWCw7GxweCHv2ArRaspOIg
EdNu7FuvjOtL5eLoqcnUxUCBTZX1ukaHb2Bwm4HBVMsba/W1Dd2lWNGTLsySTIzA7ANmJCSewAEM
svAZtMzvJ8+1AHypTZRjrfIRgLQ9e8weSvCsn+bf9styL+EMi5q2PDf9mHdqC5JfBOSuisThljn4
tRd4/vO/hiC3y65Oz5KP0T9W5fvQffrljeLPlZhwKUrszaWstD0a+wpsc22gAaSFj7cVEHHLnOtK
EnApSGQl6zJl4cuU8rTYobE8wQc2yIkIu/Tolvfff54r2cylOJFIuy1GD7Ftct2gVk8js0NSPRbo
/GIs+v4aV4KMcbG1ELoyFnEWpBueHwwzyA3tra6Ha7d/kVfYNZycjFRS7Mha8sP11AwyaJklmeiG
x74i9aqt/VsW1/9ObNmlMrFJTbZ4PrxbJ6C889RLpuljxkrtbwrn3Dn35eRO/P0ruyLiZ5cGn3MP
o2YNrtA+7R5meAWh8aIdPwiO1eCj4O/rdJP2UeeLoLK31r4wRJLb2Y0E8d9jG2iD/5w26cBqf1QT
DBaxHwkd+wwqU06bZA1PQf21bgy9KysEu5QtFgYt5MLxjGBWb63f4gknn1sWqqQ6dmvzvnkCgOOx
fL7xRq99vYtgUPgw/BIT/I3HMFuDU7ub4xai0uxshQLDofwDZUdYZHbhHNwY91fOwwAe+s8X2Zgp
OJEmhT9nqbfLWJ0yB12WiEkBTIBjZ6p3qBlCbmd1L1oNny5xbpTf/z3j2KXK0WN80IzOeg/m0HR0
8EWTJZ3TWzn1eavzf9c+dnkiP+dw7M1ySXeoD5A0GrVvTHHfZWwIkO+6a9eySxb3Tg6mUOa7sxFU
nA6IkUY37F1QiZ5R9p3vZ/gqb/KmkDgdAGZmMxI+fNTcT71gKTJoMl1Ghne7UIrDkbliAlxuF4Ds
0evTG6vTlZIOuxRrkoJJPjjwVzSwIzYj8mCuRYS64Ivc5NABkRuV7mtT6iIEKuERHOxCyziAZ5u5
Twq416q/I/rWMvvvQMj8i0BYToSwxYEjZj1+6GbTlG44OacRaVeFBqrvp9CVh7iUbPJSMp6hwROo
h920/GrEySwObfrr+1+/kooAQ/afs8VJ3cHIltLYK7OF+hfkO427d2Q8As2dDmXsF+N9SpZftZof
v7/mtSe6iHReB+99kyE3aShw2p4femjBXXKwpkHK/P4S/17G2aVqU7dDu3ADl4D50EOVZBt33d/d
2vlcu/+LmFYqAQDJWWo8Dp9l5ga2WHN/NZEbG58rch/mXQQwBeZTU/Xn2XHvbst3b4VzhYO5MSO+
nXbVqT5gt0xgqFN/2btbW5I/Zex/RJdLndzUcshThAHr51O+P0X1Nj1b0gU/o5d+zYfAWMEA3whe
SQhJ5xeKPds5eBwj2CGsijBb/c7CT3ikHlAAviUd/HNk+q87Or/+v/LI3CNWT1hG941uCTr3andn
Fz2H97XPH8DXwqq4IAxySUOUh5Guw3i99qNmlHvdOFHmOz+IUdKoyhUsLgcPrgolihGTy1lUNvLZ
pOdy3wBqitk526KGBs43GnS7uD2U76X1mIrp3mHTAJ/MAt5gPN/xib/5dbkuXBrRTK2WMYvbdPxd
Vwysdl/JQPYTj5wCaPCs7tDUOtRr4ionoGDBhrr1DxTuGETq8tBq93eeShZKYbEbscK0r721S/Ft
79mZNwwWwgVM90ONZs6N75ToDWNa+j+F0wEdntkD/Pj4hH0BGks8sNpKq3wApaeDs/MyPjCt6rv2
jIiRqIfZwOKUzrSdBmvRK1WIFB00DGDkeMzhMBs3Xo56lvCXKSzKEXBiSjn6LE2rx1Omwp/aGF1q
MPbpLfWo5VAndZ+hgMiwvVJ5DsNbIpYz+ddaIuCiBQ0YWSwLnjZ2OT+klSJrHz/1DmdRM7CN3H+b
uDZWjXasFfhQgJiDgdL9cqpMAqxhGZ+oRkMC02IAgIgCBU8kcHmRED23RtxV5vKQ8xTuUAWMpmmJ
gL0o7rNVkffjK2Q6thWXU5OvB9wLAYxcjL9MqyQ8bnVWOAHYv/MrNZvhcZY8f1hIQyN/6LOwrXV+
cMrFjEbb/Mi1O+LQuNSgVecqxfIMY1SgrPNlecCSYf60RVmzsPZKzK4m5/oR6WjDdm2TjQ8KDvlj
4MzpeLRJhSIqGtKbuwmKSujffBtrCxXAAlcCptnhWJpZTJScQ5eCPl260DVMsjCSxk1h/k9pbaFV
CKl6YoPVEk41IcjUM2/r94sVuV6FBn5fLkEhYGZLR5XGSwMezlzYbtzbTnvv8tmChUwt2jrJjBLn
7TkpTCtgPslQROuM6mOcCNJV0flBSoCaznuBDaZowG6y/V7tJHAPSeMpIwe1tsYFsc/iX54hzB3F
2rYykX/EEl0iwTL29cqQc/kO0rJ9N3hj+1hxkFJJypxfI0p790JoK7TPNZOyru0jbSf6SseKGmE9
5OOJFXgTWSGNSA3U2DQzmr2ADO8TuzLbpEy7CsSfKX2ox24J/bmxN7iZMiwqzF5/YSpxzXGCFQdr
ZEzTrEhaAolbr1FBGVPtxMIACDTIy1RGRi71hg7A71aGhBy0UtbR0MN0Avlqvgcae7yTOfjtwGz2
IUxXkIg43D35M1jSICgZ1cPi9eKlSh17o2ANjjHSkFjTbMa4gOVily3jJwOM7KQIh4WFaaILsK6Z
/5oZDg+rVMpdh1F9ZwqvOVYFOFoNZ85BFD0JecZ40nCdN0HWckhVEQzDxkGKwuw+PS5+Lnc2yL5B
Je1hJ/FBQojUppUcHQh9KIGZrcTojTNmN+hCGqQdWqnCuUJa/Jg947WoG/1Sldzg4UD6FiHT7gqY
aKHv81CiaWLljRRsLT2PQTf3HFxdy7LWKfVIUtB5uBv4ItrQz3U/JH6HNiQThemuyZ74SBmiNBrE
LcAOchVJDXvLxv3IpmoKJcPpQqkeR2dYd70Ba0oephISYJ6GdDFVIsAhC5zUlwD5lvrRLNMx6kdf
xYbhZUltAl+e5Ws5DmHpLF0I1ucPjVEdIzDDnnjI1nbn5PDyHX7jzJ+GxoBqWV8fAE5vktEws1BI
Y8G7d6ZfXjUv2CBamKpd6Qf4HmFdAModNGJAfBnIyp0B3+348ls4TQe4kAbUVTknxqp7w/VKBEkV
lbkbzZOM+h4lYdGHolAh7YdToT0A01wNq0rw0LZ2B8WVq0Obl6cqb/bZsOyLfHphJkAQzJ7fihH0
kYXINZ9R2C4yG60Rs4TnQde+gfSdouhTAK0GRHTRggdeWUcIPPuXaWJnt45sWPdpSl+5Rw5Wq8xA
UjceYTSsFQqHwCKbQLknecNiXi/BvCyhhxjK8/KAR951FQUeh85BUWXH1DDem8XApitt11M2PnEC
k6ESkkrumrtGih3J+u0kMYs98XJejis3S1LfXuJ8NsSqNlKUKQsTiztL4w4zMQQpL5GokTXdtOro
gHHu2e5ducw6xgq3w3uhq6rskoK0sVX5WzJVazBeYoihYm8s7sou3zYYMUUvYuU6WyeDv6POjp2Y
j6qA92VmRMZS0DjLx3XZod8VDpZBV5hzRA3r0NJ5gbVy7gbNQJZgYr0RpH3J4biSymO7pOhrRu0g
xG5vU3kQWvnmyQKNKyCZXiEWo/PbDaE3W9c938q2Qym+36StF5zh073s/rDcEm/yj8rnQ1SyNKk9
RIEZwvM1ltC9yzlf0bG+s119J+Hur4OGgvmpFucF7TBOKMf+p9JSHPk0oxFpdFsYOBTw/vcnmzyh
PoZJOjZrz/b2xgjyORaRHEoPNC0VVdUF42iqHcCi0GpZBOmspx5F33RBPg8+xLaOHZ2Pkd/8BZuC
FuzFgDZluTKWdEOKPJ48JVfLbNeRYVo7QfgappAqYhyzPu0pRIMo5J83kzLKfbJjiiGf0z1dMene
m4P1wPw0amsB0wRHbyVr8mQ8d8Wk0/jGpHo3DORTxdSNoZiLQw3zzGaqYqD5imdq1GwLEw6YLHe9
Dux25jDCm+6LjD9qInjC8E1YQE17rV30NaIq1icGx5Rlgw+Pq1bhzBJ+/IfUqYBy6frhw6pcP8kF
DCSLNq6sDP7QVmqFxORY7cq6f3ZZszxLrVdVuiQZMap3YpNxBWg7Vj5pmCHs/eHYMdk41JqQBNCm
k3fcxHk1eOOffQ8nPequ2DRt+lm8pjY7FCRbd0rjISZ4cTh+ma9zBsQfhl1ct30i05RsCyE2SEfN
FffM5Qg28mM+50cqXIjTmlJuWjtNsf0v7dAjHWYMA3EOSa/VDXHVW+a2JCP7cix0ro0W7ddYzDYT
GL0urm3W9Z1eyimo2xrngHWXuApopnTIEatVbOfuS5PSk+cudehDxsW99kW5bri09ietnc9shi67
zZUIRzOdw25GPTbz0jJwWX5f5vrJFlWirDIGgaPfOEOP5qPMn6oAXcCBVyACYwxykZFV7vSw5aDG
HC9Wv8SdO2eRQ80aUN2aRkIVZVyaDI08r1C7foIAfjCm+dhNYyR4nVS+xCkOHz+NvNxWKj2StN3p
qjmYeFgfiOm+XB5SE9UfZICPDvGLMFdYFDTyEgB1jcH5rRoqD5lrR2meqkhldEB9HBK8pdjAsZBs
jNSvNshn7Q2F5FiUSib9WBtR1vjygDQkiwaz+3IWqKJHKypLJ2nKzIqJ4TyolsRNP6iAdaJ9bLze
uaNlE7UuPxAwoN1Fb3Ib2aqHRlwPLriifx6LESJbMYcT9umBPVhyx4cebMwZ+o1sas+1oDuqyZOt
81VqzKEa21h3bpyqKfZUn/ilLALLnQ/w4rZBgUTPRg8uZOc82WQoN3nnPtmVtcf7qhCMxhUXfpQv
ZVSzOi6on2gJA201x0ODCILUHdnGEph07iFshQ7DZxkIRKB7Gr4bmrxc6QE3iy/6ACAVgokx9cE0
/+xawdYFyJUB61O6Zb2JBvwcTWg1XLCOyPZOdtOGXdHvaM3vOzLvfUEH8CXZESbHYdYsGM8mElrU
tJC0wzkJSUEa+IP5YyL9ihVWAEToVoO6OY0gFAtUeFQ5f6qlQSdZKd90Uw2rXJE7c2HPowGVaDY3
iT9MEbAVUT3SUGRZCF1k5PSAcvgk1GCP0wnQvCz/0sAfhq5ZoMzd62Obtz9dgt/C/uFUGi4Os80y
sam39fjAg4zaY5RaaFNpIVDgrf2L9Xgni63IlqhytdTsq7flS83ltquc94lVR68ASyKjbeCZUzzx
Hglrnwf2KE8laklKw4lnwk6x6qFVHv08pF6/ZjONeWG+2uhzqjoC+QDNdEK8Tq0U1J1Js/AsLHh+
6pQooob1dOPl7k+6WAv0ByCYuha2wI3/YIPvjJzItqMlz++4oY/Mcw6max7mAZa2mXDxcGKIUxMo
JdC4ty1ArpR0bdBW9p3FM5DiysgcsKo21o/WmQ9k4YeatvfzJEBtNEKhfnYYLPVA7/PpV02h/oOA
h9IfQ/EJJe+9MD+c9BdJJx20jn/wDbKxJBqsxK9x8k6CpC9NV3+VVQvMJQfdqCxOmWtWkBYr9D/l
DWKPgTJ9bz1MUqrInczzGmhlTmRn7k9gIbrjLAkOwB1ueWh0nsoH+7y+y/oHJ2fQrIylMGNtGKuc
YP9aGfeg1W4JjtLFcP4Lrhn4mXFk1Rcqqi9Faxw8tUQLLb4s3d8XNfbYED8NC8qZnfpqBYRqzRDX
hXvncAa42sJXHJuP1Ac7SZnDdqbGFt2fEHDW7lpMRrSkVcQGmeBWw2XIYlXYEdrOE9vgJ1vS9dLL
lS0YrFGVv8IGb1M1SO1A0Wp3tOLOalHDDP0bhqs1b/VUBrzUgfb6IZy6btWIFzYDuZs9zDoTh9LD
RDVQIsGXPxVGc8g5jzMjTSg6XgEDgRGYh/POBh6B5tIEqRQr0SIRIs/IZNeD6fCopQ8wUIR+0+Qx
H9WXmS7Itdx4coofCsn8nLGjtaAhl+qVU30x/EMQGjoVfcfihg1ZVv+g6fhVj857p8cX16cv0LiG
lFhPAvL5qOzGrZui9NDIe3hSzVkb2ml+ykp11wxpQNzRCM0BKVeeY0oIxA/54mJ9bujvzi6frdx7
NOo8KAcRle3LhDPQevptd2/9+Ny3FsRjr7N/55RFTJw3NX1xZwiWDpxF66nrgF7w0CTLIQdQ9yOs
y4rnMssDiVjStipUuZ8oDUX7MP7KNf3MCu8wiw/YxW1VSbfe9IXe56PZdpGj8gOzqo/GJwqHD2zP
lTguUF6jU9z7Cd5uk2QziLz4XrOCv5d95JlVR8zMAon9f9/tCpetTdsCBMv+mdHf2l1X0/DU8OdC
WG8dAA6Fg8IG9vcT0HqDh91470cO/r5hPFD/nuDfnPHUmTxEkN64A8yhmmKFHQHe4JZRJwYeDezk
EUciTeA3xr23wAd0dMVm0SrKpoEiHEGoBMORKQfZXh8b9dBbhxldQB3advHysxwComELNFgoYXfZ
/ybpU2Pdp62IYJ0QZXAjKptdP9ubZsK9wW0g659YYYcVbTe1ZJu+Z0E5v1e5/jCbPEg7ZGnO3fnh
Jh8LYx0r4xGHSNFUeeuu+82mDv6rA6Z8YcXzMp087Pzys2UFNld2pfeOdg58Rl0NRNxq8p8dn0Ve
iQw2RZWZ/szJ/MmxNC8ixf/yNUETW7h1pNCZWvRozYKFUoe2aIPMgfTFK87Rd7w62Ng3LuaAmQFJ
Rb1ELk4APRwPMllF41TcC1pvSa+RiVWYjQDRmHyrOxFJo0xy573x/bDtFhI6+tWwfzu12PfevOu7
/nFUfdDlC+w4F7JOrWFjMfYxoeaD0JIsMztODoZ1pQOCnVu7AEk2wKrNfjcr3OkMujB7K4rPxk5j
gzpPDTri5dDGCmyptIJUuUtf66l4ykq4Pi1knxLzzRyw0exelvqjYcXBgg99rtxooM9pi4GUZhg9
OZLuonkEn31HcZDUV8M+k9aLKtQPAFf9ViZofI4He0tk81am1phQbNKzIUUF0cGYc2ga1qO5qjMI
ndL7abCRXsDnIkBR7AWFRUB9bSdU2fCFD3xsyoqFgjgktEw3FtOAYZC7016D6r1FuTcPhmUKOtVF
o6HgHjJuh/yXNeKLOVn+IjBgUjjFonozwAGbThsXk6ccdZR7faiRJ1SAfLuo10w1XjUbA1nhZD+t
gBUwj3N9JvkUsT1XKH7CvEd1QS90UE3H8yDyiIwsoIQs3UTLgtuCQN5z71wLOG7kvFOuYqf20DPq
UdQsROJ6aTg38z0hLUSq+5weS9HEKkX9bKyRtIxB4yAnp8aKc7YW2Qcwtiu28Lhx7ljdoq5ghIb5
a6HlwfWLlRTt2p+85wGk27lYYtLVkQ3vJwfGrZl1ICm+fzeE9vRZuv7dUEG973xgD4sqgTg4pENe
mwucJiNvL2bIcyVId0SGTu2iFFajgZghyCHQ9QVo5pkhV5gkh8ba5vzrXMaBWnBG3WHNPBMivk3L
+sizqtCs7/r8lGJm994G6l+YOkL9Cco4N7AyzRggRfm5CPXsZfDdZv5vo2sfFwPdEtMYoDi1Xbzu
gwNA5eOt4swR/iPY7A6d8YyNUR3hYBBULVrvWJZ22EcUY0Qr+qZRoF+ak8RnH2c4RWEqTyi44z9n
kaO2b62LpnsZ6gEfP/8iosDEBvK0lC9kPI0C7vJd6sAitDwC1XpYQJgOIcxNCr9Cw82X6WB3asqX
1jDjoSJukGUkHojaZvYig4EibedNtyMp79dT+1WUagsqS8ypOEKIGhZpcV/bHDwRHNClgj7CsOk9
r/q9Z/gotnAnckGy7j3Akxx3Oljc3bdizjaigyXBNNve2jaNd8fWMuaNePXqjODc9cHNvY3t8FiO
BnJfGKot6+kMeWyw0wmaPg9L495k44cxGp9p07xL5O6B54inZZ7tB8vwofC8m+R2Qi0XjuArxjcL
qeL0bEePcwC5ttolZO4T2I4bD7pwkopVNsCrJRNGoGY3wZh+NuG/vaB8B1fzgHHTSLjfW29Z7fgo
KIw2sRKuteNsJgsb0tAHgBAuC0Xh/a7b0R32yIqnk+zZfKeKCQVpljvVq8dl/lHYBIWUQgw0sHps
NlJO2sTTg/XuL7DKzwh5ZTSnz8JQxhB4rEgbaBsNBJpeWPH3J4XXzqIvLUXwpBoV1RlnuIER/tSv
S4CzC4gS7ucAIfOGKOF8NNhUKmvE5ut//4dYJo7UPRPT5T/PsrCpHFrfcpb90j3J6WB094V3S9Bx
/o1//fbFIbS0c0NV1DJ3KJPA/NigVndQVo5zkcJp8jtzblAgHCGhmVGmBEYCMcyWvzwN289QmmDz
3hCwXHnGS+MRiTiFw1wTRe5iX+f3FuJMb92SDFzRkVzC8bqButplzEEdcU5RwWZyM8PV+M0YUhOp
CU4acPRmOg/Y9MBRZKjKr++Hx7WHOv/5X4eQY5+VFbTv0H6i4AVUgaSBLrUf1o0hboyNa492cdwr
jLPKoiKwOTCmNJEUC9Q0enTfd0ZWALs0LceCVW6YOogk01TckklfOcZmZ53JX4+2dF5lcd2q/ahr
dwwWXqoYQ7R9TPOCnEba3RKlnh/kHwP0kiJnDJobjtvTfeZkWzHoJ+jHXr7/PNfe3cW8EkLMio3M
2A1Z6z6yjvcnbJ1KM8pyl99PvZ89Q+iCKOwrhZ7iYbjV3XjFuJ9denIYRIPLIhTdDZhrwdA2j60L
YVjT0y+/mzbj2bANI7XpxbbpQHMca1CGePZV1FVSZwK7O7+GpnDGSZ5+maXxSXOjXpd+f8N74srX
vXTUGHFkWRqCiIM7uuPadetlVRYzMqxC2XHrGcsNpcWVCXJpn5HO6PNk3G8OXNMpmHtrh6OTL2KM
r99/4T/ypn+MnkvCm6VM2egzOEknfkLXqJ8Hw/7cAAlLvxUJnjwo3e3Q3SLXBW3IRyUjIJDat4kL
ITIoaWhEAbwsQnF3jd6bIIfOSAQzrCuK0Eao/6Dg/Q6rKkR7wAmlq2O1QilynwZwic1X3rlHZzWu
xx3OERJQGG4c1F/xbmWXDh6uh9TGbfBU6MENsUNaWSvjfomKGJjZbj1HRchid4NTGCDK7GhAu+Sv
92e4PibITnduHdwy7L/SlsIujT4KPfJFn29kDu3VEPlobTy/IhcWvCi0JTgsSvLn7z/lH337vz7l
RcTpZh/nGOdrpQfyKDY/y+hOfU6hGYr41kJ7RZF16eXhDyjad5Zi+9QfVqPkR83bX9VSrbSv19oR
Nxbda5e5iDty7kQPi3OGljE7trC1D3yNDJEafcyz4ZF21S1A5tWXdrG8E6244c5a76W5hPZsh7Z6
rjkCis9w7PxuoAA9pisTa0NVww1tuRFZryioLh0/xgZHkthAzpC2uRGWhZCg5utP8N7P4TmDjW4t
zP8ucbi0+6CGcuyqgkaUoeSkjQ+qwOnTn98PuivxybkQm7WKUqtC/Qk9UP1xkoDg2RaqYd6tiXzt
PZ3j71+rKGO1h/xqBLe8a8hG885B80OxLD+l9GzUhTL1AwUuK15caAcMVpTvEFllsQu9EepvKJza
piUTOeRm0Ho4DUYyCR/vSjvRMmkvGqxueYcVwZwgo3NONYQiUcrR1NHajRG5wyg32pmzbeXlxo42
YklQ0tWHTArv3baki44PGGO9FtTNokL7bF+Rwv4NuDVKQFo5xgOTZfP7+1d9Zcm5dEwY0XZSo76w
7F34SdNEmdH/I+3KlhtHsuuvTPSzMQaQiSUdM/OAlSJFSVSptNQLQqWSsO87vt4HnPY0mSIJt9ox
tqOnuniRe+a9Z1E9IxsWevpMR/OSCSptBz+af501ZipCYd3GozS716mJBMXlBpwLwV32dK1SiqqU
h2tfWseZncOJTICU9gZFZHVauO2duQzxsghDp+kTJAWG6y7+ASBujMfl5Y8/M9Epv7nWUCHHA2S4
DuqHpoZf29vkv1/+6XPfLB/PcTEdBkwtfPOQgxAZf2vGh8s/fGYb5VVr8OKsJioHQDpWGtBLawg2
WzEUUHPvuxDLC9vLOUA4L18TVooKpWREUdIGNclBD0cXKavG7Qet3qpFEN94Y+Bfgxg9onYFWANI
k5kZ4WT82iWJ17YhuCd2zaAO16NWAwcwbuI6XRVpt/DzZxaewo2PoAIFJw7+eC2UW+AE5MHRmYti
2uVBOgcR3kMND7Y4UuXBJE8i1vWITHMbobBHVBimisoGpfDrjpAbLyyBjPPg+kiRc7oc99zk4A4+
QB9oNigDVkqvzcA/9gMUCRdE7VtlKhwS50+X45xbOPPb4qB5defRfCDdACFECDvEgjHqWx9QyK/9
+rzXHPx6lo6DzzysHY/svPrWb9dV9LWjjXKXkCD1/KkD6uuayqDbo3rY9a2hjwu7+blu4bq/iau0
GJQ034r16P3McL5stbTxb5U+pV8bYV4cJEAaf5xolm8bLwAJupGoS5s+dX2BvYgR8tKFVi1lJ87N
Yl4gRG3bPKl6QFKB0ohvxO8ToJRAaeyG78RYslQ502e8RkiBpFcBpFe0nUrfz1Hw9EKrlKCIEQ1F
uEQIONuSeRs4mFKeTKUk8ptoqySdQepdEj5qw0ZAxT+un319skoSmyRfIFGc2fx5AZEyFRJKqxT5
6FCPv3dN0F17Gg2uvrQ8yBz1oC1JBlxhklUYFe8mae8aglTlkvLCPFNPPDd44ZBRl5puTPDlUW5U
lYVKeo3EDTUa1WiFtdeCpLFw9p5JQ/BaIXHYxOB0zn0ErzzPiLBdIQ1bI++P6+Yil/zc7OLWe1GK
QZHKCaIEvSkTN9UGC9W9ywNxrgnccu81pRFAcQWc71EByDUylNFCas0HhhyI0exrHcWLhSiAW4f+
hChdYmaA8v0aahM6860H7pHZvV9uypnjkBcLaaVg6tQySbdtBVnbaV2hMgDITy0vkUTPBeDeFJo0
BlUapyk2RORbh61c9cZA16xbuBadWXK8ZAhtAECGEh4a0DwGgJT0w8JaPnPB5UVCsqividzjhylO
OOSEbYhnx3diidq99bW+59YzRFmKNhMQIY8C6SpNQruNQwgfAJONV1C+MI3OXen2OrIH20am9p4C
lH26HXeg/6Zw/XxPC0fuDcCYwsQEJqfKFw6pM6uOlwWZkg4Cm70QbX1UDwW268mvvP12ubfOLLo9
e/uwGULVR1NQxtsIQHygJ/Ho841YNshglUAoLtHUzjWBW9tKADpDr01wmJMf/fJaC686unA5PLMU
eKGPQMpopYYtfnoIcKBKFQQHBBBckhslkx8v99K5FAiv5wF1U5j7RCE015pqBHgISMN7SchAVPGD
0GzyNDUnUCBXNcsju8Upb7deM7lxowsrye/6hbaeWZa8lMcUlQJg8kWybfrSmNIPbVy4v5+bznuu
7sE8qIMx0cskTbZFC/AZ2MWAuwFbZ7Rv3nOdG8Nkdou0qtOHIi/bodQdEHhZmWwnuTFb7VVQN42+
sL2cmWd7fYiDZrTQ+54ClcVbfYJcPgrGZfQa9EuL/szmtS/gHf56QiuhyPDruEu5+fDakjtP+Kj1
12lQrQC59suz7dyM5h5Tow+jM0kJk22V5YYiPNQ0wXMKeOtp6fg4N4+4c1xMwhgwsijZJuwtnm5k
7+FrX84tcxK1gpAnQLZHvY87LUOpD9x/ZgRD2hjTsOR7dWYceA0O1tZKpvvoIAYkwAOkhICI11Dj
Rt6rWhiDcyHm//5gqLNyEmChC9gNYI11voFvwB3LNsVrs6DxceZpyetvAKaS+VqIJrQf1J5W0aPq
BLvLg7Cf7CdunbzyRlfkYQA9PPy2AkuX+rWANmlNDPKDmP6LvjI9GyLml2OdmUjivA4PugmghA6i
h5hIDTgNBjydn5JxSQD+XBfNMQ9+O4AaFqugRLCd3roH6Wfx4T2zperHmWNPJMe/Df3j37tfRPcL
N+q18lFsmbX0CjvXLdwK9oDDKJUhSLalRN8K7NcQ/HG+1uPc0lVyKc+CKAN5RJGNJtr14tduAry/
FwAxPU5S/DA2nUm/am9UeBVX4tX0umSEceYUVXkhjVRCGRslS3THRzyZoDaFGyxeci9TGwpH1Tp4
b1eXe+kMpgJiNscDHJeCpJO5m/zX4S17iz/oR70T7kPFbCRXf2u20svlSKdnksqLZgh5P/ThiEAx
6mKP1YNwL94C8A4F2IVn0dmmzMfEwTrwWJ2DPJgnWwx4fkMgY6ZYaW62hVF9jA/UsyLF8p78r4bj
ljSOMXlM5qtaIMSeISupv1JLVr7UdcZsZSwlJ0tRSFAbMHgTmjR2l1XtJgSrcg2Iew4ntWnJlOH0
MlJ5HQ3ICTbS6EvxtqxrI9CpAf7E5VE7vb0D23vcp1St84YU8y+DAQIuxrP/XUHRFZj9pSP2TI5E
5RUmarFXaa1iD8jehMQEejDRjeRJftN23jMetJfbcfq+ozJuN5CooHTevNWLAWhrfpfDR83zxbWa
CPUXQ3BnOitzTRQDhNDYbexd1zGwoNWSU/2Z7+elJdKgJnMqB98PSf2K/Ug1G8ZEC19++h6l8sIS
uailQMp08XYKr724s7q8MjPYnPXT/eXePzfGvP9XxSBqEpEER1RgAVwOxfMEjOvB1ioHUiV9YADF
fTnUmaXAy0nQrB9GL8P9XGiA7HxqFq345pny+bKg8kZfQxkqgg4IxRYdMzx0dylcfnxDvW1+1Lfd
j/rn5c8/fZar+tysgz0sFaE/iIIjdv6dJ7uhK1fW8Jp+u/zjZxYzLzgwhB7zQg9NGBIHWVwA6f3W
7T0jfCuW7gvnup870GVwtmmT4vvH+W2c3Qjl11KEKo/LS2aabBHjlwGmzicbUOwO7PafRHLDwmDU
AGP/ci+dW2rcOgYjJRamuB2upfiHiNty2az8/vFLv80D79LMyynIuagutdcCXuCxAPzk8/63//tt
+B//HTqGe4xi/a9/4J/fwF+vQj9ouH/810Oe4j//mP/Of/6d47/xr234VuV1/tHw/9bRX8IP/x7Y
em1ej/7BzpqwAavivRrv3+s2afYB8Inzv/n//cO/ve9/5WEs3v/521veZkgL3L/7ELz47fc/mtGY
FNPovw9//vc/u3lN8de+VeHfrl+z+JX/K++vdfPP33Tp77qmEKLg9CIKI7M5V/8+/4nG/g4SpQiX
JgbqNfS1cFfJchgv/PM39nedKDplmipBjldn89ugztv5j5S/Mwm+mKKoEE0S97/3f592NDh/DNbf
MtB9c4Bj63/+xt3xcNzR+btkBTYassxEHvUA1r1YQM24tamrPRcOWDtwBY/vIFJh+taSQw8nl4Zo
CpUlTYLUlgrjTTTseH8JUVf1U41Wdml3wGLp29EMV7VL76TdZE42kPTOkqrd5xYex+Sll8ogyuUo
USpbu+1taucuwOyuBMvzwhSWWzjvMH/sz59ayJ/0spf5TZUiWnClu/HKXzOztpT1rHKcmUsn5vFl
dh+MaBA32E8VSeOlePRQZXWtjaUdXfnAu8Vu71Bo9S4pRXNX2n0c8L1FGfwhZT+Hj4cthadYQOq6
tHtTNCerNnD6COZba8GkZDeuFiFmx4fc53jcq6CqAj0f4JeOeCgUP7Zu6kKjwApfmkVvRU4K93Ms
bkqCKpeIESO5DQvKuUoG82pr1h3ONpEDLgTMB0BBVszKLR+qRXMfDkz3KTrvp+CNUagpQOjYjTUv
CAJcX+rWBmi1+9CS2ezC2361JMC6z0Vz0/RwRPmKMAmyNBw70NbVre7OuGiDgCjlWbj+GpNJTOm7
vwV19gqMn3XQWoqVXUfbxe3gxGLRFahpzPNXVaFNdDyvxjRIZJKh9XByc2S7dJsnzcyvJzt16qel
WUX3ly++0UhjUXD4VUnFDnscrkjiSQ6lKLejugUrug1Ff52mMRzLBbm4gt4FuGPZTEQvUbRx60ER
DcqSHpApeJopoeyZUeEJP/0ojR+VoleuoGI0pWZfTc1O7tgID5agDq/GAfQqpBb6Z1WHyMnK06FU
VMe0NGQWpTbYZyKoj1Q2QW9QNpHeaNfgV0ZuqviTb1Vql1MUhAXlOpabIFzFRVr+1CiNKWSUpN6z
RJqB2CgVkOcxC9zxQalFGsmZtHDC8ElS/DSiQbanK7iiyPKo7nQgiRRDTiGSsxklH0UoPYzBIaLe
pO/CRBUb1FwqvFybMQRlPkvzn+o0VPDxJuNdX+WNpfd+D1qTl+/yVCKvBAVG/wrYc/KOsrze2jAF
qWAepKZpZStT2jGkvbs2tmJAPWQryKSg/O6nOPBcUauRZ1dGsYrsUYH8Nspt2KChYTR6EH2ZEs2o
c4JqYt/JihvEsw6HTrTbDBQcwHDDGmUuFFq0XTqI4eskyx3UTnoRT50uH/qt2oVDbQzyCDWUMNTk
Ry/vaHdHWRe8QHHFByMO0gCgp3gE3CGJZXiKRU0fPvcRba9hMD/8IDREHlEk+b0HsaCHVumT20hS
gfnQoCV0p4JNehtNsf/Qt3Ky6lLqu2k+aHY5gi5m9JjQgVGDg2sWHQVYIVab9cgS2JjkRb6umgTS
G2oAOZhYki24sUW2DIGPWUkvhBuJWls0U5iRVV5otrStnDGpC3PuQAtIi+pBbT1117CquI1Av7xG
KpfcT3lZ2rIka1bRDtKNp9TTgwd4oFuWOIlEGsZPNBShItKCX4aLsdwVo9V6vSZeVR1YRCtAKNLr
EqoNUHIshKR3pDotrN7Le0heQy9B+qWrUNCypDgFQt0jYqnYGmkF7QMM+ybGCNeD3z5m+BrtsS3L
EMwYBXgpaDcE4whKu5gmYD0nI0i2Ap0Sp+1RxjCFsp1sv0+Y66nQUTFqAMTBoJt3fiXCCyrB5P2R
jUVgA/bYWyXo5o48DpAlhmCF/pMlTaibgZ6AMFbVKH9IQaQ5IFMnutl7vvwIQKMSbAG0AEUVqxvA
yaECsZX4wg/ZS9Nb3cthDqfqk4H0SbghI6h/ZaEEdo+3llk3U24T9BtkpmYGlUSjlqx0UhW6C3tB
n1p6UigGBK0gH1NF9JtPIgaPQwGU/iaL/C28w8itB8k5e+yYbE2qkuFrWSlYMVhQ0JH3ylw2tQqc
fMMTE2+E6FAMWrcotI+1P0vKSl1veUMuXeVyWDyHJAXRuVOJZMNsWrM7lAZAe/OyTdJ+BMIdg3QJ
NGhYq+m2l5XVKuzbDuIfaqBGVqAqE97VHVvFnVDl4JsiM2+KwOxcJwHRVDMd1OK6FGkgm3Uk9y9Q
v1AfpmAGpUBagblgWl1DEDOKDdJDsg6FJlIPZoB1L1m9qE0PTa6TtQ8oMIiObbKWVF+F6xv2N9un
fnbNFFRax6wZfnZxDLxAO8KUpSQwUpQGXMxtrMtq40VMFyxcabzYUssUhMN2on24msCMT8yqyOmd
F/vVfZarPnBApDbrrEInyO0Is7Rm0uF8m4ILmd+mJamkWx+sOfD2Fam3s4SlJWRQEw+zG1JkV6SM
w7uhI1QAGE1GbaJQGgjsgQoSgF8uF5FuQ/Arewi1cVxFAesLi4WgCgeq11hpXPT2KNDQYWzmq3vK
DgY3spnJU+WSIMjWMlbDSzQIw1aYxQjFKU4NJk9YZ1EnWQHudWaeiQ8Qi0l/jGAjWcie9WutIFD+
A/8VpGTFhOQVKPTaGG2hk9MaQQKUkwfZJwMlp8kdWLIjsVyaMngyV1EBzaSBFQ/16Otm3cp3YaGr
ViFBbqJRXoqZpjOSvDS9mFLUwWiaOz3k/ByW6ljwYqqvRbVrrCbKlB2QbnprqImSvXVp1t4FLGrW
EUgnG0LhtMm6DtdNpol3GVPAvPXKya69BPzSQnweJG/Enl3jnt2XGbazfE+iFb51LfU+tChvLUFi
H5Ok62aYCb5bDkL6rU07H+IlWQaKZAD9gqiFkg2eS4Ph6Ri3wZP0b3kJGEI1ePctVghUbkOjDcpv
cjNKVwNmhBGkAGop0DVcSyAvmoqO8pDdF6yyJTmNDArcsQUxrfalCydSGSgSthUGJqLgo6Sh9u6N
+cycLqv7boj6lZ62s4CzEK7kSQgGixap/2ugjbeB+o3wE86qbLibPFUkO+qn8XSdhF2qA5GuVm7V
D3c0GmLJ7OoEHWdAWrAfcS4k1U0uq4UVa1Cg6jVodXUd1n8GYV7fzAcZigEQlcv9IfuOrTXDcOCE
CusxhqjaXOuNe5C9E693Qr27VccA1im02qkQMIFQEQSkqkpvTFnvRbeV2GArLGRmF9D4I8Q6uvGl
fDLjDpCdUlMk8rP1x3gXVsR7hARa9hQrLfRPy7Q2u05usMVD3oGUdWVMBGwZX0BxWUZC9i7P4Xmq
ylV0Mw36tEnCIgjWfgYtpuscGobxTmINQKsAQ2SmmAwFEmFZcBMl2JNzSJ/o4O2zpNqWbZndjZXq
M0dlamIi9VGIVlO1eKR5VQCTkzCKx1UGDwZX8BoZ8lBFCY2xIvlZjSOQQV1JgWPuxRjErbzEMaSA
lVzC6NkJIZBkeFqR2QFY7CDDkiK8GYuhsA/e+r8/qI8e0OTzgw/PcUjS4VkLPSs+t9gkSY2hxKWy
N8Mb7W2+xQrgCxUlbtEVXphLV/eTjzGGOKoKdiilfE0s7rMsyMsOSiT27FaSWbkJDBlE/ozyiq60
aNHK9cQjRRFxZcaTHVcsSnk4g9BmQy7LaCJ4P1hoW+WpfPdgatfZshVbyXeQ8BPitHfCy9LjXT5O
5M3vI4RG6oRBb1hhCo97QdpCLyDjhXP4tn3s8MoNnhMnN4HuvWndYfVWW+H1/F4ZvleJUdyklvyk
3bHQ+tODfPwZ80PmMC9aiFkxBEpma749AYFjhvCsBEt+gNqZIVrwFbCWmn6cDd+3HBc2gk4nuswk
vuUQ7RmKuG2hRhhDionAE8qLdk09PvZa+3a5efO75/hdpEiwP1RUiRARXcqh1GLI5lPoCEKgQMuf
RzVce4AYYXdbyPueaBGb81mo8hGZMr6YEyu4E+sp9F/UxDP8sLK8cFMLsVt4S8yPEw1iukYYQaZM
pTKPXmsrQiIilSOczN5SqAPMxg9/rma8Hx8257M0SREJ0/i36zCFiU7lYYRTpYTb20dau5dHZT/C
3LAcRZj782DS9fUQV22DCFApvYcxkqNv4/sU2CmoOK6GFbxmEiO5aVPHe27M0Gk3pb2E/Tm19I++
gZsaeZMl8EvEN1AXmRGcqaOd2v6uegEgGhmKzpZKmI4a7D38SuJOOYrNZYHUKcx90iJ2bUPdYc7c
MRO2p6++KWK9Le2rHD93HlANooOqrmk6hpXwGHMcTqTNhyyz23X6Sj/8Tf44E6wtXGGgnmDB3Qfq
MJhODi4nED4ywPswL4/453QevkCVZOSIVaKL/D6rjxC2KyIcWeLaX4HA6rZI5yXrxWL757TLcRyu
Y+lY9yoLECe5UpzuW+DMhwdZUyeyw9t6dblRJ/Kvx9G4BJuHeoxKfUSDtJk1Xc99ORjJRnMhevdj
ccJ+Po41kUjYxNCDKlX4lCjDC2n0JkSjrucO15CrshNktmzIrrvixr9donWfah6RmI5wlECthgcq
077JIKKpZTZeghaeTiYgf55FDe+2vRtXS56in3c27TAa79MYxlHV5BTRIACdyk+QqfbjBajTUosI
V6wORGR6i3+3qLf9Te12q/gaQp6mvOo3SyyLzwf8cYO4kzUIIuAzBTQomj7iVP2e9tr7wgT8nE0+
DjFPmYN9tC2DFMV3KEyPa91lzrCpneA+Mv4/m8iJbPJxrLm5h7GGSVPbBLEUaIQgw2cObEdHF17o
go0EzqOPO2FYWF3hQOUNslSLqfql/pwn0MEH4MTAm6vEBwyOwIzoFwqt4Gk7GsyvIB2DPLYZLl5V
FmcMd1IFwigLwjxj5vrA3Or2XTDnQpLuRD+Wtq9TSwBVM5SQCHZsbNTHLRyGSs69gqGFdWfq6b0a
3ve9alyeNKe68TAIN45gT/hyniNI4n0f4l0yvlz+fQ6KsD9tyGEAbpyGcFK9RESA+U4NY20TEsDb
YCWu1IWK9byZH98itKNA3Nhgh6QB8ouY/dk3kLQZwDNFIZn9eKcreK9L6cK1hYMmf24Zd2Wog9an
UouWAcjvyCbuymvlRnMhS+voC21bjMWdZO00RkEBDT6btfCMbnfBN2bGV1EIVR7kDJ8WxuzEzKME
5QMFtjzifL08nnnQ6m5CtWIoVxCzA5/jUdmE6+yJbXUjvYMC5+tkN6529RejclMxjUolHXo9xzVI
cnD5gkfCSiFXSHtrpuZmMMMcOrzZQVRdOLlP3YjwvpRQF5bhLSLxR1saDaSeRkSmLuww41+B+CgQ
5P9UuI1Qs94Ft7EZPIYoFg94pUEB83tXvWa7xR74fF+h+mHdhpvCE7IyWRPvy4G9PVmJNYjQ56B4
76qwNVlye/y8YI6jcfOXJl4OnU8pt+X23oPgouS9Co23kukbK+8y37MWxvfE8XTYy/yR3owRrYUK
vTxvnuhWY3jSbNEhtnD3ldvRUSz+aBegBReMmMEtCquSo5qxjUGENaJu1Hfx7VK8eWC4vYdSCEop
RKQyQ+bgeMHERSYNQxtAz4ZSkBXa737zEEPbl3bSkqzC51A6AXxBwgVMkkSRp5eEnd4hCUoKG2Ye
ToQKgx7aYphc1dCEXxiwz9PxKNR+2RwcsWmu5WpMlMIuSgItuuxKSleihUqmU3hQpdSglOoE7UZo
3rRuYTP4fCwdh+Y6tBD1Lio9tDKQag0pUlStPdIvNHChK3keEwqLvlgHaJ9YQHliLDOj9dUnjHsJ
5FO0cNB+3lOPW8TtqcwT/aL1EIxAe6xpUXK0Sfvj8ogt9Rq3g0pJiIJGi16rJSAykB6FpPxCn51I
VB23gzvPAzzcknaeFCNEgqCQ+gaqWebgcXxFnBpHoGB2pvwcrLJHDJ5qkF16JdnS92wr//kz8fhL
uN0y8SGoPDF8SXQVrvJdYMWm4sKu+HYZz7M0eNxWmUzDpHQaRaNLSOfA4zD9hcz4wga5NB25M76s
BKkmxTzn8xchFp3RR953n25+/mvThHuoBhkop3I+t0ZlkDtsHsCYf/hLIfi9Xok8X9Hn9ZsF0qMq
lttRS/8U52y+fgFuxhQkDnVJ0pBn4/ZcOE8VlZTVdtjoEL+K8+2QK87lZpzIQSP/LKu4GCj4/0gc
HgcZu0AdtLascSfRd/q60w0kZ2wkYx/qX7EV3i758p14Vx0HnPfkgz0X5uSplw4IWFny2nObB7ye
bO8lRqYdC8mFgb2VWsEPFFX/fB72ODK3QRFPaCFRicga+07hezSbLHka5FP7l8udus9KHp+WOjJP
iqgpSHbPh9lxGwG28PQQ8ne4CPQ2XjSCwb6BraC6wQsUj54DJJ09CHzpiQkF3evkRrJ7p3kV1ssZ
onndXvoSbgthqMJmOqX4kojdpXKOjxiUddxqkCSG5D8MIf78ukCSW9bnZKo4z97jpust7DCDSkOS
m91QKGhH9evlzt2f/3yTiAiQkUKYwiifEu4ypFUa1attETLjpgYT7+4htSPH30r3sdsYuMd6hrYm
dn6bbWG09YXwczaK6TKlQHVyOyXzEinyYWW5v8Rrt6NdrkXfjNeBg/r3bMSA/Ft7lQEcZCH4MuDr
1IrV51w18Je40uP5fNzDEsrnqt8XzZzIdULNHFbyS2cyN4cAoiEBWPOFbKZ+GJHHXaayCJegBBH7
SjMSDeiZZhcrjzLqNypMpZ4LfSl/uidz84N80EgefJlpUpHJMFyD85D/lPnSN0WMf4Ww6MiUcF0E
6gZl9hvo1HqR5KogQEJd/g3FV5vRDd6RUN5Xb9CB4yrsYrccU2L8VzYINVMUtGJCKdNPr0YY0CzM
jc8PjrmjgH3Cho3nJV9+iRQlS0q1BEPHyR7g2DbbqYoG6vLmYJI1+QEVNRO2qrKjAGa+mPc+kbxB
aQ3ATuBHMTcYnzHtPMUbUSFt7KYcXutA/laIlQs2001Osl9wwAKIBzD6NEyQuYXmNJli2FsvqQDM
048fOQXOQDi38L+Er6YIvtxMnjA2OORvUS6O0Q15/irDDqNH9rGC/SIwDZf7/cTlBe3+IyS3yRWJ
2FFdnjCyFdLDN6g0wHZxgd98pnP/CMKt+2AoKZUbsbFlN3/VnGnFcGLNno/mjAdeWgCL4bi7EmKR
XM4QLmEGNPOxv2U/YVPhkrVkx84S3+vUMXHYg9ye4pM+bvFWwKBJ43NX+DeTrj/VAd3EsZMsjNap
G8B8PGL3pHQOyh0Rg5DBbS1uaxtI1If4XkYdKt7F72S0pvv0GkBZpDaBQSgsAqyTe3mqnNxYDoPT
490zE2QAEXwEn49mFtjw8PB1lIXyHcwyrgIzseaTWTWqycxTmFcYugPLOk01Ymcpw3tipSAFheIQ
Ng3A9fmrF1RdRAaEaY2NPFxJq9BF9yNtuNTkuUXcgjwKw124+kmSkqZHGKX51pMS1rXSwr534l4/
b3Yq/oeg0s1fdxjU1MSpnxAhiUxat/C1ua1EIFb9hUV4Yn89CsQtdL2R8xQmwrjBwSlM067kSd80
dfVND9zMd6I/J3+0v4AfheOWPAsa3GVGtKtPlV95lq6Cmt5dno8nti6Gcw5C79i4cZngQoz6CBNG
CdelupQfWNC7QTE6dTUtPCVOh6EwyMOtjCr8pqwWeqEWuVzbpajeE7h54YG0Ys3L5cacnGkQO/+/
KNzw9JR5tJgBDkyqrpkAfGkgQiLgrwXhekxUam8Udam2UxyiuvY9bK8uBzi1P2FM/mgGt/UCjwCL
rBwRYAPWGeNjvJkM7+oNR7Y7rf9NN2mvIqNwlx4oJ5LgKIYcROa2YU3qIVktIfK/qy9wwVp7joab
3bhS7YVWnly0f8RSOHaamkchOEn7WOQZ9lNQvSyw98l3wCJE9xnMrxzYBfZP8k32djn0yVWM0jwu
0BqSifsL7sELMMgCFgyJUts+bCCmDOYz0uzFMT7AmAki60D/wkZk8d5+cglAh1/Cc0cHSIZ76NY1
nVIYiNWg82hGbsy0JcVpt+pdinN8QiLJWCaFnFwQM9wJuBLlMwxA6mIYGisQBWsl/0qUgQqv04U1
t39vfNreD2JwszWPSOjnE3YQ2a2ummvUrQ3IuV/BCfCqs+FxZhcujL8W6VEnu5PJogyhSZBueRar
z0RYNkkMemcSEOIS9DthOJT29VdW+0EYbkvJtYQCBY4wAkx0gJz0pWQhAifa8fsuzxSqyoQSCoLf
8Y2AqjCsg1HunJCAp1duFE7uZptuPZlsra8KF2aEX9phDkLO8+ZgBfhBFJbgr9R2dM2+dY2ru7Lt
r8W7mfYVAZ6+blHXluzIFqwl7szpcfujtfOfH4QO8i4nFIaYdjfdZPJbQV5y5fvl9X1yZzloHTdm
fl32gqQhRBuidozbfiW9xnkEXoS3JJ50aoEpIuYHBg93Sj4XEFVaNuYNthLqiv13fR2vZ7ZVnDiT
WYkrz0gtIPR/Xm7eyRUHmN0MR8P/BRH0uAtlEDBYjGew3TijidJ8qRpqZShO7TYrcXDa1pXsZO2Z
ApwYF5NYp1qsojSCYh5oppR3cGjkDPSMMkL6Qa3hPpXB6VErFjboU3PkMAY3PcFfIaWnBHjvt9d1
B8sC9gzQxcK6O90QlQBwq4lzUfK4Fyupk5B5hJqFwFZ98urDDWthnOZx4HdG7E7/iSAfRxCrIFHG
PJ1f47OC2IaBEOh4kNnHCQMWRG5lbiQsBZ2vH5eCcpNDF8ZKZAGaRRXRbIrxm1elmJDdrsWDRsgU
g06VQxvRmZT61tPII0uGFYNrDrxQs22QkZshq3dNsqQzdnpM/+gMbky1UYjAgsF3yckTvKpgnmjQ
9vFyj5+OgbwDQKHYTnmVKLUqAFip/cYe6Hs+5nekCdwhWsqyLETZ4zEOdjDRryMBNgqNrcICCrZE
FpPg3Ap/hL/UmP1d7SBM3tYSWOtCbQ9R9T3IqR2O0A4FQmxJQPT0jPlPr+0zAYeBiAA7LQ+BSAp3
XlV6gpgDwAFJ8NMPsk0IX/c/3TKmgXYOdKQ034P4/avylVKAP9Nosx4cFM2dCs8o6NOf7T4EwYNG
lADDJAr/JmxUEC8LURxt8OActSph8w7zaWWhRPa57+YowDkDWa2A1cxtIiW4miHcaUc7CUTY+paW
1seWAk4EXOtAr9ldbtN8/T5e28fRuA0FDN+8jAREk4fWjLLXSqCmMOhmPlKwbii8DzdT8XE55udt
EjE1WYSyAKgCKr+m6tIHDFufRjuC60RQNEa7iKr7fF4fheAXVDRoksdCabQ96hDdnSxQwurJVs3I
qTaV7TVrcCeJKT7AD8W+3LoTaS6Gy7gKZQQV4AJp7wBzMPkFqqX+1OszMrqxtMqCNNtGs5uP3oKL
cOwsxvv89oAPO5DxmPr7pzD3wvLDru2KoB7tEOaEP5RbvFOduaTbrGvQLRqjA0scHgs/oUPtLl29
TjzvEJwSVZuhydgeueBNh5smmK2jjXE246FxB9o9eIRdDZoILtlN0EfvYxJctZ3wBGjc/eW+PjF7
GU5DRZuv0zB94aJPXiHBGjOcbArjPQUsNZ880LK1+7CAxSxEegrZAY1yYbM5IRSBDN8fYfl3ZpsT
r2xYMNnyaEog5v+qd6U5/Mw2CoyYLfXZh2pyY8CsZUl2ZS+Ze7RcVcBHFEhTAIHNROTDj89/Hac/
LHBB9QA/wR3NaNs4sHPNX+NVYpV4+I2R0WyoFeao2MDP0IFppCE6kAW04S6hLCR6PvcD9zXcOy2u
gcGIeor32Jt2qz3XN+mqHOD0M2nGtFMN+AlOILSiWuBeHvZPGwgXlxt2yLNGaqZjhQkCRJd7wYYX
s/lXQiDDdNzRoGILaYRUlp34k9Ho3xgYZpcjfC56HbUCFJ7jEGCU93ACYGAjriWH2sMKnpxQytv9
GzbXvPwvad+1HTtyZPsrWv2OufBm1kgPCVOF8oasIvmCRXfgvcfX351sSV1EQUT3zIN68ejwVFS6
yMiIHXuzc9f/F//q3e6hN5cmSzx7l9TkehG93a5CPVN6wbu21PPPGM+LELWcziwz4lyLxfy7enqf
3NgdvZ4kjckiJE7QLbTyl5COKF98M3tra4KQ0gpWiHXwqujfZnNPd9EyneEbu6PTwoiygj4bucdp
4azSB4EFbUwJfRJdOrPS2SU7V+O4c0gji6MTwTXuUNY1RhrYlU2x6a3lLWNrDmV8n88b2RmdgApg
f+Qh6R2zElcAyq24Tb5QjUYHQYG0w+MNgPiAeEdUMYs5BNbMGMd3a1xrbOvUsM0KHWjicz2N7FiS
FopshbXlCx0R5gDJd/Hx9+GOA1cP/cQS02JaMyWyoiowAuR9kYgzZo7kXew1sjOKhhJPFtH+hQ2j
vgy4tlPiFYa8ctfCEmVP36QgEkeDPhYQvIwxx5fzNXE/HM9xErF1uqaqeVgP7HSXWM2ytpIdT3xj
zn/e54dG4xy9nAaIMAVCg/mkSdnog7PoyRANbtUaslUACz17FKm/HI8Nz2IglNE/pKKW+93ZJWiL
BwoSMV8XPbIQ+W4kbdErOP+g4fCql6wBdacLeL4nzDjyqa1za3i0pFEkIUpIEbSHuJ7VVVS/dnNR
yJyJ0fvYqcs4EToGjw+nsSs+iJ+kfO0UQfvx8/a8C/SwardDGa0aD56DVnYR1DblcVAB6AQbDOHy
0BL6M5+Fep/Vzz9bnLyjbk3Sod/EshyY/cCCjy3JZrp2Fiz1tVwwOAXKsAS6FA3Es4dgymffWhzd
FZ6ngiJdwUaRSGsKG0BxPQui9lDX0y7shp3tWaKTdr8xURUAOFdADnG0MaGKyqWp0gHzksamHPNW
U6oz4cr0/vjDxGgLulksqLEIE9DqJmmV6VK2FoUZqtW5cYw2odx4jhfRcTj5exkdnHROTWxuFKPd
h6YruOAWC+OgeigrgSmKSD4NTz/vuLlhjDZck6tBVcgtlqNt1gJTNATkOXMCAlM3mIB8wb/WfLTH
GFGr85A+sfMUiL36xKqJznePcnRih03RIlAI50Lluwfp19n9w+QoFJHcTuYGv0fTr5G+sumifEGf
uJ4bnRmzaJEl/HIecDFncxSMdKk88AlEp82iA1tW6l1dtvE3aGjzrSxVZvLWcws3ikjqxnMBxsYA
ORF9uNUzpe34eWtMhq83yzbWqs0EUEgJKZbN28Rg3H3yl/1jEurhthcQSeY8aTepBY6+YL6KOTmV
Kg9BZl77Ssx894MOchZ1rmBboka7Y2LdS4hwAkOGAdnhBngKJOZ1OOP57rXJab0xTL/YjQNOUr7B
lGDMrRQZXN/qkAqecU/3yX+6NzV0M4PoUZbA3PDdhqwWQiz7ONnsqvOJhELiq2RBaFZ/j14hRKsa
whceaM7VT57CG7Oj7YneHVlBBw961Mt61aAzJ+/WcujtG2EgZSkwJC6jC9jgf/28jSZn9MbsaKOG
A0JWXmkQ43l2WalIf7bG/8nCeJ8GsQdQ7oDNkoUoFLXgbc4ef7Ywt2TK6NaCHFQvFdRE2ZO0J8OT
DHocUh+Ha7H2N0Fp5TY6WYBnhFuZS0JMBgVg9kAGBGhN/DDy0Vmfq3kqYwYp3siJSIV2JzxfFeAB
y1iHFsf/Liq4NTk6Bk0otkFRYItSFGL3kLYmfbXGtmDyV879E12j96AqHAqRBfEpOnZE/o7IJHDC
tHR+d9idkZ4obkHepAv+s3sDM9vL0JOsJLRfVT45CskMwL6I9jzM3BuTCZ/br0F38835bxsxj1qa
n0VV2hQM12TSlSKtJOByxUVDtEeZQ6XfIakRJ0QzJCQ0NSMk/EI6szvF31X+THp68u2ArKaC3LSC
VPgY3sP6gRSEaD5AfTJNTF+2/HWEElRDcsM5l5UZ++Y86uCr92AcpmkqK2NF0I11xwJSV6yfhdCB
NaNNe+wsJHSXMbiClukuNks8WBw9JKByo6i3kMRbIGjfaTdzqIOYsz/3FH9vzmE075Of2COaxiIB
CpgYSCJHpzAGR5fDSjiFPNpkoa8Kc8DvECBpVnNPtqno69bUKIZkQA4E+gecuajNbcfFs5SNj6Ei
zLXXTznlWzujMLKtmD5IKxw07K6GBHZmd6qt1eiajix/kf1KXtMDxy24X9ylWsyHLJO+5db+aL9r
BapfSfvlWwYL9JW/p2xqYxjw5qasv3O30H26XkZLnoqOFEmTwfZ5l8Ee/CyPMoB4aR+pJ+k0j1Ii
LvNwqo/zrLgT1w8lRkYCGQl7GBztGY3N5LaUMEBW9tdMrLywgueTn6+Hic3CcZwKVBzYbCiw/7vT
4LPUCysWNjgZ7fX5W8eCzTjMjz9bmZy5WzOjCzwL+d6tHVzgjEfEFZBHC/dFOMmE0+XmT0DJ7rvY
sFK39kY3twz2UGQtqC8E5ReatzWL2XdGu+AvkdFcOfDSgsZy5+01szbAbHbUJCN8n89lTMSCt19D
HaWG01BNpSSUcRS1kOSurKdlsgDBlwHJi+XPUzw9ZBE8QSAU4FEsGw05iwGdGyg9CQ9hHFM0uSUF
g+RbTwelsulZotFase2AAji0CnBUpwYSuPZfk5QFnIhOvAQeXArqRGFrdOErSZkPnEadAkMp7iB1
DPFJH4pMofpXQZ0jS6N7vis8EfrPeLLkKqDMwNjUkcnPPZWnnAxqZYCvofUXR3BcRYEoYYv6gUQf
Y5w12LhB1+G2WGMFrdRyGX3OeU8lwL8ZHJ0UkGWppUcNNpa7bM7C2j0CtLFRUS1iFvE+yP9M9pte
CaMr85vR0d7JwXAphBqMtjrqCzqUVfDirFYUJdK+zd6FE3mbG2vIu3/3OXFEgS90iJRIhzLNKOmS
ZopAGWgDdFly+pxJ6sXuxoein6TwtKFwTLXBSGHV8uDSNbn0QXJ3fVpDvVIllXdu64+fz+GkQ70x
NbqVJMZlCleDqbyDRiOk7bwUxcXK0382M3U3cDdmRudM5qBJnSpI8AFbv1fY/Bqn8kxAOe20b2yM
TlifFFzIZwISsZaLChAw51a+0EyAQdwH2obRzzXPTLrLG4Ojy0iWQgac1Ji7BnL3nPQyNC+99yrN
QdjoEfppN4yOWByzkhSzMJMy6gFJX59kPC7YRDJ9YFBquV3G3Zx7nt4WGqqxIFhERW0UlMVyV/FC
D5ulVuoM4DrgByWcys1c59P+CliJf9kZBWVC7HZcm2LNnEdJAAtDZHihzlwaU1kVJ3ntW3O0WHMD
G+93VXElOYDBPJBJo4GlCjLTQzvXlz6xGXmZRdMaL2iygvfEaGCFXPVFmEi076+9xHhDvtNCJK4x
609UIe9PF4zRiF1CwA65oZE/ZBu1YxseDUHS3lkkFnjiUrTFUH5G+jjwQY6gu9efD/T0AP+wOa6V
MSBJ7ZKYA7CLQ2OwtIy3jN5rRFDQNfdneqzuF47HRKKyS9kwwTMxmlCn7TxO4ED+m3YMSM7BseQD
e9vaPw9raiZvrYy2R+jLbRyxeIS3eUxYZi/4l58N0KX4fphBdYcBoFY0xaIke6EHXlauwX0pr36v
hPGWOC8dcX+FfLczGoiTBnjd5V92OiNpdNFM8MQGOhSZvdaCfgRkOJCz/xNtERNTqPACCCcxTDTD
yyNXL3aeCu5xbIxSqd0VcHiK7qqKTyDH4uiJx7TQRsthui7AgQSm+HZRBIx7Bu1yaCVllj9qbDQs
1VRo/vIdBC4UtFoqoMGEsS9fdJNwEHMGlfqE7cxOqEW7iHPWTKCvNdP1NHUw6LUt0GZy+R6KUEWl
N8i+TIGswQMP8UoXbfIqOg+LP/PGm1hnSDmIwAKgmQs5ztEdlGgKqiN5AYdZ6ZktGHlO2OccSf8P
9iySDmEzY3cBuuaJN095MbGZVQluB42B2NF3xExd0eK6HWBcIs4RkKAeWbPyxOfIm+kccU3FDF6L
i/vhDaCwRCFgzpnf34z8N/ujTS54oVNI4OQ1JecYRh5wz2Dsd+MnN+Qhvw5Kaq//6xcWNSkKwMEJ
YOQdJ0a0WvRFJ6sa+HXAlGOwDiPyRBFPwPi+XvFzYh0Tfg/BPGhb4ZYUsLiOfDtqe2jgDwMwfsrY
tEmpEZfzbAdNEDNDu49mMLI/DI1zu00WRlWYRA3SXKHeJvmq0NQHJUsHAhr5GS84M6hxkhdE08HQ
5mFjMvKr1ooG+g4IO1dVmTwaNwMaxTBZKoRFP8AIp4l6nz4AzAdW77OSXJ04/+u+5dvkjW4nRohD
pdLoKrUd4SN0UwYzVdCpKVPB56SxqJmArXR00AunEXLR87HxwjOvHESmMpJkTj5vaspujYxCTS9h
MlWsYSQqjg4All0FiumwAxcXfsaff74LJx6PPJwkyJaRbxWhCzOaNcXLXah1uw26vNwTVFyIZ6ig
8AS/tUWFm+YjpelJ/MPgyGE4eQYMTAqDQXHUtKM3MKSvf/08qqlzdDso+h1urplcVTJRZWAjFTLD
Z6Mjm4dGECcvbD/M5KkmrlrajYz4GdMn30FPojwuah5EKWYulcekENApkdb/RxujU9SwsYBUsIcL
RoKMBCTJe8Y1fp6xKTeuQoYIQkQakhdjvrtC1hI8QTGM1BF0B9IerdJs2OhVrK4AnO2DhrV+NjiR
6cfG+8PimA9IDbwc2smwCDHfOgKFoYAXvWPlDHr2e8NbF3rNzjYDTUDbvlsdJUhdmWtYyLzUAO0F
vPGleBUY/iIHpaEdb2mGfdAlHUIAiBYsbiaynTjawFIjbgaaGH2A43yb7GhK6yVlZ0YxQC4d2HS8
JP+AzFKsd2mK5YUe1IxTnFhXDWEgSmkUwnxHHRBAusnTOAfqb1oi2R0XeWYSesUuGbjEHlgpgOSo
6y4ZR5rrn5l4V+JWZNE8Csk7/DDOg4Hsrsj6wO3AWlBtWLMFk4dBKSCggPDaQERtNtk+EQphaiW4
ZvDoyHfIfw5CwJzH5DDoOqsqh0qHU/NEdvwVpD/eh4JzDK/RPrIBqmY/b+YJnwZ2G0EE9AztbXcB
AuXGHIQy7KDGJBtVkS3Ay7lznNnU+wRIgbJ2gDAFrRugeR4D3bQSmoWQzqGYU3FV2bKe635I1AOl
w0wNVDD2zhWIvplNNFGK+m525IAgvjowOTVLiZ4bGxJtC8WkFr3VXDw5gVP8bmt0IbVSx6PFoUA6
os5U0nnhYlAguFFsM+Yp6mK9HtyL5DDnhGeWP6/ihCv/Nrmjm4nzQzfiIlhW8ifF4Y1KmMu1TNxL
VEcCly2cAPQGRgGEMkhyL6sZSnoMcJB8xa5qTTh2fRKvhxIV3//FeGRKvISCKsrMo1tQCNpC9Xms
WtZBVIdtriWvzPUM3hOlygJQ0FDypMAVKGqOjMRC26aeH9CSngqeIXPYQJzCMbIYSP10lX/6W3ch
kq+0sG8BADUPYpnYMfQrQNqOKo2i2DbaMejG4SELAk3jipNy0kaytBug67mM+NLdlG3HbXOHwzMh
ha56zQ+OnXld95fvT3wH9MggAqV5hfETgY+UMNH4GAdTqhtdEJFOaH1LBMIXEjVkCCE91UX5jNEJ
F/vN6vi9kDZsGaA5GbV7UpuUb5hjCe3OVxa9XWxdS5oxeL9/v9sb3Z5coTjJgFZLM+9FI0ZjoV5C
UgigHoWHdjiwSj9v4Hu3+t3cyO2Utdy7UhOi90hVHjI36AgbeyZXKXMdhf9hIlEFAxsLKATHAgit
yGSZJiaA7WyVJ2EDVgVdhlSq+0FZw/8E8dT0yP5tb6x96bZBqkBy8XeHypVIGlB6pNpQVD0HvR0l
vdIOc2582ijETpAbwfN53GHY1WnoxS6mc0gElC+HDXROiOal5s+rNgEfosv2hx26i26i77LNRIbv
YIeyNlO9mEJa8C3xdZlQKAl3wb1hCi1hT8mc+PXcEEcOtskaBupK1LT7pAC0TNXEhFKc2ZcT1/D3
EY7eaEOugQuEhxl6H/ogZGJDkxZMaRYCUnbZVx4i0WN1JmiePn9/zOwoEVGB60TqSjjbiN+lzjJ1
r77HkkyYQeHMzOI4rwx9P09zcxxzUO6uXF5Zd4NsuHOaOPeh6bdJ/Ao6brbJELBQB1UwmBhag0g6
ZvrQ55ZTOwsmZd8iyWv0Rp5j/6B3+Pfc73ejI5cCeS/GbROsXBf6V0ZIVSNixdkM1eQ6oQ5ASyrI
y40rD1wRCcXQYAIh37KQc6Ig0/wMqkM92wkxkvOFrtn8AiDEfO6Mf3mO8QDxnEcvBH2TQlz2++GL
HTAjOxUuQ04Nwo3n1K7uFS5k3Cqud3Q2cCBlUzSPKk0rQPNtm3hNqAtJ+pm62RF6bz1KTFAgjR0g
nby0S48IQiEcyoELYBC5s5yzhcEwBUe0SG1JEisR5MkKyGhGOdVvY1w9l8UHtoOjFqPQAaq0j69e
DOk1bai6M6iIB9JzUv3esahyimqS267SigSCP94i8xnml5TJ2kwAe//wQtYGgmFA2CI+R4z+fVLY
yK3UvnOxocP33HGgDdrrqVqQyEcHYYUIesYDTu0ykOaoIPP7Yv8e2WsxcYMEIXuUWnNwIrmFtiv4
wTW7gmnPjtt2hsQLzSpyRdkqk94jOZ2gSuvVQ6mW0EBO2n6faZk7F65NnWw8HigZKCh2UCH4PhHA
rBd+2w3QxssykmSO7SYaSaVhZgImx39jZnTKVFkOoZyGNL/Q+Tm0mirVYqC3OwMnm3Igt4MZxX21
1GSc5HIoJkSMyQMGkGevErjcZdmswSbZXn5e1alDjVZNQREpQOcu0mVqJYtrlu9MnsdGBS1jhAx7
F+h51cyEWVOrhJy+rPJYI8S0ozOcIs7MfbbvTJc7spFAci0ihdr/Lw6FJAIlhgZnFErG/E6h34Pp
Fm3/ZlIMlgKp06zfMiISE/3VjWcjrKktcWtttCWGQtWgRQZr1CWi5wKy20hq4hXpAtopPnE6wBVM
t5prDZucyptBjvaIUnNqJ6Yw6wkIUTs0zasqyZOZnTj5BJFkHvw2sojW6XFmJ4dyfJv/Dltt8ACi
8lXtJrbmacfvyXzx3rqxNKaW5YuMHzT/ax47A0TrgpGdQetBqc5LkDgQoCwMzW4WUM8yXYt5+PkM
TK7iH+Mcs8zGTpIGDOv1pgt2ZLwud0wjf/5sYjIWx54HjBGsAxJoKr77KK+tHQg94gajOwWiyVbW
fiA5Z9OguPStSjQCcebATR5tECoocNgKaBlHJhmxZtpOwOstAFqAaYZFXihnXnLAY+jM5HIncimA
hVFCNRbKWeB0Gx1uv8w9v8oxvASB3Mp3/GLB831xqVIlt/o4Sg1xkMNfUuVxtq9V2onBAd6UTJV8
zEz01K0IpDWezAoePfz43cz6oubHkopbCtjUfqu+SleLMRsXDczoRE2JusZWMniIFCczrmdqGwHI
xOJGhmwFoATflxiDDFM3hytVld5/zN3Q3Wu1rM6sKp3JUSgE7C2SgSBcQ7r1LttSIBnIyTyABC3n
HLg+L9/6wS1/edBBDkAjAFKLivM9sG+CwEkyOonJrZkppl5t/BXg9RB44MYADGW02PEQlYkLQK4J
GS4r6kF5zaqmGzs7Hiw/SR8aHbQsIKBslV228CXlBJ3txc/fYWKVOaSa4ZqQFaUNTt/nOq8SRY58
mhXtIE3v1z0YqdNs1yvu2g+LNXrK5xqdJ3zuN4t09W8C+2rgXLkRC2RDmSvEeEkZnDJ3juBgblij
I9vxURo4GYblB3Bzcfwh+p1LAv6xVkGQUSSzBid8BAojyCrjAQEIzLhC0goeyFSlBNDt3u/MrNaa
jZDzzFEGulvP/HxOXXdqFgGRAICBJnvvoNxJwgdiQWPIpGf2AO9dChVHsQgg2/7zBpk0hBq2Ag56
sMKN96iHoUhNDUM800QndHnm695h0pSI4pDNHIiJg48UGT0QKjp74Gy/bw0hQL4KYuzQQWWdktQZ
gBEJLH0N6P+9d//tfqaH389X+Y//wZ/f06wvfNerRn/8x9Z/L0B8+av6H/rP/v1r3//RP/bZZ3Ku
is/PavuajX/z2z/E5//TvvFavX77g5lU4LU61p9Ff/os66j6MoJvSn/zz/7l3z6/PuWhzz7//tt7
CtF3+mmunya//fOv7I+//wam8i+cNnRkOfq8QK/7zVpTe//85d1rjM/ZpcWvNAr/ZpfRK70dfrfx
Hz/o87Ws/v4bcsX/paEZRkCBG/kwIEt++1v7+e+/4ZDdpM9LHjRV2ElQIa+8v//G8Cr+EeIsDW3O
QEOg4PPb31Do/P3vtP+Ck8eVroHHB08PkE79a4q+LeYfi3urOj3unfp9CqjoJCJjMHup1OfeuJe+
63g3gxL8tTGQCDHcY2RATFf3DKrKCvqN9jk3vnSRF0iBGkVlWKoO+M3NRP7zW91+i/E1Pl4IbeR/
qkzJNIeJ/Wu4Syr0BLUBcSxhoULoLV9GgTljbnSX3Zmj3ulm0K5X544Ww1yyYReZVSyHhfyRbplX
Zkcpb0GSs+1dou6irZQRZubUfske3Vxjd9ZHxzbgQ5/peM+/BvZTYhdQgV5o7+6SMxJQfyKGl6Dj
4F1Yo95Lv6DAfv01FzCMWxXuvsEo45Yxcd1oKRa9s7pNR6W3t46OAHHVQBON2cWfjhG8sTZtzQAr
0bI++ygvNs8zqzC6dO6+xeg6h3JsyIgFVqHaOKvsA6jmVbUuYiK8lJtqwS6jrfvm7/n1bFGMXtL/
eQHQVfB9+UXPZdDQGvhX/+I9s5/OAduN+XQ3rWuGgyHGJESOZo7RR6AnaWwVGD1Ik4AEC0Da0bJH
fSZ3KtP6V+mcw254yd/YnXxk9fgUv3hnngHLs7Y7aaawS5bSljtCtNeowAMbHlKrgLr1p3JgHuYo
yZCvmfpe4K4DMReCSFRcvs9Gyvkuzh6+V0hAAviepmvmPd95egm8W6fgMAaWshb1wtb2bWE5L5yE
xyZI9XpSgbA+XUFHEBS8a2mpWeFShnj8QKA9svRo43XgoWzVLuJleUosDmU5Pd5qJ8+ILE+H0Dvg
ve5pMKgl6JqiJa9ZYchE23lWhGahxCgX3llaU9Gawq6PnFG/JofqMEBuUq9f2V/I+kEdFa2W684I
gCI3KqN6l/aBLp9qnTNyNIhF+PQIu7rcAclnSuBnQSPJYdhzFgohJz4i9U6wOEP9VeAjL9QS2i/M
eusjAa1AmjrcohpsOgcZ5NRqQNpPFpJ3/KIB7Uv0UBlAqLQmxT+gr6rV6Q/8TjjIV9fSjFovDHB/
6ujSLnehOVzrLZCEsq49xSc04x5LM107urdwLf5UrJptuA+OIeYWgGqecreCwnUtEGHvn2Ko1jPr
Ws+v0ipAamHFLovP6JE5FCKR7CzSpX1m9xfkusK1aqenehcdMFH7zlbsbs86esWAUazEri51JybL
vNRFC4SILIFcronDDZolk3/zz5qRXzk7vopXdqMdmZXyHB0DaFKCCvijPWpn9LS/C3tx5SegRvAe
5FV4QmjIb9OIgIk228Sv8anYxJcWXx31elXC15c4wu7Uk2KI2+bd2zgvgI93pNz2rxyJH/mDsKuW
zYpBC9/SsbQd6PB23SrcYgc95wRClcv6tTBUXTng9QQMFbIAy0B3dgnmjdmIW8Uozcgn+QX7aZdZ
yTl/TB+7q3zARcK4YAKqdx31sOfwNV2LCGq37VvwIp7QAnyuzfLSb3HqZb3cAf3Y4lzKBfFP1YeQ
kOxBVYwa1avTYMeLHLyAyxBYXmxW/rl+51G4TyzWBBYDyu3YbXgZobhFiVYg712CaCB19AikPbtu
H146K9xx+G3OAJHXIgUxC+LrGqyrOpvoHqcDs6/p6TvDrvi9ioXZDyvgjRvS1kZ4Sg6Zle0zEFiS
8LFMrWQd9Ph18dmXdfYgPrNb55jUIH0pL52tbhq9AmbdlnbR3jHkQwXq47VwdB+qiMhP/CbZVaaw
LbBse+0ITECKSlm0a/TWoPUkQX9WUXABNd6HdgpFVEIhOwc80QB5isHCtsLZRWeznqwRHDSmbIQb
CFQbWY5PyQa0tXG/AgvPMeEUreVNZsob2dDg044J6lVn7QV2OCIlK/dZ2coPYJ9TD84h/wwsbw/g
xSl+dFcAG3LXYJ8v3JCAM6K7RhvPZmoSxZgm4L7R7kp3PO4uQ8YJbaGtXhAsEGZn9RDCsezTX20P
zVjPVo/YrS/qNmsJOMWS5/bkviRrYL68eNFgcy6UIwOmzrNzDnbJLj6kB+nyCvmPNbON9uoG2FTJ
9K7SiTv5DyLalfTgl3r2D1oMMgkF/0mJdHQ34P08gVTwAb7jGNntRXhLj+ExMJgTe0g8LJH64D4y
ELePiXhoSAGtDXVDUYHABSaENfwDdFbW7sJ5gIfxj+mn/8jt5Hd1yS8rkaR70JI91D6JH4ZLtStW
hR4d+wdmBbWOTRGCLT+2+b27YQ+ynT4m+/aUbuE13wAGf8geyl2pR2cgTE7SSQh0CV+JP0tHmTMC
SJ112+TIrv1z/QY50nDPHfsPEbsCbIDobHoH1Yqz6VbyU37uEPzBc4RnwJ+xQw3nWTiBehRHJsF/
5H34wG7kdZJCOSU/Y3VbIq/TvW+UV+4QojYJvTNAPE/pkvWJfAbHPwopZvPs6L6FI2174Ag51obQ
E97iTActqafeCE7tU2EKq8HMLeGTNdRzvhEtSrJVAngN0hzX8lbgEPmUoI0QrmMjPWfH6tFxiffp
nlEP0jK8lvUoJI6ZbDXDObmAseKEArB1Aa3cVob66ykqdMzwY2Fxe8aSDhC3WQNzkK3ivXAAY9sx
fUXe7BAuqwf35LI23AP8ho6K4ZI7xCrhDina5U7VVtyI6+wle0weAzhm55ri38P4stgyNsJJu0TK
rdK7hbeU31tjeKVCM7R6BWYe2kbDoR/+1OWIt4K1uObX6lvL6+KyAXPtZ1tBKA6Oi9kUlgAmPitd
ax/10sWDrEn1Aeh0sAgQdCBw22KBMeXE60gCKa62IXxJm1dEEulztIvjvoCv+A0xA5TQUJajurrf
AwefbwO1jUv/6nyyvd4PehuSAiJBoAR5z7DCARFxl88VpQWazrqLo/5tFnWR72bZsGzaLIBZ4Uld
xCfBwe2KRPgliPXoId35a5/4L/EjuGrljQ/kwVN8wNQUq+DYbNHB+cD84pfh2bfk08/xLPrkpr4Z
7VQFPToY7b4m7OZZkclRzOYQDLg+2XuF+OTpvH27WP4uJ6G55IEu69YpebO3bwpZAytAOMQ8Jk/M
8yEjPTmcEHnoex40b2g+IuvEfimhhhgvHggHYq2TGerLDaPvQyLh8+wrUfBKa8g+JrpmnGOyd+zI
YPU1XmmIeQSydWGiJNv1VjTX6eLlGJL9QGL8a0shMrwoS46dEW06a7tvcHshNDCAdlkeBP390zo8
n95xTcBlSdZg+cR4w9civJ6SdQOevT0+9MXFx4NXhIBvj2wvW1h9uOT4+b0wen0P+7KNYCMlDxGx
1k/ApJIny7GhErx+i8kTRTN4xh6NhvjYgXzuXxBskmNqXJarnnxsXwYMwVj7hmlb5HXTEtAl2ob1
sbog5iJbDOfXa79cLT8gvYOvFukZWT5myLFenvC/F9BHklQ/SGg/d43lZcAf9lCwd480Bn0DnyZE
23ChRvj/GWJL5Lg9G42xtSvygA6IF235stY/OkPA//XSYTxUUrkyXqo1pKoNbrl/4YhqYIp1K9YX
Kdp2m3VFTgo6kuC7bR9LKRp2p1v4/IqY6FcioPkl5sGUTHOhEr1bPQfkbK7AABku7HerI8/LR0c/
C/oiN+ySHNBgpDfm4ro7r1uyI4cNappks1xpuPMyU19tVuZpo5KVZjzlZL2sybkwbcnc4Jd0ycZt
a7r6r1cqLnUCuStmZ5GRipQGOb8j3F6q5DHRtzXZJcRcSgTMtFiGWt+debI0Hz8GS8J0Cqt3z1hU
Zr8RVnDNr2T3CDTxqSMvCO8tGfNmfi7AHkvOLpYtIBcNUWsCDUCUw8niU9HNVbYYtiZ0a/C9zM9U
t7BFkRbXme1us1sR3UHb1hYrZP4yl/ri8wDRBMv82ApkVZsaedw5JsKeE26ABbhqddXKzW29Ovb6
tkHcR6WnWx0cKsttSNZokVldtqre4+myxZZtDATfFNz5eNnip6elgv3aGOqisnZ4KSjksl0fM7Ly
TCMgJhptiEfWtbm/hAbC4V8COT8dtz4xPR07Ey9xc/l40c0DNmek7xbPj64Rk1/r5VNLML24rnav
mwJ43NWzqz/3Voel5ba9AYAu7nlmEWEgwRruHbOFtcBNBNbhJSZbXUIYz1hBFBCfV+O/koEdTcxH
8xHfrjJXkX4+Pr215IJWbcwJcM54O4HQxt6vWayYvEBwbBwR8p3RAbfMdgFcwCySVJx6NH+14f/T
uVHnd+PcREaVfTGHc4tx5p/47dNgvG0jI8UsZgZO68nTDY52k5OBvD1gz8T2+6YGudFVJRsHT42G
XuPY33O5o6lkDkjYUUMGTwcwIqPyB9v3QyJyjnfVlsEG/LxwepfGrheqXaUGYmlINPo2typ23ko8
MZuenSm/fHEo3V1IN1+APvxvZibxco6tPMa70gcgnoZGvcUkYAPmEUHHu9Gi6IQHsnuU4VzyHuIg
DsKQ2Ko+O9zN3kuAYAgNbY8+VHLoq/Hna0mefN/ffD26sDdfz8tB2KkUPl24nm6WnuBJkZ7E1yqD
rw7QoPLZxSR/VJ/9FeL2rfysfjDm8Kbag7hlOZCwczv+zBp4FxkoZhsOJAkIgqx6nZrqI7sTbBZC
tp+BzjzXhEXarDdCzlwWpH2oP4JTQfDTuievmkTcw2sLT/PzAKXJa/dmgKOd2RcFx3QOBnhxd+LK
e/bRw+YZst2dGvKQrgLDXako6EJLD3TyoQ5fTZQ1R8C5vvUg29odk7fr6p09R6YPtcFAx+sVDShX
L8dqIJDCOK/Kg2Kj9uLv2/VcO9x0GIU0MAfUAHD20iieyThP6TuWB+XfpUEsCAruiiCeJcWr9xK/
BXq6/Hm+xBHS4/e4DZVgVNYFpKFo1vt2Q1Rp26BhlfOumaG8e4ty6dmhr0d2tBnAL+DxurCRLDZE
kMGBqpwmJcGMjJ1rsBb/jo75AfpACuJyMJ0YvRVcekt+yk4uiGhRhWiXKkILJG0X6NLOQ12xf/72
Y7Tg3bcf5S5FJi7+P3XntSQ5liTZX5kfQC84eVwQd8BZeHDyAgkKzjm+fg9ye3erckomZR5Xuroy
UyrDHeReu2aqampapK7xs76fchv8Rdm11MfbiMoWFX3/1L/XliO71p/aYP8x7wR137qpFcSmv4HG
IlOTBr3dHpvitKfNhqT51O+7U37ojn/CiH9vJNvuksxWYbIQknM4st+CWhKbZW6kffwsfZajjXF9
hQll/Gxk9npXpbZ1Zo6r6XW9rX3918+XyQf/sD7+9t2/xbMlatMCOVz8fIwWO3lvo32mPKyxSzgb
12uW23l9O35a0n3/KqeH/KFRboWB9GywWxQTrQtEslZ+FjkDNW7mJLmXHWPFNjERtgvR1lO63J3m
ONake3rssOhjGhEWu2htUHcco6nWpftFs0X+UXcLflayHcZOdpfWdpzTkiu5hVdfQ2dLoUfOnOWg
2CP1HgVX/Jg/DnZ3TH1pstevZrHj0Y54dvzFqbWFY/pYchKXnkjKrfo1BzYA124hNuYP6Ut9ZZBH
INpWsPka6MStHLcyzS6DyGdowp0IUCS8VBAEHCyYS7fOuK/fsh2zj5PNCOGIEzzdAcAaVL1vSr3V
P0ZtTxQggIctaAstiGSr42S3u8m2HqbD+ELYJGXStqs/pyQAqGxJ1zCsdKkS+ad+b3nodkU62REh
Flu/dpMd+gXpn7yLHJHZcciqz41v0d042Sr2QgJP9Rym7D+9RX/INKg8sMA2t+O5Pzapy6QfuuU/
clfWbfPALDDHeli3gVEz3ixX8W4unZFAyLU2HBLxLjlhZLdGNtMb0tSRg7Y6SAVdoWTA03XiOX6B
aG+ZkqFjfOYk4dH4mjesVcvvEhOI04iZMOHMr+pl1hyJpKjaSelR2EJsfBBR/T6X5/RsPUQflq/c
lCd29+ZOMwf9TbQXnoujeFc9C1/DsdH25aP4DDRCfdlnbr83j811xv+yPoYPhpdgky9eh8aNKDzE
Vy4b6fIv5z0AC6faxdQUHGKCHVHHXxs3f6oAFl+s6+ATt+hXu5tHP+ntqKY11W5zJ/mpyoshM0GM
+YBYRzGgwTHbXTW5CnZ6o8t8uDh1cZliuoU04qjl9cCAoM1MUsR2b/UQBViLOxv8/fuKaWGe+F7G
ew2S7aXtPUm2sUBpVo9RDOifh9XRAUsXUlWLV0kR92sQpH5WAsFdqMfwPrLrF4qu1BlYtupejZlD
jos9CtA9nSJujhzWuOlBoxpi8URo12ySI8FOKU9SRwkGO00BUaraaxV7heJ6MOh5wDWEw66kmozP
ppe/JHQMBiGDCaMNfg3wTN1mEWz70pHPGptC+zKx4dguU3uhnHR6snPFBqz1KADOg8+Tg1nS7OSi
H8JDfN2KqPrUW2S5JYB00O40Mp6b5aBRxIp7ujps7RV055juZ6Y/OvIduyk9L2xnK2CHDcA+gt/f
WgFXWn4uhzlIDiP6Ols8W89571iXkTMsPE+O+mYp7uZ52Z+smw4hHNXQrj6jQXJGF8aBYk64aR83
iJ4hRNQgGwdWbF5ZTshWiFz1ONzUYLnWdu9bkQr2KSjYuQAzd3Zzt17183QwbzGe55W9q1T3kRe7
7bE+Yo/+lDkmRBp03nEONu8qYpt8K18YBXK7utKJ/++Mm/iBn6b2BcbEDw1Xq+lVwLtvPKl8VnaG
PMESDhrF0QR+nd7Zhm59zFvwlc7VP8Vrck4ehQJAuqZ2qV3MdAgk98MU5NZtcjsLxwYfqcxtQJ5i
2zqqj0Vk01wy5T4ZYOL0Gq4gTo0l6CF9YKXJh7qye/VOiVzlfmzcJL0f5516Lh9NSI0etC7aJTeW
qyi2fImYX7Z1NKuXyksu0T2gtzPxF9SLcDJ4bNlN/1gecj/2Ird2B0//UR30Zy5A/3Qer5JbwcTQ
Jo1Ff9Cfe+wcPNX3JzoZTcc6tQAS25OJKeCIAKce9iDkRRWkoaUvObLds7hMr6YKtG7S/XpPUnrL
i59+Jtyr+ENNwEeo6CCuTqCvVv4A3L/viCo77UY/rzuV2KLvK0h/0BL9cTjwk7ejO0MnTV50Efyt
wKQVy0luo8gR7qKzai+f/UF8haXwNr6rvepOdGT57/oT+29HuIg+mq0HV+RssrC+BO2/TE5LXmlG
9r3gQjcHzUX2prPAuml4wfNt/7yyZqR9QXmg2xMTQc2H6dwHH903nhNHcJMTaVhsf3Sg8HlQ8gEb
M6a4CSRbfb/NTrXs6RL5/QkKj5pwOeZOdNkAixmwudo3ma0+rieRh8CpwA8kfnaMfs1ctXP8/U98
lL2emCboms/VvXorH1Rn+q4OK8iTtStuq4MC/M9WsrH/sBkY5yXO1piRAqHUN9Ne+6CT+jG/4Z4g
XBRfdWIOxxHijacvQbHh1uiw/38MezlMBxKA16a3TW92n7I7NXeXlgE0trjYqMgLBoh+DW+KX5b2
2NuZtEtvUM+Ppd3JuwIXv7cIasmDZZzepm9WPzxPl3pyIHt0Aj4RCjtH+5jOqs6lN7fpZ+7OAILK
8+xnh+ax91uZzRQd86uIph43XOnEmRiSRlYWma9Q2TyZnPb9EqT5rj6Z++SCVZR6q57lPWObtJvs
sq3kBmbTeBg1RwTZG/ea5siGo5v3bRekxnk1DmXnlD0DN3yhIva+qIZvlrfDDdlb/AEHYoLllUfy
avmVgxjyx+E4jWiZkhns0NoS7s7QP2+QIck5E+zqsziBqGanCVK+onKDkZ9rIPDiJNymdzQ7oVhl
PNenCm8jqnZ9zxI9GpfYtTAigCDdzdd5x6ZC5FFhm0mQ8vrD5tVf3TQ7wGiY103yoQekFtHpW73X
b/KjtYWh+8TuGnv9kLZfGtXOIDGvK2gciOBWCWxRT7iIArJZDk365S7ylUOX2zGD9tgfE/oRjv19
hR+23XyHr7nbi3aPv5J+jc5S6oy2BlRIwjPvte4Sf1jecoWeaj/G4yryGZjkE2RZuT/QXm1ro6mU
4XMam7J1eB0NW/26a2uv254j+LP6xfd0nxadEandJE+qZxGNRp/7Klsw4bj0KWfJuRjeQyjFAR1q
adMdlM9ksZ856dVxvRVnm1E3KvZPTvdqlAcyH+qyUfLM2jZ+3Zw+70fuo9l3y14APF1Y6bp6iR7l
5GJ4eW9XpCKNjfi7rA+Req9ONvctEaF5DOxIjAQb+vxsYrdabxeOgrsX3CL3WPZ8Szg5yzeQukTp
RTFGbwU2ix9Kb2/zTTp6eVkju5Y09AUvouktg2Sj1S7xcWEKuqc+2Gp7w4FFXL3hLr/hOobX5pNH
LVY7kZ177D7Dmw6PysfPincAXh6xuSE0HemT1R9yKrB1981eaX2ZqHs1f40oWy9RQlJkL6fm1XqE
wmx9/SpfWdaU1vthnz/EoLmRP3mbyy/JN8n9eJrYnPNJ9phA44x+7fN+w8GeKhsDUru8XBiYamch
q8tRnnIvhAIprtKhXpABqUH8sa+frTui4ytb2Wsec7j414Idg7Emp3/8NcJ5bmTXe3uFQgk+JUpW
DFgUx7iVb0q/9WewaM5TDr/6K/zBqaCmTvksb3jUcjCTFrzCwOKWgJB+G+sIgkB7/Z1JtoB9MVgu
i2czS8VK3rH2qvuBPvwRiYSjv2OPMvpkf+4z/nz7+K7Bmo+J2Xb1yj7GB6H86BHmcxvXyjGD+L5x
FPJ7onJp908T23k+THz4/fb4P8KDKHjxFQeHDUhjPdjo+Wqw2aB+6k6MKrOzL93+1C7kvoH5ZcFv
28Xb6GsXMxBfjYsaYH5g8zJB36w95mzBcCrtYZcfzVPvGwAiUMbxuCvgGtmicJIZhKtl0NbncLM6
I8n89oOkwgm53EB5zh7VV+3CdtMnzqqCt2e+rnxBorl0+5CeuN0jId5n4R2sj9LlKNrB7x6bRwIB
042unxLnEEuD/Vt70l0Nid4fa9MubmefhR0sD8Z37rV2RXsvdkPLcd7POHplAdboP7Jlf8o3td/D
mCKutZ/Bpy7Wo3GOZFs7IyLYpzc8A+PSpmT49QeRxFP2n8QI+pV/mGAZRBhg3PVMqmXji1cBDPlW
uXSu+Po9fqT35sGigpqdbRe5zSOUQWNHjQ3TWzhYjOlEw9azyCLussB6g2aV6QioXAraXfuuU+w+
QnbyTebLegDGP5VH5Q3D5btu961h6e6FLCWw+kHh3pm9GkL2Bq0vBqr9nX/UjCG4kyJeJK/+XB81
5oJ/sz8yYrd0zLxprzxXFa+z6t2h5oM4ezwcmvh1wA6rZyKF5Uh30SORzgyiPaRyMNrG3acZSOZu
fQ6vxX59Np6x99x1znRXAkTqTxXH67qri534RB3j1bsHgU3OgbkpZSCqvjEPcaU7aV8Pvmy67Vf9
Kj9qz9U+TG1WDLuEqFuqe4Pv1t3yZ0Qsw+wlwcvfQYKoBi8T4gjhvBKqf6S95sm1/Vk+xy4T0z71
gKizA8+gjPyGUz8TkcAIQDGAE19hheXEVt5Lb/7uOV6t3UZ8FhuNC6wINJBx5tgUzf7g/+DfQ7FK
J4+t+xtwmgCaPzYBI2gujJ+5TUK71e3ZYhKNwvFsp8zA4TNeR4/uHypOsGjrUD+ldyadHRwyO5FX
C+9vHCSvf2/Ai4k+T5u9RsNB7OU//BK9Jp8lfXyPXE18GjC0D2UUE5lr+uM59TMmW1y03O4eNCcG
2Fd9+RgjOLLd8Njvx71OUBtuykN6yD7H3I84R5heYnniKRzY4JI3Pk2usS+ucMLg/yHfLdPJs+yU
g9Layu16+V6+WE7PVr8dITwvwImfTaLJcFgSFErOd5mi5zouDiidouGdY88/9QU8AoMoG8IcXCIS
bQp85Z7yqnzZboQDhnqtsWUOta+QxceNynv5PBwpBGztofJSOAZvOAz+chxJKA/6rtmNFyD9neLl
XuczjHRvevq53VknEyImd4TIr6sdY0nF7KCG12Q9Z/0dQqYL5iWQdRy5H93zeNuWbntHRObxhxsi
E9rhUfs2j+/Wt85nK3jH8Ia3VF/fWaajVnZ7kd36wPY+9LfJ569X5sMK4anMx4CDVLvkK5/dIVjf
EDgF5guqAbu6GofUn05i7M5PQ5CMdpHYLFqTLJm5LrIdfUHM3AHTUAorD4vuGpQPUOnVjQ57866A
HH9qe5UTgLV0TYkBJcjHqb0l+TstrsRkvOqhvozn7r5EtzEAlCYPxC7zJbzh5viNjaik5H/IsQag
noL6iJgwYdpuntVzzn8RWcWFi7whsR9Tb2DF6Jxg1el1Y+5S+0e/SAEUpyP70031Or/XdvWlv3RB
EzD81TNtotEseOZNfCd/orEhMSCl07zasxzMi+8HKt331n6tMKB+VI9GoHxZOJuUe36n2nT71d/m
Zav1m1+vQ/Yrl1PqseVYLnbz/h2yCjqxZXcAaLjJ/URxH7mAW8Jre25vK2pl1TefZaCcAfmS374t
9sRptWPydADyFdSO5L3Xd+Ud+c93ynjTaFfdN4L7vrJ1mh2n/1UG5XzINK94YDW8t+8rW2O4Kp56
0nfju0TKUdmEFZoUHrQDvzcpxV6Wl9bveMmwEy+EZ+Mg/ICZ1bb0NN1Is12TK93IHyXFYv2IYuRm
4fFnLqlY7G+mnu1j2DmEKtQoVuYtx/TAiz+XTn+OGQligwggr5Azhp3xwkuvuX83/fWJ78lx4VAO
JLsx8iHl0HLV4xN/iK5NwPr0kH08ZM/tp/hmndZ7E3SruF+OoISmPZ4lrwn6J2bc2vGz8pY54Y40
dIZF7E6EHo/kjBWhX8S7DjxlObR0MgGsN0ctyIBpaud9PvNGJMf4EUkKYP2ISj4Z4012Fd1mJ9r5
m4j6LQgvDDXBgumn+lLeo5f5e/GF1Mb8dlB8xWtu6r2yfVe+Vy+gO/J+uZX35qN8C+Z5r2T78mB8
j2eZ48ld/M36epd99pfppB2aoLqCKBw0B7T9Xf3sTmIbiC9ZMD/Fd12g+jx0/7HdE5mPGcGsvkyu
cGbNnkRetXbYNgc8ggmqadpd8Cw5nxzp0ck6jwdk33YS5D8lYaH/NkJvUXHwo53RS3O7fmo5defG
Hgd3IU0GWORus/12TDwMzvg5ISGijtxvZlSd216rOwrXXfHc+eUeXTe4M7vulvV+Nu8q5JXRNo2V
KrCxtVN03NAgwCOex3yjBPEpdfBkRVpn3up7EK59jhxb5MGmZNixDEbx0T1RkrIZWtRmLfiXAa4L
+G0Lvtk6yjX+ziPHYggiMTICLTEvxut8U3+Sr3xWvNHmI/tYr9WHkuw1O94DWINS4LOJxOFW+rK+
ALGX5/a730vgJIuNeqo9LB8CcPcrCjcO3msD9HNrvWpgd6DOzuBPjnGSrhviZQULgAqSVOSj4KkH
MrFz8gTisukz4tMCEa5cOx/KhlLVYRAGVHXkcBq9d8Hj8my4OepUkDS/5ewPIkAMNsZ3sivuETKd
ZQ5VND8PJT2S5Z5FFb8BNd2r/mITAmKaUuw5Ii5LjU1cBNx5hxc492/CQdhTLFynxKZkAU5/al6W
nfRj/aQc8Z/Kd3Wv9zbrd0A99KXcI+4E/xcBwErIt363nSHtTrjWDp2MpznfZByOcWbOy2HGZVmC
lUo+UV+9SVjFvCvfyKHKRy5Pg0xn8b8hFI5le5NeVaR4OxL+vfba+fkjgmaiUv9oXGMvd4qPiTC+
k//UzS39A135N3rlNz62VazVyvUpfm5fpE+LkcSvJHhbSUkx+jBd58fso/tgX/7XvI60sTa/sdR/
+9rfWNIV26nCUEZ4s9ZGs6u+k0ZQBrKn+OLtaCVSCs74J3pe/gfaDNW7iH0s/VdMJ/jtdkOtNYeZ
Zr3n4aDvaXagWO1uS1d87PbVN+Mfdr1HmgMq995d5WO7r/fp/AeG+B/v/a/X8Nu9z3PbxVHKI58O
0R1J/07xo7dwZzw1DzrQ8h+e9D8IEv52x781s+hSKxaGwR3np8xP/Pah8HFqKuzurbzPztJBpqBE
0h+apDE4gvzBVvOf5Ah/+/rfeMq66xaRGZfxs+AXlwguw27QhfvhYcEPf7Zlol2gHLQDiE8g3FUn
pI5fMtnmLgtqvzmPxyHg5Es1VzxOx4pUwbpmf7jGfyJxLYnZxhrDb2XZ/NWX/RdNQpMzFXfQmviZ
4a2W3V5Vt7k0QALuxHl3JbEtHgw0NZxJNBP8geH83bXwF7f6ly+XfyPc5XxYQtniy5db/W26Fe9q
At+D8Vn9UOAML0hG4ifhTf0Sv+Z3YtCv1fHfaqf7n0PXt+958l7+B6bQ3+/Df1Q//3Hfv/dJ1yef
3f8HrXObUcr/+D9tZ/+pU855Lz6qr+T9rz1y20/8uyVONP61+aPilaCrqobL8/9tiRPlf2G6jKnb
ZjZtiTr/5d8tcZL6L50uNbriNJo4EUogWvh3R5wk/mtzCTAsjVFXeNMbxn+nIU79e7zCugFnk03M
qmD5QtT6vXtdNvJ0TZnu6xfNWLkJoFRXNA+zMaenoVUBVCYD1W84UlnEOaJexl05ej3LzihWftto
pi/gEGmH5kRlnMARWl0E9TQXV62Flph7esHDcOaDVurt3MzHfTJ0OKgwn7Oas/5x0FbtiA0lec9s
HacsKqH6DUbXlBTKmPw3TlrpgWLUyR7ZE+VEqpHAdWHhWTH+om3ll6Em7f7yAq//+5z4a4eetm2K
/3d8/HosuMwyexDhCE9H+000Qr/YUCRN3Pm9qF1aVW/8hB9yMfKObUUZ0I8IEPmdqrZuM5na8dez
YpavdpSkMdlnSfMyLvEhEusbA19Ju1ojzti+ek4QKXdd3h7qZCbXl2B8F1G69KPSu/RgMy5MikUM
hqTbuA+Lc2QqqPBRHe/lpkGO2ssG3mkwUkodl15RTcleGZePpTUZmjEJL6Ml5CdLHE80pAdId4NI
BbuycNTa9dE3NPk+zdYqKJT4UTfW7NTPxh+6DeXt0fz+6DQ6PFnR8i9Lzb/rbXgjjZhGRuurlqEd
5YGuZxHkLO8BfnmNjoJxja2bfRUs5TLu1qFwa1j8UpApPROSkJKKwaCNo43GRyucooup+3O3gGmx
iG1d557LYqFzT0CAz79MJs8h04gwqHX7ucrd/3ot/P1825aChrexQucpTcc0Hv92wOTikMrMLuh8
Y/tmfU78Rm+htuQKlK6Qngpk9kKh5X7RjtIfzLR+C96/vlzT6MBXeFYa08C2i/vLydHLw9AbQt0D
51tQRnMhH4o+fyi3F/9r4Szry5gqK4QZDndykqrXqLcyVwyrxp/K5UfnBQSZPO8EQRjPZbOIbjms
0h9EVtJ/DiNcpvLLIEnZ/G1+u84wnbWoXLlOHpTsTJOwBvGA2KHR7TxcQ4gfrFMMc9lIiarbSQXl
oSomf8h8cG38zxdi4V6FbRbHrEHn4W/5l17nammt+eTPUX4QS/pruxnTKsV0h1lM4SnKa6iTFMwD
nR6S2tnx2n63o4agVdIugtbfY3KX26muymd9lXQ/G0O3kWFm9LR9KY0gVfOdYixvcYUCX2pq+N12
2hWGGFTC+CJMyk2f6adRQLuUmE1KmeIUmKIcyAkpTlo1Ps3IOdZQO9Z1PgZdre+Kqje9FdsvJ58l
I4it7lkf08hN1ih2yeQem8Rqd2naT4ewzaZDvP2uLsmoFrNBdzFgAeXVa5t4hmDUlwEOvIt6pxOL
KmjqZnJTuhoCZRsEhs+58ixryw4TbVDgqcbtUY5z+EUkeJ0ilzdVHiFhiDrK9FiFGtbEcVcvMY0i
0IJL0R2ZS5neWssUPVVYA2ccfbvF0ivHGszzuPY/iPDuVT2+rsT5IBPV20WPrsqwFp48QHimYv1a
tHrhlsn8kouRtgONjdvMXaxOIThQ3FesVfzvBKaHSkLsppUANxlrCNIzCRI41RU3HKpjVqvNblVB
rmUp8+Y53OayKmczroN1oXRMM0wl5VrQbKML0RnGyIXUrqDw1sz7opV/1FxpwF0Zt9L3bxxs6DAM
kNhkgAzKIfjI5z7Sah8Xc+ON9KeEizazs4TbhLtTjfslpGnQku8NZen329QROxkVpK4joVzNlnPP
9wu5pNxEMCdzKXvVCHtrhd3zkpYhJp/tt9gM7x1TdN0xHwJLI1DKdU1p3AroS0IKuFKKLhVuZy7O
aM8J7JS8WJeUwd22YTUIx+T2Iqw1PEMh3Ks9pKNMvbOQZWJ5+ihL3eNaa1SNNBv2H6GsvReWlTuD
VMduFMtHORwvrcUsjfim0BZ/1HRaJvqVjtKh070VqFXV8+MSz8k5nct3U5mNfSjqb9jcEL17GuSX
k7QqV2lYzrHQvq6W1TuigCnaOJWPWj0N+5T2uTI+1VqC2NTKjSDv3oalfoiqBLKitnp3ztS7Xh9S
Z4qA1/WattmoMeIdbqHUrGt45l8k5iUz5VLhTZxqJGAyhEAYd/F1TGN1HypaaBtKjv7MahlnE8OV
j111k8Yc0nrK+Fm9FP0okWTb6pa3JVHGnRBVPKTYRJKSatdmWI6G9DVyjtpiIdCDtRrnKZ6Aripm
TMqNAGQv5fkuU6XWz/IodFS4ycjs6OllkK63xIZbCo25N2Ppouk5rtU93G0D87rKEgo4eXmatQEk
QajOYcF1WUUE2rsCtdWN8ayOqLIIPZNjjf1MPXJlEtx40QvrKM55dG5MRiuNxk0YIcsZrFZwxGEO
qrL/EHCP2nVpLcEZZLDtwTJEQbHMjhZVJkdC2PoDEwBm7SleMmxlR+CYuPrucNe+lwhVeTwJdiuu
L9pcPatJX+xzIZschqqPb0Kgd8A7XTgE5YLNjRy12S5WpddZEmdbidKnzMp/tBh/sVEVU38wO19f
VukwVXDlXdqCauW01YVh+5yJ7UucjrI7y2hriwJtdkWL0oYbxWKBTatEx4iV1BdrXV/nqvVkeZ2+
+oZmuaISb/XN6yMdsRPK1OF5rCfJEVZUl2Ynn0MaJTNTy3wjbU8M4+2d/iUvldhNekHdhQkACPGc
Nk8JdMQQIpqoRxUwoMreUtLYcpDjWzm/WIs0HpUSQgb2KoMUF9vcK/Cuxjd/RE6+Iitqs5gZr1Lo
90aKCgQ3SEfpxq8qFNk5IpBZZbzNRVCkyku3TCjYLLFyGWBoUwsVfh3dJkp5Z1TCoyElly75jnJ6
SnOh3Y+JonlR3DqM1aa/TWxvlwWeYtHC9TptuiZbbhNmniZatTOLNt89VPloePIa916/5rsy1yQe
6yepp2mbVXXR+wSVW9+WziTc9iXkpyyYvTumkt8KGUocfA05GY1zvlioyCpkZdpSB5yV7V4S02OX
Wasbyiq71BouqVFFnoSVv63n20aeNDdOd6NuJm6ZaarbmtHzbDVEz6h5iTxxbOcDNtxGQvPv2NIE
U4NAr212CFFL9lthLkaPKWCrNuRPTE65N+rwvrDC96a9RMOU+uGqv2WGFVillV85G2gP7jpXiowG
k/QCqkRQ3fgmabdJRPXyZdZIEPK+gCZKsCqZQ2cZa6R3+NnaWWwOO6m0vsW0RwBDb62sDtm+q6Is
kOrVHZT8VMxm41+LZsDdFvizHA/ahChlEenzzdQnQebksaL8RjGs0mlq6CNT6B80HeQ8TBG/TuFL
YwDSl8p5rnrxaPTIIGuvyUttnxMBdkIpB1KjPfRCoeLqqALiTWUgjMa9qizTzsqqa4bcqhaMl1Ur
oFk0wZeTDk0YHEm3Jl9KmgLEy2vtYg5/TvS53ZlGfFc1c3uBusREDqVXV7ZuXSI4HtJ42GnsMKfV
ls7TNRHxywjlY73FWtfu1VJc0MLSHSRNLZC7VSnyCQtzZ57j9XHsFtfS0mejXjkzNb0NpDwqzpWF
qNMiu3NZAH1QSRYgnl7s27mSj2ljQZlH+hZE99Moa3aV5qYzSsN5XlPsJkZmCGmDzqtVW5DGYtCO
47Sqp2Ep35J6TU6xPoanvO72dTYV+2ERmESJfYhbDEpAXP+0Yu1tqMxwX4is2DIyQbN6sqZprj9z
Q/YyAxE+HFwlSz9CvJpOKnQQo6oRLOJcnUHmHk3GVjum0eSetsJPS0qG/njQBqeu4GUyjfW4AkYa
aWc4s/qTzhxweEK+KWkeDDLoeJhMjW0WHTq8nMHwuVmd6xIl0JpTIdfTz9JIV1PeZAy5I7bGmzQP
l0LAzSCql3075EDBCku2kaJ9LmXaARfF7gkZ/huQnU3CJZySVAAiN8d8P0ykFTNsW53e61b2bkUJ
ygTKZFvR48dWRgMeWuJXze6ZNHnw1vpOiBaU3nX51gq5ZxW0V1iq7Nfz0cjFO3XuJl8LkdJoWvRq
zcrBajd1UvhQ5EjthmVw25YtaRkKE8xLU3cMqaC7OQnWeNHc0qgQaAzyU0QJAOca35oV+1hdXlIS
laXnZdQ/5qg8t/oAfD0YsCRr6xgKxge6dG3E5iY25bd0sl4bk3E+yVdmDd+SGr72ljJxZClQkmLS
HJpa/FpXjJ4bhboReWHZlepubl9CXYSbClPTyeRS9Nox/KE/4lMc+tcsVhC9bGfEEvcHKUVk0mM1
mGva7IX6cpQGmC11ni4CQ9XRgcIatybJasNQ3iL+DtcbQZpuinL4KJhW4AqDYDK9MxVtbS5ReEzI
NZRiit0yfWqsYzyWj32Kg7laqhhe5J/U/Iup3fbMOqDQ2GwtcuSsOgurA94hV7OOFYpTSRAZkY11
ZabtLREjWUHvykAbNzqzbLqjtmY3YoON31TBY1RMK6/bu17C7BZH2PuGwU6pIH+tiFVzbTpY+vAo
LuHLvKpwDSGIfymhae9maaeRYtijaQn7LJqvmrnuxDrkIFVNwx4E6ThUeENwWl9wQ7lKmAOhdkAY
muTaNQ5XiG/jtDTLRygqXjLTK6ROH6IhHcZ1ShzLmg9NEVJs6NpBogS2qwU1QB6PExPN0SXPM633
zGE1nHwgzxzS176Yd8NgnZgDgAQOxxArJDxUHKPsgR9yUqjLoTlnunoV9Kx3VwGIvsxOg5X+L+rO
ZElSJFvTT0QJM+jWABt9nsI9NoiHRwQooMo8Pn1/FiVXujK7um7fZYvkJsPcHcNMUT3nnw6wcTXf
Z4bFPhAGH95K21MwtDaxibyLaoK094MBtr/WXGoiws1ty6Q30cnY2VVfNk3PDO1oUPnrhoeH4jLv
9UtfDXWy0aw+je58K/rJ2i1+30bTQHK0PfPdDXYfyd7Jj2Im5wVVyVyV+7B06RjWAI8BUZKWW8lI
auUzQ1bj3xRfVTaj5Py5pvIydSTmmWbxqylN2qTZPyieHUKLkXa2k4HBLA9Pno05oeqX21UgHtVL
GTu+v5Mce32By91fLcjkzL7UtlmxiYXngdf2xRogMmumaPO2JDcJY2nQQWVhmIRe6u/duSR53rEi
IvAvDanVe+UGv6ugvaRTGfIQVEVsa9IammY7drQHTjY+r1n7rWzyu4L9dUcg4f0Q6Hd7RSet231Y
DWd7ojAy6+InAv/SL3626eTtOi9HE9hIOyprfAme1ybGON4Kq+rPwnMPdTpVN5VDOn0jm5jfPruu
exaZjc+LpHqBWqbbSouS7hqds20/ai5gmVCzs/nMBG+kqtZ8YWtMrHDjb5c+foWgH5AXhbejtiDF
zPJtkEgLSws+vwpRpGh/Oq3zvO4Du3gIl+3bEFpQr6vZxPP0ZJbN9qDOPiiY6ISMsiBrzrpsOG8Y
7YLisW6d4GRtA7Tq4FEuT2HcsH1tNjLweljhR5c7o62N87RSxbu+GnbSGggcaOUcK034SKt+Fily
EL7Ck+9kBHvMN4bXvnoeu794dryaYSvFLfNg+lhl04k9jxdywNNJ35qdCavXs9U68wOt9lMaBLgr
PVQ5JPOT89BAHNjZGE9X7EH27fJE3N/y5G6RUU9YnyddHYRdIVcLvf4k6hDor1rKJKjxvGTsK53Z
dXup/OZiBT0kteh6hk4Y+thUffOw1GPcdwzBcUOS0RzjPDczSgucW7EMzZgQ1PyhnK+gwtaHsSqX
ONzI/+3Wxk50sZzTQG1HIw8+sxnlZbHQZ2GLWg6djz3H2RCHORzTN6PL+TY6/m3qUhy309Icw9H5
6ir2zdIamn1odbfKHLDrjQSkpUodZqan4e0pn9SUk2I2h2zju4yw9HMAsEDnayOeM6eXqn6vRZ4+
KmWhG5LFfN7U8ux26R3ArRn7zprFJUjovIQYH+wpeHIs88YMryjbgJFv9W5JOlyiUaKD18F8HGea
f3YUEQWAHAkDE/cANejSZkrhZrW++Qv738IBNAINRo5MH+wUjHsQ1gGsHCpbhpEy5MlQfGVMVcr4
+hFhMpYLtVe9IxbspzaDNFZDt+8c40ZZ7YGouq9A+1Fp9NhewiKMX/wVBrOrgoGzsB73oX2VDW+/
3c6/6WSvdpOj+HQ5Unbr6kSG23RJ5lCxV9r4bpvtI4g0ZHCDmlX1xRIzNl1HPFsvNvLVesXal+cg
s9s5BSnbWZb9bF+TR+WoTs3YIfmokQZlbfOa24E+dC2i97RRz4FR2Jwy6fcOMHwmtPZsyyBqe/nB
E0nGcOqTdDLbGoyskwfTmI659F47NRMLYiJuBud5GQL/QifDbjqAlPUU3m3qi13fmOT+BEaX+MW8
7FTFR8xmTxkLULxbWpcA9GGgmSudxKDBFZOLJEcY/m7QY53kI3QGA0uft4ypQ155KycMchuuvmu7
xnHinCqzrM5LPmBhcLZbqyF0vq0CN3Ln9l5rnPvh9ewNe/OQ1iniXau6K7tfinFRxxBMyc55C6sF
WC8fih70JpuDYJduzafz5ZqsjqqYT5vQ50WuPbfrsP0a7UgVocw47/yP3NlQGWXl98lGHxXUeMUC
sJmcpudEqWpEo26H07howifKkJTNfrwp5mI85lmLEYCxbkZzVVc36c3UpuowuNSdupbnQCoU6s1H
K0qEymag0e+PjUk0jAYVqLDIBeadGCs4GZuC1+42yD+I8lYNVL5Lf2JvYCKFG7yohZinbPqUlSoT
iAOiN51K8LhNzF6z9W/bKDDNTc6johOKAcvQ4yrx1Q5ov7wcbUMaEvrEnHkUcn5SYFO2uvfMNcdo
mNe3fHPYJJ7UWuMAM2zCAFp5coO53jem/WoNLnLb1f1ifvazrno3sVP926svdbo+ZOtyOzsZljAr
I0ndIHZt2uzdRJWXhIa4a/31eaj84WAY3tkxG0K8bJA4zl9zHdvEbCoRz3l25um9y602uBkYHRF2
Mw1BhXgl4/58j5NKUGTEa+HU0YxgMKcRbIfQvStX++SW2xVTZTJ53qOYnxBmzlaetEp9VZMSe99I
8XDqwd0Laond1u21upawVdRWfn9c2uDW2IbYl8PLdp3QreuU4++Y5iEFdsMxohtA4WnFOlZPTWx7
iWiW+bC2j0OOH2G1WYONYb+0Xvpst+79spW/hrVlKzB42XpKzRHTqGzxqHf2SA0jE2sMXly3BA5W
wXGb80No9z/62tv7tngPci89mhhPevrjoagAhucN4bqHN3UjY9lZO1TrW/jqFmUdZYsIkIrZd5vD
16yFIe6ntfgxB4CvvS9QhC41luh5/SiXfG9Obgd8ph6rrXpcQIJ2uVddluau9E2cdgNKiZDQ5V3K
VTXbL8M88BgsYgHnKVBRBfkL/Dp1yFrchWoyjnlnoa6rN1ApfTRCp6d4yjA3AOn5Bp1SKbi6GIKV
54TYq3AwP1g7HjRnmrHDgModQ6ckQiJv7uxyiUxLlOhIKw5nXWQHSzuxM5Bk5PQ1njKOGaN06JIA
7Go/oAwMiuCxCubb2nO3u23FTdG3dJeqQmy5sFijPNNP02yoJGjXYt/3GRJ6Evm132PKm6vPLFeo
1Yb0BhSg2Jm1+6R879Wma0soNMD185HpGiKI/exs1Nd61A/Z0teGSqQPKGEQtM6dT5cg00Nj4MoA
VkD7DFclvcI+szk+aWuNAMx/rVZ5Fy7TjbHkBzXRpQzGo7Ohvtbb9DzozI9GB8WV1ZZfa3aelSTh
UI4WhVhhJENe3Pne8AtkoY48ax3pKPvmabQvzbWV31yqrs1ndY5MdIp6ilpm3IDIDgNxadtDpWKG
UsCDVGo4l+O27Rfb/emjgnaGnmt6gRXJaXJjj7mRq+W8Bpn8Esw9UWV4kzbL0Q1PS4d2CFwb5MKk
x6lqhIxdGip8FdFIRQOoX/3yEXaIikAxKrNDl/dXuZ3fuU9h32CUyS0XVfBix95ZFMPjVHd4jXvK
Gssv42kMAQYcfWiUWXPoNvSH5mNtr9OJATZECYbFFjPSJqCGaU79WBgHvzNBJINHK12fjE7mcTpj
CxmIXT62rMh1ng6dHDxEHo4fjzOt+DofM3ci1Cq81KM8ZKxAWxjmpdgOQbust6MZ8s2Zr7XXMpDP
GJrESUlvyEoQt84irnZ7zlxAJUNTqhgT4S66wAsGe7HBEybspcs+dZmHQwhESWlnjyxdZg8fTb97
dCRtjW0368nWT8C2cAslo5cXVtMUogYm2byJUoGOfBuY3T0V40vXCbSeIeOfQdkxX/B+26UiS2ot
Htdt8+Ku9B8tGfzqBvu+DjPq0dn/KEjvdoZ5OjrOfB50BbCfdrthrdDYQG1Zrf+UusRo+YBTS3jZ
xFRclm6lrRvG0+o39jFc2qciG0nWAmOXtUGqm8nM17rtY5laxJx0VZ3Yppoiavqx61G+zfRtPBnD
3tgyCT8galplMM1Ar3EdTOqSF7gY2CMWD1AENAuObJEiUi3+GmuMRfHTK0MRTzNTXysxYc43KhPW
To271OQephm9GDQnLNCa7rNU56cj/ML3SRTrs1eQQRg2x6molqRrNK6Fzr74JXVJ161vjinuWeTN
zuvYm32fmICxgiFVeACsHpH9wIMTVQ3JolNg33I8+E0gjo1FWemyC6Y5RoSqY/f3U/O0hcF+YqJv
NC4BpZXLClYKUbvtn4hyfzDz8BdVyLoP15IUuIFBYVAqhG+F9hiPJcUvKc7RsPCBN4ZkYw2nSG8V
iYZV8eLQysSSTsFpqzkJ1FFCae3L2bwfrTfdQb1I6PBIF1a8MS3oLMYpdlusUwULIfD1+7D8rCy9
r2oCYnQ5PjSj+o0gDf+6nr1oSbO3rWa8Ob0uURYONgzVteeqtJ5t0T0W+j11lxetapFUvX8ew8k8
m6DfgTsb6Eayl9oqYm9sf1EKu7s+SNrArR+kAwFmSP4iuA8o/zWmfpyds+K7iVdX+QnytPdg3s6l
MIyjOYMEDF5Z7OegHY7mFuKI9ZeTaoBBDCLco5yJvx39S6Rl+No5JycdEZnnz+FSTfuprPGrt9Vh
seZnpA6xFv0jAxgPEtMQJZ6HHAGUwNrqRx99eWDD+TF2DmRSeSSIbMte5uVLvuCw7ymh18Ajb8Sy
QV5DFrNlPLgNXXFnTod+u/PQ8u3DsTRustYGZm7BX1OPuKkauFMVD4RXpElnHRxzSN/Aki49Nx5J
xw+jwT0q86o6NdbyZBf2p2mtt2tdvfsOboSpp3oNEM/6aM7sxsctQpEXpZWqef+873IZ251Jtfjt
WtHZKSfePHa36YPXcEO5JM+w0q9zSa6qVi9ezuitVrbPcwZBBA+2EyPBAGoUL1U/dxEPyGW7zr1Z
JA9KPWOJH/zL4LhRY3KCWNaIA2gZKURl+l0r7fH0gtloTBLdtNYfRv4hGHy7c0X5XpUFz22QF1Ez
EnQoMu8gr2+j8WxEdHaFEMnI38Nm+6oHcK1F0YCFbFqN9abEOMehNPRufZ/HEE5l7n6aRnZj697c
bxQhu1pNe2pr4zJdJ9BDjcQ+bvxrZ83wo/5km8teAcDvHcbU7YxwI5M026rjkD43ofUbsLM5i/Xe
ssCbdYOL29kOW+Y7O8vP5tjtMbm6k3Obq3dpVOdsXa242ob0MG0ghJPzw9Y4kqQNzAHbEzXhfJSV
6KBQMzsKC3HipHbiwhYffh/+8BziYPvhGxHPiTmQydt604HRBtmutpY3sRrR2ph0pkjMdiXtfAYE
uaYpRGL3zVXsYtV0Ww8uPKY92HjWQDcY8DQdGRMHNTSyZsfN1tEGy3zwbcZz+fWYrFZq3q/+dJP5
c31b6pJKfb2vPQ556lsjQAljaXIhtuGptcV5mHwSynIXDMwjhimd/WNQl+7eD8t3OZpYmrKhPIrh
aZhnRt9QuEV2YTy3gUEoJz5Ez2pIZ8jwWC8Zj49aPAZIwoaN03JvOWpIUvNdlBPuOKMkHEWn+DY6
56O0i/CkxsqHp+3pLwuUEHkTBUGKnbelvHMATPKcuM2egm60V2LcjAIZdwP7n7gwZBdwuylJxaea
A3b2RsmENB5ETGDMS6rCOOj7EpBWh7vU6jHDtyrKUheIIpBnMNth31iTc3CHBdd87koQOvNXDmgS
jQqnVydX9GRp+7Gkd91afDRzeOnN/ikIQY/tFuHJPAuiXvOIMlDHo+fjXU5LPMgOfgW3nRNHbkz7
EvzvZpGvsIyfm8kP1tQOY0ZChyUsM8lcMmWZUJ3n4KOWP5HLhuyzMZZHn0EB582fYMeV/GAVYEAK
5oYYrzV2Jt0dtjH8htcIEMW1++oxA+mlZXNuMi+RbvfIKOhvfv5VDaVxyiU0qKFeirB+z1P/nJFQ
RMQqo2zYWu0SI71pcITKaxu7ma8KYj0a0GhjUroTizYP5Vrv6cX7iwjxJ6bZ5wQDspPuioLaX5/G
3GEwrPe4SO5iSeBAbl2R42ebxmZ5ygkTC3tsW6uAvOb4Rfxud3HNgxb5aA9ETWyrFSxvDOGwd+Gk
KBLKdM8cTRe/clVHPSO184YqzzRZkLWTf276Z1+xV8wDq16GVMYirXcKX2Jv8GMSR1pmuFhSlHPT
dgwM04NI/JLb7eS2H1w7PXpUCL1vfWiQh2Spi/BAD2EdDYXsaTamN8bO4sqeUy9O3fZukxC0xGne
i0WSbNnRTYQTUkHduydpuIm3dodVXE+/1vyWLRaguy/2smBaQGFrLJHTYBys1HpAK/grLXARoBW7
yaTI99Ns/fREABmiMICluVHAIAIsbWt2QTn9YITk9w6YA2piTD0ajX1P4HVOvkpRVzz4Tvaj9DKe
lDx42yh5nWkZjya8DLUjIctN5RBMKM0ftTkeLFX4GP/rMyIoGnoEGo05FKTGkKpuiuXUByAOgQ73
2uXc6ex+OCDg/l4T7uKY83ijgPTqDM7GAWAch5/meJ0HvGx8rpsbrQPUGa0jn+fWkA9Qsw0r70KL
UiW19dD7HYbp0Kjj2jTP3h+FU03atFqv0b4hx7DXflf5eg41lZH0luM41ARjFPXN6ODGsBcA2syd
oRxYTWUGe8IsS3z8/q3hD9OlLL+vBVtGN7Zb1BaBeaBriLvAfDTc4qYyAIjsecpjlxFUJ0Sj9D5d
opfxlzMFet+POrEYy73PAosA7WCE8ZL9g+Gyzqke1tEHvtTVbaU7cellc1zK+WAuoD4OSpeLgw5t
WYrTWjrDkanNHt/29Cz8yaBHV+ZNvd25zkZC4qwffARnSRBixYFQ2veO+F3BAU/S+sVjiKlsgdPP
SuPSZCDpgzhMLupKpAAfWcgR2uLJr6rsTdNl+LlJjM1m89nTHXhj8RVmjQ8lzImiA3J2PaWimfWb
luXKSVZivCzawyxX6s3+q2LdH9xtREvlZ/lx855RKVSx0Br4rQW7ECpCyfE9aKV14EQS9FkaRMXP
vjtDE3PsMsAuJUoxhHPuLe/DXAWxJflImMXmFQgfRProoPuYSe3RaecQ+c77sBfxKpnkx/smXkvg
gPSNJkkzDebJQ8faexXDquNSt0a0pUztbvwAUkvQvoWhpmYz1YfV59/NUv3c0pkA5u4x1Pqum9UQ
6Z5o7qp3Tm1ev3QqqElK6qizcoVhjVkKy2L91ut9b2of8S9oa2Chsk0Z/XMou8HdzZbqbvTEdQRV
f182fjwbAuHHUN+DlfW7YCTCIfhuOBCdq4u/y5zmF8r3WwgFZ/dBEeuitrMOYvF0ZBTt07qouGzH
g8hpaxi68MyCw6BtsPFqWdJHZ85IvpOf9EZxn45MzqUmy6K1MwQsKDqosUv5fKgTt2CyDuVpruQr
5/1x6G3ntjDh9Gq2hSDHOkOldDSGFad2OJ2bxq0wNdlNNPTB93UmwUChiYla92sqyj6CWiX0sT9B
dX+m61Kewy37cKpWxR4Mo9QYRqhsomzTb02FPICugBFJmNlMf3mfATnQRKuvbKBHLaWeYz1/DoFF
HHpAgWECSyUKCWdGBklIivY4dTCnaFvITsk+j6bnfjjBUp3KoLgHhobOnoYRQBjjmiSizHOLr1rq
4cBqjk2kiMlVa7KbCdjcM7Nk3jU1FZBQgoKygHXwkN9xaCOFUEEMWUWydlNO3B4MaK6rT1rNk1fk
6bGr5MWYNCouH5GTs6JugC0A7XnN/ax/XOaSvJwMZZhrjCTi1wTFlwxgqHgoIFgZgspl3ZnsrCIN
b/FpOmHh7LfVwgVafaRFXcSzx5nCNoLJqAmyBEmQOf2umFUYadN89AWQMLNMP6A842DKimdHiZNZ
dk+y6yB8gvZbv/lVAqJ3cruGs39KoEFxm03SfaHMjRGgHKygcdAKL0WyhvJWh7Oz5/O5tTID8Oha
1LhhsyBAGMgyCrsymlv1S07rpxD1CRoAaXbQ/hZ1SjpefpA9QUgFg5viwinfg9RAuoBmHtaL/fwX
UOtzN6efaEJulXb6A0podHnr9iaXdD00lvzITevsK4XOSaFmCww7yQMv3dsprYp089egaT8Xp1kZ
a9j9mGv5ZrqyOiiRL3HtGPebfWj1/GH728Vt1LdxbW+WpQYNIB5ldUj2omp1RXPoAgs216TbrPyc
zr/noA197y089v3o8lx0d6ZGgGWrt2q1MPXSiLKs8M/btrWDuWB0yTAcAgWkWLMVEI+9y6beOobo
0+JFDod5RdNTe97X6mY3QJjLUWnSVhxPjonLmduv6Y82XOzD1on3RnvmrhWqekv1Ke2XYj9KOyAT
r/gmJooBGr0pqVJcnODcEXmxEKYFkj6D10bnU/QMCJzq9rslfywu+21egsJt7dmplJPkOb84SWLY
xGLc+QVI09S/Dhg7SCpReh9U/gHXBs9qWOLWtsPXIQtYr+X25ELdsZdCeORIv3rrbeiOju4PKs8o
PGzaWr/7NktbJyOuphKHw57HuPDzU7Aw8Ggl5HHWdhoVeDyyBuZDenSgzlyopB0OhWOW+7Ed62Nu
Ywz3iZRo7S5q0x5kzsKyXwSX0cr3XlPaJ+/TXgMTVRJ76bzIzzUA0mVEIsyqLdHlIKtJPdrIRgLQ
VwL75nQVTOcHYDVSPcol2PGPyIfsuOhQfiwSbN4ozpPT3I/whqHI8xtlrtTFubwUVkeAmlEdZyiy
xpyZCKNajLZN+ktuck1M1J/C64r91oD2mnNRxSkUzG4ydcjWtNqRSKv7reHQ9wWUXVbTiQRTVNgm
lWnvQ21ptAg6R4xk3AKiTBerCgHFQ1h3CTeKrGvjfKLsQ2IMuKHPdlZ92TPBSUW/XTGw9JRqELhg
Mz8ZpBz5E17aLMs+TGdg8AvvNh58iQ/YW+gxMJjbsymoemg03KPhWSwjDYotAvb7FDDQbeVTZ+bH
iYoBLa0BmzT6n6szvqHruzjzi9PZxU3ozWgjXcTufqHwxOxDPRKcUXV+glz03As3j4OxwDUbAjfV
bn5VbKhvJmr6GKoPv3dK7kMKjeA5RnfDt8lddpUmf2hGJgYwmG5ySmrDZQICmmwrcLPnWgJHpxxy
sprEfdeiVG7NZu9WPTXYDEqDxiu9QJb/3lLEQVf7hmiX+wUL0X3lNiRIIDtLoOvnOE/LDC5hKC5d
dqzt/MDgTPtxuM3UaN0F8ne1efXdHAyxN9kvRu14l2IZr1vgiCBA2hIx4anJhbcbKlvddk7z0spg
YiSB3R6GrKa5LgfvZexsfPdnvuZv3sbBlIVon2yHGG2GB+kxr2///Oyfd5pCaF7sHB3T5MKjSZ4M
BEuEOJaEZyxEEZicATGSucjCcHqX5SgGhvnW7lGEt8synyaRPeWsvZtwGQ+qD4yTMWxQgXiU3IX8
UTTb5kXkzB8ZhydzYiVf7VgB0oao3XKSATKibYe8P3XW+jOjkzgbM52TG+D21wijDO0G+z9+rSXn
MBF29s2/Yt9yXMigGgF7VAmqhSaZonwN+huVtcyXoYDnJEZ4rm/r7IXfcg85gkdqnGJ77pS+fS8x
qdxNeaFhQSq1GwZZXCVh3HYG3LpkB4ThBbONGRQ0yuUA1glRCfaIdI9Splepe4O2jYwJKIJ6XcK4
RvLJwCRFkZSPD9ZgvQrffQ0Kxfjx5eIsi3+7pnmTLHPRJb1FhIDt9nq/TKqN4e9tMgPfLR6cB9SV
3r6fi68lDG/G1smfq3L7btB/XXBGnExVPJc1zg5VlN6jVJuK26F6aLpBHppgaM5lqhASSPOOiari
XLsNw1PN7CScvjq1OhWQn+7Jaxv3Ll22aDRGm/IOcz09SaJNPBN/fG/aRaHBj9/qKozF0DPap9uy
dxN1keXgvWf4611jWze15rb9ztMnFc57o17VXo8WOaGuKA424rqLtk3UubU4aJN0WguRRg1tOKLu
Rz+kjX1O7ARSdqJZU5gRPjzxsKrucwH4nwWgX2fyfVDwDG6/nbrN40ntSe9MQ+fOGoajJ03/bHjy
qleshr25gKdbIqAAIrixzL0lUohLdtJJi71RpOQXhMDBNJTZxYMk3NWD82trJ/zDeq5P3tXzt3pQ
aoPtntplRIxiOH6yiqX56Dx0vLKC42zZPvtprBGsIwLm8aX18xItfJUM1w90vL62eo2z13L6/sfT
Ja7+RKPIzv3GCVO4afY0MoEMiZ08tU6BzQFvZhy0Y3MqzAf2S0QxHrtvbfVYCCzv688fXjrAk9qv
l0NtNUsyYGEjAkmsB6k5JIe5+ip9Ssm14IhUDQIwtc3Ena48EdJNFTGTy7HCeLnL17yGUt2Jln58
NDb/ppZpPEnYRyawQ9+44NuNP10HsVvn2quLW/dqj9yKBo3cWrKVeIqIJHK+wDqepoK6uZWfWBfL
J8+uY2Oh3czSgTCbtlsedBDecJSj+XW7J1HD9v+xMKZQywCR2bHr2I/DgVyUqzcz7QfW930NpJ+s
S91Gll3UR6NtbkzO4chz2umihNsCwgnchZl3tNAnFwq+zBgL/lku603qz/vNlzCYVfnkG66KvHwx
r2Kh60DxybpzwUfrzB7v/BH6XpbuHVBvYlU+A4zq9ZxdUbx1QmK1FB7vqS1+bmVATPJ1dW2id0lB
Tv3YYOb6KajE51DND6owye20MkAy8hXwDjn7P4uxXVyE0bmd/DRYdJdxrA9rvdE5L+LJmwF0AvlW
Fz4LxMjznVG3nLHV+BD0nn3jdgNcMdIYY0aCOGezd67m9iIL6EdEacSuClZI2hszmRK5SVu03EsH
lcUQKncftuuLs/Y/6lLTAaYfJaz0Pw1x/yP79Uut+O/vLuu/DDb9fxt4evhV3zEa9P8Hw7aP7e//
btiOayW1/PqLYfv6G7/+zDA1fOsfzMy1zcAPbAuQ9OqZ/ucQ0+tLboAnGGOmGV4nIhN28F+Wbe8f
vmsCYjEQ2+R3sIn+l2Pb+8f1j9nCNnEHMHv0f+TYtv6abAFUH3B1m7/mCMtiVvLVAfkvllB/ncLV
XWfyat+yJ29vERZnAgETOFQyhU/8d87Ov9p5/3k5EbiW6Qceo13/bqgcZ8VmVaxtPD/OZyNFa0fo
YplMx6t8/lESV4XqPyWSiokiTBP4l+/l3/iw/+Yr/T+v/rcoC2mNqYVcgatH1+Rz8mVv9eWaxJXd
B/+Nz/fffbDCdBBRhg4znqy/D2nGMIePqBItMb2EzZDFux39B7qBGydpDv7Tf76zayrG/3ZJ/7kx
Ybp2aPu2wzpzWH7/+i2GfidmuaV8i5AyKztWML/W4eN/vsj10/lPF/nbp2d2WV/olYvU7ZfEo+UJ
a/efrxC4/+5GbMv1bcb2hlcP8F9vpHBNw14R58YThlvbFKe2RVDQlMcRPL2j4negXYCW9g3YVYa+
Z2hfre1bi+Kgyk7l/JRaOm445I3gZ5kX5KQXiZv/spkl13U7VFK7kHO8Mcj1nsZzbw1fjpt9oPJ+
F56fmPo8WhebFLcWS2Rlpb8XhBBtPzz0troJOvHKiG2ESvKZ7j6WVzWVRD1iM0CTartZfuT6s3B+
DsN4Rij0YC0L/Jz1gMtjj97t5IJwWNml8Lb7ugv3edGAYZa7ufn0LYblPpag2YXx4kF+YWv0TnL7
JE/Dsn9sPpIw/Ohed8+ZtNPhm+F/3yx95wTmebS7k7Sc/QBb4owBOB5/he5KBu/e5J6s/M5zfwXd
/TrelPVTRlhWlQFeU3ZlEyoSVdySJhCP1aHcYIdcVC3FTzhx4F9YPvrjUjD20iY24LuHEivrngNk
NwW37UFYGO2x1T+WQiRTSZKYx89b5J75b+aY7cNOIWGmN6j9qF3eG/shz3sK6SCe+pcc3Q06vLhx
CD7SNJ9rkBSh9a3KrbfRdL9M0CZryKIgS78Jo0xGv4UdUP6lb1HbpeG9VcCod8wGR16SNUTYNc9u
L6I+uy2Kl6qBs1a9Oqxe/pTJkshF5lARIaGQZf8v5s6rN24sDdN/ZbD3bDCHi92LKpIVVMqSZemG
sNw2c8789fsceRqjKmld3bNYYIHp8Yzd1iF50hfeEOYIlY+zh97AaqaADJQKhP6+FTg9YHOSpNxa
NHUHR7lKgJRSvK6oAoZCYalR9zbFZXoo7oTse1Bqfmg0az15moHV6OO86bmoKYchk3fRoPs33xSo
1wSQGYDI2O3PpAX7JtlujdcifYNVAxEOGMI2yLRN7Lym40PceMBccH6Qd0R3KwuEX6dKa+o+IC9E
owVCA7WmpUWYfKYWQMxVXLfxdmwuZDhjRvA8qxgcGc46sgHowjKBpMekPkrxc7zcBNr9nODAgEZN
Q7icDnhCUKio8tpPeJ4+0TeS/ZxSxIqwEwSaWaogmEPN15fY6zCAl6BJJvZrUwIJJPIe5D+VHJHM
SL2b6SpX/eBbMEros4FDAahT3w7aTo3vy1naK+NNHZaeORt7Kz3ktvlozUycme8o6oBk46sBOzOK
r0U5+CXgFtu+t5Jlm6W7goko9MJzavr8FHKz165qHwCRrm0+rKpEq7b5nql3mUZrHeFF52faan5M
pTozX7LsrqUZbyx3Duc9IXKNoGab0szIyttGu+lMPDLGlwrgv6Q4W6MaVmBc15h+g14qfL1EWEym
gotc7qzQShIeDuW9ht5k/r2ls+iIpjfSnsx5udyq5ZXRPmX5RtUeEAbgmILDxC+QXeYRcUsd7oL6
04oLvwcOlHXLJm/6rSaFtzWap1NxmSrhakiaB4joYAo1JM0jBIylP8kzXEmUXEEq6oRW7XXHjtTk
vdm+zO2PORWODo1HkdWfYWPqbFJ4/UCikU2ABVoCMViafj1TZFyonRrqbsmum8aik5V5SlejPph6
UH8PchBsmkz9EWrKvtbDu1gHrGmID8sm6hvO2dBrabJJA7EvVcZI+lrPlw2sVmf6Ik3TJtSuZIyk
hi9AwdZdT6t/qmio4uKpIzA5hr5ZfFOGb2H3uKCgAMJAiu/oruCM9BNsuqDUryPnyZRRYKS9YGI6
QV9Wg5PWPc0zUb3oIgPOpbjrJUpwKQ9YC9RfegdhExAPpXyzVNuwepj5WA3P6CAZXhi7rg/gfSKm
iC5etow7k7pogztrCK4C0ZnRWtXhT5OzbBL+CZq5V/mKA3i1EdE6FmchPS3L7WK1SAcAvhwrT14U
2kMdjBqqsMhkj0OzVkKNTJR0Z3lqB6qIfcKtcdcuGzl9KdtlFTfA4Wq1wA/EWCU6tG4LcBtcfDvc
h0AUEuMyBp0YBl9sks9IlK4DOlFjcAXy1kttjgJ4BRHAtkCjsl8lkAGwzuBDN2hXswYkWh9Zg7I0
UIRgsvbqCLNCoYvDjSnMQ6fL3qnWi/0g8SSAsdaUsCC7/dCnbZTeTvNT73yJGXoav6vhfBGgeusE
IUbVHGzAAxobmJFurIr5Xub2M+vdmN9EGo6ZleQP1Mns5tqonf1UBGu6QVvyJjfVce+tSldngY0Z
slSUUFP27MClFnFKFA1WlK9OE4NRgapGoacNv6ei2Iqzhzw9QXnpRsoM8Jid7smp/xxAWBittTVr
RPYhNjZy9kRXDuXhmWNWtT1umBzjZYmGmTEG+IWgnqaAO5gXYj+qkWUuMWO0z2YF/vGXLLiK5hzB
CGs9lyh4tQP9mKjey9HAvBORdqaypaGwT9WYGimeNxoC+cAHGvH9DNKyjKZKiFt1RnUzcUDZ2dA1
xvxnNPdeNEDurXBZqkEUJLK86rOHNPRSrUBQzvpeQ/pQB8ctpWJPy2cjW5eA3a5HFaXUdrQ2rCjP
jFW+ZHBVxYhw6qUHoJKO23M9HUyYbUk/7zm5eZsA1WautcZB8lm/Tyw2k/4qO/2GkuNmKF4bB/a0
+TjTFFfS2osVRRCGLgvni2RH275xbEq4VA0s5TGJbY9aD13j+tGJy8vYDn/GCTduWDheWIzXtW5s
ZcrAcjphFtuhs9lSUB/zP0M0QBIt2w1NyJmirZOeuzsopMsJFX7drJ4nrRFXj5CMnQjd+ko/dAaW
vAWHCXN2qw/6A6y2laM+TNpMDSm6TTX9uacNuErqYasXy1aWq2dCln2DdYCDEm/nUHgmvKKluM4s
bd2FEQUMXSrXFSEf3xk5KFx6NBntcFnf63l4tSxf9Z4JNm3pNlh01mXVPmqjfa0r8y7t8ktm6DAY
BjqSVhqhwtzexwuynkp3HdTzrTSWVxBPiEvRVlX0H3Zv3YFDwbn7Qh27fdhBuAhwBRidl85oYBx0
t8YSu1Y4uV2qb5EIuQYkQD3we9BBVgUGFicIbqu0Y3odVDbQ4N/H1x8jeJz+NE3TVUtTTdy4jqPr
OWud2NES1Ntxspk79PWLy9+P8Kb/dpwkHA9x4jA2sLAQiUkbV99kN8a1SHyiG93L7gMEt+ev9B2+
W5d4obnwEtbz5vejKx/TS9um2GkYQGtkhQzi+AULsuwksprGTdD7RQ1vLVyutYt4H7nZhZC4xLzF
Da/PuegpIr86fev3456oOoG6WKCeMq7wC5Iw+lC205aulK/7zW2MgOmZ9/yYJh2/58lEOiqpp2Uz
3oCP97CrN/mlejPsKdD6qW9emZjxnRtT+2zxGKYFJc9SyDBPE9o06pysswfxjqDvLiJ8pMrX4Wv1
5haZXXP0XiCoVeLvga+TW3mARVvsGoFmXdGs8glbbuiRuDp1sNU5W75PMns+yH8eTjuRJWzSKjUG
k4cjcq52ujddRK/9V9nHrNxLzqyyTz8ERnY25RJTYRsdL7K6CWgPAPUEb8fF9Nw2z2dm92NNhpdx
FM0RhXvFOZXpsgFT0w5hAAkjCDCt96CuUPWli3cdotZ+ZrRjxzpROzgaTTn5dHobLdIAFYd5lSnG
NORCL+UmvgQSUWKtQlf7S0g5ZnwFRzCdM6T+fMf+513fJvZd/alPaFDK4mOirIt4DxTYNb0Sgpj1
sjE2KB6sSdv3yPz57bla1OefmZqJo1vM5JuY4buhQ6i5cIFksYns/bLDRWrd+yhpowmNJMWZLaue
G038+bvRliknOKwZDWcSumM/kWyQvdjjdnqKfhq33NPYv0dXiKt49QPETBTCzz3DpwuXeuNfL3xS
JQqXGSGqjEewwwVNgkcboM+ZxSTKhacHIfpyFsgz1bRR7Dt+S0fuNMUaVfbGvtvl+wnnBeEDMO6g
FZ3Zhidqdr8WLqq8pmbQnzVk9eSwt2e5hLFmiLGclYnMtOYbB+MJ4I0HFGRnfyU6ZTI31s059/a3
H336mhTcZEtRhJrf6WvG6DyOiDXQmvban/YGUzOMkpCrxWbsgWvP7zd4PiDOm9/oh+ZLdGFmPtnK
bfJie//FB3eoMKIriXM60p/HHzyHz+LkrQiaXzq3242XzVPypbhC1Gr7X5Q0UWEU35oAWkeu7GQs
FFnQIgY96CJA5ZIP1fsQx26KjRsyDmAqv6KVf9Ru+Hu9hOvqR3HfNT9+dJffqtPehBjve1nNTRxG
Xfu/3v44/FEK4dWj/wM2EUj6bf+jme9+tH3WvZdo/bt/+K8fbz/lYa5+/M//8b3si078tDAui/d6
rqrB7v8/dxQe7//1JW7CuPjXrs2+gQ3+8Hf/6i3ofxgmeDJLfluFts6O/6u3YPxBT4H2AsKjGuqF
Ygn/1Vuw/9C5XBRHaLUaqqEhr/hXcwF1WUunrmpwJqqmYar/SA726DBgSRq2KTuoFOumrfE0J+sF
jKE6hgBzXBD1eDPMiJoEZ9a/+BH/2YgfhzgJN2EJKqi9MMQU6Zc2CF4TocMKpnWJ9Vc0Xrybhptf
P/e9kOvxVfnXaCbusnwahzT0eLN10pCGnUzppJlNgLzXpZ4fyhI6LGIhZQKSoz8TsJ+ccb9GJMSg
Iq7Ilu7oTNX7W8MxIM/Iy4xl0zBcIHIiZxclUM9UwaoALBuFU+g5w0U5hxty632cz1fdjIp8qG3F
x54HyFGks7Jk3v/zTwEFS1ZskCE84clBryS6kpULcOoyku4qDatCakKp0l+EYq4b+zHMpnPypcdX
6L8/xrsxxf327grVqUaYMhh3vvfgLYa5boBJUkSBlFcVy6bqYEXgN1Ag/kf/fUXP9YyN8fEF+vEB
Tm6czkYxpKkFhhwKXyJzX+vpuahEfLjTFW1ySbN1LFszT9dYYs2QFcKOGQ/KGygYL4UNkoqx0uTK
GeadmeuXg9lftGjaOl15EyrrBQGF38+uIt7k9Cks2VAMG/VTWGYnW7fRjV5N0wbSxfDSjYubTrO7
dLk7t2RQhXOo6miHiOEcxvvEcFgAkAHnL3VuP0Ztd0bw/ESF9ddnt3RanQ6Zh2xZJ6GTE8w2yhM5
/lXjRRGQX0z51oHjnFKZkoAsNkhXAlxdKbL9WIDcKAHnyT12fTPqMGgVdPXkLuF0ZVO7QXcaWhzC
BXW/Dg1mkT0rJ9mhr7qL1IHJNQDhR8qf0riRxN7Qz+dCpM8WEVuZEMEUUf5p2FnDKDH1qAzcTl9c
Tm/AzrA1pdDTwZugm72pImi24C6WABUgXciHZNvZeY5aY/37WRaHx+kk27KCTDeBmo59+vF+ygOL
DTwWAWAUV55mP6Z94TT5TVUOnpaAIVFjPzqzvvXPNjHtblWzVF0ROc7xoFpoK0HTJWxi+SEBhARh
FGnQeF8XJloAaN8umpdGX5U6WcuJsU8GfV+jAS5DWhQnGiwNTMWkA8Klhz7OXWicvtj88IcpIi90
ZcJbMx1hWl3DYWjQ1p41816b5408Txs7CYEuZVunwr+FINhcZkg5uavWhDSIJhlL7/FcNI3ObCjt
rfTw4WNbsmzrdPTBX57cHQtQxVTqLMc1g3Sr6MhUw5fKcgr8L+o0XEBm3yElYrYBiCcI3gaCLx2+
u7PkFXPvx1O/G2iKzEp+6NJvfUuUm2M6oumASOJnEHqrTA+8yuiArV7XLOwJWH+FIrYeGOulRixL
GfwggYXb5NsCNnzWaJzZ5nZZkru5Sbeg3VdLKnlW2sMdhvYGYRM99+2kwupGEjpsgcrl+BYzX+KD
U/tdt6II2Rlr/owaeU3VkMqpnOytdqSGbmybzoDg5pc28grOeKVFAINX6rAq6+shHK9ke9qaz+FD
E1UXsyr5piXv5A7FOBzR9AQHslnbG1Am0wT1ZA0zHMrpaZgfHAsmHbuhjHkNbd6gvIOplIFBA6bO
Y7gZHfbzjIV6ceAS3wNhgyoMTjV7rtGVQ+Jnk6jtbtQkVBQmeKYmGVmyXyYVREJB4RbwzXxDb38r
vnyHyjRSNe4cjr6qx/upCdGBgxWC6mvd6XuJH8WhRKmSRDK9xEDh0g7nzWCihdENVCVBDLbZZsxD
2hHlNy4wb2qxZJEs4aM4YQ/Ii+n2l1yJ76y0u7ba8C64Ckv9oa7Q2jKxfafI2VZomycRrl/ZTZha
K6uN1o6OGG4YeX3YXds24qqcV6iPbGvrxqYLwvW8KcPYy6qBNa1tAwk8h/poaPrWNO0vibghDZ57
hmpG/IRzZ594xsbQLtOGtgdnpDgvS/OnECMRl5CY8Tq7Fug1DUua+gU10YcsaraVg3dtgfEzSyRK
o/0U6ltIN57UIJSJFiBxwlZ0XhfXiNnB8oMM0FIcxCsHrScRNEjjeJHFkt8U0kEMh0bvJlzaa4ef
ZkWBh3SqqyMGnNn3aSh5uVXciMEsY94sGZh1s/OJ/r0h5EtxGaRUXSlTrmvUysELsowPCE7sJqEj
jhx80+867MulErGzhJaDM20K1TkkhYkSRUd7YNqIM1mKYRKCv2zgCGXRRuWN6sTYhmB79T66g4m8
aop8C+F3syBg2v/M29GHMHIL7kBNoJIqBGK55Cf24KfDppDuxe8YA/PNlEwtJnhO4Ns2n8UwH9ss
8qYOyhli3xf5mCGTBhWCUDbJ6QDR2BWPVPXGKrdGL1faXVtDFuY2LFic0xKvpY4FOixbtLYRw/Dq
HCUg7Or5WxrSCAoanDJzsTCJGVpr8Ty7VoWHkG6u0SYFKM37UxQOETjUxUAZWJLIs1ljpQ6FE4X8
EKJNMRJrhYOHhttFqi3rnH8AD/q6OW9o2q5StH4bFTUqGc0+tfdL2qaSxMPxT99yHfPzIl4sNpFI
F2wDYwEzSt4KJhW1kK0MazxMJNCyBLTh5A8RHYzWQbFNZW3Jmwk5s4Ymoabt03lxx5ah0CARixkc
+t7gMAJidNOgOtPT5uVJsohbVg3vzQiPbAh/ss76Vx9sBd9AJdkbCnbVzK6IIdIwXYOJfG6JGfSc
h1SxOAbyzaEw5Pl2hOXTpfNG5ScjArRujOff38efBV2OKXAvFDWw5Di5GpemNjO7U7G3o4Vm2QIN
OG16Qz1zBb8VQ0+vIoxAdIvaIogv8ySMTQI9q2p8Ktw6N/Y5DaeIN2xMfCWz8kacbSU6RTLuzPGc
bwcV9dgm8GALuzWrAr8lm9AzYPstNDWdKfAGmYkzgieUs15C5aFTcOusmuuAg8XunuBMHSjToHZx
NpT6LIBxbBP/EhB0pnEKe+q0JKI3h85GGCfPwUjbMfJazKRBtD8QR1ym8AHA1m4TVdtP/Ap0wQ+L
Z8XsXxdNvdQNNn6C9Z7SXZC/nYmulM8CPbRWUf4hiFaQhD6OdFQjGzMtMx2Xrv9dJnW7tuzWdK5e
J1r+Hfjxxek9EGRrS1iIjfW32MKX1NK3hS55/8XKevcoJ9ka2HMJzD6PYmjTlVXThYvK6huytA+/
H0f9JHsReEUNtJSlsMJOlvCAbKGkdprjokj0XMn6pWlJXtnoW4HLGm3wDOy7YkDu05rdnrMpX+DG
qsPF3FzrjuSLa8MJmp2ET0DjOIewvAYj6+c9R0TUn0nnP8tyiMUU/B1MtoL61tZ5l1Ca4Yz+XaM4
0NzZ0vPgRQ2u8xIXzCMzR5cbcSYDHDzLf0B2yOpZK0t6Kw7FnHjj999OfJqTXYlnDvJE3Loyzj4n
n05KLC2qJ9mhV/8ytZEHAfpCZDGQ1D1YFbvfj/ZJKcOSgSYqBhVM/sfpaJWObkJWO66aIGxAfzmB
sRQgTqnOG60irOlefj+gJn8S+TOkQH1SX7I+mGlk8KnzLmZI+ErgGAa/Z6vaTejHsA8dEGaZjjQj
EWgteeJfEUUNTCv8HuxdWBn7AOlUsWRakFb5Xq/xsdSwxkYCKV/UrTFnxDXZYXTweADIpEXdLi0I
DlGpW+LJr0p50+eQf5FhGGGlLNp64q8jR+IRcm2aMLy0zfwwmFg/v4ZonFV4IKC9S9O+vVZm9AZs
5wBqHkcI7L9ATsShsU/beN/mRKtNcpsnSO4NaDCV2IAH6a6xevDfOacltqLaXs7qQ5Ot0f+HXOvZ
LK9uIp5HJKKrNKix+t4uDaRFem9kUFG/EBe62BMiAu/5PWjkF+KEQ5t8NxThpaRhYgOape+u9ZkV
Sg4wL4jnyMvGJpMTOw/FW27+5loipkIzfY3u89rJ9K2Iebn34CeImFleskOoS65Ukhd3uKpF6c+B
vapRxtH76U56pbJ4XRMmDXxAI142qEChgELSECPtpwyeiJ+VelwHdNyGwSuw6EUZwItk6c5Ow41B
s6MbkR0bA5gM6l5H08tE06BKLsR1Mzf6PlBf4jq4y/TIQ8QRNnmL70wm87lL54CQ5iEY7AO0+l02
XU5tBjl88Dv67kofbgKCC/SCvYqKmAzDMG4fZiuBgQnPnFtMRIoB/FoRQ0fDNym9NxHeCclRatIl
CwBe2zmHWfDPm2g/ah2wFdLBrr6W8/DOwfsgzPwKcIv4AfHSQxq9EHUmzbk3ekoEk3Y5ti9IvW0N
Es/cCjcOxjpSGm2QUt5Hw2syImBhPyA9Q2nCAMZPVoFsQ0zcg+Cwm1ntPje/m8UL/0kItIwl3PRC
VQjwStMBKcwyV+kzT7J2LTGV3l0oNUQQzivK9d+bHp2RQLtsYSk6ofUYkB3Do72GQHwlHtPh7kVZ
EF9elhHzF8JgdxYC0CYB4TZdGfl1az5ofXlIGlK89sVUjDUiADeijmoDnaHXsVEqDRm3YYd3y16b
IaZRu4ji9HaZ0bwtKctQcimN9LagDCOqvUa3J7G8LIbIa2RjKzVMAz8KqQNkoaWANt+cPhP365Pf
SrMrioVi3ZrTLHQt0M0afLHnRACSO+0O+MUBpitqbTl+SSNlkW5ncoN0AdvH1lcITm5imxhjRPhY
6j0ThGcRWhcydCZ0xneqxHTFTBDpkdIQaI8Pc3S1yN3N7w+5EyAApSpTBrVMQwgLNhU/tZOSChop
Sc/3IdMKpXuRteQA3lS9v1hIBMRSE/FGnIb3yPBuECTZtAG6x5pz9/vnEHiDo7uEx6Dmb1J011TO
dxGavLvYSplGo6xNjgum1WvJdYJQh7hKHQnFgd8PpZ1YdL29s2XTe1dlrOVsTvfjwbBCkBA3DW1X
N5K9tIB9iuYOS+E2QogTpWTEANX6m6iotXp6KxkoWnLJRNp8FUl/jiSevdFd13V0N5f2Qzpwcmnq
XnbATnLARKNfZ5R2pvHVRPVmdvpdZELrUuzxYlqwc2O4vH/UyuRlHtDYlEzpkKTxHmL0zjAa5LW7
bWejwyIyMYvCQVWxuWKIRDMJYYzHgjpuRrNfi2oxFHZAG/a8seZlM456gH4T5o9Bf+GQcJSWdlmm
lCQoRbRWfEeOAqx0Br05XjnmAvSQSnsJ3z2CxK62mBenljum91IkbfFBKtwYQdw2x5uxj8KnxMYM
wTSXKzQVr8aOAzrOh4vKPExpeiUbzr2KDtRUcLYvOdQg8zIds4fW8AstvpWwd+hgNwowu2d0ynd6
pOsKVGosgWnN913LkkftF0XPu0nN0a6Z3alCf8KEQ4oA4zSsbCSnl9AV1Q0Efe9jxb7vhvJFzSNO
7Ghvgro1OdBnGSa7ji1ME/2YJxPhBJuyEUqokrO3TWpSHCASJbo2lO6Mrv2WE8pVY76VhuC+RF5b
0Wq0ImpEiNPwqdMGL0bIk3QhwW1nBe74zwDRQE6n/fgF8p4/Qs4M7OKmQ3F+ZXDDi3KCWpQ3I7Uv
jecQhTssAe/qDoIXv5USJnT2QVKd+5THoGaNgCLkQG60WiZHbGp/nieA1wYlVscTuxAVak8r9O2k
kAGz0maKXppJZBpjJgMXwOBiqaJ9lYx+2oR34gaxKutRGVHy6JBayYpDhIwo7lFrvcK5TQzlJNsw
B4Zf6PuMkqPVUVupoXVzlyDk4abgZgM7XJktflQ9CboIAmbpVtRATMv5Eowk5Smv32YHC2PeSN6l
Cd3rhPtSWu7y0X6FTrbNiuG1D6UvcPngR4+6+VBK2aFAlzS0fyIXiWjquHECfdu+GW0E1E4s2Jbx
Y6fhTJwlvmbPrkiRG+Mhs0EHygcQ9rie9Fdalt2+1Y6cfE+DV5SVYNPvRMIHrAkh7O5Vp3ARjf0j
9oUoi8dfzZi4J2rRMXLybzFKJaZabao5u+06vGHxfJAwt2tV+07HHmLsEi+GlTarCJ9bnfVg2vTG
u8wtIO8N9pWoL4nawMgiDlr7z8miZiDKR1znKk7I6PhzvYeemSHQWRqU+VDlrTheS+qjFfeiaUGU
1FAQfDFjxxPZ1VxeN1L3GlfJrZ4Gew2rLhFKi3+LjuFeZPXUPQ+tUOyKzOYy/C7ClLhuviEWft30
0hdbnwhdlH2U3yCaQVmgpSSgbqQZuRBRHw+L4tui4qWWawYEaqJXPdqL5C1ZxjMJ3IfkgKNcBntl
0esnfD7tA3YUsPO5lQHXOiOBsbEW4ZGoieIZcRDlpN8f6m+gn+MLRKXlSEYIWBAc3akDnxyb0aR1
BQqWCftXhaFFwIlqpyfjuCKCUrFvzXI7S+qZ+0RQ207uLp1+BEaJZPa0ScyTQvls83umPlpuZSOv
PdfrjEIP1YetqOKki7yhSrqOlfRFk79FRnIgqzzEEdqSqCyJSlHI2n37Gv8PgAh/D67wOYfy/0Oc
Aq2hd+vmg1XtRT9+i7v34IS3v/ALnKDbf1iWBS7HIF5UNV0jA/2FTdDNPwyDnNvCCtOACihWwL+h
CZr8hwJyETqiCFpMWzAi/w1NUO0/DFXXDJveGZ1AxN7+CTTheJHR2ZTB7UHH1HkSsBOnQFEFR1Yl
70fUSevYbSPkZdqbjnRoaIszaf0JNPHXUA6WLCLR5m1tUcR6F4tReNACOJaIzXa+HjqrSCuRjS0O
GeT4Gl+NhNotlHTUi0uW9bd3E3Lza8e+RyycBKRidAt0G8xAS2Y3Ad48Hj1F+61uFVOApML+YPn1
hubmGmJWH6/Gh2GDC8m5s+O4BvRrSEe1LFS7ZALeD/DFIJIrQ+IW4X72qZuiIY26t0dXxVe8JjiA
yHLPvKWIZ/9zXH0Y8hTDCIk1HxOFIfVNZXiqBxmcoMfrXdUHPgiV1b4zHv4vxzw5pxoUuBfFYMwM
66pL9RvqNUCcO6/ftVwmawHgC86cjedeU1RY3i0lW0ciJk7i1qWx5ypat63S5MuZ1/p09pg5Tn+N
/zqtiemRXln0/gF5IT9/R7PdHV6HlbKxNvFzszqPKjtBjP977tiD2E8LnuwpjK8LNWSIxdyVwNYM
n7pa0uxcxddcXOVWO/0hUNfYclnllSOD4Fbd2D+3fo7ryG+PwC7h4NGBRH2ENuNxFzey3nVu4GAO
XDtE8ZewpLwgmUmXiRuKr4l0LnE6YQj/GpWECaQVcCwdYN3xbGYZTOgkKFo3OSy+5S9bsJJuvpNd
eXUevn1yrX4cTRQE362dZYGvqGUQB4PLycXTfm9dwAxcZatVfWh3CN6GZyHjnyxXy6ZyZ1CZ1x1E
h4+HVLtYk6WEIUtU//WQHkN4pop5UmN/eysb1COXgiicfqCvN5VjQXHqoEMGe+majt868p016umV
t+ydW9lVt2dxp+LIPDlsjsY82YVYOppxWfUCBhl/m1wdsIiLlBRASP07HBai/L/DXf9kXx6NKv78
3fwNVLDNoOdNo930dfHDbbvBKG5lzWtUylw6dWfOmuOI8+OXFZP7bjxldBrDqHlLRbNRolaGTTeF
+K4Hfl7swqk5A/L57KI6er+Tiwrl0nQmJ2/dzv/r/ejZY527hsqz/hsbQkzT76ZRhAjvXrCCxRPM
GgOim4J40lbb4hgqxhPfUzp7dn+23Y9e8GS7d8pC8Trkg0a70l43uwKWBAp7lktV8G+M99kqxXMe
AgGCANz9J5vPQq/HVOYUE76qv9Lx3ewC+5YGw5kd+NYoOP2MOrkCN72CmMXpOGpd2vhyR4gIZfR1
tUy57Bbg/FbbpV/lHJwbImNUoXF10HcWyr+U/5IYH+pecbV2ee1wFFwPvXINIZNoPwTUw/YpJKL8
7BJb110JO+5KTobxXsnmfYv3XJlgEIFQjL6fzKaDaBbm2CNo+NW1xbKOqwIqsYokqxpQlJSyYvJL
xSa2yrXsEtO0Mwv3s+8M0JU4CyKFDuvoeBnR8JamcsB4GNI61jk9eUnXPaEHWp4LJD/ZkYgi4I9p
myRllHSOR9KHnNKQJYsgp6/XiFXu+3FXPanXsl/6FN1UP9tHd0Jeoj7TMf5s7R4NfbJXlGzUrLpR
uDxeBjfcKlvzz8YbPMXL3XF7LoD85NpwCPAV2tPkCPxy/J5TJ5tDvOjci3iio3nmZmiR/z7K+Rj+
s1TfDXFyhBdWbiuliMlTG7Ugk5rDcBuaXohh9e8HOgHwvh2jAi5M4i7yViBvxy+DOxsKmKbBseaO
XoQBA4LUJmgDTxxu1gZSqu1Vt9GLQ/eh4pg7B5D+dOreP8DJq9IC18fQ5gHSDNQ+gmMkAMiQYFHl
NmvIiO6ZF/7s074f7+SeqpWyNXBhIyw+UAldIw0d+fh/7oJVfCO7yLpsktvQPXdbicT09DQnxYKa
oFHxJpo62Rw24nxyDzUbeo3xHdwGlh/JasCbygZqtTJdGn/E57AqrRdng6vhlihy1/iTr/itB73f
izzkmqXn4QeOeNOX+EZb/w3KivjYJ4clTwnmEvN1Fvhpexw1rXqOsS1x533Z+kJuRxIEK8P/e3fO
W4T1u/FOgr56hIWLhiNeRvfmLarCml9/A3eWw09sttLl4g23uj/8bL8PnlgOkmucWQ6fRNZHLyz+
/N0lqxRZpVYLD6BvpkPhD9veR8t0e5bLJbbRhxelJgCelrRTP0WV5kqOlV+PuJrIOVEb2dBji9fi
hJK36BGcWeOfnVAOnAYVrgTUMVGleP9W2uLUOmzozm290TMR+IvXXeMB2XLxGffTyUefrtv0Z07h
j6PaMlVEiFUWsGC4R8ejdsh0ou3Ft2yWG9VKvHBxzsR8Yjkcf0WQKmRg5CSEDbJzMltxpAwIhjKC
jaiZgrYERpErKAjY9wFKUfAc0b0zn/LjpfZ+SKoFxy8lg1oloWXIzs925h7MKptiYHWyPTZip+Z+
tO+3kv/7cT99U2iHlGOYRyitx8NSxK8W26wQ46Mc3NY0XcsCXZDOMB5jtQLfWHuZ3J1bN5+9rKHa
QmrLFISYkxlEonGqg4pDqnInX8fRHAWq9XDheKgO+Ah2QFeN3dA9tzs+bkJB0qByZgvSFiXk45dN
nHhC9IrbzhgzhY6ygsm8s5qLxFMi2Xc6ei04XKJart//86+MOrzm6AobBdDz8cB9aqrgsUdCXq0F
fWUjPIzBjJGad2oXPTMHmjfZ0pkjB80rfuzJMuYaUKkkipVsnRb3tMgasQJJeqDdRr+jrVA/9gtd
930fD7YKmrdPnpSmtl/HHiWaOC6DF6y5RleZl5guRq/ulBidy5peV7Um5Gr2WWA8oov6ENrDHU2W
e/jG2yaWb4mLs4u6yPZmWfiOrlUHAX65R2mtuBjytAx3tYGZzapPLel6nhbsPsGoIIFhyO48ROFz
jHiF6zTl42Q5DXB0BKpqFQHb3M7LvVVjt9aHSDLMmvRdzzRkgmKcTOLpTSNlBi0BFEYFg9J1Te3O
HUCRJA5LFxg4aBkdc6gEhK88DN/LqLuSYuUQxEiRSq3jp+V4I4XJl0xHQkeKyxtKIBkbHG1lvm3m
69Z4ryrAaiX5wDyu7BqjmGZCuh74RKBd21ZxnY7qXa/Id0kb4TGVGfsmp5bp6ONVUiwvUZvcBHXz
nAXyQxFpXt7x/boYADjewVJC9xLtTKGTgXGO3gc7bLj+7Fv1pjSKW67QG+Cmf6qYfLpSILlROnuT
VAAvdhwc6Gx4yUv4zRyiayNF0KGYWlrF+dWMlUdW5pf0+i9BIB30tkdEEyjuXL/WUkcK0X8t7Py7
UlI/k8s7I1z2YZIC9Zz6WxCPd+rk+JhNSGjxZrKXhPYPw573tTYhKZCinJzVoL+7EqNBIHyL9N2a
m3yzxO3XsbMvrW5am+pAWzdBCakrcweEdwWzN0peo1HW3VSZFgSTrHDd6vqDVODNifQxItm9nyyh
Z3eY20gxFLaoljA0RHaoyuT7eNDrVRkZu3npDy2wCgR8g5u0058kAy2WQUPJVJ7yr7VUfQXdfcjS
KgbaiThMJqPTomghwCRnzFlZFpaDmK/549QggJeMT+lkaBuAt5hrT/TCsJRnDYzXlOpQvY0PY44c
SI0wYFPc21x4QHFRtI5G57IuFcR01RHfrBHAemEpeMWOCF7IxR1YcP9/U3de243rytZ+Ip7BHG6V
s+TU6YbD7sCcM5/+fIS8LLd77d3/ufxvOAigAMgyBQJVs+Zszfwp1MFhVUn20/XkdmYV9UGytHCX
FOpENOZ/rmr1WTdre1mYzY8+ck5+AWLQ1YpHLwyIFlfKkn9ODPq7Lk+KBU8MLokvauwiYz3oYNQr
PBMt8J6ZmsQovmgECjMf1YoMKvuwzl8UJUP6tx/Ze4L456stwrWX8iX0MdHc2nM2fOUooXCyXaBc
+NQWGcpuFQrCISgmyWtQaPGHcavWChTYbpyScZUmC46rwRoNR/7RWlZDgEbqm26QDuXbA1yCLpIr
VsdTmQwTKXeqRenCUqD0rIx8WLWjnp08iFpWjZXZi1hv8r+AUEgP/LgAToyDJOXJwECm3M8P7/Eh
AqmYlLzHlBDcIsy5Ua+z2W8Uh3d509hoIupV8hDFwcPg1F/7Mf3mdywssRu9ZHJkLJM837ZG+hJq
fYE8ULyLuuyiZWa3tmr1gC6UtjD7dOWZ2pYUQetktAARlMa6Y4MebBQ7ghqJLQzEqO4pMZMf2Vg/
DuieHZW6feod5QKu6NIO0dHuEtRL1XSjNOayj33Itaz0u2/74WfwkNXKrdxspSIHsVDz3D8g4BoB
2K+gop8BwUC+rJD7zRgV7afcb/zzMMAGPRRltq4AG66csZZIB1VUyGCNddSYxDLlNgBPZrQQdBXt
Z9jGoY8DZpT/KkqUULL4B4d5GNLT8Vfbwxmi5ksguxDW2UsDYGZUJMSbk41ixaciR/xVs7rnyrK+
1YghA2BbuY19F5QGGRoZlFt2qr9kaf3go3K2HMl5gSLO3PiNtMiD5oK2fIjUZUMuh+Qm1jqSky+h
oR4rtz9ndbFHW+lXGQbbDDQ7lOp7l5VBB0OkNOHeGaO1YVUPqpudkFZltYO2usu+kLd6NJxSAblS
7XrcHgghF4DZIM4xO0APBsrXxSYMzO+FygoH9GghV/UsC5pF3AN6cWpkiL1t7bLzA86wyKt85iFo
jHDf2pA/8zJjF0Ha3XAX6sA7pBLOhmcVcbUGVAd8ygvDaA6+9+KTIQDb1zg3g3Ee1eY9QKgH5Dng
IXL2dQTVlHGwy/DkSjawtdA/BFW3rpK9VY6oeEBcZ3jNhgD0ozoaewOvXJtX9x6cuW71y3PKmYUG
TpYM2xA+SMuSgBlF6yTuDGTWi+XQgdNIdyaE01bcf3bZzWYpOAPre9lnMAeXsx4lTd3hF0sirVex
2XNRaEVRkJyTMEXxA6p72Q/6mRwhpWoE+0ipZ6ZhARfNlzlY1bQy1jmZv437EHffOHo+GqRfpaO0
HhPU7ghioAo7a5VJmSBcyIV5aNVN7j2SfXUg1UTR96nnWkuj77DIjhgeTRi7NQu6FJ6SKvuSGB3g
TN4UUGa5ebCD72wPZkxyirXR+AjYwuMklXvEG2Y8vOjbrcYxn8OduZIK6wh4eAnnO64TbalUR4Mc
iZrNTZWguRf7cyWJdq7szQ33RerHXdJACi+dy+QnG58FUkWzQC5nUQo+yGk+BUj0+BP7mxmuG+TT
pjWhyZtljqKohEBaAXQ+k+35mOZrfXjStOhnE+iLbhL2w/EPyMcpraM6yWL2LxDOz8sCjouJaHLA
HZB/yvJqaUist5kJNAlBhOboyPgOfPQ2u5+1L58dG22M5lFDi9cYhlXKH2WkwcaJksecvz+Mki+E
AMmWuUcweebA616jUO30kA6SEZbUm8BHNAQfaNAXp7YocdGVW0NLN71LylRSPcrhJ3iLVloNpJIs
TFSxflaD+lIHzshGA6S+kqM/WQHZhRfXqPfgt8+mGmeoS1krI+nINGq/hjaaRja/c0QHVm5enLXk
pWr7n7oKC50qo1pbQHeVLjt/p5NEJ0eoHIPdTMcDKLOjXP6sMlAr0qkL4aGECzp0nztwPm7+3BrV
qrDv5PLSwtwfxbAn+otR+6nIw9K3XzQWwjD6pkLpGKvhpo7gcM/OTf4cB80+kIJNVl7cSq9nQ1Ov
wNAGM3eiiMwLfpUyfHIVvIecLZG+Up1PiALPmuyLqpb3UEntS8jC7bDcOeDfB9P60kzbk0DxF1ls
bPP+nLI/TBMUSdiqLezBeFLbYtXm5VrV77MmXwaytJSUZBd25pcIASurhUKuKNK978kvJOeuepRi
hljZN0aIBjMiQXJ96suCdzcRx3Gn6C6y58YvMEOXQUbgWP3ZmfzCIDgl1xKZChN1jGG4i3SEIIIQ
ElP5USE7W0rJ+yKTLzS/joF935nacizbVe6a5Szvf4FtAU8dzXsUwvpchv8N9WMkEfYqkWTUyGHo
MtKdVmSrUq5ndvClLj7BYHnsyv7ekZ9y5RtkgiekF5atiahzxhayZNueKufCY8PXOeRQ4leqk7nv
PiQkmfX2F6/14F5XVzm6LSkM+J5Zn9Si+97VfNedVKYLfYgPSYxmOPxlAamD+iaPm+PQF8fGbb44
OSw5fWfCN4bIa6Pon1TTWGhO8K0vhvvCTlH5JrVjnsYFTGZoIeD/CpqVoaLV1rR7MIZkzuoL1Wm3
deFtbC/dSrZFqloMKDZRIB+LjmGfriVVO3qyyVEoH4dlkSvWrs+G5zKCoFFXM2MZGvjIJAM6R3Kv
0DA34MUsjfauVOtnFOa3gQUHCpuBRq3bTSgFj4FgRStDcIqB9p0Menb4uqceEBBw4UJ0tQZQtMfL
opBUyZ73gBZAC6ijhf8wrNiqQi0ZEhdFhX7Zu33Lk1hXc7R9UQlxQ/sQjq28UNTc5EcxIBehmJwW
EGlUUFlAn6o+Dnqd8Zi6j3zebakC8TPM+k6qEY0OZQvMB4ns+cJM4mrbkBm1iJoasiNH6hEsabu1
jtwNelWwimRZDKC/mL4bFAPAfeE+q6SFGsnmtnVLaWahn4fYnu0336Dui46K0WU/3Cjk1KaE0MR4
CppHoABTfzyju3GfN1KxLly5e2gd5Ic7ubc2KH3XawciBBzGAxx5StTxNUXZTzMeDk7Nuu1Z3ta3
0wC0Pe9+FDUTm2zTOtTmell45oPHV9z94J0Ym8susaJVUDf1pUFDIl22nZEcWyQLyMMd0D6bBU3h
njO38z4PTmnfuW6ALpOsRfvUD7pvuQ2FcqD0xS4d9fDsw3MOO1E4ErB3YW86yFGnHK2m8A5pF0cX
x1e7EwSFMJkGvhYhdSfxA3KUOD+g7jrc8dIo6lkLdeVZT/zxYELdtxp7z5lPEc5No2XeKe88TSNr
SmGR0qCzAN/YclwtFd058bAq0JgiYLpOZA9hRDRTLHReqqa84wyP/o7aysNeSs36orS1e9KSgbdx
WZXJKS6ln6rapwMSetGYrdCeBZPuIPS3ysgf4J8d4snfmXFeomKrwCYHRLVMoBdMkJB/CQvjaGjD
M6CXQJqFcHaACI1iFzBgaSM2S3JxB7Y3VDtESbzq5JPfMCLrM6C6nTi5dwf2FuSyrAQuZECuZ3xu
K69AmK8KnHWIBsLf0pv+OAbg3SL6jsfHhG/9D8Y2qLOdUEE6ZzGmnLha/H2H0oH3sh+ydAtJ9biU
4hra39q7cwxJ29shBJdFllqz/+4G+pBwOAVB+CDs9/GUgkTitfG7H6gsjaRtQQIvfCWCsNI0P1nG
yO+tMRBC6uFPNsHSzO2I3Jeu3/EvPkNF4Jxipah2el8v0Z5bgN+sV7BgKktYu5ylQp5/liGc2Zjj
pySCDNkfe5S7gxA8ud8hnRehW68SQWIHS/Ksn71YHnlN/mh+/e9/nfqnXxYqqAmvNrHyO3hnf//r
6sYGoZwhh2068DPbuWYv+0hyviWkhgNc9w3gpal0Slr9uQ/COy1EC9tWpF+1D+cZkovmc9SH1QVE
QQPGWTvo+XCpEr2713yQrlmLNojeI//Z+Pa3XBvDVWqVf0sQ/JdIAXkgFkxagCsVG/Tl738E3K2d
kecjiKlACfD+GN2msr0qB6ue+SRYkP3z2OjZ91BhW5f5sjJTrEK967LKWheSlt9ZJVnu2eiVZJRK
D7XXwxpLlttG1uLoRfNKMuZL/wnS8qf//vX/GeCC/ApkLNE1OMAQRPjwcI1ZgMKaVhJTgdRfXsYL
6aQv4hmaa0vIHv7CAPMnTGGazQCzR+4cHB6i/V1AQ+5txGENFF6rJTLL22w37TthjhsI4YTWPNz9
zXn7x9P1YcKp/d2ETuvC5+rG1ULFl2DqP3wA9X/5Bv9YJz5M8SGc4dmhH7cpf5O+Lp5RkF5Fa+QE
+7m+Iq1O+9ts0//jN+/sh9mmSN67P6hAZzCzamZrV6QzTLgL++LMBc4jW3hfk9XfADt/uL8/TPjx
92noJeqS059nVEuvjziGkFkvJ2utgC8yeHD6fqYN0V8iG/86K7KIsBeaE3PThy/VbBMwQhn/N1SZ
wOpEa20NGej6b4/Hvz+Q7+b58HUqA+TCOAAIfO7KbfMtXEhz1I0JfNXzaCX9nS7yD+f69G2+m+/D
t9m5jWtMGyVCmOYuX8F6N58CNRNr4t8ZC6cv6Y9n5d1kH+KXBsFDTRmZzEz3QfncKl9NYPt/efz/
iMqIv2hiwCE8r2kff9L6iGoh69L0kx6WyqOvLbR9+0L+ywJY2VJ7CrRZfafuq8+vGeL/J1z5/2/U
dRNZ3H9mrps/p88/nt8jwif7V7Y6Q/0fXpA4JmQyGVRdVWh6ZasTLEivGHBb+x9FJ5WMJPIpbiRP
4Z1XDLiuQE/HCg+mHHUcyN3+LxBwcGq/PV26DerSJpvC0mU20wBrpkf93Uo0DlkZZdGYP+Sh3hyU
yN7IpVZtCYi1B5esxoOZm14zE2UrTLklkcpAgpAl+GYk7ny57w5XG3vqee2umai3ttVWlG71t77X
CcSotRuiEPphVjHszVzcvX3OvCMXyzOC8Mm37V9W5jqPsawMIGiLcSdLjn3SyDRcpNHofqviYmlU
qvkjxFSX4UcA9DqsDI8jtjCVpczjPBO539ATXnZuYv5AYz0wEgJVI+5XafTTiy9ziVo3vDjk9nJ/
q02NUL9aigYIStJL3I5vlq0s2Yg8v1nBRoMuSSuRf9bm0IVLaYj3Ssv8B3ExVP+Y2SMRnanKNMZ2
M6pmdrXwER97KCTp8MEik1wE14Y8QXPwz1YxQ9oZOKD+ZXTRF4335NiZdrT0pCciYPCBeEo07BwN
n4ks+d69JdfefZR4aJWUCKT4iH2O7WDvQa9FKxedqJko4gC391nvjexIp+Z3t3LUBMECBixEQ+Js
J5p703WVO3F7vQQ9ascoKyxE8W8vfHAKv7/yeex5MU3bJdgpoEgUxJHvH/0utrMq4lDyoCuZvXON
TDdn9aDArFenRyeM1LO4NEo2HlC7W/lgt89XMyWX3HWWjPVMC9sM8XQLSTjOkzjjp35kS752rsIw
nXVW1WxuA4rWaaIxCv+YyIvslf3WXXQSk8kuzm1RLM2XsCnbA9vh/uhlJVIGsKXtCUQuRJW44M2P
B3Q0MFGQDBGtwlZUQUMSIWE69X1rfdeD/TUkYhoEKIanGzsNnzpKA9NtYXvmDmo+83rHdjTXr0bo
ucpr2bfftY5hzdnE0XJzV2dSps9Fx2utGGjgRZbObmNyHn3ywtBcd42XHcVl6PFzG6Ner1zZl8Jr
CyIe3i4bnI0waYRxbyEvLcq57P3sOHyvTalFNt2I963XEyCYLuLOVJPsNDXWKFjuRb3K0X9B8km6
6tJ2JMzljOsKrefPGm4YPDxVdRTFBEncGGGHx752sjsSbi9kEeSf667vd0nnI9kwdRJjSF0lX8cI
q+j9GOMYEQzQnMfcmsQAJL+sF8RWe1Kg5eggLgNBqEMOrdTSN9AOutUlOdl6ZlEjLi9sRFk0KwDO
5u7ECAanarkk/sO/vzE5gYjm/G3sD4OJouiC7t/wcVRdTCVs3l1KfWnF8JznplRuxV+cD+7XoI21
s2dI6ieWSvG1hF5rnLyS2KQwQvCCo1ClG4u8VJOzhBLqrJbsb97Ypl8NN8bPn+f1I+E8bVFXXXTx
Q0layVZYHSpgDlufmNq2k8voiBwtbsySM7uGFjM8CGn9pOeNygMfld8ixXqsERj86dUlrFWRM7mx
kIDRmuCXU6gP+OoPgSdne3Sv6/sk9KpNVFos9E2N7Fub1PqMH1i4bVFpvzcsnM5NAr8PBdEhaNuK
qIwGG8ZUJy6pZX6PJPxFOA8tNCYymKWqRFWffJ1YYOFUUGmga/CUkw/wrpiqpbVSnSBZt25XPbp5
+lwHUfLdTe0vWgn9mZEVBGV6eCh+N+iQj2hLPNP24Cvo9JTI7RhOcNTCl3dV/iR72Q9BBbaA2IgR
vrSeF8nEetOQ3I4X0R6qSMyTEFKtxHrAuuBURXa8riLTCuGLxUKU/2m8rhVJR27IdRWhwUVP9trr
ts6ITjnpztuuG3etGkkj5BF+dkhQEK9mfUjiphGU2cEMihkhZGcXiQYkLbKDaEV83VvmGkR4Tu2k
JOL6SU+YukCwfuo31q0tH8WtjfYX3Bv6ytIlfjeSKT9BaAbOL7PTX0vHrBKCmTm4gSEdn8IW1ZxU
S5JjbOT2zi6g21ISfbhX+MJnY4VnLiorgiFqaR4Qyq5wlx68UU+dFaBt8yDqSxYksFMFIcBerkkI
zuHvSjxki6UQ9VfAQNX+dhkl6bU4wmYLM0BsLsBU4NoUNv/a5137u1thbzblr4rA66yw4l+alI7Z
rEDKeS/HVROsNMmP95LbRntRKS6irvLr0pqL20Lc1oN/BtBesrI6/iovml9p7pSHQXLw0qeR1OH5
l6PgUKdwxVU17Gei7mrkVzRXfe7tp1fhIIrX9mt/2w6kbYJ09kCA6fC+xcly8t0RKnD6odiH3phP
4nXT9c/7agRWjPszL/ZOqe0kRQ02JAoX+85E6Xxmx3FBfHZqjsN0XYVBu7OVAE4EO7PJO1cU5C5S
DxYVVpFjV5gWD+1Ulpv8PpMDf0sovS+hboNEOPaIAXcNWbdWXmjH662fWxpJ+yjcXMuhMCANXzs6
OSJprokWU9H7/lwb/O7clFV3FncywJwZ8nb1WhQdXk3mTGrSX549uAjNYDforgR7rzEABSiV3dVE
WFdWvRrzuD/cxhP10nDJmmE43arrhFdbkX8PAN68m10tnfTQEy8tiKHOlBr9trIvjYcw9vOTDtwJ
GKnx4OWS/tD4yYMSQrAgDAggmqgj+8NSFDMLNS+EgC7CVHR6sxdVMVz4wIusHgQIIwr7aXwTAqxy
TsLVwyB5r2PjKX8dW9iWapWx0yaf/kWVQnVO+kuL7JUEJaVjhPfi0nntbqwnvM1U1QEnOpkQd4qS
NendSllqrqW8K+a3Tv9poAJE0lH0ehuI7ay50Bq3XzYuuP6+N46pUZV34jJVuXVqHAuo7u+q6TJV
5YWjH6VB/8Fix6cjrHEXyhLxByyF0Vvn23jaAMZaa4bj9WCQR+xvY7NficOCuBSVnBxtt7hWEaBE
VGo6YphyVs0ryxtWCElDBqhkLro8SrYSI936x9OYxWSXDDlHDTGeZOSr2tSkbGlPw4gpb/2EyTSU
GOV6QhHD/JvdNNToek9dpp+cMG/3EKUuIZgE2Z4N7R7ErJ3PjDZz8pnrSs1eC93cZVfC7bVWdBLl
qWcPJ9v22vCu0+soir2VYynYG74KHqEkZKm4sb3u9LaDl+GtjG4GVDxVUVbnSGGvmPWutb5W+qAw
+kQf924ePcWq0eyGvJDOSS2753JolX1nj4eylNxzPl3EXWyzkef3LC0+NIRKufEqpT3cbG0j0Lao
TT4LU30A6z5rVBW6C8kuVmIaNZU5EuWhBDSEN0idht1B3DVm1fHh0mplwxw4Ew0GTPEThgTD6y2a
eznxGC1Yicqq6Y6gSOQNYvFogb2NJe4+1BHsAzg0DR240Bg2sALJ3VfdSvqlFlvh3k6d5ELmCR/M
99PvQRct498tzMytN1AP+AcE3khqUhPrR+49AF6tvmtoQkHMGGqsRHmyJflIXyeDbd2X4SRsk2nm
m2kBkeRchU7EKZOOxO+6sBa4PMOhql/6AhiwWyve0Qni4OTk5IRp3oCe4HsDA16do2oqkOA1chLP
QqTLWC2i8Yuvj+XBK/0fgIqtVa5JvfY596MfuRNYK9tAbQwwiYaXDi6guTB2Xb0FkfFPP2EoSsn0
0uvt+J/W9nY7jZjE1rDqwuUYImka5Ml4EXeJ90OJrPwsCuLi9dCMDMQB1t5kdTV12mjT+SGvgqn7
2PTjZTCd6mLc34YS5krQ4JWNx2pzs7QDK1qntRtx8IgrdyYHKUH3BjGcaQIwF6U7a2M0w+xKbbdt
MDlyO4BklpLne3HBtfJ6Nzp2nM9uLR+aEXC6TDv19Yd6UfzY9zbqbTxR5zoxcY4oU8AfWEfWl/DQ
sidziZsrMrjJicqwhv8K+dXRWjsGnNfXso5L4+RaMFMJ8ylX91L5LPvTEKIkLrdhrsPKEeEXMUyj
SeYmAdg2kx1Pe2q9AR7WMH1Qp1L9W8lOgKnqbfqg+bL6FIE5FZaiNPWz2uqhr9p241c6C3YdjEdx
5xas32EZ5/y4EJYXDaJOtIqLVNIj6iGarOuimd8G+GCXegmkZD3sNLe+twFaO8ezhDZeBBRzcFPy
RYwsuTc6Gf15JGHBuMUXURW2ubYPG+WYE2XLQ3MZw/ZwLnXTfyAbD1msEa8WNCn+Q6kF/gP73aWp
1/ZZVN0sRAdR9zbGzQL8wOsYbxZijH+bRVj811nypkbZLevyGQCC7GQ1/ldS7sGGTaW2aTnSlNMt
GK9rQ0mC3NZuVHtFFrU8NzsZycTbseR6HIEgT56D2UO0XhxMjJDgvh2ESXAay9Beo4yy9lUrMftN
pockSxsQCyXw8lg9imG25j2ZQ8DrF/Ka6Ufmf3X9An7E1O337WCmnzOSqdSpvvPCfCvFHtKKU3dl
BFRWlp1z1kbdvLPs5knUw18crYy4cdei19sslqrHuF1saSbMWq3RgI29n0XUi1k4PC+Jt279LPk6
Jk1077ZBBATQgdaQI+xCFK8NIxB7T+7lrahTh/iid75zqO3vqusbF1ELm5i6n8by8Tni13sb51ru
vbiZ+UUub82uNpeSY9mbqPIviWQpj2ndwChhJ/DxBxYSzyAQLMX1vg693K7xmY7rxtX0LxU6kcJA
rrti6YwgiGKgyI+Gk9wZoZs84wiCMrnJ86PkKT3POMJBomGQ2mI2EmK+BE4YHvU2WmoZXoZirNLn
3z+GgkNtKeqnjzH5uA9oEMIUaXtEzrvxbPFvezCmvAK45rL1tdjJaKhGRjUTRdsaXfalD74VGvei
pgwhfY6Sot6KYhXpygYXTzcXxTwK9DtOjNeSqBoMYCA4+k+VQopQ10UnbbqIO6n5MTieexAF9rev
1Sowt5PUh2dz6PTtrV6YiUvVysVsMCelz8n2Q39J6dV5ULWw2E5TiQFudlLCnn2QyOe8jdz6fS8j
6ds4a2L3v24T3Uwkfo87VC2210/nm4N8/XOkuPBPwfpmCbq3BZq7u25xh7TaSkleAGuHDBzZ0X/K
uv49dTMA48csl9itSbGlrFowp2y3bGBNQKXBXyqlvhCV4qKDOVdWDmfuCLBN10Y9QQhT+yR50Ft7
2fDNtXQOklO99Vu9B0XV1R5WMzj/kcTaT51SGPa+WebQE6yo+q2d1tfBRP2t09skKWe3iYqzQIM6
qy8ksmwreH0OrQdFoqjqXVCynBhhzEHG4FrX+UVx6mEX9MNRBTM6dQ3ygUyAUnWuIwljK+nYJQ9B
BHsctE9A9hl1msOPeuVw7TYNWgWkXdVWyhxiqOnilHIBHV4zF1Xka4w8Ppmx8GUAhZrf/tRricCE
0Tp3jWnCOReYX3LfGldabuVracQqyZqj35G+pvajcuyD+uhEfXQS63eVJP2m6dNsriCtkM2zojwG
tRWdxEr+sdUf8o+trVFmc+IpcTZ/G7monIOeZvHB6ZCPVwBdQaMF3xnpn+lF3AXp19r1/HMT9K/V
RSu/NxVWXjyQbTJa1rwB9QVR30Baiyb7bElZ6+90tlUbs67io1OTeLPuFZwRto5PcLJ7Z2wF49e6
Sc1VzH5hr1j4ZsCtotna4jjYGh7C8mk94E2ADWH/7raVwh9tz5OJQ6k9+BYXmbyPlWzCgJ5x+DuI
hn6oXTAhU9l2kzpdRKb+KUygKBVd+iCoDt4WVhnDgg7ze11rqJQBkj1pQ6OT1zFU+y6OWS3UbBZV
jr1hL9Zd6unS84RB+24idT4VRQOhrJTHbHarEXcOHl+Qcr4K0PkfU4btNo7C28FkcV3XkQ7zQA+Z
amohZpjCsMevqYIMO1rUgQ2UMUXyfKwQFPcNHAaxIgMwxH9pZx3M8REQ/dKs1Z9kfx16x8l+xLl+
V7SS/ZL16Rc9lfvnrLR+6l0JlavSk2HSag5PY4N/20MW3pUidwXCPny0e38mnKKiNAJrr9xWe3pr
E/7TW+mtbbL8f+tXBmAUq7TaE27SipfRH+RFhUvqTpOS7wQlh28+B615kZjecUw1V9RHrfNan3uR
/x/r7aG82otxDF36OI6oVyai2bYP15IenNXWVJ+MoQn5qQZneSpZU+n3Ns/xzkqZalfLqXTrFynR
2Rhr9UkdjPAytcV9px0Uu2/mYykr80FSos9lRGJP5Q/lC8v1ngSXyOeUt2zSwfRnY2/ink6U74mT
/qr0sfjCWw+xR8noHqSgwjUWVxetC+41pba/RGXvzKUkzi+aXqYbLR2GbR3bzakjtLYI63D8lLnp
T5P3zi/YJVy//WXUyS9O6s2n1nXIWCnj5OTd8biz+SLP6iIHgTRPMtX8XJnD87RY/6oGXj6T4kUc
NXej0Whfrc4o5hapSvdjC2A51J3kUHoQGJLH+n4cQw+tz6ijv42jtD3jFHhjFAicViOgWzJNahJM
asv66nVdTNYDd+FU5/W5/fXWerv773YfWv/jeMLOi1QA/a1ZoiJhN7MwQ5al6HLtyXOV98Vba4lu
0BNowddWUby1SsWAlHtku/NgDGN7i9++3BVw7F5PvxWxWLOOeOwJ+69jvbbuxAWH/1PapdJelIYo
sO7M5ggOSGJBngpkfJK6N+6vpdKw7pJCCrYV9LyI6jDMtcFTSEcrJaLcUy/RkMkWiY/TdObUTTS0
bfzURK77brjAOojpRB90FtpJeeD6cWoy7bbKkEVkBij6Wf7q8ZydbaXQz6LChqp6W3bGSxm2oXU1
alKeP4L5cAb4lRQtAzv7NYxStO3r0o2Wr2NYYxhYs7f+V9Nb104ihcsc6y1/UbQXF31ynJvCne6h
dLcX5VvzCDtGhqB8xhKZaRvRcLNL68reVdpMVF9NP1jcRhJ3t9HFIB/q2g5xTbeu24vpFwvhgOGh
DqAG8/rHoLOMldOG6E/qdnomtkL64tjXz75ULIQHJqmNYBZZY/eYRUGHgFA6z7wuOhAey6KFuI2H
JDoUqUfkEHbda7OoE611Y0QHcdd4PYHEW9kPlF1KiEPyJOVLWiTN9c7TyIESdcF012W98kXciTrR
Okx1H+xuo6RBvuta+4dlxywSxM/Yjku8e4V3hmwsHDq655Ng2UG5Kfw2Vy8PwZMpDYWAq6Vkznmo
JZSWE73cGFNR1Om5bp6C4EnUFCApr9VyUTpQ55MOJBo6ovKFoVRH0ceJcWf6tvQ6jujVm4E1jSMK
QZs+ggToH6U75Gbcn11swbqBRspTUEjmElb0/JCEtbSXE8VfxZ4+POYpIYuW5Pif0l3ed+/7lH1s
Ld1UqXZpN5LuDOgjL9txZgWmtRXFkZfwYbRZs4cJ4FH+3mpnsERFVnzuXKfkqNI+8j4nqUQhRXje
1DwzUzHvhvJOXFJ5fFclOlVYKWi+7o0qr25WRd2+r/p9LAstglXhK4Amm/CkTq+uMfaKS4E3R5TY
cF9LyvTKs9PyWjJS+aPlWz/R9mZJxMdehCqo+KrML/LYBI9WbZR73wXQCLfw+G2qr7MgeHTS4BOZ
k/G6z7T0lEnV62VopvTJFBr4rPMkJLrfWlC5JA3GUUmdeau7dZaqAPoMAwi1aBUNHgmDnKhy/LJx
RXbvzZo14XW+tpS61eD8NlMWhRUyWfJDYiXuKVWVaspiJ9FUFOueNNHpTg86Y+N61fcP9aKY8z72
8XsdPMPLydpx+o07Gv0l1Gv28AEJtqLIejZcxF0cnJ12lM+ixodf7DJoPA7VgGfoZjpIMWntU3dh
8q6BHao3pR8DHXTKeV7HT2D7q3MPSN2YPIknUtWdHQkP1XkUdQZ1pe0CBJFiPPM6sN3zW51ZJvY2
D5Vvhio5x8Dr98Asq3txqdGRWTpday1udZqefbLjNMNpPsXif+skqgAnv3aqeA72FbKCRQ1Tbi6T
VQdKgH+Oqh+utxb8hYsiSdv5u8pgCLRl5zRsfIZKPwRvFwmREzVOq40wVqzgtfFDEeUHaevlzkrU
i+7X2T4Md5s8UCU+l7B89znEBIR/7hxOgas4N3pSXzwggqSKG8ZCgjpypePMfMzI2d/lccVXOxVR
3onuI+gRenIWCP5U5ZdGckgyDrv0UTNGYzFY4/uug4vylegaNc14iZrqx/+y9h3bdePatv/y+hyD
GUTjdXaO2kqWbHc4HKpIMIERDF9/JxZVpqzjU/c1nhscwArgtrRFAivMqVwTGV/WqOeAjfYmHbJ8
T9POVKgHdBvg62mtA1TTuza2H2hGF7P4FoLK4AklTtBjX7taFisq922xpInU858WswA2ZQ2GgeMd
CNj3wBJFlQK+GWYXo7IMLUFo5NXzzEUG0wtCa8/dChHhXwoagf7Z2I1o/Ucg6Zfz5FlYgjUIl7CI
g0VGr0j6zkKxTY/y613I0GznyPLVHcfGuis9EQAiHd3t4xSgKM93p/SKhksMXT10hfsobIGuALTf
tRtSt7xMr3hRu2cvrNCuhlnUW446+W3dol/KrtD9wtMrGZdxXgsQOAAQbgQM3na+zXyHqeqB/obT
4K4eZH2acjACnWrTdI9d5B2Xe833xlYo36KZPVwlRdgcrNq72WU9XuzElN0KeLvjxbPitwtpTK1m
+c8OKe6zqgu8oElESrJdpijlABZmjWNuNaHJa7Us1bHpMZIMJf+OzPcg9TAAaolWN7okUZ/do/n7
UoKo6ryIDOQiwS+AXjmyWByAcv7otgk/LSKZKhPI+OhyBZYF4NH14uTFguhrmWTiFGa+E6xk14MO
yR7/trVFlGtZPaIpGN33BahhemAjZNjynkBP/ZlWofVoqSCKatAGoJ6SpqTIS1ucx2B8mNIUS5Es
aBniOMhTg4YNN5ntosY488Q7t+BaW09jBlI7nSwu+xpPWuGu51hYmNji1uGFjMcNHrek1VOypXSx
H0Szw2xB0xFsLWRBF1pjWfLXGl4/PqdgfX/pHcROVePGL0yl5aZxO/O+KQZQCCYB2iyLRp2EqYqD
l/TunZ2i3bNvAvaEXDxiCabhfvGS6JNh8v5rCpyWlR80gAITiXvf69RLXApvb0UjkpqUj+kkUvBe
0W3rKnbardmXV8bG/DJrrQC4g7RCT9Zg5ER3uFECpTDEqcsZB2eHxGtze3exsZsfuyzcRRw95+k4
fPYD8C1MVqxQIYRQCj5Ld6EpjUhWo7lfggX5kPEIva0km4dkOGhnJUV8MCugcOgFPprkTdmfJepD
GuRpEShCfZnZmPIezcjWKu5Y/N2svecENfHPXcrzY1K33Q5UOOqLFcXrypSbqhL8QVVx8dx38YUF
SD673MyfRQ4mwUFY8kDKfGydw9jGI3jfZP7sjnF87+RYkGba4Zc72Tsteqd4BVydGKF3BOFRhFsl
7BwY6N5FhiC4TxLnxZ6s9HPcJta+7hJjS1Nho5YOwGrFnbKH8BMajFeuNpOo4jg7DFFr2q4nEuFs
YBvgDk7q1RcQDp8Vnov3qq4U6p7S4BoZfnQhmSyEeZ/GQPgSDaL+NCXFaOD5ZMfW11xbDAZokOss
+YoGqLey0KgEACWop3XZqD2N/gmP/9pdUyUoWUUZ8EYrA7GwYiobd01CUs9OI2pB+HZehspDFwMa
0aWiRf98l2J0ELeIADtyHai4yQB+wagvSTSIc/9rminmb0K7UHg0QYFG3eRcJRLQgLO18P8Zpog6
7+uhfGVBEhwkS1EonPvy1Y588D5XiJ4LPUUm51s7Nd2tlDx6LV4Mv5GvkYoFzhvJX+RhRCZ7twDa
zgAcqhcg7WiyeYHIBZ5amE7ReuIpaqSMDlVQxmBn+4mjrzjqqjNYbaozaenyQTZ7kAZfIBw7FstZ
qNeqUdC9yGcXlrqnzmsC8NOoFt18ePBJcKQO8Rm0L9FqKoEAMAsBfOpEu2xUgAEgg/ce85jEs0Uw
+PEZLYT23quc85tsWZzU76Xz6qjUjM+0yjxn+oMsn6ZpHcQktM07f1LTnDSzIwnJO6Sbzv+Fzjcb
HxR81ec4QfQTLIHDfRebw30w2v55DMEVaJpFiAgaZKEXYesL5IpZ1owx3wAdim1a7Ua+/82tLxoX
eFgwI9vBYAHisD7b0MJ04YHhnwdvultEZKvvSu6eik0Qp8bzM5GeaxRypidfG1R7xzTM4wc5KSlI
TSNy8Epv2nlMgNtPP2cXBfku08U3abtvCBSm+6kogI/y4R7L8imeZEeUN6Mm6p+n+OxBN/rglvpd
gCwogpPLAssH+iAD921w7kDWrBderMLGx+dZ5nSLmlUAmEOGcH6ZhCUotlBOdWl1CmKKxHAL/MOc
X0C9UABoqBBsNDUDwcqEPTdw4RwAQIkjR5seZjpnsZiQX+mind1rPHdNL694KFANEKTDnqZ0oTdd
yJxulfIUIXn99pPMY2dVVGxl+f3N58DeKnw/vy2XwEhQohGb4X6R0Wj0mwHVW0BXWhS9yoqbNSXF
dhBpCKY3TElLirLDIY/7/bj64JGhagXl1MWnD/IJWFmXqRjBSIPPRGsYPd7vAPN6cKeovCPRJM5O
2Wc3Nyrra880WXcX3vLAC280AkI3IBNCZYA5qZ/ybW6YT/gfT0CQ+8eubKrpXIORO3Ze3awFLvup
ahAF9OM2HgBvk8nrcrEAi7GyrMxAlh67sz1pLN4FhwhFEmHuvRnH0ouQlC7V2zxS9psfeQRT96Ps
vWhvWY1oV6YESnAcsSNQHkog00S4vesreaG5n7fGGuWL1hr1vfKyKDrLgPMyJzVv7PbkOuYafOpg
C0JNFDCA/DJfK8URQwwbgPBgX5ueu0miwZ+GdOFAhz8mACIkw9YIYUjDxYRGqE/7Zwm07VdsvegX
cxf04+i+FSaOIbV7JJPZ+p07SSe8NwT4mPGJyH22GvSHJeE4mfdj7ONNQ4bLLQyUk/IDzef/FdCI
7i3Uy+1zho2KYVY9Dq+D75/pYphJcMrsV1LWoqvRCoQ/SmCNa5PGjv4ZzrrMBNBV5Nh/k9pT4xQD
kAmWU+Bu+wK/ICdJq4unL/pgMl86bBkDUfanD/IKNdnvzGYHLRtQRruK/KCj0w0IFX9b0w+ya9eB
aidguXtuKtM588LC2S6euHNG7whO2lEPvEwo6LLY0TRHvRrAk/6gdjOJZqaxrtakpfXmpf+0zmKz
rFXj+5whaJLoj/LuU71bhVYlPbnlKBjYTFZ2AfUAehuyfvwsbD/ZiKIdTqIT42e7em0Mmb0mcd1d
eAZ6ThIjPPVmxfBne5kMF4hMAfbLXt3EX6IUTHaRY6k7YHbVT0wiJ6vlbleEO1mkYk9meS4vHitH
EJb31R2QGhFl6VEzko2Z3KRpPoHYvDM/p/YsrmpDnJQXDhuyYpUDBr3ALcFcr6q1xb3mMo79pyks
0FmjkvZS6QvJ6ZLF7fspyUyALw/6PL6Y/VdbH6B857ptcH7GrehCd6B7/UmmiiE5dFPy8F+X/PCR
5GBaWwQNwTnx67OablJs8gzb3+kJ9F7+KVJFcqZLrUI8a7s+OdMoHxrn4GfxjpRh948ZTbuwAkTZ
n9xI9ieXZfnEcEFiRjaDlToHrxTzTT6st0yTEYWthhoPZmvyk+prfqLRqKc0qvFUBKiMns/DD3ry
YRV/7w0cGuzELeBsflCQse1gp75abkg2H6bzrf67+Ts9G2SJGEhUbFHfD+BzpIFXEmgkZ0V9BcAv
wZ7Z6NBXQNIYhQLzaNb/cV7oldrKAe4QuafU0xBZHW5FDrQel8o7AQQvMxgi2Mwcjl1T2ke/8dCB
XYZTdG2DHie1X5rZkDS25AJnuGSafUhGF5MUWRGmeyE0Ilg7jGB49b0VOi9FsLcMeaxa9AK2XDlo
ZnXD/1CzKnts4xB1TClAw9y6AderPpovexpUE4CAMgmG+cy+KAqzj9ZoszVnRdY2CP4KNwjxpK2c
nYxkc/aTGLzEcfS58qrwAfEu1KtkOV7olWGtaUoKhiKWdVj6wc4DhMhshzfA17Ca6jOZkbwZLiFQ
iB5okqSje7GB4TPUBjqzpiIB9kU5AWZL34VMTNNpwYfAk3lZoUqJiu6xWCeueQtb2dwBVt17wi8B
5MipD0RO3SzhRrlzxWnyyZDokyDRL3vA1XhPXgPYtsVek6Ff45E90WK/7JkI6zuakb0NzMgGECgk
kWyw6RZjWuYg+eH9LfHGBpHWLkRHSQtS0SF1UGXVT9aZLlOU22cEYvt1a4DldVG8M2xqoJxtSPVO
ujiZaJA9O4qje0mM0SarS2NELDZxr22tnKtS2HS5GS/RGOQ510VBU2R5/UtYPtGE7BcrGoXxEIPY
OXDwlgh/TPVk7Ch9SNlFujSUU1zSkLnOTYLI5lRywz0sWcjZbvGTcbc32cgOGlnrzCoDOTofxUco
hhlSdX43HADSB9BcbqywPVNnU4yZdyEvs5yGNQL/KSKupW1jOxVO4dkreXhGAGASGxpa8T1LRXYm
pZsZkC92NELvEgosfvnCoWzwY2uLNN8hwgqcxaoIULRvlnd5UTfHyc89ZGJ5jv7Msd32ICO6FLbf
HgzZvR+JVgDuW8sAFvw2+mA3/u7bWx2OFIX6Vk1A0DJyJ8QO3ETkkXdg5jF7/tu89nXgCITqCGdp
ewBbrtFxx1msnkqGEGuNLCLNjGpAliuJ8+08ZR6ig1O7AUgUR9WIiFDtKbPuGMWdeiqM2D51ftQC
7RdT8gC95ClzcFoII4iEgX0nLUcWvdnNy2W5r57kNMTbnuGnUzWJcURR0ecaXd1sFRcJv3W85us8
q8wtCF34zdQXUgyVuUPfin9BvPJN9MufDBb5sgYp2gk7jwmwWki18KFSp6WdNiuiCeiAMn+Je6/e
U/Prh45bmpJicSOZ9hrNqNl/kL9rxyU7xsyrQpHVgRbhrHqx6xFIvLr5d7al4bKKHWFrlDcDgv7v
GuayzNa1PdGRWuDo8q6pjubBx265uXNu0dFIL1QAAf44d9TNNkz352VoNeXo5jX+F2x09jsODp4w
AQDRTQv5UmbaHhgPf0efqLLK6lElGD+WTY8KLdQLarIx6++yHtyveoDQp/s1cdy/EdH1nlNzAHkr
EFaPODs4j/EAeG+UGec/WvCzRkM8vEytX+2Mvt5XVQlgTeZGV7rU2PSCezlWb3Nf1P6mjUE3kloi
nm0W60W22IXRKLcWntprxVm3aloe7Ko2KO7cUaJgnYbMFWrlWupNg7IJ9OVpG6ZbzkVtgE4OXNiV
FyuAVbL8OcVj9uIP3o9Yz0gkq9catNqPNLFztHPYUcVONEUHTbdDeV0GBlfg7Eklo0OmUSaqkjW7
dkTvHCoDEL+IdNdYWfdb23ZbpMuC+voO0uR+hp95z6no/45Ko39zwDFDTzHwSUAf4AQfUGkqwWSC
JLd6MKQdXHoDiRmnL8HxXjvstcwNNAWhkcdJm2GFL4GF9jLpp1ePBSgHbtgjSEvxcCpCQESgkvWx
oxoFe4qCM3A+H+LUjoCih9JzGoHZHB0Z1EoFEFOgtONCCg91T66YkOFGTHYFiFtr17O6WJPSb8cU
P4lKvHpAOUE+Tk8dPzZOld89hHoR1mnY3wnbcRSqD/cAAWn3TCljFXgGQn4li9ktUUdShjqlHukE
uik9ha5X0R5mM3JrevxCgP0gw1UsGv/GjNlt8QVqpFp5RdUemALoHjgIJP9fYXw+/lps9NCA8ty0
cEGPPRENvoNz4YOZA3fWiR8yVEmsgKbWgm47LZKTZ7qfwJRo3mZZYAbxfqgkEjACVVXbNk7NDUt8
a1NYoj+C/tqrkp1ws3HtoQbiHp3v/k2gZq4IrWLLVR9sDWPwZiVZSMMBYUzYI4mm8C7VTnRxwio8
ZEmVAl0XsikG6MpqNFFPlI+iOiyGdZk7l9Bx9mGu7+Hj272SqY3Tm50CAlMWL1EkMJKBfMHeIVnn
KN55iWMOYFE2NC/DmP7kTr2h2haqZkF7YbnxotFAhykqYkhBMnRIApHV1V9BtIKVG9cGmNz8Hezr
+M2HzKkOZpF9WCeqQXRMdgDc94DemFdbv8gHIMP7fN2xsNrUegPw7gJu9HlKJrHtVRtXe5AJ+U69
xDm5ba23FThL/f7dOuSIsNtvjspEK36tFw8bA1TR3Mob4LPnNcNeHptyl6N1rHckwoMiBPZCMxW4
DPzgNtVPktOF5DFAnfHIN48ZgEjdVRAW4mJZ/K/YcmMANpQgP05tE5mm2ryTgMG7C6RwzmEy7T7I
aQoepGqDGiq1IQe6tNqVRhGwDNHfFZ7NHjD+qFwXK7QDhcj9x0CaLTwZ7OKgalYFKzDVlxxdJ5Mu
bzWus5SG71Q11aoJxoARCPs+sceV7NE/Z7Su+dgAFXSF5MZwcvLeelSByu7UiIx4k075Grwg3qbh
2KTMcz+r1q0bqXvy7QfpHSqUGa6qKrUe8b6sT//+WGW/Uzi5gW2Dp84zHc5cMGUFH+GYELPB2arI
vXtgPA+oXVBoVLhQFzYPW+DfWTEwc3XHtgSCKxrgC+CQ6lMIyZQbARe6TU+D64xwTgZ1tAbsO6nd
l9qJW8dxEJ4fflC7L8lphJcUEjtmGKNzb/JBmzCigBuVRjjyWsij7aqk//7uFDsfbulYHOgNAo3o
Mh94l/liU2RtjuR9gxSzkdxPuidPGMadLar03tKzCDPS2V7rfDL8+GYLM5l1ega+CG8fsGRaG6nP
8YwyesCJ1M6dn9fJtvbd4bkomL3CE7D9Jr3qglgsQ9lIcg+IJ/U3zhavToFidADNtuu2SrtHwwo1
8GppXCxRJ4d//10SH/n85jz+/L//h36XfhD4oCDQ/xj7AK2FsyUiMsDReij8DruXVTyg03hQ1jYM
kg7lrxk75oBxRztvUd8yoFpuLC/PXgBDmq04b8qfVtCtFSrpI3R0Fic5iPFbLCXIQ+oB8LYWanGt
0fwOEuJubQYJTqEAIEUSN+nw2Bl7/4I/n6bapEWMb0UkT64vS4WK0Ny/zEYob1RInaEE1Oj5Nync
bZZm8kvUOYCQTNrwxG1QQiuu+3aNYdiUKWCHBzBbAOhZ76SCahouVbybRbnebDns5d9/ig5x3/7+
YwQ5rANiWqRGTAcoo7/vEXmkIaRqVzw0wIpCohTJ9o4Nj6HMqxMi/u0NHSbDucmmH0BE/uH5rvM3
qm0ktox58qMNouS1DHHqCt0mvfWVyQ9+boaHIWiSmxmUAxBYw+i1hyt+3HzFEK04hGbww/Ds7osV
c2wT25gfq5rZnxXfdb7svmS9jI9cVd2WrNJs+NT2dvaYJTYa4230puSDP9xFbgyKOWlOe1cBWrng
ZfGco636riy7h6bn+bOTDPlzFZjbdjAAZqNnfgYQmrF2umOnLTgeyXsGWPkNORiTRPG9bB5oMXIA
jOwWhHNqhZp2PLdZ6NyZ4Ku6y5ONhx2VsyIRKq3QZwIOhk0vAxPg2jBbFAaih9ohEPtxxOPO97z0
ATuD9CHNzM2Atz963AIg8Vdpep9krriQMuu69CGPUJNs2hZDbWMGE4Mn4cr2y2CfaDXZ+EyBeC7k
6Q58lyOwm4Op2Yow0DWjsKHb2QGCBAEHDva8TjApdghjiViptqEbjmYdnnD2/Dx/mnhqyyvw/I9q
6Ib7t0KyFBh2LnDdwZQisRPpbNR4AR3prtQzEi2XP8lm319u4eSGZyQFwrMjTLBM+gZbJZnNPwmp
1m5ZIoI+BM7RROxr0wID47MYa4TcvK6+klkZI0qj5XFuOkeUD+MrkQ+nDi+jSyuEdRlQtoMy6zSQ
G5cVcm8b/TfSorSh9XcsFOnRGMtXwKb/BB6281B0wK2xXNmtqS9Oyx00Hf9JnrfRH+UhQ0WtBQSh
NSWYKd9sAm69Atzbbc5tIwKG0Jgq8TupsCNDErTmh0kXZs1zSmUbOXD0wUdym2UsjuW6j8FX1KT2
TzQEGZ8L9Keg11X+ZRjTHYpu+s95kqF0wgNXUNYE8VlYXrsrRGU+R4OdrlBO0rw0tv21Q4X7J551
EvDmiv/oA7EZqEukamL0awn+LeJoI57yMX3OUrcHq7q0r63ZIAGuwuHAeSBuCbgfNkHvyyPSFJ/z
YvDPAEXxz4nOKtGIZIAlDDZVbzqrReHnqIxDTQ1c5iFZ0vzdOiOQiPzRL/GU/WVYVyI5Iau5TnIP
WNdxZXnnugmLtyHN2wJNman00dtm1kW8aUz3Fbl7cE1Nk3caugCcXFXmn2gKgEbgpC3zxLAwV9po
tvzlE5OGhIuapq0HOgir+dJYBQdzS1S+osj3R1rnxc3Rs58iC/NXVJqXN85xcNMyu3cAjiOaYdP3
k3x10mDcuK1jHEgbwB/RmfzNf/Td4tVLhvIWyvRHif4OH30uqIO0BSrVo7I90QWslRb4larobZ7a
Q3sqSgkh6csPlovnB/WioCVouiw7yXBc//ubCO/PD7szBiAksI9YPkr+NHGq8+GNno81CpvQZPxq
GAp8WR52iWgFoCJ3u343+UdDBe+YpI4Vf8Lv2flUg/yIfIbU3jYMtDRBl0mUhGDbaQtd02+3Gd5V
abLPgSj0hCrDgrQ0A/Jc/CQt4O8vFmmjZgtSklnvgMsvxw9+XoPuIHMHG6MdINvYedBwjGUIXoUd
gTTOw7iK9sJx8mOeM6CIB8HA1gq1SsdRhe5B8QlVkYndZWsZKiADAq7o0NJcGXcJIM4eMt7XZ5C9
6uQNmkOioitf+zLk+9Gr6i19Z0RUsrUVedmJtKhifhxBybYtktpbFyoOkErk+TqIJdioc4s9lVWU
owqjQQGb1vaIoz8a6FzSOpJwibB1KeP+1APU4CkQuJ/t4eyUt4hhjkm5c2qjOgEjsD4ZNaqs0Jir
52gh/88hqWqrr080GoUHPjiaz0M8b8ECQqvQkFZFMxb4oZqRbxSw7VF2OJkIOEv3vtKXMTV7vHoc
PEq5c0+XPEcDY+WybZZJiahlxvE8C8CInQl55XJEJMcJkVMEKg+CXcXwSfLeWuFe3de+7p7LIeZ/
IekMEMEaveyli4qGTt3ASdIAgNwCSFEToaKxHm40q2WD3QKzaxKh9PPNyuFlc3Hg+EH0y9G1Wwf5
87FFe2qhtmZT5RfEeoAc51p800y9+mx1KGzWiKpgi3tEvil/XUwrbVpkPd/EqAVBz4/A+S1jP9EW
/ZgUAXJM9nRfApL6ijrH+mp7OcrrsvYbzRZ5A+ootUGZce9PYjY1p7IfVoV2JTs3G/4eCl7vh55D
obwR8P6qS3cKqJNrv3D5nV/2AMcrebLpJ1t9b4Gr04i6/YqYlL31Rr87FXkuHnkyFeiAKNR3P64/
G0Uhn4FtBX4F2bGd27b8VZbWngyWtVXq44OhHujf1wabHQ6emSh2k2zkrgXHFzb3eXbrgnS6IKbZ
bSJk67/7/dqw3Ox7zhGhnJKen4Pc57cU/BfABgrFXRGOAObyIvuUT6V9Anbv24hkdFFj5Wk6kv+0
GdBjeZzq/hbkob01WeE9ZYABvKt676FvIv+JRE1rPYBuRNwByM57Mi0Ehlvh2luaVn4R3/GBIUoH
pSyB7Nf74V3QCLNbIYyxBpOoje6PiMsNYF6xwXFq68KEmmZ1njv2aZ6S2sqczke6JEDHFzQkm9Xz
Gr0ucDeEEX23ZLuZ8Nm+Apse4YTWQhe7yYHhhLAM6Eqs/ktpadYzQ/w0QnD9eXLogHbmhXthxtMB
B+DusQtyBO+0ye+rmY3RXpvInC5RmoabqPPUlwbZL9Cq9UjOxeUeIMaHCQt9xwYXlJQod7qaGN0B
FbZc1/0gvifYzqgOUWgBkCiQYHnDnk/2xW+5dW0c1CaMjnlXobIoWqsabfhpKA4hMqMPSWAWD+2U
R+ADsdbMqt9EiVM09wibkh4BRzzPuv7wbltR6s0MbSjoYiAkth6iOEEDQ+i9U9DU4+yHDTqTvQCR
0DXtUKSUAANxYxkOuzr6AhDiDg0ZenidUJ19JUtSLUbkGKZjvulSEbz5kKFXFCiJaV9HD4h2riq/
J54c12XmB7c4C7xjPwow64ymizyQj3IDv/B/ZsqfbSNEvd7ZCt9qdqhfuxWxPBGOJF3wAB6Asanh
a0cHKLBaSzLSigWvUhV+dBr7fPadEWJmXBjShEM5a4AdeXLNHiWpOK6fqphVp7BzQ9Dw6GFmGKUF
0Gio6GKmRpWBaEWb4pww2y/qd+azZQSqsm3TlS7evcAaJaxQMwckMPOy9kTTVKIFXPjmOzTROmuK
PWiM/HVXj0i3O2h5dGLh3+wG79UssIMv4Lia1i5L20uQFuIZAFDXAYRmXxzg/QyhBD4r0ngO2pc+
Jaw8O5bhf3URidyEcS/PkyWcJ7utnkhuJXgnA6MFkGKRSh7byvzhaXsT0IZrhpLUaxj0wBwEMNTK
Lgf/a98DDT4GosNtSILkluMJuyoH9lgW8hiAyegCGsjyaI72OXGAgILanfDCpBlelimNSJa6e58D
HJKsyJtGdFmsKn98TCOzPpAcDI6oxMqnLTLFwzppavEdpSiHqu7kq+j8ce+5A+B/TT6+sDg8iRzo
lpGz9528y38kr2GFPC+gIJIBb514myoEUgzDBw8DD7qvttwN3Mu+2eaQ7hLhgkEJcd2XtKqPwCrM
v/lB/GS01ZWl/Y+iKfBBWst9RK07oC4G9UXVsffY6ks0Ing4ll28Q2odGWV9IkXrl3E29ImSLgDg
gZCGsdEk27wCXyT/pf5oKMjcr5AkzNzqRxKje0rZE0rVqEK5SC0bf9sBmOqMCnmICoAsiN6gEgUZ
iS1Zo5z1H+tJ5fbesCK2kmVchivn5t0JDRiLD8HXKbYsG5paGly2CTTObIc88kfNpNVkUwPdBDvE
+ka+LAdtK/afv61VoL7JWpFLqbBHI8tZiMe+s8Lrmx/DBhw3imU/TAPN294w6vYEyzvlmvLOQb35
FzwVd5T2I4uQeTmS8PKCYor2sVQl+A8TIzpagJh9NL3WeAAus1N4CKvgrdAd8qoXa1L+yWHUDgmA
nGvDvA4IkAMvqr0UAOO8TBNAcivuJCuakoIuFWjXL4sdjTLtYWXoEfJRE4Td+D+rkGKZ9oHvoJxa
qy1Pni0Alx6W9RY7cmvtDkg3AGCpPfM+KIP+rQ6dhfgeOzJy5mJydPEBAm3CM6WeJrX10yQ58LwO
Xr0QnSMyVvcWDu4gcu53ocXZa+6mJvJjKINn2iqoPGRRQDN/JK2I23MYp+5jPUX2g8Gne7dxzBfL
C3L0vHneGTnct0up2p+AW213HeCXZ7kZKJyBya4oDGQpyRofGNFrt/oZs6HdgR3qKbc7oJyglq47
kgWIHMNmx2P5ZkLLOI6Pni2UDkfjiFAmc76W4Oc8x0jdXGJC50UmB9HNzO43Qx93eBeC4BQt3N33
ROBlTlqUhSBA2pdfZd2/+c7LzVry6GRwQ4Nvsne7oT9Zwo6OyhJrmtGl52I40SjJ/X4e/UkWay2Z
TDi75KsGzyCwtLX9ioRoKk7yVSQqqOZxKlEK3dX+ATCH0wXw+OYlsOIX347cPc0WOUjrzNlikdUR
MD4coazdYqx0gGkxoRHJ/BGNkMCwsrf/D8YyBbgSsx1whur7frj52JaAWantXRwmNV526AdCMqEC
y8CUXfPONB97i39C4jv9Ola+QvxHsRMih+59mU1rBM+zo5O5360G+ydsS9+mpZehy7jWIV/7H5mL
/no0sGpUUM+dZrc/ydA4g2Yz7QoEFOypcXTf+axvtqnM2vnvZKyrEac0/G/Ac3qaQ1gUD0OD2DMz
s+i8NGKQa63Q9rnIQgMxvAG7EHKSVQt+3VhNa4lD6TYJ/HZfohPrdXIHgYesG9wB2L986ZrPtRYH
qNK5CAf1eX4tnNfFiabIE31wgp/NK+v0LsMSWKCnO6rK/TmUPspCqcxwybgsWRgkvFDEz9th8yFd
sxjPzlSeSGmf2dnl5bbNE9C7eYW7Lt3UO8i+8Z4LC5CxIIIGPV/iec+OCMej66BUl6YlaO+uLAq+
kK3V2NZjnYXIwsFzNgCFSJiL/mFeDMhsK9/Fj4Om/z9uBUw9dAdac8qQ8oBzQpHSiCq+kylAyd+J
fqUXHcQfN8pqkw15LRcy9lLsN/MgOi9ygBQiH0lzUSbzwouWRuT6Iwd0+bos0ErnF6ZhoyUSyE/R
JPkFBO94UgMMqstDxOtpOE3BsO4lmoTJbnZBaJtfDB6hKhC+ZEcXMIS7dz5KS4CXAWS8DwpVj+/u
QbaIKb/5L/chRdS2XyO7Te6QoWSrBm3ol/nLav8dAgb8Bc1+yY0psAbTtxToNMPeDdGDT1Z4mfzJ
KUL28IhKv7/qATtZoZvBrdF1r8wdXkXtqeeBoXucOavOqZN5UvfN9y53siupwGUhNwliMHua2giK
HWitWau6eS2a0YJYKwOu0TPdK0/VdwVGVysGIls4lZV3Qi5jD3Lu/hQwnVwHZ2xjG8/odMGDIu6b
Y9l26Sc0Z4Jn2piyPXjk008KECk7zxvLbRZbySeGM95B9ehepKkZgF7USmLA5WitEbPyriu6V3JF
I7x6QFRxRzOkpKJPw47s6EZID+6GspbX2henCZQr924HgofWtB4Qb7ceEobqNi7TO9Q6Ww8kR/F3
fLJZhFDqLzM8DMw9oIKAxaZlqSf7azGFYMpAdBs8omxb6h2SqfdFo22fyzLnVxJ1rSwvVpS8kI4u
5BQIybY0xXe8eYzR5S4AX3cdkZq6ig4her5KAjmtVWHhTO9H4CUXCZBX9RSfBI3PyzQAazlheoWJ
dffvoVlkyZEEfJckRGSWWaCu4mBxsTzX+ZhrrdPW87Okr19EVI+AIQejdNx1n5E2HA6yGEBuqdEA
S5z9mcO6z6Hh9wCHqepdYqbTVx/23S/7Rf67faXXURqKsMX7+4M9rf/rvrQ+d503e70++x/KrqtJ
bpvZ/iJWkQCYXieHndkkWeGFJVk2cyaYfv09aK4Wo7H8ue4LCugE7k5C6D6nckHg6CHXu8yb4iFK
KmSSOWH5uVI3R0Pmj6j/nIvPo13tEyARf8gdlKk1Pjh5SR6AhGeX5CitIC82V9/cgdVPfeWUrxGq
OZCvXn7mSAw5oNA43NLQsHFbNQ6Vj21iKT/hspmco2jC8iscG3xfYMpqGpsNFvjmbrIt74SFl3Gh
pq5K55y2yLJ6Fxm4gQOhpxoPU/o1GpL2QKMbBcMLsZ2tDsSJKX8LhUw2a20X2BOEponFKrgvD3PP
80+2iZOaJpDxFYdxxSdsdrEDmsePmdM6T70FiH4lZn3SniYcV+Dufyo+AZFsBuZTOO8pBo5/UY6S
R6BaVdomTTep+JE2vXW+yc5bsvVWrlHmV2s2QYShGL8xWLLzeI6yA7GKeZBdARDf8M3vHCqJ06i6
EX+jur4D+EGKq2VnAG5hjLsqJIZwbMfKQLBVZsXuU5TbLhbqQXhhTXckUSI92CE5AFg9uXVdhhNY
8lZDY2LDPUXGavI794msKX7VO91Wy/QcFJ7skBkaXeK+PmoROah54nmwrsvjLfMMgE7Qj+e6cloX
XXNNcAiVKRxssBA3wExBTxIMNo0zZwJyZ4IrkEMEQ22jXUi2GL+HkVEaH0yzWhxu4mm7AlkPJ68H
C05Uzt6atSB/Bt0RFiwKwjoERDEQk1B9eKamUGjWy7DPobkZK5vFnDzJSKgYY2HufKMXhzs5WczY
gmz+9/eRJe5o1VxP8YgifYfbnu3Ynn93UxTbUcf8EaX4rek7AM4BgfB3e25cLOtxDUA3A/FkmNtK
BPhle78a8CvLP03G+IcWUa9if/l4ByEZ8eclgoMSFxAjqYi2j6OstyyhBKXne4H7wg1lBOVgcgZO
qb9ZqBhip8xXweD1Z9xwgQjiN8ZIa90I4m3IgNh+Y1wURyGRFIYDRFxfvINIxTVLT/jNfJNRglwj
kIMkM9BHS5V3dyejISnIl+wo3u9k2pfmQN4FONyQMLyRyIc/W5FYT+qcsqSDy0Sda9IY6Y3F2sEF
yZaGgOkQYLQCyzG53FhnYuhmMJzA3EcazhanacjDiVSgX2eg2Ivj3QxLCBIydXJKfgizJpc+ML+y
QH7nKLFCmXjRPnQ9suRTlX9BjakSM8rZMXauzyek56jEDFZGfOnKsV48nCkAXoKQZbhPVEkvPtQo
6lEBgcDLUPyo4vtDFO51nCVYM8hrrCqhm/aQ1T42ZQoMnBoA4z/YddVcaUQWzBBvFrWCEO9xsHJn
kcv2P/LA+X3eGz4v+B87lnCEAyApnGD+muQze0OcyKp1Pzp+8Jed212PutzRPdcV7qCBElGiUMNy
yq2Ruu65GUr3TGpAInCcH2hL010H3TSchR9J0EwrxaSaZUyOFGIZ4wgFlxo4wVot85AqdgDZArzB
n3MgueDvyZNgvqhNFm30EzST+XMObW1GuMNoLCCr4jCkWWGNFB+n0lmy+n9XLaBlgTF1q64p563O
+y/6uN7NPRYBOPgyz8F7w/oWlE40Ru0y1o/KRqupJww2G+vIqMwzVqtA1zayYUAdEfWjsr5EdhDs
F6E/8HkJT/bRMGcnEXgbl6fiko2Vt7KxDfzS5KhQssrGfMgbk3/oWHwci0J+mXFRtMt4Jvc0TIp2
OzDP/9hE4NQumvgBhzpPoznnZ4BkPJVclns512Bfm6L8bAy4NV45MkNLUiAuCXfttrN4E9zoyKBV
vnbFACUduqCe95s0Qf47YtEcuPFGKD3WU1GPbEhLw5uILW6h7GAu1v/bTrvdzUEKki1/As1EwrBK
ceHrtn/TaNFSd/nTbgSLgRvk67yXwS5JAS/idO435OJUmz7Imwc24/hPsAwc673nfsNtxTdWseJ1
yov61Drg+MD2MH+ow6jZG2P63ZFAXaM0T+KqNIyyPMYcybwk0wqZFd+TKAA0gCofoORQzwWfVWYC
KViz0ZBCxfVLO1uxyQMCgIYIlbi5B+HJhYBAk6TqnuoABHC2DbZHnC6CJSb2P5M9MOvcZx8HaXvU
drdrciBFFWAF4OAKfqvj8h6c2zIshmPf592jBTRLXrHs4insZ6uTfB9b81dLibQcRzj5zRA12YAd
L6piq+3IeHA9ENZTKBSDr/Edg0QGFUrbkRK8S+m2By37EG2av1OUWeIO1waOVz+5j5EHNKtatuEh
bnDglJMW25Gnwk+Gi+cI72VCDdyRSUAPkTE1SAYOV4UnAWeoAgTzaJ/nvvuTHIAh470wJEUCBFK0
R7IANJBxSXh/0THa2WdYTsbW3nARI54EMHzdYK0tRBF6G2wLE1CacfM5tB7yCJgFGQ+6Uxvjg7vS
Y+rp5j9sSE3WSxw9vguhh9T7VzuLZ5+trPe3vzMD6d/bU89G/N1oXLErDUM8UGNYlY10ujAD8YMS
jkb3SUYT39+ZhE2Hko+IwbqdjfaIAgjcV/+MokPdycx0qtdikuZGK2hKPdS+ov48MOyXaRYtXqam
MT6/3jZq+NvDasPUkO0aXE3lvjDaDHj+abVnPaAzAcb7NgTevoXTgnpa5UmQPTZyBhwHN9wH2ZQb
GpG8rjP7PzLUrfu0ZtwfmT4Yg7FCNMFD7Hrmrz/VyK0ROOmspo9FmXhH4Eo+NrnNviBxFuTzeVE+
B3Xe780csM7S5SByiExTfWjGDx4u01fYbPI/I96tQTgs/haZWJvhn3km8rPgG7tFzlsQ5/k5Snvc
6kwh7ompS0IyuxsavcR3PQlJrb1JZgAoT0UG1c+8bmXYr2uVAkVND/bXaOMqntrKsCO5Cz1r3tVy
/I4sMCyvSaPNFxstnMT8XGa9uSeTOQdSU2c1uEssm9cIMNin5fRZnUPTEbaSMzBfImUDImroGPvd
Xouo9y6nOBTiXa7jFHRGPnXda6LmJAuyJS8lBxVsfkKVz7hmDrjm8MNfgAQEjQHAsKV3J0ti0Juu
0sxAO+URjATHPeLMgNpAwtRwkAg6VfOb/+/Hiy3Fpihk7/m9fxRY6dyGf38kMlmmVDI/r6ptMPpI
XQxL4HZFRrQ0KHgsS5zxYJxU4c+u1hc+qDR78BFrUQeQtPNdGNLeySQFjVnxX/mDvvOPXaFrYUEK
AnAkEjKT35c75o0lZDQrppnckVPwYZoZEtscUDZu2hL0mV0D5s2+7z/KYKoOhlVk6Z5kaTcM+7Lx
/5zbun4zDtJEYeXw8aMBSrwDBYjcyMPNDyg5+jawcQiKxMN1hj3wrmEM+LJpizxo1ausODtEuKxZ
tWUFQxKS2hUJXmkfpEfK+D4M2S0uvj1mhy6CuYUC81MNpOVkCDgKkECzaJkooF0Z/M80taaHGxGZ
eLiW3Me46gG5SykuJNO+JAvbFHnWoPfeasUSlMZ58aP0gG+5iEo5IwsQOb1vUbEGrdZOkFfnALvv
vWfidsIXbfQ4GKLadHU2fx6D4KlW+MvWUO+QjTd9A1RevWZB1zw3bRzs54ZNRyeL35xSZOJ+ZoH3
BLixP9OMp0eurhqRvhAAkPVBs4IOdL1ISi+agewBjOw1DclmMCLnwRjV9WXvgaglL6Jm03sjmChE
BRaIAEgGb10Qs7ZnEhoZbteop2VIHNo6oVmAiQhK4Nu3Z+otsWj8j+6dKUV0ZX1tOcibb1z0VPUU
hqsx7Os9yhIqJDI6FY6scAMRFx5+oYO+umIJOoOwN6rZSuRmv6s9kVkrMic9/jZQvXYjDi5D97kL
jQZssF1q4s7ECa8stJ0Nzmb4OgA2OHKTPCCYBcj7WYZhnEXX1sk2Uz65ZxotzkYHGIoadE10gD9I
4QElxm9QJ6fK7uOpLg5RHNZ1uM378FgQCqffqQOBJgXsII3DETv+xAmcDUvA3rzW48FKG7xtWnMT
9uPXZMyal9iQDDiRzFoTs8PQtV+RbNu89FXGgKmOF9lEWeHXIpA39tid3Nibc/3XG+GziVNEh9dY
mtguknlEfJlc+daAOqcGEqwaD8bgbuOSAQ5cDe8M9ZC5HQpEGlzR3dmllQWkHjIcO6Cc4zQs3y7C
m2lIb44NKkb7LtjpR9EzaBnOOZH+Jz4Gs5nvCq9pnkKDNVjlp+XRr8IE4GVxu8hIG2fZNQCMKbDb
ZhTYtFnW7ZoUd2FkB/jRzkdKyLHyAMOxmHR+ihd8YqgFV5GDAE2H3O6LATLT0ErcAzCWgKMjK3td
yWr66rf8M2qtzZcg50ANBbblOkQJHMkN0wNkbQG5tndhH1mQk73E53SNVMm6Eu21MJzgjzI9+Ej0
+DSnA95hcQYSKnVjC5CCaod3FaiZnFp8QvIpfpdAB/TuRFZO6Lw5FahjO1QG6w6KKGpuRYJtvLAf
Kx57X4C11q5LoMo9p4Cm2plmM+HnLrTP2HGznUyM/KX2zQqMZoH3JajHo210SLcsHRT7leFXwOR7
SLSCKMtxBIKr93DrqiEf/OKxTuJzFjnGxulQh1OYZXPJWVBf+o73O3cSzWqIjbjfkNBOauQMDLV1
AFPY99mT3jGfVBU5bf4StfnTG8Vlt4jNH9npTSHZ1mNwa0tatakU7xvQxZ2L4ki2tB/Vwd83q/gO
xPzGux3wHTB+j0ebVF28qO3IoqlRN9cBg21LtW7UhJaTPQD0juriSLJUwy2FcK3CCzfwv9poj6JC
dRzO4FAt9z8jUEQnwEEK/vNYamGrCwJvPnwE5+14pjNNOt3UIqp1V0PX5sN5qYRXw0E56CH5L0XK
/+ZrWUOy4lmX4h6uLL1D7Gb9BeR42AQZyUuM6skXCxc8exRJW2sakgKpyOlaOLipIBk1IBPZ5SNu
hRfRz0Da6V8DjRXyq7qE/4UbRvNUAsngikNtHJT5ifcVEO9b05LOD7/t/i4kmBE4krx2sZtYi2kU
pTemRhIspoBRuTXNJuleAQoSAml1uotKpgGyQYG2jQeI47g54DdgAAoAlv60HZjzCETgLbC3aIuQ
FrbtrmlncLN7uNls/L5L8coKb3EdatmW0DaF4uW626JyZsUrfNHZDP/XoJyRojnar9RgXf6HRGY+
CF0z+zX3nGQ3c1wtkzIvHH61I/B0vdvPSfOHX8XtJTl6R6GKc9Im+Yhyye4JkAAetoafcBtcfXKQ
E3oNPBzzk5HXZvmhc0W6jVQ1RjPwcGPL3juOqqDHc4qPmYkTmgh11iBt+Ew+8wBiMAohwRp3bK2g
2Xch27t8EH93fnfAUeP4Dcnf4Rq0reKlLftpx/KO40K58XDAPsqdWZTGi9Gi5nyWrv2tgbv/0z2I
EtSx/urOvdnaFRJQPQbOL4AWF5wsqwaqfdF65aEBcybqWgHCuQjfbaSC83QypDmSXdtIsObEq6pb
EeVngXfvdXQt5M2gvBjld/N1qAQY00D5STo1WizzbtHRiDNch4cseswcoMernMibJMgx9PIHpSAZ
5TJqEwYAzgcPa4EaR/hLOiWZkQUpgUIFQHoukDtOjApuhx8fJB9w8MYiHw0lveyLN/ZIE8I6k0hF
suZPM/KTH1mJ3yHUDzevPRdsh39CdJbCKC+ZPxVb5HHc+FTd96xu0x+J8pF9iTvahTx3iKP5CVRK
wPMRUbHL1LtvcPocvOjWJy+1xSuJcAaKnKjOvw7qHQjG2QxJK+WbfRdki32MHPjNEMxsy01kCBt1
+oEKxcBgFJ5kDepnqvLxWV+gyMKND6S18bYDhZEwLqSVww+7LtjH9xAktbFVP2GlEazJx2rcYhuN
La4Si/IVfGzGUUNPFbgK2gwpEqLl6GMfcIdH1aLGAQUs7oHkBGRFvtTkFpgqaqTL3cm1bcwGlAAz
oJvrGZd5aKyio2DEPfRiMg9hNdUfzNZbpzi0iVaqFzYpwPR/7RmmAthXMly6v/VMjmoTOcivSG54
I6jD3UZ7BhUgNgSWEi5dkg49SkIXsjqjGtZ2aYIgVZlTo0P83oWMTMNoz1kMKtu6zutDyIb2EX9s
+1g74Ios/bRZ4Sq8feyxtXiknlaQHXloRZ+Xbx46FBKk/T0ptPHdHNpYh6LJ9bzcAswBS0R7nqwt
U5/eTLrJx+F20Pdbgg1ASS1pCFEgFzL5CB8CGyjVAD5ao3zyBMR0KB4AEtjUDfzkG2l5zWa7vAZO
bh2nbnqSQJS9ajn1gJX6o2ir/phijx5uQl9aZ2p4XwF2TQTC3JZVW6xwffKmubdZzH9VT7J5EaUF
oI0/y9FJjlHdzafkvZnGdD7ZQwuMtHbcI8u1y1ekJbtlzGL25kLWWn0Xhux+H2IUs8xX2p1MaQh0
53iLukEJwuUQcBm4hNpnbmo8t7kdPHssvZaVmaAkG6NotNqnVhaoP4dBoRokwf8IUbCUfQM9whVf
HC1OYfGOI5IY4pUpExZibTryAylIRlqtuOGVcQPxZj0S9wxZkrAKBD/QUMfmafwE4Bx86TVAykZ6
5gyg3Mm9NKrhoQA/pzMjTat0LyRH7gOqYWgMQosUUJGAUybjG3Xrg8Ne+ZGs6v4G/cTw1TKtnZ1U
/uccudHb3pRcZQ2yJ7NJnQWxCugfu7xyvRsLO27/w4Ji8AwQEPGIVWYjcMJTzdEp8QvvJOzBO/XM
fuvNMgDSiR6TmgzvZEExTAVoM+BNDXvvhaXS0Hjpkh6VRWLtdVG+vpk2ilE5dzN+f4wbGdlQiJsp
bx7zZjr9NNSjJw7qvt5lGcha6A+9m1Hb3UQ0m63RIfMVTDclCgOHtL504CYYV77h9Kfad3ckC1DA
jSRlWV9wFuCuereY1oM7WRfb90CrbZcWtMm67jP/THKplAMOBKZVDDzbE9aTpyhNcH1Pxks3BCL2
1gYuwuouFg2pyUtAQJW4oQDsnYqoGopAE/PCWNemkR/tWdbFysukc6JGzlO/HXPQOloRd/Ca571Y
U1fbpMgcsg4k5MroZlx6HugZPAAT4HVUQZf4fYy9IVgtm+zZbZxm4fitC9E8B7kikkndh4X2V9Gd
dCi7k510gTGCEcmVVftPETkS48lCagIr7fgefhGhEunYl0hTQFmmeU0DkHJhedQDlD20rqaL2s0V
CjNB1JNsUUeeXWeRmWxVKC2g15EAPaUgACYhuVAYr8nBmG0LgIvDdYkyW/lwtPz2A/kuYcjYxMYb
BXBpubuZDvVgzgU5pouIXCi8BLbiVoKrbF1bswTrCLdBkVlUp84wsRHs+inD/SjQvk6mapYx78XP
LqloTF40pAa5EjnyNYYJZV947Vx6/RvkXhWrFCTjG3cyu+W1n5oQwkV1a3bbpxjUAEoG1ouPic/A
8nbSepLdTEnj0bemDW8BN6Ez350oKh5csNuRKKRyIwFUNZZ7WIIQXkQByK9tzmxz41N1kjXx/AEg
xw8LvASqMLKHPsNyDbi1A1JqXeMpb/LwWaZGsHNSQPSQjBrRIzHWqpO/aVQqM/BOu5cMx43kpE2Z
+FqAgudRW3ZF+MJtAKZqy9oI2SrwiupAZqQw8XnY0LNQfFLMUW7867M0cW8gVa+Zl+doWRaGyzPj
GYQVjg9B7vGDmXQAa6g8ADtL1COLtQiFfXJUMzsBVNQFBWYl1l0GXOAbB1It4wIlqEjPzD+RbKKg
i+Y+1KIjqW5upqL5l0ehpyKjm0npIZqmSQGrln5qg6jYWGNcf+kmVHYE+LJ5BKcGfvE7/yPJs7qf
txKI5IcWWKJfiuLvsa7mT2HdOCc/LIrNrLx75W2D/23xtpjxkcyH1pqxpnuxpqBYdw44X1GA3Q3n
hrpmwNQJCcZVisORvO+gn5RQa/xMsH0+mdcbly4GtNNa29x7L4EyP/oLP9DZjtQ0zaLQY2eKG3wX
qBn1tO8z3jxpPUXtNpBWhVsxjnsHCeSsqcdbbMVqbOZxSbcnWaEAprUJDXWjTaq6hq8e39nUiT8C
Li3BUbYKSI1vSqBMLy3NoFU6jg30lW0SRu0e7JESCbA5LpGigqFu1G8jQ6FPB5uR82Sz6LllJeCp
AOmZB69VFOEAH8VT2DEyLABZ1EALouTHNnE6gaL86TAzrHgX5ww5zj4K+47A/qpKXA+4uKkTqKQ6
17ktN46BMohFiIo9GPReDXTziowXl6U1bZlHu8WyG9r4bKbDD54zb5uOOOmkZomw2PzTa4mwyClC
72zS3rNOt9PfOi8PsTwQPXGK7cUGDLMzSoA6fMPtCNlxNtziEs+4LIhH9QZo0y99EsgTKRfsx2QU
27FpAK5EoJJNXhaqqmEfTRPKMpWHO3Qx/qcZqj+3YCfHvU6X5NswRdnwDGq5B2o8nKo/qErOh7rx
kIlL3UWjrI0mQ5HxEA/djQ+pra7vu9XiriyjFpa/D6Sik88S3PSz5SkAOcK3CwBsXAJ0h/IKkRUo
rq5qaBgN7s7BDQQS85DQSCJqGOP5DhD2EZjRftqSguzaytlh5y/OqGD5y/fmALW7WH9Hse9eqOc4
tYVvTzDuagWjtTurwfnAkuiIs0qs01u1il+65DO1+OCSsFaa0csPtREPxms7JsmlsZIDobPMpmM9
F2GEKwXQkYKq23pmdXwgTJcAdXTPAiOCbgkTjJRO+71bvvt5uX1G5Ss4TypwwSEhzT5RY3vyrTfm
vriRVZGZFisSko10U2vb4pJqzVwO0nQT6AmXIkCFJfYP2JNhRKJm7t56WobvvE8Abk0ORh+1oJeH
xZ2ZBBfrBknBI+qNoL2ZYq7Kz02J+jhr1XTiRQCmfQXYFv9DbBkTDpvA1QCSQ/86cs/A7xQ3vnKz
Wo52tW3W5DNuMvxpsS2sAQR47jmP+/ap7hLj1FfS3AZBUX3xBo7SsTn/EzCz/up/WpTe5K+AIvDv
MbRF3DlYhBOY8IAKC2xJDIb/HDhRasWrTcMQe9RVL3r2UQJ1717bmTgy08aNGmpj0uohRW6Ac/TR
MVFRo33TH7Ofs53+GNC7HVV4LX768+XjcfcBsmNFC1qXxf7uE9TGUQe0yvQKaEgQ7MZHR6EJh3ny
nad5dzCplEENc7frDpHjo8jCngCXobS9wiB2qJxBmdSqfOFORm42oRgPeT+uHGBI7ghUYcLp5I4H
M2jxAJBon+SEKkOzAhrNgsOQJZvRa/1XnEd6m3JMnQPdgCF76IPPXO+pTZLwQ2Kj6FddnzWA/z/z
GWlCNPw3JyDh2VschIFDRPTFq4sDdDqyqUF3+tqG0xq3IajxLnvkcFm2Ea0Hx8FPmoiBDTqJ4FKn
jjuvSmvsDpY5fCEZNdoEAHbGZZx6UODY6Xlx0HYAf0cWaJ3PGy3TvmY+BUdzdB8Wt5kb2bHN/UeO
4q+HuAJ7HuAnowcaLrIMF5lAewOtiDLRCupp49/5IpfkuTQKsf9XV/LSMSkcEsW9/cjl029Dqocg
s9+5pjawrRN882y1Vj+i0TntxjHLdp/UrdhwJ3H2pspME/YoNlJ69pKoRloaWgr0Sg8pjU0b/798
syJ2TrmR/VVwN23/KhzGTvnYeDnSmhtkjs324UbWosQS6Y34KZhxB1HyU9+jPrVDtg3corgK1xMK
IdaAYOrmLxPOCeY4uQShy8ZNx7GMypGpvivM3rwkDpLXVsOUmRcaeynQggROXUjkDu68yGmY+xnO
GOzFXPpAKlm6pJwzdzjy0kHlFILdedKwiadup/CSwHsDoo2Id86GauVvyuipPF43ugS/Ah0diucl
aqJigM39zmQJE40jOxY1Th3YOF/MsMD9O1KNN2nbRI8JsDWRlBudinnIcXSiZHMKLBIfhCbbxrCi
R5JRAx4TZw+y9hKb8Hdrg+NfEvU4QcwCJzykon8JZROdtBtF8VoXbNwsr7Zt0VubHgcpSHYGDHo1
gT1jquIrjQgsPaqRykzD0inFER+6cN1yCU7NkXfPed9vLE+C/thrcQH+q2s19c2ebHsZ3rqi3lGS
KynfZ54aI7p6Q1F8wDGT3Ny5g6wH5NlqZq7cmxHV/O8z+7J2d6mRf+29dDpTI2L51qNhydzxfCej
oTWyP+1ZVLt/dQ2DSqV1vUfW4Zsgrv8jV43fp6p5JoDdfc/xfZMBsPQfUHdzXDEb3NjNx7kGx+E8
ufwYhQEqqaLxQo2Fb9ilR8OwmBeLBWpH29EvBWmxkjgvEDwkI5NYIfb0YHo6qlSdNy4GGeEvJfWN
OVn6OFfZqlSDtQ6h45AMfKHZlgMqdn2nWGLpCPd/gHoSciET7JPeIvxuJjLRk5BbRzegIX46p5I9
990U4LyMX/zEZM+uajgw5Y8W4JNWlWw/xLWjygxTZHnYuKvHr1yJ0tRHGoEkTj4AW+cVoGu4qpeR
PexaO8s32iHDdIA25sGBPEjxL0HIANxa3gFf7MMeWWX9fmzBRWCrjRtTGzxq6jDzzvjx3bu/yskM
yMmAsEMOjraPgzp9LFCzvJoT0Ry0ghxQF19sIlGBzv09HCn0/LwCpEQiympHCrJzLRT4qIfoAcsv
gNSlNqk51tKZmpzs9ER6cgAcxAaWIMC0ojm1DfVAn93vcVkhUfyCvxnph8lpxnZ5DwjuFmvUULLT
UJZuDqZE9bOixrjjZSBnRDNa9uSfcRSLrjcXR1T+rTqTOahbpZaMtLkFput1NAHIbVL8MGFh2PvG
tJ5olGPbjGNWpYgLaTcr6lKDsjt+AGze8UaRKHIZbZIUUXAmWUrOQxyw4wTwl0EF1HYZeMTeQt+7
AEFMnBKQA5DLEoYcKWwG9uafju9TNwNzz+7NHEVYTKCyY+EIbuAJR5WEOd1PoVyNvAix7P2ZNYNT
kdLHudU0HCdQVkVG1yevQBKRq7CLwl2fZoW/mFMeDTI4cC6LGmk+Ory6joBf9DwjPM8coDJuBpgI
S3QGiFlcr3gwONJtNtRdpJbRX1vpVAenmYuHKe+LbHPTLWswsuP0/5cgjYpERhSIelqG2jGwQiEX
90akwwoehthuvz8bOedO/eTNTnj0IyAiIZ8B2bDgSQ4BZn++EcWUKlvV/AIiinyXhZW1KsaQTRvy
oGZgTrYCwmy2D5ShlQqwlHXAiXIbyQELk/KHBCuWpQfoupfAkDk4zX+K0gD5mZuqKMCU533xPL41
jdTD6b7tPg8TjlRzK8tXNJznwXs2BUrKptkvNiSjxh+ccR00fbXXMq9ov9Zp1JxFbwAKdOqB/+xN
7RNZOBkQwyrXPmp72dnl0ZpHEJqpqamxh47hKKISG/1MOBlP1w0opw9kEjpghApC8VADS+mcz4Y8
JI53oFGpRPY48mrFh1QilX3qzqShhpOGupOTiGpFXTLySo70A1yZbMlRK/TwPgSNqbmZFu+K7qAu
DW/mcqsi+o9fYpRA/gpt4FnMBoS863Hf84HvbN7hn482LpoqVrNXCRyjLbayT30/BT+wwTrEdQjY
/n7GoTKKjWOk9h9DlpjJapRX1+VlvErrYgMI+uBvJwEustewH1XBnoG/OXznTf/dEqy6AkXmr3Lo
iqsJ8CVsx0GV0LI+3JcBqrG9tC9ecFlavDRBNa/8uq6PppmXL6SQ4z5CAfbzMkAyyol5ONLWTo6H
FVJcZeUuRbr0ypYVP6SSBc+NqL9ltled2YDkp3UaHkKsOZ4XHXPah8SYXix8BwDFMgZYIVys3kQS
fJnLdeXMbrKOXNtY90HHdp3ik8NBo/Fc5+U3x83q89A0xc4cqmYTK99/xsfVw8syt8fct7gOe63Z
7D6Riw5Ps9Mc6qkLBUWdAh8YBClFkIDK+hjY6kbC4cBcM0WPAm43+lhK0W5ANBvsI6sESHA4FbuG
40qQhoCMl4fBA9/CVFvxx7HmgI4MHIaNNoxDiTWoORufDVONxqx/Nidw6CgdNd61A/3LB+oH9Wsn
yvwkx+ocT8O4B/icOHWqsesSWINzhtWy3eDFlDm++0lTNnPA17iUgD4d+sY8kA6psPaJVXnrgREG
AZZuOvffkIPtb5d4i+XP2bTfzZSeyWIwwNP0JEaWefZfnwzG//HJcATQmG2Lg14BvBn3RcMNYOGG
uR5eXeejG2duAiZ39TuBipBVlXrxAzUj6u/xi6HGN11nzJKHvvDK8+Q/CRoomHtcBfzGj4fV61QC
MKIzZLJE/a3dEl8kNaAuEHtNRhQcEORgXV30zKjxQEAsAbqoM/7RYqV4GKyAP1CyqCHN5qGzp0fK
GqX6d/+naEkOpWHrDY9ETkNmJALw7aPON/01Dpl6fr2EtptSAEfIUhwxOM+7dik+w0jC8k5gpvpO
I2dup+ckLrCjnAzURjYJQIpGO233fty1KDZUHuVYHpsW+B1taiIXYbZs98iN/NUBa6KxL935gAy9
4Ty2SI1FjkwWboDKbOBYJQquidFOqPFO8BPtheZjxBvzseZJuy2iMFxkWlGyMV9XPOt3JENp5Yi3
9aRWbviN0OSA1NOyssu+hT1WGFqkbbWMSAgXnkHJ8IUKaCMJUvv8LTJgb/LzfwBEcOsf710f9FkO
3rTCFuIf3+ppzQRWCnX1uhxWYnF5jqZWPGDvIB6oBzDR2yEpUED6TUrgPy4jZav4ClHM+O5bGsDl
y2rUeb2L7sIlQKEEBq7l5FtzcEDGpMKYYY9TnbAUWHxnwSWqi89da9gfpMH8FxuMoyZ41z5gCW1/
QKXbzonb8plEvkAOcmzV4wMNM5TCrhsk6h9oiFOMbgfciGHbGo3zwSxGcQxrQHxTpN7m8a4LzNHI
ty6LHaDt4sA8Vg31qDEkDsxRc2GfUHCPs3Lqag31SEaG2o/C4IsxK1Y6hPa7CwOsyXqLa4d4ia9j
MYpAflbnAu0KLLwXojbMChw9jVjQLKMJtBpOJNmOht2Q5ldeA01fkSqGig+xE12Cs6poPBPdYYev
dNR4AbGXtH5Vv/adMx8dlXRi9fxbm4PebZwMMa28sM+mTfqJFcB0IgNqwF3LLliMg3HUGsqDaI3P
JJ+6Bk4mtWIoStA94zdL+1GP/KiHk8z/+m523Pv3Nzc5KHAE0I9tW7B71hZUrQME1eHt62TP7gp8
kz5Sb6rgUgzZfC56FGQGpn/RcupRY47g2K48u9hrmbbzK8X/aTjJElMrtLEbmds5z5ozTajlNOPc
+NXGERW+dtQz3fkHTM7ndmCLUvvrh60sIGunzvQ/nm5E5vvNX6x9aTL1dE6Fcm89v36IPp6rjWGD
Q55k5KqfAsAe83kerQ2JxtrA2gYrvizyv/0fZ1e2HLeua79IVRI1Ua/qeXJ7SuzkRZVkJ9Q8UfPX
30XIsbx75+xz6r6wRAAEu+2WRBLAWgeEdd1vrlMOG6T8ArjYcZOnrui+T93Iv+lp1vq5o7kgaAN3
C7cANu5Osls7bj1sXFc0wxZFotYaiUyen1hFEf3wJiCRatNw6Om96LExOs+WlXpFtmW4qYRwD45u
GekLybRI9n5Qcrlxe3Bo/Rgj4CK5KALzkVtRaw+IT9UbfSwdbGrsai9F/X3QgL8kiym7a1VD3THE
BhCroodFRPJm8LK7Jkjco5T2nkQ4pAViLl16qZefjaBbUe/GpZTYPwm5Id3idrES/UuIhBXAoaGi
PK/rHszJ1njxqna8BLiZLlGpARm7q9JtVUx1uSPNIJqf+mBPu0DrUYstowx8Qgkbrxw8ywcySZto
QpFamQ+guhk3Wo8iVNfj5W9rq8Q6G8RJcZTWQH9hubv5L6+a+V77Gziai3WSZ6klkmWj8PRmBxE6
gS6RH958Njqk0PVdwk+AnXxB4bTYhSnOWwIGLNjvozE4OxGF91wye4Ucj3oTWXr4BMqA5M7thgv1
BrMAKkyD0zEQiAx7knFlgdKr2cKwRPSE7wgwK3CzgcJHL05vMEjjCistfhdU7i8JPOkXPBLNfSYR
S6AuosQSxNRtdQA6KuoTkv4rKgWNq5Fw+3PFVyR1WMPvRmbMHhKwi+5dF+EHUpIHPmXVIS0BOihR
9zPHqroA4fsqzlykXKtQFvUzo3PnY8KWAd+4b4W5qVGl5ktFKop/ySkztf7FjCowZYQtFjdx7D6g
GPfNIjNQqG6y6MGU+rHNtOHeGnEMysrqFytjrGWwkl6XAnCKWqAQme0xZCvbU5AuCnp0UE2Z1+ah
jJvbESzDmd8MHjU1XrXTckO7dp5WnvUkO9S1FlypIXkDtF9ge2s6sjagGMtKm7WBWs/HhTgvco7c
2yPOBF51ZdV2HVvxOMtQ/F6lu86OnVXO3OrRTJLqUQdPDxI2dPuAPNfqsYpGnwWFcTemWnaPSk0X
BQlxuwtyA7UZWZXfo5ABANdOeCaLRd4kgwsq6KrdkVnaDiYQ1m1wpSO1fh1LBiTCogQHchPm4MXw
nNe6bw6dx+O/RuBX++PURM+gbph2jaVwF6PYe8CmCaFZZZJ48UoEjvxG3lgm8WBnY3oGBFW+yZW3
Et4SoHr+ZUoPUFVFGD2ntgYw9az6yzDl107L0+swTcbnCD+RLMq0p0Ka4nkyrFXRZsZn4Z2ZHHBC
7aI0MRrxC1RNr5q8V+DTEUpLqTfk/E6b+JtFwpIYuCVtup+1KPMDJ7ZAdLOMkPxGDkgTaeEzElH5
MVYYXwxZOvoAeH3qUVNGHdZqSW0C4d0Rmg9Aa4AV2GDoNKJE9TW7OI9ZcJ677248abmXWRakNfdb
xzZ3i9s6DxDvdrQdA+z8gwhQcohcUf1blORbVxPazymMH/KuGl9lH1frqmvEtcGL6IAnsaegqG4H
ZcUQ/HTC9KGxRpR11o7h7OIx/yVLsz4QDL7oAIeJly/h31MzuChGGyQeKlGLIPrKxW/OT3Ayhh9k
uvXy1LriH2RdZZ6np8Ca7gAxaF0r6ZizfACBwrZholktCtICgzLw8zTQPjghRdPY+7FTKYnvzpEe
bJ+RdbUlg8VRXwHJV+sG5i+2ZGIUlgF478Hd3CgCo3nkQA7Frff7Y+J5NtzZ/NuNbz3E4yuOUIcP
3iNgsZM6rNthDRBEVZf8ezx9/aniP2uzTg83cj3eI+kKx/jv5qUWpUdDZp8XEXkAp1S/ES73Pvyh
SNE5gNjqrMrZLSPmL8m7dZT21WX5jqC3YKciRsG5+tstcrMWOqq4RPrBOfkAxk+6qgo53f4Xpkw/
8TIzTouTzFMpLkW9Xv5SwGSPt1XKkxWgGdiFB943vcWJTlaHWOaSLOwNXNavqHfpLyTpQ8kus4Vd
Ax8BMAevJMORNLswxI3H9VTqxZrZXbSex9NA0v/HiRYXwSeajATzZ1Afjq5owtp0XxeHQ9kq5vcQ
jz2vTC5VhKiynxufQ0/xLyqRicIR0O91wLQuneaSIAcIPOuRSC5ZF+LslNlYPRlgZPY/qEhPjYv7
3K8TW9+g8AAI14uGrjpXnFBlh4UVzYwDc0BmksY0MhNvMTn30sBbIQnlp+NZ6Y4e+vQimAa+MZCb
Ahp2vAfyrihO1n1VT9WxrMovcaI197FXvDW6Pd3nvGyQ1PVbPnRmgrpyF0EkMlOK1NPMawZAdyXp
BUoZR9UEJdievAhZwIuCZirs+ssyCQ1QM7ViwkzvkwsPLIO9mom8kSIEeeM2LJA1FwKhzPGK6TGN
vPERCdzDxgwEiL1tHJ+TTITDwcOh6x31csRyjkCIy3zqUjMIO8PyqK32NIqzoH8o3YfFAMmwYgco
MbFeZEg3ejHaqDiTSKsBJpAVYK5TH4M+UBkB4xiHp6hPUTJqYo5s7RyZ0dTrbJvtUdSBLOP3UX2F
oisvD7MjyZLAFdeB9TvqUbN8x+V7u914iNLu43fMEDr48B0DW89WpmdUexqlZdXwgIf2MnFpMLHT
kjD88B2HWP/wHVlosXPVHUCPU7ktmBd/2O6Tw5CvSZSKyAdH9KtWpIwLxSJ162SYonVWPBtg6z6h
dhmhrNmaDFv42zNT2snFNqZniWyhEfGJ+5D22LjPUKqIohvqes6kX1Mt2meo3X8K1FYcb0NQkpt2
eaSuh2PeQ9o4lo+MPa9c6Zm7McqkvNcEtuw6CHeAM8CAVq7GkjteJntS0gzkru3ePpDskQ9BEDzC
AQeDG6ZiRzg8M0pP9C7sx64LN4bo3oxmpPuktSu/mCs1jW4EmNBdz61wR8z0bt57h0Zv9guLPcmT
vxPYkxlHxeeNPFX0rDSAGpw/wZtXfTADOw+YXWkYTZG0F2RgaWMPqPII+0fO4yORDRexPu0tp+xW
1MVJp/GInywhjpIkBc6AH4DL+FgOICeOPRwH3dhH+SOZUhNZJSBolP8/2QcViJphbynM0tl/CDY7
+jzcCeMzj+PHNrYCnHenhr1yrBIVpkCycJFc/+EayaHBkZpeGSd2O/pV1E7qOOCPA2Z5HoIynoZ9
tFuczROFugsfMbVA8/yO1yBqll2cU+CEh51sVefHZMjmRn+/Ihlpye6ma3pF5cemgUJFNeJPdqT4
9zkAU/k4Vkmzo2mlPVqVT8P+h49BdqUEukhassPyNf40459kNEWjI2e7iY//w5dYTOoyxd0wf+XY
nPaphyDif/9bClFsmd5Uh0nhfhqqkT2wPIXa6CJV89gE5rgnESlvzEghR4XsuYwFU221AwrJ86x9
d7d4oSuaYjFZ3Aex1/h5zeRm1pL7fx9MviwdqfJ6dl0+yc2nXaagKwtlqOtxknwbGeEOFKsAelKQ
70BfqU7MKP/6gO/OumqN0EO/XWRmI3YJ0hX+NKioMm2l2bHrpzhkuuSqsWytvxQNQMUNCyxaqgdU
ieHC+snq16Yl9z2bPgHsKb6P9SK+B05omfUV4sxJ9ZB4uX4foT5GdUhcjn36UJ3qdxOSNv3KK0zv
nuzMcqq2dod3k2W2zqYNrckn3mlqEvWIE6zK5fpP6oo5v5mr3diMt2JCnMhxIr7lMhteplAeDLcw
vjfxGIDnfuLXaYy1kwwLe93IvPzepD4Z9DpAv3OPNyBvNOsrUqKRra3Z+vfRwWmOUWWvJd6XgGS1
m8OQBdkTqsJ/0cgoyb6nLLCfEHMUB5o716ye5nZM8x9z50Nkr4ElsMwNENq3uUEaUl8lsp1WRiOj
q+uiQkuA0VcgV+CbVhkIjtRNd03BVX+0jBywPjIvnp0eJLsiAcyG0bPZFoA1JnDHozdbzbXrVacH
j5SsGXTA352ixN1TN0WEcF0ICQieqWGfSLt0RxkiLeTdeBmLRPruDhzXAciICpB4e7n4OujA3OIm
AzK4k4JeOuXI4YfcBK62L3O9vuOcdw+dlv2olByPc/CeguDihH1/9gnoYziUgLzyGr7p4tDepwhA
f0F2DYktcFLukDGBkJ4D/AGA11WreLLsOw+QRWuwJ4MLJWrtO5n3uekja76+FMj7nLukSZW1ZaLQ
NdF0DVmKypA0LdAJTrlnHMkh2c3awAJibWCYxg7sSCUHV4zL9zhb+jb7qnMwMYxO/Vw1DAf9Atu+
oTTEqVxxA0cubRM1j0YT2ftOlp5PXWoAMRb4nUjY3tMra53FLls3XsgOsgvHFf1jChAQHFrVpaTa
pUv/J+o2IvtoPARgGFnGknYxJlekrdVE/8NYKdJ134XWA0Oizb63ebzDkZJ87YZgnYGW7BsgWpK1
HQ76eQoLHB8B/h6ZXVBodvniDo73NNipdSiBT7dhaeF+jUaUDkBf9Ga0CdJe4OQ0zx7jwdwUkbgD
KOH4VbddLMZHaQJwliUPbi5Bm6MwoYo8yRGFjd4ULEWWCikaIfJ5BBc4hTJRugl+NrM0Q5BE6CZY
8BCKpStqWFMP67IpEPN8V+CE/R92s3Ey/Ioqw5s9kdmffM623inyhvBMVoEskJxG8qUBDJq2Aw7V
sxV5DaolEDazkLrromy9B+x3YOzzBsnQvp603jUqxmxj93W5riPbu1KT4Ea/Tpr50E+le1zkMqiM
U6d3ZxLRcLpKcx2/LqNjCOjF16bu8WBzq0r3NRB7H5iTe8nKbi8VgDxxChrnj4C2APsnQwRw7iqZ
I1oT4YvJ2yyyHqtAt6/as63SSewyi66o79suBkKLgDATd+A0R+zygMQ4sbLsajjh0wcoVonZl8YJ
wZsowIUqC9beO7JB2tFgGF+i0sjWOOCLT7FhlJ/zQFuTXJ+seDeGZb4r1fgaG3BN5P3nLMq1Y9qZ
QEpVchfFrKjJB68ZKCwsQHXqhV/EqLE3a1CupBMAr4tsLK5Gm3snAersDY5hzK+2bQP7uM5+/P8s
DOXD/JuPZnhoKqQxEZVnYtfI4U6JHJzYOy0xfeGubW91Re2p8/TXf4kT/CNkp2NPb7o6gClN0wHA
602YoMwsE6B+dvLUSnObIcd6xYZ8+OxowtqGaRFubWTmfS4kYhwB8PT3pO0sMIzUqYHFqdIGQfVa
ANLwSspiYutgFP1TMfXBs5MJfxb3Etv2uLynIRNep+dcG8AOW/L+kWPfg+oLEF0nlYWT5sE44mUa
PlFTWVW3Cko7AYsfZJ4VMSBzTLMFDXKRDL7S8KTZj8Ib1p1Rghr27zukVrGnI1N03C4K2vDgoLyQ
60Vd04KBtkv9JLLNJLCt0b2kOjWirU6daqhbemUJjorRvrdMo9wtJnS12NEwkvWtE+21kR0X2xsz
xCnhk9R8NO/xInlzvNi9Tas+huVWW+627h7gwaheWSaiz5zoTrQtWTRdUVc9XUMD70KA+xdbR4/a
eBNqxc8+rWM8emGy2E0DgJ2sejyzNHBXTa8HGxC61tgKakZ2HhFsmNre3lbAPTtTY4X8ERsfRRog
7FWkUCmwd+ZHzbP1nZnkp7FoNQtcYsCawIlTFoA1BTY9QVWQNDcQCPJvDUYB+vI9SWnAgNN12WXO
U23K6IKEt285SqGercpKnz1QMA26KB9JVLS4xRCozhDwqdNnUXEwjQEWzOx5eG+opnTDBkfHdbPq
hyG8p0b0eXSvRfyhmKIAMERGzsHY2oVHJMd+uTFDeYEGnov2+u+3I4iKbyPo3AMmuI5yOe56ONq5
uR15OekaCvLEU97E3T7q9OTktjUaiTrV1Xyp+ovGjmNE+gHDSMpFTl3LQ7aOvwxDbQb6ON1BO18v
unmKwpiSVWzqwWpx9XEU2dvqI/zZi8m9NNqSAeBYnF2k1fM3qErdOnAE4bKJBagc7rKHJOq+JWlS
fWn7Ptuw2iwP1A273RQg9gDgsvyo9xqSIJQV8iETXzGAXUVtpcvouGJIalGja7fRgP4q+qMoPXCO
hgI89Op4cT43bASAU0ceo0AQh4+LAhES0M3nxnmRF6ZVbYrGk2uSUaPVE5angOmujMwAB5ZyMs/j
ATtpsUuHIj9kk4153o9CSZvr8sBBY31e5JWaBw9huV7OQjuANtI8MeeYhz7nMNmGPyKraZ4HNL7I
Ka/uhFG5PkX7I+Y+hTi2Ad52Ig+ZheRL3eDZVxn/IH0DGtCVEYwP4Lie47dChXllnbEV47q9o5hu
Ihi4yWFB4VwSVcoCP9k3C00X2Jo27X6YkslPbI44PyVmmu1PTDHez2mZvY1NmTfeWZToydNR29lx
R4Xh2pzvaWUCe9FcK7ZzrqZK2Gw09iseNfNIyZck/+12lpidCpoPd5T2SaIc1YCz6yUfdHG9+Pm7
a5IHEdYOSAjkxFLuUAs+lbFFgBDFfE10AK6UcZ5Fs7pFSd+ZGgAQhue+OlCnBNGBr7kZ27gADj33
femHERZfAAtLzrNIXdmk/IMsyAAy40nEon9bLYNIZrUdSgnpkpqxLptjhpQ8pBZ4gGDo9a/1MBxB
yFh/LVuwUXaZZt6nYBjdI3mrOXAdkMYCm911oUfpK+DHno2xdHd6jkwthGXTXd+DZAexZOfTJAtn
m7WJvsl46ALRkrVbpEUEs1ba2EQ3wCHbagGMmRbbm7q09C2NBTkmwpV2P6xtQF0AHOONiaEB7DtO
FEuwK5BwagDdK1sUt5gh8HwXw6pOYEj9lgc7ZDYkRyJ0WEzmKzWsd5GNbWb206Ikdw1qKt6cSA+g
Kma9an+MyHjdNEifv+qxDJAgkBsvxZRrB6fvzCs1Cbjir0nhzwZk2+ZIS5lc65uJaLXjk9mUWqj1
7lHp8kHYtMCO10KZ7MkG3r1LauZrwM2jSjYXwzF18/yT2WnHXrHJATOSryslL0Y9/5R53tHULX7K
qqZYe1JOa0CneKciDJx7mTCk7imyeTFMrzqW9U9I9NQPFnC4wRPTZl+9LpwNaOSEbz2P1EaQ0DV2
FH2v4+EVeXl8HhkC+W4bMTwf1EgyoJFlG7dbC3sHFPgmHJCX2i+7L8tDC3T2e2rMMtdOLl6mtQRh
+cY09RD7akRUFhO6yoHzLYAjcYcHKzxJGea7EWUhSCafsOmfbQr9ew3e3kOnXsIkSqu0PzVOcCHR
/ClSkI2uGg9JMosdijaTq9dZAJncOwW23jXIlLSV03D9VBspKOAANlr5WFjoFUiEICAp6R0gCSWs
bw+LaLa+7c+jSUou0jx9bNWRKokA6S42qWMisKBw+kzVVE7JVyNSPAAU+VtGuHvU/ElGgHxN7J1q
4Qa7GbmP7GjE4hTFmtVqkf27P9Iuxjf+qAvkxNcEb6VzWcbIfZmc1ED6BtfPgHKNj1nmgY8IPZKb
/ajPSpLpSkFXrREnR/ApbAJ78KNwy1MEHMt8FKchScL5imSOUtAV84Ko8G/UfxpyI3OdPi6AtMUr
gHMaxorU5JF8Ta4er21ViQEg/OZEjafKQ3DOBHiWpU/lIEt3sRbA9Fs5PE7WNM52DPNYYu/11TC9
H2YY9k/SDHAnGNOEg1Yc96FmBcSiVn2qPAslGmk6qMQO59GpNWsXT0mKkonAvLc4WGviou9+DBqg
TIGKS6ZNkn00dd3Smk2TNLw1ZYnEN0DqfsYUZ4sZRHiqoyTXHEV0pSsQAccbbSi01Y0C+anAwKrc
Z7LFjgzVvWTCvBccvgSXWTRG/R3SWKfjgGO5DzOQ6TJD1jZvMywKmiEdvedFtHwuzMKwdb2QzrXT
HGV9f/8OmQzFKshRN7GtSoSLG41fUEYQHkMFwaq7IJofVUNXQerOykW0mKHWcVaS6SIn27+7JSUg
3Is7unpX1lwx3i9D310uIrqioWrUNAIIrtNz72hUdnbGS688IX+mWdOhU2+5V6eRybN0o+rELRev
X3VKlTPvWgIc/zKGjrei3Z6I+e+N322ftnUfNobU54GrbywcZeCE8PeGdNn/kWzeKHKnTQ6WHQPT
pWP6JxpX1yz2EWCNI9A3h98FMg1A09pEwbCm5cyguMOFoa1SGRnHef1DS6FF68pIb33uebPNvISS
76sj8pDwRtsBGpMjmSyU2yEuzZe8oMTmqAJ+DgPWerfpjSl+ibjE/wKJGT5ZcZTq7/40iLRAdP7T
oEANYmqmycK6veV9v1nCBBIlUkcnKDYDBTxJERgqakAa28s3sToxSJDACTY9EGMfQP2yT6WDhRZo
6o50RY1MNNyGS5+uYmUIDkRoRDwBSTV2dzRuln24JPMblxkbQMl043fuz+3sZRkqJWdAHb8ZseiT
kEdAosm9NTF61Ca710qw0MzUHiTDPtjGI9PMZhOSzYrUTk9DMRwX0SCPWobwqW7ZTbCaXNadipIF
pd+U4BcATiLSq4XoTxUJST8ooxQsscGKVEaY22s2ht2dmfW7PCyANYPoFDZZGqjCgGi5wp2CND0L
lHUsYG6EU/J7HhYA0beR75MAd8IvhRMcgijIjpNtf2z+JAMUd37Me+PNjrrLMFLcyDysflDYKNPV
jYKG3cyxmMxzFOwcaLa2xel3fYxZXB9NMUmUsqr+fClDtzoWWEAAokYZLKbUXWTA9E/0Fan1UI/f
LmcnZHXr5IMV67xdX2j2qZ1ccQ/wueLQICPBb2mNpWSkSMwYbwLElXY1re2UgmtldadHhu/Qmq1R
isy0UZ3TIApDDoAiEXO/n6ajCJFULlJt8F3Oq2s8llfs7I0vds1GnMVp2UPTDN2uztLhqI9Jeim0
YNoYxTg+x66DZ0ee2z8QtsJLzXW/WHr/xDrxSyYm3w8NwIcT4G3aftbYP6a0iw9zlzTI6vgW52P1
UYZa9C+1nQ+H2Osn2ye4YY/LF46ipwONIlGEnd21SeWnya61t/Ek87r2SQLF4Ei21CCVQCKNxHyo
gZUzy8FO9F+YtSwiufyQp40dvGMazLVxDOvhmt0wa8VO1ts46a8f3c5q/QRAw3cDVsF30tUQ0USJ
/7pTXXsoG7YGaHa6dQfkDFqobkcSvFKRvkICGCCgjO/kwaqKlq29zLCANxgeEg7I6dl3n1vApMm8
yIs3fW//BLWZdacz694F5seRqZ6meOJJ3hQZEIf5CAgKIqknDdmUzLlnHIAhs4JkQdcMO2fC/Vu4
raIt/e26LT63kenF2cWowXrtGMmX0SudTVHX07HmUfxQJKPuTyDF+yGi+OhGEQOfM3KhhRUYB9dy
qkdUHRSzRTGKezxbis+1Y+a7wEpjbMZYs0tL6zC62C8COB75+++NpjL5tTJBw6JVPAzOiZQk55SV
jxBId/E2llVnw5rkZNHFnnFygXA2aRLJtOYASt3BDnw+yhYnq2BUksSj5AJhatd5AhUsSrg8NunK
i77KLnVmaqWFkYk85dnUbm/sKwCv7MnbPCWpHf3L4gTxxk+6ETxzha2WuuCOdcNr1Q/84ijJIk67
ia/DohHrDzJlT3ajnAeRB2oMheI28oavYzWIZJaZvDZjnh5ISSIMRKEtv1AHme78mETFiXo0o6gL
sSbz1gyA9kea2rydjT4Tzabul3k2MiXF748Ivqp+H4gsSZI9FzgDfYfPSHL+PQPOPRbgANPwRFs+
IKl0Br5Qkl4ATj4eKhSCqy41ZeO5a8MAev1/8hMVbnGtI2zCy502ufwC/qHuzjac9g4nK91dVevN
gTXuU4tiXGBiKS01Rg2OycQCZjzZ4QX8W23oHp53oR2i0OK3r7CROKHkPAVIfslPyHJV/NuNF9dr
QyRy7oIRHih+meLVJjVy1LDPB6zklrodqQulni9JSo2T5h8tPzgy9G44cAtQhGpCamgC8t21ctgK
k6U73phfaRWHLVWGOMF86kWSm6UgLQpJVuN5/W5K4mVFWIiEF+vMA3PJz3CKDSw4h6LRz26abEyQ
WV2FNwGKXjXAnbHPcRpt+oANtu+VNQoxAIW2IoXE/d4BBTDcjLL6y+WTfuoUI0Sl5/mxcNxX6nlt
4XLf9NiXonrB0c2LVdXDs8an9jld0TVTgqgIX4x05BfDCfrnQGb2CmyE4z6vkn2JHefVAk/yRY+z
e1aAMH7lImSLdITE2toZ8tNkjCS4sTiaDEAKJBlRyLYLkcu4om6lDEDF9gU0ENGZRMwAezPLwhc3
nEzUt1qtterY1O5IO0SGsTFRt7PKuBbuzAAB7AAp8hcPePQXVzXUdcIGEJ6g9lRIYfYe2SoCL+J3
NdksHm4UHzxYevpgRAIoWl70zeSKpFqlmbo9EqVBrFluqRspWW0DIBvk6/dDNiCLtgO8g5cMpk9K
kmUVMnOauBgOGg7WfJECdSNtUxSmqaaP2rcrWw6K+f69v9jE79bLkNYAlMDs50a92CwewDldHqch
ZpvRRTkWL4IUKxy9WQmcP4ersEqzj31Zy2zXpgAeDiylX/qAQa8fLFnKh8VHp5jNpVklWxBY8Y2W
dvsJ7FWfkHyDw4KOT+spsPKv0QQaJyttnrLUqM9W1porkuNj/dKQSfUgci++qz0NTCnKHomooOvC
sdHVZK52dau2AmNWXnwd8X9Y8c7rL3rqAOeAiW9W2Ofnf486AYf+hqOQMwScHAdBJ66D3dO6jQIb
TtX3wknbx6GWOM91Xe1YqmZgVoDiW+q3YtwDomibeaN2JJE1Vlru3/bnMbNuvh7tRJwWM7pKO46x
s56makEouPi/GTJ7o0lp9G2fNDTmn7OTd6QhfGudodlq5oQksKAWvsZB3xCULgNFNl1meQm2MXVJ
TesVKCCxrM9RzXCUaKlkTgPghOJCl41TYGSYxd5uylDrpcalZSvqh3l0iXjI6HTbAdNKv6sOPDOH
U5NlY/bjd682UQeAnfxXu42ya+dmxqbxvGJvinp8Hdr6WNaF/tQ4ZnHtQtwEJCez+t1s1OSRJXx6
wnLoo5nJQPek6zijoKdoYomd4VXl2VIP21g9Z0PVaL22JTmSxyS4wIBrTr/8IkF6uQnULb8xHNwY
1AfSIvjG6UZZ+mROd4bByrcx1CUFyaLQFj7dS4tv8kVdUlQZkl3G/idjQGi0sat8iuq2eAAKhd+Z
Tlaswr7R12BLAPi3ygJIlBaA7r5kEbSx0tJY4eLYN6kAFMMq8WSC/2E/DsgnpG7AmECYTJ6KxsFL
XVkMY9ju3Z6VK1KSzO2iu8w2tQuJvNqy93h7xbMPUBqthhhZppmRr0o3H14ia2Ab0cbGTpTG8IIs
YZyhpXF7ZzmyfsSPZ1NM4mDmevIaZkW6ZfGQH706AqJ+Nk34r+In8b9ZpMIJ96PU9HOO6F8CGKZX
cMaFG1Z23jmMuTz3XQpcQ151L1GhP1gsc//iaTGbRoYMN/mQfjTFM3s2LQvTIdO2QxqF2b7Ummls
HacGR2KUjxbq+//eD4cCgBZhedSwOFsB1J89MBBh7QRzJ7CB8+TaFlm2TuM8+YITskvpuNbPjnWH
irXVVzZa1gq0B9F9rJnevpV2uzci27zXBe9W0iyybynn27pusr1jAERCAEP5HDI7bFD6YJRg6cz2
JLOdDlScSmuqK+rqBkBYfBJS43Tiuzlq3pZMSASwoNSf7K7bI4NA1Ttq8YGANAh9YwgAtj/L6Oe/
9ElNhiRzhzxBohznl8htsevddLYOyJA+UD+BJr0ia8p8Ml3nwNQ9LWK32hdaOSFm5g2viG5l/tBH
H8wsZRYAl+CDWQRIer8Zo43Ai3M/6jrSLEzX/eRahb13GPbmkw4ur6jX1Z9kGNbgF+KfGi01dlgb
ButqBFmY3mjxri0LuaGxepLoW1t2zobG5mAs2gYdXvikzQosQyQgGbY01nawtAWparkjrTUJZz32
0p27NcBBABBaNcjWBjeCWQKhp4kbnP9bkYqmqVAAM/TflyXK9AvfUxGBQjOQYh5oezInw3nM7XDq
x8KxD3EjfZzBozpkhi5TeGWpaiLTzLc4+EPZqIJFIxmyTdw3YDPqU1M3UvqOPXX4laOq2cz7LahG
jCv1kMTS7qq+9VbJMKAyUWmbd+2gtEg381ZkHKoIehGB/XRI2IfxSAfyVjgQwXPp3XtqcvEkk/7j
+L/PT94iK7K3ZXHWeaHvQhm2L2EHSHhgwGg4RJ+alyq92CKQn7NqGq/ZoH0jaWP19p7FDkqqlZGp
a/G6NGPnMI+JpscBWJ/3Uy6dZwtouuQ58VAX3QhZJIcM5exIsE3OeVm/NYWMcRzsMlCgvCuwD8S7
jPpa1xTJmswHVrxZZm6IurZ3c+qSySITlQ1AmBRLorG2vkRtNL5mDPm6cRbkO+py3j4WbR08IPXH
vldWXdqPr57QP1qFjpytxpDb92CVnX2RFY9xMBB53vj6bvXua1C+aEayou4/rWhwzsPrMPY7p/Te
fk/0+6Gf159kXRZ2a7MGG8nyY6Mf6fx7JSGID/DTXfRA/2rXQYt3C7mdLaPUTLdjDNagXnfHJ5Aq
PwI8xLwUoT49uQ3+WkCPA/uZUjaTa993+bQO21JWq1K0uo+SpuxI2j5Eygm2W2LVhyoqaSYVkhtS
5DgpV3bilmtUnGY7Mq4S2z5nTv9ldqWmlWViXWwn/8/Tzsr/o+xNmuTUuWjR/3LHjwiEaMTgTrJv
q8kqVzch7LINCAGiR/r1d6G0K9N1zucTb0JIW1uCrKKRtNdea/LosJt4deqgYM02UlDLOF/JdLHT
6fsSEE5PZt3OdP23a+ilfjWdkF2jLz+fDaCHLWMgnsesB78Q8stMqZmqf7cNSYddL3cslqbb/6++
/3YO2eA5kBnURj+d3K8sJrHXiiuqQNw942BP3jcBNGCjoE3vsE+WnLAJ8JC7zH/RdmFjv1jL9Vgy
d1VXRYalbUjBjYhXqI3F6ckcIoG5HOSC+aZNOaKUTZXsqPLxSQUj8alOQnbjAlhbTzVjwi4Q1oRZ
5M5MfwHRko0vZLoI403BfaTWexB3BodP8C779keZ+O2LypsS+7ZMPVghrqMQRXVLWw9cb7rW+4G0
427UfrtpEcC9YT4+HJ1o81PjYc3c5XXwxEcb2hUg2P2mx/BQR4LFs/86XwmBzIc0T7MlND7A2uZ1
41JNWMuo0XjtmaJg/N1zOTLC/UDuzcHYTYkWyW+/S7MpBR/e57Eamo5LCaZux8PMg5SJuPMd5A+A
QpGArniQd11BnXlXlc2bgLAevnbhj7LSUF5wx1dwpljzBFSNt/iF2dbWA0jc7CRe10OxQkQJUOzp
AKLX8Lb3LGcJKpwA86Y/GnSWvg2KBOD6/G2vhyg6/DlGNG1CJiF0aYeJd1cUdDiqqcREqNeyc79D
5B2pNsZmXCD0qte2CL6LIeIKyaO/uzWggdx5Tbw1XScP09b1Fdwuo4cA+5iBzbku9nRUGUIvH6NP
V2JcigAcbIuP6zE9CnPuywgf3bKoljMPy14FkB1ONF1GqMDmDiGiXz/oPF5mgz0ECS7BHMQk4Q68
Js+yzaw7m3vRXdAP8jYOOoBzUDN23LXRnQOW3JDE/tGxwsCaYcWSAmziOFvjZw4+3mtzahfNCgk9
8AGFU7XCgiGYX3zSQentqC0+U9P4psEB7P4YRuHqXDPjO0gvJHxsb83JzWVAveTZ4zren91Yozau
HdZg2AO3M3TFInFTuCekegjcI/H1wRqLbcdAPvTJzjK8QySnmF9NHQqvsyHeEYC+qOzDEGjP36OY
QQE38Fd1nEIf7qOhS61h3eaRe9QE8D1duPxG2C6y5MvMmvM2o99s93vo1tEbqBpKcItG+d4KmIME
De7M1ECcb8CSHXjTe09ipPk6Ysg86EokE9m0f02mEcAVkwCPKeKHaATtih2Vw8pte/HCxUQ4XP3E
ouREU+7egUrFveM9SEV14+hVPFWNbRyJWguNjZB+9Nw742yRqj9WPFubGvWAKIOkRLH0p0xOWea/
DiqkHiSWprppcT+aTdWpVQxFeBdKsX90AxLtf4yi0xwDmmGuiufBkCJRYGfrj66mZTSdTDEf43sO
fNfK+Nm0/MG0GJdxpPpdCC2wXTAdhhK6qjNThM46iqadm6LxMnXTbkqX7mefS/PF+6rlPObVmS5n
Nj0/n+gynCn5VP8I28iPpsx2EM9CGCg+mkPLBuTRDS1kZLwS2gbGWHw0O2UIurjMDePjxefKmBD5
1/bLiUzJjEE/znNpJZqRlVtzd161QANLhbsPaPVkK0rC15Tb+RNIiO54zJFA9jcPZWlx9lCy/uLi
E7SpsrBcZKrp30gQnhzW9w88bqN9GIfxAjHL/o3q5qlxbXYCpLw5IGXOmxu7zMSbajj4c/qSHRrf
GudmHO0330svoPdZVEHQhSCr5Dx+6SWzLi/EvSL61RJpDnFCu96ZQ/BR+jdbULgd7p/JJ8vk+3/s
BJLPvLPgifIZyKQYgTIKrswBPv39KxKt4+b//h/y//FmTMNIdeE9ZgPtARya/BhMB1OKx/RXCZn1
J0GBUDf2/+nmlO9C1dbeOAibgimM5Q4/moFKUTe7FimTpnaxfxqNSC3WZUN+nt1k3Q4z43LpRsBz
uyiKop9/arhUTYlMd2+eaHt5dS1tAXwW0BpywUZHrmkFtWx7DLH2QzrDko/TB91px5PgoMgg3t4c
SGwNW8j9LMmUl2NMwuTumGKWe3k90x9NyFtr9ylZQO4ZHPeNjNVetMWAO2UqmgN4KpDxT6xH3ctf
JmOvInedeCTd1ZiXjEBmeVCaQGIiEG7luWZMo4V0gYXErO6Y2fUPfOW7tSC8PprWprPrcWbqFMxk
E58R0nfMgGOZQWMB4lWHSMl31ebythd5+byhRm4cn7tbHjnvRo/ZhajeFhyQEAacGisK2QzwYidb
U63pw99vRvczm6BjBzY2o0FfFoAB2f7MYFZWvoa2Y87uGQ+EfupbZu2MCo6RsqktTCuwDCvXF1uc
hxOjF8jlzy2/NG/iElzCzDkihYxgY71Xb9jsHGaeG+nbEeICU27ZPxpAPFpveF1LLJqw83sl5DtV
Qe2K3V+Tp/6p2Ymxgq9c5+Vir+gYL6tGJtthUhU20sISoRSkEIz22lSHkNSrv//9vM9Mufj7Uc8h
YRgEoevZ4adn2ZODnw6udu/9OLzPcE9A9DbJ937dIcjlAfkkpte1OXQEf7c0iwSYuJF2SZhLnoag
+2qV4IKKMBthJHbBDtjTGZj2kweridjK6W3okHrpeAzyFrFM13I3Vzi260QlOqmrGHzaBa5mcG4B
EnE2aUEhTzQlNF38tOvEwFdTD3oo5Qj4GjAAUcyLPUskP5bSqpaeI/hT0aU/0taNfljyS8Ld5nub
g5QPe44KeUJSrxjH4uLvf1gsCD5l6TiEBiScbs2QMpt95iAWSVqMNUAw93711HOe3WB6UO3SJMAG
mcSWb1YjmTxAZts3q1dzQ6gl4uipqWT3zEbs+QV2BsQyUAezDBm5Bze1sc8dFZVaZ554MzZzuPI5
Fyv7tfP0Q4TEC8TXwAGZdBGWExZ5QppGsil9v1kjkMSeuz4HNHyigRyxcsG0JDoUbhvcssCBYl9O
JyK9cp1l4IGdcy9QOxZrtaNlpXaTDEi/8ae6MZoDFq5shUkvohS0+NWlTL0qB00pHLs8qvG2nAYK
mkY683CAIgduPyRPd12zL+r2pqK+dUugKAf4d0tTrB+KHroeXpQv65wgRAbBVXCAIQCG/d67LhzK
DUCRzezsAuWCYVbFSCQx4xgfUkXIhkUqYJe30OGNJy4mO4LCt+QqnRNGwak6HUzD2ae0w2HmVlGz
ujRffEyphihJOoAk+pPdVMOxzXf14G/NmMZkDsLQUtl+bC9lNUJO9uO8Fx9TwqRGz7BxWJ4voO4H
sgVv7HeG5MxFPrTeseU1aJs06DkRxC8focBSzjgY937U7jZI8+47B8wQzG/g4i/JWFhirm3AFxFO
tMdZJ2JQzZUDA8NnRPtF0gC7ElWyPUoTUtdtOQ+lbo9xhoR6MFpCGky445doAI3ezgI72iEhu3NN
Z+X3NE1eqzDNkMnjgDYi5Oq2kZAsjPoxvU/tKliE1LJPydhk2Mfy5GMaev1ckCh+gjZsOEvqUB8t
r/dXyoradVc49FBTojYjwrr7UoX+Ftw84RZs8fme+3xaZIgfsdNDtUNHJWRwfx8Q35e7IclHG9iN
30bc/rzcXOqmhAQWBOBN0XT61HyxuRa0KM7nKdyIi9ml6fNAV65Xxate5+LnbpcBr678XLw0XV3v
5VKvznJV5Ob3mq5XJ7xyuCqasS5nyWqd/vpTXYxXp77qefWz/vWCLiMjwY1t//56xbfp8+uVggEi
8GwaEkSmnc8frtBVCQIzvL9P0nhSCKr8HusyUYFFgyyqcYh+QHDksc2D8FlXmVpw7VnboHXWsa5j
pDnh4LLqDSJfGXQinV8mY/caoFAbZ4DaxZ8NopOQ9I706ZOduXFyW0fZYgTV2sGM0ab2kibOBrFZ
GzEuYCujIpIvDpPdakB4HsyYqGbB+BySBjzzlHenIrBvkrCuXvoEAS0tcr00VUhcQaYT/5gbp4v7
LyDGmht7U1T5TnVZAd50r3qpRuQwZVL6e9Pq8bmkYfDcdkl3SCgIE3mqdbFI2Qj6ds7Xo6OyEDxH
YNrjeQ/a9U7e5SGSr82ho5B78Uk3bCq/FBBiJEO47UXxzbSebUngvrFaprtzNXN5swH4s52JaazL
gALUAEFVZhvC7Me094EgSKxT6rv1sc2gBMsHEbxaKTYVZIB8QGzDqPuMe1+pk7DXGEBXcBJ73g6M
/s0TQxZopXXwKigyjFk0qSrlw/wyv2vjsbwxk7pY4Mvjk0ngZ7JdGoyzae2xSbk2DZ8GwNc7n+U8
xQ4J5jnb1NE37YRcx9+YQCQPKX+mei71IC7OQrsEZ+mU+je1mkPzUTLVUYzjxnHLp2aZJaQ4DVxX
J2sAe1E0TUkZ6NvFfOwGsGfZubM+1728n7Oi43fGG1CsfgOKjA4xV7EAZKw8uAFFuBN8pnsS197m
XO1btzzULEOLcTJ1UwojgW8uqygQGxXin8Z49kxIpzeVTCDmQYm1jBIxvIDFfG1iz5kmzqxK+uS+
qni/09yuQbGKhFJkM+E/yK3gBky5BIuJzJnTOEu/sVGARBgoTWzJQ2gNcd5NOBbiCQoTB+Og+zhH
oo593RN6OPwBeGA+K+MYWas0+Uma5qXoRfQSib6eY+uNnurAZ0vE0/ojbVm9tcF1s8WS1z26YCdY
tshffOgDBZaPoape07F5qvq0/0nDRwjFq3WZcLYFfmbhdbp4ATWlvdayVmsgzZuXDLvqHrO7rz0+
s5D9BpGvndQEEXpsBdR593UsNXL9gWWa56DGn0PwF9yME6Cg5TJxFsyFFGdYy2EHqN8u7UE+vceU
D5QZ2Jyd2tKmikHS4o53AQPKzkuQpjfjtRVigy3NscVq3eoERD19HhbzgTrdTeNE402TAwiGyZnz
NbDUXRE51iP4guS212Wx8qzQfgv4wfIa5ytniE5GEDQEggUZ3Hiu9nw6BD2Pl7UjmlmCJMvuzrSI
Pibjmx/VfJ8lEMad9UXhb6gmmB6Nvj8f2mg3eKRZkxFZeNhTCJqdalOr+W4nvjezei+adyRrkbnY
Cf/BtPsMm1pgk83vGg1mhxyb9v6YIqbBPQ9E//q7FEwcMTnzH4FJGecyZtn23IggxBIB0HDJSuU/
EsrybdHUIHqanL3UKo9gOX83XZFxn518pGKZnsaE0OXfz8RCvO3NWPb/OpMZLY2l/F9nOjuAR/Py
m/QwfPcAmYaqpL1yIGO2d6eDBRTNuRTxTEkw/KNuDuf6xUkDRn7lXqp5p0CMdhnAlK68IMI7B3u2
nx157T36gPssQfOj3vpUAgCbxU9tFcS7P+0ipRb0ZJrk3+yNzxEvkmBFJnX8jlvUmiV+5c4tFmHU
yHopIXFwCpt0PPDJnulBvUVN+oo8dvVv9kT146kBGOHs3/HsnmA/H8gPO3HjOVS+61lqA/vUdYWP
xGgnFisCNqrZuU6Grjt0A6h6FqYYc7c7YLorkHcAWThjowVEws7NQvsYxKtTd9+Agv7S79xg3M2h
puBKrRTEjM2Ixnb2wR707zPmOvlKsyhbn6/FeNZexXGyuGXroolO5yg2vkzgqk+gPzHFvI3NHMQU
Ib9Ur2wiXceD1WxBiX2yKqC+S15viyhsXhg0yLTnaCC2K/cGbz5IZ052t83pkjkV3+R23b6EdXAE
FJCc2rbp7xAk+orNnPaldBASjIgbQXkInapev4hR+RB6deSJKP8WyoIpoKltsSo5hBbMgfFBbQY8
EqaWVIgyQIQQwMIRfAhAvEkYjBVZ4aizASoDF9eiCpGr31vZ4tzJeDLa9NbcOOErLiel3oknsmDi
jWgioUwzEKxsy3yNtCoaL/telnNhF/nKNF8ORabDeasaKItCUTZexiWkQHkre6SfNV68HLCGnpcy
rxfRtGWeAWC0rqDYxhBCdZdhnQ07alWJuzTNyJMA8t76bO2FjB+Ng+nAxsACJEe3y6gNvbUdNP29
Hbg/CeZpb0LENdihrPZo8vO6oi4XA4K2Cz9h9a0ag7fK66wngEvSHWsaf26qLTKXloiEAaabMOup
o0i5ikoXWVCTs6cFmNuL/F5BU+GLm956k5MZsIi9N1MzA3p24c9N1UHo6TygqVoSxBcdmFHMoMY0
DVoCzH0/jn34pXBvzJn/vMohxKzNDPrpKk219mN+dZU2BcYZiJzzgC4W6ZWMn/+8yjTR0TxL837m
MwElwqJ9HzLQkBtiVkPeauwXVtf/bRurz10vvnjnuvPQ86ylFZYK+XYAXXakwkZsNwIzrmIXCjdA
/l1aLTFY7SzKubWYu0UvXwdoImyrJgoWVVZXr7yTPxGpxdc4VeqOS2wSiVC+yk6EC0wM6dZUN3g1
/uraRxxJ+VNXLAd+QpFjvEPq/rBNocO6wR+A7C4HDTgceJChhbs0RjySkDAxxaQFlfXjxRVim2IV
tSNwOaAmQ3JZMw8hX7xtUpAkgO23JFA7ZGpM9lmDx+CAt3+yr0ebxKtYACldqbBYj0VQ3yLZpdjE
IzixoiQYvBkCSM2trPJqMwjkAybO0IDQXqClHL12Awhz9stoehtvjnwKvIzBQmcczRAjBI2RdpVA
O24Qai8z514UsnoeQJ9lNkxTELovue2KLVPOlZ1rAAEQWRRbf7LrBuCzIFZvYrIbf3AeVTtEadmZ
ZLYFdC91LLo9s81+kDRd8dB+uBgSJggttgcqWswcZgCURxXey6oga4Ad/QXjhC0wF2rv2oS2d8jQ
aY4TpUgUphCYNw2sbcA4nBN7I2gDOpWUQDg6aEBvlo7y0OZlji/UVOzBxb7rfb4821xVoBk0jGJx
5ZlE6oDtEzDbTs3gfJUH0/rZu2eiA9tSWSziArujM9N+VTSdTHdSYkNOOd9cq/UAhVBq7mrVbUxV
B0piB8SzZ6ZalL73ELM3P/Da0yd/zKa9B7sPfvljmySdA4daQexL+128FaHSt3HmggSNJrfg1tS3
xmQOzAX+iwGaPLvYjIt2fMSbaYu94qn/pRvejtEMty1I7z6GyqfSWJAvXQ9S38tI7Vjatw5S/pRF
4pvLQHXqM4in98uLyZTigIptK+j3y9DGDsXEbKUJSJtMVacAocycBK9jNXrqPIppMSek/RRVa91u
Y2xmLHOFUqXbIHPiw2V4ZufWTYLV15+/RYD7bpe66uovZYa2Iom0uDLXSGJEOpFdx+GO5wJxc2Bf
v/qabPshHbHEGfJ518T6O3Rk0hm1sEtLAquC0CZS2BLo8K2HxgIxSO8Oh8Zpq1XiZMC+saGal1Wq
X+2OnqpGDfEM2XEAp6fIk/Wx08ul/4LkGYWNPOLd97x0Vv4QWHtb9sk+HCWECxAxvRvrLF0UWGoR
6Y7rvI/ljQvWPvAvTsVmzEGKLkDpfrFlU4MKwaYkC3dv3OopS97Yu1ZIiCvyPVameh6yZHxyvFYh
PamxXonw3qKxJe+aN7syUDoGszyf2ZjvpDMe/2yx3Yh8X7BpRX7uvUd98RZi4fbWgokEgM3EuamR
FmNP+WeBVYBQtQH5dGuyx4wxm7LWbGLfWBno5wMAnG686dCVtvcfKZnBZ5U2x0UShOsSPEaOQ/9B
ied7SazdIGvvWWV9aQ24zGn7fTMduukg0hjSDbbylqbVZDpf/P7Ndukbulm9j3IgK8vvNWKwX0ZW
R8ePWj/VrCz/Xg2SntumWl43auZOUmKxtNwHB4CQhWI9XRlmbJDqdgcAKN51hknTlCa1KTtCb12u
snlLcmhPqWhkh1hVwbKZLv4qEnmJQZ6NKYnteUakteSR383HyMqOyRB499otvxf2QO7LIshmmO3I
g8Iey7KlQ/Kld/D5aRt8YpO3DsypP2TeyRmvkO1ru3W6argDUeQ8Z/+hOeZ/Jkxz3CDwEIyxPagg
EAjr/RmwRupsClHBXt43Z9kcQOrsh6YnbwnXUPNh9ivo6sijh9+xHoqeb0ieDI9/c8Bagd8om1YH
yJbh70ehC2g+rHz6uprPJXVbIN4z1q4utgob+FtZdXe5D+BmkUMsoUo5/VJgKTeDPEqJ3A/HOVcv
raA8AOckUdN2XHtnWYfRtSAMntr8xKAxsM0TTyLDClXTABUUfwFdTLq82Kyh/EbbqtobU9TWSOQG
g2eSgEoyhLbXfhhTH1obKEW2hrH7qF+a66Y9JUUCsGvStv+he+jSf8TLPATKfN8LwHERkn88UUnr
ck501d9lNnZpnSkvWHYIwURlBUKgzs4YAgPpJmlpv2+rzg8Wl+ZI6ITO2rQhB2xdLDw+MGi1yGEB
4YH+IRl8cVLkFXtW/UMXFRDcw19y7tVZvzFVQkZv7zQhEuCnVh+yjw/gQgM3VhIeTa+slGzFG/sp
LXsOVXMMVBZ5fnK8F1Mx51HNeD1qgk/rQhAkyiYCN0rZtlU7a7CwgixzXB9MiU8tYZ6duJdFa1M7
+5kupm78gkG+lUlf4y1rqZUUYI+R2Ll5dSikPSrRPJNEdrsmt9WiVYy8xpZ690gt7mmVVLdKY3PC
HTryyseBzmuvsfZIHRNfMlpszDhmWBuQwXXUQ70EzK2ZpVccdLwHxV0oaltQRIcw4rYBJQM5Gps5
FFjg4Usw5aZNzud+psV0LkoKUe6pd5GF3fbcLHkRbHQg8bEX4yugkuk3VbbdDNtr1h0EMLx9GeO/
aBpY/i3WQFs6aZOsaOHRbehy+vAvHRtIN+w91WL3X9LhLRzekb8OpVmd3hgoZTWR3yK+FG6gAZIC
B/cbXmkaQK4G6iSBp/VTw5+DmEY/7KDL+ucgNfWyfcmyN4qF2oisiudOA1CLyTQ2tCY0wWTvJ/sw
2dkf9os/QsFX/s7g2s9SU2tjBcJaij48j3PxN+P7uZvgsvNhEXmezBexW6zxTlDgdMBbcWVyf9lH
S+IOamtSerO2BxtZR7GVHh/A0CmfmzFRq1FQZ1skMjnlMcRf0tEDle1vjzAAstx4RNjIORVE//IA
1cUBu4p/GaOkfAHF4gOPwmBrXpGAV/56WeZj8QRAYbAdiAX5i6kKvZlgOw4DsnuN8yebeal+dCst
ASIIhpX4MsI8SgO44SXZAkyZjGECBu1EDhzkMh4jZPwKq8pvK/dkkoBVVhR3XTrmd9Hklkxuoh29
I5ghYozIQ4XocqtuVBm21kNV+PEGaVkhVldaWjv258FlUNQScbO+2N0CgVdwecRIl0Tq086vBFiY
ml1iMgYNS5jBjURTcqBvGMmM0dRNiZVHqIL4x5FvIkqym1p79IZjrkdnVhi7i8CpMzCuwmgOCLOj
JWVrr6+zm5iDqMHYo4mywXQQtN/0XVqdRVYua/Kzlso/dFVyz4ICTDAEy7+v4ZUEt1TdI98uIWIC
BYMRdqGp7c95n1Ye2JpQr6zen+OrZc2AcgOvHquPyFfrodrLLLZ0stKZneumqVeqPpoS3oXdnoXj
PDXepgHEkb9aTRWQ5VPtR0B/ZCCuS6cHfzoUtJ+SDqLBngOyGi2MkfpletPLEAc+GzBNxPvfE7OU
Y+oFISakUWXYPatG0FMT7RZIlCnbtanaDcinHTyCsyRKxlNEj1Ek2hp8Fsj3uxywOV8tisjL5rH1
0dyKFjmBlcZq03ia+rmk3WmMIn+0+rheh+C62SmHDKTEHnuwz/AvPdiqdTDfSMHkbYrYzCsXZUX0
3GlbLJ2u2uuSQmIHsLiZjHp7edUO3MHv/qVIT0Giis1Vs+l4VUcUcjaASHIvPAOsni4BWYDO+WLM
GUHo3e3i0EXU9WPo81X2YI1bB4P/+qmHqUrzQxDQjJdOAVJv1VTpCvzTzgwsn+TWHKjdRdjhdmft
KJ2zydizwIm3VY61zqWhnlz8timXukRmEwPJtw/kMYwBCPlnqeqBLJhGBqC5mv09HB38A4bmMzuk
1PUc34f2xmdI5Cj8zGmk7O6QcwtwPV47t9SD1A7I7gcsJP36pio0+Kbdhj9BxyzF17Kwf8TB3gLO
8qfqu2csNeIXh0xU+R3egDFNsrnIEBpyVSuOfCLCGilYPJvwyR5Ze9ONAR7KyewNYDPH5lW5MlXT
Kf3xi7Cr2VbTAkIFoKaGEPoddE7opWbakr45t5WMJCtMqgBCRKTi1hzCxnnFtKDfprT0d1Gbj3ts
N4MKFNmjiNl0IOj1QfaTTQqKZfkDcFz5jYxuOA8KqW5SHSoA16ladkFkPeN+PhhZRiuu3xPb8h87
qh4V6NvHe+DKh61HFLi2UtbNI5YTwA21DRm+0D58qoIiRm/+/i90Pi8SXD9gWBswMJw7zHUMB88V
qjUiI25xzCseR+RfgbOSHJJhAKEwHcZVF2rkJIxp9Wq3dBkXNvnid0ocKNLu51YPtwAaujMhuHNU
oY1kTnT3pN4GY+5U3+y4xlx2BFQ/GOmid3vnS+4eQPjWvALjsEMYRX4Jx3TYicJnC1cT9h/3J3E+
r1exAgISLfBcJPCTkNqfGIQGy/PjMurix0DWS9qljx2jKXKji/YhtukGm6TBcwcOhZ3TuSkSBMfg
OQYD3KIFx/TOtKYs3aa1qh7GBphkGzk5xqvWrd6oCIQbjx1IOO4aqvND7EFH2E7t5BsN9KzMXfc1
KONqBTRvsx1jAJastHoyDqWNLRIKYPgdyHLzBeRj/ZWEHIRt5+WJMr84NSKJN0Fpl/OLDRsLfO7b
vdwYF9Ogej4PXSLuHJHU6yRoyLxHaQ/W2nfjUIpCIdm1JLMwSZtDyKoUmtxcjivQDUL7c0iHduZX
wzM4+XKIQzL/FYQ5S0x7EQKzwXUbOKLberViT76N7NzJXvSuXrKw7aDn4oldlYzIlht32fRgKl1y
3A7YTDHVgNTFKlRSrA1DXRU34ALykWIOvXn/CWAlDx/oZwUA3N7Bj43G7Bswm7FcJtRNZtFE0pX6
0fsQZgWWYc1dSkC/4oEcYiZlZj822mKLHizstzXA+WsrCcJdp1O9j7FNsA6gXHpHMmsfO7TfxXXF
D4NadLbXHzq/GQ6mBJjzr5KxIcEGW+euAybNMG+RGAby0b8/dFAa/gTjcUH8xeiEJ7fx4gxM+9VT
14yiVWWZJ4+AeeT7QnjOMaDdBvrW4BMwVcVB7ZNEXQIGSE6PedNu8jFv7jOA+m6h6TSP47S/K3MG
gevS7e/iDP8zUzK2q9bGTxa87kGC7+ThgyjbpTthlMGeqw5aAS4H6R3MX5E+vm7Smq9Ma9coOa8C
MAiZVgg07fPczU9AnANAoFxvHeVk16QOuanBnP8gsiHbyLLr5z7tkoekLtTBr9i3qCpmAvpEX6Ku
9u8FiQ8IoFhPmS2TQ2Z5UEKfqsJrurUDipSlqdYIFwGdl0ISZmpN0uFHBVkg0HCiNo0IImy2O0Of
B4n93HtpdVG7LaOJugeCd+aLAFXYbM48zfa+ucOGZj74Rf5lUGkALQ8fGjS4W8FAgdX11MkjLQTK
KqvdNsHgZkeAVx4KF+RgcQTGtkzxaod1VLqCtkP5QvD4UwW1i9J2AHLCbiZlULV+KTVAWXY0NCub
9UC6e1ib7IGo9vakT7HB0OhSIgcdPHoRCfNkcWkvC/LucMlnNQl7aLXH3tqdJn7Z9F8P06C+DzL2
leQBaOI/TNHofUV+BqbXhoygsJxz1XQybh8mNbpAqZrguSoYyOxkr7ayjEvgbHEG46zjAploKkcO
+nTC0nW9VQe+gRWEekCizPrvoeVVM9Vk8RcbaKdliYjBsYuTbocI2rgGbXVxX0cQ3eFuyl6zTtyw
XJKfyB4CACsp3rM80rMgtyJwLWMbzcU6B9iiUewLvKZXGsCJkxdUgMfg/v06CZ9k3A2eE7/Y4b/s
HpNWeMdOBihN1dEuIKIMGp6lsUGXu8JSayCYMLOlryl58UcObWnC6UR+N5zGnzJCLB3U6t53EMjM
NR38r3XlOaBbcMdbSBulO1yctcoQY380vkXCq1kVOKDKGNz6YE8HWTNIZ/ZWh+0MvIxqCC6sTe3s
ooFqGIo4G+8jRgECjTtnNea0W5gnxTwfTguRnrpid0jFrO5bc7+BSF7/WqohQ2wZadEfL2s1MEHU
K+TiDHOzaqvUDR88Oil+xc9JBS7x6WZ0MwQGndAqwcUsQTXUQHLJwe1arFlc1avzeTwvtbdBn4FW
P0bOYQuGpUVcCX3KEdtzrerRfKmF+ypZfqkgqb56NBMnuJmWIqDNwc/z6YFJw+AttE4gPgBNZZOA
A3zU1U/XxQJbI5M2DIonL++6r17tgLQp4+JVRE+Q/KSt9udhlcmNHyGnfszraEUq+Awd108lSbtF
CQX32wHKYxsCBYudVVrpEbEAtkz7qH3oyiaaQeQg/dpga3y6u2Qvsns5bS8mIgfz0O+asrNdmYc2
iMo1vg7ThqUDwpkli+JkkU5VOsUALw2aiWSB7wkihv20Yr94G0fTRSDXJeXVuBwQBdwVZQKevakU
V30NNd3/R9qXNcmpK93+IiKYEa/UPPbstvcL4WEbgZhBTL/+LiXtpl3H+zv7xH1RKFMpUW5XAVLm
WguUZHQMkSkeMjp8oGY+lZD6yRWZeZpdqZmv8A+E7GaPW3on++jQR57+5afP+unLoPfxwayyfqPx
0vgi0uphsor4qWGxfgHZG5DkKjitI75yxmK44GAsfcKN4d5X8ZbEw4GlpQg8ETnrVCIFwk1erqYJ
OKRm+KQ5ufsDOsBdYFRR9NRDWmvXdWNxcLHXygu9PWmJnYKlPPIuUYIKN+qRr1e+WPmoR76YOZCT
iIqHfxH7f6+p9dXHK9J6WqJ9yjIOFSrFXefGY38XT+2bpSjwbF6Ze5FLqLGrCGrAtMHXhkKQLz6c
G99bYrTPPWSb1kYel2CvQ/ZlsIfnENvEfWtp0d4U1vSctf6Xpq+y7/81IEXBKuCZgZubyQ+c2B54
hZwU6ExQY2R44mwClnnRoypfj0nSftXGBAdkWfLDq5HLnPCW9ZAXPTDp0ATaDVkRP/sZEHGNxe27
NtSdwKhbBxsPZCvjLC9ech5ZuF3a4kCmng7uOgXxxg7JivIlS8MEN+802tKonbnTznF8c02jbgj+
+g6HuKs8Bmi7yNwQ2VQ8Cku8U+M3N4xIyA/FNzBWBl2YuT9aLkFaEgr3qUCt7g4q4+6BYn0BZlMP
tbo3sWU+uE+Viu1UrO9X3n+B8vyHShOOzy0HVKGOwZgL3RzF3/XhVUq2Rqz7XJpP87MN2exdmQhv
qzuSQ1cOvMlgzBV/j8n3Kunr7yBAxh88t4uHQYTDHsUi/V6vhuohqdpk5Umv/c7qv+YpCmfPHKE9
OVkLTM/gNEcLj46rzSaxjts6+Yt1zZ5itTG/G/Gj/TbEUA1gNaufjMFwoLKtQVHWAJk0WP10UEB+
Bf35c2cY+XNYcv/gY5u4Ib8JUh4I63zt5cjxJMy7g/S9M0gR+akPB3sDVqPkXrPrtx6yVvamh0zY
fS5sezOqXhR+KUwL5RitmWyIMATfXchIAW6D1KFjP5tZA0kR8IrEPU5XKWziuvwvr7f+73tKx/Bt
zwYJvI6tpaVjC3aDrjKRRgaZdjHcGxY/IGXvHgGrc4/UM957i6/FRwDxUL7/U+wStsz/n3workba
AFS7UVdWpwQql2XgD2N1IttTPZmkz2PehtsbP0WQb55GNkO5fRlQdxmnZXoXBZSBWqwTeggy2l8X
SemiZKcy+ub4SduC4C7Xo3WO5Pix/L0ReGM49g1DEY0aaJvJwZ7pPYZGAMZ0D0P7srhvZtEA+aiH
qmY7Cxb7H+ctIQxowSBpIXpFB6mCiWaTgJVrVQwRzlndygm4B+hcXmf/hXbPNAkntnD/OtgXmSZe
fiycTZiGq9/iyOxhMllh1959blg4zh3WeedkP5I8jPBOH1Ug/EudveXrYj+ETvFouqjTBpIL9yjc
3LIq+zFOHXjO7AsViEYQ4kO1sdTvM4xd45CDtk1VjgLFhyKjNHkbSDVwdtMALzHAIWV+j1TB1CBh
mwn9AJqLBgwcWaMj3VJ4984wefc2pM33vAYca/FVdatd4nHaoPpdagHFQfxla5updSGLGg+KBoE5
VgbgBqF3T/NTYLY3E5dsTSGWuoQlNW++BPkorvO6h0jxP06psRWawZ6iiGv3fs1RIj1Yr50wvH2v
AYZEZqLxaZV7Q3gk8z8njXECUd6UfV+Y56CUNHrCuU+TNj0XXvcZnNYobwYrCY5ncfxT4d1sXdmo
oQVIwfssqhWky6ovI2gKgLwb4g0dHllh9R01R/59EWYZErmF0inEoRLNVnwKwHxZ9rr2q/FSOBoK
VfMyebHwwhlkLkque4hwANZu/2S1/+C2IvkyGVBNQ+GSfQ9VK3vXVVl2lCx6m45zz7fpk1c/JiK7
8BwZGhBPPIBuNnoYYi99SQTUDJQ7brvxgvxTHcwbXyt2dtUE+B2N1l5kg+TVrI802obtg6XW6H6t
gSqgIIx73wJxjAvYqiV1iOx1qI80s+KKdzFAHLLKK659VeJLY1fR2kF1xQ5Yv0570owcrEOg4hVe
9sxVM6DgMhhGqz03lsyeLV9TsIk031JIiqPyU4ZbFfSzEAyYfPtkYnOjDIqvogKnw2atH0K6QGOz
fiuTQczneF4HKjm/Qe10lXpnU8uh/Kn+KzwHsrkQbNHO/dRPz/iXHOg/GGi+aJcmldjRqaCabuud
feXFcCT8yIw3TlSmCSUU6wVxwsM4h+bEK/0ZahVgVaya/yozEIUAySy336b2NaCB7tR0B80RA3Bx
aEyb58dqyg7SlW8u8vfKFDzG39ttgZ61cbYPuNO0oz+EkWcdkoBAldCfpK41/mCDPYcsirDD4UFn
Q3sli6ZnsT/O07NOdoca24nAZ91mYv4xkwW07mXT3okKnPsVt8bPpYZKA1SDp3unLMfPUEE55SWT
TwVgKXe8gpItylmmzxm0Uv4xLKq4AN8TptdqNWw30jEM8U3iVpRtCxYVJ0dWFVslYQnIpd5HJfix
0L21GzvmZUAT5i5eLV6EHK15kdlHM0XZQYaHuh8mke3mYANxwcwzOu5lcsFsDhAu23otcnCOaqhn
luDrdtuCHQdDQFL7lx8cpRBmaseoXWVNmGwoDjlr5GJoHlAiw8VSCQmsPngx/BRCtg3Q9Voip4Pa
DGwJ17HgBWjlh2EXhtmPhY66inFEBBo/8PapF3sa6KWeB1VjiiP5qGmGnZWl3cNshGFy+qd1ZPSj
ncL61TMn/M413TgJVtafmpCvUXxQfVElZnvhD9nWUSbOme/sVoufAMfMr30ObHw/euWXZTrDW+IT
9AR2kcz/zoQ3otIfymVl1KM0fswENNNMpFYXm3oUo2ZArWbaUhz5heG6AagHx3VvIrsgtDB8ol5b
1trcq997JRf8MIUuOJsikQOg31Q7vKFYr/ji7Egjy/VNcwXUi34Zyold5TSl4NLCebVT2WdLNgJ1
3CybZ4Ib1Xrl4nkYwCWiPv3Nv2MxadQcIeA5ANCaTqV5RKm6efRj0EatijrHi0cqkDmcujDG2RzG
Z6cT2hiiWEOVDM/224T3ZZiVgMBraH8Q1QnxqtTI2gegCm22C/0JEazcmJIn97YHyTYNCJVBguyA
mgYED3OPTGk2kIgcu8uN/ybWVrgiDmDjFkirj/NZ3dh7p+ra+74Zi5Vwegt81iJ8tppwR7fRVobZ
jtUy3NLd1s9N1AS78hl86cklg1TNfBdepsce9GEBdtrxEJrgxvBINW8e3gu0Mn1pVDbrl0GVcjAE
ysxefoWhCuvzULINSkd0kHqzT6k3Zg8GqlIecQwwQqoJeGgyqSm1sV6xNg1Vrrd9JB8mDS6ON1BW
jbxcb4erroxx8p/wT4Xe8yegksQZKHb4PRNH5anVriO8xYP4FNUy5xo6iw3ugRB0Rha3XEdmVK40
ZepjrOrN2B20HRFCPoqzm/Q3OzNfQ2yATxRBi87LqeVvfPPVQBZTgqXGF8FUuNoeeZLxRE0tJrCL
LLZJbCOLrRnjW+SIUs5t7E5/0+Din1fww2KFY+mvyM1CcSqX7WPXQqJ8BLIj8BOnOJIpda+4t+Ni
RRY10HCodjezLLf5S3DU4OtBjwc5SjVELHYukmUbFO16QZXHwrkaVr+NtaE/am3djkdk4DegdCkf
EjdnTwq0gvSK9fJumZ1rzhYIkfEv/mgtY//bvEJWOrJOmr+Suhl/9iCnxa3utU2M7JJyD5lr5W5Q
Mr8BfgCyisp0Jv8RAkvyATun7tEV7YWi8NLK9rrTakjCIAq0KTEqBXiNTMy8tK2X3authW9LA86Y
PpnaOJxGN2uvvWogyhgGOupqtmlU6QbezNWTvGPNtYDyQ2VExUFpKZk7v0V6q/aSC0XMwWGUytPo
+9t8QnX5ep5bTR4O240YClxcN1G/PIA32NDMVSonAxdQa9P18957u/R8hfcLUkjW16hnrCxth9e+
XRRFLg7osvih4v2TA7kUgJ6Zv/eN0FmPRmO/9lanr0oIURwhcmS9luDMo0kQcIsf8s4Eg+JnF/uC
vdF6e4+lwJ7q4K04ddh4zw1+MVBNz6cJqFTljKjrVuYZFTJAtNOcJfx2jdnOQ+6v7HgYVhRJa1LP
SjOUSS/Tl5H3TzVfcAmh3ofLzuN157UnHYBNP736oa3tFgKgWBEHEVXQjY8Gbnzv8ys/d2duIQpD
+fdjxBLQMHqWdc+Gslwx6Uc7Mk1Ut9wXkVsgOYraVPJRYyRjfvH9eI8sH2jWyBcx82CaGTsPHr6E
gV+kb0vRKhUEEU5A2zw4fmFtJQeVQhfx5KGrqhjocpx2IIuPKlLDiB8a1fiZa59QKTBHkF8xzV/t
FH9sNYka8sfx92qKnLvF3cXa2e794by4Sh3yZCgkBEZELU8Do8zBW5HwcrdcVy8rZw3domLjs7iK
Vpb6vM6EmpllLfq8+NUpBvZfn0T0iXNKYvdh+Wd1hQeoXgv4ZNK+hmWffjEloHkmt5CgVKYry5XO
++mTURb2qUV914opf9m2LEBWaLg42Gc8l1iC/GJqxa4Cu8aWpvOyB6UldDsBJPKwEXPtgPzA6bor
O7L7Q9mFgWYN/Z2G48Q7YLHrFWdVtg17Bt/7QAuys8DoKm1HA0yNUq/srRcnh27eEkv+2EVeBFoX
5xs/hH3AkuFfF3c0xfIibSXehI8xX1d9FtxSopNftVdzMOXFtPzAc4wUtJjNx4Z8nhK4pQFmrWXe
26c/hRZ/mMlGVFRIVm2XZZcwILWN5vaqPfIhu5pP2Nb99mluzJHm0qoZUmJr6F65qEbFZx+mBoLk
AN8MdlYfUNGbBJLrwz01baYN9xP4C6C9MV4Xv14Dwg+g7YQfBmIhszvcC6R9b+dnNjI9IMfIwctr
uGeOOjNAZUYRbXsjlUE0jiXORMzaPdvvzRBlVYeaeeMwgJvhQAM0e46e7a4CAKztvxF3tDb51iPO
Kcgg/uimduqNCcTQhnzNUNqPaToHkCeXE/jhTU3fULyNe/JjBSi5oqcu9dbFRl20QdEO0DFiodjH
A/Sybb1OcT8DiKUyGrz9ooQCukNoMhVXTTUS+L1WbsnXuChXxD4NkyM1GQIZsHGaGoNK1MQuP2hQ
fWmHmTgtjfm7SQN+2IlT1bifpYya7eJaZhmhDziKClt81PvH5WjGEkxzeQu5FU+ibrTRc7zxdChP
CO2m20kPhKTYNaA+odNANQE+z3yVO0390OQ2yPvffWTSAPnaepukxb6OvcsE9cujoZoitMDbTl1q
rEGASzS2qvA4d5ehOTT3IhebvpG9LfAhapxkvVPL0xzcxc291Jtt5tgAq+GZim+tY51R6IWDN+qW
ceyW6yrWHvAeXu4NL0aNErMjpMKoq8KjEQQnLhKlxwR87k6XYjTBHmRr9jh+ICweNS1n0IiSbF+b
LighyScUjo8Qfb+HkJ9cHoQtdkbsPvoaxyZonAxk0ysDlIcwqVcok3p/Mv/FNGvIjAxcLP2rDIun
LreMfYvN2pWxXlvXhl6+oMoP9xEIe3w3rRpPjQJfxC7JdlM5Dt80hrrW0emM597xio0hwZnqy6yE
hkzD9qOW6/NKAGOWLxB3Aig8LaCg2OHhAhJ++1y2w1sDqgpzEzfeGJCPRj0Uu5VrsnMV2ILlJqjH
1Nnq0HIFtjbxbNTrVKxcg3MQhOPN3WzRAC0xNGWMwN8Xn50aRE/3qAYC0TpqK0x93ZaRfuZZ1J20
5meeAyEQkIsavS0ScMbyraHhhh2HpX4m/xwnlB364KoPODLo/hBNR/I5kHOKjxQpcIwSYvQAzVy7
lse45dj7AtjeH7EZB4eIk7ftvoEm5BHVKaEF9YBRBaix//CSQ07SM04UsCyzxPdQxzNWFAlKXrEa
GTLa0s4bcLf49dx0vXltJ6A4b/xkpjiGyqFYd1niye84SXtmtlzd+MmEMB9SVLH1OFsgcAuKzgZ9
+wqv+PmFa1M7gAoMlVwHrRi7E5B5d6h97HdhUnYnphrqWTVw8FBM1+RHm8ZBcH/XSAAKHT0uwxWF
UyAtGCH9Ga6WhWgEMhc+yLF/TfRTUA8FFDN3aSZFMsNrt7mXtvMTIISsfQ0Y/5UeBZPk9X5yexCv
WBBCoOeBY2unxhqzVR9C9zGMZPcUlZnYaWNVoUiMd08pL6fHEd9PyDA+zZ4Ur4ix3YADRgVAJzM5
oxr+B1kom0FYWSHdjpek2UIN77wgmTj7H04AQn7uQuimoIyJ76qc9Rcnz3CYphoyqekjsI8wFTIA
RthDQB2BVQH+FRoZBN6Hxx5qgthY/lpimbisvYwuF1hWGAZ1K5jXVstQzKguvawgdOPz0EJ4nFiD
2BCH+wFvWUQGRM0NQRDRB1EsH8Bap2IXF00gk3oURuZ77LKkwM/u+HaE6krwLhdx84xTH9QxToyj
ECf0T4Mdlk+eVz7nRBzy7i+MsYRgRfPsmQ6YYQYOfKiLhLw7Fau2tHd1gy0Mlmqh7o6e3QuJr7Rm
lsFiU2920vgyh8xptCoQ8engdnhfjAZcCK68rVOqERqenYtNTgoX1mDsmWbOn2nx334c+rTzMs6A
X4XuW7ZfrxKjMtAHkzwRSy7SyORDHd0q1Cv9QNbSfGCvJGeTWL9IKRd7CV8ILdWCjezdlaZ/1nBj
/+SP/ibTc+eL14XWttIyY0dmDKmZrLCt10bLoqPTgomA/KOZfprwHvrY6EkE7U/sKsif5wUIVaCT
cmGeYT7yIno2ncT94jEUSDTqWdEbxpWBxehaTpFxjVv9R+nk3T7CfdBDvXVuHC1Iz7kqYvZJ126B
HM5H7P5d3YT+zK8VkpUR8uktzM5NfTO5Gs7M1FwcHSKHRd0WOIE6MaAP3OM8LqDrotpuhE6P/D4h
LXOVesvKAXky79xpTnyKwdV7GoVZgoPo3SZnnhR4+6QuNTQ8R5KNHUW1SuJRlX/82zWWhawIJ2uW
juL5HPqzctLGQOBUbIPCt2KF6pAQ3Lc9UB6ua37pc7yyhY1uXYTwrRHUAlw/xdBMoIhqKuwL9SiE
et2YvS1FJjV5+RCbnwiJ2XbNteRjeiHkZtmY/A7Yow2NUVPh6bXPxyFaLb5mlO6q5ZzvFt/vC4Hs
uL8YubtDxRsYxgRSVyhgPvWdL05uh9zNirpSC8cioC6NM1mL0+SjdM4ZM389Zo6Og7z+Y/M/+ZCQ
eJtL09rjOIZ49r+v+C8WK6EwkqHsDB+CVtMZ9t913l1ar5XbgseAjInQfWhDKYM4AZy3agT4rpz+
NStyuXVD3QRHl4HzLxNyg5CV5se4ibpnEYb5NoKq3yauHZhFFAN7XA0BjeqgH3rwIX87gAPmmRoQ
yB6QdUjuKV43apSamdhL06CD14R5NehTt4coC8E8l7cgffJAjHCaNMiJUW8xUUAgIesVxxvymZ7Z
nHTV5PI5FVV8aUYHCr+qcaEyhBz6Y8la5ObIVSdpgF2re559nagPgLpYR98q8XbHcgCxPCM+EaPv
BwrfARq04Lw5kr9QzOzLIM8ZyEUb31jFGn7g0uPfGjFCDjFq8juWDtUlB4huhftl/A1MV5scYrOf
ZZ7jOe0KcMEyHL9yMV4pwIuxIaKZISp5Y1+vLqViCSg6iGk1ffoV76JQcx95cR1Vz7OK8fCWCkb1
j6MFrZRgGiFeJ/W/ccarPwiYQN8rz346+rvJFk9kaTFcLbFIfQjsR1auImvq1h+Gwnao9kmRPBYq
EU1NEqFQc2gcd0fJ6WWAep1R/81YLfazpWgE51l6Wl6txvvaakLOg4lyOZUwoEKG1H3jjiMemol/
zB2vee4cy1Nsq+5mrLrmGSX3IdJCfAxoNAV/8ANuNVBjT6d2hRrMKyvN5C7Mi/YZysbDyho8tqdY
3Um7XYWa4zWSkjhzqfghQlluFUwNN08kO3hr89pLDzj439LoEjc5LR7E5JwbvwRLhCv4OSx0gedq
2xXPpqgUYgQSrwrSdlmaDAQ2sylx2HpyIZxMg4v/NrYDq10n7F1m4+vwp7B/cS27RUYSbEOQIJyc
IbCnKt4sLNp/ZOAm500MmZVawVQrUIhW0p8RlFKoLxwg0xbr9atAOgPMoq7nn5umA0Fy7iDj32Qb
kDvb0B2c0vA8d0GVE57JFgaUebTYP/oMb85rmvwWzqa/Ia4odrNJK87DajL1DMatVRVVxZoW9EKj
POvg7vHNvgiA3BGnFtuuAjxouFmb0klO5DTUyEhB5KTh1Jn+NgrhKcQPbv9/XOLDanOXYuMINwPg
mdMtlPg+EdSl4qYPiHSVnXmba49l03wSCpHcZcMf/X+Ip3WK93VSa6oPFRg6ofM1rFXG4QVQIwe5
pH49+ZG1WIaysnGax0Ap8mb9Pg+VEzerLPPUWLrT6mhaVl2uqEaXWHX9xXofo8/moVCkM/M8CnhZ
rS2hySBpKi8ENK/KTlI1hpMnybYdwaM+6FN2oh6TqQPowHsQNCFHEClMF5cGvAbUGcESroPSCDDZ
oViztm8uhdXJrUBNAaq6s+ZCPuoNjdtcqNeMUX3SamwE1QRXNdTzKqjGztP0ajpZkEk4zL5lFerV
UL/FyRYAlDcDyzXoY3iZj7S9+hjLAM2ga75/jNoHZVxXSkCXJt0+Go1T6XvqWtT1pW8fgZwt37w0
5HZajGozp7aPXjqgVI26zqTX4PsEdcJqKNiwoqms1hyoRqhV5gV1ZogAiFoHtCs8v++YyPZZPXZQ
zS2BAicnUL+g7tPAgAMirnty4Xb8FkcmNTTKa9AyMJOfFj+t6TOJNY0mn+fTqIrNkGU7hRMuTS7s
D39dX8WGHXTCwXT9FrfMd0s/3RuO0QV01WXgPXbxL2sK3LA3plIt0gJTmPWmJ6S84bT4AuReuelm
IH2oTgY+2KNKmwxpuEbZyAb/nPFkx3I8UW82hwnqP8uIZvTQ1qkgaT1I5hxFlbrHWDVk/slHIb09
vuiaDjqF99ibqWTSfAoRkSt34FDzZXIQZZQGGqjGsPdyLyyvOUpu+Mfmg6/3owO32BxhJxO0MiDl
hHszfp2O5TwVWaHfg/l4Q+htaphZiKCOc/M0+/oOmh54RQGCGXhvjfTwgMusmJYp/Hp9QWLRhEoS
SsNNhS4RTyj2Db8t42UJVbA3cpkx1Ox1z/PiLoe01s4danlmZlIfYlGHB9Zp1slIWns3GiBd7sBw
vCn8on8wOxO1AXnmPfOYgdyT9d3nwhYxWGIS+W3sxLUde/NnC6080xsG1B32n1xN6afpUXY0en34
XmnDN515/RdodVtBDl4LUAp6/orjMzzycmw3y8dC1Z+iA/Kq+WMZNjJWjZ2+fawmzBmKD01gmMDV
dMhE7T7ahsLS9+YZaiDuYxtb7mOldFCMEojGNMNt20ki8yFLnmmMohKcj2wESOs2FEADdjWswRqb
3FNEBKTUXrOLZkUXIR93+hezASiG4vEuy46Th1oGWoMiJBBygTtAwYvMVkL0L8bp6nIVJ2fROixi
yMKojzsatfngm09Iho+AG4zgxgBpMH81xxD78ER/4IrlQufgHe5CJNrxzAfFhwbd7/cIW3bpCsgz
f9uztEONuj3VOD4HnoV6BYTAUNZRaSsykZ9v5oElTgKW91+ojQzUk/+GoER9sIeif1QJWzYGXRQu
/V72j2+dw3RsEO5rJ4HuKwDmJkv7oONp+hWiHvcTRHR/uhUIlaeEcdQJTmvTz+K/Q0//3FWp/gXZ
RhZUvrSevbqb1nKy6/sMTEUokAcoTfARuSaImh5MthJVwvdUAIk61SAp0/jVi5PslHI3WpO/rqFX
YQjXvo417x7TOH2iSh+9CL2N0ZgQ8sBhUuZCmtKesvGLDwBni+PCbxLM82sNBdX4vY/F3ZA48apW
A5k5nVAuNn3KwQiIvZJ+NFKQ/aCQxEUqtc3vPM26S7TcfWZD1T532SpVBnk6m59xnBveFY3nPPtx
8yj7Kegrnj+7epRe06J8Iksqlzmaa+R26wfcC7LnXsSoyHC5eaitNn+e0rTd6cC5r2mCJ+pxm4x1
fEonp7imttWjptjJNi5e/q21r4niGoGlbZUqp5VNXwuW/2yEzTMZZCDwCrqx0wK9rfW9SbVJzqEC
FPaxVHVHdmi5+6QqWaCrSiVqKN7JJ33f6hy1TNWpNLLiMZtwqDIiBehk3gqowwSlxgLHcoqAmBoy
I6EIiFE9gb1obaKbd+NPWUggD1XgpAZo9GbeP5rzUjSN1gMW+qev/y0NxSYH1TzTKbyj4Wvuh2bx
IWfugu/x/wqhuf8i7l+EMDC37LCBPf+L2OWyzYTHdjDbv3/Sm2Wq/gzhS+voGWDFAlVye6IeNcI1
oeqkGuqRrxxtf5s22cviupm6DNxMpTg87nHYuqzsRKB78YwfXZxwRYYLaIfij+Oqod7/j68u/bVl
eNmh8tr/WM7JUhd03Um/MTy9X9WS+391Hd56iiH8W7r8Wvh18YUBe77uBjnc2YORHXB7LfepHrv3
+SivWd+chdNta88E/VZcovK50hQ9E9/7k+aCy47j+y6VB2NzlBX227ICM7yVuifwkeU/QGT6mEa8
+1Y549cRN7y//JynAeoMxSPeWoZtiBT9ZWk8SCxdmIjiy/DlxruY1JNaqq163MbWjLd8CGgmL5xo
CN7mgwwNfhuMtyvRNoaLxETP3Q2IKwGzA8vdkXBGXf7oYsPwCh7H6qzj/XRFbopiNvuJN1x3xqIZ
XsRWoQUkhVDANYCVw3WH//Gd07TlizaAREDYmb9B1rJ4MTzP2EmwTcxzm8J9w7HRXNBgJyfIsUCO
T801fJwqhbaH8w41F0QYMW6M7l/5lPvfbcO5g9xd/Cocnm4ngCiPOO1iuLvaJbhZbPbdGLdjlIvv
shugyt52zrVsdOiQgbx1jbOuFR6cAx6rYJP1dTx3cHDq3yM/mF0545vFFfrwK1edi+xKUTQY6lKo
h+9wWHyaRDmgn+IlApqh/j3FZRWeyq7p5iuKo+UUV/7JL9znZSpL3PKeJztHsO8tw4mnieMWbFuG
6dL5to0XvqlvNng/gkyGclIjtbwf1m3lgIC3CPGmUGW4R7Guxwu/l8rtbST4VZ+56xv7ORDwiHUN
TM6J4mzw5V7MUrf3neO46mi97Yu1w9ccSO3PdtLhy2u2EmIJtVKbhopVGktxItPN1r5b8M+6xb3T
WJQS1ZYl9D9qFywjcSeOTQ+AMJ7nBfCZoQBlEmCrNj521I7W1xy81yvX8eXdEgtZqbdYkP4Zrw03
DjPJAkBcybpJIVHrK6i7iWr444ACZHHRx/I8sP5rLPAyLFTj5e1b00XaR5NGKY5C/mTSAIW4mnAO
MTC4gwTpAEjgQnHuXGyUWf4pU8zpKQ59kTlX3VoJhVNEmg9gXkeZ8OD5YHoKNOYnDzz0krXfs+hC
jSvAFbc2LL3c2qxD/VkzttGurER44F3DUFFVZA7KJgUoBM22OwEQWIWgg0CXLaLMH+yyYOZG9/BZ
adIcROMfbICzJVKrE5Jkhll3gEUI7yw58GFWBqTHB6dvt96ZhrXObKHXx013x7zQPBim/0TVxtiC
tI+VB+RTHUpjI+lZj0r8iwT69kIhkd+PZzXBoheHJZhGRw1vqHltHJc68F5UOOgVINlKjCL8INhJ
VeIUN8twlkkxBFWHetKauSvk84tTqcAXS0M+kwAYfxoGvu8tOvSkFSTFBHCyWmEJRrbj1OP1enfj
v100U1f/MC3Ws23a9+I+b8Gh3xX2zxIdrbetnzZoB/A/P3f4AM97jBrqPdd4zcCr5VVb1tksmCsq
u/pnImywJi2ijDRwU1J5U3n5PjeCli12t7+KNj+sguQ+yu+w5TCu9qRVRxwMDCdqSksMpzSx3swR
EvbY7PLNjZ9MmkCxN+ayUg1NkCqgYegUroZO0w80ihzE2yXI/JNvCXHLcRWZbnFs1G8tkaAcSzyU
zJOZqx/h2MVgmCN77g6V8dOs2m5LPn0w96yJ+z3vgCvtCPuJqpnqRDb1QHJRnf7RZ4LT5uS9/Cly
mVhbvtwMrtPitgH8wgJREBCZ2LRKrvJmgMzFByKeTZNEFk4ufpuviQQP8FitUgF+NK+yzEXKqN4P
LGshaMb61FihlA26rsJozmMZmlsrDP8m19KAZqw5Lyb1HDWhKTW+AVwANe1qkWVgMW/mTqjWAGFn
BLCcWoAuuwSTj8xlIMJOKgA9ndzkeaWtEzl5xxq40oPRi25r8qrDS0h9cjov/V5n2I2AXZE9yBwi
ayHz5RYbwe7VhIp6o1D+FIHC+n7/9gMycujqvBcMU6nwXDX8jwXDHRUQ39QdUxUxlSE3gtcb0J2y
U9hFPrTbS/9EpgdRpDpYRkKc/x16sDUtITSDGhQ057vCh5QgjmvdlWlAQ6NNfLx3j4axASbHecU/
5WLZZvyj8YdvLWQynjnAKTvbyvvDiB30Q2qnqNNVEbb2t0QR4jccPYQrt8VBTdw34dGMum5d5Dx7
GUtP25u+Ya/ITEDLeGoSxwSdt56+mAJ6l2MZ/aDBeuzT+4Yhg6Vm+lEbP0nLBXVjm72QqwCbc2qB
RUADh7pww2cH55WXWEEZ7XLAW0ifZrtWgSBZ5msHbggw1KvRPgOVkDt1KzwGodykKhMhuxdtO6Sp
13ONYt/JN5tKD8EA0yD5zP56Y8n0GYq/CD2GZOKwH5ENxFHAL0SZ1gDqoHmhtyUfNe7w/zj7siW3
cWXbL2IECYIg+SpqHkqqKttl+4XR7d3NeZ759XchWS7Iavc+59wHI4DMBEirJBLIYS1+ReqIf6ZR
FGbVtXC0uzK0h4XILCkS/26hAbs/ayEGAQpNjuTyfF5FLMlvIAlwcegV/nXo4/q0DOFF8pFnWb3b
1KyHO1faWG4GGP+S8D7rvn+b0mH6OqDuH3mm6aei1q2nORmRBSXlTaE3G21qZtAgYDj9NAMhp/UU
duN3eLP7U9np2GYlVfEUcR/n+iw2j+loHUjOwyQCcUzivjVNnJ46kScAWSxAYCjrZ2PLZtus79sF
OAo0j7GXAD58AY6q4+RQAqTtxR2T6jU3sh3V0fYoEQT4VOMuRbe0RhixdjsOc/FmuknsxS4PjwaK
z7DLLbK1glARRjPs8rr74vscDimCT1kgX6lrlMCzmZBfH6agfvER67pRA05PQPADSJon0y200JCY
WxVIDlp4E+5MUU25QwFPBM/WTzuGGPSV82USiS0L2Le1OzzZ5dydGxCTadHUHoF/151JhD8Jvv0O
fgKx4+IBTmN4JOad3uZfaPRgp2SkoKUSrY+8vLXgXZXr8WAE5Q+pl66a43bJcgv/sFGXoctrcfqF
1l7ui25RLRPanwASXIU+cp3LXN8aUX6L9Cq5ZN3YvrTxFF4mi996PUX5k2z8YKg2RVQ3GxoKYTUv
WVjeLB68T2LId7uEgi2T6hgI0cLt3dUgPfHUWNIdT70Sft6TAV41c9DYjuSBZsagJyOTETysy7wQ
6CW/dD8mqRV9pwlX0+Bj9yeXvZtCNspwoHXpEkkikGWUmbs72dIlcxTo4mbUzA6BdET8fQTtk/aA
4zyqsczE9AwcPpch2HxMMEdBa8pYHw2Vloz/P+cCkshGrVuxZ0jV2YwUC4kllBFKGwCPKoULRDBB
CadNg/oPlK5tFAKxUpB1KCeT7F8VpaykaGaAokUI1dWoQBuQiLmhMtLswlDsAuAu0WxqLdGPVpf3
LyZchyhijaI/A0eLV8h2hnuiwfvZqsOPiWNq2H9ERdAuEwsUi9/Mxvmka7u4aLoLL1CCMcR2MKxp
3E/hbmozUPLqAcLZKMXtkFEuu6wJ/xOBbBY1hlKWuhqoXuUS8ZihFjLq881iuAg/FjdmoOT2jV17
dC11VWWXI5sVlfv47xSzjktJH89ODO5fHRjdTtSYro9s/zjpy00SI2JYi0RHYAkUISeLVNRlIbB3
ti0AwqMW0NzLkOaj4GjWPLWeGHSc+vSiLDcC6bgr0ixCZdQjh/Z0t4gbRZgEn9SugDNoT4Z31yVz
EupV3G+Hcf4+hogOMpkTRr0uQgBQyRhSUGabJQcSKbka9nK+Gv7OhGT/Czu6C3nFwur+ccWsDAoE
jOXVLJAneJ0VxhvUkeoXkX2rUU2xgD6bEkefhgbQUsA04oIDUGqVgia5/KuSiFzXGNiDGg8Mbajl
DFsgOcT8QPB91BBan/0B6adkDyY0RInLmpW2uczvkFa+AAEq26S0OjCN9+4eFd9gCDXmlxoBg4uu
48WYmhr7Bia50ANa5HRxqll7abroheRzZlWbZKjrw5QFGsD4dyR2qqHf2y3gnjLkCnwDCNspwonh
UxLY/RnfRPjladW6G1bwqAVXBz6i5zk2kdmEq8G5isocYQ+oxK6jNxQ9LfbO6Lc7EMGjTEcuqwOn
DtGv+Esy+ynq5Zt0PRf4OWtWCfjHpM62Uxlpa2ey81ef18gQ58tgNPLilbfhsK61im/JIMQW8YoS
tX3D5+KVRAkDt0Teac6ehkacDGfbFN9oRE0u6T4clOucaMl5Np1DYQFxlLTFOFS3ssAOMnW/5Q4g
pWcCYQkbgNGDjaXcLmM7QiFaxmogrLIcUYm2xK4Frqdnwlhpgb+cjHZ4JbCVQIIQA2RVwbTIxYU+
zUfSkzxJQLgjE4m3JFsQXuRFGLJ+PCWjC+HxuE7hLLVKVDQk/uyfABfkn2jYGrMAMxO1pFr0wk02
Wq3PwIz4OedhIg2Z2U473Qo+9e2EaKJswD9nwVmDNBbAaTQbAcDid1nAY2BoL3pTJm13WvtGE/XQ
5SjHIj34T6aVq3XuuskGfnTwZlmaGdX9xwxnkRzYZeiShmzcArCZi/BOf9eNwE9jemopB2RdqAMQ
b6HOnbUIkZZaZ1dejylyOu30MsuGemqo45oAvEPuEtmVvTBBYS6nhEA6c3Q/Oy4Kzd/3FUhD1HJq
Eeoh0Q98A11y1eM0Wy4TOa8scPPzg+XDNcleLUu9GAi7Y17j6OSIdl417mQja2Tge8R9P9PI4oV9
GSydI/KYjX/7AnsdO+27d2NSO8DfpBmLcZ1MF+wCAdPQviCVpFxR8DbVrUtXpc6XPLT4Vg+77kAW
ZQCSGTrLfljwfOJbu2D3FnQexnbgEsfcflxD1xA/tcYd+exTm4m1XevNgYbgQVsbfG4+V0FsXYSE
7CY5+J8EavAdAB7L84aegtHiV7Neyl0Ox/+/mXG5Gk2n1X696DAG7XJRYAO+X1TdGy0uL0pmtYag
gumAFyFp0nHlG8X0HE9GCCDXEj9Sq7LfbMs9tFGSwVsOJ+CYuqCJ/rAQKbCbqixw1pSoXLMcSBQC
zj2VgTwyeMlBpw0cSElFQ40PpHM9N+cbzZpG0KwMevxVGWT4qP6HhUaWoja8BfSfxZz5kOm6xOYD
D5qQTZd4YW83ryTpxyz3NA0IkcSCpuyJ+IxMjGKx71vjFAbpvE/mrpX0Jua6wf/gj774g74rApkk
XgRC36d/MdAybfJCXr8bCBy4C+DAuNWAxAGEBF5MC8A5LeBZfxTOfBRNrb05waxtEqswjnpe1Lc5
AxEqWYB6wJu6xH8Bc/EtNeP4XJpAP6I7pv+KFhe7HhvkG4mQgQtCc2T4bEMflEoB4v8bO0ElrW9n
/BR2gFcHvuXPMQmpMa3BBwJyZ6yUjHpaK6dQ93fzQAtiYTcJYkkACoC7Exko7G93bOo9UW4tvFuS
lsvNtPiQieEriZDvKwP1Nli5bMP6GyeFek9EXQtnV1DmCRmzFFQw2OIEW3pqg74Cz3z1ZL8bFzVo
ruPoiV4QyyO+yex/viAGBrosa3CPpWF6QB4Pn1Ral5iSEEWotgkQB+1nXpi0A0ZWgKoEKasLMBki
5Fbh7e91eFPqT40PXotYDNHWqMMSENp2l1xyd9wGQ98cF1ncovK+ASPjkABrYZEhHzvdajgKI2XM
vP13+GzEQCWo4y/ocK7pGLpu2q7NdN19xHXnYQsAq7ENrn2PxMTc1vpVUiAnLGMi27TS75+ZgaZt
BdBM8eJwmWdrEyCoQPc3IBGMaeelS3qLc6RBhlbvLUKXYds+ak5eUFnyjtIEKCVA5Qr8a+pAN1jR
GrHcxFMzHhZYUhEe1nJr0ONyJ7wEqN3Hm3rOvj30uNnn38IGru8c1AGP2qbKX8coT7dMC7WTNnMf
6SNl3W+rovdPJCy1EukHSbAirZLTkBpujNemytiNTWCoTObvQ+WGO94Kc2dprvPN5ht4f6zVFDY4
hvEStcwydYzyx8L8BaAuxgtJTIGtIECB4Z6TBpkD1sMkzMwV5aYNkniEd91f1hREgM1MS8Dejrrt
aQgAb0hYZXV0BeZndEX40NiFSJnFgxiyxTqt0+iiN51HstF14YxKE8ABIYvmiRrUVHNvBoz/Bukx
JVvB3f+uQeElXKZ2d5pJQda620yHpKhfFxn+dNMTzYAPzfdQCGavH5dxAIuQJgkyYcIKTKJa2ewB
pxw89W753tQ42Pldg8ArJFGAIyki0OjKc+lKOvbWZRkewgS58tgYf47bajgisOKsEQufvvPRPuqN
XnwGrtlwjAbgARITkpT3LnbIDcL/OyK5cziKjeFB1Y+IhYIpUy+AijgA0Iq0ZVD7zwUbVrrlay8M
BRt6PrCD39rT2g70yBMlqhC2cQTAEIENEEXHQqOMhpWZ1yYAM1oU58qiidYZcKEy8sGAHmjNPp27
zNPSzDqEkuN87KIBuBBNu6XhZATzntn4sxZDY31i+jScUQuMjCw5BJxi/jxq+mKrRZifTt2qQVz3
hQwGFn/tS92/0GJ0qaxswful2xdij6NmcoM5XncI+AprnaD+1muAYHBFpkJ7dRgiTsBYOZJIZwO4
kjSgBJ5AwLfIrJAB9lk2Bfj4Tgg1HEmUd3jCjW2U7X1X94guL0uQYqVPqXEtA2NCJeCcb4AgK0AG
C+oGYXN9ZQwpaqeQVvfm9+Z8FhII384BYj7nQJE3kPlYeI453mktqaW5+gi+SWDnj2/4uOczIYWr
uc7ABrx1OVtpRp4mO1TZAnisd+2N5TNEcVoJaEUN3L3FpSimApnH8J6RNih5tIuEBdiMOJx3dh4B
lkqL9S9+Zh1tWdeio5jPC1k1POn+iBq7qB49qoSZGmMvxil/69osQxZ8P2+Xs0kkDyz0KqKGpxry
2BrQvmzMVj4+6ehimtOTDRrrvYVA2gFphhdVmDMJhpg1leHoIGs6IBFx0arynHJIEhCscTe4VDJC
O4f48nQdgBgalIVfTfnwoF5ZRQilB/3WttKcL1pSdKhA9h1keilbkvtGDSAYgbpjGqomLHIOwDZc
QnqdD2EBHD9/7ltWeBoDeFlDVBGyGQp9C9wicehR1HLuiVFCykujHnIAfKCb2Vm/sTJtXikbl8gl
1Bh5byDMZVoL1gcDDxlQ8r2aVgRXM9OBdYERNdxq/2waZz4jUxhbQN+at3lU/yfsss921OMtK5pI
xwGPWiqvhUwzEY/TmwQYb13unx0N34DYzMfPBsq44FXQx8+IK733ZilrkbR6bBPmbFVhnKqTS4Nx
BhyGLKlT6t7sgEk9avhbSsVdbZ3lAw3t3VzNRLE7vgqcbWYjAlNODIqxOQr7TZyD/iadm4qhnk0K
pbqak+/AwhR7EiXcxIMc1dTpOfT5WplRz0eVgBHjgvL7Qk2T1a/lUNT7WIo6eniRQn0LP0yW75r6
7pHdgHqXuuuB4pzb7AjKDnbMZK/rNJGBtQrdRnVJ34aJibhj+xv9HBF3kVzlrrusdbesWqbI8msQ
CW37eKW76WQNbO9jj4X2/q/0QcQhBBoo/dzZ02ek/oudElGPGuIboqmLdhoebcMJMCBWmM3bUgMU
MRLcY5Dk5gj+JN8bAAR9ZsPQ3fCZfSIpAqou+D6zAPBaonirZp5uIqdK96TVbZCBDyhQhzcXqeWu
+8LARrcKsV3A+RbHYjogL4dhIJffRjsGw4A8QpNW2TFrxskDRSlg0c2TTRjXeARl5Jv1rzlhlVS/
DkFHJz23/pXFqIj0pHFri3QF9lQruZQxsqSFHxXOIcBzAJElkW7eGQRBcxHOEqHNGyZQLRNuB4F6
EIwHcXiHPGw2LC7wWCP1OwYIEBWxElQkpEZBfyiZbg3OajDyZrPQfavFlzFKju/XWYS0EPa5KHGz
EPmerCRAxsWkHWvb1pCAgR7J6jh600reIt8QcsTj3i1Gxv0cwB7/nManSsuReAjLu65aW63Rt3WI
XznRaeO9hMopueFEEt0mNqbhkOetjgxnuR9VzSJkiXjRg6TemWHXrMxwKjcKku8Bf08pFCbf70yG
BqlVCXyLUQdgwkazPmlGn5/HZMrAwYthFofurYzsXQkWqN5L+7+QQV++6taETGkefIlq4PeTZTPx
CHFuDcznciKId6oNwIpnvDNq8cmMk2Zv8ThYp/E8XRMRHqJxAjYCUvaGS6QnSJqMonI75cA9HWSD
7K14QqAC3TrB64zUZE2NaPoYZePG5wA0tydbhxsV4HrGZ982/7AbBswIa9hpoxV/Z3FTrpFoXz65
BRwBldO+VWDMlkWwAtUb6KnmTmZOrjckVuBZAbceje/sPhYAnuz9Ur+7xiR8/PzU5X5no5YGJ96P
93KRukC9Lj4PcGHLcwYi/KUXD91wyZw2e46OC7dOGQACYA6/+x0rNyMQXk590VpXboC82TRrVERq
Sem1HQBWU4mtilIVtp+aDEyqEm5VNtSjZnbiqVmpMU1jhoU0xp8zfjftQVbGwS0B3tQ1yIb8VIGA
0GOi4m/AOQo2vp3rew0kE2/1lH0xh8SAW0MrPoFhDbffhNcO9AG7RAJYOqkNZEzZo6YBstJ6NFm/
YGQuUJgEd6mQLtW8Rd1pOzbayOH7WOoOUVNPRQSfCOpkwmG6OdGpQ8roczlM9fNPCQ2spmyeW8Rh
pQ1JBmk4vc+iAYndzFY2v6zjxs5nt+d1wOSpA2/2pHOvRBk79HN5muzpyZAiJQcBL1v7ecnXHU7Z
qB4I3EvBgha0ObMA0j03Dy52y0ghB6AiBU1p6KLCASdIVEG2k54vWgq4klakIJcmbYw6r9IFbI1k
lY7HMj0II3S85cCADJdD1UwAqYvtdP6iAcB7DUAI68pGgy8NZ+EzKo1BW/Ahd8E+eOFl6JGVko9t
7u6SKQFimZyuFHEXWt4UNeamcXKxZ4X2tfVNFm5tv45PTlZY2edRsNoDlCLuhcZlmubeZPt5kuxB
DlCh2FXvjqPD7XRlRAA1HFK/2IyBQNqY5QcrwG8BtHjUwoNfW0g4tgAp5idj+Da0INs1A7NfO3LI
8KjZFDlDyZEdh29xCfgipwizCw21EY9qpHu9muCOfh1AhVuDwiIyPoUGav4BA9ezdREjrbPOUH7c
93boudL/X4+GO+9bGQ+QLnHsQOrY2VAXNybMxYr0iympYvL6U5cHdrZyOI82k5zfwRfmbGhpUodA
q0FGVxlvfDFgY1flU3AKwSojvMeuQwZuagenpVshsetgI/b/e0vGtTd3iuzCfNGCMQfuQ4jUpTyA
83PWe83DVrxI1q3NTA+lmuap1F+mJgQi1myKqwCT1/cBW2r4LqsZTg+92oKPpT0zMJUcUTs873yc
R296BkrBLJiHNy3pf+hI8PoL64isQoqrvW4jUFdFoBM0ZMaAHA1InlSjiSUofwNEiS5LYSJEbfa4
RwAFyyFVy4BphK9QixYdSMaRPfXsgGyzKY3rDP9Tih0houMh3uNFY2pHapYxqe7GHUcG+mrRcSaY
1yf4tpFVCw/aSdkrGU1XigL0ywcnCQFXsM19oF6murFtJFcgc+JuY4ZgV541q//yG/ng9/7VDpJq
l1BSaijTS6fZt05Ah7NONLzT0HjOt20GCBoyi/z8deIBKpU+7En+25k/p3dwjNxdwDKGlwYkxsIG
C3Sor4D8Lc6BWdAPGLRSrm6VwKWA0LLmHVhz3AMbYw5mskQER0PLt1QFXZZ9t5sq80kYznthNIDu
shM1xVyKYkV2pCYhDalHsnAEhSr+FphDddHUo8bprdCzxyoP1/WYAzl45dZTvI7HODpRUw3Ne+9B
5o8iPIE6DqHzqijRPpiTPmU6ss8tH+Dqcp07w2WmW8dfC1TESvKByXHB4ZBhR4/yuAfqcCMZ023o
jMOiUI/+oYz/juIRfI6ShBx1mu41y2bjItfItO7YxjV2QBJtAd72+tI0fj3Co4sxgPDWvMEL7U5G
NqQ1B6fw5giMum0BMvpVO1SYSPpec9K9baZvZDgxcAwjEPCHSq8dKW137vIR4CC3wOgKxNVkPq8y
ofxcB773JZOXhkq2TMHvZdu2WXQANvFDfhIJlsSjuvSd4+g+ZjxRLhHz7T8BrvMDJa/OiZpUtO+9
R1mkWYBuQMW4sst/Nf73ubS83h/xBEcBnRw92FqTm24Cv+iWpwb9wpcnw/KUoN99Jh8oBj1byKDe
DlrvHtXjgAzI9P7ZsvQfHil2AD6qOkWcFAiw8H1TEfbSFZyhFjHnB5K5SRajwoEKt+lTdXqk4+SC
/QA36LRzMrBPKnKvWNcrz4DTYydmcIKRIkzF3gQf3hOJwlm4l9yvj/A69IlHi4As1StNcLGZkhQT
BdBgT08cfzfIvEQgzsuoqyEupAX2Gahj2v6zo3X8lpnaSyATIg0OLoIpcVCX6FTxpojNIOiumgVi
EHJE9uHwo6rg8iLHowtKFgvoO+2djMzIESnlbQPnmRJR70NOViSiRq6t7NWknMFBFtVHU/TWluLZ
D0FtClsXkz2fXXv3EGknnQpzV6INtzjbAUD+17C8siOFixrnFV0wMKLowBv7C/4Zn+Kk4BtsJaKt
kMMApduAiB1Kj7RNyJsnYwJesN0Zn3rQFn6aQM0iLUkyCnEDmav7RJOzboq8CbSch9Bp9VtjgEOq
CvEG6vRhQwWsMdKDz04cgFIQZ9bGaxvgLfr6K5WzNl2MKFpVga9RVsLCORZvraw+xqLUN0tO6cLf
J4ALv8pCawKgIYrbcX/WRWWkhnxYFJSA6lZWeUh1U8bzfZC0hZW2adMBZTlO669JGOo28Eup28Xc
B+gDLCsQwy29GSFDbaM0dwuREOjw42GonYWXQZEzKN6IB1kh3HpdOoCkJ0UuD0bUo0ang5EaE7MD
kjDup5DW7lKxdgDosLbjOncO3O+Q6hYw4O1LWsxcJveXEcusC6K05RabgWRVEVcm6YUl4Frp8Yhd
VDoAzoA0IKcOxeQaW5pVaFOyWsZC8hXzAOGGKUFSL845wcmmrR4g2rDVU2Pmwm2zWnQkJoMRpH8n
/TvS7sQxoI2jmifk5GUaTQCl219Iwoi2gQ86yi09cHp6ykTxs5FZ/OhS4uedgut+6dWlnW1j1+xP
YRsADnjs6ldq3CT6nFp9dqFRMznOrql906Mhk2Y9vFGGOdvPJAIBcrhpKlQham2EQBQYnq8gYNiS
cjYEfJnILVx1ISsPJKOL6nATs37aBvA4wuMb8vE8+a7gW6sXqDfl8Mq1icPhqoYmD3MtXwdtDJoH
HbBeUnanqLoOxcJGOJ3z0u9A3BHWa5LVaYBoWeysbKStfwVH7c0t3OilHev+OeP9K2pfiq94n4hd
qwHvKcnmHDsFEz8tv6+etLHVPxfhgK0LZheVO4G6F2AbNMQJDweFcA5PyzCsV1HklF+SdLIu/oja
LVot4BNi/UGQ72kobwGZ8uDKtad5G3CBKkPZ5OWA4qMepfbgfBOLQoPzAHGTFIXQjUAsT5rEgpts
tVibcbkuCn/EUTSGUK0zN8bK0sfwYmcpW5YmZRbk/RY0VPaqa+3YXqNo3XjqtOx1mgcDzwc5oqWs
pskPcxG90YVIQUsx8G5OrLsWvNtUfhRfzBJ/a0M2PkpOj2OqPZNoALU4OCwdpDi2eJeslR31eFf8
2dfGdIiAtHrt4EO+Asa7f2LIoSADJddad94NYYN8GWmrFopB3Ok5fmhslTFpP24u9MenEZXAe9Nn
9Qnwi+8NfPgyw+hjTD1lY4xw/jkgFlAiZUsyBKfu13uwI+2DjBYIKgd/OpQAgjv55wK/s+OW1R+K
GuyKsvhDayxrk/QyJZNcv2q8OIoBgGiBcTwBSa/Er6Y54Mn6h4zsWuy21lrcN89kTGupudPH9ZTs
v68XIyfSQwQTZV7ghhbsjkaLCLWEZZanYPS3RJxFgG0LsRgpYq5tFzPJOKYYuHpw/qpZair1flXS
koYT7MfaLY8qmljkA4jDch1u8l8jjNgxVR3wyMDHVhpsr7RLxJHGKAi/n8zKHmVHpJHzkH/E9gjr
1d2aZCKw/wajbVMBrDB2L0NkVyAo633g+EiAgViCCVAvKnVwD+IhBdDvezkpqcmcGEgBD9OUmpai
ySTzUcC08v0WqUUf11DGQl5cDU0CIaDxv14eZUragFCYsrqbpZZ6uI3fXbx1RheV0wyJ5r/ehjK2
59EAN+Gvd/4wVHdquMltTopup9YjW/VpkIJkBX2K/6pO5J+B489AM2YgYODo1qx4D/jFVp4fzWgE
fCmNNdZyQHdKKTV3Y4OsFlut7nQvm8zGYxxBPxSo++8TlrGQa/uxBqjUZRoJ7FGU4Za66uLY1lWj
pByVU5bVlykTr3AunUZ742f48tr5/FTFc//JNJzJA9Cgje8khlOCwjTGKrAbymGSsuYMjpYIYFVa
/4lHbvwKRzzpqJGL1X0LMitANwFjd5gkbENXmM/UzMJ/05F0fFKiWLJuW0F81SbNfB5EVd1i9rfS
29gHYd+a3pSobrX6MLduC+wj/X1lBuzZLY5dKFiT65AxsMD6dTY4LoKXuANScMcRK0AP9HuSgfyg
ArUjeRpdMJJOKJGp4POLwDXn4FW9jLs84ifT53CAAWGtWqkxCSPWmyc3HDVo0nVZlM3pTkQm1Bhy
BeotxmQ0TwHfvfuLDNc1V0HxxapnFxu8AvsO5FOAg2W0RiRXFoOxEuBm2+D47px5Iory6AAXYwtI
jQBVVczIXlNjma3PwL/UQHSxBlwdQOUnkPycQ7xVz07LnE3WSUwDTXuXKW0+ZHG/IsMgmIHlYJtI
iUHaVL8ioxi5DeWau31xRuY6rbBoa5TFr0w+ik1He9jewf9FD3oQi8vdK+1uAYBQyRxZYa5QqJht
jBblcsuemfR+G4UH7DSeyrTwb0aLqGNdZsuId7N/mxo8giudoSBPWlBjGsisMVzss5UscRnqRCtu
eDTNsR33ZmtjcmRD/BeJyJb3+NpbTPOWkbwC9YI22Yg+Yz+/xeBdclbqPZeNwOPtWmxk6bVH7zl7
NALP0PAsUO9N60MWTSBc6BPXQljVskBc2QgQckV5vaKxGRnojpZ2dnO5waAhaXpZLaHVzFy5yCHc
inTKbz2YW1FG1dpbhHCRrcjLHjD+2zxmxjfLHCpPREbzIgaj2c5T0ZxdqzOPZVnqO71u9AMycCdP
jPqO8nKW5Jwqs7w5M3VUwyJXB4yTzdUo5juLCB5wb5QWNOHDImhE4rUzkKxVKodgQ4C8Lpn5Qekg
ru5HyPpJhi3ZvGd+yESRO8vY9AEMy6cntQ5OMSOotanyGsARzDNATXVyhvm9scYE8KVqPNmsOyFR
m8zMD9u7WSai7VpEHKUjsnU3XcvBahBFxrm1QK6pZ+ORRNSAyAD5ArLRuI2MLLIrQSh4KI3+eCdb
usDyzHZDiYTfZxza/qATcFaA7CwLpoON77F1IdmviiANovZllGhh0hioHuC47PA3a3QUp1lDuAGJ
AAha7bo90MzlMG4ge7N3wRhyV++J5BycIqMWGaA2+ECWatHOBd9nnrkj6o1nDUWitt6fXdQ4ngYj
/EUWFMOZtH7r93hIoKHeDIpKVBfxYU1D0D3ij6sMq/DzVNTFuRztslu72B2t4gg8vJpE3ElxmATF
0QAiMiPQL35uyc1SqW+BqiZARW1ET8w2bbzrnPRHWe/w26j/RBl0Cw7MydoVrI2wEOC2S2w3J9Ah
VUDeNspdjFwqZAIClZu0QQEg69WEkuA9eKZeIhriE3xXkw3qsg0gdAV8TQoXBBj790QGHFmQbixh
sGykWByoOzgjXFxwTI2rkAELexmTKkHSZoaDewsCuKbbBn0eg0EbjY+vPKCneVOAFBvdrqt8gdhI
ph86XaxI7fspQl+1fKEvXTVzuvoW4EEowTCv7OGc+pv3REOZcygaK0dChVRMCR68dtbcJyP+VND0
BdJj9NMG+IWVuQuRoSKc1D8ZAFDZsiCLV2HoIsuahLXMU3gc+zMSFUiTBHAG0RwaKoWa/CBb1hpM
Pq1Di9Xl/IqSK8kiUxevbsi2lp1kxyia3LNltFWNIgJ0jQViV1INlIxt7jQgaWH9qjPEvNH1loFL
0YyqZX5gYrvVNagelEtQk8ERvbLtrtiQM3/x3i+Oe3L2L91/6DTD93f4dI7/MJK7NSMdJ0TbZHeu
zaPMJ96rLA5XflZqiKMoB8A6XLakwCYfnzQlHltlhS5Z0njJEJGzi0hwsM7NzHtQKOPMBjKC9Z7g
RlwPAIP8kyc4XGjMQNLbfQIc6RM9+jEmQBu+15MmB60vfEkIO9IT2rYRMjIn4+vyQF6e2g8JevQ8
r6zmDSfoYaee0uo5/yBzE8Mb7B7BsBQR5IYNwGaojHI91EGdr0hIzf91rEtUOTX9f1rDkFhzZES3
kAzlHv4/HE18rTspFpQHThXS/i9kXdZMXpnExkLKQgQrahr1/k8yvL/f11u4WSQ7TJZm8Pu21oHc
n8pZOvmAqywdq90oBZCtfjpUf+s8Jd/qo4aPFWin6m7aOnmfHtykdE62bCqh2XfN72RRhNxAVOEB
N+jfjP/7er0TbfvabgAE/fNiI4hJxoxVfw558lJJIqRCNtSzGXA+qVe6DOTinNmekqGkHOxHD4Z6
iuzP3g8OJKeG1jOIU4nGoDmpDmAxPKqlqJcCi35bd2mHAnNAtTdsHcmQbG7V2K/dIQM5eP8MdRJv
UtKQ0dIlRsckgzP93l4uEn1MUgvdLbzMQYo8qi9D5HKJaE7xWgQOewM4k19YwSJJEFam7vzOHUZj
IgXri7d8zAAfIdnFlnl33d/OIz1NtuZ8sjxFLgaMqO4IhiUUsE/ryEUWP4GOE9z4Ah1euxKZnATU
DIQ4jpTFHjQT1CcxTQNkm7YZRvGDRAQ6TvLFWtktK6N8MIy2SvqPNUUaPzkFQs7qnmhNNWWUL92b
JiPAOKIh9kvdoDLz9y6NqUF+AQhJSOMDvfZE42DUtU0+Rj8e7PKCAXFGCTNgje7eUUkMk99sIIRc
uzZynhqwn8pBxV0A61HPyfzt0OPoQArDFbq9ilME/+wUxEskzHxwARntbDX4nQheAvW9AK5PUPZr
urm4tINwu/yX3BpZ+Cu6XXVD6r9Evbv/8fJfJPMkGxnSR7EoGWVIW3zfetsZHMhan5x6cCyACj5q
ULXME7wTUYW9aPSxGdszScmSa2F6miKgrnokBGENEsnBLjfXKHgGPfJwyrg/gTUZWzg3rPHroU2a
CPxuV6Qgfl+EaotHW78qGwXg72J38ziRxpXzR9sU81kr0sqbUeK4jlDndRplbDdxrB4e9Y8x9agx
uxrcOy6AkKVSNTRtlnMfZGqYizHfgCAU5ZIfduDiRoTLbpHaK/S+36SxLjKk+VZIOrVT5w2AEXl/
ow0gCola5CGUkqQH53Iqy48rzkEIB25t7NmA60lCJ/KTUxIzAMh0FvzsUQJ4XQQuFsOYDEkItyGQ
WCbz3bADrfbGn0BQ6AAgdg8G5dtd+cogq8MUSNyvJkpOM3SEOYYVaoCbXZys56rNvs15fywKU/wH
uZlfWG4MX3ojsTY9F+wEEHP9EvaTvp5cAFyjljRfzloFYsgFCqYm+Mjq7KDOXyPv9LMB14qe5vU5
DBhbc1TNfUnD9G+GBJK/ywrY9EB2w+f4vdGG/i3r8nqddG1/bcfcwMYf2KL1nIUgOirWwdiDde83
5GAApP5/pH3Zcty4EuUXMYL78lr7rpJlW3K/MNy2mwR3gju+fg6SUqFc133nTswLAsiNVFWJxJJ5
znCucX697GNDEvNhMYzqng8CMXKpTXeY1Y+KG9FXlWvDki5CAf94JXkRdR/zhW8BaEhR6D5oOJOS
zbcgDQt5EaWeI0geMxVL3QfdqvIlE5IpE6V9+LvoQkx+ZErxeLXbZ6Iiq3iz8e0PpqHSUlDA+xt7
4WKhePur1MXmr6Gmv+12obvvRsVSt3r3aalA6o8FMjRojLgEO70hckTILUElGjJopShVCBozmAbh
bczdWTf3e+BRvyNtkN8DOAiQWnCi5yJDDrApZ9GD0hTZ3yg6lCAGdW/W/YbGDlUG/W7zH2qyjAL/
bMg4swvJUP+JEkaK+bsNsunCowdCI1CYBHN5yFwPMqDmKJs+jSYW3qpCREhxE1bmNne7fPFYZ5Lx
HAB4qYedI/K3wBOt6xMwLKw6GAEaUGWY4gBDe76fuz+MutSQUZ0jjYXuLUoSVERRl9Rdnn7SwV+z
CQ0U8DkSWtmUM3rqPci0xGmRlChtACzbbVunRdIZRsqOhkgUew9Fw/8fmQ1KzhXHzhOWmeN7TjKg
abVDPP1NkjnlWJNKZcEBotLceUQZMmfSBpQCUcRzJOLf8ptxxh6f7mJYCRgqhgqfqyXJnzjj9TYY
42e/DyWtimSPmrukvpMOPQp58Z4MtXUAqOIF69c20r6f4gpQHVGU5/bCK6tvFerN9yQjLTVhaJYr
F8WmqwdFItpxl2NPaqGMqadZskbp/QoG4I0T362r+HnMmVgTHqoWgc5tkZXBDx27WRuSjY3XHTuJ
tkq9BxmAnuEx+/kVqJDHycaRRDBh/50PyDSakAq+prHnWOFWNH0Xr0UGqqNH/eO4b7piIxoz+hKK
Jlx7Rlfv7KGqvwFBGBQiE0AiSr06FigMWxa9VX8DQ8iAOiZLv/AJ1JWASf2Eg0X/4vn1OEwbbSiR
IY1dQG9bZHZ+TJxgpWOjfE+jAthByLSRiilHgfrgmF65mFVSOEghaUiGw44Q8yJXH3dd1G3nIWm0
oi6Ompl+eJPjXXQNULEe6uMQU9gVeM1rD4BPD9EzDVs8dLU5MukZXXM2pbsTJR6Poony9XwRGfMu
/Oyq7pmM5jub/0R5UfUXys8jwfR6P4eILYbz9QYTFK1vkT88g4gS2G8m8USDNGBI6Y7LDWmoIQWI
7bDSyb0YuHoSjFSpm9xliwp8WJvZhjQ8Cd9qbnkbtQdMPdrxRZI5HlNhg2fXbcdYbQXf7R2XbMJP
SqnIXHk/KNQF/hQ2BF/ZotKjcaUH4JVU5I/A9v9VW5a2Jvkjh6SyI/WDrxpSj8gqqSeDCvkAeJAr
JktlSzIcalcApYi6GrDguD/lR7JAT174UEYnP3XsFzAc1Egt4NV2oPLL3DGOVl4ACpmnGZe5Kmv8
mwaHPjSeDWSLn/W4XqNCXivXTQeEpSCKsWIhPAVX1LM6lsw81OSSFEfZaT2yqRbIVe5BKcaXxhQL
g39PgT8ZAKTrMD8LEl+83A1BJPUCjgocZmkMBOuAC+5tABYuFGjwjCkMQmJIH/GF5zH4hfZ+ERQ7
BXFMPTsv/+pR4Ya6PNSjdqgw+FiyASYtXDE/GVYPaznH1q+ZKbSDkgMNxDqGMeYB0r1mNd+YPbJp
ohxHhAbtNlty49nMh/HAkxeS60SogNJ1NwHcKbKr8wicFkMoa6bMVFtlYONZUqVUXPLxTL25pCrm
EvBVqqnY6q7Oai6++t2bCrDIm7Sxl+XL92Wrxvtqo1ngF63FeAFAQXt1ZWNqZbXqq6lbGzaKHhaR
Ceo9AF0hUyJpr9SQcciABdgYfbNXitTrbaSlZ7Y8JIQvGUbMB8SDDuQZFxsitCsim9G2gYaeAKWP
ZNo4NVgBW38HzKgPPhCkd3GNXGkkJU1IUGvBT1rlYoH9D0Bcum15ZaBnkcCWvqMVIUBYEn3RAxYL
lAKwyMIekJfdaG5ZAhxWko2REa0tHUnkFhK3zsxrvbMPHoK1J7EVJuCiCvB+OEAl4vj6miSpTlWc
Yai3brkcgBNy1pJ0MQEFnC1QiP/ek7IBXGFXfNcJFomAOW6JczMa8gwLU4xVE4wu9wDiDCGpBYpc
Fmbk5ysl+6O1z/A4BaQsP0yZqa2QBTpsTWD2fqEhZm/D1uhd4C1KLcpWx7shaa1J8C/VDxU8lRXM
dBO5F+ZL0RT+fGMxPkrMheU9ks3DneVU3kyOf/w7hxbEqqC+GOcll5rW04ph8PFGBcDz9U/rB5IV
IdihwH5+/TP78of/vHLwgAMkhmDf5a136S3Lu9iEkQdqhWUrhyQjbeAn/Ix8iwXJlQMNAyCNyV13
bUOKyGl6C3A1ubFzHPbzwZhiDhEOJdIBCLHy0lOJrZ8AWN/bfmI1nkMgfrNzpEhiuyq+4Gw30xeh
7OoBqrOr8mvMsvjiWIE9IAEZ2ZGVSPckC1D38O6AebG9tOvJWZHQC0RrrFToHNOzJWY3xZI+Y1og
zZ/KEFVAt+iD14cPf15OkdaHlj5uta5SxkYTl4DD1mYLMqskaHBcmSewBHlHcOSAqk0HZHKMFLxI
NtTrjVbfFCbDP6vUGm01XJSdDsScZdZWAXICoCAPpQ3i8mBhynkguQrcpY3YGEneozzKQnExyBCJ
EpvIsecjEnl+O2MC0Phmdye7687eH7EoTCJKVGOQc1O/X6RMB5xQTdPYmMu28NIdrzTg8yZ+fm1l
Qz3Ac30LoyQ70AiV3cXVRsb1zqwZSO5vZqQYxvqbNuFF17Exv5KoChggpqWtMKrP4eRG+/kprkpo
R47cy6b0rLV6E9ADnRp6vpOJ0ca2ZNAY5pcFKYr5hTJEqL4Sxbv6XSivQObqAjSkq+Ct/iQq/ynV
NEywTB8g/OEQlIt5HIMO45xWlikWpQZOqKp0j4nOYYmyVECYSLVv1jFg6qx2RUNSzC5WN6RHp2g3
98HoOszCcfUUc7G9izZ5PeoWgn9Y9RfNZO6mVRXNdGj6Y1sWalnu5j9kS+PIC/HD6n/cmTgJNqFq
5IGiPilrdezkjpW7SH3s/Zb0xE/kuyGWzTCCAyNpyy1I9YAbd5NTj2S6FT3pOC7XkRzqn4KkNZdM
AstGsul64MykNs8BfY2hhdPaOwX3sDwnGTU9qJaeuDeUO6WgKOSrFIWGfOHZ7yE+WQOS8W0IUxDI
AhY+WrUDt5GJhgbc9DZwWa3i2Oj/oewAz3dsZEO2WD0iO5nGpNFxFrAA2k26IbUyVEOv9OCixtSj
RvN4txZ21MwBlUIZz85RMP0EF46zHrxQHKjBZz9ga1WOAfjd54DEAeH04JnoWswU8sv5MHhXwdTW
62bRcxRz3qlnp24OLf0pqnKicGp4d3nSzO6Pl3+w7+jGyJUaL9wA7bw6hJLD0puZL5GIcwgkX+bd
2DGzcQv6vuMs8x/MyZ18qEdq6imFnYIkDafRiItJDTAmqDtLlRPy3FGpaJufVVJbUgbRsiiRDTxR
Yty/p7HNekqMG4TDD0U94HeNvDhyUQlzf0ygGyh46XgdwEWzI4AnXqcKL0zkqPQnXbI/E9MzNUT3
TD1ShICVOfB6Wj7I/2RL4frY9FegwNEW/xrzwfd2OyCFKE6oIm21Dgh9qc9O2Nkexg117TFLTk1u
ncCa1O5cVgxM1rqypd6IaSWQDAnWVOkzGUOD4zxp7uEsIVkNRpQBsCtIAExlCe1ZhXMC/J7BI7Jg
uVEbe3uwjAXSXENguwzYX0MSn7XyKhQOzOOHR1BsfM5MyzvdPbfoqURuKFOzlurBRT0Q7HnnuRd/
uXNVZuTa6LmFNAXYzpelh+F87fcrqhuZLXDyiI0KvDg0PEyXdTxp58Ir7pthSOyDK/hOyZ0uDsWC
xtwZnrFKqPZ/cuWtZqw4Ey7Se36LScZANLFU4OxmMTHkMSwsT3/WUKKzV67zZVsZlNXdfdATR/0D
NiJNYNpkrmkeUHFnHkYDhYKoHUR3VuVRB4wcx2q89YSlxs6r87XpO40F+DQYkZp6dz7+2OnBUalm
e1TQLqK6iYMaDNSGhTqLCATkERZMx9rp14CPKZG9iKZu/eJCw5uSTJWceqQEotf6QU4xSIkXyax8
cNfAZrYY/Y4jy9RbpFbArnHrR58KMNKfXGd60lkZf5pFomy3k9aAd0BaUKOxUWABAURFHAq+2zHX
uE6xYYFNGmZNmlbXwBgWyik1pnA/JCkW9BZP0yVw2qq12Uw5gGE+gpgd3tYo83H25EcKI/YWnlkm
177vdTxL0mLoQdstkx6RQnnqJXmAhr2sXaEXzzSamqyyNqS1iFWgtptmOcRJg33rDxdH63v/bPnj
xkKh4n42nH1anxWriTv1pgkjsFTkjnc1UMN/LVuU04BCq1mTbFbUQ77THMyDlay0zQSgCsleicag
9YCv4aCQcxQXkpPIBEQrqOcsvo/kZTwgXhkDcPbkL0MfxgwPhXbcRjnIUxaq1MGUGhyWjVsyvFM7
k/6bj66JCOU+N2krAz9UVZBWRaPLzCFJY+RYYt6VX8gIZKOifliXuEu6a8fQR7C6/V63IR3vI1bt
wteiBplKN8AzbNGA1BvPZIIuUwogX1vnwsQuxO8IaTREUfULCo/CPY1KMWCvHBB2yEMEgv+ahKlW
iF0z57CbWecABjbCvNcuL0Hr+gdbQuUhg34A2bSoZ1nhgChkgXy22c6uk+BAXtT8QU6iW1yyJ5GK
S7J5SFcEXCJQlI7YHSuP4F3Un6gJkE3+1G2ob4Ttu9QCB9bRD8aLMiSl2cfdFnjb2Ma4RRDSyx06
gbeJYa4eFA0q1fAcSqatik4eGjb9KgCPHnHCXZ95668mq4xfhFYh363shgMNGx2wv3k//IxtPX4h
EdAokQanmfcWWS5+khJUQNFLYyJhhmKQV8xL53izIDNextcW1aIVQEB6YMDtnQzPImrq0HzvKRnr
eQzMDqTokKy5mTwYl3VYbCpWAoH2Fk8FFa0tiboZEK095HaSrwql7JQvjsrvbk+M4+t7rn/Gom4P
oHm8K+iFIZtENmCEALQYCcGDjXdNWCHJEbzy84gUDtLY8Na/Oao4pXxHkYJkd8EaFRfniLW1fDAl
pzuj+UK598Q4KOVAzWsddJRRHOLqo6dkBiBGVtzowMsjTZSCu12Qz0LSPKj/n2QqKrmlfRT+T6EN
MAkMWowk4gogHAz50DELv9q52+7LXtfXudNc2qquTuBNORE2jucP4/U2ApjjPCIYnTjCczrLkSdn
sqEs93MdLHCDjm5vsn0AkjkS3ZXPVo31PQVFZJ0eGVbGSDLDcy7SAT5VaeWeRuqNTC9jw+4dpKLX
SFn7eLOrF/1NSaIH938Nq4dij/9Trd2HUdBsbTGhKkg2Ro/6ICEbGibR+GuMM2NNIx1bDLOchmRG
DjT8H2SRndVAVJHh3y9kYUyOKo66uulgeiKADASCpxG5O6AMCbIsBK6PbcSrScpa3QI/Es4pvCM1
k9uV26DJvygR8hnNeDVHoK5SpQUKkkTUTSsluzMf+GS0G7oO0tZXteVjb1oHxHvKkJgzw5YQBonC
LrnDKXmAOlE2yoV6fRDuCssrd2RBogdXkhHsSf0AlaJc/mhzC03ahzvgnYuKXcv+TvAtntVjYkld
agpgT3kTO9GgrPyqR/Ws657mbmdxvhoLVIcpD+o9hmGgqSyxzlFmjxbGCJ6CP4Wiy9WOeCkl6V4T
VOl56nocuoroW4ViHba1bJEC/hCNGU/xyuz1aFViQ+ccZMYIZF+/nAbQDMAx98Zv3EQqHlkrP1Iq
2RsrMPci4V0cGoeim8DghZnEsvTs+jBwprmvGeh0yzQQJxbj2TE5bfdFWDicxEFx+Auof1iJZL8y
5jcLJw6yz5Xwy00DAGdk2OvtNhqZAHailqGEB+BQa/D0ZEC6zk3AHrXgGgcG7ne3tAEFhnR5MDpE
3FvPY2kdOgnydO0yWeVpE16QJx9eqMe0BMVWSGDbkKwpKwfsmxXmYUUJSEFlOGs6AF3lvLtwGWAW
UQQN5zGbeUxhpwEzRoowC1UcNq3BrAf+ZnkfdCE2ASx9VfFg6+oNO4EqrQGFOYrVDCCOnEb2+rgM
pRVkitJCnDqNNhBwByxp1RK0M6cCa8Z4Wng8QhmFnFnQXKArm22KScwTibCZJbap7jlLNb2IgW6T
FQ3ob+VUgixUDPKSMRJpQSPuF0ADllcxLMkvKHCC9pAAl3TMOJhAMSE5pc5RYhw1yvZ3M2WBFXMK
MCQUcHRBD2wtsDpvkLrRodqZOQKVvaO/0TWrBliVMw67DLgh26Jydu4kjAM1zSiCcR7rVoXswrbx
DQCwMgYkhZuVsif1neXcJT2plCX1Amuo/KMSWjXeK8BIirxtZLo7crGE7S7cGqi+6uzHn4qpPamx
OtgCoBHSP0kznxo1U5WuMwPpHfMxUZ+D57rn4QoggtjR8PLwopoKRwnnZHojyVQUqP+dRuTBm22t
bUnYuKAxWnQJKCuBHhcuwii/dGFxcCWoIzU4yHXvhg+yNsMr9r+bkMeUtEB2VFEfwtDQvl2zDzO+
1ypvdvjX8FmEwiI+lmAZkjt+4JOxD1zeEA1NzMyKhdJQj9RkSENqmHRWQ9IiqQXOyvDBT++xk907
+l/K4iEUn3TsEKq7cZrvjoUtOMrQVVVVrmEusgnZHHP11Vx01Yy1uzW9+ifl686yWd9wJDlz0YEx
iWq5WsAmgCII58kVAaP0Wsex1VfGgBkqscUwoPBzRUI7wS99g/MpsIhL6tREyzxj48mi0tmKvIBT
5y3u7Od4XT1tUhPT6aEC7gMQqXOUieH0KSvr/hLLsykaGqYO6mzMEdckI62ys/T2E2tMAZbQD1fq
TTlATTojmkMqJcVQF+y4GyETscy3YAJ1T32aFcGGJ54PRtZpK9Kkq1eoxHFPc9etUrGoJ2atjdG1
qssgAdZ0kF+H8TQiPwPPqoXRgpaafCgkZy1K0Kf+091X1yXC8NfqS777Td2pnIB9c4VA9lKN99qS
vvQ5yMOP4s5n/oGVDiCojWgKVlyipdhZAdgVd+K/HN/1NvOQNK6bjifqhRJmhYZZlONlVmYgIrnJ
yITnWH7NESMGKJma/UUWBvB0O9SR40rKo25RZ9WG+qjleJ3pxV6XCDoxnjptorWH+XdCvwPAYaM0
MoGmQRLa4e5nMkkXGqe4nXUMou0QvI0oZNTbaIlcGLadprBZ4gwYYw3HCXtgHoF9nMYm44Y8wf80
GEETLXtj6C5F6Kwiy0qeLd4kz0MUJ888wZ9UGdeB8S4CGqS+BRi6fiYdmer+8BaOeniYLbpen/DO
1qcdxaAGSe048A2acTNfi2MNseZIlpgvpuGbuIRxsDArEwxRqHXAzqnHkS4XgYtQyry2gUIOqUey
qsbGx2RNxwczUurSq83scTuk+t//GoMU6SDCBdP1i5PkHT4HDZl71sjKlZaO4BJ8GE9Z+tNnnTiN
bt1dG1GdTYllKuRo5BxTO7BDNqEx61we66cUnyioK41um2b4d+4C/GC3ni948JQ1BlLZIpAFaJOQ
5bz2CQnj/g7zXGC/hxL1mxqk+egnESbZJhzAEwxKCL6w6sraBZQlAmjobGsBzmap0Riw3e1Tbr16
bARmteti77OP7c956fO1osMd6xE1SGP/RCLHZO4pw8YmjYhXtzBHe2N1LdYSkleXGtdxPDwRXGQQ
mAYmHVNWbTrk1V1bmTLFBr3FHBtDkiExKrrmvfeSxwNe+FJOos4G52PkGp/JdBZJZYl8haWl9Xgt
NkHqL4TvhE/pkgz6cYyvmsayc8L4urXM8uB11Vmv8Lu1guy+CZOIb3qAwi4eFIa0MwIA9DJgea2V
lhQ0BP3Nq2WZ4Y4C+6PX3kVv7TN3dP38KJY3A+qXs+WCwjFD8fmUMg+czK33DJSkTY/a3wuN9FyI
pxC8tkClaZMlCyOcwnbaT7J3ueM9d0YfbbHQk+cicCdF24IUtkqHblNg6z/BvzaYk6ZMTw7kAr4E
rBtcz1mHSY/3p23VzoGa0Y+B/SqEA/xZ9EjGK/8fZHmNa1OZoU4J2O3STrlR78H3YUgmKozy/ddQ
vp75WMPnKcBxgxpQi1Rio5ph6JcgTej2LC1RP02KoHDsYEdlOS52NssFSW3qlg2Ssc2u+BoNyFcu
GoZiJlm8PVdrU5caji3GJMT5FlVxkwhLxPKMBX696lCFsqhRfBRMWytC4TLeXqz+5nUjkKB04BA3
Qq++BXn1C4gwxlXgSXkd8vAfEhu6466ibnD3Tmll3/p14Ov5HtksyJ0Aqcyq5IWkabGtVwDTn51e
pJ+CejI+WW15bMPaek1TzkCxCphZxyvrLwFIEYWbGacp8/UTKir1uUcyLzUHJD7+UDoz5PU6CAwD
FE1NcTWrV6RFg29H5iqGAo1pOc16FHickYwarG9+WWJwthXAuPbx1IPlwo6w6kSDAhLQw6jxWAyz
CXiJoEhvhn8wUSLqJQaLzzzu3yNTpAG15aICiAkAFlrZdBJLwSHUBRrPXXfg/3Au6SWpkreT9Bxk
qXxIVuCsUnI+X2ffCMDTSCkp15bJgfsqbMxWmgDlDSb+Y4DxPrnVJQ2AVwAEZjIxpJ2L85c1Vorm
WpM5iwDLyI2Xom71fp2XB5qwAxZmxKaqyLd5O97P9WMQDW7FoI+LeaJ/N72nLpn3VbHQg/FZA0IF
uCmB/at5AfiJzWFLIMAkYqga31SJaFY0JEWTpT86bHytp2aK171VNpsuLYxXYNwdzInnP7Khx/Ga
8KznPE7C/f/dAiAz5dLWDbG1U9s4UiOa2Jx7/13WCfaCQ//6ztUItR+25uuAw2XvVVO/F1hhGf/V
7Pvx69SH9hpc0tYx8o1fc4lsEDrsMNSyCtkEUCHWUu5JNSj7wnc4TdjKGVFVcBINqM4herAAcva9
zBoY8nWipth2sT4Cb0QbrxPgULZN5LiLVg5JAbqN4gp0ChpEWl2GyMDAqWoRB8kOaOOfcSr4Yt7Q
xHundJHqoaHG/SajXjzYOPgzNQcw7h/Q49TrinZZgsrpDO4sAEN7dQAcyYxdexqKMF5YHInrTMTl
aQQE8alw2hInAvEqlSKSIw2pyFZ3XSyzvIUOUspV0AZQkWlSpRpAm1yDg62hRyJgDKDDTkJ6zz35
6L8bSkWdhfHKa2x/Ni65AKghWTt1mSBL4PcQXA5J5usmIGs7GbJ37QBEdLJ7J60plHLQc6BqvIMU
uSGwO2lvb953/Ff4ZLVP+LC1qPYEtRIT6FQL6+WfjAduLv0uq9+aBCcTQWO8BpntDquSsXiTR+EA
ZKFqOj7QUPBUoHq1AGUxaoacYDGPyVLUqATf4OxHgFtXnw6mm/0M8il8QQJ+u9Mn29g2fpx/6cPy
axIl+Q/U1f9kY/jvBigxANpw5myLsN/2TocaHNtI4lPTmyiykb0o8lOkFt3GJNQ5+FxTz+rWD4qR
tTHgYdGQ3UgRadynWF8gc3jbN02362P/4A869uZqMCXPR/rzmA7259N7Os3Xar21ltTFYQHwFqg7
ZwfMXXkC1Ooyp2B261vkdwyGHmKKcnOYu53RGrsuDzH9ibr+BXiIwOUAKT1I5YE92YgeJOepvSal
O9bWU2A5W1JGMeyL1AZ3LX7zB5IVgeHty8a3sHUCrYspl1nF67s1dZhgJS5cZJyc8MA1QHzjx1/i
fkPcAjToyg3xDnxodInh/jEgjSuAtVAwcC56RYuCJWT3oa08wwJMOE5hogBgKlTmRAVOGbaOk33f
N+m6FFa4MFADBCI4kPhWC+G99ALnYA7KZhaOxOem4SQRwrspxjmb1FLT3npKQXZBlwFU/L+7UHxm
x3telD0yPKPpLfFTbMjy8sJw9HppfCQuAKaksI9SAZBQHJnXoLuc1QMWlccMihTMDtsqiNKFB6TZ
o5X9ojJXVfU6IwcptKEPsztwIVKSG+EP0RCbA72MZnnLClOn82OyRiemszbt/3Q8pEld7d0dOinn
COdjZy850JkTyAF/iDYBYKrEyVCQFkXSrh3dyvdKpFAugsyUJV3l1IP35jc3kvHA0Zd6YNkAhquH
MZaICvxZSJhIq6u+Dx0yfD3sc8dLN2ruh4novhuTcME6hd/D8mZcF4CoBOEIV/6VmbLnMEOVFzP3
fQBw5antyr9M61fcefHfkwDbtMlq79gh4eXa6cgdLq0m/nsIo28xMBdebOzV74PnmvcdMrPAO5a3
SXI1sWGc4UnzQiJNGP84ZQOyFSlqUZa1GXBYgIRCDDWAKSt7smCdfWffaHq4cUJkhfngUToO9dSs
vTF6HXqPn5rU0D8JrylOLE/fSieY8mVnVc4yRFLK1ohi41MM/IVPOJMg3WAzwEbJSnvypAaQ6K+W
G4zL0q93nqx+ApG0caSeGupThKpB23DWDwo1VMYDy8pDDAYnygTHPsiEk9LPiemBGONjxItqLJF6
Iv8tompJWJqU0qHyOpLIXrgWwLVVRokyi7i16JtMl2QDE0gegOAtRPDUy8YEkAKgj7WDK2ETSD5i
//cYmtqRREpeR3oIDrZuWJEsmFx9K0AUOj6nemAeUC/mrZmR6QcfeGzX0QztRSvc/Efoxluul83Z
7/DInmkWwHPcrkIXLLBElkBcCn+iViCtMpkKQyzbFNljChUoIhggGrc2vmlsrkvYJVPzVl1jgl/3
RleqUIGUbEYOUmM/cd/9FEAQ9YCRK/MIe33vcCe5RkG7EYnev2BrvH8RgGOSyMzhfpQy10fGuZO6
YjFrpYyN7dYGkewTiXITie6YD41rGmYtd/AY5tWujbFB3YT6J2r6gLcbcMYNqzYu9XxZGPWlQoXj
uS9r41NnW0CYtjm786gDM18aQLTaUQAspOJnGXNyhLFsfP1b5A/myost7cjCIb06Y+4uBpRJ/K2F
MY7r7OarlieYMIiK7QBJb3xJyvZKBqABFItYr+1rYQfdsclEtC50P/67QaGtjEChp5EFq7HpBD6n
v7WMsev8bImC7/86YsH3OmvZdepiPKPgZ1jt3z7QGjZNBTZNQLiW2ImSkyIaU+NO4eifAKpyEblj
bUlWdy2lcPJ1E9rFazZ8Jo7vyIrFIXYtBnCVYHrzPC9bdoXXnEYwyr/a/p0Vc3xYdWx6M2NUhymr
tvpCYmTdTofKjpPZShTpu1UegL3I0/PNaIgeFMgM5er1GL+EpmVeqm466F6UxataIttj6UmL0HnZ
2uv5tNW77Ltaoj4udMlEROWdCa1dQaaN+Z0WnWJJeIHzGexhZE80qCT7hVGBqBVHrMCnkwZKoVcN
qsyw17FNvczwFmFSLxKUPU4lUmeMfq1ygx/SfwXqeFHiPn57SCEmhxRVmrhUguI1Gnt5HgCQcoyA
Lg1E48VDrDtzTcRLbLK5B/JTsXEQU6xQDIfpaFYNCyfq2BVgYj6Or7t6Obl28h10R6+NyKuXMAfL
VmG4BtIZIE+ncpv0vvPVR6rFzgQmzyYDM/Z30S190et/AXnP2bS6V+1AQ2S9YpdkRXowArK1hk3i
Q1/w9PPgt58onh3lAI/t8/xccNu9aoOG+Y68kKk3qHGOHHZF8eyhyHuAPAkcXDtVNb3lbeOugTjK
doGdijev1o+mCKuXurXHJ9RF43w7tt7NJj6wHQ1/N9Mz59nm+QpzgA02JZ3P3RhXF2wYdDOHPQtx
fhoNRbSnn6gNM9CKGkjC7cuVzSztxS3417gQzvfKA7lyYGfW09AM+XkK8CglhRNnu5a3yatfi2Cb
A9N8OwFo9jUa7TUZJBVLUQNZiROAVZqrXeIAeZpS5zuyfL8zFFi/mFbSHBoXx+kkd1GKiOSc71Gu
uevKqbx9a9faizO2X0MctMcF3uYjmOg+tbYYl5WPtHR2I7if0vSoD+BAIFFbxN2lwgMpSUzwaBQc
h+E9vt9lCvrjFAf3CJCDwPguAHbJ/pcAFD5s2+bC7GzTSAxq1mJenfvTEVnp5bmTIpLTkJqkRjlo
643lUsmop+wmkfHTqIO7l6/8MBwOapIJqnWvXNF8k5qbiUfcqi6xrarZ6c0G+3jjobTjf6LUxbbt
bSJOU3JGnD40J6c5OKnVkHqzjZrBR1nIlr03xitlSH62G4J2az7/MTVAGngF6oUjv6nXsayosWVF
TSJ7jlR4GhinSEEy0irFIAtsSKYUSOJ494iYJ1M9kxSrssYukfhHBUKmlXrLBHSHh1Tj/pU3Kapb
5Z6SOWKHZ9CMt7SMg/WfLGKXbysUwr5ZmosKZqbxVRja5hYcMPuhSQVIhvtQW6V+7K1j4GjmmBNX
q9zz4yuvU+NTXxZsPzU18kbIGqmQNXJ5uvIQdbb+KdKS8SJjRVOBc6yqaDa+3KxV27nznm5iWhtj
xM51eNN6cQtEI2U4OcXF7ZDvRiLfHpJlMWJD1LVxRM8kWSn1bPx4WpwYKTGIG5DR0eT5tOow216O
qCASOC35cIMHKuhwxiQpTUGpjHJaUvYjf/fgUkNqUri5eHtfPmDebqzwfdgXQkhCzo21ih0tXWF5
/AGbRJBIOH3hDBjCZDZjKqXS2HfSbEXCOw8YT06YzcbGwJLLe0F0Xu/bxuy2WIFj4paIq5/bwT/t
8N3zI0cmGfdrVFuPP4H29N3xDe2No/B5mbdD9DnCNA/04q54cjKGRURXOaj3TpuDDiqHnTArlEHk
3F/3adlvnDrH4WlqgD5EcogAyMrfV1q4ViKSUzPa3tgu7sZtL/ASzc9KRMjL5BvrKAtDxtuIknJk
2UeZzi648+xLp6Vgi3KGt1FLmr1nc3fVjXx404H2DBjoRJx18A598UcctUqz3HPAQpT4oInQ8vGt
9AOUIGo2x/4dKt32oVuGyxKoC+ekRJKszvCw6xoDqFTI/fWzIt2HOkdZB5lQoyURNv/r1Fo2bmP3
W/IDvqZ8uLv6Kh7MS2kHX+sYz3u/w1vTlLXMmcCzlYaGrHRWQ9KW0jiUxro0fvAlbZymK2C24CS3
8gD/MLcxsl4++oNb3vo52Dtc3UQuTNAZR2osufWrhkp270fSm/N8jf/Qk1HCseSZ4vQYF5F1NsYe
+4d6FG8DAwAomBVBSI0vIXAzJEe2xixQUkq5SCuQmmQ4vAeV7x8828HD3icqzfGy/AhJKR05Ft8T
sutB2+4A8owuo0xQTczWkY2yn8EJy6UH9DycKoC5I6vi/imRzdDhND+IgGFMCmpQ8dM/FSlQxOPK
73YPHmxK3hK89vcPDhGOxv0CC2MVg3rawDchm4YTjZoEB5sL5qULF1sCl//D2ZctOY4jW/5KWz8P
bQiCC3Bt7jyI2kNS7BmR+ULLpZr7vvPr58AZFVSpq/OazQsScDggZkgkAfjxcxbfzGBACAGB04SK
NV8VOCMDRS/Ws3OTbF6SKp5eZaTuK28s4BoHcvSfalm+LjMISCJ2SOJZ1NEa8rntgupEJmRfR2sZ
+uCnqWxnw00Ek0DKk58RF8HDlKpLwVp9xxItPy4mqjnqGTzbIv16FuqQqjfO9iHOcJ6k1+He1ypE
hNXGDvuX7pCmWMtAThNiPFJ2a4Z0zgfa++k4vN/YgQN1AIi4PpvMz+7TSR6CroXa7M1UelF2hy43
5KoZcHuksWHv0trbAwMUPENkMXg2GxvHONDr2ZWmDbh/nYb3iSZmj9H/ikw4OwH3lOeByK+AZhjE
bzzwNuk2oPO57p2onSX4/lrpdxtqGlBI1bbUPWIRvMbRbulSU2QBBjpq4DLayYefpqlV+wWSSGBG
aRj49uI83+FlCnBK2ujRrneQlTPmgTbDFWsfqll5n7yHTYJ3RZdw84I9n3mxZPovAMrqPbUWe9oN
4QF3w1ed1ebFUIUHXdizXzrpl9xpv8QIegEGtBpIGzMX/LXCyuDda7TJNYxwfARxhsR/zpvu2sjq
oRWQadsKIx+RZoz97pjz92yovwxBUKp5umqwv06a8UxHCsAjvJVm722ptRSLsiPZCpnZs0TkjUvZ
yNvxNtCpLShVaStnI/DUr+btXhVpq6wCtIR6li0gDukc14MQjJLhqO8NE3BIC+dii7IaklPZCdLE
u9QAZYVWpWI3y0KMyI/3odK6BsV692KPMTtH6fiu56HXuHiDJHb2QmoSQHeA8SUvzjROTvzvp+mE
0pKqZHJw4rrfhyyYdog9Va9GW0E/NEbcQIv+YLFpP88OdofXiI0jPp1HOyarn6Tz7hA8hEThSe2d
Cur59CNTDXDYekorC2+DMi8DSG5E5gNXRcbGP0wQ8Bx6h/MHsnttLtZFOGnrxTbmeGVKjm8Whwea
t9JTT38QyGPGoN4xYTEbdjWRsMCzOWAFAWVoY3I2zRTKY29Y4ki16m+aiwv5gYLyY8QyLI/qVRVw
/bD4On31hrhtucV2XAfY9q8fsfjRJy5Nqt1cBY298RsgALfiXZW7tiJYbGpEsdJM2FtTNaGb1s8F
9ZJtccF3Br6bSjECLo7hCL5MmoGG1M1UH/DFQoxkENN+1IrxoFcW8CWy6Ta11CFkZ2IVw3kS/HAi
Y986PqRrTQm8nWDWT0gnQ7dpcPhriStdy0RqF5oJ1KHjIekiSFXIrNsYAL9dZJCke3ry256MAP6e
XunJT0VujsXWyr1qPSsoOgrKDJlyQNKsoI/dIeArroX5A3nzOouXCVgEujUNPMOWBoIru4H8Hf7T
QTb25zXRa1BxRXjiF843o02cS6z57AnS7W3Jg2cqCmwDN1ZkGpsIcKZnrEHr+yL7nmeJjdUo1j3r
xgOr/NweLZCyD6BrOkI3FP3gTlyNse3dizDUHkcHVyGaCXn/pfcYtYb3KHJo72YcURlqUoec0mmd
1Jbc0CizcqJ75EjqgOQh7hqcPOkkd9gOn3hu1ff10H4UubCSjUzjrd/m7OSUYlx3MhLfh/6x7sv0
pwTRO644ay/S9CDDYODa0wDYQOYk5XZwBB7ztsQG1XMq213ga6AXQyyZMGlUZABmyGmsDuXU848O
aNumMxLO6Ee2xdfxRS8NrCMM5w75HgrolTTOnY2L6g6ZDVZqapvQHlmPLavdvAYSueuQ1ul43woe
48xjUjhCkumjWgWZ1QN4zM5+Ev2CsHL1WnZetdWmUeC4vACXXl8ma9vx+29Z0m21yLN/KVfLtMvZ
NezyCRixyDoistVd+gicBDaIX9+KQY93Mh6zbTIZ/G2SOEGZpjw6Uy++zTST9pdlUKxb+cM0FQES
kRXhHnjnZLFqjaa7wznQKQWjJhD7n7ZG0fXN7Wv/uT6AweAuSKGJx0VlnXrcY24YTenPMn51RmF8
NyYs2fMwG059xIZLAk4stwRN/VaPA9AVq5iQVJTmVpfjIqjtqWgR1SAvCgHwgQ3u0iEoorS0qXY7
RVH645ZN5U/8VQIkpYNGZynIJhUJrl8nYo138EcvdUR6+Bh0TbBnIhoR9m8tBHXASHJqxwKSUyVQ
B2TDuumjg2oTeVM1H/FWSa0YiuNdCKKwMkP8UinHI0ZSPSok6mwzlb78YsPSODo0zEY4a/Gh7lyk
2sXKfKCavOEZnE3jtug9BDbjODprpSih2KSFXyI7+qNSOSea8dKZWv2rQA7aClis8RmCPOPWGLLs
Lo4RVwa2/9XQ+vo8IvC3XFoSZLNpuTIyFbY4SCzbLv/8x//+v//n5/Bf/h/5Q56Mfp79I2vTB3y9
Tf3f/2S6+Oc/itl++PXf/wSUEbo8pnQE/uWQADdV/8/vT2HmK/f/FSRVlWVNzi8pkK87otohWh3G
k63OkOO4mIh5Z2nO7DshdFrwLN86cRPOhDzkcUP200kJgldmGkD3efHJssFzECKy6OJ1Gp9wxoyv
maoQcYiBC4MPNamA1EXstrH+GI6m6eaIV36HRrmLP7/9a4R+0CottOJFQwxqq9dWcjTSsbnnZoxn
ggH6N5L+0Syc7mOv5+9nRT1qY2fp7xOKXi7tWYEPKxlv5dthsCdxvNHbTHI9v/8iP462habr0Iwo
AEikdqXao51a/Rpgae0U4+GGpMvHTAjjMQwghV6Nzj21eBoO913Tuo6PgIHbgdLtDmnjL4s/72Nr
D51FpHyTS1oH6Ta1vXxNE1ABjaFobQxDva0/P0eHoPnKCBz/ME8dZuYTSM6SE02tMzO89DIEQ5UM
nim+0JX5JcFK9kytqNAZ1H4QunC8Pnd//0tz9H/7oQFdKoAXsKXpMIPbf/2hVYnlj7Evp4vuGP4d
6SjZ1VAEs/jSrK6UI7svDHG8MndDeeYOTLpZO7eDjuXB+q8++lR49RY5mXi6EYWhjtfroRkbf+WN
RvpAjIbUETfDT1CH8QPCBZBrGkO2GfGj2mr+Ko1G50emXmRGYxbnANL1Z8k4rgXAS8Abre3M8W0F
bXixy0M+ICVr53Mw0/m1MNcN2MO3HLxGyPYqI82laBNYQQFJp9BSZSZQFB3TeztBmGVugU942lV+
Up4gHFpeGgNgQdrMqd1bzrPShchoM2/fPj30kaW5mwQ1es3wo9e3vv3+q8Ktf/tdQeAHDwMOwIcE
86ij+q8eCl2nDXlqiuECWKbnDpM4OdLQno2yFqdJmIVbdD77ik0oXyF1t7i0PC6ebEN7JbsXaNFm
yvl0wCmh8R5oR7Nv2Vek9PX7MTS8DXnZ2H7aZeJs/LZu9mZS1PcZcCcbFWh1qRnJqb4PVNHG/Lqj
QGbeuZ0QQa5Y5EbqjetB+W6T+YW/H6OCv/UheAklwDZZbReveguuRuU1VoMGrRgM8trpnfl1g9Tg
GPApHc+dtcYr6dKSN5cCJ7CBTNc1EyeP6f3XttU8t3Z6fh+KKjhAcQ5/fuxmHxgrkTtWTtO3PAgP
hXr455l1MsdsE2kB+ntRP0k7iFe5aNiRmkyO5v2QdjgYBR7drUTq75DM4kHSqdAOWuTgxDw03sfC
i36oCvh44x8hKr2yqApZPrsyfVp80LVjWVLe0W5xKWjfiJMIZw3lntylDo5Hzfb3vx7TMW9/Pdy2
gVCAjAI38FahV87Vr2c0Yif2Ayu6aEDcuaUtzLNljLilJLSXG85+DSohiUzUSXZqZpGe3vFA39zY
qUlF0HfN2mlzbZ737/waFh8GHRklufrkZSh9wjhAJMiJ2duNna7ByUR3jAp/Z7WROHJV6CliY8j8
sZ3joA2oUtdcJSu1qQaOCXFcbLc+NN3STTUkG+59ZPfukz54xu1kbD8+7z9OdXURy1w3U99+MjnS
1c2zk/ty3SkIZlP12Yv9ym/5lGWaxTZo4avdNfXWw1d3lHEMQTiqUhFBO+mI7Z1+XGxUu7Ehuj6A
UUFNQcVVm6aY204ZgqGpwTHU383xdzb6GIABsUq/6Q5AUrcqtSrbMgl8A8u9P4C5QzhSTl+apAIf
hVn0Z3uYnCPgmND0c7TwGWEA8CQCMfBTSackjen9wQr2Hbyp0xdb9H8OUouUshi6bVM4Z6zhE3CR
siRznayekP+CAzst04JL3FtnRs/zUfXmbfzRm3ZFSL2IFAfPNGBqg+vx5BFivI6A3LYXcbgdAKs4
OQZP3LwDdXYV4i0+GDHkt1hrvLQtB+SoKL9ifRjuYo6c7X50iq9GZu/tgbEXGj4KYBss5bYMl/g/
03BEsQKILGNfNwPtmKbLNUTF8X/9xNjNmDvqEczYlk7WrjszT971urs4tWH/QqD1kWlx/2aCmGfT
Z2YDTulMnFLOg01aG8m7HJrFtYwgWdEE4lWUhXmRtQNCnga8n6qVOB4H0dKEw0J7ZLoLUHy5IT/q
oQLpY8hJx4gb+wStcVcfq2lj9MDia6PfzFGuJXK2BLh628KKNMWiRAXJ5vgZ+XUcSLzWiz7G0oib
4JgaizcMBDi0YEdSgXGqIXGSqh3Ca82KWf6mbsLoSLa8kEh9o47CmbQD3hs2tFkmWQB4ozKKS6tk
R6pZqkm1paNV+ccd5R9TlbxNShsmJ6RSI4N4GdmWSbEaZQ2AtZy6rZM2Py216ipZ/1FMXQhVJWrr
OOOrVq0Sv1z6hzwBsiEFPiZTGRRU1Co1oqJ8C2oPgKytDE+3N7GCryyOyCDUDj4O3uf/Mf3nQ4HF
jY0Hx6yVmKo/yPxHY9FHD/2lgEdhbtQoVFjX5ndZk3wUpSfBLL20qXs0FFiVjNSGuIuxwUIwXM09
/z9zzLPZdbWNNJ3HZ5EWCY6NQUSrSSkfcFbaHxnWp5uRAcwBpMaOANTkUeJeeTAE6HjIQweB5qqo
snQNZIB1AuXqoZdde6AWFVLZlyaSCdtj6VfAuSJTsDD9HPkh+rAZeVuWK+I6scN2vJvbVA1KKyu2
VKUiRZxbL3O+BXlsmx/IRrNRLfQKBRlXs1sg98Uxq92cshqb8qgGVuaRepbPoTE4pq4A8Ou1yK16
lh8IZjmCQuBQOtAQJ5Qm2fptbXn6M9UtHbs7cheK4Bw5UNfuft3Vru0lhQvaaGkbq7brfk2M45Ow
Xt9RimI4gX6MmkwhnXltpptG9U6qSb1GlOQ7ymAcUy8FN7nxm7GLM40VlnHM/USsKqT53sXqd2bi
RB7q0YjiI+NHWfViyhAaQx6iS+0E2ZXI51JdVERG2m1630KQUHmSrc9CP95SmyZdvOchXt+tf780
Yzq7XZqZAlmAhmFDt5FJbqul29XSzNEDzcaxhHEGfCtqDuKrHr1zp3QXdOkNKHUBm/5HF8SGtYOa
JDBw1zYetIO97h5nS/m505MG+c9CnmLZP6bt0DyRqTWKfGO1dbuhJnX8zaDMGx/JgYpaDXLUoGWi
z0G92ZUrLNiTedtXmGCfyxPxg/Z/KZQkQJs+BcEKz+HyQEZm4KEfDV2H5LhUaP7m32Q88LaReF4e
exL1IDh8Rkh4qhrQVds6ZlTghZYhXheLX2bhYEWQj2+5DxoFA5wgjxwk39vYb/1TDU5C6GM25i6a
uHXfYe8OECuzX/1hrBCC68WP1ga5NA6RfSDsxUr2O4kdxh3SBCHQusQikyiWa7PGDjHILX9YLQHK
ud0YiPmqgSHEt3//A5L/tjE0hW3aQrd15iD3xbg5LYq8vClx63ZnX4L0x+fI8F2VU4mc1zxxOffR
1MoUKtSOyED7hYwTMH0XEFJLUnNNRio03Jk6jpcmbw3h1tr1csY3jsUnLJLA47eiAFbUgkO5zabJ
pSZkX4EZUgV5Lx34IzT35LJ0kB+NWKYKlHSXXljZN6/OEfREJspzH2qQVxYhhMZsGwlUSMpyPd1C
/ln6DkaEYm8hbOfW6vi1/ZRMoRrZkGcS72wtfyYplcX+d75XLolnbLu+m1bROIbuWKf6qbBN8aXm
f9gK95dAm/SYOYjYNaMzvJNXFfT6CYk48ouV/WEqr3IEZM63EJAjL2zFFK0p5iIvzEXmxYsG0VwM
XFun3/8ymGndPloQKrYZZ47pCOjRs5szAwOEkW0gzfZsTrVwJ8WsTUUQMUgK2uDIWWxUS8fBBQVL
dAkGDzIT5Mfwlrvyww4sfXCqEQdSdXRpRegf+tasV3mRpM+41ynMTuFzgZ20GxqRvSMbsPn6yemi
b3PkfbKrN63i2ol8GwYKngRf/5p8q6wsn7PT7NkHvnTbquLzPC2WeKc6ar6KGABKdwzTd+GANZrm
0Vtj2pVGo4HlxqnW+WjWhxp06QA2M3kYHS3+gnOWXV4a47e+Da7tBdKjyC6L7Nqu/CM9nr55yfhV
s+rnxjIvSD1vnrAP9R4Ey99CHBe927WT7xT74DZhTfnOffP8AYqKuAnYmP8rB2nDmXA3qjX5vncm
UM5nnzU1xutniyA5n63PcaAQvJqF5vwcB7YF70ytzI/mT0hjADt9HyBWNdV/GpzA/XeXRxf7eQnk
+Xl5k6jdIWuREJY4lpKdNwoHgrFCu9e6PoUSs1U8+9hV4eiuKZ4z3f6wLb1Ljfy0rub/w70gb486
1aG6sByH4VGJ4w/r5lZoe4Dz/bRPzoWDjDHWdFjmUwRqDkuBumxnmM0EIYQ/41NcloiSW8NJmypE
IJB94oI0y37RND8+4876w48s68UchffY2MPaYYn9IlWBtG5ocozpEzlIp/wZ6XZ5nlsDks67tskP
5IrQJzCNAfO31GRGPG4Ms/8KnpJkBTZD/thmLX+s6jrdDYEGWK2yUdEEpVzHldNuFpvWerE7Bo6z
syzrww8Q319GK61jyx0cNAPSuks8v7jQqLTO0sccyyD1KWTBSVx5BmjzbpmBd4l/XK4otqwAEAU/
O046UkHzurYekGrXq7PSCKfh2fR9bIHfq73kTUZhuK+6MN+VhW68J57ukgNUso31YCHrYMBRyxMX
+NlQB03pCFfTAhxErzIvcQ7/w1OR3z4VDWbYum6Y3DRN5Abo6qdyteAqu9AfIMKknQILbOpLEomF
KJ+FWM8sWL3Yl2SSGxvkuZu1ED5SWJDFtgpSf7qic12SeYIc4gS6NMe5d+kgzlgjhSQCjV06OEA4
bEU9Vpg0SAOtHxpCLuc6kE9xBKxUraom0K1bafrjiro1HDLGO6pCbvrgGb5/xLV1R11iPZDmWvFe
gAPKzUMr2+Ztd8nx6P7lW9VNRXUNUVH/mqbmpmuAZVJdf/FBTCRZcWso99XGlmVxT3StglYO5Zos
c4Ps1YZhmX7/FwsQa9Gq1hVwIZeNm6nU91RxXVGRTTY7RWA6aojNCueyYCaJHeNHmWvO/spPDXMA
ct50LGjdSQCNzKqKbfoQSVB8PCw8NmFRtM2K6JGI12YpVHbn1BfbTuEFvKIKnq0eenpY3gHmqlpQ
rNh7OOfBndzaSEeFMnOSQMqwB4a/WlGVikwZqSbEBNKLqLU3tx3d+Pz7H7jNb976BnPwgLNsZK4x
zq3bSIFdT2DzcwAGyPwcJ0RIaH/tc/O9iAy7dp+gQpW8hOBEemkzhlxaK7LuGt6mL3FUAO0YlRb4
TtDUNShSAIOZAvBkI7GilYoRs8GhQpToEnCQuNxREIcKyLLHp6CM7mgdT2EesutFfkAiQzw86knk
7ayw1ZpCUelsAu3X0OCxhKffd9+KEN4F+hiJi59N6sWG/XvzGSSO//SY48HkARbixxB7vjkOA14g
BnQmQkoUuRE8Y6deJm8Dnfl1vGVQHes+eqNmYKcWvaVEys3vvwWcrP/b1yBxT0uDMcnAf/xvwTWb
WwJLfpyUdLE5IQ0RzOST68ddHYAXUS+RoeNbw89y1KNLhS31s5GkG3C1QtYHEKRnrQg4tmJth+hL
iaVLyKZNLn3xFGXImR8yh0OioBZPcaF1pxiLKdBfdpk7yTKCGqI09uSc6aAdBNPPvovLIXOrbkzX
ReZ728nTnaci4dYWUG1H/z6Fmf5oTl2zBQFeu59CD6tZkGfUiF9+C4KiwVH0gJPxqh/fkUu2SrBH
m+2Lf4IznsX+V3+aJ2vjX72AgAbls+rQGt6ZOBlyLcplXdrUnaVg7LM6w4OO71Cc/AiFNWYQlJps
FJHWH/I82ZGJOhc3I8FDE4hv+BkhkrdFK+K7vLd0oBlRcCTTXNpcfymqvDv0SVTsrIxjm+r7U7OS
iV6fBFWHJol27Vh9n5vQeHrMp9Lfjgmo/VcaThSO2ST1I7YLqJkSRmpfVa9c5+qVwzxMTbBMNQ+l
nqBuIfBSAjVZlOwuDNuv3RjwbRM14HEyRg0l9QAMye6u2rO7GkO1ioOmoceDazM3afg8CQRKQctV
rH7/07dvX7BgtDMtgfCEgyWXqRs3L1hAGzpmJch3qIYsmICYRA4eVNMKqPwy8zX6rOVj8GFbav/R
LzdNfDeh1z1m3gv2DcnXKUVOngw7YxtP/fhNlK+5PSRfmTKHCHdvtYCX5y7OwOie+x501gR2G4XZ
fDE7HdAsJAV6XRAeGTYJ60hlEhqV+CFCy4jPiV6O99aEx6fre5C8dDS/OvspBKola/mDBw76SwdO
AUQ68dEyL0BEDXL6hxaJWlcdNAJaXB8jRhOUpjQCqOp05XfomMD6M4/woHP/LYkiTIXwxu+/E85u
F8C2xE2P74XbDCedwrmJ9esekAhaOUE+m/dI3VrQS4RwCmMWQ6s0amfAU20A9TRDmah7xjnRIMa4
ngFYBoATtWmkAAANMOhPRBSQGqHb4BBm7XFfvxOqkD2f7qiJhRZOhqhKRuqOcdOu7QwqcWSzuYQP
VZeBN/Msg6WplQAOJj7wIONLPgGJsaINbRtyHOSEcbenJhJ4sochHqF0Ab+S/OxkzB7IrwfB4n42
kg8ArS/zRjjEGYwr+gIiBd74L9oNDryuXIP5zRkpmni9xf1sH8Phwz4xqHEof9pVgpLi2q78sU39
FnhpvLeLjJ21amBnqims7TloN3IY0yszaKAnYElC2R2CtLqQq695YBXlzgPWcI+DHQ4OFuSNuE+x
kVo7gBmtqUlF0dbp3tfGO4goZC+D3U3rPG+THYt6NA3TO0TSk6ug5CmUbUoOTJbl2sqXBmAh/ZoG
uX1ehselSHbkPyaBdkBi4MdwFnjjRiA2cWirDqw0LahpkFGxTpO2vtNx7DYCJxOZ57CyGiAlzTdy
6wapQeA+ZpC556Acch0OegsaTMWVEzTO5snIRnMtfjSrKI03sjPdqQ+ab570LmeQt9Q06Eh+Fjwq
mqumRU19KA+FZ6wXN6qR7+yhxt8MJZfbzyCfoPbFxsriYNVlhl6sloENtWstgpUmpq4xhHQcqG8e
srBon+JYcJyb6t2qFHr7VKsCHGG5qztTvKcmdeQtKGqa4IkGKcqUfcEtbzUZfjfbQANk4tECkTzy
1yzQSVj13CdKHL9EDr/wWndA8lTX32ODHz3LrPyV0GOXZbL95evY5rTgqPniG9YAzELY3YelzPdT
gC0eLnvv2428YDGkzl9y7ZsOxMXEWvtXXnj/koYnXtIqnbZZXCtKPrj2XGiuXdreN0AzN0y5QiNk
1YjoWIG5/xUwsvGiV+K9Mzvj1Y6RHt53/H3pG6T1XurCeNWMAjimPz3/Zpzy1HINQaA62PmOOZy5
E47nCHmIiBgil4VsS4eleqkpkEcNFlEPiHSEfHCaoga3viY2ZVVVG42lYouFp3MsIeaE2CZi1Trg
k1/qhn1v6sL7ow2LVRCb5k+JNB6cxubhs8ft+6zrXwOBlLzVqLX1kQoIvdTHcBjGZHVbpX5Etepj
TP3zoNJv5pHL8CsfqobA2f3+dWLdvk0c3TRtA+fO0mYOoCU3QYtutCEZH4n61ICDERiz4JixNlzN
QD5q59PwZ7tM9eBYqP5RUZgQeo8n4bBH/HlVGdyfQ/BCG6E1WTmge00QoDdBLg9uDAl9xrCXyJDR
EGt2G9PaEnvIHKjCTngVQwTvjgJVqReFSKaI+zX1+uaUPyAhb5s09plH1WFOGbpJNwKjyAgdaF7M
p/ZiSURaTvE9cGWCDrI+1JGp3/3+b+nIm42Co1sOtzhntqODSojdvJkNQFEZsl3S00fyBIsBsp7f
YcLHrZfJ1NsC0iSV7i+gnQJaSVevLhBjH+3eAYbtnpDNngi8U4wXGkTrga/yjTjejkWd76i3lhzg
TNDyXEYQbH/590EpELCQ9BnyPTSLq0fPAMKj1/z8UCiYLtmsWoO+kbJZCqtLHT7/i1+rxi62BqcO
wNtDFzED+kA0W8cZ3hzpp0/YQPmXrBzEysff5ytkk7FQ4wICQrIpn/py+kL2Nk2sdQDWwaNVp/mb
bAu3bz37K6vVf8zokx01dX1y29wK32Sgl8cQC681DVcfp6cseeriIJg/jvyrBFRs9HGph03u779Y
KdU3dw3ktQ3OpC4cxGYsZgv7JjTTWHrXczsfz2MCRLUxdNBoqkKR31ExxkkBFVAUSSMj7GBVdWTt
ZsigYUkuWtoWdzZ0NT/GXbVnbzWEPJdm7XnN1vS0YJUqzvMQWLpN7pT5fTSw/J5qjQN55DzwkvVN
xwS+4W1QIGpBHbE6paEaSKORnITwB0Laf06VqPmC0QuPER+el9nJQ1pWfsr4tL2aQ420EbC4tOlu
cadpaEzVZ24KuZq1P8TsLsqG4VIWaQikT47TATsFTl7ZEqNOjBUWOCWS5pAGkDJAf/J05L8GK1xV
kWlC6DJ71vvOfi8soJIhCTc8DD1SXWvIL2+Y790BY1fzdVXl36K+B4eOjV3f7m+aQLWMeyjc4zQO
YF9XG6H4GaQF2w3S0PE6sPG2nGl1mh5CQZC13rXcAIkiVvcA+t/PHmBrY7u2mPRVOnjyfh6g+Hls
NWoS7bRrQAF7mWbKJ85/OsQaAJEshN9Glq0JwA3ND0QuCeNN7aV7hocnvLW3Gk7C2xV4yCeQxoOC
HrR+Ml8L4iKYRwmnvCsASPtap510DeRVnR0DkHmgfqp1F07Dj9ZYU35Yqxx05ZCmWB6yyBd3lGUD
aW9ni+xYHEQMCk2/5N/MSTkTtOaRPAiUnkpeouLKMfjsXoRzwU2OeSIzASURhGrdTGFMfD9404IJ
MkzUMieYVNESGGd2AQHG3vCTezlw5ympshCygEgkHTMchuAtWm6Gsp82Yx+JJ3IxpjeOI5NVaJl7
PJWtZ0+Y2rrOkbRagj3xOQDA7NQX9TeQlkK9PesAN8vCdh2Vto1oFkgSwgSEx6DBmo5YQz+QKZDQ
clwVqdMcTckesd2cgJ1ywNQbtfJpGUW1scXqpkvilxt7W0PHDZQLr1dTguAJCbaN+EIfWpBoaYUH
zqFNsneyzZOo64I4ZHfQY/OrFfhg8KxrwKJNVn7vFGPD4obsreQgTO+HLKW/SyAWtbIUiqpWHAJQ
sAJXgeYB5K3Z7o2dPMgWh2PmdhK82Q7REZAxUBQHHYMsuRpLzle982C7+RhHzjQM8HQHS4g8Az9L
eLTxjP/BfQsCXmmrvzZBN6wBpdHu+6EddkMXpXdjjrgB6FzLXQTU2cPgD/XabDz/Syl6yK1mBfuR
2MYexIthsGrLaBUnvfaHzPh73IfyfcywQbPjtLyAfAJU2VD2yD2jOrQjfyOVDirITrVRplsd0IwT
tbrag5pCBaJXV8uaarNky87dZlsdHM96m/3I9jlL1nYfs1jxtih3tgIe6tj1g7XD8eamYwl5mZBP
RZ0mQRNL+9rDrjLv4sftYcEiap8eZPvrHJVKRS6M4pcF9TbEi+I75FwB+oAMMz3mYDtInWS2UeqZ
0w0cp4gNdgHdKEBMrrjCe25skKWcHDWRspNskqn96PYUWbjqTgfwlSZQZdGd9MzqrgVDYmqE2CUh
5kaKb2kFzfWotk9EIZJ7UI/utTDCESDoR6igjsiAcEzgAxQ59T2ABx9MJH8ac7oHjAy6RIq8fmas
X87ue9174/UIzpBFLeFPYQRE9mQm3sLBqrDpzcF0T+Nm/vsRA5kaOHsjnSpdQewXFHtdGDw1MZiw
yyB7aVXhlOwtiAzsIHDk99KYAFJoeo9MZd5kLxVL0qPOGtBwKd8maYOnsgmRVoNOGvDX4VqI9NXQ
R0okljEbD0SP+1YM4zsYKrdJO+gvXqvXF7wFGlChws6Um1BuvWrWlbUNZay/gMXGTXnSn8B3DtIm
XRvfEXdJFJOv3AdJPM8YqRkL2/uYkez0weSmpUC4J+DdR0iye4nCQNH6FG9Ms/xzjAjNynT84s3w
vWrntJ29oaZT8s71IuByqSliecYy33ikOfLUX5N5xPLvnKo5jM85whwhh0qz12WSa8ixRrSH4j5t
DpY0vPRn02JH8JO7zAM9DdnmWNCQImXAspK3uTkF9qa0e2heINp7X/BD6lndJascXVtDsusi4sk4
+nqLmLxm28n92OC3DEKNYWfUQHeuk7yPQJDT+RusK6CEF7TgQe4c/54KA7wy+6LWklWJsxBvLdIR
f0lj34n+w0PWKchtstj+DsZd/zA3aSzkbNkaeGy8ZJV3F6bBPGmktf2hw0Oe3BY7NafmX7GJoxI2
Qju8Qr7sDmKXWI74TgCOkFp76UB3cPG0OL/MHTLqCrczBICCyNtKKHmrtQcksgMY7LUFWKYXG1Iv
Y8B9kfA1kg910cBPb2oZdXlXCU8c5YaDhf+KMohuzw8rXl71/UB3rYRsRf//KDuv5baRrl1fEaqQ
wykzRVGkRAXLJyiHGeSccfX76abHtDXzz3z7BIXVAaQoEuhe6w3l6aoHJH/X9gqnX/T0I+slaApl
Vbc2BEPoglO4iBqzA7Q8GjtXi7rjlAsUmkISTxaRjLjrlzZyO5tEosZyrbmOuRWbEHuetxS9sHAS
vMVEUBs/mA8V7nBAgLIms8OI26EFJi44sndjNT7C3Cd/iObDU9wlGKYS9Z01PQ9WfPTTZDjJJrvV
g6U61gG4Xjp9GDlrlmr2WvbOcQ02rM2/l1ZSIDGY9O9NP7HWttTgQMbNe+2tYtlaU/8ek4/YtqD1
NnJY7Ab33JOD58Tu0iNgxOQ6TPGaaDm2fUlG3bcvSY6OOFkzSlmOc5ekcfcUVNpLP6nIYsKHf2LD
qR8d1blPuek85eKgVJW6LnorWt/adL150gPLupcjUhfGbt5kI3ybw6Cr1svoqO2zq73LoEfG+RJC
0pSRxf/kAo8Hp5rQfolCzX8CS7+6jnSb/ok7Er9s334m814l6KlF8D5LJaIcQLIYYxkddR2Zt09U
wHEBt7BT6yjzacowJvMLw31hV/Ei1bLkoQgSnkZS4HVwcErxd1KCCxeolkWvVhlbwKjzAuXvMzjH
/DUutBhIB7ygarKUJ6ttk4XE+ia+fTYgtbwGKOheR5RTGlyqtvqfR4hX8S3VO+iJWq4n5AIWuG2o
2yhusHbsW6QXw3HYWMkYoBDBQ3wFaGda9+EYn80wQw4idONztx+bVjnJVnkocs9YqzqL7h8XEuOn
GBf6qMIQR0TXcbFvbRX8HxYdv55iPcX2e9ql4Z287HWcHRd3g2a/XUeUUWosskHBvgsFlB9vcah7
JN7FBZBz+/EWr7FyV3SRcrpdDqyosa5HFSCWnKDY7bYQb0pPx2AV9E61VYr+s6PxqCqj2HgRkVpV
v0RJqDQPTabrL6Y1XvsavzdeCrP5p3k/+1DKLBZRrOw7y+E71w5fY69nDyAiHVDPzvXR25HhaBWv
mQs8p57WuU9xdBJKnX1T4Gnj1+W2FxIwkzXxO/KUZ0/ix+pw/po0WX3fis44SH9c8No7mOvIM7lQ
qQ7LHCHurV1yH0ns6arsftN4d5uYhXMZ3UsVeNleGehnqYUarjshDy/b5j4dD4o9nOWwW/vP6amv
IPyQlcPGHYdkYQJ5fB9m/cfZre3DWTmHwecZ1d7rDLduTk7WHNq5NI/DOOmv8KPxA1PGpyJlz1yQ
fqlT/VU8+s9lqF46MQZRR+OQorO2sO04P6YkXNbw6eqnQh/vsS0x37AAdvZTGLAjFX4SyuymK80H
Gi9Dons7HrunrO6RPsETxVSj0l+S3eix/0lH/yXoW+Ccoesvr4z12siT3eQgZE5ZEEau2h5t8cYG
1QP+bodPtlkqL3G3la1xWFuoxyknGTX4qtyHBnpKMiRFru5KbsgrGbZBpq358MkPiQvmVgmqJCrV
O8eq3Z1is8lEv1A3FpBGWVA0CGuNmKd4KOrMI6KI1HpkWBuj9xDq3h9R4o077nnw3TGSu+s9pEyH
uhlOBho3pxjJjG2pBpiPi7Zbx8S/cD3C9F3e2uRZWg3NSkN4ffWhw1WHejm5bbqRHbdew+yFKwbJ
BPmSskO+Gmipr17SVXvZHtnOfHS9eV5b07sPOJ7vtpPfy7MGV912IU+Djp7QA8yyMKlCLbXZm3AX
oVF2y0Msu+Vpn1kUQ/NeWRlqAYUHY5LGraydjIJhStDRFPduGRuj4x2COVhEokP2ptas/Qd4Xv9b
7pQyILtdV7Usz/Lgqn/IsDmuF5pDOUVHtS7GxRW5PuAlzgIv39xw6m2BzVGlDg8Spj4hcSHcUT/f
BmT/xyTg2/amBZCIaVOQrfwUwZSbtwm5EtBG4bdbizy7DfVxE3IXcpgXfnOackmed6VPengKWid4
Ll3k/+cRFSbPyMNn8EEqdZGJEoPonU3PvwC0FV2yAcF9UhtKY97J4arbpNzTYv5cMRx3M++hItUt
IzlL6eJj780pyFlDWwxBHGAexVfeGnL/rsb956XBN37FBjnatSLE/h2VGxMxYzlYo862M/LJWspw
VEF2RmItKQeXjV6d5jw+X8c2YHYzjOO4gQTDskt5ioFbe5IvM2vZi6X4w4Mc2mv8ZnnsJwd5HTu0
Fw0qeUClZ3+nC506HqnBavo9lL1g9/Vrr1I7vw5GBujX8J/mVtRu+qQvdrWvsrTHcvESDJV18CKH
4qkyNo+iycpC65Cwq3iU7aWqX5u8tlnlZQJ/XHdQ2EUqzTsNgb6MXLE6TzrvNIsDlTCsz0b3Tzng
1s5erccaxs82suN6kZ/zb4NDCnB46KjdtYZhuUCbkyH+fCt6wOa/U5q6OMmaB6U0yGqp1VLlQFRd
jgei+llGVR1rj0aLkIPIw9lSK0iyqaUukN/D0UupBaDKIrJvclDeat6mZ+9DIj3MTlZXii9OMX1u
0Jfm4+umEyrW2alNI22RCxx1S1L02iFnRBgK/TIj8s0JekBmk4ML1a30OiC9wWLLezZC/Mva/Jfg
rx45rFJ2cthfc8YmegLX6eFpCP1usgbjTYun4q5KSABJ80M2BMVONxorOcaz+kk+/uXKAAWWjWKr
/klGORTvtTzIUHaIEXIJIBcJsEE1sjzUrWQozxA1gsUhFw0/LydfAenmH5eTgyO+6CfX575h8Uu2
w55fZai5+661U6pas/vsxNV8zIzxi4yMPkO321RnnBIcfx8pU/TcK73KAkuApkVoJll5Cllc5GUH
NyOZo2NK9fJkgIF5VgK9XE1ZNmz7Some5xqvrhhBk4WcaiRZfj9N4wr53+IQhMC0q3LAdU6JSxlO
vk6WRcnzbPvv9Q9NIg1/q384tqN5IBGR8dNBn3wAAhllXGpkL3hIB0p5Z+hsXdxS+e75ykahjBsu
0KkfO7geQjsGER8ThafZgCXPhvgbt4cvpuIFn02T7xd4Iuu1UWMyDbliXaZemVc52PbHsuqDTek2
3UM8+jOWSXbMw7vq9kE1B3eaZ/YH3LjiXT+qJrvPvNtMilKcIR0Fa6MO2yU0MNCcLDeXTj32by6U
MbDIevnVSoMjWvRTsCi6J7UtI7Sdh2BdeRmOVjZ8WUMsuTRfCC44zQsww2KV+FPxOLV9vomqcj5S
b9Z24ahR3G0GNO3mUduaQawgw0ghQk9YdaetEexty9IP6Op4C82v9VdzdKKdY7QKayvCUYVMl3Sj
tZVhXoAiwj+1OcjQ84xXs6z0k4xit1ug8G4+23WfXOow3sjmwKjLhxm9j+sLDIV2h6+7WX21LBPJ
uUWroyMNzI86U5cgjSWICJ0XW4vCnquDBP43P8MhJO1KkvHi+9ljN2bjWzoOUIe7GeqwE7n3OnaQ
a1gwySeKAw+yqk+C6xGo6fDmsytY98jt36Mb5tzbUaqtDEG5Gephq2dVfp4SNTsbUJChtE73vWGT
B0B5JTsrHtr2Bt50WxnKwT/HxUbVbVXFjzBbjce1koOh0i3cEmVoIl8Grxzu4a1XUhFdtUYzUYmS
e/ncCU1laQRleJFRxzL1FtlzsCpxLqTWrJowYpKrHUJi8rRjA+xidzLk92Nj2KtxzPIvqvY/j4hL
t0eMpPT+6RqxCmrrP36aqvOhNElNEllLz9UsAwLL3zSGkr6yTQdi+b1XD4vZM5c/NHdiPTqNhFKh
R1bqvf+jiZr48irMI0eIa8jyvpxJUT8+iREyGipw4ZSgD/xrizu0yJONTvXxE3LuO5vf5DdDxVvB
doPqMR5rRhSN0PTKP9mh+jiHVfM4lBGWC3q4kzVtmNcqgIKZV4xLpN6xkcBA00z2MkRF7ZdJWhDv
CkNRFrDl203sC0T274dGg4u0kI2YR2c7qx2O/zTu1lap+RFwpml/JiEyLCLhdRPbprGr8vmTjG4E
fM3BDScUncDBPuEJUTzIptswOXOm89ruG48jBYuF2z1Iuw137gQOVqkfyPQY92ppjKsKRYyvc3Id
0AB3XoZ2VT+EDsSZfxtg+1W5nz1vFUGNULPdv3+r/lbvdgwNOSFL6oyYpmF9QDLkrCXaydXCA8Y7
5HYWQ9TfZV2ivbams3BjtXt2kmK++LG+CktDfR0mzFj1Kv/qx5X62tajR+I8RwdFzPEyWKCuk9SY
zTJ2qjJ/xSvEu+sVLZjNqjWPWO4wV9wEVd9XTz9fTvWdlTFidnoDqUfFOK88dJTXt7bU0+0T6myy
5YZbT1X916GyQw5thqXMOvYDIo2WCQ2Vn0+JNUpu4u7Yl2oD75YcuV2Z720PvCIe+FtIEslWVCbM
h6BnXzTgxfEGlFvbzRq6zrI3/f0SpaNdL9Fpo7yEJi4cmeqPS8g5auOo10sEIlN/exeJW/85q36w
v9XmoMudddemQCWLdrdyXujpKbgZEyNzUf+7dehh8h+LAvcjJsIBMuSChjc8zdZVoMLcmH5h39hV
aNpzOTd3rH3ggYjlfCcePuj78KARa//m9xBsxI9eK1eNXwY3tfnVUxEDikszX7eqmm4C37MunuIj
8W8mb1C4rQsyeayK2Qc5VosUpGjCZvPHeNmZAN89xm30JqOf43MQUA/XC1b1gEXQhF53YXca/gR+
tJNEFj1VKByOxucWLZdTLQ6y3ajzRrbLaLDS8sHro6XRuvnGGfTkUs0gLZNYhytF9QBQsv9nNqEb
omK74vfCfCZLnIuuJO46sXsek52j3pEs7LYZTgjidoioiz3F70Y2PeUYCv7ZpJ/DIs7+GLkJLyyj
iV9T+LOr1EPeC2u3YB/ajnLG6uJTWyoOKgN+vFEj1dkW/eh8SmGkKfmYPAexrfzHv9z4SEhxNRio
pmNauq17f8eDJ+NganNOtsTtXZYkk3LsNFgKadiq6yl3FXw7absd/E5ovJnR91uTPFPYfq50iBOr
oZheB3yN/ug9H99dktALr2xWbWz736da++wHbfiuj4CnwNKYlznCZKzpmuRUK6617bsxPYRtGR+m
0MjYiFK+L/7jXsgS98MTFrqtoTp8AQ3ot+C6PnzRE8voWZ4X9cGENXgPVcPZdSAs9m1QBA+jawng
oNY+Kx67CjR64q8qpnVVVXas0cp4Rf5G+ZZn0Ib0htq2bijqSu2a6pTbZb2bJtfFkMepjnDqTDLt
3XwZuWMuokxn2TyzdpJXCjtwjbhz/zEXWYhSj+W+ToFVrgw+4rOqD85W7+P+joWhDvctyjZ201lP
foIxmA8447PraCcrs5Bu05Vz7/rhn16afQ1D1XrDZsxfyktE6PLXJ36JPfYO47QtYDsvb5Zjil79
S1sjXMnkYDmujDLAHxZ2Z9D83WVVh2T3x6F+ol5uzbX+6JtJ/WRzK98nKj6psi8cJ/chHVmR8a8s
X0N23cB1pv4Ln8Gp6qlBLjTvxdcih+/JREq3cfvvqA1/8Su+JyB9o6VLzuIBrfx4GWbR5xuurWh6
kuF68lmi3CSs7femPKEOWiDnvw3CellUKt/F389iI4HeOBYV5B+Ns19610BKqcvo9dA8SYSriBD8
/iWSfRLvmhfz2hQjJd7157xGoF9Fn5wn+0qi/23ez6v8nCevApXB23udMa7raJoOjqaMhzJX08Xc
lfq1LYAMi73qXwc57hbKM9nWpwh6s8fYDRjsVMDfuF6RjilSHb2+vo6bqu+u6kx71RnzJwfi2TYK
w2Ypw3728qcElcFl6M7tTra1oo2fwMLTs/Ism4Cul4fIbL7JqAtiUGmqpm5RuAOpHWCnIUD18qBL
HL08bUh3bTv2LGA/BQQ/ndWjKrtl3Gkh0KmpifBSENj72zXkWZDAjkOgKdqa0M72bPNgOoBLOdqQ
nA5onFt3Vh1e+YBFnwTTvu1KdVNO6BcknoFLk9OW+8koEBoL3PTY5eUlNPF/SA03uNxGyLZMjADc
cpHj5YH7zj9eI3aKBwD5L50VRV8No1k58Wh+wv7b2gyuae3KWkteSj9/lANCHNIWo8YGMo8dtASV
NlphsBt+rbR2BU3N/JRFug3cEvUYFh8wIoPO38AGKFhFEmpmEF0y6gBunQGHEk3cFX+MkJ2y7fcR
8hqTaRUrgFD1Q63aF/ALqGtoEeyGuK3PMbWdpTka7lfcuUBPI/zrNvCN4emUmK+NP8aWU2jdj222
i9J6XE4Oa3IzbXdKESh/lKYJasGv3luvDVdjbk2nBpzknoxUtdO9Eqc8MWkQk1rIbfhAtk824Bv+
MUnyXCjZXs1t61Nvp/42scZwU8N/QDxx/jzNioO2uV0+uor5JpuhxinU17F+wFjq5KXDMjUq51GP
FfuxLSznriys7zXKgzHiFTXYMbREfTd29yEMtPcEpxQd9a/MnPeaBlImxZziXa3170VaGmel7Bug
zD1gfDEM+XVrZSD9uIdZGDE5n5P+7d9X85r5EeTtIkpj8dv0HEtHmuajaKBv+fgU6lp8aL3eQNpB
G4QTRZiuMTdDEIUUytoNR/ebnfjJojYb/VVtIfwHWjKeDS+EVWeYzcGfew7gq7fCiPvcmim2ATMp
Hz1rXsyOZBXK8fkSwGPz4vRzfyAXqi4SEVYOsJDaGuKFlwftS6t24wPr7jc51c3b/Fy4wVHOVExL
efRbDwYlEzs1dC/58L0ls7BqwtBZlaNRgHrk0M1BeeijAUz+LdazCIztLVas9l61k6FG0CLstWUv
VC+6aMzOra1nW1BpykK23Q56Ut8ZbVyS12CsPPwyFtP1hypV3nHP8hZxHQE3zVo93IRJ7C/IoKkT
y8pJWV0t5BAGNw4V91vpCidlIW8WAzKUhxnS10GBXH5rkhM+jJXDLNxVV9aYqsrCrzX3PGnGsSm0
4t5l7aBgFodDEtA4F+0UEduku9fcN6Yfcxy/U3aVkuBf0/E+F0FRakfoQht5sescNofLwDGmB08N
vLPsQOU5WqhRblAgfDJbsG2qzJQPkEtae3i6utXJthxk58rK0Oz7pbEbBijBtkLmQOTWRc4dGNl1
7q1Jtle+sPWOHf0/VHLljuTXLKbLOo4FLKrAOunMvwk0DaCzA6Od4oOTZXCgK3gusFsy9qlhhRZq
Hj11giheKMLuOUc6LvTm1ZX0jJ06M/79d2l+3EHBrNTQf1U9sqsqHrAfFpZxZFkl2H2Uixw1vZ9I
t/NV5SDPbmFWVMLoqgT9L3q503Qbzy1rUr0TfgqQyB9qLLJldDu4dveYRSF21WKUPMRQVpd1TCox
ygxIMINil7sc/Osi6nFOSSqPZGIqdOjqdtR3XgJRs4SouZG4X+mDKs9uYF/TVP8aIjT8Ze8vB9E2
hMbTv39u4sP5sCT3HBSSbMgWmmuxHP34yTWNP4J5bau73Gb9a3Evtda+rQ7HRkAW2J0ECxm2AqVg
1MgQGzaMnlbAFHKslRcJXNBVDcN+gXhaeCzilqSxkR3cvA6PsgluIGgiGduZ8qQmo/sYlr63nfQ+
X9dWp7zq6oSiA1byexkqjposEnOCBS56U3xOSs+tn6umnJ/Q097ZoatA1FDBWRbcGWXoRt9UrPx2
Zliny7gBrGcjFX0qKBFMTgN0r7b6Z35kyyjslEc5IOjLBnOXqj/ITmjAqOGm7biRvbOWaKCFM3Ql
cmUBWL54AyPub2oSzRsJ4HN8O192MTdz2cve4S4q0/opSHLzYubOWuL6uJ1hFikSIrgBG4cQsP4S
vQrF/AYn83s8lDhdeJiiTZKQX7/FaW0/SayrgYjIuvcR+a06Y2W3aSgwLa+BbejU5fLwHBYDi6nJ
CN6LHFzjREF2T5E8fFeg/+t9Fr81faQdylrXlnI6mYNwWWR1xIKsS1/AQ2zwOxQbQyXY9YPPz3Wg
OGIOOCHMSubvumhIURBHi/oqT6Y1ybs7ldndFXeG5Ge0iG03XtSKV24BSk4kuM1HFcvWJ3UK9LPS
jp9lM5Zl/caMUjDKgmfcZ/ajEQURi1ZGhd34eRCTnczsN/JaXThtffgw7LEEErhJzaUizMZD4Ueu
tyvT5MskA1Sy05U59PVWhkoz5UcgFy+JauNRNHbKl2Ew2ntfWJ13mrq2bFS15ylmdyxkHaoyKh7s
WHtC6JBfv+8qqx4m6WMiFCFUr5D7n3nvDTnQ1abst9OA40nkTg+KpeTotUejiYrv8OrP1niWBwVb
yHOR2Dt8ldz767AsMgBrteG0Tkf8jwojsqKAxX/16rDf3eQ+RlHY69rvQx39UXhx8oixCq4i4DAX
5tg476aKsmRgwthujbS9uFFzxknQeY98DXGm2u/22Rj1yDG/yMtEceFtFcMeNzIMDD59T3NfWgqb
h8Qx8cOYQFGH3CgXJA88jUxw5W0GL/92DYO2DPGcRDqmWLRBq+21LgQdnoYTj2hNeza63ttFvj8v
8VTVnt0mVI964b3LyBy99hKWL0rMSNnCz+4eRwz9JCdbZmot0rya767DM6vGUq9fmvA/1yqW8U+l
gO1pACJrVOuPskm1g/E+V4tn0mEqgtSJFqzlBM+usJt0zNdgsvoFWQNeJcijU6nP0OlS9Bpkh1ME
xmmCenJSG+PXDl3MUBTMqD7MuHXU4lKJkHho4nKte3XY7TGC2oaJ426CMi4eikL921n8s3e0054P
u7CT4wQEaMkSnhy/37yCgsNhq9KRQ0rq4EDOHpAzaU3+wYnGTqkMvzvKHxCL/D9C6gJ9n/yYYxQQ
8CENBiziahM/1IY5lqtiGWbe5iRt8q2fGv9u8EkPty5MM1j1zl5xaxs8MgarjTBNad0QwQR7fLuN
MMvAflQj/+OI2pr7NVitP+sRXyLArph4WKbTbrqGpIijTReqx9opAYB57OwaZ5jOUt+boOHO05XD
cWJXdDH8+az0OXrrfj6tbbxkduFA6K1w1hnfdcWI964GtEROZvP1iE56cBmU8TxAEt+kjdGBffXs
S6DxL68cy/hup0f5MaUNRVPWCtZL5oV4hA0je7hQbQ/w5FbTOO1qvj3s78iC9uLQYHGGcat1lk1e
VxUrICHNVmY6KYhOh8lBC8MatG+O58Rrk0r24sqFKYzdaENZkDwZVSPd4ZCb3F1pMz46G9DddpaH
GiCgMZShflqBXOMuGAVyRDiH4GYJutYY0k3bzg3vZ4jnV3D/MLNFyU7xnzRMVp+lOmhuXPRu+hFE
9cUfauGMpurV17IZjArHIiedX6OuKF/zDCyp1RnhEZS38VYXSMgF5mufW+OD3SP1KZsdlFYQwUqy
zWAMI+86xFvE4BZnl9P0kOWavgJyHa9kaIo2eSYPrTmdh8Tz9moaCS8c0Ru6mX9XB9Hdta0GXr23
4KvsNN/SWP2yl45C/bmlVvDcKUNGhcDrNmobAwC2EQgUAxqswFcOTJ37AuTmuYdfMo4xT2Ol6i5D
NnRrMNNslDt/3Gm6Ewl1x+EeIKSKV11bPFaNgp0BvkivyAdnPOcxap8FWDxucszlKEW6Zhb/GaTK
q4Jo97uZxukySwtWX9Poo+fAoiFKyoH1oKLsYND3z2oDB2NQEmsle9GLzHGcj5KF7E2UynsKehJb
YmovDqFjnPuACgcaUQP+smRxO25bxyS1DmlfJ0+TsAc2FUgWVQOzTYbXDheXczlBtsmDPqOXRQ3o
QUZjiguhqw3Rgrolarpwq0nmB9VzqpnoEEF28MtZ3zl5gROtIDuYWvtHYb1poeVf3Nz21hkKQfck
ovw7Ng74ZNea9Ujtv16aRdF8jvPuHv8X808NzGZXZ+G3AcDYQjED806L7G+W0loX52vBEvciz71g
SJfAz7K9I7r6aBz2UVugqynCclC7pdopI8oyeHgNjt4vy5J96G0RLBe8Zt3hzOaiZBvkcG2CEsoS
3ss/ziLaBuAPcJ9jIB7y7Dbu997IrM2FGfbN1qkac9emyunm7SPPpI+PtPVBzdDY1461CzJs06K6
Bk8w1uCXEyP7Le79xlk3Bq/tYbc6e0cX2sPRG9h1Qx0KjnYyF80qQoFmX9vOES+Rb5of12+jNT8b
rVpcCj7vQ8LCbXUVBuJbog7c7udWow6baeEKS9h4P8CQXsK3Dzy+BkX42ewgb7yMlf5ldvy2vSCU
jauT12UI2UAsNoKp3c2layywNADJ1RnISOBEY6A+Sfc1VXtrk+ZBco4cIy/hRpigBcKIvIptYGEC
4eRVVKENC1Cb4VrhzsaFblX7mXnI2lUmvI5KcUfrxA3sQyg7bm3lCKQi1/p9g5c7euCD8uIBTJIa
SFaD2HEfGcHdgNzFrd2fkEi+tbthvpMf2W28Z0HLbbg1ozF5kkKqgQ+J062GvWySsqo/20cKsHvZ
pCOGtFFFTgnlsJjkQxtgwKMnj5qlf+njqXrHtC9d12lQ7xOZdWo2Q4p9BWvi7M5V1Hk1ilFskuPF
CAK1rtHdt2qtJN2tJecujb+QCUPItWZzoUqQxdgaCy0L+4PEbsleGfJPQf5ZDL71pmLwJOYaAg8m
w8Gv26XP/2MpF6Zx0yBGm4RUw8Q6dabecpALUxkWKigoe38VOEM4Nl0UeeYd0oBkXF1Axo0qSIko
21qHWRxkKA9lXpWLdvLmdQrcoF7ceuRAOSUNeOTGWWGyMjRKtWbPheHsm4UowVHxlIWDUM3Kzlgy
SmwCbIOjGcUxlIzAeLJtiuECo9BHTXwn9AlWchRM3mpVxtUZt51sfLwulRLVFfZcc34sSZOvwdHr
z2hLtAtV6b1vXZgubZ5mfxpIR6ilOb63HbaZY2PFj5Tdxy0Qyg6j6OILXskWiXI8D9C2wCJuurfV
KfpaRdOwolohNMujEs+fvwY05X0UD/HX2Wx+G6AnT+Nsc1fxvBzCZZE/h0l/kt9K1cBH4B/atR6q
LN+b4gDAMZPj5bdeU5puFbo8aQrfnRsdeLMb3Q/KcCD7jPy8KPjISpBoMtICqpj0gPoZzkI5IrEa
7+GqRNdlXX4c/YwtDLXUr8h+L1ShHgJJpkWwpCsunaIMW1hN3d4rg3w3BZkNk8uqbSz3Ws207ko3
//XJrqfDJm9U/XB72Mtnf8IGCHnq4lW2G4Hx12MfWoe+5FGeruWVcietuAGb00Lef9y5Z3mHY+n6
Vjn60CZvRPbPcTKUgz+2scSE4wz3pkCXYT9XyhcWos3pyo/MRNtkuP/YNgju741gGVeFuvWNS5/z
zeldL/7aslBFhsP+bk0jdO1x9i6B3SZbMxGgfls3T3gEzEvLLfdWbxnnDBzPKp+q9gwfh6eonUD3
Rev2DgiPwpZ0Sk5KCkquAKf4DCHdQXl8aj+3hf5YR2IJrVk/1iR5Exw6s4+/dhN/WRgOzss4p6+j
byLONabdVsK1whYXigZnn61cGcpQ9sq14S2UYK4m9n4M/v+ae7uyfKHb3PD3tyFfl4/QfbguPBuS
hoAYG5jjAjYBtAI3S1Mf8yMw5g9IiivkYiSzs0QgalxJVIYH9uUwme2uaRTredZImVVd+Thbk/UM
ezsGh+iN953ojGfo5307qzsZouXNTXosx7Uc7PWBuTf9Ev0/MVcbMu+YttzBRdTGufuU+uNCzpQv
JSyaB7giP7yHbefZE9v5wGInL8/c1P5S9mZ65/Qlu35LrZV1Uine0pdZANtIpiPmepumV607cEvW
MrMacOhi5ZU5hg2BJC+Oit1ErwPvqgf9/ImUnL1PE3t1/fR42D8202CDRw24GRqOY9+FPq+Q6HN8
yYs2WA6uE62L0i17EpmMTL2jaUPxK4Nxi91Fcsb8pFlhHZq/UqUrBOuy+oba82YAhAKosYtWDvo4
3wtvRHMx1JO3uFLw18Wv9jw6fbgVRYvDoBnRQV7T7fH1bhTPuc/9BL6PTdZpdDt9r1Vkcqi0zxd0
0iroovxgNGwyQ70YHjNv9pdWqx0caKMPZoWTm66XJRp05L6ki5s8aCYGqwKZrIRl9eIl9r7ug/xR
MqIGFZFC0L6PkvU0aOa1DwHtahO14AtRqgzWqW1lhzkw9UfbNvKFLNLVnvsdLK3/ZDRBeec4A9Vk
ty2/KBp+DpT/1AawKAzvR6NotetPCnYj61ARyi++DKdJJRSP31sof1IoILorNWyrTRFjmi00YKQz
YhXZj76BbObNJ5FnE2jQKby/ujOKoaJJA+UKAcX7MVE0yYmkDMtTrUUvnQLY3LbrIVzqTRFv2ZP9
FkfcJRZKT/VMibd5M5F/y6cfJz9bfj1RCtWLWTJDSTPnIylYnGh0kGCKGjzItyvfjWwiD/wQyDWk
rzFChLe/ES0/El5u4FH3QxFjrtAHJpPprDCwtNdtgDD9PGjYzunpvCIlYw3XyaZQxWniej0H/XB9
RXlR0VTDj7qO+tkkJ94+oDCq1rIpFP+mSlER4qnGJdst441HBJaHZAd3MkQw4YUsnn32cXqETJJu
ZDN2E9FhlaLmd2ptTbzb5GkGGPc0cW/dAQZyhQVn8iQPKcKuyw7hwM2tDTWwcxTmDopEzMrDuDhp
I2kQfgboMoW6shwpJGyzagwvHva4J/RTRZoM9TeZ8+mK9BG2D1/4uWx2meBSSEJF54w/2m6UCyOu
SU6NUiiyYaljKJj/zCRoKXHU7218lmmoesysa3M2pvU73CPZLEeTzHNlCkCFWhNp2vdGcG66Egtj
tW4OSqBkXxAD8EiVTSNyHw3/O3bhx9LzwjuviLKdGdnzqXLUfmWiDvvaCAhVr1j2g64mf4INNh8m
BGJIiPnO/2PsvJbjRpYw/USIgDe37R2bRpRI6QYhjWbgvcfT74dsjZqjOLuxNwhUVhUoit2oqszf
7KXZZz7GBYGiqEd9cD+ZE9U96ZDL7JvpJk3UV7fw5mevTtYo2CccNNGLhhlReafbCVIbvH1vWe7t
yIjsZLC5ZUI4z+wEOKsljnewseSFmwFMRi52Ov+KCdxWMLphXv+KSZOcNxr3SRceatW0wCdS9K88
K36Ri6/GG4Rq1MdbS0HAoQnNZ2lhfZe8tAMp2nFAtfMeM3K4zBVfg5Sq6C6KW6x5lwtUql93PQSw
ILIeIhPkDoRNOnUA3HvXwwjnPjb1Irr7kkJAvjzKMuNxnQ7pspNdpDXyPB0vMeqFosAxNcaAOX1T
fo/NKjiKlEZTlIzLwlzdOhHIPAkmyWTveqvSDp4TxQezZNOizWr9ye2L+tOIb7tRwu9OOS59MiKO
YD7Juq10Vo4Py1ZVttIpkwAgR2urMaKjjEBAyEALedm9/H5k5vpf9BGpLXv5AcryQ/nzXIoqh5+i
R+rKgbi2qcK2dtYVKfKz0wRdezGUMD27Of6vVFOJykWCMskoSoDgjp8nyQEkiXpM0YvPQOSn0a6O
snYbmRipzia1x8Ty/y4z680yVZCk1mhvlDIOrm2goorRO2S4XKV/cbMQoGFLPsMeynW3qNGZk/Om
t3nxVlVA1WVSbh5skqOTgWBkgzPaUzxSi5CL2vG9K1TUo4hIn8mpcpulsLFdkgYfhmpIyfpFrV3v
jwjTwNuGzoB65jLWDyxA0lqGZxBg5k9FjzjTggAd0/FD63efwEEn3fzJNohdfcfXp0l6/RVezYzM
+BQ/jNgdnmalQLbDVIZnq4i6tZbV+bdM0y+FGmj/qKAUIAlYP1SEKldwYADKRWm6m6u4wI6i785B
Nxi7uANIOdZuuPZMffjeWOXBd+z5M440b07vduuiZu9F7tn6ZBZxfEK1FxmYpSmXNnl2PUV/kcZ9
fFAq5id9GR9pZCekdza8T42uZg+gqbdzk/iP5qLyYhUAJrQ0xHx1aYqQS0X9ZsAQ+1FCfgrIrImz
kFrG4jn6P3qrpffmb7c8vZl7KvlF8z0lbburE0ChWT29e9ms/8Rr51SSzf5aAGxZuUBoVgZlz0Pt
9Ojg5PXnJPONp0Cpktc6wB90CTfYn58Vvx/Wdh0Zb25o+xtyfRbLAbwbak0VWxUgyG8QC8gqaPXA
mzZ3D2JsZ6XvRTk4b7WSaye+TKA4F7+7asBcPmvd5pG3pfkMBvrNtsp3PNjfPDOZ3wsbQgJ+Iy+d
D6wCitDPCtuud290MnxiYfz0Rdis0sxod3N/zfTQfpG3K8Ve+L5mrR+kmTlBiGHBbK4GI7Q+FYVt
fWJ8PuyoaVcPic4e9tT0abZJmiZe6SkYXPkl1RK2ggIQbC//BSUJ0VXV5erVsgb1SzRfJUwV04cL
zyTUBXcOC+gw7bz5won6qdJ7GCyIpORPpllNK4dj0CFFowE9PxcS1jJm4USsMVSxbgLqkRLb6ESq
w/4OSec/wz134S9Ae6CP5fFWmKntmk8EOAvUHaIfc6ygsxgoxUvpUarLTMpYkmEOVoqfBz9ShW8v
+uP6iVRm/SITA516o5Pn0bGp3frlhYw+1ailLgWQxjhAFQNlK1Uosxq8Vcu+6mBbs/VshTtr2eyU
Zkkyze8fbvm4pVmY0/Agp9nZ7sxNOc8TgrRZgT8gF7njsJysIyMytvdYBUT6Q6/lFCR+lhn3Dhks
c52lVzrkQoHh17h77/3Jqh0ejZ4kSlQM767e8Q3yY0zwAhMYVVzH0afGr4ZLUpprs9a6lZKZ9Q2Q
ns2muUL4h+rEgk93ahftmKVX3l3SvPfK4P+PuUhBgS+7V1FDXu5dCmLNlRNXCIt2PQCT3kl5VcZ1
rqscBzyTpYVrUoLLXPMc54uLUplnKAfO7ri+WSG7KgzXBJuveraMa15Q9kk7BUeoJnP+ZbsI8WXs
KPG5BZV/ZbT88TgWTg1tp+jJ0oxx8kWQTE02t5i3g1mUptcVfHrL1j1raJ3dEE+NnmH8m7bTQddq
dLfb8mup53jD4G+0sl2tfJGiMhLzxgqsDiqmSyoPPXx75w1sdaWXr80xaiiliOyUY+jdJsc2Zi26
UxLzF8EpubjLXWSb8aFxjOdpqnxSNx7afqX92PmZx4ENss89XvV61e8k6KtjsUt8LZm/jHrx2OWV
jywgBgVGwPux9LWLzlHgk1vjCYxtGwxA06SkECgWnBY/ehC2CIKz2d5ZwFLCCLkzSMqmOi3fz4vl
VPnBdPto9UeCWHLIEitc953qVry/55bvY8fWAlJI8nIDtrt/HELnV8LbZzv+WPPXuH3fHLZI1s6O
O4ecAOL+VokXVV2qn6ek7J7bWi2fm6H9IuGShPYGLsQh7iakW9TWyD41btA/eUW6s0XzLg7RUSwm
x15qrax3vBX3tR21G63jlIhgmWM5x/cMsvrnuojZ4/A+jjJvxCU5M9CVpNlmvApHxK8fNMoeqKyh
LZMUVfRQqsW61EaUiNUyCx493VGupT99doHzHO8hRHmCR99x+g1f1GEjw6RXOoxhZuOtDZ9NIDsg
TZbBMmSAYS8/RsaC3AjIlHLh0GCtOju1UEKleZvWLO1i6fkQ/P2PlIfmfPQ6yN52Urrn0lac85y2
zvlZbu9Baf6v2B9DTMvW+VKiNHHvcH8/+h7743ns0McDp/pL1Dv+CpU785fs3i3jlKpmhli7t5Wc
0i12SzfJ+DAyzFvXLSjsHplDvX4rOny3OfeM1f3nkOqedohJqqumHzV2MUOwh3Bgv/CKhJVT1t1f
oNXILLGvtKHDqtWMZ5qPjlZb5MZD1GgZ2En2hXVVBm9Qww6KNlvA/sr0NdPjjUCe5iz1H0xeQStp
1pPhHeKMXLQ0x6pNtlXvcZhZ8FF5n00kemL7ktShcwrwM94GCHWc5eKqiFsGTpYgrk/HYAdQWiV4
u70NSlPS/nLrjFN1Rmf91/Rbt9tpO30sgg2Lrwkl6t+Dk9N2yQai0LyTY5J0dHrz0iALfZFQmAQm
0F97fZ/UDmyA5EGzGT5HQFEusioGMUkMFDyytWIuNax7u5N6lbTLtKAghtnNlcPLRhLEYd1Ne4nf
88UyFiWkbC2P/uP5UhNz65gcOOX6PZlZjdNDVe9CBeIQeuuWdpwV75+xrqanW6xxkHUJlRSlVjAI
cpms+RoulrtxXaLSnsrVssZknWReux06y3i4BXm5ofa+XPSsXYekoM/Suk28DdQxLe0197u0gghQ
iJH1wbrNSY88NFjrrurAtbaZ7UThNurt0bY2poo63n+BBQImyFnBT4NaI2VAje7DkFxXikNhaf8A
c5722JL5+5qX9hcMEk5B54Q/VEjD61Cvhqvqj8HVmPpx7SVV9IO6+AFl8vytyIqYnI33ZGt+yB4I
0QJsXLwnQ4mosAzeq4Sm/tAWXvIqESfJrgAEpkfpAgzerfohU8/SaamcqrMEF0PpbSy73iG6O2+l
V2uwy6nQ5FlLb8UL6oLVdbi6Pdg4Apkofed5HkdlO9pZc4HlgolRYD6VfTmeIRDDtV8UUkd38TGW
dl/xuHopXLIc7hMlAbaCK66KJghtV+VUaxVGaSBNR+7OgHW+qkntHye3s77k6GSuFD7kAFloxn13
yAN1fFH4w3zmj8UOlnAdxdOjMxbvJAutL4nXeKcuBo0mnWGYpfuyaq2tNKOuKzdBpCZHN0TWJIlj
jotqsktwj9kKJqXFtuCKtiP4FvAqwULp88PpS912iwVH1Z3NqMEvMi0eHKTvHuROLpwS1wAp6/M9
bocimbIMrrIw2c4gr9ln/zs3663yaKjjuQcZTvUm6qZftz3MdQqFY3sARnaUVgtTuTjexrBLPd/S
2MbcjbvADppn303ifVv2HOCbgGTmvQ06wrj6nrFWlsq5lM/lkhlpfMJofX8vq0u8Sy1/XfaBv5lJ
ODy2YJrNgbPXOsK19BSY6O4mne4/y8XVfWNbNKW5iX7HwpQUfN/U6kGGSEdbhae4n6nSL8PiuLAP
Xdb+jX7CNuhM9UUuSsDJGqPeDBCFO2frSfH3I2W7q/T6leUdHS3pV/cZbQq4DGl2dPWqRHsZJki4
Q9Ft40CPz1GsfZY92Z1y/YFtLUHeSxcni5vDH+OsznK34D2qlVp4pG90d6w2tZLq67vCHwA8ejrd
eb8BrQvMTo+V6bmPzqKuXEch5/zZHNbW0pSY9Lpu+A8UQfTLf8dJ3MH/ib21DGCxpbyhjldUNTTO
qXl5zZUmPQ212nIEb5MXO0ECcCy7+Yc6hZu8GP2/vWz67Gm59Tj0k7GWg5tsDHWgZZvY7BEwV4GW
3juOIeXZp6nyLhqAExJUnnUw28G84rrmbSY37z+nFJxXIxoif2lodgDcxY4BLZ89VfbmR6foeHh3
2fiqdBG20zXEQjO2GswKwxk9H7ZdMSo6grS1Sv430Wa4pRKQ2kd+FgmRNQiekQoBKPPhqPulmp9c
1ejWrsbWq0MXMD9hYcVaO1BBV8d3aYSsUJehiZxVlZHKQUlJbwGZ4z6bl33L4SL3u3XWxgCSluBY
wbDcqPfbeiics1wkCM/i4FeRcpDQ7Wlye5t4uw1IiOnR/GAjelSvPjzMyrAn7caw3uhLFhYxkX4d
sJJtJRUrMbmLMmxD9XFct5K7vaVs6/QvPdbRLbS6YeuMzfTV7QLU2sL8L9aHYF2mbvoE+i85/48R
o5MGaz0Z06eFdHn29dle61WbX0cEF57qOlVY1IwA9BRNuahj13BiMl70KDZvIYnPvb/SNY988+84
SfdxBUOiO8iIqkiuerLYpS0iqWPyYKlDchNLlYhc3HS2V5VSazubz6K3QczM2FO6KVdzno/eps3G
b7dDT4xgJayYkh2WyZ0UQJTgf7TtfvK3tw1JxxFuk7T+54nl4La0YEtfZpvbKpN5qOyN3c9QxYy7
R/BgpansL4EaHfnqGif2R7WxkXM677SjusQ0ZQ601T0roDOYN5dxuh/2ZxmyzJCnREZWGbc8wu8n
34/9/33S7UcYCixSnR9dlBm+9qz6OsgcVF/C9GoMOB8iG9fcVn04Tie16q0vIVrfe7Xv9L3Xp9Fb
7yTHbnIxrtGrZ8O39WuUZO+35GQ/6NfYiD+0ctbBiarewfCCHo5vhS5mbIbNVsXsc1XrNvyApDSq
y5Q/3nAPo2Ot/WhmWyk+aCnvi1sb+ykMqLrf/TdMBFoxv8YLYgLCU/Hk61fXMBclW7nK+ViOy2aY
e3tkJV8l1HX1vKU8kvNfggxYBOgUzQoqC/IPucekKZALiaFhjE3Pb4yG1drGSmLyD7jPdZoOGyhx
CpxxuDq1OMjtkzQadnJGBBn/LZtdAPD8Yi9B6T1nUwpG+YbMKHSO2TXQA+EjVKQ9DxABF04foDFt
1vQrqOLnYWlJaFJ+Bq6vvEiDlzzYpLkob/SHNEzMTVhnyV5ZLCNqrb+4c0z6Hg2nDwsEgj/WQ4zn
sawD94Uj8LC4sgfeYn90tM1LjLzXwLrzUpip/Ty65lPo9NE7Ldzx/IlUSutF73ZhsQDnjXtZVNne
Mqzqoui9UhrtErU6dbJlTh+10BiiQD1ILyV9Vk6e7Jevtzpa6wxm8uA071jKKnucl7VXy+i/AmXL
/uJr8m0AKPI6Q3E9YGQ2o/7cfc+XHZjmp8VqbDl9y4asowqTOJr5AgjMee0mEv3Lrs3yYW0nkftV
5kS8Z06DMze3XZteheHeaD33tmsjs4YUVamXR16/Adu/Dq4VSnR8qEEYdAP7gjEghdkuWIUsypMr
WpJf+qXlpwgR6UmKYrGSL3ujah+ZRfgsnSkyZauiqOuLNBPS4esBm9WDPMhwlGGxsoCJlhfY76ag
QuR1qLPdXgWjgw/D75cr5DV1p7hUk+5vUaMK60vEXx9Elvl0jzuFS421sR4kJG/ppjecDWt88RDO
1fcszo09uIPigW1QknDmRfd51M03GeHLvlM84EcOiht2Vc467NPvPoeDvS8dMlAufcKxN4idN2TL
ULK6PUHGBGHxPXTShpRwBpw5yCD76+aUHysfsDp41+XQ5pv58wBNErva5Zw4mulzDXKH7Twlddej
KO1V7hnFTXznm8Uj9nYLYKDcKuPIjC4osODi0omF7H3MpGPF7ESsXW6fnmtXnR/RLPf2XpZlh6JJ
61fPmb4jAJr9FRrzez21uBuDul+AAx8GiEwNgpnvfprmL4OXJdvcMRF3Xi5yN8Hp5K2nReEDjMJ4
yvoL5KoAJdyf1A/IROfju5Yr1db1wYuaGp+fwimTjaKl+ncPZkBZavFPnNlBeHql9kxyIDnahYos
aK6UZBKUf3Sv858iH2Sh5wRfAlS1PgE5Ti9WiwCpGuso4nFqTbDDbJBv4v01WOOJQuBVYjji4DT7
++J0wyXqKuxIf4dkWOspzcYrEJiUDgOZHsgUe9vsKgwP8uSvNPreo3r8U6uWb9nox58UjRpFgMTz
UaP88YQCMoZGLjjryu4fcHwoP8G4P3rLSyNHbPyooyCwkSZp9xrTOV8/S7Pqv8dxP33J0Th48LmF
g8YkSAaobyPcvpdRuFS92UavPYWJzQbCmd/8RXxV8ZUOpRzuqDj0tzuEH94G1TV2ErdEqfU+xEMB
v1wpxdSfs3BIzl2E92GQlYdKxBMV1bBWMMT/085JK2yiHuhxN5jQ/HtPWwmmMzTC+WxZCxp+gYfe
mwIPlcHSW2WBwT4n+iz89hiR3pjtGkdaSOXJgDigX5B7l065hP+OkJaJURS+CeqvEWHadodkjIEf
BfMPN6mGs2NbzYsS9uZVjax9p6bti4SAAtS7qrTbzT22TCo7e9M3b/oifdub3VdSOOkTxH77NWty
rOqRwE2VHG9DxNnXSmsabybMua0ejjAkQ83Zx8XY7PhmFijJtOFOU7HiutnJBNA10L1eoktmAgQy
g8QQWu5ieAY2stT7OsZZZMRL8QvyP/MeR99hK81ieSVXmdUepWlX4B0wmJqut8HutArJhr/Ceohe
pk45aX4fvNWcQC68vqyV588Hrer/8o1EQV8a/mM3eepGKTx/L4THXolQ1ZLmQoeU5jhrxmrWVVxJ
zmWVvtw3XHKHuCYK3IM172QDZ4pvzr0nInVAbZxiTlqH+a4rcu2MCcM8B8N32/fHLW+V9lTEKJB4
afSPbNZMAzk+NQrcZ8xqozPGFPE279mo16hfu2Qd1Fj90lmZdlUweaVm5hlvNiX5/eDm1O0ENFMm
yHNPg3+RJpPsvnR3kd9AFVhOZEqoGNcY9SNp3Q9p/uJ2XFhsmW6xpbAWayOsESqIPtJ+RzuwWMsF
3DEkGxMh4Rs5wPaUfK3bQXjsqu8lVlb7Eqn+B0Wt/RmFem7Jl7frvu7TbZcYCnL0xPTCQMG8pO53
QGPg7Vdz6bmPUZxka2fdcMa+Kdi5TtBDV+sQ5/dKMp1yq5LCAobNpV96/lds6Kg4pOb08sfYUp4i
QT+7lFXtAs3HLxzRY8oik0p2PYuTi63johPrJyyKYUBaFe4fvWNdYj3Jn8p8WFX5MF2llUpIKfSt
bZXBRmKtNy1ZpJ6lsCNvWzRBdR4lUXtvSzAJZn4nub0NimpjzdulBQbPnECD8rMCWfjrGRKskl2V
TeNj2TnKqiya7EMFVdeT6kJJ5iTHcjmHk0gbEAZ1vJUs9hhQ5fgWXe6Lt4TvzS7o8k2AVtX63nFb
70OEl/4FN3tmHm27Sh3/BJRHCxD9frmBzm8oc8GfJ3XJB2KZCNbXzKmb9WG8TTlgO8XKGawJqb4k
2n7csMqutU/AQdapG22leb84aJAoTu+fVRQHnFWW5NZJLeOXOUzqB8TxOeuiTM4Jd3zytPanNjnu
8a5p3ipoUKcONqAyDIz+9JQ0poNE96+Z82D3RxOYl7fXCjf5GtgFCcM5KrZJwDbG8cO3PHO1PRAC
e+8PjvlF8dOTIBczNmBrQA+Iwttjcp1GTB5EkERNkiMb33mrhHGyd+O+PXfGrK7byRnfw4aNLqS8
4Twoev+OcLClFK/oQ+9LPRqevBH+60KtTRQyq/kAblj4uLOnPQ1FXrwsHhEs1enM+xA/yi+K1/5A
kKzdo3pQ70Xo9mLa3fDNXoJ61dR7Ebn9KsFsRAa+8uHXaoPVPsCIVmDKgXVAGqlh8wvAJxzb+rPd
qrsb6AFh0v2gRsatWeXF2enq+BP8m1sNIePUg+aWeZKKQWxX/rNzvZcXxsbsT2wxYnDTrMJrmAd4
ixVuvZXxjWGOeNKLrUJEBQhhZfs0k/C9F0jl7n4elEKqNKslxRNitygYsfuP1PnIbQAXqaCaqXxI
x4IP8xegmIRI82uPVhBu7pMEYiYP6lH53egCdE1czkRVODTJF6y1gxcoH7e1O5ynXQxe8FGW7boy
ur0TBN76tqYvi338fxkhO4FqLNILm4bLDW6c489detNTN+npy5RkzxK2qSDtWwxTdkOB5sXCXt+I
gMe0eABDdTE6ZNr7GFCJROZF2ERp0F2WWMbinbua+pAE45dgIWu6fhRt8yrTjyrQzfeuf5g7qJ61
EnaHEpvUnTQLq79USR696hPGGl5mwWJeZneggeG8qPW1Yxf1sjy1DL/mdZthic4relcqdXloA4f9
JWy/vXgHdU6v4ruIPJU0zbEon/UWvfjSgbsNzOjFRVD6Ks5CrdWeByGTYGVoIC+OnrbtueOxiDkk
WjpLb6pP6bZamuhzTGe9i+uV9GqVGr+UHM6kUy51jKwOJ/dHafFBAE+LcJY+G9qla9PpnDq+cXWr
kpRbWMG+KuJ/JGTpM2gEWzqs7CtOXOFxQmMerWHlNQiiovoMj7ta+/uyK6dvgK+r/dCZ3d5IjO6b
vw9YRb9Ry6r2s4rcnURJaAX93zOeu3bpeM2uaCPnGTYvPpV+HTzFaVEerKgAVqjy399x1rig7MQW
fkyCXdOo8AWXjt5uhovcATiAcyDt221l16fU0eOjrQ8BJtjL7PscVC2MbFHLHcLYeVY746cgapzE
z1euGyBK5tb5mfdssBUMjuXuDHcovgOe1raxZRSnBgDpqbewAMbSGKfRBUDexZxCoqr+Mbb6CFEp
9R8nczSPPjLUe1gzxicZW3ZXv8PPyFctlHWTzL1omY1dVDaskZEeLxa6FRdjudgztrO7xvXbFdA+
oDmtFTbX1MOJRAvZ3vRWP/ZoWEBMUz38U5Q51S/s2W0kFxSQAE5zZoOPaYR0GOXUnK3l4tfGKSI/
uY98sl9r16/jc6HMmov1BreWH7ZoYdZJfWh6FFrx9DqTo0bcRm4tL+1YvOa6PVIK/ZC9NzSnw+9S
X93S+Mni2RNqJRl9uf3d/adVj7RTOItZMCNB5pnhATjEe2ZYFaLa/1445TbjStqTR9k27anYWP3H
IRgN1rcZVTtlazdmb/lh2v1ZcLCyXUYdoXNS9NtiAMGIwAEENyrMscykOArIppPMcupl+UEGStBf
4MM3iM4yWlXd/GgsmWrplcswdPmhRj5mJR16aB1rgN6nSVX767Bc3MCIyaiX3jZFwON675A7PyxO
ScNpVTrDUMFeZxnWqop9thQ0GJaWxGW8NDuNNWoOEKGSpnS4VcjXMoTmV4N4e4Tj/wWtY5T2mjp8
lIvEcwtydImWPVi5/3aoanGwkhLLvaVDBsudEZfZ1cqvOf4h5q1T4s6UH+B7YpSTGoc/8rhyhEg7
9T2lInGQllzuZ44umN6xZHH3Y0kG4dX0omx9y6TgVfbsNk6yCWYruipJGVwS1y+3pMTmd77mJ7fx
o59ax5EJsGjxShEVk524ifErn/Tnzhv1lQxBBJQsjDZ/l6eRiK3X7ewX+yJwtA3qS8pnbY5xwWy6
+GcVWmuo0VRoWmBUeK8Z380MEHxlG8onNCdwRC/qiYSIahyV0WNpLI3sMVWLeYEvHoOQ/V6ca+5Z
KCHtJFDB6GOzc2tgKMtZTQZD4/vYnGttXFWp1Z+QxtLWgQVPDAuTtbBVAB5yvrG68NX2g2gfAIM5
8XqITnpAdXEaM8pBXXe2bMzSjOUid67WZ+d05pCfJ8O16vpfcemsOyPd1Sq1C2nee2V+oKEb0FCL
3t1770/5/QNrjpsd+/JPto3ceeO03TFZJF7qGhWLZHjLWMbPftfYawlbvCvYQ3j1A4xg6xW4yd5a
JGC8EXV0gOCgupbZboosfquGL02F1oXp4OXlLMOsArEEdwofJR8iyY17ZuT/IyZDcn1Wjk5po2hM
KuWWJxm653CONSpp0Eishg90MZ6o6Cz2sDF7RvYA6e6PZLJeuOsk7bSHezxPEdlbqpOygw8sZUfx
rjrNSdxVGzepnUMRug99kgIyh48KL6peeFF5h56ilZbj7jZSt2w07EYkMFDLnJ4qu30mmdOehdol
lzzPk62Oj9zmzvmihpxdTB/tmGXSjehVMNVcpkrsPlXDd34TJ7wDOJ/9mia993HLT23V8lAiOXMW
Tl3ph0jTxkn5IM36d1OIR4mX/OqV5ofehTMsyu73uTJYzeziQVhK98GJVnbbWZ347RafOpctsdKH
W28xo7M2HxrhHg8BTCrdmBIdiQeO74mpne+XuQn1j03+FSAEfo/JClJGWJH+NUuHOvfRJm8qB0Kg
So3iOdRH/2TCYN6gAzJ9i4PhQe0Qmm7iut7LUfWPk6scfsMFySS9crGbLN22rYfq2u+OXo7K97YM
lMltbSARA9oWoUpEB+rF8wMLFf/AIQLuCC2JiwGINO8jeqN9nkYwD6t7h4xTZt0/9Nb4/ME8RIZU
E+ZhYeocyQa9ClrdXnDrLHd8MZqkJRFHk4wtVmhO9SotuSDNSGlkxrRRZrVFGz4sz7iPkGegC/Lr
GTJiecb9p9yfcf8pyzMgpzjnqTT/VnMtePVS97MNCOIBh5LwNaog2E/9XO2kMwIre9Z05CykV2IK
SM2C2saLhDxOues5jeZjv8yvUb8jYwYsV3qrsGieqsWAZ+mU6XBD9o0FPXBhaeM87Ft5+A8yEdSd
sNP8osaaSZG6Va+FMpUcu7wJkFE5P/JlpBLrZdpbPM9fPVKGJxMpkOpHE0AyTKl2G86bW5iktzCL
/VYZVPHnKcHxE83Tdo5RE5sHpHqIO4pPPG0wFkcWhI80mgGa4ec7wYSlMbxPQ9NwcROMGXmw/7Sl
37UHby3YMjMPXkLTiTegWbAI8atsPE1l8Gz6BV+cPup5xZX+E7+D+nlwUk7KtW2s06aOftiexXu/
t98UbL326dAVhyy2wi+cZB9kQAu4f81JGCuMUZseTD04Oi0MFZc/00MXYpaBOJazTV2v/uLG89sw
tc7PzrCPsVk0Xx2lmzb+MlSzs/k8YUd9Hypaof8dypIZnTpyHwUfyotbtOVW9UvtfYAEkWht/NN1
jADWcZe/Ij437F1/jo6wjMxnEDooIS1DysRdpaEzfs9nK2X7M4RXNoIhuaL3xszzNXUcwHpWX3xT
mtA7I9Y9vmSqWz6ElfJosfK/SEjBjmFTOna0+3dCvgWCpz5KL8hFpGUK4OdFr+ac4EZLWVF9NQ7S
bRp2zvnj+22q4mkhyCpXWUtn0KKp0lCj3qGyHx26Wc9AFWjxY1P3vBOStFcvbYOC9hLD/KE3b90q
BsckD3Is9ZpI4V3IRzg0enPfIyr6a0yUqSq7vYqP1H2i/BilR5pD8YpDiDDdxVVV6MJkmI72lCBb
Pmicy5fsUtKa5abK8aJX/AV1mKvsV13g5X4V5I9+iZlN7BXtE4pPIV8XrztKc4LN9IRIjr5H1RXw
tTSXcdKR4LuowKXBVWoZtsQDNUKXNoN5ErsuhESVD9Ald6yTTLiN6xvQjU3uAq7vOy/dVZPrnzR1
9k8dqlCw4Jc2uukPQ1o37E5+xyKj+jVQRsu4D90VlUNlK133S+EbqrX2miRfvkApnJyInX2ZOCou
jLrlnuxA75NLCJPM50O+52WPDSopDBIRLPTrSY+hliuG8yB3kWb7qDDNn+7x1MQVlopy6zy0OOat
sjQb93aSG/MmXoKaNt2mSOtDx6C44cry/GEvPfLEoeMkZBfUsUmexQijrLNi7PAixfj+FklzY7i1
gXjkTodbK32pjJY+ufRAGOmTefeoO3cl50Vv27opgqeKRZEV29KXVqkChIF2RgEjCeAc8sF+oESw
lJe2ovafynq0LzJWRWHoXIzO9yZE+GPNQWMCN9q0+3jYSCZH8jd4V7l7w06wyFxUW8sZ+cEViiCP
U9u1ZxnSLrkfq2vdfZaH6gc5V3nKMrYt019jIbGf+V28h7FNmpWh28lJ/jG6NWhXKjnHuPHVFwkN
FowzVh0TdiG/2oBGyotpjZvELrGFWkKBA6DEBdK6us+iDPtXY/7M25kCjp76z3UTvnvtpH4lueFv
rMFGxWzqivcs/lz0gfa1bzTeqQ3kJAyQtK8kORBbTKvXfCznC0bJ7Vpm+0ZBnQSu3DVPu8fRRY0B
s1uRJSVXywczcNwTR2hlpS3cFmiUv5ri+XNvSu99sBgEORF+PGk9Q8YsZ2Ofpa1KaboD8Q137Lti
NltWQv9vJZ4QN5/z9zIIEA0ZUqpvSW8dR1RS1sUMUGLmrHLqseV+iBJ4xkFvOa92WjSrRPfin0gG
rByzMP+JY+3JGZTqa6552rrqAgVClaPuHQ9tfMdq4OM7QXdi5VOOQWq2f94l4PVOfR0ox//3OLZL
xW5AZgrnSK1+RgUZdt+PUUCdLS7ANMKyHB/Y7xvs+IPGMhCvQqkYzNfpVvS6XZvWvXTY733AM1m/
2U9a4l/KZcb9QHvDQy0dKSvOzku95a/ll+FneIu7EK/ef9IQcy8q3N8ttInX/f+h7LyWI0eSNf0q
Y3O9sIUWx/bsReqkVkVW1w2sVENrjaffDw52JbtmzpjtDQrhEYFKkkggwv0XVlc9tUVkH9TQaq4h
y+Y3eaVkB43c1vPsu9ZGNckwLdMdsM97Kk75QbUhffzA4fPJxo+imD3rbOf+BKGPZorA5SalEHDH
6q5GVnvBFy9VsstBG7rnoMV6WEJlavqHzDPdrROA8rCA8q2L8ktTlvvSrJIwuhXZgUvzQy9F6FtZ
/UtvX6h/vnNhG0eh3u1knr/PXdO7clJoLCc5TZf2MI1oUMipn8Xu+6gA3ZyrpGSzFBvz44AZSQ5p
m9hghf4VoA37UAzDszPMiDcsB3NMWOTLqWq678FLt8QGxfhDL1sdI4+/prV2BEvfDNLxsWZVcoUO
CB5a3txej0lr31dKCgV8tLLvkcMmQa3MO8/RvwHD1e5dU0EC0oV0ZkNOtAGzEhwGtm5BYruHeiz1
e4nJwZqDO9dmT25VJd+belT0O9t+lFHtr6EoEUMcNucvl9nS2VoO5cXKfio6jKJ/wb6SFg+VPGmx
AF/gZtJcRmRYDLYF4jfwtECALgfZba4bTz/NKaT18UFilyF5SWVsc2kjDQ3fCybPXgZWiGBTIp48
JMF8cJFuWphXugrT0M2LbD8kfo2sfBLvL86JYEe8+36er/IyV67RFYKQE3tsS0wtMKFZ8vj9meHg
NAiGO/TLstoMC3xbDh/aH06lyyn04mpcZJ9GYDveMOwK04+/LT4SvQI0xXLBU2J9UMFKTZoz5nz5
cdR07cXs+x8ywnFgBCEW/zkHkbLPy0In85l3d46mKVtNZ6mvWArANCfNt3DcyhvI7fWbnSwOTzC0
jEG7ijN+E9L811ERNILPSKW+j4oWKVkZRV2uugFzLNeSsD9Y2hVuIyGC+lz6MqrqHlJobOckGuIn
BYAVVgda+M3NAeDYVNdZo0bzFQoi7b5PWutr/UkNkuibYSTIA+uGe2XOuzpitw/9FlqcE3fw9Rbm
nRwipYWYnSre/hIjxwZDbxktMSR6wSXKwLhPfXzhE+c4Fv6n/1HbPO9VoN4+/MOLrrmcIeQa3K4K
6VGFZoyMiRdUUTcE9bWBbDriTqkxABMiPx0esHuPF7sv8tOmZKklEEoaOyrBsVsxC2IVRYTrVjLW
yZK8Xic4ugalNtZ1YNRVrt8gInhU+k49abU+Aald0uUIRJEj70CdoZVUo9FYW/YJdhnrm3H6zIso
Ps+oS2IZi0Cht/igR22e3qEHO96NjUeOwuiP4YD8vWiGiCTIJXbRKmkt/32cDJHBl3ESk8ESm9gk
kP1bwGKXMZfrX64VD/a4LbNWp5iIfpEQw4RDNidavGtzKNrSlI6VPFbpqnobfbsMNSs/24xWkB26
ie0utK/YvnYx4sCn1mr3NhDha4nJmRxU/LKag5wakcbX7zI80POi3kiX5oVpt0iq/WSZUh3CpXIu
h0Qq5XKKCB3Tp0XTDcTnCy+N6vj7mLrxGXOZLmcyRc5+zVsvyybg/b9xsvF7MfLqYBfI/Su3MqJY
ztWCP5BbXEJrr7OibpcbHwaFc5VBfFrv+7WfL1ZDFh6/Gsdom+u+JwHw8XS0jccy8vKjjmbQtYwx
wqzQb+RUC+3sKhijmcXG5NQev5Uww9O118ObIWpR1/l15rIOVqDSnX+LxzLjMu4yN/a4b6thSSX+
usplnBKQc0SO5W9iFfmMFMgiXqGmTRcdYsXxDnqjPBW/BC0+aF2gF8VwNoLjtpc3ZMg3Yvc7Q6fD
IOqa3PfKzRGCTiLAy07DL2MA8LqXoIsdxf5dvR3qerltFGgGbdDnJylUolZoHUMsqLHIo845FFN6
SyLymzVn/UtQ+vELe0LpkoNSaW/eMJu30pJrRb7yorqase/6WHmzq2IbgzT/Ams6Pox4zu5S8JgY
UehHyKbWJlo2nWE8g+mN2Y3y0FLvJNYvW1IFJMQuXHajkexG52U3mrEbTRDsxTFz2eyWndYBnmW0
zJt+XdrjDY4lgXXWR828lwM/gL0p+54bZYk5WmXez21g3Xu+uTe9Cg2CX2NTZDauW3O8voTkzEhJ
gTl9V2+lCUSmxDjL6new8IBIgvjSt+jATTs0ecZbObRxYGE9q/XsiPVoI3LwVKn7kwEwmYwAtnR9
hldtbI/TWZqx6b2NXRY8RE7cvCrFVbi409Vu1oG8c6roi+1G5BoztJmnhGJub/Rg2r2OlZrZOrxv
OUx1/OcQpcaVtCReTt42yV12ccsk1ACdOzIO+8ayWvzEdNgroVYga7ZMlwnUjMdDpCO7KDPctqdo
mYQWW/+0D6tznaMPthljWJlyWNsGfHJLgUEOpDJPd9KzniZzWLDCrsyDVYU/Eowl2aQssYhBB7PM
dd5aaEsAAljyraL2GuhWtWtixNMusYvbgejDypBqGTLbGfeYOz6FZM+uYhcWqkh6g0v8BE4lfQ6K
ObzJMDFEyhF97l/x1EFm69/EUdkKb8I2uSvHAFU1B7Ju5+p7EYO9CMQ2GNIO/N4owWI6js1xyXtP
AQEfHC8jZbbPInwHecAlF6SylxZOpgduUm+3Zs73hplgbEWjB7YBFYvU/CYx0enpReSn9sH2mpN+
Y9eVvovLybzCRuB7EXjl19Aq15P4r5NfXcsJXmDVV4noVv7Fcr6U/nDbLgjFtK7bh6UlaMb8b61f
fRn0zK3P7+m8AhWMfPxTQR0fH9JF2auIUaOdYvOzYBki18ZjMz+J2mKsI7kItKarFwY59rv3wy9x
xb/CMkZGywDS/TJ6HAbyp/96ARnZjOATnCL/s05mVq4mFETXLNOT2pe4cGjTdC1nJka02GfJGNwm
UmUr4SZPzFMxKNBVGK4zmUxJitsqdnvvF/wwUQZdDperSwyCHWKk2efJb+urCDXQnRTT2kgHZFgh
od3h0fisq+WtxMMxU8AIJSG3CDU303BuGh8hfHb//V1tj9Txl3gS9PXOmKv2CqFk5fMPCRohn5gi
9xFl+BjiIgtb1tJYWVjsQxZQy1uhf5JwPkEJSaA/rz+vfND1B5PT9ddy+UHWX42GcP/WMfiBZFCP
MtNeq5p8kw3R0G7mwaxvjLhxtYPhVZ+UqVaPbhg1N2nJ7sRGOZ91/gEVFOvZsAzrWTU8ZwN6xjpj
6Gw+TzUE9dyxy630thEEh67ck9C3vXqLIBUC4DcTAuM3muWbW99vrG1tqKgG/+q4NNM8mJsNzirz
yQm0q0AJCntb5lNw/Z9OXUTzQTMPcbEB5z9fzd1eQvYSlzO5hJxVOsKnaHQiDTSjyf3Of2miAwg6
5UYqjVKBjIzePqMljuH2wBZLOnrDRXYyKI39GiyS+MEsWwxtQeNWOxR6N3mMETc+TTNSGOYmRLj5
Pp7Hb/zowbkZ0/S+Wg4WX6V7Ta3RU7ACdy9Np7XAahf4mOwTwHwUKhxqwFNs4Aps+t9/m0xZwQaT
g95jAoB/I71ymWr0tvIJJETK5oyehXpjeHp4bRT2YmOhPfRjofkb1zd3neKHd60003xOt2VSpsci
89UHExHEBySk8Nku2Pn1yzyZnOauf4eczntI5pZl+zV1hvJKhsnBJf+xh0ei7S4x6qnrpwAls3Cm
vNexqdHq9Yz8GC9VmxrdhLT8IlEMV35FDVsvviQqur4S7cpoGTvrvfKY5329aQoEXppx0L+UfX3b
OgFYhgLhftxks599BAoBFKr/mneYw8exq9xHdu/hddfVV2GtOjeOXoO7wHngWa5kNqwo0z6tmgjE
LEjqcCmZJNjUHEzFTV/Y3qSLNYz1oy3mbd7N1tdBYaXgZfF43yyiu1Hcf2tHNoq1raOIatqg+Iyo
fEyLDvGjCIWrpSCI6wrSbssIaf4aIS2ZNCSGumvy6KHBFGV9NJSK/2q2c/bI1294jJJwfTToLd4I
daRaB9koj6X9amIg/hgBD/1tFMpVFu5HuC9kccpqbHmWh1nwpCV5g1YLLQkZy2Od4slT1/v1h3jW
o4DVDJgNDIup4DQF9rAb7G68RV94vPUyNFzzyCbhieLkHpehMcRgz3nsAqNY9yeXDciHDUmcWbgm
yWZkPc2SxayFsvbGS7CsnuC+P9QueTsVAt1eZETNpCeDzLt20Rk1cWtHJCGcjziojvvc0KzTsGh1
x+NXbRyNt8idjSu71woAUPjJhTbvEDdpSwqImvMYmQB8Fj+5NrFACQzKi2GDrzDIEz0m+qLk45IC
1LLAf1T5kVfd0xSFIn/+gejC+8jYS99HoiwEfNUk6yiYExwq3Fb90cw7nXTD7cp7WCkO2utgN/kt
XmowI4QJsfIftNfQj3JcUHDIQ3TvVjAFqvklLpzq3mUv4W9Kt+I9wXrruEIUlC6wwFstebtVqzaO
lSNyn6AwPDu9EfYSeHzcqUhePEVmqp0ze5gPMMqyN5I1N3ZpseeUlDiqBuQFi+Itg1B8A6FDfeJG
KG76wnkLhBCPGYu1RR6hOUqvbanz0w85lQMJ2woEVeJs+yahdJGo1RtpGpiQtXITmwAuNskw51tc
e+a9pyTFXe91znZQ+0VYg1pvTiLnAbZjeKcZZrSVtV/Szu8dOtWOu4G189aszQhT2EVPtqhQ3899
7ZlKTblBhtr50Q4k/Yu0/abAoNv2UUYFMgjNc6HNxTFirbeDlTnvtHwYrk11LHfyeDGT6lEPDOdZ
4i37G5I+FJx/xcFY3qIsVn93zTR/K4teyc+tQ5HKUdv8FrA0wmmLnB+ZuPx2rMGBSdmgnzYWwjF3
AEX8a4XlreC4fod7LZ2BC+t8IcJckF7R4JVXKEpkKFzth4VbpTaUZI3cKzFCzePTWKb2qTEaeMFI
z6EhQ63nufZL5L2GUbtzXNu+LQ1Ko0oL+RcjxqPVFd0bdhb9sUYDabl3mlfHANJazPkDuINh009p
sYPbbgJVt7U3rfrezCpadV5jnbJgnKji0TTQVCJh7D4Wi4hU7ffVRhsjwODL7CZCmMiCCvNO2o0g
oUBR6U5rllW18vf2Svrl8f3e/jBeN9TupGeDsR3bckIQMgaLASR91+tozzldERwSp7YPE4abr0as
UYbgTXyWXnIMCcrtuXUrvU5snow+KZ+ywbER2j7JIEhXzoNWVffSMuxoAlMdUvVbrp/1NTnWFO3d
HF5EZzkdtg1e9qx+B6DaP/fLwcyRt9TRqTpKs6/dGWR28UVaMsVtojfHVANc1BgPhKk/xsgs7qLC
M064f1EFXepwlVFAn0jCaiv1OolJHW7wbCALaMRf4ooSaoclBbraMspY6c0TgLfLWAnlqQ/mtprY
/PM734Kc/1Tl44QxK3gGPIbjtWlHeEJRORhB5Of+nVU2r1KCoELp37lK+SrlCjf0POmTaoW1jHQY
KeijfzNvuYqM9AuIqxb1sUOkZkdZPsqi0VdQrHfsML6RZWboh8HRy8dxJ72sStOH2XgbdCyFFyFl
OZTIWt/62nC8JPxs9PgktOb78ILwsDLvj37toWCTFOkp1Ys3f2GmpaE5nPp2jEFBwluzQiDkTajV
ZD5pQpDdm03Uv+Rm1D9YWEpU0R8sfvyf7vAzAbrxI1NwWwpnq3zGDs84RODYr9kAofQWWItzRdq8
+nb53YuneecGdrNFFrwAvop7a6xr9tER0Rnw439rS3+69Hepzle4gi7yF/11rvtiI4S8KuyaJzxU
ePqU062EaqVAXjHWn4XAJ4dgqbyShkQXduH5rYf/z0llSLFxFDauGt57xczHyWJnHzede3ZF70Dv
3Hb3ztDtAXEfnNhjd1e0FcCVSflkwaGW/K/t2uYZVZ1p10ysWTBjiObXOgQdmJIY2on8icjTrcJ7
/bSjRovbsm1YR5j0z7ZZOLdR5MG3Wc7gTXGoePiHZTvtf+uQIQN1FvybnJ208gyXunREJCSdTHsf
Is+2FwKF+At75gHBkQaED3wLrdRODeXCKw3DtGlzgYiNuX/2gjK6EtDXLL1yKlAy0gCA+8e/9a5X
WHpknlxqcGJ1b2L7ymrf4SWlKmD5narP9Buj/z7yckdEnswnKwsW84acLonSViuQAmST0QDa1DZN
AD086yd9t95M0h49Q98VALjV46V/vZmGpL9bBS+y0YN7oiHkEfStch3PmnroEjN4UvEehYtrNH8M
hvsUi2o0v7+ksNQ/faf/Q0Wa+HMa5vC76yh4TLHPO46DM5xGS/8+j91zK0iqxm4wF6G5fg+tWLeu
O314jkplO7f6qiOw4kFHfl8b/pY8W2Wf5SpxdIdz7brhWmNpgmULq50agXED8GXQvAzjqL51O56f
xhvFOh3PjLwDUuIZb5jgqofIaIyD9NYuNltmaAEbsTow2maJpkLnRSjHmdgNLHbTpjaF13aLc6z8
9SXW13G8MWxg8tI0VOd9iDTlIFc5AiUeTtqsJuqxDu0vszcW76hXfhKN/FeyrZJs3FUpQlZoVLfB
UUjgcrj0XGJyNghFXE61DoMExI6hMUXalT445ziEi+W4xk9dUW+Syg5+5AkQGBicIM2Sb32q6F/s
KkdjoM+TP+oAKvzcghrTGqBGMMbi18BHym8ksf0ylLq3tbsUqqbOciNN2VHNIY/FrBzvNM/K7iiA
UX6tA/Nr2rvHNFvQfBDxo65Wv/Ye63I9a+wngEvjoeIDXxcTz3i7piQslmet0iVnRR9PokcmITlk
i3vQxRRtHbuYCcm4wTSyc58mJ9E0k1ClTK/h4PZQZ7r+eYIq2yXYTnuLtSOEp2Tvhz4ogaUJozy+
T8P+yqeMgPAWqGlKyQq508zun9Hzq8++thSVlyuVZEHYJxqLyweQV+0X0PUCeQ0qR682MRi8g+nm
f1xgr3L2YVzCfdUivjG/kjExlh2eFzqASJXwUbZ0SY9cHnw1bodlRygxHeFK3Z3DRwlxoyIxmPHq
k84JQfUbCLavSKrmL5GTz6Sd4M33Ee8rV8fNdmLNInyoHGeWLRiJ6mx4avYSgX89jrOR7RR1UA56
ZRfbQgm8At5XpN0gsXvw5yC4WmN+Wj/n/WDcO5vSMAuEfzILCw2bcuCyhrMN7c+8KgbQjcb8MFjW
TwlTLfN4Sjv62ciL8KWvquNvNsRWpMG0CWY4vEvdWg7I4fR3Y5hgi2u9hySelYF+6Goj3fLH74Go
LRY1DjmjG5EBW921XLXGYYY021ZUwgIr4ilu5/mmQ9yB+jnM+rKob7vZCR54CoYP9XIwi8jbmhbg
AumQmPRGYOvVBd2xjJdL2IHKA8IAx//bNZJC/TYWnnaWidJp6MMnJPmMk9aTLy5cHPykLrMeMuuj
HFtiNw7AEuf8YcQv5bVLbLD0P2v/Ccpwflp3eFqYzMc8GN3NijDXxil6yM2djdFYs0cjBgHIZXTv
NMd3y06DDQy469x6HprAfo7Cz23jD08SSfNhBF3RDCfpC8opv1JKl0R4AMJy3UOBfZ4PF8hHHk3c
/pe2QD0+gEPaJn+l6BQcL0P0EbtlrG/SsxjioQNpAUV/RswWvZqgCLDkC9Ub6ct9Z9xN5dwcpTdy
Ua2Pwgm5XYDjL4qlVndTpK1T60mrN1mzYKHHwNyiI5FTvFk8WWxyGufMTX6G6GI0e1I5APJj5Xb9
HWKcuU9ntE3rQrOpPwPgScE8PpRBWd/FsNYvcB6Jq/wkcNAY66EK8mEsmZAPY/3FHPcydirHP4F4
Az9GYsoo7uBij0dlUgqWh6R0NT/73gRj9VCbcfcEjvJewlEdv48S3IM+lx9HGfq9hEOqFD6id7uw
agxkfUbvSvfxIGV5a4CfKJstGe/yS9CYN1mCcV/bDztDV+LvYeHOfDmi8CVLOnePF2GxrSfUJVGz
bZ9sVBvPYec1i9VE8ySHkZcrq45ePcIZwWs1diFGonz9EC9o9s62zbXeZsdsxGNznk9SdJP6mdTg
OoCrI/pdl/Bs+gH+yP2bDLrEi8hJ9xrmVbtLR4/V9l9FzarxIcSVhbvzQVVsUUDCAHHAY2E906Lp
DofYp9RCLvcSl06dfci1z20emosDg8TkELtwRjtH/5O9bXefOyAVSxtWF3mmt1Ht52vSM8kWD47y
rRrRBbWVCLMNuyneYMi5Gyc1sxvpDWbz4GlT/NilaHJau7Twk72kaOYh/GGFlX8W/odwSmbYlwfL
8azteke6gWLfwttYJ8iQdMR5WUG2GLNjzKRy23du5SxSCvd2CDT0m+LZvZ2WMxIP7sfe2Hwl3xRs
Mak3P6NEshO/G5+16i6oR/dm1Cr93vXJ3AvdfFQwBqy15NPg4obhN611CIBob+2+dc7g6MxtoDT+
0Q94QfJaaG8GrJTl3SrvzCiaP6FEl99Ky1j8l7URXqG8X43FnZlPIH1ycDG8Ap4lriZDQvq9tsJj
n3fGY7scbNfLMchW7XMw8wbdNpl50wD3vV2bnnKmDOg/yFir4OXhW8NBphdAOx/nMgyuLW389j48
WvysSVtuta5le0BOatprNbLR/rRcPVV8dSufQGbbVf82GToGFEuJMiNBtnXaMthfqpNSk7w0L0Nc
JyHxKT1AbagESL3T1RptN82VviTZeqN6C9PhkTUCGel6usJEu/xz1tqvbTmigVSZPrL8iYkIWLlg
FfDjjOwqo/wKoSTPjfIJim+1LTsHlJRX3GjzUOM0SJrXZlFlHefJ+b2iPQ1FtEsCHoLynboc4K68
sE2sriQk31Qn4Ldp+D8kQoEHEcOgxtRPn71iI8HaUXaD5yOGZYywrvLZ9059Wt8aiw4icq5Vv1lP
124DU8qe+wFVkGU4DHKqdDGK2UHphPfGHNYbRSn1o4GA4/2ATp+5mScUrWJDwT1uCa4DlzOD6u+V
ouePHwbLaWMh9Dgn7e1lrOMq1qlxnU8CaRIIU5wF7nag5rzNBfKEwFd8Ld1yWGFNgnC6zPkAi7oM
X4NyTRmeNch384N9xUH4hy37+IisLwq+4w912eXHaFwi0kSu4W7EPkQ61nHJX+Pcao5Ohjr+GH7J
A7fcLLcahfNbJTJ+mEAaj9IZi7awnE6Rnt60rbq5jP1tvhNieWWVOW5hvy48xeFZQ2fvpnF65R4H
E3lGXfhpXViNm9Lyy9Olo2F1cSzBLWwk1jnefF8lt3KvF7BJsPOannwqtNaVUSs0te6pxr25ONph
rt388x//+//+n+/jfwU/i4ci5YWf/yPvsocC8frmv/9pW//8R7mGzz/++5+W7rlsZxxL11HTck1T
V+n//vUJhRxGa/8LUPRYREGeXoHtzvZWlEChc/mSL7lRyaBL5tyAoUu6Wn8ecXpp9HR80Xl7n3EN
c/fYrM9f5UC50t2TotDOcV5PL55VI6+zUFo1LUXhv5zuNB98eD2MSOOasfoV9dOncez0k57MNny2
AVrDFfp55hWCdtelQ14P+/LFVQCf8A3W9P7BzlVFx+ovD25QhzxQ0qaMhDvumqELRh+7gAoGuJZH
PViJpRmlyC2pOEU4hRVvSUXEOFZwSCb00YGVpUfgDskai6bo1la4/2VEUc323Yjz8WUSCNLsJBdK
U5zn//Nfw9X//tcwVNVDmp1sjeVahsbf4+9/jTQxSLuAu7hKE3A+kxXUD6lb1xQMtWaH2265l5gc
8I/QbssmXkPoyMHa6oBf62YT76i4ou+SVsM9fJp+PWDIkYMVLXjvAqxG3CUNB1DKnXacoqGJ9m1T
/UC3d/cu81G6jXuntGOwDVWyy4hiQW+8tCk0UMGag+a+Xs6kQ6/ID0jMzR2ACF2Lt54E19ml1eoo
BhxTy/ChIrNhXLeYOYoZc/G+4VRa3vWpZrxvOJELjEEd1VcyVCZNZsOmM+yMK3kFwqlozpdLrjEu
mdae/SAtuWRXjPFBmuj5xfcoFq17VrmuXBKstLH+N3JJT1d8NN7Y9Op8gU7/+U9tqMZvf2vNcxy+
cqSJDQvkuPrbN09RXAOzsTw8RaWqXY2pS96+wR1CT9EAxsHA3bXhBJ7HL0jXSXvqUhtuzLM+xdZd
Z5YY5jX4526RtKr3a9uLlObGQ9jNibq/xtQNf4UxRi/XyEvnLgT9faq1bCCTnngvk5d8wSZv/m7M
2QsmSt6nCZGyg6F0/XmuAvuRZz3PMLdTvwdtCzcgbP7wQyqFMxnJa6x0fIQfGow752H+jtxcO0zR
d9u3vW1Wd/md7o84jXO/Q7GxaiiFkPxM/rckaOyNZw3Kw5zkKaL0SHuYXvqMNGpwZUCGu5eDWpNu
CPOkQZx0duHQQt+SmPSOetQdus4ItnXft4vtIfPCgmwEvna3aywfF+Zlr+vnYBj7XTIkEW//FI1r
X2/JQ3Hrw09HDUcOOjmFxmZbK63ZGcZb2xqvL4LXFtJ5+Cvz9F4vMrqUmRsWEfvLRawCDQwgCPF6
4bSqqjM5sAw3wVgjOYjTAY93jTJSrJV3WYov0ZDoJbYnVXlXLrEWNjqvOdf+GbZRfFpHS4/Zxm++
0wELkbnLDJkmTRi598oAkE9C60XkVCucs9a3BkQVgwtLTK7i6cZrYUdHq4/j634GsDD+Ouh2gaQB
ivJgiSmj/9YhzTBoYdFUwIqlKTMu40xbMc4ZurW/xS/NDqUzx8PN7N9NH+wJ1lgGAFImOJ0+78IQ
ydoLzUutnZ2rhNl1gBwthXIhiC20saXDXzouoZVUZt1mLltI9YtSZOPXLqqsTdOU471mpuZtXbn9
VjrmbL5DnD7/5FhzdY7bNEFPrsy+Ipwp/RjEdxutNE4qoiN3JCHbO2d0OAB+35ug8rfW0nQBRJiI
0FPSVgFOHKwAZPlO5qhVfm/glX02XVfXNjLcitiRg3JaLieBtc+vavts2u3DOkiugRdBfoDN6W5k
dA9/+8TGmOw/Gd34uexPjo7xXtnpNw05ZpT8XfMxMRAQ0qK1EZO1vzW69Cxd3TLI7vnyUejLcD+j
KTGT/RelRdjI0pQOc1F0xksjJbXNOInpZD9wsR/y9Xpy0VILWKYtkJ3lf5exQwxSLWgfa2O2QCIb
820ZIDxlAwGZyFqGio6aQwfVDr/ZGQvbuDLue1817uWsysx5Y+vudIyQpbOBgtDtqcWhmRzzZo05
StzepCzgpXONDQ0FCki3wIbkP5Cuxhp1SMS4P0jzw/+SkhwZk/pqXP5jiWfzAG+0X3zZPAA7S7ws
JvKBffhjjQHvvP3Prwjd9X57RehwBT382hzL49S0luXCh8UZz3vdAcBsHDH+WBBfqa2lh7Exu/Kz
f47HarhChst/MBXESNuhyr6bqnqssDb6XJu8Sqpi/jiCVM/4ucwwMctrzeN5QAG96kc02N0GLvDC
ypvDtttKr4hOS+/cwRS2ctX4MNhzUPTlq/Xgzkp7aKIh4k3kQgFPpnJ5xrrox1Sj/hgvh9EAEBXj
1X2SWBjVr9FQ69eja39LoHNeIWmsP64HVTniwB7fSUuGy5lcR0taOhiB4I79wCq3vNYWrXfDC7t6
M8doRVeKtrwTUX1vJpXgerq0gxQGzb/tQaXRm/WPA5bxcuV5ubxMkqacSUyaHWvPve8HWNb8+h9Q
yuA9++E/+5+uZenDIyUE9Xi53vrplgkfP/zl5yjCvDm1hnZ9+VjrlMsQ+VxpFp/1DIhf7Nn+Ldsk
YzNqTvaHixfdFrbNcA0i0XmdPJDkLOxRl5nGg7ZQU0Rl6YP20qq6xBMOheBli3c5IOtnbCfLrdjz
Q2SRjsslRg91isNvPVbf4L/ZBc62g9//YPfGd1Qt/POkl7i+QYKpMcrS1a2jLC5ws5mSj8raDbJ/
fdG6n8mJlKcpVscDilUId/U/k05x1rA7JPnOrmz/mGmD0W/mLMHJNxwV7yYaquLQL+QPacZLTM7W
kXZZ+jetRr2ws2vzWt4sjVMhLh9qx/U9I3xjq9OBkUe6/tOf1PG9Z3nRyJjIMppt3VlI9rHuOhqt
g9+qEadvtuscu6kwv9qe426xPQxusdINHqqYrHCJC+lXH5bpgPrNc2uNWCJglbeXON/SoBvqrxYm
WPuwyq1zapjJS6Jk+CXOwX6uKQ+xDV6I6QlWeWrQNWA0kEpbgy7frOsezRuJ4axu3rWGz9ZpilRv
w6OwgZ1JULqr2ANj4gHL35jrP2PUJceyVvxr12jiq6QqyE30ak2lL68PQEyTRx745Q7cR/Op6DID
ewg9+WJn1SuYJcw+xnSHzd94PYb4o3aKot3ZuU69fCxYynmqfrfGMrakm2jozzFP/+u2q9476uXM
zDGRh9zI3SfjJCjzqCR9DyJcR6ouDO7i+EYcagOUxFXfCu/0hesGZlY5SBMYIxSluoiOM8/rO3Gu
DXlTn/046JXnNTGveWYLpKd5ELDkmCj1Lonz5tpgyssSF+SSxOOmePjPj3rN9Zat3YeNOGkwzVYd
QH2axWbAsn/b+qlDkbJJ7/XD2FEo9oH7nbW2CagIgSiyKVp/Rchq1/Rx+tO24p+J2XafYjOElV1l
CPIVqXbrgpbfKe40fJ7T/I434o95ZjmCnmC7myjnvOHLEe1RV81O0jQd9lEhxQ3ynvQaobnLcf57
LrVBezJB1Es4bMzqxhxsExk7/qrlmM3nZvoSaJ39SXPH/qGLDMS61fIN41X/bAzIRMRLxjdUStyW
UjU5SW/ZR2+68twhGPcsLoiact+OQ/gkkbYqUS0eubMRkMsLyihrpzpW2SkMwHh7epoAJv3rMJbj
W8UX++gmqBoEpRuvnUbrDnx3frWlW6bhOoJwrRE4+8oqrI2pefNd7jXmtnHD4tMwZdk2my33lZyC
jnZyOmNCAi6kxHLni9IO31WAhN+KTH3uMFP9wYPjOlT96E/QawddHWP0EBzAcKzL4k0MIG9Us9dW
TesNfh3Dm4sEHZTUDk5+oTwhaHWWMJYKIeBl5VW1mpu+74fiaNkzKgd+pp2XWD73JEJ1BKA2VlIk
7HaOSqn539EvJ/+azvEjxDLvFKPgfFJdUkVuZajoWnRIg2vIgWf/MtQds3hjayY492U87ITfxjsh
dHm5tA6Z6KSH7ful/zYUNSPrJejc79Fcqzdh1k17FYDbJyU3/iy8yv5pDa84XuQ/io6MXZyq6TOU
qX5TztGnMTTIfjm6d2YpmLwUFqqM0WwANzPT9KXHi+YOxPi9amLChV1oeGqUoPx/lJ3XctvKloaf
CFXI4ZYEs0SRlCVLvkE5IjZyfvr50PSxvPdMnaq56UInkKJIdPdaf7iUwOnWOsi7XTN2kCKU4WEJ
XZ1kzdGiyVqVZf9gi9bYkdt8zzJFfQWc+tXCmfunjdWXW0fm97wuOGjXXfxsJpW77VThHKMCNzDL
BpqUL5OwvfrqLJOAFq7Kcfg9aQh7289a9IQlSCFFFhMZ+PzxXoNVd/CiGa/VBfjwzxF6irFVrFSX
yVA0Nqf94x1896d6x+ZFbQlTBZyvirA3+PNSV/pzEWvl1SQZpe06pRfwgSqH34ZqPwVIx556RzzI
pszoa1IQWTNtwIh467hTbKIcFHJw7vANzUSGSOaQNc5qUOrwqHcwqCF8X+UBd3CLo2qFJE+WJkWB
IB7x8Pk4/JohOm6NS0r4Y5I2eeamDjvDl21qm/npaCDh3nSPqhlYT/pSyKtKb21+e42xJk6l7UcN
hoR8EsRtyCF6dHCALuvo2dWj6mrEqGMuzwpZZHam+Z5HhFVOCN2qvAaI13yMkPcQRWFtegGbzdM+
uWjXHavRxvJGVttWPPVj89TwFe3WXrTpKiv9JPtMO33p0JY5y5pTI52PE9ihDbTq0iVlsFHDSvPz
oUUZF50hFgoi7Yd7vc3frTl1L5OpJOB6zPmU9Nb7ve9jruzNMAq4fcyXbQC0pif0fVYqJJ5pYk88
FLzlBJ7xrU3jatdi4nacZ2Nx4SE3nWNV+nmurFf5BUVJfa3+mSQMtboFGeh7NMGeKl2Is10qqHMH
5k0Wwk0Kf1ZytudWV5+1LktfI5cjGRYEz81YRa9gr7spfRWRoj4PWrvmgJi+5uHUXmfM7+QEFZzA
k806AYEPgWFEtPC6L5EUnBE5ktWSWPOpLtMfsjYuIwarEKiQVOEpscib4aW8bV1QpiOq8Veijska
Q0Xnu5Uc5LNrzFFdN2qrv+WzruzkULuzo/vQoijd796871oY9GbgPDeLVCGs/QhqvNvtJEsrB3oE
CF/r7qLzsvejKtBO+nvwMhd9qceMs/qp7jmwC/Im74YRpGsewcWjG5f1M2fmi2xXtHHY1G4OHRus
7jvGreilJhu1KJDkRG1qXU1R/XUslD3G3PqvCltA3CCsr01aKat8rJzb6NXT1hoT/eQsQLFuxP8v
DrN9HFjZXh63TDfofbI1Yi8PYxCMBn+sp9+9GbloPyclAKtcT/0px7cRdq3xMuYi3Stj/3fVW6q1
6uovhdX+7v2oyrklvjLPRcniOEQuux5BxsSOYAhiTPEe99UurIbpB/j0n1OQOZ8CL7K3cVGQOKhr
sC0dGU6BWMK3ZPgpR+oZspJzQb4gR5lo5zXs/muzrI4E7bAU7+J2XS5V2RaCx71f/fe2krT4HHJk
ZZdh478OAldFLzbczcula9nVeshHrOWbMSKBmsWP8koWAtjOxpla3VeHRQZCR9FCzYu3ocIkEa/Q
ftOWWvHmgDVZJRUpYCHq+NUw0BhehoXooh2zpnfX/ZS+c3JpleehKrWthbY8xxdr/NLGZBsUMEFn
vVQLFH/okELfKjhItOqU3x1QAKqVFPuWHR8zZIdnEdOZTXGNCMDfIJAe2Jy5Z1kL4Brtg7BP1rIq
C6VpX9k6vk485ld1JH5JSWQekOZZcgtlMbgRoPIuPny0N3F6KRwQFKpiKhtFdfRPKFUVq0y1CTv6
k1YEPy0rEKu4N91PqtKPGyPemqKwL17vmUghRcobfjw3rRucX974o8Ja7Ydtu9mq5rN6UUYHhzOX
GHBhWONBx8YOumF3tEQuHuMwctmTivkNbtzDHW0/lKDLivQzDlXVWovtoxGViEgUZf597ot9O4HK
YQV7LM0BlIuZDpepzIIvvaapqwA73ZcCB2R/Yj9yESMMB73VPzfo+VxkUfcVnhBZVa8/2uTVjKHC
LIAzf7SPVqdtcuCqfvVnvuw14xMOM8MTJteJt4I94S088hW7fX2tKSWKRJ6XfRPqYJzQAp1vQQwt
XDGJuBn2fJNN6ojyt6WH/VZWZUcV66sOL7+Ltgyrk8beWyZBk8aIeuSCeQ6JDshhmagXlfPZyQuA
WyZA1r5FnyIr77/FY2z5iuE6p2isystgoiY7QOH6pg724xjY6rHOmmprJgEeNVJb9H4Jvy3Z1xNS
Wf8yZZH2LB+KpfduKWN6lyE1sjDdh0p+6pCB3ORA8R6VqHLWU4YWw5yWS6roTx30KbAhB8x/BcRj
JTxyFF1hJ5/RVsaeNPNuuTepzw32Dqx9yWfUMsNHp8fCSFadVCNf22TNJp/y9DO+4iThofPijsVg
3TC+YJjZP8lOxyJHPirsbpLomsPwWqkYob7kjTrCA1aKS8rmbDeNOv6tuZYdEeNQ91lf4nyR2NZG
U6f2JuZIxZ1RjJ97FaSqOjXld8XM98noEJDOMlJE5bBILYonfdLKr7bIxtUYxeZL3CiFPxS9c5kt
D+bAMKgP84wK7xC60YH/XPeYFGziocLb1ySynfVoeIeqqxrk0aPmIRQqyZLl6qNwAqfaotlYrRqv
x10Og7eW7E6S+z3nLXXXs9+918tOLYAwLoNkY5UVuV8vjZwY2oemzj6FaslnE6jOTY08+9YjbhaL
gYMM6f7b7Bj9KbXSX7Imi7apLVhaAB/l+CSP23NgZPfxilI4twFjVWh2Y7yDtI0WhVuOxyapJl+t
1OKYq2b/ZjX7dOGENZZeHLyxzTe9ZI4V8VckKPOrk4hi3Y7WtA3wY1pxdijetZH9XmfDDBxhXb7F
OFctzTNC+PjFolN2r6rtr7AP+ks/KwZPpfoHMa7y3e4E2c0m6Q9h2xTvvbUBlK2+5UaNfDUsJF82
10ErVmbvaOTt1elapMNb2qm4h4/u8OAikL2Zo17bC47ib0GAFw5J+Bd+Xhh2psSA7Wq23gbHFb7u
IMGLwIL9NiHa4IbFW9WrxcmFyIZAGc1NAHOpM2GsxCn0ojFXsk2AycbryGL/WqIvdrXnChdymgit
Jw86Z6uVrLpzkOzzqAjvE+ImRvmdpX8ve+U4m+zQjphVC0Z7foujaDwlo873aynSKl/lYVdcSHs5
V7vDNDJCX/1jQFmDSnJK2IMfbQExzO3k9sLPUrJYaw3uEUKeoBDlXeRA2O2/CpQfj7Im2yOz9nMd
v7bWNDPfiOwh94OwGOC92Ujdw2XWNlOWDSvT1scc66mgf9Byog5bVJT3mjWPuFPRNmvBpNwv5Zwg
gSgle+Td5NUA6DQRnGBid+wuoYCePCnR8MWwBEHoKo/O4aAFl1wzcQ5eOpyYL5mjKZA6mqi/ElX6
ZSDJ9cUVZbfWAyV9rN1Sudax/u1+o0VCVxXPuHRmkTuf+xxig5PgdSDmkdwQiDt9JS+Tsn1dAMKH
v9pCRVhH3Q1Ri2EuejWj7eMBHfmWo5u+nBYavbv1ariNUgJVw9hNa0T0JPVT/zSplhM+WU3ZXGW7
SvRUjpJNs9VopNchOiF+U7Adb7SV3szwIdysfK5VKzsZOoLNrqMlAJus4lVTLNQf5WCHYDIs/nbt
RF1aIjWrI1Up+ovsFaUTopFYpZvIaItnESXZzTRv96Hg5b/F0/AZbcLy/srCqLuzGWNDsbywvENd
lL/fzP2GWizub0ZWZVEk9V9vqM7CZg8hAyPv5SXlnf75pjqnewjb8HGOvPSCFH12SVSTzQPhLLDf
0Jj+tHeNRiJaBOX2o8MlmX6OC5J/yzDZnmVqAl/eXfAkPBIrXceqAQ4yhxiqoHPEI1HvWwFbCeBE
zbaTeFC8l70wzYInrGehq7enIh/qI3lcLKvwIt1YaIuZB1HV4yZKIiLAYFn9oIjirdRCk8VI9syv
sMP4qy3zNPwD8AvdFpENpBATjdoc621r1M2r3erPlRPGP8xYA+cb50RXcPMQbHeOnpvEF8DS7KuX
EQN/UFmo37WGiLSlt92TpxPkIJ0bb2NbV16LxLjUyYAwveV+tohKvvRY/2xtUddbPTYuFVLJkGBL
/LPx43nLY+uCCm3wszbqrZK349fBhj+ns6W4alkV7KZMTAc5KQkw3c70eX7LmCTdivu23MLemv6a
JIw42A3LpBxNrachVqGOL5P+vJIzoRrgt5OZvSMBpW10JUWLT+e3XkGfwc0iFd+HEHnP/zpiYgSS
ZP/3PeCHZ9+R8L3fA/65P9th9hhU72OmiIssdFjelwqisF9AU94ILUXc0+y76Ilhydyx35fjRCS8
tYPAVJqQue1G1zeLNntVMhGvckXTfibZUeSm8cvS3M+tVQSfrVlF78UEqawB0ttrStUf5Gznz2xv
ma2qmf5ntudCp5sIe/D4w3e5s52V5M3mZQx2ezayixZa81l2yDB2Oap8Z3E1kVA6pUusTeSQgm0l
BU6/NTGKmqm+jawm3atam7677os8stQjG5giX2gik5O+2383/2O0PMfI0cmg2auhqd67sLXMA8/T
/KFdCrNYhEo9hz1pUyw0b48DU8jjg/1dmt20pDF2ZD+sXbWcUGet+O6oPMF7s9dfEJX8q6ZTS+ED
giHjpLuMlLWo7sbvufLscRQBN6KVLx6qQzNniM9hmOqYuU3FvdoNWbohWTDuZS86UuTLB5BHaDY/
612+63XP/hwb2nREjI2cd5YQtxxtbT0s71cS+CV3XxZqG7f7VjOQ8dMW8ffSsMnQLfUPpr9e5g0a
PexerbBLCB9mFgEuL4HoXqC0b5nPssmepmJVF6I8ATawnlXRYzjwzwmwH/1BOtVbUY1kXpP6VYHs
uxmp80MYRD1MbuRK5fe6Fc+DkVlfAc/Ofos9LlpCTX/mC8CKEYl3HL4W+DaEPMIW0AYNb9zKkKWO
zsIVF6ZVMpWsmB+9rqrHGxvy104j/cNJqht3XWuUb1U3fALWVl9HoSpX1wkuo1mWb2COSYIpirWR
o3SOR6se1t25MVN4gmhJnIbJ8GWnnVvKQXVc0E7LHdNMIQFAoucke52rx82OlbYMJ0p4LMmR3ouK
zVO++qhrhf27p4Y5voLnKTYc/p3jx7y8iVwiQuNZzxEcRVnZPqAQXt96TkBXT9wCdH9usiWDTbTP
nSJZy6rsmKMQYYA81veyTRZ5sYWMjzFNCv9cuN20HkRVhOsZldMDhijlClR5fJXF4CLWMuTVU+KG
ZUiUqBmedJ3Nl6yiRl1sgf4Va9VsLN+ILbRK9NgcV0nptY+yqIq8e5yXJCRYrR+yKSjn9vGvcU6Q
xKeiAmi9jJVDMmI5hwRydFJo7pGT4oxKdBq4R1m4f67+3SOHR/aUrVEZRThrGSjb5NV99BR3xi5E
3dcIi/gEJS4+yav/q/r/avOSHmkKx0r8j/vBEIdqCrFAEdPwKAtCEsNjsUDMSzCVPGfdzUen92eY
bJtUbEYzwCxyvJwJuwb5aXmpDlXyIBAGlGPl1MEK/+Dryakbm9GoNYDCpvoQGnPgA1XBODuG9mU3
sdqtnLhHxE/RNa7lAOKD4X2AWZGa/i1olQftIwcbcYtVJb2azS1ERTxFyk8Vh0C11ZVuomqesO6X
mADu4qkxNm7nRG+IVZOrrj2UsQmkfsbEtuGH+VaHWvJQ6EuwMirjt74AG6gC0DjIatCND5mCxkQH
JPQ6pNqzJVrx2pgg/0Ygojl5GbsGaCWrFha49irolDfUOLWDbHMGd3iCK8ZgozwopDlOsibbIZyJ
s4EPqLS9jOMqOs0jYtmy2tWu65eqa+3ZqBqkINVPHpDkS4HHQeGovjZl7rnrC6Q0MT4KEJhobjWO
JYSHoNb4MeKv+qKQ+xcpStiGerqmdf+56xULFukQ3mY1gArQAot3w1seZ+ENe88ICXDxQ/YPy6Cq
S7Nt78KqliNkR5ScPe1aJs4LEcvy4upD+FqMz5KzomO1e27UIiO6S0JzUttiP2GLs5FVbwlEgIOw
7gSX5RaOrcItgPizwXux8M3O1N6UdLzvntB7AFY59V/HxqjWVjwX12AMFdLs7XiIdSN+Sv9Mwsv6
PqkAmyEnGYR1cnZeywIgVwyBuqHuReIqa0YGBqeFpEY+lDXFcqHXqmYGsnCZINvyOv5rwgS2uMX9
MH3sTPHShsl3scgP1mnQr22QkY+h2VlXQlk/ykqfviB9jY2ogvpG35jqtYuMn3K83mr1OjRIb804
bV4rF/Nz2RGpmHiWYzM+anFZLiZqEfyYwHyMctfbatJebCnyMUSkuCPPuDiLfbTLamMVQ49IRt76
eJFhuP3PMTEIXbShBljdtnBR8uV+AofKw2+q2Ohq36a5fVVHU7x1g73EjdgpVxqK5m4/qAcRK+Ic
OhGHPC0JXkQHddKd3eZnq7JBNs1f/5zt1GZ0nx3Z5t+z+zasV5w6Jl8GYbAZKs4x7hVnWHX6WsEs
0u+7HmK5DMdUbWRvAPJ8b9EhXE9V4DwhnwNNW0D3ZsNESt2IWKf1pvzkjdZ5wlwPVBfh2Ll+yCJP
e6+XiXM7kwh0nN8To27qL17CsXV0veJU4CO9riWbPZoi3glSOwMh6MN97yfZFEtbt7Td94d8wveq
7MRv2DuEZjJs7HwDHNm52HYNrCLB+/Oj1rk+sHL3ko6iuaLp1lxpmYzuczPE5RNQ3OSJs4VYGWE9
vRGaQ9HEHjjoLdUuwHSQyPuzHBYUZA0L00SIGDeRdYggpoSoWYLPNjKm4UGmQYx/VmUv/kjDw5jm
4UY3OlYAYb5Oapm+kO9lZwlafJ/mSfSpzI3v0kJcjPOrUem/B+iKDXkvNjaKFTbXilzWZWqf7RpF
9o+WPnq+y3nIfmqyq9G6YGcMk7JyY4fhNoGhuI/yfbZ8Epba/24r4zLfy2rwZ5xs02OV6FV1Rojb
vcVddhxKkt+yhkmOsq/HmCWwRW59bQ3u+xwI8SB7dacpkcnSCefa/QRnhp1zr07aQVblRlpWI4fe
j6rsze3tHfNiGPrFinRw/LzMyalBNi9YftkkryKvVk4ibPdEattFnqXiUZ1E+5JFZh/bwfjJ04ov
XRQhqZi573nrzZ/kAHWIYhRkYIFwzLsPyLTgvXKH3wPkHaJBT1eLC+HD/x41KlW059T5+zYOr2Og
zvr9z20+Bsg30oj6i26I8pmTlb2tG8WqidXOwQlvBk5mugVew2b7dZKN6ahvy9yqDv9ql52y7T5N
1gNX3805Cqm7TmjaVROAyyFaKytjbJz30oPaJXScZb0eIzC2lm8DIfn/DhDSVc/9F1XHdDxPc2Do
GBYkEdXW3X+iQcFt5batldaBtW7eR5gzzGtPE/mx4fQx3S8z/g3kTJZWAqf9oYRVo+lduDUxd9ho
Y+V9aqJgyY3MIARU2yS4R1vU5sVDM5b5ioyU90ngjkjE0Dp2DpYYa7EC2+V+kiPjOT45Gsam+jKw
ad0cpQ1om7ITcT2LzJRr7mWV3ImyISilbOTgeMTaxQ3ddwdN3zW0BvuTZU8cXVqi7LJqWKS94Dxt
q74mxbiM0HizbRFl2GBTi/P0FY+o4ixr2KNH61g3k2PXTXASCZUfzdAbDyOBLT9CTnffDaCUvKSo
fD4itDRaNIlEzbpdzIl379VDz4b115UHOXgujbXmYrpWoFd26Nq5fekRXfftuBQknKl6KtbYvK8M
Eq9oX8BnhNto6BCmXnr1rAu2hRgqzj1UFUMJdmOYjn6iqTGMPDQzifolj85SsFdOHmdb9Y6T1/my
hkza73Y57KONwyEwv5TjhOsUP7tCLR5lYcdFeb/6aNM0/TLGjrP/aCLghIfZUsg2pCLh9PAMIoDx
jw7Zq0xBjLJFXB8JY1iHe1uA+KgXAm+drfQ5huP9mGdhAOgbJvHWSIDGy8a/ej7qA0R5z7FD2GzM
+yjudzDEIv5sdhdt1H/3zoWLnFGI64g+C/U2oaNUmcVNVlIedrspMqe1rKrLgMyuvmuYf5xkk8y7
FVZ6tRYbFNmUo1ThQ5Ik6b60tW0UXYq+9Eu+YEQ7n2zoEg9hNAw3wlGA4gV8ElmVRWrqoItqJz6g
HjrcbJsDnRA4Ki8TZIGsFrJLrOXoP9EG+We4xXH50xpnHMSXJh1b6HOFa6KsyfuMCD9sHCcpNrIN
cRlCxKXlbUUxPzoIHD2KuOxuUW3VD4hHvMha6arAvLDHhh+LMJdskwViUYceGYCzrLWQc09eWn+T
42UTdibg9mvn1UgHkkaq23zpzR/K0BlvoxLOeP4BuBWwq/m26/CcK1d9yZzR8EdNj/zOFV+sulCO
eMnmO6dIx3UuuhIBuqhba7N2iQd2CooxEy1ra/W91+JHzRXec4znFe4+81cw4M2uhgHHiwzzBiWT
fj+OTYRwQ47949geiSHgfDMmezUP7cfQCpLdyKYaj6XeOdee8VLUaDG4LUcMjzfhaU12aPCu2ngD
jMGhFrvKNpsHJX/EtUQsxy2vx/RA4x0N9l7Lkm1qlOk+qawEGHmGGkc4rcpphoaSR/ZVDXC9NlRl
POZRTEbS1V4rZ2y/ItHM86U01XOpVBagmpB9kFuGO9OptU07ZuYTqNx1OenhTRaIJKiHGZADN/9P
G0jLdFOXVg0E8z9tg4ezfKRkwQEn9+g+N2wMQgxZdpHDVKBsD2S3nz4mqZUy8OwJOnSQ/zMphXy5
1jQn2cm2CdWxhyDyTr0JRmNlNFN1JCWK+Y2sFwvyQtZlYStAZcMJ120U5bLVvdQxiztqSEAcU6XX
1I2s671ZHuUVlHOGzkt/I2fJ1t9T1XJcBYL8j1yJ5CIVJgHa8ksh2z6qH23/GpfItUx23y8/+j9u
wY/V+b3g3S+F6BGmg1CDe+pxbNrfRRxiwZEuReJYUbaSddktG+XVR9tHRxrXiBd9dP/7Fh+zf49E
73xXwexbB1W8GkLLvSrIhz7HWX9AJeIH8MH5Se3xhzH7UPcbQD7A00XwPGeiXClEcX5a5s8yHAE9
DNjM8hSPrjwHzX3pNSVMsMi89oPADTNu0x+5u08MLflZibFH6yoQz0pbNrtCy8yDoWQ6BE20+lyA
vl+TyfFnFfs0ywOiHiJo4FtoQ56MucxecBc6WLhLvEdZH2/dsAb1N2ChxgTyxWESvmgdv8yuSb61
5AFf9F5sHFMYpDuz9j2d083YmcrL0MzVPlasVTs6w8nGh+WECH92qs2NLtrp4GX5knIl4kGgMvcN
u/b2lp4f4jkxDl2I0AMYsupU2sbbAnqQD/ZkiTu6HAT94IXVc9oJu0U5TdHi96QmYccHekvich+h
PHYmbIoJipnhyDRPu7wckp0rZn9S2mZTiSUxXraIGwEu2xlhqJIAAzHN9yY9TAqCPA60WEQN3Awv
9OSm1Fq3Nyd2OEFCoB8Mtv0Nsf19UpCMj8ZoeOhSoJisK2uhYAmmTc7POUyupqeY5BCStTmkLxmC
FV85Ym2S0G1WhKWzc1GGwzlAVnKNdp7ytXCVUxB3+auNtvA+R8dvNzsc4XuAbF5NXt2Nu+8lmITV
6Nb9Faqme8imZNwmgaa8gjg4g/+vHiBl574IcnONY0l9AgCfvanThqegtp4FXxh04zzfiiD4Vnqx
a6oxP2UuyWynKp44K2LF3IbZutEN09dIJT31mun5Ixqknl36Q2Mbuy42vbOtq2/g/tCgaJFUrDAr
OSSky9ZRqP9w7DE9IjAGBc18dnmMOWmRH/sEPLVSqgumLiwPhWG4aIHGFSGmUt3bijiaQ6WtG7tc
eXHW+p6eV36BZPLZsePsaLOhg/axUtpq5ak2uLHRDT53FaKfrfCc5+QQs69EJow4f+2xObEE4d4Y
6KfqGrspmV6Mrsqf84M1xNe+tTHYRtYGbwHwORFxp62d1mzlZ8Xd1IJd2KQ/YVCsHAOjIbsjRqB9
C/FPIJ6UeAnhT7V+6JLxqtsJTOqrgivWahJTzOM+7R4gsIRBcgh+dsmkbRvcRI+yqLw68yfs86bC
TVaI47THqkTjvRIe8l15urcUc1ubmW5v7LTq1mVvv6sMcHSsgIbomZ1Qu630sTjKQvfi8n4lq0pp
F0dvKWQ1xOGWx/if0f/qzojQkfMfVgZnymO9+ARytJvye73Ji2+R9c2pLL4HkbPGn04/FiLTj7MZ
WRzR2d9m0AzbMlgBWP6CmxRW7zxFAAVjIQyZyJvX8hLU84utR+U2KkfjOCS2cXQmaJqQRkbwb4cg
jb1VEfVESAYMwBKh7GKLFPvKc7lDUZfrJOlY9WswxJWLEDUOHJODbI6HLPSaZzxAIx7vRkKaehRX
e1D5fqsrVZ/SQ13bubYeM/HqCAdLs+UdwEqzPbU8TO1LVebj0QuH8agshaf6WRWhu1j0+TFYCrnW
yCtUcCJIPIQwV3aoaP4woH6mJkN3JAiECdxy1Vv997IuPuHAYa8qNeUTqJYllqictZtYETCOq/ma
D8F2jtMz0uXKsV7MH2URxMiKKJlJ2D9F3a+ZDlbMHyb/f5pZvVqgeTctYZbjMM35kQ1Qp2T9sdFz
82BaADxsTXBGc8jm9UaXb0y1Qw0FWdFj4YkvRtFYm1xNJpIZRYuLSpW/hppXH/mVwrPjgzVH5WQn
GHl2E3Qhz9nJPyxCmWydlwL8R6zPx7hq56PVohhF+BztMLc8Eq+ojuzl3Z2TxGxIcvWYLj5yoi67
+8f0+0Z8TPIqy6v+fpWi93xoDc59ATIewPF1sQ4LFwypWs/bxrauRiHQzAs9RPSVqDnKwlWr5til
ULOw7ABbCUljVRbFCmJ6cxRx8AW3p2tdgQcsw6pdJ7rmg0I7uXW3UgP3pFnjMYzFLalAoRngQA59
WB+rnLC85ljvta0Ej8nYz+s2ya9FIkZcTbRvqMYjdt4MJ0G6FjX4EFlMO3dheyAuawNJSNX2VqVN
6Ns2O6K6zJptjKz0Gp4umdfKREwL3CTgxddJD8QWiZfERxyg3oQWnhRKPISc/GAJKyU/ODPb5oH7
NVUIgFt2+zwV5eiPZegyxQvWta5HK3tus23EyR4C1/AcOWRXx6kHhb4EwJbkamrZGKY7iEuBq8MH
1Vl4+4mzmhZ9iNbSNxrWCVvkckBbcazy+VHBBXRraw8WWd02XsvmwHLrTeRFLBLiCugTj0x1gB0d
jtYeAtKTF/pKXYawW/hNaEE+7tAbMnjpUUc1jr8niWbinaO2CnniYxys81d27GWIMongkqUh8qyZ
p+zCOLuMidXuXbt9sAPFPqVReUhYs45xEO86kbR8lL2DzAEWqhlWYivsuMSmnot5A00ErzMlPKex
KNdpXasbnq32BltqYF5O9oovpLqxE8hFiVLhajSiaBBH2WbwdAzrkVzcpG74KkzYcwOJn9BpxzOL
3RO/ofqUR1hPO/3DsqyuIN2/qyjh+TEpnXXuGmBH2HX7ruqQrdS0L70LVb5t6+gIcHtt1faELXKD
Rk0fpxunazvfC6tzHcWHPDJACHjmEwaxkIUKz4Rlk+lrtwFK3mXNjt8n+sRNcdWLEoZC3Wz4Z817
2xXWLrP7zTjoDSwYs16RROJLLeyTFcX8X5Ukuc0GXzndOMwED7ccJs7L7v+hidFOy6axOGhGz9Gg
V8lVshtP5wnofsdCT2ZjPZRIG1qoZZ0yNf6VTJ0Aq78oJ/UoVBOXxVTQxFlNRT4IqC6epymLnzc8
henkrCxlRikC9PtD1l2aGWsvteTvb6f0h1VW+UZzFeNRsXD9JQLzyzMTtLOy+oXD1GludLS7LUjL
g6s+JQliCaU373TFezSzqFinWusdLQ3Ie6mhI5Mm7jZF1fzceo9jqIXoSEfxs5OPAcefzNq7Su/4
xJAsKD/tJTFdNP04n+m25x21GLXzaAlke0HwCKUaIw5CZOeqqpWn2cIvC2ivXlTTUcm6eQe5+ktR
aPrKZVt8GYaXIsvwchhwm2bDp23YRw3rurYe7Cyy9gjao/Kq1d/Hie0KYhzBidXonGRWtZ/GJ2Tz
rJUFVXtXW05ysjOV9Hj06Hh94+dkhuu+dJ+iEdcJo26TXTuASDKIwa+SIHUeq1nlqT93NgxrU8Pm
ix3V0AvXDz2hr9vOKFcaALjtWHorNNKcG4wjDZR84feecJaF24LE71Trqsd/KawwsiS0hcQtmD2I
V8iNdtbyppJz1OcXEi7oDIZBgyQJiq+px/dE2KQmlTQOSfU59qabj2il8edDLJ4rN1orM/x8hCLz
le4SltPM3p9L73VKdZZoBOB24Vxuscf8okP38oOZdG2sgQotyjh7KkawhuCh16E6trxeDsw/t8r1
EAFHQPozXQ+EbtbT4IzHQWgXPezqrWB5fhLe/3B2Xs2RG12a/kWIgDe35X0VPdk3iO5WN7xP2F+/
D7IoUdI3Mzu7F0IgXTVJoRJ5znlNDqvCgjHESyC8BUHxgqnlCbm7S0t6+YJy7Ii5GIW+st/4buc9
mFa3TUfeP1VWGWtbVZESraLsOiqjsfCGdv59OIrmlT1uarV4AvjfrF2jaleF0n5P8kxsbLfE8SkD
cWEEePslIRJxhjmACiRy4n8Ewb4/qT1YpQLNuzLqoYnDNUzcl6kwlWcvVm7gpI86qvJnUh/dRldj
AiC76S9aKDZuUmrHcG61Iuovdmb0F1UJrIONCwt8Z2ZEIWhndohlCuNzyhQISp5+icJJv2Sw11YN
ckNL2WTTPgxj3GA60gzg1qfqPTDBV4uyat7Lsu8XrdG27wNM/oVnG907Od0O4GQwvAe8sxfwGGFD
EpEsIoRg3rV8bIE7UNz0pqQF0NoZ701rQ9bmgX43MaVDMqR23oFLNQsEBN13jh9EPzCbV4PQEEA3
yc2UoP3fiXd4omqhvcXNBOjVMMO32UZgYfhZ91qGIZr/6Am81JECsBPz07qtXmyYxUuhCus5bHMD
qY2gfI4yduXRpm7meH6+G5oGBSC0UB6hwBEBmmYAAuMMMzhCsQ6EtqUBK5tqR796dl9tAh02KGxE
DHmiejx7cWRu41SMp8Kp+52JPfSRLHu1F06jHVpg+Sh7Yi3sAh6AX+X6O2VM8cez43Q39pVxEIAp
11lmL6vYcvbwCJ0VPgv8SLCP0Slp0rWIVMLYqH1IR3VbBE12A6Fd7wSScDP/w0J7KX+uE0wd46l8
K6A7rwAJqcvCxHcsN492ZJ5wFtOIgrSfXWO8gtr9ndsKiRcO/6pe7RPOD4CAs9VQwaYYCMTbkC/4
FPafly5RDjk/y8IYXW9F5fRkeeGwrZ3xFcXCfmX59rzvDeYm6hF6KdOsOhKdLOIceoXmaMMuR2Bs
OaADuHANfViO2P4unTmUiC2j35t99mh6H66j6i+5Mv4KOyJzk+c1VHatEsTXOs0JJjzn3YeeuCgt
q31xA5hfsOIBD9XVJg5I6Sq1DuxcMQjGG3Hpot7dBF6uLxx7xDaV/G2nn6DWo0E0izHEbvKugR9f
VV62tzxy60bHhhplYbjJkA5FkjN6HCm3L7Q0fC2dBuLBwugn8DbtoYwUbRcq0QMvrlVvxsNSG1EJ
0tX6N9LLml0XYEPEbxKyPW9zAcpNjaKFFZjWIZu0bj3lbY4He30MdSfZFr72Tu8N1niDdJZ4shTl
lDrpxirBTyocAu9Vm36OGtPihQQAISWSkCQEXVKg+abu0mirmx96kRkb9sfnqsvzpZ7F/bnlgafs
aAQrhMq3Tlsnx8wAqNqXPSxJu38Z0sreBr4vsK7pvqlNQUrBzNaTHbL3DX53jkgN2H6D4h6s1zVV
+o/MEvCBjPYl8McIhMcineD5tTUqDUrEm0kpy3UhNGedOrz4qxYNhhBfGAg7awgd4XPjbqoU88hC
7TzsbRB28szLVLbUdVF4iUNvuhWcpO24+6noSJBpboIypY+Uju08ZfqPwSFpRi2cE+fQfjw4Yer+
4cFJizExAMkKcSIPDn6jJRCdBjy9+8l7QNPRPgh9/FWPubFN+vkPErn1dXRQ+1s2EUlPdH2vgRfp
mz6fmkODVyGgOeRu+zlXkFVNT6qIFEVWL0ViD/VV1VUe8Mgj7ihHQo68xBUcQHW75yDcbUc5LEdq
SE/4tjYx82XH/QP+NiY/Rc/Ugxll49Z2fieVX++7VqFuUrtLFRrKwcDZHnceqGlaqdo7DHKWJez0
ZYm0qxbG9tYY1wlFrEc0by4pGqLLSLTAuHK0aQfKjy9QV/HI6eAs5cm6F1DDlSRnswQtRP5mq+S2
8zOIqf1jUcqLoJhW9lSQw/dx2oiQeVZJQi2SxiDOL/tjGYpV27U3ymvlAlNLOKgaAFPbaB/aKTOA
h5QmRDKxDoN9GKCTY6S4xo6JWSFDMftDZkm2HsEEIaMWPhYp7ys0zRS8gUfPFkgQWQZ6fLW/8v3w
uc1Qn9Wdg+g67aVNn1VQOSgvBPWlLfpfJjXfbTdV8a5SQ8pnGu+3CWgT/mZrqJrGshiAOSjKePE9
JH7KunmJ/JrKnP/b7/P8WfW778R3LQLkzWYM/FnRmu9iWSYXGyuXPSa5wdKz7TWSPh/E4WhfZ+20
bh2fYLdxv+EWmu4mBW8bI+4oHRn+tMgqJ1hgvcNzVb8mph0QPzW/6h77KSeenq0y2ST5e1WE5ne/
Eme7rrCzQPc2G9+CLCsWaI5jbTkWjzhmtRsnch6NIX0rclzgo+YjGbQXvxW/8pRzaht8V6PxtxvV
OScKr6VyEATU5SL16GooH1nRvqnarWq30/cqQpfNx+BXTzscUKtFIUilKLlWbbTKEOvYyuHhR38I
XNYoXBXi3HeoU2ZqGgMWrNDy9Pq1FjXNStEP1BGyBKfmzPJ/NzM2y3IgEiD7rN66lswbT27kYIac
gkFF9RcOMqePDsiGNzkOsbX/TRW9sSqt0V202fQt5Q+D3TzxSHsrKsPbDFkZ3vzBtEDMXQrPXkUE
zu9OM+wtu/cXJsS5LfrHL4qbRdeZRrqNfYVXlPB2pKO9LS/e7wqiNoVqBPvc94vHoE5+ovc4LFwN
r3vdUI4/HDYIjg9OcQgo9S2Q5sdO2evSpTuwwe84dSf7JDEvvcvJqyCltiywrCSlkAOOVQ2+EphE
VEaZryJ00Nj+Cagi8DebiZTLStVNJNwKc7jIO0OQbnVgpKl9Aa/ErzsoPHX0gH/5PmhKZ2fbtrIs
4lK5GAW/qoPfjIUtDY9walyqaLTOlKXyBQck5dUbAcxZaTLN5yXl1ZhU6OqBne50qwlvSlzEEE1D
G5liL9WuwKIb8ioeae0gnuq1PQr+JazKxRNIArS80/YkAp8aTzIJpC0KkEifNlhZArS9C89qxy5s
Tml6cmMbCg9U1mXhTP4Zzv5K2CGat1Uf/1IhinFaD8n9aUiP4nQWmRAKK9wPwpGCFPkLBc+J2FpI
sE4dZPVxTGAzSUZz4bnVscXZaiGRPWpMovprshyVTQ6USyvG/i0lkTsXhjush4I6W0Vq2G+ywfeu
tlZ8XnofvQNQK1/duqFh+jiBHBPTJB3dP6fWCsb38QhtBcV0dLlbnVIhmUI2SPjo8B3G9wY5fkpr
7nWs4SXWI7IQc7ecZbscIfBHu89yCbOuU2O5j7rVnWU3QlIXx6Pyl8CRwwqyfpBaM22PvmuaJEdO
n8SdTq3ipQVKVg5K5RrZNc8gXYSDkGzOn2Ek+h7Kfsir2nJu8qJnvypMya4ojvMOUfl/AmIgOnxN
yBw0FifCrjVHLkAqZuoO23DQAoQc5iUUVvEZQ2RCLsnLqVzZcUIhyY7fOVWNT6UY64NK2uUu7ar5
5xpV829OODabCp3hvWYFIx6x3Zlnb/oejmpPWkg1z7nWiKsjemchByCRvLtlc24HAB2jh6tE2iTU
JwE4bxUvfus6L9xOsUqRaAAx6edh/mpE9bs0/4sjUHyT2X0UOkctGMTtKfXf2Pjg46AqsLTtFkZm
rHcJ5QCxSVPTucjRoGjrs5U250T32wQykZ9sNU/F2WrWZzCR/L+A4nnuVHulAM98rGbkVIGEtWxJ
XsHcGutEf5QMhL9mfmKs7JXpJuMqFsYVdWnUuGZXi7uNxWQJ3OEyJLpGXct3n53z+L+sL+LBjvaz
n6B0IAetax/vDuX4mTVbUuhPcgD+YUGOEbbU8W5YXkwRdPC7QXfVu87prpOtOfkybGrj+Ckb/GcT
vWo8dmxn09Q7x3G9m49DwcbQJ23pzU15gaaWHMYi+/XVFUTI9MIbX6LEYSootTAXZ9+1U5cZYM0/
Vw6NGi7cvLX2VNL9m0rm/za5ZOrwly43cp4cQNnPJRYmDfM9NiCBlGE2PCRZpJ/7qROrjAzqSg/r
+KppWnyVd0NkIIXvjtXiXwOjPeWnxEo3sr+fks68T2mIwascOJH8EFF3rbnwuwnRTTWISK/x8V8X
xVbFqoQ/smjb4ZdUoM+HyVqXbtcgvzjL1Y/6sKhg4JzlaBX6S9tRuudiatQHt40v0TwrId9/CLoa
YAyIXaI4b1wX8PM3VY+8vTQ3Ezmp08hSOPPNXmcYReBYb1rRWTb5+5z0Vm0fZGvk9Wj3r1raaQ8V
sBHZ2Yi6OMcNWgLSX42AqN8bTRis2iFWX8Mx70jyUWEzXfun7mFPkjVdxf9Q8CsITWXPSThm4GdQ
A9dLzLL60HgvCvC6cq7qTmST2sjdyLmWkX0u7WZTFLmU0PJzaddZ96XxUGTPjrBsSsiOs7nPJWsC
Eb6mCDkXjSun1Z6xJkiunjtci7nllZH2PGVrFOejeyPL1Re2qPQih7g0SwT06r1crLdAqsZeqGs5
GuVhcoDTqCzCFiZeQIrw6hjNpa/69D3LtBD4r3D5QgTiBJyxXo/T0L2VPGkukh5//HOq7eqfUzvV
rf41tR/bCxqsVbKLwhL4XBtUN3B0NnCh4g919myxpjFYEwOP+76FCNb+Rkwu+Cg75K9yzjQrOUku
9jGRvsFxtW+Wmf5tMTzTcS+n1cShFl4pX6vlZ+owwBdytVWTseuqRFn6AyC1BlXTnRb53s0NlXbZ
+9SXq0nf2mS6fw26cfGmIvqoUXeYuTXNVcVsb4F3PHWU2bVE7XqSI1OvL2VzzJTo0cIGVLbYR6yn
LukHDLAmeNyBQgk3dtLpNUmvUM4apBKNamcGagprVUfhWXZCM4HVhWXGwsAt4z5xrE2s23rBOxyS
4yJo8+hU9172rPSpuhaxUNaymTcafOUAFIweD9kzYjTukwv9YW7ICWZJlo5632nMm+ZgqTjxwLqZ
3kXAwbupTf0gX9A2FOdGiDfeJBVAPKHfVKL7XJuUC4B94yXu4lfeVgrMXVrzGKa1yiXC13JfYRi+
ChJrwX/+r2qaPvRB8znaGz7Z/c7kDZaqh7GZwi3edOajNWLWkSpt89Ngk9Hy5lY20rI1Hm6mswrY
dZNFrq/CntIkhWbStdn9RkEVEHMeSiH/MUfFumxTCg9HJ6dXd11D6r2ZWW6YQ6o7tSqz1ejl5fH+
T5n2rIuIn41Bkkh6FE1m8APWXHCWXTmquGvSJWD85i+ybkuJaXuChc2CmcD0iFoPZqThLBouvkXa
TIvPmvzkJSK4oSaLc1IRNj+G1kVIJUxfC6t1txTYra0tvPI1z/IzOc3mR+MAA8hNxb02aV2dBAHy
qjK99ph3UAEkUQYLrW7XaOlj12ZkyJ3yd2/lu0Kvq98q+bJ/3sxzZM/ATe9AF1cCZPAcHGpXGQLi
eyQPR3RHxlVVIoEnVGoKCRCxhXwMxi62V3EftnvZ/Oc06Gef04bmXY+8t15YfbhWhwSDKmVCFWzo
yZUoRMCzaoJE8cs7RwTOytRUJGeQdFhRPaj3CMd7mJvm+sO/7vjxPvuMvC+Prhemt0AJNhNx12OT
6frL3GoMtXiEWqJDL9fxVm0B2ISccxTMmk3nmUOPhTw5CJtiZl+E9XjKQnA3Bs/rWbi+spNmOpqO
z3WEAOSGVx0YlRay7ZmU0Eaa7kQqirqJohrJOVdDrHIQeBwXAn7ZthnZd1B+gPmUlyICZAGmD7iG
UHdKPxDqhC4ldlSZsxPCUfGCsrRdjiMaku4I/I07eSGuGTZ2idqI+Vff1+jQwGlUCcm2sq/EFfn+
AcbQ2WcjOmFhraNM0qMKEQXRYzaV41HYO7MSZIvrnmI1eOduwdcTV2xd93EkyK0D8BpYHnTJS9cg
owm8JL7U5jQevubKO3WahtU4v+1lEyiTt2udAquBwvUfcqPZaD0BYDu3IireFywXKQTSkhcIK+Xe
sEmEffWBrcqRNeQiV8kBl5TNQs2zCk0S1iL9kF6dLl+7fUGOqzOu/Ljq44TM1l6g50v2qlCzZdO2
xFx1r6BwWmmPqYnMD4I8OyFHQxji60xX8DMkjM2W8+clethdE+DbqeIghdU6JzC1V2WYHHgLufOQ
agq84CQChDA35cCARS0L/Xhtpa2Il0roe7j2wbYPsAmniGn6yJWYw0nO9ubPsh9SAtz7R0Z5ZCxh
TSQbKKJKIZxLb3Z8a6zkv29x9gG8QC5FvjsiZYxORYF73zZRnHDVFIhmNJwJV86AUsPKQaSGuiLW
YpnuV/fLkIklb9nu+NXfUwHoVmU521J6RsGfhsmiGClofK3zzdrZlpn+7atL3t0/Jl7b5ias6+Am
9F9f8Znswcz8Hp61TRDcsux3KlVDpxw7C8sOMHkGvaGIta6h9WOFvbKSzhioJ+7JOfo7TP0m8vY6
DqeJqDaNOSLkPTeTyMeCJ9KqS6npwdvobrDCMN4MWDMnBL3r7SgQ9ZDSXbywn+8bwd1WOrAGgT68
+5IVun26+9pZ1rjv0gGt49nqHMQB332yVSvNDKKnidT1Kg76bBvN3N6oNqMbTh7rSJJ57VmrBVbS
56hRxfHN5wmVc9MU1ZvOM9q/MRyBW3UbLYCkIRmOzUxzlHfyIvf2OvvIgtFZK+S6D4Nm6GeRugo8
K4Q0syz8JnlLAqwO57TuZ9J3ZAYi336MyZttkYg7iib2VwG7+5OJUOR+CICqJTMFepiJa8JY5sAE
n2QPefx8aRP97lHAPURFYLyS0OuDcfgRGwPiqPx+5yZHzKemWE9ZbqaLcC50gvFvEzoxKWczoFqk
1qN4bNCdWOaWSd40CLpkn11a6MjXyTUJHkEh/ExIKMP9CL+hqliuyTl1R8gU4UoZMOr1EQvidKLV
TyGH+p032ZR2R81+GVvrsZyG5OQKYvBY75ur7rTdrCymbs3Z/V1e/qsB2ZdZqCxSIbc3bu6hr2mo
YhGq4xwm05R98k5elHFST2lgqgDNc3Z7ilmv8YxHd+w/7WkTVVsqZRTdpKft0LXiEDmgueQM2edg
9rC0Zli54vgfgWmM3/wuvdRN2D8rQRYdYa0NKwiH0zf0iO/97gwQSRrls99lvpjn23N/NvfHqKfu
M0cgZeEF8QIQmHMpEdd9NdM3SDPGW9hHFgoBCLI6qQI/VO/wmkadb2vNTXXwHtQyyKdXch72Cntu
6GjS/FGvgiesEr0U7aCazLloYSjuQdN4AGOUQQRUdV37BCluIqtXIlhr6d8LPMQf6yZz/tYvMvXe
H6ms7ztw6XZuY2jieUu8odQPV8G6fT5d670A6xj03zKjQhxGL/qb2ardbrRrZYehPaZjjsW/bqAS
k9hxcwXhZR8y17qgctzjkDcgW2ogfCD7KLxxgDaaEqULNcGCwSyVPwyeLPHsGMJ61HsOaW0r7uxS
gBnqcVSVeCnD0zTz6009tSZ/K+JQSn8oz+VpdpJNJ3M3mlV7Z6zinzS+i6em9OKV9CVH0oGTEyXZ
PKGkhIAihaaiD17Uwnlwkyr6oerD7FYwWFctLaJPphgMr3EX6MJYEwRhyuPgIbZUU7NcoAmj7DXV
jR/lpfZOlmoAn6qL5LH1/PJoa90POSS7LEfMpQ4oJ9I6O9QRzsHpNGSHGbKb7JNu3JBqfmha5cI9
QXLFSxDijYaRbAYqK/3ZpRRRqjjb3vumAq5AGEWHQoX3HCSa9fB1N2WluwqH0noIOMKusBWYDvGY
XSLNyhBN8RDc1p14BTk7v8V68nnxoASUSmBfZP8sSbvUvdpHsIsTaRQn2sPYIVoQpka18U3PePNm
YPy843zNSIPhc4ZR1OZbUhT3GTpFlkXRqMcuy0FbS8a4/bcrkXS/0bwsAcrcqidMfxpHJWvl49w+
GWOwD9ruo54s44KypnmJ85IBnJ5/IR3T7qpIYPPgdr/Qh+nODfaMwjaUYp0qSrd0iaJQK9CRsZxN
GoWGIYmWoX0Y1zDGHMO44c9t3vT5MvqYJ8Ylr2UR4YSDXhHAmVavYWQwT14iUfmb3DURg5lXyD5f
GUyY6/khNX1gkMhREF76pHq37qxJSPaJn1ZxlEU2qv5J9kmJQilbWDaDWJOaHpeyT8dnxcxss/qR
dOK7G+Gqp0T8PVIsDgK0wxD4yvyVbCpUrElGmeztVohA7aQUh0bH7LxGGG4JwQEnywa7nGvk44cu
DT4pWFAUqDp3dx+uByTekeLL4GfDpda9tTwjKHHXPHz1fWVti3le082wUpm2xeXis/11tpDrurLG
zUfV3JvcuzRPuVjj5JzNeScrvN6ES1nyfZK72WiFVzkq54Zhae6EL9CdBaYAPoUCbOnVp9CECywv
2dxMQOAtEcLsV18Dg5019ylaN0zrrkUdoNf7Fmmscd36Xv0QJgolhPuWGVYRteOGs7SBqdMBeHr+
PBWGvYFD6ayMOR6nrFCdx7r5aOdAvpkvWTUtrKYpUfBjfqjhNQAqaRvrrQJ7B9x/iDDBbZrSzzvZ
F899w9wX91axGYAg/qwaMMGNN4QHq/LCJ2xEqxMA9I+sGsInxxKX3lJxuO579kwcicezSqGh65WA
R80HAQqreFPNob3muDZSKyE+Af9sSlFYKP7Oehyoa3oCvkWnJAuqE91DOysNE00htoTIzko2Y7ji
T0gGUOlIEVibqfKfzuomqAtPpFOLoy9fKgvM24pCFda/84tYvpLxo2GYuv8vjp7Ogjzb90ib3Gul
hMkLAKe7OIJll5gMjtijebO/dkvhb20pGtXOWSsB/4v7IqG1/0+LxiDXjl09/4IVgi/ybBkAJdrL
phR+xd/ksylHw/EfzQQjnPvkRFdARgXxa1ab1ap00UxEi398t4tmkUb19KoqlgM/CdyJMkTZxtSm
YJ8pRJdeadSPxUCCRvNQXjVxRP5REGLyisF/s4QTqpjI5lnFozdyMvDmAQ/yqoInjvwRJ/SeL/gw
vMufsOgm9eJMkMihKLygB/7vsZGZYT3ghxg5FDOthupLCSnRLHOo+vIw34cBIPepU/dSg0vO6XDc
/i/73LmQI6eEnS22XQ/OMVxNkYYac1ZdyXG4V2uuQsm7JCKJncdg8/41gMP6uUWc5PjVX4A0O5pj
vMvQzJC5VJlBtYzmgOIuZYU5bRsnIMtQ+e53MlEb6267A8djLOWCUWm1azYahylPygOK3v1SSxPk
0e0g3FuKsJ5yX9f2xC3oy1FwfioK23pC6bRUswppIHp4b/+IAe4F6BL8iGyMuzCQCXsEQtUo984U
uNNzGvfVysmpowj5/Audv/F8lrXLKjpT2US2i5Y8ysp+kaj3ftk1yK/rP/vkNLnqr8+Qc3uQVfcP
QkZnDQ7nBroW5G6U/+wJwxeDJWoKn31w5Nmc1pmJccY8o3ON6z0nVmtiDSttOMtLVNTDOZgvsknu
extbwM8HMKALExA5IoiHsslApPRj/dDN+6EPSi7sx5s5C+7JbnrczBlvYh7+s8eo3C3iDKSJoTlx
QsLQaHnPv6hlaewcaJkLmZ6RWRh5GSwfqk7cHvzRe9P6MTyWJgm9PPLudhSyCqg76cqnOH6Rrw95
iaBJpVbz2SVfPX8tvIerc7PRm4PQa4BpmTLchroab3pTQA8EU7GRfXavjTdoB9BvEkE4N8+7l20d
kDUGEnAXvf4xjHhHRCEH9krV8BmJigNxVbSWOai5X2vzz/7ESaM1DOvp2z/ny/6MU/4NjFy8SEL1
JNLQfBqCTjsrI7h5mfW2FROFPs9JTwjA6S8qB8t70rymho3YzbCRWfCpIu+lYHEncuCUokLxbNU1
B8Ba4eXessScF7TRFFfms5BbpY/3rbpRxQuqx+oDkpn4rH7dkQlH2LxaD7hSkpEc++U0aOp7lOYf
WqzHv+3uQ23TGeIBTC5PY+N7r4PgSAfLfm7aQlkV2KpcFAWs3jB58Yw0MKinBhXY9A4giQvT9Te/
TEK8VtjJuZkmoGqdZr2GXuxvsLGAFC+buKisvNZt9nLU7B20ljNXP1dlYb3O2Pcyq73Hzg315w7j
RLkIpGp2zQLrm1wD/2k6qGXXLi14GxcvRKvRyfwLoWy16nrcchvdBzAvO1WBgnuc1FfZkhe0/Eij
zStcYzhWcaccvvrNIdMpSIOTqMHKW8DGN9HsNF9FlneVdwHuM9FI0PfVbwnD2eENGi9kH/BQ76rN
F/khlVtTywiiG+npseIYOGNPlDTdfUkNZ+oxGV31OLhatUXP/72uXYS6xt6sT7GSQqnolLY+tYF3
H056ipIr2WfGEHY3AWiO1Th2JfIhq15XzUOr+CQi405NjvfbdL7tOy85yjt5sXogzct7OxgmvsHz
pHsv7gSaU5sHf7L5cSfvWM21ffkOAQaHmVL08J8991dO+buLxvhhxK4yXDJZtuRb5f+yXKFYv4sS
gUFDU4dXL0WQNp6o3MpmrWghSUUGINGUh9gEl2NOVrCjLLKYMoTs86nHAfi+tkgaQEP6tP1aJgdS
FV1KO8yW2KkOANHV4SYvRkj2uUchSsz7xFe/1QZ7ih/OKVBmxEcQoBD5tVROlkudOHmVq8Z5K5J3
fy11qOAgoZagEymXukIb9wXfOI51nkFKXHGoGsTx/t5UtOLq49wjW5bQzEd+cgSlPDWgyFqaj8V8
wTWhLTmly1ku0DkcEEJ9KcfkLBB8T1AE3JNsqWjQH1W9BcI4r5arEmv8ncGQJPVg7nsps1c7cPME
MkZSPomUZPqEfpQckz2YVUAD+v+Zn3a9D8M2GnYOgJ213ffWRp/92GzfHSG1lH9vfo3KyXJUnSe7
8+Sv0a+12uzlprg6eKTKsDbWJPSXf639an79u2EAUrrSnW08Z6urVCUGFNqikeloZ3TyjRBQLYve
HDOg+f6p8Rr37M5yCmZsWQesxZKFIZPVpVfFS+R3xl2P+u6D6fwwjDzfaS4VKakYqY3f0DhS3tsk
+Ht3FH5vMRt8/5ot1SiD8Pu/ZsvuofsO88K/zzZD11ijYcgTPes8x27xBkfnsSq9WZ0oql4C+AGy
224T/Yzsa7UQbVm+gQ13tqPvNVgPtcWbkoX28v4Z2TenxuHZRNQqRkqDp12YMC0sYcYX7DpwjOg1
68WcOLUidl/8stInqfKZa/pLF4T1exUl5LvLPrkpZGB3NQnhvfPXau2v1XY55L/c4SlPC/P3vDpG
jOw9DkgzTqWT3DJoa7u+cz5XBxo0R1+UT5rV45fjh2AYHX/4cDRMmExd/dXA2mOrRS9/wDRq0mrv
D3aybwq6oe9iwOioVwH69BZFjIZE10Uzc2WLCrp3ECaYLCc2pm1oGuKqEmatGpGkz8n45gEzW8Sa
iP9ARWAB6FX57kRKsJqznpe8080jJobtOinD4t10xdFtfOCGmFWhUTU8I2lTbiu8sGEvYycSgyYA
CpnEexuYNTW7MjzGCXYkM9Ip1SLnBiZYvw2HCP85NJA8QbdePofOVBzvfcjydsup4csiR+8rTXRN
ih7xkESuqwbYRXaAnqVydpXI/BZ42m95g5/a/QZMym9NVY1v883/es68fJpX/eNz/nP5X3PUMVt3
Rhg8Wr7Toa4WvmtxT8yMRuVzQ5SFhHf8KFt2Aksoduz8YOpx/kwGmWMDdLGV6w/dGcB5sjISLJpm
T8bC7don34GkOe8IMWW7p7/GKDbfxyQWT45prJOtv9YhvwE+ZYiKo5VVyTb3SSGBpjBf7Km5yKBs
Kv1wWeIscU0or5wLZMqWAVqEP1TUR8jNNK9Ili2mmX2YFgN4i4LkazzfgZ79vJN9clTOQ/bgfxj9
+hSSOpCXwlHsR0jjaHJoH53nkDDVo3pnRr320RgPVayK9zBUzL0/8i/LWdXYvuHVHpGX0LtLkEJD
lP0UbhpULGv9pOOY/SzgZ/WeF6EUVWuPXo/ptl20zc3SawXZwVzF2kAtP4JSQxUEf6em6JQ1Mr3T
2mvLeidrzNQ79n1NorXDVeBadVV2L0WHQOvu02TFep7GMdt4mmzsc2oET+7TJg9x6MTNlqoSGjMM
s9gWaD3/93f/8zw31dSj6ftLpzGKLbmM//0nNSr27SEiRcgGNtcGX5Flg9raphAN1lopDMVFM+Jn
ISEWQZh1W/n766G4KZ1SPaZ92t4QV/zhaq44GRV1TkNttBNc3R+ywCOLOIFq70PNgDI413zKmdlq
gDDZyHIP4o3tIgRstYWqAFTTVPONLLNJtKq8A31dXKD52PhhtH8flW71cp7WmOuxQ114ttLyNIus
sWIlw1m2HYUcgApPbJM6BQlR/Kt22DkHZ3kp/Ck4kypZqoGHIs1f/T0J7p1m1FQ2ouY0zYfRSp5L
i3jXKZp9lF3yoomuE1ifq8HKKbBzdBygppi01U+mxt+MNAZ6e5Ve3rQ2FNBLaueHAvmlU3z7j258
0nP9Uf5dYQ+TG/Pi8f5njiztSjjXPhYdkCLIAj8rXZ8Wud3ONDDw0t7mqwbfxPrsQ6T9loV3WbRX
Yf3rC1+tk2VlF2Bmyz+L+F9zMBXGo7rwTrJUj5Ffs/LVxN5afveit47xOtW1vgbjiJ9qyVbUR41B
YV1X3oGhHXG2zL5rLtKhJcwdZB6zpVVYzdXtI2d8Fs9W1aOKEvochE1bDbYNkqNLKRkoxQNlX1rl
w7Ibww00//akjlNhnZOugkQqyzuoIkB5IyLYGVNWc6T3jJu89H7dXifzZzbA0b/3o4v6muuDC4++
MO+z1PnUaRRAyr76GhG7u4Jid1H9lpp3qt7zuBuJFe7CsClhUiKQZ8yX/8PaeS05ritr+okYQW9u
5W2ZLt83jLb03vPp5wNUXarVe82csyPmhk0ACUqqlkgg8zdyWA5EAk6uwrFalkhlbqWvV9Pp2k43
gL9PAmkq+0qv5/EYaZRpJFQV/PFd5njWSYZEWLbdDg7SIWICjkJAzyWQCHW69vayvZ/mGsiGOcTz
cxXt6zbxmg2+sdN+bvI1LkM9ko0zG5VWO2WQIk414synKYVLqnXeI45ZwxY249gsZJ8MsSW8Iqv9
aDd2zsMkkzS64ugH15iQ/RBK1p6VGAfLHm57kZapdKxwYi1BJmY5Ol64lH8J8RfzEZq9iAbKLvm3
Ev1ehfjYtesj/u/+CPSiTTp4iScGf3W/b+abxBdUO97ER0u8h3FU4gU+QANqUEBxtDuZsYkj6rMj
du2ajcXnnxZVgGYdFSI7z5Ll1rbRI1C6DF8o0cyytD0CLDlePrnqTxAuQn8vNbsxR7u7wBYyvT/L
HEynwQkISYXtLkaino9nadY6/e4dMCDGWw2Mk8zP8F+FlH5fh8IaqDjbYQvRUp6O8ZysXKMHySdG
nLIvzvLsepB9AI9VjzSaCFLhPG/ef+RN6L3Jzss1UVRB3drFw0B2/nU52fTES6iduQxJmB6vYVNX
1fsI+kO01YQnbKyph8HWR30vDCrWeaFT6b7L0b4iH/vx78CDQLSn938/xl303xDH4f3oO1LV7gWp
3megJKMs91YXIDpJAWfXB1pDloM1ngxEdt87e625vsDZAzEQAMGZKHucY7mC82ZTSClrGF+hrrvE
BdNeAanRh2+2nn6NdGfYdHrbH9sx6Y+wNSsfqbishB5U4hozzBo6uOgHy7PrQfEprNrOtLt2/VuY
7AMA1IMLm+ILEkkiifTC59YOQHYpm9dDnk8tz4Zofe2S0CWUG/ybtCmgwtQxUlDgl7rAtPdIWoBy
8PlfiE3PWpoVhDp78i1npbfU71rv98XQN5zrcO1mirrKuhGTIqTrVGO0b3s1bb/MRqEe1HxOFnJQ
9nmJCXnFdcOtbFaT+oqHlUt9eva64YJR1QN/bfnQbCxDzTEdQrdApuG6EDBZhkr4OTdwBgzc8hQO
Q0ViTAGjbOBm5weTv7Bsx9rKB3KAIvSumpOX64P6+jz+5+C1vxrqjU/h69BDzrwwRAxE2846Xhnv
/BFSamc5Ku3JSXN/Hu1E8zpXjqJh9DAHZftNxyID+iScc7n8YvVN2iyYvowK4pVBFP+MJ4xq634Y
j8HI1uHUD3FyY+EmuGSluPcK7D/VxodYGo1vnYDfurpj4HsIASJo/Hanxu18h/nWTPo0VL+KSf7Q
HzWNDLTMrw6+M5/HUIFlLLIgH6nZ0E2/jz5KSbJLHoJYLKWzGVMboxxuEm9YRSX+qlQo32kpA2UV
y8JvRK4NRl3BBKJxixvDaS5h8lMGQxwgFTz/R5hSjtpNJQCXPrqUzngvHznxmAhDM/+nbMlDQsp1
3ZVCEVmYVcq+GpfVhaPq2eHd8dJclyb2MT4U9UsqWX6IOMxfsjjTD6HMDmUILK1nlwT29XPGkaGc
ChPVP/EnMevJW/mK467kMxwG3C0QCcwH+clfHti5B73IJf+6kRHyqV2YUbgDhWNcHvOyb9BYFNYI
PF5XBHrrlmgjajrV51pL5m2PXMkN+AzqWcJA3I+BZSVT723Tyv0lHwxdP+1qyuxH2bqsA9p4/NQn
lwGwP+vlYLKpuK8hFkKAWBhm7eIpNNj7yeaJxrO2f3ELzKMFIODfIvCw618grnyKaBqhI2q1KHWJ
ZU0UK+6p0NS9ESUsaeTHzOd416RocF8/ZpmBU/I6IJ3XPrgx4dZyfOxgxNIn4Vm3n90Y3rDSfh+G
vH7SJzLsMM0ph3RNfUvtFowf1g9k0aYF/Kzx59S4fMPsFnYTBq6k31x7x590vG/5D7uECMdMNfd+
yEsPui6KDi7cBMMOFkUSvWY6go542bWHmh/kwa6CZuPgIIo0X9Y/9mE/HjM8uRZVPPePNdrbX+YA
C9Qi8tuln7anRmun28ZKPMj56rSyTb5tQWym9zUct0OnAU7JY7WCadnuZJ0IGfr3iFZENP+7iKTL
KnQMuk/X8OayXas4xS3BXCRbV4vTZW7DcQEs69e3SvzWTQ6MuGSCFuuHsbm7jHawqVdmlWwyvSCN
15rGi4JS6DIO7Oike6n5YlJ8yqaie5qApt+STfsho4qg9LaW0TGJj8BHm444JLKkKwJ8BOSp3St8
7bF5guMivAXQztj0keCmC7FxtVC8VReUCL+I5hW/LFXIU83yELhKzOV1oO6AOFskzVa+42Urb4Ah
nKbG3rEGD0A3KBLIznnAuhEzHEjKQhAEMxwsF5EczM0nQ+v6PRoZqNw7Qfky5CBviimddmHelS9q
DC5Oiwz1Ro6GFvTNeXiGt+je9qb92rkRPjWYHyzUCp9QWwm9b5avH0wrw0s1G94mL01/N9r8ismc
9Tq3UcfK02y/hGxgNgBpw7Oba/bezVV1F/XDAIXESFcqLIMYn8uNdMuSJll6mnNXFX1oH7BGzIPm
vT2Imp4MlH02dhOXebLPtwf0JHS920ioRJuCSdFbi4W04/qnOZr901TpwQo6rbJEKMLu2e1mykkO
Zzpq4kiPLifV/YoSnHN7PdRWnazsAQsX2ed27KzAL4QnjOG14zUOFfP5mMctYnPMT1M7XBS+Ozf6
0o9RJQnUPj53drmuyMrcInpk3cqzYaiTLbtYV4jMvfd5pd4f6tj6OUXWUkdC+olsBi4ic2SiV+WN
r92ERKrZW+reFMLsHiqCCH89vIN3RKVY1o9lYdmI9S0/heBOtiwtUld4xXgbWVSuRxDjmRL/liVp
LBy/UR1zzpo4yDO1VV/9zGt3Ifm/dssOPdypjfc9ctr3iFatpg1SXew9vWbYJWwhWTAOkCzsYqKa
PWjbCEzm+dJEW568bVHUKxmTl05zZ9ctzjoZ1tm57/AERqBuDO3sLZ8yC8GDeTzWyWA/lyMqmkmT
vUGinXbzgJiPqWOoQflpXEDXaXazwdSpCSBtIkNaX9pkKvka+brxYPra22Ra+vOYz09Oo2O53sdH
foDBW5L4+ioBHHK2xtQ5zn6uU71BZUv1DNPDg9SuFLBkY1etxhBL5qI1Dl1eG4CwoPWeuE0k66Az
KHvLGFOv7RPMmWHLrXCGJqAih6SbEUTv4pF143v24pqvIOWcoO8HWPrkq4+ThXKYE69R2Or3dsrv
aDs7agRSIsG2xiyc86UTOgSm4sRsEihCixJrn7M08Rj4iZpG/QLsILpJOjLnsrtUIY5pvdNvZFNO
CrWmXlr96C7l5il3KsX1FiP/Jxuybd1+TrWHlFv8Q1rzhylM5FAEQPerXRkPE+6Qn/ob8Zz+Z/zM
TniV9t6lf0KtKM63euJD7pe73FTsgfOPA+rfYusrjzA3ILxgtrGBn4bcrt0/dVBWDj6aYyv5Ulrr
7wdnHp5QqKw+9Yv4kJqIwE4357xm02745r3luOFDaU57eWdvTQ/qXOcAGqWG/4J+dM+ek12GXabJ
/TvICq14UESalcLNwkGmjQBUK6aDmk7aUNAaAMteMH9yWB7sNLcAymd69d0vHX9foX2wcrJs2HpC
4GAO8SmfagtcaOLAnyrd9D7BX7I1Oqh/oivVKopkrH1kvIpWs16Xh5REwenvZ4xsI8ymkQCqUdv0
lXij6o2yHKJav0E/FMlFLSYtbRkATJRu2EGnxdZ5rK2H1GrHL77Lr4rGDHH+kKj6j9wxg3PUFc1y
qnEYlM3rIaH4f5ZN/G3R9ADbuEXZaYAo4PKXsNiabyoqSXtqMi/OGKX8UKp4awvYXK6E+Z3qOWxk
BAa4UPTvnd2p6OID+ZAg0euhTlsQG7Xz7dolzzDIGc9ob4xn20hRMTTNSwRKIA+haePnVmb7Vmum
txFW3AposXtuup5tpoaafpSr2bNvqq+YyNk/qVhR2AhPutK8aIbSfKnGuqW0GPwugjg9yq4CS7fb
dsw3swiQXbblq5s4UbJVHnYGknVDsw7GMsFVwgqWEg9bziquc/Fk7/Goak4RIgfuwsh/KoiFa7Xm
3LP1cPZV5HSbeWzwZUzLo0SuAyfrFrYoDiDhxh02CG+SvIEkGhhPtaojmkfLoGJ/aSHv9MMIkeoZ
/QnBLQn4adjNLkY1Poahrn+ZImC+bq4LXDFoNdQw9zUCWgCLaUZjF6201I0O8gcgJlmThVqF6aI3
PIQA92bPLo5sqE4Xh2CyXrzTMDwhy5PddjLDN2gbpCKFrh1/PfkX0h1/WhqeMm6vf1arHIEou/Od
7ELsJzgECXKHUxNXpG5B7eQ4j4Cctqr1MDnlm9LMb55itPdhrem3Dk+ChexHOxF9cD9sD21s569N
f3aGsnpz3Mdex+M6TJPpNTV46wokkTN0X/8JeaxLv5VU5p4aAxoNsbMaC7W+yUfwsc/ythIgTiHR
D0pUOGzTkL8ABSF7JDIi1jRvM09xuPxrIC9RWOprtd7JAd3zg51v+eZBR19tDKonWb+x0mU40ZD7
YkbQu6yekKScbzQNuIvIfNvmvRa4+FTx0yu2g4FLSaNV2l1TValQ081+1Vg9ZIH5W1WGJ5tv3uuI
3gqyk3p656HVtGsN09jjERDfDCm2L5h0KLdjjiaVhTLGmcJqcyqH6ontIaKsihn6q7mprXWPLd4X
edDIKthJbJ+zvEMk0/XDnRtZenIGyaFtzcy9h66h3spvZJza93z9VHKtfAfFmGwBefO+zNq8DoZs
U1vc+SdHwXJ4ZG2pJbl9yFGH2uhmmD9BWvo5+Jn9U4QOZpMtizCxq+8Y/CT7nlTYTaHFz1ZVBpcW
rq/FjewfxaBVh88+9cK97E+AEWsLO/lZG+ZL7U0OqRgOBs9QWJTidAC0OAUqf2ceoHLQTftuBuCk
Visdz9RVgVbN5gJHutDwnKR+xk29WkUeSyD5H+m00+fmdVQW9Azs+Jb9GJz0POHj/uMbhEq3sQK8
i2rQPwdyvbzpvaA+Xvub3K2P4hreVBebasbUru8s4zyKQ1aXCsqmMQWLFA7Jp75LTONku2BS3uSA
PCRyhjxFFiJf5rFTrru6f79gtMWcHFRQaFjzd6ezzJ0vFI7CvkFhUvwco9DBHMpTYa00bvikhtNW
9pO+p2iFh9dGNlHqOsR5Uj/iQZCe5fTaCZ4vAgJeGZzVQQ+dtyn0HjwgSiXey8fEL4sjW/QA6SJX
Bejbd0ARWKlHoFcZb0kflAt5+ql9mfBpzHNVfWEYZbFDUtO9dZT2Tn4vk7Bzb4G83WmYMJ7GeMgQ
70PMLsvK8tyMOTuhul66lWU94qzZ3JfOjEI4FI2pCtSDTUptabhq+eKjCLxusXjYykndb70DXDAf
JYY51j3rrkogQ/o9Jd5usu4+xgK/sC8trsCORAtvhhLqaFsryQH5dIPEg3YABW6hczsGX+Isu0kl
D61y5r3hA1X2urm5cyuUHcwZT7tXBc3TBkXBG3+2xrvYznpu4eGbYibTney69CfdtmFLeA4pqF36
+ajxirs9+SAEQM6XGk045Aet93cYeymv1pyk6ziPi5OHIOoZhfpyZVJs/maZCOSGGVCCFt6cZ/BO
2Y24Ox6H2tawFFwjMhdlNVOPfrqusmN15e8vy6DWMbw1izn/0ObhQzuh/rfWe9SXDLMtd5+2qhG5
2dE8zi0bo0M56jBBrdw6GTFi1Joa38hbFDW6+KQW04u8RcmuQtUgQZFrvdzJNDuuzkPXnOpY35Fg
M97aOepIXDXBjVt49ZHZGOxAeHzG/PBNbgQ+QivQs6ioR++hje8Hm9FIwme05q+hXl85p9lIfskV
EQbVwWVZ5JjKDSx8Z3ddKcnl0mRr0FOmBHb9B2OlVB6rwE9uJYdFslZqx6jXzuQVoHThtZS5dqMo
rburfR3InBNUSDVjyLQOGwfcXDko/QHpo6/TwP9qGHb9w+Tr8YMLfDCze0AGYf8gnq3LdI7crWx6
iYqz4BR8ky05pyma5yme4rOc5GV+i9hcFq8oZ6rYx8zqmrx0cG5nOC5kLXDvFCVXeZAD8oy0XXiy
swxG1+RNC9+K9Z/9OhDrLDOuEP3rDfe+NOGwuh4gqlnFki5NWRaZQ56ukxqUOq5CjzCEgh//OMHM
I5Q97DQuJ25ZOS9Wmm3LDm927jbWfeK2wAPxWl8Pfht+r+Hxdi0OChZ1f4slxUG3EFftzPGXHJcT
bfSxlmWjp7cI9e4d1oZfnGDoHjQhnSp//zPPwhJbmIViN8VLNwvIV4dYgRwtUuRN7TbjBjBG0VOh
mus2B48ECQ/mWbitezxyjaH13vTw0q0iw7pVk/S9m+hZ8TFq87UBGbSnRtw52Ct0jzSkAoJsRCZK
mrAk+liXI5KP/qcR+DXSlHgV3V945lZXAKSzIeRgk/rVTRFcSNjh3Dg6tzIAgIB00dp8dJv2NwLJ
0zdL88nAjC8NZkq7merhuRhAq28n+joeRwnJ88cJbBKMybA4S5SabKLbXJwlSm2uEReTo+xN9U0X
J9nKtLBvGnS1Ozp4yj5ksXJX8ZrKY1R3l6aWOONXGVZ439UZDMxcojErkq/8V71R4dUeo6jHalHv
4l1Yq4g3+u24s01tvB/gA8kdhTykXmKt9MoqN7Xg1yIcPZHlfY+oTZuNh4jI7alEqZF9SOhUj+g9
5/eGiTZJY0TNmfVW/Gi7SA0LsRAcVsxN06XttpnBkoS2tXFZ9UBU6btTnNXI1/V2g9aQSCgXunYD
hi18SEz2AL6PPNfFiHdqlFVQYwojRyMxGiiMSg/f1HCDh7kJ1nNlJ3eT3eT7xCfn/UylPtmFKWIx
hopbwQWSWiD2R82CtiNpS7KNfOqf9tybq25GpRkuuAsAEi5uUCponWYoO8mmhEBa2B3hM/AgezKv
RNBSxMci3tKwhbjGyxC3/dd4I8uTRRRiB1oLC9feMfSVkjczCQtv6jcXDHWRDBFpUVHj1SLlNKf5
dMItUO5vc9VLdyWVrWUktrtG6+TwMpyT3AHLPa+Tz7iSVOmdjLcwC2TBYto7G2nbIwXlNwSWBIZY
rR7jCi9brwBBi0RjgwfjlNTrXNXmpd2wlru8BT2zZ2gYrFJkhhEdJxhzCABwx1sFbOHvMQWq711E
SG761BHQNt634keXphyUYTJCyaxVDVN6Wxs13H2xsBxrDCm8zDTWUeSRm/lYX8ozfkX50fdMuOys
Oy9Lzsu0qdnryWxT4Wsi5Mf4a7ZTAG14bsaNiSI65Wz6Ph2KARWw3GsuIdeBaUThasH33ziZqfnd
z6h1y5pIYQXtBQbRRRri/WJA1vydHMIoHE46HT8aLtGyWiKHPVE8lQOehsnWr8JNK5yOsby5RQHE
3A4W1Af5H9Zir3sTF9EdfBcHdUun3KAkaF3+6xSQncssnMr9kIzB3RRiIjJM089QVZBZF2v4CEV/
Y6XnGWLNL1EMVuo7mMQJpgWb/JAvyCpWKSL/lQe4sEjlcENN8TJ8TQ7I6Cqb1aWLzNhlezCFSn3s
eWzKl/20Y8CVhRVBhPiNfCuuucA6JcZWHlFgN6+UjWkjLIeuqthiO+MPcE9sdjH31Cw4ykFlP6M4
E6zHtIn3AyKE61jo7khIVpq6wRnM7WqoShQYZFNR6pWMSAH7u24mtGMj80Yehqr/nZO+2F27VLBR
N8EUxnuola+yP880OAR2LQx9g7NbZeFZniHuNa/NDOGoa58cMHUrWpZlOW3SPMiOetS/Xr/TTYZs
HUJwr5H4IUTolENSlZxsCDP8epXePaJsmVBPLygC+Wjvjuzmf9mIixej/yuyoOSpg5s8DUZurfXC
aE6qBlS0Mb0Zm3U0ATRjQtDCteMLZsxDNuo8x/WzBJRJGJmPe1qWo+YBUXZcpF1pb/IHBPBDsL5F
d5sN0XfTjMRSPUz3KGX0K9lsQeqs8qB0d7Lp+MpPx52iW9nKH2bPwotQpkXmHmGo1kaYJzN0zM+E
btJcFAb6cneGMST1shLaSZnWRweprEQZMV92ob5RBXRMshUko0GeXQ6VhYu2Ej3K/muYovv12sir
GoJX0dzgab++FDL+aqZBvRtML1v2WRM8cEOJl5QMpq9I552nJmwgvQ7hwgE29Ws2xt8pP40XjNML
iK5KRIGndbaIm7YHI/FM/NNwStNLJdvYQ/0r7XIv3dsZqdPEqr/1+jQO32aA8ShEwY4U6AqWke+H
a7OIJhLFsp37E64i7DD+LU726d0aBYXgLO9TtrhZQTnXuQGW7kLemK43MDkqm4EX6GvMIN5DrgON
hXqIZt4G1VSsfaiyK5Ro8wvnWZ7F0a0SOeXttZvb0OdQZSb+T2hnpdWn0DaN7sCA3mCKOt0nvaJu
BtfKT8o8TIdQbX2e21gidG2hryjx9k99P3SLmRXZ95Zb/IVc5FvawrDzEoXb8YeLv9xLPVTmsqtd
3AJICuLpUNnLEHzBdwVhjnQgCVkDPtz4Ue/v9UI3v7ApZk8tIuAz/UAlf3hIvLLbe/6MALTeGa+d
SW1EBEwxjFM8OsobdPD0s2NzLwNOrpxcbppnRQCNroeufeuaKTtde+TZp1BYXSt8x8bltY8s1cqh
JngX1U256TzAKpadzw893o53HhqdwJnnh0F1poeysXp2ntp4kE27VMK9ztoGVGDYVkujf9b0of4i
B02xFxlTst2yyaqNG9xsfb+E+i06nQr8IzlYO6zJ2iw4AujFvJKE1w0SXgg7R3GLPjD+1XBTSXqL
1qxFHERIPA/dbk6Sn7L/cpCzMMwplvOcmKyq1PxQgJla2AVbQFf3utuOX+QKhk3/gpg1KKTA+p0m
S0tR89+okCMe48/PnmfqJIJq8waYHr7usdqvL+mvmXRk7q8S4WTlDZWLMDto29jzplcK8ojG48x5
jLtoenXjdSaiJgfL9UuU6DbJlPwzSokq5fO1PqLmHilvea0/r1hH4crP4Dkq08rNkM6dx9j80hVx
vEUvGcqBaM6Ahb70MNVxhJ3PUd/TciaM1TS7XOBZA1tcwcMcD1xd3wdiOAyG/kbr24Ocf5lRNJj4
wLHbpChZMmNaDT0eOBce9ViAeil7THOScSSHH5PvEdLvBZbucgkMdB99GpS45XAqhkM/fB8m4wOL
Usx2J4xuYr2677Fy1RC6a6FVDpQk/6oFgPc92nZr7f96tF9rAdiMHMtct/ZyvSDDqlgZDiOKOv9W
tkg0427ubXVX4wY2LGQIsBdcFOSG/WNYDuhxUWDzISoichShysvkiYTwnxn4rqLEzs4crdrkOAfo
dF9OZbsUnfKse8N1UjnIc1MJ00uvreTEX6Pk8F8xshkoPeS2NHnLMq++fLShz38ZMarg1Aff0w//
9pFFlkJN+/wySX6Qa75CThiyHB1oZ0IJsgyEO5PqgkoIin0X6eERQNT7AXsORpF9CMLNtbd2Kw3f
WhF6CZBDQjEmczD8NEpr2wgg1LKb82fVLGxQ2q1zPyURBx+1cRaLl0bE9zZ2rcMl3B+DfI9MNZr2
Ij4WB7UxSF21kb6SM+RAECj50hEv01dKv/NLRRjngFsQjgd6c3TyFosYt/eRhnaNFoyP6M3sJMCp
RfHWf49YMh6SBTWgYeUnTXnbJkYFJiTOftSU/vO41L8OQK7Wc5y50BEonXpAi/eFoS8q1YvvsTQ1
ABlhL7V5X98rwzfkC5IXP+nLfS8sTKTEjYrPvBOM2aKizLHJB8cHU1Nnzk6f0sNc9tRCNddaT1GC
+9yIrVlZY29X2DZfWEcu/NqOb+LgIvvAA91YCBMRkUhg4ZpgEgktm9xB7Ouszqq1zB3IERrXkT9h
f+bAASQFkuQG5atecEPbcSGxu5JOXU3wRYcIIXLfFPCM8SNGDksmtq3n/zEPCRKsw43mwSel92gH
zqs+1dkPbyrQe6+ax6ynfgGGytsWTREsrALEHnWv6ABGDzu4dnJfptziuUOOIEcfY+Ha1nD/P0d0
VvbU1HGLxWXX3F40fEb4S30PKsTVQkDMUvpH9CGqq5z+ilNFX45R+zZUGzb3oPc3uVYGp1AZixOL
amfdJ7XyaBjwSLA/939ZOHlrxi9jdFHp1Cr1MRVzpnAOTmjxFCd/MB2g0r7/CFvifU53+muOfB1v
wHMydqNnjRv8GYyqtka/A4NPUQToRo8iALq5BrlO2vOQ/wrHhL2ZaPkIjEwLOY/NfH6aCsxjPmJl
/yXE9IcbVED3ntvvNK2zfya69VYgBITmphZumkqtjp0xhHgDgNKgVmu+idAqn+eFn2a/qcx5Dc7L
Tt9uUXad1jytsZvQUNLhrlg/xLX1Ldfc8HuJu/xiGLXyHqvd4RigzriS6bhIu6M0YH2NG+MtinsT
3JI27VQfYZlIPBRxPStJY+CkgERT/Jh75A+VuNkHqmNCSaX8xhMLKfhGc6qVHVYsRe3JfG47sNAg
v1EmLAJ0FdMpQ1wR3GGySnSy5nOkoP/LQNtZyUk4ti1nt7SOoWY+NIYffRmg+92Sxse9BRX/tyHE
sKfyp24vm3b55uvkyYIqRxM9RWqSO0r4Fg4kNV3LaM5R7BqP+ORsZT8addwHE49NtLiYeBEXFNQC
0XR7Vxe9f5QH2019RKHN92Y1xTB8Oh1zrY+QGtRGtHLHcTHwztdT6XcPDbeOQzviJCeb+qz3LOTw
igkS5QbMSv+gFWWGBR1mOnIQuyCScpa9lINyUtLrAZZiSrH3zY4djFmNfJVmDPKc3vmiVEOyh14R
bsMqaZ7tmi1IlTdPvasPh0a41wn9wlIcXNuPDtwwUh4Vrn0vB3JVASPuoWeh+XoTL0MhUojoS7i9
tDNX+5kUnXPwpZyhmId489JsY/VWXgXFM/1miIvNoHTFpocme8BN6mcbJdkPHAeeQ7/In8y+0rat
zZ0jjmf/oTaKfwuoxqzb5T2ZSc1JNqmJLSw0v1+R74Of9MBCmr0Pkz81vkcD2PcuiPSnocGGNcj4
QsQ8t7Zlm+tIf4zxCXl1uCLG0NzPkM0Bq+n6CzopPxErGG5KUfGR9+Ow79ZG7HUXPVFrGlBPGLr7
eHxCUz/C6kcvQFan7ktv23v5oWCisBNOkUPuc5xFWJ3lJ1WgEFzYSYUaGneylVeWt3cjG3F8MQiY
o/2CQMO4HMtQ3V77MAv8e5Zl6M1CTpBh1mjjB8T65f86q88p6UAIbgSclALydcalLV6jnrojdwv/
BDgyfBgKb95YHowZdUhZMOJ5xY/J4avHfgBESKxuQnIpLGAFJGRklExecN9o64GE5IvVs+8I1QGn
pM47hS6iVr1QkppTlaKYkSY4WnKDMAgz0nD8FCb7ZViXIflA9XZ6rQDIyrBAS96vNn5czRFXk00R
VoI3X8zAi8++yR4+lRVIHhgvNgWjzeggogUej62AEgobXje41bAvePL1dCn7raRvjhOCQsskZJXf
tpO20qey2MvRkQ9ToVb5xZ5G8972R2AxXEyPqbtC+grWslnO1MMVt/aPshn0v/GsrcCv8Ib8wFoh
gmYv6hg15jnI4lfU1JB2MOvnCWG1G0S5W6QCq+i1HhGvzfti2iInEb3qbvKmKWZ/5+Qu9aIy2cvu
VqumfTbi5CInVcEIl7D0x6Mc/ee11bhgyS5es8msz9dGZv+tc9r+LmmL4d+urYt30M+Cp/hx7S5/
VQdybIZxmh0jRKGFg6q272dGyX3EMRQpYhbeZGOOZ6MMRATDX6VGgrCfiEZglRE5e3TTZh913T3M
2+jG1NpOW8kpcIIWyhCap8GsrB1Crs8Rqp/IfCop5UPkknq1tvAWast8pxQlu3+/1VYyxvIs96yf
OozYs6OhuW94ZiH3IKbLQ/JxZs52uiLzkmfmuMmF9FLosnbpnfDeMQft3kyVB3bP6CKFDTIJJS5J
EtJJbe2vKDlZRqmo26OD6pjLlHvWwa3qn/lgxd/ESfnnxCRVIHvkyRx2P+WJ9udEBP9XMf/TS8gL
gi498zdliaighaUM5bRjATC+Fvm4S/M2euwyUYHSonIh+2WYbyA0YLN4euXhsgv9NH4Ep/YfYZ64
mgxT++5TWNUrbJpCZKWvV/t40WlCrX7859VcT23X8kUtylyrUsG+OIwwIksm+A2ykCWbltkqJ1nm
Srm9XEal3MJ1VAo5TIr9/3WufBvyheSVqYsrp+vrXt/k9XXl6PDxNqao7bfwCp1lYrlgJjzvbMWD
easqtnkrz+IGLxQ/MUeMWsRA30XOovJ0dZHP7biVgbrsbOpqldp1c75O/t9eVLxaUKTm7fXCbZ5g
ZCtf8+PCl77/5qJyfgqw7vJuP11UA0msOuHndxsaKA4EhnL5E1xi//74H38XeVHXVsetfOPXz/z/
uvCn1899O1sb3UoK4Pdh8tKVsYptIfJ7iouHLtnOcCubkOEAfGQ1zpWDkOMrW/++jKiPCCU+GVHo
4afp2H3+x3S3yj9Pb+xiKS/2MR0HknlRxo16DjqSmLYAOSfGt2yeoh9USdnGokiNZqQLnRADx23p
98lDQNn5X0ITu3kPHW34ODJ00qpfyTAsTSdKn4zCNNfpDPUDL1b3CPAP+CludY+zyL3V9TSwI1m0
3Ox/FehB0ZNl25bl0UITZY1ZHIyy95f6YGIuJuogVt2jUYQaoInT64MMk/1OYGGzo+iUTHvsWjpU
WY/y7How8ECg5ui+h1wH/gqWTd81ymXmgAWkCjycE7+G8RB431EYbhBG+dOMgXMX4Fcd/P56ZV4X
VBTQEElBDEX5JOwghwOLR+vBR0kMqBwO3KYQc0NAMv1CUh4y8m80EuNHKMDtY608y223bJTKs9yQ
F6jU/nMkmT6F/T1HogH4/v3nHLnQNE2jeVSbF3lpOw/cjac46N5Pz//NxH99T/iD6ctwxMlTVbti
KZ9OGBYoS2T9zYN8hiHmyYKsfwGGlp08d+LbKdgKYWl+jtK0M5za/oXty3uUOtff03bOQcGpEQKW
o7b3VN96iAf/lYJS+L1TgWzNxuCidAqZfZoR75Pit3Hxa/w/jJ3XcuOwsq6fiFXM4VZZlmRbTmP7
hjWRmQRzePrzEfIaeWbPXmffsAigQTlQJND9B9Ut3od5InxMbV8jfvDohu6rHAfJ8nliHJTo4cxX
7PJfcmIPCnYTGS/1ZHU3deJjZo62ErgZDWKVxStz8F/kHaxE3o9GBMkLJYJyrbt9cmK3hEXnP+aU
w4u0pvg9p5vnNGGenIayyA5OY0wbvdjVpqJvWHSUuAm51qHLOnOWT0DOveI7FlJVe0tVpFygoAQL
r1oIUfjz/fQq0BN4xWbeXHZqm52NKU62U4IPspHN4qtgecNHTD699WTOvpDDkNzVzqBRBO/j78Lc
SySXEqXxMoqH8Z5lv7dv0ZXdZNg7PdvCe5URmqXfFQZITdF+VfLRuE9mptskMGTDCoDiLS3ZX4QF
xgQTr1WhNizTFXwmN2aq+Us5LA+2alC9z5RzJUPi+MtgY+wNKCI+GXVh78suUHeUOsZbyzPTtevE
9VM9YosTgtr7ivDQqajm/VnCPt401V+iGF+cLonfxlGrlinI/ofA4L/ZZC5mJW1XbeR3Wx5yWwwI
zfJVd4pvVpQ3R4EC215lAbEISEo0j+OI6r93p3Sk8r4hT1qgUg9HcyF1beO43UaaOx0cyfRFDU9s
nDZW8MGczFvKyhpKrVFwiCvAkWPbPFcBEMnE0YddjKLZo+FqPxHIKO6DJBmXhd4tobZS3vvzrDBH
FICCpMUzdj77c5TlIn1sIj9G/4wr1JrHk4tf6jzr79iQWbGc/+c1//7E/y0uEMfMCdTyGwDrFKKL
qT7wNkdkr+4H1I1p2lbW3g0FPvcpdqBLv5y6dcSaet3XCW280rY1m8A7GdyXAZpdKonFqky0B4S6
sq2B0OpaUGNBGPEryT1vXSRGtw+zUDzrk3WCYVN/tdwEgXlkq042fMR7/J7ahRxIMx6242C35xxf
1KOwsT6XV1IcsQcFXqNHLqxdU5rdpk4d4900V00JiA/NmHI72LxzIPE9k4FFQiEtf0hIfB5qzrbI
rGktGSN2HYTz/i49Svz8PKkGMVWEVPWQjZpYjV3OAlHBj47pG2RfAJb102ji1NRtXA2cnT6s1cqt
gfyAW8eRYD9Nvv1oWRSxYSOjOFP75SPeZBjjlD9zO7G/a4FyKsuaJ3xp8hXrDFAKIxDXOPVYSgQq
nlLxYTAEKBDf9pb4QVa31hSA2SeBtW5to3wTZrjNs9j5PukKlAlHTA/OhGox+yhtG2tV+YSX909r
iv17J8yQOY5hdei69a0OKvLOXuU++YGervuyFre6GqR73VWCfW8PLTtTO1pbuR49W8LARpY/yXdl
8rHr7Kloz1eq03z6EH+PMOBAVa1OlrrR2SSqhvC2CEd0MM3B/mqx9XV5ZL5QJW931jRghxjUzmtI
OcrcedlJQm/7QRhPnn2SasGyAYxNjkwIqs0jn8KykwToDh8jf8zRIWPCEOOJmAxoowirXVNq0d9I
q68kO6OvynBZYuF5//+PmKIiP4Csr8IG4agF/rCYheQYRgdYZfb8TRDE2Lhc+nWEC7FJenhNWm42
QBmz4RKRlv1BLUPxpcTMfkOKrWXFNmgPiqGkHxGFfW5y4T5jP95uk4asqVaZ/qMb5N8vH9JOb004
9U8axdxdDUhxizC6s7Rm9iAgv/vMcMKHwEnrc2P0T9RuxauqISVGcoK36dzU4Ost+jzxbjM3tJ4q
Eryyv9BLZ98rWgODxBKvqBZQQmKNdpSj3muBnt9rqwEGKVVc4kPXK15bS8rVNcNezoFOttF7pXxi
myjuFBdNYWyts+dCG0xIkwWy2WfeousCD0v8Tzmb9J6zMLc/9cVJjR27QCruWqjD91qssmLkUfG7
NCYLX7JpD0V4bNsnDWrSsdQnknh59tQOAsLK3AWYuaHuMp9eQ65NeeYqOFm38NpWfw2katGjrY7J
Nka38ELyUgwHRKyHQ50Ew8FyYRteOqMqW5aa7u7lwDVEzrjEyRFHTrmOX8NBjrpIOgT96tO15amX
Jt4CxcVxFZWadeChYh3k2fVw7UvC+JnELXVEq8qrxb9Crn117f8nprGCy7xxGH408DdfKyy5SnwN
34s0U++EeY6VAXyNMMx9jhTmBaY1tRkG9EmGPxgQr2spV57JvjnCBnV1lPVc2S8PH94B/xm9Dvxd
NvbuP1iblm+ke3JCxkXpHpdLLHkaV11d+1r4Q5Dela/6b0F8OVhrG29QkouyvuyBL5TwQK6b/dTN
AsJkbje1i4o1NKku3VLSKheXdjSGxa3mVMXt8HtE9sFGDzRcCvXiVs6JTewnL50hLN913KKxjrvM
nV+34avr9PFabZC6GNq2x40tgTwMhumL5Vv3ErUO3/cOAaWP0CbpceYISWg7cET/EVppir1krwtv
djY0ifW+vrNCy1o6MW7xV6Hni74zKS9yBQxcg/8akBdIi3ha1t2YIL4PWlHifHqgYcupB3cLNxBk
ouy8whUtvR6WdlACpPwHwFH2Xa9wvaqEC/XOOBzYI65MkbbbfAB4qrl2/gDPJ39IoN3i36bYvMuy
4sFNuvyhmr7VduDdy0bZe9ZNmWFp4Vg68vo6xXWg86G77kWrJEsq+Y92ZvRHebkIcOctdLiNbMkL
XD81Be6+LjtI51cFfyntf216xYzx88x4eZX2l6M1KpRZ5rc3oVd5sG0lY73qrO94b6T7JjDshZen
2kZq+7bYu1w0f62gNrfIKonFVfRXnl3i2pOl9skl9Nptgm1dUJ6SL7sBkOoyGTWMtGdjM9n0qqbe
y5ek2U8fo9dmNAfXuWrtHX1e+vkVFijh8BPc07fUaJLXKHO05Thl5tnTmhm3SjrAr9zmRvfxAg6x
GkSTyjbxRWvFMy6H/WIah+LbWGGwqcEkXoiKskEa4ecjoewdsACn7p7SSbRrvc2QEqmDDtA6xQdo
+tSo5lENHtx9q1R8dRm8TCAp3vr1eJmulUFPgRImZxaG2b2uwKUp8xIlZ3uAxlfgbFnl/g5czrSU
TeBx2km3tDfZarH6fmxcMhlEBommPRVGh56xqt9dohPgs7nfjTfRPKi3Ybmu6sFcR1QEpISChUvC
UjhNdSObWEKcDdULzhgFZc+xM/EeQ3eh7OLp1BZUToZ+Kr7kOEpvvSns1h3vj6PRV7/yEAiVPBiF
2+yHjG1jh8rAtT/9HSH75CjCpdhqqr6/rqaS59LvGXLgr+Z1GiA6kvMw+ld/xcmQ6wc5NsibRTZo
bz5UgO31Z7l++PWi8lKXZg26JK+R6Z5/5P/+Edb827Yw2ZA0bfGzAw1SK5X9lI25vWyNUdt1tWKR
WFGrjY79zVqFvfoURIq+z3kWLGUTrr57UnT7VbZwZ7Qfkk5dyJnNPF0NQNEHbnmWAYrvg1gy7fEY
TRb6gYK/RqmM1QnI+hrDPowWxyy8b+dDAuBqNZmhtpJNOSBD9KnbmC5YveuEUIN6TakVctt8kcth
QAatavIGE5Q438k+eaXiPx+oO+G6u7gYDElzRGQqWl7KpZ6LGRtVpWF9aQuPtxDram93rZ/WqnYE
EY6g2VxNJbOQnZERuMTnCnpzZaw/yuKsDAhq9PNI0yNTaunKLRSjJXvj6iiBregmz5LeZD9umtK9
iHfLUb3p0E6Up5cYefo7UEJjKzn5MjCDaYMEfw1nCsxVN5ix2IA6QLmhCW4MI8A0txbBeGjNKRIb
eQp0dzyEigaJHvExEmoIkm6gem4L14XeNSo8E1BcsWws5guETMp4UUCrjRAqAcLeNehjXvsGhBuv
o9ez/0tc94+58/X6AASGtEgOEh21VbZtgSi0t7/OijrR3wbVzBZTqf+P0WHum+bR/x4nR0lYfMT9
9RnXz/07LkKDrUCIf85VSh2QwWpW2BpE1NnJV+K9nqxgdaNdOTfrvIb90zqY24dtVi3nYCfXw7NU
FbkGy8tBUf4IlqN6886Cq70XmrnX8fV+iat+uIW58V24Y/0S4X13UO0RTaJ5MMIFb69qbgrZk9HU
ThxK8pqzlqO5Z2Hbl9mIAczB7TDNmIBQ3LCkrF7yWAHhqQ4Bj+15NG4eTDR572Wrr3Mo3tbwGHpO
8wxeR/YWeWOffVRz2tH14NEiZaMYVbRR8qg9UqDNDhib4ZBEofJBjQr2NEZjvKOzc3CM3vxltN06
R5v2GyR6rJ3IOz2aVhut6+BhFsvDwjzIj7mGBsnc0hVEVMAXwD+W7XjUGyq6Y7y+NGcFFXnWD4pz
U0fG9pJdCpR+XDVjj2Bcr8HcQzsaT7321owmZDondB2jpRsaj56T2CDUtDLckD5gGSrXWr4y/cpU
zbthrdMs2GcmB+lAYqlFsan6qVrLZtAoHVah/a8Jpw0oTdZBy3zxKL1LpvHOhqD91fZYOkSlsJ/j
zBhWtWdYd6FoTPiemnWjFG1wtEKw+o1uFtCySnfZFM7wpUz9nz3yuT/qoFi63mzNoDn91heN/dT3
LKldd4R3MxZ7mUfxUv0eAdvhjHKpeJxyfRe2yBNMrttDcwA2K3MxclKOM3FSAbutlmGZ4twuahje
je6c2jFwT9dm4ZYLP7Gb41Qq5gSukbgyDoJ1Yhn9sgrzfp0UqrvAsKw6+oH6w4gCnPuGCdN7n/3w
0Zano60LjJPTcp06/BzV4JwA+PBp81lRBd00/4F513hBDZ2aTltNeeGENbRyjxsX8QRn6bv2u92U
w01YT/65oHJy29cmaKtSOcuusPOc3QR1YmEGin+WA07aeis9qNlvz33yIEq7XCQ+MLiBuk48Gyau
sjKu7gKkt5eZyl1ejSQyA/GzxqN20dqd/awlWG2XZZPcGmhF7uPaYgMXkp9dhe5UvrrCebZcN//V
VYDf90oMZROVwQn9CnUgn4qWmLCwy9OsODzXfowlFdkEpKcAFoMWu4Y6aaDwNY2VXZZ0IV6k/wnl
qobipk+ROY2LpPD7TVTgx9QNVaZCsYuWKJE82li0YWCiVmu91MZTQ40FqbPW2gKaNXjrJtbS90n1
Qno9w6MyfykID/uR0vxIZ0pKkotyW5dau8KfrGQfjyutU7kVJFgs72X6JtPsB9Xht71GBMisfIqw
TPeh4Z/1nPc6Szd8QbafeEJUBeB7sEtE9xHfBtLCX3LNMZAgKpVVE6Z4Qg2Z9dR2Ed+rWeMRmVTj
xO1xzGb9R9lVG4q2QkJ9GWpesIYSOTwYRTU+hIpC2sGxTrILdGV7cI3mBzdikaFphbqT7Xr1VsbK
EFTYtYbXumwE8VjuDB2Nf9mUBwXcKgqNGMvLSV5XxXcOtgzXiLyCs2qWcXj5OfTW/RLPAAlgpR1o
YDu9tTSlvK1hJy47K4q+Bb6yV9GGeIEGYW+LztK3vPqCL6kLpHUOkDN7H3Bwow4Lj2/8f1VNRbfI
Wk62X65knDx8El8lrWocdbH1G1vZgNvEmTiPPjmNCrxsEAos2hspU10j0LWDAKkuJaOoxk/nIYZv
kQUUgDpgfCg5IaOCtAsAfZzJt/rcFLiTrn2eJzzSkFW5jkrtADmKig3p2t/BsplkdbElGYolr1uc
XHXSf8wnOWhbeRIEWfCYJza5t0XEhsO2VkU7uS+GaVNbx+zhNLlRdQSlE6+7qI7favAQvQK7fohx
T3c0ap+N7htbUCj2TlR58mB3mN3JEHaleLRPzlOus7YxDN1dRdQevhieY6zGwBp3sjk2kHlaiJgn
2fTMZs1zV30sdL189Mya/5KmvEx4P55ifN8XsumbXb2Tl6wM/rwfOraR4fZHG8ICWEC1Pdtp1hyy
3sW5sUVVXtHBwurKu4XMyDrulYhMZpk/mob3TSDI8Jri14C2dfsa42pPqUlt7vv50FoVEoyuOFz7
zbzKWTvHOtQKYuWhGyL3Lik21x55NqQxcoklHM/rQEpJ5EafxGve6uOKP3az1APNmfJFWmnYn1QB
cH482rHyCM1oWyDl3Y8bcKnWQioBI5QyHgKneJatUYvr859d1Wwjo/TTJUq2/pyox6TZl78nKbMT
4SgG9TaLPxytkdV7yEfd30uR2avmrOtN/qrMkAiSA3UhcPZLbeB0qRP+HSwyW7/Npq9xSMLdUA8X
QQD5MgMgV2UrlqQJUjWbxO1/4almH3TXsw7VfFZXIFYXn07lUNT39sGnOrgrzPokuwIFyKjVs5oJ
ExV736jN9qgDIBwT0wxsXjXqC1l9+1F2TE0boEmJLV0/ZCw88G4bwpVZiWJhYrN6SNi8owrxxxnW
1h99AGz+x+h1RuCnSDaqI+jcf8T14r6rzIjSIwH/PVR+4DXurx9HfmBgWK8IGww3hV8rJ3koPeSL
NKUZsV8FVnIduDTDgRVjUgCw/D3jrzhep3hc6qdrN0bjzrLC6YwnRFnFCvACUVKoHcuDPIuDSeB5
OLcvp9dxzBCapRFbxmWOHHBTEsQLeSoPox65u6jQds00eXeiM6tbmAyLEI5mtk5xPdyMUY8382yH
J0PkWTgg9okEq7G7DtRJe5nbzVe69suLCKfKl38NZF0FNmq+iByQVy+7lKwFitbOpL6VDlaJcVaL
XVKFYi2NFKdEKZZ1HKkHKUznWdkqVFL7yTBh0P9jkozyHeAvfHv/10mBVZlnYbs/qaNgU+B6qJdQ
zRmwIH+PYVesPNspT7o6GMcKXRu+eaH2ZgzeRp3a+EdY8eDoInwANMTBd4nqICgOn+NBGAlIUs2p
0QnJpn3bY9nSz4/Iqs7Muxwd98WgT7OMUXdqAzt9UXXhAwP39K3VdOOL5dkHGdAEWbhMs6i9K8PR
Pqp6kbHITspvyBUtcj70nTK7sh6huOy1fggeeVz+lDOtmUpolZP60HQFzq1DY6FfnXTvJrI9MoJk
V4XWJYMwvdEJKsKneLAuDhi5Fg07Tcf6pZxBdJOO25buwsGyezV8ahNzJ/tl2GjgY2XNUD3V1UDd
tbjP+LYTyKv9FSYljbX5an+G6Wn2yuIUU2h2L3fJiLCcWg7dCicx6BcyqXztlEllmYu+DhgA2hHz
I2d9TVJ7MSbSWQkZ3lRRveWrMm4LqzK2ZRraX6LWWJPun74qPupNLYSto6oo4myFWbEI61H9ShUI
QYIChdxWN9EwBhG3kjPGFnd3vpOvFCdL1G1uIsfyUTCx9WdIFd6lKWW8rs2LMpTBrsuzPP+ihT3U
cX3T9Y817l6LNnazezsd8/spQc8aTPdzklbjzbXfwCVxJ2P5t6IfN/wRd+lrdeMjps/KEQqZEa39
wQJ3r0LFKXj3HK/NGNM92fQihzftfEiGrD5zcy/NtMruIFI7Zxbs1l6MUKSstIWllZI53lheXq6C
Jm3j5VQAGcT5QWwvbaXUvyo9fpiIRzhnFlzOOcOCdyjD8F5eELZ5eYts0laOaTyJ1kVQ+ttCa7Zq
IaZf88mQWpeT7j8n/3NI9qidsZ6GPvrkvp6FQ7FnX/dV3hCTdEP43SfvHgxFce/mMz7FyeC+cbiF
vOL/0A80BciH51SX4oWsPUS6P7+KtXtZk7hsv2VpI4VYsff16d7uKHEvqlmnYVKGfhN0hbbs+mxc
qA6GRqkVps9hLFBmA8YuDZEr5GIuhsi2rq6H0L+xb+R+pcSqctXZjnryW605YUjC1jRqw+/VHvm7
ZvHx8ihgIexiADzFwouy7AD0Z65MRg06JHNnkHTZQR6wdP44k81Pw5+mX8NtLZw2Zg0kLhyVEwrV
vMSwg1ROk0faJciFspEjro2lwcqZRWCDDM6CjLmEy/HCN7QTlXPZuPQY7iJAEOXeR6EKSR3nVhIQ
QoCoB9tqv185CRXqzSv+Vu1GRkzBIG7cNrvVBRpJ6OWjWzGXMVBB+09zJr9l0fTRlGi7a1Mi5D4F
/56bz4ZTam7mqJ1GKZlOqENpCaNRFNOYrrTIL7AI4Du4wQtPXyQlpZ8GTJq9N8dcHCkEJ0Dip8Db
IGHx7dLU5xH0nVJ7j+4bmgN+vnXc0tlEQWQ9O5NPBQgMRqa3z13lOs+xF9ob0ETGHu53eo747y3i
Gc+Rw2/0QBF8DZoaHZxGy04a9EUUmYZhFaBr/N4M9ZIe+7sYG1zrfS0/l32m711jcDaTsIZ930AJ
Kdv83SZx8MNuil1v+/ZbpSBO4UB2QmtUFYe6JRWGcKb3/DsUoNMltDXNf4cavrhcNbQ+Qus5tO3V
j6sKe/h01ZRUFXsQkA7FNBwdxHx2rAAeEFX18lU098kBeRhUMRxRbR2OmW2stXqAKTN36UECvfLv
0zGZXS+jbFjJyf+61mWiy651hx3OEnU7bOe7xegG6Ww0aDyn+JuwZWyTYze7Fl9HpcGxHBWtkRzZ
RHwED76IV52D2t38RVNAPgIcS83s4M/fRtmZm/2wcASbwGtfIr+cclge5Mhf8z7FgJfvFvjZh+3e
FbqxFTNsKoFAs3WzisVja6oPl4MJWM9upqNs4QWhHGojeb+AssYOCGCra+NWjqKcXzwgMikvJnvS
PEPItMyUJeIdagYCMX2u/rxaydUukK7r1eQFRDtCTI+XscR/FWysN417dpO+2lZF2dynFdoVUeQO
L6MBN9cLS+N7XDbrRhYB7dBe2VYZ/NB8jFgroVsvalikiLOr6n2eO9nWStTuIAxPHCgTVNvGsWF+
DAUGhmw17uShTEcH59kuX1/7AuGEd4WnuFs7Rjz5rwHuJp3nK9vo3xeRE2RT89LH0Lb9vWzJ/mYM
dwWQmpsssc8htJR62ZbBTo8A9wwlYiBTk5rsgrxyBxs5evJ0Jd5Pji2WcrT1nfKsTw0b9ip+ipQx
evJH5TWL7AJgKPHxyA+P0Vm1kYOt5Q4HXfBzJ61ZY4QWAtBsu8fLIOhlOD6+Ct+Uqa2pB1vdpuIs
m06HgjAKfWfZqsLoLZmF2yMqVhs/TafzSN5hhTgu2uKkjBc2IgnvrJWf0OCZfjqatwSmBKcoC6OF
lvb+r7St7oTI9K9TaZaLAkGcFxzTdPDn/vjA2nNYe2pl3GLBYSNnjspe5U7TTc86e9d7vnMK5k+O
DThOXRKyP1QochqdcG6RTDe3pWG2GNqR8jU7QJNmY5mnrDDjDbbv3bkL43Tl1q323CQJevtuW747
xfQc1FP70xc5MrwBP2sz/Eg8JQoWimrejpqwv6KPysJGT8IvMbiHpYg1/UF+cpGBeFW0TF+15MaM
lWBljoQHL0i1bg9V44X3VkfxWOkTn4K5EbyZUWGTmYGjnoumA74/7Syckt8ypVDRgSnQWpnDcqTB
VNUqH7oqb++gB7PInPvBaDmrTI/VvTPPGizuas3+0sykNkMLwSulrbGUvLWxQPBq1Hr9UIR2/mrj
MjzT3ByvKw5aJ4ylJMHJqA4iInSkvHi1MPD9HUXNzFhKNts1Sl7LzS4MOrCFBfh5otCjVLdhO6Tc
k8BB8lK1lkVs8b+Zl9vy0M2rJnskW3cdkMHBPOM6MMqlmOwU/7hMDDv4AJ//Xu4mbCtxFr2DNwZQ
wuSlQE5E9vut7exr2+9RDccyBFHHBsPeoHsyPfarnpE9wCjunvoshOyqqtpBDjo64NHAtbSNhAKg
1Nbt0bpEomKeWplZc2fa+UkOBoWi7FDI0ZYs75xL3is3/XbrV860lmmwIeWhnvrauJfNStF/ll1i
3cqWkRYLpQ4zFnKqc54g7MoEW1+24VGEJpJrhU11v3Qsll95E5bPWvzsU30LFn043jUo1r1reEcv
m7rSHjSIA5vaFP1RQwrwBmVedcsv2NwbzRSvKpYHX4wu+OFkWf7qkN7CIYdMEhruS5I5U90tXF1t
Vl0MI8oOxmihFF6LCl6UbSgvFUcHAaADCVtnU+FF8TDhvkMFTSiI8oobTzfNX44eI2noNt+4qLXw
WqGsnclW4UYLd5MJ0tpyx0JRApuJoch2ZR2bR7k7kQMyzkFx5xJXyM3LOOW7ULfg9M27GLnvqQaM
v/PQ3TcdhiRSZcyRImQVL4XNPzvbKnYXlyAZf43sK24QT8mbmxxC4F2LZuGfthd6gXgD4qlkd2cr
DANJuZs47t8i7FN3bsfWri0N5AKrOHqcpvHYRZ64lV2VZnxEhOYsjBGV6rE2x49RI/SCXafb5sEJ
Iwv3pkR7ydqi21WWQWpfGOpLPpbqOsKtZitH25B8umOY3Y0czSLxC3WI5lYOCjxvgtgIHo0EWd1I
+Xm5QlFn7DGKx0tL4yWOlgSfplKPcyos2pED6W4UL0uXMo19bco0tqPxaXJUprE/NWWS+x9zs5jv
n0xyfwoOVZbW86WSeVR+UI6N9zbkR3Gy0D7kCuUJWZ3LcBFYg99NdrKkp8XZ16R2vDtVLaNnp2LV
MWvsu55g6xfGwQZQkfmli50DgNieossgHtRh9m4ajC9+JHDZCtx8ZVH7+eK4ToIwv+nvmyq6wdYU
qqFq7B3bqh9ghTcPaR7GG39KNLir9MmDbQZvaqR6B9lSLRuBZSalOV/CvGjvFdcf358aPR3eQ6VH
6NAwqu2YpYfJLvBPxzEEdavGerLxAlqU1uD95G2E2tmY9vnCEoHzFMGxWyf5lB5Rt06Os5qhO053
Y+q060wAUemlJZ5sixCJoMumVMR+uk3SUCxtOz/jRN7eSpHDvsAIeWx4FsumFXvNPveUdClF9nJs
Pc++ra9FzBsepUVxTryZemxiuun+dri8el1OM9BCk+CMYDK0tWs5KFpdO+UpeSxSxfI0Z2V4Cbpe
w1HxETAx0Ea8s1gPsTC+6DwYl36hTgfZjNJihaSQ9dQLFMjVTrxZUWJ+cVVD7LzA242j+0hV8iae
eSLS2kieRdO4DeO2Ol37MxXgiWdU1SdXJGGq/savFDhr83x5gFFhHru4uHEzrNjCeE7hzPqVVHTM
lRPaxkaKypktUp316H3PXBeuFtpzWIFAS5SloWusnKpOFOzmWDkou0IU5QLXNu48oxzvL9iOZGy8
o0wimJlnb6eprheXf3Foax9tOdwaQPhQZfohVeOhmaVrqjPlRfM7dSDwLio7fqx4/d/UukMzzNLo
qGGrJmeUkeXdVUUF4a42q133Wnm5AsOn988UWLQDb57XvnD9M6gx/9whr7mB+2otZZ+MBRyEGmdh
51vZJw/o7T0HXhMiWMCFxlA1zv57GCC+e5FcR1MmWYZtyT+l0noWBJwVo9tv4/kMdZqPM9l3HQXL
EyNGmTgHv2HjVU9Vsybj79xX2BjcO7hEUNfudBb09FFTZ6BUo1NQFnvZhQhIo/DiwqO71dXbS8Qc
awiYdq411ftrnzCrAbNwnsYY++GsChk6rk6ZYZWYPKgVcglzm+KZftOxkf3UJ2NKGVMG8ZOro3gp
+6qyqIfFJTIoXHN1va5l4LpdIoWktmyNTSVV7ryBHWPTl9l3H0O+pFWtN5FnOE/9I0LpsRPpI/sS
UavcASGLznPbxm9epCsvpY1nmxfnyHDDaroZ9QA4vN4Wj6UBzdUrMIzwkBfJRudnWers0/r9QhOm
e7EkkErxRsXSU6lceDjyvpKdnhprC8uyJghhyM/Le0oOXGZfbrnrTDkuI6+za93tEB7yqxc9yFYl
skpfUs2N9rWP4XDrxbM8lJQtZRsjoOuFiNo0AFZXY2zmR/DVZIzRiFzUeYmcqez8NC7jsZsipVIG
W9PW+70MuUTXFpD4xApBUzrNQR7MAT7LYrJjUyxkR6Yiqmwbs4m17LRlwCXsch4UY3Mw+6Q9fB6T
kyO2IaLQg/3n+KhoUTkDJdIc+oqN76xytJKQ7QRYDgrpSHs54LklqFv2SxB33anbDEjL4a9+GaGZ
aAbNM+XgdXozYI2hWN6PwGu1g5FgIiXP/tWUfYpwKOXKU5F43ioOuUHkPCXtcRga/XvevN1h4G1y
aIDkXc5kXz0PXEf/1afpDlYbxbD5K1ZF50QnhzWUNhlitdklE6hq1pb5XWv2xk5n1Xi03M49ok5Y
+BvRgFjKcPlaWo0Vonxp9+Mex02LTEA+Rj8zV40R39NfJZ2Sd90SK7vsuzXNWDC+TA8AumExmlN/
U1WTe4KL5q6wtcj5Hpn5SnhW/DA12A/5U6luppoV+VIUwYNSGxM/Qor5IQYnd6WAazrHyoMW9PYO
vLK1kE0cmN1V2AHuR+GSZ/BQ3YHEMJ5Lq39kc17d6fOiZx6TLTkGw/JT6/eYjJznmaVz6rohBYBp
9KcrZ+HKb0AU5mcwqQO8GiLk4apXJ5tzRFPBwyep6G8S3Q32qVPf8vjRnytVxTgnqG6rOekUTSK/
/z0mEic+Yg8A7YIkraXjSNyqTkF1r0F9VXbmTq6c9CoR24G8JSwZmtcBS+Z1VVzYrDpHw57BS5c8
raOAHfVe6jf1+kpEVvO1nYZxHdpOdeNh3fGg9OpPOe5ls8BzkNvnAObmAU/CaC16yD64WJhLBxXC
w+C6aIrH9Z08YB1Z38l+tieHizKXHPjdJyOuE0oFThYSJxikINiaY3z6Wmro8nil3XCD0nQce59E
KjC2INPuBbobfYixYaMG+taJBw9laKJQ+563TS23mB5DjFbfyaQhTJI3+kFe2kaee9cO7bSy5gJp
0RkHQCDmoTQ9nCXmLg/9rhtX9xGyoUse2rk+WgVqh+eRQin/dywZZHVpss1egGIt1nGgAMGMotmS
rLHepsx4ylJr/FWVL2zoKN+Vk7VjnWp968OMmm4zNi9DH8ypMNe9N0xeE33RZceiDqsb4QD9oQir
3cpriy6KlqMd5sN5cMLmDplNfxdgMLPueSK+kzFfUlXVvnCP+DuhOGz1dGt4V/4fZee1IzcSrOkn
IkBvbsubrrZSt6QbQiNp6L3n05+PUT2qHu0s9iwGIJiZkayuEYvMjPgN/XFRJxek2b50LUZXzXKQ
Mzk4vbLqUlc5iQGWdI1mp6I4SmVsqtV0J98+RIjcYxV3kS8v/+9KvxqOUTT8kC78hFRUJ6xUW5dJ
pGylUw6mNY0rO8o+G0ABH+om2LhOml6iRUtZurBKAIg2+QcUKk1n01vDI8RPNgRsPR2gwdGwVzRQ
f6Rsa9wVd9E4WJgUq2Rpsnb46lGrwl/yC7og0akxfTSnM6X/2hjhT20clEdVrVGtqDtW90s4Spnp
xpmC6Iwiu/lq29Ma7ezhK/kbcz+j37ST6UXYnPRa7T6ZlWLcQaKq1jIdGVueadh/XYpOiV50H+PZ
5bLyRym5O6OdbuvcYliDLVrLa1zR8OZaFJzkALN0xj7yWUyVxjhXDkmU4KLwO+C/Js3OdZJE+bGC
o4ebv0+SCznOTLm5Z0Wve/GbgqPjuYn76plF3K+0yJrvXefgaN5p6gOOHe7F46ZfN+yMvsdJ/5yq
TfUJjnhyKquo38oEa/6h+ACXgYAF+6jXsgPg+eYt79KdzLPCaNyo6Eycwxau+YyG40FcKdGwtikR
xBalr3/ZVVYrB12WxyluqrtryRg/Tnwdl5evuhxixz97AGFP0gpU17lrUMQK85i1jpc722kI8IFa
mrWsrrPU/t55qnaUPh5h3oOr6+nFTNutdE3LMontLJvs2cDRS0EASv5IOUj6wO6mZydRlJP8tddv
EATFIUE00EAoIA3Nz0KZKQI/ePjdqucifIgq+7OQbaSFt8C1NWRzKJEz6A/84qocjVe9Uaj8FvqE
nkhhfpF0VVdXINgpMN1JLsuPPW3jmch+yqhFDffQYmF+zXSV2Drc2yVw5IUkIwdyj23mJC9ZNwdn
uwj7VQsqiNSbwi6qL1DoK0kryYA0AUJUL4nTXUxj4iU+q/WLPdYhtVBYITIoYcm+RCgbETuuYAdF
u5k9/LEk3Cni6d5rxrvb9eQji5jynYLe7BCF2aORkOUecnNGLDvxPmmJlR/jGHc6aS5y3HfoWJOZ
X0bNsXIfG708SEsOnrl3LDzzpEGt9B5Z6vlBWpbttBhm1ayulsmWPkUbv+0ASS5N+eBp3Fvml97N
keme1UTd9wW+GQvuHRBlHat7B2r51hzjeo31r8lyq7ARxGmUEz9tqhcQkwoE0DIcb7oG+YYWlphS
NTBT+yrDGMQrzsOCr+MF/uirjvvoaG3+WsP5TgvltZgs+JGj9UVafTYXJ8Pq9bU0uy5cHFPJvl1j
lwtGY32HrF5/34dzeZ8r2GIi7tVsWzsG4hjnWAqGxojAPgevDLudhZUVcmvR9Gi10XTRKfJRP2Kl
AwGA3AbgFR4CNKH/vTclVdTVyv/RNCPtPfiPuRIso30eWxi6mfWWrW12QU83vTS+lV7cujbvJnUj
3dJzG+uWAOnjvk92GqbtKxn94xq3OABuGXrDvb77I25QG9D4yrDPQsXpWSvb8QyFb2r2rUaRRMr+
1/zLrfMD+EQP7WZPhX9eHqBdyJYY2QJhdJSd4+Mdsh0sP7wMc9ZiVPfeyke1llalegnCGuO2RLr1
AqHL3TiONX8Z8vnOWsqtaa69dFUTveWuN2zdWovvCiWbNo1r/uoX6zVXN4ct9uZwjJamGBvFcf3c
5I51J10GVLdLEBr3Mua5IXZA4rbTFN1bo4B17fBBmx1PfS2g8l8oOKerTh/U17LKyJwpmrmW0a4x
rOW+Cnd2UGuvlWpgaNo4ykFGy3DmLTy78924XGrWkofAy7xHGcySg5f27uffH9fDKuSRfspcL0AX
cSjful+ePiiv6eT3D2SUvpuLaP9sYcoYq223kaYymRqs6RLEe6sVb043/HIsxTlSzla25ZjaG6cY
KD3OZo4gdKfZLPemsl+FyNuy6cSPEGdFsrFBYG/07miQ1wPqn0EkGjDBOFtRB10oiEf2Jsup47WY
rrRk0jxPo0BW6m9izno1bwXTWm9hu9skMZbPk6ERKXcWiEqJ/6q9qGN31t1ecgvuhNujXaTB+kP2
QE7lMJE9OLPyXknLUNG72MtpolR/TaALr1eRrg/ZCYpbwHiuusU2D59Ni4fukzq65lOXYYac6aq+
K9MG3Ljd5OT5vcQ5XtuZk566dtYuEt13ZQOjYB3UoJzXTjkhZlY4l2to3gKHKVvqyBIrBySvip1n
5QWmnHyanbl/oV7yffRaEjUhvugo91xiL+1Y/oW8FtUg0w9al7iPEhK4RrCN+BPx8rWcx2A5LISW
w1Cb+KIuV5GBzp39xYJye+uSfi1kYbr1qUy9tVNc7eAMhHydan7CoXNYaQFav2GeniQii6tqx+8x
OAFwmJ8SFQMXcuv5/09EmMFOiDI23Jarce+qziZ1NIAt1+NkRtHRUrSXD2iX6ym/hH2RG8H5inYR
GEtq90hImfDJlGLHYz/9ZBug0Sykn361ESnuwv/VFhYK6U3efWZtCrzHJ3ePWJl2rmur2AVFnH3i
mf0+yUYctjX9X14Ne63MVEzH2V1tg8qc74ZSe5+kK1Z2tmCSXJn6yGmVu4wE9Y2j/yePX1vo/8L3
x18zq1cJ8vz8ApU7nmr1xg9L67XroUSbhhL80pFK5n8yeXIAFHdVWbvfXE9RVpMXlC95z9sCEA7q
dKmPxL47BAdsUJ0HuRJ8ILxHglY9xQCUT2WofS+HqX4SdnO6dCGocu0SK2+JWrqkJaHSpXdYUzXc
ytI1Zflf+Yj7JAyRnSSqckl29Zaib3Pub+pOLOCunXMSfYvT1jnecl9DyTdt83QXePWpsH19AABo
R0A+r9oceKslB8yM91raz99570Y4r/fzXZSZ+qMzQHOVgSiJQoj+fvLsNhG5pVo1kL5gRurjdA6x
9Es2oG6WQ2Q+1JMdvbXsFDQ0qFZtU8SYnxv9Yz33R2Gd9gv1tMCZhzT2i/TYVfWSUsq7Fx7qlKAT
Ap26PslgNSAEUGWms5OJUedEB/zWAYsuhFievu7ZzFBck7nIceRbx4uxVYvdH02kRMdr2vo35T9t
rQ/91/dgY+jXviueTmCWPDF+tNP8KVcgMjltGF7kEEXKl6oqrP2ti2VUeJkSDcGTvAA5gx4AmAq1
8NApv9nFFYays7o2OyWLoZz0907xy/Z5nA2zq27nQvM2KKzEz3LIWh52SRLHJ2fJ7khfahysJmif
pDEFWnoOB+vHbc5kDp8d6B3h3wkqCatBTLqUUnvTIBq+RHpKhQB6DYJoJQs40yoBPHY8pkw1fIGH
amBmm3Rk/pbRdKogkxg2ahKUPVuxu2UtlwG5LFxUVkbUaZ3e+pkad9ViCDRWfbBqrc78rDrRsAUl
4NypLlwevQi6XRa2gC0j/x7NOH2TxvW008cO/lFXJw/2DJRsacmhSBNj1XVUOKTpGLF3guFYrqQp
szRbf1SaxLlIV2+F3d6tXPD2y0WUNqqxXTtOfjc/z5pdv7hqRfqm1LddoE97cZ3MXevRz5ThKZ2T
ikrjfBDXSb9NxpPWUrCSZpXC1asX6dr/5yQ3has3LWWi26ScqjOvKl1bV+js45IL/kHcp1FAi46D
nuaA4Gu8qb2meYG0bc8o4fwZOzR9dJxRSVwHOCW8dKElsXFskgbybJ6EiLcqGxXUXpU/AlF0tzH6
izvYFD0PX7xSEhfDkL2zeKekBl7iaW0f/+QbSZv6Y7ZToHmu7LCl0vhnEH/1qWjIh/qZ9c9lb5+l
1ph1Gu6oKtm2VoAJOOzTD1e8u5F97ufQfiwH5El9I9lJt+UW8Tnzw3EtMPh0iv2N3UB2+D1JrXXM
RHMM6rQ5/nOSRLkpqlkyKTIrbZ2q/XgOHQD02ojgK7YnpPLL5KVe+HlZnhkHg1LrUw/jmDUVIcgu
rDQKm3956mCsG8yEHwo94vmtF/nOgGH12vfe50EJmp+8m8ndddObN2Lwm9SNfi4jA5Na8E+bGL+i
78sHU5XrDk7JC93JEjhMXpltLU0dX6c+wXigAqitjzkSeTYWL1mj9icZnXsUgMwo8C8yWqnBqfF0
90kG7X05jS0y33XyzFr8KCFm1ST3YYzWlrNcfs4a7ZT7bNlkinx42Kn6ujLzg+mmxrfSR059MaV0
re5XQmH5c+HmqLj4jnHqFPynYgi3m9+hw9Q6P31CHbIm/xnq5OqHq/4OjYfu/apKPyw6efaHq+Zo
/+p6Uj5jZFHs9DZX9mQl8bAGtaqHUfkKlso4Y6tuYDQ4VF+zpCOrG4bpPZo42Qs38YPE36aHA2Go
0f/n9Noe36cbppXKdLms7zlwrRIo4U2xydvxXWNEhEM8o3Mx8kxfpNXovmmAZCEkqgxYG91wloHW
niEpjUWLB/XEL7CX9nsgjnyoJrx8mCxzfl/hj4/UcSXdBKDhrn+LmUH9m6n4r+JxppoemS3qen+e
JmMxrLCiNTcynmlKcJazWdffz259H2bLsOeiKfD+vgI3u6ncfLpP/MDDhlnbSut2sIDI38PGLbep
bUw8oYgFK8xvSE6dCvakNYVH7qfp/sO02EfYwx3INAOVkvewP6JR46E0sZOmDAhqHUP6jwPX93Le
sDfxUhhGH/ar0ulGpr+7XVYu4S7X/l8MSHDEU270MuWc6X51UVJWSGWon6Qlh1wtKK8ug3JopqDH
Jk01N38M5KZaXaQv4cIHJJVfkImiHtsWMG1WMrkvsFqZ3Bi1xaXqdTvc6l+DXVDmurVvMTBPkZYO
4/o6WamrZgdTG+mYxYpWVhPIJy0mPsvCIsv5V6qNkISHLECkM1ecDL5O3WB7raX+dWbvF8nJHPod
ZNuGMh2+MGIOc7WA8aFmhWoWnpyqz/Q7Gb6ayVzH6zK676BY4x6W6iFQ/zxm4xlhmmGQ2TwD1PLs
td/RK0MVEiVljNtD11U+cJAlXAJ1cpXHYqxX1ji09k6y66bSoPaJ1MFOMu6go6du5TSRCux5Sbzf
gtLeJijMnQLH3vp7WikJMjUGZmWxx254bvXPt6ZIW0sz8yAx6gun5TYq0ta35tXfNQpBrefkUZDU
LHL3GWpr+uo+2/bQvGqZ0z3HbbUvzbh5JQ8fY53tfbmOqfbyh5gqX4PBGf2EY0pNhMQVM5vAAJ0w
jqySltFyJOOi6EO/l9EycXn2ORNLh2U0NzABCkO/u5NR2CSvyCf2CIwxuEjQyx8WG4V3nGtleBfl
khps1DXIbUZ+sr02F2Gud42uZcQpzfeRMtJAgfJN3zv/FPK6jUjhV672nxeSkZks5/rqmaXEMO9x
tTb1757qPk22DRSmdsuNMaErKU04SeZj1ljuIUaJZmUsTRlQU7WD2/9DGrdQrFBfga86J+kaZwvz
RBuPGYsM3wFor3+2B9c/61aJgKIRD8AjSIJBTB8xQl76UP08qlb5E/WXtQB5VCVXzmzuEH9ZADzp
jHin07O5Q6LHeMvt8a/S0oyHVm3Lz8ukoWqbtT225YtVqhvfHYvvFVjltYaw27J4AJZHhXinsyf9
pMZuuMK2x10UOAiZ7I6cKW4u+P82zzB12FUiShnBLN8W1dAf+gnD+QaBpC4s07e6V+JzHNvhRvpl
egKDJndiHfHmZlFcDscAGWoLuTVsbxEzc9L51fds+76v9FOsFhongP38QUsOWpRAb5f07e9RH1TZ
C1q9yWFeRiU4sMaGpcdIixdyGMdQnF6VeoD/z8m1h6GwWXo+xgwApbd9quBEkinjI8malBKIrwGP
hjzCvh7WVzLHX7pQHR/dys/8VQ06PTb0+CJ9VkXpAvjLuScvt3V8Q2UB80+V8VosM1H5ZHF7vPXH
PDEuECUxAqYMeet3/G4zgSWasWQPOuS6ssRMdm3A7j3Nxwr1F3VeNQuk5T8iFhvFJx8fi1uEZqIE
rqehhrBvVl36Gu2D38RQIXwmfuFv0TbSr+zSGzvUioMfatRORyGRSj+V+wlYTB7ex2bxM+r1+Tsb
VwhUZVU8GkGv3AWx4qypY83f/WE4jkk5or+MwYthpN6utpz6q6uPKwlQQuysy6gOz6Ra1GctiB86
2bOBtAGhXVXdi+ZX30WqADJ7wxJfyZ7KmDKYb6JF1y4aBoPynDih/k03A29b9qN3RMp8f/WxTw3q
55SdhjWSE+nXrAPCL8rMZAvN0vT+tursS5+ZzZemRUAiI7vzhMRGAqbNguWud/Y5VrGL6TzPvio8
l2OCxmsxo71IyfklH/V6o1iJvQuX/aiJtNhjpYpqc3VJ46HddpZ1gMPchWtv9OeLg4wIFEW4f9Bt
/rPptvpu4DXzOQEsiiCxP+8BwCTfcqSkEky4SY+mLK3R/JRubsaQus+3P6KXe5QK64sCAXU9ZPWD
aoX4n49+5wHt4KF+bZsmezHMsPrDDYARB8VWxwnuQbqa0QouywUyNVZWiaKre2/Ss8dgcfsEsvbJ
7fjJplqTX7sSve8P7oBCnD/mVCT5dSZAJ1DVWV70MSlAnGiUrTRvA9KMUIBDI8vTdkPZhA8xi5sV
tkVQj3UKBUYGlEmaboVLtpLo0x1eFMZbZv6cyTa8erm2te3AahADijTk3qFPjlMC5AR7nb00LbV/
78uXPn8JiRp1q5Pr2wyL8207KD7cK/QF3MQyX6QPWdFaadxn6akHlwdpwS7RKsJHre/DO7hg9ckG
boZkRDl9s+z41MZDuG9MqnyvzYCChK7i+wqIYdojZBuhAaur69mI+69hnTymWWD+PcbRWg89/4c/
duhzNaH5qVLKcevbME0Mx4zWedPi0WmW97Fq4zJGaSJZBb7RnD0n7F+C1rQOQ6UWa78EGb0egI8O
oO2f0szuX6B+GhvPcmD8hbBRhhCdkOVSPl7iq8GHC3kjD0R24G5xoxnWQgyQgSvTYLKdbeCM/Jp4
h18yb1yjpM5rq8kgXUJ8988f2rXqU1awk730ycEqPbyyEm4QvfQfvNnicdpZ5Sm05m+BlUyPTl/y
wHUHbReSdrpIxDWsZscSp7mL1Sxxgx3p+9hU8SzWg/7s9KhUL/ej3IZye8Ym65hETxwS+P/cmmDO
unPW5A8Scet3Y01dxSB7r3e2DAymlZwn/eBF2om8enCp9MV+MlvUaUcQeJRj9W44kuc/SZ8ckmX0
v0IGaoV3INJZKsaU69Xi/sph0ZCPugOnt+q78C8IOtqujPRyUcQJPiM77+FvRII2Rqz5Uz8t7KDc
fg2XFtXI9NmFliRjEq+PP0y0sF+acFA+OVP6kKPr/yBDToPUQa6jzizhqkm93R5yD8A/11I1aKz2
Isono5OdhQc3c8qNMpKJfBcUmac6RDkpx7BBwYtlE6t9sKmgGl9Q/DeuBwRT8LdT3OweH4rpKAN+
oxqXW5wbApo1KvV0jb3NDdpi3+bWWQqoaqmSBnJ8HjxLRdYZ432dtaAyVMfhkWsCu6Z7jFr9Mvd9
sZLmjDbzIeqwGZBmOgLWVMY8B6SRafeWDbbGr9piJet7lrnI06TkAScb4vO1eVvgf2h/2B9cT+EG
4RqsW2cso5I7OZhpNDUrd6woBLUtgmfSlqGZNxKVzt41t1XsmHtPSyHL4fp3FrutMIKxBNonXklz
cOABIlruHPuTO48zxt6JeR/nZWCsChxVACrxvpHOIGakZjd/D7SiuFxNs0dSO+yBSt/BxM15Chcp
4WmpJchZLLUEaV9PpbcWfWBw++N+maNTqtu8M5XjMARhwfMux+TztUY5ZO/4pbdNlyYuzOnGn7Lq
OPEjfsUgPl/qVPNFmn2DFx1oqefSRRTCa/AEXSZNdl09BFH4TYKg2aOFvnxAiCjcsQDpvPOAA2E7
UuUXvUE5dh01tQUToHsTZJ0yWOWmj/zu0MM6Q/XFf2/eRota7w6AQ4N1nlS8DCavtg+ysIv0OzRV
9Ifrsm4YtGDND7DeyxrufSHn9Aer7rqVTOiX5aAMMDW2EoOf07L6AwcQrMs5qWGRVQUyNay+Dz6J
3JUjK0aXp9LDNJ1zu+ZB1jdUY3Evxymw21jZlOzFzNzUB5f8CHgEQ+zMqX/gv1AEW0dNA6b20WHh
L2MQunyE/BX53zUU2sfrhxgF2XLHwtJc/kz5g2+zrn8oxqA8LH/wuyyv30Oigt62KMCG5vWby3RK
Y9HBs5qn1OyOMUQkXtiLDJ4o4onkHX4MqwTK210Bz/4ffbwlkM29sokUd1gbYFkOkdMZZFNLBVGw
KA2goBlKeWwWXOStKf9ceeeY11HBSd6aMnoLtnmFvrm++63zKgeNjmbnWyb2GoaV7Mph9v8Cx8h6
DhgRRHL4Q7VtNvco00ZHvXLjY9EN1b0eungVxKb3KWgdoNK41x11PwULbcMcNxM3vgh01LfVhCdc
mlwELSqj0pwX7EXgMHoLtgL1CeIktt+N9YBge/3ENvGb7HpaMhWANoLsaA9l9XWwT9TxeLehADps
pKvEe3Nl2LF91JXU3Wqd0xd7+F2Y4GaUvdm0T8zx4Q5ONb41cmPJXZAOGyRr4/fbAGcbl8JTPn+4
jRVQwGzKmKbVwTZUC7jnoO+zcGNVTnJIJrDwvMZ1ZLVYvyAdNg88NCsdNA1qSQjidXe1qV9AO7S7
CIT+dTejRilQQHLpUEz9yj9c23HeRfdgxUnogrK89slEuEnnaPqeLQIWImUxGd3b1AEqlRaQ6uYp
C6q3fIyr81UOw6lBoi1NX9HSI+JwKoAdhGYAd7fuJlNKdSWIgT/BAyCP0ONxO2PeugMqpFFdHdqw
ABXu19iSZLqibnsU7J6TxlefHQi7mtvjHbK0hpInmGLoKPkVwEXWbVh3K57UyjGgCPIc5aZzv1wv
x4p+4wwDjh4bvBMAuCWO+sjmAM6Y1n+SAxTYXR+r3qO0HNPSV0rsqidpBpNqbc228rfSzOuqO83G
zG/YC4dPetM0u3hozJOOKdwD699gPYZkuoGGJWCc6ZMDgEV9W0TqsNY0LX5oYhu3FZaZw7GPujfp
uwUHitLdZzVvc8vmnT4kD8Cqx9N1EvkB7S7B9k5QRf04mqfCUoIra0zgQdK8gowa++No8+9mtzRL
NJPXueGUd4mvJfMr9Uxti8Id73rFJ7eC7s6iZuQ7u3LRXLodukWgKQFjswNQ1vPuYlRRa0r8cmoO
qn2x7j/0SLfMkmuqE3wdbaC4AZkZPFCW+JcotL0LFlU6DiYVdXEZkc5UUQiqE6QwIIWdjXJuVX5O
hLdROGyAECnAbnrvcruOjJoqS1feyOiQEfvhUnJa+W21Ch0yxNKUuVPZHGzFaPbm5MGocxpkIakj
2GabHRvL9jf1YrTkD+B3BhQWTrrZsmebxuj6rL8+wNO2W/MP1d3LL18OauIN/CzKcXd9j0Ve0PF4
pXobhfnbu4w+2yDrUppatgaTmx+6BaQkB0iVJH/mpzTv2uekcgrE9nX42UtAQsXurup6l5LoHB6r
yVKerbZNllxQ9iNQ9McZfN+rVeTxvkA4O809d69EbXOJ2Qdvp9Q2wWFY9qKc0n+3m+50fU7rMZ7I
Wdj8bHBigb3LNcJWXXzqjeahS/lxDYlK7cFWsL13UMWqkhirYhXr4NTrwIdaLhSyOnVPGQWJfTf4
6hNcvBbvVi/7NhjRRXZQLRoWhUlexNLBhYEZ/KoObbNVkoDv5mTTxdW94RCYc303A8+Zu3o3tZnB
mhi0+FIwuZ5JUwb+6Ct9W0H7in+g20Cl1D7/8ssVZB5FZdq3y96uPZR8rG+mh9ugXEZTB/XkNH+X
AcbG2eJ43C3uxnPvtftsGtDB/Vd/H4ysJyWk8LNFbjD75MRBdDH7tD/OZKhZElJikT45FOwHL3KW
xp6B5eDwVVof4m4hykA1NVErtFH+uMztWlbgORtb7wvydnzwbeCPpja1xrpzlHJzG1CDIVqbSWZu
qEr4IAEidNTxEULzQke1QPfMkwzIQYWlgBC+HKXDWgLljCdMca6Qy3Ynew1Pu19bKhvoAvtxgAKL
is5No0PO/u9CHTKM7N+79Mdt3m0Kqe9oXYZgUu2qXJsF93rQoBm60PkCkr9PpnOMlQTN1xmqXmSZ
+VmL/e/Skv5QV9WdjrzfRvrkMGdpuwYmMgFk5TrSl8EblEtjyResHBeQwrSzLN89wSKoz35JKVif
2QywrTPvxefKA8yDpUgy7CwZIW0f3c26CmD13FnYnVTxvVmSArjii3P173HsWM0uLPtU1wcY0H57
RSZrvjMfMh0TFhmllFvc655ynRkvHP6ov2iRZWz6snA3+HX197Zt9feoXQ73Zmz+clwrP0iXufRf
B5ewtNyWthZcI28TexY4B3Usv8gVNJ//VjLJp/S3sbM52dyuoXSvWKewol/2UOtJKREIMbAszi30
QvLGP2iTBgakUBvSr4a7NownWUj2hblmA5y8yJbB56aUlt8r7srUApP/xaPeVusAzWHILsPoXU+p
46OxJb3X0ybW9a3q1Sga36IoMzZnlp7TweiNYn2DoXe53u9ybBXWRgbI4Tag55grhWV1acPupdfg
20lZcWgdaDYTnFU11K/Sabd+rTK8OyXSrv1SDJRC4u9+6WrrEYXXEkjbrVTbs+51oOrgBpb597f+
qaeaAlRn3N76JERHowZwj/L11u+5JIhwLtH4XS34WHTmdWTT8uSr7eGTnNXueCk1xzybs2Js/XSc
USlNX02yiD+X0AXs8yF08BPrDETzPRQNsteyMGwJDUBW7/hllP0rhntxpRV3gjUTRBp8mv3oVPbl
312mwhJBkGfSb6neNerW9XviDaS2dMnEOcVOJaz7cjuNwFFXkzJWx1FV728WKACNx4soiEmfl9jV
sbMm7mbqxNdZciqHqorq4+gP9/WiKXbrT7DHOMMD3Ci1nqorv+jD+5ld16Y1yu5jp7uMuIoZHqI+
/XmNRmhncVFehLn8Fj43ER4QovswShEUlQnLofXSLxrL4MOtP/azflcuWYGxC4rL3Jagm5RiPTWk
1zfS5yXxYvoJVGHdWFWEKgCB186s5oWzKiZETVUmBXqeJnsZl8MQgHSHeIOeOrzcy23gfbZZeYd8
8KHeBOskCpIL+ebkUvbhSOX3dzt2MRmDIFGsWq9MLjIwWiEMBTntu3yR04KhdZ1YL0FTnuTtRl9+
RUgXHP0UTtD1kq6cKs3yPf/1seg+1FlRn3oK0edJnbNzN4XZWZpyJn0sUdCD+q8YvDPInxstuGcu
EI0GcXJ6u4Luai7y7mZOsctGsHwetLPaN919kcJxHLI0+asBXuo2fvTTyj0bDR+1fKJO0hxJ5OZ7
Wy/0T5GT/pQIO/fPpZ4lX5AiR4mGNZDkPMZFrwpZHHy62FPr/26qSxMUxvuoZ7jvwYZd90eUQnV+
w5Grx1sN1PnJRQxrX+blADwvpcoWGcE3dXAulkVKOmqVtY3e2I820Ub8w/PyU4Vh+XbqUu9OnyqA
AtfrNUZdrnsVoKqbLrupGA1dkdqVPjZUFToOy05zXGKUivZVl3cJbGpQAtKXS4zMIX2EVfpVbNWi
PLlOvSZUNtQk9RWIQGWnL7ufyK/YGy1nE/qH28SP3PdAA7nRg6pPP1jkv4dInFo0+iXqM2CAVm+u
pE8OMbvVrO3zs7SiWYd+2qT2tm2h1Y1gqu66KGK9UbRH7GAwdfndJREyiDFJRln8OWPNs8s8y9zM
I3mGtdmh/Glq41O5sG7GplsME8BUQh3/Bv1IX0dOUD1WLV6ag4rwgd812JZEkbMO0sj9SgoVkb3A
/wVabxMk010+KzVO3RBTw6IeL11foWAoLNYYra6ozJvlR/dPnwTKQRn0V5l7Y7xe514vkyGEslxZ
nUvuNthla8FhCGJjSKp3/Kf0sWNwWL3DnwPNcYN03Jpypn6M+oDsuIWhfXe7jnxGlCCTGg36vPWk
aDaC5z+yY7HZbfCFOzVcJyQBz9K6fQ9QtvMJTvOPyLyLdL14bao+ejTz5i2L3eItIV9+DADMbEDY
Fm92MyogcXMI0kuzs5p4pbMvuZemE15YHMWU1xxlhSYrUnhWZO1Fq0mbLCwjavuZZ7jy4JfZ39Ld
w2bcjb+jkCX6EKUN8YcouyULHHne9IUX4AVM8vu1OiP4W/SfrtfSR3VXGj5mRZWRfSowZt2YWRjv
W6/KUCDzw1OUFS6Ackb7rnKePEwYZTBYulK3fXUdcjhl9asFZrEvknzYdzDBPzXmHKz6Rbl8GkM0
Z2LtC2T1cjvPVXhXaEEEZKzlf5Q9Tt+hLVxDkQpAMTTJzaepN4GBdo3PQm1ZjLlxn66qpe4FWxMw
dYh47pTi0+rmKAUXfwfoLOKs2j8VSRhux8F7P5t/n91Gb2dIFA1PI6j27f8irphAQfAa3vuZWepv
7hivqQpNYBnBfqtIQKxj9Iy+9lr2fMXJe9V+dsb+73xovtUKZmx66LvgKgL3sUTvHd9saKRYA0To
FnKdQlGrlZktNr0t5hyrugfG+9DZL9cic88O2TK7FtXQpLnrvK75jLzQjpU9xp2D2e17s9Z3LvC4
rwtoqa284FOENvXFrn2KXUu/ms681aeqAk5bDEcD25Snecrv9KKyXg03Uu9QZF8Ehg3y7lMxHNA1
BR28NLH5hPWiFMZegqdqoEpr49gio0E5Pud92D3KoKnvOv7hX5u+wK7KDT8hK63emf3kFqwE+uPY
O7yIck+9sw1z7iiRg/ad61qp2k0BeWn6GSRjvQ1U9VDUub5rDdh8qYelFgQwbRUlTvbJ1qzxucqz
lQyKNA40mO9WQIZVujQP3GE9B+zAzWDXl031JWPr5tb99A0cLksJX7fO5Eaah2ac2G65frAzIJps
rwScMSXJTDL15aYlIvSc0uopuf/WFyExtssRQjx9FAyRQKvPhnXSpwb2ORZIueUg8/zUZw1DYdVi
l46N6aYYGuuTYf8Paee15LaOte0rYhVzOFXOrU5u2ycs29tmzplX/z0E7U1Pz/bU/P+csAhgAVSr
JZFY6w2KdO6MOMeUwjBe0rIa78gFHkRLCujCfDoLmvFZ9MhJ+CLjBAponCFVQSzFMv3sJNZSWtKR
Jb6BO9EUV6r9ALoTVnZUFMPUlLcD5eLFpCnC0zNhwwV2LkvicQfdrbwAo7IRTpvUgfDOnerF03hv
l6iET50iKJTgyOzkqS061Sb8GTPPWSLT2CTRM0Z7vPWic9yqbU3Fm9PR4/MIKFA5qm0eHnQppSlG
xMFJDd05KLpqHWSK837RjGc4HhiMi1MoyTD7lBYf7TApj++Hf4ucT7vAkrg9DsNqbrudNp7Rahik
tTh1C+wvMPE6psbftpdal2b+JotLwG6ViqLeVPKiypr7s5GmaIvDHClOyxbiml6N4UoQbUQfmqd2
tUO64BchwoPFPWPQGikcD/YQfRZIsXfCIWolD2JwxpYto38PLPCzZdBP7OEQh+nn2UpSLCziHEnF
1CWp+RygZgU+iMd+uUH/k/yZFG3tKua7UzVXrVf0B7n2jAeYainJp/w2R6hW5O2wfB/WS4itFPrD
shRqB2tgFhtjTNjS92pw0skxrJxBal+szorvYTYexaDoavpsaztm9ViEY/vieCYyMQ7EKjE4dEm/
zdAv2DW93N1aFeKZbk7yYU7kb0WpG//U7Ab0lWTCdGbEF68PoP2svT61HoTLSusAi+nywUEoDH0w
Yb/iOTk6i6qjHuYQMbBykqY7/bSBGCxfObaYGQvVsTAioZ55kb0WTc2M+k2YeeU8Krfx3TU75TEL
JPVRzyfujfVL39n1EXmYpBj11kfmaNJ3Fs12rAeM+CCGdpD90dlGCtpPt0IKeg4doL8AxB8+2j5S
nZpiuOQiCXu34hSGB9LwcRGWzhVEgLTQ5PuGynrSScVVNzTjGVuvCJI11SNBs2gbhDFRiZkHvYlN
Ydrdh7zJy6sIEPFgAAHQTrQMJAz0mzN2VySZjWfRpQwkThzFX1UZS/sTzoLv9nCHSqijqYeKjjsh
McRBlxXr2ETB96VLnKF3tKn0xr2Kllgj50prw5rYF9NqYgD3PetoVNJfokuE/T1dG0jMzxdGFDlT
8nKGMSP8ZKJfCCdUAJJnHPKCZpbzqLgM6ttvyOQF4BxNUGcEbVDQd8tkP89dsM5RQgE254MBRIqs
b5ReAmVUzlnuoEgST2lhxTlHU5cYF16gTjaCgxdtBmW72BnlV24Zynkulrl2+fKu2WiQSOfRoktf
Gs2KjnGvqY9VAwsnn8DworaYF3y6Kiv4l2YJb0eUGkWwGBWlxnIKFnNRI3SfZAULZMBtACwoqKHa
EASfpxQKzItQv8pVrwybwaxTno69gh08IxJi98NqnpNU7hoVXEWkXeY5CU9Waz8pEQE+5kH2LDJI
UdtA0ImjcDfzqpe2yEWJGHGWmkO5ZtcV/AwUbTFRDC+ZK2jUAN5E6siMyc7mNsWgWX5IyBG5smFf
XMVOT4hF7SIhWNQ58tNE6T1oQpZIN3BXm+ehxXYEuHcSqR2RzImrWoMfmTeHJd1ThP3PPt8I2XYq
5vTpavzmIOlTu/p7vFFM2ssa79szzzFBRMz0HW2XGzwg5bX9wW3wmRUHn2z4TZJs6zao/kOlK+UJ
azp0UBPgb7cBo5WtrZCfFsGiT5xVGcnVoN8v08XZvG6FeAtbxXIXFSQVQaxwMXFp1Mk+tE7zkHSy
3vmbKs81jOoMLyfhF2dn/lvZWZwth8J1/J/D72JKs2TEa5Xo1E4ii9MKS4gWYJKmVvFF3JuWG1RT
W8+y7GXH35yRxeg0oJHEOf4EWU/A7b8HcIb7NWNZSgIUIWaI+yK6A9mhVAEOdpni4koeBfguN/Hr
WKARRR7tZjVo8Y+xrD5hRbdWWl/BGC49ThnaFxFZVOQHozF5FC2QOG9Jn5fzPAxF0AlHRuYsBjGA
6lDWQbNRrNoYvrWxW0QFxKhUIGDvTLgo0VR11KEjHcXdTLygoEDwSi3ZHU5N8XLLEdVl3x7RfArS
C3wnkEbIsYXnxtWgGiTu+KvDrvqvLrTC3W9BiiuH57k9Rzoud9w1VmghOS65WFtqql+Kutcveowx
X0ARJ5taiqTwZ4Gf/nUqYlTw9+hG18FWNJfJQ5UH7WrpdMJiDdjAO4uueXSJlmSgfpKj8PHfWwNJ
Sgf7tYtvyS3icW47ny19elXCZ7JijKLDFK+3PwaKyXp7psCHg9G0UofQyHGQqgG1/gZhKcM4+iT5
B2QhInwZDLObD3+Pugq3MWpUDIQiECToGUb6hR8IrdohFlrBasn8Z9v8qmah8ijgubnSpDsZ5uZG
jImDk3+TpwDRQBv2Z4CI95T21fTJ9tabiSO+Wv7qGi+Wjd4k+MJNbwcoW0SPl7dCBNrTXybORtVe
qegbnJb+ecbSVjpvU3pJ9NSZtjIcnKEtjnU6PrbSxH3Tqls8lMnHOMEZMFA852JZXn2x66zcZiNe
ljlCZC3aOGsN3/FrbhvGUzuYzwg4W58otXpgYkb72MH3f8OgalWNo/UpyZp+n1ApAXdAmAmuzkkx
u2kSRTnBkcakfgoLMuVzZqA+id4tiUwVpSMRD5UzRGkx6q7Y52wGAwx46wbnmVrz22nTO/46lxDL
EZ0ztA58c/h76NzLA1C/jTpZOmg6RoIdPISdNhXNJbn+Ycuq+6D4pfVEjuhqO035WFmonV49O3Bh
0iTmZUxANwD3giE/9OFzFaT2SnPkbIsx4pieZLyFdzM6oXUHql+99iarqwFi5VtoRSFKRbjZknDV
3rS6sHcNSFVS1zS9TutWpoI7UBcalNS4uW+HUJt496R0/cbGeipECAx7ORsjd28V5bxfg0N6AUGv
VVWUJZfTvW3baOGDY8XeIaR0c1J82ziD34v2LljxiWVSbhDftF4R6KhRXDYluGGpsYEYbfAs0pI9
LRSyX0i44AgmTsUhrNSCPZIbbJY+MSewHG1VFHazdjGKvneRot5afokWtKw462TX33R4SLK3/wWj
bZVCvXWIVIuuBTIrDWHwWyzawPqxAH9wEPpzXoZjsuMPl0WwbggmZTu9wWVnQGoe1/rWlDdiPChc
IJG+9eOdxp1oxmOYbJOhxIF1gYMI8IeDot4ajHezFU1xmGOGxs8maOCX2qz0lkQOYBLfVNfuBN+I
C8DSIXtoIVAqDulbnLryfekwgK4MRSuR0UAOVSieIvAwrn1XHuZ5+qSJCtDR3Kl+28CpoSn6Ej0u
zpElPYsuMRW+4edED5ElSjxQ474tfeiQod+NQ1PtRLNRwVkXLQoMomlXyquWuMFdtJwnBJf1D5Fb
NPdEaZ5Lo5E+hFXvnMR6iKWgVuYjqh91j2PVyt+mkyzz5pP+33r+Q4zXVfXHgBzaaHto8IfFBxMA
4FaDLn+JjS692FEAPgww1mtl+986Bxl/De4ySuDF1yalLD5qroetUQud0BvVg1s1KABnUrXW0Wb+
kvPJ9ouo+R6U7ufSTpub1oC6Hmw24aGtJl9cGN+YO2nGg2Syi5IDC9AIRoBfZM98dcHPo3DVokdh
T+Y7ZZx+GQJ90wMlezOpLh4MMLL7ArWHT7pxFwuWkmxt9THtjqh196+hD7ltulAuax7qJ2WDB2LR
P5oOkGwHiaiXyOuPtamZB983q9UQ92xlqwa0TyPpW/HvFJ8J8d9l071Lw0a/zv/r6bNiBF2DUF6v
Hpa+0o+8rT5QhZfFcuXfyxvjSKHHDY6z/9BSaww7WF72qOxF5XDpn8uM02g3kGgVo16jPwC7yjaV
J+fXIfb7bRhn+ouVYecnq6H3V0KGkR8k/cdYxXcvd5pPmqrL65SHp0dqFSCf+YqcGlOP1pGmqA+6
4SYrv9XtFw90zzZ0xuSSFElwQexG2tqypb5kdkEVuCis794GGaPkFbWTmzMlDd0pmzjW6FYFJBe3
dh2TQ3TtRJlHUFSnbYnIZhJDmYKWieSJWriUhb6fZH2W0tzgmNGx7mVYS5TdllpbPuaUspY4MbLE
iCYGsL+KeUuFT4ykFORWAB4+dX3trQX4QsAwEr5Cm8FOfb6jBuy6NMvxC0d57iRiBJqjiGQwmmZ0
F119UFXXgaQcjnkWZircbw7cfjz8IPJoL+lKcUszOW3/kkJJ/awlarvFUtGHjTVod3HI4W1e1STd
l0jIzV2iP7aGU8ET3iWY1LRFl6ljpIz3BNJl03QxUDhRvRdL8lOGeQg8NK93LXuV292WjHh9ReAq
uQ+Trn83uNWuJde6boI+uS8D/xorBmUNcKCLOctahCltCl1RisYLIosTZ8T8K5vUczpJzxGVk9p9
6rftUav64h7ZJN1jlAefZEt5brvSOZVOpaYrq3AgNVS95W7lWv51KgLmXhEwx9YkQymQhu1GdIqg
wnVLY40VeHaMkX2p/Qj4nlIY7iW3n+FVOVfc0Zxr7+GVu9EmcdVB4aafWjluEWVfdIdRKz6KQIfi
NBCMaYG+tM9eWQcY701x8dAFW0PjTRIxI0RK7l9pf5KMVN6VUFqnh5TuU9oGaIOGybceOSw0wdPk
bqEHgR+pJx5j5ggBnjMt5feIHEzwSgMG71tt8DGw9GZS1HauWPd2H2wHTQa6udGjHa6gb2fXTvDR
bY1hUzh9cxSjhqod+WwVz03cyPdGDz9mWRB8xKVL2eeWDXXbwIjxpyCjEpw7q/IeykKNLnbZ2xud
nfCXFqydEGSSoLqxK/bhefL7sRXeeGUTANcNrRt/NL5KoffWdGBhlYmBLBvRu7Faqq3bf5qHN0e3
U3gWxwHQym6+7j3UXmCTv+uzm6km2U30i7N/HfQSxwcWNIVMA8jm2Md6mrVM7apEOfR9/MlKUaLp
lBw5d9ARzoSJ8LUQW6vpDNFUmHmV72zeDYjgoMuaPVZI0WqZsawy/X2XKPm+9PCBaBWSzPHTWNb5
EQW1bJOXbnbEuRGRzCgaH/wqVfdjlYfnfGjrcyTnzb7HFxzNQ0RwZf6SVznEYtse2u5LHqZXbEgm
OdkPBeYa3qo0ooc8lb0vGNOpKxME/Eurw28Bm8yeuFy1qqs8zIdKVh/wlRs2ktrom3cDEQhwKBXk
UwLJ0UzIZVO0HW61Dvze3Oe1rnaxUWFF4VR9sOQRm4JIKoODuJLoHLTkG3icfA14GgiaFETNzeV1
1al+m7ti10aQo4rzTRh4I3YsNBGEHxCLRgeOx+N4AB42gWkU1f0GFFzlt35qdRm7ueWGh5XENy0C
yyS6xITlRhjq8ZvtRcVepO19Tf0RKJgNixYJQJ6LxelyeC+uFabVz8qdVT+VkwyQgfVkFgfml8SU
yXpIRveo27axH1BXPZpjY90AwFbsAe3yY1dLj7hDuVhlu/rRAwyVVl37TUI7e9oAFS+qgwFiiwnV
RXZa9YS9FAyT2K0fSbKjxoBo4icvSZEF1LUfIS4AiG8/xWWvXjthP9EGyupdsyr8dO/IakJGAUH1
kPT8oZ5+0sXvcjiZUlaK/ip+4Jef9SVWDCyxqD29itbSL2KjAB9JO8B76aq4yCehDoAvTeKPa6uA
RiWaljIGl8ryvovWAAvsGfb6Ux3Kw7V10/ZZM5Jwb0EPR1mewdZM+6fQm8dsuFDrEcjnXoo18wFj
sM2ij+tWBozJwXTW1PjlGF7I5OhXRvKp6Mv6aWw/DIZf36LRQ2xYd4MDaVt8in0V0NzUtwyYPPCs
yqL82VdPZ0WqBQcfx+/VEszNwnaj/iKgS01mmLj4eJ9nxNM7OJMANlWjx3/Od2f80yDwUyQgtjxP
pitRdZfMSIKNOUarIUstlHhfcoAJzwZ1vRevw8bUGUP5LEJ7PXIgK0jKRPdRt1jFGlvxTzHl9oNl
ju1JtMQBAIxycE3+quVfPEg7pxo8FAQM7h7H3wCJ4FBh0SqAuWbUoh+hnLXSJpiiwDIqVm+FRzKU
FkYc3Xgq9ERe24hB7tGFwDvIQlE4Ucr+DqO7fpJzPTjVlse3KpJpOoP+kLuoYQQ1gKsFGCe+qaP4
Hht1VeyobnTYl/z9vZ4fX8WQmGkoSFZHBlTBqWgsj82P3qi7i6gQI1tbbkNbz+YCcxll0Rl6LaSs
qd5cZohfKe45i83okRLQpsENDVSQFbubJPWBLP2NjV1QsvHw1GeqcRWQWRJL/r4VOmM8ymoKZK54
siQRZN/korr1+Cw6pFiO1o1dIXM7jbtBwPPNFK6i7gTlfSpET7clazoUtZ2icbmNo9646kPGPUt0
iUOMh/PULxoePs4zdKB0+Dbl3nBeDmObQxwLtf6clU1WQB2kbXYlot15dhJxomuZIc6cXqaSlN+6
SgvOjeUX4EARH29ATGEJk/of/TT5DDis433+SZ/SrfKp15Puk29PDDzXi576chh2reIjLl83wbl2
2kNd6PoKk3PEhqZDDGnmJrWWuyuDXJkHRJ8YzQx7uDU4DwV4Mm9EV+0YZMaoxO8z3UkPUIOw2DKq
8jFzdZyOO+rWc+lEtKMy/9UOyy49ibZVgKBaJ1O8aFcTS6nQW5xGKq/YDTIlFN1o3U+VnSPmiR5j
GLcnhwrC576adEmQy7732ajgY4ehsqSPwf1fJ/WT8uM0KSGn93mcJjn/MKlHnRurhLBGmZQMeKlK
6o1M3brI8T+R1ZS0fcgmEhEG7wpxiT3hdGicGMC26UWHpc8DnohgUdltRJ9YwICidWwNWN3FtJ8U
fUo6WYxaFBEqLBQg0nIQZ+LgJRqWjWbBHUORfw4ovScDZ/jVJKc4KQ93k9MLc8WACFlWyY0kXtU6
wM6l790qedUhLJLX8Px/LbwsYnmdDY32svSIdZbXWpRSdAy08f6uP+rY/I95GB6L6T+qmxMoBa7L
/P+23f73psZmpuvK5iZiG/X7oHXxI6DE9pRDgF3NfpmuiWZdoLcW3En8Nk21L++a1K9n/8sOTuGu
0ytrsxhoQuU6IZSY39hMy0/sZY5aFhvHGSIhwBMzAqPYZEgRzciKsitJFTjKYVQCNKYSR1mFSq1i
JVsPt+Uwdtpwy6xt4WTBTYSKMdE9ghXahwVkkSU+wPpQBXDOcoGTgI+Z5i/DYoXe34nllm5xlinl
78u9u9iyJKj8O9+J8DRXlkLbsY5SoD29q06JWhRg0KdYBEzVraU81US6tPV8J1kv5axldK5WLW1R
GgumaK1xpa24kBi1yjWi3+5dMt2vZtwpp7nWNsmPUgL/JrpESU8cpq66woBprtAhoDE3F0A3tGHJ
Uu6Jl3oPo2T5r3rH7pRKv3UOlCx4jUqMnTUYMkcxaoVjsfXCUt+JJs7s1H56xdiIYGWkkC1ZZbYW
ox0EMiBYfFy9aam27CRwFwblZFqFHyvPufFZDM2L4ajijNxzRKvQqyfxqmIFNDsJyreeTxcknsL/
S9c6GbTG1MTDNrjMp9gzcYpy4UWcoUUZXBADqcljA5jMjK+Kr5kn6MQ/D9rUNMamSAHg0ik7konU
q53/bHelV/77qQidZ4kF/rG9XEnEKEBT1sg+tyQhfr0ES1xYtC1rkLGCLFe15HqXqKJm7ei9f1ma
wdSXj0MEGVDt763S2ft3IRQd42o1x4glxByr10LcWLAGmZYWU8Tgu6VF3zIg4sgUfY00W9st/TnJ
2mp+lXnSjjtbSdAQBUlzCjFCPImzf2r+L33vVv7PS/l/ehlx5bvRanmB/3mZKOm4n/xTzB9fjaPm
sE6H4S5mzZebl4EG8C+X/n3sn5Z7/1J/j/9tTEydr/Bbr7j6fEVcxGD2io5/e03//XV/v7pYRkyt
ogY/g2XtZWTpe/+qfl/pf7h+EgN6eP8P+q3922V/OxUv65/bpTrye2W5BVvSID3l00GcdYaRvG/+
U4iIm/BkJ3H2x7lLyBL37mp/XOq/mPtuqeWVLlf74/Lv5v4XV/t/X+qP70sjSY8IdCN6Pr31f3y1
y8D//Gol3FQimAr/8p/+L/7oP76nuPuRAftv35NlmeU9+ae5/5/vxx+X+uPV/vH9WF7l8s7/cek/
hiwD797uZSkTTbIg8hB1abC9s1cDDxC3gd3z2ugqvEfBlSvADun0J3RM20C3j7LE2YpA0beMdm0I
12EaXQbmFUCyMqIZIG6nZRBr/rmgaHoo9ayR2sNNYsxxrKjKTaH18lXy0v4SZZ6E/IQ1fLIpcNdp
oL46GAwDn5O1h3Y6OIFpX8LYQvmeljgE0NjZ9CfDPvXCSVWpksx5hjcAZov0RpmjRaCYQg6CqmSW
n5YFTKnzHpByfreuo40oqMX4gLq9432oKsVcpd3YnItO8z9QAi6oJ6fmJewL/4NpD99Qa8ZTaGql
IWIO0A4fRAscPMqBEIpEK9dGMlBoBolVvfhZ7pxglaFPsMvLYjKaQgzr9Nup7nqluu6BD/3sbZdT
EUv6o0JMLkQwJgBXCDjcQKcZlYmNbbrS3v3o2Y32IcHMmbpQ/tzKkffW17Z98v0QH/hSQ8jIZXut
9Um9E6NV3rfrIJKUkxhV++C1p6B2N10T/AVFTWUqh2ZIvK4S0O1fILZ9Q3xJefLlEBV1P5i8ENLu
i5X2a0oTwT4p8cBytb57sFCwfcCE4RS0qX525FwNtpqEtABSM7clIkcY5lYpX0SPSYCJnHPrnOsa
Q9RpnbyddIRJdR+w9HCuJCY/uMAgcJWSuxcXYSApC14sMg+Y3F1INlg7HdPzB9PRwe7V6OiNJGQs
PzNfMTpTEWvsEgwCaZom6WhkogAVTc3Ct909sHN1g7S88Woa2GRi0OL+HEVXcj96UQopiGCtR0c3
AYW7FcHpAFcGCSXj5+gwFruw7YOdCE5H6AMKCi07EazrurZFxUCdR4GhNlvFaT0kYWVWlpV4GyMB
shfBWVY4G32Qlb34EzSSWvgpSd5BrByrTrVh21wdxFxdA5udtYZ2MCVcu4zCJ+PPy8W3qU0vOfmE
N8fEtcVmmzmmkfTsSAYWiVO3r+fXUO+p2Y5j+KZ1VXAwoiLeilFfxmpeQn3+KEaR0PsLto1707O8
uzq1e5PbPtxYtuJiAC6VLw1kzYOtdQjvTM1Mq5Vbmth3qR/KF60pq5d2SNZemEVPYSl90IGanaGp
jXs9i7J1W+s9TnQdtuRt2p0ix0yxHEu+oQUYPdXAxPfJBJ6P1RzWXjB04Q6MPzorjqG8tRHaSKOa
lBfRbDQd2wZuifrkoeMO2UsGlzS3AHjnlZS9GHKEYigiCKc4gpnF98XdFVlvAv3TbkNc6mgRqfqj
Bsb32JqIK4k+H4rxoyV77a7w0OgWfeKQJehR1ZFDQmiaK+LUgqw8xfEYIVuWEgNq6TxUbStfAif0
J4ezp1HrkLZQYF1E1kltAj7OrtmTXHYyjhZq/2dxEEMBX925WcvJl6HClswHmBSMmCcaYeE/A9Fm
92dVzYe4zyh9YHr5OWuyT8gsIdQzGDjwVFm9rT192FFZKGDNnJaDGlUV/tVTZ+1WP0dc8tSrqEE/
rtey8ua1fzV+G11xdf/Ul06yN0uU08bA1UGAqhsfGR7FVi8YPo730Og3QWPGh3ioyr2V1d4jW39j
rUq5fs9i+ZbCO9344LL3bWyeSr2CZgtOYq1F1Xho7OwU67X1aJaG9ShFwJnVkbyv6FMyHSlMfnJW
lT+Ej4pi7UN0Bq8Jb3Dfxe4RDUkJOTwOpe4Ve8nykhUqCtLVMsx214dNtQJ1VdfobcNRmU+zjCpz
3rbRtkYZ5NJMbBdxJmJscsTbWk6jdeuTT1IAPaSd/pCkgXwXPaQYJkMT3wINR4AYKB25R4QQdWnR
p1tKRHkuxbxiqoj3+rcUW8jbYntv1viKBWBeNqJPHNLUSe+a9YqvevRgU8a6p9o6xST8xY70lxA5
hFsR1+VrN8FADQhpV6nyyle09GB6wwFCMojNuZt52aOjlNkj2479EErm1UbSACwAcop86Z4mAcin
3BrVjZXL0safqoFj3qfHyAODoftBM8n9roASllu3tM217Xnd2a7DU1z09mNjOz1sCV/dulUQf2ql
6GNdSN2jP5S8lQiXUgUtk5UiSVSMUm1AkXL4onduszcAyzxRA/Z1edN6o/ndlsw79j3IbyRTxbDU
kLFX9f4Y26Qg9DpMn0Uf2K5rqxaoIebcA+MoSw9aUIwXeZD0PWWR0PHBciSGdm/KLNugjRh8sKqu
WuFUV4Hcqa6t1Wmr0lY7CiGDdREHucIjcGmKMz2zkgNZ6ee0aJBBF32tMRX+TK3fxJph7QZcydYQ
qofLYOP17TkqjpCWEn/Ek2ntRFK6RtDWOkSFqbziPRZuOg1BDU+XjEc3ltaYRI2n1pzeoRI3uG0h
xclKasLXwZ+y1JR31bLvfxhD/UUzG/Ut8xzwdnUcHJBtSXcmgGGzf8AKtX/wef466nXdY6juK5ss
j7S1iXr9VUtK9zRUCNaP6gUhX8RQ7Pw5kPVtK1XgFgbzs95q8cUYyVS6HrZDVpan1x6S4rZru/FN
qrFzUPbcSVRplaaac7c2kdGbd3EOK9a5F4Zyz6TeBEdLy3NLYkLdWYEo1vdL31Ba+dZTKmUjZokB
JRzlQ6+gbrn0oZCXb6A9fspldso5wKxXN46/x0GjfDeccjVmTUX5s3NWUFHSpyZA5LR3ZLzeVTJx
WStB4YscnFTT9FOKeWfuhPq9pRpyt2Pr+2Ar6ae6UbytqrfdUS9bqgd5zc+Zm0HobdOn2jL0l7Kx
wVaBfrNau77VPFYgug2azugC+OZRnW3EaOriZu6PhbqXujq+qkVvrFqgm5WOxKbZnhSlru4xAkIv
YwZr0wyMHmySZR/8rvC2NoiQTS/X5kOPjuReHsMMl2LHxKUNklHdVwelq7K9VWTJow+1EDG31PuW
eOapSNvmLYpLcnmJ3h3lNBme7I6fRxEhB8Oj4XXOq+zXmL5AKjoESu69IA38NXaQ1bOSdrhhOR9u
46oJz4pRmY+1bfG0iYjd16Tqvjt6Zz21eMLwNIkIeSmbxZc031k4pK0UnAxftG64ek6nfFSMVNkM
o2Zc+dRnZ6ST0p2dBgDnfSTzvAyrqzzr10llRV9TKD2TskJ1t0PUOKy+POdxnZHMD5td3irVk+lr
OWJTtfVp8M37WPkQBRLzqphJ+GM0qq8wv9S30bK9TUfp5x6q+M9blSTvUWxDQCNAp9Gn+CI1EWR2
TQF+ppU3VMvzH602ydPLSKgNBipVefKsyKX53YiMrWVpypfM6Yo1jlHJo2yG4UE2rOKYZ2q8bfIm
WtcuH1S1MfTDxEC6B2WjrWslrbCS6gFHAE7jkQ+F2rj8xP8y2ASeU+OBXZbHpmU1sIaQBEqj4Ev/
GCEx9gL70UL+IEAQrqizrYIWxIOaDS5q/pl98VJ4jgn/uVMKMZ4f3AKUaefd0a4Grq6wWwpxt34o
ImPYOQHy8Z5rlvvCLb2rpebJAYN35+xkUXg0fd8+FXnwwzSRjZF76TJhXVFTUBF+z4ujaIl+ceim
iCWs8c0vUaS1+6VrCfO9ttk6Uc9NtrKMl0RN18WYdE/p1MJ78ovmq8O1MxqMrHy1XGvAwI6iaQ/y
mXLe11HVkxvebvkdDxRv3WRVshfNWGrye6yCbzV1UuxThOgSg1T0wQxKjQsoIS7AGCNIlAZeuymG
rl5FlWZfuqDtXlv9uW/C6gcEvDU3JMAkwScls4UKF/IRVPDuY1h/TTsFbJSj/dWgnm0lNVrXofGQ
VMM963zn5HU3A2L+Wg7Np8z2MBekLmivW8zlJ9gbeOVk6p1PuVUM68Qb8x1ep83R0IAXZL1dfFAt
B90LDWSuaDp92m77ij2zr1r9yuKp4lGFZPFoQ6xbtYoxHJe+bIy+Nr1lncbB7R5Ff6T7j4ZZZrAz
uEmvu946xCgMXsUg3rt/IdebAK1NEZ7vqvZDjDDIqUfpcI3DccUOPnzt2hiXdnd4da0s3dh+9VlA
I1E4UxBrkrCREG1xAKBGZ+57+9zXMKUnRPQLrCW2jfZRcZprITf+WZNAa0suv7081fQrQ227m5Wn
0pM7mA98p5NPWYPyL3Y3wF2mptM4W5en0ky/SGYS8DQV9sNxDLwnrCzSi+98z5IwPLehnl56o7wr
YV5dU0+x8DhV4Kor8qtcOvFDk5UvuYlkSGfn97HLP7bWoFwzI1OukF+NbShJ5brx/PDRjbSnvJCV
cze1xCEcYv4+uz0JuJWNnRlW3BOOK4+bk6GoGNIaGbyF2OL/iSWxZfCNr6PuXmJb/1XJ7WDlYfzx
kLrNxybQzN2QNj2fgVh/G+IKP8XBObtGkG6Lwj3petQfInYO58wwrH1VYyDXR+QCLOpHeWJbG69N
Dk7tPIZZ5vwA4tPKBpRDr4NzAbnyW29r7KyBAb2ZMAHXLTWmvcl1QIagiau4evNVT803qUSiC6n9
VZpnSOV6+IWoSjN+sVz5oeIH8sl2XKSlDO6wK9R9gXgOhbdusxHubkZScVKa2Eq2WQHRGHCi0+Ty
7GUuZdGgcD6OGo646i7NgvaH1HbblP2nt5KyL3r8AE/bOItD1wfmGZ9qfojC4rHvkDAf685fq7BL
vkWJtoncQf3kmfnVRGeevRdC93D+3f0Y2+YbMBgI2G35xcwtduoKlrlFM2hPQ1F+hTjqHniWUw5+
Vq1itw3+wuGiW7VB7u0CNeD9bIr2ue/Lz3FQAiIFafnsjqqE/hTWv/zWHOHEuAe8prIbRqz5FlwM
EmJVeNfkAn0A1R/e/o+xM2uOFFmy8C/CjH15TchVUmpXddcLVksX+77z6+cjqBa6mrpj84JFBAFJ
QhB4uPs5R8tIUXS0xvm7q+qfLXk/37O4f4xmCxxTlalXOUK+xqki6dqbbQYVW/qzSFrjby2Kahbb
vnNJ0BF4sMLwxYaTGIU+5a0OTeWe9L43UauGqsH4SNtdqRZLRLG+33KJIhky1KjJ48OUYTXLE+pU
WSi/lPpo7+TIaW86xDu8NvcNVGoK/5A3QDgKhOw8GL/GwxKmPRdLiNP5OSKd/AjrpW9o1rUITGeX
4Ms6OLmF0cJU3dxvjcZS9cPO9AiLljsTSj/kx2DRAziF+nQHdW9P+ppcDV/JHDW/kXOxFpaW912F
NRv/2UdORvObRWf4aEYXzYb8OqpjuON9K8gdMa2HrNJ/DJ1f/S3LcbgP1GY8CykrQPpmDZPZTu9D
3eMv4OHRyI5C6Lr3zyHSBPf1CEAI8r7we8iqsJgq59V0zArYu54dq8h2vmQOiPumjr7jQNNddLX6
uxrkRl17gnFY0BCLkmAhlrTBvM2Lt0/NW1eMJxeONCju+2jnhIuehxrgoumnZj8uouV2ZkUMzTQ9
T4mcPahZlT8kkYHablJ9Ez1Y4S7Q99AmWxF4Yn4ItAB8BsJBD36lKjgv5+oY5s707Fc10vULbdmI
qqCaTcV3DE1AonjPh7n4Mjk4uBwrwu9mBeWXRM1izw9K/Sz26nL3JjUty88ojd/S4VG0+mpVXRMb
jmG/K8j7gHKjPTstWWugaHOvzzTAKQuHJjAM/QdZnRiCPNJJ4sMl+VJ65EKLJ7GpNf049bFyFbVc
jZoDEtKnNEQOzDFMhiLie1/V4CRJYfttNlTSzzRFORuh77yUSX8P2Xn7jey10QXcMtzZU2DdzlMW
eYHdJn9bRXAQic2qAsZKIVEIFT/N4u2CnvY/e8wGQ3SICuMC+PBVlSL1Buyk5hVaE35PpS8AAoav
mh5JewCo5hl6x3xfR52xq4FPsljLDbdHxvq5gAbxcYIWVpda47mzWkx6rfmmFQYJgWpd7TMpB+TM
v9xNGkCfMpVLbAEbvi4B8m2S5lA14UWBIeE6O07zVprhDSkp4yNL9fYt0+/zIK9eLZycz7xhgCpo
NdXEv5/96bnMuQuBmfaeGowVovNyVu5aRSqOvV0ZN2gz5+A/kYACjfIkNooDVUUTQ5OFbdgnrg1U
0wuqMT2YM+KYok812OQ1yvB8LYcNk9I9LCcJe+Tb0bBEguEdj2XIJETOdhdwi8BoiQ1ZdfHFT5y/
V0mOzryXirgAjhxyyyUj+hIlPlIZELZ+EW25iqb1p5LYmxfmx35SAc6nsPOdOkl/RUK1Uav1G8kZ
4nvSMQ18l0m8D0FSHLSFtGAe4vBu6UuGRuyW6pAcDIH22GwWAQ6xUgywqNFtV+yQZBVXAaacNHpk
5/VPomTh2V1LznvpT3thTL6zxCvSBzKmo7Uz4Sb8meU47WQ/MZ/h7c6OU8kCrjR1FG9nSDGsOSq+
L31BnOusCxeFDgkIjNbp5JhrGhnXnTnfQz88MK/CajQY0Fjpy476P3eII9RIvo/7+C20WpKKolh7
jeAOO4pqk6nqK+sd9VgVRNPBC3oz6tUXiRzaB6kNS7colfhn+o9RavoPA/QEavIsO9o5Ui8RmXkH
29LkNz+Zn6QAuibNH17zmemiafUeXpeu2fuZ/RpVslWCkAyRNJdkLbnL8zi8amnZ3PNsurNUB197
2acmmpZNwFLhHNnRV9GUhVV5CnXUBRiXvJhB+QO5guguUSL9Rs2LDl/lw2B2410koLZA0sY7NG+o
kz1ygcjXzHjZjiHCWRC54UuvQdS6SssC8cDkMV8msiX7BTASqZBA66VTPVtK1B/VAIWgDPD+Q7wk
1dkT8KJBmnJIC5i8gQmqr6XaW96Q68pRKKFNUBZ7soUut9A6E3vHpbO8dK6Xzk1DiryajNG9U/jN
QxOop9FqIDpZGE+z0UcLNk0foxo6U0bsollVWRexk6xn0nEbIgdibzs4+WVuSli2lkOdnigODLVu
4/faa9ZL6aFNmxTFDp46xIvZYQ7qcl8Y6Q6VTOYrpzNuwFqikLlUxRwmS8EBLu7hQTRlQd94SWgz
SK2Fe6YAGiQrcfMo97rHx069bkx6S1MQpNq1tJzhIQkSVzZBluKqyV9GbLXHWEP6VmQda6n/JrW2
fKcvecc6A9ArGy08iupoRslFHCqNMM/loGt3IQgivMVzcitrOuzCWz3T2tkjHwf6g2X3tiPSshLA
CDTasoVWRxPH042BA+3VUJiE4UTGd6FlCKAS8CytMvw5B78Uq5D+SQEParmERFzbkhOrBfWdNkXB
TWqRiWU0YfmcFQlB0tkMfjbDr7Yp4b379xg9m7M9mt71nVwX2jlKHnvfqR9Z1pUuujDNcZ3pRV1x
yIhrl92Obo2YJfPoac2UebJuRgeRgSo2BO2gV2rk320it1T0G8i6OszL4xD9/IKlpao1Bi8YsVNX
ksgFzf22eAl08k9FKXovbXulgaiEHsu4VsHStUNn35dG4WA9Bf33VLdwJjTqW9yCn5q7qMCENuvX
rvZxudNhtBDSgyMweByTocAzhC7eZEQan72D6KD76gQzXC5ddOtlWmS1QYET4NDOaBlma0U0E5uI
T1qhE2Raem1dW123d3FUpkexA558VPtSdDFLzUI8RHoS9qq40TxO+0brgaUu91W0i6aosZ7WWy+q
Bj3ETn2RBHf81rrxQTUkmnUrbKHI0cOL7yiOK6qq1RT7BiKDkzCCtBENaX0CAyr22t2vTA+UV6Vy
5oepM56zVOrPuROB/E4HWMdAFRR429EM9t9LWSsTeKm1G9EuNls3Uc3iBAKkJq/cbQeUkOlRi+Z0
J4hwg87v7whw7lZBVNEmOHH5VkbEv6E6Fm3bDjvE2WaSMe9ubTht5fMQx98KeD0VZye39r3e4l0R
qegiQ10krEcA9S7oRV5Fk9gp2kVpAFoBfQ8wkA/0z+9HiC6ZWoTabutdLb3FubQ+P9QLfE3wLo5+
Wl006KI3SkfRngh9LrjXyP8GzUbeJ4myOHd/wi8wH0c0Wo+dHoxf9G4+rm5JUs7dIEqMu7yr9aul
dWS1lwo6RlZwO5NF9iaHc3xyZoCBeu8cMJDkm6gr7FM+DfKN1Af/q8QS2j79qV9gBLet+FZPUE2N
jxjfcPYUt1IBH5IwSKwlLuEbk38WBokZlfop8JXGFXsHyYJ9zhnvEd+y4TLjW4E5CSh+qYpPBxDC
jjUmVfFhGfO4d5sGmQUtDaMFgkL6v4TsMlxu8a34CSOSpUPqMLeIvZpTpQ+RnB31MtDvDYJhKwPq
pN+FbaPc/iZApSqR43ArdqopFOATHGtHPAXNU+e0gKtSJ4RNjSoMTu1TkTwS2KsfRUvStsv3HHZ7
sU/KMohqHROquRRV4FT/uyGGX+x7dVmE2FlwFqD/3JylgxLlHYhUAiRW4sMk3uralyIKYUGL+pdK
1gCYG/2X1q+0L9awEAymWrwPOnrVddvhURy06vv6Sce1LkNxEHX+49qca9p9VqnT14plqudnTnUz
d8hfh1X8IBfGTfWbxzVd+AuM2cmvit9Jx8qazENMEPirjQ7kgMa0OZbaIZtuV3XDuEcdpoPYLK4z
49YBoeoVcey8FjqsRx0XgEL4iyBWQimKWIger7Vln6ipRqu9vvcUJEtb7d99qmLoSMRAIiQUmLTJ
HN0xQ0iz0k0EKLvCunY1pFYL07jYDFirv3uA4ESiEv6frtHXHuKg7RziAEuCvuf9HFOiaw+jSvRQ
AS4AYCi5SLGivNRRM+99acwPOEAU2CKm6kxqSOOKvWY5Jte+91/DhL4y+ogvirUXu0T3ti7v5d5K
79feCtw0GlzNF9l3g3DhJUJvcddaY3qyhH+hMoDGKp3cHIwFgKctm2phsx5Ce7zBoHJFrVoorNfS
slN0w4833gCi/91jaU+qqNtFOVK4U1TabhVWsNHLSO31FgkDk11/g1ZuvjOCXD5Ng/PSTal8J5os
0AqjZ4SxA9VebDDfTEBXqn5xGJSPqMNMQBVLWc7uxAswT4V0i4X1KMa/aILxDe5SlbjP9tL84SDC
Ius7JHo5SF7ufXls92qOa9b9vw4I/bl52n5l++X3g6yk6E9NxQTUZ3l50UGCXhqzLy+iqskqktN5
1LiEE3TEmkcMxGbK9yYjzzNQT9uXIUwiOGrdAnhlth94A3dWo/UndRxVC2dkNF8l55+1pulTdmsP
/VnGCXcI1IzLX77o4ustPv5GpGS7Kqu52e87xmHorj0ThuihpxAoRaYTHzpiWw/jOAYHBpvizjJR
jXrKwgexY9KMB1RaoxtlcqJrkRF376fowW5i6ezIECJGGubxuLQ1RPMVJ3PcHgYet1Kbwr7ArUDs
LSvaQyDDJ+vFmi/fZQuEJCriGwsjAioHLd8ZAWt1L5Ur7baRof0Freb3iPENfxdMTbc64GPPDFLi
xyUEPsQQLDy4SXUVGwkByrXUturRCsAYqpM9uiCx6+uUG3hUQh+ITFRCFGmxnPMAb9XXNkAzBzAS
JNa9NHvhWFfPalMh8+zL5aukarEb6Hr9pTBYCWLotndJGoVu2CLMEJP2RupHx0DWJyTfbeg9cRwR
TPK/TggGeYOulG9SiZpC1fzwDX9+0FpdPtoQZRxIabN39qx3d4ljPScmAOJmLMtjjovIy5vEDYNi
AjPJJsmU8SBHiJ6LNoSnxqfMH1/SIpaJSSGzWgHEjaSYXEO5rZt7bPsyiK18j/xDt49sKfEqSWO1
6Ufxuglr5zBavX87+WifGw76XDIs6hexSUkghq8zK+4CcH+e3GUjTDyG81bhCtkpSZ3dqUHuv8VK
doRoNQDZyBTsO6EnegU6npUetONOKxB/DJSxOPfFVKx7dQA7qDDFI+YD56gTxd5Zw1jtMjVVXUvJ
8ksAWf0Fvqnfpa1N7IiLBZwtdlsqqXTkMNFdbETP7cCtbesiSlDr56QkWtO+U/uvkzaauNoizlJU
5n8WiUJxKXZEdu28ZE+LuugqSqJNmlqAvq9Ajtuj6kTlxanG/my25YvmO+phu/woCUe3nuClaguS
EEfpRlcXiS/SFy7DkuivLang5mz8LBSzJHkjNHaOEUguk0W7zBjtpWpsnHxbPW5MKCnyPDsPpDrg
5kVBsJaJYQt4gDjpMKtx85eynJpIHFHjlhyUS6lM14aIPuml1b7Www7StS4+WTF2XVyQ++Eacw5m
wAxKkL9IC+TrExG3TtxisVk7+a3KI1nLoln037qyLjRPo4RqWNLn2alZ8pQnxciyk7iBBVNrC6yS
BzB0BH0RNV1uOxwROapWuVY9TNrdEHXECJb27faLhyna1ke07d72bG2itG3Ec9mqn/p1kcwzb0PT
P+nQMqBhQTifB7x1k8SoEPWOrKJpveiUzM/JJbJTwUqT9uSwcsXbZrt20RZ0nf37QFEXd2brLUqf
DvlU/fDHt+OUvubikSNk5ZqML7Gu2fNejIDWUtPZ7cH1e9Bq4IVqjTHdi8eFszu/bA96q4q27Ylu
VUkqSUjbHrjY8/k4x3a8vAQyFQVqQV6NXMqEWNsC+g82NTE6xnMmNbMrGpiJ2t9FPSO1GWWWl6nH
LTgWF4O5+1ITvmdwLkWxQXm2+ljPIiihuxY6UvF8ttv14TVfi+vdzWtz3zv+3lJ/TDbGfh/w1V42
8XI/tOV3/lT9U5s4QuwQh21V0YZH7Pep5IHgsCwNv/rEuV3fVPFOik23TASiZAnQjqiLF/lPff7U
BpUEj2Xb8/kXxB5x2vUXpozcwLqKXTLt8AItf3t7puIlFg/2U9tWFaVPh/2p7b+eajv9p8NCx6pw
2QT9LlrmyEhGc/J3can3ywgSc+aHPSWL6hRuC3ZNWUZRHCrq60nEmd4Pn0i3QM3tvVGU1L6aj02X
nsTJKxhDvVnbS9Bdru+zeE3F1LV9FD61bW/y1u9PbYWyIDfEUBQdt9OItq26nUYM6a0qSusbvzV+
+qntNH/6pV5RYQwMXlOthY15+Zqus9/nojj2Q+P6Jf7cKjp86CWKW6cwqvp5ncgHMcd++C3R6/NZ
sbzyc+//2CYNY0kK26rJMrGI2UW0iaoo/X/7iWPFYYmeenOsNqd1Wt0ufZ3WxfX9r6J4HpGYyUUx
INWJBJ5v240QnxoxtjsF5R+tB/wuBwGDWUxhKQG19kZMEqKekba4JFC+T3EVSiNd+7pNreJcf5xu
lw/19qKJLp/6be+Y2BEHjkR8e5LXj/yn9/jTsX4m4cWSL+vFm/mPqZSL82K8zy7kITDaDQQu1Dk9
6DhaKKNi/6+x9sE8CIWBIS5k24irtoIYVXFtbxLcOIibsc38ovqpTRV3kew1YZw1YSjvxTubi6JN
evRJx/t1lEb960Ri++wKawsVIQm43/LWi+6+070MIayqUWN/sEHXqxfPsekV6bepmQoDdH2mwgAV
xXUwb0+6QZZX8jvzJAYNZH2pJ835BHno+x0R/3h9lKLxQ/39MZLPp9XzeN4G0zrG3m1ecXrxs9to
FSXRJvb+qSra/nSqVG10aFM8fVnbi4sTXduk+CsgG5Y1Q+Wt061WscKDWMAhi5clXNJPO+hT/ukW
607MRKKEasTHahFm2d7MlF+BplaXpMMLSWZedfFh1Dz5EZ6Gu76yYd8JicEo0gxnQl+dPnzSsIr5
um1fSfFpHIs4md2hKAC5EkfYkX3wY7sxoiQ2jUH2v5a3h0a972LQ+9s3WiKR+UCm4lV0lEZD8dDt
ZR0EnJpTL1/llKzCUwPUCUYuco0RSogi86lqHKDkY3UUc85cp5gyBQjyfc8tE6NXvNmO0fExmk2T
dX4X/C3BWocEZ5ntuqYxPNFFaeD2hwaRD/C60Wt+vx0VT9xJscEWgjvDOourFE9mnaomBHJhzbOf
RVsVR84OF8uDaUw/Q1A1Z4779GDSQcqIif8Ur3hahHsl7lsuxHHlUb2I16R2ulPS4SKa5/EGQynD
K6eivll854uR7HE3wia/PO7t+iTynveQXHxDD+mV5A5p3yAZMbstMhTnWMZdhyZYuoPK9u/RcbS9
0UzVBUNP3zMA/hIX/2FVtxrWH1rXV02Y29v4Hhq7WlIl8Cy822zbXVSshMhI257E67XesmVtKca2
OMmnOWh9v0Xjp0NKibBtWEKPyFp8QuwJyRthmPr5odBhh0Ydi9gh4lJM8qC/dtlgd4dpLB/1XscP
RJYosP2TMWSPBM52Clw2WeDfmnHiZnP7aGYPReRYe/GrCZSeS8RxB136IShZdzOCGCzLywWt1M4w
SoT71JNUNCxPUv2sh7W2LlLXVexqWYgXUbznm3HwqU0TqwXRZy1+2i+q/93AWI8Rw4Dw7UFOCv/Y
RMMBFJm1Lpf+q/VhajW823lzXCdajduY/lW3oXHcxmpu6i45Q8NJNBFR53si5pS1KFpFXZTExgwk
OgUoWGA/DgddnSHfQM9Hb4z9NnGsZrAYve8mt1qY9TmpxwJ9Wrwf734IMUzG2Ax2HdLeoGbSDy/g
NouKl3K1Z5xZjk/MKbgXDdfJwvEkRiQJMBNQA9WFaMI/Kkp6EK+feOJE2nZqH9knMfTauV87iN9O
cbp5eVHPq6koruzT7/6pLeycJTQb3bY9X2a3HE35QBbX/Tqd1UN/gLvyQVy2OJvZBMUxa3+7U8QZ
rbGRcSGFX9UwV+a9Jc1E89PjDE+y2P/hCy+ue/1Qrm+P+Kqtr5P4h4bSRJf52ax1r62l4rR5PrJe
U71uVvLdB4NYVlHALHU9X4f1hyH4oSguXk/ywgtarTN3DSxwpyKz+EiQc3BIY0ah+MaL9W+j4lOT
iGYHZXQAd9me4/65miPzmDb6QcstbFMxmqwmDQHetFCnt9/9etEgqSoVtvllZS3eCPHDyFTOBH5I
xtuGnxhYn4doM3RPWeF7yNOe5jpckHf/eq0+3MH1ji4ff1ESd1Em0XvXjC36ue/Tlt4Vk1dUEdPe
u6VANtKl17MvzPT4gmBYW0wiIzej00hCAfqRzMJiDboWhaE36qFJuGE5x4fi7Jc4CSo/QsgvOukw
WnqitxjBYVBxa0W9hUR+Qb2tJo74vQ+TzvbW15h7XjYG6nqTxK1pwqj1ylyF3lqs6g0cCVOVnHvQ
crOrx+p4UAlgi9dVy9pnQ49JhFm//QMuBLQpvn4wuSbS1/ZJB/sXPufJdB0Cwbh61YabYaIItvzD
37eq+9bONQy5wgYVw1LcZq7qEsK9vygKON1xu/+OQiApXr53W9tqy7bL/4IcUV19ILlS/TTg896n
+NnOeXYvhoQYDZIzzbzWgzvMgIRO6LeQDcSMJH7ZHK1oH1owPX54a0Rx3RTGLlUr65QtIwaPnLOv
UL85l9AXLwasVMtHTQEMNE643ZGd19e1v2FloClDGatsmeTE4xAltYaVEcL695l0vSixbx00SiLP
e1EUjWIjnpooacSyXf8fu82sx7IrPCLgf6OSpK6LOjvSc9LVpHIgKVT3Ud8a/vXZWV0rHRur7FR3
gIpS3JnVshPzkV6RuH4SxdVRKR7+WhztJrgY+vfWT4fzttZD8QBDTDer3adF4NT6kLLOKSyayvwM
/jPbB+m0S82MtDtcSqH8Sw9fRgKep+loLM8Rah+SCMQ4EdPW+ogt8nB3yU2nL+4HYQMuftR02eTL
ZoYEbx8F6ZtoEhu9uulRAziL7nn44DhccrpYwePyRpptjdhE9irP3/rwdqzvVSCgXpwf+lK/71uN
zBaJsKplkRvRKKOrmMBcMBaCtDrp5INDuxnu9JrBYxLo27PY6nZSraCdSTbhvWabyX03a9oZntWH
YFHiiuJ8PvpS9JNkNtPLpV7ynAo24IDEJJz5VkOoPShe4E413Favf1fLkmAWXESaGwWGBy4/vcSd
HZ40TZOOph9lwGsJVBSzrT12ZV3yvYwIoC5VlHa+RKpRH9Q52iES6j/M08usoZWXk/f3kKWkO8lO
ZqHGQ/itlyZOSGKec4iALD4n06+GvOmHsi/NB6NlrEhp3QHdjmBqtiPnrQHC6pF1KzPDSbtVD7QK
fIbUBA5VCoBittMtOtU3OYuHRoZcRYUFIJJknTwF42rHs8OFepEzhvu5005SUMdfS/3LrIXyEdlf
00sG6UlJAjjiJHAzWuPleal9McO/e5BDzWIPo6CEVMAS1ETWlsD/r2bIjtBfgvXu618asnKSGyuY
tmRaeiR8zh6UZoFbpXHlzdNBSdT5ItvxW9SNgJoyJJHgc5d3dVwMB1PX49teQbl60fTJJZN3tTCv
eRDsyonJsTNtyPyNuD0qSCN6aVxqCBcH+TmflReuR7uMpBVcHJ/QI+9f4fcgMDOxJRVOAhdkOAis
1fyeACOKzZCSmFzNau+ayxnEaSzR225/zjlIBSTb01en+DaWAHMmZ7Beo6Z6M9QW/GgbZ/ftMJIh
Gc721Rym3NUjo9lvH/h1GQUJfuLNoB/cDnJVqyvzK1xu7hBwE1D+vVGXR6othBWBFaae+G53uu+4
malNrtk54zUNFd/1oYv07KUqa/ID6ISSFB/1LGVowaN6SLgrUqc9Ij+q2yTAsoAudGQTl8pBzeGQ
nJFtqI65k+5Su1PQy0y6U1b2UNBHY+IFXWJ61lwDM5WjHQq+wXXbdGCvLk6ekaTG0610YmasTxfM
2d3kGwoyPHC59VL9iBAEOL561JApc2HvjlzVMcJda5uPTpfHN0RX/B1puWRSSz14BKtJ8G0/+q0S
g+4YY+gQr+1Atu26mXQTtdjiIU5VA6Wt6K3tU4Sz29LYVXZ2TqwEEYDAQhcVhRLS6qXwapdB+zjr
dfvYxPW+7yGlEzUtH5XbbNDOWVknt8mySS1o8evpYS6A8+jOSC5u8A+5IfnjPCenurDGy5go+38M
OEVJKLPPsdprNxDiVyfI9nfjWBUukOAQAWaDbxCRm8NkM6BsyDE83S/HnVTNxtWo+6NpZc25HgqS
yvjw3YjStin9CKSQluzNDu3UYRx3NmSVDz611pd1r7aMAj5e+6VALIhMhvTqGEXt1jbsusacOCel
khsPCkKgjUYWXEKtd4PSln4khXOxUR6doOxo5db/AcF9QgpCDWammFr9GMfxUSsKULpGZ/8VJ9Gz
UqChKc1Bj2pdQ1DPgmtgQMICguVS3rVVCJX4QoIv5aVxQoOPUBVMfm5b5AHBugkCwqhErdKUgkva
BW6ez1/rVvF3aQq4IBygLq30Z92oyxfwsIDSHUCoJY8x68xgb/m+tiu77mvvF6gZpclXqY73sjlW
UHBEuAWSLuJvO7dl3H3ToyKCMcNHWcZnLJkmMfcoN89jBbEwQ7Q4J5naIFPkPIVZez91U3vqAPm5
AxIHt6DcnqqeILQkObuYOP/VVGRpl3VkxYLqXWgBmKfxmsiugRBsm0iWm5g0RxqBzxpEbvtPq2Su
woIPdBrpYrFvH9vFDmigEia0sEAkSII42RUQOId8F1jxEPPUWyQhE1nzyiDcOTGUn0pnARpaBiN5
oN1OhbTXJfXe2c1V8FSp3XR0srbemQW5LCpauEluGQTFuX1Knr2SU59BLY/yneG1WdKiCjU+4mod
dcu8a3QfpsIGQA+c2tFOVY3RNXSSz5rsztLi8i2U2h8KcLYbn7r+ivnLtaLBV/F3K5/JrG4luGcb
aSBLHKxUoAb+Psl3hAV2uaQbe6EFPWv/akT3IBU7dYRBoW7cPtFZBSal1w09DtOsYMpOCsvtJGDf
EoCAPq3UnS4rxoMSmF8cRzcuUlMZD6iN/+rluDlYpo6uYeJqVaSf6gxvQhz9HGBkRh4j+2JWQ30y
podMt5WDjgKJS/iL15SM5x2II+1SqrPqtvJDWpaty3Ro36ad8j3qJ9ggupjkNb9J90VdxK/m7LPe
IPyPH0MhIKZo5a1iol+dKvaZNFZ8FtoUXCzQWLeyIlVIyMN0rPTAlWZgLRluIVV5mhY6m66rr2NR
KU/5GNQXUnN/JRBEFIY7Ar86dqZ0VbJvVW3KrxDrTucwKyrPVKThmCg4H422N++sZZPr3WPdVTeF
H6rnpg5BdSTqRE6f/L0sAwsYj6Ltu5xgO6SdO7lOCJSTJHdjNNBAGFJM6mYduRWa926qQdSqFbnj
8i6DyDXMb6Fhfi/8ID0kTq7sHcUeDlrcnmazLFyj10OweMNIskdbeXY2OuesLo9NjVVWA+JjJXaS
oHW/xVj13VidHlJzbFHETjr0whVnL8cwpACzbm8t3sRTJZmvbV9Vj2Yo4RYaVS8FZrOXBtS95lb9
kiDeypdtIndSJ9NNq5NmzzioL0NrJqcg1/YqnlEpMNS9k6rPxdjPNyqiULvUGOXHNCDO6hfqbV4j
8GDM0sAIQ/QuLYfwYqk/oSOWrq2R+qwbZbg3EnnkK9B/ATYLpjeyL6SWo4Hwvontcq4xPWmcHDiT
OA+g8vklj978Yep3WhPLh8wPtFtjQpW1mYbMtZM7OWych7l/LHVychtgDiTX4rVBdMLrK57QPGrd
AZMizacWQnsNjTS0hQ9Ar4jZGahO9aH9bGO7FhIO0aiBXkbVXtMewfauH+zzInvpkU8gMYjTc6HJ
V6m2ai+tpHJnoJTD0wlOkeyONa/djACap5TajSGHxp60Hhd8P7KftRUdC6JeXVOMQBOUX4Mz6Ie0
66QL4lCTp0Q2VKLNMs3GarbLnK8kSLiNnhMpQe/ey3r0g+WKGXEs6jNaIaCb0OjCOjolKIm5qVE8
K008eRmeWcupvseKDo0QIJWdU/Z3EnphteaDFTarL6kuE4TO09u6bOw7JO9slK2S9hA2cOOg20U6
pTyU5D3tq4A0tynI7uyxBmBd60N5mQbt1ajDnivRR6D+ZnmdyTE+h5NFCr2RNc+KYtbPCXavnKnx
vWjqsdeg50b+WOzsy2R48g1IfsIepgYnltygsUdcVBxpZNN8Jyn1kz529TO5T9remQIsKgeQRqDk
yaEoJTRNkKGoxs4/M6Pxw2TKL/n40k03jPK1iX2S+u0Keioenyc6izZN8cxRc0gGBYUGUfKj1kr1
2TZKor5tyi03mhYCjioOvTaov49mDr/26GRXs+oteTfKAVIYRfz0oU0UrTSdL1pYXERNHMZLjkaT
Od0iq0Xooh/6I0AH+cmU2/HJ8kRZbIyggUd3wHW3tVWK+VcX+PGtQw7XUxXJI/Sjw+vWYejbwEtr
CLi2NrM7/EQqneTxnhx4W5b9i+ok/0DEEDyRCBU8dahiHxLw2N7WptUV4LWGxL1cTSMywWr7OPh2
cxVHzIU2X7G1jqImNm0z4FWeVJ3xagdPpm17qpVHD30NHYdqaslZBePyVPipdteZ072oiU1jwG1b
gTo4iaqcx9N1nLnIpb+qVsFz2wFaQIHZOoo20ATdPRCGI1b80oNuU4WSEhjcYu1RKVn90OgomK3n
oAcJ2J2nD2h9i7Y0lyovzyR/X3W/SqmzngCEWk9O1497O4saxN7RmyEjf0RfRwofRZcog5k354Pt
yq1Kjjn5t7dNjplrkun2pDYDwRz0z3ai87oZhoVEPPdPZQDmuui050FFbxkjoHetpTpaWfRcxkd5
MLXnBHvmWZ7rwEUKozuLDgOLqHM8S4h3L/1FF9hTEt9hwRuM+jkz1ehJKp38okzQH6RJHT3Fy6Zc
UktrPSvwVFEVGztkhVqRVnnBI1YmyMpApQHgvpf1wiWhUH8pEW9xM03FYqxz7QVjbtgbCgqgYi83
yDkt0Hq3cGbtJUjM4q4Yyx+iLxJH45Nf/Q91Z7YcKZJm4Vcpq+uhBtwBdx+bngsg9kVLaM0bTKlU
soOzL08/h1B1l0QpIqbzbtraohIihOPg6798x3//Lmp/qHgs/eDnkPQ2o21ahT8jEBuQIF3468Jl
5RVcXOTQhX4y85HIGkP4xA57WR9Ko42uFIYN/3h0/BDZqJrpyvb9nOvpFAms2Hu4BHpkfPyoSDZH
7nd4/f5XEEeaYYDuZ8cvVcjyXufQef/rkrVITQvxpNrqeA6qXv3aH+n+xz84nnMbJPj7yOB6/wWH
eyCFTOXseNjpgbzpXGS7jXeZQjrzKlGCJalFaJvA561qTVcPskJIvEqxMSt4pB1g8tIOnUDbamh1
czxlBiaE1gczWRz/wO3MZtvQ7jsWRdrheCoOxU6X6BjHI06YiQAmpZkdDwMTD0vNm1mehcucFNpO
6GV7q7cdSB+SPGNybG+PHwMPoQxjVNo4Yf55TgpuD5kWXL//os84/AqIs6fwBSxCBgCdX0OiWtNc
/402uyMxJevV70jMpg94ANxR9DTa67kBxJ+vaQukYVc3SgWVuawi4luf+yt9GORPKFevu1QJdq0I
X92RxSywzN6y8cPMmWvlyCq+ohR+kzzPykMtw+deKnhsHh3QylOgOHLTUUTgOylSk/eRdTQR+AUo
Hp2W5HNV0QtLNxJlyQs77cg+bzTA5IpALNmhrpOZUL4hTlG/gtxiAQctEs07U8seSl2s0De9OXOV
3GIAOzSpdss4ABXVaxlD0qkFpQtwaAbzh89v0gbwF11QCTS0J5bqY1oicNhTnR6iyQdUfV5oZnCd
YXwcInKLAM/eQfKtwNZRdDtjyLVZ1BsghQyhzX0afWui1py3RQhzQ5bC/WqwGVSVNYg4wuZadb6+
ocgVpUXw1tZEXXuSvfIy2gyZCGZkGJBBQ/L40TMXKidY20EsK4MV2BZhrj6oMVPmfhgw+HyT6KoK
lB/IeARNJg9A+mOIsfRf0TfIQ+Z213qd3+ta0t9lZaxASzH/LrtEXUWjCAT2k1DZhIrkSmMVkGVA
o2ExWhMrjKLwOkXKGGK2VfdFtGvXNIF6aOLk/UODcHCudOCKBXKwjsvpmBYp5DHgLgy64a7VwTVk
EH+NujTcQ3MnxArRTGdapZXzJSCjwQ8GuIetysC8SgHJGB3AJpZt8gft/e6h7NltZBjeDy0JH1KD
Q14qAf8LqSXwPOi5v9Hyzl2zpoiXhd7JPVDtGTwowHBiHeodtMRI7QABwM+CKfeskcNPDeAZNiof
pW4MtzPYBFB37602lPE9z3vdGQK/XIIkoFkGtgYQZM3LYg30IJZmngpRkkhCU9B3m+u6qau7yjWr
u35METOT5vZ4FJMUW1JfHTbHw45ociaJrOfHwxbiYasYGQJWXaX1XWSOExryR/+6Wp4q84gw4/r4
ey1gJiRqDQlWH4oy9CiZ+23YzY6HAvmjG+hrYO84fusXmPoNowe7CEfHD+iM7bnewoQ2nsLvK+QI
AFB/PDSrFil5iGl3joeQwhm2Hiz4f16NJfo4gx2/O96fIdnjYKZkd7x3tzVDp4Hz/f0XfVJgFy56
WCnGojLMF/vYSO+PR1XTe46vR7Hl9a5/1UBZ7QpBC5GVhFUKqwPOHT/CxtUcrfcQ8lGYitMjmx66
hqp3BXFgMPdBUL1SVCVds1y/npw/HvrIRDWaod82FYwE1vGc11RYqSCwfX78+xa+H8TYi3BWN7nY
912uLooOdseSMjTo48njB7TlrEZFx/7rFAyEYp8hoN6uupC9X+D47fELisT4VRw3T1Cl36uFbLCx
IhmFB90395Xf3/VcHVYfzvXIUZpjRwvgwPiTlBTmXit9/AlDcAPDunv7fojdCZSKktZfjtMPnECl
YSOsI8fua/wbWmbNHvb848HxA/AffAkkCQTm+goOl+Px8SvS98kmQEYSSYi518eP90shuDixWqKx
xfFkDT4f8tPLZh7m8bAH6Zaska0GiVMcHU+Rgiy9xhiuO79fIcUyB2en1e+Rso91UK2+H0HOb4FV
n3tT+UK/j4xwng9mdnv8ZaElsyHuhvejoM+dMhjE+5FEJC7UqrLD8ZdQAreKoegPgSuN+5pg46jX
4v27uPhBXGxOB2HwDXBA8l4m2pz5nXYTtzy7V5CLXUdheXX8DghSMMqgnb0rYpnM9QjuBp0Xtxm0
fhvDCgjiFKnJEdupRCXcAHBQxx5zgkYewgGqdqU/0FvEtGPHEKqj6bMvlkBVpDZ4/2j/aHoxNndL
0sCu0jeaZ1EOoSMqs3wl6h5TIFXNa2QgaVujK3d0zJ+Oeu6t2w7szuOhlmUEWBkTizUDYR4hxAU7
gGpskBW54yN0dBEBY7ZQ+m9FWASvHtZ/Njhl5bUAWdBCPn8ECCGTC3SgB16CKZgpYTqT2lDbaTIm
t6TpRiJfHLQlsEHCQ67VxivaxwqbKuO+0WFT8JAf68eR8ogAf+T5Qat06Oo0gE25t8I9J1z3rAYK
kQUn6lukKDvh0uI1EeFTfsSQ9dDNKhPI9cGwSpcQxnqFeMmt4ZEA1OE8QoyAFl151KU7IdGwx1Ph
+HH8F1dDukAiSGi5yPQCVck9IIPLUrpSLKBmPdx1WXXdiDx7CeFLREZMolkUcCWbxUoFmp5WbQkp
mDNQBmgxy3tEDSoBrPPFIzPFVeIuzCQqEBGDjwCiUshNcrJUUSC6RVPbb5JD3CPZJZOQH4/1el5r
XM4SjH2217TtUk09ZkszJACHZMW86CBa26auf582kbY0CdL3zb6JIJaRL+KkDmYmXUnZFncAS2GO
qQGtBGL15nhUCfehVrpqbzIzvu8DYKGQjYSE7fEwUvza1rWuX3U9LJCVh9GzjdVHN2roIh2S+p4A
5jErqWkgNrI1DxGQujB2jDvmAjHqzU0SkPiOdF6w8FgTz8y4nP/+23/+z3+/dv/lvWVgs/Zelv6W
1mNsUFqV//id6r//Jt9Pr37843cDq3gdmaiMQlySaSoj4/evL7dB6uHX2n/Az4xci9APljXrH2PV
XB9RpvmgcjxB0rkWJpcMornjcef56Xb8DQmyZ88YMK/JXLvxMPA7WTKo7/86nsv0xEUYBb71obeH
NwnV0ePvACsEExi5zu+0nX5k7Ejwb7E1M5Llka9z/MDiAYuOpLw9/qLkpnWs+H9+qnl5fBKvmewx
5yGD9vPh/yzesv1L8lb+9/hX//rV5Ed3WYL/n/3JLngtsjL7WU1/9em6KP3Pu3NeqpdPB8BXBVV/
U78V/e0b+n/1zzc4/vL/+uVvb8er3PXy7R+/v8L0Xo1X84Is/f3Pr8Y3rhHzQwsZr//nl+OT+Mfv
66z48fL3P3h7KSs0HvEHVTWqqiqUDQnXiPH7b+3b8Rv9D2GqxFC5gUg2onH++28IOKp8/BH9gzJD
hVcAGynDHP+mRKosviHiD41TKgTBBSmM1vT3f9b7z5b7/sK+bska6vGhJaPlCgZdYjiDha7pCLKj
n1sy1yhmG1jYbX0hV7qN5V9pV8u8C21hA/i5lAuXDVaY2T7gfc6Hh/RVN1LHq//Vj/5eOqr5sR8B
JS6qktSVHasuIevag3VqCZevWoJja3L4wMMS2Zo29GD7e0XR3OEqCxJwMJDiKtlqgDspdXIVroR5
E+Vhv5DRCAhzlRJvfV+2QQj8IbSDaevA2KOXHKAKHctk4QFxilRvGoULpMOkUbzWQFVvV1gfZSUc
33Hk0isl7gqklGIUi/1vvIXKUvgd9rke8mJGlzsaYMW98jIQoXnQQTcBSNvJDKFue5e1EFAHCg1b
6bzVxDe9zFNiZW1jigPDglGueYSN7YA0tBgz49ZPBkE53Jb9UC11eORSBzn9waOq+bmOF6G6KXno
4x5Rp9gvurdKCVa/VSJqEXkZgRsefMU3HuEKhi+Ml8JbSQMx2lj9RfWLcP3hoMDbQzcJBDodzNDw
2OiiN289GoLXCnG+exU7VgRX1+poe4XtO7aR+EsAfIsgE0lF1jyHEZCgqlG2u7Qn5o2MVKwTAJsV
MFnBrDnMaQXvO5Zd3FzVvcDmsYLjXSRZsUA0iSC3MVx+SIqPA8xOGKixZ+cJJs9YsjfewL+MvQqQ
FsItb3kJs+csQpqea5GiLCDh29ZN6igI1zEt5uU9hWZ0DNeVr1fBPaiMXFptndSDBbAvZLyoGz52
IRwR8LCz6qBBoOEJJhhdB8yy4LC9AYXX2rqS8MouldTfhCw0DjVvoEYqQAaAF+JBS2Q2g2r6C1UV
dy6AY52pREGQNXCSCBt067mQYOOhBSKGHZrj89aMkgepimrbhwHQ/l2rzaVrfKeQMMT6tQdbgJKg
hh2wTGdN7XfOUAl/URVwjMho6Gaa7rorzkAsJl4AGwJlg6PXlboQBE8GaG74WxDzvk0B6l2bka8s
DK/G0gjDyE1WNtTCrBshwARcjVoMGciskjod9nUzWqoFwlR0tk0JbFNBpsCxFAB0MoSGWNU8RjgK
h1k3obABgE/Qr0QIb2Lii9xhYA0v2qgrZzkNaoegydskypRl6MfFHGmItpYDh8jTWr8Ds71fJ72U
dsWUbovdLfzxUcjXGdokVtCRt0JErbaPhzjFjsHNrgzAGi0xBkW7fVfZMI8ik9hrlRniwkelSmnM
a9+AjJ0rkFPHh3SuK4CqAM7lWyn3AdGO28bmBpPXaYVQxYwjtNKIVWPVQDD+rY5V9buZah0eVVnf
6GBxO3GigAgI5tBtrHdOYlTVPAoHBkHRxFvUbZas48y9L8ASvu89aIgNcVKtegX6pYYhnLDVzF1O
Q3HThKaxdRMIzRfeUGGbm4oNcf0E+r0dhzPSZYwH17mJCMpX2Kh6aFs2GFx2RaIyrNpzWN8tvUwR
rZB3SgZ3KyJpXitgaaTt05G15jYR9nLMU9KtG+oDAth5vFG6gj25ierBtwWr/rVUAc0uaqNY5cCN
32DNaz55LsKI2ij2r1UXchE816JFxPXeKQmnDqE1gwGjE0MwU/VOcbCrMn4iwk+iPfhFQWaIMVOB
nm+ggwJ5BIyIiNrM3WelMMCOHBDPKS2O5fZCAa4FvB+zXDNTV5cFyGMMMGikSAZp2lJHwNq/l0n8
Ik3ZwKOYN9857wDOixG/0bG+vlZzBEBZiY9nskbwUwDkGlgiI1I8grOURnjqit+rT2TQ2IENGmIK
yl5ggQlNztZS9SoDj1WtX42kgHcR7h27F0Piv0mk4CTGNWRpVXN7ftL6vPQbpyz8D1Y7A2t8HQtS
8XnKwu5QE6XEhCmMV0RkwQv/83wBGvnbpPipBKZ+LgH58kHKepTQ2nA829AdAc3Cwai5SOZuaIf2
v1meoaqCalhtwLqC/7JJjdTYiHnnobzCaWeDU9rhXLEhi7eIZ+kiXx5L+7dWkCdXfp8WlFfyLT1U
xdtbtXuR/w/WiETVPjz4v60Rr/0ghtpgkL6VH1eWx796XyhikfkHloNUU6F2ghWZirXa+0IRHsE/
BBGUcLjKdYON66g/F4pE/QPC4rrgwEPDowOA979Wivof4FyAUy5UhCgKE3/876wUx6XYX0s1hWg6
081xpfq5NWqFqRUuevaKm4F46swM6HKuI36XgE339uGJfLEg/Ny3/ioDdfi4DHQjgOWgO95ss+Tg
x0+e8XL+up8XuX9dd+xpH7ZpnWg9wPV8vlEUKIcMPiJn42jVxfzZDP30fW/0aWv0cVN46gGhFXws
JBGk8fzaDLbMrV0nF41u6YlZzPSqv/61akwGBCMOSplTyTbURCxEQ5DXzxAdb+j3Cm+aC9VguN0v
3rM+GQUaWqtM1FCsUQYo8TZQdjhKkMy04s0oEvt8TbCx+bKQ8fyHFzKEGocXjPBNlPK5lwuE7CMQ
HNFWQP4inM2u6OF8QSdalD7W8kNBJh3qVDEqvmHSrJCxD7kNLuviwrM6dfWxvX24eiXq0jQlrt4y
118EPi+xfipfz9/6ifakj+c/XDysASIbCsY2Rl2sez1/oDIHGzq9MI+duvykPzcttFKVwGUbneVX
YCGtOl3cKDLb/NrdT7pyWTJXD2vD3OhZu0fy3aJRsIXKhZyfv742dquv2umkT0PLo+VCeuZG7W2j
hk42ugXsIOZTkt912qJ5QDD71fmyTrXWSc8O1ZwAl52aGz81oWHEkiceVFe+696WiKrusQcbubS/
1sn1SSdX3L5KIfVibAx4wh2vqF/huLklKapZSW99vkYnOjmddHJsGEVOIxSSQWsB7PcO+xdtq7Ua
4rkMhK2AuHmhi5wYeumkp5dliLC2dqwOBXwqzsCNdrk+OKAO74ZS/Xm+Pic6Ip10c6DXIpi6UUql
E2RnerxEZFnk/NrFJ70c82rlF5DC2pgYfdfIxoBeB6LXL1z9RD+kk24OVXAe+CFuPW5yQOkDiyJm
SyLx8PzNn3r+k24uYgjfwb3INl71miKItOqQY+U/laydny/g1P1POjrWyC32ghhH0kz3YfcvI0tH
0haAX565P1/EqTpMujrCWTzIAwm0VtKnC8XTRvIEYpRhGgsRJ8zt88WcakSTbq6KFvSArmUb4Q4L
E8E+QGb5F17Dqac06dXQtMqEF+Rs00UlrO0pEvQyMtMoE4vzN3+iADLp0STBli0rPShxu9lNG9D7
XCl8Ky6TCyPGiTGQTPqxr4BenAyKuUFQi0XqZuebBdKiXKcxmj1UNy29fztfkxOvgUz6MiNa2JPM
NTcaSRSrBRgecmPh7vzFTzSl0Zz7cVJtQio1sxXmpihbSD7Kh6GrYosVGjRIlEvLglPvYjz/YeZW
KgmoK/IaNoNqPLhF/tTVxstQomecr8Sp60/6dJ+FIOdiJ7AJqu0AGHKujwj+YXn+6qce0aRD+2Xi
ScMwTQCDf5hhcNXW6gwZhtaoeny+hFP3P+nPUcQzU21w/0wrXghxKURq8uDOVGv5iyVMuvJQt8Bm
NHgDGWD7dklTuFgaBAR3rnapEiemUDLp0bpQS0hJohJxeAuJLUuJc6tAMCtNdYfAVPJLj0qbdOui
kx7SU6TcBkqvwaXp0gX1OIU6WVSuzhcxsTf8a3ekTbq2B4O3UutGvHV9BLczSJbMhzRHQGyZpP5z
Nrjtc6+W+S52kyafCRHCgyzUvoatFYHwV0J09NKtfN0yGJ/0/YSFTUaUFKRry5hjfHSC2e01WH5W
uXIt1YoXF40eX48yjE8Ggr6O3DgKUFISW+Ipfo7Wg+vwazYrX+lPM7Aqz9ZCx/t+4Rl/PXwyPhkS
tAK6lfCS9xu+Y1feHjiF3EEGFdzI1mu47x1gJvHkbQpPS/ftfJmnajgZJeqyV5iZZT0WFvJgeM1d
15f35y+tnXpPkzFCC7KoI5j2NzDP38JTPyvtzors1KI2tbWZ6hQ2n50v6+t+xvhksEg1UnCjTfoN
6RBfL9l1H0Zzt6qeECU1Q+R++UuDKsRcPw/aUZH1piuifkNz70rP5X3TFIeGIpn2fD3IeMNfbFi0
SdsuXRUCsmmZAUxMEZHCkMBntRmi0O1cEqhQGkJC1oexDq6XdijgN27TFMFqUhe7rlH06xwgXMtl
PIfOLlIn2OAL5EizOr9WaZtsMuRuW6rpgouQIxgFdmQE8csmL9sLg+rXbZgfXYgfprVUNF0hOC+2
lU9TDzEAPmJseFErTwahSN3vIOGJE23FxizaxMwW55/c1xMS45ORFhgk5BkwQHMT80lm3/KqnuUG
XQfIvDtfwHHM/urVjM38Q80iTG8iN8YcAYhAhQaiNQHNpDnUlOEwZIh8Bmlv1+BpR364VugOZFNk
I0LguBgWRftaiX4RYR4OTOW2S+vU4gY0Ss/f29c9jWuTXhyEIuBNFcRbr9GadaXnxqqjur4NE0Ve
mPCPPt6vqj/pzbAmwYmnyHirIlOs2rduCNX0IEaitZkaUeikwoCyqd7SCnIJfr1sB6+G7BQe0EME
nOUO1HWybpWm/vkrdf6bITry1ZI1mFY2Rb9p9dyS/KlDgNP5i2tjs/l7beF8+fyy29QEnr4L+s0Y
0/eMRYIsoAasMwQjVc0eE1A3ZwBUrpDm4y9yH9mwuSz8C1uZU69zHBw+tDTwlXIIVshoa6TIjg0Q
dbEY3FFyMaubS63564GfHy0mH8pIKqk0CByAklzhRd9Sr5bIHRR19kZYHn/DV0gzqzV35mdBM29c
SGrqAiJkTC/og2vk3VqnQ/lmZjGQIb2qwOGvx3WJ0MWaGo8Vwpeh4ScjY+MJZKRnauE+pcCOrP1R
ztL2BXJhL7ypEx2fTuZogAm4hLBVt1FvktsBaZg/42f9njwjMRTZYYHlA3nUWhySKCvlwgrk62fH
prvx0jdrV4fS9Cal4bzqrtyyuTB6nrrypCMLClkcYgDs3fExmejGiL+ff0ynLjzpvS1V/bDyNdyy
gWQ3/3uQxL+050N8yOfGCvZK67k66TZesYdqNmKBAahu7Ia8dGGPkf+CqfC4mP2iR9LJ1NuXvS99
onYb+OLXZAa3+jx0lFu5KWbZNlmFy2Ae7tgqn/GZe6GTnHpokzmFIj5WTwukdCXsMcco0LoXXvPX
bRYJI5+fmWfwQo0pOnhcXNEqcZTmp59di/aSLeTrG+fqZENQcxVCKnoSbXmR6bYZE3NXKL28YOk8
dfXJ2OhpXAw1dOu3TVFBGgAQDAm39YWRd7zFv79mrk4WQEZUtBLZ/NkWW9c5hd5kEGPhyIpZQa8M
/gSmAoapX9yDjz60jwMtdDRgW+FJtvVM3UJwDdAfo4wfuVCXr1elXB3H9w9jLIzPrFfgKceKYemr
2yrYdvqyQhJlPvw4361Pzcrq+I4+FJG2QVdVeF7bRIcCXTsY+aIxpbbO3UFZGgrJn6DN6W61XlPs
lusxDNGcbiqQMRZN4WaLNC+SC1uJE416dDt+upW+Q3aTAX6BWuXLWo+vkyx8MVJxDQjBpYUOGXv7
V81jMtpwmSPVpobCa2sDPDPPF1h4zPUZm4MbYHP4vV2rXTWLZlHsYAR0POf8c6Zfrwf46L39WDkX
bk2McViXV04/M+bfNate5LY3y+y3xnrcbvfUfrk/QHhwBoiIRazDjx/1hcHixGpAnQwWRZ5ViKmC
BjZp6TZIG2jb1dGNRpr5+bp93Z3hAp5UrZMuVSGCC5K9lC8k0NJ5ldX6hcHi61aB3vT56qZErB6a
fLSVILSTNeIZbT8HP9KkFzrZ14+HicmAAaU0VfOQ3LOtlTa1EYsM1dZUgzkQLLkLRZyqw3j+QydD
PAvLaIEiWqN3msADGCaZVcV1W1+ffwWnCpgMFA2HJa3kcbQtvV1dlIjKS8fMPrtKyYUGfKqEyTih
qkqEhDRUwVDDuYZgcA1rNYR3WS4Scc5X4lQ7mvT/wjDVEoLl6Zbz7GZg2hKyfxfu/uuBlIlJr4fe
dAOpbPgJFY7soxjJYuCDhYDVQ7KDz2rAZC+sJr+efZiYdHNAbxGbbwbA/1SQOdfZArCkVd8XtgY1
1lDN7EwikJ0O3YVndmqfISadG0qtnR9pcbjFunqrl8SBYpNdR9zR6nARwW5R+bGt6N4CcW0XHubR
Rv73MZQh0uNTc2Y9A8pIwFhSOXCxzeJ5MEtmzarcN1egLy9fQXBAE3EQKWYhNu8tXQB7iUAidxbb
v9hpx1jmjz2qchGhGSEgdmOk/T5B/kiYVMs0Uxa/1BTZZEzo+4iWYYe9Yc7q7ADVTxBvWH/JGXei
obPJcBDxhFBes24T8caqyHfAKi4M9aeuPBkH3DHgauBmt6mAPiiDb4n+cv6BnBgk2VjghxFMpywd
Y8qxSM/f3ByQR/GqkMP5a5/onGNM0cdrF5zGSlrFYlR6heSrtKi76cdw36SCO2D5a4VMRgBulEUX
IupzY1Z0howOq2j2hgAEDUmvVXTJZ3KqKpPunw0Vgl8DmPc49rNCvCZgjdZJ4xSqMSNtdiGo4lQp
kz7flKrRI4a022hSWXWDkcC2V26LSP5I+wJ5a+0la+WJQX8afdiAYg4dnqbbQKoIES1y3ZbZXHcD
O7o0cZ1osOakH9d5FHZGaXQbED+c1E8ct7jQqk6sbJk56cON36TSg6D3Rl+4P0VjtTugTJxmJn6W
d3yTHS7FoJzaWJrT7lyHPpclCvJXIMshqHHL5hCSdFIH+IMF27lXxjr5wef5PF0kl3azY7v9Ygw2
Jz0dnbwmdYA2IA0TTBF3WSkDopqTFXBSThIvPLMEqwFclMRYGWl4oO7D+Y508rlOhgLkUCaQP0V1
EeWEOHwnnJsrdeWt0AItuAHsS47yE0OOORkWNNLWIRK9u42AtpEBdFfgYiK7ME8fc6e+en6T8aDp
M+Q0gDmxqWmhBFZREmbDDBNsoZfnrgbEFIHUBETBY2Eo3bxparbqENQ9V/uRAWOAShzkbrOjEG8E
acKN8K/YGHfK7SJB/sSW+BTxZkkiHUg6x+hAUCclRQN4X2FIpFedfxknzP1Mn1TDTCOjKXW8jGYO
GZqVXPGFt6wXsROtMSkvIrt0WgfB/rN6BZXGmVy0lxrgiZ6rT4Y6dRADkQJmmxya5U/yut1F92TV
X0UrqIc/x+vg0LQXanmqyU2jlaDf6QJzgix6cxEsmzt1Fx4gML7iT3yZXWH96S/OP84TdZoGLBGi
QszURZ1cUA4bP52Ba2ifv/QkBeqf/k82DVFq+1DpuY9rgxk6NxfGU7SkS2/Nt8FKneeremXY0ZVw
zpd2ou9MI5WMOvWBZMMD8wJgf14Kc174P/79SxtwxEyG1bBLQghwUxBmKrolnrakyHMyjOFC6MRX
r2C8/GQw9ZQISP5C52sx+DOPIIO0EM/n7/yr2Wy89GTI9FO/RLysBozgkFoiTq1ANW1TBQX7wlb1
1L2P5z8ukoQnu5yrfC2lDr4SsAuQUb/UB756pePdT4ZDTkoNobm4uFYIxWaKQvaGF1GH9gCLQwj9
JYeu0tYojMpJPdMFNtN1rSTXCQL6XYCyXGCeIz3PnMHsVOfXnuhk9AkA+sjz8WUFlNkqIBG97F88
v99j32leKONUvSfjTFKqyMSAhDEonVAfB9IATOQqeSxVeWEq+GrLNj7YyWoK8EFQ8gqg07g/3OUt
EH/wce5rP5h7IEd6TdDa2GgcIhK9nn9qX4ZCoMRpCkRNjFwDVI2vwZdz54Fo5kmMN+RhTEAGPZiu
zV0Z17uQt1dGW6ziqLtGGGh8oSWdeKBTz5RZF72SU0BQZWUaFgYKAcY6rexcAzj3fA2/WqCOFZyM
EaJCCoEHJ/RGg2GRdvw2GTjwl5CSEPxbogE7dL6cEz16upEqqZbRuIndNeTncqvtqjsWGWtVyTch
fLcXCjlVmcmwgRDyXu0zITeiAnZP0fviRykC5kiNBg8BBJ13phH4T+drpKnHxfV0ZTI+vMkoAuoM
MPF1623yoQP+uhZZikxTyI4YwOxGfr0CibN5TEDkEWDtF8iGA8c4faJ9W12HmdnsYL2qNnjF4e1o
81hkSQVwhDGoD1jVqD8DvIM7KWT8kHk5Nj4YDQiUOzVfPCgGIAmLCmmZNykXCLbQtGifMWhvwAmW
PUPCFE5xV2Y6WPtRuqvdO0V/MUgG/z9yDDPhBN23JAGkWQ7ImAxXWtnOKFhBLodAfXyPLD3wuzMn
bd46L0d7XxdCA13Ts4res8qC7rhEceBFw6yUgpqUckASxCvyo5yofmJF5yhdsGCxPhs4zLWkepBj
Fq4X6QdPZq9RCv5v8r0JdasPr9xw5TbPI1xbAjzEwghcvZ8R8teRgeSY1LRLgIT81rMM8qqSbGYO
9ayvkMYahGwBqduV6LzeAh1sGG2N8xBy36R9BlNm0xBkdzAfiXhiBsLTfUn7BWuDe5OAyFsoaxYC
QQq598Tt76JEPXD2mEaqxVSIkz6FsdwpzJ8HCZ9XvoeKtvKg+/o8inooq2cJUoufWeiCLvHMRbw2
ehZbdTy8ghp3w4YWTJR2GUtjzQKoY+TkttLrcB5A5yAdunndPAgtc5SaW1HQwePcQH4E4at6+gK4
BXCNCNgAcYspe9AvchgJc5wFgtgGU3uWdbtIf/G6BFABRJhJyA5sSESsyAcqXZkNdF8AC6121zWo
EYX5rALCGPWmhf2u1XRzROBHycYH6zYXFs+RL43tfFQjpWx8RCAoDj7SBAG8ZI7rI3xaGbY5y5dF
Q2C88RwdqNLMdOdS9eyG17bfBovAHKyu8O2iThcRC5RZ0a8L+jOAM9JyH3L5IsOt7Dy78h0ZITT4
ikR7hAns+u9gCmmPHSJZVDiA9hQZyGuy05aSPiDEBwAShCcTrtiAg9raD60Nf2qQdgH1IlPB2UE+
GpqpoQD8shZgpEYLP5gp+Uylj+lgEcOG6mmwN8KZdJf5FeTZNbntxLpRbHlnQkz+Ngg3UOaE4Q2X
R/U0YrGVnu+70GHAOyuHyl8D/x42VlHZyJb2Z1160+uVQzxE3thZDkgN6KY3GexnJYA+6qzOwelQ
4xU0t63ygT2CXLNER0FAuhMyPkeiotc9sBq8Fn/PAEjWnmp8+saVfx1k4AU9kG7ZryFTjGQJbEBg
5X7sfype96SW3bfKQMuIEROe5N2KBl5jMQ3tEaqXyk0A7AlSZWHlha52hR45Zx6ob+mD2h78AVtb
Dej+AdTVKgqRRdsuTCw/IF9ua8gk0F79HHjH/+XsvHYjx7kt/EQEqECFW4XKwdnuvhFsd7cylahA
Pf1Z5XPj0V8qAcYAA4yBEYt5k1z7W2yj5aanGeAUFiauQX414y6FXay5zYsHE+nxyAImkSdtH8uJ
3qKZHGqdOL1rhy34hZSDpLoCvBTknadAO6n1Oe6R175pi7OwcMopXZyqmuwEvGvRIKADEORtyA5F
AqlkDP41dKWqgxGXkDPGExxcbdvJQk/Gaxi/jxtkvIONV6lrLcFw9sVDWyCD4GD3XrbjCozNgeZB
vtDw0XVroL2TPwngl7CzQIS1oe/RuKkVn78PsC9J3Npw9Pf6H6Cg4JviWGlivlgn2/yD35YOK8BS
c3In2h1F2iw5QfIKmPgAoYRwuxdcRHMQRduDGGAdvEos12q2xAC1HqbvidPpoFyCxnkcO8sxxmPd
bkCh7pGUbLR34eiDFU9zOHCbjomJj52dWfgDcnlitzcd/qTBrkhwB+wnrMXrAsQZMz4NmZtoSKcW
B0sbkK7uQ1GMmeGlACPlPfrK11rQFEsnkq9l8rsy7oO+9gKz3Jkp1ummcHBOhq+3urWAoInyzqEA
jfEA0zvfy/wvqZ+K8r0x4WgRPGQD7I3Uv/AAj9o/dFCcAS6alQKTsjxG/m90Jlqyy8xXABDWaYeZ
n+yV6G9fUChAa+gYfw2g3IDAnquvWiD8PtXAgGVOEkq3zgVQ5XdshGAgehYFfF7GX1kM3m8J9nAD
8vGzab0IXXc6Xh1a/aHHo3mgv9T8Ja62SHoPQQICZM4FO7sGo7nqgj2iTvyyHK4mZzASnERHYskY
OtmA5gdmLoM4wSYfWbgl2R8TkDQblqCNcEtzw9PSKfBOFdbUY/FTS3NYZeCoykonwA/XySFgGHvw
Pxhj14x6v66FZ7QPZnfIaQoXFIj3ewhRKCjdwo0YaGLDmdPMk5iFNnk36mCbBtEq4GtNYJjmq0op
XGA0HZY8ZDL1imwT25ZX2qHfILmA4STLY78z4CTSNUicoEdFFE6taA8aMuotAbZU7/WxTt0ICAtD
Zm4ZrEHgWcUs3I2gYTmjRPK7Xq0b+1EP5B7SeVc3H0GmcOuK7rNGXYuwuxeGAWgA3qd78L87XLhh
21Nz6tkXzAezgbyClq8G1EdDN3ayezQi6AbNBEkQgfRI88+UhX+5L+X6W5y2mMvS1eA8KzTqqo21
NlrdR9yDJomcmr6NtNpKDGFg9d2C/rbIgEH/L7beoixcU9Zj+3vQuntmfyQlUHAStG7W47XnWfTI
pepCH6h+/I+wjjahyDXvKbamkB4Cmh9AEtxrOdsMhtq4daD9o6BohXA0b5sX0AQYZV5tddD1k/tA
DzJ3KM8ZP9g1xLxY3wB2qvO7BHESogcVK9fADwVcD2oFYJAXPEE6eid1F0B+3ZJrnVmOsDUK/JO6
1RMEVxaS93+Fid45SV0/JEI+0gToaxipwn8ASeMuhhOQ/4E/Nu06SFUPZ797oBN8iE2OOYfrfJqX
93b2i0YxTPDAW6v/4S1/r4XYjHjphukxDl4oU70iOJH4jsEQSE3vNJRfwn1ci0DkMyxXAj7VmTD5
K7uTGmS/aiO6R1vDcvrVBlhohMmgVfW+UIUPJsFeduJP2pRvrai9WGFQZ9arRLVXYY9wgQ6+Sf+C
rP8MFeBmMC0/R2V4J/6J/C2OGHiLUN4C3glnegOXmoqvaoDcEXgolPzIg/BD6+Q2hZcHIhvT7/Lh
SILOg2X6A2sa2NpRDzDIfRV3a46FOmmKc5r1GyJgF6OVsMkD2y2uybZviJuZHGwRrGMtbpPAO3Yi
Lb9rjD52eWR8xuBS+Jk1/rJ1PfICbvwLGRAGY9upKwuGtnB9AxiiNMxPmotoPVDCVkYBTjn2UwpD
eNnCpUHBIRzxcPpoDtUHEpqRrhTB1rCFyhOGzT4V4wcS/tZJBrgMAAddCWk/Ya8xwkw3ARbUtUMZ
OYaBd0q12bShvu7D+rE0iBvYCBJwLogaeQ+wLULZ7qSPRed38GtwUiXApbPS3WUa8ipsPAXDvAE+
Qzz2eIZGDktkKiAZfJuBOzNiaS2yofWTANgxk+TETyvsYlApA+pRG7CAG8Q/HZsNaCzwuG2KTaxH
hQvk0xHsDrotKPk7gArs0lRCuRezwEVmdbmHVMzyaMF0PwdQx2tS8kJhsIGdyrpHIkbrA9GCWZfR
lajte1svn9Met+aF8RYh2EQ6auL1HIZxafJJo3Gd5+zRsIonS3R7BluGMsdhGJYllgccMFoWxGuH
ZzxzC617sEsFBnzA/q7B04KI1gSbUy9Cv6zyYVco2t8o7EunjqLmua7D1kuLrPVIiog3NLLg7eJj
5nRmRB0QwOAcNHSfmgIp/QAjP5n2iIJqA+vsQBu37KLGszPU0kpyHAmSFhbqSbMfciBxdUQ40sSj
byXZocrDMy5v4L0DdlyeV/sISOmVRFvDJmV4t+HdimPUHxBH/ASLcFWNnrCz/cCbU562npngvrA3
XS3Cq56W68jFwcHabatmFffgAXM4EkQDFguzupdY8zo1WLXItADBcjO0GdmEOcAbZpmv4cRsu6MC
7nxl1A92FRxBmvkrrWZVlYBtFNgNjBopJqWAr6UYk50GKwdH1UGJsftLZBSU2xSuZW4zliU8pzEO
xyoBSjkwDnmLewy4WuBQatkbnEHXska9TPkJjt86i8RdM9Yv2oWnMiIo17rRTSl/0OpgpbbBvwp2
cnFqIaJuZLuxCbyVmFJC4RxJBvAow5N2C0Y1aLgQ0zHM500NVvahHgDzr9TQ2oo6D/fJUOLQKIwc
qk29NOt7qEeb1m8BHN2TzNJ3pQUKDsju0S9c0IdPaU+RxGYRRC5Fn4YK0sMHYyWyi2cddK2Zy/RI
WWmEG0fYT4jGKaociziPyMcw2OUnIRI2g4YuTkxQ4uV90iIKyDpYbrD+XQrAdwIWq66pJOyjrJr4
GFcq3VRZM/yKapadsdGPdxYe09d1oTYntQ2LU4VbgUeYLIUPA4we8veuaMoEJ7ZhxBAvDfX19l3D
5ULhykUDmzzjDw2XYD2UdB+pozgIO06OWkTIwh3QzLUam7zsMaILHQwZjPWYuR0oMslHj6BDb7FQ
qtgYesXrkPtyuyozd1pscuE05iHU8aU17gMB0xX1VOKmpouX0iovHLSrLTW5lIa1Zy6GEt5QeErE
C8TwWOzEucd5EgJS13Q7d3TVlTzA4GdT76ozsO/rdmP4hv+z2k1uoBhelkyAmqq9Hb132jvYw/DR
WriznrndmgI3uiEDkzCANQe3K5wVgeVUgF9ThuCh6qhvXGKV25WYG22T+2sGvk3BqozuWUL9ITTu
WGFvb396pnumAgLWAQebcbsBTKLay+ohVKq9qBYeumYayFT/e6kfKvUYwOhOXITo5zLMtikuK7oh
PyPQvcsa8/F2Hb4SdK7MRnNyzx3kg5CFbmZ7WN7rm9TMtA9egO6BWzdthXQ58xmsP9MHj2zUXNk1
JtmUGRSiTgbrjCckEdvv4AyqlZN1HCuyHBJbc1VsWdztgMRdenGcaQ42aQ6ewlZHhsyG1SJOm+EH
INGuyYU34BoPiLMfjvhJY9DWQuKJ1Vk7uJWeEYCAYFWKO4CdFqSmM4Pxf6FHuZVR0Lv2KYP03mgv
9wJKuiA1mVn5/kc1UTSjFcqh2Ye9lA6vcJRM64NKy0clsXfQJBSOjYuuELZ8t8fOzPifiigQGLdl
3I6oTVbjnkBDXX6Lnro/+/pkbZXqWGUGq9tdYMK4MggrP8hN0EbhzXe7gJlb/Kl+IrF4bMCbp9nH
RaMCF85gVVTxxHg2DV78u6SqrW8XNNdOl79/e58bCOhmZhyVez6wi08tgXMT3N2qbPWz719G27fv
p3WEwCPDUlEPwxqeZG5AX1MzX2immTE71UMI1aB63hXFviZADepm96tp0wVF0VzLTGa1WY8mj1rs
MJEUj2YQHqoyWuG1YeFRd66HJ9O5lrZNJN7Wd00qW9caqw7X2/ZdoxSPnbqYsD5XyuQhLwbIEZO6
L/Z4r9n3cbBtpPUHLmHvINQ//KiH2aSIIGiqILfNcV9af4jVwuMF2QSG/NlM0ycBGTSHJc1B49wP
CNdzRPuO4MNzYQYL3XAJva5sMfokJCNVKTWwAuEoGpxK3V51ApRV88m2pSdwKOftQjkze8QUh1Tl
Hc8NbDz7MfsNa6ktT4+yQqgk74c6W9jzr2ZT4plMv4yCb5NNwuYDjpwpHPOM8qmLNbAf64gdFZBH
/9qEpq8jteuzEuC8K1u78tuEIJ6xQYHqM+ii6Cggu9ALUAHN1FTwDIabXAJw8r2ujzhL4ebhlWj0
hy+VU8wSctDrnDe9smN182QDv0lUuYpK8yDUJYXAzPDXJ6uPTLQ4qChWH0IGnyvkkOowf2Hkt0qq
99vDf66ISQyXJmC2Aa457qsWqddx3eN9Qj1XprnJRtBnbxdyVdJ86dnJYhQMaSwpslL2cd++hqaB
xx2zeZdF/JFCZlAl4klJ+VkR0DQDWrywAs7NjckSZbFMV4LKMHdFwt4T2p44XsiA7kg8OPoe8PL5
kZfGQkg5s5JP5UwVtcJaLRuBvY4/U/Py0gs8yO3Wm1nJpxIm+O6pTRAnLb6N2x1dhm8igimYjfv+
2wXMNNRUx9SGNk0Gq1Z3FT1W+V1kKPAu9UUyQJuhe105LAyDmUaaSpgSGDOLSv+6TGJHHXa4MiB/
bldhZn2aZnymSYl76BK+e2NSqdtOEr6lRRi8Gk1crBqTjz4lpfp4u7CZaHCa62mp2ZgEYUH3dmHR
xyaA5ZWrlLnRuTFT+m1NLfmIh+4GCfpDDx9GXNjXC014VR2ImfQFlv+2RgoTdugMd4473Mnfj7GZ
vOUtHDXiKOUuAXIYlLFKFk4HEtfGTPC4yjuZrdqEJXCEBbBVQybpWiAWsJxWy7Q9MMiAB2ghruWR
0yK26WBbe5rAJKANiX5QFRYujLKZlWaKvNdpSwwGXx/YXiqunv1phHQpOTdyYQjMjC5V++/uocGH
ssP13bhj8FXeqV3RO8RWhXe7z2fmyFd/fGt31UY+kTLYxi5T9VWD58YAvpD6A5w/HfgvITwPF3p4
ZrZ/Zbl9KyhrErh7pghilarHK3vBMpcCtb0FxVjb3K7LTE9ok5YCmAVe1ByrcR+/5lCKqBbzrBj6
eVwM/qwE9b99ocAqDudeY9wztcLtogU4GRQd2AUQMVg/3IC1yfrOhiCDS0VDd7EO8xvYeON+j8Fc
e2TgwUeApC6s7XPNNYkQAcHOCxH2dJcqoceaCGzreBPDxHVk2t3t9prTj00pXBynedF0rbLjFzuk
gj+pYoAvskI27WAmD1rc4YK2KMUKhpsAh8eaegf7Pwtworhe2C7nBt5l5H8beCQVuN1vQ2UHDDQc
sfiBlRUQ94ipbtdxZome4rl63J4WJAzNHUysXF4/Gfi6ZmPNxDtE0jU/rMWlE7/VIsOlN6L4iO7V
MnFstlGBaaXGws3aXBNd/v7t4+NopmULgewuTvPCs+Nc+KysU98k1tI6M1fEZLAVIaiQCHqHXVb+
CsbStQg0ROESS+aqZBnbxxQLFah9BhmWIvckDnOg8EnOX2PVGt/hmQPkfsOt6qPo7UE6VTvoULto
CQznRjxo1XhSY+a5SE31bwrYrw9lmfJqtQ0s2uMRHpq3R8lM/adMqbqGZWIJS6BdiKdJPHtlr3hG
WQ+D9H/2/cvo/NaFMPQE8bHicpfq2qsq4PxCY36Eg9XL7e/PLBZfDf/t+9hiYe5Lu2TPyzNP1LXE
xoDQ2reCcKEGMzvRF1rpWwl4D24sMzbiPVerPa3kCpcggTN0kEWMVe5IPfGB0xkXSvtq+CsnzClH
ZhRtEJSqquz6PoG/pOnziq0Ze8cm5WbywLX8DBAlcAUwIB8hbcK7+6C+RMNWr7uHpK9g3PSbUHVh
es8172TrgmIDVpSlNuwSpWtWEY1hNaIYmh9eHtOBqI9+OAwnG9gIQCS48QqY+SJe15h/KkixFiEL
m/zMWjglrWQxlI+JoWs71j0S468B78NS/k5HxSkAJrk9Eudm0mQlgUlXVWY93hz7RICID/suvlI7
Ve9dMhRLkK2rhQAuPu2PglIxFBnuji3zDyX1vd7RZ2mzj9t1uBrT4fOTbmh50oTwrxL7oT7m0Ysq
P29/d+5nT0KHLFWjLkrSZG/2tmeFYt1rF/pVtHCTcXWU4mdPmt6UUlXyIRB7w8CBDfIspYZtAjdX
FW1Xt2swU8T/YCoSHZKtcBB7W54AYgb4a4RgEnKY9uV2ATNNPwVV9HCcqDqOph8h25XkPh8Wfvnc
hy9//7Z+JTLKS01B9IlYY6uI8clC+vzCmJ9rlclwbKtIDDjOlhgvZ42dY+hCST1AS7Z0YztXwGRA
BnFa2X2mxXsxGo9Zo/3TC2sT1eW+gYntzxp+MjbLfjCivtGSPcqRfpqNGgR/HVtYz+cqMBmaAzRt
Bal5tYshPYKWA7GY3dXqkw7+/zMy9KufLKCWNSVIJKQZbElasdcgfeLkSRS2uxiHXa+ENQVIQAyB
DUmN8YDXQVRIsuIJRuVPZZOu+h5C89v9cH2NsKYQiQ7agKEwME7xtC04FIJlCKXO/c8+fqnZt0kQ
0jGkpornZ6jEANlqWwLFGus8vYzff1bCpVrfSlAra4wgnMACYcCSQ641mIor2cvtj891wGQOq8QY
FfjGi30pIQJf1dLrIz9PVre/fn2FsOzJLO7zSqaRgbUNzlQuTLccTfnRwmxNoRGlgjdCpiq4pqvu
LfOOGh8VdJdLFNKruzrG/GTmao2IZTamGJakr1cWKP9ea9flrshC7gFqn2wSCVno7Ua6GgaisMlE
hsEkvO11NJJWy9KDq03qR0z9M0aqBuRfyP5oBZQquKPWFmb0TK9MERFwOsuLzoIoMIzLE0Qlu9gM
F6K6mak2RT8UWRf0oELilS0ucbJmcNno1yNfWvOuXz9b/5Pg2IwJqbC0iX3Qe5DfI1dQPBq4FzyI
ZlVEh1Bxb/fJXD0ms1oPs7CPqxwXKwnSX3JsySPeQI1ooZmu3juiGtMpzQqohvqq2A05gP5ZSCCC
jBnsvXijeFGCvAw95JpL8aK4g4FFsZBNdxV0xFDuZLZHBtXqsObh3gLVLUIaSSn/WrkRPUGaA8wp
L/J4D7/JbqUkQXQitAHbSTRx67O8IbvR4uY6raDJhdAh/0ROoRReY9j2u4mnB3jACmRgjMxCMgNQ
d68CWs93BK/lr4xDL+VUJI+PTMNcgs0qhJ6a2T03iYDSvWd1hVOGEr/d7r2ZRW2qOWkF63QRShMK
fHGPDHIki/+WtnLImoUleab/proT1YLdcNUMxnZghrUhPVgydmDonogiBXp2Pd2GWl+9BVmto2PL
9vNH9bImy2kqTKOpFdXe0nGka90o4qdBrXEv3emV+iylJhYacGb9mxJ3Exoq0F4o9hbANv5aVzaM
qGlsPTadBbE29Lxp7HBh8oU3yZnZZkyW28HQSJsMhrUNFQ6L9TADEYKBz+foYWVYC1HAF7Pwf86/
mHOTSceZGstIEch96nLPDj6gwHTCET50xsUcEFLAyKHKP1Yqbh/B2M5+V5LehZacmnw9Ii9Hkn1c
Hy37Ua3WOaT4VfsSQPLOt1IF7ZadEwU5XRwmt69mAIKYaSIlYaE/ZraI6aNIL0hQtiwfD4PRb/V+
+LRMYGkSWA0BUa1vmcysVTDSj9vDbKY7phxkO7F1DuNbeIzDzfG+qlXFH2Gh449VS3/W49O83g62
1mNTWwnk62V5SeSLkQFDo8yrAtVYaLSZakwzeRvRhbLlTbiD7eW7moLtbSqK04tsCRswM0umyboJ
aHuUWTDiTAprS+NHaUL8X0onD19Yt+STNLeWXQr/Fv0pVpoNecvMbWkph4sSujWQgZJG2Iyshd3o
64x/ZWZMU3WNltJYrSHTTUbJkRNoidrNAEWAth0QdGkYyBiB+4xX1VRZKW1srGgkNEA/4NtOgib1
dMvQ/twefDPBiTmZpWGfiT7QCPLPhDx3AhA+1V64/p8bEJPdr2hio8mUiG01W94HQwGTKSiKHZIM
d7d/+1wBk3Us6IYKCRIYDAHyNKMRYnhkcI49XVjB5obCJFCkQjfqrsotvOkmbpke7ZaA0glCImx1
bldgpoSpOi5CpBaEbWZtx3S8Z4b0FNM4xzA4DYZ+SbA708FTQVyI8I1zuAZse6iMeFufadW93P75
M+0/pQqltagBLLK1LcwenSHvfOiMQsvyfvb1S6N9m4mA34mgby0N0x3ZS9RAkuQRCRoLX79+PQu2
xmTgx5rVJMxK9a2hlhWS+uqsICsrsZLU1dtBlX4G91LggyKRbRkcze8KK1KUFZ4zU+F0KuTnVLWD
0is5aQEATBNsatB9wjM0Q/ZWDfdU2YQLDT3Xh5e/f2sKGCi3QRvpGh6Zy5eIwnNXsvbhdjPPrKpT
KR2sBFWOdBhtqxTqig6xawe/DAtATtK7rHz+WSHqfyswIF8AjqDICdeFioxm7U0XaECesDvCYcBa
K9ESbHyuOpNJK+IaqU9qbG5hp1q+jZkUW2Tpt15m1+FnMSITIy+yZGGFm5m/06wBnbBKJ6AWbK3O
LFfgUoBGK4HxzU1t9BDYL20YlwXtyoYxzR+oBEmsihBt29eqnvkyaaLEZYaozoh7B+4oLQ/Pdt6w
C/4AeTHELIqVZjD+qMbBkg55rrKTnTGkIF6PcYC8/oHd17axTiDbgvHBuuJLIPW5Ii5//z7OoQgh
NRpvC2QFvE6U5lMUUnGifrBx0Enubw/Gr8eCa805mU4JJLYxZYqxVQek7jpwPjY+tY4iM16GyYDj
ksFcWsJEuh5b4WlaXD2WUJ7DAEKNwEG4/StmFk+Yyf+nrn2ncZgsEX1bDFQ8pmFOVq1IuNcBuvT7
dhGzFZ1Mu8i65OKVPSaDNNcKcrVSpPOpqVgn5V2dfYrwvuha5MEXn1WVLtx2zPXhZFMucF6qOdye
tykbHiChfVOseBWJS5YwkttvV2yu7SaTXOYdq0RnmdtOQEuUJXgHD5FR2Ojhvx8VMFWfQg8TwF1c
dJDx7Ozw0MHmzlwIWmbW8qnw1BzywIInUncAR6coqVcVmvezHz2ZoEKxRYzkn+6gtw/wFJD0VJPN
7U/PdOpUYGrzNs1T0nSHJge61TwbVgZdWOK0o1jo0rkSJttxGEQIUjiaRYsfxvFPE8fu0HzGdAk/
f13/hauYyaQHdHoMGCm6Q5ZCHGBFd5XWfBZUbkQO6SZsmPQkPuoDIK3D6JjIJUGakQPDWq9FBnNf
WnhSt9Y9gzO0orpZo9+PYe7jacqDY8lCG1zX8eI3TtYEM8xrvFCX/UFNgUfpKpt5I3IyXdhCMZhH
4KKIDXrqx6Csr8pK0vexQNpkgAdRLFOZ7E59Vo5PgY2ba6eA7Mm12iJ7UVkBTYwNNzFI2UAjWuMd
3H66PTCupoMZ1JzeJejwpeHjCDIh8Elb6354C+7zk7Gz1oUTuZULtVx0Nk+Q/LjUS38hadBYkV3z
BBToQqN9Qfamq/nlF0wWg5FGqoCXDAiyjvCQbOgS5y3b5k7hnJ/8h23sfGQrfh6c9eHXOyJsF2hG
6rzfXdyTLoTzBJjxeEU8y186p16b4fhB06ggNZG6VDUNTDSCQ919quUS0fZLynalqtM4APmvxGoM
VJVsGh8EIIdtCjd0iPsXdFgAPYVvOWDUeLAhBHqSLlxjzrXwNKOQ8lbCxhlgxd4dV62fOuTALrhL
/CN9CbN0iX+SrfCQzOOYTuMzr3U0dEDjKE4GR7HCLTdi137av5OT8QkiBpMOcyN/yQLi6sS5NPll
VfkWOER6WA9qgV8INoanHMI9XxVIRqz9Hm0SH8J16RtAyUPd5oe48PVvD/5ra9al1MmaVZVmYhHa
oqPT3YDbqgaLBFQDxRLQem4gTZYsQQwAtii6O6l/BWKt9gtbkDr3wyfrTBK0KhmxP++7z/AFr2jO
ZSxpXnuKN8H6N7BPTuh3Tue23vAPUgt01q4/JE55bBb2ky8Ty2sjWf1vh1m1yRGp4hcwlB2sVT/d
RDA1A4ZiExyCA6TtXu3bR/BmQOpMfOIFsCLRtmLVuvnr0kT9Ejxe+xWTWKU3K252IRDR/b30+3V5
DnbdYfTwJuBmGEDd3vbZg7oFCWLDnffS5W60E8fiXO6as7rhLrtbSlv7Ette+ymTVayquiFpCBrE
rLwB61f4YIIne3FFEJtyk2Jm/Sa/wdyITooL2IqHBM+narNU/NXLWgzlacBTdxxwb34ZEZ7uvrVO
74C54lrr6E9yF25Y58iTth/28XOwss7NoXvXV7lXrGDQjN5R/M5XHeIt9cuXROpKY0xjpCEZLxa9
mM5IeSdn8VQCxPNq3JnPIdDFh+bM/zYfysJkuHobd6n6JGwi9mgDdovCxrP5yO/IR3403dKXK7ZT
D+jlhSvYOTTyNIZSO73PDOUy2Hblgd9Vp35drM0HNOijuR5hQ4hDh5P42Zpt5fr2AjWzgEwzbaCU
ahSjRq+mF0xBTN2hWEpJmFlCpuGUrJS4RMYJugiMiMGAPP5tgNSRR0vno7nIYhoMUbPm1KixjdYr
RGAyctV7tq024SnfgG3yXHnqZ8ZW+rlZ2b74SI+6A6KTw4/RX+3X7ea7jIArw3CqLY6isSFaCNB7
ZuMpPedu04Ccld4l9f9zG26XcvUmCgNwavRLjZAI40Larb3xLX4PT+ou3vCVsicn0yfHYhveRQ/1
ie+ChQ19bihOFcXw3e2RhAUkbvC7vsjwHeWJveb3xXPw60IBcQe/WkljHezVQ/jZbpae+ef2na+/
f9umQU/EfW2ImqZO7rDgPKyEB+LTVvMuS3/q9qvei07lv3QLdve7veMPKnwtL3Pih1Tjr8H27ReA
vcm5UaBL4ar3lufhKUijhWjgK5Pk2nCZbNdaFF5kzqhd5Vc+cygC0WbdH8HJcGrv91OEHSVbsY9i
nR4tj+8bxKIIPp36b+ZD9erj3759lx2XUokvUci1nzPd5MfMyKXaYkkH/hggVfhFqlXj9oGxsLrM
FTDZw0My5kUq4NxWyfceWYTWZ7R0sTa3HX5FwN/6KSuYwc0EI7R1G5+cFY/ty9WwtVfJedgYXonY
QNlJDA5+lJv8bGzqo7kgdZmr1mQnjsHOqKsB3djjLZTQ55y8F3LhJm/m21MVuTYK0Rr9ZdVUNDDy
QG4sOzeHLenCUjKz4E9F4HGvhkkx4rfD3+utftJf6DF7rPfBSryAwPwCjJLys7XxC93wrYPUIEeW
SoKS6iD24rBEYhK4YeFvE6TIPLIXLpO+0gCvDOKpKtzM1aBXKcbBm+r+BpHGe/p9TB3ErMePeLf6
KJxV7DxEHs4/mQOY4dqAswB1/uFpGXvBv/3Lfea+3G7buaa9dOm3CsdA91p2C8u8uEiweBmV3+vk
/fa35w52U614TFg2XhI994Vf/NOAUCscSDvlc/loPti/+anZwiUVJr/sfth1Ptj6++Rnk3iqQ5bU
inhVoR8ZUAyRqJ1Bu5egqt2u2NxOM9UhB7ibYMqI9TZ4RtKa3x7jHXC02+BAbJy+4Z64pgfV44h5
MpiBPdwudW6WTcJ6JiXeRwv4m+TqWg2fYsC/u6Wcpjkj5qlEuYxJRzKJButW5Nwd2D6+z5+tw7Cr
7tBHu/gM99KFU9LMkJs6Dw5hiXxJdmk8u3R7qB6y9M/tFromqEHIQa3/DuaKtO2QIvUbQsEHXrzr
5C5Wkd3bMz/V8eTN/xpLZ82rCVqXoi7B1bd5kyVlV1cmihrO2lnuyi2u8jFZO5eeoRz/vF2fq0K1
SymXMPVbKXYfq00j0eVl2cFv6qRWANuCMqhoeNga4UESR5uE5xs7K73bRc4MsqnMm0GhYRcpSmyi
Y6m9M+U49k+3P3313v5Sm8uA+Fab0erzblQunqiYl1npNMabDD5LVThpoLuV+pFFDSS1n824MGNm
228SLGh9Q1kXDMNeFTj4ceJ0gKM1Se0ypQAslmz0VHGAXBLAA9yu5Fz7qf+tI8kjNStyLHmKDoif
9pqTc6E93/72pZ2u7BpTg0FuEbxCmOibuMBDmZ6Kx4ZkC+fFuW9PwoOwroIkVrm1ZSWYuPnwBlLr
wjZw/dMQ8v23SaQms3IooJiyS8DFFW41J6YAx3i7Ub7EPv/bKsZU/A2iHss7RTW3QiPKQRK9vaDY
iDsahXSiyor+tiCTrCx9sNapAK8lhxH3qs1KciaDEj6FPEGeKyCO+laNGuBU9aA5j0SDtR7RI/yn
kq4ojJBXoVRSvIGm2kPDh/gNL/nBgwgUc1/xgWz1KCpPIFjXPrUhv8yMsN5aDaUe4SE8qJo+d+ME
iNagDdJXIaxL+qhtb5qqondo/fBpSLvWF0gF2nSaDajoiPRrp6DhrgGXbNfElrHN45S+Ig1zRCDQ
9tVvluRgNepdaD8g90CeIExJ1l0KRYEEs+/OrKn6RDIyupLiTJCk+Zh6Cp7PnFHDS4KrNwnxat4T
rx+raoP2w11Q0NXdKq5LAwFP3sZ30myBFNcsWKPB8K4WDsuj/jdeZQAUBQleXxUD8nQgJc/Gg4R4
8x4248Opr7t0FQ20frvdy//H2ZU0x8lr0V9EFQiQ0BZ6bs9JbCcbKokTEKMQAgG//p3Oyh/PNFXe
OinRmq6urs7w8Z0VWf1/19AAEQoLM4Q15E2bMiuisvtO4dyc+V+n3Ntc/8jHe5fyWbSl0NhP+pIH
R9UbZJq0UA9uJ2UYZDVfOfuW+nH59LsQiNWbI1cGJDKmGvQfiOMe7CbL9kNQd5Ebu8MuLdWwv96f
hRoQ5Zcd+e5r+VTE5WSV7JjWTl+ERgV0A1TrcG9TYFoont3PsqvwXABI4z3rBwPp8cZUUKtug/hZ
qOmiphwEaxJEHxdX6BzHT5jx7YQVUO2psz4q6go+qHHyCoPaQwM125XkbCnczCJwq+us43C0PY59
vgVtGnj+bCXWLC2QWQbGvDitR5HGxxoEfJuCCJX07h8Z+CsTtjRAsyDs0AmcbjzOHZPCHeDt7Z/z
Sj32oDIa+RkmI7XpHLYPSeESCDY8MsOHdaucOCRDd3Agh3N9zS10YQ7d13WCdxWrjo9dxcWj6fL6
uegovKWJtJ/YZH/mvfnSjVlAoACxMavg/AgZ54cy8fckXtPUWJjluT9Rz4gvWmcA/s6nco909VIJ
pO6+t6E7en2ULgnpB2fWHLlfTDQBNCHgOCEMrBQqACZugBOuw5LX1saDVVkcuk3en2pTfYaEeBmx
WTCgNtDH9QhIpINkK85UyB1ouedeKK3n671auETQObK8t/zKcwqPH2UPV8c8qPDkANYahNgk9+/j
unPg8cA20GsNBbSgEWz85lDZme4ji7EA8s0FcE6oSToDyMsDXQm6CxFhrjY0tCkaK7l9jhXQA3nM
yiOv7XZzvddLczmLNxWAWVXlA65JWPtICfxOrJge6ka/TM10O1pERGpYg3Avrc1ZBCqACoE+vkKE
sOmxgNh43Q+3jevsrvdlqflZAKKunwQVLs/HMoOKNftDkziqQV253vrCPMyh1JxDJFnnnB1drV9F
rze6HNd8LBd++RxF7cusrrmO46NmaQuvm+ysU0h6Bx5bQR0tfWAWcJhOmJjAsTm6ZRYNNnxoahGi
Mytjs9T8JZ6+O6pTu66g+gmAdjOOMI/GSxHcqWEDAYfqT6Y3c0x0UVYaihUIzZmxHu20/1Eo/1En
ZKV0thD556ZGunWtvmSldYTcOnQRZeM/eTXk0KqkgbNPOzUrh+THl3wIfP93pERtPCoq2KIGpXpN
CfvllWmzMXY5hT5USmH0PIbGDHBllPlavF6andkeZzwtaZAgc5HA00bVMMC3QcFOxeqS1+t7Y+kL
s42dKkOdtBkcLNsuHMBjMCBNSfczKkII/nM11Ewl7cgmsD9zm25KX/sh0em921a/rv/8ha09h3zb
ySAa2YFR5+UWWDcE3Fg7WMPyLozNHOvdjyBUBwTqFgl7basSUvrn0aycWR8CqDAyc7S3oFA9T5rK
OfemLY+JGvshGmG9EeU+q7Z+7LU7CtGVv205WnfZ1E3QqlEwxHSMTh9c2nsPIwFWKMqzVJ604VDU
9ywC6FXZ39eUQwwz4ZdwoT3j8Ei1wGaHuEnCB+j6yC9sh7m0qgXBWT0Fcjx3QUFDt+p3kwMAa1Ud
HIirh2lgv8VJ/H3s2cppulDGoXOIuW3xqsCwYMTqjoFbGldfoWQp4Qg12s0TdxjQZGOnJdANKLGE
gGTgDhXzItimHWUrUeBfYP8ghaKXlfguYOpCJV7gVdADZ2YEBasVjMLmuRXjJm4T3wszov6OgZv/
orD/w9M/c+Su4iq+8c3YH8ikhpAYu98OBetOgRz+BFyxWwMljgihzAshm+9FonT0LRj44uegrPxn
l+r+zmL+8COhlQedG1aNYeF38myPGTdRA71TEjoX83cbk36icdzAO9bptpUdU6TDunyeYlLeNATq
Oo7U+Ytnl/kBOmUXI63GbDy4NG37zIJXreBFuS+d8kWTyj/XSGN2REqyh2m5f1JdYW8huC2jUhq+
N+j4rhUkjsYpUxvoNMDblrReZGuIOHvgVD7heMlceLUUwDhMPbutOs53BlIsRz/X5V7loxvVrDbn
rG5ruEKNuB7Uk0kiFJvwNCBTvxgjSPFU8tg0o4W6YCsemzQXFcxyiO+E1dCrlcLnwlkyd54d0lj7
Be+cM6/kl162iCZUPNpl+oX745/rG2chZP17m3m3gDgctvsuq7qzbGh8ar283QoX+c711pdi1uyU
0pJbUEzq9RksfrKhtYzDRPoNkm77czgtSmeHkqdzn0vVq7Oyxx86aE6oJ8HxtB3/ZpxtrndjYSLm
OEjekwCqIp06N853ZaCgh7TE+Ztg7V9vfyF5nqMcYb8MmwlKoU1fBBZA4mYHnj+MRgU7VfkBMgtf
p6Z+uf6thb7MAYwxGWEFEYD4xODAksAXqBD3hbwT3Zr49CUV/CAk/R+OcbK4zrsaZzgO18gT1S4e
+32ZKpAzOrwP0GzltF1YXHPkIocZeDMEeHxQlfpGc+j6GrHzC7Iy6UvNXwbw3c5AGchkKOINZ4RP
+NmV2XQc7drbdY00K9tjYfPNNUy15eJKPXTduZ74Man5Dfet7fVpXmh6Dl/UNQS8JgYhBAvE/7es
rtKnomjWalhLrV/+/m5sZGlRWKPrSw0++D4ounHibOVVeGnYZyEDvsXGRjXbOftJ9uDY7KnlwGyp
tVvwUvOzcKGdeBpZr9TZET+hJh85AKWDaX990Jf21ix9DYpUTaRSLoLpY9p/kXCNsdnvrhcr7S9t
rdnFFBeLqa1gAYs41GjYugGyC4gLDF3IQQrnwVJrt5iF+Z0jBglE1ytl4+RRsCSlVJxgaLSCT1ro
wxz+59I8rVGI0OeyT9yNcUm2cyxYyskhldsmzX4ERTXurs/HQlydo/8wsU1fO9yBW07zOMA6BVr4
KPcUEzCAFi03LqG/FXeer39tqWezgAFqdw61As8527WwHzkUlzZFkP7wuHEOgLoBEajaNUPqpQm6
LO93G1BLAc2yVDvnwCa3MMzEU3j7cr0bCztkDv6rXbgEKVhRnzO3qw8mDaYjsxrrlseGr8S9pZGa
7fFa5XHiTKNzHsxwG7dg9xAHfiN02CuTPnHc3FY2zMfD5M4Pbpk1KYciQnCqqmZnaHqOgzVt5aWm
Z3uxSHuicqqzc1/0v0eIr4tMNSs/++M4Ao3J/86u1/UDF4bx0wigSG3lEUiO35sUbnV9s5ZzfDzN
7vyYLoQetI/3L+R8Fy2wMQP0GMYCoeQQy7++kpa6cZn+d4s0d4TfdTbxTsL5KuANOQRDRNuvbVB9
8gOzHcehsRe7sqD4QAV638ukxMYZH4V+uN6Bj+OHOz9EaWVPTuPp+oxCYH15+YQwTjfA1dTrh7eh
s4DhHpmAxVzB3q5/cWlWLqvt3ZA5viW0p9EjWtGw5n9t/htl208O12zb5aBvyzph3gkudhe323wH
ifNtb8FCzDe4qH6uC+S/XYB+Y5fZDvVPjcH7vDB4cmXipoL59kr0WBqj2SkrUycjglPv1NVy19Li
RlF+oOOahuDCxp5bX+Q5TMKom8cn00x3DZVb3a0V7RZ++fxYhSdDVva8gvvIRSYFGqidn4S5vYaq
Xmr+sozfLR7IRJVa8Mk7xY63gdR3mFU9fD6fPjWv88MU4myeezEBPCXiVbV/HXdXJ2ucz48PBHcO
nx8DUI39yy9v3MdC0UhWdBvXP9T4s7bLr5/7/ZdRezc6flwVApxgAL5ZcoDt/NexdvACw1aZVGjn
/+897vzcTLM6MVUPfW3tOr/UFDRwXmWfSordOVy+rrM4Hm3Jziwt7ssJHiC4j5yCxF0j2i08krvz
16ER3LOWF2kFM+O8j7iTwnbU4/WmRoUo6hLIk6dDDgqeayVw8ATu66GggX+TyCC7p7rN8IhawBLx
+lQtHBzzwocbB32ZlHZ5Hry32vvidvByTP9OKCheb39puc3O7tGRwGVBtQvSXSrsxKOkKKeSMgpK
P2xJ8bk4Nb/dDcJvUplw7+y3eeSUxwatC3+FcbIwRHN3ijYxHnR+0AVXQXw/LJy7Jv+lzK/rA7TU
+uzkHk0z5tqp3TNtnwQ50CaA/eXTUH273vxCoJpLMFVOBc9CvA+eY1E8lEF61099E8Zpc/xc+7Ot
rkqVDYWLwRF9EVkZyG/Bz9win9uMc7MJcFJRdnQzD2W5PoJgduTUd76yPrc23dkhXVuu10L4iEAt
z7pzp+CtLDTIr9zhO5u6sHH23ZUltLAL/tHF3gVEG48tuDEq/8ydIawAC5Tc/bcNOnjVN97Pz83F
7LQWYF5nKaH0LMbxkFYj22mLnWiOO9j1Dyyc1//0+d51Ix0yv+thMXrmyc+JnXIIpF9veGGVzhlC
ciySlFGCX+6XFdA6brFTLhQ9vaJco5UsQDPdOUJbe6xrYfQtz0Xd9G+wI/Z2WurpIDvzZ7IgjAy3
ZFI1keK2fW+Ax+hDB9LDaxqQC/t8zk4aHZSfEs9458ZqylB5jh12TfPoivE+oMPfz43jLJiUOC0S
4rT+ucpA43KysAVkKOVrWNOFZTznHeVtDN9Kv1bnNHHYozUY9TC4lTgOjo51WAoRb/zaW6urLS2K
WWiRXT8NzBnYGda4YVvTQwyGVdX6K4t5aUHM/WBgaqT1ZDHvLAMYExdgF9l7yZKw68HCgNFRkT1T
Bj4mX8umF/iY7j+Wzrv9k8EaF/qVmp0TDSYm+xU4P2VPwjH+Muk7yCjYwUMlXuzmfpAgflsv1MQr
G+xDK1DIZc7tY4pqyAnwyOPZ69XGzsZI4WUon3p41ddvjc53k2jP8Dw91lX7ewgmsyEk+Ao76mPN
9C5v830+uc+B1a2M/tJSmsUqT18wW16DqkqqNrlJX4UvjklV7QkRe6ukK0ShhYj1j+j+bsR7CDEN
XY7XLKydMyQWjoHjfS7JnXOQimxyATxjoO4GUEzr32II2+DV61MbeU5AsvIqrq0SRafYgkhVF4Qj
3kIKlCeuN//PKeqDDHpOO4LAiSt9+E6fue/W9wyu9Ps6I3Bfyijd+ASsEr/NxDG23OYrr/W4Gdsi
z0Opdbwv84BtUG8oNkFvF1AmgPbvwdVJENZwz3gzYwGFW8bFtvBSGz5Ujv08paX+BTMZ6YJ/Yatv
fcWTJzCdnFeR5TF4oZn30nJp74Midu4tw8ddPrZWEvG0sL+C/IIH16EK2Fo1Y2H1zek0GmprVJFR
np3Kcm9N1wPCoeDf+jolwn0oPFVsS7tL187Npc/NFnvlNTZjLoeSN+slDuXyWLlOEXVWfI4lum9V
j9fndSmm/fv7u/WejJob3kpyjv2c3yW6hWP00Ll3TlvYxz5prCF0W7/Z2J7SEQOWi0IqtF/12VsI
2XOamZ0Zx7QxjMmkmyUhde0/SZ28ucL5ZKIw9x4hyjPMVwHc51ooGHR2xF0vtJuX68O38PPnRKEp
ZxMWpW3ONbC2UdEJDWOtHAsaysGroXghEZhzhqxBV/DYggndmI7P1mBV8E+hfyfYQUSgvq4d1QuB
b04XkmYqg2DwyFlN2YOM5a+KWmsaQwvL+f9IQsqt0t4U5gzOAqBjxH9WltzVVe8Au0des6bbXp+P
pU7MMgDSyl6grt+fVTDclbG7UcmajtHHKBZ3Tg3yHbvVmUPHcx2YbTv+xJM/jj8a5e5zJ3DFNiIq
8malH0vryv1vPaSvPZkpgCHOVhWfOYlhzFP/BtBsLZwtdYb8t/1UFnalYRN2BjAIXK20MpADKWu+
lbya9h5z+43o0zTiDenCWMMZeSWtWFrLs8BWUlq0PuyJz9N0p+lWedPXWpKDg6m6vgKWRm5WPuCe
x8a+FLCpbx4pe5ggfeavkaM/LjmT/6MJ2bUKaq8mZ+3LPe/9FyntGC9W8NbIu9/uJH9QK/91vR8f
r2Qy5wz1JbUEnt1wTXbkTQoAGLLMtX78K939/2EORtZ/p3+EryXJUuGdc46wRcDRO6a9R279xpoO
STrEkZs51aZpc2sP8asCkgHZc5w7aqPBmnmM/QFiZL2nImDToEwPMkrYZDUNwdcYn/usqY6Jr+yj
Ap56wzt4jgUuq7ejp4Od9I0HEm8J8A+DdGc1FkWUUut5UtI+4vXhzrTaPYrG/l4y+0cmwYsCqeFm
cgQ2c57bh7IZ/kyJnKKSN8+mjBuAmSRs37242mVEms3Q08/Vosgcwg+8q7TzwjfnQEwk2TKj9dcW
5Lzn0uHtzTAAN8F1Ve6vT/nHS5fMUf0BROm7JMHSJa67L4zeECSI7ecY8DBInM150kwByytydjvn
zm/ik0j4LZTfnq//+I83Nplj97u2dJvY6Oas+i+NwfWIsahFBZ3rlY29sCHmyP2S96VJaDKeAd4l
UTrGbyS11wo7CyVWMidWmdo2qZGJf7aLXO28KtAjHveCNnJhWH0Dd742yljDn+AskDxoS1q7RAtr
Y1OpvwVDb0Vw06lXUvmloZwF51hltJ782D57I9TxUmoOgd3r0KXs69CqFQXVpcU2C8TxADl9P1d4
SQ6+wYUsZNVzEq/tm4+PFzJXPbcdZpyxKJ1zWxwgkbpvahJ5FQn77s7qv4G09yWXh+vrbqEfc8R+
4k/C0dLBpunoXzgb/nZSfVJTtfYcvhDz56j9qqhAd1MTPVPDICqS1WBG8lvOwaCXqQzrsQVlW64E
/YVxmwPHaa8rSIaU3r9qDKzFwwESx1nqhHI41PwBTk4X64rw+sh9nJQRNltmAM3FrEks99zbeZQl
9bFNGGy7ob9oQfSq9T5RkfW5O9+3rEfs5DBwPTrjlyZOwqk4ptbT9S58NPmXtmddMAmAX74zxkc2
fOF4quPNm3B+XW/7o+G5tD3bIEknRW5psCkU+Zv0XegVv5Sf4dRpIVBJttc/stSBWbYCT9uaMVUn
p6x9xX4Jy7y9KQb25XrrH4VMdGG+N3jR2IYD7n4EoHdvZ/4ucfj3600v/PD5ttC2Xdd+S+Nj31Y4
RYDBDRzy2BdwRr3+gY/23eW3z1IU4BMmkXsMFDd10+J8d6sGws6ghNlD5JUgBcvP7IPLly5h+N0N
uADx1MeTcnxMbY0HiQ5y4phm4KM9CHNUmVipoCxNxmUk331mnKhwJWzRj9Ku7sYyPQdZdbw+Vh8d
GJceXD75rmlhNOShUX07BqwnUUayr1nbyQ0ktI518pl3m8tHZleSLHYD2Tj4/bGAgmeO2w4LQiHG
Tw7PbCsLzyvslJL4CNTZU6nVyQdw6vrwLK3V2U5m+UBrZO4WBoP+aPxujNjYZJGq5Zr2+dLczrax
1xiWNaIAET5R0HLvMu92sgu1EkEXpnfOXHE6pFZgxsRHr7P2PvZA5z3Uhdl2tvO5BTSnr+iizOPJ
sy8mAnZE1E+O1+Sc3GEhXZ+Bhc08Z7BkQvh+JT1Q31R2l7rqd17oe6d0b10L9dvYvOTuGjV2abBm
uxnsQE5HeK4e5UBPxBr3pkyeANl69Ns1W+iF9TRnl3j2xGz4isbHciKRfbGCQsk1wLxcH6yFxTSn
jUgOHzwPd9hTYEi/hUCd2DY+LlfXW18an9k2hjJhXaCWDgUNO6kKiBXrfpdQ+jYGg3OT+WQNKrzw
nf+rR8vKdAW486cWL2VlmI+TeoEcgg8NZBh1O32Vmu3nejSLHGU5FtyF1NrJb0D7OKfqJcONNfZ/
XG/+HwBofllG4JvjFEFWgYdFoJLT6+v90dre34onb+/tzyaMI5gXR9gxUR2e4+jNh+CcFXpRu08j
GrkbEQ5hH7YbCM6d/NP0XB+h2X8z1qEMZfTFglZvF75d/5Uf1nEvv3IWgmRguXYvY3GSac5P2QgT
GPjzNMnO56w/xbbtb2UKIGHoWH7W46beKBWyKaOfCyFzWGSNciRtBUapyG6CCqX7hwGqOWxsV86H
hXRsDokMDGQfOk6TU9k1ByO7DP7G+QP8jnd+F99CsmJNX3PpQ7PEg5vc8w2xslPSMbuFQI4awUev
ijF0RUBOoPmJvaMMe7k+cQu7fa4U2oyxHVAC86a6Mw817059Wq1hPBfanoszW0kru1z1ycn4yZNd
WtshN4/Xf/ZCRJ+jL2OKpCkDdvAE4wi9g15oESVlB+RT0u0ATmFbF3jSbIKzyfXvLcRc/9LFdymO
dJyUCyjenTrOtpn47qTkpNq1EPLhOyt2z9wTosMjCIGPkYD1X7ClaYNSPvvjgLEXNZUHo6uM7Vjr
2xc3nL2qU8DUg/Ln4LlvIBTANjFeE5FZmrFZLIM/ei5RiROnJmfHVkAV2V17HF9a17MsaHAEdEF0
I7AY+jDRABMbEvqoK3qTv7GyNfmYpYmaxaGJwwu1IIU4Oa196gbzaAvckPvpcH0dfFiowUzNYZqy
n2ziqAALT10kfX5kBbkJ8i7KSoG9mv8o9VeCd4vq4icwdltoLZ1psfYKutC5OT+CQmi8SxsLYwjh
Jtl+J4V/zJM1U6qFyZ+DOFlmVW3uO+KkqvGP06iN5Ylf14dt4TT+PwynXQSoaGX5Sbsm2Fl+nkZx
YZH7tE3dI59id+UsdtwPZecuEzTbqcxRdd76k3vCQcO/83YYn2xjxFNBDIUXgZ+Xv5kD6Sloonrw
9gugp3EkvO4hN+vZsttZle2IA14bm2/ghKopAqR42rhDOj0WietPYepm/k2bEHhPdrm8CYYAUNES
qQVEgRLWfhGqpfBuZKz8XcJy5cKeBe14Sig5DHUf79OMTL9KLcv7sgpwjrQOaHAel1B203yqN6hj
pmbDDVzco564z9qV2basSPLNuAlsDry+2RE/s3dNS0lUVaneQ9Gnj1hA7D2F22fIh0ztJkWCNwYn
wS2O5moz+pbpQ5fF4qZti+kMlTSz04VJWuD7lRsBVESOxPP7r5Msy31eJVk4dZWKAqi1n0TgVr9V
KsubRE32jz6p6alzjXpssq74GXs0OXPAZxP4Z5TOngUd+RkICTtD3geRyjKwe2VpnIg1dbN105hO
ISrY8T0BbACviDEIyGHRJd2tChr5AAo6FkgDqvgfD7pld0Fq/a2BQkKSi08oDzzITnfeHXwM/WiS
qFONzQSvsIAy+gIbJPd3FwANFcWkGB6CifR/YMwQnLqCj0flNu6uSwc4X+oE9XNltenR8/z0LpeJ
gfsmjHFAbPdBzzfjWD7GEF2JiNXSJwGFtsfcreQPz69BXHTAtR/AVy42zM7yDSTly0MGk75fPEiZ
hjGNh5Rc5BeWFMg/VZhr396iYEsibIKyCS0jy0dCgROU2q821ORVG0mVtvjjKHHI2z30XsZ46r5B
trn7Bpqe2ShIxR2xTEHXFsBgNiEgF9O2Vc34qKusfAAuIn0TObWPds0NUsO4NpGlU+iteVqkfTRh
Ub+KEY6bCcieeWRVDr13ing44thsT4GVF3e+qTUN067CimGpwKSXIoAQtq4rGZbGTnH51nX3Ewa2
9T6FjSXeQCA4jlNpbLN7QJ3F1zFp8g3qMk0eBlDu6EOkF3jAD1DEjDgpgPWiytzGPIUZ6KgrqMgB
W1C623hIzbgdcDdDQSfwdNi1OTswcFygYlYMv+QwTVs/0eqPMjbEuCqFYQt57ScHltVuqH23kNHo
JD3+ze7jnYhZvE06kLbTyc++QrsMhPwcumUZ1M3ai8GKEjuUQ+RPLdnlLM1199dXnQ1t7IDZOz8H
mQByBf6WOzL+QmBDfgRDqfohEtNDWdL5nrVVda/7sj/kVuE/jnBeesCzb3qvRss+uGpwtwOkP46y
Lepdin21qTTMprzc9Q99Teq9B+m2e1Gm9jG3RB+RUqf7wunHTQ+ix93Q+/veWIW9i2EGcyfsXr0F
eYV3JsePv0jPHs+tIfGWBNO0x+8MviOPqHd+CxPgkjRjOFUBFPC6dMN1D2EhdeKdV5+cWkOGwuu4
3sduX51jyqo0Stuh5xu3N3Bg4J3cArL+pZFJERZxlu8CwcwuKEuzgSGxB57chTAcKugYbAGk6LaB
aO8GIbo/tRP4h4TIvw2n7jYZ29Ic4kY0W+tiBdcMnjkYVkH9GPew4DHtAnJXOpb3t4mHfG9N6XCE
GWrTRWPL9I3pEvmHQzLhORjd7uylWXkWTE575jfZFplTs+HFmJ+AkoS8vm2c20pCSTcZCzuSDoeM
BPwcyX0V53Jn4fp58CkNnlxvtL96vmsfvKyc8H+kLl+tuEbZKu6snTTFtLWT1GO7OIYbD7UDAcw+
cHeBeymXugQvo/Bq3nbST0joKWDud4AXoqQzIvx/d0Rhf+PDkN+mgqQQr+vjFwdL9TZNO3IySd3c
SajVnqYGOX4XN7Ch6cZkpxNbbssyze+kBWRn0zJvixkWr4DS26eRunCIhKjazeQntAnzDGgYHYDY
NHaEbiYpixsgaMRt59qIPXbsuI894eMBvMpmb9GU7YRk09HSebbpnKwFL8qtf+KbrEE6wfPbChH1
B0+t/NH3EoZlMw4j0PtN9tUrWpqHFF5EUZc11imomu5LnTnNMWUq2ZWxne98mrCo9lr+nPRe+dQg
bDxa7cD3FhrfMTpYtyMpE/ilGCsc0jSrwoIx/dKnUwbFINFlkeOx9vfIiHVy/Cx4uUD9d16XJS/G
FDAx8m1vOyRDdtsCaXh24LhzgEBFdhjsqf/GC1MCQZTSU2XVzR+wv8Qd8WrxHYXU/GT1huAYTZz9
iCTnWJjUDWPj9FuvHMWh5cHUwTl76G5Tk5V72Lv4P9wm03pnyXFoQh9P7bc66LofSMDkPgACu95M
Scz+ZIKpg3AnHpWFk90NEKRLQylp/egMmt9BISILHXCrnqG47FgHVejgaRgkuCYT8390Xj/hGTlH
CBVDE5Up5c9EeP60EXZqzEY0DFdBUmSvTE/OxTzZ7Ig72Ftele027wWBH5flH0E4S/dxakHx3Ro8
e8eBot6YgLxlPSwgVHl5SAh4c4KAnvU7VjjqDBsnEw6twOsL7codg0v9hlYadW6rDqI2lQj5Es89
ZirIl8mq3V2VDPqUg9qzS2SVvngF2JOgYugjABwZEHdes/MZUXvPhTZoQEroItfZtJVIZe5B69W7
wHRQbgeU+db0wDnu0tbPHwTEcDYBYvRp1Kl77lLVbHH4TVZYuD3Sg6YfuynsRS8hRBtDwBQH1dZA
xeGM2UWNPO6c9lyLyxmLTGK8d1oL0dGlJrqkJE9DEoAP3QFTbA2KKyQRtH7wYAS2qVxAA/I0z/7W
VjydpZMqAFJcDIqi8rYYLTeatAMBwCAoxZ2eMk6w/UxLfpeinfZBJoc9bSU9jGlD7z277TB0QXtQ
WrFjMnoFAkzSH2rqBMVGsd5565K8vS/tAruTGI9vrXascJyL7rXx9SUu+HmxbVFHsSPHLpKbFHTX
HVKO7In1aVlsh0EBBY7LWbsZiaghbzIClxvj7CkH16/D2k+hhDwKmAvDQVzDBAnkvdfeyyEkGSN8
pWHu1+5DOyLP9GEG30WT0Tg2RVNPb3HXwGMjhf0n0xLqWsbLcLa2QTZsi0KIOy7SXG7hYVfukWSp
EvpetIFvvTUafpYe/Lc63FeLmMCevfFhlZYHh0JWSR0RXJfLDchDUO+MBaoBOykvYnZT3aXJZqIl
ieKc5Xt36MUdrMj5T0Hs+A2VtXrDcsvalMTtHlEhtg/BpeRST7bU0H4ayX2NC8ut6yX5dmJZ/0K0
djB/IBAXoUVz+05g2UDjBXH/tcpM8MWxFT9VpFBfkwwekxiFLN3nYGpukFE2D/jR7Nzh2araIFVm
zzb8kuqtBCfl9fLGYW+ob5Vbnkt9HJma7oNikn+8zobmUu5I54/ueno3xn196T9sgx03Q5KuMs9p
Qq9tfZykKcebKpvqvT/a6anpLXfrepW95zYYVoyP6SZFQITyW56ekA3jpswTR4ckF/U9IPlDHWXO
/zi7suU6cS36RVQJhAS8Amf2bMd28kLFnRiBxIzE8PV3nX5yc41PlZ9SlU7DAaStPaxhQGbUwZ+8
wOVm6GsWvbxSmXwKaOrGVWoDkkq7FPvBrxkWvHZ/pGJw5InYxiAHVNqNAbkubkefAmHTopgQru20
YT15+QZOqu6PvrXRe9BHMflkDx/S4NUq0hqA2iaf79Ox9l5Vw8cIo3a6a40qQUMuswevASGWBGL8
CX25uUI/poDRoZuNcJadXUivjNP8B7kRqAoE9cAvVw7lz9HKc+gy4Ry+tRSlV6S3p4eiG8qdYLbz
ADITOYqC5U0seTLhFwlkz27GeQSpKOuawd7uhhofn6kd95SJnUe76sayLf8mCGS3s7SLuS/2HH3I
ew82YNzpH5rOqq49ZeYXLAZ3k2KfbCkItnswKKYjCi0eI6suI79uu20NLvqmQ812pccuid1x8p4H
o6c75Utyh9mROahgSONWZ+hllBJ+H87gHC0vS28q6AnFBQnSqEVBEQWVU8NTWk2QGCK0RsHE3X2K
UP+jHVR6AwHi4kGmbhA7ozsBBJ7qDcKv2DYl+rYzxiTPYHI6Jyz25CS5Dl7bVsJ5nfEgRn7RHAM3
b++pMlAUMBDtyYPKjS0ca5Fqmvkgujn96Qmre4Q3tJOHAaXFvp9RGHe1Pe4C1tpvHohpJCKBA5UZ
v6vaJ5OVwwkAfXOLfIgHIRVc26E7dX1EBhSjitMmMlML5RtiechvRyG5jCT4EDuRtQXAg8q+smqf
NGjJFfatD0LxhmD/PAPI5W6tZoDfa0nTN91DujHUeqqeaz9Lj3CaZAPuN3rQfbYncQW55Oo2G/Ny
T8ERQ+5po9+zSUzmDyjtzxWubRqxgyGu2GWBGaeYQNohKhtIMLU21W95WlfPXDtQLHV9jXSutLMW
dpZgbFibFoUZKFVkfHCLEjrRnVfMDVKbij5j/c3Po8eqPKRBC4AapuZug5pbJ1Fj9T1gR5YI/VK0
hzFgGtF3qHfWiH/o6H7Ioao+V0dee9OhKdMBAaAIrKtuqoFT9wFOCdKkfilqQFQcr2mRmLikPU5l
A3wnjqfqt1G2HfoI6UC8JTVQ2ZxtchwzXdhzPQP/Pdt3igQ00udWoXZKCzPGzNyOeXYm8NOy2uBU
nX8DEJdfe33u7knmu7cE1pa/O0RPjF+0vlGD6eHPmAzVNhCtgHHeNCO/8AsLNWxhU4Omd5rbSPuI
3URSe9YbzeRYQSMLCD70LXAuO1D88oHmwTeKdDDOv7jyxwk2DNDMZkE3y8ig40JCwuEOEDq8uhlR
VkTD7Ksz3JuFmtfyOFBBdgZ+G/tauiD6it4PUbAVoJ5A+DFyvbze+kYVe1120z90pGDBjBU4sCmo
phs2yjQewbLdthCS3lEEga3wuuk1GZEGIU6qLkwBLb1SPRZWZqNNHTqz5nuSzmCIybzrbpG2VsA+
2U7soaEQAVov70oonQgUJcJyItol9LfAKo2Q11ZRP2C6mLtec1AW5mdhTqS4Uokye1tmaq+Iox/o
BHNWOsjkqZmVRH/B5eWGVPzVHwUMwYou31JosMVe4NCdE1C4GBCr6A5CtAbHk5Tuo5M3NlazybZl
krZ3TlllO5Kp7DlnQO3UUub7Kk31c+DqFELsiNIVyJqb3vTexgwDXBjIqIAsYG4Wo0CEQWLt+DCd
hzxkkfcsGmhfvweeA2kJI5JsK3VCMbLpUGeMaSLRIzDpiOR2otduByGTsTYU8lCIipFQU/OTNaO5
d8aZhkhzRRG1IFle10qbuMicYKNRuB8CHI7HrC/TQ5t1MoYYuhtVqKe2UFur3rT2zyK/We49NQmj
d2cxyx9eDqFB1LuIoV2VRqLIWVy6ev4L0CWwb6Qu2qvCt9I90itnG2hL7rG7x7geO3PKJNUvEGHj
j6WgBXKknMKpA0LLsd971QlaF+Im7zweYXbrPbJmqiA9PvsvfGLNDZdperR1m91z26t+Welgv8zM
43u43uP2pvHjuoUdeIjuGywyQZzYMkHEhmoG1qpKJtgstoU+1lZe/BDSKZ7awa3fZvhiHCAnLvdz
JjBfzSFkrWfPfoAdDIvV4LeHspmKPclrFhkIZl1BgMK9aUsuYtprcWsDTnlyihFBK2jUjT+MyBsq
lapf2NLJzYQedVxwAv+0hrcoyGECdSro7GH/qG6bpNDTkYEe9x7Knq2pkTUqVv3ltUqgRtg6N2k5
0p0rPTdWTtb8DFBNb6226t4lw7nbtFazlUOeoWz39THPJ3VL83aKG53pNysQGkx9zz9BYxm8TpIg
GZsnF90TFpA+xH4hD3AW9m+pQi+7tSevC5GZiy3EY71nwLWK/eRN/KHRJYuKoXAh0kh6cOqKca5I
JHKdPMLKq3/PRFk8WGj436HoFhFGZ/WzN5JsjyalEw0FqjuJDtw2MX23K5o8sUMSuOzoZi1cLSAq
lJxcVZnDhEpVRpmZm2sO2bOd1/Bs7zCJFzf6wWM5FnVcpNjrdVOg9lNlUqLXC/w4zxn5MQOJbCMy
os0VeQX176gty1tS1fapIDY9EkIhxuQx6yDwWbbUroN9PbbiyBRDwWpP+MYzb8sDz0ZzPSUeR84z
piZEGCdxWxGcQXXjb2yBbKdt/OJgBpKHA9gqP6upTiKWQRZRqbT401QeqcMegv8//Ib7mxKtnLjv
+vKunGYARztK5E4RDKvBJbSAFOFJeG652iEdtYaNnjPMMWG5HUOfw3tJoKJxbY+5tQPGp7ciBUJo
aKezANcuEBPENTA7DNEHgTW975MdaTKzq82Aw7exfGghQqZ1g504hxDq7X5RnpcvA7RRrsbGSX8l
hdBP2RCk6MVZ9bXW9jm8gzBhfG5f17nRjzjdBGp9Tx0GNGOuPJTIbSirpuzRVhxLJGalswfBsz4M
QzpuWweN74AGyZb5NmrAUbZvxKgzM6bPw6QsspM1yOAh8WrxCLQjGGC+I/VjObUjuaFt3ez6ABAE
nXADX2huVz9H1yufRgv7uuqb4sq3y/RYog9xx/QonqzeyW9riCEcmGdl25FRsykyhsZ3KUt8krK8
h7bnsGs6ENmVqu1dDcWnhxZt3OdSgg3kF46GA8qMTw5y97wrPCP/OhZSaVS+/h7dmu6qK5FfeVrQ
Hzmbp3v0qXVYOmjhQOAruUYtl+0c38xb1boaIpWJ8yb9ZN5p3aLtOvn1AajdJEbFlT/kpkmvUgtp
KW2sIMbhbT3ngzPeZdmZ1oPvLXbUL7jaBq6HAKnrCikrlKP5NSNYsXlrZ3yDBBdU0CrRKmKwNftZ
gCxG7twCLzgqnTJ5tgfomMANWb6iBwNxbLQga7ZTOAD5luKceWUT5TU2sgncyJa+ebUTyZ8yCtR+
1I8qf0PPkf3G50t/+KSEBo0vlHfrBFrvsS7cH7ntuhgH1II+E3c00FSDOFRYUvKczAalWA0uAEem
B1yGX+273IgTlA3nayFLa0tr6RwmaIy+QyGUn0rpqix2sqQ7dDNYgSH2Md0HcuJPFYxqH6sRqAIs
JevFaFL86LoGhnou5O7vfS4HiMuM8k9KgA4P69mfkbN2DqobjNLVJq3b7C6oB/0TrA25l9lgv7MU
KqgMOtYXJtNro7UFoMbMwOaUXpkfic9u6QQdqD4JqhA714Ol1zjHX0/wVgefi9EweiykH0sLbaSB
6iOoBw2gAo66batyxCjK7rcKfMRNwgMrtKtWxHleQQocMhf7CedgyFlxacbrnWfGn0Bilhogk2Et
RnxpcczhOPBotQ2WMuFia6acIdHJelaEicXNS56BsW7pqX+u3bG9TifjPHVU2DcAXHq7HAtsW9VB
tZ3AFd54HLrlBnxtjDB6C541PQaDqOhwALsTClhCf0oFSaEigzXzMRO22k9N2l5PJKmcHcio5xwd
ULNyU6HCAPAo7XpUGR3CJfwhnV+oBm2sTeQ/d2ne+bjpE++H3j16eTrIXaMY2iAC436J4WuoC9hJ
5yzv9lMqrJdMZ9VunmSxt3vbAqHF7TblnAXHccrLMxUEugldol5SV7ZP2gZZs4a8ZsikwSwgdwhO
GDVc6dIOblNmYYYyJelWcotsekzQ9s1E83tuGdT6ZcUjwLBFrHCKRqk3W9+D0CzlZNHqQVM5E4B+
uVgZs01VnFgwERxtd9goh5J4gnbuhW0RfL5ElgIrk9Ul9pDl6khpB1e7eU69GOLK/i2acej8+SnJ
YoM+NAmrxKueFBBvDxd2ynlHfLI6l/IruiFomviOOqaM7uqugPciBm+Ygm6L4aUs6S7NLUyfyQk1
c+S7xR94A19A86wABOgCPNT5qkjBjsqPbu+Y+854Pwl8mg6you6F97p2h3MY+gCEGZhtRsdF48oq
aL6HQiNyN5yH6YYkeVKFX7/CFSTCvyTwDzeBxdNILXScj0XjNDH3unaPMe3843tXXyAEsGfZxDJe
HfUs0sgeGv5AnEJf0LBce0GLeFzzFlMijRmRjWmiBCMbhWFGLsHSPzUQAbxhKczS2h6MOUxfHZ2k
L94KTEluWDEWfwu/8V+K3KcHwTiNxi73bzWI/icjpybOcmfa5nbXPkxDqbadT8/CjaK+QOZZ22wL
bI/2HOII+Igjq4SfR+C9S896GjL5l80Q0G74j7FDbBtAZ9h9/QnXXvIS5TN3k+0h1GFK5MDdlvZO
5JcDCZ0MYhHfusVS4SVtulaUDAFEopUBvKL17gr5CypnF1DV/1LMPwkTS32Vmbto+qQiPcLDgENa
fSBXbeBjjpe3kNiYE+BSOJsytE9xegbEg4oko/bGgnbvtixclkUZWgvoR82TfghEZw4GAP8L+j8r
L3hpFA0uh5daMCM5dii7hq4M3eqnuGSFsHbxRQxBL0wpZBHqiP5tEWZcjr+1OzvXMgjmzddfbyWC
LO2eATwddTEZfkBT4RYDkVPVNHffu/QifAyWU/t1jR3YoGs90buqvf36wmsY2qXaivaEFKnqymOR
2WRbsXI4uqbCrJy1/T0Hub8M9TA14Twi5eoUKFLSU98xtmEB2Br/DezwZhjQnnCcoxLTphswRgvg
gGQuSkp8jth0liuqbGQgxw5CW605jTWaem6pzGsynG2kq66MbXWeCkxKFheC0meAQ9hWLI/hnEK2
wG6b9qRVCpMH1L2VAKWY7QK4nfL57euP9tljne+yOHHzHogS06r2RCf3Hboj1QYKQHdBADxNhQS8
G+ESlFWXeKKf7Zzz3RY7R8ssQa4v7VNV81/oB1xTVJexcNxLLKG1l3a+8YeTl3h1Bo8g3z4NcxJX
/a2CSzqBxDlStygg8sIZuXaXxRaa5ejjxVECheJbL2ljYSOIi5uZ/eyCS2fS2odZnMMiIQUuxshJ
Y1OFLLdwCvbsxBr7N83hHtNgyh3Vyr0ASP4s4Jy/zDkZ/PDi8t6qFB+C9lTZ+VWl/T2E4C5A29cu
vThd066stVCDfZLVvBkE9BLgEv316j2vm+UZdP7Vi3PUyQDtmOlsn8oKko5ZrFCgkOLvpN+/vv7K
el0eoiX6kjQrmX06w5RSXz8WhfMHnaMLZ+ja5RcxywCgp0Xg4PJIAJypeeyl2OksvRCQV178MmRV
QHoCD6j7U580P6XnPKgGeNCv38zK8lwqk2Gmn6Bs9cFXn1FuzWkk/dfCHSAXhnkWfW+7C/SRtVe0
2NBwARTF0EAWHr52T6Xkdpjk4wvUfsmFJbT2ks5//2HhM7cjWjYAY2S6uKVBsatr9vvrd7R26cUW
Nrrt5hETnVPSOT/GJL8KNLtwOKy9lsV2hZ4YtVoGlfG8ga2MixnH8FbCTOzrH76yrf51e//wTiBC
ltSYN/WnDOMLOzRFrvdDwc1JFRXZCy8rLoSGtVW02L8EvjOdJyeCIYe7b3kVzSNytazMTJgDcxBi
HgNj9+ySZ/zKB1kqiHWWRwQZEpCcsjIugIqa5kvudCtPsuRr1VNbYivDZKqy6iO8qOtQW/2zP8KW
mPImGipU6r1XX9gVn3azEPiWcmKdlUPTFiCv04gZOtregERidOzw3xBU0JuOjWZnQFqKFczm/qhM
kE0KxcANKUy+nSvGNh0P5uevV8vaWz2vog+rxfS2P9UAnJ+GKbkBSOTJw/j/e5de7H4UBET7MB84
YVhgwgSTWNCi9PdUjfm/bJYPP1ylbtEaU/cn09wy8wxjsAv7Z2V3/vvVPly4D2imCaAvJ0KyEzcE
cKHhpmn9zddvZW2tLTa/56UTmWcKeYgcfWDYznR1SCTcmIsxtgMZlepCnrMSB+zFyd0a2zUco4VT
wdJ7gqEcAPhAsCvb/8cPLoWytZssYoAtHWgzA8l2YjX3MYDqzNYCES5maoDiWNemF0Lmyn2WWmN0
mDK4AcDAbhitX4CRTDn4105z8J23rz/L2g3On+vDVzdWi3NW47jtAH+IXOEGrxDUlyfR1WqD9nN3
YVOs3WeRsldcMRhtYr+RrNEYdAOKEIkEhlCWHJNjz53hQqW4kuYuZceY8uAtYmMZnxvBhc8OdfDS
CIAD+D845rdfv7WV6EEWW1waTl2rwgFvSgeaMYH9E3Zyl7QJVjbiUnRMuApOlWMHUKZHMMtpf8tx
ei1I9fj1b1+7/PKAJxhU4s07J7g1vdvOGQQ76VurBKr86xt8SqxDnCeLrV4oNo5zp+jJdVRxZTUZ
3bSpbuKKlDl6zmbct7nd79GHGQ9VR4Y7ERRefFbL/8W01bz6mE4fgyCg3/xai4igugp1jzXRk++l
T30JKzzO6I+vH3ZtXS8CQTunLcsHQ0/TmP/tkm6TSPe1McM/HmYM37kFtsl/t2hgMDTFFIueMMV7
t3OYFKAW7VzyU+TJhd35+aZhS+ExnVnzaJOanYT6VRVepE26E+U/diC2Fb0QaT5fd2AgLx5D2l0z
F8Y5eeWtg24pYLhh7V4I+msPcP48H8JYzl2MqnnvnBRJ7o0L2lhpvZUBP0xNHXUAv15Y259vfBac
H+7Dfayq90nFEnpKOezPZ1N7x8TS5ltbkwXnu364eo/prsk1d09ebaJUgGJw/jNrLnzltS+w2Pl+
4AqgMm3opKdgc7WyCK60StINs7LxW+cVWlr/fQJM3IA2KSD0XsoOto03Xg0d4WAvqgtKvWvfebGV
Idnj+ioritPsZ5DjSmtQCYD6uj6rtO3BF0y2lecDvfv1zlt7YcvN3ZkmQWPGPVkuEJLpXyB9UhAL
vr74ylJaOt7DxqGH45LoTh6TZeQGcwA5Vud7tupsaXgPVU8n9WdEeZi+QExepH/7XLzWHfsDkP/3
PvZSKc8krT0EFKVir8TeleBewKQ+4hrExsSqLgTvzwMsWwrkdROxJligTqeB8Ycg7e+BGXjgM0jh
oOR8/SVWFtVSJc/prWRyOJTLZH1HJpSm+c4OSJiZv5d0rFcW0lIoz3e57vIKOtY267OD1oAawXcx
cF47ePP8+Pop1u6x2N2Zp7lNKGlOtQJqefQADRoy76UpVHfhIFq7w2JzY0lZlQcoDbSs5xj44APA
ztvGvuTg+9lAixOAhf4bOyBHCj9oSecT71sSmqRSYZkCY8jSa2mTn5CahkQZye81YB7R1+/s86KE
+YsNDmA+8l8Nt9654+09VGRgeNaNtjho3+t/BX093wHOiBIC0wf/77fuuRToYp2CSIY7zadJ28l1
1gc++GN+85qNaV4BDNoUECOAIESUjB2/1GJe+XRL6a7Z72xER8ec0P4KuwaFCsTt3EsOTSsbaKnb
Zc1zLy2aoPXS58B1Q012TOaw7YDrgQbo/ZxWF475tcdYHPPcS0tQA0xyBAjuCgj0v0YWILCIS63Z
tQc53/fDAZyWARs96lkgq1SPqSX+WKUBcO0Z/Mr9oJ1LisVrj7E45z1TlN0wDsER7td1ci/Hx5m9
fL26VsLlUrFLtATasTAsOBbBzRRcGaT3Krsv1dv3Lr8IAcC+Ql5JTslR4ZeTqwJa8+C9OGAuf339
lUPxX/DRhw/AGxeWtHOGD5DZP+uEQq0it/wLu33ltS/VrmUD+hpLQWetMnuMgUcE89hRf+B38Pfr
X0+Dc7D9/94+Wxra1zmHJH+X5Ccb0fhQl1MXV35Coxyk/3sYozz4Ew4YoCh/JG5TwVYBmOBOOWdD
gzrZBYE9XIFFCgSxxep8D2vRFwG6aCSo9Tyi3XCgNezElSRXbjlBUx+K+SH+OZSP6MRiGCi9N9DV
Dpnb3ldgmR5yrmCxCGRMjHa0E4IhdrYkB4Y+VxJ8AfPmDmkbsTxgr7QndSybXkVDTnno5UzF8KGu
mrDsW/z/DiEibFyHb/CPQEPuwSzKjf935jXOyhYQo6jyIbw8C7uMurltYmcKxmgUwbRxGw7AyjTl
oara7KiyatzlVvsO9XwFiWNfbNuuBH6UdgWwTyhEHRLwqEThU0TnlBXzETMOD5BhZA+jZVlFlBiX
RRx81OtRkyRCS6SDXxH4xDHvZR8KIC7CABJdEZC996Pi+a8ZFHooQzfDzsy+PKmmG8ME6zdu7S54
wqDXuYOZQPc0MAf47Xa2QPNQ0D+IQRZjty08DsCLtxvvFVZ33VHqGkmn8GYYcIygLnnoaKUyKCAd
W7yXtMowTwDEfsic9iggRxA2zdm83KdxQN2bM9y1noEoYM17nugn03YqzH31MkrNw0Fp0JNZBh6B
19sRz8og9IY6i2zfBluZAdtiS/nYzyoAb72mu8Lv/2E9uB6tKZ9JD7qMnTmPDOjfmKJlCmx+NsRG
ZwT3MCySliRh4KZYSGPahJVDvS33AXyD/vh7R/tbH8jsiHkNBM7Gso7AN/wbcMylk6a/bQr9ZwBW
XA+DDBsK/q5U9StYQO8C07+oSSu58e1aiHAuQDDe9DRp78DjBvxfwyPrp9QdOuSYim1kX+pb5bD+
PrGyad81otxMhnobwJv0poYQNrCmNQYzgfk5TG0LTQ8QDhGiCWRM8vk4SHQPIXADveh2OLmWcbdj
3xZxWZUTEMYJgZgTWGADhWzhcFaLzllldqyGiZMCn8Ge8yEsrBKtejPL0ARodc0lji/mQnE9AJAS
bwaG4nk/pDgxE+yxyVzDhOFZBcmj4eANgxgLXoQFtl/NgKbooT/b0THf8MqbXjziZiHaHvqakNba
oD1Q/S5tAayq6wWx69VQuOhsBgcNG7xS0LS20pn6xzJ3rsBq60FDd+77vgDmPQG6fOr7P05eOvfw
GQYzM50c0HK76mzd9NPuAxY6HX2B3MsvYM0DPJZPQ16XD9O51wZ/epB4LfHq58OTYNkLJzmwzXjE
swrEm0+bA9FQ3ExU0MSaSSeyRjABN1Vm0JW3qUV2DBAfvs98PgjQmt0JMgkV4JSQZ7C9fAuqbIBP
AT+QItJloq4SEIYOM3p8TQzeMH/xhlLshF9UDyimwFDoNUTnawmeVS7QL1UZp28AnJf7QHB1z+bq
LEo/0/pQgEBpQhAcoL4vQAIcRiDBE6jkP3I99vewZfVv9FyAP+Uoum9NULRAaRtYZymY/tFneyrc
+wBIJeiF2EycGgTArQfee2JjDUNW0Q954AcPDIfBPzb6oCbmkweJt579w8s5vzqTcgGDRxAKU0eb
2yRp210CyN9GeODWALwhNjXITc82MORQuoGyytEzNN8OyOuexlrazy0aWz89M81u2KFxuBFlRftN
B+D7AY5odAf2sh5DJ1Hzs19gJOyC6g5WuxLgEBJ1lgNwZMTGBPTtUd/DiNsFe4MWkKNhfgR/BXxh
jZlyuhmKgsJjoVT7eRbZUdhAe08CJMpcyl8pKNKs9m/GgbQh3OR6YJow9PFdq99lZ7Jc60C0oRpF
d3AsD8uy8fzI5hWL+4TXeKn1k5Ag7KIP7YX5JK8TkK92bc3z0E/KH4Hw6VEkDNLVFUQIoNACKRWL
x57JdAx7hhe8lOGHtMBCshFK49GbXkUKEnShwTzKRv9FBaBCjHAqfdNVQ54BlrlOOMgdlleBhwXq
fgg+MVjGOBi3QymLIwO9EzQIcLOgzsYjKNA398Ns2ndfTvivnkyvzlJ3OO+0fP36fF9JIJaSllhX
+jz7xigufeDJAPybh2hU8R/fu/wiu4UVOjTIoWp3EoH7nPpg/ok+OD/3dAFg9u9g75P0ZKli6bjp
3OcOZHnmWywDcTc8T7+dJmyusx/jvfXLefVfh6f+vr/GTOzh64daSUiXypai4ZUrMt8/2qLO404Z
X4eQSbDy0PWUAMdP2hfSu5XkfSmZCqYIE2KGikWj33rew8/VAi+kCFOQIez6m7n7UjZVEdDQ+2GA
XXoP8LvULHgC+6CH46PV/vO9V3ZOLj8kwXY9QtWBJJB5KPq72i6uRT7+AgPtwSnt31/fYm0lL/J4
iKcDkE8d/5jlhxwsfQVzu0sGZmvXXtTxZkxtn1O0GX0x7B0Ofz5hdj0Ova9/+tqCWtTsY9OUcAE0
06mYWsi/2YgCdU+QYSX5K8DXF4b8n2J+0Y1YaltSOgO55NXTqbaaCcdae5ghzwB767h2GNSnymeq
y9Osk/vRLx4pndqQQk8CmmMU2aSnwtZU36vpljKYYPZ3DW1dhTF9wbaqg/gUHK7VvQW5gm2g0uZC
db1SfLHzxvqw7uAy2QARgOoXimTOtR1kcwRZg+Hp6++2dvVFdEPpPg+FoQYbByIUxXtzyYt37cLn
dfjxZ4OTgg2okiPUFNI7UztzfHZr3379s1dW81KE0gRJ3lhTq08FnC4g/5rIIYLIRHI9Q8Pm8et7
rD3BYsNbvIDDrpuO6Gozs8tbVh5werd/vnf1xV63krZqHBsrmWvW34mm5juMStT711f/LOpiHrLs
2qU9hl8lTL9BC/LPluy5/GcqGWSgAgelAM99PJXdD7uv7/bZ5j/fbbn5JZBbZTJ4BzlBYQnaEETQ
e1YnGz5cIrH8C0dZHpK4x7JBZyZJ5rLuvUOhxr4PE8OztwYSEvuBt/wedhPdPfY3eFCsHu+LAkJ0
qJNGzFORGB9GIIhBp0s8uc2HVu2MbPlVCZm4COjx4cJG/WxNYkq0nEJBq8EEWB/OUWRql54t9qxb
qIheCn3nZff/L8BdjqHSFCrvyIKnM83pJs1uu8SZQ6gIbMqEbd0W6liqPdjOfO20PqQWkE8Gvwnq
ma8/8drDLTYD4LYma21gokE2DTPlQA4IZzl0L76+/Mp6XXZCvSrJuCjd+hjA4nyfiyrZStAb70jt
Bip0bNBTx3k0F0YLK+t12RlNUbMqypk69pMN/3fAuNKbqTTsYI0JvH0bSi481udvDWT4/wbBEVxI
lineHqFzp3dTS6s4da0s1l51qT+/dovz33+Is3kAQYwOUj5Hjo5ZgDYFsKtFCwUWKqm8JIS+dpNz
iPxwEyIpTGTstD16NHiGJvMBA0rARRiPv/78ax9ksbom1XctWijNUZssSoo+VMqNaHo7B89f32Dt
ARbRtu2gm1BUUPzDHmnmH3MB7Za6/uavX6RWBZxuGz2U7ZG0+rbxIIFjVylwxDbd5iKVF+7y2VTk
HAAXQRbOiZB9HAZzHKH2kjqvmW1F+KOHig0nmzG4lMmtvKplwh74Gg5S0HQ4YqAzRdw13cmSvYw5
qJgXtsV52fx/KGN88bkHoOoh8dGzg9c44O6A5L2BBHJ1oZ5au/riW7tFClIN+K/griNC8hRSWXUt
/P3XK2nt6ouPbQwJgJFApUtBOY8t1QbXKL7Fhci0QnxhS/F41++Nl5rcO0At8087jiyEZC+0kLI3
rcrfZJy3UponMwd/cgsY6a+faeWT/19W7ULsmEIq7egTuemy9DDT/NDZl1bu2uXPK/pD9Ji46OHO
znJMPyZ+O1YDfTcMQnUe8fwL723tFosk2dDEmpg3difB/kJ4K5wEjOGfvvd2FkG8AnF+SqhVn1w5
55sZ/kRh7bTytuXykkvXyqJi58f68IboEIiq1SB8lILcCsgGQi75G3AAhI0lQTyFfWHfp7I9BX15
GqHHBL2JMChkTDx9Yfms/Polm1nmaP7LwW5OzIalsEmhpWjmS92RlS+7ZC8bjV6l5ekGrl9I9Jtm
0uBH5XXoFkpcSF/XbrFYn6ks597vq+bUjBlUcrNDZvGTN1SXMrdzhP4k3C2JUdDS9QKT+PXJw/gv
OTebvRtLZiHkBO/K4U8aTO/oKz2X+YXDzgvOweiTOy7LI5SlxSzBxzoKldlInUgfPFayGaD0XDnN
/zg7j+W4kW2LfhEigIRLTGGqikUrkhLNBEHKwNuE//q3qkd96zXJCE06otUtFGyas/dZ+26Esny5
QZza83/qBl10q0bVWYyx37Fbu6yyQbxQ/DbHayufnMYHB16oQ+W1WOoTgMKrv4q8+qXbTreAlzBm
/oqwbxpDB+un2/V6VNmM856+hfpQNDlGVpv2ObfIXASuAsTSNpgPhobk5MNi2o6OnDWAIG3m29U2
Xkhg3TfUYa0LYiUpgFq12q1Ov8L7I4+x6+1vxORkhAiL5cnUbW+3zmZ903v58FgkmXxmQZfQ9m+3
XnkgCGEOCsduwn6Ry5ObF3OodAMFLTVvHSu9nyZrCdZxvVeQt4Ipg/Ov3DSNuExtt7Reij42SyoZ
MBI3o48P3AVwIktVozVUatclyOrrRCxFl5qwMAuh73RNWrtNA76g2VoKbLXyQruR8qC57Y6kzWM6
luV9JsffZHi38JbWm0EDt6mvagoWTPrBVgOIsfIf2rwoXJg9xn8A3XtRpq8e4Uys7keWALG8KKp4
oXUbzbFundI3+xHmXuc8GOD408VCOkmb5aoX7rXdFXTZF5T63FECnoyNi4mvK5zMvorSQf8ua/1V
yzmNeh2rvQuGchbALPWGC8x06UaVBc8dNSDfCdU95kvya2yLP17fXAnbedRJKt3DuL7CqPi9mtc9
KHgNgWdtQRouZiDkcJXHtoNk1etUj2MRqDzebUNbH3MCfE/433l71DOSrmc7vqrN2iQRF4uqB2hy
QhqExPwocieSRR96qXahZd4vW2TfqtqaqFefYGZZAhJdSSRPCvGebg/BBMEcjTTdzXF7gEsfB2lt
svRHaYq9+W5YZbWfy/qh26zxRkwj8HoNjbTXxxcPaOtBugAqze2o6bnc1UUClcIFWjgOzqFMvNfZ
PfUeNhg4VPl8GmQtz3klMu0lKdti121p4TcmqDB3oLVzbGNQD6K8qRbjCTbND73Kj5BJo0aaKsq9
eO9YavYVdLWdXdZbYFZjEpJzStFeYAEdsm7Hwo+Fh4JJ61BAoB87F6E9mRiSvT9lZb/Ys2mevGXv
5ebctp6T+VPeXw9DcwV4+hpN+Jap3vHZRyOFL5fTZN6rzLvcSvP30pfvQiYJijY6Y+kM97LTr0or
vxVW+Wsp+xeMhFfcQxaHVhu4qWWHbY6sNMbjgwfU1F+Sk1Bcx1d227whud2Ym5OETdb8BDlqHFyL
VHMpvfpQmT36Xhk/NQ4vZLOB3NRPnMXCRWdvPeslq8UxLzZI/bB1/bZIqsBq3YPI9CimZBJpiXjX
K+ehLxbI67CRRucGVNwV8IX6ZwUXKnLaKgkhTv3ss7rd5R2szFzXr/NEq3h7zN4Xi8lvGbrjG5t8
rGqtD+ssf2lLXqQGFu+p9ZzsoAEVu8zc0JvM15TKmze2qE3wW3N5meluGUhpe3DOtPmiBLIceWOR
82YPBBiM7RImlR2dqIyDyoPMlU8Kkzqgo9r0vd6GqGt534EDoFn3cf4G2yQNyo38gmnKGVsb3u6i
oGaD9036ZAF7gU7+reXRHmTPp61xLngjVLH34uTHCOwOxJDze+rFHSpUGiLTJ3gZBgbWxLld3QX9
qqie2kpdjws8jk0Afmhn97udWj8rEkLDChc6ey/X3RkWNNrV9axwnspfsTlf2PD3oi2G1mQ59sHY
2keaPfug32LvzoAOHc2Jfpuv85teAX3ygDv5AzEqYLg2LTRi9zhYkE3d9gG1z4hMWzU+IcQVWqJ+
CiEoo6IqRuIAgLQU6CvoS4hcSivo7AfkU07Ds6b1PxBK7wtnvKOmqPm115JXUZ2o2ZUidSHvKPR2
9l53zZ+U7H8kMB55K0sXIoIMNXt4zdGfSfW2AN5C++p7+TCY/a5XY3+ZperKtMbrZU3ui7q5ojUl
AY3trCF6yYs1Lk/1anI7WvPY2XIMvMF4ga+GTaDjf2xy+5Emmte6m19jd7iwYt2DCSwQrjPxksXA
spd1pmHEaKN4RqgFhj9dmBAaYbYdDSjnyTZFpqOOva7KXbyS1jVsXFRjO7eN2dwmTtMFDtRXX+u8
2wGUKpNtcdFuVHx0AAIhrXzkYIkyaibX9bOkniOKYBAV2jYSU6P8jR1EaMvkuLbDK9T42R+X7A8T
Tu2v43w5eS3aujfpweKBPGCF0trXazvGoRosoK6Q/faE/l6uhQS1xsaQyTaQTXrLAtDZuRKOPYLs
DhrXHzsliX1cUf4p6DQVPGRe8iCu1aVt6o/ouZzMIo5MDFd131t+ZTbPKxLpDgMcZMwYzKHT281B
XzXYWsLSooGFwz6tKNppmkUL3MIc3vT1EGya9j6U+hQpNVZBtVi2j7eFZC9aJsEIDeBsbf1bnYDV
qZqeUJDa+RYj6fu9Tox2I5J9RSsC77UaQibq7NXaoLLn/bxAGLQfygHY5uKcmvya4vRilFuBYjuM
d/SU4ULGiIOpeiluc0dnjFDqQCviDU5ikrm7bHlcpvWamGKYfbbTh9so/gwqvreSE8A/a6/1ubnF
gn/iVA0XWIaB6zsD0PHYea9NZ7kQttFe898N3gUTqHyC16gBORsBDDr5ZAzmZqHGnTdb4lurZH6b
t0YRiRkHDuj15mnsq38msATTDHE55FZYZVhrhFmkmjeFw5oKvofv3fCngqvtdiAK62HzF2bLyTkZ
O9mDuvhDEuw2+DuSfadmJnOzeS3GiQyLjkc6iHCjAlua8SNk56BIFqqtw68RxwNktZu67aJOX/ai
H0hWHfFYze4paGW4AdwRDlsaYax6xFZKfcMv9Xmva7UTbDjWW2nua6MJAPO9g00+lJtBxkt+Z6ri
SIR21C7yuEKLjnFzGGKGY9rvc2vwdTMOtk4+W1Sj8am8Fjg4uYEr4vDKFgj2MUo1F5mseCccbe+5
m2QRl1wLDaS7TAKEwydQ7jurSQ4sUEKQiXeNXoV2tkRN47xks/Otkj8VQ5hrZHcg0gN3aXU/2Yrr
KRmvNmFrAJUwCYzOtyYvoNAyLZuYCibL+T6O+BQw3IROvkFMhrrWJu110XohqPVXI+estEyZrDJ/
pwn8WLtmiSpobqUbVDPBdmNP6Uxmr3zQX3vWuhVTkxJR1oohpFvnAfF9l2TVweri7uRroe+/my7n
dj0Sa5L6Xrw9knARzkoRiFFfDiyubNP8lpNI49uyYUaySFzTcG4UFtPvlDUHa3qy+ycxYXObIGym
phcNZanj1ltBr0N47Y4gyBvQh/YOw1u5azs6yWQnLhaiIfZOp8v9qJSx95QGfqtI/8SJLK8rB/xJ
MxUF9p7qesxdgvKMcdtN8XRwhGCYmDqiAmIVpuAlEz+ZyGqJDY0EAPqxSNMpv/futJtywXfR1G+F
NxOF21l+lsvrLU6j2Up1Elu4c8NkHEfGe6jOJupA+TKbhhvGlXjDfBQYa9aHjcEdSSyzY7jhhgmr
M3arGTUe2Cpc9Rc22QDfZn01WVhUZZCiRjKpMwh3ptVHQjVNqKeDBRi2YVnVWsmLbGb12JmrGzhg
Vf2qb4e3GjL2ra4L+c572Vy0kkvaOi25SMdquzWLOr/KSRG8yvI03yeeVAypW2cCURrMLFBLm3zz
Ula0S+UomGZgqv3eaRPzYNiuHVFz7NmnzR6zvlmjw1yMi2rfinbxLCxJdX6jjLXejR2hWaTCG9lV
UerbcFcAgZ0irCjbV3g641Rz+4+NqDirxY2A57V+Yvc+xH4VzTAZgzSsvjsvLGV9kzCR9e8KQOd9
5jFNFayCYC06bhVksb23NRYp8isE0gcFanFWfN3gYbPET/rLaa6jeeWDXvgVBXv9C8DCBz9w3k9u
gE6RaqKGAmndZoHBmybZb64TU3SKT++LyusHpY7z3nKMLK6TzhSaeoa2mbdkS+m72x4+r5R9oOL8
o939q4xVjQOuGL2ikBI/DNDPrfh3k9+fBI/6q5zxj37irBiXUhEdZ8/pLmsjHNoOZNKdlj3p1SOV
ry/KWR/do9Of/+sq3NPnrDeGd5zXKlI4Tuv+d9X+RbcG5bh/ujP/fXDwhEkOov7oTdlTzLAeNcJ+
Icqqiz5/Bv+8Mf/xyZ13jNd6DERedjC4e9UTblMYyWExrQaOImloLaW5zr2zdQlHfO6z4pqt13RR
zN58v1pEE7AecNkWpJXG8gQ6onTG+pdlsOvtXZeepcHBKa3m+K9utnXef+hunjOPemrAtwO6zcRs
suXFfNpYfzUwsPf+36eZzXZdtaIjUQTBctR+WMnbQg/L5zf7g1flPKwy8SpdB/lMuICattAAth6s
TvLbrYQVfv4LH4wL9tkAuqqFWa6u42PaL3uj2V7XCgI5wNyfcdl/1XDzXz0+vJT2maaBtXyyG21U
RJf8TlS174GKV6DW4FQGdVIEjkn6mvH98yv64Au2z4ZSy6gyrbEYJPopWK+JjszA94Lfnr74AD7Q
yc5jKWcny5Kksb2jybq86iyeCOjuATOn+DMZxqGa1e7zK/mo7n1WN5ZbkmQsSbrLzWTX3cRhCk/z
80N/8NjPAygTvRJyscrusmzqu6lj2VIt9FS2z3QEf/v8Jz46+7MPg8wKePIWBBPV/7Czx3n58/lx
P/gmzmN0NzUldUxwK/u8/Mbx1L5Q+aMjl7vPD//B63MearkW5tI4Tdxfli5VnOI2Jdxp68pAGe+W
+1Xn9UfXcCZQJsbkDW7GvVnE1az9wMnSjl/wVj667WcfNPl+DamXHDpN7wzn+cuJ0TD+6Zj5j5Hf
PDvrfuxmGvrXmPA8TTzj+zYi3N/aRb7QOJ60KeuKfmhIyxDtTsf6h5Xfs4eLpu6qnT7DLSJDZL3R
PFj+Qcam91tx4pjM07JdTraX31X4DHaaQSK9ohsomsg4e7ELd7wBAE5LSKXp12kj8/tFFOiuk8mu
rRDzUdiZtesHVvK4oG8LcyCAUUwrOWLrtmfwTA9q9cog7yw3clwpc7+YS1f43WQZvyvo0z/JA8h2
vUeO9rANxE5kQ3fbVrIFXiuZMMpiG/UQFQdh1JnEnWb0xSNhzp3hu1azvlrx4lAtkaMbJllZX+BU
co/w09e3obKKAG1Yf6+pKzJCNNMuNhf3ty42Kmqrg2NK0G1x8NwhOXhOb+xEKaoLvcYBw8b5VJJU
m/BHeGQ3M9CeiKpy/yAHbwz1lVSUTbnNBSUytR8dbblht+e+Y9Tvg24bxl1HrSeSmzaGtaN1LMYm
SiPammW/SKjLo4IgzGsvb7cXTLn9haQtgqaHOtOvBuHGBmc65PD8eoITm7HvMJHxAfSiHsfQjZP4
Jl0zjxts5PdrSe1DKZKC/Gxw81sXJPar6irn2rXL/rWDZxGAe5kPnkeIhGvP6n2T6fQTnkq1FwUI
625bysfV89bQ2BKPLbvTXZMCat8VuHsD7n9Fn9Rsfk9BJUe9PkwqtCtOzJ63hLdJV6YRFq0YfX0k
hXLR6NEA0UrYjqTEJw2v3WGw57bITP9ugkTHDZ/FN3GdEHRhaE5ku6fKp17Vz4SfZIHoiUdIeanC
ZR0zglPMvglRvKY9eVA9mzxK+ZKMrf3Umpa/zK6+X4dEXA61QdAV2S++HER/INoEicZ0LCrqTBXp
26jr3ml2lc+tY6Z+Bhlpb3sJq3EauqIuy3/Q6SJ+LDV/Tdbj4yIykkbjvObwJJ1KGyGtTzTzuqgr
yNLjcjv1+Ur8Jx1cWn+qZmt20l21Rs8Orgeysw0oCJa884rxnbswHOcKYA3vjnkg6UsDGVtpP2wx
LLe0r0iyIerYd/mWv/MGpldYfvCjT4VWNYGbzXodikoR36DQdi2nsh+Ia/Jussm0LlVSJJeWM6XR
0Ge0zQjL89WELCVFT/1HH8kdFUhaOT8BCN814UF5EDYToc2vtRypFnkA+uPO8wiJaCSL+yzfyXg2
n4ZWeTeTScWF6OfklriqDucfOoqTjCx0R6feU75Nr3SHZZG3Lfl+KWiGzjbyydaudkErmjkhZUtb
/TDSRHtwNQv/j06RoqT9TDq38+RavqnG5VnThz5w3d68WXpjIiavKcOO1+tSeegGC6UiQhLRrMaG
YpxUrJW0ZSqoDmQqKifyM30j3qrglNixb2Z72K+dXKNxnQWRTlX1x6zjNCA2wT4SOZ4zbDl02S2y
3oliSaNczsT3EV5CgZG10arV7d5pjTWi8tkHMLvmPX1KZVR5XbbTbQa0IpZ65GrwLmrNsUlKs4fd
tugyTAjg2Zud2kJ3Rvtcti49bIPev4tcFOEmqvVFMUW/zDIf73UAv6GrwJt79NzdGXRZHbMZVSAt
jScW9MOdS7zzPtYoOfs0IaKumUl22VI/8C1jisn/paS49WjBcSn/9MUq34ysGXy3NVICz9gIumbp
7cWSH2bPglFok+Nkkuq2VKZDvCim/XRE60XfkPsUIPBeW1wCBHmQMHzqp/QkZ6Qow2GlEU4oCUDw
K0a8X4lFoiinMfqgkd0r8lsIzDJxVHzfrLV8wzkD69zU0VC6DmkCVtyudtrsoqdX8YKpSB1YohDf
tlDH6mheJq/Uiwv5uzHtOZCULt/0ptD2dUlah21q1i4xt/rCJe3Dz/re2BdduQVxJvXHAsOtEQAV
yw+W1jYhab2nYYWORX20Y6B0GpGGZmk9DwNks5Ek4pcR+TNqp2H6XqRx/KOeDAJxUm5D3hfmzh4N
Noft2DDmUIWebEXwKKrNwcjAhIqZuRSHLyA61mz7ZTaqMC3rAsKaSkKS3Damw3X2i6K+inX+nBbN
2zyv6kMyUVPsptTcN8pgoMrX1Scs96cw4zEEjNhGq+oFg6yXXdLOw98cx9k3WCjc8d0APrKpwJL9
Wz0k4+qcFKCnXqbPQpOEeSsSPeuBdEeDR+n3pmYAnd/KX/1azftBT5Sfl+4v8BQU/8tmCVpoUyez
bXeV9pxkmgtSivXC9ik+M4Q3CwEcaWbci8b6iUJ7l7TdYUQh8u2NxhIMAvydCZptL1cBH8vL9sSJ
TkS5THVAvFUSrfTzRaI3Gl8icO8VRG+6SxsU9bHs73OcxTsr0SXVT2cOk2LZmA88xYeUjGFbO/vF
E/q10zMqZKbaExd9IjQVD55WbDe98rQor+iGEkVBBZRZImi04Xmu0AmGBds1aFRCVOgLgGHymMRV
G3nSfPOm6kfeEN7ZWe/1kmQ+Yxgzr5nMLBG237XrkLqnyad8RVsioRARdpiIid7UEFWF6+0WpmqE
neG9GNJf9rSQHKr40IxMiCiBaVmY8ze40oRYee7BKonInMW1NASzUEHDfl9xRqxnfjS9Lg8UVo0D
NCs4C54gSqwsSRcSqCKySEofXkX2vRTaU6eVg0/YdB308drgeFAEtm/YW7fOQwLe1Os8kPvVt2ZA
RNcQOYPnEnea3SaaQ/us87JM8mkR7bPhGNUhtqc1yqqVIZBUFYiAnf6bfuE0hMT7GDeMYh5D701r
Ld5b4QiK79AKd+7k3GUzUZWp1d07TvxcpGYbEknJdKSN/Byj1A5bB0nrs/3u2XqzL1z5ax3HjA1U
W1GdVLceDF+/zidkcNf7tZq8iow4pxgLnQHLmrnKepkRFo3VXxYK6nHRuUQ7ZrZv1/ZdVgEgyOk0
1lw8K0u3GGG/tTetyMfQ1PIpsHtJHWOlw4rAqeaCL4JdhEYgDflkSHpG+qdc4z8ypxW39kge40wm
f+y3k6jgfk/n+iBbp/KtLX6ypvLBsVg5Ljr4N/skVAij6CJeubcWig/A/mk7ibX3qaHoekUCDTw1
Dif3xu9uk/SQn5pGu0ZzgqzFW2EuRGJO7WyFS1+kftpMxHXoc2RAKgly+pYPWlp0B8YL1sK5+GNn
3nbEO/1SLYm+K5Z2o+i5NAeX6JlKlxUtyv0SaVrynWgOCFJU6HxHGzJS+U4uW12nBdmJ89DA9xAY
LAWJ69D9usPwgWP2OgF6hlleUhX2RpfTIeSUauTbYiKG0ODs99vyYJnuu9ZLRDdCAaNRZ5EsV0wo
c8+0spTGnYEmeGzRNOkp9Qi9ynInmD1o9WuzaL7mbe/aVo2RMRskmdotja919qc0e+xeTvLWCM3m
57G8iGnLA4eRhHBOtURuXJE77Hi5j6nkBYmvCjT6+KmZLlO0KHYQmb7apNN3ze8085KISHD9ijGY
/icmjl1r5Gj6uXhQBJSF2bjhyxbD/LuZBcsEV6GNYfmxdwmsFhD+/VXTko7XV3hXaCfYLo1+fJLZ
dpOXyeBnHaW0bjS1h8pNm4dZK7QHJXnRs9KKT5jDB9eC6+wiJmIiWjPyfgn+SGxxFZ9kl6LJCNqW
NI1i+tiR3VvuKN9z7aN2yDaEI5Wr9w6TIBjO4QGggRNZRv5tA15+qpddJySchdT9xEXiosnF0/Sj
OwUlLvn0mhEa7FPdMfi7sXeJ7y8PbCQxabU3c0PZvyluN9jHbLsGhn/4jHVNfi/Vwoq6YPwuaexi
HkC77JKc+ZCdUlAo7bsU9YMoUiacke+PXqwmWogp852qIR67Uu8sc8oLw11cv5zL97YlEr3SWFHG
pMLpWl/vsiG2DiZZCKEmmwfVFJfLtHgh7o86SO15pRaJGYY4zauM/IZIy/VXExl9R7rp7aqKMdBi
o+SjR3L1OrrwFUs9fzJmhltSFwO8bVirhuq6h7O/q2E7j6aZXgB2IszFTsbIUtUvb2vTgLDNKmiK
XDAqGvVuSmInZDtTUyFtYrScYgpqqsHhVNMv7FpM+5rQr1qCpyP6zJbIM7f2wqULac8cnUHhcRhI
tlj4KjOfSZGbUa1sLkDQFufWNb6OjuULQRVAAeaC/bAVvy1xfbcNDdaA5LTcNNfb3KKZlSaqNbC0
UvMJXsjuxGTjXHNNeUiGnIlptl9JLxwvc0etwTAaE6FjnFAFrf6Y0i63s1XVBWU1yj2BtoNvWGTN
aPSnJ2lnwpionodm8dCeBcMBe9URS89+sTsy83rMeUbLBkxVhGAb1ID3bm0MwdLJa2wqDqwkcPJe
4aEgpAyaRW3uxqwtA3ILB/4BCEF5MC+sRtFp3avbuhmzFzhh+d6OiWVOi6a6o2YxBbHZlA/NZI2M
f13sTw1GHNEtZtRW6waJ28n2a+taFxPevT15sjTA5/ESjXL1Imftj4OuHqqiZ2y165d4I4x2IHiS
AGJWEaw5Llx9ep635kEuaJbz1Ot3VTv0TOgtL0mv0XNblktUq1w72HU73ZspbrpWaUySEuG1jFny
FRZ1D0tt2n5t0B2cVs0v+MsJJ5jpZhWs5vnYqhxDhkuQztYOe9OwF3+N192wzuulyJNfNXyGiKi1
mszKobgmw8z7YWE+vWjZf/kGLPZozhesbSU2ngJosmc5GfTS4cfcWIIsqYQIp7nNH/SZPvB21B/I
Lc/DuGXxbRZay5JXan6mrQstNKAhstWdwDUwMdbZVuHgL97zJX9xTHP01WC436d+vuv7cQjahTwN
vrYf1WigEQqKEYAHLL8kuYqSAXCLebWfNtlSbEvJF9MBN++IuRVXxqy7qIwdWc1NUhPlmcVJcyil
rVn0SJ+MR20WT7QWKkT1pJUGe03LeMiWwbybzXW7KttF3Ob6PFw7acMkyw62hhoiXF46sBlWeiS7
S5/CcdGW79nkZs+6s1aHvJ5qgoON7EbvSZmv22jI95mmg3igK90p6vFqkaUZ1ItT7qXJtmUtyPOm
eay49RLRXtXkF+80sAaXhhjKfclssiMGy9ln0m72XjrjjtWFHelwBUIc+T0RyvnAvq2EsVKuJVVr
9JKdoSVmODozIx2LiJ3sTxPbLAE6TVnq7tuuEd/mQTdR+lVNDaBNcDhsIr/Uqtq8VUOsdj0++GPM
AHEBJ5G8YUec5mJtCCeaMg+uBgzGcza2MWqtLvO1LZ60soj59rN656QI/bFr9YDfEW9au0kPEAfa
vU1S/I54kWlveSmFtZw4DdLbrSkQND+FTFBjWGR6ey9TfLM+CMWaVN86ow6TbYT7lfJmY2lEcNtU
BF2uyOeuN+9eDqt51MqmY3ubNE/MP0S4EZvHaNCn6dsiSuO2sTChxCeoy0I0+3GqaxcD36wcf1CV
OHRmNpDn0mFjKtypu97qsv5m1V4T1kI69wYLu6uM4FofWg+Zx1LZxY3QhMm/58NxGtkeAwwyfufT
2nzLNQpWjjwVWxYstzafZZTpRLbguSKG0Bly+RJn8bpnIK+wvlGsslqiaz211cfVzEocv7lF7GQ1
DcRZN17+d0KfeVbnTaysEl4s2ksNX2vO+HSC7WS/Pi+Cf1CfNs8EG5UR16d0s73csnvUvDmBxTP+
XYHdPNNnxm3Z0u10bLe5bc0t0JKdewQHbsFj+fzsPyiBn0chNI3QB2sC2LDa2hE9+tqi/Pf5oT+4
MefRLUZJX982aN2lYV2t2n2lkwf7xT3/6KxPgsS/lNttU5a3aEV8jFV+tcXDk9S158/P+gPJ6jwB
gWQ+N6sXSxIjmH2fk1O/qrhT3QnDJMWhwQZvVfKvulTt8zggiaGfZEQKAGQ5spdE21CBi/nm8yv5
QLcSp5v3r5tk25W9zuyAjzmri5WsZuoBoUl+piu+8Bh89ITPRI61mRpip4V3RGUq/QQHkLuY16W5
/fz8Cj44/j9Oln9dAX5afSnK0TwqtjCuCbWKoIu2MP/uBp1z0DuIYt4qpHFEoxwuepukrlp3DJIa
AW7L1f5bE8PZV1zoCbO2AuxSY1u0qByfxmAw3MHnd+mD53xOQEfgM3OCEsWxi5/kfO/mylf6Q1b8
nTapnymrZe7KZMwWi5UdLsq4Kw75sL58fuofPOBz3pxtrICMVlIpB7H4/exgO1+oFXx14z8YJs5J
5/mGv6rYnO3YOdUtmsC91Iro8zP/6NCnK/rXq5mreJjbU7cM9dcHh9B2o/3qeX506LPv1h1pHKCM
LI6uYeAfZPpUpvbr89P+6F05+2IXGlvc1aB1XOEybvMXld1I99dovv3d4c8mWn00SV/QeVfc6lVZ
7FaM36un/Nn6yvv10QtzNtkWdMTSy2SIIyldPuoche13KCNfDAgf6Nn62YdqegmpJfFoHT0C/Hyn
7F7BcT82i3M5x6h7q05p+fMb9d/P2DonlieyjVdLGtuxjt+q2WGH9lUW138/YescVI46q62VZ4uj
bsTDrkipH3qVmG6NiXyxKovZFn1+CR/90NmztioDtlXDsKPUz17cCJdFPXv55Iuh4b+fBWW5//3A
htVa6B6OxdGQQ7RZ+KCt12lpw378ua5D+Pk1fPQjZw+8NQzW4lomjjSn+Sp5XNR8qZlEIeQUvkX8
xfLzn+bL/28GsM5B1sqsx6m3lHvRkuVAzWKCBJbEy5WhvPIOdVJ8S6t8oWsJWf1QN/REOCJbr3DO
zsZuWmfrVndn5S+pZhyMvjHoM6u9S6ThIqTSs1zZtbM81Ek13wxs/H7PbSlpdPLm6qZOThpd3Drt
NSmM805ILQ/bqZ36gH0RlX0AbPJgx/lIksxgceXCRhKs0Y2msU3YPmTmRV+LdNoZ5VRceKXFLpJS
fvzFcuuDJ3BO4daFudDJkNNe5G57ZzN32+rtFRnHTQnTzzG/6EP/73HDOgdxF6pHGtiMloS6G80x
EWSRDaffn79FH3zM5wBuWVM8RmpvL6VFxwa6herb6PNDf3Tepz//1zRTuInSnDzv6O64PzXdnTj9
0/LFe/nRwU/X86+DJzXZcJPIustZe8rHJbRyYi/Xv1q7WfJspnE7q6cjkEZbg/jqvCn27snWrf3+
u/tyNvhs6+a141pux42Fp4zbYJ4e+vmrWeaDEFQG4v+9M6taMX7ITV5k+L/LIHMoPWtlAnXQRSuz
i+F0WfXyPC5E9vhGFY+/MtPOmJHoi22StLlGl5IhcENgz33SEN2k/Q2oGrSNc/qS/v3UppY+jKbR
j7kk8CKeH1IvOVqievz8zn7wQTqn4f5fh3eqeq5dunWOWp1eTanE829n92xCS99Y9N+qHf7ukzwn
7WFeLbw0tfSjzOsxaniaUeppRxpav+i2/+D1PufqrWM+1QWh4kcznfRwSSRonqShI8hTzf7zm/Xf
m0XjnDvWe+h8zdA6x5gOzP/j7Mya3NS1KPyLqBKTBK8Gj9juyT0kL1RykoBAgJgk4Nff5fPUh9vY
VXlKVVcFjGbtvfa3HIhrxgpVENBTTRzKBd6uGLXWt1/19XaL2oH/9ktChxTVCyB0moaBmJcBXB9C
etNqyoh7oB3VP2+/5+tWM91Z/5e86LMxcwbgZUwMYI1scQ9NhnPn4LP0+OvfPw2vHMWXPipdy0jm
qHXDrV0OyFwgn3H713+tnjXnxfYcjmmQvtVpJBBXEh2ucXb+qLthW9X5E6Lda/Dyt3VM/+q8a841
x3EG1xlrJAPSfk04QoQBh+3Ah6R5ou2dIfb15oJz538bLCEJE5AUjQeG/FcQd2wjq/4e6+JLhp+L
U+18ofMKuwfwG0VHKi02NffyQ50iq1v4uKI2nm3+cUtIlMC55gj6xZ5hYg8aiW+HDU2ad9SNO3uU
PpkRYMjOh+U4Tb263ZMLU2suXc2xIaXKNspIID2oobSqCsi50jQYcP6ppuOk+jtjZulN15b/NCQd
B2IqYyJ95NNuDSQsQv7OOnWLc5/LQ9Z570in3Ts0Lwx/Z7YrGgIIkGpys6iP3yFEnNpnWCncbrCF
geLMBkqrXDhzeDVihVwcUVX1jtwQv9MZSz97NkyGzC89MnEXwv300nH1THj6y1H3Cg+W1rbZMZwP
kGw0Y4tyfcn+QMKCYu+8fzRgWA/SQ/H7dvssdfN1yfjczRUDPdotZJSZZjDWdFyVJUcdhg4IUnNA
yURUP95+1VJzXX/Cp1e5Ikd5OjwdIiK60M6ea2fa1MOd71jq59lG4PX2VNiZV0Z+jqxry5UIx0nc
WZ4XmEfmv1eYTz/dc1nrFSNFIWdnqaNLM0w6YObWuVtaYQrO9IszUW/lKcNYMxhLrwkky7vbzbYw
DOZ4mQqyLMiDDfAgcLnPKKTN8mmEBLmshzuft9Axc/NtKMKaPJ4a51Dnkx+2hWOcaM66DTZxfmc1
WfqIWfdws4OsoI2vMUvvQCCT9ujemhzIqrI7H3F90v/fJs2523acUEMXxLURoUaZ8mrIAVFhpcif
R2T7AyUUHAxA4v6rmh3TvjblpwHRTQ0ERp5ZRY2s4CjUA/5BT4Zu/7LPZ4vvlFmWmRKEkC0jroGt
95PjlHiIwWJB2EKkLO5so0uNNlt4U6TMqZshWmFXIN7A73Zj9/EFddr7Lq6eKIys73zQ0otmy3Az
2Ak83lv70DMbBgkgnChA/stc/EEdydYQ3j0O4NKLZmtyMqJQPSUIJcjKeKqb/GARKyjy7MdQjm8k
+RtLEJwQ5ikomsTMdXhFIpn88CAw8YEKEfzexrKwmM3TTxo8r24ycRwEFiRiubkxpLrTEQtzfZ5+
ksoUvWGhI5BifEuS3g14X77ZGlrF28vV0guuHfNpZngqreM2b0lkKx8Kgf2AGvGM/VVqyJynoahv
VzRz7QEmndPKHRyI93EMhwLh9m9fOCfPM08j7JOyES4CEUaQey7SDhGGevyQKUTUngmnFJv7KBpv
i2Srhiq981ELa+M8I5X1KckHy/UOtjB2A9V7lLujuJ4V0DwCVnX705ZeMpvpttXztmZDE8VIyce8
h7id9Y/KH+AAwu5cLZeG7WySt15XAxfSVlHWWy+0Gk75wP/u7DAvnnZTD75kHrT6EOJgVMFrrUDF
fHxv1Vja4OfV03D7FaQ0FYkM5DcHW/BjW4vfnVuvVaJ2Et5aBgwdkJTZcW5tb3fJwkyZF1QzGGFw
0bIpGjxvnXU0aDKxK1DIePvxC5Xt5ryS2hJdLpxrBsyYUJ2ZKDPdKbsXTyOznQcvU80LtEzuSTKL
o6AJpjQXJHXJG8AW4rEfSHknouF9vTHPS64hMm9anM1QYJ8OARyG1oLC8kcmAYQRUGYPoTXcu0b/
211fHAL+jVx9Wnx60kvfKLV5gLf9ajTefbO5eqys3ArwkqJd1TldFxqFDy2knVDiYbIVqDIp/AcL
+7jXkyiVfoCeTodnAfnp7Z5YmHv/XjM//aokTlxgzlrzMDRsAoONUuuNMgBqigIu9thLnL8LjJrz
2m2bIEFQjJJETsFAl27r9Wgn3zTr/273mFduty1rrZqYJlyIGhZeK4sht9FxWNeevIMZWFhE5tlt
MFkqiK2BP2tzAGlGV++76V7KYeliP89ttzDi6AxZxCicB4VTGpvMeLBRsgqaE4XUGWY7+6b21klL
QnN0diQvT13ubGXebVG6dWeXWRoOs3udNCbRpwaM/DpkMq1+AJzrAUK/9dUF4PaAWzgEzXPfbikM
FLHkPrJdSThQBgMZyL7pH659FNvcc+9b+I55ClxDSw0Z9GAeNIAz7pT/ghzkAerYh2FMsztt9S+G
44sZ/X+58Nqr6iR1myjpEzBd6qox14XZQfUAFRaHhJ7T+E9FB+93m9ZApQ1pcSi1Tp9diFiRHsu1
3sStYe8dv8cvrRxyKfSka8C68/I7Y33+kPjwhUINtuFsG5XLyBoU+3O7I75e4sk8B2KgIMwp+Ii4
eAKCUF/WqDUx8meLgLVy+w1fdwKZe5BmDUm9zCj0QfSuflBsSp5Jno8omTG81xhUrzsdsfSe63T9
tIbFCfNkmTWoN7ZtIOX40fKNY52nG9SB3jk+fD1qyTw3MrXDxLMpKyMLflBl1a1tUj01tryAugfy
Q/zP7Rb7+jVA5/33S/qewZTIGmA6yeTBkQ0AmIl98AvsGCJV4OgRcmeDv7bNV2P3Oio+txlspXTb
IdnjJ1ydG16hmFjFxZ2e/3psmXO7d5F1toHUoIxA5NklXnwBL+ygsJrdbqavOxwOsP/98SRFVC4p
uiZCFeraL2AHaL7UJZCFYMTdfsPSB8yOi2bSmwjOdeRgJQrjFWuI4hu43a5vP36p9Wc3QU3xeEoU
UuWWmz/QBMLqNs34nVPN0tNni7iXdfAwHriMYFTo7LmX1mc2wGT29m9fSLWRuRKiGTJuwPCeHMDl
LXeuKGhoA++2SZAxX1MwU8+VO6DozhjoPm0dsbfiQmwr4HlWZDBQ0CSM7CBUWZxKcKXeWtF4l9s/
7evpQ+ZKCsOU8EmjFjkMOC1n0gcT61BBItxfK73Ene//emhADPvfwWcmVU2ZOdkHPfnGN4BfVZS7
FLCrNL+Xnl76jtkygOw9pAGDbq/mzTlK9BH1WhPzmIBDGLvmnTG49JLr931aAVCgK7gl6HDoS72p
ul9yzMMMsXSAlAKm1PbvuuQ6Rj+9BRLmFMTyBOIWy0b1k6NPdjY+GSjwbeoq4p7z7fZ7lnpltiS4
3J6IhrtwBHnF0fegXKXZbnCbO/fgpcfP1gPF3AZH1348gHa30amIfLsMIabZ3P71S30xWw9Kb0pT
HwCuCKD3kEj5i0yoTE2F+mWZRh80Hr0zQxbOLMSfrQ2jQY1CcQS6re/dx7Chh82w77dmFKMk8Ce9
OC/0IXkkxziydi/ilL7yn7e/cKEB54IaaCgJETnei/IRRzzyTsJQdVjffvjXCx75P0kKCoAGp277
KE7kGwx2H4epuNMzS4++9tin8WsNHpyHbYS7iKgfUG/+knTAbN/+2V/fPok3G1QEpWOgSzfDoZIq
Kn3rB8TL+QoEzicqQdnOvTy0OpPceduXRnkADc8lEv7gMwHlHbYFbYdm1jxWA0d2FX62zAGObTrX
ICoYVoPjZn/QOLIClgoogHd1V0V5W5ZA0IvkMs8D0GH/snlnw7HUbQXk9CAjwJJ2TmltSrChb7fu
woibWx4lWgDnEuMMQib57KNapJuyAyypnv/u8ddO/TQwEifRTttPffSvERIz7dexmKrVlfx1+wUL
awKbjTxQsgu4dhd4AfsHCGuUcKNWyc0AtkXVtJHeOalR/Nz/PweSucdOCiIp0LnIsXWW/sfOnTfA
8w5MqI8pvdcRC1OIXTvoU0s52gBxHdCAaKzGDWRXAFzfs+VbiI0Rdn3np2fDdL5UOYxjosqGpnHi
UdpxwJi9FMU63qnuxic76S5NaYJEmss7M2lpZM32GgPVYX5bkgKl8kAbS/NQ5nKPsqq/ijIQNlsW
DN4Y9RDHItIo8NYFKhMVMf/OU4nMzchbXlfCGLs+6rtnOSQrq/pWOD9uj9h/QxVfDabZbE7yHLRv
ikW+RylvHiYG8Q9dU5brhKRjWMETYaWBujjWrUoDmWXpQy/L8hecacWdo+9C18y9WNwY6ULNca2J
Mw59elvCXRV2PCszd++towvDea4gigsYDFtD3UcW0WfoHQ8C9QG3G3Dp18+mvA+wgkJRno4m42LB
OWFK9zlEHLcfvrDbzGVCTpFOWpltEXkodfQqEI2KH45jANdydLsDd+WddWupfWbTvYcbatsIv4i4
GEIKhjZcou+cwv5NYX0xwOZiIYOjlrErEbOYTPAIcji+w0QCl36KWE/Q9IZ57CoUqDPQgg+sZvYu
126987I82RNUIq5rv+m2GqlkRFoT42faE2uV+C4/OQDuBKIvuhdSgtOjjCzbgW7LgG2Myb7LY0DB
6Sg2dTaQNcw45GZKrgUQA6fPKFkt79wtvmo7CoPO2TlwShtsViVkzI4FiTwv1Bn+F/fiVV+NruvD
Z7PTQyEu93yGMvGCxqE/VGgUs0Omcxjv2eUsvGJODxRcg8xuSPx+oBSu3hOmCdKXvLO+fDWC8QHO
bMuFwxktSU/xAZMF+3jkAlYAaBxZk7jAOg8/eRPHK+Ax7shzlj5mNhtzQMXUeC0siqWDAke9FhXq
Ru5FGL7aeK8fc/37p52rdHxViULkkY3UAy2fJYN6OgZs617+fOnnX//+6QXwFJIo385wfshlYMPQ
MSlgW138vL2aLIzUOUhwkgiKqMbXER9gSOP6VLzGBjQNdxarpdaZbbG5wfO8u6JBGXmT4x8fvupd
95bGw53nLzWO9d/GcTNW2R7I/AcAXT7GljxxSh+9zkjuPH+peWYTWaJtoAP3Y/gS5BKlwHpag7/C
trcbf6l1ZjPZUK7HHIc6EYLp+4z2r8BkAH1mhKSb7tynF14xV/YAPa8Qj56MA5keWvLh1PVWZb/d
zN3c/oTrJJqv5Bj+c12P47jeKP3EP0y2AChiyM4TiC3dFf1U83VayMvt9yx0xNw9qi8HxoHFhTs4
tDYB0DvWE+ksvrv99IVhNBf2NNzuYl7p6xl9CCEsCDL5287uZUmX2mg2g1tAoizUBsIkwbZWpPuV
q1PZ/yjTjxz1ELc/4CtVwbUbrs32aZHoEujFfPh2HiqwEmBVxNqgh7nEA3FbvwlZhkS5AWheULQ1
7B3gi1XdefFSv8wmuAdPETxT4cV0BOtheIzHe3r4pU6ZzW3Ze1MmaRuDnQf0yVimqyQFmUsACXa7
0ZZ++2xyY79UsjQs71AX4tRT62eWD3fO/ku/fTaz6x42rkDZ55GnLDcY4d4SUsf9k08wj7j94xfe
MNfvqLz1zYFrIBPid7DEgmySAIPd80JcGLJzCQ+mdA1oV+cdkLP+J7dQnUJfCpIGgGIB3MDuSayX
PuL6+k/DNrVY6nY9XpNY3Xbys5eqkuCg6ju3iKWvuC6Knx5fKc+EWxVmhTs9Ch9F9lckzqvjfxcw
R7ndDQvr61zOAw6J2zmmGx96ARQpa9NNTNoNbdt3APrc9d+9ZDa7oTrvwMxCX48KwE1+4l679QBH
4+m9z1jqiNk0hm3M4IDYidr7+OdoylUDz1CR3znuL8yzf2OYn7qhMMH3QLmTd2AWeDNGb34ou/t9
u2m+jBxg5ZurduLYycCyUt6BVgKedCiy9DsDWDBlHIqx3mJhDAhU3wmClpCz3vNjXPqk2fzO4NaW
l37pRJZVht61W6Dlv3fo+DLCh2/6P9WOlvDY7NUQWX3Lt63ZADZKnfEi3DaFrwXqCos+bTd57ZVH
T7jmRgrH2JgMcLIaZnxbH5fPDQXoD2G+2mt3tl0UiBBaKiAlSOZ3hv5CG/yf9scDv9ZklgOzBtja
6a6o3uPM9H7d7tilp8+WhjGu3VjKCv4DuHokubdKoci6/eiFOTtX8GQtyhEJYUMEiMqPhmYI/QGw
xepqDa+9t9vvWJhQcz0OyVLmdR3OKyAvd+ObDWFQ57zcfvbC/WmuwPENMsUJuLAHp/8J6k+If5xO
rRIbGTL3Tas7n7DUA7M1Ia/6vnFB/DxwmCyO9RABUXRnRVjqgdnWDiZkUySD4x+o0bRhRUYZDCip
WruFncBUSop756KFHWAuxkkywmGYKp0oJmqVm+Kp9cZT5fsbPeo9xPub2z2y9D2z5cDUXjXgXdgu
ezADWw77IERO3JWZqN8xd8Pbb1nokLnkBhRzN9UNPsakzkYMxdac6J0OWXr07EpeARKb6xouUpkE
xKhytA6JDy7b7R++MBnmcohknNTQW9i/ksx6AGH3wYa9LGH3iBBLj7/+/dP+YthJ3Jj0KnYS5GEs
FLBxfJ+P9vPtX79wtp6LICpkPJvSHpFb83jUZmTlZnUcoNRtnVcpLvsEwOlujK+WcfadnrYdtjDJ
59oIYNxdW05yirRJ07UYzeStppOzL10rv7oijus8y0VEc5186zgYCXJkxTdlNP46hmdTs6KN0hvD
ke6lnDgM9ooJrnju1A/f/aTN9khaNQ+9S4UMTN6YD+5Eh+Ok4TqXGLERMVaMJzE2/o4NbrFRJI8v
qObsAUdu+LYwWB0qlHQG/VR4F+pXySbzGnmMXWIcPPiwrsF5xJp6BWjB42oAqZbA0pHoXr6ZQxGb
QZa0+UnoHmaTA8rueT6Oj3Ls2gZ2bX5XB6njmAcwmfVBATG/QzAyLlZFbU1n5CDVObZLBUe/xHwb
e6/aKzj8Pvemrr0A+H8BDleBSpYRHNkdCJDsETrrfidzka1hoGt+dHYst3ASJSvuZDqcqtZ/dgd4
cgQxpWDdGcQzkjVvZbX2UJC8yuwiD5w4NaOUakTD2q5AlX8q9x00wyGwnONrXDL1mqKpt2DX8mcO
u7l8BRGFFUrHrp5MR4CupVkoyuqlNvlvYTnJtiTNG6wr+Vm4IrKaRgB7Bi37MHpiLWBuetaTV4Ux
kGk8TvcobwaZ0AiAM1P7EpDBV8eqxnUqgbK0HRsWALgthQJGABtWGz8B3zTW/gSxS+9WF9vgoIE1
9vPkg4OG284K+Oduk+b6N6jufxpRTS/El/kOr5wOsIsnqx5uilsvs07G0P9wgcwOeqlerMmLqsF5
JX4+bYeRwlQXu6e4mieqTJ7Aetxkttgyr30aONDp5ggwqPCvhgaF+C6HxgniBlfRhAx9AG0R2+Z+
e1YMHAhsy+0OPnLp1UTGOwKfX/UgukvrHaxb96DGUgUtPAeakagNFW4JzuzAV4zn7GJWo7GtsLYM
KMv9bjMJh+EJRWBx7ouoliDRZTFBlNyx+8AB0D8olU+3QjQ6SAE4KkMtU1Dkk6Hr23AwBIXlqVGL
NXycFUiuVXrQQ2xuSw9mhPXVANS5ei02cK/ekWSywjhtKOwKa7EnGmzaBBj3AymrZm8zm6wHJ2ZP
Wa3om9mZqFLuRguU5xZIzAYgj10MONuqQZ1PCWvqun32BstDrUzhR9BZemu7scQp97h69Er/Q9VV
Fxj51azARO0rt1/NLLdD2PRdzDpfw5riUKXm6zCg7B+I9D+gWpCLXYN6TokXw+eY/hmr8mC08XcP
Rhwo7YR6kypPnBI+HHI72eCe/Rs4aPJgTeXF9FkfeJnY9tVY7hyb4DfCvCCrix2R5TdQ00+tssMx
jbcCCqVyHKO0oAcKPqaTJc+p7f8YKH/piA+XhFGEjR53MnWKjRyHaa3scWc3bXo2kv40xtVGEgnf
1GE9lO0LAvdwEEw+dK+2fGKhnUKum5blAcc3f4Vw37GLzd0wVEeHiwiH/31vu/tGltDtw9uwcfP3
JAHXE0UeQZxkMB9IjWeRGHA2BYY7np5Nu3tgHX2zLW/Tw+5HFOYTUlybkmV/tDKekKfYIVnx4DDj
pYJJZ2CS+KRa9mhMMZC6yWNvwn1SszRbNWZ6Kjz7kItyVyXVJh6SXVXE22Ya2xVcAeQKR6luxyjy
9jL+lZX598TMX3nnnfNJPGJ8ryeN/1JZ+0nxC0focZVhsVpRF6DVkWBwF/GmUPW5F9YvFAtGvADc
d9DpBiRyCvZyk8ISoI1XWUrhwdCNSdjlfkhG/VOS4Wg4w6kqmwNq4+EJPkItMFoXuByfcBrmiFCw
x8GA39FUvBsOjAzLvHmno/FauMaHKeUJpuEYc/YmZe53kDbPmQsZGGCLv+F7+JIN5gUFY4B7OBi3
rPPWsmoeE5+9J+64wbHlCJdesm4T85vhZX5gX91Ma8PdpJ4fcn/ceQYEPwkcvlX57BVsmwHasDIM
uiOGt7dK49wRQF8n+e76EwS3RP9DocEPAGQ/G7xDKc34DhAzIJtyeBS6fTQz/ykffgCXC1fd2nvU
SBynFpw8M3GcSvecF8mR+kOQpPiKsSD5ykvoa+HUJ1d4r2linzw9dPAQjoO2nADfzZ1331IqgE3z
L4ZElWbWuTRTB8lQ94XU/Z9hoJcEKwcvaB5UXvwNztBHGCXEK+roKwvyWVhWBOrtiy57oPNbd5vp
OuJmDy+Y4hV8mUe/9jaTjzHsxR/gsBwnELlxPgb3m5Qf8UR+A3/5SHV5urL9a+zAq3SAG4cDGxv8
srSCK/3YNQ+xpXbAYEepzU++O74jtGIFPvdgLA8Ub1Hzf3pVP5hleS5iJY5WWmKZqBBCR/ERO7s2
6w7UTeuNk9oqau2p3qB6gAR9I15aVb91HEGmYZjOZmoBaF9By8zxMke8Kz+vVzXY1qGVt08upg/o
xOW6/CkVtZ881GfuGODCO5141qYtXX83MHYGERI+HFTB/ldkbyaKy49d3o27MdfFNusQ9SvomGEX
YDJQNpuuxqEAOcfjSU78xR2dEdxV8pvCKiokV91NX8DYw2XWA7HBiG6TnYn8z8quy0sjsnHV6ubg
WhjQfhZ2bhboontXVIIjkTurSSK9zGTDA5u5W+D0y8Bs0NCGyLZpNj0ZCuR9Trq3iZQHX4sHXGMu
hm2/j2N2gX1GNLJu7RT5pis59rbim1tWGV5ZfIxF/Tgx4wije77lSsJwjsmw6tIkzHzgKjozO8ET
ZZ31DHaVtN8ODs6wUw4CPhl3ui13vuv9ZrUbYl23NrblwENB5rAkImnE8WZTTnsAFGEla65zQCm2
Fly+Ax8RzbTECoSaOTgxlxFsDtCYrv3slGzdGMZvHPYQTx/rV2AhPvxkuiS2ZTz0APhieI3dyijc
R4dB/WvXRx826F3d4OjnZdmRQUa1Ln2uDzh3YWPPXnM9PjYTOxSi2OuBv7bcKwOSmGeKwZAM5oZr
dZ2k9fdqal7ZqLaTKXaqNr5JLUOcWXAOtMsExvayP5is3sEZZJtKHSHKDJd5eoIhd7Zy/eagLR1Z
pn+B9+6TIgWOHCRFare3eJQrDg53akOSP0QVgS9qVh+yshv3aSrj70Ib+lfjteU32SSbHt7McF+B
Tw+05uc887elC5JskUTwD3wf4FwLC54cJroMk7Mp/QmOAmwH1wUO41hS7D2ZwknZ1/HGBH54Pboe
Vgw/c8/Ib8PVu9Tw6ybSCmF3wVaG51McQLxD3povxuCa+7qkzgou0NZjkrTNoykz8G0tZ4oKkEAC
NVAV8paAvZwmJIh1baz0ZP1jokptNwgJGIldI43dtym8h/RbTGo4AMj2m+U6uLTDr7mnjQgzoXk4
cKMLrApzXcAZPjSbDicYmOCunGzCFirFmTjxjtjDBL499VeipfBi541c5dLfJ1X1bbJ1swYm9wfI
3L+heUZRlQ9rSK80AJnuLFSmxxqLP7ygJauTAIWAT02Kpc5J+3fXzt96G0NGYTL5CZDdvZ0+dgRc
rKKgKSa2YkdJJowsSb8ZfnEpRyUC3A58qCfpow0zEYgCTfsD1x3g502Zb02FcO4IKacrylfYiSFg
6SAYZ9bJt16261yqfSbaoEZYx2TAFcHaR5reDuaORwjx1yRHX2dxusJZbz1JgL9aQGN6RNVgbeBT
IIUKRHTLqQ3txA4UOM4lLf5ocyrXXdUfXAXPm3F8g7PT1rf0u0uTLvCM8TVT9Oj3YIBXFCZi5qnP
pwBLP1DK5ol5/JUVsRvivBfBhgPOAS6+ZhTV1oLbQKh7LHIe4KGrOhUcZrbkvYvTduVeDzB5J3bm
1Y4JJZxk1TZwuE2nBz2hzAx6TLiMJeCQm1q985j99G3xw9I1VlYNXx8tzW/VRKsVnAuyUOuMboZr
cZVJFd3HuXJ+D21qQKbiJHtZG91ujOFgzNqh249GwsKm9drIt2zsvW6dl48kHrvfA3FSEYzoo41X
EPiTeCR55bR14acMzj7uCn2zM1CveYxZActY2DPBZrzscAPzp21POAtxhLcQpcVHS6yB4KI5MDvQ
Y7bFudl9QW63Olu2329b1xI7VhjjziAJFlmVVWE9JsUOsMZxC5E8rYMriz30Pb+5TL1I9gU8xF/y
YYT9S5fDhhuChlAYvQFZNIw5PBQhXs2d05fY0e2axmX1EdcTA4hCuDAMEdr6zkwdw9nYGjcTylc3
xDBVvwIf2dpnXdxcGPG6o51Z5MSYSWDC0kjMr64KpNurE0fxR6i6GjLpniJxZeb2pcbx/oyTDky+
xmb6htsVfcCug1iRqhU5mYpPKA+c6qC1+nGlWhSV4zrd7job+S+cZ8vQbXS/mgTcDqjpWNdQuu+u
O5wD9wq02Zce7eUMyVUJjn5NjLx5GZ2+sCADr8C2xa21O9ZISzxwUZlAh2fVsfO6EnckrzM3EMRX
jzhWJOmqN70xMK0ULgEOXJUGKGf3qXmt7OLC4hcjxbznuC0BeCJxwZMtO40khd48UT0BhslNcLNS
sb3mlBeHDEzvcHDyfAsLUiyglkQlkaYCEHE3hk2LjwhEy8SWGhbdeNLw4ABlqo2jAWLnwPusc79W
F7gh/HArWPx4msNUooBJlzE0/qOCSOiIE/WEui1KYeaV2aHrDc7zyHj6iqg8LLXYtbaOsnhlA5y7
BgIyOTOL6nXNajh8KA86KqvwnlVj9S8A0lo4P6UETa7KSCcD/wkQrhGMQsot2GN5FVaml2JjTir6
6BMbqZIsQSnI1ZEMj0srKwBBhwd9adEV3Bjt9eAqhAXTKi1Bv+60ERTCBas+HcwXDaX4B45uhYM5
0ONYkMrqw7Xb4pRinWin0cL0jR98N34YWPKzdow3GHvma/DVv6cghm1oVegV0fIssuLV1mxrKTOY
IKNCr+w0qiiCAQXT2DSL8sFodR04g3mNYDg6dDMMNttlu9IdfpgYViujYydmdPWWlj1YP7I5EWGv
jZq5Ydc0XpQY8MruTFv/oA1HM40eUhEwojyXBrOAVJ+m0Goz7IhEwsQEzqxNRS4V939MRdMEyIAm
a+h+QM5wGliqa2SpEVNB6WyZffgKitIx0YfeG3/A9eUlhq0BjC/gosMQchma6dGH4c0O1lX/ICuS
riC4pkA0TqhGEOKckuE7t3Cbw9UQiHjwa6YeBi+ZgmVvDe5/MHrGtwJEx1WmKgWzcnW2SNKFPG6e
vCTZkQKFktwEtd4p4ofEScOOe/sOq2wr2AXHuyhu7TDB6SHAme21hLHQqhwArGx5/L21+QbwyI0r
xHpU+h0Ktgvp828j8OrnTLoIvPGqVTuITT8gqwzbmkb1RGAiAFeQ0okfKHDd8B7D4WbqpmNP7Q9b
jD9yNu5qaGEHELQo009ixG1dGtfDOIDDToPCfRQlPrpxM6080qtLX8T6ASJZmLKJsumiZIJPt+3V
DgI/5clIvJNftd5G0Kw8I3PzC7cQ4yfY+zosIcE7isaZAt+GKToKqskT9r/6YLha7StF2YMUFSrT
qxRTG98K2y7LD1yYGjxRwWmIZf8fZQ7b3tD71MHxRI27aUiDFrwP1A7+1iV5ooRuXQIvrLKHgchE
s1NjuHUouX+RbfpOlDgjFnEYp2Y32DCbGFVfrF1i/tZEbJ2BbwD9f+TSm8Bfs0bY6CRn00mLEMe3
UwmX8wClSXuoc4rQhkoyIAqxWtF0/srL3XgV9wjR2mUFh6MEPkq4jhxbnETWQNXBuhFYYbg7Cbqp
G7BUee3pEPEgK6AcRxhrMsxp49uyeh3jwjmxKmHrtKzfWjb6UNazU8O87wnHfAcvoIasu6yetHZZ
4OSwnUCdrLtqJQp+XV9/byq4FlU03iD2tC5ItieZvLRU/pBx8qOg/k8yIHKIGlQEo6R8M4r6H0el
8anT1v84O4/lyJWsSb/QwAwI6C1E6qQmi8UNrIosQqsI6Kf/v5zVPzXdt816V91ml5kJhDjH3Y97
G1q2dbCnWoVe5+3a1nrUGu3ZN8gMma363iSMbCMBMFLOLf0FyeQyjQchOSGySuVx1wO7r9b7WLmH
ak7nLhyn1fwqPMgQYZGm44y56wRdb3lBnZSc7XZvuqh6rEEF02S1F41W7jQt9hCy+5o3WycmT6Z1
wrjmClBJrsSPJjeJDKKwAX8ZtGs71uUd119zIKxTj70xxzvJ0CeNEMwZh4BwczRlBPOok0GXlBQy
hZdRYxUd22IU066Wwnoz5jlF7EkLDlTlZe3ZHzb7ZbTyxAs2JZI7G8rUCv3UWj+Luhp/1m3tfo+a
XfzSfVzEQtcvs3Nfqe4lKZPm4ExdEjVm5dzjwdDv/WSyXux8aK+gXdV1Mgstcl0nOZhTz3qdJJlw
ZI7avhsMvb69bGs39pHAwjM2CFhYwyxz+nS36KXGLPRkveK1AYiZ2+u3nOcqskx3eS/Hvno2mZdL
QkpJcb+lKjOCNNfKC7HT/Sv1BphDJxLWR6bXv3Tc3Sywq7r83PKxY3Jc5kdMW3vQELO/d9xCHnQ1
a38IZ9NDaddE0LSunh7FrMm9Qb7XR9ZyQuldbcaN5ZrPVaGpoyZNbwh60VhTNCWpBapuI309MKgw
FlFua/Z6p7SkiBMEVpLoqkI+aw55dhRhb8AufY5Cqq/3q50XL2RVkIzXYkr1KJQ31VErKyfiNrR2
/EadsBVii6xMiTnEk5R0SJ36i680VMmbC5WwMxrp3GVa1w+k2maCvETC1B6J/Vr3kyaSP6p0+1+1
7DIgbuqgyDYydlUl1j2VaQqkKRMtJJu2ONctQVuNqmlHiFVZuVWsPk8ZVBgrLKD8eg1q7MZOY273
57I17AM5ZEnoqt64eqMsLx1X1O922WDds9a6V0uxMC7fNNd1yLaDpikGSJ3B28tqIKm2G43zUMo1
KrnqYgjw6WFtVifEsMcgXCrvwzJzvD1Jbj6iZG39NRuS9qYsmhpjqlWTO63O28fe80VszSTGhWPi
lY+zL7lh17Lpz71qxEPf1wRqc9wFVd+INnASZziWoyu/IEC64zpK7ZlCb9tnDQXnXDfbKzW+h8Ai
155WorL2rl+kSzQS/Bv1mZbukybTT8M2Nvu+spcXFq//rpSePSG26spQ8Q12JUE+bpAyelSFRoH0
FDxZe09t6b5PDFFFudXNEE5KNJyjAnscDaL4oUuK5Uv0c84DzLqn2TNxAuCGCzNGFPdOrrZj6RbL
XWVIEnLG2ffe3Y4JpC1f15OR9v2PXDXys+v0/NBu07Yn2mze653mRA2Iwm5une1Y0cf+1t2V5KRK
tt4xMWR2sOd0umQ4TR3yhotBz3WKRhrnfWYuy2VxE+aePC8Xr4Y+zr8GhP+/EgoY/iVtPEIcNT2T
x1uT8ba6u2aQwLlVZXs/rExme+UZoAN64x/w7dh+VHlWnkgy3V7KRe8NTGbVgO6idI0lOSpKsqfW
hN9ClV9gHQBmaQDzFEbxWq1dN0WzKWh0lCB/CtqBXOnM7+pDJTq9DSyfwGp017O3m21LO0tp3ezf
ajLzklmlX7NW5D/1ZJH3PfHTL2tP9mCAZ+RvUaf9zmtxu7JVWe3UQKqf7hReNEzGrUL03Y9qneEI
ldateawazMbuPSefhmeSe53sZ4ZjMMqSoQHHXerpmeDWDhTpBoFUJfjc4lfkniySkBmwzZiJDy9e
Om3Mopa412MijIEVyu8GlLpNvFjVrRKEiArgoLRX3zOWcNQn96T6XtahSTYuK68i5KwpzPuk44Ag
xayz0lifl+2W++OOJmlh+fKbU2+9erSRu8kff3sGhqU1mawxD2wOtKzXSDIuXeVh/mvmZsT/w8Sy
Vz6Mk6rfC3O27rAC1M5eNpu3fSXutaSiJBlI6czqemYGa7Nrh4q1gHMkIvBJlSk6mYFsUbbTy8Ld
i0u3+FrS9bx59Xvf92DWE/ieT6pRKCvSVYf2YVFQQJN5sN3pQvgqwDVOXSqff06Ltsc0fDcn9YGD
WEVYVr9sS4svjVPeaYiXr2WXbTiuudTmomGm1q+jcnLf4dVilWtnnV8RbNYtUW0em9Cv2g9rUX8s
i4J5SjJMwUp/i9Yx+R6RbwMAuTuv6dxYpA09vUU4J7F41NYoEmjsHZsjtmyiRm9SoITqwF9XZF0R
TIzzArneKS3BJuMCT8YE51uOgWmJMkMYsZUTlu622+eE2HqCZA7LdX5eO06nVNMeC6cveHPiw1Pu
2QC/pa3TgOIW/Qu3a3qBDEyr3vyPlJ6PViPh8Mw1XFuhxaK01ZJwTY0fXX0Lb51IJCd/jDK4f5s8
67Rlmhmm8EARu5EIQEnoiQ+5UXuHSRRN0HvcBWmHreS2jQphHNmrtX6L6Grl58IVSpRsgqEixwqw
F7lmg8TK1S6T6bBq46vvttleJ6ETMM461mn55DXD1UrF1ezT33Iom8AwKA7p8kNiCs6WNelZ4GxK
7qpUNw684PRhYy8/4EFnHw01rgdHEhOprZRKvdk8qjTzLyNVTixw59i7GZisZVgPOemLCmOoMJVE
nolaXKwaXCuxUuRqxCkGluN/6ovhhgs9ZbTpYjf6mwysTT9lN96X+zQmOb4NIaAd2EqlCB+Gi7Xr
5ovOnGZ+2nRIs3mF6AAIXwHBgoFUR6XbHlJO56vNxH0yeOPZWQqf+FeVxEx4NWS9DW9uv0CJoCYo
qvxz9TVnVxjQ3q3KjaDQR2LR67Y/VqtWhJ0Gn9oQkseAZjUeHX86bT3WAgF5bWRRMAftdxbqPLpx
/AMM0usWnmFvjcXOKGUeaWxE/O0Md6cMWyOPHtNdc5iLmCv9VC3KOayb/jx6pRsXduFflWeCxGK7
kI7Oa7MWw0FvF/OIJQvx3BonbZeNEeSHHeXC7rjyQWBzYZD81ZP3ybDJEOacvbGxdC+izHVwgSpB
XdkYMT6oKmqytomxImqiyqw8emR5dcXk70q62GBJlPXIlRURcOWHZetoxxar/hjmEpajI1oV3vhS
bC0UNQY2gRhFEnp4GBxrqVXnwWzHIDNQIhTW5h6Iuf/oMom803L2ndk2r33nZgenTgUEaWpHnSQD
sWCkiTe3+OGcdfvESmYceZuffboSGWBi+oQzOwzlOpMJKEeAIWLQqEeqTz3vU/hJ9eiRWhqzk5pn
f4MKdJT8zSvSAuXi+5g7+s/FQh0+DVgVtGb76SSGFfWFtgRKVU+iHF8JGrcYZ7Kw287clpnJBfY+
GwXhgCPo+YIGJrXLcASZjC3b5HlsLlQu1cgrnVB5JmG+/aQ1vdhb877N1q3nNElJbnzvoSvgo4cy
7kxPI3iXbN7C727BZzD8sOkbMy+wAQSQ+6RNbj+9Tq8vm9ySYyrS4beGyw4egF4RchoWJz0h4i3X
KydkUTeh8pYfVN94dIohpUi2Z+5kdW+QhsZt2N73xcak6cy+SrYMtt7o7L2whmuiG3mERYzBdqLE
rTvDZevqv6h/2utKeNxDTjtB2ApaF6Cmt1pjg1uOGtAKzV+du8m7tinWfaUDfLWjf5lkhqlg6n5P
S2rdTymFkSkKkzohpy9f4ad6aWKZvvCqO9XRHgzTENlDK8MF59/AprPk3LmdEE5Ke9bq035F5hJv
bvO7JgI3ZOV8CN8dLoPP2FkFFJrXZR0V2vjtio6V4rCwmlHSAahjJ6drxkbj9uiHuOJAgawSzVvT
QivXlpFF25C+ZpN1HQVpyptCf29b1p/Zac6bxdebl+bFHMadV9XnpvHHUE+49IFPXuusbMJ1K7Wg
tO1PHsVvp2JHex7ddp7Xn12z7ZO0DA2r/FM0DkBgr71h+UVmTY1r2riIL59IeQwG5ticlmxfEtRq
TxWfqY87bbQf9TQ5V3Ndh1XVkXG3LCJyqAfObVtDsxhscstYv1dz+M6W7dJvlFFW4xH9a3YmYSD9
kBt/oNwHenPdJyJetFK8eDip4fg0Y8/BXxD3ra2c3doMNPV1QgO/UYST1ZvudSc12p2RFVytpkLj
xPkhsUvxC6q0yC0340JNiTXGOKY7B5b6JWvr7YJlg3tQ0sr2rq6nMdGgxdEoM/XLFbj+6hsiOQwZ
h+e1rMdT31KIUUIlSIvLfnZPMh89DBd6r/pYzNH6o41yGCKnvUWxGjMX+tqTkGw7IF+qY71zEQ4N
ffbw1fhlPYeTa6Uf7A25W+eqTp4LMHyQrSKvDsNibx9Dk0AwkOE+Hn1D9FVUF3Lc+51YA8hT0q6r
+rPIbPc8C7uOOsYur25V6xenVuLLK/rmEZxLxXh2IPmRZv0bTnc+jCQcx7L0+tgZVnJUwHWOokjW
gFAhIwId83eD1Sa8YfJa0FUl7nvK6PQBVrIMye5O91Y7DDt3Hbb9XHTm1yKn7ZRL5o43TRHNzH98
QnRl/ty4Cz5zb82+R4l9lxyIiV9mTRzGxWsPudZYz0vG2a67Nchdg6Il8Htk0YkzLlR4hiLMXbkZ
5inOpkHHJf2hkbMJzYEKoAy6Ou9RQLj8M7HzfFfdoDV+k7Zz/by+jl4q16BYWrwO285L76TmZ1Hi
5mpnKCV+9k2XTFGqfDP0JbmQdFzbEyxxVQS3wxJMrbfF3tTIIn3UYZ6YIpwsM+hVW8eWTtx9WMvR
XAPd6DwWQd5Q8lRreoLF0j5c3KCZ/LG19YqaxQjrwc+e/Ry+rVTWN6rw4ZtVugagx0tUpaAhSW/p
5EMKcNxqbsPmNpVnFc6tFJkw6cUD/N2pE8z8TTXvBkC2F79Mm51bmGj2sry4+pNXPi8U2lfPL613
um7rUEiVh7XtNvtq9rQLasxijwDBD/WsjUwuTLOzyE/v7HWNVlRe92BPGmS37ViHaW4xLewdOEgl
oZeuCAr8G2K+oJ62gTLqG4zTrwE7LAfhVMlx8knVI+O9iu1imfYps76hAUgRzaJk6wxlRqp8MvtE
B6ruUyMKKF5xDoV50vs34U7d4yAycWxxbnuzlnnBpgcI3WW+ejcmEiizBEoL17HDBjaryWkfpix2
ur4HcGsRDM2jMx11LvYw6c3ia1xLdZ5MPH5Kw1AvtTdn0cIajYu1JcJwaWSkxskI/G04qKntotkp
alJNkEZqVbPESIvWZ6pEhIidK4eDxKLpRV9TN3SAA+66kgsmYB46+07qOjtsiJuWIHWRKdqktEaw
LeLBkYsAd0jTnW8U2sVbMZugPh+KF8fGEIRwRUkS7KyOyzTMYZ4iMcrNfr5zttbZm2si9vk42M+i
TtJ4WksZO/bQxDLt5EchU4Nrwa/vbKLDYxqUajcCBAeeORXcPCOqOkRCQW9oSWT4sOWz11cHP9/a
nYWO4lfOSXkVK102Wz09NwAZO4vPfEDYdcvO8+aAIGFq1lbILjIG34k8N5+Y2sVnfZTZ8jEIsj78
ZbaDDhQ3yojvDk2pATel9iSjMrUmO2CHUj5vls6xRp/xi4Tp+pL5wDjdmtUpk8w4MjSgMKGRoh6G
/ZFjvPiZxyDF0oVNTRwP2qn8uLHrLg2B30/mYFkUMu12zguGTSAXKtwj8zXysd28p71R8P6y3lkE
Ofz00VScSy9xwqkjsdaf8TifOtuiCYEh2sYp+w1CxEmbrTJ7pHkuyQSvCz9y3LQmEXpY4qLClXIp
RklaMB0zdoPNHiwNJQ/e83uX84pY5NY6jdlCyq0r24+6hm005DpfDAtFZOAOWX6fu3Tqum8PR1H6
y+uqUrOLCA6urw6isD/OgjYT7jAPDXe+x81xQg4IMoxodSnh9KwdQkTKbXPcLTS+gaiMsFzQoKxm
5FmMHnSJ/6hRiBDCGxZJxzluAG7fytxFdjtfL+8IPB72zaCR/VE8Fv60Z5lEnNp0Av2EShQaUCgZ
VIuMx4XsE6R+W1pGZjmd0hKyuhpiiZ+7SVSbtQqo4O2UrOWlz/R+rxfaTRlNaLnZHdOJJO/eq6Ol
MO/8gZPa1bUxqnJKO7cuH5lnoxrMnQfe0H1fj/ciEWw94s3L1MRZQjPvyq56yGadsKTpucy6x2SD
4uiGh96kU7Fld+drckCKlFtHu07J5iBQfJcX/l29Cnl2OcTiWQ7jEWtM7hQtewPn3Jd5fi17gs4T
dHAkr18FAW5Bqyc/pnnY6aYno2UGxII4jEVhX9HvpsfEqqbzBhVIMPsPeFvz4FD3ovMMO6t99WyE
OLOpGSemk9OdXk4Gx4mPzVBdeq/d0rpPDsHWx7bdisdlqc3XwU50P/Kmtf/qgKrOPbKhHCN2lSh6
w25ZAE0Q//J8Su/BbXo7RqhoYLYGYdYN6RgOaJZD6XiEoJTweqlGuzIqJJULmydazIYW2x5KIjy2
yt2brlvthi61TrU1mEchXDes60TbF8qfo9SGlcRFiruxRsmSGRCSVX8bO/McbzlMibOEQB3WruiX
7iILVK4mzcxl7euZO7c0gWSL8kUM60dnZ+BWN/UcenXnNTHH7tmzxXLXb+gQZMvkVE75fpomZz2p
OkNFCfAdGwaF91Tb1k8Y6vGYeu64F5pb/YZVV8S73VAVVTBnxXiNeTRQuN1Co9edAj67tzzFj6En
ZB7Vs16tosOQgv7agBldx/2WV6QWIuKBeXWqLFxzMe3B9yg5nUVsB6OfWmSV9EgB7IKcHiumF778
tTcei9yQMMpOfclHgfjEmcpfVb64T3UrCEnx64o5NndoI9GmtRnkxUBEJcRm5Qa1VFbkyJS96Dab
du31tD2lo2/Fa2PUMDPp1YNpAL6x15OTQUfnRv0tEn8OkrJWv0ZArF2y1W+EAlRkz08PvldiZqAg
Pjx/2rB7szkrGqeTO4ngmcN/JGjbmtqTlkMl4XW6Lk+gXuV+zTdMBPq1QbHUgqIh/I/mhMO2aiDk
lL9491x2t2FSYRHXldMVKFEyKourB9Fw6xjmWQ3cSLdF8EU7aHeNqeQfjzsbDdCY7K2u6o6mpQon
GJHYhOyl/E5WBMojNm6D2RuSjyHDdW9LnD04vp8z9lnMr+g0iy8htjJq84ERgQ3+tzTH9JQ17rfM
1BPfrTjkVvOR+20N5lv5l5WVct+buOFwySFziTSe/2eOY9AbwNNDbrnzqfZH2gOScg+b1PqTt5X1
UXc8+qXMSyn9LCL+yrmKl3JedmuCQ1axTWtczYRaFo5fHTePpHvUwSbyri3jGkfAK0SavXDA9OgC
1v5I6r1x8ge+LO1zH+dz072NjdLj2VgJQUqd9kjg/Zs7+faupl/Yt5aoQpSWL4D1iO09Sltf1+s7
cgqQfWx28ogIfLrvy6X5XgVqrrLAHnzutzmSru3tm6blwMgYNmkoS0OHzPJTnaU24v5u3ps5uVQ4
9a03zt551nB+R+PPGHJrQ/Yr+o9xLGi3205gDLyWd21pmOGgVB/aE4EAlrBMcIcNs1qIXet+SaVL
X97k8cwsya259T/7vHeBv8s/lLMUFVLY8rg463SxVIcoARzmGUIQuWgnmwhtUn3QrNEJtGlmZNyu
swe32rywwBA7nADQ3mTmjU+utPSDbnjFtfsEJ3Z2gmTIwJOgIE4mzIuEYXyyx3QJhq472xLmtlEr
EZUF3L5mZlAaulqiwbX5qj0mLHOLeqs06qthrcPzUMwIA7rZeEpvlbpdoLfSa7a6vRqviAN3reif
tE39zLP10Wncx652GHxewC6q6lSinDa27rXX0HKDG90p19HP7ma2ePbretwYFuTRjYyl/TBiR/kn
UxkP9jgbQFvJ99z7u5rHFIw4GQeufoM4B3PP4nuqtOzFrgpoIwi/qcxbjl2K/lGZ9jVlXjQeLMSA
Tp1PV3Oh1DGt7dB4GjLHzj5QCtYRrG92MJ3hOZ0Wxtt0TnMiTb2wdJcXtzP/pHXzPDHxnq63KRY4
kw2u73bkQeRvw6ODU2o0Vkt2MJDJR1CRzW2CCMKTEKJ4ZLMjuxKPKUpto3Ziu+rrQHR4pW1O9VMf
uF5yDRTEheEL1hz6IC3grYRg34zPGnxlkBRDthtNUcX9WsASNJ4bAWyZgWGmv/pxGME2uiyYiyaJ
0efChLNt+9HHtsL0ltgk8mqH+mYO5mkA3LUnwFIUZO9jMwzxkgtsLZL1JxO06xl1cB1O8ka5yazZ
NyX0bKnsZDfZfgrU6KKUahhvMZy0u+1k5PncYtc50+aDqxAo9MxhHWgR2oPbmA/c1YiR0RjwML1r
gpQdrWmqXcYsyXd16iFih6IM8rz8IYahB5kw3zQCSy2AZqzwxI8iR/XSG+uXEsMvW2dwjzKXsQME
PjEFjHN0Oxy0OlFPj4VbvySt845vqBW07YSIVLhHS6R3G35izI6J7G5YZBOXGPdD6/MabKIqAme+
3SW3kixVSxM4BZJJSRV06rJBC9AkfCeVxcpDrxih8tyoHYokGBT62rnM75IiA5Ef0G8RnNKHkOZ6
mCEUQxeRe+QbysfGSp/xHbrTNPsjG/PHrbRuE0XJRXSJpD4A7O4NpKC3SSKbiYeLN9juPfX9XYf7
VeuU71vZ/+RM6gGZpLVrcRG95I5XUc/PTyN+6LEok+UgTJ14ZN9c7lmRP4uxiLPVeVHZhobEeTGl
fedvnBtsUPSg5XqWa3McUueIbuNZNO4FMQlfRwHDjiVcrlhUEZVL8RNx2gF9oxmJ2W6iNpvuCtXD
D1Ay7HxfB0TN5+NmbgI5wYLYrZQ0PGCrQuvscOAtwq+0NN+ejKW5fGIdB5uiL9kH+1TtcYf5Rgm+
m2fvbc0QNfl6dq9Z9rxD8FIEgrYuqE3rlYXw6hFTdKj05dmAs0rcDAZZOU9au72gOU5iKI3IGQ2U
yYY3RrzraPbtN0kYQzIghO5avmJiVNmOuTDWvNv8ufF7YV+mGz805V5M7q2xLIJ5HorQF9nznOqn
1HD2mTFGjtBexYB0H1NVBzGCBSgWulv9q9OyeCaOib6Zg61kRmdo3dfs5utReVzYCUIdpPv8r967
r5lUQ1izUFdU3YNjuA8JcwkYOe/0UX/jscxhYdjv/pLuM18dmMyKhsw6ooDkHNDX99ZIUJtO3RBO
hBpRxCdXOfp0NFu7byH3TlDLlB0KIbCLHuSMVPYVkhJ8dnlUMv/YnBK7PoZ02PjkB40oDybdBJvs
q7e2Le8hoBkBNUEj014xhVNlJ7b5lzSm/WIstwsdkTKXHCNATho1NkLHCjFqXAgHErynqe5Ip3CU
MEIPqXNQtBS51WrKEFGBh2xuAfUea+1aFB13Z8nLsrx7RPkDoJnzQ04I3Fwqyauutct9MttwMtmo
YtdS2jHzBBBD7euoRcZh19TECvS15/9GI2Mc8mRAc9Wj0nfX+jTNPGPlu128+eKH1heAwsnYnnxi
WIMSaPdYd+AxxkpSm8p16Lyu/+MY9WyRaFEl99qWs99TMA1lViijKdsGtvxoa/dKAq8ZxTJcma94
musCvtaHB0T49VbUov2QkFxHmPDmJBPjI5dMMJLDICKP3iQQdb/ECFCMr7HV0CN1cBA0oXq/A1H/
UZjlTlHwDd123Tq6jh75kXCxiVxw7vGtyNJYYPomMeHPxMuqGTsPgdN+nYnIAHTRL8222ifs5/Sg
mQCShANjAnpohk2yjrGB4ld0ao8M67l322Nfr49VA2+oEuo6c2GOLdfGu9owTxqNUoyo8I/UGNj0
0/RllNZvoQEFlgOTRaO7rDtRcpro2vAzM4okEnDkYSZ73IC6vCAWgiHPzFa/sDYC6M3BXVXim3tD
b2DZlxcg+TJcXc4KqCHKuAWqukP5tgN2iMZsmwmfqkpyIaGcGKxIke6m3Qmr1CNc08p8Bd6w3iac
/QAptdMYcMgT417Z+W9j86A83Y1yTZcauAkiO7/LjO+sm2+wN6OvqT+neDymMk4X5mWZEQdWG0GV
U3jK0NINdJ/YVz3OOf8Y1b5sxoe1WpyHmcmeoCZmNrTBjSJSD6a9z6DBS2uN5olcDydumawObKFd
cB45rlQ0mjOLaF0YXXN6VPBun+ypue/aKbfi0tmurbk86uC+J6dU7141HTU3O2arfxNQHX2kyQsG
f05anLvWSiMdEotDTEOlgPEyZ+VT5VtPmd7aJ95JE3Sm+WcU9vva9UUEvH6/GOZbDViyg475btKN
IrZmXyO+z9v2mQ7rofSMi+cD+bcciQEpIrtUllQ5gOWBKIaJlyN/MhvHO+gQT3mlEeoGzeSmbw9F
2YKcdPmFluI6SH2NlCWOSHa+3XkGj2n/wKoiyp+4zvpcki48dEHdUicbc35A8DcEqrbP+jh9Aa3f
BoNSC+AlfXI1mHu3W15v6RVt0e4xC7k6Niu2dAAYtOvmeD9dBSVteDYYjtKCdESTiq/npdCXxwYv
hkAX7WUdl5NWTg2MNEC84fqnPKM8ajQImTkpQLUHPSx198vIx5/N7Q2KBHaK0WSxWo95hdhsFsPB
YJOEctOeRavfD67xgiDlZfFX2HhjRX06nG4CycBo+/O2icu6raFM85PZlRfyaQ3Gn9zDCAbEkPvV
cG4q/+pkZOZp5fCVKblu6zif9X4CSmtqtGlgSVaHvQuOY8/FsH0xIPmirJZJrma5GxPnUzn+K05u
1Pl+e5c6ehviBnktqhRExb3Nz9xJV5TReru3atdNw9KEQRcNZJQ32qdyI/YvGOYG9b1R5PZTj1Ri
h2POfNAK1wga01FvTul2911aMOaFrgrhW4rYbXUzOiK7jpcKwbOlUKkP6AHf4DnUxXEK495J9OZb
k+2I9RHlNOPKt49eOqO6VJtbPghu/0+t3vonY6bYspda+1LTOO3Sbobjq1lgVts4sTYlEKZDA1Ks
yuw6msw1k7LEKLXDRPtx6u3xqNBx71zismsIeFfbbVORnxxT1k0MRt1kzP0G6m5pb6PG1Cug0MRP
Q7nd9Nnpbuo7M2QocLlTugtnW1jMbG26JJW+KFebj1i/jTWnlrGM+twW+On+n67xJs/J7PGcwmX9
kQ1CqAABAsdt8YeBoLsi8X8NDv6c/2zV8G/sPvS/fEVKt+wr16uN81r7TqD72desW22Yo/aDxvYC
WsPXf/6kf2eY8Zd3WL4V/Jhx45OYO0yb8b2YGYz+57/9b9xE9L/cRKQyDH/mRjvnHVUeUuC84mKH
6GHFrHubVvQ/2Jb8a+MM6+8EiMI0PC+dxUQm7nOzXvrkfi7+gwHa/41r+v+NAa2/MxyWeSsNb/Fu
LkzqrCm1m7YCTbYpwrzqoiLvT+C0AYqKvekzt5RRYGcP6NN+//Mz/Hc/7S/7ICwuNtlVtn/K6lfp
PksdyOTrv/vTt9f2v+xGFlOrFLRDec444WXDQJv8ZKDjv3r5lv+XmQkprJ5rllivppU4VWzvvmCE
b3rsjad//vr/enVZ/m1F/6+v3zGuimlunp5d44/pfGGvG+LK0kwv//zn//UWtPy/XIOIhHL0Yemr
89ZDz4+jEVb6eHBFurMdD8233tjhf/dJ4v/9IdiV4YWTZ+l5bb5dgLYBZCNRaIgqmuP/lJL679bR
X/vcmWVrmDd/1J45raG6gnQHfqv9h5f9r08R6+8Uh34dmdeaBx9907LDsyK2rPk/vId/7R9j/R3U
gMTSbsvMxpe2/B/OzqtHUiSNor8ICW9e07vytvsFtcUTeBO/fk/2Uy1TZEr1sNJszQgSCPvFvee2
t0ac/XbYwCN7Q3gk7Zb5Gak+EspreeYzrWoa3YDSzEW5LpujrX3TyjsTX0dev8q+vvKxZ96UO+nP
FCw11GcVDE1TypvQrqiRo//+cbkpzV190qWDBpEiq1T3kPne2ja7By8ertCH5y496c9Dh/jJi6UH
g9CFzVCsldxJrryUmcbpnu/5oSuL0uQQGajHwfXZRpgdYfC6T1hp+zUEpzmNy6rKXLrg59qj0arZ
AocnSksryxZF7N5ffvOfw5XMaXZG5eE9w6idHf1xDFlK+uETbtnwl03hbqtSxHj0YpuIC1m4N1JQ
Mb/S8+ba67Rfo/XopA2fzR2pkqq6ciugwqE5LbtV1l9tttp5zv5kGnQnc3kdVE2NuMA/DLrCEirZ
Gn5+UlSyQkb5HqC61Yz01RPRusIScaVZ/Atm++Sm/4nMYAmpK+yrj54zGLdR3RcvTWdVbM/R0SyE
7NODz6HCzqfs9xxBL9uk/jmeBuv5Mm2FgcNAB8VtDz3xyXV6ZyUKcBjNwzLMcqEglFFlKzi4ff8N
+4W+SYqYA16K+5TunWbQkDWPyjPqeXkqiMe8dRG5I4yqgiMrYuoIDZZvc2iGjYnb6laX/viU9SKp
lx5L3m2IMmpttv1bMyb6U9f2KNYtlSVk35fv0i0VPOG9SxVwKHKWDkKzwhOqAMogVp+s2wZL/DAo
3qGmrv6TAwMTqbZhaadCBkg1DXb8gWJ+c00UpWSOVW9Wq9oHT+rnw+fUWQuyrhZIedR1Vqsjeax9
tO8NUSz6FJmHcFBIwhsJdlIL8FBofbHH2aDsFEPEDREsbbF2jdw+mbbRILc2MYrRg05mGmCai2h1
2YK1Oe8jQ2a9NSl9bQIz0W9c6Bv16nKnmhkXplDmcEBi0ZxTNKSH5osKPDa84FFS291cvsHMJD+l
MSNRzfRK7SSjffo4cm5dUwIzXxLF/mXrbPsv32Wmj/5Do30Y3gxDZXXa8SXh21ImSJdG+kdlvZVo
L5dvMDM2T6NZOjXo3BLe1YEDdXdP1Wl8CgH1Xxn5537++e8ffn4rosqDPMDI372NBaQF8Ctd8VNP
3i//+pmvPM1jUZSiAKqmyaOltfdSDtsUx9Zi1O2Hr11/Mrt4FaQad+D3Z24GMUiuz/peXDpfu7rx
/2+nFsDYgChAl8zeaogdVfYamleurZlz72ayNkSEqsapjixQFhxeapnR3vXduPHQzgPhyTqEP55+
21vVgJ9+lG9J1zVHpU39TdWPxouQZraVRlP+9Hp6cHJGX2TUCFYtonhgU7ZPymJXnfzgrBTIg9F+
IDbcX+Cqqw/CNTietmG49M6QrajimPuOnSn75CrydiLpu+cCJjiFaEV9QOiiU25U7T8mA+GtWsTZ
RuvOQnyp+UtPCGNbJppYSTkSLqXj6q3OJDyjoTBDHEuxNF0O4XAFxTcOxVOONpohBTGFm9vRW+Us
w/O36OixKAU1wUlcdct5zgAcw35uYg1cX+54oKMLfHS67q1MwJw/8E1JSpGxWWyBd/nvOnWmI8pn
60Xz0/RuSF2EjgQT3GqGWu00GAcnSfkxRd5fGluB8OGpl4z8yDWRcOOWR5WjDW8UvMx3JfGqWzsI
03KB6yPfueGYLEOEdHdl7lFGG0sLckYrHp20Ie6gKBv57JqmzHGVqpQ7pJ5vUdvJR3OMqoNeajp1
WF8/OGP6E2OWj0LY1grIEUq2i9F9vuqNJm7svEgzDnSQE6NYBJXVagDnshJLmY5arfaVeKXoXou5
V/EQxai9t6lRW5z1JxmipwpnJ8wWziSRM1hmlKzRPFMFVwY4FEasFbCSYvyTI3UfX/fTlWLRfAwt
bSnURSHW1tHbNy3qs7H1iGlqOMX3MqEtrTaCYpX76ikQLsADhfKM5prhCQ9UfZZNlgusC7CfnRZ5
kSS1rElr4xoLd2b9NSXfY3hKEgm28KgkL2T4LKvkW6A/6ep9ot5q7d0YXcs6mBlrjXNP/TAaatjP
HB/s4HGElbnoVJjiIgy+XR5M9POo8cmKZ8q/F6WFaNaCFmxyJLnLlTFDqu1AxKpMa8TqptqnpB3y
Rz8N7TXy82JjKWVzUyB6Ri+Cg8d1UD8FTm1sWVv4v1oTU2+uFThfkkwMW4rI8YkTcHWHzlZTlpUy
gjPRzbrSvjjZTRakwgvGLABlcrCRF/mOAhopRFcLH8A5XX5Jc/PRZClqecNojcjADmb3Eif9omXP
kFJcb/0rj/CPqvvJV7DPjezDN05tq5Q0c/egWf1zV2s/1NDYIb3+paiVWOgc+q6Krti7ufa3pVOu
IifaXX62mdY1DQ3n/KoxfYykRwAVOucuGCMzR15ZT89MJvZ5i/3hsdDJlKOSh+6hZB3SYIrIOXsH
yXTltc1dfrK1xeTS4EdmJmzTtwyrn1Pe6t21i89+k8kqZJRK04cJ0CnhZndREN1pFaeJqK6+NT0K
B80sV+iX12UjkIDEe7f0v/ZJ7EmHtxJECTU1fZC5zbDPlSLYDdSerqD9tZkvbk9WJ+BCMyxNmnfw
9SI8GnqXvOFFDZ9FeK5IhyGbuTYt9GXm4k3DGAOqz4/TfaVhEA6Q73xD1tSthRH5V/Ky5j7jZEGj
Wqnsjex8ZpLoC44tFgKxTnK1tD0zUNuTFQ2l3zDx2xweetw3a4QDw7pPNSaIEX1TVmrmVrXG/lAr
lX1o1LIur7TOmVHDnoxLugnoqK9d92DrzyCtmhyTgHvI9f6L15+MSmKsB1MZkFRravXmVuh4w/Co
lzE0xv5rX+Y/YXKB1ro9WrADR64rtyzYc6OfOVtwLw8+M69omiQ36hlnmNJ2CJhSinxZiLJ7oNhd
/ig4gMSTgUToykg0s++yJkNF6dm15pCzfABLBDniPXOqRR7yv+DOoyzztceZjBil3kayJ1bp4Hc/
LNAhkF5XdQOCmI305TucB85P5glrOjRY6YBjVgOXromfJuDZ2svKTVYwXycm3F3XHpdx3l1hm890
TGsyUthmi1Q0DYyj7KAPVkq2VnycChkoiStvbO4Ok65vjokbEpQIqxuFTjcOGyzbKNmeL7+tueal
///0g06PA3NwHocGQmUmfvTuj8A6ufG1lcfcr5/08MTAMNlzpHEASrxLR7Tg4AS2Mu3vv/b7Jz1c
KmGCQov3byvSWPPWu5MLemrRBWHJ8T5248v3mXmOaWjdGGeodjQdr0DSgmMGXYEFoRquVaDnLj9Z
BfRl3QOyiPnIISA4uxt+Nm7wHnOAfPnnz/Rtc9K3bTiJsop175ADG2ObGptgl4MfQv5xsisrQOPc
ID/peOakazuhbUk1AWZlp0J9dA3DvQlwrS9i5F4nq1WcfRg7Bq51jDjgze2OwxvILCFrq3XYadaK
xB6cUIqi7uIYEXYbOtnt6BFtxTlYvmx0rAVj1r64lTXCvMRr0ik4yUOygRddHmg7y1LBISItX1mt
aa8Qhia3Jfa9nYh873vSBhSPojpTr0Uzf/7RuP3/9x0gHh0bg7o8umjyLLPCE6xvCfhdXf5mn3dN
3Zk07ZwdjdsrITpJSFX43BfkiW4sSYH86hHR509g/qtwfFh8hpHMhe6ebaEOm+HIRuLhYc/I42Rz
+RnmbjAZHg1Kg57s/OEYmEa5tbJYQ6heQryRKE++dovJ+OhWNTYroHzHuNbRdNGWAKaX0txevvxc
z5kMkMkY9UlO3M3Bdbx8bcku3dkx+T85JjzAp7LYpywsvvi6Ji3KTNsBDC6jJWXnRVhWLDXfzwDp
y48yMzOakwYVZWkd104TH71yJ4yjVRB2nPjbAPSXP3jHKh6uTMEzX32aC+i2cJBBd3LiFTYJ3PDy
0ZPGN+DA45Un+bxrmP+GoA/t1osKvJOiptxm/hrrlwLBNOjMyLoSfza3rzEmH13C4tJ6NBhHM+v9
n/A8s2+osIKX1M4SKPLC1UmxoiTwpPYZIHDXXYNxAmoUq/bL5W8194STlpAWzJe6yyvEj7koOiAo
N1b/o5XXUlPOHfCTwfpfeO7HN2jjkhF4Ig9I+o8ZsGPCCd8u//SZHjMNj4uaNk+lsJxDf9ZqYlaL
wteaode12CJeCzGZO/uahsjVypAleaeNxzpNHpQR3HH74LiEb0AdJ4U+AHOk37mpd6XFzTRp/fyw
H95Xr/a9lzXsVAZ8hCiv4HMVf5wu/H35nc18bv389w+XTzT4ZUXBO2vPWU5ncXiAp0+ebOf58g3m
Psr5uT7cwI5cQ4oiYOaPrWWfHo30Sdp3+N/xEf25fIuZ4UWfjPVRbWc5yEWabE6FAU05tSAw4230
rVLTc/DSG1DrK7uuufc1GfSrETuHUAReWTfFJZ8MbMDLjWbjB+lAIV5+oLlvPhkFwkExHQJakUp5
t366D8xHshS+dulJ99b1tIprg0V9oFs6hgG5L6CLt2b/4/L1z+/8k+6tT4Z6PQyiuAw4XgkZSJ4T
HEjkafjllfFx5sVMI+SEFEFaqrx9pfWPLq6QTs/eEfRfKb/MfNxp9lveh7LCdjkebfB3e7unGNoq
KQfpRo4nGcnfFx9j0qdF58BtQ+J8FBrAHHzKEqAQgMcrQ8bcY0z6tF3Ugwv4Ai08bgwYQwuGj0Wm
JQvWxJe/8twdJp0aLCZBjcbA8q1x8Lqki8ZCEG09x97r5RvMfehJl3a03Ie3RfEhtZ3vgdu/isi5
kz473a9df9LDNKfgvEm3rUMpbZfds3mT56QJxkV8TbQ50xH+zfAfxr0sHzRdrQrKVqJ+Rhl/sLzw
a33438z04dIKuWMQtM38WGf+gsgc4CKwEPP3L72aaR5bnTmB6iDGPeKcVFdsWjgDslIPQlisb792
i8mmM8KeFkhTy4+ud+tZLxBia+tr44866Vqjp1cSAEtxDLrSX2D3lAuK8l+ruUwT32In7cLKU/Nj
Qk5z/jPlOG680uBnCqHqpEeJjEMkGcU2zUTeGQROq0P2nJUcaKiuuW4LkKldGeLsH782Bk3z36DX
BxHRYUjsfYgrXuHjtvaMaB0b4RWxrD7Tiadhb+SlsbkmQflI6ky8MWMitEsnTWAitckrxongL8Lq
P15la4dgQAkPAAgHbNf5K4H9Ehgw5JWxsCmGE/N1awWFuyfDJVpFuD5+Z0EBvRekIlbxbLy3RswU
mesnSxavwaruUu/5cmP9fKwzplqutiyhL+ahcyiEBgCoLIr8xutLj/JkUbwlI+TLr91oMjXXHhMn
FAcia7RwaZBbX4N79XtKoskXH2UyOdsJ/aEplHPeG3lrMcakSD+4xHU78c+vPIM5laqnxDE0xuiO
ZLymnE+0y5TsgN78Yelvl28w16YmL0kDUt1nagreqQCPVmj+odYtZWW0Vrm+fIe5Bf5UqF6Hcdpa
kTke88ppgAFQk7Co52/KmmeKAKUyp5Jk5/VZdM48CTcaloIrvVI7T0D/XT8ZU5FbMmrSyMfBOdgy
eRGm8uye3cDo+napKf2F59sAWy0XJFZ7GIktMTTluanLK2P/55OWMZXOSz31I8/uymOPU3BTcLS5
Vv3m2onj52Mcltb/3wrUtSicEQ3tsbbfI9I+XBHeWMZdiBdDkyP0YbGukisN8fN2YniTeQAMbwdg
2MATZYf7HC9wbXWvTTRemcHmXtR5sPgwBduVV0mM7tYhsglnUoCOn63RX5pmjKlYPgyEVxVjOx4t
8uAirMrnnD+iU742znjnZ/rw26sCMs9YNHwGVTdWZQFABjZIsEpJz1ohGNhc7kcz4+Z/JPM2JiIM
WXyBUoXGgXEtOYX2G2aI1eUbzH3iyRqupGibCzhlxyD/I7rvCdGYefT3a9eeDDMwFbxESxiLR5bO
I9X2of+pQl+9fPVzg/+kk08F8m5vDWhWE3FsS9zkiSaJBxWg1xaAzUhG8Yxm2caK8ZB5fnZlazPT
YKfCeQ1tD0pXD5mEKZNHYnKKTaziQL/8QDM9e6qTr0Ru9U0d+4ci7jDkGxy+MwV/Kxy8lFTfQzgr
11bucw8y6dgNJtBKBkRBxXK8b4oQmGNMCfnyc8y0Wff89w9dY6DWElP4NmGnEEA96qcwR05Heod/
TdJx/pmffPp/4uYPdwBe1hZpFYljCfz0Dpzb2kKZthQC5k0dIYPK7HR3+WHm3tT57x9uBZRdY1yU
xbEyjWNYKAfNLq5cemaONKYSehSUbY33VRwr/a9PRH2I+bzMyPUSxqJzqFFG59Mkp1nm1tvlp5np
7VPZLBQHu8NlnB0JqQw9wHKcJxmKVCHpyUJ7+NpNJo2LbXnicfqTQ+QBlSK+h2G/rK6NKTPfw5k0
Li/tNVVx0wpZh0VO0vidNf+Vdjt36fNL+/CpDfzI0Dkq52A4vwb1IVZeL7+PuetOmpAcjTCrSnaa
CZzxAeKvWl/5nDP9wJnU0Ugey0iVTe0DprDvWRWksMPI2wUAgyU1+gNCe/O1R5jMEiLTcGR6TKaR
G972qh4AFofJ9bWLT6YJjTqdnbAnPDbB+Kcyy79efm36nBlSp4dwwjLctFWomxZetSu04WgmyjbL
sfi3xi1L0RWUInBB45UePdO9piI3hLJGhKCAc2AHP1XyLFpjCdzn8muau/h5HvzQPIkalGlisKJu
4u8O9agYc7kKGudrV5902lofFGcs3OzY18bay+E7GWSNtAG7p6/dYNJxCzvNIwWk0IFC9nLQAP8D
SbOvLcfmXs757x9eDhFQVg9GRxzd5K03IUC67/V4bUKb6cBTPZkfji6I91oc7TGIFr7Rv2EpX19+
LTNd2J504aBR4oy+JY6Krr/7NtxgEIuQnFqgz3l2HMU1ke3cpmiqEmN7Be6aGO9jJEvl3kpHNM+m
rMXWDttgOwDr3DRdRYnNbMRWzfJ2NdRnKlXnKr+EV7dfW0P9E+19+FIoC/XRykYk9UX+XXThibis
azXbz16m5bnTqpuWmNjlDaBnEYsl6d/lGky/CtJEt2hluL38xT5rauebTPoh0WBFn3dmj14e0D4Z
6OPW14ZufcYQXTkfmbvFpDMCs9dtQxJnmDht/0x0NmhXYifxB+UR/PzLz3HueNNF1Pk5Jh2yCYIe
EIWoj+SPK+tYRO+EIejnFNG1Bgzx8k3mvsikX5bw3Vzyj8DQ9YZ5VMlquXWsrt6RMK6v5BDLtWWO
104e5m42mWiLSrf1IjaGQ17RjSxl7UiY0c2DyEgKUN6/9kSTDpun0KLIBYiOqv7gWk8KSVgxkRM5
Cg+A7FdGhc9GnPO3mcy3BcGy5MXn0VGQBqr0DiaH4spnn7v0ZLaFsNNHERjMg/S1U2SkB5HqV0rq
c+9/UhlTyX+y81wSFJ+9ZeWpav84UgEj/dtzr8npPr+FM62tBBFsCa0ls6H0noLzXi8juYPxI1JP
HQa9y5/404U5YoFpjaWw2zZFoGwe4GHheuTXO27SEm3tbCoV8wtpLodC64pVmbenzrGufJrPe6Qz
Lbc0TmkDZA79Q5Nip3R1djOi9Ia1C/9+HRlOtr38fOeR6r893/EmPb/zk7BM2sY8dDAWnuifAE/g
4d8ZlUGogxHAIwlzdFaqYf+4fMfP1mHnFzoZBpom5YbACw61Bed0ibPX3fVqmK+SyhRA5FlzRF1q
HiryJX4VmdJdedLZLzkZEmqnkvkIpJ68Ef+58aDQmXhGc/ZdUGtGiJf+q4KptaVGQJZl/Xr5ceda
6WSMiEtg1sgA1KOVd+f4HUDC6NrURYsQEe13mqyrDE7K5Zt93qEdbzJWqFarGR1v92A2zSlLSKUk
KebypbW5B5kMFthizBQovnokN90J1ykG8pdgza5+lXWL4De8JxBk9+R2rYM7eWUUmWudk1FEDn4m
z0lWx76I0k2VpuHKHW0b1mmFGCUSylIlEn6BWiG60t/PrfCT/jAt6+gR3PmKRBSi6uNuD+jSRQYO
DlIpe+/K8nqma09rOxEerl5RDe2QxjaCCivYsZNCxmEAP9HGa8elcw9y/owf1lYhJweEUPO5tPS7
Jh/z+lfdXvkqc5eejBk6WVuKORA/7hISSIgsbOksTxHTqpDNL7c2/dyqPvsO53t/+PmWXbeE6Nol
XsaUdKIuzMafDtbB1zjtrKMYHMLHFW8kiVS6vwOcDL9Cma3yqKhPplG0mzh21QIbkftUuHr53aIS
FJPXkREnYcF6WrUD2Y2ugYwFSnB95VfPvJipUbjNgypM1BTetgLEYUQGvIg9VV/k4KevlLJnGs+0
5nEGXGe6bknKXXLZ5cQZg+23yh82BP7Lr37uISZvXoKfjaQTuTRP+FH0uZ+29OsNFD7zyig1d4fJ
KAVaN4S+xCFl2nOCWZnZnkjBW0Q63772BJORqjYbc6y9mgNGp473CpGeG51lMyFY/bV63cxAO0Vq
aJRTGJhKFYirfDMs8ToC4v7Sr59WApGLpa4XOtrBspHa1RQqPMN98PvwWsF35vVPz187TVEh1Ut5
9M4ULmLOxyZYDrF+ZXibu/zk7auez1oeLsKx17pDHWjbvGjIVbODL76fyZxg9NJp4wHl+2A99uWP
VPwZkl9fevX/OSvUhzAou1w9tkGpn2zTr/Bmp4Q3BLp2Zcs7s/qZVl1jwipqYprOxwbEIQtOJoA+
98i7akeJ+6VIXxImBBUCHplniXdt8p4ZTv9T/Kp8XxgNrrMqV3fDMBJZAb+aAKQUYqPn1cuRxC58
0zeaNSSLwGivNIaZx51WwSxma7NEx3cgRcFawIe+jbz8JojbDYmDu6xWHsqaCdzSx/XlT6ip/9QQ
n0wdzmSdl5tnsYOV8RVhMq1BiDUP6mh4PhrJ0PkmHHcgedxoMrnBuTtsQqRv6RLPwxABziQMBNM8
2JI4z6m94HXmX9qigDZf5ruYePq17VZPshxsIIaJcsxj0R6IYkqOdmifObjwF3uj0lcR+XvrNgnv
e8+3lo4LaDBykj9tWtnrAkj/qSCQCjxtDlm4qZ+NSD42pUIduwo3flncW27726ssFPAtwd1NjCOi
xdR3zpHWVqVqvetEBgHKslK2HqQU6wD7a2RvsP/SVXP2wROIcxOW4XMcaq/YORQMGkSJwhnZJ0xT
S8OyfwcE6CzUJLrBca/tZSsbKiQuew2FxJi2Fcc+AkDupdE6Urqjnifuzuwc6kQAPWITpUbXyL1f
1HB//e4XGz6sR934qJXAYGEbk/gxDh28/d7dm0TyEKHb1XAqR39ly8FY9WYZ7MlfLOFAmltZQfBp
nd8c6AAVMINfbez97SWMcqPNvlfE/20jJOgAiYn+1giUX1S96AjIbgCvm0m21It2XFsZAUCKhAVp
NsfW7Wyqr4G5K3PjmBfBfapKGt8oyVFFQ78wxsRaxJaCLCgRv+CZvrdJNaDjEP06SvmnvHdvjMQ2
Vk4+/kFebd5kUXxk2XnjE6K0SAlnJ9sjVFaiy6J1GKg+z0xStWhTZVU2prfA7UlwRU1EkjeIp8SP
N+C8bAqrMCFLhQ+R6x1Zls4wEGdSWIB3IHkb5pAAeCBRy27T99oqfmuyx/fb8DLloSniWx8Qr0bi
GVLBcs8243EYYY+navc3qEgqxa1O843tJ7VrfnrdeGqJpF3Ervt9NJsHqF93+hDlx5jIByLnVJJv
a6R6TRkR1aOQnWCQ3xz1j8QK/kVLdRgzdW8n4WPfkcXdm1CwR/Hk9d07kTZiGWTBuAY4y8o8yl7R
eZIi2RarMWhJxbB/VlH8QBTmjthZ+PkWGaFlAWaT1Ld3okOIeOkCFTxOEJBOqcVkP436xknDvSq9
lzSoq5UXiWYZGvVdy5OfZVWk40nIqqEV3OmKd1Jr0p5jwkxVqW0LtP0LrakKcIHaSxtVx1Ih7Xno
eN+Oqzxl9age1EhvF2ZuaAtFl97aAAJNmiuHGU2sbKKcdUOSRt02NQoBth4UKhmoRKLqarELxICA
xMi9JTBWsSYFJVkFAdAf4lTrVRj7zsY2g3ht2qB4Y6/5aWbyV1+xQdJFmq9FYx3NyPs2CqIoXeSe
/hiOxORYv4fUEuQhdge9TN5CKMU5B8ABWCBKG9kdNinym5zaW0LC2EdJtIuFfMQxczLd/ptWNdoC
udapru1qqXfxndDrG4JO9t3o6iszadvNOLrqBpC3u2ib0iEBoR0gI8fHPBnuSXpKFz4EhC1go1c/
6ik4Di1GvxZ6qcqrzogxAqjUk16O/ABs6p3VGXupEWpcwLFeKGzOFm4YkPLkEGRwLl4srdRBClUN
dxXBDZz6MyjYA4ndOuFfKaYySun1klNI2Pul2u3yzH6lKdZbWTgHVXDwUHuauvF9xCB1RKDTGCsB
HAZTPwyuedLDNEX6JsWtIq34PRk51kkG/zk3+bRq0LNk1ZR1lzbWGk7GNhGQYFPQcJ3rKqvMqvtn
fIB7ksHuG7t+chUo4CopL47ZcBrRBm/+oOPSle7LqLmPni5rIkoFoKRA3qW6RgiOZd1khv1dy/Qn
Lc1/D0p4Atq2V4KaE5+G0SdS7Z8F0OU1Yx1NrnfbvRX771CxSnK8u3KnFx3gpwDaJQfv7s6Dt76o
y0huzJ58qrqqb/WwyFdmKH7ijapIw02eEkkrdQxMKqQj/S1JaljQ2p7QWIlNlTCZUrl9NbLqxUlN
NiGu80125nvLYobiZHXn1D3Fh2r4S9xjsiT05A/ka2eTwb9aIC3s7uKO1Je4JxAKeHS5KCrvTmd/
GjUKOaeDTNZ5FCkr082tlVSyLWXpeOPb9cmoRhhGtWXuiCjvV4Uz7P0oPMWaeJWeuFMDFcSJPf5J
6uGPYnY/5VA/WTDWye+KD40b/xwipdhqoU/wte+udRngwA+Ne6VPf3RJ9r2wiWdQKsTXar/Na8JN
Yv13J5tbXw3emqx91kKS3QsSrwy19YB6I/rQhKbQHvWVxSH3oiW9eUVwx+sQW9FyHKODFSkakUYD
wSCRhGmTi/fQZaywaoaZsdFvPaavdVXn0TYNmVa7eDgYGtZXUoiINe5KKjru8BgqllgEevK97DST
ppq/BdKH4CKqF0OUyor0jnRHiM+dPjovnlq8hhwcLQyn3445PtQCwEKp2vtOCkJui+HddqB9ufZL
b+svyUDpsclvg7T+ZugMqo3ILCj76Cn0RIWF1pCqw2GNWHSlAh9cG0hhwQdYDIq2JFciX5LigwC2
fCSeqNvQerytguCT3VD6GzPyOZqJ/1cGubNwUlvbD04AL57gg6XaMnsRSxQvSoaIdVW5yjHsmTkj
MVDysQTrEDe/LwfiphOy3Ba9lx9BpTN9ZuE+4jJVnz04vgUipyQIDlI1DJwOjv2Q27+Yot8MLbt3
IsVd9QNzcRh50JTB//jyJWwTYwWS3F85nf4glYqYD5ncw1H7NaqEnAlN5CRiN+OydVrnaIUGZcMi
zBdO1Lv3WUoqXsd6Ylmxx79PqtiH8CCKg96TKV011Q2jmbro6+hWD/rHKClfTIxoB8UaCg71MCdg
PfZXAdDjFfVxkqCoP6CftV99F5wd7FBNPaphFdyj+xH7wfTH+6gn4BoZPOSDtAWq7fn1I2JvC65P
mO9lbra/klzZ5TV5E2EsdNYtRQfkTqZ/csf04gXHf+am0tF4Ckl4kB6qDRG+XXUDpnR8C/OWYkiQ
aHdFrzj3QRd4b7amvHZKL+9tvyM6oLN1ws5Iq9wb4chcapP944id6rTjJh8SbxNDbiImQPQbQhjH
pd6r8uQh8F77YPA3oiahNxys/onSS8eiErW69BgW3GF4yEYrXpJ3/DqITCxY9IxkcxL9MyqRhljF
Am/luC2R76a2MEtwBoJV8oDg+EbLLW3Xd+6f2MWQWrXyRxWRy9d4KSuzkrwho9Fa4iKbF0wiMQ2p
8De2b0drs1Td84+yyUjr7X0oXbnwWzVf5qylN77bWJu81NylElXNQYSE2iiyalYKEX8rX5wzY+mF
q9GxrG3cj8yBnU1fLmwC1xUQMzXByiCAhPa9oLZ3svVOXZqK0JeOEaSn3O5J4qmHYGdy5LtMLc26
BdMF6N5Rw1Wpu+mPLPWSZkvMWfGmlRaJPyYUj7LovL95wxKnMu2RnYD2NzWA0XFkXxw9yEaLhsgV
tt1FRIoaJG/NMf2Nq2fE3fbaANIn/RP2pb4MCDo5xK7900x6ghXCjFhU0oF+G7lq3JlO8gudR7QY
xGiwr6LZic1YVTWDYmevywgrFfHeBUvYgZgdAuF2MRHEK08M32PFzJd9NQ77OnWYeIxOJ6gvVZZm
ahkrAZr8BpZmsnQJoNsNoGcXcEn7RaKHDjnyBL35plKuO7AqS70cGaNVkJG6sOONrOt3y4sIKyKo
sqd1LfO0Y6/FsnwjGtpEiCvKaZVyFcjhvmLns8ia5t4s6QEMUHvoWRpoXuKR2oDYLwii6zQV7QoD
1FOisrWBA0ZqLNGPJ8MqqY141aMdOeImAFm0krr1y4wNb600zrDK3SBcNykLk77oiUf3lXc1q8gm
5xfbnfmsEc+ISjtj/ycxY3stJfk0cIcVElH2bp3/R4SuweLb4b9P4dHXI2vvligeBLzcG9fqN9fD
b1vXwd+MrKoNj0KF0YIdI2pl3TRBvEhQuq/CtNYeQJ+TzVCzlM100qCcjoDhZaNG+WokCJYsEjhX
/CSslfoQP3h+HyyKZLRprlFzHGWMo0lxy7vK7qOVyzB6M/gFBqFz7i/ot2bdyNLaAWZNFppuVvcM
12Qv1T1pJgxUnm2CYQvK1xpFIcffQ5ysS6Gqm6TX1Q3RASc1aJO1JRRjE3XD39xANaGqIZGKtk3H
bqs31i/V1vaCbCPGwrt1ckZa1zLbRdRkv4scwZoESY+IA2C/3zVPQ9m7BRlYZIWFnvldcczhrrM0
trqSKcziAd/aLn0qTcMBdjsUKwxK3CmzooUNbZPYv56gMp9ES2t4itUCMa0RonGJZcoHNcls7hty
XL2cQ92cJGatq/X7MGBaql3n3tIZkx02rfpAbExrJCz8o+a19PyHXvpPRjwOS6Lenh3H+mFn7P1I
cu3ZDajiMf8fZ1eyHKmuRL+ICDGIYQvUiMe23e3uDdGTmQUSAgm+/p3qlS/PFBFe1gYVQkqlMs8w
WxcbTThaUF7BTKobfwV120a6IwEiFcQ5wUT1IixinNeBnT+UtkHOXeXyqKpK3HcH440PKDjn83SQ
Hq7qKie3vURlXDDxpslwC7/xX8wG9pXDrS0ubbf/g/7fePEzgRcx3ILuOkvDB7wp8V0F4P4T7gKR
QQgMJ2g27ihxnAii1s1udIBvZCKDyUuam/tx6Pp7BjeMMJusH4PoeJxr1sJExnYiRrLLIiq/gpTO
Aa5WF2NRktOfQ1YXx8Kqy30PZVeIYuEaa8waQq2urW5tezCOop411qP5FVAE/5uoVPnkzC45ui6c
yADemZAJyuoAcJUX1lCouG205kjzcYCZOLH2nU36FwYnbA+OxhWQC6ao92nXwE6CeOlti9LKD5Ti
S4FEJoCnkmjTG9I12d8ZLhbPZuPoCGU4HOY0y2Hcp1v9KmByurcwjU9mD5R1pcd+D7PAAoZVZXFT
EeF+4UbhJ70Q04GkM/1SpgJiebCEOs5t1b0JBv2aSMLKPqJz0Jy9kRURK30nNnuJz8LgCuv3QXeA
0I2/myspDnmDWsaYNd15qIoRpuIAetdA5djHHGz/yOypdS7zngVgrlbAAoxQ/ujggAAxxWiCQuTj
9RLXSgvg/3TGLv4/UDIgEKvoIfbCTl4G+BdyGOjP0j/Xx1ipb7uL7lErfQhJYs2fJweZMB/LL7UT
bJTo1p59ea93rZ1u8vt2nEpybpX9lQsPwdRiZnz9j69Un5dyYjwoclzQeHC2NBrYgen3p0ZC5KVQ
br/x/9eGuLzXu//PRz+zXJORM9yGkeRr/c+s7BUV9U8OYC8HmKB62vjeeRo8tq/g5HA0XVa+oETU
blDJVr7BEi0K643aaXFlTBxh/ChM67ek/sajV/rE/4ctw5lhGxSfF9H8pazb+1k5N9Xc/TBtFyZM
89/rH3qlNbwUHBshtieRs3nnAK02lZ8q8SMlxwx5GHQ6w4mwjXbD2m5btBuyyh0L3o4mDH7aUJu/
+wai3KD+zlO5sWRXRljqjrkZwb/uUdUDRzouubNvjL++2RyrMt9YUGsjXObw3Ypt1AhrbYi/wRb2
mzX80F5+oLDjHoV9+NTH+D/BsSIVc9Nk9hl+l+UunTtYPs/VG1xrno1+PBsjggjKH9NGA3FlidHL
e757n6mBKTCVaKJkCqZsHDakg9PA1hbZQKfJvT0JZ2Pm1kai/x0pID3aocFknpl24LvdoGNWWy4y
GxTAdy3MS++4O20FxrXPtAgsteyYE7gUBTnlgmU7Fl0oLf7sVzBI87Ta6N6vvdIiupDCtwKTZekZ
hR3W+aFTyoPOUdKAqR/pt1Bra6MserwpXOMNWBh1QFm/8fxVuQ++fEaeprYkcC5f4IMuD120GdMO
EbiWMFDPRXueXPQsUHWvw4F+hpsMnBJdbHwyBYJPhJpnbfs92hHpV+k554zC1fL6plmZoqUQGWUt
LwILfapSZzbq//CHLRnqabC7qsoElnwbAXllppzF7mfGPChdz+aZQ/c5bFX/ZTbLExrKW3KDK4fJ
UpLMQrLXwJEN/XzTaE+DX146fCj1fG6aFps9G1F9xzWdnLUDAyDaRiYcXcsOUtA/fKvYiMFrc7TY
53AIMGjAIKIj0/F+9PtX3BGy0J3djZxt7fmLrR3YvKTUVy3sbobzpcHkXep9zWeYe1irzmJP92Zl
mXCZQptVeZE/OmgDZfFgf4Znenn8YjNbZE6hkQplTBq0zh5YLHUu5n6IOGpUERuney/r9gXueGGr
WX363HdfbHAk6WOa6sk/B+NTCxBp5sYUkXeCPEOjt06Ste+y2OQWvH3hGQLA3IyyUIniedf95ehI
XX+FD92tMHFL+SyRjYMHnxLg8ah9gsfngQ1G1Ljud0blDeF+5JbBDoqtocHKn0rN0FWTe6X/XB9+
ZV8u/R0CyOTpbnLMcwmKsDVkcHb2tsC3K2eVfQlq745gkCzGGhV5iKVW4kVDBh9l0pMPk0/pbGzJ
lfC4lBwPqN93/ggz98IiMa5pwElY6MwYlJxaMIMu5ZLPiNdePtNi9xeoAchJpnNCHLEnIDN5ENf2
vbe0+ewIi/0/qCpwPO6Uie9V+9KqQoETtwGOuMuern/slZW8FFJjlVN0xAzIGfK/EiWDNke3EnL+
swVd+s8NsQgDg0Jarws9JagU1jvLKh7bicI7fNqC6K69w2LLN6TNYLULR0C4t5y7Wr/6JfxV5bxx
kqw9frHZndkeWAcyzVlT56aGiH+I9s7XWdO36/OzsmKXcmltMc4EvWGRpLBZzTwZ7CAE9sRE8JTr
NEfTY1M1b+VNlpJpcNepJu43MkFLJdHMO8+SvqZl8/P6i5gru3upkYbbGsrkkLYA9CwdotxCYlUZ
QQ5V+/EkFDl4RvtVTfKPNww7hhtkaQSx7Wf3hZOi1InqUDA9ibb7cv3v/JPh/CDXW2qqEUEqZOEQ
BaxGfzjCYB428yNOotZJm6dR2cVtb4/dIVB1fayGoI7q3oUEirL5D5SE7C8WdCfQRJDk7MIC+lib
Hrung/aOutHlvdQwrbLhOX9Hq76L5IDqoIGizX0Lz96TqFwvmr28O/q6yb4EjSDH1Jvae4Ur+o2j
BbZYBf0Io3fT26AxnV3AdQUTgFHscbKovV/4wYvr6iYaAM/Z1bBYPxSZoKh2TgBoF0xGvapd0GJb
9JszeNii9A6ANbiz/Rl4COeJ+7OK+2IajoYLs3r0RWhMbVXsHamgKmRAtGhyYRU0Oo08BRkEYYO8
qKJUcfbCCiW+pcr0ji3KY/EYuPA0MGcdWwDAX7pCfgyAzbCHz9IWBOujY8cl1hLgbzVdqmCdARuS
lLohegcMhWq2kUitCLrjX/734CkKKUc7H+0k6Nob4H2A8ihgqWKnvDoVrfPX4PVd6rC/Qtj70ae/
Ot0r9GblDARHmYdmwDcC7ke7/fKai5yL14U/sSG3wWRCC4nyG+nB6kEqN+It/8UpKufXl/9Hm/Ey
0CLsBrYLBXv0LBPDpzr0XHaGCfWzMQFQxwHluT7IRxHlMsgi9NKK2ayUAU/csm6iWVnP2EgxM9jL
9eevLYpF7M3Qc8hqFOITl0lc1WznVupqi+v3z79jGSDw75eo/aBzCVAUgOPCjiysIcN3e7GL3zeP
9Bv/4QLZWO2AcaR9ZP6C9eAJlIUbfrL29s4/ou0wo+w/xIAiF0/s5YJIfinUHt3hje+3MrX/h/ev
C6eqfWkntePVT9CHLG9bGGLi4srnbuNoXnE2sZbQ82bQw6C6TicojIvT2I+Q1ykpXBvAucsOZRDk
L53nAZo3W9b8BaWlYIgQlLQTVyqwwSCGNSsq3/CdIQywRKpYD7tl5cBy3OvM4eTKPDj4vS1+ND6B
NuMEnevvpefP8InE3bjdXV8mK3O1hLdbNrKKvGicJC9fePfLcdzQLTZg4Zf77geLZGmEpQLUymFy
4SRZPsbejFYZuk1B/01peoRcmplupAFr77CIUOARQexAKSepyxsPt0iibECotoiNK09fImph41B3
jYRkmgFrO98x4PGQ4tqlNz7AyiQtmwvEo7pv3BR/3ocnfX+xzL5A636YUOyu6ph4W3t2JSAsOwxz
L0e3wPpLvMm+r6vhRo3tBtp5bYougfTd3SQFnpm6pnKTAe7tGs13glYXlxtx3/yQSIZos+wxWA78
2jwjowmXZhZnk+E+pJLAd9n3/FPhO9Mf1WjyPS0vEa4NLPQnVUHTBzgC4f+Mhg1U1+wephHFDFDg
rMgRwZzBEHvSh24GS8wxS1WGorFmtO0zkOOJcti+yHP/kLvKOU/IxW7RvC7RFXUY+MxN9rOGFtPO
DFh/KKoZ307BzP4LDSy2HwPmhkZn8CcNnUOg4qgGANbxDshX0xgYEFi6+Ezu06EDWlAX06mfKnQi
czHEwofid6uVd4cjiAHy0eioKf35LLiuzy4QdkcxoWvoVN0Q142c7okojb91Kb/SdlTfgQDJDkaX
QvuAAvKSKrc5O5NbQUuew2HDmISOczpecDATonFmjjvi6eHOkwMfo66svDsJ09gnR1xa24ODv9/A
h1zS1kkKWD9k5Ecwk1NmFGlMFJAesIioYjjBz10IfHN645vZ2wAduDtnVrSIh0D1sR5gMCBd3kNL
x07jPB+cJ1YN7WNeqcKMxk4OVWRbyv3ZZ362M8qxeOZVDYiVLdxiArZR6J3d5B2Jx4vqQuM6OlYS
EnCjdICNDKrmAV5mpRunINVnseEF1VbBYm3xLbsFEnhbEJY6HB/u6GNPFt5NRtX02gDgYcNNzOzU
wWO188gN+CKGDKWtl9IMPGsjQKxkI0uZw8zlPhk7y0wq0BWy6ncByGI7J3m+VTRZG2CRV9UtYCnm
iAikC+deTP5dCdQ88moWssndOApWcrclp9ryRA+PIRtGuPYXN3vNKtivlLjyY392bCMKrb3HIqPq
557SYkaAQ+sAiJwZQBnz0t6JTNDCrp+WH3IyEYmWynq5zODXmnlOYhqDczIF0Ns51Bp/sKLNf7Ex
HR4NYbrnSSh4jlbC31W1h8YPsgGoFRR5l7Q0tQHT6OeXlEu49rpVAzy+1htsl7VIvDgK4VclR1L6
Q+LNihwdk/gJLkfWfmq593B9DtaGWCwXoy/ZBfndJtoezUj0soRvE9RVywGIm+tDrKyWZUczMDoN
zkfaJqY/7mCs81W7gGCCUlZElk5PXhV8psJyOVkWa6bzfChWFvaQWIEkpxk8oYd+yu2dMP352/WX
WVmW7iIRD5wBDt+tHBJuGVNcOXWAHrCUX3rL8W8kLvW/ro+zcr4v3Y4QU/PO7l2w84cpjwYUiP3K
9ze+yMpLLPuNvgvqZ1WYXTKX4gGthj89iB4hVOAOJeP2xu5ae4PL4O/SCBcckYsVTQc2WJnAxvfk
5+Xngii9LOZ3j+5znPApQXdsqMYnt0zBtbHYGMJe+exkYxV/7hMsdh9Mnd1iAIAjaVvAZgzAOWEQ
8va5Zy+2HbCK0rTBqk36vLF2fiHFHj6U1gbL9Z95wQe5OrX+O0HCQvkkaGYr0aQEU6QFkPQbPGzN
v2jGzUeOA/xOT2y8p4wC6Mr579my4Trt9OQR4GYn7gHB/NvrjkdG39InkZdlaNseHFWJ4QI8Vuhb
QRTyB1aRv4EFEoMLrmjYk5KcBqHsyIADddSmlELT1ULzPOwnOu7nLKs29uHa6lps9aKrWWPmQ5/g
rvYbjIhbmvobdc4P62UII8vWJRuC0WjI3CeG5ncUlsgqgrgPfKw6wKGBh7GMR5m5w5srPKCxcC3v
b03IMP8QaefdQAeuOXgVaGn+UAHeCXHLA9SU6Hcqy/wWakfNvhMQF2bBlAKt3vIq6ktlJhJ40e9y
Lps4g4JUZCNDvAfyGV2iQUoYUxTqAEh/FxvtgLsXoIcO8MQ+cqS26XauHNkJ9sogTrQ1pLl4VYIh
mXcPAMWVX6tKgLylJhQYc2mjzeCasWmzHLSBcX6xHVFGY4ougUwpD30JfS9/EtXJzTNgxEs/PdaA
KkaEVNWptWHOaKGW+BVOuz2+usp2ddlwdgiQE+zgzAU4D0DHE1h/aBV8cwZB/KgCBao8ael7EjfG
gfuhzNsAlSfy1dTITK/vqZXczlz2tHEgD+hC2FMSZKDT82Iih0kSHUvIop0GKswIcGx9GPMsPabS
6h6bkRkbW27lkFt2o1PpK9EEnkoa9uaJ76NCOQQQ+akYcBOgG3FvbZDLrfNd3LOYlWWznFRiYjHt
4GWq7ikv2mdclX5PLXxZws6ox40G4soOW7alZZo6Yk65SrKs7IBWHcyX0Zuajf27clF2/u90gAF0
V3kk6ZT3SHhwdMrizFLxRXnFAcDjtwmu8NfXxdqsLU4LJuD3ANKZCWLLw6T9cGxB3AEMofa/VX21
IZS8cqQ6i8NCAF6vdYlUUqfku5bNwwQWRKZAbKGVLzZW+OUffxDWl31qe4TucpVZYyJsEQrrZayA
Q7A++fDFmcFp4WdTCYPUmoiwc2TY2lmI+/LG49eW0yJgpx2koh2o1Z9xVENfNANFyQAG9/on/pe5
fDQzi7RM221pNaLQialmuwhH8OQijkZFXNfafqW16cdyxt6vCwFNLjDG68jHlRn2W2m247YiwF1/
BRPACS2gssUIxG/9Vk6OFZmwlN51Ewc4iiLn31lM+NE4Nt6+zmp9sAKXfBG9Da5sJoadTncw+Rrv
VDazQy5r+Qv9xDlqppHFRBhAt1foxwHlPAwRg3T7a1Y45vehqMrHzKf0xq0M5yRKVX3TZZrd5HS+
WGYw4R4sv+0hmzT0YMlyQW7cXgfonfTu8NgQg51GM4OHDSq56StK/MFelr5xP7fAuW/M8VrrYNmN
71O3nQbbNc72yHZNV8WthNJPZ+yd4kwM+uKl37JCn8cuKbyX0uahKIG237KiWgkYy268btOcqVZc
lqf+axIel0Oxzzp6YHx4dkQRXSjX11fTSsBYNufBBgLTxMY2A0hxBw7CjsGLCDfCCqoCzfD3+iAr
e3nZn+/ZTMqp5unZAbEPheJoMqrQLrZUHNfe4TLs+6PCt3Xm1cQA7Ad1zlqEwBaFhskglgMBJ/K5
i8TSEByQ1KDzOrwE1HzBfo9p8WxXY2ygd/u5WVrkyUNOG4pzzkmscvgJBooK0ap9gODulsLC2mdY
RL3aKkYf3C6eDOACcLDjLdZHbAtVsLZoF0HPlY6Rmw2QPz6AUVENVPipGvIEzn8/iK2emTE+WL3Y
OFLXXmURA0kHLYOqd+cE3cybtq0eUD4Aa7Z9uv4pVt5l2Z53zN5SeTbBJCjXuwtXowA3ilVzlPsk
anu4vkBJ9fpQK2fFsj8PIcAW9wl7RjQ3Yjp6Uc03qkprT75sl3fbAi1ip6EQj0p81Plo1T6l1Pvx
uT+9yGhwg25nloJlWDb9N6v2vlWoSm9MyEp28c/R5N3f7oljGYV0zCT1a4LSSRfnbecetUgpuPf6
c7Uga5HDwOGb0cAAgLIp8zKRrEofWd33EYyj6fH6JH0UlqgfLNV53Dzoc5L1Y9IWnYgMbvykObsc
sjdm7sa6Nb9eH+ej73wZZ7GtXWIExWyq4AxFRt/7mgKscv3BH2PS8OTFlvYq24CH4wiHcEj7/anQ
jM2i6m//vbDC+q76bsNCsgmLX9dHW3uNxZZGnWliILkH56D7rssnSTdCxUfrCdOzVOpRqUMABa0B
fsFdD7oWgjYh199qsgViCD7IVC8DXILIuwXrt6VRDpZdJ5kM7hWV32s7exN5D5ag40DuoTr13Lht
6/TxUxO17N8GRZqmQyHHZADB13xJyVbD4KOgenmRxa4m9tyh3ocFGxhVdRwuwuAW1cMp5eLv9b++
9i0uI7+bKq5qwZ3cr5Kmns8j5FcSyXX/Rv16uKXoksTXh1lZSktZn3TMZ+K7uk0kJFwn0B1xsG6c
DGtztDikO4BCSgul6oQMXXrwygpSQHnNKQ3nYABL9foLmM5liy2TfHyLpXh0w60MusTFAK8dkUP0
OEtvbLDSnqTO6OuMlDthQDSdJM2ar4VDnK8MlN5ffu2hu9Vop0OJE6Z2KEHQbIC2h5/FKkOPi3Op
djyHfowDg6uDN/V+ArsNEqsevX/izSYY9yT1b0YpJkiXZn334Bag7pUSlbPSnKB9YpBRnXTqw5/G
g0CIIoa+KeVk3LAJQJqsarMHUwv5OA2N9zAPlPxg0IIASxyKPBV4MeDwU9lO31EWEXCRKIBs4q36
CuiYZ4STaP1vbYlCSjdrcphnJTgAU7k4ZiorM0gaBc3OQdXojuddd8xB8PuZp2R46oFTSBjh+cNU
ijxWDXiI2gFDok4zdp9OwIMyaCHjWRNohJZII+h3wVyEMPBKu6HyYFhWVocGd8Mon8RPOEz1jwVT
5s5r/e6nM3K+S0t72PezWexqS6YH1lbBA5yyjET7XB5b2junYbS7CPPdw+farPZazs43CCtlP4OA
+SeRQaEVCidOSFpw1/uxKCNTpQKEbNIeqJ23sem7ap8VZhm5hlDPBXR+olbMQWSVDr6nsoJyp6x5
2qWqELHldXRXpl39BBJkg84pyaPM9RoMbJSnoQRlMW2hbTA2VvGSp2a7AxPVeggKD7I5qfZj6BCa
u9roup1NxtcyGNuD3dptrLEb9yx3+weYoZXnUuflvTKbAI3XuonTFBZZfjn8UL6SQMWlUGrirf3H
F239KquU/+mI4ruuxiUKGjzwbrq+L1Z231L2fFJiTLOKj0kvb4aqDJmEKRjKT9efvhI2ls0bO4d9
GaHY25P8rc1HX28c0Gv/enGMoklpT+bEaliKztkxhwxCjJsW+aUGy9yKGGv/fXl6imYwLQmYp+V8
H6gJU6d0Y87/ZaIfhKJlGxmyV7yfRhRm+928B2DoBH3ps5246rZmYfPixzx2w3HXn8a76Um/jC/O
LyLD7m92b5zS3deNSVw5ZZdNIpVaU2UZOMa9El6/f0lrxUb3lI0QGYBPvElep6HYWAcr32vZMjJx
ZLPacMdE8y6sjRJSHW3kQMnp+jL7sLiA2L7kpJW1CLyaephQe+A7afrkVWcDbO8ZDOwNIKd3cirh
DmVTbwcV9wk2t6kRs2GGwpdW84s2y+IAeYHqE/Xcy/+5zMO7U3moKVS1TJR1UCIPRfvIjAEugHNY
1M8ADm8so5VsmF4W7rtBlEV7VLF7vHTuYlJ/NT6Ifz0CWvELW25rai/L/aO1ujieZZdZqW8ZaJXg
dnJiEA05TL47RyUEEw7mPBh7c5ohh2M65A6XeMhGFYMdX/+ua29o/fcNy3EUMm0gwiAEuzMbaJ0p
iLuGs4DQgWtm58ZtN0Za2ezL4r+f+dME8Y0xGeEYn7ILRf/v595hGUZyMdmpgTBit5W+9Uw4Rgao
JUbSq0RUYYHuyrmvf14fbGWfLfsIsCuAU5HHMWEQVHzMYM2bZMAcJkPRbfa3Pl4PS0JbUzI58ZRA
GIO5achnCA4EvTDuOWXN3s0gK2Dljfu5z7LsIijARATvgjGBjkNxk2rXAABdbRUK1mZrkZ1XNUSO
2SjGxBTeA5nQZ+QuRxINKZHPfY5FGIBzZNZKpoOzbz1K+0V6r4b9dP3RK1tj2THIbc7GemYyUYGK
s/JNjm+qe7QtI+zsbCPArGyKZcOAQz6UuqTCATHVfTQI0ZxgiZJvvMHa7C82tzBsHz72pky4yy4K
fGGVDyGyqo0/v3K6/bsGvIuO0KCCZmOPPy+qoQ87OX4JyuLkutbRrkgbUdl7YSb4Q83arQbLRzUu
RH1nsdUNLrhnaGDvXZzg4aB2ECWYd8U9bNGuf/SVD7KsoZtwWevGPpNJ15AQEG7QsP5cf/LKX1/W
x7GXG2SCiH85IQlERA9FwY9NZ0kAJT0al8Q9c6U3ymgrX35ZIYcvuYFkGmuXWW3Mp8dOe+B8bLzJ
Wi6wLI0L0vBStnRIMiCBo8aAhqJfBPKG2X1/Qv49Rh4vMzA+MlhlI9u/J/Zg7yFPx2EQUAMC6bf0
mQfOFqzoQ78fLIslwc2jmY+bZdAndGgYDNLnc9sURwcpECS4yj+6CPZtAA+4ptnntXMYvWCGHqix
ZcS7NtuXxfRuI1iWBXVB+5LH+k+uAQPAX8G0UTdZe7T930cXrgsr7RoLHgUmrk4thJr8jXroSl3D
XkQH12HTlIL/BCq2wMUbdhHFb04hqqfH+PqSv7z/B4nNsiI9AG1tF34XnBvx0EFqLoPSzPUnr0zL
sgBtYeF51IAMijtDesFp+x1EkX+h2bZRBl3ZrEuCWA/pKs0uFZMJ5KFIQfYNWp3FgVLnobAxR46r
fnae8Xb9bT7EOWL9WotjEtyRfrIksrDUhaoL0fNwB+phtxutip0tlBNuoAXWHxoP0r9kclEpgFIR
/DiZjnAzHgD9cdW3yp9JonGgHySV1r3OmmljNlZWyrK6zYeRt3CbhiTQSIcbZuU7A2YZu86CVq49
2xujrMz50tFK+LKxjMGQyRhXDDyy2Lst61CyuC03DqyV9bi0s4IIJ28zA5fCwuzvCsFPOdnqg638
+WVp3nZx1yQEiY6Xf+GNhIZzFQ+4jtjZve8LGDdsHbor7/CPIPMu1vQAyc5CY5ac+ixUDCG762vQ
umz7jzbrIhw4cjKDUuLBQ9TvulP1JUugTRWzuN7n+zF0Y7VvT9Bxf3Zu/EQcIB27ESU+5PZcVv+i
1NBYok61BtMzv7Hv/YM80X23x0UdriR3xS0geHtkRQ/qBsIhOyvJz+kueG437MfMf3vso/depBQV
blqIrzkq4TkndqShOjjOXFowHRyHMbRN03/OXeiAWpqjZDT2ARQwoVFq3JWu4q/BOFM3gqLFdG/m
Fb9p2sKzd0BWQmetklrlcdoZ03nE7zP0QqCw6KtgjK3GSP9QE1qbg5AWdI8b8BsL199XrqQHXV+s
UUHnjRsv6MBI4GQ3m2aAyy5Ik4wH5K4xUx+CgwZ70F7vvQEtNiVi7OzXCTDOvWPXzkPmeDkQ4FAK
LrPRDuspyB+J5fBdnwlHhVBT9o/C0cYLHAyGE3fhTA7dVRrDc7S+hwJU/jZD5iQLC2NqDjnYVnhE
VTz3djs44UxkBf12yLQ2pshPfqkhyi16qh4qahs/U0N4Nxb0YqGj2mQxjkj5de5Zs1O+W/4pmGOA
7s7Gl0HT8Q6Fuiwse5ChJhs2NNATr578Hky1io0SBi+ZBDN2ypq4c0UZe6puj6bvBBA66+SNAZvz
bpfpLD3UvBi/8NZIdxYalPfgRZBbggMCLjq59cVRFFaqw0TArddF/TqldRCiSlRBlNQ0DmVfQ/61
IRmkuaWVEG0RqIUawakwoDTLGwr1BCYHZzcbbW+HcyPSb3ATBNaPQ+vzCJVraKuicEwB8vInvUub
Vt0all09w40bXCYIbNeJ3fNvaYkacNfJ4BdB5xwCL7UDeZRxHiEbqQy1v76fzZWIRC7XmneBguO/
UWBMy8Q2bVBEJxTYqxiLC3+lcDP21BOKyomSuU13I5npz8YOzlJwgQ5+8Q14wKNteNmvglRmHwZs
eoYEvToONUTxTV9uQTlWwpl5uVu8+5eAJ2JV9ikuQBChsfrXTRrTSobwb1rePRgmyVBoVa195iUW
Zj1Xv/oCNO+i907XJ3htgMX8tjaMjlQv7LMToEoKlL4lw34uJyiCO/aWfdnaIIvEwOuameUziOql
eCyKJ6iqhkb75foLrNxvzcuY72Yox7x4oJqXkM640dBSgTQxhO6NI+QbDuW05XT0r77zQXz9d4l4
P4zh6QKwIFyjZV88Q3myuOnSxjx1iItHP+Dowdsm6paDb1rnYmAW5Hv6ABI4po4nQF8Be+dlVFap
vB9FKeA0ABnXLEubAwE+7VjNxIgmXrt7kxtz1DVT+5wXjgG3BVWcZJ55+67w+wPw1hLCwxTixi7S
xSGA6SgYaRBXHZgMmaqskzWm5aEaa3ZbOIV87HFdS7o0vwCwHejgQyz3zvY4PZfm6IMMNir4O/bG
frI47AgCRXYKzOijRXyCHoytd0jPqtgM5JbIxkd7BbDn5dFPfcPu21SxBBy07yM3T3WwleF9tM4u
j14c/pVvWGideca57f4YWMjEPxGoeFxfaGv/e3G+w26PEh9+Amc2Q1i9P3vzFohq7W8vzm5JBwi1
9BVQBG2fvUAYhN5Sm1V/sq7JN7LSlSGWAcoK4I4AqWM4ywDSackaQforGo4bWdfa0y/B+93mIHow
lWfDBrHyxnC26zAH4bjzg42Z/yhxx2f9d99493gOrYoaCWNwpgZM7YB7aIMvkBTlub3x/1c+7T+B
jXcD2B4z+xx6C0mmBnmgyHT2XDjFRohde/pl1t493bWDvIMnARaOnuPMdYEBpdZWwrs29ZdB3z2c
jzZK+z71z+RiLm29Qs413AbrfhRcLzNv//fpUBqouwoSy+e2UrCccKK5kbuO6lNdPLrF8/WNtfYK
i10rwS9OwUy9yKPM4uwUqXmhhrZxCUnZDYbb2idY7N2CGI3LLTUlxLxn8y2cPj731xc7d+4LB7wI
xpMcfO8wDfxTE+i7yt5iJ36U/WD+l5dJHwX/dLZYek4hWQMeebNjafmkGnmAMSUSPhsA2KbdyrVW
vvbyYmlCTB0QABu9jVeAicX34BuVodGE7o0NOi2MI8mz/vHUPYKwOj9dn8B/pYjluXp5w0X+oXoO
CVsYmCZuD3hEO7TOxczYB1i19Kz0DDFV8dWzdfBWt+n0wwHmYFcZo/clhxUaKA89PAQZqqecB7Az
8VQFoq9RcP7GNbuwnCv7b2ohMZU41GQUqEreNylAG3DtgBBTAiUYepdPwYDEFrFrjLg/pmQjbH38
8cCz+u/mSVt03SjFhWZ0+R6ehyXkit2fWhV9ZAfVo2T1YRi3SqUrK5wsUiy3LczRGwTgPTY8AXPz
rqndT4oAkOWLuET9j7Mr660UZ6K/CMmAMfAK3JXsSSfdeUG9TLPZgMGsv/47d57yecJFijQPo0ht
ru2qsl116hxweQ4A7KERircE+Ov57/X9/9zkTF0dmNfmUFWpMNGkn77182CeRJv6Ia/dJsqNtH8s
Ddysrn/r8zhj6hrB+eQplXQteqAU9LkGsGOgfYdvpZPXRtcMObMSH0oTGH1YUBOv6gjAoAFtb1/7
7dr2zgkIZZhJ0M89uBzdAEO/k4SOh9Ya1Ib7r5irTghUeQ0vnLanscHmByjTmruiRQ7LtXGg5O5v
aeaHwXCir83nYsYfjq1GDMawZN4YN0bHX0e+QNCq7ScREL9fNqoHn7uEqVP/GMaccgqihpgtJ6BX
gxo3h6/9eu3EqoSFlq6cIlC6f1rvpaves/Hl+tBrDqGdVHNBWjunzRyXpjr4BvjnRZUaQSGSX8xb
oCOQ4A50/VNrFqsdXqYzkHmB2mbc5qhmsB409129FAHLpo3ovrIDOuFPn7vjQNG8F+dp/w/0iOIC
b+SveYTO19PyGmUoJDXOVQq0XF0rJNp8p6ieXJqBC+z6Eq1NQHPq1PZ6JMJACMjSaVfU7MEessfr
Q3+aqWQE2LL/d4GcVwPLEqjU2UQmt16h+iQYLvW6esmWg92zOTKw7d8W1fU8sntCQqH8/L41HNC7
QaZ6p1CM+17liTjXNUOnimcbhxrIzj7oAUk7AT1cPE1d3RxAIZ6FymfW9+u/fcVydHg1RKoyQxnT
gpoyuknQkTbtRN24QAVlzobpfFaVvayO5mK5TRgETfw5Ttz+rYdOGe4DcsELV9ykPh6vow2pIW96
oBf5tuuzuiz8f68ipg65nmlB+n4Au6xRvDsQjjTp96S5L6F3d338tcZRT3O4MR0yxTLHPXsUIvWZ
E6YQSmmhPGwlr/Ysdy7ngGJ8B2rwazPS8deVqvLWdvBBasmdafyoCd0XCeB7G9fqlRXT4ddmD3Wb
goxg5GzuFg75pEtjWwbdFLYBj1r7gOZ/dp51pUWLCrX5mwuktrbeGu8iXbRhZWvjX/7+4RgClVrR
ixTqXm5Og9b+NTt+ZNFfVIro+p6vhHOdzcqUqkjqqqyg3veedt+MBKxnbhukaBf2AC64/pEVd9Qx
13NKC5oN8JWG/cYdCu2FfzwcHNcHX7kW6BoEQiaCE9ud0Rp1Zuq36iAyDVbUTr20fRUY+e/rn1lb
KM3fVdvVXpJ6Jvobm9NwCeYL0o+um76DK6REw3G1YVKrXnhZxQ97jjzcCE9E/mmB9F6U5/lfF4zP
pHV/p3X6nVfkOU0rdCPPP1A03WpLNS/n92fB5XLCfPjqYNtIYFwU3xACdn0NXqmehpOCWB8S8mZi
oFfYy0WUg49oj3wQHjNp229chNasXLtTeG5rQp3RqGJ3fPbArgg2orCAhP3X1KQRrXXhYoc7YLZ1
wV9cVW4aDI6jQhDL39TzJkvGio3rhGpyntLRBdDoDM2bHgpgxnQA8zC7G/0u3/BV89MSHqah06qh
V5KBWyJzz2LOGBKkVRcxv5sjgCLAZEFmGvRDn+4WiVpRaDBwzXizbx+KvneOxK4W0MJn9vcCfbJo
J4Mc6wDG70BAjwCX9QpCm/1gHg3Rl1GBXgz4jpPsUjUhG965+XIPSbwhoCNUggd7YuB7gfjYhNzx
qZrAfJG5eXXTQWwcnA1+8rIk3nAvZimP4HlSL33vJk+z1aFjq/CcnfLd7CSa2j/kCxpLiSuhYzZY
Y5gBLhK1Rv4rcS0V+bIqTgtAMMD++95u8s1xp0C2EfM0HwCM7/pvfm0su9LqqjPqcOU+KycjzKdh
foWeTwbhLznt68ZMD67ok5NZtMmJJf+qawqM2kJo8w7NAdZbz/30l1q8wocOqeP/o0qzPFF/TA+g
V1cvynY9MCEndbYHO+iwt1wwmAH+w1+hJTXsRd8TAG9YddO3Zraz25K85G2RRm4mnMess7qnlFXu
rhwa/8jHtnrrmf/XME0VWoZ0IMPE8fhOmR9kqEQcmQ2JI4VUd0yhLRs6JBWnGbKBb/nstj+BWcxe
XW9woCMJdTB/JvcZr3lQTLzccwdqqyDc+0eCBe3Is1EcoQYxndC6q0LPRn21tPL5CLrYOUK7trlD
AW5+Bm019tucuQkBoKLbQWq23SAEWImbOoA4ZXU2u7XTxBOzwEZHPcx0INYIrTSanlygVe9M0rRb
KN8VN/wPlBjEuv2yOBSIlfSMIuSRQQE1G+jGYbM2G/v/o6TZNlbS5gZFlMzbc2ahUAKQFXrsDTSd
V+5Ad1bRFRuH/9pctCPHUpnTJwo8HpP7Ox+GwJvjOWs2ZrISc9llhh/jvUsgRnU5k90U6tDSbCAu
CJG0pkANRklQCl4/NlfmwLQLjBzb1mVAPcUoyj9kZQLFyfa1TOX++vBrs7h89sMsOPp0OumqGW3L
d537UHXoQ/TeM+/1+vArzyu908qHMks7Zg07t4WLNuLyxR6SX18bWrOkpu8ybjmuc16w1rw6t+lW
i8Laj9bMprTnBDcV6ESi8P7cU3lnz93GQb22m9pBPXNhFbhzzHHaQEtGyrAzK8g3bCzJ2uja88Pp
yx4aycMMDiBU+sCo605pNEFp9fqKrwyv96qopYS4Rb1APIPi3MwyxwuBhJoge1kYGyf0ijnqjShg
4jYMUCWy85CATRtd4n+pOb4UfLACZsjj1+ahe65RtmXr2lVM7RcvecITcHI39nfFdPTuk0Z6uRTC
rOOhycS9VyYTyKwSc9nY4JU3s04opZxCKcEzMNt3qBLMrst2eJ87+xpyW+lSTHuWSXWeisk91E1j
bkxqZd/1VoKU+/kIAdI5rtUTmILmHAwmzsZlfW3sy6PkQ/yxPdSJhRLsbOXusberX+aC7ud6C5a6
ctzoXQMFL0VvWPAIMX27yD1Mwx8+gmorfybeFi5sbQoXW/4wBVVdCseyrWOZs3vgHX/6tbzpqPP7
S9ZKL5/9MHxpLgzNqLWMASW9oWI+SKCJgsmZ/lwff8Vk9fYB2xty/IciRpo1dyV1vpmF8XJ96LWV
0UJ0DXnJgTueiFsTvCHuuzJBbUk21mXtd2tRehgopAeEhYpfj/bQhIUQlvyiUWpRuoVejOlBlhJn
LgtAsBJkmQoZ3Uour/1yLUynee+wdqDuOZmFuDVFDjIPOzP21xd95TmvdwYUZtNS3rginhuTQRTE
ONpp9jaDyM30652fMRKwcYumemWH9WYBZK9JN6a+iEHtG4LUNAQMKDDFVnZ2xX3/0x7QuWPHOF9i
QSwIseahDT3dpAfMDTQhNpvD60u2NgvNgyX1O1b20xDnNnNPYB+uH9DIN4dQmJU/v/aJiy188GKR
jIp0pVmBfP7VHh7q+blov10fem2RNC8z8S5oIBgPhs+R/Ow4clwW1BhkCsxz3t30tNq6F60tk+Zx
prKNfpl8eq6y9jGb7G+90YJ/eUu88N+y6ScZFFtzu6XHQyARYowd8PLEDSlUwJo6OXrV2OAuU/k8
kNI0owlMsHcLRKyB/4F6yLM7m+TNJ54ycOlh7Gk0KN2DVL890NnszV0NikwFOoGp+pnlMzNO0O80
gjypitvEc9OdKIsCT+PO/eG3qr/pzIQfRs/1/zbUav9RqjV2PchjTqVhD7+hJy1A9GX7N1nCCXB6
xH3+2j5qYaF0cunVvJzjnDuxlYxPcil+shmvzhZQmNrbMJeVK5be7LDMZenjCVYjk5O/AphxBEsl
mmCLJ6N2NvxpJcDpXQ9yhKzhIq0pNmp5SohxLO3NGu/KFUjvePBSaIj0ydTEzJ+zo8yzO9bZZ2h+
3KOgchQLeUmG9pyrequovLZeWnAAIbpj0ZTjStd+t/lNO4PTGG2BU/LP9W1f8Sq9aQEUKjMqPEDy
2iaUH4vZlN98v51Pg3SsjQvc2hS04ON7TjZAityOLWJFnXjtsz+mV4RJ0kZfm4MWgi79h3maV2ZM
swwqsN7w0E7zU4oE54ZF/duf8Els0IF/KXTbbbye2rji4bTP76wzDUEDEREjMEJk9uewi4xbtGzt
k+D8nEbJnXhDGnbj82sGrUUmms2TxXllxYBPzt9mi+VHzmxrCzC5EsEtzfMZSD+7pisl6MMBZPlO
vO+LfT8lPBr/XN+fld+vgwOVIy1GbHCgE77sZj6ditr/EvYNTQb/f7ClVmvXU19YcUfbZ3AQP0ky
brzTVsxWRwUWEkDohWNoUJY8Dx48eqiGOigc9ICBT1RubO7K6uvYwEbOIOv3pjlGOyUw8VC1eZMk
N95H+5I6XHL/r2OCJ+T6Tqx4uw5mLmgDgRcB2aQimZGm/6fsHVzH/l4ffG3BLtv/4ZKhBpFZOegj
Y8soQopLQFFMgBG/CbGx2f8eEp+4oQ4XbKzWrBLDhiGFkMd6HW+BHxPfVPAAJYpdGbZH64cSAX0m
exEZJ+NH/1a/iV/kCc9gN3JPUAT74jpqdxFwpJUggYaIjMDt3y3U5VYw3BoluIOvr+Way2gurxj1
F4swO5apX995PUO6GhnXDdNeG13zeKShwSMzpPj5tn9CZ/i7MfhPX/rhOqIQJEKmsRgFjdF54p3c
ig4vzJzRLXR9+BUD/g+E0BkcqwcddyzG4gy+rn/AFv2HuP5Gn9Pa8Bcn/WDCDYr9IAvGvnYXzp6m
Oie2DMnQ77/26y+e82F48GOJBSAASMYkzt41fxnZGDbzF+89OoxOVqYwrMS247lw/rRQlu3z7vC1
H665to/edBuR1okhIgxWHhI0swgyuVUDXlt2+//XpaWVrOays2Jl2PeKuTtwk/i7ltvNF3+/7q/A
XvOicO14GK0jJGdQC5IFEqvFj+vrsxLEieauRWeCfh11S6T6nRltjBDnyclDbU1ozoMYLpjDjY3L
1Irr6lofPUtxJCWtA0VtW0AyaIbcjEwfrk/j88GJjpZE0xNZ3KkEO04xRiNoKDI/ja4P/XlegOjg
SDW1o2QgJY7VoE4W6NvtZoxZRr+jX/BJjsnblGydqJ+fQ8TXnDj13dY369GJQaXmvc4+yKsnNmSR
N3MetWgX3IjRn3Ioskt5/f/NlreCJBnAYDH6g5BEkWrBY04gKVrZxZGQgp1SxfpjWQgLHIGNGbl2
0R0trxmg3dTb31ITeaPry/u5ARIdXMmmchEVWv5BGzO7+8wd6j2gieVBzqZ4nydSgng538ICry2w
Fg3qNqtARV7S+MLi7HkQQWmqoFQga162sM1r89EiwsJdVIxd9FKTnkUZ9IqLeTx4rgEUw1+3+P21
RdOiQkmWfMkHRPsGlPNF/d3ofi00D9upD2biH65/ZM2ntNAgDZqwKsmcmLOehTbjecASuZEqXDVB
7SSfMgltOQW3InapwtFZ1GMtMvGE2qB1WzDfmAMHGua3HrfdgxCut89ZXp5d2clbafAFiQhRVhtR
cGWqOhyzA8VaP44OjenAb6dpeUn4sLFVn58QREdjztRBDrps0ddsyzIYXIDFu260dxV0Ajcq3Wu/
XgsbBhpOi87GfR99zvMxWxRa4ibiPF43g7UJaLHC81gpDQmDriFkYiQ/WvFXAYRzffAVh/QuH/1w
r6hUWaiE5cAL93zX1rfDTKK2/ePbb18bX3N4NHgvNUd7TpzJl4zcFCO6CimHtJqMvvYBzd0BtKwM
gxu4Nbr9qXezMmBL/7y0eWSBH2djlXysxn9fD0SHfDYgEeohcAJRQ6CVglK4OzcZTo5h43jmN81g
dAES4U5gCbq/Pq21Tdd8v64TE83F+KI3dXB74p6Z4f6Bet7T9fHX9l3zftdkdeE2WDZEMjv0ZrsN
m8R7trxx39rq5Usf0UGeScmLGjoxNK7T4R+jRuPBxM5cqaM9zxs4z5V10nGelW/Z4FjGPFSiggxS
jXU5gMzX2dj4Fc92Nc/mYw7clVBVXJTdm5lWT5LiCnt9ddYisM6sq0Y+9k6DoAcMzr1rGD8lH7+D
nXQAxz7ibp94QcnM767pn5QB7UNfPPsTJAh7dMBf/wlr09O83+SgUriwQMUebv/fvWaSPxaoAG7Y
8IqN6eDPChfCiUL4Jy6a+dnk6DRGT/fRUZBIzP1+I7yvTUHz/6rndW0vOCRBVH1DFeoGTr5xp71s
8ide71r/Hxvztks79HyYsdW8VuMdOF9QnHjKyVuzyUm8crf9V4DpY/h1Z/QFjFACHVCZqHonlDY7
9IV/R3LzPhPzvTGzDWdc8xTN48lSWXMCWDTaN+QAqFueocPI6/cNoRtP4JWt0IGQPVNj2pUDw1b8
Eu630bm/bqUrdqRjH9s0ge6FUxJUNbkboIt6eXSysogWry0gCie+Bq8gOjDKhYpqvkj8fvBtQQFl
70DyOS02ln/FmHQ4VOebfTdV0JRlfR6aJnCNyxA4Cagy6mdIlO2uL9UKmJfo0rIZSDaSPEURFYqd
9t6yU/MWLHH+U1Mjd+DiziN2fMw4pHmHnoQF6TornBOAYlOQVH0xrOjgKTB5JMuSgFkEWl/vzM9+
ua67cdVaswXN3T1HoL/iIs078+zQ27flDHnPZ6m2hAHXbFjzeSXGMucTxi+HPOROE1jzn+tbs+J/
ujQjuOA9kpfcis0qF1h55ewX3oHGWYlmI+Cu2Zjm4jXIr12o6YJ+SbSBBB9/XtvPFptPYryZkq+1
bhAdTUWHxOwBinXiGvxu3EwDBJRAoZ5hZhub/Cm5MJ7HOpoKDLsTzyiCehNhAmcWinP3zf2F2uqp
2zkPc0h35Y4/54/eD/Ls35rn/qY48kf+Xr0za7eF6VqxBZ3xF91tvchbAFgdUr20NjvO/ddoCYgO
t0LnE973ilgxuoPvF+I/GyOw1RmNrtva6gJqB3svegKaW/QsqLStI0gRVpFqh+yp590SUqtmNGyV
J9HIKuuHIusF8Ntjfuf5fLp1SrpE4PpvItPqAXXNUtSjck+841+MJyMveEiaBfzrsqvR2OZ5ZmjT
Xr2XtB73xlJUO8efhyxADdsJe9bxHVFyfL4+sxX//w/KdyJyGJLEjCFa7lu7GQL1zfQjm766MVp8
aRS42dmIoqaZ0XvoE+0Zz5CGMTde3WsmpYWX2sHF3ilMK/ZVBqpZd5GHoib+hv+vhBidAVhwkEBB
c7SNRU7+aTiUbD0x3xG1hVxaeQbpKL6ZQzUBsJY+NimUWNH3W5xMMDPs3KKxoryhh0Sl5s72ZxPW
tsWTvrJkOohP2kj+jR5ESMfGfO9E+sfMt9xkZb10HmAMWwsKwuF4SS264y5IwHwhygcU0NrDdXtd
+8QlVH+44DFIaTE/zywQlE+3GbPunca+HdX0fn34lYiviwhWUDRtyQw/Ry/0uSvZEzjGfkM19zsa
ie7x96/dhHUoX2pKOxX4VDyZZh4x5pdB1o1mMKLwz6f6zfTFRiJobb0uVvBhvRQ8wjOZMca06Z+M
boo6yIWOIt/IpayED50O2JTMMKGTMMU+QaOYN4Kk9IeHtmUitvi+1yageXijqr6sfLTD42Wlojp3
/iHeAA6jAlxo1/d8bQ5aasA1cjr7Db6gFAcd4tyia6eEdN7OrKv5DKkWdKhd/9Jnc4FWqY7wsMBf
V5EUZBRI18RmChEe0e+hp/qFcHUZXttrMfsEtLkdiSV5N7u4IO/TsJEW+BeBoL/dLmNrcXyUpWlw
ip/dn+mhuYE+u+wC58Y9ijDdVUfrHsKR9zQP2rt6P92K+37jDfSZQ16+q22/j5abtC2sKjZLAFdw
vno8Qsvzssu8anqA7dk7q4RS6sYOfRYcL5/TbMErmaccP6tisJX8HLPqp2Fk1cbYa1PRbpPoWoKf
O651noeieQL1nxUsFlVhP6TjrWzTOspS1W+c6yumpgM9bCSi/cxLSWyiHvE+Q1oZKhJtWYUzFM3f
rpvzyoR0xAd4CVnlebZ1hgqgdxB+5kS+bcqYKtAGMZblL0bC/C+ETOyMjgGx594pJ48sCPzfTFeB
EfG3vbwvRQpqmC1u9s8iweUbl79/CJZt68F7ispGyxN6ziHLQiHv6UHBWPrvMyScw+vrtvaZy559
+Ayg2+Wglt48N3X1k9joR0IP2rnJyJ+aWRt+89nV4jIVLRb0EnjHoVUXuTJ2oUwIhnk8+vZ77X6b
ZB6USxb01bjxsTVj04KDWxV9ks8G6Ddat0DjHX11luYlc7ItXNTaB7Qo4CwsdxEGmjhrq8O4ZEPI
Kuu3VN3Gsb82vub2GUUyLeXgTKOe4Z+zti+e3MarIqPqxw37XYks//Yof9j0tOaFPxsmOQ99koZe
0/6SfrKR0Fn5+TrSY0hcZLfBU3smoOY/zU1T3SYAsIZ+VXcbn/gssQZ70tEeMuU87WVHzk3v/1CV
dahr9IQvILSmgqmQ026fgJD3a6FSp4oahMQzcSDkrDr6VHjDnzl3fxUj2S+d/2jlauNUWwlgOpPS
2HpeV9K2iymx75LSOHQ1e5UKdeKGhCqttyL/p1mky+pdNu7D5jfJkE9FhpbmaZIQDz9Qt0YjcBMO
bbcH6QgkzJvIytyHC4uu6rYUZz5nmcdntSCwsDJ3ZllaZ2zNvbRHyNgNbIhAFFuEfM7ZSwrxG5CY
Os2vNM+AkLBBWNAx8ywJlLGuB7sVuydabKhcmbS2ZcsY7YVole4DSTfwF2tWrwUFr51Eb41UQvlx
/MvYcI93QTi6G7axEqR1HMnslEYKlTLrnHYi3y/j8JINnRekbvu3Xozf1xdnbQralQB0y5RKZ67j
mTZPPRt/jKI5Aor0hdu54zMdRFKAYq3MvTw590A3EbQBAsMMZjSOeshGVPt8AkzHkuDZ6vdzD8EO
SM9N0FLLKzD+u0OUyH4rW732iYvzfvAdDGy09pKwc54V/V3KE0CubaiwJXZbb4SbtU9o574lcXYN
do9+BvXdZtVeMRL1lr/hAWujX/7+YQKQSHTRLC8BVAchtLLGI51lZKXT/is2xHzNyUfWz4APOOxs
T3yXpvZv7vF3B3xCGz//88jPdG4tOYwLHfPSOfPCfWyS6gQBwSlMjDS2Kf1d0fwG8WTjlPk8IDNf
c+klnQfbbycSl0gURpM5RINlPqjC/TY3y9/UUxuO8XlQYr523s9z4zWJz+qYjvYLdcXjwq2NuLG2
25pLNwbITTwA9GIIiSUXCtOTp8Cr5rVfKjLCq3VsB0l5640TVJll0R5A7XsqrfT4JVvSsR1dO+cT
XRCsldMF83ScQQlZqq3H1YoleZonp/3UgDyBYPSuF5HP1atd1I/oQ4t6CLAFFcwsGLvlS5dSppNu
EeRR8nZqSQwpxROBNGetyNk3t4TKV/ZZB3qUk0BKiOOx3WKpVBYXjhck5df8wNN8uu7qlJdujQpd
nQdm+u4N8pB5zyCnCBXdIgFdcTad2st1G8salWOfvYw+9HlzN3YlD3qX9VFDEEq4uVmZv/jvf7MH
TMd7tCP3APuEqrtv/V7MascAiUjm8piJ7yJxT0bqH3ye3Ao7f6BS7Wixlc9b2yXN0YcCT140PNQx
EB/AZHmh5WbhAPq76/7y+SWB6TRfIhurnkIq6JzlCaTuUl9GZu3QIx2MaT/QNjlc/87KNHTgR2mj
lYn5rX+2ff+FkeQbLUC+k9It7v2VeKijPtRoVWPXI7uz2FPAivfE3wi0Kwuk4z0Wu29zkAK0cWbJ
H2LMvIPH/VtwKkJQAlWpjZvgykWX6cgP6edA0Te4R5luGbngItgNUAUMZ59Wx4lYHg+qCfWHThRQ
WhAJCyzSiV27UDzwlS2/gm5BZNYL9mr2umXiCeoFcrgdu/xcZMnGKb8SO/WavQlNHaNHsSbOPe8B
r9IfOSNOkKfF99nwo8kBBgyxYqOqsmJueuF+4a1REcFtkCP5R7BJ1aGhklvcg1+um/NK5NGp0gSn
vu3Rro55gWoaz6cU9AuLfYcHfX6qGhNyLqUzbfjOmglqsbQ00QqTktk8s5SICB36w+++AvUfPt3t
WUGrje+s7JCrPXSyHrkoa6nqOEdvXatE2KVTYA7QNpUQoinAQ8y9r91XdSBNClHsoSgFievhp8n8
g4Grfe3YG6OvLZgWM33F05FLjD4TKFa30NJwIcKXPOf5vBE2V+xL5xDDbZLblGQynmvQ5vRuJW4H
mS3Ps1Tmxk1mxcR0eMiUdTZgmMI8A0NDAmFAg7oonefW7G5QkWp2ueS/vmTMOkIESHZpsIlbYCq5
98clyqt71KagWghMCP9+/RsrC6YDQPI+L4kSyIeM3HzP3e4uG8bYBARl446/suW64jNRbM75WM/n
FhTjbSXCbHgdO+tExcY5sDaBy8XgwxvInJyuHcskj8tW3XSV/ZaPvAr9lA8b8XHlBNPRIFbnsaQQ
7XK2kEqlRXl0pnF3ffHXFke70cMmgRAsPfMsSicuRzSgdw+IXnsDvXXXv7BirDoCJPMUqVuga2PA
+46jGh9pbd1aaXtKx+xHL9qtPNTady6h68MugJ0tJXW6dGBadYA0eTONIbAMFSTZr8WrNiazshM6
ysNB+4PgEraaNOq32Sb3zeBunEufEjrigNVhHq6tLlcuC3lBMZ2FOwGIMx7AZd1FJK3v4BBh1pjx
BDLigJZoNby+PSvpO6YzryUQWPeJnVrnrCseyiI5Gj3UuOlzbvCQijoYoY80c2sPLEUAjNNGCFtb
yMvfP+zWtPiWhNgRnF5md4tCG7UaN/bo33rWJxdyx/7/sRPgChtv8WXsEVMeKKmLM+qcU7GzKlHc
9ukEIbtF+EUT0M7jLbpfQYEtPTCFJy4AVmHdFkYZLUXpvjZUtV40F2xpAfIr+Qg5Jqt4VKpthsjz
wbgXNf1ShpXi88bTbsUjddxETmoQ53pYGU4tvKzvLLQAT/TRmDfC7b9Vsk+WR8dIDFOdlNPoTmej
r9oobTjc0qush7bL0iOKNX1EqqR/9ZGWAhGfyqsQROHT3nQTfkqQ6H8UiqqdzZskGl0IircGEXvX
zaENpCzrVCW02/ipn/bDwyX0iqVV8nSyQW4XG0fwOIbJgeyyUOzs49RE4y1KMtES3ow3zZ2648fq
0Xor79P9VvPtmkPqDetDmqna9i9fBzE3D9IyKMedMe3qPfMCoP3cP9ddcOX80MuZBuTFHUR4iAj6
d7KPGGrOLPra0FpQrPjcTMNFxbEqAB6kxi41jJB88eR2tIPPENAky2qXnGure5wSBa0+nu5Jv4Xv
WHMF7bJWAU5YTSPuOaSuQLNRpuNpKcF/UTuse8hQvd5I9K4EI738ylurqr0CG6DG/FWkJPSGdCPZ
sTKF/6CGfKeRQzlBTT737xZZhYNbFgFk1s6LtZXrWLEfnf6rLOvUr/zCBP2g2lcOkgBEed+6ztiw
z5Xl0XFDflF5prc09AwS/Geg8g8lLTfAm2tDX6b04Rjw/QmxpUNxVWSTfFfeYN31tUJQ+ZL566xf
eTcZ6TJPAjez4lkR92YoxufWKTYufmubqx006UJqC+fzGPvp+4QnOZ0f5JiFKHRvHGUXN/0sVGsO
5kFTBARgqYgb509XoROqBIC2h4LCjQEKXqRG99fXCd3CK1/SXI0WtkyhxghxckGP9uIjg3nTW2Lv
ULB+VnkoKsjZ3FTyh53vEv67gb5Cnk87TxqBvUgwkx1p7gaVeKn7KPHng+29QO3qIKa3Mq93E2jo
BvlWDNkZ+oJHmx661rkZh+eEmgFDVgNygy3/mclzw6BbmRwa0kSOAEhY7TH/h0ROOIQalHhkkIBe
bbbjxbwb6DGH7PhAkHIDawa0EgGiCJr2rYbGQIL/TV5ZB7WhqJZ/C3IHFBSGflR4rEJ5eqH7pTpP
1nIcy53rHBNUKL3hZUz/OvXy6JpL6IAxv0yPS8qCpZuC0r9JVLMfxr+NtzcnyHjOVUDon5r+FcNy
SsZiR9D4689e5JhoWv8GjqfXKhPB6EbT9MMnUZnf5nIOqB81YxKmzQ7AkpGfp/mSHn4lyxFynmUt
wzH9IV8zAzeQIIV8TINOmC4w2hZYOiOcOFRPoRnEpv5oJE0wzyJiw0F4R9rLYKHA6S+7njxziwOr
r6C48UfaUTOTQCZ7UzynrRfOzg0Rt5X1bJkvDq7IhZEGrnHIx3av5G1SN3HrqpBMP63C3IOFNTCa
x8ZDqhz9qwII+oTuM3ZEvjYdA9s6tGQKZRrn7FSDNBFfwxUiryNcVCOudgzlYLO5xa3VArShTh+g
jhOIkgQttE9bVA96LkJJd1k2BsUS9OavzrltGdsbOHDFUkZj7kQQEgfnM9njzQAN+G9N8wIu4FA4
Y9RkPDIhVSPzHOnd0J1/ULHPK2NHuyFscYuSN7JtA4Dak+ndqG30fT1Ja1f7bkCX/QR+gZF/G0H2
7zzDl4O8ghQrwTEcjBWeDvvWxeynd298cJCS4tQMvRFVZXtEJnEMummBzMWtsgOP3zZ/KD+gWSL7
bvdBBV4t4x8z/wfVaLSIJ3KIiv9xdmXLcepa9ItUhRDjK/Tcnu3YSV4oJzkBMQnEKH39XX2efHRN
U+XHOFXQaNh7a2sNGVs5tC0cdUwoTytyPvd51UPtXf/yw+BlaFE9O5S/jwrOlJS8Xw8LnycWx+wA
t6ySXQtkwkmn+mdZ4OAftNaeJFiYX3qB2fqdSrjAUAfYjpKrbcef4VYf4fpq5emfJxfHbPxOfeN0
ZICPJXS295OV/eYl++ovv0zNh8Q1o+U7g8drn1yAgur6cWD/lHwNSrn0wy/55sPDg7TuHUil2KeQ
IYD50r2n9bx2Y/t50oKa/X8fnva2P/oyoyc3KP/YPW5FvKz6o4h/yMN8ZYEuLByTzOfbhHZdqzT4
mxN4Szoik45AH1yZ2M/Xv2N2I7uqKYukcXB41P3ennHGx215VYvIgbvw2Kys/qWBMpIv7gwGnIvY
fGLBrxFxyEY80lLGlQhXjnoLJwzHZPSNgVPILrddGN+AbY6D60+otqQ3xJ9geqYkKKShC6F7iIpI
dxsWVfY0edW0v775Pi8uHLNR2VeD34V9bp2cSe0g5BtNUxNP9Ll1vG1hPSfseP09C6vZvDgIZ9/G
tRh6iAqatC3huFB8vv7khWVm3hskNbFxHu3oabLFuCWd9+5284NPfH9liJZ+ulHgZbmwCw2ewhny
8CfXY69OP38Nl+F4xvIKKdp6LY40J+C0DpXnwA3auW1Ca2ULsqXfblR0lmiElbcJJKt0XcRzAb0O
3rcM5uZ+opGMCCRSITI4P6m2VZfFNWzCYSQvmnTVDnK8ycEnqOI07IQ2mYY4XOz3AlIwjpb7tE48
eAsIeiv6zDmiv+f99dq6OMDoht6SKlW3lSQZCtaK9Pd9Xnq/vMTyv1HeqfdmDtgcF3kQfoP+5LgX
Ng9/p5rZX4zNZv/HTfEdIUnlCVXaEXT/HWn/WiRYqZU/B5865qE3KMZkGgPWnmBzDPmAOpp4f+qc
7g++6MEN+10+jX/b1Hm9vsYXYp1J0+maJiSa2u3JovDHcouHpOLfnFEega/a00SsEQUWlovZdsr7
KQ+SJpGnweIHEeoHXYp/rn/CwqPNhhOd5lbYzJWnUA+HfAisqMf6WskFCzHAPGCryqlGmjMJ49j2
fc7IrbDaHRpoa7l46fmXefmQi2G4yfzJLnu4aSlIs6ZdPW3DlNBICbnmQ7Ywx+YBm1qIWI6dVqdq
KovvkhI/ttFyOxTQmDzPyk3PrmevabksvMwzOv5JUJUJzoXdiU8OjhU2uS9RZUeEtjeV797xplpp
aC+MnNn4F7Pi1Blkj05H/uBn/W2nwh3uP/9cX1UL6cukfUKNahg6MBZPnAzNRkBeJhK189DW4sQc
/iuE/symCMeVJLYwav/X+G9weLFSOZ7GnD0qz//WzKI5DLKcYYUCQ9dxzlbiy9KwXcqRDwtu7rvQ
rnqrPYGwA2cYbMtYsplFbhauoLgW9qPZ8adWyysLAoonT2X1HWu87MlzdfB0fV6Wnn75+4ffn2c5
gZNt2J7kkP3w8+LoTyicrj97YWxMahlE/xQMA63ylE2+3BS5VBHVNo7jOCOutFyWXmH8fGqPswUN
ff/oNTiDP4bDvJlxcv7a7zfqCVF2EHAeRQsju6baZ8Kqtl2eB5tB+Ws9qYX05BhlxRTmra5KvzjR
rijQLFfCexoh8xw1SMXbgZZpH0ne1TFE43q4nNNmDQ6zNHJGweGUXpH4TPlHOdjvjSq/JVJiG6Yr
q3bp8UbcmkZuIxNO1Wl2qzHKp1TtrdCS0I7L1xTSF5auKSpP3M5HyS/cY23Rfpsm3rTvpi5f6XVe
NvD/N/McU0V+Fu2QDSyHPmgdxHV5n6ChQIIGNcTKzlt6gZGqYLkGl+mKNadunLsKEZ1Nv2u/C/64
1Ev2dhLw/fVlvDRORohSDug3bKTlyWucdg8xSPemGni5+drTLwvgQwCZ6tmxndIVJ5V33tb2fYrW
xtSuzMLSb7/8/cPT5WQnQLIl5anv07vCm4CQXdPxXxp/Y3cDpyX6fJTVyarZCx1ydpNSksZsdN47
313j2izsA2ZscNUL2vphPp4GGQwRLFJ+plnxvUmDlQFayKumPn03+o2b5gE5dT2ffgaqCfeN0vx3
OznFrUgmdufVVKY4Z/fZ9+szvnQOZsbebnXtBMMAvcK+UHkEm1T4mqXznwuKigRQJhk79zBrcoL+
0O+e1a/XX7uwFEyN+GG0PTfEPfSpG9p7wYsX6YmVrbgwiKY2PFVVSwTs6k5o3RZxxdGz9tz0Vnfq
tdT+D7g531S5XLljWqhNTLH4anbSqQXp6tQ32Tbv3H0+1vuQg6SunmBO8rXLFMc2dr1ld/1ABWTn
+1C+pj57T6v8sUqSYiXzLn2Gse/HrOGWC7OFU4aWmsJtB3fciI1VNOoXmnyxNWXyiIkaL9I9+Ap/
xIWxj37tBLNll3t/ry+qpa8wgkCuWJrnWYdR8sUUWXXwQEL6QKl304+QS+tWdXMW4oBJHh6qZMh7
B7Ouah/WyJVytuHI6Y7xMl2Bni69wsjotRxFBxhpe8ocoCDIaP2RjLJYlV+dcmPfe1MC5jXDYDlw
aIvEQF5Hv4KiKFrscKmO5i5Y2SILX2JesTcleCN1gdNtRx9b7y2kP6ry5fqE/8sI/iSvm0zhgkBp
irhiPAUAntyWqipwOaBGb6eyafg7slaAGFP3T3XRsO+J9tQbpN297eyMxWmAVOZhgIX5LrNCZ8s9
GKj6WaBAxSLFuZ0r9uf6r1wISOYVd1LrGjKwCVpl4XCEAczdkJIXaHnelFYSN5N3mylCouvvWhps
I1A4npp94YALXkGfrMrzCBTX/SD15muPv7z2Qwbvg8CC0L9DjtUgn8sqe3VbmDdKNf++/vzLz/xs
Pi/p4sPzw0DDUXUQyVHa//j+k+2qKE/v7TVV26XRMQJE0KjAylmdHCtx55YvJX30px9f++VGaXBx
8+uBg0uOMAeGaYQe73SNTkVJw0eSDWvttaXxMaJCUdHaru0c4w/Vq4knm6z/1XIRkTW93KURMqLC
0FD0uDQcbMIxvINVHvT0i+rcEZjVXh+nf4nin0yxySn2apdYatDJ0UpkeyYTYzc2z1IQKHCnE1Uc
uqbp5OS/h2rSuxprbAv0e3FsM9I+6nFyt5xruDoTp/na4cZkIPPCFkzBkuw4lG86eLST23b+Z+Vj
L8P22cdeMtWH9dx2nCX2MJCjGPMqQsoYIiSo2zCsj9mE+6UucG7VXFsRvG0hYaZbZ22YL0v6szcb
gWB2iM46jp1UARMdRHUfkkdZhS5IjlPQPHQicY6Z4/lvog4m2OzSAop3GoypAu4UlW97zyCQjvvr
47CwbE2acirCws4vc+45+q4s2X1XWq91gP5zJg9fe4UROWamgix1MYsJvJBFBdbC+Nx03+ovYlxB
3P7vVOJSEARsODcd+5De+eqPQ7wIEJGtBXKZ98UKxjKiSNcUFnfaNjt5hX4b6eTfhHlR7Ekz35Ua
QMnW119LFCYNOQ9DCFKEIj2hkOEHaEXEk9dXu5zZzfb6jFxG/rMVaISS2i28UQQc+6pw5RFqpQns
d8uvnehBT/rvdKAdSCeXseSo5C/p/ZMkdgRGpwBG4fqv/7yWhDbtf5/fVCzPod2ewKxteM7StEJZ
bAP5yOdfFmcnC6iC3fU3fR5ymallX/hwz2ZTATMTHyQjQbNm0+vOgtcz91em4vMKhJkq9r4V0mae
nORYFDkQIV31UhXj7azzM4XWXA1Pml6olXctDdzlMz+EPD7V0hUdBq5kWTwAjjFPv936n7SAa4v9
7fqQfR5PmElN1rXbuzgFIdmWU1yDolTEcLWKxbSGY7782P9fu8zkJrMqxN9UEICTfGToAncAYwMN
thKcP98ZzGQj50U+tIPGz68H+whH9y3PnZUOwtLoGwUCs2Wdw8EsPFbQ/DlUQb7xcu/Oy8vnLpSA
xnh0ZQqWRsjY3bPfCE/VCIe2UOXL7JJgkzJZvSUaK/n6LC98i8lHzmpZhJB54KcifObucyXEkQ3v
3P4lBVvJGp93bJnJS04te0Rb0OYnlQ2vrpXFbVUfHOphwsFNCjz4bpdzfyChv4ZsXhg3k6ucZ7Xi
E5fkWCanXtymAOHhNLKysJYebiT9MCSsUUDbnKr2j+5pTIdf/qrgxsKmM4nJTclGnU2Sn5oSPeBi
50grJhwiQM2aftFCmDLZyQmjchomlAl2iFNFmPrfLOa+DxNYJMJ+oD7Gqgibh+ur67OxgnSpYyxg
0MUFLqYr5xzSaXzTwNnugJ5PTmPtrulYfcrvwDvMprZrVw3ICYKeOwix7Cur1hvpSevNnoW3CZMS
IMZZ2sccLjibyUtSqLMqXDnNGXu6/pGfzdnlBxhZLOGCD14T6rPjqjeUE48BNlQ0FOSBizWpzM9m
7fKOy/b9EPBzym1lSw4hPS29XQ+7310n+2wzTopue7saXoIUOFHNLL3SUfjXy8wMz5dXGus8tcJU
tGELdxLfC44dd6vv1Krz+wAgh5Oba/WNSu+HCiVHyaTQxqJ5Fd7VWSZvyyL0H/NZ2Qc1ixmgVGZ/
bUH9azr6YRyCskhJroP27JJxI3O2CYAGJ9PL9Zn8LBhePtmobwvYcsuWjvRcsr+EDDFQUYCQYC69
d7baoPu0GXx5i1HklnlvFQNLZtgQ8ueOpe2m9PmhkcOjbbt72FRuK1nuhaR/MpvYK3F+YSeaXfUp
CBsbui70zDJPbLsmeIBCOYmSuRxWsuLSG4ys2A2NcCZv1Gcm7ifxToDu++q8GGFEQwve1w2Zz+jO
7wfB9z2UmOxevHdevcUJag1rsbCTzYa5qi1cavTcOvfee+A8qG7eW6reJMX36+trYYjMrrln2QrL
F7p+nqteoCuzVXX30pXeSmZa8lAwG+VpAVhloHVzHkZgiilzq2OoXbGv7Sy9kQDV3mRdz/4CkzdB
Ux9QVy+HT29atX0UWFZ6yFmlDl/7VCN6wMl7LqVHi7NHQ1DLALhvcg8On0H+7foLlubqMsYfIsGc
t/MIaVE0ESe6F2B04ubxO8P5jYb2mtPJZzUkdqrZSw88WtoOZOnPNmS46oFdek5zvrn+AZ+VRZeH
G2GgqrK+AZ5Hnxv0KCaQCzh5wolox9TLTPxIyHlTfuXS//Iu48hLVR8mQQP9RYtP8RBkm8b+aa/Z
ki6tamPjt7ZD/AAc5/M0DFt/dGJB+Gb2s+31cVp6vLH5vdppXFy767NrQyGM7QZVxMXaZePSljEb
5xw2SJ3TdtC4SLn3zYcChAQynqdZHOQh3JeqzoE5NlHbUqhxH8wgNxSF7qNOJRmwDRakMFbpgAtf
ajbaaWUD1icyKMzKRxu6mJTcuKlcCQ5LDzcqiBRUG68D7u1s6yEqup9j30dD9bXAZgL256LUaQ95
3HPaZ9C8TqfwdphD/5R5M13ZLgt70bRcrYBOhqWGq89FDYUyXkSyFV9bYabcJgTaRVAnSMhaZRtu
lUcZqDMZ/d31BfwvKvyTSurftfchVPVpAXPK3gONCkKbfygAUDKG2ESn4rTv7C18YYIf2unCInYb
D2jvAbrbTgy76uzcsXkoIgixXBiZfebuksTXJwVuxrYNp+Q2FQjckQ803bb2/TYONePfAEGcq30J
P+I75+JGnVqg/LVDrQ7UG4NtntvObcmn4D1xkuSH08rkKcjmblvXtnccoR4RpWQK0a+C42JjsWHT
A0gNqdZeU9g2V7i8bkeRlHFA++m1dDICnFgmHmHbKg9NPiYb0osS1nyieQpHiNa1PegsVZhum85X
l3vD5BXwCnlEecnjLpwIckOY3bQNJCtseK0d3KYo/vi5Pey8qgxPvRd6f3XQ5EkcWqLbBwKUbcis
q1uv8fP7RAtxbmCM/T77kLIEJheg4BKiVKAiVX7XoEvJ6+frc7mQdf7VsPkwlWHlkNBWvT5n5UCi
xnKLmBcMuHmYz8epx1eOFEuL3QipUlFJYYY0w46uTWNPgp4FdcmfX/sGM6BqgYppwMNhgrNL1AtE
8vdcTfG0dsG08OvN24eSAld+kbA9T7AKjQZXDjdN5s8rsMuFvGleJeQJFRaQP/TcamuA/xPaw1px
e5e2oXdOHVlvGC/kS6DgKRxxOID8uT5sS19lBNAMapsU6rXuuS9w0ipbu4kbUqy1WpeebtRLjAHr
zwAkPpelncbE7x7Rh145NH1KM0f6N68GoKEFFnyHmyA2jSP8YH36wOWgH+yMZq/AODk/iyJwtlOY
VQ8lmDKxlTXjnRXk9UHCQJlHrfTdKG8ygl9G4BAQopRzYYd5J2kD2h5NnEMyte5dAP7pUWZq2EAF
zMbwg8KwMu2f5S+gVsx+XqdSnKhdTLt2nyoXrJv2VRdruMvPtvXl4cZ+axkbfNfDtq549hOJ/i7I
qiTy6uomE9VKlll6h7ntoPPc8kajBhtTLy4sR8aWVNNzAgTStnYt0qx01T/bIPgYs6WnJyq8pkMy
zgWHACowOgUu/VgIbqXLKBDR3SFoyU8oUq20ChaaE6ZSrQK41pOw5TyXHbiUxVBaENUQJIJI3YmX
dQc6IYwCUa9vru/Ez5bCZTmblTNzpKw9e0DNNoFTGfZ3ecLzuODtCm9p6QVGuZwNyEntrNSZt2TY
uENgx1Im3o+c9rRcmaWldxhLrqessYI5G89h/uQqHXvhwR+7lWJvaUaMtZYKWwg5Tskps3vMOtTm
3Dt72HqYmbH/zbsvZMPLtrmswA/Z0G6sCcCZvjiXQHToyokskFSrvNy05VcsrS+vuHzhh1f42ppK
qJ8HJwdliStvSHlnTb+vr6OlHWlEdDv3Uj5e/C+whM55tg+oGqEMI/rYqdcgt59N8+X3G3G94ixI
HWJT2BqKuBbeuYXgdgIQ8fVPWHr85e8fhqe1fVWFXNFzkbw53hQRFPfc+fa1h19y1YeH55XrioYx
epZNeMclcyIAUV49l69Zoy1NgLGRe9VmKgBB9uz7wbBX4fDC8nEATaMfNnY4eyvb+dMWMSbBvIHo
bJpzL4C5gUWo/1OD2hBGqMr9O09VrIzmWdTfdOZDZSyYGEjf7tYpw2LrDvMXs5d5I+EHYWGh9zOf
azA4hQUkRvqrsPXKdl8YR1MtlWVk4voyUW3VvuPIRW/dSTU7d56D3+kMmtr19bD0GmOxUagN4WoW
7ZBSlsW2gKQBQXYZmxYu6sT+GoAxNC8oqpYSEqQuPWcB7AggKOpBPCFkbGWsFnaMKZxa876GjlYV
AER+UZiwKWR+63BTKegmfG2YjOwxBBSCzl3gg6EAJSv+zBoZj/A5SlaW89IXGJkjn0coNQVuiAso
ukuD+g6kyn0/lCshZal8MHLHwDsngz5ucIJRcQtOZKGOfZrwMSoII4fJaot9Ws4OTqneH1mzr4Hq
QpMqT8hMezHB86Ko9Rsqr2dHi3sarlmqLKxdkyuvoKoxODOFpFK4bTIHsg7VgVTNjynP14rIhXkx
5VJr2ZUI8LAzK9He3bQAJh86VaWxNWRr0MClr7j8/UNEFnXl1RqEmhPJ2Pc8aNuYhs2wAWD+QJvm
7/X1++kFBcKlyaD3PIdjfUm0b8aoC2NL7YH0hZaxqmIC63UCn6iVrfLZqefyJiPDNBWdssxt0YPO
ByDUx9tA+4/Xv2JpqIzcMmUq12nXoYZrVCQytgvynyztY5G7K2Xo0huMfd44qecFE1pFpfhBabaR
MM4p1S3P14xTll5gbPRJjcJpqkzBzfuiEAucW1TLQYBfbsXeRZ3l+kgtTYKx4Wkxl246QqPf5yin
YcGc4rY8fbr+8IVNYZLjxQiYWwDJ05MO7y2njkor3NdqzWR36elGdZjgFCXSaQ7Aq/jGaXbQEMUp
wrWQtDD+ppKubfGZFhl2Gy62kycvSPWp9RN203etdQhymFReH6PPrh2xC0y50wYiQVmTtgHoRuPR
set/yjfhkrie2z3M8tbAVktjdfn7h9hhaWLNGloT56zy030BDMlGjqXajbn+Ym41lU7zirSuzbLk
JC4GnhTpu9BbwtKV1P3ZqeYyTsaWRot0hFyBwjg5agfYnp87sWffpf1tOQqo76wcZxf2gylckANB
QCFtG5zmNNkL6DBVwvnxtZk2dnSQFokQQavOyWjlj1z3oKLLgj85I+KsO83+3sfF2ev1ly0kcpMI
XYCJKdt6giVSkz9lbn0up+AmafR3f2oPAC3g0m+EVlsv1owZFtaxSYhWJSQ1FShMmH5wmuwCGUPq
uLAvoLEEzlWJvbJhFmbIpEbrBGYxssn1mXZExJDU/Ssm9+36qC092zgUqjJI+lHhGntiXQohLvor
pGt+zQtb0FRAlUXrZszJ9HksyA83G3+BQfFWqTXl7wXYd2gSn7WvJtnX3XxO65zi7O9CNpLV46+6
t/o7NxDpTTAU4cZJc/cmLHR6qjOsO7sY1E06JACX5W229dLGOVwfy4UN617G+EPIIbaVZfOUVeij
tFCyImXw6IJW/htq9XnUWba4B/3JTjdhJdYcJxditqmNkbTJbAnLCU6ufssEblSkF7XQ+YSc9AqU
fekNRtofPJgizXaTn1XdHMveeeEuSJCe5z0Ii5f76yO3tJWMQDHKEMCZIkWz0AZuvL5lQ72T/Bbq
e1EY/HP9HUur0cj7vG4IDGlyBjSCvlOyPFtJ+Ysye4VctTD5pipGV7qw6JJcnaFXUz7Atja0o8JN
GNqqut/kVlm8yqR236BdDez89U9aCHmmWMboZxpadSM/5417g8vOYkOSjYZ2GOOPNnRF8hBOySh1
1kqnhbVgKlNC96VOmcKGBqR8I9IsqptnF91dGq7dfi990eXNH7bQ5LeaVn2YX3yyIO5FeDN/51p2
caNI30RJUPi3Y1fjvtKt21/g8vQr/faFOGhKEaS+ZcH4KFFngLRP6Cmc0rl7uT5LCwvPVK3MNVCO
RQivGG8OD+PcH1mCfg9lK/l7aVKMMiFpncSZepy/uxrZp9krQE5p8D3tvnb+NhUIUi0bi4CLfrL9
4KGF6B1rgw111sTvF/wwQsfY+2KmMh9tXmPk5/u0yO54OuxI09xnRb0TNnlJB1tGc1AdE6ZVPJD2
hxz6lcFbCDwmYhPIB2l3fqHPCRzSHwqnb46dXbu73oX622xjwroat2vXF8Kn6AtUdCZ20xl8TXOF
UisvKdsH6dQf+xzdDFJWdRTCmPS2LzvogysUFBLA243FZbWbk3GKNa/nKAUsb83gaOnYa+I47aAX
NYR1cJ5zQeMZIHdfWcl34cAevq4hmxh6TbL3Wltuh6qwN3k6u1/Lkya6M1FJkk09Uec5vA8ghZLP
r8wKIYM5ncbuVwp5q+vjvbAz/g/SSUQ/DnWpz3L0ob/GYUnPyjmNPGiJQzPl8WtvuWz7DyFLTDQI
WY9DGWsfQamtpzxicHqtwpUieukrjKoCnloFk7xBfe7xKCEYpxQ86lltavL3+hcsxD4ToZm5oB6n
2RCceKruQUg6BEO/vf7ohaxo4jD7Do4s/uBP56K09Q+Qd/gj0FnWhgQy+A5psvrdrsl48kBTW+O1
L42XEU86kuM2KLeDk7TaOFevYfe36YC512sXjgsxw1Q3oAkPHNykoF8ExaXYsS80cCrh8cd3OfGL
OAmTNb+8heEzEZpu2/a2A4jjuQrfCj3fe1JttDPHPi7N23SOq24Nb/QvDs9E7SA2mWBNC6HJrlos
Y9zMzpB8neeY52qOs2SqdkEmMyjve+U+t0n6ONZwnfY07PRwjAfjfsyHAzQiy+9zepGp7SZgiS09
bBXMcyLL8+obOfFwW45k3I8WqeJZZfk2q7Ph7foyW1jBJhK0E85cg3YRnHDh/9x2zUtSZl9jV4Sm
TsIEK5nAn3FCqnBBElUAJYGWfwTTzV+p4v49aX829EYE6ZrBB02rUucQyN8fpQXlPNYR77GoJh77
TZpvcq/27l0n7wACh05/qv17Df2q2J/1jL3kjlvoY9F9Psxu7A1gfo+z3W7d0S02dODpPZN98z5W
Cf6D1fgP3G7FSWDzn8ILnCO8V+Uudy+ILSHquLMJ2VQSeIZ8LNI40VYQWRruol4NhCYRYPLDqDXY
pp3sHqcwBQqSN83JI5kPRWtWQ7RX2nE36Ayy0F34jV1syUv4thwkz0gWuW5fb50M0KUMulUtFJ6H
LLJtBvHdMBAPDuCAZaV+Jx6dftaJNf9pfEqnKEvAfabMGrZTXXix5XRyXpmBhQrNBL7Wlcxs5bfi
DPFv8Jn6qGH1JoBS89dWp1GhjYVqk4oIeXZYOaJL5HB102ZV8fy1x9v/TUDwdJshEj95J1qkd3VY
vmV1t9bkX9pYRjD1g0IWY5ba0G1p+13HcJtrKcVXqq+l2s+0ZLD8jFoMEk3nQJS3EJE+QgPjlE/t
cRjys/ZCFakBRxilrB0y4KFrQ7kJCNtdH7iF6GpdMsiHzF0B45Rp1eozFxM8CZQ49NDP3bZNemd7
bIy1JrfQ8nP211+3MJb/h711Gxp4avJPpHZFpDx9JG25UoQsrGATS9t0IR/AFlAww8wiTse48/4O
5Rc786baRJ84OdBQmX9qRsZvcX08xbmlAbSv3PApcWuxuT5CS19hTEiWDKNXJ7iJ8efnHge95C0l
X6uiTDwtATMcoN0OSRvWL8n0K0sZ9FHLeHD5F3/8Zdo/rCbHsoaAzBa2YRvc+n35midkryAKcn1s
llaPEUT63pON7+Lk2zG5axOgP0v+5/qjl4bdCCBWBRRq03nqPCUPQ3kXOt95/f36oxfO8/9CFD4M
SombBGDm1HAWDvzZiLVtqnLjsgPD2S5n4VZhuSr6dP1lS99hdHiKcXSdusIZ3rOgz9TX0chlFKwJ
L4DygJn8JE+bQE8EceXSQI5nO8wkvoLr/aytWm0Apib/yM4jz9Bi7LxNZdtpHVvkQtvRVB7LsWh+
ho7Ozowf9aztfeWWP+FZZN92UOXdh64NVkwSdMOZ14BvRKS0/Bkq2y6nW86aHkaXJVyQorRl4s4T
ZL4RiZXuJ7sJ4EQw2LAoKIqXwuPpzgu7dMcB14RwbZFug3AM7j2vpQnMzHkLHDm8GH6GbgJfJLjx
vCSENJcu2A9d9v0rmx3kbxkkDmSaYKb8t61DeCZLbsFyPhxjJ8CVohosmEk4TrPrUhJEnT0XBxwO
xb5gKf0BIm0Tcwuki2Qg+cHrc4CXlfxNqy7Y4Xrd3jNbdxenyz+FdgTUTDrwoLUojkNNfg6+Mz+O
wp93DAvnWdvkLRnhJpCSov4r6gRlryRiy9AwvGeC49+V0tU5UQL4xQGD2KUoixXUb95ZWUJ7zC/U
lkshNxUEMiLIIFuQoMvUprKaajv0VhCXYKA+D6X9E5C+8Khsv7t1ssk+WMSrNqQe6qPUPIQHfY9i
jFsqVtD8iWlT/cncMoXxM3C36QiNK5rqYtuxHvBoS0P3bBJOBaSjXcO0wBe4sak7dGbDsVNuXGkV
3mdKlHbkdoMVN10e7qqcsYhOTr3pq8mJnbl8d8AC2DC3c2DWNcFBKnYv4MaygfdaJlr1lqeOv2Uj
c48eA0Lbaex2R/oJl9YCXhU7DcudJ8epUDnBOLe7LwhMfRzZJvdjOdPdJEFh0U1ZQT5o+N77kzrO
vKlfSSLoTkxF9wQjgmnftP7UQH+wnH8VkzN3MEsKYJHgOMMWZVuxBatO/8zJ9JeVnnhwZTptMDUA
cQN0z7aej/KUByChJlrO21Eleuc4FrTDA7fLYkVm/yFth/zOasbmua1dkJtcEEwxEpn7C5r/MwJ2
kcA0hbjjj4qDMyRy2E9koqMHkcvv5ewDNN+I5MGZqF3vNcume0UaBTOsy4DPPVbJWHY3E3ilsKHo
vTiwki7G5UDwbeS6jMcEJ/jIzZUs7iZIJzxkUNX9MaXBdCzcCS4ZkMDsYh/6TYdG8GDL8u7dc9sf
zTTUcV4JqFD0AO7DM0RueeHQfRlkUxCTBGwaeCnBL7oZnBA20nlIX3qsnzrK5tl/4nAHs2IbesQT
TC/Gp7x15Q7O63IzYINuGv+5GSjZhzKBxIKCAsljkAp/Z5WiQXbhL1VjQZC/z9Om2NYhkhuWbB47
XlrGaSb9h0JMb9r2tLcJsu5/nJ1Jj6S4FoV/EZLBYGALxETkPFRl1QbVaMxsMGD49e9ErfLRSSCl
etFSdgsCz7733O/w+7lsnGhADRY6c2ZEYS4l1LmxfZlGXWeXaWTnvN/yYl9bLS9/f7f0K0Tt7Bqx
QiSReyuoeYfkjIW0tbPlYLv2gsWGOwJJJXvZmTg89j/yKj1UnmVdkBob57W15y92XPDArd4WhhNT
Xk9B5Yz+vWWp4T5zTP25TX3JZin1xCSfx+yc5o37SyV8LgNfTSr61Ia4BLIIYnpSC7M+Szu3dklp
23slXIGYBf3sKxZ7bl+xhrLRdeJ+dgPpXmz1fjKj+dQHeEvFre/Uni5Kx44LxL7S5JtI+6CxN4IG
H/evt9Tazo0sRsvLk9h2O/aAaz4A8MJIk3DwU+fv9R5wPzwyeEsQC6044lsEwQPLmcczy1oI8aZc
B7AgtOBbBDcm1tdkIwW18rKl7pNlTs09x8UHOVYTW3XznCC6HvaCJTtOxpcatk3XP2vt5nT5+7u5
PadVP1RZi8iqwcwo095bZkx+YDMRg7V8tjp+zEm/kZr5+LN8cvn7u5cN7dwTyxm8mOdjWA/fWc6j
yn8eZIdldSsDuTYYFlcP31fERkMZUDG2x8rUGvH47hdqkl6ut9jHH+H5l/e++wicQ1QCJ4bpDAWP
u2fEK/YJHLGfa9Da47IZ86OH6Ovx+stWFMDeEmbTMZoWZeeIs+N6ycHrLQvnH4+AT1xhhgpT+EFW
jOLVn9v0RtNuOGDc+9HQtuPGWfzjEYII+P9/76T9GVzO/iKE+uGrZ5hjPFrMQpgK+3rBH6vODq5/
69qLFpcXixd22WrsvgAiwzWmrxC87MiPabwgjzhKvp3XUnXJxtvWhskiHlJj4CeaUmxqBhmj0cG+
bPicByQ15e76B9loof/eMmA6+v8th0ifW/moxo0N14z6rjh5eqvO7jKYP3j0slSGlhom7zXaimfq
aTKsW9uYbhK3+pqZ6Ua28ONfz5YJtW4259zlrTpr1KbtFCnLh4pKurHCrTx9mUBD6TLAuEMKW7t+
zI6pJEnEisbdmDYfdy5bZsSMpC+yjrsDIk+/TZiEJvAic5I0ut6va09fLGPQpacwRXHyc9+nGvcw
O2kOntOXtyPcRjZqHT++brNlxqvNKUjb3ajOLa+zPTddHSmwvb9xKuo7pXwRS64gqhCkVM8GS4yN
2b6STGTL8MqsoIObGCAYWT4LHs1s8POgSlQSzDjkHmE1P/+wKc3f0t4yIgqgLlzXZOmF19v240WA
LTkpDgqNezZlSVzO2QEn3CQgbRfrQd7MVTUHFWqOg1HnG7GklTwuW4JT6syufDp3w7nNkylwJYK6
ivpfKSmeWUOmHS6w30xBv3DfPfLZuhUlihJEqkNS642eXhtNi/U1afyiYqnnxxCGRcozgjEBIcbs
NgbrxysFW+btCir9pAMc5IyD45fEdCNfk5Npk4OVb7llrc3lxVLqIjTGqYW5TJV1LNv2ljj6c0IV
tkzRlSLH9aMu1LnO/bBrv8Cf+qDNe2czKbQ24JeZOQQ9fOJMWOdsaSW7Rszf+l6hFrTZp+C7mf28
S/IxMmB2WxrVRrh8pVOWKTonlZ6o7Uydu94TO7tUCdQ3Ka7xk/HNJN1WznZlaC2TaQJxTK45V2e3
fUlh9tb1U9jW1cbIWun2ZToNdXoG+FF4uvTeJl4FRvL3+hqw9uDL57w7YRmzSOHEINQ5n5Ifsynu
bdATrj96reEvr3z/aFjfeImFwF/uk7daN09qLmGUXeFKjxDA2/WXfHxCZEtACo5sWWsh1gcFfxtJ
DKShKwJTw5XT/pOOG2q+tb5dnJamyvcbqB57+K22qHA2oxwpvYGLjePRhxQtOHz/k2q+aynf6XtE
kwsgNE3TProwgMwDuyjpEzHTAobJ2CFoMhihlBXSH7Ucw8liw74upP7StoS0O+L1w1eMwfk1mfWW
gnZlf1giKcYKqReDw5CAWXUauIULA21QY3vjqzboawZ+f5A0iJ9d78k1x/olNiGXfWLkiNqclGvD
zZZJ54nqxoJ+bQ6RPZOISM5YObSBKpPKKf4ifhzAc+3YT/ODPTzJzjePzGTsFTBS8uLadIarKSlf
FfBjd6Jskh3q6uaNIbFyZljGIFClDfszAtMzT83jnaqy9EHVsxvWszXdYFOXB9zx279U2e1L4tr+
xmHrX1nBfw+jzvKcaxDBIS6y2xi5tupYydE7Spj/iJDqts/3kz1adHeZeWEzJ8Mvc0DgjUONcKNY
U38n0kDtFK8LI6hA+PjtOR55lB6i19qqxuOIQPajXZb87OVG/ctpJuh+OrchKO5X4CdfLIB7sq+5
gBtJjfNCBsd2xPmKpr2lrj2FFB6Hx9y0jAEc46w7jh0Rf2xbFEgW2tlbnQr4xUJcZBWo9C7NyHVm
/zgR1h1E0toz7GQn/8XMx+mX62tqoiqKgaLhmezE4Pp2sH3TKIJGdONrye05QtLZ3Q1eUz+Pjakf
OJnKnT82BtzjyzbM3TEPadPNcWVI9Y2n2YiIf+IFWhQXnHnbNa8MllaR3ZldqFyTnAGc3Ko6WVn9
ljmcgaWWPxmkj90OVAQ4vWFtzTTDaaPf2BPWpufiyjMVqUvNAqZvsvPOnujuktFHfmLw94KkJ5kj
G2hvXVBW3vXfJI5fprOuu3jAcWbXeONb0k9PyseFaASKxZBDKGZHbRxMV2Q1uNf//9ZhIpZU0yTl
5yRxBhBwZtmlO9wbp78ejJ3GMEGe6q+aPO4GPDPzb3B3dB9GXjcvPbfzI0tN76Ac94L+mFAAF9DK
bv8IJfqj59HiEbKa8daCMOSbNZXdzvOk/QuS7flXLaED2ZiqH++szrLOhVaMqbbkVTyDVHMya46Q
KDBhG53/8fBylncWqCOYz4ukOZvC3VfcjxK3jGBJD5HJ1+vr8crvX94OBr8AnElyec7H7BkxnlvH
mt+uP/rj/dRZ3gTSliI5kw7QE1o+IpRpdy7H6YZAoXf9+R83DlvGvjrInCfSOX2cz6n5UvpDE82N
ZdxNUvEjE6P1yfdc3v9u3xY4CqSD22ODZJm9yyflHqTpwL57zsYwha/z6/Xv+bgr2BLNQlPO+plY
bcxxG7xXA8wAvLlofn3u6Ze3vvsKTVlJGDjIcTE7bN9WbnVvmuXWyrFyQPsPh6OdUCWfJLBPYU16
kLjMP5v5kB1ruM7jGIM7PRTMw8Ydc22ZWtyOxl7mMFfFoqtK79RmZRPWooUwKSkguCA/NfJ6s/cZ
liVObWSx/jYNWs1uzBbthpxa6k9F4Ge8i9xWiN31rvn4eyAw/P+u6bmH8u0cDkpqyuAqn4vaeJim
xvgrLDqnl/w1edC1USf7Slbt3+sv/Xi0OcsIP7iiqEyHcgkZHAP4Gd8fkR+2Hj738EU8Z+IJMuYD
zIQVxHQgJYVdt6nN/lcb8NHhaDEfeZNaY+bg4efvRvDmBE5QBr/dyAvH0Alub6PvItjL4PbtfI5u
9/jn/nTan/a3UXR7+3L/VIY8OD0Fvw6HP4enP6c/Q/BH7W4eDqdTcDi9nILTnxsvCHeHItjdxfFu
t3s9HvGvb/FzeIwPd3GI50TR+Rji/9mFcXg830b7/Vv0ePnfwjB6i6Jj9HZMgy3sycdTy1lGx12X
j1SPGIBZnRc/62pS9wluVpFjZCpKfcm+wMYv+1xpqLOMjlN0XQocqAvxPdmD8rZ3EnUoDb2x56/U
pTnL2Hc3DpY95cw9gbuw1wKiS7A4xqLcJbM8Tmk8p/qhxbkWtqOdyJ9GJMRFDwnC5+RazpIdRavZ
BihZwRCUFc69do3prTGNEmeCXB3FSMzD9RmwsvktMVJksppSK9c9CQncP4v9+m+1tf6tTN1lqFoI
jVLgJsOISFvxkCNPt+shjdnIu368rTr/yZQhQwDs+OieHPokzXvhycjnj3MutoYAxbL2wfz1FouD
k3Vm5g2Nc9K+vMuyKsLdfpcLFdJSRt5UnwCygJQWspSaPvAWFWFWbkZTmXzuyLZEpEgx1aQrEYm6
KEyS9j5Lv17v85WZuiS2TwT6lNKCTRmbSHWwx7neEabHV5H12Q1vExv68WncX3/ZSh7LWTrCp6xt
aZ/BfNYu7F9pk4SjJPtxqPa0t37NuLJDmNzoIFdlGsjSUrtsEFs5zrUxsjhMlDSdc1XnMCiFo+43
z6zkQ0fL+sYf8/4lqzZLOFdmkXcZQu8OLSMDTlS5s3uC0bUcfopZBw1/3mjAtXFo/f/DtZqTvnZl
HjcKciTYrLqlPnZl0U9QgisvSPpZQqlWmUUdkCSHg6z0TJlBoF/IP5aAAaFqhvFgMjfZgvOujKAl
ZoAMTcEt+IQg3kBvOjP9ngqwHYYufdJi9iEUAVzr+tevtOwSNNDNmjGTTE2czd2hdiD0md0EMTVW
/73+grVPubz4Xdcx12aMapXFtcWbHWIBxYtVUQ3nB5jAKuJWj+mg261TwccDki6pxr1DpwELC49R
AhdU1Z45YPfaNx3bWBRX0hr0Xzjr3ecoKcBM520Tj5UBEVsCF4sQxZbEDfzZZSCsUgj1U1ZIO9Kc
NjpsgQ7OjqhJcs9ulk0/LAZMxDmjCI1cb+C1T14eTFOcRbWbVfE0mIc8M79LW1lhBke3YDT7LYuL
lbcshdkOHVk+GPAtKhIG3WEepESfauN+hG7pU9/xHwE1TYo2aRseE+fM2xsL5Ltp4kE9frn+/I8H
Il0Cifu6KTso/3kMiq4CAHf82useBc7tsfbSfVP0W6UMH08puszzKS4BAxntIkb9Cw9AY3vJpvm3
X3hbjLSP9326DCCD7VbYKgVP18v9g4vsMbOTT6VP4Gz5/7NVeGNeunTkcZ3oV24p666d4CBEZ9GE
PTxuout9sTaaFkuuaEkzwXmWx76rd/b8Aiv5gzm9cvPn9eevtdDiZtgqF5fOseKxzr87BOv4uJU1
W+vcxWyD+1Ux6glP9s0/RfLo11/MT3oILaNugOHzqvMlj1n9m80wH/WLI/EONBN3Vf6pCxldhtro
KEoUQJU8zgkYC5kZss0Kno9j5HQZhrFMcJV5P2RxXk9VGrAWEVbmTvzIfdY927plN0k1JY8j90ce
pJ1XbozZlc5elqigGAL032RI42au5W0C2EwIlTXfXx9KH3e4tbwoiFFry2hxI7F8EpQmu/PUWzZu
yfH/xdf+ewi2lvcDXdOi6TXFhGtL2GN44q9lOM2+SlAtBuWdihLbPTgZemuyvAo1h/THVBty11ao
dc7H5t4gbmhS/wnIgTFse26CwsueRNfeNKKAspbGXducUt3aAUg/LfjXzlPuZW/ODPdWIJhDKewb
mYk/JdPRZFYox6DOzoc8O/CU8zmhK13GtJoOtlUKDlnx7BLU/ermUfeWhK57s0zqMgH/25B0SZxt
IYl2fQfiuhSJDotEPiIOJYLHJjX3KS9vfbt/Scs+rPlG9Glt2C2WykG1yYhlXsQdE+cOBaCciI1T
xtpUWiyP/pRNHojAIkZIP6Q5+Vbq4aCdJIL5RGAb5Cdj5UFvulB/PMTpUgLbKGR7vJaKuBqMo1nP
+5I4UTrxT645iyWTFCqTpY3H516yd2SKfYX+vT45P+4Daxkxg56jlK47iZjoH6r9OpItCt3HPWAt
o2KGbzR1asJ0C1qOEiFMN3NCEA+5wszo/XvfSEfQDy3Rf3MH+HWIDmCA6Po3fXxOsZZy2NZ0iVQt
tmDV5jwYCqpx0+A3AHreUml0EW3HLVPYtea7bM/vDrPEMViTZRentzIJ6qyhF+DUVojn41FlLeNV
ohkz4ZUzPDUzjdnYH0yI99tmQ+W21kqXT3r300ehjJLJBmPWo5F0h5talXPQ5CNckooMqURzI3ux
9qLFNK8MreREYRxnokA//yNaVA9TEZjAZBG1ha/+d8j97+qFreT/P8fs7ZZxE43ltBUMa1MH1QZj
Pt+1o5/djbgOhiYb/SglHD7xtf0Hhq4/OwMrWgtJSy8BiRgyg0dwPHgu2AhjxgbVSZ8aj8soUzNx
HP5HiQbI/Cwy8r6BrcOUxx74BGcbSP1nPjHyqZiMtQw6JQ7LqTnASc8s+9s+708T4L/Xv2NlPC7D
TYKRwVEFHu2DYVrWT3P7uwDC/vrDV0bJMpZkQRGAyhmcErrsaEHl38+X7PNr0qMYy08P11+yMl2X
cSXXtVzU2RciHjw9P/cwK1WAyc7kdP3xa9+wmFKFW2eTotjQ2vYxTaC6SB5NrwpsejFq2iqWXnvJ
Yjp5SC0WSC1iYW3dlxzecUWSt2gu+7Zx6LNI1YZiY623F1uo4dEuA7MGronWg+iz0EFZHzBgG4fC
ywL5wXT1FvcL0lMPGZoOe7+tftP5ZzqUPEDHmORzt3rLWywIZYdEozXpy+miPbH0j65w7dZ9QNXn
YkzWkq6b5xpxQ81FzPqhO6CXvddOZ/rcgLvzMnFXj8ByVVsH3ZUWW8J2eSGKJnOxXvdJcwMR2skf
5Q+aYibqfCumvzI/lrRdP5tzH2ws4zRXLUQsnhqye1iMi41OX3v85dPebTlwlZwUUk7GyU7zPyYH
dIvASfL63FsZrku+Lui6qUdQlnJyafY9Y8kvkL3utL9VabD20xdTm9aePaPILTnBkzJCFP08sfLp
c798MaG7VLPWteBxXNlOVKgysvUU+g3dWPPWxs1iHlsIKYuh9NAw3LvlVb+3c1SQGrX/bJTD8MnW
X0xnLQ2ntQFROCXqZ+H3QS3vyfzrc+2zmMh1gYr3WpPkhHMiCWHOBPhKVtv3pNfJxsBcGTxLoG7W
SDgpETh+t8I55XOLyKP/6At/Y1/4B0j4YLVbZhiYAQQFbXKKeBOt7ie4rcF92LH3EheuezXjxV0C
U7JBT2UEtzSK8+rkfiPSLJLAVFCHmUZOjxomSWfYUJDTyFzvnOsmL+DUkbKNFX9ljC8ZaT1tpmTM
4S+iJFjbHRSWwaWY8novfpyat5YlG35f9qhrcaq4TFx37yjoiAphk1NGDHVPUtnu5771eJhmVR9+
6pXLHICnk05koIDFtsVuKlQjBLaS301e/yoS/qDN9K4vp8fr71obQYulbWR1ORaJRgil/M5FdZSF
vTfIhjJ47eGXv79bNzWfJsUyn6P2N8+iAQjaWKOy/OCaNv3Uhdlaqq9m1dNyNrlxyk16MjkxEJ5W
8GC2Y9un30ZVH2Grc0CydHe9vVZWpSV2eJStU7S1k5x0e5wTHPea77T8ysCgu/78tSZbrHqdz4bE
ZHh+kcMLPSvzEOWEcecXP64/f+UUxhYLnvBm7jgu9oPS1ix2RgqrtgEIYF7b/DjCujgo5EA31o+V
ibmskxCAFFl5WZKz0fWPjUceIQPduqevNBRdfAjzU+1BJ4ob+AgsACK9OCOF2t461q89frF4NxZs
xeCNVZ1V3YVO8Za4RqhwQbveCytPX9ZHIATelV5vuHFvpXeJN957UwrrP76xda7EMJawZ2TNjTbx
kPCAO/2TKD3U8Fv0kUztA+hZP/JyfuB0/GGbeuv8tTIrlrBnNjfcn7raONWYCU/MljSGy4orAshJ
ragg0Bx/quGWsGfgtBRofxbOHIU4wcGoDljKv7nS311//tqHXKbNuxVrrieHdNSENr1WJ6+Tb6k1
g/go4D5iJ8PnEl7WEv08gLKf5T6SIJ73nNZvWvX7ij0jDfbJr7gMu3df0ejEh/YKqYouAadJHb2u
vUO9KxYre2Nm/6v6++BksKQ5MwRHqCQI7Y3hGz93T0ns7nMXTjZhIgN7V0T1Id0Xe7sOza95PB/9
cAjNsHnqHsiL/wdZga+XKHbUxlU8gNT3DDLrmXzdukOtFCBZS/JzRigwX9CvxwY8wU8qAamtsEX/
a4I75hd/Lot7sFP7X1XNzSHglfSgbS636gxXZvcSBEzGFvWvTZWcDPvJZLekeVHORrX3yopqL7Zr
lFT51Zxj5NRWmoYOLPZ+cTayL58a/UvM7wAaudfaU3KqB3BaVJXUwTzP0JunP+c5/dyxeAn8LewB
5mCkwQ5XWu1rOs7zV+4UBnh6rvA3drm1HqD/PwFYbVW6k5N3YoM4+t1X1ICHrPCjzzXTYo8Gy6oS
iAGwEwoYjoL2P7VUX3wKl5p22JjBKx/gLF4xumk7QHmPuALQOcw2joV8qKxmYxX9J4r4aPYuNk9c
CrNhnjWNx2IiRUgS2wsqs596GHRyefQGoIRr2OjdgEZbnUq/LW+Fy50j5MLda05GgA6hJI5rUvQP
cN7WEcJgVqAZv6DVgJYyLPGzwazblzRLz9Oo8o12WRn/zmJbriVAjAICxbgu7Z+8ALsG4KKH6926
0uZLRjkgNOZgZ4jk2Q0PMu6FXvfS51vebys7y5JG3mcYNjDHMk4VKX9aqvKOulbtPc5I+XeY1rob
Y3OlgZY14LKjs6XSpIytlNJbbrb+sUnJVvOvHCyWNeACMtNOGGA2DS4UlIFVZOUtLrfmoQUcNSq9
IYW7DuBdCv7CIXGarcK8lVPrkoms2p7YWQEtj2u3BMZt8BTNk9T6ZmQQbGVtr09uM5KNMbb2ssUa
aw7jiPoQk8Uj809N4R58Fpmj2Lm0OKVsYwqu9dNlEL7booGQlkmCMqgzpS69LTUrwrp1qo3teWWw
LQsvjHlobNeQ5KxrshPNTzI8zxPgOfmWgfhaGy0WWKtmugNYE9hXlGKVOc7G/hxAUR7L2sFKsnF/
XHnLshoWcgLCrZmZMUhAOnCo/y3163AaksPQwHRZb3Er1t6z6AynTRPVq5rEQhWwIBji3mNnf/T2
nebIQ8yv1xeYlT5fglRTAePcGR4BcV8kbcDN/IAR8PS5Zy86BD07DiNr5HkepLUjDZ8DWBSbG7fs
S0N8sF8sxXUwwvWSOqdooGK+JTVq6cl0nxhbaIm1hllsR8wwvXrOAVk3Db6flXduLeNzi/p/GKrE
qIFyB5IKXiivTQuhREtvE6/ZGKFrB82lOi53WJm7qTPCEQESCzhWHvyK/p1dIOsRwbxTBBoqDk8+
WBR7eyM1Nt67MmKXRNPeL1AjjBLg2DR+MFx60+bZtN9qWAHIYj5cH1IrNaiQ8fz/GjU1BLWeKLMB
FsNt2S6pmxl+GXCmb5J5vO+SqfjrpF11cCtHg65MhuM0lc5NMfb6ZTJKUAFxWEVRse8HLkwJgGQf
nGOuB/5jJNTczZVhIoxGrMcOzJ09jOGNo1foTgUXVwGIbwf6yF0nDZWVe4d8Lsy9ibpWmLIyY6cg
84uswkQ5YJtYO/goZcfGFTvlVL+m1Nd7B6q7hwm+AEgH+KxNgD30swOS3OUbBLYEqG41wIy+MHHG
lTo5oyiAfyVe5+Oo5QMt0xfz3pVTErkumcCfgy+6n0j2VCnqfrUIE6GgrQzkCJNQAZ3DwYRFNljP
poc9wxsg2pm7BlU1prGjalS3uBFg4OGktdvonY+n5FKvB+Qen/xG61hq/tq56Vk2zbOW9Z22q8fr
r1iZ9ctCbQeGhQoWIykMquxooPbB7IrQ6Hl0/fGrc2cx7QGmo7zgbn9u0jESWaluaj7ZoZ/7e7cz
T7Mq7pjo/wK/I6F/EdZGy63NncX+XsP6zGcJloSkss5g/NEQ48EJUEqGaEIJTn2ZKn8j0LP2rkvT
vtvmBeoSqdRwp05G+2c50UPZpHXgmShtr4vKCSfcEq+35r+E0Qdr9H+0oUZa+JZQ6bnVvHgWTtWU
oZtZ6YHkkh5LPvd76Mnlfs6E88cjyEE0Gt5vfg5uWGs6xgswmu2Rl415BB5G3ltSDq++6XkPWQ8D
hxBKof7BH9LeDPyEww1SpvYg9mZtebtpyt2AeTBymljeRxkdsmjkef4Ad5J557a2fXQIRaG+QQfr
UExefiPEkO99ONbEtkYETwCNsLcRSDqD8kBuS9YCtejLfNx5bDzNvR15rhGhPq28ywyTw/jdFUdv
1nnUixn4TzMbj5PF9b4vVbaDj0UeFHmnIdYEdDMbUnsPYKjcW2L4lhWzONo0qd+SrKgPI03rMKuo
fWp1W0XlWJUR6i/r2MeKFsEk2AsoH7xA6Z7fp7xod7b0uqgeKA8MnTT73hdbqPWVjfDfTHk3XEAQ
B2nMKsRZmP5965IHCE02Rv3Ko5caU6XzpOK5Gs8FHwJKXoG1+OSTL5mTdz+aNC2KnpNSnHuVPsDg
qwqrwd6y+Vv72Ys9yE8yUzddB/g+2M5NFfXDVoNcpuAH82UpHlUkBcnftdJzxuRjLsQxVxR1dcnn
Dh5L3WMB9OzcSiyeI7F/jC6PRlDtIBzqtur0VpaWpexRGanFKsMfznXCHy8wJ4g4wPwryteqFPUB
FUifqxSxlqW9ZFJW12VgDOCq/1XOxrE2rKNMrc9dhZaIDcsgHeFDm55Jwbo9NKt25BuSbUTMVq5C
S4kjqwh389pJz1aPerL+e1HdZVjxGhRoXF9418bRIiSBhYshFofhX9d/yxpoDv8A2uPG3HJXyk7M
pdAxzWvlyM5OYmZOANky0hoPMIhMjgoajYexy2uc+d0032uPyr/FaPTk1Bm+/j03zVAFQJIgyo8d
qPlDx0m/ISyquqOegekIekCb36beG7+j+gl3xcrLc9iaMC/IJAfduekRG4Xt+xAMLbEfCPxb9lNt
WUdXymbHaGvd8Fnphyqr2YPyTHEuMChfG5rrfQch9oMLIjb4SyBFS5sYb65D6h/50BYBU+SSbC+g
NIXeOdsNMP76AigjTMx0hZt+gMrP7s7PgZ+3J7c8CLOddn6aGnvAO3OsjiL7BjER2+m+TPZJM2ig
sg1WHYQ1X6Rp+XTvFbk++MZU/BkTz7iXgzk9gAKVxUUvWrh0FX4wG4lxhv+s/QieHTWhgxzKuEZp
N+4gcryDKx28RtKynffmmJR7Nqn83ih7azdyu7xhU19/08poDsD4pX+tqbNuaNF+yZQzHLp0Oll5
dztMwHEa2UiiDGDhqCNZupce5zCFM5Eyr7077nY3LGmqICHzm6UdFhVSPddN34SDrAU8tkF4HmBi
EiOXVu+RUS3CgpF57/D6Bk4gZdDy8mim82ly5LFw+lPpWCZ0VfNv+GDeplq+dm0h9vRSEJWlfRmV
Ccq86kobOJVbzyVVKjAGSoI2t9NDmfoPpV+DS+T6b8wufxHTqfZV19iBJ60U/hbi0ShcpNyqcgoz
Xn1pM1CzU1ueCbSyIdhvUwTKs8D1E4XydatpUONEF5bNBMp5c5it9o/izjfG5YPLYceMXj8R03cC
g4uTZdlWxABtD63B+KGQI4HUXc5RUo+YszOj4WwWOEbYuY5EKu+dcrYjbjTk3kG8NLAnUHFq4ewn
Xd9PY9XeYNFFKWT+JPvqoZJwh+kLjf+cWT/o0NwYNX2xO7t+yojzozWhSzdlIcPBqQAmIorsp4q6
f0lb3FMGDBS1xhZ0wNYEaaYx0MYCsEgXmHZA9cJkqvqADUxGdd8/y1khFjZVJwqv3eNYDC4OmP5f
PfluYPP6yQXOvWaWxkKkbpjDf/hO8aQBh4eu7DX1+Je8d34rH5ArEC5uzMr9rS8KUIe0fpgKhaeB
yHqBzR9Y74Hh5yVQutnFTVKnHP5ziMpAEjIEsCD/lU91qGyIMZySZLhWybu0mk6OnT8ZwESivvLr
UDZZaPbtnkv/tizmB5QFfqvK+bazDY2awyGuKDrZs/MbmkL+6uUEsFIbC+rgwikCB9kW1EL7TvL0
p+c4T5pZLw23T50DePnc12FF6C0S21mQ5aaA/Y5/6ic3aFV9b1XyyVLzLSuyuEmQZnN6xNRnD5wh
/SIlPavK3yWqvfWy6dXKcK4gjdUFpc1jm1WPvNNHI8VNLbH3xZz/VthLQqer91Yj04B25KVU5G+X
mW+t7ko0R05DCsV7YA75bevW7ZG4EhPBGZOAlyVwRbDbC0GEvSfcDxEBn2/axO/hGzDBea6nke2y
59Jzo6oEK3bEeMKaZu4QiJ53GSl/l2l58z/Ovqw5TmVb86/c2O+cJoFkuHHPfQBqUCGVRluWXwjZ
lslkSDIZkuHX91e+p7u1OaKqQxE7doQtOYEcV671DVZqHjFVRTgNlRfNjvOcVSlcEIJtUGQqrInc
pU0WzpZ150/Nt7qHEYIPeGTcSjv2HBhHjqeQ2ql/gZL+2rBxVzQUlkFQjizpCHeLGZKRcDIFtgJe
DtOG5rhgd5CiD02w6JEvc+4caqaQXpf3ImNuLHC9wVVg2kta/1R2+WOGNEM0yJ5FhdO8pjb5kttl
G/KGGNFExtecoIhXVlDdQUIj23reLEKIwuM6e7JAI+xKYqdwGJDxCqi7fQlnyDCt0xsug72NwsLV
OFTTjScEgDhWd5fK6dawYVczmO5XaWACVSIY7tREw8ma7gwzuIH6BHp92kAU87Gzre+FMuzHtuTj
ayUg1+/xzISVQg55/gFqMpr9HIvxIXWtXQ7PHYk76VXfpN96TJAQStU3IzZInCTjb8Msb9zM+jIQ
eJBRK91NAS78g2dsGpcmMnUfnGqstkSDPYObwhc+VSQs1GyGnSrh7DWQF9IYNz0nEEscIX5Eydat
m+DaAhptQ2AHEHaZt5EzbsdD39wqAhAWrbKrrA1intVQvFGYiIVU2Hx7nH5zcPBn46VvyLV2/F+A
rtzBiPsKG86PQknMMVX+8Pvma9ADR+VQtXHSfsec/EtQWAeodVo7xx8r+OX2t7QYzajI6ZUtkUqk
zbTvcDqHQjV655WiCO2TZjdMmI8Q2U9mMBdCpuZX+GE+KhOAboDbr5qmvQtqBRY8b79Zg+owCkEG
Hr77DTCBK4QUEITT5rUZYNNzzd6MaVMM2y4v3wCzhUiDHLqIVfi6vg/eSGMDgA4JIdfju8Kfr30j
/QXtawQQZovYPfcfNWX3UOu5byjeLUsnKHQ2dSxBHY9yXtoJNMaCaB67Lp7L9DbDbEEpJrPhmsV+
UO0oSJPhhJ98Y4jQ+U5YV/M98NegSPfim8Wd/MmYHKhjweRAVg64TnJrWPqqxrwaLQ77uUm5YUtg
BeJJpHm0WeQRt4QfVnP63DU4XBsfKbsBenIW5OSyob4pc5xoTf3AZLmBYtW+1NCIhablPmfU2xdV
h3sgdV89Tp+8bthVVW6ErZMXUTfZVtSgXBX6kmxIlT5UAaoKWMCRY3ISZh1kZ0EYjtsGyvayMWFN
C78PZG/7+mRW0Yc57D2iNpDzFpNnDPWUQZLPSZyu3UgdmFHq1fcTggupnF+uHh9KZligPBodrE57
2Cio5mlGAc5vsPiQeLDDUjtIsuAgYTMKi51f7RQFXbie7a+SkR/wt0xkWz8KjekjmB2PI7zrChd5
OUiEjjaLmgBJLz5SO8qQ2RpgsBtClz8xzYKFZQotxhYs+axH6anu4SUJVm9Eir7aaFmPN5Phlkeu
JhLytPM3LaX2xupBckzVT2sK+KbHbhx6QSXfHEoGGqsha3LMcckf4e259QYXOaiuDcXAjxRwPNC6
nm3mflOlV8R8nm90NzzL3nqEvpcITSN9IA5kdLUzfPH94CW3OTTFTIATXHjSD36LgYJPPc71BloJ
Knidx/ZGAHPFU/s6d11A1TsEGxzI6xRZx61LKqGhhUgFZN6EUPciJUXiFgKTw6/aXWYoeWt5IGyA
5YjtsisyjJHKlQMbCtf4KWyfVTE4UU0aNwL9ziYwo2CF49SAnequDKlo8ueAjFDbg3XmDOti0zHh
FsfNOXIRBVRRgxD/2e+9foxdWiA+QHW+3k35XN2XVFeQO7P5QwHwxw3SPvUjU061KwzKHxyCpAJM
R2BcGlWG17ShU5jBXTn76lmDoX9twrijC20ELJB7sfu73AmGX5CTD2TMaqtXEUMktifNybJHGRl6
jMypm3i4oA+hNFPvFqq/LMlKWZZXM5kG+gijPimiGofnV56yIFKzb48wmzQ0CbsGcyJmHWFFLBw3
r0I/PSkZtnN/TNUMtdupcoe7GW/6TFUX/PzMdY0s+V02rHl4q2oUBEr6lRe4jEyCv6D+dkkZ4+N7
OVmyuAQ1B1LwSiU1LkS55VxN3vCAe8ptUPLYaJzuQmrx48wICRZpTHeSwFEAw3UYiHmvO2dX5RdJ
cKfUzb/nRhB8/z2lk3lQozKQXTs4pxwYdFFFOHBQe0dCvmNGHiY1faupvpC6/PgGTZaKQxZrfOl5
fDgMzhNmUOSZt0F+SWxmrfFFYSxNodfrOoNILEcUBUqgJXu2EVNzeHEofqEcs/aQBVxjAgWXtIEY
YStRwAv4Who6EmW9OT9lP05h4Ga4GA1lc16zQiVBmYujO0IV2qpm47pNx3urBFf8/GP+SBh/NOqL
TIacg8rocDlJzHt5dVvL6NY2YyhyRreQPcP2nlTA00DwOISERxiRt0f3+bF4fMx36YUPXZl2/0Y4
s3tQFfpcJgKiyvP85vjXCtfkMn0sEGaM6SX240qHLrlmARPQ1IQSauJbTxM2vqLYa4hf09m/kBNa
e8Aia0k6JFzqUcmkC27yEekDJ5rgQU8v4UfX2j/9/buUK6sn4GqkxEgVqv7te8gjdBnvbh14OsPl
wZg/+R2n+f7uOT6zLGjflDVyQy86MI42zt6++D5Ml8QnVxaOf9rc3j0gpS3ECNksEqrMveF4iLAa
iN9rq7lEO/tTrfxgVi8VhDpPa9kVY53wUafgiDdVBJY4kvo4OI+ex8wwDVwjbsrRj6cuj1qWG9u+
UNkmcOtpb/yJF+Yatrx+HVwXVekcT/as8flFt9YBi50DyU/QvbKhSrTp/IYRHbD+rvdr8PqH8+2v
LClvsf2V48CJgNMVjmnnimmgtKDG82BW7bUwiy8CoX3ZGJcwTisf4y0+BnEaxK8yGPnlgulXhVTD
I8C68AxtZ7Y9/z0rp94SAOkag2+iOFgmxoyqVmPj3RVHZut86/YfxPJHs2Wx1xqofBW6Jk3S5H31
2NiuexzSXMlQpdP0MFca7G9EhfauVaSHT0U9tFthWcELasjWY0fJLBE5NvrQ9YF5W5+CsSFQqROT
YrJfM9esZdw7M2owDLAsFDuzUu8HpawvED42ReQTX8FlTc1Amzfjo2wd+F0FOsMNK7Bk10YS4mxu
1Fe635dSuQwQa6ofbNw572XgwXDN6+cJweyEKe7jvtHGHSMB/OQg0byVsmJbwxEyssFh+Y6153/n
oLh81YK2zyW+/FcayPprgz3kazPbZdx0o+5DXQVIikoTLpXmMG5YZlQQuTXUtT96MjGnnB69WTrX
sIqtINZm9SB+Q7nAQxoDBflQNFbQxRRagE6kBhNhChwIpp+K2sWhpXUZiUm317qCkC9SNCXD1ZWV
cm9bxnjlp8x84D2bnkrPIrHV+EB0+sE328PVqOSFfhOEyZu6c4Id0iTjXVXMj17pPsPvVR88Ow3C
8XT9EXDES8zMNmIr66/MAA/p59SKU1dweO9RH3+EXLZqmBs2gW1vi4CXUTALDefB+liaFBHPnCEB
YdzPlmg2Ljh6JvMQFFUmriZZbt+QgoqYBPWVp4SMVdOQWI6+FzFN/Ngk5mnnSb9Dd9CKFdz2Nmlp
wCmw8Ltwaqt6g2JxExqTRAfP9jOs4eswM7obyGUZ14b2y7hz7OPs+NNO5DwNq6pRcYa8SjTiihq2
2Dgj/BsdmhnEIVEkHba9UkgEGv4vMUkajj3984HG29wJENlh3hsNcD3ho+MhP8agX93SLqw9huhF
0waueg3ipAFp+KMFEeorl/t3oId0gIIY6c4FD3zDOPkFIFD1PfcYpHFA9txB9jAb4J43+rfcIDPc
jTA0Y+0a1xzT9DgLp94L7uidaWZvObDAu6wD5TF1buH0hLp4YNyzDvVk7mQF8s2O2FkZEowdzYod
FJYgMONV3q5tTR36AvPGt2gAljzwWjwEPFQfJCw4N3AUHPHq1YPdujcYjjaqoSx4MzcS9DA0/VwT
4xHpwHE/VUZ75xUmZF1Z5hyMupdNBN7ez0JVGco54F8VvjG9anP81hpMXk2lD6u+uUK1G0mwUFRj
sEGZHzV9LD4nynsiowB373uD4sZsNl0fdbB8iVtdlrHqg3nPHLiQl4GDPD3BUTI53XzVjiMNLeY+
i6LM45RrO4Ty/lcbgtLhBFXOh6lC2soGz/Vgu+Db2VlV7JqgJjg7ZxIrWj63uPrvLAQ3IeN1+Zhj
C4K3o4v/+awDNbM1Q/havdUqfTCCut3DIJVHsPWh0Kry2ygQGeD6VH6dUvXiFsrdw2W0B6wXnvSN
1cKMk0rvZjpBglHiQSZ2UuOmacAbd11PmTv4PiigN6gX0Zy216MizldbzQoZs75EFtKo7uvMdpBC
ymdk+uBL6VVTsxWEQOcfpaDObXMVVhJbSFE7+jT7UYYvlOY3ft3kqDj5zo8BFTGIX+sicghhABTU
zSabJ3HT43L/KiRyJaIsygPzNPAGMAWdb8hU5fetA92ZqHJLIAm7jPRY85a9E1MfxL0N5VHDG36z
EZpupoVvzousirCNg9EA28ytrxV0hnVj/Jz8oLwtpSg2E3wnDwOqHyh6jMiKRfnE6aMzNKXY09TX
Rw5TVFzjUYe7HaCE8jgSS0IFOSjqHe/8NLblzL52o+FtoOgF41hddyF2o27XORhP24VrbqsNUkeQ
FGBtqMBJeqpmi4eGadl7TT3jtXXZiJQdqh5PVUOlG2pnhHCMaP1ub7uklBvmtyinkdoQ13Xrmlun
oYGIAlwc8b9M39mdi2yQ7bleFtVWLnMgvIYJix7XmQZJ48y+RXEz+A7H3c9JdJElwR2JyKZtUGZJ
lBjvZ1uhknaJzfgHSvnB8b2ktrNSB7TrcYVx75trvm9DN9q24RXW0wuobSq27+cDjEB3YvPIDnvg
VYrn8YIY1Vrwc4rA3oWyQqE0W8OhOzHIGHpwAxfHCjrt5wOTtcYXF4oJJgYQVMEFsx+th9buv/lN
mpSV+/t88x/juom3uE+kXQuvsgzgm9HpNgpiluD7HgcoGwUUOXnd3U/9AHvgC3ocKzHckvJuEBng
eoSegtgNNr9mRom0dPwLEeJaxLu4UviWNdSMESjmp/V+cM0wyO4GYt+lE0Qo5zIcpmp3vtfWnrSI
Fe2+cSUggiJJS/Uw6OLWKYyvCLc3VQPKkwKZ1lQXwvjTQHw0rxdXcwVbIB9ykgPw1Yj46Bc7dbCV
l9id5gszbOUJSyo5nyc3T4mhD1Y1eFA8UlZkVfqgg/ELDI8uAZxWkmNLQjnTqpI8K6dD0EhQwA8e
ZJ2lzFDH/8mbS/K+a5+yWCykpbPpDOkI/TP/YCNN21gU9eT6QOv5whRee8Tp798tdl+5QdqNNE9m
kUeyYBsgBOLZlmGl385PLrKy5N3T3797RE6QhFUVN5Pmm/1NHeen4jDkGxx+/bfxtb09BC8Q+jG/
n3/aygawpFEj4M2thphtMqbIIoem7SAQNIHN3XPh5dtJsmJnGwFQzaUNQ2bc6Mb+/vyjV3aDJaPa
r/kI1W3lHSq7v+KuvU8t6/V802uzzfp7FxI4qDksGNwDZ9+KBPw+8P2AkEra7lMgL7JkU0+WsgfV
zygUiAlns3izwO2ED/0lUc61ObBY9mlX0ipHLHxw9Xfdd9mu47W7ny3aX0hcroz7krg7m53PYUbO
k2I2vJ3uSfNgG0rcyz7TSSlPjuBWbQHsOPWARwZFfH5gPob++r6zGBl4v9uQkO70tWV1wUvqZOWG
ysx86ssJHCLYHdAs9H0j+A6tvaxErQDwD2ccye/zz/9w+eLxi52bcbAZPF/h8VTlP0u/9vYoSVix
V0qG7E46bM4/58MJiOcsxq/oM4ZCSauv5TT8SEsU6KrKRvg5vQzQBSGeKC906IcTBd42p/F9t1lk
wp4G3rDpGjYByGy3ottYTQmHHC+/lKn6WLgfz1gEOED+sCwlaryGVsA0A4HvO4/GwK2bwvTnL0HA
9LFOcz+ZOOAWNbWt33A5m67hRYqAvqyF+eCbFMJ2PsDG5oVTa6WDl8Qwf0BxmKcBfFo5DBAAa7gW
HvyrhJHd07F8luxSzPKx2Dq+frEdZ601ghoLeLWU/b5CHq1s5alCFYOJAMt775hXAZDNV2X2G+q5
+/PzZ/Wpi2AGJLuCNePEEmG6IaAdV6bhhyi7hZVXHjKTRb5sdz7g86136zv0wrb2cc4UH7vIGprw
V2nqogDi0xOBEYH2SdJ9bk3EjGtmqGfeUxUPUHbgccFnXM260nVesoAMv7I2byekFRyu99w0hkPd
EeMF91ekDZR2h6PPx/Hnhe45bRf/HhaZy6ClZj2XudnIJPBfe34v+Z3rD9dWnkERgmxtZz5yWR5q
0m+1+wNs9QuCMx8HfuYyipkM0pViANnKGFuU0tNQqmgu9aZCUgkcmSwfrs5/4IfTOzCXSjDcg4sV
suN10hcDuYcufLHR1LB/CthXH+Y8w9AI1V5I9n98EJtLQfixhJh9oZHPmxSMaacgMpXcnf+OD/db
fMdi8fRuUAJiiaaleirzlyo/MqDmgJy68Opr7S+WSY+8piUygZhfFfTV0J65pxy3IxAi8tiaK3Zh
PD7cZvEdi3VRgvdjjVXTJ6x2DyVWA4oFm6EZL+ziayOwOBVBDgLTqeMigYvzlc3JhrX18/kRWHvz
xYkH4jTAUcyuEtexd32n4AVhffG9SxvVx3GE6S4POk5Gl8GEMekBMNgO0LCGQw28/3QJiLBxr7Rn
7MDYrTesgE/T+U9aWYVLjYe2pl5uFjW4NUU5hSwDspa2EeBNL17rJrQgSCGO5EIoudJ/S0I+E1o3
xTxX8B+dI0sO8WS/ldmlCu9K99HF6IC85tRVCuNRkxxU89t1adgjfWkj6z8Qts3KG1lbF9bK2pcs
hor4XI0CO2cyyR+lu3OyHXTfPzckSwq9SZyscqhE2xToptc6oYB5S4BUIF1AuwurZKWzlkz6LHBS
eHHyAQH9jxSq2b391DgBkuDTbSN17JvA5LXz5lOTbKnlgSwvkSOZ+iQQAKenLUieWc9+wmsuFpID
DOQ4N4XgT+eftrLfL6tb+cBV19o29hdww0ZcJWSfhilyxeyEiB6Dz02Bpc7HAMvSoCqkSLLO3pDW
3Huje8W4fYFysbKNLRU+ZN4NTteIPnHy8aU3mp1pX0rurDW92IAnYZRIYGLyIq/sPzqkh8No2wN6
er7/V9bG8loySlpNkLyrEotkcTOn+yZlN9JQ2/PNr739YplLCyhGbqewqAYTcJBerPn45XzTa2++
WNWsTlUQVBl4UiO4rpYtpk1llrADgtz/hQTnyuRc3jFywLXJ3BZDMmRd5I1VzFgDrv/31AK40Llw
Tq100fKSUYylCHzBqgQ0jD0VwQtt9SXUxFrbpw97d0nC2nXmiRdVMiCdAjw7GIkX9r2V+GPp0tnz
KugU49j3mt7bVYMxPCkeyA2gj2zP6/7SBFoZ5eUlZBo8grqXD1d4CsMD2FEUT2lbpImWbnHhyrH2
KafOe9dJICAJEFiCLtGiubc0WNvgrERDJh7KILuwzNYGYrGKA5oW+UTSMoEP2zW0F578Wv86vw7W
ml6EUODclGOPC1HCnDF0ewWk9MPnWl4sXtKn5TQptJwDaZ+5eWjZn1u79mLt1n4xIIzpdAKJ7UPj
qm2dVnd5O14IWle6ZCk2xxvbEzDIxqTp5B4F0m80hWD6+U5Z2ROsU2z2brY4ng+hyinXiV+xHfDo
uxkZNoNDs8h4mq0Le8LKrP+DV3v3EODtG88VQ5/4nXf02bSndfO9aLILM36t+dNKeNd8Ic2GZSA/
JxTyCW7j7ywzDUfnEhZsrfnT379r3gZKs4TvWp/kATdjVYPfUZb20Uy5+7nj/E8x7N0T+s4YmdvO
WWKz5gUUemgsQKnQCdTT+UFe2RL+uDe/a7/pptTrwEhLYMz8OJTktrWsLVPlb+EbL+cfsTZHF8vW
LwBnbSaJXce6Q2lw08I14HzLK7eEpW0X70nLLSBnkpG0jydLS+XrhzabdzPAFAbxDj5FgvH8s1Yi
06XYSBnYQ8EySyeEwetk0tPOgWsQNgp+2ziQy5IAoELhExZ2qik/N/hLAZIAinCjDTW+ZDQrHkFc
YwCyDfyVoQb75vxnrVRVzaXaSGHAAmyYmzaROOduqDKmG+Lo0ow0D+rnkXtm1Pf3o8llEU8ogZ5K
O35zm6mOFqEJWBKJDJG5wFHAzG+XCTBRRlwUrRjuecUrx5l/q80O6EhtujWLcntGyOsq2KA4VVt5
wDHRz+m3m38yXu/mcgs7bRfuozqxOQhcWPbf5iF91brdGE21Pd9fK5N56TfWjsQedItn0OzoiQPL
f51vd2Un+VMpevfuFjgTclJUJ6q7hu5MmI6Ja1+4366s8aV6BKxHGl90TQOrOquWoSdgPwyWhnRA
qMJ1+lDJuvlk9yxO/5m70Jn3Jp0U4HOJ7rdrfE6JwFwKlviaQL2OoOVBvY3WS+tdkD9aG9DF0c+N
GsLvasC6nvONaY9Jnbl358d0rd8XZz9HtWVoMhygbITqHGjId5Cg3leYPTHJ6OZTD1lqP4B2w4Ap
ydOD4GIH6abIIuYty0FeAufm/CNWumhpL0bEUEmHZ3lStum8N1EkPBQSLK7zrf/ZzT5I9C4txrgd
CFc3PUag6r299qt+B4pFsYH2XAd0Yjb6IZJbw4YXpIycslFbOWkeU6eSV4TMgL1ZEI+YM9BZHWHC
UTOVlRGx0fAj03OdY9tN04Vwa2WVLnUlGAcZK5gbnQR9kIK2V3nItLTGXnOLfm4FLbUlBJTECgVL
ogNk97qorH1gp825vvABK1NyKSxBYEFegXWqExM183AQ4zXjwVcGIHGcthflN9aestgF7JLiHHC0
TpriOzRZeTdFHBXIS+YEa/NxEVA4XhYAHIwJU4yvUv9qIY1xfiquNbzYC1STTfloo2Fp3MCPO2JQ
jznf8lqPLLYCQNGgZKVmnejWerRMuHDkRnDDWHvUk39hm//w7f1gqSZRB/1sminGNrCGJ466WU30
0/nX/3Deo+nFVQDkyiz3fGySMmvuCQ12UrAnVboXNpgPYys0v7i8g64IMvxs1ollQirCDhLoJx4L
AkY7V/U3uBF/sZ38l6XLS1jwta46DdO701Z4hHsAVA+JqY5V9tv2yWdmEL7k1IHvGm464CbdFko8
Jnt0zbeAXcrsfjiB0PDpS941TBrWMMcE1l+cgG19GYElmY0s9osLGaC1LlmsWdDwwZMjePNKPcBU
L9DywtT/8BqJN1+s1nIKRgg5DHWSl9/7qYqKElx9ZkY5VBYgYHLhKWszdLF0hQa+NzhpCTkZuLTs
mgCOSYtf56f/Wt8sVm+OzJUEPUZDUERBIOu5M76eb3ilb5akKOHA/w3lM50Ag39osdtoUoZseG1L
GuvU/9yk/DdKVNOMhu0iB+Go4bHRfGNazYVZ80fu/98Obz9Y+m/50L+T+aS7BOpKIOjTtoUy2QSD
rNaCkjDzGj/WovPiwT3hc5BNB5OWgX8DtYQ8ZhYEyYITkx5Gc3Ns6CAF9LajhwG2LU+qpwPQ0XAT
giSFwi+Deu+z0nsbm9IPce2utqlrB1dzSr0b7Hxy15a4jfWyIKgYTdAsFgreHTR4Oz9YK0twyYDp
jcy10gCbYDvj7MzBPJ+0Sqx5fM36T9ElfVye/r7MgeIm2miwWAZug6RhvPq8/8ar7sJGuzLfvMVE
diwyuVB6LGGQLJyoM+kj+OJJahWPBmdH0YIOcr6vVlbMsnjveQCRVx1KK3rKt1UPVoPNvn2u6cVZ
1ElmeD3HRbwcVNyRFzP9cb7hlfFdFuQtUUOv3DJw2xY+rviQqxSbWtL+kOUNe6x6Se/PP2hlr7IX
g+xOlI6BA23EsWcQoYMtvezjKng53/oKwCNYphwtV0KuyPNRR3GgAkKdE23Va1F0PqlVmFTLLWlH
c9MFXfbUeX26gwKfuPP4aG1s6nj7lAxjVA5WBT0eZ97ong1bbmTic928NNUTQUfhs9Z2CfUFRAuC
9rGV7VM3k40e5YUwd6WHl5562B/MqfXTFs9ot2mhbzwuv0Ir4gJClK6soyW10ffB+jJchazuiL5q
nMLZzJyY0WDbNTRGmE3ySBeERX3aiW0HCfAtR6boB0ft6apiA9uJUUKQfablYwZ60JXboSQszNYJ
rdFwNxD8he7bTIcvJJ+7zeDq7qbuKxIB/jLG0CGyrzoP9w452fKI+mFza+He/RXSjWyM2UjEb9p2
KXJ5br7v6kHfVDPI0aHlG+CENJ6M08Z1Ie/I7ZCyLraq59wM4ESZdRoEp8JSW3u222tY1Q1XGrJD
PCyF7aIiZM7V1zy32W05MLGDFEET+hDf31RZBpqOrtu7jEO+xE+5+lSOFXKup+X6LvJx4fviVhVC
Z6fLNuBSbTPPCqV9yQzmYxE2tH+aQ+/a15M7udxECh0q4wWFEW/rQwRMyEMwD96OVOBJ43KKQr3f
i6NHdH5naW+GYGxt3Dc59SFvVPf/Ew/8r5/jf2Zv9d3/HJztf/8X/vyzhiMMz1i3+ON/P9UV/vuv
07/5v7/z93/x37u3+vhavbXLX/rbv0G7/3pu/Nq9/u0PG9Hh7nXfvzXTw1vbl92f9vGGp9/8//3h
f7z9aQVk6rd//vWz7pFJQmsZr8Vf//rR1a9//gWz6nfb16n9f/3w9AH//Ov67cer+OBfvL223T//
st1/uBbGZXj78yf6D2La1DcdaMxRGxomf/2HqJuO4Redf7iBRahJcAkBMel0k2hRXjn9yP6HSalp
myAJeNQGwOev//O1fxuP/zc+/yH66q7momvx+mSRMPUsajqBR4EKAmmXmtYy8eJmLdEWgreI85lH
ruXVsWY2TNANYeS/pZM5WB8u8IMGDSIKftFG2R0AloN3xMVsD5hGihxraca61yXqrRCbC+p+GqCV
M/607HrakBxO4SYK4NKEvtVEMm/b1/KHV4wUfPZ+iodp/kn6Qe0gMmaEGpg4mAHl7CZ3qB32HpLR
4IoZMYSgWDzltvs6zf5uymTyh8xQqWuqs+upd/dS4bcmb1MU1h4vmVTagV99ua98U0LghsK1uE7v
UpP0UKSYi7Du3OmFpkb30gs+3ViNwgE2ILfYlgIu5q3tQ6+q+GXOaXAL3G0xhlAPAu01o190r9oC
EDTY+rhY23mYcRBOOxhgbKcqK14sWxFA/CTRj0ZQGvHseyT2cHcOZ8NmV8pVYDdCKCikLsiYTe4S
ALWwG2CX+DI0rIODdnpf5XNw7QUoI2mZp5DfJ1MWWS3NI1AwBdLP2gxBF32xa3Ul4ZQ+MJAsS5br
2GmcfJvVhXXdAtUGcmD1wqw2P7QKWDwTNGDDCdqdNvVvhO7jVZ9ZELcLAFGpUjX9nAvnUBTkHj9S
296Bg4I3CDuSDTQcixxvCdltdl8he4RpMuVe5HUcDC6fpVieWfbNUr0R8Var0GSU7rIq/5FTdBzk
6tqkM1J5p5lR7Vg/FBuuSlA5wUDctwNSX1gL6ZFyxNvcMZ78nIqok8gy6qHqTpKFFVRt5BAGE+qD
TaOLDQUN8TEv0X8+tHfiehb2leUUOppm1VwZqM2H3SSrTa0qtWcuMvj2GHxRxoB9vxWgu8KqBhHC
VB3ySfWQpIMRiC4z+6anDVC6AiNmjVN73ZNUvyB0fg4AgAEZljtfUuRFjzgfvXtYZc0bG1RL4G+g
jfsGfT+58YnnbJhLjkQCLGWN/othzyKiLLsxTy9Y4TEQM85hfVD8cAx4kPk+6MM2Ys5Qz7TbWh0P
wrTsfwkK3p1UoxEDVOkfphLietquoMxnN/YVBR7nZKNhg6OcD3Gdzz+IhhzaxHK266QNe0qIcnwl
ZtpHoGv8aHOBhKRR2REKoy8c5NF9H+g2mdsmiwqdPXBE7bcM/ti7jEAqEfo43vdswNQzZxZAUBg9
VHk5hi7IkQCqrC85VaA1lm+y1kaMQuW8c5rS3OvWgdNC7jnxlJr9qyMlTYyusLYIH9hmpkJFAqWv
CIWWKFMgosGAJEz9CV9p3HIwIENorh6FAVWRynuDSsp16sgmzq3ywamnQ+vTrcjhghCMsTKc6//N
3Jdtt61jbb5KvwCrAXAAedkcNVuW7Xi44UriBBzAeebT90edU3Ucxita9fdN32hZshMIILCxsfEN
tKGNHYJ96mSxLh0IM8PhUcD3UAzlZjT4gXcRBR/WMp2wLQqH9NDkwp4IKlnITloMkGwq658ThdIg
FIeyOya4AWppCXHLBKJ8KVTzdrGO5ZrPLTCbA1BcogO7P84F9WXX1g78nCC7XPb4TMxQ7eqN2CWJ
aN2GlqafiMhEhMyBzkO/PRDXdKfjmuaWsLSxqVQ3JWQdbeTq8OsNu+c6Wi6rQgWEsGGCEmbV2A0f
z6zKmN1hLdmdAjlVMzyztvymVHoHmXjlULLq2ELYAG/4uRwBipDZvTBB1wedIQHPMp2gRFYBChxS
4Yz1sFNy7bsGSrQNCh894fKxCiwGfKRpVGMAPvqDwWcD6mPU6UFfB9W/fFVk+EwLfRuT+HWIIpjR
IKY2CrDtcnqYC5DQO6i4OmmoHLJQP7ZleAlhzANtG8j2oRR+1LR2b2qRW5DoS6NPzFfi6ZJVXQbG
IwQva4hYZRxeCKyu79VEgc5K9ZpOzbekjWZnzNKtgBeGsnB/FTCQwzbeVjJ8a+AWaCPzeRKzgDm0
MdwN2vyUyEx3Uiha4qH0jhAVwbWRKiBNqXI/jKnmUxa95Cw5KCOozv0II3sjxFgNmXIvp66Fvhyq
PVkc7+dEPiqUCr9u4VcClOLyWDZFGN3FGO3BBJ0vUc4SrouQQthlbPxudvprC22rplgu82JlozbK
UkEwTqEQJ5mZB5kUrp5gDIlMLqFSvBlx1jmIuJrTZDBeQZ5qQ3MNUlwsbw68qc8iEqbbWFCuVFoP
oly7ECjTxV/+TTfZz9FUHzQWfS3nAYRZ1di1ogmfCtAzoUzHD6LiZN9JZTrzZtAvMNSqoPwKLBkE
0wqr95gpt31v+jqWiz2AceVwEJR8iKEiHEJf1zPb5IJVsUdtymfFuIcp3AlKert6DN+H0jKEnUt2
gdjmYivRiED2veVVVhvahoAcowSZF1Zd1B1KcsrUvkNCodR2WybQAtWLRxmDYU2q6lsHwdY5Jt80
WgLoZvpFmkE0jblzGWKfjE1HMhXyfzEWy1j4TTa+YPxLL4kxniX4Ok7E5GNZpk7KW4AapqCdZnuA
JFRlZU86wdKSzSWCYUDQ03iD09yDaUG8NecHoGhdMXFH7UIXtAHXqkcvM9hG8AEhgtyZw6RAwrM5
Nml5l8CazRup7g4626RC1FBPZMEoEGTL6EodD6SVPkE2DXGkqB7CSAaEyqd57AybD0lQwgzcnmOo
jvWmGahl/B5K65TK0GV9fV7sccYsOiqVgBZg1M5QNuRHRZlgVi27AAekpcDfDFvA1bepqb9aiXhE
CR386IS+liBvQ/0O53Ozuoc6hSe0OWiU4dBGygXFQMi+Gu8oF8BT04BiaKNqNu71hB0h/2GQya+b
2a36HAZx5GipU2D17bPFzW0i4tSG04Vio1z/Y1Yh06DG5VNnNVA5Xpwnyjyx7MXerOmADy3Ajbd1
7GSsVfzWLI46DDHmLjq3vdb5yMS/cD1/gITCxkIKVhXKc9KBAR2BSdobVrUhI7+nqgbREPiz0lgJ
cL0U6HJyGVNccHU2HDolpI9PUamWnjZB/8IEz19/0aGZDCNgR9NwRoc8pS6lM7HncLlUU7nbGZ09
CONB7zvdgfDJnWJCCZUvOrKmAmXg3p+au4KjjmDlbgXKflbgFs8C6ZgU8BSpvFT7UsI+QEyGP/Ev
Ih0usUZdDQphYdSAys+CQXsYZsXV2vIBX3jTQCShjLeySE+sew4ta69k9JzWuB6LOh1V2f6sQXoP
osSuMRBnanpXIa+i/wH4zKJeaNdK5KY5HN3VUn9joglQhrTn/gvhdSDS0Kmgl1AOpQt9FrscvsC9
Z6go9C+tAMBReyp7qF0jj+WNm+nU0cnXFIKYBiQ5wEh+zWpqm3rraP1rFLEdrTPPspAch9AUgTIu
KHClWTq5QFlXfKuI6UNqQkT1dix+tIACq5LZFLyrsVPxX4hDl6WPZYpr4iyDCG2HdYp8EYGfROGe
DzBy51/y9ELlszmxk6UPrxB3dOr5MuUCVc/ZGXTq4fDvqH1jq2nsYp91dVPZhGp+GWML+q7jRhiW
oyC2CEPAhWWRgzRcbR7dtDd8GGP6qWQ4V9SbQclx2VDYYQX1NgUa2/IHiG8QD8dXSl80SmxobFR2
bczvhqltNf1HgSeoJiliNUEewQJLDW3k0PcV4vGkMRCcoHtTRtVOM5FBKfKRT7jdkQjmBoNCtFKe
W4iAeiMAf3ZbQMmoNpxcVSEyMwVQxgaGq3KgfWRHigWqQ/QMxOFb0Q92RrRHKKOcSnEnUUdX+eyW
srctSDYm5tOcQlElbiCiM7t9HT/2WrZFRouyWAtlHqBYlOG5ijAokaBeNfKvc2L5TRUHfdUG0aS/
zLzdmShnmqncStxUI99xBqjqRvGM3ZjvGzwsI41eorJyQmo9dpAzGdW8QXTSllDbM0cpxBO4fL4p
27OgMOJrW0BgwPnHwaQQz9RikIqYN3ojNuE0+00JrZUy8hPsKrIiP0kSfxUFxg2aPJ1pHKAa8DrI
tHU1GX5pSoNCI8UcMcYcsiINnNXJ5DOFOyZX92PLoapavWgzihp6Zu7aHkrNqPllpD2yaL5kNcQT
QBHCdqFC1GRMXhcJnS4Rd10OdVyYOTpwhxu9TmrcZoZSQIam2dW1tW275J1AYN5lURjosMIZoFPR
pNh9GuCIwhq3G0+EFw4z2wdAXPdCgdrb1MvvYSlx7My9MuVf2FQfpICSdc5EMGCupVRsiuWCHYJ0
An4c4XDorAzU+Ap6qlhYZBL7KUkyZyoi1OHEorRid+MDzrBOAa1XSy6htXbSutpzKFI3I/dHOAlF
Q3gkKnKU6mnIGpc3Knyj9lGnemYfB51h1sgy38pFYBvcb+xqGw5929o6qWrmq0n1DI35g6rMql3T
CNkJea04Du2LjtQ0qy0wCNFmytn7HHOobrCHpKHGJlVn1zBzh5FDiNzQRLov8XUL0IxY9WMm0xLu
8l7ehz206/t70iG26HXAk2EHPV8UZok9Q/JD7ZVnWDiPTfk0E6jhw5Eti8IveRMeNYHzatE1boz0
XTUe8swwPKMVpm3Q1oIabuURLbSb3vKjQQtqEAtB20KgPAph7KIBir/waDgVheVmPXQP+hwZ3+R2
7YQLxwadiQvzWOI0iS2X7RSp+Jy9TaQLFPD85+RHioPuYB44nDDa/ozeOXGEo0xUu7CsQ/oMgwNT
R56j7fQ0PEZp41P9BV55uW3xOIY0W4gSxkQe+hTCPLSHqmxS2kZPYCMquQ3eWQHqhxoU2vcp/6ZC
SheaUy41gddNIUismsEI4L0Sd9vBYuDtEQgenWqUDc0KPtvx9KQP8tgCu+JQnj7GJfwwR2nkTlRA
yWko6ggHxggeU1LisTDdAL+oLN1MdC9NigNKzafnqkahFT6YqS8MVF9Gmf2sx9qnBoooxfxTkGEz
DONGr/hXqpZvEEUlGLnSTTm0dAZ4Zh67Ii4fO4LdH7TkfAfSOVSkMAaIF/WiaJQ8AZuFEw1NM69c
pFqU1nCznMrAQFh26gzG5JC30TUL0yPOIrhTVTAGyNTHgRaaH6sIrlBBMp/hEF1vwfx4SnWq7CEw
ep+jYusiYTqWI/mpEQR6Cw6/Vo4QXoOwUHMT4lCk88JGh/ZWApwfNBnZe9rAiU+PGw6jYWyDoKU+
Qf0MGrgtvLFIWHAv7OoJp98KkzvDtWXdabHb1uo7tKTh4AkhC5RmBLlBP1mRZpfqG2punKBey6F6
y/lSmf9QtQUgSUBAWIF+rhcGORyJO2RUx8Fl7rRh5Mal8qetaZpBVZQxCdHXpBpoTMCXdASlMdoi
0XTFLt+g9gSPY8W9dWP2K5b1r46hSxrMLtA9VV+Xo1Fdh+AS5IwMlnnDCKcI+3nUHuvyqRG33Ll+
vZ37va1VaR0HhgJymWhrGHBbTo4aEBcfqrh/100/1kmv+OF/7oV/b2L1nCQLI8QtNIFI1XmDB43J
+8hHpdETnuJ0fuSC53oPwXs33sJfY082QKLmt54fw2z407dY3RkSqwWYvcC3wEXkFncxOxgmeNVB
OLWjuMmt1n69FfqrzyYE61CJ1nQUq1Z97gvBQm1Ca2QHaX+nQIeRgrqhGzvFFsDYoHbkG9T8brT7
K3rm72YtLAjLguEHXaOhG07gt4JpBXPWxMmh8CYhFhamL212AhRFg2ZgZN6CW9xqcxn4D8sQ18hl
DzN45sit7jdBu9ED6tVBs/nzNLrCX9cPEMp/MCRB6GXGGijBKbxajRF5N73rPEh9IZ9yCwep9eiM
Pw3f3MeudPjjn1v99fbwrwEFhMfEsySqpS03EB87N0P0oYtCkzrJSO0wu0SjRPnvVtfU9dw0NKjY
aWhBNXVO2GoRpqyAOaJoDad1B09z0K8nxTPcwVcCHNWQut6YJiuNB3QLDarMMnAVAqb8b/MkG5WE
EZ4bzrCDvKBrOJVTHPkJ8uA71Uvv8uBmi591UVVV0M5Bare09dNrUWk2taVF3R7w9CB0adqwlbWX
ZY9Hl9tJ8Ocnt7r7XvqIOyCd6wak3ykDkOLXRze0mQ4J6FDF9gCtgLtyiwqg038TATSpXKiqYemn
rri59K+cmF/m6dKuic3JMEzoj6/FR4CfklTUTMXDVODEUwMuN6XPxajsGIqe853yAFIjtm2v/TYj
6qnpMxTEHQ3mEJS7KOj7cH+ytc7O4QMxyoflu0Yed2+Mzm/hcPUtV6s2TUWqtgnKVuZT69bbHEU5
u7WzgxUUfuQ1/5X+zF/PglFMcU3jDDNgiSEfYgT0s6H0DxEyhEPVz/0sKD2+awO+vdGr38IuevWh
HWsFboHBDBBCOCE4k9O73VfDSe/5pbXTrWnPX/qgdAQ268HRb7X72y66tIuIaxmYaLq6Fg5Qa4Ez
GYcMNOrD1vfZxRETOa0jf0ZfB1c4iWcl9s1H+FtsWhrFBNOATTR1a41wgK4HjG6HSHNqd/IUO/VQ
+wBP2qGOcKotMnbXcuEu8Och/qynHIReRERkQtr6ynMGMgBWNAasLcP8aJpwKSnOf27h90CPfkGu
GBmpoTNTv97Sf5gs1gxletwuoonACIjXBW13mvfauXGVYMF77Yxny9VvLIjfdrFro9xQGfYWhIwV
IIcUbKa4gNadIkOKEHV+CGBO0UAPXVMgu3qOSQNNy1sepSvEwV8LA2kCNEYMJJVszajHkaLicY6+
DrvMsC1/3qROduAeDxC37srgfzRpPjSor1dIRLVciFl3ep+/QFe1+Sk2EgsydgBVodA9cDOX7G82
+9nC/Njsanj7BN0cCvSzddUXWHZAxUj1uwCWwp1tlQ7ORtvRW3Kx2De9G/Pp87a5pSFrXyLyag+f
KJdWm6FtLVB9oKGeuxNISC6wTZfeq1pP9ZDCb6KD+v7nhq98sPVOwA2LcsZUDbyOVadzINTbMMf9
yeAQZxlmFFWoK12O6Ae/J7t4yhy57zDmtZ3d6cn5ltD+59PrwzdYRfnGqLIkjiE2MCAeQmbAQXFC
cTTsugj8+8i7pfP+6ab7sctLGvBh7c6yStkwFcv0WsYa7jEg8AeRK5Lg++iE8AaxgdxBGB6KG+Sd
z8MGNwi0TfGUQTH6tel2NDqj4SnChiNFwC6oVGxLX3jLXYLXttdMP3ZvzezfMSBL4PjQ7OpcYQ3Q
wDAMNAsh6RN1s11OHQg1uw3ujxztXHtIWL8UPqS/Hdx9F94Sl+WP5P7WF/n9gLr6Iqs9NuM6DbtC
6uBZuGHQBcJrYaTjjh4ctIJbSKyVstvfgQtrykSOhSRrzVGJItOc9BTxktXxRszfI9SQitmODXC+
cJNfzYdSX9Ap3/+8pj7b80xgeDgF+IfiYf/6kDsdtQzVxEY76hezu5sr+BrdmkjLE1sv249trOKF
4KrJSwNJhG7/tWgqkOT2yFvcyDfcHtZiNp6tXwYqan43ttcrh23dOCYv0nOq4trsCjf8sIBqWk0F
MANQ7kZePru4xvcUjwbExxQKFP/Po/npnLGYyi2KdBWFlFWEgh8S6sCjqV2LGij7BktRg9n1NU/6
f2xrFYtki+ob6m76NR83nMSfceHiwivLJ6h039jOP418H3u2CkSYQASICvQM8ClnSciaH+N+CX1W
0Ac1bupunOGWiffbc/swkquJaSpZRZoG7WkDatMSwf2WMMEnGQplWHDcYCpFYWgV36iVtNhOpOqM
fr1tAgh2Xs/ZN89NSwaw6gnawfxjjOiUrOV7GSQEFDkUuIUK0gtwTpvOHw7aZsmc/zwjPlnLFAdQ
g4HJaRi/1UjqPLXyxAT0ZlguMmndqXBjFbMNMCn7H0x0VO7QIYMSoiEP+DVuGDocFRrZqg7GLwzK
a80JsBTmo0R9O+P4tGcUJVgcojWG5fxra/CeVlFQT9AzLOLMWgpATvoExzhvciEo58EisQ5uPbhP
ZiC6+E+jqxkY1l2TzCk6ZYjHLD+ATvk/eV4fGljFxSFtLbW69gpwF8XqgrylGwUma3+eFisS6HVr
QQBEnoZ9HBNjHeM5jGqbsqTLncymqnCQ4tm4oX7pj5vK1XOlsQvNM9kBsDZ7Ep4J1LHTOkDz3TzL
X6nc67WA05xuoSpjErJOHSUQICY4AShzB/w78ZYis/kI12BcXOCQhcs94UbBsLm5C3y2Bj+2uyoI
ESAMqhyuvU6yFZvptNRJB3/8UtzdPDEvU3HVQxV5MUFgUXX+WyVICxNDRDjZIk7WB4BmcOf2AqU1
l/i5R/KX26XRaw3yTy2u9gEA2Qk3gafFPgCSC1XazKVbGGEGZlBumZdjF0qPMSoEChg9PTT4tuYm
vb1GlyH809dYrdGiZxM3GmmgbNluY6//Rt0EkA1nqQ/9fRQBWmt7M01buvendlfLFH683KyX0612
P7pLm+ItDuA36MiNvL+1K32WFP/yeFdrtiAybLQGg71sg8mr2MCqcRM79ZfyZ7XN3DzgB/XW+f3T
HnINOywqPRxlxl+jnwTTpAC5HdSvA057OOVFLuyRaRBttL0M5lvNffog/2luzXWRDdNwh700V91T
AC22zNGcPvEBtnan+UQv5c/wBaeCzU351E/XzoeWV9nTNNa9CY8eoF9w1KBuXOGQRzeZ09om384e
fGeHW7HxVmdXi6eZcNMJwLPuCFjeHLBi/MSvN7hc8IutdYRdB04X8e04+ElKrGIr+/cjXQvGtnyc
cdeMZuW29v/9UDUX0O0iCF3ghX3spIEBrfTbJ41bXV4tGF5YLFUbSLw3nrYza5t5FEUSaUMYzrEC
4qa+dGD34f15F7pW9n9bpx+6vFo5eoagiWOA7iSHEPv47FsPo4t0EpVqVzvPqCOnRxxpqZN7QEO/
F1vAJN38iGvuP3+Rq/rKn77IMj4fTwRZGsH2ZBl7WGsjYmTlpd1muDszXBp6DAcDSA6hcuxF1iF3
QudG87eGf5V2wpcYkhsThl8L4g2UXsYIA5AGQ4rLrN6ZHdXp35TiotysyH2WB/wy6VY5m8nhdlss
tbHSBUrmoGPiwTbQnbdYZ2/9t+RZQSHhlR5TH1ckanlr3JfV+6dxX4WxqS6tcACfBPMu34aBurEu
mg0Cw4ltbqVun536PnZVW/KBD88YYg/6IHAmxUQjDm5H7PwhchFG7nAb498q0tx4ousLipRDm60F
AdFRKhDM4BjXECjzbIj136k4XhO5X3q1ClZ5PVMQaNCQRSogBBvgYCP3xvRcluFvTwm3LXQpoAIG
sNrGEz5WIVlWhxaIjQLgDOpr88Z4FAcDD4sBa+fcLvp8cn+m4+TyT6urmGQMUNutUQDB8wonBzgU
G8bPiITAOdVudaCI/TfnyKfz8UObq4A01AUoEzV4P2QHpRe/32h252o+0E3urbThs0FFcWU5KzEN
RfjV1KddxiJpLNMRiLSBEkiQN/AJql5uPLzPNtAP7ay3bpidzDWprtN+ufcE6FOzYfxkV9sK/RL+
/Hqjwc/GEFpHKMlagHIY69kSobLTtQMaXEo74Y5uQhcI4BMQYbtqc6OtZQ6sZ+bHtlZzpOxHvWxa
tJXWNgyTXfg23c0byyPU1gNll7nD/lbqxT4pdasf21zNkSaG6XKNIhliVhgAOwU0IFRxYGOInE97
APz8LrRbhGxms33+A9ZY2NB7Xz/DdGhD9n9P2f+KwniMv9dFU/xs1wTFXziNd+WP/KGtf/xoj1/L
9V/+f0hlvFL9/ve/yYPumsr4sPAN/9f/+VnH379+ZEBe/9nffEbzXwQCpCqOOnAGRJUAwfEvbiM1
/qXpqGMCcsB0FcXs/1AbFcb+hcoPRaFORRGIaAun/m9uo6IZ/4L0wnJQJQRJ9/If/vv7nf+aln+x
Sz8nN6Ikcr2e+GcCAyJg4ZaPgiypE1TSyPqqDz7auqn3jNlQ/+5AkxiCXIbhQ5vFi21e/VCItL0r
RKsfdMsG/+xOM6P8cUSgWqgenVtUbHrr8LkxVDjAh4zAsr2j55mM9U6kxtv1HXh34QYSiijE5FLZ
VGX6o4uMMBiajO0aoDwABByw48+RcKQ2tNu8zshDaxoCXK5UhYD28utKIBJrmPeC8te+AMc5y8IZ
roMWrtZz/Bmpc/VJkeDKKJ25N9XyMdYg0CIbNXLHvigCaFvHDzmhyl1lDZ6ow5dWGWR/SosJ3BMr
CremWYjHVLRhQIdIcUoAlB860OU8eMgR2K9JqPLBWPYrTDOdxTCOAKVqzJFxISLR7zpLR2I+Q/3E
kFN+ntM8P5sySw6gGG2SfJ52df+cgb+2N+pp2PcjH/axwqpdyDK77fT0UIghPcBJr/ItoGsXLiQo
TmyCfa8OP/mmUfRHkB+fq1aJTjP4UY9JDBnCXjC+rZXaeDTb8WcfwkMexNjsKZ9x06iQ8GLWef40
KDNQqbp+quuXpqqbOxWUxzsy6YgXGCO/t2DxRzvd8ONmGC4cZlu6XvCgzgGx5XFvbcxCl7acShNm
ILTJz9lsvBio3uy6qtAXdayv1jgBhru8DIYoQSolvNqD/6R7BpieEdGOWTeGUFnAC8h8d6wsx1PN
hbrTtKYHIUyelaHWLmHXxndDk7yX83ukQxAIUy7egbJYArQY114ttHgTtn0U9IDuvHbyAXLemSe5
IF4vUqiMmKBjw4sxHmB6pHJAMq07JYnSOx4DJRuWSrxhYz5+KQvyZI7Fpem9bpj6S60Z0UPaga6i
RceCNP1pLrPSTuFr+LLYr8KwFQaAglVwCZssn49Eg8gJ3oKpk6GTwD+g4SOtc5wiGIZvpy0vDfwu
N+CRJSDz0yG+R97UYBSMAN94eu4gDrBnQm2h+tx9HWTMgqioclgU4AUm8XjJonxPaha6YmadvQQH
8OMkbF2p0gM6Mqih0w196X143yzvIWdZ7/She5jbsT5fX8ZquT8a0hM4fPUZnhcCJZJjrRjmpqXD
ZQoZdI3+8xLpEAsqUzHurz9df/HPZ12ZdDvF/NH1GUgbA5SSwzncp8tLWeWVPXFz9nVorjMXqONA
JnIEbEKPfS3KcHGm4PQ8hEp67PP4a6fS8JhIZoFdUtwXcaWcs+VFl2N2rsPd9ZNeC0MI61LlPKnj
tsly4iEi57aepNWhadQnCtXgoJqN8nD96PpSkRYk6OUvMAtlwOf6dTYT6ImZkwWUYgoscweDNNAQ
ljUIaHsx+USJ3mIcxRG3hoXMyHpgyLXsFMJU+JTw5O+fdAmqJlyNiFM1OdDb11+by990Bv7vvCxA
UV3eyjZUPbhmSifR1JIBwh8SxxqT3EsUBRwqte/Vo1Y9FCOYQFo+3OtqF+GpwXtTdqXmkolmBajV
AJn857fjf347FYq5K7LiHaog0ynNoTrG4u0QW/dSMV8s3ci9aIqKU1aGoI2WkuFHDof7TiGoAfIa
b8f5cY5Nvm+TApbtMjpVAKiC5JQjrvMhSPTI/KaJad+Dm/ZalFZlw7BIPGK0qJ8ANbPrANU/dTAb
cyr6NqCqCnb4bEo/QgrqKHIEf73om03bppMX6mriUlpZ8OxNzOxcFaiZV4kBa5lIuDMPoRoUqqHh
8LCGIGE4t4VtDjMNSqEEFpDyI2/6x7jW+0fdYluhlOn5+lHJcgU8Ai3aCZ7CZjjD+M+zFR+7Lk+O
Sl+jimw1IDwsb//5hZlWFDTF/hTCBGOfjEkMmUJeQP/nnx+zAgxPYJyBdJZlc5dEBdt2Jn82QUdz
YwhznGjXnoyizc8pybonVU+dekqt0tWAT9gbBJUEGemeMhfNK5Ss4L4zh98IgTUrVZv2rjer+FCB
4O62Tdl+BZFoEQcwYY/jxJROh4hP5ywx8HZoGd3UjCCLjsjsTnBdx44Da/S2b3kONq4W7rRKUlxY
Lz/iOvUC7nezKUXOjoZl0mM0ihimOmwXFW02udfPDEjDHItQ6+EIPEDqYPm760sKb2ewxLApJYOC
e4Ey0jRfoXkOag4rj6keFYcGbsQatu07NSmgBDS2l57I9hIj5/Bbo85hYQ2yjtMr0c9hyCW80vHb
xiKoK9FwcMOofuNUGo8k6efLmCYO9lP98foRrMQwReM0kFUBfseyc+nLzqVVPPdVtS2c62dm17XY
0zsOZmaT2zE4fg8DOMSBAQHHba3G2b2mRGD7NfMxTQdypLyS91pWVnYk22J7fXt9ycYkdTpWTcH1
LQwkdlGbEbhbo6Y6Sv0lo7CUjuEiFVzfgkt7zCaaPsAbHIa3QsI1VHtn1JQvQsMmkecl9ZWoly9J
mkV2w6L2Lu6a4RGMvL8+p1kldlWelu71X1k9mL1VDiYYbNcXglWsnJo6tcekrODsqyaYZbgiEbyP
XyyLRP4guzGwWit+aWn/OjPendVcjg80VTZEr6edgCMvmClq5ZYkY6cWGps7Q4mKoDBb82IOCgXX
h/fvHdtZzIAWEvBZLq5hrFPHyDaFQABshQcwmQB6VoJrWjWBfX8a8NtRLaIHvYLCgEBF2AW1PwTr
pVD3mSiyMzEbDn5UDytzaci9sLCJ4it320mM4aMRt+dQS8hXnPxLhxdTcaqh232K0wnGWMsv0hIq
dWIgoFyS+aQiDfKaPo6C2misx7qYz5ypb3pO1CeJQfGoPuLipjfYU5b2ijfkdeNf88J/3rIlTbz+
8fW31dzqF8QJP6+UwpkAEDtrkETfVNxKNmFYiwsh6ILsmv5dw0zNarnpJwqNca6VLoo64T5pVXHp
VCSyPKbl1wlYezttdeBAQ+gPsDw5QDZAurE56y9KaJw72qY/R7WG+kEsvzXqFDuxKdILyDpVIAvw
rfJmU2dGuAMKr90aoTrsWBo2O7Wj41bMWbs32oJsxlrAKgtcm8CorPk4m3nop6XUT7jEln6Rzc8h
V5YEiMV3YRgBkJrP+tdySC7zKAqXVgn4pwqMqJNuaO5jvZP+SBJ2HAdBNlM6dTsUrca93uQsKJDx
JsQsdmqkQ98SyA9fN7P4ggw+ncArhK13s2uzVv0CERWkkVX2IsFWVBtVtbEcpheUIqhL5Ei2qqin
l2yGRaluak8wlnYgfQaf46LVX83yi56E2VcCVJXXNts6r9T7lhizTetJ/Q4jKI9ng3iDCLviTtlY
H3iWpKcYsilgRMUa9CWKeVMY87DvFvGzcazaI5LF1F2Yr0OVimeYfTfbrJu/lWWEqQlAzVM5Qdab
K0L5oUDHoGfVWz8Ub1R9nxPSP+A/6h9KE5YZVgvp+uvbidZsD9YouH/Ln8QSSFCT4cDPjdmPrK3R
oYGUdYmr6pIfU7PWD6aUP2GLmEKio+nvMSN6L1ULfgfhlsZXLV6erAxecB2X/AAHcYjHDBnECFmo
+3E4FtAX4Xc0qbvT9WVefiIplhMmogYe8PSmkr78AQYYBKooRMDEEHsQranfEQZ/TEqiPEP4CdIL
XdJcdGKGHk5S05H3DbCzPWJPnkAiwWyFssXy53u9i+agDzt+YhPcvsdizi7ArYQOgZbvkyUyUId5
L96YiohIrO5dNdNA03uYqI8ujFWBfuvUyTegJ/MeK+qzNDoAtFVEB+zWIOlaEzmlOoTp1KFI/FAm
5RdgWL40qTG+NzBtAeOgeEnrIVvUNPpDb9L0GPWh7pqIYa/5MGyhyD6+Vyz5po9d89RDFdWP5gb+
t1LtESWq3pUzrsgTGJG/QSICiMBctY6gLQ/3Tay/F2NUvDHZoeyuFcUhhLXdA2RC7lM4q7/1zCAu
gZ7DDpGbgJUzbK6fV6Dyoww/vA8Rgl3ShuHTwLNdkajpV90Cl6w3Ywuhj1YXYMTf//q8AWErRhXu
pCXaIqoFamUySfl/uTqPJcWhLYt+kSLkzVQOCQ/pa6JIV/Le6+t7US86XkdPSEjSgJDuPWaftT9l
UfjFESS5z0YVJL1C7hdlf6A7yK9DXabE/lPpMOEnAQkccGevO5qoj2eriCxGFViK/j3blx1Rsy5Q
8Xn8cCJqz5EEJOTfI33I7eEBpCmk7jgBdgoIrJRD1wwlp2lp7AuN3Qf0ixBuWWLuOSuKsNVk9WAk
KjUjsZWPIxiIXStr0qnWxsifLDaR/hVCIkPLYpUe5nEhWJrarnW0omI2ZMrqO5UMMWT8erLbPhqO
Y8J87Cob5CPRKPrLKlUv3Rp/z70x/yhRHmry0n7UFvbydVWVp2ixhiO+BaWXT482tZSdVqhyLjNs
xXGxysmO454cIR7kQxwPqmsoWcFFfZmtPvqj5q3iRWtc7TlvrfvSKL//nmemjmhfX9O7nkgErSut
RCsVvCQTH55NmXwQasnwRWOS8DxTmXnTNXqLZNORWffU2Y5lUrPSd1v6pgNCeE8UUXaSSetuiVwn
uz5qx0MK//fAfDRVuCZ+6wStOy+zme30uJhPZc584yAO0lEV4j4wptY41JmYhMKipAer65UwMvAa
SGsW4ERVtlBQq+pg1rkV5FMTH9W1rIO+y0CAKBu6k3wonhS4sbulFtT/PPz3vX6V3WRT+2tWAqCj
1zIzdyCyTX9WmhU9pUa1nRnyu3bKUD0zEVc+A472K/Kh69hS5lHwebdX05F1KbpUXdTuYAFIh0WY
5D0TEHnAxCcTyj1rdyfKcE3EpXD0BrqTpE0fOUfit5xp4Bk1hrDN1LpSF+k/VVl+xVUrvac9quCa
ceonRDaodDdWxlydjV0FJmcnLuTEWlNr+9RcIRzAAj8zYBp5Vl/qtwjiuqs11jltJTJAI2G0wiS9
nu16GQvPsBiaNPJS2W3QYiDUmxbLfvJV4LNwybZkfpasAdUo3x7zWNtHi+LHC7u2PhTTn8YS8SxS
u7uQKeZxnQncB+jxf/p7k9blXu2tnSRHfQZlQUY6pVs3azGt3l718VmHpbiT4XcUbs9hPf67idXi
Ous4ivPhJoHUDa0N02i6DIo2XuTHPZCjyY5atmb/+95/n2A9LXxzjTvn/z3RdlaLstlgOVZAMcDz
uCqzWN6rtavdlRfm/3v472Zt1otesKTWNSZAskXVLNHkXa/VrOiPb+USEdXcHPjE2R/6FpfbSl7u
GSmsXVmRsP/3vUpApY+ldfjv0ZhCpFFkNrFJ2PBlf/zCv5s6Kw/CrObnf48EubMZk9cOKEKiI5wC
obOOW7pF/7mp2mzt3KZQBG+Yu/LQ91qQF0XtpJtouJr8mOtXhrCosl9pBLMGIMfcCzMWncugdi7/
dNiXxeAPDVeCOoJumMyu2PXxejSyNIBcstggiWwFsyhre+mNlhlup4BHIx4SGrlR/ceoXEvdT9Xe
2F7SaAysrPCnbNspEgV13Yvj3J75NWv4GbUEy7gn4VNn5lVQtUPTEbGLLalp7GjaLc0Whuf/MFvs
dMvdPPYMHjf936ZkI0TWxFhemryKgm5rDMBjh+MxEB+bVAAYuk/G1yWtnNr8O5u/Sx4HWCOG1XKx
eOGm7sErtFNRt5tVug72Mn3z+idwFyqjytKbvFCiYBTQaBZPGF6NtXAK8fPxcpToHXqJr+uF1xef
yvbRlD//opalcpeEjJ+uXV2wwuwVZaeOrZNE9Q7HWnwMcA+tT9CQcQDxRiN3ZuMTABw//scyaw8S
kCP2H7GBx2H/mXQMjsM4y+Sgnjtb0j+Ae8GZ/IiH0S04ztNAM5ldmBcaSY+PomNau3IEKiFXPRGB
n0QB/yvBBpKgf+TdSmJtx9Kx4e+MK9wZlFg9sxolxRoR3Xd315WrOO8atiBZeqss19hUUqLWGU3L
ic2/hDq2LP6Wyh2kjmMx+ioBj9Kq7zX90lsJQs5XWbY7iHduJjJAjaJ6uSp8MJo8Ogm5M17PkZDZ
nBvF/GfuM2fMBJuJcmdoMPI1creM/oj4B46PE4CqFcYPQvUNEcOxWvJbsDq5s0IgaK2fXrFreC38
UVgyf+O2+jUZFLT5AKYB/XzCLL3QIpWKoSa/dtM3mD8OYdamMAqeVUn28gZVa/mgACn2Fr0zDuBU
FZl4eci11cZQeIoA5HG6TR1/K28tG2JJ3gdqdpza763zIY6QvVlrODFpzlw6pBl3+cqABax83M4g
OIZoq43fzD6sQr3x88V5QEbgI2gbA5iSKv/Vn9Jor9OuFmxFdLp6v9WunLnDg73GGdP1qrS3hsXb
5Ph1bLoTNZ0UaMUPZAHIyX5CJGY1r4ocSrxnOF6J03ahVOKwY4+WrUWTk6P/ADYB+k71t9pLJ898
hgkxT4Fm+iuybDJL2WsozFPlaPfCm5y7OajS4gKKelOD/lfQVLYIp04P1BeVhgze741XfQyMjgIp
QEIXM045PZCXtfKTqh/Vxq7YOUffYvq/3W1V2OfnWvZz1R5adqGdlTmiECyY2ke4MiF7V91+dvTx
ZI6nWbdsWRDSB6cIxaD+E9VzFaD/l3NHQw+K56TppZGvLIEInK6BAGNvDAkknrz6Qr4X21vfhfno
TJE3AW2ibdj6ZnnJNBI8qoNetgKYebOk57Zzt/qqSPvpr4wWpgu5JEoKv53PFCLF4LG+tEwfCvuo
vsCNW6ZPGpN23t5ox4vqPW5P7XaF+EdFKNjYdtt3maUteVW028D44RDben8ZVbcyP1qBhM1VzpOx
AvLTVmr/6bMQRW70vMFbGaQXI/HTbLdkEIT2TTrb+g99kQFeReRUjMUVJ43AAcNIYmZ92Q/aaY3x
aHLIzsTMtdJLL/wVYXAJ9wEsF+g1Vx9BKCC2aUS7EfBn/RzAUlEl5jS3LB+CEx0dG/JIZFw75PIZ
pQEbrE/D8dIv1peeBCzEdGkeZ3K3Y8nXBfBuO6gRFEAKclYLh1m8ieYjlxWBUo/gxOBwtwwzjPuF
VZOKFYXZk169KBTslpZ9hGCiM8FL7JaNTkLuVQyJifeRrWeA01Onqd3oO5A4VX5RaxIqW0/2Vu9I
2m6kXzSHuvqkz7WtiXe1/zOK7/O6o4g1TFdc1nsZXjEgIvVTmv/q46VqApLlKN+ZcTgqB0u/pIU7
yJBN3K0HwQLborqR5bHiT02QLNdOg4KSFQdqOC6YNZn6GmOwhJGwG/Aa73htfsY0bH7srZdS2GuJ
I+KoV5/13F/1QPszZXDt3L51rcJ7dBTQ2ZC3Mc7TOJAP+ZEWnd38zbW7UdtWbCvbt8NOUHyyBtYD
vbEhA8VxAEysozMVBXJ1FKkETz78k7b259ovGBIxKGcPktMK/HBrQ9UzadYteyuCOgJ4MNCz7+yJ
HeWrhpeFMoDD2TugAR+3jCqrAX7A4wLwhbVCdMvcVZvPDa/4sNwtgy3HQToHMUM4H0P79BimXV1e
t2QdRl49qGlbsdx12fFqs56G3WFdJMck/BoElQF6s78AUQG8Yhcm6KmmQ/wU3yWczmG63eDrWUdQ
JdqJfVED8cnrMd2h3fYov2uvzaddZJWbQ0lrX6z5/FgoXbX0hxbMos75XiswTalSAlQGyxbHr6p4
FnsIWVlvhV1LXisYUqhmNDLKcaJeU+mHjYqym9Kzs5eTsm3KoTK4qJf0qQfrvc8S8BvU17Doab6s
eMh8AxYfkasRLP2S7JRCv7SLlWHbOlGLADtmM9hT7CgvkoDUnB/Ld2wme4NUmSCiAiCjHpbleZiQ
Vs5RCk5oqPd95edxD8yf/SjdloOirWCWOi5DWJSaFBjDq8Z2WpRqOAqZP0nDld6pnaIxigjkI51g
6bOO0wzSW1TDgTE9tgK23aGsv7BivWxW9wcG4umxoeq1Qm2BCA3TiNzDpcwWteoqtH23/3dDfe1r
Kc3XuuDznuGwHRLq4RpJ5aCx82Rzc1YMTcVmd9uX7HVLnjsNObYifm5YJDsZoVQxH9dhFdyOTXab
ZEwInxP1cdEx5ZPakcGyI024nXB1CT2zthV4MkHc0yODH6Exp70oG9yvZceRkaL36FFvBTDKLmZS
ZWG5rKedQvcohr4ul2FEQDWlYoKBhx77raW8A/dawWAZX0u9F7ablDwPokNEUC8+gGX7EbqZhBrg
2hXIiPcpiD34ip8pOMZkAzNqHM30IA79F0vx6EqqyPuJKDhNdAmGT4USoGtYrhzpOi2tonKkSPvZ
qKwK4UrhreNtGbEXCz9Ng7aSnltl+goAN1hhtlUkobgxnjOPhEyv8kf7qLDUeTAWcmxrY3pWr/xt
0KZBFVt4W0o7QduLUs0FOv7KiXTYZqxeleYwd32wVUGsxyeeWfXoFRrHcZZlYjl+JHr+d7ddiyNl
+OODAAVrDiia2IP73a6T9ALb7551zUeqdx8FX6dRv4zru1pLL+ZPp7XPyhR/tjpX8SJiUfksL3Nx
g9Qah/XK2QEmxpq07w6q1FDQ0ZcSltiKt9zX9DPaLhK5QIripq2bk80PDwqCqgr3pQH5g0z1yRR/
ZjlFQkOPe69kmssy3eRMP0RaZ5LBXXGCquxcs0pnLjm4WqJ6QmkOdpHp+54wHyYCvh49EWVG/FCM
s+DQTECdoEL3Gno9ZN2bk+V10sfldRgXeIvdCJBqnvZd9Fz3EYtgOza2FTfSXsN8ylHl6kuqBNkm
wfYg2tIP8HLU88JZyTmFssXuhTN1RyEHOc0q3Qc1/EVogjRvLNoPz7GuEp3uGivk1+jk20pFNkSx
pgdIFc8fbdVxVKRna2ndOZ8DLS2h+v5RFNUT5SxEHXJgetmtKKZr/S5bzpr+mo4lvbynXvSkyBeZ
h9ezv530lnSwSzkXNmBN4i4jWB8UV+/+tsnznG7Oaq5ePy4f67zuo2b111TfccnXp+Spdsjn7Jhx
+mRzFfLxlBXM1onO1vekhm0fTErAvmJUociYa7NXU+Jq8T3VXEmBDOhn41WewUfuBcM2oE38mIZn
tTtD8uLZ4349Bw9wd+8IxkZED8fQzwSnbe3C7xd7a1wtKHSDGHLNXXNbG6crfjE2iSrflA4m0E/d
MTUuAnZIwutH+MnGhcllPhO9uTEBFR/+xqV5FrpzolzovAtQ/F3waePoRvIBBmaae0PtgsJdajea
QuiI2/JKOLsgUNPcimZhwlxUQXjT+bwR00/jUGr28OPsCteUxqtzjzOC34t/2f15Fh84e0F1Jtnp
Pr3xTg0l4Dowoe2aN6t9k6XDqroFPgCzU9UB6Mi0hhLnSRW/yshS9lqaXoR12hysc6AKQS/ce9XN
lMIh2hsuYMnsdmD+/zYLgWXcLMK6vj6KGC2Y/gJxtAZW6W/FexK5FJckweVar3RvZqJf2SECMQHo
a2HVU4YB6wdib5fGe5Uj0Du8300LFSazMurQQTyF6vMUMPF2hi7jAd08LAfjrl5pSTw+pB3wVy4t
7i/ZcpyHEaiGUxaetLbiblLzfUOJtVPAe1eMPEviTdX4qCbGoKmYJnay2etyoHutVH/PYnNaHrH0
c1X/DLoYCoZLET/j46ACVdXtwhuLMruhyOQMurLTkWbY8zBJLjN1p0EyfTqfeUBArXVc1l+R+Zmb
O0nao/GQY2wWLt16iTN6ohfi93p0WMJXwSfTgUNr59lRFPyx8cvidcjAkV4IWXXdSdvj1r9leeFR
J24flfRzWcJYLU+CfhLz10EFOkfQ2W1Hc93X1ZcgOWP6mxinKgE/GQ75Jcs+JnFi8fEJRRVKEy04
R9KV/uVx9DKD/DzGPXB8SrfnUQ5LWdrrcuGu7T1FwFA2o1Ma54UDOXR7ub2XwwsmXhBdXQNAOyjN
zPozge4V27s1vMX9lS0ZTHWg/o4pcaDKGf7bjbkjUURMd4u+i5XMwZeCEvGvIDwLHRpM8wTsU4hu
ffGjC6K3bs8lpYTcHpNw7Fgbw0gE9QercpK/xSQLE8jK40YsKAcSl2ujeEp0izimkfwurx/L09pv
VA2LHZGy5VsTLbKDItpGp8DBvjfWn4R3nVd7Qd9tJbv+V1sr0H1AKZKvcZeOGfNHsJLj6tt4HLdw
nNy4vFacatH2LPMOVDF1S/mSUg5Km91//hayAJiJaCxuOcECZz0bvdoeJFKT7qOtYZsHYMNni4z1
u1xDkVA7K+68PKF84aVwfyUBmZIzY5pcr4Gp+53CdcnpN7s05KvKJyFpGtExPyXdWwsvtlxw7s6m
k+p5S3LuIaEt2yHLfaXfKfN7J58VacXl27IbY9fqHwignGIME2MnRHgnsnDmNnRY2sbs5mWwoVGV
mndzCa3eVeg9yvTvgdaOEgUVyN9nerGaj5FgYCRgoA0incFYVy/mMAiMV5rjuRkyy80z1kMo4Y6Z
zkAmtPVD0hOYRqbGbj0yUf2Biglgbq89uNQljHSReflUaDlBTMU1u9EKe7mnvOSB5NApWtSOYQoN
n7oZ+Xr9ay7KEct3Mjs1W05NK3rWAMuzLNLG24rqVjfUwCogsHIz76BMWsbmt4oeapNwKc28v1Xh
5sdWQw/kWlExZhL1SaanBnSPxpdgZO/z1Klvk5mHczX+pAUtwEpdF+rOdO96mfAsauAiM6wYVSOg
/r9dCB80TLf8ddTrHysrqXCMfp/O+5pZxTVPbival2buXnU5IZ5VGFmyaO1U873vKErFuQlERvGL
BYwB5VEh3iWs0LOyUC9a/n3938e1sk8oi6jPj2/0Fk26lDVHnTdI/KKcOHFNxikv0VHQS05o8YIB
heRl8QFcH/mHScmleRTOAFzRdQeKMVtntRPOM7HCUhq+EIEJFdf3ZtbseFP8x3OPn2krGQZ20J4J
zK2EaWf1SNA0mL1dcgIFUO6VhAJFH04EDQHtkPwemSRqL1LxKC5cZXOyVeWDhta4fEZTQTnqnpAw
ovDcTYhJ8uMAJBhEa9T7k7DaOch2Pb7RwaVL/j4Ts6gS6BnRbrmr5C9te1WiF41uFENBy2bZ4RC9
GDl8+ucsPvftdebArkQ+m9eOR4Uh4Pq8Sdeo2CfFi5ZC4W+cnPesypg6nBMeESYlVpC2Z34mFs6C
fl89xW+Fp0G41MpuaS9RJduYz8e+Eh8mg4NYsQlPdhFfE9GXIeiq+956n6WL8a6W7lhAnOvvD4ao
4tLaIVtMu2uiHYchFJuD1T9XXK063glHM/ZFZT/GrbNaztDf6pqmxm1gy+nighUpnMjWxLc1PYm6
X89fsnBWF5w+7lN7EaWwSr2yCEWTHfo7n7+kAU7oTex/zPSkT19ye1YWIHznSnHn2LdSW6d5T4NS
IiqNQr3eDSabiHzdJhtTB1P6k0z7sfutLEi3IZv3xOuVwr6H72DXFNaFF6n0udPegXHmsInfMxOM
TDbaYuq8VmFdSLdEr/4a5riTy+YqJtt3ny4ebu9BUprgKYmj+/q7we6iN6nm/bspKjNUrel9liNf
bprfGf+deuRCgXPuKsLyVG/mIevnb4tWolPN0hvil2BC5qLGj8aygNQG96dA3CSCQ6kk1zCmnZl2
7xOtoF4YflQ53iP/gfpbGMOuXom+VPPedWnpF8TZaWQgpFo1PZQS7aUA3P2jCukF8Qm+J9CgEyVf
Q00P0tVazk2D27heTQ1PeQv/7hKvLZTvpN8nCojNXtnnVHKpG3Ycg2X6yPKaEzu75klm7kD9+5Ec
T8+tOu+E2AoqMWKYpXbNMTmrigppXR8EmiBkKYVU34cpciSr2lnIG7wmk8ewXkhV8JrIUDvr5lGk
O8oEwHeP8NFEM+Bi1HEHUdh4rWHI/tYXsS/M7L3drH+oUeqp+dK/plap79PGfBEn5gUwV23f+7T4
JQIIpm1aT2uVs/On4uIbRLIoYpjKzg6a3oxPlDlYwfmrNcEoyjkdiRgnbTMXH2pu2XSkqZn1keRV
yFym5antUeZamvA0xwoZyEF8VJlBFEPopvrQ9xRL5VQ0qAKrRNWIPJ9SHUVMRujWQ7fFdtgVG3py
YtMI9y5K6xsKETsSjIOFFu2sFmt9Mh8aPbsyfvI5iS6F8FLNan3p0dIsxqbZJluoMK0IcUYQXXOs
7eqNsMKoDD+ziBAECe+WdUsFWnEZ0gy6hkM6m5Sh69XesGnwcrRUTq+SzUzMrJhFLLqpwgCesg7o
F8vUl2LxVRmNydsoLKC2AB+fdiva6GyTOjtRhe+kMkJzMGbXEns26tmv4u/8MFbjw42gxKWFVkhU
lEe1m94bA4h1KhdXUWVzEZGsqZav6jpxtIKrCwulNFbY3gDRJw/Ji9khxjZftzYNVYz9KngXYjBr
lUtz/Wi1lDSq/g0z+5s6foFkbjy9Jodn9cvq+Z5kOvXFTOPKYq7ObMNBMU/p9pmPk7WPjNgd1rbC
zEMvj31smEDYHU3J+Jcau2MynITViPAHyIghCuve51Hkq2g9D4x6p2GOhHEV+UP/bpRhOg6iJu5U
DOjRCCje0uQXuZuk3Yac8IhYQQjGJiaBhi8ZldRjE+3cp2sTrNE6uxvGok475ANKQaN0y0R+aTrw
1IMK9BrhHGwprIz+3Uzjm4qPxS7u65M8KdJBqMb/e2PMcU/vrS687lEk+++NnA5Uav89/j93Idoh
WOENfyFk85Q6XUKDEyou5Y69qVe9aXoU2AqFFF5nl26+ZLX6eVgLdAnYhNEy9os0N6dBbpQwHoZn
KW/X1ywGNWDN/cdQ5bEzVitE81XA76y0mo8t3y4qrbNrUiScbbGjmHtzqFYX55XONcz6QeGf8DHA
MrNYsXeo6p2AfwfpkBzVtlBsmQ8GejqKcTUfu4xdVpwMqO5K+oFuCbUSLpDONOHyNHBJ1puF2wOV
koilAf+dslYPIy5UDsZFkBuqj4V5lZAHtKe9NG4n6hHi8o51SQq++lwmT2k7Vnbx6MSLWYQhJ4Xr
URnD2NLKp6LMq8PYU+Mxa90gO2n9GKTjfUDAYEttrriNuSx2npqWuwhq7Ea0zoHP7VPg3we2bKbJ
dRyqSkVzh2U8bqh0KepIZ3XGm5uZ1fuc6i9tRpVMpE9fyZq7jW3lAb58H4YFIjNQMDwNm/dawn/D
jIw+mHMhPQ/DILnSpoLRwPZiWSkT4aBgueZsDe6kyqgV9Ef9SDXCdqzXQ1EVD1eP5Eyz8dgyp+gb
CKrzsmkOQit9YIg3+hk+F/ZYo55Vh3r0hqisbXmk7NeeJ8yOmpYgqDfIRrVjt6GYKZEdUoRZTX9e
9C3wi656qN9b6FKxQaZUZjQppieJYp9bxDPtH1mvrvS7GMsp99GofAsYpPnYpmAK1esHISLzgo0F
fReHp7G1YtfM1I0VxPxehC/ZmkcPius9TWNyWG1m56x+qKNKe3Uyx9uysn33o/hnK6Uj0zfpYbLk
P/getcEgUgGrp5G+x5oJbpo0d2MslNu8ZNIZAi5Vh4X+itKdcE9K/KYyAWqn63ez6AgHllbdz9n6
3Q7Jcuusfrml7ORhHeU0lwZ1udUlEGyLMEvMKWTMS02WpzMG3GAB1Fy6GFJFv5k3ZGnmLev7jlQx
T0mw2MbH3lfTJt0VTdc5pWVFrq6Zo5emdXtQlO1V+Mq2cXCtXPUjRfmxeBWJeV1VzVbwuaLuwv8q
KITo1afx2BNloWWDwHXJegabaYvxX23L7LKgSRXT6slMvCYQ2GjnqnhW1NrRWH2S8rbGYd5CqN2O
7XxC/QTFnL5tFeCVcEB/HZbduhsnao2LUrgagUEaMS5oyocmvaC9t42Wvv5Y+S0917W8s334paV6
fOp2ogR9+56srJdB3xee2oZrcxLQ0M3s3v1elB8VxgcSPD92eD8pyJq7e1cFK6eGSjMafRhjRLPs
qpzQ5lOiva+0rFRzwwgDZwfywOTCAaV0InHcKCBSPC0o+4zyQa80v80OcyKGrKLVerQ2pm271a1P
mcwreUnpxg36p5mXZVC3KXND8/OUy5av1J29sWkZzdvKNL8oHqzsvZEDixylWv5U2V4TQaADq99P
5lmmTJI/od7HHOG7NBBixswuQhsXzHNCyUDbL9VrZzCblP9N57eUtIcvC8HKmIreHHvp6pvpS5G/
mb03ZaGQhrH+lUm3MTumw06Wj1KGMwXoBIGWk/mSjaODLEkt0Uwg7q2fxblydCB2INBsQ36esrey
QSD0luKip+PKk7Ow0shupFvdnpb8CZMAgzZ63mv04kc3D3t1wOGmcrU0LEkFooXPNDF98DxOJyPw
mskwaFZ+YgVIzkexhn8H3oBD3dfkqmf66CY0fhQGivlon44YT1ndQU5kd47uA6VPiyIqDcsaZL4/
kN6NNKvcguYVJ8/iNoeycvqxtll9NGFBoPkaHWt+oZ1v0cOOILrHE6q/Qyd5QpR3gaSzYaz1Q1G4
7QxtuMQz3cey2ikrlmoiQg6PwIb27uxixrIWH6ZIeSNA8ExWd+2FHaw/+oAU80aa37gwO+J4Eqmj
DVpH6+SOyZ295geqUNn6t2f8o6hORVrXbmmEU925nfq+ZHuaTI6CzGRuOavLZacYSIYeLQRr/I16
c9dWvWfILwp/s5j96TFONIDFMpkGkM8iG3afdKifaPLu5AozpRmpSfMmYnb0MH6okV8UuGi0ybWg
lci19jgX25Q4slU5EnzeyWWl5Mh2Kg0V7dGn2AwyHBm67VKIpxJjVXKBSMZZDWWE6SB1cVPx2id3
iSR+9aVkdiSkFWZ6XHuPkyWSvwnw5/HElIfdFcIxGc/x6DZahxz2VJCMA1LZGfg/Gcz/b/1dNc1T
24h+ykclRkG1zHuVcwUhZm54jzY8rRoG09S0PtBtmCjR6KplM67l4myPtFB0UPmzCqXBsgZLEVPf
4TOX/uri33ZS9lRBE2Z8ZkrpnYYepZKJe6h3pW9rjLrh4d6Il2PM2S+Uhzip6LzBJkhobjQnoy+Q
/u0eP4QYIZZ/pRrtQPuFfReuVVisMIv5kMIsC4oh7DN+sBCMKSXxstBXGTMlbGqdapOglZ0oy/g4
vNB64j/OJM6cGuOtMpDbnWbpOPb7aQu5VHPlh3agk0nrLtH041D9WNV32lKEln6FonMl64rmJq1M
R9dfhDb1sSmwKhw9CDUVu+mp5etOzXtKE8jTUYzh3x9plB1Lui3aO8Om4UC/duuInQiJHkn6Q+Ia
dP0xi8Flag3mG9iMWUyuqnsrfSzDiw0cEfFijibmT17QM4sOvYJJyCUfPjIa4VrtgS3/UhbcLnkY
j6d+DHr9KKcyzkuk0A3+WQwGoEZSu5ICK7OMKt6Myh9ROuJsI2y5n8jJKa0yl+O+xZG3DFDSxM7X
s6Ol1sz4eK2Ig8X2WKYpLMkx0VMDXFWW3Uh5XTBJkbtnXq1kaFRADQpb96x4k7ZQXsDy0Lepz22Y
ROdKot+S4dTynsUn03iZ6MKR52cUMDvv8VKyE3pwJb2lMbndrp5u5RSyAGXaKSJ5re6JeZOX/Wq9
ouHYuidNO7XqG1oZcUDDDnetDus5tPBlb7EFypYU+cEu1a9m7Xf5c8fjND9Uw0Fp9gmjqPj6bfeq
e0p/6UpsmXmeBrYQyZfFQ89RQomHD5dgHeroJ47u+ciQYGAm1wSvvyQ/9ekBR5xKv3XsD/RcE8Rg
+67ZyaTUtpb/3crDiM7B8C3MRBCpbdkTZuLm4OjWvl/Pq3XqH+ixU1Xt9GGnPuJJzo5DwdiJtW/7
vSEcM2mfS79DdZb/h6PzWK4UycLwExGBT9hex/XeSRtCrvDe8/T90ZuZ6ZqOknQFmef8tgcy+vPd
VyDWCG1A+lX30FVLlO5N+Ojz36M1vDT36PcPo/wxtI8wPzJO1eauJPBOoaWrcQ9etA+qd9vCcj5T
A4/kmicefAJ0eo/8yEuuRXtRG1IMg3PQ3v18marQDs0hNQ6BslP4pbe/UU0jZ//W1DXEbIuCKhWX
0N3xAfCTutKP0gazpPhE0USbCBqyZuahfsB0yZA7s7mWbRw1c1dD1NM8/YlQ2PEJw/m32slq7n26
7c17Y1+l9kdWj512DnJqZlf0j1IrhxTqoMorQz+0iH6KAvSNAWbisyaT3xwizbOWg8ZMRImWTCS2
ftK8jzh+q3iXLRx8qDOkZBNNXTdXLYXyxBbosBmKZF2KVdJFnGkXP3Fwx2glDrSc39GmEZuu2FRJ
y5t9StT9oC+B3FmiIrAGV/1XNHxf60x9uvrVyPAbPVJmgGpfjYhkWsDCDb1lTXHYG+nOrLZK++iL
DCN5BQoJHA/HTVUjnHK5cUuC69V/bfpX9S+0GH4NdbCZ4h0UeXpawuwo6bRKBo8+osoWXpQwcGvg
Jl2jbx3Eo+teqs78tlHN7yI/6CYz27JlcklxTFZbq1/p088H2mcu0oGJ4O5ap1S5tNV+qnzJnomE
0HArR6vEcizhGIj5MPzNAqRb6XmotsZR44QvMUGn0KzrWEafcSa7Q5iLRjzQiykhvPXWVPZh+U2b
aCStphzisP8s0lNiHyxl77tnoQM+Lit13wevgpsgCPeD2PRoA+ds7naO0QwvGxecsSvtF61bkFeN
+a25y4RSXuvGZx0OJ3045uM6tI9++5XgVwB/Vf9x6PQVv6JrTFseHatqfpf5PbjnhLyP5CM2dlXO
9TjPmk0RHBsUP1r4LkmhpF83HK6i3MnNuvEoaXV6/8QFHQenUDsp5Q7JwtBt3T1qLrumZ4P8OKhC
Y6v13373iU4X/Sp/K2KLoT/aqHm8pdYvDXGUzYeNxEhs+MBk9bcKPvkUEB56EpV0GzM5BdJnkx+o
z5VPpewk+nIwH6iBR9SakvnR2L8Kb4U+6Z5A4qrgSKw+O+vRNZdjdUzUW+lP4/Krpjtc2XXBE6Zg
ViRX/kgxL3SmhzEQ+qk0L4F4ShPoxULnnsd4wdQbcbFyvTCYGuPBDayZ2SgApBtX3UcsTwURzsVF
9ZadfSrVO4sjn9Knlu4MimPhG9U9P2nQzLMROU+1d+2tFrym1sbsWPmPltqn7FJG//z+1PonZfju
pQy/NVLN9om1cm5G3gJJVoT7sSxvqBzNbG+GTz10rJSJMdv00b2PL0n1qXZ3+FtNBz/2EI09Yu3B
2V7196o7RLC/pXzNykfa/xXejUMe0rLAGWDcUvW7Kx+5nkBCFQbp6g3anUlOgi9x0s87hru4IxvM
SHooPs3moJf1Ch/brGgSxG8nCxKaRN7waIFSuCGkRbaRh22qPyKbhHGC0cBHGhhwpkgktzHMda0N
yRI94yTudamj6RQUbPeU66U/ZdaJ33M+HuJwLRFIruz78BbFUAM0C+6lYqXb2zGaaIoXU02OkEB8
yQpiaHuJVCenrLXYdPUhZ5bp0lVQf5CC3ZjMEyzQPAviGaSPSR0b/ePICvl6bwnBruvvc+imZCfj
7x3OfUqB8yYP1xHjh76zKUlN8suI2NM6VsmHZ31x8XAwCuuVMbpxHaG5RRCrtrc+/tPsM0dJoXHH
zQBVap/9Vqd24tnwfVbFZpSdAQygfY3d53ScCMeDp7bPfHmu/Ea/ZhwtyrMuV6JF5ZmdGV8uKSdd
Lp278NOMKcZjINC5rLV/EeJ6f8mTx6mqKxA+ysWt3jr/p2+sLPRBebQOSf3jnI1R/XAI5vcI9Xyw
mQpnKX+AzOYJdJcee9jGTFd5eBnyTwCKEOIg+GlRQiTXutp14S63P2xlKYCo+4vU/6JmGLs/L9rF
JR27AFdIZzX27T5b26myWHUhkkXNxZuft4zJMqegnvR0I3A1qdyXdmw9hO7ohXfNVfh3KmizMvhO
+cK4awA9CRCZKcFKDO6sk9tVO4QcNuN6SLAm5dbOQDzBTyDX2tb2q1WCuKlzKyeoPkXivyiE7daW
4jkuhA/Wg7dStyb4ztdkalNsKsgSGE1erwh5ruULCpMt/HU2b62GfPRaTtMwGfkBclaTvFpyXeeg
lkAOiIlkqKav1hB0fCHxpia4tOmqbMCr8sK9CEJV4T+yraIHMixtXvFKU43Wfuh1GCxqOjz/zKha
jPKHEmw6nvhqm1VLS/bnhdjsw+pajgfkcyzEuniU5awcuMiVj1a5c8jL3kLJni2PdOY6aODarUVv
PN0B3Q2CvyxZQGcolUPQMXkJ1iJvUM2m9R/qaV9B9TGJXzr222Anmj/kvg6DAYAlFZFu8xFn66Y+
mWd7uCKAwfxMFmdoXZD3dOzYoZUfJbuod3E86aB1mtKaDcR5WydUk10KjUa4eY4jRKH5Sy7WprsS
0LiFTb1UeqzeWQw7vjBvXXvLWE00/MTpT+mfNGT/1BFmdIKQG0Oyt5Xu8+E6FjcN5zRDdYXEJ92T
z7JomPdjcQEs5z+Z8QNkesEhgkl9KcXNVsU0/vMPZXyQ6rMh4MDEPqlPTXjMKbTC6qoHZzFcjeGa
59sB0SuPq8sGlz+QDkvSTti4FQaTACx+g/s6G1DDNhZPRcmdmLY1C/JErGksNBkS6EoLnrjV8AMr
d+4uhOKCZs5JrDup2oqFQNppfOv+Tm82WrkTyQbgrgiPhg5r8Gm2d+TPqnobiORHBxL121HbxNi4
YNE+bNJYvd9WRyNJiADoStntWwy/yZzxWHBijgc6+iB6Wa5XOBroe5NRdajrGMNzsGJugBYnT46I
wJfW5B9hPD5kgfiwTaUetzZGZork2KCZd+3sjMVV13wYRSxaLjEDJ/B/Th5rODIjUa83dK9UhvLa
oYAP43+DvbX7E5NVVzuceql1mwCsMP1LczjCCajJzm1EmMS+Ky92+m+IwQ8/y4kjham4K+VPO55q
CVX9Ko4Z1pxRu8Q92M9e5EelmGsycijYz7Mpfgp9b//D786f4ZlsxyVHTd4LnE/IfygJcaxqEyUr
P0GLdZI9B9ezIXGB3zpmfPWudi8Uq26BymMFUhd1N1/ZCv9eAIOrr5YZIDrQ4lkrSzrOA+mXd8F2
jaWLNJacHWKVOubgLvqV25pHtBBzBK4ptd2PWHFSZpbJ1Gz86NXbrRA83JThMwkfEsHIenGws9/Q
B0L3l7PJqiHbX6i8S+VCsWtt7FhX+ATN/tjKDjNh8zHJa3HmznODNaNf/fSK5uQd6wK+722cHlOX
jsdyX7WvpkO1HK57fAkDxsRTpfyTLSemeJaRXOJP1Y9EPtvtlze++v6RG/dJ4kxZLWGh9Wa0l9GP
aWxqfxMYaytcEdmDkCIN1hlXWbAuC3T0G6PYhzmHkkNRMTEnNZs0ckZ3k9WbyHWCcy2vg/GVuA9Q
91D/UKO93Vx121HzD/KnfHprxTqWznW3KPOzYORxKa5ciGTHtcMYp4gbViKMQaaBDQ9WcSUne48D
Fr0Ihc6YQhVzIfXXQX0xVPa5kyirrM8hJSGI5zXuBnnpBWdgeL059LrDzSH0g1Sxd+FM2SBMHYIn
rGi9jIz+N3WDdYQehWKZkMNHiEfimsncbUknKNwFCHV/SCMWSo+7Jl3I1UHkV5Il2JVTSDQ0sszd
qeytcj2fVJ70/Daz/Cl8ldWPusfcwueGw4vD2s05m0BR71FzUQcFt4J4CiOZL5GbzNWRpCzjt9EQ
/s+sctGU+c21gIXBwDy7Jao8WwuzWzIEaeFLtSE7kXRQ2rFJE9amo5Ft3dqaJQLnq7HwtJVtOmjI
dQ5jBB60iRIwzfwKe0gghUK1i9ntQFxlbFm+/JB/k9KYwymXF0uqWbAfViX/cyXdAQ+ZvhSCv7oM
jlndajNxIIWCbyBK5sKYBRsAMl+5F+DTlsoai9XXCz6Z6qDD23p2HxtEBSgQ9RJcimvU5vuWs2rB
DGJ5Xwo1iuZ3nv52EB/43jl0OYrwcbgt6MXSi5z8KQmEIRphBzOi98c1VXBOQ9YOApwVl3cF0ctW
xovM3bOIsx+J2wWWaCYh1ZL+PDuiLCheFhSgTmBYZZ8afBX5US4PJfWXCdbW/Dy6WNGOIcWr9pl5
qLOcUj706Gi9lMJxbl1A44HAMs+8FuA4A2yc2Q1zhQtTtUjP1ExEogwmvGgxnd2C/3b7fhUk4byV
GVuRpBQcu3zunSnNK44PfCTbQuLTp4xdxhdUoZhlPsufBU007hlP9RwTMYKsoy0mdeqIyDzjw1mp
vF+h9DYUQhgVgt/aZ9NeiuE9Yq/N9WVovEX+E9Fy0L1oJ0bXRDnG8J1GB4pPm+Itx9cIgSvwHw+g
k2n1ofTY0W5m8hhIpporfbd3I2mDh2yXck5wEyC8tIHiS5A5UXy7MtejLJbooWaRsmv1QzyoNPYM
OK0QBAwUC3fBZwHPqvI4gEnRQhpbd5soJbRqPncto6Pu5MjMZiDugf5rlWszkZdJQsQ3Q0qq31EM
5DDiPl3pFNPkTl7gKd7VxbkIvgwOBdwwTP1M07XA7nXjjKZV3vaR2Cf8upYFCkpnesVZpJDpiUWI
1Q4T57BA9eFrTgCiFEmLWntHaO+q0F/FQbEOwvCYAc4K48PDlzYnY2k2F9xbCPbXaNwgdss1/3tK
71nlTCe+AE4pl7WNKcyrl8FHm7xaxCBu4zpDHy4hZOZ+Wi8ALFpzp3bmzaz8fQHQ2YB/gIMDnVIA
3JU8wbE7a+u9iNZpcezjdW/ygDzM4s6ivcEFxnmZF2eoB+w4gCNuy9yPDShhRLJ+pOTWTc41Ya8V
UI/cEMtBDldxTeBHtepMPNVIikT3bSXSIqvvYtTgwJONXpApD9GFtAWNhPIiNhXdfLts7M8xshaK
SawStBKr0IAz0ci+2949iMxdNQmMQoHUuSixvvYYrGL+dTkcmBN4bAf7Vxfmra065n6v2vQB9syp
AnwkC6Vpg4fv072Qy8u48j8NXV3QhQzZAfbv/qhw5blxcXU62ZVg6aEZi6E/FIRmrXJIeNeIaNgk
OWJ4ayend1G6qwzVRIoCzLA3/MVaq5WsBsWmRZvUG3hjdare8KWMtrEyVbyP6Nemb22MyGS5VSbd
z8yMVgrk7hLY+tZBriOGIxjaPrgrlAa1TLaMbfFEMqKezOalRPR00aGeZkeStMXkyqhsaaG0Lk3w
7oFxS6M6uWr0VcH8lm40zv9E8nbQDZLFqo9cXCZXXii7qpa3gy5xXnesdc8YpJuO3lmZ1Au//JHl
HEsJmYTZUfGwaFrhfOiMdWOROVihjUTIEKDf1rPJIICEJgmYChkStEdeDQsf9lLO3lZFvkl4bpuf
RqDAZBUYBHJAjVuH+d0urMWMYtI/U653nJA85j91zueYO0x2VWTcS2lY1rVGaom60VVOKZeFtUdO
PiFtNFbPiuoNlFSqlIzWygyITZnw+P5YyeosYXCsplcSe1HHxgTenP6RUjET/bdVVfNCds92k4Oy
VSjYPw3Sv4wmZzme7B12s0eRhf5atDA60rzFYNnqy73HkYzkXuNEKq3b5A7r4nAxsaq0Ws9rw7oR
kTbS51rbdCb7Cx/tGeXobvQxoNuoqgt+krWNw1aD7ffx0GnxBwlmhwEas1gg5Je809jtDWLfoEln
IgYmhXc1sEtb7Stsayf9Z5Cpnpg9AfocGQERAE2A41W6SBMnbvwJQyNL7hpmvQ4B2KIMu+VtfC1h
IOXG308tLiocJhwVpJfLpa+WJ0u55TtuMLq8+TWVPPFbVcPEiB6AuotzX2VOhZLYdT9Dj8BCvKSR
8CETzlKFj6vbhmRbLuwwpHQD4W0a8mqJDjW8kZhsbnxrbjUXJj+uWx/M4RgjXI47Mk060wEfJ2gC
JbfsFFADGphpFj3zGtGz4h8EgpNwutPsQ0S5dasm2wqBJJ048EafMXO9H9lzVLQJZxnDwswwuqXN
TJxwkbjKmqm8T6NNmxzCSZpOj5M3zxM7XneySRujrX0TpbmYaK0J50El9OWCuoYdNyq2Xy/8akKO
fHI5PHCYy/SrKCY7Gcho+Zb1EZPCTpLvWv0A3eNcFNh9rLTa679+RUQnWy8zOv2WKsLNyELAmWmw
RZZLZnuc/1U5p71GizhSSHeF5w4Yi+JjC6dJ+EWFCR9N2UXLWFqW0ktjegm5GHToKNLSIMFFuTfk
bc4dop1KTcz+sD8tZIPAP0MZzmjbJBLO5ilQAIkFKI5nDMxp/bSrgcDEcqZX94a7tf3uxI8YTw1q
2w7RduLvLO9b5jqM41dSHkIjY2eUQlRc5S0WUAie1M2JipLVBdgcVIXac8IcVHc717kdbeYRfz4Q
WiC4Z7WDTmV4PGbf0Zjmcwl5NClFxqlI8cHjs0gLVMIGwRTie9rJwajsBEK8cYyOg52FCn0A93Ky
7Rq+IabKgBgfq79FzRt1ooT5E7gH7Xg579vPqpMWBd8R+zHzn85QjhoJUesx079lg7BMnQQtPm67
o3HOklY9ETfuZN1xxnB0F6iFFo1cEvsZLAxsrSUxcmSdceIHgn757wQrQ9iRjZOZbJRghmwnMrxa
hLtzVsKWzkwbL3Atd92VaLaNbSH/DGOFiz+MHCLRfFb5EEl3ryHFheSSGYB7U9UXXJY1ZtQZsUQz
XiLHTjFooQ5Wcmes88UYbfVG/bJ0MrgSiWirMrXuQ8Lysmx5npUxOhiIOm0QzpDRc/SKmcAyH9g6
1pXkJ+mOjL/fCVuV8j22H1ZySU0QMHkvNXtTRnQQy82r9nAiFkFTLntgmjazAVGMaGLehvuYmGIz
lA0lIZGxbb3WvlBIfycFdpcoyt7tJHVudCgespcdjeTqfPLeWbI1Hwp1qQXaPUjU71QVE9zMq+9K
pdNjwkO2NMvD9iucUqZEI2atzJ4VDv0HeUMzpSa0i1wCs4Yty7AJnjyGE73/s1GQ+dVfzeQjDJgq
1VpM2Zhjqa/ZSwfMEWwekS8AQUwxlwdeIbd17ZlGYgEyoAA/GMAcMJC3KlUfR6lZ/PB06iuvqv1F
ZZV3LzT1IxitbiPUUmVjXfUEm9gfQ4zCJvxzjbVs9jx7z7A499IRO7hhHlXzNDb7wIt/JUt+Z+VB
8Kjp0zMpZNxchHD+uF6/JnHCwLEhr/MJUIzHn7BvD0kx3BgQ4gYDH5HALOugpfVi1BfooqzuGUkf
uBkWfTAe7WBwOjdfVS1SVdBy46uPzynm4y87PqY9kGCvzkRZwddcu2F8GlqwL2XUKqqePCxEDqte
k99KoGYHr0rRICAj+SK6StO6ZR/8M4ihLQtU5O+SKx4r6MMaduTgzuUKxUZFbFlh2oT2RfVbnoKA
VeztHaXmyA/ynDmmX5OSS0RCHCHulYEHjHF4kYt/63r5o6dPlUOsEwvTCzZq9Bl5Oq+W29dchGw3
bRlwZDToxKMI/2uuDzCG/Xsw2FthbIKy/K364FkxdjXZOyzSdVNgH1J57Lx/XnPLh43S1bP26Fc/
IJZUiC3igpGnyrOtPoaHHHWV0wjTwyhub8iJRX0gV6/MU5itwxwuzQyXjUEqUSTkj0GnGic2UZUr
28xV5yMmUqt5ecoxkE558euCslZtcamVTVd64yHVrFffceQWtYGkq0MXXRFGlhsFyl2W5bphpbYs
LqdKkl++Ro7zEDTFNnKZ63QYtoYoRL4za4aldlwk8VXKvRlSIW9ECe/Sy1oCgrkLDd+fKM6S8WGi
f3drb27iTyA/leVTwtPo2MpabV4pR1UyqZeLSTHTzuYtS6er/aupf+/pDYnDW1M7QUCogtOBFHhG
5BR68GWZ+N17S8L36LM5ttIr6Yu1VoNF4mVtWG/jk6aB2I3NumLRSPT64fdkJBOF1ViLNmY/VvqV
aRNlk9wHSfqxQpZ2ZRrpwySke56/MiU0DEcgWHhYXA05+vI6fyllrXCC0D7Einpq5eqGvnCRkTDk
ee5sWMoBIukWLLsgwcRzwgH9ZHFu261gpUE2CrlA9WT9XYWb7F+nROemxQw2DEWw0IqVrBPyWSXV
X94sqv5JyrHbOoZ2MdxbxN8UajhbyS4JzFnGh9F0u3g6tuZ1c23KD8m/kAMwvDK//x4HmxgIaW55
e817mZXTyUde/Dm7NJgQ04EunTSyu8LhkkY/ktgHPnUw3qYonarZeeY6Ls6yfQj4CrLjR9uiWVvB
jxIC26fXXtvJdKNaOx3c81jiZOtUqIzsN/HF92D+luwZgkGYdAWwpQYX6WQ7i3+UEXO+x+QJjUS2
5Ur3tL+OQYeYPyXYxrp1swf1Eenej9ZyUXEb3ipiJzl/AkgZ3xULpfK+9LCmrND2v2TfLeeKpf+4
gFW+vx9UesCDTRC9e1h+9TSQwNwzr23nY/STx2S0rMrs2mKwPQ3sOJa70PHqIb+w2GgBcaN3EV2Q
1Ev+2lC4uuvk1ogES7fUfKU8C2yzEFJGwy/WEHwps3mzUTtBrN7Juv4aS9zA5L4T61F/+IGyj3Wn
HvfmuOyisyCLJngb/ppD04+3lnYd+je5O/tR2iUucO9fYC+kmgjtLRmjuCRljJIDXOTWji72eA17
wK+XFRP29eu3Z9d9+ipxEogcjLflyvcxcpJ219nr0j/AcMN4kwy4ClTEyR0HTNEK5KsuqHijzANv
PJWVtCNBb/zCwdbP1A6MzR+M06D2FBsvCYQKoL7/l6JYK9wlZNi8sZZCmcfuEk446jfEeecGe7h8
iPIjHNOVuQgctUstns0VKVzvvJX/5KK78lNnvKgmgSMET8z9eKd3q0hbZiju83POnuk9hXcyza/S
XOX5P0k6q+EjDfiW4q2s/cIEaOEBPrD/8s65yzf+6HIOu3usOYl0YkZSg73ZryJ3G/XIJvgeV003
eYb1ODySS3fqg9Kcj3FO1lpB2rEgJaHwgZOEd7YS1amUmkDz2WJIn75HCNzBNOBhnLJH9WxB2KEB
7pyRuAL1Ufp/lelIkUPCX43pZNTACivSik3lK/axbuX+gELoLivntNmz6xIIAR2JGCfXiMd4qr7j
xfsEimtaw/1d1SzHfOeX50A51jI411rK5wFKUe/Kz+zpR794adK7aWaljdSoNvI5UOjgPpB/2BDn
NsjISKZfNCULARIH2Sl0X1Z3MxDqResyWqPQkY1rIL6h3vX0ZEcvGDlJuVSYlgjjUodjDUOr/tWI
RiDZybpCE9N0jpE7IXScsYUZkdJty8s0Ba9rx2EYb3JGqD+McvDhMttFBAHlqLjRnHHFYwptLpr8
MnGmpejFO05CPd5G6gEzsCbvLYk87IP+lNRrax1871kNX3jx4TqXZm4vNKR09mEsr/zaVeA3GK8u
wNlC5GuiE6SioHXjl2j2l1Uprp109tV/qgewooXJy9IXBfidsIM9IYLyjGjyu+VpazoDuHh4DXnh
Dm64CseHTuJMsQLWF+ZOCPCnowjWnXTgI6sTJw8IVeoGBCDsUwlI3owQQS3eAI9pGTLQaRzNZtFg
3sICq4sZPoKBNOBCoprO6Fr47wxrJiI1R6jkDkNQzD2QNqa4Q0ifxKoOtMMAyDvT6s/MDYAkzoCu
lJURmbHVQ24BIzrq+qMfyLy8tqPjl/vIWtvmm9dL2LsgzD7LxPg1AgV8AAyrqwP0hvERhC61kMnd
u+w9sgMAXBX+0eWt9IhJEMWvXfxaY7SLgvSaC/OpF1gKlKa6hBIXP3qhVNUFs4O6bq13ESZrMEPo
NXROKcRfAIk0arecpBNx8WEZC3uny/xu116/H4pb3t31Ibh5QUUgGjo4nLLDofU3ubYbfBwi3TEP
to17CWXEDAgRv+OJ78BnkANblgNRUdHoo4OxoYvV/bLpYkTV/qcUtOyhROphntwaRf7dxXWwQiKa
odxJ8SWk3stQXYo3jfBbMrt9UNj+XDKCjzBFRKTYHGB19M7yBNa522uJaOaY9oJlp5YVMZts2enE
XcdomascMNvVCuDwfySiSDOhgyd6POh7cIrBvPbypk2dPNtFuD6nf3WJ6FJJ/qHUiqxNhKIf8Ag+
HvFXKuk4gjv55lsN9xne31mn50fkVRRyZRgaMsYcURE1pChscKFXKvPQR9cDd89rbXFE1WzzeZod
G2Im/Ln+KYIFLEHb3SWYHqQjOdJfWz9PbHsxH9UrXqCiJIZvYeAWtRZYK8gs8vIVwQKNshlG0kOX
/IBGc8hi9qNtlm1M1h8K6lwwunWCzZiU5mgNJGQgh+20vVWtWxIOH5b20IJtzk9Fy0iBBGLBN8nA
B9luyMuwfdqEL6yiXFnMNaLRRyVAGFvB8hCpgwNw7SX7XnWGYAnspta7BOe9f+kF1go+NK7TbjfU
b3g41CF+JO+Tyr1TUgFYA9MoR+IrDj104DO5W80+KOc9iQqwqGE8kVOGKTSJyJbMs2g/I4PgXYRj
UKJZRizZQtN3XLNujQU8vrh02PYDQuiVoiF97x1D3cxyel3iIy4u6VskR346ki71Gn0hkYfrMWoX
3B5vAgpSqIfwTMg1nr+FFt9m464iGGBaFlKdOTczOFypg0G8o/eczH56G7OvxCZEwZz56rZzT737
Uv2l7GeTtLcdUK3Xa25Us+J4xCPL5Fkc9PYSI1lHzFYjlfXYixCuzUiTcIRYyW8vRfRezTCHgKf2
DwFvMq2NM6P+12TzlcbI2K42CO6yQxc2I3HeChx7hvToMLdOgb/EttcET+0Q52RPapscMIrViwRV
G5/euW+fEM9DNPfUL0LZlgXNGcUnrgu1v0GB/8UuUD6VJx80v/ET/3jju/JubXkzyz9V/cDeO0y/
5YHjQpJ3Q/ib0cGVHmBNOGenT8nKTyAY8ma0SjJfflzpUz9zIN7Tsvvs64VBzJU6nqMGfnbV43H3
tZeEBLpe5+656O7+P5+QMfbi5hQ1m3h4ZGh24nrH+KQYkmNawz+x7FWyT1cKgAVfIV0ZdLyE4yYy
/9kTkPJBs4gax4uuCVcEleoK+UuE03tr1X6X5cGMdjb+a/WXqy5qiQ507f4WQCIm4CSKQ86MEv4J
86iQXAEUJZHYAf+RP+Lmn5x8o71H8THT7T8mh5lAtdXlq9ijOKYf58mPaD9y++0q/7zywH0nGQn5
11woUgKD1XPTd220T9UIgV2d3sIS0aGef1Dcs0aew92v9ruB90Xy9LWpIw+xyB+oXaTiIY+Eotyx
k00qfASQaKZXf01J1twjzpbecJvixCjc1AhYeUrZUu1o1FkCDLQ+x1BzRX5a9ogjhoURT3TqDAj+
3pn45r9NzElYg/V7051H7sByt/LzTSHAE48SdqLMv5aoLcb1KC3Vj7yFQ0Sk74JOhXiaNVzJMV+w
qBcV4SE6IvXgK0ECXnZf81bNoTTHBYphkcEYM/2Ibg+YHmq/jU3Dx17TEQHot7hcFaa/bwh5VfrA
X+ERfrhGtAGRe5rxV4KkQDsA7Wgztejgqa6p5SzK7tDV74LM4JakC0taaE3n8xohYYTtQgcGirMw
qHoyzLkSceCx3JNYlQLM2/U/ESobCZQqxa1fjzEy110UdksJlLiy/yVMdNQiyS2By2iaJs0VxhIt
JObCD9gDKhNCarS1tVfchUFoczDaK1Bc18gW8wjG0/L6keCpgLPJLpD9siZZInXkyCiv8lDn6ySR
k1nZMOerTpDp1XOw4x/QqWXZfCe99Te5dWZJNLIKEtYV1hfoFiT/tIl4IZKML9bbyJyX1besK3ME
g4r2pfRSunQZxU2yvFyZgEA5QxSorebxZOZjw21y68Bmt+iUBeooRe0nA+ucJSCjW5n6bGAD0RJz
F2OzSGiz0jocMynmHuyj20L3lyj+GzXllkqJejHIX9RCa1XjiJ6ZGmF3gz+8Aw0UURmBn4vaiydM
NimI8lQridQ+4X3WsCV8iMTbNbk9l8ItbosC/E1Yylwly73BCQIAhuFRtXjem4djW1xaZfaOBVhl
AzokWzpnrgziQNLwt8mmkNvtZ4pco2Qx3zOf4B1TpIMS4a72I0hR0Q2rRBdvpaqOeNIaMRSkmZgI
abGoAwtBaGOErkLqwGo0nyKbEF0sx+T4ohxLiOmpiI2yTC710thZpv9PisnabuoaUtIvncywn4Ve
S4yT7Uc9sBNYNdEt+WzQqmZe2NCGYyx9YdN8uBnqWbnVsFSTgAch7rcq5gxSgQT5qYXyH0fntRs5
kgXRLyJAJv1reW9UkqqkF6LkaJPef30fNrCzi5mdVqtLZOY1ESd4HNTgXcnVR4IskSirtnNvg/dp
htMBoshZaIportA0wWRQrWaRgvcKrDxgXU19EhyQeVsLnEFKgrhawepU+czfc8VdSwIANwOcIZ0d
QVHX/N6NeC2jrF27xmSMLNF1BEXW72OwGJ43kDSSNThniYEKaZpnhZ3fGHlfx6q35/XA7qeQpK7B
4HW5PSfduejyuVkNb0qaX7XE0DaJ9n8cUFM25JF65WE2VRvkhj8iIXWcne8iuyJd5Lero4JZFyzn
Pqe5SxiP6gWGhaBI3krnwXKXMl3k90zLtVU8shStQW3FcfrLo5piA4mzozn9FxFXbF2h8rNW5MBh
6JRFVwEmLDI/kjYE0Ul/O1bV4qTEKqftYCSU5tat6PWr3r7U4mgXLjIIZyd8YhymAZ6TDjRz3DiN
SS0kqb2bXkdyU7zkLwbriDRuQMmQtEVUBAWpxR+JVaYW8nF6ZQSDGFE9tjNJABfAFDMoGwBonvPm
CSHW/TByV0x/m8RWuK5MbUJ9R4eCrIG1ou1UrfwCfz4msAePRvGJXrIZ8Q18FZaYDdDn1AsYmh5H
7aX+6wkkwZLjGtnR41sojF/TftTPpH1aupg5gbKM0Rq21R9fIi+/YzpWcTAH5DZIqwv83QVODraw
zGkJSzNpSmt0WsKx9kUpllZ8aNsvne2nGVFWZezHX6XLSoJapi0YXODI2Ice/FQuKaaQ+EoyaD5s
D5ZDtc3cFkCsWIwts/3U2NA8AcquF5jcpkOon4XDwLvyFRARF6sXJ3/lN5MsVDjm3XFbBQxiuGPH
2YgRyFoYdKCVtWHIVCBZV42XhmqqS0B1NTU2V3ZL2cnUt4W2hyfa0cArJdI53KU5At2/pIZddU07
G/5yzO3q0Exd4o5FnLIVyl8PB9QIfiDs8juzY88YcbKOE2hbdBMEl5Owb7ylaNNEjqBCQya/Yt4l
lvXwWTfsE1JZuWtlRJKjqOzFbDvbpwSrRDp/M0yqGcWfyrYSqon40VmCfPORsvcMMFPZ2g7BAGVZ
k5OHxVcAsoumEi+H4fMDGbcmD9jkrIjjz6b05w7PesIPJUNGl8AjKjD0hua3kiwo96PyGwHj9LGF
4rew8WYy1li6PpwqiM6muUKW6GesdFV+fmCK83zVtcHCjDatgbVOY6GdvQbsiw3qxlCvsTJzyqgY
L6x9Px5xCkXa0dAPRn+veOJcXhcRvoFpnAXujSoKXY6pvdopgplVKzZFu9WT5ThuA3OPWsGf1RFX
zMHrd0rzZ1Z8SGDC9FmSvRcZtsZNmu9RXmbtrSu2enzrbJiEl8J46bo9Si4kjDbeieCCHbnWPzUq
MoW/KqYrik2Yyk8i0EZW+8SG990wNbCuUrs5uDlwrhJYNusw44+yQPPydD3U719aeRjyo3DOVvrq
qcg81xrievUqoy8cGHl/5lQNrYMtNt3ozweMXw0gYr6gtYFqOohDZiEqhLfrrrNwknLPAI5on2p/
m+SJ6iuCZaf68Ea4BbBpEPPSe2f+rcDlkCQ3Lz/yMhbfsyF9k+FJun8UTLZ6Da2XZZv+ef7Tln8p
EdsNdek16Iy53v708TEKzpHxaOs3HGW4kwpOSOy1QpnWo9ANey6X166dPCzfwtp6/ck3Xgr27wAC
ZvDY0X81gk8Yq0mHbQFosn6OlbXOi1q4z2E46eord/eyxYRRkvUk3V+prFmJuMYDjauGCTmgkztE
Yh17R1F+dubdCy+6ePKQB907/8T29pNve+LbWvx7G6fYMMUatR2u8LxZwWfGPSf0k8Cb9xtl1pnn
w3I8BEWtve/T34kTjtAfuVhdvUgMRs1blb8yh5btlXPSCE5+frXUXxo04nhKhI+oIXW2Wk/X+szy
p8x9ukXcUUdhXiSA4gZ5RDywKrKvgk3CB/B4RMoO62LMdXyPpv0KJ/yOq5Dduu6R27Mp6l3pP1jC
bMP0rKNRlQeZPofu6na8JZjkbcmaC320RhwpM+PYXYclF+4+LBlNHUY7pxE/s0TDtT0dj2kCvqGy
ZwHNrK9j8MrugfPaWzt4OSwlZhHwR7z+fjbOfONOAqOaH3QMJc1Cl6vBvwmzm0UZep+tLbY5Elqm
xQ3LpfBsDoDod7Lbmt3Kzs5jRde/q/VlpdzDk4PsL4BAckYtaWZbmR2MaG+JE1sqd1kUixDEd7Vb
Abja1eh5/V1mc/2vi5Kx2rqMXvP8jmcmdPaFv61gO9TQXrdjeRW8qjqn+7p3tsCF6uSgdXsvvbza
0FYT1JjIufyjGr3p/jEo97WNIPkIcaJ2rir7zcA/Wvp3oawUe4f3KQ83DBmXxgyzYcdQssfasTFH
Ht7dYK9HSN4oNob1pFlxGfQs84L9xlkjCZUzv0XJmh1W0oV0MpX7+8i7AqGS5JRax1ReA1gc8qS6
GE8WHUGM8clc1sjqvi9BCCrS3kf0UP2dBuq/JNxwz8h3OerCYe+TQVVuZfqgZtyDf3u02gd4+eTe
I9DPdln3WrIzDfcYHIUOo3EZmA+KYExQcbNutAOPVuxx/Zz4nrFZO9HJcw4Q69p2Abhni2/MSl/s
9g8SPG1CzM8CvREsynCpW0e5S+2j7rx2yRLDj/A2qO7YkpnZRlp3f9h2DIJgyOoHy1l0/RY3jSKW
artBLkvqFiLKJlwznuPBZLakrzmDZMTWbB1F2MpWaFDAQMCGQ8nkpQe8rkK/4WLrDKq+TbhEWCfm
1lBsNcRtTYt9Hn3nZEnkMcGbVhoY2fFc7BklazoGi+4S7wLwMvrI7XCdsCWNv5ti/hpXXBKSYoee
7RqkZCpIRuA6gxZQRunZCLxdTyCE34DDssbiI/clSpJEPrreBR4KpEiBawP9AiPDyFI8AXAS/vRQ
qkyEv+UO32TCQq5NxmWYvC6w9Z2r8K31jzUZFSWzGfCavpNv7ClOCJJKusjKZDltOYJKfXqpjfwf
+VIoaR2Vckr3q/kJxYb7WYr2t/dHkMSxwkhTlu2ur5xXixZZClQfmQ/NouBX9e5Xg2cTKTIVh6mt
w1fmihr3JVaJ9toaYPsvOVG+Y0MgtpJaq16Y0wkQgkPr1nD3/AW96JY+RKn/VEaBRn1eFWzz6jNt
4LH3PhIHRWn0dDvsQn03ALqKg2n6E2wE8lrXJiety+sb8v22POjNOzmjnr9r813YLU1VT2cZ637p
lOUmHymz0qsSDNZeSzfoDzEf4EtyutZdRY7LmCLiYcNHti2LDaoQo91o7kpDJW3Nu7fBOKH/7jKz
XwcuCF1swMXoaFsblr9urMesHa9CldmLUYl4ZwoYfd5PpnTvABM5TI+iSdaYykytO+Yjv6bGZdPG
oI2dL9JT10gBUXNoys3FLrdA8uZ6FJ8+6P1kXdNYkf7UQ2xUQQe52878deHU+EhqDeaeA8ZYVqp1
dorFAf94Pmxa7emXjIUhpb5nGH11rX7pMK9a3jCrS/3oles62Yt8y9COGGRUpFDsUYDxFOTZD8A2
Bib6hLCtMQ69DsmLZQUwtOQWpTpgzopLlXePBbU33N0RR3HPj27ttHsfw1tCxKpOHGQ3w8uTKStV
ieS8Ad88D/FVqs577O/IOeQRZ0bI4qroPlxE3yxHXIh+rqddFEOxPkftq6pDJEsPS/ZXVA5dwUYQ
ELL/ntbXuCaI4GJAGNSxjO514n/gGia7hrGpgZpFYaxrwtwatq5cN4jepz1hvGqbcuW6lGYgATUT
pLnH0YZlv8AM0eGbjbBjy+GOIrcL35CgYdFM021irs3gQ2dv0znLNA4QU1/CwV8niKgSRi1AqFI2
Q5w5Cv3heBc+1sNNoW4MbnPYSySBIBN32OfgKa5nJv6AsHlGNt88UHEy7LIwvvdCvih985LQdhad
oJ1F35UvBQ028EAib54xqkEae4Z1NkBZrK1HPswwPVDWrKLJZSlJDGZK3P81/TGWpG1QXVyCZllV
73aTc4oBMN0Ggl3X1h55bhX54kJzyVwcknjDW+eDPRkL1HR4iSpoPdu+vhTKT8kKKbe2ebBvW+Y4
68F/WDazU/B9wqHXyXxmd42HQ9ZA/pDVzdaCDIZ1S6/2Gie3jHWmyl9t9NEPv6n/BpeVBEWSQ2nB
NIJlf3KkcsOI8qtftagVFSjVFlfDVH6xayr3Jjbfli31LsCDmDMZnZnONS+WKfiRLtjJ8s3rtiUz
Uvi6uRXChR6qdF9AThVxvCrvKJT0pVUumbuyXKgsb++O+dXVduB/u5Id0QcXg+e/B+mmm3IGZLLy
NPQgmP7r85R/wasUtSx0WUhYiyJZO9nNZYqOZFNq26C6aghr0uRTGAYURySPaNr9Y1k1h0Lp+N4C
G6qh/lmjMWiIJU2vkXMxo9/E2HsuM9tNTvYY6k+WqJ1kDedIzkutRWjg2d2+iklesisfnV59SOTk
/HSxRGP/1m5wd2bsxRdd+qL4KT5/ZIF2je4X/6wp951yHeg+ICeoXs2oaifBbqrmD0tG+lZ12XdH
gPgEvLv9R8r5lDEuI2uONpJcP9YgjBw9ufCpaQYTLDyNoOU79a5nRWOa1kNJUlgzYlOGtJRmJnky
2R5LxtleP3ziOJuPcyP6tMsvy9pwo0pvQ0kT6eBdjipYIvVFTDKBq19wot/Qvtoeepg1QxI0PxC5
9qG+RqdkuEvraaugzREA31PnmNlQiR4pWheTnWW7GMtdTKqMRMx3dMbPekznTf4DG9bHDuMhCcTU
qdVrd7C445ic7Zrqi41gl/+iSUpjFx1Ycq5drLDI+NmsRZBgSvsuerBRfaHMM9ff95bLZHyYUzOZ
/iMtflBVIPFXykMSXR2Kfs3b48hAg05TDueNgKulM+4L9aYAbEWEN/MtC8LIR+jNIGvNa/SRCd9a
rRwa/5uvEYNuGFw0YPKpeA8iYMAazsKQ2Lp7RQaqNqqLVOenEH6a+MM2ToxWMp2HUb4YOsxWJNt4
CSrHHLJQRJP75hBqOMGK6uFL5YivbJMDpZ7H/Plwi1ohc8xyrjMWUpP3AsVQFz4aPnjbPzFVmmM6
Y7kPPzlddjVsKR0LQlzBoiL7i+l06P9MsB6dAkiwgsqcEx2eaHGY0YE4RIXE1h2CZ95aSHYuWfOd
EFGZeHwsEgeYETKpxsDPwHIWBaaxLRJl3VPU+3hilYbVCQUOLTzo7JyXuhlfNQA9KzlhJEt08dAm
FPMlytu5/rDtYlfpydr3/0jJ9Ga64k48r3Gucpe59BwqzQ7SaxrNGHtK7kJe8I1V41uH0QrnA3oz
bTKeA0APKQ1Ndq0EypGZ5TISfDjN16CYK8n3K1Fzl2ysMo70njFTiaVAViUVW0WHbPKCWwsI5fN2
PIkRwWPIc0lCn4q9DBhApWV8qCbSU9/fd0RHErnJdDddCN47HS68c0POugYzuSALeAGDIRwmXCRU
hdQEvWWbR+yWMapAXrrtyvdTMh21nyRxfJTmPvJXMH06CS89wVOIndVFboDSfE8Zu/n/Vwfhh1ni
v3LSq+UPdG5Ae2uhMKenqPP1E0l56rAUsEBZIcuN5gS8u1BbI8PaRjaxRUP6kZXbMiapEjqOrtub
tOVn0arLLEcYkcPcqIbgO1J5jn1urr7JftKo27dWzVazPsUlzzcN2FgM4IecQ6jFb+qQAeUz/kDe
vQgYqaW4pjoTB7IMVjNxFhMnLUqbFQg/Hsy5N77brYbRVT3hOptVh3JZOjlczZZzVN6JfAUKCA0R
meqhBa5dgyqGsZxA5B/5KyhhmUjI78OvEf6qTbUM5NlYqjlDR9Hyk1R5yEdMH0RVdS0/rV2h7vv6
LeTtdspuMVTnjuFetY+YqcTJV9n9ooBSel4HfcUK1ku21i5jLhfnv4RZzwdug6YnApPNTs1fAX4x
BWtKbfP09EgyyncUrhkA1KF2HwIROa11E1IHDt6OveZosUygEBPRcAoykHgp1sMYCyiFoK0sVTIj
mId1Wk9vve8oJlT0McMWvogf4hgPXk0kVHAjx+i1jDH1T0MS9HLqtOelncge1XhtxqeKzKJMnqbz
M7gGNdg03npVmkcD3VVXSHcPU2oG/28gvxK0jnMdsXtLHA6+E2xNmAgeKJuW1b/gFxj8mOLwEaNr
VeJgU+XKKaqBBxMdZCpYFPmcbp6tfZg2qT362QK0Zbk9oy8gqM+gJQStGD6dKJvB1kb9SJYMnv0+
OgOwmukRo4XjoFbYb5wl/vudDXtApQ4rGHXYUTq9g8tJ+D8UxyDTljpT3TiLFkVn4tOxIZZAROgJ
sEOm4IDzbd/ynLjVUm5UKity/dp4B3uiJt67tXZd8NM0n6W1zIqXPsDGPMO5XDeQHnR9UQblKUt+
guRcIHYemvMQcEbb9qzAjyPxVxlOs4fkS8SDxjonPGj446zwO/CcRZ88WkB0IaD1dqPCaFKpjzjG
fLOdW4XHztiepsQc0Df5WSPharwY7w5W75IVlLcLuDpiHRUn2y+b8aU0XgZCEJH7zs3Rnev6M0I3
UXLYegGIKWtWlD+S6ttAgRzxvbtTEljKbZSj18/MYXPMjGsffXgKtLNpf0oOTOyDRycLUCNVRIo7
lT34rERoF80ihcL/LjHNtNUlGy4q1tCO5sBve4RsbzUL78EnvUzE7zqq2FbNF5kdznxB5UVqgV9v
Atd8BJgdjKGBLeDcgry+ELd8IIR0rdHXjEwWcZ1QIu+qKFlM5lmJnSlFK5YS11jA9rADQNq4UHXC
XgLQBgZu/gqh4rDqTA3z2GvesIpt2FZ+fuuaSqKqh2N9XCTAKIiMazFleM5fKcK5jQlVk5hBUBFU
v2SvipMuTPQ25oJwyY6UQh2yUd/+hAU5eLYzN9XvNiYeQ2TbwO/XQ2YsznX2yKr6ldJeiRFzcsF2
ND/AFgvAI0LZGph5wgHEPogo3N4m2E67EoRUcbl1LEeHybIGOeXOnFfRcW1A5INzlX7EtMttjVMZ
OlJu7Zm7u367yEH+MGMjLUxt7+5gb2xmaBTHdjj3kdKZ5brQcj7tmHE2jwcYTBFfVM6XjjofXg93
m1k/I8mJYnorzt8kqOca/g/imKL+rfcfyaTQ/awtlVkDOq+pZ2FLkisdH+qI2XeX8UyAvZLue+fi
lfnygp/Mx6//Lom3NCGFTmbu6LcMiJaExlGlAwHc5UJyq1ctNrl4uELZn+u4U6f8DVxwbEt+e6Qg
IPzJ5vlgjd405qKAAwSBh5T2dcc7ChZIo/xI4nHVuZLSmfEmr6l1R74RjTzZO4ihkDatYJ/hO3Vr
HBhMQREkZL//Zzh82aT4Vik0vYGQtu7Wab9KSJjNd5LwL7qgDAh0xP5BugGTKlCtzA8qgrli/red
3i7T2EwTVf4/UuBOborp2PucFtnKcHZ9eoKoWZTIwZTkl2uo0G59eRjVnUzfEqiSsIYgFKG24A+c
BOPSJCtW0Pq6w6dqWrtxAJRMiUNkc866ycR9pvOjV6x2Y7LFydxJmUylxa7JUJ7RREQ5xkJh130P
ir1M3nzn22FZUhURoN3PfHqT2CDbfrd2ion22fXk6ZisXa4qw3iRcsOgkOthHzr9Q2sXKbVGVyiY
is8Fa1ufOyZnkKS33qKBze11A0NKCN/FyYnf2MHD/0TtycJJbgNCV7LXEbc2RkWc0BuyTX1KLl0/
twjW0BEIaqAC/Q+vaVDd7Rw9is1ehNgXtGGMz2tUZhP52HRY0UBIjxnSF+wItN9gqnyRzKseg6UA
MAHVLuj53iH1JqeIjO9udGedlHSSJRmpXwyJnbs+HHH/lBWmrmdjMbMovycgHE2iju+fZcnIPW49
k8pcVh5GwOqnDR6N366VhsiDMV36SOYc8Y76VCl1qsg/pith8dBJJkHRIzVkgsq6npInJdZk4zIo
V8grPhWM9In0pOmwZpr65cIaFD6Z1kQUgT7ERI4CAtWJkxP1RceUc1wbeDxU++Jav11wDRm7CcLq
pE9G6M7xrxpBzWPvIqDlg9Kpios9yxHgdSX9ltx45orru1J3qr4nunjl4J93xmfU3IO84KfMeoh4
Qx/D+61FAEE1ZeVvjBsa+z23rg3ttuTDZW4dBs9Q2QlGQQof67SWjF3wqcyQ1oX3NRjvpbznJEC0
LmaIybZZwvWX7YryHjoBpEVy7h0Gc8q0xWDqE2E4ssGPkdeZUBv7+ccgkCZGW/XhcBB6LfUVQZ32
ikypVwjkwxT35L4yKkktjPhtt0jQ52UZ2yaQCjA/4xwlavBrh2gACwh3AFx8FFYl9jjaYAefTZyt
bJgwrdwjO0SXkKvmM8F7XCNY9GsyGKd0y51Q8AHSW9TNp2OzOHUXKcJNJd4rVcOq1ZkHOsExd8Ic
exMpzEjLSG2o71uiVwTKezbt5WjPjVXls/IBA4iADY0FIIDXiu/eZCkO/hMqXf4nyodWUMgweCU8
YIGNf9bwMGjwEcN1o8MQdRckP/OpAInghp+AvFSvyrAR+iIm36i9yUl1I34Slu+G+HUMKD0KL38e
1zUSR/4tsurGflMPR7Qe817xWLryoHhnL3wm9rAWw03+ZIQshN4TA1uBUmd6s2OJTDX9GDldbHNY
yOJqqIxWGD054XAqUdYOmEq66WLvb2SI0+8UM4b17N+j4l1hlQH/BM3pUO8UrOklzpSBOnfqwAIP
Ozw5bMuKFVBJSxw72248JchO9T+PTyhnYqnk7zUE9WnRa+k/nJ9+Yy8SnWrZARbwP7UgWje1+apZ
0S+6VacBEhGLs+U32m5wvqku73ZSuqjWr1knWFh9Nt5bxdPbc14VVDdh3rdU5+ZmHPB+YEeD2AnC
Iwram593L5mSMBHIecix8WB1ZvOS9Te9OliYJOM5LohZAjiIeSbLdkAwqlCXo2LQolnvPn2OqdFq
QcoTKqW1Xa2FcTF68jWzbCNy50zYwIgqo90bqPtZRJspMyNFcjU69K4Z/NBWWO96xzNa4qhNEOa5
ofeVqtRNtscgqk/KRwecJdoZBuEsHm0vNDoYhaxIJqtqfPf4MCQz+oIyK8/LdRukKGLbdK9aGbCc
ov7okVkL0w/Xhg1n1tKDdpnk7WeDrBnGjeFcU/bBA209d8Uzq479yH2AaUvlGlnaobeMUjax0Nhc
1qx/KkIprUOj431mkpMkrVdpZWGhDdCxrgKBl5HImDzw2XYOJiwEQg2QAk94hWnAmHw5Hk5BjBKO
/5FGIy8x5VpWML9AP8sUkdmhnj4ziN4ovpS+nTmToynv5qOSU/YvexVtph0kb9ngnsgAUoB2YG8L
kOaNJjijulNmXcaMfox+Gg0TmiEpdicCjSNXhvqrDUeLZCiEzyEcVonEa+bHk8xFTcOFEA3chNR8
a+oRYVnJ4lLgOi6vncdgqpeTUho8NgqV2PmzfEJbI57r9qwGFTEi/TrKUUl7pcFyFXR/rTibPPgO
+rUNYzdTA7IsCU4CZNMpH04l/2zSG438PBhvmkrmaUVIQ9F9w21gtA1vxoGGoo3mUiV/gFcFUofP
kLoFVBbUKhdlmHCYkJ2j1cYN/YTqjW/RdOwI68AChzUjaXzMEVM7eWHzookGY2djrTqwDhRZ2kpq
wLY7Jowz0fkHOZmUrPFd3Lv6ZpMJ4YkLAuky/0oM5rZMAYYeda9I2Q5aI0JH3aVLaLp4l9bN0hiN
tS408AIBcR3S0khSQbnS2BDDc4UdJhJ/L/giNGNj8Sqiv4L9o3XmPmi4OPXEWcV9/HAcaGrDsE9j
emJWRXtRYS2tSCowVpGXHIyvIfIZvOqbaACaDRyi8cjNlnxyoulndoi1KZW7gv7Jwj8K3J71iTFP
qaT6hGRQYX/3xEXxbdFK5BqKuHJarFkea0kZNJ+kfYqMEOzS71ZVVV6wgu5a3IU4FgkAxDQL+xei
OprEZmWpOHULt2OpxKk8THjItr5lRMpz6Mf6jRSbN9G5DzrBEiq+zm0Xe+XSIl6G3Q+hgmpya6OY
GdiX3yiXtIrvhj6+ZD5S9kasQtbx9sOv/VPeucHRMDX6kGWdc9iJoumOA/QoaAoUuzrpgUOA0Jlc
OR2fyvAoGWF4zdHL3jz6k9RfdNEF+V7KzNd1P+Svxi/hj7VPJNT7Nn6pInoHrZ6lirZRhi90FSnc
+U5/pgMOIFMB4ZF7HyAXMI/W36zAKH06/tB41PdVHhBEVGFLLUssSY2qHI1BMUhGFrNT9Wrnew47
44CQjQyRBHCrkS4slb3oj1duYL5buAHFLAeOjLyip1mSTQTlpn7fScSDmbUu/IPt/0E8gND3GoMx
IG8x/CmHXVcnqyIx4dxIRs4cLcRUnHu8CGp/GcJFIVeWxZpyqQFLs71T6PHl1AsEjEAuLJTpGl+o
a5kquOZvE6UEQsgGc655xUEx1RnJNm99Tvv3ZIw3EAR5Zg8GFbLSbY0CeThaoXxR6MvIO7jVG5Vw
ap/0FpqcfbeJvxtRUmAjEVPVh0CYsN6oftcsBo9fQ08wDaSKiLcow5HclNuxeckhEFDWOtHnyO2n
cQfB+EtPRWef2wxASpnWlEl5B2zBRghkScqqlkoWc98feEdtrQ4nFI/A3OudTVNdhqsG9DzBDu5W
mSIHQnPRWZKBLAaINMkkUzXGs4kVreMPhTzKkWwfLYDGrqRbbLkUkLRB/IJmp+PCr3DLWlI7ejZb
8swidHlgLqRmGwtPTWihSU5KpFvsdQqWOdaqakpqS3eDbSm53OO+2fQGIVyeSYuXYiEONzFj1kZG
G8+yX5jD+TRLKYsASeihp+8DL3/xJRqK6guJlTAOTR4U85aKGPrNJuJ+jwNeI11zdkqbEtZefZYd
3GdWPi2WPH2aFTzivmTZSMR7TOcd9dJZUGN1HIqJRVUXtqiVymq8+WOy09N7E4RPkmp2NbyHeo5O
jPstJHrYziZDrX7gD3YYw2LXJP46xTinoObrlOEzLvIb4NI0yfE/YmxwhH+0LIYSKAyGBAV06HU/
QYqCMrXgHWmrXImfoUwOiLC3Kid4pO8QHcaDu7CFg36bApsxCuNSGzmqa7c93ShCHFdew5HUqtZG
nOYVhBABrZpOT38BjCRGrBAtO5tmpP6IRwvgncqqqvsecRUdbI8SkuiqcFG1jJkgZwNfIlLc7n0i
ihGIRDmfSAt6TrEl28Gi7BelzwDTcm2DzErGiInm4rxLMShqZk3iCgaL3OQeesg0vHuJci5RazSE
i/luWHFi9fGiDfxDlN0GQqlwXmCRSuUtV3pSLOpj7w8EG1pHbwjIlrF26iRxqH/CkIay1jBWRsSg
ksvtO95fAx+RnQG0DiFxQMDWNbqNDQqnJW8qy9SNnt7IW2fc8obW8qKxQQWuQI6fIMCL2ilfBuhx
1do8xDJ6hJV5sHhYTePq19nKQpQxwD3jwXRZY5Oz0Ef2RtU1EpJQ3JpP1dZ+WvSiaBt0SvxcxWCh
HRtnPPfpODchuGN6tOG4Wxpag7JgLAKaJSJgpgyH/tZbVPyRcmmxwhOEBz9P/I3xrSDEJFqER/2F
+ZWSE6JklBflMyVICvMZ4xE7xjboukctS8S28hh4CedzKMUJTzRCMdX8slhtFIjVWZ/zEbYbz0WT
NHzTH3cVbHXIRe7HJCRFU+Tj0GbKnZz9ZZJU+Hsy4M70ObxssDv9YxxjAjw45UYwRktWFlISRI1s
sw7DI4JdhOHNpnf98dslc/GSVg43E2gcuXVY1kULBEhj9y5AYil7Q6H3+Sb7FGGeYiQLx3yxbLtd
haP8zaxxiy+b+e5fdCfkgJk0ozK0BD5jsdI7y/DbgiozvMh+p2U71j7gvzTj2Hl0T1hDBEMnb3j8
T856A79eOqvpHxPGzY0nSESrssPMTuXZ9vI9iuuvcXT+vNFO5hmn5tJc6g6M5qoHtuD0BD8gZDNZ
YnzbjdrsenO8uzUPgd8Nf+Zwzv+K/DUkZJgyD83S3GOxWuIF4b2ORjyee0ehOV4EhKQMXwhF6L18
9yVpzKWG9x985zgQRzcfjf1AGxKQHyy24LNgfOCJ22gkHygPiFxqemBO6YTvRI64CBAbB+xP/SEb
9zXg3qYtIPKWu7IhAx28Yb7xmqkPUwC39j14vjE8OsPDThT7AhESrBLDGQvfhOE5Yq53CiFkJU91
nYoCflV4I4QhPfc1vxHSDWC9qypT33Rt7OdGzw42mZxQJkOsIHwtPPThC3sMz0TNA9nmxuvozvOt
NW37o/c8BDxj+ITAe255LaO42RkRFYXZ5Vs7Ylrd2Dz/7ZM13l4fziji1+nQfPcC3FCdyJON6oWw
hkktyRuA5g5bKkATZDvmxe4PpKygk+EJ6NpNyTOtmes+3/HE8Z+RMbWxlRIHwgvxmoZRLRgf1mjh
3Zlh3KOguMrOfKEfWvi7McQ00vEDca6Tt9GHBoC9KFxhaOnMkyYxBy9Uh/3zQu02QUQ/0v92lgIb
W1sOZEkXT1f7kgHFRXc0gt1obDgHKgUvNg7OlTBOdoJjatqBRieMo3oQXlTJ4d1l0Ql5skaH24lo
o8sl01rUoyqRpBzIuDmIxZDzvGZOEcwBUnOzl3tyf4X3kzCYQ0kqGaH1rDKNo5nf6/7AcLrxDVhD
CCdmFt6tpIM/sm3Fk8RmSW3fKT9hd9U5kLZZg7sDallRfMLz1qjxTPFsxdvQ4jnlJiSMcfzC58Mw
9MHXsONjBWY8e5v0tI2D2MSEtzmXWMfNOU85VpiBbW94hhzD70JwdkhPrGwzBXH8cUKtjC8EPjDt
Uj9geBbehnIs8zYE1SR3FHcGxyh82+8pFqGd9yp2G9mhY/Dw9xlZ/de6t97HnD7UJuugox8sR++i
wOhDWCzxezf/iDqvpda5bAs/kaqUw60VHDG2AcP2jcoYrJyznv58os85XdXNDxswssJac445QoEN
hzlvVhMUf4MCGF47WGl8VqrRLcWPoERjYyEsEzP6N7kUJzsrzqrvhQaaVt6N2+po32iVcxNjLdvK
XCxxE4FOuN5q0NlBsgmvyUUvwGlUpbQcbNyEHJ8OSvpAx0QLxvh4QYgTli5eMm5PQ1O+yab0Y5U/
UTYzbYNIgBapBsB9FxDLWusx+aSKw2UGkyoGnowiCRYDeCByVcKsZ4sqmO3y26L87bIsgKhiXdnG
NJtA3odQS5tcZ7wcFGxe8nhSRhN0lhTETlYbe+7oGZgrBgFx3tcaUY6k9ejFqTygRonVscPYX5u0
lVJaK6BkR1sMHYZin8nVm5T3l1lo3iRUdX5I/1BLnjbvMbI8CUZ+y1AZhrXI3lF6Rs6CQNcsjYgF
+T8pYbjC5edcHttNPkG0r+XyoakDCh0sIfPeq0Y8ADDx1FCF9OJbkn2i81klIudcxtwuHDWcU66x
Oj5TEQxQjJYkL/gTePrRw9bAxuF5kgScrjZa85YORwKOzWKtNNtRFzjLuy757BJ8+Hyjf1PhAKUv
pdolrih/zSmkl6BvvcCYidb6kKm7wgQVvjJ/Rrl2UjiQHoVQO/kD1IYaiks1dHbbSu+9hvdnqTrM
oN5yopBzEuoJHnctcuwQJzF2QTpnIv/R6s1AKdLzwoD+qUkPSDGTpW8NQ0cR7Y+N2a+OXi+jA8aY
As8lWbrPGNVPpg4GfcqxfJDTzGkX84CcrVpmebvmQBYJ2YAF+hsBcXDdfw1YyyT0LMtkbbk9RvFH
kw3CjYBy7E7sVeBJCzWTLsEBbl1RNT5TXaYf6Bj6yrKwK2oZF5P+pbHTjA0Wm6cm4T74bevw36DB
5E/Um0ptHewV9UDoNbmSIabekCDl5j0d85dlQpxrB1J1C9pffcAeUdmVMsqK3HIDLgJSaNFp+CWJ
YLUY+4xm2mvdZw3hHEpJ0l+Ubh2qpLgUHbrn6ANipkPDWyu/E5KJFopzcQYBbVSCcPAXkqcC8z3F
EyjSFAxUNPLuFsd28SD7+kYc/J8oGDZT0f1kivCLkc098zHxPIUNQ+MKf8BG3Agx1GJVchqoN5mx
n56g0WaycwKmDcU5Eb5ilrnx0lKtpWR30ALgj45Np3LxmbdZVpnalkAjHRMJq6mq7UfSRrUIXvJh
/N24FX0W6YlpA2CrOSZuIsO6NBNs/BvkQMJerI2PFLIeIjtPQz3VYb9Zo0TSxVtvYmqOVYLvp3uk
dT1tqvrrR4B3ar0p+uwQqoKtS+ZniU4uSJCWSXhvMUHlVjKETMeryBVFxoedufMaAj5zJqSz/Ns0
By0e7xZGuUFTId3AZpp5iA6tXQ1DnMT8fajCZcbtaHA7zqBZomNpSNWIQXBSiI89W+p1VmIPrxML
Uy2/9n8kBHdqGGEu0YpH85rHJnmucOob+PjaMZ6g6UjdUZ1TgzekfietxZ5dOANq/E6DLJfAAl6K
ya8wcqUOt25YtkmNfGbYVKlB94eTNg11OP10/qxz57F9TKi7Woj0s2y5YoXiKZXpewVB8AZD2YY8
hyMQUw7dfAxIkhsBIwRNB6OZtqFBZ2YkYHuYBgBJKiMAEPjOZAAtE8qCOTsbb6f7b7KxKDUoKRuI
qbAu2l6mnYQmkoTbOZUtHKYpMP1GQAcvYDyVe1OFmU+JORIri3ybpo+ufNYFASqz59MF6EuGEs4P
qiSsywwBt9DvLGBTnt41+kWnGBc/9wsOVd6UxWt8ad5FBVt4o13V36qgHcKSx8Q3Dnk6MiSRLkF9
n9prgyWJ0A8rTx8jGPYxayXFYIqLfGr4cKsOfrDMOoqVXv0aooTisnXVJjiLSbTPYzjkCvHErhzi
xB8YTj+R7Afry8BYq82/xnZfz4da2xTTVg9Yeat/hNEhU8EQVXsuLJYWr9sa24sIE8BA2UlAoQpq
IJXnqqKftEtJeBUmLmp9jNhrsnJfF4QltKVn1oUtP3UEC3PI/L4YBAKzkKBjNLsSeguHSRMtNPZZ
jM/gfqL0Jw0dk9FiX8qqzbqT0TI28bMZXqWcWDMRkinraGhYtlzdc6PfyiEMWh+RTHPXaCNC7XeA
kRXL6kvII8GqosI6mT1BCbF1o6+seiZaWTl95vUESOEIc+DhWsEa1lwspPsDgimT4S4b3wxa5mOZ
Xmfza24yYs8HPF6q11JXdmHk48b5qz47BSaf+gso8FCF6wxNlvgnp2uItqCrbzcRPCx/TI8iN7rm
z27bEbww75JZptvCT1r+SDVsQ6OaIkXrnUKG6MWvmSWad9xIyVjdyvF30587/2IkZxTIHTWm4VMo
JDJxSW9G+yYMp9a6xbO2Qj2RUXAN9F9tCOgdX3Qt37RcSr08iWO68hRAphJvkNHa6stUNy84N0+V
RAjVmByrOpuF5Alad0yiSHWKJHFNWYV0F9DgTsVH3WZcPMyn8RXP4McWQN3km52AmiHPA5ByhYby
u29p21S3VNmRpgQh3PASMeKTUxEEumlOGab9aj+EHzk6fUugES6aAOaRAWOvUgkHm8bn3GSOCZ+x
VskTC1caubE0atCadQ3aMh7Ub/KHxfi2QC8shYdgAjirNtWt3k43IUwuWXO1qvlUTbKdIDOgK5hR
z7ThPzzGX3oiLgTKr0jp15j8niMp/AmoEeMw2xYzKex5oEFATLZSb+7HbPBiJh4FXMpCuMzMpeeQ
272gmizRUygdU63+3IQvqWK8qv5i50a51cieLogwP9hMDPEaYO+2IMYx6UEx71OY9X2GAGy6TL3j
F77hMvrqjWqxWLRujTa9jGMzOn1BCqaIRf5AyHtBLpnUEn5noMQiOggvldLCYjbM3Kj6EEq3+DUh
UFqYjoTNWybGIlzPoPY6YbiQX0gtIL5mBgZhxqrRGicfrHhZmy4Cc0ZqMEKitrkEpTRguRYLDZ8d
5F1do6yJ0j3PQczgnoeLkznItwgwhhIFnyxAHeiSdKw0xh0kuYk4smKVqWyL+aOgP4eWuUw/m4Ns
Ygtn5BE+Tmt9mF9amgm0+EesdQ6KTxMbFmtVpbPNcdjr1aOqm2Al2EVO8AsYyxzQzrDX8qwXwzrA
Px4SFvUgXg2Fwnxg4vFChhsAV0fsWRUZm95Qy/+GeaZ4yCMX7y2bxXzELFLNt035x0pfl4nxyJvm
U10s76w53TR93zmoTdfzGK81kgp9gqYm1DCBjrmADJMnA/9V1aMvNRtaapjSefQtSRysphysPPxn
psQzDBhekCSK5hg/zVUFN67ER7GGUuzz+6jQUWnJMIcSwB9K9HwnibsGEl9IZqkUDLbV3QVGv30u
/Db9PreUxlF/pkYjZaP3rEbC/UxjEaO2PQzwzDpo8aSwg1WtyMjJgnPVk79Ou840lam3OA+YyvaQ
BuTolrTkdFjkNNBeKgJbhsWyKF8bmu6UmlBX+uNgXnW9owovr00UvEglg0522SV3rWi4Iv4tGz5b
f3AqBLONhPd79hrPBUMz00UWtTbH1NFx7ZAIDzEiLJYQQuW9iXUxKrpcID0uuRcAAmWKpMcsZlKu
GjSwtk/vH+GPUvtLYiqg+RS9hrTYvH9P0mnz8WA18rPlnzWm2fmnzi0KXZAK+Sp9Bi14ZTE5hJMN
xtXHoL40i73JgLVeuNRd9zWQeIzV7bAuRP0d1p7Z4flBoPqaWeVnPwueRH/NlWzq8doon7IxvQ0q
46OG75wN9QvHLJTXi5ceK/8q5OmTIv07zdHNZVDvI8vfia31ErQJ3CT652Cnhkzzv3nkuhjIYexn
tCN4I/7T8XmCaUOXN+avYahzHxlAw3WHA0ZAqvUsKs9JyIEZUV73nTf64knRdBVOiHYlR3vGJx4M
vDTPei+x9usTLCPzYBEGEQLANwWmXAVxofoJQVOmy8xKVKeRe1tYwjrin7oImV4EbpuyMg/x1slb
ku1xWcgYY4zcnBHOD8uPNwUSTOVnZnzADHUbFsKuBBweVCe2WBm1mTwEgQ5GJ41UROe9bpE+jDxq
elO5Jf6brOCqFbtWkGyjtsdFIuKBTRKnGonI8runzlqUNOo+Js6DVMRLSLVNxo5XjN07htgvCjt4
7wOKRm8EjuFb0DmSAraaxS7yHa5Ar64LnE8ZK0ieL4owpXDkijzaROSZxoUSnQ0jxgoX6kFYMd8T
JZxsRrn8qEcWEO6sekoc3koBdXUXltm5xag2xzqo/6Os+buWEbs4/EtZd2OJaOoM2dSSShIT3ZbV
yIkEnciWeD8WCQ7p3RHDCmouuwWKyrHMK4iN9SzfYA9JdilyF73d6RZ0TZrdvazRCJNgVOvlcWL3
00JA/a7GGTSfTnrcfmdR5IpEzVqRdIddYSQZ8BEKoixZuHuMK2DJGsVj+Z8CfXMyrRs8ieLQURHW
MbohHOOxtcF5N9moSbYbh5ZBtk9sgHkE7caDM/lJcVdukuY7nuB0B9TZGRJTbfKWIM55fBFzjDH9
dkvetCnhll9IO/ygH8RKQ0+XZjftCbKSWTztmSIO3c8SH62bgPdYdQ5arWIojxXIc+hUdygEpzOj
ddWm6wFzjZIIrbHNjqrVEYb2OVsoV0rs7c2IAfM8FG91zli/Qy2QF2/4q7zMshuYolvj39IwkRiI
YY8WaEfWcCK/KAFWFIsuPgCow+mE6CRk8QIurINRkHQTrXPq8CJG8wVFa94zVHcpPxlf5jZwZ0bj
MGwsCWqQkTYzpEsiLsyrhStPmerQnJm0CptevwVx5qJRLvPSDaR0rTJDZfy/KaAplL3gzaG2yTRi
30jiyON/zC4W2m+YIyUsR9hNPclF5KLm86HrhcppdXnvwZx3vACbMNYoqcHoKW+ifDdoGtesYfiY
pQItbYKN04h/Zkau59/3WB7pZP4+/ftg/UYMmXeT3gJKpDKet+aERYEsZfkOG1CssXLjLZxm/HyE
KicMms/++6VRVReZQfQgMWZJlh/4O4q/H4Vnn0LA3/qFXtA0Wq9Mjulql0NS67bYJalJgOjyJU66
yzqUcVzFC0EQDF//XqFISHmbMOOFrdxVu75J//dD0EoHRZLIbiuHRQUv6HxDlAkAlhnm/P3u33H8
ffjvYWVGgCq4sBzifboeSrMgTt/0FidxhtU/mTQ8/zkP//29UREs0o6DfRaZCHqJPE1Qpjp95L+W
LaguUwthIv1FGCYyk1VB8cSYjNMBzk25XI92zJ0x/IwKZmXL06KZc4Fz73Vu8cdoMxPwr4LcPncM
s5XxuLweRSBnaPmQCgw1UugscVLPzGRBHmo1MjbM6BDkWNEp1Mg0rBexj1UHGGRIh0j1qfYFbSMv
p9iHp5i3cryNY4qeQeiOf+f770OigJ8kuBugcKGh0pZjmc2o3KH8RMOYPKd4RBgTar0MCCn/U///
EuDfazqBtap3HWN8OMl1ufv7zb8rbbYwwKbw1ig1s7Ro3CUVodg5YcSpoGz/e2ayMNXdTtE+hyJJ
Jffv4uYSO0Cm4FxYOPHAfpIO9bir9IykzQ6BqWlG3Lx/r/H3Ie9J4pQs1q6/L0n5MQFxl5P/90Hv
CQCITW1YqbGvc9UznG/GCPRXte5DPjc7wTSa3d9n2fJWUPpLVRq6QanP7MWAhRZSfxNgTqL//s9T
Y+qM2kcyhRDxcn3R6qWT+Z/3BR3rf//y358v5g6pn1V7ZST+32FrpgE4l1CX/z1JQ14fMn8m0btb
0kSDcCtaxRs8qmwXKYQZZCXr1t+Ljeo+TKuNCnkDFAojOzgwR3HIzrRZENz1i8ipTESWtv++fyF6
Q1rxXsad5LY1S0WPgVAWQADgyYNeehUn2SNlhYiCcc0q8GYWwNpVj8dUlADQGD4kun7RWUsg0wqf
kH29yWuYfn/LRaxlk2ev6n299ze4UMAGYEjvBWskp9CDaA76bb0J1qP9T189mByO0mlS3LHEzCTQ
Yy/vweXi9lUc0Fpogz85KfHxa/91hpqTrXXBw1YAlwQzcLELwGyQkLTZcAxytaHH1R58E1NysIyr
vsiKLQKXuTpRvUsaHU1O7VTmGts1YkawkjJbG7wBm0OS92RAQgaNpIqTXaZiOQDflvgHRzFs5NQh
RCrieUMbATtxfQ2aU/q75l/xUG69LQK2ZBQitoYrlitH2CWSx2sKUwf5JL72ATxC+t9+cvtneOV9
LUw45jVYiYIhpBAw7ZQxMDW2srg1CuTkyAC1WNjYRWbDrFP7Ff4mGru/s/wbuxrIPD2TDvkXJgLU
AhscJfuZkPuDjICh/GBwhiBdQ7aIj5ht0CqtyKoIdSA6PIjs8U7C1SEfHbl1FZ5oaOk5wLcjhiQA
uSV2CRbLIaEjDn5okInQiAN+sI4ccJSgYMPy/R6gnlvq8S2UAo4fB794tiXO0eBwroNoJdCfY/1A
/hsTYSoym6CymkoT5i+DkNoFn0hgieLN7MRF64xXHzMvKKLwEJY/hwCbv2M8xyuJAgPABsGD/9o7
paM2rXJcwkDobRh/0Y/1hM7W3hd9QuahKqRzxnQJFQRpswwFIxuH8frOqcMdSjAc4Tm8UxLB6mh+
UCL5gtPfLFQHiLQwqcbJK7CZCkBOtH5BTSvjhVyUZRRNn8J6AP7jaJBsf9FUKmQJ3oIvFerTriod
gnLhfp37m/QyHhlsxvthO94HHEA3cIzhacteS5ChHb3n1/xOk0wjxBvwH/XdfBTv/AAHml+0Z0z/
QgjdchbkhXq2qvEhyuzgFF7mZ/HOVwX6A2uVVnZ656JyJ3A/1PdlODXb/ZWp0IRIfKU+tJv8GOvV
/CS4vpKXX+Nn5mt5jE7ccC3jAmwhl3/DgMLEnopmqLMpbpkglxd+msPjOJbxB9RKXLju1DV8O8QS
EPnpzOx4ZT1zcLXWxWsfPdmd3zC/eEF+ob4T0VJ2B15bMMlP4chwXLnnF1iG9FYxNNu7RbLpKjpx
cXinXH4Onos+cVQMEOyj+eCXk3cdflK6Ur+gCvV35cl/1C/+QPBDa5Ut3+VmCX6in/Y68D454SOs
cps2kJMgmtu6ZTx84iZNGLeQeTK5fIJDLmxaBHDYHNI/a/CzlscUlC+9yulyJxt4MbHs3FAj+BJ+
ljRtNmsPC8W4024h9YG1Mt/Sq3LmJ8pndGCw13ylVx3JBpxlV38136Lt9NDfeOJZUrCEX0467xfS
/QFOp/xuYvN/yazVBOyKohqW+z4SMK+za2a/iGk5s//YKOJnAnc/34mn+BtfEwwDPoyLeVK3VKgx
Q1nRnv4JGmonPCP4GsjZIlUPzliBjljBuyofzKfo452PrnxviHThVYNYUMPabYoEEiUx9pFH6ANt
Z64TtVU3Rd6RLUv7vCaqDnKM9ahdxjEImi8kI515E8hLKM9w4PhFCcIoVYAEuUhOgB0hNq6q1OY9
0xdoL+wfW0zymUpxANxcKxJqYFtCUltN7zm+mb8AEHzhs4D19jB7Cj69wDCMpxrHGFn1YFSsFK5c
ZVsVQILN1cUOjbvGjTuFzEPjN2zH5ChjR2MWyVGqI+D3IeRsc4D1kHwmDWBk1g4/VgfoMLvcOPTX
3Dldh8UyUxZXyhAd0QnYtAtQlrEiwnB5EaQRaMBSjRERSrb8dTFPICuKMTl9dg8mZKuImidkNW7Q
LHHcob7TmLID+AVzi44/lrzgp5labCYatH1K2iDIm82L28Cf5lmMTizI3dZ4ml/9lcUb3d4BH6Et
3uxf+lfLqmg8gx8Wdm6cZYl4xhexdvyH9FxcQp3kpD7AFU7lkacCuuLC4G28ZaVLtiWf33mAoLpi
80JSJwiOzQZU1SidyApYdiJ2BuM2fMVX6xaFEK5s5UxSdax9Ea494HmBlGE+x9f0mmypq9mW5njL
WEyvvzCXaicHiBpW1AQ0GYn1LiK0Zv2G2+im7RDqrbCmCEhNIg+Zi544uA0AmmnwaMRNm7uZdOKp
JxjjVnSopN/qD4SxE9xWwYFXbcDtZH5hGyOrbE8DQCk2EsMNgI9P51oAoECVRLItPnGIbyE7XKUr
qzpCx2JZizD6Dh3Vy/4Nrz5YLRDXq//ZvM4f0gfW/8Dv+ap7hcvXsJHhXkgIUc+0kAW4vuco7pcl
Uf+ar+TK4tjGcscbgma6h8jbvbO69wEMiNQqEJ4jYnfaC9/A3/JHuQo76dq8a/yejBV+ftEfg+ay
puEQd0neOYuLk9+VxyHbalBLXVYd+aE+gnfWIwpXNobwPk4r+WHiO/bKsM1j8ye1m1WlpWB5y58C
0hc0gg8d2jdBRQwqXmtLbbYhjMS15TNfrgkK6zsdeucUbky1wISg76sj9jGM4kvcQGiyRtU8KVlX
IimZCeMxiQGUZ7hKRdt86zWNVmuKsa0o3UC6Nlb0RFQxk9l2OpM9KJPQbvugI9xY20iNOq/NkEdC
0wwVqhcWKZJm7gv+OpuXXnr0LdhfvHQbA3puYRPtBrkaoALviISh6LhCP0SG+M7cDFsZ+me/7j8Q
dAHilU6fOOSnmHhkIzeV7eiBc2vf3MkOgO9t6au7mFZH5nlU4Oq3AmnoMz0Di0YQIL/Zm2WE1u5Y
0AQy9EIPtpqh2rBunvvf8QODh/Qs4uJHchDN9fzbvPG3ynGlU9uy+yd2/8FrtB/6N7QM7E+5EUEs
sSfRfqkVqrf+PP8SHlf3TnubfzNz5Uee/x18tTcSkPTPjJs6vqmfkBi/I4oI0HxIMOJq+AzeeP3h
UznVH5ykPrDbX+SRJLPhngFtEQt8TglHUb4I/3yCTWYH6VKBUzso6i9oaMupN+EZQyhG7oeOAGOS
5QDjZFX/hjdUCxQt/ARDtIE3AHUCZNSEAMcAF3NvLost4vX3O5FmzEUumfdan7Duqe1gsImEqELW
hGMMyWTVf4k7gLYb5GeeVwolZOdsmHyPh5WEW+QV/6z3no4VqyCki+81nDzRTj5xsM05taRk/hak
+X0K78pCuHHiX2Zd/gVQfIEryXEYVqRIkDiJ0Ik7MFbxMOF30g9J8vA5+eVHIEgVCKdK1wz+fuRl
Zkz1KyPcw42aP6nFDvONDuGPYIuf7S/Xuv4YQVhIj/zmZmt1muYVD4KOTxhq2MGN8ReZ1g3Cl8SJ
tG2gr5Vhi1ycs8ndVAl2gs37dEgHl6siMy9O9oipFz9nTl1ix8yWS6cDXr35ewH8NSV7b7UkA+F7
hJa8R9COqemKpB92L9V4xXlduYvv0byPa8gCK+jdETYBVFb6Uq5SNMW6xwoUXyjFkp/olB4TlgzS
M9E/UWlRAuXphlp3xlqB6nE7W/NPkN6ssmLhkGEFxomGOmcIVKTkI7O2uH4bSOKzaKDoeVDDUWtT
6Wg4sNjD10QpWMMD3LEZsLYIt74aZddMld+G+OLsAY7KcgppjT2F4wtzp+pQ9nqoWqlQZXNrKvZg
bIoONPzEwhA3ntih+3GW7ebKEWan+k6LQqVGDUuRyicK/ciTMqF/ihNb9fINisQZgM0qvbmj2wuH
Z1abeOR72rOn8o+Wn6HcA8qhdfqiIuOg+RRdT3hH6kPWJ4aolJi8r9DGKo32OuvW9EhgcVPj1kA4
6vJxnrC1duhDyIbEORk+ZvlkhQ1qhy2+nDhvDgNHKhdoXGrliI9IXiEgxfDBIPuZV0fAvFjWHmrf
XbpAx++1TVoL5IgmUK9QlD3E1w7y4Ft4JWG3piTlFEDzl5aPlurxAtAszyUtCJ3l9EpR3y30WQ6V
I6c/4+AX/LCGiAh5xwGWZ/flOLlkwi2808gK4yI9onTkE1x5UMdMi/aJAnHAXURb/hbfxLzWWrIB
6GYgIUALWtGykr/I7kHVJlaO/FY8KCcjiTRLKkxG+TIkOcxcf/gCa2vQzKUkbXg20UVxs/7E39nB
rEQYYq+BpbOro9EgHP2hUwv6ENBsH9jIUspTNYbaVkrQi2FhBh0nOnUK7Nm4MPpDNDJRjFkG4xo3
ucjgj3QGUl2JQU5+6BODvHfRurVN/1OpwjPTS9kxB2FfGZPoaMao42CDFYPiS2t1RheY1L2wSTRm
Ez1IbRdkW6kCuGpDuJydXnB3dpSAEvNEF+70Q8zjeFfG73HE9EAw0KhpWkAJm7BSDxKVQGWMRBKj
jJGz7jgKZe8qsfrdR/A5RNSrGiPDUg28IWRcV2jypo4Fy5YimPZD2cGZJd9x7qzcxZNACE1IybVK
wOi8RO5AD4tStETVTG1Z+4TfTRU3STpjzV61ADZJPmMPueKgY31PI0GPACGKXmW5K1TYfvOJaV9n
wlm3CAiIU0veCwl/uo2ZRmszlZnUwe8QEghO2RWq32cLdrg1/E9coAjpwPF55ZOz2JTcR7mv1o4o
KOfoz0hhxotGxBid0SC2ExqFbkjhVYw97XMbWwfo5RdrIKZBBPcml4N6vL4pI6wxH2YWM3TpVcNb
UG00OAuExLmpPlvwDPzBmyfIWCFXIJwpcXQgZWMw3gNp0VRV876NF9PcjBDJUUu/uOdmLIDvy6oA
Cw7qyZP/gmCJwb4+hmQITsB1+5AGu9gX7dcCsTQbFcHK5BLFQS6JNW8GHCS7Ncx65cmSmoRrakwm
hx2PFV6qeDSP+8MoqYhi6+toQLTWH/wT3RNLNQ1c6EiTq6vYqrngS0ifB5wfaRniTbK4Z5F624Gw
4iKZe0Pnwlo6adjwGvUjZ3UZlChfT8JGMUOOyKc6RcGGii8Udj1m5LNSwbyZfCxv9MwRAmn6lLdJ
Nnd4RGuaG+m463UTY+QevQuSzFWUUKqNgfqUzJZ5AIYuQiLne25HLhXpk36DrUDaQpuGeBsb0len
zrRMMBEdK5ixmIYUk/mA2+kAqjvD5JXVYdtYiMeFOntP59djjX6dRtOjhafD18c9iT2AK1wCYJ+l
hTbtYCmn2ZjQ89Hz62AxT8amABCsX4BndKnYe2mYjrDVYj4f7DApUMx+J43gUIVKnLsR4e0FUpMH
9yyhqIpxu6wbsXVqGYL7xKBWS0w0oyYMcdRzqx6z7G3WxgaMQB5tcdwHxT8ZmnnHNWkrQEVx7hCe
zDh/RsI6DAOyMMKfvkb4rlfWMTvxGObFugiOM+MltCjQiu4SsuwE9fG+8l8VfU/3xF5h+jtfe7Di
opFiWyFOi9V6EEx3QtA7VRMLo659zNDmENJVbpqE1E5m91rJ9WfTWA0JwoZX01GG7jIVpAMzl0aS
5Bhtfk3ep/jDb1ywBwtcTGMg5nLHNjRw8UGGNGwdR30fULyN7ApkryK0Cl7wsfZLLl7zKag6M3H5
fawlEsPB9JaFnUY7nSDsbeXipTc8rCbrzsPftmpfDaYDFEmxA7e61YbxRRsn+nmXkgAuboq+yNr1
EFIEBEzrucMqrE2LA+yqD13XLt0AybdMAdsCRHL0m8HIEq4F+NybTTLCVNDOPdkPKqkwSoiT3SDi
+KEaCt6yETvtwCBc01R207sY+DutRBESlaXTHHhJECjhzD1DXDR1Q31trzyX5d3YqV/QgtjemcMB
y5Tybh4c9sP6iZgFpC/EAgbu1w6IkKhv9Z9wGdOX6ENH/KIUc7QdhOi9LgdvFATNLcci8PQeJ46U
U47GEr8C4ByfiRjsTNLwKNz1rI3Wg2h89D7p3qqOmH3o+ntUycFmlOqPPIVlidS30xAYzeNwV41T
rMsAGC0aX/yd9rg1AEQRXIGiRd1CwiUH4S+HvOMhKQn+YB3pBddsXNp2bitQXdAjKeMOokGiXIbL
7VG1sBAPDxZ6wALlpjGZ9nSZcEQ7Q9g9XvCWbrBQbc19KMIGr4ZNLYCoNCLyu1yctlo2elWNzqVi
h2D1lLaqhnO9pJrrPh9+DUl/JaAzmCzYKFioIxZrrqVUF9weJkHhJH90ANNmbbgYaIE4gqR/EWe2
k0zMKBD0NftU6rhi6onnD9RLFd5qsdvAm+DOBODUURvOOGzSmY2XSRIxr6RW6iSoWJWpkLJTJfq2
UAVXYKZCV3NN9Y8QmS2MQtxwa8VlohGezcW2kageDRPxECYj+czYROTyQFR9zYTaYv/AeC4+j7qm
bfyaRyjEUkYVphaeBoi+ZParSy2L+V4IiFXKkwu4AVqIpViG88pUnzrGZuXErJ3Fg3+hqJNU7Bqd
/gmJS/7SH3B+AFZZ3Y49u/M1PspfIExglP2VIhRc5SqiQfo/nJ4GnWdj+ee7BDQDAs9OxWLJVafI
pfjlI91x8FORe3HFn4lWH6RJ/SoO+ht1uHDmH8YnHA1QeYQxK+m5bHj4aVII/tW2prnmJx/Utv5b
IS/FNAf+U5FNwItx2JTx4fARHil7qd2XeQiG1PzF0GUMwnHymAEqgfcQtQQU1F+7w3yNN9YOiED3
mDeBRlB9cRjxffpKNQ/sYZluMPNjn0aV5VrJDkQfWKB4D/5RlQOeE0qKuxigMpUqWx2FOFBttJSv
LuebfZOXw3eGf+RAmbJwbvkZ8CV6i+QQbK3WE37nNbhg+qTi/mSZBYICFOU68ac55gWUO/tvoKYo
gR/GzfpABiHcR2uPMkpEgEEfSeOOlBZLzWxVPKYfIEjhV3wLn+PFP5gndqAla4euU9loFwyUyGNC
5CaYC+zYqzPugCQzXznnFK47/irQL/R9qPvov1ialjqf5YcLB9NRHveQwwL9spx4C18Nl/KDj0sQ
neYtRk0aGcz7hf7/95jzqpwzsBrusf5JScJVlb/+upjE52bhhHDrsBJwb/K5cGNOwqiqpwS3KF9X
VBeMnExp6TR4CcZVnDk6AB56btaQzQuOMBIC7orX6Ys+AFtlxtaZcrbU4ZTSgmp1+Q9C+Xv9jZmR
lgC8bnp/P0AUElbasf5E6ZZV5F2smGxiDyHQL4N5cEoFvEGX7TuGcsE6/9288BPKviFSqPckrEmQ
EiIsoC0XmMNBMmWysnyZUNu9+i1VOkivPX6mr9mHcMnQOlD0QsHBrA6QugRWXX46RNqfuGpVI+ZO
KXt5wPRw/MC1d91DlXmVpPwLdu0PnxuOOQI+wRIVGIchkYZF9doHsbEtp+A1Rw9KED3bAT5fqzQX
mIzBL5L17pCT2hlkHC+vaJuYGPXB1vdjvMwWphmcIIJmh1A/t+VO0ZSPQQZQHmC/wi1iOGiW0Gin
EiivMLdDA9bg0BZyqgHh8d/6xF0IgYoVbKL3RF6eBuEGEGfhwl++LMs6Htt4dYN5T7aofwvFFQES
w0dpspvFErkTr7Posrc0noGr3z5nzC2KwmboZR7IFkpkItrtsdv29/FeMeymMTtg50KenMXOcoR6
y/JiPGmqGdvQHTPcWuYnP0ELEdZlfMMskG9qT7FbU88uwzBrzU9U79bs1pf/lHE8ZnSd6kNkNzqz
bHAvPcUvnj+9s6Wn/hX8tAxZWM3kZrPgEtEKFzDgTHKXon8sJybA5LI4MiqseAL4BxjOy2bGC7KW
+G/WS35lK+dp4ZuDSdCZzXMG0MA5o+mhH12hjzhhtnjp4uaho6ex9fBn7HMf0bvoUir8D1Xnsdy4
FiTRHxpEwJstSdB7L20QEkXBe4+vnwP1W8xs2JKaBEngom5VVlam9pt9uR/FPtjnV0CZq3XKt7xl
YocH9QVuStbQzvZMtdM8omuJ4fmv+iKkBYNNQ2heTIHWp2Cd48vmAHpTIgae84QoY81A6FScO2Nv
TX2qzwgpxHmx1+hLYGXx17li5GjinZG8X4VXQuNJWWtE3ITlNuWa/zVrq5rNJ/TLay8RZKtl0Zvm
xmjanW4JGX37ckd09zWbbkITrNARIrLAraM6DxXEUBhGndRP50C/KkpGnRviNe0Mp0CbCpkuGhIg
afSVg7MRrQdvZ1FWEBKwDUjsBt0OulvGJFbA/yb9rLHrOZOpZ/rq62HtXPoXhG5AjhcBiCvwr4yR
n4y/zG7OhtPYP4VP+WJhaVfahB96XYQkNpqWFJglA7JrzrjGhLjaBRSbZSZwEYfpnw7ZMoUW2TLn
Ac3DcYEhLkq8I5sece1hSrcwZoLgr0HNagFqyuJLxywk+yQXn1dgukF1S4P2D/SiyU1bgheObjRo
KLHQi2lzBjzjNqRJmJx5qvArm0t6oLX1jRAEQi1tvRZD/YPmQAg/PZgL7VKNdy7KMsCuIyhqS29A
OhG2HrGOCh2FsnbelpS2Wyc8MCnSbkAa6++IemjJ28NfOxv5RLlB41NIYRjv6ibDm6CB8m0KqcSd
5pcc4SEUAh7ydwZICDJ2M4KJ9mGe8+9o99MuMV1/6AV3CnozE3VvkcS80Zhm+Di4kUW2ttocXUx1
ylvYvy0dXcQ9Or8elBF8Lf3pKDpS3S0So26PmEaREit+9E1EePVRJAClZTxpaUTwEtFqBik6MKVU
8oO3t2SU52VMK5OpSwsRYtMkoXQyaWKGMbJhxoYlZABxAc+LO+NE3lB3G7lay/WCVkwpHbv8GLpH
WjTVZ8lMr3Tm+6czZvxnxtp56U9rrdgGEHswz5zt0J9E6RxyQWmUBzgFA0Uz2ILGlYvTK6OsDJzS
DsnEaVkD1k9QvmsiG1MvhmeEXyISvgTI9ohXVUCjipYO0HsHHt/cqA6R7fBlIs6ED/Ov39PFSwAJ
ysFRRlicMbzA08DxuR6A+/K3pBNeZq01l7WDni6tdsclxKgnfAEAMWdZXp0nq0h/Zl8BPXRNm9Pu
A2RvJh8kXfFV5vuRFrH+CaosVIoUwig/cFtC+mQgil6kB89kTGYGj0E47o9x3YPrlP2c3Xy82yET
SKDbKwQ5SCWIhjyZ20tWRySB3YTNHrSRGwYEkv+lE8dtR8ZGaGDPgHfidHOqxJO2AwYiCagcG8SR
LjNtOcg0iEf/DmQXCH7SeXhSNfzDKyGmuEw2tYAfYzdYPaoIArA90xRgdJulnE7Z5gvaH2iWoaA3
9cwm2SpcFUoAekqKvNYQcsRoSJr2r9hRp27SX3qfi40W+vfg+xTlyPKQeshL48f6QRkIpphwDatJ
x8qEH/qNwC8oPH8QYSovgVyBwhAGIm1DaEeaq5IN/u828yGYoVgCldX3sUaYWc2ydCgj2UKRhZq0
33RLGOAmpbLSr1A71BnkePFZgKnSZnBB/sdVQcJCh2KYobfjfVZv8HpaJayG3ljnsg2aj0BK8hm+
wOlblglngC/OFBopDi0YuEq4BPAuPL5ZI+RN/QUNl6P/Yq2iYlHtrfvwZf1CZYj23R2MvhlsRmox
R0Oo7U77mTkB45fwTOpffWEpBM9GWshPpbcp9cCcWR5DbFPMlzNyNpIBkj4qXHJkloxTLSj/xGLp
5MgW2GW7MS8Ok5Fjm1m/cNlJ6kChM8d2WRGjHcKUzYI6OOFONKBd/bjSNmu3CO9X4K6oJUOxot2M
Tfog0/mDEstmyziiMgsAQwk9jIH6ZJCyyVWLPAaobPL07peShfqbHLicQykhlSAGg/awDcHVcF7A
QhRB3B6UeCx/9iVo6mW9gGry973dckZ2QIe+wWoA3xOdN2CeBoUDhLXmVYNkF84uOwvZmHCqhXbN
1C0MaXiZ2oxr4tNW2pU+1O9O/tTREw8s71IgfM3ItwhvaAqoXNHiqWZY7QoVYM+GcUmXNgzmlgwX
DTMJmAP1g5SuBvMUs65ZBaGt/f0X3tc0GiWyXug22JNLNHvGvpdAP+NNNE5QATwYK23Vo8SEMgSu
q9QWAKR0nVCDYDy/njHFUZHTypsoXAwyM5SzmHFcFY3CbS3OIsseG4JsPKDHpUj/f6phw7MfbG/D
dpMyukR/GVlUlN3dKYrASkfLbWbOh+HG1k3bUnKSmaucVZTcskmwJM0iJiaijSqv0MGnsxv9Q3VQ
SpjQOILFP5Ss2gV3J6mgCF6rTtmo4YbhZ6nG0/xKo8Zg3gYhNRwEmIool/SVAOBI+qSRBUCjiYY0
UmzxlU2YioTWCh0Z/4emEpu0+2OdvDMvpFRi5Vd3qhtSDlY1O/aTqo76eKQnyCM3h3TOr2yyyEhc
kdQx1EJKwNbS/EIiIAhGwYpIBzZIl4abgUyDGpyqDgH8+inSfDHocUzJUXIUQxDUQlUkZlZs6oH2
FNP2g2x+DQdbK6hJIpXuRaxRNwtCuE5V2QYl4UDcU7RhhLeVLbAxDr6zaFZr2O0FHn2X5IvPyjfw
r9Jp/IAvlIzM5ZhTAISoUxJazjenvkTgjBFXNkh/ylnk1HaAhfDhaLHRHssBTW1SruA8Vvz3fEsV
Hs85r4xjksNwi5CulJxKiu9yVkVLRCQJDgozb8OYnsEv48mNCRo71awp5AcuiJ/MQzJO5uckOucw
DybMBPDkoJ9BauAjID/F+kC6PWWw6lx9+T/ROb2W1xAtoV+2Iy4ayaw/yT9YE/3Ff40AbzblW3jg
gnjYZehgIXux5Ofy71hms+jLmaluS+bHLTgVFG4DIm0y00UouiInGQfzWARRm3IHs9WiLswNmrdz
Trf6Xbyr0IbLYco2uUSANEg5bWXgrLn6raerVl/AECW2ZiYzbZDcxoY0wZm2aeKtc+0Qy2MLtQg3
mnqR6gODqJgS7vz4RKwenyRv6IpHIUF/noR3NGK5G13ZTmCoV1itIcVgKxJ5NMMfKEegavcMrORW
pFvBsI1qBgmWtY/Jzai7jEQAim5kCXDiZjFGOCTJJe7JE+VYb4wfOnUobQtH60ffM8mfTJVjntnJ
rX0IP94tehMNCALtQwf4bKfsdPyWfruXcmPulQ+60hwvuNUb4Wr9QCMmI5OdqX7WOCxd9/zh3Qyk
HWBSoQXH2NqOfzkCPKuUwpEiJJ8En7U4niy60eImyuZsVuxMpE6dzqTkiujodewNdopQUgfZaUys
0uqB8UcxLGp9EQbjRQHVGy8Wlyk6DP6ShaPd2y0ZM8Ou7hRqAVQAYhLpmPkoPiE0EIRLc2xdd4Rf
HDtwlJYQ7524LyYxoV68R9lfBgdqRvunMDwUJmwu/4gIXFwOgJY+Ep4SkAD4wSf6tbxONCeEctIx
+AtsrCZ6oBs2W0IfolPEQ7OakJIrod1mMzbqG8eDpVC8deXG2TGO7kF8cFxSZM4NjX3BXQaf4QWh
QII0kbj95uQZR9gBD6awhGO1qzfJeE69buR3tN/JLZWmRHt8Fh75d0i3g9HMKzQEZL9ID7nqcEzo
zSsT3aDzNPIL4kd44UUcmAuswiX69nkaCwmxjgAV1RmJSIQ4ugUalXZjPqIrSyk4WgHdirmq0Q1C
wwiyQTxLbhmdhk8GUmnTInVEqw/AoZv2FtXarBwwm1vW1sJDA2MAoLZh09Kfc3DIUz5IvYGI1DEc
w9OiWw7dMkW/kBnXl4kEBSrZM2Sqx1ECvX+oqCXDWor2AMcLbV1vR9SRAPXLp3D6OZFYZCaI7jtl
9y+insQ72mIdbS93QeKajaELRBNCb6ciIrX4170njOP1EyV7r0CXb2yhQ8UcAc8R0UsgTZCrgmrx
d/IWMly6JKS6yV1+WafsDnx6jb7S7R8eSRqbXnECQURXmFNcgPv5x+GXDBiiAZ1oJsI+kXHsP2Hn
MncTTmznGf6M0MQRoWFAuWQWK+yHjM1QIJTOwkOzQiqZHoTQuZBhIKNTAf0PVB8hRyxSqA1B0D2k
V2zj3sE2rWAKgKAHc6xqhNAmH+yoVvi5nqmb7ISlgTNyeDwKH5kAOKNwId8z3hobM3ZHpNSMPgIV
oJFLywJx1vewUxDnpzbheWiGcCvGCaOMc5nBtHAmoYIYzrhviZL4YXF/QRQ25HkQHVn5UEOCbmmE
thIuxNzWiIxvxODp38LpYYkknwU3GKkDeXU2ZkgUmiaunvCWYJTw2d8hQca0B6b9KHK6KcooRGq+
D98KkhMVlhYuuncBs4V7D/80rEq88S7nk8Jq8qLF+GXzOTenSXFGVIeczFe9Od+jZFM1FmhUzx5N
dWyKqc10TOWn9REpPjIJHejaYhpz3CnJGlhWJVRx1ibQjHuKrJGXzh/HC7fP5AU8657aHrgYUc8j
KNHYQlR+6ar8kHmoT6AghDKAVWlTwxEBRNFfwAAknBRYpBSU/i2vhO7O/7AQjRn1GQenZcgg6shq
HlXRnElA5Ts2Ja1f50kSw10ybogj1sBmufJ/qIPjBTx67od/YPqIVUPEe5GHaCeQIw7vzqBu5DOg
PT2fhVvpBLcf8IpBUlBpzGFbf2v9MTxTi6p7Sk+D/Pzi0RPgYOhOj7MI0LNJDf4aDcnYRCDl4R2c
S9Xj4WvzjkDxUPn4sLwmGJFfVC9A18I1xTcdAQeAH/XpwQasJwSUwg7JN5JygGQSNF5PpU4CA37k
ZweUJ0bRT3ARGhen6hfQhe42ZwPkJD6C64BEQs85K2uAmzNmLQwKcMI5NCcxS2jFThMDW72pVsKs
RdoZIcFZBLwgrbiQlT7HRB4ukpMdfHcP6hj6NhpBNM51ixmQRQoXDywtRqRsvOS8m+7NrN8eKikF
UgnLhxYrzxhTIq7ksRb38HchebIochQsaUrIjEfB0bFp1cBzp388IpLqK/vqMJe4Yu74oqHdfIlo
83CxSMOowBECf7J23B+WF5cTKIvj8aVpsvJtoQ6xLlIRXc6xZGdZcTVMhOeov3x0eojHQMIILgN1
jkGRH0BHKOaurIuQGYO/NQfwQXJn/FL6m+6CdQ7ZmO4zVJDsDPYq/PL1zBeAF9HNfInPVDt3QCgv
eiRMbRAxwfszEE/cCfnyT5Y1SNlY1r3o5ULlGde5NKNbTalPg6XH5cGm0Kt+8YcDIZDHHgTYKE0X
4EXKSsBHvjZFqL/iaWU0fTDF4rEwfyO6puTJITpLY9ZLXH4IN2vn3eVxXRkEKjgSqL7RjLsSS/AH
rZWRCARWUZHAKzEqNA4wU07p6XWJAP+Ncqw1cJqXP/K0+Qi3cAPR0mbshtD/xRdjzfFp2CKAMNIt
M5R8h9Owpwc96tDmYwIPTDEm+HfuCGg7a37lg/FS4CKFZMKGws8Bt+wfLF2OlIh/WDAMZGgk9OXA
qzgojkFw2gqSdDpxP+P8CMfMsWS39ReNJ6rr/MmcDNUEZ5fTyOfhAgCX8EfxxX3M/xQcbWyJgI9w
NfgbqAnnfYTiT9qJU6ReKDv4dLxGQrmQoHToXzBo/0CU+ln8ytCL4wVvzSvBZ6Kv8Z0IW0Spv8gA
eUr7HIWgP8FtL9EXjOgtzTz+kxPG1+BnKh2OXRkzPArG+Yp4G9zZB2kzMfVwF1/tE/SbM9HR6y/G
Gq25u+jfuQBQ/pH1RR/yD5o90hrTPqFqUdnT/OFFQAOAtLSG+Dh8xIatnt7LhG/wjL6ci38MQamB
lzhBLDVGG9CpHc+oNQlob3ioGI0t9exOzLROvOLAfs6iug+/HLAlI+jn/MAr+NTkCbj5nNi00QC9
m5d2Lr74QPKhfgFO8MY8kwEJ/8oR1Vc6rlTOExNZ42cbGfeMxk0gudHEHC8d2wLXpkT1dmwcDkGB
zTK7YAGbX4AyP96l3Grs6GOl/CYZJh8kFfWQxrj5MCbvLRGJAvnsCzsi5NiCAxMjIHzJyDkxE+T+
BH/1GlvAGJu4sqDPRAjo7dsUt50Zexm+F1lqU6vB42bivN3mV+Cb7k5Ic7CHnKY/ZANAS/7T+KJo
EghL6CyoUA9sCjZel2LW5RAD1NfYL+a+punA2DMdVs1mT6TI62DIe/vqzg5IgUZx6J2dFwU1i507
nvO+KLfRHgGLusMNURtJiFmv4cAbUYIKjwzhGb2DHiVGfXzMLWZatKJC+rs7VQY3kMkrUB8KkRN2
ZxochYk6EPKUOohIRkjS3CzZ6RF+6DLypJ1SNnsfCwoud0PtU9MjHhzZWSANBLvoO3HLYFq4+iqO
enWt642FWoWZH0IEAdDgrtXrIGLWVnGsde1ZHic0f3tSqW+b0hzn2mlOaio+9rJDewo1LVorEPTm
IVK0GNExRecwtg20WGnrQsJyMalxScWvbHQwdp1TXVjmpknhippWWH5FQrmwTE+4x1q7yCqKPL9r
m0uJKOQBctgqk028uSKJu0TxdxI4cOr44Hdpg2CoI5bvbBieUqDmH65UMkMmuJxtGcECScHm4O+B
8XNxKRvM0Oh0cawgxgk5luUb86iUw2olrDI/UG5plv73K9OlzaYoPdDXtIeY7QbiTtDV5gGS6Pc6
6lpd5+5QYWN0MWThuaI4rJISEV/Tsywqf0NgAJtfe8QsTyi9ZlOYc8hoj3/LxgerJBHNzECZ//3t
76ES83Bm5mX4f/42xFY/G0JoaX8v+3teEeeA6vBupSISIf942qUMgxGZar4lZq+Lqar1q67Ie1wE
Ku2i6L4BYuF9FVIDRh3l7SF2xPbw95PVJR9cKpEJj//39zrT11YTV1hjGkykJ8G9ruHSIoXFnufp
/r2owXAT7GiX0vi/pd9CqtXEAikoYwQ3a0Y7DcXbp6qDzYVQLP5+6/Bf7ExHuMk+/PQB0QOEpw2I
sVH+mam+89H6NfOAmmKu4dXh1tpWcySEnI9OkMq5W0Dj+3saqmmtXwCCxJ6xtNxct8GLgCQc15lq
VR5uscq4JTmdgl7Ls5UlMcvnpnJHHEjVS60CwfdBon0abbhHJMC/Jzk0ckNmdnu8KJpjCce/B7+K
VeYkYVbW2Ps1rVFetMRzL+T7f7/oYlJdssxiJ7LIYZWKKekyNdQNuv/RpnXxVajDDP0NATsjfEJO
muSry9yQ8pubq3d0Nvp9Of7mIzbNnKUpbf/+cwhEomSBJtOgd+qyil1/ZeA7gI2paG6iomsWiWiG
hxwJANtoVP1cREDCfik5d79GkK320U4NffloWHp3TiLWTGUyV5M6mc6EF14KEFJ/qArSvKNW041N
ViXtS4FUbgRN/im5fYVfo5I/gI5BzFGxod8JIWfIM+tUBSbzrobVHOo8NOYEoHSnKXq1BIWLN4qe
M/osGfnKEbpwO4QwfYUc3MNpW+NUWaFxatGTVLUsWzYJt3xeGM099ZGU8Wvjw2oKY26Ycr/4+zXB
kAoN6mgd13i1WYNcnuuwB5eI5GD992toedai7puf1CseboSOvagoTGWkAszJqJOukYdIueC2zH06
Ha0h1ouUiESQ+CAz038VsU7lA5e/rqE4m8FV+wXj/WdH5ze/qFFxrTLYuGFZ7I3xIdbxcBtMQLDE
kNlixr/pLWDl5O9/4kjZqF4RfOF/smi0rEekpCyglSrdtmmUYBt1dlUhyBpLA8SDJjnJkYn/VBbn
ILvjj37rHYoM1BA5N4yF8+zkec071bzw07DghWiRIqBzjg4MggEpxhnyjaY0VkV5jnsu/Ikd8gva
Ki2CY1SjEAUzO0PtOuv3KF+5iKU5sE18K0FHDZuOPMWr06394uL5rgb9O+uJbL5TI9UleoiENkxs
tFb2Dc/5S/al6igrFEh91JNR5gXMSWx6j6Z1iosU/azxoVMCbeWYFOZl0IB/IiXw9yB36AOI44NZ
svi4Z6FN6/MecsUebcBkgYJPs3MERaT5bJjbwPUvRug6qz4yxW3JF9qYI5KUWOIOUShnHUeI+aRQ
jXEdS6C2Qu4mw3KHm8P0Nypputx5dtP4/qHDEFzMFfHt6NVLx26WlAjsjGbXwkcUaSYGFcollksb
uEkkVqdGbu+qkOy6algIKXThNuhkrNqzZ6gqGVB7ad7NDp/01OrlY8zajnSsY+Ma6TAFzdZ5WMoi
wyqWt2QgS960qihCkC9A9vu43DiMD6peri71uhwWkkscTAyMcrmQ6TfKmpg9YPvBl78kvofymOcs
FWfwDn8PgeR/cMfDhq114RSXJIuNE+s/7SPru+6nKakn8RfsT31qvCuvRtZclI2VamnVTlUNiBBF
p19EQwCL7kJpQaTNN9n4wMs3VSc/zDxzb5llWohQYtdceq1wFdJmb9A6ZGiJoGx5/jxTxOheWJm6
9gppU/TJq2yEYB8k/UjlkPqOZIG0xR1oa4tZeyJAysswrxQb1fj2I47yU6dI1OQVwzsQegFbGQsd
NL3dYccozuXUa9dDI7v7ygouYiK517KMFr2uMNNngNWQLWj33k9X0D5hOHi0DeWhAtUXAsjGOopP
SdymC0sThTWyacWWWJDOM60SzmRBgD5+gF1zE34EfVbj9YoMchRg3qQmfnssHMq/SiiEKw4X2rL3
YnyARVW4ZkiER6V7kTrOs9vK3JesVHzixtmF3WBqTGhY0AHiQdQ2hgARKIm5qaosifc60wAQ2aR2
Vl6KVO32XlBh0zk+iK3S73VLvCRy0q2s7DOGahtjwxDFmfLUMFpflq1uQbHg9vJyibYJS/fM+YSZ
3NTNQkNnUXFr0m7DMRH4EOOT1jU/bcoInE97ZGkOMSQq18AiMBwufw8pAvemKAanvo0/Q4/RwVKQ
WGa96x+QlIdurzTrvz/9PXSDhOxOjL1U2bf69u8hGoh9voRA8N+vnltY87gAIXfDEMczJ7tFUpkc
XdH770HxaiBeTOmWRVI4G03UBvvicJMfhoLpDFi5IP4Y3i50t0rotUU0laiEFKUUd3WtVzulNqOZ
L9LbUwNZXqjosjETqHvICjv//QT7nIzX9Zdma6IrlY98f0ux5kJVQwrTa2QZlCgcRcf04WyUFlxT
QzvIQyye4zyrV3XXAguO/4kUoTrTu0aYlgifbGR5MKlcxx+HMRqldQAPLlOlmauK+r411HBVdrmy
1Av9JEUwe8rEMCH69V6DGCF+kVLjNsdoYFCtd11xrSkZLXwHKlUSbMkeuXVDR9qITCw/pAaMqZad
m9GETBy3ECMGt8CzUALWboy0XflOFm76Xu+AzY0Ygh1NRjaPDoVOjSk1RiAGV3kSyJM4rR9dIAub
oY7wc1bzvdsny6B1lF3a0DcOc0YBFLlXd+WQ/vcQlmJMYoXRpO8NyU6oADdKpTFXiUM5IFBI+Jqc
LwsF7lM/ONqGZAhBhJoEf2jKm2WZwVuAKFozAg2mY04ilao2Lf1024W+cerUPJj7il9BAdcPSu1l
lzAs8c7M3PDY5hhNyZmKLqXat9ICQwsGJkHFdHJWxqCKdM52pO4G4lEPhyMtdmI/61RF3Tms7ZUa
UooMbmbBddGFBXp+5t4N5SVp0nfrxuBImHS3k//JBycP285AW6GzzgjVTrOBcTqAM0/08RmvDr3u
vWQDyyEnYgaHjXgVtPG2KrCBsWR40lm9RG0xoeGhnxWQKQfJ3nKVYp+NSs+0ruWFIIYam+5CFuRL
piRM3F65IKgOtKA/skJfEQlhBjeLofhtUKeBszEA+ZI7JZH+FbjNd1ar9OKk7nvIaN6Z4KLkoxJq
oXtmd5gFTnTGgGt0hLm70wGP467dSLU+AciWPiIg7fKITHaVL2L3HbfE0YNv3rLy5ZWvAA2H7sG0
SR3eAumEP2sk3fz47DYn2b8rbK+RciiKsxlvLeNKBpBB6KGmYKRphEYVaAsL8t+/YUWQvy8mBoEN
5QaHX1KEUdwkjuZAl269IKcFp6NRCUITb8cMl2x1pCWXW/4+UsiUEYbjaBWNgZVlzji8+BR+rQWI
Wvr0/fHQiDaXW1FBPY46fOqNFkQA0ys0aABhgMz6Hy6iflDrUc7FutV4KiNBgwQf6mXMuQlrlEg0
4H06O0tezX8KBItdWD55MZEhrlfmD8+hYqTC7s4ILKCaEHeT/sd8dWcy2COIcrZRAgZLprge1eaB
j5MA6JVbSz4wn8ekEEx/odhDmIW83B55b0TNgEh0RMbL7JQibfcFWq71tisgqfoGYeQDI9Dmb2EX
oX0v67bPQA1aENG0/0F9gTk3VhSttZ0w7c7NmrcU3tBm4wlHzjYtDEp9ap1rvDYw256o2rSkvcWo
mgjLf94+gYXo5KBR1x55J9giJkxqfuItUCFjaniZvvVjd25dBKDpU04HeqD+SCgdOP/R2XzFR2Oh
7bqldXbdafGQP7pz+kZBAFopBJBRymbG+ezwj16kCDmQKvJB0T5jJAH9LmQKk6U/FWCvgM7AhTyn
CzB9tNcm0H3dNR/r2p36H2VYkWEruwZwyQxmBnMvCYg5DK0eQa2Jl0GxQX5h1p2zL3pfg45x86yP
5ukTa0VnUKaJtdG9MyrSfPmci8/3aZasAoN5ipECtmjlfSMfZCbJWWvwG0DIrIvkPAqmMRDLAh+p
FkxqckzYu2TbAms+WOIJQyBH8UOaR8bJVY9Qz+FBQRAMZlC52Q2mfr5LglX0WyPgCePnKidXrk1g
zGCCsepr3+7jOU0CJ0TYDxvOVZa/9OHYrIEhcV7CVNh110Zkoywl5ZRAcwvPaYgsvAEO5YSFezOQ
idxEgUnXqcegNaBmsWrwjEznWKXW0d3RjnCvYfCdSe8wnkKDEuZx1p0V3B5yIiKGhLIJWhjumNey
qn2E5mGyCquDk8y5D7jhMDaVLxMsHEJ9qt97vB8n6dtQF5381amHMZJ1C5aaJtmIRLaE4W0Hay2f
ctsyIVDs4TJwC3TfrH1sNZHDR8sRjwz44YjPYenNGo4b24qPbcLlZ+gYmLDPblq0EyC7iLZXbET0
AhjeuRc/aCyyQHD6rsGeS+wfQArXmHe46Q3RiSxbSNnDUp6eugpymyewsHi+Rj8vNXCEmaLCyrXg
ds+rRZLse2bpAyZ8rOyRVofah6HDpAOTlyk/6nwq+sX13sA3Lbdb+GS094KNojFCNJG7pYrVIX2E
ifzb+LiiTToIUlC1jF0mTF269pI9ZGtffEq8/luiI9fO9fCODvpE149obIX1IaJbx23qXDX9IMjf
MObR/CW3E1ABRAAGzJyRYe+hQuAQ7R5+QXBAINzv6FGt+DRig3jysE1M6PrpzruEN6yAFVAtF6no
TSljtVziMTFV6o3vrw0WXWKsG30nfdeg0fgLyN6PmH5l0QmqKEfNZSCnB70gruuk7q+laDeKLZs2
AvoFJln651y0tm306pUNPs26B/zG3aohLH+qHjhriMEsUg9pvZJz5EQMFqV40bcD5u/Nm7dgLi1N
0ei7VdonFz3rIHmcEJoMuXzROcPdI/ly47MjzoXwROaYZvNIWxkbZQvtL/L2TYDk4a6ofxtJ4at8
pOG30bzr9MsqLlwTVdm0EjakK0QV8whZGC6RQgMArgxtILrQeNqVWwGqlUEOxCyaNXHuwqO+cSpx
EsbxHMUa9DGmzAbjCiyn6D8ZH1F4iqKnjmCCOkGjrKhOofnUsg/qvjw7OrQpm4m7ST/zft0UFxiX
TE/gYI0VdBjtY//NxLa65O5t0mVFltOfvf67MK61hnrAdcBjVD8CJpkOHRRU+7FzXOk50pD3IX+g
b98G9Cd2HYZB7JY12pDjILkkbDNrU4U7Fn0OU6GHSGabB8c7gxLTTQq+DEYEP9lLdHzLdqqArPDD
UFfGMJPBS7KVJp2V/p3oiw5KZIj3y1eXrlB/RpxzVNk03bfv/wj9S60RY14gkWyRZmDD7M0zNjhE
G3BNGsWZYQrNKhpICNYfB29uWJvxdnJGVog05+6UwqkkIL9lY5s20KLkMkjLFIB79609hmZOwgcz
+hg83IBBl6lz5cDhrYXBGiGPqVww4krEUyd+NNmLaXjdWAnSh2PtuuaWVecoXJqjuiyciUmNzaLx
W3IvI+35GRy6ZfSNbQ9xIkewBz5ZMEke3EGCcRU1rrbH/flVo0LhzBgDSejdtyuDvo625/LxbWP8
eM4eqaV6LORl3tip9xO1SGFFJ21ErKZFR/bXvjTYQGfLnJMZ6nBITGPL9lIq8xZ0nvfP0y36KHjt
cueaDVM78kURRmr2HH8/4SHJdgGUTNajI0JFHwin2WwTMBxzlmkajQpokHCmjHjPLYw0myOL8yp7
65qkkTXuwmFAyqBmsGUa7gmOnHUnmYbuWr5IFPwTpBnEjCFJ8tFAsPVyjXGhH1FH6CtRhzazBWR1
GXXr1n23bpsVGsM5mWWHqazdfWPi5+m7Sl32N5wQGPHR+m2A2xpcmsruYceRwCB0B/8bV0gTeQd6
zeWAsULQHGX/ZHW/imSXsHq4MUv/GTTBTNPukbwPGtyUbJH8WWhplgBGsBWxo1MWZPNY33MWTZex
xXXd4u22SMvPul36uDMSK61ZCh2IeUD52StrH2HP5jB3HRMY9q7VR9UvpikDljofSx6uhlet3G4Z
O9yTJYoLzjGptl764mqTJGKeNMlvc2xwQ3zsG8Kl3k5TpHNk4RFimpsg5tFsDYiGkbVM3dVY8ojq
KITIZoFvRQdVSGc2GHuQ7AB91nmECkzEijEkhla6tRGzE+B26wpLl45/yK6CDA+aHE9BvBVNvMhQ
xBGyRQzdKAmfhXxymUKP4LpayYRGxY6+Nuov8U3WLnJ6YexpwoA34gO/qvCW9aPMjCKlZ/1Mq7MZ
XpysnyhPlYa+C+Gliw+JsDPCsxi5WIWjwJeJMxMiso80gsD0t+FuvH6TIjGp0uBKZcEegLsGmkkp
pI9E/RbfwCf1Z4ka1KS59LvhO77Fb+/CGBj7tPpR9DN5VWwsW59VS0Z8Jshr2f2+Wxnzdp+vg6e1
gelwo6vlqNS3JJ4T5YHsl8btTRaBsypsxWBuPLTv9s2l0B4VU7u7YTk8gkMgzMx3gy4TGedKmzer
gTqcAQ20d1cZrSaYXeGkQ/m8mXfaImztSLa9S/fosFmm7MT+sBzTfAZ+TWljKEu2RV1YmqR/6ize
JeRXpq2zm5tzFik/m83SDW3yLtR2vXovNitSX/IcTUUqZpZA22MrRd2mZb5qEsGS73B9WnLDWTa+
WCSFWDxbhMB+RgaoMpEU2HpI/R18ZPpCwIFMmHpIITR7R94EfGnZFmDKEbjg50f71F+7BI2MODE+
5uGRaGzBksepi9EeaW4Ki7xZ4qiADrI3Z4kMqKmX4wgktOm6XZDtAlKgdEb1njKiRHo47KCNi/ly
MOaESU1E6nrD07DUYsst0xv6G3QKGCNnqgAJKqmYw95luhS6q0pVL+5S1Y5Lm2xUwBMFDSR8BKW1
qOLmvNCdNarGUF0Mxr1pxQFGFPIBmfkP8QICKSL8hsrxE/5uj9MOfik0xndUER7XHbIgaBv8KRiM
GuP5K4GMqt1xCdl3+S/ypaBGomHqRgCRY9aLfERDjgM9krfxJiVyDlPGufmRRUQSwvii9MAtBVPC
kktubj3j4CF7RyeZXcdMFhqDtUTS/2XpvJbbRpct/ESoQg63IhEJRlHxBqVkRCLnpz8fZp+pGZWt
sSWRAPrvXr1C/YEnnEYGg7kvyFHEk+aXr2gcppfHJxMdN/X8zfRNUrfJhiDDemknvJrJE5vOB/7/
8Z65DDAcAwc+g5UOcm7sD8A3mRu6zoPah1AKdkHyHx8E1hC8ZhhEvYbkac+stc2FFrYAT3TjXINH
7Ekot2pbLXczmolpG7L4zoxNjInaDSyPd4RUeF3biyTXhfIXxq8p0WhfyuqY0ET+xWSZkrYUHyLh
ZPbEu5AIgiwCtev2r2rZWkhXYyI6giiKd1QM+X977ESdc3MX6RcaRLqlATRT248YpO85jEidFHEg
BA2ddtzbFZBXSu+F+H2fknVZOrilN9zeAsnAuz6jAiOaR7gSUBgooGA0fLy10o5cWFzWaaSFiobK
Rh5KKkoj3LCu5lmzIpQLu5heQXkyf8vvRjroH5rmcp4Z35QcHg7rmxOdM26FRoHg5Ev/ohy0l+jf
wgIL8zcGyME1cPjABx2X/mlfQBxCtMYdjEwSxsfGunzq7/Vl9ScWfI516D7XzBly7CV2HKdwwL+K
cmfy5Wowty1mIT/guz1CLAU5ch8kSDV2Xtjd7HMVaII14IUYDdK+x/ZgM2bYETco0lU9C9+cRoBf
TEgkD8xEudFeZjEiAqh/oA88yXv66uxdPGoC+uI94aqcpfkUjmcl3QtvgNCauJ/w01Qxq4QB9FT+
ItrH8F4zvW2TRmaQuEPLTJeLgr5QnnAdmJC4Vm6c7fjbKcf3uC8Rw238QLv65CGRc7t5af6YTFl9
KdQ2cpIQyFRQv3Yx5ylEBJNlpJ2Y1xorusal8DCBYJXYo99tnwfhn0mas+a2615ENdJRWMASnURz
ZQrSH58TsBPPDqtEG76rq30NHElgLR1h7UZkUJeBRTyjyOS51SH2cRQhrdxaM6RCM7dexA6p85c+
gCSrDq5aOHKyhxcIIgK9TYy+BtPnaYNRcxciuys2bycodlDcIusLuTpcGvwtsZ5CQ4k9MAATwoNt
zm49rDIoYRzg4uzg2dgLoZIFVMaWOI4ZBqRbCuEmwMkdDBdk0XmAPmZ2BesbFJHbHUnJgE0Dso8n
yihGcoP2IcqcaSNjhS/JAcQajWzTfHv42Z4jJMVkRojeSjnYhN4//JCA1xGCmw1KcrXVz+Rgsc7E
Lat8380BhM7GYZyPpgPG6kYX0uXyKmJYbNYZu9Eca28pWKUrAYP54oAW4H/8oLGjxuLpsocwlOQe
aqB9BWFL2YGNwQJS8kCNv5rCoWRBBFIiG7ZamXsV3sn0gLw/QJuLnZJ6/MC272k5M202ylOVO2lm
c/2mC1ARajLaa+oRnbD6gd/or8jRAT2aSxxBWQSV5Pb5UD/iPyoWn4UlQZPNadnEHvEOFBPKCLzl
b6ocs4jQEklvm3CwUVnC/r+mn9lz8zf8TZOnfDdHQg/aM20Kz/21F+68XwfjMJ6NgxY+aFNsAXCJ
qDv6tcN8n25SqBLsuutuubErnfrZ+C4dEsK82UPEDhxj+lVu03RJb+knRa9wlDcCv4/ZuTlijM5J
7o9vyVm/bFaqLIz/AG5guPF2pXc9N/eDfMXoEsra4Frn6oHdnqvmgSi5hMDNXBXDa+FktsAxT8JZ
By1ksv+XzkwHtJQO8YIRvPJm13Z2DzMaFh4+XCXxaziKb5RgJSGaZjeJMJ7t3kVP1BYXQ9/1iOQ/
0dI9kPFhKiIhEQG4v/Stb2oHzXxJcDvCyBpxCGJdmxR6QdkZkJ4KgKNSdRMejBz2MXrj/ap/9spX
NB55pnOGDMCyLZXdQ+vf/D0+6e4oXAOVAXAUluNK5qQryHSOOxFiu2YL0McHd0bsJe9lGHeYMmMO
irSHl6C6vWG36l5h42Ghw7Il6RAhzsJhkKaXZqfaZBcTjQrBk4mzgj1wmnywxIF88qBRhXlBoCX0
139EApHYLbUBZBRxI7hObBp3CuKSmGzrZ4oWm/dCwDds8yhTOSCjQyUexO5DEjcDM1WBzu4J+E2u
hJV42LORYQnVD1QMg2+gns30DIYaCMBP5BRvQE4RDE9qNkckSQ2jA4KyHf7bbUtCry3mkDVQZJPT
/ERzD3IBTknPx1nVcbNW1+oKa+ilus2Q9QRbmw9zzDF0nk2/TkBZn5QfcWGlu1t4PB/0Gk/6J6qk
9oehZIuWNXbxv/Y9OiaYKWLMB4mSwcnEMsY3F5upL4cej+gUZRMMRkT3PKRQzfDfACivb6v1Y9ww
9+FE7skD4cAlbYzGAVj7L/J53phJ9Q9mWP7tvzmTaY9QflrQOPqn5jpx9j0/6HLArXd8m6oPu3+p
jAPSExqGRg5U/YARTC0EBgcoUgVGZW5fbo4Ixc4TN0frN6f8ll3GsPXLy3jpn+nbwRZ4zzp0SqBk
H8zUJjAuWMBH+73p2E/Dx4KGxdoE8P+z/OBysD8G9sQZPPunfBawPj6NF+FV/aUBq7+rP+2b7dY7
RySBR4AvYrybPiWgaevQ0uqKtrnyDD1x6GL08UY3PWggydh7HVkBKJhf0EPhAkJQQQfFCsjMS54J
9zhVP80PpXJ5T++GCwkYRiHLiS4cX/9n4AJ7TwuquxEgJb3Pr/HH+iru+10dxNXR+CN1GAKQYhc4
Ev1Kr7CDoT7DV1/t/N6/6j/smTibqMPQUOmEMwjT5/WqA/TxkN1pdWI3PTLFrgaIykn+oN8rvgE8
9N/ek8A2sbAkQTVxeNPSFz7ol/47eWZk2vpABD+epnpWRVlim0keMayC3ULF0N0Oifr8NLxI9X4r
o8/ynxaar/J/XRJubRX7FJ2hck/NyuDZE9YJaZilhvU08TP+93T/P44JlR4GEyqOIEv3EXbzxE/t
iM4Ki4/2goEKgFr5qyUuXRNWKjTa1I8JWTcTHihnvQe5HhmW6BGGE8NSSh9Hk4gcDEHwN1ei40hA
GsS14WKCtrASeWGSY6Sj0adO82J5JVr3zAzAS9FppnBsJR103Csjmr8dvdiXxspuhFe5U1dmq7PV
7ssLHdPyymtN0IEByuGcwTCwe9z4DQnGQmI3J4INFc5lPB1TYvqIq8VyZSf+ayCEsp3CmWvFgWwH
athihS/6GzSABMEbENkheOid8oNXL8JXrZ/63+WkvgzdywQeu4k3tn5we8pk22hsS/VYE1Nchxfx
b2tpQVSgWoF9oUgB9AInjEJ4TNzBSQObc3uBCkm0aNb/6DdTmnW6y3rPUonSxJATcdryxjT/DTzf
xXl4qc8r+EW7yw/xobz0d+y2IKViowMJGEtB/Sli8rHc+i6i/G+PC27Q61tBlpC14RkrHtu9vT6c
RNnTB6vQ/eOn+lKwSHpS9rnHDtRyzFfpDqid/USvTOOX9a6+wJUUuOf+jG8u0qLvKJnTH79UxKcu
9us4HGKfezGhxUXrYoZwqJrc1aI9ZahjkFN9FVImujxeCWg/PvpY0z7TeGfv7Qe3WnuZ5n2BczQS
hHC8r/5yfHhEh76q/2rEI7D/EK3nflzua7arUIHf+QT2VZy77BuoJsgwn0zJ5XjUgZWcwl/iI0dX
6Ws/FFANScQ7aD1lFvyK0sqpzgnHLxr46T/Vl/AT31ZneBXO3BwS/mT+GGaXx4kKWN7lf9Pr8NXi
9YPqhTftnwwXAYh5e9u3/XywEDUAEYSXcZeRtbCn+gUZY9QkJ5B1nrecig/9lSlGxgtVdPpfrnym
MIj2F/MLQ01uB94K87Wt0YMR1LXduNssgJiF8Nlg+Wovo19/LCuVvHkBvczA8hG3cxnwFHaqH+2Y
bWtKjWfUy7639fCvjn/OXwcEw5Vg8dm6TN5YiRGCxbm6VRa8UIBukEPhxAwqQzEH7kA7+AZazK0L
IjxcOTFgmRKBJzEzIcD5EF/Lu/We3v5bfwCG0xJCCodwHkg/ZJLHPHiR3VLvvrU7BBgdgA9T0QmP
cAyB9s1bg5zvqVO8hEP1Dfkeejwd9Hd0+KgQGo6RNPigttv6IE63E6pMQ6E32NThOaNJZmMOtIVs
gjfukXp2bKBGG+WlgNCPLaK4iS6x4OAvIeGU+dLd4ZdvPqXHTCh+s9lymmsEpQ+i8muMS0O/A5T7
YMM+bb820UX9rDLRnDyt+YyYZSt2tJ7QM7kaw6n+aD84S4cXEJzHHyhv1h2o6+wYFfiXo930+woM
AlWa8cRyuhnvIGbfbNGIWDPxJMbLgktGiHHhk7ZrYCUFHgMN/UvFl/11IplGg7QaEL/1mMPMCLX0
8NAD6DD4Ievo4jObXorY7kQ85A+UiweoGN16LrgitPmEXiPTF/1kPcDLVCzP6L063ceV/QAIUqHT
c78fxBmCh4tFqJgG/Chbrb9ZGBdiENZ5Y+eLcjCArG4G7a6uHfqWjJuLkr5E6zHP8Xff6YAa3c3E
MKngJWAhw77wCQb7A1Vh7vAZOr0UJwSF5fl+7G0Jsj9kkfJara48M3cjfdozTOssO8e9+cXNNaVg
O3ZD1m1OrJ6Xr35hvEyiOzMv0imguWmx+DhI0n54cBvzJhPpsqOJihschEC+toe2xe2dMmHgxOBY
sSvTvZB02fsRX/a23sFEqNgNA/26pdBxBq/QK6bHl4L0cWTIyXY0ep/NrYuvq8LNsPkG7xoRTw8n
Lt54P0p3g+Z7u8RhAZOLyWZxR3PNQafiR5C9gnhwqePNVXq/tSBDZKcIAItFI40OGVSS02+ltUUU
4SqqfhMvB8lqXTZ9kv7R6R4U0b1czG7Zk4Y2oVQCks35L6v7Q5X/GqgmH/hUwNEhvcw6jlJ7TqIp
aMsjYeJ/q5WedBIAyQgOWvYFZoMUnT+OCJpUiTFXj+My2vKDLZq6vrYZnjP8h89kWhJzn/0NBn4a
iCR4k0ztWa0F9IvF4bG6Ipdqsrf/nYJDza0BrfWrFO78nbXjMENUZKmnrWxE6S4fPtvUpAnOXjo8
ADEEdshBi9H31PisDBbm/6In6sZ+Y00wFm6STgnSjruqrL49PoqtelCL25L8SEhhR9oLg8c5Zren
EKdNBP2i5MfJpNHtABVSCragHS2O+2ZuNk6H6BsLOLAmUZCs8d9YjS02JoNIgQsaUb5YjFeFat27
h4q6TTnVJoWKYV6Xu1e2oyPJq0MPJSLvU5QMqHewC1Cq5ZJAlGWWa0GestSe1gzrSIxXMqBoNOqx
Iu1GgYGw7ej2zbYYnboG4sv1YCq6a1tYTpuCPjTlDGyouDqTVCTFtyYiqLj4ScYs8vscgRBa0IjJ
QxRkp+6wnE34+YOF8HJG2SlqT80jvw6QzrHxQe54FnQcuqaui+6WmAf6nF+Upaz3kuVIdI1fMRxQ
sNcA2JQBJyFyzEhmZ1YlKn28zD7UJbsyBV9u8T/Q282Zu0bz3xT9fcEGPUuHy1KFcACdcsEcTSrO
S4Z6lMidRYV8BnzbSjddFt1K0blvEAc+ycJfq36liZdEEKmOPefAoLz1hOgRCi3eYqwgOHUQdeEb
pHHHkvAgH8AXmuJmRAdz/FjFbym7F9LzdKzNIKq+YMMNsOUy4dAt7zmVpqj+VBVy+95qw67cFRcV
BarkU+QYj+lKGPEw7mCXjHAWoA4/59IbHxDSfRggC8xvlIUALOgqDt141NNLSo/C8aJ4+WZjYAM8
I1qQUy8CagVhBZuGRX0yRY8WkMmVTFWDgbegqwJnApRe2TD7SY+HShgv90Z4bVmzdgwafvcgVcwV
4TaL3gJiJB5b09exKp/2A8wfOdBBkxfrORUuiYmT50hNhjeN3XZ16UHYI1RkVETIXBjkrUgeB6XE
KzCCsoFwCYgSOg0bkn1V/MjzXXlclW11V6Ml1t1VPz8QAjcsXJ2qsEtExkIcslCfqE+a/yi/BTJH
zGtiBAuXwWAuIpWYzW83QYMBDnQf0avWAo8mjOnHTnrH+3jeZYIbt+y4nkvLx5KbkPMsdq3ltNHK
ZztFw7hAh2Ox5NTiIU7wNTTOK7wh3h7raom3MQ+nR0Yv3LPBF6aTUSYAnjKCmvycSt2y12Tho2g1
zwS1c2aLVZlXxNQE4gx9XblnvUdzK4rn8sEQ1PuKGlYPAtyeElTkiU2zm1cuj2YMG9Fb7/1FEcMZ
16LCJhidSUlcrjjFyjWh9XDmkQ76iohEcJcMHue8STPJvDuHfJ15n974rdUHWXsv2juQbN6z8YGH
ctcfwWp5k+KKKyFQN3nytf4woiCXD+xspcpfsaHDyqHbNzeJ3lLCpOw2rN5gkygt9bv0QU7Lucuv
uCONyvPAAG80DDD0+3pnvBB+SQr6wC5tzjBxsoaAjlMDVlp5jpWq91kPQvAu8jPttsk3Z5ffugq3
3XBQkvChuIq8d0bLTXN/jFkVQRwLcv2gEG4dH7X6rubPuvZudiFdBEc7abINN568Hoc8GK2zGHA7
oruQgTJwPUq/BCUkZlEb3EgOauFYFRhVewJBOp1TW/4SnZrCq2RuEs8EV2idYnEkElBNt50OWRoW
0t58eJrhdhm5JE4sMSBA/6WpasCXRDP9md+RDPFsivJLjppMCXjcpuaUWF5DAhUnAa0Opkpy2GIv
LN07DM6lq5GGpeElkNYdsJJYYZKMdNYh+UBfA6t30KX4lJvLTYCJ0T+P3PUsLiEkmXvUbfts4L7x
y+rDMPxYvj+ISehIXNyRS11Jut83Vy0K5AXT52tSsf/dta3wVkrWa3VdTFuBAYcRpmKL5E5hzsec
DYwI/XD1TR1zOi/Ng9o6Q86fDoP5XEthNThWyfLAi7d9xHkzasuWm6wud5HAYol/YFTic2F+R7F2
fZDoPLoW5mQszllHgBHtG4WFjw/ZIJ+9GZ3oiExz9qjk8D+7gtXcfea4sCDCsM1zdIoiym/w6MKD
YbAKQSf6FvQoolo74g4KvEo/lIHAeZw7zH8EkMpdWEdgh0cIt4IMfhkFceZLhKBD84Q4F3Dx+Dz1
38aogfvIGDmKuurHInjS1WFd5VmyktkMv9ryaiiMC9D4E1hfaji6/jwOzxT1tXWptIYeQDfYuFWT
Zyxhrx9j/U00LlCBJzQRmr/WHh9n9hiMzgQir9ELi70VXwvTM1rfao7j/Gbln92ruJ5H4ZgqgSSe
MuOWPgJROGW63YpOgv2tfhLGk9QEGroUGkDMwhk9f9KDahsOD3vaO1nibjUGKUxzWlhJVIdIP5RC
0DSvsehZ6UsVU3ywlZosQq6xE8K1Lz722YtAt7/Oz+X8nNa/M7LTSmrso1r+1X1Qbl1xnOyy+bCI
R8X0ReHygDSLMpWEAcIcDsQ1LtZp7Gx4SnXvEpiZwBeUleOQOKriQ15KnAiDceXcTNixNA2DpySu
F0McjlqmXJtAMo4pnlSkf9FHP6YzoTulinQDQr/Xd8+Ubhau1gMy+/xHoqz13wkBXsYBDVqzFkel
9HsKFnURMlhlN5IXBcjId5WO3wx/00FAsYBIpIXfpnuDKCu2+Q0rYhJO2EVgqPxcCh9SD93M4/Zb
FFqW62PBhDYULDcbSc9yCYuUsDoxo7eHeJRYVefBhECWCWzQ3gm+rlbfGN8sgD6rYWlqV+tRzYJK
9oTkEP3p0uIlpnA08cDMbvVyEJMjb2PEYtZ6FuRQmd6EBZKH+6qKAb3I2tnci2t7lbRfjUWEbxYY
moa5hajGpSYb5o1YTTGF9x5SZGoVNBV+CjJbpytdGQuGEpdMYwXRbzlYA8KPLWIWNDvrbRBfiqr8
31nE116HgNIM2SlfPLJWmwb8i+7vhWVcZ7xJEYQcW0o5L7AscwE4IraSFM2MH6R8fGqGbzL41ygY
nqDsMMcyBzPqGTF/EGWfvyQfxUuVnbUHZaPrKngJUU5GdL37BBLrGOxWF2aIwp4dPiE8UZz4c5uO
746gAKJNwt6cuX5QHAUKCqpMVnPddcIj4RFW3VcGuIkLPYjcZmWvsX20G4sINqcu33ELNrJzm50N
8fuhX0w2ZPi2sVirAaXG9daU8V4XfmsdYLRxo+x1mcg5gZuQBushkhFv82CVxX2muZiO83ASjE8N
XaZxRsED7t8hX8rl86jj5OQ/1OuERs3c1ijxbcIDJHZj1nvV3eKNEnw9u2aj16AdepsypqzivcNa
rSdSlgW6qBVuHa/XMsF2dURwoY3CR++bQcWWSQnYBy8QqTThRRrehmsLJAvWvBbnbHjbBppMAKiD
byAfBtz9/5b4uai9GfxlXn9pl8rIQTRHM1fqBIve0ZdIRahsNi43TQ3N+hCrAReiSt+Z6JcCbeER
XJSZaRvXag2/IwcLTxb37Ozj7m/bZrUseeGVt9GGyq2kpqlI/F3ODhEnaMosp8awswy/NbyZ6mIa
jKpbwN1p0VnJ4WTM/mG2zmx9lHNmPZUz6UG3Ubml1ts4uXLjIMKNuBhU148sCzUpNMDalFBHR2SX
ccoehCx0PdDxoSmUL728JStumBW7a+WtwWSG5QfcNlbDsGo45yKTRvUd9mu3e7Sh1rkxTHO2hbc1
fhUyR2lpdJ3BetXS+1rZunyqh9cu8grVVQcfwsPYuIw/0uiISaDXcIU9NutoDUFCY8XtEbyA2n7V
H2Aj7TMp6vW+zNEbQBB8ZaGgfbO5r/Q9a/DxPvz32BsQjno3g+/C2oV6aWRYAupeAQAvMUHRCKp4
zUTfg4VJqBSoKW6sAzSiQcz/qmCUdyARTM2LeWEOARhZ2HfitnwBQ4YswuUo0TKA9MGQb3F+2sAN
AhFGHk/1mBwT7QJGo3UflJoxZlhwhel5AIBj8znJ0dcjnj7NGOtLkNlO/aggqydkhqnGYWOcYUqq
c3cOkp8V8ARvg/xhqbcVHBfvgGl80R4fysxu+B+f4k4ApqSxARaZqpMpXQs8pNgQS9eZvYEFqj1E
JaKB5Fgsb4Xl8+TAJZSrQ00ZKrGQEpRXC/9lmrLegfOwtT4i9oN4VIBoYR7NapTttbkT0HHIQQxd
HvTxrCYBEQKadizwVKUv7Q6o6/LpCi9qmgOT0MDH+2P2mTIAtUpxXyXeZNiyHpbja7ntBhB1TWE7
hap8Sox7b10Uw9GIEPkl+oOG2xVgqEf3ar5iUvudbRZHtT0ODEWb40XM0hpBiAoefrAyprZAEX38
WqLBfXQ1vnAvRAJbqY/QvdSCDOigdocRse93oZEg7OUkoEOHYJ5lTVedVf1dUf50ndHyK8FuQsDZ
4AgspS3opl66B7PFvoeUatmt6s3mlZInKs9i/aIbIVRd1KqPnLf0Vi0EYttJHSTZXRAxkPHgMuv0
TnMgRt6YOPD0VwZHPOQBDID2dE5Xh+v3EP0xCtTMn+c3Ws2lD/kZmAilmQbjuMhMOScGA1EKptVP
4+P0AKWxSd+0oP2WsYt6Bs0Rz+deVhgyztnk9xRfUTtG1r7Dha7cg5sSf1MtJqbv+LJOBItBZZIb
WJUHeQitzmPL2w1hsp3GNttsXYLJ5zyIIWm9tvU6JmIaNoAYhbE2UOWrWV9GcjVGgnY2ODqJXK09
mv232QDQdquvzAmER7+YD4BZl7Y5DtJ27prXSr53fKkuMAx3Fq4ZW1nDZJelpaeVrZDSXDtWqtPD
6xpnMN606ZRaB+rpgHpPeEnHcGhOtB6Memp0EnMks+GIt2W6y2jlSL6QPGcegodgd+QHT4cigmHt
ouysAFbaZPVHYGXaeOCYXF9/8tJ87WXWuFKRBp8iPqAKq1YmaOgF4mke3wXcw1a2wpATlsYZzd+u
CdnNQNKV8OtaQsXAcosEjsMDWnT0WmvnmMOwusFkmGTHqm1YMMt4fcwuv4izS02eYPc8T5RtSoqV
3y31PMTPKUS15Beu6jQe58f7OLEsYFAnEhRGj9G6S+rpmrNNVK3XW2eQQ+gDY33NIho8ajN7zVJe
94Z6q4avCYGAYo+Ca8oYiXtreprUT924iqU/S4cy9nA2XBijdWoxU6ENQS79a+bFFS3G17z/lr8i
2e0xXx/CR/+zFJ4knFkKwQeopo0pZJjO1J8LhZYm0CNPt1jvVi8Nd3/mOCC3SsS4gW+nO6vQtKgc
bld4Wux2/2EcWWJrMHKYg4SwhUe5li+0OH16kOMPQ90jhcHs8JS3bwmNhnZR9HBjE2QV9GaolDxr
4uY1019yYw2RWkgrbjZw3vVTguzBOFpx2CaHtTuO3bXOeCwfTz1rRC290RAywKO6EDn6ko8cgXA0
Ai4nfyPLPxAPWTkshZs155hkj/5b0wiIjrfZkpasiNxV2OuLmy2/w/Sh5XeJi7QBJMKBWWUtrksc
aBCDgPvLcBEP1gO0/BJH3jyfy4i8jX3ZOg2bVYnMMkD6fasfxybYCGC1yyIxT486bkoU5nV5W60X
rbMT3MLskmfn8a9PX+T82YA4HE2fmCeU02GjG4K0R2Es1gTLYuWi4p7T6U/7wvRaeDLwhAQ7xbMI
opLKHwY+ch+Nfe2E/DiY4mWFpa0EkWAb4mnIOaC4Wnj/cl7Mm1ohJ+GbVV3mQlXntxS3DVAg1k7z
+OIC1SbQi4B9YpUcq9IeYCdgAAZG9B8LE/12xJdqGrqnBlK7N8wnKf8nsVHrrUOawEBMD5r1oVds
UNLcTgC0DRY3ViF7cfRq5FdDeqmEjdVUrp9ZX1F4IhYBGjOFAQMjlHVP6X9L42r25yR35Hlf6lsA
HWvq6D8EawmN5tmA7vZg26YU/6KJFWYaJulZjAN9+phJkRGfs8bb8vrW3xQ3P+xJkKHhhiyGUOxp
XKY/sBP2lwqdL0pN/VCHDR6oq4TAH1Oj6T9IxHuQ/jmx7Bf9YXiRMSrbqwZxUR5iYR1jI9lcsBvs
RLxlMfxJJZmZikV3gQoErPkx3TImJUn/imEYdmnAGn/I3b6lwz0MVdhK7CDZASQGeD2YLtTqFEpc
zpXGjf1o1EcDfWcPyaaEBibZbMt2tfqcLei9AwshFvK07tz0px446cGZ5luGWz1sjVsRPyNrN93A
/9L5GFshwoNusiE4PgqfFUnXOQ9STBZ7jRgG9+IWmiZetYZbHNvkGjM/Dn8F5fp3BWkswpau4uCJ
Ht/0gqV509vfhJUbYxkwxTq6Kc3cIyyIe2r/ou6V/tYYIBO9gw8laljX56o69H1wFNC60zo5Vep3
bViUYYM3XeflAwbNyFaM97ptg2rZpsG4v3cWeA+ESCw8tR4F7DkqvM4iEeA9EZ+hwErCixkjPAk1
WOHNW9mf1NEXM7dQfVE5IDsohHOfv+jRycDrbQgBqZb4bpjeqkDLPSwk58qePiM8ui9dIK3HqfHQ
WXJH08CiiqMNsio252GN4Y7GiHts1kCyYE56ZuJp+E7qb4OyLUoA4HqenQT9N/JnXJDQnkFFC1Lz
WZW9OUU36y1V0LyN0a3jxZrWwRo8wi9MwJ0FT+LraFBTvNiDgtD2rBL2velFoteYcIhBTC4Sctl2
PalYNkRA/z8jfUE6hDokxNUZF9LS3Dx22E8B64No8qDADYUo1yQ+bFMQmEby18100I2iU8XsUpBn
Z8MdBiNYp9dJPTVGiAKyLH1D8aX0zGfg2LN/knQ3g8bFbZp/jREN/3GwdgKbYrhCfrwgqvZoZtoY
/HMDf+eJDieoID5nXsZYLQccEnmDkA6wDkMop6u4V5z+cYVQWo12Prt6GYrZAblJUh67zwhEvnMZ
2VlKRoufVvvJdAbxu8tItwolI4xNJ00c0OIWm30O/MFN2avO+34iW9mHHqvEB1aABlwIlpvoSH3F
8JbVK+QwWZy2A150H60jYnQGYhAhunTW5TCpVxEcc4SKNyOAOSjCcd6ABzciPW57v7ySMQ1/IvIX
n7TK6bfwcbucr2WJawcY9VVlgcPla1bFz/aC9omkiwUEcThD9Pr4ZOfOo4VczUpcurLMomljSuQk
ZnF6bggwNq+T/mllLqGO03AixQZXZswZe7E8liWhujzT4hCygRqKbVu7FEG5Ouvgwrxiq7QEZr+v
15vQHhTMh/XhKJWeNIcqtN0BHcsTKjvCQG1jcOF7xeuZcySufxUmnGZ6GZMvXb5GzSsJj7NGnQjG
+ECrlOqONLxDW2vqk6w50K6T+MC7A8STpNzzYU2oFb5ODyDZ87S8pBz3WEsrEFGdtLChhURovfhx
hCeH3Sgb0kw/dtpbVnvp9GHixB0RTFB6YsqIdpDaUMRDbvnM52ehcRgNmC80vA0SpoCrtW07z0j3
FOo/Ijv8Vpt9lTIpe0LtqclzXb1P7Rd2HjWzcO84kXo1Zx/0n50MdzFoqbQetDx0VpPVgV3D0BDd
fIClN9xLoI2xxDNTvhC5CXtSg8CazMRCpHL8FbfT6NXTPc8iFAYL0wL5mWNpHlPZfaw25SVbHUYq
Jil92T3+yUr+ouRnS/OdWb7l1GaMUlJXGLcBuvgdXvftT87lJ1gFS2YjHIaTop72eENHCqdmRsVs
QDseucwjM0kv6oh6qzKgAy2l9K8wffgkxOY02XGygGUcWDqWuoM0D1oFS9FE+wo2uwBm2tWyV7Dl
j/eVdeqbY19xVOwj8TiRi7g+0/vBYRlhq8SHNj7hJSRwZ+kOuKgWn8rB4+sviQ8TfgCXnZxJcWBJ
6L3TKC43E7Qcxou88NQ+nKLnoT61ltsDrcMgfUXClSoOmo7UChftlFm0GDd5hMPrklSAqhrG5jQd
YDnnclhrBza63riggzitMiSK9DJndzEjouQfoklT3r5xTcwrP7eAFven0H8X5T6tkF4Ban2lObYz
ex8XXpBiUltdHrQR38ovFsSoB8pkv59RUuOIQ5gu2Y61myFdeFEg7iTCEGTTrsgYrYJG8U2VZ5/0
AOAnuP2aCJ0U9oPyMOlJpyqUzB90Fez5FWCDeYWQEIoLu6r3uaXAg6dbjgUDUwBB2SPXKgkCyLR/
1RCq0BO0PwnHQmM+YO/SkPTDbpckic3JHm0mJv27QT2KyjnnyW0PxnB8rPti3olGUBYM4jwTpExX
v4DORrdTF4ACF0ZKUdzRvdG5MX2y3bAM2B+sfQN99bjmHL61EgKgwOazumsEdZ5hD19lJLt02Nke
3i6e5mQmVCDCKJ1Mx0hddtiiinIp5HYDlFP/j6Pz2nEcu6LoFxFgDq8Sk6hcqvxCVGrmnPn1sziw
YcBjd3e1RN57wt5rq27V8m0GQmdnvBVIK5j/kU0Q8X8IqB8ZDin89Vg77OiBkONtFQYCDktHr+uK
6qZk2XTCRIFsh5x6WCO/jrgTV8NhBaLPP4Pp9sa3aoanUqVTJLrLoLFTeLrS5q521kc+NFQ/CHdF
krYdhjBdclgH35i8e7ICfeLCZebWU117TPUlZK3cxSfEXinmHJyCm37ICS8ojaZ/Y2khV4xklHhM
pVaw1oX+tc6s6+6UUAwfU8EdWTkJgUrILC4fwK/Le59yEgarfsuZXJEDsTbNoSYMi06ZytCRTBcr
hQ7QgFnsNgvctb/o1rKvqGAhRfvAzwo09dAyhFGEn4FMA/ClSEd/maPNuIlrnNB6INLIQVvflINa
d16Gb106qzVKRAT4VeXMgFxXu033UIvlCKXKcMCyg1cNNyccIxctIGrPOXrKc5QETEV8yidVPvcz
qeSRm8833CwCktn8PkjvCEvnb3w9YF5xLRKAkNMrR5YvtT8DYUFMBhYfP7peEndxndPrZuRKmGND
X/AY5SGYZL/nGPIr3wcSCes9IjBc9hrprIg3IUSgdk9yH5RVspIZzCCX/hNFJH73Hk0vOZqnRPIL
ZJ7o+5DW/+i5rTXAOezCss3SjmWEhmeFEzbbFtosuHDO6v+Q/AgkkRNrWTsrVirpSJiMHpTS0Xqe
oGEr4LJ5+9UVyhdJiX5dnAyZBQMM3yNrxxbtgOCnM/tsCpJLDVpekRn6nJXqSo8lAbuBFEzp+kuv
S/zRjklZtWAVOa0iKVIORHizccCGg8HXv6GXti+w3xeUEixS1PYm9q6IY4HVEmMrAB2RO+QOPWGW
YQeMYer4aYPl1VPyc7+cKjL5oNh3R8R4JG8ybMDB1x0oE1hImQiqMLHJ3qicuGL4vOWv7s5Lr1X+
yMY+Yz/KCo/scUKId5R8keixeEhLN1VuVKVm8lfrV1Nx2/5AEYw5rnrtYmyD7FD208wKk7OQXSbg
EZIGDtV6FXtwoq9LiQjgwhg0JpawR7d+SAqnfQdRatUUD+q/cFHgiaFJZRpiPpvkAJsnGisU2gwC
ef+VyEEYBsGQX4KZgVmX1h4SYNWsuu1mdXBDkH+2TbiownbssLB2sWAbVQcVWGbuZwbYKfF+Jw3h
vHSzlodJxCrGDNnWQQa/52REgjcoU4Y322hX0U6Ddrfyl2KxOZ+Z4kArpC1vEf5mmChhbR0mLP0w
26W98Wb+cV/qyCqwB0KMpn3T8RHvFZK3CRKpeeBJ5g3S9DjoQU/fD25igISJbh9WkvqUVPmN6T8I
BRsxarZe8X4g5jD3Lf1SvG86t2ExzANN88KeHzYKNoS9orNhk/ZsDW/oUeHkZauvF8cadyWol9zu
soBes42O01M1H9L1pCMqgLQhuwrcXRTwAg5ukgzYZx3oBVZqXO5u5G8FKz+vkQ8qHZ5BuXxlpzm2
z1R7qXCVCT2yrEO7umJ9sRYCVR2D083wdcljV8OWQjRtBK0s2nXdzqGEXCjgI1x+yO5FJ+Vent0k
ye9TJLn95tgMd5TdaG7Fzo0/uD1NkVRcf4wuDJkdE6eHzp1EaXFAC1KyrCkPYuz2m68QCc8V3iti
UM9gyIHITHH5N+dSlZzH4tPue+bJbszIHQUbBnHeZbaNgj1T76XuWh0yBk+4jKn4jcXlWhIMDyVA
yCATGw4ypve14WcHKI3s2tvL3UORj0aGkpXYxZatPdpsOdTtmgowBCN20DKX74xnA3ZxxZVLfMI5
YbwCbxEtYAu857iCjuscbk3kRnHHL4XvYzM2oAAvF55s16SfZuAqHirRj0VyXl20ipjjy3IvEURT
26gBq0e+pBfRYVSPftEkAhEqQJLj0QuM0U3gqCQOFSTtkKdzoAKvRi1BujmxUJlf9kEksB3d/nii
ljz6vSR615vXVj0VxMf1rslNx47AwNjsM/83X/RZ/enb5pAnn/FMBt4JUgBb9wnEA4hHvF6La603
jQxK/QhPFXkGkb6sNXJUcyxRuUEKjTEPM2gKGrQyOhnQqMQxk1mQV54H3m2mhdm5VS72JOGZEpYU
A4YApRofJyYkeFOidkMbydSJj6ybbATCmeRso0r44xrmbrjwWRhxuTL3slJGnY3121XT30bqGvrl
eQrkr3Tg/mJK4ekwwNE0kJQmuHPC33a/QL0VUQHv0KRyx6uF1xCeIdJ02UTJ6OpBqk+LAGaZuZxI
wQS6ST8silcXuIefmv6bHpiScdlG3j+8UoyyETJNOXZPtPkkUlxMYJnjH7+liuS1fk5VTvd9xDk/
91FOeBaab1F0hqQ/TvGyl1YaNnXOSheM5QxlLP+hHC/Q6aHD5DuQcHoofvlgBJUWTLM9bjfeh7jY
FLhuhFkGetx8WgUfiOYTFMwvlr4M5pgigUIZTAcR83xwWS/x9eAxGn8YM8k08cOOZZr+x1Im1g6s
0dqHdcQuqr5Wl+2hJO8dN9fmayU7dTe+gYfxC5+G0o2+lMfMlpGKgwAubMmjm+lnqjM5cReQOtSE
TLAEwiCo6vY0ljPsMgwBq61gGu72jT/fLBFx7g59Ntu91gVjeRQjnaCkLvIWHLJ06JyztiwGYnEM
UXMah4EnG1MYvh78M6DEzwAXjtW34GsP/ivCXKwdKz8zZrxN09f/ph/sIfiMeP8wMbEqVdrD5rx6
SB8sseeXSNo9QFIzS+TfhHRIGFpBW6C3ZfgbqijrKwUZoN5nNoYL9tTrsdsPnxO98K59UKclx/55
eMXm9tP4KbUGJ+0WUUevr474TTHLZ25zKW8MMHIAEOzKTuFdi5zJ0QNkHq5wCSXqk13mJZ7yCRQJ
aW39DWgJtZtBubEj8POEucAtf5YnBWrGz2YNQ5j8sUouZQyTXLga3LNZ/5Rxa9BfmF54Ll5VPA/4
qNCH+cTCyU5Yu0xHzqU/MHH5WD7i6/Ri8occ4U2RJXGXzyXgpX3lWFfjx3qg9Un+xZ5xS1yWHeH/
0XvE88mmS1GyW0lL31WvNvNzBBHMUumF6ZaIdniHWXLu/hCK0LPPqo/WsHYzv/tiBjIE6y1Dpw+m
6sNc7M7ACLCXDsNIDpxUHPCH+wlW9OaJ50597ZGO+Nk9vQJ/T2n7yIvGSr+r3whtDg9UPIASCuQs
82H5Qsxk8xW+qTcko5aTONYR/Q/azsFpbat0mR2AmUdWhakfxYQj/2MoPg5BaTdnuEPIX41jfste
GXmHZ7J2sDnsKExa7az49S8b3giyUL0bb/KLyxvgUDr42Tm8cdy6tRs56g387y2BU7yb/uIf8QWP
AJXE9/CHeQkD5UaWxDZ4x2HjJr7skHDo4NqaPqp0x0jy1B4rT/I7bzozfvlOr6S3HUhHPlcvA/+k
OStPkDPd8Eo2zy05JB5jLG988HD/aj/NsmOp/nxvvkNxr/FK/p8jpd3m6/JUfIN0x++GjJ+pwbvp
IJCj+fgL33K/JyFJ+YhfeJv4ZPiFlY8FUXvvbyp5qPyw4jk5MiU52fUBAZ89HOU34SCcrGf9Mhwn
/pU9Fj+8UPXTGK0J3JcHFrorX5pfH6Kn7CK5xLEFyR2Un6vYwyU6rngBUVk8pR/NpT2chSvvYnhH
mHCb//ckNZfm0l14SwZ+sfBgMY/ALvwMX8KXV1G3sPNsZXKY3TOfbwi+S/OHuYIHcKXk5RbXHDQP
IW0zzBSXV0PfAGbPzE5meZ92XjwBSAM2xzzpgIkM574JcFbaT1/RF+1stWwfE3RbylyizyqeF8ml
BzUbbxToOblwioRrDSqFZrH4CUyuRMwL4asSnTiw0uKK2OlzQROOlRzwQoWN1x3ZtdTAPHEfsZPE
fA9AgHEf1Tz/LGJxMTk4pYQ3dFooDbUjwqniXj6QqSDqVm8m4yQepQqU4UKYzysDJCxFc+fM7QH/
xpw65BcaH9Eblgq2rJMU9PETa2GDSACuaHI55BMaVTyGJ+64ElhQtXPXd8ycSDZeaffpXVcriOER
GTvtGboNxnpTfrUWtPFltEKlMDbDTKGcJopMnYm9EbeIucgBzb5HRZ3crC0IzhPwcc415gclfeuk
PbBlHAEZeA0yY59ALfrWMTsiOHLKw4DwYxf+wxmL1hZ10RllrI8p0Adb4uNuPy4X+VV8zX+rp+mL
u/S83Is3NgtErU3bXb/L/zR829Hm89lC1FjhMVsFmOESq6tV5/6UP4tB/z71T9GxA+z1FD/HJ/2p
PGdI7TqhAjrAIM9MnqtJKXxZmh79MLwrWaU7ccJ6MmmERx2R45Vw2H70DyBonG/tc3ZEG8WRNtss
0DnHRMU3EWiiVF1RER97SryD8rP+WoYTe/VpumwygS0HPXxmC87pBdEGGVzzZHM89z+UyYwquoDM
iSseI2gWxncRcDy8CuEVeVlqYXzY9fjZHPMDS6qHTO5pfpfIGsdxljAy3lvX/j38XBYHI8gGPkFe
t9LBHvLn+lRi88dbu9jDN5Kcz+XffBoYqe8wi9RXbPu7VSIPlTBcm+k0crH4hf0vVyoZeVEdCIjv
/+DmvTV+/x6fGk2GBWOCkxk/iNlilS7veC+/jpuTeE971X2F5y7ACYE/068e6gka1mFpQhtT5EX+
Gw+SS37R9/RWnsU3lN0/kWpi4eYxKvT1kTARAX9IlvSEcWNZZ8YzCV9yOEPWkCRAv6IaWC2ZB3H+
M9YxDBwdy2GlZ9ElbBpWal1GBuiLWQjnWu8kN0rEN6ZUmfTSN5+N+dFVJEJyAuxTiYRmBzXqxAtD
28WfAVcFpbfHF8qop9T2c+skZKb+lNYOu1C6MIwFkBJo20zjkjY4slFiI40DKhoY8QtMdBZtSoKS
/zpwzoJ4xwBk2iy3MwSIMWlue9YuPK/iccLlo235w2CVTYcB2kj2I/zC8sR4EbCuJB5r6ggVwNwR
vcbMqixnJ7YUcX3hde6F94YhZ1WVlp9KR1BMUFQtrhKps75anB54fBXFtmoZtQbtQxUrGKkQrobS
FNSa9kYVNFU3bFEjD4exp9xSF27I/TgHzXDDGkd8Yo+1+FfcaGj7uypDfYrb8ntBcEYlt6z6dKFs
AyiB2+eG/RIREehv8p3uRvHJ9qNdHqLyHKnP5ejN/LVXDGKiX20jROprpyAr1mGkgz9LxxyWniL9
KNX4ZLUnPmj8LNssoX5NMsiUD3QndeQJOIPoiaz5Ma8XxkJhdevWM02WBjNF248pn5RXcWySeATi
mgd8u/iZAbDprkM/o44s3qwpGEuXFArE8WN26SdH1GmZdt11BYdT7TvLXdBsrE88JbVNEzgSKMrx
xZn/g5UmVE617uKm0NVTVpyE+IC1e0x8RIVMjBTjpDJPGs6sPgWsoUwFtNLtMFg23BtOCFZzC451
wr3127xVbzHxZKodhTYIBNa0eseW8xppNIbjgWHfwGMhcFxwbsi+KPsyILpBpY690gLpYA20Mygw
fHFBTpw1nPpN52ETVXlT5ZfIehatD5PKaQmyBIXIDvjujolpPH4oypuSXgbsqGV1okVlhUv5bgn+
ii9NuyzD0ZrPoXiSCOvaNvXgstxO9V+Ga0R0zYRZ/o5eE3jUwlQPzKx+Yt4KzlFlB6jhAGEOAfUF
QxvH8qHQbiyz/g3doenOpRqM+SFXkIh7pMY1z52J/fBqKR9pcxP041x6Myy7wimhB2bnDHsckejQ
A1n8/QAESPHpvSW48XgEmTobDz7ZLIWEdlrHO5dW/NsqDxa+YCLlFy29Jea9GVk7+Fr2PY/PRsJQ
8jb0F5MSOPolXcMYnsmLYTtOn52pPpTrMTuK7PcJ7qNypSFaCH4+NfJFKFhL+goH8SX6Rfa5Ncu2
Gtkm80DQWNZ8VYRTUj935TUDPtI9EWqzBXgze47AfP1v60xv7BF5PDGS7vC713UQAhLkPXajGXjY
EVhWXx1n4dbAiyFZ8MA8dUW/wIIOzBBTPxLj8bS+9WfGucZZvRaY7cy/LsKZ+ypXZwFOEPq2woOE
a5SQD7yMbBXppInMoO2JTBugU0FS+t2CCM/ttCOtviYDpuioXAjKOUWXjtiSbDuxcPpzjNGkUdNV
+8Zt6itfD5l9o3FELNubxMgf9dVVV7e9mOMWh7ZwBbgg4ez2HP9JNzE7p8llKF+H5GD2Lzr0Mx7X
KuDjJmvHnE+hfs9f8tFBw2NeGkxLW1AbeN0t8I+AhcINGS8581n44K2Zxte+/KJzaIGcQZ3aAld3
/Znd+QWkQoNnfT4S1f4vq3ckGtU6iBtEq+Qs8dBk9bX+Ms0D6CDzfToUD9gyl4WTmBPrXT9XDrzA
Hc3dDlbDhRS5WP8fJc2g8Xd5zC8dnWplG6Q97Gtv5nSFnBy5I+UbjSvvruJgYjMY6sqOMDlGBsTY
qdHKZEhBd1um04rsasnORadXrkrSTLcQiQXPA5/xvnteUBEhImG0yh1fTrvG1+yZb5azl8LwCeFc
oNC5Uvii+QW7C3JdvolCzJDQmlJ7nZTf/Kw3guBIFUhNRbz0nMYE6nUOQ4Ecs4LyNLfva30f0KgK
dJN06oQYgjlCGbL6JTME7SeR7xh+GjquHaM/BkMtvSwSYex5BFfDo96zrkTMQ+XI8GlDIsT78b0l
HEneyyFlIa8lU6hpU6RT6jIezhGHqm6h4lNCf+MA3iqSc9FcLMtDtc30kbpbIOqXlxyipwd3VK2g
lgUqdBiG5K2HFY/la+Ejilj+wRxE2IBkwZBu0oJZaXPtmV8bceC60pchT3SB7qlU8AEX61HW4Kq7
FbCicDMNMHKwKftSRnuo3KgYAXP70gaL1SiEiwjkQRDeFRkDKBVN+7OMNoNtwWf2EKouCyvktPwn
fw+qZ2r27ksvbDVgw3gxHuM7f3VWXiWITKJ00Tijsj0Zv8oHsjGQsTtCuid1L73E9+yRnpUDibOo
szne6aNodDHD7vChl9NdrBEUXTndO4PAnAvNdjt7MaAHAC7QZW6T5LCzUFGQhscGKbZlSzflf3s7
7VfNfBKB+S56TwgJU4+6uQsRFNEbMXn5RH80HdYX+Tt7yLxFXnMlFlPghCM3dYsDVb+5Bc/zpbrl
T8I/HrPmkNHOY9bjseh9Xnh+hxVB2uxaFbqkPYnDluySw2xUTKMgQ9pz9FjeshKF/X7gQnqjIOcC
8TPWW0/VmwY2msFsFfC33fZ4UO1Glomb696YUNT9KeRy053yw1XbNe7LSDKhGIZ7BrLq/+U9Ik1u
SiE98ocIH+3koDovA/D+NEX97pF+0hYIB1DN6nf/t+UQf+JfdDAzPrjkldfxPn9R2S9EhP4j/fMJ
7Klk2rzOFU5hIEPMAPizmCuhIHG7/ihEEILAqTolRmZwj5k9jS4/evnJ73/v/4gn4hDib5m8hYCJ
iFpA9docktWn/ZwMduqnhU01lUeKm5pZCv9Rv5c/2kO8lz/UmIzetvb2H25Bht5UKl2gHWKvY9O3
/c7xdIiHDViQvvBRTdgP4OtZtvDLC4YQSCLNdo9SloOEAhadOf07bdD2cIGJgHSAViq0DQM0I9Ni
vh1fb8D4OinlDP+EJua3OMan6Z69Sj8pTvU7DzYadk1D9OBEBiCSnbWrn5mY6UCegftQfyEDZAWy
44GHAJrWiBB/qS6pW/mBWEDTLLP9toEuk65MCPOWozyese7AE/puTJfCimqNaRWLAo5fEYMXR+tv
wwiPu8YEkUtRA3Hw2cQeT3PqJW8aMDjEole5Zkh/wV2tDI7Ec0WUIj8MyqYf8bONnng1+RjNc/Qq
X9Ybv4uDE8tZDvklf4qfegaFi1vbBEQi4Sa5iJQBiFngHvdZa8M5w1eSP5VB+WehBthpL2psGzE9
/IXbs9Y2XGbMjYjmE1QT3coPo0wd7du2dnMWrj2olK3XmoRY7sLv7TkCrkkdin4E62uMPC1Q+quU
XubZE27TIz2CNoK5Vr0PgovH3fhHiGoLqPOPV5EHrRL285kzo1iOmCS4GeLmhvHfkomE9RPgH4RH
8sTw3A7TcY7/KNc7n/W7kiA7dSbDzZjtCZgmzhyBav0jbzS5Hc48hgDKT9zeV7eO8LQINxbfmyYa
4DAOZW7ixitVVi0YfO5DeGQkEPYu+yuZQDpizUyvMZgoY7uGs+Qi3LLYNpYARffEFSOzt/7FlUfb
B1lnZ75VbBaRIPS5l1elTcYPsW+0yytBLS2eTCRBBw30AXITbt4ckhaU4qPARIaQr+yXDCTSjYn/
4BFWGYMU/iL7o/GagGbnnYLUNbiZciiGP6mjcGZc6pG5MrJAD/mzPImHR7SbDxr8n5iJHxebumMm
rZeHZnptM8qDvW66EepX9dATTM0xBsd1dHjDc2KkAJ58MGnQUWYleHIRw5zCKuB/4feOuLdkugtH
Bnw8HVr1rYs/9HD/D3mnigXFcik/Q/O5Wp/M8LhAy089FaXS4FZ6EOnB0hFwdzTSY1OcVf2cVQfm
DHzts8xneqj6fTi6eXQIB4x/O5K8G9hur6CP0VMKaUDSlVHaoBCgt0O0hZeKUIpVCbMFUYIvQzsA
FcKucAoRStnwphJdcKJMpRC1sl35Wn2sL+v/HwZbF7BsC0AVYbuiZmgL3NYxjApm10hd2OlvgeyZ
QLmHfPkki6fUcrZnFHw48iEQjSO8kf1qXIw/IvZoNrIqMAYf7XZDXV48WcolrNudXfLI5+eapra/
TmQHZMfQxD/pG3BXEHHXTqQgNnPp/1CX0D7DX0A+PDOIumNZahuMhswAbATuMro6ChEAKLptMRjo
d1TyjIR+8eCxHOgMNwmP2FN5WpIVCayfe/ESxChf56Ant5pWDyjFFkRpq/DOMidU/H70LQH5zyEd
z/h+peTH5MoJC3bJuI4dvj7GA2Zlx5WLG7dRPR4SLhh+I1Y108jCcsf5MPUeUbfso6rIMdk+0HrC
mwAHU/nMulk4rS2WrwOrDM5PyCxUloMMZgeB0Zsu2ID9pNXLVy+0XKN6klE88YLA0RCYPNmz5Qzw
gbMLnR2aL/ReKpB2GPDCkeecz16ckVEAnbmTGymjPU2PNf6CCvk5UrhrK3iEGVZYBCSbwm9MXoTo
SWrpSPidaXEBrtDG49c4oNmpVFwTgUIjOlwMukSU4ZA7qaxg/Bce83NW7LyAW/0BBvv/doz6R2ct
BClBpk3x2N3mHPR8YqmXjC4ve3umFJGWoKsDOmua3hwlTHbk89cZ68UxNvq7BptcPxf6tV7ugKnJ
Ou/M3VQzOTj1YBwrv9PokU6J+ZyP0LpPEZXNVlM4Ca8YrfJanurkVpkuN26DAwu4ncAzX53lxWdi
NsYse4IelEX5UhC2kRxThBxRsBL+0NsdR4j5nFnPqcyjeq8G+vO3RuCEP4pwAUPYK/1xMQJBvwkL
4Qh78n7kKsjyc4vnkiWBAXr2VtB6JqC9Npo0LF2bD9G6cY3Hmp3ml3J5VgA3jum/RhB/Q16BPkId
MzCOm0WeBj4I3kvGZ9Z9AhGxYICT3al8l/WzGsH9M0/afBehIcRc5o4o2isixZ8M+7uzJkw/zXS4
yxXSTVMlh1Z3Ut6S3EfTxKpeZd7PRBLEvuTr/8+kkBFMk10uLk5bdAcq8o3FsSJnKY9sREMpENIT
4xfKpMVdqiMmoHwIFCxDlMGdkzLL0f0WXH5H+AMiKewOJMB7PF2Ik/j42T7LGJQNP2UyX/AJwNdj
Un0CkLPGTkyGOboN+h7Txm2QVf+wgAzl0coQn+wRSzB1jweY3vLDEonwcwjqFBJHBv6DFRTET+RU
/xTMf7CF2J6q268VN3sgVY/D1s0o3d+K5BgatZJNTXcstZuuokvZGzj5c46qg2KSi8B8p6UrvszV
OSLoo02OJlNvqTqT59V/8B2r+dkAeeJUUAJTp458Cium0HxRdcoYxmO9CZOV0sVWPowDC5j43Lyx
AfX7Fw6HgnWuM76INJjzzMxkRw3O+gHlyDTDg17xkVWoOOcOI19fq723rtGn0kZB6TEsJASRPxCx
PlVTeJn84voo0HaxtuRsWfdU6ExLm2fZNd3xoh7nlxk5EWfcSxzRe0aHgT0ZKS00JIzH5PijS9zu
m+vKIhhlOQk2UgrrOSrOOWZNOB/2qN8KhEBsED8heNBDvPWfKjLtHWG3g8MIDJLuT89CgVn95wwx
KOCnsPQd6CmX1gOIcu3LkON4q4BzuPgMQZSKI/pLV6Ud4TdQSYJgiLvDU+5xnZkgbDfzC3dO1Qfb
6kC4LTwcCNbQnpirLeVBgxO2tQ388yLOOFASt7V3p5Yt7Y6/JR1B2vzfSxAXw8eWX6ga6gQjom39
5aXdArjKfKV1e2YiE1LGl3BwLL4YPjhCpYZgi1HNIOeVAtUb9WW14Kxt1cuK+jlEfGH96QRx7Yql
CdZVPWpjdYRYcOoi4SdMe/QdnaNJhhtW4y8C3Pqg6slnklqvv4nCsXCVVZIgX4bx1RrOVAE48wlW
Ym9rggSBSl2x4E6uK9EGGG1G6djANjA2WRpdXpHgrqKgI2ae0IxAJscGME3lc5fJGjLIrzX9bVYk
YJ5BJ6Y9WjXaz/NzmVGyXlSOk2zfXhZqeNGT5YvREoN+I9yJHCV+ZpDk1JUSqSRkyK3sPDiQXR2a
Ad9Q8WIh1W8Q8p8ig/4KcDjjLmqCeLcNahDgqbY1HFAjitIXNJIxBPzY34ThoDC5KHYLPa5y4C+M
cUEaDyV7jZjylCkHAVHIVT2o7UhQ2TFk+0pgsuIm+iHTGDydNShf6AgE3uitjaDw20SgGEk34MBB
NV2ylyd/MAJx+Q0rv4lw6N9z6yQD7um8lj1q4o9JwNEYw3lqA1auE1Pm6wSwBdccH9e8JUcwyCFt
BUchGCRfjkkM6YO+uoj1s8kYv3xdrEBqjzgaqsjHftpAKz6tf63iDmxCZcE2knMybbPjdn5eRfkE
f4RIWoj0lAXUOk6dXLrkeWoe5viaQGNHIZVXJ2ZfcnHo1dsE+1TQT+g1hOSnUcmMYnJ6UkDY4scS
n7r8OS+/E6RyjFIPlNY1C3RUNNa96d96YB7TbSQ8YQ3qdq+xvgwvWfgiMmTFHIG9/6dqnWl4M+Xk
KTOns9T2b7MABbGNGFHTPMZ4yVM+/N9crGOb4RuYE8IiFL8g30aQjri4ONYEmK77gfXQbBch+DrN
IcZ89roHty55f6v1FBdfMzgMrOE0bz3pd/y4xNSQq7KeRBWn66FofHF9ZcczzucY7hN6nuKobpF1
DGnZ5Bm77JG8UyXJsaNrDidJ1iH82KD38AwYuVzTVKOzAxm9lhrQrEeUFa86eVm5+KjXeQIvX3wI
CVLYRjV9xQIeo+U44GkFu/ItKmKqxrDlQFAEqsMY7VjVkjqg0tIIKgqRlsUjz1LxXpsnXHBpzciR
03R2l+Zd1Bc26X7+Su/1g8pzGW5WFMxee0l+KwGhizPSTUErPBooaDQqa8QXLfEnQQudUszUXYp4
bq5/h/nRAJNEC0sUWu5YSBDwpIJn7yJns0gRlGAc48IXNVJTPiyE71uMnbEudg9FhnU5CjouWMnF
E4LEF6VwSbYTJYDgI8oiZUZ+TrM37IQU+GC59eKqIQ1ls+Wv80ujvoq1wEvvG8CPxqcSgUNWb+TW
QGDcjNQMdVL/qgFjKRN7Bf/NWx7pT0l4rZpn4rkNKaiyU56cTTAaJMK3lUfUl8W2j6sfNS9GbIGf
lLmy4BmzU6/EyB3kZznxkvBJKA4NF/j0o3ZbzDuuazrX8Xc27gn1qUY60PrUap8N/escbISFaKef
soP+/0fQ2RajUgXKH013vqVP1E9zes5Yl52601wgU/Iz+R9zHA0kawiQ/jhjL+AFZImdn7Rlt8DM
5QdLPBDlPFXlgDCQwD7CFFun1i/LdOsh4uRHDcGVk/8zFSdCrkrDnwmf4AGTt5QBKRToAvA8u1KK
kNRpGgKZ6A6G5Bb3F2I8rPaoKVe1QnKkLM9jLz4kZdK9JuEdWyQyVZL1VR/YEvaBZRbXBsIwxSNE
bmYI5L2hWUaT1volhNGP9Hxn+MPYaWPkZRemNOuDbVUi7w2dTafTWZDqkazh4fOL4lqbb/2G4/GG
NsgtIHeOmNiSBTOLLEiGRfQLAVfrksOK2LG56eBk6Eg3d8pdC6bD8lhQk+VeFLr9Z/cb/UI7ngDd
xQw0TjgZw4GhLVsFJjOfORgL07ew71aeAMWKPBCbHZUXgZpBcqS/MPSqmVYnLIDOTfo8jhyUX30U
sFJNKF9Z+X/zqpHdxrKFhhOrcXlKFJ+LUBrvCQ/SQMe3m1EKoje2QGvvy5qEsQsHEZIsKlyGjgkz
dmZLNWWYrVRnDFkl6r8fpqmcQMYWycOwzaVb0mE5/DatE2HwQT4JuQvDL6nWyiWdA7amOOCZvhfY
KSFv9A8LFpfuydwGKyq7u46HRpe8pF9fF5XwhAlyiUx6cYZVP9JqECUW+qupBzsnm/R3+prvFnli
W5XDNzfb8kVqKOclsYe+huieOSbD3PO8OqyQGNxUH9a6NzFAzHa6+FpzqmraaVJosF8cRcvTO5/P
fXn06AUtopO8JT99Rc1Vw1W1HBtcfDlCV4f4loRBeH2zSm9iR4oUiTsPaRu3YIyhj9nIh5K95/1l
kh+9TqWzxS8Mqs1bxpuhM7qv6XnOPdggnmmNYHHEvbhL7ut3ZzqE6xTnbL5zxuDtJvAGYGXHjnHd
XgQ0apJ6TEwAAYy5gkymLN8r9Zaw2OO/g/UBfxOVYxaYaDpMTFWMkXF87zlqghlhjOFr1S2STyZJ
3SJ6Y3bee34Z6QpleSNAslQIGgjW7qbEz0UXZERSwfe5zoVHoKPAykbnTPMk+VBTaa/n0IRGFoy4
OzQU/U4lbxkwnM/ai4DMi8+5BMxJR7mt4gTFV1CQGow+oecaZoqIUMVEo2DZlvaFdGtWN24u7DrB
DQHvTA9JxmL/URXu8Gsg5cOpN1JO2xJy2/DcQ+ELL8oWL34I56MZA8zACLLn1DVoQtNT2FE5nsUw
IOVRE4MK6gVIqPHccJuUGBEuBAgRqAYNqTaCVcMgzzdnWyQNDB+knYo/MYSpDup/UBsMDhkUuDLL
osIt8dCzGOLhQReC8ETy2/pYg4ldXbZxxc1Ccswkv/MVbjKeZ54RSXGrTPvQexqPMQGMPYYbi9a0
gkjCoz2HZuJ0Mb/l/BI3rGF32MMnppcL6eq+tnjjpwSLkpzz3CFb0cE/zn6YRQW3OwUesEpqIliP
wuL1pDaixUHmAa0oQR26Z9pKWBBc984CsgkwiSNPXnKI4gMvcnEzc03ymojFSDpiMRyF7lJGIjIr
A8DQumFDVSn6sRoAtHGIc02jQ9Jl3NMtH2laT9V+aEO+dxiPayf+M6rFTXMLoeCo/1MyoQzaWUUp
hlulIv7abetLL9dv8DHxRXQaRkIKnqRfOrC23V89jSsbNFDX2bgIbiL3MJm6YyszCg2Z+bD3DXSN
jIzXCnGuzjGF/LzHXoC0mb+xLOE14c2r9JMCbYG9Gc+evuLVrkXHIpZvQQlRqzxf0PmrhumRsIr9
ecJwuXa4C/pCyGi+pVNcrNMtWUxMcv3RGslNzsU/k7QlWGBJ8kTVlJLZLP/H3JkkR45sWXYrX2Jc
iAQUUFVoSv4/YGekmZE09s0EQtLp6Pseo9pGba9WUgcekZnu/qMiMmtUIiEu7kEzWgNAoe+9e8+V
j6l7yMvXpntg3ORjdrsviUGQ0WXRfPTi0RuZN9aXdXCp51OSPwj4JKUUBolU96l7Zxkg2bSy7Z0m
i6U9cWhVsph3txYVkahebHU7jncltkd2f2N/MZrbqnrkOhGKs3OT7r3wVjg0/FbjRI9JB6d68p7E
gIe5xGZry7H31K0qGJAFb17JnPIicu89qHKtS1PzfPQfjNxNywU5VF0Bu/SRPF3RA5nYeTQpJm3F
OwYkFCERBUY9PifVxidJ5WuVkHp+HLCrM8692+4HHFjFlxKMX4i7OTCn9J9pYBw3oUROJ7YsnQid
PifCq2I/fO8qY3j2iEkg8N68itFIkMOS9wE4UmCO9OzzBp5fT+Ua5qKl8/dOzUsGFrwaEX4ZLYiL
s7u6RilGY+IoVMrTkyhByMc+KTWopoUNh4TwBcuqfIbEVJ8i2unltczh66NGJMeYrod6haI5N+dC
s4tOFyNP5vFuImiBaGQTV3RT1LsMWYSqDElKZEh+FNj831vzwI5luRrs+woBhR18jdnkO+MXkZxG
+YUbPY3JwTaPDjmuLWll0YEDnLW3ljnIBpfIVdXcsboTJVZG2xaQD/rGvu5X6Do1rqqpO7a+5oY6
7BpkeyHTOv/FYusDfkeMZ0ntUzVIYsIMuXyxQMGxG6C/dJzzbP8+TWHxujaMIGu1TjAe1ZBZruzy
gYZ1N7MhvUkQs4w3jQAKbZPTqKBxMWyqukOOaWh6bQBlsPYPWDHAFz2PGH75CuMQUtJ40yab1L2K
o48oOPjcWJzyS21h5riy3DPuzXH0JZZXLnraseTh933zSkZuZb+LNe7FZRZugdVEBaH894H9+4zV
+qxAZ1zY9zUjqrx7oYlRV/eyPhMjh3DpYOmdpvJQuA82l20cfcVKVfp5c8SEPi6Lp8jp+vPGZxoY
RUzBLcArwfwUSOsybCe4q+31y/K1qx+rBCkRq2mF5UGKlxo6rAPuyPrAacCAMyAqotlZ6n7WdPpP
QLYpAI6R/ZA76jA1KWvrZfsyzldDdbVUnxRFLtcAdAQ6Mwy6o3zTj5uu4jZ4liT343BfLwNuia9Z
QT5JsiuanUAaaNo3k18VkAa8y5FNQZOT+66PAqaRWKorMqFZTJPLTm6d+F4c0uK2crvznt+7hsYP
yzsoSqP6I+m8qf7ahVujETg8R+LNiPN03Bbtvofj1+wgK0QopZhZ9M7O5/lZPZE+0jGOAdaXLUeV
fskREwHj9MDRjwwsHoI0fiCJcbLiO0WqrLzP09vJuXTyu1bQen6Lg4cUeVkXPhfM+kCCdfcRxwFp
yvJaXIWIAZNzUrOXq/S+wnQ88oLeHvXRitXOMfA0F87W6R+4HPjeBFxlqDlz+AY/Sve3jbud4jtU
HVVFAOtxccXoTfkPA8Ql1MZ5xeaBPurZCnMyt3n6zn4LwS47l46VM0nvsvIjDeIIWHC21cVIGJoF
YNjlSmbUy8iZ8xGko+8couJucS7zcEchncN/c5mNZGtLjvnPHIjjjusxaHeWPPTsslhIJ+vOqXYZ
yu2JQRsCU3yO1WWEZlpVl1784I1sQo4cuZWEfSGpd8+z4sKP34k29fI9gexypdpeTMfUO1m+EV/i
8TJrnwp5XeCNl8zB250NGnsB+/M8O6hpesG4vx9AAQRw6ki+cL9WyNp78IwcIuHeWp9heIq32t4d
KSCAiX+vOdjjuA1H4Jwzohnuo8VLnrwqoNgpnWUmP/uEMn14mt1bUZzJeieRucmD6DEyJxsrvvbF
nSyw1dVnbf4yzRcdu56uf3D9p6x/U/ZZGsOZfuAuF7f1hUP+QxXQMRqa29zflNm4GnIrVKBOZB/7
sDPr4NQIdjx25BO2gfYinhnRFnS32gI8iF84d5FrblMHJJxtcYREYbZWjOJssGtUry9OM7GIFbjF
RHcR4sJie4rnMra7506djeGO3bsLOTe/S+O3zL2ZpjeR7VPMYZq6eYRsChImFwcqRWd+LWeoyWfy
lXWrKT/6mCE/XGGIZd7eri46fVDq0mokTdQb7iXoLKJz0zykKJwclp3Avk2ahwFjgZfdNxHAsxM3
Ow+9fcZmfB+2DCgRQxQnnAt0AJvquBH3TAFL98Ozbubo0LzX+ixkCAQin2nehizEUp6AJOkUlLtn
Z0Gs7jmYlJ/M/O7Ud2kDhmv8kPolHVHAnNEj7M15IS7j7t4L1i5Dmdx24eWidhWgOXujGK8xpudu
WT1qEIQyf/KCi3zYufW+h2FffY7Z67xc6foxbQHzvhfFVi8bNl06o7kBYgHaDYzCrz3D6T6jJ4a2
gXq4Z+Cjznu8gdEZ0ZFaXyXM0v3pwApHBBuyX/drmO97rumUdQeRPVoehppVeJzwNkr0EWwcqcJI
C993aMsRdYut8E7JXAyCczj/5L2mqymWMjmoX6W4JtfQB0evDpX7hqLRFFsufV18RlD4gkOXI5Y4
r+PXAPZMlvC3/bKpg230nlYEJQqbTVEbn3rWpWjYf5EIHr0NzUer2V/p5yE/yZvL2NvL4C7wvnT5
V41VPnmy/YcEnW7D/npl7V2ENKoJ4sq3slDgBW4CIOdYhGlDWKg2+j2fgd6T1e5LjKMZRoJ6QapM
T37MxXlTGnXWK8ic1hCjwBT7b6fymDN5y9jNhAh8dXOgZonsy2nqjzKJwEMFt4D2s2pHe7ilorC2
DlF2NMoUmherIUw4eGGAvTQPY3k5BpuuBp+OUoQMJDY4JIfAzVj2aXptnRT5u+Pd2fkN8tKEuyf5
I4aDDCX76wivJrqh0+y3NXTLg9pPgkVomyU3QwuAXr5zC4nryyfT0vTpI8p5XwTsk0CaM9Wbt2hV
hX/e7rn7Isr02cPLJgRd+rUngXOsLvzqReDTI8Hh1KSr++c8KK+d6UGBV2zbjTu9NMuG0WorH1rr
nrZ5ya6WVaI5ceZraWEyiAYG1Dc2xl33M/SO+eHoXNnI8YoTPkwd7mwowiBuB1rx8E9Q5p/WI4Sw
QzMSIIYfEo4nnZSGcEBWiW818lQ+ZguMqecShmN5yC9E+8xad2SWc22uNKKhEEG8c7XUZ5zGarwL
5ceAj2z0Cco8ntRJPG4991C6VxFjUNRuSQ9w24b7duzVa+KohaXTOmTZE0GCPjKW4BACsUv0yVCi
gd0iNi2sQx8jGYD/4W7H/CxxzikQzRtvslEWEI0d4lHbBxUeHa0ruExeVD8c2kRv02um2h34CMzP
iILp141XZXQFZNQkeI5vMQBW6eNQcQOWVxnmungZaCK/VP31vI6EGCp1F7lNECn0yIsiROYGvBWf
9SmnWtYAzD62i3uvPlXTwQtu2CMV7rNgLqauBkARXzk2fKGZ2A7uTUJL8HOZX5aGy6xnp1lcCjx1
eH+ibZgy0dznrGUEoqTytUoPtY8+BPQHu+54Oy3bZKH7ezPbHwOZB+dzTcAmusW1gSbMeaaPu5t8
2c8o7Uk0wmHfHXvERlHm8l7TCr8uTKU9Jz4NnAFDEtlSy+k0MMI4yupbkbOFfGzqXuDUeKbv4iAA
5SCMb9S5kfvC/I/upk83rT7mI1nyjGeX+nbGVPHcekBNNgtRTDGJCKdHUHfjjjAwBuLARn7527/8
498+pn8NP8tDmc1hWfyt6HP6JkXX/v0XT/zyt+q3/33x5e+/SCWF9ozrKe15tud42uXnH2+3cRHy
aOd/+Lrz3amZCW1LzyofXMDx/BXPiY9sKiMHh6hBkH1nMEnSArO8A7qtmcHdHtH0d8hK9pApHJhB
LdG5J69bghyK52retN9AHXZ8PSB7t4/dAnbkX7xzIX94577ju7btCxjntqeMJ7T68Z0HoxxTHTDv
T6O6Bq+3hobL/sbIlZEyWIwdEJYEUQhLbpD7wILnJhbHfbZJpyjdJngfjcugYVyo+htjIUXSTK7s
7lbzAfukuR5SXx865aHMgzx/4ruh2bRDcP3nR0DoHz8HX7ui2nA86Tq21Er5P30On/CTKic1qYlw
dNsVRK/YQwcjonw4jBoTUdgiJxBZ6d3UdPvtZjz0bt5eGqGtq9oPDPu86r1OJ+sq8s8kI4h9puK7
xPfnrWlDNqquXeM2GUY0H+bcd0brTqsiuHLmgmlA1Om/ODTS/PNHEsa4whVaKu0q78ePNNJUCkpl
wFwr5Da9q26bXA0Ig714FwaZ/WSH3mZ0p/6ubokWK8J+ufKj9qaam+wzHmvgBBohaJ5eRfaROzne
9X/+UaQZlN44eah1dqeyzuy//bH0jtpHt0UL+zGbvOE6gMN00nZjyA6DhLu6rGgPamTuwwAgdMxj
jD/t1J6XVUv8Zt4dGhtluIez7WQpe3gQXYKDTzNqk9acPVaa82fwkDbRO2M/2le7xF1l7g694ywK
J/Jm+KcuSptGXrY1Q8YwJgfinuOG+favTBJ79u3k+Zcfrt/22/X8UfLp4zDqfvrnP+7LnP/+bX3O
fzzmx2f84zL+aMq2/Nr96aM2n+XVW/7Z/vygH34zr/77uzt5695++Mdp0dEju+k/m/n2s+2z7t/X
ofWR/9Uf/u3z22+5n6vPv/9CxmLRrb8tpHr+5fcfreuWtn3FovXdlba+xu8PWD/E33+5fMve5re/
7fomzv73//xfbbr+6zb+En7+4S/6fGs7FjxP/erZvhSulEZq23V++RvcgG8/kb/6ynOM4pi7nqtZ
joqy6SLWVPdXJW0WUiM9x3akYo1ty/73H7nK5jdqXxgEA773y79/Kb8vzr8dzT9erH+8rLQRRjme
b4xWQhnh2PaPl9Vs0iYThd0AJ6w3srZ3uUdbpcXyQD43T4aODJ8K3ed339sf3CNYin64nn97YWMc
JXyPm4UvflqilHEEbVO3e4is7YiLrkEa4M8N/MQIThcxqBkTQRtdgTWylbMwChYZQSZhDWNkQAxX
tijxcxLbPMCBY5GetF679SZFiHP+miwzGoSKimKgsIF0xjhoCrrjniDMagI6ogjgKt+dXG5mZgQq
JOkiS+/L6j0CoKHqfO/hL2tzdZ/MAylX9d7SDuZMEiem8kIV6sQ2bG9DymtmrGPbvOoYFjtGqc7W
AIZtpl0GFGyR7COv2thtdmVwF8xe/DZEi32Equqj7t3rofERzKz1c/VCL3TXtED7eeDCK3iY8Apc
qsMht6OnCC31nBJonSLbbqbbQYHnLIbKHCeNfzVm+r7Cd2zmVeFfoSJqiK5mgNta40Xa+NejoYem
5wicUEeKp1AkYngnebLXa5h52rKfxzjRW9tEeHBtlHc6YVI3rk2PPfjIK2brRQiUhpYqzQc4i8kX
uyBnzdH2Icjaa2EIcNRj9WyCtb2WviKInjvmFSzGkGymR3si2AP9k56cB9tjmwH5pqJlp13StTpP
Xcnc31XNPib8t2jgJsCb0K5xjuJanTQPVjFdVLQOCloODvQdRXWRIVQwiFcx3tAj/Yvz0/lxE/Pt
/BS2tpWUvsfFYX7axNRtnfeTY1GOMIlDYGVPOKkl3LSapl4sb7wx/aomRnDjtUji+wGxS2QyoBzF
cZrpq3hg3yYB8qbFpupQkdYWdlGou3H7HPJ9ZNj1urIiukiei6Bjp8eIPfyMnOFExt65zsVNYvSR
J+jvBITb1ETt5mUGyxwZFvAnNDkR3t4WLnbECZaofdaO2xmokoPx18Vg2IcT+h/mU2PCJAYIxbKK
dAh6LeVw3dbdRQEgcXL6W7sfIKgALbLo4DQ+vPG4PmTRem+VhPRxJkbZq2bfnmawFFqGFXnRnUWA
2UfQxnnP3N3RiDXm6iVD/bYM2FgE0W400TMUD0bl6BiRM2bTdehO11Vd3xmcillm7QInPizDdRSX
dAbFw0Cp5az8oQBpA5fwFHlXKVJA7U2XQ/jhMflUeX4IsQU1cHkyk57UDqJAB9hall/4BfS8xt9H
sDT/X04HxzWs0TCVXCV/Oh2GtGnwU6n2obHNfaXQdRKHo6ElYaGZexxRDubygaXMma5jwJVVR5uT
Dm9FARMMaKeL40BO18lcb5oaI6nPTLoMqc0Jr6zEZUWnbiyqgwooGmfiyzO9r5b6gn3OiQcu3/di
4AXTrgHzJpFpexgh8qm4mCWjI+xiWd2jkmWIyerdYnUjfoBaAm+qnndB9Jr615VC7JY12wAzh9sk
72joJntHbA7w6J4uLelnBUp2HzJG7/L+kPeC2VIQKFOmW2ZeaaYsrkgCZ1ucDRRrdZcfW9N6OKDW
DMR+ErIRp8PxVEHhhzKqWSpLwiK7qr0M3eE6d5lktIwaYQ4K6ucEJrofHRIH1QxKgKKKiNTFflw3
GMF7zlNAkVH96Ck2XqtsFxG/T5QviZjWpAFFfTSCjyLIFoDV27cE9cBJxUWQREjRulJdVC63rsA6
/Pm5sG4JvitvflsZHHbWDvdLo51vRcR35U2iVa5kXLUPKoTTqp57WC4Oyv9wlsctwnzXas9cF2nC
iFwAzWxEXyDTwaHSBuc0XFLEyBYmp3Q9g6aS8S1lWcN6yE6d5HMLuG4jTtfrq1oA+CM2bDzvPECE
oI1HE+ppCG+qgJlq2T+1KxbIdR/qIP5YLzDBYhByC2vYGgezueh1BUb3qTHm6M+/hR8rjN++BNdm
2+LbnnAVm5AfajwvE7VW6dI9FMJ7WNdDEJQYAyDUN4hgJzwEf/56zh++oCelyyXoSZDPP77gYDWu
VY3sFzyknTIvzzADnbh0/nW462r5EGh6kxRlDYavaTVrpji0sYQT8OcMAU0HYlP+/C2t27MfTgRX
shL4nu8YR9qe6697q+9OBFemoXbHYXwY1yDupL6wQJPHLD6L8s7rQu0H7I4VCXQ5GOcGUmwi5Elb
3I0d2g4pIZ5jb+StdtZTg9YiYVjuW2aH9KrD2ktgJavAacQIpIzq5wkhQ1KEu5oVXAxICRFECtov
fgskqgScLpsnb4G1hqCoiMWDlzTcmSGkMhUs5v4p75k9SrgcwBWazMWSSRhMEn7Jc2AkocR83F/a
mTxZVu2G/9ayMxFqum4TXpLtYJYi/EcKkc4Nvfxwbhh75sCnCv/cD+ZHh8ce1UH1EubujceDjqyM
u42w7lubHpwbISQgb/DPD8B6jv1nn0Ebl22xR8nuCkbXUjs/VeuVE3hxFPH9KzQYzeht3Cz47Rj/
t4qh/1ql83991P+HpY6zNjb+o6XzT2XO1WcXfTbZW/Gl/b6u+fas32oa/augNHGNorvgCN/Y/L7f
ahr3V1cJKW1b2MLRvpFcNL/XNNL9Va4/4YlcwNRB/1nTSPtXbqwUI467NmGk+W/VNPKntcK2jecp
XxtfKHvt6fx0YTr+0k5z2mAFG9zpzLHBojogf60+RXBnssvCWacNMyLyJSXLXJWkapXQPy5GO5EM
5j+HfIUODK2/b/1UH9UxiktlI08rWrMJM5LRypAR+qwtUH3NWZIy6M6qYOMgNcFIWdPU8Tqu9SY7
OLAQHScAQNCXuyKaarSvA2alVRDhOBYsCgtJeBsfPNuZLsOsRPut62OGffM2mWDpNS7oSNXYuyUL
yo0O4/Rk6URzr1YFgjLMJNCobqcENcoYy+i8DAm+r5h8JxKRYcae+7tz4Y9Ktz/4diXHSBpNwewK
8VPJiNzVr10fjv8cktueO/g3SjmfTGXt3JIaNVHusWuvTzvfWo69LnkWkrCnuUXWamclSS+J+2ac
7FKU4+Oki+kv3p/iDPt+WViPvvR9W7B1p1tk2z/dmmavLvNmnGltmidZNxFLXkioOgKzfgq3XYjG
3zcxiLek88DV4IVmDEaEjwrver8ijZQhQhuSl6OTttxJ8lmam8pDXJb5DN7C3kYkXj/PccjCq9fj
HfdmU1Xpq6paDH8p0YHrGZAPy36psS713UQ2wSp7iQgR0nDx564GUNQfQqKJw4rW/TRGC6r4eka6
5px3bkoxkIvhSiTwP9B1nIWDyu6kipjEg+mp5NzdLB6FpF3FX72hs64I5hwBRLqXgdbiOh+pQLMW
JxbeDCcgLyVae72zTlEkjgQqfjtBipwZ/p+fHPqnsmn98ukj+GK9S7ue+Fb2f3dPLEJtDzrFZBGj
za8YQ1Wpn12o0DmQkjLtBoediNsqA+JxOdNBZJ2F9XyfJ/rRldj7TZVXp22S5wBVk3gj13LKySd9
4SbFE3l47G7L2Dkj3jIql4kYRIPswfVDcHbsVcAUoARvyJtphhX4gT7tRC3dl1BjhSv7xUHSiSKV
Kaymb0e2bBcwo4qKgy19yMVzc2HiosSpZeaLIMCEPPdQbucML0DsEVQ/j0SptE2NVjQU9cY0/Wc0
xcllKbz4Ml3CF69nTGWVoIhM0W6qYAkvi/UPFdLMoNEXb7LCHXk2ss1qCTE1COZprRMyk85xBhI5
DoXIEHczkY8g14Gcg0QqKAB9/fmB4oD802WifLosih6SYBWXP909R9cbMqdbw8BKwHchOAfdMpeX
XXJA2o4V2rgHbyASMcTJMDu0NUZmjxp5I30pSNl5hLC+bVr4wjP4UyJ9DFKYUlXw0qb2qBJQj8sF
/xB7Xjj/ltvtOMwJgBD8jUvWEj7L6kSurEWvwkWPnjplvWmNbT1ndr0bk8ndGVc1R1oGzN1imrBx
avpdkGLo9tqCv7RkrECNgNZE+InJmvPY6YgdXaZjdwGgNNnAkdKUcB2/vI/B3ngO7fgoOG0r7M+L
HBFxMnsVMytzn6BjQ/mal+lVqdPn1LBD923UJgvMz87zv1pVD5AidBxCKaYJO6ciV7xwPma7AWeg
h/dSkuTUBAsTbb+kXxJctTmValV5H67sydNuKJ1lgkzfzCHMIYEv2J53uUYAmGG86A1CvLSV6IzL
KcMM3cOSkd1q3Qc2HYcAfHOVEYHXwk+oLJTMrWhJf+6pMXTWTYclveQkn2jXh+e+NRDp1rm3Zem+
hxHZwxE/CZX1pBncnPEKtKPmPMPLRunHQKEmRB5FKeKENW4gfYlbNm0SRJFpvdWzC1W4IZD2OA55
zUIglpaBeEkF/p06nj7rBo2cZtN3PASYLwgi+/Y2TW354I1QNiPXnzv/065S3GKN3vRVUG9FjXNY
DxkUS+fZ0aHD9LyOcIMyZJfI/uRoX85Rg2K0p9Nu9afZNN6p1rqO3Pi8H/ziLlRM+jYG8edLE8fA
0goSQbKEFn+e7cZqZVOWBrM/sne7w1baGYZxkdexq7Wt+xIA8KYcFdSUgSiAMB7sq5n1ixm2fTHi
VagdDP5gVmokqhH8SB+xYRkHX7I+2w8dAzsfu0vauXvVYWSrovTZ2A7pLyjxY9KzbOysyYA10BF3
vazBlRlAANIv3pLZRaGKWrUlv7ebreY4UqJn738uvFZfV8O900cdiV3B86KGD495w1kHiQGByWaa
ZHhSgWTrHHXaAZaqdXFUuZiE+3GN5l6Q/BgCK4D0HHrDhD8kCZDJvk0LrS52McZyBwKoMY+elmde
5qfESGQfvWee0hnIr/FW+N22mN+SWEM1BKpttc1V5mIi/fNVyPmp/Ww73KaZ5UhHKa08+9si9f3t
wh9crUv6T0HEcmL4MG7VNUdM6IDndyFEroYlt09I+zFo/SJCRETOSD3kXD1r430y9e+dkG9LXF4J
yw+OY4/wAbpnl3/xRmnS/7CpWN8o4zRfcoNSDv13fv7dG51cq+QWCvPAJlpI1whiCuveESyfWbkg
ACoSogYNYacWHO4xH8m7GP7iy/q5Zb5+Wa5mRkHHnJrTUz9tvCoVxhM7LdSadRbvZAM/ybjYtnSU
H/ctXO2iM/f9Uue7LsVf2swj64k2l1ah04u+Io1dELxNq8DZMrm9yVZlVkRAl4mG/dzBCguWDZvJ
YZf2PXDBoBJnEwNLtGHhqzTtdJWwUcXh50LUT3J9LEJ4PSr05LbLBrmt6vAihtx4qxHNdoTZlJ49
0gzuu9Nh3RB1U03aY6aPIn8/9d1nL8f+7M8P01pd/HSY2JXqdfDssJgLsR7G7w6T7ahQWP1o4Uqr
SZBIh10FPrk0MBJyR0b4z2+CNH0ohqbY7H7bPdQsMCeyYrpf+OHM1W3JUxVIubOEB6IrQXY+NIiP
vm3qZlUs544Lay8IyZbIR5wfaUmETmGINYuYZRTrH9/+xkFsNzIAvUt2HsA9/hi60d5W00JJMeCt
sQeX/NNkuh5icrEFMaK1p9trlx3lkfDrjuiGk9Qz7B8qfZ1xjhH5GZ9axof1TH8em8ZwraC7S7eP
7pZVRTlb/ubPv1LHt//pS3XY7bPdZ7BvG2P/PBVvRu0XsdXwZSzqPe+GCSlpfraMpDjosrh1C9Jz
BqqRzrXOun7oTjKFdqF20qe6T0gRiDS0iPySxIllQYta52wfrCndOynqAH+KbiYEc1MyPCIrsBkL
RG/1hHpl8e8DCR8mNgBUEFnpfHawKsOK6vTt4sP/SWdoCe3I8FZCcUxH1A+VvmjS8TpdkJvR+3lT
DdaxbAhBMsfio9JkcNSawqgcEkKBTXzkZiERTGyegxZcU4c6ubQIDCJraoKkGKYQE9oVizkCTogZ
9Xa2Bzoq577SDyhDkujRCxVGkng75O6zi++kEvhpkIzUXvJWpbCTNPoyP4gBzikal6HVfERD7268
FPCJ1cAjoprCeoBFKjFYujkCp0pz+ygN67bbijs6cJs5lChQxuKohH0PSxjd+lC5AzGUtJZsa+eb
9muLpAbtDqp/1bb73GCbb2VkSBtPiE/MRg6PlFiqPKK+RM3Iurej52k0lBA4lqsJg4vfM52yLQJo
jMbHCtikJEujFe5wupgWk3gw9GR7wPYEEpXnVX5Von2NVOCARYRI0afP3eJ/yZz2g2ZefTzV2tuW
HVyZ4FEl1spfHwSgwoPAjJuLGX1gZoZNj1Y5L8sX3qQm3kMA8vtoZYEkVtoHzXYrSkMc/4bDF8RT
fKpq7v9ap1sAD22cHJsW0JCW5NS3+sZSDF6i2MXJ28MMzxKzdSPrQqStOsSP1uy+9mHmnVtMFSJ3
eh1l63Av7a5YGG85DO8stOTzGFwigZccdEM8UJYV5KECEwpC1AfTUOM5C1DfkI9a3Xh+9l7apDRX
E9/jkgOxdgLzFuhiw+K4CRWSyda0F8XCASm9vLo0c3eZWQjCRY6sqcEoEecOCq48vF56eaHbDByC
X2b7aVF3tl/dlxkkmL5ZnlJSlZc1NdKf/RAGbHtRZkV/GiP3RGbaQLEXCxDv3L+0evyOUYNrgE2Z
bxZwpf1tnuDLTpmz4xbL1bG7r6MJuHd2RQbvSCTQYHTIdiU2p97gv3b0H2AN10BRADK7OQCkSVMV
ZXBpw+pRUggedVny1HWTCziTK7Pg8gBMgsGbk3fnGtxdcqb9b0V4oNjtBD1srWR03F0xAmUR6lAt
to8yUFXHQovTsbD829CHukQpdyLiL24dZLuiLWryn8PwmA1ik3RHYqb2jWY1oPPIGEzgUPEHpPZ2
PO5lsZwoB6UdHfyDSBTmYJOCyXWG2j7rRz0cV7G+HscSa6KX3BcVNt6iiDrEgREG0Kk5Vh4SOEK5
2sQR0EOt4DSHFj/m1VfboltglgVAhumqG0V/NktlBY+SqbURw33FFinL9fM0j/dTaZtd6xPrhNMD
FJ9AmUWYmLTI4PF8MsrH9i5K2AkjirTGpULNPUJ7AgzTeyyTzfI+LD7SOfavR32a3TDXjpjv9s2a
8rLk7nECVktMGfP6wkNXgt8xCdu3OstCcgWmHSHQz44113A5q3QbwQCdagcnMcL+dKTA87gFHcus
q0+b0S7wSsO/6MsaanRdMaHJEYg5hSB8ScuJzLYRvmhDALhoYbNP0HzQOh0i0T+6uClzG0zwnAWX
fUcm8Mwoe6zQddLpwyKbY9EOFJrGAg3Ekda0JpqkOPeuQAL2UX3sobcSxJ1Yok7O52ZByt5zybcD
4gNiFino4a93/rWlVyMIBTsxL3N1Yg3YGTmqx/Qpb1iSkABMyxtygB03Cp5WMu0eGzxCHHPwgU6K
rTpvsCmFERdNuGwHo44nBs5HhWVaoF1g+ayGykF5HWWR2fl2dSlN/zr5I5+2NXdqmVZcI+aXGUz3
EDb7e6qy+Yo7lW6j64F70JHohTyNSyjE8RTeLB16NzlR0GgZnhsGVIrR7VkK+kjSFQr5/iAtNrQ1
ErhfA+q9qcWYECcfDIlXjvqMfRUama9jShB0ddi3y9OuXfEtWUgwW0Wgebwwih71cllb8HrDocw3
43Y0dXjrO9587tbEy/fImimpxWbJB3QTXe5s+jafISOVF/4A5rPrd2FrP3Ozx2mUwHZ0pjunVneD
A9XBXirqJyvcSNlPdEDGmkR2+JFu1FHFV3epICwnNNxXExXm56kqH+2aSrBiy+kgGkWmmdVU2s3w
1pGGiTK1ofFTsOGJ69Jhe4gCFlFdkFhEAFMgxiN90N5aSbcdBj63sj+sAihD3qt7h4EAwmvfv7KI
wg0KQOaooE6alKbZWMCgWuL6xclZfM0obtzJPPwf7s5luW0sW9OvojiTrhNR1MH9MuiOsO53y5Ys
Oz1hQBJNgAQBEheSQEdH9BP0vMc9OoOe9bBn+Sb9JP1tkJAJimmntXEqcQ6rwlVKOTeBfVl7Xf7/
X7RGEBLp2MNz36dl35RzEychfZoEmmSR0OguWFJLpBEM1Pl+RCO6xCjt81JwLfzee6tnp3i3ZXox
TyznbGaiUeRQWM3oVmzZvekH218+qwFfM1v0z/3lfHnoRkaJVFtxnKdUNSN/+nWiUMCz9PR20UMA
KnfQUyaVMhyHKFoZ9AopyM+NhwXSTyVNk/TEuaZ6BHst9u2DQul/cZ+Wc2eAAYAdMy8GtvNNgy58
lqOZNspclHcddAbLgDKMNo5Ia5XupdafPNkhl3CIRJY/ogdlgRzhcp4kx6E+UQ+zxHrsz5cQsucT
5yij1HXQL+mBOEqgOA/7Y28S5E/z/iy7dsC6z8vk1rXi8FiZ0ecadOE5KV39ysZloIXWKcmBQdyf
K8c9Sk5nPT+bH7loCC1GwIBLrTCOsbggKulgN1UdpJP74FfUJHnvxyaKBzCecZcIstXeBycprma0
LZ336KVEeEGnlf7owVEelnSqvlYSbJ2ehNmx1aPfRTlTL8FVOJfWaMncLa+KgC46UZad6ekyFjAh
g2lRoL6R3uPKCNCqiwOy8hjoKCNl6gzTk9imV1xEFh0k1vRqYiBdYKYRPREdHbqhrSw+9VJkf2ZF
kZ5Zc6hBdnE3S/rUwLLZeYlzfpJbZFsdUgeHvra8VtPJ9YgkwAdfn33OeyP3Pc14nTy9LUug6z4a
IWWaHgcpTPe5Orkk5wj6ElLIcjSlzJ5dAKeEzm1B6U+A/NIrFM/UHSoaLUeoEy5gsaQT36Ajmeoe
RCZNEgHgH2lDagtgb3FYQyQBHA1G/SRUycwNH3TSQygoIxDQK5BG0kYJeO9T7Dqtc+3ycxn3YImV
aNZOnfcz2ydsjB3axSwBIvslea7Qee8u9PIyn3FyVJppxim4oVEyvPUXi+nFPLBosVqYR9pMhXHn
uA9m4p+plELhcKKCvESfpRQ/0Ye9f7XsoZI5Xob4V8t4fpkay+Ao6k21wxOlj+hhvJwwp9TSh+Zy
8ZGr5FG1EvUgHpYuTv40AF0JDiudJl+XC0Tv4nxOk4I0LS50SiM479OrUUrf4qA3VKgTwxAFInKk
UXq6d/W0d5ZPkpI0MNX3IVRNi4aC+dQ2rgO0Jmybfuam+8XPQvOaFm9Lc+Kej5DUzXrLr3PNn99b
w+EHOOxDW79T0x49xKYoDfToXOrPUvPWQKxKx90Y53T5mfdoyK5lSCRSrPrNGhfntqFPaV4Fa11V
jXtlHD0rpV9i/EJPt/zsbChKKkT3wYgrJR4i42vry495tAxO5uPY/BDRwdsM8MgWCzpiU2wgsFnO
aDVumtn54ph/QbtTCbwCn3B/Gd3Mpg5SVtRIzt3xdHnsg1ah1+DoMDdJ9gXpfIS8VAZYV1uk7+Ml
WU7u0YExukmcnnU9VPCgsnCZQiUrTsrM/Ky4I+0iUJwP06EV3TrQSg81FHarRzAL8yGLfAtkWXBC
TYZOZijLqgv//Thiyyz1gLbLhXGWueTBcwMlQTV/GOb0Z8/iAOVo42Spqt96LrTPyERHKIJyYmWj
4ZU5TuFMT7QQtQd/TC92CHkBIJcTEzL5Uk3Sa+7l4fHI1EdHo2xpve/5JJGLQFR20o/GFD5qtOh/
tIw5XRl8RJhWA7ol3KtlaueUhMgRRDZc/HxGo4K+llxacwVSnz77kDkaLTEsujSUc+VgMpzZl8MI
u2kz66dV3YCa+TQMwxvA1kcppejzYYgWzCzsIdY0ij8DS6bSr+RPgeJ7ZjiYpcXXqJ/mZy40jHHS
H9La3FWuMrSD+kPu9kIdvk/ZaIgjjtHEjR3gdxO0zKs/xhpKdwWdJE4Kyoio1fc+hVPLhjcS3sP4
7l1HNu2PJ0TXqMgqNAlyIjhhoUhFpuRSl0s4S+ZQjT76+fRzH9jjpbqktslr907DXvFoxovoIjVH
6q3iA7ArEDbrT+nwAQg0v+1ngDCzfl897UdGcpMrc8DWPt2nohG2xsbVOiVfSXVMR/E7Dcf+kbHM
znHjkBNDaQVX/L3hEnIrdL1QE8iuS0SIRJ+uIwM8x3HgE7qpvYl66cd4l8MeyMEJFTPNgtDr34+B
XxxHAZdUYpLvLyiA5S764wW53rKXnmIpvyllcZVpKjg0LVu+X9h4oIh/pxq3fGrhW5YoLKXj+CqD
UH2fDNGatNLgsjeb5pcpab1hnAhtEj8464+M5DIZItcDukRH2BMN0dnEUB/iPtFnqcd0kRuNBFUx
zW+0MHlw9UV4G6az9GFZoi+tTz6Ll6D/2PJ2rkJfmif2fTkvAxiFy48zUR+AEEXLUrPkWrbRleHm
pb+nn13N5iRPRsQ5ByVZPMRH/ByyLkZrqEwGiv6w8G34OYiw0WKBPJ97XOXYtTSjPBBDyXcsdXq0
8PmxzCZHyzK7GRkgzseBTxo/89Fk7dmwQAo6xpZhntLDkOaIaj88teelfVSq/bPp2ICiZJhT8sX2
se1MnaMgp+kYDNlkkX/knC0ol/vIAQ6LqXs8zgj+F5F6nZI0hWU+4+Dr9GFzlhcxYp/ZFPBHEsPb
Xcyja8LZaWBgVl1tDD4uWtLsHByCpbhXRpjaiHA6HCB9PD6YRu4C6NLs2jahlUcG6ieuA/ZyhIeS
uYVyPXJChRuRVimZPcuvfVcjns7nuLlZhpe46H2eGfBuR/2Q4hyJ5SKjlY5uGOH7PsaLZFX/hDjI
QIWSxNDcmC/ovSna/VB50OeHwzy4GY7KbwsY1wBohLpe3//ma751Nu9rN2pIF1Z12If4bNON14xm
BGkJqiDziUGLFr2S9x2dl8FU/6Rn2ZVezJC8Lxk/Dl3li0t8MDIRnTXmQfzRtWNuZl0jjaapk5Me
/e8MA6rONJkggD3C+IVmjMSUUXhZpBIDDtnVljK50X1yQePMjx7Iq+Z0t3a+JJSqzqc+XViBnLun
4WiGZK1hJKhmjU6mWbn8HCYpcKOFFRz1iunkLJqG41t3Dg9yQV/FxTAuvqZTBxBfsbzXATMuTWSp
ZrORcz7ta+lVqmlTrqIL4Gm9e2WmE7YVym8KojbHQTKm2zoVuPlUIfIeLj6AmXiggqWiADVnz2T2
Yw+W2cyC0tyfktcDBUgjiSQLTt159ttwSE/KKY2Nj6YKOkxzG12jwl2kJ3OM/GHi08DLLKJPtjHK
zhWFr7CHVOMULcnQMnHR0kVHr1Q+TVH7H5qLgmBO/TwZKh/HvIDrqzpJwWGOoIJ9HoyEHPISnQbb
DuMjQ6VvYxxNzyfLBDTCJD4ux1QOE1LqAZkxNE6pqnMfJ+7yNFr6yG3SJVGhs3S14zMXiJVvFfAb
NVMUBebQUqP51Xg2oZmFSXePrIcOtWpTYU0m9ugkgWM9CQrYjvTPhq68MI8zUgCZOQ9OF+BBThZK
PEV2DS2PMJ7Nb7IQ3byZs7icGbMnVJdSf+yeayW3oGInyVl1CJeFhchTovmnvZLHWtJHgbopaHH7
y0K8h6VEyjnEtDL5mFr8jGmb36p2/JgX7qfhVMj9+DTwYIQrXw17JGBF8nO2OFPobdWLKFQRMZYK
nF7EVoBMGySQdFoW5fHT3CaKyiN46Sr41TFaCrHI2zgj88iYIEsyLvH0TeSysDR0MMkz9EQXmG8h
wNUzI3p9ToTyJuUza15SL0eS1AlpXGzqQ7p7ZX3aW4ly49KhTDtMtFOyX/GlvoyRo4yWBT0dkPnS
aDI2mQL/NFKysqSow9PJRMxYf3Gp6cAJ+vOEv9p3aEwUs9oOSuwqiSISj3l2WljfotiHckbjG5qj
+MmVgVhEfwrlLFfU96nrf5jH6CwWVnrei5MSodiec5Tn5EpmS8TfJ+Z1T53a16qu/kYmrs/VDqDj
cDZFcSrO/SFSFOMU4mg+O7RmISru7L7S/hJZevI+s4ezYz0CQon2dhT3byzka4j40uOIpNPl4kxX
6SC7MImUClE/XSy+9sRGT3rRTTCJkEjVLRQ9bFewMZdHS526cGC6y4/4lmNkJ/qwFelYrIBhoCs1
RY5IQ0RPKa9H5ZJOGXk4P1Nmc9ppW6BNEuNDTx9fUe1Pzhw9RxUDbPgxfSXLU0OhaJmT+UjcjyOF
Bwh0SPtWrF6MZ2NY3Qm9h+fQpy6cPAD0bGintq9DPlYRMM2yiyIhDi6DiJQM3WUo+zokgkgu6KB1
2e6cVUTnAr/3dSZq2ksjegh8yLYIjOA8LemYmyNRAi9UsKjSKDqJRU00U9yLHI4d2wvyCB2L1AN/
Ujyjbv4+nCBzNDa08ogAHlH8PsajH2bggabuk5Hl5aU+vc6cKWJP895TFtH6YJF9KmJk6iyl/wmI
En0lRkrvYKnQwKIYGQRHCcAZbWaeQMqCfhuOSLqYo+hDNgNaNoLYmCZCHq1PQx8f2e3I9j+lAdoT
6RxoRF6oX4xxeeo6s/F5f6zDc4hpxum7s0+4GxawYaLUSXFsLn/T0yK+BsGJYBvU57GCEJPi3E7A
AdOgnp6lZkF3NL03Hl9XfwwVZXJEbpE2X3PaS8Uj6xKEwJeUWuV1QpNJJIn74/eqW+YniQZuiLYt
X9TFGI1bx0Exc2Q+laQvDmKagma5hhNBVfOgAIyAfnWPrmJz/EOwDjgzdL0PVO2rkcMxyOmV1PP1
u6BvaWdFgB1GzjC1F3RRJS95CII3RZNItJLmiRc2e4WDAfRGQ0GJxuHX3JB3Y+wEewYqurrQhS7+
zDPSUUGnWvQIl756Oekv6awVp2d9hXDUnGrZQVb4tO2c2/S3yRAgHVp8Q4l8fehnI6i+ChpZ6fTQ
RIDpS3+sfUj69vU0miToLVvZrd1PBkaCsHqiALDQ9cQ9Axn0ZA4RswKH+6gpMV2OM/3YLzP3ZgxM
ItRR7Ulmv4174QMxKYKzYxfZGvouq5PoYuq4l8EYbRl3Aa19aQEUmY3c9GQx8R0E7ZP0i65j2w29
93lilvRlQcBRNZfocs1JiER8Gyg69f5uMaU3aH+ZnqPSOzocCWXNqBQOcTC/SMieXk8y4sk8PJvE
c3qLza30dNn/1k9Gk0+lVj6HcQAnQiVN4TiUoemDW6bo8zoaQHGUpg4wJRkQGtCaOp1K/PlFFM3m
F/O8gATtuLQxcZ8L1wHogSd0lE3RQxxCOTlbqDMEXjI8RMNi75iLz2pMN+eJsTyH0uGj9TVJj3q9
/l0BFPFaV0mqx8vEvDNguJ/4oBKPZjPM1di6K/3gSzbUh7QvQ9AyYN6PLpmyCP3iaX6CfELZd87H
hT8+c8bcgQnsyURXlhdLH6pFBHPCjx2apOp3iYW/YDlJfjorprSljmOk6PucNY2irSiXwcqBkz4F
PHk7yxxk3Nzl5xy9hXBePAxTlDsdXF8/e8i14CaDRXDqoi9pL8YfgwARusQIo8OSdNyBczay0eNz
XL84nC+8SEg6zVTuEWsBLDNDsoZM1tF84YaUFGGBGUt4OuTcvmaBSpUtJWgzdNIx9rJ/HDuzJxJ/
hypqKP0p3oxtXxZ9RAjYHMhWZw8jnDs3NLh99QlPOUVZRHfvJnr/LsmQ6SBlpS+hiDi5vrye5dHn
SWi/X5bG8hR4qVDAdVFIzsvJoRb0Czq+K5+gmCV3mp7f5GAOTeHlpsit06JnbE0R6A7s8Vm/Nx7S
j/6oBFoFcGqUz76Fs3l4grwpZP1+fp4v/StiuP7NMMnoGkYKf7EYji/UrHyaTpC9iTISjKk/vJkH
pHt8Rb1NhunXeEGicIoQxtj2ssD8Evm0Rhg7pz7EZ2CW8+J6Zik34ySncKHZ5XlaPA0tqg2jSfzJ
mBNQzaL5B3cxHKIZP7+Bw4nYBZLmQaQ7R67vH5ZTdEE1EZ7MH2jti3uFy7cAlJMs7btJ0v9ipRqt
jXyXuvoieOplwzub5NDBbOxEJ1lAUza7vI0VxLq1HP6gHuv4WKSNlukIZUGFe5kMMn1Q0zg+wu9F
smOBXYz7kf2B/O1h4ui3vRl3Ad6kjYfB2SodOvUMEbCnRosPQtBbIOWy4AXRvTvMe8596hzM7Jy2
JJDDQL39nf8TL4hizAPi798ACd4aqRDGgtJ8GNNYwVyezzm6bnqTTtBj+njq6AuwTsVtRO9yVLgR
0LhYXoW94egAFjtCz4WnjdXPQWw8GGjvT538Kpto50r5zfBpztsb3evl+H42VBaHf1cMMqQzqCv0
DbQp5JEzhlF35+rxBRoA9yMKhVpo3uT9MlphDX8JRA+dmP9u04Ab/OI/RNA3/ta/AaN4g3z8ilL8
wqUVKPlK8eAe3YgtUvKf+ks1SXf3QH+So7yN26+eqKJH/2iAkAOX5c8wmI19RdGhSdkAsWiTMlz/
456p7bviY6lwgcUHtCgEgY2Z+aN3//FrvSZtvx7nR08+qKZa0LMFIahBWfjVV9esfdU0VUA75uoV
YRxvTAEUBJMMACBPhwCSj965GQCXIzUDqrOPZA4FUFIq1ac5Az1L36eWC8jMAtxQfbo2BZbs/u+p
+1ygKGLUq6yAENvYBT3bhcDCr114DdWH33fsIBirnYlVhOL/Yk1+xQg4+7ZiG7YNC6f6AOLfmAPV
3Qdi6CiWYPV06901wbuVOgOGuu8qOoBbfb3HMSub767tG6ZGMhERsa4u/2pHvn35TZMzANyW99y1
/JrODJEhAkXZ1SlwZO+CnoXwBrcd4hmrdxR43o1t0LPNfQUWkQmJaGUJ+X23joKgPUmdBI45GD5D
gfyx9e7KPpAdR9ERGak+nTOBmiF7BgxeHrETk0Ro4+V17ge2he7o2MRuLTgZRMkVN5R9UNEafB/9
5X7f2PSqZu+rlmOhK2N38/pXQbxL7fmeauxDTlKZACZz4917CJXs20yxYK52beWFgJrUa6vKPuFg
5dU03lp3UBniN4619nk7d9JXZvftd53mEPCwpOLd6z29seyrqAeG8MavO3bqVdnF17R93dQIfABb
7piCyuFFxsC0sIfis7pXOhT5CXU7qe2vqfuqcHYtilPVp3n2XWsf/pErhARWv+6e2yu9B/R9NNUh
wps7Lb+LfUBLAbr+OvonMOzYMZA1BIa9bzpEPYrR9Ha4EFRDcR0I7S97o1uvrpOqkdr+lrZv2gZm
Xv0e0m7YwB77n5PhIjO3jnlWu61DFkCV9Xx6ukF+i7SGo65TH81d0LP4vWVr0Pu6Ogem7ByQ+sP8
Y+hY3s3lt7kEFUcExGsnoHPmrxIPlDoCnH7h+SqoxTRe3kWRREOCUVldMR3a8obsqTf2LVx9vLva
tWkm+1SdbKhukuXp3Ks7sjsdg8du5q63v6dyGzue2A8KDx7RyuR3z+PXpGO9XuX0wFNmD+xy+wh4
TLLBigKfuKvRniOb4uiRy9JVUjhUoF9u982dYJIRxyCS6emc0au4y1JGj2Pg6ITz8NZ3vbxq7QuX
kFToev1XFqdDNhAVKDnPx1S589CZMoQPtbHuxMPo1gkyc+difWSzJF+aKg/KWyy8tnPZe5YlJLo0
ch1r87cyt11a91X48faon7yGijej67j21ad564sMN9c+xb4OLr9sisswOfVUuGxjbfebnq6Gowu+
wEJBsXMxnkjCS1k8Uh0izkH27fvW3jz2ItizRPFT6EbwTR3a87bsunOVWQ6lS3jzq/t+a93FtqDs
j0riy2XQrRnQVlfw2089Ls2+YpLAds31FDStfhXkISuude/YO7I7H415oYWp0J+hcdOJcibrjhzK
2gns3CWvWrLvjqcrtjRx3DqDyYW2cepNdoVCgpMQt2uHXhX6NFIWTweygTUjrYFF23hpA0uHWgpq
Qd+dgI4dd+mEBiEswie6a6zTWltQDlXBETIxiHUw1SFrD2deduGVfUTDiO52Y3nId8FUNeoAuINo
JpZFcgqweY4iSnmikis+TS+P1Sfhbb3UNboX5eOpyE4BkroE+KZS4xiapk8lESK8QAeF3urTOQto
yBr/HtlLVCx0uqR8v+E2DCG+vqNx5dMNaf37asq7ZAuEPLHUJSCym9Rx0V1bv+JWqg88FzeNgzno
6hSIarzUFIBfFchOFnlngUtA2hRyYTiHXVt+RzbeF26vBVjLQECk4QMAdhCvTTOzCu7breu/0puV
WnLEe/dZUFsjhfli3TZOPq4R/WnQSXS6imaFKCC57Q0SHVyBgHrXWf6m90+qx8YFIAu4mqAO1vbX
MOu3R32Wuo92KAgPk4O0sfyugLeBajAEpEd8Onf3abrs9a8DVsbFF2Hf6h2bHpDJr10kuMH7v/y6
Y1ZA9NSQsgIutWs8P1oCrl5xKw6yK1qDrdYzsE4xden612VdIN3aRyFS+x7/NneBgPUBZ2QGjNV+
69TLyyZ9NHdfoxkMMfDOix/XiCgYz8fqKq9FWxvlt1tAUrq0V9Go4zTvf3IAJhqzXIBdRfVIn34c
HJrAYUj5s/pseb4C6U55a93upEsbX7RklTJ8PXxaYNp0uNjA6W/cfwLxotJakUpQ11xecvCSLy8q
OFBkXbSmd617D6XsfZLAlvhP195ekw33RB8dmoZCYGl6ewLraiALzo7o3DtL57vArotED5metavT
9PZ6orcQ6qEGPYRedkTHfB3phVf3japZLDqa60/D46XqaVDUBea2jvM7tw0ox0oefJOcnyliWv6o
Ps1tIKqbGk07rTrT0blyB5koySkQHAaTbA6Zz62XB+Iq+gFDXuva+UdUXvatoedqaBVuJTiJcOkJ
LjoIr/ZD54K8NbxOwrsDnc41b1Spq437HccXSDcp5Dq2ZzN0zODJw3YhLAHbrZ27yug1TB5CmRT3
YKsjmta515eGcPaA8hC/Q8oXKeKNtafywU2ADHlnWapr+tzbtz0uHL67+Ii6zca793B/Vi5A/fKd
2/jrJPPbX15UNslnULr8DtbYnALVJKolnw3Gp3O73pYNbHBjeW1664p0xcZbO8LnB71j1zymznn2
qrSx18lmkbB78V7c5rkX5o40Dmu/jqC6FNGasnEN3Fta9jiaikLJ6tNY/54taOsazm1d5uqecyf6
W0lF9cK3A5hIMaeJ5+C2N1wasNLd6GVuOnbbu7IuHu8oFt42nHWI1/T1LAfEA+JxMFVWrn/nfD16
4souP5h8ElYO1u/lHTdMILUeqAvguerfd28KpNlqSDOYHHLIOmvMwpY0g27u0+FLQFjXBf/Opbfo
Ri2/DUhZU9C1d9IWKOYLnCuc5u4VtYBXSr485QyL/JZp2nUqp3ENUDTdJ6ELXbVzvo8te/xhIdJf
EKoyqa7qw4Abxx8FK65H+BxrBaAO3f5rR/TtLi+rDlFJoHS+V+s3Xh2fQHQIJ+e5Sp906NWRy5Lc
8Xg25G1x50UH+82XtgWmG29HrT3C6os69O7S+TwQanaVzBNmY/PVFVG+sCnfry+UDr00LTMkF5yq
JDwfWDp/gFkjkWuBWoDG8eIFdMvZ43KWnIIeYR6pHXqB2M2V11Becmz4mWv2V4cWfnXhvN3GVTUM
HbQS+arq0wxw2RV4NrC2aLNZfTrn3cnjlTB0qBFDyltHMVsGj/DHQn3NJr/dNVMnm7YHjgYIAXkV
/Y+gWpSxkcIHzVV9OufdGNLXHAG+zerrdq0vhRHZsPk9G/EtkDrIMK2+qkNHX5c++1x00DRMqnOr
w/3K6qHPo3AXfjcNHTP50odfa8JTavJLh1bZkL3YRQUOgVXQWDvtm1NpjNmgsTq3wdd+9dsvN5vU
JLRSnfbQqw3eXO0ewps6VTr0BtcOfucsPIkVWaeGlxRoU1ApO1EKpDeB4lG6UbtHQdQs6awFxHKR
uKkJqO4r94aitSjirr3a1WHr0PHX5KGYsE2IWNCTYSttXG0V/YDMRZ3S6qDejPTqmwjOQMMhP7s6
/wy4MQNCbRTMP8IEnY1ppO94ADgIqOHcwreoPs30DZlLQ9e55msxks6lMigwSFpAeDjUrwjrBOBr
Y/nZHJoFXO/lBKxAzx06/NIBraoCyBAqgwgJVp+tA4BvwAxA2azLV12LcLDMkqsPXgHwIVVrq47v
GpugIuCjt6OaNSJ5Nekd2gUsj+QcAE/AAOAF7RZXh69IcIvU3tpKdpGXsuYJvN0XFMwsE9U2aJlr
P3hrH1DpxRdAfnl9IXbPFZCWGiaVYdBMAQUubOqGJRTwPSExT/mqVmbrmiGQLWOQ56JSjcGnmcaO
exBeApAui0B4vfrduwdFIl6qjq9r+8BwWebdUF2TQg+pbVPpcC17dUO/3QiAxeUaFHiNeg4a50DY
SRduilpfh52LB4GVyu4C9CUFN+0Fwdh0inqCo0jUqdB8fHVQOpcWIFiXnAMhwI3fB3J/9YpbpAUh
RyZ+J4Drq88v7IM/4Ti8tGY69IPwuercFAzSqlnKqjfRT/9C3eDo9QDrxkWiOxEUNCIbnfw9EB0h
ME9lvvEv3hfTweqrVi2NxM//5SnO6WNWfBwMgziq1Kg2flmrU1Xfu/7X1y/8+lFetKxe/6rZgunX
f7/5lkJMkvYBYC8Q1GZjI6nzH+8tceAdQwODI1QT0MbXwWLJviVmdGNpG+ueSi78ykI31rV+2rNg
kHjJE+1VqzZa65W88SZ0AqOPWjIMvH/aWF6Ho/f9Kf/zPzUec8MM/GjYj3maNkeltaT8sPe//99k
HBSDeiRx5oik6x/F8dj1vLvOyz/mqADSwBhg/CGmE/UKioL0Jtp8m24YBJHsIptNxlsUs4ls6c9U
b75qR64f8wfbX3L3b85Jtcub1r3xML/0+41zUZGqpN/rB3PwF5mAd8lQHPeoYQQEaUPWCBzEYTDf
sgK4NtLDJl4ZhPU4wgQImoHsqGKfNuyKCNikB43DePLYnAIheCY77vFT7j3HST2QmAMBBZcd9iQZ
RE/+3mkeeM3dIBKC0oN74Tj0oue981T8T1qPWPlNuJey45/mxdZTU0WXH/YuTzgak8bWUIWGoOzz
3nqJN8y9oh5JzIMqtK6lBx4keT3KalDiDdlBPyX59sNCRpMf92EQDcp8EHr1UOKJq3Djx0+8y+D/
Y650emj8R7wEwuEgaRoqwt4fr8HK5fyRG/guGsbNpW3hoB/EWUrD7caOEYwL2Yc9GERBVA9TbcMW
HOGDPMmj52BzWKHEIPush773XI8iHlV0wpMd8+Ngmj+GwdNe/G0v8wd7hzQGjuthqy9pwYM/Gkzi
p4RGxE97P/++FnbgIaY7iePGuopkhuxkHcaTOIkbl5gJ80V6WAZIvHDv3bckePKilzmqRxbLIFSr
pb/Hmw72HgbJc+NeE4xx2ZGPRsFjnGeNHS9gDrLjHg+LaVYPI6ZBsOykB53lXhZj90Lh9ESDhk2x
Wtgmx0mQJc1h7RaO6nHmB/G0aa4F1kB2Pu459qfetscqiKyyI596j81DKJq3Sg/qb10DTgtL9noj
UKOTf9bD3/9PNth7/k/n8zhIGqeO1Lf88JeDqGjsXgCk8qNeBY/bXgGQ7BbGHaRx5jcuF7UNb5Ln
3ZoFUcSU3WbX3rM39NInrxFwIavZxtBFnGXN7SCaW8s/cugtgnocYS4rpc0Wht0atIVTfM1F+vTU
3AyCRSz/sIRumRc1zWSFuZMeOi6FlZzlzZUTal6yQ98EOOL1MNXCtWHYq1G3JkLIrsk+7cpY9g6C
NPXyerjqqYXiluzoH3HznxtWjd5t8sPeDYonfxCGg4b7piktrN4dro+/9t7qBxXTUTFlZKfjjlh5
6DUyXxCE66/5o+T3z6O0O+oDibd3NYijxn6mOVALg8cTL2zuPDirLYybP3sNr560s/yo93Ez5KnE
laTX7ff/Fe/dx5Pf/3VP5L9uk9//d/QUTJtzrbcw1/d5FGyXXQSYVfYF7r2o3LajCO7LD/xp+OqA
Cy6h7PMSdI9J2u2deGnjWgGTKD84dbNgK6WrmS1M8jFJDbLwjfsVBRT5B/76yqGv1MdkJ/lrMHn0
HhfNXSy0x2UHXtnQu1fnu40k9LvHYtCYYWCKQkkCBIoNJQ1z+vMQ4q9LPQKZ5/Eaxaw3VNY6WIHK
U5H1aN4Sagtxxk2cfIvD8brkUG9NcSFb9P0UDTFQT0BhiLbPP49H/9p1l086bz7/z+vGK7fhl/EE
B4MwKJs2oQWTcBinmbf3kZTY5hq2YnXDvTsvnG9X0wQbWdaOnZJbGuD8NJ5ZSDnJDnwWR8954jW8
V1Vpwae6YYKrolT9jJUnL1pTyD7yLYmaSWMiVNF088fDbm7YYwFdoaj/j6nxIKbvoD+EvAxiso7g
6tr/Ec0uqfEqy3znTeLm4rTgdhwMkgl3eL3Iqyio/kkiWBEl9TjaVUXW23jqOJ8Psh0XhiAj/3i7
/jzQOoyf4nTvb5cDjGQ0/Odd79BGvopbj/pNEu1de6S28YN3VNwFyUP+deL6am3YIrOFQPrCS+ZB
umMd2vAwT4JR0wls4YFPBs+g7LLB895dxv+koop2HTwlxNRbIZkQwZWd+jVS4zYOi9fjt7C0B954
kOyYfcGNbenZKzdf7FIRE7+LMhCKoip4xY+N3dQGJIKreFI/uDBEAn0s+xpnAy+pwSzVO1w/HcWR
F9b/rPESVWNG6W+MFxsAmvoNqjtaMEllhz8gWxqk/t459WpKj++fBvx5T2oooERW1ONXX6e24NNd
xH6UZljyd1kcNpJatCqpv+3t98QlFnZSVVAH3+rRqmdvAyx2GSTBI9F6c+AWzsahnwRpNvF2WT71
50DXn19Bt144KUj2vZ50QXOQ3ULXnki5B3lz77eRxLgZLPYOvXDwHG/n80XLZNnnvgm2MvltFGkf
vIgIIK+frtp8ojeL9MMyyc1R27hRxAR/HRCtRM/1I1ZP3IbFvw2yJy/A1O9wREDW19/39sN+601z
b0+8wo7qrVCQkp1zjs12fcOUHxX/LPW9MNw5L21EindeEGV7Z4NwEHl/33uXPg2iFI5JdV3dC0uD
gXz29g7zyG866m3Af+/jMbi+xk6lFav8rN2DS2o+rWgHILvC9/ncC7cetoWd+ZnlxY8VPs5JnuVN
1BoMGvkH/4yrtsNT09rwwl8FhlorhdngeeEVuza9Jojx8lNyGAbT6SARzsXK4tRDCosmdBdQZiDl
h6IizTJNodf5493z1yUiUADlfvszGV+B4OctXvEomtneWDh1P/k7Db7PX8VJqPBv9bqIZROw261l
Wr/yn6QkvYQYDduBDsGrjNwvjrsV3rGHJUc8zpO4WR0kfHiN8Py1x6ySAnvvVimfeibFxMKfeg1n
/7Wx3+3K36+KFVJLtq6mv37mFRVHauwqvGlWHHZl/aS+49bLvOG2w7qLErb1Lfl3Oiie9AsD/UdI
a/aMt7URdxEYt77o15b5GtTWNM6ofzaOEFqVr+igW9/zhhe69oZ+Mnjc3Km72LXyX3RIkuzxUcS6
NwORNhMecCN+2cVu+9nX/nU3RmV+/syFsbEm/y4uhCFgz8pj3dwSLYTc78pB8ugFoyaapAXv/l0y
gVHQPCr1s7891DnwomHoPQ9Svx5rZcTrn94+8jX8qUkT49hGIubAzwkz6scTD9sGJOUAWkWzki+E
KXGAgqx4+xTAFniMyX7VI4mnbQOQcpcEIrE5bg78yqHZOJJ/0uxTn22GFG0gXKgvDvcuxR937z5u
ToXaBvqO9OLrnLjaRsBZJS4bz9sGgO3Cmza3b9XbQHanXRbJsChFAN544Dbi45Wndxlv8Q7oKFJ/
1dsPyMoj2zF2CzmWS6/0xv7rKWnhXF95TaoO8oTyc3HtPXnxqyPSBr33WjCvtuEwbaAdrilPBPMm
7lW1WrjrGNgrtvzPqg+W7Dm5GUybiFfa4sgvneDePg12593akL+49cavXBVVdEaSnY5bWOrkNgj1
Gy5q1WtGduw7KibeFLNRP2blWKgt7I573wu2E8tVlyTZR773RsHrmQbSV7/C2y3dvReAPq/HWflY
LViie6Cpwi3cNnOovtff9fZn/lQ+DnZMh9HCcz8EgwwIT/2M1Xy0YerOM4oZ0x1pOiSC2yhqXpJy
Tf1gVy1btWmSXb/Q2yf9bkrZP9yZztTRd2zh0r0Onp/Dwd6xl2b141aOKSr6PxodC/GnUgd3fjAm
qt+VKyU5hsDTq3RW/j0/8Se/o7ofvL1LyoPh//vv/zMde4XA8z0PG8YGeKult8EDuw9g5/auBmmT
WiVaSelt6BDBxBh747xOYf/LUeDFBWFOsPcBtrfXAJ27iMFqdgsb7SgeP8d7/7J3T8KfLd2E09EL
yyANU++Pt2/nSy+nuD2uBxIbDR0NepC1U0brhUHvyQ+8XprmO76jhXrIHQHyjpFbsIFX3jSjXLdj
8J/a7r8uH2RUVkI2IbT5/GJv/QiH2fiuYxGRV7jNn2MTDjw/oWDZmN8Wlu2wmCZNREIb5+SUaAWo
VxJMG88r2hTLejXnSdPxoE9AC4OmiTdo7l0hzt3Cs87qUSpbof3oSvqTt8VFnDxvTYFolSH7rJf5
wgsaV2jVYkZ22KvBoxc1ye2oWMo/7nvgS/Uo1dS2AX38QEkiaYzaBhbuzsufg713ibdNjBL9a2Xn
964AxVoPIyZCE13iZEf9FAUCrCmeee94EgjoJg7TatTVl7SQ0viMB7JHxrZxnVIuqb/o7df0bwOi
iHqY6nlF4w7ZSTlFrScCLxIM/Szdu8sfnwlUwIg3Do2hodgt/12QFR9rB6oerdrmCm4t3Z3rf/b2
OXr3mO9d52lj7+DJiNFb2ED/9ePx3fHHh+Oj/7YnllkgWV/tVNHGzYA+oNKw03JFR+efTtzmTXv8
cnnu+qcb6rU7r9w/9fvNHV8VghtDra/6JoaggQ/4d1A6OgQC3+QhtGGdT5PBINpOaoj2SbJn8Hqw
DLbUENrQ9ltBwW4F1XuwgisL+QIU6esnroxIGyyitWW9q2DwjdHbgJgeMr+VQtJrVIBAHPzoYGPf
/1RA/FIR3nx4RGAQOf0h0nI1/q6j+o9hLb08ouwZ3nyFfzNv/12SPzZNcz3dEhYfg4lMYbW/D7zk
cZt/1MY3DPMgbHL62kiRiqeFhNhwQUT3S1lrIhSdiKsg3zWGbsODOvQKAbDfgeltI+F4uLU72oBK
HsUTCPZNEmkbKcB63N16bW3UV7htti+xNjwkeDHP3AF5E23WhnTLGZFWUG/flVun1z++/XxfsI+3
1g/EqPy4ALGF9MK2nk8bin7U8rJU6Ks0fGj62ss/9W0uMK6CFt1IONJTWn7slbtwGWTEAQK8fDOA
jlcPu3IVWsgerL7lKn/aCvBasXzo9gbP3nP1+PfxI0i8xvNrLayAqOas5ueQfQm3c4cx1F7DQfNf
zp+vJuohiEDwZ9UbAVXbW1mFV8XANjikNRnsIaA9wE4jT2hTz+fbD/Snu70ffUMLG/kATt6W4B69
yeSf/BDAJfX/eqDqSLSR5b/zml6R1gZliNJutncMShfOWjMVqrWhArbanbgwmf/7v4aDSbE5KzSz
rn98+z6pXuDa4xuaWQ+UW9rQAV29wOoW2PvbCfnXp8E/108tllaHNNBCBvL3/0Ed73mwF0JW8uZe
mg6o56z+n7e2HXt/OwrSaS5yUx4Inr1Pd+96Z+/O788bz0MqwXL5L62jSJW4mvNz+ahNp/74H5pY
WKHXZYOSHyQh/iqSQkjit3lztbBH3oGPw13Y3H0txAEVRL/5rG2QeJF7GQZ5ExbQQubuIE6Z2Oqe
Oxsk5WAYz7dwjm3c3jy8t1UZauOuPsjDoRBe2FzBNqi7RwMBz22kktvI+Z4nTEOT9NmGjuWx4HY3
J6ENpu5hORDl4825beMGOwle5fJ+Tgv7eUXzxEvimpzX8J5fM25+3SdcXVObM+G0EAqdBo+k17aK
RG1A106JVqJ00PAN2sjDn6Iz40XNYduYB/K7T4PN2RWNzPG+5QDmSYwL1ti+SM7Jj3uWg93bEmlQ
XPlxz0FJbhkH2vS1MG7mhY0lo8Oa/KgXg2Rrg6laK1kHIaVTND1PtY0b6MrLthokqW3QDa6CzM+3
XRP1NYPw123OXRjPwbY2N7DRwhxfBdh1nHsKaVsIkDYYDVf5cgCzI0+G9SarUlJt5Cmv4/CZOWmM
24a4Enkjr5nXoV92/S1vD6QA4mXNh20jAfoHzLmqkbysyYTOAFu8fvNq3dq4mpFO2jZsbWRUb9He
yrdEmtU2yoIf0VHe8qe0NvoSiBO9TVODQ1jP99t3Gji8SoAsauZI2og67qZbMDHaDrbwwAhAPKLp
VI9UpXS0Fi67uwXaYM06axsoqbtFkMFd3N7GWhtX3qexQOI13B/6oNYz8/ZNsa4NC3Gm57gZNr7m
9//69fSAc/XEvjvESasftlrGVnoqkMkXCuxJc0O3EdXcQUFtXqpaGwpEZKMHlQ7dFpAM7dsWEhUr
nhksqB2iTGgpt3BZXcZpPG/MNpIdhtVlieZKT+L/axgOdcHO50NpO5gSHhMlc9QRmzak9UzQ5cfJ
OcAz+OwAAAAA//8=</cx:binary>
              </cx:geoCache>
            </cx:geography>
          </cx:layoutPr>
        </cx:series>
      </cx:plotAreaRegion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'Sheet 1 (2)'!$A$3:$A$110</cx:f>
        <cx:nf>'Sheet 1 (2)'!$A$2</cx:nf>
        <cx:lvl ptCount="108" name="country">
          <cx:pt idx="0">Afghanistan</cx:pt>
          <cx:pt idx="1">Algeria</cx:pt>
          <cx:pt idx="2">American Samoa</cx:pt>
          <cx:pt idx="3">Angola</cx:pt>
          <cx:pt idx="4">Anguilla</cx:pt>
          <cx:pt idx="5">Argentina</cx:pt>
          <cx:pt idx="6">Armenia</cx:pt>
          <cx:pt idx="7">Austria</cx:pt>
          <cx:pt idx="8">Azerbaijan</cx:pt>
          <cx:pt idx="9">Bahrain</cx:pt>
          <cx:pt idx="10">Bangladesh</cx:pt>
          <cx:pt idx="11">Belarus</cx:pt>
          <cx:pt idx="12">Bolivia</cx:pt>
          <cx:pt idx="13">Brazil</cx:pt>
          <cx:pt idx="14">Brunei</cx:pt>
          <cx:pt idx="15">Bulgaria</cx:pt>
          <cx:pt idx="16">Cambodia</cx:pt>
          <cx:pt idx="17">Cameroon</cx:pt>
          <cx:pt idx="18">Canada</cx:pt>
          <cx:pt idx="19">Chad</cx:pt>
          <cx:pt idx="20">Chile</cx:pt>
          <cx:pt idx="21">China</cx:pt>
          <cx:pt idx="22">Colombia</cx:pt>
          <cx:pt idx="23">The Democratic Republic of the Congo</cx:pt>
          <cx:pt idx="24">Czech Republic</cx:pt>
          <cx:pt idx="25">Dominican Republic</cx:pt>
          <cx:pt idx="26">Ecuador</cx:pt>
          <cx:pt idx="27">Egypt</cx:pt>
          <cx:pt idx="28">Estonia</cx:pt>
          <cx:pt idx="29">Ethiopia</cx:pt>
          <cx:pt idx="30">Faroe Islands</cx:pt>
          <cx:pt idx="31">Finland</cx:pt>
          <cx:pt idx="32">France</cx:pt>
          <cx:pt idx="33">French Guiana</cx:pt>
          <cx:pt idx="34">French Polynesia</cx:pt>
          <cx:pt idx="35">Gambia</cx:pt>
          <cx:pt idx="36">Germany</cx:pt>
          <cx:pt idx="37">Greece</cx:pt>
          <cx:pt idx="38">Greenland</cx:pt>
          <cx:pt idx="39">Holy See</cx:pt>
          <cx:pt idx="40">Hong Kong</cx:pt>
          <cx:pt idx="41">Hungary</cx:pt>
          <cx:pt idx="42">India</cx:pt>
          <cx:pt idx="43">Indonesia</cx:pt>
          <cx:pt idx="44">Iran</cx:pt>
          <cx:pt idx="45">Iraq</cx:pt>
          <cx:pt idx="46">Israel</cx:pt>
          <cx:pt idx="47">Italy</cx:pt>
          <cx:pt idx="48">Japan</cx:pt>
          <cx:pt idx="49">Kazakstan</cx:pt>
          <cx:pt idx="50">Kenya</cx:pt>
          <cx:pt idx="51">Kuwait</cx:pt>
          <cx:pt idx="52">Latvia</cx:pt>
          <cx:pt idx="53">Liechtenstein</cx:pt>
          <cx:pt idx="54">Lithuania</cx:pt>
          <cx:pt idx="55">Madagascar</cx:pt>
          <cx:pt idx="56">Malawi</cx:pt>
          <cx:pt idx="57">Malaysia</cx:pt>
          <cx:pt idx="58">Mexico</cx:pt>
          <cx:pt idx="59">Moldova</cx:pt>
          <cx:pt idx="60">Morocco</cx:pt>
          <cx:pt idx="61">Mozambique</cx:pt>
          <cx:pt idx="62">Myanmar</cx:pt>
          <cx:pt idx="63">Nauru</cx:pt>
          <cx:pt idx="64">Nepal</cx:pt>
          <cx:pt idx="65">Netherlands</cx:pt>
          <cx:pt idx="66">New Zealand</cx:pt>
          <cx:pt idx="67">Nigeria</cx:pt>
          <cx:pt idx="68">North Korea</cx:pt>
          <cx:pt idx="69">Oman</cx:pt>
          <cx:pt idx="70">Pakistan</cx:pt>
          <cx:pt idx="71">Paraguay</cx:pt>
          <cx:pt idx="72">Peru</cx:pt>
          <cx:pt idx="73">Philippines</cx:pt>
          <cx:pt idx="74">Poland</cx:pt>
          <cx:pt idx="75">Puerto Rico</cx:pt>
          <cx:pt idx="76">Romania</cx:pt>
          <cx:pt idx="77">Runion</cx:pt>
          <cx:pt idx="78">Russian Federation</cx:pt>
          <cx:pt idx="79">Saint Vincent</cx:pt>
          <cx:pt idx="80">Saudi Arabia</cx:pt>
          <cx:pt idx="81">Senegal</cx:pt>
          <cx:pt idx="82">Slovakia</cx:pt>
          <cx:pt idx="83">South Africa</cx:pt>
          <cx:pt idx="84">South Korea</cx:pt>
          <cx:pt idx="85">Spain</cx:pt>
          <cx:pt idx="86">Sri Lanka</cx:pt>
          <cx:pt idx="87">Sudan</cx:pt>
          <cx:pt idx="88">Sweden</cx:pt>
          <cx:pt idx="89">Switzerland</cx:pt>
          <cx:pt idx="90">Taiwan</cx:pt>
          <cx:pt idx="91">Tanzania</cx:pt>
          <cx:pt idx="92">Thailand</cx:pt>
          <cx:pt idx="93">Tonga</cx:pt>
          <cx:pt idx="94">Tunisia</cx:pt>
          <cx:pt idx="95">Turkey</cx:pt>
          <cx:pt idx="96">Turkmenistan</cx:pt>
          <cx:pt idx="97">Tuvalu</cx:pt>
          <cx:pt idx="98">Ukraine</cx:pt>
          <cx:pt idx="99">United Arab Emirates</cx:pt>
          <cx:pt idx="100">United Kingdom</cx:pt>
          <cx:pt idx="101">United States</cx:pt>
          <cx:pt idx="102">Venezuela</cx:pt>
          <cx:pt idx="103">Vietnam</cx:pt>
          <cx:pt idx="104">Virgin Islands</cx:pt>
          <cx:pt idx="105">Yemen</cx:pt>
          <cx:pt idx="106">Yugoslavia</cx:pt>
          <cx:pt idx="107">Zambia</cx:pt>
        </cx:lvl>
      </cx:strDim>
      <cx:numDim type="colorVal">
        <cx:f>'Sheet 1 (2)'!$B$3:$B$110</cx:f>
        <cx:nf>'Sheet 1 (2)'!$B$2</cx:nf>
        <cx:lvl ptCount="108" formatCode="_(&quot;$&quot;* #,##0.00_);_(&quot;$&quot;* \(#,##0.00\);_(&quot;$&quot;* &quot;-&quot;??_);_(@_)" name="total_payment">
          <cx:pt idx="0">67.819999999999993</cx:pt>
          <cx:pt idx="1">349.18000000000001</cx:pt>
          <cx:pt idx="2">47.850000000000001</cx:pt>
          <cx:pt idx="3">187.55000000000001</cx:pt>
          <cx:pt idx="4">99.680000000000007</cx:pt>
          <cx:pt idx="5">1298.8</cx:pt>
          <cx:pt idx="6">118.75</cx:pt>
          <cx:pt idx="7">284.30000000000001</cx:pt>
          <cx:pt idx="8">198.53</cx:pt>
          <cx:pt idx="9">108.76000000000001</cx:pt>
          <cx:pt idx="10">353.19</cx:pt>
          <cx:pt idx="11">271.36000000000001</cx:pt>
          <cx:pt idx="12">178.56</cx:pt>
          <cx:pt idx="13">2919.1900000000001</cx:pt>
          <cx:pt idx="14">107.66</cx:pt>
          <cx:pt idx="15">194.52000000000001</cx:pt>
          <cx:pt idx="16">179.50999999999999</cx:pt>
          <cx:pt idx="17">186.49000000000001</cx:pt>
          <cx:pt idx="18">559.70000000000005</cx:pt>
          <cx:pt idx="19">122.72</cx:pt>
          <cx:pt idx="20">303.33999999999997</cx:pt>
          <cx:pt idx="21">5251.0299999999997</cx:pt>
          <cx:pt idx="22">661.53999999999996</cx:pt>
          <cx:pt idx="23">168.58000000000001</cx:pt>
          <cx:pt idx="24">132.72</cx:pt>
          <cx:pt idx="25">304.25999999999999</cx:pt>
          <cx:pt idx="26">369.18000000000001</cx:pt>
          <cx:pt idx="27">659.48000000000002</cx:pt>
          <cx:pt idx="28">105.72</cx:pt>
          <cx:pt idx="29">91.769999999999996</cx:pt>
          <cx:pt idx="30">96.760000000000005</cx:pt>
          <cx:pt idx="31">78.790000000000006</cx:pt>
          <cx:pt idx="32">334.12</cx:pt>
          <cx:pt idx="33">97.799999999999997</cx:pt>
          <cx:pt idx="34">205.52000000000001</cx:pt>
          <cx:pt idx="35">114.73</cx:pt>
          <cx:pt idx="36">741.24000000000001</cx:pt>
          <cx:pt idx="37">204.53999999999999</cx:pt>
          <cx:pt idx="38">119.72</cx:pt>
          <cx:pt idx="39">146.68000000000001</cx:pt>
          <cx:pt idx="40">104.76000000000001</cx:pt>
          <cx:pt idx="41">111.70999999999999</cx:pt>
          <cx:pt idx="42">6034.7799999999997</cx:pt>
          <cx:pt idx="43">1352.6900000000001</cx:pt>
          <cx:pt idx="44">877.96000000000004</cx:pt>
          <cx:pt idx="45">111.73</cx:pt>
          <cx:pt idx="46">379.13</cx:pt>
          <cx:pt idx="47">753.25999999999999</cx:pt>
          <cx:pt idx="48">3122.5100000000002</cx:pt>
          <cx:pt idx="49">192.50999999999999</cx:pt>
          <cx:pt idx="50">245.49000000000001</cx:pt>
          <cx:pt idx="51">106.75</cx:pt>
          <cx:pt idx="52">249.43000000000001</cx:pt>
          <cx:pt idx="53">99.739999999999995</cx:pt>
          <cx:pt idx="54">63.780000000000001</cx:pt>
          <cx:pt idx="55">92.790000000000006</cx:pt>
          <cx:pt idx="56">121.73</cx:pt>
          <cx:pt idx="57">330.23000000000002</cx:pt>
          <cx:pt idx="58">2984.8200000000002</cx:pt>
          <cx:pt idx="59">127.66</cx:pt>
          <cx:pt idx="60">274.35000000000002</cx:pt>
          <cx:pt idx="61">315.25</cx:pt>
          <cx:pt idx="62">179.53</cx:pt>
          <cx:pt idx="63">143.69999999999999</cx:pt>
          <cx:pt idx="64">93.829999999999998</cx:pt>
          <cx:pt idx="65">557.73000000000002</cx:pt>
          <cx:pt idx="66">85.769999999999996</cx:pt>
          <cx:pt idx="67">1314.9200000000001</cx:pt>
          <cx:pt idx="68">107.70999999999999</cx:pt>
          <cx:pt idx="69">161.56</cx:pt>
          <cx:pt idx="70">473.83999999999997</cx:pt>
          <cx:pt idx="71">273.39999999999998</cx:pt>
          <cx:pt idx="72">407.00999999999999</cx:pt>
          <cx:pt idx="73">2219.6999999999998</cx:pt>
          <cx:pt idx="74">786.15999999999997</cx:pt>
          <cx:pt idx="75">224.47999999999999</cx:pt>
          <cx:pt idx="76">218.41999999999999</cx:pt>
          <cx:pt idx="77">211.55000000000001</cx:pt>
          <cx:pt idx="78">2765.6199999999999</cx:pt>
          <cx:pt idx="79">64.819999999999993</cx:pt>
          <cx:pt idx="80">452.94</cx:pt>
          <cx:pt idx="81">95.760000000000005</cx:pt>
          <cx:pt idx="82">80.769999999999996</cx:pt>
          <cx:pt idx="83">1069.46</cx:pt>
          <cx:pt idx="84">527.76999999999998</cx:pt>
          <cx:pt idx="85">513.79999999999995</cx:pt>
          <cx:pt idx="86">103.73</cx:pt>
          <cx:pt idx="87">202.50999999999999</cx:pt>
          <cx:pt idx="88">139.66999999999999</cx:pt>
          <cx:pt idx="89">248.41</cx:pt>
          <cx:pt idx="90">1155.0999999999999</cx:pt>
          <cx:pt idx="91">322.22000000000003</cx:pt>
          <cx:pt idx="92">401.07999999999998</cx:pt>
          <cx:pt idx="93">64.840000000000003</cx:pt>
          <cx:pt idx="94">73.780000000000001</cx:pt>
          <cx:pt idx="95">1498.49</cx:pt>
          <cx:pt idx="96">126.73999999999999</cx:pt>
          <cx:pt idx="97">93.780000000000001</cx:pt>
          <cx:pt idx="98">675.52999999999997</cx:pt>
          <cx:pt idx="99">305.25</cx:pt>
          <cx:pt idx="100">850.96000000000004</cx:pt>
          <cx:pt idx="101">3685.3099999999999</cx:pt>
          <cx:pt idx="102">632.42999999999995</cx:pt>
          <cx:pt idx="103">676.45000000000005</cx:pt>
          <cx:pt idx="104">121.69</cx:pt>
          <cx:pt idx="105">473.93000000000001</cx:pt>
          <cx:pt idx="106">233.49000000000001</cx:pt>
          <cx:pt idx="107">121.7</cx:pt>
        </cx:lvl>
      </cx:numDim>
    </cx:data>
  </cx:chartData>
  <cx:chart>
    <cx:plotArea>
      <cx:plotAreaRegion>
        <cx:series layoutId="regionMap" uniqueId="{D1B6DA24-A5C7-D644-9404-B75564656D2B}">
          <cx:tx>
            <cx:txData>
              <cx:f/>
              <cx:v>Total Revenue</cx:v>
            </cx:txData>
          </cx:tx>
          <cx:dataLabels>
            <cx:numFmt formatCode="$#,##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>
                    <a:solidFill>
                      <a:schemeClr val="bg1"/>
                    </a:solidFill>
                  </a:defRPr>
                </a:pPr>
                <a:endParaRPr lang="en-US" sz="850" b="0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0" value="1"/>
            <cx:separator>
</cx:separator>
            <cx:dataLabel idx="5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500"/>
                  </a:pPr>
                  <a:r>
                    <a:rPr lang="en-US" sz="500" b="0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$1,299</a:t>
                  </a:r>
                </a:p>
              </cx:txPr>
            </cx:dataLabel>
            <cx:dataLabel idx="2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600"/>
                  </a:pPr>
                  <a:r>
                    <a:rPr lang="en-US" sz="600" b="0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$169</a:t>
                  </a:r>
                </a:p>
              </cx:txPr>
            </cx:dataLabel>
            <cx:dataLabel idx="49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600"/>
                  </a:pPr>
                  <a:r>
                    <a:rPr lang="en-US" sz="600" b="0" i="0" u="none" strike="noStrike" baseline="0">
                      <a:solidFill>
                        <a:schemeClr val="bg1"/>
                      </a:solidFill>
                      <a:latin typeface="Calibri" panose="020F0502020204030204"/>
                    </a:rPr>
                    <a:t>$193</a:t>
                  </a:r>
                </a:p>
              </cx:txPr>
            </cx:dataLabel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7H3ZcuM4svarOOr6UE2QBEhOTE+ESUqyvJeX2m4YKlvFneC+Pdu5+1/sT1qiTKHoljrMOdZFayZ6
pgHDTn0fkJlIJBL/fqr+9eSvlslJFfhh+q+n6s9PdpZF//rjj/TJXgXLdBI4TwlN6a9s8kSDP+iv
X87T6o/nZFk6ofWHwCPpjyd7mWSr6tN//g2/zVrRS/q0zBwafs5XSX23SnM/S/+ib7Dr5InmYdYO
t+A3/fnJWAX0KYFf+3Ryt4rynz78H/rrJLNXJzoNLfrpZBVmTlY/1NHqz087gz+d/MH+id/EOfHh
V2f5M4zlhImqIEmUEK9uPp9OfPgbm35BnCiCIBBRRtvu9d++XgYw/j2Svsi5fH5OVml6svnfQ37j
zvc9ZICTUn0NsE7bL60bLyj9sUvgf/7NNABuTEuPYxbkfV0sxV9adpfhiQ40jkenhCYqL4oKEqU1
XfIOm0iYSFhQFSwT/uWDuj+9ZvNQoYaZ2x3NsLTbyTLy5fTjGblYNkvPTrNl2IHy/uUlKRPEI0HF
Ehnig5CJLCu8IiprOnjc/ek1H4eJNMxGfyzDRb+LZeLix8cz8fD//jfxnHrVgfF+HkQF1JzKq6Is
D/Eg4okkioKIkbwmQuz+9JqHQwQaZuF1JMPBawfLwMPdxzPwPbdo6i8LZ9kB8RYH/z0N+X0VrEZc
iohMRElGgtQZOmVHNUryRFERFrCwmQJC983XU2CvNMP8b4Yx5G9aWea/Tz+e+S9OYjnhyQLYD5/T
DoO32N+1oH/laCBlIgoyeBJE3DoSPT+DI9JERQQYUJRtf9/ReLw/OVy0YS4GfgXDy8BPsBx9WXw8
R4+hk62eTy7AJ32mwXgcYXECGpKXCX5dA32OhAlGCo8I2lgrnnEfDpfrDYKY78Wyw3Sz1My1o6Hm
NFn+PJkGDvjwqxEXkSBNAHpBklW8XSQ9glr+VFVSUOerg4rbWUNrAA8W7i9ZYn7LMFfMD7GMnR6B
wnv0kqUTjuhrSOqEhxWCVZHsWBgRTUSVqKIiMqblAAneYKITnQW/a2fxfjwCN/shL5Z+3k3M9xsW
Tp5IqsSDad+FG8nKhCiwEhDe+Hzd39z4dHvlGAa9k5/BvGtmIX/48vFK6R4meAbmM3wCbXACdv0l
kjBPVuHyGab+iAoKiRMBIwlDQGFIQXEETRC4WbA41LUNYZbCeyQdpmv/b2SI3D+ApfiL/vEUP0DI
Zq+vfri3xglAFAQJJAEPWhoOyXiCgEMCPvWaaWZ17ZNnmK3N12Ao2bSyuD/cHAHuy7BZhvu3SX8D
ejLBYOGRwG+WCC/tmhE8kRVZkTDZbGQYI/9wgERvgL8dyeK/7fiNgiOIFtyXTtaskna/0s3B91sV
iUzA0xVEtTXl7UfcIUGZCCKvErx1hVk9dphMwzzsfCGGip0+lg397OMXxF2epmMuB7AYhMi8QDBA
3PN1VfCyIJBJJITXBDF7kf1yDIPfjWNw75pZyO8ePx7yU5j9P5eOO2rgkgdnVSQwyTfq/bdoCSgh
AfNYGET/MJGGGeiPZVjod7FMnB6FKlo9jxmzIsIEYsNEJtLrJO+tAQhpyZLIQ7h/Q5LaKcC1i3tf
7hNnmIFuHIN+18wif38Eu7j7/HnM6Y+kCVYk+LQR+R7iggqbDXCMVHk4SrVXjDcAX0vP4r1u/Q3u
Izi9uqd5Zp9c0GQ1otMpEojCw2mj0lnVXZuLBAjRioIi8xLj8hwozRvY978Ky0C/j+Xh4u7jVf/D
0inHnPfCrq+JBMaq7v97wyB34xh8u2YW2oevHw/tvU+LpTemKwOHgRBclWR5OLyKQLcoksITHgIZ
/bDdIZIMw/46kgH+tYOF/v7iCKB/WXanvxI4Ie+geL9LzwlwCKgSUeDlXVdSwBNekZEkqDD7d4A/
UI43wN8ZzRKw08mS8OP040k4gx08aHj4x/0paLo1Lu9nQYAUBAEhBVJKtp5jz8AisLyItFtbDJa3
T8bB8gyzwQxn6GB6WT7OjmFRrMKVtfQ7UN7PBCAtyRjUjbQbOOXaDsgSARI2SQusW7lfkmEO7ruB
DPrbdhb3++uPXwfny2hMCwtODsGwacWyMBQhRaI8UeEAjgjM9N8rxjDkm2EM4JtWFu7z24+H+y4P
IQVu3yz/72Ud3EIaX0ZP7pynEbPs4PBbQDLs5GDH/PIBt6qn9DjIAxKJICARvSrFvu47UKjhKbAz
mJkIO33sdLg9AgdXt51wRB8AVh8EtNtkxsHzCcSLExmLcHgBW48+AXvFGIZ+M4wBfdPKwq0fgbK7
XSV5983fb2E4CKKCCSGqIq2nPRPK5uAQgZewgiG6t1aGjAO2T5xh1NejGNDXjSzmt9OP13i3y2Rp
5csRs0A5yNoVEWAqdvlsjL7BkJYIJ9EAPbPVOESWN0DffgsW+G3Hb+B/PwbwPWfclE8IEbUZTrKk
vIZGe7qeKBMFgYqBFN2tKehrmlvYc+4T6C0GupG/MdB1/MbAEfi1Z9SvT+5Xq/HUzj9J0IO3El5m
DXthgU1Lv6bJ+IE9iZ8gCQlYgfO09WfH/WkDe4hAmFsRBs+SD5RpeFXsDGYWxk4fuzYujsIZbg/T
wpMZxPHb6yD7HePDz5n/OVj77fYOuxgW2dIf0SxLIpzsY4z5zh3atcpwOQO1bhAkwA5ahr3SDC+A
zTBm6m9a2Um/ePh4k3xVL8NgmYxnD15yWSDoSvhNWusu7irsCcAbUuAgbY074xMdIM8w8tuBDPbb
dhb9q6uPR/8mGDPaAdC3mL4e6exCj2XoFomiKNDe94L2STEM+HoUg/a6kYX65gigfsgTbzWifvnn
ksv2BubL/Njn6+jN6ske9YBHnciiKogK/PPls5s0gfBEhB0ZhPd2J/sBcgzP9+1AZspv29lZrx9B
jsQVbZbBTyfOR/T4OTg7E3lBgBsmm0jDrp4R28slkqRCCG4X+sOEGUa/P5YhoN/FcnB1FBz4z3C6
2WHx/kgP3J4SAH8IN6wnvqruePhw8iYRCH2K6qsF7qv7K7pXnrc42Az8jYBN+2/oGx9vYm9tx3ei
aOTMazxRJZj9RH6FuBd2gJP89tyNEEho7GhfJwkdKM0w/juDGQ52+lgebs8+nofNdaX7bNxLOqI6
wbyIIWtxYwV272BzbeYiAm9TUDfXdBhzcLBYw5QwwxlSmF6Wlsf7j6flalWNevgCwVBVFLEKmA9Z
ZQ7xcK+tPeuE/+wujf2SDFPQjWOw75pZ0K++fTzoO7ceOhTebxf+uQ+yrQ/yWzGJ/2p5iVs6bj48
huCEIBE4OBsO4UHuEg+3RSCK102ejXXZK8fwEurkZ5ZQ18wuodvLj19CV0t/WY+a+y5OCFz27K6v
tcprx6tqc2UgGVJSecKgfogow7i/jmSQf+1gsb/6/vHYn+Zploy6lZMhARiy9eBe4S7mkJ4EFQQU
RXw9ye97sgcIMgz8diCD+7adhf30GEJ1MOVLp1vx7zcXXGsvCFwsgHtl2xhoz4sVW1POw+G98np8
30e/naR/Lc8w+N04BvuumYX+6gjSUy+X2QHVOQ4/DsBwVo8lHiH4x8uHyZGEHTRUxgCn9nWD10d+
vzjDyHfjGOS7Zhb5yy8fr2tequfsO6L9e1W4/ikTxFRQe5ks++J398v82Tk5hVILY2p+qLGABCLA
nRpIRunpHgmuhEBpBdA9m6sfTCjpUGmG18HuaGY17Haya+L+9OPXxCkUpfNHjCdxCE2UNlGewEb5
5QNRix4ZCMwzFIsRIKSx0UedEVq7nfvlGaahG8cQ0DWz0J8ewQ3kRZosVyOmBYs8JKgAsP37xT3k
IZSqYIg0dRXL2ouxfUOwX5xh5LtxDPJdM4v84ggc/utVNGY+NgRJBci5FlB7vamHuNI6PZASL0MM
4+XDOPt7xRgGfDOMwXvTysJ9fQTJEJA26Y95ZgD1WGSCRFHusk52d1ecDPVaECgh1NZx6U/xvYIM
A74ZxgC+aWUB149gfhs0cMKXIpVdEdIOh/d7+nBgA1eLJV7Au/srToaLx3BeDGfxryc5ffD/nlDD
TAz9DoaWoR9hOTKOQfsnYx7Xi8KEwJ0QqFf56uX3NBEGF4hIsPN9I3dxsUeYYTbWoxj8140s4osj
yEhfhM8UauaM6XJykB8HadLdecEL9jsmoI308HC0JqvstZCDpHkD99cvwoL/2vMbA0dwfjZQpW+t
IUZQS/9UKfzrHIp1geuXCbVvewb1pVZPIxpsSG8B1wiqG0MA7uWzez28PebBAlzaJxC56FuM/XIM
r49uHLM4umZ2ZcyPQDdpS7stZtd9//evB4FATiJuI/8bi7DrmmJ+gkVAHKmb7QCzGThAnmHstwMZ
8LftLPra2cdvgmfLhK7Gr5wKRUCgnDec6nd7rt15D/XvoCw9VF2DikTrDzP/DxZrmApmOEMI08vS
MjsCF2l7t3fEZfHPJebfHj04yCbcJ87J5TL0RgwVQSQIY7iwp3T3aWG31vNZFX4COzgZCocwu7iD
RBleEr2hzHLo9bBL4fII7tqc/rJsqFY3bvAaDmUgTAcFT8W3atxDRiR+KYP/4tnibh1uQnWHyTTM
xM4XYrjY6WPZOJ19vL049a3VqIeWEEFqLQDU2B7cvsFTH/CBgGqvu+8oHSDPGyx0X4RloGtn0TeO
IAfyIYeFMOYuDtaBIolQilbeNdAvqRGggrpyjjxEPPqwHyDIMOzbgQzs23YW9ocjuGEMG9YxQYdy
IiJcqgHnpwtZ7Gh/GfKCCVww2BZqZJTPXmmGkd8MY3DftLKoL44A9RnU+n2yTyB9ph47dgFHMZBz
CpXSyO55GZQRaWc+Qjy8ubE74/+ONMME/P4bGC5+/wGWltsjsAAzCJiNuUWGqqVEgD0yHNXvLIP2
2R9FhHBrd1r2GyH75HiLhvW438BfN7OQz45gi6zby+duNr5/fwxXOuAIQUJwnXu992KOKdtUX9A9
Mryq8PKB7r7q3yfMMOrrUQzm60YW8YcjCNdpSR6uRkwSgupEKoAOj/lsvJxdh7+NlRJ440qGtyp2
0d4vyDDe3TgG8a6ZxVw7Bn3vhOPmf8LzLBipcCIPFZFfPoyCIRMBbm8TSWIiQLP9ggyDvh3IoL5t
Z2GfLT7eo59mtkOjMf0bxEPloPbahgpRnd62FoKhUBEZ6qi1O6/2w2iWQyQZBv51JIP8awcL/fTh
46G/Xuajlq6ByCa8BSUy+hwKNamiACm34joGzaC+V4hhyDfDGLw3rSzY10dgRKdpRkcteg8FaSDT
h4DzsrlAxqgXDJVfwY2ENz6GZ/t+eYaR334RBvttO4v+dPrxU336lC+fadIZt/d7MRxkOsDVPNAy
XVbP7rTnXrZRL0rotaZN3485QKI38O++Cot/1/4b/vrH49+eAI1sXmXI5McEi/D21nqCM3spKGkD
5dhhkyVsEp8Z1+YgkYYp6A1lSOj1sDTMjyA95XoF7+G+PPuQjrcU4J4L3LiAIrFoVwOBny9AwqGy
jeIAQf0VcKAwwxTsDGZI2Oljabg+Ahr0JbwitOzQeL8yguMuLLclYuEFlJcPo4ugXAfkwsEbQp0t
YDzO/fIMk9CNY/Dvmlno9dOPV0RXNKFPY9aphJQ4JIMjD3UQN3urHacTjhpFqFMJL/68EUc4QKBh
8LcDGfS37Sz8V0cA/0VeLp1svJkPleMEGQwxhk3W+rODPtyxhwoGkHpLNgnooKH6Kmi/OMPYd+MY
6LtmFvmLrx8/8c9yeO0qqbvv/36lA9hCvURBEbuJvZvn0JZmhxv0CoC/ZaYP/QHyDGO/HciAv21n
0T97/Hj0tWVo+cvnVWqPR0D7znz7lok6PPdV2AZDTWR4dWP48sVhIg1z0B/L0NDvYpnQjI9n4qXQ
y8n42bkQuf+nkM2+/Dad+hQK2Yzo+kCSJ6iXtjLrjuLnZDi55aFGlgih/ZcPk8pwiCTDc/91JDPz
XzvYea8fQUrPHYUqZaMi3wYYYAcsS5tjxF3vH+6EQQ1j2KC1R7t9xX+AIMPAbwcyuG/bWdjvjgD2
B3vpjBtWhvMTKHoOah1czgFnH5z8l1opkPe87oe9QB/+QwQaxv91JEPAawfLwMPZxyv8B3t1YqwC
+tRWA33aav4T+uvlSVcdnuugHUTv94o40DsKgrdc0RtlncBoC/Cke1tPvXNY+/S8R9Jh2vb/RobO
/QNYmvUjsOttZcBgNXqiFiRDyERsj4fXi23XzOC2cDUEP+DobNvdZ/NQoYaZ2x3NsLTbyTLycAS1
GnWoWUdHzVyBcq/yy217YfdkB/FtsTqIBkIuUbeU15lyh8gwDP7rSAb41w4W9Isj0HYa9Z1RixzA
s8UTHkORGhUKPnUaq3eqxsExJzhgoNKAk/7cP0CSYeS3Axngt+0s7toR2PkvzioLl0EHwfsNCZT1
kASIbEgbxdOeVvZgRzxcfYWCaVDAkTHwB0gyjPt2IIP7tp3F/csRnNqfJlY76cZ88IRrS1+qRAI7
Pniy9jLjCcT8oATyoNY/SKZhDnpDGRZ6PSwP7Vtjf/xWK+u3hv9q8azWy5q3RUpH3Nu1SwDsKszx
1yPM3hLgwBOGQk5QbkhiUhQPE2aYgf5YhoJ+F8vB/AgM7nyVwB5vxBAfhq0EPIgivJjVHvKQYQEu
Eby23mZY9HX+ARIMo74dyEC+bWfxNo7gUPliFdZjTveJJCG40vrGTWJIX5HgsStQTJuAKhvL3ifN
MPKbL8HgvmllUb84AtT/0TL/Zp5y+7/V9Js04XkOr2yMOPvb29oi7KPaxOeequHgdPnF6yRwlPDy
Yab9weIMT39mOLMMmF52OcyPIB/62rHGvRGjwlkxUIHJZkvLPOcNby3CR4Zj/bXv075P1jcBB8gz
zMR2IMPBtp1F/3r+8W7PpZPZ+bhxVdyWvIf366GkxBrh3b1ue2ebh2Q6uD+w7mbc/4MkGmagN5Th
oNfDsnD58PEsaCt/meRpNxHfv/nC8OwM2GJ41JAJasNtMUmVINeF0UIHSDCM+XYgg/i2ncVb+/7x
eJ8GoHKe4JGl+2VAR7QB7TO6AugWePMKZnXfCkCV/PZOKoIKoozLebgswwSw4xke2G6WjtP7j6fj
elWe/FhBHc/webwlwEH+XFuvFc54NhGIXT0ESS9w/gMeK2IDPweKM0zHzmCGi50+lojrI7gf+QUe
a25yUEbj0dBeTwVbC1fC1t4Po5DaZ3DbvnZjsP5AFkbfHB8k0jAVvaEMEb0eloYvR7BD0HIfUl3G
jERIEHjG8AYlbL4GbTKewGVKHljabM0YEg4RaJiD15EMBa8dLAPaEbhF99GoJVXgMUS4QwPzHGIO
L59dVcSBtcYS3NVTu3oGDP57xRkGfzOMQX7TysI+PQJDcAVZpdYyfRrzJTgOHuKGIy64Psbv7szg
4iRofyLBFaY1KYwjepgww8j3xzLw97tYDq6OYOpD3dPc8cc0AUAAUqFcxxvVRTkiTngZ84IIIev1
Z9cEHCLRMA2vIxkSXjtYCk4XH+8PwQndKqFjPvwJ1yPhLVa4PNaVgQAF03NPIVAN7xNjBV4S2oX+
EEmGoX8dyUD/2sFCrx9BCHpq1VHWYfD+fRjU0oKJDaW02jcyeoBD2i+kPsJVvu7yDbMp2CvGMOib
YQzim1YW7ukxKJukTXkY0d0ESyvDmz5QDmWTngITuoc7FPSGkosEvKBNbALSIfre5ul+eYaR3w5k
sN+2s+ifHsFkv3TgMcRsFabZaswCcm1iNaRO85IC6PbAhzeyIN0asGeUzMFiDEPPDGcIYHpZGi6P
QN3/GPnYsY1CwEV4yGkQd/1MeHMbY0inVtoCvP1pv1+CYei7cQzmXTML9o8jmPNasmwcv/v679fw
8JQYhDvbTxvY6c12DmJwa2+/8y8ZHb9fkmHQu3EM6F0zC7p29/EODVT2jceDHIouwZ0B2M4ykX1Q
7vCAA2T0vvFOzz4phuFej2LAXjeyUC8+jwE1czj2Od9WZ4UEiPXjLsYyW04haySrD+59Y+hGDQyu
g7WGWDz/+UkBdxESNF7/+I72mK9oYr0a8W7Aaplmf36CXVZbxB6yryCnFMt8m+1Trl56eAgNQcgB
0kkhMwvOC8BFCmmS2TAINsTw4gBS4HUxDLXYZVg6Kc1fuuBIH8wIWHHILYLaWzL+1AnWVjqyaLhF
afPvJ2Ee3FInzNI/P6kY/ny0/rlWTnjdBrYeElz6h2u44BLAS0PQ/7S8c0ILfhz9j1KWnmzCQ1NT
U+Ib7kxwHPMbMknua5wvuammNmFkhIgUV01Daz3ieOtOEL1kHsMRh16lIppxSiYaOa5LLVfjfOGR
WtSiMDW1JjLxLPDQL0hQIAvSVOkcO6prxIIUzlxbzM6VUky1KsbNReFjVRPcwJpbaRHEmqRavpGF
kffYeGmgJw1HjDz2i0XaWOlUKB3/vDL5yKgTOz4vxCLSlaaW54HZlLoUWWRWpmb5EMpS8ausOVs3
PTPWAel4mjg1N4sLJ76oitI1qlIVDaFyVIPHCGsyzeRfapEmWqhwJNAcJxb1KqnJTOaLp8ZBdqi5
WI51X7Y9IzBVztaUJlQNp1R8A1cUa7Djzmax4PsLLytETajV5C4R1UiXuVKe2q6vzgPR9WZ5qNbT
QrXjecxbppZInmxQpwpmiiuXMyoK3JSQoDAaLvtG5dLXY6E0b+FrqoYSNdWMpE02KwQpmoqOHc0j
F2DDmYSvXD5pNMmK65uc5FgLKSdpSsJhLfD9cF4opLqlBQGSGlU2HEt6Ul3fnEq8X1yj0lI0iw99
w+HqyJBNRdYc3nqKitox0sT9CvdDbiTEOQsptnO9ThNfNwsl1gJR8Z+KQI5mhZilU2RGoeZgzBmO
nUYzoSHiWS5UaOqaUqXHsLRLrfRLSbe82jYoNRMD53Ex9aVGnRPB4eeiUmFdwXFhWHbZfE8pCiJN
cmLpIS3S6iqrQ+UWpxJNNSuq+KsgJTXRfFNKZgHnyLeKYFPvgvo2mkqN5iA5OY/hr1xwZu59h+fn
yjPPQvK5WirS98oNratcKPh5GmH6vRJiSdRSNyhkjdquM0dhVt9xngqNSWV+y+skjDWYVDbVCng+
EDj03VkqYvSDJqn/mXoOvkmE3DN8EpeRVqMiQJoSUum8NEt1Jjt+eS6WgnVNIw9nGvJU5YqvuOCs
znPhwops/q4MYvuK9zN+EZtFdFvHoTsraWD9asTCszUnM5Nrj3r+A2/y4YMQKIrmuiX9HpuKdenW
YnnBhXIzV806sI1QsaxrnjbVDagKj2pwZp+fRWpGYTEhyfB50VV0yQ+iGy8U8AKLcX2lSFl5GStE
PCekNu9z303nmYvC85IrnftCJNwcNUntwC+zaW2oZkiv1CAmN17Gy5Xu+3ZyGfJFmWpZKZYr0ePl
qzKUwguL8+PbqFDCeR2JgqMlbpZ/k03P/8wR2/9qNtTltNB2lKuqtqoFRU41a8y4yLXUlJ1fSmpV
n7my4W6VDCtzl+BEj4vEnsuWn6+iwBY1kxPtz3zjCo2ehlHun3FVKpzncuGbWpm63FWk5tYT4gL3
USnKbKYUqZtohRAgR0O4qC1NBpRDvfGjyNI8jPMfkWxbn1Vil/NaxiGvhY4cXqpuUN0JlYI5LRCS
xjEqz7NvS5eSWw8Wms6ZRPws+yk3S0NX/uy6drDicWbKem1n8BfNoi6/uYGqzrNSqr/5hBJJI66C
4nPJKtNnTiLZU1E63Jlje+iHZ1UwmcTYST2DeEppam5Agmkl5iXVElDTWCuSMpkRhy8izZKcYhmJ
fmbCt1GggjbJlWYqpGV0bgd8pcV1Gf0QAsGfKr4UP3tyJWpW4lCq0SgNFqrqojvLT4pn31XwLTFV
c1YWYunqMSwUT7cpDfiFb5vmlDY0LwxEbKU0ckuIpo6acrrPufY8qXl6RTwuNsKiqK5VWDkXcYzj
RcyJ0VVR1Imly5lQmZoJiN4Eli2fqVLhiLqiBMGjU2P7c46a5nPdVA7VHNAdl2EThQs5qGtl4Vk0
hqURZaFGMuykupX5C1SjeBEGVqFq7Rm8ABqdI/fwpyRfc0MSiUZAS/tLlchomWNTnNGC587USHJC
rXLs5CwofH5GCjk4j6iCbF2Oy2oBfNJzW0L4qg6UdOo3Pj/3PMXhNNmTAlfj8ozXOR6bmh1yxJom
aWjNHFUpjDSTQKU6YpGGuqmoWahnVYyuYlqYs5jU6DITE/6uCRxLL6LEuaFVaD5WSEw8DcXY/pZK
UnHRFCn5FflNvUhoU38VSoVeuDapwXJw6Nb2Cz7SYiWsfnIuLe5N1WsqLfJzOqVp7LlamfFNqPmc
5J43oPN/wBpKvkOP/5xGDSwsq1ZvY0tQNBXFFUx5h6PnrlKg27gMqQcImqUhOqkv6WqmyrVWS8RZ
+MjCoVY6FffVxS4+87jIvsxRbp5JFXXuUUCkqQlH9E8ZZ8lfcyIk/jR1qXqpeop75cS+/C3ORO8C
hab/HcWJ8i1wmyzRnFh2pygW45kd2OldbCn+KhNwM4c1gc9CJSuoZkZ5jrQ0S8NzRcgyOGyJC93P
fXrmiEozdySVThs3y/Qcu6ZhlhZS9ChyHUkXA5eccYEva6GU4jsenJUvEXaEmZMSgELCcTzjFdO8
jjgSlnqUClKiF0kREL22LKfUBA9LUwyzbMZnjXvtq4nlailC1g1fYfeLQ2HN2BmJBB0X1Cq1ohSq
WRjk3K/MU4rbLFHkS8sNbNcoEx5dlYrjwRSASsOaK0lca3FqHrRqFMqVZqKYv8ok3ppJfqXMopSo
t57aWJVux3VE9DRBJa9hNQwua7jofSllSSMaqmAF2cLjwbzPcxQEjgELxSsMT47AJQmFOJx7MD0T
LRdr9WeDEqfQYkyimzym9jnNzKKAyeMj6Qy5ghgYcRZJli4Kah7PsjrzSg2nppJpXMzlzg0JK8fR
eD8nz+AwWT9g/YIxTS3PNdTU84KLBrBKp0HeAE6opvU1h2n5tXRtq9ZTm28izUwIjqegK/hG4xJb
nIVKKYc6UjKPXgsyknJHyxVUzk3RUk0w8lUmTk3fdyWj4X0l1BoOW/dN9DM0f8EauWpCAaZ8qgnY
WjYF1SXXLzRHxpnuePFTXkkznMSGiX0dYV/jG3qdyq5epvdJ9MVVHgvrXi4CLXEussDWQ5hUUXVe
y3A3/A4JDug4VTepb3iirTXFVeGSayf5nEb3VCVnKkmebCHXS/DewfItOGkK+kLz4ZeU/H1dJHM/
rzWJi29hTS3q2P8q5vFjgPMLOUPn2I0e4gg/yok/r8NEN61mmjZPsTL3wlpDpStrPBf+oHz6LZFi
8Jiyh8Qrk7nk1uqCC6Tqu6IaXKNqvoA0PjDveccTL0gUOVTPRMe8zIT83vfMMzeJp4SLcg25VapJ
qFwJVZkYZljLj14Wx6vMd2Y+6G3FFKolTJ56WtryjWBzoaZGqXeepTV/acZOMy9tBVSGJdrFzMUZ
0YLQFSvDETw6xZH/4BDX/+lIeTArHYzmWV5grQlSC3xR84di5r4ROfKzGJS3ERhAPZfdTC+zaJbi
6qsi5rdZkPl6U/vqXe6RKNDMLGh0OanrWRMrhupY+MqnsvU54y1kZGVDdLtJPR1TX536RSNodSRL
s1SOvlgx5fUyKkCfcdjTZSe3z8xainWaccWdlZrZbUFUT/N4MDWy4k9JlgLeUWbBbiaOpzQUAz2X
6p+ZUqV6SNIU/p4Kc4FPXQuWbfxo+uSqotJnalfquSqGd5FUEr2gamWEpZpqeVl8A2f1R9aoyPCo
Nefc5rpQOVUzxUYnPK00p6lrLaYONvIErL3nSD+5AtwGX7S/ZhHogEQFi+44PqwIjvCaZIeWFlYy
aHox/9pYsKox5dKZkyeOFquuPTWrMIe9RSnqnFhkGqlEZDSl5xuJilwjD6JvOfJMjRKRPsiKZU/F
rMo0S4aNQxTIPxswxJoXVcmZbLq8UagmNaIQC3O+FDndUfllJVLRaOJKMvLMUzXsm7nucX60iAMv
1TBvetMizvA31a7wTVXFcg6bsSr9pXC5/BnbtX3BKYV4RQQTf3Wo2GQGB+7WZQ0O911lJd5PPuSJ
bjWltEylILrAPlI1cOYsonMkCS5dK/IfPUiHuVYTO/S1PDRzMk8J72om4RQXlgz4kfDycTHNGh7d
iBkHG4PcDkHxZCZ5LKlAYUYF5IxITouagM1pXphg5VVkmnqSO+rKcqh7FwnwTUvR9BYBVZWfeUzM
qygh2UPpe9ZMCSL/qxc6tcbzuXDJ12LowB6nTgyY/S74myiF0UIdBeDzyPmNrcbK14KmzT2HU2EW
VkEiL0SpkR4pnJM/pMjnLwJQHgFsMlw11SNY3zOroDS9Vn2x/JY0QlZP1ZATkBFUodvMBTCarfyC
OkOO2XgGVwblghesjJ/aHC+kGkpxgqYp75bRApwx4ZtDZCEwBLNsQkNqgnBaZQKnJ1jmfhSyKa/4
jBYz2wtgq5MQvlkoUQYuvSzT8L7h1EA0eLkMv/IRwueIFv7C9FywRRHnnKE6Ja5W5HGaarVKZV8r
0gxfVUoDy1wQXAq+g0Tjmcwp5czlJEdXBaU4E/lGmZLar7Tcss1ZaNfWJUKwjkPREXS1Ebmpq9B0
IdbRY8rXph6YSf5LoaiZm6ipdC7OmhUv2BFsFhshuPDThL9MIPfDgSVqRRcJ+OtXSMpsLVCKbCq3
2x6tLjNZQ4Li3QiBJ353SZMaQV77v2A35VwCaHhug7K7QTnv3kZBrl4EdejlWlnm9ZNSufWlVNZm
CL6fEBupEPgXDVXLmzQ35WlcStW946XSeSPbiibJQnze1Di2YD9TF18kqcar1KvlC5xUuSYCOpdE
yalhR6qt164bzWIu5mcWL0XlwpRdHGm4ltMbKy09RS/iwAk0S8m5R4fW5KHwYA9pOGJo5xo4psWv
Ilf560hJ00czqMRiCtFDy9VDM5ZnVkrFhSV5wEGZJqEhxE1p607tmZ8xbBEiPa2qYO40SXomxBCd
mmLLSq2pVSQqTFe5VsDHynP7AXmVFxg0dl0e9EbAET0LTXqXUVBgcDjIz+UyLnzdoZJreH7xGAXK
TeUKli7hBnxySheZWwuwBUCwBcFVYBCBq/TIizi9IjyBjZKQWAbkN8BK4LnomoZ2/NUucvGWp7Co
LkTRzqYSpsmVX9p0RnO5uWz3Wd9z6rsURIqVnRzYnTjaE43qxLHsbB1W2/7rfx5oAP99SeV/bWxD
hK//BoHB9hZryv5QG+Hc/tTrra42qrm9CjAY4uwifX+n87AIp4D/MsT5del1r/x0cew2fPgyah3n
hHqtUJ0VzhZFOHghbQXoLs7Z9kCFCV5q770ovEQgDWUT54QaQ/DcJJQWhbwgeC8DdmPbOCd0QfG5
de2n/8/ed2xHjmRZ/kqf2WMOtNjMwgSEKzrdqTc4JIOE1hpfPxeMrAoGgknvqtr0oteZQZgbzJ64
4gEXHzjpv4Jz4vMov+Gcy6hqWcNXm/AFXXwsCxQQFvEZ5wwltB7GoIk32lVvN+NVKJPkpFLNjVma
7v2wZgZAyWYuadA9aaggMr0/xOno+EPOpPkuDkSSajMFXmPovVeqLWtjiw26YaMwQAk7E5SlpEVH
GBX3s/JSJD+68cYouRbaYSSRui6ZX020nYGTTMQSdvoAMGQTaVzLuJRxWbD72BWBzyixJ6VkfrJ0
OiRUubVSUuq2ntnx5EnzBhhbqmzFmaH6rLbKFdKMFZLYIogf5h4AWN6TWNhkp7Fhoe/Ex9wLe5Lc
jSlNUY4mm7mjo7BHoRHd6U/CFv8y1k46r9wpusL1ZaVKpLeo82L8tpJkPdUGNqV2Vu2t4igV21R0
lZT4lgdMUBV36UbzBppiQ8lA/JeCmSGXyVK9EqGnsRMSjfZ3rTO0GC99lTomNUuavZs8fUsTpzpX
tomODjnd58NOd9WlSiBqThJmeKPh6E+qgxjiSW+ma20GZuZXzc7a6MBhC+zSbYduPSdmybBdhb7H
X3tI+eBOjk8FT0vQq21DVLpmbIsB90lAAbGxmKLTl/adv1HKQyfcTA1N9LuMJVfAfXp3up6oZM8t
lyfSGFtxoz51pRPYQ0im8DDoMjGjU/SUcImJ4pNAKup7jeGlz339Y87Oo7w5NqSZaQRczrC8zimc
tCX5NttJVOxJYVfhshC7GbZ6R6sjtssRRSKy7GZ48EmLxuQQ2Y1bCqRmqdenJun4D+EIoMR0fIKU
lZRXluyF7VaOWeA0bGAqOdUhGV3DYlrOrH0T8mRnzKRXPL1SSSCcUolmsVNoVOlZO3l57NbKVYc+
ZG7f++gm668nfQdYxAJ6bPDU3yJ9WfU5mTKK+kanqR29lVdhTCLu46GTDZzGjmeS7JpHdEgszEjh
FTSX6exKNY3fjQytIpk33at5NQCPeW9+PI41qQ2mcV05dDEXCpYkzGT9shkdETbWbUGH28QZ7EEm
6V0Xk0plgCPE2EFRHE3XJbqNoUSjKBIFnS0vnNYdbNUWsauAEHb5PVYtnNqYyj02Fzn6bAZcPcf3
+kAUifrH/AMy3GfBW9Y8Nep5MnYJuvuBl7FdjDziIUtow+IQV8Su30veuwkfDtJ2GGgREyNlRQMc
wN+PuVOnRD+buy4+xrbC1PdxPAf6Vhi2ODj+e5Oxdlce85rHNbdeircGd6IBYzBEKivMnaodrFjl
XXII0+s5I1bKE2CQNWkr2sqoJ8p3VTzkFh0VZ8IlA9za6E8K2o9yuK7Sh2C4U/2IAxsHYHajAheL
j0am2TlV9c2QezWgkrx4VtDQm8nezFnh88A669m7rpmkqqj1Wh0ASG+rEb/MBVhKIhuBRW5a2s+0
6GiK5CzR2LqZgo1/k+wAsRALm9CYt5P2KjgaTVi+137oxiEovMq6GYONaj2modsDtpx3pfAedQc/
Q6VlvakTIsT8YqnBXjF2QCKzXKJ1izX6IUmCx0lsiSJrRC5aCnsHkUzNUwzeCAompOtUkwu77ERi
diNYlONUbPw8oVa3T2NQBm4cO1PBlA51y/BDPagHNJmfaL0v2DJosr/KIoD0TYythWpyEXN/ziKm
5QdjahjiTcOrO4sAmKkiqvKYocEuIlccvGgEIBPuMuHO0K8G4U6ZXqPxRurfEtWks7afA4P13VGL
b8LIxv3Iypz1CMXmuEH5FL5IE1GedN8dc6+0bubsIXNQc6aqgVuDJtdBBpoIGhXECiOgY+gKbAhB
srliZM+F7bdEjamKQgzhkU4iTSbAB9hRRLzkXToDwAU4m4+AZh1Do3nHSqdF3GzPBlLfGL6b80me
maFTFJ4RbotB2vJURCWpy10kvcQJwRHuVYJ2D5yVUt1bNM54mDFL2zZqg2zhhZHXsIm1NOTWuDG7
9zmx63x5qDq5WbExKtZLoMWIcaXcoKiLaxSAvH8tI3Tmm8I6NM1RBfmHCjbjqYDzRi1EiJnXRNJp
xPTophMe5vxRnHcBM8qfb/kvWvm/V9zto9e6aIr3dl26fa7c/t9V+ZafW0xGbvfP5fr//B9Z5KEo
+3se+/45TaPmv+BC+S+7a7tf5tCfpR7+7c9SDxNFYFrAN1cwMVhTFJRu/+S08Z8gdjUlXJHl+4yG
KaGi+6vYExaVJf4N/FdgxA3JMHB7/mK1F8kOpqxKi30aYkEZnw/5V8o9dbmHv1ht3QKZDbWtuYxW
h8vd1Jdq8BOrPQJhSrS0Ce/8RLkBRrpVhSm+lrraZGGg3weiGBK5weU0UdiZNJtbUJlPep3+6ND5
kyCYD/jw6lOfxVwJHsGnZsRsQtZUijvooScXPa3Glopj/j7HElVUjY7VK8jtChx4fxK1KCVJLtLe
F7gUKvt4TgEUxk5vmW4d6l5Uvk6SdNUm6iYOpNPYqhYJAaaKacgEebiKAbh+epVfxS4R7+vPPVk2
H9MYoEMQIU77vCfgUxOjs/LwLjWrF7NyigqbABspb6vsDSTOgqkoxGynvd+KiPK+thnHxDb0wc6y
ggzdTS8PDlg2GpbbokHR2OpXaSA7dTbXVLTG+9EQnjGK4KR2BphozUBR2gm2L/gK64HGRLNM2/Zs
QmaAvbDrstvJ4ODmoXWyYNo2UzuTwCrcItTsClBnYYWuagjcz99NnWfaY55LpM0H9J6oFJIrMw23
KMW8UgdE11nNKSxRVsVR7QSA3Ms5ApGugtbWbkAjYxnlwcJwIoLTZ4cdeM9WKcks5UQ0H6e8uk6t
4hlgM+JO78TgB7Qg3epNtO1N0TH1jAXNYQA8FlgzoN/8KqvUXZZGRzS3TmYhlss9hdeUtX7KOz+w
m151QOC4hdldGUpC9cByqlnZN7N49Jsho2HeegrgEiZoqId6MyXSKKI/l3mm+siL5c9B2D9FKV+d
gN9boL8uxeJKNaF0hg5x1QJFoh4PvaGEdw0fuCaT8Ua+DXhGezow4736MYVEYP6FcycvApLfriJM
ZouYRUYswICn9VN9HdKBWJ3b2wWbXI5bqk8PaiOzNtVfJ0U859OPUChIOTWHWgA1IfuuUWa8VoUN
yHcKdI4EjURLsd0hee6qsLK/vxrq9yvUVhKYWm27oB6s9raxpm06NUAZmp9Kvr/fe3TTX+yCBYk/
fGCquUxa/3z5OnOsw2nU2tvobuAqnd4UprkBR535EB6Q2ai4lRkAOyY9fv/j/njpH9v/68HLwj5F
QkGPe3FM9fZWkHUShAkfRTCBSv/vveZfz1kdLpD2tQXwCj9QiLbBsI/zHyOCWS/dQuaxQ1rgtRTe
G1O7UX27TwtHsCbbL0ZmKfV+amMmhJYjRjNIbeE61a2377dB+iP64VMbWB3miS7fDMbg49/3wVrw
UKvr29uiJsFz4Cou0EnxNj4LXCX9e+MVHUmvBze+sDFf7P9vz13W9Wn/gc5mxpjLOFzy49Bl1JRP
nf/zs6l/f7qML47wb09ZHS+/1sJuKnDJWg1tbaESOUpBGPX70Nh3acu6JKFFrVNR7a6qPLsfomzv
g2AC//YcmndJ1LpNI+6MrOaTpaC0HrgQoCW1BE9oGjTOFp2k7KoBraRYtSfIKYWKgEfVKQn2gxjQ
Gsxl0hevRbXTDNDxRm+PVnwCN7RX2soWslsznA9FO1J1FjZz+pgb4XZSRa8VMpBbYOmBroromQPQ
z5JCZ+OpLIWjoLBAN7cgh5d0gMK2GolRN07dPvbRwPLuEMFSxtUpsqduvm/i10zqgezij4QTSaap
BeobgTg1eSbVj3XpL1IJCHOMREInD8laOYhczoKNYsZX6SiyQhNVNqkWU3pRZKHqU6mpHczxQj7P
n/McVL+aPDfFdY7iWp1Qencm9aOOx2N6DIQZ9EPKYknZzVBGxYb/VHQyB56Mmn3Yh7K1l/xoK8XC
bd4PdiiLTAPR0C4kTmUc8kRyNBOFfGPcBVJs68KTiIYHPGpDhAwRGxkx7ZuNKVlUB0sBvuIgxRsA
3Tys2owCBd/4qUVRg9BIrR2/Sm4RkfamH7mNgs5CyalVc6NvXBU5GzohVqmAj8uKlKLP0iD0eqm4
MSdXk89RD5mcVdNihHCsG96EOvNaNfbAdPFq8jd6M+5EsXYmOdkOzbFVc9oJu3oqaexvatOCJCwE
RX9GebgJwqtuig4yupuoDDff3+1Lh38V4qREVRMtnpBhoLnwQ0hUmp94799fsC+SGO6XBf3mB1Ap
r6Jb1KZNYtRje5vuai/ZhMyieHsumk7n+98ifx0v/vmktR5zFLtx7iI8qX+oPTRWIem9nAE4p+JV
RaNNgnRtkpkX9uDWdmKnb9CEUAHt3fcL+XpTf61j0Y1+iltGFuR92SGi5PO9ZVxL8aWArOAPrOqC
z1u6SPU/P2BEHk9zFNG3wR0uzzGkMfMZCrnBnljK4+v/eGeXBX36RaEJCVtc4IGqY3W09yQ3oa/C
de7qRKHgKF393DGFxhxCRxdV7Q4Aa0Vyemln5a9T0a+tXbb+00IwBnPSxgkLgWCLBdtoox1aAogA
vTofWUhTFrJ0GyEs3AEzuYI8jCIkQIvCIlu5UB5Iy8n94zWgi5OWwgR6/dXJliFt6RtVbm71hHSS
M4GQ+dF7qY13QVIoZh0AUlbPFEe1MxugQgiw9/uT9kVpBHX0P1cgrcqvVFdSK/exgl6SSZiWVDHa
TQSpD6CvOR3ZKPUXCr6PP/nNjwa38NsbKIxQQayQmls1St1ifJQgA0tVgBqQQIGcLsgsGrTRpOv/
7JeujnwFDfIEAUxzG0+V15gPsnpI21Or526b8ba48Cu/jCSf9nV13qNcTKtpNJtbC4JFeAbInN5r
06XT/OVh/vSUZRWfDnMoKbHQIb/ddjkwvDKF0s3fqmHF9Ka78IO+eBRmFqnA3iBbN2Dm/P1RZidK
UIN2za0oPdZ1D/509kbJFQrpQj31xYn87UGr99SHNfTCEijTKd2gO2Bpn2zk+CXvMz5BVtS26qVg
+PUTTdm08G1D7Q92KgOsCCIfT1xCgnwnjzSr7IoueUY56ESiCejswS4hYKLn6v77Y/nFQcHP/efD
rdUFnPu0KQb8sNsWulBFiWimBmQEJPufPWb1+gIh/us3CiPU0x035wr8dnXhKR93d3W3f/s1q5eX
BK2Wh1B/3Q6tAlkmIMzCfxJ1ISal354a3eRjljDRNzPsKPACRRtfv/+hS7H93QpWFy9s4inMJZzT
UlR5UOpkmhxJ35qGDtWtQj8e9r9o5f9Bn/Zp3xfK+zfXzU2RYFBL9xsdvfyLf2KU+K6TCbxx+XzK
BxL5Dz4aGKWMD13CRQPHt2kCqkTO+wdGaf5fTYERH9MS0KoDilzy4T8wSnwQR0Xoga9FwX/Ct3H+
JUr6I1x9PiaSqgPMsQxxGRppAUn9PZxhZLOVxFo3nidt28sMIkG0Gy7Is5gp2t5kypN2LdV2ONNu
10JvdiiQk2FBeJHyn2fob8tbeR1+1ktZVySdNalTNozngaJ/FJpNrL3F7QYMKIv40ORECCUy13bP
Q3BIlpuiRpIjjQj5MQp/9DFqUoCgFEp8aBHTB3G4BF1dWuAqy8QzBERdAnINC5RYZzArZBLR7rXU
IrpwglAEWCsVHGhmodSH5GMjQnB5CcuS1pFyvU9LhvqU7ERTSCZRwTJiLzwCBuS5ScL4Cs3Aa8eq
G5mgvx0DKD0vvaClCvvurKz6e0sScqikP35/Z50lwbaISiU3o00MLwKDrWLgCz87g+qPXUl8Gbc6
a0MAewCmYckp0MIflf4qYgb7dOmOP9fw2UGmLtnhu6Utr+7TnvgQ4MqTiqU1KbiY60y3zdkNZgIp
vDwwcaZoe1lPRtqkdunfi8JGQSmpMbUiRcZyi8ydIxbHItkodsaTgRu8TM5JuZ+Ck4EhlpASRHbV
0DZyK6hPBdZdyhh/IOPr17rs/qefIGgDbBExbuICjCZgRAMOODwHJ22BSLVj8VyNXJafpORU5/as
P6s62APSRK4ansXipYhDEs6zAwiGJNdas40MXOJsDxeRoG9MhdTAI2oXhLoQU3+nF3sh2RQZDaCL
GGkv2+YpyA+QIAAML27rW6Dn7e1kPKUJK/X7DpITfzhCDrCVd8kNFBjRWSvoWNA+AKlGqyt/m/Ub
FM5ZbEM2ASWf2PJ6I+kUWLK/1UQ3oOXoQb2QERinKsASLD61VEl41lJ129762+hGbPflxIuaSTSg
mR1eG9ExTBxN8IaGajFRvO8PzopLRcT7Pf7pq7IjTxXdl9V5PLfWXozvw/pGCrZaFm16yFbas6wd
oWNpJMSfLbhLEI7cdGDemDellBA93AgZjUdIeUjMIA6waB27qbivA2UPPc1QsTCEGBe2oKu+2lqj
lwf36ngX/SUF+/vYeeH866uyptHVKTUVxM5p5BoZQOZ7Km2IUngxk+cHxbyJW1IxHCAWJVcCMF7/
LinZxfb20jpWdc9oCoUljriHLcjorUprheUQgL53rQbsnGh8idBdSMQe9qOd8GgK+Bree0pzg3//
YqUlcf0RET76OUz9Q52+SmxGPDeDlPTj2ToPHH4s5QUNiEXTZ6gfc1I6Znyxp1a+jMyfnrnKYEEi
ZSY62SVBSPGurt0YNHkUu4lqCwJLaggHHEXhQEJNW/FUp/UkUux77Au0LiSj+Xbqt7AQEuioD+Z0
tIzDWNzNVF6kTOLWuHD49Ut7tEpoo2gGtamU4zmNd5lPoZ+ceEiXij+/H3I7iahWuRqBuRZEyeBY
Eq1mMgq0j1iue5BrWBPzY7Tm8mmqtjqqBYEudAKE5LZsC+F1kMMjsrM8dLYl4IQSpB7RzEMR71L0
E1x04fxMoAQhYr3Piy3+WnolZg9yRsfZW9IGDB7K4JowPzjDpQp5mbb57RFZJdK2rgJLaqvx3NXE
zKD3pVH2hvfTcZg/wm2VbrV7H7IgE/W56EQS5Ge0g2ot8cLU62rWgK1MWXpIOQij6OfnJf72Si8c
9berW2XbENa1Tsjq8RzuGl57iiscpEMGYQ6vndgxLhQ3H0jXd/dllUGFca77WcfZnUSnjhylYoPA
MyjGGreCGCLfAhUOOyc4+SkbUScGOgttnUGC0w04vH7wDHcoeO1rmHgti+GfM5HlkZs7IDi/v9t/
YFcfQfvTPVulSrFOYtFXEe1aBuxK8uroJEI45CHtJyLPdSfgFi0nWjSuNHtlsS0b28DdRwsLy46x
gQwkcPPE6dwLC7twoda4qVGFsKctC5OWpUWnHL5HhYJJGLJ3aN2daOOzuibplc/i95EOI4h2CVK6
4jGx/QsR8CPCffNGF33E54IiDMJJ0icsxqgfwvQpvhk0W4NrHepRXoqsopDgFKzm5V36bBVvRuLB
WT1T1Y7LRZJzaT3SEv2+W88qN+hTG1iV1KBuNRNS1XdJQBQXkhraJm6S7KT5CaK8/waI/Af5uzou
yioV1HmUN6GBjaiAoMCuUjaePKJyz8+JY7bUgD5p3AQBH+msb8vEVQNHBDH8mjtdcoGC/brJ+XV0
lVWK0I1UrYflVqOK9FEnOJpM9WsYm1C+l1sI3wEBN9lztMv0XYVio99GLYPMYXrQOwo9bo5Yk+e7
CcbbXiCycQHdWgTX376kVUpolawadRVVqKBwKPQi6UYKn0uflPZAYd4rt7H2w6ivI7cfjl28V3NH
lzxkjPyhiwEgp3c9z/kUP86KE/YvpXBOhOfJvypT0Po6m6lPGujxEfebkloJLH7qCX1Do/Bc8nLe
8kl/HSVYE/adZKf5McZsAshlTRduZwqNw0XW8uILWSUBqDjMNJWRBODI1GEwhd/zasp8VjnCQdbx
Xkg0wr/xYiq0wm2uSNVuJ5FNDRNNT6JIVVAsJEwboHST24zM56C9FO8u3ZxVKiiavoT3rF1ag7Jx
ZwZhh6Hc6dpDrIS0RlzxWUShSE5iBGOn5UG919Hh0CSx9fmAvXXU5sKa/kC41pdqlS8WEBRWOFyq
0Q6P1jbgPek3AJTPl1mgj7D5XeRYxfvOUhQfrvLxvACTPTTHHRXCU/460YnLd8ouh3serKCHY5Oo
HDC2LO9kO3kdDyUd7nP1GOV29aOmyTmIbP/tQtD/8sosiAyAHBmKr9XqtDZUZ7/Lx7PqKLb+PAbH
hId2i4N+vQwEiVic7CF6lmAblAhk4j6pcpI7oUUEyAhVx4dtroZPxpEM/m9weR8v6tfyjFWHo2JO
SGA02LwaebvuaYeCa8JMC4LhJSFEIM8Q8oPr6QmwVq09mrktoRAS9kruoNLJbEk9Wyx4+X7T/lBC
rFe1Sk7w0sxCHKPcyDLeTRwaS6Nm7Y+ECweYYlWu125kOumzbotudunh8ldB7tOWLP/9U6s9pkqk
FHAi4T75Tm6Hdu1vGyZc9zgvAUujC0i+fOl5qwSkR0m46C8QVN3o2ahcFMLqyAcoSe0l4guY3bHN
EjsbNmZK1fO8Adt2qh3jWA/k+33/uij49NNX+WeUG6PILPz05SrlPX79OLMJsxXUozb8KPKTXmlQ
2f6YWE0gMwOjm3Ul06d9CE1Eq95X065U2feL+roy+LSoVdIRgqTXovjjiIbiUU5JA/rxozIw2Aw6
kGVsSRnfP/WDLv8jqnx66iryh7M+hCH49KVbsxMXw2aKkzg/+HIFuT6VMCvDvwltI76eh4AlHTWc
nEe2LEJj7RWyC8WKHt+M0NEnuZcGblK2FHpk60JhfnFzVsEfg4fSbLTQpMHrY3oTr0SAaWx0oUfH
5J4JNjsmFRRSP9W5sEFfVrOfNmgV4rVAzhpjAWRHuw2fi3DfhxxW8rYnAt5Q9AStxhYtUcsj+JYM
NiRoee0aWlMeA5PcXQIXvgY+P61nFWhFQ50jI8V6VAfQXh8Rmc8ufKJcX+KqzOR73Y2YSb/fBm0J
Rd+cE3MVQKtOabWqxDlRzqVXWFQDGgijbbLpM1tAbWLuemMTzTHq6UFwqu5Gao/qDG+8mziBgBFF
ewHjgKajlDkdk7ieQD2OcUlSacNDZbFSspV+m0PcWrcbpeaCaI/d3hhucmmbJ4dEc1sH9ZGa7iK0
4IML+vvSVfiDf19FY3MVjdWpyWRrQIEBKCt3GpE3INuzPcYeRQmxuOYIBvoWqBJKk+cpl1uvBOp3
EUC5uI5VYC7iJBpV/69U2sA736EgJCkitAllqoJJH6b6ahLUvteTG/qnGGBc8hJBT/X9O7906ZYZ
mp8zRNOOEfycCzKiu6kHKwKGjixQgNQzUCEoYiMGGhTuhkt37kIxYa7jM2aGYAeS5YzL72nDYIGw
1exU1udOp7nmGJ0N6xFMghimRQ5LwwRzhKTRJrLj+GAIPwSoyUb4guiwTS/chK8Bk18X0FzF6Vos
/XFu8XqS93y5CRPshk9RweQ95oOx5tQ4Ak9SzBCwdUA30FuXvJ1onHMDNh5Ww0oXww/XG04tXehb
viYAPi1tFcyNojfnaPhAz4uZhvodPm9qVjFGQlzPKvTYInTz85MajiSFOQrqUyG6RQ0pihsM0WjV
gxI5mDzhwN/T3IfsFcN/ihhqb0w50CKoyE0yRT6K/ZgGWYkROTDVDRIZYdRvmzvVBS506QQuwey7
qLMK+5iVMyoRBuGc5RSzgmZUupHIFRcWH1yLjM/JZqx3Q8d1koseGpORybUzR1tD59/fha8pwk9b
u0oDoSEIQbN0Hxq8MAI3E69K3bl3Wgx2iV3dEXnKggDRr3hFiJPKg14++vop1lBAmJcWsxyx77Zl
lQO0WQX5tVSzLTNImNkTRlZMJDj1mMIlM+EK85UajJkjEDDZApUx+sTulJ2R3Ksqn3n/ZGFW0qVC
4kvQ+9cGraULmPcxSUrxkZfmEVV9slOpiHFvfHzpiZLyzBteYadDK2Yo1y1F4DA28QhP6vcvSroQ
O5av33wOWpqZz2qnI3ZYYGq9+thhcOJ9BZAHSdLArLzXygu30m3Iq/sAQ0suVbnLFfvm1Sxfdfz8
eH3QZz3tiyWJ+E5xjbgVc0vkCfDtpLuWxpPRHsf4aihvIwpKWYJb31aNzRxvI30Deqrcm5EbjLtu
Og2GeeElqZdWt47oPeZEGT1OccuKuyjbFE1EQuNUTmcJPrapOFblsU5sTWH+uKuabd/to2Zbd25q
8NFGn/kG72Hn+dlzIm396kmYdrn80qSOr6L57h6WrDD2uxGjQfyzgACTAeVq67tpPjcSPBvHSgKF
eJEMvvTOV/nCL/QiMzGoAijxbGPO5XW40x2ZgyCnPuswSgrTPuCQbSnyQh2435849dLTVwmhy5Mq
8TF15aOR6mZk6iY/teKLqGx7jHEU76X6JigiotQPGM8AI/Z1lbs1q4WWmA7mt0D0CxM64rNmL7kD
PRikBv4Bs/xI0W6m2pP9Zx/+muwkGY99eW55V5f4M7da8JC0N4HOBePo147gWTrsr1da8OP7X3ip
5rRWeUWD4z6ydPRLoCTtMuIZj20jRV1nj1AbLGjcLGIwGr8Y/5fb8t1tWsX/rPZnDGT5CHQDr4/R
RvXAtzgSL53uYmY3LtS41vKiP3XEg6iPqdZ+hLDWG20h4jEGBpp0ZDMM9u+YFhNBFPvWQ8ikEEw6
Y7KAMS60DEn3hJlxCnJmQlViTE/dDhAypqI50Tb8Ydj1vIOR/RirtuUgT+7VEyaQ3lVe6yy9pSER
n49OfojAcFmk6El347/UoBMyhOn5anoBaIPhpZgBhtEB9T4zCVzGaX8pq3y92dDVwFOLT6eqq8gp
FZ00QNk/nvU9MmqK7FE59czys2KQ6sG8SdDrJD08GtDmgrVSJR50x6m/iNn/zXH7tZBVDLWSVA6a
KvgL6dotZFwEUQVC0DVkL276lCdcjen4+G8d81/PXUXHvhPL3oiROsDmYequfNclEE7grKMTbjWi
AaqgUUoVk8sGGS5Zmv8GIPn1+FUUKwpdFFJMlEMrjqFUmGFIFheG0/ZvgiXT2mcZJt1ClA1ugmPQ
ZYPckt7k8V3mb2Ewv6QmXT4W+sXd+7WcVVjLtKQwjAngVMMhQOpZeZNkrlgEJJQPRnttBLuq3hkd
RuMVTiHv0RtAFyHbKiwIFsfwUzImtyU8Zp2nWZ4a7afyIOle2mE2kk/0d1PgaKbFiEJrYYMVxzws
MgXOnLo1pjxgdlK/yQwn6pza2hqaE4BEm0GT9FyU2eK2Pk/dVtR2fnyypKtYOIy4KvqDDPwIFpGr
GfZvn2mPFabZmLB4Qf/i9w+w22j+4aBqPFjM8hdbt7/pkn/t2SpQxuE8lZ2AVDDQAfObuGxiLB6b
3drEMDmMt4S1CmIIPsFp/RQwhSz4k8gxtbFkonqvxgrmH+19jU7HlGD4LkblCY+VjBF2oI2PWbCN
K4rpHCJTtwJLKazblUlzledI2R3G07FB85LxXdEpJJWXsqx26UCsgnESLmrOCNRV9e47beUqD0LA
qpCa174zPc2QQCUCBoFsInidTBvDMBQ0DLDwZfaMWRDmqYazt2OYEwBmHeNaMJEKZMFNDdsvfEaY
1EWKlxIzJhpqhRuz37SZK+l2m7EutQ2T1gRz61w/85pNDc9AQcIIk6kRkDAg1E6jM0Z6LuHyQki4
FBNXKSEujbYrqwV3WjhDcWnDMVWgwJhZlEsMtuI0IdqFdPuHZfonEPHrFK3K+ynGAB/JCP8/adex
HDlybb8IEfBmC2/KF8kiuUHQwnuPr38nKb1hEV1NKKSVJno0DVQi8+Y1x6BEg/S3bHWsRTB2oKh2
Z1o+0NmOkd8gbhg3TqNAgsma0TMGEQsLh2rUt/PhgWa9dHz3m+dZdFgGSjXILBIrw8QAjJlqx6oV
pVfNWeRRp0J1kBatULyTgGDjhMLgsgPbHt05c1m7WUmWOLJJ/rzR//ltS4anXAgg80a4ZGJHMIsX
cdIrA3o1/V2uQxqk1SnOSaEIMzs55miQGsMfSlpndBSGPugDDB+QdwYTTpQ0sOoKlKUBj6p6sqsu
UGd+J+d2Fpp9fgIdbGUrkOj/25svrkcQXlueaXE7ZClkWFX5g0FhA5rw9FahwDFoL+ZVIV956up6
Le7CTKiysGJRT5CIUh9KxYQCvkozz3KP10ifB/ZYVneTkfsW5FKJoLuZaUKKMe7YbrjEzqNRbVOM
lk9U6dGKzZRepjhtAuIagFChh6NWawq38+W7YF47PSsRY4mr7dlcliEXP6AYAtWWEGpiHUIbFaW2
nD2HaN/MGgHAxPfIZiTKphm8ivr7d1u7VoXFtcpNgh/FLVawMSh2A7VegdrGre2zlgAdosTjBmyi
LeSLtOg9GXcc48jzJ4Whj95D63AV4/iXjvv3CVjcq5Dghbj0jCyzQ73XfXYVBBVx20Et8TMH9xoy
mZFGXcZLppU2RHMalsg+hWBBoYMEFtrLDLVYQCJPtct69EVZCT63cQLS9+strjB5hMh5WSALAekp
1H2wIHGc1MySZpWZEzXS2s/RqE885KSMbNpU6XYt8/hiYP920hYXTZyHSg3NSSSiEzY9BwRlh2Gm
qVTWLJtSAmU+m+4t4Pdo8LD0kIgU6rKy1udbCf1fIIGraiDyoTrsRxGplaMdAfukOiNYtMZqX+iw
+lx2O/A7v+RV2sRA+SNmj5JkrN27f+kHf3+RxXXQtf4sJoBcf02rEpsbPyf2MetPMCWA3g0aPEzk
CJArsAoA0iBiCjKwqfx3cKPvfbHEiFJzw3JR+RW4GZMBMgCwt+4j1MfxTeHsGkgB2pAdImDwJUQ0
OGmx4WuP67a4lxHRje4CgZmVs3279P5naZaIzxYKk4Ey4aUAXuMoU8LYTrSm/CzUd/L8zPHvkL+N
t8Hk4PU0VGzxpgcuC3JVUmPw3INQvI0axLJqbWChWQXJtLVNdLsr9v2Ci/CdygUfJh0qZ3lUIZ4f
WCUULSgrqzazaM28QwluFBtN5UBQdDSQzIrNJU28rD6PsVdSK7fvXwbO36/zR4XD0nUuYL3mPQ/l
NtlJM5PH8DWzAiec9xz++A2aZhA/WDvUtyEmV/tnEYb9NBSLikOPppjtkjcge+YwndfkZz7/8Eeo
LzFbVivJkKMzGPE5hL4bPg5vysOulM6V8NBml1kEnV4FMEtb+1B/aRt+r8wiKjM8BIeFGTkXmYaT
eUNNsD+68NVrSCs1KWwmfQVaWDRYpFDqaqtjJb0QF3E3QJ++SnJ8msaYjPYOqHSgOVBqzwb0TnIV
mI21T3IbXHn1SRZxtlX6OfVZPJKApdMDDAzs+MKj8OgtJVbXutZ/GSd9L/Eil07aoKM7Mk5CWGdM
KF0pRicb0A6GEwuBvVawSmDRNjEqZSUR+UuL7vvRixAahLM/s6SBReDGQQkBhpdS2AfxLmHPNRRP
ZO6SZnuOuo/pCwTMQUdjtURBoEcHxxKUS2/IeazNOSZPrxR3TJNPgxUM4LIAzxib0xCeWBOKaNiW
RPiRfsrGvRLpPrdluLPAXvqu0Wr+zAeb3KJWMsS/gBn++W1LaEuddhUUhf3hTJ1hccA4GUrCu2o3
bSENCEoKnhxqogKgnFG1ADrCeQIjiQoQ5N6IE2+1/76S4H812a6uTfiXlCA449ok+zh8YmxoFEAv
bUhB8oOWvToCGjfYWWcONEp+3hrjlUuBIyfll/SBODZdt/GgyEb7VIWjPKBzh6khNE62EE0Gq7cE
UrZ5QdNOjc0JtBAoRkHUkYztSGY6dowTyUZc6Gg1kaPXOZBUKF2YB6hdOGkdQxKe1WMBm6jf33cR
lCGuS/OJiA9YySQ4+iPaAoL4lnbuyG2mYkdPm/i+1jFDbIBzOHbdiVfO4XzhtZ4DGjH6oKEOX0Su
lB5T6RnavxB0lwDu3bRQj8z73dhcRuaV4uGKcJyhu/gKB6ku9PV++OSre2BR1VisNXbYFhGWY36T
CpvPXkGXwRL12jjoIYr4V3DMhNBKIcShJxASlVURDY3BYUPItjYBqNtmC61UWasCK+TcEJWxMcnH
sp50cD2g/B+nB14KzAATsUHIIDGF8l2GyutG0VPoo8aqwB5pncDT+tFKKEyWwQ+gQjfSoWKjzFYC
lIAM4c/2JGKMxOrAfyPz7HKvfIOk4RRaPHTrMU6SNoD5QXAzAKIWFKWv9moywS1Dh5IxUtZsO9Gn
SQC08gA2huaLrlgakGEODBBg/fZRAukWLc0CgzVg3RkDFImQsTtAc1GoRNMGG2GYN2kDUcn2se8i
jVi+qKWkyThppwFWTsKeSrfjKxu+hcgUR68C6J87QrVET/Dw4RNYh7rrV3b9XwaU32Fgcb92NS3C
3wRlBX1MHpgAfkNb4bF+b47DB+xbtoixD0rxTrpHvZqDfYSwe2g8evd7Rra6mRf3aCvCU4gPZtT3
pC0FOGQLGFv7EnIaXyK2u5OsDbHD7Uv/eeRUcds/RoIJAcKRhWy1FlDGHMHKQeXvwWGv7lsP2td0
a2GAzuamOLgsZUGcM+fsqbfZwG0SQ4Er1jb2NUCX6U4dQ63MP4Dd67FHHhMkC/gDD6jc6cA+9YyR
XijFgP8X1K4r38IuDcNjnDgCOswwbLC4F7hKcNBNHbUKCg8IEY3WAdMCrMoqdnSlOJYWF34E26+0
pVAcz5isIVJxOEYQ70E/zxk5pzHBNH8n6UeiK4cIleqsl2v8oLV7kcgAXodKBl47fCgjAwASL6CB
q4pFowEG2+zrSwCx2OxhYrb1dC4kL8I5zwab7+yZceN2M+jNXaHzylGWXbZ2c+igxGrcaCE0RiHB
qg8Az2Mm2DJPPc5iTRpl6eS29bNvUNR7Od71/T40JD0LVzgjawW2tMgzYIIyw57lq4/Ou02DOUZk
tJHJj+6MwXc9brLhyMXAe86vsGmLL4LlR6r4Vu7oRMvBOizsLrc7ftvzOwFGKRx1Wmsrrt7Zi3wE
ljohxTf49uA3RoUF06ac0vx840cQ4QKIV1IpTJoYNPv7B1+FmnIgbmvqJMP77L2kPmo0j1cz4JsJ
qAwmoCJJMgcq9M+9ULD0v4eo/DPJBjm74lXKqA3mE3TiI3VYW4TbKffVAxf3NF1LuZhlqGsbaK34
wKtoWcaCOsX2djAdIUcs67xaQQ0MSny7gD0VLBT8/ZW4ebu6vnqLxe07M1Gc5owyfFXXEqs23FNW
HrhIJVI/ovOWMlZMO7P8yLxAt+A/wHvdRu1cvcEiclNZFdRVhs0w9TqMC9EpgxY6oI3Ak48ODfuG
wINxdTxecmCpdeK/YMbooknIaYhAcqUrVgRIQ3/yq20CUBrjJMW+UByBOk+Tl3N3QaZB185KrRjw
/fFUCCuqT7fvnqtfsAz6VVZJKTqNZ7HZ5NJbD7boPJ+VRod/WmWNvpdoMwhVxQHaGmrMuU26SWWv
VcBd50aX823Y1v1+D93uIV290iK6It9vioh0b5qJAsQBxhdQ5IauVy1CABxWRSr1MACbkMrgVPQc
hJ537HAg8YiCRu/v77K6PIsoG5dJnw81oix8eQ5wNONxC5XOkFoRa0uZmZpQiSPadwNS0A3FoDTf
whwoqJB+rmWbXzSfP5Ljq3VZBEfMeNs2yb6CI3j6jdPWdwV1QNnAqAArpPQpSXcl/cF4vDPUtjwf
suYYT3ZdeBcus+LMCgGqMRoH8mcsJBJ6WaUoFXrTkWJ2kOemrN/X7i/fUYYaKJGZgTLSz6jE9z6M
LmIkx8AbZ6zLwjXMlGAwpleTxRb3NCCvzKanwTdGcoc2XNlvm/juf3uJpS5SzkBKjZOlAaQtZ+Jw
42k8ZtJFaKP9hYEUTFu2omIFWoOqUYc3SFGsbOfbszf5n2X4IqJcVVURcEV94uMNGkPwt1CIIILX
YJcnGA6CK8WaTH0WlKM0w8aTyFjTic4XG0iZ5x0MaR8KfhfhKisZowsPI/ib0F6V76nyA4i1GSn2
CEhivJUUjHm7WaMEUKdtvjBK2CElKl1cYBk6oxMbH/wIzgig/hgYxJU0IM7VDMFsSVLZ+VQyj8H4
AW/U+bUDFC62qlL7Lz4EEfzmIV0scrS0CNZFEkRxyYb0uTWhVNZbHRBmUC8IjrMHZEKF2fxneOK0
gLmk4zY6r7L3yOlYnp7r5y9CdaNINQPbKpoQ1yYNqu1wwIpyTKfgBqlDdh7lbKpPe8HiKRDjKZTj
6n/AabzVVLx+i0W4VcYpVKQMb0Ew+xWYZ5DqFA2lsSdw0DTBG21O0UcyKQaYQVUatCbqAX3pTFiJ
bDcvz+s3WUTZkIHv6ZhF+B668MbKWoT5tMXZLBoNvsbrjc6buQtkWboTtNiVBi38b6iEMnR0OZmF
mC6UYH7GB4wr8pmexBnTlHaDZH0L4EoPzXrIE4PGVtQa47Qb1DqKScN0Knjqs3fMEWvoAZzx7wYb
Dg3RLq2eOcZcbemRBOaP3XL1buTfXx1aqq9SKh2lGanFbJaH4aOwIk06isCHqYEeroTKmx3W66VY
HI5h6IcUhmn0WYqeIYiZ6dAlUedXOPRwAEFK0P8QQWZvcSEfSVuR96A6qkieDFFMBkwtQnqlBmP2
axXTeX4rRdzKG96k2l+/4eL4RDKXiGOLNwTvatfY6QYjys0wQwjTFkBgiO84ormFPcwnhx4NB7nY
tJUbmlBMjTYF2P+Fylwwe2UN6QtrBReREpLhoINDKAN8sm7WMfhAjGqfQ6NHHwSWoR0hmtGyRZvD
HfD6UKGKXgvGTd32U95ATVHr7ojWYGsBlrVa45El/20HLE5qT3d8MObKjPNBa1DUhS11ozX9EzG1
oCwo9KAAWeNf38yrr1d5cSijie6TMqFmhIcMAQHDQw0OT/CARNU8OCWRwFAmDS5guLBoPea8WIRi
h7ESqsm3/O2nL5IeOqgLtqex+UkfkIF4UW/7TwJcvLUR6hexmj6jn/b7M2Xyy3575iK5KfuaaUpK
IM+Mwu2sd7WG66xL3CrZ4jXKXdS8zWmu1tlzKQKNnwSG0O+KuthxBbRQqa46NFxw4BWgMKNhU8y+
RguSyZbNsVE2Kdc8ivhP0OHQe8jLChK6VdaYHxLJDvt72uTqA5W8l0K5hwMc1T5L6W7gOrNtKCCb
nsPg4kModoDV2RCADx84MqAZeXBu4YvasgDVh0Az7cX5QYJWBzwPB1GV/SdQsCMTyL80PVCFBh9A
wAKPknTIqLsslKFYUcOkC/yU4SkUoP2EJAo+zpFRQyySl0XYs4LTCMncsIUdhZnOVm7JsFj5feFv
Ivaut9wiS+vqbEqGwp8x6A8FAGUgu6IYof8k6zCUBl9ZrRUD1XUq6NVaarS23ZdyA1QHv708RlDh
E7UBSmjW6IfMIOIHynbTbKCAwD7OhgzE1OoAZeV4L8UFArCihLb6Ot49TGQgHU+UwwjrFVpYgQUL
GfiD02uX7srJWsq1UpkvAlOB63/cw6ejvONwuFAuYp6iJs5siF74vFar32xYXH3gpXpAkCiJQMf4
wLWeO2R4MwLp+lGeibjVBPldwRVAwjbYR8EFystW3scn/PC17uLNEdL1aywukLaYY7nK8K1bPUfu
/YYBjNdYfqkqIxAvQamC2+BEl/9td38p3lzd4yHLtFyVyAioKfSNHKhUQwP6NWSNZoCZF+S4cXeG
qS20Zjw80auS4mvfexHPIZ44zZCZns88cLnTA0EfxMIWcHtkV7UFN54Cec/KJmPXHroI3yPdt2Jd
ZjhVk5M6rWxLgtEE5ogGyQ60R+jbRJscJNkZkluwTFMZ0PpwmQCrFb8UEIVxWmJq8o8DyuFfYfxa
3mz14y+iu9RK/iQ2+AzitnT4F8IvTzQoYiPIqRX0l6Gg8z+f8EVgY1qFiNNi7eGTxpntnmO0QqNz
DZM9LTsgj2NbdVXIdS2cfnWMrjaclCRCAvNH+iyDo2719ZcRFhztDDlSY9xbkLdDq4KILawsMfk5
v1ygyx6gONIsV2cpUsje63WlgzwzNEFQaNY47pQFZicPZWZa53K9Ca2ug1tCLECjeeU1VuIqv0ic
uZlN+UjCqsNPr9clk/PQdaB8DdkrtLNYFVTfoV2ZXNzUyrqKLTx5qatFpwVRnEIKlQQB5UY2kc0H
0wzZCpnA14mn6OKamODqMxfxLB8BW5xIys7smUKdHoCF1oVT+knkPqZz7P6XK8uzEM2UWQ5ujz9/
ZMApCjNXkNFLHeotsxsLIz5V2hZ3kwMHuPUveTsj+37eojzzs4oupRwF+xDboKZxZgI3b6inI2+S
NIyHMF2E3hV2tcpfmKeVbUT+8j938/fDF9sIBsBDXLE4RrxV7Aq3txmrNzgtdwN9ra/2l+D0/azF
7oGtbSlh25KaPNpVL1DzB+Ko0YtNcMCsEoI+q1cyicC//brl3sFtXE4QlD7T+Tu/zZ3RKSwB6Ovk
rRAuIlz2QrXA0GWEu5wGMG2Aafi8RQKaisBaYB4jHSRUyX66LYAA5jBSKFbawqtrsri46IHpgM8K
EE0qZA3o8PcJ2vtFbA2QGTLECOIbZAKbqelq9UEKq98WZ3F99c0UwGIKn15Qq1SVP1MgIaA3NZ7Q
l4H7wqTPz1EI2k29hj64CaqRle+NsLil/KGJ2tDHZ+GPqWC0QJ75GGMMncbDTVRblza5iem6fuDi
ioLqZ5ZkBR7Yolt3lF0eCvpwwdumF+YSQQeH+ZResA/YNb7KTbG07wcL9CKWJFEuKSJJEbCz0HNL
XRHdw8oK4Ho6HcrAgkwkuIRpatLarMuYtOmUJkN6pTxOksOHpxKKKiMa39XgZa3blbjfZgOysesd
s5U1EuhFJIDGXVfRIslmLKp2mhcAvDBdauGTQqxOsUboZKaQGlkli99s1f2zGwR6ERYCfxryOUMV
zFsxzMxAeChNmcM8tIGs1kMvum10V+Ze3m54k/XNsTglLdYkOviYwiXH1bKc+z0gw0Hl5wUghpQQ
ygFuHMjp1brAgb2mg2YgntBRfUifEqO6h087F4AnqXJHHr2RCZoWJjZvA2o47FBLLQU+LL1P0TaW
DX9L2aINuRjt99i9+p6Lzgk4QkwgkaoOaHtxB0ZUCvJ3+tQkTmd3GjRh6ROtRnguMNQ4z0BjWGAl
EhqNLupBqA+BRY1qiAGmx8PIiAgWhHbwCB9ENPrWjsLKoRe+ZG2vcoc5btNA4XAG2eNsQh3XyjTa
4SzRJIq5a5FfuZ2b/3+IgWH64htODHJzEvmjGFOkAP6NGjliwz1sc2HlTVwrTLjSoOvqA/406zW8
IswZdrfgqCcJrNHVcA9+rPbcaNWWHlR5gBaBMSQq4GAwYwdQVhDUbot/lgEYS6BB+zLU6gRZ48TN
S/wVRmTBlxgN3rjxwGQeZTPjB7UaaBAj3GxyB9iL1x3Ul8OPeN50cBBHQ0ArgJsT1ETZFLA4DWDT
G8daSkG8pa5gVvkWGlAgmHr4tFb30vzI1sBBUR85hb+5KLNdO6PsqAjUe7XW+f0mFehFyK7ZUWCp
hOw12hrNGlnJuQHtEoMNWRN6CywrDdwmjXFDz1csmMsXspXJDs2o6QvYXc/9B+aY6+Dh1V21iOwp
mws8TwJs+giOKGaW7TnbUmhhQhg4x5LBlfj3U3e7n/8drpaDrpBmi7QOsRIAoYGY0L2Kxszh4GEW
jh1VpMiGE60DKQLNJdSecOteOfc36QcwKBfQ+yI+5F97/+okSXU6d5yIBBVtm1otXmAuu4vg8pO+
tnbYqr1Gm+hlHqmncgfqPOyt1soAchUsM4frF1gEHr5OJMEvkDkgypjQ0dSzj9ojnsiFmZy5w8qC
3wrH109bpEiCXPLiROHnxhvR9SuYIGrBPQNrWUh2q7GBpxKGQ6HJp98fzJE9/dvPXMSQ2KfDLpzx
YIL9ZVlLUnB+I4RPwSh2bPUewZkx9Agpa8pPQPaMRBcWKtxWI7yPw6nf8UDcYdQPz1l1KnWA35Ia
aqcQAglP7aRWdzACp+0R3tXbbEVj4abC8PWiLc5r4Fdz00uIf9JZdKGIfek9ZtM8BJUmQ2l4RxtE
YzSBp5ZKNJHgAg63PQNKrJvKSQ3hhRRXNe4xIcf/36E3uEdWY7S4to0WZzdiuV7IefKO+/pR2oNC
rhcv2E5mawMG+5DXqjMYAYCVJkTo4KqO+D1tUY6ZoMVaCNITrPDsRodOc6/SsA+/7zMk6TAkljvI
PPEmaATHwOxktfGA1W5c1vJJr6D5LKEvCY4wrMsJUl7R6SP4Vdbvu+dmg+L7C8B+Gbvr6pSGHSxF
Mw6tGFQQvAubVgmZvYsOke53FuUiNmi4lJFV/P5cVrwVqq8fvKgnS6r+90ULV+JoR4Fij18O22rZ
CnYkTQh2pU7dsVt5G7yKlgTJilDzZaO5r8/xXjKlS2bXe8aLEzNxxQfYSjkceFadGj+1okEbs1Od
cozqeBRw3VZ+GO4Zc1I0qN00JzzQznG5t/v2TrmgoGDUUJ92CWSJATLrD/i4kBsHSfSlsXqIJgOD
qEcAWuIdFHPachsgzzGPOPZ30gXkQftLrhI1OPzFcW9qkxk5MZJh3d+njZrgRnHB/DJbTUauc4fi
3Im9BMznXG3d0cXwCAJaENuA2iQshS48o01PEJE1RkJkmxFAQImygbzb1BCuggO0FYRfyVtcaBxO
rK/5u+S1eY3OraTCnN0B6H2GvgR0rjKoRmZ6ub0nNlOKzh1gFDoPGFgy8IpBIHgtXzkUtM+TOVtE
yFzZloa0nfFPuUs2HX2RrNSO3cKMj6wNGz9z0ulHlD7q+CF60ssIJsxOfC3M5oz2eH4vw+FmDzit
aI17cQd3UeMLJd7bCk6BSVC3xYVTi4cSsvmFEZj11j8huGSY34JJDQNgLJaKkYvpb0a7NGS03h9h
8U6yeg069JImtoiksO16rjX4a/s7yhwg479ycd0EqmDWSzMyLUnEteTnkaBoTmzYBD2r+pGgOasT
Cu8SZoAwCgEeC2hypNAJ8NWYyRkoOaK1e+v2TfL9fBKQro5kQAmNNPA8mX1xHbbh3MMuEDEkQZtQ
Qk6FGyXrEBFweftQpFd/P5l/icnfj18UOrEAJECcMIgIrVaPEL0Psc16yNyOjhyYAv8+0U4Jznjo
wZy9EMEBhzsGxbgy5VIMPITR1c60ujIzdNV9fYbrkpkEOk+f58aE/SzEzgitrXld+25fMNs/L8Lv
F18URFIyjKMvdvMZTPahAXggxb0/6zRU/TAtvp+2hcuEu0qb7bBTB9gPm1RsRrMFwQ9kw3hz7K49
dZrtbtvCz5FVhUyDIB7MYxQ4Xh4hbLkLtoBgdFqbu/NxrFXBBQxnX4hWs+8OEGk6ZQfmHjsTgg4Z
9rU5QY0Z4iCxDbpl+QwdEKlSJV4NBVVJdKgeDK02dBc0bXwvdeG9vBP03z/mTVjw9V5e5EAlVzXt
lA8YeNBWB39inVKcRq0SNWjfu1pxoHufmn1vDqBSPHeP2fMI1E+NtmnzwGI+0d3jCza7DoJs027M
dNGEuUVoQE8Y+vqUV8PiEnO6x1GjdaqHBndTaYNvFix6UmYZXCIzASR37XzevpC/v/Mi0+pY3x/G
ABMsxZ4AUskM/wnAcAiypIby9D8/bZFezVSSj2mNaJDAZJgoNMp3I8wiaT0z89XfJq/9tkVCVJRF
IcMAlRT1DKDbpR3EUM4roFoCtGiUJ6qUHeFyqIYF0PTRkcqeJdxMwvQQxC6D1n5Ub8TZiqMeDgAu
ZjuD3QTukMJZFiMe7GAY+kymeIf2zkt7SM/BVj4OmOlznuzCkNuC/Tq4RrrkFVbuSbtkgxrhM3Rm
M/FKbGjcTOhGeeyeMGS1GUnurCZ7Bd57HX0oCvBaANAsHA6HUI2gEuUf+3hUZx93FvM2sl45YcWS
y+97/ObY+HqPLxK0YpSSrO1HdGby9wa/yYaz7r7eY6bU2/FsVw6iZZpYba5LzVsL6iqfS3roYhK/
8iJ/tiphZSrwEnST4fzG0YvDRrEVavmsnc/+M2PyBuNlGvSq4s6cj0TksTBTaygtCHD9/twbE76f
z10ciIZKab6WSGtqK1rxBlJUd5LZ3ROWPmOLOu1QKPAFvANv8hvKKp4iPdBXJ7prv35xUNp4ghJ8
hF/PQY3CBJzt1FkipRZoIAC28kYSDCQMFf7X+f3336h1f/7+xaFJZBR5c1rjwgzRPhkh5nFO9SbR
C+qzASAYovgWtPJ2HW4DlL9GOtiwRV+l5N64OH++xmIfAkyYCC2HsRN3ho6nOTrZCbkl/KEM0qBE
KnXmUYQpoJpPsBPhNwSqRPJ6ypG12GlsQSsc8DDMfrsOcLihPvHj5Zb9ABZakiEnAVADRaQvXHqy
DyI4RM8HUtDU6RMaOxHjpMJ7BS27eg/MHbJVI4E6h95AMlt4jpsdL9p1AHQAYNZytZ/O6Ppn8Slm
HDSWOgBU3Ix+U1a7OjdqlJ/vvkjIUjotaiGp/gVAih9jBKVKpU71hWNtaJBjEmTEz8poVf3Dys76
sz/388kkXF+lYn1WZFJZTXgyBL8oUwZUOFCpBk0kiN5ASx/K9FWjl8l/4mj758zr57MXeVgdZHEx
0NjV8j3EIFtiWGyKRK2M2jYAodWGj+wBBmmwuY6PuRZEDtUZ0X5tHsaunOuv2dDVGkBRWipTuSSr
j6jGuTMr6XdgWfGQt9hVo5k5kP2hgR+wRMj7jHrKbkmOIADxN4JkAZhQ/sGtuevdCPo/V2cRa/uq
bMogaWZAJAG0/zL6KY7Mazvr8WuTmFKNWkWGa7lJORIgvcOqQtSN/tbPN1hEXaVSujJi8QYEEShn
epxtAGDR5c7uBdKmiJARVmeIAeYPiHkPrA2psY5do0j9OZb4+RaLqEvlfNyLNd6iN4Fq8BtQSjCl
KlWAxyCXKKGy+pRAfnYKyYpTS4QSuUYHYGhq/JrXBvtn7vLzVRZhOAqyaaQmXABT5ETFDnqqA3iW
Ilz0Yrg/ayXuQL3E/V9D/8tW4DIUO74MtxgeFn+SxgwOLa3dyF9TmZ81wc93WsTkVAzrJppxNRKN
KZe4CwZGh9IX9h88bEqgD/0it+YMTIQB0c5NqsNGbjCLY8uozCs7YtSomPE+P0seaZ3Or4wZePyL
ZIOwiE5AYYnvvokA8JIbEO7SkOqjgu+t4SK5hY5OlUe6VbDLCdXgzD+/A/4HeRooiVnEfrbfsR4g
VpvYY23SklT0AndBokPF3qLtHPp4CZqGnVPtwZj9yA7jNvRYLzgrboq/ee2c35is/Viqr/1+dc7j
sVLEmMNSsUfw5gxaQ3M6VyOX243HwcTPeEkhjcSfVkLsSnhhF8FdjJVY5nsEd2I3kZvoUnbbIn+R
IA6ZwiYL0sqg6g4iyBhrm4Psx1/2xtd+vvrBdU1THZ9gvwJcTAp9Eapb5mxzMD2hNeA6w0EvnPJU
mSMPf4vkEq3xG2+ARn4u+SLEZ6lQzrSAwzuUWr2BBAyEAdGRScGfQyYASfDt6lR7LWx9JZNXvxrE
B7/lKZC6SgrF/IluN3K3yWnYRJaF01DvwgRnN7uhD0O1HcQTlGuhfg9k0HyaYOnBrRSoX3SXPz+C
zLIExgIH6sUSyL4fD2ldoLxKv+ZSkZtpaJASc4L6Y7XbeTtEfT9t0SKo66GSywR3GSvgaeRGBeJw
PiowSILy+LrS3hdk9beft7imwPaZZTg0EygSnaEtWbjA3WEQCiyY01kz+o6sw72GZoardNAayeih
TqBLn5XpzzoAHa0a4cK3BU7FNyjXhEL/sgG/12NxhxU93Ta0gtUnGm6Nxlz4QavtwSTdP+z6QG+p
tVN3O6X6fuTiwpLktk5qBo9sYD3JQyfGH1BYNijfCzPYZxiSCCv1wQ0mOzlm349cXExj1A8sO+Ej
MLU96goLOBwFABMCv0DvpgTBLmJdQYE6y4B2KPXKdV6WvgXJDgJMSHkZ8N3Z+jGPRHjzehm36YJO
BUo0hwBbjIZz5U2Rjr4IvhAWTDLEDnq+hlTcJfKuhcyuhDLwvpZVFOpZYyZsDgkaqxe0L1/gsHGS
1/k5gagRpSoPQoVZfRtB8V31ndKAtEKb+pB7hzUT8ipqOiaNPkBcDNLMeOJUOH6gdmtiTKvbYnFr
loOUJ3KPBaOwNoFNDAswSv3imrSWojMrH+gGlVFiOEGSYDlEKzK/xCRPMjP4PDbjuRVe60cBFxzM
wUwgrzTqFCC9yrXmpY+f4Rwfwv/JTIyxOY8XUBB8sKd5g873EH/Cf6VmULRntKEGmrEEbw4aYyvx
6laS8+NVFxEkT+WWi7oBOD/CS4pDK0dLkzaA2Bl1yM90VoPZupXCFK84KLnb6JIlwo0oNeA1gj66
9fvteYMp9HPlFvFF6HmmYZXmC1yBpK75FN15MztMCQYZyHS9V9sVBxEctUWvGlVo4aQ2QCvgobNg
8lZw3EURKnrrSt63Cs4fC7UILbISZq3gl5i+ulNmQOC08Ggr2ZVPxQlDmDFUBwAPQJVHH5+xa+De
3zlKw0sX9ywghCjq2lMnu7FdbXr/LEESRR2twjcFBWbCNoQd1mlXN1BuPxdzEZoaIe+EpMZikoEP
pUKjclQJ+4BIY/tejabpOlf/xo30Y5kWsYnO8q4s+Yo0/ICKgWz8nkhPD6bi+ujmre7fr/t0cSH9
eN7iaLczNfaVDFxAYaToFEEUGs0/gDnoj9EBH8t36ycZNdwbBpfNVrLjUs1sQVaZO9GNXVjDhZKK
rm/zKtoT2otQ3oWEslsAVvzEowkwqjyYLUCbiOoINxHAxID5UalPxhWBpsRC8iYdqsrn4GTYlTZk
D8GwAIVO0LI9kmQMmwJUlfrgCPewiDY4qBSuLoGwsuRLTLbfCGIVszVZ8mxXbmZgnh6FxAx2BTRL
9PaAmI55S7ifig0Dv9ZEE2iMC2DquCMipchNPMBwuFkfPQmKc5hLyhqUvlkTIAf4OoGWNloKvDlf
xmf8NNoTsChe9FgDcPGIn1eZESCk/OpOuiGW8WP3LhHfVBP6QkBCAXE2jGzBkwc7NOlD4CYusvhE
oxhNhpvKBb7JD3kAZl3sKgfWEz7wasG5gr4OIJ3yOovtxo1/veWWGPC5jOqgz1oC2QtsTmexQ2Ch
DSglFKCBSNPCI5GwWblTxBt1xY+nLhJLqiromYqwHDH8bhoV0CWqN/PcbLZJagRHgKlyuKYAkdJ7
/AF4PVeyJJcS1AZSzYOKQhk67hgGn0Av/D/Szms5bmxL06/Sce5xBt50dJ8LuPT0VjcIiqJgEgnv
n34+sOp0kRBHWTMTUaEoiQY7gY21l/mN7rRYEDC6AU5nj1s81lxB3Yyae1o3fkfvAc+33k8HGvR2
epinZThGnLymWmmNLYn2aWv51V7wOeSrQy3gPexhDkGn4sxp8FW2+ekzLw6njhwnwTqGc9Sv2ZfI
A3V2X/nNfoYr0Dbri33ENCv282+R+9Y5E3Z+NnNm48RTsXOgnjZZRRlA9S0O/e4cPEv6wp788x5d
HFe9HINLUjk9Q9UP5TtAi8FBNGGyHqDujr4huSh0jduKBmnNUplDBSt5O4/+R8Bm6aq+SHq724Mn
GvYCqGOs5FFsQsLA7WY6SwR0odkZAIyOGximqF1BD70o91lqo+0kRy7vn4JeEEQ6yc0uKmg+KEzt
u5dk3e9BMc+C/cMOYHFakltRoieVQyW/r1+Fap6ctE6LQDD/0EGQ3jS7aZddhgPYFD+6bA+caVG/
Lfbp08ggHCNamKhrZCB+jnczbFzbJPsGg9R3a4hpdbowf06b41ZNbPlNE1xpzWlIX5NZI1atl/mh
2QX+cR/2llsL26J861ZK8XLy8VjM3TXe8RglHTNAI8oGEcNS2J0lZL9jHX9zVrx7kHwoFZu6mToO
KJ7WmCG6DvfxlJD0dNELT0T0A+0uVb5DBXYCsAg9LJbKmLyaLk6fPYoFhCZudG2xuHRnMFkVQTJS
d8m5cptlk28F2jbsqt3MLSxXZodJNkcAE6tCkqiHdNeEgxSRF6fXgkMm3jmG/Jw1foYGssKnV9AE
k4ZVa052d/S6zkvxaNqo4144rshsMkfHBRHVSXnd6wflBCayv4j4phrLDikEyHiROA37C9+yzs/H
VWb5JnKUeCxd9zfpVYLMl+ANwWVYPdDxhBb/UNfXOrBTwy2Bhh79tsQWztNaF7EIxEesZFXkTozd
n5T7Sn99HN6i4boZV7p5F4jY1vgZqU/slyiqi3f5Q1VvTi/WLa712/7H8FK9sOkmb0LHAYbBrFQL
/91sX/RDftnuc9VTQ0/Zivv6MiI5cSfoJdGaKVx+iyOnU7lxcaHOish+D6/mQtzKD1XkSfEqlTCs
twFPQJ7Wwp/RCac/G1kuO69cS7jKkJ5g0o3FVuRVFbJd981Kpot5fOrSdarlthUfOmU3mj+y8q0X
91J4KxJHqVPy8UHCDKhch8p9a7zid4h8LQNZtzttVOnNMtDvAp91Qsy/tDuKpMCXWjddCcI50uq5
pFxdJG6hOOjZoJDUyCuVHBN3gat8S8SHeH7aTuv+JvGhdK5q/IK0e6bTveJVh+SMgMEXs/bPwW2R
yiVtk49Gzyp03Q1w27HBNmeKjQxLeN2g8t/7osKs3Wl+4L5+0e3jNUorh4kM6G22duIEmbyQqNL6
9UbxeFzWVbTNtv3G2loPcgeNqCWf4BV56jeV7qq9fyq3YN3PODR+1SH6dIosUsS67HqtxeaI87qs
fcyxZkEMsXELnNLBJ2/Gq8m8IAKOLri0b7GvHw8CeoanMyf4F8DGT/dzKTA/5qIl5zNF1DxQWzGq
2nM3o1dxxlY+ch+1x3wbKrRnux3nx9Gtyz8QzyvFE7RH7lX3bXobvjGjngVTQls3bXL4jnk3+/Em
SlfF6lx5+NWo6uO9e7eV+BAy+zItcy0kt+wAi3WKq6wxNtvNJQREFQLVS+hE27PK6F/1bj9ddk55
P1w2SP6d0r6nWEeneq4P1k6mBKR8aTzVr+uVXkILOwuP+KKJ+unKizSrrY9q1ZYkdz2j13AnokdB
Y6uf7Zrm/EJ0u5uRSmALHgbt3XP3+6uZ66fLLzKeXDSOgSCS5TWobXVXAFtmtTrZD7ZYTWL8sh32
2toKbWhTzEL01ksbe0CPjwci+wiZYrBhAWvbJdtshXJ9uystP+A4uD1vKfKegP/mONUWyc8oR0FL
74DhtGVn++iqh347rTUED8HHi5ixOGq/UdHiPIjP5UEq3LHY585k2KgxedNLvy/3FBg75AyjrWZ6
JJvyTpYRzrTHdXh5pEM0rTrd4TanZ3vlc7X+u7UvqnktqYXxnZpfPA0+45zeeGxE9K4sxK4GbN3B
IcJ1eaJAPL/HzjU5tEV4J6HtKtQRxNtoMwJhB2C2wlEUnRNu0f2wmxXdTWRJfcMDe+KFr0BS4LqU
vroGaRV8PwnOWWz5mZpmKSmvaXWWdEf2XcXwj/rC6VRgoLOAW+6DZaetkjnn0uf3Qul3D2ERmONE
PlFJ0VIxbuVtg73A6GQIr1j+aVsVbpC4nCUW2+V0LXwvmQoX9lyw7hrzED2N2G3MWiWEodpOEETe
hcKKBMtcw7W3tuQkpZdLtoZOn3yTHbSr4OX3rapz219fII0zOWnjXGX7d74EBmE7IsHXQrHM8UvQ
/Ol1RC0PWzA+xY7KqS9tFDShAdXJquNR47Cmug1/bmJnHp6hqT6h+rmS3k4x51AszYrTGfQ84sw2
yM+SNM9FmiUqVDq12ShZBLoEzxqsfhT3qLtDR5Ljl+C/TaSjkKUTbETgm/iySZxy5lZAMn8WIh0M
JLbfKNHmWF2GN9a60RxFgLXYPE/P+kX6do7/LZ95Yd9R7R9OhKZM2qCYUesaEL13JUKrvW2qrZUd
Kv0yVraq4UrV8zgccGEFn+JV2QqATvMjBjEjrwRl11IH5Sow/HxzPGvB8gW44WPcftcX+rC8kRGU
0STz3dyAw6ZwcmdUjO4Pb+cD77myWF8cElqqalNc02OTEO6vvLml3SNp5ouFf7I8JXxQgg3tKvYd
Jde0HWqfWrD/UdGGRx5i26g7RFzKZpYhTjA4hjYnnMu5zt2Pxdlg6qM6dMA9bmNhjwtME90wJ+pa
x4JvIHuJ7NCJxPzQbnG17xsGAcDaiuQwRcBRzqqhnH1VF9E+SuqmmJQ/DvVtZtmIgbGc4/q0DQCf
D+1Fn6ziwhl1p9wqnGAu/yckjr4J1qeNsW03+lpdF4g0b5U3/Xt4iSZ0uxN6B9F9gmMFX7xeKW9N
uBGez42xz9UC77yDDztLl6VJnjLWTpJNlU4xgG0o6uAGHR1qLSbxUMdld+ouw94v7tW1uY6vTL84
nDsjtDn1+U241hf1wLGTj2Ywt3bN+3QT4HVNnJ4g5jBaF3eUunG3wxJrp99b6wHwBkJ/+FkkT9O+
X6Foa5cHneTEf+/AStz1bG6XZ6g0UgljoWK6/R4gekP03Bs0VPU1pSMNx+Gb9tbyKUv3dHm2JXCm
daovTiBDOYZVz8jwNt3Tu1Gd/oaOPU3SETxb4Uu7iV6uh3IImAeaaCcfyDPOU+E3nEXXvz9OvqDU
faoOjMVxcmpOeJhkLOXPdue7jNgcQsrbv2H1M6cYv3mWSy38NhBPR2MknKqrahO1G+y7q32R26cL
kQgS8GRBjIhvx60VOPAJ0UD3esltQbbcWNHm2NymGE5a6t+wTJXPLW2R+ytCGoP8fS85TI0plOwN
Ft59bn2Yn8YO6suhPHByat8D93UmAUfyOt3SctXXsrZphb/hjPSusPG727WoCmLxKAyqQOmmrgjv
t2g7GjrHuAMzdUbUyD+xXfMQ8zqw40fTO13PfbvwMGxDehHbcT9krkTxsJ++oTUVu23tqOsh91S0
Kzc6EjVX9awuLvixedbc4h1w8svadVNEgF3hjHofbH0IIEfDjGMxZGMhgg9zwSZJF+36/kiRiZjY
a3JhrmdCyrsWxFW5azExd3+/t7/QaGJvf1jCInIMQWIqU8sjnQVM0AGuvOhVeaSLcBX8tAp4Ruiv
XeCr5yU30Tp+7dPLkP98WvhnFvLl+/5hIYv3fQqrINUVQhhZBJ1idAjT47Mg47xz3Ze7YXpg1jNq
V5aT/RT9AZWzcou6gH8ETa4fzr+G7zJcv3k2y9FNUluVpdUE96a4jkraAt0m87tHKGt7MG9IrCVO
/lbsY+M94zFECPGrPL06au5xldELfJ28Vl9Zij/2T0V0O3fafn/Hvm4A/HXH3o/WD7snNupWrgwe
HbqiQG0BAqPpZf7gtNmennTb2DJAY9rqnbnsl/XIh8sugoAU6lmbmFwWav/1zHU9qrZ5N3s4zYpK
vGTfz3qsfj0uNSQVmXFRk6yloG+qZ50gz+plAmr9bU9ecnM6bnrTIW+BBWZErurRWqV/O2iXTYHU
0qlay2Jh1whTSj0NA/qhnFi8gnajHSb1G5qa0jNatrLyIwtulfDQCY/j8DgUVx1o5NMEpywrmS5m
h9iV0H1wCAP6azZddNW1OG5oKJMheRGopWZVqisKDZT/b0bpMg4usmGVzGPd8jpQn1ocwDZly+HU
XZjfKRvUx55RDWa08B2Pt+FtfTmj8wRX2CMibVx1NyVh9dChfWfTes+9JIUTFzyNMrjFdakf+tHV
QECPDtOfSmASSNdBdTvVJZk8aZ7up823Qt6dTtc95BiU7JFlWJ2b/5hfNmP+eiJLkLdoyNY46XOB
mF1O/iBdBDCsaX0mwXV53OUywaq35WI/0kgLaI+We3yAnVPOJE52ZaZThls9WgADon1qbVssbgYI
G/ht9IkXWIAq4DL2dsajxlml/4HXRnEIkSxD6jy+PEbOAB9zuNb0/VFdRSg3GjtppOGvbgoZqJOH
lSlK5zrKAdXD0XrCMVY4UstrtWPKwZ2gF5Db8FJPtlp2FcffBOl5GC+l8HCq12F4lcmXAvypgcFM
kl5Ix4dQTe0cY5RRXY/hPg1v28SPhk3gUaXZ/y/v14c7u0ApimNfqZHMgdZvYQE54qE/5M7JCfY1
JN3Ts/7duvv9Fb/OYz9ccfFGt7pYq7mBDBHyHsrP0QuwMO6aTVWuEYVwDRn9TVTjwQZBROSpYmWc
CR0dfifGtwjM2L9h+P/rdfjP8C2/+iPM1v/6L/7+mhdjFYdRs/jrvw7xa5XX+c/mv+Yf+59v+/xD
/7os3jJqybe35vBSLL/z0w/y+/+8vvvSvHz6i5c1cTNet2/VePNWt2nzfhFWOn/n3/3if7y9/5a7
sXj773+85m3WzL8tjPPsH39+afPjv/8hWZxr/yNgN//+P7948XLi5w4vVR29pOl/bOr0BQrRLz/6
9lI3/BZD/qdkwBqV0ORSJXUep/Vv71/RxX8SJC1J1ixD1xhy/eM/srxqIn5I/aduyLBMNVVHrsIw
WUmdt/OX1H9qhmx+/Ll//PsWfHpYfz28z5p7n4+Imcuq6ZKCUpgpqZplLXP3MgxanaE4sc3r9nq6
6Y+7yC3QY8OVYjWRBrbANWbp+qK29X3+ljwjPCzlzzPeCjESJnEnp5SAmxHXsrUarvXkCnVfUXsU
eLH78TlLX9rqgsYgULfjQ1oRBWVfhvUlOP247bLKG/UrTUOtdtqKHTEXZhCs9t7JDycHHEXTk24B
nkIerjf3cXg75RvNvJZywCO23onIw2wT6qZA2OiGZyhrvoJEiUgOIM8YjYCxYedV8KffZJjbaKMi
x4ofXX5gXoxmj+Zr9AeZzbvH3DfCP3yq6R2VR8cM7Al0M/i8W+RP7ShBEOW4kgSbcWIVJJ5pzlIh
rbO2lNu+f9O656GtsJjaasOhsZzKmfTHUk9n0xH42+XpMPTrPl8jML5OW+zf+wdpWrXVFulBpFXE
5DIt9nV70fQbAwyN+EQPfXUSvw8IGkznQtccKP7Kmf587tZ8PrM5Zfmd3/EhI0mM9tSeEuZ2sDxp
sWXuIFIDz34c9EfR0Np8eDf+3HifNtrnsvfX6y2bB0qLDt6J682a5rOEzfTdRCYZ/AUEzSBwzqVc
i87crxdctIeLYjBHIeWC6WZWnE7bnWRdAyYb1qJi14Btyxjw/3CYSMXsOwnuquw32ZMMiRGZUVIk
VcTP3B/JFl+HSrCP075UN9q4tXhWUX9dWA/gdc4te0Ez//eyNUXVdEMTNWtRI1n12JliI6Ma3O8m
gAjMXNcg48rVcdgijwI8uXRQu1b9snSPYAv9rD+T3i/gGL8uYQ4ZH7ZGa0qlUVvcucFP5ZlDozl0
NIXSA7SiY+B9RFIcRD4JAU+x3lPrd8FhGJEBS5i+M7QEhuf1KuZAR+sS1RAc4UJfieEtKJ030hQ/
2gwqIeJxSgMgz9XVmb32ufb99QMs2mbWZAHYGzXIFdf5AwO3u1lSNQJhNjtIifC/nelhzlrAUXdn
KUhz8fPri/XXA1xsdEtks6iJCnQKD8wJcUv5TUGOAIEb2mD7aP2uuVDY4h5u0PnRl2Se+/CLfX8U
OqGWFDYQoAqjcidS0uJycrVgI423o0zlkfgyBEyycGlVMpujR350FXV9As6vIJe2l5iIWpspRqhE
RKUh9mN5N6gvhYkWS6a9hIPHv4koVZR30Yb8FrFWRxxm7JsUo187yz9G7hVSEt3Jtm5k3Wbmbd81
gSs+4DRMz75KEIeqUY2CMI1z30w9QukDS57Cnx7T1tZHKHRY+Bm5iy5V1mEf6YSPzat0yVSg2szu
naNi43vNfmzXPSoY18lrHDsaUtsuZOhbVKsk7M+it3mQl9giqgKnXQuML3mC1i8UyNjZEog8O/t+
pbAJXzFood1Ml8a6HK+NH3PSvpI9bYf2ia+84lPen+yR3f4qJ3eYdfblivRVe87uczCZpR1fBpCG
wPtkvqSvUIlWTPQYPUM9sMUn6b467WCOEOs5PzaxgS3Vu56GEG9T7brUN21wnWDKDqBy2GjS03EA
Z0JHww/V75HxWI8P2cqKd+jQ1oxpjOht0q/0/mrSHo3x6cy782U+YP21fRdNhpOQ5eYoKvPLr2+x
ZI+eZn54vFdfB8Q4pKN7Hnq5YO39+r7Or9SHgJMWbVwFGVu2alattJI7N92ouBmAtHVMznyOcgL4
cVuDxQIpaHPCJsVZ1PR7D/j//Ob+KnozBroxSLy5tKfkFbBpdatht1LR6PYtMEuzddUAeO+q2Ak3
tDeBCG6ka+ta2FKAVPcQtbzhKd3knnClvQ1Y/pB/I0v5OpKEGJSLcN40L7qZPOA6e1PxlJsGbW+Q
zgjYvau0olaIkouTX8pr08/vkFZxw1vzRsbCyBGVTVyc6Q8swKHLG6+Li/olRUAzR6GKnOoSWQx5
W2Zue1p3EI71x/kDriswz56A883RjTRXR08n3Bqjnd8J2/4SIUM0V16KC4YAvnlzZiPOQfp3T2NR
6TRyfazlE2uTrzF2vyzuTqBkiRtHh2FHLduVjV3Pt3PF8nv7/XeXXZy/St0E6knlsvq31jvytq1P
Je9+51GPlhlHGpuzdOXWrZodRwqSZdMdCOmMyBW5Oh5/Jqh2r1D93u0J9TGuRSGVqHxJPqm2zhhs
yX4BPtnJSryOp80ob+MXUKRDhj6DY0lrNIBg2AHdKh9kfXV023UGjfeJuGut+8mvsJlMxm2Eo4dl
G7iu0Jnw278Byjxz+xdJwKlKqjCZX4bGRWB1ljwUHM2bQ5jinNwjAe/3z/s94VzeeBkRZk3RLKoh
a3FuJV3ZCaakhzRYcYN3UArZyGuA5DQaKg6Y1BUuZnG4FDKcQUGCwWOFQMp5XMGX6c/HhSwiYHwa
UFudP7l5gNuD+wMGZo5Bp+LoKDfoGtM2ay7F52Z7BfITI4DjpqTru02/hb58EQdesTeekK9bpY6K
kvyqXNNPfD7eJvdgMawzE8IFxOePN/jjYhehM1dqtVFNUp3yp8YbPNoy7Bhsd+2BcJWQz0vTesI8
5ajeh756TpPoqyLir6sbS5kwWPB6Nc7PLNtXm/4QbGB/+yJ7lBjtnpucSYsG+J8fVmJ7SBoqTEi9
fD4nkroVYq0weTL1PhBAfNSgXEzhpzmsouZKVNxew+FsP0VYxHtRctNOXgZdoVvRrLcp7agcdTKc
ex0L7AAVn28yk6FL3Q75x2EN3eB4V1YoHOwQqUwRpoJ+C1Oh3Cuan9BdATASuoiv5LiQAUAV3Qw+
DdUq8BvkBn4y5e++Y0dzGhnllaARAhu2NbguLIiQaQaHAxLVng2aZ9uRlAxDPa7jEwI8FmkaYU1z
snGvR0hJzRi6BNDSXtyozTz/Y3x2shnT5OiF1K6WrSDiMfuVve4wm06H9FXby9DNJSrFG6Xx+WKO
GbKKeU6xxYkE2CAWX/r0XQh+CkxV+ru2uQiiO1E88xovSGJ/PCNTVDQJEy+V5sdiQwphrMZSHczp
b++VqHLn4AjiveRUM8zufPN/IfPxywXfx/wfkocGLccwTy3Oic7tf85c7ui2eKSFkAH3yL3HvbHK
3eb+WocDhnTVOSXqLzflhw/8Ppz4cH2paxsl698/MK9fObgjatt0+Tn5obbfGYzB0WO7TF6iCVdj
0kbDlb/JyEDWh4S3pPz++zj6ZTL1cT2LcxP9AzPSQtZDvw4DXtCFvqCS+iJPgcxmBMHcwchZ0PEn
SoH+nR0Gf1X/mDx4QrhiafLyJRXVYoqnUxbdilucrLOaBwKlIoa+yoD7luoLya9V3oO3w8EJ794R
d0RnuhdcNbSPgRvWQJCcbIWVU+gaVOKFfeYGfZVYfFzg4gZZUlFEAEij23rLQQPNwY8Hu/hOT3m0
9zPFFW9qlPDO0Se/2iiGaFkidGZLlRRjccABSjQEszdCrL2vWu/ESFa3p5B67F1DKZG8EG0nwOku
65DId0sHUoII96DYFE5kepgUm9aZWv+r1/XTohaHndRK+CV1hFRxO/Ps8wObNdhzbDgkMavgAnPk
M7d/vr2Lc/7TFRcBQuqSRJ9irojFy0Z4KvxhDZ15U26669me88zVvihnPl7NXOAB+jZIp0HipiNa
TJtrPGjfrZuYDgB80Fv685v/389nLg4pwPGneBy5otTiV+bgUDd35tEoBYWHAWjmFquzJ+MXNf+n
T7nY0lnZyELScE1yQvFneTELVCrfZrAfYx7zFrXZp/Iq8ZI5m/z9DVbOXXqRL4/T8XgS54+Lugkz
jwvJNSZX7zz1qno+YckA7v05eioxorMnnIXQqqR3BCQbdbjwub+NvEA7oFZphWvmbCZgXEZgW06K
qrR73DKGsxSwrwLkp5u1yGz7yPzzPTz9/AOkSVVxhzY6gp/rZj13/sbG0x4A4azPTkfn5s9vNr85
x6YPh4V81NNiULhbg6/Bn37O/BQGnqN9m9+5zpMe0jWUItk/x3t7n/EtLyyJsoqo+GwArS4u3CdJ
0ypyHN0GBzK1e5NMbXLqq78hMf3Vhvh4pUX/yxirVjK6Y3RbQaphoiu5+ILMhNLToQucOoWHTUaa
Dq449y/xRD8X37965T8uYBFnRV07Hc2Uj9pjXxQj6FDPvnwMCgLAmXtrBeir5Fw8/yp8cbAYHy+8
iKV9NOl61KbRbRd6TeuUJp3uIbADjIkDiPv1a1D8zAyKV8WfO2SY7WTgbgvnREdJmX1SQCBIQ45u
HxD11BcUNGQC+yVD1N2Nmx19opOK1O9RPvMOL9Q23lOoTwtfhORmrI9Gk/PIZqPuBulHTsOnWf/b
cqer38eLL0/BDzdpSd9QulNW9EMUUV+PToWebuOb053EQKf1o5/5BlJG5QwQx7p5r3BCehm2T5o7
hOu4vwpwojizX86uaBGwdcUY+vTIigR0fwRKzwC1kXF1cqRv4FfQtWX4H0DkcrEVqAOIfnMwxdj5
eVyfO66+jKaSqDHxmw18pPfj+kN8mBTRbK05kIvfjg+YeUaYZtyml9EtRE1X8FDMLVEKLrypXFW1
E8n3kOfAkJh0kPzqUTvAOkN1bZo9NtLspsczAFjV6CqwfTvML84aIyygN//eOn8teBFMJWEIEdqb
A5plyw7sMmhUMSdeea+i9WcAgnOPEMO7axOxUL+FY6yvUQHrNsU2RgsUA2o7IfK96TOgawQXDbX6
bEv+q6j78a4ugp95KoLQ6FgkMJiTB0gv+EmneS3RsRlCZj3HyYdb3nvjWvDPbPd58/wady0FPIyk
6eoyG2jSQh4HnQrZNBztDi+zbXGVuVk7uD00nG8BQi/T1rTxmeuxUCho7sTqS5Bvi8T9/Uq+mofx
kv+1kkWOIPVDE+vzStRVs0GKnOZ3a0vqZZVvxv46ba+M9MDIEwLVqt2n3gDJzGHk6qjoYYXryHL6
S0Vl4Orjf63hCAOQU9r238vb6BvisGck4Bc4zn/vq79Wu0grCklVkjLikc3UpfE4b6LGptcOkQLM
Tejq3u9vzwLf9+sFFxs5P9JYMExuT/c6+WHm9ivmIV17MT5L36jlR7x9UDxiTDm8Ik6NHJfsR7Jv
nsuOv6iePj2lxVZNGohLYcrnTiEa+7OtagAsHXhNxIhb6RiUOO+uNnOdknxrC8mZ1IusvI/1M+ZO
76C53+3cxTlea5OVSz03BIWi2kRwurhCmsi4hs3LqPoiCH6iD2/3KPAfi9A9TTQ7Idk6YwzAmg6L
DAwGWjON41q5Px6Z+O8z+QBaUxi3Ch+pQ668e7ZABQzdnWU+yPXsZvvY9TRJLq343OP9MgQAwcC6
BUsjU10ccb02hWVWzUWfl0YvMQRrDlyvz7G8w7h0I6FPeJPqKLSsJnmtxm6VPOY6vFxvFtlnZjkD
acAnAFQ67160UGr9c+/9tbjlmWik5lGMWxbXNSvuaeV2r92wox5T7ESy6TUj/qG6yP1ON8Kbedui
IgjhmDaTO95Wq4rJ4rlteOZ2aYszsapTUVFzViRej86Rp+kd0bnWN5Qxup1ctFfpt+z/1hvk1/uw
CFGRgaFYVnLVxh+dXjrExVWt74AFQgHyZoC7NW1QJzWfeB0TfYeUfEOScm4E8GVNLH14HIvYk9Wd
2ivC/Dh8zKSmPQpNVCJ+cEd/3nDTxm/OX/PLrPnDNRfhp6tyMTHnLSDR9Tj6zbAr6ROSOjvlG2xu
+TYMQEG7p2hF/w+RxFWYPv0+An5ZF0mSLpmcAooivyMTPuQeSZoKopyCf53oYda+9CxtONRx3Jjl
uIZ1LKzL1xALr+O6uGE06Rt3ZxYwP95fIs6HBSzyZwNFtLrQuQfqqk9tlfGzDj37dKcQRP6GA9XX
t/yvz7sICZoV9m3R1+w2dzDWUXCvB7fH6soQweemF0Z9aF+0etNZmwh38m0Pp/HoKayHrB1FosMJ
52NpU0nrvHRxnlLcIKg8Sb2OYHW0iM4i7XxCCAfLo+xCUM503r9IFA2Zw5xeuC4ZlvJL17HJky6f
mpR4FutokzQ+rBs0k+hYl8K3NJWc5rQLGJAb3ZuCiGCC8QTDE6+eqZi9sq7N5wihg3djNH3ch27h
FsWdjJNzxkHXO+ggV9Ye9mvx7cxTnt+ez0/ZmK1/ZpMPxVLVpapXZfZ6nEVdSgkcrGJgz1sELnom
FYzM4R2Ka+nczVpAkue48vmSi5crCuSpbo5csvPDNVIhEmbKQNqACTMZqbb4p+DNfSaEfvmEPn7O
xUmuB3GvtyYXReKo8uVtQp6ZoZJxIaFRUY/Pp+qiTx8609akm+F00Alz5MrGgyXeSyUZyPPgpfWP
rPiJ1QqqzNAJA09Mn1T5vpfvVfVFKPZYJqgTDiJWf3duHKd9nYHJloVguUZImCGIH1sVkVWc6rZi
siQfxG1wnV4FdCMbH3gu9FHAFnmIJyWI/gPsFsNOb8eDhOPX67tMkhMycSrt4Edwl/yUNFuLHA6N
jTLY9ZUMQ3U/Iwls5BYu8BzifctMF9zxfbjJk/uUFCdygbUer7tH/apVbO0CxzqQtaujYxyKdQd1
JF/FTv/02nxnnoOMmUpxwZ+ussIHQ1sVu2ZN5wvy7y0vgilsFGXT6FuhWKFXECdXJwQVE6en1Mzj
qz6xGcsAczRhfJte6QBNyu1ql79J3VU/iyWpG9wgGDgjLwOgRcTLILRN+JySZ2VrqcDBBYRRZDMT
6tZBfMFvk3tHTy4oz3J19lTZJbGflJ4JFVRBMOtUrEb1sUD45Ji/DOnTKd/3wc+yZSuUj0yaU2ST
d9R5Q4Ef0PDaBLtjtxGQsDA94Fe1YLf8egBpqxORK3crZV2U2K3aerwaKgfPhqZwpGIVnY4IpDgj
kAUvRo1lLyeehX+Km+3US5FSY9gek91QrlDfzQBbw5haZ8FOv+oQ+nhG6N9wAD2qP/AK1Mw7Mb5q
E68fnzomwS/6DxYQbpLSCTegfABYInj7KlgO4YORFVY6KgZS9Fm53r7hY3TuMfFqKHUCz5h77lk1
Oj12XByUdLTbNHQk1XTF4LXubiMs7/TQRG91ZcSN274mxWuqwguuSX+K00Y5VNPBNC+74rUciXfS
Q//UARlK/Vi9qRA2ArJhJP1qZgeE5UHRnk7AWQe0jGrcOaTqRtOfR/ONMK5xowwH1JOJKZBhj/p9
El3W0EUa5RLn66y9qqMfc/YtTrCm2ysBfSgd9nE6PATJuNKsO+6NgbUetLcBG5RwuK7by6A7WNFz
hObZjHadrJaOTsJYcFseHwL4BhT0KBKUqxSMvO5kCM04+URNSs+fIXfsgaU6bce3+n525ytiJ74z
CqdYV+VqRPOzeye0524x2EHs68U2ibZyXNgCA0PRussnFcWuNdjS2fY16w84QBwRINPiH4NJ7QuZ
O78xyvt6wiRrAlGkvsjfDXk3HS9661qD/dDXtzAyj5dKdIuSAELEaCYYeAOY16HykieRqyi3ivrY
CDcnyatbv+NOY4Kk4ANx2tXNSzZcZH1hh+ohHm+EOnWtOxEuh9DzNL0RxZnK72pPzrF0lJ6VznBb
AFMS1khoiq9qxHJ0lW5Lnzmg0e1KfU1DMvAeMgltsjjbNXXklgVjdUuxyzWIIfGC3DxZKT+snPr6
tNMtfF1OHnYvp+FSkoFw6Js8dXV5U1hvCSRw9Ua/KJKdclVoDi7ctlKjs5u4PWjepNvkXYyPj8SR
SqHMghhSZPv8eF0kuCQ5s3cNsOMIMUfrTdWTfctbJnc/onq2cYFZR11Tf4+up3Eb8n+inQIVGuD/
vdXH61a+b3XT7+KWN4v9TzlXaocqf2nLaVVoV0lMNAPpiSjjzQDjPXhT4chKkDOkF8mM/Kw7pI5B
/1K46dRHTaDIsmvtW9s9ACZJ0Joctnl124BSVukr2vl3xJe6bm6vK/FFFT9EwZte3Hanl6p3srT2
mnNeF+9l1OfDne3OuY7PhaFp8rv82occchQhG43JMHf3UErq3MJaSzaaDOBIEzKi6TJCdsQE5zbT
5HtAd7EtzrKKA8908iRlLwueidXUyS9aT30pDSe00EwFcrMyhpu09QcHNCl6U9jmKVcnxcvLS2GM
naL2FXq90s+wX8XpnmA9CyYJZzLUBfvizwJFm1tzAOYVsuTPZ2KWdl3fqVN0ezKdIiW6+szHgpf6
J5HGisE5muCC0BHRHBlkDpgvNp+0zWiqQp5ZW65yrpv6ZXvpw4IWmc146o6WkksR0xfs3P83aW+2
5DaWbVt+EczQN68gAPbe0xu9wNxdEvq+x9ffAc9zK10USyw7ZZYWmRaKDIIgsPfaa805JmOm8ojN
CrNV9C6in1PJjCbX3Q4rl6ZchhLpt1CsZdaSX9cc1pePDzqVli4bWBa+6qFvP70Q9FHVl9pywpa8
oj8Uy/kFp5FVkv+5C9we6YNwjwRGezI74NpXiYKXfx2DI4zMnIMuylnFpRVQZ2YIo9yMAQM0tiso
dxWG0dGBVWkmNxlUFzeTfgn621JugncTVgXzeVQXIEoCT/v571r3YndUkQidtyQJa8W5GCJT50Iv
RmG5J+V24jKodlABZGuJcDXLBjHv9bT9UlcPtrSbTNJ5Oydn/I2RFM6lvMEauJZcnXIVlYe8zaSH
hEUuuap9PIOp/OfJ/nal5yqKoWu0KtV9lnxt3+mYge3BWMbNmLhM3ekd9Cw6Y8RnlresXuWxlye3
PFgFHV6Co4SdpaN5oS782fIND01BEO+15vjFc7myaApUi2eMCfqfb19SGqMcaln0GD2rpGDTjdpQ
Ef4gaWJDxpNTXOlBKsvLc76Yff+8s/OoNFfa0PZ83gIx8teo/Jjn0kDm5R+sfauCXcDUSKTSWviU
HHOE1ezETil+mK3TUEzmNI52KoIigtmJQeHY5QjpC2vTOqSDee0FPANj/c9PqC9uDgP5rnjeau7Q
fGRKyOMPqIgMqsEJNgvKvHvz36TcZhhM41tcVFPDCQpTYBcCycL9Wz14wXAMqzX6qTI4kvrbuo1C
jpXC1xZehX5VKZs+/FkOG9HK6Ialp2u/7JlZ/e9LP2v8aGKad0MZRI/Px97hMgs8gPbEaaFzoh9t
d6MQey8/9vNRZOdMTkaB5VMm87DbZNF2to5pwr4wroW7/99XdrbiG5IeqpnPTR2Qx9azZzRu0xz0
0R27lW84QutOqIFB6KzNeK+jOXoGdSEdNWUn5WsJvFywol2eu+b+uvTpkmQST5msiwitDCQtZy9E
mPbBWKfysrzU2/pRPUUApVENrwe0FVQv0ZZbYzgFxL8VeTD1elI2GfLFeDUjVOecH9HogV95Zeih
XOoefr+usxfH16NCngu2AgMEYvqrsBw6wmt/151Cx4+c3HKs6Rjlp65F4fMSwKVNHGg5zbQzkbA5
nSOVdyIOZTTXSxMFSBg66kS0i5CsnX3YHeV8U4VwA691iZcLO3/jv1/42ZlX7KxOF6yvPQxKH7I8
ChHsbj5B6TGaaLsIPEnbhAq3bRF4ZW7o6Q4s49fqLc92EibkPiXu8Cij4uOKnWt4i4tN+W8XaJ7J
WdKiyEo54Rev3OaZWNTaOir1tjRPPUj52DU6t212vu92z8aSp95BpnwdORBQUTJCQNGtE3+F+3kD
5nFIVz1xiM89VicImIw8gJFbN9rMH26t++mQEYDqXl2mLq2q37/CeWtZ0/K81bjHo2fq+0b8MWGJ
yB/LQqTRiLoX9WPJZu0tGOAaiIJAmKs93Mr0AKKfQgHbVUJv6an5g38AqsnrpePQ04/WW2scpmt6
xq+S7u9HwlINHZ+map1PZNXYQkI0UdHOiH/Lm8k11XtKWt3ATksPifOSBVqNOVoRg6FypmqLsK1K
KFSbbbwTqVPVrZ5v69ILrPsEbSBjfAsRd2nD2DApEQX4ns0PIbrSIbw40FLV/174WWnoF/QZ2poL
rz8XH1JIS89p8HDyOBfrZi24La38QnORpabk1PQrNaHPiuamVp1/l0EXW0mYSw1TFVVEwued5d6S
qpH40mWdWkLmpc1itPmy/sFQSmwwPFc+8OIC9O0DzxagOkjNSku78FHpbLVGmORqoTsibADV4VSa
m7W7IbK77eLFkq7U5F/f5q8nhq+JuVI36audPeCG1uZ5rXPji+rTXJOgiYPphiThwf5sVDfraXOC
hi2Bo6+mzXBNf3ZRzrDc5f/78Wd7adHpYYX5kY9HH43qjKiJqOYA6MoUuLNXYl7ATWXy88vpyicE
nTVX9PLphGscb67HAVy+tiNcLM2/X9TZNsreLqpFxA/ClhO9h74NBzXvV2EMH9drHy3SxTmtaKvw
WfTijaqvo1e6F1V7lPcD3dl/Px4Xi13VUDQZIaasqOetzYlJfTnJA51/hiqETvlHCT7uxuCkEpd2
GnmagULQyteRSjwh5e6X0ZKrIlJC3UJsb7byrYUGuz1yyKcWvHJ9lwYhKhpey+LoIP7lzc31Sgzn
gJ8wSm3lVt2Z6QZiSSqs5pdAJr9yOxjbyZGEG0OHphQsHYkh3vi/sKiypl+jPCrXLmd5276d7Gap
CyJR7xdFL5uh7EaEHqelGyTPET3LXLvV51c0rHVr81e0fUWy9GT5K3+n+yW4+UYjaZEuppPLqHoC
lYO+Rj/oKV4pT/++dRda/ZyGv926s5LIRH8rBOXy0zrJjfmLZsoRkq6DGednu86JObuq8Li4n337
xLO1JvV7OcprPjHd0nbTb3TliSZh98MPthNxCbRLNUidEyrwg4qZqHV1mOqVo3S3rf9sQCONjJ2B
aSi5uabNXKqVs4WI1BQNI5su6bp2fvpsm3GOyilfHDX1AsTZdJ6wXormf9/zL1DePz7n/OxIzzCy
GjNbFL2LtZtRbXszyifpYypW/Ut0ymhAMLB9ESwnOc2zU5IpcAN9tZ+dbE24UXIK6Tf+InOJsCNR
sOsv8Lb8RmceQCsgQlIBqF4atKGbaFc/Ltbjxul6O9zgwUAyusl3iRe6HdlI6o1JWj0dW5MmLt3S
dCZX6bVfUPDG12N3dTG5MEb8fpf/msTNVlaLEXd5+fbLEG58odsZBNu5u6uyD02EyLEK63V0Uolp
fKmRdOnOknueeFl6L0aaYwi/ZO04xnvcq//+aS7tvH9c3NlmEFZ5lukpF7fIaJpVw8mP+32YSdyo
12gt/v1xl5Z5U9WhSGAA0UQGlH+uFFPYCq05aMKDoj5I3ZoAHBIydhhkMvUToSNOm/pYpMSc1mi9
IcI3jLRqLxAB/ZDwdO2nkS5txSargaybyF415et6v61c1WyIgdbDgBlWi/qbIQemZG0Ntp8Hi8cO
r7piLyOiJwO6f0ldcEt8EKdcP/0ITvFHpq3o4Dd03HXWjhc8vBXBTzdRD/fxTTKA/qx84NNQ1HjM
VJ7F/dC5SrkuRYKSmYQ0BAOCU7UNV8S0SByxLYwPxGar1oPePcE6EtA2LgJgSfV8VEUHba2sCAQ+
iqFnvaX3EVjKnF1GfKlam6cjR1NX76XH8XOWbLw7Au4I9aHCI/1J9S9aTq/gWjYAXxWOj9F61FYY
3GFODZmrH5HatlhSETEd5ltDsv1T62Uv5n1HBeo1O4towgK80iN5zG3hjRO5J9bvfz8hl3o4f/wi
54XA3IiF6POLRM8Ej+M4gMr/sLgKVQ/g/Sa7spVefgG+PQHL6v3tCWC62YpKzNqEYo0qmLY+m5e/
oeAhbf5/o1r749uddSClITYlf+bb1Y65hrnssWgtQmvJRUvLe3/lvGpd2JlNyGmmqdJf1IDF/Pnt
2sno5t73hQf4oAlTk95Yd+VnwWNJ+k6xVrO1mZE3xYHPiVPYi/jeVwjLchVFgqMzjW7XpNsUylM0
A2MhlnptNbfmD7n2tFfZXUauAcH19zqDy6VeT6vnedoU5toQ3TTZMEDThTW6XWAt5LU8D04IhA+4
QnOISBE0bioDsla0MYGSGm+1um6sJV4gJo559ALpgFgV+f+SiHHT2iqaPhsEVt3g6yXBoiPHAsAe
YK2ffmL795ZXJqv8TonWU+kiPszrTRivmXUw47gqf7qwp/9xX8+qCN3MfE2OuK8hXtSFnQg3hqHc
2kAxgRrlM3u8ZuFQL3/kQuPBH0TJd7Z0Nq0i9pwqhYcCYIUz10eVYKSDsNfXsm6jwBqeg31ybzxM
d/J8x0+QyI75Gv6uJTr7IndqyfxddEHQD29IvTA/rLdqI+6iDdOX/nEBQSxBHTTVXF/dgja71inT
ljf3vArQkFr8zxf4C+SsiNhQNJO1/zF9kg7SI/ggh6goFrcWBqZ+z46cfXQrdS0y9kQVbysOvChp
Fa3lR13wYvOx2ErH3nSbO+sYv9DAv9U91mnzrYZ0btpYHo/iB72jA9MrJC9I4Q3C7hjkw/O5VvRe
aknyCPz365yf4lJNMLXR4hEgemaVKofJDRobk0hFW/LeeLX2YMUcAw4ac/dDwFQ0tdv7HifZMrBd
QrzD0RYlYmWvbLKX/MmmpmqaRsPPUv/Kk5+FurC6WBYeeC9apGgjI9GNRGrHiokzU1TLnTmZhBjL
Qg/xhJ28CxbDkIV1lDzI7rwhUmWVBOskW4DGSwaNga86Cz58/We7KGJKpNjXrvriVvz9qs+WKrVR
J2n0ReFBjLZhSsYo2CfSczMXzMcq1jxjPk4WVAzfZhRzPYLhwpnPkJa+OKc+nMOmdVamC11AcoQW
ZOyd0XMeujP5C7b6Ltm1aZeWF6WOqsKbng27IlfQmWqAV56Ru5MAMTfwTHHFYcsYV8NmH7T2lV3x
7xoSNRde2aUTTo/pvGXQiq1Wp9aQPkbaPvePfbORXRkmQHCIl9FZkd1i6FaeBnPDkZio+nWjXZH7
Xnh9/7yEs0pxriwlCFTkSjLZ7v5OqaA3O2a2z821mbqE/z4T++6C3CpOUDlUznKVA394OML6tMrd
CO2X5EpOfhU93cUW7z+G+vIygC0YsTLiaVzrB98brAfkKYwfgh5B57I1xjuhB91ld/Gt2uwT8qg+
qpeBccWVF+fL4/TnCvWHZu78PBQAduA/3aKZMxdNqfwrLTcC729/jKN1j028xcYef/ojcvODOJ96
bdOVD8l4VMf7AjZj7NNOKg4ZpnDlfpGrZd40O5UIQUcP6RQMEOyn9iXXHzUNZ1vcY94sNpxQ8nSP
H56Wkzhdq/D/Xnb/+FJ/Hb76flQrid8NLVBHjROCt0FRp25b+qci4RGITK4c+GT1Yt1B38RkfVRk
/StO8FtVVQalL9RzLTxUGeKtgqgAv3VSPbFNaXmbgLYLFZvWq+QDg+7fW+WX8ql1K0W8k0g+11LT
VlSixh30pUlwTMTNqBwQx5kDuKKVfvI5KgCxLqqf6QTkoryPo/dIOn55mBPkYbR9pZ1FrJf83AC0
tNxlbkUXG9IRkpvPUONt6aJVXfxuqqdiIvM9n+22YbmU7okmuheNLSxze/4CstTymn9P4B/TaJtO
Lig8u+zJAuf6NqZJ1DJ1xsb0N4F8UHJSucjK8/di+DlodwIaE1XYtA0N9kedRAJiNqPQycyDvuhI
ylWL3TFeB2RJoS2JgsBO9cxOOfWNOzN/SPVjqrwLxn1R/TCqF2H6EJCRmqFBcfPSix+SuhWlvRz+
FMZPZTokwe98+FX68qqdJ9tq9iEvieCbWNsQyyV2Z6Icgq41PI+dbCvW0zCtS6aOCfSpiC/Ue7X1
pvV34eh9xSmviuK2ah05e4+0Oz2DrZxYdhk/pdqxojE34bsKG6BDz0NMFCReOuXHUsvqXrnujA4T
+V2i/zAxmEv+Qy3tVRK7rDfTfCtlyM4fBMA4OYceiQ4HIkKzlW29u6PrmXlZ6ejmfa88JkRSFO8F
qa200hVVQlyH/TLf9Mm6NA9K8CvGVio8xOKr6YOGHn8n5a5ChoR3qHmMy4PUIGYCMb/vhp+W/9OU
o1XX/h6jTz1+KtAfgh8N9B/1wM/3JIiv2FgM9SaQPkzrSVVvWygq2cecfqRkvqDbSIjWOua4U2+l
+HOh780WgIm7QVvnPqwF6RT7V14kYzkP/LkiIa1kG2ftV0RRPNeTTKoV92RDCQ/DbvYw6W9U63dJ
6EZ0Y2i7KnaKwmuNe/mtpxgmaQm11kAE+SPJt1b3rJAlKaU8UjvkSIuSkb1reKtg3TJ6YronKEch
3wlQSbqtRtQhBkNylD0r+UD/K2Y2WJsCC57CIBgJ4q7BdNTcClC/AOIO9sQTXYcrg9PiU9o9yeIp
V270bMujAk2Zsjy64UBqdRtmTuBqSDmDFouFMT9J+kF7uhY/pV5Qupg6RY8o07NlCz+rx+q51Pyk
WzrIxlZcjQxXkswONjXoMVfbGJTowQsTjtLYaSi8tFWgHyblZxK6cniyyCkNHNXCwyPb+Sno7iRi
Agdaq/6+w35crbE3abB61wt4Q0ueK2T3OdKdq/6eS1MZxLSoo1A5WSYz2z9PbHpYaJ1WZssoJOF8
tJcYYzMRQBSyyN3vOO9PLzNDJi6VbaOyS5Imh801acPFY/j3yzirhiS/E7o4xqoavNdbwCBvunaA
inJc+oPGlnSy5so46oyA/TXi/+OLn51vDH0sZlPgiw/hKpcdoVuJhtPcKBuSew+LrcC6kVzpV+Rc
UzLLy0z0r5fsv7f868+/bVaT2UyDkMf/0UgtKEhfuxlR/xi3kOqwGECscdpwO/i4Lmycpz3csesz
h2tXcfb8DmMdEZ3NHRd3CZ1ODmNoQgwn0umYltCD8PhEqHw4BFc14fPMkG01eeMJuJa4c0mo9f2X
OG+Kta1vBVPD/dDvm3cKhJPx4r/pP4Uj045+p4MgQ6G9QaSekY51jVd0ccX79mMs5cy3HyMaZXOQ
Rj58OZpq86G9mzc6E//2ubzx9ykUJT3yro3NLx4+6AHS/DcU2SL1/c9PTWtRS3Q5DB87Dfb6MmYO
vYZgjQfLnTzVQ0pLLJTHgPlqrPAlRaT5/aPPzj1VHls9XgDmx0zbpLWU4up6nv2jVryp+quPJyF6
EEx6sXstvAmHfb84v/dS/ENqNqjnAl5+ADplth/HxqWNnqqerD6Y8vOY/0rRFSX1hr8Vjz+qemuo
3oy89pg0RwkFsXqQI6e5JSjBBux9pDzTHmkf/vvsol2qBb9/wbMVjaAJubdM7m3/qY0v4rzJn9rH
6jRbXn1rId+4j9HeoQ8vbeUme2XbRVf2KD/WJXRcZzJOVeDmMP9ujVNZ290rhUaG565aZcB334l6
xvdYIM5DwE2SKEptkpJf8lc6UrP0XL7mSydUQa70YeUH8eHf3+3y0sE6rdNBFjUkAH8+N1Y3FrKv
WMFj1hwUIMcC3hn6QeRZLmCNkDDa/r0ria4xoOqAoVwJ/zk9G41p//tSLmlqTIg6nBF1DbDS+eGl
tUY/kpaR9iKv7PqDKN+Lya6vyD4bHYWc2IxlyzwgRqdqcWLpKCUcFreDfIj0TQLudoo+m+rE5CRg
n1Pc1CJ5/qCJ+1B9gSIbmoe43yTy+78v+5K18ftlnx9PgkaIfLNgdljURHqs/NxNCcf62SPa1kHi
O0oPq+oXyGZR4VVM+nWn1KSJU9NudS+IPTQLpesT2Ia869+XdnlH+u8dPR/cyFpSNKrBHSXuVbMl
c9vL6JIXBgjjX+IClcOw/f+yJHydjs43pC8ZhKgzI+H3/POp8pN0VLWiZrxLD3xMiX+pf+I9y/wb
RT5U4rYQN2hX6dNaW/NFk49RQIgljhW3Vt0aLH8kbkz5XkoOpnS0NFfKVrn+Oyp/Z9IWRmKxix2f
vQRvBly62ORItYlbbzEKoQHM6CCaH2F3mA2n1rwUHXNmg7Rjz+nKfZW7mrlme7aa7VTtm+nYMpmD
928b+V5oH7TgaOH0mV4U5cmkeSSM8iruangvpNuiTHfTaxOss8Sy/9QN32/W2frpjxlWshRTIDiR
KHdFt2jeKwAZucWeyWCQzhVKeepjaAi7OLifuh1SJqRQZBLLXo49JdypBbxtJwyv8houPkNMllRN
lUQQ6trZ4ueL05T2GecbJvU5OzZgNjd12s3wOdEchBz6NJOPIFwVe17c0b5/8FkBJ0hmaihYTh6T
eEszHSa0299mIzB2eUuMH1PIatXiH0GvGVxv5v3ddID48O1rnxVzTdZXwljhDdeX1YfBGupHW35b
xPnzj/T+esjhJanj90887y5P2tykXc331U+A6p1RRqbhtMLtLaRdntHW9CCaSRlNzdUgO+CVg3VW
osFLf1go8VfR7xlXROFdWUIu7X3f7sP5/qBKqTmhbIJ+4QXRaumtGq52Pzj1f5Co7r8/7vK78N/b
fp7eVxVCMVQjt31R+6uNx11oNA+UILL+EJz2Sj5FrhWvPsPfI/FEm1B0fSYre/+1pXCgIbKwQq8K
+i6VdN9vwllJVwmm32kayILG9de+ajc5DJUhWPkVHf6i9XwYzDSkBjdl1+GV9fVDtMrChwgaXujm
bqFth0XdTjYIgDycTvoKX0sqII3Hf0ey+bVRxSVkIJ0rmc6VuHhUzhnr0axoXa8DOJcCt7ZOkXDH
E9WvaeFpt8NgRyoqSm+y1hGRaoJTWVv1sKCKrp7CLs18vl/H8uffiuE87kS9kOEeNxAjS7RGyMez
XzVhCo5lrhQmlKxi1+r/s0Dq/1lRv337s+1nlApZn5QpeLSq7bDIE/KGrq20VokNj+NThP1b0D9K
8WapkwHx0IbAwmq6BbhfSG0IkFax6rXtYeIZfJKbdb40jdeCvO19HLWC4fjGtlW9qHWD9ok5lRLe
juptNuyteKsttRwRM8Dgh3JXZPdVerw2a/hadf/aYHFb4NOxNCq3syfSKuYomOT2C0rTmOVKFsGE
1h9+zrij2rZks/ZcW86rchgS2Z5VN85WSHrH0h5RpOluOLi+q7QrFlcr3KPdNN36deCf+tFyYIIB
C1y1c+judlv0W2ieXqMZIgaOiJ2qf6QTNOUlkOJ+Lm5Gt2ruM+15Jmo6dTsiTAnxZvzgLsKta1mw
l/ejb9/87ImK0iZRBKUB2rHTvOFXLy40NsHtOBcw/XkVgUCKTvR47Yx9SXZFJgkZIgpykwvpaENR
VGVXoh2QCKkP7+SV8BF6/YpSvg8JucYVcn3zXTbXv3/m/37o2R6YCmWVmUUFfRZmVuJJC+Uyy3ec
B15MIAqUl3cB+R4rdMwxTrvbq1C1i8v/t299tg2qRp6rulCwjhBTmzug3KAYfYlr5qPgMPC/sv5f
+cJf6vBv60Vp5aox6txlELNxsI5CLyPJS7M7TgC8VoyNySNBdQ4rcjXfGKdU3I7u8HN+Fy3ahLx3
pbrXYJQ+XYdmXDLLfH8Cvvp3366t7yp9HMMa0GK2zrqHKHOGyZ2knZLxjuE5vO3zW32B3U4cTZyw
s4sBJUY17sbkFTmBqeIefkyVp8TcypY9MzH6IcSbRDiasqPG7AK8LddQcRe7cd8e2685x7eLnuZA
lEIVeZQENzHZjK+J/9gyx3HxUN81LAKFJ2+Lgz89CplLZRnm9EYSXtxrSxZa8gsPsyWLyxQQrRKG
jj/3ArPIzX4cYky18W6KHyvfJRcYVb98TK1jUnshYSW944P21U8Z5PBsK2jUl2NiZyR+gnSSNl3w
K/dLz6dclzAdz/XiTKfyH58WhHmg7HNtyxo9c+tVu06lG4V3s1xGeaXiaCP9v7TyshwDst5skoHI
ZJqmw61i3FbRvdFumnW7YQDq5GNqN9WtIm314KZmQO762Y+wvsvTbVg8Gsy/Ma0FXoub2GblRcir
kHSm2VbuZkgxGyeKXPTvWuvFGUMYG6sHsaDSzKzQDG2dNrcPRagEohupnDzGk5E9Bulhmr2cADkO
tbL/UfU7Tbo15GOsrHXOK5rHYcfQvCJck7xDArSZvFskSyCM8LE87FuCiTB4v4yENRAV9zDnq3BY
hfrG4IUwoS/GR4kafjaeYwbC/35vLxbrMDqgl5syB/hzvbGWqcS6zA2uXfgT2kHDtWaxtXvF2kLZ
MDmK5Q6lQ6alwVnwarljXiozvn28dWYaEcIpjySDj1fXChEVcJlWdN5GUh2kVzHclItJZ6/XM0Oz
x4ZkSeO2fAsjJ33LHpiTjodGdON6N5HdMfbhcxv+aPCWEuykuBpFUUosjNMd5xeifufeQ59D2iq2
fA6phJE5abRLkJoNXm3cRCnUiOdW3NXavTCvrXFjzO9dFDsSHB91Zwk3srUFByHAwifWk/OUtYZi
d0uErZTeldiJyVUqH1oQz5pTFu/w7ZBm96WnY22yPGHYRNpG4bzqXFUEXTrxfL+HZ50gScwzA4iI
8EBw3c56LTuEZBb7qvq66IHi+/8NhMj8/oHL3vN9aQqaTFBzRqyYWd0FA/gTXe2KoSXYVL9nEbpW
x1+cCXz/xLOqqW4l4KQNj8kiZO3v4grzIFnm7N4AzyyezKvN0f+Xj4QVjRKfd+P8+DxEUySbyrA8
mbq5Wog/SBe3nQNbbUOU+9UI1asfeFYyEDNSaWUzCg8jaS0C9S6cRM/CFCKQw+WydMmoiq68/RdX
duW/X/KsSgiMEV+Zz5ckSsbzn5t7ZUOL94aJE2249sSsCTrI6sqHXtC7aDw//8+nnh+Ym6qRxlTh
my7K3678mAXEoU762d9yjrYV6ZOldX6KdVc8kWwxN6ilMfveUUGAORJJ8uugzY9I+B9huai9m7M6
Gbu420/zbgq3oYHolVe1zUF56KmdZT4Sw7eo+d3mT7L+CAami39VBGsnymu5/MMjmXAkE0Qbwb+f
sMCQHUf4b24DYCC9MGO7ySb49gehIobkszsy0WY5GU7FktW6F+ddnN6yVxkvENUDRG8Luyi/b8Ey
oTCrT4ny0bfjqhZ6z/TJZy9TO8mfhJzOkNF5VlowM8TgkrAnttti2TpJEHqnySwexhtrBjxhqzQb
uUvUis3wKg3MQgPbSO+CZm2Eu6La5U3OcsckmflMeRCGbTgehWSfR7t2HpyGLS0SnlpEEJXbzmtj
3mnpDQJH98pPe0nTai2aT6T9pITh8fpzaRDyrrPMiMH44kteBlpy6bWxN0DJUvbVKUgIrAHIk/Hf
9+Zd8Su458eroQzLiCciT9ZXOF1aRJuBxThkJInJNRUvMzwTR7dsuSJoCtE1Zk8Qbi3prhvfY5l9
QH/IhWNW3pXmxvDmfYq8eCMhVMpuhHSVEB6TuQpWA/0e2IOCEp6EKIPMX2d6L270NanYxHgQqdT8
gmbqO4if89kZQc3QrvwpSo/hs6Z6GfHht8Y6m/aGiFK8QT0CQKfdmeO+rG70Fjj6c5jr8GQOpvxQ
JxMW4UehPmWY63Ok0jkcnqFyNc2p1JMpPgjRz758b7EuJxSTGC3667b0pQN5dgxZDP4mXmAJtOB5
5SZOctSNfrho7Okgd5MNvCyg2t4oe387aSvxlt4jZViGJvDaZMu8sC/98eFnC1oax6U5i9HSQuhD
gOrmvX4UjRXq7gx9zHjbf6aRbQx7aCvNrhZsa2ORU5ox2POPE4cH4CBuuJW2msIf1dGpRJcXb6RH
8Sbi4OiZ9/462OMcU08SCwA4E3OxbSS/gALFRHT9zusPBjjKjfYQ4HLAxjWuZxhETJzG29i6UR/b
HaSf8UG+LYs7WC9+43aQdZ/bG5Way2OY87PN18XTdMhd6XRKgcNeW4AvSTm5RxB1eWGgk3xJ375t
pdHgS3FrIeUcl6J42yw1/mh38o5UO/NdkFa65kCDxTBiTwEoBlrMpHCtq3bHLK2cV9pKr9wSERzv
motE7Vo/6mvS8PcT9N8LPDu1T51a5gSvfvUrDNUNTMKQ522sIqhwK8ZljQ3UI78TetuyPEy5IuOR
B8lfBYYLCYlwsXG1dOaTLWddgo7lDbKrTnTm0Unvr4m/YAH+9bwzDtMkTRU1SSXP9Kx/5AdaIsuJ
nzz6ldeQr1c8l9UxSLZ5t5PldS3d5AZ+lje9An7CoVtd6b9QCfJuxl52FBhOwebAu+OAPotvzS1W
qJ3BYq27cHumJ+WZfpvY2zl3elU9worJbsujuvH30bzXxZtq9kxzKwl3lv8igFHKpTdLfU2Kp0F8
DlL05/pbrNNkNJ6Z3DmpyBlg6ld6DWumvZHz9xB4liWdUN6QXYy4RR+8MaN93m+BdknDz1pgU+7u
ClQ2xkEEzaPLHmiuda4d+5rkUxpEo/k0hYyIQNS0pnY3Cb+iDs3QYKdgnio/pJZNVyF2EgX1X988
ysHvJvmcfNbQ+iVt9xHo+3AnqFtz2Jbabdo8isW4stIjWS+ysA2KkxLfJ8qLoi1TMTSV+e8Z1EVh
h7+VfJcNttU7BKOGkBwUW+Q3h8wobArrmbnSygCWK2g/IvG1h/UkacHBrPXNjFSsJRBlJG083ovB
BoC0rBJds4Fo5f9Uo7W+6Ib2lrLl31ainZL7p27cNfk738l6T1RX5J/CobQa72vzUXy04tfiVRU8
hrb15DBfX2RHyJOQ3jSD3bwNn2iiLWPhaxUwmCps6dNdOXHX7Ch2ZX2jP2lH+XP6RDBKd7qFfqef
+N+owOjM2oF5qsZH4DnWjCZrp48vvnUrq4tbWTNXJIYopOkgxmcihFqhsMVSWZkWw2JXMpxycBRx
PVWvQfbW9ftY2w3YYJK4sJWEzd3a5fnPYbrTq62m7Yf4UBibCr2U+RhFJ63P0Fox4O3fM3nhkDnW
qZc3LGM/8MsKxmoKnFbeFBJNpfwmhTtm+p+B6oTjIXtNppsK3j3zhmHVCaghORy0t0P1Qwq9WDsK
PDx6v5HGYVNiBtPhRvicsEQ0hUF5KqLJG8UZ0aCBG+KXL/zOkO6VHWlbI9C51FjyEqUR/eRYbHyJ
HnHTrrr4Jxlpq7rFVsdpvk5uUw74EM1XVoYwLMXeJAIsltmBHq3pZ17tpolgQiPdlClaXjLJcyyv
Jb/+THeG/m6hI9NcRioT+OOSqmaf6+uu4NAINDHBwkWQrRfxNgdcqKMXeFF3TXIr8/+EfnAqq31U
ObPmyPW6Ewg+2kPa9+sXNE+8misV9yhDX3nf1rmjzp/s1YbsZd2+zj9C/aVNboL81Qp9znX7Rl0i
IcKIVQXW3muGLrzxn4jifSrLlfmxNBkMzBCHaDbdiIwU424yfuj+U5LcRl4vvmp4h7OjjNdg6u/y
8LfZz+vEOIJyl6YnsdpxFWVauE36VBVbMlBQPG5VyMNqk1EE3qg82en8GmlryFuyeizip8G4r6CW
y54FbswPXQyGprpGI9gP9/54kKxnxTgE3tB7OP6H6qUy7i1xPyIGaKM7lWU531nBc9adxn5fNL8l
Y1ynREhWH0Nt2AW7k9+9l8G7BK2uT+JV1Z+sdu2bj2H8ow5o2cBHn3qH0HSk2XLEQvE8YyCbzWOm
YFlTd0O2n6y7yXoR871I81PZ5f5HHK6H4L5uti1q2wmF8//h7Lx2G9eydf1EBJjDrRiU5SDnG8JV
LjPnIJJPfz564+y2VUKpsYHGQi+gVpEiJ+cc4x9/8N+V6s6y3k3g8Kh/FKr1FLgjPqdBflsT6ZyP
t6q6LU67Mrtpld+Rsi5Pi8o8JNFa1199inglf0RUJHX7ul9hFFqVm6ljLB3fdLT64cQoeTsRTKUR
vbXKk0MZbiLsPzTcPt/UEd19f8jABpQAS6oVb5V45KFTF/kb8IdSH/wK50N2rWM0PCnk2xae5GP2
Rm+AaZNcEgp5Lyp7y8TaZN2YhyI5ivHGwNEgvQ/aQx6wQWtomZI7i2NiJQg4frrGCVygXUiyB9c4
nJME2uE16bYWPvDDKlUg/gFbBA47gu2324nqVSAnegeE1MJkxv5Y2BbwQSeE4uSXgkqhkid6msE5
Ljr4Q8coPxU+Nv9Pob5J8rPQvmIdsahlDXsDR8arnwMImi/+kwIuwu5UPOb9w4SFR5FITkNJlaMW
QaqHbysYm/YWAM+cZjG+iYAYWSJAQHyYehFKqr4QjF0jbDNqb423tmD8zKmGLZ+EkTtk3fIZv7dm
+N0Zdz4xy0a3qAqGNoi15erZ6NcoqEJpWwsfo+nB84LtTBCTsIbmmRmvYtvAlaZaj27lE2O5Y8qv
tKKlodzG+JGbR5Nf392lmm2Fb0ZxV5OJpsyqQlm81sT+3TnPlYZKOjpsSZnBws9Gp5FVQKc+TI/S
sWNChrAXY122IgfngHdjsmOm22xF1+qxC1OUn9c9q8fkTm1FyJHpUd3LHLJu+gF9dligySQzjvOF
/gYY8WrTrlz7vWeV1SSGSMPUiOsuR9eCa3Ro0HJh8rIUXqhVqf8wWUxfFdHRodhnt/C+86NvuNVe
25prZRm8CukiRqnS72QCFfAesv7o+Ogw0GMj3Vx9Tn/PP34+pzNuRkgGutnO7wclUucGq/IGRIVP
YgSlYjK2QsN3pff9u9f6ecUzlFyMx5NsaQHN7QgFmim4bEMDtiR4D3xf0jJAVCii9UcH93Dl0nMn
9bNI/3nps05LnfQozRV+rKw7KmQmjLQMbe2b7hQBbi9RNaJVIPENxjtstZcYr+XIu4pD/o3l/ryL
s94/UAw9SUXuoqUiQ8ZNxDbHEP0etK+TJzareCQtRhx31+r+C0NzroyLgEnNbyH7OPv9SieeQl+P
v/yMD+Q+PzRuvtY8bZU8FnvZdP31HG1YiV51+1+Ml7743X89/m+XP/vhbXoilbxM2At+R89UJ5vg
Pv4o2Qh0t5Zv8UFcJAX8LfFYS89RSSnvzwx36i0OlPq2634HsuKq9CRD/appTxGoRIPCJERwCvMr
9je41pKytlKnla95SnhyWqKCTtil9lR6I5g1BrmFfyyFzcjAvPAPfjJhf4qB9elRtA5jb9h57QQA
IJgdk3ik2Ir85GtYQQZ7lDlisEff1Q7Hsb03Me49ya/jAEDe3SvTwVyGHdIRlA6Hlpaz3jfQhuKT
YwaYOxvKxje2cnVo1Z02AzHNXajrdjI+NtWfptxiyWrDBBufYoNpK+dI79f3ckc9j+IlVf905UfL
WD8hR/pNLaFFhb4tyTvtRLLDUm/uY+NXHe9E86iMt4q+EqViIUfPWn+M8kMRWgtL21XhzQljXKiP
VLezqPkkbWnrS21boRQwOK8pKTnQgQTt+hmrKRL1oj8VREMwumwhLIeNvMaMHK7dNv3VvU53WK3L
TrEj13lkIYNJeuLNNK3lYwMsR/n/p/adcpU/xXhnAjIs4l80BfWv8NfpNwqb9rMbvZb5ouAlBrnm
tqL2C1l+iqEzmCPjRQ2lvf/sc0fWuMg+qtcQA/tuQW3Au8ODA5qQVXuqubSSjWiuDW1Rfs47hzU4
9KI18tTiRo0fm5GDvLYr/zGFp91tkOcUt8NSpXzHTS1dnXbE0MY+yEG66cVVP7kD1JZX6dFEtrpN
Xg3BZZQ2TG5Hw/IeYj78hBko8WJJ5PQWobLI/y1bDB0ZJk+DmmLXhfg2rwRqVn9h8V+rn1Z5y+xW
Dpb8mRDzZn3Rv8sERctEVizJYk7CZd56WuaY06GI7qNkJyGpyuz+nfDh+pAWW6u4NSgs4Qb69aos
tkEek6a96qU7UXWhigH72TgIE7X9GJm/6mKbh/vGehQrZnQIjYg+idd0tGjMCmGjGytEonIESXPb
I/Cj3JVZIguq5fhZfsWcDzuF2+G+/kT+N2VOjehYLBbAsdDhkg+xnZv7U7PK0804HEMR76+eJvZD
8A+tcFTqJySDZbL2Cdpo1yUxOc1aajw4FFrjAQvWHWqm2pGUzZS7UJymdANzKJhzOkJQrWEhgyg/
qNNRw3zadBL5tqFSCYxPgRQuhQBx31opoNIxW0MlPmUMHLsywy94p/vLmj/DYFPDSVb2F7MS4t9n
yBdJ9+cmBkiIwFtXLKATcmx/FjTWEHRaWLXZEUGRnDmiy7it1kiEt7XIM/u7Pt/k06rT3KJfijDF
dQ/TuxtcJe0mtKPBAQwiBVLBizD00tTOarRlVwUTFzKFf97l2ehpkgpR6sQmOzYj6XwLxUs08Kgl
83AU8LU9ZW6pQ6sAZNKzvYYC3/n3Y7p6A2d1n1Jk9XiK++zYjfaEVYpXYUxAAeuBGM+m4CN+hpLp
0F8izgXvv1J3yvNr+NdrOqv/TmNTiaeiy45A5JNdr81w3SA3J6jsZa4z0OeItdNqnm+sehNGQMm4
m05wU9P9Pf/7WVy9l7OaMBIrVR8HlowCbhuv0OV2bsqZp2ObYCsSUWmOiFUyqhGHL3B0UCkLxpZz
D+cciI//vpsLk2xU1JgTqHggG1ixnr2ZOKvKXA7z7Cis8p3wO+KTW0lbUqw+xBsZS6xxXXhTtbBu
s1//vvIFfsnPK5+9kyIcEVE0GVfeBk9EXZv7UPCQc2iD179E78F9+NGug22LpIfQyXUKVAcAnnrg
SfJwEI+lwdawC9akUx/klXBLN6XfY4rx79u80Dr8vM2z1zWNkdq3Gg9opun3H+Mfontsa5+/W2Qh
zcJ6DDevsb7wBbuwYL+/lrNCfPKLdArSIpv145P4FFp71eqc4H9CCFPKInmHA0wdLCdghdJcn8Ql
hYSodm5BXMBJfaH+EcQdxrbmuA7pKIvGi7BV7P13K7wXT0zXZkhChdN2a+IkKvk+g6MMbyYYdcou
7XFDX6ZJQyrYM3LdKiM0Ru1mKGCVjuJSHGAVRL8n9FbTSggeNRGdGwevtOnyQ+cmqOxDJieIJ6Ak
FjhAVQ32a6OXWqunCvN3OMaGJ7HZTTd+e98lRwXvuI4hQ6cRLoxytUC5qlv5wm+Pwyh6CBvwRM/6
gNnfA0J+2ETNrO5HcqAynOnNVatJtlbcFByG5WwQz2TdXA/kJNDoFWhoMhUbxI+TcCuOsALhsuYf
c96F5KjcZK98GhJGD8IN73qRKYk7GJh/p1jXTm9y0jtBdx93GyXZxdG9z+OS+/c+fJeLQ0ixYyh/
6uwtLhs7IlE+Ch9gZGj4h5LuWC4buxge2v4QBaQoMCfJumXRqwiSmUS28kLET4pESX32iUc5MWFW
FBU7FKO+70G8DQh0K28N67koFmYACGp3Hw3i9HKVYXrkPwn9Hi/6E5RP0WE2GXnho7FTSOSEuCu+
VyTVzqb720C8icXbTFqKvqvjBiCsI9PTQT+N0z4fbDNfJVg2Fqc/DXme8JRKt4vwEKaU1u1Odq0W
ukD6ZFp3VvgZ9o5CeltNyJa5bFJ8XZJdpsxlTgGdSl7G6aYV15OxDWnnu/tpemMcZEyrenDqz0g8
jObKmlbDCLGUH81WW+4C/T6gErZrbBCkbqWmeFfA78GmhZpFedLEfcayzHSsnuRX/YRfLA6tgeub
67iIFkW3NA2E3ctqN8EBBXtcyv6+xQn1ROnctC9BfN/jokFdIS0L9Q9FaZgvJ3x9mauO8jEBkhLx
VGY2LQh8EMkMPP0JmpeE8EPqJA0UPFhiH6HIG4OWwmycbKhgp888dRIaFEw3LZBSV8mconbHSGTl
skRQhEvbVmCa/CqcnvTTXkxu+/QBl9t8hRMMGUQw2rX7k7WRrGKRJR+CvmmxwZWOFh/CqMKagZRL
cGi1VzEXd2NtEVfbWFqVTKTFdllbx3i6OSmfEY4HQgzUfY9sbJzpdXGDL5yggcc6ATKmcHZnaP/H
cIUgycxmGoCRH1GkGrp+7IJtNXQU84gexC/3Uku9RhZXsM/8vYEjbrZU85tWfpihdj9/EM3la5ba
AzfXyfZECLiONOHkZVa6GLAsGkfdNmv+wvEXnwMmmdRthDPjkv0IpjZgMY6723iUkqVMlojhXdmv
/+6nf+7XZ4CCEMCSq5G6s1+zM5hPuRdAs6FVjHbE8c6gCcN+w/33Vb8YV+cFBkpEUyJE4CuR7mcd
2GPRJUVhhBlJ9XJiC2zSRQcaq0UmJaziVMVHN62ZmEunY0C0QCt4ckxZ+MJeGjauyoZIjDqOJdOe
k1D8VDFE2GHguSm3PlwsB9YrjSqxKoEj3Y0v/D/V2giPSnHbkdLJD0wWIYOcDXV8sRg+1dMxjp9p
m+Y3UxqYFy7ST/RIUB0zu3yalvkvQn82w0HYnHaE54FZpl78NBl2hO20DqUU86eh+hUpiKorJw+9
UWCe5ODwbJEQiN3b7LMqdKtGXgW+fK1a/BuY4RUqusxgV8EvUzt7haYwWVbWcvgNrPL52NU4S2o7
mnBOIYvHKFzMbgZXVBm2fBnNcZT9uVraz1f5+5X+5y7O4JHSiItGkqoM/MHRuiUCrqR0wY47CAkr
0l4IgimImleZmYSbvsS/eoWkP8dPAV/KAOObcdye0BvMBMDeFfPVv5fc5crt21M6w09ObW0J2Vwi
NC5SlQGg7sT6sAPmZcwVGZ1RUusL+xHQsICLWF8pjC7Y0v54S/oZCbFrOPsknevnnd1B1D5NhOrJ
wJJMOGGaOqaw6GsbSRrdj0YMLNkN0L8yqEqaTWLD+lqTcYFw+/OGznoxwYq6yZDr7EtMQzjX2HpB
uJbDDZNpCWc9r2WKNJJP7QII5G5pbuN0KxhuANhPP1ujQfLm2RXn+DWU7wJ56+e9nXVgRVRVnVSx
mOblTEZaGu60CqeknsFu+LvJEYA+1/lSpaATbidXLXFPTG0t2+HFgO0GSk8m4HZt3UMj1mo37K81
svMN/GO1f3EEvlEqtGKQrbCgRQwwhC1cGArqyZEwE3YoISoGO4h2T26hOiVqf9XLIfelHtly4B2z
06lwvWm82FtD8SD9QEZSSSbezz1VKUYjlwUaBAwGdE5sUCIwouJGgcuYOnDcVBUvFFZaES+hTJTl
cUgRDjokkEkYUAEfuVL4JyscmNZBvua7nfvuK1/hxUL9202edTEAUp2OOmXuLJPZdXGQDpRdcxQw
2UxzdgQ+ezjZSEx5sBB1OjZP2dUwOruyaV5sK78/rbM+JZ0SLVaVMEPMSX1dHTiBcdLYGw32QW6F
kSkBm0RlsSugGlgy8+uRwDAbvN5S/g3ps9a/PZKz3uUkKiFcxYQ7Qay4LrFGKDkAiYCDYBbCyMZX
KXuVv6aEZnEVa7gg8f55+bPTYzrpWYawIiM1A+BTk2dxN6ZgCRMF/aNgRdvMVBiTZ6/iqvqlFDRx
PpE//14Xl1/HN3eys7uwhCnzZVFIj1qAwrzQ2VaYr+JUIO6lBQgdlP7e8PAfLdY+cjSsQn+P7Raf
HMNwr7WTFwRixCXS3yNd0iRGb2drY5THSPOnKT1OvyWv/WDKJG0z2+zWlo+pnD8C3EGcvZlkV9CX
tXZTa8v+V1KtMxp/u9WdxtEVW5szyA0GxyVSXVes3CJ9S6lzknqtbeZsBIu6elchlJVXerLX28Oq
6Q6x4fq5kyjMbK98eheU6D9/1dk6MwshVdtoYH6zV5D9/Q7jxwKJW45UCVX1YvwNXhmAIn6SEZRQ
i23GNf0UkeAfZABurrGtv6QlZzvoj4d89sZHKZ86SxzTYwywTZ1HGN0AU2XXRPt22qrtkxjWtiWv
JDnaSwLMlYmewQyWTe22b+PWhFy0SNd6tJbMnQlnYtgHmMFWxk3XbdhmJWkd5w5Aaq7RDFANgZIZ
xvJEUVh7cdcv/r2AL3BSebqmrugGUUd/B3+VhnCaZLyeENMzzX84zVPauWmY3P6trhZXOX0XDiAZ
GyBj1srgkq6erVGjbqoontdoSwXDMehYKslSbmOnbJlUFd7ptJiiNXNs0WOgbU0bxAKCBKRgi4ty
f+1+LpiqYNr57X7OVpdWTamZpeI8HctADTgIwxMCdYU4hTmie0mN3CdEQ6wZJ7D2HWk9Kjf/fgcX
jCF/3sPZkqoEPc0qZV5S62jFQ6hwguyXhrqatHCBIGscdjhQk/uxiqot5zSF6KTtzdymPZQyh0kE
Ah3s98YdkwpV2CvGiRENLQOcLWMfH2BYbcFehFUTP7QDDYR25Rs1L5wFPEVDsyzCG1BuntVkeSZJ
sWF+/YLBWqLIqhnrMOJ39KfurXkLWxxybG2rOGwiN5xcrXlT4urUH4XBU/JXeqMGi4POy3H7JZ5F
WxTxyriJDvgFKFTWoq2FzlA9yGxDTIZoaGEXKp7UH6zo1Sqc/Ll5OXU2g4pJcAcdGgR7l218pgfz
Zu4G+zuTAULt+KFzMrGG6DbxZDfkrzC4Uu7hwzaeNrjCY9ZRzYPeL4RPK/CExIE5IjMl2ZTwI2ml
sHbC5+jKw7tU4cuyQuQsYmuJpI2zCl9XmcTzcWJvmG9BhG2p3wAn2XV3EGzod8r/bAQa57h2SJfX
gOoL82FWn2JgsaNJ/MM8W311PimmGchzyK5oc5SCAc6fwSxzksndWOKABwSHUtHOWtsXMEWImmuP
4EI3/+MezpowxTCqfgiV+SsskPNlHqNYT5a8UfulLXETdCHI+LZ6LSTmUhFB5pyEu6iK+JYAxJ+1
Z4gFjpC3anoEnq9NcMo1qGiuPVXTppo3gBPISeB2sBLXaf8rF+HoLknIdf4L6+IL3fCPWzmrMPvO
l6xG1FOsGfaNq9Qcphu52zV0WxZ022E5aJsev1cTgDJlIjdb313dDS9+x9+ex9nuXMEMsbSSmyDw
hWH65InZ6qR4lrEplumw882bYq1jVbHwISpG5crIvX/vhZdGSD8ew9l+nPeGn+i+lh4xP4c7FO4z
dZOjGxGVxWxbTVkJq1tbtQjPltfO9ouH4RxBiD2vrhvaVy/8rTs6ZWWYFjNXQd9DEV6DENqaK+xn
/73/Qpp2cdFjjEfmIiwpEIifiy+eZKsu9Ww+emGn4QT4Nq1mMzEgBQeeO3juzf/tF3675tnjlfqs
SUSFa7LEQCgXqE6WxhJHGAoo17q1rtmGzZvHebUEwPO/v/FscymMUsrzCvJJui7XwgJtyB+VVN61
fIsDM66PzvSkPqsZqPgK+uG/19IF/QA727eLn+8qmkYAlAXnxmrtdF2QHt4Uu6IBKyz+WLZOtyBv
TOE3hqAyYHvvCtGaIiyiKZYXMgacxqYf1iLVMbtPdvIgnV/p5i5u/TP2ZQEfG6ZlnD0ew2wmPQ9M
iFgpFjw7aFGcX/4yd1rosoRSNw7OppG5FjB5WGbpg1ysrgJgF4am8vd7OHtKSSZPoxEZdA03k5dB
Pci8GPai3bjWb1q70a1x6cKZllhdJdnAjslmOfX1IfvFUuz7jZydg30ghX7ccCOw0iwd39bN4DTZ
Bg66nS2H0PutLyLtQ1e/nNxhCV17Gxc7jW83cB7S1ipRYlYZ1m4F8KqOL63OJGwr5HcJ2RCbTD2U
EOYxp0lsc52gY2ufUEohsNSklborEJcTZml1/wfI5vv7Oa+t4rTSGatb89nYSUuNmrnf5IGTpctB
XSEEsLRNwocE7aBLHjM0ckDG+IR7IEg+Hi6bzLq2ai9tXN+f01zjf9sm21acFDlk1aZr6CmvKZ4i
kIhxI++c7KFenGBkl+708e+v+YIhn/HjOZyd1XmiSkVYclW4w/VMEPpqs4MbZXXqV1G4agECCDdq
nZYU8YOxnXYopkLDJSg2tiViE0Jb8urbBGoEIyhv5gGC30zZ3ncU9e1EtePIcBbyLaSU5gMEx1C8
qMENfiXCXgg8tESwoa9vAvKlQ1ex0NLqyjycP2+JmpSxV++DLelQeWZ3fekhvD1BFC3ovbeWj+eh
VWP9rpMWGVCLVUx2mFTBaqISkQkJPS3uYCknw7XNW7v4or/d2dlpEeqyUWsh6Eb5O0E/yJxNT1ZB
v2vMbdltO+Qwgw0TffKS8K4QJzLB3kdyIHooZrKyEfO5Eyiqg6+8xtNxxCAte067F0LEe6eobnsm
ijrTT0ISJj55sXrqMI9OifnIb4l8r578fBuhKG9fVF4daI4OEypp76twL0Z2km4M3UW6l74RSxas
ZsubUFwo6V375e2PstVTY0hFlPloPXDHVHtbSVaWtDkVN0a8QpeYm4d+I6dvieGeqDURMt2R/Kpb
+9epPJj1Woa2nKG2XCI1g/xkLbNhKxIHhfXuI4Uwqsx4he1joTnYsM1OoMIMVHafkb4zjV1rPZjD
RhfWPQaS2EMDsS7DZC254qqMl6b2iBIBNlMC1or7zDKtd4gwLCLDMF6HLSU6gcQA+YYUYkjrqrqO
pOMQPOQJ4F79pEKCMLYw1E5HjEOIm2B1Dreh/6KVn7lbTbv8MUauUx3//RVePrG+LYmzE8scIqrP
iMXavhCTQ3wp4yK6duM+I8bclr0WET+ZQOw+Vy48f97nlcT3r+TsmDKTU9CVKcCnvJRBpW2+41vr
Xf2N7zOfAX6r4fLKFa+t/rPzaKqjRJJO/NQKXvSLTy5M7I2FJ7zPnjwtzr8LXq1wpWi5oHRnm/vP
A9bO5i1pd1IqDMPmCm1mbaaOAFN1iX4WQLd9jB+vZd9cIuhwQY1oZgWNpfHVH37bzeV00COC0LIj
C6sDVi+cunbScBlbq044BEQIb0NOFfgA/Yaga5yQgYgE9AzMHVmkUDQJcU6IdYcS6YYEw8fmC3o+
SIxKurTEG8C4/wKQv/xy/veuvzq7b3c9DqdAl8R5eCjNzrA4EOC1rSDgioDbJJewzGzRoVC59nqu
XfcM6Wigt6VlMI/j0M/Ji+FhfCyW0bJmtMvqV9z+vwnEutinfntH59a/Qes3YqaU81wJYgtzUkIo
Yc2s8ZSPGbYJDOwXX2W8ujIh4X7WvyWkqM8woP9P34SlWKYMePeXm7eS1HnX9LDamD1AyHkAsTtm
djEnb4D74Oq4sBzkNP++6qWRH0v0P1eVfxYc1MiVegr//1V9PFGfEFNpvGiUkl7BRBK0n0bZX09L
Ef85vOjKZY+pYXmP1A7r9NerteLlQ/s/t3RWjfRhKaeKySAN9ZfQuDjYN2+DtrSoAjV3Qu1BFi5i
fgduhJSinu1tknnTHWZ+yUuBcQuicshRpScgZ7X//bgu9tCqiAEHEdMK/ezZxlW3wSnJQiYz2oyy
les5q0W/nQ4IXFezzdX0VHnjNvp15bJzv3q+Q3+77PnOpaWamBcJl03XAw2li5R9YBxEGLRjoRIl
ohTWvvZ6bTb3FZb193WpRURgLJbk2ZEEfpZlgf/1cWDxS9q7VNzIkysPK1STdXoTk6NVOwS+k7Th
5B8EZ0N0Uge7As7JsKSPhIWGaMyx+qd2rq+gNkEZD5VlM+LiHd3r8q3W7QZ5mdWbLFzCaNEqdjmi
5LYRRJ/xLkpu9PQBQvVV2Yzx13ZjqvADTYL5ZMZdunX225KusUw/qpL/PQ2i6KMAH0tO7qTdFAiv
WWSyjWVEKbvdaa0YsPZ9u/vT6ks49QaoauyqMTNJ+A2EAqx0yZODTd1/EnIEqwwxVOlIp0/yyJZ5
Fq8ExKVV9U7XvEwacEhVP5AJbrctJsXja5q+ysFNNzGLOASlsTplG8QYmbJJcKiVKTvetZvgyTr2
lNefqb84TXbYv1TqA0KOO7lzUBewRafPY8nYxsd8Avc+8ovjd2j1mfpEnLFUsYM7uoocyZ10byq3
uoZOT//IBwxBwmXKFfFdnxbRC6o4u1JXqFe7G1jfEHpH/ugwPMbqa4+UKR/eDT6zTtNdrQFOjWy/
ecDEb0BNahnoS5YJ57l4T4ynXG5q4ICcCXKFoUIS39TqYQpWVrztx43Uv3bNNrWeVJTlU9EtTv0f
n3rnNTk9xaq2yNNfTlC55ulPahIS6uCokglbQI3s1+zZBXfml37ofpXJodFu2pOLa3nP2kQDBoOq
cITXCdt64PF4STpG+DYwpHuDyklZr4u29RH+IQj0yhah/dX0z+sKX2xV5H/Qgc/WldTrTZIEKhLM
DXRFK70xQj4I60UR3rXgV41Wrp7YyeuV35OOuCbjXUSiexAGYqlAKBzB1rt1UN6dFGkxtIfY32rN
baL9rv1nSm7HTx9Fo8ENzoObWN6PzIORVsl+TNjJPa5E2eC1mFrAr4uUxyl96uJXsVhjfYAtWnjV
6ePqrz2rHXOEilaYiAktdE92gRHc5la0SHOMsbilrCeD725qV1HgNag0KPf1ewRHcrZhI2/ew4eB
XR3C7C5Y5R6aYhzR9/m4MKZ10ronFp1I++Izqwmm50plQ7HRQlTdRtRcVmVtbgdpNfHRMAUpUYy4
HVrwUGHrn9/xvzdh+fKLtWbPc0kF1D8DFfvCPJ18v583DONFTN3YX1eWuEBM/JUmb8ZbYnjUJfas
Akl1xExDsIKVONrF8bo73hdg+mNr/lpm/7mbswYywhqvIzggOZJGxU7rlD7KE2W+q19B4Spzz56X
GxXRq6MEex9Da0hG/i9Tw3eofJf8HdQFWturJ+SlbVWRFEvRTI2q93xSnldku6QngacE2xI0eymY
C/xE6l+9HTFvmjzYnql7WunTlffz99nME/l+5bMnoigSI9DWTDgk2R1NREU5tg/rtHLrfDUnu3ch
+FY53YnSLwi+V0+Ueamfv5Hv1z/78KshTSVFMJJj4U6e5snv3R0YxzFBHnFyDAieTmDHbnTsVprz
76X5d6Nx9tPPvkI9Lq0q9/npJPNN7SYw0NLdCXTOOWh3n8Iuk9gwRNzA0c1aj9UcWQ35aD32d6i2
cHRNViI+Iu2LFCGmk+/q7leGEknaJ9F9Nj1r9kQsyhz49u/7vvBJaaCzoorPC6nwyvliEQfB6odm
hHeEcBU/F2sJtbNDkMiEYmAXWUSP+oPyBhmYmePd2C8ya5X5a3mVL5NrK/er0v/5/n7ezNn6iS0z
mTp5Kmfjcp/yMrOF3xAXt8ozGMGr+BF+FuDVKDvwxIFA0KQ3kJdhgF95mX+DtXw43x/K2TqSjEQd
0ngoj1q3gPMhb2Y8LdlEdzBKlsCBa2Kb8AJlYvpfNH9/L+L54nTJVLhkPZ6P7ZoqM9K21kpOr3o9
B1fjzCL5W4ROs2oD15jfwmdtj9uShKl0f3WIMtfPf7+D/1x+3l2+9Z5+Lg5kpinlESoHhlFi7gaE
WY8uQ+qJi8Oiw2/jNbJHfDI3CuPlqnVp2e7Ea8f4333h11v4z52c7fatPBBjrkols9v4YULb1y+q
9zB06t20w/fsSPehO9laHI/1wcAdY8lXdmVH+1r+/3oaZysy7E9hnDA1PArW/iTa2LBKnqhsDKAy
vLBFT0VktQzVnYixMYrXwoQ7PtnpAyiDNh1EzMeEfXI/FlszuJvlKwiAWLn6vdS6ebSs0m1QP+aU
2pi61f1B6G6F2paPoYmqamfAP30YlQOBH7uge60AIUbqt87uxRuQOy11rOBGA5OwwgdLIoREJHNA
fI9IsrcFAXfMr4l+Ht8ShMK8B+WL+jzFWw00j9EU/pbCZ+S/RtSznTygvEW2mCyG001fENf5Mk3v
wvQgQOa6JUnr37uO8vdBzho3VUAZRdU5oc4+MOoxoi9NvZyHV4NXr/PXUvsjZpvTYfwz/Opmvj0S
0DHFBcnVrYXw1ktL5QAOACR7q7gF8THNc0uCO+lyhDXFTvJ85Q4vfYVQPrBGJQgN5ofy8zNQ/TQK
45I7lHEHbt77+J5picrA5l4hl2nR6TaZ8enwEfeeeqvcQ8iFoI7YgTwv5KkhGbHvouT0nwSH0B+y
b0LSYP9fWZ1r+ECkh6nBV6RfS/Gyunbvlz7h7/d+9gknDBBksefeQ5zePEkhRMWGH0xdOzt16jWu
IhX/0i3JOxwPyKX35qt2aLy6XiBBgWui3OGcJC1PDp6pK8Ti02sg2QWhuCbMOYfJ7ZX1QM/3167D
YBoUxEKIalryeZvL8rW0rk3j43inLE62ZiyH4F4PwxfLB/ne47vygYdPSI4QkRa1tEg+qVnL0TPf
ULPgAUNzMza7/ncu7XAm1nRcWZuNKd4Np60ovebWDSi7KNVeXT10RD9WiFobkOXbrN2hsKAwFvVF
VtuhcGeUK4DAob8VT3tsynN6Rv20TtJbuDWtsaipqWLub7a05s8RJzArmCsyp6ETYod2OnSpWyLP
cJQX2aax3AtY+2yTx/ZEduACw5TnbEV9TkQc/yTj7n3O5AZldtJf+O1MWDI9GweYynhVWvKikpeK
PJdROlHxLPYOEYur0BiW3kCDZnlQiFNM1UzuBzaeEwwP2pxjLHxWHSkUE6nauDJh/uOicekUZow2
BH9MsXSStKpFQWEUrEiLjzRnTFxJdoPpruUvC2wzIjxj3PiYcIb4M2mYe3325VpEagWjEis0Epzu
buJy3RNNK4f4yOtMRPBHwn8en/MHo/eq4r4K/nTxsosx9XI0DBrrbR1jArXmDuB5KDgGPfBQiQNk
7fkDauNtO2eF2mVl+7/1cG4xENFLqOE+hQ3aXnNb3RQ3uAXb+t4kqPcJzQllrkJ5dYvhFFRg357j
heXOCz4VfVfquw4vT390hn5FFEyooyVbhvJ2kLeYAFnKUQhWyRG6xT1CI1my+zlzcR6Qt8yiCIok
pXhclwewTwYijn7fGRudD4GDuFro6roRfzeyW9PVWjsDmNSFr4V+wTFtocNpy07tassgxMEKtHTi
YcVfTx8WA5EhJWpgkUmL9tG61Qgn2SLfhwuIC/+f9G3EFih2oYu1r5G2RlMLLUUKV+OqexZ2FTip
razzPRxGlGo2qAnuX1tKypnqwNZIFrlnjrMhk3kInupgk9uZA8EOc5jxTvBo48MEM7oFV6zMhSr+
HpOb5qZedqvKPW2xuCshY+Fdke+/LGWM9VFx8fEkGaB/iSm3xpX6bG5JDWgX7V4hYOVPQigw5eLb
oGyZkJYggWoLiqRu+zvrE4HbCJa5JKT2obqVV81q8ITf2lHYnVbVsVyS3VguC++0FievpzX1kjV2
jcy7cDJGpZOuhtZjCsKrhUGF6GEneOGf9E+5kb3yc0RhHG6UW/8+uSHoenjDKVVL1mbP3RSen+6o
lWbi6WxrII5bkQAN1S5Q98c7Bly4s2C3CAWn2Pw/0s5rx3Fl27JfRIDevIqkKJtSevNCpKmk6L39
+juY3X1Ppiq7dNENHBxsbFRthoLBiBVrzTWm/4DLpC0efRDDV/U6c2N8dRk52TA+KPRTa1Bj13zm
tM/tLP5jJbX70KMScLJPK9oXHfkm8Qpv8Oo1Z1YUryZcYaVrSN8vBT6as1yWB5G1yg7YsSIQ4WzI
XptXiXbSReWdXpprPnVHfjq9whG/GlYlN4ethBbgHkDYLd0w8Vp3Ss933okIbd47JbRN51ZusA68
7o2xBHOnW0zbLCkzbTEn/I5qucLH0LUGW8keYn+XgE82OaK68m2mfE9AUXe+U9/TMr6OPuvGG1KP
dn/Mw4jtApSF0syfpL1KB0PApR4QXbkw7wyeMC7kaoUqWYSbn2OMnh7x7lhamVO+n7It5VyYHn3g
FA/tHQCESneC98JLPOGC2dvf0gbuXoYpyTJmevALzvM9Ay2PeS41EYEiPJJuI94rWLtQ0TpwbVFJ
mwt7zmD15FY37QdyyTfRdyji8xXu8YC9cJb9Etv8HM3ZTbCakiGbgjq65WSasO7Chgfu3R0GpuY9
SmcKwkPjkpxQ/6glaJIFG6VyItChvQ3f4hOgi/Ird5gsw7sEB7XAQXK9bq0Ls/Z1pP4MbX+O8yyR
zl0dKlnOrCkB3XEOjrj6JlMW5eT18nJGJGN/N7gJl07Wj+KJj5cEeV+1/3+M4Nw5AqZLG8gDM1Xh
LONBx7kFYO5gt8gSiV+L96RxlGfjrln2hjM53Yc6rCnLp3zkwF9tCNCohPUdTMfIzZ/gHFWlLUFG
yFy6P2UyQlBPnPGN45gNWXNoEr/wqv8vU2hK9CTM1Qj9bAqj0vfltsoj8lGw3T4xNgLLdt3hR3C6
omxvdy/sMHa0uTRzfzf0f634/36wcVZHFZIw6FMtjUi0QEA0F+1e2gqu6ijX1IpAwFS2PzljeuE2
9Mu9eF4y/3nsWX0w7ZSy8OtsjtLi1xltoO3yjbQqPUjeV/lO+Rx3RA3NXniWb/4dj/+Sp/j5aPln
PB6q0pDJMlOd7fLX7Kjt+Hhi4JMH/7lYadfRTXtn/Ync9jG6Vrfh+/+AK/ZriPrtx5/fCE6TlBQT
cw5/A0e1az7kifLPAqFhAF77ON2wWxKeAt/BU8IqF0Qje+GCbEWff+ff38x/XsFZbI8hpJgruFGw
5KZlmRGVbalH9clGQTHUOylUUmkjjiv/NfgiAbLVWcf2jYQ9jRjDUVsP71jCcV1VlBkjAoc5rrb5
p3UY1pn5QjQZD/BKV/Mv6hdsSsa99kJgI9EGRet+QgUdvjJe6gWXmsZryJgT9pbDY22yU2358MJs
yU4P6C15abeXMkS/ptm+r8CznIAYjPlUZazA2S+p+JiV1AHMiPGufxnv2z/lXiYLHy2wJK1rN1d2
At3EgI2euv3pRVvr+x7LkcPwzHQAZpALL9sZjniRnazOb+Ffb+ksbdAa5mmcoNB/tXGKD0ZrF0e6
lihwX8ujHTyInWPtohLb52ivHLOdie/s/Fq+qs6Jq+YAqGb39JITAuNrGhQRReeLjjwUudsQD2Zb
ZtP81Bu31F0AUOrqf+Db9NtaM7mfS5JhGdiNnk32EIxGMGpF+PUrZp976XFOQMEldbN9feE8+rv3
iD1t7tWxgBGRkNTPnpbWkomrKVfAaE2Zc2pYnuR7/M/csNU6wzY9XLQj1Unw/KtE2MFX5q4tVEvR
gSaBhfsc/JvYuc0+4RJyQt/RIod8Ccbz89pvNBsqkDrtchKvkIQLFzJIltsE+Ze25183q+8/5ez1
68X/+SnTV1KV1niwK3fNwX+wSK7eGG8nSrKP42H4JGLXcm9qdxGBtxgsLuyav77Bb3N6lmfJe7OL
w5o5JUsBIZI6oavSaxQ7EYwkzdOF1Rg+IBfr6qXfeXBFtXyphce+3qYwdGdSYPf87yH9LQE6e81n
4VFWlCdTyRhS9oQsrLN7Dz9VO9lO5NNsaX9yL2U0f63TfH8bZ6e0H8i9IrQ8cVgO6O8IYoEU4fzH
pRjUCYyWyiVnNof1DvYNNmY9MAZwcrGVDi3eQegv+qj83RT1cxLOz28avGtDHhnSXLOTO0ilDiFr
4EaEObBnTUi+0UEP1jlX1OFD755V9SofvTAnbCRCqoFDv00Ypc5q+hTiE238d5KwrsanUNiG+VoJ
NkZ/pxXCouBm3g5/Jg2a80Vnt19StD++WeMsIFDSsipHid8xWRD8HKY3pq0Nj1j4niScAB2od3Dy
4vyApwW2fIv51o0lmXspX/f7J2eIGoud0qB8XhqM8gyUbv41oz1OC246cp5t4BmE/dqEML4VRK9E
XuxKiVt5yPNVL83WpbDFMSM3lxcW+fyBn+//5rfRnG0ApIJrK04YTbKu6P97nRx8J5TcgSdMJ9iG
w3TjP8436vFiDey3MIWmC1Jpmmlq2nlMqoWiPGhSPC+t3pUA1TRuJOHIicflMDpSvOkDjw7M2aZk
rokSypzaQ6E6/54Bed5Z/p6B/x7G+Qo3TtlgNsHX+xChXnAdXsa4J00UUjITdvHSKFwZ7jClZHum
dRC3W3b8odGDBty89xqyRhLUZw9S98X9+bfj+dscnS9bGCe13srMUe02O9JlqvmEHrnXrjqu1cis
h0X7fJKfzdnoad4LEsDrayNySDfn/h3Znv+nsg+f0n/emzFv5d/qLk0YK5UoMKYTvISI3gh6roO1
JblBsImFJaKFGLxURhIqzzfoGCEw59AXvH+/N+X3lfuf93YW5bZ1kGYVnG+mxoh2gbk1Ad8s0uLm
lD2V2U3b341QNtUXfzgm403Rgf1eisLhBAor3M+dRBFJGj1GvryqSsfExyfcJj7x5HUUEhyWYCHc
E2Hk8lLR7m8d3byn0tuEBwRVb+O83aSWu7aINSGEy6y8a8v0uhM2kuzA7bIBCODqhwGAQwIbDM24
DLyWf8aDetHk9kRV4TJV4deZ/Daes4MuBSui1clpnkmE71z4oRjMWfhKXPj4xNu0O/upDZfuq3ff
unQ3/XWNf3v82akXRFnW0AsWzgQDIqkMNzTrZq7BA/ZE40E+r368VC77u92Sd2ChumEhG8h8vw7/
b4s4kQq/tTIjvAVGQsKauzr1mW3WL0vhDy1270LiGOR3P5MNhhR+vW1RmyfB+pIBzd/On2fjmCfn
2ziyamA54AUOs7p+zciu8d3Y4lolL/xlOUrOEWHL1b+/nV9Pw++//iyCDbtxmmWlIZeT9FWvl6dh
Oevm6+YA3EpdwslHUROSDYZXNrtRl+T/epsk/YVx/HYEfB/H2enT6UFQSw3jmKMLHHxPNhLAvneb
HrZ+cxDl29x8CNCplabXacuM+4SrM0S+gVj06o60d/nSxF4UbWnNbrxa2yTC6nTJRf2Xt4Q2CxEn
tt2qaipfZ/q3t6QnrdYkplp8jbNDaQu7ySUI40JHrtQGWQ2FBNbohZvGLyEozzVESRF1FulfbKbe
wKNCUihxB9B2NUS21Yf2yPHIHRnzoWTZeQFb/r9fyi+5op8PPdsOZKkqxrrmx8LLzNboCWPLOb1/
xb6LCsN7wQ25qFqeupvTVYa4vPD8efH9PJB/Pv9sP4gy4XSqJflL6JFDCcW/zAsoI3RLyPUGfSD3
AWIvsu1ejIJKXv//PV4/y1jh/VGJY87PpxteWwqQ3FASOArC/9YpZAxf1n3xLDuZF6gHKX298PS/
v4gfP14/i1NN4KmjmfHGh2VbkjlcQj426fdx4SiBaedkaEFaO6G1Uj6BrRCCaMJav8h1+/Ud0IbO
5ZZ+eFwEfm5LTRBYo16jb4nHhW84oEAnL/eKkmt1y/VjuhpehxdSV4Ln18d/T4Hy27MtRdLhe+io
p88L2mUHxmAY65yrYO+OD7mxzAxvnLyhWFVMgIiJPZIAEvbH8Qn23iBvGmYKiSm9QZ1Xho72B/4V
Ja0mPvrKquR6fayWBsWHR5Scsj+rPavO/feorV9GTcc2LaS0GiIZ+EsiPNX1oBRNcWvuATDo+dHq
t2Gwb7UC1DgJwEW9BXTvZp5pc7tzqjtkVKdVGTuUMo2tmjkhhp9OOy4EZBfIsiiEPClgrRfNITmk
yKGxczLc8F5RE1syQ6dJ95RFfeyAuAuraxW0pQJpJ30a3sxnpbmacse/gzoMSYCsOA5Nu9zR3xoa
EnBwUf6oO/MNza4cLpVx08SO+lhdT/VCXzX3arikGobRYPow+8p2VIMP0j2YzmRTH+rWlXHFHqjF
PabvwRMlSLyYLt7XlDl6O9sEfkzn2SYUG35emklXzAxjsVpo7+rngAqUdgPkXi8lga25jOAcPufv
7VMNSBj6YHXdsDehFFiij/0CH331i8swOq4qIvhwmdKT9vzvFy/9HT3piiaKpmgiwlDkr1/y7WzI
/Umv/bDCo20/G6TvAOIslO2wbd7gQu5ZlEQwy357SXT0d5e8qauqbGoyvAT0V9ZZ5CCKucUHxHNB
L7pdZ3N3moUT+HG5Q87N8VLA/fsD+RwtBZc+S/kiiH37oZnf6j5F9gHzT5R3J22XwaUoncEN4xsg
fPalX/jLzYxf+J8HKmc7sd72stYZPBAojP50ap56RHQ93sfbQl+HudeyNNO7DrGNnO8Myo2nXW9Q
0lBZMCqm5rq/1uJHxKwLTOrHa0Kp9tOSygtBzC+Z3p/DPNuyu0rsqtLiRYjkRvv98FbhwMYI5jRW
vTB1O/fmHHAPz4RAntttSZMO2nm6s+ZrCORURyNDT3F4crPcg4paEHQZl6RMvxSxGCeqV9PCZ1Ei
rvi5p4dDMZmBwHTmGpnZhXUYXYGe0fJ1ZCMfdyrJc52umQiWS3zdtoc4QAXSyosEWT6I6m4V9HQb
0WAV5fQC+B63gYIebJ+ODo7iJYR7THQ+yBApzqBcVcEfgcYTecYK44GGoivq3Dpfa+oi0S5elH+J
5/lxljJXFRRMCs/VoX3qR0pWF8NNqS7HatkgyOi8mgSiS4vPAijrZKMHjS3MJGc1JEziywtW+v0T
+TaKs3hWHdo8bpNm/ibh6eKzaezH4NbAakUaHtC5BxVSRempG9nWy02qX8FLzNEHmT4AyZA2Epo9
Aij/Y2qL9MnCQEDxbi2DZFxFCErb7E0f8kVQ7tLMsOXu0ImoU3JQVRhq3MTWvoNgW8QrrOK0Dq45
ecrERR6CLXpnPdRJaXfFfSq99aVbl1w2MT8b/4zdMiH11oSricOhqu6xVzMfM93ps6dhWM+kHTCS
OFPNPSI7A/4NEkAh2NS5g+kg9XnFnb5Sd59CcRPT6pfCMB3WWIWp+iEMOlvTH9VEdc3uqkdx39/5
b+FSi1xeAfkJBfkAIBdzcaKVhq87XyeoBdywnzuF0hK49bqhvEMBgh6V5cVk3N9pZx01MfsohrAi
xYOzJALuSYLip1hildM+ajaQVmRvTNzS1qw79YTHQX8XSNvMgJOOp720r9snDRdLy0msP6m6B7eE
8OZCBCrPG8bPs+/noM52diOro0TQWUXzbsceYpejh2Ypu+s9Cu5ob3CzAxnbOir0FYyuhFm3dFAu
xGHS/9Ky/RyIyu2MVi7TNAjHzi/JU5gJ0TAklFW6bWWslWF5WgPxtm5xeKg/C8kJtG2LHhR5484E
dg2zKMPAqKT/UEQYlpBPoCJkhusqcIejcaxOq9M+/PTDtSL/oXExI7hGiiruR22BA5m5z1+bhvWF
XmnZ5lehaadsotHsvFKRql3l4kJ90aqVaiBbOxV2hDwQfxLpuk8+cx54El78EbzfcaKaZkKPiK1b
zVhHGMJN8KKD9HTTJ3/i9j6eoO3RXmusxPwhOrWONJkvlvQg5HeatAsKFDLis1Suk9N9kPwx+HKh
YtEFkMAvbf7op0c1/qykP0ViN/IHZHGv8jdm6snpCSyAmzwpxwCOBy6y0V3wmo4HJif/9AtboqIn
bJNdVDntJ62rRIbTbYNnJdBo8zACeS7Xc7YTrTh8Z9CSbntt6mDCVXOh+ZuwUWhweYoljJkXNDWl
bA1Oa5+mI0/1rwkXAyB844F3FAjaQiif/BJYrbEWo8eWloK0ZuNXF7mi4lUP2J+CZJM9a3CH23pn
1qAHBbrqcUf/VPL9yYSOeC9O+w5fSPOqle408zBQBpqOcrWlMonMrMXKzC5JVbPf0XyMqZ5opUtF
ImtkrM1NgY8txVa7uo0L7lDzyZdc4VbZFnsL9VG7rh1/lXrjvTgs/MAuyX2hlEbrsp4+A9geiGKK
rUBDCmqj0qUH5YrCdWI5bWZblqs7VMbIlOhrmJtkzmmaaI9IvG+Fl/GYY523giNB7BXcyovXfokl
EbfHGAsXifa5G4X8P9nKqbopnaBaZdqi3Em6Iy4j7GBzyhEuAOfxiZMDiVIW4SHk6fwCGNt47oIp
OMh3tbjtNjhYUhrCdw6RM2tzqd/iiYIRJ/j1u/BofXZXbI7aZ/GQPJRPVHSSnHcDFN8GDKfkD/pO
PsILARKymFbqWsPLdyivUroxrtU3SlyEtckyrteV8IjcdXyv34eB9u5XSkGsPNLklV0/m9gcZVcB
1PoQRAZhYOvNM0nNG41iFOERO92o+grRTmY5emOnsBDQQSX+kWCp31rtvXlI74zrbjEsLE7LFXNV
fHau7GC5cIsSPFk8k5HJcSTlo4Nqlz1X9c3gk6dx8ISRUq+bVtzAqIyhoKPwLj8Pb/qRvA2xl9W8
avWutxYn6doqypUloMrqC3ySI7wCsQagrr9i7MnpYHUvc730XizX8fBUa3b2Jl1N5GDjyMnHY13S
pUuW10BXT9EkfIwx0aMB5NqXdqWBcdSiQez2rJnLKbK5osrDWmvvk9e8cVOkmdZVX63B8IfRixA+
ooGnNY6nm9KiBwxau5TiWVW87URb1rD/q6cYLdwDWlcpdxRUWPVc3y5GZKXrXnJEVG4yeAsbbyMK
3cO4wIA0jV6w/lrUkninM5On4v00rQBOGBB1BZecnkhWAfvI9jWhcQQ5U0UvyzJ/Kj5JJIkc14bT
PMS1c7ohGquz50Qz3NjEyv1a3yELNHfiofqUAGINW90xPIyqlsEdaSgrdUdmGEeKErUEiPoh2xao
Tqsn0P2S6Cn1jk9nxPKhBrBXvxuW3Y5H1goXSOVmlibxWVK3530NBnh0eg6XrYSZE+70zzjl5sNS
b/Zd4ZnBe6BcAZUEYm644iCuTpwAA4IG4YSxwkMWXxfZWlRuQ2zcroO98JrS0suuzVVSTG9QPKC2
w+G2jJwMpJ2AL3HnTrAVQHRodEkP7x0zKdRo/EFaAyaHxI/sEkKHm6A943/NlRY1+8BHUYWenWgZ
dlSoPFrKQRw8IcOoct+Zz0GIoyp9CBXXItOP7VJIXM3Cn1151Ekp9tdmD4GR0KZbl5FncRLF2Mlm
bN3dg5zeKPq1IBI67Q39miUm9htMbEPsOvE7KP3uaHRsRNMb0jScJOktz50xcjRwO/xM0ydj23J8
3KoZ/cpwWld4FtkTskozvNLDY61eSTQ5hITExSOOBNwfbVmZ3zfO8l47eMyg0n303To8ycBdWkev
MYLen5BZStMb7MhFjRVXARy6KFzx2Wr/mBmBJR1H7ZK/a7aozzyZGea8xJ02skUaYjoaUsoOD2xt
kw+bDEEs/50RWBKivdOyZbKtbWQumZNGPSBOMdI1F+yi3k4tSfFVEl8nj+JauRY6gh8ntz55cbXh
Ru1R//A7u0S1UNl5D2h3AROdkD8Pt23jGNWW3bEID7gzk8yVVDwr9vy0XrmtcDhNZvfOJ6bLHJ/8
cGsK6zJ8p17j+6to2OFgPzAX6DO7B4yVdYvAqz2W3Z4PPIKPCiAb1njhpUim3QQ0YbHoIwe2ZiAt
U9XhjwvtUgkPbbcqhYWQEZO7pnzV6jvNuCvjtynfVExqSuHcvG6yzA60K34630UyzkrRIaDzgbZY
JPUo2p99Sl3Y2JXApnub5u0xepCjYxMdtPRJEm+GZitNjvmRPPofpuqANOIN+vx11KzaulSvjOjO
z1/7Gb2WdRujauyag6CvcePTbi29wiNMPqqoaSxawbuj0l3BuFiE8Dxqr582J3GHw1Z8wokrewq4
AeSTN2FlmVAMNBsygsZBr46GuutOXqo+m8W2xp5C6LxOumqalYIjQhwsy8Vw8gbFFQgcrWXcOiN9
A/ChE+6fNvcQU9jUAqcR+jySKnpW2ymbnHbaBzXW1SZy+pONZ4YtIBmRdHJuOpdc5SGWjl3wJItX
cUEna7MehfuTCAnYQWXG/sr/T5RQ6YcQHKN1mmFlnFbTaTX060Dfw96EWuSovhMiPtftQAf0FN2p
w66kQ4jyfLrI2S0k/6aMrynIlBjWBNazhG90i6Wb3YyeaS4b4WYSbnSWXhJficJ2Gjct8nisZiW2
O8g4xYsaXHH8zGgs1NLdicxhu57Nc/v4LuNWSosTOTmMv4c+wZx5VQFrBvQv+DcSkA0GeQr+mO0n
LUlacT8Pl8wZ1rA19jDCLJPP+AP2MD0VHWm36CAzzBr+c0khLZ7IJaM97j4s4uKg2FiDZ0TbfHzP
s3U93iiarZaIKRY1nQdNRBLDLmTseDp76q6ThhByW7XpsuivS/GtMN36TequkbUb2c1EaaYinqCX
lJRMhq55p7OxyLib0zkbB5mLCJ3wCKGlvuEPS42jc1DO+b/xbZZbaHuuXBkRTNUvVJr6xftIQDRH
9AW3C1KA/BhnKzVdj4HGzvan0UZbkBS6XXrublm0PUWzCy5cgR3l+SJYjflm7D4GY8QEnrbEFc+Y
+kWj1x5rPBwbp8wghHQfHd6IfuGdSnJ67I5t7iB24q8obLfq0Uhv4nwTRV5i7KKW8BEuKhEXbajx
daqsNH1XNp/CLqFnLKi3o3FdWTkZ6QV+ginJ3/CYBHSfuHL3UCa4ub+lk2OxnwIi8wsX+ZDCHqFI
bmU+VB22SW+IK0y1XzaqoxsLSvpDv5BFV2vvhB39GSm75cl6MG/y6UZXD4DD1e5hagu7DnFVugrl
mTlQoONHLNdIS6VxtG7dqY5scPno8Vpko8LSnM0xcmPGSnBkUVIEvIXlDyZSYbo3insMEpTBq/Il
yRLxKqoPlvFQdKs0XyGSZGWM+IjUByXimyoQBXHS+tu89MLSExGMYyo3On14KAvXR6EnGs+tsp4G
LzJddIR5u6R7NlGuQJQlPD41TUcTUT5qAp1iE/F3ic5eOagsGpG23ya6gkDIoP10oWl23300KZso
TropdH85fgoS3MDRZawoDA78XjZfRIvVVq4/5Wj/7zSr8vdNnbuoQQwgUjRX/1IwN03DXih+FUqx
3sHFek190q58jK52Ssa1od2TnXXpACinJcbu8A+gU5FfU6gRskhdfA1ag0yCU6uerBwa8+FU3NOa
KlLwv1BCU//OCTNYwC/AnGag97nGRyqrOqxMKbztqGmnxVEfD0wN3HSp3nAXRka1wgF8Vvb4rmm5
aoM5qZOf7CF+sciu+u/DcsJOxtamWTRq4TRFtU+kNYm+N+Voig/aaelFRC/qjW5tmmltWFepgakY
hjItl1eH/pKoWLIn1t3Hv1/EbyK1+SdZmijplvkXJzlTU7Q8POVWObQuwH9BggjnCjg2Ae+zBTxI
FnJPMzlOqFvCC9WZ4hWkSn1JjBQ+BxMUuAvT/Vs52wIejpZCVcB2aWfVqkAUxHqQs/AWZyggEUWG
+wmpkxTJB1Sy2CVhUuKQRNNTZTrxnU+1Nj9crpz+kriBX0wb5uxNBPz/vHgnSKGsRHka3sYGZTmM
srCoSJJd3iz9kNSbk0SHsPFiYS8U9CQZx0xZ0itDFsceL/Ys/FKX+DmY+YP6lq4nLU62UWcw8+kw
m/pwqGO33CHusBsLH/UNhHv1RLI5oF9mgtR1IY/1pZw6Tx8pBuVDEaIZHftnCec0LDpghbwWRpBt
O2s9Fdwwg2OgPNFWaxt9gH6wWShEYAisuoJ/1T7EBNkj5phowTwCXDqPAHmo1cHQ7zjConu+Ai/D
rDpYTe2ByPYlQFcbuaCvtrhNPNUr+VozdqfsBhSfz45ud/rK7B6gwyg4bH914QL0o0HOQum2UPVr
CTNRVfPi0hEpp1f7AOGLiwEZgqGK85h7nqOFzr8/ol/S1XOyGpqWLIkQr79W0reXk+ZC3yUWLwf7
TXFPfy4AQjcrWKROWDmU67CEHZ2gZwjEPhxoxFyE5BeGIf+2T30fxtkaGRhhVs8LNgJ20c4CDzJS
IIvmuiNH5SlwYDRFDqjOERnIu6JBcJTJMkGBpvSDxQfNUkjMjA9kXv+eoV8ICzRIzT0c5PJl86/M
7FCJEtq3ILwVyF7gXLpMza1BS32w7amrkarFacQR9WOe3RTSRh0e4/F2RLD5iachLWSB/0yC+t9j
0uei4/mC/j4m9ecnlTd1b+E8BpZjdJt42WV25eQPxOo4d/rwNJ41/1X6qIwVLtf5aZ9PB4EG2wbT
Z2wD7DLY69lnINIjbIuDm6kofI9ptWTuejYKAqBOBJyFUTJSnE5ZxVySoqOeLfV+EwIMM9lWVrJw
rZI50su1IRwzczszmvp7pebKvIsrArJt9YpUQXOhaxJxaM5QHTFpVkhR0lbLDZfexH/Pyi9vigIk
W69miIai/KXjjLSTNZmWld9mNGx6QkBnLgZVKBZesKChqc9MbP9jwNHZEdRtuk4/VPo7MVPghp5c
KsP/suv9GMy5mvM0ZXleaQym9o+0D8OE0J0J1+aZwBBTlB0cfETB964s1LTaRWMgcy4Y/FwiP59/
VgzUwiktTycjvyXoILedGDd9cPBrzNT5voIi3yv5cCubgovUbKLxtORju++Ma4F+1qvYpcgDmsun
M5O7BHfXmlzCiXLJi3Gjue3eXy/e6bikjfNBuaLBEV+b06tF3jO+L2ZLZy/96JHIzpeCcjt2Tuw7
RrARu0+CzKIExWgt+9vwGbhND1BVBeJevLR3+snJPmf7blCt6V7hOqRylc8EGW3ynyxlHxhRW6SY
lFO+Kmm1HdYzN8kRZmnYvxfTr0orde6sV0QVCOZ5h6QYTHhQcRm4NYICmAfd6dJCzGd4XzvjNy2c
4gnm9pfL27/shby5b08+UxykBYL/eJhXjmtFXHOHx8g6xNi6lQs0oHcUn5S70R3qvWVdVzV2M+6Y
dDRWfQ76XgBcW1bXScJR0s/OPZeK7/q8tfy1rr6NbtYNfTswpgQivhiciltAaC2JHn9PWFm+4mIv
dd4orfTTdR8+gcvSSOI99Mn6hH3QyiRKDjdtOVE2uEpf/DXN+1vSwnG/UES7462ipLmhkZ6e9tPC
V9yGDWYReJVbPNCujFmTdcxeqngbwEbCAwbxs6KRLt/I2XVCssWnHTzMsOqjo98eTw5qh3adcxwH
NHD/e2X8pghR8KrRqUVpM/DxLMiLGiHV5CgqblHmEmJO65betk+ACNEz19LAWBqP9IJBBXTb0hkR
plmYUAKaJ0OBG2b9xafFTWTHTRj2SWSQfF70jxbusR//HunvK+nbSM+qwEXWhEkhf40UC+Gu2dTy
hu7800e8grW1tSicvCijG6VIUha9tJg20sbYaH/KpbXhnrI67ULxwnf1S+cxq/vbmM5isSqsh5M5
MKbuSUTUD2wLPHflAIOYtx2wJN7knUgsRxvxffr0n7horJig0wu5C+loXGgO/NuhD2LO9+GcfWwU
HRFoFAyH27FQzUkG/Z6YvYxXqeDy2Tfr3qvv9WfjBtUZWZVDs9V3XbXIsWcdttRDsBSTHZIPnnpB
G/slqT//0jSRO4zIeYZD0tk6q+vJ7+N5pmYZwdLajXAE7q6124KMb8c629avqb7UsYPZjfssWla3
5Uahh9ZY9PdWt0TASwGA/FpBW/VdPdj8u5wvZGl1pIVxG1YP2Vu2la29LD504kapr8Lejne96qq3
48eg7mfpM55TAC24OrktDeKSXYbPKi7QQ38ty68l1sU0ldZYBjc9KQ4wLyti2vgd2ua8V10Ie7S/
o0REgGzJIE9MBG5fSJRve09utYaQdimCUARO2KpN1Z1K2YeMY9bs/ZC3Vay1EhUZHc0Q6Lcap5Dp
Ra8RfT/ENvcKPEt7hD7SgTNcZrNOCTZjtpOhDOCdrN12H2DDQZdQysI1D0eTBQFosNPGTTo9TCxM
MlMbjUwhOeSa6GnsGtjxW4sche2/9RA1L/zkX/qHf/xk60x6lPq9IVsxP5nbOdf2wYlxd+LwI+Hg
+LvxowzcmjbWpb+l6lnblGgv7XcXh3AWSQxqZDV1nMya41gAQY8NAzXSxBnepAhJS+hDQQWLIJOJ
sekUzMk8X9py/xYi/JyFs+uBUZtGEbYxK5k6+wu97dzf8hAl0xLKvD56cbGLzR1iXMgo2MJIuYt3
HfcWCnd4Q+/T29TYBM2tv5XcUXYkwO62vL0koVf+jsoZJaECnZh0t/MPP49GZAvC1JV5MbP0JGek
Zo7IkqX3MdKWuSkO9b7GQU29z+IDofX0yAXz0cyW0432YpIsIHcx37VIoBKVvlnxVa6t2fmqfU6C
vN9buo3SQHDK1b9PCe23Ex3V3hdUVp85zmfD1lQ9McaigCmAboLzoZEdY1wWyVJT3Rjo6skzX8f7
5NB7wY30jvNT7Qjj54mqOUll0gmrVsa4/CbQjqfb3DMbh0t0Iy7ivbgel+2ORDS+fEbwCB478bTp
degxX/UEMmMcflAwzSUVDL6ggihYWF+6Fvx6Xs+KSEUWRVHHUvTn77PKPrHyCAXnEzRmEjOjOPdw
TxyI1IScvrsJuQZlUEzhV8v1QtlJCzxH7qxhkT9RxGwrcpIktddhSioPI+VFficvtfu51fPfb0L5
bZnTjEP3sElGSz2X7qJ27Kuq7efIDzYmVBqwOn8qxVXvrTeF1lvl3mjxRBY+G1wgqJbMG7TgQVbH
VlMuqEotR4DfyXXVr9PqMacuNYK0UVa5vlFV79+DxRCQeft5PtE5CI4MgzdR/d+inW+78amocr0P
xu6mAqqTBe7TyVwX0rFsIhYR+z8l1lh6UVP6Z6T4ocdvXKRiM0p7PXVSOMEqaX9xBNNbfObqtdnG
fBuW07SPhf8uEtPl+JlkqWYH8stgvRt+5VZHpfLvlOxFRFKWqGiJi204YnX8ZtGiE1q4wPE0DQ5U
YkpO3jUrjb9VY+Cmg19KhdQ+mTK27bWr67hxqwNL/dhqzzKXwlOpbAa4tJlBcSW+keRhWdeE/TKo
pprkvCbZ1GHJwRhs9CPmf2CUQmubNh9yTvVdf9an11C/m4J7jEdz/U4EbzBtx+qY0Mo3nN6E7knQ
/6QIpizEvxP59s5aAb1dSULrkaNdjmFyLVXXIwXvBn6ITmVLhiutNRuD9uzTdKJR+zgmW8N/zkQn
0V6L+rSmK9BXqGMtycEaha2NLhoDwbyasZ3Vf5F2Zr2NqtvW/kVI9OBbY8BdYsfpc4OSqhR93/Pr
v4d80t4plxUfnXOxtJd2aRWY5mW+c47xDIuJkzC8QiFbjFsZ14KNfKvYp+KqGCyDPi+jhcGq995y
JDSCgZwNU0T0XiODbqBTi3Ti7prEDoA5l4Eb5K4+7ELhvTJ2Iy8J+I6jfOgIzvOWaJqip/LGcMh+
WWtueszVpwFPihO+zB0xHYAPSk2sC2Xyxse2RHhxFNHk3KYbIK+u+jGAZTCfx8ZkMncMGRdLceao
ta0RMNTYBq00KKSLVWk35qYh7BMJwZ/gBsE3/JLhsS4RAT0qGVwfke5ufuhOw7tM5rKFwP7G+yAr
BFWD9j4pWzpHGgqbTceLntxOw9L/PZ+/by30ZSbTF1lOtVPQIRgRuiMkqAEzN1vgdNXwWJDr0y07
4NoSifYJ5b0NC8og7veRRpQfOYtPwNNG40gJYGqGLbYm75o74U1GHDWrPbfiMnPz5/Qe8FNxN/wR
V6MHBP22FQN0Xeu+QYuIytUqyIG3DHPXyiu795bquoVVYD4374ONGiMP7Eq4HXVb7NDoIzaC9ZQf
M2M1PAHQbpg1lB/M6N6H0U5oPN/jI04/JQ596A7J7zk8rVvqB8WADZnsm3Sd4KjFY8Xmu8VylxBG
usbByb+20cn3fk3qXQumN2/Xsw15F8Q7QNBIwoaVbo2P2cLR9ovKZqyWsd/knhY7fopQ/okS4tqo
wgj/WRnv2VMzc5e6U9KhkLaiZNWhOcZnh7TRg3/2xQFrHiWhYEtZzHNgfWnwNPwuDwwdHlH3hwFe
AAtrQPcuLrtHrpRGvqNNa1I3gfAtDRw6IAuEZT7tAtQssN2JispvOBpbYzv2HDaYmL9NLKA6c4mV
JN2IyIYR00w0L7DdwXJP1mK9ElNLaRwy/hgqI6NoCJqFeUf+W+cyVkavJnpLKogUHhyTDhCaMtar
+GUgF/TNP0JTeGzvgxRQVVhTFbHH40T8Bx5+emhQnxEruFFlKeZOCteeYHnRSWRxMJ7pjU3aihuu
L9Zlt234r7xNRLICQq60wRzqVL5DrHqVuNhuTIGCbwW5hDQ6dI4ItHB/aWD1zC1nn/KWIcWnubfk
MRFVCJh2RSumPMD9JKxkMnZxs45bxEaWQFgSzIcvtLJOQPA8c99GPIbAqn0HOR3yIvUXf50Bui/e
YzguV8TcpOiatd9J8KKzkSvVJ+YMxasQ3EwF2wHhNjfnv54jE6ST41Q7MuiG5R6nTjbwtgg3EtpH
3x5/LVSn73dMkKaiQSPyUrSffkxQNQnoA2z0JNVB84ebjn8XSDtVFGPZqYdZJTMswNkwZfeOAXPk
djHT/SLtkCU3Mioe9MYe7rQR9TPeJYAJMiE6/qbrHFna6MMytGMcdEK+Yn2L8Dq2rxUzxoBtcMOW
5q4TP8ToqYePETH10k7+nTZzzuc8Pi7QwuK7x7SEyRa6aJmJNihvSPTAzsYdcgpt04F7D14H4ZOB
agJ2RqSDDrO+tBX1OUHR7rE2BSgtyscA6IBAxm+IzvAz6DeRfz8jOhFSK++B+NLm63HxkIzbLIoQ
J9yGPG/zvFfwPvvOMUoyQiXG7+GTWd6buMXap6KFSBhbjOgh9KGxBF03xnc1w3CNv8Rti20S7Qx9
3zBC/bkquNA2AyZGp5xCS6FLdG5CGcou0KNQ77BKTE5PotIyug9dtGzzAgiu5ZntwdVUwbn8P69E
vh90rnC/VSJFVWleZ2rdaQ4t1q2E+CFv3dm6M6eeDdfkyP/Wy/zEOUlQhBWuKucz1VAdsqqSwv6k
sY/sIOu27rCeHwtec/nLMnF1CzbvHP75gd8OedbIKQu1DeUs7k/Bpn1S9rM+1bAMt3lHuQvl7+rx
5pL4p+OdlcyJOaSmmvITZyIChY66NXX2nLS1hnsWS+SznR1IB6Rf1rX8QWne0f507LOOjKlNqE58
fqu4zY7KrlnPvhR5f73RemH29feNPNv45GLcdJEc9KdxThZcxtuYFUNfIuykGxV028Lp1pRpX0h/
1s7Abtna2j+/MF8j4X9+Lo6tBdp/RjrnZpisnszKaLvulCENoS7k8w4Tmcvehth5UTgcsuiQqOtO
OwAxrSJn9r8WgZP7265g4r5SV7WynDXHCWsMMWk2yhPtaGiA3V6o8yrCckMrB/pExwLigFvPpQJy
RkybaPqc6Zj/6VbY3VUSDF7jI8v8jJv8+VdeoK/pWGJ0nSEjjsR/eqZBmutpiZgSP0rygLt8aMC8
lq5Jxjw1zVP8SyAI52qzWr303piw5tA/oNT4x8FZl2OidbI0H3a0p2bTJmuQ0j150vka0diBwWtA
GjZFFKJpaSUoFtqFsFt52MBR/2BD9KHxL7tsZt0gJ56s4SlACsgHQ92ITN1ssqPZ0Mab9FfzCZig
/BjJUACDu/n5Al7aa33/IWcrXB0VSh56Y39S3fw2A4KvuMXtTB/9+TDKJeOQ8v1AZ03HUEtTMSRd
6ZR7Npm34rGjQzsdaraiiYgbhZI8AcuoveTtuzndePh8cu++Fp4lGbu++jnQRvaKo198hsorgnyF
eMC8J0k7tMFiuQ0jQzlB3Fnd+QLdIy70gKemC0lRiTdee8ob5LrmS7sAuV1lroA5J8WUgDLLbUpq
w+F54W1H6jsNIXevz/Ng4D+zG6xuNnGbHvo6QXXXLUeBiKXaYMPfAqnNeDsY2uQEoMNZ8IfRlUjB
aWkFCspnWnxqNUJ36bh4EeVs2RFsCKLQ6mXX81/KHFU55zmyYamQYs6bMolOqFk/gVWD948sz49x
xmJJ1m4Qok+ZjYdOJqOYdGQq6ZWobqriZIq/hGpCHGsuq2FjstVc+A8kDIbVK1lFQrLNghdMTHlM
O5LCliIqGx/TCFEdm9J0u2D71byw01TsgL9glSh3I6KJerYWQMU1S+YMK1ikhovUMt/zcDJIQZce
x277KP9R7nEaUPrP3KiOsJKp2RvCXjAtg8UAgtR4LJ5YR7oPZYc5AxBosVrY5HhNs7rbfwXH+6mi
lxaXBcI5DtBsI3y94io2P3r5qYydFG6nsZJyNK18ncJZ818GK71FWzjrzpOSb4d4J4Zvi/o056wb
mxIefuV0/EHZgP5DDsn/LwjQhHMUBt7zIGCxzF8bNPz5bcqwQsKG80rdH9OfyuzWxOxiJeAHwkes
+C1W5ebFNxkPvZXBuz8+Z6RHxhR50hK1J5PGxLtVakeS3DE+mcMuCil8Z52pDPBWuBfoCMjyajZx
j7aJ/GCXiHZU3OoKN6L+iCOSghElmhvTP2XYfoz8s5PuOkJPefzZd9WazUAA3ZPELiUY0G/eZBxQ
cmVo9+lW9V0v2seEdNZseQUYzcGJYzEcF71tBalGcIrmFHSPRCayNe0ewbTxl48mqa5OET5UyE2z
k6QeWmOP/S18zJU/wVrX3ZBL7+99OvJLsWCbSH0nU8xiuNgGw9bLr3yvpItLqkw4vSqBuWPW/net
FcheFSWR2Z8kBNO1o1YOzKg3mQVTo8bLeJ4ByF1dyS/WlSa9sVmFQXvMmE/rW4kXZJKU6FrbneKn
6iFdA/ix2CBu5zBuGocWbpIrP/RrwHv+Yf5+xLMlVzHLMItSPsyMhfTKGXEk0R1d1ta0XhgPlQIm
CzkZ/ZndiGy6ewgi5iktyJJgBxmk2Jb3kSvdo/eLkFZCHm5ZF+3feLeQ0RuyU3La/ab8+HkBVy9V
bqauibJkUqDShf77OlXC4Gdqx3XykHSVAGP2MX64bfU6MnWP3ZpoQpyNyR28tJqZDqrvMti26r0e
70xGlhFvLTthEs+sGKBtwuD+qYB0zvO6ZJVibzkMNzKKgeQYC68DI5difM3V96B/9evnUbvpIlfT
kDu8JPEvSX2+Og+Zvz//3pX//r6zSQBKcGNcxNyVGdTSkDfoozxAIWrNnLAJUAxqw8VqOPx8WS/X
L98u69njN41R1xbz44e69Jes7YpN5iC957EHb4BgyxnBtzFqo4P985H1S+WwaeCVnvcc1E5n75uh
jW0VJBw50teL4VbNdj3B3IAwSMEGHB/fltDYtVu+RMG0Lyo7Ifbs6E0v8fBK3FNaO6gmLA0FxZcG
BsMhEvDws53uAsEFQzq6pAeTlGMhXjZbOnZFsqmb9eA7KuRvEhzpe9evKuFndBIbPL8Z8Rbh7wj6
C7oNtzYc71QFNw2v/8pYqdcgKBc0PRSO337+2W5gTMNGTzrudzpBON90K9VCNxg6GUrhQ8jnLBU2
gnqDtsaizSv7OyRXoOhDvkSOeW3xuzAt/vtsznYMU1JHQZNxNjELQu1gXQZBqjh8YSy6Emx2vdhV
/N3stB9VIndAZJQbWkXFwpIeJfT/uAvEDd1J8lGv4rMuYQq+XyvzbFYo6kmf9SFnZ77FdLrs5piT
6ocA9/eciTNHAE2W/zsT1xEqiwN0wUO7AwLyC2LHE19159pk6fKiTR7ILNCdnc1ni5FUelnje5wQ
DASCXSqSJ31Ahjj3gWP03ZIBwRci/+dX5sKYmLv07bBna4QSef4iHBjsMOwJRxuXL5bY8En63dr9
U9k4RbqvdLuX0MD+FtPbAi7GrqAlZTiyuTIAWuKRYn4xLbtjfZe/dR/Fs7c27or3oF5GdFQpwqAY
My1jlkAg1S/tT6LQ2Nss1FeUrDoeUXXfZoXV0Dx7ole2KJwccyGTp4g50pUFQpvfgH9WRBOKozFP
xWEP/L3iK4MyGWkydCeD1m9+yycLV+PjaOwkAnuJ21tRkOnDVpbppKtvsRXIsw8F7Tyt2YQwm5Fu
cGaJRAgUJ2LHvPg2647G9EuBp9AXgkvauOXTQiRNfZfgvFopeUL4xSPZXAt/k6T0HfGne92fImkx
O6wx2LpgyCXvKRh7uPmAtQ3iHMlRnKQXPoQwJUx7lV0NSr60RVqIIHeZwUriP2O+MKkWkzYxjsLV
IiWWaE0r0jxVglgtWIrmnbnqHU1zDNnVGJiB9mSFuNY4uWAO0BV28ojRuZ4kkJ5tn5K21fqknubP
0+KgOMq+kS31Xfgw7+ZluHYrRlS6Vfe2uSEczM1/+4Nj5DuZXg6JA7htc9IsMHOjZpJw167yqzPG
S72yBbw/kp2BcCCj+PtxiXDfVRI2PL5kcFS5OHmxryM3E3Zevl8o74Owa/ubRE2WKt7jNXNqWwyx
BNjBsGJKU7lTZ+dMT0IE9v6WuEaRGc3syltpkiP9/vlV5sb9+3SrLBwqFHFDN1T57IICxDT92JyG
k/dI6hIiKz584bpNt0PzgEFcUvc6BtoRfBH7VlukiBfV3BWLPz2JwGpHCJrJLoB/RumtaLBNOqol
qkvMsg3TioMe3/rEgPR3Sr6d6ESEBxNGk3mXm/sY5yKWXcxaGvNpKb2nrjc+Z1ULFRUOP4x/OnKa
dUIRBB5DF5fI00J/FQiIIRKbMBASYC18FrTgPfKqio2UMpFSbPa7AhIJhRSecdkv7vLKJj/Cs+LN
/w/bI9vDtKTFcqSV2a/j50WPtcfHI4e4LN2XmLYD/0Ep/7Bb0Zpf9SDhrSzWqv6HGZtXvQba3YLO
J9EpZC834hUS3KV+lSouIFToIlFP2jl8pzWH3PMEZWbhzNneryQ+F6vq2X8zSOmR9rM85QH+zHOO
0cRqD4EtHD3Le5uG3cQe5RaJvTm6pGMobFYIakiSl4It6lgdYnOT+24KgPwPlPRuPW5Ap2A8Z8U1
zCc63cng9uMvsftcSE7Y3i66u0r4kxFrQGP9SvF/AT2nq/SqJFEVJdJAz9vYUjEO9SKYf6Vh6e5Q
PRTKCusjxupa2NT5YaJZgb/L0Qg/pxjDC9c9Ff32ytN/oZj/6yzOtiBp309y08gzxcWYJQFIKRME
MFvMYkG4oTGFCH6JLqSwBuW+b2//z5fh7O2TWw97UccJiNsx2aa8/jopnWI2MTw/jPBpEwcvvooi
1WbZ4nb66V35fOUqXFjY/7oK581vWdUWmcJJqHPQYkUtMzA8tCRtHWnr0I7K+y7eCvLW9FzNXAXb
wftTaQhlrkmCL9VX6BwIXka+KBvm+d5KygqSFgVpfvRJ/+jj9dC5mULFzS3x8FD7qp1pW9SUzIcY
mL6Gr52OLQGxe07NGt16tIcKamwVpyk8Zb1e/nylLhXLf53gWeGjdlkzDfMJDk4jM9O1IJf7nJ61
oBCto9ukGpZZ6yA28jsLQ9KKdDItf1cDg9Hv62JVRfZ0f+WcLi3g3y/a2c6pLZRayzPuHkkzJAvQ
W7fQfgZMrvf4t5AoPpSNK0uQmu6A0sXLrlsr00ve3CrRkxk4P5/NF4vsrFj66wqdvVGVlLRk13GF
pgNRDn6IId2CIpQCCfctsQT+QqUsRIcJhB3JCUuT8iaf87x0Cnoy6uagl6o7BtxDA+cswsdeTOhb
xuswPuJo0nvyYwFXEKqi9w9yC/hfc0EE4nKHmkDnlNfmRX9h+pwsMIC6AtkEd9Un9sYFvvHgd9og
QMFIjvN7zZiOjOiIL1H/KUcPuDpJgc5cVAfVJ2r8rrPLnXirbRbH8Zkb6ZOHFB9TUtgiXkmPoCzx
pMg7k7OZf9dbU+vrlmg2c96U1PeK+CJ4TzkKUf/ea3k2XUgxx58v9wU/HMuoohBWzutC0tDZ+uH5
OSSa8OvV7VAtYPeenKBdjzNiJe0fwvzUJS+G8iYDjgncUN8AhEqAdSUdTdru6F1b1ufbe377v6Pq
zh7GoWt9QYggj9W2h0TjsatdRqcL1IKqwyC8PSbV6X8waLpQc6nf4U5nl2EUF33ZmXCU5vmkaknL
8K7a0Z52ExvL27WWwcVlAHuqSDitqII0PyvxilGp1S5tqZmiLU2S1Mo0kNjLAtZKYssEQvAlhkvC
zsB05ZfJRjjP2F9GQrbyvTuAF8qVhemCGQaQ1H/P6FzFSsCToQczSCrahGuaSqw96q0QPSwyBqed
PcNxIPLTPhrwwF1bty9tQ/86+tk2NK0mXRE0jm6+pcGNiNAJprTANwwtjWKFqD1sVCAJfbAr45QL
0tm/f/fZguypaVmrIXdCfdNhZKDOoWcRrOTf2bhqnTkZPX+dnhJbADaGWfTK2/evnHA+ugIoeP5a
yeetWr9QDDEdOTqNqmqpG6tGs/n19QJqzV5G4D+Tl2zFtHRHK8lZB0caC8CVqF7btXgV5Xqpe/LX
+Zz1cipN6dsy6IaTcb94CdN7/HMaGX2g5fxViEBpAXfZc3KU6r+gRfXEIsQWlhvRsNgIlcfJ1NZB
h41ZqddeFTth+Cmpa7l4HxcUy3O8Ff+bsqxZ6Uv4wEDEhDUyK5RBAeFEs2QMjIBNJA7qaDSQ2evi
r0+s9IMB5CqOD+hugy0KoIeIT4A9yRDjhoc+cviAI8AQukPd3SqP7QN2lE+WaPNjwGWDsoZCG1eb
xQZfiVlpHSQ7M5lNJdwKqdFSvJ8D337NtD+GCoxBbqMTkJvkpLJXxg7vnTT8GLx/Ieg0A3P/G1oe
mbmEE4rSElFQj/CUTKzFfgFE6T1YF+E2Q0FHuAwgixTBGxqplXHtpf2q5M8XS0OVpIU2gz3/6d6U
jd/FhjByuwSH9KPCdHvJRTvZtXSHEwIu9aOpPRfyYyuSfbJcvCUAmvgZFBlC4RT+BtmK0+EsqYod
A7jZnxleqQ0vfmC+n+PZC5YLeVVlC84R8zemiIxlTLApJsRVh58j2wh2R3ImE0PkSg/04Sy1O7bN
DkhAeG3vf/Vczj4uohqZZlCyVeUSVSu+L+heZsN83r6iIhjZ+3k87eksBLSqwvGdAlFju2rlK6vO
1+bkpxt3VuRMaiclVc5FAYynAehDlvSg4t6/rzZ5/aiVEm8GxYyAa9ZCPZrWdk8cIW4zF7WWAZaN
kQai4XyjxwcT04hCXTZ/nCOfZ61fwyuijPh5rfqqnf89ZxU9sSQbVPRnvcu6M5LI9+YN15ZtpWJu
pmAlvBTSbb+wgp4+G1EkZM1aakYCEXyUZUUjAIqJatObKveqk2BqWRnb4sSsfi08pLt+WeBwX8W/
6HPFymq6KQ9sRdMl/MRgcH8+/UtdehUi+39O/+wTkyy6BIw/hU6pLavFkjB2mmTlk25aGkoN0Mmy
LZNQTVd2WJWixYInrYc5qHIWbiCUXSKhrqzJhrLG7LRelXvjUXMVW9yxEsP6ctHo/ip/LdwG40L6
gdPN6cjLk+hu/mLSOsvsm2Tdb5Lt3D4Krv28uUD55+6wDIgKJO4F47e/m0ZVmYzpohWHkx/f05no
gZPtaZeCvo2TTaq9+iei3RJkvgmj1cVLpu1rwkmcmM4jQg9aSMY2XRVu86m8iw5D8ITMz+x5UF8r
8DLLHl3eQ/Ue70uaLahQ3OEWnX1+oDjV79HCKpaCFuYuOGmW+ax9xntY0tS7sxZU1WyZNsGJ9RsZ
wP+mXDQ0DPKwPjD7nQPAcy1uPMFTB2adSw3TzdOc6BUdDJiyS7os1VKy1fU1qcelWZNq6NAuCdHW
qVbPyjcpbNIikXgVVFcbdgvxHk8S6QeeNfa70dz4R8zZslXOX6T1tdrxYuPj28HPKzU5mQbRjPjJ
PYEkMIxhEzizZHiM3EHc6okThJYOgW8F0Mi7hSxz7QwuTTC///zF2avkyVoxxTVn0PJQLA4YtUDc
lfuWMFnIPBWJaoNk6QDV8hWEuAp67BMO09yR0GF/4jNPaNIj6yiOM6ZQIeYMsB1K0WX4LkO6+0O+
PDCyV/wFfLP4OoO6A0GUOJnszt8HOoakyAT/i/nhXz/q7Ds1BLxWyJOGU7WirUd8tnoXF24fu34H
avlWmt5iVimAwQO2a/A+V5bXa8/UuTUJUHxjjDXHp0dP0S9txsSdhXwtOJ0ScXo22ShgSC/2YVNe
e43m1eGf1cOc8z7NuTl+bmuRWRinuuCOJrjvYDO6obFLE/pp5qrtt6YCeVqnEbppqKHwt10VD8iX
CmED5QAUf0mB4XD2SBWhP1V6p81vVC6uW55sqF1rurWgkpxf9YySXow2Kgx2/foODkm2pLS7Tii4
pDik5/7fEzl7DHLBaFPF4Eqo+goWc9C5BoAyBQXHxoMxiplOXrWJA3CDgOiUkNJxb45PfCyiK/fk
Iiv8+5mcFStFmqt9qnJJhDVECx8RzJItYpTyAjD1ecJVKq1KWrqwKOXgk+lyAZMDAICBHd8ezcdJ
db29ykCRqRKCgSVaCHOvmneC8McMS1q31zyAl5Rpf127s6qmy2RDLxWunXdTPPDxd70NBG9U52gr
cDz8/EG/uIf+fn3mL+I3vUklTWEBbIKlPyMSmW4BZLFMfazjnag+j/621PfwUYrpwNJRnEQ6+kG0
K6AdiB+Tv4kI61r9fEZXn52zNmib535b5JzRLDvGM9SXt9r0ZKYfcQ8fsLw3GFreSaTSQBxqd0N3
EFYVfMcIiNuVU7lc6X57jM/KgbAfAIlp88UxNlK1DoQbOqFg/EJ77NY6oG6KcWZsrcvH2381+hXl
P62yADDzsrwW36bNL8358gIfRp/5LHysvxRL325Vl8QZeDl97jDSk/WSrW4JTeuO+PzUFMV9/ajm
H9GqzPfCp8wiB/h0vC2qr1PEWxMMRDlYcGB18aNKfgkkm2TUIazHfvMcya688gcMZAU543M0kTgT
ecsNDZOUWrhcgx2uHXHN9gsiccMex2PPeuVtvXjBv//Es2ffJzU573STrZi0bLwb4uEUd4ocTN8a
3B51BX8SNLiCJxdMteMhX0OgMm778fccWPfzg3hxX/j9ZM5ejbZXkYfLBjkT9R52trLYckV9ElDA
LmO4C1fhxHc0vcvbg6Jt22gfkRZPaM2OHEHYDZiqGShqPiiNY6+sZPp+9bMovM5X7uczvZCPqhOS
pGAXZ9RJP+zsOU30Cv1W4w2n8c58Mw5kCFkDCkPL46yx4bCg/VKe4cNW9S6AFP47Q2hqrJKnsFtW
tkr++NJ7QOtkJ9sIoYK4Gm7Y64NmvDFPCZBIQGo9OlQLrXX6ca13eiHw8u+TP+uWqL6RjFrJyQ/O
aC8c9X3MXeOFC+6vHYxN1EEtvpFo2gcxAOEd8aRqb/EzfCoayc3yXSmvymOOxqOFRmjYQ3cjEEml
s8I7cP7oKcSHnJtR5Vc1/Bd3oN8v/FkJW0+VkgT6gq8LADzyJOr1BKOJuawI69a48YIthKFCZ6di
bA1izTpScojQsHvsuC5BD3fjOuvWkb+VTUegBa9Af0pollauENypxO9MbImurbCX37L/Pi5ff/5t
IVHrqSz1mLOm4+STG4xfSd6KKIztDsuhQ7gBnOsQXe+mNz4QAJvrWd3ry1fzVy9W4d+u31dB8/1M
wiD1G3hgFCwGIl/4CxuQnLTnrLF6UagdWLNcqty5p5JVb1N7ZcG5dANJdSEc0FBF7V8n8hjAV1rM
YooaeJ2Vr9W55bPyQNq2x6h/IixpyQx3dKFRN0w9VsETPtCH5qTLy0dlYaWea4AIiJmT58GBryFT
nUWLGByN8NPPL/mXAuBs+TdxdYvI4ww2qF86zm/XqljU2ZgN6F9C2k/gCektD6SUnlBlaiW0+U1X
3av9Nu4tiruD6qQkjdh5iEnT9vy30N8L3YPR3Eyio2dXOjHGvBT+dG5n73CN5bUSOpRIYU3vn7El
VkzQ9xDvJuSDK7C0Nqu3KHz2AGtC5d6bacrhITMf2tCwFAgd3bHRDq34oqDFFqpq2aI2qFhKQXTh
BIlLmjUrXOmHWvxToYTHQBvlu0nb+eY+UzaQkQX1veifJMAltpwftPnzRc7Kh0b+Nznw8i4WP6L8
JEXHNmZTF7LRnTqn7X9T9PXbPt1lFDryu0CZFe0ieg/jvo0euugIKbbnU58Ku1S/Nve+MPElZQ6w
I90G4jDEs3o9YpCUKoU/ux1adH3CHV1gorZg5/o21QTrBsaCzwH5I99AwCtmNrN6r1ac81f17O79
dRpn1XogxEadBgLKKl5BR7Rbl2gH7zcyfzc5zePT4O0aXumSvPqvY57V5ZE35n3OM3Mq0egRGJ/Z
80SS9puVTrczXzDAJu9eeYUu7I/+OuhZeaGYNUreZtFRQbW0T4n3znhjZ7TpQJN8FZPDbkuaI6b0
zS1xLeGJpcZqVzXz0PVVN9/Fyz4TPU1CzZV/mKVlIUqjOduySNwqAFtRdg1rvsioHAgMoMKl/XWt
VLh43ZmWSbpJp1un8v+73s+LpgxSrZ2dQrNyrLbqGSHaLP0j6kDEfddjs+Y7ef50fT/iWT0f1Xou
1k03HzE80ZO0IsfcqBs6h5vhluXp9eebfGkKNqNJ/vMLz4qhyJ9iIx++fqH2grzb7jCtHnEQWzUu
lcKiDrgm37pUKi5Az8OV5MiASM+OWbbGlC0q3ETA1jH8ruq34rUStsg4amNJaY3pBV0NKd6aZAMt
Dxwm87MjjLG4pnNGe/zHURktZw2XvyobuqE/X5Wv6K7zu6DCVpr7zugnz0vEWvbV0CuTeTLJAx5u
TR9Lr91DPhdpj/zSD8af/sGEXR8UM9ceoler2l0Jo2UON1NAsq0m5Vmtj4O/FXo3GG7mTNCfT1Ke
H4V/TpILqeoLFODi+SdOYLbcl1U9z4+jek0W5DMOUIHk+RUbc5ZGFBWBgzrNJZ3Xzm6AmSe0vNm/
oDpGgPW7iJY/n9GlzfiCjtV/zujsw1bmVRDlOWc0G0SZL+BIC111uXAZEFwV/avXfv9ZOWlqgS6p
c+AbMqSnMXsmS4uIKvDYkEaa24qwlWWrfZCPQZUJr9UxV5BbGwg0rBiGO89bEhoqxBPmVuaykYPm
2lhTRjPK15ctaSojwU/OKC7/wOMQIow0qy5xvW7uu1+prC61N79fOfVs0OGlppwoWjWcMB4CwqTx
NTcyiOSAfZbI9qRve1DulvmbPBf1AVJG94CfuT0SM5Hi/R4sZp6GsdQ+WndO2aNyRsuADEwHYQKw
Hxi/kM+/tdduku4GVYnwJfQhCkY9gNkTrz2bl74d356Ec1HUqA3JIh64N53jrzWy4Zmu+wHUjDuV
cegWJORm1vy2Hy1jo4QbscaiGlJKr35+JC/goPWFRu7l3GaUIHSffTmnzgxbzW9osS6WXbGcHZ/q
U3/Lnt0Z0uVI3Ii8ToQdlsEk5GUZnRkpEiEBNR3/S1z48/lcarn+dT5nH1W2pOyUEy6M6ppbHW9/
5IRrtNc+AnjxF6uJJTHzcK4OLS7UnBzXQDOrywTanwt81Tqrml5jF9MTIm9Jc2YpU2SiEFzC7KeZ
PY0pLm0IjHIk5cpNuCT0+H7wLznvt2I8bQlCTys2LuJWrJ14sCfo21ztQHtJG3dmqsl7cV1Et0J4
ix3050t+cTGHnqTNnSAU2Od+Ay+T20bUyd6bcw2OMmZfc0WQ4MR3lQ2dVY+u3CByW5Oo4pt/5i6e
sUcekDh67KgPI/yQCIephV6/7W5VRGpRfNSrXUFr9uczvdSRXnw/07PS0tcyo+rzcr5OgXjb6ac4
hqYFkEiubiW2VsCnaZxo9TuEC8NVp+cqx8tDtqUov6fhw89no86r9fn35fvZnL06SRRXQ+6zJqHR
e5+LH6lzVGkHBxuG6BBbob5qepceGiEdaeJ2zbB8yBnJ6PcGObiS5yjRF3Hd1O2JSey0zjJbE9dQ
jPxgHyHqCxl7Ylwt1ZhEtbXvNN0mjrY+3k3gpdWO9RfbDostxJOPn3/bBSgbywJtwXnwQHjcuT1C
Nusgy2tEJ1m0XwAWKuFM6cO7MbtZ1TtpHUDiHclkCXJkWf4zLTWPtDUHQfcLX9EZydJ/CFhwUdOv
hjk2qz5GdlnaAQ/4ri7vhQfwzrW+RXhniOsaMCOr3dWZ4Fwo/XuHTGgTFCs6mmT+/Nt7pZkLwTcW
PNn9VrvXU5d4lsKZtAPWZItQEzSnbXgaV8MCJZVIWXA1ePziCZDBjKVQRs53PgrNBgbAeoS4Ye4+
87kqVGsx8ZqstHgWU+GEl50o2mJ5qZStehUgcEl7u9C+Hf9sNS18byhBh86PKATCDtRfGRE2BoMY
V2YlOpwGqrKOuSzle7auV8X7kN1rfEorV2sP07Dxs0e/f1GQxecZoHsfJ7Dz87P2Vc7+fZeISJfZ
scoSS+8/O5d2wKpmFH11EkvijPkO+4v7EbaRASS32bepbfIh1HcVqWZk9eJxvkmnt8kgVZbiu4D7
84ddF7hhQbImRi39k67cer2Lqz3Idul0JNysMiE6bNVqo+W3+3BBcQOj3V9APjL8O4JhgEGATiJR
0L+pVaoC3zU8O9CXheQSiuYrK8hedBKofcxZUD9FH6Z6Zft+QedFx4h7pRCEwLf4a1fw7WGVyy6M
E/Z2p+GFhoz5J3+nNVM/afVmYCulZzZuqdmPptwEq/ERX/sq3xi60yPkqO6M9uQ3m1CfUVjXe3wX
YId/ndvXJ+TbuUWGj8Sh8cSTdjAnRLuQzckeNPBiH7vQLk81/oVkz+sVkjVfkrOOMRKK+rwi1p8y
nDvwQCyIAF9y9icr+X58CU5B8+SL9zP4a3IjhEcGDqv9+DKArw1fqhuUrxR0z71ig+oT/kC98ojz
29Bjkd/03XWhOsraf5YLfiUfQL6CKk2x81rIk9LGK9VAPPnRekGuV+r6t/Acp/wwxPtF/Ki3e735
JbPAqQn43UW0zIDYG2WESA7FMNK6dSSsxtzq5px1SE/EFDkg9ZALkkflj84i2mCGa26957hYpeoG
RwQWRxzZ4qGkT6kJz514I9UM3JPOGvSHDrOCNm6iabN4Q5mnpDtN3fmGXQrhkjXFzY8Dyb2Bq6Jl
cQP2UKVT73V5bviMUCXTu5HEsWc2YL0wN2Gz+EYDBDZuhHrZEuogOYm4nEQaM/BqXSbJLtjKPyiD
jLd+HvWzgROPzFjJOgvJvV0pyqF//X+knddu61zWZZ+IAHO4FUnlZMn5hvDxsZnFHMSn70F3o8uW
haPqv4GqiwofRDPsvfZac44JVev0GRT2oE3U0FHulKW4tmaFU69UJ14Ugavi9GcVcUvaZ8S6IEec
9JZzavxJw98geSRFODIU6tyGp4WtFipa5LbgvsB1zSyaB8oM3tKh4U+kB84yxZmXHXwhv0uEG4DZ
9d2MLqrtE4PkzTtCiw/Fs3LHeVd468JtF6CLgfURPKqlsWxAq+lOEb22yEF0JENADulOIBUs30iC
XBcwAqU3FkD5WJDESRqpwKEIYuvMD7fijiYud38SEfhma4Zd6HM0LL0x/aKHjyCE7tnTXensRJyi
iGV+Q0aRP553E4Wsn5zckKlx5wkQEsd8ydyzS5MMma0CeTablh/FLliZz+NAVJtE0V0GV6UlvwcI
U87ABGiX6f9FihlkS+s8b6NFbkDYYlm0TWHuSYQcPnnSKlEezhEdFxHqrnComKIW7Cqxq0vPZvLY
aw/yoOGkeMvSvW+5LamcvDe+XakTTknhx2ku3Z0ezed+FtxB5ZXJL+2gXaAnnwifQ7CwOBb5izMu
8dfWn/Yz6aPjfExomQgkbYnk6CiuNYH8GLyx+ZbXucCii4UrOvBeh1hHsY752+7ee1LydUu2Q/SY
kiLd7GTkKGTAIyPtcCa/44tONpa6j2tWlH3eL1Xzvlcdv96m9X7INhH4m1h80SvspAxuw60nupJ1
iAB2pREYuF3H8+kglAbhOo7mJJ4CzzptFZGQJ5okThPsyGHs4f5mj7m1UcX7otpL0rqWPoXgQSay
xKDw35j1QyQ9agUZU+wYU1mbpLw0SuiI8TOxUPDkzcg+PfQPRTMB1RfT1aT3fHo7wRUSCK9elPXO
6pYywDx0dDRidcc37rNq25zncrriP9bCLI3mRbVuQx7Npsse5eRDL8lXs5Yn8VPQ1mn3rob3Pb3t
MXGsjamiaHBX5fFsyXj2ED84NYFixFd5c/lgyFuzJhKnuskc/90/AEiGhFUDSga44lJRVbamVyhd
JR5EMjNnuj5RPxrwgMRI2Q1HFG0hdxuRZD7fFZj8IIBwNIa7yOuoZmzNdAWckS2cxHvPJUDh30XD
V4fpZ9HAaWV0FEFHMkdL3c/STlGTutRgfx381NGeRfds7LWnclW72b06TPvCFpajW1wZ0TUEsPz7
17Xfp8Wfvz7eum/7oaYOmTekg3yotPGd0kGaIFxmO5YnJ/wCeCsRZT/X/MdhOMqYrFAzqtU0OTEj
cM94HKG8msoKW182I14xfKUt5fY2qoi4eAm1jwCt01p2hgxXcLqCEG2V2wHgXpbQuSpeIFyijEWC
XlL+MPuzyBJJJ9KHJbjANInnuNkmMK+9DN/v90VPcvCyMIwLRaaSRJLpwxsq4oUuLnwBXeZfHTin
9nEmvCBSsCKM3XAnSF9Lk/hgapMBj+Kdnu9jKMiNaVePw7P2XMEMQnbQKHdWLNondDt++VcWX8/i
q6AFk9bAMC4t4gr7EwO1raje1bLlyPKrkRCXRiyCKE5M1OXDUgRf121OmOg+kASF8eMQvPios5AO
/xX1Natj431GZDkTVFeEj5YHvlWaCgjjBBmi5PmgkZB7jv90iBw0spEZrbJVtKR1dcokMx4teSc3
92xM2p3YLJiKidZHSNopaBun5Gn2RP7xz4QOfU4LOxY7Vnu2eUIlkbRkEtOuQLXEjuXNsvPKNBd8
2jGZC7B5PqxuHnU7RZ4qyIJes24GDNSU3bbd5QNKN1uEUbgu2ErdwFrE4ryQ6OjG8yr765E9VhKr
YyNOG8J1z/7MGZgo4nLZ+k5qHiMU3ezLzbwAoMly1HvEZT/pKDZcAYKlP6/7GY6xtF97zSN9vaZc
JapDYJ9PgLv04BczVrww2Rj3KfPnaKIqCwLyesLxGKS23mdHbdTSvWoXVUhps0oYrFfqYgxPNIvZ
mRHX8C4yKq/lVcNOTOZ1B8wyCj+q6MXUd5CLunuIRNKbaB7OgK5sr51lMC/FWrGrwIWEGZkr1ZoJ
d9lac819PBrqPSf/M8x14qK999MBcxe6TgLo5/I2X47IXTBAwqu07WnYjB28F3J/d4LLkXrfbsf/
H51KclJSb+EJwFxXIGrNVJwYG0qA7AFy5ydeY/45Fo18lg1PfjtDHzRIOgyug5pBWfIMauy74MRn
LNrK8Jr3D2Qrc0qIpHnnAat8h2tGwsHgNnsk1X8JCVycD8Hy1hp07bygEXOgyKquXfF4C57ZaBKj
xxETAaC/l3nF3BhmMEsL7M/hTuj2/fmxime5NbW2vL53sjFvsHoHLqzW2t9JiIF1agiW8wCq16bB
THKjSXKltWVylZiBRR3m468cKCMoWl9JConmkgwCSFnrLM0E50x1x2Qcq9wrhM4fOOjgorrtPf3d
ovn56xfnXzljZ/OUUjq0KFkf62FblehEa76ijaSC6HHweeJIjJ4B66Im/0PZ7kik5CbHIVlCem3f
rOSpiQ9wZOkjQXcpb+wk0hUdFpeIAh65DRgKSb+Y2gbcOsvDsoK3Ev07JkQ/30rv4WPQcqGuQNoQ
RpweDa80wx8h4UqU6uUYTRS/Einfn4FkzAAtJcafAPWWRvedvN3axOYI/gtUVkRJok0MboAxAUwX
sxN5IgCm+LWqR3sl+zYEmkCaMnYi9BTr7dgJCVxuVmqBHMRrJIsbBRucdCbA+c0U4LCugL83pgPx
SCY1QPBnEcnVy4JY69OTuhMVW/V2Z39Wi5gWZ6jBSnmGt5PTHapV9aWx+KiWHRKNrn4Wo4emmQmo
gXJ5OdhgA3L5fhRkNTb9MCF10+zF4yh1GnhfN532jp2nqhZj/z44qPydVskSqfGPc5+MfC8RL8aG
CET6ToF/DI5qkkVrD0JhIC+L7EU2Z7nn4ndCylbYCTYua5PI8yC669715061TXJ2JQIQ2lnIhICM
lWIDQ0C6y1cGsAEm+lvmaqxPEMxidPRkj3sb8yi5JFzPSqrqG+iAKwrGny/IRdOztTI5PsWDNKrY
hmceoZRN0D47oyWuJiGRQeuOyHOLw9t5TkgqTOlbVK8rrU6ugRdxRHTwQn4JX77XO3okDW0Xy4f6
XaTCRwqGJdPwRx+DEb4V4s6wFlkeOyZ23cAHn9k9y70TtZJjVc5QFQzjzWiikMgL60uYFS8DnC2Y
BfG8Rlph3XnMpPzzSi03Q3MAoGzhmdEXhfTeKKTHW1NlYKfapPpDZWw63Y3ubvX/r+hh+AtNhoTo
d0DwXoonsjgWLCss5K/RnCfOrWAWp6sgOQwatOljms9EY0+lixzGE6bACCdRefCKZXuCxVisvMLV
4KrvbxVeX6CqyzoXDygDdoXe2K/mGCs88eJeyZ13CI1IpwnHZdxPh0R3ycdILdvCEOOIH7j79Tdl
mJ4tl34L4rR+nT6UO841HBdt5Z4kI4ov7VMFXEi3pmWfVeUGduARHjHGdr6UFIE3h4t8ovn7qIL3
MlVNVx9hrmdrEomLjHZFCjtR1l1DnJFiBsW+zmaJtfKHz6RcJ+GdYjyZ/rrz1/F7w4p2vvOt5Zc/
WZrQ40WIES4F3hLC1STLrdNHHTHO7VnO7+Eaz9LCsS4qukkr56JWjWOj7oyil+m6WjvwBqtgRwyz
7b/c7rBeUUD8/K2LkW4jaSllPr9F8xD7IsE3KBLoYrjnai4C2fsv5tq/m8o/f/Kiq12mUiN6+Vk+
jBUxRBm3JfFr7dMR5MM0XULeCFo8vxJ20a72rS1OjWSijZaUPx5Y/3RaP6pTkQm8csu3Pg48Lt/V
0YFjgNHjW7ocGoTaMJiqySpxeudtHU1cAG/4ZLQTp16HJBxwM0xmEey3FGdMWM25ms9RtUK7vxX2
eEW4Ad1Jlnh7JQ1D0NcB8tuSlTTnykrrdPygvZnOAtQWM5+pv3OejqPtmuB0iDHDjXOpfO2c9P1n
L96HNizElo9LPsTSrHEFOhXOCSGOuZZpi2ZOGju9Sa63Lfb36QyoBIMPTYWB4+adW/c2iFYL1lds
d9mt/vK4T/x6OtANKTIUBZHixYnZDLI87UtPOtSw991GXGjVvCuA3qGVUv4QmVdPCkd9F0vHAjSK
bdWhSpSrmVivbldmXwP731fD6yBKNFqxyv48QSNNVeTOTOSD17IezEAMU8CS91jRYDWP+qyw7GpC
HhX9wogXmYAxlhBlgiW/sdP+iJpSR+HLo+xn4pxkkOOQP8jduvIWcYcpkFgHuHYT7qjgDPigRRIW
bjxq5doygzfm//4JF8XlEArCIBlfb1jvyABNLOMuRmx1esp6pN0TeZml8+i04UOEJqvPJdzkwtgV
blTybGnw4aKqDwR346w+6Xs9Xfj9I8Gaxk1d6rUV4/uVXjz6RBPauK0iFqn3MYEieim7afWKNVTc
+CtzaTyXJKgMzMNsdu2WaElzP8LSY22fJjZ8WlI+OpMB0KR5T9B4oZEJQcM6MsS3AkXo9nx67sRD
2c7/3Wa5MpnmG7ZEBY8KHOpflO9Gjk4FkzXpYIFUJF4bchwFRph/xgOYqmHXgzmXJukSgQqd82XX
zbCAN+RcBTRch9eg2JYDYttpWLuJWz9QJNLZ7xsX5WNzdm5c7NXXwQJzg3yAptnXTvFtwSmLvjgF
bcvFkjqCLg3GkE9ug0tjMbA23ZhonW37Y7vQVsofS5kPiLdopghYE+xQs7GuD0RSUG23UE+fZSR8
m5BZ3X8RG3ztVIRE1FAsyWKBvKzmhNLvDD8S5cMgEFPl6PESqSJhMEQQqSrTe2aj4xMmBA6yMptH
fmJ1osGNMmAaTmGtz6GqA86dkx8yogjrW1Q67dq9pNwkCpwGJBTy8X//di/9s2D0OdygAx3P2vGV
u7qaJ4A/aOEOymMh7LtPiYldSsKN8jc9rZhSE1+PAYXb3Dr6JxQExK3MBpJmW+NR8aaatVcxqMF9
XiZb3foTqUtrWJrqY6of+vqAHdZwjTvykKx8j0l6sDklh5iX3kaZH1vUjb3y61h3sf6NRikVLpLM
g7hcjQ3eeMsXQ/UQf6b8QcRbELsDGrHMd3qyZERFhRRN5PPDoK7LvycF6R9RRU6YuJCfYb3UsJGU
3TkaW1RybfsbSVnAhRcmZIAY7ZhMqY2EpSlnsZ6ubIqx2K7JgZuK+aK968lxMR2NaBWmh4hqEHAU
OI0QQJ1NuvAsxBN9cDA+xILtF2MK0qnBgT1pEa7dauUqv7dMlI5g7jWDMhdO8cVWIMSNLmV5gt48
JkzcScklKe5a6BN0NJ4thXEOfAnjtX4SFzyZCiNmw6eyGsiwEfniz5Ngm+7r2XlOHUFQsCy7OgQ+
adLBI/+QJddTdoG08uu9cku4Y4xL/M+n+PPSL7aAcx1UkS6cyuNARpq5K4Hhl6DeSSGaFQmZTryv
HWuRoL/TKjUBqGC+P7P43GmYtCUsABLMourJ6h9P6ltCF8a/EyRaXcoBxjecp7NiS0uJndiaCJTc
d2C4tWVyCPzJRH4GqzbO1g7509jtIqnGs+6q4dHLQdHMBJ5n2i4b3T1Ji1P/IJcb2VpwcrXqdS5t
CmAgqsuwcEqa89ErjzIkQ+Ba6KdlbMD/72fY8T5BwEOJgdDMvPiepTgapMAoyqNerauC1G187/fN
wEfK3mif/hROWD9L6achvQx2+jebJjO6Ef9eoK8c8X5exFggfVtUck8uhqIpy6O45AhrvMfDQhL3
BfntBQnePR1Wu3oVXFrzyIcGRrXF+1mfh6T4oItzaBGjttGRFLo3rut32Txel8E4A+LrKMH6eV3n
NFWjPA3LY2GReY18HduM00HHTvEsTKgogGG1nnNqGbuigiNmZ5y1CO2f0jbiWYnhpmof/31NV6pn
HIHoe2WEMyZZmRdHKIVRU51iSDoy3fCrqcXBIZ8q6HccVV93U9h1NbFp6GWJivn3T1/pNfz86csK
2vI0vTDE8ki/Q/AdNXoqw4lZTgQU0GRwDxNLcz151hNcsNI/stfTkcC4j+a14kgRTolHyLJ1JGFn
WcaGG0W28uphoME0sjbuTm/Nopj2H6a6UClYNkyppJxB6p/o9O7HU3l1Yowu34ik/aplL1cJDFKs
bmxlOG4ubmaU1Kc0z/jI+mmi/c1HEIxvORzY8mBm0NlClmP0x1SeJaSW+bsiO3bF30pZesS7eQz6
iGbQHuvzKjrZSbWosfGO2iHDpR2tPjLXtqmVEzuiTusbousesrwiUmlbWQsxf9HNeWiGE2GZg9On
8xvhFmMGI7nj2fRWu+KKd9D6UjeTI8+06JfgqY5EWEUioDSVhfkpPc2s83QgOxQrG0JBVIJeL9sd
WQMceoyiJdlunpFkVhc76spkSzuAST8DT7vwyYlwY6WwPfrbpXqvxmc3V+68YiN1D2F5R2xAVc3D
eq56m0Y/KBhLb5+1rxBK+HsMxC1jncRWfbFwqVZiRIDvquMo4ArIsdBxuhMOJ8/MalpFiGD8fdE7
/JVVxiguXoDsomRaD+I2FHfAT8hFocta7BjUDXwyuPdDu8cXEszO+UeTPrU5UywK8eCOhz2VtszG
+9A2yZHzGPsZMShqf3uu7nNEdKfqEZKiE0h8A9621KC+cQVhdAiAmAzTvHxMvT9RvhJpS2Jyu21i
Rd1/ZcNTjdE3phnG75lwnYrEVHVKdWyWpwWNo57qhNS5koHduadEhNKqqY9gqvv5QKuoXcOQbkaU
S79q810OiWVEyQ7aWydsvXwrcJyQUVp5h4ScveBw9rZFQ3BHvYzTRV65J9h/Oum0vUHLHi4kG/yJ
wFF6iR3YtUGsCACEWNTus/g9qVMH+mwDYKSDLMro3HgADfuCLqOMx1TmYZ8QAl2Ku055TKtntXw2
EJIEqH3BXGUIQ873tCU1QlK+TMryoUg0J1T/oBwbyaFHzdz32h0znm5xooWW+Sut49menkr5ziBB
M5EADcqzszdDzgBbi4Pe3wKnIcPxYUUZTR4OWhK/XZ6SRdm/+e1zrqP2lubt3f8o+oE310RINqo4
RYBmF7tK5ktFHsbjm9uBSF4B6R5F3RYbHaIW019JsP9pDf579b4y7/n5sxcVUcluwvvBz45JA0X+
mdCSZBQ2g3lj88cajhHzYKe6v5LnNx1Z195OXB0KJ0Y8mMi5f/7NtahiXo6s6hh/DlOg1U8ibply
0jvaut5Fow392NvDmezEXSPTHoCcYXGe4dzz77twhYNgMemRJDZ1wBQU+D8vRJbqjLKQC4GgMhqj
kO4pnEcm+R51mIiT2JaPeKbhaxHl64wGtTNGgOmAVcG7cS694s8dr0XV+Zj5F52wn9dieJXUCx7X
QrAFQ+v22a8mnI9AWL9aB+UQ+7MMg8GjtKzuUebNYxMqxa1h5dV64vtFXNReaRB01D9chAEe3ZXt
dI5pyCHgjoxgohEj1zzcAhhe0TD//MMvHkJXVIY6qPwm9aaRg+1iuWStXXSxMUH3dS7m5fn91G6b
2CmBwMsLboltvqDc+ku3u5LXBu4mm7SwzE4lm+lGPDgMu5VsnbYA48cVFl2jl9xxrtSE+a299Ovc
c1k2gJAbD+l0QIxLDGgsm2chEbh+rG7JkmbqTAC5GSFcJXqViO7b2/eVlha37NtPjke1byXyEIVx
V6beuH0LBlAIpxts3EED1GbT9bAO0ceEm9CgBXBR/GhnR20g7onr8YxcZPO2dQjAlFcsnD7me2K4
P7Id7ZAbNeIVI8DP67z40Cs6LZlWcp21Y6lu+GZJBNvbSEW6V1xOdIMQW7Q0AximjoMH+j+gz9gQ
bxkgzfEd+vWMGHBzz9gRMXH8vGGZZsmqwid2xG4PpyxvZha1SL+qhyetXoKMKyZW5tTFUiRgpSTl
Jt5h3s+1mWy4qrbPCXMzuLFbXV+fUD8OC6RDJiwNXFckJyOqi+aNthJHmbN0j/J2hkJZz7epm+xS
yj6Ok/zfxG2KGo/tfmq5aJYfI9kW3MLRlka6lMR5Qq311W4Xi01W3CWfyD99sH6ZOFU05zSDGaB5
pEJz9vMZIUjRrBboXsoP6hOg+goEyRlyHbmpN/0cV9frb3fvYrMwLMPsPYu7l5OBAJcdjtk0e+vX
cOfIKspHhRNon5qP1uU94yQMOCzAHe993Fivfyt/eZ++XYj28zFqQyWUhcqFSHzQw2bwZ4SxGaSA
MIOeqN2kRlJ1CHbosN44ldfFmN6sPYKDjj5Hlk/iWosKkYXqpLvoQfl74+qu3iZALSPVjFpUu3jb
uzzFYyuOKziBHKQt24o+G6PXS2cgWJlMnfQDbWo4oeZH4VEO9OXmmm00DrNvdrf/AZmKu/Xtei5O
aI2s+qQfcz0YK+8bfdISiLAx5uN0NGfkRtsCconKmAP1959bW8kVxxocfbpEJuUn7pRLnbyoRXUd
Gh788nJuIAFA/OQERAq6pnJkiorff4UMi8ocGU/X7Du5nhAoHRuzNlspdoFf5aY8Trv2/hClilVX
VZg56Rfvj1lUbXU2zWLUXPEu54GjlI74eN52H5J5l1PiDuGLVtKcVCSkyTTVW3lyVo81gRHVTIFx
0Jwn4bZce7P+PrvLHvR9kDlqbfdncj/GfFw4hZhnYbmeBUfxAe/QwHOJTigDDlDLLrk38rc4he3/
2AJHhMRVQBV0GjRx7d5E3FSgcunuktatg3f/1rDtao1hIcUks0ajiXHZLhATQfNbFhGqvnF3rxjR
1NOh72wt4FRLl1KJN6QfexuGTViXA7CyFIGdeefhI7IU5bYz/do3Q2AHwyVEC0A5Lqse0TgL1Ukp
j8lanxnTYlbOh+WYFDHCP26+k+NCdbENyKJO19+SmDn/GjZ2XpT4gkELh9AJUDjDtMhWZfVcno/a
tFOmxWvkoLiiX70eTst+3MA5BsjptBcXajJunlO/sv+9alwruWQRLPvIApB+T9hCr4t6b2wrDenL
aWFMlf4jcAryFo3FuGZZwUKFXo6h48bmfPOHL1b1uihbtkS/ZHk4EUZNxyLZcYx3MsmfjF7GVHfT
aYHcTFn8T/5kfMKmPB58aFv9XMajsx5XhcxriM4a5A+6LezBWv6l2kgQpdoEC938+PVrD18SGXmr
HLZM1Hg/fzWphKwKc35VnflzlmYVxINPjuSyUs9uCCe/blan+EU8axx851GdOXq/SNFpwLcVbPnD
IuOElhr/XeIGxISLbMFvWJpQcxhzBXs/ZzYbHfMnI01Onx5KYbomuFHTNdI0L4+YIN8XpF+eVRuT
FtGGnbjulZWX3g3hR1fX7qlDoxW6ltZNkleFIJHcgSlGVo62Tza36u5rCzQRIP+5HxdFZNQKRn4W
LBZD1kDmYKxutL5pWkEg+tO1rlgiDceBhmkk0SfCB1kYit39TUXHw11Fwh7uh3+/GNeOArLM7jlO
XEjvuew/+5WmCKVgjHWt8SxobkLueoBPAekM5xBlYpFGQuve1l6HwckFUm1dkbG4Ryt43NLCbIeW
GIVHtJDRo5bTARsk2WndPWBq0ZyesmmX4w2OUPTeGBTJ196u75c+LnTfSnJZzoWgTE0qzGpNZnmC
Q4V8z1mMHM13rXfAOBWxAMidsfmAeiE6Ci0n0jqZnRA0I0erHOr1jW/8WgFOlDeNBUuHUqFcdhfa
ulXlsueGjgv+SbUJM72LyDskI5WJ0kOMTGoMfIc57KrhtH+4rSAwxs/qcs39fgkXy8w5Ffq+kbiE
sTVXL1RiTuenHWILEpp6OhuvHp7BL2pG703MRzhFJFEzl592A0mik+5VwPwkM61BL9ct0s6FIxDp
Gz/e1jWzozc+1xDHx5iBNP5ZaXDAzyRS0pMaaj0hNhw+IVrQml+WkT1Ge+dbbwVdx38/vXYqqm7e
sglHxizZZMmzqiiTgqZDdF7mjQNLSQF82M0L7hTUb925LYO6dpj78Ywu1qXcaP7PMypcnDqL7I6X
/F5oJoAcYrpyn8E+eDHf8CAUG2OL5sKaxPcclgitEp/NeuaTnTEpplDdF8gn1BtN8WslA6EwhohA
i2WTd+jne13nfZJlls57/YnuwEuPg7erQk5Qo8kxwvrggDjtBFxHmxRGHorLiRbt23gPc+Lm/n3l
GPfjYi7fpbAvuzDgXao+MQZMSkDBIFTi9YYGElckZ3Yw1cUV+QNYB7yd2k/DPQzYbJGHCSmq1q3B
4hW7BVFopjiiGTlcYl3+eXe0qh4d2FxQsA631jOp5jmZPenUwvv0VzKXQrEke2/sEmcjuEvx16cj
mCUzX+vEQtF1pkZEiWXn+isKA2nLlHQ4pNEKk6+Cs07cadk+NOaYoPtPPGvnezVHYcEBFL/8Pb1k
sVroz+epvAD1Wv7RF4eGiBYivLO5wUSFpmzOkGxiIC4THRjVm0qZazAqyqfgwxcBTNk1/kJU148y
zVsByLxbK08JUxzj/Jx394q2PyfWxEJ0TXyAhW/Nc/Rbb9iVufKPe3ixcnp5k0RNyj1sp4iZcWOE
Ti6uiVAh6GyCUDfbjYrjp+hvPhWQx+uT+lHBkwbUp423Y6AOVsAbG9EViyllsqhoog6lGkP6xVsv
tXHQE31WHTEVEIljmyIR9W5ANjFs1k98LMNoY/ZdpvqGNqHP8wbssWDg9a4XCw/kAtlfY/VWE2Iu
FQvzFntNHs+Sl6vq9wu8+BIU35TCXuQCT+EkkR2Zwo0IwPTpNM0e2jljU7zYzWzMTyh25wffrSey
tDZgehMyHbi+o5Bp6FRnJ76FN7taVlBaK/joRWIqf1X0VWiZYcIoRk4czr9Ae6ic5aVCe6d30auS
h+Y5fY8/FDJzJzupv2+MkNXugLyKoC0ingPr49+FxRUTBs/z20VdvGOSn0uSYnBRlatDnrHb2j7F
D0lNLceGPG2andBxMK9W5/AR3ZQVH1HYi46+Aq0jBs1ESI+aTcQpc84QKiaYsrJ5acMb8/eri+33
y7x47eLzWe7kgKfaTpkvpyQpDE94iLtDuqSn+IKrNqVbxSmzRB2agNPhkCT1y5tpJlfwnOP9ojan
TAa/cDkKFXu5EHuzrY4+/TKY3irJcITsTsTXfKG6AU2t4WAeZWWSbsbBprcmU50ZzESNVmKLv33P
XLxGiN/gjju9kgehBi/nfJ4qkwbR8XPoWDcl2FdUaD+v+aLdIZmVpw7jNY/xR1J9Z9GpSnaQuOPH
GmNXR/hOpT4V2bSle+4tc+soSPdoNhykFU7IkihPE32N3IfwiI9MMyYRHSX0Fs3TzX1s3BYuv16D
kQNeErTsCCt/bhtkvchteirHS4XlO45gmLbCbDCXfuwIWHoJSQg1tzlv/ZSVGxaXONcMN22myi3c
8ZUUH4tMiv9cy8VKMuTtWcRBOtZnmUmViPEnILHGDYP5QGzjOPcona7EB+eOIrKypj+w/vfnKV1b
zb5fw0UJ1FeDJIrnenzvFfbzaaTNe2IiZvzJ686JQ0cuN8zpoq/msFoc//3zVz87Gnbk6rJogea7
OI9aVRBGQfJ1Cxo3qV2adij2OZZB16hWKXTP094/HzuUr2tSxyU4W2ICJ0GwbxXs1+/Efy7lEjFU
yH2R8++xYJemQ+2qLIm2qqxQBrgQjnrYXuu4cnyNEB4/WwS3moZXvyIDNzFoVM6G0uWX70liq6ZJ
Xh2/4rUosAI8CYQ0aIRTZg8hgQMJXM6UFTBQZ2o9M06rHJhFEz+cG3gd+PFsb5s3C6CjVrAq1GGc
uRTyQx39CZL/gYybl1eTUMDAveeCL1quQe8ZSnyO2AYbMk9nWn53ttOtMZX+eGsDHdxISUtVLLsU
TNFE+7QIzeHM4+ObGjN7ENcjO7dvvE7jF/Pr6/52URcLkRZDuTxlXJT3URFzy0yaM2oTzGv5z8jY
BvLAVCG283GFd0CemDuzscn0ga5H3ggBAfrp1sn6+iv+7ZouXvFYHlLTEhMKVRy/YG+hyWJPmjDh
cwVt1rUbnBdoYCcp3xpzeE6EevVfHHauNp0QJOD3oCls0hz+ufLJfmJmjcd1VOgAmfjKbi4SNumG
NTkJuNVDACX/xcTs6kH4++9eNjusJKvKU8oKk+cTDzX0jubfVnWzmUY64ouHjAvk4ZK6DSvb4JrQ
MS1XpPab3Zx+j7f69+th8tKaEjDOy1mUcqYJdU6D6jjGxVUzoL77eHma0lIq6EgjGp20f1ROLac1
mQM7ypK4vDd3Y+puN1fFt5poY8OVkILStnX+/epekbvyPelMDcBayrwuF+eZ3Opyrx788doAMXK+
ngFLzc1NLsHzuQ9jWJUk3JCwtNH0pQFDLMGVylJF3Jsh25q2BCCN1S0NJwWwnoZNze2sXW04mraK
UYtwsGbyJb6iroeZcso+E4b+4o7MMT5DDkrWUc7f1fioSZ8RshJIG2fRDcsVeGVJWCgRDhni/IyJ
Ve3yM9xKddtFO8Jxbj6kKzv01wpIFYRNxrq8EYUcFnrVoIQcGycmMiKwk/qsKh6y9iWUVzChU2Z4
4wAlbVYasb8WsHpX9IiSaO/9+sZ55Jpc48flXNSvRsYhkVemPDbl1IenOh1n4F00U07z3KWGqWnV
MgA0FtotT+HXAf/idSWDTFQVnG1E6n3JNb81tuDyp1kulmAt7DA5yuEud4jOUaa++aR3fzx/quSO
hmrVTaYafn4Fc/rcdJgiTGtlxiwkqxdWOe3dTN6b/t4TMYKf0pWIfn6Psf3f7++1z5wBPHAqWSQp
/ddOXp5xIcqcX48n320xW6MuGZdc8kwtx8DN745zwr+9zdCLkGzKKubhhN3dOj9eW+a+X8flNu4r
pzyte708ZolTW5Ov0YadfYSzsRBlpUHVd7vDfe3o9eNXL77egm5CjqqXjr61K2gznBZoU+E694/I
w1XHHIN8v6iafJmDXQpbS1qEzdJMbGAnjrUIqxtn++vv7X+ex5dO7dvLE7aGVIJWKyns/HkLI4/X
lmwJvmH6jr5NluA47le6yfD3/+9NuFSrN3kiG6GsoVbnq33sk0OMxzLYiTmMlP9tylVEcnEcjS5j
P/EFajuSvDxvdnvFl8Rxx//1DcFt/CowGTtdlCkA74dQjvryWPE2gqupD1K8FsAyYA1mMw5sbxNv
zcFzktBJGhdhonVepfngdh1OmSBFQrclw4ZeuAoerlqchI2IUF3Yl1gKYVjkgZsW6EtPuzR6yj4D
tnZjIt8JR/lMwLtLcMU8vctRdsWzDrJXOSvTDfFlklJCgp4Slyr4U4gYhbFgAYtr+G3o5xAkLGs4
DZblQrSC2ySfHvLwnrLP83CYj2S+ExRMFA+DG5QfZbLgnFIx/2cPr6eEtCNnFXUfekQYtTO/2pwF
Ioc7IDVl5ZyFt2Z4SqT5uZ6bqq30i06fSTQEpD+FSQd2VT8wDdFeVEBlEj09FBkEWqCnVW6lR32p
zX49HJ0g9LHiHRt5P0uSNKkjWUpVdN2KCL/tEb/aGGKVhXY4T5lXxxsjW4qL4t0YJt0+eDTurFkF
ye5vtG2m3Bb2vkf8580UDBKGyQVEky2Dhrn+YN6KSvndK7ZE+lJIlGk6mkxILsq4um0j+PFGwcEx
xcYvA9knNvRo7tmEszflPn8eQfxSi4ytNJF6zjyaY+HeIKYOiY11mhmw5Ye7cbdNBIKcHelmrPuv
6vfnJV4ufUZ11hor5xLNlrFSucinGQpGHPCcrekVLJr7FALbtLz1w18hij+e48UPX6x+AvOXoDgp
/DCJG0F/rEKV9vAmiNtJ/784O6/lxrFsTT8RIuDNLQGCXoaUzRuEUpmC9x5PPx90Jk5LFCfZMdEd
1dVdXYVNmL3X+tdvih4CGLUVGH+6AwPisc0K6jjFI8ZchLqLwQROn1GzxhvFtkI3cuRhZYl8ihg5
wCFbmnAC7pPkucmWCGgdgRGTsg+Fgyl/NNlHD+kmFe9C83eSqnYLgad+IXNydJQ3EHqnUK8Uaj9J
Z2c/9qwgGLOkz4j6Lk/6ITx289x24z3wA55AjZXliAnt8t8bKt3U+SY2X1JC98CLx5+cb2KYYgtq
Xw3lCUQ4ydG03+D5SCNBQFKZbEXhOUzVtYKPRN4tzDFd4D/lfYTHl0B21A8DEavmubMKvrUrbdmY
a1064FMl7bV92TlE32WoK5GOEVjdu1SVGxX5BMKo1s5lx3uBY4R7go/0cTxZ0mownFxelEbq+MgD
YKIfIFOQBo490biBxDuCnmBi0mzHwHnD+2U015Jpx5UDnVMKN3m76fLnXNxFpDPjJSfl2yphgwIq
bx3dzX4198HoNPKmTfdYl4nevZ7x1QS/KBYanOt8b9d5c5R0/lwSsf1gXEFEfo4T55vNv5DhGAa6
6LMPPcmVquhrWAHmo4V4Q3U1xS7mCFi3XWXoO9R1dorJ18DxlzcP0wDTNpK1SrM5OjIEs038gSHY
NQ3YT9n092V9foNfzvNhHNkse6E8SdXLoK9Lj8ZWdQdnQoTskDMf4BUjOB1w+LCt8Cv0FxwGqRMd
M8br0lquYWBvA5jzs2u2fvz3K/oTFD9b3dkOEMmQChSwrJOFugvwvd6A1tvCUXF4Fws3MBequIvN
JSd/R3zWwlqhTZNwETKc7EgAz8zuaIS1j1zyGs3j50ThbG1nH6xVdwXG1bAtco5r7OKMjUjsjbAU
82AhYdri3UYhvfCpRFIFBphtMmUNvkqkF3h0uFclpyfAb+A4f/Xal7F96SAnL5hRXmt9pPm8+7GP
/ufVO+9P41ozmlHiGWNq6W3FmRJAEfvcLOJ+Fye2+j7r8jH1Mrz1v5/fTyjy8x5ZBFTomoTi/KxM
KvIqnzwznmV6R6nbtcsCPky4raOboFqJiAreuw/tw3hqQrsSCYm9ir59flY/f/t/VnAG3VTTkGa1
iMYx9HBUh1HZvY8TG4t/aAZpoXunHmMiX35Vkl8eD24KUem37Cmkcqa/Oj5Q09iVaEQ62JorYTwp
wu2Iwse/F5t3j+Qytfzw0ctj3NEchnYrNRtRe5W0ta+7AiNdw/biZfno3w+zZWSJmLtEM5gdJP9X
kb801n1+wCeqHrZwLU/R7xqfx3tQyUa+pZK1+HtNfKPmXAB8nh3p12CXZDJTrmG3/UT4oe0/YIiF
Iwi2n3L/rHnPnJTEDL7xrdjBvYanPMqtB5/wtei5XfnLKb5/N37Ngyx9FyxLiokh/BPEzYJqKRNf
hvZWf4b0JjrVynDKJQ6sQex48uNU7DXxhfShLPs95i/RvXrTChhOMnZXkV7UKJVzx6LundDItPhO
otipTIdEmkWuH7EGMifXMnA2ZUP55VE2hsXt7BCMoyoGkvy9wfY6U+Fn0za/foqFW6FmKAp8ie+F
YFKpQ11IdLryoXGK1I5NZzzMeQva7CxE9Dl+2Ne9r37AQWdXneupL1tq1ghiUUVctXj/DB82MNSd
jZ8/BhWO5IFarvpkTQQwKDfTrlvgaVt7B2tr+fchYbXlcGKYBv12WOMfV0kv/wVv7seI9myNZyVy
Fvi+EU+scR5VAP+s5rZ6WHuxU255b6EsLdVFQyY0ngQ2RxRymyXjZjqSLf/Bu3Flo5g3gh+f6Zcn
dYbm1SiKanV+UsxP9ujWivCtLu+QDcz9Ja45W4zdNEz36k1tHj8jff69gJ/zsbMbcrZT1YKiyvHI
AtTVIGwRFYngXPPcIMY90lyX6Vp77sx7qb1LpN85gRE9b/bUrcRhVcFzq+whJJN3adlVuMG/E3i6
nk0BDwHnkhw/GN1GTO5FdSNIuzm7MfDuZM8JAXiu3cn5nf7XnTzb8LpY83QBqS93EjME0jgcfPBt
7ZCVfPRzBtTVPfZHLzzfOgDgOcaA4vqcJR1qYhnrGbQzZOTGrYohj74CB36kaMkwD3CQ8NpWaWOk
jxUOlfvi34/uJ0gyXx8OqEJcr/iTA6sLfZNacHyRF/fZEgp5k7go5IrJrQenRqmGeDbqSHXoOXKR
bntLQ1hGxV0L1SJbYIwvLbPu4d+L+gmynS3q7DEUdVUGNX8Ed6VUydWtIWxB2zziwJo9Pd48QUBs
YJGZ1uwEkl7SnkgaeIbDLhJBZ0HyhV8UrLaPuXQqLYrhXtUPhH96Eboy3HwIcrw6xby4c325k2c1
qoh/jawR28ZHIH9wwI2jTQCy9mdy/AhucaBXcFtW/hZOygx7IcocXFInJaLgI9jQD0SKkgEPcIhQ
b8DnCuIrmUjKtQd+cfP632Uan33Nlw22HdQgC1SW+RkZEoubWGdncGlCmGmHmHPdCItP2gR8GBq9
tl7jhCdE65rEajzPbczbYxqT/0J+dvHj+7Kys3q1GSav7yKeOoiLsW4IJBe2k1MpToo+x99PgCeR
vkpXkQc77zjouyZdZsVTuclRwpt0pYQaJ/bV6f/lKv/Lus5q1XSIiLSYdzf8mOEmQjRDx20+it4J
lnBgG2RlzDTprnIN/1BaGyvaVu0jpSjp03YSbLKSUfLCu5q4pV54lLxSsHctDFEoUc/OIb03K6Ht
uGGzYaqjKU8JYBrlTOL68ipkDAm7k6GttfQF1xAPZbUhVKCtHO99ql1YgOnfNAQE2/QZvgVOUa/H
2qVrofd/xn6TwI7iofLvVexWIEXq8X5WI9VUMatGv1M9x8LP+0pb/bnksw342086O8qUeY/UmU2d
Ur4da1HrO61dydSbOmqfLYKDwUksbnqgrRPPqXAkb1e6dkzZpDB581QGwytMhSu7n/H/a8eD+vN4
+La6s3POy/xutOr5hrvq1kfw/DSfsCQjktSEvGWROqHbXbOV+Yniz15CM0Wb+RhDh3OvzUTUArGS
uWomzfhoUUGPYGeGCYOQJl5GJ//RsnELGNJlCa8Pm0h8U+xoZmzKV3e5C7XGt8WcfQy4EHftqLGY
eRKEdgzqlwRn13c4OvguzImwOYxeBH0LYpTsmtGOkbr1SObd0QR7d5pVJru1NJumPCaEDrz+++z4
Odo9u1vnZWuUe50pskCCEAZtWd1RawShUy+U58BdyX9A3+I1Jxl4Ct7y8KMxSM26K+/xTxT1bBXz
m/Rll4Uz4MsI7CoKCcP43dT3ANTk4pBgEGy9iHlD4eBmpYvFIiJRR93AAQvcMeOoP+Ga38euTrqA
NzPohaUvQzPZq27E3zlnEN9jUC8jc4w3vtLg64gh9VLsr0Aul8p/BVwLtpM5e1idqxJGtUurKm7+
50GjpmTfA7t8xJUaPeVGJ7iXAey1BJ9Le+3Xq37yMb7ct9GYrCz0uarVfNKAmFLlzSNpyFbiWu2q
egDEtIMTCVu/YAkoaNcFfaeQd6JDbMeLyG2CbaM6cnON0H5xr/3P7fiEor8sTI10Xy1UHmgCpixV
94ZxzNujWkE8Pmi4RWB2Y2u/iSxdxvi7ya9VfGIcKt3UOD8QULAy8PPCHOnpmnT9Uq307Y6dfZBm
YMWSFHDHtEVpYpOmjbsuBiA5tOEhQxUwLfLuoBIWJDIu7myvKReMKZhLa8dgTYhPdDNpDmVHwClV
z8GQgbnXctEJRlvqNyMTEP7na9vIT3vY+fv4cjvPvlKzVNM8FridDeaKePTuSvkQ+Dt1Gd8HTsjn
gR39XoGuTogYu/lQPlbj9iq2c+G4kbAbYMRv4bopMtr+/plOnOudOuniSRwPjXUw1HepeGiarYi+
lL6l2DXNpvHeo/4mTgkPKymPaDuE8amPwoUcjQth+tvBRNQe/OigvsnZCZpdKRNu5RqVU5Y2f5SV
+xr+fkFzKunv+L9hF5FEx1E4MUifpBs52HTtqTK3k/Tu01nz3xtsDWc/qAwp0jM7QZMuxJIglHXu
vc2GwQmA/YjZtxYifkUm4G1lTh9Sgkrhl1HvQYYDPIy1JZRoYaIEeS7AZuMBbdtBKPaVue8ip8dt
BTZnTCyH3ejPY7sLhdVACAJSzeqAxAvjYfy4khGVxjzc6mDD5YsELu3Efr4q+1WX7DIDsOLXYO6q
7FlInjNlK8MXC1Zi/JYiQ9GFRwRbVela/gZnrjx9aatTpZxCfavUhQ19g7TKbNgqIRbqz/8+CH4O
Wy3JNAzcXMglwvzjHD6rolLJhFHNTs1cFDU8LwB4vNaLP+NjyokZb1I0Rt0+da8meP3cLL5f+qx/
aftRHuNJycDHUHnI7VEIlhpABAAObJVFuBH9laXck/MGzs/I8srpc/Gnm7gyoaAjRPSHsLNJfKus
Ris7qUS0ILat17JtuXOhKhmLakT+YeIcB2xok5BVr/994y+0lBJeWf+5+lkNpyepLE6jkZ18Ihf8
e7l+l8pbTdtIoSsnqym+hYyw6IHGl8IqMuyBgRJDuCBd876bqT38Ym1XKrefUipeBnJBLEmSFMKq
zqeaethYJMpUyA006OkVsoDppuTlw0jQcDVxgXgGGXDG/2a5XfNBhHYd3rXYnAEsZgLaAd3W69uE
eEevsaPmrpzbzemDiHgcWOIVGg/LGXFOzAhUVmOyMZq7UXhROsONga3/fYPVn2Xo/GN4txWRf//Q
hakK2j3dyrOTuJJe4vW0E5E0P1eIJRl36dLJD5/C8F33jrLcM7iNF6pjreZt1MwxGLWVcqFkjkUX
DJlVnLf36XWqEke8N/FxW0TNqh8ParqOf5cibwfCu94JxB15f8JCcP/9W4z5ePpe8H//LWfHlyZ2
VqNoWUahJLnYmrhVCAyRHCT5zdw0TPkJvq08kszkZaxGjlJs8ak9CMGrJ/wdKIdMQSMvgsL7/zqS
6NFtaC4M5r/gJq8q5g5TuUJ3PD2OpxzW7mN52xYO+UA4hiT30iP89eI++8UoIWs1oouYL6y15lb4
0+Oocaxe6g/rVozXuBmt4mzicX8E/lbDd0fu/q4tfx1gvsFYJ1Qc4eEa/+zCWFOePdbAZYCH6O/O
+o1eSoJcTbL85EGNA4+i8KfqzxDQuz2Wg3zW3n+Rm3bhcOayaPZlFcck6UfDEQH9jkpe52BCAkWW
eKPaabjO1LUurIkMIYVQ2GrjLcx7ZQnsTwbHsC/yNxKE/v1y/DRVg2kGLCXO0aaczucC7aZveyku
q/IUqm5GG2rggoIbPpIFvKBxu4NdodjjU/QiksqhIktYeMViId9NN37iCsAE79ZBBkmsnG6bZzbT
I7N0RmkRtK4Eh4JaFqEtrA/hDQTBFZmghk7/hzNxzDdCt5yipypaZSpWoat//7ILXYoszTJvSdJx
2tDEs9Y9SQs/gprFL/uQt+QAHWi5KcyUmzZayn+SOZXIZoq87p+n3pYzbr4zXlnDxcf8dQ1n+7Qp
5q2Vaml58oV9ofzNjDVKJxWoyr83HcXb993zKNxb4qpbokthRLmKMBw0n/6/bgU+BAo6dBXjkbMa
LDFypY8jSBxCjyzhriMsDfEqHc+HuiSgKqUDIFPGjXu2Yxlf97K8n+SDuBZxo702dPvU43zfj+YH
85/VnDVuFTVnOxRBeapCEsLc1ML8epsD4beY+w/MZJxS33kI4HHKNQ3Qfz9dtyvDdKmiZgiIvAjm
XJhxiDzE8SUTV7jHsVkQT3OXtOkCXwQNR1A241L+HdMGl9UqZWxwdZJygRzDL0FHz9sFRERA4/f7
qsXSOGiNUZzCp+QhuZv8uxEglWpn3InSwUwWBhHO+WMbrUqIMbPPgLUKybFJ4E/ZwgH65t5Ufhs5
/uv07eTLMXO0w+d/P339J+j3fZVnpZJpJTpyFK04ZS+ithD6Z3Fa5+JhTJcxGe2m3XQL60VxtOe6
dXIdpdJCsGZpjZavJcwhtE2HGB1k/iUnVGAH8vUrPYRotDHAxES2996s/MYkjiRxMdkIN9a0QCD0
0u4z3Q3/YJyrJItlsFN3VPV3XXQnRDs1OZh8hnaKH4Swq39bf8Lf1/rcz+Lzx2v25eGcgcVlm02x
kfFwOPYor99my3nmiVJkkXXqMADnpZEALgy+OtKK5Ca4UkRc3oH+s4JPq/MvDW1WKEGkT6ygh7OG
/QXOLKQgzkC1W3bLme823GKpS3gLHVio30ooDW0iPa82YfMT/setOFfIkfY+Z31bxYkAPMjcKLq4
ZuBIzkzq/fRmScSDqK+HD90dcP65qlD4PEZ/roBINsBFht3nm7HaK9EoNH1xIqbdajCr2RJKEwUQ
nR88meYNnnfzO9FIgfJXYfWuBgcjtSWZ5L1VhPwfymC9g+HRQe5r2QPoD5Eq2/GEZtutboyBCEBQ
nQWZQT1Mb1+8kwXVHqtNlCCrkRe47mnBoTF2/V5aJnS50q327hNvQcYoblUn/RgGSD+bmypyxuO/
v78LJBEZ8xNR5CbrCDzPtVdBgFfk0MrFSVV3ee8UmyZ0mm5Vk7alvhXNDdsEs3/L7tWbanxSxHFR
h0+mccs+lsmv01L1NrpxiAnM8vqe6oBUm2gZX3lZL34uGupT4Cgq+B9Ev0QUUqua2uKUf0CYJJhl
kSD1w2Ef+/9I34Flz+M5gm7Zg0nTvmb5dKGhmu/S/17/nMWXdlXSeGo1f64jTc16Gu7YO+3xFeG8
9Ujizzzz70ny7ZDPX+ldLiBxXBw9piUyJcSv46xW0MJZfFvHBf3UjS/c+ZjIL/2lubG4XLowdIp7
KAC8pNfayJ8TrfnCxBHqJmANfm7fT5DKbIOg1EbejXvvvrypiaNAnGFXO3ETblT0KXMgaLLt1/Xa
v3IuXGgicSSSYNlTocBDPe/euwL5YhD3tLCrmEh5GypVVT2X+p0/3JvRnRQ/5Pkx7A5Y5VK5OSVJ
ThgKha9S9KRO7/MH04i7NrjSrlxgA7EsHKHJCuFx/Mi9yrR2yhmezaWx/iGXO5Rg8htfBy4EuOPw
Do4Tm9dWETjErnwEF0sTnHFmRSw6GQj93x9H3xZGo5hNdsq9ZQzUVy/reJ0epQc0MrXw14xWYvmo
ea8ZmtLuVg+2o48/mV0oS+E3WrVHorFkIrOZLn4KGAMJ0t8HSXWjtwhfzN/m5HTmEpaC0K2H4nGU
Hwt/HWfrfLj2OV88ezAIlBWa2Dnn5Oz0SzQxasOsxzHYFm0iHEqL2OqDGDewJg7p+AJhArIHQnIS
larVlFPXe7tK3uE0SQzglR3wQgVCyjlbC8791OLnn1emdGDd5HKegg1ceOzrPf8whMuMIdouDnct
vouzQvvWa1a4rlZPsxlTZhuSK1tuOcKnh+2zubIm+eeZCCCJJ5BKaI5JvvP3Ry3KuWApIWsqBmig
75b60an7OttO036m4m4hY5vUBaQuY6UODybb5Rs9dSEaEV+aqSfPVq+RrS+1C1/XpM2E2C8Fw2RU
VptlrCkiF/NFxzc3L8EZj8JyGtfhsKOYkrPXOUo5XFiwvsdt330IsMIX3TXWwqVP4dtaznBb2Riy
qJvHBOpqzHc9yKO/i5XtgDITkaPc27z68L80ch3vMiddVciXIeowk50tqOcc6V3rwRpbNOStOGjv
yDtEqmPzBpqVHZCzFt0U1pLzWUOB93Tds/LSifbtF8xvwJe72ZWNIoYRv6BeVsNuXPaMNMj78DFJ
jLBdPXKQFU9G/hfERuVofbpadok/USRZ5thXdN3E2kEzz/oDOVekwOyKT8dyVUL2wpVmy04Rabvx
QkRfzJ/3j2VxR9QGfffI1qA0q0RdklAMSFQhJ5Keh36rV7tpfLHwQx1XRf0Linjkn3zxWNjJWnqa
DgVmTcpicklGKCt7prZ0v6WduJS3A73GfmDOfANf1jNeag5S2qZ4Y4q/kleGZjR7saOYrnFj3KCl
8/6ABiVYw+EeX47Isc3lGK3UVylws+mIoGQqlmJ9mwFyep8qDWuhMkSmygemQPZDmZAtS3yYy3gf
hkdTh6VLGEEZoX3x0IIS6Bg/EvIXtOyg2/4PtntC4fq31/jMl78l6i1V1w0Zq92zrbxAykeMkAl5
HBPbat1BoEeEAL7GRHXkECkede+vri9n77nhTW23dfPQGDbOAfjoXTlX/h+L0fEfg4j0M+yy0Tol
rWpYnulI5CyjkNssOGLdaf6F/mRsE33b5nujvsuavewazGmQpOIg1ZOSeGUpPx2I8Y8R9f8s5az7
FvJoimMZyisZteKHqbpTualIFJ6DwRCnodFhChMvEyLFHXyiImGZKNs8WLV/QJWd/NqY6sJ8SKb0
mG1SQScgaJ1VQFkuhWkvFrNJWu0xr3lItGNb4MpC9qP14BeEW6Pk20SO3tupvy2rdUM4YHE3LQfp
NpDXmclgq3OSX9c+3wukAMxEwNiZbswY0rk3mO4Djk0lqMkkPRWNxdZbL5riFh/Wch4yLPSTQUBO
fhOk0qrRFuJGX5SbtrFbbeNxnNr/PrAu4Ossx4CfT2FiYSZ5tpk0WeFnWMrNBXKdorlpemgZJ+HZ
s/ZqdSP7p3QWn5NngGS/fPcgKxOm1zuhsp84UNmKsxVwM7BIa5feLvIyJlPlosmP2IBF2ilhTk+o
0Eqh04dSu8yyKz/gUoX/7Qec4RCUKkPumfyA+MkjiNNR9FvjGemubYiQOTVGb/5NDr0jDV61a0lX
F9jw893ToHdoMG3Ber8fBq1mpdBKvGKWrzDeJjlVctR74o3uGuwuTvJfwE1yfu/8FbydcQEhK6P2
nUukBOoOTtRzera37IDDsyvdx0+fQD5JlaKTENx5iHbu/TNp8pgMHThBiUmqtBjrfQ8FvI6hnAy3
ho7xQXGgd/RIPlXZvKNhu6P/SvbhW0wqa0qTjPdT8J6JQIpOKrs6m5y/FtmL1Qjk67HJ19awLz3i
XIkLoiDc5PgmfLSvxVrN9ohRetfYBrsqPAz4kVvkpDL8TMdnDIWwtBvR3hpOXd3DoyalulMexk14
K0Xkodjh7+AqF+dCS0QYHcHymFsj1//BipDFUolFtTgJAEbSXrwXj8Ye54ettw0NV37sD+2jQfib
O/1W8ZLa0ye9051OPNV0Cw0Ai8NDDYhyuNrIXzrOv6zsnDmR9KExqREr4/XBrtwflxbHbmvrH96H
gTwHI3cXg+RqrR2UFDdDiJG28KHxjLYhQ59ttrpmbHlBtYOTGz3rJ4Lzk7gUdb0iNUVXMOTXzJWY
Uiq77TIs7xTUxrUToKBGUEhGTGRDu893U/cm43ZfI52hn88UYruuDQIv1l1f13RWd5WlWkaewZrg
L/UcLBaJZZGbkeO8LKMlKRf5TR3vffxEDNUJuk1+zatKn2H1M7Tp2105O1MkQ+r8UgbLENbmSrW1
dT7ZYY7N5SMQpqw5JbZ+/kfTPdUtJvyx4nScs1V635ASJWI4MhuSKtkNAsK++hU2hIT6zXaIn5tl
hHlGAnnaT+xR3tPZlQr/n3taPpyvdDZZqiJGebo7e0pEdrA3j2G6zAGtq9Kp6nLhxURuks0xEbtt
PCl4SdfRA8P6LPgjdA+N8FeI0Hix+UYhoWvG/dXzdr775/eGzG2yEBAHW6Tofd8I04Rejz53fjoC
EcFKYeOyVGx0e9ScYnzyMkbYhfWKnL540LbdgBXTPtEdz3tEJOS01461i6eCDnFXlAml0FnV9/UU
kRjXvZgXpwGr5holbEhmFxG/q5AZ6gHvBu8GsUh/VLCT/HvtXf1E6H/cjS9XPxvQKEkSRVKUciwY
kDiccnhUDYRaCVFXWcGE5M0I92O0waQIv79uFxZHEDGDZJ5VpJA84oCM6dU2q2/CCG3m1ux3ugL7
w0mNFZNwEzb3lBJLAtjc2N6s/b9KTpr7sH/9grOyIAgFpc+saN4B8uJPAat3E7yjIV5JA/i+rfq4
RlDjasMtsCnGcMiGoZ0uZp84BZsAD55xyKkLcDqySyzzKw5jn1XS2fpm410Lt2UqqR8ZR1rgzVEk
GigTZujWWxzcG8NO7n4b2q3ar6XUJiEcCdJw79baTcFJpa1y7XnCEtaiNAUivTUC15Tc3FjiADKN
e79b1zKjqo2SQYUhR3ohRo5PtLS2SqGsP0TlSlaWRuXiWlSlhDTcVPrOD49qORtHZuVzYtzzbnUa
XKRbHI6gcL6Y7gC/lLGHuZQFBE2C7gjqaA+IAdJqF0fs3swNtV+Z9wT6lFtuM95bFJ71of4zZqRm
4DzvNWwawl/Lv/qWUqD/fMiWgYU0IjWmTT+M3vW2NnRPHKAjFIxY7TrFMBkfPsVcteOSeBwhhXZ2
YMUVrHHBnVlq5gqo3fAdLXw045MZrRP/Ta73nriyBgKK1rjBCsZKlYhb6p6hS1psewaC/wVDSsa/
Fn9ZZ+NCxezg0uVBJaqPMS4xVf4g8d6rSxg/7Vv2Gt+r/aIi/VFcELE13cRkcnmuTKFBKkS469Go
Q0HFuhBQh0SjzM5mw2d43As1n/8os+85if+aYRSoLtLCNQAWpfjeJH2wo1Ff5+9iS9Vywl+f1Dtr
RUXWOXHvlpgXDFuS6FNvhmZnpkFzzEMnFx6nyVZfVCpaaZFXThE/S9o8m5KQBuH5w9xLsacAzYlH
hEDvUjDdIgWzIe8Nlct8YThmqNUZ0lgL8zbcpC/TFq8CPh9UN1hkQ2tFCTxth6ewOugmNHS1pjCk
+CIRbfbMytOjSYT9S/3ajU4kLkYcXQHtlY0W3vKjI3WdBtsy3mnjXhpw24Evlt6Hg039ReDXI0pL
urJjai3y/ezbIa+TRyI11zDhj8WNvPeepXgpi1DUMD5d8I989l9wfdbeIh31N3GO6JFjZ1vfaY9K
cmf1BxVzv9wpCSnBPo+Rm4dcAruOgyoti+Z2zCFmaMScXCMpXSjksDaDDGRhOTRDzd939pQiIJej
buad8JL+MXO7/mskh/hQPDdYU6PPhejKTkRRCwfGPBAN4qQn5S/q4xvprietamW8Xjv/Lkg+yR/7
sqqz6mSKuyAJalbV22ist/rTeBjHVf7LfIUn1TuImZHcyND8HBnR/cO/m7hLdJNvVz+rTDIvCPUh
qrMTHyoiAtlW7VlKwAe5HN3ZraJbQBnUrqF5l5rHb9c96/q9cjRis22zk3GiFmqAFxcBnSoOJKHb
/Ia1oUyLJluHjxyDbjf7KOJN0qysTbttYlzoE1te8XzcklfXFlzvSO4foRe53WJJx3zgGkxxqSz4
tuCzsoDw9AkNIAuOn2bPLosY34VxFDceKJPtvc/JQBGzU4DjtyuPaP4nnx9YX1+Qs5IgM/q4qjSu
7D9Fd90tUKH3h6QxTpvgiaTZNf4DW+NVV35due6FovXbLz47yNtSseLM5LqQxBKmhFDBmc12AESe
rS3VW231P45cUnvlQyWJ4MpPPuvMjVYx/Fhk7GHNb4f5q/ERotnytJArW8KemiCdaE89uy3XMs5K
4SJck0/j0DFvgjdxQwi3cmhfEDOBEga/m8LOWrd1rftWXRqPys38qYsLlJp7aWts5VvliEUwPl7s
dmztSe/UhC4Zy1ag8BWwKl6MwkZ+NTUb0p3sr/W7guk8jMp5M2RWwYgWkoe/7aF5YqbAePJgmXvm
5lNOUJZDaJdm3mYvRjsPzU7aa3BvOeIqecB+dingCbTI3q2H5FE9eskSC+LpDxDn7tpk7xLOBtyH
yQtojQ43+KzO1vtQT6qZDtm5BA8/SQsNR5LicQoI2l1Y6qols/HDgPFmm9CBHE1Y0Rpg8RBmGwsV
1BXY74IjEIEoxB/A09Xw1aKU+L4bZ5MhCaqeEoo53pmGPXPd+pPo3ZnaS2euKm/L3DPWxQWxp614
8KY1e6MtEyVy0mIEJzOqT+tmp3wCJExps8CuUd1qXMovHp3kk/Co/umIm/XZS7Z4XuBxxJ4S71s6
MKQrNlR95j63+i1Sz13zm9DhpfkyvkPwVh3EK716V+VOq5wCwlCiDqOB/gNMa7Jcc1wZQI9bK8Ib
FERmZe76TUSHVdwY+i67aR+UmBTLlkH1Td0uGzxz9sVbuZ8FwTDJ1V0x3ceck0w3u9u4cDzIispa
CnfY/Aj+eyq+5SMTuOOVz/lCn/Xtfp9tI36IGlT2uN+UkS4oeIX5C+tchnth5Yf/jenTxQ3kyxM+
20AmUwxCbb4iQGm2KsV1bc4xUzXJ3Qxs+KTnEPEWuM10LHMJmnUF4FMuLcASVZW+ch5nn3uTC1qA
tES0UlDuWyim6r0ObZPoYkeFY0NZOC7Htw6K/jvT1ZH/slQcVCd2ULkJvrjmakgW7QNTCHt8kYAr
5PdcXWop3mXM3pfXWj9z3tTO9/mvqz0rBKxElYNYxV8eHCf/sEzo4oQA4G29kEAH98WL9zfztlN/
mqZhMeQPVM7mSG64LbSEc94b3U4eD2n4zI9TkxUcMxr53ttJzWGECZ9qWHrsmeRgIbwwrEMYbfw2
Xo4EBhh8gNG69240KGAYrtpJCc7PX8ajatVQn8JLEp4T4i4xKUCKkMb7LL9TKpJAXCwMQC4fZOU4
+Id9oL4E4YMhvpnMLtKd1NPEZNu63uqxG1YvXfanNuKFjK2EZxH4tZWyP16wFyBuWauOBrBU3e4z
Gtu86pN66UixRLQBDFihOJxvf1ZVpEEkGunJ8I9Kdls0W2dsjn38HFkbySl/dTtlhX15lKxN5Y+V
31XjIgFlHJ7nTf46KHVxO/6yHuNstBpPeLPRvuCqPWt4UOPKdrzGMV+w88JNGAWSWrwMzbUlbXun
vPOehU3zKgYumpSsv7IZa5dKDDLsFZ0ASPlnsHmnWhPWqG16go/Xz3NJ07Qh4s1cTMHWu84txt9y
+pb1+xwTMq9/GZqbLnArNrsWJPhOG/aCfl/zRev4MBKJgK+slbX4Rzsqgl2sLkNHNLOF3P7FfSrM
dinb+cBht6nDW+TvgZ0d2E0pN9WVjvYLugkJj5ZTStuhW5r6dRnQp+/ej6/ty08+K0CTSByV0eQn
W+rvYN8gtG8ZPRbGo5XeJuWL3LyJzWOn76EhN8mxUo6ZdIoLXl68Njs1otlBtiNuk/q2bv8o4V00
4Ewz3mS830K1roVnmZI2L0fGzRD0yz8x2tyRPDxwWe2PjmNIe7TUv2Lx18ChcChea/E26LeS7IS7
WVssnhA7q/W6VvZG+ZSQRawFnEPyvUBomrbUO9v6CNNfyXTL+NJnvEncS6C8mgpWNZBXsWF5z/IV
cTAas07/OPW/jOkxlJ5GY2VVxzR8lMZDyG5Wv+XKu26iKdQ3tXRSCsJXh2Nab1tlISrLdKS7ZUYY
pRtDXhcImosVqkU9vJGOeC6V8KThbeDcuxInskIcRd4RMpE9/vvsujCTU+CAMbnWDBQdP2qXNhgk
sUyqlM4tKR9EYQ/7X3GRuvUfybhv2rvSevo/nL3XbuNcGm37RASYw61IisqyLce6IVwuFzPFnJ5+
D9Y56LZV2qWNRt/8jf4bWiYXV/i+OccMpCW39BiqSoF+fQUBC6p5t9Q5pvnPTXM0h186BdCb7YG/
i/Dfxnb5IWdjmzXJuczY5aRlp9o66oHHsnepL/hAYtN9lTyK2YMcHhq3Q/jNpXerq1An8VPbVXxn
EHVaabbWrv/90Iy/P+q5iEmkGFxxEyH9xfY7jBK+sUxsT5a5h6TQmT8zsMYybfFeVRevVf9iesG2
9YafPYiohfg0wEyzS+OgE5eeB9gwXgcnbhccFOLHYJU6NDmoU4nvqFcVwlkoWVBMJ2pjpSHPbY6g
crTw0Y+e9diLu0O3omCQEcuB16T4DOsPzmiR8qxIG6veJf1Ly6TLDLeBNQyGemkpLxrg+X7cVSTA
lKt2luzT/Hlu+9eg3Z5FFWLIlricfz+lK+7TP6XeOYkXydlfLqHYIKyhCvX21FCBzGmabILxR2N6
Wf8EQIulkIbFQDmNuomCkuqRMNaakLTIo94S7tPyd9SuktlTE27MZP/vwV1p038f3MWZDY38JFal
0p5GCsCpvJPU37CZS9fs1ka91cUl1xCR0BkDBUm94KAw2KPiVl5ivmXx/b8H86eb9H3F/D6Yi/lE
t/fcDqXWnqZop5dLyno063NIkJOb17RwiMtmmUox6y/bboWk2ZptVhtNwuW4kWydHISZOE48Ti8c
GTeZLqv0tsPziozw+zgvLo95oAVKUfHQgvqhzD6D3KWHKQs7SrYPMDv5Mt2wvYs6F9idGjz36gN6
AkwggjN0zlh5UJpuTDLlyhox9xP+M8ku7l5tk44B4aZMMmf+2uWFOsEy2AzDC1VOrXT+JHIw4Y9i
bg+zSXILrbcdlvA2KVZOVCJtognh3HE9JT5T4sDAgDsPTxIDjuXlBNXtlvjw+qehzHnMNCR0Eiy/
39Aic1IKRbLaU5e/CfUqa3bpSFabh2WkkQ5VuTJ+smXGS8uurc0AJxXDP7rYOLJLYQOxEEig9NCR
wRstI+zuNx7q34kmxC2K/x2ednGCEgKzP6ut0Z6QO8Rz4Hr7Pi3BlsJzz9fQZVU7LFekpJkULNxp
+DnVDxCRJIASlQuJr9CWI9NRf8Gj3Th9ug8K999fzPXP98sILwqOvZ+c9VplbZn6bUlfK6HKBiow
rPcDKTAuDYK43p6Hg8Sy2i8rRE06fK0aB1zV33haVzzj35/Wxe1C1ItiiBWzPUmyvJBr7v6Qmp4V
vCHBnUodGXNzTo1Cegr9rVq53HQmJGCNEx4/BhubVMUirThqdY8t+IF9pJ8c7L2l4ZWTvgB3MvX3
sGv+/QCvKF6+D1r5PgNDs89kSeAV125PMRyftUHf9p6OAC5nMKUZe2ywwqs5uH538sMHHR2MFxa7
wLr/HwSa82BMUSVnwUB9c7H+BWaeDGIotGz0I9nG0mPB9RWATvGWOv56pEFRGzvJurOeZo5/Uj8m
wSHAy2Gqx4n9/cb2fqXT/n04F8schtBQsEafZIp1KM0YZN4GmwQdADTbckyKfT/eQRqSG08fl4D3
6rUs2+GGdQLvHllypXTT43997WWlkCyaa3TRLl6YWA1ic1Z4RmJ+J3JuxMyg18vWtPUeI2OuLKCj
h04We4L0NNDQNo/k1AUwZ8sHDciQU6iscqtbxaabw7o47PdREOStFHYnQXSS+qFhtVD898FRXaxE
JcA2b2zXZrsyoiN3n5Na7sHJJYSr0yOlJTIrA5wbU3tePP/aTb88qfn09kUM2hh6MRpj0J1Y/pvi
cWJeL+p3fONT6E3VvaTaVrckZMjCorEgDG0wl7zR5UB0dz9jAf54c87Ndoj3XcAahi/1luDs+vr1
ZYwXxw8/09uzOvLYhg+rWqHTIlHaojc/exG6xfhLjRydzZQmuTOuE2ryyc8bT+nqGdaUDQk3v/F3
upyRtUPaa1HHxtm7Ja3rFDvO4PzpgM8MczIQgd1Bm1YOPhxd8jRcUXeJqTLg0XBtIYul7O7OxcuN
cc3f+l9v78u4LlbTAQZsUslJd5KO4HnOoytJz2iD/HpnjguQEWLN0cL2R68DuYAQmeg0FlVuwOZp
QLu3jF4p//kSdzUnS+ey1C256RU+H8vDlxFefImCoAjy2KTdibKL84oiq32elOcM7CSr04c+rmNC
qfVV+4w5XqfPued4SzxkgbvEsDX5/OdCiBIr9vzYMw7qsXpv7luN/A2qQk5AZlS3NN6UO2CVN1Y2
ZX54/3q4l19rNRWJWfNwc/ygFPdDjceLQNbO+V7L+4iYaRQ8axAlp/TFonQMnLNch+HxnMxU9vw5
q/Zis/FbGxohPTzlToxXimzL7fLf00C9NQ0uPuLkLCXweOLupCzCRyl0lXQZgcpDaDX86GaJ99Ch
9XWRRZL77U+eKRw6Tuuy01N5gg65Ug2sv11h81cU2hYMUF29qidkJkdcY2NI5icAkQWM3v6k//RJ
QYbuZe2ConBxtFec+xI3/Dyv/v1nXTGIfZ87F999nFM3GRPmTrzDdBKVH1NnYU3cnN+TejGcwo/y
CVFKhNI6WQbjsrXAWC/NiuIZaLtFa3m9aouPaN7CAgO3m934+q64o+bxEdLCPixJf3lJ2tFPDTiv
rArKA9fQed8r7U7z5PpIOULfzvbFBn/jTSvQ/If/PTP/88OXd/1EKEfTCrOOVhxKu2KdUSBjk83m
SnqzIkAIDVuXLJBk3FqL/y9T7b8/fXGWlLMqDPuMn46Lx3P+6U9rczrOba+ei0zyMymwC+orcj8p
x9HlnyD3PsWvRvBsYjG0NgYghCzc18+Twy6sSbY0UDMq3oNhHztmtNW1XRI6bfRApfdMdHNzLw2Q
XzZnadFSFee46ozqWun29bDLxKcbE+5vOcm3F/qHGPFlM5R7uRV0jT8OZwRnKsnThpNSrQN9kTzI
rpxse2nJlI+f/NaLkh2ZnyHzz7Gcm7rcW3Pr0hypJppQZyFzC7WKklLSUZ+JjgAihjAtTRf6a7Up
PCle/PsJXN9qkdwiCKYI+5cnM1NbwfD7qjuV47pbgrxTB764lTKSGlJ7gitnu/N5R+wZtvyO3LWf
hRdihHNvDGOeRX9N8C/DuFh6G0sYjKguu5NOIjfZR8O2v9NfNft8vM3UVW792MXqGTfm2WIp61Da
ByuMHKVbRI4qrhQMWSFaH2DqCk2aBQ1U9d7cUBY/hkdaR9xdJGIUuHe05SqSDv50spK1GDljQqMX
ydSNh3L1qPbloVwsh31YNpOgN93JNE8TeTrisIYyJzl0wtVVkb7SjqxfrfYB9QqHs30Tu4Crkv+t
iACb2VIx8GiqerECZIJlJE0yzVNk4XuKo/xsgedI3pkMAvBerEWEPBNB1NoG3xA1Kvmt4GZy/nG2
YN68CE85Uu32AXpGxkn7XDhKtybrdvQpzS9uv97r9/Mv4704Iym03zpr7LmXVQ+JAAzJk6SdQuzk
sKTMrnvRakLlTeyvdDLyTZWvaAziQdZkV+qWA285W5+JRcVInVC1zZzcy24+0797biw8X8Z4cUrq
1ShLU6nrThGCKLl7wvRNUrfNMGob01FXUe3etv1PfOnUNEkwF59bZmTN7dgWaJCQyAgfjHBZ/FsS
R023f6NEQ+PMkZRlL33ocgzQ8r1rllaI3DoHTh41n/+en/+X7+i/E+Pio03TwJd9feCP0JYyWbxY
9CC+6XhAnudQUpWwd7n69MV9P2E76t8RzHB24kD1o2k/g/jQINOaC9OJbyyS815Tlpl4qqdf/Up7
/PdQr17EKLKSMYPr0vorXW2alCilkk8V4qh8RKiwHKM4xtSAWdiAaXtkNtfSUjMWKm0Fxc6cJlzp
xgOAdL3zKNDeOOlcod1D6EXXP8c8XnFhdGYZKOVUzgUG32uBsqg5WQSbvDom1jaUD4K1StRNjxn6
uTuhSwNLVOgbMdrWb+eI1I4Xk+nhrzBGWsl95XMUXQzaoq7dGN9Z75CEwkGQ4o7/ptfbihIJAUYV
15Q+e1WCcQGQSFId1Jpdv27P65zmHsEr9o2Hfu2UitcEE7EmEWCuX6yzoVzEjShJHQbmbHKLjpKN
HUieuq9jGx3KWjgaLUKv/0/is09QIXyeTS/SV8VvjtWKJyRr47e6uvXwr1Ywvo7rYl1tu7QolYkF
rQocmUSSZDNVK3XaQ1ikSGaXnmCP4jIOl0rpIdIUco7VS60iPsyrI8K8GyyHN2u113pNUJD++7Tm
p/nlLFLoyjBNsdydRhCbzU7T60VPG0Csnv0Q59VPucwXnSwu/NpBkukTSxgby54Ln6ytkDEYxc4A
CLNo2RrUUzxublUOrqgamLNfBnhR+NGjUTiPgTK/zomFPnfRiY/j0Tjfd/JBFb2QgsYgLzLlnpYy
5u61bz43w44Qq5AWflo/pNaB/Krc53/blE5ZOdb98J4556Msu771WLXHGIKxnd0qKF+BmH0f+bzR
fnm0qq7WdVqK8zEvOuTqTta3ZOjk1YoEFSS+YB7Q+XK2M+XF0G06xUXuoxiLno8KR1bkQY0f3+RH
lYpyRdLUAm823EP1GB9gVfvLLAYNPDMP5fSoF+u6XJ1JW17Xu5nUcOtAfkW3OcO9KQVSC6Rz/qfg
+uWPSfss1JNB7YjqIJThBYVLH7+YmwZZjdutCsuZBhrg8ibJloodcni8j5zw6canfW3/+jqIi6W/
CbVSDHQG0TgNiS16tDbGZTatOQcgWRrLuzjnwng/ICaem8p3wmcwo0ztJHyWsk+K9fiuwH6UO1F4
K4qftwNFrl7mv47wYvFphiiIVIXZCkbYZeu3SNz6CFHZnheoClOs49mp8D2K9nSDmgP9hPEH35VS
bZt8o3IHdooHNl6GimD6/AuCAWc9eSEk24rNzfv387zaM/062oslqQ9NJZ9Kfa54RQ8WX3HuSO3G
8BcqamiwmxoncHE2LI8aRbmnllUr53Jy75/vimFLcHLerM7Yokvl0S/uBP2XUj0mOdcUYhDdaFg1
qFNJRpO2yAsNeZ1bWwukRvwDgvNAtVRcY8VRJTJG9+SwFs/RnfRsUX7XXSWyiwPyG3aX+Jk1kFyn
oLPlbtPCJowIQCpeS9q8kaeiHUelGa5j5BQxvPSV6HvC2QP5dXutnI9Hl9eFr4/rYq1sY6vNDEHr
Tv09ysiUjW8pYvGKX/Jm06HHo9EFXYhOoK2Wq7JdZ+EDni9ApTM2o5TdW+/vapfj64Au1sZoyv1u
aJlt8bp4pCyA1asYt5K5ilIAF0c9OzWQj0obTGtMDrFbH+i6OdG+/wD1MKWOXq16eKoe/1LwPJRL
3QS4etL5fG5KUK621+DhYilURd00lIuHF7RVIZwHi+3vo3Hq7CSgaYbzMgvlRH0ZwtamtCEx81Gq
os/AAgYUrTDxxK7VZfKRp55qLW+/1D99jL9e6pdxXTzDwWxlawoZl7YgatAsfnUkrgBmXM9JvWCq
tAXegjY/isIxaP8fLg5X78JfH8zFNiERyK5n84PJxzkfsmfXGt2ccoUJFCYljWbG/v3uhLshXiv2
cKjBOlIZu3Ulv1bs+TIM9bK/qFdNFpvzc1AfCPJzq+pIduXy7D/MAR19s9KGFWe74kfg3OxtXiuB
fv3ti7veEARJ2oz0tIJnlQpcgJDZ4+xWPnMx8Ypx51MRhGR6PwfwFg+9uCuLtfSZvN1OmlGvPwYV
6TC9L1pfFwt4HpNDUGTCvGmfBdcSKfCxWPWnHq27Yq4y+L+sLuU2MHkXIHqG+2aCvD790odH33Sn
xs71fRKuyVLyuTPNHjT0t/54FyiflnwfljTJYjebOH/K65lOe29NsR2XD+dTrR/1fO8X2NgOhR78
v8jwrlWeULxxHZFlhSvAxQVwTPxCSqSgPyWo7aBg0FuxIMIsqhpVIGSRlfDZjMeielAbxMYSbJCk
WJfqzV6Ldq0Y8nUgFzt5VcTaKAwMBNq/7FjWXu9+DNJzKZwGXJ7KLiQRtVmVrFFx/NYOb2cC0+zZ
9ifex+NPGsjmsJHL92Dk3Ny94KHOCHZLnSR8N7LPEZL0s4VWrFrRmXxUKFQIb23pVZjI0n0vbPUm
tAPlKYTx4MP/tPRDo2z7VXdLbnPFCatwbJr/g97wb39wlLcxCVT8mYriKtY+aB5aHnlrt78HtKWT
jeamI8q1uFNpz8ubVCF8cAUNChiqLa2CTxPKK/TXx54sKgB6SOcIj0vvC5UDULMNM9LBDgVMWyx1
/WMpbavuV6eshZpuVSs5s58mJHbrFCuqI2puYv0sdHhrqb7wq3vhvJ3F4k/5fejWAB9tEbZuhf22
zNej9qNVjyr0WWnwitj597njWq2ES7FoUf8z4Ej/aYR/PUwa4zQMsQqCUqHu4KnVr6nem8HSkB5S
0cGCmOl3DUZE9ZDgT9Z3Q7zKKLwHLAo4Ot1CdyBzd+nhLD60ypMAGeoMP+Sg3owznqfhxeagYyGg
GUcOpvoXmCyQz1bbda3I5tAS+gBJeVqps4ttFn9q9vQJQu/G/dW89ZsXh7LQjOoqmH/T3zM3crQI
8kKJFhoiR30hvMY+nsAF+7pBW8sOH4mhUDa44KcPvunuTLHQO7+XsNLnWhJMbHXapLR6V/1T+3Te
o2/dIfSFGYOBIGq1ReifxtcYS6riNqS3Fi+yRTEqX3VkH2Gg2/iBK+UHid7OM84s13Qx3wuP8guZ
iRqw4m4tqx5MuHOHPGrdzjmpTltvG2OHtjWbHIM4h7e2Bi+9MN6I6zjni3E7kVDxdIuzfG0j//au
Lg4YbTC0ot7z3EAsOhFBw+JqToMEljlbC7PAwyeBZuyTRg1wq1uf+rVaDxgASCqIEAnrvbwgWZ2I
wUuL+fllypxdDEvRy9cTq2q5z55ycaEWi47OjbUJ1p3Lwur0oJhQEv8Sx1vf1xXDqvJtMPMc+/KB
5U2qDKqSiog3qgiAn43GEbBhzMfPATp0wBIp0uKsYfNYdO1+6hccKGKiTvhvpB66Umpn3EShDIG4
f1KkXWkeIL3XeAaC2eET7sqX4U0QHDMlTtUtCBQv11K5TmgdkO2qbelaMrnMH2Noi8QsNHtSMHvo
p5zu2FGxnXqzqqXeYFVocfAqusu/NllI9d/LeC1Q2g6U8wxBLn0c6SRO2BU9UcPeWtFOHFyl2pjZ
SmnsMl5RHwZzbvB3gU/SH7Vwq2NQxYJbIdHlRR+ncj9Zx4KOtDS+6OiUO2XHPu4LrkrgNnKue4VK
eoMR6Ec2bqTxQ1DWIRrInfApHotxAY+EGFrt/Jt/6IclhZmu/4iIawQNmO5L4UGCYkZhl6ku2giJ
w/KnT8Gmt/W7nnsosMgIrpuNT1d/5Dcp9YX09IlsNp26WBjBvfZMu6p7CMGxGJ72HG/j6uBT61Bw
8C6goLBM4xuZ3rkNVsbWJ7mtXkXZssspDC0CUhIq+dHy76R6N0ibmCfq72t8sdUauQKlrRQPh8l5
26GOq8JAUA1qXIsScfG0xjHLRiFp20oiGZkVZlViL8y5RjhFZSwG3dFBUI9uuTPB2SsiVtXFyDF4
OKbTHsI9O69BOCgtC4DO1FSXgrIYk0dSeYLzrVl95WiGVR07A4YGZEmXnoYpOTdqMNH+CMcDGvrB
0W3jZdSdodmj0dMwUNs65UU+fzt+lyuMKz7HadJ4CFL/TPENrtQXIb6pbdGvVCXgJKqaDMFbIiz5
4lBVZ0LpJ5UyneQfbQUY7s+XltnMS2k57DpSQ2fgNKpa3dwp0bJXCby4w4iM3zrN+RjCRcMmhsmT
zV0m4SsqKPudwvYwKCvrIYu3gYQH3glhNBR2XC14EwUqIwmhB0WhdC01y1qf49Tx4Fnxtsz2OVw/
TgX+Q5+vFZgfJdNgQfBJsQ9KVyHU8+3sFoFT14c8tXHkJW29QFNpqpshuIVC/HOxu9hDTQCbEB11
EVG7dbEuN0nRD3XajqzLcGf5fudESU16GLqDFrpEBulUG58MA3+ytE7EY6/Qo/WrH3xY54qJbkMc
TVf+Iom8sCocWSGzpVl33UNj91vllwx0RfnRcmONHWPsbuzG0nze/2v0EOTwEcqyxl/wfSXtVKkq
zsUI8RoFC9/L2ZvTcbP+XhG92T5N8Y686FEAmDjcMqpcoSYhZf/y4xc9pbMuR1xOO36cPCw3gEU7
/SiKHyMdm3W0UkrFIU2gvUvQlecrPdjomk1nGwWFgnNdzB8LL0FQMmpPIS3yfk1dpPL+l36hKatU
1GFxk951+VkGg59rVSSNpwLgwQc7R0Pg97q6oyefAe6IXfPXB7DEcK9g6lhHS60nw+7fB8o/YNC/
3pKholWUlblWfHGHDpJsGIImnrhO0NiobGqCyQBgOV4Krl7LhwTJPkyOkH6Loy5N0RGe5zCljKoT
sGX9iX8AumXDyElPYrnME1aJhtA9VVndKmhf3ZvpwEDilHhu1EO+z6g4FPWhTKPpFMRrA3sizeA3
/akDKTanKALRoMuGswixEkNVUg/2gHvjcV25BmJ7MjmDE3xFL+jikzQjqSyaMhhPEZoDS97J0iZA
6Ey3DGAZpX03P69Hsq+CzSC+Tdy2fOHDMh8x1wwPiGfxU9qZTsTLrvhh6WQl2MBM2nu86Pmtq8K1
IjoQKjBUc1jD316tSQjFspOEAR8voJxqiTcf4pNnLKWtcOA+R9H5RWjvKuvNbN8MbhSxxSJ4n5jP
50pdiOen0hGXGpJGYpsjQOq+owXcHF8adi6ZTV8jDjBU76Ln/re5958AwMfI6WKs9zcbU1fuvKCi
FEM0zTns4fJDCSdFEayepWQ4kzfcY78sjH3mWXBBFimytdE1Og6sJGxZfy7fo8ZJ3LsVXnPFCqaY
uqjOTRWZbvDlyw/8epBKeRhPkrnXCfYdCUrnLLGZ27hFgcP7VpnyWu/g2y9elNgCswiUUWMZY55x
9gtLLO3AMp36XtUO7IKGWzv1DlBpV5JXV9i3tMxXF/Gvf/LF8iDUem7SMR5PpZs+qu9CvByf4JWB
HalcZRPQNtFWzVN4y89y5Sb39e82L0pqJa87UOa/W9hiRyX0xdF2EvptkcQdWhENF+9bq8u1W9C3
37zYr+iHZl2qsNuqHnQxY8Ep34Y37H0ASLF5vTEdOhVhaUJZ6kYJ8Vqr7ttvX2xXdc1L9pnhJ83n
DiS6hr8eSNBkOZnTVOGyOLCdbNbi2AFxORovczWagEdSudCS4feD0TY6hNw6EObnmrm11p9M3DO3
P4L5THa5YXyZEebFma2b1P//UGKS+4AVOmfpc/11fzcHgcYjOvabb+baSeLrT17cyUKxGc/osseT
hZwfEm6EInt6nOM11cd0kWgu21JyEwd3dbvR2ZwJyUJoRdjN9+1m6o2zKgn1eMLk6CrLZCut9LfR
vEMrM0cKjQfC+xa+topdH8Xupvm8+flfO7d/HcHFHz4EmiVEDSPolsqSzTlxBTc0lyH5b06ubec6
Y0dod52+ZuqNT/BPJemv9/zlr7/YbDMNEp5SNfPnQKh68iuEo0Cdg+TytZzuaKz9Tl1IEOz8DRZL
/7kSHm69+KuVga9//0VBp9WLUNdF/n6QUWoGTYVTia2izCdexSZCmckHuXBY9XcNq0KVO+MrRBrD
uz0HrzWMEJL+dzJcbPxNmyoEm/E4uMwnEitElnIwooFGACFsp57TkSNmz/N6ZaK50roDIhULGo2E
ymrv06BI6UbOy1byHGCHu93vv/7GcHGyR1qcUcSLtTopxUJXz2dmi7CEViDbAXWH5M4/P1vqs2pX
SLecCpwTTV12Ci+vdl13JFcn8iEH3+xMXDspmWCD5y1TMbHjfv96QtbwXI71nDzcNJsxXFROSoB9
j+0htOcjiI681LflteZppS026+RX87/A0kGGGJwZgbQqJv3j76PQCpInBF2d0RIcE8xXIV325zs/
XmvL2os8hRoTFkS2MQdgqhj/AJLVISGjCgTy7tY55toB4ttoLr5nqwhkmgja/ExURD3bYAMlbCfZ
7Ton5edWYPKfY9HFJ/zt5y5ewdDXqtaH/Fz1WkMpkMmRJR+dusciMuz+gbiw+JeerGIC4M7b2az7
UZwXwXsRuu1zTBjJSoKrVLD2ZItPKHbA3H9SKJjzstaUV3J9QbYqjZjffruAQaDgcHqQfQ9aCiog
/DyqC+qBdHBkGJx/u7ODLUM8CnvhHqIa5BjTju/FcgNoo/4ZmUsj2pJUmwrrfx/Zr+l0vj2Fi0UE
3VCTRzVPAd4FDQTi8FCNtHac2cWjCc9bxQA4N3AUr5A9q+f2cudaJWCFdGEuxxWGf2jizdu/R6Vd
Wdq/jepyPYmUwcoVJmbym7alpO5K5Z7WzRn5wnSECk7UnouqVQFekzgaLFJCY1jtZKBVC7wXbe0m
gTej6wDWFxhlF8OL8ZCQYq8suoW2lw6xthz0biFaxzpfEj4VpxvQ2ANENY5u42vvCOXsCZXRopn3
vfnWt3d1eu8Pv0peZz4sLEe44dL70wj9az5SiJoZKwZk+YsTFkEKtdT5vAnMQa0rulwg1N4dz26t
0bx6bPWl1G7rcjn4TwOqnUx4bpUtmR4kpTefQwGBtYBoyWlsSt1SeSoSj4oNCbV4nlUqwoWTy1QF
xw0ETMca9pKJ4mkdDzfVH9e/Y4hEVKwhxGmXClvToMYvVCbYKVzv6/pH8tlQ6rNx3M7IF2FtKM6/
p8u1VvecUvmfX7w4IOZxE0WpSW4mrnmwFz9nBrprrOJT5Mkf+jG4o9teG0/hAUHA5has17xy//r2
6xerqBnnapir/HrPJPQUtA8s4ZAEQfH6+PwppjGe3k0Og0Mfjstj+PucbvXEGcB5fJYP+ntzEgL0
HI54fkjN+6pwGySFdOpjsuiXmebUmKCERQtOqV3FKXVKgOXkIuOMOsSEfqV2QD6ppyOr585RATrp
FlW6ilmCMpcucV4tiu24jFf4jiF/5UvTcrXqOAmelu8qMkvibZ88Zu2dpd1Z590kL4XkkNQv8Y88
/RCTI/W/W2Hj5tUvnKImDlCoQogqv289UR10demzARJ2wfGxfQACsosO1aOfrib9swPdpW8LjEAc
Y0a4nEvIVpTK6JZLuU2p0RJmSiIEyU2IRcZLf6nv5/sRtNX5gVLj5G/92FV8RDSHcgDkutUkVwSR
ndudaJ/5/0rvxuhgDC8/RO1DrdbxA+we0cmzBQclEKN1Z+cid0Zw2ffqKnBCjxZTqa1RtlqTjVw5
HpycTvf5ONB0KdDUjjXJ3t1+JNBOWAchMcw21IrbdbEr532Mof99cheTPWiSIe9aptsIOltMUOot
8hT4ouKFqwaDiQru87zU1Jsb9DWFNPE9tJtVElb+zlYJurDO85B31tv4762KQi8iwYUmO+ffQb0A
bN7C05xBQBOKb33vx3dF9xxyRKbuZD319bqplkHoFuKP9pe4as0lZBgNYj283sWt4/Efk+zlevpl
tJfG9lDqq9QfWE9TjGSyN0uoJOnngEbahZzud6sqe5XHDXwmcqBwjXnSHiqVLNyzI4TyOw0XOd+B
qqssx2+xnRNXuo7JU5WWH2k1O/Rh3hGAIib7Jv3ZdPveXCqLuN4o/qpHeU8dqO2Wk3zo82ft/JQa
uxT0c+K/3boHyfNm+NcfKhO/xpckKdYfLNGXppzqd5rqR3I+k9W5AYau+N6+RyvqL2fEHu3R7zeY
95EoxxzG/WqVdJ4V2VL5p+0qj+vcfLbz/AGiyc0CyXxk+9fQLk4XYdF0spkwNNROjv5btc+TF3Av
0Dz/NQ+WpFO+3Do7SNdWFvnL47g4O6hGL4xpz292S+uDSgVBU5PTdpwIXA3J+Fyu4JDvREhvlmLh
3diKbr2Mi5oUu3hgxT6/ru7Z/mbErofjJrEbaVZhN+JbOcNu4y2FQ9tUvCZ7vzGAW4/84p4jhlNe
i9U8AC9B8gkIiV71U0KBWttU+FdnDNctbcG1+x9hB/+ZgvpFRaoWCQYdQs5rc/2xN52WcIPhDjKC
YKzDcYuad+LEgiPEK1CgK+uo/OHDRErMlRk/KQSpP0Xtq17ewxOmpGqht7FjYQUBqW4/G8MVsxvH
XmVeJC8npiJStVIolAMjuHhKgiW3XW2I81MSPox42ZZ3YeSyhinLIVpWNLnsTLMtkv24xSvHJH4e
UmyAuAMd2FCiE72Kq6TAwnBU27tOwFMuFFwgVmlLhIJ367p4DRpjfRnu5VqWjbxS1Zzmq5HvRfH+
mGwjF9drkLi9vEytNyLjLey7jix4i5ROsJzszAbSa4IW3VZ+SWvy7lWCHYgi7T7Fm3qWK61KIsAs
QjFFdT7AXhyBRk32jcoCZB0iFLEnXP8B+zTcZS/kK+TMasvGKvg1X/ETIsHIq463ty501x/Sl0Fc
3B+VCl+pwvTnndY6d4NN/itfVqBBOqzsbvicxYeudINhJTDN0KjNDedQXCck0tDmnaW0P1tufrWd
Zw9AwaMioYdjrf6H7/Pro7q4dhpB0ySxzKOaP5X2oQpBvyR7y07Hhf5B328VbvB4/ftHrxU/vr2f
i3XYzOCtSdOYn2TPRBlrp9UmrD1Kk1FymLhc5qsxX2ZYrat70alPFM0gdRucEwWEG8dbrYKrOxb9
CkKcaFkYLA7fD395qZ3lzOxz9MWdo+BbIh9gADgAkZagMcnVyJClmgfIeFG+qgjpQrIZBuKw8k8Q
OBMpJpMz8G8mh/Llf3lSpoiW0ZREAnYvXo+pCmMeSQwtXCMi4zTInH0rNyH54eoadj1JumMDp3wx
mHNI11PQc4i5q8JNsb+1e15r01qoRf8zlou3hqtHGM4jY9GfIMh0gATr/s2oXwJ29mIHzKhdh88Q
mKR2qc6WcRE3T0DRjbQfbg4nziTW+d3o9nrh5gnipFsVmysVSJU1FPbsrFDgfc6b4ZeTxzAlldqn
zUxfnBPWOZ6HJzOz1tWIx2+4z2CoxJ4JvFV6w2Q/+8trbywcSR5dM8ULHz9LIIEJe+rcf79G4+87
GSPDA6yDuruCxc3SIE+SmkdXuyFZBGvRQ3REE/deqtexgucf3v5SKjcs/Vm4JiM4PUb3Bnh4waYI
WHSH8pNcmMVoPSetoxgZN4rHpRmGLBj8pcUALf5BjH4ptd2ULvnuDVkskKzDpbGnXgQvo5Vs8afW
uRZVRRlyP9RCbBo0qRRSEg5+RJo6RVAsNfsABmB3OOevmfFjmp1P2UJJCJ0+tS2XiPol7Y7MrRtX
5isb4PyALEOUDNIb0Jd9f3WKOPVp77MMxXT8iYpTu30FxCVZWIjLfoYIo5IegThnGILj2sbBOYbE
xzq0S1jAsFIx7cLtXyUcLNT1qIDTxLypAwzXhvsi+dBvR5xcOWQwZIM3+mfpkC8ruCEbzCQmLGLx
enzOYaz3a6PZxhzD+5Vf7Pp+fabXgktkSTIdhqfwyOvx7+amJ3ukm1MS2YomxWUvEx8moh6VVRdu
evln4Nx0ov8f0t5rx3Etibb9IgL05lU08lJ690KkqaT3nl9/BqtxL6qUha0DHKDRvXs7URS51oqI
Ocf8ff/+PmBgRyBnDEMkz5+iXyxxUY+coNHhGYrTNjXX07fxiXKAhC9zl7kV4my4FVuxO+sVdYLw
NCQJmznWhfQkGccIN0tOpCcAWWhlHazjr5HqeN+8RTuSiNgsOMdK7xMMLC8uT3njKf4pxYJcCvfg
LFUK9oyegR69z9VXEN/l43tYuDBHZt0OjZtBvIssTxI2Qf4b5Dt4TX4saWpRn4B0a1finVwwRyNz
4m0wbB+Wr7hHdyWpN1dDff7Ru+FGcacMzjeIFy5/1aDRk0hrhgzFwsSX8igvdWmrVK8DDiFqswEL
M6M7eSWrT51xZ1avynhM18W1M9Y/fJTLhWiWaIl4X36IF/xcHizLVyBQxjt9bQH/1Bjs+j2a5qfK
OqStHew+m8+8PNXzRkh2Jq/ptrXbdN9KiBvnfTH9Cq7aTv9RznBZhk7QAo519suLB4lOoaGUkpnd
V/FzZezN1qvBmSw+tHaHGhQ1unDOGX75JGxsrvvP/xExoIrE08F9Xs7J4uXRLvNjrQmC5bySeBxZ
cpeQkhLNnuVZpTMATvHSAnypgA9SeIbu0Oq3LPpIKpINgmBEjarimNg7Cy+89QFBuRA/AodSNVIp
Q9ck5Zb4doqdTwjYteTVf+ygf1/8xZEwlPxJl3OWDAI8nHHLUGp4jayDgiKuCu770q36W1/YAM/O
thVKq9v0nT7RRouepGBT9DcdYMExIJfQk00vHrai/HhtJf7nJorEaGmrIDKSLw9DTZiYQrdEIhTf
kjfljlHtCEbH2Ubx7OgSQrRzpXzVmNpyV4Z9n6GtQaoaChQg95qFjH8gCci+RvtSf5ZI3Ls/ruui
z5ROjRBNPZkWy8RfZihxP1QrLwq3XYLic2UVjnGnPqDynL6q9lWRt8g2RaZYcHrb3fQSEKmCFgHd
h3Cj3YinVHKMiJhW17RsS3Gi0jXA345rnBMGgKSrwYr/OPNy/cukD2nMkk9/8eJEvOl17RdLH2DK
9j3jrAYod0MZeiMmJ9MRHrlU5Z0AeRYXa5dH1J4L5+jajfyHTOXvC7m4kaJcymMk1Tlu/YErENVV
L0JIH6v1jNw1fh4cS3CrewPVlm+cYKtdr89+NgX+voSL3T6pCtHKs2opOvy1umgN5YVpUPBCO+C6
O4Ahkk1Wr37lHPaPk/7fH3zxAg5doBd+z4+gxzuhXYOxxg/iph6EAoiii4O+WcVIr26tj1F2C9vi
8NN5ka0aW5IjQyjZmEiKY1xxTFtd7Zz9nML+fXUXh33dEpV6MsqlPQWWDVqMrUaM/Rw4OUb0wDO+
UMMDhfHSDm6jQzJiHd6E8Vq/lhX5z2cEzJhikQelAWS6+IGKXC1My8gp0G5pdxfiRle8QANRupqf
GcW5shejYGFMTTPH2g5f1zH//xB0qAvp7P+/hIufyrS6bphkcgZYK4tVSJNQsZuG4aTdkagkvTWf
4mfIr8UvhLTkoGKE3gz7a9vwP8hBf1/GxW9SF0JPrix3AlilG8IjzVa/lQQ2xhga7/slru6qomq5
vZentT+/+0WlpWRdLdA5WDrb5NG9WuaqWiPgd0Y3yu3y7Xrp9A/p2N9f86J0smCahoHPJ9YINMsb
jDgWQ2NKhFXPqZQvW2NG3l63Af3zYPrnV71oUCbDxEEn54NBUzNbzSkrbZGYNemukfdNgWXQXaqA
1u17O3whnUOOP9rSxWUSPuPT3sqZ19Il6ezmUa1WskXKGwJpA74V06a1SVoHKebdjbC82g4MLLFc
YvVymUAAJ9XW6rbfLQA2V5YdMz4QcFU+LZEeDM5W8aElMkYW14LvEdyn+4dgPvrDWfIJNN3gAKoL
b+T8qw0bubHpTVzbi/952DLZhKlmFxmtdLFnTJVVSt0Yc3MMGPwHc6YdtCreAtdyswPQKIr+RsPf
sCLdCkf2lTbNP7fcPz/+YqewBCS8XcXHGwScTLSOpcbxmeuqNmska3bBTOqelPE5efPbO1jRWr9m
HY89yWTNXOLPiLH0YgVH4m255Jr1lZ1SdYx73zwuyPB5QwKuaG0UtJnuGNMMO/jtKU7c6Bql4h9T
UR7wP27lxYrWj6WfyV3Ie7wz7uuDwedF6MEAy8HFR/Juz7xeCrHpjoipTF5FJu6hN4omHheWerzm
/knwj3qxF4RdGZyACfmFPTzy+0NT7Ibb2HqI+XWoKngKlRulYrzv303Ksyx5si8dc5PYIDthnrnw
XDnM213o6spByO5T4X5xwGD9Dex23gVRYPcUHyp3uZA/quw2fBtgDBjdOTlLVJbtvhHvTOnDFMCI
Un9pN2QFjjrj3tXwnDV7VT3nObNEbQ0/tPu41meRrj4YF2tzIYpyPjTRUvpm8nqa3wIJ7cgBLmxY
H4v24As3VXtQpVtJSKF68P5KdBfl3MXKoq+J+lvrzZsQP+SVO1Ve9yvqXysMHiDwHD9fz8KxtDbd
Ogu2gj2Y38paEjdC+lUFpxHPmbHpUCTwGu+Fwh2NW81f3vf4RVEWvymWuK0E+yazze6ubTZeqyBE
kwXkLxZV1Hry2Uvu8mTbo9zI3Pp95oFOd8StMsYePwzOXp9mcGyMPb+2+CTg/2scpXydHZaXpcwx
EHfS0WZ6mGe7ChwpOZzW6AzGpxAcB/1xMLZWtOmxUBaOltxaKCEImRFWLFoR/9QODHg8f6Sdl3D+
4LaYW8g3VoVnL4MbtGwncvwg8rqoMHMNJpGJ8j5r1aoWX5QRexQ+msiidNEt1/I387jrxZdu5V87
Avwwr4I/IcYa2yrrDr7QS0mYH9ZxCqlVvDeMLRlyMzhOkjy+cbxhN2uJgyan6YF6i6LfTgSCy/YQ
W2W6aBWATtLcsq/kFWqi2S6JDddHPJflwOXlXWyRfa4mimpyeepazNeQUCV/NeYrEQf1gjzUTTaK
tUiO9kP8rZ+rbbopzvUjqUwAkqXqsZA+kuAwqI/Redg0e+k1fuxHMoSunh+W6/hzK/99nRqafgPx
I72Xi3UnntopVMdJXLAHEeRDZa3VR7RBnmAH4n6ZjWjSUcqd0CLK96pW+YeeimatqBMtjyJ3cW39
di390RIVY1LDMlU27yWQvgdwHc+mi9ewgVxDo61h+lm3J52Rd+ki+zJY7Z6Qiule9Kl+TCQn7q/5
V3/YyP53RbQ1EBuSEXdJHgisPJiiqDfvlXN+kM5GTsR4dRqecpKzvkpty5EjGJcYM+xkVPUMR6YR
2MAWRW2ZPdTDTV2DnEPLYteN3VX48p6NyJs1CEkuUqKctEtS4zScjiviqLNmmbKmp3CvQcdrydT+
LoJDBRluNT7Gb/qzz3rw1rHO0KO6J8FjID73vhNXmnpv9VuYn5Kwmrg6H0PafNdjDL6m3b0shn7f
EDoq/Ef7R4s/KOm4T1Vi3ecv02Rb0ylCi8BjgUv9HNxO2C1P6d4qsR87CTJmFoaXyl/JGZB7AklR
nVjRvr+GrjSuXdXF+zX0pV+NfWgh60i3CR0vMB3blGX0XA2IDtacyVUiWVIOqARMJfLaD8mGjb4D
miozODw7J/yLnN0ONDH2WU6STokhlzkg2dbjYwVJzUuJ8luVRE21LLK2qTmzYIcgzHfansxoO91L
t+MdeQ6tsajohsqBkxMRn9ytC5QzM6pQn5HCzeS/i8WrHN61yaZFnep091W5gK8Su7hP7lkqr5SR
vwcJf7/U/2uC/X8/2cVpudHrZCrkwLrvhEOk3Bo0FswNupOR1fAL1qUsrcttstdpSxOYgJcPZq4r
/JIFL8YAsqlMNPjlXoNNs1L9Y1jZgCEY/vk3xNpKg8MxSRPc5DXzupakvJXwJRzIDNPKlX5qPoJ7
kkP3kKaFbfbcMcm0iTOcOX2Oa+WK8PFH9bPIgUWNZgUeGihzv0UtfywfiZ9IZtmLAEBcYmWw19MW
Wteb6dwc4g3cLhLf7v57VAJu4HLFvPjMy8NFOciKEBnk66yN+6RB21mQuch05oDiEzrS6Frkjlmn
lAV9vDfHN/0WcriYOU1kC5/JO3wAOHgRgVXjvmH0jLq17tZkFHeY0Pi76HlbkOzXvGCAoMJ8EceJ
UP2+x7M2rERkjsmqJBU33obzKWgPfe1QjUdkzFsgv1ezSWjSN9lrgFzJwDLKhzw/4//Okk3WP0r1
pu/WyrBvABnI1r0y38zmWguoNZpVaG7R7JYENEG68rripq23Sor4trgJks2U7CR/Z6R2Ie8gjRqr
7BvmNJqzQb718WcL4V3YIhz8rl/ibYwQTS5uCs4Npp1Pz918hgKux1uJ4Cld38/BOrwRrEU7GwQv
UXfQlQeoKCAKHQ2iS70tm40UrIfwCO0ljhw/PI7TPhMyVtVbAw5qj40bE3Zl69+hapfBWjUcQNgj
3x5Yj4lu7aRZW5BGkr9Nm7XJmR2vd/ervk9H2ime1hyHymve069uzaSm2MHd0vYknZHDKKzWFAdB
eVTar15kQ1zBB1ln5/AxoXG4QaS2QVEadOv/jcMVA8t1vSN5BKBiyjFXcBLhVkq3lbUx+rsYdYdv
fljyrgyPdf0p4ckHrpKvF/VG4fWP2eC1vIm75jz0di8fQYQE1lrnRm/DjfVUMW1LYMmJjlQ9cYCR
Gwz0C7WrQtf7Hj8Zj9NLsx2PVFj92nxhxkFKqqv2G+2ueVXwiR/6W0SteE/7eYVlMPLXWsMMe92L
3Bkvgjf2CQ3FnZzK0U5LGnEXrWYXRWZFlAqTfngCoRttoXy9BurKf+BgxXzZz7yUcsJa9U/xpuDy
041ATRASa42NH9U7eS2Dk858i3miOH8QveoreUDPpt0a6/HJIkI1tE1AKiWRKSRqOI21Eo5MEYlf
u6OZtCYSxCu2iMzEwEULRJLVuPM3sQFVhcZp9DA/ze8yeA2NTBMPGAjLlyxBU7BFTzwAeX0PQTj1
++al/o4ecnGTpkzx+YHdkq2gW/HedT5+hVXCLx8R4arGj02xUt4GBKLdOh0ec6Bwmpfxek8b5Vb9
rCG7B2uDPILM1TkGEEpIE+J9fg9uJha6zwBIyBM9HyG4TU+T4JVP2UNzk9xk1O7ygVvF/pDpm2Rb
PllH6S3ZTlz9qzk+qxWVVHUrp8xBHe3IjyzUBHJzefILbAHpm4hPnjgrfrbmbcy7JltnIH/WdD70
30byXIx7AcjGYXLa2/nRoEpb617swgFZrADhr2uLoHUpYLlcdy+6Tqos6HPFD/3AcPApTQ68s20N
VWRtjKwe9ZbTuNkcls47uvzoPQKUDKF2DqHUoqwJ+V/qMsA7bE6NJdo6XFBp3SZvMaNIrXnB4R13
a3Z1+jzlV7WTNm1yK0d73nIcQ/pmeS7ET2inaKBKavYn7OpeszWh9svr9D3l9Ucqku7UycP4t2o1
r8YqE7rhO08lseLtd/6Od79/qrK3ErZGyESqQCI/u4SWdALYhg+KX9JVO9T93/rn0K+K0EmKs0/g
u7ml9y2ThucZ3zzxjGowLevlrmCW+vXfm438o4pgr5E4mTNIUiWdeRt70R/7m2IWipnWffrQetWT
tcALV+En3Yx4ZTrBMfxWl0cx/ibUBPEy0wOCJ56n5GhcUwn+wMYtP7hkKho5PaYFV+Wi09NrQuCH
Ypc+6Ml37bH4q2/poT74u2Rf3uMiSOzxTpRWs2FTXCYsSdk52c5u6lrbnlVjbQzr+crN+VHl/74m
FB+AXgBikv3y982ZAkNqY4Nr4vgCuV0nn29faSv1mFtnfA9FAUNtXBXNZ6lvYzwMhJxH97nwChMM
+6uivFngFjIUDMFxIcHkvdPDqKjSki3wNmmOmuWW1mFIDxqaSCwO4K779VC7eDat10zYX+tbmJdt
1csvdPFrl1keZSCZ0odB3I3Wee6fJdET9siHxZtmgMYX6rYlC46iaE4ZueYQOcHwkVS/goLXBqhL
yPNqGbcZa7/upGgTTr31XPvPOVHyItQ6oZGdpr0FgBZb9+bKJ3W6sMXVPVvHlB6FYZdbd/IHg7Ms
uJvkw++uqtNDDTCJNXC1JZKGzNruS8C/o+3lZsd6KaxBoMh7lbI/XsVuStOtfBzfc8DPDi5ipB10
htKltWbVT019C2rKxWCR89K///fb8sN0+7/7Z8CHwFS/pIr+/UAoWmpo9SBx/+wxPtAAQJLUQdjY
R4oXEximL/HZRb9OODwsWmTOrP99BT80F5dXcHE2lDQr0jprTh+m/DS49HlSaw0JSmUaU8+eifMw
aiM7k3cc2srMLpYZCnAcE/UYLsxs6WGcihlHOpoNShIkNs/8WK14ZLqjQSCV/y8csT+EgJcXffEe
YQk1yqAWf982rmGXFOsgfAhoiGpehFaCn1awHpkKK8pBrmxqP5X76cQR2UAV7Ur5QQzWpe4pzZdI
bGPaE+qAtbn5FSf7yrhyi3/WNqxErEOmoaGikmmZ/v0jN8JYJkmOAQPSqJ+fVE4L+K/UX/V8soxN
Ld6Y+stElswhlEpXAsHDiKh25nYAWrw2d8phqsgOtuuNkMHGdqKHDuXC2jgOAHa+Adb4u7Qiyti2
rBObbQTCA/VIQYT3xCZrlvS5NrxFY3kqZ7tik8jXI+aujK0frfQuvwN083jNM/PbHfxXQYe9y1B1
/ltU/5UpLQmzpihSdKcf821xWuimZEESPGRLBC8GzrUgH/3HUrR8oAaeEJiIZf7ogkSxGpZha0R3
6dZ6iUS3f+jesyccb5z/pfmEYBQ6tSCvCmmDdtWQPtvxpvEPEQvRLAhnS61XQb6bGZoQRhPitGet
jRfSTkJjeCtLG8X3ChBVj8Fb/Vzu5Xv1bJ45PI5U5mq41uhAjyl0QNgLdETT4U4MbhL/c5r3ZfSi
QREy6ht15vzPPwJsVr6J8K7pjVNK5/FUX0W2/5iOmxf342JpDnW/V+aS+6GczVssQaCuVHx+HEi+
VTdCRqXnHhTdGggXuYBPpE+65v56gPOPicvldVxU9sOcl6IWch0ytl8eQ1SNPZ7petufsZ7mB0ip
4tFcgf5PvGvzlp/r63ITllMIyMAFh3OxvpInOYdSHMYgsjZWu0sgBHVIj9zc8jLckJ5MEhKReKsE
IFjn9uUHaU1ADv57jf0x+/19C/64iosFYNSyOQnaKL7rq60IjNLV+HAHURsSC+kEUmtSyetlJAhK
jKopYVCvXMPM/ZhHXl7ExZoZdGlRCzq3Ah4ah11Ma/rT72Yz7UDGX/i2V5xGWxBj9rWpG1oilrgf
q4FBh9I09X9Ir5LSyuaySaM7TjtRct/S8Eh21YxT5T0DrD6a86aVZieUBXvWs2Mskb2gbxkRQn2K
J8+Pn3Vph0dMzpkQ4x+oQ0Y/h6Ysvab40tAUA4WreIxJPROI+dmRpBc2GyBQjbwjUi+rYlZeEtBo
cmX+qejuhJk4h08tF12TquqlwyuWidswNVd5dGeOpaP7z2bBicFvPfATNdegeiq7IZyfmrrZp1JQ
pFUbkIRq158xAsB52xZnkUZB9RBJx7mvVgUUtMlH88Yfa+ov08zs0eIQL90E/Yc8PqbhGopVGzmF
aKP3nzDpoK1nVsV8lhCFXDuXz+OtVtwMwk5qkASvSITPpFWk82kOAtS58ErQsclaGFwr3VIWUBLP
e63cK8ouxDcWwQkL5vteee2h0IVHU7wZKA6qh9Q/ddrdTM8nvY+LLyIGt/OxeRAmKNuHrIKVuiK1
znyIHkE9OPlJWdMs7CEd38bisXxXkwNlqFA++f5O5XYETKXiYi/qYEfpk5RfCX+iSz1VPkRQkfN1
SC8h/+aw5/Nr85faXXzSvkcL3wgysjFbegQAm+XxuTM2/IuJqXoxtBdEWxRP4S09K1NclbsqXCtM
QOjiuVHk4KQm6nJE87kWiIenTxMO75mJphIlxyP1pf9J3Df1OVI1itEF58Zg2+FsN6UeLo96IoRr
FdFAoj7F9UtsecsihQ7Bd+keYrvEW2mkzvhdnvo30trJehJoh1LiCa5vTisl+260z2wbxI+FfPAx
FlcoVh/LbM0U5avdCxmt5siGUS56i/Youq9t08OEePLPtBJA+Fo2RygkoONu8sgH1p2KCMoee6/N
/6eX+aKfx9RR9e3vWJrKPyq3tbaosOJvYzoKygsdg4Q42W/aEsaxfEroDzzU9SraEozGtLBwkwOw
7oRC7BwBX5I5Fmip62+M2wLFZeAyFstwwBSOKqzz/ssUsJ0+d8XjWDiYKpPjUHg0ZnqaxEq1Zgrd
VzSqdzUq2/SogKhL01uJIe3oOwkd5WTYKOlxSVKpkHYa6EhC5XHQek9k5get2Ua06idu9iahwb6X
XaMghpZUbRvQV3oaDspTCkvUsotX1qLRBfvJPA9YmvRYV4ekdutwqw/eApRGOUfnEOu4dYJdaEqO
+QL5UFXtqTpn5UqI7FDdj9WhaUnQXqm0VX2nUt57xn8D36u+F8wnMd9Ihhuqq+ReqQDWrpbM5Wfh
a2CqrGynpanUvk7+yGL5oMPZq8kf93McTTZ7BPmgU0ea275vnXR6oWM8cISMTv+9d/w8ny87mCkx
yzCIvPqhDg2j0FK6mpUzK59iplnCqHqLFL9mu6p2AVpttcc3C77txqB5QtP/pnR5K0eXu1FuClZR
hXd1PdBthrzPaFa5tdQH0b8lqSw9WvT+vf/HS142gz9aAMUQzUmkZtFd7YTVQ7lth3USPOe6O+Rr
SLORkwoOhrHxIRWONc8rLWOI2DYN/Nj2JcdHpfwbRZGxcIGcj1wFyLUCC8h6oKSk5vvv6/339myZ
+JqY6/2ECvd1DWhYjeM7sKQq2YMu5oGyBIV/SuJ1y4qMSH87pB5hDDYG4RbDpe3LVwxrP5Ssv/fn
P67i4q5N4zwaqsZV9ESZBYhjso9idtvUE8w1NtwpYY63bgybhrJeemOBA3ljOmG2xVfE8V7THgbt
K8x3YuUK4ktj3Zr5ViSO/YqE5Z93y8QCpkM6R3VpXJznsmjSAhUM3R0LtmJH0tkKnVY8lZ4l7Ll1
AfNp+sQGzTLtENeHEtJFei2lWVsOr5fniT8v4kLjZMa+Ck0hYau2XJ1TrVNUNwVrXfYsUgXWtHQp
R83TlGx4J5z8RiXrF8ORCeGTJ6wbT0N3TPtgJRcHdbjN4JSq6n1Ic5O4ybba4dtv0ARltvC4LJ7R
XSu4TWezz6TCc1qdpuaBnSw5F9btBPPU1DPC12IKSBwS8nvBjYCjmR7Dq997OSn+1/e+cDXWvapr
YcarVb7Q05Udsu4ZYlAmDuqDir3Z2jbShhNHQO8YBtboyLKXZR9De7YmB9szj7LmKvZAcT9CaHcK
49jDVC7sQHCydjsj+CteFesZJAHAjegm145auaV065yZmAU7P7E1W+gDHqxxW//m+jc9Fv4Joc1G
vZojuZxJf3xdbM8GtmdZFy8VvrOaGrms86zBymGMgKhkcAqcR0tUhjuDnCtPCuewZCVepS3+s27B
g0/1KppwmX+XFn+sYkGf65MZcauVM1/P+Oy3EkY+hY3yZsk16LbaU/sW3157v372Nljw//zci0d7
nkypNQy+M0/wt46fOd+3qhsfZm92SMx5Bn4QYOipVr/yDx3l/Zf+qjqh5unMUSjqb4AAL6RswwXd
fq2LjkHuX7/IH3fl4gEM/VDw84S7kn13JPgyeT7mmq3uyL78FfrOnB57XPi91/uvWXKDdXXEuyaX
B8J10CDm6bnXttV4rLq3xGBYE220fUrGkvIBbVwxdyPfCwrdZpRt5QNM451yNOm8j880LTjP1fqK
rk3Oa2zsi4xyfDUvVfuZmZFqLVWUsZvfBXmtZQ6HHcYezHHQfvf6MjoZaGBhgRdJhqRdBQ6pcs3m
Pjl3ZHznOkejR4XZFkeXqdhMZu2YPemoYJ31wqvqdXocB5txC3l36n0hEAbIiH04cjAdX+sXObST
J+mcfECG8CHmgJm6uRY3qywd6x9vwxKjhEuKPNdL/ZDQibEZd2XEDhHeQBfaBKqTSWyeIo5XML3i
8xBucj9yCVjDIoVVEESvN9TrHLzmaSwOhAGl9SMvLEAf7BrCjemqypX94WffnefXErlGTi1gPy6p
vUOZyIssI7obbEa6feaNqAYmsXBFZm/hTqjv5Zuh3xf1Zh6c0NhL/Ep2BD+MCWBwE+onKbjXKDlw
ZtrpY7H/783+t9ni8ib+eXkXr1fWT3EK0XF5vUag7oEIyYzAJVpsWfY8Wh+af07rbda9d+K6XZS7
jTNXO8RF6hv5vf10MEZyhY8So2U7LffZtA8IrUfDiNe4qI++/ktonmKIfH58F1RQYgNaDfNnr520
2J2utRaUn3oCS0ZVtmDGVE1a+hw8NH8sU1ZcKn0XmsldBRC0gr+xDeQdSKtZ2KEfYdUsh33fsZbb
4+zFmgam+xQyhPU/dGPaBJbvvYWGZJvicBJHZZUxWVWqTUffVg3403Nnh1LoxPqSETRgusNRAfS8
9zn8shBZ8YcgnurmwYrvpPQguu2D/I2wpT+MD9az0pKTaEdr80v8Um7nb2q85EH7lmn5A25svEbD
er8ZXtX6rBknud/H3WPe6E5DzlmEhiAythMNS4qXAXIAuxpWLZxFVIOuMa1Y7sq79jbjLIxdLFLO
VUNNu0IPYLZ38yd/mKGoFbH5r3Jmvp9IbnMs4Tg9Y4LRmfatpHujAwK10t8GeB/+sTTX9acKUYpz
qOUIDFjMA4dRvrucAZheaf02mw4COQ6aI1ok7jG5P5WY35kPMOYXz7rssB/9HoLilYEsMNoVM1va
te9atCO3pcEDTWYfWH3Zka3HKFyHtS03jqXsWpzbvDTzs87cjjhs5t+A9Cl5lCOIa76Wa2Wf1bBG
GTn2d/zlwlhXuRdF627ed8ZXrN5qTPkYalQbkX++P6ScfOgBaKivQZ9vDNxFOTZi5Jk1cidf+y5F
KDdUW02/rukNgH0P7xQizefic24fB3aaIaIdOjlYkDFd+l+MaUbpsY/OU7weu5tcsqP5RTcOGpJB
clQLL9HtiqW0WiEEJ4cj6DRU5M0tjrIhWUkfxPGwwPtACh8BriMvy4aj9qzEHjpDhajA/gj4uS0Z
y98kpT0PJ6OrV7l5lDQy6zeTwsz8PJg3AkKQd7nxBDQsxF3ec6Eym6BwpGIjpqQv9zVeBvHUAMcw
71Cgx/UvSTjN0ptBr2/aRtGHCMVNO1i+iVpqdtC7N7I9My1S9lG5aM8N1eExqeY71Vc8EagVAeSE
GgirUuRffhbbX5pZ2Qnhq2Td5PZUktLyrWTvKroxMX4JPqb+MyzZvSf0b7ZueFa3Da5VWsblUNvC
vwU/WzMk5ERLhsTfL//kt6kZzEJyV79U3wwVajTYLavMzs926vwoFmsVoBq3UPBa5l68BYwFSHMQ
Vmlwx4zTknE32t0uKd3y07iv5J3wKb4T3kL0+rgNX1LZxnRL/nrMEajuBlh2OGSAK1YzwOE53ETJ
RzGSr/Wt+hsY2fSITPAj8LpvJw9hx2a6T2/TZN3rtjBsffkjM9HSYO1P1hmwpcjAiAMzeS/1R19y
U9LB64AdG0+yGU620p6DiAMET4cdPP/3PqBcVhCXt+6iJ2tJQSrHcpTeKffaZ4NkTq2W/KjuNuqd
Ogdqv0IJOXORduiVGCCIENuVLr2kyinsYhc6n8nWJIrnptIObfukBbZGH+HcPRcf2bU968epiw1L
sxhiw99UJULQLhZ5LZXCUNTE+U7q963gGe06peejfpH6RezPwLkcFRelfYuYx6WZKKOU10lYt6tf
0c4y8Os5rW9PX7XLxGfpQzmGg0wU9iVAgXjzPtuLzuOgJbuA0qk6FtsO4ytF0MY6J0/GAab1LWm5
zKo2JsGs76hhJrtIvYk0kDeFSIDmBh+oMH3MxW4SNMdHdq+xIPvfafXc8+wMsSs0J7hnBY0WRdma
jtZ+G9J7gw8ScI+6YtDSPvP9SGKKlsyC0ViJoCk+FhXjdl6r5S2fOARO0QHo8mYUazNOfeZ9tvwq
bq3UDT/k+7H2phuA9pHkzTTa8pUQ36PBRaGCSEPtS7Qdv4z2y6oQf/qkkew6a7cKo63PuPBW+G5T
HIu22KMLAwwDWITwknXSkjywzakqo9CdMzflucx3knos4wdhPMzCXpb3bXKOq12SrItpDXrKoB4M
wp1RuuiAGxYEjDEF5q6bUt+lBSKq+FPw8XJnL1hTUwJQC1IJGEnTl8wDp5cfW5FO7id9Nil6mHqW
86MkITL+JYQeldiUnNrI05eR+W6uwKwuRA2V8Q5rVliuYhHmWdTZUrYSJDcpPb24q9q3Tl0Fwb0+
8FvQplvAiXxKNED/7O3ZjJzorUSBBBFx5MfFG2PTB4Ur1wYruAdd/8ogUX6oEL9lHhL9+GTeN57o
FV4O0Ke4o8e58uklNukx0E3PKFfBR1V7yr3xoPp2wWVprBP5NkwwmS9tbLYxvbd5beRwj7B0dgr1
3IirlLJUoB1JDeHWPU1eL2ZLQeKlHgNa3vpuZAkmDwIAX0m89FbAvcXOg1gdrRJMaI8nNLF1JBII
D1pHlTdoec3kNoQDph9n1QnybUoyVb9daF7xqjdcE7PPSBTEhrYfSLd2sE2aGPKjWWwi3E7ziyJs
+CSDsFI6iUH/PUCVE4RVce5uWsbhodvKR8ukVbnS6VGbbpHYYnYrJa5OK4f4cNXRsa4ALx8kl09q
pxetOwr6IUe4B0q53fssiqfo2cTVET4yqQqw/oi113GqcHX4BupnCuiLUWaPvZ9DSpL9shoaltKh
lb/QXAjjTSVvWvEp8Pdp7KK27LKvjiJEyt4VgbQL4aVvGyYLJ6QGPBTaynqQixrti9uXj/QyzTuJ
zS5/MeHhx/ui+276J5FWyP/h7Lx6HNeubf2LCDCHV1EklVPleiEqdDGJFHP69fdjG/ecblWhdWAb
MLx3b5uURK4115xjfKOLOXWr28vkR6BFMGH5Cp83e26KDzdJpd9O3KxyuiiTLqdBGtHFb4qdpjOH
ylTH04CUvl7KzbwUJ5kOQpZV6NyZjgIZlJXr3zuBdH2k/X1ZRdRFyBOAOa8F/edMiIpLxWXpLU/n
WA8ClCfhHkEmfBOx9619dn21q/OHZQ4GZmGuppDs3QOBPW8InvBw3DhTNFhkDzzITuZMiVk3Puj3
LY/vd9JDQSfSZRjJf1cLiaSfzbQYxxOwj8YbJaDqg1ORmmoTeZwuO5fZ1BR40I23u4bXjavpY0sq
1lPVMCELXndyEkXhYFhTT005G4ZJFbLS0iVaOqp15jl+xcxTV71Gu9HcRVR9dWq+vvJVX1XtAgG1
QD5yHsVuB365YDSAhMVc9ieFzJxiBvFHU5cZ3b823dJg2ar3A3K1Axl65/Hj0iCjsyFKZhxKgCJW
B1bXezIm92E/Y1CBTIj2A+sleFlW+dKJVjInB20LkU4PPi8xA4KD1X6K/O9GEBj74aWBthvfB+qO
vY9baK1puwuW0+IKlBnS6wCGrJ7r9wEnn+fsTTDtzqWhQ7M+3pFtBxSM/94oDNNWY+6J+masD32y
1ejx4W02nBicUnbwFTihzoQ2HCWn6uzwic4FQV5b8QDvBgqacRIPzPSso/IlHGMCwyn8WMZfLqBT
NLtkObSHLUP6+fhVEgOGxvMhe+fLUGJ7NGbJg6B5EdM48jCEWeCN0Odsfs8YfIbTgXTu2J9RWkSe
9WkxwrTViZDHUMKJOBcyYvlCiX1xsm1R2+MD2+Uh+NJP7AHFgiBMLIMfw0reJu+WMjurqPqBCtxV
T1K2URs3tmDjLpuEUdOx6DfsDqx7gptcVud2kRmbJDk29SGLdnnvRqykOky6eT48M6xN2mYGnkBo
FrABRdGBfyJw2M1t/ZWSCHci+8lFm5LN2LpIdAElOg+SY0a+YXhxZW/i+jX9Rmq2CUvqZROU/Vyg
uirjXV3h/L81uFeum6DXD/BVkZ+YmRTJI68Ocjk63eNcMWf3kmBDOVJREdhW4Jm/cGmF7scyIjFc
WKVQVbWd/tJOahsk28EzLRgU6b5dEFvRbUk0YSdVRfu/WGD+fMmvaupKFzK9bbnTidffL4V3CnrI
iEhNCBA40tM5Ycljd6Y+yG4NnW59S9Of/9EH0dpWDS6sbsh/IrS39vArfPZXIabFlcLLI85SGLTq
9LAaO99FmO3ku+5+AKhZzKp9cYgO1utlWnon1uuURcbEOXIb8f3mfnNrKZyW6T/uNFW0rLQs7rSz
geEwmAgGDCCtrc/SA44s21peihtNuW/ij+tn6GpoI9SjJCfm9Mt8jG52Hy0mOIQ5T59Jz3gTvDNO
uerGqeWbEvj3NembI3Ml2dBSrp7b3rJ6KUyT8QTlSsZtXeymscoRpHehAldzRzoxO3UfBTAM0SS3
u/JVHjYZcUraPrgrFjcezulyfzb+rm/n6uEUBCnzz/l5ejiZr8W2NAucKtqxdnOYeMyJ4WqS539f
85vj8/qaVw/lpZAvMgKz8SQeaYGD/Zj1nStSCO66NxiKiubUrW29A8F4iZ/MO1N1BonT58Es5gqi
c4JbPyaBr48ZV1iE0eON2/vpSVQNJInkOUH/uR7lddaQZoUeT09iCNGxn5ef1StH4ZY3loxSYh0/
a2uu3vFk3ge24mA7DpknwU9ssJ4tjKW0/Pcd/ViLMXAxEEjLmknM69/vRi37Q4dNdqQ7q7kG6XM2
/tzdpAAoUW6ss49/X+8b+2j6gf683tW7OFZaITcp15sQOIQonZGF+TQstUOpv6kj08P+03w4L1Ub
s2Tl8ejC03b8GKExQl32+pDIXeZiulsQDXZxR+MpcS3K4zeBxjItq3rWNTd+tm8TouubvnqZS1hR
Yhhz0+2wG13RCVImdODp1O3QHTExmfPorVxqm4L7HfboHkNeLzl2caja4aK5o8LDfiZukILeWGfk
n4qtP7/Pq+pWFBlQDgW3piWu7vHEn50pWm3Apj4FlCU2bWAbulkGrVxyus4d/rv19c97uGqWZIWV
+pcz9zBBFaV+rXJk3fWLrPnV4rPRyAd9J+bwFpwUsOwPCwymZM2ScXczIL8qr2tZ05pLxHXr5+n4
UnnWCWigNp6sat1a9wkBjUOFEaIjfnGTi6eKiXEaLgovS/Zi8siYZK4OTMBWucohedyk53XVL1Tj
4HekpQCwUwR6Hl1Nd2eriXMzd/3kMa0eEqx8tbkSg6UcLP3czcuVerGZT1hugpth3KjDMZeJIm3n
UoeMjS7mPf4yP/oSRUpD3dHTD3W4zKJoEUy91coNi4UF51Vp1nm+NMbNKJ1GkGQ0XwOdBp/bf+ad
x8SJvzrjqSw2lrY0kK7V6b00fI0cZ+uLSr/EOFWVBbAC/CLqmIiWO/mU29r3UNPmrU1XuyOTGfmK
W1pLGdZ65miD2+W/iIE4a+Q/9MTInuLW4y9quuIp0jFXItEYRf5SxvK3Jwon1B0gyCShkedBv+6y
NTOk0j55qPyZdE//QhbXGfaz1PGt7aVc+sX8/NWi1ZnRf/CQSdEyLiP7AgUIqBnxrijUEHkhj+Zv
IgWWveAzzqa/h/jQJKqdfn56iFr+cGb4jnCs30CmPDTGh5ISiifuxx58KMhZmtE+1kfODnNEGQMT
9nSjygeT8PSzCmCg2wnDUUgc9fLcVV7xoj4BnWgKRzIOsCQvutfHn01C2sPjqKzr6CukAyDiyLrD
46Z09Gho6+VsEt04el1QbIPznlUoBQCdx8lXFW4Cpj+ABpHl7VMkpb/kesHQNdLehtgVyWONDciC
0GAQtFUJjaPgSdIZDlH1Yx1XsTwU4kcivPTFW8YgI9jIpacl3pi9R5Un6U96ZRPMTJ5AtxY5MEXG
qvUfQxT0+KorKQFT4SnCSb/MZfrLKv9EHz+m6vLydGuo983cNa2IBGqIcPSYPOL3+XvbkK3knBTn
VjypW+YR6ZyokCjF9TxttZ7Bf013OOPdMvTosUEpaQBqoCQQl2qIf+0l4+HHjL7FHeTBS1mFn+ku
ovHrY01dyJlHIgzGgik1J8a7umytWbAjFxlEQnlotqa81phkONIc/0Z9395ri4un7ITHtPZQV6fq
ySo35/xOUZ+N5iFVPlPx4Bf3YuqW6aIVHaYUyBkRMdBJa7CZ9CsGb+dXqbfTcJO90vujtYorVdib
BE0sGcWQKS7N9Q+ew4o0b05KD/0DdTWdRfHWiOHbfPHqq7WuwN/EUFaXJoeOQlwqmmFo02BHoJeC
50Fu0D9NsNBzD7TEaYzjv3fnb5Ko/1wb/iGiYR0twlU1UAxyI4/GmdVHQi09J6vXSBC/TZKecfhE
Wdin/EoMYLTVBBAZfchEcw0jYSMyeDU0mojHrJiJuhcRi9XMZM2ja/jvm/xdJF3XlRNHTMK/Ax/7
GkeRR6Of5zReTgRJh3RdBRfncfSVYcd9Uz5UcZnppxIbSjcnBDt5E8EpBU4EJkJ9zO/PjC430ZO8
bb6ye3F08Fxnh+5U9TPzLbCeQf2HL+oboG04XVbKZKqgrYsAFTf7vNrijLUnEofAE187GjwWs12Y
1XNVpYTnbYbQABV0j+YvGtaSci9R7O+kbXN3XpS76mCuz6/i+1i+wlou6DlY8+HmiVCcNvzv346C
9QUTDFL8q00xrDOpjC6hdOpWNDb9V6athoTZmMDttYEesVoauFUTcSk1HkLtQkItNjxpEaKqy66T
X+p+LRmLMPCKYDtIqyH1wvDEtkWCd+wRyv3UrBnY5h00pQkeFRCLDHbig97sOt4weCDO2zoDftOi
GfndsfbQQv5iyY0/JH2VJcASho0c0AS/85P3BGcsI0Tr4uh31lGglUwe1KQyndMfD5VlEK1L4y4g
57pdh5mnG4uz7MEZilGDfqTEiA2exOPmL43wGNVbcocT60MP1n02p8dh0v7gMLzutXsR4XewLjEg
wXuY1Y5/77vyXjjmO/6vxEVx4yj2jRAyvUgGYj1FJLrT+pZFbEpjHTaVJJ7IIetWjMX7Z/FL/RoJ
Aa44LG/6gAHwXAxpCZvLAq0Mq+3UUa8/sg0SAh/9k1ussnaHvpsmUfFRj1scnCmt6HDeDcyBXBYj
he37y8qQeeD3tlDi0XFww0cEd8xRhmexXgmv2qviEWO+SJ5VNliaEuZAjbYqOY0SiIS6k5zfYh/t
afZTRhTvt04Y8jUR8D9fhYGkS5VFwgGuiuekNcVGLweRE0Z5L6ePBhByoMICjebWbp4vy24pPWSv
OS2/Zh2UTvsQ3T6L/nTwQtX2PzdxVSabUhDkmchN0Dj0zhz3Zn5/H7qGzWDN89ElcRvrW40Hbfpo
1+8iadQTfELBhnatH0ol/5yKWc1VDU88z3NcH+lL1LOt27I3uvoXiCdGRVhMETd652alPsqc+EC0
524M5zN24XPld8WDGNEe7S4o7u3kV/MiobgkM9nkBOlq+gzlDm2VdD+8xysEHidUH3GyMGBRdU/n
t3ChPGTRSjWZ79m8q4E4B0CAtqp/+ffC/ONZBKctvWadiQKLD1/HH32WITKCVJAhQQeTX3EpxrAx
2dJlur9w8YG9NwIGOyQasbTFtHAmZtUpezohrIe3jLLfVFHTYweUb4rLwgBI4vXfNxMwemh8Ionp
Ppgc0TB6202LoAWcSat5ycUFxTACWCVGx0ua59hH+64wg6BjIhFSUMPOgxHeHEHB/vtr+qk/jjFH
nhICkZeDg/37znpFFcUwYLZcTiHODQbKcAvLo8GTiJ4W6YwH+YLkH+bLEwC8dUQGtoz8kN1vUdEZ
gQvOgJXxdyiFapudqwTH2CE0vln8+1Z/+kX/vFXtqhYpVd/CVThMQwSAXuFkwq8BvupgYTYMwelp
gcm2wS2cQf/MdGGlc+isl6mLVu8mu/+HhWQKDZ+41vzr286mXpTR1C4QjJQ96Qb5WsRIk2xKfzmp
UxnUBhe3IlXRxfQzFth05krlNhrgrltArB++FmvSgCBT1fEKGNcViG/6hKO1PFvDUfsoetpMbmXO
z8yxYbilq8DRGarPwAOM+gz6RFPeK86Ear5Vhv/QZfz7Rq4e8sJIy7ESA/GEJBtUwrleDJpLlKS0
kOmm24q4HWUPr7YFd35+82v4/oP8ffWrajHh1K+1uTD1crrLV1htlWqp+A9avierNJ4zHVcB2nAO
vJNNFrhqmZb38cXLMBZAB7jxqP54M9O0Dd64pPPvv9+qLo/VUtIikdYahBvOs0ByoCGoNlPVwGGv
pBVoswaG3vioDbP+ber8Cp837mK6yt8rPl/JH3dxNfsqtCpFn85dTPLhDMnTDgs3iMbmrf887zlR
03QO9RmnW5ZpPANLKoDw9dbG88PM8+/buOoEp32cjkEeczzzouC5SpYRhOjasTi/2OFc/QTmYiXL
huKW5rstPt26gR86Zn/fwNWDKfRpY9X6efo1gH5Ibh2dJ7Fkd1kzPjlvKsaB/rw7yOEKgYU9qoSk
AjSvfI/g2nBqdNQOQOd2TZcYGKrlTPqZf/9Uv2Wx//qprp5eRU2aWGgzkeGsf4yXOH3KzEZ9lwPV
IbyUvD+sU9WjRH8EosboEoUue7zsGcP5KKf7YXxwMoAuTmu7s5xB33Vngm/fUk48tfIwwHRJCTAa
N8TCaM06MQ9BcTLJS0iJQ9XukmYfZ7PkF6GEgBRLUEmYwmYIdNf+PsLvZtrCKvqggzh47bAq+2XM
MZCYr/NO58i6nSZ64SwZH5V+CS+/MlfY9QrZacncEe4HinEaD4O2LKNVOqJqX0TZ/Xj2inCdKZ6V
3YnBjogoKNUGzuqGf8bVKNxXAf2O2zN4efq5//VdX3V9UzFJz4WYTN91DLli4QfPZ5AQfMz7UNqR
uBetkB2g0UTkao9fUritzbmpPqa+Z5Lr5Tu3qtIfTtnTA2qQoawp6LyuRdNDESRZXNArjJesFXnt
ZNEU7jwXGPO6lv486lOUGuryG4/d7yP096/ify98VYmmWTtcpFihWbqVS+RH3tC9tfQu8fTgGAT6
tVGXmAWRMd/7l338xrMgutOSqd2bqndrSKNMC9K/bueqGOnqdCjjSB9Pvk7XiPFdZav6mkN0OwGJ
jgHULToqtJAx8c2Uha+QHVHIRAiLLCd8TfCS6k3ymXxa2AqbVQ81TuM042LsC9zx8O93Vv5hxMXP
xsYro71WJFm/emmHemJVnhvmO9ljr4PeJRSLAC/LqTOXGBmVDzGpy5CS4FUhuPYZB34DjMa6u2SS
I6AnJ01LeKK/xBvNERUadop0LLer0/lFeO6x8CE95DV7ZW4fZC+ivtD9lZTcweUCVaUcg02+sCiv
cVAS46EvMEtgeWioR2bm3WRnuqd56sg11AM7ues97UvjAD7YOEQlHWbHCvtovgj3xgI6S9fP01W9
wA9rXu71fbjot+LTuVukgIrqL/MOTZmsOEj0wOYMqAuIKSk+oEQuRLd0UNgJb/FlXikM0FEFoisQ
71pjhm54iDwDo8EM2QDcHdSFq25XoSs4Pw2HzkVol8zjNTergb0AyeKkzwisMkSXGF6IP0O5pZIo
8SKS4BWSe94uDcQTDE21fpPUe/72+bIIqfcOl3gyQLbUXtv0QSEVALOneHmDnYHCbiTdqXC0y0Ls
qE4Q5VopsdCrznRKFvjj1EtpnTjF7UWGwX17RA3c3KW0NT8Izikgg+F3Wprj3Io9VVkgLwMenBFy
HmC56FEWumiTzN+0y7R16TrpsT1cgDuDGIodM0KL0X3KUHxg0A56vsR7KkTgVD8UIGr9xgz3We91
dKtH8zHXbAD0n+o4y6s98vUbj+20vH17ychQhmBq6kBDr7Zj0tP9yoSMcLLCmb81nvODuL0c0W0P
F7ZB+vK+06ZOdiqIUWI/ZtWe50tpg0d9dsbIziDiVhNN+/G9/+OWrjZoS9CQ6ajckkRIhnBXX140
hSgmGkQjblbs8AKuPSfCp51HM5PT+SzKD/q4LJWvKANkjh6c8CmcusnKOukbOGd+tgcIrddeW505
Crgphp49UZUIeJSZcdmJ5kOrJm7KcyuXsDlmvTGfMOWBq49MWjhuuf7JWN5aM35e6WmEWbqKoe2b
yE3pKhGsH8cGa3FeClMxJKMYMucVAUy7wO72/wcEx7Rqfv/B//eaV2UgD1/cVpE1HVWoHyBHg2Bc
Gutq2ujKRfVMekt/h/TfxqFCN/UQ3hgL/k6H/HYDQFk4L4nQr37DYv44iifdJR8HoSCUad8+ax8G
gW+MMjBzvZCW3DBS5tmjgwvxiF1HR5PkpcksZs0ePGUtPhRblrdT4AkPdDmPjOtXxmOBNNs6Zitj
VWyIbVlAytlZS3XRLGHb0JJ24lW3LpWZSdik+NSQsy7RZpw3+RxtcrLXGcbdYin9IGC0JJm8LXU6
6RNjddVxELsxDoaYBotKb3BK0snmfCwkVUiT0bnOI9VmpDVFkEz9vxuv9c2rX23lhpwpmmCUtBg+
oGiawAMemocQXWH42H9JdozW7TmaZzeTxr5ZqiAP//WxrzbtKgqbqDozIqhQwk7U6A6xgLY3k3nD
3oS7zz/69StgvA4KsjhFCGuT1zt2kqKfbM5drDB/WuMdkeOJ4v7bb10Ie3qQsjlr+sdaE51I3wbG
q49NoNR3GDRayMRt/9KMn91CPP17hfzxwPLHD2lOp7s/ntf+4otZ3PNV6lsBiTv7N4pf0GYzf67s
1KksXrCY+zO2h+IuuNkt+k2Eun5fqDYIDOKLxfh/VVe0fnOxMp9vlLHhF8NPX3MTk3nf5JO5ePUC
doSGqj/4VfDu4KT6ZZzOT+Mu+0K5/sKklhg6f13tOcRUdonc2ljFLC3dr9rc3Br5f4v3+v3rK7KO
ZkOVyWi/+vX9rqrKIGroLTO0GGyGzOaiPtR3hY0r0W6gayHnDSEeIm7l69JhlUzc3X//YupPJT3N
mP9/F9djqlEJazOoePUqJ19mn6bXu9aCoDvty2hn4XOO/3lT44kPV6100oOlVHpUTaNvZ4gqP5oP
ZEAyEEiaWA4abrsB9lDM1JThHguJiDrd2OrwVvzHINgkuqcxZn+4/Sr92Mr582NctQ1o3EpjOP3w
4TLYqcNMoyvPsGcdHOE4zPU9REi6rWR0uLqLxxXT5xaGw+bfX+aP5yPa4yTVUB3oDLX+fvz1LEj7
zmecGpZznaBeW39gLuP/UkGzMugsHsAMVicdF9hM/PRd6Vg+Go/EaDoQgW85HH9o2LO6/HEzV6VB
3oSKGBU8X5dx0VYL9fy0RTQ3S1doXj55tlWajzOALS12BQugJHNzi27TjYPSj/v2n7dx9Up2nVkl
vcJtyK89tfiUsMQtTCdly7DZcuDpHk0iFG/0PH9QRP398a/OqoogSZk0ct3zZhAcxjDeVCtoGqOj
Es30rUb1jz28Pz/n1R7WnQO5OCv89n2274y54qYEwFHA904oMbkp7jWGNhFi/H8/czeve7V7FUkk
FmXJdQt0CeWS0Z0059J7psz0E870bUAHN/ftQ/F048o/lcMKdjCZWOOpSX+12HdKboXDNBHizGn1
hDOcMLh2GkaANiaZxdXke9ymgW2aK6lb4p6+Ga79U5vuzzu4euuDhKmBNvZT3cAYVFZXQXmQjA81
J3Fwa4ibUd9L1rFBQKRhQ+u2EY++ejKrlTAsZVBaJEUqQGp628+dVNuX7T4G7xD06VykzMDEemvR
N35qb5JvSfzqxK2k5Pl7hRBk9q28qNB5kQtb7DBkdg8yebDHs+JYT8nRbx0T6o+UWjPtneDshpor
HVylXudus8NnVx1b/17goKR7cAG0TXVKpYUwe6chCPZSlubCq3CkE5SMbjLcpZ+AoC8BPw9Vo1dJ
J1N9kBrCQFC9H1R1KRolLW63IKkAQ5Xs5rI7aFtwPyWnOxo5T/oOJ0vwnnk1PhrmKf9+hH4wE1rS
dJZiskMPXvq9rP9RL6SyWYNuqcdTEBPgHd+P89Ra16EjTuUP4VbGvaQ+jPyR4jIGcwaEv0xK1Dtw
UrZyiWfke9J0bJFSCNaG+hCpebuoLFY5VH3F7NYDp04v03V9oaJZmGJ9sWRcL/C5KWVR0fW0m4jz
gy/8oTGjdXrifdHr3/XPdFiinXkERhrsjGdcz058V76H1ZpQCzX4NZ6PFhYpED4cVz16CflX06CO
WlSbgVlQi9Xc6e4tUA54zrB6Sa4AhbKbWYf8l/WSSM7NHeunD4QtEpmIRtKo+VtD/8cP0CaBrw4D
7zBx9OfyWLaeiAqyQ1e3a+JDH72YIW1K7bW2DlWGJBI9JGE6tmJAjThLs6L/TNJtoE7esXKV4I20
GzzAt/aQ6a24/tr/vMurtby5JEYem9yl6vFwoEZKSNaZn10xRqAG8m/djRMmzDWClYSUzx6VG2XS
j+2+P+/g6r1V5KLKLvHI6u62wgoOpiyiUd2cxzUPKtaRdkH25zhnYqEvNNUNjEWxbDPaAEozx7hR
gHiPPgJX/W8K7j/v62r1BxdRZGPEfflnnBmo2VyQ+MtuF6zaEnMOxxnAH6zBdIp+ES9p4CW8qVWZ
dvDrX8fAXEvVrUBSMK6qnupi5YLecQ/BRNhSvzD4u2lN5sVOcLBI2hACg3lwvr81SdR+2oAMC+cZ
J0YDANXVhcW8GvsqJSU6Sb3sbJuGXZh2JHvoIxuKv2B3SWcSIUZMqjs3xc8pLBRlgStTz2fDS0eL
9hMXEdnWElyfpHMUfkDgJLEtvkiv3QcKFn2vveLX3HSA9WEi07JvoSiryzMtLFjr79YSwyaANNOk
+4GJdKWFX+fOwbx4tm/F1fzeG66/ZzKQDKKQ+LSMTv/eO+SLEWe+wW5ntLQUT7LTPYQupWSuLuV2
mZBJ46njzg88oFZopVwx3P97uf7pDrAZ6iZNWxni1nUDrK2RCypDIfEeCoAdKfdNzJEzmq7u1PfG
eTuJzZaIN0kWX93aPH8qJf+6/FVFe/Zzc5As8vjCaBrsCM0MtxPrwDz1uoOS4j1E1nde3Rqf/3Sq
hRUCy4gkZgW55FWZMSqXssEkI3FGIiwGke7ceJbtdCGt2xnD/Vn9pWjACUuvuplR9FOP4K9ry3//
6Bc572NzkvJVMBHASFozqXsqhx3KrgAxBJWtDCbTbl4JKORLh7ID2AfRBo08oKSo/Oj55xhz5yaR
Cc+KB2uwX+VY7ygLzak41BUUE9h1WT5N30bCIYau1tyoUuUfVvC/PsbVqxr1RdNmXSydfAidXwTF
tB8tkBiWirlwmjzr1kl8GRfpa7vA074UXnEHAnGjixrME8mm0XvzgCT94DJBvsEbhfKcJ1q7fqE0
3RDkOB6kE21RIBCiMU9FYoJs2HqWNomjTfhHWDzJASlZUgq3HR9TkoLEcBkLHvPCHHEaco3z2uCZ
ZOyo1q95ojpWdddADBo+FSAOYTGPZEQO7y0e4eYQMs8mpU8iFhIVjb/ALJhf5oO+mSYP4uOgHHTZ
NtN9nP6KymVmkGE8lxtQGROOUyV0xVrpi3RPMNTCtGEux8j5lJm8Kt6IlHnsFRuRtIEa6jBCCLVm
hWM0Tim50vIy2AVUTWVnYVuKd0bxir0mIzMwGjbJ+diRQrnI0/c2+VDMDXF+IngyfRsSE4KwC84b
eI9Wu4uLjXh5proqNkqwbIZPKVlbpiMEy7pfWPpTT0cfXAzdesU7c+iKHCRNWbhURg/a6bmfGS/R
041V6Yf9By4SaCdgPgak3KvXU04LORSiFLUri269Ij8e5QQmJegxIM8AJ9+Jcxq0Ii3Nf19Z/aGa
5/RD4YRNC3Xg9fTRkENFyxt1kqO18/AF6gfwLZvsYDijNTsvWKDCvfQz/Vf4gsimmBAtPi5ppZ7F
xZ0BZ/tsG4MzRttidC/J5hy4uBTy35iJQiM6XT/6OizSjQRJtFnIOQKNG7XV7zbT1a5isIWirJo0
jt8qQJIVRGYtBN/rR/EMPbe0e//d8h9iMqzjcma5nCz0rQWLvGOmPBC0y1Sslmw109xg0rPF5Gt2
26Z6DcOQESMWV85aiqsItjgiV3MuSODJeDk/h4TFZDPQp9iYicwOf10S8oMZ8dEVmPnSTEItuVLe
wmjR0XWmpckTwyj8Uq+D2C06t2jWRdvPlHav06oTNbpOj7ro0wd/b/NNqT3BD2BuPrU+P/u3rvGI
w/G6J+3el1aiVzzFsju2RFw9WOpTSvE9NLqr6itWvci6ly6wee/j11tFivFDkWJB0sbeIk0e8utR
pyLWl647t/2JwHQtcFhnhA8mlpTZiI1ja5VgLPG7eiHWrswU8dBAHgP4liEumXFYCOq9+Zkb9Hld
603TSRs2sGd8QWKks6DKdgWXAt+y+UICZSK54FBQLZCB8TB8+oojNpOlueBpJDDxWdzA6xEiEqOI
4jkf2oSJ1Pkj0Pdmw0mU3/jUSE7m/zIjHbb5WklgHixbNOC+HXIULrDtCguNxeTilsFKyU6KMgtu
vs3fjiQsxejWLcA8Jr3cazBXFl6kSvAvMnRGxdGCx9J8a5WTYm1lTsz+IbdW0bgNICOVgGZMMtmi
RoFD/u7rz3QhVA9zdAl8TIS47E8ZWyQVVwfDP2pitx7hI6UHjRXXAvERSAxWqVILTL7tqypCyWJC
h3vO7L2SxSQlZIBQBNuYyoqRWPK1QUuF0Ol0Ljn9Nl3CFmET9bvQriZ8hKzacKCNLTQxOkzZeB+C
oSA1Q/k1aR9GJPjDixI8J/0a6butK3Y4OIQZTd36xUgSg2a3dJvVR5rRYrnsym2EeoXtInwbT7/r
+CF7ybtxppbPpQqDRCFwik1Bhq/I/0fAuHfepl7vr3nTQAaj22YwGbpSMOM4KayCVyLsTIpTt+03
ubqIu3DVx3uheAr9teVvzIFQU2aUtnBkAvOAFPxOV9/ymmGM7NSXkwprKlpgYdFktCaHWvjVNQdk
8eOdBhz8KFCHLFXZgbMdOozNSx1riMoIeK6QE13vY4n7bJf/XoK/D29+Py0WiboS6AvNuOqiX3Q1
EQOz5mlx+nld3bdwcPHyTbGWvCzZwQAb8jBNjlrtRvNCnmqWv1bO6dKGZSAU4/jxfd/xL3VO5qV8
MsKHoHLP90Chovk0wwHKsMvfAX+yTCG5BDxG3uqdD0LgUV7EXvvQsW/f+CK+7YJXd3NVKJa+3GhC
PMqnHicAiV4bFE2OkC3QA2AUW4nyTOeIYMdbJvj/vrT8e0jw7ZtgSjmZYdlHrgEZF6vMRT9T5Ekb
nu+x1aU7fGaEC9vKh/U8yUvHlmaJiXWIsg4NIeIJ0GcB2iYGyYTAQeAON2f1ffqLIIY7zr6QYIZi
lKAzWh9TNiZiOtzzUrTrA1a/mLfsvNPqWQilSaOTpU6L2fCrb2snUZ6lhny54KkxNxcsNlLuKkRq
nV/j4H1MN8zXdMv2CeCN7vTMEcCmvecHNdoO4OiUVQlmXH/0eWraenFO3gL1qORTLbGNDS/p9uzq
Ckg8EdVYCpwtL8GcvpnNprFEUBfKXGw27VymBApTl8RTpx+kGQtRyX+q81L3QjzyBl2K5l0iyS+A
BnhR70Uws7jzZFmFr+3RFsTvJ+OvoybNP63JeoGlT543b8G6ITYucBvPYqDWOk2wNsbXbkCIZucj
UWcMNnRe92Kv+Ts8kyDoSLX7VGA9hVu56RdlimkZtHVWHvI83yUBFIp8X9TOm5bgN7feS/6wqUlJ
U5pZnaB3UZh+Mu+Z1sNfImFoBZjwtmXe33pZiei9gKv1IZERAuvtjBuYGLdu+FUiedFL+psdW3Z2
h2JAo4RdDgLet2yed9bbpXyeGkpW+dbpJ3G+Sop5Zheti1WugcV5XojRPHG7d+gLPA2le0H2Oasf
aEHNpiAUmf6oG44e/hGRAu8keSTHUQCwZ9GKADw5HHXZsS62WjhVtk1CL/oU7+tdT2Jy4JA2Z+Pm
s3qndSSnlZ9zT5vLhGolq+E8H546Y4W63xU/0LjY2Sty8nRGxVug/psLy9DfWOIC3xJO4MEW7giZ
/h0w0J4Eb+J/dbP2pdqTmIGfbdKjUzB7vTA5VBAXMdu2YwvJ5rBuO5tS3/v3+/h99DEtBX+8jldL
gXDppVJpeB0nUAJl6Uv30C5KyA0jcx7v1qTl+9BVovNDgC4lpGWJLMR/H1GFvtEbSysUugJRelei
uFJAQmokWz+ch3VtLpPmlBCkYD304oF00oqNSWJKjfzSrgsHtldXLKGUyYBLQqfy94qZ23J57Mjy
EIW3M2mm/n/MQrl3q7Vo/lBtwFo1JYsPwX9ed6CrSzhYaSYqfFedI4qvJeskMwEI4iLCmHDAbPSr
K3b4OVQW8SY4KvUqa1Z4awkcMruHQncLzMLZs0+BBNQy26rgpRPtiD1Xq4/d8JZo2Glnl8SL9eVo
vVLWGcDeYszMw6rOV4PkwpuBpCa7wNiAPRL8eYI40nXhciTrqzudC7dOKB8Qoa7GNoOkuMpIDat+
/T/Gzmu3cS3bol9EgDm8ikHRlnN6IexyFXPO/Po7WOehbVkoXeCgcdDVXZIY9l57rTnHDHIvDAgU
d6rPDtd0ZU/1jnGHRvAEJvvwEMYvo1Gsq8XSqR6i9rakM2Ywc1R2GW106Zq3dbGb0qyaowsP4c+6
lwuqsy+r5Dfhjzg9G3ViqXdREKtszOFNHK5rn51P4Zw0O/q78AHVvm05md5o1Fbds0K5H8O3heQR
7oO7v2e4UBzAZO4s9VjiyKaPirqrdrEi4jrCBLKubfWD3mo8g/YkYQJv8E7H1v9ikvPB/yy5wptH
ljaQv6XnHm/a2wnFQ2E48m1RbhY9TEBD1DaPC5MoQMODbqvgXN3etU+aLYz2OF18Wf6CGE62Sry2
CD+Q8wDOP22hDVnX8FwP6l0aLdqs9rUhAnu/oKBZfN8qZtOjw7yqD12V6nuFUw7akHLbfnCerF8J
mC+NY/VYjZxvDVfDvL6vtQfAzktsQX+Fo/ohy1DyobfeIm4WeVoaVstLS8xPhyl3l4AqgFgGjcAf
aixtKFQpVXIVJXBCh0nYKdmbgQMoumJ3rfRnuI+s2XYMuDSM4ak/F5NnzJsie5NhrDscxZAJNMca
tDw2HcDLHJV7vKarfy+FPwdMy/fULEWmu2MZP0QWktrStGb8xPcU7X4bSRApBPXRZxQdalt06yWM
gYjJWecFN0yG38T+Zpx21LBNcsRNJqFsW2xWj0RTzba/KhzydPE/OtXx8gxZ/3FWlJgs0Ypa1u7F
/nBSzCqD1DTRnMt3QgVlcdURZrDWPFaPsNwO8VMBFgj4l6Ac1e7KLw70jlTlXvhgmh4/KOZDbz4I
z8U6seV7YFPEVFFj+V3mzcmDaT7xM8m6mDl/kxVEQFCxW4Sbume2K7W3SYUxQA84aXwzy14PZHa8
ndobUSrsVHzxVcrGjzD+lZkPs/psIb9tOPypqAfJQ6nvnzoVIIDnixc6LNaZqpbaWjPo8FsyA9OT
K2IKU64XQiLflcaW7YG6nhaheYuWNVvALiQDd26ump7cuSGxNQaKeuI5cFqq9wHTwo3hTl5frAfU
NB8T743pZnDFtDWnJcuOBK9X3g3IxDalFOo3Za+ojGyi15n2wDxDMB42XXlIBZoy8KpIvFnj+AiX
+UEFE5bKk5eLGs5f5d3S5jouEiesGLfIxezIeEgX08MBKBbtFV99r63JLtO1HGZLKnmgrcV2wwvv
KPAakSWV2g29uSECiRvJTk9fZWb4pmELDIfbAoWrpVlO2FEDLb0l9doIb8b8goRFO3OoQYJH5hZs
XIWzzfLnXwaCQukrRelzwUXzWlVfsAAuDJKKoTgQErJ+ChQ0SK1FRisAL3XxxVIeqxa0hXlbgohL
9kUFd15s7Gxt1LY+XNHneNVX/q/wSewWNGn0u+VNkuz+mik7aYi9lwb3EvTalAZiAbwDEjUBC4oh
caQ99MVdXD0O/dM8vuiXokP+TjdPFuNvP/ZkoNCPldxkcvzf4dEUj2xTk7rTmk2WsE5o+aolAw/H
vAb6IM63RO9kSPBSJ5fXqr/SfkuDq1duB6YCCil3T71R2+uaH2FAR71S0LlwFE7X3YVV7W/P6Mf3
XtL6FiogkKjlrflykzQpreOpTrlJO82rFK+Zd0BIWNymt+mdS48GA8sWClHjRlbWJoySxrgJ7+HH
PFWNK6Z3Atw3ASZl2bhm9tFVB7mhEC9dAmZMHtI6B3yScMyB3XNVNY9W5EHwgbII3KjiIHU90KNk
8CPOB6Yic+JKmrP0BfLhtteefTDjSVyyC69zeg3mwcjvfJDFffyUoFZXCPuI2eLykILg38v9z44+
CyhiFJmEFbDu6t9pypcLk8V1WRdytVS+6OkOZXdfKOsAaLekkgWd35rwUzgwaW5qHCHw0VUl1gr7
tWG9pNqr0lp2aN1oPOYp7hrTGYoXwbEudFytpfw+vXsmGb/LG8aXPV3ThFxtpi4YlqducjUV0cY2
oxNpM2rI8gTSFeqG4qUNntpgXxUfqbVLs0MlX8mAoWk2bVv1IFtcXlnAFgdwBHllskbpo9DSka7x
qJfEA2A693ATihxPkHiVdG72eob0zdSvmgq++J64NIDR4JcOCONI0JvRTKD6aJmRroh2B561lss7
ASJcRacK8YxZHQrwPw7BPgEBRU4puVJzw7FidnuFM2a0Gud3vVK9MP6Doo2RUnyVidc+uOGHcmQw
rcysYGh5N77wKobXbbJnKnVhwzjXlOGVkFA0iPi1KbO+vxpSHzfypMjLxQXdQzKLT3b5Gqx3G+7H
nsyuHfxKDIRtdTOG20hYF9lBKOz6dwEYId9NG67shYfy3JL69SudrDJC2AVNn0rLV0pl8hvZmFCQ
U5vDaF9MKjjGlinQs34Q4fu5tLgBmrCkRjV72s6IXW7Yv7+S8mNwsbwnBpgwmeVDM/863r+8J2aG
sXBMEvWO+L8SPUP7EQzvanED7//JOMJEukodnCErMJiUDaZ2kI1tQzBb/YTnu1pm3aa/MiVal2Q7
ra2b5BI+RT1z0RD5AwdZMjGYQZwscUYSp3Och8pdKXhLz9xYG/KT0OwwVDgE9S0r1fxBls0tmC7r
seMJdaMNmzOmgHBLDx2M00Nq7iIDND2YGC+enxB/5SB91x2nTYaLWutJbNDGu0jgd116sDIv6YV+
ivN4w4HrMK03TVn7wZkP9CIp5J5G7WKepFlvZ+l1dbsAC9gSwc+wgAZeePXvu3tuD2dIjSxEMkW6
cadyemkIgiTT0+VAHpqwx8luZBdI9lm6phNnekTPZbq28oV6pRlv0ux1mUM+MSxS2nTFGloWIjjq
3dLtxu1M+z8DsD1sk8qDqxLMdvKesTHYmmRb2hrzQZ8+oO5aRWstgrKjGC/+KgEe0orpegZOylaQ
IjqnaNw3Q+82OqlJZDJeePO15Yk4WVZNXuxFTEbFiEDh+5vvl5Y25Fqi3OHeWXUc3z+rbEd8q+xK
HznxI+obKdaW8Dx029G4BwGVTxtF/c0ZTNuo6L3VaK9h1CLidckqIvPutwpDhczdyWDir09uGNPb
u/ZdbDDGdqAkEI1f+gEkqE81uDP0XUHwsCNjOGRqGniKJG4CsElW+cbZ99+3+FwFgN7GUBDNKUum
zckyV7ZWWSpirDB5HNwZCYSiv9X0/FX9Jp6ZJXvED6jQ0ljojB2NyXnfLukBOEqPcXKsC97me2iF
crzn4N0YbtXfW4/mUX+RsVjPNu0BzNXt8Oi/VK/NPZ5UYgcSiwPFdapJq5GxcaiSCQJ6/BnoZtLd
VDT8iYKhAfksfmA2WPjgdn2oGpTPDFSybUaMYFzyX/77SvxUFiyb6JcrcbK6VlIzyLnMlZh2BQEd
h8Y1+MicGJmVDBwF5bx54ERsjy595gQiNmPGAAlwAPOLe7MymYAzkrywyf+Uypx8rZP1K5BgVkw6
Xwv71K2/m7ec4uAiWy5i0xVSObpDiLLSNX5l4UINr58pMFhwOO/qHHlV5bSnZWLASOuEzw4D4lMO
g7YvwLZZhLe5YfUq68vwkQtEaAjnHmaN0pXf7rjfRLYJ8IqNt1ybmRZ8mBF5q7dq/BkHB9yEdXbb
yx9VSjJ09NrWrdt3I/hEtIzAcQ1HkNZBb9qqsMMPn4gkPK7N7GomE6Jwuz9Js68giLhT/2eKjlr5
qI2dU4kfSrAhPWoaiTbmPvn7MrrA8DnXqjAVywTWaVpoNk+LZWEMg96Ig+VV8aVXaWlCde4CM2ET
DlzT3zA+jCZPfTBjmitM11ie3MogX5kDf7ECJVICsPfJLKGxO/ebi5Ob5Qn9sXB9+YIn6sbeNyK9
9v2laCWBgoVVHTaLcm5wks/cjW9NY6Xe/futWdbCf32k8X2tTLH113MgLAObYIP1z/1rJ73YJvpJ
zlnegi8/7USeOI1NG2kZu3gigQRYSYsL47ZHDoGiZ5umD/V96BG3+kYuMJmxXuZZMUZCPKJwzZms
1pMrKoC4r9iSqoCs4pXUXmeqM/rE6jQI76hCMSC6ynsO8HA74xAmf6iLnfp+aY9h9+A444EekJTn
2jjEMfG+GPJjpE4k9NIJ6ZVhVVxCp//UqfGr2evpeyqyqmin75/lZwx4hOWG7pCFwAeUVg/d72Q9
LEm17oTV4nhJoyafaR3xgNNsZcrM+Pz0Kc9boRetxJTvajZepzQxSRJ2t170PeSEPSBCUdR1Iqxm
3x0OwExCmAyBo6yYinAomJ4wev8/DJTnVqKv3+rk0VaG2mgk36KhtUmeTHZjQ9lOx87RPXkDTPsS
uuinUm+58l+uwslzXTaGrLQZVx7DJsKGFQRNedW8L1ph3/E3SrJBZoWTe3ZT6sTVpfPn+Tv/5fNP
nvcir/NJCHmvGG5uGlrQzIClNzrJLkXBwj8Xbf/936/y2Z1GXcQlumQhYjslpphVkWVqxJ3vPfkP
2QRuaBvPNKkWMAfKITvKbcjcFsrsCwebszX6109e7v7XU0TUzLKSGfLf5uqycFFXSPW9PzyoxTsD
YcTP1y1FCSpddmEY4STLQLKNnnNZhYZAu1V3VMtTjatAvjGGDQzCblsPO7+6L2Q8UUV7nRBkTZEB
tYgoKQRz/RP6D13eFNExQoB/aS0+W1dpC1FCRumpaacd2LxHZa5XGlN0FGTlL9iNAzg9zFsaXtuV
v6t2jF34RSD+IWDJW6KuQ+xVyIsATbXMdN7U9jUZd5ZyjEH2P1SOhc8/uqmfSKtHhEMsqOuLXkSt
fZjtcpW7uDDhed/E8Vq+Dg/NH4Yf4BhQDxMK9FiRC/U8cXJf4PoVgJKYEwygA4mIknIVChfu6Nm9
8svPN04sPbOqRX3XqMsdXRDrBBX16EywIjTICU3D7fqrwqxXnbUbdzROXORBr4DomnzTkJTQrgJo
BXGwjdRtbAuig6/Eb/aSenPhkT9X6rOsLj47DXjT6QGnSuO0qpJF63Cs8WFT21TbHD842ndHRERZ
b5eRK4y8C8WmsowyT/fNrx988n5LySgAguMon7Bx+u7ymayx0bGHp9mShKYw1Ym6dUU8uVxeLTd4
Gfvdln/M1WIST9dlfigyfCzwZ2wF4turSKqGGZgX0q9/AjYWOR96ZZ5gBPI/JgmCPyRKUIoq5ecI
UmoVA/SyDng5zWGbUo/HqCOp/YD2E8g22ItgPf4kM5sz6eVt4MxjRaqlxVAD2qzKkPWkGK7HROpr
gGl34ttk52QZNEQ7rnSU9Pgl4IYzgyR4K14JDLQIX/U3IzJ+Z6H6cw/73tFo6BcbrbBBYDGWB3J5
aeU+e8EQj2rWoiJF6n1yeszk2hCCXF3GlYZCfuGGuFyAuANpgDRTV8MrKSYkKRJvqvgIfFedI+GZ
TIQlnH0FAXS6cIBQlq3q+6OmApTAEqUw9tDNU7ycyBXT9cRQ7+TUkeSDPm3ndq2YWyjVQnBghLjc
07y4NYqtKO/n7IXbKmnrTkXcgpuhfBghua5VJBH179l0CYubxZeBcTvLEUrlCWns4I3Rn7n9LBUv
8C6xM/9WOf/4AdrJWhJrvalmta6yF5YwqZF40FSnt1XBiiqidQ2coho4fsAfxTlkxXux3AXVrh25
nPLdv1eMs0+ghUJYtZhZ8gafFAZTGxWGPJjq3WhxlHUhYJj6vtE5eNCCU4WN3G8mdCN0JzjELqLK
oCOSBToMytV14SSx1zXPQ7lRP+rUndQN78ylvefv6PfnBfvfdzxZXBI/gLBZWMusMsjXcXmEwS5m
OwnUDG6/CAul4Sb9vRLvBIkA+5War1W3ABETtTsUtDKMLtjc5otiF7IdIemMZVszDyXKqJHxFbmM
F7aLM+UWz6ihIWqVmdL9OFox3vaTVOAbC5sOZetOSe18yzjCDnYD08HWRtxg2Iv91Ee7RUJ4fOEt
OX9fTQaEioT2RPv7519KkKKYhdyXMXXqk00PXzkoI6nP4SpttyEOwe1gHbqFENr2nz12Fe5/yHnA
lm+WAgTbM2LrCd6NClPmdzyA16tWZenBjP/386eefZv/9z3/NmS/fM8umDRltAT172CiuEuGR7Ra
cv5ncjErKtjU8W6QMtS9oIbGkJSTdqE5pNMQNvegmpwKmT4mtT3c8cCOHxoelPCIxi2djqLkxNcT
OEnOizD68ysztlM4ZgDJ/OZ5mU3FR237759zpq/Jjf/yc04kP77Z502e8XNQXQbO6BX6qmWvcwVX
y3ed19A+snFKxb8vvSQXP1n+XnOWSiGVchtovCSDi7CFc6I3MfSFDG1cLbtsd08j4ZLGCRTJueXY
RN5ESrP8U84iRkKY9WOo3UF/HYgvOkYoX8H/VE8NksHWlWRHZaeVtrlDWg7ajbjZJPNq5lFM7LTa
ZfJLp93XyXEImR/3V6KwiXFYMFYRNnq/HUVEO4OM+NiOZ1uB1cWkNHdUJq+ho2+XuXKbbvJkk89b
i2Mu0kJE5BCgFdCjgTN0r7q/aQt4OBOSCghToDdAXeF+MBldglR2m3CncMwmPHE7d14K7Nn20br4
TDBfAuEOybD6gFGVvY5oPQ5M6nrSbEY2QXQzcjhMn6Q30wDQbA+/ohmR38ssuAN/PwjeYJXt8/Cz
fittpOF94hLwpBYbhOW0dfr+YKSbYNgpZbAafR7vZMsUkFCs+Q/a/ZvEgc+K3KBw1W4vbvRghag8
3tLwF2daQ6sGdlE1C+QKcaCJtiYAwvxACpOJLwFaPQBrrKcinSUCV3hbhudSOgz5TthLIRDxR0rT
sdsUyQukXOKqGsMjIJEwFtF6EBg6A9Jl+p6SSa0/JClL1bgbXfpR+yrf/PudOXNCX96Z/z1BJ8t7
Q3jRpNeRxhIgqW4l3AidDUJ6woF4VLxFrcuo/K7WFlDEVbuJnzrNNdudXnHJiv1i4cwv7zk/C9rv
X+qk7LGIFS3njMea6x3JO3M+VgiHbhobsLPRrpq70A5NZBBgZBx52kUqY7srI79mkC8/wE5HNtLa
muYIS+qzxMy+Hrmb94EnXYrzOqP0/s8krsOLpyY6LSJNmMSVkiI5guyI/kRCHOsKPEGlB+2IS8e0
lnlUb+4VfTEhX1p5zm01mNQpxhgsAgM/9X63tRiHmVmrd0Zx1Yal3Y97RfulWqljTB5ocJwXtEN3
C+ajzLeCvK0mwltGTC+wLvpiJyYeOW+K7ecMye8pHInf5OjU3Vz8psuTdFJI8E3N5QRLwPGPjsDA
Zl0XkbwUElWKz8ytM6+DMY6+mCCR2QsJjbfVjha5I3/Kw94gpMOO02ckskwQ9mTvZNiQGtzLrXqP
r/bCKeonJkXiTppUYbqqigq8oO9reIVhmaM30kCCOSH9Osp4P6sLwl+QV3g+omAbp1czJ//Jez2E
GKuBAD4WIc/Wa6bzTqwuvwiEDvy4aBp3VUZ/RfXPUPSkQpRLQ5gRRNNA83fmZGfxNlQ/rZTU3+Ka
87gab8ICbt2bqjEhIclCNJCY8/xfCf6VTCu5BL1WPajtXRqX9jju8/EeZwLHF+ChTh7sh/ajj0np
woOzyYd99DS40LwYCkzomHKSplcjVgHgbRKI2wgD7UtmOG3W2/HWqDYJ6eKjQWbgm0nRt0yNrdYj
bjwzHmPBLeE8RFsyc4lGpKVibLTmQCteyv9YBpHs0kGYjib/76524kC1fSS5wB25yy7zsCkDuCeQ
FBu4c04XULGHdtcXf0D0a/1751/p0V0WP6Lx9zphF0vrEPVHUW0VCniCXfrMMQTEpSRbZQsSENKT
tqTugrp+CgvB7tGIYSTq8ve+Ih4YwNK0Ru3XecWDAe+6YaK8JsmyWKUuOQ1T5LXDhhamwpRpSSMB
bhULdxUnZvOpxlntzTXNmHVHivIq8vf1SHakTfNBR0V8qZF75lD4/Zk4WbK1zuh7Q8SK1KmEys5O
jb4Wm0dPsLwXEG5LxCOht8iEXJ/DIuw0Pbvqhj/o0QwfHqJHOsS/NxH9Zx1Jqcs2sgwzkNVaJ+u1
3/glLAHspjFnp1lGfU/2jkU4BHrr0jqafmCH0d3sReprgSlxupaiRx44a9Vc6/ZyVhAmm7OhFQ7Q
QJ4G+bd2laZ/kuB9Uohdvy8BXsZONyz4KTW7y4St8Lsfj1O3kmpP6B0dpXLutUz8CFG+roKdGjvz
dbEdr/srwdFeRwSF4GCNAaHyVVTve3/zKWs7ooE1lhsc8sHGjG//fU20n6XZUv4rLCSLl/eHw04d
9CKT4miZn8QhL1tm7sdhS7gzGl66C/GzQpyQXu1bAwD/Ns+PQh3jHoHhMDdu0Rwy4Ybpk2qn8jX2
DKXZz+3e5Gd1/s5YCIr5fjlfEG04V78KKKLirTrsB/N9kp66pKcsJ4F18oSG3K6hI+jtQfYKJxKc
YVMiKrcD+bYyby8OGH/2wL7/6pPW+hyqYzyGPJuNS0dFpLPtCvxKoCEYZgz25JUyPmKgXhsXYRg/
95fvH32yVBZFmY15ni3ys2ieodPt8dxRaJH9ENB/s9X1XCPzTod1kHyiBHaZ3agrAImsFlRzCZHb
ikD7U9Vcudw0yvvF7M8zjXi+IjvLkv1uyT/0yYTXjWom+otlH64DZjBa8ZNTSYzrwVFQrmifuXT/
7wfxjNj4+4eenE3MpB+60OBDq2xda/YoOZMGzVl4FklJmqobLImjcMWD5rElQ659i6G/+PUmoTeY
wmzGTTswsS2emvG6/UM2FXOSaePPq0hc0VytGdXa8FJj9cIp+syh6vsXV75vyFlHuHo7B8uzBFQg
JzX6MyRfc9H8RcQqsKC4NRX2pULgjG+Mz7U0htTMyfQf/mmB+ClBFlRWs+3sQJOBQWaPXLHioKKf
FVZYlVJoHdgAqpUhomg+yCWqHbS2KQLS0i3Cz5YE94G0Gjfh8D486WNjt6HhRN0xFWm3k9Cz8DGP
Q/O26Hk1tKcDOUNA9TFK4EmDFlEe2/BqmV8jf6rwUNlTs4GHbIZOAybEXDVoKKadn17hfC3YZcZD
7/8ZChpVu4L7Yr0O5a7DXE5bHkFF+0eNMbY4HIrwahstnGLoqkhI+n47v443EeKfesdLUnVexSmG
OZj129QBF5lPLS/w3b+fyfMvwpdLfLKF9Zo5RVWrL8iOgLwf8DChE4YeKoRfuSvuYXy+lcOFbsdP
tCGpChgfYQrhq8FTfvI8ydHUdkOi8aH0XEhiv5+y+17fMlIJN6zQPnIMVEQ3FiUKGz9l52BS012i
S2nLZvi9Dv7+NZaN40vTRemT0Gp7Wbob0a6iSzQ2M6K2eb7xqYo01dWnVf4J5nB4o1zbqPKfnCCl
/JFw06R6mwBWEr+TdKnTGAdim02yikXhUyKUurbNaG/QcKE6dNLfveQNwYqE+ro9WtJeRArzCDqy
Gf5Yr1X6UgYbEroDr7xqf0fHsn6D66QFm7g70qoZALZ1Hbq/S/dgWWx+/Hi4jgsr12QacFIpdKXu
dwsEj3faXy97/9CyCP+3pMTr5tKh4+wurP7v86STdu8UBkVIXpV0N1Gr1aAhHEla/Tcgsa6H8Kka
bmXhrsFuXd93qMWqobRV8xAVd4NOKtq4mjTHgm0TvQ4zHHDtKGNEF24bJ65/xfJVCLxIvcXUZLb3
s25n8L+wPphPI9nUTMN0qGVMYrhZ2XyXmHghC0/jjPrRTuuidKA0IAG+7oT9JcGptjzLP66zAoKI
WZTGhT6ZbRhKLMdWRNIjXXejfpHBOdROrrmzAvJy1dGSuMeFnV3Vz8oVpqTWNSePqgGDQYJLEP/2
KNDFUdcWB8b+fiJos0WXwMHwVeNkoO2XjfxP4eW28epL/AeDQNorSb6JwDDkd8lH1X3K9Gl4ixVm
dNeJsK8+2DCs7uHfS8kZpRVSQsy/RAItosLTA3DShnpkViOok3an0rjMXsstW6uDIX76aPON2F0N
dA0Qff1St1HvQvBdP2JDx/AmrArGFKW7hIf7+7y9sIGd6a1wJmdsq4jsIrp02gZWSyviPFkrdykp
crzcaXWrxIC3gw3+WyjmiGx/MxihPRi9CJo3003tU4rn63YD5WXVbUlAcy4WStKZZ+Pr1zrt+sax
HJq10igcxIXj9N6txz3P7bqCkJT8Ei5mYVz8vNODNS2KVB1bRLO/outoM5Yb5mratUR7q2894msb
+9Lz/1dSf/L8f/uNyzr0ZZFVE01I9WhAbJpf+/y2bK0guP1TFH+A4QXsrO0LcUN99K7x85uNrNyG
/bpDWgU66iF7E1zpGjhagyV8nAAaLvadz9FCnMkB1e/ol8xvgkQjcC1V+7H+xIQ5YgWnuW3/+/E+
t1MilxMVUDKmrnC++v5DmrKd8whnwVLVbrp1wUnKUR9g9y9KhYWfxvTiErvmb9Pq9OqZ0rJs4KND
tXqyPftaVpnRsAiEkVEHd70zVDa9zmsZM3K4pZYna4x0tb68Fh29cRBw5q9C6/VMzXKYDNTb4fTy
7wvxM0sCIBJqZeCUBm022DDfL4QpDqNPDpq8gIkt1ZW8nvxfvJUTA2uvLncDa1G2jzPkfd1qORSu
rl8HvAVkOy/CSk4cJRaelZKsMRv0RF6SxBk+me31pfrx7GtPH4luDboXvLsnB5HMt5S4zlFrxMqy
n0v+LtZ1KsUbQbwhyclT8hUbgumK464nnL7yJiAyLyNhqk+FchCb2xrlm+UhJefQe2ED/gkHggsB
9gUBJvpUzqcnX65SJJp/RS8xgp9cin5HR9u2K0EqxutYO0aFLft/rOB1UJ2JrU5EfexJxLmLa4vH
QKKnb9MvlJ0W4LKjqQ4oSCpKn91CVNccqlMoq+hqAVZtOF8XBiEfN8klp8CZruv3X3HygErGELfS
MLDo65sOSfABVQgOQreDRNagbMZVvgCMBRicTl6XF17KMw6t7x9/8lKWljpnlsFFXKoY8z1y/Zso
+6jj49RfkUDJSRKZDWqLGUN0BuKAN2OhgYqr6SNk5+8Z2+71fEP2QnhVCisqtfR3qi2XU8Emrd8W
l3hKZwwouihTcKtLeJVJi+b72yPiPonyAirIIsDT+mtzuBXbI7lmCgcYHsa1n74LqdO7lTdspG1c
vWXW6/gqWXcgd+Jpd2mBVpYq9/sSQ4IoBcpixEaGcfocKmknyWHULpq0dsuW0MNWaNapQ5pnaXqq
6A3dQ8C4qUiwkhNi505wJpRDKL2m4BIy2MWkRtN4y1EEcX3py2GPUm+i7o9aPA8a1iKGVqJ1YUs3
ftavxGwoioRzRtLI0ju5jmAqwiEbOEzjkiFfD26GdhcqfxgxByK33gtaQB47hZeE4NGUJO/aqQRX
jreidQ34TDXvpZck2YoirKB7yeNfLXK7Nljmj6G4qp8FTJjVinGreM/CEEs70yLsLvs9ZiEgEdtU
EBCBgzKvJTpmgGUBFGT1NoJqkqgQ+a13Y95OHW1JG8Cm7FT3acIZ3x2e2SaSKUGP6ozKyi/ps5Fi
cvTljQpiQnejS0/cuRsMRBfRCk4ZBaDdSQXaC8nUTpMu3rXFrVW9jCotD8szk5v8vgp3Yunh3cix
qC5dELtxfAXwBV2JNejkVTnSehYfA/wz+EwXi9+Cx56yq0ak4EbqtRxx5feZtebCLrOcB04eS3gR
wHQlkYbmD/RvMWeLXDsB3jlTyqY0GHFPMM6mMqOjtQgJ6HOTSsuopxse0vnQLKeWPc3/2kM5ysgO
mkb9KppbSM67Ubim5+Z04evFRtuy3f38ogtvU4SQht6RP/9S4MB365JwNJYMtErfk1rDCRqazNss
rUfc4ZfbImeEILr0d/uFJG/+dGf1Qa7VPGTLmb0Urtp6M5pbyXzMyqewcRXpt5y6bM0tVjKNmPXk
NU8eSvWILlok62r0xvChJEXDSdpNRaFkjRtbkoClbXy0iJiJYZZcuJfnLhEnAjAgnPo5By1//uUS
hXHTdnUlLAy50smea68a3soAuEHSPamVN1eokQk0dNBhTHcMEFvlyHlh+ux+ofBWdrxP1SE5+Lxk
9Yqw710L3uXifrzcp9P7+PVLLuvkly850sHNEebBhpmOifTq179C29QHHIG1SIwQ73W6mWVcUCmw
M6cVmfI4huYRZq9Pe0OBq3GH7bq/g/JFgkVlPVbM05jfwpljUvYXkraFf9KbrjVsR2YEDsCy5FKZ
evbhYGVcxmcWyJJTrsaiTSjEfhLvmB0xAxV+EeRJkEWc2cO86eh8VTYX3U3G19AZtJspZjw5sTJt
cgZJu0F3hfgz8JgKZXs8GYm6CdXb6pOzwbN4ib7wE5e9JDh++a4nxUNVB/WIt49kFa96T9GvahHi
hL2lX5n+U9w8V+ODzpM8RXAGNPSIUnsnt/Zoqymlm6Nl62rAdG+Ra4Ifi7Bh+tr9hHschkTF1eXM
xlSCpcI0mKNeq+kR7UGOnPLVmHkxkDxLtGH72KVV18JX3AzRBSLuGS/vss0jCVGZaVLmnTz5YzMr
plCP4l0O9IpAea+/NzuYS0eSf4Ees+WPq4bGRughb2QRLYZ7TXJx6kp4AcFjuEbhYj7RDbcRPoNg
27BraGuMDvDZQt/JzRkpH8PZ7rqugWu6w3hvUX+Z7bot9mbrZottkdN+vFerWyNbL64teFkt50wR
l6NkF4AcNkF2xbapZqte31jyc1MwSBxhwb83tYv0zhFyOGU3g7Lt4hf6kE14DHpv0J32N04B5VHE
8zJZ+2J2hHg1PY9kICHcBHgA7+xXB25ud2nRVc/s/t+u68nLqhdl0NUC17Vxk3SnCGziK+nQ4Nr8
G0ruyTwsGPIxtqnrX+RuLaK4aTPA0iFqYaUAzLLD+yWLEMiLsiIb2ie26LHI4JyWhBcqnrD1H5vK
pmmjdx4WV/vfS6J8bnvj8LSMt/UFHHxS/Tdzp5mjBSo551nmH2Tdiz4A+cy8WzQ9ivT+l4OQgf5Z
k2ZaZZ66+X/MtZcy6XTV+/o9Tl9BsUuNtO8ooCdmUSllNIdbiIiAPSmmHXhlynwVP2WkU8jogVHZ
bwHZ/vti/D2H/fgSNAcXM68GtOCkQhkijZiINKcR600E2EP64VIgQcBxG6+jtY5uA8lYA14NUJ9y
cV61XOvTjwcCo7LU0CLiqP195SdDKw2CgYdJXdLaJ7frfg3ZToXVX7iZ/Dpb697cCPEdllaAcl6F
f6ZdgUpOd7X5Mgi7WrnqNSqNX0OzLh8vruhnHhW4eSrBZoA3cIWeXJ06k/NiKEgqyYSDma3T6QZj
WrFJ6ICsqVlDVO3pb+F+fKDMZkQ0NjzYhnYLACWByTFr4iognq3A2YjhxTWTB4lUsIsp6GeaS/q3
r3kycNQgQnSWRNDIchSTYPDvFxnCYqzMIrf7ZJG4UFacW1y/feLJfUsnrZVmi2wiGaE66QpJZavX
4oqmCCDDyBE88bZ4IuuxfYj2mRvdhvfl83hr3IaQ8YTlHfsQPubWloBapDeNsk/mXapRMy2xadXI
9Ce7yrigoKUG9TohpxAHAaGOrZ0VlMg3cekYjW1VrrUfH6SN6sM7JSOEtNP+UxjvBn9TtBO1PQij
ZuXX7jxfof0nEb0cHW104mlTNes6vZG06zTc1PJ+io+sxFq8Z0hgGrfU1XAgVqoSeFGuHmKsFjH3
O1elFRSGQtmExiEdbL250JkwzjxwC7iSxQk5k/7jiCoZyhx0EVQ2WvDBO3+/ch+DaWgc65e6G1+E
Q32Vv/EirojkRFmwldf5AzVEm9uIVptp1RQO+Ub1gnFkPatWnCH+j7Pz6m0cy7r2LyLAHG4ZlZzk
WL4h7CoXcxZJkb/+e+i56LIsWC++QQPTaMx0USTP4T57r/UsHd3T8jowbHNEVwZmdryW/YSDEiUK
CnoIoY/dr5FUE92tkLrA1jvAIHc6y7b2TUNDoQFhZfqHR3nVkSLzoDkj7KoswHf5fGE3OkMJwZH/
3+8/zbzqyqzTyq7g96erEbSazthe7h+F4T5M1mCXyfKxh/E+H7caZ+LjTaZti3625emqqYMUmbVg
S72nQKdligtBhX8L6PDZM0I7Tf0Cu6Hpd8KqXlXara666JmG4rAVm8dxWb52u4p2ZeUO7yxjdEMF
HQFH7AON+mxiYS+QGaLYI9Liow0W5oyZPl6EX8mdSf3T0P5hgE2e5PhgcfAsmU9Wzth6Qsuf5SiI
K7u1eNzqEvRMwJnbgUViBuO4lcNNPXm5tJGPPlzg+Jiyy/iVtM1opeBzX3AgnHw9s12NkVtbrtX4
XbjB3oS3iZ4fomPtXRJt+RbovlNBi3cZSIwJFQgZ4UFj+vP00jBaxF05/5KKndKv5h6GLcuNeg+i
BfYu7+dnqZz5vIE61Omzsb8r3xTo0xzmRhVG/V6zk2vgXvv6JdRsybL11zzAiwQz4mZ2y9omTXS1
UBfS/Rw7cJOZSYLIl2zxpv+9sOfIcPgzB8NiiLmaGMDsmVxuL+XjnWsOfbnckz10Klojliht9uHV
/ySfh/uIjukNneWPnDxqGq7PuGGOz+HKCuBsJH5Efploj0SoXfwqL5/+k8/il4s52V6tSWyyME5Z
Bg5hZc3oynSZPUp09GfeQV0Lh6ejvo23wDitJ6jAwl67xDE4YyFkKZr4XKQFoPt9ppQsSqe+6fft
b4vYSb/cSZ0nKEvM5aFw5NnBPgtsovyjPlJXAzVI6OZS12OrnO0+ZxCwiq70X4YTFZ/Fbh2Ysz/e
lJVT1YDyx2eQ8xK5NFBASzv5tYh+ntULZqszk4OvP+KkWI3MKB5xpPW4TtlHyVpD+L2EUEdX8gP9
tJDuEDE+F1mCnw6a7w/wv5t3UjgQdVhksrHcPOB25ewTh2yAmg1AbipWQCpEDQ8V2BvSEdDEyIgx
O2QkhHrx4DPDPjzXvziTu8oe35Uieci6Ks5K0GlyBOaMWVwzCvKGzViE81KuG1iRDQ7Po0MYFNF+
CjEcK/B99QcQA1Ip5Uvnx3OdrS9vx8lyice5z6KGH1i/WDcCwMTKTjVvjO7AI/Z7sHg+ut9+Re6J
1zjDKjsEjIYCOlgbVbYbIjUJqbeL3/Jz/857kHIawM5DPtDPm5C8LJSfnsPJQsrn4xSjslgWUrsT
XhCtpwNKeLtInBp99E33GLpSYY+3JHGk1GhPpDyty6M3JZ68WsaA3eay6e6MqOfrW3lS+auprB/i
LO8/Pf7NBoWn6CGL5iPdvCzMW23Ee1pdoC1oZ7osXx7ZSdt2zotabcQa4iskctWLHyaY0HStuiVs
mPSURlwls42tSTPt7LV5jV55GWvTLpRtmHlW6GYfHJOVvSk/G93SD6I12P/GLYDOuuRvsXP/oTLA
2oLJyYLkHNpd4jXMoEFsQ6dZJMwptPWD5rSRO6UPien//LgvLHfkFV+PEwe1yKq25nEf3N50Co4N
cEbcOTh49Vu+l+3Mv1QJn9Ge8ywtmSMMLisOMSc9yGQigE8a+COXxI8gs2NY49M1DhAr93OSx5kG
dgHdUsg15HICZmoNNwTtBHFHZujNqPAxQwExriOWBF+7NAgvVZVnvLFfr3E50v/TX5OGJFHn5Rpp
TNGUMe6BZE8xCm/28unIvMVT2FS4zJ7PCzpgFcbqG9RqPfLUzitgtMHcBSy2bUlcRxGtmV4O0unx
Um/hzNTw64We9GxUOt2JpXOhtcLV1apjAcOdHGXyxc6PlxRzVwROTIWFEwVPgQT00CZZL9E8Id9o
0KDnjyzCJGMfZT+aLww+Pg/D33YTa0ESM4P+3uATqy4e5qLk9bI24dELVd9Id93kpaqHqIbuRQz5
c5GOII9ze8hM2D53M5y6gw3sryfCWfaoOgGmw5sxYDJLvpXcZUJg7Ht6UI6GVUHfpsY2LV3FdNuj
l2eozt/MF76h3UPKIA/26M9r5twcjxf4vx91shmN1jwCj2ZbGB15k99qu3Jw2tquBtccPb5RvA/j
L5Mm5bOB3t+wj8BaMDcWDrEP98XDuKbkNT24aFRCytJJs7FPzCl5sjYyo+RZvgS1P3fc/XLFJxtZ
ceSUpGRcMTf84bBub6JN4Ux/clvb4FOFirf6+RadERLhPqabiGSLSR3t3a/rZ+gMgFljeNir4kPK
QKtqfTF3Xw4vgxuC97MXheS8km/5OyZifjfaIEG7g0sHDIQ2GPwjfjIk+cZmyq6rHMo8+6V1fEqr
9WDnxLKkq55duCaUQKC1wKA0Z85yK8KHMj0tc8cMmeIm3vTGRscchUfY+jUPDxeZrrL4/XtpAGwS
8dKJMkKC06ZpnUvQoaM6ujeTVSHiYGb++Lebr5RMtIdw0yGLUwkS7qo/UdHBlOrpFJn2lJEbrb3U
471yIDtxJepuOT6X1pUSPxYzgm73oHN4V9xD8tp01xGmBOjDU/5XC/1IFW0tAbJHHk3XXXcCzL8G
PMEqo6dAUiS95rdS2lpYs1D5ZdUqbl5rIRiMIKUczfyw3CrtErAXoj9R9D9JOnhEDtn0kERlo+MA
FG4EynidXEf+8WDs8QMSO1t3d1SHsDLfwnxLILHcOLKODcOpY6L55K0y7RDF1YypD3g9lui5VHDw
5unugrnWgH1LEPbVncqylrN9Ft+qnAWz39bwLmmL9oN/pTEjb0swA2w6Muoxp+vEpCzztJasb+Rl
efqrTNbHdJWn9wkVCnCsyY0emS7pq2OxnS3kZ8ShFrtQvgYcDfxShBKebg4yTOHrTiJC4Xqy9kcx
yPunOXkwaQKr8TbsNvxJKoGjhZcXQd37yrPg/C4Gexav5nI7Q50yHoHl54HRYkwmLnrmeIOjrIBK
Q9MfPkLY2DlvdnEIVOHVkO4IF+hd0dfvK4GptJMRblI/iPouE/7ow4NJQ39iShkKeHk9GSqr16Yv
h2klqS9kuhYLozVBTeq2NFgBBSs2wWezG4+rUHsVk5sZM3L2HmEhOi40FFzK/S3625+X8Zmdjpdb
VVjA4PcQpJ0U5WPYN1F/NKJ75UYPJm9YE/AASd46eJAeJiDD2/T3QXQly19IzOATOWzeT0+6A6Lt
2UIdJvrZ7+JPusVoDrbKJtuAMqfWiUK4WFZ877J/vdaT+noKi7mLxzC6J5s3mGUu53F+EB/13Nbf
SpEPntsTMUijDKkrrQsV4IB2F8ury5dyxkr+9VJOamhNr42xlK3oPl1jVTtiVPplQUgEBIxplTk6
imXQgs6h8SHvKnkAXOxCL+GMYIdL0FQkhBDNvytmxWN2tEYhiu+xvmIuiu8WxN8mGiE+M2rFIGL+
7Ynca24V/tZ0hdkXCr8EkeYmyQZEfSL7RnetPtBfITgLPszoC0HyW2BanRBmQANtulqqfqIpzFvJ
InDv0gM9c2D68hNORbg106hKUNKYuzg1jvaC/rGw+7v8d8MkirMSx+ZdRx7X63BT/spwa9njVanY
TR7k91GDVPBz2+GUVJhXESYE+k2Nyw3/P1zq94PCcqnM0zn3A5o2TioCNTdCHkYe3zPh0WmpBhXN
h/SlpFnb7KwaR7SvWg7SswKrZYZ+c/xVLxEc9qfXm5GZHxUPrAyjeu+IeY47WzBZI5feCu3sGvnn
Ok/qgLI/KkpXlDFrhFgdTnXMThhGyR/Ke6cCMbaJm8nocNJ5H6+m6xsCZ8rOHf4ogpPoETJHLwH5
DQd5yxDSzq4UsgwWjDvJkZMvu0btq6kfNp6K5kIPWsU/FE/A+2wnIxTnuIqZyQh3UbNKmhUppf+H
c6K41LtfC07DwHtBUSyjHpFPXxplUpRpqkxcdmIAbKREIy/j5B63uKkEDIlVTjnuJeNbHkHteKiE
W53tXXJp2OTztdau29wnVSHS7fLgVf0uFDxuEG9ceXAaXC131j5/noN5XlGQ5CgmdDu5pdUZ17fD
34L4SvzGfFk5BsDGna8LuhlIVOhf0pb3ekyXiBkYX/Z8LCa8Wz5E58jD41FbW5kaHICiSFDcog5x
+TjK93Q5+YdQ4Gih9gMrz1aTp6jBYtFtE+HjmN3Fz8odAYZOvoHUaTZE0tS7WL9VDG8sV4f0mgq7
OO4SfZNWuzkh7OpjTrdHol7KFc3O9uKAavkmnD4Buu7yMgMy5W/fjClOijq3dIEBFW11+a/5Gr21
OyAC5pOy5e6rNt7O9Pmzh1Chid3oPiQXNXQ7DvOYrS91ND4nYt8uiCxAwPswJL+Jr4phbhe5qrAf
yC1GohsFXeEOzUNe34R3h7W1HYFkzG7yKK4X8sitvhtUP9PoTvvHvf570RCNK/R37+3VtI7AXF3n
pK3f4n3BGwEm6nEOYKkw9lM8AALzVRtkqLDJI2ci+b4iRHK8OYJI3tDpu/35+3xGcWsY0n8/7fRt
r+dUH5qGn9ZtSEcIyCrCHJFtkylQR0e5XjS2cPquE2K6+Oq1ELos1QagQO5R5xwB8ueXqFtnht1c
ksURniGgJJP/8LXyNwpqOevAJZGvmfvFxHCUTldD6cvAtH4hcM9NPIxNhpLbagT2IWI7JLsuN9Cq
OKnhSq3NojLwO2Ub8BEL3o8JxuvhSnyHsheWq62aXUl/qve53GvEV5UXWiLnb+o/v+CkA5rFvTBW
ES9wh1wY1y5HfVsjZK8JVIyiJO19AKOHF5a/dttpJTzgA52eJcEOjeWuguR8+PkpEz10Zkkh1gaI
tzgAv818u87Kin4QeYMPwZQSMOAdzQBIDJW8ZMD99QwIkb2tSWAOnCqmf+xCL1DIm2LruzdfqxTe
Many9khYgbW2yPuZtx1RWIYfSmsyfcY56I6r4rhSEdgjuVBW7OkIN+aNEBAWUkXX47wtgGIkopvT
lhxpIXgIePFpRDfVDcxxBUm+RQzgbsaQ2PoDoxdOeMwd3Hh1/EBWsWp28+RVqlNRxm+q1rXmdSo/
5MiJQVU8SdJmelFbMgiBdEB5dTrVZaG6uEtGX3uNYle+GW+N467VbBT1TEZzSklIcsgiJDQ0sUeE
Y0UyhWFzbkmjFUxmfbanoydUrxeex/I1P91Q/n0cJ1/7xqTPH3ezwGmaSCrE0N21wn+ntJ8ZPC0S
0+OruMJWi9Tkwh996U04+YAfFCNitMofjaDFDBZgW57AtfPMXfSwiJf7zOnZkg4XWh7aUjyf/GQL
NwqbKH7t78gpTY/HyFDlefGkSLj283voGsX0GOsHTgNrZaBPj1Ua5UWOiFQ3kOXQxU6WnI0Mh2LT
vDLliMvVOIBG2MWkZUT8T1Vxjf/Wnlrj3kxfTdua6SEriCTJYuwVTBY3U/kiqfeF8qjCEUL1s2rJ
Bz3cFPLqmMBO8aPqeopvEnF2jPmFCqNCUtOL7wdCY95/vvVnWllAiGFQiKD68FWoJy0NaUxHSU+M
eW8saDx/DD3y/xKS45wwC1oSoBqJgTDxozvR2FrWqk79JY8Yn4gTj7fa4R6Du9k9ZghVwnDVTNe8
6seaJj+7neyH2vpo7cQJWyNYsQTY9p440FXfb6doB3KSfCgtyGHrX3iyZzTxX3/WUjL+0+kseuU4
CZ0273vCFqJA1d1W4Ezrlg+Gj8NHXknJszRifUqB0sTBzzf1TPtyITsvH2XmZpxTTg6YfZ5O9Bms
malPIq7V+jpmUAYS6G2RpjL8sbNwM5B9wzIu8RzYmONgzVOJyl7tjKErAJIJhkuezzOshK+XdXKW
hANa9HoWzqxwjLdxuGycNKGG0M/GlQVHqHLoPjSS26yHu+GRhoySuiXqOACgsteJlw095xbgvzfq
5EiZCvFhqk1u1IKKEmRXzjYoD9YJuOM0Z5rvjzJq5xD5DPGGPz+kzxbW6eI3+I9kmAR9UNh9fUX0
Rj5opfl5N0bMH9NVdx3f1uKtbDrd9fwg9VvOXlK3FEPdb1oWlMMCL/EzdwldvrkemGOhSkdAARe1
53WmSGmDy/qwc1/uBRJOq9NY0Iyn4vFjQjS7fhBnvtyLln7dIZsjzVnaRvVbIfxVw4+JVphB1Aje
USUBq6nrr6K+KeF2H24G7TqxgF3srWIvYKL5+S6ef9UtGoSQbKD3fZap/yy0vO2FPq6jRXqNFhfh
TefOMXIJm5h74LbjL2ANhN2Qq2m65N5jLF54q5Wfyr3bzTtKy6PmzuETR5kLDxhezZntnZQFGOuo
Pjk2nSzDVClhMecxqnversNtxkG2eSSemOl5vmg2IApGsO90r5gHW0w/ehqpDUA0+V3PvLzfdtMv
saa9Ud5JYTCsTTkYS6LmPd6QkDIliEtHJqKUKB/jWu5/EwxmlzJ0C6mqnSURkQY5RivXLIiCk9cG
5LvoSUr2NRAL8VoJN1m/Y5ZxoHJwCTJa5rxD5aJvw/TcoKGFjh+omq/ItsXk3BbSm9DVRAfciolN
+OiRp6fNr9OILFchA7R4HtrbonzNUe4IcGyN5IUD/Js4N/YgesrS42zWclbb/fRU6vdz85bUFrxv
YdOPt6p5NyvPFQzkprjKrLuJeOKLS+5cB8kyQQACQhbJjj61px6LOc5jiTc5b916OYMLnSNm10m0
orAH2LtI+pAlBaCFZwJFwQs/X9RUnBnU4eNbjtGEfejAjU7eCrU7moLcI1nrvA6bGZtOj89LXKFq
MHF11YQQOcu03NFu2v+h4oR9ftyptJOBlzige7qWjueSY2srUm+HNDQv9jQQPZ57eZUlK4PWCyE5
J1vjOGWG0JcoIpPQ6z3htzl7kj2Qkxr5hPTSmxYdDue+6KDav9F2x5ujL7xUiLauiI9SIBK6OSm5
3S/TGJyOsF/Ce2kaVqXs9Aqd38eO1MW0vakiiwjou2lS6eRxVEeWXK5NoMFgLIIm27XiSuYJBZg9
lySZijrogJQOS0XuIz1RVD+C/1Ckr6nmq5S1YU9Skwscapj3ZXE1IOHpzK0c37XdwyTeIMGyGhcW
IaQeMN+xq+ZrhaMlyRCLG5nkAW4++mGvjvzooXgUIPOxLlCASr+k7toSPRTWNdmJo6tmr0hu2muj
2IhRkIm3EjiPG/IMgJXs4ZiUrKGuQIto3XO8zf4QhQsni1CV2LJ7zhUJwR8Kk1plBRmWYYF83JXh
Pr2K55cEyoSh7xKTeN1qJ/e3cX8TKY8KlGWBoBWhe83ChwM5XfxdjBFcUGG/ZX5D4uDRITvr0NiE
zQrAbiKn5/x/u+BMlNvQgsC5Ei/Nwc5+IGD4azomLAzu39ygbdcW9cQxAdTjAhl9E+XguIvjoKXm
9Jo9ssGRWBnIQq/DDIrUw1+t+la+qfoXPO6Yci7tvWdsBUvoJAMkSeFoh/T+68cVCnNulnotUu45
c7cCz70ouVEMybb2QsSS0TvlEOjNRxjdhRqouPkaGDXzouVV5432FYT4lTeVnix4UFQtCxQQnlb2
QdwSXvq3x3zrZf3mKG/KkWZ4+iiXIqIFk3P1nd6TrVoQdvVqWuslzvvCR+/sh0VTMEXJ1HiE2Xz9
dZYaH2M5RA5s0Ue21iPqUGk1VSxQH6Km5Jiyw1JQ8HT3itfegbJxJ0eFxIRihwPoFkPKZ77JxR32
jKZ9MSn/d2Unh7iEwLVsMLiyztNeuGMTFrnZJu62I6VwUdy7mkH7wh88gyYEGdSbjkDJu0swTmWp
r0+Lq3+v46S4iidpiGvOdPt2mRwGOO3UzJY3hweS6uPVlG67aK2O6/R4y+Os6VyCQHMrBPbYz0kX
FjcKekp9dWj9OttoJKW5iwkiRYhKxxJQ1M8P9Iz6ndumM9SVpEWqeJqPnIk9NpEj34SRAy+iw6Cm
TGfQLTopjDtlzwfRXQyWder1NE0vchu+v1B0QHAIchRl0Xw7MEjqsc3M/ChgbGcTj/jpTp761B6G
AQTUcI6b6YYCvUrtfHvwlmsxn7WP42MmLNP2vnLn+zTgiFxcpJl9f5BcmcwnGxwfVObTKjlBfW2Y
Tb/w3bAx27nmSb0TXetoPqSP/A7d1lZZDy94AkdPcrVt8go8tcroRG6EAYhS6ONJJyXY0K5QEY14
WGX8QHdqfyMoj1r5Ehm3RNdM9RtzVk5CS2WztBoIUM5ajwC+8fAQqe95cT3MGy3eMP4uR8+s3Gje
c0Aa3+PGnljp46ayLpS2Z6qVLz/9U9v3b2lbN2XahPz0fIeiPOtsQ7anq/B4F0Gy1W/ifcqxFvOI
R+xM+5FfXVpEZ5IOuADTwJ0FyvL7vn4cQzOVuijcN9Kd0q6HFpztq1l6/DW9gmNh7PKuom/BZI7/
6OD000ZL/CxymmmTM42XtvSU+oTRBhgN64r248ZcEenzojP0OriDZluG3zCxNdZx47RvMpn2BFDW
wXzEFWcfHNHOgyPu4QNKJV/7hdynJG2McYmJw5iO/11oAkEOGmPDu1d1jkKUOg3PS93XMyrKrzdi
6R/98ySM7DCHZSNYe3FwkVcx+iNVEfVmdhW/F1cwPJXjE8cyafClEEkNUdK2cpU/ZQ/tZJMPedXt
Eie7Kno3+tATN5JcfOgtI0qsq4t4LS2Dz0x4v7cn4svLO+Ttg8DNeYrIsGi3cbiq5eeft5wzJLKv
v+mkDM2yZcGnobWnv1nvFttRtUFZgKP2D/37neqMwWR6Ue3TpG3h6hJHcQiW8p9ubWenrS+/yLFL
+tFiAHZjze5JNqVkNiZ0CMU6Aqp7qYd8pgvONVsKtgRLlWQ6ZyfPYVJFs51Ma98efUigTvF0xCPE
ZO0KpkN9Hx4Qqg4G0ygkCg9FtCEM94jO3noi0ddgloY26B51wPyGTJWAcPE5dcjCEbbtR73JfBXc
FhnFxVpW1iJ73CUEzZnR65fL/zZXODZpOY+6tR/hh4i/pFvzipm6qz4mG21fPQ7su3/ATN13e20b
3uoPhxZan6sUAP3h5ETOECS3CulZTofWqQ1GnCuX9pzlDn79bn69xNO6qavacOi4xPl+ScBSvegu
8wgQXyurYVXXCBixqQSwEeRnOt4PP7+T53e8pQ+oW7ibmfh+fb5yr5VyW2QhKhZHAQgY7pYYjIRb
AsWB2VGETDDy8HcuvmrM3L5x4fd/ohe+//7/ruCkfhETMz0O9KgYsylQtRFSKW6tuEMYRHvtRnph
4JYvDcYVyoOcGS6lJdsaAtNXie/gR3enll4jenoWVHdZQv+DytCutxVymcHtrE0abnViVod1/QxB
FStByJ8h1usm9cvH5hmey03ylvyF3YGMOifjCja4q9GJRh6c2fNTspbXHALhUe/z1fiCLaR5AR/i
RQ+qf3yN0DuD500dQuv0AxMyi2zmNVKij4Nqx3B+KgdOXX63BItceHTLFvjTjTtZmr0gas04peFe
NJzkDT+FWz0ybJD/sMtj8FmS7IjoyC6RDc5vzf+9MuaJ0vY4FCVFdxLuETseMcngNno7YD6z1jk6
+4HgQmccCVX1zOOmhTleMwixOVqygZHz1F2Fm/KBVpGLy7tXbIGLh/ikQXzQAv7/17Dn1BfVJ/X1
HaTWqF11ykqO/Q5ZHQd18jJHsgLc7hm/z8839MyhypTRv+FBYvBBjX+yPw/aGM91y4lwJExTzTi3
QF4sAzFdo2xHaQK4Rqxo/lOfldtDskYMZTW3c3IlawuyV/m7eID+Dz2U5c89edBfruukiUvt385y
X4R786runZR+9vw+h45O3rm7uH6O15ruCOtLJfKZiv7r/TjZG6ZhrAc55n40uMrEgGGc+qpfx4+6
N1KS4cy3rZsFPdNB0GInTZ+GjbQ6bCEGiMbjCABnoxF1gp7RKT8o2owLiYqf2stv90UlP0TUIG18
44uNTZzJR4xGn06LCFlK53avzSP5ibeA3JA1DDlDCFfG0u0tviNGiTj7+vdLR1/ze+OG7hIOWgpm
RsXyaUe0H/RmnmHv7K38V4Xije8Y88sBI7x50yq/ORDF9YNCYnTmH8JVVP6BFSFyRNrRYnfwZqlX
1ptIhk7vx/FN+lcUgYMg/6P19xgfrlOGmMoawUSXBHyW2vB5/MWiggyt614eLna1DohOuz+ypmT6
I4453LW1tESlkKrBeYJ/m/6g3E03bWFnMCdsaojoV166MLzD2p1zT9ZWqeHAhxJpvNMIDF1K7JAg
zNnWBEKVEF6/p+3KwtimXh1+/bzwzpgiFn3FEvNDl5Dj9cmLVk5Sawjx0dpPd9Fbsu+usbpkLkcI
BrG830PigKugYxddWPGSfGYPReyqwNRSwQNZpy23XjSnDuiJte8NGrtPc7fp+jdLgG1Q/JXqB2m+
RXujHOCwBHLoxYoj9DbTsprsUJq0w0GyiwmtvC390jNb+o1mqgI1+IvW3O/ZJwU+s4tV3V41n5zn
8r2LVsNhm33k783vDggpmH7B7SSsrSvopPSsMLnhjV8jDFaaQF/3fvvXemt5Jo8HkWbKo5Z7acok
ctOMwE7Mm08vjfiSF54g7CZIMdbisMHbGVLKL9J06H7mNapPlPIIUcV2Dep3ZKQe34zStjXu6nIV
Dk6+bQtPVryy3ebJzahcm9T/D4hONaqBBlcXDFivkuzuBmVUw5VC0Xmeel+nJpjsgiheLDzAk0IA
6A+4P17i6vHnd+RzDZ0udkWmhcwLonBiPtmcj11iaH0xWPt4uoX13xs+n73DS702fPkJARjipvIe
Tt1C8HqskOdu5IBiDSxvv6EtKGP+gl1zXHWpp/LX4KVIHBBA1Yjy+I4BaWDIjsyefcobf0vE9aHy
B5OauAshUnLiVU6uCSx0eChvx6u5dzUgi00g1sHPv/SMHZHV8M8vPdnu9SmX9PHQI+79NBPQ3ws3
2ipvmUwvwynQ4bG/RKPqK2JhMeU9GWBnrpZgPgYrDk7Y4VKOpXSmJfDlkk4WaFdPh+PhMFr7g/8/
eCgWABia9IfjVR2MlyxmnyXEt4cNXoobgQnx24i6MeblJNxYexWQnXndiwH6m/mljDxw6ll4y7MG
HhYtzZFlzgrQdkppB1xrxho9QVzZs0/9vNNW0YoJTmG3Lwia5x1YhXdVdXOC0gU7bbweE+++hsdz
U9K2iPZoN+Z0I/OqV7b12LZ+0m1ETjYErPgDAvLNROa5tjWP/sBxIWJ5+WbjDugmSidT7uN3I7zN
9+mWMwNA/vSZWpFG1oaIZsTriuR3VEPP0U0kXtjHzozkzKUtiX6fxCekSifPp6lMedJUemXpDuo8
+IzFHFHSL11JtYs7GL4Cydoc015A5h42+JAW+1E9B1LvZrCmBm/+k7zLxYXrOjNw5boYtTIklIGG
nbapD2U7C+GcLD28JyzcHOVXEfLvJ2ZrO47kmwrsvc9eM41BbzwdC0QWynPdokPHI3DT/oVGTiis
neYYoSMCZ/ZN/0G5rSEDU2+L8ffPK++zwDt97f693OVr8U/ToRDzWkuPgrmvSBE0b4Zkp+ie1ZdO
W9wM8e0gBGa7bSyXgxIIaawgsy96ORkx7KUHUrT/NEe/UJ77ylew3qe3OXPHft03LiOOXliN6RNf
5XAMQD1Lusuhiq51GAVVHKgxuw9xuR8DUNn/DxXA18dwsncOmHllY4itvbDFHVptxzvcKevDH+s9
02B67qJHPgkVBFyy/UTbOAbW6JAuJK6EPz/fYeNcKYsMH6+cpgOuOO265n0oddVomHuDKlpj3LqK
tBetWcXCeqoInXjSRMT1VGx4+q3Qp9nOZ5e1G5aBPnuD6OfNokch4T6WPfG22M1/a2lN/X0Q17jk
j4UnGkFbXqtYTLP6KkfbyAl6IhjeH8D6dLdJRK70UFAlPafW3ayuDvjzgOAL26HeYGM248XIM+UY
z5a5XykSm/kX0qiCYzX1ksZr8qtY9ictMKsVhmbO5cbwYBzYpnwJ+K/OmOkSJEv/joYAVkm3mIG7
Tuzg6TKSNTXqpKNi7vXpShvuBX1NAkqTreLbpU+QPmT2uK03aWHnG2FtekuUtuLTIFws7HzI2H5e
tcJOK7cY7RImByYtw+7gB1h2aAY54eKkkNSUy+QrGHSRtCuhIoWejhrff/5H08uy0Q8IpEGVf1Du
tBhCTOLbgHvCn3RL4cI38IyY5+svPlmJo96EgpzJ5j58XIhqXcB3+bDV1yKj/MUmK65C0EOXjtTa
me+cApeH3UpTgI59m2FF8ng41JK5l24aKegLDjXzLZyEz3QXxIQVkq6ifpvHv3oE2GUjKetG2B/h
jMMJGOz0L2/NgTyVaUnKNDZGvmnSnfCYrcPfgxzklkOSXZFwSsxGfOEbizgO64FRl7AKez8Cnc+9
ZChqIb9z1crrMA3xTC4swnPnJoX3CE4ZXX40FCeNgy7NBMUaTHPpuPiDteronjC1PDoCh0rGHRLa
ak/KXfn3AV80k66ejUmcefzj3dQEgK1+3hXOVeH/XtAp+qOZ87kYei7IFNlh7fgFpZ0wubjnlHqD
OqKmY/dHeDzOR6dvV8uwwFzx2Yo/IKuGw+8+3dC1mS4NWb/P4/l2gQ8HhabovBGnvbF4Sic165N2
b7Vebayr4uDmJU9Z/avlAg2ntdQ9oBSxgGjHsA638nGj1YFqBMaEvHYjM9dW7tGIj7/NCGpi8KvM
N1O7qnP3KK+0cHvUE6cUIH144TgEKs2RiLyeyjV39PavlaUXfxcjDUUnZXrzuDoccWlPTkUMGaJz
6XiFaCwq7+b+BsnoHP6VmLnW1R65diU/zsWbIt3//KC+L0tZlZcmsAilhq/5KdF7xl0V66HWLB0B
8rXkecUU9+jqnBwdGAYShnpPJidN95MDLKBLB+3vs87PP19F2SMiyUYE//UDjZvfVMepb+nQJNc5
XjTNtzpv8vQqoPuVXReO1v8ZQI7BPDaaXdG4cGhLRnz+zzficwb2pVL4vBCkZApDRMxJJ19UsRjK
Rh3Hlg5lqzyR5zX/NsttxXrHJvU/73JD2GBAN9LI7yzTDw0Pl0xbbbrKN5ogtfzWemBuIe21qxIb
7dNhU0778E/nW4G4QyxFswDgK71PNP3UPokeCPI2ZhZjQFL7aK+EW+uI1MjW3J9/2vfjx/LTSLbV
kMvAbzk9aI2VVJlpKbb7LPSWXrB2QH/sxfH1pDCk17IHjS5AEvSuaa4TYXMkjMoP1XUW+m1+q24Z
RyRPP1/S944jl8TknYw31iGu0pMW+ZiIiTXkcguxcPIMlE95/2wN14a+aZWV0b9M7fUhfMf/lV3n
CFrCO12914yNKApehcRpeMhp0BbqnwircjF4C+JtOXojVBHd0WQOgcmh6q9D5CFl+i6G6HNvWpUc
NnQx8mPU3cOOzOkvs7VrzSON4SRi4tJA+7vwXn3Xa8rwcghdEenFw189Ff6JlSXr4YEFVqTPvTdF
dxI6dV+rvcIkumt+b8LYVkVebr6C/4+089ptHcqy7RcRYA6vYlC2LMv5hfAJZhJz5tf34LlA1zmS
r4XufqhCJZS3yM0d1ppzTLN7pX5TTAQ5PYKmUuP9pO/G4QFo8ffP/7pXfjGqixtpPPa5OuRq+ZBI
yym1WwiQq0w5BONmNom7IKqWPE1tXQmrFARC5E2xe2MI84Z/8cH982AuvvzBlPwgSBgCRbzwvl1C
QH6Q4aIsdKoogOt023KCHzf+6FWPnsnGMRUEnKHxjV8CHohsVsRO5isXxF1IfsTozRxP8Dc8gnyZ
qHdjgyirOtQcwujRes1gB541dvb347guTMtIQRkK2Heo6pI21x//upeII0LROKmqB8LnIp17kBvk
y65y2mSNMIzAZPyE0oqU0X75M9EefBAUoQ8ieTV62jMsw3JZBm+hisDt+4Hp84u/eCtwRYDhqkxa
0gEvThK60XSE4tXVQ/7JIX1w+g8tJV7gyMYmPUITWU0l3ytdlORQtu+yfpehx4aY/hASgtwsooGW
gQcGJwC93bpxuM2P0svEN2zQCxjrnYz0Kg1OZxUE51Yu38mvSCh1AmzJtjo4qdApdVfEhpr/UEV4
tcVaTQ6jCPyuftFBDY0UCTRj0ceHUt9b+r2IaTScCCOiqIL1LA5ehsJjf4W+cdPSdOPZGBdtkkmU
xNHE781eBXiDzimUoz/7w1nYo44ngzb24ulBCl/mjD/bX1QiBi2010L+MepLCRM5xkKlv/nWroOA
uDBApaaW9ieg+bJaIFujH2HzRIIdUByHGxjaElWQgPWTxdvLmm3bPwYgxrEsVdUOA6Q8QOQs3FuC
7C/2GkYis8kApIXXennCUslLU/pzOst1yTnVo7XE5DiiyIGxEN7T0sIFxGVr2BC3wF2FHZSkvCyy
o0fZiTfp7cR58/qtzSNCgYlD4gsd/6DnoyVNCIjlpXHIay8XD2VwDMW7YjzV00EUXvAWKOjQhDts
d3n5S3KaUzrBeFlwcmUD8TdBsYxcKlUc5KJ7y7dr/b6KPLFboVGooAkKtkbg7/kxSKB+Y5O0NVD4
CFpejC2326ZYBbB2BcOZ1/k+nsF8LUVnyfFPwa8CZVd1n0EIJDkc/1IwyyH5wDAudfpdFZ4G1J41
GCkyFASNrKzXliTmwolUmHqLEe/kuKnQ/Ae78jBuwycEizI3/n4VObc8ul/sGjxKCpm0dmnPXBno
mjZodTNJRFBH/gbibmLhXV9MCElQ2K9mCGx5T0hthasGper7zb9/Xc7RJYyzQJmJIURUc7mZCrES
dYZfjscOgn66zKVNjPIVGUVQ0aHC6jBsTWqXqNDOhJataBNl6yIib/6od0eSJNGktUBeijejfyLz
t66xp803YlFxRNQjLumf5U9Kg7QnEAt1ayjoz+OBV9Z7Ke2WDMIXeCdpwd0FjrXd30ePxSfVxTZ/
CrhSV0TJzzFpGpYYNI6hPdJ3jF3FsNXorqLXLp+mfOYFjv0mPO/VPxAFKvvRkrIGAuqGGopCeqcU
0gtQDud804lP2Baphd5Nyb4wPWTh9ILV+qArmM2yuxGIE7lvnGuedEyVxC1AMfF/pfGybJbZlkQ0
ZGaCE9M/bk/heYvWR23uIQbq448RrknXrXSJbYdgtNJQ0GKGyID5Lmt5oTKY0IiWfWwbPb5fDqnU
ogN2ZZ00JbnqVzIVJSKJx9xLzvvm/GCE9726r9TQU4uXyHgERsP/G3ZiEopunGmvG0x/ZoI5I38p
jl5toNUoWUnYtONxLo1WK8nfQzh3MCk0q8q8o/gPH5SE1dO4UqJbpYyrk8vF357/+782715PA7FF
MnwczIPgb0RAbmslPcZeFXopoKXwI87dGLWjDCDr+/35+r528bcvrilCJPS+VfK3axc5bVetJU8G
OGDDEaRdGiLF2Sgf5zOyDvaZW2Wr631m/ut8/DrWXtqjl9p/dBZl0vnVSLVxmnOh23eQG9jsQzRD
BemUZNO6opeZDnxj7r3En+8E7/sncF1auBjDxdOP9cSqJqOZn0Auv9XDe0z+GGC9euNrW6RVaM6n
YzrsFd/pxNm2biZe3tIWA3oyGnRBSdlImlP8++bed1VrYmSopeeTpfknZ+jfeaGy+TVqkswjU+lB
4T4BW7rEdKSsDWSU6mqwPJN6eYeKbV8SD7gX0k3QbmVcIn7/7EsfSXVLFHtrTPPu+Ndc1frYCNWM
Mfnv42ezllaCna2Am04uxYab0uXrHeLiEVwc6utckIy0+PMIogfywfeGb+fxL9YuAmxyJ9HWGA9o
lZdLuDA3F4X5cPrP4XX+63SXNOS/gI8uy2BnPWsaqWd6dp4KzMB0QmsNDahS3Bbpzgz/qch1WNbd
Mm1d6smUwXSa6tP/oqzx70gu619KVKtpprBR0ahEOIC/WQIOhYh24lhfbMUDisXsM/6BE3gheqK/
1MoFePdf338r1+7si2FcXLNTArOHouGBNE76IdKZICjdLl5+Nq4YuriccqqD/+fXYM1z8q85F2mp
GRZn/io3O/MYahTZ7aheZPfRirv3u3Hnr/QTCGcLbQ2lUwSbq1tHhWtW5MUvv7xgtVE/hgIvoBjv
RNt4JfJzQHNuj7o3w4AOyRFU6RvtJ9wVnIlx/RKbRmugxbKd3ude/yORFj4Ro8MNjcu1Pu9iZBfr
l5KXYmPGjIwY8o4bVvPLQP/5CxfPUndod5wxwuM2sXRunvlKf7gxJW58I9bFBjIUrZ7285/HQYMW
nE1E/2z5+W4w2uNHsgmeiKmnSSLWKyh8qRd44vJm/+rrdeI/X6p1sSzl7agLRsMo1GV/3gykBqgL
FXSo0/xohwXqWOC84CJIoXSxFvrG8WZwwDz1r9cKSLiixqH2yleYn8UqSc1iPMrkdyOwqNcloDM0
FsWO87zlBtJnnKzI67ETEZuTB1iAPPYMmA+3P+K3qxs37//PvPjPgC4eSabUptIZDIiGXraOI6fh
Fo1FNfidCh5FEVjQaCXv8AXiBnEI3LgxMeb//6sHAslBx0eL9upybw9y4uoCnb8fIxAdkffBalh0
h/L4/yiSTkwoT7dEg+hBCLy5dM/T7ru/fvFVhHrb9vU4fxWoVmt30vgOABfouT2tAKaBR6M4TbhS
uTOzNbru73/8Nd96/ijVObuLf9Yxm/67ZGVlW3ZpgC0Al6m0PHfLChuLDbMuX0O4Fyna9s919jH4
TgAuU9iJ/WPfHM64vK3H0MGzgS5gdDGswcPF7XaEW6lb3hmdqG4b4c9KOUXdsx7Pcaw/660Qu4Sl
ff8Tvl7r//MTLqsTkpFJqRgIwxHvi/opOeJvJV8NC3rV88WsekDLqusb9QaU+dqJyZMjj4ggR1GH
m3p5JeMoRFdBMIejeYaOLNtF6aDDqGl9EBwScdThthsJ69pYBcK+zffEIgHAcnzqQ47mZTSiUPeh
hW8dsmYL6uIaAOIi2jbqDSLNl4dXXUPNh6FtDrC/2Awli5dsdfpwLAAxwG1NVhVwTFJT1T3aK/g6
FP209/8OLn+byJaRveym23qeypdTfT5A4wahRkLS679zbRzNLFVbaThG+R1i+2Erf1KNONdHuVqY
hJYoP3pcw9mD0H0W089kCVBSqX9IBQ+p30n9XgQqMu5qrmo3ZtBVcVTnak+dmnXZMCTcQv8OTDRS
Fek6+zaa1N41ioP6dHaqHyyHgo36TFoGoYtbM1lXywi3CKq1lxsjuH40c3EBgxIGLhz9f+7/f50c
xLSUFNn/c3zEoaRIFFsWMliKtTQ7D/zpVCt4yKhG31z9rteff//yxeornfU4U0T+snTSUa5sOSoE
ulP/Ll5w3rZ21L7KiwLn4/aWD/GLrVAmDXW+ONCh5lJ1cWT2A4scwyaczwPnbpFKhEBMzrhvUb3K
67mMkLltamMQobxz68pyvWgAnqIxxDesYpy7SowpWrXpG0k+n+Qli5yWPGkySHUQYU6HZGqWnM/7
za175HUyxMWfvXjaZhBkep4r55N+VN+DZ7CabDdU5aSzB+qz+0V2DaBxVMf77lRFboZ7WHdg0Yl3
WU1tKcXFtamDbfKmrm4atq72wT9jo0uGqkWbqwv/fgVqKllCUwNjg5qqAfttqYPnGg/CYhOw8/bp
LCyV6KluHghIVLlN0CdINjQTqsAdp9W5Xfb5nUTjdDiV4j5Udp0GSZs4nm2rLwYKTc/Czzmu/tOo
nJlrmqB4W5j3vie+atJybF6l/qkv92EGutn4oSOR7T0zhInLvyqVX0gmF8F0X1GMKYB7RMMLQRLj
8BJCQm0f6wOe5fFH/kMp8NPdKnxcnR15NCygs/Ue2MzVWj8OkxqWA4QdcQMlgvxtVJn98zi6LPzP
4ev4O3A1N/tIJy8TTiF86Zvkxeuv5c8QdJkMChWK12XjxM9LaeyVJD31tlatItPOgSvwIN2W5G/D
FhH+GQ4JQqndHKPbyc9fP4H//PmLY0qXa34niML5VG/+iOXTO4lApffpJXiiZrjji0GhPj1L+/wk
vvh3t9ozxq2/f3F6b8u2s0qV+Dsouf7GxABewsxCp+B25rLFKIcCLV1J4RMpWCQUKA2nVnFfy8fJ
U5pNQSO/Q2RjT1x57vG764XXP1SnaBYTpU+KuChQFgJsVWfCedvbpugZZ1cFzEsOJ1QhgiCGhfEQ
6SS+4YShrEgdtNtO5BwEi/Ge+qM27Or+aLXe9EBj0z+cH6aPENVHuYvTO5MAtPP5WYDFONxLeLFo
iB8K/LnFDzider1XykVGFM33u8q1S+9izlysNuO51LuxPqen9LNP3XGTJBtioNOF3jydDXeiN8WB
4Hl4LA7Sy0B9VqDXxoV1Q1hrjZsVEV81A38LAjQfqRAb2dZawvuxQxdR2dq03Fs+ja9nuYzKUoZT
TaDXxU6cB30d5RKzvHhVl6ItuqYK3JYcLbYE7QiSCZD/G2/lQVuLtw50Vzvh/LT++tsXt/fJYhcc
zzythqvhU/Ii71tX/LQi+Ka4vnO6a/KThOkCoQLY0h6MxCLfQTqeCT+SuVNZ0BJxcetooM7L7j+n
pothXSzLbVELaSnySNQlBLUUD8UC0C/Z5+Yn6Zyzb1+1deEkfooVZEf/szRm+FXJcNWDqd43eF/J
VpE2InQrgJqW03W/OmB5qpd63KeiGs7XQTvnLqr3jEyPJF/31nH4fdv9cy1+mH8KKWkamQYWTeCL
j5huaB3Lfcgahpsgjp7U+mEcD0HlYbqtkA5RUMZ/8HNwSpDVdhwveKTtO1xZXwEmzw+O38r3kkyG
AGTRSsD+668MdSPM2jJPCO1iYZJSCdMaxgc6ymIrZdg+7oJ7ieAZ5OU94OpFgVESKYvqhL+l9fcf
3JfbO0xLfhnXa04X8yr21zFu1OJiSBL/fGq1hUxrnUbyLnuTA1vIV0YDyWaR0AXj0xI4ySGZXQQY
UQx7stvdGWdkULo5N+CAqlBmuK3l+B/fD/BaFUj7n4AHi/470bhYw/4dYK8ofTdI8fmU7fpnATlM
/DscvKF5LJFWFwae4uAw5svaAln42oKWScBTjMWdFH7oDc1vkKc/6urez0/N+a31X9kNE7dbtdhf
7dZc6YjNdXGdVI+leAdFLhvXkfGZCEfmhauTUFnzikSnrejcKbyGlyrblNKLhBwnfVYLJ3wP99//
4uuquWFw2ZgVQAY3MnLc//3FcZ7I01iF8SnjbK9BIp6bm0n4aiW2/jy96pt8k1AjnRxBdKV3fdEA
oKIsVf2GraM9paf6B4kIN8Y0ryT/ftLzmEw6evD5NHLl/x3TFBrm6BdZzGY2W3gzR9qGp8yk/BMs
qcsBnU137W4GKLYvyno8ao/GLxIJbozi+rz37ygu1ru0ns6WVQFtxw8NeZdImR7t2SNPqHzmOqr+
pnEALdBwRy9e5Y98PVa4p4tgvoqvKceMDyggy1u3AmX+7d89m4v3FYjctqe+iE8lG5RDxvmHceIg
KnnRqjtlnr8WSWcAtn8XYiw69uYS7fk5304b62miZhW7m3Cvlx5GHuyiOL9uPLTrc4ihS7w0SWcN
Q/x98QGJ5zTTYbXEJxFmsp1+RupSiEhYdYNkNWHUGD2ULBRaidmiY0gfE4cjSlD5s0k2Kgkp1WJR
wRZU7Up35B/WW3mjGqLOt6bL50fBCmqYrqP7vbSJW1GrGloGkdTEBGes/GDvYytuHGHYGuMJOq2r
Ut2ZTmQK0MWmKk56LL2ZgaMKoo1xHZqI+rYcfmRsf9O6A6pce0W6EQZ0LTutmENh5fLQlocpOFbp
yQD33zwk94ENc9TphF9RthYG9h+XR4Om+vvn/0e2/N3Pu/h0wjS1otLvef7RmkSxFHMkYhnTVpMV
E1j/AIbfJq4ITVldV3g23fwj2hovkNOcwh1Hb/yJd2QcPNN4Uk8KFFa327T5Qn+Fu8T6ltuiADuB
RCp/hiiE+PZuSaCUKwk8KxLELC70OjctbC7/fv1V7BeWMUowY0+NsU41j6oDNaThlS8vI93n0wgc
68BJFakBAFOKEM8geFHhNiTHV4hxf3WbybY2wx26H/NOd79/xNfK1IvxzdWSvzYxLe61sRzk+DQf
ct28d0RoivFaeO33/r18f39Ppk4L19BCLAZ51iHz7LaXXrmqyVyM4vJDs4RAiU2e0nkd3itEcx3g
QWnDiSPr9FM+WtQdF4GHkxQTADgtDqqH8k5bJU8gPMvwqQ9csgUNkYLNSoPHhqPJ2k8Q4oKZel24
xHWZMMRvdB2/3G3+ereXhvKz0AaVnvLsGskZAM7gcS73/WegbAKENQ575VZey8a6SZcdU5eNVXfI
6133u2JTLc97yBE33uZX6+nfI7r4YOJ2nBNhGFG8Lp/9PZ4OqTxK5pqDiZfug2UKpZybJNWX1Gme
pWdEmX8iw/6Pw7jYbAy9twxAyvHJ38OCeSQjOLLVz/HZ8oJNBJEYMlvQbsCyO5i59vqDsL7VP/+i
5MN3ZyiqivYWFtCl9FanFKVnGk+C1ovmJZMLpoh8N3VRmKRMLoRqUT+qK2P9/S/H4ne9IlP0ZL+n
L0uG5KUKWamEGDiSFJ2Gyh2knVw9FOYHRtwod6RZ5eoCd/WnhY94iILLg/7cAaJ7Ph+aLS5odC+F
b4flS9QdWaAzJg36F7J4iiUTHSWZThIWSuL3UaKvajUeQpwhJfF8iUCG8OMz0sQd/lyOm/wHykMp
LGA+gCj4xf+wRrT9zmIYWYsK8nxzZ5oEsMA2WgfDsss3uoFix3qOuRv/yP0N2q10F39IxFvCT1mq
oqMkDoqsMHEEsjf7JQmcxbApDDcVH43Wra1tk+1abdMWL6bBhu3gKiLk1edC3APPdDj2W9VBz5xB
WFqMWFhOyo3V7KvzxD9P/+IOrMhdk9S1Fp0ajwUE1W+lkeQw3dXKhgtGKJFgRK6LsfGfuRxLNtmP
yJcAUKLO01InJjQOmB6iXGLhKtENS48bPbdQH8by/a0qx7U6dia6/jVVLraG0RSbPG6N6FSbxLDb
Axk+zw3JrdEDldF2N4RLsIg+GTsZKtKF8A7buy7f2smTxTt/9CbDEZacelaif2Nh0744LP4zsotN
wc+G0YhkJTr1BZMQ4AWc0IUquGioA9w9zc9UtAMEWnC0XiiJSPWpzR/CfG1JOELs4Ld8378l+3xP
Mnz5WyUe+UleZ58gxLtPMEZVBG4czlHmiZOnd8sx3IYk4RZ2eihomnBXSxYNHNLASWAkLkRgGv2z
WGClXFloG/7nXbH5PWCaAp4x04IuUUFWl0hTWpvRiQDeVp9hPhXJVg4p3pb1ZIl3vXDXmVwy6Vij
faVf3q8Smk0EXH2cHRx/LSHMOP5VJA4wCxXzFRs+gtj3eLSTeh8k84b1GFt2vEWm+nar7vPFPdsw
ZJGwb1PnBHiFPTNHtRPjuopOHYo9HXytZ46r89mLlV1x9qpmQ36tqTuWtfe5OhtOCa+ZGL8O36Yj
PYI16VwSE6PfKtsr5cXsjhxbqUJMtCTwT67WZ8I4HiUAlcrcIohh2OA5Zrpq3kSZKXgw/nRL472l
nIRf4bDBtvz9onptWuEF/fUL/zyBv84oWRE3ZSy00QkVXKHgSN356lZF8aev+G256vXa60inrdtS
8BokJDE2yalB5iSsjflc52tiu7PIb3T1XeG7fbEv4pV2Xo7BTy3bCPJ7ZB6C7DC0nubOYkJ8brjl
1YX/QhZIhfhPWPHvxnxtCItZeHmLVvXVKQxVMx0pZPsKsW0XS8Hka4la9VlEpBbCxnuoYRTl7GFl
sm0Py1rcUkn42TqTm3pd4saFJ6A5FBfmdONRS9f1Jx71XwO5/PJrQ8/PWcGahDtJtbnsgNu2a2e2
nYAK5fu7JVG4+Scvzn6FogeSOf9JwgWh1Hn5Eh7AJnqcKePE3d6sLl+bzufp9J/f+Odl/DWdGgK7
w0LLoxNvlW7Lpgc4+RK8m47wMa0mB0YYncDs01fceI7GU2wiLjmmkORixDihbP1GLVK58dAvKwTq
5ItTHqfRKaYWQW+IdUMFmdva8/G3QvXqoqmyfmhkV8EeJpSzuUubgwIKdniAzU7EDZhMCpTlTxEi
MTNVebJkTwaYqS+DGEHY7TyCa2XqxUO8OOKJVobzKeKt9Xa2ru7DnyDu7M4ePlWPtW+Jz+um3Ozr
mUJtB5Qp4swrW8u5mUIzMXPE4p7iKZEzPk2r2cWD4/K3MTdMb+k1rvVV86/86y9e/Moq1UQljIuQ
2o2/VG0U84F37uzmFzDuip1APNC6tcyF/jzupReorhg3KI953Z6A6ESrMM2itT4EN3uLqP2+OGhi
LxOxvM2ut8v+eiQIGTTzdg7nSnQvbFw8NqTOoCwIOayUK+0Aqo/SrxSR+ZEt2rmueiwiVxNfBric
+OM419HksOySY2cJTBFumkwAjxsB+k+dPiRBapHQJp2eCmuVK0sj9XpEXK2OMH8bzP+dS9rfpO7O
/o/ywfxNhyWBHr6d0O2oK3/c+G/qOlhT4xK5Q2puJb5rkMiaxymyz6I7Gg9Duql0j/1kOG+mZJUh
qeeQi8qkaZ8UEhjR57yW6+l52JfJwSCFJkbbrUFBLL1R+qkS6mDck3eVGssy89ppW40fPYMM7s/N
c2Nu8/KgmyuzXpkhibDL23Tda9LUPD9gXuK0na/5lzVusfGzpsiM8HQ2lwq7CvfQz1jmkdklUv3K
jnfiJoP0oiHX5ne56DCmF6i7jbhQH+tX4djPCiDXmlpu33uSEuesI4DV9vc76B9Q+EUhBSOwDPme
4AwGe1FnK8YW1sgkMo9fh8Bt0CJuplfcPUW9itVn3rYVupnwFG2rw/QjF19BnMn3yrtx1IgkJjAy
2WFeDIkqe5tYoqeZTlUUyOKpHnr9Stglrff9iL88HMtU1/n8+ABV8eLL09NqFGTywk76npO8AcCI
aIzJLTfnA/0hDu6QteWf8YMsL6pn86DT3jpqm9xh9YsHO8XSwEH0x/eD+qLFxnhMSm1wd030+BeP
0RplqUz0KDopJyolOkUaiknSMpWP42f0DB2fy1zeABt3OR2CNe1AgByMu/HAwQlaAYYC7bwBtEcG
XtTZubXu6kXNQSxYhqZTfMzkOwsA8/ejvjYrMUmZnqJCCiG0scursNlptexbagRHH+LEQvlp/Sxx
Bi7SxKmIgYWXtQo/lM+ycaePfJ3yuUK/LGxxFZwi6cYN7ZrLyWBUCqpYdRVgBZdBfWIaDUZoiNFp
3Jib6i1DE45Im2KeZY8YPNofrbgSsQc+q0/tPn2q6DYU2IzxnX1kd0poT9KmojD9Oo53MeKVX82n
DNhwjaV4WFfY7GsSqV0TKfq9hGF2Nqbc+pa+qLmSMyjjHdTwuaJk/LdiZmqDXjfJGJ309/w5vSsJ
lfnNuppFyxHZM/6uYMvXJD4Fx2YrP2YkUFqLMF5zLfdpAaE3JRKKdtDZVl+tjenpL1myJAR1wIOa
vp5/l/h7Mnu4IQu7lv7Nz92i7KLPzlDiRP8dtdR1qa7GPYeegQCGwIkJLEOTQRwxAl1rEdEdMV7z
h+5Qv58PGJQzy+sTztPbiGydYqOYXtjeNfFBvzcfxV8x4ScfrRdVe2KsRxIS9IUqsRq/DOdk0akv
aXz8fhJ/VSE0yBYgXGT2VJuXlzRBllJBVYXwBFTXOslEV7WzEkAhnBzexyELYWmus3uOBEQdNIsQ
YzThPZkHVriM7mXNlh7upyVvAPZUkr6L3ULQFwHnq6ekcADGQMGUV+ccNMDi+5H/ebKXa69haQjy
aHPTBLo423e4s9umaqITrY2akbHtcsbTuZMtxrtkkzyN93it4DHNiwSJvmfPMJwWr/KruZsZqiQU
SVvOcH+UUW51Y6H9qoWABg0KkygypVHqXUyMQhsKQbLC05+kHcFYxyDXJaLAnZDJETtdtku38jLb
JXfUTiYHgXlWrBEyT4BwB2a2F/WuTzZRiBgi+wx9V6RyxEXxwxo5GtmV6bS/2pP8QliQ9tso7dxf
TJT9SFSiCNqvbp3ZrtG5zHSL0AwkPJT9rr7Pvsx70ZfK8CQuE8MhZVM7Ab+jAAVro95Ez/v2M/1o
82XfeIJ+aHtXUQ+Ctmk24TMBOedkVdbrqFmXkSvDZaQ7BzIbzbY7X7z2tzo4X579/x7tXE/86zLi
D2JiaCWjDZjM7dxHHnsnA1NGlNh7gcefnAGkBu+jcqqorhDnay0E1UO0zfLHRCEawYy4kc5L5PAR
b8WtHtDWfNBETyaUgMSoW8pO/avqEOdNHjGUEbLILpYSHN11IRpkmBL3kaZuRYJOkqx6uDzneNfX
DwOinHcV+Yi/yU2bBAXRBQxMm2aR7yv8uGT/KF5a2bNQrN6Lg1ObDlxcTQDF7ITqKtSWPRR2fs8x
f6U9WvA5EPTEUVPfTuTyAHcADkRDQHZ6ymUkwFMDDdBRc8TlwkiaDQLu8g49Du7SQFspyNrJVn2w
WHW92BXW+Y1zwbVd7c+U++8n8qcJ9NdLrKdpNIs2ndNn/WUVbI3VfIU8b619vkvutWfjN+GTS+1W
sXneaf5dWcBjoRFDyE1G9BWlLBmrKOg0Aer7Wick65ex4rjkmAcjxZlWLa3bwjDx6k+asxCaHYRs
HCLYLsWzaVIIQzlV+kM6izqUTxklFhK+UCZ6q/Zi6f7cbnLhJOkPsn/CdaHqFPlcsfZIB5IBYjp6
8SBUc6q3hTpiHQCrrdYWh6EiUd0p42ULbxNuNgmneQ/iKucfIkqgYB0Kb0LhlCbpc3ySxBLuoyd2
pW5h8IVwBZQRszhoKiI4a5haknrpvyTiDqKNA3QcUjem4rWhnUKmgRK9DsM6iZZxf2hAA5rUpO9U
bVdRnFbQmcx9EmvJOV6kJkzC4fllvmT2+f4MJ9Z6DaP91D8p8hI17UKO8J8O1Mi610C6r8ytEW3E
/r7012eYs+l9HP3Kbom8r2VC82sw6I5zMDbNKyF/MJRlZ4qT/gCTvD2fwiWLN8kitrRNXK6j0Rbg
9HiXHuUeXnFpDztTWnbW8vxGCfkYKF703vyQ5JVxJFkn4HOFnNovwnQ1nkqv9pdlZ3dH/0cfLvGO
3dYXXteX5+EjB6bsygX6auKmUVgYvc8k6W0RoQ/daUA4ZHGFne3vz6prRbsJewaRb9DxRWfoiHAl
u6bUX6R0P1ETHqadH661coP9MYmfgbefcUW+Znfgv7Ycz5+avTqxDnhDsgTw0hVelO1rc9P1h3h6
rORXwm9gE2ndwZiWur88qxtfX6bFOmTbgzV7MyRJvbqu//nJHFzYm+DUXBK6jNQIDMnX+ckbA20K
H0RpU0ko1vpRjtZmaKfcyFkEs0WRLdTcTs8O0pyCGCNYmdQQggX3LRAmtIgn8oA8VsjKFZbqVmxf
5I6UPrgQ8F/s4n08dQ+j43PC9KoHEUji8mZo4FWT6+LHXFzOonOU9phD9YfapbsDJYwEYZ2zmDPl
B7q3WeYZOj4zrICrljifO+szb44jBvJq08deaKA1WOCQWH5/0sLEc7kgmtwrsGhQ3YNDc1UKH01E
TOc81/58Fm4tAJf1JMHTOFuhA7trX0DAxvtAXDQG5EIvYBsJnLr7iLUHE56E6ikERhd3iG3P/j7O
OruNqJRD7KTSPB20tfFmPfpP6D9E/z5mK0rBq/v7dHxXqVyI+jYLwV84Zut0smskc87FBDfhBLq1
U7nGLMKPtyJZidWKy34ovDTgae99RGw4+CFqjYtCW5gHQEVY9VsafEgVyp/wO6e7ci06zZEAqdG1
Km/H4gmqiw4d0RgTfHEvWas/hR6TukuTRQxwfRKMyIkA1kj8DKbcNGfB8CCRBSKeknyRJSvIzcRM
krDzaurudNRo5/xs19qwwDFKtZ/9FeJuaJ7QrY2zfWUhAYhYACvpljyzlbzNE9tCCfsm3yiHaldi
gH/f4mW5v8qiuJuEs/aA9niM1sMr3XS2A8AjdWRT2y9ags3tEnRwuFAeAf4uFWfa5R9zvAPqtDdR
fhHTj1G5Q9RClQCc8ECHD4Zn4/wsQq+Ay7YFkucUd+oWfMMs8nQ1xUH+kakzjHYEW/yz/ZWgXluh
k2udPJzR+olkF7dkWcYX+ylgMlNXkO8o18HC0ugbNag27QEM8ywL4ZV+kDEl0BRmlnVPqM4V44mu
1IiDFSkhzEtmQu5BQKE+7McbNlHSLfwYPvNyMOgALxv5V0vbjhdF6di0xcZTsxMeoP49PhHw1fNe
nQn1z+eESAkPd+AopUd6keLvBpGY15XwHH62mj0emOEhTxyVSrCMCDie84VOeQibBi86wGYT7+TL
pD0W5pbwKgBm2J78h1tXV+na0jRPCNR8tNShnF559qx6Eo1K0NWH4JOySyAhWS4JHn6v45dOBdIg
vVlMWh85UwiNYAMuIE82JdjMU1XuVfg1BV3gWn5Two9OtafG1n6wlW8t6lv5GlZMvqPYCC5SPrVv
nDmJlkXxzKLL3V1Kly1RAZJDNFACRg+ZJ48MbcpRmA8oQCLg70KqtU2N7CM0uAtEp9lkT5Nd16uI
OkB0H5Ajogw/OU3Dmuq8aWuqd7Kxa1pv5IZVnQLdlhVixeiwka8YvYDylVBKWhsfJhVzYVywXJLO
levsB89GfN+ELCAbQ3spGqpQFQk4sLy1RfMmGwujPoThCr+3oC6QNnKbbF/Pz9ShKN7Z0lP2uyFp
oVgmP4gk4uovtLcu6lflEV4Wbwl9hamblEkuJCiZ2eVJS7f1AdstvNnkOXgItvEj81GrNvqxJypE
drH96Lam7XkSdXKfBKdq3IFvBGWtK24ApAobebLqNK8j+S1csipNaJhNz4Kep94lEqZ2fVPc4s1e
C2Yvxn6xr+lWluQV6eAP7BjsZhT0AtblyUvVjVETYEPI9haVMny8rDkR3FEOcARjRGleTeTiR/jc
fJ4feNvWp2Q60+fQO/VafyH5Ki9d3pgKyPSEEbyHzW1sExI3n6dyIT0lKNTkRb0uNtTcHGFXk6TF
vlGu61ut1Ota4PwLZSqYXIxF7gzzMeWvm4rlV4OuY3ABXBRay0Raxf9F2nk0R46kafqvjPUdvdBi
bWYOEUBoBsmgzguMySShtcav3wesmiomSGN0zx7KrLOZTHc4HO6feAXcBySA7seHZAnKIFDtITi0
KMeWy0lcYxmU6wzd2vuUP1+qZ4566b219VsKM82HQuokoU+Bco6wLFJdh+li6Sf8wxCgjckGknSP
ZalVXBjjccAraCDifySYS3Yt0ifoHKRIkK61aqPIByG7NLDBXVrRiRiEXF2zZfxGNyjl7aCopBXy
knal3ZTioRVp3uePvsxRa8dSuKAgDjS7XKhodY306kUycLVPVklhOLiuaPnkfwcrAuVjceWP2xrH
9T569DqHlVKvJOnZs5JNEhxgsxeFslFSwPU30lJB8w46m7DICaunJi2i32tzaVx1+4EuDXbJ4ZJ6
v0ZTt/Un08aieNDCozgchPRUAB8TB8S/kkWd36Edt0hkfPqKOw2+dGg6beggU1cLSNb9qsisVAVE
kIB1FiRYwogeaymzv8/amB0J6C2+Vd1bjeDW23e66kj3HJfnYbyfG3PTW8SaWKfOjGTK+y33cVeZ
dW6NgjnFg+4aGONKVkFYg4gAOOJw2LQr5ZzkrTx9i592zocxZ4UTwdM9RS7YOcN6Ug2GPIeqULod
pA6jgwUmQJojvliniDC5d/DCdSLU041biaAC5NKZyPOrQ49mhYzzGWh7LvPfP6tkutsLkQXoltJK
skMklUE6TSFfPwmkYR4eX/RMSbHrfpecgevoM4yphKqphjO6xdpPgq/v3Z8Py28GTYyniBCfRPVR
V4FiUYppEDQdLxLvIpKf0N1oFz7NfDTkg7XrYvZYLuS9WDk+Cja0LJFoxN0920jGTU0/XADnEK4t
3RbKVYvmlMrhRBFs7d24AEGXESFYvJKSy6RcGaXTCps6Ij6wSST75hROoBGnwdntNcBbfVzqpPhr
COJpuzEoJwZnnn5eQZueHiMVdLmB2ErgbGdr3ylq1ghhGZ/AQDfZVaMx/tLIbrvwQUEfOkJ4MOJC
Rj0oXOl296j3q0pbFsIG/VoldupxUxQXqOfUg41MX4x1tobc2dbP32oP/Bc+ZWcLN58hCHwwNA1J
kTiHrU/HXqwUdaFFok7lhvIXOe7C1GxSPkV6EfuF9F4A+aUFRK7VjRRehs0xhraTggfBWBFfzCWh
7Sg947MYunbj/zK9X2Z2l1j3mXYlIujVvlXdlqJspNqR4cThLVpanrjvgH/iqtpC1kcafm1WTyPq
WAl5Bl4a8m0ZbunU4gm6qu8y3xmUX0N2q7Y3fnoU5aOa/9DB7OVr01xLVNxy6HbRDdaZCwlqp1qG
TkLlBO5RgY3UO2lsEVMIU7SVKT6NON8VgHIGvJfS/FoufhZhZNdkRm71HPCD1EJEeIVni46afxiQ
9BaP7ngd4oRhOGIHzDfALK9Tl8LwaGC4LikPAu3Kfqfr4yIe84WFLciwgxdaXVXA1JSF39rZCIjE
WumSkzZ2ZexU1za6pxHZX2/TFU7abbQzfZbP+hbTm6W3pWKFLE778feTQAqrJtSNhAJZQi54MG7/
8J3AugH8JecB4lV0gsxHFwuUKZM6Rzr+8iz+OIHZuWhImR6ZEhOQr1s72BRrjPoQdjNpLYc4Gp2D
n73XNufnMPQDCdgSYlmE578/sN+PrZgJVATreBkJV6P2EgvJRaDnSx+Gd7WklLEsy71AYhqp5tK8
9ZBeXwVXpuYtPErCxqV1Pz6jiJl72KUKu+IKT5CVdOa9fHbmIMcCJIc6ramiDjzXjhSqKA76SNdO
ik5n6BByMtTCipKEMyI1L23kcC2MdtE5hAAE89iVH2oROzVq6Uuj3MS3TbQJwnJClaWFXRSHJl8N
7UXq2qgjAsy50c21C9j5GVd7zksexJfXg0r2tuSjJZ0nDc2MTYEkO4D/O+s6P1K3J532XCjMdkU6
JazxTXJXynUPaD0gkl8ZCKYCUSW0P8n7CAaivzBQ1L7oKanSc18gWFode/nGbX4ZRrmoMan+9y+2
SSOBJvx0xLKAv7/dhns/HZtBxe0VTq1FHuSIz8A6scJF0/LeA7M6ZTz4vuMX93qWzzVtntnmIjic
JAPwbaM3NWtOWV2hKYLbq6e+2ARUL/S9KRyJxisUjpYNchb0VgH0tctCdTAH6Z/H1A5EG8goFtm2
1ZypuM/vGhHRbOZjqOSo3DrW/OsGW6Gk0sh8xPWw8557qr6n8qqmSlpJW0oUGN1sciS/nNoB5Qpd
Aqs1FZI8OImntl+Wr9Wv6BZyv4K4rQSZtLkCWVYssnNeuF+lzL9NdHYKtIPQFbHMROUfCKXQ/2ru
/SUWJoO3DbQHktVJFVEjJeMet10Znh6BpqPWR6u6/H4Lfe7HsWYGRV60yiD6flIakI2hQoSg0Ug5
8NJ7HCLHaHaJ+WiKW1dVF41wJfngT+yc/XXTLNv3dlHx2j7wfql8PRqIhiLXTRmTTw4lrSxwpNHJ
SkeT9yYuYme2/ByhMMUTZCSQCBVshI1PnWbZzVqrrVtcEz2nlA+I6fnmJtZe5fjBJwERnUpctvo6
QxmydXqqIMjkXPhAYTp55dtoUgKnAssfw7Dge+VNG/XBs34Kb7F63VXbVrxUfZzMkS/VmzdFtRMD
/wvTccul+9wUD+E5fLM+q6f9+UAqLDESPgKO2Ueke3VRj2kcI3YM/8ioNikQMVm6GOvdiDxZdIiL
p0DZjRS+a+3VrF5y/VWmP9tU99JY2BG1Z0HHvuZKCKhFtgtEQ6K4XLRwGItyWSVHuVrIMBh7m3PT
GG0xfAmaSx2/onSjQD4AHqAgH7/AAiCGfEFK3LBANyngOQosS5WOvowMv/yitSejXo0/DP9xZBEN
fLwawD9pUuxUDsRE9xdt0vGtR/DYXhGx2gTnLB3m19mfiwXgCJWkCWY4S5CFQrf6oqviU/RGJWmL
Mkb/s4Yu19oJl6e0Krqt6G2r+DjiBYtBybpbuYtwI2Hz0dCEOPLKXXPnJbfh3aigqLFQlYv8rI7L
VyG/Co4Gt0ccDSY37t/P5bqQBzF0u4iQf9WTglo7WX0ccf/idFqI2ZU+Xmjes5o4Sv8w4iuaUN3k
S1Omkp4wVcgE5HjKa7+4jdyjwjWlnZBH0ci+kxuNkjYBM1+kDOAuQ7qepjSJtWPurOypoDzZEf6l
jYg5G/JlzQmoIF5xsfUzo9vexqD8fkjqfTY6tG96NM4rm34HTh0JSVqFHt7SoGtHRcQZTw2iFtX2
GI8LT7F13+nUg2E8arCVT96yX+f35QkWpXg5+Z/W18oyIGLYxm8weNJ8r9E9TPwppJdJOsWNAQAn
bX4q+AfqdPwmzHJcvtTlSypddP4z2neyEC887FfB43hX/ok6unA9ypTzEEtqUZUQxyuv25uYTA9o
OBi2UZ7UYuvVu3qvXmKiBcyM/nsEeMR1oHLTmQasODyZilMR8iyDtZAdiYCRMgMhX+8AeSy0pXDd
praFpH+NWlRAKytwQvU2JdCp7tGhia8CFCqH7owC3zzH+GMn0wuhQa9KIK5mW8REksmwBJMtco3F
A1fRs+IvpMLRqEr8aPcYRbMWFkHLhhmX5rLhqd7A7i6BKNE2wY8An06sY87ka3PW3Pu8Jgwv/T9i
ZP39jv2QrRJOuKORS/FJmUh+FDvql3wbultaX4bsZGv1NnsBbG/7+9C0tSWSkUl8kA+Qj/baNjuD
R5u37v+YDYpQ76w5/Atm4StVzDSvQz0+SfQ5wg0Mg+ptXOVX1s/+51Q7UJI365r+8eocVUz96lgm
Wfhr5FmxUYGS7Y2JFp8Kx1xDM9Exg4CNYe4LYwU3W052CmAyEnfkm3GeVg7oFyaIfYooRKEuZsNm
SvSrHBtMLObTA97PCMQnPXJu2k9EYak8yKDBh5vI3MnaZYBub/QrUn9GVrWICN4S402SfwztvwCL
nUcffywqAduETph88GaHqCEJfmUUZkw9yL+aqObTkEBanELeS+JCWNJkWSmOpC9N/ESKVaRtzoO3
tSnG+RA8fprFPHZ1vVaseivGfUN6jNBpHTdiB9HFu67ush/Wzwb5w3JqtYS/MACesG9xYY9899jU
gtE1r+QnBBuesSZFtwicIu42+EWs02JRPXis5oIUskoXwlPgLzoTyZdjixR9bjcWTvWL6DKFd6Iv
/wUd/Fnp69ODzS70IG5yS02M+BS8ec/5NnHCS2IT1PuO+iZanZOKmlfa/hwO3CCRER2YeXWvrcWw
kWs3xnbJ3CUYaEx4TQAfnCUIF6IGn6CTs4wOLcUeZQnypCdj4urWtsP+XHQ2T2//mIypKIpMxUeH
r/X7xSfXellbIbWucJuciEyAoXj9Qn8ylsYaCbERwMe5FPfcmHOWfanXWubpLIC485NVcxSLReva
8KWEu2ybOqV2k16ck3blK/li+6IWgRAVjRSUO2dvWSt6odYqP8ElGO8k6t7WJpIuEeGetHKiDTQV
egen6IDWSbXCcR14wEWXL9xfBQiZtP/VJxeS9BPlC6veCMqSQGBIbKD5OSIelQo8aufFTpvjAbnG
laO+ipzoIljy7ppT82JpO1Xan0rzWvcmRWmXeAA2ZHWjUoeW2e2eD4LulRw+i5SFKdNEsLXkMQd7
kvH2lyU5K9rE9L8u+/rKqy+T9sJMNfznGKF/E9bhrsS4V0eaNiZ0ci3bVC+xDBpJwNPHQmm3EuDM
qnpQc33ZilCGY3kZqHeSmC+S7m2sf2Ad7bnMd9j1A8LgGQYdfG/eW+pvBjlayObiPANlLvky7T6N
/+AL8r5AGMx2nxd2qSBbcXJ61xqWLiwVh5sMWRSNii+creHYXWCtCvJ4iLjZL7LH4VHRF4gNlCo5
1qGpriPtFYcsdxvkW1SBz8avX5wNH2f4Ht9+uF3DTjL9WM6SkwDZ9aUlph+6Z1mEAa5hBG639SZ+
8fHh09eYOCnmbdU86QE2KxuXJjqipAA2F7HG/tn4prSIezjktlQ3iASvTBSkiwlu+32COIfGvC8q
hTKkanDIpRc+uy0aUcLXzfeiE0bdeYIMlPWTpiCaRuk7Or0VcZNYGxJaRfQ3FgUxm0FGuJA0vIy3
2Kpgc2rAdsS6zIkfgK/X9127KMB9Xk96TcEKMgB7TM/o4JA/Qoe6gowdKJeNdIc1GuZxm8o6k0S+
o2Zndw/uDcRdIPT0KfX9/ZgqjSTGP8QMTxZM7VvJJtEFrU6GUKzxxCapWHKHO25mj9Eeg9WznMk5
f+KPRf0wgVkBQKx0T6gR4TmJpM8oSIG7TZx8m6/8FTjSUr0MUUJ2b0kdBmeIAfyjgPjEJg26VUTQ
qi1lfJvpJZ81RJre5ncrM3vbWmiEphEyMaDbFugk2DE4fXgbBbjmc7EtqBYvYBp69jnU0rwQ8WlJ
ZvFA6mZqXSm8E9pR9ItCehugvqELIHBbCNFSDF7E6jI2MO1EqHnqjbjCIn2IDuHJoIeA1u1ojzjO
0pRzixsVUIk3/Jz67rjpDo5Luy0vgTY/06P7/guZk+0+zXx2FUhmESHkzJp117SvkmO/rV5dbYmt
DCe/A3/iR3GTX5yDtX6VC2uSKolU3qbSwfyupRHahZGms4mRIjnIS2OVXcfZVrGe/O6+zgDf7ev6
2PC1KadEBUniGGBz44V467q2i8tkc0FzKA/3qvkUglnRrmSLw2QpytvvF+irEGUC2It432A09qkB
qXRNrys4n50miZgtm8nEkXznAlWJuL4iWEyhulbpE+NKOWkZacux3xjdtsl3CX1nTgXJn3pm5+Y1
g/e8v7iP85p9habWRmmON+9pvBwfgRNM1P58ZfwUhD1luF4HKTpxmSTEehflM9oqA0JVhJ705PR0
C1TjnIfmlwcT7pCTMIZBUjiH+3tRbZRBxUfg/uic4qhsOBhaB5yocqwdcOU7gEb0r4cHUo7V929p
zkJ7Xw2YUwqIJ2xh4c78fijq1RTShUVyCu6hbtDjiY7lL1joeorm4kYAZwTmm6I49HnA95Yj5Ruc
8fxy7dqlvBHSY9HflNFuHLeReJXL65BfFZYwvtLm0s/eIwkkg9sO69cz5/kcN/Fp6jNedNlb7Shp
TN390doCWtgJ9l+A78H4Of6TdkA9C2s92lQTheC5Ey7B9tXoHORLHfGsO8s+t5jSlyf8x9WcxSKl
WqVN4uYJ+b28AyZ20HDh6BYRGiIIPv8K8EFFrNPfWtaKbLEhs683fBBoGAROcgdskBbIBHq61fxL
D7AcCT8NnIsRHiKFoWf1VnD3fosOogNMARRujvQEmxWswzJ1aakuRG/lK87oHcxXr9/omj0UK6+1
8aEIu4V6D5iJ0jhikxkjI46zAkaYyPTq8IUCeCSQsTrAHoEweXD6u/UgrH13X9FBj5DTvvMblIY6
x6d9B23/qmgd/ppHfckJbvHR3Se0lmCgqJvS3xD5ZSKMPyxHl7mwkdptVd6k6QnPC6zLS4XpNFc0
AsNrTChJ2dIlioD5JOopvErIVVR7D8i4UP6wlIcGPlkvnDrgS2N3XbfbLDuzmb78BulW00dQNQUU
ziw4qBV9aBqXGE2DLwpwbV1etTdUWpb6ti4Xk8LCm06Bazc1Uc8JPn2Vm0+t8r8Gnx1Jnam4YVcx
eLgtt91a2fc/jXDp7dIbAWX3BT7SkwIcjgg4DjV2Ga6hzZw5B76KUT9OYRYCuIk1en6fJifgjr51
2eHYUlG0wJpYaVdity38nezvPO2hMw8DMnnuSXAfq37F7U1ch1jdi4KKM3IhsJ1D/SoMr1SIU3jJ
6vWxTU5NZy2/n7H6RS7GooEoBnD/hRCcWvVyICVJcgIjZAfH0VZsjZ59dpCVG3988fJTSSJlOg3U
2dbxkR/DkQoxa2OqreGeC1QSqmcQ2LQJsqcRYAzlzw7O32Kggh4uM8ir+Y/WPRmBU2tLv91QNv7+
GeTpdJ0HXh+ewZie8UNmMPid5bpWmJxMvntQeP4y2uUCwP9tJO8b9ShqyKFtPdThyqUGfjhbHOt7
b5le83/e5NhGN08DOMWhWXXD/+6L+Gt9jVkVLvbr+l329JS/kF8aiHuBjsaznIxub90FpQ3zs8P6
DZ4k4kNcUWfW5ota3Mf3a0w79sPa1Fah+VFEXqdeMH7y3B3DZhGScUZ2qG5lIr7Ye+oKRP+WsbsU
b5Rr4VpfqQ8+xUlOK3cvBpd5e4Gz7UicE66ThzMTnA7z+cvj0jZg3Ey+S/NrW6j8SvPrIKGJ1trm
G3Ur2d/0xa5V70bZ0ZILI3ckHNBD8BBOPiyB5zbqxIMpvWXsbQ1kWYS98BRqDxlIsWzV9+uytvtz
vb6vvuwJyQcGH4mNT1qXOhImTZ0yzR6bv5XsDDTJNJvLQ/ZWEAfVBu7jNf6jajoh3ClZUSdQBfBH
JmV0W682BjYgSwSBUxRQumszszNzJfwq8M+F1XaOySa9V3c/Las2NXMJcck8ZxGJJUiqGzTMF+nJ
jWHsUvda9LdueZXJF5wio7+HzTVq9+abBJJE3LnxsVD31DINkdDjZpKp7en9EYMscQjt2suO1sl6
tK4tiOrm9GiTC2K/BlhkuQc6mQmxMrSWeCfL8FIXUCRLbeUNKwz4uKqoeZfuEWEnXVgl+XVcKIug
cjppMQDcgevXQ219A7vd4bXOba2vshvjNTaWibbxtK3VY2u7QTR7F17jWPqIZpHVLftuU4w2e1LW
1gF7oN20CMmE4C9+gCbXY8SLjoUOCRz30hBXv7C/VrqnFtpatuJb62tbEtbf7+YvL8CPgLXZBSiZ
UdqnAwU1dMpsfB+nbr6mbjj9ETiJ60VhAzrHrA9NDyw2w6tzVcQv84WPE5hdgpFpFVHYTRNoFuYU
NQH0ABrerNUsWaAIXhvXsvBqOY0twxj0O4dF6vAl9G4K4anOlsBHv1+SrwJMUGwwtC0IfbRqZzsR
TpwSFNEYTxmMlt+G/U0oEgvIdkCNaxvb4Q2ObkA83ozhR52+dukl6kt65ShLfUNFOl6i2n9mSl8c
ir9NaRbzulZnml0lUmambqgcIMmow4+opnbfkCOPpFkpDW+sAyQcCZeu+1LgaWLR6kI7APwppmS6
48dr9H7dmubXRiNAfhBuv5/lV3vpt1l+CoM9xSXYmKrTHpA+Wx7vRmGJW5+LVWCDw3MSOLmO0sFO
GHb/grX7F0feh/Hh5P1+dRRh4xd1zfggcRH0HEh/neLHgETT5EuDe+ZqEhACst9DEQJI+Ugt81nF
t/TsHpqr301Jig7mzKQ6aU5yo7PPyiz7onGHhtp4+qQQJ4XupdndVc0hiqFCbppsL9YH8bm58G3t
WCBAoDroXo1HZMJl+djUa328SsI7RNHT4AJKcVTuMPQNbKCdP79/a199gMhmqypIC7L1Tz0FNaIS
iLJ2eCq0RZXfp/0ez1ooF/BUwkfghNCAxRBO8x6cigdICvWYHqtFZFy28YAHBf2wxZ91/v/z0v9f
7zW7+uPcr/77P/nzS5ZP5Fi/nv3xvy+ClzKrsrf6P6df++uv/f5L/32Zv6Y3dfn6Wl885/O/+dsv
8u//Ob79XD//9geUcgP8G5vXcji9Vk1cvw/CTKe/+a/+8D9e3/+V2yF//a9/vGRNis3d6dULsvQf
f/5o++u//gHN8sP7mf79P394fE74vavn+Ln59Pdfn6uaX1XUf76rZdHHk0lWpjZy9/rHT6R/TtAw
zioDgJao82WkWVn7//UP858Y/lBlwD9XBEUzIVKqrJl+Iv+Ts82kdg4Qj181Ne0f//PYv72gv1/Y
f5DFXmVBWldMZoYPgzZggIFACopGI5xkcxY3go5wU6lpx73beA9ybq27CsC/oTwPGcxRiDW1VN/J
Oa3tUNHvs8y9+rBOf07otwnMvn4mwBOCKZx0HFVTfk/SPwSOhSV1qdaH6t4Yo6ValOs8lzsq/xgL
AamR0BCr5WhVWN6NlQ1bQYTE5qqevjgzjc/rYELGxtNLsghyPt0elZ6JXtDk6h7ddkfkKjBk/w4P
41UxKjsrtWCBVbaKSHWK1owrSJvvx58Stg9hlIK2DHo4oP+BFICAn/d7AYb6bp00xT5GvjQsE2hW
nVNWZ8/6WRrGODQhScAQBEJ/hQrS72et6gFnkCwIIl0EEzitbKVBpdMv7FxVr8bIvejcYmuIfr7I
mn97jTnlJ+YuZjkTooJN//vgQztORL163MvhUGEpUNupS0l9nz3qEmT/sjvGE40MYJpLmvBvLjA9
dJGDclpgvpx5nJp7AFQ4LcuDLomQS4EhESQmYCf+/4aZ3fhBg898kzNMbf0MwMH6IIB64www5dNm
mT3L7MK2arnqejMqD522LzEhGCVEsfoz2e68Z0t9kRWjxEiJBVrAJ9RhrfRZXxtufuhAFGJes4iu
TTugQ011dTNssjNfgDRHG/wxIMJQbBIEGdR5hpZCShYjVywOReDdjQ2EbhC5SQn9Gf8HM9QBylGx
918TQs06bq/79LEVKlJu/CAKbRXgKRyLwuWg+MdsjJcyZbS8gZVBPR1UvJZ0eNwMHWSMXFprQO+0
BJBWotMDqEdgKtygShBfalmP3by6UsHk6bTH/WKdNpAlqYpZcGLCAGxCROOsM1ZC6a6DvPtRmdDH
5XwxjqcMo/VYGgBSeQe5wcbPBBk6imizwTDIF610IXXxJqsEinxMO683MvY6gfimyQOiR8VhwHzW
F59LEXfBSnorvPHNDfNrV8qf+1K6ECkweaX7OKIfG+G43dD04bTia90q/rUSP/ceVTffWyuwXC3+
9wCFOtXuK+GpUEEc8itBg5UEsvVxg5JHQh3DzQ59+quePI+bfmuAcUpl3/bgxYaKsudgWsAyWCdj
cSG24WYMxwcfbLol3ZVGvrP8LlsESocRfR/dp6K5jxWlXAQQ+6KqyGysWC7FGB65kT8MDYIrfBRK
Xz4OYYRvOZnKiEadHzWXlfVzaI1b00zW3uSaRYwiPwX9SzZ5N0lvI2XNtjGXKVFX0TyKnrVre4xk
ag0XmWqpN3duO/lzhKtM+BEhuZ6Kd1lnblN9cHIx3n7/mc/lI973qsJBooh0XZFwmR1lYiwRRxZK
fogrynyJ3qhOJHmYNN+rllNbwqpJjpnsP3YNeD8UkcSm2aoCOeZrp9F+laKXqn7USDtUGthFGq2M
gJID/dmC9vwA7TSHuqohDuin3TqqEbTT4eRUPaazlOyK5ib1PKf1Rl6yiS7HcEqUcctpupQU5ejJ
4V4ferRyx+ZGroTT9w8vTbndb5cVJ4OC4pECUQ0+wJyw0Jd8DJ2u5YeJOR64MK29VQAYsXTQGUGY
zRcWCb7e0LW+H/iLcS2uLZOjQ9NM9Ct/vz/ysJBas8NWIaQOT0l9LP5d7sf0Xn8bYtbhRPcoiwOJ
ISaoNYce5Iv2ASotmMnMpihwZimn62C2kuh3iO9XEifeXAktibUOWEzEcIgdh5uovFN1xI8ju6W2
ZLnVmbLBtCu/G26WtOtRbaoDitmHgVGybRvAPSurhU+3OAzvv39Zc/TN+1J+fLbZ2zI6vSpaNWkO
BazLxnJvYUAhW7fsQ+Q34qcUvr5AJWYAiXpm5C/uR1aV/hyoH9Cb8/0Jx69LXL1oDhlw1spo15bW
LEtaOLWuLdNKhjJaHCM6J6qxVbkVYk2iQvokIs9eNtWvM7P5atd+nI38+67tRDNoY7lsDlPTPKhe
tUO4ItJdcJE+B9VTf3GewjSvtv+59n+vwCyPzd0c7kJYI4FudMsQgcQ6Rs3e/xH0V3iwkv0Jm6zz
eSMoayNxWvWoiShsC7k7aBC9yhq2sAJLNt3VwWvbIv0xIG2f33mDeYADxCHULfAtv0wSQDmRucks
Yy1ynxTIWOkQd80sXEpds2g5wULQ/j34naQH/j3si0b8eWaFv9zW7zAvDiQgRbPDeKgIlpMmbQ7q
2nrBWVawk7XmSO4S6WlnAAEbrYStyIWPmdQZLO68GfTHSn8YexbwuVGheWPDLs/eUs9BUiO7n+hQ
cbqoN5OfrnWtlg5lS/1FtKOVdVab8su9/mH8T7FgmXdRlDUHCaCSiTpqNTyItX8mep6OvU8Hx1+j
YEH6+x7WpbSqQW41B/hEaOv8jNDTC54rbCnPvMrvHwfYxO8DlYKg6bnEcmp0WCYlaYk7HlYF1lgO
mBK7XsfrEMbPuavlq2gXhUHQRhRNqKrMB47kZLTYtc3BvMBl42cIJBMI9ap9Bp24BFvnfP+g8qdE
jIvm43izUyGvrM4aW6HmVAgTNHAQyXHKG7SJjsREU5Rd3CJBpAJbtEGGXrrLzTn+tzYdAp9e6odH
nh0S/lCR+Zs+l4/aLZPJz4vALVdeAeg5crrXw1+R95i6zUYJ8DpX5E2rWujkXZfcTzUdcKBskuxu
MjcFLAZxum6jtd9DzeoR4TGylSU9TyHwWKLa0eIUlkGJAIHtttKigyTcFQ9RHziVkS9yS1n6ZbAw
QygMnb/SML5QK5jH0Pm6/ph7D6F4rLBfES7DfOeVKWF7vSyIe3OC2SE5l/p8eWR/WJnZPRl5aiFJ
PZsBs9aDucNXy/au1e3ExW6PdBXW5+KOcwNOn8WHIoiYFkWXqEFzSFAw1mQ4yvH19xvuyw/rwyPN
AhtfNnrarzySXyEKPx46tV6G0Rk1ii+PiQ+DzA5iguWqDX0eo0rxoU/AQ8YPQQyJWjvzhs49zezU
tTo3qBKFgQY0t2tAcGKDUtH/Is/+7Rudna3CmAutQj5/8EW8UjufTtCzjHfF92/myxjw70V7j6M+
vHszby3slaeTIIUGg9yQLKA81m6gSC/k/CmU3d33A1LK/vLLpx4iT+LQn8TvQmMwenhasOq84hCU
6CsEOHeB+Y1d1G4q2W6hPfScQ4JL3ITbDk5l0msbvcAwBjv6sw8qTDDuC8wP/SvXeyzNbQmGLUXE
3bxphLfeN3+5/a2u3SfaUXcNxw0OOVT56EHUjiIa/X41XOPdsggI0FSwTNrb4KHpDYdjKI5daWFJ
dzKSdtWhwODlEtKoCJBBb+n9gTCmJhxvNGSMBJxUbg2udU8qUOu/c7n5y2ZjpG9D4ULUl1ZZ2m19
K1+UpFZN566r7sEPkCxVF1p3aMbsSvGKRZBfDCbegli7953Cf7sYsaJWu8poW7cd3UHJuyAnWXoG
3qFNf2tii1HR01LKm7YFvI2LhDwJGUb3AbYXcfzTco+9dqWE6NKN6tqNLmSs9XQX22a9dgzNxY14
04Ie0ut9GJz8IaLJO7mivriZeJEP2y69Soz2QYiGVVlTehX7dZoC7SxQ0Q8IHicTN0CMXUMY56Gs
tMvSgucTFoIWbvMgwTOIvqUIIrO7Nvx9g59uC6e/UtJVVb8m0jFGIU1vUBNAlksTrhWj32vmuHLR
U2q66i1KBkeP0ouE/rGIc0bsRcvGOGRQfAw/d+S6XPs1rRpqF2X0VgjyXsFkKXEfAkUCIngdV/5C
SEFC9xjkqmgP+fXCVKNtkQKk7WDC1T3cTvFQ4viVxNXKU7qNVF6L1VvjGuj6njtfvz4v/trwc+RG
K6Sq241afdC5cTrpl2Y+qu7T95/V12c43HhcZOgfKbPDb/Q6pe5Vk+8YAYqY3muen74fQfn6fP17
iNmxl2t6VkvTd2tqaJiVhJnZj7C4VsXHSniUuByB23b1fRVrTuYOa4pCOpTRArhKUOGLVwtrqcjX
vvEohbjyihi16KGdZi96y44h7lfbW99XAC5bKxn9h15+9NNTInSQCpW7EU/yOONjyMSH759rjs79
I4jGg+F/lm520Kq+PoZUdOoD3VgogvlVhayz+at76exeRE3YlhdgsM/bYZx5Ze9p1IejN+9M1yp6
2MXYz+4mPA+iK66dbkAe3g845TDmcOYdnhtyFuD2apUHqsRpL3JzycpD3pyDAn291/9azHd29oeH
6jpVrXzJrQ91Bz69f6KM5kNlOPPKvg4e/x5lFjxmQTAUks5zuBf5VrLF1+TCgpjS2e2xfxXOi3J8
fWX9Pd60rh+eSlWjUBsDvq4JvjMVZtwtsiwLFFmddH1OU/rcEk4//zBYJ0Whn4o8nBXD6g82Oq2p
5myUeW4JZyFZPvqpp2s8krYYV563wt3Ct/UrZR1p4IgVNME5Cpffv7dzTzY7pISokbu8nl5bdV8g
zdOXV/pwrgkinXtZs3MKB6S8iCpGqVynB56S7DxHhfVtIxZo1xfn+HVfJ+F/nx/v9lcf3pcc9IKl
52x57dI7cUrdYMAC1NYIsIAiJQ6gjtjISEHhWmreqigdf1ecKQScOZrnkpuNhBG7109HmFsdC/lR
auVThClpmj5//wa/XlxFgkcILYY612xzygr0vaGlZlg51X2+6jfiFi9wtAl9R4AGfWa0L8+rD6PN
NqmqhEOGJSAJ+c24IutLMWKkDwTIVX5EBZPiIRzQlXZ7Ztgvd9CHYWf7NC4aqYmleKoDjKvJ8tlH
uMUZIeSmDqp6Z67uryralvZhuNmG9byxQ6ad4dR1cx8cMSHe/D/Szms3cmXJol9EgN68kmVVJe/1
QqglNb33/PpZ7DNzVcOuKw7uvBwctIAKZmZkZGbEjr1bG+jkb9Pu9vL/Qa/1rLucGJydeFwUhroz
MBgawkYw1Z0uf4btK6wESwt4NtHwbWn+vEh1KZC7kgWcynjeobrU98q22aPUvVtYsyVLs6MtdvO2
aJLJVcCkSUeEGbbRvrziqrjw+lvaAn/+frLfU9HV6iAiS9RuSsKK06gQOyNSD+F41m3+D6fP9Ol/
pUpOJnEK5ScGxayJUg4BctlraA4daaUdjLtoPxyT60UO5rMh+sTW7KRTECL0lITBTXCsyoneeKH8
Yf+/6dDFKrdKtkkvl/B8i1M6iyp1KodxOLkJ+gl0P8Qf3lvi0I0lUMsDZj21ky2dsku77g+zwMms
akoWtNaAzfRYTjrq3g72jQPRunXIREWf8C+mzhK/2LSzflrKWWQJFNOCce2P79DltJvoR3x6vheX
cSFw/qE5OxlcBRyn8br/3g3hDYytNL/fIV9MDJPWUe0AVV/9vAPJdS8MbhZWjGLMfMUnrHRw2Cde
d5S9equYv/z4lxS8e3nm5GTk4/AuVaRLoaXnpqMOlIjJURaqXUd5GOgkz2mw+LWsbkZancXoEwZM
MbyAcv6qnShmZHus0HcdEABW70uQZGHh75ImQHnikEkQ1X1SZFqH0V2aGrT2vQxN9qtL02MX4Ugg
35UAsmOe+eInzIFDlu6DqNkqUbfPIKLrYnPjIpoUGiovexocEQqtdJGOqoM68OiRbiw3WI1SDR1Y
edA7kOTQhGVV+ybTIJ3KsPQZwqtnuRsQhfSowT4OHj3wr0VdeU6r+F7qasfoyou80JA2oc1Z91Zu
TslCrA5JEhwyF1Epz4DFDPb17NPUHmSadboQDmTqIGH94FcvI/iAGI1fMJJD/x4U+zwpeNbn2xZJ
gyQaD1UfPWb9pdRCSN2na2U89HRgV8NbAAigoGPFj4ZLoSBnFb7IwhMidHbTfFbha1HexQLAFDO8
IP/hJAlP+rjYaA3XKB7+ZprR3ZAeMx2sN5U7C1CiNIChHqRd0QHzqxFNVjtv32nj57SsWpQUNJ8b
YHM/LOMu019M+bEB5FmTGHHrgPp8fjMgyWjxIjRT6SKYsghGUdud1DpDktEkD+nMQG+2ryZOhCCF
V0vXZj4evT7ilTh+9dkkRKFvYpo7NeWXBd4wU+kuK2E48yGw1B/7BIEEbVgLcCF5SrOxipyWIhPu
2Ee1lzYByHQtsS65Nr7Vhfs7QrZAHyGNzKTLSDcPCZ3pftI95wWN7D3FLC0XkSsJ85WuVEepnTrB
s3VayPQNZAibequWlIXndZue7iyJjtTI1S69TN/JdBvIPorPbW6rarfykWmQjXpbDv02hI66199G
Gp0ReULTYdjGrTqQFZqIauAI8uBGD8pDliUXaTjktoCGXjtVipXyoqnfGtDelpu+wejzJHq3qRIx
KDDvme7fNTlOXNPyH++jEjqbBI3DUXPMFppHTV8nWu4EcI17oIKtfNdaX0VBGg4K7bJ/Dv1ulZsB
pLU7+qwlcOaj/lAntzlvx6A4pND76NxVsrfC9y/jPHcUg18vVXIv0sZS3PXA415Qh+u20bZDp2wn
xFcvdbuE+2PyS7DwsujXMIKlT8x4bSElk+fVoSgIEABZJONZLB5k8cPQDQAH6Bz2pPI5BF0Wnwob
sk+ise9F7SIOblyAMZmnrfoBjeI23iaWATGXRv1L2DbNsKuUdzN71uNrM6WF5yqNd2TIwhCm8djO
y09rFDcq+YzKUPdtZ27Nstv5ZELRx4E6aHyi12AV+vljZ8FhVNzSgDpUvpMpoHLQUYoBdvX5b1OB
7bvs1iKOL8VbMbyF5Gitxs+CBj5Euk1haZBDuH7v6uBmJE9NdeMqHyetIoHmu/S6rSDrbxAbtlpb
Hny43bUb1XoUDAkY0Vq/y4/pRzEeQzXbuuHrkF2F9ccQtld1PF4YYnxZCu2L2sAZZwkQzTTDUREK
uP9V8z5GPyWBPz8cIdxUIV4j69pGLymMV1EJ2wLMKZUf4xaREwjddW7l+9RKX9uqv+rpolDj8tGS
7oKJzimNt2Px6RrFRZGVv4wG2v3KdIaBVBsUowXNf0l0m1a/O/61j3vbcBP0iAu7gF+ioAKg5yhm
5dZBSCSUs4194yNo3nNBJK8a6/VT6wOiH297Q3SEYlzLbGSpzm5ywI+hYZIVdZuDnOWOViVvvWdB
JOEdszqDUifbEggdz7+qoKOLSMPWRvQ80qNaFtvEyx/oJdlalII6hIci8PnDQ9RSbbPgLE3D61wf
2KX+IS2Q8kqgWoDwNk2eE+kuBt7k6cSsEikDzx7JlPtRTVpTdAK8YAzuI4Ui720M+xQhqJG2RfNb
1S810KQdOlSmdeEZFgzxd1V2lwn7ePwNyTMiaO5OG64V7jne4N1E3UOtbRrtKuwyWCjDlVJGa6F2
94r47prs5pbeelTlIzTggPZYBsk38D9w2jXqr9Tb18a7FgebIjNtOUVWOS+cQv4IqocmuQ0F5AEa
Wlr20LS5KrwSw6UGxaxfopZcEQ6RcAqLctPkwtqQ2MhxtW/EzaC+x63rALVA7gRphl9S+GGgAGKE
0brPLocKUncwm+y+Gtm+90y2WP+9C8AN5DhdpuhqD2/F0O8b9zVPj4G+D+t2G5b7kVMfPSF6u+1a
+qxUgk+MWDh8MHr+1LhIo3P8NeGhGJ48ERC59iQE8rrMvANKGErqrlNTRKUTmlv67wzo0ZSAEMqc
Bmb1pinQfCbdZhS1F6XOV54sOZV/7AVIbg1jJyfw1YkPQcpDsso2VVy8Ka5KH7OyRYz7IvahAqsO
ZeetJX8voBswDrQHli6OqziR9zWhVCumre73UupdxZX2IEyYUutDwbsN+SiL8Eh2hPsIKSTpJnEh
5VAvU+VdKbOVpAIH5EEJj9gALWaJoOpU02zylaTnqzjat7nBlqzgqoMLrnwAdgS/YnrUG9h5+itD
OGSiewHovzAv0qGdBLy2dfRV4tYyRGwCmoxRSpUjufIiTo3yXUUCKQup/qfoIxnUNVSyqxA4Je9K
yBWk61eg89YjEUzzvKOQQ8nDLg8DpCRMpAWrfuUHN32D3HjDJ1cDFI74i+JdWigv6Z5+MXIZoLht
y0K5bVvT9vPLvvzwu3QzAPLtvGodBeKuzLULQTD3ZnXP0SNYMlT1OaoAiAEEwVYJuW8PMKKTM1Ry
J+dE8MMY5n2I65urPht2fVxv4i66qw1ULujC8BtCbHwB/zw73Yf9JLlHjGOTg0MrGgQARLhdjeG2
BYOn+dY+S71dmIePaJYeFFNAtSqgKUE+ShKqZfQyl5XrKOpTm8nruPc/UG06hjoaoNZLVkWI3I/X
QPKofsB2mTTGtvVVmgl1dIOp1vSmcd8qrtNpvT2M8a6WeQiW/U3AsL1W2MuyC6a5g8Zcp+EHHvzM
2HZcdeTw1aPKlXbahj6BozJQ7IBoD72MjYjyuWhUt24FU1P8bBBpzPF3AAoiDp7RG3fESfDEvBio
2VpUrMf0zaQ12gzvm1ElIka08qBExOTIcUbGZBv1lPmR0yw7cemVPz1Af3jV/IEbnLw2BtONdAvZ
CNRyAxjOHGXX7yDWoURDQla0y8fF983CU0Oevfa1ugFm3mMRsoB1/Fptk+2EaUpuiuvlHqF/8zxl
xeFJBuo4T2oXXHLHUKIUixjoe75JtuMV4o+rYpM73WEp6XX+Bf5tbPba96NqUKMIYzpVO1OtVp5G
VctfTM1MT82/F+3bzuylX7oy9/hpUO4lG9wRIbJxV2NzZa5QYntAhG2VP9K+R09E/LZEnvdvHt/f
xucP/lgzGlnBOBJfPjTX0k4NVyi4D+C7MQ1bH6+CJa9ZmtlZNrGlGSRqYur2ag1SSrzo6uuq7zc/
P4MXhzZ74g9xMySUbEG/fTTv2m60oy9uVEf/St1A73ZPGnoh+Xs2p0BnA2DDqQN7TvMSARRQ3Bxw
Rbgfj9G63QX7SVhsMcN2ds9925nn8hTfVPsuwg46jNspK8omPyAZjzrDcFD2C9N4blR04039GqZJ
enQ2jVbSy+pg+tUx1b1fxC4q7Fc9wmolZPN5hkZD+6QBdq7fSY/B3lxeNhGtM9MLZKg3vRKtuzHl
/xWw381CBvCcHxk0uFnocQP5m+fAfauVBS1WSx6h+XPkXSe9+dUuwT/mTPR/ypKnVmbeqo76CHGf
VpKJg1SF121qJ1M2rs4d4RG93k1J8KkvXTjpC9tapR8/LwAt1GcChCEZqmLAdEVFebYCutzqkdfm
1ZHzz7b6FynSnNBMbCPh2metS+7JoMGng6kicmQoGUjF58TE6ldPokSxI0hZn0mtWNyMcWPaObSV
dSEOPDd5isiuIwGjzrgomC6rxUpBwZJbJvcqTvESuZ62Yno/i0G2hUq8qsnCC9Gz1gyQPIlbV+kv
lFREBvKd5MRuiKK91NfbNrpKA54atPq6e1H67fHCG2m+7vhGeNUAhEk30ThueUTfGFn2KodPHQTB
naxDecTsRvd17B1DMrl9y1teSu6UdkBdsDkaBRTufjVuAL1vId/VS/Mxoh0TRoUSmj51jO5U77nk
feJ5L3nJCS1y8KKhl06g10ZAVOPDih/FbrC7EeZUDv6gRqxQzHk+6Vu/oqlbhriL+4SQpZe1SAmg
+qpzaVdJkFhrCa/au5Jm5zrnVl3FaxUSmI4mIjN/FWTjsgf94fufPOQcs/uA33ftQtY0Ap7Q1Ssl
hkaUC4gG4te9UJCmkEhadQg/WOqlIWQotX2xvcDTGtsQ1VyNPFCcj44bIOFjleuU1AAAXQdA8Qqy
KZ4gh7gmYRYcCpivPVjzI/j3YUJcScqLFcmO2B96nSbPlISjhI6MF9m98ltTg43O1GQIrGtBcvDo
aVPhFOiA6zIhqwhWjazhxmPEa5m3QIK/Ka1lGyD7GlHZp+JLOAigN94Rw94YgvwCy7XiV4c8ehnj
B1d76JRok6BRnETZqlGzK7WcuL+UixZ2Oil+qjzVMc0AbjRv6+GPTRhyBe3IVcjcelGBAn6oVe0C
NO0swPN0L81KPHRXquS52Eu8JTbpjXGgf8L+aFbRZ3a9jMA+ewadmptlYs14DHTAFhXXI/nChW6f
itIhOk4iEgmNBGgSLF0Bzx0OBvyi9BAihAa1NcHk5ApoyUJnRqRujqh2r8U1TO9vyhW0PvtsE74t
CbCcDcAnxuahsaRlVByK6ii6V4WXrCWgYMpSz965FPrpiGbhr1MEJfDqtDrmSbiqXB3pnNufQ+xZ
5MmpiZlXtBHd+J7IpKnb5B0JWBjaggv5hq3spFfVPtl0i41uS6OaeUYcWmNNA3V11PODa1y33tfC
mM6e299rMy9Fu4Va+53B2lRradOMdn+sbwjzAZpx7S/xNdlXD9kK9pI3JTos++GCZ2izd0GvCkI2
pMyo2D028iEx+7XmFgtXvMm95jfnk2XTpr1w4uuhUBcCIZOryXjVTHxrPfA3ba8I+tKuOj8cg+2E
zpCORNf/tsRhE7ptI0+7anDa1u62RObajnjswEgC/YqtfC3r+573kW+rs/EZYxbVaj1WR18Id4YC
rzgH8oKbnJ/DbxuzV47rm+iCGFIFaKJ6QpQANkuauJx8HV65Nhza9yN8m2hWLb0BlsY2/f1k7eR4
UDPFHKojNFq2QEKs9JYArudD4ffQpkU9MRHSPCaXAYsG8Te01MPlFOs5Qa+6+2WIxNnxKBBGTIoX
qjkHn4DFNEatqKvjoF6I6PH0/lIcPH92fZuY7+h8iC1XSKrpMJm60tIN71Emb2Io/8OnHW2bhWL+
Wec4sThzezPM26FRGFQaHQMDSgkoW2rjCvXI/8QLTwzNPL0VIzDFGobqTUTS1Q43giNee9sEXQtp
XW+DjX/pXS8elmdv1idmZ86vj5qbGhUzqki0+1KUtMgmJih61YjWurLk6LK/VjLhoWkW9t0fhuO/
YteJ6Zn/+zoCmW3cTs4JIUewqpzuC2r5nXeBygS6z2BPLEeX7CM0aDsSmbv4crhLL4GIHEpQyKv/
BBJmnHzPbLNYkheUkcVxoSdbUXgK299gP5fC6DSfPw168reTHSnJaqClDYOe9Mq1DUhLiKycwDFt
hMsuUspjCw48Z7X55/F2MqzZ5UFMdKMxvG6aZu2l34hQN+fXwZvgpIfkGF95iGEAmHpdwoHNxRn+
sju7UVDyC9u0x6H18qgF75oWrRShXyVyvKqgcKzyT71+G0gmiVZ7FIonI5Upzwnruk1tj66WVuJt
oNmGcBMhqVnxMGpKXCQSt6PhL0zSQujSZleRJCv6NlDL6Vs/G+tJSJZ6jBYM/BFhOVn2NhTzeGyZ
jCC7pw7qa0vhY8nALE75hiuplTSFD+5uEw+W3KzcPywFtCIfxGfhdRFk8bMnT5wtp55cBpIvRFMs
VhE/ryCn9ru3vH+Pg9tMju2F6Hj29vHtxPosTIk5PQO6yfD8PRq6d/VNfh1eB5f6MX7Pr0roLQ16
RRbmdMnmLD41gWUEqctWNbVDEtGUpd21ydPPA1tatlnMKQNelFQ8sNHcadGtbL79/PtLY5iFG69W
e6H0pnDj97bs3XvZtbU0hqVTWZ9FGItiTubrLA4C4i/l63R5UtF45yKwKq7zxyXHW5qzWWARogh0
T9RwZAnvUfY49N6Cty0ZmEWDIexrRZ4WZXAhVKDSqxTu0uE3zckP58C8EaMJDdmLKgZRr6CEy+zm
DgYPNG/XyFqthzU8duiZfWXghcmZXE/smeWFgvLplfiAHHe+ddc/O4o0BYifPmgWQLyk9oyGlhce
gPpFd/XPItKa/VQv3qnOFjFOTlpjFjqkMFILNyV0oHCynsBu406/CRzlwkS8ZQkkubAF5vz5tSjV
pqdgjKIlnTlPaeZRkn75efomn/t79lRIsCcSMnlO2RKhK68EPe8URS8h3/iU3U9AUbddU610Vz5Y
g7WwXtPG/cngbBOErFVYWn11bKJns/wtka+sUQqXUKD+eWTnp+97ZLPNoJe1maUyhobst0A5z4oG
aGH2Pxs5y5EAedv/zN+8bBeLbZG2BvNH2W6XrpDL2w0bfSPvqoUKxflEx4mlmZ+XumZFtIpXx3hf
vVMMNy+Ajmz9lbHWtsgpJg/FKyQjC6s1TdIPq/WHw+7k+Ne0LozF4c/mAsq6nbCWE4J16UX5b+56
39M4OyYLMq3AflgsARLx5x6hvNW4R0oyXFkMD83Y8QLwv39IVv6bfPfzGp6Pmt+2p7+fjFEJElew
Ap6zctaRd/8YjP/sEvVtYXLVEwuhkgHrKjnMGkNepSRRA3epP+7fnGXfNuYHZtnKqR4wg9VaRD8k
3piC7W1hPNtMrVe0QaoL07awkf9wLZ8MSpObvu8Hpi3s3UPjFXTvUqqu8kNlPvy8QGdb7SlhwVkD
sxsgiNn8JWbZ+lafTGOj7QoVc7pCpv5+5araiC/ccAj30KEXz8XOXS/dps67x7fx+cSicdJEekSW
hR5a+hrDoFl6W50PVd8mZvcQJdPGGhwWoeoC+dyb3n6Ad+zpHy0p0EW3yzoE/2bDfZucheE6gyYn
82NGdT/APMyEFg7kWK3jPcAWdQX7z94ByLY00vOH9bfZWVAekkJy/ZaRqlttczkFFOBCmz/F6gWf
mY7ivyPXvyxZU/7gxD29sPDMipTLUb+Ea7DlFkx/IBRoa4mje1whlrihHeVCbRzor4hpV9XNMob8
/GXp+yNmMTtNu6xSNT7CyK4Ry6y1FwtEfpLvXZh2fx7wWR9SASFaIvwXFHv/93jLLpKNWMRNfZey
m3ytjMNayhdu5Wf3/ImRWajUSyEroeFhz5sISLad3ZhHIba2yBetfh7O+WvdianZnvcTaJ6EyUGN
+sLv0b4Mo70VIn8g3CU5fec9UqvydQ1pW1lKS+nHs+t2Yny259UsVIsK/dejf1Q+vNHOP61D8ZV8
6fv8t8ulNruRHkl5IIezEFSXVnEWCTyjbTXPwLAkXvX1pC/3hdTXwtSe3Rono5vv/dYF5ToytWMa
buoBwgJkyEL3lyU/8jh2QiQJhviYoucKSG6vQ+q78AGTL/61N08+YBYFSgSmG8FnlEiQ3knHYD2R
BPcOKKwJMuOtlh5ec4XLf1I63wbnWYy6UWOr4c1/VG9Lagyr9Dpzgi+REuyxfhK28Ek9+vnRdazd
zyNd2C/6bP+3lhhq4sBMK+Zj3/8ekvcEsKmoLHDOn09ZnYxvWvGTYCc2g1SoKuMbLvwb5QPgmvTh
3alOvoluk8d8B675sn4HKb2V4UCp9uUFMDdvtbSwk+P8sK7zZEfoBhCQThVaOVWdWI2f3G6rZ7AW
oBssWuM6CBcGfr5IezLwWUDKgt4wq8mT+pfmHQ7u2/7ZXA3XXK+mayqFb+F1qXC6NMhZYNKVyGrD
6bA29ZcuTzdB92plT274nljIi4//Ea8Rauv/E9j1WSyCS7iq9On+MVxU7+lnvPI3aL89BJ/ySrTh
qVwIvOcjEEy2UGnL0BbP9qYkhmZj1JizcsmBbHkldLBgp9JCDJhL9/z3lvyXnfn5DIJ+KCl3T3c6
/6Z8MA4RueTf2kfP0Tx8TW3U7sbYwqz5gr796FgXwDBUMAw2KbOFIZ9/Wqnf3zLbpq7kS7IUs6RT
N6J2RHjRlmgPTA9wo1Hu7x8zYRFId96Nvm3OtmwXBaMpJz6phKlJrpfswH0qLXFVdkcdTbru4+dI
9G9C4Le9KSafhIjRDGQzDAPO0/tund9Itrc202MTwoxo2uIqXJe0GYk2fTmL1FzTJvw7LHybnm3S
ki5gQHcsdQZAKG1vcmBEC6NbMjHblKMCxNebAq28HSnAcLFsVsZVfyE5wkX6lj6qV8nSe3zJ5Gxf
ulnReEaB00xFenlNIIBAk+aKK0hrnWb3f3DT88fm9zzOLgdjZMWRMN0mKzjsh/SYhz4io5T1NLgg
UdmN07WHmo0E340xojH+GtO19PNEnx30n0K6BeX4XyTMoiaMseiR/ROCOzn8NEHO/WzgLBMAbYGU
6v+xMO2bEz+NPTOtUpWIblGuN7f1Hk0ONuSEfkACbS1urNv4DpHuixT2yZW6kDo/n885MT8Lf34Y
eWKZccOdyhFTs3VAygORkesl+O75R+23pfmdpBoj+p+5ZvIUskg+0zpEfi9rVyFNUNQPyXoEju+h
/0GjxRjZyrukrYLN0iv+fN7g5DNmsc8SYwjH/6CqNu4W1e031Jeex6voodiotR1+LRZuF1xoXn4R
q6DulWJ6QwS2znXMOni3Tbi1nGDfr4ub4h7U8vj6s1ct2ZwFPxhV/ESbsFySFdmk6+xYXFKdPR9g
TyZy+oYTx4WOTQzTERvtxnpJIf17jdbJ1z/9yQzsU1cdoILdr6XT6+yBfWJ3FvoEmvh0g01DKXJf
kQsRkT4OCmX18wwuWZlFu7KOxarOKC148oQm/LLgA02x9LOVpe03r8gMvAp83/szieENDFs75RYO
PydYCQsM7EseMQszjS4anu/ihUoTrvxxsIVG2ywM5my8PlmZWSxxy14xhh4bI02sNBM58aqubeUq
2Hcr6yJ4ERfx5QujmhdnCikqKrGgZDB6lJcOcD79PKQFL5hrlNHe2ZE4wgtqAx1E+R4lBrsAVPuz
lfO3+u+Jm5dZQlnu2yRkGOiRrt2tvDaefRh3A7RskhuIyTp7Kc+9NHGzAAHUuqs7LtpHSf8V+YWD
bPD/0xuM6RNO4oMyWhGMcHhD8Tu7Mp/kx8KZ6tzGNvZI0SKLt1+YxQX3M2aBgRuRpEk5BifekKnn
Bm5Sp74IbuSVjPbO0hQuBUBjFiIMUdOafNpSqCo+WM/ZaBdv/a/wV/Gh3RZwsGTX9VdQbsG7Lwx0
+uG/7pcn7jK7F5WS2fljTRm3yx1g82twcCg5ImIV2tYl2gGu3d4aqi0evJVy87PtuZ7rP8+YE9uz
OKKlyDiHFrahMFqrw7bOnypUWWXoALLUqaN3K9TsLBQcX9ZtudbevZJTFXEMCXaCyryPivxpYgH0
u3GV+L/9+JAr/osPF5f2VYMRV8xqPeYfsUv/AnOyVpDji+iC1VN9XUxde8pTK8fbn0e1tM1ngStw
o8QzBaKwOe4iT19l+poOQOdnI9OP/LBq5ixBCwijEITpHjAkdE6lgmMqmt0jcJePSEJqT4GJuDQd
lz9bXfLSORxUi+LGiKcMW0W1Wkuc8rW8Dy4Ex6BaHdxI7+NlfOvDiLEwpUv3rD+MnifbvxPqUk2n
OaV39AnYLqXCCW0wdQeAn1rGr59fQw12ULjpFfXP+/vEXmChppsHRDTel7uyrh168jdjtJTy+Tfz
+W1ntus1eMnRU2YDqFsoJiB8Rg9tpJ8m2wlOtYIS9CrvYVpYQ0jxH14lv23PN37Z1GbqchxpvGkF
W02h+QWHxaTSYSLb5WV3WLS5NK+zDW/ppW9EiGoRVcdNBGPeQwDpW23X65b2/VV3jyYqLRFLMe58
MP8e6mxLjkHaZtBTkuj6oB/D0XZNtCaHSdYUggvXlkV70WPPn4n/MvlHGv3Eg6DiCMxew4P6jRzt
xg+eYhthzaOEIizkwE73kC8Xgs+P05wSTyoCMnM9hYoqaSt43GbDPSKfF/I6WvvX+l6/Ho794zKM
9PwYv83NDuWyDiDYdYGhi+GwcytppebPCwFnaUSzYzhOWtfqp0JUd9HEdqHbU+mpPKiN3a3Sq/AQ
3/6HK/c9qtmehAcjyAKFUalbEG2y020NyWl/GU527FbJ63APn0S9lKg8vzG+jc42o0JStFEyVs4b
9W2ZF3aLlh3qDuuf53PaX38fG99mZvuvGKJaGzrMuK6+7zhnNSndjBz1WZBD84JwMBePn00uOcls
77kosLnIwFTHSLDsUHrTu8+fDZy7wJiibtAkaBg4/sxFxKwyPDUp4HSUILfN3pX4voToxoIG4GdD
ZzOdp5ZmnmE1MnqvZUr66IILRTIiT56s+x0E/eVvhA42w31JNnK7lGVYGuDMN7xBtVqxxmxQhnZp
oIPTvLQhFa6n/+f4Zt6RQS3VChGGJmh2d9V6R+hSdMGGVlfyaCDo1xyEcKcnL0torbOPltOpnXlJ
FWVK6WuYng54/U//vhQ6gOBseUMDF2KctH2uFsYrn9kNSAnSK6RxCf1L4ks0cthDOjxHgYLJl44i
hCwSxW5Jfop8qBqeamjE+u425LkeBEvVlyk3NN+Lp9Zn0VNSQ7nUu6qGOCZ8jTvFMbNmBwudPcIQ
XkqcyFBWxzUcW3A6SO7XwuDPRdZT87NtA/C5QJKAwTc+LQd9iJBW/opY4jYfu1WVXbji0dBeivQy
Hm+8tLPLamECJgM/jX+2m1qkETXJzWCZ9e5ajUrpnW8sPDDOZkToHNYnETdNQ/aabzg5hSvL6vs4
DxhkDzuYUeX3HYJgWvAQRuJRD6x16Bu7SFM3tb50ck038L+H9216cr4T00FSi6WhxjXHSPfUbPvd
dLNCZHa31Ktyfh6/DU0LfWIoo7HZTM0INnuZmJ7Br+S9eMNCxuf8Bj2ZyZm3ukU6tglMNEdt9B3B
fQ/MBxFwseShPt1ra0HND4r3FaEmZ7p3dVldeXDpB/kStuC81xoiapWWpfKf/z1YtYgKMUXrk1kd
1sKveJM50bYltaE47q/g3t/+R7vkX/bmrUeakcQD+oL1cdSlo6dWO7V8jLV6Z7qPUd2upTHaVS0v
ZhlqQeNFgEOiW6LMPr++358w82EjaDu1ERP2Sb2vmm5llDdG7C3EwiUjM2+VjLxGyo3NKASiM7qv
GS3PyEUtnKDT6vy9J76HMnNViJJSDSXK+ij16YEm3pUUoLzkgrRDdJx6czhEa7cfNz8v4tliAYr3
/+M02sx3C0gfBdFkK07FJkR78hslgJ3OmaoGj1Bbb9IraJuGxBk2wyped4dmp69//oal+Z3+frJJ
+9gcjBQJ36PYIpgwhqhdC46VLe3S6Srw0wTPYurg9pbiW9MxCvdTLHVOTva0FY+FVdqTwkwRQTMq
JTtRg/5M2itxbKfcZYvqd+GS/rEUtLCWvmlhy861AjWVJnjX4JtS910Qj4mE1OmqhdVqKrpla0t6
yBPa4Y3GtqyXyowWZn5pSmaXGtmjmS8Q2D7Atx0jqS/93rTj+qlP8TcM/7zOZ5FXp742C1BZgsau
3GGu07W1VXbwnXVPirTTk0NhTnSAz0qDiob50QuLqz/58Q+rPy+KGZbb952E7YEjPethJVO+el3a
xK3m5LG7ykHQdLGNXpZTDdkz2pU7xBm3bZftf56Fsx8i40S6Ciz+LynTto8svQrU+lgWmY0oJYJp
i02hSzZm66oEoSUHmUzE2pXH9gEByrULM8VuelwXnx1sk4ss/EsmZ2ur1IKURT7D8otrvb0X/def
p+38Ifs9b3M8fBnAlimkUn0Ez5/A47gS19XWbNfqKxohNx2klk54Gy3dVP74xV9+c2J2fsI0VuRF
OWVxWETug+FSj+A7ySMn1ARH94FfPloa/GrthQEhpvaVtbQEGI4ISYdB+0oKwWY1wowB+lzk1ZoW
6rqDDrdW7hVZcHrlqYHLWDO2SDDZnSnZfT7YagylSWSukjZf+VEBO8mjGBJ9xGpl6fEqLwtHiqG9
VdtNqje7mN/OIYFx9QuBS3plgUbtvbWXWHvfl8ldaZtQ7fcBdKydAmmmalsGANxCcnohOCR+upYJ
hElTO3XMv3FxKeAUVMcYifoK8AgarAkpxe44ojtqpNT/mwj6UWrKFXd/U7o3efTDK6vJF1n8Uetf
ruw54nDDaNzKA8lEGrK7Ckd136nIvlSRk7j8QKU6o5DeZvpTLDyjPG2nAVjMqgNRC+elcdub4fNY
bERFQU/oKot2ZnOdDauoRbRWue0Kcn+SuIlpEk/gS8yqwukr6Fsh4hHBSUDfZ3VMSp1nj7KRrAs6
DcxCgEWrsmNlXFXc1Eqy3EK2LgR4MDMkilBrDdqHMBxsMcu3qfZLAO5mVIWtafcZ0rda8ZxLbwjp
1bZU3cvKax4oNoxzULwkl6lX2nILwVGWbzrRX1cTMDhWnca67Uzvl6juXehTu17eStIvOYAGM8xW
P2+Rs8gnUxFNWVUs1dDmwPm+CJo26fDVYogfouDCr6+VNHRCBfauWLdLpdym5kfS0SYWodn+maBA
LbGX/HHcdH4IOR4KyDGelI03rllfGu6XAvd2C4ks/aBwwIzZ0pFw9gA8+eRZpPJgLBWjgkjlXlbx
RbTTDgJckw4Ump1sJ5/SI+me/yLtunbsxpXtFwlQJvWquGPn4PaL4A5Wzllff5f6XEzLbM3mYMbw
m41dIlksVlyLm8VaXvpvd3ollLFVRkelISk/hU5OaD1UnuGmdnYuncmtHnrvMQfgIce927ZfX0LZ
pOcQSlNd5hA6Ib2rP6nLMKrmdLaIZrvsenifdrzcCFckY7t0NU5yY4LIsrPK/XCuOzM6JIA7NhMw
CGoAe7aAR7q7rIVcqYy7XCmiPmHmpkXnpD3bSI/spGNmESfbU3d85CPwb7qPq41dVGzlPub5XOvF
iFUSYE5G0g9fk01Ac/DOj6OpyvIArsSkKmljYxGj3E+/UXYHL69ZeHUGoAXJmjCzvePWPTff1NXK
GMdY6ymtogg7WTnKm+IC4vMoXElX0JnPxqHgmpv1WTTi281QwVAFnCBdBn7an4ucBbEsAoDEfM5g
KqdlFAbA0ofKBbEGL/+wubqVLPbqp5OhDTlkyYgRQxsc44oL2Nqjagvzrp7Azgo+EZe7xE2fdyWW
ufx6FUmdWoPvS3rrT7j3KPDoVnIozqgnnxQnsQ0b4YfAbxXn7C1rAIAm1PZ6jPUGk6kfMmcpmod4
a9x2mVLhvAXb+diV38LcwlIPShwl3KXaBp/aQ7kYOCsCNE18Fe5aD4NbV9wK1ubWrmQyN7GeZQVw
3nh/BiAgO9kd/QhwOZ5JYSfWkuEBumro1VZ7DpA6LDkXdFOdVsKXf1/dz0ifG3DyYcFyFWIcUzPz
UuZs6qalWYlg7mPaJEnja7iPPvBva7k103oy50blrIR7dkykGtcFptVSaErj9AUsTeJUhQWsatKg
GJhfgRrACkE4qnKd+O0FKmC2VFUiEnYcTkwSQWoHkMiRdk+I5AQqHDzQB15+IbbV5EsKs7xeqES/
LZYbCMRePdynOS5EU1okfRu5SKq8JTEWjWpxGk4qllSIuUkmoGdQ4hgJx5jxpDC2DCmiLNQaSDHk
J/jacf5BgvvLu7b8xDfTLH/tGmO3JjBJzn4DQrq42QWaYgkTGnJldKwC+Btg26ofOZcFbl+ovwSy
ffSRVAZkqCBQLW/6+jkzOCNfmzPv9GtFBuOeTFNaphi/XNR8cpbKc3AAZiioenJHfOVlgjfbJNbS
GIOYAP1Qa2McUeUsGHhLV3X7HHjFPrAALgjd4BgL3vYxxjBoZ7mV6bJ9FXAN0cAAV+G/HdDyBSuL
N4UipcUioaGA0++udcQ2lyVw1NpY/n0lAbVSBEUl9mwqPpTkQcifhIRwZPyNtfvSM8YczCX4QXsR
QiJRMGOaO5WR27qu7GcSHxv1bWwnpFuJmwCOKfLvCuRCQdSz0wPfzUoevvO297pSSsZepL0CoEQJ
bl5rS+64B0R7em7NBsjfZnkFeiUP/CBT6P63fWbMR6SpAfFlWMRseFXUFC1cjwSkMJeF8BSSMSD1
TGqj0iBERYJCV0Ir55GQco6SikvdZ6UvnSTmXdvhKMW6taM0NCfwVxRNZ3ZIEXQYtm9U3xvE2sxB
YJwMmZXPOwwouwb6euThv2kvZXnbm7LW9TbHgsGRcFTRtyqjMRKe5r/Z1gUHWQX5KXDe/lxzJWEQ
r5YHlNHmlwwUHTPt/5V2fElg7nnbBzKa9CChrBs7EZG6FM9SFnHW8enbf39gvsQwl30eOwDYTT00
350sFaATY2jGodkD8Cw2FcwsLfhroJ8/qG7spF5x7M/NQ+0Z9uQR24ePx+vZ3rY+Xx/EGIamKWOt
0EecH/0YImBnd4lZj7yWxL+58V9imBtfKK2foosAmcu9eBjt6Lg0mi1ToxWAD+Fq8SHrt4suX4Ed
C5APculCJktgVwP4y5QMU7Tim3G/IMHSF+JUb+S2+BFezc4IkN3rwA3+1UzBOlXEvIY+IWSOW3xB
kT+nqivM73OvmSKGOAUgzQHzdwqeezQ5VOQaXGW4x6BtKINd5L8Zvf50+QZtm43VdjBXSC6FUYsD
fEwD3Go7Ep0MPCOSm3wstI6TjWzhYICiBlyLvNLTZpPheh+Yu1UUIdAtZojuXQWzVlJuGuDVO4v7
1kGq/Ka1KLz8yvTveMHSpnKv1szctiou67ReUvRq9TZjviptW6Cm7y/vLE8Ic4PQAiwPhQEhAejc
QnJdZgsLC6dXQd2s5n9F1ArjxxVtE8p0CYtyebbjWDkYLT2PcnTrp+HzADjsqkZjeBdcGSBOrrXO
IsmvNGitIDr1IUYvQdn4JNfFM8A/AedbPoTybzEOnWjId4n/4mu7QfrtB7IziKDm0G5I+yrOrVm1
KX4I7wYy5lJTXlHxUa46D+wfO/B/oUn6Pa/yf+WrrJbKXhtVRBthhgeucYK7yZFRggAJ0WtqCrfg
70DyIPe0l8tnqPLyBsztKNF504A9C1G1RUz/oB373XQuPATYR3zFTvdAi+ZkHtnNO8FM0f27RPmg
QFkIl+80q7juHZixW1weU7LorvQALvCcW7xG0k+j9e39WO0Nc5XCPKdtLUMN6KN6kB5mMzsnFmBU
3uJrIKyD4x7icyc/5yAiR2KneeZ9wSLg+wfA61BlXTHQQP/nS5xrqtwDVwjRK9h9+/x3yoUU3Nb0
LwnM8bdiCZLuAS9SvAdut9fvUmQ1uv0/gC3ajPbUL0nMoeuoT5OqgyThCLagT9ii/kE71hgXvgf5
pqO/JbFJKou66UH4d+zndCWeOUvSkD4aS4jHDPUDPfTX5XXoqpjwr07aL/r6D4AUNk3VSiJjD0Wh
FBt9hERyH0SWfwsebySrCy+x3oYO7V94itUjd5KFpzKMgVTzJqnnHioDMqN0P9sdxid2wAwDODpB
PtLqcW14geH2c7daKuNwGIOg9En0ubnZDMTTxhPArWfKKpq9R0tHgxuSyb7kdLyAcVnNpQvChBlD
1E2yX0FwrL3r0u90isykfBgFzb5ssjbZMdbqw4QaUy+WXYvBp6XW8QOUjXi9D/vyftyNt0QDN48T
H2ljtZ6w523usncXlsjOqbVtqoS+2CLKR2EwFzprKq47/yEwHmOEH5eXqS3X/ZswTVJVEYlN9Ngy
y9RrTc9nGSnHQcrtysATWzvGPKG14J2OYFcEl58YPTR6ClcS8Y442TmwZog2vSfBsS7D5z6dJJTl
+gNVkeUDHbmoxTsDHF5tiLxfPdjz+CuhbpImKOCVNhULRxJkkxRAXc6kQ1s+1COcVOX8yZk2gU+g
msyymmwhfCxr4oCntRQeYulkzOD/EH7no2ZW6UOXH2vpjmBCVqq8y3uy7VB97Qmb5e78oafJEg41
E3LAqpWBPQh57t/5cbGVAV6A2EFynZf93U7vrOQyxh8cF1lQD5Cb7uXfMB638b1gfb6BjdmAxYGb
KFgs8IXDV5i3gFBB8vsChz8dqDfuKwuzGocCAJ8ygCTwxDqXN3bz7q7WxzwIYI7MFQGafULfCiAe
rDytHT86SQMPlWzbPK0kMbZ/0keoDkE81B0mC/HQjqB2ENvtDm+5W5rkCfAnnMVtx2ArmYz1nw2U
2km52OETVugOAfq4IRGAnzDCSNz6xx483s+Xt3T50UsnyBh/aSzErm5xgnEnmfowOaVyTpFwvyxl
u+tJU0GnJUsSCKAYcy+Fga6nVbX4bwMuRGMZgMyzDa9whT3v8LaX9CWLsfC1odPY70q44upb0/0M
jLtOjDgL2nwzV+thrF4RK1IuNVjPnABFoZecsOP52ZdFSGweSVOyKRLKTxEaZgR/aWhxuXwqmxsF
bE2wNoCXiyrMdSpprg5qibPXjHOXvhXGY5Fw4qJNJDy6ksFcJJ2k4Vj68+JE4UBetFN0CD6A345g
Id6lt+QlB54Hn2Vj2f9var0Sy9ylIARsYi5ArHhQ3A5Oau2QQ+vxYCa2La6uSXibFEUCaSa+Y5Xs
U6Oy8sMBweWC2y5boRUdfBvIwIfaRIvUnjdXv/myr8Qx9tbPjHkgPcILZQwdcXxRytaS9B9a4JtV
3VqX1WP77IimGij3qbrCsojFpVYkBfj9lpTEHlNOz80V2aX3oT3eah4YFoC26URut0P34GXJ8qJ5
345vJZmxSk2RpGqIYhKI3AanuvMpeLHPrX6dvtOn6kztxha8GSXdxtQejcQBxQiQ1BDyuv8gDNh8
dFbfwpguggmBBjYFkCn3o2ymvVW+L/A+A3EaG61YoAXfIUMFhvLI5eVHtp+ElWzGlMX5khsY5WUc
cnDA1Eo1PELG5+Qnyh3BW4tWEp7QTauwksmYtmCU6jii2HsdrWOS/xKB5F4fPi6f8PbF+ZLyOZix
ujhor+iNQlOWE+5t2cpBuG5mXgTDgFm6u/KRN0C0aU1X8piL6k+zVivzolHDs9FDdaSSo7Q8Cczd
LIeQoq+QAOQAo0iBvPCw/uJs2vITF67F56auNq2UhbbJJ1zIRR1kDI0ITm9JB8HDzOjh3xULV1vG
mO4s7zJVErFl8u1oq1Z1iG1QyXsjcira40KA+R9Xx9jsrpA7uU2xgfG+uIqOAA5BLLgQkIGl1eRK
46j5pw+/2kuwwOekLHGtW7u3oxwpb0yqY2gc0YtHI3N48I/lmQenvmm/MYMoYzKTqjoLOi5N1RjM
M8XQb//sV5I3Faotl92uLTJHnH3O+/43ZvRLHHOCsVBIdTBB3DKvB5yPIz3ED/3D9FEEVvETSTIU
MhD/apa6I57kpA5JjoLNo/z4Gyv29RnMwdYjBuSp4S94n7pHtSXFvPMfmhiHq03m+ITEb2HxguDt
+gKK3boKjk5F/Ewprg547EaJFCEszOjGNyJITkHGDTt9NT3GLppQXQNtK4dwlwJ8wQI/ZSlaJd+n
39Sy1UcwRmEiJMmjGgY8ear33ZX+sYyzN+681FWmU2bXj92RlwLkyVwe19XCRV/qdJw8TJ0xnqsS
hN2FeNJKHvqm8tkJ880crRbHqJeMlTVKgMVlge/UhlaaiV67BJWyrAq9VNStNAHSaekfC0GzWjDS
J0p8aEMvE48+ADqMTDT1XgOfS3SYNB28kv6uJYMZdRGINQuTgPJFBy5XIRWeKP/MQ9X0J+0WOm0Z
pezKaF0G67FLjSG35BnKPOtuhU6kJAcY0AgZtDLRqWyrRgye1btWe4cTZxHjUex+ljCYSeZRelQF
0RVJYWp9Zxtt6PgTmKhF4L5LIDaWz3p8FWuAsQAReJs6Vfioi6ehGSxBC80WDVyTMltxM7htUllC
P4GIXDENH0BEE6D3o9uxGqwxLpwIgOFdfZU1sqmFANT2Q6fr0T5OBLprp8L2m+laUZ5weOhM9zo6
YA+RwNUwjpN5uYSrSYedEcbOIMnWXOeYKAvQLACg5yQEdfrLMN+0/o9WaN2svU6i20RpbNpQT5J/
RHNpNhNF3Vkw66p2+kYHK2aNwvQ0OckCSZhM1oR5Kw0mHvgxDVaHDkEzKVI0d6WmZrS7RNXu8rDx
IiWwwvJaFTEMJMQYRa0Ms1RrZJqFfZBLP4EvcJ5Aj9R0x6aNrAFtC2qb2DNG4NoWQCDFIyg2dQVA
2P2PYjigg33fR/lRm1/BSIqCh6kNvSNL+MDsptXbXWG8yoZhK+XHQmev+LjG4a+o+lkbA4YHIquk
ZzECnaY2mDqB7x21XpB3+6DQT62WHGaim5Se6jF24gb9IdVooXvV8yX6IywAeFT211FquHT29109
PynCbNEkt6ISr0BxTuJ8Lye6E6mjMxcEyOhITiFZZZSCV+qiXUq1mzT1TSC4GZqqWvHYRbVpDM5Y
4g0JMVR1HeRPRLg2dPQdh/VVJxO3iFJbK2Q7bQqHDhgrrjG1MUto9jw3uArjBBwzDDVr6MNu8n0o
GPvGj92pT12tOMpIesxwc8vqjU6T5YsKHNK7GnYtDTVT0L2yQmUJZUNSYNBcq9wqQFUV7etNcjtr
2l1Cr4K8sCsqm9VYDKaPYb6oMty+A8FG6UUGUHaEawpFp3ILKG3UM0AvL6JBje508N0ZVDMD+hhL
uhcD+l7LnmiZH5XSN8Ww8OJaMePgWpDxn5KXVs7hGCM1F+E2zPVja9wJgaWJvlspr0F5LSGPVwES
Yqqsgf40As1p6Gs8nEvQyqvTvZFLBxEUskiIH9CqahW4WzOmR5qEWul8XSlgFtL2c5gBUflmgshK
PEz0l5K8JdJTPqr7OnflrnBCQMcWgqmJgCeqAaACRz334Wc21OxVXClNBymNgeFxA61kpX9dlwhp
ghqGREb3BgCDjFjFVMp1oofLfDDQVwwbjGBWJoHVdbaHEqVj4vpRjgjsoA2VJeq/fCw0prET9GgZ
zqfDwg8sq+fKD1zNCA49aexYfQu6yQYJN66NGYzVQ4rbGgX+TUaHM5lRchels5TfqcJzVBhmISOe
nEAI08qWYjxNKUX2MzMBYrQjdW1rTW5PsWTNk2aTLItx2fMdtN+tw/LcyYgS2rtpznZyTD2O27YZ
aq9eAeZ1V/VJR6IMrwC572EZYa9M8Rw59EZ6Nhxsnd1ggiG5zm4ynBgfXXbTJ16JZ0LFvEzjORDx
2i29jVo/WEGDOAmDHPm49Dp+6LqT9UgTpufQ/6VoEc9r3QxVV/KZ8FCdtEpSp/8P0ZYMgHQM0WVc
2Z8tfM+8LOH2fMtKHhMS6mUaCJ0Kec3vZW4DhFfwymePvKbXNbjOyZUP+1VYBkaeVTexl7GkV5m6
8msDPGMuONj27mvEMAyYFZVldtf8NmqN+TNFAKOzS+1hsN46O7+rUWHteKHpsrbvDsdf0tigcWgB
WzcFiBBG3EmDKHadP3SA8ailF0F9kaeM09G6HaXSL4Fs1NhMXaOHWB49G2+47F7kJI/di3+tOP1j
/sHNp2/GkCt5jLtYRfMkCQnkiQcZPCYBxh1QEEHUZemCqx2g1LPXfvAiPYW3r4zH6DdNVo8+9jVN
fCs1fkYy7PssO5USWU1QXamtYEZUNHvMgUVRt2975U7JAQie/IzBp92kb6ky7BVF8EjROilpzQlz
xICp2I1RsJ8TtGqjG0EKcVJAwMfkgRdpwK6qKkem13LwoUm3mZjhtdDcvCptfZYcAACblw3Vtlv8
dZaMt+oXGXBtlrzGJE9eppxFoGgkSu5clrKd6V4dIWMOe0CJFOiCho4mwLYWEZ+TztMlDKGqr1R4
6+hr1JZwu96QN+SscBvNYiWbsYVxmolR00J9RuNaJSrKXKk5gDEsB4hk3aEEOWDMSpdNGvFEbz8C
X5vLWEElFIekWzITRYHYWSgt4Ka5Y55bknAvYoqNSt0hae4v77W8mZpbrZexhYBHKfJOxl6n6F1u
ZxVZ+OEYNIYlC79FvEMUWthj1nOkoCEe7ysht7tWPEiCckVGoNcP5zR7MeAU5sVjPz9rUNIGKFIh
wcRGEdihWlpjx0tu8j562cpVeJbjUgnKiI8mxFPkm1xF81u8z+FZXd6d7bD7a3fYYeG4FUnd6AiA
VQ/zq7pV/fRt8YWgrcxE9vQM4LjU46KRc24Z29U3pqEiJiNumRLjtg8/lB5AlYTHPsY7eZY5y0iV
QEpxz05JChbc4seIjjV9eEjC50l6KZTO1DBQJXSSo4To3iSPCsLIBOFgpfRuL4YukLzNWcAMfmBW
wV1nxAg4lvnfZZbXydTqnPiSyzkPjpX9zNasDr6kSi2WA745Ps2u5gIYxJo1r30mTmqODvoszvlP
zcpsnZjCw2XZvFNhbJ+iyHUYzFAFZXQNIFGV5543msGxAJ9+y2p1Udq0gbI8lb0LGBJQD9Wg5+U3
BfFWwpi4uZnzcSoXE5eLjmC49VQ4qspJtHKuKDsBmBmNXqUZ3kM1MywjvR6Mpz5/H4vS/jfHYshA
MgJaDbon/jQFIRp6hUwI0HXrX+fKa1zMO99QzpeFbB/MlxDGSIKbvfLjChBHjfLil507doiuB8B7
ILuSo9dTiZCDIzXH+iwa9d1V+5LKWLk5FoSpygQQZCOxY3SPCqRdXte2JvwlgUU4TUldzkoACWny
k6qDKfsHX+W1X/+NB/glhfEAc9HIdQ2En6hT/K/Ah4l4RDU6YG/LQ3zglSm254GQKv1/lWCBTBtS
hhhQCNGA7p/1uXX9sAVnb+AZPcBJyt9Bklg+Xoy0eguSXxJCxsub+jePxpd8xhUMpSGTqxjy89Pg
DIZV32uvS0UTubHa1DD/YbWqyQcZli+rC2UMVOTHaZuL2ObG+RxFBWqe4YxLZcMNbJ415NwIdsKv
GdQqb8YlHy2OyHFQpxzfp66ySwFeBLJWBCTJAvJnl7eWp6+M5YpAQqPlEi57X52F4aaEAxJovHL7
ZnPmSn0Yi1LIfdAVA44vpoMlGbPZof+qnT8qIBdUQOePMYQVT6UrZLwRpuWXL1x4ypiZVlPCQZlx
HUXkIKP+VkW3a5a8Zrj+Zcib09gUZshgsoKmUmzcn4azo2kk+EDGPc3AGAmCazUMnMwAIAmih4Ty
ECo39WUljTk5qgHse+ohLWxlwEMlVyl9SQATUSR3Xaw7OrKFOnCqLqvLpgFdCWVO0lClCn1tMcah
atBUdOdaDazLEjYVciWBOTGFhOJcRVgWUL0mDenD/KoxuOyLi4H8phcrKcxDQNtBFOoJGql6wU4E
kAWMCZSwd8KjuMtjziXb3jWwK6HIRtAowZivzgfTqDTi5S77gyzdw3pzjmX7QTC+JCxfsPJzRs3o
u6FATU25XqqiqV14wXkGFc5CrgY3m0OZwlsQo+lpYGSTkENcq4DlS2ktdXi6rAbcFTHqrTRFnMQl
zGHeVuYgZoAdA42Hdp0Y95q6M5CiRMu3ZeTvedYcSAEOzXFwON+wyPiuJV+7ymi7EjVGOqj4BplY
mOsNwY/8sbTML8Vm5SnB/D5w7Q6Fi7lHbtJlW0O/ZDP3oNZVwfcxVvxZCQYZzk7dax5An01x1+wu
r5N3muxlyIJUm0A5BgpxydTQXzElvEh8u+75paBs2GdM0RB2PmSkpx58UBZqQPcq+mgWqOIc3Hyo
ApU7dNM4yH0AyNs/RnyYh23T8teWslEgSTs90eXlOD2gjUmuZCuvQAzKBvR210+qC6Kx/JC43OQo
Z3/ZsHDOgqnMBVx/TWz36nBbdwdFeKsR+DVDZJb+G8wDQOXeff1H317LgLMrUdCSKljYsjblubmp
iOzEA0H+vN7J9VnIMqCG3ZdTz7Ejn0Q8FzSejQY7o1ayuMIWzchbCKjAyfW7MGLkrtGs2tdMtdbN
jpRWQSJLqAo30frdLIGpqO7tgoJLsk3uWz8366B0giHYDY3oakh99JNojRPqKvNpBmVwFrSeTH+p
p+U3a+rG4EDKh/useE4qwUqm4KihEohtM9XpUBotCl1vMnKObRMBxFq/kbrAUqTUjOrci5FOydLY
nfPXIbobZ+AiSoDXrO+UVja7CrzB6WwWLdpSDPG6mX+3CLLLILEmwGpdvkfbL/KXfjFGGA2rMVKl
2DzVq/e5S/cLz62844Ik8fSYsb5D2MhKv+jT+GO0i9rqHoUrfZ8ek96UnsYr1HBR6L0pOFbibyyy
oakKJaAmpEzQ0XeFPggdfKkSvSkYXNtlB/ryluxlN/rxD0BZtm6NIeoquJ8lQ0LX5J9P2iBVNOyW
RFEF57vtrQWzerxdIH2SF3S83fJbFDbDnLVIxuYGGSgee+mzOSMVzkvnOJjqtbveEtEe0Tl8ruDN
PV1LZEzvGI1REveQCGxJu7rDu/0IlNZrHzM17WN65pUqNvPA2EyCqQgV4OOsCdQ7leZp/9lfNDhR
YGrHxOvc/lf9M7d4T9jW67mWtURXK59ETnxVLQvIMvr7oXhVg8IJ0N8jGpxrx5PDeFc+QFm0eFpS
l6Jky3Jnls2NohOHjryxdZ4k5oKrQTypQ4iLZwAehWQ65iRL09eQW+YNa3wmplhD/BnvAv6ZKioL
P5oGhZpnIgpqLSH7VHiRkIVp9eoQVs9z0Jmh6ptEUfdqRVALh1Eu0XdgqlVt+uTJD05aj+KMolqK
qOwKobwSs8mqRzS4D7+M4Shl4h6KwHk8NpQL/eAK2NpFipEbqjN2aWyTUjGyuEdvk+9lh9BVmqve
Gp0FmyGNOFWw72cBYTrB5dGAnm983qyVdvUN6HFAvdafhAbwO9296BvoXwEJ1vtlo/7dDP0phzlz
UsZtEAuQo033c49BooybzdkUQSVwK6oYzfpfR9NqKUIN9NVomvuTPbpiapbuuOvRhTbDNzJFEB6+
82gsl5v3p3JhTSuBy96uBMo+iBv6fOxhdYzret9YCH8+Ft7T8q4987zLDRv3pzTGkJMkALCPAWmT
3x/AYWSq5FR0pVsVhZsp6aGRXofUtzCfaorDYM4UyL7lbF8+xo228T+/grHtURjQkVT4igXSpg7S
T0oO5a6yZVdM7kDJg9m+yO7e/8FU4fZ2ayLVVY3qhMWhoFoih3KC811IudBwh8b/EqSWi8TE/pfb
/SWNUVi0eGpTI0z9SfTgZC9TLajFP9ROfOcDLNL+B52UywF+V6cvicy9n/OEpG2E9bV2i0SO17vq
hHHoHMwxFFxu+86VLA3xG560/7xaRpW7IsmiofjcW3RSXoXWMu1lOJVd7NWTsOdBKH53vYDvRVUM
FIKq1PjGsBQg+xEgvu9OmvLUCHcC8mbF3WVN3TJsErwrXUMnLvnGhjPHQRdlVOtOk/ggV0epARxM
/o7m939zI9aCGEXpMj9M2hKCBksNrcnRrY7cGMRcavvocY4eQvjNdkbBbXRCixB3LnD5fVZt1vIZ
tQn6AeSZKuTnpxwDvhNYSMFVh1HEYl89jOcc2CWXd3Yjjbyc3tfWMspS0E6R2ggSl9GR7Fcouo2F
tgB/X7x1sqlnbuYKgxU+csRuK82XWMYA0jErxqLWF7FlD7qsT6GxDaa3ZbX5leIAefefMIVs7bAs
abqmqOCSgDb9aeeTQcPAYBUMp/bHDO/AyW5DN0c7DjWTd/Ra3/PHNDbi/IVD3FDQ56IZFLA7f4qk
8zDUspAOJ5K4cNv31e/P7qNdUZygWoaFAN9Knek4/hrekb/ho11veiGrL/jWjhPXpKs6QOmm+2g3
PC7t+iNW3NyIu4L3kH5P0mC1YFVTEQ7hDzurJhd5OaPfcsBDOhem7ADD1eoP1Uk689MXW1qEhnGD
UgI8I0VkDzPyJX9I+uFUaich2xnRucn2lzV1S1/AHSciNBDhxLERXoimVnRLSP0pV5yozqyg6zlX
cEuCCtcQXg7WoLFPYVUJwBhEvQ9UCjdtej+qz5dXsGwCa1NUVVZlsthO8dOtXnk2tC+rSor67lSh
Ah8akZ0ZKkpTo91ks91zoeuX0OK7ODzqCpGAL8Uyl0001o1hqDq8fIEOOC2zOkiwJzYiRsA2ezIK
U7xa3PckgyQCjF8ikq4s6sCoQauntJOVsMM8SrD7X0W7+ScwF5snhYEQWVFRBRbZoZCK5vUUB2N3
Gq9HF97vKTn0r+LL7Imu4tQJ/AjehMDm2a0kLl+0OrsykqJGyGc8fGpvaph2KZH96o37Fs96qvCC
lc2jW0ljXp+5itVaEafuhGQ87u5wBZjz+/5Z+ilR4IZkboyiACdQ3Xx/gC7x154y70+ZIqjTZKxw
fhscye6vmxEze+jwxaaCXFcHQ6vEQ0feGLeBwoBAHtX8JepnJ06iSPj/Z77+ET/IVnc7J5aExFGp
mMWhP6Id3i5USyCwkT78QypZ8jF6E7i0qRvZlT8/ZHGTV+eLeQpFJile3/ikH0o3O0eW4hmflyTg
DyluOd3rZTNZAZlUcpeJkOb/XFyb6mzcwTbDtxg9tO1zzNoGg/2fa2N0l4yxkEQJpFFQZO8lMGJO
V9Iu8xo3Apu83qG3CTMAtvGeI9HC1asldmHMEOyBAqA0UQMhGFs6lgJ0GWsFmU51KjsLlwpYZ8t9
LmM2U0PLtVmAKk9SfhlVtGuU0JUxWFS1OjIY84deztdyVoPfZNiHZDjlXLbQjXdLIrKItCjgfwyD
TTk12UiDuZ3wcdLvSRAtMZicTuTQtWzYjj+EMLolj6Go1Po8neZWdtRY8Cbpp1ZPT22O2wxOiMuv
zJYqg3kNmIIENUTt2zNjNMUsNrEynVQQQfRFfpaG8Uiz8hgMOWoaqRmnAFgCPFBloNU5HZszyX9d
/oaNM4doCdRmhqQSnaWUqrXGn0gtDSdRxjxSEh0VJTfTFDSk7dkAQ0TY8YoDW6tei2RZpQQtVnxR
koeTEYLbrelaOwyJXYi1A7ZEi2byR46JhwC9dWokey3G52jBy7FvaJMC+gRDkUGlgCw041+OqFVF
jShMJ93onBmtkUJyLwYB5z5vxGDIciv4eeSxNInV2V4FtzSJ6/pEI9UmQg/C850q1+gf5WFQbEoy
FLLUhTERyDos4kD7OK7b+tRNM9gqiAPGB5NIpTlw53QXG8RYCbBPfIliX5+5mcQ+waLU2/hdOS34
aO1uwWEBrlG8i0FHXj1f1tHPfWJFgu4M87gagX/EwvCkjW/EcT/Up6Z97UGKTXLAi2v0h9+8ZsIT
aI2cuCtacwHsbgT/RhORLoAKkTlwYoxklrRyEgqgE7/DXH+PVmzBAy8ex3ZsJagAFISZYklTNUVn
Xao0khS/Sid8pbMEop3n7yVPOix4MZHNx4vZwGACMJEEuBGioVMECcw/H0KVjjUdy3yRh5Hvfenq
FsZpgLC8AAi0Vg1voDYPeWI2vHhl4/ZAMv4qqgHnkY1XUFSfglQs609gfzz6mFEALl1hjct8HYgy
AV2KBn83a7jFAHlL+9aimRdSwqB7SCcsOm7qUzTMDjH6O9HXd2iasMpYMKkw36RlaA4lJl/jcxKi
FbqO3IQAx6AUh52aFw46QyzaYToseAqButTpd0HTniMheSdB5lxW3o2+9WWnvjaLOaaMhGMkl1V9
GhWAgoDwJinV13GuDxEZ3YaCbUcRUC9fZiORMrksfMPLX8IYFGiWBiyNjdwNQxP6fuxwV1FKXODs
Blfw+KXEjUfkDzFMUrTLmjiqpb4+DfPkCRginOfDrNzRBFhVhf4zwmTj5XX9H2ff1SQ3jmz9Vybm
nXtpQfLG3X2gKdem2FZqvTBaUoveg/bXfwc9RtUofoXVbEzMhLbUnQUgM5FIc84KhBF29GRhnP+W
DWCaRRQS2+gdv6700g3iMuCq9e/PdLKhWzuYBMUCkdh3oMyT2JPGph1HEfYTI7I9mjL9GmZXuRII
xjwAyrXO8lqhp0/0pBHsLx97D0keJlECsaohB4OibyxW1B8G5Njwghrp02IJTFygODoXCIXEbMO+
x33SgTdPSvvbXKI37Zh5baZ/nePQHfQrKsTsWZcKwB6G1avZZ5gs+tLldQQPSuzZk8uHYukwbBu5
RfNYR3cFalRNK2gqXBWpIfayNY2wMvFHJwpMac0MbWytpH1tWvpoJdGXNo3cJQGJXKkGeil9nXFl
X9bfVS92IpXb3rGRqYaKUHsd9WgJqiJfX75elrAWZen6iQju4YKaVyTVC0SMbeJGhXEgS/o1Io3t
WgTkfxgv2AAc69kea29OMGhXavs5DD3Bt1jJbH34Fpy7Tm0zBTstXHVdgi3MkOi+iO4yyXgyY/0J
g9/UurVa4s9Jty0zkgncxKrdIEWEzKWM5AOfRZT1uc4W04LrlUI/jdrHHq+YhGBM3iy9MdFvhvpJ
sOC1QAwx318i+bShTSMCgB+pvS5HdduV+q4N03t1CV1a/dAwmaRhyjcuvmdFvZXHybHBjDaBKiwy
cVEj0zP8+CffR1dsBNQWXnZ8F37alBl0HN8HjfAYebePGPQrvdxrQBUjPRHbib4bmPHH8Kpo8G5V
x08kc5fCFGpJpRURWrXY2NL32BZh0qylaHXcq3+vjbsEkOixGyJhbXI67xNV9ZbuKBV3DQk3Ufaj
j22/sJ4TuXvtMcgv2FdmoWchqWGj/KkYKl6jXP5Mms3KXMwQcche/zF9V67MyEkAKQ7EEbKJcAOK
Wt/W754Tidx+ErWdWwCNsLtnQYQZsqEnN9OdwUHHfru3nHGf+p0sTDetBntI+xgant7sPx89ZBRJ
+kDbBRpkP2AMvQXQ9FzvBNspEsL5iRA0zlFow/P3qG0CwzopnHwDOiMM+gIKc/JBFYd7VZjxYN/9
7BRP1sbFZmYEfIA6wdqmTfMqv+ab0GMi0SafOoB6FqdYVo3iRCD3eJKSqFNDAoGdH27VV3pM/MKN
P7G6scTq9CXgQwSqKhLJaWqH4XpLaSCyXm6tNAKU9vJPbjO8cBF96JZK+Mc0Rk6rFBinLTAhGqcF
Q6Vq/PKYD8K9nxJ4pho119WczJCQpyXIDCdvDmevj+avFSiocwlYD6W1j3Q79i/r5apansjlooMh
M5o5VvHwTKqH0VQcvcBotjDsWZcCNjZW88IjlzuhOc5zdVmg/MtkeqjNgFJyD7QogR6sOxBgVP4l
hnMgFC/XEPchosg75SEhzuxr13ikemBLyj3FTXfWZ7oVdhmuOsoTqZyTlmilTYMJqeYDtnHXbCVA
hpevLEcszv3/f9aIqjrq6ixTzRl0UiVFg/nT9jpm/F2OAWDTbHJUCV4ywqCuwwCf260JoHXvsqas
VSyhoj8lc5YdLZGqN9SEZc9uB2B28CLCjcG6gXX9khgeen7YQyG6RpMVMtbLAYBMAjtc16OfX4HT
o2iY2rHIEO6Y9UuuH+Xk3rSfLy9zrfbwYZmcEpl0QkRnQAbAeT4vHqDF7tAo8Qpe5UdwwqLLCAzX
l0WKVsUpUK4a2lKUkDgAcWbaVclTQwTuZT118/PweEzjmNptYVSQsXxDB3Ew3yDx6cngGPCGZ+Mp
Piwvl9ck2kaeUWFowBytYjARA6UVcQCO1qER2UVqyq2aG7CCdE7qh742bgVy2fGcXXgnC2XWevKA
VZeyyZsOC50UB202qicbAHGW/QVNqgMa53sP/X95dlA31lXs/0Nn8LeG8okjYMqCYlOD+NFFT/g7
oigYSsE8D0LfbSxY7OrFd7JW9vnJWvtMqyc5RsBURgA4zi1/wHNSsJ+r75sTGZy/ybK5UACgysLr
dkPBcLmgdAJofYeUyVVdPNST6etds6kndOPX0eayeIFpaJzPqYrcApCODbXF4LuUA8zZLFydToKb
g/2aS0rD+RVQlPY5SSEmWex9ijb9DEgaWgawrVGEH6Cz33VJFudf9E6fQ7Q04ZIqtI2GPr5cK7w+
1FwNNhHJjR+bplvNr4qVHUoCTpDXXs52CT0stHeUrPLaUfWapDv0xeRM+kvV3wHEZ6uG17057kL2
IRDAlmjakknyQLvkhHniNkClGsqbHGTR9Ty5fRHvosrY9cN3abZcubq1m3vZIEdZbZHrBOv3VFz3
48CY7Nthd/lQRWrL+bt6SRQSVnANWRc7mvFFD1vBXSVwAnwWa5RSo5wwYnytp4e02cVp7utI8yyY
qEy1wq+raX95SSL/ymdZ5gJAU8BExUsNCGAoWefeAsAezZk31SMjVUHXktDXCIyDT2FpwLW1zRnm
L+1mN0IxCXyau8gH2w+6pZRXguaKnSVk/RGcnq59dDpDKim1mkKqacWuZqTH1uo/X97N9XLIT6ej
c46tXtSJjDp2M9+PC5yoXrlL4YJxmryzw+jfO3SjNhtwt8fOhM6wYiejAvGPGo5PYwF+UFVf4r5I
WCxQtQ5A9uQdEKL9MPWtFqxOCHKoq2Gy2gMO3OUNEJ0s5/aURR4GTYWP6PODoWPoHyhzSiZKHolO
kvN6wzj3KWDLWlArtE5kPvWaf3kZ6ym6k3PkfJ1tSeiMmiGBTcJMHnHLh/oK4NO+DqBS0VtXtBzO
rRgALBoWBUbfFA+9baPGm4suQ8E9wRd2l5YaRbVAL9UbdKD78226IS/h6MebcNN70fcRN74f1Z4I
eFYUexv8My1WWTYGG5nuGSB6j5KkbF01AIEdnHHT7Mf4KvcTsE0fhhvpnxBF4HVqaeDURmRz3mrb
GhmSCBbE61ttk4DmtvGrLcMoy2/JZibbOHNES15/6GA2Aq9tHURIPBVSYgw0UkKDRVKjXz+au+Kt
/Dq4+a3m7logJm6FIeuq1Z1I5ELHGdXyoTMhMaxdg7rlXvcBSd5vmtEZPune4soeAegGWO8FdrKq
VieCOZfa9ggJKhWChzpyrfa172qHQZUmoqB8NZg7EcT5VUDuaEY36LDHaxabgqrP+2ZsEZreCGc5
2WadhTknothmn8SmSFYDMiF6Pz5lg0FrJCz92Nga6pM0faMOGM9mFG/Dq3aLyWhVdkNtL9MrpQKY
60a+F/gh0bo5f5ro7YJ+yvcvM3jLNYa5MPPd78s7cQJsNbxDJh4tPKBmQOb047pTkmOEo4TrHvSv
YbMrqeXnluyT7CEH4KpgXUwxzjb5pzD+VdfRTrL0HsLCG9llAHeK7OgvrFVh8QEZO+8WUX1w1cme
SOQckSqRXjYyONnOVzYhcRi+yQsjPO4em5fEs0dHDLu9HlydCOUM047QLUWBAgZaNqX7HO2M69wD
jMtjrb4s/niMfZH2rnqCE4GcQVL032lVilUuyFmayG0A0841DGMrOD+RHM4elz6airjF+bVe+hhu
TSDFjmhzHF+sHiGc7CWfgXNamQdR6LgmF/QnukKQcyRnJOmJ3AxjvIyIL/rwWkFpNwNLQNsrd/9g
fadyOLsjU5FaSQI5jIk41ZzSA3BgjDYsL34ePUBw9E5ueI04pb/aOnIqmYttInnRiziFZPWmvF48
+j33NNmhlvMHL2rymBZO9lIfoDuRo4leA6L95eKe1rDSTiIDugWL7ew2mOR6zvwQjKwDYtnPAEPA
rB+Sg6IU3aqhnK6acz4ZpshnzBTAUG5Gf34tkePBVt9anxm6hbhqv+YMDDz+DfT1o8WOL5ykEoAf
SnOCmRAF7F4M9lsIu7YqgxiGjSlMxSJ8vpP0KS2aCq5bxZSW5NhXBqgFJDfcWMd0Rz5FD6JNFAnk
dHaZDAWpMtyRmg4Q5350jPLTZbNYu+4JSFne4W/UM5QTTc5bOS7n7lqqHzGC5qha4xDrHoR6onh1
TQ9PJXH+RSEWsHVTSBr6Wyl7lMvRH8IpIPXXIQQK1fxNApCA/UUp3rqZ3mKc6gaVMLS5+ZcX/N6F
w99Tp9+Dfc+TYGCx5sWM7YVNOH9S1NcS77gM77YFwIZh+mMihRPbGDRSVT/Sn2VAwtImBO59cWti
tjNqGhTut3KVuTV6vYz2yqpibyy2efaizBlGdXMvBEMAmRYHj35/mh+TSfXCQXUiwGoXy94CSrpJ
ngDW7ozA0ry8uFWjO10cpzBmY0hZR7HJxeiFdxRUO6k3YHioLLcyIvL/Ihxn992l7eScWwGEznYp
ZOAn3Mk/zE2zLdCwbeI1DisXz9OsvuJOF8h5szIPzWmpIY5u4sfoKjkgBecAWT5y2/9ides6i/57
oCfItsr369qIhQtbnaArFR450z6jqErZXwSHthYREvVvKfxLDi1/ukVlSAE2jbd49SZ9aHfawdpl
R+HopWBF/OOtrFujUZksfQtuv2/903QlAWG6umaoQ8PN1DjRRngFrYWGpwvkYqaoR/Y9i5jpb+Lv
umvsUo+8mF9sPL4xTRs7iuhtIVolFzMtDK60Yl5NLbbKRn0uN1W0/4PhBvDvmxaRGvqun0TgCe8X
wLkx/DxJzsellCh2lGB3lRq1r+KalEfAYW0rvXe64r5vZK+yvYEcI/QNJ1YLbu59mbMJ6utMbbZW
CQif2ow2CX1pNMMrZLA60OqqzOR9bSX7LCaHd9X7n2/T/0ZvVfDHV+v+83/487eqntskiin3x/8c
67fygbZvb/Tmtf4/9qN//9WPP/ifm+RbW3XVD8r/rQ8/hN//p3zvlb5++INfAsN7vuvf2vn+DfC3
9F0Avin7m//th7+9vf+Wx7l++/fv36q+pOy3RUlV/v7nR/vv//5dsbH3/3P6+//88Pa1wM8Fr3X/
+tvt2/jbtk/Kt9ezH3177Sh+i2H/C5xl6GcyTBmkbNCz8e39A13+FwtZ0aGB+pttsaxgWbU0/vfv
kvwvEyGCiWeXoqry+8/9/ltX9e8fKsq/CBjQbPTCGxgIMzD589eX/HBcP4/vN5AjBVVS0u7fv3PJ
SYQiBN3nGPzT8R/dxjT3x8vM7DQ6NOlSB+MBwEyd5RbGRpsBCYuS2qZhUFcAvMpvMbn+DWQVg6/4
MqBttF8cC/7re9i6aaG/AcgA3L2DjtshLTR8jzYbM7/t++uCkYqHBmYbylYxnHpC221iAvlxTjJc
uebUy/f6RKzj2EnDMVsqG7wk8ih6I8ofrqc/vhhartAh/v4KNrgodBxDVe6Mvg5MO/KtGVcTevCA
0PsIkvXdRGxvoocIrY7DYgqaOj/6oDPJhH2zkzgjVuWKFupYB4ad9V7M0il1OreOHAHE+kR3/1SL
UzVgd+xPt3MuinsIl/M8ag0624JKnb08m2+N7jGkyqcqAY5ALei8Zzt2LsxC771tqNB9zpnHRT0r
IJWoAyXDVGvvskJGXjUHu9e9tFavzRFDta2+vbxE7hH15xoxCaFhaMoEPSLnWqt0IfO8RHXA+u9l
v3MHNBlcFT4r+pvoWQIW+bRt9owtVtRbt3qSJ6LZ5ycnGaLIEAOsqg4a+7bMpQ2aPXeFMd9fXiFb
wNm+nkjhTIiGVhSBE6cONCMCuQ51ylTYlCKSwQVrmTanw2DHdUAjNFPrfuUiWgM9cu3auI1bdGH1
V1m8ubywte3DuBPcKPriDYDXfNy+1E6yWU+sKsjofSgP13aDp1Msmv4RSeH0A+Biw5ClYRVMClhp
YrKbosTTR1Gai8t+v+uhBrAcjCqzGTKV93S5lFbzlGZMD5VNPbhtUN1Jt+oRMKyfGGYGRvRBC/OU
PUjX05M4pbdygh/EcyeI0Zw+S5qkDiJgsvSt5RiZ4f/yeX0Qwd0po1wXqhVBSezpU1ne0SV30Urw
D4SA4wO3IwO1Um12nCc2FRspSaLeqIJeQuNH9IC3kBfPvXd5KWu7dSqFs6ncRhOCHUMposh2tDHy
kknkmNhucGarnYrgDsQKR3nKZWi32gYLHd0ivYlyaVuS2kF/sDuPyPNcXhT70pckcuczq7ZVaKVU
BYk5OHKme1b1tNSVK9uiAc3V7UOQA/Qb9NyeTUxaWZY3Vq5VwWjcTdPsdKmI2n5VAsDpTAWKcD6w
XmcjxuZzuQoK82GOvpezKCRfFWACgIEgKAFZIvv8RM+6pR2b2BqqQAYNGfhI3ayfvMvnseoSwIHx
twxOl/W0AZxH01dBujc2KA83kwOAEtS/mzdQd4K2SPX0rzajsHPkK/mr/rXVhQX4VaVgGBMYfZQx
lsh9B1jTbGgYFQs67S7GmLBlBDEm8qe5FYQ1IkGcScV90w5S30D7KHWo/SXUjX1SvSSWLQjdVuIM
DfHk3yviDCvt49CabYqTO4DhAIN240bfoIVie/n0Vu33RAxnTcDDbID1XuN2GvAQ60wMN95qKtix
wsmzJTRqLiKnxLWj/XGFGBjKVQnS3oAW4MK1CYDaRk1ynJWP1km3PSZ3DLsn2tvbEk30Ti7shGZ7
xbuMU4lczKZXtLLtuKiCerA9awzd1Lyy66el0zCyKirlc9XSv9Zn20TF20hTCBdzE0vJEqLA5hgC
ewz3jibMDWMeKvbaoXkc9/NDshHVLd8BWc/X+LdUk4u39RbPDH0amdRwm+3A1QiM2uFxUl0akDe8
rjEzhk7RV+OZdF7/MEwg6RTla5mVnX0HDZ7M0uExDb7Xxyw1SmsCnUULNfgHVWcZ+neMtMs6uyqG
QISq2IRYfFpK0kgJ8qqsClDYBFHZcyHd9djny0LOjtHGxcy8PjBLMM2CYjvvOunYz4M2BxgLv5Zf
QTFyNewS17gzD7KXH5JjvhW1TXD5SzynTTbPq0BnLLwszkwjqxPdsNOFyZSO4bbeMJLT2geup0/v
xG0avF3w4ji7kJtJbe1ab45lL3ftDoNBCvJvy9gsXjpGOt2WUd3W+zYc+/aP1MuHzMvpm40/QyYa
Z6dhTkoFFhE/0tLShSbjENag6qSt2+j6wZj128FSu83lc+Qd3LsgDC2jsR7tC2eFEbx950mXjfoY
t8hELRYa3lF9dq2JGk4qYe4/UaVv3UhzwbXIpWrfz1JFzEDgwTEkfzaoEEsYKMwlozqypgkGadc1
DrgU/WafH3pxme0sF4KFopCBLA1A3mSUaDh9NTHkF2VmPQdNUVjgqSSUgO9Va+5NkD/iSq6zzHAt
O63BtLqMQ+EZAERvt0uhA2vCKMM5dBazXD4XnVyBiUxLgZfQEzu8KQaJ5H419lq/IXmbFa7V5cBW
7rMaDJ/dFNNWcCmt7B3mAzD4r2KKDLbADykU86RW8VKWQd6kt3k/bWPrZsr6bTxIh14nV7GSPiS9
vu9SaaNJNlguZ4H589cvG3QHABnwkQwLqayzefclq9R2yMsAz+5tW+YHAEwf8PL18oR6oIHsgWCa
XiNHJlo6n7F5FwysYjbqZZIzF9B0Euh/y7QMui5/lBbMClXSUxUlV1I0HspK8SvMmBmRwjhUf9lU
kLnDGCdBYxHma/h+icnCDGpFrSIYQddV1XQ3RvumSm9qsGDqaBvXyd1l2+SDKbZWGIhiYZxHQR2f
+aeT6FQH82pSmFoR1IB/0bO3TFbcqrozEgH0/4ocYjE9QnLORtKGuxtNuK+oX5Q8YHBN3rBkhwjI
DWijetYadOBeXhR/cRAZ7YAYAoUjB4IEkkRczA3ww7mUig7EcdvkXrGdES3vxg5UJcBKWGYnCtrO
EcMys996evcy88fY/ft8IhPM+XJAQC8Gbcop6JoG1JnV3F11aVUL3La64k6hG+jHUIG2hgiHW9wC
GK+OVMMY2EUC3EFFMwZrO+AqO4xSJpebsqilz3kWU+UuDcfOxIxGm6XGdyuvIuSpbEWmXteGIFGh
dp9/plrfW5tyUbPOleZRtjd9mQMsAfR7auchBRQ9N2q1oNuaNmjbgWGAGjuxYBnIWRcecDoa9Pba
NT22YQyABaNLRfxLK5ckzBgpARPZZuvMIIkeqYsGMuWgU+6k5YGwvIr8HFuWk3ZUYIErt6KFd4pm
EnSDoCTMhcaaAtrsUDb7YDCe5eyrPBzG+dtl9VwTAVBpE6k2BsWjMFs5sTmU783UANlfMKn3hQ3m
7XivG0LIBJbU4rTRQsezinwlRhLAHP9RSpiXwG0x0x5vQm0zUJfFn0nkGyjD4lrBUJRnJv6vL+xU
JFv4ycK0sFTbNsn7QEOGWXP1fqRvwO8YnkieV6Kudm4cmJwZOSetNwzmLmHk6Z7uN5mfbbWtunHF
cBfcefGC+L6yGW1JhgyMkcAYZQy12yboPzXLGxtb8LIV+S1+TKgMlUbChGocZM/Ayt+bV2PvWS/p
V/vGOKie8ialnhHYgnT62vIs+CuCmAWjoRrntmy9ijo5zK2jrs5Xdph4QBwKpNG4v6wc59c5g9vW
gR4v4ybAIPVH5eirqJCqpqPQx2QHivAd9ckm24jqyytO+IMYbjVzP1ctCr00oI10rPrscbI0wYbx
mocTJuC3Qwsw0CI0FU/oj0up4FqHZm5oADiXh0Xq78Z6ulNbeT8Bsk2X0y+yVRNHqztHb4gPMAJB
hHJ+A6BLDY3Hso26PHCtuK1swrIdqCV1QTOmhyG9r7N4X1fLpk4bN+xAq9PqoiWf398ATYeKAAEf
zU24xz8ueW7CjEy23OH0BmQMci/KvLRzQQLgo7lyr39Kb0BVVQpnHN9HRT66MQjGSwVPFeCEIEz5
KDiai5wQE2QmHTEPRjn7Cml3hlW8LsV4lEICeq7OB13ArT3Rz32XOpalXoNXGdiMpenLKWjeqDTd
4ar0I7pcUUPeSTN9nECjbgOSH0B2PwA1vonSCG4RkPxJ4Xb1l7hTXICk0bFw+ix8jgbJs4dvZf00
SolbV/M12l2DBDlpOyquK1MUgnIm+a5gtiXjCWqg0QtV2o+L7g1rGij617Do1FUL2ZsHdF4VAot8
f+Fxe2uhdIviJCh28M7m9jaLu8wu27wLQlp1o982quG3Rmgh3rQzE4iOmd09ztkc7kcSY+Qsj+b0
wZqUsHOkhIK+IIjnvHGkoXKWprnR6tyvKWNCvuw5VnYD1z9mzREPaxi74sxtSGY1sgBtEtSKBjry
WVU3toIoxBjtROCBOVHvrv7UF7LPT26wZOybOAvHOEgspEyRJfMXo/qeqK1olI8Laf4QxKxJRcsp
gmJuTcmiyHPWKmCMVup+byYl8fIxtx+LBApYF0uxic1GFoDfrK7uRCgX7CPmsDvArsWBkqbgzVWW
w6Q2uYe0vajOt7Y8DHaiLqEBvv7s7TaUuAXadEZXoqwdUgoYFqi54hA7Rqd7bu6nBnOnv6Ql7zt6
KpJT5iaaldZUmzhIpXKPi2YngSxgkNtfe8gwMWisMIGMAfhe5WziXK/kGa38qnlEusOptO45R7+e
WupPoZChZOW4PojiVgTuypnadY7jyoB9GUWHvmk2YP5+/eWNQzSKYFSxgN58NlpSJ1mjd0tmHnWM
UKa57od17YajqEjB3SB/bNyJGE7js7qsjLJK4yBX9c3YTnuS1IeyV3bT2Igold9zAyee7V0Ycgcy
65vTMDDDZWJAqztmpUmiALe3FN6kdTm1+xyFRNOhfRKD48DS6eDncfdUpGMWXpdoDa+PZm6CDq5o
hhrAHBKZ6ZYu/Uwkt5T19Hs4x/ZLruYLdRNKRoCvS3KjOfYUlo0zoQkGE9RK3TWfrGyaqu1YKOi0
TPOyQTtMlFrlFvP6OjqfY7UGh5gtmfS5mebwuIDwufFM2cy+F3bbJ07VtuCytrG+L1Wn5/0eMO3J
0ZyMRjYxFKuYkkvqlEgHAOJU46ZI6fSpVzD/6Ew2ynLONClZCNyMenmKiVRFx3SMx9nPjDFZbpMS
PYRXVWylMoiic7PW9moSWxjO6Ot0+ibHIAR0mkWabK/QQgwaFiH4eDZqZVc/SAj0MScfiyS86RWr
DmMgwkpx+mx08WLtJop8yrXd94vuXdZRphwfzxOPedgbwRsQoNI292RK5CS0TSm2j3CmbhjV7pIJ
PD+H28eeE/j1AJIwCSDokfXh9FO1SzWpdODa0l46SkoDTBriUwJUQaVCT5x5rZKnmuaBlIrQwVbC
fog2beTsEX8D34gzdEwFxkkapssR/UvU0cfKlySkAqP7KVJ9NY++DRFSw+VLOnwNkTlpMjAQtJk7
St8ArCbInZw7HVYvQT0cOVPm6TjL0fVOTcpxmo+6MrkqmZ3R3lMquIjOfQGKEwyXBPi+sE++jX2k
ZZPkyjAfI6nd2L3iKIN+C3zyezkXITetrAeiADqGqBUlZB5rXWnyqo96rGeCWqdm7yZ4C0dE0EG7
op9sv5CxY/iYiFY+xg3hkKP3scaLY6oqT9bvI2XxL1vA2jqQXAatk8pa3Phzkee0NJewlI6avW3q
0qvIj74lgjuUe6MxG2DdfEDYx00KCDWWUzgJf+wJ0C2ZpUzH2PyaS18XpfXrqPMa/ZMBOBXJ6vy8
FJU/VxcG0gADZX7QQPFbl1ZWDBJ0VT0i3Akx1WsDkFitBEmzFSEwbwOFaWwf/s0tTFYlSVVpoRwz
ctWjG5HeJ5lAp5mRci6K7R4DykWtA7v3ce9ItxQWwN+MIxmSTZ9YPhLrNwtQSHVtAhJefqSxyHGs
rMpkTQtYGmNf4Mu4tOqJ1vXJcmzUG0n/Io+3sSJwi+eKjbbwnxcpn9Ncuk4mOQ3xlC7GXb10X9Q4
EiX6z70BZOBB/a7aKIRzxpM2eT0xoJBjrPyIkddLgCpFn9thf9mC3vNqH0/ooxzOw5s0rkmR6tKR
epihfYnUGtXRAHRow1XjyRvwi4BCxrxJcC/aoyvSc77ozmISCy2LMnD5kLs9y9u2VmyhZpRGwWRu
lfm23JubdGN5dPzC+Iq3KVgfxk+i7pNzi8bbAlcm/qWY6P3mFD/vcdf1gzkdc6AtZoa9B7zVto0q
gEY/jvHsLcudKgQ6P9dL9IDoYLcgCJDxrORMIYnH1grNQT8ayycrzt2wjdykHwU31bnaaKxtixUV
MRcB6pGPBmeFOMwMGCzHvLlJ8+PYKofGBqQaEQ0mrlj2B0Gc3iwh4mMpzMOjTOerHLOQTqXKW7k9
tgPxbIDq2NL09bKurohEnZR5Ezye1LNkWayFnVrj5g8WGdWL7guwn4FwnHrdEEj24qr53WV552bO
iiXo4IZQ0zyjAgAxiFqMCI2OZda+NUgA6AUVgC6dK8V7PcZGhhEJhzMOlwHFRAx3AlTFtkPYV+e0
euVguEVwha2u5CRS5BQeaPOF0bSReSyXZdMmw1FJMNx4ebdWlgKWRCTfFPwP9RL2+ck1WSUWZkkG
ez6W6JVB05hlfouWb78uA1ul2CYqWGho52TEeYfyXy7Jx5qkTl9jXBHk8yoVtDjxPSvsxmeN1ITh
0KFGwDdyqE1jZ0ZYlMcCGXsfiZZuJ8sN0NqixL4HCpexV8JU80JaqoWztCbZm8v0OCESccJ2PICZ
56Why3OEOtG2HKrGwTSauikAxnnQ8lj1ZtB57pOktB3k7URZhpWzZsyHrHsBnflQ3o/nkMcGnQZD
K45aOV3RtHmqu+7ll48BOTgYIs6AsFaJjyJq5MPDqsuKY64BmLjTRqCf6YmEAsBYeJdFrdxPuMOZ
18SzFS2UfFRc4Y3Q9wVk0W+4HKgPYiDiVls0tQM+T3tGBSXF/7OZd0TEUHqu0JDMXA0IX6ADfNm5
SWKplvIKnB7oxqhm9LNLjYNqnsBjr4gBTB+cNRInyOXxYlQNV+AYpW2AdLLTtg9TFQKGSVj5Onee
OClceKBgwETK2evCovEw22OZBlb6oOc1kFwKjK2ixyXXY3+JAZ2vJzeF+r2g1k3cTl+opbzp6YDr
N9ZldE12W7RsbqnSu92vW/XHr8a9YxVYUWMaeRqAtNuUJ2+kpgcGjJ1Ak87Tb0wMngmKgvrf2aPH
nPO4zeU4DVQAXcWNjPNEq2T1uZgj18wWgMhmwzeJarM3WhgHYzz1OQ3m7hO4d3c2CTXPmrLKkSTR
SMq5xX78YuzzE89ZWMOEMnmWBkOtOGqUeyStBGa0KgIEwpiXQvXzLJ3VmWVXUTTiB4hrsIzUwyTc
9vL+rm7viQj14yq6ouyoOWB7Fy0GiyxyBe3QeLlVfqstVEgSwXGemw027UQcd6XZlUVzuOk0qHtw
v+exG9PCj1Mhs+OKHB19E/A/sBvWefdxWXGpaiGRozQAVBBt9/IPxjlYAcAzDDf1DOpR2VMxFyLs
HBbJZfZ8ohS2EeWhNEkJJrGTnUGobxrDwYpEWHMrp/ZheZwrN6mhzk2G5UVmfmVp864lW5C4PC9K
5Hd9/MsxAp7qLPTGbB6A5vmLIwrLhUZy1QYReFLKCHxhM7ByTYGUFWVHm6Ihs5QNAgW+lSApVDlO
yqQNkLx6TYfIcHIpef5lbUcnJBhg0BGBvMBZ7q3M5qnv5SZItLl+agp5xBUxDdueLsrV0urSrdwV
6v6y0LWFMVkoxqDiiIrzR50Y6GDWcUKaAKGW9UMb9JA6czl0xL8sZ0X3GA80IFPAxXj+iJC6WQsN
c0Ala9jGWuVGWN2gJILVrGT4GHDTTzGcx7D1Rq3rCgWz0U1utQ0SuM12qP0xQI5Nc6dXDMaDMchL
fnHyCeEd5CIXoQAqAhHre7friWlZUzlqVVZhedq11UfbXJWvl4KKlJ2ZzseXNcQwOQQDp6Aq5q61
eTDqIQSOSjBlheJjrjgc3akLNQAMtlKpI5ok6veuil6lJcFdY6XD58vHeP4WhAHoeN8iXEbfJZ9B
DWmSyXGWNkFRK0GhxA9GN24yK96Wtoi9cUVjoCxIxaGjFOOufB8D7XLAphdjHcx16NTS1QjvMYsS
cWtC2HIw3wiq8jPGHQAox2WlD3UgwbJUYLOWt6NRirRybddOpTAjPNGOKAJeapVDinwoH6NXkFzf
vo8zbg2f5C7AJsY9GFa+/hqeEMu0o7sRi2JNh/iHv2c6MNsaoVnWwUB3IbW2cfm91CNBnY5dGpxK
IhHHsukgDLXPnptzidZG28SU3DLpT5lZPhuZ/GlJl80yRo+dAriNqthcVsKVDA/Dg/spk99PzHGA
TA6jcQNIbBmbX/Um3dsuOaKU7qRfDDCUC0IDvhXlfS9BDakoCOBRISfc3Sn3iZSEqYIZFXXe2oV+
LZc9aB9aknppAkZRwO/JGAUqS+M2Ne0MvRD/j7Qr221jV7Zf1EDPw2sPkjxJsuM4dl6I2DvpkT3P
X38XfYCzJYoQr3OAIC8GXCa7WCxWrVpLxt8ictXTv4DFhhMnAhWfoeUxRrRUrQznmezKsg9BeBxd
31yRr7p46GHgAP8uZgHSXLcKUGRggKSA7lj+pDuLn7QvSynbUUGagLeegw4vBIdwJXBlJX22JhSW
YGj+wE7qBXoTvrVLDhiuzDAho26W++k5fa1zPz7Imi+CWw+YD9NiMrQ6Elju1vOI3oy5ixmquiZN
Fk51DOLdTs1kSoSizfQ0F3c6BknxP5fpuTlEhUo3w1jdqvi59mpBs7tby6iBNsj1z8bpiP7nsKOX
hGI3e5LhKufcY21nDTqD1bENk2cXA75PTO843SkfapRHcYTj8W11Aw9fE+x3087eoNEg5WwUOSng
S2DZdtkQMP+0jp1eAQVIXB2NHlDydpcDAgnqKMliRZ/v1Arb9pOjsLrpqFICK65+q1JAxH9f30yR
a57+fu6zqbQsEyvBXppoLOcT9KCWKejtx1rfNtn4dN3Y5ZYBEaSjWIeqNeD/POomyQaMECkKpuyL
4raOtX05Yph0oJKy4OWenZvh/MM1CUacJxdD53oBfed66DZuZdSS0Hy5c8wKrhqTQYgv0kk6lYMH
blvcBqQcA7po9L5YW+qT0elDgGCyLdFnL5Vk54LojKQcyTmAFazxxOPQxyJdkk7HCEMOHpXSLIIx
rg6oRPhus4TEzf1FXe+q2rgtljpA1fX6F7w85exJoLFBJuRFF/Wk0syrsYgdeuzAxDqnb3k+B0kB
hFwjA2gLPyIQpNhaMItApOfc8clg9Z49geNiXLT+nng5BC06XZPkK0KPBIkmA95AvJTPMku1zgZH
QeY1G0owdIM/FCCxa/9c3zWZFe6QzTHmF5YKRCJTUtJgKrrbroAibj2R3183ZDisK4316MCRnm9a
mVZz2s4gdUDkNQN3BWSxrROIORLyet2S6PPgLQU9QAwJ4yHAvT6WNV91umJeu0zqHTKjX5pFJQ1w
ga+pBnMz6H7jHcDfXFbSZ4vae5hzH8mTWUzfiE7fSsv5A7jZ9vpqRB8IuDKMvH8mA3zKk2mxBhZq
ByOOjfs7ngAEtHXM1tfNFF43xHKn8xTSQVf1X0NcZjP1yqRqAwwlgxcO+bBZDeN2Vd5WZMbNVNy6
aiXpIYs+FETokZOjFnrZCbX1IgEik9bHPIf0nvnqrZLPJDJgYfoG1yAgERchQQEn9ECQQR3t/sNy
HuNFRgQj+jj258wB87WL3N6pKntMUIODqzmbpR1At69vyPT13p+jYpoIrW/MT2CmkLnjyU1rYn5Q
s2qkvU47b4fkcaX1RiHfqu7HdRcQ7depHS4YjGUfezWFC3j2mB8dtSlukbnV0det4H5CKx91cUxJ
sr/iZDUWGrRqZ2I1tt3dVvq4jbtR0uATfZdTE+znJybWvFwaY5oxm6ygwzOXuBAoGOLXxHr/i7Ww
7gXDikM6nkuf7caIq8rCALJtzdD5yJLhqMQxleA5RN/FObHCRbQRhJHWgsl50Gooa0iV+S4fxjG8
vhT2cfnzD3yFjvABqBIa5ed71ulxrs4jBvPjygtSp7jJ9Ge38nwb4Cxlkel2CQBoKBaioID5P4xJ
gCri3BzSK4Q2NiKfj9C2W0jmbLQ8Ge4AsFWCJMnyO9o2cVgDTxjFpVcwWqf167EVYpw6OlAMi4bm
4PnfMPQUON0Z44AkIxFeY4GD8oaXpZKdFXgjzMAKw5sydMm5mbwq0S8sMOYI/XjqY5IC42br8GCt
if0/WuL8Plk7txpzjR7RBQ2Suo08BcRkvSSsim4/JmMKV8H7Ajt3vh70lVZ96RPcFGX5mw4e9eGW
ReAalblRwTH+9UUhJVdVFJZB7wbQ7rk5DWPbRkV0TMZO37vkVlMfFhmaiX0B3vdPTXB3XwPMejwX
RnkkJTCAvTVHLWqJkvcST6mF6gVcHlMlaHGj9fjJYXcaldq8z/FXTSUKJhlAAbqv6di0OzsNtDsS
ekEbObdK+q3pb9qfaVgEuqRIJF7lv/Y57xht2mhON5ZHK51UvzPnnRYPH1+PIiifa5h9wk2FxZ5/
rIlC4WWqetjQxpfO0b83pXevTuTOUPqtRjtJZBS5IirNCI4QfkM1iruxDL1XOoLx5WPTLL7VVOGA
Z0ZDdF8ff19fGPvDeRc5tcR5IYZNKUkh1XXUp9xH68CnnekPXRKlzTe1fMVmBDr6/teNCiIH8r5/
l8ftJtXzSVdUjKXX8XA3YiK6dGu/1mTvReEuYoAYbm5YLm7l849WQz18XQ2YSeeDAvm4xdYjVW+C
SibYKvJAOAVaboB0Yhr0IuCSwcSIU3kEwukhnY3QcmViijIT7OcnV7+bZKDxzGFiWcHWRY3x3kQX
WvJdBEYwocNe1oD24NXJrQOgeh3wUET0Zkihafa6rBIgouCLnBngVjEqE7EWCI4cDfWlMektWDFC
hwwRHTfXPUzQq0FIZZ0ufHy0QfkCvwXEf28uNp7NRTgFJSRFXuxg2Lo36yPtIuVnsS+jcitjjBU4
9plV7vaPFyXXpgqPdcw3hXQYt6jNgElRRlIn/k4o+TGYL94A3PmJZy/JktakRyuhga53aM2E1/dP
uBBM3+PkoOBxAf5bDGSyUPtmd7sTlWlxn5TkcYpryVNJZAYR1UR9CvgG5CznXp1CYQ00KbjY07n3
M3DPmD1o3XvZe0a0X6dmOL+2vYnEbQozHrhnphX1c2mRiBV1uTjK7ob/roTz7Dqu9MkE/u6o5Ol3
IFegVE1vc0PfxB0IO4ENbTX00TwQac5DdP1biQ4ViF/QPwAN3mWFKHMrq0jKiR7j5qg4bWgbqW+A
HLFaZJRMglwa0/t4rmGQE+2Yi2JHBrUV00koBnKmQvtO26VU7/OlSdXDbNht+bK6dv/e9uYIEpTr
ixSYRrIJZliMWKgoQXOeUlhmSvJGpce8SB6TDrBNan+YyXyjLcUejVnZpgo80wIX2yfkFsU3Hmtu
l25aqlCMw6a+lO3Wrp4b4/v1JQlNsOIEi7bIA7lHVl/2+lxCw/JY2c9t1u4GdVOpvSST+IzZnGOy
Xw9aOR2B8IKMZLD1zKJA/h3rV+sjOxo7+qCDPSd91oLmKKeuEuQT7OpASqihiQa6nvMT3XnAofc9
7lwAeKyHVOvbW8wZpYcBE9A3KoWC5eDqbYB+goGhmOQvEBugQsFdz9pLjD+LO4d213ctSIIp4C/E
87tejzG8tap+ohjKX7gk7nyEXxDsYGSEWyoar0sOsA09YmIqWlGDD5uivRu06RkcrH8GTF/9hUE8
UADwA0OJ6zoXDoMBWi3BQUdtdpPFte6TakZEWbTb0bLuqd73kmtAEDixmf9a5E6diVmzAZMkiGoO
3dr2vIVOpeTVJToFLrDKmBnBklA+OXeYIbNAjJ/CxIrGZtuihP8yysgRBD1dB+v41wjnFYYbT1aK
ibcjE/uq9EMx+NWDG0L5fTOFoFqtX/U7Gd2vcO9QDAJrFepbkLw/X5jZVvlqxzU8cS7VhyzLm+dC
Mf/CCkN6Gaxkz4iruFSgiOsu78scQWQcUKvDyfhZo7z7dj1UCdaCVypKwi4q3WBT4taCdovdFqtb
HGcM6ftOu9wCbyxpdAgcAQAr/G5MswMMxZ9c5E2907s2KiKacl8Xc+WnZVbg4I6ywVKRJU1FMQg1
C1Rp+D3TFitTigGWEhepUwrtXMv0Z9zRX980dGYx+I8hT8BYOc/Ouoz0S68Wx677vThuVFpN+BcW
QD7DslxA1Ay20JNHAarz1JksFJHGyqr8rsx3dWW8/G82WPZxYsNcajdLbKs49onyFrvkOC2lhJdC
5F2QwzNACgT2+YtGdlPoCUZ2E3rskSsBlBZMqYxRUZA+2EBRoSaG7475U+5bGMsy5oUd4+FRv+nN
93TqdjEwRlbvK6C6//qOAYWNWx30YyiNseWe7Bgol7oRWW1xrMofUwPdvVqWnAguWdTb/rXAf3ec
ktYsl+JorP+g2BgoQxLEMdmoaxkk7hvKW7e9OvzF+Tw1yjnC0kxtOcdjcbSdb814vxjHJpYMMogc
gXWE0Apw0SLkoeVWCmo8ox+Ko7vQSCkw/Swb/BelQyBKQ10FQEiGDOEqKzF+VGdjCwqzPzVmtH9B
ZDokN1C1dWyoIXY3GEOQXaKicHNqkssT1t7OHL2CSdT6QF6S0N/tKHlHiS64s2Vx1wDatui0Ai5+
TCrf+waQ8SYJ2x9M7ClgXOI1RG2kJJvsg3OZ5YnNi24hKlRlRlZ8rfSP5dtF6G4hLgkdK2/2xwBt
8hWGKSS6ZIaFXoK7HJywSKou5LP60iqVwsVaMYwYpcuN18mw2oIhDkAlUMRnY9wMFMn5+jg23YzD
VBzNB/12DrX7zm+2yr7epTdagLs2zMPiQTblx/zgYj9PjHKuWaRrisIbjM61VfrAM9xq5fISa90S
JBNUOpMlGcNR8ezt9Xgldp4Tw5yD5nk3JiP44oBrTZ7b5/ZQbfOt/W18af0SOs/xQYbXFZ/CE4uc
uxplYdU5ZfuLfKw/ZBv96P1cA+VWBWwIPPGyWS+Ry+BjYiKHjZOAfuY8JOcayVVqkvxot6BInvCe
Q3Vasouiz4eQxQaTUbe9yCqgB2a4jenmIFfqb9JovmsP2n0Zshr4/AiV0Fsjmh9S1wcZ0CDJNES3
G+juoCWHrjO8nkOcuRmGyN1SyY+WlWB2q9qqKzQWxzcyf7MVWcIuOvZ4GiNdB3OwezGMqgK+4ZYW
GqmVt++McbOoNiYBSeDg4r6+paLACZgIXsio3yKT4vxyKCYIVoLe6Fg3Xu97eW76hp61vk4WSfwU
WwJXIBvTRJGBSw88OhfOYsOSky/xfVWUXuwvI1kKHwwj9Y+/WBZaksgNGNjms3R5kh8okB/R3SHH
Btb174QUGMnr6u+eVUjSKuGiTuxwQUwxx3hS9DQ/qkqqaeHkxe1Psq7gG5iL0Sij66sSuAVokCC2
i4kdlA15oleHoJrSYyrquNIs9icMDLdaAT5cyEv00tRa4PA4ZDpamwAqGcixz8/zAsLbFYD//Ohl
JADIaFtRxTdJFSypc+fq0+v1tYm6umf2uK00cnUx3GHNj2tJJiiq0B0Z8t2axRtSDGGW9Zg6S+7B
ABPNmWw6RBBXYBsoCcbwiooG9/aK26QHDKPNjz2TFgTh51TbL80nkRfm76YYh73YXV+v6Fu6mHI3
/nP2+O3VMpu4uNjzI1qUYFBxAqVz79K8jhJU0//CFNJkVqBilT1udc7oxesILadj2moRHTDG96xo
9raQkZUIUmYM4iI2Iq1kfGzcCccoO0iu8jU7Jt1bFs+bEU011NbvW7Xwjf6lcpTXebUlnUnBCcSD
G1R7AM0CT8N3DWPIi6/rOGZHp36cpoMHjW8rkXwrwVE4tcHz1ePSI3Omw0bXf1DiBv3yPq1QwARJ
rPQaFfjFmS3uYxlOSxAUYQsKGJGez1GOsebeTO8y2XSBKEM4M8VVnrK1A290D1PZzaz7wx5Zeojh
mm1HfN1XfbnwK8+jx9rYZxY5DzFJgvbvDIvta/Lc35RhE4zvJQkKZAu1D5RNkOzcd8yUznlk/XP9
FAgdBZ7pIJiBWJnv95LBLcwZD5OjDv6Kuuu30zrfmZgAlQRpQR6EB+m/dlisObl6vBiPyrFpsKsl
BqH7Nc1uPC+nEpcUJZQAjaEOC4IMjKXz5aLWs2sy6QOeIUVgb7021J6LDfi3SLAYQZ0GOiQ9PcX/
i0c+qkdQi2ClRCQo7KicrC4d1NieVJjNq2r2KTE+PGJ9dJ5yb2aTslFVKXeLcD9PLHL7WRM8HuKi
y47T9L7ady55vu4XosNtowsBJBFaZAgk5ysqqamWtEvSI+pH1DcrCE7GIP9q1DdMId67aip544va
pq6DCAlyb7BIWHzkN5dsjcFvnwDLQbbZRxPQKjDBWl4GmCQufrU+Sve/TXJny+a9RSfg1DB3w0I2
HI2dSk+ONqCtgUm0ZVsa3R6yjbJhBqF3npri3GTsWheTvibj51XdgPxB7STyovLPCFbDD9dX79Ud
Ub+eymJfMfACwlf2JZkjnbimooArA2OKCa6f2U9UTC4xOrax6WWgLFGIxnsVZtj8y8U9Z+TKTD75
aXTa+YOBOT0mUWq7vraO2+vOeWmKzQqCZQpKCQI4vjW3de8mKAKV1VL7iT7Q+yadlnvi0HUzxt3H
dXOXZwHoLpAyMeIBF/z63COHTEuG4ZRWOYBO9TcjuPPjGmLnJMnDRZ0Gf16Hm+sWL30SJOII+sD8
YyzygiHYidXE8NKZHPQZgIHa3GtzGjlj9+U8nZnBiCxYW1jg4h7DmI0Fy3HfkkOSPIF3PkODOtbe
ry+FBaLz2gIQiXgfopeDLssFtq2dpjgt2o4ccuK9VyDoGq08oln6RzfeW+KEntFJvENQQ4FJ5OgW
47cHNoy7Tx1kWMhnS3IYgiFaogToCyBXmFZ9jyl0ekRp4VA8NBKECS95gWv83Cx30gCIjRfiwqy5
bX55m/gWVIcQC4Wycx6WgezKEQQTmGMT6RhdtRgL7/nBzlHa01v0pg/GoUfbHQpTbojcfFaDGZU3
hjGZDXAkSB784lWemOXSo3UAN5mNBgNYsLSNHaSRfUy32nYN7E291QyJOV4T5T+bemKO+5aTmmiF
W8Mc02BhM5F4ii996Og3jgOVUH/arJG+G354WOtTmgWG5q/NDvkniPSuO7IgTTvfcO77Fr25qrH+
ufIZ2kyYPvttPEGiJZ0CyEJENFTC5GGJ/SSO+lISxQURDw0KdNkYxgu6IpztSVnmuppzcpgJiZzU
i+ae3s0T2EMX2YXxCbHmTyxKSawThrB2UYI0m6rqhtnzDqOiqPZdnvXZHECNekoiNyHKDvAB0P+W
iH+KD3zJCoo6a9F/2K2X9TtDh5yvX6ZeP/r2NJl9hLnqVo3obLVNFHd4wEfQhxiSJ6VE/hHGU9sY
gUKAyH8btVIbQxRfsyaindLEEU2MdQ6aNMXnTfrYeJ+qsTYfir4zlyBVF+1xMhFf/MRAM0KSkQhd
75P9FRM7uGgsLjHQV4ylpz0EAuxCi0Yjv+tj8pys/2SE+H2+hJWCcnM+byyzDUj2Ux+qTUKaP4YH
CoA239Y6FA2Nf4jaQLAsuVXMORgnmZSiMNahN8qoCRHCL5CGymAqY5Kv7oEWfg/2siOY4SDHlm97
fw4snEuU/iDbVzy0m+vH4fJZCxQWU2xmhjETxN0d/ZjMnptm7oEAK1rY/liTgKZVYCffCam3y6AF
qzFJwgFzc841PRTJMIqHFtQl3VTlpd6YtIZ3MAo1yEYM+42GSSQru7x8MfTNQE3obrMaIBdYq6pS
yJjW+O7EGA9tX7sgg3chWBTEtCTfrm+joMCDSj/eXTbomUATxcOLKOmyrjArEEKXqj8axFfpITeG
0IKgzkRfmubVzkt/sMovox+QX+DuAFgFeBnUHs+vD9sdNFzMHobLzTWM299lgxcT2OKuL0+wl0w4
CyIyKNGB74wL370+GUNhZ/YhB84WnVBoBI1+ISVsFpnBhDBTFwAW7qJ9B+xPkTaKZh2MJNmAOCJs
MjMCRbLkChCaQScSxUa4/kWKO0HwJm773jp0RhGmDVr31Te9zCX5y2W6+R+kAxvrA+0s/yS3Zhsl
sNqwDoPX+LX72NjvtD5M5nf4u+RaEZlCKo0cEMTBTNP93Ak0qIU1C2Cxh175uTBrmesb435om82S
N18/V3jeYUEm6JERPDhjI7RWrAU0OoeicoN4WUIrjg+j1X2/7nKCxAg6JCd2uLvSHKzETMbOOoyb
tQ3NNSg31cCKOD5uLcTDOURvcDPIqqWCFyzsguMNWSewiFBXOt9MyAGbLe1a6zB/gEq7v9cDPdJ2
JFz308cQlvvhH8iVSJJOkUee2uSyMcz+VjXU26xD07w0y5uqtn4mm065DLp4Z6HrDxEgcKFjTPd8
Xa1DSQKGYhwugBYG67e5vl//YiIvPDXAfn7yRFVTV9HXJLcOrZcEXas69wvg2b475Ylvt/MrRq0l
5VFBkQ9rQs0LPRAUi4ClOzdZOGkHdT9ifnK5mshiyY237+EgypZuiu+V5DNJ7XG+Ac4ywLNjzzyQ
n2PI9Gu8aLw1tnjzh1kUh7IZV6k9zi8AMtJwC2N93m7dxLBX/misADRSEGgttyr02aWZOtuy87v5
fEu5462SBkUItLgO0+0UKX65yRKfPiSqXw9788YCkNWHAN1OOSKXa63AMXz1XZE8aIVn//S7cmff
7TLIqLdYdwd5eOsebPnh+tTvmK45KFQeCd4Fsk/LPt21dbMjeuK9Sr+OZYkIeygtF+zro9YdMtrh
MjeUJPnVVmsVWLF6COmaZb9NZfHeJnNsJG1EAU/G+e5zh3SwFGTyicIcesTjBNI6y3Z+J4Zv1r4T
YZISgIjiQb3D5vebbLvsoBASdaqcUUYQkVgMZLcKqoYXtLpxbkMJrlzYF7Bvl1uy7QJjl4T9ro4Q
BFGB9dON/nQ9gAgepchicB/DMAPw8NiaxE50tSTgnwVvVLjilehlQbrtI3NDNwa4mCXXpuBpcG6P
q76qnTrNrHQK7TDwIAeF4rPnaY6nkV8cyFE/6s/2N/1Vue0f9bv8G+gMfMmKRdt8umIufavwIPAy
0G7gklNezdtY3aU7kE7usj9l4UMDwrtF5S3fSKsO1+1eQG/apnVXIELtgxGH7b0aAemPFd+0u+mj
fZnuuyPUUu9kPRnBBWGA4UAFoRUAh4DSnR+xBHRWjtpO9iEuV9OI3CUpswBSk8m6MbtyXXYuxvfH
nQuObBnrNzs33OnGQ4PRqjLiA7Dbn5uuCGTjp3HRD5DRKu+TbEzumoEUUdGWadR5hqy0KYpgADcw
Cn2sF5k5dxmO3WyAIJJYnwWP+QZhFHUrJ7D9JUSF5cGTgppEXxRykOj/MGg3aPTPV+hlebu0mWcd
MkxvpMUNJb/XRsbwJsgh8ET81wi3qnbGI3npsSq6mmhFWut+iF0ZSv2y1AggKnRzGPUS0BT8WDBI
iVwoq6lgoVbVp9h0f1SU3g5efa+CUNhv0rX2FcOQ6XYLnBPMGOBoxPguI6HnTmKWZnGhTS2qcEqp
3qyZp2xKN+/fm9yw76DDmtx69qr/un7+L4wCroyiNLDEmC6/fL152MasKY12P5ip5y92/UcpnIdm
np6nbPjpjuvLdXsXW/tpzwDHMypyON/cCVyVdTGGZWn3RhFnYFKcYxAydzfaWhi+Uiw3OmQYfCxT
cq1d+OanWfQuWGfSuOCbMGfartqE9E+P6eRrDn2Crhn12wrd3+sLFFqy2AwxOPNQW+AStFYfVqNW
RiywhSheZvYkIp5X7pwplfHmCfeS8TQw5AGw01xuNtuVkc1Qe9+nbcHm1oPFvbMGPShnZE1L7xND
8tQXOsuJQS4zc9Opt5a5avfeQl+gsJk/9JTeL7lT+Db4+0KQN0su5Iuoyb4bkFpwFrz1HB5+UOYq
dKybod13K54mbvehqM7OI53jQ3jw/S++HA4e3uOo6gNjdx6/IDWntp1Wt/s4riwftdFMDcZBUcCs
2xDryy9mtjLgOXAfYWAfPY1za0WFTszcle1eyUB+ks72PcniJzdej6tpPdZEebu+OtG3A68oOAgx
FAt+HM5ZdIigqVobt/vR0IJRvQee3DfTJepHFCFkT1iRZ54a47bSNuZRrb203edzHKp6avqOOr73
ZPwzt+1rNswvcUNu/maBKH0xhUYbtHnnG6pqMeB1vdPs+4poket1oRfPs78klu5DW/iZWIrk8Xdx
F+ETsvks6NpidAo0becW9d4unWmymn3XON+pEW+Xcvnyffdpg83woYpuXxCnalTR42yFjbYG2Dtd
s12fZJKXh3gd/9rg3jrd2NORjmazz8dM26CrXm806sgIAYRWMEuEYi8Y0S/IZZKxqLLcgZWa5GGO
ToBZ7657gCj0eicWOA/oFhrHw6Sz78FE4hXU1Yzabm4xQUclziaIS+D80S2mFoS2J/9OsMy6dGPq
NXvi1kZkDMoxUZTbCcOloUX6L4/h4MEL7CirB7E3CY/lhlL5YgMPiw8E7Oi7vbQWIIqeDL8gWhM+
D4riKGdgyIRFkJP3pzbPeWcaA7avg6raqD1Vnh5lafXRKJ4s/RfaYkUT5B4WhGi4aJSkS0FWs232
TpaogV4l5t2IqsYvV4/7TesUmuxaFoQ/D1B4fCowaSLX4c5q0mRxZq9Js7doXW8KL9ef3TRPZ7+n
qRkW0H6H5iqYsr9dd8nLqjwiLZLJT1wWm6HjfBKjIJ2rFCnd2zmGCVJtU4LBvHanh67rdoOC4TBj
fag1L8L9vblu+3KPAZ8ATQPLedDsU7kgDB5BhZbu2uyN2iv3s+L8VtAf2Kke2Q20khFlC62hXsny
HgFjT6e3oHdLp2Y/LqazhdLG7A9eau/HujOjmKZadH11l+EEq/tkNMfkGPBLXJ6Vl1RdoBbY7Oel
AyTx0TGPXzfwycSNLikjuOG2L6OTq43Eq/dLfKAV0CGprNJ1Ga8YXhTcw4iINgMenx8426ltE0Jd
9d5Q80Bbn+xW88tJ1oa9fAh+wlL/NcOF957oHVrBRr0fN+2NWwVQDomUQPnJpmpizfdC794Kr++d
bGWc1ytGlhVd69T7aXVDCFMHpblNbJnEttgKxhXwTGOdB+7BZMW1MXUtgojdDM9Fn+U+2L/vszb9
uL4akWtjngufCDy10GDhYseUkhH3P232WZrsUIvDxE4e6HEZ9plMSUa4pBNT3JJWEILWIGRs9lpr
v+mG8lhTbVtnMiixxAyvJJ+kWgtxioLdxdmr5hV/zHh+yHWZuLBk4z4BAic3SkHnFMMIdbM353JH
HfSFlhTiO4aR/2qmWg+ufybZorg7pcz0ORmh6LiHPuFdWyofaaM9jIOu+dftCGI6zi1uSNQJAdS8
4GOjgwr+yjpv9sti/Cj0AfNhQ/WRmPWmnPsjxsFvbMCUVmrd92suAROIwt6pbe6SRsmsIX0O2w6k
higAm3ZNJWnt5VV5vjzO3QGyihengImcYBon9tX6yUJ1rq+B3S+Mv4kUoCpj3ePP7tB5DDSMeK3m
Eh/NSKts53QVsB25VtyOnZdIavridYEOEG1dxDseaEDB+5+7WYb8xoG0tfcTlZ/A7ia/6AYMXswS
bxR/qP9a449YB7l4bTKQcDjKe9M+uvPLdS9kX+GsnsiiOmO2QRYFQgq+CQrwQjcPGY7wnP3qjG8K
dGyy+X7RIKMTf1TZ23VrwtWwhjXYuiF1xbck1aXLaDVg78w03aWLGlm0eL1uQnh8MYyFRBdpEtgo
zj2hAogIImArbkNlsLbLAl0ZlKKGG63uvei6KaEnnJhiqz2JS3SMdZUWU70nIDrcGK3dhHmfEcXv
iEsXv8hmqDDOmUy/77K7gDINKr8Y4GBCKQge53YH4F8Ke+jqfXaDInvQNb62hNCvR0F22WlmOEq+
2iWohzPIAvTJQmPVynot6+t9H6pBvvp5lD7SoC3ClkZrUANRWAfeMcZkgGy++5JymjPNBapcZyh9
pa33XcTgfdlmyXxtO0Z6WEPWShKSBe4JvkPcz9BNRq2IR+vHsTk5cVnXe11V/NW4sXIZs7TGbl7u
vEHhDd0QBiyHmCRXuDTrglBLV6q9txaTrfuzqaP1WdRUhfx1EmsKOjZEN7rdXPSGCWAqgow6dWow
TGMezLkZb1p7Hhp0TKm2/NGAfkShUxuQQpTT5IIDpVPZQI/et2gcx3ibPF53etG1hTwW4FKUR4BB
5kuvKqWkTcy43mPU0fFBIAGbbQkRnWZ+aON447jT4jdV/Dsd639Q+ZVxVghOHezjNQKIiGDqsu2n
mhKbVHunaN87D1zWo12bO2tN342yu0eBagklSxbEFKwWc+MofCFQ8s90u+30EfjEaq99WwKyhdMX
SWimma9EKA9t89ovormAsN30IJNZFeQ+oLfBeB8owZAt8PF5abtpAHCq2lfNC/BRAbLhsALJAS47
ySpFi4SoKohT8IZgAP3zQ97EdQKdlqHa27W21UYvUNSfSSZ7QAutQP4LZIQYj0TR69wKFKuWqjTL
al9m6Y1V99FSZqGReTfXP5nISQBhg8gh7mkUvbhbwCzUoR9NWqGGA8lvTHArJHT6zl9BFQSi5911
a4JFQdYGHR7wxGH3+DJEpU7qagEtus+mHsUikE4UE9j3UyN9+htDEPLQkTQykZTz3bMXt9ELj8AQ
nftwccoitLrOCEq3l6G+RGtC6gKlGSgtXbIFF+6StUMSl3vd7BDYtfGXOQ63+iwjQhTdZpjSYFM2
UNGBOBDnETGmpg2vrKr9FGibJIDoyvvom766KaP2uwwUL4jwZ8a45F4fmSkC98MsQ63/0sr36x9I
9Eo+M8A53rSWeeMQ5ngReHsAuzrmURLa4RDGIx7KbfD/QN6z38ndKbAJsBdGHD20wLmTW8cp0XGD
VJ/XM/yu2yYb0DxuqhsY/BlL1UeEnwxBCY1N8LqwzPHcDbWhSqGMoJR7y6/vq32N2QL6SiAL1AdQ
pJSFDKk57qNNs5ua4+iW+/jXHCp+EVaB/mZtNUCJ5ZwalyS+AAWhlIiBaiAmUA/gzlhcTYZDwTgL
azUcEfkVCgN+/LO/qyMIagMz9Jo9QXbsoX2w3mRAqctw7zG6ODTiMBF/OSfrgqhzGNyV7qehDOMF
sJn61VWcYGy+X3fUy+N9ZsjhVjlBEWJJoLuyt93UiVpqgUdtKqwIsz8yHSnRmvBYwgUGtjY0xDhT
iwZ9tDYjFCNsIGOwugV6IUX1SubhAcQGsk6HaGEGFAEwmgDSvYscDhoUIKyuLLpvunc6v6X2HNaJ
rOR2eb2gbA9xWcBhQVeOZ8b5AdChMJu4NpakJqOKR+D6bJHheVXcY1EbH3YveUqL1oTRGtDdaaag
J1WtRkWHzKb7vrvN42cX4oFDJbkxLyMj4BAofoGEET3gC82TrMmGlPQ63aNJpfluW4HQWZU19ESu
gN36hCdgdu3zpJ88JGbLJYZdGnSfJdZ2oFABd83x2GCw00/xxv26i6PXBUAletqM/fb8I6Xp3GL4
Gy7ughqn6bJtb02vQztIEmLhmk7McBF/HKe0wcg+zEwOjfAu27mdjcu/s38Y6yKp24gcD9V4dAKQ
ijLAxfmaiDoozah0dF/F+hN0f8qntrXutayGjKlZQQq4zGTgMnZ7nN8ujD4SuTakd2CXb0+OFRl0
pVeh8+gW0AlQHqv6ZRrf1/q21J+1iv5UMI9w/csJTGJpgOmzUTI2J3q+yjpb6hg48HRvbuOdcZdv
8xstAgpie92M4LIGZwYGKjBegRwHOfa5nSRJPTN3y/TzcanmmAwNO+jDpsFIQ4Pd1aavZeHXOX8w
M3JqlquM9TqA5hqtUmQ8U1S+DZiDBTn8HBADg/WIww9WLdnQS/wtZ5JLEaxkWFdUF9lK53B4BInM
uDP99FlFUxt3NkYtZG1AQcw6XSQf9UeLNs2g1+newZxWnEISCoUJ6XNC5ClgPWFz4ch+MCR2/gVr
C/gAxaDpfujW5sFb4xaUBJWtvqudAfV2x+3LOCz0tvyHgudKw/j2/5F2Zbtx68r2iwRoHl4l9eB2
umU7ceLkRciwo3mmSFFffxdzLs7upnRbcG4C+MWASySLxZrWqsGwgw01WlmqyAQCSY26Kgokkhpp
GK+X8alILvzUZ77+O6dBu+/OTh7QAJkKskPgofvt4W/090awpEiN2nv1nOTJxX6OD92pCaqA+Ji4
9MzDHqcaB+1GjLimRzcSpf2e7LSgBsFSRTqmOma7Jog/mRH9rPvQokP9c2NrV+zdtTxP8h2QoR40
s8AKB+5PIaB6YXIyA+EBkqPGA+HhIqADJVKovtwXvXKoyIZqmFcqJrwv+gxqgzgea5T0QrrZ8uPC
BCaezc9JMz69X5CH3h0EkAIyJwPih0ZD1riNy4tF+l+u0Z9nCy3akx5n+/uCVh4q+JXwI/AigqdX
fjuclGdTpkFQNeR+YX30Bsx90ovATd6NsgI6ETVyZGhU+BSLjjLVwBRl10qqy2THyTm2SoxijI8a
Wud+3F/SyiGBkvcPwsrC3DGZY9nVWEoMEEddQCxbHFmaf3fc4dk0smrjjv/Js0iv4LUiyjONwMBC
qk7NcMeD8kEPjLAMMaQnMP3i1L0MPvQSox+NR+NH1/lumAVAjsTgidgh3Mv98mA/pjuvDsjP/nl7
GuTGJXHFLl15VT12ISsBnr8UVZEHHuvQau2Cuuh5LMh0nLFzKeCQVf7l/uZvGgOhcFdyS0JsxXKw
J+aBfbaOTVAExrOLbLAwBsl+yxFZicxEeee/dtaTnB9E1habTGEMdmogsNfVrsaM3xTDpytAvie4
J+ggPEJ22GxkeFZS4HhBMWkMygYfGVS5t2tFib3I6ZwmFxeAGfdkf5+BJpl8cNsd0+/FJ/oZI0ny
HdMCDAC6v80rT9yNZGnVE0YcMs9JkktTEMUJOZnS4RPrm5r+Q5oRjI9j01vUL7wpjcGdputpoFuD
Xuzuf8bqaWOSGzIMCIuBR5W0jAJXgpkEOO34jLmnIgwXF2AKgLU1AgEa2ho/uuaeQda/EiX94nZd
eczBns/RtMdIhDrMdnoe6k8iO9Q9JaPPwTy2sd0rJuVGqPSYE1utc7OG0DQ9FOgF6LpI3+K929xL
6eE2S41YeoO9dF/nvfp5OOQhaolHAqjEgwCkbPVJ/cHjy+breiuldztpaovUSOchYA3mUJBBaBfM
Ah6CLiCP9bE7V0HpJ3pIP9c7foz7wPj4HwYB62FDjXRclOWX4FHAXDDkkBzpUFOSavrIY+VsP2t7
60MXKMFPIMN/40kKnQ1h62f5ryzpLLmacs5sTzkT9CdMFftnisnPgVof769p5WEFCBxugoHhOkg6
S7Zhykuwtru6cm5K59Vm2UcD3JoI0sEMMb+bQhcA6WtZkjWwtdggKBwp5zZLkONLym9al/9q3eHX
/TWtbh3yNaInVQyMM27tHYfXVRkTrE7sXQD97cip0F7ui1i/31cyREri6v0YSa5qbQ4Zlg861w/6
bjjQxy60DrFfHsXY5K3s7/q9u5Io2TBrGvLeViFRfRbsHah1gxu4BKFZeylPdbCVJlp/Na7kScoO
TFbHO0R7F35AHSKl4ENIgyIJsjM6tSxUbMuX+jQ8qcetC79SpYOeCB4G1MgwjEn2V+gEXItTQE9S
F4HXXKOM6KZgzhp1/kxUtOiUDUYhT9k55fah95y/CP8gH5lUFOowq1Wm8qFT74Fp0FTOzOR7h+GZ
EEy+2btbjrFKD82Jwp21wXdzq0E0rh0t63HzNPJMpp9k3mqvXz/BKwnSCSoNxiynnaGc3Vf7oAfz
w/ich9lr7YDOovokKPjMHwq4iP/mFboSK1ku8Mp2DbE15Vx0j1NTBGn9uZr+6qm7EiK9QnHHYl1J
sDaLnGj+dWovifl6/46L75StPejmkV6BDsJwSe9O5hWO1pQQQSdrfjRrIw80RulDm1rtSasKFegS
xd2IGtdsF9rQwSGAMrWAod5qRWIruBKEQyswYitIBszn8bQfcTO/Gw0EAAQWBTXHBIVFMg6XLxnd
gSrnuDg2/becfTfJP/f3b+1pccTAGnidK5VFmzgTNzqC/UMbGDrF4eJS9F5OdbKbPKbu7ktbyQGD
3gtxFHpnBKW4tHF5XwFsBLoRhKDIR+k1qvtbGeB1EQCD2q7Izcp4lRFTvMd47PEkg3ijV5ug7zdU
bu30MT7hvxIklWsUa7TcYVDOGYO7yJIn0pSv6ohA9/5mrcsBYRnKGhiHLjsydUoqnbY1NkvPj0Zp
fWmREi1ScIr8hRzkXm00aplg6pde/IwZ+ewNDCqQfM9J75ek8F1rQ5XlYwG3DKDRiDMEqg1Yaenk
445onFb2dKlTGjiAW7bZr/vLkDX5jwQcuQlEJOgU5WUg99glNNEm1Bd+atWnGjx1afdobE3QkE9F
iBHFJuQDkXlYYBwqeNZz3A8TEkZgqLNLv5jZQ2VuOJYLR+I/YuDroegK+JUtHUra13Ou2M10yUrf
PNlB8y05safp1FE/P4I1MSBf72/f+rr+FSjc6itfSWOWgoe2my62+hU21a/1r+68YTcXzUlYFSjT
QfKHn8iKy53Qdk3QyZ5a9ILhVM1v9WQ0vo1kWxkBGut+YD/bLnB6Pz3SQ7YXyUVtY1tXFgkoGxQR
0FW0SS+eczI5JS1qio7Y2R+o63cEbAFb7WxLKWgUBT5PJKiArZT7sJ2+0bvE7sklYcBu5i3IUbwe
wWTN4+/vPTRRdwJV4x+e2QXXIGj9gUdVTaQoDNKPAaEloDCKrgkusgSeaHhf3PKKQZigikKPI4AG
coRe8NycQDVjndnQRZzWGfgNwEDexeYQeJbWbhhAYUiv33YEbyhGAoKLJCmGhch3oMaysxrPCCBS
kRNTeEJKdqonDzVrcCu1DXj358Ocgnnz/jLX5AJciSK9gShyMZBO5IeKLB20c0Z+TAoLsiw+A6Qf
puXHJEMiJE3OudptJIBkRwY1IhBt2kBWo0yKN9+4vX+F3RcgjzPQ9Zu8JcO35ueQ1z6DS5Z9ub+6
pXYiQ4sqLHrcXECa5DYssyY9prOOLTCPmaUERT0XVdiXepyGA5rdtY3NXBOHq+6pgDUBziS3PFrD
xJIJBXNkn0/zQAIVRDd5s+XOLlo4MAtUpLcN3DloDVTmdvusdAJNKTfqi/k87519d3B23lkLDFBR
ZpsMAoumUVmaZCxbN06SmglpB/vU7umx39Gd8NUh63D/uJbKiK5pEGY7JgjakBcTD+uVXW6Am57a
bEQrTGtoxYmbxqQ/gfU2baNhrmz7NKkqn3wdLG7uzup0o3/IRi829u/9DAdj/kxUwICF08AKe/sZ
gzkblVVS3EX9d6Fm+4q7KFcMgTW2YaFwvy2NhzT7fF+otrwUAFODhAI/BSJYduZi4k60sblzNjtj
7yrjw6B4Rw4iirq2Qk1Rf+mN9tKW5d6dm2+61j0Qww47XJrBLH7yzH7CJx/H9L2ta3i5MAFUx3Qr
8YosCh19B6ugOol9hn0CIyR4mzHymNKtmsDSZ0KzMJIjaBVG8Rg1lds951mlpara2GezibHZJkKZ
rTB+eTsBSRPMNQht0c0uIzanAuP67FGzzuaQvmmpcfSmCno1bHh/K+cIvxKNi7CpK5Ycc828wWoc
60xBXDPubJVXoOTJEid9LGiVDEfa8RFYL9Xq7Q3vVt5EBGhiTgYMAwCOIha93cTC1ubGzF0t8miT
7mPVAhda2W1NZpdfRngzaDjF1RB+IbBykhSU/zOl6F0e8fZ3WjYgpDkxi+zGLXyDvJF/5GAtiDpx
YAuyoQYtVJNSpnNUG78NzgJnBMVbDUio5mEW/Fa4JmuHLE0ycx5yyHMLAH7keKCUVwbA/70PpGv+
uX/NV8WgsxXck/CWFqnAzM2U2GUtj6bOLA6KC/A4N2wMUG3Zu0en4JyAg8e1QmoY3R9if6+sqcIH
NatchUaKCrbJ+G1u06BUv7FsqyFibU24VKi3inmzi6bTSndm4pYJizqaPMQkPXAlfUVqeuNiLTn4
UDNCmlvkUdHNsgC8UMPNxonVbkT0+qG2wLk6lqmfNvOHQfs6l+Y+5aDjz7+w6aJ07qUZpshWK1S0
EB+FhbnxOfJjhTHg+BqYK7SyIzMo+xZ525Gmcgo3KiY7LMrhzOljGx8INLSwMEddc3eYOfdODwN0
4bYH84KDdUBuIGciMfYx6boJEWtZqAH65vy2ANptqzi4PFBIwdwK5C9AP4MrKGkOdb007ZkemdoU
GGQO27I6WA5//2IcJEYA+wJIBLlVyY+pxWSaFuuM8nnax3Pj6/zidVtTZxYODPYMSgPwvAhjoaPS
PXCBdsy6mmoRVvqmddYnu3X3cAqfaK7ui77yB4f7jdvzPZ6mw+Q4G+7EMjUvfYCUGuwwS7UxrFID
65OA3aDWdywOyZnsRHlXNL4qGxL/gDivowksGbyHf3xQtIIjrr49wDHjvJgmPG8dbcPUiq0DIYVC
fWfkkT3QndJl4VwU+95Kdm3i5r5btLhJo/qUe+obR+udwsxnZ8z2qoue2damGJGlZj4ttX1ZOHPQ
9OmetOnOSMoXwML29VDvsiL+NAxT2NTZg1sUgYII9P0ag2Fk8BOQjcdZyk+4bTV9x/Vqjlg9B1RD
QiKtfLaFCVtRf7R2IBEBZB0aSeR0e4H4crYLE9PHVTBussGP7Rdsy3sfAsQ+GDmOyNmBs+tIvu5U
UUNXqmKOoJ87swQQBZegLZrdfTHLxxpioPTwDBBeLvqFEeQYeluUc2QNz3WinmoDXOoZOizseWMk
uNCpW527lSTdZponM4VrOkel8cvN3jCnOGiSl1bDjOIMLT/dhq+zLCbAQb9emfRgN6pltECH4cFO
dnqgZP44Be0PBJLO5afts8wHlBBqW6Afj2wl+//4OIvFIojFU4T/i7C5sKmrKGlZYRwAeWhO2clB
Fdj9pEbmQxzSoD/2jm98I4iTxIAA96XAK3RUHzsMhq03LvtSW7EPCDaBtBHemJwLRDKrcgzu8KgA
CSelGBkA3rp4Ezu7JUba7gpYe2b3+Rx1zS8LU3ZU9cmkW/3mK6YSiwEVH+gXEECDkvrWcBljm7aq
Ms4R6dQjiFUjvFMPJh8xVKt7tEgFqvnxsSsdX0l1f1bHgBJrX9Xpq8PV4/2bs3CmhX4h/QMjAJ4f
MBvffgpagHKjAAthVGpPqVb4yvB+nkdJhGSm0Sg8uGyGOfN6J6wTzICawLjotfvRMH1lBhu/NflA
zsMyj/uiqJ/ACXTshq9DZYQ0VR/uL3iRV4Clu1mxtPnqlHGmeO0cKb370il1aIwYWIUGTLCJBYPt
hIgSd0WpHshQ7Io4DZTC2PiG1U13kTaH04rbLePBZydGGY0P8Pkb6gOYGfLaCzeWuaLJYmSJeEME
sZjsF6ceQ6mhggxF82P0TWRHQHB3+lcnYHveICM7ndPTFhZlGcwgJwQnBGGMYDKT41vAN1F4KrG3
PSImnhRB0o+7Zk7DuS39iv5zf42LJaIWJDju0UMBPgRkU251t1TVXAA35igxFZ+q3NetGqf46S+k
4GKAyhIz/RZ5ktkoOpXaBDek/WSRj4S+FuWGk726EJRqTCwIHo0tpwXioVdss54jzkdfnazAQBq9
MswNv2JxOgJCLHIDiJlRG5RPp3b72utzi0eeqQS6kwQDqgLwQEKVoKlB1zdYD/4Ak2+eD4QMQOwL
mch5wC+9PR+T5mVZWYyD0Ld+GC4sQePXYW6ORuU7genr+2bv5oHy1EXVT/AOJ0B0uL65AekQ13nx
EYC7CpIHwCBkoKWppF6pKR2sj2oHIGrb52UNzEMT1sWbR4x9DNone6zf7ivN0sqItV+JlY7UmjUQ
nJQqj9IH++Qcp6Postb3KoYfb2cvlwd7K0zYm6sYuGc1tTo7w3uiK2HdV2eFYvjqMB8ZLKtXbFHF
LENUaXFCn6/klU4B9DhP5mj4bSGeydDFGoc45t43fpuZj7GGqPZYX9WNo1yYzT9iQXqGhDqCY1N4
gVdiK4aBHU2jg6y3eXIVwNn51/untr6P/woQv78SwNysRsF85lHe5y/jqHwmLu18bwA8q/etOd7w
JRfJUNHwjMrAfxckXZBydFnpJXh8+zDmwfg5PqVB89y8ei+Az570t3zwyYv5mIXNj/sL/T9O8F/J
0iNIXRSI56mHen7ILqBAvoyvgus80B9s3zmQFwzbTL9tJb63pFpS11vGdWbP4gDNAxhQtAGNxjtc
yl1/VJ6n8SXPAiugh+1u56V9FfvsCgYC5BMWVS48kT0fEERFyMrnvjeDEmpqv/TUzfz7+7omCAwb
JipNAAAghrtVoEnp+3GKazXSsy9DhqE+/c9x3jCra7cAxXCsBP4DyhZSBJKVMyp2cVsiOTJgDKXd
fi5dU9ndX8gioIJm4rVAAhT1cA8uyu1C0INvJGprI45uybFI0yMGUpzNWQn4gNF492WtLgiCTDBF
o+Aj00WTuWtqzpwimtOchGSoHADT0naj72v1aIRHBBZSZAv+BFpXdzt3kEDKaImUpGEdGXztplV2
LH93OlJsnBjcBr4/OPhy6qoBlNuuLA0mpHue7e6xZ/woGHEd9un+rq2u50qQ+P3VembN5aWTa2Vk
qTlGCPW1n7F0X6bk1305q5qAGFDQkAEeK0MiG1QQMSSJ8ogyK2QWDUpkI9FB53dVGt4XJcyd/FQL
nKJI6mP6ouyfGO6QaoyTCjB78g30lvauSfsT65o9BwUaq/PjaMDLuy90dR/R54ySOwqa6Ga53UdF
aWsQd8ISFjOhgepiGmPDEAgVTbKhgavmD8TT/xUlmXuqlgNsA55pQfEfAnXvPOYh9WlgnKqv9elY
b7L8by1OMvN1JQw9RQCvcYytdT34/cx+xbzEjaVtyFkQvAw9NeMEaZ54/mYNHxP7xXY2GKCXCU5x
s0SyVFhwlBakg+q62s065JqjsQXTNG0U3bfHr05j+83UgMvl+zj/KGpQ28zwbI3Sfv0LPbkSLx1e
2SlxlmPCa2QaXfKhYxMN1cTtD3WGcPH/J0o6tZ515aj3cRmh4vCQpuMTt8bjrL17+LXYUFuM7EL3
E263tKJ6KpRkbOHtkPg78Hl4SrSdw50A12SXsA0zsqohsO8oFiINvqDTns0RmH6X1tEEj6oE5SlN
MDp2s4fYXDMh6ETCqlCxWCQCx8ZOta6Ki6iN9dyfh/ihdshWaXBNCBKmFtCjoD9Db8KtyRhTu+aJ
g9DaKWufOvop7eINV3dtu9D9ACQ6fBZwqkiPPII0N4tHzG7TzF9agpmQfbs3m24jIFwzuKIQreHp
RYQrt1ioFkabYXr2FBE7+0Kt9BUTg78wnlYfe73A1Fs22p/0qX0vIB16B9IbOL4gMEbFU2zv9ctl
pzkzWzpFSa5+1AdACvuOvriK/WQo1s5DL8vGMleDMZFoAT0GXG5Eo7cSsxj8WKpRcxhezNz7Op6t
F/bmormjD9pX8+X+7V17MIX2CeJd8K3J2fuYjQ2tDI8j8YIRhtT6PGbzW2Oqp2mgf6El16Ikkzgb
4GeenQmuoPrUEtDeIn42AHe6v6A1db+WItkJ1lpGYvQa0iz8tSAYhgT+ivsS1rRdUNEKdkQ4z3KR
sXRT3hjcZhEbKtsfkKd86Aq0ouReWh/+QhQYSUAtotqi4/tWFeq873vFNWlkN+7J4/Nes5XHfLD+
woQLwmz46ajrg1TkVkyDGe52y0oWlUoxHMHHD7zKlBQ7oPLs/f0VrR0PKjhYD3ql0CEtHY+l2EUc
9xqNsvFH1Y/+3GxiUsTXSo6Z8Gqxay4AS+hfvV1NmmdmNvQdrKqbPOaO+qjEXfMAMhi0s9VtmDX0
uZntvZNMUe7EG/dpRTnEO4Vkuauhe1B2QPNWKdUKs9WiDMO4Z0bD2sBgNbt/v5bDLOG+otcY1TfZ
+XTrpGdVWSIXX4yWb9v1PzPmdG6c1eparoRI2jeAOlVMq8ZaSvcrb8YXjKevQ0XpNzILKzZIZCzR
2Ima8LLmjFEmBfLcLWZE59/NdtxRz35TzOGXkut/s21XkvRb1Rhiexwr5tDI8qrfKD2jyJq55cZt
WlsOkBlgvEW3IVKk0rbNaEygiZXgbHjlU6Xx3bwPdK3HTFNyvH+bVkWh3xypQhsvu/xUzOoA0ojU
yaNRf076Y8eKc1/9nDNvQ86aJri2YEsTRewlEGRiSk1mnmPoLdSNALwTZNzgodJk/9xf0RLXBcot
9BmioQJGD2+9ZIuI03eW09I2MnkHp3Xuy8GfmAlCD5Mq2Zd60voTAMHmK/D3nYqaE7IyrW5lG4e4
XLEgCsSHOHA1wY8gPVYjM+Y5abzpidEP1DoNJcaOPN9f6poIVFNgo0DnBIJkyRRqbDBjB9wy0ZAD
W294B8p4mExs4+xW8nYoZmPQLSa1AgGxMEmzSwwvn+0Gs9OsPWYkz49GhgGdUcz8IhiR5q32Sn4o
qvPHNj2OG9KXGop+FcxREfZwhadQ18kAvzMvo2l4tklaBAV9HK32sWLel/vbuSIJbSuumCKAsBzK
enu3M8eiTBsHHlmgCqT1m2V8ta3XdCT7+3LE9b19XpBogq+ExBmCcGztrZypU1MbMy3myGbjJ0LI
K/fah/eLwFrwhoFPTF+g/vJymnutV3g0KinwCI0zcC+0Sszc/ou1YA4M4IuoFiGnIMUGrDGbOkff
csQwKYzHJPBa/u5gG23sumjYR9CGNnppu1Ba6DLgrpC7pdbXREt/drPyXKEl5f6WrXjNkIPWeJE3
RY1ajg6mlk0DaKt55PYIdgKYlnb08y4bnKBXwQz/u/CSomV+rvPUy33WVFa1G3A55r0HOkO2mzg1
k5eyRifXxretaCZa3lH0Q9yCiS5y70pW1nqlJ+381LDsWKZGoGffjNnYt6P1btcUm4Bud2CdVFBJ
yKXapCfalBB1jmaliGIV6bZ4elDM8e3+Zq8sCFsNlfHQFo64SDpTsy+MbFaNOSra+aw27BQX/GzZ
/Kin2kb+eF0UUAmCmAsPnJRdQJ/1nBcG3HnuUV9BBwklP5T0AXOTNjJra9caAZ5rQEcRxS7W5GVd
zhJ9iuaYMV+Z8l91V28Yw6XFF3EDUu7o4kPvj+yZmlVSwwGCO0+6/kmnw4e5Z+Awph/ffzzXYmQv
R1WUWassGnnVVyUGnbQTh333Gx7++xUbT5eIgZDiR3ZBeiRJP2gVQH05Yq0syNiXwjwRmgW2M27o
tfhDss29FuTe2twkscZRT+FSZYXtm1wNzDT30/Yn678O6taDqa9IQ+sszshV8WIiNX4rrY1bjnfZ
zjHcPA5Qq3lEI16DZkiiPdjmCJS02tKgcrrP1TCEBQcBNPW4b1TdD9Z7o59482d9aH+qivepV1En
JulwbIasRMf5/ERUjLxzyU6r632vmnudUhfEaKqxs41qQ9/EtkjbhuIOAMIW0E/InYnLdZW7ACcw
yvRNp8KJyfYFz8LYiE+MpLuiiYOuAVsY9zZOauUaIdWEEfSY9IEeR10SOdKeTzlGhD556kfKvs/5
RhJhxR4gIwdvCeDdtVC1QQ/g6OhFNAGZn/goI9PKtz3Mh3OBUADcRo+r9N2+IEbPIDRBRIcOGFV2
6Btt8Dh10fhEp7xOw5qXCj8YjOsk4s1E841TWy4Rzq8H0DWiSDRvW8KKXJ2aOZtaNSVefNHH0Xtw
hnT+xMcxm/Z1l+op+hKd9vW+wXBXRMIgAZOF1nRMHJdBPlCFsterqYhMZhZ6wGGLn7VuBGtlh4ZW
L/bhX6Zoh0xiMaaxo032wR4cvQ/4ZOfkMBt1ZoTMdJshaIiJgCRACNyMftx3yhiSGdMrPmiWUgJX
yXvwq4HKHRm3HyZarfQDr1jm7k0OtsIgseIM5OpDCQ31QbSJSVM+hqNOPxunV9NDDST5HKbM0L64
We8GeW0qoKQkSuOGVpMkQ2jPWl8ccyXx1EvcmiM5OrXjlOckmzmap6q5AJN5jmzfzp46bQDkoyWd
z5xuLl/zDNyTu4qDFhSUqmQcPxc6hjXtk86KPUSKmN+4M2cUhHzHJkzxDXQxIDgBss4LMTCXOmFc
kqnbT4YuKtJ2gtbHJibZY9wOs/3gqZQmZ8arsaz3IFgtgQJQtIzsNZeYdeW3YxMmg1ezT+XsFk0F
QAX57niU7M3CIskZMMfxB3p7SuVjxeuWYgwyOu0af8Yfqd+8onX1BzPlJvlUJLTT26DIidW9kZ5W
zm7Qmpp9NaZyQHdx5rHJn93GG3dKXFTmh7hXN9FDy8cOjxwyzmiARCRsy5AUPlVDxtgMnRqrNxVE
oY06Hj2v2Ei4rDh+gs8YFwWhKf4ZksVJCWpfxOG4nXtj3zn74VAc0CF/MjFHIGxf/6It4Fae9OgV
rKxSW4G8YbdnO30AT9RLA5lgeg/tGiQ/ysOWTF282LeGHDIxUgT+I97axYukeV1RpjlSWvwZMfGu
eNT8hO28n4IpMEVRzs52U6CBJT0Ura3jUSNBXey2wFri3ZO+AjUEgTBCitBblGAStCFqRK3gWcYT
YOCFV0dNTN3HxEwqf+JJ/tCBSOSQOeoeV3GrJL4lXXqVtRocKXlSY99dK7Dy8blPMKG2Nnx3xhjX
GCVe+xec98N907iixfDUBD0FWJYwX1067TF1FI/2dR5NDfuskvoXTMgnTcs3LPC6GLiEcKfRS78A
BxQjsomYBhZR9IPu0RzS7xsgZ0LPoc1Gtm0hSnTPA6CKNmlHjG2W9rG3Mg2coUUS2eTDNF7U6RF5
nfubtjiqWxF/cjxXL1icu73JhzqJ6io55Fn/AWzIoUXhI5GfzmRfkCDeJ1m34Y1uLOxPSfZKapOC
J96omyQy3bcKsyvK7AwuqY0wYfFS2kjsgT8abZxozgDm9/ZxLjQtm0G5HV8SJfnkZZWf1eYJE/Z2
Kdom3r2LN6KkKGsYi6JEtBpfpilT9i5jaRi7+sea81OXgrzMHo/KoJWB5fGNAGLhN4pFIoRGQkBE
0p6kIjGt63gsx/hS5qTaj/VHkICPrxSmYa/OWb1TnHb8gCTc9N5cwY1cdObebm7Su1NlNyy+aFrt
wqtLlGDM1JOn8X/ub+0yJwZJ8LAQlCOniV4e6dEYPconBwVXMBRPIUiRg4af4lDNLw4yYkZQhVmB
QQYmeYwDfSs/vHI7bmRLJiUHMIC1I4kvtoFxiQwliLxQPgxx98x5fBpqjBpSE9tve2trAsryrRTL
Fr0xIH1F24oc5PZVnWt9g2XbmAH4gLEGOwxv8sCM1z3Yx3rcBI8vooE/8pA1BlGRGGgjHSgtddq1
ThVfBsA9sv6hL37dP0ixVzdPkiRAuiNEc0G5n7bxpUHZNKwZ2dUqGouSPD7hrjxWOnu7L3Dt/oPW
HdUl4DogXLzU10ZmHIeKj0V8gYlugyHRj2ky7Ias/qHHJNkIplaFuYJ6xwDpBdp9boUhKzImRp4h
Esi/aEWEPNUu0V+6erPkLM5B2kYMugDFEybjIM6Rh/DYSTG6qR674BOYPhhHQZ09B+yh32Z0XjEt
N5KExlztn9k0rEs0SCo/8Bf6E0QhmCYWpHv1a/Ya783RL7/HKHQ3qT8etygu1tQf+VrHQpSAHMxi
5nyHfr7BqiCc7pPjEBTPcZgdyGkM02N7yLaYJ1ZODzVVZHkAi0WQJCt/j3rJFBtufOm7wTt2udqE
GF3e7tM4nf1UybQN67ly2eAII05FaRr8NnJ2ycI0Z7t39PiC4uAHrWwCxml4X/uXTyxyi6IxFQhz
dObLvSSGMaGXBCH2JcF19+sRyR4LMPrAsvotVO2CqwfjLW5kSZqio0+UMwpZgjzR2RuP3g9So3vK
14gf56EC7nH05Id6dW4nYA595euW273cUHwB0IYo46GjAOjeW11FplCjZjbHly7tvjj10Zj46/39
XLaJYZFANTqYxgK3ekGzNKZGT2MVDTnmgT6Mr4LevPS1oDymz+7uvqyVs4NqmBYMPyoKqF/crmbq
CrcHw0V8ydwc2aZsrDQjGM24zJEKyjGj7f3i4MiifxWKgryCcSsODu1I0qaBNgK66becnXjlXXLD
+fIXcgRcWXTZY1KPdEiYbVwOzlzHF+LqR6/pQ6v/nJhbM9lWHIb/RUX/rxhh167sFouVAhx54iUD
L7wWIuwj5tFD/gAeAwuTX3jJLRuU9A2mBRfBVuS1dnbiCdDBToAZXDJv1egacdlZRnxp3QdwGOxS
cBK3Y7zx3GxIkbnoSyMbaWWaeEw9PQSm96IDaaO1zd+cGGqegr4T+fBFrINpwN6IN+CSWIr3kNoA
syVjGe863ngb2cJlNdlGSRAwKPSCoJKLIVK3x0b6LCXwh6wLqobGoz70bnNwc33EcF2Pu/HO7KlD
9iCnt1WkrFKbHpgy9N1OMRPwmd7X1KU5QUIZHRuIoUGvjWar228xjLyaB1CMRIVqn+vK/MjIu/mA
YaugH3huQJKzbFZzZ6p2ZUetyMvj7gAHv4iAD4xDU883kYmytggOIvSLgR0OCQngB6QggcVqXI1T
jRFBJ/a9RGlZkM1mZ6RCgNlLj64LmuctDRXHde2noKsCHfHIiYrCvIjJb7dwIqREQ49VXJg3zE/1
3JtH104A03In9asTz+4zeKD6w/1zW9x9QbcjAHtIoKMeC6t/K1XvDNpm4CU6c4zYCJoY1OMUvED7
ydOPhdWcGhXcNQa4ElrL3tmt9pmNSey7Mf08KvQ5Ge051GuQvRVq7gUsb839xgfKmiU+EJhnsMTi
TFBplbalMyvaFWZnnfW2CZy0fymZ6wQ6zz8Uo9cG1WTGPrG96YgLcLK5ve/o/GDrQ3fget8BRUuy
4/1PWh4Uvkjw42J4lKDjkLZsrDNrNtvcOjtZ3weoYv+2G232VTR+6V2N7NSAcRP/P5GSZ85aDURL
VWadXRJ/cGv9XLPpaAxKGqLWUwat0m5BQZY34HaR0hNH0NtjOy0kmtjkchQvwBvDxML761p4reJ0
0W2A0ja6YkQp/Vb9uhR15SF3zXMZ/1B4/q239H3hjbqvaZXhY16HHeiE/VO3/Zuu0VdrRFtMYrYb
plT2Zv98hYHCjo6KmGvJ7/k8oCsbDoR5LgptT3PLNx3o+PgGpNLGguUQAZJQyYeDjvttCX/9dr09
riH1tN4650O509XZb+FA2NoQqmP32M6OP5KtGY3rIg3R4QQc8IKkSbcbdBxzZp2HFtxdw6++zI95
au8msz1xjNmxau31/qmuXBBgK0CljgQEsn6ys97y8n84+67dyHVo2S8SoBxeFTrYVrfD2BNehLFn
RlSOVPr6U/S9OKebEprwBjb2ywBeTYpcXKFWVYqAAx8VwOxBel/U8ZBkpYsRGb8lolianZBrt8nq
4xhrtQEB0kE9dL2jtoVJROhq6SHRFqPzylkyTdexa1kw9bA6I8gNwEAFR6niSYCC87Ud1UyzEdKe
RmhCSVZ+r8w0ANLDhbMURCorTgKE5egvYocwv40ZYR7tARBFOZsxLGVvSIoJgLFQy7AxDJN76g/F
U8wd48IzBXfg85BfbSRLCDB9ABZZMHiusD/S3FMlVmc9TB+s8+SjCU0h+L74Re7JO/jYX1QFkkvg
2Ph6EdYKnLGKSQR29VZiM4UKKO4gd3roSPOToRA/cdSHhoYSKHNmI/85JYdoFFH+r84nM8r0nrDH
QMLxXRW7V6rW7mF0igGiSumhze071MChBUx89CG/+l7AHIRHdICRwAK3gnnIUhJJYzHo4TJ9V3Io
YTStS8ufZtb4k/54++qtki62oRfGVuXp2OxpovZY2y7al3567g/0BzkUO8effgpsra4eZ4u7eoOe
xRUYofVwhhTaAlEdgioj1rSPH5gAbHIuhwDdz9tWtz4e+kTwL4gKUODknkKAc1rZ6GF0bJMDGKJ3
ldzt5iENqpF4dBZN6q9GxT43FDVFRncCBDnvsTNzVM2YndAuYDJdUJQbggH88f1h3GmoI6mHOBJO
BW/t7GeRGuuDL+BPqDVZ9lzSFos0a4gRvjWTCLe10uNh67o0wb1EcaMtSdLDxCI7r61S/jbzKqhH
DMUn1YOFkSB1GjO3iLpdm/3VJ+eJgnDPmuoA5C/elBoByucuNfQApLXPtz/x1uoRBYOGQQNYFtMi
1642BegQrIxw6RgEZLqPu7gQ9VNEJrhT1Mx1RDur1kOQA3gzCvL2/Of2IlbpGdtg9BfA1YOy9BpZ
MSSS7AADoIf20Hp6C2pE6L6DasSVndkbYpBisbxs7F2CQUeBbfbzeV+OERt0OD6HBXiYBUJFhjuH
y+l9KAaekiA6WoG1V/381+iKEpetB4sN9PyvNfZ0XtQPWn0BVgEIwxCiGIEcQC8PwnJHx3Oe1Idk
R++H107gUtdpC9vcC5Pc6e0NedG1ApsLqPteR3rrKgXUp1PfQNfqOAXVY6G4GuaZvFqo6r6q3n1+
2QvjLOK6WG8x1yM0GWE8nZAPKqpnS/IB2Pt9ArLWIXlowL4kLU/Itn0lA4vN0GFUNw8zi3iWAjBh
XxwNW/KRPvh1K+qDrBBe/K/jctc6KzGiws5dFxQn3WtfEscjXvHLiN3h2O0LkEXNuyVIg/LV8Ox3
bb8EqEmfjd+1F/uFoG67DvCvPxRfmcvbtO1G4GZCFS8BUdtgHkFzNh9VQ3qZIhl6j7/z5ImBH6fs
SCcRKbnQPudLegsCLob2eRPKI1r5zvcY7lvbjw+gV0ISH9y+eVt+Bek7uMCYggWei+ujkU96V9mo
rIaFEnmp8VPVRJ3TVTjPNhREbigxocENXY5rC6gtAS5Y4/NmBcBEGd2VOHTS0u4xnbNXnfc5lQRT
gqtUEBbB8soeInizFca+jlrUSlIEhoP2L20qP1WAlhJKP2/E11dWuIRTV6NOy2y869FcPxfl4qaW
coASja8lIlGGDVMYP2TzAmCHAKcCd3+RvycIkWAqza3kFegE+63tZOej0ur0SZoHRxCybGwgINlM
jZxxg69q7dWQZdJk4pNJKYYr/5iYtxARMG1ERSx9Zt07/H2E0tenoswwWTIoeM3N6o9CHsxa9g31
SOzSr6rFv33GN7fvwhbne1EQsPXcQUQ0y09guwljWgZKYh16VROkQpsbh0HET30gpFycpaivwfff
xnjGrL0V5w+lqTx2USEIN7bWA/wRhoxQfAY5EXdnkdcteYN/CSOHKNWhizPtw4C6kuRmmSlroN+O
ZV3wQm/cYtQbUJ8E6Teok3mbPRhlh8Zo1JAWxp0NbBOGbVtXXxTJJUiR+8F6KytLOEiwcUxgFvNo
wDQDbsXPRJClSiXNqtRQvgNa3y9eO4hhNl7kqwgzj4rXeybUyUGQdHC+iHXHqwTLoHUAYhA4K94x
OstYgbMWlkneW4dRK6Be11qPadMD46H9h9gLAwKMaAqlcQA9uH5Qo4FaNCsiJYxoLbkIkmI3tyRX
BylTobUHZwHH3WQaf8F157UQBxCc241XABAaNLdRLmCTBJwvU6eFNhH+MWxV09MiYEUVUddk0wSK
ohhQYBeE72oDz9WlFHWKcALs2nwzc5FAxMbd++xjwE8CU7WaDa/0WpUpGurhHJO7Xkn+OGBDq7JF
kERumUHXjtWlNMT8fK1oBraiJehyQGh2CAcpRkRk7wzpcNtlbe0Wg1azTiRayBb7FRcRm0lpvlAa
yWGfk7+zaWIorBFAz7Zu9KUJzgMviVoBPhhD2MKwH/sOJy7VoMuYKp5lSKc46o4Zpa9fXxaGwlAm
wowk4NvcsvRRsxdSqFrYy62rRD9K8nLbwIZrRIsJf9oEXwTGYTjXmGXojaBRrYVtZAc6CJkrVNvB
wuWUxu62pa10CbkeUEsoBKFUwn8iYinlZHWTFpaKUpdugeD+CQU9Z6csBQYwjMaCVLSZQOQCkg2h
M6PBiwK/CJWycRyRdDIhHXRiMADE7ei0YDY3gwBrODYfmHR1MzNxCyoo0mzs6pUR7qg0bWZijIsZ
ARQkwpD4kmS+kjKpg2+3d3Xj3F9Z4h7QfDJBq1m18BLR65De1dZ/WAkuFYNcomq+gpqhzy6ro7oo
YR/XL72mPpWggXZpW7Dh4yz2b69ma98wgIERWrwhkATg9g1wk1wuzVEJ4bPulB66ECRT232vgrtT
Ugtb8GRtbB66f4ykEZVJKEVxj4jSQTJ6II4SgoLUcgulnVxpzve317Rx4FiLESMYOPWYt+FiUQUK
hQtka5RQrx1vjt5Aog0ciEioYdMKQ89oYI9a0waYGu3KrreVMNfeFKK4SXOwO8FZ2IgtDMANWdkG
5Oor0ciO1KmeE1UJrUW+W+jk9iUSFPqjTiTPaAXV+A1ve2mM569bFDWGRjbki4o4RJd950yj11Li
gnXG7ScNgKfg69+JveVo9wEehDN//YLIcu7QSaY4e4XuadLkRfJjrC2CwGHrOzGZInQz0EfHQb+2
QkrSqlC8U8J6tGfPHiCQXM7Zb5J/lSwA4Rjq/HB0kJoCHJY/dnHf2JZFbTksxqI9on9KS1cfR0nw
fmysh+EIAWDBvBQISLn3w8pps4zRLIeqHh/nEvT3MQ0UOn/94wAXAPpGxq5roi17vW0ZwBaVJlVy
aHbdx2CgLjyUvzA4f7x9Bjb8D5sNgIAUSsFg+ODuqk7bWWqXREZVdjoPXeMpUvpQSMV3lDhE/IVb
9Vngp1CpYSHLmsB3kebITmuCNYX1A31LDo2X7rJ99bc9DHfzzvinef2+eDGfRSWT1UAGzgaahcys
abHkhDvqrSrnadGpC9JjLwrzI/iXUUXUvfkVMxF781F5Hh+Th+jF+aWAJdL8TjLX+XN7pzdcL34C
0jEgSdCkMbkPOo3EKjpMiod1aTzkmKz2iSqUIhMZYYf3MijUZjtv6bKEXY6gJst3dM78L68DB0WG
R9TA14c879qEXg1VGTkICgtJ86qq9tJRUJzZOJP/ZwGJDvdIJUun1bkNC00ahU3SnzAmjkgpqf4N
RlkJ3JPIGHedmwbT+oMjySGJwmXGyMjgLuZLHf27vWsbXuNqTay6ffFhZiUFHF9NlLAigz8rSWBC
CXY0mt1tM1t13Cs73EGvsrasEox1h8bL7Bk79P+y++E9qt0PhlOMvQkF0syXO08v3Bg8/4LDwT4+
V6SHeZBT2dC5ctABvV4mdJqMDlgqOVSaqA5aA9PMiG+fu9Q40lRHb777WzdZ547EFnzHzQ2G8hVg
3rhlqARcWx4dwx4Hlqs0Uv07yxOQpGY/sBlPtzd487iwYhS6ylBG4MEdSaNHQPc5ctgRyZOJHGjT
8A1kmbu60l5um/p8GVebeWGLu8ypBeCEumAz5b2FfNsbvfqo+cshwlywr7tToPrTX0moVrfhQxj7
h81GZ8EDwmdgTqe21jQYWGJf74xJhwREIYirtj4WS1zZy8MEXrmVGR3U6+hoyiGYnjxpIq4mRZ42
fv1tA9ZNA/4SBxLZHnckEqrkklF0cpiCy2Ealb+AOpzqaLqbilzQE9jaMwDU8cJAjQQQEc4pZkOf
2WNSyiF1pH07pHu1WQRXe8sEKmsIRxkCBWSp3AEvW9QopXEJDdLet4n+sSiRUDuCuQf+yDkIblBw
ZYNt/DsZE0cmSp8voflL2xFP0V6Jn3kF9aR9BXJx0rz+h+4Ca4caYG9ElIPy9fWy0rG27Toy5tAE
q3iX/FUHUf67cWWvLLCNvXC9jZEpKIXDQtTnrhUdm0T1lCj1rEKUzG18oitL3LEmhdTlZgxLafmr
RB92qgQl1o17c2WALfViKVrkqJEB+sZQNn/kM3zr8l396rwhQqUrG1x+3SyN44wgBwkbhBBpMnlG
sgR1Nwn89fqroAUDFmtUMwEdW0mu9G0DXQAFSyHzd6olD7ne3Snl8mCkf2670fWeMUNQ9oauC4bU
eQJoPUk7SSo19CjlP1Kve06muUosAv1sdG8/q8AA3zAOaJCtXH+axZyz2GmjORyT77k+ufAUe8za
u9VCjxW6P8OLhWS70VKQ3Mw7OR+h+wREkoYiNW13rd357fLj9so3HpCr38RTLEny5JhDZuM3eYPf
HtVA/4fZuX3qL4Wr47K51SNjOvNEgxifpf5rNwLDSMpRXUPPEHP/15shTcqStR27cpIJJUW5W4Im
7pfnahkttK+7mf6ZqRH/LIzejvxJleOHKpMb9PEtiDhEqOjvF9q1jxSTAY/g5SjuqmW2fkgxCMwg
5FLUT6rTVLYXg2jhpTDH6R9Z5OJbI2HQU5nQIcqbtNf3lbxA59CppvS0OOO40+U+Ia7VZ6rtgyW0
c/bgbcq6b323kJ/gCUBAVMqN4RPUj/+kfQfgZDFIKQBxRnKf2tN410tKdTfCPY8YV43Np3oErtiM
Ut0jwyR3rmTG07uB9X+DhgHdRXOR/QBpBwQ3uknKskAddavzbWegb4DDGPe9DnUI1+zt4vdoyenk
JsDlnPox0n8uI5hSVIDG3mjmYIpalpTUBZ9b4YC2wOmTULULjB8CvnI/Kss8e3lPKP6PHszJ0hvJ
dCU8SQeNWI32CFpKQ71f0m7JULhXi/Ns1Hq6i6whrnYQ65JjP4kr8MDg7S+No273w7OxLNbv3Ijk
ZzPt+h9911phYiagIVMGozjVSUQsaL51ubBuuvajOD5oNZtAeAImzY88GyCBirDCOewhRaW3Qas+
O1BkwBwkxj77xtwVxr9x3PfTcVE733D2JfkruDosNlid4P/7CTzmbJkBpUHLhV0d59yYbvycHRZ3
OsQV9hkCI0NAj/oh32OmXYYglaBMp67fYfSWwEQK58gkUPnKcRN1TkccmG8x8wP8iXOvHHLZzdKg
DZpj9JAdoXrnkV9W7ZJjO7jxTn+Q3fkgiuc3XcjlD+FeHDMlbeJk+BRgLOxyDYH7OZn+Zf1bofyM
q5D0dyY9Z4Pl9nP1NGid1w6D24Owy8pEgmFbp+Lyp3AP06BERusM2BOSavdj1LkVzXeCz74u+F3v
Oxcy1tpCjIRgudA1kt90LwnIucWsmlcfWP6kqq7qpsH4rh5EPnNrdZi0BAUH0mq8iFzSK7dZrnZm
MYXol5oBnevkPiZRKkitt9ZnocGBUNVEK4zvPo/jIDlt30yhHH1vOjDxjN8GkI7nuhsDZSTYTPaT
+TsECjULnCKMq4avlDVOiVE5OYexO9UD78aZoXS0oA5FMeTmKb20xL03QJTkHWh+JqC1hs/x8NF+
mIx9kd07AQBLyHtBOk39HGI1QtgWKxDcWiUXwGrzAEiL9v9tD0flO86/y9aZvfynM3KxoewMXYR/
wBVLugK2wXBIHJ+CwliuesEB2ehZQUHgwgYXw+JwFJPRp1NYxuVR1kCYU0P9WE3TRztDvUdO7vO4
vdMl42k28y8n15glgCaIZeC8ALfN3XApQYuxHO0xVCcJEIXSQ7odQKzDXfSvgyWvTXEXPcvjWaKF
DlOx6aqFtq/JVzl/0dRho5TqZ38WqS63miwB82Q3ZEs46I1n0saNMRdx+4ptxLaf86hMhQ3CI7wi
zJAODkT7pjm0kwVFAcOV8tErWpEW6kasjt2CUAuYFyAs6HDXy6C5ZOU5UoKUyK86mGN+SJjCS1Jl
3JugtvBvL2rDE6Lvhmid6VZrGBK9PuWg6CJVY1D44OZbDJ6YrhwF27a1Hh31BxTxgWdAB+TagmrR
FnxX4ECcZcvDIJYrqyddsgOri/e317Kuh2EUAO4c9XXGwcMP3UEEoVQrFsmkx+SQ3CX74qgE9V6k
jLd1DoDNw3wKaA6ABuCKmJXSF/EkGfB/RuSa1vcG461p9+f2WjZwh+je4D94c2A0wKlwvW1OIltd
idwGMdEYFItL91nYu8VR2mPk4E4Uemyt6dIal1BBrtGUMEU3hVoCf6NIgH72mtdlluoJ1rUR67GB
LZX1WjC4wYebsd1khc0+0rAbHtI/2oN1LyFxA6xUPWr7ovDqkxboB7V309fi+23jG0cROTBTDgKn
8HpmPRlzSZudeA6BpvBG8p22v6oGAwdJK1jlxnayZBuD6xYmv1ZoOjJEUIfRnCnsrCJxZUt6mXvp
paaK6NnfXJEBRgP0gMGnwJeAx8XWE13Cd4OQyr7u8xfwuuzSaHlJq+bH7c3bXBM+mgEWDBSP+And
fCZmjZBtCpv+3ZA/suabOYtKYiIbbLkXby5BSpmjcTWFUTr4SDBd2xi9JSmC20thjwEXRaiQZsSD
wQREV9MR/ZKSrOxhxjET0y2SaYQ6aQHKBErApF1Yj1WqfpkZGacds5QA2hggnUQF7nppi5HWdIlS
49RT1EW6WYrvaVp8WX4SVqABi5cQdRFW8r22glFcNh4Y6SdqzT8NAhHjjBrfocEumvnn3w0QUMAQ
YAco83xyrF8bKiita6eGIdSEXUk+l9Hf29+IPwrMAISj0L9DUR5U0txRsGWwaMzaqJ+mYcheh6JO
HickxO9q25nH26a21gImViSgeNoZGOp6LSgCt9mUg40B4+OA9tXIBVIRZJh/m9hyLm2w5V6c7AxE
NSDHQ1I9OQRJ/SBDUq6fW9AlAllRZTu8nnUS9IZeda4GiOrjVEVfnkrnfwS/p5pTdYWBhRLVtfeo
OLvFX8ZyXkP0uX9T3dqTfNHCVw8Zb5Q7+JC0yMg8wmjvD35yrx2S/biT9ilGK9BO2X/9UzKMBfg6
UU9ftQbkPo4tg1jOKS8esjzboQZ2uG1h61xeWOB5IGgP3sYRj9tJcxKvyLrAHKG2nAiO5GqYEruG
awWMEgPPwW1wF9mUIOYXW3l0Ai/9D/rUeMTvXdMFna6GaQvMfvi3l8U/JJ/2GLUqNg/NAT7qLEmZ
LeNiOiekzJOnDrLkg3eTfhuUmHqZKY0vt+1tbCMUjZlLBBc3sMTcfWhMVvsCJ8VJ0hFEO/clsD5z
+vu2ka1dxLgBUIEMhgBKL84KXeamhDymDc40t/4oUZRdDqbmVh/Tv+4Ijh7vqwgPbCP4w5BPAaaP
t5/vgtGiQssrti2UQNm0eWwVP0kytg8DxOnCXG3kn7dXuN5GcFpgcRrKvph24wUh6jyfbTqk5jkr
MImdmk4w9qg0aFoiuFirGS2sDPhQ3CyoMkA9kAf8AE2RZg3trZNMtV28GF7u5G5t/pMzCAgqkvKE
2OpAkgESKIVnGouXGXHv9q22x07sbq9648eA/w6k2pjBxfVwNM6nREo+K07GXh+3eques6DOvKXy
J08y3OyP6pJArgMaCzKZ9WYzq4jomLgz69hd+3AlGhekgLZ+GnrUQs8YH+1HAQh4VVxhyBndZHol
gCcy3OC1DRncv1SvYv1UPqie6ZUg9fan98JbnqVw9qd9HntRjBjFFSnybltmukOGinxj1YmmtQVB
XviHU/uBPf0d30PNxnJR3s7ciqCsk2IGOPGNn1QUw25tK74i4FDIQm0QtFwveTSgjlZ2mXZKRwVC
Zf8okb0SArK3zww7EpcxHzYWswNAfqKZi/40X+StDXAH9k6pIJ5wVGhgGE6t/HLGBQQRk+10jtdW
DgbdssEs+i/7VljUFbTFGaYffe/rBSZ6NGHttXzq6rcFE8D0d6ntG11wQ9dRDLOCG4EaCOJLPs/O
e2ee9biUT6b6ZBlnsoicKctr+R0EfgD1NawDpF/c0QTR5NQ3jbWA3TPClEc8y/Rnm5X1LwN9HBdA
/Ehy1TYdjGOnF9qD1hDD8dDcaVq/lRPn65RdzPWBOQ4MKuDR4gPEMqolVPRj89yoGLRJf0Xqa1oI
ruP6Vby2wfmZDrK5jlNJxjkiZHiWi0Oc2cVdDjqMnyOqJYJy4PoLMtYGKMKgHIOzwsMDe8BAWoop
hzPamG4BAhopmwWec20CRMDABKJQxq45H+qmCTHBAqstpwUV2qqg/giyktsXbb1nMIHLzI4gG1jj
6ldzPRizpaXLiZR0UdwhoiR38UsyA5rwCiHBkPRw17eNbrz0TIaQIWuBg16T72HIpXVyc5pPywdk
RNUgor6OY4HBXg+F1J+y7XaKJ4JBrcgS8AJBPADzM0DmIeZcDyVlklon84zYtj4WYCkHW8K4s+7G
P+rBEMB41g4MwBqIYyhAQqEexJedGilv50ot00dn+J6RJ6toXHv8oehPxdeFdCGnB14LNJUxwIBc
n6twGWMyJVNbkcd2Ht0mbv3GjtxuTgU4nvVJsdCBwXnHyJyuroSzCiItGGueyaPTW36vFl4klTtL
L4UVu/WphyHGZAYhMMCSPw/PRfKFWu3Y2X1DHtN5ZxfV92T86iANJtJgAU8nWLAYqxPnG7XKim0p
K8kjwocHHWAR4KEEV3f9TDIWAAOSFUhIcRC4VwQwJdmhS00eF1A3tXERlnL2XKaiIGfjo1yZYf9+
sVeJpUpxnWOv9Aa9ePO3VRNXnh/7QlRBEK2H8635VHZST7Eekr0q4OuX9QcDaBGBXxAthyujVjTC
eIQJK4arfXS/May4r997242OiWefm28NaHHO0P74sg4mxhhQ5VRRvEBrBYnV9TamRVaDnjMnj92w
aF7EmDgm6anO9SW4vcKNs+2glAjeVujxQnmLW6BOpWzIFCl+bEbdz9Ph3a71b7dNbHgeUCKDIYnp
C8PRcSdvmkA3Ci6z+FGqjbc5m+8oelruoFeW16tQvmhbuIjbJteHA7uGUNiCUCDoxHlY5GDofT7P
8nKamugRKibnWov3E6UCD7RRnAD+DhhalV0pwOW5kB4FpkZ2okk7WQ5SeXnSCld1hn8F2iIe6AhL
1G6tKTAzEFLImfUy5crgUUuOjtVILcFZ3fySF9vM3by00HMDEj7xY0bIr8peXo1cpLG0kTjhWCKE
+NQYBZMYd+myNE0B25XjR+2c/8je5jfpe/baHuyXmXpLYB+ynShM29jia5PcAa3LfiTFBJP6PtrP
wRgOhzoAQ+ep9eSDiONx66giQf1/gHmkE9weYmY3rkGhGT9Gee0PY3SAeWhTx7tEwmB03O9vH9ON
pOkzIf5fe9x+VihcTkpP2eK0XQ7F1tqn9a4cdvIxd519dD8hh1N3Xe3H8DmCq7/l24D7wgVBVrNu
+bdmUbRpOuFjLqVXTD+7GNM+Q+4tmqiHt3U00cUwkKGhI4kc4Nqbge6AzqaaxY+g3O+9PEl/mksq
iG82V4OhJVTuUIDC0Ma1ja5p+5aiVfyopgvI/LUU1YT4Yayrh1Y93v5sW6bAGKZDPojpS/IhqgGY
96hDag/omiLQIlCUkchtFGDRpk7gYdaODM6fCSSxhSFE4A4kmMNnag5V/FjaqCk3MQA7Sq4+l3Ys
SB62DIG/DlPrGAVAjM/FbDSGjGVuY/uW+im1QqdMXN0UpENbtwskyahQgEth3ZqeyWJ2SVrgtGf0
D4owpVfFUBwlNDuhv2zv4EpFA21bJw+0zEz49hMjze0feC+6SJlw8ox8bPbQmFK8qGlE0oDMB12n
tlBGBBUnvg+KL+ikcWcPBBt5ttiwUo3HOFe/jRYQBOWzagFJQ6DXPojcIvuLNyzyZeRJnhBp6Xi2
dUn2FDl7Uebq0Eq1r0Z7CbrfiTz4o5T8u33w1x8QjU+mQs/g30icuUNSO63hEMOQzpiEvWcEFZZS
xVgoxlOUFJyZVfnntsEVwgWoOszvoZANXnlmmNtZO4a+VDf1sDhFu6KbXWo3LonoGyRQPDOSdkYy
+fkiu3ItwmusbznyJXhH1gtg+QU7WheRLKb0iTSMtXNmXFYHw1qCqdJi19GQ1FSWqBK7ZY15RwTm
KPVgnP7aWg4ZzVKWDAfKkjWqITGm7pQIKnYRpiOdVDQCsfEhWfMchDooKyGd57bVqjQlb9jaLFDU
2iBvNSfZhfCq1znvUdUIsuuttWED8dSgFQfOEc79pwlUzmqSO+dxaZHpEnCRoYkVOHNPXANQVoG5
FbwbhwZADqwMNW1Wr+COaZ6rkWlPpn3W9/3D8AieEQgRDC/LIb/H6KJveLLsmujSuaJx97UTvTbM
1S7GKpmLvoPhVv9IMFAgGbmv9KN/+1KsfRqzgjIyvh6iaYuzYmLQVJownXlu8jLx56lyvi1zkgsm
nDetYDJMQzEZImOfocvF8R8w2Y5JsMw520NPd3peg85HtUVt7a0dw7wxhprBvm7rfEGpn+zZJIVs
nyupG7yhKfWPbgbJQuRMvaiytLUiyHCgj6PiUq/Ur6uqAjKrme1zNMh/rYp+L1JJ8Gk2l8MeatRS
AYvmHaTcxvloLg1M6CVEhZ27gpZ7jDYdvn4CANhAHVUG7Aq8QdfOolOjtiv70j7HGvSlJlJrQVPU
In7NzcWgLoFWKKBXwPpdWyE07aOZEvtMIZaTyKDwXJSDKoSebnkH1LZBAY6iMKrs3HFuyBzX6rhE
Z9oYf3VTgofojNavpOdWhYDw7Z1b0Wky3wCqJQSj4NhQVoiXxCmHTteS6IxJ8B3wDm9VZr22Mvhf
bBoO4wMlv6ZR25kZSNoUINrJWAVOqpxzYvuUfD0wZrN7GLNGrxbc4jzsUKezXM0x+zXSiw41aiP7
elZ4bYFLn8qc5AbBVMZ5TuRTTqIAwFSBv938gIz9GBIAcEv8HVbURTKHEiZ0UJ33ZRpAjfpenxrX
mfa3v95G1ANK/P+zxE7shU/CXEFj1igxnJ1Zvm/Nd0zYV/S9qKsgGyN4dfWlKUXg061bAEeLw2mA
HX9VSpgnWtgphOrO6fySWY6b9E+J/H57Xdun8sIId6GVtHb6SoGR4h94c+/IB/G7+C6DeBR5Tn4W
fgkoU+GOsXvb7kYYgDo+owuETjkjNrneT7tGV63vRvuMydHCBU/ia4JbgFzRU2rpNJiNSH51wwWD
9AvUD5aCsSsI8l0bnDqI16kl/OOUddTto6gJ6sheBHnGxoHEmlA0Q5sO7XQeK1UC0oapbcs6R8VJ
i95j0nq0S33dEDyRK44ENvOB0Vt0tRCjyijeXi+nM5NYnZXIOre7+gG1iSC5L55yQNe9ZG/szR2t
XHrM/PJv3gint7e28tI2552HvnKqGRt9nqnuuPUonbqs/rh9PrZsoAxpgijOQejGd5SMWarKeEoR
SLWK5S6MKq7CkNZtI1tfC0knyJTBvsRYCq43UddnqQBRrXVW2/dhGN04jiGCZwWSlvq3LW0uBw0/
dA0wLI284tqSgkBXnazGOuexEZZ2HmIO5vdtExveggXxqDwy/RX786JfeCgDxBFT19nGWSdg6yHy
996wvaLXj7fNbKzkygx38PQs6qSENRY7G89TZj7JJfrst2189pW5HJNRptjoOaPxvFK+SCxtqPvY
Mc5mM0KcyjXzrpi8BVPHutuMKqn2jl1hkqiHMoZ5pJHSR56NzCJMpTIxS0+O56nxk7pUycHU++7v
WKIAsMtRpPxGmrKQH/O6StMQO6Y0oHKmBXFbxUhmv1qcpnTHwsHQNIglY2Ufl8kIkfqGYshJ8Hxt
7CVafmjEofWH5hhf00wwX1ovieKcgUol87tC/0O8jgIEKMPR5YMsDw99cSJ1NjuVOmelV0G3TMvC
/kgxgy74Xhs9TMB4ISJhoaaI0JBvIkXYG3kykNTpe0aHrh2KPd1Z+9nHFKeXi7uX7Lpw5+PSHs+B
BNkmDTga2Bs981Nhi/iOZ+yVYHpNhEQHK7IMXNsra9xbRdJW64GXcyAN7Hx0uWu2uyFx7TvdM+6X
Q3ufVZC3MywfavHlMz3HvohmesNPXf0A3nuUiHHKuHHOFTgxSj3zUsfcSwp1dYzF3r56G14E3gP0
NwCdARDEJ7AqaA41PUPuNYz4jslTSyCjLX+9NsaUoxENgwMD7R++eTEg7nb6LrcRfEZQPY39vnV+
fHkhVybY3btwh4wApKkgjnY29BLKn4UNsZFoQae2jgQecSOUgSXEFvBVjIOJi3NVkIoWSyJZEPld
IFM2BJrRfDSJUXmoGGWuqdc/by9t4ziYGnI8jBojcoLl66VVdTzQsqPs/f0tdSDbLgOEA2BhEOhi
sOePu2WYMgQSAoIlprFSL65ImeotYhyETIPmz1UWduP8Q8nme0OWXlIQMCsE/YLafLq9vg23CLto
4DNBR/TtuCcmKzQtrzNkf21vDnexbZAnMLqLCLo2IBBIYzXM96Bfh8eGn0Cwm0JS+wSvPxOLxeSh
txzqe2sPDb0dEZS4N7pXsIUaFFp1SJodvnAipzlpMNyBSKNHj8BL7CJr3GgETYznJMN8lzg1FAek
UnflbIQO1ViSBxlKftJBt4u49DIiqd9nrdKVvZ6Vk6gfw47o5ZfGpIeDXQD/GlIYUPFx2Y1U5Y2e
aGp6mpY2pUEV5XMG5rqh+6jaRf0YIKT2WJfp+A3CYIroteddDjOO1I1h3NAPRgXj+jijaDUpTS6l
p7oqGBm608TVMa10+XUus4IKIvRta6hdoXaBcqfB31ZDV1vUXtOTvUyJX2kFBb4mwvj2iEzna+f4
c2FsQB3kVACl8Ehh2tWZNthaelJ6TQqGpX1ZNOFECH9ZeCPcZWlnzAMbKZM4BvUkCTol0zM89Kk8
CDZOZIiL+uV+LrrawBnJlVIG0r9/TBftz+0d413p52KQ0qAegRkkZIbXR6HpG2rIqZKeorl/6xfU
McFpUPpargLPqS9VMBXZFNy2ubkuNt3HngRMlHKv+1zNzeD0AzZwUNN/aWRIAU20XDCqz/vsz5Wh
Ag2eC3jUVf8ih06ZigkXnAWJNrsqrUcfM67RQ6IX8htGZkXaUKv2xadBgLwQQ2OscN2UVBNLBgdh
esJIaeURXSaoCpqKr2h97GtN3WM6SZXBpDHFPlWRF8+VoQiOzOZdw5wu4gkF8CEe+NOnTdvOdgVa
DV11zcx6mGplP/byf/mCF2a4KzCnjNJ2rNPT+D+kfdmSnDyz7RMRwTzcAjX0UI3d7fG7IWx3fyAQ
CMQkePqz1P/Z/65SEUW097UdnSWRSqUyV67ViF0PfqCq3Kqurm+nhPgCVib7CYqX2CxnSGmq4qnT
sz5x58yK9NnRQscZAkSRoLt3G47yvtdySNSbqCh7zez/vu2qq8fj7EcoeaBmD62ujbR4CoJ54ne1
MS1PrdRcC03wigQxIjzm9PLMzYeNULb6Jc8sKylHoHEESoIvybTvXv9ZAKSodVu9zNWTCAgXuttg
9LjqZWKK27BAWk6eZmEEL301VvdmL/jz7U18p7NRLzs5dwA9B1D+oCJ0GWSaxqWD2xfFU86n5o5W
zvSJA8b1VOOtdle73A69YbTDtOy7MZxAxQjEsEcWZ8fsOXNC01u0B+YaGYkKtDDwHBgJ1DKLRUdR
sB7KiLtm9oQQoj/VJq23bssr4IY82KDFxYyGZBLDybr8+Vk7ggvaQsAHcb+B0X6exkvdeLsSgzDx
WBlzaPMCHCTV4D1pIE9DguHrj7SxODq0JYlpL7KnTltyEo6ZY4I31nu7vcNr3/H8FypuyjAFlgHz
BTf1hglcuNMLz6uX2zbWHBKQexTaoLWH5638DWfpfTbnAonSgtDSBVMQWsSt/ENhaniqmHbN6sPH
zZ37jJI1oNtVm31AiieN0Bfc+M+d6yWscjci2doBR7IgVcyQoFwh4XuvsYRBs+JJr1t6bPRJREE7
srimTCS1bwoQ+hP/b7YSPSmoUGJqC+Oll1up+cZS63VfPoGpgb1mk+Y4O6tP2ze747kbf3wjAaiA
iC0ybhx15YYv5poQg9nFkwMuojrklHhzKAa9hQAl6bZGJ9QXzPtZwb2O5yxQLMBXXy5trhpbQ2kE
eW0/Z7vcnaZ73oAYCO2l/oD/P3+uK2LvPN47Rdj3xbBRpl2NNRjnw5HF7LEFfPzlDwj0hklUbwGY
tYitx7z6QubPIOB3IFGfRaMees+QwttlUUHug/JT4bxA9pZOd1sPkNXjcvY7lKAx69PYFh6SN83p
7/mcJoVu3+dUJLe/7trJlzIXeESApvxqBsjTaLO4dV88mWZRuuHEi7yJakxlbBUQ1taD2wBDPwDP
Q15GuY/Y5DR4nSC7KfnyGzQN4SzEfurmjRfwlhnFf8aggJt6MINOwZPu0Du/7N5ybQulcNWEkX56
vhz5O86imU7MjKFiWeDauAM5lxz3o3v3Z7CE5ktBQ8yhQDx+RzZnJ1fXhx446qwScKIi11hTDv+5
SyY+6jnEvLSGxujKwDut2t5CDq1FN5n+yqFomAuUIMpQOagrE3la0yNy+uVAXjwLhzKc597/rBkT
xBZMam6kLmuZt5Qkh8Q60O1oylzuba0b5cRGjojD+hkcbqZ55xY4bpQudeyPg7kldLu6qRDNQV8G
FWzwc10a9KuZl6WHLI1ASnDx6zAzAUQHivP2Wdsyo4Rtzn2/ampkpISXmGOn4TJV4RhsNeq2zCjZ
0lBBUElvkfmVGhLMsY/BBRDW3keFot5PAMIGeA1sHbPDipk0JSOv3A6Rg2UWA/FmZj2SjppP7pgZ
W6SSa+UO2QvEPQQShauZhyxvKrOieIz5RZDvK5rb8WxrGghMR5roVWZ85hWU61Bz+Si4Xi4ToBMb
wFfMu6EBf+kbVgcVMXvGQW8Gu0SLNfXLOeqahX5foLTkb1y2a+EYg6+ySQg6WDS6Lq1VLRMobcBF
xFxNzx6aqlHbWMPx446IdzNQJ3JgABnppRUBEkHwkOCAcWbFxVDeu2adzOOWLPdqkDy3o+zdxEzR
cDA2PkFl9QgCABHSl+oUgOrODyEg9VABp1yFRXR7dat76OHpgwkCmXAreyiIz/WldshT6S1zuLTd
A2nMt9s21s4YQCH/taEkzN3MsLe+R8BbaDxAamFfFnOc9lt11S0zyqXZLCDVFwXMwN9AWYkCJEh0
wYi6+4vVSMAkGAkBd/KUnAevphLZON5XaD5hKZ5X3QfD6IRp45R3f2MKjCHwOtTY1GGLgtq1q5Up
eerM+U+pGf+6QBJCg1P7ftvOqhMAq/g/dhQXn9pU0/s6gJ1APIMW6nVBa3rD0daCEt5zIPdDSR8c
Wop7+yUVbU9tONo8P6SWBUarMfhG7eGb5tZO6Lb9A+uteuMWWVsZGKfAVoIREh0KKZeHt4O60Fhl
LnkyGuYfuyr9bnn5FkXDlhH572fpjaFVdT06OENoLQUhssEHJHZfP/6Jzhcinf/MRuvl86gvPnni
i9NCvFcUYav/Ta3w3IjiByinURNpBkEu6BRR37U7qvsfHS+TdwTIGIAWxOgSihTK+dFpO/DctMiT
EOmBpWNo0yKiprW/vWGrhYRzO0pk83TSMVAuE8RTLQhpFTksBImeERaxH3fxnO/yetfdpQ/bozWr
DnG2RCXgFXbXaujjk6eMmw+eh7DdjaLaOFBbRhTXBhAHKgcBjCCBjwz+pwap7+0tXLcQAKcIwCWu
BuXIsnZpUiDWyVPQB27cBe53lvEtReMtI0rWbHdeQMxJ4HJwi/I7Le15R0BTvvHS2bKiZMkDBsgI
XuTkKbcqfBV+x8q53dgueTrUwpu8RqUaCDTh1XKwpuvj2AWwwTHsH6ZWGY76vKtTLV7cfOMSWs0W
pIwLSuAehhnVJum45LxoaYcF8VijEap1AmMCcbnTdm08mvcahxKwGWqbzXoZaK5X+b+G5U6fB6Iu
88C+zhFRi+ZIpnu0+0CjEP+F552tTol2o5YPtFtGAraW/l9ttl/yaotBYNUjzkwosU5oQ2GwBhsI
SQSQgIMInP1F4nj+iZTjI9rBcrmDRUA8KyJzEZmYt6dkqxWy+kHATCDpFTGd9S76c/ZBQAHsuHjf
kqfKbI8tF9Gg5/uCDRvh5goE8x63IX6J0iem6q/6mKJgi/A5Pnzzo4+t/XDIY/PnGPW74ZHF83GL
bXN9Wf81p87hdFbaD8EkzbEsmmYzKkvnMfM+33a0LSvKJWHnZj4ZDFYwl/kVooPx7FaxzrKN8LN+
GQE6ibcKStt4r1yemqpG3dEAGfRTL/buwduT+0o7MrY3npZ77dAlLKlPZhFpj91f9Kjwyf5rWAmv
y1DPnk9zdAP0kcY2AQSwrTsv4nn5N08JDC9BFAkwcAAblUPrsxS07hmqu1PtfBJVcWwE/X77c11h
lSQAEANnwDTYyL+vREWbOuNt2eN78dg/CRBItFETHJzsAHH6gxZ50WTvOvFgOHv+y5JK6NHW3ODV
DIz6E5TLnZaDbaHbgMh71/3L87hyw1bERkz3/dFOSL6j2k4H0/1df2gOwevtDbiOWlg/TiLuZNzI
SKMv/Sjz84roBiNPQ5uh3yHCIg82Hh3X19ilCcVjuoYHml/CBEGtigR8j1mbqJq7g22NG2H++vTB
FLDtPnjA5CSM4jHcsDGjslAkznOphdwHhbvohgVEx8uWTqLcmMtrC493OXaGaVnoGKrhRNMytxkG
oDD6jiXoJoLNTysau49y4dZosNDUm8LAXTYq5CsrlDBPgAYBmMYLS9nMElTBDrFQXhpMkv7bVUPg
/9A7ewStuc11/uEbxwQfLUYlUZoGy4s66tYvPkCxFvJ3Ni4mBwyHpCi8MOt5HjVM2d12xZUdlZRG
KLsAFHmNBTfqtDedxSpBTOeTH1Xgd6fCSekB0y32Y4XU52GiNtvqD8pETfmOJoRxpXanHJxRUU2Y
9XBHzcdca72gLzyly2QCOkF69MUmB1B7tG7bAGJss6kfgkkX411aj+ny4VQPPFzgqoXMCWQ3Id90
eQzBNJx54KNEv5jlz0Ew+phmob88cIKDKmX+cNcBxqRqixSKwkFRjBU9ZpWnDGWuNOfpa+9nji5n
axz69fYHXdlaTC6iaYU3OrgI1M4rpEkKH10qiU7JnTwUs6Pfp8RZgNQK2p1WuKBUzFy9CnswEn/S
7WZ5uf0DVg4LfgCkxPF5QWmhzuzkI/eyeUaDfHKqObInjIO62jiHTjHPGx9w1RR4UkGXBy5KNM8u
P2AjBqO1hok8tY7gh9F0tGiBus/BB0XgRuJ0HbJRnURzFfzXaOeiRH9pygTWLKv7HgMTmTUZcbos
s733ee9/HF8A6D0m2kG2BKgdhgsvDbULgkvdoNYBxrGJxHZlF/PBN6Zua7bqKhUEYhhwP3ikh4QT
EEblFiqMPm9bZB2AFuqRhBYSB/pYI49E5IMGcz7mxsa0/jqa8cykEkgNJ3fptNiYMACFeP1SRf9f
XSAm+49TlYIzBTR/joxrJvC7l/tYuYtlEnCYJZBfBJV8Hi7jxolWvU/uH4jEEKHRl4avK18KSEP0
n33qJR1o93HdRtNS7L3568eO07sVtAGgw4ePdUW5AQOlzTXMIAmanYZKfEs78q2qh8P/zYziDDmq
UnTShJ+YYNSu0Ksca3BMzpuyqXJTziO/XA5mC9E8AX0swoOyadloA4IkYcGQermb/yliLRqjKW7B
6LXlAWvfB/c1LlB4XHCN0LUNTgqbeEmFo70TOSk+BwZ4o7LF9fcf3r0LajkluI9+27RmZjqJM4gn
t29BSu70Lzpz540wdFUxkPsH3XOpuYobG1yBl27NHZvTHs3qBFRVBo36wsSztKtxx4JnIMheRVFW
3z29JveozmL2v2wc8jNtBzHEQTfPYG0xyqo66RB+fLC0BUTtg6HpbMOb1Gip/krFmyC5WJbV6LkJ
4VN250+s30HsRv98e9ev3mPSDPYdXUyQxK3IZntNQLk2u4llRjPw0VpYx+Ub/7k8BKBdzsZDFuko
nmw9kdYcC6NL8uEiJwNVeEhdiJ5X7egmlYWCg/2Z9XRX61sltSs03/vqkJjhsQRiMlw7l5/aLmcP
zWDuYlh6GMJ8zt/07u2tc8vHtNUPpOBO2FX5G5n8rVEZGYaVQwrZN9TbJU2qBNQpli0MymSoJCbQ
p9/jHS1d6+ga/UPKQPlnDpG+VF9uf8sVj8HAI9IxwE8cdDDknp/VP7yiyDOvFl6i00/c+5JuYk23
DCgHB42t1miBk0jm3NrzsQKwfWvGYoWLCThWPA8w3w6QOq7Vy0VMtkgbN+28pN35B7QZ93odoWu7
9/fNyX6an29v2epXOrOmPGFnnmUQGoQ1AmJV1wA7qAkJ134JifMrxaCgk73eNrg2IIARdExoAasE
PIbqFylHmz2fMCA43Nv30wFhhDyNkdg5Ub4DXURxyg8eiW8blaFC9cVzm8qeOnlLoLPXeAmUL2mo
kzSGIG5cLOzbsuiHnG/p9qwcbowUYeAHRWBk0erbvDeZaxdG6yazdZ/P9IhRgwhp0kbmKr1NXRXI
NwC8gIoj9FSkt565ezVK6BkHsbSb/8jmLiq6pzrrwsreksrYMqScqxYPYpZrpZt0+fKgOdOLMfJ4
5umRZOnHg758rWJMGiMLmIpRTFmWppe8y92k6LWoaJ/N4d/brrCWPl5YUM7wWDABcSBw0hZ31TNU
DGOZQA5x9WpvJg/v3/nqC52tRrnC8rybHQ6eGWTHy56y0PhR1TFy5H/S1+xRRPmzFZEJMOaQH7Yg
SKvfTA5cQrT2fTLj0jkgjAuafZE6iQfcxTQvYQ61zbzoI13/qAA67hgwDkOjA+8nKEGoE8yssGvR
AUwJtm09cTWUnEn98TQZrEhIXcHoDckWNRFvSx2PpBFjss0AGlJ3wiidvu+brcf8SjQEoQ3eMZIH
Gk9fJRqagZM2AdiRk6CqkAcIZn+lrLIiN9chagjN8u5nz6zm5OVB+X3DL+XfVnzlwrby1ih530/L
vCD9g2Rb9zQcUDtMwKQVmsf6tNWCX7tlLqwpsYMKe0z9EdaKu+ZLsx+P8gx49xm00Otoa6rzfbz8
1tqUU72AJakJDFhD3WDXsFB8qu+WL8OBxtpz/6WNsp0bT3sravfWvQnRCX2fH8edsxslXnSXbaIB
5equf48UR0EOLBVFLg9H4WBK3fM6J6l0fW+2c4TawtYg3Pr3RIdEx8NYDt1f2vDtbIL+OtL5DpwF
NjCxR4zb7Kc8RjPuqE2bXAWrvgusP/AoYN+5eklard2PdauDmRr0oJ+BD1hyYPp9+ysujjTxpxzw
yiorDfS9W7rZhVy37oNaC+0REPYpJwd0xBZIK7GjrlXihM4Bi4rRi4kdvDWandRz04Q68zdqqqvf
EZBHPM0djG6qDxmnstyhA2UCEOPWP5hi+BoU3cvtcyk/05WrOBKnEIB7AkHo8jOO9gSBaRcm8jTv
o2qcjdgyBicy+nLrmKyawrsW30+W+VSmC7cqrbJ0Sycpmyyc+/mVFvX90E8bBZRVM56UN4KKCJCb
yqeiWmWgJprj6Jf+sTfbOMN4MqguNsysXECoyv6vGSWeAc/M27YhTjLZflihowUgc+w2P5z0+eNf
SNZDodmEtNLWlcNstBWZsnlyEkGmr25hfXZsEQlax7fNrPnauRl5As6yrbYDv1ZTIoZ5NeChFv2F
wtdHa5HyJpXzECipgQv7at55GZzJAczLSVDYfnQWB01i1n9yawwF3l7Mmg/IFrEkqgZIQa2geHXK
SdlnuGx0AXCcH5p+GerjRxHJ7+sBXSM+tu2iVq+42iLK2slFaieoRrYhYX0ID/8FZKgLVkM3/5sv
dGZN8bhaGJgCAiFOord9bLpBnPvN8fa+rd6bqBUDriRFta4mxc2pdYJigo0+nnYGtMMFtJJs0Miy
WPu5lcOpZfj37TszplSEzK4Cg0UHY5Z/L4R4HCr9Tksx3pEJwKxJZBvtm+Ftycis+QY6YyiI4/EZ
XIXysYWYNqtMG3Rc9qkSwbPFfcSjlO1u7+X7DaiGVgRuNP4k5wNY8C5PFHdwQyw9x17uq2/pod4X
Me0iMe7Jm/fkoYJs/2F/GISdy7h4K/XQ7kLAGn5X4J2oft/+LWtrRrcB5xvXJ+KvUqwIGp9alvBd
UGDaMa+zFzysnv0s2Hh8rMUQOSMK4CPYgFFPvFzxzOBQnVV4ibY4x5yRT8XAPt1eyVrYlVh8XzLj
SPHYSxPTAN33GgcMef++Z05o1KBqWFho91vInLU9wxLA/+Sgx4BW46WlppjtaYLKUKJ1eRWWrAID
BO8OKek+Ct2U5wBJC5rdaLGhKKKEEY8IcAFpSMsH36ZhlxttiJEGa8Mf13oZ4EjCAK9sDYMvQYnw
g8C703F7ZP9AqN+3NoQAaTdUcVUa+fOkd35cA2ET5/PS7JfOQZ5cTWmMlmJ6cJnegFHHGDaGqVcc
BoVJzIhiWBSQ2SvGAPDY8GWhiNPtGNIC5C+Lf7jtMGsm0CqVQ3HvXXHlM3rO5HmIm8jRfPOtD4y3
yQZg+raNFVcBchBH3Qc1hNQAuXQVk04iHYltJ42Xvbmt+cVi6A3V2s/bZlaXgiEzDIzC98FAcWmm
cwZ/4gu1MeFtPk+z8VT7Ww+n1ZVAOMWBxCZgVmpfHT0g4XduYSeobX7treKTOWMgpSDVxoe/Dv1y
PBhYZclmhMkvJSBRwGqyEURPSWay14rbXlSXzgNDBhI6mvnT8fJjGYz3rqX9uL2H1/EDZGTAlKDH
LEnar54thobo4rZW0pBHvX0QafE4AclSWlspiAxEl9Effx18Q3gyyGqP6tp9oOEq0yozqdvProsg
7zzN+qei/s5nfcP9Vk2BHACZFV5GVyXHbprahWH8K7HSEgxrU2jS33n7Jx9+Y9p1I0O49kEs68yW
UmpMzWCZOgu27H55Fdzdi3z5cvsTrZnAZQWybckodAX4pG3q1BqxLDA0/quT33ZlxLcNrETCAIAG
eAHeITi06ihIF1Q4XtICj/tHZ+8c25P5k0TBwYxJ0n/dUgRYWxDyKUwpwQ9QvlfCwwhqBri4biXL
2BwMUXkhLwu2sajrkwuNQXQ/0afDuq5Yrpu8q9qla+3EK9idH0APqCkOaT5s3L8rawEuHlSWIEW2
0exX1kKyxcoCc7YSiAHFon4Num+3P866AQfNHFkfveqrgCfWJyCssZKKLRItz958L91w4pW9knzE
/7WhOHHL6GR3bLAS0zNjt/3HgASv72wx7Mr7VIkAsOJDcxVKRpillb/i7EUlQCc1jnNnJYVDQnPy
Q70awxEaQz0m9l23gRdsTRysRLcLk8oN0TJkodTC5vnmKEJGKJqsi/+DZCVqsM7HaU1R/cFJ1cGE
hN6bpaR7LM16oIMQSwdQ35Ykyskpc7fkc9b8wQDsGyI2oE69ultrvXKhLz2bCaW5+ZiDuuIPN6ZN
OUf5ydWPBTlhSWEKJjNgvS4/lsNznQbTaCajAR2tZi956Hw50Q3c3G5rjGbF/0DHhTWhbwlcu4rJ
cbumBx3OiCeI/QpS5LB3ncgKNq7YlbcccisQzyPkIIiiSH65JFG0qaFpeH8EL/zOOopjFQ17fY9p
9ROYYjbuoJUloSOJjjvAMAgL6tBT6ZQtHX1/SYRY8gc6LCQ2qGU8ToW3RcG5YkoS+IJOGuOXuIuU
dQ2N0UGpYBYJz5dRi8FaaRxoi5JCOLhd+fGaBXqVMAa4r9SMV3dx0GfMN+uNSFqRYcQBqfHAo9pj
+9thb+UOR3kHlN+yNoJBVvnvZ8EiYO6AIbzSTIoGBHDzN2AlwrZJ9OJnb2+E8JX9uzAl49aZqZQI
Y3bAxJRQ6xPpDxY95tOXv1iNlBrBwwWslepTA9RnIJLFTZhobLLAO8gzqwbszGhehds3Q5RnswG1
HztLyUZZ7ipcSAC4rJUCNI2M//3qP1ucx7gWpHVpJ6P12pIj9z6cbEkD7/IKyBNR2Jc/4MzA0FFD
10zcs4J5h652w5nj9ek+mwJ6VM1HiZdQwIQ1sHkA0ouEWaWbbfVmStOmQYkkcEYoK7huxJepDoMW
uMXb32zl7gC8E0SO4IpE4FAdvc2hqdBnwkggw3GnNzRK5wyomV+e+eFvBJoXBD+IxclZzytysNzN
ncb3Blga/Lu5MXc2tTeO05qPg3YFgchC2eOKNKsyimmqgGZIFqBMTwEeTCRcirZ9yExt/H1741bu
eUjuYi2SdCVA6nXpEfloFVNBOyMpqIVq8GCGHkNpMyPZybXoN8/Lf1Bu9xufa3WFyI/xjAHa6YpX
eWYQHuUTN5ImaBokMSDcA0VdHzlpvnGkTHmPK3ejrBuBVhlSY3BG83KBwTAYtbBSXTJut04szAzk
VKCvojpSmEZo+6FmjACE7bTLfoQIXBP5pIUSYe0zr74H74Y578xycNhrbnR2fyhBgPUCwHFp7T2/
Esu92w3FI15slf7gjzWbgdkCJdaRpBkLppBnfT3soKPtuNHtT3e1iTheEllgw91RGFOJ/QDKT22j
RCKYTc+LDtGiPcbzPm7ClRghTO+Dt0V9UddL5/sduFgTn1TGEc10M5qokz6kNYR9bptaO8G4qjz0
qSEhhM7f5XdqOFbY5zhXXvE1wDOwtv5Jq3/K2d7YtVU7OFS4pkD3iEv40o5lQ4I3Z72R1PVwn0G3
KtDSxykQsWOnHxzqQXqJCUMJAsGaQJUqP+BZtAU7TDsYHs6W32bhIO5b95mWW0dpBTNxaUUu+MyK
L9pK9Cms0DsB/EL3JjET3qHeFf9sAS6v9s5D/RXiVfJRAK0GtapoCtTYgqbVk9JpIKTAUivq9fLn
PJE+1Kq+3d12ias6izSHshSQnbCI0H65sjmjA0+hCpQUI7TIvdo7zR2wVvMYHNuKfyZ+9kt3LXbf
0+z5tuW1heJ0gZcNORr6toozFmTOS2I5Mwj02R8QtJ8KnR5TPJMiYja/b9taufTlRfk/ttTydonD
HaRDMCcl9x9mq35D2PyoI2IjkU1AtRhvEYwgqstp6IAhPWNO9CXR89el++Z6+9uruAYzwoaPDrds
+KL4ofqG3oxzmRc6bDSfBgqiTPeV63+sqQtTCN3PFfINDo37rWfc2pc6N6ucMWoBsgaiuTlZ0qr4
PbsEoOOp1HYiqGpczS37vLHOq1xXrhMD6/8h7AeqXnFKGzI67TTPaDJBZv2TQLkUA710Tw7ZXWnE
0w+ISelhmdC3bKtKsuYp56aV7K1sunZMBbaYLSRKi68O+wtXxFAHuiA4btdgoc51uqLzqhn9iZI+
G10d/HDMmX+/vYVrxxozCTjZEoV3hXD2cmKQxWUGHB6zf2Owx8TFEVMD947eH1iTH6nxg291d9b8
5Nyo8kTR/TTI+hFGaf6rBqOVXfhhORwd/9/bi1v7RsgPoRmBzAYNTSVmuUHbNflAjATtH/sOnAL0
rq2zj07dynCBqA+2WNRmcccor0jqVOBfX3J4vSTjE9+8PI9069ftpazkF//pt+FBgoe++ipuuzwb
uXBFYlffMDSigZihMDd8YeU0XdhQnnO10fLFoKlIoHdO6mzHhzdnJnuA4yJibwBSVlxAEnmji4Tp
O8i+KMfHBrNmTTKsZ7GCe92iMendL2QhX3WdH/5i61zblLrmJl7g8qec3ck5KcEIV9dzEnTMeuwo
Xx4Wj88vuZdtmVo5TfKdCtIUNCJk5+PS1LjYhQYGHVwf5uA8+62fP84B1Q6T3pK7nIh653jp2+SY
9UGr3f7b7YWuuDuekag6oXKPmTC1TWw04JGaNVsAWlREeqOhGkTvbptYdcMzE8pna3Qy+BAGFIAX
Oscss/aNp0Meje9um9laibKPpqBVvZTwDp/Y3+e522t02ipqbS1FcYvS56zTCuxWtxOxHbH7rIzZ
wY9FNMfAWEPEcdzUD15fF0r3GCl1ApDPXfqHXeIRPgemSPpF/HCK/l7kWxwNa3c/kgqwbqGHAzFo
NejpIDdAxu2LROjmLnXzZCD5qaDNj9YWf9I64JEn7B/DnMVuUPzVpkqcIO6tFfbAvrR8VE3gH9Cf
/hdY2jYCVW76xflsRGYIRRV0ed5IslUFvS5QomIIRMJ/zSr7mmW9G/QU/jJF/qG/G97yuA8nYCPF
23aBci1Mou2NziaWiOF9xZjGjIWDAw9nYLGquCWFFkIxqDxWZo1Riix17wPW8JfbJ+I6XkKXDayl
qIBhyspWayoSyDBjaAX3dF7FjXcPFY2QdtkOV9zGN7w+F5eWzEsfzXIyotkASzlKoq2lH6us21Vs
IwteWQ8q/RBhRo1oReG30lstaHQNr5d6OgzMf/H0BWzKzYRZrmaj7LCyogtbyookIXpPS6QB5Ug/
paXxtXPEY0q2gtbVtBh0qSSfKhaESVI5dHe5c9qke+PQmeNJq0Mt0cJmX92LB/8uQzYaHLR7/g8u
0/i2X6hrU20qztiQlFn9BJvg1gyD8Ztv8NAEgP22FflXzus271Yw9oUpWUzbXI1pVKxxnLYbx5PI
U7HHqJT2mA19v3G5qAfr3QpmftE6AbgPSJbL/WsBNa9N0sPK5MSpbT5mtvujNyDQmtmoIhLWbSQh
q8v6X4MqwQERaGv0Oh9PRhXokYd8Rxv8D9bI/7Mo6BcgXkDrU0VQ+1npTqxtx5NjitPYaXcGM4qQ
+e3GsVUP1LsdTCkCMWVB1VbtEQY8NXgHJvCTuSChdkFKzj5rHO3BxohuO8Oay0FxGY8FtL6BiJSf
8Syfov6YGg73htOidXaEBrSxw/yGFZZ6toU0WvtAKEnCEthzrin2nYYQxx5hirC8DINqrkIndzZC
67oRPBBkzRpoRyU8jKOluZ1jDSev08ooc5zld0fdZqsqvrZtoNzE+DJ6MqjiKdHB8zMxsgZr6bVx
N3T+7wL8bbijN6qEa35wbkau9uzrDMKb/ZnAzLhYzm6pUrprLNq+TWzu7mlQdR8cOJF+hycWqhlo
ZeDxo3iDUXMkUSZ2ry8ESGSy7KFjPtujgGdshIerzEY1pbxPAnDtTch6h1NWleXBrZZTmlIAL4HU
9+b5LQUZ2uexT7O4JLMe5T5EkG57/pqnQBrVRPYWgAZLZSsDXqFein4eTuAN+OWP7Z/R2CrdyBin
Rloo0bioUWJyG2f58vOVHJo6otSHE3OC9nESrHowO4uHleehlsGIFjwFdQspaafnvzBu5sS3l7gW
g7EwkPwZADxfacB2BdUpTvdwys122U1yiqgAqVgMnnicvaBfduBnmTaMrh6NM6PKh+31jqKM0yGi
QGrljqeUHca2nWO/67fEzK6mKhFLdFSMZBETwfhqgytz1EZzSuGvsYteQmT+6jBVo4OMPY8yyLdF
y1ey7/uNFV5tq2JVetbZqdTKUehQbBtOw0xDjjrcJH6ZdRYHuRHxjm+clKv9REMUARMABIAzgTxR
rHVaxkRHxv7kZSV7nFg3HpouWB7H1qZ/bvvLiimwdwNuCqcBhY6qdIanokCfgHanuXCgOGoYzSEH
VCAWheYeb5t6j5AXZwPFVvQlXdw74INGv+pyE0vBirEiWneij8ve2le7ApwW+ot3aPfm7zTaGjy/
iqSwA4SknNcD5voKbKW1Rd1iKr09+YTaY+RU2nRC/xn09QR8qCw0gxGIi9trXNlOdOJAKotcB50k
Ffdsjvo0oD/WnPquR8HAh+KW2LXZlnaFKU+UspVgcEHbGUwXIFZVuyGDxuuFL01zgsDvochiGufx
GAdh+dCenCf/E4nG3fTI9tMxf6Rvw3Awoiou42xvvECe7G5roGdlq0H2IsXykFBgzkwp1I2gQeuK
tMS8IPegIZfX3myHteM0epw3ZvfZtCc2Rbe3Wh6Cyy2QRBWywAolCJCqKjbrPi89sIHmJ+L1B9uh
j4WR/bht4vrUX5pQHBYxlthZw/KTQWpwsf8AoXO49BPg0NW+B+/RbWtXr2CZJgHLjmcw8Hu4oRRz
jZulniFsho9aPjf78qDfgf86xCTrMdukZVj9ZNg/fDM0Ga7aT76WBi34YNjJsdoWWmlLAWU6rWQl
Ae7cL/6kQnhbXLvX+6kDb4sTKWGJCOPKPdEsPdUAwWYnMEPeidI+9YI8L4VxTK3slQzaVqZ7vUag
JWTLUG4oHnbytJ5F7SnXoS1WO9Op7Kqd/HADK04LpWHabtG6rdxLsAVnRL8Vz/yr/J1khgWNmmE6
Zd/44/BEYxb5sR069803WYwi8RZAeyUGoAwEmzIIII6pzRMuNHD4U1jUHgTC6XBI40N2SF9R0UNN
PvhV4U6sQvtTWkfTFDa/2zg40B1FjRsMgUCeFqGh3fX5t9tebF5/ZJlJAsQK0A2o0tSPPDX14Pel
Bhp34r3W4/BYeP4uzRkeTTn9JXRtQOW7SsG1VZ8YZ20o3OKZVT5a/+lnh9ZDzEV3QIB9qKCwHHql
l3gAF0DZiB4Ht05qjz7noF/9yUfOksyq9BA0Gf9MGPU73F7KSoSBbN07d4mkdlRZrKq6SCExnCPC
iMyN9LFiezBZdfv/mxW5n2dOOjbV1BI3zU6tkb7aQb7zybARx66oX/AdJFAJo2nwT1xNSlbaZp7b
8xHfpPmRPdvR+Cm1Q+t782CHxS+DhsYvHtEyzN+2sIDXJRXFsJLJOHSoUwKy8JNXh91O0mAUMdfD
6af1D7Rk4izCF4ytLaTo9S2M5eJqgHyrjDMqqhsIaAe0gy4YN+o5LLkZU7+J3Cb4f6RdV4+kurr9
RUjk8AoUlbo65xfUu6cHE2yMwdjw6+9ijq7OdFWpS/tebWlL0xqN28bhCytceOxP94cN7TZwaJbc
CcZjR9dLiRo6dkdOD5MdPI+Bt6vz/EJ2dm4IBBKwNP3TOj9+EpTWrIrGgh1c+skcmnSutfq32w/e
d2jgAFW70I6O6xsKHlhkBPbm0DduEii+y+UlK9LTaxhDoHqCmG+RADvG1lhhb83GHNCD39bmiiiO
W8oL7gHnrdZFB/n4n2d0koJhz4FQAtzfghkBlPL7gao7E6Gs69KD4GTYoknVQsbJ3lIjuB3hVBVT
JkgMZzq2IrD/ujD4ubn+PfjRSQvcvmhV5dCDJYc+abX5zimvYoh9MrTRydfPUz23PRBSg0gNFi26
wEejwVLXaVA2pwfim495NNiJzI1L6ivnBsHuRtkjhIDUCb8fvnQWlKMtisoU19tGcZ0YE9z0/v1U
YKMCmh1qr6gsL1/1r2tQcHNQUd/j2TCn32wqZKwR1/6/xji2seCzKrtAC3ooOsjTqzERvN782yGW
Jw87D5RSPILHe9330FCru4oeyn6A+yyaDe2WqbK+/3mYJVL6Hvx+H2bZhn+tluKmCDpS4tRCOpZE
I3KMLobfb+zDmCgvUfQfXn4e8fRUIRlF1XCRJkEF5VitqTLbSeG81IcpenHQKFdRG4+KxDY1U3tg
28oDJr+ZLrQZToMJIF1xlWPI5aI9BsLIaqqdAZncYZDFfBU+szFQCSvct6Io8qQd7UskwdMiFUC2
iKmQUcCrIcCW/76yQGQNXlGb5NDZeXtbhdOQNCR0s3G2xHrG75oOREdr7hJrxUmNBtlE3Aub6HTW
8NNCvAHwLZKpE8yqLCvIdtgROUBrLhUUij3WO+6T2CAjjsW0/vnLnl5Z4LWCf4B3Bl2Pk+DAYlVZ
9T1mzAw3UdzGBMfUY0M8XxIwOL1JPHNxj/nTXoEb+NF1JStI9YgW5BBhO2hPVVYME5NLHNozi/dt
kOWX+OtohFPDm8jCIHZuqnQogXYzRvnUhFPK3CmANTR+8vMKnp5GfC68boj/F2jsceNDF3DHaQq0
aUfXj91ojLveXoX579q56sysvyhqcHoW/2wPfCsbz+oJ8ryw3LF1JScHBd/mTDdDMMYlCynke0J/
1QWNl3bW5C+J3KvrXRJBPo2ultEjWNWjoOvjWfi+wGA/eCKiNTkERrEhjgkn8w9LXgh8zgwC4bRF
tgH7EkX3o60S2aPyTB0i9a4l36H8FqSGTdvULoxL+h1ndiWGQvUCwF90rY5bs9MCBmlcjxwAD9r0
M/Bm1nShuXNpCPv7kgXEiWCHhiEqA71FmQe7RkyX3ArObHz0laEWCqVL/O+4up0boE17uUMOGkJ6
Rtk+8plsg1LEBq8FLHr+JaIJ1qIYDkCFxXJ38Rn9Pic1lQM14Tl7KG26wmO6jrwp68tL+t5nlw4R
Afo76JuDbfh9GDeaGbF7H7OaJ70R0ITO6mHwLnT5zpxgNOb/O8rRe1pGLjUcjg9k9d2WF+NND930
dQHRJJ57BzOC+6ziq59vjTP1Hqwg+Nto90EFBzSV71Mzyn4KGmUTpMF5Ople0pfm1i57XB03Uzfd
abmZJwh+209jS2LeXJjz2f3y1/BHF2VbIXieIuwXs9pNNoxbWb2151uvA4y79C5M9syV9W2uR59x
6rRdQRyDHEir/xGFMSd+wK5hiLa4TtNsaglEdGWQOWK41GI/u4P+QMcX9wDw8r8vsxUxGD572KjR
ENzW7XhHzUsZzvLbfw/HUCjEC7Co+ptQtTxaSsNVIxB9A85CETxZAb+zwva5Ci+BLs7N5O9hjhaR
ikD4ZS3JwZ6i6D4YHbYzfDJeQsFfms3RYcgVJ2VvCnLo/eKxbtsPblj74uLJPnfmFt4Paiw2mg/H
7QDDnaRyohGzQQ0vhRBNyt2n1soAUltVfjMkqjNWPx+5c1t+8QtFmAa3jhNDNpsUtiSdwsPJP4Vo
drR8KJi3tfkY++z157HOruKf4jQ67bAqPTrdtd1aYzV15DC18CrKp0Q6c3pZ+PbsngCmaNG0wEDH
hpAVYoSp8xALoMLzrnX3PJQivxDfnIkQkfz9d4yj58ukkoJAjA3BwimO7C6rxgE0HvbkO08/L9rZ
2fy3qO8dxRaGA5KbAe2Jw8Dta6eb36JCX3KQPvNhEO/i4oNxLeLR40xTBmM/dBqHdZJl5ozzWg5s
D+PV9c9TObNooELDoBphIQiqx4LxztRXBnIGcnBUl4RyTqRBoeYCVCe9JLd/5iRhKPTwkDqDBntc
iOo6kasxXG64iSV8KuKezTGrezQr6rgv3ovg0ohn1xBVoxA86TMaA17RUo6sAbuO+BmZKPIhN/UM
uvl5Dc8ULpGboGGw2Hug33Uca7b94KGCiGdDipgvxvZx0a6ifbf2IRQc2bvgdwSvhD9ajpc0qc4u
6qLcAZULpLvmUX/Jh9y3HDocLACqDRcmBoL/w0MaU+q+W32/hbPahWN2ZvNDIwrsYpxkaKwdly07
j4ISTLD5jfm3578LNaU/L+e5KYGn9UeoFyI1wdE5rvzSJ2REnsJQMYjmaK+gHJ0pX5UJBnuB6+sV
ShrWhY94bq/YUKKF7AUer5PyX+DX0F0mUXFQwUMvrhn95asLocy5swYVj0X03wIy4Hhi3eiGwhmw
crUQfWKDb0lw+8d5Md76tmiTn5fxzCuCNG8pUy37EtiZ7wGFCStX31jSvdyaP3pjSlENguhb2D+i
+lMmsqvbCzvj3IiLycUidoX++TF5q1FeF4TMKw6cAxmmIreP+eheD+XUJmMnXgdJs5/neKYO8p+a
Ikq3CO9PgSS2WchWoS0BN4X7qKNZBCAabuPDEDorXYu1PZN08utkYs6FbXrCwkM28aee+b9jHy1w
F7iFdHSxfM7EnLyPKRqz3mLPDqS7i2hIosZbhYOfqZDe1/OlEu6ZqSM2QPkOrwRaCMDyfP++tKtM
c0KWf8XdMs4DlnYeNHjHdtOAih+aYsXxs6K011MhHn9e9tMwGchJIJMcIGuhE3J86Rh08ovO5e2B
WsGjVzbBumZiSEQBvy2SiMZMw6CVcQPhgwsf/PQI4S7H3QPwIRCiJ0oUTa+EWfc5enLWoXWKZGrm
mIPdK+WlVunpfQCuEgg94NABRgcpuu/Ly418rllgUqC/CusRomJ9DssR6jy5Ey28CyfnzLRQQUBw
iXOKTvAxODDquA8jh5Ye4BgiNyUPRWbnnV5P0ENPlEfyh58/4OnkFqo5gDS4GBYtt+X3+av61PR2
K9HOw6tvjW8CXIsYzq9lCo/Zf0vWQ6z3baTlzvhrpD7ggUAVkxyEc9XQO5c8G+XOyL/+f/M5Ooqt
CutwAA/moPUDG/AIT9BPHi69tadfCXMJF1tPVGLck7d21v7k9QIBDLYNzOyK4JEpcwvCsZ8ApHOh
GHNmsAXqiK2OFjXKdUf7L6ymEbVzAEdAFPURzjYsbsX0zgZWxJpifj+v4LJC33LDxQgJqSG0cRBL
nOjq8hGuta3g4ZVfcwsyVr73WnuhfERV23qZENPtyzaonh2q/QvF85N4AiPDEikEDhEX6gk3UNSe
1bV9Hlxx+D3SuGio8eUKZl4Y5mTLYxgYxiDtRUwByNPRRqRaV7hOMEzNw6wXRhzyIYsqcgEYezwM
QBy4lR009nCeLZQgv+/3KTfyXrSmvsl5lEBAaQOqW2og0P35cx3vjmUYRF/LB1v4KMf1f1GL2g5m
xHxloIMvjk/a79yIlhSpglE1K1N7zSWcygkyDoOiAoQsGLkpmrHHEYUxFdRXjOkbszACCtFdNXQv
Q0UGP264pb20dPy62JZeROx46C3OVw2kT4x9r0vP3tRF39gr0y9b6xNyUlD3/NdrAuAzFgQFv4X2
fJTKst4uKK3y8QY57dpFZ4B6w36wD7X8t6AuLMTS6YGGCZTlHHBnv39kYx5F7VaRvLHLDiretjek
Y1P+24h0GQUCUhb6WMDpesdKDBOF0xFhrrwBV9wLkoC1XGbFICRPaskMeiGeOT6HYBR+468cLZ9e
bFBkC9WMcWy7g1OGcqMtR1w4hn8YAn9fNP/ZROBSQysN/+LxV5p8DjEpD8QxdoU+8HVwY2UwO3rv
1tEqsFaxsQIkD//Z6QL2SOs3gEoTtecXDRnOHFRs5v/+Hsty/PUw1YbngLYW6RubPzP66hSv4yWN
pBOQ0fFcjy4D1UQcwDyM4a6h5UwS42XeePd+AhOZJ+sF2qypt7JfvedmRe7zuM1AXfOeyC5KoQol
9xdhLsfx+X9+HTxfi8cZHCKOSoyDZBDyEFj6GQL/ay9b4JjAXtV1PGwKO15cqctbEwsfpfzSkTnB
2BwPfnRmAkiXyEpicIjI0X+GbGFDdu+oKBtx/+bHMJx5BnzxUlX13FdeXKTQJ12kSo67JrViFg9n
U93koEtbUMNSAUmmi2SVE1zdMrsFxotoBzDlkwoAvP2mYRaNwpcWY6yeu/tlcRfHqrBYi3ixu72E
rDvzBCAaBL9zcbl0T9prCsavkBvBdWdZcGIMB9vZ8qjF+lqEHaTl1dufr9fT+wE5OYp3KBIu2rd/
gH5/HRgLojmCGEzdKG0wOxmnrrfiTg1F9vM4Z+YF8rmDdhYIpAsb7PvBhOV8ULeDKWFdkjeJ5BD+
jZuahBvV9GZamIG+MOBJIoePt6jOQSYDsRbQgEc3Xyeh6j27nYS+QxAXe7kOty5gX9NWrC/JqZzZ
j9+GOrp17JaVUWlxeWNF73PFV35zNVrm+ucVPPdQfxvl6N4pdF6rsBLypni2d8Um2LdP4W1IYnLf
vSHKX5f//DzgmYvFxddC9RglxFM9YUln2CRG0XADd3gRowkBhwHeQjxSOqugCezYHgM3/XnMM9sE
zVA8j4BwIhU9JjmPRsOLSFG8joW4hbJFWtXNgdSwnDb+D5fIQqtbBLOQE0KZ+fuOrCmGQdwtbyo/
vEIV21+VcOmCew8sPX6e1JmFBJ8fHWuA9Ra8+FHQ38wwLAYuYEBY162tulwLL/iUNv1qudqq8JKw
7JkjvdQMF64YsmloTn+f2BSajEWGP9wE023Q303RpZL8H17W0Wv/9wh/ihh/XxphJ3QeYYTFj3RO
rbjK/G17N7/kaZ6FN3mstu5L9NZeYlWcnRkyCvTK4VB0Ik9IStVUOgqGG9S348kDjtfokp+/1Zmj
jPgFyu6ozgNSf9zIHiHuQJDOuDeiPZi63wj7nbfOhaN8Zh7fBllOwV/r56GP1lsC4v8hhVayI5t9
BbmbnydyUr7G/fdtkGVX/jVIGRqjLiVmYmy638andSXXxWrYo9Ur3zRUhqctfy/q5JL0zEkF6z/j
wpME8CHEt8cEIqqDCGY0M8QCvRAm41zaWd84G3MYdmY/HDQqMHHb0GsaGY+w+ryQLpxbWgCXQD9b
YmvnOLxuTG2Iemrdm27kQRiHs0s2cqbyAgDhzJEGDxM1MmyU0ANs6/viWg1qBlxgmKL9csBwi2Rs
+TLu5AuunAtb8sydCIoEsneIBgBPfHx9CI/NqFBBpVy3ZmKGTwNQ03MIxa780kV1XC5YPt3fIx2F
kr0JmRiluXNjimJOTZtU2Qwt/MypciMTdji9SzmFj3o2/7UtK0ZGBwk6OLhYlhT4+3raZUgcVkEC
T3t+XOddAlxhPF/SDjr3hEKP0UJmvQi3nij9Mzt3XTzVzs0I6pKf9Hd6728BNoNsR/k57Y1/We1Z
1hPNB3eBICMxOsY351R4+VxUzk1pBokRNklfvdP6nqKD+fNhR312ea6O7mSIueHah74Phj3e+FSE
Ss+oQd74bhOmdmf88qP+3gmAIcw9lNALhpp5UbS/XCqfVS6qlEvzmZrWM6A6Vz6UiBJIzL41Zpf2
znxvCnNKmpD8Mrh6dzn9bc/aTRzdeth3RYBaHAQzu2rfhe3akPy19Md9H033vS+ffOZc2W7/wOf8
xQqsICHNUEAYajFTIaRN5EistIjomrLhikTBnk7h0rpo/nFV9e6pSablVD6XPsS3CvyhCMwssMpH
NrQN1E07J4ZIxtZ2h00+eq9Cor9dVOrg1jlKxgQ1cmLrlLQTT0jt4eta4a7Icx0jVxFZHUCRojCc
VDHvK6R2vuJSTyktwp2FlikMlAAvJhzgx3xGPYnA9x2tzH6Oa95sG0ZfJuWqHausq16Sd8dZ1nex
au8kDfFrz+w5zEE9C3gOx8F8hE8XriR0DVsSPhnNMF3VoqtTvGRD1kK3+qVVNExKp6cqoajqPpg9
cZ5I2/8yI0VeUZLKD2APjvMmaKDal0kYCsW09qp76YWb2uBO7PjTDbFgnTfmqCKapFaJYatNSODn
3oXz3cC7HXe6PnaNAL22MrWD8d4NjRSIzLiI2hTNxoRBQgNIp1Q3UTLWj4hm1wYXsVWIWOg6JT59
YO0Muh/0qeogsf18PeXeepTvhJex6wwrWtkpQCpxbw7JWERpbnx6c5Fy/eX0XwUv0tYLf+XaX/ni
TlhkbbpG0hK4VUVBWjjTNSf+PnDAU86RJPt4F0lZcOyVg7LNd+RFGxBhriMVgGBvXDuezKbIjCvP
yPy5gplpl1pE7/LGiBEl3zksv+vy6AockFuizbU94XKG2WXQDVuq/xlrI87D99KKNpzhovHqdIR2
mUfHO9iDZXkXJZX30lbBdas8mEE4dUL8YsPKIW67x6obVzUfVgC9PUYeRM11YR24ZU8xEARZ54ki
hZ8ZSWgD3tH4Ybj9GsF0hrJJZgw801Lsm2A/2ozHQ2P+ztG3Q+61giRSOnl8p6phxWH5Ent2lYZE
3BhVfegnnfgdXxdRtBn9q4lCwsU2YmiwrXyHXvuO2ujQ4ik3r03ypvC3cWeHh8gTbZQKUlW/utqV
AKASxNVh2T/DGhnFClL3auUrI3imqlEPgvTWPYDFrpU0kKO/NtFsm5MZuwe8NdftnwfVWgU8gqJw
QzTHeRsjBnobN+Zt1HvDwehb3qZlP+ORL2vD6GCNA4qN7cO00hsbkk1h1e6h4FZ+gIsxZJZvsCdU
du3remZuVpiqeR1yYCJTzq2Pwhmv53lMqUU2HYMDuUuuS25mfmlnVl5vtOmm/szueRg1CZmmtaP7
beGKe66rnU+DlWz7XTcMHzw0b62q2IcocArurBa7784X14B2XjkNtrrrZHkLdVw1mG/C834xVfdJ
aLtPBuMvlqV/B6o8yH68Bos9hNUPoNhS8IdZgSsQOVKkrOishA1DGTcha55daNQkXtEV69oFM0L1
JotJZ0L80gufXbAt41bm9YrXYxtzb9wCIipjVrl1asADKvao+emLqNwAZkVuGjYFKcBKt05TOgks
BumqHBp4/+XST6kPhjbA7yyhtXnnWkJBp3GoYijbfbiT3cS1C7JzoG+hg65iqsNfihW/pg6tTBWJ
Yu1wQ8dea/0qCUQ/Wq9IJB0eNYOBZCmXprn94ZsVJBFktFW1G8Q0Uo9W4T44efUAubo1fIaDTW3S
D2Gyd8/wf8PqhgI4OBoIieYgrpowj+dgGJMJ2WQGndE8diwsb9Q75iESpdx0OdMwWRAk6ZwWipMB
9ALswovinM4E0wTOwiXep9VQlUUle9dN/eyP3WIZ6re3c2eJuyJX5gpBdZOa0hoSdwSnTI9zE/ue
+GztqY3Z6PixN0+fEi8hkCnlph/EdaUiFiu3GTNLlRZgJPog3XyKK18OqdSUruegHPBz9gY7zy7m
THt4JKlIJa7LIHaFMQ5Jj6DzxS6pt3UoQK+gK3jxBA54ZhWMowLqR4fZy9t0wh2Vsqmy8VbmdZKz
ge4JVJPA3pq9FUB8c9oxx0gmFOtTl+TR3qnKfMUs3V6H5mitoBD0PkrSrnJorX5yCHCv88jss6Ck
dmJEc7uu8MhkrLDLNJgget90ml6xoBoeJq3tzLBKkvEmf+kD9LVFr9gubNBpzX3rZeiZGfvWCB1M
iefhsR9Ge+uWZbOJ5uE3AG1Plsjrg/SaGkpSxpdFfCPRTBuxr4MmLgP2BGGkMqmkfGn8eoQIGhQg
PNl9gSzexmK05Mqb6+E20t0ce83sZCHIPEk5NkVCmaQxTLueucAODnQ/J5AyzGHaHqDMZkKrwmkm
mprLjo4gAfmk2RxsuK3wYkxuJFFaLQa+Bej1jrY9hxiw+TxGQ4HxbfXlK2t4hL8kjm7h5w+zW34A
Kenuy4qTVVSbItFCQsJNtfYeZCS9VRV1Uwq+LeaFgtV11GgUWLRlZXZJ7DvbG72so/armPA8DEZN
IA/dRfFkIjIua0XXpZX717Zf65U1O2RrC4G/Y4KF3ELyTvYlbo2qvZmbusvAe4rQWTFK+8otcN0G
kfqwHYJrw4SkxouSUZCJqC1xUUxj7NbBvSwHOwbU5pfrSAZptMHLKhf7FdKw9m52gz4tEbzHABe9
1VCNgZJ/b+3tkMgrayoQr8wqjwu/RwA26idpk/5htI3mYba9Lp7FiPqch3DCpgP2A/KfVzqK92L0
wxXutw/pBN3O9AYST8CZpXOTWxtuNPgMrQ+xR4KuWNtVL6p05x0NRxE7ER5nYeVRXOZduy9pf9c5
eEKJr4td27lR7A5OeesW5Wco1ZCUTceumgHPBqu8fsWjSW3QaHwpmx6xGCg57aHr+u6psISf9rlL
N83g13HDOt3EMvDXNsU8jAIPez1EIi6HwooXBwVsUW+8FwZRGQUCOO2KFk1l02wyDlX2VTG53c51
mBW3mkEQC655SQ+Tj5WBS3CbE9xqGuSwBPfdkNYtLhF0zoaMS8QhKld7KCaZT2TO21d0kczUAmcg
1qpor+YyfGfIEJLIFs/Ifx9ot9ApAURYucSga9X7eqVcB7Z8kBmKx0Vnb6A24g5PWx+wmOVJFZbY
XZ5+bYKuTyzltUkxSJzxsTTjQdFxLdxBxuAtOHiYAC8wZOCl4IlV6xm2kBuCSHjb5ROKQm105zHY
yFGRP/mqMGM4IsjYhGxC0gToP8mwdZMGdcakAqlvTf2wyKA88kvy/JP7vgLVq55Xg0bQERb/iGos
ofYeOjGaanbSwth57fdltcq1FcWq6GvgK8i7N4oPmuOUaquiMdB7b2YLU26lqjlDa7pZ+XZurTpY
w20MWXb3IfX9uKvJEA9F0yST7INnICkU6pB9SeJBLx7bTvFl5lHwKrRTP3rDiONtmqD4Q/TeqTZi
mJoUpnq4RDonn9+FnPG2gFTdIars817vmkJ0e6cDH9xVgzPHpQ1Bqv3kevedmJJRfQ2OFZs1gHix
AkD9GspINPOcljx6Tg9PupCxPerYIGkBMrwfQ4/DNgxugHPfN9d6JN7BgRTlDmYxHU1dZgCYMUY+
w5cPGp5C75NfS3sGca7T/ogka9RjErGWpFAIhFt0YBvr0CdtrHqLrnwtCE16h+EpC3oNKlrLc2en
rDlKcoXuodta/hdnqtsjb69h3bGEkFDIm7IJbxk+yFCadVxBdhghwdxmg+HQD654/0Rrf3oPBKCi
VmnjjoDh/MqZHWjpRxrHR4wfDm3rrfRqqNKZU5HhOmkOXosYT5S2TmxkBoiuXS8TbMjXnavqhBEo
vnk9vrgJDdW40QJ8b5ONmTchanS1N6a1PZW7qpPRjgsH7cDIQHNwbrrY7gArQaXiV2HkW1Tjim03
jCJ1ZuuX2zrvthEhLwNXLkXH9slzpBtbjT8ibalwlXiGEwtZyNsBYtJbODDMNIZBrnPb2rZ+g0Q3
4dAKJEFqCZ4jKCvxZkohjVdf2TIrRUCzSs/tnao8K/PBtLuum9yHdEGZb/PKVDvIDLG9ZGV+00cj
1ievPLTbgIYrb6B5PCWe2dRJTcf8tuK0TAcwflMUPrbOWN0EEPTYUkKcRNn2xreQkI1M3Vb9/Onn
bExshfo6s5sHpzHvLY9lAR9XoE6/9O2UVmGXiLH/6Jzqxq+jh9Jkz7UUT7bXvnHHQbZpBzoJZ/bA
254lvlduHL8rYyrda6f03niU77SbryHZ3CW1zg+6lVco4D12Vdmtysi+6nv07RoP1XeFz8pBXYt7
yR8AU3trQNDbhVp1eJHFvqyLT38ST03hQq6wnu7hPQWSvfB1TLsJwFxzrS35REqHxy0v33wVohNJ
zc1kaSSlXnjT58RcUWG+N9SPsqKBMEfVQ56hNCOIqdDNXHlzGkmvSvCU6RgR4RZYql+1kz+Ovqrj
kDoQZbbXBBl4qkIGl1jH+62DuYzDwkZ0bwDtaQcfkoVIM/lwWxgg1SzKOelcu7hviD2lQRGtWAe5
UVt7e3do85iMBL46DIxtvwOGU+Pdc/tUT/1XWDsapNP8WkHsWtv1h+E017ZpvApaxZ1RPqKM+94F
87UVVXnSg5fU+PZ+8NyM+/w6IM2nhbNFXFhUMNHuSNdYMTf829atb4GLIamf23aSO72dDGWObGXI
PMNdoz9nxSjkvkoEY7lufjE3AJTMO9Sc96msi/d2kF9qRhvDjj6dovmqif1PZHRjkvsaU7OmLqa+
eWOMxktfTRn01MEND6unKfC7OCzD25m1j7UlHrju3wM1Vdk4zFbcwCAFxD4jRWK7czu4F8+Q83bn
fjUpfqub9rYJ8rQM2lfqzmGCneOk/QiFKhBt/FtWW18hKpfxEAICZNvPTu9ezTm/0k0oElGpLFTw
S524OcZgOe2orj57l2y7Kvpo2LAjzoACp1P9CvzxgGwTm76VaWfjsqsq5uGQdTLN2wKZBVDDydyo
NaxjulRO0krgAnWghnBiq0e4gl49TD0hWTtoR+FBHsKYEXUI5/mWUH4XsvBzasgGse19GcG+HWcU
3XPX2bbSR5ybb80hLPGSOb8sPf8SLfskc3VVQ9Ey9argTbhllYwuD1egu713PTXimdlAdHVPs+u8
ot45ZzLqa7zI/p0LPBviERVmRVDfMjbe+BYYGu1k7nG/9IlhkLvW5DeW4+IPeaVSgzRWWkJcfTUH
FhRjAwTxcoIK4AzJxLgyGOoaenr2hN45PdKdSZQ3XYRcdKRjsXJolLII6VPBpk07N48MwGvS0qu+
618mGCfCraWusnBgbzkzP6DWjUoSgowBEbRXInuHPvmBquqmVlaZkTJwY9qKYMXtcds1atfOBXoY
0aEfTJhNd+GrnJG9wH66vpoa+jWN5T94Pwkwo6YDt/DpbmhBtbHg2odXkqBSwMBc2tmhKlBpguts
EFG4aI3Y4uh+W1CwcaW1Kly8gTnVzkbMUAvyjTFIuAJ0ra9WslZFUhX9VWsPXepAmo3IIoPm0GPX
e6/VbJIEmjDwNjMLOxGyRB7r6ruIgZtQoXaUuqqo1yiH2BmpNKJErlED4EaY1J2hEuBuaRK4tZvq
rgJZeKinZsdr6D21bLR2tivyLA+8fr53g7rSCZ39aI1udJ7MnuY3XTFR/HNOMXYrynn1Nk7SwVZC
hEFX9eRyUCWxe7e8GmDFPIaaxyhQ692kpwV8GOTWbQ095Jd5UsN2IhDeWlWK55DoNotPXbQtOqPK
f4FUTTWmpBrVDgIH+OqNLFF5CtqqBt8T0pHATntYuALRYTIEPU08iUZM3TneWz1RltjcQunEgzGM
dN08Lkd/+JLW2N4NkyZ3DFo7XWJYFXHiibnhrgePSSBqbMBcgipD8KRzhQ7qpH1QBk3/3ixKuioY
BBUjk5T3MOJxoEEkDON+ce97QQ20QMmMmPWaeZK8qA7BD7iVdhu3Ax6ECPa4et1L6ENtupIaQH8y
FaSNBn171Zh23STooTZrwVGLzIGkWgFFbmJA3bw0XTF6CdcWKqxDDylnYdj/w9F1LDeOa9EvQhUz
wC2TsiXL2RuWPd0NAiRBgBHk17+jN7sJ1WNLJHDviRE2T2WwiFYcD7RvbHf3SjEW/TL5sHPy6B/r
hZ8bY0mNgXQbjsoj65AG8Mv4yTgxv0ljE8GZ6LWz+u47f3ISv4T/PpmH3oEkPrLxy9Qq5NrUwuCN
s6vnXQc7L10aWLf/svDnyRQvmRNnrrcNV19PmdNWi3N0AjtF+L35BF1JFEBu7dPJ+lknq9hPphro
8lAvc+a70Xqmqh/ysSLVgOy/wHmbmpicFxqU72Qj2IBKL5o+aTzaWxVH1TebIOsgkH+8xUxFRzZI
ta9r2x8NQ1tSxSZZJciME6iFND6Ak26i3q4vvXGvKtJckTGvz0EsCe5KS1bA6DOJsRC5Tp/pOCK7
2pXhA4lf83bu3HzxBpbi3WRYjAOZrQJZO7XTdbvereNDKOvptERAOUAL9kgo6Zq8jm18jKmcL2bh
Ud6Ceb3IqYLkXCG3t9RhlyGOgN/6eV3SpgM4v2y9AK6AfNCPMQSRzjx87GcZlOFPI9vhdWMub1JA
dAoIj2xNAb3isNe8AXArN+JGiW6tt5tD3+w7oQZM86sBcO55c79DV5yH9mnO2HfndeIFo7o9dhPH
QgHx55INska7H3mMD1gEiXqd3YAUTE/jznGm+b2jm/Vg4KbtYTShuzPWjXJs9FImLJ62Px5iK35F
Z0cFEwGOuA2BXkn4qOuqLExGwGjSoVdxYsOpxX7lbEeABvQMzMWmXKMyXcQYmAn15ZO0jXnhga16
LP5rpxEyw+KDblxEHdUKkVF4zsfljI5yCesXYf+0OzZZD334syf09tq3dsH1KPst5ziZPsk6Rgdm
sW9++tvMndR3DDthlQWIYLof5Zc08R0E0APEtON3x9fu0HHuva8Tm58wPvFd29hqh2ofN5sBXKb4
P48K24bQT07phSLtyqrfaX9T68EjEp2TaGXkwNUtdATYEUvMxFibWIH6LXOJ6tEmTgMZf4If9xvu
xfrZrvG441ssrlsNPzT1IW4zy0KTEet6XjbWwhYYLuns0C1ZZSCKwT4iXVTM0ZAHfghldZ/w2i8k
UaT8x2t027A1YLvQLsglrJzXSvfgqsPVT0EL4R91swsnG371WmMunhvs+Y7FDyaXFvLGttpOTCsg
DWw9TRvQFBx0AOnRtAE0aQBMNWAEmVT8d23Ef1pgAeLbTM8RZTIZ6qBKAo27uq0nNHKEP1Xvb081
BCQJLSUeSUZVAZRpyBxhZSrbsn0q3dm84xeIsNP7wL5IcMAhhsWnaUxuqPfsT+K/WXeP+mUMYquo
YzjyRi+j0JUmfPDOpmr/C51hxo9V4jTflqc28LfUVgxYqxvaXdd5P6aUdwaj0RsS8iia5l0wRwH8
9YFbiqzEWopmZ0uB2BGxFz7gHt/W6y6Iep4GBmtAORqZry18tZAXHTt0rWWSr8uZDBxZf2jZQItA
zzzQKe7YFtNm1JMm4m9MSZUYUR03up2drn2TTIcHbWuISlCKugsBwe07mJD3aIITz6irCE4TCZ2f
aKn8L9MAx9XxxlNcEJCgtnY4c79SB8hJzFcJ1QgWqyWwL1ETLWnNYGQxdXQgI62wjnbL8hRyZL+l
sWWhTKDNQxv3yoK8I9gz12phWYVa1n6pdTY1U32gm8bC407kqPXWZVj8ApSHd0jdUZGLnJRqPEI7
WKdIygyTdiYkkfGiC1+PPjihGkc0boN8xX2G79CqZOWiTJcIz97cLxXFxQasSwzNgEI73HPIFHOe
O0G9XLIR82k095DADLzkO6hZRB5GPVLi5CifFcWll6ICfhoSJHhwlc9DC+vgNGyLD+7OtF/IY40Q
yGdHiU4n3jc/PQM4nbhM+mwfL2KZaTItsxp2EEbW85+xWrwvW6vqdykN6vZCJYSfIYKslZkj+cZe
kBrLnDNYy9A91HVH4AJ1dDgArHN0ofCLz5nAZjd2STzN9XMDvaZ4LoHBvTWBJ+ojHEl6BO7vDNcV
NEkqtaAFLqjlPFjD82pa7KnvgA4mchB476cpAKES+C3/D6c4/45dHp0CokdM7mDkrosW9VPd+f4R
fJNq5uqgXSV04leVe3kotfYtLTdUj3brf1KVUbrGxslRJmi+18Vinws8fpWG+Z8YMJoD0qPDk6Ih
IFyJdjRMg6bKOvTCvG7EC2/SXx2ELFfhMRAU5kanaQHHuRgTHAzzANfrWePynvjRwc1/Awfn3QNr
yjTyhvjoG6yroVNhMsTvz9BKagG7Wqy/zGnDPhmDbdaJnCSkfiSk4hqBoz9FplmfJoQLXAIyhldt
bfDk9XrFkIrN9a+n4q5wxFofV2+Ca3WWWy7At2QovO8BYSDj26KAdY+Zo8vCjg+/82rHAcjcNp11
E/B7BQ0PXnwoY98Dw+tX20T+b9hR/xwsXrlnwFGE87cL6LQgQlsj3U3j1ihJV6dmDuUTNl9+k8CE
ReagfhBAvMRfWQUtwVfVuexfvOF5zfuQVVGKSQbAOKqV5UtLkfCSeG4EoBpi0va/1fCeZEMgQHtx
v7evsRginFmlt6I3YyzJepy7Dtipp5vntSrrJmNM0LuMq/UBOVPvPAp3+UYodlunUbnKG17q4Dko
m8AAbAf4BbbAVSnvnCZELaJ0sWm2FQmTTnK5JiZ2y7mYSNx1xeq1rr0B0BVhxufhsdXIqn4CtzqX
O9Wbca+7Vb6Uuu3rkwPMOxs2LOA6qvWMLZWrNq28WasCk3XTHRr7gJFnGC8wWXUUcOcUd+vnVpbR
3wUugS3bjM+ntA+bAYDnoHCWbqt0Lk1s5hsu6vHQbIubKYMJ7AzhB0BzNgP7LcAVt/qFoINpS5BA
THA6+l3jlqnBMIhQTlVToA3SECBGcxQ6N1VaZBMJNnOglq3zD/kLjZ9KMHh3oL8YFEBM9UvWRIoj
XdSl9X81WaI2UY1AIebKw3bNMKIB9LURt/t4GlcQM5gKDnx19Af12uFlGLTemdmjdwMuJk7xKoNi
oICY+6y21H9mMtRvQgd9i0OygVagxBbwzGPC4L9ElHgR6qbiJ6+ccc50tvMy1OLE95rJqExQdSj1
cYPCpL5ZLCLTX1yuI6CmduI9pBlx0O8MvnOAhNq0/zowMJmc+c7ZAsxuCkmt1ohr/DAgesLt8hZf
7wk/RvDqj/WcB7O5G+yHz5QgDEYsimUlgmhypSdSPEi45cmfI6nTkFbTPYb0J4Orhhc61LiQ1+a/
SG3vZY0JeJPDna9lb9K2RQIESp/CI0pHSV4GYOMtiLrECywub1r7GlepX3tbGiAeP23J2F6bGShF
VEFvguKzcSlqf/ATidUPgBYb4jqTXYULZZjbHN78t9nKKR2b5XnWJe6scRzdN1yovgsxhDRpAw0q
fJ4GZIaq35YF4D00sA1o6R56CqXNqSzxJ9VCXkemrl20YUCgKjdxGxa6b560g9UhoEUVRmNuTbTH
dP6qKrcsnDHYt1v8Aupzx9btB1u/TauHYsVt/oCmx8s3f2P7A7RkRAkwA1tZ5OCJdEybz8wB7Idw
pKQdvG+0rzt45ecuDSNkRTpl5R5WrIG5JUyWoHVFf+qjHj/2SFByA+GUX/BBz7cQzeZ5FRrzFfqV
k41I4L0MRjQYBpzudZpKLCk4dhOLAgItsXazjZk8lr7JgabypCmbZj+2PEhQ/HozFlXLxBOHPq5f
TTsi0N67OiuIBrQqeRnOOfDCJXCa2FmeuI9Q+gZ/dskNnnJohCJ4/+6+dKPflYIFR+nLnlKBW8Fj
6DkuKXao5QkkFy4OOuxrIfLRbXcSU0UYjvfRjXdl5J09jPJoWU2hoH4JBeKc6ipf1giAUb0UlILu
WPqdi5joyQ5ZMyMKvwGywLGYkmHEQUr/9Do6m45gqqTPmpscweQXYNUnBznvGLpODPlQ20bO22N9
mMze9ctbGZV30sv6Ebp3W1voeUrDfodtODsb0s28+K3r66yh49PS9EVZlllkujRqdQpG40JcnrtT
/x1xLze+KgKLy6WaoaKIF3ylHxXHirBOjsqgycZvEoGqnuz1AYy583ZpqqZACL53cL0lgVaNpkIu
O7KugN+F/xRo77S0iqYx2bLIWy9ttR78cjzNfYhvsMuqEQtsHU6Q5JC0HmBpbsLxZ238IwN6CRWN
PUwNEdhxqpcBbXIQC4wTfoG2Ps5h8w6AKX9kgURRm4qlLOraSyBRflSKD4e6xJXeVGD07w9n4LAu
R4q/BWB5sfQdZHJhS5aaqvllC9ujMnyHqeCTO1FG3GbJ+hIL7yonk0UhfgPdQ3ygRF/vTOfItKzX
U1mtu3qNEFoU3UoxPfiDCwk/PYoWsB6IMr7ccalfekNvTtDypArRC8AQAY+VaoNLDqDLzTf0lVEM
tjjmeg9xjXqv2+GwiebQb/TVM22qZzkhz63Z1+sF0lr8wnxXhZhCNfCHJZh3NQC8hLL5dRP1oRYe
tA7yjDfiQ3vxng5/O4adBlQOLq2F/NDZn1O0UmMhbcYr0BUEuJjbEPfPdK329SBurAS/0NcG4o6l
PcgO3+7W7Sv9Ubt4KWOaAEUpO29v1csk56Je7J4BrsGtrDQcI+TzwZeZDcIwij+8qXLABs+VV6wa
dSwWqzX3PxHRna8EJ4DTHWCNBhIMfsElHbC7GRdPnMclKL5ySBT+vjHIY5HDM2vFAWoYoF0PrBoQ
4b6t8Bz5FdAzbAtUqQ8lFYA++0tG5Ah2SPnTsINV/YnFQ1FhNU18MedqfZQZrBpEOXR5vbcHzobs
gKloS/KOVe9YgRGJWiA34MSOsmTvnas+R+NepjG+KZzbGayIDMsa5nfIbSAdgBymx0cq1ZbWPXAp
NiTooMk8Uu1Dya5Ly5/bmv9rFgtxTM8MbogBu7E4u4NJ5g2lZiVonhnoJ4iBhPVxmDvVCoEWBpvE
00BEG9Ygabp5wjaYqZqAHt6675iHeW8hYJWl99+iAJ5oXtTR9MHKdc74oAJ8AsE7iPuvlgmbWPCr
CfoGb57f76xR+5AYcDt++WYhJASE9SV8503H4hUPxhPuWKgty1FnPfColHB+C/2Zg+Px/ptQ42Qx
RCajqJrUV/VnSclpq5ZnoJxPXrdBxiS2f3MU406snfGo16nfOdpOqb8g+KY23h1XjISeSJ8U51Uy
tb08qrZ9rwX4vzia762ccyGGrB3FByb0yzQv/dlr3D2G9A9A0DuxbS9OF71XnvOJ/JTcl1HWBO1b
rFzAM95PyORr6TgZ7n+ACA+fXfzmR84xdKGCCXoE/Yqxytoa97aJrQOVX6wAtz1UTgiHB8e723on
3xqV4affLaraCc+5K8kKyHFyzwfYruw388t8dYJ75bTXWqid0u1TDazGjetLtT2SdzCX99xeV6nf
Wx2AUqRdRr3hc6TjCTNcNi7mW3jlt6zkeQHlRAcoxnppIYwYNvCL49/awYPjD90h3JzT5vBfXelP
zGp/Sr79LB1Su9FtDFATHOug0z76A4jy14XUMBl09HdY6hvAtxTLJzj3bxj4njASZg4dC0Cb555d
ZIXPXG6Pql1IhhwQzbpfn9zVea9VvaZ6e5nYkvOtffGAKfjLd+WGeyy7QNi6XVQ2n5IsO1/+RMGp
pn3WYW2tR0AdKJ93p+a6Er2v1Qu8y28gRN/peDegu1fvZp2woLHIHdZDJPgG5OWj6d2d3yAenv9w
HYHIdz6W+jtkmP4GfFJEQfd4d210Xzsnp1ZkkFIifPigWhgqywabppx/N6A3xr9N2kk4/hwfr6Ln
Ja55eQhiNCRFckJKULDbghPzIRipniAsO0UhPIRuVdSWXVj801HMI5Xs3oC87BFTsPeJnhLsnK90
iM54xP1kmPv/SAAxi3YJQi87+eLEHFALlt8DRQrbESkqT5SLPz5DGO/Eaz8pe/XiLOR9NN6r5/Ex
E9WWzxE515E8UwhNE7eDxqPF2Se864oEgXQAS58OYFB2YIR5trXLM1xt8G+OjOVQbaM71vOPQ+TB
jhX+g/7iNXRKsfMAzTxRO8HKEm2vRLq7Woz71U4H9BzVKbPVpyBAgyM9hCkmWycfQefG00+s90hY
TOuAp83kZs58EfEP6XDeD0caPhNNUha/Y31P2zk4DFDrlOEnRC1nIerMujNWNrBJDH1ycLm6A87q
XKx/Sb+vMMQ629cW3ht9aHyI8UaeQ8HhUZIYeZgHBXjZJtz+9J76aOLgwlYQw1B3EFP4gwIz7d1h
zE5DnJIUDFwXqSdPdrkDtFxiSzR0RlIJXpOev6jwjyM/FblvdizaBelQ6jhx5zghP1cv1xEyHwcr
AI+aO0HqeAUKWjX/LKhMDx9buZ6W7m1t22O0fDwOuibOhLr3G1Aq+Z/vvDLLryIIDp3zN2i6MyUa
sfJDIVRTGPML7UYO5jhFgkMCyyjktjDgev5pdPwcgEEgoDypjj1+uzIadm7zr+/+zW60W6lzZKTe
EYrMIgZ1CL6akV/WZcs4tB5EFUuD3GF+18tHj7G7dwFkQNjyhQTjP3prBJQ0/gZu2z75wYgfrqoK
10S5y/GATRyjY1iQJa6SrbNHKJSLkk1YlVTuL+IWhSaD8idlUPq0tsPK8zqAQATrcqElPVl/faGd
eZEzfYbaIu/wX828CIfwAAzyAdWmHn3pYCzwPIw4LW425AC1HQRjsZ8SwH8gAJFZ2W5JK7Z0Kcme
LjbjgBvTBZx6ANJUbUH6UBZtRu8jr4HgDy5tag7ohsdCLDJDZggZ6dF0kJN1uWEMH+1VcY1zu4Wk
aYa+BAVC/pwwhMi3qOVTbZ9MDQrmVeqDiWbwKoTlbwgVmmR5CG0B6V74xHKfDYAWQaCt/wn+WAHH
BBrbqv0nGvIxdf9/FQowagjJgn4MH6fBSD+p6Ctm5Vu8hqeR8hOlVSa9dcl06FwrnxaTBBhVz4UK
ZWGgFdxiW+DbcwT+qI+AVnng/bF62Y1KolZ4fOnxgUYPssF+dlKeZe+cYtBdyAxMPW6eaStSKIBy
wh48K1TGVhZKjjfLbYYFHsLzRdeppG5qlFiz0mvy4XEdIRVmBxsPbCH8DqYfaZvLBEnIfKzjAZdY
jbNpAxduAA/s1whh3uQ+9fEnOJZTuaLa1p2K0pVZ5CA5FqsFGy6C/ZYajgzPnM3wswKz8iCUK/kz
ccwFnN+xHFZUS9o8wATQRAKrLuqI4OeJ/pD5LzcvPX0gix0Koi8dcph1daea35zyuXfF3rT8MpZr
QQJ+dFF7o0ixOA38C7d141DtvzfsP99773qMwWIAmjjeV/03fHy/LU2QhXCiK6LhDMKrByCdk71o
QHiSEfBRfS4CYPv9Xm8UyjlxCbH8DLAWtCM7CmdL3H7aEajPxh4YmQNljYgyOkI7Ff2jXuGth0h9
SXayEPZNYPQJ3iZOJXSx9a6RzbWNQH1HfYrirKSr68I8hiJND8MS517fYOwrWvInps+Rmi8IpcEF
vwEdXA983lKEBe0lWEkBKrcDg9WDl49pfe6mvxMuVjsckTSG2dIi5gSFAvRrtiEun780rgozgpoA
xCDm+7ICxPYkojMj6G7Ie9zM+36ZC0Rfp+PkPJfzkkK3l1YQ5Ldb/7SsTyJw/xJv2FvhAc8M9j0r
79rRR2g6YTmznyrCJNbx09h2F2abE3xNuZXseYgh743Csy/7wl3DtOPhBcaGZGFlzgf/M1Df6N74
ZlV8nmc4C+LyjYAOmFq/cOboKltkxlcOUAHEEkZearnIFKsv7TaVYIhniAq7aif9x7g85fIhbEKx
ZEbYAuoELp7ZQv85tfUh4uE+MJD1SPiwVcdSsB81BCPO+zZ1N4UCkERpB7AFgcI7iPGEhgu2O1G3
9d4T003yGCm7XvjL3RXSPQ9tVd3Q/osbWFR4CAuO7nhz60v/DUIDiufsQYwz/0/sl9jZFCrg6AAT
Dpux5EB0MortSGWVmzDMWzyqFvrQoB4fKihAjdWT4lW22eqgAoOhzj2wcDuiaum8AZ1JbKkOG+Uy
6eMx0eCH56q6euGU4ZY5bC1JCZ1xdqLgR3ZJtTr/1cvvrH+hj/uImy/YPN9KI/KZsAPpyG51cGSz
jAI7E9MX2oyzFsKdBQVAwchTC6VlQvrqk4TySCFRXWv8i8p93nD9bDXWvVonk1hypKA8axdmqg4l
lKU1NhkMTp/AfxqphZSFElBOTEtAFNhol8gF/GFXJBhEa1DEFBdhG3jfmN9lIpF7DUNG5e6linqQ
LCE5rfO8XvvGvhCoxndOjM/KC6tvuba/iP/8mgy/ea56XsHIm8k5hQp0wOIk8MgfWyc4xZgiq9I9
usuaDCO0Z73aW5jHVyc+SlFlAcAFiGP3Knybpu46wOQzgGxC0WVucCGF8ZpV0OlsipzaPr44UNX6
MOOVvN6HBrsRBAVKqZtXLsmAmX7dvJdyFknfh3vj92mkyo8S+r1tqa/z9HjRydkCrsfKdnfGKJu8
Wib1jBTAkMFiU+6mCJQcXtEK86pAhBDevLqFscjMQJBWXGdjINOAglxvZncP1/AFepsDtvgj6ghu
YwVOcA4+2m6cE38J0oC7/5C+nVIfd6VoitXVKQKWYQ1B+nzr5qp9myCCwqP3ikEHw6QCVPlHNsFb
M1tMZyqdCXx7bpXYKc78ieZydXFUPJaJh6Tc+1JdAwMRqKbgIaztCuJNX3Nksbrz/lHWia8Xw1wc
y1tJlgTyP4aFZT23LUSoQjZF49u/2HCLugVlWYE1X+jVAYUeiD4FyprWJfqcNIP37Nks06lcMBQs
bk5Ljue6OQWY/r2q/me27mBXBKo8anyA87dsxaiBnOAGQ4EenuG4gnbwF1rRS0tt5ixR2ttl3wfq
GDfDHbEiF7n2QLHUsRrlfh4xjU1werW6eveiAD4NSOskDuBS7hApcwumKdWjkza9zhrF4FP0EtmT
XQgj7Li2eNjZl4PspUBvOJ1hTjJNunQECmK0CULIVXlTOpTedxlMRxecqXZk5tbVnjvQF3d9PrSB
ToCJU68+PJS7wVKlM7ydsKmkUaCfCW78CUh+DaZANWsWRdP73Kz7ppTHRfOr9cpXPcS4mms86046
8PWECGMftGXbYCARcRGG6nVynL3vk2xeTKb5euv6ZReRMFsBTvTzTQis3eLkbh8TuH6EkGcSRwOy
Fc/L2hxQr5W2A26M5d/Dn1g54YXQ8cutGHiH4Rj32CjK8DpNbzIedrR5x/Sae80GqayThTWgPSCD
DMhivcUJgp6grAJvy+BnkUCUJqdw9X8enmqhqwySaRiNNyBeuoh7OBpEX8yOPNXhXY/yBbKPbF3g
06olsA2A310oYdrA2wv/0knW9DK4OJmIN15Hx+wwQ4GbQBzkyr19gCmvH8fDUMFya/F4E1fvkcgL
tZkPAhxgBFjTv2hJUAV8rrdBoEZxA/wZgdbTGzTJZfywQ3ldMZDoZYo3lAWx8QkCd+BrYGmu7dxW
bwZHAsgUqOQCZsBVDbQwrQu1N3itvcAflPKHC2+wgGJmrjfYnXROVoE4x5jI3KnDI6pMz2IbIHph
4JQhQu8PEP3OsGDiOmBym6GOZ20e+g09zB539sCaqoK5/geMxO+bgqEKQ0mQMmwT6doDoAI0+0FM
LBLjQjrK+6mD2mN71bSr90OA2b4ON3KFAP4TMK//FyQ1Lt8aP2Hc8j987PKu9F+H1lxt1PwZ/fKf
aOscbES2RB5+JJht2sjLEWO1JtUSgqmYj5T+hHXnZqgj2qt2wj8P7sMAPx8gZxxBu2GFAtOPl5Nn
+M9YRl988/1UxVD4j/x1m5csNFBuuQRLL9+NFjEJdffMSvVmcGhOIS4+PR5wRBSIIcN9gf9Do69B
NCMiDKp1b96ZSByU8w4p+bPdqpeV26QPwVD28IQA1JCE7hhon5AOYVLBL57ADXsB05L4hNxaveBK
w1ow68sjMzbuMKD0gKlxkmRjGT6PbEoDZfOyRJGCy2BxwmFA4mSbJwPPjXiesI8C08qg7jkaqHD9
sE9n6JYSTzUGavzq8VGgvz58QrTKDMKyeeZ1/YLIkoLFsKgpc/YmuVuX4bhs8QdS0Pa2V39sbK5s
ms64JfOl73a0DPFG4/JbGBzI4O+r0X13ywoWnsrCjVT/bfHMBdL5BEkB83R03zieYPwXGcfKAP0b
7uPOBW2h0IXYFKzrsliXiRqaVEkjUhzcz3ByANWA6o174KdWsweXfFAMvohWwfq35WW7/jCrXodp
+ZgjfSM+KxxLj1C9oEBA/jAChW0ZhbtJ41UwEB+3EHtvEHM7etiHTXnWCxj80DKR6xXgjmj/9O7k
wb9VIvBu6AuD9smEOOQdOPt923D9t218raZthUAJs0B3KRG5iIuZJJ4AdUwPyKmBLHb8svybdm8V
xSK4bGQHeHPnISQXPGVW9c2HBmEQdSKL/O53FGATfHNk8FjDOvAVWh/mHZF6Dg4HQU+TaaG4I+9i
XvAsfaxU7G17851x72oMAU7zX7eGXrJiJfDr+b650f3x9VdrWAgenh+vxgiyjePCQtRsLvvmFDJw
J2Kg//zJ/Y1HpNBE1VPYh6m75ZOLzbGGj8tVEP/Z28yYTafxEgIS6Ueym/B1o7zqAE9wIf3gt4yR
PDR6R18s0K3HEGg0O6QaHv1K4s16H6HYRzIN7Azg8Cu4z2HQfvCNY1coQ/abGDAJ94m3rQUHphgC
UGrmQ8UAPVYEONuWr5I/iRqprFC1gOec/Tofyz8DOp+qGtvO8rJEYCge/pcKWL33tGKz7TtM7GQH
0W4h4ZpWmP9mPaRIcUl1808sbtI745nh59rm+KqgaGoh60zcWvd5u5GP3rg3nNCfG5bJrlU3pgnM
d85rZ7fnJmS/D1M1i8d758AJO6qXBTcYpJ6FpVj1kcz2pxoxVUD4pZh74fCmBYvq8751cIEDp4gd
gTpKXPomLlxHHaZWH0bnL2w0WdAAImn2cL+n7ozijZ5i/LzFAcxWbkkp1IbleYGYs4lhLyfT02DV
00TmR+8VYtdMfSaOxhsijlUIBUzVlthl34alPFXz9qeZonUX14NMw25G+yYiAR8TW1mMSwOGxjEG
QQDRBnQODpaGx+3VcXVXUFUOmOY0DnY52qxtyxyzJWZGPwazsO6mUr1TwV8c0b1Bz3Tt2+4t2oZv
ISHzi53r/zg6r+VYkW2LfhERePNaVUB5J68XQtKW8DYhMV/fo/rlRNwT5/buLUGSa5qxBkvZx3yW
MYi+uumSLTzslH6tfllr6AGiJikAQAZ1WDQnDLbTwK4pIMcMPNOaVbTUMLK62pTO8iGtdJexb24j
Cu5xWaVrz3qmPqNY3tVlQAEiqXOOnWaXlGl9HfvSWpM5YMVeP+hbC3Jba0h5ID25HZdqeSkIcauy
vhfq8KvU3bROl+5nTBMJOFS/a2Wkr4TFe2hLEkO5XW1hLnDYp/XPIIrQUofjVBsk9HL1PltLv/Ja
JWLBwvxT1Cq5h/KvhP2A/EgNkyWAyDT23qjTnZEJ6mrpPyvJ401MZnuV9I+OXyvYjKzNB82y9w5y
aVc4n9heSwBfx6d24xdNUoW2Jm5kIciXzpEaNjZiM7HmjTvOhHa05KuSHgVEKr2luyXxfjR6sZEw
1vJS8YVlXxi87uzWeFG0EgqQcE8QHL7ahtWUkz/XFju3q4jPTXl8ZOSFlt4bYfjSao8KlN/S7RFn
839gY0kw4M/m5h4H70MFnBEt4jS65CZU9ZvawnrMJenlN52BuiOxQzOQSXkOkpyWxEwW6jE2RrjQ
yaE2+LAkxaZVfxPCCqsmeafC7uPihJrXYtulGy+rz5hLR0Fb05vOk0aYhV/92ui94P/tc5XKS8+E
LhzrztsQNrMWRoSqSOzwsalJ+6eACKaWp4Z6L2zvYNDMjywuL6Op3QZehRJlBcz32Gorb9xZ1tpY
7HVSFk9popHS2Zju0epDp0MFZ05WuCBbfp89j0qQTmTW2De/Gpm2uu4wWSd8lpxivp38xdwv4vGW
pMlVX+jZVN2zJ92bnJZzFFELSrhVpXuPrhfbP/gGpCaoCyaYWA6gF/jAYvrbMvLt4RrHZ9VNw6Z5
K7J3ab1X1V9jZh3TJ/t5aoXdVDiIpTWf9Sih+M40HC+7oi55VBtOvmqLw8PZi76U//V0yIxF8Tt3
OPWZ3KY15JWe+MzK6shV5COch1zsF+uFNbknN37KrD1TqiVuFboUMrkOhWhti5M6I34ARiRhSS99
TYqUS15+iCnypc3vZD9+Zzy6U7Inhr4a9IFY61fBhTEi2T2eHMsLJ8ZbGj2rEk2xc21fTKecqAoY
bu5YhcPxYF8xS1yVAvhkBGQ+Rzb2lqXtZ/V3REMFbu0ad07v8RKqlZW417yz9/P46oFUsTQzMJGO
Guu7cLotIRbajVxyvfHkRUx6L2nanhW3+2DAOk698U5ke2uy4GY1O/G1M+fPVCEcKG8aCIn4PS+n
lUYjqs9fJjULino+i1ievJxrB7OIWRnhmPzK+h0AKa7eq62DPmH4NZWM9TI2atqTalwsUGKavAFs
aasnkvgVsx+ZApP6BxGLxczvijWEpCy2Cu+twgzUinyXaOTyU+OAt3Oqo5TagbluECytNr5Q5YC1
0PCqloEz16EgyG9CvUiRIuFG3ePBfpYVlAlpjmc5jglXROKxJM91MnNwWi79UiuA/YpTPCthHd08
Pb1kmbZ2x0wP6XndWsv4U+L+PSMj12EIx66+blvtW7ZNQDaOsZcKa6qlaB2qL9OaX4XR/2ag5NdD
Zm7JtHaAsapvRYFHF/048I1NQ3mvWxvQyjz5+aLue1d7llS+lGiGHdrtDdJjKR/OsSPM4Tx2phbu
ZZbZs6ZMF1dCIaqMZpdO6XeVxhe1f68EveKl04KsnXkr8yVIl8x91qTEx9Llx+zFQZRE7jEyDbmP
ckv6ataVQem0b7SOHZgN9hJa1viias6nzPt7RtsRwBzVJDn3tDys/F+qGRt+AqFQ+JIV+fLFgLfV
NWcru37LP2RblypdVTcoKerXS/1s06ZDiEPKwbuYieweqWisc6zioY9upocPmhXZ3xjr9Z7GULJd
8FtHQucN7YgiEXfFTW1SG2TvVpPuRdcxyf/VujMDjVOJ/nP/NCOFuaDvT23OUOQ5aYgUt4r5BS/m
KILeUdq/uZlSKmAmcT0jVu8mso9aP4I4KAItdvAo37SiRV02XZZ5zr4eGZ8a/UY+0KPfq+qZVg21
CpFd9IzfDY+zkmenKXbPAC22rK8h9h5x99XvVjV8kI7ZzVUbRnm6xyXneck2jwp+xD8rf6TVK9hE
6lNt6M/ZpJ+XZDilKQuMm2RHWffc6t66N/NPm6szqzAUIiXpbhwI4BYdpee5vEQkxihC0z1RP2I1
/6oevQsrYtPtMkK3g+RElscf+38RMYlp3M2mjtJ57AgxOFWM+eC8lHp6sIROx09udRYz6joxC3q1
KccvRZFbVOQ3IarngopeDoEis0nKqeW6dppNyqoSyutnqRHsbOPndLa4s2vPPetQo9Y+48Xvkfr/
yK0R1KjCJdE3wmAWJGmf9rBEuGwNyo/CvblR2guB6EtCVSi2LM5mowizQgtGm3afVWb/GjkkW94+
Is08B6n4BwZkXud2RD0yTZ6suYcrnBKFGVC8RU84KttMRsLg0V/YVbeJPLGvrfTJhurAljlefVfF
ieIO2bWhMv6WmAuNNgUzu8XL/NBzw7PyjMEsZlFtdRI2qKO5Cx1u8UlePo3YBGn5qOeiXTfA0Odu
2PaWsevMOuw1g+QrHyaH+//cYKKJGXd64GQ5mXHxORmdr8QICMyJatGvWpt5f34dzHztOFSil2od
sT6y6+LAMw65275F/OskNOzgCih+qVk+GIXNoM1hnSR4CaQQsDxZS3Jqs7stFJIG7MpZjM2Ubmf8
F1FGeELGEipmSZM2DydPZZZxTrVUnh+WsAUciQTapk2DWGaPvyksmq9aeUTrLTLO9a2clPeJ0A+n
FY3HBAmQNxudgkHgSrL8s/Y+hoeVPmHLoh88osebLvtLTdtXst/SETu3HR9Nh4CmFTGQetV2Fjlm
EYIpJDegU+7F8M1+RY+zEyXsRrc/Wk38LFL91z2wa2+Wi8GV4YEvVFvt4V6kiPGKpXV8AFmHRf00
fkirnvuqjeZXO1grRST7PntL2o+pq3emuBdK8tb20WdCPljlHSxIu8yRHjCvbeEEHCODI5aWw52B
aK0+2odYJPmq6f+JCLGnTu6TyCHVbIvEOdpt+evU3fuMA4gK+dokxv8DIDF44lQTR9PrZGpB/iC3
0dKNrQSdhm0m1J9Oi9ntZ5gIhZjw2YvNzDuxPDQg68p1fxWTGvXoDQ3LQtsBV5rYekLtZuRoq8hh
WfN8hS+8zoALxXzU1BJWydSsJR5OiYhitc3h8TvXe5ScSjk3iLe6MA9x1LwnaryDHnM0p0fPinUS
bVGuy6Tc1saL2tP1H6ujl9bYadlzE7sbmsv/U0RW4LDetMUi4qk8UwS6CNPcZkhZaTpfdQL6GshE
nMcYbT07jZHz3qjYCVxq1BInC8ccsgXklhe9MUOjoofcO/5ilelK4YehP3zEauKa44yhBHzYxwx9
hJBycpm6EmfrHuVTMLjJWfmsHwB8w5r4oVE/bKvml46RryfdEfCOX1gVtceMv5S1VbVrrOspjcRj
4Wh/HiKSUeDXx9oRYgdpflIzI/mL0ZmBcFkf0I++mBT9cew/gfuSnoxOccqJRsf5tXXczzIad8Co
kNivXUFFcP6JeIia9pJmFOVH99g9KkLzdMw195U8obVmBdo+bdub6K922157PfZLRGctp4GVS1hD
aTT8KGgnngLNxvPIrOIINUt+1+WLmvaHYSDzXstLpI37sVBO8MCPoIipwXtrz1O2tSWeRKk9JSnB
cIWGNUaophJ1Vb2r1XxRENNW+Yjn3EEyWcP+R0tRjBvyqgwy6kv8AAHNdDl1FfhwX47gMt550nMB
oajRsSKzdiws07mk1uQEiyveSlcN+KmjsWnZparfekk2MJ5vacfXc1HV/SMN13XXPjYV/nqTBy0B
QxdsFgG0NH/zGncFyg7I4HQHAnPEPdghZbPReuZ+TlNj37ni1qnuh5dDbqAND4dmjD6Vqv9HJjlc
jOGazNO7jOWxj+OjtMUPWjAbeE3ltR0zsod1oC3eZSCoK+BFTROTaMPElEzpRVMTLgfyp1J5Gtx8
qf1BcK2FTuwSRcn8uFdO5IfhEg6fuO9EMXnT6LBRwH0Ufep3OqOPEAr1Pkc+SvdMzHlbgXdE91AX
vKwaxSALvRTvMkkIu0X4GKNzjmYP689NvtK+uqh2AsYuhTdZqvXZIH+Xa97bEs9PRj7tQCRTJ402
iZHcc+NOyyXsueraVE/1WVysmDj1Qg/Mdvd6I+8Y8y+p2TxSvm1AnviVoARC+qXlsg28wOfJRUTi
RIELE5q5gV84/Eb4E8pIyrj7Ir+5TeP8ipa5tYvh4ME/k0KAP2BmVTRzXxKh0/B8YIqMN6Ml2JYu
D7PJ1nY2rfFpxEQ1p+kyOUik6tS/eqL6zuN8Y3cgpoovwYDaktScRk9bJfZwIxNzQ906dCIJ6sq9
jlVx6wwSmaaZBxZNI5KK7dXrtb2Kc9vS1XNRVzz+u57z3I67NQLcplCh4NTZcGjm/DoT5Ss1nGkX
sZJk4LV0UgcJc1mZFgHGpVwTHQeSxDM6G1Eo7Y70mzDHXYnUnA7aPrWw183iWTULcnApxy7Zu5bb
OCKdQ6J/GBsQJsNWdX4KV9uqAwyxuQM4Fx2QRPgXLV+lFZ+1AuW715UtGwHC3ChBi3lPiQV1hrL0
xXTSAyfLlnr3q+3kv4m7hPFAta1ML1L8VOQiH8qbTpqdymugSCPkQrN1BgwwNBKV/3hU8xKp40TO
5h+gn2evbGgYcM+Slvc6xfyPHAodOr5ctNTvdkTT0ivlzjCMXRwPey+bLH+U3Ws9CfROeS4ictBi
Col77UjGXrK537qmOHp5+WEUXFgB5cyrXnJZLOrvXB/u40D2sS/wlOJ+fO1064TxW3JDN2iuTSec
uW2harcmcq66iO/LI8fJoJMK5aB25qlRamRCqC/EQZwIfaY26VMUA5HZwX3l90aOyNK4F/TYEwsZ
BLNVhc8tB4VmQDx1WUKo65/kSskh26TKvMQF1dBxLR1Eo3MFZkginVON2S5TvLjgXxNMh4dyfefy
/d4ts74dU6lN3GIy7pqsk1tTQY4/ZzyHXSu7zqeYcpMlP/VpsHDoC0F8N0GvoQhf4uaidvsmq5F/
y9FhxUUsom+hkt4MBAPKOmFV+UZyyrLPhe6iFMgfy/vUJtvKLs98NuGz5M3BAz3z6HBIcyDkPg++
iBa0rSXbMextOoK1NGAlmk91ogcQODVTZaO3L/WEcO60vC6SlRcwuujsp4P9g1sfUNzCA5GfjUaw
Voz6G3nwr1R4gblAPmRJ0N5Y4p0wcEZY5vfdkY3qODaNIn3ukoiwDss63HTgWUKYYJn125B2ezQ9
cZ8nlqGZHZfRNm7fssQ8T+AFtnbUbQ11iM9AMNONouT7TMGJlYV+YnA5GT11/sTqSPc+wm/QFG/x
kAKbZDgl7hZkQ47KNXYaFb8m9AqSPJF3mzvgeK1Skc5J6CdpmrPhrXlTp0+153fQd1+PqlwpOAhr
ROu+b64G79qqw76Ja1LTjiP+VQ2lsWppn3GZXkESFhuAfc+JWL5xcSh+y+6JdlwY1bWLS6T4jgeq
IEmPYqwd3KJZ5ws4flCeUoKlZimylqP6zBmbzLCvabPrnJKe8qrlxUsjkR5WVMM0ykP8QTbD6gpE
a8lTuTzuHBKy03yH579TB3NHjotGSBYFZYkYFJsUPWowT4Fi6e9ar1sHfSFma0yMPwtl3xX8AWBm
Yuz8kQeBKg12ozVGz3bDc092472iJUqsRLeByMbmuoa9iL0Eccr+HSz5zi4uai3MijzPLmbVMsR+
78V0O75q5nvbfqlNbwjGnC+tpkRdaFctXTjYMJXLlC5rx29nZ9zrwOWCseJLQ5aWfrlqEgJCeHR0
fnKV9cGtehvL+N0p5EtZK5dyirHaudIpmj8vaeASP+tQxVJdBnqd3SsjuVkDGGq6ZSuR/JRjfYFZ
Tc4ke4ugH1Cs+QTTsDccKvI6wZhKeXN6khOGelxs/T1VeOP7ZdPl1R4MBb4BRxwCTTI/A9GA6AIm
w46Yyx32ltZ6FeS8HW7B8kaglseu97L1rEUbtffusWGd7G5Z0UimClG+R8VrO3U0BaB9jR1BxvrD
deSrxbTXxMZOhXnHDQIcEEq+01xHAkeqa5yiRT3z3PISJ9gpHEJQ9ndiNo51G/nQSe5DIu9xtPid
ET+B+IC4260HZnsjYq7R57/WRKXoc+FuOSFe41F+LVr8Wrlgs6oa5mwdtoq1lo8wjDPswASsNULF
YuQmEHMJRmZvknpToibn1sqOl2+Tq7QKRGtQ+qeWcmtjo62NRehgS2RzepiW6ElRrCcNqvM4DrQr
pp2Oyy8QRgVHnwfFc+yck7osQLMGH/bnRlmAQ4gnb7BfbKbcZUzCRh2YEcRTnveHgj4jZiN362z0
bkhNJtwf7FEyqDtXBSGpNI/I/AdYcAz/RFwnWe6t8jGe4niocbZXo+LCGs69AH+K3002QnK5qtG7
qkNPYTaPsbW1cZM1//TiW3sUoEtfDEB0XVzfFvGPTLxX3LnBZqtlcLWVzUdl4SavDvVx0P883gbT
0Td2o0DSwGZRwXJGJstlqo05TH6ftlvTWo6Va9y9JPFTh1wkWLIhnTjIsjfFGT6NVn+EeWF/eS2m
+0TgWxz1aOAHUXMHgPQND79sSbfCqNg7ZgmYWJn5AZbvulXv7XrCShRbCqubXKYfTpmHo4UwLJVd
ltKLISuHhYqoq0buNVnI0NZW9a4W2pOWDIBO8WNqPONNL7lQaRRZp7T2O5OcvgMtWCEqkiknYjfh
I5ZUzf0hcw5xa9xt5sSGjs2M7DyOiCE4d84i1nHurvqWdyNNb95CVZNQnuHQBEJygI4dAA31nbjY
2Q7pWq4aRfYYVkUfarEX2m6+47oI4cVZnpOCB8fOyQA+Elxs0uSiB3+HMA85u7VE1da5+Vro+ZkC
YNasTx6Fu1EkR8PreCcBhNtZ+UEDl6tXJ7dkagC0p2HsksiG1kqf/DMu0607a4Ey2edmksGjA8WS
tGNejO8UAjcaJG5bH/mAF8JPG4Yjs7wNQDKaxn2r6j/Leqljh2fSo0/vWhe1UJ9to3mlNNWvJqN/
ThjlagWaoqRg2eOClvIJltNmUrU1mdY71WU/5yDql/i9e3y4bd4ekcJzJRsNMT3MCSUvrOdwvwu1
D5rqFfRX4HlvRd0ReYGzpHONJ+06DzNVNcVvYBg7ak4MRrtxPwsQLcNefxmVOUScXXfjq4sz4Qmg
DM0xX9BWHMZdgxaOR7g+V1dRMhBsUMOu7LZCfpbInxVlPGmQC+bcotqyxVr/IhD6N7sJSkYVGISq
6MK+O0p0bwG7to69U2NlU5e/Pc9wTraP1vUu6t1Qn5CVSNiyiC50u/milNC3K/mPkfe7c7XDOOtk
wPXpT3rz2eZomz3yNKqqBykya96Q8dXIzOkIByXd7GL6Htzmn2m6V8BvWBONx9MmN1lbB7G+POdJ
GQp20PeP/SOsQrXpOrqpFpZNiyfCKOKVuCFdqAtAU12ye3gCea5sDQ3skA2IK563op2ebEW7zXm2
hWx9HkV5HhVl3w/WaaSwZqVpuIzexuXtdnUImPzEkxklRRUHNwLVxPeMYRlrYvR1k6kdPiblQn9I
ebay6cOMXSYMEyX9xUuWwBqyoOlsn+WS0EHYVAs+NFncXayYPPwfRQEQjP8TIPyuTrVDhNDcVfF2
FsuRdNee4smB3u6pZnzVp/KJfzJirruZmZVncvclwTSbMwfw2SnK4+dKqNu+ESQ7BJkrMiNPFBdv
Wl1S2nXWi+n49cjKJzpbgczUg917l8VxKQlGgZDG+6CBFHW6oEZTTZpmr+MhYI+Mxu9QW4EdZ8Fk
7wq9OXGSg+cAPehZFL4ozJXTNbOSkLDOnvWP/6JE+MQSgUcDmZE8i1VXBf1S+k1hH+mFH9qqOy/N
+AMk5JaBbW7s7pAQWq4eMc/YuE604N0IF9LCH9AnqsmZb9Z50Gnx1qm0dYxJ5C3uwbJcbogsd8t+
VW04LDIPpWGtBSJGxDZ5/riDkcyX3stfE6aCjm6CRaPZGrzyujSWdeZCNm+4TJiYk0g/vWuHqsC3
BKL/OQv+vxyMzDQef5Hc1q4AHYkok9So4+XyUSnDdy+53kLFg+hxFKqAWtDgn8nofVEUn7WVz4Wh
7GU0+xEhizyfX3VudZMF8gRdN6y1KNuZNFHsMparzoCmJBpChpSFVl4zPkel4dszZSo3L42VxPYt
oNtEDj3kZLA22GxcHaKHdblx0k/dXHyvsSnsqGf5aG+bahJIIwpGbnZVnIVVhf/DdDKY4qyCt3YS
c1ss6tXK5YNGuHO0nLzDTRp8OsmFV718d/AWF1GFRZnd3KK/puJTXXLYUhXrDAz5l5c1T3l9ngwe
rhZxhqUQv1kUvzOfHlE9SB0Z2pfe99/A2H80TX8xBN0HEjrwyvhVr3oq96uce7mZcDRnFhsoyseT
1K6bcnlyFZNpZwqyYgp5SMLYma9gKzYxf31ISNFnze9jkCWk0UR/c7z5YGnet70gTav1cnc6/cj3
D5+bsC5LtDZu+y1i+vhKEeSQhxeYFn1hfBCCfde8YV0rNnffhR55FypslqZvzlmaPbN9FEZGZWzL
tNnMfX8ZzOyja+1NZoHOV/PRhxlwHk3jbtEyqMt4I7gJZXr5JxvL5WUj6JLryd7Q83eTOLCZlyGp
+x3dgBA+Fi3PZasrzneuequYBAsCLjhGlk14jpHDZUwOMcZ3s3jvopifirp+S+gBTkC+EeUpRlQE
yoxjxdeE28HVzl3/EfWD4RzORuL3488AndCdvZeiKD5Ls9ouwF0cqaxHhu5MaQIN9RfI6t6KBEFG
uhiEBMzlRy0/c/GVwWLEsoPQXTJJwqUd7gP3NCQIP+lm0MOP9miB3npnHt1YZrOXE0cnFEruKPt8
rH9omh4KUk86o51rOCG8mY2RmGHNxm5qF7ukNXYAaph5KA8RTZCiXQ9juhs0h9OIP0qQ3gUdKbvo
CBf9Mk9loHTj0XF0aoUDm0/Kh3ECAyQgoLGda+7p4EahWviLpu2sHDL19D9+q/7yMs5zt4pWqtt/
zBnSSsJXrwcLveDTgpKb0nFb0Ih1hU4cyrlyUz0WUe8DTt7LEpEOj63nPqz1eDyes5k8jBehPhzy
Mujz8tEOOvfUCBSgE/wteLp14A6WPBokKYX7uCREJzhwn3ZvwE9i34H3QWj8ZUnQmnNEPFr+1fI8
NSWCOlzy2P4p4DQBwD4o03wHFka6iYg9paJYxdadKeVrAAulQxBMtSWPKijB1qbEHP30JuTeojyY
RhZkvREoRAq1Nro0rTgrffbS1MohmhK/NrJ3BRxiwWvAwPcoUQ5B5pYvWFlcZJqVC9VtXkw/m+a3
1NRBV+Tr0WhJzBcXYi0bW6PFps+0Tuc0NC1jHz+IbqCpuZa6hHrqwG7MTWtdXednAuQce2ogqZOW
KTIpdbM0rY4ZypQDRYd7J2jvY9O98KIR6/yVraQAQiYJcIIZY8S1rwaQv0fCEh3PpYY6Lw0hCnLO
ThKM3UQpGvCazh6QHOMDhuRWEphhfft1mVSCgOWanEay4ndfrHXjCxOXNgbfyJrEoSSoVjY2dgsZ
94zbGdbg2O6yEbCYo4eeR5rsseRDQW3KrBe1PBEeoOGm/6Bor/Ok2Ao7uyjEQPtm1SafXCyAL/Zn
VvnyPEyhyraVGjaZpMkmWDBDkZCNJoxMuJIHhAL3OS8K4uez8s4m7KMH8IAkxmkGDDpEEelWiz8c
leTG0fGq2h0hWe9fZhhBVfUQVjS43Jp3mBlOuDRuXdm+FLm3tdUlnJvxAAy3XM1FAVnE4qfhcgIN
9sNJRGyTEJt0s1gXirPDg+KcnAh8NcthbAheAM2pN6pZP5klpxJxi0uaV7uG9zMv8b4z45tJfasX
yY5FYAFkTqJxRIA02kZuu1dYEAs62N4ZbEUBPEYvcjmWC7LC0my9SNnownoDh8gCTL06RXyNFYo8
5MtuSssGGPVjHEHOGUMgBLnolLZ7xDOxlNu+TsNRwpbCnbLQBJIO/5Ug0rKwMYEHwHIZSLwCCEfM
MpzlQwGNbDX9ha0YwA1LzHrHt63PQY3346RfvGLYPDbXaAak00RfYyGRvSgOdMtCYcnAtOrQUH8q
196PSedrhXJtjPFk2+5qluZt8LwjVh7LiKpwzhyKC7zbcWCoy66voFnSU5j1aOPYtuAUubG5wa+1
9Kopc+BQ9U9mhK/WRukoOSsMauE2848GdwU/+EitA2NXzrgj/abtDqhVGyud/Z6pIkk4jqmBGNF8
J1t7yAw+ffVaFdk5iuk65zlYlpE1HsSILMtkgVE6rZfZOid6dUvaxze2Dly7OJFKvmZA1WPwTnNV
Xups2VVcTfL4Y+wJlOvdWmexDMDPlUpPfzRz+DYA0qqN6I5dGQXW9NRbAFoUiYPMC15UOx5qiLPV
M6NRoOWMVsesZbtEG22JYfpqtRfx9FQXy0GhrjgPyIo23FiCGSpZENEurwSUdl2KpCK1K6vp+dHR
Oh7Gk8FwnUV7G8V8oZcmxmWLjX8fe8hEs7yUTFI0aS6DvuszG0LSZ4/TPgwgckcU+rT9N3CXFo3G
E+gePbZD4D0zjYxhQ25YI5pWU/Mca1gk2FGRUW4jczkAJ9ngQfk6MeTMfqu0BFWRp3yKdkNCWq57
XOG4YZinRC38klkiaiXP22/anx0H8dg8FDTW+uYQ0ztIuUXnDGuawf4SHscCHOcj8t2HPREqHRjk
En8UnBUuIKx4Lvx5MkNrGD9VUlqSD2ZLXP+vkgglGoWHctrq1V1p73119mJvXVTGKV7iLXuoA4va
VdMS7h2m/f8rjBYep+FmgdxtzD8AJsi8+RdAxb2etN8JInRX6hACOBro/Ah6KKxbPcbwkWLUHRq4
G00AnedD9ADyG2PO9GlsQb/ze0Ov6Ao1GGv1X6u2n8VoUy1D+kXJlEGT6xdEUHAasfJPzQog0qBo
NDNjiJavAD7Bti4aK2jS5p6K8ZMnBcHX6CN/MgZfHzrIS+It9vQf3Z4Pws7PuFev+H8uoXyBkr3w
MSoYIOhmNaYTCiqnplNsKF7xM+4ewBdCgaVGm5eDaLHdsCjoZTlT/kTF/83o9F+sI743DZYGfvPO
SuwXRP23fs48Js1ho7RE2SWrNRYUIsKWZFC7BDBomtv31sHSNzSmVPNGTMGvonMMgqvxGH4GJuEF
jvqMs59eHN4VEHGHtGVBAtHiUDXTv5qmqWG0HzM+Js9X80xhAW6LOfHziPKK9iSJH7UX+Lbdwl5A
7nNGG8HgmSlQcf585N4Cf4EdVqgqnKPwJikAQj2xHfHGL/YUlcmHZKsbBtQIXNxSirBeluTDGxhp
JasqtxK0rw/COgK2heLWOGymrNvROiLSlu/s9iAVK+lVl7V095mse1hrfF+yenFQOqJ3EbEXQKvE
a6KQgmPYZLECvU0I3qW5jdOs37NpCZ4l1+VL4QilQaty5hNrEx7vv1YNBH8G1dhC9T2Inv0UNV3+
Cs02t1CY2U0ANXYvR2YYWWYvmU1tMcu+jB7grjF4R/NxijYNikfH64P1856kPe1AZjvsZDTiReUB
0dk9tzxWt+VOqm4AtPwzKkixY2k+GUleB2YM7G42RvLvU4fL3EfjWdPUaTt3LGarMzd/qhcuhrat
ErCzlc1UTsQfCM541kI4x7Xi28gC+C2IjVXb89kw5EdUgpYojYdBg604JAPrPjrvsUg4vnu8aH1a
UbpA7CU+k5i07UGNjxAWSy06uCBPY6Xcpw1U2ArFpK23Zt9AWGW1DZ2+XHVvCMJk0nRiOeROyaHR
21fYjdfqLUO9VUabuuL4NEsQOZHd7ugI8pQrXJ4xPismTScFdkkR1pFkac0ouhVQx9Q5PUEjCdjA
vRlsgb/b7hEBftKl5GKYtAFtQrGZTIWrg85dUQ6k79yJxSJJHS0k/60dP+xhZSbqqSwfCmvjEQlu
fgjFHbSkNPDGonKbjMNTmiJCFrZCcLC8swHxmiDDpAk+vi1ZQoTp1Vt3qRpPBXuKyYrIl7kecf+r
66y7J7UtT1nTXKVIaYr3sCz6KZQdo26cPlm6PAI8pxNICH4yLqVavmggZxrqYqSKKUrME9p2HWtn
FSGtdcy1s1CRptg1OOZJ/4+089qRW8vS9Ks0+nqIoTeD6bmICIbPZHqldEOklBK993z6+Xgag46k
AkF0TV2oDuoUtGJvbrP2Wr8ZCu5FYaJ2JDWleeicaENxQbv6u1aQEPF+kgtUhxNsFwwUIFLV+i0J
aI5biobOoBSFNutd3/c4uGyQ0u3BvIBZtUoSKVjPK3wqI2z7WmMnB731VkrAG0ek1D4LNQYM3Zna
sFd0SXpMk3jL0W7Zbqd8cp6iiYOyBw2ZRy0q792Gl22bUVWHL05T1vXWWhnA1G87Ha8+QNhKuEtc
MwEDhq5QElPu8SSRcaFPLdYpUqUeF7ayq4b4JMa5PVrgo1Kwf3voh2gdDr131jJaI+CkdkZdGZuk
xVCn8U9G1DyiyQxiBz8Pg7qOYgJ6FmFKohRm0gJy+X56bGtq+uJlFVUnFMpRWImR0CpF6nggZfgK
mvaiIPZclYK2o+gYbABp0v3jibLKh/ZnAkwMIR8DDaHqm4GyDlzaDJJMDlzVmsCJTc6Luv8pjsmj
Mjb4hlWuuCo17yjXlg7zR9kYGoIgQdTuOph7FWKfeVLe1Z75UOM7UlkCPUeDjEKg+lOKwnMjqz8N
yfteRAJsMQCOsqLQQAQLUXhbMy4A5qVvXiTdJ5WAbhPl0UT6KMX6t1oh2iVPJBvg3I9UqKHSDPdh
kW5Ctd5WCejCOj0hPbZHZQvckFjeUQ5aIx0Edz6T36m27cWOiTH99Fhj9h2i+r/tvYgekVzBZAqa
R4stv6npRdiCG6j7Nm+kramo30cLXix1K1RzQxFlCxilMWvkiLUCyB4FaS6Itt0BHG5zjDGLA22s
yidEGwZAaVKjvdEpNckMxx/B9J4c5QTp3bg0aRVkR+AudzgYnSpskLo43YVmCneC/CnFRBVlZcpC
KNL8HEof0euY61zIhsdWxKMXGw9E4YZtM4EMQ+se9eeAlC95oJ8L4x62WGm2Z9ks243eYbKakfUx
Yd66LOLnthABRZnTX9oCXuoKfdqJcuUIk8S2lwefjYDGoQ4ErB3NycXkbdDrnwW1lHVngJ6jHdxY
9WcYKeuyqvStqtbneKBtwWv6W9ymQOGBf/p6egBCegA5a+6RyKVR6itng2OxbzqoLRPcUSyh0Bhq
tbWG6kWSEVHl4nxNdeMjsroHM7V+taLxjG7R1hCzc21OHq31zwgfT7RsYG1qLQBZCvOrNmDNZDBC
cx75DXKNKzQfXnpFf8Us6k6q/gQyLA1fa5/lGoWDFHEVoFw9jclqb2G4ZvkISQpdfIBL3WHQCRFb
1t+F3H9p4XdiKg2I0TB8gPYJQCyESBScRSvKUw3g44oHYdcj66UfY+bG0oMdbJNdX6vUytr7usQc
INa1aXsO73o23Emdid1oS6FgDLDKUe1cxSkS3uBqRO9BVbBR8QxITHqUfYt0SaB1CWie7tKWJOAB
sPFWH5C1k5IDFdtdnOoc6sJj3Up0J2BChnTbkvrQhDjQdbzE2mI4ekUuASPD9lQX0VZWW51mt4FF
XuY1n6bRfxYWVVStOlCmhuDfg0JXGrqQWaDh+YMoLg0JlGRowoZk1KtGFX7nAc0BDBrG1Uj9Cd0E
4ySiML0BwImYVY6UJrOwxsMNel7XdLagI6yMsdShaRD8atJqVWYl2Afv3eOtpowBst1Zik2ulf1U
G//eVHQkSzVab7w0cTjTy45qcCjZrqTnOw7oGk8A8AnAFycdlXGUbalP6m8CFscfJKndacRLVHWR
mYf3qacvLt//d6ZU2hM2deEJsGRLqcDgKocy1hxrv9VBMGUQMYug/l1HnfqeG5NeTAPVaNXFvEZr
JEM26cCrrhyzyta01nspy0YD1w5HR5/YWnzf1u/u8BylsphA4pKk6ITn5SFGMqFAm0EMVS6n7NhJ
qEYN0asoBrtYBPDWF5SBjQMNqKMXNiUKPdYhA3zJe+7kjZidl1H8AXjvxcBkFVVwCu4JLCIsELJh
gBricU1KU9oPamMnSsLPWDHwKc8lu237F8UKRXA3qKFKqsSOo1s0duoPwQRKqmRTrS6VsawZH9DF
+MS//tGs25/D1O/QAOGZMqZv0hggiNRgQdP6D3qWvQM8BmtXpy8a8gjrohIKSICuAJYa37Uihfsq
hDy4Aii8AHYjQLO40Qjqn9jLbL/ASarqjXNdWcC4p+syd2Rz2AJD35secmF1TZVRV4tjrKufopw9
42321kM3WhcojRpq2z4aBSQYKZFxLNB/g8eaFMRBIKoaRYehH0ZMpvCX1SRwJPKgR+s6ldBdrOvf
bIcHTS6f1Ew4c3chAYHX74qyxraOEYtIMAcJaBl3avyqNK6AC3Sib6WsPuToEMG5SDKKZ9VLlgq/
rJLfMMglkGXkV9SC1MzLvGNleI9AA86SIL+oQo6ZjbetNB01uaG86y3lMU4qAPK+wXXu4bYwmoBQ
sk7iZEjfafGOa1/iwROmR2qyL3AgT8PYb2RROfVxfqwsq7ElffB2XQ4uJJTo1YCVkHGEiBO3PMP/
dlexZDpeA3rVBxfeYSIWdqdWEl9G8mxsWyzKoXKORjc66L0GEIIE90O3QnDEJn1xlEJTfCKCn5FF
OdloKfcWA1j/QATzNCSIDpSDhvgtLhAbHnu53YwoM1CYecR8+sWI+g4JIN+uun6Nq+o2hJbV6nQt
3LWcyUi6psdcFY+jmNuxTOZGbQiNsdB9UFVavL239yPhXEfeM97kcM0CGluTDj5csxQ5CVzPYV7C
+lA3ZV9uVIPsipVWU2gd/Xaf1ck3jeJON/jHyIfW1Tw33PyJ5m2GMt1IBvJvMjVeIPWhMGwqiMwu
uNQVfSLsxdInZL/HU2tl74L6GpT1xveZkKGSjyYNlhIXAuajf+QtvRFJfjAU2qlJtmGLbRpQ9cou
JVvJ0ABDm4mz8A0DgFOOpyKtqvPEHezwjMrGFs3ZHEVCF9aZTCsU6EWi/TITDQ0K5EN5RlmQQUNZ
vBMbqr9kHKNWUGQunQDeH0mdLRVoIbUYvUrJaehOmTrcDVKxz1X3IEt/8CS32Q5b7Cu5/amAoQtg
+GhHw0oRkg/aZNsKqekGTa/AfMHnY9frNNrAphth/0ab96y3PYmPTOYffw8zSoyNareeuqlwlwv9
9hklqnu941Y31IOa/ip8FaaHe6c2js/UaAFkWn1T4GKWGckpL/ytThZc59pjR6fWj4FF6Ln3Xc9w
2/GLj6Zwz6YJDlYMUUi0modi/Khl814CKFuGz7741jXeIcp7zMl4t5tTuxmn24BXWDWZiOCkzaLP
YWvlbn9GUW7bAqkTvzdefxIqXAHRYwlMc92k6kM0vqLPzsleEK3ZWTRNNNp12IfIaJWNHNsQ27dS
9yAWv2WZror23cV8qSySb3L+MxT8g9xHNvCmXgZY5X8K9UESxm05PHQIEYgjhuVUciibbSfYs1/9
UOEVSNL7wMqTFfUO5fDHrqxPHk40XvYd4u4qzZ4ztI2NvNh6wIwoFAidsc5GtKq18NyLd3p1l+j9
jxZXQn1AosWklWkKhwBiS25CbRzFZ6B+O1LWLVIzKEJS62W5Krn2Db7okL2Ezc8CXFM+pN99jJRU
fBhTDd20+k8gvEiKebC4Bui48Nw9eREk+/hON595Y69iZGpa/i4UUjH/CPdya76kPYUvsXnGMBMH
7+RA9g2FOL+zVGgiGpXb9ncIunmSwGhlcS9J1aaU4kNlwjGrIojxHrVFpP0lwM7c+RSOfNQL0d6G
4V8j4IAzpTm8YXG1910f0eNk7QqvejxiSQ3RP33vUSKAQlvS5tQBfHRQfzI6dn704XUPuIW8RBkG
XEkMG9VFBih8kqo7fLDtPNQPpQ4bxYpiuonjWs/pUUyu8JDNRlFDEmxc4ZcNnJRVq4Hmpr0bhAhG
8KYLDO0ZAYof3sSldxo6uy5gNT1F1xNyWV4hG49kIs1hXvJQ92G/9mRCWVUiJGbc8QbfZA2+iRnF
0lJxJqG/NkV4UCF31QrIPqjd1ZH8LfWTX0Wp1wDGojdTK3a5RLeMugVsHFFD6SX5U9XmQ8anRuFj
J+FpYWn6nSz+rodmC+ibOgXqIiFCZIbHuRs9IDZ1zFvuLnNI3jmtV6pV2x2lh6E031SztRX8IKNg
tB7awb0PqhzxHUH9rEbxIGB70WLqokveJvY/DVk8tvC/egNIWdIiwl1tsd/kx7gPZY9AgNauhJgc
xwdEIUEE9tx9X4c8+vQHo7Z2Pu28sctsSQk2Js2riIShpiKoiSQFNRI2XPmIMRRxAXyXmoAZUZ8u
yvS9tLIfEIYoiD/JhQUMR7QcLYrvzWlK5JK3MuAB0AOVHNpGCCJPAJueqpTQoZQ1+0YJHjQs4k0h
OTWdeBjFYiMo4WOXYqecorPuhiel6ilzoS6OFyLoSNE8mBIIFym777Lw0cdRPh4RNfeR6PSqxwiX
ndii5q2pD6Dez32gnXw0yw/JJArTRgAeu+GPEiIdPpkD7PywxkzeJW3uMpPqv5+D6IaxnLnPXhC9
gI4tiNk9D5J6l4JhieXi2EbuGXGEH9CZX81+YiL2CHGXuvu76sgAUzlMT0ZDKazPygyFjvJAUROc
agUuIAcM29BJFM3iMzOw9hTGE6f9xscMnvv8ROYqUVNpadua5wGEcFMLZzGQFbtqvT9ZC8ggVcxd
mbqfbl++InR2l6kqyEdZcOTEI6cqRnaa/2HkNKaTSQfP6LQPyIEgHicMrIgMOuXDey0VH2DtvhvW
+NTi8gBwEMqrSWrCz7RWeFzy+/PgyNPho5GJkmQ/wwIvTjGDBJIM1sHHKAn8eozFjQkIyDdeI8go
ax2MmF1iwrr2yuI+BcZiIPxpqtGnmZsfASLjlNCCbTfQEnN5wiBcZLVgPfx8Da5hZ4TD7xIwR4+A
DoZq4AEi1d37kvJRdco3tAwwTav9I1KfFDkEtOtq7RsfHkvBpnxLGn1P7+swVOrBAzqS+xyIAIu5
ZBPtQ/KUb3KA76zCpQyvzVujj7QdDcTZWbyOlBWHGL9wNRuMtUc/RBmU702Roq/dOHmSH8txpCvj
lY99nDwrAvIHPq1PI+m3Fg4ViTcmSFFSm8rVcd/1jW3owjZF4xatDizmW+vVa2Wnzj08TZEIV83m
u6L2VJw160Wd0CM5miuyEjzKjfikYyvbeKMddeAq5RyAdaBrPO6V/KfYp44GThqYPlXQJPlgFh3f
HVAzNV6AxdnAgX9Jvv8bFMRZzfzfSDDsXKmBJJnxyDdRDRRoEgG7RIyAxnZfxmeQKsI6NtExDMWf
uqrnBxOxKsqcaBlSG/4QVXQg0AWCWos5e26m3QpX5mAFRU/DyiHjrDVNWIkifpPWMYtdMFF+C5ZN
tWVZ/VM32Ukcc8C2unwUcPZqvYFPob60SB8h7o9wWos6TjA5HfwIsjcvleq7wi3+hDkFWAlre6ik
TUABpIa3xPOiQJ4xLeStLjW/AlJ8rwjus8h7xRPiW6GjxCyS82KB+67XTEipgDUO4lqnMucfRHg3
CAka8E/95IfZqUeiIeNBHyKskghFmuxRjWElDRp4gX//t//5f/73r/5/eb+zB4wmvCz9NywmH/CT
q6v/+HdJ//d/y//zfz58/se/UzI3RMO0NFFH80CxFNni3//6eApSb/p//w8cqsGMRkD3hsfkI9hj
ZHqH/xJyvIjRb4Rdv5P34kllDaXrhcjy35EtkaezZqqKbkrzyOFAZRdFZMmxns0ddPAdolO290IB
ah1sjM1CNOl2NEX8Os5GbpUqq4kGjTiPoj2m1FwYPsskdMz+PcA8oMRdI0JyNKDkuRDdXIg+/bqL
WU6LyFLr1JOd4I/5OPyRzsVj9MN6Ej6iMxn8Ln9qn+rff5p9uDTJVz6vJUm8vFXZQM9GMb4Gpqcz
NhpITCd/Vx8tJ7lvD7UDicJ7VA/jURSOwwGE9IN0uD1g7cp4L8NO83ExXvTesFYdXckhCeV9Df7n
SUFc43aQa5MqqxR3NAUeCrnL1yAjqg1gu1vJ8aUHpQYnZ7wI1a+heNab5zQ43Q4mXVtAl9FmM2mW
oySnRSk5MYZIh3TrHS1MOtfDBpaNvbhc1SsTeBltNoF5aClqBznH6dbthnOdRsNBsCGzbDJ1DaZg
jc1ss709xGsf7TLm7CgwfANRQLGRHJ6ZThihrkltziy/3Y4yzdPswLFk1TRVSTY1DK9nW0EUS0Vx
xVRyvDF+yXwMiRElciG2+tmhMn7cDnZ9Gv8r2HQGXaxDkcd8YomZRBb+S3S546yFhb4UQPkawK9Z
nrJaSI6QfzcsHItRe789hKX5mn7BxRDSRIDuByPNqbnUkPTOLKCdFSU7Z7pzbsf6Z/L/+jgGX8US
pz/1aYlcBFOxqDBH1CScVLXNHQ8Hm6dougURhVnpo7v3XumB7+Stum9OUW5DpgrEVba//SumdXbr
R8z2dQKp3Ks1fkR4oNy75XVwELiGqoUw0vTx/4pj6rqiW7Tl+XM2WMEVqjBDLExxzJ26jtnSuZ1/
lKtok66XTmL52mmlYW1oqahJWLo6i1bXgSagjSk6iFnBl1qlW/+ZfIWH3n747T1Gu+AY7BrK0CtQ
bDuMIe4Bf9EOO2I7uoatvk0WNuLV8eNzBhFA5/VhzM9PFfeuMBUl0WnJRxvU6RHlxBshB0cxQsQA
v+iG66qFyIht5fAQ5en59oe+tnl00dIlWoGmyn9//QCuH41VgyGDIxd/YhQHG39YuCKka2faZYj5
ARDXdOUrQiBncATpvw43yc7iIG025f10csdrbXN7VNdSKusy5uxM0ImXlBCKHZPGzaoB6rxGMfi+
3KOCeNf9AqNcbCnE5baycBhdHaykiJqqSXRG5xlVrJodagKV6AjFIagecrqALbq6C8Obfv5827Bg
yAw5V1Vp/tVannCeoHuiU9n40K6V07iH4rtWV8Wh3eWv+v1CvGujMkRZMclfZNG0pgPy4kyi22JW
DdZaTr11H7WtcvK3wd2Ih9aptelorGLYlihDLRyFfydOkkhuLCqQcWmoGrOPCEKx6ULD5JrCZM8f
f3jRWxVO7JK728NbijM73lUanfSqdMmZNNCtDBgdTqs4bKLGb///RZrm+XIeMYRWtMjgLgy/oS8h
A7uqxrcBpbzbcf4+6KaZUzhQRJGXmTrb1RrEb0tm2Tim8ZzrxQl/7JU8AZ2VX25qPHC4L6zIv29I
AgJnN2WLJNdQ5wMLjZy9oHBplYfMuFekms7vxHaTEKJaWv5/n1mSpEEytyyTPa6Ks2N86CKj9mpD
xBxupFutr2Tzv52GfYkgzV8qcei6VuSKzkgP8ex7SPtT6vP2hTlkC0fV1cHQKzEkUzR1aT5zcSdL
Y4XZkzO9O6M3yqkLa+F6AFaCwdfhVJrtopr3HXRWQQQDBIAVnplvLHx86crXl6bb6/+FmH7CxbIW
esnS6poQOa2UQ74Flom0SocbrK3s6P6ssQX8bRyyb5BN+4fbS31peLOVN3I8CtDrOOkpfxQR/YHs
6XaEq6PTVIV1rYiSPM8aMKb3u5J82QmK+CEbArAs7Z3gRzvsQWk6J+Pr7XjTL/56uLP4SFMkzeDo
0/+Z7YvZrIIKybde4XD3y1WYQydWFDC64uZ2mGsTp1PXkIA0GboxT70qvwbDnZmkXupvq3VRoUqW
1oV8ZSS0iqbFLXM4zJeeGIoi9n/idPM3tmj7082/pvuxQwV4J/wLe1Yn0zemvFlEf+LrIlQbSTTx
gxQd9Ek3Dd4XrvZpKc+3J026Omv/FUWbnQz0qnNTGUYRPZZN8DHYqIEezQescnY9+lwP/R1yl/ZC
zKvTeBFzdpr3rYxX6EhMbdVu2kNx9GxM5VaAPe7rO2MhgbnyyJaki3nUpl9zsfxiQO55LxJtONaH
6Iik/no86lueuxt/tzCya0vd4nupJmtEsczp31/EUtzeC2NXH8ljgIRSqVhjNLKLdvIzTT/kbABa
2+FRWMh55WsTalmqRNWLopeizY7EiuoyZQtjCitt6wMMGbAwtKSpZJMBBD9IFE+l3dqIZ9Lh/AHo
06AQ92AdFmsM03KZ7XVZVC1JsyydFEedltvFBNRoixSJxATEVjUGq0ZDb1YyauXVz5A6t2jC2anv
gSUIA2qxIACOiU7X7/ZnuPIVvvyI2VfA1kaMoayMjpI6yPqj0Hxui2Z1O8iVjSPzjWXKRIaF8Nds
40Q9rTGvlEYnNVGtlZPmPhiRm7gd5OpIeN9pms6aks3ZGYCjmiujDzaSyf2UsD5Qcg901vvtIFce
bdwCmsohYxqaos9f6FWSuq4YKYPTHBF12Re7abU0Gyrxa2HjLhyiV+aNg5O3sSFLeK3Pj7XOgPTr
YSvlFBZQwEYk5THdnwsjupIvXgaZn2qIM3USvA3st7bjVrSxjQKz7a3rb3AqVsMWsYwV3qWvuK3E
r0vH25Xs26AMRQmahwVnwWwzmkKFX+eA9Vcqn7uu3WEzsu1gokAEWlgd/9w3s91GEVbhISOqXHrW
9FMudttgaCiyyRoy6nhz1JVsB+NriWNP1UDI8KC6K9GzgviMC4h96uv0vXoqI2lhu107YfkZlmkh
aSdROZW//owmSGjGodjoAOpdtUP6bqpPfSptNd7ftK7WOa14z3sfaO1LeBMtfOsr6YzBk0AmYZMt
JO9meySp/Rh4Xtg78RlTbhunHyqp4RbJVbs40HK3uZ43wXbpqLuyNSlvGAhtWaqq/bWOU79oUTLA
pEnP7oPue9kgDud9XxjbQpD5Oh4CvfHSWMFy8RfmhkfrRMJxB0jhn1rDqnJycME7c2GHLgWdXc+G
pg1ZHDEyF/GeAZRFo39qkbL03ZbCzFZNgTqlWiaEAaiNaIk7lQYfETRELWiPzNJ6fE17XuFLo7uW
8Vx+uPllGfp0gwdh7ByQw+N7ey4/8bHaBTv/HuVtNGg585YKddceFF9izq5F2Nx1VgRi52Dw+kb7
wv3T7KRvgMrCn/4bdPF74619rV/jV+tlYQVdO40ulqk2fYWLIyJy+2FoPFZQd8zuW0fbU4bbI66F
LSFJ3nq0k01KinffLn7fq5HpBFIJlaiEztP+XK39ZHD7zhEfsaCLH5odLoY4P6y9B/EBvdSnfodA
o6MtjXhaN7ND0aTOrJoavSneArMRh1ialYladE67Vba1E4Ia22NOu5mG6uMBktu3p/jK+fMl3uwQ
VjAyVuUe5Xgk7eE+S4LzjxaLAB/aygHKazKWYLdDXrlDv4ScftLFRwUHqPl+yxAT03rPY+0hoOP4
3w8xfTpZBeeoktJ9DaEM4RBludU6XmZNVu+nUCoX7o0rC8Q0FVNXVZmKDr2bryEgo1qqDx7dGVX/
Ayu3M2KxAC6Ee7NOFipi1ybsMtTsTo5GN9Fj+CdOi9KZVT3lzUJT6OpYyHgp0poidZwpIbn4Iq5o
5p05Gq1TKdbeLfq1FlY/FBXDzbJfyPavrbcpJdTBk5s6JISvofwuxVc6lfgy8SoELdT55rMAOLqr
zYPvAkm6vRD+DieL08P9P6shpjm7Dby4L73c0tGoF5X7ZhgOCH6dzRK2dA3GL9TUhXth2p5ft68s
gn4HPSCJPKDEWV7dta4RMsOdIwUgeGtwEXCAMg0DB5S8bg/tWijKVJJMOUc2DXH695cfrVNzzxr0
zlHhHgoocDR6bfP2Xwgj/Z2NypIo8fdLlCX4YrPtqg/o1pqGxC2u52hNjCXYBUiFDSx/TEokc9sJ
kgF91jQy4anQROu9Lt0PIXcPY4A8/r5vFdPfiTQ3oYbjSt3to6gbCjj/WGr2rY+wCSqr5ePt2bly
UcosMI2aik4tFITQ1+nRZBHXNtD0Dl0zmfsZiPJJPwhvQ7FJDiDfVukr3ly3g/69Ub/GnE1VVbWI
72lR4+gKurQAKCSAordDXPnqLC5kGE16xaosz796IwVp48WlA8TK7iLzwYrNoyT0P2+H+ftEkHlL
KbwDNDYq7e2vs6cGPZxy2t9O0RZ/IDo8m275Cs7cFpDX+ReGxLuNEgDsf5Ea8tdYyCPGZgfdx5ES
30nRbAPbCeS3+Lg9JGn6e2Z7UzcVdgBFavprxuzrNJHrjWJZ5Y64o/C+sxB9oQSGbKW+qTa4da/d
Eyi/O/gLzjLc5sp3I/W0qChTVp5wRV8H6Q+ehYqq31BawK+oqU9Qq05KIx4WBin/PUhJ5vARNdRy
RHqIX+MYZQEFFvVPR+lxuz3Kdrj11JVhaxHybzavmd3SU+LKopcURdfQzFMV1dJmS6WGUSI3DRH9
MrBOBdIRB08NF27bpSDTsC8OO8D4cYABQecIbo1aeam1a7FLF7KGK4tepkOjc6TSxTPE2TUoZonu
K33Y4M2HVkIf4ZURa6CCsWV80aNYWbibrrRFZZlKvaJZIg0tJGi/DopOJBxyhCkdBPnzc3s29tFR
7dZCbsO5WWUHEWbDHsNwW3y6vUquzOZl4Dn0q1RjLLLMiEeE+tvDcNEFznA7wrVb40uI2aooMBqP
Aqgzjn/QaTJ3UKBerK3wVJ7SfbetzpKNmMcpQbYAgvL3heDTZprtdGZW5yqm8WvQnfo6sV3QluBQ
Mq6sDZLR63Rb/LbsajO9y9LHf6VmIvMfC8wg7Q1Rn5/JcaJBqRNMhPGtb9hwYIzcqGd36Zi8cg/T
8jXZ2TLpjDYflNYPoiL1YosdHBrnoWWHtAmw/j6J2r6hu+dJv25P45Uji0tAMzSqhPyDOc9lkqGB
kiHDN5gsHJC1/+NnOvYvqri7HejacrwMNF8rYtYVQae2zhD/kodvtfl2+++/UiLkoiRPl6frhdHM
coE2Tcs+E3gOTNixcZPYSL9v8r22YxUuVtCmXTtffJfBZteMAfA6N323/QesU+1q4EH+XtwvFequ
ADlINqiYgzqY8rM56kDKg0xKxKbhpdjZ2dME5HA3nPl0IiYIXuEsQ3aufajLkLNTWApVsUMhvHFE
+QfC6Yh/rxa+1LU1dxlhtnOjSgAN17eNAz1Z3dVnbZ+88vzdei/Nptugi7cSNku18GvH/mXMadQX
d0supMhfRCDIo/HQxL9w6Vp1/YOFq+rtwS3N3ix186K4H/AdaRyv/tmXMlX3peTw2hFxOZLZOseI
xh+Nhu/jYxzhwv9K4WfD0qtG9L8E1a6Epea/vDR5s9XeobxLdZGQ6g42vb4znnUEeNeg9jHvEO9Q
aKJ80a6NnbDrQD0kW+UYnbUdFgEjnWjUIze3J3lpAc3ucEHvQ1OO+T2KRaFqePRUXFn1hQPrn5rw
fI9fTvTs5pbasjTakSjI6T1p52JNcehofjds2VHfUcwBJXr4tUMCbicesNhbTbgqayPfITa/QULN
tHsH72HEQm8P/trRQ8JOWRemgWTNm8h1lg7oh/zzMbx9Reeu26rbchcuDP/qQv6vMMbsYhgSr0pi
pW6cFGWHCh1KL3q8PZDrr7eLELMrocrh4fcwYugJQk5b09Qxt1h82sraPIl7d43Fy2Ip/urSuYg5
O93iRqtKwyBm9Ed9zCnEK5uYIxWba2mVvv1nHX4RcjnN1V8r6SLo7MBzBTVMlIRPFh7cnbZv96WN
tfSq3DX7hSmdfv6tSLNjLoAa68EWme4LOOWgQni/U82czlRvsWa8NJezs05odLPJQubS0p78BlWC
z174XBjQ1am7eOHPYpS5Go19yWvbNNuj5eafmlT8HsAbrHQt+KbyMF6HaJEnffIiBMnCOXPl3Pvy
npvNpiulkhWWHgMs/JNl9I/o0qx6H1CqEr/eHuj0V80+3JdQs3GKUeUbuhuwRDR/bajv6bi0267M
5JcIs3sjHHwvU/24cYpEuZM8HC4LHL3HyLbEDjebEgKRCMd0NJ/JABfOrGtbne6CzHvVJNn8K48J
AyzmO8TXHfVRPcYPxX1wimx/m+6lXfSi6av6rlp4TF5paCC8cBFyttNVQy1MV3NrB5/rQ3uWNjjo
HoFs2rkt3PW2eEbRbt/sy+3tDzl9qL8+5EXY2V4fzDRuVJkP6Xro8z1ZAi6gbrGwMKcL91aQ2cIU
Bizuy5JCQwl5Hdr8tnGDnV72O71GnNdaKg8ujWm2OEmecG7K+Hp9or2IlXHMAn8/pEvcqKVRzVZo
HfUSKhyEGTSMXIbWxvPvUIzFdoBHK1vtwiReHxUFqanVD3hp+jkXKWGoBWnFnqs5vgIgbJ958CbF
H//CapjA9lzWMn/OYjS9YKUaJCgnLB6bSewP9e8KwaXbUa5VvSCyUdaYIC3qX2XiQRGrrIj1aXv1
m/GM3tBR2qo2UkNAlKXdWK7ie3/vrbPn/G4Jfn2twkHNeCK1wfkwpHlCMpWoEZzA+rLcDOv+3O2U
/USgQO55123wEVj7x2avHW4P+dp5eRF0np40UhV4rdCjs0qJWit++cHxdoCrczrRA3Ww1zJ46Nmi
111K3lHS1Y5+N/6iYHNGsPUs3mV3vbl1P/1v7nP/1j7lj8M+vFPHhS96bXh0NFT6orryd4VPMpRO
DbS0dvw4X1fJ98Fb6AZdQUTIxkWEed++kLHRaw2EaoHrQ7UKjvqBidyBOrtbfMVOR+38uLqMNUv0
4jxVXQWpIupEmLmscidZW+tuK9np0Vt86V09+C+jzQ5+UQTcgjpZDSIhJt/yTgiV2OaDefb/VJth
0z7mPzyn2S917eXpZJ+Pkr4aFSIQv7QjZ3tdlCoXamVM3K2+Q+HLBlZ3Z+zRYMDVxhbehLvmHO7D
fbS1Nt5P9PU3VNzXt1ftlTONUr5FP5SvS1V/9mYZ3QEBSiimjlkjxGK+VN6DGuQLi/NqEAW4l07F
hZrLbGd4A8AIuumVE4oPZlthbrBLeAj+CyO5CDK7DCKlHgt6hZVjAMcdEO8p3J90yBai/FO2m300
qivQRgy4SfpfsH0Ls1svULpqKs/qO/Oor7u77Gk8SHvhXt2kf8b19LALkA1b0Td4G7ajTVfpkZ75
wm10Zcd/+SGzVeupMZYCHT9EMp6C/tlVF+reV0huMgEs0EdU8RnvbHkOxZiJOg5qPA3yA1aITvdn
ArRUu3CLfsje2Hnf23vliGcc+E9rs0Rvu1bK+hJ/9mg31RY2MNIzbA/D0Y/tIXmMVDaGsivO2lFD
rnkV79Sn26vo2in+JepsQxRShoolTnxOeu5xoV3z2Ps+7jGhWXWcBcZbaoun8A6Npcflk+jKPkF7
k+nWJdBXf7XxQsNy1bbRS0fAdU1FDFlCtWZEmnlhjFcqQnSHwVrrlkzOO2/emnWctFYwFNip1Luk
GNceYDocx9AG8NYGNqIjujiedRJwSQqRIB3iP90obz3kzcTaXatZ/pxi4buYgf/9uxSa8hN7iZ6R
bMyhxnprjdghaJmDbTHkYVRHsMCp1hlMtPANw5N37PjsYd98K35KDwtzMm2Xr/ua2JYC/YKDkLL9
LA33uN0UbDMzSlbaNrIL/OFAE3UbyRb3WmjjdLcQ8O/T/2vAaX9fZJOVAUQE48CMYsYEUQ83MQ5U
XHJ4JG/8R+Ogfd4OOJ1/fw/QkKl1a5Kk6LN4eY94tVsSzy8LhJqix877xIrsR7R4El/ZuRN4k2uN
lTxRC2Z7KJdoFFemmzvD7v+Sdl07kuPI9osEyJtXuXSVyvJV3S9CVRtZyvuvv4e1uLuZTCG5NTsD
zAAzQEeSoglGHGPUbu9FW8gf0rpXsgu3OXGXVx2175pXy1iZURkQWTRbgMySrrqpvboobSjIdEYn
V3fginWABpTTupDS8qOT+n3GnXIRj5lRKZVgfJYq5Uk7lYHqQB7ahyE1MPFAdgCYlbg5l0CxNrUX
MZmrNKznKpQUjHF0Rq/5DftvCEJ42kP2HG/Vu2YTeuMbF+q3snQQFG0zGW8GSFEw6RjghWVREbE8
idDS8sx98aM7KYfsBdTXTbmDGFZkozZ/qnkv8tUPCgkv9McppopNkEgndl1ew3Nx8I1fhk8RjZoH
j0lsym5TbLhUB/rBmC0iY4MAoQNiqAqcyOWWzDSYLcIUj8bDom1tgI+hXtD7kJmiXXKCDIyb6tK9
cBUTvBsq76GAYcDsFXROOphKlFi0eyG28x0M42ziZXsIvO1gNqgds53oU7GPylFgVfd2+1C4vnGw
hIHoBscIzwZIm1yOOOnDvNAavTg18OhMT3Pz0Mm8r7hyql/EYLZJ3hpiakaIocW2gto4Or8BOvXa
Ac5XwXwyn7rX6QPyqcRP/PjbIDlFwYrFraqb+Js9iYx6WmALLhenWTKcDk41NWx3bk/hysNIUUAJ
NfAPzKSuMXlSA132rs3LAjdHtLXeQnfAEZBuCyQI3J24ckuBngEQB9jxkqSy5AnczaM8AouJGpX8
N9tGe1xR77DbcSIHZszPnJGt7D8F7USNMt8hcsCuDnNQYxl7hQCGrm/ie0qjgNWzA+15p/6d+dy9
sHLOXMRjVko3Tz2BSRnBAY62kRW7GXQNlq1+3/oGJLZtOHaWrryN/gGBQwVeDgV3Hc103CDM2yGf
8jEtDRmVnaUiTiFF+RYuV9Xj7fm8Pl4QBbtNNkE9x7uPftyzG98Y8Ug34wF2XXIBVf6liofnUonz
hHMRXk+jikWim1BRUDAgg4lTw5A+KzSlPUG4X/egKRfoUb9XGvWYzr3KWf50dV+eX5AlokhAFAeQ
urI5m9WGmd7oSXsaqZjaJBSP0NjftmPypsCJx9J699uTiKeiDO8QsM1V1FouJ7G0QAQROsSDwPFR
jIU3fVw4Q7o+sKjSEgiKFN6IWaT//+w7lcZshGj5NKdSj1wZadNugu2lTQx1k8cEAno9/BnUlnAO
ypUHlwbBF/wloYpkquz1o0bFNBZKFeP6Se97z/wZBfG9ctdTyzVAE/Sd+kR22XPxmP2o/QEZlc+r
Bqy8fi5/ArMR4rAJSR3iJ8z74a73MjuCoYAHq8BDu4m85CjuVMit7nIP3nc+t+11fbpdRmdOUiuT
Er3WEZ2SKBfU3wHEczXPABc18bllyOvtiGiWrIDshmorgPWXnzlXBrUKzTJGGdLcLEgYYTvRnSJP
d7UNPLwrEGz+wfl9GZM54fR46OdSQUyKOSkf+83wpRMDFv4GgpCcdXx9DtBggOoo2J2AtjJpGzCZ
qamSJj71VgCYnE1k5V4HZUweKs41+8UMvDwFcKLhmpA1HYoXFlu2rnEvZsaELzfu4b+7qXYZOBkw
5/IpxFZ47KCY+zN+DX/NEPCs7KfZDr3vHguXP4DZs/pUi7VCF27XVrZcVXakceohK2XCyxDMyTOX
nRJFdHvCbG7TPNdwdwCILHQTp7wTZ39Cyr9PYjt85FV6rpM0GlgHelyH4BDStMuF2s9wK84JFo1q
wIRFKZ1Sf6Qqf7dncKUsfxmG2fuRaY2a0GB8Ku766KBttc/kwQi0I9npsPPwCei10Ibm6W2sx4Wu
HWgt4LiLLKo46mFeTNqIHnsiKkxj8AWcQBtaf688mvtmbnbi5hpru986i8pckklcRdIyxzFk9aJt
B7Ng+Pz4cL+hSCnRzfx43qOE930lBMzxWVTmzAFrULCIirHWw3gXioKf8XiiX1yJq614FoI5YjQ1
i5C6JDGSqHAjvmTb5VDvE696o0gJYS/7nZc8tzuY5Pj9ttw2d4BDvnGLd2tHOdSiZJoYgEDCHq4E
NgVqI2aAbt/J3hHSMH6ygZGMG1QbXmdndXsgSYVEE15vVyIJVVPCrmNGKGOxbKuBWv38G97BvO2x
OqL/hGEbSHAoKqpmSWPIYBU7w0/2qqufUDrD0wziu5yjmzMmgzm6C5hKjDIE/0+DtW9Lr8jeK55g
0PXDE0vxbDzMBhhhfl2NDUKoqGJTRCKFBclbHixohdBLbwRkaoqKFxIWxOXp1YHuPUZQw0YvxzpZ
77StPm0LSNz71ib31MWNX24fZCs7G+o2ompALRP/Ztk9sSCKkpk00SkSoAgmxE41P9+OsAIdRYIm
4URGuRCvMRYEG6ldOkBfOgKhxwpyI7GbCmo6Q18+ZWSBgk8Ca49PDYYAgzgEpUgNKy1OtriyQiD5
CnYwBgOSMqvbMWEC+qlKQTaEK1sJe1dwz+yZW8u7Tu8xUjSiUfRBKU82mdNEhj7lTODGCdttEAGr
1NG0kyGhC7DA6VbkSRStlLcQzpBQPTRl1IHZFNiquyYxQuxlWt5SHeJBtLrc6G7vRvdUxArsls7+
B3Ufyo0A0AQgYAUZP3Mq9/kg542oCQFwZa0nLg78sVK41DjCT2hkT8TF27PZ5C9wprq9kK73IAIj
HkrdkBVCpfRyb4SlJnaJ1QuBTg6kaqEmF+8Tc9lF5gxPQGiQwqC+0jUO2+5LGunyioAtF6oHgBmg
DYAuz2XYSuxkbYhrISCwRFm68bmuPmJ59K1F2OBh4kLG3zUzzR0TngDM2oDxIAVJieqUQRjtMjIp
DGhBLToMCJd5i1esI0PuVBV+FpbpJrDNUCYFrrC5f3uarx90mF1JpO9UEe0sllJRQZ0/bYVSCAR5
caGHCh/F6E5qo12U5C7ok3Ajab3bIa/3DXJh0EXwkkRfVf2SOTx7Q8ZZMkdpljUnSTRcYYKX8NLt
QdPaDGm3CRvefXud6iMcWid4gYPaiGf/5byOpgqTxzhpTjnJd0mUO0WCF0Y8ePAE3d4e2fXBg1B4
NmG3iJRkyCweuZyiWO7G+jQIftofNDN0R/AMvx0EKAbAQxQUfg38xYxHTKMuSYfqlMVwsxFkVylC
P0pbTpjrqwL7XYTOA2aNEtuYjb9YTWfpeVHBzoV4ih7Be6h7+P5IsNmwFCTa5WfrFV3aQn6cRPDj
kd5HWDoJ0rPe1hzsyco3wWYBjwFcMg2cOWYc0lLDCCpTy1OlwIwL3gcFFMzjifMCWtlG+B4Q2VKo
0gnKqpcfxdLjtojFoTzNo7kXYffWQwgjgV7+XMCGmvytYK18e/JW3gamCKUt/APYHcqAZ0LWYUSM
EOfF6EjvsNY2Dok3bItP5QFoEEd5hVgE5MAfeenXygl5GZdO+Nn2VVqzlkwhDIMcJvMDQPM9NN/C
5R1CKPetWMJRTrpfDMOXR87ZfP0laWBsL8ALlOvyFjwCSgGJTRiI8Agicg8WbGerAk8TeiUrQxxK
CUS3GVcBy06KQq2Dt6kWBpXaTLbYaaadJ8DXTLKrRaZnJhBsH6WdIFvbqOqdMbT8mhBIHXec0sHq
gLF4kcTgmYA20+VMz6qZjEu4hIE0960NOX1Az7r0Mw8h0nF7MV2fkRjyWSQm4VWELoa7hRQGdRm+
N0txKGLIDwlFvKmhL/NPYoEXDSIfWIPs80eY+kLuwykMGqjdpbhKreVBUJ4NOFTeDnR9gmFQGraH
hExXhKDk5fQNMimsBW4EQTJDzqRd8FIHAZyzDde+EdAIqCFBWhQXKZOmTHlLxFEfwsBspW08l8d5
uSva6n+MwqyEJVliVAgQJSMyrDfVeSvWhubkav4P9tj5cJiFYILxi7pZGwYwBXLDAYZlCFPBIvb2
p6FTf5ll4QKjoqiQm6DZJXMnF4YOvwABYVqre2tK4sQVKWANF1nQ2wx/KFBUuB1w9TOdBWTWwjhp
kzSmNGAZya5ItuliQuOgnkrORbDy/qF3s2WKEClCZ8hghhZNJsT7zCwMyKj4aQ0ZJrjAABsSbaJI
e6iS9LEoNcMZu2RXLdNOrvV9kQ7fTkTwI6DMhGsPRVywLC+Xfq3lEToSBKty0t2ybCKYR8F3K1E5
0JDVaUXqCLoj7XKYymWcaTSauQwjnBui8Cdp9WdFzZ8TQfsfwzDDqTRZgN8nwvRKhSdkoHYPA4yY
/8ESORsLHevZvSZn4DyQPsZYyPSYwddhzIVjq/DSt7VTCY9GlJ81Vb0WTLX6JumJJFhBGT2Y+Yck
/L09jNX7GThCABfRc8UmY5Z6neWWVUoJ8gKr2EJcPohAeVWyIrHzPi0ddYGPYixCraZZTKfsIIN8
+wesrYnz+DRVOpvHJRPEylzwsVTpRwq+0yi/LfX3W2u0UfifQTIFZ5I0SK6XFCuiG9+FSUaJcoaO
VFsfVB181XZybw/qOr+7iMcSwCG4mJbmkIdBYamV3QJAhicEcY15eU1hMQ8j5zd1KrP/bSoV5ti3
ogi6XAXdXkXpCCbA5+PPuO2922PjfDBWzw0iE0JV9liRtfycwtYuGZ8Urozv2omv4UVEwcTAt+vM
PVnXQgcogglpSrg3GgrsrSalxINTeBFaOFJ2y9Ryjvy1jQbWNypRqJYAw8vs5wzgCq3HgyBorBeJ
/F54WqqrS+Lsz2cO+iyOrRIGmnTaCnfS4k0uA/QTxOOpAjZwhFbw7c/EGw+zr4VYlzpxwXjEKTnE
QgsMziJ93I5BfzN7L5/PGbt3ITXULhViKHDaSg2oisrbUHuZFmV7O9DqYL6uf2CKkAXS/392SKhk
quVJMKwA5O8HM8ruYfbEGQsvBPP95cUSJLzGrECtf/XgJufh6/82BmYB5GPRtk2DyRKao6Y/SPGf
23/+SlcNh87ZJDFffOnNIRzRQwjIX/1BfK185XMS7fyNGpVCKl++q/bdi+BazzzvndWpg/ILNGbx
ALpCSZTNKINNqlnBpDfbtDOOzbT8g0QTim3/DsFkDhkBhjdpVexOCKctUJC36j9t//28QUIlDe9F
MGlUlPMuV1neT6Oo56YZhHIJUO5SqS7E6k0375Pu2zVn1Lqp/ice/yKU4pnxQFLZsupcMSEO2TsS
3OLh0owuKFerfGWHSqgzWga+C9B4bJxiAAza1HsziF4p1aR8yECKQH/HoxQQ8kQdKSCAwjl6VrAP
wFWdRWW2a1N2sSDDHjZQN8kWWoaibRE7zY/ZS2ra5CXaKHvJK/38ASVoZXhotQ0PUbpifnL5E5jt
3M3wbZNl/ITwGG7kn+p+/Gs9Te50B6FBX3psj+Y9nGOP0T1FJePdGtqhT/VLOjifFFwNHxqNOSih
308VmGE7At4Gs7LaPhVaUW/MoIib+75SNvqI1CPSOMckmkGrgVD319BiwDdgTuRIQ9k/pN8bP6Or
91lY9JlXSVCePkXZBI9iTYNNSC9Hirgfh0U/VrOQ53hKpb2yzyfLyP1mkgbyVBuxrOO/F5F+agks
W4pe18idAN0o+G53QA65Rh7H/TbqobhvNzOUJVz8IpjozBbUgm0Izwm615qD1OV2Jupzd5dkhhhu
inzoK0cQEnV2xklo/EKtYbhZdMkw+JKcjqqXVqbZ+7qZwwmIDEbcOlBaaKKHvFRbCRcnfLw7sS2g
rEwGJVbc0IDrGMzDTSH6q6WoRzRwVifbVspL0L6NCD66jTKk5XbUSKvcpegB1X5bScL4y8yNBhap
XTEI96Wp5cRXK0Ujx6qJFlCI1Faf4EgeqRL8NAtJ20ZD0ucOYO+j7AmVrMOLcaraH3Upx3BmECdh
dgCglPXtSPrZ8iuiZT+SeBS9WRnrzymtQ8npzF6dfHmKjAGgqDpKN5WZzdlWGvNBhDNz00CfXhNk
+b4Dimij60lhPOlCFP6pZrWPtjr+87KRkOw9yXIkSkfSdMTyBzJBtiyrxMZXTWkIDyZJdYiVdDF8
UdUQlt9HYhWZbFt6UZZb+CLDwkxA1WZ4KMohRqV71kBDXiLRyit3wdsHBuVDkZfyqzw3qeTkRFR6
J+2qcnC6NlSXx0ktltJTKyj+uYuWGsMGJtIqeCwweYdLCrQvAfhXk7kpPQvvGMMXlTxf9uiDCZXb
wJURtbLWamL42KvZ7FdzvrRQfW4N+pwykjywSjRy7EyDGOROQKL0OVppNTh4euW93WWLMDpVY00D
fpVc45sudaV60hzhDw4TuAVvZ/B1rX0K3O7i1mOUlvsynuv2UAwF7D3HLJI1V4sbEySY3mhwRlot
NKfhQ2QONow/1NnTDNI0gRaWmeTETZlOmwF8oUdo43fys5g0CZqFxjSIcBHPJTLltlBqdbarIZA3
egVWOAoHMdR/9gV6csIGn2roN8tSqOROl/r4k5iVbN23Q6uUH3HUJCAwFGZTe+h51IU/w+262ZIO
Ly/0WkIi24MIsXRfyqYWrXOY6UaO3jTdTzDG+hFMnoaAZ1oo0HjOiSw2HpxJI3gBl3HaeOmIauVG
ksIi8cqpSOUNgWVB7shmlI9+KuFsuF/KNlfuQ9NIXCWHobNazONyP/RK3j+0YSyWu1Q1m7+4VZDH
xgtm02+TVDbcONETnpvHSheTdi9xHQNFCPisySRN0PvLFHHWjaD0hvcWcHW/8uPa6w7ibzFy212x
Ly1w+ng4IXpMMuc1wqKVaEK6HVIfTNgIqaZcdIYRmFYFslIETb6BwIJMjLZjZbyOYQlRh37wb2dw
K7BFhKMOFRAdwuOHVexWItVK9DYzA2E7+fpf2ZMOQNPUm9aB3IhDVatbOGSKnVc+y27q5ZuMB6tb
uagufgGTQ+YRnAuyKjKDGs4f2MvwRY48VWs2t0fKC8NcU1Iia3FpYKAanMa7wrIluMCKOU98d0U9
53JCmXe/AoFQsVdpHFvctx/RoT1a5oPg6HfJsfEUkEtq6LdY98nf1LHc3Fs+hmNzTJ7abendHvHK
xUx12OFhBYcnNDOZB+0wW107CakZNFFhvbZRsfxR+4XXjFiNAkqSCbCiBEMkZt1qcQVPkDE0gtQQ
90tSPOEa4yTJa40kFAnhN4B6JUC9LMgMWyOPjck0ArSbN/VrGbRO7ZguEQD4wqlrp/ZQQ0WKtyVX
h3Z2EjATONe9Fio9TgJLuhdEOFeNvKr5ilHG5WHD1E9wuWrIXxBC/zm8SxD/Vl+Et3KyzXvdpaqm
7XP7W/WNPQVQlG61qQ+85vPavjg/7pg8cUGNuzYG/AITTf1C0j+6fLpfIEl8ezF+FfWuz7f/HKvM
80PRFjQaIe2HZqDodM+yY9jkYHrpTzAxHeCl92NgliCmAyrtwohlY74jiSufYXh/4nM1eV+W/v+z
x32yzDNuMPwYqJS6o/wK1JF9e7y8CHTazyL0khx3RoZpDc1DOqC6XdWcJw/dWFcTiiotjkdkd1eC
2FqzCCKcTYwg0t4LY9NR8Xbp2C88mMvqAsH2BrwTZgYqCwEzK2MQSvAuA2NS3LrP7oVk3MZCzDmt
VocDKBSg86g9g0F7OWHqKMhVoyw4R5agzn/11t+wfM/zz9ufZf12PwvDfBcBCMsOb24jiHfoHY25
vdxl++RI3tMP2adOwRV60jwu3OrdfhaUOSPxrBnaqcHYVH3eSLO1WQYZJpQGUvs2tdUx/9GGE082
jd6b7PpAdQRtWXSkUcZnLrxFN4Y8g6F7oBrlZ2YNd8povXVJ/Uy0Yi9X/evtmV0Np+C9D1EE0LZY
qARpdKGO8s4IBBLCh0opfkbS/NOAN7zSWw+yymNurS1L4JD+P57FHM5DmAH/QePB+/ZeDCG8BsPG
Jy1NOeNajQMKI7Xxgv43iwUiabTIowzLvT7qYXZhzYrXlLrhqGbGkwNdOTNQNIHCPdpV4LyxO002
O3PqTUsPrESwi/KvUX1faATvdB3AUUCN4EnOVpzxThpVhZh6oECyeJjbnVQQzj5eHcRZCGatF6kS
TU2i6QGWHN4l8LUZef2btU0Mkg1InjCz+QLBXp4VWgiKETqxWvAvMdjaaV/IxnQbj5ZTZDv1iheZ
wxdeGxZUnvEoQEuH4o0uQ8qhYBZVr2jBAMl0Oy6r6g5IyJyz2FYOCspiA/xTA1UA/7qMUvf12Bvm
qAV5Qz7bdvoBlMdbFOZPsZW9oGBwJCA+ce6RlQUOQR/MGGRUceyy8tJg7Cs9HttaUCUfZnIv9Y9D
ykngVicP9gBwWAIJAgXPy2ElS9RIddVqgSL2MPnQ0fJN65Ynk7UaxQRTlArqQo+b+URzJZmlEYsY
SB7C9z4U/oJsnf2T2QLbEH5iUFMHJPpyKGMaSSNBLSwgovkWhtOBiOkxzbvvv1Zg4kUxwmDn0UCX
YfQyzZs0ImogtHs1gUlLlrtJNnKSlLVPfx6FGQwcQRYlLRAFHiHW8LdqXnUuBpnOOnMNUdt6nX4Q
PDBZ+Ekci+2QAN4WpLC7xgsWAIoUl4KmC7iQdN7nWestX4RjJi6N035Z5EgNymWnjsdai0/L9Gjm
d8t8zOsXbLBtT3hSZqvzeDZGZh7rZSpqrYrVoE136vSw1J+JyrOvWYmBwwe+lYDxULNHJn+W1CzT
s76Vg7CMbIK1rb4a5bcbUjCOo28seLtBuo/lKs1FHI4ziany27gzwulegi3fd9OEL8UkyqQFShyA
3suFLSadnNXG2JzmrApGeTpZbfKcauldGCevcR1+v0GNxQegC5q6QOZhAi/jlblujuhENietBwi1
QxnKFiPF8CoQffzbQ7te6dBjk6ExDwESUbkCogt51ppK2DcnM4MNtxYZm1ipMTCNfJaR+Hw72DUW
m6pz0F416u7oTjJlBlOr5xyeqfWpgmlE2fw2oa4sRtWdEA9unuBGtBoX9clvHxh0ClUdUmWICQTR
5WzWYSrWY1M3J7ygktdlEo3HKAt/FOIkcc7ZFZQSQuFG+pe9MlwkLkNJVtjlIjzGQdjrdsInzMXh
lGc9UN1tyL1zoq19uvNgzCpROjiqlTSYMacBnoZHGIw7YW229ph8HzMJnQhUM8CXAzP/qg8H9rOq
dKWMZ61auBH5BRVnR5F5ql0rORLC/IsRD4sKoL4v52+UegN0x7oGHRceiq3dya4BOv5goyHzIAIU
KttUSHj6/p1yGZdO9dnDN5XbVE5rxC1RpVaEH7gU4Jvycnv1r1SELqPQ18hZFCKFUlQmiLKcRhjf
SlvLsLtDn9oaXEVFlNUqMD6G0eb1nb+6l5fX2WVgJpWpzTppxAWBaeqp+bkfwdmhBS0P2tcQ+OXx
nK9zmstwzDbXK/Qq+rCqT5SnFPW1PTdPnKm8zjkvQrDAIYrRGnV0MkAlG2S3ex43NZTsFsM27zpP
9mW3eWhe0hfpD198/io04K9wVlIBtcXr6mqPZxIolaKSlqewSrapPuwaHSLjZueFau2UA7pbNU+b
9uoaBewQpwqeQDihQSZhFs6itrEkl4DBi9GxiH42WmlXPQdhec3iZIIwiySXmrbvCaRvYH9bQgTL
I68dmJRdYQ9PtUMc6XGhVE4oiBu71A7Do+Rg5o/jgdsWp1nBxXJlfgmzfgpdge4vFeFpvfi+DaZd
5i1v2WZyJg+iLeLh25ItF/EUNtuLwLHujQzxcq2xLflBSb7PdKYhqLAJiP/ATrGJ0FK34QhFfEhh
3aUQ3FEdeGX8QWMt24R3Q2PLfnhQRbv+5DkXXtPkvwLjAUNVaVB2Yy4JKHMIEzoVEDhz69f0t+JK
h2hbfyxu4YMgC3fPSgfRet4ScN1cKubE2airSxcUEZT7qIQhyxNJjCnvIFcDuR9I/8NXuQ/6nzBh
Sb9iD9JR+1Kk5xXBr088OuyzsMydr0ShIiWlVYACKjqyozvWZ3hvOZNj2uNzh/icpw/dgeySRepJ
IXG0ssmyCGVC4iQ35+K0GCFAVwUeP0R56sdZ8kIl3KRZzq0n0PycDUkD0reQSEk4l7dJ2aHdFi74
staTBBBqCrmz4VB51Wv5W/kDfjDvS66ce1ByA7kVaYWhX0FkCNRWoEcMsyN1M3tAMhT28hl2bvgs
BUBQooZB3HQ/v/VvFpysLPf2Orq6UvA9z4Mz37MsykUi3VCcClxeCY75lJcCrEagElxU5IVSuy+n
U0/UBS29GrpNqn5XDJlr4Qi8PYi1VQksJv584MdhO8jm9VpmaONiKQSSVP0rTWx0eNC2d4tHKd3/
hWEq3dzMEsGDCGx4NNNgP8g+yFszTvXRlAi4raKTbfMTtWUxNpAa2vCk8K6SURN8A5RkIJoGcRM4
V11On1FNQgKtXnJqTCGoqk30WwF6ZTJCzka7xkwhEOyNcP1j2cNDh14eZ0lUkim1ADkTcoo+1D0Y
S4sPYarj7GSQNondX5Dgbkyn3kkfKlzUeG3fa5F4JjqzDqVlgkxwgeh9ts9eqx3xwp36XMy2ecp1
W3FSO3O5IjUrS/NiyPSMPRtyUSUkoT6wUDZIQ1v8MP/kEAGpPIAcJk/xgOFI97ygvJjM6RLJaTcK
dJrb6G1o7so55LzK1hYM3BBRo0aJRQfY63JQagOx5W7U89PStRvIKNqF0tiCNjwN9ePtbbdyBVHf
xX9HYlYMbiBlaVREGtv5VWrRtNM6p9R4C5MXhlkaUdZmPfSOc4iKZPleFDzZgdPNUd+Vlg0CsPZX
bN3ioeBaMa99qfPhMatDGqwJAkYGhjeiTAlFrFLkgEqvn2VY9echmMVgpFoLR17MIF5H07u+l9zu
qT12wHZshGO2+ApeLqHHq15fy9x9hbWQbKMOh+IOvXTP1v1SJIacC1qOGwdgrj9UsV2FJq7yIR94
QrDrk/ifUEzyKyktuII5Rli2v7XwPkp/3F6Da3kYpvA/AZjrRdSnGKA5BMj+6rg/5Y9xUzylT+h/
1qXTbHtXcaJf8kH4Qdz+v/EjWj25zn4AW8NSVJKk2oJlIj9Irbc0LsGBKXi1u4xu1m6/5EO56l7r
e+Lfo2ZvhQiVs2xRMGoU610l6e9GrXnOxuzz9uxev6wvV8oXYuFspXSFPpix9rVSFN+oXFV3Fpvm
twCbuY5Q2/q2eyGmzTsleeNjjhYkE5Vq1phURQTRTiHT33lMD4vFq6xfF5boAIFUQTkQJpcSq3nX
duKYhxYG2PliY1NTpW4rTPaXH7c/HngCN6vb4Swcs+HhEzn2uM7zk4XehBNbtWnDMDd2bn82XhRm
f7dzDPRYg9UBmSs7XUrAS3k+yLwQzL4GZnMAyBohYmK4YjXYSJO+fZFRl9OvBEuhZunMKIxKNxIx
VbJTh95qZfTpr3zs/EUmWQD8CK9Edr3ioIEABqJuQcbBQlv08kwEFdasTbXLTlrRvOR5+AIppI9W
Iq+3P81Xpe0ydbyIw2oPVVEt9HnUZ3iDK37d2stO20pvIV4ZP/sXy5dgSfWv/WVtyO+XISAQ6zIl
p1a3vKN5Ze3Tn2Jh8UPeGXLAzAUXVXIXgTiDCXYHl4r5lI71qLowwvLnA0+j6HrBIApMSqDshGb2
lVAJ2Nq6mWhiehKE7qkh3X2nt+7tuV37hMC3gUkIHUAdveDLTxiGyazpU5fiLdM6cvWIcrLdpX/+
tyDMDh5kY86srE9PTVY5cTzYnTL7icJjuK+NhQpg490E6c+rlt+UG/ViFVICTaDPOX7IGiTiXDDP
Sv6BFiyyRGDpoLR9hRqSF1MEJFkQgsadfgmnrLVjaG2b8Lprcjt+rOGjzdeGvaZGQG/pLCprP9IZ
CQG/BVGpuHfxgzxGWypp+JCerEcb5l69Lf8wd71P/SAJBONiWBIYip0V9ijgNcezh1wp0F3+HuaJ
Rfq007UwhOnDJpyh2Ew2nzoBWcU4hDvDKXcNGEzWRvFoLpF7yVNzVE0ADHkQHd7XYDN3pSjzVKJf
g6ZllW9BHsmNXt6SnbDpNnFmw1iQWxK8Lj5cjp25aGEtXxZRj5jQmtkiovQZQSk03gqPvybYjCre
AnHS98yFMEcMHgLniL92EWaWAj01zvKLGvhOCNd/Dblv/byFkKb+p3matrSCBl1EabbbXf+7rWzt
T7Phll7ooc4cxhcrkTkxutaSI936+vKKnwHp/LN+QebYv8DCyFH24128Nbf5npyEnTR4vMlfyV0v
J585S0K1KKGmhtHPjr4hOp4AP2UHoHZfL5x52GqQR2/s6gFwRHELmvB/IUJNP+/VBEDaAtoWUDa6
smkwhwq6ux0mIDzOEOlKPHKEXc1xdlNbPPRb7jNf5sRjRqw17YAiB+JB3y/a5j7ZVIcCrhQgg8FB
N5i5xbyVawdsOlhQQKoZ4jOsHpgW9+A8zvQLj+1rG/7UJ80FXsdtB6gAmw9p8qmI7yogppSMIcPt
UvO1Pnu+fWdc/wj4pgN9DaQQUDz4KZerPB91PWvHTgjkYsnAeNHhbBbyEpjVIAoVdgO+7xrwAnmw
MJHDSgiUIofmBgpEpAJn4x+M5CwIk5MpY9lLfYeRaPUPyIvYYc6TW1kdBriCuPLWnNn0NmksImAY
SJD3JO29FqO5PQi6yC4XPQwtkB9AKgqCVFe+10D1DdUQiVAckNLfWSEcAHreKQlIeGb163ao62uc
hkJvQsJsAEjBHDDwalKqahwhiQPXneG1qDaqwukvrY0GBUJKFaFoJ7ZCrpOyD0UNAh7aPNlp+MuM
ZmBqMnsyeTk//bjsvJ1HYjZvHxWdqROICpBIcKZ4cpLRsoENcAAB6HnDWlkHKCwpwJ7AyRHFf+aB
kcktieG6DgmZsX6Ko/kHGPm8JGttQCqc82hzAZFYJkHTCpMAlhZiGHL9kGhmvC+zZXhE06GD1GTd
uIsUTRzm7drALJxJFD2NjiMLTBOAx4CmC6QgwP+KfN0qU7jxhLykZqWcCwU5eNhBQQ7LAqJCl2dO
C0ncahBB96eS2ObHsq220gIN7smRHPhfyDatLaUOWFYtIPXcg35tVaKQDFQI1UpT2XO3LaIuy0fw
peUNrSd3O2oN+C9LWhXSrptxJ28FfkX3+j7DqM/C0sk/yydCsSLjKC101BOeNLUTaa4A0hL6qxtY
L1r3vKRtbQmdB2Q2uG5Mzdh1IsY5fUQKvT90mDz2oIcL4KQO3z9+sRcMDRrgKtS+WBgMWeqsslRo
gOvZJO9kcyLbSm0X7/ahtbJCcVFCgApdeCijsj1VAT4iLegKAG/nwpOhpqdcSThlu5Vz8SIE852i
soFXkZQbQa7oDqAAoC7eddPm9jhWSnNo66tIb+CNJRpXl7+pEH1pBkRRN6LXCG5RQ4HXobkd9YCx
IBoJpSOQKnlxVxYFTi08dr/UcnHyX67CTi/Bf2wiym6BB8y7uThpZdPWgrhb9tq+D23lo4TZ4nj4
NnQJpuUG1L0gUQjTMYsVWyy6MS3KNNQDWehdNf1lxj8x03Y4/OZM7fW7AYEg+gnxACqdy3b1hgRi
ZQkw9pjabje/kJ+SAI1VYmuP8lPnSY7kTUetfKzkgyl5ibYp327/gOs1SuWA0Z1F1xSKDyY9CM42
eprWaiYLMuj1wFRI0odQcSDe198QZlcQkKVyx2ijsJA60L3arhtAZB9F7T3udaerEk9P4VtilR9a
Ue5uj2elhYkyzBfOn4pswzbuckDLLMZ1FytGIKXGgw4wGAkte4HhdWXoDgC1tqZDM7F9LYBHS0YN
LPZDqPDoriuziioNcGLIv6AlyNqN/B9pX7Ykqa4E+UWYsS+vQK5VSa1dXX1esF5BiH2RgK8fp+7c
25lKJmV1pl/LrCNDhEJShIe7rXHMzteY7oFw5EHPGV4h2qcvX0u56a8J4cNRkmpD0cDPSnvQIb6R
mbk/KXjm1aWESXOleH1pSkgy9ljYJu6r8OY0b+2jEdYPyRNeAocuHO71e3Nfn+JIdvJdbwwYRWYG
MAQH3xVHdqGQrORt4US6ytrIIay84+lYIfd03I9rp9yN2QSiK7uQEe5cH7kf9Cdo+YGWAS8e4Sjq
qakQd0odDCXo5HeJaub3GaY2mKLvg7KpQYMsidm1cEGegZsL+7gh1kxru9XmmLdOpB7JvktfjC5g
d03IkFxpt8ufsiSoq0AKfVmeS5f3UDj616xYQnULpSnKGWazA7X9hRXfDvm2/u4dAS7cyk74lW7Z
pTlhZzZVhWEJAnPgTvzRlr+qAT3/sn3sFTvUstYvwW7j8WMR52E/OZIgXgkn6FPjKF76dEhEgvGq
VFEUavBR07KC0gCATfzb1BZBU9aJ31VzmDvZp49/RM+ZyWX5z1LrMkrozS5xoomaoWmBnIO+3w6c
69N/sYARQnxFPMJE2J3LsqxTKxwedZoEKXnQkgeiyyRT1lfur5Hl72duKOCPsJIY81OsfW91M4j5
61B8i83U78bHYvi0ovgidHnmk9A/0EDf5Srd4hPD2yHlvmN/TTMzvL1yK6fSgrZGiwJQSMMWH3vV
aBnMKG1YMYY5YNT47bUADGndAGXaKv9SxJ1ELHr1W4G6DswxENO8ugza4C+PB0g1oIDyD2hbDjZn
W69rJDG3krvgl/Mh7wb+RxFN15ZZkSbg3Ywa76vTPSmudbTbMugaWWtsNSoWCvGFbRJTrMJnYpkH
cBd0EaPWoehZcZ/ayrcEKAmlecTBPibGj3/xxf4aFJOVScuCpOA9jvL625g6YaFpLXhazPuqnndA
vu1um1tJySCs+59/jpgvijlVPBVXT93im7ixnrVYNtkgLuECmMVQCGBWoKZYxOQuN5bh5WYxdRON
KB3DPObbEpRYbfat0V84SGl4O3+57ZMYgovBpUGLV/pCwSEOXWad3it1oheQZ5jadKNPGirD4Hey
041nM102W3NVlP5ABMPYgupEL0mclVWmMVPtOc6XRyRUj6wtZ/fdLsYIPnk1diqUQkCP02zLI3mQ
wUrFfSCaFsKzMDMnbihMM+44nm/EnP0hnZPtqlYbn1HG7d9ur+0V58CHxY/X0XKZvhozRT7MHJpb
OQ7T/tBbe71aJBPIfyEhkQoQiku2qt/63X0VMjswFnYFGcztOqggZou3BE4DVGnxey6DynSIOTAM
eUQ0afWtpRvsxemQUH20Y8OCE90fmsIBiVdHK8kSXIfXoqO70KCj5AgsuHBQ1F5mx91o04hZKbqt
9kC80Oyn9tnI7UpWe1w1BriIqiL74NkiHK4lx+yenTg0ascKd2uD9t6foVO73eRpjqwheh1NOOOQ
VmEHKpNXhNyxnoLIJ4uziGjg2DK5N4NHYrQrI6z6ouenZIJowu14WvMPt3t8RJDGopW+/P3s1PU6
ZgGsxbII6I0/kEbMj4aldA7ICOy8l9gScx3mR/HJoBEMJjuMz4hqnWPPuiruaRaVQ81Y6Ngse9fa
NpOBUVbtLIoi0HY1zSv2Z3MyDW7aKeyodn0A+LPdJCCYkrCnr1rBOQuvlhqWKUTGoCWDThKHRIWV
KkdX4ex57Fi/vf191qzgdYK9jv44SkjCIFUPDVUQZhskYh1TBl9tK/WNlEVHN7ftrIWeh1kOHBBQ
4bziT2WUDG5lqiSKExqA2xL0ukaCfD2S8S5Vcxl6dS3sEHOgwEcvC7dKYQ8Tt0B3vDQXtzoMsaNA
0jU+6Lo6SL+wyjQ+752ByUUcReCnwOzvsspnUV6qfZ4qcUsjl44gund3TkcBUfmKA0Xyva5GWJdw
ODclbKiC0spBZqARYXpArX/AyxbU9GdV7gpMkICO47thY4AjayWGVwIFdk0dpQ9UWvCQvXSRKjlv
TTJQMDioz8Rqfqlu/XQ7RsTLLFxDrkckOiDxAcRZOOzMwkhHGE+jccr1EIAlzbe4Z75DVQaMabGu
BsRJY93/tFVMLALttVxfUEMSTprJqsuU8zyJOjuzAuQPcH840AMF3QK0OR2GWSet7krJ0Pv1fgA5
BSi9QHFtojIgVlZKtbV7o/eU0zynU2Cw4WhV/aaPk2GPkjU53PZx1RqqxEBGor9xNVKA4WpFUXNT
OeWlU5v+GDMAegqj/6czcu2x7hwuuXZef0pclCC6gjhZphjFcmDeTtwgwMlGaZs9e+CX00xl9vXR
TnzuTYdxHmXQgesdD4vobCD4MRfiiAdpg0Fa6OT0JGprPt6V6EmGOnerzVjMxier7hhHQ6kRhoCN
R331A7dxttv1Jusae5oImtZD95RqnBLf8mb+6QMAE/74XriFAROLc/tyx/V92SRDNZBoSpO3SkEx
dfT0n7cD43pXLywCSFroq+E+LR6ZeZ2OnRm3BFohdXKkShWfEhdMS7etrEXDuRUhGydlnOBKDysz
+UfHSLI/Ve3doL8NalP7GGiQZOM1p3AjtDwMDuq4VQknp9qMQz0aTho1tK27vaqXbozZ3VlNP50T
UefCpDOePtB8vmKuyLTCmdIWCUvBEHnk1kncgiySYWrw9vqtOYQ7KaiUF3EvVGMvI6Gq7JFXhoHE
OOjdg61o+rduLipJI/I6SXgukHiesSgvICUKGV5JbE5YZqV4KqaK7ynuhqvpvjUIprgGXRLca9sV
sAQMiaMliNEZIbhxqcZ1l2LpkgQS7jWAltBrgVRoOFZkkNhadQy5diFOMXFjE+KBGZ6jtMOcopSO
IonVJfQhA633ZrIMpQOMbiSvt7/XikFULtALcZaqApiBLr9XP4MMi05DGg2xjfFtvNp8c4BioZOy
OhxRU5Dsr5XFxEqi1Y+bDs5Odfk9ZwlpIu4wgawwjSzGEr8usm0DNacAq/pZUAlSH3IfaCZQ/Vku
VoJnFQFBqeMUiMSSTWHfJtmDFTMmOT1W4h09WwNER9CG0nEmX/pjtBpvUGZKotnus03rOoGrUzW8
/ZFkRoSoqLOiqZXZSyJu2SV74IR3bMsVzmWsI2uGPDzvQBaK6yiExy+9oWPvLlNFaVS51MXUQUOo
voWAs/bJytzybZCElscrenA4BgU7dspZ7dlJlFTRXHC/dVRfm99vr9paqKEFhgcrDr7r8bMKutOj
2g5JVJfzk9tqb6nTbh2Pffp6BF+W/YMEsVR6hDWLvXmymNsk0djTIZjrFjS/MbjQw7zr28FP+om/
/QvHziwKeyg1itmkrE0iIxuO1C1Dz+mnHe4SxfaThsClZOpojqBmC+YFEQlR2uWc2RVXTha3fHP0
lENmT6dq5LlkFy2/+Lwtgh43VG0AtoBuN1hvxBt715ZgTs65d3LU/IjOJjAPFnmxK5qAGjmRQRGW
M1ywtnDHOwb8ArRNdIuBCRN4Ge6c2GCpIcRFvvGuPrYGP8YWwwBTDkbjRJXpmlyFIypDH1hlcN5A
hlaEeI9QeCw7dYLVuWhOYAupt1z3mm1VUdkhvG4KGR2aTyi5i8tJlKxuLDI6YP/IAwbJQmjKJ6Ok
y3yVKz78+WtESEoNCI8zBra/U6b2wTSjX2Z9+3T4YcX+WhDuEthvHWiWYGHuXiGwQ+aX+bNyRwu4
ArpluB4D7wMgqWCiSPpCYzNM6KTf20Yc9p0bGkO//7wn52aWtTw79fqyGCBWADPTNPhaXvuG9lpJ
n4drn/3cipCJCo7pHC9b1mtI790BU9/qmAd4N0m8uQKn/GfVcLICsAmiIDG+WGer/UAQyjyg3zE/
eZ9rfnMiJ+u0cJZ08TbdyPDO6779NSlEW2Hlmgm+bHyo0guSjPg66YJ5/nQN8CMeMKMF9MQiiiu+
6zXTaWoUsE8QGwEHi2c82JX2HOuT9dl70GIIO3MRiEbFTHzNzA3XSOd2zgkv4DsMVblTvZnAy3g7
7q77AZhYsXACYirIRRFVHESaUh5rVl4ppx7032lQHBkgRBZILR5iHnib8ZjumxdGN13xROsQkhLQ
Drj9E67TxOUvWJLxWejPk9HjrYFfUIN1nhhG4M6xJB5XTUAXDa082EJh5NIEtGcYt2NIiBVa/Xuw
6INXyrgcVkzgNoQrOZgFYUaE1MTxVAKhYMWnivIo09Kv6Wx9//RCnZsQR0vyujYzr4KJzPnpZswf
+K9/YWCZyAHzGiaNxH782NcjaQaQtAwpqNhbfZMVk+RjX+9SHON4lS3nqomSg3CvIyhC2HVvxydW
Mt8ue1DS9H5WyJh8Pwpdlyf4pR3hi89apxhm5caneey9MKmtu4SNVaC6yjafHNDhtvmh18Cf4vTv
hlm/2iW5t5MeSjF66HkPvdbt09F5673i5+01XlsAjP4tY3joIqDxfBmKIIzRK2Sq+KROeJfaeWBP
URbL0MwyK0u0nu2pplG1pIv1+ASqSt9iv3qFh5Yz+v9/viy/4swK8TJSo6QQn7zuKTZerOTJSyUh
eQUdWwQwz9druRie2UiNTG9MsJOflEb/5bXddoxV38YgPkFlGNL2B95buwbqec5YHtOK7/s63Tqu
TD1AtqBC3E5KTcpcwYJqc7GvaLy17eYUKzJK2etr7qW3YthOCcM7FSsaj18A0ttU7GRT0+/JJMmI
a3n/Yl2Fc0wbaWcbg4HRmOPwPc59HuVhtTO/aRE5jJsaI0pv6R2F+oP7hcuGX9dy5YIHRE92qTiJ
gAilLnlZzkp8yun8mLjJvsB81O3Q/H/499eGcB0YgerqJyNRTt7eeUhAV1TfJXclQNPj3tuYIfsz
l7sOre7I/aqEMqTqqoPQ+gRQzkRpVax2uk6nNM6IoC1mFexBDGBtyifJ7lvfGugvLOVO3E3FysIM
FITRzWqMS5YacJDphMmR1xjvVnaA5I1oZMuA9+t+/bUoLOpMudnEEyxO/S/WQlCbdzKnVjcahppw
tcJwKDC4l/s9NkY6Qg0lPlk+32jMTzrf2457KzL9/M34o53q38XWOdyOlmVbiacFYCX/NSqerLxi
9RxD4O3kxd+nWPOn7MUGIVHHSj/r08dWkcFMVvf5mUGhKMRRqM6h4RWfqFM/u0N5zHXIPMTGU9Jx
yQjNyl0cOeXMlvDROjAg1UMNWxCwwdhAHo539oGC5ADC5EH+hPFTCfOHzDnhiIsJmvAQaMIR52VB
k05+nN4RD7dJ/llZyY/D4cy1JV7PDoem4Hk2ZmN86nEdMgoc64Y0kazG/JkN4ZCbYhMcu14fn9qf
QGMrvnGv7Z3n3ndOHfH7qAiVbzJUpszkssBnbmUa1xIXOtansbcfB9t4UMln1fj+s3KmAwA4wLRX
SF6dFso8UpjQqiTw1Pu6riEJ9u32tlrfy3+NCKfZAFbCJJl5fCKz4c+LiDmWbOaqJGes796/ZoSU
0edTMeAflgtqVmb1o0mrQLOeyjjS3X96Yoe3vVo3h/4cmv9AM4iQmpjUClqobXwy88Lbt6QD0qUr
75tyOBYJro3VnPo1pGIl1ZTVXbWAmPDwBHRLLETEWlFiEK6Dl1V8lwKyZd1bU3Ig1JIs53KVuUqG
Z4aETVW0uRp3E/zr+zQkjQlU3xxq1svUc59IiTCu5oQ/IvHMnLC/uEoABY0b7K/QeoBQhf5nxKR0
AmYnALXwA4Jp6+Zb9G4wgnE0/qihuZelf5nHwn5jEybWshlbPOneNFpDHAy80/Eh7yqfASZ8O3yu
INeiw8JV0ktNguFQWMvpPSp7AaU/0gJnd/1UFy+cAXNt/xx6jIfPze626dW8crbUwn6EYh+6KBwh
lIF8WqFPBflx24DUN2ErukhbPJlhYbmSVM/OXRrSwNh1r9WD7KOt3/D+eiOqGOOtPQIJsZyhb6Bz
ewOHVQdRHZf741caDD955dNffeB+LX9DcFaTASnXY8ZCKxuP/UV55DJHc0PrzDIt8S4BXW0VZbgJ
ufk/1fxS5jIpi9XHLPpU/7MlnOAs05neO2hnaw+YWXsfD/UDPRX84whnUf6sh5By2XX7QtJEXb86
nBkWTvJqbolSQh3ypO9AwxkWG3qMD3RHArA/PZZgi9AkrZIrmoj/bI6/rgrJB7DXFCDiAiWIY36o
D2aQh1npm4/FfXVI98VW3XsHeyOJ2tVz6sxNIQXRhEB5XYWb2kP3J8Y43UIUAq68ffM+vZdRs+X7
WeKozKSQcma0g7Rar/FCqCef6u9e/jsBsfNtx/4fufXvagqpJsbr3K49rGazGTbJ3gwKCoVDXz0p
786WHp0NMhymZdH8DCAo2fNDvvusNJv4QYWck2UjJWqB2O37dyW+hz7lbR/Xc9pfF4WM05WqDqVQ
/P9KVflDZ/qg5JZl7LWjF6hPcCiDQAksB4INZ5ocdZiwjN3Ges8fvW22tR/Jrj9C/zMcd/pdfeJ7
2SVwdSuAVgHPY4Dk1Cukttf1tPRqWF0YjObQ2y66GH4RgEQGX2x40b8moYy1Yy0sz20KnvZN3QJj
D5sT5tHjFsPwmG+U9ZAlRsTX1jymA8a3M7y29HpnDO537rWvGVTbJeG/9tnOnLGEFF2ps2tkdh6f
Uo/4pckDR52DpGB+bHnB7Shc/1j/wRMso5ti7y5Tzb7qqOmdDJ+BJA9t3SyMQ2O36NnNG3tPt0mo
/It3lnFmU8ghNaNd0hDdO+V6VBFQOBqjn9svmn2QOLe6kGeGhDTCOrVXoKfjIY3Uh/G+2CtIjTtv
k0CHFYfsdMg3+VM9hLLe22qF49xDIXmAqSwfCehATgOuE2MIjYLfy4XCBp/jGKl7GYHdFXnTkqyA
X8Q/NLCWIaTLQ712MfRnD7N3Upfzbqsi+H33rU/v43nnksD80sZbTvFplUB/5VsbxObcOmhf6HtW
+CT9p1YxeB20O9kPW90xZ79LOBUzIx612R29E6mGrcFTv2V44mSxJNGt5dJz95efcfbudEsXAzVM
g/t5Be2iu0baWF/fJ2eeCDHb2t7YQE7aQ1LjG5BJRsNTA0LJdmMdq1/5HuRsexnCXWpTCF+bEtPu
oRF6Sg8QYA7bR4xf/Ci+eMHyBXmJ0iAmK2WDnEumFF9RCwIDDOoLQc/H/O75WhqxW+O5i5aTNdM7
apL4uS8d9V7tLe99dNsHLTcRUtk4VN+6AQMikuS3cj/F2CreiejuuSomFi6/ZWqXwziD7PvUA8o3
P3l8qtjBSECyENVAeHcvtqlAchxIxs6WJcM129CHwfQNzsxl9O3SNqRR0x5i0N5Scar87o+xNfbK
ZiA7zfFz1CcXprHiQXms2UbZ3s5VKzsFaDXQLIFSGlJ2HxnlbNmpOaKxxCf3ZBrf2ETB4PJG7afb
NlbcA0Jt0TTB9QnwFwE3ZvLR5Ay92VNJdtRM74qp3ff5I+QHwLI0Soxd70lIgWM0UVUxvwPwkJAC
h9ZsiAXB6JNB75lb+oopAxtfZ/dLC8KZX6Y68azacU4qSwBUf2XcfbVBFFoau9vrtvKOubD0MQ5w
9nGIRosUg09oaeOQTO6ao9P71W/nuf663GkWGpMOt+5TVfrSx+L1doRpkClYi/gb8GvCXYCbJDOn
1nROOVQqHryHKrK2+pfmn+4LAx3bEMbppvwOXsBFe5ZsE1mJ6jos0V0H+BngZMj7YpRD2BHAaVaN
M2knI/miUt+uS3ACHG4v76oNpBrgsQBTgWjEpQ01boiiV1w7tdbzhOtAT18MWxYsK+G4DD9ZFmYL
FnCmcETEeqbzcqi0E2GzX7M31rzd9mLdwIJ4WBrpV/3RpOtqSGvAgOdAUDH9MjFJHe169wJbZaMD
jZo4OIREwANrtLgCcEg9xbMaavk/oL0IuN2CVEwLJ1mZ9XpvgWsG4A0DULKlFyRcKMZkaHutqtWT
06CoRdw7YFm3RqPtMbsm0/+6XrlLW8vfz3fXMA113VTqaSzGveq0T52WSQoC12uHeQQ0rsEoBYAu
0JmXJorcts0p1eFOoXiW7w0FYZiBSO04HDCtQzZ13euW72Rj8Wmwro5bGSaSTOBUPuBYl6bJ2E4d
6KQW78Co0+ZF7juDDDV+nSVgA58Lc13L8L4Itq+KBSvsqvMpV9tntYqJX9v90a3YLoGYm9+iMZtp
QDzbpfnpuzym/KDyACAqhIyBE750D6PbE3WYzU8UMy93o6bOx9Rt0Pml9XAaGqj83d5m18liGfsw
gY0HiNeBUuqlvZotyTjP2SkbXLqheWU9l7HdP9aq2bx/3pQOsVcM/wFehBGhS1Ma5nWQeDk7WT0q
u3FmxkGnQWAZB14VftoUlnAZ7DKQOa66Grj0xEMx6uxkaGhutZjgBvGkPf/4N1bARodUjgkv8a1X
anFqJ7nGTq62K+e3xvyTqM+3TXyIrF5eH6EauECGgTwEmZ/YQc5Uo/KKBjYUBSLKkHHQHudxApqO
8GyDzjYKcX3b3pVTkRzqPG8TH6GFFqlNax/pDzcfrSjIxuhn+6etgs0XGszVNu3MYlcqarO1m7bY
khbUTVRB+Wkio/mtxF00zFL7da6bPGhBl7MzQSB3iI0ZhXC7Uv1xbpVgcMsuVIy+PhLFTIDF6NWn
rq61+xbIIslSi/kTqh2A/AJujlGOhcpcONMssxmqLofErkrVF2pYfj0rO2vIg6ydJLGzagqzLypi
Axhj8ebYdxnJnAamjHbYtzFElhtvm7THpPl6+9su8X7+aT98QpiiqIMPezUQkJuN43Z0BHcHMf3S
AcFF8q8seNhvYP67ngKMNRwEHRnsCOLvwei+QJDbv+3D1WT94oSFKR4ToOyFSkq4B6h2ouR6zMD8
cKie+aa6S0A9sucBC/UgDbpTXocLv7Czs7fDu7MDMYmcvGZlIRfujqVChp8CvPZlYonHbiQq04zI
TCCIkL1hUlzykhHPO3iJiWEg4jA4j5EHEexZkoZpg9UYEc6bICOgNbM3mdEG1HF2Bf1+e03XjKGO
uUzjLQ9kcegPjGNMJ1VuRPVEioceLUR0MKZejzh3201OsvrFGC3kgNtmV+IeOFYHQY9UgxkzYRWr
slTsInX1CHrxQUF+prbpF9mLp7zdtrPytc7tiHNEADPTMkYZKUrQ2Svyewcn+G0LVw991f3PUDY4
9TA1crWz1M7LwKMZg9YM5SJ2KF/Gr/bj9EgOWWRspn2C1wbAhpL1u2qSwCpw9HhugjMEzK7i02KY
zDrHKxHUVODh4s9QsQa/hAOKZ3QOHtOn7LfU4nWkAGj6UaHSMQeLf5eBD9Vf0JtVKniTDvO2PYCW
ZGfczXftXttV99mzvc030138LFWEXLULzk1Ms2BC8Opd36IcB/JPUA6CtGljFm/x9KOg/X1W2qeU
tX88bwKE2Mz3vGd+zr9XtAmGEtWqlGJMcjb7DEdTjMEJGVeCeJnBF7BtA0kAQuKL0MUS4mc3X0XP
q9mGwFfUNo0/kybMK8PP7M9ng0szwrIrxdRQ3QNdVdPY98xCp9Ghs7Wphvp5mMd8izKpJKKv9ybu
oCC/RXoD2vyKiBB8mGnDOs2MqMl86mzLLNu2puLX5NftrbNUES7PJPD36qiZgGwCj1SRxDkza2Uo
q86Miil91BogGooiSuOXKinv1CYLWmeSbBvxqg14FwaG8AhDmQgj1eI3c6uJpCNt9KhQ2oNpzj81
xEeAWtVz17l7q+i6YLTd3M/08sttX69YBz5ML2pgILIDeE50duY5mfVJ0cDz7KV+rGv7wShPczX/
GGj3LcvrbT+SvTuRZ17PMoDbqt9nxo3LWB1aUFhWY4aKPVO+6FqxaTgFBCtTACZqy0PiWt8SW9uS
uJ13Er+X//ryI2PJLVCKYJjYRpVAqIHQPpvseXa1KB08PfCy9slWpu9FTb4nTfVszNljladHNzV3
tsOeTFy7/JiiLziy5kXyU64PA9wcFpw5BDoQ3eJD0rIGA5wjhgYWoimYPvqtydFDawu3ocDd11Kl
uatWwvLRzy0Kzjs8Y8Wcw+LIVOehyK3fDeGzz4hCA5Wj08VB01CTuvBLhkQ1MYKOQ28wYODbPyVV
ZB9jedCJH2PhulVx5uJNLcqHVgVTdK0ytSiZzce0n+LdnDVTGCs5UqVm/85BRhD0GbBEEPA55Foh
43S7zi1YELCpLg9OCwURIRAnXHh1tZi1SFEV7Dvio4e1n+P7Xvl9+2NfnxqXhpZYOMvOHXgqS7Ue
8a2L4gdT2d4gkF2gT2r+T9rLyt6rgYXLOw5GkAlfUfQoXHPLCZ7hljE9aHp+lwzp4bY/16cN/Dkz
IZw2GUE6mweiR2T8orut39pxYHIZN8rqqp1ZWf5+tmq5iXEwOqZ6ZIBVn07MR/DeG+ke3oVlIqPX
lPkkVJlb6pjNnC8+TXpgJE7oWm+DMgS3V24180KHAaS66EvgqitUOYo005q6trXIbIp7XacRlAm2
DfJ0MBuTC/LZ+ci9fNO00/s4Q5jutvnV2PCWtI9HHloEQsSDVNNqcyXWorl2vys92aLQ9fW2idVN
BWzewtoBHh6RgWipo0wDZs0jnX13cUEAyDLQIW5qPt62sxodZ3aEbEYnCvEyPGLB81IrftVWXwCB
fClS7bVI2lMP6ONte9f3A8T8mT39Mhq1tjVBjIVshRvIIx4qy9Qy+VURtfa1xnlTlbEIqiF/+zdW
oXgKZjyMPVhCVGaTw+3awYGVMGvTmNYdCGgdnzbq0Zjr3yQbwRFk6JJK3Ipy1OLrX6vig6jvCpwR
+IbW5D4PPX3UDR4Z4/C90lDuUONlonpqAuL1x2JI+LIxt+NgyUaY1rYktEpB5OgCoIvj+nLJMRHn
xUmp47Se+YFU46FS9EdquK+313htU5ybWf5+lmeITQe3nXAulmVzcBv6SkABLLnGrtvAPRbrip7o
FWKWNSVNFKwomfp77uZHDHO/33bjCuq0nO/oc/7PhvDVJqKTolr8SM3WDZN4abWw3cg0ILVL7BFI
wUyBZY2J7xjVJtVpOFrNP0nOaJCQ4VuV0x/qbPrUAvQU9KpHTx2OrKjHgI75ZwEw+K0YRQQrBAon
eDyKZWbuOWPfpLUamRUosY3kz6R5W7wg97fXZCUZXZgRIogPaqnwtFcjzC0GNbd/tKOBNRg1y89j
58enjZ2vv5j5MoBaczvFN07AQk8Kx2/sfT1UQeP9myN+0a7GDCGGFK8krDNVpTozJy2yuX5UGSQU
51z7ctub1c2HgVFwzZuY9deF09fhZFCa5c7izeVrkld2oFLgPAdD+XXb0FoiR377nyEhxQ0KKMKm
TtPAz5j5Xp8EqpNuei/S+PNsyigTZcaEPTIzp64x6aJFDktDl7aB0X33ShqiLTpPkg25agukEEvl
A3dMkWfU0bxUYymOepIVuEl72X1bphs8zOdQoRPSeSF736xbXLqSgCLhnSPcyzyvtrmqIy46Z/7e
dg4K5vSY8T60Wsy3aTEI0G5/u5X99cFz+V+Dyw86S51TMvTdbHANytVGMCo6uNCfCzyW01QGzFmi
QHwsLAcSGkPAU1xJgJNUJWDNhyWzzU9gydij8h4kLjnwob0ng7Prau/bbefWTS4fDj0OKHkJVzW1
xAMkBUN+BO4DC9lT7Xx9ip/V2fue8D72U92DpFhqSo781TWFg/81K1xs0tLSGhVsSpETJz8h+nNP
7fxnrDj7yhyeb3u4Gi/IH+DngwLCFTXqPLJ58tJeizLIqvhKNmIyGMd5yykQuYrywBy7ltxAV707
MylswI4audlbLTaFjokYB3hYdcxe41bf96OMw2Q1hYFcETUWnDIQX7iMzrgrnC5rOy0qmsnXnNe8
/t2XkiVc9+evDWEHzH2nKABvatA7yCDmxua3lnlflcI48SH77LTxxwl/5pCQKsex65rMXBzqwdpb
dRu1edU02SeSLZvwiXQtz9y2hkuTgtvWne095Ewykbe+amgtgHkIIl3i6EBj8lqxuwI5P53Cru5f
0Tn/WWktZKqLz3bsl0VbzkgQyC0EwOJIf2nqc5WZJYIczabEyENT/zWA0nqYG39KJDljbe3OjemX
IUfVqaMur7UI88o25LrYb3PsXlkxSsJu3Q5ukpCCwyNLbFm40EEtvZloUUytR3vKHxTe38daInkJ
rJpBhQo3NdzRrtCgLfAcU65i7cYBEsP6MB6ywYjUGheB25lo1ZABkl8gg1Z42xu7HRmofRFzGGLx
lG+9MYVskEX2SthBEw60pxqCTkUl8PLrKG7WcGwiNSIEBPRa++4N/H4otVcefxaKJF5whUfFVFPK
GMgE0eJEam1tchpAOZ3X9evthVur6oGrAiwzOO71RVHt0qcYJDOp2Tcq3tv2yfWUDYiuHknbOtsk
ro69We2Ipuz5IlmgTPY3UDrZPj7pwfJyyRzCyje8+CVCdmqYDrbhsVKjOv7Z5+8aROpcIkNfrX7C
M3fF5NR4CtPUUo0G7Yk5JxOv4dl6H1MZDYHEGZEZzxwGeOLBmZ69G9Pkj9P3AQ8pyceTeCNyNHZT
PvGcwht9Zx61UEPXPaR8M+6TkweVzj6oQK5ZHzGILZ34kZkWMlWueJURo4WGDhoQqvVrsS+eyDEO
zVD9OUNi8LkPyNbGI0YCoLoaWvvYGX+/oCm8yZq0GRQjhc8d8OX8edgVOz3ziy/tQ7b1gmFrwfi+
eHDrDdzWJFWjlXf4eYyawrYkXv1/jc/WfaF/pVMs+6QyC0KO8brKaaDqooJwvz0ovqOGw8k99BtO
fJv47VPxUv6WDsrIPuby97N7eDfVmjV6WNN+O0B0GQjvF8gB9V9ZHJBD+rxAOrOn7Evlbm8H8Jqz
wOUikwIzsrTsL+0y3eQxy+Asib3En1Kt8/O+/HHbyEp7Gf0aPHaBWgSRBGaOL62k6BNp6EPNUR8O
blCo+2Sv7dPQ9G0F0bJRjvkmkc7hrSQAZyEgXgCrOP5EaIXemr1mQS4ywtsnyDhk/5R+o+uyFLDy
5c7NiIBgFJzdipJijjTzV4sOmNUqm8aOfcLL3e1lXHXIQ3fetnEbuuIfTniWqmmRztFsGA+0rTaJ
hoDsYk1iZ+1zOTjKITduQMMGUXH5uWzOW9UrkynS8gC5rAgwlArR8S4s9DCP1LCFyLdsamvlGIR6
CNTuAUrHWDrgkZdGW0xoq12Lz2XEGNXm3bbGpNOs14EyxVstqd/I+OZOxUPVsLs6zfyu5CH3/kV5
//JnCGcgG5SyB6xwjlKvCGPihmX5fzj7rt7IeabZXyRAOdwqTLKtcbZ3bwR7A5Vz/vVf0TgvdkTp
DOEH2L1aYHsoNskO1VXKSVZ8C9x8IsS6NOmca/rOBIrm+u5+5fbLBHlpmXkYU0KsBOPxM54Sw44e
jV18P+yDY3mj2+3f3Dd3qDneKUeO1XWOvLDK5sh60sqxOsCqdsYrYv7NDiD+1WM7/7ReQr89kWd1
RzXeUx3DOrbx+7r5tUsvrTMXA1SetK6s8bWjpnUborpyqKH2YB2+bwYFHFSoQHkAGDPzYkUgOwBn
VzL5Q/nbMjpbT1+IxiE13lrKpQ3mYTLRakJRCDYs/aVAmKaZQDJyWhjr2xpQOAiLAvBqADHGNlyr
WumB4ykn3wzKQz1NB7GPOCa2lnFpgtmREcPLc9Dmk58puJ7T2pbayBXUh+sbwlsIE7vgKcpVrYEV
IQYQUy77Q9qDoeG6EXpjsAfqcinMrkuDPppVX0x+j56HGitem1W2WT0P9eRJHa9BsH4HsDdQpzEg
KwpyV5YQKsnaOczBMu1r4Uvb3kVmeOhUw9WSX9dXtfnpLuwwn44kTTqr0A30kzJxDS11zFjmXEUb
PoDHWqSMAOC5W7XVdXAhzxEyAd9E9NrLL1nYQYv9+fo6NozIuOxRmAOaA90h5rqrNWnIkrEY/K5+
DSz4WfQ+qZwqxaYN8GehMIax59XoQhLXRQ4Zu96fqx9NW9h6+zZGnIB0Y98xFQEULLohUHRlUc5z
bUJ1RhR7v5OfY+OvGvxR+wHUG7yWwcZaQMANzj26LbRksHwfx7mK1AmkcMjkT33y3Mp3kcCJ7Ddc
C5N+6FLqUDiAmhzzBLeSLFQtFIL8DrIsWYOnl7T767u+aQJpLtXZAE6ZRaPWrVzosRX1vqX9DsfR
oaMW1y1sfqd/FtgmjghOQk0I49438syxBOU2VG6sgncTb1nBKABlEFeoGgSzG9PUlHMeS51vRR96
d06r1zjmdU/p/8HcX8BxYyAGzXawsLHboWV6Madk6CCf9C4BBtr9lMlH2taOaDe6G0rv3/9wGAeE
whcGryggeelgGbruciCOnR+S2Q5yIPRk/O1Mzv5sBBwU9wlNA5x8CFDRf7/IdNQxr+Y8rHufOoId
ZQ2KyGZzjkThpKFuac+ilKEXDXGZ68vbOKdoQBsYF8HUCJ1nWtoFwW+Hi9Pq/CBN/aFL3Vk2ISr4
S4p4pHYb7w4uA4pERnEPAEFmhY0VZKNRYt+gNnQO8lJyZCgpOLFW3CC1vIGovcFZ28apAvIRuEcZ
AG8KkFuuTRgqtU+bqfONsLupZuMd+STn2dlweDpOZNKJVDp5Rn/CxbYFYIQqSrPp/BRawJkh2Rmm
wUSDF39veseFGWYlEGKUk7SrO5+o8QnynDfN3E87IZ49SQcdoKFHf6Bo+3jdNVZDnSIglJeLo75z
sbhcxKtqxl3ng+uwNJ1YzJT4p6405huRA/mz1kmgnqws7uJjB1CTtC+FvNCcarZ6y51jTOHtIyU0
QSYolJ3i9GOaQsA8CBIwuiVGbD6kqcQ9SFsOjcYubmqZsnix55UomVorXdRB5wSM/+JHWt2PEcQB
w/+yJ2Amo1SXaINCaGL5dXpDHRr0nlofeA7HFIGSac9l8DaNmh3ODxWPwXcDvAJjICmBABTmk1AW
XdrrsrmLI7NpkZIkILs4pLtkLz0IIYhKMjdyebWXr14Fc89CEA/0JJDMxDQUezPkSTXllhArvnIe
vOgwHyASJkf3gujNfvpaHce9eNN86tVeOcLvRcNRnjPR5k19b2zn4lcwPqgGZqjlWqj4mXVfvIbZ
uVJDhxPcb9xMOp4T3BRQBKBc8MsvW4yNEpV1IEN9vjZsIDZuu3Y3FUBABWl4LsuIE1CsuLRwsBYG
meMc6X0fmZUlf4lXind0qmB0Zqd9rPc88uqNCwpXn0aJPTFjBaG55doiqRw78PQBlFwnip1O5Z08
gbE9UZPP67fFxkdcGGI2ShDrQcwCGBrFMHdTfEmnS4IfIGs+13PxWeby3+sGN+oxxsIicwDjtkwx
1PX1FZsPE7LCT1T+M30bwWEFfn21xKng1mN4y2ReMS0KzVwZBNmXfs2RrbjpWf4hAHkEvLFTVo7m
xJ5q2OWL6Shn5cf1FW+8AhRehKKholMdOGYvZ7WykiDDPI8IIWMSAtcrvKVjbEdmZKfV6EiC6l23
uHH6Fi8A84mzAnCMXGg7X8MtriZ/JqNy0iKxA27/Y/OtvnjhmO8aQd2mmuW+83s5P5YRuUljXpC9
cRRUUM4g58EQPXRnmMVYCtTQ8jHp/HJuQSiZQzNVcASt4vX8tj7apR1mKUmU5uJEcoRU09FqH5Ls
M1D/gBWWEzFufbFLM0ysPVoY2YZkSufPqba3kuJJIBInUdxcCUInICnwEqxmNINC0QGpjzu/DR8J
BlH1qHPGLHQE9e26n21uDXYGkSjgoECbMreUNSpDK8JQXvw0i9zNgsgRuu9Ko+DaXZwfutyLeGZW
usxqBx3Xribs9DY4qfq+Dnn0gVun1MBDjRcT3QO0LpdW0OwdkkTC+AsxSGSP4C5P6pQ4qSAc5KQ6
S8GEbhgvVtv4gOaFUbath6zUbOoaRq0gepYB0DOtzDe5E4XSRvIF+DMOEJ1zwYyDslyclIN+olSJ
7Ie35LXBDM+9scs8SoilH/MDJCX8/jU8oB5+Ii5vOG7DGwEfAjQA/BF4z1jYSwaBWb3rgZvXo8RR
uxwcD6PqxkL42LcJb3Zya6UWnZ/48n0MxNIvfuEsIyFjRRpgziidEeVWNmInK5z2U8NA9hHsrKgA
1w5eGL8mB+V+zDnJy8aOYnQKSnrIlSBEy3J+lHWuJl1BgLqUT6U+2u1UeZoQe98+eAsrzF2FsaFE
amVB9EcA6Yzsp2rk3hzzmAJ5a2GORDBZQzZTK2X4OMmlHYqdPQev15ey8TJDfYIKK2MAGxqwjGuW
mLkXyloUfZJh9IuA57XyxQyKztInIGmH68Y2fBHD+8DN4zDICK+Yt6Q0hSJCNogG9wzR4+kZL7Mr
WNOuM56/bwgJMWax4QLAkDCfzsLkfRZBmcoHaPUJNQq7mUa7DAyP6JzLfmuTvlgj6AAqGlxMFAzJ
hyHOtRiWCGZpE8zB2ENQPVrVt+lMcA+Dn4KKYCuALgHpuzxaRIrQy+hTuqYzhCITldd83LilUHuE
EAkU2TCMwuJFRZUkbZtqM2Ya8rsO0QSoDMiOyMpvo5Pvh0kSgJIy3ydT/jZUxMSqcG2oVHB7RSCd
WmFdl3oo+onQnBrRKO2+VJBKkIpzO2wMRC8tsd9QhTAfdChFv/irniZPcRMPWajb7ORf5B69yH3A
JeBaBxwwCXogWv828VLLy23rRQU5YTHNfj8HtmbeaLwUgmeAOcF5bkI6YpRneKC4r4txtEOozXPC
prWbYxWUGgVTJ3il2Xu9TzEEMpgD+t+V6Vr6a6lK98akclK8TSsoCtBwE7rkrAfGRmGAw6CafbMt
PCnTf1V1/VJVFafKvlEUwGooabhEJb1RpFzuiSKHmTm3BTydjjuoRhp5oIard3LTiXdxYT4bct3c
Sdk47pqazPtAGoVdNSGVL6Yw5rSvVpcijhvADOBokSmREFv9hcZdWEiTSM7WINmd9dpi3LGzGx7z
0ronDjuogyCbBcISTQQmWkxygpTWqMm58dpb9bU9F47gqHbvhcSe7/hN+NVmQqcSJR4LxVmQAayY
sULTojPUGMqf5/pFFXJfKYb3OpI4PrOut6HxA8fE4AhVm0XdcrmZWTDMfWc1FlrdiV/59W9gBof9
8JLtS684jq+oMcU35D2/42KXNnYOEb4EtUcdDxqwl0vLUtdq1piKuh+9Ck/1UblNd+QheJ4f51Ps
d0ew0p+aN5FTdlkn8LTTgdke0Kchj1RY+iCzsxI4YWH6zYDkVRJBU4MqY67ehSUGh+Nhp+XAUuft
73bsnKGMd2P1VxB7QB9E7/oru95h2tKjPUpkhhaaxcv1W3lYFjKeBL+Vb4fpx2j8mCceSHN1u+Gy
ubTBvK8YmBjVqZpMfxpbkBc+Cvn3M0K8eSL6+Jj4xyrY71lZ2qj0iQCAygACUeRunS0n2t9vfioT
RtBIUvG6opq/inziJOykEjfbVLy29VkkOQYGv50OQrQVySvSNZBKgaeF2Q5RaYZ8UCd/AsXvMAl/
h6JzpaB8v76UdcQIM6BjocghRCIa9YqLEL8Z+8Qwwwn4h3p61msxhRQ72adVipkSYqKKoxDOs73y
ASQwlxbpObywGAXpLIFYbfLzCvy6aim9jGX3eX1VWzYodw/EVMEytYpBtCYL4goSpv7Q4hrG1Oqf
pDJ+XbexURwGmc0Xbo22+1Zto6jGaOSI4Qq/8vR94/WueVI1u4kc3SHeNNjVn/agedlx1G1tP3tp
7wrHcH/9R1AvWBaocXPgsFLyRVB1sQD4OCiTtBeEHgP+Vv0OYrXe7odEAlBY+9lKU3XX6VCfGyeR
N+G/8YXR7kGhWNZUlOHYdw5EfJpRaHBPKU8Ht1Kz4ZCFYNa+vryNEA9FBMx3AJqjIAlkm8JGZVhV
FAmtn95a59Etf1RO6Bpe640f2ok4iUu4KlCrexCPnIUXlab3mL5lDzcRM/zJ5BZ3FOBt6DBNz4bx
en1d2zYgEYibCkkNe7j1NC5AUDC3fiKatqKlB7QgbdD78F7TDTug54XGJqYkkESzn08N8rzGxGsD
8p5xFz2SQ3ucj/ku3HVwCjRNwsITjjwc7jrzwAw6DgQdnAHjNJvaAIBe6WITNb54omDOZK+AJotf
1V/fXCDRxGOF5EkEeJQNL0OSGZoqpLU/S9VuVrwITUACog9dtKtg4OS6Gx8S/kCZ98A6bK6Kc4U8
hxn4EyvgHmNnDj+tatihqXrdK7aCOmTvOFeACeFUsYcqDYAXlRIzOg+OtDN26G69UPLY0UGZZS+g
rs65ile3B/wP5F9IdkFUguyafuKLq1gBtBi14CzChIlma1Wzyxvfovqy6i8lyPdjmrv/YYVIOjCT
hlcAx5mxqOaxUFZWGp3HMfVKWT0qVmDn0JtN0/YY9qEz5B9FUB+KKHcFrZFtI2xspXjh/AyaEiyu
zS+KBMTn4N8DpMFi3qAQ9XwrsvrwnBBUlQBsGMbyCEk7tBNCxJmy/taHaJ3kkh0imwCByqkNf3/7
NyAWQqIMyA79GOwx0bOmskzwLH0V12QPSiBu5ohHY5/jTGq8JGl1X+MCoBxSso7rBvgtJrrLMcma
zQrizBzSO6B+D535JtqTo7iTd5qD5umOp1i8bREpGSXhxNgqk6H0gVyaWhyafiBYXpLfTmPI8aa1
+2JNSEgoBzeAMGz3OS7H2dAFwQCn4btclMeoh+4P2m3K8KZ1vyqFJzhCvWLpNUt79PdcHJdpJLMJ
TgQT3YbyIKSNk8iNHQ/KTuTyKK3uG2wX4PDAa4DnBUQ2rIPqei9nRWv4bZKCL0kJIZS47wFwBoW8
WQlkx3HGjc0CURWM0YF94ImYc4lQTOtDszT90k2P9W16L33JAKi2FkJGDypw369kA/UvA0tO9XhV
xGr0C1x8zCHQJ6kOLMMX+49pfsglQMehb2TyIAobXxLYO0roiIreGhov1kZiRQ3syGl21LrEjTAq
2CicG2XDNfCSW6CBpYrgK0AWIY2FSGvQ/Ry60viaTt7+BYLB7uKY8xKtXlekqHhfKTQSxEYraspp
BHuVKDS6n3WPgpTvh647tiEG3qPgJpV0N82Byw6z7z9NaObg86GYQwsbbHbYy4UwNEWtY7KnPAJR
QlztRjm0B8xN7IruIB8aXuyy4ZILi/TfLxwEd7TYaCYWGh+Dv30EnczgqENzhPyebiXv68biPIdf
IQNzwA3Mg1DWKlxYGJtemiRqEiRKImsoAUjv5ik5NC+QZ5Lvg11wTu6n29ZJdjGwz5yPu+Gil2ZZ
xZg0GqaoARWvLySoj2V21ko2KHg9zhlfBUwIpSmUxQTyGfyGbDDY153a6GYFrdGH8rb7iA7Wrhnt
Yg8ZS8tp3MlFx6y3Zbx73Ldg0zSAw6h0YNRn9d7WQ6FAYDjR/D7uQUV+I8Ypulef4Dg9dBPhFPG3
HIeOFP3PGHOXQVHFaC0x1vwasiVl+nceMp6jrOMHfMoLE+xLoOlxJVWZ5mvAqKtC5WRmg3CB3GcA
mAxJtQ/Q6k5ywZFUzIUlkd1LPBHer0oG66yXv4Fx1iIT2oIoWCYENB3VkRKnDm0R4UzpFk58Du4h
A+zVvq8RJ07s7in9aWb2eFc66R0vjtz+4igZodOLU8NmoXqfAgmmhJoflDdUhWgKLfe6837xAa1X
+88EU+QdBE1t6jbSfPPO3MuedFNUtlR60X48JHDeGRcCTQbzk3yT7gNnuBl/pPv/tk7U68AxjcI2
G7Khe0f6vqA/QnlQjIdoIvb1Za4/JPoKqOeCkgUx+QpeXzV93TS5JfkDshijfKuj9+8bACEf4KcY
E1sXObs5mEKxFjGLDUo8VfrTFo/XDazvMsrO+s8AXeHFrQ30QQomRsq7l/8IQPELAcMGIKHrRjYS
paUV+isurDRiKYaNACvNaXIUqL2lpt1mX9rQ7UPkkjMvmN2o04I8mI7kU8kbxNGMxaKFHGKqFqD5
e7fO4Y8cos3ij/FBPifPsR17A7qFb5xF0ktk6fJ4aXV0NoDIw3QSe6ryYphJTceUIXD3QW7UD5K6
IP09QDX6mEDFPLDLB6lwwJg3HSpOlLFuqmBiAZk1LaUaX2Xx5ReeUQzWpAxdPOtp8FSPnFBYcpJn
yD85fFTDhtNAmwp4dsTwCGpY4rw8aJok0jDrNVKIVfXRKL8Ki8ePt7kkRIDgC0GuAPkNNiEhutya
oFYCWYRdH6PMbnM722s/ZyewE+KWex58dMtNAeQx6VgGuChXsVoi6EWG0ZMB5ZfgRMBLJUPyVf2S
CBIgfjA6lssrvsji2mvo1YE5ENQPIBPAvH6N0XZzLGSoStZgjto1f2XUI7W3eGf4GFM8d275GLxL
NTpFgY0xcBcDUBy/XUeomN9Avw/nBZI0q5E6q26VUuuC3ievwc/Bk71qj3EB7XP6E7gWONOze+KA
Cqr3IevJnVpcB+II9tFMAeoYpRpUNZZ+C1C2Gck5Zm7MQD+QeX6rKPVUWEKfiugv11e6ZYsStOsg
fUTYzwKBdKAvVRDmdX5V6Md6TEvAw0u/U7UfqSqlnBO5cUZoU4Y6ElWAYs+I1I15PUaoOVWdZXhD
X3ZgspSqVz1veNyp64sHFw5soKwMBZmVpMWQW7lWpSi65tlskZ3SJMERQg3auCcCEB/HOJ807blF
mSy5b+R45nUI1rgjeA9FRaAqBfdBer/cRARMFhnUUkPoX32oTijZxYvxKN6DDid97T0ZF550lAaU
um0CSTUuwFVenaGlfbrxF89LBCGWOZdhv8HAPTnku6iyDSg1Uw2n7i3kFLnXj/7SGnNi+zpvZEuA
NZIYTgRQmZZxjiTPAt3wi/WkEjoE7QgLPapt5mw6BSZPrp+FNfkps2dMOBqHBSkjSLLirquP5S52
e7vbGad2zxW7ovf08l1EmxRddhxupBOo0C9XIxdtnCRmqfqR1mLa+gU8WnuM17tBMjp1E7lz/pSK
2c4SQFyr7a8vc33k8fxrokV5xFEtYYtaU1nrcwNFMx/sVnYLGY1K/hVB/mEqas6ebRzChSXqoxd7
ZgHMLGrdLIPOtXLFcHSLvr5LxqcxxAqLENyPnAuGfjbms+KdQuMU884okrMVQkEOozAwWpCkE2s/
g7upTN9rjCpnmu4F3BBu60OqIAZEMR0gMtTVlsszCel0jYBwaE40p1clr4lvs1hxo9LifEieJSYi
ldtwUuOmgaXmySChq2RP1Q8U+r3rnrFuVdGb6mJFzKVVlkUuRUWr4AAQ/2s6pdkn+4m4ERhCmmN6
ip4Ml0cNsH4V6PUImg5U7lREpcxZGAPZaAZk174Vlk6k4dRlKEli1uf64jbNIB3BACgsrUJRzGQL
BbgiFX+qfoViBeRT7ChdztmpjSAbq7kww/j8NJW9MJT4hCU0gUdXd4rRCdwWAdPkxod2Hz7wSi+b
znFhkXHDHkQ57QDaRowaJ7aSf5T94BQK8ujg+foX3LiCF0tjvFAKOqXpShjCdKgzqu8CD/28bQCE
nrib0NJh9VX6eOr6TMkUP04/UvO9ljn1uO0v9e//Z75U10d6mWD6DboJ58gofsRyvVN72bZKnub1
trP9s8R8qjoMWrHL6Ur0YysUdhs+tdnH9e3Yuuwo+cv/vhZzWOexiI24gg3IzJqepceT08kzNN9F
qzu3umJ+CkFUcOp8G1sEmIABvmdQeKLpyzyRpIp7ZYwqZK3Q7TJRhg61t+vL2vh04NpHmAhSG7C4
s4FTHOUqeGrBvQdtAjtUX1RQd2oxrw+ydU4XZqivXLxNwRTrgimkWIgX7HNUgseDeST7xpUw/ANi
AOtoccjqNj4dwnoMYWiUnX4FbCaNVDQgoQbRn/qqQ4zJTHkKfBv+DeAQYL8UNoLaOpM4CLE89qVu
YLSwRzkP6uS3YAdI3L5Q4s8szngTEpvmwD9AFW6gvW4wDiiVeVzJTdX50Kx4UwLtt9Jn5wC+kdU1
D+65tV9o7EB5CV15MDqxJEuSkNT4FWqL/VLeLZAdOCL+CLbufmmCto7Vucbg8OJoeWOREgoYyCTQ
5qEcT0s/EZqQDAMwR75qCc+lXHqQ+7PrClpZ9Yx4hryUAWSvWwVcZPdJYIFf5t7K0juT/IY2tt3K
qDWMrd8LOUbaS1cOnsepcwj5aSJ9VInogJYOGmY8pt0NXwOyCyxHEsa06ajZ8ldnpAQZ4oC7wSjK
Q07KYy6MnFhr48Og6UtZlNBKAZ8GU4oILA0iDhMGBYHt6tunLPhtdqdUGTgP6sZ1gOYacGp4tyki
lVlJCeEZdGYjxZfbyc7ThwrdvKAO/0NwgHMJD8OAFPgOmBjESLM+NwUDI0WZtu90w1VHyZZ7nrTM
mlwOARawOXT8BQ61CkLqVC5qq8F8T43YYPDrY3pr7kOn25NTfqPdpR/CPj6UD/ld+HL9Vt1yCFQ0
oHGLqi9qG8wChXA02lqsZb8K3sXkpTc5l9vWNlnIKQCxxeFcecNsKRj4i0rZTzrLsZp0l7UPGNPj
WNlaBYYLURSiLA4S28HDf4hZnhiCa0J+lw6gcWo1jiNseDX8DOAV1J6oGDETIgjNoJsF+od+o5WO
CYKgSsKULRncvuGZ2vhkNPuDt4FPAZkYc4Bo8QB9OoyxKdXzHPwIhacoe7i+6xsNFhwckNCgCy9B
FYylVTG6amoFpZEB0ECDpXLUv/KpxiAULWhlTj+5s3Mr3ip7TNra4N0w7eopcvnTtvSrMXnZ5c8w
mIdJzkQNG4ef0Xj1MdDt8mm0Myc5hofmPPwOPW6peyPzhEGa3kJmDlMwjLvPg9TFZIA7qvvJg9Sm
rtvdHg2Xve7qZ0zEkB+jXzxNN1Awjveae/2rb9V+FtaZN2OW2iAcCJZLGz2YOdsJj+1z7hKwzAGx
tuuOGTS0iWPe5P+hvUM3HCIOaI2oCAaY67KoDb2yRJgekQHEaow95kUZW5fYwgY9QxehUx/UgpGp
+LiFJ+/HXYnetvzxv+W1r/HsxI9o2HnWkVvSp/u2dqR/y2P21YpxeSsRLoDaDWsXqPLhpD/QLIsC
j9LA0TDTLDviLgdaB2qX/2lf/1ln9jWQ5rINK3zcAcSBaFfaunlb3GmPzS/jQUIxGCPc6N+N982N
RE7cSjy9D66tnQ29U3kAjw6sq3vrPTvQYQlMZjj9h3rg1qc2LtrLLWZpH6H7KwiyjueCfNChpBYD
1t68B2P0Y3iT7KJz8MjrBW8FeAuTzHUYWkoXpiOW1+8yXwUpI/q/R8MDzeqe8mcm58DjbOfWBYwg
iSJYEVys7vpulIpBbwv6QcnB+kTrOXuJ9j1oB0TXPBRP4c/uIHz/BQNS6J9N+uEvzo6UG5WmTLCZ
gjOnAiehlfNK3xsQEGVhg7kDkHcOBUTswIOxT4/Cr/FWjBztMN5YTumpv6Tco3UI8sTDcXPtMveC
VISzIlb/73sGaA6FwI8nGHrJjumj8Vo9yW/pnXTPm0rd8FXI1lDNS/SzgZVnnuwUnAZZ2Y8ICpTq
aAjzW0ms39ddZdMEcCegDZMxPsTmpPKgNsEkwYSpZDtZD526JO51ExsvFjAtNHED6Q2NEJeOYQn5
oPdaj6noSbtJcwMl4N9VMdiKWniqntrixCPg2loU4Hm0CA2TYNlZWszNypDyEds1jsqfMIACT5mR
++ur2jhiqOOgVkBzEYQfzH0dT2PRzjMEvcpgAm/6s5hkjqQ9XTeyuZALI8xCLLUA5xY4eH3AK1wp
gVpKtLtuYSMqXCyDuXojEpckMGFhGIFOkx6VTvFI/JnmPHDx1veCBi84ezFgQvtyyz2RAlUcWwGG
RCn+PYda5bR689JZUOu5viKeIWZFSt0C5pPDkGZNdpD9GqLcntSEY2XLqdHGpbMPmH5AL2y5HPAs
BuANhTyYMef7rPiUpsdRIUdZ/VlVuaPWnPreliNgZBfOjKL8mnxthN4LGWdAKoilfmi19paHIi8f
3aqRg67mnxHmy8kg30P1CkoveerMv0Y3ODU/TcEeH4SfIHHCzJG4K3bCUeCphWx04jHh9M8w+yan
REc/UcbqqHZy8YgSNvES8GeDKPg3CJtc9fG6i3C+5hf70cVTlapy3QdUxUnMTnKV29rEwyJtOiGg
6zSdQwWJRTM0EByLMYQNcZLyT1Ok9thGTiHw6OO2rGAYko4WYd4NWRXjhJA5wkQCZNqaUgLNeWRX
k+aO3c/rX2vbChoYMAVsOps4BjjTjRFBJipunkfjp46+btz/+A82UP5C/IB+ySpjLLpB62PoC/iQ
s4akIKgREgiQ1xXn1G66OJ3sB36GYj7YfdEjMEqmFXRcQvlP33jNq/SrvM/d+FzeWPNdhcxCBmuy
4PLSto3rArEYUmJKAIr+PZMm1qloDaIOgJI0vAnBsyiIZ9UKd6Z1THT9LI8d51rf2LOFPebN7SKh
SpUeaihVeR/W6U4DqoavorBpBSASYBEw67O6BAutCTD/irpvk74hhAf7I+akNImzaRun1QLRPRhn
Ec+ukVaGWsVlE4BnRKkfmrFxBkl1vu19dDAcCDJMTwPex1x8g4T3oga3hV+rtxEINJX0ppB5s69b
QSSswAnoVAv6C8xplcay7XKAx/34VjgHp/zcHtTfrd2eph0NWyM3vctuisN/WBpqBagogSVphVkk
fQSRukET/dz4laLqB/V0u1K/f0Pg6KK9SqM7cJ5SP7m4T9E8G0CjDSPJ3J+soHakXrnrI14Td8sR
AEND2UPD8V2NQVR53MziPIp+Nd0pyk9SfJ+zAp8fHLd0hgyDXqvrIWqbqC8jBWoOrrkXX60b6Ua9
N/NdtyuO4m15F6h75Z5XVFkva2lUXn69qcxGtQYyG0LrN7n4w9RnzgFaH1NqAJcqxixMVLYZ9w6k
SciCFLwzeizbFeYmleZz0r/fhYYV8D/SKTy0ONmISBZJ1Aqo3PjzFI+u2hiWU1UlhotMIfK+69TU
FDjmKI8OGAGY262S2lYZ1RncNsloz8lDK55znfdWbH41QH2Re2FKeQUnluSMhEkBX0jVW6N6G8ub
IH6+vo4NPgUsBIVQQBMQFa+SiCRXUrkrJypZEh0a5SY5jTfmsXd0W3GqH9W9BApvO32xfpfudcvb
i/tnmInGlXYC6E6HYXMW7Dl/iMefITh1rhtZ5xZYHYY/wRqMKVCd5UwLojltUYXANjWPTf8zmqFX
rZ4ynUNps3V+EDbgYQX4AfpSdK0Xt0+ty1PdwL/Bp5rvAmt0tZkXzm2tBOM1lLAHFwMK9EsTQqTD
5QodYgvDO9R3QQlbSW+Z/F+OEDJ99FDBsLGmR+jKfFJSU5v8dAq9RFMccYa1lsdYurX5l2aY1cht
1MYYZcV0eJjbdV/a8TwdukbnbP/Gg4eBJLTpaAcAidIX5PdiY6xUiro6V3qE9aMro+5VJo6ZeNne
AJXo5Gp/0gc1cIcDb7c2sMRLw0xy1rZtb5EEhvNbc7Jlbz4Y3vTee8QpT9GO10jdqO+hfYe0CU4O
vgmQ3y69Q8viWhh1bfA1e3Li+xYAu/QLYle5g6v3drvn1Wvpjb0smC4tMje6WWLiK8nVAZkaCLHA
eGhmgh0DVy0ftKKZH5sO5FK22qYYYMcg+5jZgVh2iXf9fK8PHqh0QHUHaVCETWguLdc9dYmWmKRq
fIyBgsgDbD16Xr9dt7E+edQGJV8BrAMHg3kcCcSniyyLGz+bpIORxQjNo+4ukNXbMTV4MEmeMcZv
xigv8kZPG5/UsZ1qxzYhdlI8ZN9W+EW3Es8X8LtgL8cBYd4vzcohmVJTO3JURY6qUiqivm8yOyqk
itea3VgV5lWp0ihCM1oSXm6TGZuVaGIgCpQJYu3J81Q9qMmcPYm5+lOrtIQDmF2nOmj6ISWgLIiG
gedtaS5S9XwKkm6ANMynBmSiqYXnWjxUFUawLFsRgv11D9m4zVS0tTGZICpUmZkJq2WtzcoiKwBo
t8gI5j6E2HZQRFAB6tQpffq+MQlqDl9IDWMVSlXmEPailUCYIu5ctY1fI0u9a2KdU+5ZbxnOFcYS
0HCGz6/iAj0dtXoSw94Xo+EugwKOE4lQfgTjjeQEBaTnr69qIy1e2mNusECda8nKCAQkTuRDOJun
wW+c2ba8AESFT+lj/SgeeMDq7TWCGQVUbeDIYp/tQMq6bErNzpf01lay0qsjhSqEyoLBE0teX1RY
Hqi4LEw+4auyoanYZRrKGjLEK8rCljE0yiWH2HJCDO+jxk2dApXupdPjbp0GQDnw1Gn6AJhAayi/
5bZsc3dq2np0ru/X1nqAKgUVLRQ7EWEx1jTwAs2pBSkGPQcxgjjtC4HnEhsLQk4P5ki4Oq54tr1O
SmkmXQh8jyKlnQuB6dlFFmHZdVHxahUbzzUVogXNggb4E83ulh8viQdJr5qA8qD0LogmnDS0BXR0
lBMajw8qB+e3EZbAHJ35AT0JGFDY7CHKRSiRgr4CPezeBanEeCzBTGybrnrOP4DA3+lv5QtxuYpd
9J5dPtpLu8xTFphamZS5jufyXB5VT3pD32N8kE6K0zqoEh4I5+nc6GYvDTIX/zA2cwYO5safWwtE
hZ2vNK9g+bPzqN91eGaESrXjqXJmtUYzJn5C6RxKpYZNTBAPJ8ldrBA3NYUTUJi8PaAv3LVvwYQO
QlPpkGo0sOXNQyvXB9CVOln9EcmmoypQUrWKG6TittrErqmXD9ePz//HA6hGAQB3SCSZJ6MSrTpu
Z7nx83c5dNreHtDkj58sb6o93QbCUN3pB0yzqHbBudg3Mj7sCUXb4eTibLG3nhaTTMB0e+M3evKW
ZMqukbJzW2sHy9pDJMOtW3KbGfOOCK+qlThTq7g9mU9djkdtsMCt+seoOu/691if9eVvYq6TXm36
MZBwIDo9RKlQEjO3KSaorYXcCsv65lqaYr78SKy2xrhB49dQqZt+W+Xn9aVsby2djQLiHkIu7JyE
BTZ/VQbzB5VADIyvrIN4an/oRbt8qzBznT/OozN2LjFtLo5h/aTR1f0fZ9/VHLlurftXXH6nD3O4
dXweSHZS6FEeaV5YEzQMAAgCTCB//f0o+16r2azmmf1gl7dnj5YAIiys9YX/BJ+t6jQzMrdKFSZS
hsk9zMpuaGxcew9oUu9EF5ZwdiUxjdbEET/yxbPd9Cnu7AAVvT50bT9MB+jIQ8OKrUd5w/aWHiZW
OEL7n4BQOG6K6wry15O57WQEueZztfxp/zP42SryaQvnTAOD7429b/zK8rVywrQ2Lo1ytnZcVyZa
zfv62Iw8tuBm47KHKmm2vLtyze+X19HClsCLFSxJtDxw/83b4gXc7TqvwjKi1ntXvJWChHmxBjda
CzKbMUvADoGZCALBdSGfVfPwF/ISgCI/jWM2Z5ynUBtJsN8CXaKnkkcU1r5lula4WFj4J2Fm+eMI
jZxqEAjjiCrEpbNRlMQJdSJ9TVp1cc7wfAK7Cxj6s5ZXzVpvTFMbAxrv7Op7BTx7oz1c/vgL/UjM
2qcgs+GkZWq3lYEghWx+G14eB70ZZQDXSeJAtPvbKIKQBXA1ImBYmPrWMr0rE1yIy7/G2lBnj3wm
qPTJdFbWHRJkKsKmfCyqteLwwrbFfQN4FWDuKDrNS1t2a0qmCkShDt3wLHg182xt5y4tDxhb4KkL
oQkDmetpgicDV9YQNqiPQ0m90GH6U856PbTqEVZRdOWKXZq2z4/rWZolDWQ8aLXhMMySx9z2fzUd
v0YBY40CuLhKPgeapVdEQz6XegQHXqQZscfDbOLC+m8Njatyk7FQ7ui7/Ze+FzCQoK0DYIsM5nQu
hd67budheEHpB996BZXhK06EWjMTXprGSSt50gpH+Xv+ZqqK1O/6HHFgBxGK5pvfejGHesjlNb60
+j5Hmd2YJLNbEXSYQ9eo7Xj0rG6XpNTbXo6ycHMAU41Mb6pJQMRgVm/hFTg5soN8HtTBo2QkG2tw
Q0NrHsDoCKw/bxy4J9FmC7CwLWI1GqLpydc6+x0YT/6wprFxXgCcYgD+PAkU49E0O9dTZqR146ZY
exL1owpAF/qztA5m1sYC+NAseTHXqqqLC+JTyNmh6DlwRXNdVOKSMguRktasC4O1x9likEleBXCx
SRl/Nq4aJErpcl8eIYd/Y6cqDSUjIhwYd3eX18T0686yCVAi/hNpNpxKY1ZXa4E8Fpb+RqrxCav9
znKruxz8PF1pj3rDhr9wokOhG0aGgPqfY7c9biSjcBJ51LTnygeM1/2udy+Xx7U4g6iqoIWA0Rlz
JQJZQAQIoobyaDP4MTrEMiKvNPQtFHqalc27GArdN9R+UYY4a8NJj5cAZOJjCdu8VTx5LBI3HqT/
F3IxIGkwY4D6T6rqpycehBhxRniuPCrBfng5BxkQymojAIArn2f6QWdL4lOg2ZJIrb51C4lAuarv
KWFQ2XPaN8uAo0pp3FE1ruE7lybQRaoBdXwoBJ7p51Ymwf/p2/KY8DTMLBlZ4pr2qwSzxTDwbUWx
A2fgGYOlV1llAeUpj/RVbdN98aolcQGaV4TCzgue/v0m2/B6lWC2FBYBIV09gTDP3BiQ3QqmeIu9
XHC5SUvnjvT9L5h5ivjykl+6REBUn3w7gQ8Bw/Z0gTCtzrW6xfhGAufVqGgFG7ealtrpSqdxvkBw
F2I4E0Bk6gKeeWmKkg9m20kFuwJ91xfVTVKQWzdx9lAAf1DyTxPAf4WbCA9oOaKyOLtIKlErXvUI
x0T/jffJN6cY6tAe27fL8zf/UFMcEN3QgwZ7Cwtkdj2imd63ZluqW9BTr/tGHgyShG3brgDEl2bP
Q99xKrqhqj0XFaCS5nmu3P62YqANk1s7p9HQPbK2jotk7Wyar4mPMaGWiOYj/nMmFohy+diNPOhv
kyINteZm0H/++aSBDYayMchU0H6Zct5PzU2zpokH0BBGY/u3NHnyav3G1cw/PGKnYXyOMlvatipG
j3dOf0vKa1/aUemzqNXXsol5fv4RBc0aw0R2PgnNn44FmZDWpglVt3AjQuMrI7+sge2A5b9f65Uu
LTWc42CgmaAkQh/2NFJQNHnb81zdUke7TVINBcc82Rij9Yd3BkZk6TZSCJjdQIP2o0z06euMAP/V
msnVbVrUVpQ0Qsag4Bexmdtr8Pb5kKBvjUrTRKM1UC5Hhnk6pKS2RYaSEzsKIgP4jXHfe+OjnvaQ
HfHc9z9bdVOwqR+KxB+Cqef9p4rmUjUuPQJdlXah17HGi6Cuq55RYW/E7nK0eY6EaJNqBRB+YMFO
OmenQ+OwZzMyGLgcaeeMVkRAPSv2WlXquIdHURXfW38IYMYx8hqbzLIKv1s5cefbePoN0FEHitaF
rhLMrE5/g0zkKSiXrTp2nIceusyauYY+Xvh+Dq5ZqCOi8wDlPes0hFtZRVAq9NIH1w6rPovzro+l
nx4uz+V8j00jmdz90KNEmw6r/zQMujkcEg1jf2Q2a8H+9/Ww1/ij63Qw4vSBjLgcbmHicO9C6F2H
IThwX7NP16nRyPtC74/G0P1At3cMeWE5m8tBlqYOopKToMGkaDYHeAiA0F1/suXWhKGS2FPStOMh
h3dRpLnYgytjmj96pinE1TthGaHlixfC6RQG1E6RXStyrEkFdiOs4UI/050ybEu/KaKkbssvo/CK
50arUQe1zTXti6VviGNlSt1hoIUlc/oLdDZUcZLRJEB1S9vcMNhL51HRsEDb0L5i3hbIGtdZAVcu
bUJgK6CHAfFnXJyzL+n2bu1VWUGOncGlHTs0a+pwLOqi+JrlgUgiM0ny1xGHlHHtjHpfrQi2Ls06
AOyoNCBVhcDwLCs2DaljdsVwzGWRhMDJPQ2dfW8HTQQj+BA+UmPo5PJL6tFye3l5LU33580/G7nR
p4bJWa9QhC3SL9QIaBOmrXCDvWLMbq6oN2IrXY65tm9mBw5E9VOKy6s/Zp3zBLEbAy41iRVfDrIw
sJPNOZvS2mMErCSjP6rqi+jsULr+776zn3KxBv89wyZhzwB8Bfo6Klw2SBazPYNHi44rQ07YpC4u
4YoGhrAekU22zZH+983GUDHbruGTFg4GwKAAlkOdFsT8OSJKwY4B0wbncU6DYlM7Bj9kY8Aee5O7
+z+eS+T+iIKkYhIvnh3fdCAS2tdOc2wo37ZtutWz/guOxdDI/pTzg7nEGT49eHEITOz22fZ3eg0L
Ej1xbSBfrMr9WorxHpxk2JiRF8gEoMq4Vh9b2PyfQ86ZMT361BWvh+ZodsO+C+RXvUkil0MbOpX3
Xn5bdE+Xp3Ppy30a45waU2cmHh09Aoo231r9EPJM29jD2rgWdsDJuGYnqSps0EVthMnqbMv0OkpL
FlqqeXZcf2WBLOzoCY084fsnrdS5eH4rB2kUEqEMpBBizL7nzbgyacshcCOAnoXaytz43uAw0s28
BqMJWDgMryJfay2ez9ckRgLWO1Yd0sz5hoINlJbJoJdHM1f5Tc0TDcosA7hZGsvakHma+mPTAUh0
T2mmhzwd78KzvGjsVEcrCgeXbutftbfjtXtnWyGAlFtjo++TB0sL16xEz5Ag85jTRH9K2+FOpndO
hZiTmgLAvIfuOr1VV/rWhZCkq6/kE+ebC6kLGpbglgCzY87zCc+sEnCzcnF0NPu5MvXbIKl+gov2
pqEElKZN1CqwJS7vr/OlchpztvCZcC2t61J459mApupI2dlQBCsDmy6pz4UsTCMGhpcCkJkfjZ3T
aWx47ZVlRcQRYg3awaozP85Q0UhjL7VvIDmjvwK3aa5VN+2FReqA7aZDohDiFNCuOQ0LWVL4s5hB
dTSkevdsKPf25q4wnJgO6b6DlK1R5fuqhzRHLr5Y5nec29s67+8B3r73h+wgufeF5HnswjQ0sciD
BO6NEi8c3Z9KQqdPWPFgqycTQkTYhr9pZ++S2txoPt11PqAsPY2ZnkYq4Xd9OXQPvO6SkNLuF0r+
X/Sa7HI+xsHgsivUfrujcPJx6w+NH2ZozntO/fAXPvWHFiXKD9P76XQ6YItEIVPqVkeRM7TcWYHX
S9LY8eUo5wf2lH9Pipf/ijKbdK8ZcthVOdURBjIbPth7FHiupJTby2GW1i2WCAKBwDWRpU4Hk3Sy
Ub5sq6OW6Q9Z7Q0hKpq/LsdYGsok/gwU3WSWZs2GogAE1CyXVrjsiiHUqFZuqchEnCj/T+sQ0w4B
YBSsC5j34WU5Gw4fO0rylFdHH3l0SBrrlmjJV1KuWT4vTRs0yQELR3UN7KtZOpnoadE7TVYddbv8
oQ/onJS5sbYEFoNMNQFsejD55zleV9S0Q/mcH6XWmrEFBPGmaDVrpXy3tLtxWIK3hkvUB6D/dAV4
5tBaqbQRhY0HlzWxSJJ97miRn7z9hXXwKdJsHWisReUuQySvCvxtl2XJxteSGm122ApcDrU0qKmS
Ah1lPMwBBTsdlO/VwodeMj+6qVNGrl8eae1vmZNct1X38y/EgmckclV07c4kXM1x6IkLYYxjQtyG
brLRUDIKSlo9An9lQnRFgD+18tHOH2/o6yPWdJVP3aD5R5Osy6AvUYKhmQR3mNXimSvpvxccjbyM
Dg/AAEJYxun9HHTbVH/88yGDA42e60S4xfFxOr1WrqUOfBnKY2brz0A05xFYYldVYh4dbq95CS18
S7Db9GluJ7rW/CUAdQHhAjpXHp3EybeOlPwKlDTrJUkcMzab1TNkIX04iTdbpioLko6XGFzNoKcy
+veixx1nE/Xs6+XBypo0zE22piazsNkRFRzS6YuCMzaLmlQdLvJalce8CKwgMpjXorbTpHm1ufzt
Fp6OoL59ijQd15+SMWk4CV6xbXnU770v8qa4c/baRsRKhsX3ydEj3a4xIc9kqnEsT6bkk/06qvbA
4JyGpIkQTV6wEuVNwjd5y8tNyWv9qrAHtYdPqnuFZL4ME5SmkRqMtLuinUtWwKln6wjmXqgPw4VH
B6vsDK3SESYErqnyOEkx/6K1CcHZNv0xQMBgr1OlPV2e57MPOuXWUI7HT0O2dubdhOInaaRI6FF6
7hA1A3nyXfH1coyzmxUgjg81FFixwfLt7IFSpI4uA8QoTfOd2J1X/kjGqugeRrwFV0rvC+PBhQr9
N0hVgLQ9d890zD6wRZISCH0ABwYUBCkPf2E04EdMnWcUbudv1CzL/a60FQXdGNSBsTQerca76Vra
R5cDnZ2emDYXRwrwW9D+g3PY6XKECqSqpF/QIwrfgxWy3nQohC+dLN+2qWV1Mbd9MYQSMgwq1KrC
NSNBOvLHdbDTX8OaJStiRIaX+AxfjzljXHW6h1SaBNAhSkVbfhtTW6g/vRdhE4O3Jh5c6GrAGmOW
txguDKFcX5LjoBkPhtkTAj5i3wzbzgfUKHRNGdxdnuvzt98UEgQvcIegSHNW3R0Cs8vIoBWorlg6
7qSqzR4NXdRvTIAmFfkKTtyhgZZ5G7lNQK1tAvuVV1KPyWvnpoYbWV5esj8Ek01GNp8X82wFiDTz
m4BgMctMI9ci6IOt6Wf8gY3+2nm7tG9w4gCdBIeeSTv/dLFpVYduDqS7j02TxTgzXpJgFVK4sKDx
UAAABKa9DnQwZtXAMvd9l2YaO0rl6lA+M2ruRKrxYRJcJBpjm9ZVRob3kC1/NV7VQYcDKcPKAbH4
S+B9iJYOeks4YE8HajQ8SyDQwY5MBEAfyKLb95VI4Us1Voe26ZNdYKbaTVXaLvxmXKatnO9nwrfT
R8Vam2p4ePiDrn76C5CcdBB8cNgR3tT8K9ZkHgm3T591ppshrUW/GUbtrXYB4VNNeiVLwiMwE0hY
QHtAlu5vz5RF5Ljpg0F9FZMxS8NOEhIqvbyigYfSDADKCQZnZBY7+NPbti5UE2W2tlbcWlw1UE2Z
ap9Tp3i2akpUbjgVBrqPtB5C5VItNPTiKcmBFHC4IbcDEtGrNtWSK1f6IgJGs4LoXXqVjNq+F+Oh
Nb04kNZPOboQP2EM8iRlPGb0SplJyJVTb4nRRwQTFDeD/iUjzrNpkG1N2PfONK5Qft7pTpXFppMc
cGBcNUEWVm0A9GV+22v9Nki1La35wSy6A6+1Q1oaV1TAuYi0Ooir6nD5GFm4vCcaLiCtcHyEh+1s
had9PoANKNkxz8sCXGNdG9ptXUtXhUD0oABOU6qP8eWgZ/UWLCgIBUzQIXAekYKeLiiHMuW4nWBA
pteAgDp92pRXyk4ziFS6dv04yvxlaJJ6rW9/xtvDSsYHBsUe/HekTGcVrKErsrzQybHZ0oMBxZyH
YJtfJb+sGoB/K2q/uNf6V2flpF5IJtDqQ8t0SutRCp9tHwjletJxR4ICiqPfBfD7CIMG9sSZVba7
yxO7+DXBWAXVDRLVaPydTiwzALBAfYwd8ZpvNx3WLuDeqmkit6UKV0QFIerLEZc+5VRJAVgKVWMI
P8wipt44EOHQoymS3Aq1trPGOOUp3k1GAMfhCuq5zw0r1uAkH0nLSc0OawgtDMCLoAB+LsRHaaan
TWHRY9AYP8fCNg/92AYHr62LKx6UbAtgTXCj+YnHQs/ndEf03H1Fw877+hdmYDJ//nhhoOl4OgOy
MHtGlU6PtmZ5Wkg1p3mtGs9/dVJfiTBXdp6EXuEPYvMXAnvYQpONNzA101H36b2h7CA30CDHDHRE
f01o41zRsoYchhTDtZ+hDwhVLefH5aBLKwzIqkmXB9T9M6at9HK977hGIbnArBu9reunIbWDq6pk
8jnADbwCaAimA3n+nSc046T6jSqXPbv9GrwIVcDwnZHF8n2BfnWMrvmT7Wn7AHrGsQRFKgoS6wr1
KRKOAZzQzDZttwqlrNDobBXp/phB+X6Ma6l9IW7f7gL4EoYSAB9g68X7WAdbZRkHOOuSEPQynN42
FACc1HW3Cde+QWLrXgrpRsyBFQkKPin40gbDT/GqTeo7AmIBMtiCGTjcBk7bRobfbfpSAsnMfoMj
uKvIcON2xjMKKzFu2XdKS22jdAVBTB2S8VDYSmNJjLvUDa7ttLvHdX83+U9SIu/7KvdDQ5A+rDNt
q1iqNkGNt17PZHvgfv5kGOBZ2LbTA9wiqye7aKGYyrzJytkXG9tJ35GSvWT1oO+Ai4IBDoerZlV7
dG/7vNyi8e+HuV71W6cefo6Efh01uiE6JhbNc9biiUXc9pco0zbivLpimbiWAXigg04m1foX0NPo
phnA4Lq80JYuahQm3EnL05+0rE5XN/d79M8rjRyhoDpsCpnmO/j8yJXrb9qc89UFiSwdSctEDvig
H37aQ6NdI/XzPHIsAGQd4NncdjS0BKkekAuINVWzhWgnN8G0uT5Fg+eDXeWORY5ay8qvJnF8MCi7
moY+09dOh4WNiqIjAH1TewEy5bNjyRBtp2gnMH+6dZ10YNM5zpaRBwPU3ctfamFUHwk4oMaTNM+c
+hzomdV2ATBWLWlJSJj20ur6c5apYCXQWQFpyvRxaeP8wcGF1OF0+vJa66gjRxx4eNBuZJ12u9S0
6l9wV9GiwMhRKavMdGvk3R+DkabIaGLDb9GbAEmzyRS6AbMYaK8enYL4d15O2y+g/sBLoTS6pxTU
6e3lKT0v7CDg9KB00KH3zp2QOumWohUtPTZWmYMp4+i8vC7t6Ub1vLR6MToGA3rJ7ZHsS69/SaQE
f6ytmj+thyJbApbtwyEWDLI5PXQYLKIMLSmOyjVip9evLI9HFXw2AHqMDPAoeud3x9cqkwt7H/AE
GJP5Pmpy8Ck4/dAGuJE617F2CwmRy5E5xQ2tlbUivLG0biduMWqCyCIA/z+NYiVVE+DcQpnA8tlz
Cl0kEbpNB0o1fBvqFVTSwnZEvW1SwsBFNt2dp8EGSjqpK0C/ZK/bT5BccG7BMOePTVonh77S15qL
S49GVAZgRm+hG31GU0NtV08lRynGyrN2M/Slti1MtPe4Xwe/DGTduNoGiLRxmVxVXje08eUVvPAJ
ocqEpgR6bSiizYkpFvd68MowXtGPOAi4J2F6WCnlrpSczgjM0+P0c6DZWnGhMJKZLQLZu3zP1Cb1
HvOrIFIRZNj9WNZh6kT+V6LHw/X49hfGCMEmZyoNwBp1dh6xwRF90WOOtQ5eS1q5EfqaFs1Sev35
Fpz1I8C4SXB+IwQKO6WEhL/rkSjJmmSbJcPYo5fUlE8ZsPfNyvczp9U/uxlP9uDsjUaGQh8I4diD
kFor4UXdq9B10FAOiy/apgnrWNzY2yZCslBsUV1y4X467gI7JNs1efaFjTqhlYBVRMkX5/BsEuzB
VEXrUcAIs2pr6O02U2QrqnHl0F1Ysj72y/Qp0ScA8P50i1YazWCvh4Ia3JFvHM3aNXa+km4snQIT
vGvqoKIxPMfO+jYRIigJbjDfL/TQtEYZ11CL2ul5IvCAqYvHy0t0YeqwOXDKwckcL8J5izgxChoE
4M0c4UA8sCjzveatrVruhILUJVtZNEsX9ISZA5gc5zZeRKczmBGTcl+1iKZpTQwi9V1SDw9ZkXzl
AmYMboossTHrl8tjXJxUwDWhVTOVQeeMXH1gZuPkCTmWWskIbqfBDDY+82m+4X1O4K7R1f6aZPpi
+XVSrkHbAy8w/I/TsZatnamxQy4HqSgTSuC5d5v3Qf9GszLbZwFlN5wCvJfxDBJEAan3vaa3tyBJ
t5Gvg/L653MAOXoUVKbGLHKG098mM/OgFwwzP5R1QCOWAWi+xbeAoA7rkTHEgdlYfCXo0ueeRCVx
eeKBgSTzNKhJbWQBogbStqb5tQdq084SOZ5Xro7GjN8aG9WAfwZKorsmmrW0rgOIVkzuSfgC85xz
YKrOSEkIEKHijdbJncUbLe6hgbIyxjPW8nS/fIo0Rz5oxPDzoMHhU29wZ8LM5Ge6CSJoEG/TqNVi
fb/2SFi6uQFRmYqtKBihsn86q6iHUsNXwC/nwNZeKwuiN07nboWh97GdZfAca8e2uNINmewphIZX
TsGl3fQ5/OyjCmGSglUlOQIQ3xxs6GSEOdPYtpp+Gx3Ky/vLK3c6E2b3DOZ3Sr9cuIcBKTMbruvm
LLEzciSGFnLTRHdorey3uE4/hZiG/OnZNcLruZESIQJBjTgfIBCpkOdvPVGVERguTlh56IcYvOju
Lw9ucTLBKpic743J2+k0soOZ86yhIse+ygCvzTsK3UEU+oM7m6tk55jsT7UqsVyRNOPyAuwIL9f5
6vG5JbIMIgFHNL0MLxxMX6HirgL+1gAtn6w8DxZmFgcOmKbTqwgzPMuA2iqT6Gri6PW1jDwkQ2na
+6Yca3ubeIpJ6ECM1pvGExf1Vavwni/P7kJyNKlf2fA2mhLN+W0aJKbsMtbhiduBpBe2QaUy1G6K
toCmRt4TiDbZXhtyGy5FK2WphYGDRg7tVPwXTqE5dsIV1kiTDLtk8FOUSgyjpjssp9wIh7SeCgll
DTU/o6jrCX38+/K4F4OD2eEAbgA1yflhD+qhRgKGVWVKUjyNqS9NsFWG5lrk1rh1qyT5WZUjnhrZ
mufnwrGLHYrlhVoJyufzFKlsbJg72kgK9drd1f34KqsAQuloLvz5Ux8YdYB/gDXCuTA/31FosFsv
Z+TI3KCwItPqcxFlOfDqYQbuVIdyCQG7xITvogLe4PL8LhxJqGRPjHpUGVB8miWCrVUV1Mnw6GXo
/aElb6nQTqAFcznK4uqFayJI2pYJ9MbsbMg6FuhlgXSzyH1Q0vS4G9i1a/8oy/puLJoVVsrimD5F
mx2zniJ4JNgYU+aCpq+1xRfZDkZ8eUgLVxdAIHi84tFuIi+aBemxCHEg4K5saWLhngos883DtgAU
FUr3XQplSw2K5I+y1LONB+ewleN2aXmiF4D0E80dUHNn8T3GNLvv0X0WA03GcIQcjIz9wSe/2jE3
12jUS6nBlHoA3AeOFVBjsyeSDo2WwUrcAkmXbn8XvYSGbNuk+nVS0rEPuy7zvFAf0fqJNL2A557r
DX0dZoYBrSmNoDw9mAON9dQztZUlvHREQLMP0uzYrudi3EADS7dqhuJIU8g46plbP5KSVTfu4OUP
QFIXN06f5AcGNMO/usX/9VP9n/Sd3/3r6q7/57/xzz95Ncg8BX/q9B//50v1Xj428v29uf1e/ff0
V///vzr7N2/zn5LX/Hcz/7dO/hJ+/r/jx9+b7yf/sCnBERvu23c5PLzXLW0+AuA3nf7N/+0f/u39
46c8DdX7P//+k7dlM/20NOfl3//9R4df//w7+k2ftsP08//9h8fvDH/v5XvZfm/as7/x/r1upr+s
/wPPE6S+YKZD0WI60fr3jz9x3X+guzEVMUA5AvcWL/GSyyb75981w/oHJLRRAwcKCe1DMNv//rea
tx9/ZuIHOjC/nPqHqM8FqJD/v7GffKX/fLW/lS2743nZ1Ph9pkPtUx4GaQ+8G9CdnFJOIErmOjmD
ZpJWik4995GxtWIap3b4U0Xmttlph+J2zSLsA0l5Fg8qxRPaF12d+SVW6WAiVaxWz6WWMtDbzR+2
pQ4tehuhF6iNybuDTrMDlAo2mkVujK5/4X3qRlU1/h5qJOOs/qIF/ou0tSoUXb/rKXkhlfhGNfgc
ZkkPCTvznpfs1cp82KDbvN6yVstC11BF1Ag/j4ei/d5xY1eh6hdBOTYBpJMfc5K/l5rXX0H2kKB1
2PzyDTSVKq+0dzjbml3Q6VWE4/sVw6WxrcPA2WhMsaOa/ZgE7s9RFCBXGqMTOXW+HwvFI7NuytAE
GD8cx1KFZqqjSzSmKuKkhhdbThmYmazc9raqw6RrXwaCJ82Q0FD4xkY6LRxxujYJNc6t2KzKg2vK
WKf+xvGUHw0VDcKGam2oSI/npWvc9WwkKLpxFSJ/eEmMLAZ69mdm8TtaVysX2bxYPS0dLN8P8Tf4
I5/VZ9rCMrNucPrnPDBfDGZBLrCKuAfF8gAGZgrOzEb3FtBDs+rROjvwPyKjsoG1D3bUOUTYhet5
ZVCte27pnqfQTjbulFip3M7hLwhiQ4AGhaHJ5wKaKrMHmZ2YuZv6efdc1y6sOpyERzyAkhl2C0V1
0byxZP9m1vo7l90eJlq/rZ48pjpacMz27uuh/M0D5cSoxPjAx1RZpPkKULjCBnCosn8UFh7mdTXa
WzGkaehq6o642a0z2K+fjqN/b/mTLY6DZLbFvelSxEkCZhcskGbXY5HmYK5XuXhWP/uNdZNfkSg9
DNvhBjrvuzUG1sK0TSh+fdIhtyCMO78dS5VqVUp8/jwQA02ZBB1p4EKzPMqhsbfRKDuICrqp3bhp
TRcTAGn71C+QVZpxxisWgyX2QFpx0DJ2pXx923WBmPBF98Eg+SHRsp+N8rKNo+hrp9n+vawsPfJ6
b02Wf5Y54fNjHKhkwxkymAgds2xQ8mosOjLwZ9u4Mkq6FWm5WfkwHxiB08MQ6rqAs6JSD+mAs9Jj
wH2ID1WNeGY5RBckce+YVHYILMzeqKGQnyZObPdu6A3Vo0kgYRUo7wGVkacuaNlh9Fi/0WxYFqnR
e09MpsMIIbfDvEk2tDPAfhb2JhHBnen3Gz1rHmBAf881E0oEwnoFIrvd09Hd9k1yJSofnfFcbjVR
XWdS/DYx1zUsDiGeD4lfhofc4Jc/oMDu3qYEp2naOddmkvN9PqA3pZVO3CZoC5lDfg/Ow5NW0C9F
i1QnMWtnlxRNsGm8QkL8APpyuRS3Y2nqwEC15jbxc36gNpLF3n7CaTvcjiYD11c5LNJpsMtSseOd
eYMM8kGBbADO6rOjigcno5Bp7KpHK6EyzjPMjinUi8094E4Ujew2kSHv3Hfej01MuWBhNjJIfVb+
wUlrNEaVf6fZLqCRThVClNPZy8K5GjQXeDQYUUWVxX8A85bsM4czFMCL7QBFDug6OHYI8K4X0Ybe
tonThanS2q1mcXDxisgs5LXD8Et0sKdvArN80Kz+aLba/VCJY+3pb8VAvzptKvYU38VIIOMLq84t
PECGa5CBnXdRdz8yO39JAz9O0jIOLPWLtPmLMofvbjkaoazlUdbjTa1gU65rryMKi3c9NCcEb17y
ovup0VRundZyY2EMbAMrwWunG41YCvWUmJW+80XZhECMf61T9gLPwRfcy3Ykjcw5uMK9l+AUhYAg
tBHylSwEtPedmBqJYZaaxkkerJkezh4Q014DRB5FTCQ7aJTN91quj45O3JE/F4fmwK66PbupD/q+
WOn8LSQ7U84BXTE8Ya2JPTWry/QQBWqIKJHs+Dv20O/STbM3n3DdHtgWhRr3YWWHLxwiJwFnJShg
9PVCqxDQ3MmbYUM2BrgB5h0N3XCI0TwCRn/tUHEXjnvkjtDDAmoUrdsPFdxPZa8e3ghB3brkeWSe
fosygRahl1z86JrGxW3JoCXTd+Tah5Fx7KftoUyK16RWxaayiBbqKTfipuRRMKYw6Gb+Oy/YN3c0
6WYEGOMbvERvB+7cSaapEDjZZkuaQtt1fop7n9SgvppKk3hm0AKqRdhhvX1MS/naGc11a9NnVtMn
nmVXpePFuSkfdQagskqR5JQSpRuzd7zIUhrAlr5IQ6ia3Bd2UoVeb5RXXeU3z2NXXNO0HrewTk++
1Ub2iBbHm0v19slqrAeu7O/UzI7NgISWNzdYBxvDoi8qwZL2XSR7yRAYcQBcfKT3hQjR/KEghnhB
2E3OOzoMoPZlbj7kaQJiip25+4A3MFzWxdeBayGA1WFSdDdlpnbocMZCZ4APdujioL+DAkVwV9fl
E6S1oDcooIxttcUN7/Uy1JT/KDu3+GKMyRbY9Gfq0TqEW+6NYVZQCWTbnuT/l7Lrao4TVqO/iBmK
QPBK2eZdl3jd8sLESQyIIoFAAn79PeTO3HHwTnZuJm9OLIr49JVTdJhKww+V8Lad7OeNpj5a6kQe
EeH1DmIaOCRBwYoFd5rI0ZjNWWx8QPvtgUBzK6RV/i3oZ5pAPfuxdo0iDJjxzTT4zshsN5JKmPcY
R3QbwqY5zOg0Ra3JkKey5jy7nYwRdDc0gxB/UJMXqMpsap9shID5BmRPm11TdXXozWwOW+oYO5eR
InKsxt5AoLJ/xRgLPiBmLTAE8Oe4z2l7n7v+O7P5R+WL12w5XNq6+saqznsAea3fTw4E821SPMK7
ztyy1HpWgo4Ak5RWuEDWwW6cIFUwcLzM3gSkDwjdLJyHCb5Psr61BVho//5kVxX0EopABcOIARhh
kEDWiP6qdKvMGoLiCd4/R+anGO5modA0ZOBzNhmaG9c672tI458lgS3BNAmcHtR1q0yDA/VQcU2L
p+lgR8Alhywmew0uNyLg9t93t0bCYi2EWNtD0Yc4CyfjVe9C6SxjRmlkT4vjtf4+PMHw+mTeF/s5
GW+9nb0bbvi1edGFsPvXomske51mvW7BdXmSSbqtE74tt0E0bNyttxHw/DGvANe/FCYYDf0pqFFt
I3370p7uvb5hLnCKZ2lmD5lt7qrOihUyHEVevelX7/H3ej4a0ML599NdH2N/1l18Z1E6gA2yrqXh
lTCWgyycs7bLlwb+Gb7+FjQtaiIgFI0xEpk42Wic/nvVL493WXYhDYKnANIyuuJ/n2rzrDFj5MQ6
l36kYv9QbfIN2acbiJZEIOJ022u7CHJdq5ICS7oYMmCyTBepmzVh0ZyHypVQITpzWP+AGvkhLO4A
lQCZ6brDmEW4KUCEApJlEyI7gJAHbqcR+iMFMIjjs6LT1jfcgxsMBwxv8wh0io0Y/KhraBPyyjk6
KOejnpaQcstMpLwVymWdH1Jd7JyAlRuzEukWwvtjqAbZhmUVIGapakp6yBklFR/uq4zvDQM2VmUf
j3UF5OR8Ah0+TxTOi8Q17FdWVrCcdRsO66Ky3ZVc1dghOXx06yBLhqHs4XEAbGiDiSNCK3kbe7Vp
ivTGaMqtdOwnMeUk8hpQ/1Ja7SGIcg/o587P81OdBQppfPZoOYYVObP7XAHQFXZDvXOJ8sKsJ4/o
yOZhMGDQ10ArJaMFbN94/gOGpBwWQGyr+rI5eCVSw773naWYPlXagvG4D8iLRMHfy6C/AYRoJwa3
2eUiU6fWFsjr7NkESMtudp1EwmuicREOtPuZoyGyZ8K+H7shCmghkwDqU5Ft8peaed1mLqUT+hCz
iBoMtSLuEL0NpH8/Q8AmnPtWJSa0N6UEcp+Ah+KbafECEWJwU4wCT98Zu23heIsU7fCT5VR+G9rm
eRxzCIDTAhvDTf1NR4ognFPzdw37Qxy79amk7W2NQw3GWEMQQx51OgwC5URdTtCiq7+3ZAhCu7fO
pJo3phG4xz5Nt3buPWaoLe69zLlpPJOhUgFUFfPTjdEPI9x9rSJOu4bvBCRBfqUuUwfblP2WaJ9H
0Hz1wb7gT3bjQZCytyNLm/IJMaPelyXeCNOabMWgjtjS75aXz0kh0WzRjUaemOpXqB+Z4cS8W0a8
H0I07aEpvBT/WquIW82PwfLPU1nQbTeyHxiX73VfVRhkZK92V5ghWCKnYgyCCHY4RxS43wBirB4D
s+B305ie+go1XcYKFHdyS+dlD1vRAA5d2IpKRKMjYYKpZxcz0/SoCCeI2dnBUc2rO7pZZDCc9xiw
nGqC9916J5cYVijtJbub8bGJoVBRb8rdKIqtPRTizgaC3tDOzjTR2gCTCV+Fi/ZF6/0wpvqxxnwr
8lr2hjbJ3ShdtF8rHVbC2VcpaoJSfqjaTKCOyEOzAN+AkPbYSLFv04NJbnNokDlG/sBqFXveYIa5
1w6hAKUlgh2b2Lutn8V9IM2wtP3lrCciNEk+x4V0rykAXAxbEFoioFuC/78WuCbZPMNypEHYGmhY
KSTGdrDBmO+p6F8GUl8LzOtM/E+UxAgZ8zrMStHi/TswB50mSJO4fW6O/ZEk4y47Qko2scMSpOBr
hGfrwumDUa7vui5B8/+Lv2NtIcp1urbPatPty11ebKdnyLwOkAUL0+LRufHv5Sa7T/OtWW84VFjL
zbWDYTX3XgQ2/rqEVbkjNeptWwr7nFc0ZnOPIRr9DRTXWXL+eOXUu7bWqj3nNmg/liPeZR8DoHEY
fw1unG/KyP6Zhl3Y3vEGImgwRb/WwV6XdMs9opUKwBEeNpifqwyqNMsSXhS+BXNqFxWjBfIheBO7
K3d3eRXMBUCxBtBorWlrpT1sxrRn4WU6G3UPq5Q2rOH11CXl2YlY2LbJ/ylGtrw8AOKXoRE0JC1s
o793a6WQ73sSaUTKq12jP+zB3heDfeWjWOfX61VWWyRDVWcgfbLO0MmIgq7Ygi6zoeDkuerE+28z
uebQdWGfeKYFPDz0oPDpB6uPUGnBDNOZrXMLlRlEzPZGq8YHLN7aQe/qSodheUafG3p/7u7TYktE
+FR7oyFqgXpkWWfZOOjtN9O2Kcyjyfxv/94fF9cBWGhpYwBWuE75gCnWgSpy6zzZb9IR8K/JI2Zc
42L8aRWsbwfqsGCnuxjrftEEE8PASomK+OxrxcJ+ou8eavYQE2B1mMqAg3dDo3YaIX9G08d+InfI
fzesnEhk1nUaTm5zg/AYtxA5mpwpojkINq3mYFW2ZoKBx3CFh/ylvlleAPJgmF8Dz/l1FD16Q8nn
LJjP5sFMOhWayfDbj7PvXuxujYODcv8G0K0rBceFyAtECHADgKShjbWmCWTU4RPl/nxmnUTUqTqI
vgj2qF0XhqJl0cR0EMg+2Knn1wBxF5aGuwF4uqD9QWpvnYgXRE2k4hOyo22Hzpm/50Dndlt57ble
iEeQPUZJg/0GxaJ1acM6qN1VTmWd5y4VB3/WPIYOA9hS5XAUFYfaclPlkQYpJJE2RG8M5j7pbEJ/
IifH3hvwDnz1+//+CKBDC6VTlD4ggq/nGqVZDalt4iMojaNl3A0BUrkrb9a+kDFgDfQl0VCDkOma
OVqQ2eWjXS5x2OzC4eDeV/v8zYvmXbYFJiUyI/8E01709SDA5obzof8QXljvzZglphkaV4BXF757
KCQBcwW62QX844zjn+tGzWfRveYpME4AuIKg/O/neql+xipQAbRx8nzF5k3MtzWqgvmc+c5tDhs8
uLZAVButuizUXarDMm+csEhRG2laffgBwIlXLmEJlJ8jz+KlCEwblEUAK1lQHX8HUhYoi5ZN254d
6FJD0W/nSvPk9mw7gTlHhhyFWhZOSNmA/zw245Lh5PGVa7i059EMwuELLVts/tU10Jq7mTv705nA
o0yGRaJkZETjQ3mco0Voz126dddufPmln28cAWzpQP1v0eXBfDpByhxVFxjoy6LdftiWp/YVAnFh
HcNd6XzlBi8cjUhhgA7HolCTWZNTZsssU2gtTee8qFu0WKtHGYxLV9pAY5K2TehaGBFlEGRTVr6R
5gwJMPB8Eyj63GL4+YHtmG7QHH12DXFl+nrpu/t8aUsa8ekxdJ3fW9Sg01lPI/rIXcz1iy32laJR
Zmz//RwurgWZlKVzg3H2eq8FrSP8qZmmc89hK0/JHcaKRzAPTtpKP1ASXqsLLqyHAQQQ5CYMXeFd
u9pXObeU12o1IQWy7BBwuDNtJ4wFRP+9AkwgNiW9po9/4U0DpwSmMgb2MFJeoy6yyupG0djTGYLr
PvDSNUS84AexcUV2AKDumgLspTvEqQSp6/+yApaff3p7xjA3EsPB6Yyy7gYSzCCZ+lCggWlm3Izl
u67INWnRC+cgADb4RqHBjoC9xoSart32WW6MOAd7KGL2O71ZzsFrqOU/9NPV5/nXOkvM+HRnVcAb
mmP0cU4pem1oYD8VSR25XYQOCT5T/lahVbT/9/780iDG54knuexMiD1hfr96nLNvZBCQo+PZDaG5
kXhR+7vY1ntvY79fW+vSgbfwR0FZQ1aBxt7yoD/dYDBB06YX7ngekKnHeQ4teTayLmpZj3CXW9vG
y7fCMp/QIZmiaiQnmFJ8pHUBp1bEBXQY2PtcV1mSVXwL0SAWwR932oxl30PPEooYDRnOhUwZml3z
CM3C4RZeB/aNGozyxS4k2f774V3a+Q4UP6BeGMACeP1xSzubM4u55hkbP8E47rnqzDMEsbOQednL
v9e6+KKQkS+KXKAWfjGqococWtba5rnpUjPkWfXbaTKBKZJ0Dz5VeWzQ4Bdq4U3jkRm90dxDFuU+
XbmKC0kCpC48azFaQDa61mZQSllN0EvzPPmQ8i2ZdwcXrOyGWXPuo7vT51E7BGY8oIkXmmqG7seo
rAhARaCNAkeFud+0IrKYyB+EnfrXsosLx+qiloshLEBDKMlWO0wXTi6b0p3PMnFe57iJi+91pN/G
iLx26IwYMfhtV57IlSWDlZhAB/ulTDEsqZGwcSQQybz7ScLeB1swg9eo+X6NzfGHYbUOFJ/ucl12
5tz0eZnS+azg3X2fYcOELB0Ar+vVCxHDiz3mbtgAgrbxwaLrTGlAxjFjUSuM34PJrBupQZoE8ugN
Y4XDJKYT77QOO1vx2FPOveG3MjZmT0eiNB8dkn1vsPVCjHyckHvmE2v788QAYy5mM3ZVjT6v09AN
KDsPLQ2uFdmXHzCyTxvVF3STli35KWp0dpoRQ1rzebJ2k3oZgRD59yv88xtWzxPf70I5wpjsq2oh
zQdfinoezwDA03gotY4GOdBf2TjxSM79Dq4XQwLXDwOwl0FtSOk8zTMvn3yG8XROMSptOi8IM2kM
W5MFx5bmsHRW2jw53vADMoubRjdyP48gGxpTQUOEJhU5jX0lSHy5kz+p7aLdtUgPI56vnpVHdasa
IxXncgahWnUK8ELn6GbmnfLNKpwLHcN0LRINfQBueK+hsjxYw0c1i5tJwdQrQyULofppQAe1HfSe
ZOVGeMO+kByi2saGF+Qu72hSTc3zv1/Ccs58fgfLlSO6AWoNavgi8P73W9ais21l+eJcwT/P5EGU
mtV2DMQR1xhl1zT512FsvdoqE1aDa1V1EYjzZARJbr0QMm+4+evft7Q+HpZFwGUDXA1oRtALVsGI
o/mL2X8vzkC7oBtfA5mJRBd7y74mNr3+RMD/Bn8Cf12MJZGqrB7e3NEMMCk2nluoiaQGBR78atdw
eSR/v6C/11g9sprJgvOxGs+Z6z3NUCwFWmgP0YmdkF1IONqjLfbM9JLBMruFF0DX6CsEma9bBFew
kEQguGRD7Wn1PEHbw0+Uoc+pU9zNwM9apglrCAE4Pks4GkX/fn14bhduGUNPGJ0A8/4VOsRtNRCm
bX2Wvn3qFXBdTm7AdnYAcEOjOZA4gr4L6RS4Ckz7bFr6BwioFTEkSWvoSNj+IU0HEuaT8QTFV+uW
dCkQI0ENkETNN27R3rvKNmNqZw6Kz1k/QmGGRpY1cgzVgttqbK0IQp1VpNv0tilc9GaDQuzNtG1O
0JdmiZdmflQEAcYgmc0SDe+8SATDT9PO92xQN4P2fiJVuAPKjkD6TKaJaA16K9zeCrmDRwZ0iQpL
v9rji38e0PcLDek/tY6yk8A1YMRO6uaOFtZz7wET7ZVWD5AxBMro9OywLg9n16hjpnQdqazfVbYy
o7RlHz3My3eNkxp74ZevoE8BWEHbO+HYdZgBWRT5bffD7LJf7iITCweyyRVeTIPaPoB68K6FKEK3
qx/teZ7DqepxQoEUloAk8golxmdTTeKVN2hOBp6QoWdWv5ljHAzHevMc/I8ukO92BbSw6qptrwsW
pgY8akqFrWpgphsVgO9sgrH044KOH7oTb7XdJrSHzUiTT48oRD2glbzvLkmnyDGM4ywnpC1efxqh
mgEWiH5zNDLSrhTHjMM7YRa5irSDqUBfC+jb5H08Sd5E3LUPpJzR1XJ/NYH5ZhVOsUCMxM4L6mJj
NvlL71pQPB66PetlDVTfdCJD8Qqy20cD96DE7xiELdm0BwnulhoA33nG1IdFRt0943nWhASalJGp
5F75AHXTCTbFk0E+HNX//vcX8TVqAq4KDCTaN0tZvyYCFlU+523uQ55k8DJEM/sEModcZvRXIueF
eIYkFw6dkNHBub/uPMqe5aPuZ3W284Mqof1qXnPL/tN/WIUz3AGM8NCBA7FxDdfTmEBYMnD6M3hE
c2QTnUa69k55SvCROR4G54ah3qfltdI5LRKKEWgI1KkOe9viG4gjUZBoCQCaRanvK2zRyOXTeIVi
9QV/gTMEcyDI00AhGg2rPz//lPyM2Qh1aqWGP9klFBGiNqpPNPFCJP2b/GBf6UmuJyjLclD3QAZN
UdR8Qbe4vStTzBrl2fCcG6jT8IgO6k45UIGE0tWD0mjc5IW4Etgv3uUyVVyKQ4j4rTdWSYeB25kv
UYR6W+sot8uwTUVzhGNkG8RXceRLTv73y4cQzKf1Vh0g2SGswCFPnhvfeyeifGNthT5vJsFyB8O1
GIV3sjqtYmFZfVLS4r23MAHJmFA3KeU4X33dH4Rn9TFlkF9XI8mfuHKmuGX6R+HS/GqVceGS0bJc
CLgeNAlw1v2dH00Uej3t1HTngEFtbHSQYHZVDhw24Ue3hfCDg5nFxuTjKxko20gPBbDf9k5Um+ke
ZQIUowmsZIg/PiHTbUOjHX8UgVHe9dTeSFcD02uW0JdEx9csUbzM+fDBwUYNdZl+o6Oa4tT1nt02
OzXLfYrWd2NaeuKAKjSN2nT+4OkICAvcLiLTGtwn0RRsJylRu6wUT96g3bDyQEqhdvExNVUDiH7R
PcE0pQ15mh1AcAL9U1YfTtqI2EzTVzkrK1SG9Tpo/01B2PvUy2lvNT4clILxwZmmGwNozmQesgIZ
OqQXs9RTcbXA1MfaQhaepiIpZxs1adPBaZWNeBDipcuafW6jfGF99gOdqvu0LEEfdG98NX+42Ihh
O5APmHSW0dTmLPSYfYJPyQtgJ7cmE/AU9M2zBxR9mt7h++QhMoQX8ISBain0XZXBzKLNAdYmqWeH
BCqvocXlq6PAnjGDtN76rCsSO8imaAwo5NSEgpiOMVqJTgWwII73qxTGS5FzaLDVtYPw2hdhRToo
adpQb5eoe0Mmxjvm4AzEuRY1Xtpsi2GCZkpQ+3vIAkIWvAmOQ4BA4XfQD/QMJ2wy5GxFW/vwC3Nj
DWxbOIsOcCGo6WzaxqtCa14uGA98DDSLZJZus7IcowEH+mHwU/+nKU1zb9sod/59rqyFL0BVW4RY
oEqFCLd4wazKFscZSTo7g8C8HayDUGzYxtu7SbDlG/1+7etf0sTVx49PAfQRjHVs9N9XyTLcPLUp
8OfM9unB2nU7d7u46VzDK1y8KQRviHATUNK+pP8A20g/JRXSfzQG7Ai7cLuI3NCtHaMOuDZEW77/
9V19Wm2tKVHmthZAfQmEUBUHr14EnwsATf8s5/DIiK8BEr+0K5eX9nnF1XMUMHMvB9ZAH3Crn5du
Sx7NfdikMYlVMpzhtwJV0vpKhXvp5X1edFWF2MyvUwP8Gcxgs52z628WLGu/vdaq/NJtW9/cKtw2
Q+HbA8XN+afFBWneLbwmegBx8epp9GWu/N+1sCcBm4Vk7vr0c+vRF9AME+dgQNIbz+fy0OAQOgP1
qBI36qJhZ/dhFY1vVz67P6ay600DgijAlmBMghi/+u6g/JFnxgyJx8J0jBgWf98HS7mR9sQj+DOv
bJSYyqDBGIMMCeyknb9aZt2FsJZjIDeawa727D7qa4gzB8P8oDr+6BjznASACaI3awDFbpdhlaoi
6my9L1J/W43u1hyz/diQs0FBZemmGn2JlO6UPT56VmlsWd/9JGjkgX5FjqWmT/aQQgR9+l21mGtw
TkJdUNQa+ROULa3QZsG9mAC0n1X+4dnl0xTM931jQzHIPo4Gew1K9dyPBL5d9Bsw53eBNb3qAChy
kqa/iolvqOHdEebRUKTklMK+fZfnTbPJVfpAiPcNzsxHnU9A8gfkNS3VrjHMQ9t1fdibArg8+pzl
4xuYfN+ENe/BAvnwvOlZtPCI7P3iSBqfJRg4Qjl9gCPtXMwfrEi344jElgNI7GjrEUTT0zDL22nK
Ii0nABuqH5MGd1W4N0qCuuWM70XHf45esWMFmH+yZtsgQyE12/YvX2Re4uvR2PUWHNN5PhbRKJwx
6oVzz/PKC0cOsmg3StAMFdKEMsCpJ/ntoJsgostV+xIAFrNxnipm/+rSnIbBaNwRU3xQmXmYzBp3
le5LvEbpJRXY5qFFcc4a/CbvQRZitEsm+OPFU0+2aJYhfbYqGmaANSRT7b01U6OjQOqHbrR3aZE2
oarVdxs/guZCkEd+5T6x0f2GK3x2FH4xck8V5XI+NYQ8mKrFLbDpvQ+EEXMwagHhtMAbyOx609VZ
FcOfXj4qagyxlAADVym3TwD/tKEw6LM1Bn0cjFYb9V2G013PYzgOxvPogIwLwVKU104KSSHqVgmz
8uYJly7CCgdqlHqwugdXM9/XQZnGoqNBAoXUF5ia1L+hHtJFI7GzBCqKgJs3kH6ZIUe+IxDR2Hig
vYS09elP5Y03QeNBrlxV3YGMtrqCDLrSaFrH/pa3OXdbHJ9Zx0JZ/QrA9RhQ10ND+UoeijLv6zlD
USCg4QQSEMbJS5PmU0FCGg8oQdbzs6mhR6Ch9RoZrv09S6cb24TO7dyWJzlNj/lYHZmlvsvS+qHH
afGSkj96GjxVEPOKmEB/oa4fZy/oQ5Nnc1QYug7rgj9MvHttBgdT+LT1Yuicc+yV0UJKx+/TTh8B
zSvu3FqxBDyzHx7eSGyX6HIrLsMhJeDPOUADWcwEEcXfBAakZ7UE1Iy4xc8/3JG0BmfaKkBAVO5w
b7P8oZ5Q0vb+h51pWKHPyIR6Xd3AhUjHgkJ/zx36H/PU3jh+l2/xm2kE9YP31gHUVbszeBuj+gbh
VXJsRAstBq8M0EZvsecCm0aBa2cRMYyPVEE5G4pXd0gYwsrSUHAw1L4vO++g1ORHQcuGGMTgR6C5
0VFPW7RyWsCN0cqFT/E0v+dpvYeO7y53m7tOjyBK2n69A618SqxKvGoj90G5AX/cE+Qm99ku1bxM
OI7pUNY25jHmwlLn+cFsAVUnUqdHTowfRk46SOm0xmYag8jE/HYz8AmxKQOKGjwgaMoFWQoeKDiP
Ih2BTBGkSATXvz03AyOJ9klfASPWK3aLfwntFsu5Te3hWysxkjP74p0yh6N1lr41pdOHgdmBVQ40
3UY7BAMHSX73ij60lelE/VzJHURs66Ssg6fUmzG9Ka2XwpxUhK5YfnAcw99Xmbibhrzeq0UnNLWt
s2uqYpuCaR36nfNdS+qh4VrdQ6QJMs1TGyRuAEp9V7G7FnC2jZ4gX8aCPAN90bLClmuVA3LdAX0i
SnuHMtiPMHX8Dbx2Urt5mwyFWd002urhaOy8UdWix8TQD5xpNoeq9XVIBkZDf6bwBBJDDMD9t9mb
GhALoP0pXZySSpY7ryp3cyPusx55Z81fCC2ATe+6l6af36BKzkIYFTSYc6qjmeY/x3p44oSDB6VB
l2xbjQ5cS/0d6yvQtISoI2ijHSZnTMMA1VmoZ2y/oKiA28lNmMg3wT3UTm9Fo+KB148AnSSkYxjd
lHZEVT/Cpq+cQ+aKO2q4calQghiGAelpts8Lr40cosZbLXHIACxR5vA5DsomHm3yOOWgSnVG429a
l8yw0u63Hfd/ZjAZlBhFohllgbfV3ealf0vcnOwhS2OGARSOENnr+V5pFzZNFTlgeLIblcf3revn
IZ3HMYQC1AMqYLXB+/4NW/PXWgYa3IFyikCgVeHYmD8h34pplvo+QrYFLcuySjeSCARoo78PSG2H
Pfz4NpD9mmLt+vLEvQamhDOk8h2SuDlQ+L2nUS+16U2JJDdkEPgPke1Ae6EsyL6m6a9AV1k0Z3gM
SpQk5inGJVLGuc7GYy+N7qAk/Y4U4ei4WeKk+RGIoTe366xdWdayxvnpVGEx525SjdN+HI3gVKYG
AU5xeiuMaV8Z5YNh4pty4PQQW+Pk7gINL+VglvYW/GJjS1m2A10siFggk6bQ91kgEvQIflOciYD9
3ZjKHZNqaUhWTmdhqiPZqwfi3FZTYUTVpB+8rANwsAc+ombPKaidIYxezV3Xd1XCTcz88t6pXgrf
i8zO2cxjcLAGwAxBQJmhJuA4mxKc+mxCvHLI9yZonlzcPZczZENtYxvMCCiN4cAllHP7I4PmbVyS
Fn7N1LkRbvBWozQPxWzkGBWqh4EB2u+gEN4Sb7iDTpH4wYHAixo0wGIU3zSuUkMlGCCrB9JZv+tc
iJAU+lF3ZA+ZMx67dR5Ek63ROw8mGYGgWUVFlb0hZuEQB6s0FFZmx9jV6KIH2T4n6J3blXX0QY1I
irl5UQOk1u22dmNY0OIj7lCmiAC7aVL2Y2rAKJIibYMNC48tKQ7coW0EUvKhHauz0wEoDUscxLsF
7pv64t6R07spyS/Tqo1oqpmKyWJ7XiKjj5s2ewrmKgvTVFkxaFsB3i1aTGg9c8R55EABAeqpLrx3
3xwSSL+mSRq4gMCasJE02txL7M53ksoG8wnsnDquy+5QzYD+UTq85hWOXhYMRWx07fdg9KyN69f3
pJRp3PACnz7r7nvP3WZuvZtKeQcXpz4se26jWd2zpB46NMNt+pJa9i6bwUK3+AlaQq+ySHXEvP5a
lX8hS1m0vAGoBEcQ+jOrkooJmTPQatoz6fMgdM35BwnqbRH4W2YGV7FuX1vIKLnBwwCYHiDjL1U+
Ronap6BHn+eU7HgHcqjVHAtza0sKqhR/bEm6SVUagbz0zZHwmG3L8g6KYM+Oe82E9OKNf7qUVc2a
CqiaQbgAeMOyvCmG6mUy0acHYAJKCuRKH+BCevbXba8e8jyKSRW0a89ieql0HrlzGw0I2iDUQbZl
hy9pAzDq5kohee0Ol5fxKSlsG6O1igVRWXJx384lxqrDD3co9y75nmG2mvBSj1GBmmxmQ6R72NyY
TpWQvvkuiPW9sOgzXIKu4FmvXdSquIW/EBt8ExcV6CnKBGR5MFT2trVzpUd/cactwuK2CWm3L+V7
MRS579KmPVPb3k0Gvcln9+HfD/jPAHdVqC+Ku4t4J9C5X2RWesXN0tdlC1yLTqDoMu91vuuAB39A
XzO2nmEvdObxtEtveQz9EhaSPnT3/76IS1vr8zUsz/vTSxYKzQtusfYMuQ/0TL196vscZ29wyAMk
24YLwaNheCBm++PfC3+d+7oghEK9dNGSAht1ubBPC+eWAQC86YlzZwbPgsANibJ3AAkwBFMUpf81
Fb2vY66/1luXU9XAfIz8AA74UzegNfLL7Pp94FTX+Cr2ha3zVzG1mkNopDBwOpD87OQg4MBetRKY
lJYAWIwFuRE9PbGqeBiK+hFaGRH8rZZeytZqcS6ifN/MLQApUL8Z+bb2PQTwn8heo7KYvzUMIZY6
5A5D1Csl4KW+Ji4aIzMAl4EdXDMS2qFGC7htOfp+xk+nCa138hZEBTipKoSjCQ7iK7v/UqeRQpbM
BSsKdGQSrGtOuHu5ygWQgqk8YQzImQz9MEdurAoSWSpNegf5J4QEcHKGi4LMmBtLpwJmstb233vx
0qiKQgEXrkQAr1uI6n9vRug75FbfZ0CO6CLpYBJhoTrrbLrvjBS6EgJGRXDfAiM3HKQdiubQEBbP
gl/5Ji5eB+Q/0DGE2TesrdcfhW3UjaVnfu4m6Pggw/ZaAUeaLklHgUkCjLZnL9KTEYuiAJy+3bGS
odK2ruyGC0F20TSAUCs+TESH1XkTtDrP6BhU+Fb4lrUycobnQs77SV6JPhc+SuBUoW8OdJC5qBr9
/dyb1Oqz3uT1mav+2DgygTdcqNHtuvJ+vxAUQN2EYQ7GwpgQQJyLrO6Id7XWHOky8mYQhx1pVQAy
8mQwD4XdbKwOkmhdVr9LBSZO5WJsUnAHbVqj7pAYVx91M/th3+pvtM6RqM2+vwPQAq/AAJ98qnuA
eOlPuDSkmyadyZss2E9SM1RfHsjLijX+Vv2HtPNajhw50/atKOYc+uHNxmoPgLL0ZNGfINgkG967
BK7+fzCrXZFVFSxJezITHWx2Aok0n3lNKDRvbJ0bIzJKT0pIpxzlDCzKdVZjkGMlWMnbkYXFG9po
q2hoCMb1fp1L01USsvg1OXoQpX8Z6NMmklRahLGxS8ZauMTY2wnUGGAB1DQyS39VhyxYyAYQKzNp
e9cQKBkJygauqP1+FhWfdoaaZNtSyhJSpkpdxFKL8BNdci+3uuAdUm6FaAk1zuu5a4UNn+MV2XCn
TTJuaG0MIlUfrqm8Gu7Y5QJkSXemZsbF0KrUtdHbjxTqxqF1IXTxpCj+ld5X9bI2/Zqanlp6WtyT
fGSTsVIj+ZPWzaPpTHC6g1XQaoi4Qsx2WZ+vYSnfCepI63Z2EbEH/9rS/HPHvIjVi4pCa9R4fbsG
rTJuorJ5hcgVuVMhboHYvGR68uvEKjq8srCPnNG6ANqwatkv6eMkNlHyLFPuSmT9XOu9vAcn4SWX
PdUyt4pcxXC1M21ZrlNPu/958MMePmOjLYZAP0cDdf3vO6WAJl2HQ8iWVHTXCX4FmgXz+VbPKAja
d4E/rH4e7+iO+Trg3i2W25IaQIxL7xNxPfa/HLM9q4JgKZFa0bBEBIHsNZjg7I7Ln0c+PBPmNyUm
mol5M5Hw+5v2/pTUieQk9wHgHXD7rF/hTXVzYpgjWJHv4+xFPmMXJBVSawnwOtM1I6Cz+ouc3Pi4
H6UdlXfkorsh/LAqY1xmIasSTatRRbwLd81zevZuKpDpw//q59c/usi+vP7ehw5iq9Kcjtd36tu5
9m7IrVv3byi70ROpT0zCsbm2VKia/92s3ccfIDnoTw31onsoysh3jYusLFCY6E+dv4c4B5N0DbUa
1LrgWO7frwbIsRRd7uReGfJlO41brUtpDQhPAriQ3qp00cf4SU77j58n88iFysDo4+sIGs5jz7Ha
lyhzKqfEaQsluceGTHdLk8IFkUYVj+uMumAt+qcYJ4jCCremUm1xhgPg1z+lcrn5+UGObV+MqNFa
Ab576Cc5jKitmGpBDmUpJY7G8lKUCJGDmtdQL0vD105X1z8PeSTAAvGDMhFCaYBVDwIsag1Zr9P+
u1fGeqm0COn00UIJ5EVQ9a+TlrwoMUJ8YrgQrX+BeOXb5OS3wWQAm+hOrLMjnVeehVrnDGFG83nf
GdZUesmZlAH/VL/YBkZP5Vhkl8MwLIvaoB5WvIMOpLoTbqRCc63u5V+fC25/08YDkkfAVun7OvCz
oZWsYEjuw22/GJf5IjhzMhdunme7yJA+pA+n8PxzqPY9ucNp+MuIe/WBNJBboFh9QkDdbpu1uW2X
4eafACTYR5aWrnJQ2thqkjDt7+E80JQ6Gdlbxhjs7EzcWnVyl/UWVgLWFjPY2nXSFLii/mZHPhAz
qMG0K6u12fnLunXOUkAzRoOabKViIhG9iqRMXQlpeLTZvHAoz0wj/4iA7AAbRZYos7JV3DUh6OBi
k+vQwvTut5okv5NICzwn9G8adboA77vNpGqZGtp1q6CSNvsmn2v90C9Hs76t1OIlsye0Fmz7FWTV
rpebtd5z+FREnLliPGW9vQ5btIJ6Nbkuyv53MjSXWLpteit6rehVuBBZQqRV0CvKpGhY1QUhsYTk
5QodlF0zUunS83yjTpjDSiK6Q69wcm0hUbq2whsBqsftJPt60LtZPyj/JVTKi0jcle4Q48iYO77X
Ir9L1KcTBqMoOg1o+PiIHlZZdS+p2W0Zd89G2t3iuPzUi+xOaOjfIeOzyZLwKqmxm0vsV13KXqpI
kYjiC/vWTrMdij/Gos/TdBlUgt7iSPl8oPZbRLS9KzP/oD15T65abYzUKGiBhVd66LzWSrMTSv/b
CUvo8c8iMt5qMzHwWgQZOhXa4FVTI68yJ1sZFdpcU3oxjVr9rKuo/5rDRNRgR+dyKG27LkxRtkwN
r6ztBoHx8TyJIBUMjjqeFyDCV75kU05Oan8pOeF7nqBrV8MIwd8ju5Ilene0bWGT2cpzhPkixe9Y
R2rOjj3LpwFf6unvJJZ2ZLajRxLTYXUQX/W58jpN8cUgxxNTnF2OIcQT5EevqNC/N22yNYW41FoL
HJSjxFsi2jcY8PZKjtGDHUMUmAz/Qbfrja4NVJqG4reqRc9p2FacG7VYRdZ0XuCvsQhU7Vk1qe73
hpSsNMm4Dp3gKh6JNAfzulad99wW2SpqbdWlRPEhUt05ceEd2/waGCEo/rM8xj6oPR3Rlwja6B+b
/59EI83H1v4hw3FKrgjvDrLf/BxfrreoQXcpB9cKxGrmFkJP2TjLYaUsi+tTRMZjr8TBSWo6a0Qe
QGu7jCw+ksKYE3TGzoBCXzXb9qRS2Hwh770Rt6QKGlkHj6zuMxdTGUfpJHecHcRb16zprpxiHh1B
5uCpNdNoyLIJSvYnrZbBRMK4CO/b1bRSl9W6fqLvNQsc66sZmBMt4kskiE7cQIfzh+8UOjDo3RAB
8cm+f6oE1cO2bH1nV6vCAF0DHCUdm5XaqNRW8n6npxUhpR9dhSrU6kour+MAQTgLE/llo5DYySUp
kE7kkka5ttFnoliFnGQ+b4mfn/XwUWcxDGpzxiwxfFBlN3Kzj6picnaSiR5FEhOx6CM1qEFjJ+aA
cuam284IwMrItW2fmqnDYBFBYhP6vAnbEzf5vZkSRtmMRltZu9DvX0YFJzfOEYFqjkaBwM4y6JFz
A6hpz3Jx//Ob01c7WH/UgP67CISAw8GOyhINjbjUN3a6GscLVs9jooE4ydOiRN83uFasEL+u+Dxv
xMZXIiz9Yr2/iia9ocs8OSiUWrqn16QtmQgMqn71LHWZunHDEW7NrWY/vxqIuxeB42/GwXwsBmEv
SlU+zyNk5vCDQFgrO6csfGdPiQls2YEqJQXbyiou2lhBrV3XXh3NfxdVuSzVXkXMXPVaE9sKXCbg
FSfcq2Ml926padnGEXFP5YpuE9Clj5aCwkIBq4nH8UjPRPZfowxYQK+OdyKhySf55lVpYd87d4gb
O/jU0Yummxwoy1guM7eJ7TeFAoML0l9zISg1HsQCzZ1M6xGSxQNSENcOGcUizpvWkyv72c/aZSMR
ahGFopS5DvyZhmb0phdE1Woq1fRBpMGrYmdXGhLFRoMeuhWZF+bUv+exry2bOn7pBnREx1C+mkVT
9LJ8whNl3cYOMqWyioibeZ8PxZs1ajewCgECK6wY7lP6mEa4GOUWpEiObOyJ1XK4WGZG/owGdSjg
H+g9zKiKYnQMfxenHlo11W1zRSd901LKLx9zVyyLhXr+cQqucySYZlhEVaiaUdOiEPH9KGlEF2DV
rKCf47AhbR3Ijo1JwKJ0NOwO9Q7Orlp+wuDMZ1unTZZbMWwe5+7E2x9ePvNjWFypBJ8KJZHvjzHx
ITv0AP1dfhHflCtxTkPaE4/UR71TsNujEw2Tk9SRG+ig8mLX7Zgj/ebvkqFcVeUvJ52Wmaaf+J6n
Rpkj7S+3qWzVaSarmb9rFG3bVcr5FKW3XXuKXHyY4TNvX15m73wzZikjk1reDpb52sBmJcN1Gn27
2naHVHnhpD1xnh/eqd8G3HdGL82KJr+R+7uq+ZjG10J7+HklnJi3/eweHYmhqEFd7EDCLFTAD+aw
U+BT/N9GUb9/HbgJhKZx7e9S+1cJElVGLH5CqPLnUY7dfRxYgCYg3JKw7i3qKrSov7fEH7LaXwaG
vsNBGo1nW7oBXfQr0WFmDWZ7ZVsnJTCO5OuQcwxaXA6sT2qMe5WfJi7BmJjk69bOvPXX+ULKt9Wn
s9TWw0JeOMmya05urMNKPw6jdOB4WZJysH/fJzWrC6R01Ci+FyDKPNsIN4owt5CEW+AGwykD8KOv
SMGfIwN9DROHm+/D1Z0Yo74R0f0wjasAt2bRGgtNl+97G5VJvypdZRg2WZfDi3NuhRJsNZDJQGBu
gu5Uk0ObF8z3UBPDXAPMIz3IIzauRBhZA/c2QOJEogofLK2iuDIV0d5lllZtraCpV+Ew3ZWN3J8H
pgWBSfIrhES1fNPWugpxscrXgsrNIpTM5mVI+/bNsB0o2jZU/bE1igu7jOIz0ZSF12pldmVNVbEs
Qql7Fj0ovkTNuysglNVlF88+NH4mP5dKYzwbrMPyxMo+/NTz65Jm02BSDonLGK2WapWG4X1iiS3B
TbKg/PVuFblY9oQH//JZOrsRK6we7in0+fcWsyIsfwhlJlcFQejCA9+IUKWx3J6s4x6Gi99H2ju1
6cSNvLAd3PuX9pnxZG+jLXCIp2BxSmLq8JibBzIg+AJ3Qe9k/vmX6yHLolaYRGL3EjGU2huu3N7L
+Ymz+tQge1VpjVKFwIgiuK/EuCiAN5qptDDVt59PuSN10e/vsvd58mlKlGEMwvt0awOpu0Fy2rOW
iOA/lhhF/BNCn0cazN9H3PtMqh8LLStZELM+pWW7CaUkr3VHklUpWUoL/99ZgOBLwGfMXIj9honS
C6scAY7dt+rNUFzUReH1mKOcmMfDq5VsVbNIV0mLD2UVJScO1WnIg3tl0iIgpi1TaaX3E/YJCwPU
FhDNvvZaWzxi+z2d9SPGjz23yLlNsx2qWBYu9Ko+JUR2bKtbMD5xI6IqyFXyfaUG2lAIK42D+8KM
8LxqgsRN/DbwjE5se+WkhOIcb+4fpKjHyHMJ0rIOwmAzKPrYqS1pNxAFwxvwYvTEUZW+GBekAOfV
CTTUgW4tYSBF/X+MtxcJGEPX2Tm8gF2/mp6h0eXoli+iJQi5TbdwzsD/t8txNS3li/ps3Jwa/k8R
3p9ed56OL+dAnUcJoYgt7WJ26oWUOlSaNDCbegtQQguQHsMg1gIA2z/VtX9TdB1akjYRi90NxSVW
0J+tVedeNg76MhjDmzoE4K8HjrZSMXrZqCy4gHopmgFj0xWtWynZuI3b5NJs7Cu0EhaDz7vVVbZw
CpS/U7Oun4Mikk6t7aOr6Ms0z2v/y3uOcuiHdBWY5nd7rXvO+bRB50LKF72XP5Zue8UDSC7+NcXy
5111auC9g1bqW6WFqsV6QqUSOjqQSMohmXbKO/TIOBQAwF9RaJijvb1tMmKrGdWlL+2CLHlruuYx
MuQMmYFw00vN/c/vdBj024yFEhdhD2Cn/aKT2YRZlVKQ3OF9CVNCx7SuqO7tsUXzNBt3hXBO7JIj
F4lCGCmjVIIN64E3aTs6fdJbQtqFduJirqRTaw79x5/f6khAR+ZHMVMno7EMREW/r5GumLo0dvAO
GbzsTVtBX4gXGTdJuwRFBoThAUT+iYP92E2C0thsXEzueQjWCfLBgAwdSDvjWvV00AIugNMZMOch
CVGupRNf7tgqoZA7Nyjm/+xrCjRGgzfSZJJ7RuWVksNzmQqcpzNZuhgBkpzYdfOm2jtclK+jzU/z
ZdNB2UWJRSK319IQRerxOVL+VT1qjk+GQPPW0fHSPigfBI0eNGql+QhiiAu9tFZFYp76RkcnDZYF
hnsaBj/2Xl4xRhMGq+ro78bb5newyc6owiDgZtGhgbwano8b5wJ+0fWpW//o9P1j3H3dLh8dlIHp
Jbfu9XuzlTcq1MUTgfSxnYXS6P+8275QV4aVa+ZM1D3A5vjidmyfZfv239hXX8fYu+KsYTKSIGcZ
ALOAZqN6XKoLygWOiRw8MJ8W7m8G+uLUd5v368Hy+/Ju88+/LD8Zpojq+3y32e9q5mwTpLj5+eSV
rliX61Po01NTOX/OL8P15ZynNAwn0dAL4Ddp+ULx736ezCNrEfdT1aZnQfcddtv3QZq0cwRtIn8H
YHyldeeTVlIh9D2Bg9O/M5I5CwzP6v370JUpqIq8qxlJ5DlcEUSuXKvmMtdD+UwJTwm3HGlk2MCB
4PTTV5cp1e/dX+UYc2zhjbjzL8MLcy0vGxd+uASogkJccKMskxVWfifERA4LJMDnKHli1jj3nPer
FAo4MM0ae3Z2FT4PoviE8hLQQDavtUmKl9hZfnYh/dsIVuzPs3tksaBmSSqJhy3KKfsHcRXpgWW0
kb+zjHehPqTai36ScH90DCq5gBVm0Mi+pH1UBAPSGZR/BF1LT6jurM2CJ2rsJWAFZPTLl1Plns4t
EaA63HkqYu8oYM0wFYTxvq/SzCztaaLNt3NYrUu4rsS1SfEb6RFrITnOE2Vo3QOxp3hN24WrqknF
eZUr2xRhD3dWCkNTqstpfie9ZyQo8KZKsDDG5IVB7+LJoGoeJ2u7N4clyq71ipZ9tSxx3rwUmcrt
PWThMnHGc9mUHmoUwuHotMtcS+7iJv/dd5rvjXn4yn180wTpuakNz/aof5RwjkWYX4/odoxxdZ5a
iWdE0BubEUuFInzsW/UiA4mYjfZS9/Ev0/LmWo/oGKD0VNH/N8+bUTw7U6V6kQygtSkQh0tvBy3y
CJd0j3WooXUhxJktldKlNqJ4JwvltZXFReBbvyMhh1sD0Uz0adVkMenBpVX3/aLKackEQ6++0HkO
fmEP36yhUoH8QE7lrYwbLEtC/W1MbWoxOYzECoVR3MGMB7sYUPdSxVtrhKNbN1DaZad01RZhllhI
H/TvgmWawunB4X4TFAac5TzcttGwNGsQ2jlqeOtC73sMehtp2Qfhu1zLD1Gs35Q+vPgssC7yVkIL
J7XReynNsyaP//QvbhKEiZqAazJz6BBNcnUmlDJwxWCt/bQkQTfRshoVDktpUj+cqgrPOryFLlWM
6bZF6NCVNVSsnev+ta6qM6kl6+DUw3BCy4EgNNULLQOIcWMDw8AQk6fgmX2pBl2xsHH5Wk21/Ta1
uAwpdkIpVx9xv1SacJkX6bBFI0pbd7L44DGxsXEum7Bob9M+ugK1+CLqFNTsaFNJy84UOVy3Vgkp
tWtpI5HbvIxFtaj7dNcX0T3UNDyeYIx4KMGPLkSphVPXv4SAojSg+GWPD8k0Bau6mu40ZAzdUAA6
aCrlHRInKt5CvZ5Mga9o/KLUWH9WJt8gK0S5GVDfXpkFvm+2Rj29r4psmTZMetrBlTfG8cIC+IXR
Hi25vBqhgdWG4gZyDEFrGj7DpNZdyzcUSNdm52IjnZ2H+byUkXVbhVl5JVL2SEPxL21a6jJxtSIB
zFdCMYCjxn4AsiTWXC1qLR/BGDk7AwCRXA6i//ARoHFzO+9cPen7ddYCIXRGW6wrIzZWIbvebfsp
XOTgaFDJz9ahkfhvgTnUN1HdiKWTItwUVqmyajUWuROP8QaWgemqeuWcAcilFww3280U0Bi6GOM1
gpKtm/X0In0fH61aGM1mCBXy40L4toe8nVhnDkQy6H3dpolVjOc1fVh2NDu3hZNPCzNkTGlgEK0K
jedJ9vNFOmLAi+10c93JUbzCZfXDlxxqOXQAkCirVWZSpfUV4V2Md2ez8EcezRoCFYRK0aM1ilRm
odusdE1o7iCbD86gfMZy9KpOQe7pwUjCgjCu5wsVrq3S29sJkt4KLrEM5bHBUnEK0X0z24cRDq07
KI8YDD5GXfCQKihGCHAhK9QOsE/K7CvZ73ZpFL0VWruSHMBAwrHDRTS0r72Pmg4warce/De7ws2V
afEkx/8UOf7NNcIIYw3+3vTD+ybsELSY5A7gjNlCJY/P4KeDtUDiYszqR4ipdOcTeKW2AMAWWkW/
bHXapKNG777GE1aPJXrpvjGuIg6QhQoG4bJvU6yCh/JTRqX1MpG7aRPbRvUSSO3oplFjrxXUgR5C
x9kGNCVutEw4D+bgRAhEhDfxiPGmIiVYRVo4SrwrjtnBBQuGLSbUD/FMO20csAQmjG03zplaNe5u
8lBa1UZ0LXeIHAX2cA9QokcPKivWcpBWjw6QseXgxOhh1GdtJ5k31ugnV2OW2Hd6qaJeoRf1Km0E
2KlKAsKuh2cs5eJNqizqHBm1ps73KXZI6DfL0uhcIkcx9XC1erEZcji9Y1KkXtUH0ZMeW9m6kjXc
t/QmWzaDDufbmlwNW2d3BAYM2gypiYqPOqTYgvsx+IOwfeySSse9HLR3mAzQICXOVJwjhDQMtzCH
Vo0s3Ti13QHIZmEqlGlW9MBMGsbyeRvIycLKawSt8vKUAunRkAyh1hnnAcmA4Oz7LZ4GNjefKtm7
dA7IPPlRXTbreAWbB+Xrxawc/E8kxMdCh6+D7kXRlWMWbTkyqH6bvJln3dpf1Of5rt9gIY79m9tf
5mvpQn865f+jHIusvw68F7NgN2xMpFz2rlkmb/KMqlyauSeQ1eGDLWp3ehjPcYA4pfV0rOoAOmSO
k5CrsA+QrXRuIqsH60WWMiwBB6z7Dcf2rVjWrupGC+vmVOn/SM0BXhAAS5gqwK0O7HNKqQn9pimo
+dmdsYZZKi2coBYv+B9zFyPeAqJnhA8iRmyikxaxBXQWVsY0mkRW5sfPgfARbD55tao6FJSog/Bc
31dZUDuVLSEMsSOKuEiqSXhma7/YUh+iMJHieZe/NVZtuLoMpiIaTwn7HQbJDE9rlEicXiVeSd+H
l0dMu8yos3bN7GUfms8Kyh3eqA+Pddl9lD02P7HjO+tMGcuLKEwQvu9AnuYBgiGJmTs7FSzZOwBZ
7VT6epj+A2VXqPiDiENObx8ZYWV2CCuqt3bDbb7NqVMuiks485zCyA4WC/HA4lj8/DFODTn//EsK
a6Elg7Nla+0mbbyArb4Z9ehEynVsvr++1d7nxliDQl8wWmCSqKiXJo3HfgNsd/3zmxzZVvPssaaQ
WUdxeB/QMeDRMrSghndd6IFzDT0AvERIi+IZwE6LC10lLQCHnvpohw2878Pu1TrsqOu6QWmsXatx
f0Ion+n/CP+NJRq8TTDdpJIKKbYVb6Nm3Git+fDzex+eYoyv4oYENYHjZB9yOOplW5OLWDtjcAj0
3AwZ1MGcZp/5E2vl6Ic0cUOiKgs6dB+qLVd6VancHbvW/pVylzXWnZief36bY19RJXWFUMxbUbDc
u4JMya7NJkmtHTnFJtBWxRrLtFf/erhALONh3DRPqDb9POaR90Jzj5kDLqtQithboGmlyeNUa+YO
syHEziSvQb9jPI23OrLX5qoDFQ88ScDW7lVyxKSF9qS06i7jdvlTwE3CFbgEitovNRx21PN/XTKO
aiFlbUodc1XgAI+KKLwsqnxUdrMCH9A5t/hENmSrLaPVqULz4SWjKrwahHD+b8ON3TtX7ajRC8OY
tN2o1KXXC8wt4cJCArUnQjlJelLGZSxhtMrxN5yLzhq3chPrC9lqb37+oAdbgidASVVzAApQaNnv
jADBQjJ3yhHP8O0bTDqu9VSFFOAYK20CCPrvDGbb7Af1SGskoH9vC5Fru6q/iOlXpgl4y2CFpM+J
A+74W/3vQNp8EH05qseqQEe6z7SdX6aXQd/eJzFCz1J/LezsFDbwoEw2z6BF9RI1KNAl++KXdi2y
GjSvtpuJ7jiHinWDcw4m0zjTV0qzCELwNooFxzvt73+ez4NdwtCAz1lIc+vnoN6p6wlKXtqg7nTT
p6WYbNr+lImcdmwqweUgj8DOYKXs7USUdbCykGJ1Z/YTOnS2p5YD7VYcWDeyT3mizawWmeymdU0t
8tH60qy1CN/6LB49s5k+JkOA+7d+SXI/UlFLe1eNuocqFdtJi+GY9mgrOX6IZXGl/xpM/3EsfHPh
D9lb36XYEWdkbXWOIpAKUrvMc2PZyG2wMfGLuZT0bOlr1F4HaPc/T+3BQTdP7WxShMyodchZRz0o
VrM+VXdoIe6GVnuPlBbhQlQPfx5HOXADgTuk6TAoOAmUGWW5d4pPZSclVaWpnAUIvrbI0XhgHD6G
QRMrK0DceqoqY1n3tuRazbDt574UQkS/aixD3D7Nt92gmZhX9reSXc6MKo3i3xgi8J9jROTkzb1S
qOkmHNpzJRGbOlSeQj9/GPLRXoi+ntyiCR6ADSZeWYY+ONoAk+emurJCBSffodM8WW5Wg6ObHqgx
/kJg3qj+iN5j8WBV0dbME6QVJZOxSudWo5Az5am9pSjTuOjq4YVcGe+Q0xCrD+UBJq90nifiNZsg
s2cJUstgpYXXy9WFlegI55vZi8Mr1mb/qKTRzRCXt1XTnzWd+oSyNTKsavfLKgbDayr5otSddaKX
d3k3fBoS2ItU3/ipuemHEaEN009W9TCu+xT9LVu270K9XKlT+TvO2wvfkrZZVTzEafNs+NE7xZTF
pKnlJsoVevb5+BbI/YsdOIiCyAYy8dmqrZwbcvVNO2Xk69pjZXU3ozMzyvEmiofwZmjz7WCWympK
kf8ZIuprdV3tgtrIYIBbAWmqtFE4MgjjrYXwy2eHZH8i91l0EkJcLSr4sY4646RbVyH8gMtEKRLU
76tiM6alfDMhV+h2UWycCZn6F3XkAcOTioIuboSUJfR+kSu217bqWTe1/fLUYuXc/NY0gudm6CYW
9sDoaA3s3VvYoRd2NhYTaWC9dc6NX4Jtv60W0jpFRNEVlXsy85xjwp+G3IsZx8rEBVwwJG44a2UB
hxLdkLV2q6/0zfhkfZx4w/kNfhpubzdCysU40mI4fukxqB/k6n3A+mNqb3JQ9FloeYkgwdHHlRaf
MrI5cpx/m935519uLbPCrzvwGTtQL2txbQ6PP7/cIZ4FgQdVRx0FBhEJ9X4bSUqSqEXxd9qNna95
GgVmvCe8VgqCOz+KPppG1KgEWBcKGqO2pE1w35tyLUwQnIG8KjMtcnsnQKhONotFWwMdTYczYevS
1o6iy1yY/UXXOpzneCOuh3zCULX1aw/beHOttv5v2ODRo4xi26VIqFJrYXEifzoyg7hbES7iL2dq
B1ZvPravOfbIyk5uO6+0btPolArWkRFmIP6cOgFuPcg7A9ko5SF15J2SQVnUYjlAVhYd15+/1LFR
iK810CoWaLP9fVbEtiMM35R3SfkoG1QI/43IAVjAPwbY21UVhBFL6RmgnIyt3oQre/JP4BtPvcPe
TkLOWvZLgvtdOsIDjGWYI7mW/x8nan6IL1tmQrnS6k1f3lnRmxE5Hu4gJ0Y4Egh8m6m9jKcY4hbh
JGbKHIaLJlFh+oj8PCJJPRFx/JnT7B09jITBtgMZykEs5fu7qL4R4rdoyByu9nrahVv1t+6li3BR
PqGt6LwhjboqVqHw/BPH+pEQ7+vA+4JJUWHCRIArtxvHpTxmr32QPhEMevJ0QtLrSKis0yEip1Op
r1HU+v6GVWy3Ef4uMMrCh6bVVln0KQetS5SY0y8cp/O2Xf28kY5MqmYAkISbCQgGgtte+DrlQ6Do
TdHtzHK4UKETdVXVw3ISLUJLONH3uJwSSVgx9Cm6P2MhMLSh+n3hVzRgLTRJCHiLFVKe3ZllxO2q
Dop08fNDqocfACUgAngFM0dqyfuQMbgofTJQkdlJVndbWIidJHCnkXmRzrveqcGRQwCr+vJVrgsf
Pla7dqJKuGpubMNAvVXS+FfRxJsi7C7GKfuFEG3AFeX7GxRTz+xyegDrfhYF3U2FUxo4Y1Rv6ESd
pPMd7ngdV2DKSeD9Qcjug1HbtrCFPWXtLoqMX7XcIIhTBsvKqJCgRDhxjDGFjpTslm7PjtaCQtOC
RmkT4+fTaReZb3z8PK9Hn4d1Blmek/QAGFzE6Pa1mFPu/DxbiuqmG7ITX+4QoKryyl+G2MM6+2Fu
dgVZGABVMHH38XO6KNbNa7B0PHwjvOktX+LBgeTrWb4+VU77E1n//cBgcPDpQHHh0GKH/H07pQS+
Ve/IzS4ecW5NGyteY47xVEY0QDNFCtY2esuBVqK0H/Uberler8btWp77vIrUzOaTyqNRthoVnPDR
MJpLLV2Xmb6h+IKiUFkjGEvU44lOVTwsC8NFUlZXopA/9aS8VosWY2BF/8TPvIDYGqxDs+zdppR2
zphkngjkeqGqvtiU4yk3s8NDWZ81RqjS6ORO6v5KMzNZoSVcNbvKt8/RtVqC6VxPibj7eQEdVtj4
vF/H2bsmpSBJlSlnnNkDIr9XFjNERPL8lXJmneHPu3Hufx7xz62+/02/jrh3a9pdGMdyWDZcAuMy
2aTX13D+V8oiWRJuhgtYpfRbjOXc85luk7WxxgL7rEyW4WsGR3ct3dgn7r8jJ+j3OZh32ZcrNuuD
Xs4y5mA299DX5pn8lnMp4RK3kG6BcCxQJrjO16eq7Yd3BcMCYHQQq6MBso/lGic/LKspbnZ+FDvL
aTKfpBCFOpq2oKxEKrnjoMWYwiBhU8SYzP/8Hf7sHxx8B2rFoIYBQB0grgpk/cYpsWuil7C8jFEF
o7WB61ozBtFWRAGQD8x0PDqXy1EuXwofDALbcWeXxVmPQaCWBBdhnq6cME7d1JbfORqvuZ4epaQx
ln6vaWtjGNRzw8/rNTzPq76uI5dGPaZkVFCMtLzSszZddLK9Ao1xCyQg8oJmuJN77WwspMuk6Dbo
nF0aXbB1JudCV+IbJW4f9cz6xYSGrpGO12mtiFVW1+/TAO+nrDmL1KydNvqYa1s56jZa6YeUwa3g
xPwd2zmUhxH8Y/fZaGjtnU2tnctt5Ss1BDcLKyA3AbQfcSaGd8mNfNGDMDy1YI4OiVgXRwJIaIq5
e8mpjpRZT+xf7+R1s2wvsPGduS6Op7vIx3db+oWrv4/5/97FfwSfxc1/L4jmv/6TP78XmKFFQdju
/fG/LqP3umiK3+1/zr/2v3/t+y/913X5me/a+vOzvXwr9//mt1/k3//7+Iu39u3bH5Z5C0rntvus
x7vPpkvbPwfhSee/+c/+8C+ff/4r92P5+bc/3osub+d/LYiK/I+//2j78bc/UNH7smPmf//vP7x6
y/i9y7eujjBfbg5+5/Otaf/2h6n9FQkzNGpkMItIY5icnMPn/BPD/CudF3B9CpkNlB2TYCgv0L/8
2x+SIv91zjvQMqLOCJbY1P74C7HZnz9T5b8aHPdIKqFdCTaA5PV/3v7bd/rHd/tL3gGAivK2+dsf
/5+5M1tyVFnW9Kv0C6ibSQy3GrIqKwdJgBh0gwGSQEhIzNPT90ftc6zXqjbb65y7YztX7UwNEER4
uHv48P/KbJj/3/6eNQr5L1qZYdwUCb2pf2i1V1/SyPHQhrXYl86t6ff4D6bCiRQY8fotmW4a1QhQ
TjwLI1sBkvAuP8uDWpaPH68KQH5pkV0N9YfaymBNQbWtE8IyKL4Q03TbgLQFu6ZC2QFIKlKh75Ig
FMfyZ5IPX2oD4nslb1K2nK7nZlHTdAr5lADMbxpm6XRfq2m5IaSD2ujorm/VB7Vbnb5pGwUy1/S+
HWr1Z03j5VYuQQ1opQk8P7lcvfrgH04kf4Qm/zVJKu1OMiCViiYLf4TRH4vXcshSArnD21iJKnGo
BxEAomPPst89gZlOASR5UdPVLttNOiUfrah+i9O9AEJHfK/a7EMeb1/jUnp9L/XgS3hW77VC6VZe
WrdpUDfqs/jBVCcUpQxWAN8LsBjBr9uNsudAe34WNxUk9ds36Ahx/oBQJ63/6XgwG/C/igG6gu4p
Whpm8BaEa/bM/2LcAioYSxmSp00S6O7NqL8BLIEaR6XXRgOJ8b55VO2b3ASR/Gx+FGlu9UP8l33z
H5L5V0n8o8d/RqhE2GdUJ4kz35J84d+HAP2aPgDCWWzgfSED8/hZw6u9LNTwIr3qNfwDP2Wpo+at
2kp6/Q/MI3+4G/+6OTFYnRSGwURofzz/UwSf6SYDe5oF6ls6iSvh9iVMJ+kBSJ4GAOt4zANKJJ8l
BCw6yMXVelqUgElUb/XjbcpTaKLmZmIKtaChoyRopRXF2xL0zHKEoJQCIfFlzXU+d1IHUK/AAPHv
Z+93JuePBQQM6zfGC7sZHJO/z14yqlkt1AmIGHVcifRs38f+O1Eo09C65bS+J4ArSSPF2dOPkQBe
W8d6AXC4VNFLpn9Ql7aSqPIKgmHzJPU8vZJfSfxa6o7Qv/WL/ldbT/uXNldVgWe3GkFWmyQLAh+n
pCHq3z/KH7UerAUdQ3OHMovBZuMk9fdHeQbL4jZSvbiBpOVL0hbHZ0PT2W3pNolIQlz6uWiFsNWS
a60q/xCr+SMhOd+b6hI0KwcJSm2oxf/7vcHOeolil1Cd+bgvV5Ig++kdOnSZnEs1ezGwCDzePrW0
/0G7dkmgd9H9g8dAToV7/G0pGcO/WOTYDqTT/nAZpnQxKGg0tMlNBIike15R0tDYqrFxf3tpEjQB
sr9ou37V9ereKGkzoS6xWLcLY66vlDdGIM1VkEDOSQUcEiJh8XbxCVPiW7us8JNz+HQKGXjS6Ymy
VuNJDig7aLIoEQNYdCuQqBc3rgqP60/AV5dNKqxTyHjWzwqJ7tN8JT/uH2JdvvXDKaNqW9C/cmm+
sqDGipEV61Gv1wtpovL30ZoUKtfUwq44fE/rzngblpS2Vu1yu+wUH2zoRTJ8jbnszmB1Ynf74CT8
kb8kvxmVn7Us/yQTFKE50+m76fSvRSH6tVp/KtB9vIzGvHVGTLGIqzdqnBk3aJ2zX7RX6LXsDkFn
JknSruu2/Ck/koxMQ0itzLUupnpNIxk0b/pz3yx+qF21NvLeKblwURHMJwvuB1r9KUutWUpyqPX3
j0XSbis8bLBW3qZAoiZKn9bQd2GSnuqmoV3fGJdxUhjvhMWhU3wtwvIOdm01Q5iykkrVmN3y+S7D
NFOAj7jKl7pVFueU8MuzBPYcRDtarj9oIj+m0PUkj2R7r5ZfnUD1/0ulzlbdU7LqD4/lzySR/UcA
MxP7lWJvqgFl16iVxzpPmLikjLrJzCreVwE6W93n2azXg7zw+i6H6UWlNkh4ZbAX3K76dNOpqB23
vXz/rnTtmLVLt77DkKi0H3etYpwC33l0+fnZ2GrQmNWdvZGXDUY7AWf3JgMN3K4o5qS8clncf95E
0W+1bVsovwqaut/LQv+RqN0eNFlmIU+u3RKDMsBeQvu/D06kT/GvTq5HoYVEVr6fi3WWo2s6CQ6K
KZXDkaN2TXsAqSVK7KTO1HTgeOrbc3VLuenvZyQmtQHH+kMvpB9L9faRp3SGgHf3ruh3uxiWLnDI
+5f6jcC7gZq914XwBg/0L7UVGlDwmJGmXcZZ3a/vOemqUko/HjR8gAvIXpfAX6Mg7opmv+qD6E8q
GKXJEvw9uYdPt3912AgpverEqMHZIz3zEmauS+smcS0oM3Vqr5+7V5l/3McGMrjMTZKfy7Zot1Q6
vYMW122qJ4hFwfTYLmQo7JcJLEuv4fWZpIuVnhkcdxWQgsSfSs5G7EWlWFNuvmoaIRw4mVGkS7fA
7iEEG7ku3gnazQ/P6XChBo+VHAw2R69KA58p7WFVe8i0UBj09BHhC/WW0dfF41dftdQzc/Rep/KP
5KGV5EWL4Ad8WBvYYl4Uov6ifLsCKTr9aITFYxUkxrFPYMUbNWCJhsO9UONBaT5ftxeWsBd+QDkX
qnrzBQDET0ZCx+LYQzUMqOJNMX7J6X3aajkHehmwtXWurOFL3qhic0qFoaUWSwmD6kbKOxO+O9kn
F3GspeECR8gPmeLclaK8Ooo9H5kMr2pSbfJgeKwJTX+/gh/qQ4uxEZSC1tqx6nVQwyjWXFafQZYd
mlAS88XqudSOQ62Er/b+Y+qEwy1Q/PLBRiO79azpzRqQ+2lx+3hWMUAIZjkxWUP6RoAVf0iJYR2c
+bjan48Zxho6TgS6bUzGadGg3wGrdvuiUPJbJQKYCOoe6tsVJS60Oks5iEFZis7O1G3ZB3ituvIe
ALF8FyqzqGSiZc2n2mL3FgrMc9pGrRZfRC3XFGxfxWSxbrJbAvvKo34LpOxEyTUYpzlboQDtUFK+
5BmPA/jmat3fyEoHREpExqkv1vkQdkWz7h/Tp/rU18tmTqGCTlBISmxUrwngr7Kcw5PRQ+fxgyDL
4SkUm1VB9xUEXLKf54qfdHKwqR/lucnNZeP3kvjOFXeAxJDZ7nuYmxZLFwSpr5doq3n7KWnPXXnX
j8ONScoayV2qw8dIo2c3GKZIn81KzuF6qCuSv0uIwJROlDfJA5Tc8hV4xmxztJdxfNYMSV62lpJl
b09Y7Nd91Qyw6Lw2VfZ8rUR6gTYatFPD1FAl8cicm2ZYSvHYw3u00e/GPpCeO/FebKQZiKi1/sF1
+Xs87rf7gO8MQha5C/Juv5FL/+JGAyPfGjkl+ZsZt7qC1AakSAXjK709QbuVOvULJqZ9JrDTDZhv
lekbjrr3u5LZD9Rpqsnhvx+QNDvNf/gSYDKCrMMZE9qB3/XMfxnQeG9vRR5Ql042FxqjkfJx+adm
4NoBPUYh7xSIdDqiHSewoPVCf6wkY5XrAJIFwVNeBxPreR+fRGyes9kg7vN4EFSlDeefvD51dmv+
NlROoDNKlAguMAU2xh8erLoka5+2irHpacigl8d5iN1WkrNfjcK4b/obJy8onfrbz3zMrXYxfmn3
BGhSaZfXhSuCoNM/IMrLs2+lMighuMnbZaFA/5bt4JffQnyO3m2cpd5tlUT4Sl/VL6mfttVd30Cb
tjZ6YVvqOU0Q8F5mIoJZmWOf0I4yHCXZVtJ6XHVt+qm92l9CT7dCVy/9KcOqGT8WIBwsB5RR6rf0
aq+WlKyk8vDdysZKLAj/67+aRTRWKfN9SMBgrYJ8g834CMB4SzlrBwXH5lbfvtTko5KGa0e0K5Go
JLirqr8obqdCyvNto1Nn9EzXypBYXdrGj+75JhjPzU2/vXeNsgZNLwNehC74jdEn7xRpB6uZxmww
xI++RMaq8qfRFGHBiUa8qzulpOetMY71Y3xbDPq6b2MjAJtaXXzCrPdZ9EdBkXdq8cCe6Ku8sZvm
9mYUYOPen4e2fJoKaKytony1oogtEDbydEQn/wwWYV1160Ab3sqXsNFykfy4+g7P3fMqPCUgbLNP
dbn4EuQR2FkA+idZ/mwfa5Umika/E1KslrQjYfyzTgf2th6+s148yCV9wRXrT8iEqmY9+ZKxtCW9
M20D1Ww1rh858KvG8l2/n6UEcpF8bFeTMZYr6d5Gulz8KpvpR/eihkFpN8I0rhaL9msos09jaL7r
funTg3WQctwFtJRYVuBUjoa2CvrufVn2/8HP8t8Kmtkz00P+Zxzsb/Gz/1pc7cflNUek6j8v9T8x
pCajNv/Pfwat/r+Q2jqlaK7Jw/p/vdeP8Hn+W2Rt/uq/ImtgS/xv8qeUFYMwzj9zEce/ImvzOzR6
UVI/h81BuuKdv0TWoDIgMEovO93K0tzO8p+RNaJuS7J1mkETi0C8W/vvRdaIDv1No6nE5wioSXNp
MhhYCOUfBznqSZr7spLEn4K2TsLnbRWchp1y6vwkEq0mDsL6Cq9UqJyEU+4IB05Swvew187Ct2ED
yzHtB08y+czXzWnh2l1Rr23VxfoZD960W9hd3HlLWrxX5GsR1dG8u5PXeYs4d25O7xpnzZ52wrUO
b6FmJaFwGHY0ub6i3Jlwc1YkpX48PcEcr5OVh6LFS40nW/pRXa4Me/Bgh3UFE24Ns7328HzRRxbz
/dadn2EZC9c2lEJtB68stxjsPnyc1aviaB5c88KxPtzCu/5BKtBvrDEkIqKE3X44DzYcpXhAjuKA
b1qa2bk1F556HS9dVJ+ko3ApDwDNGe4yqi9LstT8iicsF5vAqU+iy8VOXAVNatcnPlhf+mNKtnE8
Jtq6saivjLpd6iucza3US2M9lJyaZ8TWdTYj694VZ/zO/Kffmt2eD1u1+ZA3g52rMFZLxpaXd50t
OAuPeJzg0EWoOvplIunk3SBFPdPqUZsUADH651m88ST1gbstPw13sMfv5kzAs/2G3tjXQ8UBsnbP
LcpVZ7Un3cG+jt+v08KtD40lHSs/iyUe1qM3U7+mNC6/4coX5xtWwdev+mKbnnUOmvmvhy8xvwWT
lfkLzLZd2eJtS+XNfM9uV81PY0lhSWWdrd43QE0tmKrOrs0+HI/MyjzFj5XitAcWxJ5RxneEb5mV
9jq/l/mVRVlesyP5onl3hwbazGdcDk8oXYVrdlarVe4Khw4+ARorceJpDT4/zmK3Ig9GJQGsKzTd
evcaTlooMef54ffiXJvNuT2kNwh8VsqVe+YXvL3BUq7znZneqqGVSov5FqNRrqMjehqwaThzsTEL
5d2VDsHp/n3/fnC/V0jDF1+sLIXWZztwyOHnz61wuZ9a5nsZ3S/iYTBBcMXatgfBEcIefO1zGSLD
hk2p6M2562yWJAyu3J2RZvkbhiUNVkzVlefLwzYUrqKybvY5TxPTfp2Hj7i+UHHXRCnw+c2qB7D4
pEWvk+xSgHA/AXCu+4GtwjQbQQXc7NqT5grHymIU/aW/5Kcnx8TjeDSKzcJFboVjf3wA6n3faq6B
OPSmdGQNbdXpj3LURYNdV+vxm63yZAqRzGOzq03JQfKe5+Xn+C0cG06pB4SULbWvT1mMIRxgMlix
L8z2oDi6cy/WVE2yk04pS9mcOa0jgSDfc1k+cVSO+Xb5s72MR3ZatZa7VWNr3jJm/TnZvlZcvNsh
yNUqGLntwpNmTVCGcszELLwnHTMsyCKuw4WHfjA8w1PHFfM1k4yr0MXworR8owlqJgrcyVx4rtWt
Nl18jxSUXsX5qSKCgMUnMLpCn9n1lQomoicmO6EO8QH4Y97R9WERtUcjGpj08sBgcH/mW0nOiyj5
uKIyOURueLjUZ5LokXtuaUgXPQQVcZ3X9Qkd2YrzFNl5w2oQfU6waE+uAVUydyHY4OXhNO+BxYcw
rjO0Jc218UJaczh0BrTjtF+ciQydpv09RB30YWPP24Prpv4DpSKFT7+zYZ2YbP3CNm72THWz73YG
WwRQaSc9d5/yW3Adhw0S/8zf5nWB8rkOac8f5wspswzWYXbmqMMc8IgMlUmYf6rNIlaI4nq3/Bez
Haunee4eKxYWkOBrs9zOegNA/ass0ZLNB+vQiFk/2v2Zroe0eeHxSng0m1p4z9lL7FseXcRucKVE
2/DZxGHe4MaA3cfT7IVvELRxUzAgwjJMfeGau72rmDcm6uYERyRl2jfe09MslsCBASlOnNc1caZd
4hA8ok43OBGuGc3Slb5Gc2EHJ17TOJ5dEsew+2tjp/49zCOsjz/txBhjFN+Z2Kfff7M9bw4ff15e
luYr5tLmvlC0OarDQi4+SjfjKecnlD0ekIFr6XYRs7ICGKaQMbOkGrU3UeVRY4xwDTGzq9njYYoV
Uzgkrn4qI7Tdy707tYqksTvZpponx9p7sGY05LDOiAnQzF5Ok+dhXo34ha55+Cwmk/Ri14zZpnKn
iN0mY7kUO01Xks1JqTQRJuF7soRvDUCATR91sQJYMhKWrFQ/8MsLiqFx6SGWowQbmA+rLgIFPTmi
ZfTPW8nr++SriFT/fpFd3b9dDHYl28DI6czRhLWWr1ovOVaRKPDCED2CNVfjXS6VnLAEuk8dTOXy
ihj1FxQEOmnc3y/JCUUszreuD7WJVcHQORpk0LOBzsPBqk+PaNxJu8wZrPIAc1b/o/2R1QDebu7h
xKoZluZ1duXDci58Ff5wNtzeDByMfYs6Ey6VVV9I3XXW6zQwrVqUn7Dl42XeEMKRC7YHPguN1Qk0
+JAOKkHfNOkPbl+az3N6bq/NLJv8w0KKUE+scaIm/JtJf++v6jjvZzYzAiHPG9cfvOpcXx4+kpCe
4QFTjnrYh1hsxbmf+tnudOi3zFeOC68NdaexSLfhxzR71I0vXWdLlUFe7aB9D8NvpYHhQ2Oajb1w
jag+YGwB355tXmC/LoUllTxDZTUWupxpfZ1Qyu2lhzmbqe4v/JWfmOD7aRktI+5/O8F/nrIkvMjC
czTBIvan/sh7r/XkIkA17gFTc+NbwPpZLdA2xKk5dM+ydX98U+DvzhGaU3kRSxhJAcbY8C+fGMot
NxyP9Wn81mgCjQMHDd6b8xxjEVQnvb9hVaQjbw6WcHyepVAklATPn684+ankfyhZwP2QtimSKOk4
trMEcXlkueArDx+D3+yxWVHLOAhUKUcJ6zF7NAMezeukv9b3kxGNoXQNrs1evYh4fMJ1mm0DmznB
bvShfsU0H2/8/1NmbGk8WO08xx6+RMEiqSwJUpCepdlx68OK68z2VHFKk2W43LCutuZKR4Kvg9Xg
x7Xz6uJnvS73Y9Jv7xdmWf4COgOTrAPSc9SzlQSC/6rfP9yAPqiNYGVh4YJcdFiexl1JK/NF/rpd
am9xNE6qdTvTd+HgSwBF7Kmf05UAI+dlYd8yoL1q9Z4SE5LWTg2ieUhDIZ6+p4NiT9fJrOfXR/aN
tHuEtFzIZh1nSIz8VbiTWTkw3F10SzT1OHWEeDDFX/m7YOXSKg2N0+IoeIo1eoJVOVvdmswW58Tl
hrHgTebiJMXDFVzZwE5D+QtMGkv1tWSVhaZuPxzJVqwZfiljAJIl7QtMnK1aSzNz5VMWPSKRPMqG
xzmozfoZvS6qLx9g5P4cPdlkdvgpXP7hjc/ef0aaSXIhuaBjpmg5q5B8rb/rZ+1Ib0bjAoXElnIV
X7FnBA9wSo6DK+zVWEb/7olcQDiE+QOx0Xk64z4NRbP1xO/R070pHC3DyX24m3+R5n6ERZj4L3QL
O9pRveAD3JrhuzkZzpK3Sn9wwL1ozOR89yGA7O16X5i3dnvj79ou/d6CiTucnM5ZHlt7xC2PA49o
SWNSL0UWJGppjTb5lNUgy7hfxWYZLq8V12YRb1hdZrz2iLyEud/vakuNChoSw8YUQXNYBVHQrCR3
OFaX6UjKX1g3oe4JLPOVPA4RlZAV0fmJ4Rys51fkqx5P6/JTipUYEKXMaRzJypwsHHeTiciRQGa6
9hIIF+j6gl4OzggCu36LoA7u0mT2mJYnwouOvp9K6U0X3xRAeXAxD7eLmm1rT7KEuAgrVzYHh9wf
0cSDhED0zPT9HHiyMxwHajHC2mtC2NVl535eHkeLVtwTHECJr/PoXrtrd12y7o7T5eY35j2Gjr7f
dsecHV+u+uiGm4lWQa/Zi3LNioWskez05+m4nFkeVpMDOTgQn5feGlmGxNfYEV+VOaOCTFsRE4yD
cg7iymwu6anePxz5SzwUVxZUj6uQVRrC+tzvlM92PzlNyOpJHtViqVM3W8V7XLOwc2ZwqBDhOQje
AJBN+Ajl79QpwuE6XIHhUeIOTw1XKQy8xFc8NX6EuiXFbFZAnVSPVWIsDGS66rzJarXpFrLwIKZu
rnOSszau+GHLX/kKI6ADK8/BK1qxlwkUZSo4LFBdbJ6h5D0XkAJueY8nULze42ppiBrQY/nQ4Vlh
b7zqqtdbLtU5ixODtuTDGIuHFy7mAwG/+YXJLD4dPoGKYdVQHR7P2HK5irP5km2YhRNbpf58vTMY
KZ6ulG+R40TTyDh0KJGn8wj7+VuSN5iCx315o5ZWA/PS71vvOe/CzBl36AJP/hI8PS6cjAFN3/xu
cW9h310Xx8d13OW473BWWfeKBMyGJ/lSPCJxDTfoQj1WveSMmDvVYtuE6Mqy42nHaqORccbRikeU
kmoln3sVqt6VapWezEUZEQ+jx63HvVBFyOG4BvruOByaK+9AG8Ew/Gf4jB6Ogp5aOGg6FA9EmK4U
a6hh4zTGfLO5itfp8AxVS/6aHxq3xC7CzJ3v2npoTvGAujur8eiPXoJ35TBm+xHyKZ5X8vrYODI5
jLxwMM4/Suai4YpsYWGnexkimYVMFe6GKXmoqmt6ba5PlyWL06j3npFqMdEqOniWAMVG1gSLjS0e
7uwGFCar6dYobtXidV/CZNSeanUOQoqICjvB0s+o7nFNNWK6RrMeU8Y4+rNinMykREWMe9wydsNj
s3Bm7lL0eEzT5V48ZCGSc5sldXESPGGnxFlEjttWbMkaKqSm4lno/5R24gGh2S2OuqVw8xFd/HSn
b4yVz3A+l6Y8K/Tg3LiFiybhR/HR21I///AL1hJtFGFQXqT7cTcD+8bfWZRGT/iBp80QQUG2G/d8
dv4xxz0ckjvFC873C8g7uCrYHpL9yTGwuWTyifbHDMgml3xEQbHSz2BIngO7iWYLIc2LW7kPR9gn
mF/1Uz/PduLh6mfBekZVNFsv0WRYL3xcxUJvViwF0nGWtZX6KewB0YrKSxMVbu8LvvqJ1GHBhd2T
/aPbOXIuf8nm6E3fzDEimm24dJwcWeWdsGv5TS1W/LpfmqStxMPTxZM+4P8chmINPYxkowHkr9HH
Bf9MjiAuRQwfk8JQm+i3d8HbmEhAj1zVb35PQOfi+Nqo7kDZqH6Otp71eAV6M4TPFsl0Mtf6tono
+x7mye5mp7Bd/KxIs+HeTN/kRPFNzqOPs6/bhVsq2HFF2eAVGsIa97FkIo2jYicXYa/bEoeDunsP
OFAo+KXzJBKseHwE/uLIpfo9tkQ7Tq6ASzAblG/8mwvBeD84cwPm2B/3bIfvF6ghrmLzXbwAs8YJ
4CiCfOIxTREmfz5N2FWkdFtcAVzYYj5YwEqhs9KgZuIDu/PtyLqQ6o2C2cvF4aeeggceFXxWfOZy
O0SNvlL92YMlI9ofGZzsPgBIn08H+LGGwMGFOmK13TQWkbcBJyNdcYjBG+bkLxHS09C8znDW3PIw
1wYe5TlIWCGvQ3Q7Mqv3C//klwbTyPMi7VEjMMtM329J5KGFvWh2kW4PSE7gI9n3yyNafKcb1pbH
5F/RFPwRujoefp4zYY1Rnm0zM8B/XP/JiY2lOMrm7dj7OGP74TDLiHqW0W8YBDbfbHECb3D4S4or
p5Y2KPPbWcQUVyFo6Xgy5xuqFR+oqnljea3tGybsfk58Um53r7cK08ATnRyqcDSntZZOkK/Lc29r
jmDLeDt3YmvhzQ9mb0eCF8nUnJ5Uev7z5mOP7btfmYLNW7+N+PPEl5x2X5lBVFuJ19uPfNUdplNx
6kyBiT5oTnPC34nunhpVh+EiDiv5WFrFqeV4cbl5UCqduh/VWo90pvSouNXxeXleBFeKFmfg+7NT
dSS/CS1eDc8gZwtyuKzeRcV9mvzuCDyS4Y9ucdHsPspKLC3QALzEKb93h31BzJuPKNErel46P7sQ
//sy/OKy6LYLWyObvBLM7FK6z0uQr7KBDh4iCdynulAm5HIrSh9UiHnQqCeKJL6CqGP497g5Bm4Q
FZypTtUlcGkc5+GGC46QfCmt6iRf+p3erPg7YKTzbwBgHvlTvDRMFg5QZcrHPFuVvnycjkAQBW6/
C7zq1O6UqGV2rQEPlOk5FId6P4X5eQH6jy/jU+ADfHfXAGdNtaqrEj9DfBT5WtrYRRV1hbYvcHLw
IDvzYaznqQpi3TOuk7G+n3UcxyDB9cB3CLzbOT83oD/Pnu9+CCscaYihWyv3b80az2X0OFRwPX1T
mfW+O8jHGk9bva1IiuEN+UmsRtOxc/DSQ/HrhpyV+yRudziDvN/bSqTZNDBXoeDhcHQgBOIkDqEU
3YieE44lYITffPMVd+EzyULUWtNXu5cd3WP8xbVzcKnQmQWOB1KfOYqHZUr86rmtQoob8CKe/DfS
TFtt5AN5vdNwwJT5ij8bHBS0hPsgxJIXeCnu3JP43SHxcEj9jgUozDbbNOHAIQEji1uyzPlTDA2c
Ti5/84rTcOkOPEpynl00QolxhQspebNHiM52Kzc/KWxXtvXsAwVcB2KpaMkB6hULvnYMUGHx49p7
dwCAWBIWDKfmt7PG7483PS7t2WWdl4i9RZxhXsXfC+g1znAVZ0dSJT+g41+yIvI1OacT2qAKGdGw
ve0NXsExFpbbm8+2HpzpKnhVyIeeHHG4HPdLwydr1HAsml2v6bq8An/wDJV4axz63TwDVdgY68Tv
Zi+G4+qVVVc9I6VuF/8cmYW40ycJTfphO3zXthiWrFJvyWFrcbhprVHY0AghuPcnAT541Sleri5j
lEFNHKX9Nr38lH25X5URwTrDX4hvKnEhl8ohifzEsWZfviKR9zm2RFTo+Hd33rw3skaq2Xi3CJD/
/nCPSJPve5JPnZe7sk3876iQB9POw64/LK2nJz02QzzFJRGDzpZjAnLh4I1XjWYfcgGDlxM8SJFr
kggr/Vhel5YYl9qmvspxec0d4qZyPMwhU6Jq/FEgx1/6SSMqXROMeoUEBwnVTl4ZEgcWRsLUDR8h
aUWIejF/U+PgtthCpuYN0kbG35eIKk+ETvm8ftViGceaH/Qr3vocFZ1Do6TVl1v9KiB2rP7v8PV4
Fcm+8Uodps22DAkOGkQyCZnzG/fpuefkvcKEkPndIXA5xNTfinFwkq3B5zPqaYpbno+w7S+HMOnX
0yvd/gCwguhV7C3C4/pRMgdfMtGk/m9VOEfELOlLZPbRhHdt1fh1NFnU0Qw7wy7d4MhyYKydeb3U
k3LS/D6a9sFJMSm3E/fLM1+TzOConVlernZzjLgNB2r5wuA0pyIJ1js8Aw9A7HUvHIRvsoSn/jCa
dYSmDj6awxi1UfEAyHL1uFAZp/lLq73OQVhtM/YbzXpdA74ANAwTb6rH/Joep50krEVyAtJXHjbe
ZC3taU9HPiPpyRcQqL25WIfJ5/guHBpvHvpEaFmz7s7jMvmYjWlHeH48/I7l3527W0aNsqqj3G28
xBXjr6XNEypmHsyxb5HIcuKQdzW748Impj3tFZO4MEmmiYkadqPZCyvRX5y1c8WpwKQq0b5Fss+s
LM6kAHh+XduwdjYakZNxbbX7uSwQv+4COTDHZO0sn/N5SrBntWv4dbNa2iyLX114hV2mtfOGY38V
F+Lpj8uzZKdRq43FEiLDx4hG2YlriiGvVNwielxaQgPkdFz2ID8BtGm4W9hAt51P5ullzkdo9out
Nz937pYu96LatGavVXF/aDGk9BbLtmDerhO7a84zHIIQaAWvQLl5LJNGAphKF2dJ6rk/SCa7i4Ar
Eve6CgdQTdhSokUChG2MlZYIIZJrlk6vq/xb8rTzaCqHD7KA/RVpZmlHMx1W2SVx22vnUee5sOct
OeySMHclk9FhsZa+YRtnFfG8OeOhyzYQf1DRyEMq5kB6G7E9IqPkn40zi3jtDzz23Nz3bfiiL5iy
1XmzIindhV15TWygUHT2jGjNdxvVjfQ17HN8kinb9qzG0p6Vz5wlF06Jg2K6Sl9BiMimSBOZAKRd
tPoDWSD25ulxYR01u/MDhpxna6aKkPj+cZFclKJ/c5d2duldtlq2HeYNJJkvN70gcFzfZIru8/I0
l8elumj/l7ovW24cSbL9lf4BtEUAgQDwOMRCipRICtSS4gtMW2Lf18DXz0F29xQFcQSre5/Gyqys
sjJTgdjcPdyPn/NSYlumWwk1x9/FL/oSPPpvPX7Qh/GQg0lm8rEIZsDt8a49pJPBkN75bw2uGtmS
c4BqE2ABuLbyG/PM6HN4J/f9vYZSvf/UvlGkgVfSC1aUveFY47gGZ5TREMJPPzY4IzTC/0DWaDoT
gMEgOY/W7peBWdEZPgAXAqFN8dm/4SgCgCosCealJSsJGsRv3Wf+jLPYPRb37Wl4bB4bvFgOqJj8
CeoQ2mFY7RY/vUH01R6Qrfuk8k6efAj6E4tP/PHmMz3EFnnGeW4ecbjJw3BGfNF9do/hr/AdoRoW
ihEAC7JzLSP26RCV+e8VnByXLP25fCkRvWKOHS4E/gspvbfxCehTXCVcoXN1X7mSbtYPbAqN4PC0
J4Fp6c90Sn5NoQlisNFUnhAA457SRwnB06k/dWf2TCRTnPrpx78CSf5r+CzOiHQ/SxRucKOnAPgs
8D3lSX7Tn71nNGFOy4oFyYZVccZ3k7cpr4ZepE/MLPyFkHIAk7SN3Bmmj0j43NyXL+Oj/gayb+Wx
mi43Rzxanb3CQsj1jF/H+FsxWIEPUA8dxpWMxGT90R4RsIELYLxjz8m5OVNkDqcQoAUAG1Rhq/ag
+ia9a1yEPew2brGc9LE/9YfiPD429wg+6BNc/7G5Hwf8aBg9fEt+wsfqbz0SgMXwJzSfNgI7mHwm
Z/2NPjZn/AIHBEdGf25P3T19bJELHR758xQsY034s4Ky+6PRAuG4it8F/gx/y3wTCcVpLgJvCyzn
Z/TZYWc0mO/XCn9gxCUYP4PO8jCI99YXVvKJkWQsrfZUvuAwAftZnOu3KfzARZDfgnM2/Yn8GbYv
QdYQ/81GqwIKGr+Vv/Vv+MT6gOFxO2AWhiP+lvGANR8eu/s/08jfgnVkemftAQZ247kCfiE4h8+w
7y9kr59xT3DpkQae3J7xgUImmiE+cMdcqEzgGk+13vE0HIirvUxmpb8Pp1qk8QDXhtfFC8aiL39w
Tn8LEPZfbd1Ur0n4mv1j1Vafr+0/8t//ODWvDTBR4fv/DXgXuhX/d3jXLqzCN0znK6wLf+VfsC6J
quSfFEI3UBgDuRL0btCx+G9cFzfQ+jiBQ6GWLKt/EF//xnWxf6JPBvIuugIhAZDRTAol/wProv9k
4G5VDA2aEQzIXPnvNEzK+LILmCqHxgWFTDc6xdApRw0ypynjrAULbo3OvUbEJrg2nNwoQQVboImi
JiB+1ZNMckrg8s0sBc1zVAXPlY+nJI+aT9Iqr/GQHHSASDQDyKnELx2SCXkd1n1il1kWWaIhmdWM
cWaDnoDdXCz18V9o2ssmuxkeePp6WZUVkECrhKFZbE4YICpPMeqERqeKgL07K+5yAxjw3NDOtT+8
5EaIVPdI9hxWRq+rY5szO+OK2Q0SnqLQ6+oGPIirYABIOBRHo2UHP+XAhD7+/J1sAvv+BQaevhPw
OxnMBuADgdLSXE0nhkRnTTUiuXoMYY+h3MRZaBZjA9BRUX4EMt6KU/tC26KoOebcCf2crSD5+tyT
JHZUnoi9QvITVcM9NTIQ84XknEko+al9sxcMdRTQd656DodnUNvjEtLxje50ZTA+hkn9u+F5sa5S
ArJ7Lj6LNtUdIbeFWWnhmzSoyqoc4q0U0NQE5X+Vn0LJA3U8IoV8kQ5HvrIWULMF8TAWAvdizrAN
Bjd/5Eaju34GOOAIpz4Ktq6hfbHq+uE28QtpJ4WbtgSNuVbG0ipUZFPI1a73VTwBjTz8iEb+muVP
hAFT0qLLA7D/FrKeemtz33PaHKQckF7NInQsjOON0oexVZfhNvVSt4q6nWzwDdg00Er9PvBkq/TC
zHXErgQqAGce7NIk2SWoIfURmsuHu6A6RTKxuuq5bYN1zslNkILDzxgtAlSadsspjLqWOWVxzLvf
sixWUhUd9OhONKhGj77Z5vJd4pOVikaoHoBH5mbTMwK0A6n+EJTC4VG5hs41Yml0/agD3fmtdsN5
sfXS1KVZt4GmD1jLslvPgMhH0kJOvde1TRJ7gCIzfS2qeK2U9FBpslUgOyHGhzBdE2jUqYzYhFTH
uiPSyvc+06Q8x/mj50fr2qj2tabf52G5ZfWZjXyb9P2WGzihUKSPRH404nobJfmRBMNazwdLVtDa
JYOoFRrqSYwfdBLyTYFTIzV4ZI4ZXuyJoEBDR+nx5xsEHtVvV4jpMgWSHgwAClHnjKahknGvD0vD
lZXC1KopoVkio6VAsrAYdRQbDcdP0BBQZOug7QDpAM1krNfIqktJY2q9kTu8SRAgVexVUoeziHCs
4ohJq05PbeKTM9eqe0VGrATQF/h8AiceSw2vFaBdQ6R883MP2v8IEeWIvqIeYhsC6iagtHdS5PIY
GKracHjpdSyPVJy9EAmr2FU7eOPgmeBXSoYMgKbeJemZA7AoA7mSRoqT6TddiJQyCDdbC72se56J
96oBgFWWbE1/7nqBulWjbaKkezBE+1Sqya1UZ+c+ZeCRYuD6rxSxUuiZaFDuHpHgU2Pb7yPQTZZI
gTIrbRDv830t+fhySJxAMm8F8fEHJayPWprvQQkgrFjJUDFBNVkqAVrRQ5tLtRsb433H0ESQprek
wbuyQf4pLDFcU7SlpZCUr2CUKzOXdoLEjl+Gx2xUPiJa7yLWv6gETeZov0BIBoiDGh981m47j9hd
3QenTq0LK4ZMoJNQAArq1Iz0N0bGuxFJqcFH5U8Z2x1vsltupPehkqI9IgSgvUwg5wNrp9aHXhE3
CQtu6goBrKL+Xjh0X9kEJrM9cQChZ0WH9CkQz0BXX7aRlzlV9UDJ8cbXBxe+xgpJbyV4Pg2gj0GX
gwvnhHSLWDF5kmkQ6kuRhRsCuABTOZTZShM65/A2HoAigf3/+XGz3t4aDARcMVLZLUq6Kv3iTiQQ
dkGE6Em7QUlMDdUpw8+cvjnlhGGfxhUaPYD2LFc02ZWgFcjVah3I+nrhw74beBWXlEw9OljBbxwr
mdqGTCsC2fV19dXT9z1IwWupt3CyzilUVeKmtuo+/ZCl0FJj6pTqEncv/R7VoNtZB7H+pGkoy/Js
43SQTMt+QnW3czor+eiOoS2Z70hx/0Jt/3/4Qr7QhVzGIfT7lJkOdDzmC10rIpOpB/qiL0mNEUMl
ia65tR086NsaBCXZW23pK3SXrpe4M6eP/xpMfBmMzpgFNODzIWVgaG6e/04aeaXKd0p1/nkTr8SF
KiRNwcgBFgFNU/6s8MWM2jGvWAdGC1et+1Xkf7Sd4pRdaUIhxw6EtwFl741H8JJR9j6vLdVP3iNQ
yY6xdBMnR5DvrguugchHjbcsAp4zLRQoHalbJQltdOUsXYbva/L1c2dN9q2spCBYKhVsePbQukpp
T1xdja1qlmImm+ScIdHQ3/+8SH/azb7uBEZFXxyFnhrkQv7QiF0sUpLmEFPTsEgTjxSSsoHRmy0B
a3u5RheWQ4ZdHj9GZMP0jbxpF5r7/zTv/zD6n+D4YvQUFrcJpEJxRwVAFsQ1qpQwp+u0tdLWz2N5
Cvz0F6lVR9bSbVNC2lzjdoWmS9nP+IrW8a+B3cUpksh6sjUG8g4+qJNKPGQDJbuggFXzzkVj5DsR
p0JRVkZEHQMuVkW8QwBSkcLMQeuvw/R22KjlAyRSVzwKH5is3IT6C2iOHBnm0KjBKju5pUHak8w4
G6xyVAo7OpbrPL4tR/pakOY5URqAKXqIrQTFvSExB8x+C4qq38RdJnt+sV/yFGNcrFgMIuQePaaK
G6FKkcbVamwbs4q1Q4sar9/LtkI8pweKsaO7EFzpLXhRApHvSUV2UbXEBrr4OZNVufgctWrqjHbT
8UntMNtlN8yexFcVkLTxDQUl8k1mF2vDkpyfz+3kGeYHB2ooxICwu4yzO7NWUZ6ocskV2SXFR6n8
MugLDX4Z+QIr5LUreTHK3Ez1Klq7NSgcuFKUosdvG9R3IRLoP0+FzZqS/uWi/5oLnW9p2MlQhiOy
26P2rsu6CYWmFdhoQPng+VC+CrYdi8wMrJTJ2Fk6FODGGvjJZHCDBhT1oGvuGbXaAQy5eIkptQL5
j8KOqbTO2mzvd9RVBmnFtB5qVxwHNH0JRmEn/YlU2xr/bnor6KBOlqCzp0MFIKnfuwZxcBTox6wk
ZylcElf+Rk74Jyq5mPLs2AieEYE+b9lV6Ueat2aAFBySPrWcuJkMbK0P0IZmAFKZa7dRojk0Br0o
lKdjGSknWX5Mg9AMm2KdheHBwyPv5x25eqov933yzRenOqpAzgIZBNmNbhhKRXivHFOca2CYqx0e
tevc6dWDb8WrhXEnE//9VIOZbCL8gUmezuPFuIYqpLAlrexmeg8eC5QVEEDn7U7NrL7X1yHelwXP
bKblTqxBCCIqf/k9dzTQii98ydX7hacK/ObEwPOHEeXiSyqFtSmp8CXeIxo4UbR167Vv6w/80NnR
BtKsVm4FNuhAfx53YVh1Fhd4TaVlTYRh8/RYtC6DomSbuDkvlrIuV8Piv+anzu6cGg1CygwMlMbD
MUsoyuPhXa6CLJDC1UIDMO1aKwVsrZE9lDi6tQ/5Hqk7Q55pFRA0osSx2fTjW6ESpx2C21rHcy1F
m1d2DCHaZwBA0uVW3gOnHaWFBar3/4dw4UuIOrtCo65mtc9i2a36ddinjs80UPtpR5pkdpMFR15l
e0EiBD+SlWmfnkZuPCRZkiY8NFxaWM9rF/rL18xuTJJxNSceAmZF4Fmj4BHW9reSd2zpe129aZ1y
1NGbNHoV6D1vPZ4fBIvOGfT06lu9oqD2hPUaKhBGqIefT9SVK4XufwZecXSSgkxr1vGpgA+xbMCT
5OYN2uXJuR1+/zzAlUAdb4WLEaajdnFVGihHSCHn1CXb9rV3S1Oy2Uq6M9bDXl6hXPI3icRhOr8M
N/N8MaMx8nCYUKmh3es1Q8SyMKHp7M+s0OUIc9ovn6tj6rcqdSu/tkt5MBXk85tBPmkomfhSCiBE
uBk6zUk89c5YPEpXbMCX4WdX08tKMFXqHrBgoNUfLbEfHkJQNDY4HyAYpXZqpafgvOSFl7aRz+5T
kEONahywrtKG/AYTiTVuNFu9761oU4E3ZHG8pVWe3ZgYrciFUeLYBI32nlR2jKaxFO0I6B/KK2nD
ADmR9daM45OE7MnCFl8JbL6s8fytkcSplhEM3ljpa3A7OujscRNHMkOTMxu1KtUkG3XJSCzt7My9
jeUoVUFlUFds9XWNmwJdTzPuV3qxUta9BYqVNS1WFA+QhflesfZfpjt92MUVbfVg7EHVQt2UFrdK
C3qfbpOOz0b8i8oSmnSSBfK6pfFmRicuYI5Ah0PdQnUN/mqoQC0lTx6rV43AMx5cdT/v59XxQNDO
mUr/NMt/nR8bRg2aCAQmiOCxMiSnekg3LdoS5RboZplaVWhsfh7yql29GHJ2gvKxC9S6ogACB90N
ss3bDliNn4dYmtXsuKiGV4Yayk8uH7nrcd/SYki9RunaJmNxotCv/Xm8aVe+2j2uMhSRiEE4h3zf
zPCEZa2rTSdwPJv20LTczosHSqHdq0vrWOqdn0f7Rq0OemgVjKKgeJy0fFBV+bpp3diD7M6oqDtq
YBqrqC00sOyEiYnz6PSFfKqz8WbKcitiWA+opg4ZOI1l9LMdNCGbWiG7Ij0EFRLGHBzMMTpLjAHc
Jb2Vju85GUBmBkxfiiL/zx8+fdd8mS6+ex6jhWNMtcBrYbg65VdnWEEybtsW/Td9uiobPEhpaysp
/9tu78tqzQO2aIxAMuVj1DAKzFg3gMkPrZ8ndm3/Lycmf90QVW0HJEJ76qrkSZPzQ1MGlqzlv8AW
aYbFAj0k/X66MSGZUoqCJdy1OrP/TUzloa5TuDm0SvfBs5F3QJ0HpVOQp8rnEw0+FGlRhG/wbFOf
h6FMoYON3o1OM5lS3BlFd8cGzQriJer471f765fNrnYWRrEvkggbPKr73hvXBuB4Py/11TN0MfnZ
1Q4kHyU0GlKwAqAbxAP23ogtzwdAIxmOg5/bGt8nyM/8POqfl/S3o4tqMeJAHcs+L8AkEmtFpvmI
bEAtRHLf6WR5TdGFUiiPvnfXV5IN2V7QNiJUraSnn0e/UunFuqoyQQRHIA/KZ5NWOsTrLfGAY4Pm
N4/rG9FgKw1tV6joyjM6iIZBb8CHlDjoHhXtPuCPiQc8Tz3AuDaOVr6FnjBLkCyS5KlvhoUbdnVP
Lj5v5iQbHbJeWawDyj02v5okcoZsn/rIh1HkZ0X5O+6g9SVF9wurMp3zb3tyMezMV4osCYoQSVy3
Z8VWJIi1Ugmv3GAdsDc/Ku2+8O9qWdlGTWfFUXbUaLpOITeVIT/qKRuJ7QMtcShkfYxBw4ZGjmh/
C0mCXNiCy5v25/uXQtaAgyEUCrwz/9BlftUgQUJcfTgoHFDFUl0nQbLgF64EotMx+WuYmRnSWIJ3
KQipXa/P12PwTnOItOdoW+jbuw61vlECFWDUomjkW7yvrQwcJEW1cFWu2oCLj5hZp6JCUkDII3HH
sgM3E7Fyean6M52nb8vJZYXJyKZqcHVfzS2P2aCQAEN0LVoVQXNdR7dRhB7dyF8w7PTabCDaaSjQ
eoeznd+8YRBZDrpkgtoG3piyKdsl9Kk7c4DvdIWFM7eoKHvtsFwOObtNNIdQvCJ3wCrR3ySVd/WQ
2ZCFsn++PVcyVTBlFzOb3R4FFfUW9Js4LACxjyZboxprRZaBPkkr7VcAir4qNjBmSwWca8bictzJ
u11E1Lzq0qzzauJWTQE65YMmAZ7Sg6MtRUclvFTZr5Xk9efJXvOYl2PODkwSVWmbxZhrFEUmlLe3
kRY+VyOz/Kh2WdeCGbdbOjnXDunFmN8EiCBAP3AgD9zRAEC9Okpv+d2kdRHfIg0LvN+n7Mir+D/s
/f97NW5p3JmtaZtEVfQe40LVfK8a63AHqtwVwAImdYFvNwuMbmDgaP3zGv9Jac9v5eWEZ9aHtI2X
MjIAMNt0OzY+NJIEEEGPsocTCAUsu7/kWrLHXLgLA1+dMRBQqFIb0FOfW9cSlQSpziuYgzp7ZkW9
C1mFpPW+AA9t36o3maSuh86/Y0nyTPN2TTVkyZErcJQ/uWu0kUlL2cjrduPim+aLAW1UXYO4oQtt
GlTG4wFaNjhnnohucC1RevnV+qh7oP2lqsHdnRWbnER3XbKAHLlqvibYCJB4OlBis4MfBnXog6AU
hxAcgBEVm2xc8MILI8xjelmLZV5ECcjF+kM0AMtePP+8vVfN4V9TmIfvoA1GzgopZRcC32YaFvu4
EaBSWRIeumoiLoaZbVjWxJ7c5hFxB8CCCfgBuY8SalI4AiD2vInNtlmKlq8G8tDz/c/uzAN5QwYU
DXzCmJrpy9scvhpHAxRGgQlw1JpZQzMBo0+9bPlHdCaYvrWU3piM/Lc7e/EF0+5eGGPR6gnJOGYt
lyEqtuB+dkfgAbWar3t1oSS2dFKmjb4Yi0qdFKQ6NrKl0DEsjn5BVz8flasB0OWCzlynoob9gNLu
ZPuiB80ZNuEawY812hC1sVAEX0ieyEtTmvnQstKVJqIhcZtC2hh9d6x96FENPlRj0dcmf1B2mwCd
LQdiVXjKNosNY5WUIOwUfmaVLZQDcaBNCa0xSsjuVDHeirR7T2QVfS4tSK9aYlVtOzoLyzSd5e+7
zomiIabRdTr7bNTyBwOM2/hsAESaB9ihe25pmqmtZYtsQDC7MN5VA21wvF4guwG478wlcUXE0D5X
R5ceiDlaWbuaECkAXgfmaHor4Awt5Ygi8/rnca9ajothZ1daRCmIVUFC7KZcR0//VkuBy8qWztyV
IixXQTQOxlu8zBhUAL+e69TgDR18DFPGNwwEMRI6/6Q2sEYQGecVXqZeMtgSKmGhDyiQrGwa4dll
rKa2zCTbT5NtCjhZ1iA5YaBuR6JtoEJ7TIIoGTM2BSRbY9Ay6GqNgmwDsZQ3rXnkFXCHefMUpCjb
ltkt80Bl0kG+1gB35CDugB91/PSGAwgZlzteF+mq8COHSwq6M/ie+UA4Q7ELiiW6JTelApGmIUOT
bL4bDbCrVOg5A+UABZAnaJA8E/ey0dl1NJhqDfboEPpnApzYbdgjuqnNgelAC2QfJDzVqlgHiW+G
9JP12bFFQ3JVVSt5LDcJOQZgw6lGs0dDpyFSuw7fNe0ThPBWV5JNjOZkIdhWgOuqlRQrygd86I2X
easoLD8SQPQyLkY7LLptQsVNqg2bMgdFDNqLO+1+KOVdmCZ2pTNIXnSbHkwFKHuuWRUcqiZZG1Qi
ZtyiNIxyFJjdUXoBJhXM3AnyygD5jHu5rn95UoV2AS8dLFEO+67juNbSLuxQOghqK1JBOkFHWjtS
CoIxSkHXh7wzamU+mAPHHkDvvotDk0nRqejkZ79rX3RpQJP/4G8gf+BZOuuem75FD+bYvnWVumCR
voNypoSQDvk4IOQplC9mV7vPyhDqQWrlanFtJhqe4qDmaJHDJSjm5XpgZfzcgNXYUDesQonGhfs2
dRabwIACw0T+7hWcPsdA8AGkv8EBEvt6N0ZI4mZEEpVbQXaIhFClDFSzK+SFS/jtTTEbZubG1Cjl
4UjGytX9/uQrtQ1pNyQx1ZWUqPdd9zLkxc4oxoVRvwPfZsPOPJrQCqUIlB6t2ba37sGZIKPa1Jkg
mbKG2BIQkbH/pkWbDTjzb8AMMi9rsZyj367aRkAQE0JgYFn4eZg/DuCLg5iNMztFkMDQ6qJSKjdQ
fzPe7QuR2GP10mNFRaPiDMkjaG2efa+7kyvP6ieqBwFqAabaCkCyhRJuRPl3ZXGR9eYE7RrI+EBQ
Fr0PX88SA1I39P1odHmrrDgMmNItFF+uvYmh1yID+8fQraLNURQgUZcAsq2Eq04EkqHrb6oXdQdO
tW5X2YON1FJ6lDdLL+Jrj4Uvw862NQI00AiQjncrqBGGm8KhG3BxpSiptQDwGeCHOyk3P28xuxK6
6NxQZJQQoFDN5q0vecJJNHi8dcMgV1dEaSFBwXfjODhsJKcadBAc1ICCg/MFjE+Qf4CKClqj+b7K
o5Pa4/8nnhOW7Yqw/pGzzhE19DiYZxVevxEROuU9BSypsYTvf47zzkl8tgHHUjmQXd/HkMgCP6U4
piGQ+aD9A7X9ZujjfenXUDZobBHSlWF4D9SQTnAvh1TiS1GJJn8Pg7AEHLUvvI2Q35mFJeijiNUx
Vls3l/Z+26wrhbgQeEa/cNjZQzsiGq7RMtMRm2cU+jQ6LrgBlQeJocUtj1Z4V3YgllLghkQKMY4g
c2stO7G0+k29kNioCt8rFUozkvCFSQz90LAQ3DmdGyi+I1L5ReEfqneUK6zBlK9V1eJGaqWVmtZ0
b2gCffEx5LqqWniO0QRbqtzpPhoV8XTMTCEMV1Q3TO5BQSmeRBf6625UTZaig4lnN5Hy7tFDP1ZO
FUBwASrEIy9uOegCsxa6KMZN58mWHsV2gdiVDe9Cfa2k9ywurd6rt8T4qHOA0ENNnNBDsEp6/4mM
IH+LwqOI/b2aAN+Ye3abvkGU5l5h29rAAxtSNfpmyDOTtPlgBplYeYOBbhE77MC+46FXpVV2nUof
4pHdhPBDOZhk1ARohzqHyovu9PQt4cO66didHAI2mqGDmGdWEbBVFQ03Ixr3dVK8q7R57Rq0XEuF
/jby/CHL/IeWjXaTtyi+pb9zFfWPQdgGiQAR63doQHsoxXCmiQaJ2JLYPTBSXaevocPmIRgB7QpI
ZaAF9qxzcPwhQGmpBolZowF0LjAHPd+GHPw2cbofkvxm0ptsY/rQ4FIwiBnX6W8vaW8j/VVkfEfR
lDMQ3Sz1CJoGum5TI2pMuQTTR8yDRyOuDDPxhWGrVaw4NBxfWYLAtCvRlAHfvS/LyDAHGV1Qoa/s
pEGpV4penlJgyLJM2Y9dsZObyE6JtpSn/hYyzwz/LDnXQNU8GAsKtYQSsigBfchViL+gwqj6hpOH
oQTB0NiUg2Ydcrx02tDOkWsJQaCQJY3VUJRf8nfdl1YGE9a05xr1zUrseYSm3gEUw96N7P0e6biG
6vOK8rsgBO9LdS610k6hxVtVtVW0WLXOlXIN/L4g456kQHTQz0m5KZoYuXodIkSJI9TuJhGaE9HC
JOouD7p1rklOBKvDM9C1On78VuvjLlK6hffTt+cMFgmGA12DAAYxdA5+dUR90dWBIWuVOwhxq3Po
2DX5toeGuawuOKTJz879sA7MLtrFkNn/1i1GDFQj6gFxDWQm5I6uPaQ/RrU7Fa3vtPLbzy7hz3d/
Gc2gMpna0mRUstFCMAvWNCWuiqTJ+3vfCPAAqZp7GU2FaJjZohXzsUx00FCMur6KkCuIk3yrlOCH
0jz5sRJooUk6PAj8ci8pxVrRY6vooueu8d2QQTTK5wtF0Fm6xgDCUYO6H2oJVJ0URmbBAO4NagM9
FQc/fC5QBqUqemASY1UqAaivgQ7xf/+8OrNN/zbg9PsX2Ys0RT03LjBgBGrj/FeFw6z1yqoQ7YJf
msWy3waaxV5UQZ2xywlY/OgAXSGwNyog6hpba4D8Gql6QKhAf829hWFnCwooMf/iDCdneTG/hpBS
EBXOsNRUB0qiD5NiGYUPDDtT6dmRjaXz84p+f6tgSA1K31BwkKfk7WymaaePCRcUZLGKWdyCHRw4
ptqETJHFVvIvYIvb28aUttV6KTFwLfZBQxOQshO4T583pBYsqkIWsBbQcw7P9rtv+dI77NtywkYg
htSBB0GH7rfzmShZWsZKXbthMqxYdhtHn2P0OLQvufQ0ZdiYf0r4R+KDG0gMe71E+qjyoBgGAoK8
uvGJdjf0SynOq2E9g6fD5cENV+Z1sziLZWR+itpF/HsSoXBq8ZgyHw+zVjODtvBMTa3trH/PgKvK
JQ3ggs4Ckvyx1YbfHsKekraPRGh/O7KfvA66hwg2REN/9+wgMCmOEeegFKMbz4qB6vUSaOD6S+1i
hJlfM0o5Tnu05btsDb4fZufIrua31Iw2ZAU5oYW7NFMgRevcNCE+HWmcLxjVmYcwlKFWOurXrjGK
IwkDs0dOI5Y9p0BqBMCNQEExlu3zGDQFIrpDJ8sKSLM7uQcjYlzZQQuGQvLql81aUZnj56CEQCDi
RXvD4zdex5y0hDJkPNynQb5t/Y96SWvqmuO5nMDMGiDilAqhepWrDshRcsmOIu2E3i8rqfynJohW
C6ZgWpAvrme2YDPXE+AtC2yVhAd8Jm9x0rYy8k8k9PCO/mWAH69VrSAbrNJPn/hQrxdG/9ZGMY2O
a2GggW1qZ5pl8KTaQB5J4njHU+OmUoJdhv4T2SiARAZfmgD7BnSNYB4fIwTfC2PPbJFB0DqH1CFj
uJQ6/pmd/WIoFVYChnXEuwKpw6GwG5Y8FTVYOXVQVJGiDS1fuY0l8thL9LlEalDw2rtPkOKCtuBC
gmFexPvjfShywkgfGbATE/fCpRsQ0GgeAcuSDjlUaEKjA8SROSqePU0HnbUsR3yV213hW4Y6bH5e
ijnK5V+eb3qJwZ9DZ0ef+fQ8ibjKg2A8ZP6rMNAmoYIuOqvMRORr2r/3fmjlNbEM0UO/lZ4ook20
W1qacm57aHt0b0YDucIGgpxe7ao54DA/f+B8q/7EHBffNwsBBEAufZR54sC80xhRkEAZCyPMwfD/
XgIF9hccAXAcs3vA+koZqadiCIXfQdzUCBOrVRwNSpb68BR6gcXFc16dSHHf97XpoVuLDfWqU25y
bnvDx6hDcztrFsLQqyEJWkr/81XTwlzEBgqabdOoZOJQVIHDsmeeGHceeGGbcOKzf9WQXW4MY8GI
Lg06Ow1FEojIiA1EePFgVxTPYKNHpRbJCJR1xODkVWSmbb9wCOee4tsOzDZZAtK4NlQMW9vCDszQ
1kABdocsG/DjFZS7lwKFaUcvLN+38Wb33yNEb3TwhxwaizqBmVhcWnFrMIUFrcxPz5YXsFrXD/Ff
eznzhB0bJJq1mjhwFt4k0e9oWApg52HGtynNzGnEASqiEoaQo482UKwqUI44KqYo2aoJNm2/riEI
i67yXQS+xSTa1PVzAA5mo0YSKvpUw2LhKM3rgvMvmvcloMMkUcIW12pAP68fQTPVOHDwu0RBbjNw
9+UkW0VacK8okNgGZh6u0SL94tla2Os5iLAZdR+IYBiQyoJijBXaChj+VmjMXkH06y5BDn7Jnsw8
27eJy19vblMCcJu1OF0eaLVzIVuNUa/Ukt2OHpAYrWkQsfFhxoi+qPw9/egfDjafmbLKyxDfUww9
IYuUTeBw7Ls1HWuy0o5pu/CaWDjXfPr9CxsVBl0mobMXNoq6ESLYUFu4qdPF/2k+M3tESav1Wq2I
g8IiJ4ylnYd3GYlaS6rDhUr5khHiMyOktzQqEP+Lg4rOFS9CmxlSjnj2ERmJrqmvO4AGKOhHvO04
BOfErxYWc56R/nZuZlYJmppCIyM2TzAHgARmTk39kunVa2T1XMUOLaDKl8JmNv3Ub0v816NenRmO
smRxOsRCIPhooZsWNybT4n3hVZau8jOpQLtaQtoLvd8m5FbBut3a9L9JO6+muLG2Xf8iVSmH05bU
CZqGBoPNiQrbeCnn/Ov31Z732wOCTde7v6OZmuDVSys94Q5qhO4uAmKWpj4TDd+kJZ6adewFPA9G
g0xNF+rrVmk8q7d8Ve6oQ+duK/3p218ybmUdVdPERAlCknxHQmY6b9BXeR3QbDPQyOx/B8YRkuRR
oOUR2kAK6GGRKu/n8k804+HeY+5rrkaUMf4/Yo1/P8XyxrKUMq9MofL6lY99mrsqSOf/3QiLSM80
esy6Oz52beLyUt4F4pIuwd+OzBfruSRGFb2tFnFG3DC1vwYt9s7Ow3J5I1e5l9QYX8/HbNiF1nUk
IeRecZqkmJIDPfDx6exUHNM7V6oAcZjfdfgnC14j5Uakd3X5S9bLC8/ip4Hv24LS4rrqqnTG6ZWy
i4a0DTW9UJ2unTn3Z2FtkkIgwV0eRqt3i6a4EHKcX9yvvtLi5mrLPlC0nqWO0j9hOq41PXTtUHgS
SbhOVbEq20tR/qd385vdtQgCzDQKLblh7RtfI+jIj9PgAsdwpU29QYvVvnB1nq/Gr2a4ONeOPpe0
WZihPD4E6k3V/6mqzde7+dNoEUo/+Zt25uAsbucK/YQEC1oeuvF5wBYDCVLJgnOo89xYjpunN2o1
XJjWp0/OmzEXt7Q2SzHBes8tjSRt07TrIbl0JS4RRv9cxG/GWFzEdqM2QJoYg3h7OyRPNStlB74S
/5CRyg1+jOY26meURnAz6mjxTKcoOeSoG3Yqdrk5uu32MZHHTRJIHDacSCxEAjA3tvMLOcLna/zv
Aiy2VClKI0zDkY+h/DTRXGqsg2OGF27Fz46Kdi4Y0q1TkbdZHNJGr9U0NJvpOHQKti21P9xGyfPE
YvMWuLF54R3WPuwqAxo7EoGk6BQIPmSkllDVPqQbfXTS+BYrcLwG7XhrWHnvtnJwO8lBsxWjc7Tl
9Da1U9SewisjCZGPsyzc6+VyW1swv/P2OT7bh9cI5UYmslTUe+a62La9cQ/3aZPk5pPRpUjN5FG1
NZWyXo9Iuja1jCxbQHbXXZGX76do4F3rsIAMykdrCKd1NEDnijoQO209pxe291+D83fHlsNE5wF1
QVXVwDUt9l7VCOqnUYRZX9y4SVi5dlPcOI700gJSs4ZU91ETUVdTTHe467LAD+XGYeOFSGbhUBMZ
N0LpkGTA/cHuMcA0dk69l2cMGCXkyKTUk8/CxKm8sytzVffyuspiv8joy+GS5QzGtg8eJRvrAxgl
SHm5llKs5WJ+TFCWOys6wC1WjAr5CiBWZXAXWN3jrNK5n5ObTupOdpk9IRnH54uulBiJD2nGlxsZ
DJH4dTC65AEE4Gh9OdNrXiq7IlHdPmz3AeiFcXxycmVTd/33yFDcyAS3Z2JkAKmlyaMN2oWhKzkz
YkB0s/mHs4l4YDy7ip7tBxU58QQzzsG8Ccpkl8TiWOURaaQBrt5uzHVtVu1KksPERUOh9m0k2L6+
DT8EUrREVFQy4QlYyH4sYb+is0Q4B452on1yLRzo0LO6gVhK5/g+TKYLyjLah9D4/XBLDLBoHEku
0lQ/OcF8ivPZQNiRC6luooygqd9RbXoRYYYcINZTmbKCIbnpI/UqVFDHlNOtlc9XfTNv026+chR7
NSbRc4ZUY1sNJci5/qE37cOk4GihVBOg3B805rZW1gA+McxV57S80jnfXrtv5bYggx5Df5DA7hYK
ZZqvP+2HK+E8V0M/M9Actv+yQkND2BB5KKGig4yGGKZNVL9qeuBPTnswrCu9/aEO0oV76MPduhhz
ESF0WjVPWRjqpwmDwZIPKtofou0v6B38ZSQszvu7qS3eUFtMrZ0OmnZqmxhD09857gtB+K2Ex9fb
NV5DnbIywjZ3C4FuMUoXZmXt6UY9TDKHNVD+DIO87WvLHcf+ez5ipKTU05PSKgeUZzj74xrBwa0u
aW5nWyg6vNilteIfuXE7YRWJNaHJfzarN1M3Ywx3X0WGJwVYz7ZXhv6qATyK42QdAClUZVgF5MtR
gcaluqpN1MrncC0URAZ74v725xDqV7H6o6aNDSnLjxB1QrjQM1Sxi8dTEJ2ys9pE1PjAm6719FRl
IaIdf7ryaEiIIdeaFw7phdfrfbwAbZDXhJKqZWvo1xhoZhEmvUlRyyiibRnOKcSe0A3neNU14tKd
/S7S+jjE4oEMp06Yco4WTl3KUBySXVacsrPl6nDUZHkTp5ceiUtzWmxNpRBjloVyemptuKjKvVVe
uFze7/2PM1psSitNOxS7GAD+h5uhKV2qayO5ED2+vy8/DrKI5Oww7vNoZGXAxfrqvDPFdojDq0n6
IcAhfX2BfDqhs96w7aCjSRv7/S4wTRCXlaGkpxhIJDpbK7SiN+YU/C+HWcRj3IyD01bshHC+LQFZ
1PnsqtaFLvz7i/8/3+3NXBaBvRLOY5XrZ+mltFpDr7xKlcBtlJcgyXdff7VFs/jDUMuEWO3CWqS6
lp7KQTqWuO/WGajL9LqRH5Lup1A7ryFzDHA1jFBFnZtHOXou4TrF4Yj+638HxPz4axbJM8JSsmIh
T3wapNuc8FMMlReZl1jHF7bKMn+uWsWuWpmt0hT6NkiwI0ipTiSXBCNRDPh4bdg0HODKgqs8S36+
35NRCmRHiuTipIbAJ4TlmvXvvniwDWPwVXN+0pFyqei3gDvYJ8jhKumLBJ7Ysfedse+m1HN0PC7k
P1Fseb1JLya5DeJ9qmJDkyPRf0rMBhCBg3Jqa4yebTXtqk/g+p0JvCvJjpDD+5lP5ioqXsEDvGhK
eASQ4AI1PJj6aG7A12HnhMCrSa2lj5+rMd6LgXALj4SgtlaN8rMYxF5JxodMWCWVHGtl9PW1hJ9j
hN5rXGPhkyEon+ivOcrPVmpxJaow4QIZciUbpuhjSsCxem1N3bU1KCtZqTaljUi9gYNJ4TSntMTm
syj4QyJi8nQU8PieRpFRLH6U1JeBZqlieilHLUG0I1YJl/G2q38FFTA9ZWPW3yXsTuXcLbFMNayN
BOKrZD+34n7ijwY5uDWHm9L4lYniwQIzbpij20eFK5d4FMyJic6aaVO6qta5Bn5SPAFObwS0ghmf
4eJOFt8refyudjJahLQrc2WltvkhVfw5svYAFvmhyRp0gd/ZCYrfr4o9gMC8DiOEaTHIwABQ3obI
a3d6sVZFcdUk4zEO0psqwc4g/gWV5DpJ1fXciT/kOs98sOtMTCgpa54dSX4m1J0mkl2pYrQjR3dx
XaG0VkqeIRN/5+EpkH5l8jqReCSI9x3e7HnKvRDDgCDrbzrV+GY6jQL3KL3RYtOLQImr8ugFDrbA
RQDi99HqIQ7Bfk/sDt/borhuzfYUCvleEBb2vSek5L7LXizrSiCfrUkwpwCsIRTgTWl8yvVh8DOq
qB3CFgJLITN4zJXhEDiStLJDjD9qZ8QKw36IKuNew5AK9gDoLP/rm+zjncn1Ae3GsQHpgw1Y3P8I
BoPFEdAkkWxzhdjk1rAys5+TdUnaZVFFPl9S55EMDWiPrDofadKy3tZK20IkxrusDU7pAM8IR8cR
mw5bxHRe8DU9xurBChxfmy61thYyJX8vyXPLkOwRDUJTWYL/B1LHKAI0CjxeOqpu6BIx55KLnaBj
HCLzFrmEtek1HnCGtRNvnB9gPdf1xpFO6besgRZ1Efijvi8g/M9POjfaQf1Cz1zc26pZl7ox85MU
CTOwydb59oOV+2m6rSw0Faz8O3DPtYVx9Wxj+BqZ/pTZL43zWpuPWnhT4IVWteM+6MBxTMoNxIPf
HZYBSaSiCa6ts1aUPiqx+M4o1ZM0pcW6LDDd+XoLLcDb/zMNh3ollZCP+Z1eAQas+qg8dZTAB6zC
KzAmdQKWpQ/2QVRvswCkQp4Uf8SUPIDiwb3JRCU6xz9XTSmLYXpTY0BLSDU7kRc3KqL6lZ+gyC4F
3UZObshqyP29OW3hUtzZxfeosf0kRXNa3JdF5meD5Cl4p1Mf8UF3uWFvrwtckDvgK3wkd+KvbYEt
HKKX9nz6ev6fBQNgBNDRpThh6cDY379XArG/ym6n4jSuxzOBTTmW636LJMYKs1tXsb0QTThqmZeA
Y4u+yH8+PFh9iF6GQUK5UBksDLOumrorwBFpa6o4sRdn3zHhPiP1zXVyLPUnvXHl7MKCL+RHzuMC
KQIqQm0T5dKPWWemILxtJdXJuYdIRC8mOgAT2vYb6SIl9JNrQ7MQzyZT0TXtI2enEHGvlUlZner1
vMZKE/545nY/tH21Du/CC2XDBeLhn5nZtgVGSjVIipZYPD1FK8I2GM2pPIzWtMzNMlCA8b3pJTv7
V7zK1i1yX9CuXJrFNDHvmwsZxuc/gRqr7Cjn37HcTboZKWkf1RUyfNE2t1fyQbsSvn4rNt1a2rSb
4ezX1brhNvbTjXyp8XDeq/9m3f/5AG9GX2RQY4FKPmFrhaBa7+kunuGg82HrS5tpl3jd1fjj68Pz
8QrUiNtYYiJU/Sxq8f7saE7UpYFeAPEuInqX6be8Hq6SEkv19FGeykNgXHrxPvvANv03DivoKrRz
Fk9eBLwwhwqHTelh9EK3w0EKil+5xrmAxyBxqS/4cJyVlTlznlYAvYkXzcn7euIfo2mQRYCs0Lxg
qa1l990wqyJXsgRoUAjnVg7X+fQ8KvGFROWc8iyW890o6vvPO3GkqiIAy+icoSpD4YblWQA+vddD
qOXFGsCg30nqhRtxgZ36u4sYFtQ59FrWdElCtQLsPZoxwrUAV88bnP8MvL8x7CxX4865mrcSdyPe
FeovgLXoKpNNr8rNpW7FZ1uLTuwZyWbxK5ag7Fgq+4TA+IzjFJsgKF1FHrZDEXtz9KoqUOjzu6+X
9GPewpK+GXCRt5illvRTHzancbD9VFFRYL9I8vt021gm++UMUkX76f2Cdjb1k7Ki/jXrLQlmbx6E
0e+VjGoUkGiZ1zQfAJXkP3Nn8oc6wqJSXiURuucdln25sf2vp4ygM9JfYOSQo1ku9FRkliFJUnXq
ynYbm/lWvuQr9NkDwBCWA0Aaq6UP2GU8atp6QFCDuK0itVkl2P89kV9fgzRL1lTdL0WKn3xiStWK
BggczWBzSTzocxKtPBT1SVV/GNYM9PjbUN9//d0+ht3ncvi/Yyyu2UYdmihNGAOyNp5oijs0g68M
kecM8vrroT5eASjzcQZoUFHn+8Da4NqtRJx1MzKk9e4cmHTratdurAs3zccZvR9mMaOhDYzMoe9z
EsXs2oWy05p2r+awlC8hMz8es/cjndfvTeHSqcNgnPSekeRwq43PHQN9/cms86vz/tp8P8TiJGdx
2IPeYYhymvGNHIpgDRrkmwZV0KerNrpdO8cu5JT4uss0BSEV7NzBKJPFTNCGhn05w3KLivKU6MmB
LUzzs1lZZDlWWT7MY/fgpDcgeNz+Vg1ukAWAUpFek6tCfSPeKK5zOdiQgneiu3IafRspmAJLdeQD
o7+XZGBjGVp+Uk+o20/SvCsyjF/MLKLcFTnP1YSRuymPASpGI78XS91ORlhRegpb7a6hTD1Hk982
HSH3rsF4PEtkTxlOGe3pwD4ZYjzFk/DkvHJnFemRoFzbQjmpRQ+p7XWEBVViBqz07oWvfuGjL95l
PRr4qnk7n1oSxFGV1iZ0zU5OMI/q1kgIXBju4zF/v8bn5+PNNtLPDBqKCfNJR9ekgDpaYFtN8+zr
SV3arOfT+WaUsTIlq5E4fcpw6wRPaf7y9Z//N1pZblXUPrmtyKsNgNuLAeLKVkpjmkg+7JoFdc/o
KOHTm6Wq5efNGuwgihbGLXjVSy+s8ve5+TA6CSzqHXRkP5ipofzb0WhPp5NpYoAap3eWjJpThNyD
E962Uv4QIiqQZTf6RJEnxF0yFxmMx1g9pZWBvVNjX0WK8kffy1QW6cnSVBul4MlEMXUjN9o6kJ/L
ASXq7MEJb849z9pM3Rnnxjo7dnRTnRAGyGvWGBYJp+qH7TyRTsK2nMcSdMFJ7b6NLK2YXtJQ8geH
v02Tb6kOxxh5DG3wqlql2zNRa0ppgJqjeayCaiunATUZ4enyY2D4fX7diFMaGVtHVF5hxi8SBly1
9C3SinWWt+iG1TDPkJnIujsAEqvC0qk/kweLZD2AaB1UkjMN92bTIMO3Dw4Az362/HYsPb1IDlWT
bLVa8wOhgq8GJUEnaxZ3ou62ZklnxtHMraB3hXmRcM6Ols94qvkGztF1iw1xMm6BQt8UvXZV6nsT
G7Wo6G5GG2diRT1UnZUCiO4Pcf/Ig3dvlqlvJ5IvweRGt0731P6qskK3HbVrk8KpjVRDpjuuUkZe
D/61x8zEsTclJsWlOAYYglQaPlXtruZuwETR65Uan7fJy7jPVNRUpN72IumVgv9qqMxtZ7100kul
0YZVkULIda+VhF/azSrKatdA7K3ILdphN/EI4G2WV6pC8U9/oW6xLuEGt+YD/jpNWHoz6ZiRPVqt
fTer+jFv690c3dtFcyYUm9d1On7TnNgzgiRa0dvyh0TTXQcFgK+P3Gcv3ZtC1lJKrXHMuQAFKJ+m
JNyQMK5EUeyFdJf3F+LJSwMtjnYXAfyO7Ab9IAoI4UCxeeronOyT6dfXM/okoSdm/7c295eb/uaW
arRYBchSySehpptkiNaNuNO621S+0/rTUH4TPVid7mzCcqn/9OnQXMSUL3RUZD+wXcpYnpM6QaRV
S6J9TfNJG4xdUMoJe/ZBtnEYRmCmnDPZtcynNL0YUL/HJJ9TFRu+/T+ulWfC1+LVUcKmFVNZIF87
PtnThHTtuRVgaAaSFnAOy7nHY1qSEhx4ACpl/SXY1meLTBWFMgp8H4iHi0We6E477ThMp0I5NHbs
qeGzhMd0bvoX1vizl8iEK4Dip63BrF0MlGnSAJKgZ6DyKqjtX/SLNl2MxaShQN7CJHnaQBivINNE
ugrRSMw7YTsb9B6jCwfos5f37S9R3z9ZLMJE1YopZ+VNRhklTnVXLi697+eFWz5Nb0fR3o/SaklA
5MsojrhRh7tCvCRTB0sdup1oLxRtPv+2VKgM+MofqYytpvRFPAB3azAmnrLn8JJr6SdFC7YqYkgm
lira+ay+n40J7sRJkSanaFHdoCkEeEuTV+uAWp+JpljfrJx9tjtDoUNqf/4lgY7Pdunb4c///s0F
QY49zKNgeLPPPbX8YdEvadSXMrr9epd+9iHhXCp0CNCw+sA4GsOpqeKOK28OWh/eryf3Fypcn22+
sy0bqbpzxkAsjoHUUCmwAmYSkpukROQRDUNrMDdfT+TzD/bvMIs9nmt6CSyHbocBGGVQ+3Vmjgz1
VF3aepfms9jmhlFqWUmb7TQqIYp9DznW3mCRvp7NJwWd8/b7dzrndXuz/iHScsY0IuPZgRAAELxB
6WDtuHiSTr+RUTokG/P+r4KoJ45IpgyucSmQ/iyNffsLFgcgredEROdfkOSegQZArSHl5cv9k8jk
VT9t+vz09ZwX8jv/vAxvR1zs+RkEnZAQ2D5VMGb/hOpq9KTV8C1co6il+3rqKi6An4uCuwuc+sdx
Fy+SyKRJbTVmOuS/h3oFilf5FWxMt9g4BMJX6o525Ub+1Xi3yYHq3Tp8GUKEeWpX8i5JCn7S2ni/
7oskCVV/pGpD2oMVGqYGnc9Vf+2s07VzIza/jE0j7RHUcJF/uPBELJyJP36ERd6kiUYzqrNeLTmy
l12FO30zemw6r9+eC4iWX+yeoo3OJYTFR70hb7uY3JyP6PIBebP+y+5KZs5SKYMmPamb9tpai33p
ZzsbsdwSG5WLX/pjtfI8aQSlgLnSolxCxoPaTLKSRvupLFaaspJDQKX383eSAXfeig0a8j2+PPF1
EK6mYqV607YvL3z0z64SWz4DLnT8zrnT3x/ycSxxq5F75ZRbv22I+M6MrlZ0qRG8UCj8Z2lxYVc0
Ukb8jJa8f2MoWi0NsKfopAmyXbvN0rb2gnMfuC9Ba+rVfG3WeO9SqaZZb6rFt1KgRQXOGufDttHu
5Da+V8GFWKmxLSbhj/notiRGVdw/V+Z1qbUbpHrgzNU3epU90v5+TRqUD0I9RDksRieot92/nW4r
O3Vds5LoxcuTft2q6fe6Kx/t9NJu+uz6ejPpZdKQDZMkeL+xb4r0DfaYm0DdqdWrMgdHLCiAF1i3
sz1cWNAFjeTDp/5b53pzbesdeo2Jzafu1+O1tqW8tMpX0j5bXxIN+2TrgEC16M/RAyaOXRzXuRUh
XE7KHJNZ/Eim1qWj7Yn5kqfSJ+HB22GWRzI2QE/HKiUiUyjbubrFjPjCu/0XjLw49e+GWMQHuTnL
aiM3M0V849pJS28cNRfDa8AnlYI/tSa2eoWJeN9Ht3Mj/6ravqaoMCluWM+PKS3Mdak7OD4L9J5F
/WyMqeU69SNojhUAPLZeu8KPYqsak58FhyBK/KETXj2DEv+eTMhKouB6J2d0TJwZT/V4qDZzkX7H
qeR73aCzmVfkumlsx75kSJCC62k9pJB1ResBRt1Efe8DcJ5MZycc1XUK0/v6XfxsDWA7ABgBOvoR
hz9IRje0swG1o8l2jd6syd4u7dtPoifl7RiLZwdYbxb1tjr9bWx346pKvPg+2zTrs5ih8dLepftp
m9LquFATXFBz/x4YGDsWCBWTjgYt4PdXYKGPSt7YzoQumkeyoPLs5vcR79y68yosCkgDL7e4P7kb
3g26CDTkMBtmowqmU0chRbljv8HgEbM/qlAdlRXVHcj090gJdY0/B7fyunUvd8s+W9a3M19EHXms
OlVeMfPUaNbWIHsWtaqvd85n19G7iS6XdU70LjZtvm6waxJE7XTu5EhFzeebZf3AGdLvTesqCKxL
QORPJ4dDDb1m8l+6v4tlLSTkBA1xbk6g9Tp/E5f6YJ/df9qbAc4/4M1FO/ad0veDNCFRKR3mcdoo
Ezg95b+H0UIoezPMYnsi+JrZMV4Tpzx+KapvU0MtVf329SpdmspiN+qyblQpGC2MeWkQVM+x/T3W
778e47yZlpfs23ksNpuWylYG6w8tZGlGk9qEfjIhk/tYtjHklerSvjsv74fhdMBxOheW8kHxWShV
phshWp1VQRURBwT05JDcVfepsCmptsKrov5Zc5xNxZHPHXv0NDMBFHbJmYlL5P1PQXPaAVuiUHVS
QdshtfJ+owRFZ2uRVtZHRU5/ar0DrFPtcn+Kg2sZo1u8YQ91lt8pmDm7rTZEm7Lsp62jZ82qduzH
VMosIJ8q2b9p7EWTv0p2E7tSXVNGKZAjVtWY/xkMq1Ykv6KK6rsuASurhfRrhK7sJQ1MhDR9RQbe
cKVCcWBRDzwlQVZtW1V9NsFfrEZheYguIQrZbGeNN6hO9oNB17UW4RaDCr+d+2MUJVAsBJACLH5X
TlFR3NdAyxSWc9eH+UkW2k1YVFezKE6lNNEGmA3Fd+aG/m2bx+7g9Dm+boUv1dbvWKaQrXbGkdjQ
L5PpXlOkO9mQ9rpkIh9dHAwJoGUboyetjPYqRQM6Lh5V2Bl9n/yU750xxtU1z2kfnEnqc2fH5Kmq
QhydO4AeuGis0hJ+21LNKvR+9Et0TpG0B0OMzelUQ6S20vpFiOJglsgqF0Gnr4a21D20IBAUCQpl
FaGEuZVH57EJzJ8BjmEiiJ/xsYPUZYqTbSG6rNezgmkdFj9DTg+hi45hLvuAYMcELYex36SZdacK
1TW1FuczZ6Vou1YFTKsNr1Wd8n+pfmtoK0UdNsRUa+zwrhIAbnU/z76lTrvRlO6aBNpxX61HLbqT
gwjKtP44KHQmk+DQJOJKlmWPhqBnm8q6M3p/zlWvKRGGNltvtH+o2IyPRoTiQnaYutKvSsWVymbv
yLDiaFviUexOovkz0hUsCZTHrtvOIyLTxXQfJ/1qCiJa1UdcCU4aqmDCdHy14wh3UF1FDtr2Z5pi
SeOMCKy2186EtjdmgVUKzRpZmM6x8KGFJ2fyiunlj/mvP3RB4/uQobTaJ4jHAO6Tld+ifQBM7MUd
X4kkoRm6VYkcNo53qxp5Uho2vl723SrW0tUE6AJNSNPmhezTjSk/TXONYGN9cALdz8r20La/G93a
KEX0A1Vd2DbAT5uec1RoiNSU0W5uAlj5bOf06ryFtOxnW+meEfa+zcLM0FwDCQR5agGzBOctwb4k
I1ameF/HB+pMNEXllSyu67JaO3jEwhRxVR2hmFFxjWn46aCk1rJL1XS8IordIDm+aiVqr7axoUh0
lU3xumyNta3/odW20gv2PRzBrgi9Qv5ZZsIdKKoIx3Er4xgWgwsQexOIp1HdNcqtrab46oF113Y5
7MZKei1Slmhy0yxBPdhcJTOrWKITId/P6kMTa252Bhpzuu1uL+V7zpgUKGjYXKlNSEQZHoooWVl2
dD8FsBiU3JcjNFvPQrrbqJa3Ad9IKcVVqqveoKReQ1M6tKOnIaAF2cCxjIZ93iqocM4of6+VPAM1
jqZUfUqyq6pHMmJ+qpxT3R1ztJ0KeN6Ndp8XqAcZ2qZnXzlQ2HKR8pLeVIg2lnl5BcTzXhrs45CW
q6Syd6M8+/AsriMn3kbBiVvQVQrJpWZxNxrXQgZ6X9PH1tK9Bg901faPvQbVq+9vCj3fUez32ohM
WqOjkm7ncFeE9iHUf3TpnT7+nLqTEbw2wYBLHa+FpDP7YC11+s/abDdzcqc1D60z7Atph7/6Lk+j
Y2Mm7tQU66hFwyT7NnX4HSJt4oAlE5a9mrUWIBT4xeGuhwWmJ86m1W6CaK90O3mcPPTxr9S08Nrq
YCAea6azP4+37Zll4aCTO23jydxEEgqnsEji6l5OY3ea9oE5uOPwg/a1IjkoAEtbM5SuGjMEUg0m
ngSmum6BzcZOsJq65xFFxbjU0RcuNhAeXD0p3dmCGEdBTY83U/k8Y1Xd9fdJaz46meZN4W0i2bus
I/eYVS9k55fR76S+G8rcHUVAkxZsQwtKktNmHDJlr1HAMKaXwODY2i8dIi/VtBPR3Rg+TsqwI1Ra
ieyJmmuQSj5Mwk2UyX6td6smfTay7imHh1TRla/7HzKeaHpReWSeq0AW92rS/M76/MGZy6soQhBN
r59zQPu1Pd93tR87L0G8NoS1LbgAi7LcGu3z1N2GhboOVBS7Al6zufawLqWFLO0ju39MtPGePv1K
jbCewIF87oCnyXhOBaCY44Glh16Zln5dxXcOF09tQXtMXob+R5hmrhyCSRqVg0CFyqz6o0En1I6D
46ikuzg7FUjtRsWwqUrg5O2dzNOCWu+NXdS0U4MgXvVtIMEa0WPP6g6qIlHVZKdAJI2dx648X0f2
rojKO/TeZgo/hQW6uIlvSrvbWG2C8i5yfGrebs3e9Dq72vR1D3pimHdGhL5N+htthZUjunVdi3XA
zgJR7Yt24pDonGrlJlJqcegTqVnlTg1aeQYDbxoPUzbddEI/Vqn0pMB+XaFYV7ASiuUaeEXIWrUf
Wj3YjrXmUGyRWc2AvnV/VYa87SMuCuga22g4xDG/4uiEv/r6ULJn7QIXJB6frvAG0buijzcSMLko
Ve+cvLO9ZtSob9YxkyjT7mB1qL7F+fQbZMiTKRJphavTBFZeC7btVEErTCIUycoOrcJoxm1SSqYt
pl6/HF2VOQDmDaTbPY5bM0pd7NckzBA0T8BckmbzU/Bd8Ps4LFdDbOB6XkfabWFaIWSV7E+SxZqn
ql26LZtOu1WgYMIPeSAIkjdGENne10HxogL4NzS0AMKqBKhgJ5e85dzR6PW3eXeUTefQmdM6iW77
oF2LydoncnsVdM3z1yMuEs8PIy6CUbye6rAwghZRJLHN9vZuWDv7y84ny0r6P+MAZ7bOMb9Km/d9
0BuadRu3FeP0a+voHGevXKc5wqpixyOtrlNfhpd/0Q9niRz8MKz6fliyahjyltQe4129k1bNpr1C
8gugekLZ/r8F438YbZFj2mpd5prBaGfkNPgQ1Rf7dtWAe3XzG65NP369VDRepGr/GdIgj5DRi/+A
VleKyRYZVG9EoH63tekmWPi0l3K1ZU1kOYqzYBnMTgscdWL12nZAPiFHJqDeVnWytat5pUPQaOvR
lWkQyJGfqBV16iOyYhcOx/9jMf/vXJdSkIT16HS3ojuSV3lOgzEAm6aqbkRQebX+QChcIGQrKzAw
uFo7tXC/PiuffWvuDMcAKuCAzV8sr2Hh7DpqVXe0I1KLehtU+6q8/9+NsagiBFUQQucJu2MfXSvi
ui9b1xaX5G+WPZ2/6/l2JueZvqlV2HrYmGNA4BWjZW5UENQl+jqM7c1Zs+uJL1p9coO+dTOEvixj
3NkzMIwUrqF6SI17IcSF9vmnWwxKmEltBggbVZrFT5K1TFXKtjsmhHDjVK37em9LqVun2aFO4H0U
1iGUj3I7rwsBX44oVQ8vQVE+uw0d3M80cnNbtZZ6X4hp4l07Td0xis8KXD/LdtiL7LtIno3qKQp+
wa7afr3e5/V8U5f4ZyX+HXHJIi4bG+FuY+6OzST2TR0irTpeqH04H2YFVIVEj546cHwDCeD3n3Ya
E/wmC5HcWlLzvYNY6elRI/x0QPtXKM7PRO/1m9ayDBc1hmOtayE5c/dL1VQc7ENKkHPQPxXBb90O
9i2pl4gy4lsbM28OP3F4LV4zJXfT+aHOjWfFkWE7ybsS9HuC50r4f0g7r+W6lWRNPxEi4M0tzLI0
ixRJibpByMJ7j6efD+w5s0mQh+ievpAJKYIFFLKqsjJ/A8POAEMtZfU+Hc56BDBO+Jo3gRtYHXZy
kfJUtPlZzcXWk8QDHT/XQHuRKqJT6E+5+Kzn2n5GdWsSWsfKJK/1+10AIXaWpP0YBJ4o/OxkxTbp
/oRj5jQWP3T+JeMUGvXKPgqmmzi67bv7YMp+TXr6O57KM9ZZB3mWMEtqOdDLjhsvVLGAIG8DDBXq
zLMKLmdKzVIoyvZrkgZ3hg6dLLW4g2pDey0Xw6FHUlLLk30q9r9xGkb4Q0bIRbnBagERbWs+VHkj
YPkTKzs5jJKDlDSXJA4fE7J3WKj/meIRTJLlOxuaBJlQJoNYi6zEQ51Cr0Gdr63u5vlPDkc66Daw
E2vC2XqQdYpSdb7WT6EQX1Cl0Pf6U4OHaPwzfJJ/ocN/EA/dodsimxnvNt63L6atkgdhhJnKIkku
+HSd+7HdawWaYDlKP/JXMmGqZBXhBvRVrA5Jq17m9IEG68kMS3xVJaQdSSpDDfHiQsycubT+xKV0
Iw3Fbu61Yxaj86YFFAVRvcz8pz4P0XVbYNXCeKMXkGZaw/qbq1Tfkvx6MIo7a1BvuUT41U8dtmOV
KTR5pNPUq3ezcSeJX3u/cMvoiSKSswgdaMPzwgzUcZNomxvZ+lmhOCOokjsUzV025n+G9lZUg+uS
Ko+LFW17IYFi29fNP37SXw29+S0S4xs55ucU/THS6lsqaPeSgbJMbaCyVCkpvcsi/VOoyJhI/v3n
W9Qa+fHuk6+SKCkSlMyQiCttQn+WwokWWu5i7w4XFMMU6zANSIfI9FTrDAL3b836o03ck05WeFeL
5xbLM9Rye+o0WXv3+bNtRcb6SJYgdfvU4C6ZdaMBzFNi1YGGsJF5GO9KtqsAXJ3Kmdyos9QT9Lqm
HAVZcRtZ3Amtuk+brwObFcYnO4GWhaXVZLPqLy2DNwbPH1dFJ9LMYD8rU+0UdR8czVQ37LSjHIOw
8o+qwZHRNOOvav4gU5SIxeS6UbK9oBleWA2ulJVnIf6mgClr/b855YApA4MQ/OyL04wxcYstkzz2
Xh3O+6FKfyYEzgItzuTSiaf73rjOBtMpTe26VU23GIxrYZI0u5UR8BqiS6z6D3lXfO2N0CsD9SI1
049CS54BuXnTNBxSOTzXMejkEVbeJB9ixTz6FpZiZnsOzA7yNN5b6nSTAiTG2sQeRqCpKdWq0dpo
yq7RIO+CcJUfyEmk97Fmsbnt9L3o4W8yOvCAqI86vafAs7KF6385NwbucKrO6jl3tiApH0SbjpOd
oeDVQA1/DRSdfKMFAMdB6kt3NGOdQUycgAzt85iWl6B9kxOgJ/d6mFWPbBhlre6NiO3OkaDn2ZkX
eNZNjzWl7gC5uqlcCYXe/LSAfcT94Ok+1Lktiac1q2CZ8DdPscoaUM4qh25OlqdAFS06pDv/ucII
CeHpRR64fYxVO8alO77bQhKsAcHroc3VdcNPGqnx5Ti5WJJdH5t9eEvtRdmDLjsgyLl1hXqXgr19
UXN1uuAXOfedxWiSfzKnxk0yaeOLvr+5vAwBYQ/Ai0x+uwpeYI7pqEmIkLRuciPDzmgKJ7te/E0h
4iAYf/w8gtZd1n9NoKEvvEtyaX2dCZSDFXAy6MlF7pHjiyk++lNw0GbqhYU7Gpk7GN/L6k6qxo03
/XAu/xl4nR2o1kBBrjaTS9H9MtII5ZEt7NDHcflqiNXnmvx5DtWcdwPsUO8kPOJv0cEb7ix+d2cH
SqlJImAvroCbfNL3ZYzlQ74afHUUinWsz71kMLH79AEgpL8vd+PXRZEdX9/gYlROetouY3y477wa
ddkwXl3XAmmcfCFaRg1HL8XJUar+xqmycU/YGmV1yAmpGtBSWkapYjvp7vTgHBa7zyPzg4P0zfyt
FkI6jmMdh8RHqvyuG2bwkud/M+3x81HeXyZXn2l5jFcTliRqPmUGr6LukWcWPagEdDISwILKSe1t
6ECC+5+y9teLbq2jNcmKkQFeSC743P8gv8+c6bFwCEs6VtFjRWxCERpt/3ZyGxQsbd/aWHyb0bk6
OPwg7xq95QnSY3tUuah5Ebz9kd9RJnJALe6F/z44V+eEluOSCVAouUTVU9jfIOkjZg8b33NjW1nf
kptUVCI9IWzUvXnKFa9x+sN4V092ekOoujQ4E7qO3uejLg/+7hg2rEWDQTKRYVghFPpUDY2Rks/F
v26P0iG4Hnb6Tj5vDfO/bNb/jLP6aqGBAFRgMI6BJg3tu4N8mXaSl9xu1Se3Xmj1pUIuukVlMdBS
65UO7UHbM8wmEHDlIv9yD2WR/78XerlPvFp9Kb3TTM4Yp/GkHR3l/LigdpHsKB4jp3xKuSVivueN
gl1e6/8f99M3g6+Oh6SNpC4QGVw8gSRBc+BknMNdj4uNXXvWPj5TM/Q3IuWjS/GbQVfHgoCKw4j+
AAsvdcqj4lYOd73+d7+kpt50qPzz8HWLo/6/rPZ/pnl1Kkz0OUUjf9lvih/aVQouOnHiJ3+n2yBa
nPx7sAu+fr4ktmL1RR361acNCKBGVJnd7GkRzohO+Vca6l52u5XCKMt3erv6VANtg4W3ruHDtUbJ
SEYWjn3R9hfJpLc4GOVV2JdfYrO6tuLqF4ZDKEYVTixkx3KxYUH0M5r6q0qXelsUB7xOFfrHmnah
NHRRhGZCNEDIkWtNQaRYTj8OOzlCB6IBaJyPeKWawY0q/qwjbjGpUrBjo1/hTWoybMXK21VIqrfS
Tl2dTVLu6+i1RSqA3OAgYAo6X2EIOZRXvgwzX/iBwNsJS2rNjZovvnDWsR3ahJprbyb3/TOstrYo
jvwqXZ7BUH4nVCFqxKDTxNxg8rw97N+PstrYxFKVVQgU6n0EGiUPbgzRP2LhdcTd6r/Uo13tbIIJ
arzESx69hmQXW9MRqPXZz5ONYVZL7t0brc+hvFOkuAETi931DA+BDrGedA+COZz7vNqZhjfWN3Wk
40ldnWOrO2Y4tQYJ+oizIe2zPtuY4NVF6f3zrDY7cRbSVOz4jkKlOKPwPMAUjtoORQDxevL1XT+X
JCD8l1Y6aBh/+Xw32IiitRpkn4QoKOaoAKvadI0AYixnO0z6NrKaJRb/2Qj+5x3JftE9R2d93Tns
IyEyxd5S7rElcmuTJn1cU/Ebj0HXgPbZSDVWdYb3w622ciMzhQS8tnJflo07tJ0ndHvdkk/Yj4Au
q8EoYI2XRugWgrASAvyDe0eNdFeHtB1UcCjzH7k87XLJOiCc5XW6K0ijh2TiBh/r48X1z7Ssdn+h
D5Uaw2TlPkc7OEGrOElZZ6pDV/r4+Wde3V7fT8nqYlD5vtAMGVE/NS2GV1RaQu2Q0KMPrWK3YEGS
JMQUJt77eu+pwrA3Kmtr13x7HLx/hiUWXx08bTqKjTqoyr2R33Yhsi/VSQn+1rl1I2kUHoXfKiiR
MeiPXVXuP3//rZlebdhBVSgZEDLlPhUv4WydDWApcZA6erzlMLbKnP7vW1r0v2RUhMx3fpjFPNeq
jiv0fQTE165Lf29Z6uOIgGjalN1DX/Y/gaK4XSJ/wTP3Vp7mGdG38qbS22MSWA+pj8imViYXxRhu
tT7eWosr4s7ygBa8IMjD6A4hx/NOgV+ScUHWZSrQ6XTlB3FFSRtAGASxPbxmDNNrpER041GthH2R
m2dDFM9h2Fs3CEHQctfqa6mRjlmvPoK/B5OaGfEOuUv6nM2NOGl//cq4HZkgL4VQa0dC81dpIhfE
477U42MiCeja4XKE77MrptapQwjAqxDOwe0Z0cMA/wtnCNtzoZS/eysWHYCMG43K98c35GmkGtFK
hoML0eVtICLLLKeK0pf3YmYgLGHspqo4Q+nKbU1ChXDKXCGhNTKow0YYfjAw4HxRx1FkUfpYX0cy
VS/GXFLa+znT9iGQOH1UfnfUq/xIBMbzO8sTYHbthgb7B4vfejPs6hAnGhKlDEf/Htl0AJ7N3hRE
JywmxwLVEPsGrgPqqUMiziqiXZ8Pl94Ktxb/+yPAWuT/ZEmXQGDDT3s7502VyPwryuFSZ9RubpXo
79bgMWnFybIcuykblBPA2KKR053jZjjUY/LD0JLHWlYNp5DAkwtWnXoCCL3E3AImvH28hTECY27R
ptKRWEKHf/V4fgMfB1hSee+P0TmfTEdqL9qQ2VnxXUjqjTD4V5X57YFo6RrgIPTREWt9J14nq0ES
C4WOZJpQ7StfdEwhOo+z9jUT9ciL06J10C36AwAdCF3gW7tQKb4M7fQbqZaTIYwXvxgs9nDgbNhJ
OLIGn3CWlRL3+TYjI4V/xCfIz2CNb7XBOmDsUHnlqN0OiQpNTvIaU/XdSkucssm/hKIFZ2k+a5NK
WQp/2W9lZjpDC8S7Vt1yfsDV7TYoxi+6mT4KccQiBsAbfJ1rHNPn3u4M6xZgt0m7lua1PUz8fAMT
vnK0cRlpWuzoqnlvaD6mDfGpkzRHn7FSV/TrMfo5FMDGZsWJOfhICTz4F4cYUbCiFG/SSfWsLkTJ
ub9KihEGkdiceqMGsyt6w6B5fjQ/9WHixYF4p6JqIee5Z03hwZQFpB3ldgKH9yP1AxwBmCVdRmKt
8GQjt6eo/6UAQ5vmCTaYcND04mCVECX9e5nEADBt285XwMjiMViQwk8orO8lWtPjjDFlNNH7SdE8
idobpC2vc+Bw6fBs1Gzjkg+qNancMRbpqPnDqRS7ypYAEJaoE6aij65rtpvK4Vz4QF+fixRvCp7M
1y+h8qchLSmnaRcidZpLOS5A2BWE2XUn4SxYNFhGtsml6ufGrVOYI3XZ4B3CDSRM/8xBnfMnjXCt
lp9Uo9kvBiJC7h+qarxmtg5+0+/rPJpdKT9pdXs9pvLebMK9MRiHtv9Bs+paUYJLaiS5J+nBjQ5+
3BVjSd+ZPnz0lGsGIPgQnYIamWfUH2rw4Ki5qWHsovIUIYqzRVP74Dh9u1JWexeyP7poRawUdDRN
d/62lFfAkuJZ07oGAqncSk7YtM+P6s/8OtxaqG+LVi9npa6LS7uIY/M9NEsDD+uralTdl7hI4iW+
J2w9HVqJi4yLx2bkqoeta/OKOf5u0DVSS5jrrjHzsLpPr8KLskMh+15yyy/TdXjbY+2I/8I38Tm9
9V1/NzoL7k4YwPns0DOzNi5L79ImmmSSYqjLpq0tugFvN+20z/u5r3gSiQ2lRBe9DCcHpIsXgBP7
PEN7dzSuhlolqKZkRCKmOxVcweAANn3feotu81b9bN0IR/5gMb6yECkFXMHfl4PgVRJqtLLV1UJc
3BvGbzGL7KG0jk05e7XSXWEE7NT+9DNT530nJ9/NLPXSTnn22Vm00X/w0799WKAt/1gWVz1Js55v
6SRqSzz/czJwEK2ebxXvE1T1XDU5J2UoClkbXrQWL9GoHwHLiDM25kDrW1PGUbTexX15tQhOmeDK
Bx8rJ4TJh9STIOIhWncUgx71W0A9/jWIN1eSVCc3CRKa1wb4eh2zEiyHyPjZB7UaxXBN3MlF6y4y
FIX+WA6ak5ZPsFrl9Goe7irjLm9/CkYCdanuyOFMx8Sexx+kG+529hBcKoxxpPJe7oJrjK9PVftU
RjCExqukLlDE8q8F0TrFyUY295I1vZmyl7Pb5CjVdFlUzVWUNqUSWnpD6PRacjuOfwsdqlUZPk5D
eGgb5V4dsSYLTTuT0Kiv5OCqVId7qE96MNiJ3x6C4Vc8m1tbx9u1s2QUy69/lABWGUVejQqUlklE
i9/LQieZbHKsm+F7cMoPkEBjcPHzgQkHxLrFUl8lfO/GXhOswy5WMwHxoPuwUJ96UowQcpphlFjX
pbugucmS+5DWxVTd9hlaRYP6H7/8EsXwx2VRlhWUrVdXPc0a0shoW6IY66zMQdOkLe3MvPi6TVAG
nuBgr+T5OZ6bJ5RuttrB6+bRv1bRq/FX973MwNpDtRgfQ0ivu+GGEnmW13qTm2PUQCbpbpVy333u
1Ruv9pWS+8RYR4h4a1F20GvRDdSncbnK6hsFo2Xq3kT7y0C6QjnVopzyUt96tYFBCAkzK+vZwPJv
QDX89MGMN+oSH+5Bxj9DrGavl9vAhDkH4Q/GQIaUZZk9avkpbGKKtAj6NJn7+eb/cpC8eymupDJ6
FWzN62a3iM6/Li7xMvT3Wv+MCe0fqACyYN2mPbCZKiUvhTlFnmIqix07CknTdZZDlgruZ+VHGIFX
RvQrgDjvQ1nIUicg6dOBdQ2j4eUBFKl8OlVigDxrL32Rgqcs6hyjh3KCEeJBSTRHqYdj07edbcjQ
QbpbQXgwJjSzdcmZ1Xw3WNelBb2o1gFKz8TQz2REodcK9XMgSN2V6GMygM4scD3k6qTZ+v35FL3N
RP51LiwCugBXJDR619znsh5qoamt/H6GdgBe+9Q34Lg/H+PDZYOrwsJoRc6bC+rbw7FL81EYKwYR
U3PHdruknZfC+oGFxkGILLuO629WAOXFvK+NYx32pMKbV7H3+zkRDjJbfFHt5e60Wkr9FNd+lZj5
vXo9f8OLZHgqd7jf+Q5fOf3auKOHiwJQLLgHwbZezEfr6/XoqwN4FMdGkgNGb93BQ5M/tRV3pCtT
h3RgjVN1iRF4tLcU21/wMKsVgICJquGYg9PoO3c9tFy0MRrV4r7twO7q4Zc2S3eS8VtS/uj9Uxg+
hEmBTU3mJqVsh8hKFC0iKBq4xSxzY2UEqwZ8H7no3YSJnINErGxHZftQxka2H3QUL7umkF1YNIPR
DqgDJuLBilPpKBixgNdwhb72ZPuSeYyaqXL6VPpezTwJLNcZMxtoYcFvgavPKAWeJrUA2IQjfcjd
LAVOK2o4VMIdnaBUtT/V7jpNAZjFAvXy9rrrQrtCE7lFtnMOHss0uElqSOmqiSxSbHTaPq1kWkGT
gC6kFP7AwO86LgLVnhHocJWKeENH1DXq+Wi1gyvTVfLCqEO8Rxpa2kr+1B78FqWdQh+hB4kKQuzI
cWjYsE/V+O3zJbKqLb+sQxQWEe2mYEwNZ13C4Uo/q3xDwkP/2aNtyTlrU7Nt8dGp92JrfPH1nGUj
olsqdvdCbJ7aSLiJZO0QdAu+GtEWbT5Jenw3CeKPvunp84GsZNV5aRj//fxpX3aFN1GlsUqRZDRA
EAEqXi/ouJUSuZWD9D6LRriyMtoisp2mD0Y5H2soZ2rYuimCDYPW27nwFJVfLEVwahJjBPXTO72I
m7M1+cO5mzkGxkDocO6Wm508+aotzSAgIhk1ZCwZW/V3B/pWrFGIbQW7h+QqYuVh5M9Gb4KqNuyq
0OGR4SBS6a5U/jUh18D+hD59FYnlFR4nsNX6vYkzptIv0aOS15ZUwxTcc2q7muMbBf8nHHy4q3ZU
Glr9Lmq6O/ojT3Bdb/tBJ44pKh1mrX/xhKQq2XuxMeyx3sG+j4SrVQCjcz/WStusp5swr79NkMM4
AmwgkBtNj3cZwdsE8KU7+uqghnY2ZmNAAoiXLpTnfD9F4sVM/bOo6lsVvq2xVh0PRQtDTRtI+JQv
9CE9yc1OzR7EIdCR4iG4/HtiV+/ShOUFQdmb+IFyCV9bXIDgUpQ5Z9AYOw1NdkzM06Y5u2tU/8b3
F6jqFjrmpVH0Np4Zkn3yf3yOVgfUAOV8rATEvFp0XSqMtDWPFk9PbSfYGYfgVLkYawPrRWu42amh
10cLZAZJtS0Y6dvrKg+xvPurB1lNOLq0ujaZXJRyJAqA4SIe/NDnRKWA6q05nXKSzBS24ufr+f2M
o2jDlXw5n7m9rouoWBNkCiIS6X0xwzadHij2nbQedKmR78MsP9BHevp8xFV7cnnRN0O+oAleRfEw
JRLJIEMumbT81O37Q+8MrvIEknjj1vB+b13G4q2Wgx/dnvWtoQ7bXuwR2ELgQ/3Jmm48I9kZ5nyw
pv4o6ENpC8lDklkHhf0TRQekKiBgZy1SyGLFBa/FfESaonNdSntRqq5HcfAaMeFLLMQSNVGKDYX5
VanmX7NDPV9eHG3w7ll3Euh2jpEWjZjpoQelJTFSAcVe1J+luPOoWqfAVxo864THCh7OIJ/g9nv5
wiz3b4ALHcRk9DTzu4zG8qQVt1FVuXkzOr6ouTRpaFF13fHz7/kuu2GKXz/wKrvRJh9tOFhD93Bz
HeSdFT1wEv/580E+uH8uo1gGeTtl9Xf6SxZ9sQCmH9PiNQvueD6YDw3gudlDf2Azbt6lxss7sRY1
HVYfp/Lq/i8YmdVNRZ3ea7HpFAA5M/XHxgttDbH8/+tVUORVYFHuflGyMoPbUHARYXGyK3JR9EG6
M/DcbQ3J95nw6s1W12gxkYUq0CvezKYPhlVhCVjB1YdD9sfwOhetgZzryhmDOdiM5X4L1qYsu9jb
7VbkTsZ1A60bZJfW4a3GoTqUZpncR/J0Hrtvw0gB2kjPQYfLTt9ilDBiN7vXYpwcC+5aSu90EtXI
JHtW/RTwfpA/i/pXQRLdxGw626yafaOoS3PiUoeWA2qIhKNu7VYSo1MkJ+4sRsimRFw7/QSfvN89
+i3iKG+UjNbw/GVXU8jSVFGTRBguL7veq++Zo4FnSlOX3Jvz9aTAPur7236u6P9JP3q1/63PFEsa
PTv18XNegy2yUEnAkLI/hkaHFVcXe0GHMkqJMoZgpABF1dYTzQj78bzcqyBwbWTFN/bij/ZH+obU
LalGYzyyvgOqiPdUNTj0ZVk9qfvuFO5btzwu3IJkr9xX+FMAYR49tCceYy9xt4Gi8nL3WkXEm0dY
LQQ1FgBVxXgbD/q3TJuwVZruChQWsmK8UyNgBGYJOf/rVCE1MAm2riI+EoxommCRLrVf5mjYd2Vn
w8OxJbDXIf70eIoftbI/FEqHGpZ6rDPdncpfKgYXn6/i90mSyLPTdqP7TUa8ToaNSK7ELtPT+6QS
zlP3HBuyi1Sf3UHH+Xyk91VmXKnwU2DpKMayOa0WrjVUiTb7OrKUinqhoWzrrJxWHK6lwfJC66wX
CqCiyB26Z2m+7bKjMKl2hgCsn8muEE9ebzYoSV6mPrCLxHz8/PFWGKiXY+vN4y0z9Sr8k5mfK6Rm
htPsFfQ5c/xVpcfO6GyxOgdy7yiCinK46cgpaUZxG0c3+F4CCtl4jA+2l+VziIAR0Fditt4+Ri+F
VmYGanZfWmJkT4Z1LJLaztAuLxZtDGuxhq290qCqrN1NVMCDMd19/gwfxQQwBcXS+QVhZ/Wh4Ghp
s1zwoWbxwl+dASnpoV+k+/7jAiEh8Xqk1ZxbY56obWRlJDdnEALckHCOAFumDBvVuw+WKK3sf8rh
qyXa0N+e1ZGmjaLej5iBV5wNMhXYfjLsBBT95xP40Rn1ZrjVDLZFMhry0iJT99UPTnvjW1JjOIeO
l4tXyh3MuuFhfKx+A+rbip/lYF9tRnhmcK+VVRThlJfN6lUYK50PLdpSy5fcFIldmzzjqNrTjnYO
QPkt2MiqF/mybBgPGja4EQ35jlW8hqORp60MSEA3+pNfKs95+BMk0S7BFQPpMkQQVacP5UvnRyiB
mV5mFSddbp3ElCFhUzxRs+wr9a4dOelGHH+gLC8C5kENxTJl9HjNJSpezQVOQ4M4t1gVNZ71S9/3
3yaPfrpJK9oFtybg/mfsqZrGO7VGzcgOva2mwxJW64/x+gFWmeWEIl4dqTyAPC6susDpse3+PNa2
hli1VFoMclpDScv7FF0asQMv0swbZ8TGEOveq9iZ0dzj1AoKYLRNxBTCYcsy8KPdl60Gr1EJct7i
hvn2UxmlbxRo5CzNifBhJGzxsUbB7sWgEfecL1SUd+nG1H1wU5HglS+S1Bh9gkpbxYeWxcEkdDTJ
ImTXI+NhmO5k4aLKBxAjdt4Xtq5XSMzVh1LBOTtpRbdFqqgpvsRZc+6gNtdK7ajziUqTpwihKxTF
V9WXqcdl/S9L1p+iTXf298fD8sikOgtRU8Q39O08JUmhBW3BRjaGvjNLmhuK4/ew/911EZtK/j3t
RFstgHKKiu0PySmVwsPnAffB5sYjcCpgk4qvJeW+1SNEpT8VIbNW+MhllZlbqVRVEsQPAxAoSoGp
D0p8FXJSpLFOroP4C4v5WuYCpynlAdzKvhmUR9XYkqD8IIgkjk1uysgEgGZ7EYx4td657Re9sDwZ
eBuPFttCWMj+WD9Q+lMc80zhzEla29gABKxVR0icXw9riStap4FpfOXjyUjN5xkTxt+JzK4mV94Q
PCyrRZABSTQoq1tizxbY7oX5FOV/Ytx76uYYRu3G6bMslbebztvHWX2fSR4TPamZhWQ2IBI8xMpz
hgbWRhQsL/XZKEugvprrvFBMYxD88t5EdjLtub8bAkCah5GeQJSFZxnZzrYadrGQbhQY3m9Hb99v
tQS0cQjrZmltN81PX/qOiPrGfvc+/3k7wPIAr14tqYB0pbhq3us4P6oBd2crsgVZdotpI3S2XmW1
68UY5AhyTuQIU3Wdp+lNryobm9ya2vIuOlc5FgY/LYxnxpjGYu9LHYbwEPiT0hW1X1N6bi0wVwgd
BcUGY+l9Xe7tLK42VxqRejsLFqeGXyHEiIgZgilZn4J1B9w1Ps9BufHdPiixMKTKNRYciw60chUZ
bZ4EkwWq+F6zrmt0USf0Ba3qiw8wjQehLVc5lS49FcKdkcgPajtvXKE/3oDo1XK/IYMX11ujIkjz
0BeEZmrZuuESNqpTBLhIC4AtbN02EUfwUPnbdVub8oeR9Grk1XLUu2TS45yRO+lUZw4KTo4P0MXO
42P4d6mKVACHmq073eYLr2Ycqxs5z3qCK9RyFBdu8LWh4nhKQuGhF1RXSYOdEs6nSQ5suVpMzDtn
zGTPz4JDrNUbEbf5NKuFGw5VZgTDsjN4ZugI6W5JI4AShi+24a14pEe64NOIhY3dcHnPd7shygIL
lpfPvy4K1VKhys2yG5agp55mQEXuYqbSepp4kOnL/qdUpyXvJtZfjbhKLc24C6RWZebV+pc+XFsI
pJrpxq3pw6P+9SCr5DLhhpHENQsqiq5H09zV41lb9CGCU5c8Fsi3DlHk4AHqVrO0t/Rkz63nJqTc
EUXi86DO507cOm1f2DefTPULlP/V7tx17cC0sK9kAvAZeqrSdEkK8avVKcgQs8WouwlGXDnhvmy2
h9nSdqgwPmpxdDID7mAo10TJcCvMwWkIFS8NxEPamUdLrE6JdDsibh7kXxvg/fqPFiccH8NyW+p1
u0s6tx0MvBAixojdQP42gr+wxn2JTmoe6Ce9OlqAyKvA2M2oBRfhM1AoO9EPMUmZPiV7QXmOIgX0
qG/YLfrVZsUAU/fkSzda8yMUv5tauA8RC9UHeamOHCkQPG5E6ofZwT9xsy74ZHXaakFH3MQopEku
bqqmM7sKhpWPlmdcizNEL6e24QNvrc5lC/rsw622KGUEG6u0fLj4KNSu4ganyJl2OjJL/9YC+eD2
92aFqKu9KZmjRPR9xqOu0DmhgFTmdU+3N99LjUvv3rWc2pusPbFk99UTqsFu9GXrBvhxcvhqvld7
UgBaRJmWHVL+jpatS8Ea3dUYHVUbFTwvodNd2hSxKRD+p0Tv9Raxbh3B7knCeGRTimppjyDaVVP9
TacZI90CWVHGMwU7ELSf/2WErRIO0JW9qUYvbww8ePKae+VgZXZ6Xo6h/m95wzxvexp90AZ9+7lX
+YbYWr4WGnzuEDQlGvPHLJBBQRe7tvtuGV9kkOdyQ9slyI9KkF5L1KRH4y/OQG45+Fd6C5pG+BEN
2s1Ujq7IA2tbglPvoURv92x1vWcbmESWBh+kdnGcFCNKQoWju3guW/vxKXDEw2b4bRxMaxBZmw59
lxTMSqA2yFwr14LRA5G/JMnjhArhDMrXR/O1R9NkFP6mUXrgnr8REMvMf7Lw1+IpkzXUSdLy2tNU
eL1K49m/EfFYrqbrTjZvMxkTsnByRePLFP7JOEH7Rdo5O83tbSCACg230OQvx/H6idA/oGfOpR9N
jdUVKRj9qA4Unkgaz0giOn0wOsIQwCetzm23M8JuJ4hfw8k6x2GDRrEBH6fYy+Mt8uB3aZQ/zIuV
gxT6l1SADN+rzggse7TcMJocNQMOjZuN2RQnrfiqp8exAmVZxK6g37S5/z1QgC2Jk/qgxTMKxlVz
abViY9I/2uZfv+Fqsx11MUmTZdvpWoS16TTgg/kl2bIC/KD7why+msjVHkuFgubLkvekRx+V1L+h
6oQO8pXFPWCm7BB5oduzyVP7Y5+n4odCXHYxD/9G3VP9KANGBxKcHCBQ4CKr9d9axRxrM5WRpDR3
WUlXakp+4ciCu03v/5lL5TYyo31UJ7sIVw5wGXbTaLs+Vv7Wor8zq+81VjitDDwnUHf9hINwP4KM
fep9QlP4q5v8i3YS1NxOmtYJQVTN6qFoFvNneEbRbI8hh+h8J6hEi2WcUy35VY/zuQfzWo072Zx/
moUBgwthfiTjpkJ48GXzDkEs2HzdIcosp9Hu+gaNPTV2+jm7hNxsy8ULMP2pqYMbJL47qlipy7bS
+hf0ynZirP4uLPU2WRLsqs92qZrs1CbbiWQYUjpcxFi8bnpslsbvArw2eXqUZ4g+BZKNpVOrX1Pp
OSx+inF73RugM7Ig39dqz4Hc/aFBcCUj7a0R0n04HMvYspXc8lDOmpJHZGR3lHHdMIjPjZIktinT
JZhT7fcI3M6KfUT/m2OGyKkmgYJTgkByyqmjkSBqxwIWlYJCs9NU6Ol18Y+KdD1IJCLkKotuh0Vd
EpMpFlV5KzCVJn+oqHgH6VEEOFawV2Yh1rXYUcewxUqvK5sfndBewlF67DHfNn1zVwBF7WQDqN0p
UeDFBHdxTMIhGkdrxMWxF9s/dfD7863u/arDYQ4SGebT4vLnKgatZCC3Srv6vkqOepGg6PrT8AX3
vxtkdYqMdI61Hofo+6HCVo4+bF4OUJpk5/NhPsif3r7MKvmX6yLDyZtxgqf8akIG6lBfyBPL2wio
+gx53C693pN3MMQiyZ4O2deNB3h/biwPgG440EIQ0P+HvDPrbSPJ0vZfKdR9enJfBtMNTC7ctFCi
ZEvWTUKS5dz3PX/996Tt6pIol9l1McAMPqALDZsmg5nMiDhxznue9/g4PwIByzSpqQ/idedh8uaG
+kV6Y7qoIB2N1lB7weXepBenHaNOjXwUtA1JXwi0oNYHjgOOKA2cMxpaSUy7GDQb4MbjiStdVuO3
+xFXyllZ4j8U38d5gyBnGa1Lxmu8wVPc3GWv8MqNshvX+cdTDVzvF0pSc5KEZRBaeeWdYMoY9cQw
KZofKCI6wcL5P6l1eZ9BezPEsUBKCyHXl37JPPDy7fDY3sCsXopf3cq/GT/FZ/pZvGORO9nicGrc
o309wk1ujFouzbiJqSKM23IfOqlLVyc2SHZxG561F9PZSez0+yDr7eUebbZJnDetYdbLzze60+X0
gt2K4+8VdD0qdYtTNb6frTKvfsBvYearE3BTSSqVEu5u1x3GCLGAuE/BgP36mTw1yNEUALKXzz5P
5WGsb5swsqXF1aE/kWA48Sh+S+i8upJOaEohlPm9/EJgsb6qhedfX8U30crxzHp9r44OI3NdhW0I
wZ0nQt8pm3hPO5hj2hJSvVN4x58IHJbHwERKBkxAfCfVMwMt9hu5qA+K/xinpAzayvSk0jwLUyju
o0gDKa4ug0xNtp4kDMjqM00kIZb06I3lu4HW4HwILnPiYTkQn/TBn528Davtr+/JT/QqS/rozy6s
o3vi099l0oQlHmjBgnbtorRjU7cOhrPY73Yu8Wuwrs7NFb1RrnFefA3X00YV7fCi2Seu5Z7C0P6k
hvz2Cx1vmwSYcbS0hckPcNuHrxF7/VXoULzBF5E4QAZKcdM8L9AphEQnyYvvSxlvhz/aUAtdzxKl
nsVDnT5E/YswVO5kiV42tw7ABc/UthKuhRrntRM/xPs5RvSs4IuhLaor1PNsC68e/6DVkrGJkiVf
qc8baaXsgdpOjxKzjX5e2cN0YK09SKC6eyTLPuZuoXf5cUfoc7JVi73m3R7E7kPqEhdBVYXcfvQj
tEqpt3XL0ytU0tOoWTshi2+RAYW21Qj5ptViu21BiKYSjsScka/lwQ9p7+EGRb3gdCPNkn7kQ5KJ
lJ2CPdOYZNelUNh4nMX2Yqow1n657ou022kcvz4K7XhpKoaBmEXHkCwoPjVxWdulIVyHUfq5yZKV
1OHRW2XWI7qcZD0MeGQWuYt/C+f0QyX2Kx/LOVyAegzVm09M9o+9VecboUMbn+euoKQovhtB8agB
L4cy8RIzSGSl9b4MWifN1a+xT6RqRh2CJ44qHVghchNl3m+iUkF0ZJCaSYYrs5tXfT+4wnhRghkF
CiNv0ry6V+vwJsMKURB6gah++ChFWOVM0UGTET+OZrFrxmlbi80XKRo1T+7jmc56DWsXRf+U1mHs
mMDmPTotnwfskNr8iyoVm0CtXvJKagnq8g0Gb75jWmlyC5SocHN0gKu6mh/lqb+qNAMmfNs90Xao
eFCcei9IhnkdVByiBYQJmMBgToXv3U5SaRpSu34t+uYXHbiS3ar43JfNbYHsSrfYJr9ZIkd2OwO/
NpBkCWUUeb9+4n8y0yWEekD0RFFHDXa8dY1qGydjrHeU+QOdU5MtP1aYQINc8My9tcZJb1V+UlfZ
/rRMT3+/2bwd+2hHm2oKUjxp3UE3yT3At8o6/WEI2stQUQ6JGbq1lq2tqhNWpqg/J8PksbH2bXPl
y/jw5ckWi8XE7vAVHOE7yHPIHXocWmlZ0Z05O8RKvQWyTgP0RTZjyjdVG4ECaAneqZmFCylM1jId
OXULU8RINh2Mh3Eet20pfNH9+aqX/ac4kR4LudmkxUBnhlWtZEH1Jr+70Efjzs+G80rDjs6X0n2M
Rq/oAe76Kv/5KEsa84rO/M/0V3wWg+hWVLsvgw5JTpyuTLM17FD4Go+Ys/36F31/U1k7X2n+l9Do
1RLm635C7qYXD6P+PCFiFcP+RCByaoSjn43bpFe5RXuDED5pwv2cnjzovF+G317D8vqra4gmxRqT
ehTBKSydbfhIzLNsV+vlpGHaxq64GhI6JuQO/dRJxOKpwY8247BSolzpuDx1ra1y1IYjBtOfwxV6
T/qga8Ql1nn7kq5PnQJ+Vix9MxWPrroqomKUR6Zifl5c5it/+zw66QHJtHN67v0s82nRrccuZ+FU
+84mScijoMskqQMOOHk6fEX6koKP+dkCBIWaeRhOVSaXrfNt3Ce9GfAoJA855Ej09nWHrDkk9Zc8
xiUhbdWzydc8gDmR/lQGm19PhZ8IqN+OeTQXyKJUuEVqy+JW2A80D659R7HnFQK4Kww0STWubfwc
79X72euvfbhqJ1twfvqrvr7Rx7MlGFLDr/kO6jq/pQ9kvRQhh3PZFv8de+f3D+/bKz56hsCgZFXe
M9oiuFn43xZ+m55KpVtxCn5aujKvT6UFTv2yRxNmSJMxGEOlO1SLo5y486etkWi0fipuPD/oTbwG
qXsiUvv5bYW5RDJC4zE+ZiBbcZ0nWcPzmw93TVCv1OihDiZwEYie5PBGmUSb9k2sooaNMl+G1Sno
iLk8r++eZzRXElp3bfnv7RpVjfjoNLnVHboyvBJrH4/fkijQLwButMV132vZY1CqgeO38SMBmS2P
6X7QUNIVxAimDDwxy2kDiY2COERXzw0xOhdzfTdM2eMgWINDjv4F3dBGatn+O9/xtdiZZdxElWzV
Ey/k4n1XWatIv7Eay46TwQ07342Utd9Gm6L4NECYYH/d5ab4MRuybajkqzTbglFeVZgeDjqwCY0Q
1hTXcka3cG0NG3OKNqWouJnOp1FfLQtlo8nyxsioFZnDaqSt0qRnotHkB3K/klMUKBzTBted4kWe
lI2cr4vk02I834X0XBpI/8cv5jTeB0JwrlnEiljfTZCW7LKCGTnyN/QLA1FVThAI3u9SzARcnqC6
wgyRj8uqXaphdghA6VCGJLw18mHpSe3fzyL012McrWlxkiMwjBljoUVXO0CdkG9mp7hq16cqJD9f
sF9dz9Fa1g1dPqUiY1FHI1s+2dS0N4a3nEVkV3Niz3JPOjMsn/nuGX815tHaZQ0+DIuAMYvJ7jzi
K8mNPH2bKCCNKtJUbrwTbn+9Zv90AXs15NG0KvsmSLoq7MmlNhxUyFynC42jOxEl/TTu5WwFsUdd
LNaO2/erXJtLowz6g1E0bmwRPwaNv6VbcZoDR6A0GRHsmfInI7pqpKtQH1E3pJ6xWGrG8lY2P2vw
rHrllDjs/VPLpCENaCqISdHiHx1AEwzhxCigeUYkg9+1PeKD4ETZ/8QQx+Jho2prWZrEFPHwhtQ4
9DTt1OKsvz/Av7mMYw26X9TZAPUMa1cFMkYoFg/dJA5uVIBH7tOQZuluynelFWX7NMHdVZJpdoZm
GmNqXENwyH0AVlAp8aRFnx0hbuW8Gt5GZZWjac1vjDZ7bCl2BApKgcjHz8ufcjqyTS+c9kWOZVIm
39aafDaPwyYq9pkm7qtA+DQJCTWA8DkJio+1+FEUacPlZHRZWPl1YeDZlMrFZQo4KxTVJzU1XMpI
blzh3dsnh1kzVlH/5CORD6z6Yo4OKv6rUMvk8UZpunMzHm0auZzKAggwAhtDV5BZoh2Pt2WyNB/R
65Qa3hz1XtmuGxL4U3unZvSbh6a75J0kOtSguDlq19ht3qx9Jf2YkVVP48QZ0Ajqzfgg5oprmvmq
iaXLoTQvwmBfyfo+pIAlThdyVrB0d4d4mKIdshJ4Cji5293USs6oAsKIRf+iCrWLYjAv2NUoHuTz
U6kBuAeZGT5UpdzsUNLNl5lf46qWUlQ1RLqm676L6UDH8rUr7LxRV3KMHVsq0tv3FFlX+VKQ7Ucb
L+VHv8RNqAH5kNfXFX8Xo7LXggt5+hSSGk2Hfe6nrqVNGwMZriQVjjLlrjifTe3i6XSnTzqKnhuh
P1dpSljeQicBP20KNo/mPeL+HDqAWav0rMJSKaXryFA/il2yCXFKjIX7wYi2lY67t38uFyZy8MY4
fFuj/uN5/M/gpbj6vgI2//wv/vxclPixB2F79Md/XkTPddEUX9v/Wt72r3/29k3/3Jcv+U1bv7y0
F4/l8b9880Y+/8f47mP7+OYPXt5G7XTdvdTT4aXp0vbbIHzT5V/+uy/+9vLtU26n8uUfvz8XHeUo
Pi2Iivz3Hy9tv/zjd2lprvyP15//48XLx4z3nUV5kD3mvx1eXr6+e9vLY9P+43cBrfcHRaEjSSWt
AINiCYyGlz9fshTIOboIPYfiyu+/5UXdhv/4Xf+Acl4xoOjRjatZGDn8/ltTdN9fWggWLNEUZEw4
7arx+x9f8M1P9edP91veZVdFlLfNP3433u7ZGvwtQjZZZ+My8NCiYvU2blPKuGD989PrZg6uOzO7
iefoGnGYn5GdMcT0c5WkmyxIdm1vrK0BtQNEcYpOPXa8gHInuuSsVHUMGHN1uZPn0q6++Wwn2kMd
W4Uzm+G1gc+l3GwFIVo1YusEBG0xDyvETI+2Ld2WqmER6fvMxyg9qxIDr+Ak3kxnkdTfWTXMmBZN
gx3GL0vSax6oWPTDSqC9Ve6k5zpp7FEpPmrZmVBfhgkcS41avkZJpTduxDn/GBsmaIoKN0Sq4YlF
nW6gy1E+b4S9NeJe/lmOmlWUS1+juTtE6HFnjFhmbdwIgvb9DPY/MFf+ckb9b5wnSwr/r+fJrggp
MBX5b//dFmn6ZqYsb/zXTLE+qGBaLMyaTFM3lunwr5lifdA0hBzqQtsxxAXL8WOmSPoH0jvLVLFo
Xf/+0o+ZsrxEhxmdihCdiaEs+e/MFOXtuY4ghLQzY1PnpQtVB4v+dqb4XTUKhh4pt2r1ZIXlJp4v
6V93qi4GyZeLLqnxYnCHDKoPeBO3a4tNoZ1ZRXKvj7eD2GwyQd7WGHAYwirJcXBQEPwRZxUrpXqR
fYyL58aBKW0mIV5yAeQiCZZzOF1CwPMMcY1V1gbK1CcSwwKKDtwTm/qEPvxIo/L+Go8qDaqAu6VB
seFWrFaaTmkNT0lFrpxJZ9PLhLpZaSFTXN2JgQVdqVcN3EzxqU/9/SAN5/m2GoqnrNdwGInozE7M
9iCL5eNojTeV6MXlxsKvL/+S9v1ZX8iHUjVvJvjFmMqCeMta6RkThtS326m+0Uv9jsY5CP80O2Bo
rp1XeBp4HVAb+OdjDgj3azHXz32puq8ezh9r5Os18agj4cddgDUJQZRO4Hdc4TJsE+LMVLlNs9Qd
h9FWa99pFAJw5BLF02yNaF7Oc6Rfvx5YeRvtvxv4WwHvVaJviFrNb6RQufXjTV5t/V1ieTncezGO
Npaw6edds0EqKo2rFKGwdVlEF614WeLuEB8yzZlwhETtJa4Xo47tIGyl/AzXrlWpPOj6eUIFQEcb
tA2stQyKCuP1X3/9JbHx5/Hox7dfNjlNXtqoj799PMlNCcdcvo27ioAs8UYC2FyzNrr+owv5//dl
VPzlMrohqf6Yf/lt2yz/92YZXd74xzJq6B9AP7BUgW0GOLDo0/9YRpeXZEVH5M46S56IX/DHMip+
IEe+1NZokQV0jqk5n/hjHRU/sLoCBCFWAI/Pv1P0v7OQvrdFpryiqIpIIyXLBpTztwupCmqnbvzB
PPTwN5Id7VmB4AXllaC+jNa2Zfq7kzdI22F0/fKs1T0B6+kF8roOtOssup51j94ZdXRCpAWC20PU
VZ6K3p3mXThcRjmZpEjxmozKdQ9+6rZVH6W7bqSnhhPTeaLToH8RqttWu5gWjVC0txboGHzklTE5
VHOXKYJCrdvNo9t7vj3cmk9NyBLkJtrGkO6LYZW18CSuZdlb7Lu7uFopowOsexpWswZVmVae1lGC
u0L7ON204AqjmxJgRYSP8RQho1WpVrLwrWYKYLI3J26sIfL1htnNnjJlT1eyeDA/CmfB3bcZ+j8w
bf7PReoia+lfRyCbl8f6j4nz2zKHLp7dIn9M//i75u1s4rO+zyZD+bBQJ4BIf4tI6Gz9YzLxCrMI
RwQDYunb4F3Q5A8Y1dMTvkilvof8P6aSoCkfJF7jQ9FfSFSx/9ZUUparfLXmLo6Wy0gqUwl7cQqW
TPbXpaE2sHTBB4KPZfv5XOWkMK0yR3cWrkqjum7yWqEvRJhts6UoHyLCRPmuuEkgXhgBWehJ4Hip
tyW7HH7zlsSRMhMHyW7j86kE4Bk1WeTmdbaB5LbzrXnCNXMw7Fgg+ogbQBNxoXYe2QpKjp2ORNJa
c94cvHTG5rvuqED2EtPRjxfmpJisFI3N3uctqZ7qXkb+zm50sfBgLIBikjVkkFqK3lTr91ZeFGts
ws8qc06cSFQ0d2nrhSsH6jPNe8XWkLwJ4+dEKFZlN90Kcr8ThjB0rMHaqmZd0OCSxbZqTd1Kyc7E
LKh3Rqtvm9bMnTrLfKcafJ8atpU6ltVfmlkYnPXKNhL7zotzHfpvEtl5Oiw8ReUpRqm+UQXx0JSQ
08VRtewUGDDioMwuFrJeIa+4stz1+3If08/oYELsu3F2TVwXevUQ2EM8Di4/6U4zCSoqCblAA4VA
0uGUFnn7Mk9VCYAfA7G6OZf0QrLD/DKv5sH1qx50nzSsB1n6PAjBBECe9IweUD0XBL5B07HcWXPj
Aau4BNpCYTDAWV21fDCRPfWeUn7ELFlbi1U6IycnZ1kj4UFqAQVQH+6FPt9FKGv8YmX5t3EWblA0
NqAkybLSglRf0NK9MZSkQpxQueYMw2jqQQYKKsHQYA23aggfH95Q2diqHjqqhFWMDlh1PO9ayJuZ
vur4KmX5KY7bTebP61yT7uUFElhH4nOk3BVILjBOVNNGdyn9Cd8vKTSQt4epE6WEX/WIt6ORA/SP
zciBer9KMhJIWe6NOclH1UnjmkVU8JpG/JwYiSPq81Zs+8uqFta9Wp0lhboGfIM8pG0OWtHYgKlu
zO4yF1DUZCqZnPN5EtZSemdKde5GtV5j7yN6qSys50J9DkreK5YT4Nku8ZoyHXFf1nf+iPmpEHh9
oW+o0OBLYMd5txq1+X5Q2kvTx/ZSmu+tkd8o6EqcD1RgSUlmXioovidtuNACON0WwMxYDnmsCg39
NrUE6hhoaC+rbgCodOi1QPbKJH1O6U1QUv9SSYU1x1ncXIJNg2qrm5sVzixngphxV4S1AWEujukj
0j2r+ZxojYNIxk3GyYE9utUEL02lldRz7wqDDtjADqlRRHp8U+XBWdOVMgealDYCU1tNeZE4rSDl
2D5ITy0/q1E3HzUqlUEyXyTZTF7Kh1fSNSB6Bbjzs0jrvdW7YkdXrVrLG3We1xYsyAIPo0ZQgX7K
fWL38RfUwVfSHD/6ItnLsUXlTS5ZduLxmmts3ApBKp0MGU6TGMPFPS/JCE4M8ZyEC7tyCy94yjPB
EZtqpyWsc6VpzPacB5EjlP1as+avTTV8D9X/1k56W2T87ziN9Sb99ZeH+Df/av1SLAml5vij/hee
9BfF+F9vs+vuMXu9ky7/+vtGKqkqeyIOOovBkkEX6r8O98srC5xFVlT6Imgw+jMolZQPOnkzHRod
FSu8d/6MSXmJN4gSRbVFrWOZfyciPe7L5VBi6aq8NGXQG2u+q370Uy1A506zvfScXGqral3f0Xh+
lp7NO8RPxKKO74wnCnL6UUIBCsQyqgoLglwHrIpjQVuplJQjJyvd96a+Ggt1lTC95sE8H1TZZV2l
usn5SRA/93LpBUVtd3Xgcq82o2J6RXrb48cDUNiOGn0jZIEtjc22Mgsyz9LezMptoJnI0YJVl+NP
pBRuP+i2ar50qkgNeHAaOXdVnba+wBdsFflkEmZuVtWOUuZXYwEvj3BB1A27KUg1jIARB1qGtcSr
MbtLBJYeEXLGQkRsiMVH7VHWCXUr/Aj6It82k7TOMSHBnNepq+5CizQI7oV+FkXzuq9b1p7Zm5RD
F24CA1V5c/9NWxesfAR0Ey3YKhkTGbWSYuG44tOqKqpeiyYBeZaT0tcq4nvGL+qRI7gY5dwprH6V
aO2+smq821FudZO0Ef1+U+XKR7k3PyvZdRCat5PyuZcEpxwtTBUeYTXYQXufSOY6gIRahDeDkVPe
LcAWG9dYG52VQs0F9jTRDjR+dKsqKq/mznRGNkcrFlzZn7eRWazMLNiOirGfVOEsG/BfCAcnBrYm
Ft3dRBttUoCG1uStINYbsxku06S+zGJwvlUTXgmYu6mZb08+KzuectSTb61KXlU482RIM9pU8CRj
HyoH/7L6OoDXTbPhMIipSy2D9IR8sPL8Im8Nt602WrnOhMs4btYsxbru5WRMauFQUCPX0mzTiqU3
kcZxysZa6Zl0BZJkm8/qocuv2kq/U6Rx1wJozfWMzVkRLjSyoEB/d6ZZ7nhebsUxckwgl23T07Fp
OR3WNy052yHpVmmqE9nQbJVWG1PQN8D110J/F1H7Kb+lfjmsUTNP5HrFtN+ovbVPgLvl6rhTOhom
jNaJW7ioLaZiMhvThKhbDWyFWChI5X2k6VtzjhyjBt6kKm5TfkmmyJW7/KamAtPHk4tQloRa49BZ
a4NwwV4IkGHsb7HocKZC3Uyp5aRo8MGTiZOTDRrp6YfJUu26v4un6VwQZrfDeGhYhImKdhWVxX40
gNuRmroe49mtCgythZfSd+JLgoXkNvhYBZ6iTIeaJLg2phsYhNe0mxei4QV+s5aL+b5u9VUTYZxq
QtB2w6UIZCXzQS67ZJ00Kqq7Aju9OlRvdb/dZgMPF9LSZ6hyqhNMFVwIi8pfwQwEM2vPiKOBOItn
ha7QGgw8lYe/VaWNPmeuAjojG00uTbLjMFjJoRERpmBYFwMubURI/DhbzJUr6SWuhecEDEVgeUXZ
7IGMr2L1riTMiklhDmXsNOPLzGNqz722Swd9LZS0hg+fw/HRbPKzkBWpiswvQaVcSynarKHaRJzJ
acx/joCVVlp7GQ8gtVHe9bOGr/nT4lFYgpVMg+oOcwJGqOSbsgC3rFjVpkgBxVb5ee2PBQ+U8TyF
NfGsft1iuJblwmpSw90sRR6QoV0vSCmRPO1g+kLySizmslpRSmwcQVafinFVhduh3aa9dJ/51oNa
zhmp2tID9+OWFUZ/QYOvIq5xWUMEpzS5nefGw1gXm8SS7L6HlKO5at6vU1P9QuniLEvEQ9JUtGlX
Hr1ohO4cbCJUjx+jYJcJ1bVYCl5VZJ6M2odImwpeuvI1jv0l/INIuwkzkgeqdNHihkBFBd86lAqo
NL+5mtQrOSO60e6xwXSYmW7TVjs5j78EaX/XEqfJYrZJq3GfKHy6MpArIb4pfE/B6acmQNOmT6Iw
rmLjMWgqe4yf26K9BCZOofWLn4zko59FeT4o1q4Ikk8q1ZxWAhhYSpfYw7umReugTsivw+6ztIsQ
mnecmE5d13Y60fs/XqgILfzavKdnLGxS3gFuQAcgqcvc06/42dm1+hC1luh2LEElWY4UiBW7TrYx
motaR4msthzvJntWPpXJuO7n/SDfT8LHhsMQmjhPGxO8cLZCwulm2Khji72qss4H2lUlnKvUaqeH
rAt+ecGR577qLDtspeuG5sd4INjvrxW5oU3jMsEFYyhFisc0C+QPpppdJL6g4ClWO4Z84Emnregx
FcGyLlkk7TrXJneCOIxUikx8fCZVpEw187YVBt2RJeExxnYQmkQumXYQUAUzKcxzAiLi2U2zdjOI
j5a+kqb7xeiiVOkj7ZHIo4pQNbZUToDFONlyTdtj1WzA3+9qCUM2Y+62qX5mmIIbzeFiEZF1q1KC
SVxDAKDtwLZakAtGvDP1j0oen+fNiw7Dm2yTzjFO8hTmZUi5ypJAOOSksh5b6aFO2FvTatWxpCvW
TLdmJdPKAaQ47yNby7u7zkfqKI1fYqN3xPKLzB6Tm9NjjvFGMQ27gfZMfa6/zHl6ZuWA2/s4cpVo
9uRccwKNZsi2cJUhOq/hE7b1RY0IoJERpwtfSZ3v8/5hli+DgAbbnkYqI7cVDk6pmbhdj6tLl21K
obLBjaMgaV2cmd0i8W8EBWsftuWIG5rJ54RGZ2Wlurks7OgmQkDc3mmpdIjG7rOQiG4/347JU8sX
iBVl06FdCfihETqo4AtlXDKV64hawjAGG7GjkYx6eqaXV0OuNzbY3MquO+MxDQ07T2S6XzUHXX+p
v5RthdHbvAKUD+QfiZjOcgZHfx4Q5gsarTEkUeiVfhUn/6zmsNRZ/0yevw8GjyovhYTfZuUTDGIL
pvFQuThVFQ/+1oDbjTWEgrtDAy34VP/925z9+2GXoterikMshLoo5iYx6HAj9q0dhF9zSXWF7m/C
7n8Eu1SyZR19EUfGtwP1tRiHpSws1zd4RHFeSK5qvbDumU6OvinXWCptpe2J2/q2aPfH9f057HL9
r66vU4JYaUaGFa9bWCLip7i34ysZijHm9PETcjHJoV95/pp89p/orDgln/5W9Hj3u2oKhMelZAhn
4+0XaCpxiAVdS/fzvnWjQ7QhMhkcRd1TksYHbtrONK46iF9X4C8kJ3zAHeTX9+AoRfj9zr/6BsuT
9+oWiL1YTUWg8w3ij0bEcq9/KetTkPuf3WfDoGVCBJOnvmst8yO21nZu0n1VoaIJTLJrMceEbHjq
ojMwNTy+IZGWL514rpZpcXx7l4IsPf5Y/nEgfHtxIZ3dE44n2V7PBqwT11L+SVNvGz9FHbQ2pvu/
fytfj3aUbYVQjOAg8bmVJWeJrdrfBdn1r4c4VuItPxfJZgC7KsoPTqRHE8VXZrGsCUV4XCSMOu1y
O6af5d0ib5SvGv2juFf3i4MitN+UJOz618P/5H6+Gf1ovkRG4qtt0Ob7OoY2H7oywq3BuFJFYKj5
83yy5Hnc//jucjniv346E2kwu1pmwMbz18M6XhXFCl65u3TSjeOJq/vJVFhuLc/JktA3v9VfX00F
ghvNKqo5349NaTcS3IPLuft7LaPLBWE7uRS3kApI2jFpC6ZPJjZBke1HZC4m+3/zN6F870Y42ioS
It6mM/IMRBTEyhwCApH3rx+Dn0znNxexvP7qRlV1rGemyEV8N3bEbGsdburTKt5lwhxNX8ZRRRPP
OcmyvpU3Xo2TxKVIiNRl7Aq9K4PmSPf1hky3k27ETbX59UX95NdnmVAVuJvqUs48uihVC1WxENps
D3/YQVi2xiOHEuGpfiBpWdKPLwq6HqQPePQAAo7GCeSgAilhZTzSyaXkpquMo8zgtHQd0Dm2iqxV
cvfrK/vJLr4Quf8Y8VjDGula2ND4uzxzo6vMnwrza79olM0TZMvjNoNvj97rgY6W28ZMetWHPbQH
WeX2W7PDZStytDV1IVQZ5C1O/WQ/vTKFojX6NJwijxELGrTWSJzGbF9Y53CALtuJrhFdnjnGzdtR
VbDqmPB50z633SYx9kpM8QsjGWNGmj3Pl2aeOGF41uSX5nBVI+oXgifFvFCpiPhK7+q9tTK7+Kkm
F470jLbJ+qbQsq3ahRgajSTd24wQd/Q6rI+lOF7V/nXdD3h04TgXJfRjJpS56m2YII/B4ooW/gxX
BdV60aJtjTtBegMGTzwj37DxFay6eq2/1wXhok7XaX/77SH4Wynpfy/f/H+tuLsEi3+ddF7VL/lz
+NvNIo98qfNv5d3/ztvH+rmNnn87p9r7prq7fNiP4q7xgeAWQdmCVl4Sz6xO35USmviBjCwZYRkQ
jqJzhPuXUEJQDARnS+kWrxsRh0ODd/1R3VUtFGegmpdsMvpNrOr/Tlr6W8/Mq4WEsIa0OP08Os5l
bCjILt6swnXlK0kkNtMmkT9rZTnd9yVpI2HeCBMp36y3hnWaaOWm7TrtLDAE/6yoaxIWwSDczb6H
qtQrenm8spr4KQzxIQkDEf+uXBU2oSF9UmVYQ12Ie0OrI/ofjR3BR3xiaTpu5gd2uoT8SGBpPOFm
HV8EtWnFkKugpIQkPJjWfBP3o3Y2UOtqIj39FKQkGWfrUi2QhkH2ma7QFp0hSCnPxVk9G7Kg2lBD
pvkZu3DRGwMl3vd1Za1z2cqciAB/3SozvbIzwVChWZx7xQINVKx5o59Im7AWt6+erqvv9/+1PGyp
Orxe33HGYTVSFBkyCfbS8jcR3atNi6QHlWJT6oEZ5Xh5monhafugNWavMnrlzghSV47JybWUFtPi
KpfqtVIW1gqjwAS8UGatiym31rXYzsC5TerCy98plTpeCZlxETZUX8Mekk0WjMpG8bsnImsNTinF
fDoxe1TfFQJy0lFabCRXmt7s4vZpyuL6k5VK2poQlWSIJZyXYtB6UYukRYgDH0VZ7a84Qbdbi+eA
dKTKJcj66JSzKYlOPsodwhbt+cTtOtoOuV0s3TSwqlifopX45lfz6nbVUUgLXl2Pq5x6RWD6ByXJ
8rvRbf2KrvbYzK6mOPmUdOQsigTU4SjRBJXEg77BXCJxBe0h6ILuQR/aR2VSlO2gXuXt6F+WcS1d
kppK5qDZm900bHo1Tj8RUiONjzpOtMJOzHnWpt50ep3kmmTEV6Xenwv1YuxOOhbOt0oeTtL70Onp
/aJw2u2VnMaytlexRm8iWVl1UfMQpYV56sR//BgRhOqUfRa6G+cG2irezu5WSMdZDCkZm7q2Qi/Q
HZJwtC3K+dsq/zoMVkCt+qWEJH0e0TnnJpilerPgF1dKW1rr/8fcee3GjW5p+4q4wRxOSRYrJ0ml
dEJYtsScM69+Hpbnx7a9MW38BwNMoy24W1JVMX3fWu96QzNrHJpfz64hkBPMn3++bn/u9WhhsYgi
sEziH2gm5h9lplaxs0XqrG+InjJdoykfe03MnVxjpI17z2Abap6ttBpSU56Z5nGQDGzU8ryLr74e
/MWI+s+1kE9DYoTFbaTBmKev/6OLRQilE8UCmRDXTHWnq5A25LYJ7NQYZc/SwuyWGCD0Sd7bURqS
e1udqyydT4nRPIsoC7fTFEieX2GcKot9DPiXRns97Y5B0w87mDOkGEYmHIZSaFejGOc8RviMdIYg
/e3ELiful2V9ORQqXbh290P6D8o9w58x0kXF32TIgsgLo1Gmx+q0WyuCOePNi0YApgeYqlSLDCEQ
PTpWm/CIhmIKv0Se51WwhD/6dUEcSSBP66aImfHQjvyFEPxnLfvzs2IAwsMLv9r48yYd+2RQFF/1
N1aC68scp+geyybftUqXPQWfo5ICgHfwZpISJLaXNMRpmriXEkj7PSrDf74n/2Mzoc8EX1AgPS0W
2twIvz8zjRVoVhDowdZKrXntG6DnBCR8Ns2QrQTcyp0iaSBfIJ8Jyjhape2c7CZD2UoiVNTaTJlo
YRjsSJPZOGpYBTttbuVbl6n//Z+Kr0lnVuJmB9iZOqUA4wL9VGMTTop5XWnVh1ELP/5yVEvV/PsN
wRT7HvQgsblBsf79qHJZNX/e26MVWesWZwcQaRi+gjyQmTE35Vs7T+bJwMOxyh7yIIR8LNXaPu4h
anf9eLZqCeYiaVeO0BqDW8cFi7o6jZfSaJ78aRYPspUKzj9/bEn8T/aZSH1058SzUmCB9scHn4JJ
wYSpFTY/dxDTz+PdOGOYgbj3Warm0RPVcSCyWZfdUamlg2UM+8KyxovmT1Dko0g6+FF4WXpqOMza
s05QMsyniKjgMey3TYIpyISnIrFeZeBVevFdkVNrHc8MgcxU3GVtKzqldQ3TZHrV4c93i1NmZ9TU
En566DJ49oPZnFpl+K4u++ewnGFVEWanFWdlVQvPftuq67YSBFfpJoJeQ4hj+rwYwSxVRqHn+lZC
L7stLERc0xhjRjg9CPoYP0qm4KkzZo5ybnq4w2n7UWy+IoFIpCxVmNiX5qrMsY+Rk8GZkG95nU6z
okwZN+UAT0YKoFGpgy+v5C7QXBYD9TKTI0h666c6Bf0uxmm5nU+KIur7e20kdPFLOVWxN8LymyYd
3FsVqlVrDcNJbkw4flrQXEWm320QCvtozDRXlJAYd3DwjpBnvnFP2bNaRw+FrH5vAig79+W9C6dn
jQA0OaY9ut86hhZa9Duk5RoWdoiR0kApl5h6CgWDP3nEHiVPe+S2ulyv8klQ9lOTesug5n6Bx5QH
JkDGtPULnxm8ORyJ+tgnpZI+qyMqSFKjzMP9vUUrjjdDJ31jQhzaP28PLShh2DbjzveTa50oEbVV
MB3xk/lh+pPp5lUUrSU/Pw8ou+/nbKbsWavAvZtQ65V1MODqWMZ+uu7S5nYvuPQmQH4+rQ2BuZQ/
SOy3yytlU+oy0pjcaDBgRYS66k5Gp14mgtoFFffCSmQyE8rY3pEOg+U1nsihz/5XNDLU5dCM9kGS
j14Zh/5B8APLU5PoYpWDBncANpOs5Zhoc9HWDVfNneXuy59LvN+nONuEreWU4SPjwLVRqdGV+bqb
xUqJ33ZTunXyPFo9iUw9qPD9/tXiTjvqA6yFaeJz1BpkZeoVDFyoBv5d5ZUxY6QGQs5RS3sWvSYR
o2PnB/Mu79VzZTZ7vSuNXWJm0RZ97bdADPOLnKkZuvWKGkon/lmoS/0tDdbSqG24KSuG3crk+KOG
hZKhDumzuVCsiACezxLpcWNlxicV/UEaMGCpsMvq3LwPvmVSk1+ieAn/tap5X+X4iUNOM9d6QCZh
2fsPgimtjbRlUZD6ZKMTiWTHftxsJEVoHoZAdUtDu9QIgY9BKimn+y+XA0FjrdHlh6o5a/lGV7rw
UWzJ/8sNyVPzDuFE3zdeP5bQAyrIg2qZ+g7MMu0xyJVtkDe0EFNksG3gnz4xg1OJiXqVIy+oB3jo
2XMnjIy8MdhCbEqt3VswEUt+VqzUYVVno79Ww5TMelgO93V7HMnHSywVaUVhrrSpk1+IUlymcrmw
uz9S9xJ/zIb9OAdfYZAVu3rKxMfJN0n8zZMnRFQnsxPks6JxYuW5eBGk1h59qThE3SCtm6puzjXe
vJY48nzEUzh9q7ThUa2yejtK0+ylvs6OURPmfBIyldFWFD2HMtxcV1zaIjUjbqFYaEUkYG07a5y3
gTrXh2xGqLdUeYJ6yiOzJgZiKTEhCZjL1C91RKMuTsokt+uyZ/yKj0/385AWyda2GQsDVQlWbSU6
E1lCop71o+RUY90+NMTWEY4K+aNPxxFYHopsMZL+ambq+PO6B6j9dkEiBF6dThosTZ8vo67t8ykb
cUXBfHw2wrNmJs59IQnF4RZXnenePyCRCjPzvk49BT43iwmbOWjF3r03Y/XIjt3J276RlVuvSi+9
NpU2c9HuPd3CmljNcydep67qH42YCRt3g+hM8wAXxzTrq9nP7T4UBN3RoCyRAdWtJaawbiRp2YXN
xcmX/rqOAyebteKERriRfRyW/bQ5s62zOjaFtQun9HbfsDsinyGqNtl6HLi6ZQQcsRzxvXFpmopl
sPcVtyUsA0xrVB5C6+SjpzwMYn+zIgHIy6/Jjmg6CCM6nKG2S4UNKV6JqxZ94mEpT6IzDnUyXBkp
IiY2LGssbYNtnSVMNzvBWEttFe5z1BbA415TN/H2/jCX/jivmAw3Hoj8kxZozPx7a3pnbOPGRPx+
zKGoewE7kqzG0zr3scv4+bGVqTiJjclYq412WYSGLfarNyMVP+87qD+L8aEUMGGN+3I+lPiG/bxu
9zMyCkXvQcFQj/ed2aeX9sW52ZoBJM/SyJhEt+EHRBCP6LZ1Vxf7gTTct8HQyUFPwk0adg/yEPqf
qtCvcCnPK9O/WlEs7bquiWEs8wD2Q6Dt34OhsNbz/cqOvpC4flSkxw4buVxrakx+mxO5Uco+m1Vz
TZr6SpVmTNrgijPHFumwS2mbZNpCiaqpILsMPy5ZxnMyDbN5G/eWctFzIXNCQxY/YrVJ9qbcPw6l
ER6EYJTXWdjc9NLy96k/+/vO8Ndlbk3bQZzMn6VFrUNImXFuFliHLnIE96ZK/PdhMso3lLN42Irx
Z659L41OekLELT01bb+XyQ93S7jpEAHohQsjttb3DfK+oDZRLexa9kpHGFPiVUQRJD+Uo92It/H9
J4JMirhtCuVLFeO12KOrM8yoeBwi3JTvewHY0sf98Qdw8fdCQgPSpMXx/sUUapJ57q1yQStgR1lV
4ph0li9lq4r7phXX8DkYtedtQF494TeuHpCFW+pBZ/tBMRzUo3yJppBHpwaSlcx8n+ZlviIrXvVQ
U0ZqbGyEliCNOcnzizCnb/fNXjDDp9wg4EyrIDAqAk5mclN5gppMF78MS3dulMwt9DE9TjBuFgYc
BZe1DnBJF+kAtoVYFqu8yveDXxwKqY2ItR8jD8gPLhACn0qhQ6QSw5VpgCV9jMlctvMOxEbQzpTl
5irPSsrJgBNMzNh4zQdI3XZ5qrtRPEQYKtgxKR+HooP23iQNNHXR+Lo/EKKa1XuVlE60orAP7gtA
OhuwAbNAw/7+HfIX6qCZ2mogFDlvenVlcge42YyTwqxJl2rOqmNm6andI/5fTUncb/OheylkgwbW
hIlf5Wl4sKQMi5JoUneyWECxlIPpEhtwV9iS0os15w9CP1RvKAS11fTVBUm4k4au3OaNdEz5uUON
VMK93yb34jMdVKYXGPjZsh5lJG42zWHkDHLCuJipdDGHMly1GcwbdLw5NJusOFVGOMK/aHIK7vbW
c3UfRaV9nzp+SUY+fknjGZhGzVyDjfUYL/VhJdb5ldoYoN3QipVvQSOqprU2Za9Go1ZbFZZNWnfS
dmHYx2mLD3iba27d5bSfjIqhCMb6tm7hMUUl3VGvhZdYREUrD1KzUpoCrYnWhcc8Dp8FkBP8f2Jh
HbWIEcp0aldJlWZrsbj9vGXqBKal3xYUNuZbu/iK09+boIuESEYZOpSU6AKP8E5r1/t8FmyfXG1K
zeP9zOVSZR6rNFihB9L2pnoNRCU4xjlqBVWQMLFQ4nBnEnMA4cMP3uJQpFrLiXGpAiia/Txb53BQ
zJNcQisN+/hKQYKOoi+YXO4tUozLuvoizSYmAocvMz5KQixuikQNLjON8AGLch5y0UO8W27ywdQY
kMsbTUq/j2FsnmoRS4r7TaHWxNsKrLDszrEbm8jxkZBE27ALhq1aa7CT6qE8yZWMNub+FIZZ19ml
PwfH+5dRgTJD6RzA7DGw4Ani7HvewlVWGx/Pwh7/VDhGuwSHk9M44e/AhrGv5qk9qFn5aOoN5o/A
EPWKwPkB8/usX49R3dBXyMk+lOXSqxhq1YKKTK9vouhWT4iJfeafQp8dq1YU90M/Ucl0lcutKm9q
MB+e0ybcQX5jYWut6LXK2jdBy7F6FirsSxfs8P6FTWQ8ZpqWPk8y/LNB0z77To89yJdUtQWRAZUF
i0gdBd9tZaREguabVDOsw77QiU4jcrz2XBjAhj4Vv1sNUwyWy0wowp11K2RVj7JDqa5KXcOYa7V2
U8b6t1rs0900Keca8S+MS5zlSzHL1pRqhn2/g4ykfFA1YTjquEfdt9xMouXCIx6ntjBm9e7CfWii
NRfS4sa619hyqIi2T92yT0SkQJbf7xIsqw65Igyuolb4+bb16xjEBhqS9DQGw7u6wM9lx2RNyCfl
0uC3MmkZ1XySjHsSkzdBnH9hRDReYmhfUtLaFW98HmqaZHVhDA5JNFFbjqvYz3bNADGymQ31sR3a
g9aXoZMHRrhP62R1R6+DARJqGSgUWyaZDD0pkSvKOrqlqJs2pYHNbqfExaHScTHpfKu+ilayX/5U
KeYUZQ1Ru3pjpBu5ZqKq16Y2rg1Wxi4PKBMBoZ5XofBj7Mua6j+c96FRXzSmAgxFBwIAhQ6SlZpL
BjUhmPHPNz1C9TKeAiWVPnQxKFHpWMExXb4EVlQSlq5abnW/+4J4uZW7rwArZHuaqehREM4eLFLx
wUARtBUNnIT0Th42HfRjh0yBzh66rN8MAkL3WWhJQyXfSfTbZKW3S39YNcvjpuk7YSgE6vABkrOa
GNtImsXtWybyzOgDPPt2ylhKGxmlVCaQAVP4wxUvsZL5ganeypxTaAGix3qpHZqwXYYrdIax3NV2
36jawVz60iQ6p/E4uXmsZit/2TSDOt8ZQgUJNFK6VSRwndWfj3ajdKk7TV1GWICarNvUB3PUffHh
3jDkyySjWKAmHz2rzjTqtQjn5Hkqe90pUVhJPMIbskKTjW9C2tZ0cXZTq8SJr86Z6RjhpgiF2JsS
fWcUvrlWUfxzlxiHDL5259NdcEKKV6EgeDtd+hFMoow9VnOnSUPIPlP8/gWYX8wk/oDjkP6TG6pq
KDOWvPnf4biC2wiT7CDZKpnQbeVxgKHbWHQFabcViSE0Z7V81NLXeFjGwXmxqRd0Qx+M/X2QU1UW
1J2BpPkKpbI+9siJOxCZaR6t41C0R0Hpi6M8x3QIGJX4cxvA2Taw7msGtxim+krUxhvyiGA/ZiZ2
xX+HdbUFmPsdcVQxLtZMSBcY+5NJ+Pshdko7qoHWpVuhD4h8Fjoso+oSk7oySdZQWNoHIzX297li
U+sWCk6iPsRknOHojvwtJTvvZ5MzVi+VVPu7VjLQQ0x1TLpfdCG9gzoiRF52r/KDzvxMdDU6zcNw
KP0EQxlBOeZmMOxVoT73+CEf5Fhu1uE0NCgMe/lQFXOPlxVhZxXbNS2Fsk8MXzlhI4sXmTFvxi6H
Y4sf9NoKUbL+uyj1dcOyO4Q3riChSBT7cuJIkJVHwSwxKhCmFe8VY7E5/SSj/S9M4NGN8e+feq/f
RGH/4yj//6AqTAOH/58H9AgVk/82LfhtEr/81s9JvCBpxr8UGb6brBPnhwyLb/0/0wJd+xeQOM+j
ZaIVw6Po37N481+wh3QmQhqzZUyW1F9m8bK0iLBR/5CvjSnlMqf///BJwvb8t0cG0ircTcYgkIeg
2SjGn5FMilXXWa6JzaNmyzu/scPDsNNaJ8MqLAOWj+wE49hj8CGu2fIxGdaeZsvug1WbeLJmF5od
faE3abTle/43TAr0myR4PUs/jkVlsyvmTbhFAYHqmpQY1ySUVAV62pnX2k38FZT6xHxkAq5iJ6An
tqSsejI805XM6nxNXkjpFSS72+Wty0+o7/o1PqT6Jj0sLephphLGwuRrIiuliXdpvbGUVTU50eDy
EmRrDVfYmt2EuTAHYYEqY2u/rjR7wqbpwAEp38tXMz4q6DYYvOW7OXcklNJrAxW3xi9C4mYySFoH
oMAKHtA+vuFKL6yHa96vMEbYjZ5+JOX4zTyK6+ijjl0DPyi72suEzXvCBvXRB0om/UG6wBaXMGpD
5UXgnb+PXPQN3UoB2MARbhV8aNhxQtvF9w2LRy9RvdobNtInxqZ81Do/zG+VSAm9SURClGzrgJKW
lKC08BBkgTNVhdu+MZkgAXW4glRGz8Ijm6N6pKuvuVyv+SHOHGrh3N/l2/gSPFjBty7eqjvrHD/h
/G+u2SVXzUo1XIAnn+gX9VTiArcdOdMoz3HJC7Gz2PfaSkw3Jgct21bN2G5dNkfZKd9krp6Mag8F
E0Rgp2qI/1tVrTc/qfNtho+vgtSgbnfHZp3rq9b8YY5bqVmndDGciEOPE92ESchaSDCZeLZiT/Dt
udzKxotAWJzohq5+IaDlo0QN/RlcNQzFV7PxbpkR9nx2VzihR4FtlLsSjE72uuO8rc/42SkMVz0Q
N99VL9hVxHTWHyjwfJjKybqWHKwrBigliFdsNaaccGpztq0P65Tg9Mdg4BRdef2A6u8pPsffsaX5
SM/ZUdeQctgQoxCtOP2+gDT2AjjcflC68/PVMaSlhA4+f3REWG2mI0+Am7/4iKAfk9FB8XXQt/0+
r1bjJvem0/Lt4JgdZ8lJbkQE8mrhTjiZT/VLBXUUg0XBIfiMCtj1VZeIi/mF07AS0DeXbnwuH2dC
L3fiAH9syyfXNZf6cDHVZ5LpNsO21vBsddvG4ZtGiyHsKm1quGH7GFxgjfSocMZqBVbfr9r5exY4
Qe9mVy3yImWfa2c12ef+kyy+GpYntjmjQ68jo9kQH0h65X2hjX2EZzPYRtf0TLofQ4n0kRc0Ik/Z
lJfcVabDwAEZ75rg5t78kuyWTJBxH6yqK/Jtrh7XCvESboWDp7T2cFPc+glU1YlU3iDbJdfiKJzC
gZQGfv6YP+aWp+2jq7UH31obR4LH982puvrEEQhOU9kcSfooqRszXlXrZI9kSfKi5JId6xd/m6BC
mAab4bQqeZ0KJXhtqWtfWIuP3F94vBJhsApfks/ypXkjUHaXbf2N8ZAdrVOwjkPyAy3LXSZ638i9
civANShyh4BlAVz5eyK7ExkGq+gTfdc2/sACmFFYvemd+hlAi7yFcRdZtnwmTCvfYAx5Co4WHeZh
zFb9LsN/C5b5K1+ka3qad+UqfUmxjlt+I7FsrILz2gvovFKbHgSxrHWUWdYS65g2B7pXDR1hYs8n
qJmvmJmOu9y/6DWJEW54klKbh0b1yuagBw+6a5w412SiS7ukdhsDM66dEu8yhdWxdHB5nPMf9ONT
vUkCUBuD8vmipS6dqlMADWnNg9pMDkKqNjhWWW+jXWXXQNi5dBnkITTTS11+ytGD0n3I1kefbgrj
RxxefTgOolvRLqpXMC87JzfoK/xW4ZNzYg40EO36pIhnHwSg3Q7GwxScYmmT54+kIwgpYkzW09mp
5fUwY+75bsooO70Sbw153fi2TrfEOwF3E5YLomxqn5H4kvbQHm86SYetV4CNRZwRwK3kNQ3sRHFH
0yWE1fhE+sV7Tvxyv443steciWe0HEX3dOSGyGyemKjO78MTwuAG2H0bi6zp5bV4Gw7zLVuCRXcM
htprtQ2YJDm07LvkzP+RjuG7rm76Y7oJZAdqF1Y708ZvUcAk30H8eD3xZbzNt/xd34Obxu9twuvK
L+Y+OuesRrwcCk/cKvblVdgOj+1t2pgvAQt37ohwRAsmCTYUtBfiEDaMUo7omv2TvMlv8of6UN/y
GwFu2Jh1JprP5167lMJDnD/U/J9NXKCj2tQIy9gFdUyoL4Eb7jocRuwJt9LpoXsJFwvFIblqP2Ly
po+CGzvCRtA4xg1a7iVZat0wqIz37FDodq9LBlPyks1Alrv40+c1GemVO0S1o0oGyXZoHPZLLz4C
yiwuQdlrP9hVd2KnK4+Btp7jNeCExjyl8Lq9cjEfSEOxLvpLebMIyMkrR/C/lLdK33VOfkjOhlvB
r4cPCzPqe70WXOsg00zivJR4gVt75kklhyp6CW+4vYH8BOJfmBzqvYv6dwtyr6d0FTtMiE+4AhjG
Um/9QguLytIIlDYWWY0pGtrYK6tt5y8JRGBPpDRiTDOEug0T0FPXSt4AWUyODM9jYgriQqt2gyvO
dExkuuFbXdp+9eDnpCeTHuuA7VUsCUwKnIiYTv8jxIBGUQ91SgAKQ5Od4p8r5cnUXwUs0Sb1yUTU
ZQSHQWGdHS4ly6eCo3TpJpvqxPMdIL0a97RnPdyAyYZHhP57K+3bTY8EP2bltTx5Halr4BN/tOVr
9oxQclrFbKujp36C1KqjK1PA4C8OjvyafPWvohMTyxnZGAHP3+ez2eBXA3/jODizN+n4cHCIC505
twn2MckkoCjozeoQLvEdBfIFQHHktUGeEAHjpKCBSJkgkPm8l9P0ZzN9bgUnzJ6aonTFmyY8YX3L
yamAaJSPVvTEhLvTVUCVEsWLaLdQ1avq49x7obwytYtlUmgs/r3jJtXeVZ5iJKYo57Bg2SaE7TWP
DOcxBTGcePjy23NTfAsiYoOZNhWb8kX/oS/KWihKESM3qWNEw0HgQpdIHZroeIU3ON5f+B/bvTPX
qd3K6KVDMnOoEdDUclt08Q1eF/uF7JHiGLrSGiWcM67n3h1Z3RtigrVdnFwT3ggcxMeDNzn2O/FV
3LI/pepaVPAXcua9lR7nEI93D0dFz3gzm6uu87zEGO2tygtKymLbo0cjZPV8Zt2wjYKMCTdYcTet
wyf/3dpQXMvNicfSwqDY5fJ7CgWlDVuF9PbgRgSKSEaFCEaxXQ67ZGAWP4m1shGrYltVW6FcI4wa
F0Hqxrpp17o55cMh618SnO5X4RdbiNR/y3XscNCCY0HzFQUPWnQ1J9Rx0ZrZaOCTIxlxu530Q07X
EWUAaKA6pUNcTEuIHCrtDHv8eFPma8gXcnYrkJFH4uUtKM+W7HtxDNRtxID1mJdDgkJPXDlBpQF0
lLeSbC1EkONAIkRDL8CC32gH0XqP64fIOAfKh4HttCwD7u+1on1Q9XNdHcrsWRxehwR2KxXjgLf8
oDCWXNTTpmTn3KO9vO+bdxG9tMaAkWKscDQsXkJ2xGQ94lA9bjvDsMfU9+aKGzcAXCzdcNqF1N7R
WUyuEZTWyMMDCMRQc5rWXgp1rCuo48e3EOHvLl5D3EhtPGMF8bnu93FzLotbGF2C/jkOfzACTcv3
uF9N4bnAHpb6iLw/Ibz0kico2lrWd0TT5+qLwSM+pUfT9IKqtqFXM+sJ6xUGYK46fkT4UPfQdTER
6nPHVw0nlyW6Li9joLfsdphlqpU3i14wxMvDbHR4a7AYeb4MfCq5sQq3A6tcO6E4yA+pXFFP7Ex2
LParan4o51d9Uc/1X9YF7+uxOIzpB0xzO5oeig6rHoh1TCWsv5D8Fjb7L2jQz6UY4G2hwQMJ8Zff
l+KpT6XaKMz5McXBM/7RPwkCKkFHYyaBYuI5xNn9I7hStzWOdoq24woHa/ymBaedd6rvTh/p5zww
C7P/5pFyTyX4c5P49ZP9gVPNRp7OYavPjxLRyw4hZ+Sjq8GrNnsR6DhlMYwAbMcKp1NtuhITVddb
oOIz4lqrzuX6v42oyJwSuhEilZf4HQPucV1+08QtN/P0GLwRu0Ud4r9kFKeGje36L0jH5edH/ZUs
ftd3/tMRoD74dZubhUGOqlHlCCpy636E0W207EJY6YabN1fcMWgNUuPL6Hc4adxD3x96e6TdUAhh
2mfEwVeIo73M+mG8VwfrK121x3Ra67Rgps19dyHU8UmkgQeAMLd6sIq/9HNwGZ+ri/khfqgf+SdQ
PE4u0cv08M/Hdqfu/9Ox/aFP6NII4LzQ5keVgUL44BPiLpzYZoP0Rxi/pQYRmiesqYj+Gsvvg8vs
iPCe4DF1MI6DVDIeJYwkUFu3MDEc4V38AX2UJGrN6Qi2E12TrcCZyr8IEnDQ/o/bfQnVNogyRV2J
9mz5/i+VR5VqVpxGpfWgv2fI8eEDrbnusWCLu2Flfpq38jN2ph3Z8EAhihPKn3HynvvnWGO0Exxn
V3EHAkJVB4DHx4RVfqOjaPIvv3RC/2yOM4NiqKO7EMMzpuFYVKifbB8m9tKOkHj11tgwJ62whqlt
xTPoGVfxAcs5wJhC93odv6GjVl/zEM8ZdPSuWO4HvBukDW9eUNys0xK6h1O/ybODbYPs4IA5NV7p
yTdc9ALc9PodAnIiixVPVaHi4C1JkfSgf4Xf5QDto4v7CM6aQVtDmHOUzBmfosBunIysaMx3brXq
4OKi06f/CL9rH+0PBXIksCtovqt9UJNE1wYcwXJq2CBUKuU6rDbKnoDtaD9DxbJ5V6m3Wa7PwTsK
SL9aSouRlb3bT7Mjr0RmgjfebUpcU+eNmVbh+1++NZ8F2Qe29MRGUD9WYE+dTe+5whfJ2INoONoq
P09fjMg8aZ856hNV8i3FEKncxkRRUSK+pNaVQHF0EDTsz8tO7EdrfdyxcjB8MGxEs8/6W871jdf+
D+kBaZ5m8WA65D2x69WmZ+Cj1rlp71WSp4H2aNjqsZ3jwYsropO9zh/+uJbf2mYvb9sXPnZKHXOt
P+CdwjFW3pP35CZvE9UeH3psmWwcJLRjMNpmbI886o8jOZUf2vtUAExtxMHRjlA6H2nSZH78W9w4
xWv3mg2rqt+O+VY6TZInbwdMqC6TYOMYQVYhLwH+YtzUJ9pNPvobBk5545Qv33GdMb3whQUx9fcK
kMyzcByCTfiiGyti9SD14ZVekNTNBdk0A0zp5ZA17NJ89lR7Fh35e2rhpwOz0MaqkXrElFzfxCyV
1h+vD6+hMU93PK8hAz4Me7gn2MUARaIVxgl0aBgK0qRm4akRbuO7Oe0ZomZ4uIrvk7/NH8Z3y3BD
ivLctWBo0AZbW6z2RAC0lbCt1/6ZXlmIt9LokkSySOYSiEgPsq2/1OKZj2Ta3yC6KS1kDz4hntKX
GUzUSd/1djvrjvFsfodxQX45dg08opVHdrnwVVVYrrrY+sDAHMxd8WbSS2KmMrlIquRD8YSwqrLF
DwREGbPy2TEiJ3FpE2vu0g/juf0WOByoDgKUUBSv0ner9HjPHmaNI5Vei2nlIuQvYo/eVOP0WBDc
nAqA91SHW/R+IiCaGz0OhKPjuEFLTWYpgzo1fisDWkRePPKKD+tZeq5HR8R6T3CMYZMmrtKf8eas
WZqKjd84kYxN0GQL4zUqt428oluG+wDHToJk3DwWj/7iI1tU1FoHbSIPjpppsa71NO5nzSk/g/pF
D98UYVMP29A8+HANI9oQ3Ydjyy6SNU4/rmNksTC/VGmVBzvliVpsPk6bAV8SzrMMOxuXHVe46H/Z
UtRlO/xtS9ElyaAM0VWNMQ3Ksd/X5qmU8rkoteSxVRxgWsnlJP3onFjGQ9cWV2ByV2oSHjT1s2HB
m9cF1GR6aBxzZS+4QduaPMV0QiKlnjqvO4w6bbJNPh3kR6TYFOaYSX0rv5EnqQBFWG/VC1h++zfP
hf8sXP44jkX888seMxtmaMFYSx5rr8P5BYN0hlkPtDsNRoazM3CDaXh17kmK6jDasSMwPqwwzjwQ
BdZXqgPQpKeOAlQV2fGLtm5PIw+tCfbvDGdqF5hI2LqROhTXDvjB34PaFpXyP12JpWj85QjaWR30
yZCTx/474JS+szwF5kPpNqqt7Pu9tgJT+gaTcF4KEZlNEUT5L6KfPyRIFKbLWTQUEeWBKiGR+KN4
GrPANCP/vwg7s+ZGsW0J/yJFMAu9MoNmyZKHF8IjIOZRQr/+ftS9caPK1VF+OH26XWULw2bvtTJz
ZQ7psf3q/HKffEof+LtOliEFcJCa/FQIS//1O//2ed9W3zxdaN1s4POgVgYr8tJgcYzO2GX+b9jv
CfsoBi3699toT7GAHYeOmVjlD5cx8WB/3/rfLuPb4kF3gPThfk357Px8IWyXVOPCzJfde0vbdpQ2
xYq6ZO5MradmVW+Fpb3cn6B6/HEtepejtgs5H28r1SOCywNhCeSgOM86Zxy8NgqAcHszfMfHrF3d
zvPRHlftx2U/6g7+TVRCAk7V2/4xevt3uTg5iP/z1/q2ooZSuDRYgk6/FsMDZbghxqoX1rjvTYnC
TeZMGXCjkesm7j5odsyZIwT8yU1wep75M+o3ZWHfmMOhRNKZq2RKxuw6P4ZbSj7VbqmFIB7LUlqC
e8zM+kkqneKxvsKjGSyb7gaYgq++/uvdegpLQxhAE+vn4YRsHLJoAextolBEzFPZJeBae4y1Rxy5
BNUnyQQYhD2cNpqQpFZ4VBaoXZz7eXxqIyunaDEli2lFS+md+Ura13OD4vLfd1D+z93xt4XxzVmg
xhIzWgx5dkwFt8zdCokEbW8zHouRkVnqHBOMBN0sZfPHJLmh5s6sbv6cdtZNsKd8ucLjD3u+7b3u
zZLkxdgNY+ox48ruCExUenXihA1KhtO/r/1vvO/Pd/m7RwEyNR3JcUoBtDBU4ueo7DdqDPYVnkiN
M7LQn7qfTsPwbNVhO2wrXTCIbibS0/uX1NfY2O3hMwIOCo89uIIhbqb4U7KTl8T+dTA/idNQeOIT
TCx4GDv//gW+OZX8tRl9D/GS9WuoDxrL90IwA3Mcyw6DqNV0Vfgt/jgk+MOjXkxb1W/bb5P1N0Vf
cLvuDY5cQI6/Qkn9+Ylu/L6Zre9kjXfrn+xfpL96I00ivAFfcnx8NJwevu2AtarWUZ+EwhE2O039
KdDEbjUnyWh5pnVDvTOaOGlJ9Z44MIT+spnhBXFChmVX2g/7/zfzJG45UQNkwEpT4hH5Et8591uh
VIlc1gSFRBbyYHcYTBof5CIgS5MRtdHeBgPrQgy8wfUKYlKAleQINBNNOTDRDyvgLwnAt8v59kxa
LqZI77l06Czk27vW1ahFlN2EKkpLmdGJ0f3pgUy+uH9umtNnKvjMo3LQFGQMf66DxTibX6Mklsg5
zHb6q/yIZ0m37BDiiACoeMTakORQ2ieooCq1FlY82D/82j9dwvd9O+7isJwuQXET70IjK0GeO8Lg
d0ZnY4y9xolc8XBu5T2orEIhO8r4yafs78Jwug8qE8B4BAvM3n/DqHCtTxbxrJfIOTFuTvlKcKgp
fMZW6urDOkqJkXPEypbo49N1G/lyazG6nStH2ihxhNbqaUVzhcpxV18D2b2gA6fPUB01f1zoy0vs
MyaEm14iLmvgvexVLQ4aXqnW/F04oH3qf9jK//u5/vb7fEO2lOSeR9WCIbTBqbAKMUrdVJihSOlO
7NhhEg/6X3XuhGPhGUCJnxqFO/N/uq2ioPwpBZvAP5wumNLB10rTsWf4dqYMiNSutwXGtyJaWRR5
khXVkwVd9SCd6ME4j8/NSt7OtkSxBm1uDU+FX/m4nd8wgIEMSdE+71Wrtee9mX1Is115HlbhXs/t
OYgnWJZVHti93NDNpr9+k83rzM5f5SMhocy5lsZtRX4QpKRk4Ho5ODgdzLcwCZNjmK243H/RHd3Z
sfEFu3DoMp/E98K/mjDUXnLI/GtQoh3HgHU2WAzOxq03lh8jIozoNWNz3hZdkKLgPFwit/FDe3AA
e/eJhzLTHM3Kz0VXWpNd5ndOZ118Ugiv+/ILBcyXbnbO7R1thyUFlx2RZ/zpnqB6VDeLx3zJLfFZ
7X55wDjmtu2/rrayr5dczpKRmtXtCTlMH8xvDiOQiG3KM6wexLaVvz4NjEjoE000X1XvStDTflu9
DVAk9kb6inAfVTWqiM6+r9qzQivDJAAxAU9FY10LV8gMZlUOd2fmQBXp/vR7XG3V0V0paHkqYBuM
JQGL+7q2zHxMxCbxTRD70z8Tb/HEYGSs2jyNQHJ5jTbp5uLHuZlvYK0C/GRJeWSeyhDgIgZjvu3A
Thqs6+bvsWRgpnrEK2F1eSC/OSRD3mH80ho3SGZaOPSAHwJ+cr48gHKFRhFZ9weVIR3j8rRYeN0H
Hr2tMek35AOKWoQwzX01akdiltLMLZGXfFKk4XyRBj1MLU8YeSpBDNTAlHlmbTJ0WwfpQbQoCFFx
IB+3uVwrNlWRzzfVzkjX0X6+nG3qQF6VgTzVFAgwhmPr3r3UjYLyBfUA0NPVbT5AvFys9tN1f0Je
mG2VK0qM2WHhtOgWjPyl31+O/NFzti3eEILkrrjUNBMEHlIMCuMC8WInp/JT2Qm/NqDbwPrkz8zQ
mkMckRtgTRm4F0gMew6r5szt+QaliJeW5ngChNH8HHVGz/bEJ89MwCRZNEkRzj/54dWx/gRxLwan
4SulKb6h1dF2Nz+xoVq06/Q1KD8YOupcEDRAoC41UddAi+G+r77J/a44Aomn+/pzTiMfG7epXoY2
A7Gwx5OuABOACE2sYQeB85i/YNhpN3xvwQCWJx8WoXl/xHnZ7qH1VgwIoR26c9DgNwZx9EJIwHTj
2XordTuqlqiu9Q602soDyLMTtJTC/9/MwwUi8VR5w1upoLEhya+y8MStFF/FewZH5cs5HqA/U2hS
meyQQ2JWX5XspYMniUsVamaAjATjSvd6fKaGL/XznXedhyDM4CageiFcoijg8ftRZIfP0wAX7GV7
NeM3HuX4wdTzItoCKIGsO3c8ZA0ZS09tKovnxQbMD1fg+ulyHnfZa3y+Esy5bL6iGUg9M9CmKthq
7hFboh2FijsBuPclx2b/DA8nIJSeyqB2u0DF4s7d2Vc12+lopkqfPFCrtxBZWHASbu6ka44op3Yu
x9ydaM2bTaOxwpuUI13yewvTKXu0bm5NPPZqCBY2cKXGBRNTVO6GNZBbYiLgJ7qcTJDuLDwwoGpc
rYuXYxrhjKu7SRdipE524ruM7oD46PC/RAhaKjt9RmIR6m+iKcT2tYPS9IvOgUBNTGaNBIcq4nN8
kCRE2oww2LT1MlkvbXpoCU1hLLnzk8EV19WBbtSV2WhsRvL9iF8Zk96TrAFYOOVzqZghO8Y6Ow1S
QMpI7mkDNr9MbBhZoO4AxdSvaDf6yQcTWNUNW2hjnvrYvtYfFyMOhsKWX2PNooxvdaOjT20f0ndE
LmcYefVr2FQbZTmz5hab6DpezoleHi3qUWw16ZAFY/GSvc6DDNTLKo9pb+gOhGoKn6mYzKM75NZc
H3CjZFDLDQ8LVyKz+X5KC0OryG0yZ41Bk7lkxMijP8y8hqEf7qyemf0q5JmgGt72x9trR9ufuYWt
ulT/ZnwzvNIqVwgIrIjo6cjRHqP37gDSa8ef8KH1CsWNWSCf5C6aCEdaP6dkk7D9ZPqXSVODWnb4
zA7asjJnz0hTxsfRv8xN/bHaaMuucigt5701IPd8LJ2ZpR1YDQydOt2hMVMdqYdq5jvdK4/tQ+7A
XZvhWjslbAoHwYsgYgkMhi6yY1/adHyWhtVz/caocLG+rQny7Pm3vXhq1gtLfVChbHjuoUWwDtOP
JmYqew5O2Yg/8y0jpTaiKy/ZxsF0F/gG6/qYbG8bLIrReQJpYjftK4f6bTj1Pk4hnwu/DcKNZlfr
SjMxFi6PZJb04oTGkaQ4cIt6ycbkPaaWu1sTv5ty3UyYdJpJHm677APu8P2c2Zc9QhhsOazoPQcD
2mdudJ771RpXEprX9qHfSst+mT426+qk7pr11ZNP3alW3bS2Z1ePbxafsQr1Lnb5hqpUYSMymxMy
mDbI1tX6stGdBbOtfIT2khyboN2ieJg9ww0C6lZrZSl0BsYmC/rnh4EDPLT4vEdmBoFipdkyBpGO
0R75/R3k1KwrQ3+b7WYe3ix8f/Y5AkowD/7Im5WwE3P6pTZyAqDdQnLQK0HNj28sXJbr7RWHUWQG
4nsVlMfCBQrkYK63zVqfLSHa90O5ugvLH90rxb9AmqkcxI5EmnzPVIzO/uw3hEsqS2N5iY8Ndrmq
Q99nd37vpmvM8JxpLUz7j+T91Ofo86mz/ANvnD4Yix8sRbBzxRDpzw8WlfJSpFBzh8aaHeWbM6fb
h/On9eWBA21lrCl9c8VmHtTT0vbhWti3Z81VXgCT9FP9Ojco9h5uTuxrjNCNNtY6GJz3UzkGWvI6
Mh1bm/oLPlT+OLNn3s0Z7cGHibdGc/4UIyEoYhuEVn3PViCeox0t2fZls/6a74iSY1xxL1Ex9Zx8
54sPHB8IrGbzeu7t9KwF6lZ9kvaVP9/eRyehVKFa5BgN7RwREfpixFVPw+joi0f+EDowa22Gkzoy
mhvr0vjtF5dc5ygOlBcFzwqk3NFmmoIy+Yd8lHvqP7wDXdHv7dGNDpIr+8mGwohzcIZXttkBc+MM
4CG9CF/jh+jMdFyUW3GDrPz+xL2iVH9lnJXCel5uMTmBjaSEf6DUl0lKyKjzBTNa6gEe7g76Gmvu
SCazWygpzbtfG9FSxsagfu7ArdGBBP1GMIcn1j3TuoMBOmEzvDX91vY9NITTzblZ2LbsZ8b4VTBY
ZqQHOSSLzGgehFcVcJvmfXM9C5HDfxRWBQJFdymgazmoDgHinmQWnb0A/QNgzQ2yrHAFR5/ugLzA
NTLCpoJFDFNNjwbGxy+JnekdPUBhdR/ordTBpQBt9ySatc0GdIm/fn0JOQvu/PW7XwbVDvoy0hhm
IYrJoObFeUlu1klpw6tS9Ba7+IlCR/X6dQHhihYYEnCdLCUK8i951b6oDpOLyMSd4iOnVuGGJTpd
ab3eQiXbmuzouoURMZStcLp8COuGjkp7zfeMQ/uDL3u4a1iayzQKtszYEhlv5IAY42fnaxMQ9ojm
8kwEU7+RvbduRWTDS0+AkqGYNFWdLxolhB90v2zcjiJWwbRTrmRjGgTBscyDSWSuG/M3SJIMJrZ1
4YIRQmEW6LFx2cwE2/RSb2FQ8XF8wxqwmAd+eaAVcXXoVD5TMYmqOoIyo5CqkR1Xb7VZUh4z90p/
avSvoNFvPQ4N7xTeN769cpKXYpvc1tl7ZOsWZTaShJLaD7q4dLtlYqsrAMk3WN7HRfaUI6OXnJiz
drAnrXVjCpw4/Kgc4hzx01YbyFs8ZYlzm8Rb7NMYot3ZisJDVT1WOJxcyJixZ3On6R3GVPkJy4J5
0YsxSw0Eu0zWD7Za2bfHhlQIFD+b8IGiNK5w57BmyHI+oFQHDOyh7qr6sVrOEFGLV2OsXobGpOZN
kJqVVkzC1zVYvIYId64GpjWFGa3SFXUk+TjbC1171OK+hD3aUmwcodiG0OIykWWCQaUhyJBPS4qX
4noSZgFRalmK5b8D7Jo8ixRNML+r2dcFNn3DMZ2RgyFuc9mo5thIGPKp3qlfmZcR1XEO+YEVJSKH
D+E1n1ROSGQ/Nc2tmwBDjRQhS0EMJvWihgSWmA15LaDd7nxBOF7RiLOF8s5Uy5TatIUEPlS8oyrh
e2Yaukm+IlilwVl1DhVqIgcO4d20X+bs8RJS9nJgUNLJ7OZz9BUK6EhdKep5Jq3r65N8J2LHhJEV
10Vpw1SNms3MPbUNJUtqkSVkNJvhE3ODu43zBzSn5CHgJf4SpN9eWJc9LKxzMS52Rpncr0qLh59P
apHnwr4Es4diXVrFpoNCDc30WO2VN3FNmYTcNzak5X2dgLyXy8LEP+ihtPKjDmOM3DgoAtmmSPGp
042GWmnGNMkX62zFw3ViN3J0Jznq3vTlynztQQ9NwSDcYt1wxDSB5ED/07MwrUJIJ3EfRmZjjcOJ
36eAzNJmfyo2dJCkiRhXr3zgAp3CFZ/RKj/GnkT9N/dPNzc5crLz/RB1OwlqY7bKdxIlY2xf1k1A
UWWBb1IrXR9nASEkgiE5DXUWGGa/hbbMYD+W8cviPM3CMD56ogDcANjj+rFKHe0Q79XnZh0+RsfG
vawlr3P5phsBC4/hgXKFQnGucn9qMLrYnuqKi3vE+2oiPaild/DNhalyi+5rbrhz34LSuMy7Nm6B
0vmRKrGhTsZDailCsy7RqtFhuOVbdSImgCmUB6JaUDi78V7rDJ7laj795a2APSWr28+ZC4QoBrmj
3N1CpazU7bneXpeqBXKSby8nXh+4ktmDtJntYCfMSW+p+uEhQTXtq9a/4cxfyPn3QkMj5kvCnnkh
Ejf+Z6ExR7gnXXF2O14gIoiv4aBXnUhyZ9lLyP5Gpt/QMdAOG7Ws1aMqHIiBpJPES8TD9cW4sc9E
tyBL1yWxisWqWDY2DpuL03ytuvFB2Y6AHrwq2AvzjuUmIwhd+YHgMw1KKGeflz4QXQgMPKp2NFtZ
bt3FoCiWfF83WvOFKWwxHlSSE/P/Svg6yqvshlbMuL8O+4SJBcIqyOqqrMUV/BIt7iorVwN68utg
MXiakVjbSMYl2XVUkZgTXIOCA6Po2Yjh9xGbYvnqNDkn3syNFPffN1f+C03UMEAg52UKXBcl4oT/
vLmVXMc4bynxsQ9u72lhc/iVh7lzXctUzp+avkpIukUR9IA44SXezAPJUpHkfRYM3Ez9LWExl0Nz
pm80x2ktgaERe+T9+yqhNL4Xm98u8xvNUZQZhkTKPD5KWMwqTxkeSvpmQMifHQv49xv/Awi99W4V
oenEbGfV+d02Xd7UVdda8PVl8d7f3cuTSJmBzIOpiPrA+A/LpAOIBrzJjRC6kdpsn+dsMsqSFq1j
I6TpkHj75YBxmEOe2HdMl3RzRsBUbOEVayvLiLiq2qgChrWmeQcCOSlHdGv0qyB8vMnLPrFUyH88
XRBY5RNK3LNehJZENaMJ7bnwIN4wLTR7Hr6yjsE50FrLmzk/NNOdEQyKxJRJ/GxGEfMntw9RYXJu
2NVwKeSYlaObFYSjhM9laeIjqNHUQL4yIKWm67vX7q+kyd7tAfPdDbWuOGniKRYRaOgwEHM3H5+b
0GnBrFMavOR+IsOg0NfR3LgSttTZl2hX5lczakw1dmdskQQ+ra6u/Kh0vR3t008KgMbDsKuKnYiZ
LBJgAG9mCKl8eUMaDeOPoxU6UQ/g56XYdijkbp5TvyXwxVRQTWaWDMiDDcbdTyVaAEvFERFvb9Hg
Vgk82RnzN/IqnAXMt0SUh5hwxG6zeGplK0T4mu+7T5iUG21yqa1x5zPHGJ1Oj3gx+rpIjqC6+Zyw
CQQwKkBFE3829CcR6NrUskYolm77mC0VDRZp0/d3UroIB+JCqNG7bZO9IZ4pbyASVB2lvL3H5zZI
1Z+c2v8Wnn5b4t+2uavajHLe3ONjSWMOAlsKfpWGJKfh6UBOcIMPASFweA58wZ83mo8LkicjcqsQ
X4rpyJgAfUeIHk6PnCpBIotAXqOOJ0gb7wIHnwBsJiDs5ww7XlxWEg/iqgHhsFXd6m6ViLWZdl4T
FexiJ2I67GKBu6EVCxAMBtHD9F8Y89iE2xDMc2XMyFnMKPIszheUr1DCZOWCqhWfDdVmmQEd9E50
X8ndVicHh723d2bgQ7IrqUGiIr/3Cga/pWQ738mcZ+kuo6bktE0/rkTMOGKxGhlla13o+r56aIR1
LO7Ly1KQNzo2g5fNTMWSzuRjmNtwMaV6yg8NLGOJpM4gXm1mM6UAUpcuAlS2AKfKucUZbkfLMW8t
7BqS0VIoaEm3QUVgwox91epKA4rAaa0zm5svqduiPkXbPgNe5O7m90PDwkCBbszqlzGnhDBui7Ou
7cXLsok/hst71aOm64A6aO0q/PW78UlnwiE+/3tD/JuN+rVY0NhINP2i/J1oBVzVirwXYkgZ3Dg6
0MTE08/Mj9kEqVC6hV2QMO6EZqoKrpU1H2z549+X8Mvk9I9j+dslfCNXs0S9VXrJJWTJKs8ttTfp
eeF96VQZDAbywPXCywT6v9C/7m4YecxQ457BcGegQ/kOMMphpuqHq/oLDvl2Vd9ox1DQL0WjiPGR
ZOW7qaV+2uxaJUClad6H2JjbA/GKAHjBVTrrQDgdcsDZ9UwoooVRd1eSHipyXAig9KK4inFIlH66
xL/o2W+XOB3JvykFtPoyx+eLG3ctPxatjcqX/ucRj7rPa+F0whuGj8DhYpDoHmmA+jvhuJf3KBiR
6fKKCZaoBLQiiq/EjphsVP3z37fwm9fE/+kmmMRXCUBC1id+u4WzROlDrVeQ9GFVY4qNxQqLeKc6
BYd3cyZsyG3m7cJEdJOuM8y6UMJVXvOMhLcHfOWeLlGVvocA20+3s/aAZhUSI+QdQokJ9o4ul8Ee
sNPBUOh79GhZNR9xA7pvQrnB3WbwFh3aTjqQNdJIUMWf0CtRmlbnn6sXpdpvusVvniGJEMvhtRVp
TYCn2pUCLkT6yws4EkwaoU/u9eIzRMyftm/D8/yIptnii/gP+rfaujnhCBy6hy+roBvP/NdIfvbU
FHNCymgcEOT615f2E309FSsz6EAWw1b2ytfr+fYgpEYyZ/g+MepqbiQIvvPVRTupRCDxKoNMtFZ3
5CxtgV+eyaLqgVFUb9G40XwHBaOWVgvmWj3KeNlGXo8u+Ov6dLPpkhZ2tliJNFl5vGuysxo9SlgZ
NC2sYswkV7y8zI8CwozoaY490G2pL7ZK43V3j8xwQxb2RJcbzctlI6LSubj16GucDvKjxCUuiNAg
vsaMT/EecLrE0oiWZaMfbs9SY/57Ef4Na37TY37bXRZZ3GHbz/O5mgBmOZ0ewxZ35olvOGgx+fir
wblwTJmC92MG2E+L49sbkAyzopwlcnq8i8ijMUgyGqaeb9CW0G60WFbzOCmeAKPecr+ZEIGLDaEB
/B7WPya+/S2q+XYrvu0Xgzx0aaELvI8MI4KdJUavGV1lXBWmxSteLiDREVgRmzPEbNOJZ80J5hOB
Uq1qZvz7wfz37vDbi/OtYVB6tYyKEpkpjARxtmXjsOGjCpi9gwvOnpTzFVHbFthqCcupJzt4z+ZR
2MV03RAtECHPlddeLHGBZ5I7o94VMSig5m3xIZrGn0v0fEa8B5qf2ArqnxXazivdzwWAwlUqu5qG
h7xGMxGuJOIP605Xphf/+8ZAesKkZWbWRJC/lWHzRJCbvmb3u5QP2QLPghVKgrGfCFDbmitw/F0Q
vozDq54G9BsLprZBY44XeQVuHJZnsZsGUZAlJK9S855MkxCMfKhOVW07hoN0s2VPfZIYKMqM7AFQ
zo1wcaBcXd0YgufIjJAaP1wum84JXdkqXYJKBWxwnHKDQ8+K4TWbgY5i6mnEFpeJtYjtcF2Yuuyw
xdSbm59jTcKMRnbs3treSoPJDqLYzt7ufrZdLO9wqkvxMdrru2qJm35kOqojvl031XZiqplruMqu
8CpeDmW1ZO9a9yhBLqvbFXNmhDyMPpqRLc1gZ407LcKFMh/T0VWCcqE34/XMD5cV7Ef+pmwkEE4R
C4lon5yY+ioYpywt0YMyH09oB0ozOqUBtlfFTvYSN3y+P84fSfq7vOtB/Ky9Dg+LjiFg83oz1BWe
F49tuSIOcg2nnZsQ5+7irTsyeHI9JcHkQtFGJl5u1UPq6fNlwnAItzWS1jM8GKFnuev0Pagmpq9M
Qod+nXjAoPWpumynkftlu4fJZzpjp7LTvNEu4efpzt+EEzhxMAl15RVemMWzFkzgOXrW4YmQiTr1
Z8eCE1Jzsh36i/S1yk18Rtoz7Rl+Wp1jzVadtV4YAHqw2CvBZHLFpAYhFniY3pwFviO1ebuzyb71
B+k83J3y0G+AKO3+UG+utTkW9nWjLu/L0Z4ktuwASDmizmlfrzAC4i57Xsgr5psmCkjE3g0YH439
bTyiyMlyJ24eqoVfQGdX2CqnvgCTVY85bysz2TanMMOcRujnr/UdM9ol6RaS4OF1IpwQU4AyPRQ7
5j+Wi00m8SzTAIRYjo3iAzV8YiomxCBz+yc4cpsLBWI2cNKyoMSjAJ+TNKAbxP1hKfjyoXfRVMDC
MA4gLrmtTPF5yZk+G74G8Uhqt5+3R8Q/e+V5/qIh2yWuFYiVsodUcq0iW9WRMIWZr5gTZvCyQ4l0
ceabYQV3pL5byr57F/HQoPR8n8H94hSwBtNSHzor3imv6wpSaoCY8ZNXFK3YAKUQT0B4knc6Tagm
xl4CF8gsyh7JIhSKp1EP0iWvxTNE+wNAtUhzTIn9hE+byaZQnJRl+Zw6If4yNzpXxa6/MKWJV7db
AC8MNo8FoTfz2dMqSGH6S6v3Lql7xcS1AwbFdaCoDpkHsnq7MR44s3D6zvejJz0uptbOikaNfd0E
PGS6I9l2n6CZuDS2nzLh0TGDzRDB3QsCAFQeKnA+iTNZkLf+oDoFArTZqvWVJeQ0Oq1pRBq52rDD
NZwJ23L0KHAoDsJXRl8zyZjBP2HmlXpZa7WvQ73trk/Fc8z02fp6vhLz6uEBDluS73X8tPGh1zaY
s+OUSLWPd4cNS2ZWKVaOh4vm6jvVQ8nHtBK2ChavviY5ckXYwIpaMVqs8FmJ9nwterle7V5ySkoe
PAncMUntydKGojJJrTs01/X6PLTHKUWIvSGtXhtejIrtlJ9lJZiMcBJ/scRmG0xDsDFntivB9kQ2
gP7k9ewldGbr4bq6hDvwnTw66DematCKMKyRSGSOObIUcPLM9+VDOH8LWy4GDs4cNg1N7A6IAT8z
I5+dJKQBePpS8hSMrQst4y7Q/FV4TO6F3TcIt4+iqTmdiD2HMdDhjOHrfLabw4M8qQfRhe1/BEAg
5BwpSMZk9YUuE6k7bxJiDv1pFogaba/+puY2dVk9jAwyurNqc8+wf8Kya71Q8cbhhtraVPUZ/Vuc
WipxJMzJ8eC3WfnIZFC5g3mR4PZ2JW4d1h3ZJMnhY7vu9rMvelUEg5OOZnIPmVVsR1QS/WpQofZm
r/OvxV52ZTQRaJAWnvbe6t5iI7sIKSB1SS1kRgex1mHcKR8LCJxtZS9cLNStq2h2NMV4OIqgb7Sd
6GunL3t4AJarMPSmaZkhGGz2V6c4qVeMzY38GJ90Jl3fsgAaZY4rz30p3HSvOIfceLlf8aGpJfJW
kC5IWF0LlAEPRk9kathp0y1MEdGVlb1Usde/NfCTx0sglR5jqBTKVutJWWWjToB2wO87YfIYC2oU
FptCu1g5oN1yuHEcmE3iMY1FycywWCcEyXuCncaUUR6aMV/td+1R4vXb34B0QeZfk/dym+iTeDcS
D7dsCQEwvsmje0emobqIM+raVioLkYiCRc59iahl0GgyeWJXLkhxrwtL7O1/12Xzn+qWb6Jf3GfF
Prv1FMy4YJOnHJvjF8dQfgdUNCPBpNOqb74qTi/bfKM/C6lbr3FVReOUuKAckzFTtbxsoY5Tq/x0
ExCRqyXaObA7/5q9CVvGITuFwA3mTy5LPI8erkemm1LZgEaILMQrOkg79MW+3cqsSBTm0REHkw71
E7pcbuhBJ1mb8nSyV/n3r6/8pUagSP69bPumRrhFYlf2Lb9+A6SEwdlXTqS6oewh5jMICpt98V0y
QdF/2TUhwsQDSXke30OnXKOCop4Iveti2tvrpwYRvaU4t0BwgCc/sYPxGVExke5Q2qZWtlZ/wFJ+
iTT+UXT+Kkp/gwSqvEnjkMigIwdS8soDo4VMDlDTzIcAVGUu7PuwzaEvEZ3oTuWlKwlt/xtWV9eL
m19caasfk4/oaiBeyl4YRVQv7ohQEPXKPODwYKDOTh2s28e3vPupJZiW1t9Xj6+BJElE7QnfWgKs
mYe4ntVMfdm6e2fCrTCh5vv9UBj3SVW6kNAXXD+xJ2hSU4RUeoFaMVl1pQGsbaKgsgDehR3zxmwi
Fy+7WkiumAZGVMK4Kj0phntuJBjzZ9B4iLyp96WyhU70ODyD5hPgnalA/CbCyXrfTCjnGAZ7/Pca
+2/QAE/D//9Fv7EQaS0sylnUpMeEeTJfrf2w2KDCTr/4x826vs7f9Gnagdl6I6lxQIe7tZiEVIJf
RWwdmf1BgQnASp0p5PsqP3CcAoUha6LP5GHj9cX5ukC9TinbYZyDxJKd0Wg/7+rpyq1YZu/yY31C
NortnxWfSYuDggDLZcnebHpUjzEmorNw/RvN1oL93GSH9AHoNt9U9BAkEdqYhlrVq/BUW9GD/jQt
8RSVnbXYlTtkmZJd9FvOGG6xXJJYAcdRSsZwvr3GHA3sIcVauDrkU5CPN0o2XCsMkA53eweTdmp+
BJQkNn9Mng5I3ARD9v/9FLRpNf1rtX1r0Jr8omX3sUqP86MWUL7EGXyK0SoO746Angfgzos1WzjP
Hcpgb/JQq/cDwDNbVUBezfUzeZlG8dJ9+Ny8UVwoGNiYwnP4ERLHYYr7OgyYp07pRhELDl/dWSSz
jhA/ZwQcWgmExHgaj2hcoezqdQN57Ow5POimtkbhE1o/jab+53ShLil0o8zUTGgvN+S3zaEW1JnS
j2UKRaf2uD0b6Tm5g2I6Nd1j5t9R49e0JcJ5eE7PCkjU+f5AeXU5piyBm1078/1sz2T8nfYQJ5pi
B7+SZy8ilnzQn+8aHgH39TB3yqeR+Uj0rNoyOsa3gA5BZ1IRvWLstFBJFbqlujURDC5CT8T6h8Gm
HzbC/xwg/f13/YZ1iHVBvBK6sqO2LlZMvLucUu/3X0MzkPzuv5fSf4KAv3/at40r1uc1rvV8GuxB
YxW7BYKXSYm9xDUQG6P5XjR/lTdU4w14BDmFFoT9T1fxnwv6t+f7bVdpqSPv5NVOo8d3evGMDC5r
EkbL3mJuoMwNEg7j3lKDaYYW08vy8eL/GmNFK//DMSpPa+nPlwvuVWZgh0xe0rB/mar+ttbaWVaN
3VUQkU2biNF6mM4RQbWrwlSPLyX4Zjwclex8wSKH4vXynnDEv0BBJnAtIsUwEgW2InFNnYW9i7Dq
QKmyO7uEZKpoA0s0Q1rIrvjj0NPfBcCfV/5t5VzUWL2S4yziPJP5mAdLrXMZJgdLd26T9AUTxH/Z
JEUwLvnDXdP+xgv//Oxv6yiVZrVadaN4bBO/Dpn9v6zkySlBpdhYeBBobeSkkjuJ2exq4SDNLvHs
5pmSCh+hX4kAlkZTy525xp4NPFI8SNd1C/TFIIajqEDCa+RG7QqJvI53AAVy7I/6ihx2oya1KHlJ
+nULNp09jVHQlw5qEhMxa8yRUHEKz3V8nxh6qVMEDHSv4qEWVvENkfC/Xyjxvx+CoswF8ic19Tst
xe3XoyivuRE2DTdIwDjR0OEdRECxhP8h7byW40baNH1FiIA3pwVXhrZIihRPEBQlAQVTAKrgr36f
5L87IkEuMTET0X3S6hBQyMwvP/MasDmled0M6zOZJPm6vfR4scafd++/x4t1erd7CwnkRDf0imga
+1YJ9GJVbof1iJIhUH0Gm5QCgGkWll8VN853jxWH6v1jk1S2DsdBuUPu36vu6z3ib2V4ArX2mD2g
hArZccAIG60RK5x8mk8DShxu/Av9GWlNFpM/6FcLC7H0SrPT0OV6XZ4NvgROHPdgGM8r84Ukg8Gs
g+wvI0JFIMfq2qMgQkZp6ZPoX5+IfysxOxE2dl2RapQK3NsqWgGqpNuJ+u3ZgDnm83lk8riOCtQ7
PMMFzEBTS1R1noIsAfA+1MUGUIJuvVFodB49+hlNuVN1H1cUAWq22N1hFu1M61Z37jsQNMWmNLgd
L9s6XBp0fjFrFaf732+ZxeejM40Sg3mWt1FDM7QC2pJJ0I1eHXsAvZwVeqOqs1IsIUqaB3qQolmJ
0uTCki6dLbHk73bZQZL1qsUF7y5xVvRa6dTQM4o8kCFt6oNxuRJUEgrUIwMA2Kb9//b5swLzWGe5
UpzY5TaIjjaku9lf1SG9ztBu8X9za2ttr4wf6MkTf34u/Pil/Twr7/QEc55OrxTm3SWb18v8Ay8w
OK2LVi24Akitg7pLGHdEB1xHNlTYS8pgX8xhPuyDtwr83QKcmjI6tAf2gWWFGqMW4FtowuzVdE1P
56K9FcVaycxjZEW8yX4bxAhmx8Kn+Fzo8xrsRss2VFmoqX/cB9moR6k2phztFZ2zKzro6zFgiHJt
LWTaypfh9N2TZhvfGo5mWSaJcjcges7s7Rgef55DMfk9mHsLf+ZAzPAXKa6fy8mPP3C20bspq/XB
htIO/t7T4PZNPXNS7THrbjW+ddjtD8Avj/Hv2ALyRJ8lWPrGXySGH19htteV9mB3xikWER2IymmT
IQnD0KGKubopTUfAWmhJc8kOPwSCVLEumngDHJD+Ar4Yk/T6/Zp/vfXercRs+5tloRmFJskkqjHO
vpSKdvELpvQAYuuUP7XdbQO436W9ptM2S/w2Q0R0LXZoYq6/f5cvBoAfvs38GGjtZHR9SrJjmQ9D
E0JfQLC9xb8VEPGJgoT6gzFMhijVAanPwEpC84+O5fPwt2Q2lYdR66lE+nLNfBDBrOhev88u0nwb
6a/Sc/KrYr4XI+ZeeilFNlKaq+Eqz0M9CmGtW7fFbx0+F9pL2BWnldfoj3YdNvGWzhJDwqIOv/+1
qvbV3f7vy1tzek2h1UN0Fl/e2cqCf1wevSMs0bxcy6jlo80rrY02iDS/HYOJbgbdLTiU7RWaf+fU
pSbtF6FiS+80S3NyJwZ7UxMBMovzUfi9cYW8a+0JtBOays0ulhYRE19UoR+XXbzU++hXRkrk9HyI
OtueaXHrNh2YHI4K5iA/unbbHm7VEgIOJGDjqqBvUQyCTtvdxMZNQ+PQ1/5CnKs2PejuPw2a03+V
0U8KT0FdTA1TZpGoWPrnnzkXKYrqvuyhGxO22zrIR3/AMuC8xfOEX3hHxtKEo8JfieWcuaF7sbTo
X4dYW1UgNokZ8Oy3Tjj2YWBBBEphdXr9wHQKFgLnfH1aHxjxtU9atnGytd7vmEyx5OkznbZ24aTZ
XyZRUKz+32vMkjjlmGpZdOKTG42gjNdAJV0I3BgU8EgETcEG+vYI4gYdPCErCOrxbNGQMAL9RPED
Sb0h99RFyaCofgRMr/+bUkYXtwcrIKTR31FcSQtPHF5oFV7DFHI90r6l+j2A3kNpfQ214+zhEC0z
3MJw8a0jGT8A4Dl53SB63HYcZuVz0fqNemnj4AwKF8EHK7CAwd/ZHlydTb05X089xhe3jkBbSvuT
8ZhP4GVtd+G0irvvUyb+7ovN78ZcmwbaJfJdi1sUkJHChNij3DNsnhBBhOFyRNCdFm90bcLC92iN
IPp6ix7dDsogffwBpP6ScoT5Ze7y7qVm1+g41FJ3angpedu+2H9qCjlX3nR/mYgDy6xu7O7inK8h
tiS/pi7Uhb/wKn6IN0B5HSYuCPq7iDy7yMiP5itjKEMGbQtjfD28xPfZZeEzRraZNDvGb37N47C2
fyNOPGn31jkYyr9mA6sX6onKsQFWiXnJaMFSk11Bw0cfuflTnxiyQH2zMIxztfuFNVk6TLPrPC/r
zFJLDpMoyiZEmOQNw/BTtGE0yLDV7fw4f2AdyoHDVDKBXYOt7rzv3+ILPJEIX//O0uxGP56yjKSJ
twC65VzhQfF7avwj42+C975Z+Y8tBTtk7jXugguP/nJTvpPomV0hfZ5ishrx6HHwk7oCG7KNuRn8
Ijz5GvMpQ/B5PTPIAnu4WEpllKWnzy4LnHvG3ML97y4roJqBDQA5pFHAwKx3aw9NadkJDWxJaMKj
I/b9T9eW1IlmgbSI20MqJzwcg61gPOJmgkhkkNAa0QM0Kojy+VV008EFt301WcNzADoIj1+7MMGG
IxYDfgCkg0zr1dMGF41l+byDdrwU8XWRQH0KHO/WaBZqjQy0dCU2acuFDdSPmTayZInG2UJaMSyv
EkzByl0VhyN0zG7F4PuIpNHQQb4fX8cUdg+emhF56jn3Bmwi4M+3F9q0reMrWUL83Mf40x1ypI8u
kgmcrBH0cuLar4I4AeUH2I/DXBONr7zxiuPmCGVZHqEEHu+L7vf3q/L1WXj3Y2dR8oS3MiMbfiwi
3OlmIGF0c6/4k3HFbBrrVjSmRo8W3jpBy34pHGqf6tiZMNDs6VXLuqjGpCCQRGugqTYa1krHKwbx
J6joGPMwxTEfEyb/A/8eJ4/wtxqYAbkpZkpADGCAZb6d3USeg8tz0EFjwttjupbIJjTk9mny/VUZ
9lvRvj3Hq+8/3ueEcPb6s2jeqrKcOlqn7lGC1f2mDWW3uVfGK0W9sHSiiau+YN1Ct5gS1EFGYtQY
St1O/QMz/1JDq+C8kCZ8Xs7ZG80DrCVFuSShTNR4ZANMPSdPfaiFvIpOYoAbqxCGlcKIefSvHA26
hS/yuek3e/4stOqHUTsph0HZGwrQTABBkAFc7IPFuoGySI/+5Nu7cW391OWFAPO5MJo9e1YYdfVR
jXPst/bgqBmdojUJLmNzQBR2uIXtefYihQTN3sHXOaIotMKAJMSYYzHGL2xqQ1yC77Jj007Oet6y
K86+NDwqSSiUZFKm5xJ06R8t7wBPyrxK/MjVmsvvt+TnEP/xIxizC6Y6lrU92G/SVDCu25qbHU+v
beHmuwilNXCqlAXLM/fP/YHZc2dXS5smeB4KSSz1tnti8HTeI1mj7a1LUDjRU3sjECBLkfpt2vUh
Us8eOrtSzqUySpP4sbjhgEkpV9n67NqwQ12NRpTboiKx1AixxA7+9ExHtizLJItQ7VnIMoakSeuB
XXZqceFGdvtRyi6YrmPMdS0BWbcuashmzbUDJk0xt8QsuA7aJZJHf0e6VATUm3QLWgqRoQgslGcm
nkz7DGBZiMbUCpJ/AvkoxPDNp2/9CtAyuW1/o4oocv30AvMvXA5QHIMRawcTSoJ0HcSYNXXlbXO6
NMAt3APSd66xISDRM3wATABwVFcDskP8AUpL5v74/bb73OMVK/Huq8wioRHbU3dO+SrHp4mwJ4NO
jXYwiMWb5S6Se7fAgckv/PLZAvCOWUiGbUiggGe8gBZ9aoKcGiC57ALEUY/3x2pVvuCtkgjkUv5y
xpHvL9Qk8erSQk76diK+W9BZyEyM0qrPlabs5a2GaBkoRmRL0ETLmXoDYPEOKKOkV0d8xXo/DQZj
Dbq26C6ksocBFpQZitGnO0IducrgKy8JPWvEIzpPV/cZ5n3nHzaEUNFjX7GUA6AMSNiCMSk/qRjR
CpUUsBh/J2WXGWvA+7QLl6bGX58TR1gpGo6pmfOgoBWMkoujruwdWC/XYiwuFAGAmqLj7zeQlZf6
dp+Tvbf98O+Js3BgaINSqIdc3Ixj72Vc4yh7kvfJL4IWAhNNQlVAlxBl5dD2OLRDPvbb+ukcXeIR
k29wFrDiO6RQGdI73dpM75UJz+NtAdqhuFzm4XwqTGbvO4skwgsB2/pR4X3Re8b3Kr2w0QA7C4M1
ZA6UJEDEFKImmWiABLnoq98BG164Pt9mYp/34r/PNks9x9ipDoXFXkRHt9qM0ImnlYF/WNidTSRp
QR3uR7xxVjR5YZvipzyBqdUI9AO6WwRYa6uk10V21Si+QxF4iQVFA2BhY6+AuKFYQ6/U+g07PnEB
ydKeU+4OdwgKxCfPCVEkoo9CoKhKAlZ/Dx9Lxk4FFhTOJxLMceYIK+UhA2qAEPtePy6wHj+PzmZr
MIuszek4RHHMGohmNuhswPHZ4J1+5xhK/DCB/iIGkIRDUDUwZL3CB7SFkjnvGhr5VmPkLPnadE8Y
Db8PbtrXIf/fqsyCm17pWltnrEoPsEQNESEJ8GF4a4CkkivHW4wAo8zXHoHNFU/aCYHTTesg2OYD
JhVdQCPe1lgQEZrhZjD7TFCKegPJIZLTWnjQE92lPoRa+P2bfx5X2ZolCy9kxVAsG9+Mj6lIq5Rp
2USqstcvU2b3r3IVAjms32wjENmDLOKf/jrInKtee9roAXhR0hL/+7f4Kk3+8BazpBC2tnw69bxF
/Ne+lFDn3jjpT9rADWZYoYQL5QPj6h+WGQyHtSm5NtcGOqQuorGw3QC5ed+/j/LFen54n1miqMnn
TtIaqo4GS/Cbgih/imGjFKix7GJg2eH5vG29BHJ3g8uhd6ygWOOxYKoPS1tL/VQUf1wgc5YrsmQn
ucW0fn8UouWye0LWQl13aFY8TV5sXSlo6fzM/5YbGHRj8VCfve7ZwBjC034ufBRxumah5/1HmY/r
9SRSFBnYERGwNQBqoy795AxQj7EZKX29vHXCgkNYBikYSus40HL8/g0+k55tA4deTOVMxVDRkJpt
VqcaWqXVNGM/UKgUO9XYYaur2Q/0aKzTRq1uIuBGOVqmaqh3FwqyhDnYeXBY1UWDzUed/ahOYWlf
EEMwXdoaQ4SZ6E4F9QrQRFI3Rh6mzqMO1s257serOgU3eR23YYNhtvrTOIbOMbxCRiV7QrytQAy8
XGsR1oVavzVqZY/LFLqyJ1wwDkua8fNvr3BCUQnWLIV/bNS7Ph7T2JrMaCgrHT1ZhFh1V3+wakFG
Hn6bBr94hX5sHqBQ5Z5MjCRcyM7jMRy7BxllNjJAjMuMzanaAnHOcriLawqdo+VJxe/ytOlQrDhf
OPGllK1JrXIMJL1q2JwR/XXgYF+jrkak1+5h9dOQkXxID0rq4Qc1HgJQKPqvxRp1fvzmv3Z2yeXj
kDptXur77K+dh+CTqZojnFbRoULLKERVkfbJ8RqNRlLW0ut36lKR9KlMnb/C7Koxz4c+Bguv78sG
TagCZ6fnaZo8pwI81yCeU/44SzeT/sfWbrNifWI/YnVf7VERd3OMTRU8URqDRO8wugpohcGw1g3e
InXxK+7X6Nf/MXWvN1wgOoAFFURwUtOF0/GfTB2z5u4h2jm3Erifkmb9NXiQMxPFwpMhZJGcmZct
gvh4TFbCSskYtx1wYwQpQrvZ5flrPm5l6BoH4xoLtoI5SIaYKXhzP4quMwkHNKZv1q/SWmdnf7Sv
M3nXJUENMqLzHdgZ2Q1tEy33JeX+dNypw9VRDxVMYdOrtNygtwrXVMPr57CO0deUPetXEuje8YeD
8LKy7abrw7QzyNeney3/UXPwWhQnuvhvk7Vu06OKhcib2r1+HxyUxSWbXcKDNiWn5MCuaVC1E/jX
KUgBSWFRg+Ee1Y29Hcxr/IKVMwbL20jdFQPWeLdS/iRrd2XG54An7Sm4XnPNoTbEtKp6qMFBpxeV
jmjn5RivEZpuSvx6dhX63HSTsm0dXZanywRZJNi8MBCRLJbX5rTRHZxh/NOrgRbYuGVBJO1xxFkR
mZkm1BAp7DFicUecYBiSd5ca8kGczGndo+vkOfq6xjlLwmQmPJCe2XgPYkkXNocbuw3kOowhqky+
pN0K8Ri/34EnrVw5XWNSakH6Q1cDtX993WAlcszDLAl1iF3Y1iB2CicyvoBcLQFeZOLo8Z8rRC79
ulz30Cm1sJZXtE4Bi41gqJduVhGo3l8i83M1C+EWvbChTzhX+YXonI6XBFgqPeOy3NhrVB+X7s/F
XTFLLZxSsxv18BY58xtokJlfoyuu/lYR0mvCeoMAy01JAxMQzs3Cjlz6rbMsQk5SJ1NLNiQ165PM
QqERjObLX2ObYe75UIX1wjXxqcfC19XwUnFU1XYQeXzzRnvXWFIkR2J8ctT30R9MygZPWp3ukiBn
iEMpAlc7XxdBVQYLv/OLcP3hqbNSLquVus/A4u5b5MusdZdeGNaGMX/v5zcVbAn8qiRcSS2ZESRC
Wd0lgIiFPNYS+2a2rz68w+yCLIcpVdB00ff6s/C7/1sexcNvNM7J4yH3jz1MQsE8BC4/oQVd1duz
7Tv144j6toSZRxWQmtMBVX+bYDTsEES8ne9HKwRQS3ssD5ThucJwQ9lalRvlOE0hfBXVa6KEetcV
iBKsbPj4l8UGKdmd4PpRACKlYfnD8cUuNmOxaYq90ricUDgVqNDbGoCAbZ0KNEQth9jDnY7u4ZeS
/ir0S6fd2Gfw9Zti/KWoj+lhAfKnLX2v2RU7FWU/lUrB/Ya6dnVbHq+GoF0n0K/heGLRuza4GaIb
HcVHN2lDJYBcDKZFepGe7btE3hyaLRP5w2FvQ96ENBkyfnFjC1nK6+qFGni31Fb76iB/WOHZjRz1
5mREmarvR7djfI3Y6y+wsjD/bHnXPk3u4Sf4TXyxon20pC/wCeEzP1ezqyXu2wxAQ67vERWTag8r
VuVJYvSQBhKeYKsMWm69Q7aiwN4NORdaqIUHjzVeSUumGYY4TN9t9FkArTXHSFuNw8b60C5zMQ7s
qUNyWLhhAuvdwHlFuLBOQhMO/riv4F7mV9aaTtnL5BlrhNKFKR5W70p+q5E9GW6Xe5KMKa1n97sK
L+oHrrg30LgeuccHa8BKB16dV6NZJ8SWoXEd3TFy09RfiCQiIn7342bBeszVqlCsVN9r5OA4XwhL
EAl+HHIrIJUNt39N9kgJpgGtvlRDXez43K+daLPwGl8E7g9bbRa4qz7TjkaR6Xv8HA9IOV9UQbdT
nhGTsJ7TfQfhVt8vPHJhWZVZmZdMY3owK3aYSF6QTMHZCeUDeGVC1lpZ+IH6wg9UZjMArdStZjzy
NAqphj7k1pQ3pRY6ZwDgoW6iwjN0V/JwqR5uj3B8ImQuGf66MpzwFQ7vlE6o5WCMjMQe0z/V65CF
/au5gk42hg7wECZZSNhpgbOFNms+Ga7yp8J8KVGW7p55W+4/J5Nbz7YtxTLm/hbGOVemrEg4mZvu
og2LsA3QxkPkeWk6/WlwNnvSHMkWDc75eGgkbR9bng4p9yeyq+zL1IvUqy4CT+fcIu4OrwxWNpxQ
GXL8/+x4/NePncPLpMpU9FPOK5ATMnpG2ra5yXwTr3jGiyhv0/4jmofZjbDjRA9DR1VT9ygP/0eb
9d97iM38Ls1Iy6JVlCIWMQjfPtWf1o7bBt2PmPE03kzuwuO+vqv+PW52t8tZ6RxMi5+dbISniAfT
EZEHjTLqtdwgAMS0oPSGFwzOAIN8/+yvA9K/R8+uyb5LnSrN2F7k3oJi4/dBsl5m9bxtns+B799z
ZpebYQxGa54ijd4K851sbN1O5T49v57sXxJi6gVelfyBltEWRGVZjQwA8L9O2IIW3S/d9uzBPTgX
mLg7zZXT/ZaT5ywGcYdklUT9qCeo6x3SixMDlRTpPRE5zxh8Px9i0IfT76m/L8Z1ARBBFWYjkPjR
88Oqw/4zvmivJVBJ81ne28j5m89VfXt4jNUHJdma1dpEGJCmKsy630fpakxC7Djtdic5F9nxPk+2
FCNyudAG/kT7mp/E2W2cHmr1oOnsB8Gg6F9wiN6OP9+2AvyEpQLi09B4/rTZhWtWRZs1Kpu9A6yN
Z4prIQHBlpfgy7UQ5JNL+673UFCFKZQ/DWjVLoUeVaz+d7tjdi1G0tmMc3EA+sjH91fGFQpRI+Sh
jSQoEAkF+VG5fYDtQFCThPxSH9XX419tCyv5Ae3/8lfSLJyLt7bjd680uyJ16aTWhc3BQOhpdNFR
56tM9jprghhLVzxvjvKPtF2jThUjbP+MrW61qg33hPOQEqKgJWgPl9nd8Jz9NJ9QBvAH0hL8PQMN
8SpkAZAncRlr3uUISpV+eXO4ia4Hv92M9xKWxBBggxThgC0oKEjaWywObwSVngbNEq5yabfZs5tZ
rrTBthLWHyM0zGjOoB6FcwdSdQL/tXCfqWLvzr6rqVC7abJpaZY5v8/a5HSyisJQb98UQg7RXaCV
oCZdvqVe7YYojIptcwcpKkjLXRdfWrB3x8RvELAR048G0u86R7GDcNHdfx8LP4kdcRLev9v8Bkxz
Rc7Okq7eDmADi/PF4XxxTre5sT/oDL5QQE/gNXMBEVn0ddmv6yE0GMlG/rHcGuTClZ94bb+WgUp5
cu0Zh42W3pnlz8IJEZCQEX0CxFi4x2d6qkW9zm/pB0yoZC3cJ1/VPh9+xyz7iXSp72tZVW/l487O
PfW0Kv7SBqVWNfCX7P0IFr0gDgkMmenRz97jsIyl+QpJ2DRYKWlQYQoHn5J6/uBaIVfQcDn2wSlH
blldqNQ+Db3mX3122WY5GqVFzI4QiMiK72iHWCK01ht6Boxq61tm2DB3Xlvu8UeBIRGyNccQJVQj
31g1Uhir4+kH3k5h4ndLGfun8cT87WZ3M36frdwcNfX2xN+PjxT+326LFkFjbQ2MMxBaZTTrJWhp
Bv2Fgrf9urKEXnV8twjn/SIV/LCss7u6bYfhIAHJuNWfTxcAeRA0tS/OD0gMoka056lhHbT48iBY
gcBMs1L+8JWWOjBf5PEfXmJ2kfcJRna6xhkR0aLS3Yp1ERz6AneEa4Y2C3H4k66m+P6qZghlT9tw
GA98TMWiRjk0qiSrt5q1YVwbr8HJZlVQPNt/ACIMCKBQlxuCSIhtOhpV11kaZE8YCsEkRYlkt/RC
X5XpH15otgpn65wmQ8EHIIB59dFT8Cz18iDSeY9hz0DZRW1Wya9Er/T7+PQJ2TT/FrNv7xzZiJbO
t0DwZSBUo6YmLMxdG6E7lgATJ6R4aNIu6sB9dUd8+NGzjKStTbPtT2LrhSJcTy7azdfDWnuuuKyO
roSd+8LCa1/t9vcLP0tLynMh6bE8EIzhk0GrGi13Qm+tfOZu+Cm37uFhSN0Un3bEI0s/RmXtpr1s
KCklxnVX/W/J2o0Z2o/o7Dlebd5+vxZvfi7ze+z9681SloOitdXZqNVb5S7et93Fs8XyI+b/omIU
9fOEDxg4JaYIgfIY3acvVE51kGiXhny9as/EXCHzcSi3uAQcF8uXL9KpD6s1y10cy5pKvZ+IWcxT
gUpR4aI98kuIQ9GR96hi7Udns9Si/Ko5+/6xb4nmu6qpztREjXpWTH9mMoE7SClcwvYT5lMC15td
LzKcv6hePjxxdtHJk5PofdOJRRAKP0KUdNggiIf4N+JpBKVbIRhjoY6JWSU2COmfpW361kn4Zh+8
ddbe/Wit6SM9VRVxMohN10I6R5RQoge8lCYvnf83lMG7Z0mZhLm8zrMa1nXycu98mTLnIE+38Utz
/rDTN9HL9xv9E3JqFnTeAvS7h3aHus6PCg/tAuC8WicM3+EpUEsh+d5cFYHjyUuw4sWtNIt0VVlN
uVYQb1SoGwHUleYaNWf3dYDe4dqUcavxcQmkoS8cm7fU9d0v7SPt2Nct4RUXXuVGv6Vzrr3aOIoE
vQ/grVi1f2QcboTiojAuF0dpuoQmo8orZPRDk+WQhMXJxvxzHlx9DJNrx4UNHK2Q6V51OEI+M1av
zc3wQBa4XMt/mVu/i0lvmda7H2Cc6ilRbI5DDy6TqWuAjtmf3F5hKBspTxWi5blfnx9y6VZBOnYC
mg936igpgPsR4AFAqq/0LnRURCHkpYD5VXvpw1mdBUy1UZujUpHm0Wmg21pdOU/HDgU9ks3dGBQ3
hySsTv/dDou4lL87pbOIaFVNOWRSr96mm2Kv9vtsvOwvE0/I2OiBXvK7MV9ZPK+fYD+zs/N2x71b
kMIe7aob+c3CU06UViVTkVUPyR+sXzMysl2XAy3JlfxDSHJznlbJVXMOVNCeh81Y+iPsbicEGyCU
HR0sF3W8zDpwOKtpAqVGgDPwFkUbCQtHwq2wa4Qh0mAn8BNF0u5emF+a3sTsJvVM/R4Xpq34D9ie
tk9VLYgOzLDpxZxgTjbNZUuJtRX6ZkdCthAP3KopoH0jZJyKhGaM6qF2mdX7aS2ehDOEka3hzBj2
k5FutdMuA60mWET2hRjG6SrbLYIRDqLARUb16HW7DtsWopVzDgo5oN9iKTvUCoZTDL7vvG7167a5
SquHfGyBFkL6qB+XVkUVG+2bvfAG3Hy3KJMhmVVdigp0awp9LmiEWv7MIMiSggSBPeDiP/jKYefi
355GVwVyTq9yehEfr4H84HBDvylQzivcC/HGW8jxvqyG3p1hbVYNRXrTDV3BJYrkjJZ4ujs+j9ip
Bu0eacR8+ss+IcsRxtWGkBkWQi7bw/3p8T/6KUUgSWvs/x4WLoGF0DingFpGUiTJmYwCy4QJaVLd
J4KA/g0lUL89jrtuf01PeOFjLF0Db3Yt75bqUKWRVll8DITQDkK/xP5BreUNt6joANURndFlIP9X
DbH3kUqbXT5pGzVpoY4iw1eCbpMHnZgvb4+H+4lugOTXF5MP0zwOblNzbTMrIajbQfE/aQN+eI9Z
0m02J1KLho+eitiBZDzgawcLHpCtPa2QxVTmq9bM+603y7jBgOe5kpq4ACqehVXCveId/Dcxow4t
dVQwHQtLC8T2FxuAn1Ca80A5uxwaqsrD8fB2c8HcpxGNZhyF3kQ8hBZpbITKgsBpd84FypW0UZCN
XWr5Lb7E7JLoG7VXbREYSvnnNDzm5p+8uKeadCvwiG5jkL//HGpXna4wQvLMci0h6UiYWjhrImn9
Jj7N1Q8npauj4kyByWj6B9WESHzw9PHHDsPUxe7fws34psX47ohZnTkcm5wvL+p5SNNCX1rIpZHi
YT/uWxV2rUuFrL700FmQMy01q5L+LBKVc+HZ0zPKyWccdYxNRiip0qDrbjT9IbeuY/0WprZlXSZA
sq6YB/2dThc6b4Z20o+D9JDQw4Iqa4A2cvI1mkanEN35LN0q0nrUN7mLPEyCxpC6cn5rjPLaHeKn
AAO1m4VVE32I71ZN/Pm77zicB6VzKpJHPcwbHxyO0D9B2KkAKhqWwGex1e0W0c1LH1L8+bun5llX
SapMiGheRe9WfkC6W6J5i+jYVXGj7wBXL2zPt+j33Q+dRcehVpraVPmhFhILATaMDOGzHw5i7Ruh
n40/t1cgzwUYnUYpkvyZWzy0l1TH8p+YnYxuoGcyhgW270mb8vq/kXYtfZRZ3JymLkf79K1DY56C
ZApEfwYgAEAGkZYH0ROmfIZnLzQyl24rfRY/06Ko0+xA/Mw3CJJLrxpIHOaGnmW71vbNWHnxJC0+
cxY4i2FqHeNIofR/m/crZDVFzUveCM2KkfTPpTLpk0faLFa/kYff7blSn2yjcVr1tvgLyxegyhVG
EMkK+ftce5gQaPtrgIe6geATe8oG7etc5Kb1qsav1Cq3R+knvXuauG8ThraZAlPfHA9rxMiO4WFJ
jXWp7JhTEctc7Z1BpBDZXyGfk7dg7+F8H+hHQDknx/NPyiaRfXndrpfOylLbzJj1J1JJLTpJhPIz
8FlXtETQjfBlHdmuo38I4qVfu9QtfQPXvFubTooGs2m4wlLmofsjvLLI3GVAYzFDEBWG5KI9puNN
bu5TiA8gH646oJWYVUXXkDKxMHmQnfvFLbNwpb3h3t+9Fu3b/pCKHkKRbhwFk9Lb/0yatF/d+rX1
sDK7NvQ1Qg/REDaqa8FyDl+TF7T7EcEGg7RFaxRERvaKknVQPC6E7oV4YcyCqKwdK72I3zocyOSi
DDwiy4atiXk/BtVVXJPgwcxbyvSXujnGLJDaSZd1ecZjS1RACN4oyBy2GZyejEVqPew+LXTdFrO8
hVTemEXHPlXHLj3yWBxLREM17YWM8rDOfymGmAHhb/aKTrnCLbnwneWlDz0LkFLZpkPbisoLYmeH
jJThVJsiPPuNjrrvOsEONN8OoG0OmAuJlE8vrwvz4iwiKBcGVmt9vJP0a6EE3axjjBc31uP40mBj
gRjpiNrAajivhRyaCIHjk4XPSO2a9kbX3PGnAUL4Bv0qyqbTT1o1ruWnL/3hpRkvFOzbDw4NNf5X
CtvJH+/SDqnsyjOjK1wcdIJF5Fk+YleKW3G5YWjcw+bemsJlGAX+ZxqdyGmjx7Ae41Bqg0b8jQi9
616cQHt+UbCRhdIzlqZrI1ltp8IdIVn06lm6D950i96dNKuMpskauZ3PPkX9EbJMFHSVSKdtT35V
AwkqZupL3pIk3VLRZMySZ+gwMZ5JrK0engwfNkAX4ziQBxUw3Qtw/LQ2TtWr3j8O1u48MXxEswfj
h9W42DtcaArPCUXHuE0nWbxJGV9O9X0vb+rxwUjwCdgJExHI8E8IJiqnID7SZiHoIfd8wnZ6cb8v
nLQ5nyhSEtnSDLLc6OF0EW2dx+I2unEQJ8zuT/v+WkCJ/rdp6Js267v1lw95CYXyP+ufeKhz6P75
EmAravaFd0Yp1cONOl062QuVozlLfs9nOo95QxYCzbX1O9rtu9MNutOC8y8MEDi52g9gE/+NYv0r
qN/7KtmcRW/NkLS4o6K4HQRQdz1oe2wV8aU/4dQDffrgE01q2U0pIJ0A11AknE7MCvLA+itfmIy4
17gBYgK9wiNwI+UoJbpH7Jqwz45RxLFfzs9wwTBHHJpNFgdtfYX1Z3V/WKsPxgXkBvh5RYBcMnKA
EsTB0tVjt4E59SIhQQlK9QUNH2h1SiakW/AOOJt+CbrDXnVTiGI4Fgm4EZ6GLRTf7NG5i8o/qMLo
P7q7+jJ7GFOSBa/Nrmo4uJwWw4vS3xn8cF1HZTyIsvB0XSNVbbklXgNreiSnjRNUd9oFtFhZue6V
jU3pU3BpntzjjfpyMG5l2+t0N5EDc3tY93VwxoZ7i9AoeB/4IX6N2+bqdIF9kp/cGWvehExi9VQ+
Nt7gaR7TtmyHv4+Je0wMsvw1fYq2Z2XjPMG4539kNIguf4u0T3GBQaolXZ8OzAeConKRvrdxsnoq
ZRdpBI324Wo0IBftHHuPWaMGC23dKVfZ0Tsc77CiV3F2Ap/g2wNGy5u+2sXdr76MMLa3aBSuprOL
qrx5o//urQc1vRixVq1IIRra833+oHW/zvYrsbqSXeNPN2B9cY+770pynsrmduj3HSI6Y7LLLTeP
uPOKh7jMPQeJlRJRm+s2xuzTXily5EXRr/zwVJ3+xKoFFhJ8z7SqnCf+Xvm+rNdyu9NhcEbVuoou
1MeEmwzDsdvzI7ksgPeFO3QppsySBjOyrAMUIBHfz6dX7ETXWUiT5CXNNi1QtR9CcH65pFrKK81Z
0uCMpllqonl/9onpaRT28q12o62iwn9z19K6G0TmhRIgXo2+sR0EYEYdhA6+kOFHgXUpt/4SmPGu
W2XOkolmNLLcOIlpY8hwhtJzPT6I3Al1HF97QcZth8ge2goGk5b1+VEzlpZCBLXPhbCjiOjj2LI9
+yZlGnedMZ6YxtNeDxNyFrd+oE9OV1ZYv+JnHixhZf4/08Z/z5z96CyvkypP67chyqa//E+u2DOG
k3EcX9hqX2dr/541Ky1V2VQOzok2aP7U0BmKdwj9liFug6K2BCVPRAkXf+DX+/vfQ2dpRBnXUiXr
tKOOr6B8ulAwWMn2ADm0AXTIyUcrkapmWeXw/5M5/deTnRkMri26tm+rhp87Mu9TUevGMfiNugXc
jxuNhAXa2RL6cvGxsxKxc6ReH5GAupW30hNKeNgyhLGEmqP9JNDG8q//BULg34+dNeDiSiriQSE1
SemQxaEAh4HIV0CSNBNSCdj2imPj/Fzs6C+s71xR/xQ3jh7l5CfSukOGkcvkbUR1w0zLWalBvk6h
BMJ8X9jLX898/v3eWZIQZ1rb1jl9MsLmD2lV4v1AD3/VXwrw0mGjFFCF/w9p57UcN5Kt6ydCBLy5
hStLsuhF3iBESoK3hYJ7+vOBO+YMieYWJvbcdbS6lYVEYuUyvyFaqKidgBZh5ruy/vxd/iVWWIuw
XYzyuS0qghWs0V2wmSBcxHvIctvKE65kchB6ljeXg7aWmK1t9yJG9eEM8J77g72T4c5oS1wYwwEt
TIMhHwZeMx0X7dj/+lQv4hQNokgzDF6zDmoHxak9boug9X2uRCDGhQePimsK266VfV573kXMMoY4
D8OIOW/vlCYQCdIibgamJb/nAm3wEOZEauc/cdBdecGLuBXU53TsL1TVAabd++iCbkrEXRgxHN0k
pbeOqP9fBoX/OtKSuIhXuSrI+iXjKhD3EwJCNvewzlAf0XEk9G/M3aQhwrEpJqcm76QPPQufPIxO
XjvBVR644Q9sxsIf/3UglZYcTaybpLKvLvJtHHhw+WecCqpQJqBEB3MVROyvECferva+vomkHChD
0g1LE4EXi4uY1oTyZInK2TiZg91LG+R0C0fZTjXuyZsJrAZZuIZO4fqY/58F59eF50ThU83VDmKS
ZGlmnC5Qv5HMsaofmjbflUPBrMoDf3He9cM9pw/p/meUulUZzJq6+z9Eua8/ZBHlNIYBomnkxqmZ
TpgTyi/y5a6cJXysEi9WP4YKXL918gNMTOkGPNqYPtyP8c3KN/jPWPv1VyxinWAZQZElbAf+VzAo
q8O5PmFCarpjvxNLPxJ+XBC4uBwvJxUZYa9snov+Vo/8lZ/xz/Tl689YhL4wuOR9OTTGKUy29CSk
E0oFmT8O+4lBoheYO5THEq8DQbv9+8qa+ffMUFqeRHHMjWEK+TSTXa3b9VOyUzP0PLYH+CIudnzY
rUnAc93wTkQUur7iOoq95pC4r1BgJjf5YT0jBOELABN8qirk/Gzzj+xV6MsDO9pFL8O9bLqYoFHl
BQOZyrQ9v+JEqcwVIXVhQfF4jilgx42ePHXPZmVDpNHENyjA5rBBoIH73Wu2DIu0C+RwxKYsaTNB
pS7AnlhP2Xg0zIcpK90aqxrSoLS2scobNcnOrIciBjHjFxfsHYQ7FbvesEbgDS2r8mer0dSofqbB
06BtFOWniY6SpL/SRyuopS7XujiC0z2NItXiT63/nfdejWp/j0Qh2r5YGCidr4o/svOzCa4KDAjI
nIvmyiFaHOUdRXD5qJ+YMd0nN03lSiT76L4zTWA2iCkoO4F/r8KFfhtHe4TVu2YzIkahbcBiNUh9
0PqovUpGMthGAZrhcg6gY0ocSXpT+5dAux7ghfI3PEtvYbqR3gLMb5EP158Be4ftq6FfSYgsGcGF
SeUmA/iiv7BBY21fTE+A9syAHhmkBi8p21J2eW3fVYfID+Bd/2oPaek0zxSKLbKupB/vpeRO1nM4
PBd2Ne1gEcriSU6PAX7K0D7ObpbtUMdtsTF3u021UVR60BmetqMz5b65Oe+zTV577W9V2yEBehN1
LnY221TdiQetnwXh6WdC4W1c4330UPW4vEa/5l5lvnlAetUfXEzXaIjOGKCaKys8ZEfrx3kfX88+
bOUTspEwpmnP/pRJDye/35uYuiK9sC1tWjzYfLjolkw3k2Vrs/ReI6FMJe71q8HYhHgdT756rScO
on7XrTPgsXal7WbTvcSxtpjdtJsE7OJH/oEXL6/hWqptLubiduS1hMeSsTNuSzsQHpwEE55Pdzs8
VnvIaY7wIra2Dg8EpXEUv9BVbDZK6ka3uG544wy180LnfI9QmgHwbss+YGcbEASPAuyz34FTevWN
4MpvUBpCybZOzV7c8g+CW28Bv2FG25ZOmTq4qQ+/sSZCyYBfWjoYdZItoWKF14AP5LklQQ+d2TJG
w47PxVwYqFT0u7f8ll/Gl5jcmBAUN13p1KKd32SWp5e74VXeJtFeDdyx2o+HZO8EAQ2qDwmsmc1Y
XMmy1+9kW+44OqCElR4gVJyAtdpo4bbN39g3/U2AK+EEd1CJELPcGTtF2MY3E6dxO4IPOWUpwk4f
DUbcIVpHJar87gN3oDdyw/ajzIFtKnot/HMvIotmX0RcXJ2u9MMZQa+btzlKKJic6ZIjCgcrcS9n
mlPuvCe4No2bYIJ+feYPET/XNqZ2pWIEndt954sYG86bhdtwMm40wS6uhn5nITN6DG/4w7SDx05Q
0K6FzosGp2VcfT4ktHSQ3JaHY+ZoL1JyKMo7AUBruFeL3WVCO3NQr7vqUaNTi3HjUD1G/QMuotbO
hHb7qkoeajFT5+UZZs8/crhsw5F/eYbFLdzxI/k3pbrDjEDqtqLpt/3DUPoMXjbIEeO8AEbNGTbY
ETP36B0OrobrWP/A35lUfkrEYxx0Oc0Wd0juvgb6zRAc1djL/QZiInNNqAAXWzT3QnZIOnqsq3f7
nL387xWEJC6SDEFP+7ORk1G3P/gYr2eYXvQ0y9qhruavSmH98/KcWRf/Ti4XmUQfN0FWKeTRWDle
aFL65u/Mx97FvNHtYJbQ5BRtwjV7CWm+k//2kIvUoagKcVA1imH1qsU+xEnQQdO9eZzDTIzA5ySg
QyoHhbR1UMo3+ePXZ14kDOeszbOypUYz7uUcmhfy/28zqk7bo1qK4AEWrqszwG/3GVcFUhVTUqSl
lKqgNIE2mdTho3YwG19E+Qpp/hC95NGtwitMLEnemYtrq92rbyvSTysvnjY1xURMU7L0aEfU3len
cj9tg12M+JSyie6SLUrft5fDmsng9/P4T+suKsNCjMViTFi383VUN+Jt4aP7CXK18Tqv3ik4jDP0
3K02Hr79fj6tu6gMMTG91HI64wBGD0FxHVMYMnQx3qRImTuyOQeI1QnQ2utdVIWpKIRCc6abdTEc
AeDtvpkhAL4ElzzHvcMCw7u5vK3Fiu9Lw38/67KVJQulmV7mZwVhDHvVCxCkrRAFViEMjZe3rkcm
xp+MfU2zKQGxo8tPoeplwnNReLhWT9Upg26phqdYf0y13aAiQ1qtOmh9myV/+pWLzpdWj8MliPiV
YudmO1Tc4DPggoeNNM2Yjei2r5VjrpYFK+feWlSJY5bHbVrwSlqftHxf3vUbaRvuGSdv9JvzEdNW
P7/vD/VKUfB9dPn0tIv4LUuhHE8qX3qLzKJn2eEh3ZuudiVnTvVT95O95RrHlULkm2eFMCdr2LNo
M9l2scMZzkR1XQ7irYXVt+YrN8iXnltbOEQPgxvsc7DgxnX+2F91R0S+EMpg8kQ6GLm9QAvhfAvZ
AwlYnDliT+qeGghnCOKdFDi5jgyMCs0gzsuMQU6YqZ2RGXLP0/WZ1AWquNcglXoh23dDhvc/knAb
vv398b5jjX95vMWrvEyIapqRLN7qsy0wIIGNTFZIwY26+S8GVRYIB4qVEXsL7JdqVw890myxcXtw
/5Sehg2KV+2w+2VS5w+rNKzv8A5ffuDindeGWGZpKYq3DZYjqNHbOoA4YdOJro5t5YkBGL4fZXOd
Gz7Ie+T/sofhBxZfDp125WjljqQeLyHlwlH/3b9q4ntYzdM1HS0gKoiQL9Qp49sM7xucuAvHQj8Q
Ydyfiiv+vpAFzW3OFJb5D1pgSCrE11CB6QZ54TWzkitzf/4jIpsru0nspe178sLNA+ZWfozlV+7e
FLOYBgc/6gf5yTigZU5BM+AfiijuVewp4Eawno5uVNq2pkWXR8OfoEK5eeAoJOjbx053xiwYLv/8
w7SnULHT80aP/V67qtPbRjpowbZYRfF+E+i/bPoidSmTOk9Lg0M/04ln4AZYkCvKWp/U1l+TtfkO
DflltWXGUlahVAq84qndIKYD2a49xYh3IF9QPOEnJCGNpt2I+bvU7KEpGgK09RP+pXm3m5LbBOUJ
uqPZEVGAQZtNpEtqAdQCFIjGbjAe85a6OrsV9b1w2WXC5u9f0HdB6cuvXyQBURy1yLexV8Gj/Kc6
pXv5BQW95llF4kn1GzQBfTW3/77oPxwvwA9+WXSRAViSmEvYpou3A+5t4m+xdHQGhT+HmzGnLKfu
U+yzF2456OJA9xZfpv4l7W3tLiPte8YIPD1cHs0Xy1FujX1mHfJm30x7nQQ9X3XuVNZO0yJtMPVB
tHqTHTIfW2CkF5Qmt+rrkNjKsE+fkZ+MmUcPvy6P1l1n2FO1oZ1QSZTodvTHAE8kuVBVRctW72e/
V3VLJTKW7moo/AZg92VPF4mG2gut0aajyO0yqw5mbuCqld09W3jJgO9CatjRXvPj4JUM/8FJOW3i
iiOOjd7fX+7H9bnI4D//kKWEQhYEbSgqxGQZM7TMuhKQiQsBuEWcq1F6EbP7MrgHkxhc7kwJUci7
WPTMnmFAyH3MPmXWewFsZVaqs/BJy86HlIIvbN2LsVWKDWSXIvnDNL+OUfRCnPY6HO8r+aWqnroE
GOc2rm5KYY9B2gU0SEM5PGzQra/7nVJsOxQ+0Qzq7k0dW/DxhHBDVV7HxpuCJ4V0bEZk4Xz5l1X7
AV2eQ7f9gK78SQ7SHs7NAUN6xwIUL7ZeFd2aYAQuXnlBfPNH23taggKlDY5D41oxYwSUZVBeOqZh
l+0Qr3y3382+v+zy4mJPOl1sw0wRGWdJ/tQ6+p/x5+VuFmvrnOTa2nATJ+iDU6FbrvYQeeu44w/G
z/JFy6YoY4ytMABfVi79WRGrIAUGEE87uLdkt6XmT+/KQ6ptrG3yIP6EUQbqPnJVAc3iPCDVpCVw
Rmr98q6J96G416R3ZYrtuLvhA7PDvrTzQvNljCP4H5Uh8MozHTXzQaTCD4M/VkwuWz4m0qMpX9eX
2zx6lPtnBZa/FV3J9F9y2mNW58slKi12cPGL7iVRr+VrvLq93BNlH20OM9kkjIUeUat9wCgsBvaF
JicNEm6rlv9mbwhX3XmHd02GFBxqwuquRo1UODTxE6LAeEI18r0ygH+woz1e91EN4x6odWwnSE/G
92Llifxa0+mx6PllJDYNiIFzom4MK/EaUELIkBYq6vK29bAVUMd9G+vNGLim9XChy0if7gzV/a6S
boCptNEPfJjsCx2GId1F6oMmMbwMHiXlVg0P+BWHtLEynAZdcc1L5rtCzfj8ghd3QxOD1pzMTrxF
/n4Xneq76gZpVSPHzc5WYRDO/rrFbfGbxlP0+Pco8h0T58vaiysiGIQm0EcOV+unP9M7dEtAX74V
yMLEm2DbeOfjiAil+kwDtHhcs8P4pgtBOa6bHGz0qnB+X9zpImZQYTsMxqkIPXk/G/hgxFw9jycE
LZHhkm39Ob1ZN87+hmn9dd3FjkfWqHTJhXVRPvQQX0Nysnh7h7KARl7/tlYdKN9IHH1db7HLitSV
RVdNxqnfhz/HP0Jpxwfw8UW17Rk+4GX4pBDqdgGwYDc+qL9Lssyb8waxHp2+/SPDhNQBC5U6HUIo
5THnYtEdSzjUSWKjQRyVUOfE3/WjCiZwdteDbHoYSBTBwmnPMvr2kH6cG+l5Go/lYMev1h2ODeFj
kNiTaPfjZtTccXYBQxxsdiQBw6pj/8dIICcvkAB72RgGuMCA66sGZtzztEPoHPhCeugYgBihPbxd
+qsUexJq3XRiCvDQACpTt0j+icWbRqgwPYwLipuEOgC6Nnxg9Ybrhib53WyuIJ/SR/hnVKX5q3Fg
yuoH6OFxrYbRVt+JN5jZvCnP/WPyrviXP/MjmuZxyK9mfR0cCq/Fm+aNp6mM/XS+hyKh0qpGWAl9
9sqv5yFMa8vv4838Vx7SR4Ys9UwcD/ewzPV4k/jnK+RFXH0fvJbmdXyt+P1dXJBk13uGGIw6JCg2
op3eRokvpqcx2lv5lYGo9uTicq+zwZrbBn59RfbPldrcnO9Q1EvvIBNu0qvytXDPZ1sRCHOz4HVU
3OJvVmtcgq8lJF+bTemelbf8tjpvxN5Lb5niTtu4/hn0uxQB6tKRqQxRjPsN4i5N39nnGk5Pd5ra
Q0/afZ4VY1/P4g8L+9dyNztUW3WLORFmKFthxBcGgtBelA5D5WXRC4fIVBHSeQ6Y+oBztBkZ5RvD
E98z5UXgbtGZFmiOVh/15+bRSN7b5F14oQ1ftwdZOAjlT9rvuvaadlRIqH6CxhLvmvTaUmtbSZ4S
gEtNeJ/hqjFkhh3BfpdD8GEVSzKkyg3biP7Uibate19CQ1l8JxcVjb2KAKrOeOEwoZGp2iGfBTJo
AIhp/jP46TCMcE3lZyNnOylFn4D5qm+Srk7521n2LBHWJELcmD0khisazYbZxiW/og+f68rc4s/v
kxhIxFDaWfZUMi5RGXj80JVHWvZpfgVbjeXjHs8BjnG/LcW7AXa15dPgH/D3Bj/a4/psyAf+Bd3t
YDjqXgaf47ZZk0L6YAZ8vfK/xotFLqyatZm3ZyaqkzTPfMLr8bZBjkn+E4x28iuLvcLa4Xg7f7Tt
jeFL7PQuBXg5eLC/jLdUtWc2FJZMUUh16hTRVZu7xq1225ZPk3kv471i2NqV1NjhKT+VJ3NrHrJo
d9lxPXNWXorSKTwkx5V7BezIXYeulrty8fyzYff1ERd5dFIJta40hODLXtynd/BgQaycnTtwu4gT
/uQA6Hdr7Ji1+2apEmCkmiB35/m+kZ/MPZEtAraMqO1N8nb+0T3NZ97uXqULo6RmWEklvxG9+PLE
Sza8WGRxozWjcVJ1Vwv2afPEQ4NipOnvVI09KD9T44QWGBFAwbAKhDEidxQZ0UuAe2aa/sIUYEbJ
oX7mmBCbXLiOmnJgLFJe7InDMEOMKtNjhFa8GtkubfZJhVJXqV+tDd6/SVm+PsuiIQQ0Ni/Mko0c
b9Mn7Z1gxxdYe8hfh90OqyX8PmlWlL6KzUzAB792euYL8y8fyJIlr6k0XdOyZi8351knDCVD7X54
gHWAYJXzjtXu5GB6aE7HmC975U1+gw39+vSLxocyyF3RJK1xkm6Szq5+pXtCFwSLi0O89uXV2cWc
Bv3taRdpUq4algDOxThB6qp2rcKl80rYh6LeeUn9a7jcIdzPC3CD80oL4Zv88OujLjKlYRjN0ozI
XNI/F9MpNA+FaCSX0mFnqbuqOwW/gnvM0nOHS6MOT70CqPBK67xutcf37Sb8C3QkW0s846i2ca3F
bEITuufwioFGfKU6KOgN5Ta5+JxA5SkNcMdGD+z/9gY+Lb5443VrGYWggPdB5bjD68I8NJhc4b5O
RWPL9TbSfMwrQibHXgRbwFkJlmvPvjgAVjqhGNDz7Hjd42+3MX/OWE6NITFYOwgOiAzaCLSuCqWv
rbt4+4ZYG9o55LFnoXTET+Age2gv5s4o4DmPtwWGEqgSXYq1Hv78F//jxH/a70XCHAlVE00tF2Dv
JO3eFK8wmamhRLC0UbhWgWOzlG212TnHwO9ybb+/DS+fll/cv4iN9TramfPyPRUC9sX62TfQ31Ou
36VpKzmZ6OnPOTV/ufbkc6f6b0++uBfVThQNuemMk8gtAajkQfRq8Lvbs+TL8hGEynj1HyAJ//rA
IPqWEEejimKrBNGn9M9R+WIEN6a0zdy4fY3K7aicJnJnN7XeQvkaSOH4C/OPYO3Jv80I/rXp/IZF
q8WaDL2RjYoPnLIcAvEsR+3QRurgtzfsBDR2y10fjv31qLHs4qiFZwnxD7RPTmXjl9l+9ABpka9T
pFBm0LXHzGijmLR41HJnJOss0X/2PYmwnx57cday3MisziiMkyzte+mqxf8n3BaanSS75HIElSRR
Xnj1xf9vYgrPvThoXduMlpTw3IKxuXDIq4m+G4Ju4w9kODS0A4b6MBPLs2FNdHllx5cC9UbWj4Yk
8XGrm5xWbhcedMewfGoSTXQsDFzJt6/rwm/rx2Lah25neCvPvnLUPi74TzhSvU2TqVXLuf6/tEec
h8DMzVIKmeV2NKKOsn0W3fFgCbv/cuFF3lS3Rd7q44VHFzdn8UouZxlYYHWmP7abDq/u7VRiGoSA
nrI6rvlrMFfEj6bIp4eWhLq7jClri+b93CbA9mI6lo6CShh4oB10W1vIrgFRrV7dK9HlYzjyaWVZ
nepIubDdRHNhH6B7RuGvU5az8pBsZwUrYD2N01ZHTEnXgvnac89//mn1prRqUQrJFfsZIE8Y9VR9
ruZxxFI9ALo23T0osht5dFfe9tpBn//808rd1ArnMfs4Zqm4a3YF3Rq7jPYIG7UbTHq9PvZk3nWU
Xq9myCth5SOD/7S2FfTlTBM2TnGyC7I9fG3BkaWDwXQUBXd8Ok7ZZlxtZa7t9SKYDeYZGbaevW7d
qt2X7Vto+KBCcc8EPOUIxamdboxygyREirXX2n6vfdaLkKYULcoXFWnSrOY+xrTBpOd2myOjijIg
KF0gs760ang7P9P/emMr4lKM0+gvQhycCeDqRpxuTOXBTHcxQAvwb/6lY/DxpIw3oo87ckpM09wa
BB/Q5FX/ipXT9jHK+PTG81E/a+f84+lx3DlPWxPhQ1yPvVB3osTJWzpzsMELy5MrQH647q0c9+9e
viICsdJkWdLEpcBRJcZdMhYcdzT4zF0Q3KtOEuJoid1PLR6C/jB4aovb7tHarX9ra4svImuRxhex
1MARE2NoLjr961zdZy1KrMjKBTYt9FfAhmvkyG8r4c8PPedzn3adI3ceAhEMvjl4sXgldheH908j
L6Ov4A/t6ay+N5qfVIcS5Et3aNJNAFJyLch99/I//4z50/j0MwShy2tNj6jTgIkEfln+lvzm/HCe
9i0AzSi1jxhaNfm94oTRq0T7cTXgfPfxff4FizAb6nh5mOacT5z3E03tLa1PmjhuGezBKTui7LQA
OFdz9W/kEAzx87qLIHuW5XgsJlJXOCEtcosCplOTC2YDOc7L7/YZSbEmRxqHzuvM3rS7mnTqnDjr
XiZrR3CRSdZBJkztGBon5B7B4zgYB182dYoUU+32ihP/T7AH2vtf7/0i7E5RUorn87z3+q4LN5ML
S3eqPjjCebDNFeqGaHToYK42gr4rVz7v/iLkZkorXbqJZ67goGxUOPgIP+jyhyqSKfPViZKz1n/5
kNZYRtxPiy6VhrpLIOupaOinCah3s6uBczKMsK7l5r0136IQlDAwbVBAhQoNPX1Vq+t8fJTjbduf
1Mq/NJFdd4pdMeCIjRNfDpqHAKYxJipP1VbEg6x0L76wyckKFKyDI4znXBNqS/N4Ll8vReVo0c7K
ntL2SgsRVRrgpL9IxqEuBC/DrkeXIztGFhYtBkZ3Ed+ghB6Ctxp7VjZ/KXokaXHXTtpHXtV7xQn3
Es3NGUxbt5IzRoBZx9U4s7bkIsxKYZxHepXMyZToSOnRCKAbCt4A9yn6OXhpQ9u4rO9XbpbvkpnP
L3z+VZ+im1HEY6u1rNq6CQ4PyM8h2KPN2WO+0fU7fKSwKFvD7KxFlqVaUdQPdRrqXOyXEdTERky3
dXCdRBsBBWisUEzPSBx0I2LaEHimtfsMlOsZWu9+VLfMRf7rvV9EWNwYtXMsWfMVV+Ebu8Hds0Hz
bZPPyftobqXf47bP10qWlai2VDHK5TBrzwV7bzZv6j7Pt13+MB1S8ohnBKKb2wYdBBlX1v/ArWnl
StEWAdW8KHEjddytKP1Bnxl/c6HT6MJjXvbPWHOVoj28/P2ofYPo/XKdLGV9YiER1HYgoI233CYi
IiY0l2fel0B9IjkMKS0vZb8Zl2Jb66f32h8akLNgsOSgmnkV6NB3/v6bvm3Cfj7+iyDb1ZlUT7i5
nIrzDzl+rpQ/mfY7Nq4Z+hZ3aXJCCULDGfel7R+FBjJac9Ohb0XtXnQrp+EbMMqX7VlK/oyKISCk
xaACMKdwJYDVypzWjQVAJxe8KOUdJ5JxLpgimFs/Rn6XKT5N2dWkPErWQ4jqF3wm2nkYUrkhkkD1
ETbIsI+Dl0p/LpH1b6C+rfZPvytAP23gP+C5kWpZ4lwMDakfRWDFMNm+Uqxd1Xi5BhPFB5HUlCcY
vOK1ke8ny7sAg3BXXuPKl7RUDEqCrE+rmBytHJ0zHRbvYrqQ4KIIA0LErDwVbWg8mj1K0267ugdr
qy9jaNzlViBzsHtHuEl+6T8zNzc98eUMV53TPD2eUYFNNqt0gLV1F5lpHRrSJbfopZ7BvVP8A58V
wQ0A+Wqm3eBZBWRdrP9gGq1u+Er80Oef9unamOosC4a5xdU7CPaw9DxbQwvALkbvvCM3SP3QbVYb
LSt35FLCJZIErRUiCrEZM8b8mPtRumvQkW4h4Vpu+rxyrtYecxEmu7ZNRG0kAw6sU98it3NoFE+Z
4R+OHvh8bUJ5KC3YmfTKvbVb6aOq+0sypi9zzzzN9Szq56ed9d6Oo4jMEZSeGeMR4iSPgPqF+SVj
ZWWrQnMDxoA0GJQ3ZTuBXL4MD6EXMmInrl8yRzr75XgInSzeh376Bj7gktyF2c2lf9JChCPALgj/
AbF87ZUtIuy56uqpT+iNlQEsLCZLMxJfp43AYPWABvmwjbzV4/ltVJJkS5IkS1PUZQf2ch6Uc1Fw
PM9Mb1VMgIvm6oy0PEZLBFFh28g3ff8ca+8Y3UQ5pEGa0KEfraXT35ew//4dy35sGwV6ZaTkOQEw
R4wgcOmFIYLhUuTWrRsVB7wp1T8iuPOPac95tU/2bYj49AMWnf9ELvOzIJn6qf4IjBLccXcis/n9
/+Mi5E+BBiFxcfUtfJtbflp8kdGagamfq5HzO896gDWdX2fxzgbSEKcT8uxm5Wtde9hFHG6yqq3O
8+i8blCFLILNLPVFqQZEEqswdMvgKoHbilfDoSyuLb0IxXKM/6LZM8zVx11U3iQqJLhOJhy7gVba
Rrc5OxneToComucGSkdT72vQBVfppviDc29vX1BbFiHFRpi3XsIA66vXIf8RZ+8mmt2cXGHTZ29m
coiHF1Hxy8EL0JNscGlK2vuxu+ogQmXXU7WDil5DCgudDg8XOAzhTH8fDc+yHsrsvQl8uTqO6QZ5
6gjUkLbLw12puVNkj78T8PIvFg6lpBi0sFLkZbXWNioEJZWNBovVTqP9iIYlJMNTbQJkTd+77jrV
r2M8ZA+xRutZ43/sdP7H2Bcugys0jW1ht1oPL2nnBqrPOznGtwKIWCr3/LXAGbU9O+er+rGZQJQ5
MiCVTXJT35ohAkba/WwRMz/DxnSF56B2pNLWBU9v7MKyrRBwkZudtC0Cd08z8SfdKodwLx36yo9a
J9ipha9daZv8aB7NDMuVo9L4wqvBnO8oXJWyzT7Xkx91d4ilidoxDd0BPc7Ma6eN2R5G3NHQSLfU
ezl4icJdreo3Os0/K/419Ntz/FK2h445llX9zNiVpIajA/AujUFtC+p2EtOHODwWcWznarsPpcFD
uBKaCXKCIFCFQj8WOZsbke9CyG2mdBv2gjMgKNEpTEZdEZAwXUZkdvu1OdFKfPyQdf10ffdqE4VT
Ta4pipuUbDvb87ILV5Z9dbYAKzOSpV2NDKnMzTpWW0SQV8mb3zV3lU/RYdFdss4tzqca0cF8rH9K
LmqAMLNU9hDOROFXhttHWNOMW+uhAVlIr4MJmvP3iPGNjQY596ffsLjf6y5Gz8hQ9FOKpDCGIFBs
mMNXMEawhOv8qvIwhUCovTwoMDqj32Bu5OOseam9gB9jT2rAeMhqZftVTftv246fftri8pfqqBe7
iVdU55tUgwqAoT1QPfdycbk9388QpvE3ZlJvedVAQ6JaE8T8vl779AsWN7fY9RNDLWJaZOwmyR1G
H51rwObdr/OmoVS81fN7I3PCLcytCS0YG2hSDJe7PvTTiekPvQQMR590HCX7nVmtRfuV22U5HGjP
XV1lCu+ud5CHRHt7o+8QbpdtnCIhDaxlY98i3D6dleUQoDDF/iLK5J65/KAqL6ojoo0L74N6TEUM
U/1dy0+V4GE4SgW/yeOHv5/Vb5HVn9df3KaXMq7kISUXVcetmmyNcIOiSumMnXeBlGY+prMgDNIJ
Z8lbWfnbLPjfB0Fe3KuKbOZDO/eBq/iIxDE+PblHgYMYDlKTmLc451l3AmbBahtubeXFtcqaSa5J
jB4igcB5LfkXaWfIXoetp3HbGztEiTB/Co6TcLeavczH+x/Z96ennq/8zzEyKxSz08gmhC3uXaY7
QOt2hTvpYLozp2Z6SqC3X0dIdcjP4/Pq8ivf/9LISxoFRQ9VHh10rnIcwFAH6K15g13Fu1m8UNJ9
pHRcEzKju/K+V5KZj8Dw6cmzFJ5/EJOyd1TSeYhUNYW9Yr+3niTv4fKPFFv0pAx/Zd1vS4VPO74I
eelondO80OdHFt51p7oPPdR0XiekGozfWNLe/X29jyL1b294EeAKXTKshm0+iXtw3Ul+BIScsaYb
ypsYjM5olLQvfufRtpIdS99gjIbftoSxmtvrzxVKyEAwX5qDWJBD++gTYWD1M0SX/xebhO/waNgw
+gKmk5Gbp48S4rTWtsiOZEomswvPeOTbzelkG3xMrVdbr4Xhw3UdXmLxLsrhzw4ozERgPeHf9DtB
aOxssyZ6/Q1/8ssduETuCnpU18acpSdHfW+1PMZsB/swQwcm+NB/kv4OsZe16P1Pst/XVReFSZPE
lRlIrCpvqh0035mW0EE40GcP3DW03Uds/sub/mBIfjrRg17nnaoTwUSg3OHVLD0rXcVw95qd4o/X
FKQvEQ4PwqkTTmJ8TLJ7DR+H3m7mieLq97US1ZYQ29KsIinI6TbP2D8dcff0g7ahDZ5uQ9sa0G+s
OP5r3ZPVXVhE034sp1Ax6ZLJql8lr5HJGxaI4Omj3N2pygEKtXlM6g0g9lL1DFy9KxjoRf00XN7E
6DB0N/p/EG1W8sAPdvKnd5OpkyqZAb+qyRx8FZChTjFDhnTmoIplkoHTvlOcC5YTszwNlSo02t5Z
a6atZTsfjN9PP0OI9aIJSnUOPuXP/+H6YNN1X/Q+1J6xf4jkzO4Nzwz3qI5ldrRNMhDgoStcvN7A
62dXwmED+jNhI7v7e6BaayN8eGV/+m0hKFXDCPlYWhcVDNzyEF/ArLk6Nm+jYqt290dyBIav1R6+
h+Uqv1bWXwnMyiIwV32cCubl40Jom1vdGWeCT+wg+6CXN7ObFszRtRfyjbXE1wixiM5tHraydmEU
iYoOKg2uAS2UGdyQ77h+EYJAWHainwCKbi02rWSWS/MqKTi3VtnxuMmuyZ3LZnoWELxvM+jkuQth
Zi0YfkPA//KoS3hH2ODe2IacvRr+gWbD7GXILoa73vQy/aocbinNYXpRNaruJG0kVDeovulZWQxU
Y/dSnlIyP9ltY5Ix5XcQ2tIvyC0wvRsY31cValP1rCL192NhrHy56iIjnc6XutAnaBeodO6Sl2gn
/OqJaAaEOQU9LlTepHDDwJoE0Wlxy4HaC31mozwV6r7ytENQbpR2C2nfHfzcnCf6j+C33JlW83Q+
hg5QcN23sj08ImMvwtrAvTG1A7fYFpET3s5EYfm9RRQtgV1f/oCcRPmt/k6iw/lV/1k7Hz5SFQW6
gU/os/n/SDuvHbmVaw0/EQHmcMvU3dOTpRmFG0JpM+fMpz8f2+dYbZ7xcGMLMAxbAlRNsmrVCn+I
vPYBck/jMEe2+iejm3cS5TfEPP7zO24S5VII6Dni1POY3dL10a372dO/Eccmp/gO4hb1msHO/tL5
dP1j7odI/0E6pG+rsbPCH9m+se9OEnnxMLsKHEppCUsRsbEKLvf6ddWDirVPNB9drYjt8pRL9B3l
4oi+/75Ly5tcq6uK5ULbuVq9SFOhtNbXgXQLMV3DaP1hOMankBK7PuRfk58DHGmkLeg9+AXyaKPN
10cZbFjtcdXR6ck/Srv6Iv6Caoayf+9Kfy3fsKo34GClEErbgybddEgBHg0cyurBqTJbOJCu/Cra
0k6/I4OWYcpmD4qjYxgEQVvaOQRv+NX+5zdfP8HVQ6pNWaXSyEN2rmCCD+mfh5AMz12rhOR5gnaM
jHtj41q7Nj8RmsN0D87cOtoVbetL5kw0/KI9/dKdiK1uGhtpEwk41XA0V61oNFpaJ6X5uto6E8NC
tN32khr5zaCJApVE0103tS0GNurmSKwFgmbrMc6X5MbWGZgO6dfJFfNP6uiVB1r+6jmKEWTxs+JH
aAKf+StunuaFsBpTP2b2+wHq7enu1W/aJDyBFatV2pP2tfCnJrdFLgsMJU5ei3q0PKp2/ObHbwD3
DIQ3+yOQEhkrFdqKxc4Nfrkh/18CevVLNsWkNk6anMoMAjKgPMmngWF7skAAbDN7AEVZl62t1q93
atXCeZ2cpkycAcsGGLYn5MyLm4JOmN+ET5rwwTQiB7NaC1loxcAHwrMMtOTJ4+b6o4io6vQprB4W
T4V6Cy34H+Lhrh5ls+FNfIaqSQcaIxl4e3yqMioYl+mfXjg0Ipoei+lEvBh0GctD3tvVoa4/xZG0
93HfzKKvfsdmi0/yokQtGP9HJcbW1ouPMIXJpU+oYOD9C5BgFawGSeK+v6nexq5crbtJhmQrK2sR
XgG33oAH420jPjJtQu/ubsa9HQEkLIJjH/nUWjM9bjsdfc77i11RsvMK3o49Vz9lkyIJbV6PakIB
q34VnepjfyP5tMK604xKEuRjCKuZm/xlniBCh3f6Y4+AUOY1dw1GUN8zGMXVzg96O2f7/YO2Pbkw
tiZTzgApD/JtcJBbW1TOJc6R97L8czId0U39ar7R1PvMCZK7nQ/zZkl5tfimpKxUtQtSi0ICE53G
D9pbaAAc+tC3IMy7sG2Akkg30yqsMhSHQjoBW8QJhRtil3Ej732aS7i8uhZEo+gTLAL0x/aGTCwR
H5NH2VPOsnxOTLsCt4geY2PcdORlJdD9tfU+dXYoI4iBlN25ls8WuuPT+Cp1uq8PnmTY3adgOAJp
qO90FUacDWxm+r6KDmj3EaIl6klBdyl4hTo4BS5SwSK87TY6SmQYoulJycMcwaY7VUghIzcwH/CZ
QXarekif1v2BHMEDClip4uv1i9GtfmqNeSOCM+3dVrWrD/M3avTH/tAvtnWuPmB19oAGn6Yfxrv+
BX56CEXatCcI74D2HnUoDyiavXzq+6OKIZlxYLCFZln60fiqzbB0HcORH4yXVMKG2mFy7dcnfutd
fxq+VsmvEI59iu3OUSnRarXhbWB7Y0qrbitgiuorPkx69rHIHmOcFmaeSPH0o4HKkmmjclrRXYFI
fqjRn8p4Ww9o5paCI5YnBi1q/hQrnmz5zUhCqK8MDbsYP6a8PIgaurNmCdrdaCIQ7YIoleCO1Hbc
3w+YsV7+kLmO9SVUH8TusW4dRbEXyYdPX+iOvrjdL/TYNCqUuyC2o9bunidM6T8kX7PUS36p97jp
yHcrsgdBXChPEGlTGw0/Cjrk9F5llCg+rRJQv+bv0nhC4Vb6VVcYu7dnLlPhFqUAhtl5AvbcLgs7
N+0MsyblWK9//f5xervovDpOm2S2b3SzGCNm6FVw03skkYw0sbpbHRh115x8ST93KfCPFYkK5mC/
4b4T4C9+PldHqDamSuktoEXVhPyN2N1KjOlRQpMSJ8nwZ7IOyL6tMr579dheiN+Kp2RKOXRaQYhH
+xw5Jvkg5jeFeA/2f5WlosiQ2cu+1vzQce11ssxT+lv573hvrnfYO2nDtgk8G32+5G14mdMZ47no
bzSKIxcTsMucbqocuGx4zi/rnK6amNMFe8QTa+8zbO7ZfBGGVMCn4VF/abpDjO5eaw8Pw/wz7b4q
GkM5BAVQy7fNx+a4HMIIxKif6Lb2FJb2/KXzZoJsgygx27W3pTv5Nv2BmYRJQf08n9bOovmCIXbs
58WpUWz0tyWv/j5+Lz9YRHHjAS3v+3Fkd62JWX5usKFNam6S9f/yh7fy7Jw/KDchldU3bNCewkdy
AbSi4vUvxcb+K6cjUrnV7U/czqkFAIKtfMe/kRi92Ta/OjCbxIDbZ7EUBI7BVDKto5N1pOhdfTAX
MDfO2q8oEPO2dxsl6y3/3ibZZAFJr5nVnJF5B+pZveHzALAxSrcCWnmesY8ovf6ziUSf9BLWHiGl
/b47p9n5CdseciGEmTgIIL57HUH4h6Q9La6B9CPIlnWnWh6s5rw5if1hFGgYpd3at1k/0Z/FLGWT
AsRpNvRqyYyucSU/U9ysPTYrFCP2YjSQDUj9JgwZ2Na0WGmq//F7kP+zGNSLhd5RfZlJTkjmsXL1
EBId/M48YthC+wp8g6tmMOsx67Uw79x7AzubUNlE7SawWqXSAfbOzS2BO6m+YB2YeqXsh6ormrgZ
fFk8K2YzWuFxF067/uvvbMWL7fJVyG5GTayYWemPGfOQU4hX5ToicZvGZzTCBkz9vSWNnRC5bR/n
cSamhUDKqUNSKR+a9pQMB4VQNPlq7/eUJug/lznmC9lNYLg6orHo/oR+LDNQuSnTY3XqaaJO8nMQ
+l3wELVHxU8UTwVOYoDXQjfrVRAeQsOmjJ5XkKNxPziq+RIPTjG5cvEUCF+U+qUlY8n8pjygcJbJ
T1/G8KA4An0Ly+c/jf5hWaBjhlTHfiWdWog7NInkQxs+W90t5n15fTebJ7N+QsGvZINWDlL3ezfb
20Pk3zFq2+WeJKOTk/ACoMTMebVV0da8uEDmiA+EddTfmSfuJObb9nViFGptWRfqovL5ArAQ7f7H
4uCDcBj3upJvz7OuHnEThsfY6GthXW1ZHuP6PumPwXwjhzel8QqXgnzWPDXISUR/CdONsTdNextR
crX6Jhjn7dL0Sq7pj5X82oivcu+L8SftA+T/YAGrcVApRSgPLW9yRu1ZiEEVeXX5IurHqPwJRMig
W+QtXq248jFz5u7x/Qj5NsHn9+/b9rYB4acwcrikrLmxFZlqdX4U5yOCllgODxdeE85tpkAT7hwL
p1zA6+asu7J1V4uPqvzLLO96AVX54bHWXfTIBvFTbJy7lRcov2RQT5HFgrNyEzafjRErBYgEuFU2
q/cDEr+OVD0FCJ8qh7q6WfR7vX1q8ce7bw5rW8ZOBdwJbsvhZ4Mpu7pXIP6XnaHrGt5Kom6a29uh
jAS5Vfg2S+jh6YgKv53eRKbfcUNPHOXVN23cp++92SaXfy+7uRS6KtBpEq4bsrwbqRHwj2Cg7GI6
b7dI8h/Mj5L2WSoeuRYWTwtJpXfPxNu3wu+fsL0VEBTOFuRV6VlA4Ry9jr6v1/WPw2qhpjgtpiv4
TKDTta9V/vaV8HvpNb28uhKCvo8UqePpcelTD8MtmoChEx/ajBau6Fqv+33n/9KF+L3kptkWNFOS
CYMEMkizUfl2xhiiCXuWIZlTWnZiugnUcMLrXm9od4dtemP1ijrWCk5X0NyqwidU+v3wK5i++ViU
j9ZBJx84aMk+C2Nvi21zdLFpRcPgJcNA4Oh6ItJUpF55et8dJ0do/CW9WakIzXSqDlCrrPP7YWX3
lW+CblqqwRJlPHiPysdqKCzZyYqSR13QKfI153bANv6NInFvZ2/i7RKp3b/IyZ2baxhN9UhNrP0K
Y6Ztep41XHQYRTGv9Ks9Ftve17Y20i6CUYeF2FOdMeryLMy5gcEF02EERuoIhwBlMR9edGA5779s
Y+eZrU0cE8chjuVARMWeAWzr54zfGmj5iys3v4Lpbkx+SdlD0X7RDboy+eskfaqdZFXbe8iCddBm
9Zig0OoA6jhlT9Jc3NKWmqvnqjqWDLVdYXbnCdkn/UcPkEW3rYzJiwIHy0QBEf4Dhl6tK+fsJzqc
cfoFTPXEsGM6Cjo/ZUZ8GzdIFASnX2p2N1ZHtXIFnITaC1KLf4nLr3tF5MzGrud7kXoZApyDxXcS
XKbn77+st2F7v6OvtYm+RhyGot5fSDKt8Jjl7BEJ5DLTGMtJEaYETPBttZ/JsZfb+VC7a2/CbiJK
gZjPdCTNGbX4T0r8TQnvaTqaCF8yPzf0AIy2Z0lPMFwNcNnxQ51+3nn+t8v3fwfDS3l/FX/DNjYU
YeJkMndZMdI1tw77FG1qplK6vXhYKP55DLY2MTis5zkaVj/BHH8i7rqkIiREnEzgxfkJE3f6FYcW
ieO9d753ODYhWDGJ/arG9zZUMuvPQ3AQJyfxM0bQTKRmxoQhBVF/apxaPU39aed1r5/0/1dAv1/3
JhJTf4Vz0fPcluLFhYenZQSf00cCFIvxzmOnuQnQqp2nvpR17y27ib9hirx1pHLlZafkZy8CRqHe
LPKPEkrzVBMFmpQFhgeMTmUG0oj7C84Ps7czhue6u0K9Zsi31W0cfs2gmWOLZtwo9W0dM6fcba9J
65F778duYrbWZJKxDHSUgDY+YueyDkaF18khZJyDZB9vtf57/309ayvBVYhioGfT2p0w76v2FB/T
4bZJHwbtEBS3ORZ2/Tdh5p6M57NSMAjvleMxl7/NuxDede+990M2gbuIhkKE/bHSgQ4mvja+MkB3
QCsW8lgCsT8X8IaTiwt5bh9e+X4ksMRNJBwUuWylidUtyUYT6OOaE6F3nH+W/grs0u0wTNifFu4t
ugmBi2klSRvQEel6LPeQoGYmQQfZLDiOi8NAAEJ/tDuk28lHrIuryVXUk9X8fwlgHZYpdB8Mt0Ls
DDoQMUiQj/FyD3i3o4f9N3IS+f0YYF3IQleLlxojuUUjBkwQQOu7QMZSj7ZL8LDQuT0GSO2lh768
jQLgMH1zyjAaFB7H+DlsP6rRIdBg+sIw3m1OvR8ZqYDYnVc/qzU0rZDW5FSzhQ/4nAw/AWFwC8I1
/9F9m0/dIdxtz/yXhsP/xUNL3MTDtIcdXCbUXBmuoD5oDuQzjjr5gJ2fBhTvxH3k9Nsdod9LbmKh
ZDVFM6yc7o4moIL6t48U96IerMEuEAdi4ymH1XKuij+EfrtrHbt3yDfRTZZHC4koWP2J6nUYzjUr
XA7keHkDFXqe7/uIiguu/SrZUtIga+93rqCdI7clHcLrURqrB/QD6kGF13mofElyAjfvDitwXMhu
Mg/g0az82d0HDuQ/N5hWGaWkzUDWq9bTb2aEj30EQExocGgW2XWPLVoGc8Tded6d8H65bq72dZ+0
cRJLF62OyDqMyamPT7GA+wq8FKWzrWeUgIObOr2V1+ZaC2gMlgTo6p2fsXO8tgAYmEy5blbcalLt
rm4NaNRgzutKpi9iiED+HBZUQZm5H+z2XsC6Ia5ewBAj4qH0VH9BxQPf6eWr0H7u++fSRP6vXG5w
urXUQ9p/jIO7sf4YBg9jf6Mjij8xLPbefw3y+5e7dYnMVz9GjoViqVdKVZh8yKWnJngQX5Pu1C6e
4lbWU4FvkvlqEQiAtLTdzRLdSd86wynbw9jfg+1NU0rHnfRo7zq4JOpXPyoyDaNvxcuRMFpP8wuU
ARmkGfY6nLFQs/EwBQO4srcn9o7iJvqVoyWMaUj0i6mBMZByUDehDQgV1h05/LScUnctEf/0eTch
UA5ac2iKVUsCTNPqqRUzNy2+j190CkLkNLB/+I437bL3vDs33wWQdfWe80aPO5iwkL1pcZ2gq3PT
C7BvyxZnFXx7Io8x++5b3jl5W9RJkQ8aHSYCgIVGTuRS2wI6dSLZmUcnRvbycfE6dPF8JGb2XvTO
B75A7q8eWLfEKDNKhuQ5PvHmYWLq5euOhPe005qH8lQPN1b6N+B2Ozm0dTmGVwvHVt00csoxa73k
Y3iUVtHiZ3rKLhKb/3Su8+8r9ZLxXK1GYCuyMGE/Tcvj7Cmoz8nM1BbsiIDM3UbYHnkddfxeMNnL
HrYQgL7OUIxZZZjizMZX1wEWnfjxXYy6iWMdTD/1U3FnD78N4v13w8DaDv+Hdox7LAL+BZ0Ez3lQ
vsd0dm7RLQgRJbq3pltMPuheYlwxPCdkrxnyj9/o9C+qK+3dqTvZxBYBEEya0s4lXBGg4WglCXcK
2ElHOkoSevVRC9Rt8VIMQN3Q8nenRXu7exO+WrEtFH283KyXcaZgK8c89cbujiHmZzT9VVs4ac0/
Aq9efYFN9FJEs1M1gUNV6EfFZJRcuJp6srwsx3IewTW4VdhK71xcl8nHO8WZvN6yV3s8VIR0ElDN
5URVXFpPWEHTN5iN2wHk+WhX0w0a8OpByfwWx5EjmClz+Khgf2RXPRgQOjlnncDupfc04lAZSCGQ
3xpIG5H5HNQGn7BTnDxjeWQp5+ww7PKpd6LgdgY/itZiCuXlY8nFWXLRuuhpwgqOBB1/OYouCIqZ
sbz7/oW/d0a3M3dpkMVpGikrV8efBm6wOB0GZ/7M8fgGvAN/kT1Iyk5fzdrSubK6HyqpJBzx2rXZ
XyCiOukNcrtATnq3e1VMB3YE/tinXVr2zpG4NGKudkk+1os1o6f9uGQO9YzNHAwujO520QpA/7nK
iCw7Mztp3e/v7MztVD0fozZNVGJ9k9wKUKs9TcNaKbc8A2/wxEPPoFtOQAQLj55qlXmFU5i3+W56
v/fo6wa8enSp1S1N0kkzI4A9QF2Hnysh8giTI3Iw5fvCkC/an57trbqpWpNiDJRmJhhMPn1ngIvU
rFihEnmekmNMT5F8Wmj3NvXeqpvIJzeyFnbzZaDSsMH8dh2Vhx4SDwncZ8yWW8k2/6no4+/Qt2Va
SXmGXEvHYUKf/QkpJad4iNz+y0qBXe6KX7vYob2gsQl6qZbn0VJStKwSLeUznFcYOh4a6UAVvoQ0
K4UvgZfvpk07eeJ2Ct1XgpWUq9Yh8nOMGEa2kWbBSinaC68LmyBGRf9Im1z5/XLVTX2K22BZFzXZ
aQg8ODkpkScyimT8gAPtQSnODEJJaqADHIrdtXeaEluulGr1MTR6KpCmOWn9ceVJybBcYEYlvl58
EyxUcfTqC/4fNIel3bb0zn5W1w9ydXZjsZsysyFsqQM4qGNZYnFxhA5SX7jkS3YUgPgelL9h+LCz
w7YUpDzASrdW2dF9+oHLPA99Aa0/d4k/kq2WD4FNy0uM4X9kzr6P7t7im5A1GHMjhuZl+APcZTWz
kX/hs+EIC5pPHs70a/aGuOduM2DdStuQrRqqKiIaqenGtgUYG2LSLKtosF4hkKEcIxdFTXQWXTj7
/t4pfrPheL3aJkZOyKH/n0KzZtkr7EwBLY0omfQjnY8D2kcJBGvoZ/lokzC+5pNfFh+1HPi5H+R3
IUz3nSxaemu/X/+kTQC1GqubZ31c65PgIOF6d6N6/V1wEpzgaDylH9EFQlNzRYfsGIa/Wetfr7zJ
HuVFM6o84JtnKqPoAvDfkbYfyHa6rUHI57Z1H/JV6/wjmu71yptgOsI2spaUtIQWQ/20SjZE8Nm8
AbvcCuWAs2lH2VG2S5AnBxj9hf8PMrGr9beNv35chEg2mXOgIGvdp0ckoCK3iXxgwsYhKG3aQOXt
bv731hm7XnUTVcchNORwmvRHWbOV0tYCBn3lXXZOIDpiL7LYxrdqRb7ufee37pDrdeX/DGl1VMmC
XDF9x9oRE2ZMHxNId+OPBkIXOGUXYP7O+30riF6vuAmikphYYikRRKGrLo6wDpJDT4T/nLurCsoq
4obwzG5L7c0M+3rd9XddBe+ka4JoikBVqli2nuT8ZrW3T4qTqj4zvs2QEPCwZN2Vp9173E3wnBYZ
q0Pxsp3yb63uMy8C3OWoH/PTqF0mmbpw3pW93lt1E8uysQn1ueP4XtTmRxQhuCGjlsOL71gAhLth
ePnPyAbX73gTr4w5s3QxZRdTRBzFF3OCMEmH8LgOR4YFADuIoWW3ZtuJkpfM/+rLql3dJ31Cx1yr
ntCMi8GP6E7THKr+HvJW9LEQAdBrpqP7IHdMWCnLdyv4Jy2G60ffhK06CsivNeHSuJ78FIBszW0x
Dp7FSLLtDwCHlIukkm7sj+t3TvG2dxf2eg8jlFnZmoAqg90CFHGLGSwtGH8IA+Kxt4NiT/9sJ2Zt
23ZdpJSLsoprrbiZQMTlzM5fuJoK4EqSUyw8rjYe/8Y4dG/hbdBKzLaBGbYurM/eelNHn2OvHLzO
a1osJIIz7CNf/0cV89U33jbw5HCU0nBeU9/Vc4uFJ46SZtdOSxvD7VM/E1HrMnHzoMz549O17eMJ
0Gmsgl7S42iAREITgNhp0pRmKmc2R8kzzzIWh3++7iaEaYDiSm1tFFzc3UZvCJDOwLNVRuIQXSGL
Abibprsy+nsRe9u167Ogmhpc1B9b7oTJXUVbs8rVwEmB+vW6FQQCYMrZuZ/2NtcmhuXz0KSTxI2o
Msx1l/CAmA8wz+wuVBDRLsSTCtcfYHn7NwSB987xJuuqVmBDEnE3jo6c3ogLTKl4tSmu1EOxPNSx
164f2MyPO8+8E0G3XbuIxkgwqwicanZYHMrOZ+Zm2s/PmnxCo8tZsBlYh60aBYax66u289DbllvW
5lEwATgnIQgOBfhlbzi2io1NAPavfOQZ7Yfdr7zzxNt+WzBaslQZvOnGFTEyi5/TEhFgPIwxU0bw
sld/TPrZJAVd2Qep5fftWdG9nde+3sLv1DfbDpylZuayrAFUszWUNW+GR8mGyCqAr48p7qBYITqy
ohi0Ym+X7yQI2w6cVVVDYpiEUGnyk8U3NBR1W3AcTi2szk+of9P5I0c41aW789RvNeKuoui2EddZ
lpYHEQcsMO7z9IMV3IxoeZ6bwo/m1yR50LPn1Hrol8ci+4DLenXWu7M0fAnNjzs/ZO8dbOLa3EVa
HYPwoNJoIgz92PSoq3gNqjGSuxLu2tQRa4qMnXX3NvwmOWvCKEqUhmtE60H1rY7qEhlh/0Vr7LUt
X7zsVhd7K25i2ozPSNAJPGlhHKHbAx5KRl+m74rbjiesCufA5Xdlk1fk7nvbexPNONihbhm0xeSn
DMrz8GkFKwWfs5s/rRmVTfIVipkyxjKnufXy6jGoHwt/pA9XkXxZK4YcVvitBtHIm9L7SbkPOr/a
29U7r3jbjNP7CuRgRhIKea/nEX2M6HFDHk6BcepdOLY123tXZfByB77zjrfduDQeqliYZtAi1kOt
nUuCtSvDQu+BpUYfoupUvtBlfx5/rJaJ5kPvGjMUJfkIibFI3QEm1oKsfoYryp9uum2zrhX7alRM
ur/JSaLswX7mV4rY0FrPih/TD+oeYmfn4t5257KiTKo6Xigsf4izbcCZdCwfFv69dUdvPc1XORzz
XB3KPdj+ThzZNuc0aRwntSD7XvWBKC1pR45Eba9S8XC4F8Rj4+gdooP73id7m24TwcJqtHqF2flj
0jvVxc2Ma5tZFRM0HF98eXAQSHKbYS9f2HviTQSrdcmCrEofdsCp3VXFE3IGILKFI4rkuTfgf0KC
1IynfzRLvbo71E0gU1o5wieCPugg+GF1DznAC6tb3RWl24nuPi3QLoK/vQuOWAPIe8dsE8rq3pSF
oCFBSvNfCm3BXvlC+h0fy/QsqHdG8cPSPivFT0NC8VFcmbEpvMcbI0ZKt9v1sdvJXdRNtNMCZdIL
lbdvImNgHhr50dAP0gIvtqT+C9YoG1Xn+GfpWqjM4ZbqlOaXnTts57BpG9ZGO4hqL7VU+uu8Mvoy
PJQvlgfZjR6Z6eufir/VXljrune+grZpkinzEOSZysVJC0fwOtVBob2REDI/BvZKFHEbnrdx/vBR
N9WmpsiD1qikSnX1iklcd2J2hYjo0j+2xUtmxxcusHQs208LHcpB3Asve696DQJX7Y2mi3UlUlf+
w2Trhzj0M2w6GTuAfMXTXAYTh+h9TQTf64jvNYG3BlPxNP1veEFvqfdUnOsA/d+sEvbrzKP+PLom
cnlOU93uNrB2Ipu2iWxmmGdKnJCxcJ0i6rG6wdYOVoFwD8AD/Rwj2ld/mphtraTGLijTZPWBBfOa
gDq408gH60OMKEr1iuEwGtXNIXTLvUxU2fvEm7DWiJoVSTqnSX0a3Bj1qlf1F+Lp47fplNVHNGH6
zJs+tHTQ0Es/Dt/p0PoIoAWwEFHy8NBwHI8DmBaLKaPdFracOg2pT43Gi7AfDHei/9aCCnxEkUkl
BVtHauN11qFsAOCH8yFEwzlA21iMDr3g4CSzy8PZCX3aJvSFcjkHcsS2SEkoGkDodv41eIWHdBBx
7Jn8+tQ9Y6GIb1ANcWRXY/JNstrV/bO1l2qFHsUwg9oF+RnXasDUAFwonR5dbfQIu/We/xsNmJ2K
aWsP1acMBxBr4ZrP/Gz6MJaAIKtHED2+Ot8oWFuR3dA57xHfdYIFdaq0/YA81J/evluDKFXJcimt
uH1r67FeHmbhnoIZ70E0faKXzuuMc45I1w0aP3vJ5KWX+E7o1zdBUJtmqWpXxjX4n6OM10biY5E8
or8UuMt5lcTMT/rngsRe8QXBrkXbQI5gtAUc+fYuhJ39r69/fxWQ86lNmi6i1Zth2nmaYldDIYnR
ZJLerKqUjaNiFv43FI932gX6JiZmVdgg03Bp6uOvJwLe89OQO/DIpkNMCJS6Mz4kXo6tL7ZA/vvX
4EXU4L0vsM35ZjWKtGG9huIjcElab5nxgytYw2XkIe1+TPOHhX2JFh87UPtLYkoJmM433QVVySyy
H0fllzV/XQp6KmN5SrtjA4Og+6yp56n4pYuQ1u/m6F4gfInL9/d//F4rUd8E2FxW/vfHi4CM3ITx
LXIetUrXNm2OwiEGVL7P0NrbJ5ukcZKzXGt1gpUCQ/Jm+rkOutSR5sKqmOhkDUD22Nd2B2w7MVLf
xMgiDxTIQiw7q75WPqjp0TRc2TM+hb8MR0V9aTkW0lMe2IpHn1r9G2a/O5e3sUkOQ1nqe9UgW17H
EZipU2IOx452OYTey3wv8JrE+7NPbGySQxmRyqXpIO8pqV+cZC/CZfgwwA0N6aThbouXmr/srrrz
jY1NcpjpFCN1Q9kvIXZS3jenFMq4W4c3kOSLL7NburH0/A+tJ68uImMTD3Vwy1McEws60hGHCkz0
pCMdnQwhBm9cGXDNAd7wXhzeO0jGJvaVpRZJhcS6yeybh+Cvlf6W0PtH5a31ajrldCun8Q8j7oXL
fRVxVW1eFlGg4kHFuj8EhwW8EX46tHeiAJMUSuzSn+TzFB/e31SXHsU7Qc/YBD2jU8ywRajzMbpd
ab/tff06rxDiyZ0+6mufdJUHmsW70RPaOxmHxJ+6fMhrf7WXgy2CEw5vBbFv2osOThetcjtbBw+F
aTVFK/5Wa33UXe9CBNI9ZT7s4ix3QsFF9ufqvbVxUIplSEvkIqa1QoCT6rgAu+Uohu0xeZZdxqS/
IE+0i2sNe59tLw5sAmBdqxFupWyW5cPyeVXqyL82RxNFLaaSSNA/7t7MO3m0sQl9lSnEyTjSUJfa
m5UZCo8gw909kl8sh3XxYoqO2oTUetzvwUt3ntXcxLwiyIxQCld4KaylrnWlY/gLtJLTomjgg2hI
bLwF39+d/6U+M0zFsBSLMdzmMOq6mWbCauySxAxnvDr3wAGqyEA34nMneTMWWrI9fozrY5A8/MNs
8Pfqm3SkatIiaEoAFRK+U+U5Rhbzm4mun5+f0uT5ouhXOUP3sPuV306Hfy+8OZR5rZhWty4cds9u
W+JlXf/sumOBW52rcaNpDgDIBm7SqUDUfIjvcN86xu1eXf526P/9MzY5haZp7Zj+q+kcHNoBtQcU
tGk5F+cIJRwPw5HvKCR1OwKtb+KYVeP3sptDZaAbHcgCve6+uK+zD5Pm8cUVO/kxrnLZMQLa7W1U
HgwETyWgoEgExP4k7G29tyPL71+xOWlmNlVqsiqkVRLOtPY6PEGue9XWx1hgyt26REKcM+6S32T7
I5T1Wv3/cfnfy29PW6PO8aSG7PzJR/0cr1i/OwpYznnRUT9XiNTsZL9vguWv3vpW9Wg2i1iqVm0+
VEcrfI2lQ156zReuegRL3QBVD+FG021D8ET24z4/4MK1fu+JN4nGqOVLVq1j6S56ESNmU0ju9k4X
eQk+OoatoPOOl9+LNd2jKG0uR3M5FUyPW2f6MTA61ymLwEyin5s9N+3tUGFJ0j5Xwm2gPOfx7YKe
vPEylT8S9SBPq5ee8UHH+rRHkCUNbxDSNcyPfT/SYzSAhKlxaquY7gTDU9nfzTqabAjwF55IITbF
iNi29l9L8FqmcCYcHZhCds4FzOozC+6H/peIx5Y33msPJt58tiB/aDS09JuvA+J67VmF4yscs+Fj
Vr5Iw2lR7A7AOKqUld/nn7v6JTIsW5M/zD3mUX4hwMv91IvfasiiAKGFU1+cp8QugzNsMqX0d7tE
b18yv/feehNcXaryoLSa0jFyKYGikglEX3LkyJbiBB52Nd9BsI5E1x3KvT24t/Am3IuWKfbxylaL
4eIfhPQWfxfpSEXR9X5t2YNX9jc47DlF/8fB3twE+7kBVD+UcDBHJ2SCAz3PQmj5Jk9cvP1IbizK
wd7d0yX8L+nm73e9ibFK3adS2FNJZCcSJhhb+R0z2R8VxPN/qd3vxDX1Tebt9UHfhFcpzBUtBHX8
OHwuae5aHwApIvIWNLaEgXBzlJe76FY6gcaYPYwzyxq3av1QYkiAIKrpKI/ag9LbEd7C4gmMEJsx
/JYbboho4teKWQzKWaCWvgqT35in+NvygBtiN9oc4Tr2u+RQ/NKgG92a90Vqt9+jwwj02XR6J/2G
tpo3/so987UpbGrXgv9WzgrCWFCzn/jBAMt6b24equqHJdy20ituTKr+cqhpmvbWXWAc8ojz279U
zdowmAE+9i9rJIiwErA+dTg8xJ/6+nPdDrZR+9Izllxo9CKmN+R2JOLs9Fnq/ipLX2rOcXKvJI48
eNX3/KUAboXrql7k6NfOyRndVKQpUvpiyUEdBnu17OgQXP5hBn8l5seyvJ0TZKyPSHqWySEJ3AxT
+v6uH46ULzP/ilZ/sMrO6fPJsXJ7WtzhHJivumAv4ZdBtHPUilkSiqhhVx3+Sk44Hq3nPnH13rSt
3qdF3SjfJLRZUOS2DHsSben7cI4+8D8UGrqhI6kPAbxW1aaDAglN8IJTEtG8h+jefZ++p3dSjvo+
66Y8gnrPdEWWzjPHXEEg3JEKIDkPknKShp+p4XWQGdHhQZUncSvlpFZ2+KsIiEJPZnfX6E9ieQen
qphhjDut8prEjmacUYUyXvMf3ZN6jh8YFJX0D9sbK7LV5+KXfIe8SPQxaU5TfZLvI8suv1sI0t6K
eJ76whFAzPJFwiRJOI2i01cevOvlwRgPUW0v2GuKSFrdz7zIj/n3QDmZ+g0iCV14HAaA1A+WcBpe
ijvTSw1bpYf3BRgwyfEZGUnQmeazYtyGiGJjN6yjum0i9TCexnNy1wze0rn90RJsWMBIA1ReaPr8
aTactMfkrlRPCEljnLPgD5842Ht+sXpPekTMqkU+3PAG8XN/JiPooVxhK2IjW1XjDlYf0M1LOzsa
Hau4rT9ZyT1SxtrP5fF/2Puy3riRNcu/UqinGWDoDsZCBgd9LzDMPVNK7VLZL4Rsy9zXiOD26/uQ
cllSVpV1q/vpAgMYgpNbkIyF33K+c6DHGX4L1UF8LDFkwCuI2vYs2hfgoUWg+3P5gOfFawiRBDqC
da+DTv0Drlg8sWRjXF95YK73G0QAvoIaESzf7KOwAHHyo2oNJdRcLfCOwE1eFruw2lPvYLYwlVjl
l9spddd/GfQRYicMhYvnaCmE54Q8xJafm33X+NEZ6g/BtVWyLb6JKVjOuw3/JG7a3wJnWWd+cdZd
xQ94T4hKnvEr62Cth3JPzy2QnV/i1cfg366+dFcKCncwJnqg+BYp4obNHi8iRJ6+2xTvudJ/UeXw
sqKeGG5xq/q6Q70FEncaGCPnywhH3lnmPRSJh2RNFlY0QVdrjIRzaFPaFCLBN11w0ZT2CqpJUJVR
zR76mPK9r9s75vQfeODKnnttgxsD7QPUmcZ1f2NvQTglsaYN61gDWRkEwKkw8j9t+SRy5IgkGLmC
MalWRuKDDhgUzKYJPJI8gvIj9sUdHrha/dx7m0F1P7HovBOLTlei0X0HQ96508us9YXaSrkA/14b
nLf2N97QRRPs4cSCIlc9qHaXZp/r7DqoboncoFIStFJOdN24LXKfq3iS1lrth+zqPT9vTif/7D5P
7J3QhXhoOEX9VbAK4VmtrQBKAeuIrLlcWLDoYkD4W2gwe2cUxL2LtN9CSLsXzUaJ41juaHuR1Xu7
uGLj/dDvQlQOmW4RgaoJcqR+gOe+I8GuLK9gPXowY4OPAeDSDqoF16WqF7w7EmhbNUAriSNLJ3eC
vUc4+xd5nR+z4pTfTdl5lMWTaKaG6vQlDI14NXEvpuqCRNcw6VahDaveju9/PgbecytOCd7GJDRl
D1FF0JYui2yuzVxG4Llx2I21CMfLyZoUDPGDHuvr4ueNz6jwn3Ws89aQDeq67+VErKdWGZi8ixWr
4b4vwdEMcvwJWAxAAVbLcBXrPVkSDV3yleuAV+td/NY7Hr13YuYVjW7czJoQxhu2JuGFhjxDv2gJ
1qeNRkV4t2HxLnvkUxitLs5d69rBt73o30G0z6jHn72RE+OvoMrlYYZwn152AB9Cp7XaQJEiWCEh
LDeI0Yn72H0QKejIYXQM8aZEUVY/nFcAYljDJxlsBueCJmBUsKydXETi2imPHV3ZGcxymHfvUju8
t2ierOZhEhf9GMAsB3Hno95hEEE5ZDHxhZLSb64nhn6YA++Mm2k9/Ou3ZJ8ywaXw/VsxsfPxTf1I
V9Isc3Ah9Uj7wjJYuPE6WscLCbXzdEsRGlh0zqbKDqG7TyFJa95ZRt8JgtnkdPUO7UDSHlOonLqJ
rb18AgWt6uI6B1eujwJ6MJhASWj/3vx5xzmxT6ng6nygNYvnTylNt8EICG20hiHYAgK1yskaEufr
4l3s1dSlP3v7J8txlpKaJxzZR1ade8O6rlDngpA4dOEgzAULRx81vRgkNN02oVnVk+KnAOvGOmCb
eRz8x5f+/4ZP5eVzm+qf/4nfX8pqAKF1pE9+/vM8/tKUqvym/3M67cdhb0/650X1VNzo5ulJnz9W
p0e+ORHX/97+8lE/vvmxKnSshyvz1AzXT8pkem4Edzod+a/u/OVpvsrtUD3949cvpSn0dLUwLotf
v+/aff3Hrxzz/j9eX/77vuNjjtMW5ZdS/fK/Dk9P+CSE//uXncoei6/q9AJPj0r/41fP/WAz7gmH
CU86EPnG8Oye5j3OB8e2hetJT6DAVUwQ9KJE4vgfv1q2/cGhtnA8hzEumZRYEFVpnvfRD9y2pYsz
PC49lzu//n6rb/rspQ9/KUx+WcaFVv/4dc58vh5OhHk2B+TaZYQJQk4DW0XPIoIUltiErR73dRQG
gd8a6B8sRl0kV4PjmNuyqO3fKpOBhc1ueQUSLo8goxuSiQrLyqyDqRpx3fA2RB1Q1siPA+C4cCFk
ZZ/h97gfe4EwZE/oo0VIB/b4noR7FJUED2NqOJRYBSCLbtr390lnwbLv8sDNfDvrx4c4GJtoYWhj
IcBJnAdPtEgzxaHx7vqAwrNktdXc8daGABwxPIKpXtAGXlTStE8JHZvBj2WnB1B3cqgfWTx04B2n
YjOQvrxvsgruiiyq9mywiP0pDYP+YKRVIZimpb4keROPmyY0wde2yiExaSWC1lBBGMtHQgfra0wH
BW3RHNkFuycIt7rcCz6GCpXZuCBgcK5syNEmvbhVUYB05N+fg//PKN08ZvFj8QuIDp8ezS/lt19u
9KOOlY6/qH+D+TZhDf56vvmlaZ/092n2epZNpz3PMvFBUM5tz5VccCE9ie/k8yyzP0gBqnrP82zJ
HMGnlNDvs0zwD4RjzHuOjcHv2gT7fp9lwvnAXIFLOrbjeCgG8f7OLEMu5s2qjQyNI13BmGAOxRqA
ANNbW2uMirKyFeZWGSAkkXuDtedDbRWQL3Ot/fxn3jiINDzM/5u3PR/z8nveiLqV76cQWqJ8YAzB
RPxysZfrvFz29GKvDn+5ZE85avdefp+c7tUJqDdr1CI/H/jSzsv9vWx7PubkcV52z/9z5pueH+e0
7dryhufGXs45uZ8/PW8+5uXAuf3na7+8tfmK8zEnt2fKERl7D2Dmkx2vXtfL7cz/+9PHPD18buuk
/bmFCvX9yxir1POI+LPj5m3PF/zL+z65p5PLzD9PDjlpeL4Z1iSoZTSp2GkNSCds8uqs9qIKKQLQ
TjeVtZ+3z5tshyJeM3ikOnv+77wVuTiQtGonXc0nS6fKwNs0XWL+8/x73jV0TrDmxHt8dcxLg/N1
51NetlU1aix1iIH/475eDns59vl6rPOYz37cyMt9t6U7Imcz3dJ8HRs4rvk+np+is8eBIBwy3fe8
f2o161iwP73Pk1c0X7EAJP651ZcG5v89n/zcxHzi/PiiCD8/7yFOgrcpbDESBPJxb1R+f9j516ub
nn+/PPf8wufnfNnhJMi+1Fnabptag591sMDQW7Pwav5TisxZ2botl6EdR8/btGU1W4S8ESSdjpt3
YMlsD6M33ryc6jh2epHH8vmol+2QNltEEXePwOd9b6VLyV1IOQi0fjRsS4yNLhyybVbECLrGeMfL
Ro3ArUzHjNOfNB7HddTW9uLlPGKB3Fc6Q/GqWRIJcqZYevZyWA43+jJX8NN/f6p5Xy3HTeKOw/nL
dqszTzRJsv18wLydN4h068ErISSER5i3BR2NV2CN85YvjZgGkYnYLtJX92dqovZMxF/ms57PB/jp
3MvhdPx4nfP/eohppm52+XIvFeg7ZanU2fM7GQLoiTp9A9nVH++tEFQstBr+pU7kRQBqzB/nvu3E
uVk5dWKFiONLC/P2qRPjTrvHefv8GD/txJdneOnIl20MHfuqI+cdc0dWtP1XOrIYnjtSeASx+qkT
c+kN5y/3/KMTX9qUoFdcRBjZm/mw+S38rU4cTPbFDA30W8KpA1XUQnP2zWj6SQfObc6Hz52YkDHd
vcyHl058bmCehWVPEDL+0VnzLJw7cL7MfPLbDixokYB8Pi5BttRGW9IItWS2LO7ajrm7eEAuav45
lEgvsBF1//PPNKuTY1a4H+dfhDjdpUbR5fyLtnZ24zrgHJmuMwRtcZdXWzW67W2sq/KOoxbWaUZ+
Ne/iY3Al6FBczEfXGoUIPMm9s3mnqLE0lIaK5yurenQXeVrJ7bw3UTxaUW4heDe1ZMvarKM+pqt5
b5exaNsPwffnCZP2+/PMewevka+ep/eseH4eMV1pfp6gDQ/zdV1dPT/PvG/e9PvzzD+m55HT88y/
rF5esbfP40zPM++cn8cbtNjPb0LxCjI/cS+3897AHkB8NT0PFW76DC35W571bZnj36nx/sbJ/tec
781TOfmt/w5+wBSh/Ikf8NTk5uvjaw9gOuHZA7Ac/sHhYET2mOQYsM7EOPrsAky74EFzCWSMx+Fn
T7u++wCMfoD/SxxXEC4lLHME4b+7ANhFgbCESwEddmCrkCn+7/vZQjDiErDaOJMbYjtizju/Qg3U
JrecqtfNurfTXSTSTYUIZheAvb6IfIo6Z3ENLNGyTYdjKCH9nqtN1Atfj6iDj+zzxE03JejF6uG+
HfH9QWC8QD1KlHoL0KxuQVW8lFDiq8Js6bGvXH/y4ED3tdnKKHyo0ubOmGId1JDRjpKt3ZAFMktu
AtRkBbVdJ15YASK9id5EOnoIIUzTO81yLMF+meR+AN5Yy2GbpGdn6S5h3rZxoEomHaTr4iH0RR7G
PtamW0bEb4HXXo8R8tYgD089fXDEZgra6xzipbiO3TXLV4Pge0TjTQTjjWf1xxd7Eg+TxGmdPFDN
GuTF+2pI/Q7RdJOs2lqsf97S22DrH1ua9r/qwqqu0qiv0IUevbTox9Z+B1GGyM3r0N7UgJSoN7dt
G1EdDMiTBmrXKhRNumYtw/OYJItc3owg57VR6IVENblF+QvEgzvIC6bHKjqwMl+n1EHV+oWGLlCD
0kuGbH6DBKmyxNJpHwxTKI287zFwItD+KA2+EpyfaBRt4Fq6Hs48EfoOahRddmUNUBQsofiqCz8Y
ytVQlWDGVL7h4aphhT9aKRS4Up8BmlDEB6behdb88Q3jBdjUwxzxmPusB/7qDRPbcYOqaxsoPYa4
43jTf0lCsvDMgynbbWrDSgPCzO3xjIFf4KVkNFgHuL2fd/Sf9sOr2zhx1nPiMGcI0Q+JF/iIDoDl
HxoUSLQJQd8ZU1h6XkVzv3f5q6ZOMg5lxVsvCiGm3rMJYkD8AOGvlrz3RCe5nt/bcaaABhY75zRm
70UN7O0Ub1bR26gSu4QEcGyghp1XGyt6aLwzxx4Xmu8bYq5H61iCTUeNDxQipyPHu64IIherIPgc
tOqdfMLbgPYfb+0kgM+V6VuVmGZNXLCA9e4yjZSfGuIXdYiEY71pHWtlteH1f6eTX94IVv7Xs9lD
1XxQtejkGpqnogSxGwUMumrXGaoift7Unw/rl6ZOlqhCxHEVGjQ19IUP6iLQx3/6n7VwsnJEpiGp
16CFbvjUuLfKvLM0/fmM8KQQeApgjaf9ryamQ5gE0SgWWWNf6OGLcTE6wHzkBV9+/hx/Oh0QJkNA
mjn45p5Mh9jVXp8rtFMjvuxBdMPck/Hm523wk4z29xEnpXAFAuk2m2kXXz2NEiEhJMeIy5sUK1y3
rgZ86WK5oyNZ6pQgixb4oGbxDZy42DkolJqNyLVhkbzvwxxrqPuNCqB2OuPLpkp8Y/V3rTYo3Iwb
5dtQ0vBl3AHM0QKVKs7y/i5JyZZnoDix00URRRdWBhl2A7b3SmxI9TXU3Zqgfs9441G7X0j91eI4
3632VkX2dnRsZeZLQJ2F7hZQnenGlcW+Kn5nl4ux2Wmh/ISnS9Aq76COtCxczO4as8bywMoK+cQx
WHd5giV80qsAAJ64ywBQ4Wa8ry17z9pkmxGz1d2mqqB6qLIjLZ7IHnogn+PG/SZ4e++I8UYG/bV2
N5oeu7i/QgbwW2K8ZWSBh9VuVkFCbiJwQ8kkOmi8OBW5h7Fslqgb82MDnEBOVrICDq67bIB8sbpP
TYqAOmcb0YlNWY1+laOSMTzS2kOm1bvMdXpMFaTO668GJsQIyktdf4FcaoBv4/QIXSHWATIHg3Vt
ysfC+RKOnwx/aFJvX5ePIs4vgx4CfINZcpAdp924HKtmWXbg2fegpt07604l52MvD6anmy6662qU
bqTl3gG7Vi6RT4BG+picJ0ggUl2eTcPFir/WMb67EhRr1LpC9ywlvpkGX4p8EMuwFGdDRL9KA+Vk
Gdx0fQiJbuIqYJTSM0YpQFLc8a2wO7K2u6nqbmtctenrmwBoPW845FQtQWOxMhQcUMQ55DL0OYR+
pLMl0Cjsps8DKoSTvvGRQFkw8EWaoFn2xMLY+GwBkDlEWMetBUDxPQ6Kc4R0i2EpP2vPWjlht4o9
e1drvnPDQ4lZJtxolySPjAFM2pE13nkRwg7V55w8WwSgdk0ss3XDZNGk4PyMQz+v2Cov86Vuvdu8
vVCiW8IO8Qa1VDD7tPlMI1R4gZ2UHkuz7sgl4RHiEtYiUdF1iQJFpL3A7APaGdb+loQcXz/uwx/2
xwlSaSbIVrGmEFkNDBQXA6DhohaIKop6tuzYuPwxJcmnmI8XBfLr5dhdqw5c3TBlCf9iB0gtCeG7
MEK1+WK4BzxDc8+sbBm4d22NJGkETGX5WQ9PHYd8MzSteJ9sG7eAITRA51PdMFKuQjCuZyjxjS4N
RP9U8tUOpugevodQDYhx++5U7htueIeSwrYCYgWWtBcfewsEHGnp0wEqtZChti2gK8azKku3DdWH
vJ7qUarzPiw+VbiaociglxclyDMa108AZpOhvihThffQrWRS+o7TrmOgsobkPhPwHep8a6wcA1Ks
0+pTMIDwxrBV5PB12aH6NKzAUZCcSwn8QrkKwKxpEXfTgqpuEHSlwFwwGZNgbnXC7KrJxa4DKhHS
N7sUdeYxWJgyx1oIEtwz3mydBIWlGP2ga/eLaJUP8YrXQDsO7kUGGFAE6llR5ZVfAQbX5mrnuSOA
EPl2LMHAmI2L6QlTqW8cBTp7+qntwlVS3IjMT9E5VXdUZQFVl3gXFfkn2VhXsW72vQrO6GAvkrDb
9NaZ5UCxAthMNX5KaLpk6AWB5VoPzaoV3QJzDIGKtY2G7Kpa87zb8QAS4opvWWBQnQtJzLFdcwN6
CmAB09JbSXIJQ3PJ6hG+wujHFjRO8mQbQjgz7M5AWbOSnG+C1D1ETfjgYYGyUn2W028EUmSKXEae
OQxttLAcZALDMxGHVy5tj6z+JGh43Zh+17bnlUQwY/BWVpr5A0VJTpb5pNgVANSWWbphWO66pD9a
SXLfBOBItKND47QXtpufg/12awRdBCJeUSvbxeqmCd/FEUyf0pfELz6CcGpd/HOIkEBNyJNPusL6
n4PsACbDWO0TCi8AxPOCTmQhYD+mUJ0q4BLSZNkPoIk3kNgh3orL6JC25LyHrdTI9tKK7pvE2f78
A/0Hg/Dkzk7MbzeFTgoMMoDcIbPKJu2jYPBpMgIpdp+hLz0FbjKdLX/e6h9Mj5NWT0wPZsAQO6iq
WVvAU3v8Xk/gZZq9Z+xOtt4fXrvNAQUQVDreqbhP5CpbEppOanqV7xhnKyxY20ZfGtKsSstdlj1Y
zLvuYjIAkgj0KhC+80ZzaGv5W4iuyADxp/WiBbGLaw5UVwshotlHJ5jYgDKiMoPf8ZrBadQ+h1sB
xoJlTb6KCOGEwdl1zr2+1vGttlEh7wH+rGyE/0C6B2nDRSvBmQ+piyj1SZmubP5bhSoKDuskBDqy
4j6l6ADGNsoZjg3Tl9wd15I9IaR/GVnqcppzjt3eizD/zVIpSuPDy0xBdcTLzxFdBDK7u48ccFV6
wL1W9FMRghvWvnbCETjvBpTAw3ijLLKMWrOFCO49MiW/ZTq8HuGaENpsLEoXGbyxyk2+9cDYGiOX
YQ5qkDJdgkjQj/EhYdDVGSK2+Pn4OIH7fJ8wLz03u1ivrEYsgaB4Jdk0LI8Ea2LU3IBZbArjyFGe
tXjH473ZG1VusPYG3juW8dsE8tQ6RXxrCkY5wub489YCV7UEopKj9RJZitiAeCA6xrk408V3sqP/
H318B/VDp3jMX4cf7xoTmsfhTfhxOuN7/FGwD/BPheu4kiJwgQDkj/ijkB84whkeIDYUjZAJXfo7
BoGRD0ROsASELid00BSb/B2DwPgHbJYUu2DpERz1dyKQb9d7jB1CKPBCQgIOgaXHm1bdV8N3ICRm
MVQNV27hqmUaOPFl1VmI+IUuiNQxrm9qQ/UC9/OeoNlb9/d7y54DYIYgdII0vW25dHTLeWdRCCkO
HkTNuV3fETOy+p0Z+naKPLcjCGNsQnUgRHPyhHZbqqHyoK09tEmCshCYzYhL8swAHFfnt15eWpc5
QEC3r4bBnwUgZ9aXlzV97nFErCjCdgxQE3r6agOmkypKEvhkTSRQ0IKUAHCqJm5h52QkSO4g7ENQ
Fle78T7sy+ozV1qFq1wCknQNXpNAIfVa2eDsSzqFT47LlbuQPSqMvLR1Vp0csh1P6wK88KHl6bVr
50TvYeIMPPcLDkiS38m2P69E0flt2sNE6UR1y9rG3Zc658uxMXIVpIP5LU5GlDLBx3XCQxLG0jwq
xM7TVVqjbLayTHRtorQ81sA2fU5aMNEj0mz9ppSeAiRNFD4qT9s3mcYzHvOyzYMtV7W9rLh2jmkj
v1qdCw8lg691V3fm2oQoGclAfAFUaAA1eSsaIFc7aN+mQcTWjHO9j50uhinceHdxwNg+drt8ZWw3
27gdqnwXTVtzuey5pbNtPP3dVGmsvK2qc2XuiqaDL4OIaF16S6sqvPugNkFwQWvTQFxMeHyRdW32
0PRhUwPYZqP+I43qPnnkiXazRdkmfYgCOh3sjKPJVSwdyleucPEOsrH6lJKi/kQzLm5oW6LQGoyG
KKSs00PhtOivvhnFNzfvWehnCdeHtK9Q+s37YklKL7pkw4Agf4TSCYt14ixT1DnTlSO2DddlDnbX
YkJvSkhh9UlkhaCtGTF6c03OEgRfd30Tglaal/Y2SVu2ccap3NOM3tew6ItjaGXFt6rKnX2BoMm2
oKgEKkvkcZlA/bkwIFMp3SJFlZWMd61Jwc4Cq4Bta0uZZV210XoYMqjWA/yEIMjQsQUfiFx7gxkO
U4n1Uuka1BLhAL5QldYbyyL1rWZFsgs61OWMXticuSMFK1WUdKjNIqU1XCR5Omxyl9HFSMO2Qmlb
WT6NLaNLJFmSfhXFNmjCi7ZFOU/vmnCpIqshD22da1S6WaOMzy1ZI8hkNew8DtruMLCW+V3ljEfP
joarOraR9jCByBdZPrj9Ku119sgSJgxyxqG60Q1rVnHa2BhJurpLWKiu8XklV3ZH6U5pG5EU5KeD
JcaN9QBWJdSukgBuOOltEGZppfZtlZiv8F+tK1J76tKwpj/SOEu/DbU2Z5lXu/esq0pIBnT5tdVG
dosiokwebMq9DXxHsYZfYcMNx0d7I+0ahWGq1h/zIHS+IbBu8yW4LModSwd+54RWcQi6EgjzhkJy
1ZbtonUkirHGxLojFDYUktDdFkqFEP/sUOMWlZWz7SuandGWJ+dgxHN3Y10Va9cCjD/L8+ACyzxK
3HDIF+XS7qztaAPJuSD6GtY1AvduDU3XQHuX3jhi7oQs3pMwwxjmDiqP0rqVS6rbyQuj7Fi4MQpR
xmjc9ZxGV2PrRIcKa/3F0FbkU2gqlPJC9O1YikH5Q0tQGtw0RQshsRiVbU6qboeeIe+AEOLSsN4C
QXouCeKgWFL9gUT1hVSj2TglaWEVDiM8p6qDD0Sb2LcHofFCB+SdMNIOFOqwm56lfNcNVfEwIGZV
IhgXhhcxYxbK96TM9kqFcmuMKB8qq7C3punsbAEPPDuvEpVv0yAFPqapGNa21DPFo6qp/uzUjrvo
Cyiw+VjvGljZDqLiinNxyNvG8UcgQdZ1aYcrBy9lNXYyWpXEuIvOisbzbnAwM2I7gisaa/CT11Kf
BVbbr5CYijcZRuOtq41ZtMnI9oGo2FdPK7oHasZeJ1WTn/eNNseirtNLL9UCKFg5XGKw0UNWYb4N
w1hB9FhimXawZqUmRPreTYu9p7pi7w6h6f2g9Kb6G1DkdSxxdgZY7qWUVvCN6Ax4WaahIlInFdKN
dnjLlbxRdl9uQ2aDxIzW+dILQ36Z0AzUSEkr9zmpvFXTiOzRs1D64GLh3g31aJ8ZXQ2xbxWG3+q6
hnc4WsEZYi79RZbH0Znn9e6O8cSclQVKEDjh9iZOUvpxaMJsBYTzgOrxCAWogwgocvZjvynqCNh1
QBk3HPq721qihiIzEFtCwskJNpGyzUM7lPkuGLoY0fr6MiMosS29HLwr+fAZqYJmR+qyWNlt1a9N
aVMEHXRtbcOId9s4LNkFfFXroqcM+hsa+kyu5s6FACr0JqYBRH3TEUGTnoAuNeohqmsH5EsnkZvV
Hc+XBXJsC4UAzVcns6qjSsvuwgPM/I4jmbkLaxjkxKOYocKGWHFBvM2QoWAWVCQckAuOYvs4RSQk
L8udJk22EgOqcBvR5ouEC70TlLVrxaIOVYJiFBtr1PqKeSaNllGfT1/Zpu19JIrCuzpKTOc3eTza
i67y0h0itSBf4Elf4OPQSb/BJwL4LIy1a8tN8os00M5HpBWtraSNd8x1Ru7zAuUbi0qYaQiMiPrB
sCnvFMtMuQRhqfcps8GAbWFCNajv59mtFcIimFAgLqpyhtKB0EM41GZheyX/pjLJulUvG5GsvLp3
wHSSCZ6v6mGgUI02BDWNCawAlIXZOUKRheuMWC0JU09dPDKzHGJLPhDRjQZ1ImF9CaHzcl+Oil7m
ZTKMCxHEabzIW1I/WjoI5aZNhVOjut5u7bVntwUMG5JKRJvH5qvOlHgiuQQTqJ15fD+6IXDXaQOh
ZugKXaRN3fKFCllU+Hnstsvc4Y6L8ExY70Msg6D27KKAoXbYcRK/gtI7Yni6R6E1a0yE9b2x3Hs3
rMkAoFHRXAFGI/YNAlSlr2gd3iLwi5iXVxgwAfAB6/kShr29dosOGmVBxspq2zE2lSRTN8ZqULdZ
sui4Gq6p03rAtPCELbMmNeOq9jAzEVVW4a1IqAVO/IqjvLwpCKiCMrDgXoVJkO1YPkISGDHOIQKO
NFEQhO8DN8Ts8nrgM6EZBg4QUhBUqEeqDhdjWQHqhoTaKNcJkfl5IzUKHFtNUTbDYYqii9u+QI1e
KfnHCjYMdAKLrkDwsHFQ5q0Non1rSGQWG0QV6xGlx5ZBgZQLCLzf51lxq5KAQQNaJ6E4OE0VkwU4
Uhq9KBsvWw+8rg4wMCvrC4ejDPVD6tLtYOX4Kpgh6S5h3hURqu8A1/DHJHENCPxGd+VEPNl18SDX
zCvjI+2EtffAhXeHmLDzWztCIapF+cN41luDQNgZw/TQN417AViIOqB0GEXoSYMC/rp1HORbEBQs
q7bqFhVVZl+USvR+XAUeKsPHXKzspifuiugxxeLYlEW/VoX0jlOdx2qwbFTCJVL3T/iwjxM4FlFX
piTKwEapMG4E0hn2VltFCVLWBK/bYrVaWJo13ToMpeWicIyhj7TdjBZitVb7MYPD4F1jtUugc4+p
U6+FU2Lwc3C9dIjzxy3WBeq2ewIW94MTFcXRjnsaLpkW4A5AkkQjHe6YxE9gOtwnMIcsn5ZZeBM1
BWj8u7QONqgCuUKlR76Dul+8tcMYJFWB6y2HGnx4qqvpNiVtshgsq1jbaSZuPCwHlj8kVD8AyVF8
HlM72SJ8harlwSAAXbrZA7dj0AgU2ahbkJNatdlZSHIqn3il165qE8bnbuOZi6xKIZQdZZ3WGIoO
Vfsy6+17HjGIaSBsGlfTCNMfmZegvMQNuocxE8mFlZMaeuZNvKhFos89lY3d0mAG2lsHAXisJzxp
r/GRARMuU0g0ofvtL4Eqx2JhrLK+jgxQaf/HHUY4HIVxV26OIudKj3JXdcKgmLB+jyLtbRzRcQEx
sm04uUIyzjx5ysxWMisgFivgZ4dDDztNBOdwGu3FoHi7nj3PvxWp+ddAYP9uFVhIy75ywqcKrzcl
WDemiQuA2l4HY+ZTXoIxKIyiDkquHMTnkSx8HYwBEgtBFcBr8IGX067vwRjnA8GHx/OkLTnFmJkK
+r7HYlBGggCcizISYJhcCubpv4MFE28jFcKxXdtDCAZxANzgVHryNiISUto4CeBqfu/UyPBUVYUs
mXIc5QtoegL7XYSoiE5YcAXLpLkaSoRoeMFICyqcGlxDdlZdlMDAYpC3MqxAzuH2ZzaF5BIcNeeQ
ZRHd8aQ2F+CoShY9y9olKOr7Xc3ycJtmo/uZJ3Z4X8PU+8jhCOzG3AuPUlO9K4MANqOX2kuaDenB
7u18rWQdrWvDYYc0Zeyd5zZ0tOu4Gs+tuutAQEjlVdJGSE+iRAopWVcV4N2S1XhwjalAg+4kn2DO
h6gK/S/2zqM5bqDLsn9lYvbogDdbmHKsIqvoxQ2CpCh47/Hr+0Cfo4ps1fR+VloopCwAiUTme/ee
2xfVIu4wm3UVWNBKQ71ySlPF+i1Z3Xgb1qrsBVEmO5YZAqcYuxzGcYogTRl9mDNpk+4VNiIcIave
eArNofOoonBKHEOpdMUsGDdxrzb2rP3+EMR+CMAg6rhdbMrvw7FRr9TSr67jShQsNy5GYBEdC4wd
RCwyaiiFD9gx2gpRnNFD8xEyw3AI/VTfzL4fsQUXcyitOl1Pyi042g5Xujil1J/zfE5Oqh/Nlt0G
2pR5atD6mT3ISkWO4SxmbHGN4k6R6ISVTda/S2ksg+/WSeyMjNwbYr93laxQCM6Shk1cq/W6a1vx
ptbZboh9Tlou6CU3ncqWj0YS7wYRyXwXh9G67sTgqaBZuWWkmOYpTvu009S3qO9oHUtdqXtT0gxX
Ige3Q0gNjA9Tjq6KPc+Tomb51hoqZGF1qpF5qGKZm2TJ3PBRN20hHOJdlUuDmytBtkmHCiu83Fud
E1qidaDiJN6KHNsLuw8mi+6RMGa0WM0Zu4iR0G1MBFFbx/gq4FHH5vUcJ9m6kIEm88W0nEoqO5zv
xXwVpkq+a7Ikf6krv/o1jHCjQkQ6u5FTwsmKg4QTvNI4yHSUg9jTHZl7doZ5pgcUTgY1OiIAbOnE
6exkTJXNq1HTk+d0YdpNNuaeHLUzdyBOtrlSKSiA2+TRN+cSUlmBjldoReUl9Vtg0p3S2wWhfbsu
I/onNdthHyqZfhcUSblLZNg7YmcJOVAfaTpyhoz2ajnre9Wcx59JyhZwFOrJy9p5vGkQrW3bYIbG
lZrGpozHTETi30DtseJ2i1AxfU6VGRrPEMAQshQOa2JbBFfNQPNQz5Jmr1lDeZOHFhE5gkwUVm1l
2U4wjOBAWbN+Cg0RMZw45dPV3OnqU6Xn1U85H9NbIbeabY2J8o6ve/EWJ2zjrRhke6XoTc8x0lcQ
PvWCJ7dLgICRk6QgptJmLs1EgsFjaqvG8KfHTsmUbO9n4vQYSeJ05wtjfBNWEueBwMK/aVsW1kmJ
E82xjkzxZzsExsEPo2H02B2SSTA2afDMfsgv3ExLeCtUVkZXkHotd4eKtYU6YnujjXV8RQVPzRyF
anhhR3oKa6oTep2aQa8SBa9yPopEIbhO4yCI19RbtNAbOgsbKCW9Yts0jfgjCMT2JpK75IaFCR66
EMwGSr4QMFuilKx1iipUuE0rQ16ZSaDvyiSTVsiO0pAoC92AnJREPygJBuuhIMBO9Em/pdtTdKZt
+EL9OPW5ei9Qxa5dHH1dslFlyQh2kxVO845ZrJ/qMSyFuyAtS2HV66l1qozSOski1lix6SLJDUa2
WRQFg9ClA5Y37sD596GLrOyli+NIoHGe1CSsKUaELLCX1PJ9bNWYN2WmEecU+tjVd5lsCSu/r08i
ZRs0ZVX2Q1YzsGy1VZV3ePl0nYqOlulOKc3hfYkk97UY9WAtJkg3ZxO3kjgFPG7rpRpLqp6W/Kp2
wu3gQ0Tqsas+9blEIWlslNITc10G5SHVH4U4JFdRGHZX4ei/5pnpTanPj5yPk56sWyQMV0Par3BW
KddBrB9CQbiaW73cTnFAJnVeRgKdT6Gl6W1RPmsFQL1x+ypXOpnZ6tRsolh4jIP4h9SllWtxDFhN
dSNBesuhuTX5cBJyqM2EpRq3mUxZqG+V286gL1pLubrHCIwkuUz0VayUKjikPJaQO1eycN2pwrRm
+oTXZWGy4GVqEVJlKGpCnihnhjb2r+Goh/6LntaL6HZAoGVJ0Uoum3IjTALyiqp4T+hBoFVCI6AH
9bCu6WlezyrzYKwBL0lq2LPDn4eVX2AjFnWTt5cD8N6ipr0J2AYnNnvHbZuQHwxQLB3hyo7ZIzLL
gzQXHKyiZK8zMcYRcnKapHttlh6UKT3IxXAI+BLcSlPNt04321WDcWwfK9PG75pDWvTjNrSIFw2y
K2PS9l0HNW8yDpOAyqIqmQ1mp68is70KqPEbNZU8CcWHLfKZRnw6T6ibOBpZ9FKLmhyw2AyuqIMc
Q7n+lYXDseAUZpIUZ/fSODkpyP0gK/fg0tYqK8ZL1k6Cm0hJh9RLKB0l4FbbkZjX8qNapIbK7JVH
FpYx6tlYtFL21EetmHuzX1E0TjlBUw7uU0O0y1EU11Eapj1v92wqmLdnZaSxLS4YmNSUaaZEWpBv
oioK9nVSEbyRybRmnHHs6auDyy/fUOb193nfTTpCsaYZ9uM88OoZogbGV4PlSDxKbj5Hmap5VNmo
TjZ8+e1ST/PKjcUkQWVF1X49qGbktbrJT9fjPj4OUoNwFhkM9f86lmp0HVWOqoR67c3YaiOrot6Z
h1yhWT+E1njbWwK+LloiyrUVj/O92s75ScjSmOMzeQJPGsJ/J8eiANksQy8/6Gq9CqJW9urSz6i4
FeFeSerxSGEmeNJLw3+04jQBjmXUwTpVzGGnyJFGq0cpQpogbXMcMdRsmX7zD72QlfUwzfFHmdIn
8Pgcxz9mtFh3iZghyq/qMtcPWs0KhVRQ5tdoMvpbwxRxgzKXo8CbrGyJZMsGFOOpNRZvkjKRAS1V
WrM3koiatmgq9B5ijkYHhXrOfT0IEKEb9rIt77YPGS3TxCRdjtTRgg3TE+s+TIYi45U1KomykhG/
zGEwx7d5WwwV2qR8LBy5FqebgM4FNEUBaz+bE7Ha+606vCcs2k8jBBu4fEMqcUxVmgTsRRRtfZk5
7aJqsXKwl5n4NIQZQkP2Z8VTM9LYyeWuQMgDY/VJ6Wcuc0b7cSMHfrahGlJsZ8iXEPKMCKSXHMtU
GUVNeJml1tr3fh++6gNaPidqAkq9vZ9bh4rjJodiLvdeHdRgLRsdxddW169VpVAOStiFr7IUji49
qfZmEeXkBK8JEjPH763jKGTJTd2H0XZusoFIbWrZW6VNYbarerk2ao3vGZrTTSTJ/PMoLZ7akeoz
FARNLb1BW3SURVMXT/PEv1Sp1AScLIrkpplSHVRoGhYkEoV96YV1Zj3ysW2wfyocHNqQxye3knwz
F1PwLqdGsc0UKdScyExhSgnJMhnKwJ+fciNrclcYitJ69WOUjF6fKqm+rto5RGaoDPNTn1rla5AZ
dCUlvQ/v50aY6HcpuqtTQ3IKBBw0GQf5g3cfFVwZBj8b0RwB6Wmtv1c5u6BHn8pboauEXaLBpEaD
lh9Ldtibop5bb6QIstaTaSAR3F82aZPK5zuqIW8rlbatVZ9YKGk27nCuJtY/pDv//7T9fxd87v8s
fFh9/PyoX9uPn/9ngUp8NAte4nfVIf9ooj/sWMv/848TOAWQ/xIVRBBUMv8lefgnkEEx/ktl32Ih
POOILpnoFP55/pbQQlgi7XMyERRZkRca+7/P36KMpQtZtgpJgQPz/wp6AnKBA/Z/OvamiByDbj2E
FTgqnMPPI7SoxVIgLYToZGjd3tSYSnRU4w248s0s3iWW6GgNx65piPeFiRMhuxmEp0oBbxbl1XL2
dJL42aqiV6mgf5hFpZtl850FxlCJrVMX7uXgVeI0VBHkjnkZ46CXz28GzRuK/3dSoVMaK1di9atL
j6l/JYs3etCxb4uwSP+k1014wLuSvjSNTC7jbFeABgGpu3RlEBUKq6KC820SFqroW1MUWUxI1hs/
smmREKfQR+mzvnYzKskYcbp1CJOfmmQ4Db97aIQ79AqONqV3s1QdJPU2HQIusTZfLT+/sSRpmw89
4Tb6Td7y88nVkykCwhsd/EWy+IEWNUNhfJDN6ZeiGY4sKy+JH7wVaNkg9sWAFqdTL0GwfDBqXnPT
U5vUQRWKweyhjm7yivOldJT9PUlmuJbANw53Znoz5Ntophg43ZXqsSRZjo7GzjTAL2odrVafTjko
vtrf+w3WsgLRg45YHfqTY4H5LtLYVUwDxcSxUT6aObD73FpTWXQ4+TuxTrKmmCCeYm+mjgdNKg6j
CD+5jikH00KRiHKhEhl0hivxVTSGW5m4W33mi6E+tAH1u6KL1kb/GJjzKpLBdPrVD/SnzIURcaJR
7fq4eNTad18HHWOBvaqTO8xcG8oWmSsnwltZ8Ddt9lao0nM1h6eRs4QT1ep1Imh0Sobkxse2YZn9
L3M51LCb7baJ8RDG1VGJngy//xiVwqkqf1P6w5XWl8+GL9tqnZJEXO1b0qC00s6hsyoiDHScXhaI
Mt1HqDzkXtk9q1A4gd9wNgaAwA58kl9Lfp+REgAC0ifkHEfDGIV1D6IfFGwI4wyHX6exObiWxZRv
f71jwx6B9s60Bbu58WuU/l3O1kZw5fCtTHElcpCB0Nvqz1puIMRRDikHkk/LzzeCm0XHc/7yYvW0
FJwdCK3O9UQRRxitmlRaIPmTaLQrs/ddbLx0v6aroM29Dskhqvu/D/pnWfcfK8bnQReR0yf5lJrk
YSvKSnRi22nH/VVZoeuvLgDozuDuX0dZfsWnUcqYipYSc2l+O616k72JSimJo6S6JAlEdjhL9kBJ
zBjeTKlch/q9nr/4vUJ3WGIqvsVTgBnkki/v22s3RayUqrqs3WflSksbZUKxpejUNW99eyfheImN
49/v7xmC8Z+X/mkQFv/Pl66ZcjPltG5PXKIJWRtAuHLlu4NiCy/y8+zlUFrtSwkZi8j5y1T6NOiZ
NE0XAosaC09Vz9ZWfKOaBxTuonFBIXYmHf3HtRka4j8+XQbT9myYGv0Vu/8pPmm/A38bRFqO71qE
JfKaB07uXHpi306kzyOeTdcpAVHVILI5mbG07subybBObUFdAUG3IeduR5ur5qwXDZMnS4Jj6unO
kutVJGKX4EhvpbR5ciRTRav/o2vxBzbus2H32yf9+bedT/J6qpS2nuNTu4IOvNJW1HeUq36j31lr
sJ8dsF3zfxcO+/UJLBPh04tFxcA0ep8x/Q8wCdbzcJuuknU22NoBnLlJIEm2EIEvRiiyA/oywT5f
65mWXUsDijTLuONK33XrbN2tQMra7foSQ/O7d/TzQGfy9ag0MkMceeCJfF9bfH93Vnl74RX97m35
PMaZwLIxCvT/BmNUXmEbdv7DeKPWutV4avGJmcxEdi61077bqX0aU1tu8KcHl8ZaadKDj0/hMO56
ThElqdxmkkNR3oTzaWIxvHCVy0JzviZ8HvFstYuTQZ8KixHVNdkSqhfslhyXQYZkuaQbXcJIfvc1
+zzc2bpX1YYol9Lv4YJNTo7FsFJXl9PILswP7WwJGtRqliufYYJoxEzxM9ZB1GPEuXDz/uxs/es9
Y1+tKou5ckGqfX5cfWBWoi+L8Snelpmj3eXbbFOcFgcgkUMy0TDms/TYn2DIuhdG/v4C/z2ydDZR
1BZNsNEzsrymVniU7jX82lfCLZEUtrgSZTtOXeGH7/192G+uF222pJo62m42I2eTBd+mDo9Ej05Z
ygQZng3lQ4P1Hsk1XNRy/ffBpG+uURaXnqGGTZ6u2NlopaVatUoL40Sw2i+J9D9bHMEU01sCjX+t
TLA+g/dpU18C4363ZP8x8NkkVaLUnEatiE95Px0HvQzwJsKXGD+SYN4FuuL0oe8VxE1ts0Zy0jE+
SGODTe00oW29cBOWT9fZ+/nHbzmbyeKk+nR7uAnBI7egIXh6JtAKzRK2WLc51o74dnFyfbMK/THm
2eeUNmU/KSnX33gIKaA6GrvA6+1mZTxwGzxfI+4nWJmTi49qero4/HJJXy6ZY6oI4dCA/Xl2ybkW
l0AT2BYuw0ep2yQeRzC72I8eeXomWwlXvPTF/GZdkkXsAiqeBlrh58nypTyzlcHwd4KGhsxxWkkR
uG8xoVtWOEL2klJDCyufcANlK87PFNVsqyYSLS13QVq9qbiUw+RJCRRSLd7/PgXOIPasKtryAgBT
0aCkotM7+6pOilnXE/3/44TQjrK4k6GxnS1O1WFuOLOiP01U2GVL9ISpfOPouUtTTtIRnRC13BRF
tZ2p5VOC3kRLpkOCdTIar6ix9U4tgEJNhUt7nuXN/OMJLr9YFsVlUbQArS5v9qfPWOlPWsApXl/I
0l6wWVLJ/vHhFK8uAdu/zNWzoc62OrQuallrVKJa5uxGVA4DDkSDGYM21KbgbZeKdumV/LIunQ15
9jxyVAwRGiXimLpnk5STdA69vHitwmxr9O1rrCuoCeK1L6NbHZI3yuwO+gtnjFHyGubj32fH172v
rooLaIfiDhFo8mKp+XyvDfhOVo2z5ugnv0wrOUWy8JLkUup28a98/DkIPxt2vFaHI5MI0tz6Nfba
RsJfCCXDsfSIfM7MxMYfqpfW7y/v8dkvO3s0BrqOVBwV5SgK5snI6h1iV4Te/bWBGrkSK3dCVm2a
WyWVTrpJj6vEQWLmlx7XlxUUiAM1L0Qu1Ocs6XwvMPmqWWTA8I+SsR06NOLJraZS8caYnjSzI5iZ
TReWZudgR7OImR8EvBA9F9EllPjXD9qiz9EtkUMRpjbt/EUuizjPlaQdjmGvrtRgpGIViqgd3hrk
sQliuh5poI2pZl+Go01XA8Ofto87gEIjKfeJemkXsczUP97Tsx90to32S1GQ9bEcYJsHG+2pOkVX
qdtv+iXzvHExsMxOsQL6dYuu9e/T9ss7dDby2c6pDnEQ+X41HE3tuRvJNyop0o2nvw/y9UP+5yjq
2S5pSEV1TOR/XR9dDNIYMrDp68n1ESQTcuB7Y+1dGPXL6nc26tm+RRLNeA5VRoUpsZk+mE5E10uO
9RjuLq20X+f2HzPqd6Lnp4U2V7pujDpu40CiST2+mdmFW7i8o3+ZIedn+QbZglUazXDsiiPwaCp1
SKiTGymsLt21CzNCPdt0iJIW4Q3krmEC9vRinbLRqwTCg32yojxcGI6TYo2/MA+/vT4kbtTITVOx
zr9UQ4uyNFHR4qop4YFqCg5EcKvhuTOMC+vQt9f3aaSz1bCvIcrIeTocZQ0NSUzZR/tZUfK6MPm+
fA+XyfdpmLOPk1EYoZ9wqjsu5QYYDcc+spe3OnQTh4Cs5+lZcrotJ723S2fyb75Efw59tprk/ZzO
Wc8VghNoI1dVSSFQf6kltkQvXZnHyImC9cy20S+indG/hrOn9gRsXNoSfPtSfLoFZ2tLCI686ZZn
mow1fftXdRgvLZzyd6+FgZ9OwwkpMy///OjqoZ5Eefh7YRHey5W/TXjFlV+yjavr4plZ+X7q/Ge0
s1ejb6aM1l82HHtdtiWl9QzDgJfHJwKfZVl3dgzBxx8RHMbFRgvjVadFK8WYd73mu8aIm2b4kWcq
jROEeuNdqvAkZp8v39s0PQjU1EWo9MkkgsAtHrNOccqxQRPfb8Qum+xC54OV0VHoCCaaL86ab1fL
T7dyufhPS9jU/usbBFfHbe+7dbtBDe+Ut/Lm0sRY+IZfV7NPY529gxXN6CTWimWNGUzHWEWn5bxc
Z25AOvl0dekkc+m5nb2LuaC2MEN4IbJWBrOq37dJSmLIxc/4pcs6e/HqYtCLWeQrAD1jY0K/I4c+
26orGDcq37iLZb5L13X2gg291ipSwny0OhtcyW1zKl7GK+W2oRGU2kioDpG76It+XFjbLlzn0oD9
PFXSGe2p7+fL41sSpFbRDokwiTTkI8Ye3/IL3wbpwtRcVNqfx1OtxAwyk+eXbtttd2CP5iyZq+0B
MdelsS5d2/L3n16DtNfmUlYYq18t1tXfdTgcg0h/qMP9P4x36drOVjBTDFNd7X4v1tKKFLiNvsUc
aUMGWl967Zbp8GUP8Z+37hz0GAc9jiCf6YLb+LFHQ8GiwjHbFsrIqYfyyRQmu8mb1d9ny4VJep7h
mVXagCKSd11IpEPd6W6JAt20Lozy/Rbz08WdLSmdQAFr/D1HeGo7ybVkb9xYXrKdU6YlbpTxIPxv
k0IpCfz+yv/7i2CerSx+mKttXnJLq1/ZdeZl8io4EDTy3B3FpSJzlI5/v5m/IXF/e4ZnSww4h7rB
yw/MjGD49GiF5MZVDhKpJbQO79UKBpbklWsLi+eFV+O7HQ2gA4wNFEAsxKV/vhmlibq17Nr+CI/U
lUtk5BEoF3B2o26DzLYnitV/v1r2ft9MWY0hCaWBTsqwf47JaTkSUKb3xzyDbRD6h7qcRzucKkee
jMeyfRJi3UvU25LDYxI3x7SS8UYqax+qkIkjuqLJMuj1Zkag3saPYXHjh+K1Lu5pU9HknDayUN5b
YJ96Cyx2g5i/0nsnziKkCY106FSFBj1NlDpZYcva6PWtNqO0YytlAu4Ka3kVswLOTeuMFLjBwtjy
8DuTuBqRpmW8ydyUfiR1cfxo5Lu4f/OFLWBG5JbK1ZIGSp7t0FvuCB9fnUqnhoQ0lGQoDYYdhvt6
Ch4HAp6DWrR5j+yyIhxtDjfMmHVmiRsFZYAQrasJQzK9Z3yI5JCDTED23uq3fo/IoUe1mLfJmlKb
3Vofne47I/arTO0euvaXiVAsagAFGC8lvo5InO6xoj0U4WQnpNIQgBzDkiIIrdUJ2rrtkRnqzWQH
ibItaxOh9XrW+708+1vgEJ5fEGCgCp6R/oAudQDL/ZIYEfq5emPyZ2IRqaMqZNyAjZ0RlEoao1A2
x7wtMlCRWWz59VOOvmsEAZYaKLxKlVDEyZFbxabU4w3Tkqs6EDotOjNmPhthsysGuUPjH3EqPO8m
ZH8V06x5ETJ5E8gDSs+SY2YJauFHSNSinCmeUN3No/gUFP0hTW4puYSxz5kKYyiHgskYsM5DglSi
o0KV0s5l4QZe3EYEboC3cOXDPBjRejTcU5PM0kzaiOTzNNljVjcPRZUhak7s1H+vhtOozivVD4lF
Jcg3htUICb/S2kObgXQI9OdwqVAZr9LUOWJX27PcrlO0uun0khvTuiFkVUhR+8rvnSbZhsLfxPdm
aq0rQdxkRr+vA8lFmYANtoOuTB+enIBS+ZEJw01uqCvKTU6mKU5mJU7VFxiCyZnEqaJGz0HmA/Fb
jLs4Es16XfTwoJPboJOuUmIUc+ykdQxBTxv9dZFGkPCEtaEEq2GsP/Da75Au2aHwkBCLl9KQMx7B
MzsiGYZN0zkp3iExlLY6vmeJ0FkBqqpgxtt0URspefsjD4WdP2qPM7QUVbmpYUHOp1F66Mx3kaja
KU0O6Ljeg64jEwORnSKt+mhcS6bsFOous/q9lAv7UTJsTcyfs+hxzDss2tKqJZG4wlJS6s1jaJC6
MMFtEibKgjyILIZib6wQG25nA9hkna9btcFKP2xlMGvqAvlt1Y015WsfvUEtRPxfnqXtBu3JDA+y
1BIE+zoEH5L6EcY/LOBWptBt00J0SkOx/b5ayyaLUybfQ4dfJxWbwKh+kjFr4sF1wp7o80gQ3Iyp
ppLdHKfKsz69gVuxlHepCdZFAR3Eb29HVMmDbHgKQO1GTz2BRTZWXjNBtjPYV6N6ammFlHnhaotc
PZc401Gch6EALYoe/2yW9/Dg4nBYDVrutX54xQ8Pw13cGJ5JhkVYEh4eID0KbVG7NQt0u4XTJBxg
6iS0u55Y0PnaZwkwgFZkmejE+U/i33JOyiHYCEubD7p6U62G7CXoV5340ZbiFn+5XRnpSogPanWl
A+UajzoRylS4Z4t8OsJ3454T6bCTlHGdjRkEmM7xzWQlD6esPAb1Q4u5YDRXrXKD6Fa3WFwBiUY/
R+t1DK7Jf46TF8lHOpU/5ulrC2LaJ/i4k5+jueOCrkL1wxL3hvSqmw+1f5/gKmoGXELyTSQW2ygg
yBMrm9yZaPdr22xGJ4BrkRmPvo4+AnfSUHW2wYZIU8iwi7q7hFcuywp8SPdWgG3tEAuVC5Yhn0U7
aXOQRirIPIygGqCBBEXSopDFLDWIe1XkqI+XtWDEqEsdvcgw0fmrXI7XViG6hnCqhHvD5Mw6FBup
i/cxb2uOBV/F7hIjLxXSa476W0NOniQASRW3t4Cm3k0GWuXOW+Atg7UjyNIRcONYhYKeH+9B/YDR
Y2cq/dboHqaGnsMkXwWT6cwkhA9QQWUj3Mgm7NKdXzz64zPedVuY3wfSzIR0n7bHdAJ9aMVosTw/
DF6UNHE0PnRq84hL47mpJxebqd1WzVqKfyTVi5U19N7aR73a56XCeyaxEYFc291mo7ieh/bRAmQt
smZGDa439WVQZgdB4jXK5R9QeT3S1iGonYrpae5I7+EsjZz5LpMaNwq1fQ5ndBzS9QzHsOxCR69A
3ZDrmJTjppysrS8pO9FsscFsNaxtPkZBeQi9yQhu6upWqMxdn6CaTp+D+a5DnFdWrBHg43EAAZWI
gAUxz8X0WqDQZcaH1KD6bOBIGJy6wv09GStLPIQhCFKxwj4xEGrtu4V8UMZdgvorfw59oqzVrdXs
BvWm5JNhySBhrktxdBAZs/pNPKhTESiuwWajKeHnK8p27k9jEG5wCuKl3AH94ZbcqmawjqXCZYIM
4F174K1WzJRucBv53b7D6BDBs9JzjdhPyVnQ6Gq3ghQCRzR0MqSk8/1Yizs113aJNbIuyZtQQycJ
fmFWtyLBmQqqTwH13ST7Ho1NFyOcHeJZsqIn7BF49hyle5tnULRC6/qNtpWJ4CkorlTJowmreh4L
Wly7IYZc0+AcE1TwtvqBMEcPRg7+FHSn4c+QYgaAL08yHtCNg+V/S6RbueN1AYpadGgBDTxZCx2z
nOwsuJLKB10Y4QbutRSJkGlsOxn9H797TDO+tTgx+kPYAJHP95kaPvi1bItZtBPk53FUr+JO9Roq
KqVSbpIwcIzmTQ0x2PWkFXePmkITM4I4EeqbLhK2Pm2Pzpi9wh/hj8wrrY8JCkl2ffbWPSnvEJs8
dC1OkmYrHKNrcXieSYiXy8YWmD+TfFLb4KojHsFP0y3s+LeATo65hLCK7+qQej1bktEvdrlk8uSX
qkO56Wv/eow4a8lr6Fm2htULqJQNXtUhIMpOo4/SYjOhbuLpTqszOyVLpWAbpz5U+bxmS7Fu5w9R
2IshsYWTcU2XxasGgNHGAmwq3oOQdBMj3DfytJMWU5QeXo/hDND5rahQsHftNZrbp0wxbXBFG3HJ
XodUrLL1yqfayYKEOBcZUC2M4xTabIExGApFKkKckrPFkWgXNLwJ7yV3gYhXlP15Ynl+Tqg3r3AZ
vszT6M3kVk1x68pT6UZwoYah3dSlxtloo9TmVlDeBHpdSqiuyEpgmcRmw5Yx7UktZcWYhxe8847B
IgA/11GwXjbxjcYmq5g+TPFVEu7MxVgXHiaVVqaiMTHR+JMXwWY+6q5ECJTGsvmXsWLiwg2VYzXj
X4pt1rsRF7CgipscLjTsmGsgGJ6g42hEdJ0Pu7R/G/rHsNPYTANGPoxxYrfmTzIoGvHOLyTiiYlH
rixbiK4yCQGqIa3xIDpdYWxiozygUF6h7XPEgUT2tttGCbYhxF6mONmWxvoTvlfckLB/mMLX2rgu
iLazZ5GM4TnjI2j+isrQkXs2PF23gQ6zIgwSMnXwZFYyBxQTOLC6iRDBNmLpgDYA6U1Jws+8tjQ5
yLduKEMR8VvWcJ7oWPBtKt0EeQj/ryspT83c2Lhi9kXQO0B6HHlM1hifkCoL7HVZaibVy0CBmdpd
R4Yk7l74JbxTi9Hnfk7fU+tVbO9zMuJrtVgV2QfLlCcqN5hLt8QBu0neuoG2i7OaScwDAYy5ADSx
HNstrkf2r3l04Tz8XXGB/h0ewSXBgVzSP8+HqA2zuiyN/ojnxC6Cjy7PCBi5pC/6rpCtqaquL6mo
X1GCYqPhpelETqEgXHzuWE+Oyd+Pul/FmlQSPo9xVlvOxqY1qpoxgHl69ba/gZMBGdie11isVohQ
lQu37tsi7OcRl3v7qdIVpm3WqTMjYpV1g43iIjnbtHZ4Xe+iG2V74fq+q6shmqBOvyiJvqh59Tbq
xsmgH9IgIVKd8mYRuHXu0Nv9+rK87bfu6rxO8nm4szKeleh+0FaU1cItEn4aA8HWWrdrwf0nt/R/
1JXK306OTxd2VsDDSx/6WI1p9KCxkL3q4O+yyGHtHNbSJrwLDtYhuZ+BoLtLLLTiiFSCyc+M9Yui
xW9/CfIDJCooI5DR/PlA1Qo2oSXn8JEhbsE4B8tySZ6zVHa/3Nb/DHEud5sWIgupN/1x4S3WnGZm
InZzH+8nCGEJNLmP9I5qQMDW4MIE+rYU9GnosyIwDzNAUlPwqnvpfZVu2tqrHgmp98JVs+pcYa05
PcEdbq7u5I3pXRh9WUi+XLiB7gdDEPL/8yTVsAP7FjdNf9QPrRvd1sfpAeBAuCo34nu1B8XjtS+R
mz9Y938f+NsFzgLYhAYeBO+5aKIyfUsIk3E4TkrgBsGvXhPpIkWXbu53VWgCopg0LKK8o2c316yl
Isf3Ohzj0Meko7lxXjod/iFd6ih+G6DWC8+IRlgX6V3QXMj5+FaQwTXKmi5jrDDOy3wmwX0d3pul
oTC6qpOvYrB3jskbQzSAE+/SF5rBT3+/s0tB+PyJfhpTWab6p+Uv9S3fj5c7G0rWCocplGq2/BzX
GuPH30f67hkiwTGZPljMMIH9OdKUjy1FAXVYhC+StpeMO3/8b9KubDduXdl+kQBN1PCqoWd3t+14
iF8EJ7E1z7O+/i5mH2yr2ULzJhvnZQM5cHWRRapYtWqtj9smtCUbOPgqFL9BL4NR8EsbmQIqv0qC
NyJyZ8EIkEPkJyXO8FHHGzH/JdX6OsccZB2D1S2W7bQ6pOaxhyAD3mogDCx2GiBooGxc6VO7GvM7
I/XxHhh3JkQFmg4c3uDnFnXTKjPP0UBZiRlTi2BCX5vqfYi6I1SUdr3eAe1qrrTwgLlSazIhcSO9
aig3yRpAo+p7ID9CkIAIz6Xy6I97oc0cT8W7tg6wA72NAV+QoymWCP33TRXKO/CiQi8IGl7tYwgg
raYMeHeA48JQrDirTub4ensZF7sIOjiDNbqWRDLoMs+CQgHnQRRgwOqcI3fss2A9JE9QWt+CvxZi
DNIeDJMmFFzG+KFuh7UsC07h11Y4Zg3vRC5u6OyXMP2MZqJcaEQH4ENdldA1AcHBChBxCH5iXkwA
c2/U7KFjYCWD8ATgHSjMjYNeqhuP6NBMkja3F2bp06KDvAjj4BRzbDCflpiYlKLQQAgnBXgdvnfp
820Di9kI0jjwTQNmKUvsFQC1RbTWh7Y/D9IB5V673EXonnrdPjoSm98LUxY9QsYFuhggMlU2cwy7
dFTiXgQ4QWrW02hsA1TqTbNzBAhRgC4DrLDPcveulBsMiDuqDMK+EKX80tv3Ip65GdQKol1oimvQ
pmA3utQFm9F6RJsCVIIWePocMRA3k+9Dtg7zbXjy4rnggIhlq9XZNgLsCTPn+6g3Xc5CLjlmiCCV
lAFE1GX2JjDjpJGSEo6pb/FRdsFWBrkVvC++UST89I45hn7Paw0tXuBzo/RHzc4N+JVI7mWgsSBG
vAUXiRuC0rlWtgHKAyCjswSxcaYaFLhAwRhZt84wLCrheQQ+qPWUjg5nDZbu9vnPYY6xVHkyYOMT
4Fi2SIWLVFvfS/tuL9jxIThKNlrjdJ7W4gENeHaZQxuIXpZDzhvdufJbignZYgzvtFjZ5TkP+XJt
iTKNAWWKxpgG+Trmm1L0kxABoI1cD9d8vfe11AUb9rouNM7D5DrtooZgBode1PFflzsbllVPdIKk
UkThFsNkUGp3Joz9tRU4geRtgg28vXnX8XtpkFnDKE/wfath0GsnG0wXVg461dsm6OJcfvphAsCk
3+85VWQHGkpVnCrQgnZnokX484KldyDnrSBIA7YIIgy8u5zejlf2sEcq6PB1YNuZ7AocD+AVBtMY
xWlACakBl7el/xwc6VDjkRcD+oKJa+VNQWPNlpDSrnjp6/XHBA6DuxOzlIYEAC5zfRNBNrzJCOBw
eV/HaNJJbzpPRxLD8Atefhlh3wbFpIcinnkdkBPRWcC0aG6ZSOQEgAUt82nC/JkEeHPsmo60vb2f
C6896h/Q1/TlAxYn5jSAVAKcJERrz+AntjplevDz2tVL0ZG6ZlOHmZXrFaaTDUvBICLH9lK8QtWG
kkNh1gdfkssDopFRE1An6c4Y2rfuoIe1IRuMKmBT0UX8zgdPLQXvzB47mma2QqL6nY9nO1Q3jfbH
WGDA3AysxI9tVKVWt91bihxFx0lRRRTTAI+/9A7EQ0NZCFJ7NnJ0gx5DYdfxBvyW4mZuQr40oXWG
0AkeTAjD3jSLY5OuIR4H/lPe4/X6kUNPIJI6ScERUCBscfGRar0owwSo0Z1BsWCP79kqXUtr0KGk
DpqbnCfNUlTMbdFrdfZB1FoTFPQtbMkY+fDAWN3132/vzELF6NIdJvCyvjEMAwoMZ/F+tCcnsCcr
vwO1q4Wc+UHd8IaW6Z9jLzHVwAsYE0EyKMiZ1QOfdxt70EkFqrTaKhs6MRj8P0BKi9cI9GaIiSwQ
OQwLMxFTNJ3N6Tc2EG1lWpsyV9OLCVwn9GInW/kct6hFg2qbd0svxeHcMLNlgl6PMukwFYBUBRwN
ILGTNbvZ1utwPZ40Cxh9CEr8pAjF/we09Lqwgs2cec1sZlxOyT9AVu8OxFwWqhqBVUgWhfYgg7FH
ZQXlDuztiLVAyoTLtNihYRti9G4lr/Lv4KkC8O7IvVmXPv/QbxEVSUIpG1NEl3E8JpIKpghUt4BN
QG6Muj2a4kAbQWZdvwczB92LdbAFy67+HrhchOPSZTczbzKPdLWool4fw/4MFZJUcI2dsodysPDQ
gePy57gCbbw7HNHs+1HciT4vIBYjHtFOH4NQHyVM6lNMxgRRD4C7UBwYEYfwXnD+QXDLEub+JBu6
FWvZClfoyfFjYvkkzOzTgJ3dIQU4+gKozCGL3UGbrXO6rfICOibMTqByKh86l7ZNrWSdc9Kj5Ztl
Zpg56vog5n4+4aiDtKPaphRIZ3e7bD/YoGe7+39M0S5u88wgc/QmMW8gVACD+SfIRoXMUu+RHTnR
yoPEpN1pjvSASUC3fOTXb7nOMhHeFD4UrkqssnICtMipzphyvJO/gxDtAI6Ewap5q7v0SVW/nNWY
mMaUlSd5CZxFzwzt1bW5N3+STbqm42rfK1dYp77DTwEXHti4YWZmmS950fSTPnQwS+c6ZDd08bpe
TTs69e3Z+oHzcVraUQxzUHkk4AVR9LqMXROk9WDcw8GlE02QQtrkd6abHoyDeQ/Co53uJAd0Vp3x
gWN36RLH951Sv4ka2J4YLxvwKGPqEHanE5r3gCXZumprH52BWu34vV8pn8BqAJFfrLl3Fc1T2A8k
QZqEHB+GQeh36TIh2Ng2Lrqzoeb3AlHXOghC/SzbTKkEKQHi1BQPqGcrEuPj2WlQFMx5V9ZS2gHF
LvClAC0Jyg/GfbCgl2nkxd0Z1WLU49YAiIDzvf2uPtJHb+Im95Cb/It5OlibWaUrM7uoYujDyKUO
qyV6O+VD/hYgkoOX4JmOuExPsQNWD/T5OVvN85UJsaLufVXOYbW3iWlV2xYCgrXdbYJP4AxFp9p5
oiVEmCy7bXcxwmbO0p81c3aqpTqFuhbMJkCyAHGi6utWBPc8wBW3LfEcZAKqJc2Y6KjKnyXl0AzP
QsuR716odl7uG/OBySc/buoWBtDAPxif4OXdC0AUWAAl0HDJ3oTvscjZNp5TzLfF8GMv6jPY1MxH
pP6g9OGF4+IGoU5Jh9bBV8A+dn1oGxlpWuIMkIMAFZ3WewqKg4Ja6e3tWbxRCVEVCbOkiiixr840
gVJUOfZ0+TB1fGzX4ROK5UhR7ekjsf+iX4vdmpljPpIeCJG6WIY5MLau4o2/8w/pVrIbG7xdlsaJ
chpbV5fZzBjzVYQqRiFoBfUNMsRm+YOYbp07nAVcSnpnHrFzJG3vyULXwUi3MnY1aGqGnbCm06CE
c5IWP/KQSUT5WsNwNlGZo9Q1khAXKtp3lAqp2xaPtOwy2JD7xTxjyK23LEys0L36ssecLJA/93Ve
4FugpWcFaJNKOeuNBB3gvVY+iSh8ZhpZCeJbi1yHs6jLO/dlmjlgmUygFTL8dlVba9AqfZM2vmva
lTs64sF8jh2Qe3LWV14+c19GmdjUhaJskxF9Ye8N8qj+Hjhx0VZW4bFbSSs6oTC8mA+NBVLgleIC
Fokvn/xaHBO3ePIdwosr3hIwwVt1qSYDwtyh+d85ops55To4FS+Qa3GhR7UDOu/7cOYsu7x4YP5d
AbYsM/qVEWoBpiNoC7PbZg4lSGl25cFYjXveXbB4iWp4jgGSgjTnd7jPvkF6LZmRKnZ4+heffQQ4
l/fAcYd+PK/O/8wC/QUzC4bvY0RWhDt4jx40O72PIYD90NnlVroDggGlppfbFpcSRjrkgeaziros
W9AGZyOplUxsziAQhFpSg3nHYJcUyRHcFgVk7D3OObkm49TAYzszyISs1ECMAMlrc5Z98BHXaN7L
GLrA4QEoWS0ya2zq/TACfRhLphsNwDLisT2VFSh4x/upyTZS1t9BYHiXhENnyYMKDfUghFT0TkmH
e+jM7P20PoRo8AxA0hNBXItAx0UmL9qXgp1KjsgomUBxhu33SE2pFoLYw48ByjJ174zCU6HydIjp
kWHjYW6FiYdOE5RpIENz1kIQjHpxZfXdlvheZ0uTeCTFsQgwaABBhdtRsWRWl9DMMhESRGJz6qDW
Cwh4hu25B9tvCrL1NlKOWgzC8RLaXvVdRcidjFo+Jzh+62Gz7iKHV1RCZVugv3IZ/marFI2vJs25
wa0NlcqtmOtQUMj6ATUA6UcKNYoJjfbA7957KY9twZdPBDLzUx2uxhC1qVQFUDIAelmi2mS6W3n6
/e2lofF59RPx1oCMOqqaV5CNodXlnKh1cx7l4A4cI734qelgCFcx5ub9CCCfeNve0hWvz+zRC3B2
I8hCA5bctG3OZfGzjZAhpoD7YBhK8XiZ/dLtNrfELL7Rhl5iFPDM1B7S/kWcOJfb0lWDZjYm2CBA
D10d5vNQFnEE9DM8MWKwZ3mDBa63ldxWjhoBBC0D7H975ZZOKNh8UTTF+TQkNpiaYoyAypiaM+kA
zq8fDW8XFT9u21hogUCjG91s6hdFCzFOBYWkglWybs9N+KZVkDn1m8cSQ0lDIqHD6p0aZR819UY3
B16+fR2IsKyZ4FP53QFhC8NFMvggdOras69HtqfJDoQtTnII2DrK+G1UbQTD+Hnb2+tYvDTJ3N0E
YrJ117XoSkyoIUAvRpyQzo3vffPnPQNY0qkMOkU9AKF0GfU1OLj0thgwz7kzX9t1fAflBrv8lu34
mMXrMLk0xeSM5dh6IZlgqpLODRivpDG1cozn3F66hVfLpRkmP+xUrwsNyAichcfkW23hxbw37X6V
b9szEmHOpcHzidmoqRuqQdX79lyDzTfcx+qBtN9vO8QzwQT+4JEwgWJCe5YRbiMmGUSAOMzQ4Bzi
hcfyxbqxeDGxnioAjbFu/X11mFQkRfla+waaJADs0xXmzQAhd3kj24tn6yv8FKaeI46dKkPqsj1n
pr5WQ9+SE28VgrlA9ZDZl2QtK9LH36wnNMdoFYuysF1GfIm5zlhTG/gJ7pA4/tC92jYrjpHrKx6L
ia6CCH4yEOGyqIJOLJS8H2BkGD6TYt+Yz7ed4P195ixBoy+KxggXhNcmUOd7kUseYefizsw8YI5R
KA7mFArwICzPFYaZihQKl+FLm79BdwPCLyIv/hbjfGaQOUrGlCkyyeASkHUj0i8XWQ9GixJn2oOG
fQc2xHZaFfchl/ZkoQ9xuVnMCfMj34MyJVzF6FaOWZCV9+nvu1OC6rz8DXbTxgXPpetzsdXLd9WX
zzpTKg/GVjLDED5H21qDwKad7tK1+o2sa2+NRHw1cO6SBRwTEgJ0egwTsBAT/30Z/J0pxZHpFe05
bzBGJgOfXhYY7+mOoRxspPFjRBkzg9haIIA2h0IEBTDtK2hJ6UOMunLAoxRhNh1YDUDiUMxFQZss
nJNaFgUQtenkiB6YrcaTFadvGY/YkGeEOSxeZaRm6hvkOA2ZHSQ+YASPo8ej4+JZYZZWAbQ7oxyj
xxGCxW39E9R4doLm+B8d/KsFY05JkIhegPUkRxlTTgJ0d9vm5c8tSKBeNTRsikbYbK6WpA5S0iM5
FlBFz1vTiY32z76av52Ym6C32yzV9kVxBPhzIsdGedYxddI9Gf3nf/OC7tbMRGiqANTnMCGGj1Hy
Ura8eggNmtnz5MoHJqg6ovVkLEVybHdQRHaGxzG3Jc+hvUtclu9AxliDAWl5i4tFZKqKV5aZQBtJ
nhumIJGj3ph0sh0c/aLnvUr9aCk92RkJeUogbGB5vfFRd7xBnqUwn+8dE4CoS2cxZAfJ0Ze+yclZ
UwD1ijlZKfN1u/KQuZBDiMn3HdgTjpCxD8xvVc4bePoNsmB3D/EtGzgmqqSzQT55opLXukmOeOiT
R/JaW+0aygw/IHsV2e1PaQdqCCt9RF+n5b696UPylm0m+uVEBR3b6JEjbiG72marwKn27evopE7g
8hCbS0s5d5Q5BxC9qqMmhLE0fsHjykox4X/7pLG159+7NTfBnITQz0RopQnkCLIrtzI3KFzcdxvK
rZV2a0DxzTNvJonnFHMCKuDbAXvGha41gGnAq7Fe33aKZ4GJclEwGxGIQiybX+F0hRDs5IhSLN0f
81VjYjxPG61IPGyMCjGuoLSSRnO7ANAmzeT1qpeO7JcpQ2SyDAM421aRqak1yFMmp7bBzpttddeX
LR8wCxFx14artl3dXkSeXSbT7lKFZND4IkczBmVwGq3SQLUSQXT/mxl63mZXfTBCoA/yWeRIkDZ6
IAyvJeiSRc1ffLTmq6hcmukkHX3vHKsYGT1k51vLB4ncwNmr5bjD9CCSKgMjJcySNZpnQCcy0I51
k0Pi/SOo3m8vFg2r68vnywCzWHUDzdnR9LWjDi51jMXYY6Nt4I1bB4kjD51TpdGuEzjHaTnYv6wy
a+fphZr0NazW+RlPMvAIpiBz7yFuG25u+0eP/i3/6ALPgqFXiAyFOiyg2JH7sLjvxNid/M7xkdu3
8um2MfbN/L+r78sv5natxYwkhQlrFTiGIZq7QltkJaUW+giBK1eO7GRvIBHn9bXpcrFO6kB4UuJy
gBXZLL6svDpKFSynIFmjq7rRCsV5P7agQYr2ky9AT4F35bIvh9+uzm0yN2JQIXRKGTYJnmaGYatu
DCUnwdIc+TV48CzwtpAtWG45S7wUr3OzzDUZVqD0aCBYeyz7d7UwNxnYbgLsZZxkx6APnbBVndCo
t3+xseiuQ1IcLRLzqvg8DVUp+KAvgrf+saq+QfCLAuNUxztl1TOumb3g8D7VS6E7t8kcTT33VXS9
cF3m6AVIHdXG+h5UMYSn0U8EJe5tF68uZ+CDgSgHZzWKftCVYI5kOWRjOgVteYpymuYPv8pBtRVd
5DQ4Fs3ooqhrqLhouNIuzyOmO4VA7Uh5aipxnxv7pAsfJOgt3naGBt/FgaDOzKwwSwfOAuibBlJ5
UqvQ6ZXXUkktFBQsAVwqbad+dpLAWT6eRWb5GsEgIDSdylNXaY95/iFpEyTGG8gvaw+tCQ4qobRv
+3h9AhknmastHwErmWq5PAlQLQ+oICzUYzdCp9ihhBlsytcTYMIzDtaqV611TX7IpMHOfGlbNsN6
AK3H7R90dan//j0QJJHB+k4kjTmaPZpytVJq5UkUzg2prEIHl4V+aiNeAX45hv41xFZJ2ik1cgxg
l6cpCDb+uAUNkTsFr7e9Wd7QLyNMoA5tBL6wHt7IOe5tU7QGECNlzafWR64kntROs24b5HnFxGyp
5j5EqeGVCWoWNdwpZbHSy6fbRtjalqRebhJLIDxmtd4OJt2knRFvoNA0WdJL/ERB9NVko42KeT7M
H9r9Rvl22zTPPyZcyxEtB8gBlycNpR0jPoLn0PZVTjpD/8j1wf/aNfojZp/7aCS9CglAHPzO2BWl
54hZ5t724/qtyCwhPQczG37V+VVNww+XiWrYEGrOflXndk1HfxIr7CwldSJ5rYAb1nvgccNefRQY
4/TfZ8ZNCLnXgUr3jyoLBaU91gjNAJQwBbhzOIkFb8voGZkZK/1okDFqhC2LQNwdbopGt3zv/vZ6
8jxirg0ZA8UaSEiwnIoM8IrY3yvyvabAM56wD8cdFn4Vemon+NSduvBXefc2JeoGBA6cc8wJQZa8
N4paQahEukMdogF0OYLw8/aKcS5ag7kpwMqYY/IZFkqz2JVJY3kgTtJkyVHy7k9fpZfhZjCftVyL
IkICLJnRg88Do986qLBU/9j3PMEhus03Tq7BXA91OXahSq8HtQE1k4w3gSQ5QfLdk38B3miLoDCF
hvrthWSZ4/93G/4GWwBScCWMgQSyABlfD6OQn4CYtT1g/EUABZwl/2pcyPXuQB5mg1XpXuBTIS8H
ypdx5nRNJIurRoHxIXqXBlAv9QXni7ycIph0nE1HVwEQvcsD3AMcEYOiswQ23PPAyh/v67XhgPUC
YqqghEKSjrlgcKJx7o2FAEVVQYKOMLgFZImFa5W+Fleaj/SrCvHAr5Cd+2jtOuXwfHv/Fq4OdGpA
MoH2P+SMWQwVqKsFM6xxEEKldPswt/v0uwAKxUA4E6njLObC7XFhjNmuRJ1qP5BhTK1wDLINAald
hEi57dKyFRQg4ZOOVidz4NQ4GUBjq+LKHd9icKLpEWiqeY+3pf1Bl/9fI8xZM8LU0zP6lQzB3d/X
EPwcXuTpwzc4VzvPGSb8ghoNwzhAsl9Cw73OfvRgV81wX91esoVzhI358oZ6O/tKKVLrg/oYVlTz
sR/u/KbgGOC5wXxzo7DXxTzEcjXiS9Yea/ILG/QfbbDRZeSBMHQK/a6LYMrD+J1XWIr/cXuprgsU
CobuZmvFfGx7KHQYagAzjTOiqZnWViCBLIE86G+dW2QOCIRjm9fU56yfytQbIXIaiRhUKU8ZxA+q
5L5CNGgiD+DIs8Ik7BLBeGip4+SEuMDzwdaqbxWwTrcXkGdEvoy1xsxTWQTM6BTm0lrJekhsBzbG
Op3/Zoa5BXLPNMKkhy+Csc50Hax6YB8vXv6bEeYWELrUVKsS22KC8DCOI2sKK0sP/2PIsd8go2ol
QN5hpoIwjPFp7qn4RbtK3uVVZXcff/VdRfMYs6UynmXK1Qg3maZ8BH0yKhnA8JbdYz5xPjvXaQMd
B6ZDkuDGEhUIal1GgWKmcTw0UX3qJ5zWvNMekkz/IQkjWAYCN1E9KORVoCUk0a8pKAGoVFf9ZDpy
02/7dDyEKTiBCghu9dtID9e3d/XqNsRvA+YOwt2YfQOYk0bw7DZsc7+XDb+sTyIgxeB3QXN7cm+b
uE4rqA2Vek7nvq7g2GEuKIkZwgaowY71Md4MG+8gvahO65DP9Gdm+87Au4QX/VIVnfLig8KGTatJ
3DdxlsCmjxadUPw0eMkEzwBztMsMoICSOiWXnz06PEmsczIIngUmbPIakvKKBgtRkYOK+bsBkqXb
O8OzQP99tvl9O3mZ0cJCl30j46nxP//b32eCa/DGLho6ugl48MY/El36jw4w3/K6V7O0kukmDKFb
AThRg7XmL3zA3CIyRk1WFZbyqjWmqo5MmDAh/yEkH5XEC1WZfmou3jL0fNB8FA0bDJH//vfZNmhi
1aR9VNWnGi08Zzi8yZ+kxSBOdgbTm2P80p9AGJY65biCRrUNAAq4z/W/cXP2G+TLUOggXZD1FX7D
BMiOmIF9OCYcE9edXsZPJqDHMYxSPaipn94ak/Kx222a1Krc5CGCIlU5cQebaIBdryzIOUAro1CM
/KVXXj+VCobE61M6vRkx8JW/CK9EtniGKP/HPybYEXzIX2ClVDilS8ACpB9C/vAXATgzwCQqkF4c
iKbAwORPVgq8fZ3wjhEr3SoBeo1PIAjTKK4LLDjMQU0Nf6hkb2pORhy/4/10Ftvg7HX1XoiTU9E0
mPToHOiVbX2pcUWvc1LQq0FsxR71xinK+APaoq+ALz2FU/8sygm6Dhl4CiGTUU8mCIc7XvH46vlP
fzCmF0HGiDGVq/ZD73WZ100KfrAKnr3WB+P4sCozaYc6lytnb0YQb2Uh4DxQWBT573UCNAB7Ta+C
Kz01PSnLQSJVc8IogY4KQ7MdG3FloK6sKMOzH0dQKi0cVPtiVwUX1O1AoJcZG8xg8cVAD6D5tPNy
GczylFep4qH5MQmJpdU4ppqxUSt/XxBOqrcU01AghUAfJkQJkH6Xlsy89SZhypuTJDa2b0xbdeSN
CXNMsGxIvhapg9aUzUkt9kJ1TIdftxeL9/eZxRoBUDRrNWtOQr1V/cgaQTJ92wKLvvwnGL5W6fe/
z67tqGzUMcmwSmiDT4dkNeWbMnLBDun02wRTEy26xpyUYDkE/t0YtlKCZqOOUSvEn9lldqvQuue5
11sMGfEua9760X+fOSeISSinWYEDhhZi2db2YJicBVy6nE3El2JAMtq8Gl7KsgrysQCynMi4T5p+
M8XPSsXl++NZYVKE3KtMzVNhpQKXBOpK2Uoyv5tug3FP3y4fPQijxy6GrFNO53JxAWfeMVWAtpcU
YOvi5pRBfwEMsRDA4ASDfIXkwyU4X0CmCGAOvgC1CphQ78v38b1dDz/SyDFRdLdKTLY81I6EYiQm
nUD4LlDZJSj/cDn9lo/BzFHmsiBxGI2Fh18x7mQ7gECI5TkUxDg61X144nW5OcvK3ht1RgYo5eJc
a8o3JceIlcBLu5c+LSZ02xGQYIu9YqMjspGXnhY1pyE3WzsdEqdM8+exhIqG9tJDdcpQyw9VKTjf
loWjjSEhVJUprSqqlEy8aGaf5bXZVKdST23ZrL4L5DXX141Hnm7fWwq9+pjvyIUlJmz61JQbM+yq
k9r74MevqnWY9p7t11FlBXLyE1x4GEkmRDwrcvYZy/LzmL5kYpijeqHeyYaourJuuFlYPEM4+6HN
kAf0owAVmSx+T6Db5FXpsKbiU1r3OoXNRpRSJ0tJYkHdBYUq2SUgxC28gHMelt6Z4DRRZVmXFEVG
ff7yzhK9PE580G+fKpjehQVwahRPq1nGKwQKPUvbQ+/RyTkHfcksRXlg/BIvfLDdMskT5i8h/iEh
yWxe2/fwPTrnu/itAFP8p2ZakBdD5g6hG+iq//n9eWGXudkKpYNqhw67cn4eyFbqnrqY5xtdMiZW
LmwwUWlWfSKYNWxE2+GQOJC7CKCeRO4p/4Xx4nMnDBZOgY65Q1FHJwCTgOzsoeaFsoI6dnUKWsny
wEZY+w9Z+Qk4JWfxFu4RoORAcqkjn5Ku0AeNLMXJ5MExVX81042m390+ZYtRMTPAog78Wg+mooUB
SqkQbsg+jx3fzV4gWLYGrhWci7FtOuOaY5YeXnbD5maZvKcBp3VpNDBbu9KKHGI3/MihCKhuQBhu
IjmRV4nrjQdMWmaG21o1pwG48LWdL6suXx5Bry2KVBFgPvTvhg7jwQel33JcXLSBWW4ZssYGGlXs
eRMjtTfSf1x8rbYxVKN9Vz+qVoYZdBzzyK2eeOx+S29XJMNfRpnDJqslhD1GvMK6VbMVNTs6pfZ0
pIxf1S52RMnl4fSXvUQvDiwjQNiyyIsGxCKKT2DQ8M4aeTQVaPnx2POXg5Q2/P5nhMnyMg/zm6qA
V79+ojIQ+V14t5XP8i9Kzim5wS43QCV4e/sWD97MJLN7rVDUQp3Ar8K7N8eNApmp2wZYchGal2Or
vpxitiruexNNMVggVrL1NzU4As3jtKOCuDyysqXrSpYM/A8zM6BlYE5bGMoxPmwoDpXoQueEUgMd
TP+1LjLOql13Ymh/b2aJOVi5HyUZKbBTfQD9abBrQ4INrRfMZFsQVLUAUAsh28gFFS5GyNwu803N
ozZqGgV2Qf87OPEG83Q/lE1qV/sJ2UINRt5op/RcneGl6J+bZQIzR2qrEJ2Wo7xdm57L4QWy0Zw4
4dlgIjGZprTWR9iggwd5BoZQyFN9DA/6GmgStJ/RfLQ9u/l+2+xS/NPcRMMUDPRy2GKfFybETyAj
fCqhgSKHB4PHCcEzwESKF5Bq8lQYEL2DIvSWp/H6wUspP5jTv3xggkJTh7BLvIIW9DunOLd3VAu9
d0qo+oYrXjuQ5w8TCmnYhfKkwdhQ5oCu5FbPwy1do9zo4Zr5w0RCg1xV9Ucc424FnSTBCqHl8EQJ
alTwWIBLtIGGwU8gQ194r5nFEJwZZq6qiISVaNbwTYQ+XZ6/j6pkmxl3vxavqZkZJotT01zNEtoM
oeBryYndIXAIpGGG2hbP/WqUkalbQ45o5xId8jxkHhtCJICxvIFpaMh6QJunwAreTWCaL9waEhsb
vE+dZM37yPCsMm9SoagqIclxBnq/tELhoegacIjzxsA4VtiRd+iBtyQS8voUI9kZwL6bfya8WbZr
+OBlbP5+zc0KMSUUYuvegCvhJ8R5lW/EKrYp5M/wyq5B4YgW7Fr6VCG5YWdcxSRO3CjMVTJqDbTn
JIRn5oMMbPwpRC9qCFFCpeJ83ngryVwoiiAOkddiJQPp2czuOvVV5iXk8qIN4IxkAy9U/arcFGqJ
Hia+XJ+0vln38fgkx6IIQWHjru4xH140D6o22ia07ppQ2QVta+seRAkDCaLKaHYriVPHuA7K3G2M
6UeX+IdCTh70Pj15pWebXvwR6elg+enk3P5iLO4CGseQBkMiCGruy5w6yT2t60SjPklILpoNfqHV
aj+1lNcFWFygLztsaYX4Q9OQDHbKScboseIqyU4RO84LhWeFSZmmQE+aJIKVITOgMviT+K8Q++bk
gDwjTODGlWpkCZhOT1ntQ6cUOtn1dyV7uL0vy7kR9Ip0GS9Wypx6uTGVEpe15pnIjQD6i7ZAEP8K
7HKtoXuCZr6Vyk5SW8Ze3KicAddl974MM5fq2ECbSYtgeETBwThH5U/uceGZYILOm9oyMCuYMEDs
hMQTYha7yuSVgJdD+19HWIitVNcNRllhJcZk4TD2UJPOXQL9y8Qbvv233WJzdQw4DBWahAhv0DS8
V79obxUKyOEheh5cApZIAeqQGIjmjR8sNY1AovTlJBOMoVq3DfBL6IKXsSXXpavF47qA0kukgJFs
IN9S4Zuq5XtRK7a3fV4qBihoVkmYw0cLmyU9gj6mb5apUJ2MtjikQXCXg/EoxWckhWw2OiTPesXl
4VioLoKO4V+bLNFfH7e+144BYjN7zqty03QDPoyGa2rNofST/QSN2L7KwXkbbQop4BSs6JFjyx9Q
fwA5PpVkwWj25ZH0GrUJJjnG11ISt2L3rgnPYk1AWB/aQf5ye3WXgnduiz2FcYFOpwRYT1LjuxCA
ZrTfi+AwLnhJ1KJTUJcQ0XNEi56dNo+HWq6qRK5OUkEOjX9QTcyVJ7VtmDU0DHmAhyW4kq5grp0i
dmCMHSLVgQPQ1NZE1DypEFK1FUtbQz8hA01ljhzxV/A5rvrGJR8y6qm8jHgxZMHNDFI7oIGvMLp1
U4JVQleqUxjLu0Cv1mOIKO1XCUboBvM1HXkYGJ5BZhdFoSYiirrVqUZK4EOXpR/Bi5wIdjDErlBO
blr88WABUjqUif/1kblbyzBqtTiGj1VXOjr0zGsFLLUYirwdn0tXOMQCkfJgmP0a2NaMraIPnlSf
2kRdl+VbNygrjJyubluhP5Y9cShPiRgYQHKCMsjliYNoe2nkUUX7Fq9amrzrcrZKguJZ0KIdyXU7
0kfba/TNbatLR2JulZ7NWVY8mIJWmRW6JYHwFkJXt1BU14eQPYgGd3n3Nxs2t8bcKrUP+fiuRMck
NKKdVOmYsh/QNuQUJJb2CxPiqmlIigaQBZsZocKYRMFUnYRp2LUmqopGY/fdx+2V41lhvkYZGBzi
XBuqUxx5bjAd0IMHCR7vAbb4bMFYKLploJtHoZZZsmg0xqZIsWQp8UaMPMl+NbltXJpyvcqBC5Hz
LoD+V08m16c6u26A3k332Jh+AnbysFoJmKEDXzEOSTyM+D9ByHtyy5SAEiUAF+GfLgq4vLDkCGDo
FIGQ/zKc/GAyzL4yo/MkfbbloTIgNBXxktLrmL00whQyNHEaK3mK4rMggvA3/h61ECXxVatLfmpD
5972iP6xy2N5aYyGweyASAJF9OQwRkB6GUZvqc+hGlhIay4tMEcw6U0p6EQ/PqskfJSi4FHrW9f0
CIStcxyQZu2hyqB45l1RhTzb10F8aZuJLikkTZ9pYQwdShvUs8ohv29Lq9uUDiTB1VNybOwBHOMg
Gr29qotbiCMKTKmuK9CVu1xVFbVroUmVCDKi4JqDglcqxLZGIgf0mBuRx+aw5CUq82hOSbQtrDBe
inVVdxG+FOcuhNCIn1t+mGDOqf+LUKFMdiI6mCbSDCZUCsWIim5I43Ncm7YK+YPByP/4IwHAEk1B
RaqQdIWArvqwHYUWnlTmCDQJxs+wZnmdb71csfGvThZq9sidFVyKUVAcAPuHrxNyp981gdkpiKZ2
mNRMCM8SrY8U+v9xdl1NkuJc9hcRAcKJV2zaonx39QvR5fAgnDC/fg/1bexWkmyxMxHz1jGllJCu
ru49prCA9k7NbCx2LeSAg77zglhx0U/6bAP598+b5fp9qMKul8KkFB0JLOyS4VzDAKTvKzW+jU4i
HKgaqxus3JI7d3b2Nj5raCKOlae//zzsVUKDUYG2RqHDgK6otGxHF70hxpoRRLdd3t6mJbMT+PNo
Xeb0qnjoCaxqktefR7yeKOAKqGYTJGYgjRnLmjYnqS4LOjLhsJFNlfdmKQPknRbO0H5kWmi3IvhW
rbzr8bhqGIFDEU5mIICvNER4mAfGxna7Ojhfv2fWXgB/BQqQi2PaBlHahypqZsEomGL2HOWjqWj/
/I67HOYa+ql2SROjajX2mEmO4iaXbmkg7kgU2JR251CnZ5ozq8al1aRAiMmNXY76vpIVL2eKU2oM
bZunn7/G6uQh4Q+MIgQooM5wGaMmTTAobE7QOslKMx3OevvX2BQCvHrlYeoQf4a4uqggV1l2J6HZ
pFYcZDo/SxR8xMxsJ/RLUjrdNoNs16JfUwmuxsL9JJA9KTctmK7HJzL6ongMwQ/3+o0CI5dRCJqg
88ve2AO3bNMxddQQnu5ZaY/BYGuV4LO6P9Wx4NEx20g/rzsGGvoFsyoFuAUicvlFaB5zJQ9qXe98
Fj3VemRKceV0/XgcKJhrzVNRaOcsE1yaVg6EmqBV+yjrMAMFfGI869Fm1//qtp9/DmAMOPnoUSPi
XX5zgA00MkS0QysL1yGb3MhqIzM8aMRSRgASw99QIYAq6kYdauXgY1wceAiVAvJjLCtgapOUzZBx
7g+xkFh4cLihjp54B4+2UPxTKLE9JeQgcn7PhFuIw5s4IWaBn0gabk3l3593/nW4n5fh28+ZQ+O3
cB+zdBCatOe+rkAEtM+sqjQsim5Ox3+puWZGMYhyUm6F6WaRZ21DqjpgYxpETgBMXnyBvhHTTNI6
7rdQnq3Av4JHMqg9td10o6mKqd1nf2U98+VK3Pfdx8bE56T9ItvDxDUguBF/kSxA5/py4tmkya0A
tXU//Es9g5hoZrqzgUcIAdQQPbmtV/p1BxDWg0AfYp4AWl0DoVkpcTnKU+53teYVqmSN47zh8nGw
emUEHCxyBoXZcqK2Jrg4d+kYeZtmVnNWfjlrGRBnzBqzN65tTVUpEftA1WqAk9hj8ZLZ5Vm9KTIT
TDGTDWb2tOX6ct2Fx/sMdSW83JFPiHjWXK5zrKsTDERQ3Jr99p5n8T2658yKnkcMiWU/Z1b4a+Pb
XqE8MaaOLFCdoW3SVRYhD9BGBzYfdu54OhWwyhSrzCMlekFl5qYNWnqosJX8MyRb5cOrpz3cM6Dk
ibACUjbUd+Y9/+04aaXQxB1D4XJKC88Y8h2XKttoYfMNfQetegzhbx/R1vt5wtexDKNClwoYDnVu
eixGDUMh76Ner31WvWj1nxFB/ecBVjavIqKPgnQFlJ6Z2nM5LzEmtV5SGV1XvYxMo1Mzu2XGTRpP
Vtf3TiiqhcnL+s8kyXuAY85yxPZyvIGUukrTsLhfSMWvS/oqTZvkZIQQ59D4QsJN1dCOpEJFWDhm
fXJoBd0ps8eNac+b8/K4YEQkaApMRCSdLINEKioZvjTwDlwczE6/GVjk6kpWWiqnYD6S2u31W5JB
0yWBpiDJoEaUK1acNXZI2r1e/POsEb9HgT8UeAaGDL3Fy89QKhGfijxD+hT1N2mEGyFX8RomeDWq
odNFqJArQQ/VJ/HeyPijRKZDTqobVRd2HTQwTZFt2XmurhDKxjjg0vzf4laXBol3edcAUJ3DniK7
lQLAJ5otUvD8V66+A1Jz1UApE3t8MW+x6DujVAAwDqErok+fagWShZHu0+yeARj781dfO03k22CL
V3rdlGOmVjEYA4qGKky/G2S6cWCvAVfzVgZ/FHPRYLixTAbTDkBNbgBiTxkMg6fBbSmBVKRkl6Qx
tTKwskqaq3MnGAtm4qbD9NpJQjJooEJH4F+1zMXiLp2CqlJbX5yhlpPNXDhJpTaKK1Y2mgFMUewJ
DR642LSmLJvFv1ni7+Mvso56kHO9lxUscRVavfSuiW8/f8O1bfl9gEW8mtK4VaEe2fo8czNWWUX7
3CUb0WFtU0K8BccQCiPq1atBo1lGoxGLyEIEv/ksgjQzFB8wXIAucbgVglenhJexDnkBSFsvCWdx
Ds1NvdQwJbd4DEWnsYBo4DtuKW/UlP6G4GO4oatsiueuXWkyTJNnyTqC1uXi7HVJV4ghav5+5TQO
43DhgkyRX1amYNFT8tnOyQMk5E1lF9uGHW+BOlevntkrF4EY4sFXnni9kmod2NCtr4dzpq678WAF
cPOOHHYP3RgHeK1yc9C1GDCToBUU6FGGWAb+tuNTRTnuOyTgxX7KUXUwE3dkqMRYuHRAErHLB9Ro
t2qQc2xZBjpUr+DDhfIA0sTFYgOPLxp5EyIulDB/ggpzOUlWahzyfw6FRwQCXhxmebhIkS0t6rfo
rgYxvI5wtUnQ0p4VrQ2I86RbMJXrqvY8DnQC/uP1fMXUbWjDhgxvDAjkkNoE5eYGSadl3Mv3+rmz
09vhRjRB/TJsYaOi8X+MjAo1emIwL12WNKKU1qKgtq3fHSBTmz3SQ9eYxrF4qF9RTfqdP3bc7B7b
P+xji6m3umfBsCRwovia/eIzNrijO1UHFcx4mGDzdY4eEFgzM3gjZmqryaZC+eq2AdhFnrNPcqUg
L4oxozFkO30F78kxiUwVLjYxfHn6f5USzVggdOdRNbsCWbMeMspR3oMluKN3Ug1QnGxXH/VRMdvP
9rk/Rcfiz5YZ4MqjGcuoQz0TVrgQnFimn1BxggxRifn1h+Aj2hf7WYFV2w939FExRVc8ibutb7gW
blEnQU3wS9ZpSatIh0CuZjqCHysvipA50gDR61TbyDVWRgF/XZwr1nNtaBlntEbho5wNnT8MULGF
S7X4UQf/GDIyS45qRATkGk3+q+cQNEKZqqYUqwflpp6XZlz4jPwRNzFp15D/eSTgQsEzRr3/qsal
qRqVEzHASNZojc/6MTykUCIJb2HpYUd3W1jy1dWjBAwmwBcAJlokn12dZwwwr9YnLDZbXA5p+lQp
W5jFlWRJgmMb1g1oAnCJF5Gy7oZOjUqx84OImLXaWmp4mwN00xHFjTmKMvWGuNfK5YPzZeCRPrtd
o2x4meVLcoFpBRK2XjiYvVFZUrQlgrXyLMeX+jbGIgMDmkwo4gljKHfpDVQT7MkE4LN8m7G7+l/m
acBLbGQwK0HqYshFToY6jN5rvdL5EcrZlRzvUC49DFrpdUW/gWlZ2xizZxlUTNB1uirudVUmx5oQ
dVD3eVUEsNmU90bZ8tRYi0p46KOOAmNg3NlLkIk0jhyKcvlcQlTfBlux0gM+mGbr596GnY5fe93r
VmaytjewB0V1bnlDsHyxiFojBXQkKFtKfLQyvLmafKNTuJLWoiiKfjradWi3LLf70KWc9LLQ+cAp
7IfKgEyL5nRt5cZjZIG15/2cqa8OBzkdyK9jFa/yg6JvpiKJUYeLUWlU9Q+N945RaWYLv/Gw24K0
rm0MGOAQQ5r17Miy6tu2mdz1kHvz0wmAQ8MVYXWqCBu7b3VjwOoCUCCUn6QrSl5TTXUrDhiFu9Vf
YjUm6m128I5QaAdmd6u15rZc+HWaPm91PCdhRkwxv0WUqvSKxUDbyn5RNF4wlh7qU24yRodUvg/L
7EGRB7cZyMaZvo6Nl6PO2/V7vasmMQshYeon9YuoJAdSoZqZQxosOCtK5XZp5vy8XVYCFza9SMBW
+jLPW97LZa7m+VQEsp/tZ+50eheo9nDUIIwEOdgR/UFBMLf4FNf4LtyRs4gF/Eqhj0SWb69BGNoh
NTCo4oW71EkehNw0LGlXs4NhtY7i1l7FDqot7nppE1K+0jm5HH0OrN8WWW7h0h3oGL23esevZhEY
dsCJaXcT3K2Nj4C7ono29lsl67Ut9X3Wi3uoRFdUDeh/z1rapd48U7KjW5/0+mLA/JCbwLpNgkzH
UpExn3S5oJEgf3Fj4NRrqRDWpk5uNYWlmHjcOuKuDg/dv13ab0Mv9q8aKOo0zksLOwHQPGK0X81m
8IraC8Qjt3pbc9sz6BaFgAruxtlZCROX856D1bfvGgnQoQxGDD4bPEt25rbqOQjeGntwShfy0MGu
6M5laW+m0wR/+PKViYFllOSBclVQBlnUi0HgChjgYLKff45WuCvc3NObW/0suoXT70Be2Dizqxvp
23jz7/k2URUat4QyjDeKh0R1ODeV5h4FYlg3GFbMcF0GvxVU5vX9YE0O3TFvS9R5LWzM0jconCIc
i3RZmJ/PtJRJE/GpWv0JcvXYhZmFH3ZS2LSfhMTLW6jiBNFdQI5leKRBb2mQI6/bbSrY9RVOUUkH
egSU+9n0a/HZp0TjgdE2kk/PkkucadckHlFudWu2kpjAMvZieS9uWcOsvEkvh11EkUboeNHptYQo
IrmKlaFUbbLjTMfNXU3/F0/SeThj1skTQRpfHuppVPQgj4jkJ0S1m/xVkZD0Ca8p23pCrdRSMdIX
BFBS8ey43s0hyRVtIF/hcQ4f+RkWzm6JathmE33l5BBI/s0ACZTgr+pCHRy7+1ZriV83ztzLKi0Y
dUumzCzdK5zCg17lxtlZGxEpBAF6a61tKFbj1I+pQvzprd43d+2vzo1vA7Nw0n9DAtNQYfs22CIc
sgyqbXpGiW+0sdeVuimgF97wLfm2tROA7BUVLgWOoFewzVDQpiKsAuI3k2CSRDg0w3T387pdp5Xz
TP53iEXIgWQtQ+IfIjEh76N+rOTE5npvE+VpRKX057HWAjmZ6y7o7wKjDNrCZXwTQiYKQV/Jvpy6
o2a3J77XodjIFewHW4gs425yEif2t9q5XyihRSDHwDASnkt52PuLUELgiywnPJVRjMlquzb27Qiu
ff0AFQ+ndtJbrXG63CpP9I2NuEhnw7Pk7t/c3xe/YhFZdGUIqRRmc34SoaRWWUl+KmDlyZwQv8Au
GhMWAeFsZ7tJel7dSd8WYLHyAKFqQThhaA2Cn+CciSTd+rhz4vzTGi9eykKql0VIscatrYwOyPHe
rJCSnvhn+RhatbeZbK6kQ7iYgdSZeXd44y0+apGEapmKKfHl0DGgTht5kRU71KanWZ0oju0mOM/1
lNzfHHot2IBfjSKRSCFjvHxEyMjmiVbijpjbQukucdvXWHe4JVlgyu/zcqOhu4I+gR0geBMyIEkz
d2LxaBlDYQwE6LdC7ZLacZB46ZS7TGr2pGPg+qC2RyqL190+opH786GdV3H5WWUAf1A6Ag4HQgGX
ZzaGX2PLAwwticFerP6Ede3I0Gf+eZS1MPR9lEUYCmlTV7Rnko895EZh5Iz8VwKWRJPfxeBs/TzY
6k2oaKjwoTqAx+cSPRlDejBnFaBk3TCg1F1zq8XN3muxV4bg7E+N3WmCoySqpSvMn0a+saar3/Pb
D1gquEw94SO0D0V/onCWFQ3hERcIPF2AISpqK62S2zZJTkOo75mxxd24SjIhxKhAkRibV6E4OYsP
qnQkCrsOrBSmjWamj7dcK45xmngcQsFSZXiAx7kcZjYbi34VH+ZxkcVRAPfRSr0CXxDG8IGB5FT9
Oa8SP6ZXwSLQidnPMieCHW8p2q1O9NuAiz0V0UqFuxKAhKHOTCUJTY1pO6oIO7htWIFc2v0IkhNt
Hn+eKLkKDpgoJoj1RbYMhPUi1qpE7JMq1cDdTItzAl0jrXpT0UPRhMo0wrYya2P4m0jjXU4okJRS
DxAXfaza+JSrbAdmtNXr+q4W9IMYVl4rdu+qDKiVIt7rvMw2Dt7VxbD4scuozSNYPUpob+nqfRiG
Zi++/7wc16/yxQjzZ/r2qIn7PGFSoDS+7PMTuvaZKzihB1xnYE5/m33mhG5itfb0sjHuvI8vAtc8
Lg43cE3oGVwlG5NcT3gw98CAQDCLdcSB6LUHQuhrMtHWhJO72RXRToyCh0SW7oOu28isrg85fgB0
d+HVOuc66MheTryTqkqYOPTkmKg9KIGxm/TSztuTyEW3A1cGFry9bdDJK6vW+XnyqJ6tzB7kYWlG
kCIhXobtSeFSV0IewW+izoVapRmMhQnx+wStLsnj5D1J3/t8XwrWJNZmo7RumL/lUbsLDcUcgyOv
9zlHQoLHiPEoVXdCyjxWnCfxtot2xgxLlUeTD7+gjypSa6wttcV29Q19FwidJSTHXDcL8XZ8raM7
1u+y0JWS0mRovXc3bX4w3iX1PYekX3oLjUk1yczJeCWTDVUrs6qdRDAl5ob9a1L/Tov9EP6tJXfo
ehPanhYhpddIwJ72rxmN7W7IrQwPC1IcK9FS4ECmUJMDIPua1a9CfSTavYBdF504zp/0V6y8hjyX
xB2AdqjMlt2IqTkOh6TwWGmT4EyyI4T5xPFgMFD2/6T9YzC4E9uVupPNJqVsl6cu6c8NROzSux7V
iMjNaosWdh5bU2oDAKqzm4nByHQXkk8dhRLBY/qhFmtI4tl9e9DSe+Whih5p/inlL72IPwXK103S
VnZA9hJ7bMpdIXgaS0E6+wvfONo+ldqxwUFpDxJLbMbB8gEVpmmpK8PXp6e/BRJ5eqefogCQlEmx
awhhyHD7rjOnho5tlgKRhnkiy40yZqLsbyn6DW3+xMI5poI9ainQ9dCDf5UNx4BHnVJ8FvQOdglm
J/idccqFN3U6E35QQmgwCrmrFmBvJzogXeVDymT8nl+o0LTiIeB3BXmRZdlNwcgY+B/WU1PX32uj
8KZONgWRmeI47WsVT/iwtyA054jKO+CWZhMQU6ejldP7n8/D9aMeZxEWJpoEzgSou8tqqA6F7UIK
REhDyelpYAlKrir51dXiZ04jJ6/2Ug9cvSydAIF95i16Yyz+/Pk3XKWr809ANQOvYmDnAWu+DAcc
HJQOLUxAJdrY0sLQVdPAlEbA+0Fu+nkode30f7FDILyPzG351Dd6OhrgK2O6hV+06jObIOYRvIvV
DZdqoPOIO8YfvIFSqYRmAlzUeTRYClx/aiKeovq1Hp4452cjqnfVeB6k1lSmxFLCyDCBoZwg00Gs
EXArzp/KqT6QXP7NJg1qlspZpoC+GLU1SdJOh+XtkBcPEynMkOi7WCtAa9Jkk+bdRy89lW1liTnk
ZlPhnCQpyvC/YqW9NQbqoWlqddLrz+vylZcv74Tv67JICfQ64tU04RtkmuDq9V6LByeR812Q9pCl
+NPr1BIkaoZl6QJBuVOr8jlX/278iKtcd74XvoXmxY8YRT1MaYJ7QTXTvwzV+dxJbIjJzDpHocU9
asqWCMDOVhcYrkdrlwJ2HliTKO4B0H+5BQWd5r0U4SoeEDTKSvwt9/lHYeQ4l4/N/I10iIzIv8VE
N1totRt6Z7bKvZ7ehdpRUM+1npyrYbTlsNnxdrqPgwe106ypCs9Ead7haOZJle7mAwwv8twVQ9nV
StEuCEpOFaDxgW6Xyhvcim1Q0kCpOIfTQUPRRBF/S/Jpog8lQkIpo28A1FRc1Wdh+JMJLxLZx6KL
igJUQKtDUSQvcd5Yel86sRBbVR+DtXmft8wJqv4Dgt1/SnrTjfAQekknJH1CdpfqL8WU2ehM2FIq
wok5tdTsRh51l7Gj1PZ2LypA7tM/Yt1Ycg60uZw4dLyH2buZF9GnIIx22UM/35BMdQydWGyxML+7
4m4CyjdQJlOtX7nhJMPjoNwr/Q3pn3r6liibD4er19i8d2QZEnQzLhLdzcsvWCXTQCYD6drc4mic
0RHQ5RiOhiV7w3OL0kFob3VS5z+5PDPfhtTmTfUtfwsCwPr6COmseIjxqE+93kXK7v3zYvs8NQjd
QXZY0xV5+SgT+Kg2pAPkvnHa0CseYVgMjVXtpKJJjM6gt1mOWXuQfBtw+QhjvUYr3qk11hJYj8nW
XRl4p8Qkv4t7qL6fQ1vdyIVXv97/TlGfw/a3pWy6INfqMADZO3tgwaNOb6JqK7qshX508sXZZg0Y
9GXjW20zneJx+R9Bri9HdaCcnLnqyj62lnDt8YA2H4iIMx3wituclVI1Bh34A0P7Wxcks4Vx9kaw
XJvOXPuY4TJkxtRfLpnK+ZShBNH4bUV3kzbtyojdpUJnEx7vKJeOSqPbbZF9SkGKRgWEcX7+AStT
lIAiAPoYuBmgJBafjLednqsRdqUIx9pk+CPVG9T8leM1syBwUStwG7iq8ZJI1ThCzjwAvZVnRl+s
/a065gzy3aiVlqLUllbkG9Na2YkXoy7uIDicUxiJJbVP0shkCeRNBTjoqLufF+/ribOIHehU4g2C
NESUAMW//HqcQIEOb5Paz04wOtdc4zc60U7uqbkZIYR+8ucY9uCdKb6iB7GFLli5Z4EPnRMghEtg
8BZbZ5zIECYJTht+AhDAofTGMUMjfpSUpyZ6C6Rz0P/WNGHXUqgqJUnpqbx6SHTqFwmxKyMGD5uK
G6iR/yD9l2sC8q4EdXpwqq5S0ZFlfVplHZZ+VJ0qlu6Ikv2JJw3PBq77PHjPM1hONsSLJ/3EYYiR
lWAE8bLAKy35zLLB5YnolqFupip4oWmOzL3WXNAWQPokbqImsHiir5pR7bgxWqqePaitYDZx4WAj
o4FV567C3mGzYdXQH6nqyOzYXzmBUDHA7QGexXJ6Ju1HWx1CQ7U0fCFJ+BDYnTymdicgO2kqUzNy
+H0GaPimb3IJm0zlkAzwdVT4foxPddCZ1EgtzjRHF+LdlBhHdI/B5HxRqidpYocOcFKGOgAoaxAd
24c8sUR+34zc1Ntn3si3NZzTEyF2aQYhtaIA8Y8dItLdo8J8CqsqBDM0QvEmssNgMmUDFlfBaDVG
70pqaOtB45GiOha42ste24vKUyE/6uDI6WjmxTLQdrJhBeFfFdar6GcKhvwuYD0UJuyKQbErERdO
eWz7txJS3yIp7rVqdoFVTmPKjiXsyHW6o9V71d70YEDrApzf9cJmtbjP6tRpjcweODjYRlBjd0Ok
BI7YXBFtFe+mRn5NM3BiIm4xFVIffXBj5Ki8/XzyvlopV7sMIIyv5vXMgbk8efJUNQaXq9ovoXBD
4kOlkae+uZ1SIADTRN/lxVtdcqtTDgQsM/i27KHUbqXC6MC5eJfLmh1RzCBhVgtJgj51Rk36U1CY
1fbmBC2rQL2Jh2MGhRmhQilHfY5r5Ejd4GZ0MmMVbn7haEUYG3bgbhJC1DuGDvxwg+eDmfFTrhMH
/Byb96Ej5Mzl2blNBhNec5AIYObUY9OBYN2LKRRveYitHtlMMM6FQOyG052ei79pcoZupzvKgidP
4Kxp/RNpBkcsb/U0xnevDsE4WZPSmGKomhor3TgxXD1ST4NUPBqR7GlJsQ8glvPz2n+xQq7WHpS6
Wf8bDZ+vwtC3a74WooJxiH74eV1bzVRaoMr4GjZKrWZuzPgeFIsO3R45glF6joqM8UuZQONvMEf2
tyWRJVSqNeg7Er9Xyh1USsB4Fw887rwwRndKfR5LJCcw9c3ze4MhZRXvk3gvQqSmUwMzxvNJjejT
NMQ3Bg2srgQVAVXFuut+BUy4U6fsXOEBMA0qXmmfynTMgEQqawGqgxoQBwm087idIGboIkA0jaer
wrEl+kE1Pn5eqbVnOciOQB7KMx3vqo8CrLA01tAURwqmATGkv4YON9M9dBEfhM1E9tqKCARmWfrC
COGBcYUXBX+bkbEBJJu7gt/XJn3CN1EOMhAlEWBnwWl8QT1addCoVsF9xGOstsZddhbHjdtXWrv0
kdNQ4BqA5gFo9vJ0BppUlBDhRnUO+sDJS+NB9bG7NSw0HrrDLBjXQQ9WNZMZAGL+f/A8K7kvUBX/
8wOW+gLFWI5BMf8A7g6hF+8qL7dmhK4rWaKNanyybebx1aRaHgs0saDnBDIzaJiLeuiUF12cSvDl
AbnW0qWTqPqNECJngypnrj5GkmyjmOvGWuUMQWvW4aMm4Oor5eSQJ2c2aC5FIa/ATuaRbldxs4+r
1768J9V7rIaWhnJKD+f4gQYmhE09lXIfFD8tPkY4HmP5O+ndCng/yC26IlP2mjY9UGO4K4Nbphaf
QGGYifEkGy9kLI8puhE0uc1xQgewj2vUTPMG7BYVRMpcuw+ZbxixLfHmIWCPDHXEUEgem6hyijSz
KZ/MWnyuNdgcQ6xRqChO13sFX8sqqCwypH5kjwZBQWU4d/WxYccpeglYYEbRS9cltqq9pEluhtoB
Hfmx3ffhWyHAtCN81iCfUssnpvg9A51zwqS5XQ/3GWQ1iX7K6pceZUEeUqvlpRc1KLDGd6nkxtK5
TKG8Kfengedma4xQ946fm2kwi/pUarg/BwV+cEp+GOEfMJGbNimdSU5vm/SxlfB/iH+HyqXtR8cS
q8rvw+QQ8VdeYDmQMbBUcArcx7SZQDV8pKj0VjnbaQVz0JI/RoRbtD43MvS0HqcetY36nReaPde/
IxSD60CEkibft/L0m0HIZK4SUgiMhBt48ZUKHPlqeWkoxEG4ZXHqkrhJgDiNoYKFhFdClUAtNVOE
fzgH9uDnyLZywOcGEMr/Bir/qMFfHnBpqPQuodLo1wS+OEqyK0Kcq864LyI0v+DfVGXM6afa+xfD
4pEE+SAghUFkuBxWjgaWtcE0+jlE41WhcNNENUnwUHdgLwL50ICeazRPPw+61ugADBr6bLPbEog8
i1GlXpviogGbQW6Tx0krD0qhQfhruGkMxRmrCjma5qh5YE+RshVJV0pakN9BfwX1H2Qpy+euXPZp
bkR5B9RB7wSH8kD3w2E8FXeb9YnVkAkjRQRNFfyh5drSLmRyyyRwQQ+620HWffT4r9Srndn3olF2
EfDY7xsrq+B7LUMmeGfgR8392iv1mwJPQ0pjo/WhojZlVvEFBaS3cenSytbQOiVHqd8G0s6782pY
AB+hdAk2zBW7ThUCKWhr2MEhl+4dYvU33Tmxi9diB7t25Q2BVtkVnipvfcy1JQbHDm27+XpGsfxy
++L6NopeBn15rm4xkC2ih+JXYyPlOWm/wC/eeHqvPRCRc+DPQloDQID553zL02ZA+kQg2ey3qlOI
rV1Egs2j6b4fPyuyaeq2tqiQMgHsHNqXYBMvQkKdwlA00FvousBokRWG2Se5JcUbW2Z1FGCvYXAD
xPmV+UwGREMWpA0g9Qg4EJIxUwkjKe3Gp1rbmIDPazhwCqqQS0BKS6tEMTIg9wM8H9FC7YePf7H1
4cMIERDIcMziM5cfpykZ480AGRxUOdMdsQxX2nETgKLMRXvvb2nH7j9WXcVO+DbkMilqY5pKgwLO
SE0MO9LxUoxPEbKRnPYbAJCVm+hipEXE1HopNWBI1/kimCmVHlpy9KJpzMvrbGOktf2AQ6ygCQ7c
hbiMzXVHGtAsQCaSg8nSh34XltyceL5x360OY2gAeCCbR9FxcXLrLotLRZqwdLw25eI5mu4ksIA3
9sRclVrGJXC9/meUBVhhUIhuNCoYZuIBqrFWo1mzH1zwAKccr4P99a+fx1u5xNEqRLTHxYZy6rKL
VuuVHDQEZ6mHDKgq5k9yArhKSmypB/BYKz6rDqznQtz4ZGtdKoyLzAHVq5kfuNj6UdXLKpQAZ1pM
8VhLprRT79EcKs32pj5A2O3Yb5Lm187ztyGXT1Y4AVSgpGDI/gCVHzAK4GwTfoCy/iZZqC3tcmpu
tqPWoj2efngkQ8MOZKPFNOW6IHiAw78BuiRnMD+t3ECLh8PMLSmh/quqhzQnLo/oM6ejCT/MU53W
RyRTG7Fsbe/iZ8xZBKBgOCeXkYZMcofmI7TWCEwWAAbg9UcSbiD4Vtf32xhzQPh21dRSLFI0GtG3
Aa4cVokZqPI/b9a1WQBvNCsSQmXkmqee0SrLc0jy5uVHLh7SuDDr8e7nMa7ZAfMVDENG4AHRwLzC
0TZywY2IIDGIn3sHbkEPEzUjl+zhbHIX7fLWEl62yDVr+CEA5KEwADwVasnLpKBpA2i25jEOvTe5
rbEfwTZgZukZNwC2dN7k6M89So2hJdibbIiVOH0x9iLglEHb0oCCH9naolXdVGjcW8avuS/FUVN5
hHS9lScuiOpbI6/sFwyMFAwfEgzyZWpCIHqqRODQ+lkqWgmeWcOm+NNK9nMxxPwTvm1JI4cqbQaN
pa/aS+BVupXdgu7gpl5li/rOyO3MMezhVvLlLUbPvGyLOI49CrUg4LJEiDgsEq9IzmDVJauVX8HK
GQbRptxqdpqegOKRucPT55+37crRINACktFdQWeMLsnjuhyNDTjfFWw3X6r+pZUfp2HrZKyt5iyC
oUN3iMws18vVRB9RMspGr9DUB14JAVQzZXvaaXYQAlAPPDJBwhJYKorFprz/eX7XtDv0878Pvujm
8B7gCynE4OVoTq6sOvKJn9A/dTWbaDv+2ZzgpeU0x0awwoet/vDKAYV7yOzvDWl8sC+Wb105MyJD
SHvtpmbEkdRkB4eHx4HEqduEybFBtCjhSlBO+ctAwgOW7yEOemJWFByeqMt2KYdUKiUb8fCrM3i5
ycCTxQ/SgTaFL8sy82F1E0GrTzFuGB69hVSd4Ua3L3Q0oKreFeMW4nUljFgyVLDj7lRmqN9nBO6e
NDmNcNWUhGiXoh2njyjLhYHFIsCmgNlv2EtW1bEpaIWtDc9N02xkOdc7Cb97Ru3hZGDDyvO/fzuX
OdEKacKT8Gbu+7T1QzECJhvD1xE2QP9F2nc1R45j6f6VjX6+nAU9ubEzD3RpJKZ8SaoXRpVKoidI
ArS//n6oNS2ReZPTcx8mNnqru04ChDk45zNFutUkW2/Fr9EWJ1wXo2IK2A6iafT7DJ+KqtADLQ0Z
aja9Br2jcfTn0rjiFNIOLbSPrHbyZ1LtczA4aZ7edQYaO2pv/Uzjdn95Xa/3rfhtKBYCp03QAV5c
zFEpFaSuDPtEtNxHjeEQ1aVbqebGHJyf8D/DLO5mTvSUxh3CGJ3pWpPqMOhzywRks4RC13FL2PJc
OEFawAtNdOiX2V2UjP0s8SK+kSsVnu5Q6jFNV5P059QS3RNUoGk23qSQ6+ozvp90w2/mb/lUBS0d
d1rUXuld96H3W67m66sOBEcLrxKAS1So0Cwmu57yVqqBnrxpMiMwkl+5hQsAuNGUbpkOnakXiVAW
ljgqGmtaU5Fk1tx3SnwzaUD/8KRHYbHYMys90F4L226KnSzPDoXyqEnl1lm5fkMIIQw8v2WoFqHW
sBgnRK8hxKeR+QZtOfkouGmRl7tzCTcIR3eVfbOxutY3+W/hDUFKExnT8hFhtrGmFW033+Qlc7Qa
HlvS/V/dJl8jLE7/zCB1q7Vsvon06WgU6o7TW47W4uUoa/IWilC4sEWdDzosq2pJZRmV0uklgRl3
SNz+gD6+BqSca0MMNL+t72gaQNJuK+p6WYqo+F5QEMMTYXmv5jKfRnlA1D7oPc1FSciz7+kxPiIF
A+1Y8brKmZ6VrU26FXYxp/as9tC0Rlj5xth1J0AZq72S7abX/EC8DI4CjgWZmyut9uVfG/Mskp+v
9xZGDA1U4LxMZCxLQuiQWdJoqnRG4UPuXAVtqN+oK3nHlaMScHdbcvXcEhV6lYgFTesVxoUOHEoZ
JJpuZtTFiwktsH7jJD/T6BOD+jPEYj5HdSr4TOwJQk/VwQyaXbtPfsxwes7gLKp7l6dwfcJ+DSZm
+NMNSkpUwKY2mW9ag+5JBLiD1B1GqgVmnz/1sv5yOZyyrkEjnoXCHoruKIAvT3SdzXOtMWOC8tv8
kj6bN4Bl+BC8F7xty2NedqpSty0cnDCCj/ZPdDbP/QLBdBH/E43nxYjjJJG0CKDqm9l2WLWTjTeh
+QA5+hIUPPIGFMQtDMPt7zwJNdWVfe3K9rYULs/kgUiuP/0Iscw+TbssMSyiWp5vcG1OhSN7yrsK
HS8/8do9e0G3urXcAhWMPAC66fIn2Iy9ONUNwjiqDON8Q9H34kBbeIDVlnglal7vp+ae1pabwDHa
hSlksMWoOnNYqKBUA6Em3sXAOX0duN4kSpSN8XxTtLqTooqXQSSouzb1jXr1GTgVIOifAi2StboH
exYy+xNUibNfSDxNgVZFTbT/yG+nQ71Lnop74ZMKecHnyxMs5m9xKCEypLeQHiBtWXItUy2WcoOm
842G9mGuP3aT7CXlloLUuWMCYUwb0q1YSKsiRiTDEdIwcZWhLZ06wy7DcQ+cmA+r+wyKcJslqDP7
RrMhZC/+p6zPWhZDZEPRo+FmTErHkiQ/LywgH06cwE8CLbTcArrHepG5vbVgz0zol8iLzWLkpLMq
Lg03ycF8M6HK9UDvUlxq040Umsf4ZQQS+2HzNhWv0MVn/BJ1sU0SyTS5DOfeG4XoPunrE5PI3pTU
oE5KTzUmP5IhJ66glDrZ4Nfku8urSFT0PoeH3RUkJSD3jDWEkv6yhZZmho5nIBC3ugLhsw5Yn8hw
ikL3uhRf2Eit0JDH71w1Xi/HXfG/RWAbJVw8U1FJQrnx6w4tqSqNMA8R2GI5aI71bd87dgAXhbt8
Z/sR9GHUo33MrpS9/opiknTYmvnlFbv4AUvrOlG2k8cBP4BbpTNPBwn+uJfHuKoa/w4BcWuUx6HY
BF3Mr2PUpmpMWhtgXCBbhF5GeYxBhuYO8OokULx6x7fUacVxs/icArkKhSEk8ejWLSL2mkR6I4Lq
8wSXhFjOb6MMGvwknR17KAOkG0ABquHGMJeHLYaJoODt4nmsQG16cdXBawZSmTmoLUBte+lVDTsI
J3vIqQvktrqTdgIp7BTvw+ypvy6HXm7ZZeTFlm0yhgsgYsJssXCG4W4uniN53vqMIhNaT+qf41ts
UTBjSNRSjM+GyuGxDkrDhStY68NrYi/g/WSrfnN2QnHMiatbCOYuKlc28FltJWNYdPbzUg+SOaQq
B1dwq85+Zg9ABe7PQIsccIgkpeFi/mhuukl5W0Qflz/QmeMFREgc2WB5oYy0rBTrjNrWJNZjWaTw
sS2PA0R0KHQB1ZneJQA6l6ALZiTeeCyIZb74YqoO6VawukDtWjlVkKntQbODqSGolj9n4DoLFQIS
6fTQmR9zITmXB7l6PWMZ4nKE1i4MeFCcWTI7e9o3RcqBiC/K+UDl+NjOCVrXxOlnfgfC81XeN2Bd
zRC/4u+XYytnFqewOcZRCbQ6iFSLtRLVBeM8nkAqS6yQpMMeXixA7qbqCZJBfkorfafqAP3MxIvB
83PxJIZDJxDCswt7i4dRH8yd1RFowczdCRQG10ighmGqLxotn8e/fsuKfEXI8+HlIdrIy7ZkNOis
s2MynirVgrcySZ2Gdo88MZ4bqwPK7JBb5i0Ya++mFrlKpIE+2t6mLQc8KCkCpdwywFyvUAugIOh3
iRe0MLnHUvqUIsN9gA5xTPWTpZduHceuNVJoKO0pvBfmqEfujhcD2xKfO3M1QOdORW0aBzV8RJbT
kJWNOiRN152yogqnObtu2+4WJ6yfRkgzpiYwOkDVYMQ9aKDgAuFlmHWIJ/AG9n19X0BO0ACMHHVN
Gy/NxS2Mo82a0nzsTkYTw7AItWp19qFE5SmlDvUB9tTNf7WYCmFGQL6E3wNYAND8XZymfM67ppui
+dRF7MRVT+b3ADGBgXwrFaZ/eXcsD1IDPUxwOOBDJnwxV8fPqETtFGlpd7LS52lCK3WEilc3Q5Z6
SyF01Yf7HQqSQII2Yq4FXVvaMivHXXQi4JJCJUBzWKHth4FCyGI66Oy+ocoOHdO7WbGe+1b1hx6E
7RdlU/V8eaaLH6KjiAf/EOG3sMKBSHNS2lXOT4XUe1g9uzKqvcvTutwzv0PoBgDCIq3B//m6Z9pC
J2kWz/xEgU6sOwEWNY4DGzCmMch7+wQNqtuYVofLYcXK+Hyq/1dYWBcIn1pjBWojcYemLaSpQZKe
n2MC14Ex9XL+fDnKcksgCtJR1AaFH+4aFJTakdTHdsJBWNSDuG89dFMcPbN3LK5OXWrcRWyLtHVm
YMDKQaYX/TC85pYF0GYcYlJwnZ1GoPTj2NjRlAdKfnd5YKuiCIR5UNvFd9Oga7ZmXCctHynU4dNT
DKUnkmOzk+pl1rtvZS1dURnO2Op4XU0QPZbx/BoVl5CH3FC/JUy7k0q+q4zyusb10dmpU6Xd4EL5
8C+eR79/InI27CMdmlTLxj/vG0okWASe4so8zXkfKMnJHgG5LwJ9Lq/j8mVjTlZTL+bkU0Bxgnw6
/uUZINmsQEDuscKJCxiBeOCOCC222DcO8r0aMttJr63beNcFQmUQIkbPmd+8VrvNvrq4a74scFwI
uISEWw1MSYCK//pj0hlkaKvL45Pd6BCFBkw3iWtXY+D8Ns96BdZC2z+MZf/DLuwdgWbU5clYbeuv
4X+nOZ/mwqjIMCZ1FZ+S2AzauQEitgBhqPVnG89Rowcwmd1C1C24HHZVYsBHx7CR7EKI2EStZvlo
YaXemyWNT7lOvDFV96oJJQggwANkp0GW14e0M980LYE818SvUgt9cd3Yeq2tzk38CnRL0d4XxoZg
gn2d/LomTc06C+ILMkQaIuCdo93lgZ6bX3TXoRSKJiL6Z2ItfppfRR21AsZ58cmCcZY9p89FMufO
IDfOPKsnrd3VGbsem2HjtF7lGmJ+P8ddrHE7NceUUMTltgPYTh3oHBARTlCsT5hDPYhaDNAB3FhN
q3P0d1R0wbGXgZddFkDlQqu1YcBibiaw6bv0We/g9UubXaYwP4ayogXJh8sTLD7Rcv/gw+EMxWGK
4tEil4vkoW9pGsenqQ1si3syKlZl+1LB9iIe8w380JmTQxh1QYsY8up4Zyw2a54no5lpkhRayquh
gexAbS/rtY1elfg2qyH9GWW5J6cGsxuPiDLId0ZfOZbyMTQ3Et8gSK2eML/XyKc4i6mzkmEaCUcc
qbedWTfcOEmvlKh8TRvrejR03yAxVo3Edj3eCpc/29YYxRPn077gZEI3v0NsGX3rBDp8efq9b36V
1V9WGfuvUQKKi5ItRMKXuWeWtsDi60QKuz45xVCTgS1NMANnDMNvt2JG0Oqqz3Tq2QMPuq58vDzQ
s+sTbU4T+His0GXJFjrMilRSTQonPT5qw095hAgQhBUIitSyvHWgnV2gn6Ittn1HjajksSKFBAX4
ro7vtUoDN0TaOl7E51kt0U9xFgfnCEi8XkeqFBYHfsibaxj7gGPnSTtoWmfAK1ntxp7YmkZx8nxa
Lxq0nQmDznsIoImjamCN4Ypu4DCeNLdptrUzzk+jBa8rnCpQjloku7CDT3IJPquhJdFbanQJuJTk
VmpCO3sFmMrVKIf87+ib5RyqID4mnF/H2eSZKZ62bKOwsfVjxCX2aejDqLC0VXQpzOlD3V5Nym2X
b5Xz1lmIgIHJSBNhRIdixuJ7WoUcqQxKdCddcHJk8A4hT9QU17JC3Vq6kXNIN1HFrWdkQxCeubxF
1u8oMNNhlwJLY9yU6ooibgw5Q9cK0ZU7clSDykMa9tru82t7B10rNJaTjfGuVxNyTbSxcfgB87p6
L81FpWpj1jSnQSgfDTaqbWhmj+AHT8ASx3zr6b/OAr7GW3xCzGIamyZrTpmOgqjWHqcZDbksdquq
cRsrhpPAeD+Dg3x5Ys8ME16lIPkhwQIPaplkWWZUp6WBsHgPg9tb+XAj9DgpfTMBiCka7v9qOKwd
AErAykFdBbXvrwvV7odUHWMJ2XMMd9rozooi4MHz65KN3lzmG4Nbb4uv0RY3yJBPpJYootXjVTkc
Mvsh24J0rOcPb13YcqIoKzoWv7Ftn3ZeNDU2nCV0NeQ66D0NsqZEd8BKgveo6lA79i/P32qVAGhg
qsC4A1sPk9nlTVWnPejhJh3DQrY9MAgzoNrNyU0TaVc1yMq5RP2kjmVwMjcOPLH+vhzni8jLawPQ
1kiH81VYQkJNraSAJcZG13R14YsQQNFimwMzvroHYy0bCuhqjJjL92jEGR4Xe7uGL+dW9rROaxaR
FoPBQTPrvYJIMsSTUjxzx6YImPxeTS98aHYV6w4WUA/S/vLXOxsXVhYoLEI8Z22mWgwTcNNRMYbD
AMp+Mwed9V6CqVqRo9Z+S1nvF0C0zcPGtzs3sWBRonxhCYnv5dGdDXQAu0qEnWenHGBslYyOJj+N
2ce/MkDR10L1EM27JRq6IVKjRF06hq360fVI2xTAt6ZrdQ4KygKzkPdRBkWoMd1oxqwY47jTgakA
4+83Wg0tha8HCzUrW2+ZaoQgO32P5gru8uDXZmOG5nSRf4u1u8kkOz2Ob4gxI58zXYWZN/pU3hCr
3hXde4e0RJfUZ9a8pNbsxXm/A5jRo8g7uTkcLs/T6mCC8RdODPTjhHnxylWK8aYEVYkoIcEvJem7
bj/E6sZRezaG4MLgqwM9t3z15COTkbqqStjFYVI9DfXjoP68PIz1urINFace5h1N2xUfYy6ZVEIj
RAnN6AnQVC+SiqDrT2qtOZcDrR6NKMOj9oFVBaIj1JUX1waVc9pXVauFA1N9jbZwqdIcoCCcEuD3
Cu5wAExthFwd7CKkMLgXpseCpvt1QSVdPAKa2GlhXDAHCh37kVxzBtippezlrYPh3PjwLkYpGkZ0
AFwuxpeTBspNFi6qAdhAgGLkTn+YJH6QtTxIbOvQlnirXp7S1bfD+D6HVL6Oryw7wyjLWAtJ8cDS
99J+GvMX7JmNZ8DZMNASANYJkKuVkgPU83I+92gu1+0jl/mJ0fhWNgGw16f0/zPUIv83aZFlCVCz
YTykVzGbvJE+d40SWOrGMb5qrsE7B1QzOJ8jEVUAJFocNj3Qt0D7mrj0QbodHwOjcLoTc8c9C7Vb
6OUKQYoqd5I7iG+6gnqS3W0Km5+dWCSmuEmgwbby27UrPaM9AMIh86Wb+lFyxofhPXlQ7+WdvRse
zffEt6ELsjHH66IRhg6eG9YoNM7Bml88ewZpSCq1gnqkxVO/g3YqxCDe5cfMSHaqFoW9Op8wc06u
3FtDcrR7oZnDHy8v3VUShN+AripgXIZoFy5LSISwnCS80EID1tQmh8dv0zywqXkAqT6Ek1gwIA+D
0MIWUeHckYD+CZqCuMPX1oZZYxhpBWxZKHPVNRQejImy42j70/khomAcXh7m6gDHMEU1ApNNcHEv
b+1Y2ChS1VJCmtLei1hxrXfpe9vJW4S0c6cP1K0InliQOwWJ6etR0NDSGsuWqmFmF5g75qQzcYwI
hTJlhDVg5U5qu7WOzi1foNdVdFTg/b26nSJl1OJ4FHkzRBpP1gckvBIXlmIee9VLyNa7yT1UqFyy
3zyRVvBosXuFJ5Ngk8ORcDmvuaFNRTTjM9bGj6mrr4us2A1xc99D9xa2552jkNoZ0PZW5ObKBsep
MHjujHJ7aOl0zLY6zeun7eL3LM4tVNDkuW3xe8ixujX3+THXHOW18YTl3hzmAQr8W3IF55YWNg+y
DyB0hLT+1y9eMTYXcH5XQymX9ow/2TArYBAf+usLGJQIVLWAQRCGk1+j9B1tGjR1lXCQHmrUXGez
d7Km+he2CVgKqLSifrd2Rpyk1hgLtOJDc6rccnrNDCwec+srnVuvFqrWeOtpcGxd3tCkSSDpXsW4
x/iAZtAvAG/8prqrt5Ax5+Pg7YPXOBwrlp13m4HNAak2NZRJ5SY1BKay56EK22rrdNEw+V/ec1h1
IHb8T6Alzq1mNVOyEUsgozecP1Dj4/LH3xjIb+HjTw/jKlWl2MgLNVSy5wybSmNR7kAI5wQ1o437
+HwocA5U8e5Y4enKptHSFNdSOBDJmbLWs6PSpyQLKO83rp6zs4aGFMhzOLkADPm6pK20wykhl2oo
jEzHDE3PaiPCuh0rPowBmS0cj8IwZbFrZGOSY1JRLYxAaXvofPl6CuO9uk93OR7dsCCAqZkWkH22
a4PccqTK3UJJr1iK4oQUSEGIySLbNpbwLMmoJbNgyA2Zb+AMihzmDJCjkUHiJ6ozvfXwvpFHB56q
pgPZ4H+Bzvv7FyA8KqVCfnH5juSlybS4qzEJyR3k7bwkqn+1Fff1ST5ktAAaaQrMur+BGMgxI9De
rOEIUuowltU6GXodBJYF0xY09PfNsNwzuKsEKwnoxRUjiXCq9Y2OxCP6bsJfD0o90DaQfwKc5LIA
Ev2/4CrzT/jnnLufP4cV6//TVopyTYfYSY58R0nfWtWA9KSxGybVS4Y6qC1IdPXp4fLu/X8M1cQY
8ZjHcBcLPe/TqCgIloD80L+YU6AGEL8PrUOCE+mp/pbdJ3s47T4PV5sm5+dH+2dksQU/jTYb566x
WaTiYQIVpJ0hNM8E/Pe93UMXv/1IH7tr8kK89p+gkZ/LLGGIKcq+SKpXmiy2XphQMcATYgIwMEKy
lWcBCm4+rzLHmLLv0/ye8nbjpDx3GX8KulQ3BvuQSjp66eFoae4EgeOsL6FO9vPyFz0bBcAqA7cY
lAGWXebZTLIoSRQ1pOAiWPZHWqCwscV7OHM8GkBUocik4nWwan6WNW9bAkpWaEMNFU9oB33Kjet+
I8Sy81k0cj5oZq+GRlMH0MjcjfJGH2mFQcfhg1HAel64zq61EyIltRI1YWrYw3qMHrun5Ca/S7zU
lb4TPOhyD8ZHvuLAdMKrvei+2bjOznypL+EX251LykhnQMHCquqDGPCpUYNanbTFvdoKs8j6aTnK
WQlyfzhXzJXp6LTJi2VuNW7OvJlApsS6A4YSzfclJkyXNXWwLKQBc594JUQoRqLta0N3o7pxMNKN
uTtzeECLBeQB8LJxeS2p5MNECrkjeMrQNrkf+LeMtQ5qrEqSHgalgnLt++VdtXJvgb2guA900SMC
xGCJTGKVXuH9kPCwAV+hPzS7+tn+DgdmXNDRFkRSWa99AZFERg0yMlCyy9HRbI7ryqoYFiYEJ1tP
ulbumm9COrwM8110baIV7/G99DS7WurU94pX3ZGryt26CNfH5NffoXw9ooehVKWsxO8A9i4wWvhh
jb8gKuwkuu7GZeTmaLrqnGztfHJu/MjwQDkC4hhJ2KJMVliQJ5BNtQ1xNfmq1nhaUdyW2l6DHCYu
f7+N2U+rKI+KisqHecjt64imjkJ/Ws2bVrxlqAiX/DsHeErWDzFYQ3gnuL3+a0YHXC3AiYXYu3HT
Tic4nOHoqu6aMYQhulMm37R42Kf16DQdSAzzbRV/I5UgemZ7YHeAmsPxMM5O3j2Tme8rJQumBB5G
FnEsanh6DceG+ReHuGwM2Zqu/1npqD3bAZhLjtX+hGuLwWIHsWvzKak6j9b3EJ5nECiOT+286/gE
II5+mMxil7G7nl5nsfhxpjPOkAFBKtaqxFWne1l+M2hYZpqnQYlEUp+M5kFT3nSIWVZGEQBcHGRW
Bi8xmLuoDbRmAYEfJxB81J1K7T2HsmXZjA+kJvuuV59I2zt0gPAHhaJXD0WMNMc4AGsp3VzR/S4q
Drncwa9kdir9Pumvigl/ASFui4R/QOqoSj+1CbQllON5GkDx0B/wbEo+lOHZTqA6PD/Dn8+TCjgi
TyX0RK9GePdIM3eL/nXujpWdeNYA6d0Ur+G49k1eear1lA23ESSHLZ49SdWvhvhCwTgDIFs2M6fX
nyGV2zDm1H26Ix1MK0AC6azvMfj6QPy51CCOOXy3AaS2IGjecQ2p4sdoQbhUJaeEVd8Hnu6p0brE
ftAgYmZKgF7nDyZsIpDvljgpc1geTVDstvE+K3toIps/5gwGF115W8aKLyW3PMaUTJMjl2SX1wNm
2obAZuWM8ByarI+27/1Bn/dQ7mYGD1S0ICSgChMQgPofkpoEEWn8pHi1C3hd5rlPGFRHUZeh0k4n
9bXcPHc27CFbKJjq8XUn6Uc1SwIJzwEgWB4hUg8TkCKwMTzUOvBcjY86nDTgBXPd4TMaXeHrEBZV
O+oXdn1kwJKj6e/UcxpkdbNH8c8ZpVcdtqKJCr1RXhxseihgZ6TAMqZr2gdJrtx5SJ5Mrd8TyJCy
HpblOHaizs3Z21jeWXHrGNAkhAaRG1kATUaGV+SS1yXGAX5poNdDVBm1Sg6Pp6uh8OJ+diJDg+K3
fIfdoFfg14GvQLMp0AfdzyNYWA2JM5S9A6euUKrfCw5CGiiOLG/vCuUlFXmT+poQ8XdAm5qjCtCq
5im3+9fB7LF/Mn5HNdXryFOdlb7dQHB6LP2IX3ENOr6D7E9wHiN2KJEZS6vxTLPzugw2b0kZyLPp
mGPpNIDC18q+7+BJYvOAa8auL0q/tqQdwC5Olkhu2siQooOWLGjEcvxcGopjT+SQxYaf1q9R/qOh
YFTjFBntHxEcUWDq5lbxR0ygTJvmLygJuLnaHOzRs4xDLX+n7UvbFrcp0Z24Yo96ccWaFDLaaZCa
38fm1u7fbdhNYbi/XRAj2+EDkOb6rwkrWCul6wKILVkF0wNegflbN1zp9VPOYV5q3jZcP8jp4PT5
FS8PbfuuzG8me1fS13YODUj/E/tjxilDq8dSPPUgA2SNXp+dhk7yqHmkyCGlGOTlQr+dIObbGO99
C/OFPPIhTI2zdtdAPdEaoitb+hhUSBxq2i5qHkyd7kzrIcm5K8etm0ZbXhBnytQw4kX1FEADwUJb
XsuQ088la4KUrX4zB2Yw77H6vQ7iPqjH492wxczajLfI2fTUyBuYIUE6F2mA5nY7+RlLwaUQyMY5
8nOTDnv2Jvw0vkXypqdxRFCKbtGB6D3YkJ3oMTrAh8mrTtq1sU/8zcL/Ol38OqMi8/r0LIOfjWpP
KiIKxU890FGRKG74XoibRs64A5NpuNqa1q1RLkohplIMgDYhZqs1AYEuEN9qT63o6CJ/+7RQVo8v
GzSwUcKHyw7GMb2yr9hT5Gke3AncyCn21TG7sw9b41JFgvS1kPA16iKRiVmUklosTzGZ6vV0HHwZ
WZx1lK9HoSbuJkd4pXgw1/JzH8clZE92Bo4kYJ0mmEDgBZzt82DYbzpxrPNn/DCkzQCYoPGAIvnX
ryxZRZ1wQO1Dbae/wKlWtfYt9/N9esxd9LVShz6CxzIlfma7yVVx7Dbyd3Dw11Oja6CCCf6IEGsQ
6/DTOmuTtCy0lKCTRu7sTndKrb611W8M/nn6HMwjmJXqYeyOBIX4DsBwwMdRlJgdPJROs/HTtGZf
hcp3Kf2ak6eODR6kDlxLSpyRhePwTnC6F8hHrNj0wKV6ko2fdXFqum8KKB2F2bqtNjqZ0QUjkCHT
SB0hP2WIhID1XqUBmE3SdDdlhT9Tcy9uEtxh8Cz8afahXMC+j2ZwXBApRqSFOVcDq+OOnuo7JWvh
ivW9Nu9amzkzyH9VfzDUKdSl2UV/nmQnDmp7Y9wOwqUD/e26vkv5d1O7jYormoFEK7/XUn4N8+Yw
Z5PgZjrK9CS114JSaMHBqtfGO4n1GW7X4b5JyJ41it+SpxTTaLd8F3Wa38AG0ux/9FmG3jmEL9r3
eHznxks5vRQcUu6N5NvJ4DCz9KL6qUkfSxlgVJivVXDoiocqyJToowIwgsuTVwHBEpMdn7ibjODf
gy+Wy4cIXE5ZYd8telLByyOw/jGM4pjYD3mBlT0GSv2Ym9hf5lGi8bPUZtelTF5TDna5DNV1GB5I
vHoYpMIxYBlEpsQzqipM2vrKbnG9g/0G/qLbZNeqrHml9qtAxyiPer/J0HjNKq/tIegGNX4iX3cc
YpXkZ4N81KoOMu6rSpUdOBK5MH2YyuiqiA0358qtDdxNnD1baeRnQGm2RXQUCX1VPM356EZgwA/y
o6K/9ZMJ0Pgz0PkBM/eyccqtfW+Bmg/Rdmpafj7BKw7CxM1LZepI+zS/wntFmq9S+OaiKWsO0DPP
/AkPbdbxDez5b3rg4lxBW1rsYNhKCbDE183Tlcys6tnGSq+gwjslQZr0h4wDKgZI7DS9tY3tRF3Q
0Qgf6xYKFe5Iv2vJY1wehWmm+oG6jmPtbek5/gXLlGx8BqIjh99KlYH2YfUPU8x3hYoFjxnTuM+a
66q7kYvnanyM7Q95fGx5slMG2FSy5jZJQFlqIDUJ7LhBR78v3G6AHIZ8B2TCrtM7H5s9qLrhCUgV
uILmfhznR8j7X1G4ZtikKhway/48v5qZ6kmwkjJGAaiP3yQ89hjVrztaCzUqJ7Xu5vmpKGaojxpC
bva7SvltlTK4WqYw6CWBwXKYb0AUFvme+ZA0V6yNdhlwSH1cHdU4PigtCww4qNgDg7aC5vYSLjUD
FsB94f0fVkIjPqYZD3XqRxKHU0fiVlsoEJEkrL6ewDChyYQCxvJ5azdjOg1sYmHETRDzR3yj0k9Y
6VT10+WyxZnLXIe35f9GWjzgswidFKojklFNTtf+6mB0W+lb0hlb41lcJjKzqIaHEKJIMIuQJK9s
Qxqr7oA6xeXxnLvGMSAAdiAkCECEurhQVStprBTKsCGOYAv+JCIBKyFd1Hjpwd4BzbcHyGu3dV2e
yU9E4QdgRRsooRWMizbdnDdzxMI2xkeiz5X8cnlc6pn7WGxnQGcsGwXVJfBJl5IuG6KCh0nBHgue
eSPoXXXMH8zxTdavZSp75mB7efujKCafZwwEZXrFJMtN5xrsepzyyfhNbbNXPZNBWJ7czvgogCoC
FT4oZMVTxnfaREcOUeZRk/xI0faMBCMsgtLorVef454FRUaDpoctGEl3qYSX9eVBnvl4QJSD+f37
2oew7yKZVSc8fir0NkK8+K9HKLiqAY7NB7w/xmNyilBCgalg5HuXw64rk4gK+BpUbKCOjmrh17NS
kssmrpI5RXcaHpbwjRzI5MsM7sU4c+JO210Od+aJ8DWeWEyfEhsm2wDMyxhl82EccZ/Ee3nP98W3
aoaRi+JsN9HWm1wEFAr9aFivxcLUGVT6TtFTNFL4fihBvhjIFTO+XR7XOgqEERV093FoEXslcqDN
Rp/rkZqGCdypDdzPufRjGrc4iGdAEl/DLE4sHJglaU2EIcfmB4e7QuFBWNg1XRKUtdPvtouc680t
DEFwRkLaUpdXqJi877lKsj4HKqbeEVCQTFJurPz17kYIMHvR4kGTdVU8BqAAluhNlYcNQ0FOqf1O
tVFfqR02yij4Pf2Pevi/v43/Eb+DZlJMoE+zf/wn/vmN1lObxglf/OM/bur36oG37+88/FH/p/hP
//df/fof/iNEN5Ey+sGX/9aX/wh//3/H937wH1/+wa94yqe77r2d7t9ZV/DfAfBLxb/5z/7hv73/
/lsep/r973+80a7i4m+LkeL98d9/dPj19z9k8ZD4989//3//4elHif9u100/qh+r/+D9B+N//0PS
jb8BNwCcFTDS4EDgDvnj34b3339kyH8TzxCUEZBRYRmIjn9FkcX8/Q/rbxDXAM8Pfwa5IoCJ8AsY
7cQfyX8DmQv/b7BVoP2BE039439+2peP9OdH+7cKxUGaVpyJsSwq33gvCC0GBTI66Ejhn2yxkj4d
HpkGJoppgympkoYDG6LDkkivlKNNpwE0+z4POK+L69aIjT3LqYbiV4NUB2L/0FabJ+Q7RQnHuH6G
o2I7WcYeYiv5dWXZKFuqvVoJd7tSQZef9w+aNbFjNrSgu0Kszs/rBm+WuKtOLLHS2y6TiyclF967
Uz6rv2rW5ihwczD7lQEG0dOEF2qqRcrDUMRZDnviEZIGEErNb9qOoR0Tq318n7KxgbWZnn/LdMqR
y+eS20BZ9mTPk+ZJ1ZyDWq7npyqf8iM+D3wXxh5eV0PdoGqfp3gTxnF/i8sk81rNHG7quaICmFMP
umtqE2zBi1xmFUzdYvIQT2mEEzBnJ8i/xS+MdPyUJun/Ze7KlhvHseyvzA+wgyDB7ZWLJEqyJO92
vjDsdCYXEAQIkiDIr5+jqo6ZSmdNeeZtHrojOqo6lbZI4N6z1m5qsFBmRWGqjyH0mrNUUb+hkOCc
esfX78EQVC+04By/8aCAHqvsyCMRk7pAF4rNeNVD7Bg7eFN0Km9Dec1KRrMq4muEKfPQRyzwMHvl
pUPl427wdLcR1VIivZ5hZu0tMsZh73oX0hB+LLp5xF7pR9ul77xvA4GA1UJ5h4hLbLCHyvKi1yEq
1SkSK6BGVzvrgfpDBE9SMGzCptJHIifvmwVDyKFhi39XBB4aOfrOPAUsnJ/arvBznEbkTrbcR9pU
P+u3VU3ice3IBDqEtc891vLcKUyPwtZuSuDLtnaowChfx6GcbuagQmx1SVcvXV3Z3o1o6oQ9coq+
t2ibzIheBhoHfu9vFm/m2dq1086v5mGP3MVl6wN2vuumwD4Dq41OiwXPL596diANRUnYMpAAa+fY
oMuzjzqNYEJL51HYWBfIHervg+yjtFS8LbHCtSCbptoKvpfFAn1tj+Qs7P+De3WfOZAMSgHOwkPs
PR/FrnNXfVmAqBcgESpUQKMQBTVWrnDStmQUESO2n1HPICqaREtzE/F+SYxL+BQXA4uqvJhYcAlD
kCR4KKqHigdI51htI19mqpdvalwrhdp1pwvgp+ReAIxZyOhttGmVr5Q5LOnRfflctg581U3Y1kNa
o2O+BLvTwmTtjsQ5T1Xt/6T0ml3dFSOSKFGliZ/UEUEytpVw4nFpASVXqFfMg4kaGduLVeWiKrpn
4ykG0Kj0EHJqIKzArlu34rnHzn9uSol2QuQQ5SHYlJvAKCejPUexmXNVSw0azOhi4X+TQkfY2CzS
wo2yhpDSNQi1d0ll0mC1UMDpglVdVpwFXK8DCsx69qDEir8k8sOjGdHp18ZDkALVm03G6IgDvERX
qWPfkKkvTxw5tyq2/Qn/PSxc5m5Z8F3HpxFBhSu6r0ZAQs+BoQCM7c6Ik1iZeEbYH36yXnrXYA+D
v5Tl1DiXlsCv8paM4tlRYWfwKPf4Y/G75M/EatWz3cjhXsmlnpNqYquVuspezkGJPzex1zb04xVC
rscqspW86ZagwesW9CQePMatlCDJZXi0xqWp99fM8j7BotyqbLSiBvZfPml0ZA7l+DErXOs3/Br9
kpC5wfc8KkToY7lv6vVbyQCExH9+xQ6t6jKTOPXglTQTfmnSWhgqJuYW1ZCVS8C5GbxjyJhwrHsb
PNtrVDBXZjJS6rX0enKYTWeDdqw8tNHaZE8KWS6p49Teng7WmtGSYlFsJqUZaiV78xAWNs87EMn4
LHssn2lthgdWkmnfy4IfrWp0Mq+LrJ3tldFuQHrvyUGi2b3j9fK5QUnemsx+0d1i6FsfwA6xI1sD
HLHlOKh30wqakQaUPu1rPIuexcwHwI7RiWndgMoMArM2sSWNejLYzeCgwPtxaF2Df8aRd+CmXDYr
uKV17VJir0FKA978GKiHnINu6Oh5VZBhpHRGoMixDFVNUt0z7yl0GvneBlWI9+Taw5WYCb6fxOsH
4h/QVuD+gECEdQkSK7iFy2rBeI2ZgiKkA/3X03cpLBBu3QzTJ54zXTbJquky5Svv34YFzMkUXG8t
v1ew0zlQrGIwa9cAOG09DEg+dOa6P6LRfg2vz3E7yIsvNJpvraHGIRJ24PpGv7TEAXlixErU1OAB
FtVKkChbyuZYCxA9TLGe3A2WWFFc2TGnTjW6EOebJjCRdy7hBX0gy9iECZehbvd6CBeRoPW1DVJD
x4jsg5W34c+QsMnOAtOqbd20U94T3iBymUKSD+AkcPmmCowV3FNofWnilzOYuqk33rIBqOGZS6BN
R+oklEqX7sYCHvtcTmHxgGQIncsI53c2LODLqKjwynj1Yu342lkqVRAowGwYFsR79WiB4rqwXNQT
4qjH9scQNdYMQ3mjkA4QXjtrTWBDsodDAsF/zVwCPurqoH+behfGbMoakbqz3cwxC/FllUWFRvQy
XEUcdMb5WIu2/+hkg0YPYVncSSBrnu4rNfhpOfb9rmxKZ19fiypdqqE5mNoBUVlROAwmvjoo4WKN
ZvliaXxbsWhF+z5VQ7vhUa8uriHrExoAQdiEK7htXzTWBmGp9m7U9gBCbph1FvZ9dykHyzq4/SRQ
edPZTY7YRH/neDLKrEGBACNor47XspHfeoKUdK1DdrN6HPlVNuvzZdF9zuD8e+206k/Gcpp95wt3
1xClwbOq4rFrWo37RkWgyBkvXqS39NDfz+aj8iLxeBVcAcJ2KnvLg3G5yG7sXjS6zzbuUFhPrh7h
N2Hh4ucFLtxck3B4VAOY11jAzvFKA9lsCmqCh9ZrG6y5qq7PFQqUH0Xr+zcWXazNzKjeM92EN56J
4GVFPtmmLtH4W6gijoLu5Ek4rzGtPZeEA5eCFoUAB5z9V0nrLneWIti2BZR78UoC/mLzeTpwa623
5SzVLlw65wwIpcpxugVodhjdKvZ5r3aRL8e8GGW0880QgDJnIQxQ8yRfS3+A5kALiu5Hoc0LInk8
KyEVqhYaG/3IsVs7cMCGQ1ig9VhJaBNLUTNQ5qMdHXDOOuMe1yGg4DEQHN+PP+FuHJ1J3K8e0XcB
2trf0faGGgXtyoeys9sfTtsNL62S5nUYbJDU01oaVFaPxvvg2iLvzCze7eot3g1zLL2f6wJaHKec
Mwmu+LgM7nS36j66Naj6OLVcFLdlUE1A4c2azbYX7poqQLWwy1DG04z+ho+Ru+Vl2KRsQHNyCeoh
g82gzNCuB20NrFNpgQUSBXFVm5SdB0oKHpuYMddOi4IE58YEbA/zMRpGawtsY0XW+4AjLNZbAiC9
NTJbdce7LQeMu7Oh6tjZToMMJ1SNIXERWo0iGusUcW8/XSwUqb1OaNidQg+RMPW6H6CZaeO1nZCJ
ISaE33QiiLvAGd77RetHQlByPvRoUqWMhbftGvrPllf4hwGn2k03jNcQQR+EkaQ8nRUoLFq15DaY
h4jEgSzkDTpl+kMNr+RRuoizM60VZSEvQHhLq/lea9k+TsVanQZGrFcYC3FzOSw6KfDpCe+Z/2gI
KW/s2a62XcTlK5/7aQ9Yrj456By/5XVXj2br0zpqoYTisngascrdeyuy9GTXhdu2Ltedyzx+IOG0
blfc8j+Z4MtPD/DQRg0oeksGeBN3moBKCbns8nZ2ipNyUaO6FGbZyGIRN4PvfVidLZ76EkoL4epm
Z+trqLZPzbdmHv2zK/2BIEc3Wt8nSpzchVIJqtLWFjtkbXI7LsYygrwXgwJ3iJV3RaiOSDvEhGBZ
RPcpb/sZt6ADP6eLx26M58JtUo0N8AdRxLkMZeTf+7q2zn0VFjcUWJaIXdpAxoGfZS62Svu2iIuA
mQ2n/pK4peUcRgn5w1rV8lBoD2XeGNmcByeq9IPGVSW22BrQM40k1/meSFxWSGKRw5l6U7nFyaww
1lfmoBdp4WBc8O41zjzlE9KKL7MdqU2jSIBmcQ9p/K2r8ppV4cZwHLMLnLUZAoTVs9WvIAg86qy5
anqM1orw4F4b1PjGVdeiJJSNNLE8Q3ZdoavMYnUP69k63pJeNJcB/2bWO5F1YnbZbEtbkZ3pyfpM
RICDBNnIh1q2zYlMLjB7V7VbJHsh1suORIqhO0p0ZC1vIQ6ObdCj6E8zsHc41wroOSLUoQpl++C1
JIitoaanoFfQxHBvsZMp6pBFtQbuw1z03Zbhzt2YAsYQZx37OWlXGW2dcVS4SxFUhpyAJQ0r7yq2
4bUHcitS8mNahQFJWGFDiqFcRNTltESnELN+KmY03gy19CHzR/aEJHWxkegbT9kK9d9Y+s/IUhj2
fIbHN2y9Ne7VYPZgfcL9aKY25fOgES+6dLs1WuhLE4Rys+I7zOg0tzmEwsEG//H3WDUZVGIFybW2
UdOAbSu3VFQc8RgFyTyU5FAFloNJJeqy0oc8zau4uytHEcEegE1t8JVMB9LCsIKV98njJa6H0RGQ
6bj1pSl5sPNgbNkBl1jeARJgrK3CYVehHmVXN/Wyx5/OstUUdirY9QyWsw+Wmxf2SUjEsmITKJO5
MfazGM18LxnAOIWSC5Teh+qHz/CeL2MHt4Q1I5QMAf+58ZoAFz8Q3u/+AmlcVSnzjuOBZbB1kBdb
Bn622BVNeM3UNfKCIYF+7aBXscbhAev4DG0LeF63IpaFFZ/pJ+Ay/CLN2lMIlTyQXhOSCbQXyTsw
NDUw8r5Ng8bQu45NiEiC7zszGro5t/Ql0jtLPE6MriCmhWnxwisE3kfVdHCRe7btugbCSVWizMYH
Lk/skWRFVPNDbQLsBJJg80LMTAUpo1Fv1tLwB1o5HCTRiFdhnCBljAvjLAdVe1Y2KpfeRYjv3SHK
iL3RwOj7MWTYaRUZDq7AFgSKkqrNzLl1/fbc5b1iA7vtewcnlGSzna8BIk+HNly+lRNKbUVAx5OB
x0ZAftWW+VS7ro6RlF2mlUFOCbyi8pkNvcg5Qswwcwzl3vh1FOMbz3zM8DIO6BocnR4Kxq51fDex
MVchdqGcUQbszdNlVejcw4jeZKYb3COmtXknWe2+QhlvbQREXQ890i+uUyLFbYYerctsOLsHHgqt
nSwV6PACFpCkawGpTF07oCUqIEXso3CrTBzhd1lBl+HsYlY91SsKpf1BOli/sWIxZNit0R2WBTTa
CMgzzhougMTF4vDT9uuaxr0ezcnVU7cXnVM9dxZO3TBo2hIk+Njt7R6pUaoa5g0malFmTFj1gVFe
3QLDAeyhrOaiSBvmNVlothbLcue0RXkiGFwfqnKFvdyyusyXrf4YGwJOPSiXgx7QDbgudb+dpdXd
Wr09/5j1ZB1CWUVQoJnqmUkBXeTkqBd2fbEm7eD9LnC6YCmp10SvxkatdVhbPFGLWRBlI0v3tRGW
SAcKgCVUvnqBAhxFW0FRH/74ubAuNodZLQvmDHfs7zs6V88Bh8F27opI4ah29QXdVyxzOuP/DBtI
G7y5mm8Enqf7SAbRn26Uf8PGvyCi/4VFf4at/0cw+hcA+x/B7f+HsLUHpPl/Rq1PV6D5h+r+4+ZN
1cCv/yMf2rfuY/grjn39E/6EsQE0/8u+5vUCoPiD+v8Twkabxr8QjYHQmAB5E6C7QNP+G8F2bEDY
LgTzIN8Af8Nr9d8INv0XIfCggdqBVwQUkv9/QbAR9/6J20aAI9KMr9EuNjB0+7OrjbVW6LFycc4a
HYUVgaApbHa01/mkvruj2Mj5p7YBJ7Q1Wg0GXOXBCfbBy7BywBfiKCpxs/RVBn//xvPGnV78zYgL
BxE/O91OEMr4j+3sbUOfbez5wWBhn1xrHw3bCrbWenYRVjnCx4yXMqru3N7JFWYW6Baj2BVD4qMo
mzgKs/q8mYf6oVEYZxxIVqOf1G93bmHlbHASpvcFqK3CCbLIzieoYfDTbEjtpEvpYF2FhAJXLnSv
FzqqVOouKfuLhyQ33HzJ2NMNvDmpGpEhhdKmDSCjQ9+813WzlWzfUKggTlSSvWQFxBV067v1zgDo
HCaIXbr+2+Du12LeDNhKfP5OfIgbQmR/MuBW4ybA4ug23hYpdVsKCS4EMsYlqQ9fdV0p7EV6r6Zp
23Fx5Agf9luazHxPUW4QRDtUV6YS01HpTdgERNZ1ty1rEWOECj51LNYynfRwwAEF2CpKLAk1k0Ei
bWGephHCEl86KBWg0Ayf3Qmyz9KPFQ6OOKwQikoQhwQ3Xsferkp6n0Jnh8I2lwsktxZIJS8yfqzN
nSjqPg4nc5xwQ4TzAM3DnNbhjAY7oN1LX3x3Bz8LfNQIDxVy9jVYgsZ5afs6q3qOkNb1NGg7HulL
WEOYtsBpUq4SDZXThycgC3eHahsQa2sBuolX016ggTkw1d1yM8AVoPsN4XCk+LOTtWx5shaKHFvf
pNKyc+Nkztg7wHsg3sEXH0TkoHSDhC6MpfMaC2zuwPMOOP4y1r9Z/FAiktGdoCMOynuOZXDhx5k7
OzpPu0q0DyPgKF0NEB69Rx2CItVOlRWK4utbC2O9CZ+h1N545FSwFxt+xz7H4pjUrpMPcrrpPFji
IEmIkcuYdT0iLRERiJVkjzvc7FYorRNQwk2McAKROZ46G1+DGAnSucVVW6MsoJuliIVDswlyrRi+
2u+eGjd9SG4l67NWszutC+Sr8GVjcw4Fm7xhLb03SK8fQ/V9uhouqxlht4a8FKPJyk5uC2t96HDV
Iflh+fP0/4Wz/IX+CnCkyb8KY3B4IJgRzhfgqdeel0860Aq6OyznkX1m+LpDdyagWfwS6f0Y6JFF
HIqbvsD3zeD6VWBkIvkWeQME43hwQnLGkhBLzEk9SHfEZmYkeCfzZalAV89nAFFpYaOnvBVjPFhR
XkuJsNkJiedvxDQPzuRutI8lt5PHALMucsqxjjmXoONJZeGFqgqWW375EcxNCiHaFrd8HLFpZ0p2
ZgBLnKoH4G5weg27qW44Zjg/51A9N42Vtpwci2UCnYK6Rss5doFIkVkGHt3Lag/IKHvFuwlMdVfi
OfPJ+HitEViEAaOmTTIBIUXwRKaXPlGyfR9puBMclB6d5W2LlJKYOnpKqgikUmVeTUgRmR9aKWaI
vW2NWYPkXpg6QD77gh1mVhxC7j3O3DtibcO6bNDYMdkfUkwAAn24Ju6MqTP4n/PKt/aN7+c6Wk+y
xQLtf9NR0SYtzBtg+FjKMYdUvX2SYrgtqlfiLJhFhicbTXTwZmy5rS8uA65j0RvdP1aWjFUrU9fY
26Hdr1U+IFYD8xL8xiWAK1QmDG3OiXd2+yJpa2CK6KWZiPsY4t91pzpxZI6PTDpMbbqorvL/XRuI
V7upMoNOTF5nomozpIcjiJ0lZg7jgkDZufo/mXzWejiCP+zBaDZZab1ryM8AKKc2FIVJVcMo0p7R
uY05isS0edQ9FIHVsAtc747AEaFFnQCwxHlw383R0dXB5i+3/r/Hn7++AZ+lKtfn34W/DKH8QRj9
lkVE7XlVvajIGYn/OE3vG7RjLNbtciWEmuULocpnQcf1w6ClQiAIGBdEN3x62XzGZoT2tO65IUXm
Wh4KjZcYWbdfyG/+7mN8G/4/9B3Az/VZod95Elsxj9wzJH8ruyvYu9Aq/uff229OzuvPggnGAUmB
owMWvV9p8xLghSIhc8/+zbJfN8VWfggetymEkYkf84/u1PYJOy4fJllSKBu3dfXFV3f9bX0+uv76
N/ik+pEFHVfh4Ld5Ta2ctnrnbofcgXn/n3/S3yz7f/6kUDHAmw6H+uf5KvA6BeBbuujjWrBBxeLk
Jzgr8xC21WXTnpaXa6Pa+DgfTJd88dl/93giABFRIiHaBX6LC/CHOjINxW/Z4LOx+m/mYgc9UBez
rX9094BZMgFn/OvCYyqyf/7wv/1sF09siD5EggCtX79hGXWUa965Z0BmMcQNPXTQo3079c2GUvXF
M4vkkt+/TnyKjwkWkCQ8iJ9ejsWG2gF0MmrV1/Fu9oZ9uYgYcHcqr9cuQLzGw51A3MsIh8840Udj
oqzXBpp0+zBHwGNCPHDhklIU3fQFhip+TfrUB424Cpvw2F/KGmOD3ofVwwRbI8p9vrk23bpusSNC
A2EuUwdYgmzVXlzZJwmA3h2/QwqwX8y89arrHlqmbmPfWbX91IfDzdiP6LF3v7u1lVsLBhk8lVjk
LWujox46dJEx/egh8K4L18NUBXmovX3vWSQOG+dsO/JcOpDU2z156gsv77U6kTB4dFtxP5eR2g6y
u/Mj61jP3gl9rRzQTdVl2EmLXdu2P8MVbqNofYvK9rSOzbtqarKRTKS1hkAXapTL0JtdhP5M2olj
uxAOQ1178ARLJ+M9QYzSGmDfLQx3C7fvJhgWhdfHUPalypH7vhsTF0JdgG5wg9V+ouvpYejPyi7T
slrSJYRmvzJJCZTaoJPJ88ftBIpBd/dt+NTJdt9EJpuNf+c5IsTQhzO2d+SzQAUlONTtErUXAx+B
DGEg7lY4W63iaa7Umw+VsN8P6ewFd4FjXQ2PiR+C1aBeqgrgb26XRRKXeMR3//zQf5am4WW/psXj
dEZGDFqfPj30zlCAL6kM6HlAHzUqU9YvRH1XwdPnYyu81u4iCQEhcb8FIUD9MetCQj8Q3uijm5Z7
mV2VmHBwpV3ylR2G/s1dgLIbbKHofUOf3R///C/qJk9pERRuuEKEQHPlgu0pjr5Q9yWB1N/bzc14
1LCwrohSJ6EQW4tXO8fZkmUfzkfQj/Me2++Z+xM2BhQ6FVbWuPMOiNwTZq2mQerrssegt5nLi0/c
QzDMEI3IcjM3cFy4tsnNnPqD+VGFc7pW5VOBTYVSCiJGpnJxdwYwD4nAg1S5j/nm//xl/vLDYz3/
q7QLAkSBSEpvPXcO2s+b+6i6/+cP+E15ilxBiqEBQZCYb34vSAGIJWdwjhEa77FPpSh6eo+S7yLH
wbz/X5ibfn864SFCHiTihSCog1jt1x9IULKaGuPFuYf+qPTDw6r9LBqttCINFmUYaqsm6REtxtqn
Jvjw6qM9PnVMXyQa9zr00kERiYXlnlLvRguRcBtUDXwlLbIygd2hIKA6dH64lURcXZfJel0F5LpH
PI47u3FbPqjyixcOL9dvL8S1Mwj6O8AYKC37HInDpFXYPhfReSwAKRavLrRdpP6wOyd2iiODwrZ2
eTKjOFa6Ji602pSAP9vqRwlRGAUPq8xDBDIaawTIGCTGFQCc69QVc86X4Aj9RRp5YxJcKaLGgQan
I99RGxZPYZO4hcxQUwQt2c86gLNIsZ2Al9Tl8/ehGM8MMbmu+zwPZBvWO27mU28YJtu7KJrivvcu
0nvqqxbXx00D6ZYpuy3F4rDM4AOLHwVF6lp3hlWDVBOc4UMike2tGrllroYzHOntFYQIEbBEGeRN
52dzCaFWFOQjLMjOONx5E4HCpu0Bv7I6LsI3Rw7vsyi3APlRl27f0WC6jDK403w+edGUDoF3HKcD
igWQzXqekRYKhcjBG+psmAELoCcatAz6IEDmLygWMAZu2DD16pNfo7qsw3RffxuDakcDtV2L526p
Ey94Gwsc5vVZTKD06Its5F5P8tQ00FLJu39+o7zfDyxMx1BhEiQT4Wj5HKbisHVSLmnLi2huiAy3
a92mYBqvU8HRnpenxUJfslWkFXw/y2lFJCRTdgpZ0bENeFzMcKLyGcCWFUsKXy183yMPYzxFMC8j
U4jBeAdcxZQ//OGWdWdqLQCgH3znp2JVUjSIIIBvwwo2Ab5r1qWjf6pMmUGsN+MLJhrJPPyaDsTA
CtBt2I5ILf021Lldv/ouP1QCRC7s9xBs3gS2unWX9otByfvtDEAiLKzKV2PEtWn5Dzjwryf6ADBa
0IZdVueu43eNOya0dH66M0qF9bhrPCcugCkXDx06fWr4gtZ3bT00Xol6lQ7yRS/lUFUUItw01qFs
76vwrgM2J9ZbMz16Zj1UANCuio5wOHdYHicx7RrY1J03VMPZ4U8nvAuiAw1uFukdVykPM6RLOHNw
kNRJByaF1efrg7aYKtWMpqpC7fSloFEydBxOMLYiro59pWL/u1+L61G4K5EoS9C39GkfwVOD1nfL
aS8yenS4/eFh8rA69R0iM5IEsE3Zy/Te+1C4FS9QLGJ8eF1QVZayok8Fn7Jmprm1wrDUeSltnhbn
WLnvJWKRTDAhlHvBWQSxIdhU3r0FCOiM6jNHWn8weNmqvnP/wrpvdvjGp0Ng09Qe57SAwmUE0D+v
dyMGPjXLH6qHcCwaTlwEOK6XbxUKsgFOHDR30iIkL8rok1rInlP3q7Hjt1OWIJIO+wtCha+i+8/v
VVjCZdBwW1zodrYyJ+u3VtItgCjRzW1+Ouhz908WhX0bKs5/fqV/n3g+ffSnazicEII16FVcrvX1
dtam644n9D7aik25oV8E0/9+JePTfGBamOOQ9IbD5Nc7EvCHI9c5FJd1ius3gxgx/m3c9S9Yt9cM
xeP5l5lufyT5/7KJ4iPDP4LrsKVdPUW/fmSjIgYdAe0u4M/nxPHY7Vp+zNqFqG1AgrK/+unQ7IUN
w7EDAFccwSQfkbIat1CLj0+zpW8c61K5yI+4hmqXRbrCoOqclSUSnCKxzUF7Bfh/4UasFVR34fQG
+j7ah7r4GFXz4I94Chf/fsLz1cgSoJyDDcQFMBSGOecvEWRXYI6hw//mdSZvlyAVLqYBeRgaPMqA
fS0Iuiv/bhzpxinupYQyk+RUQajc6GPTvjYAegXUSsC3oBcgaTfdUHYJohuBfAIAz81JtCCbsR0r
gCjrxVbfAGghkWA8eoPYUIPYTeK92e6pFu+NumWQH+K3s+JuASK48F3D/Y8yzG0I9IYGEG2N51BW
NLP0mqEZJ64769aPhnOwXo2WPGhjGcgE6s16rjZS3qlmza5BseG89/pHhQyKwfyc1QMP4OV2fiIr
GXonMAcTwjlqeJ7r2MbfoPGqDNtAUlEgJBWssZGE6oRPG3hz8zUiWdBWUErgvZCPuGKc4VnQc09u
xu5xDcJk7JAe6wHt1Fu2hNB++PYe1bxJUbyaKtiNlsr9lr8vs5uGFJGrwRO1+lu/m8+FcPIZSV6N
E24sHu5Dz9k44oxuuBhKEJALdjxjZSvykGEqcpHypO2t0BtXQ38voWmC3vrecjug/++WKtNhmvYe
ojQGCfax1vjVzTtH0ztfIx8eoTVfvNLXJ/rXJx5UU4hcW+j8/uYlC5lDMEBQdbH33iZ4Bnode1uS
9ffllwEQv8E8V2dIhPKu8FrQBuv6ry+XHttAds2qcHCpHLQQYB5rq7Zf2eNhqfq7n+kvH3S9eP9y
sVqwBVjYgBV8qtVGcDzry3cGKNtDBvWoUEbex6M2qWWqo+c/ecx6xl8XlBoyZGeSLP6Uu1W0Y96y
axVuw4hBKilAjFn70S9ipBxtoBHDK48rWZYY8w6RhBQ/8mIK2aaUCP6R4Wtth5e+6hISPE42TxBk
EPewFC/FXVMdp7l/qB2dSNUkHQWpZD11DeJ2cKHOF4qnFkzX0H8IYFKQv4owPHPa75DYgav/w4ZM
jy0vuoAyKnhr+jCDYwFPqpO584JMIrivK6zbVD15ZtzLKIgt+gJxdbw6D1R9g0E9MYvOYQ24gSoR
qrQg6RfsBNHr7G8GkHMMzkaH2ZBtThvlFhvoPOHg/z7O37r2SVov9nKsVv9mGGDYwLBSw/E96CUh
64srDv3ysbh+hkqvJ+MC6yFOQh1wEPKKdkWIA8LsAWs85T9MWact6LxiK9xu42FDCVGxxpWPE7DM
lpI+dhPUgww9pxU8xvDX23SJx2491jXWMlFXcQlX/zwWOzbyE6YdoDrdvurVTQQ6EPKHHRmfEATl
y9NqPVFgIBU6q2r/AwRQ7K2YAoKNp0DztME2Wr5KjP7qcf8EQEzUWqFRw1NI//Dasq27rXZq+yWq
+fs8gGQ1kNnEd/B2kc/J1J3v9U2DZqGLew/ZnYzrrMzAgqWgJXKWEyCaTdZu/eyfD46/++mwMF/x
PYSP/gbyTSMQPhRUq0ubX02aUTZmdPP1T/f7u+zYYMOBSmPigQrlc/eOCZYCnCXRl/4/2TuzJUex
LU2/SltfdV/oGIMQcMs8aHLJJZf7DeYjIEAgxCSevj4i89SJ45GVUXXZZm1pllNEuBBs9l7rX/+Q
6maNYOe+FKJ9oT1XmbKslA4eGaznlhkGDMze1sZxSZvVGkKMOkqNj+lddW6SvB3Pt7Bl2IU15SG6
owFR6K0nCOO2j6MPVeFgEB+u/VfcF56mv1xItCzuN172Y5e/nYdDf83cuOvpvV+SC6ZB3ejOyuNQ
b5m8P47xptJkEq4+R+XpdnsfJQlHgPh3GPIv95x7gSO3KkE5IN78O447cDLCwWYq1DnDMt4rVm8u
AtUbPMFvbCxmdwxtTMkprXjzO2sb6Rew69tnfyv9rsWsxqOIz54sXZl7PMYelrs2+uMq7MzZitvx
MJnBTHYnjVOG/w3/oF9wZbAFeUo+nhKQSYH7Vg9C60rOSclY8oaurtIaW40W5K2KC8i2slUO5wN7
/qaV9t24GcrevMXdsheu1rlfeHmpu7Moci4XiAHsiH//MvxaGE+Xhs2+jI5RJuHo26XFIvO9KJL7
bQrFSRzbZc5gmkSUNEr2qGiIfx1fW0hNzeL8IDUJjlvpb97HH2OafzvIJToCxl/40qjItX9U0z8d
ermG+bYCeWl7rXKzxBdZRHh3xWVUxetZZvdXrptMDHNh4QB1rUYh+jqrFRM+HEX0zp6T3DfARdBy
OPTpFe3JCOtgLKxrV60wX//NWpZ+2bUk3GMFYkMYRyAqFb/dseSO9IKta9gyG+bZla4AQiHWyBPj
qzEvPkoi4GY9bLcci/tEDhbSw6zZLvKn6JwHUo64p2JkmShG3j7F8sxEkH+N6k/efz+LgVi6Ll0O
TfLxmwf9F2vw3y57+vWf7nKsFYgMxMWwPfulNzh6aVyss1XgkGEMJpaWFq6SDkOyVer8+Qr+f4LX
/4a/KbA+/muO1/4V0e9E8GrSy//6P079enn//L8/E7z+/Al/SpUX0j9AnlSN/lzjjQBj+ZdUWf4H
Y2Lgehhg/2Rz/Un0ErV/MAQFxmezZ3IlswP+U6ms/YPDh+kZrhmT2bOq/U94XuI3YEwmYxzol1MT
Mprwa7YC0CQ5qxesqSdjqxjpmSN7iTUzKYcf9K/CunuRLfo/3a+/mI7/qAJ+2h5++dBvCxeBcT22
BR96Xs4DcQNE4M0246nzu2XlJE7sdsFio9raNn/Td9PgN/LGALM0p6aBLGm4JSO1lK3gCrv0dfpn
+fb3V/gdL/zlCqfT76dXC33ogEyMK1SH9UVGcWWWR+2LkUWIQtdemGenQSuDeavsiVZqy9bV1FwR
j4PEUs1yed+m7vCE1uhsirvpXWyMzoNz8KgGmgeV1qEFDOQDrM/SiVCxFpYAVBI7NWwBv3/4+y/z
HUj488sQHaDOZYR/3x265je0atVFwIJhiezHxGLKJwLlUNgEFhEBnsGgXffrCAU2JKTSSG5WFMyR
mTvXVxK3gM1PCIYLp35Wn24PDP5MLbbG2kj921KtHegzvQPTrbBwc1cpK0ezWt+WbWQITutrp9lD
8aGdJGvAah3XDDf3hhXKQkhImKadbc2RPCYNLl6G9AZYqK1Tpw/13+SRw4T89z7sl5vwrWboF+Lt
PLtI00JfjL5EtJi+0U/D4+0l2fcuihqZnv00gkNcLQjDhjb6OlQUnINGYyZg/jG3b26znyzkKycO
pydNuK6tfWB6tCBX04o/Y38MEBC8qwEbbwl6acxzPAVxPq3CeespyQYGY+0NITxccsmHp/ypfouc
u4Njind5Fe18PXuQsGzbYk96uFJXBGgPkE0V2+6oSsEEp6FVxlcS6Y95/vQu2Zoh9cXoDr2lfl0d
3ELnDGqM7PnMC5Iffjf3++5n/OMmsj+S2qGxbfxCCs2razn2d25iklh5+ircDCbkMkyuYGHVNrDB
+q4bYoWEwOARe+eHWSCFvdWYlXn3Evfv1/X3KeQfVwPKRxWK2QOw3L+/pEI366p7qcjWzb4dF8Hk
4pgFxapfKYCPBPyYytOAgWRkRh9ZZwvbBeOazpI2YpA9IuxWzHYJIUd39YfiEXaqi7ufYEBXYuoj
oMTyMOpfrHs4EFiHPYFUKY9//wUoFL9VHr98hW/ogCoOiHkhEuGg09bGvX6Ly60gPkpKiFGxzJQn
dy76podiuWBwpmIucCdCSa/64yw39Rkmg1qBAljDIe0tLd1Mcvur2bQuDf5sE19s+STganrzwATQ
FjHfehQdwaz9yN2MvuoxoOtXzIFczOBEMPZd1ZnDslyD0ycU0I91YTbLZqluEr8108YoWwfrYJn8
H/taBrcojGpznJzdTLQN0SeXV9W4tWUs3VPxVX4Np8tSPN2u5sKFkWcvXs7+eIpWsWZif9qcogNE
zHELzUQFUTPo10Pcdr3iZrYhbr/qNqa5/5wPSwYGhf4sldY4t2J+4Wz3BrGPJcqcWyhda+SOtnpe
X+cIMpIPnL1jT5hvZikO8I01h8uiqYCgZm8MzhitLudDJHM1btMEBfzktJFe0LpBzbrhrze86os0
kHu3bT/uR8R05SsmzYG+6d5bG20ef7/aUG79W3gsbflZ90v7bgIA2zNPe1Ce068FFqJTy3G1L6v5
Gh9Aa2FDyAsyR7fG7TmYWdlTR386oVo33ugYTzSkaRwKhBIrplKyU+Z2ZkVmZaH6uiT2pG4x1BNT
8EVuSwxdD9e3G4O/tfLZmOedbDejCdzuSDB3RpuS7yVf1YdFaS2QydgdKiTjaiPKEIwiVEQwBgNE
UN8s7kbuVz7nlnPZ0mAOkjFa98xQJSwdwJmMjjURNhdDd9KX+hnzXb8YIAml9uDhdjbbi87CrPbx
w23FiCvZ6+vrQa04C/lXpmYovq305cdheQuZaoA6hOMT7nxNCBoSzkp/DJVl+aC83Q/5hk9kJ+n2
LdZZpoDYw6weE3PEo10/3QPBzJh5SAH+yh3gjxHZwnqybr0ssx26SLd6Tj4Ee/Fab7UgLVjJ7e6K
x2rslQ/lYKohiSODMTw14fVFDC9OYmUvkHjZOj31cG/hmFi6PTGSbURmUEMS/rNY4vOIl+S+Odb2
8CWIVpFY9JgR0W3l9CUdIKXYWwCmG/Jbt7+/9uuMea7kNDCF8eudmcWh86S5BXO48+AhcCXZIeFO
WegPXe4I4m/uc+ndszDKQmy0BYiKgzm3oxwNmNeyvyoYyllatUVHR+4oTwiCuWDOTvNAvXnS1+Qa
Ha1AYxMbtR7Zl4kENdas3kfm9GthrX/M/Mq9vIiHiL3jEaXxul12L3fcqjND2eJNgcIcyqSVyFgA
ct/EDsNGHv9aQGhehkm+7Doj+mqW9SO71En6irudEFSNXc2CQWanrFJDdbiKHYK26qvX3BrGTUAZ
oJnXxOqpdjY3mF4pvEG7RjQH4UcrnVm7RdtUjcyalzf9KHQobiERzNdFEgyjNUvvZq5sWggiilWK
EP/xaujWQr+qN7pgJIIlj8sch8biveJY1l8a2QYWHZc6e1xpSBN4DjZQrAv7vGczHQxhJdjsK9Ap
olV/hKi/H6zLVsKuFW3t69XV7c4vX3KeCTq0TY9/jcUXz+yzo4bSUZYM9kImFdwVtZzusISJ/sdd
Z5GyLoLzhrdEfmNpxAfxrcXpFFcHO3URB9TUgZFffspetM3Myi7Zwgin6KgC85kp5OuM6yyMwhNW
WKHeX7OderPHZbtWJldOK4aJ0JyG2rpTajUBvfRkX7+eaCAwPR0yC9SP2Or94bDwhvXcKSzdbxz4
3WblqtaFuuriKvT+5vDMvhpj27gTPwaGWMfhhAX39ciQZz7a+vttYdyObJ6jiacbGnJDW4mnuz29
Nr7iVXuWq5RR+1R+73bLLKz3hYtTiT3hbTY2MrvRU+3Oixzs2c3ocWHQgW5VczRhEtqtJXB+2vPe
0Lmj856ZuNtDIxCNNCiD8oW8olft2PRIfKlHzaGy2hcJR/jp5Z5O9X6dYtodXACWnvL3Llmr1UlM
Udp5jWDdXzq/9mPJRVeQ3/xxOXdpJ6DNnGlkFC9/To/ZWjJxfl3K+3gdBdUGTgJHmzGnDGMIRmcx
e5hK9JvD5docFwB4u/n+ftIsOBrL6EPyEWrKHg8zLk3cI6TOVjhSbhuUZurc1YdlxLrpsDq6hML7
gNlFU9iattIHQ6zZ75JN7XVegRjXyUzRlQNEi3a8EefGxebNPd4t5Q7UbZGjJy4sVWd6Ztw/z5Zm
jY+yN7PHMCbNJ7OJAHALPzUjH5oa/1/YQGfMQ/CJaH95Pau8geUSfiwfFx+KpW6nbFONd7Nuy8ue
RzDHkjhz79v4UyIw2egBpnQjfbysYTK+42v3XD8toP2YOcF+kHls0S42F8564+pz5jL74cw8inbz
mqwV93rS9nOndMiTqOycJm1i6WY+lBrBmmhnbSjaOKcsqE5QQcPyMAc+4nGOiKYyYpxADgOmuS96
5ma9gy4v9pLBiOOlfHcFfuABMlcsWCmSoJfWK2dmvpq60Swz9eXYG5yQz7fNlVdyiaOMSDjJs0Sl
PA9b1af7Cmpvsb+i/YF9YqOlQXYRW2puktHqRF9F6SbQbeXSYvPOSgR5wcW6raMjy26ON4h5PTAk
s3h8uEyIu8WzyIa3rVgW3B/VVY/tY7bli0asu471XmuMZMyzvi6j4Brb4ssl7Jh8bPKNuiN/4CxY
+Z59K0uDjqqAgjn9kJ0/0JrywE/cnY+qqdqFX7H6EN8gbzSS9QiF7utHf5WHWnmYVzg1cNXjWxa0
brVFg7Rh5G1AKfSuMJUlFsW0mnGXYvw+95X1hAbBd7SwhZ1+n3n26ESeB2Q3BnKR9cjkwlFNXCSf
01XxcnsBQ93F/OzYjh5bC3Ui3WzhzqjtHM6wCtHqnoddXB/wu18Y/X6aoTBIXoq5e00t/it+VgPF
vC8J+XW7Q27DwZOo6MbnLjavDuySIN3Sutj68+UBzlPx3jfUleY5xJzqKLNvvHOJ0ArNdntWkHdY
eDWXpbcIZ0GiOkW8zVIr2y5aE4Ml8WH+rgStjx89R4SpfiT+PMDHaH8PLw/di4xS9DXtAlS2A2Wx
YiuBkgx2ho55xm544/jL9+35kM+e0INdOK3Qec6hGJYQZ62bvFOLdTzza6wc5tumDtX1NSUzdmr2
MzvZN/hsG3heOld3sR08lXvNOn6JD9NTneFzeEYxZIxery6ryCqZyidG+aB94s4tfLVrYkyeBt2a
x3b7nr+SahJ1hv6VX2xMZOS1tJcfFs+8LyDockApUZlwX9Rj1kFoNa4ohEy+3pm9v0aitosxiLl7
nLLwk7QZLWbmV+tpZZzXi83AnJFYTlTghJYIxs2bgYvPLIWubMb7ZSiKFYXVrlsxZzPuYfF029y2
gznaZ7ijxTa320cekIcX0Tb27w7/tpT462LzwHmbY9FYeONBfRVfxWAebaobTtx2Eu1RaV2+JOz7
R0vxzps5NNSv8xNk6UoKzkeseShX6bKtO6PC15Yat2TYK0Gs+qovLkO+5mvWHuLHfK0HTeH1j+Nr
erp9VDpmIdguLlPdXcAnpjxnvJSt2L05UCENu5QMZmPrZuo3b505f2ebNN/ZcfU1ult3xJwhWC7P
Dr4krrYBnJ0WcGvqvIUYa3F14DWM8O9L3SVHmheEAv3izpyFswh7SqmrByt/XRAppZn5oTqU+9gU
jMtnt06398diQ6syC9iVfkBUEXEda6QKMsfghH5kThuel/D5ij3+OoZI78OnE6JiyrcXJrg4oxld
7HefWGunG40VR5aNBIfmfDWSB/68Nfso97nbuOnp+iF+Smj23i4r0k7Ts9GsdKzURVBqequWkJM8
6PEHcbi3nQLGUFoXqFSJmReW3EFRqv0maHIowrXZv52N8Sv+QBnl8vVc5XgpjPgdC2aCdlS/soQn
2psKwaDXFEEG89rk1DKjUFhGtXVWwyJb8vzwlTp21ZrJcYSYIJbNy5e2uS31oN9gb2IWVlOu42W5
vC0ZP8Q2ysu9nAUMuGrjjG/4ZsYzSCx2mBRL5y7k2JEyB7CJxI6535naBm6GGFz9y0NzM6CBH8ow
tcYVl9Kb+ApG+GmtIlsxRCIddGtQtrNH5TEedxCUYeF9ai7lHm3LegxptG1NtdvSnJqfwuBtsASy
LSibZl7n/th3iNG12Mc+tbdeR+5qn1etOXfF1pRqRyg57ZdTFewMoeio/txNc2/Oucn717NeKNUp
xMheNPPmJNgXfvplYd68G1YKVJxoD7Cg6ve9jaUBJlFW6ulwb8OuRfD4uIhdAvx+BF9otKn3cOrp
ZDe9+VisX/3CAv1ElZJC4TBn7mCz3EjgWVc71ofFEJqwgXgrLWtvTrL19ZEt9aGz19ODvlMjCt5c
os08B+r2kBzhyeO0z8qautHO+YrODswx9+7FZnqa1iwROfxaY9brRONnlxsMkWJtJ3ekVzmC7qO3
FDQPT/w2CXks4FCNiRzrzJms2xBiitPIRSq5PdTm9XNB9GJrQVgAPxvXMdkNVah9yJyVNH7Fip1j
3x+qjGRhzrBVii90HFAQRvK+fkL+xfuKF9R8j+9U8TyjDuqMeVhsEeJzuDQmn88ZYkw7l2gvQkSy
OGLhwmDNPRwf7JrFzVfwmlUG6Azed3ZvHrCGgFlxg4ggnIXFl4QAd1M80Tn3D1P3DgMbb/Orhdvg
zCuPncPfPeEhd8ctbmbqcxtEJnRpvwAi4hZKZ7M1iSpgLQbnVe3y3jwLXpJRESUv+aFJvMKhlunc
yszd2W+S8MRvDJofeBJ+++hqGMAzOvjGGRvPlzhO4wXIOkBvYl6JOFdtOcDizvtd6t33OeMvnzVN
aX/CyHuMm3Q95bMaa3QUkICrWa4Wvuqmz0mQHP4eK/s+8/3j08T5DxYew4/v8rN+lshDdgbEvgFq
aTRy94d4NzdhX3uKHbuUM8wsNKPn6Lr6paNvf/t9/wpBhk3+n1fwDUE+Z2epqhbjdAWCGXt/nPOM
+x3dxWbFWfyOcviNOfTLN/42ldQL9NtjwjfunGLduoUb+2rQgBr9LllY/N0nfZvHJJKeJvKcb3ZZ
3mmSR+8SKnyne6j9ZjDMhPwvYPhpZbI8MUn/Jaa0GLJbM8DHsirUGgvczuOVmjBhKFHY3Wz69olN
t21vjmSr4aJ2FFIBzz5DCLCqhnZzdTteyW96l597UoIA9zj6LmEcbcuegCMmHKXgxkqYz3cqLNu2
ZyhhqTOnecd3523StL43zzrCUKs3lVODradB6OVFs/HD+fqYPY8rTvg3YvrcaWdWw8sWXyo7tSMr
5XjbVH4aYogIivlOisf2DmRltUF27G2659ZtwsWXuJmCNKGyGx0NwUezJN3A7XfpDmUKCvUX7W6D
UYgO0md34EeBCpnJdm5enMhaWHeKAByf3usQGMyBIqI7UqAFszfVYeT0pnBBFyfmNCxeFtvIKQAp
MTall2Ve/eRjogp+sebp7VD//hhGhag3+IEP0posFiteE1BpZZxKwD6viZkFg2fkyCzLdW2JjvJY
HPNH4fUOoAnusxTc5LG0qXrtedA4nH37PhQxxzNkh+gHu3qa/qh0nD0ljs6uXr1qknmPvNgG8XCu
h/gB/jI17Jqn4Hb05oZ6GJhegCdtMnSGkCZc7R4kDtL8/n18nMpq3PIXm/RRpXilCfDTRxD866pw
M2Ck6fQ3ayYLw9ft5hUslMRsG2tBBQpFaxv5mEPW9PkY/nyAtNwZFOpHpSaNDqc/6sPBVsxy3xCF
YlaIox8WTn04H1JHC3vMvPALp3u9hxVuPzeY7AYrmH88FgRiUdhUJplk06BmpoQpmXew8pVTTZpg
T0zVGUEHkgGf46ifSr/E1ocA1wiK9Ly0ldHWxG3/WD6XROMxgMPg5VWsmLgRSWGfRzLfnIkpk1rn
1XmncFckerZqzWHlqWYKnQV07EdBmbt5AGfvN/wH+a92NhkOhK4Sx4C1/rdT43zDAWfRs5NPiCpj
Qqd+TGTjsuQdsIu1zrCr/MxWbLOB4F+XE8bEGUotIRiiPRwSr2POwzE783+XW7mYzpDvk+Kfr+z7
GRPHGG1dYdQ0Vm/369jrbShUXGWxS0MATXKY6No8ccdolW5V5m6l1Nrtkp6ADkz/MagV6QnmzB/f
44O2HBhV9c7VapdTMCwloxDqNEPdqQTWZ1t4mO/qk7Qm+W5PYNPb77hL+HH9xVea67K4ELABxEDx
27Z+g/OsX8+6bFmzU0MH5NaXDczO/AZlE+xB7cCOLs718nRRR/MqBGfoL8dkK1r9SncU3dXczCMW
R1vVnS2jC6FlhTMJGoh5CfR/o3mPG9yYoFa+ItpoD2CSGPq1C7Yqal6LfM3+s/CchgbMvFjRdmjo
aq87mR1JeY8381X9kDLvwlDSSEjZpJZy1G0LEI+o6Ng/YGNhpjfjZTwpJ3mpKF9a0ILJ+JH+JF4f
bmcfX08g0+K1tlCKeHO38Ql0s+gSQLKx17ajQAyLXc0WO9tq5nwlvreBZrI1umz0lWTIxKRqbqta
GJowjk1qSwXJW4o+xKDyLa6sEgCdrR3z7xgUT4WdXJSWkNMeJXbr3Yn3vQPrnC2FviyKyWnQpuLP
lI3bW/N8DePaBb1debOzTTv2drZLq3YR9XTYhzrC09nUvfKt7s25YCpbfXl9O79cvXw1wV+EKLae
QJ8MwQYjHHP+0Nq0AxjL4ZBmqY/RuvcWsdE+zbZnqvazi44aZQ+9tBCtJMw5oHcuh5ujuKML9PbH
jpQ50W6huDryopW6zZ4WfDeQXa5RMe69JVKDSwGyUQ6Ovrew6eaQZFM+8kEkRwGEmSTKl5EpvUWm
4FKAvk2XfbMHq/GrJXDXdNOv3nkl0Cyu757O0Zf7yQEWVunJewjx5K7PnrMn7l3IkwZ/MktPylay
MckPOx5ftFKXbGn8wcGRQQSa1eDWZrXqQwwHOEwil4wRzZX9fCk6PU+89MQThm2h5OXugMp8IfBy
Ldz5V0U9DIvxVCeW5Gq8aTJLSwqAZH3hxyoQnWnmA3xt96YQ3L9G60J1OTAHY/Y2OCWFECRP1uKE
TevOBbr79PaiYwfLXV0Pvc34imnX2w9q4JLh2iZiEIfZCptTbU0lY+siodAe9Nastlc1TD3SLAOd
nn/U2DDuQMRBo0FDudT77o0kaYCC3lpP3W6y0zS3UGww1wbh8Z4Elyqy0/SQMrFBBKdt5uLTwNki
5Tsh8mRE2aqdqA+i7NeVnR3Epw4AjqEJ/c7V0uS1bvMfd9EpP3WzdxbYtEmmlr2NHPtXd+5L4Iex
nY+W7mASNAG2mPXMn2QZx/RdlT7PteVtYQ708ok3m/u3zBoVP8vdiNClo7RAsIjI2uxH1kL7RQ3V
sY1Gn3cTrVTDA8gCpoAf5VtlwaJBeZgb8rv+rp7yLdV84yTv6UN/SKJn5QbrxrwORqcZSNPgQ1Bu
YPbz3L2itvG7L+kdAHqxHGpw4Ozz6irh3Ib8K9J7IH3E7XFADnd3GP4kR07/+WZhjUG0kdcTJtkz
ZqvCCRcH/Q8ruLvg2W4a0k2ATLbPi21ndmjw/bkTgzpIVuYwlRsDGQ3/6/z9flLthS+7ANH78iOe
87YASC5a47IwADad/DXdxub0kulBW1v9EshIDTBGsnlMPPOdGPQ+pm3r2UoJniSfyLV4K6+kk1i4
6VJ9KE/qar4p/cvX/XRWwsqbUfw01h3HuuWgGrV6wYyIlLLKrjEcgWywoChVl2n3rKXHs0iGqxE9
33FkrPfi1U2SZ4Y+xYDU0sgO8pqkWug02xvgIWFZvmqLjJJ1S9hGIIotcx32xeWtAYq9O/S+IFtv
laeulF3zdXOwKPabcA7PBpMlAzzWQuPPA7k52WFiIU2VCHF6fFfSNGmjgYJHO//qHYIR4OxIe+FZ
XjU2mGhqJK8FNCfoOXKA1P7myLvk+D4pqhrg8x/VE2ymykScgzu2Dzs+hK4gGfj0GcX+bg1MS2e7
6SKAJ3wN5koSnsm4NSAfvhGYqjySLLDug9yVM5sSqKgpzcqtVOOLaM/6V8T5sllskS2QYzbAlnHZ
K+UAi3CKtzRbXpXd5avuLZA0AQhA3M6I0hD8JH+q1nd/GMzkgaad1GLKR+Z3hxZTG4LISB8r77vF
C1ZSVouP6cXMeECFodVmFOOYy1lF4gRgOAbozyOMs9rUt+XTLITOP2NCNpBAhcb5phoye4qX0hsB
Y0kH/Zmvxk5JPi2CUD5PesJvoc5ckCKCFSZdoHOdFuGUZs1231uXr+5ik/HdduZ1j8+5h3idEndb
vOHoC53UV6y/b5i/8bN/dI+IxmDDy9jawNX+9+5clWrUBLomW5PAhREa+NF/S+DyV73jz5/zjcGi
3e8yXumUM9NJL4cNmJPuirbgyb9hDWp/XTj96xtNVMaf8IYuwR+qxQHnRz9ckHB50mxmmxZJ0Td4
APpJPtV+vcw/sI1iyzxVjFha7H2N2qf08dSw8mcTIwGiUOUUqzSIP4Ut468xyNf5F/F7ocZUlunS
S/61MM67qc5NcaQwarc2wLZ9qiGGb5JVbLCmLkCYSghuWBiBwDXmwrvuiYUKx5fZRFy5Aa43x9YH
lvd+PNj/EfX2/zXXRBlyNXXu35Bq/+DUQqr9/LeUoD//4E9cWpasODHPRIIZJNCFf8b+wKWVNU0i
+gcfA0yX6GH+xaUVFjBveRMwvfmDEP8TmRZLI8z7yElRRP7k/4hM+1fdCgFCsgoEt4CV9u2di9Rz
kaFPmvqoYo0sHESsYHysP+At/fS7LLvvktQfb/jPn/btzVNxua3uGJhbcU4NBiAFq0W1Iw/6KR3u
f3K+/0tbt8mo8pdmbOII07NMqUbStzZRmlUZzjANZFe7WmL7gCh1R0HhXvzIxvpZBR5pQBEQL7q8
ZvYk34MZCnGyJNiPg50x9GVd8BpNx1V+hGuzpjGB+sqMtqOMggLFla+neZ5q3YLepJv5aVH9BfNY
/as9hIXDUsA0XFa+PyFkdB1pLe30hHTocLBD6CZL2Fn3hw4Ufual67DY6NYdmI1Ccq8/ygY0CHY2
C4rI2khhLmmW7IoPnwy7+Yo3ZqVnbrwMn9BtoDiRcuCXjHGnjXDi389PiKONwaaIsQmPCAjymbhh
jTN7Dj/AmIPcZJf5rXqYtv0vnpY42c38IakUvm2XQj/HD/7eyRZy21ZyaaWuBebgweK+0ipbgm3a
WNgDy06/7gRr/oq2IX5FaHo356Sg+Kgz/GluUa76/AdPIl0TEBJlhhSk3s2t0XL53WP5unjBOeei
EERI8uzqNrM1+gG8DgysJHqv1j09XiLETT4GdBCAKi9CaWHmxiEsG5hfUUlfGUU52HIMM7f4Ssmt
+OAChDBxh5tdw3HS8Gqz5mZyYhQ//5wCgt2EBDmoiy/96A8N/sTmneZI8O9ygCHAPTYV0eTXYTFi
qEEb50AsQ2pzQ6Cz6rO92ofzF3TSsNsN+jlcoQlyum9k+JAAL2tgKEtZNwHDMGJQEFFuBUhalJxP
eG10sF2yQwaFZFx22yi4mRTSdgappD9c+W12Zc/W/P7i0H4utqMrYpCAh2+D87NxX5exI/LDQZRS
P3qgx+2uDwyUqkcM8Xo3esYt/tQGEmy3+xEvjPjydT1mu+sOn8r2bvRftVV67RcUHexAClgHjCUv
lqK59y8NSuVroTw1KqHY3LgoC3DqrONXnns2WAPLLzMp5OGbQV6j3tRa6P52N3fwrCrg72breuFW
FUEZTlZ4C0hitGSU3Qx/LvYwcZ/eIEGBwnYfNKMoBe6r5GxIQEHcXoxbcyeujkliL3DVFi0VtjS+
VqID1bPDO8Ocv0Jz4sf0d26pKZij1e+KB3hcZFJo48SpwokMrike2Be3gRUpbIfkB40nIciWGkow
oBRiNwEPYU4okI4zPLFNNgosrV/FxbrBrrvhQXv5bXVTw1yaYAOaapltSn3nrquaX1ZrmXiuEaYm
HY+PfuAHQXCalIzhhFRCWYyXECn2EmkpkEQMCBCry3Gwe+e8n35D/ipDTVB6S6e32Ne24OirWjUa
byA6nhF3OqGPMKWG/fWhXLWr+yc4L74YcKbgVFjtAQmWPWllmRTO1hH0G1P0+lVxqDbDVKTbM/u6
Eg5nCHUdQ/PCvQ6uBKC8utogXXTGvJIObI0FxMOu/ZizaCCr1kr72pCzNkBiPUNmvUBqVbLg7mDp
ZSO07YSpzDdUsA3VUOBKxC3BFUDG840UE7kqJR81lax2Ridmy1fEyRM1zxqu7sD/JDnEwnwCrsxF
f0YQpQzL9DO5L7VtN1pdSBLw6A1GHVbhRTW0R+zEhO0ZvHKfHIGzS+r65eUowxa6Wc3UxhRmdaTm
Ovbv7buOHjnGyZdhKKj0Bz8AEbJAbBSkqSisy0CnaF7PYBYiQ8ZshV586tOUgFF2sssXBhP7ngGz
zkrdYpwtEm3jvMJluMBK0LxAcmYMhQY72THlZDuAVZN7dBD1sSQSfU2TUV3csjC1FidB+uY3QiiM
+zzbK9LdVSfrsOaI3aY5G9hOcGojT9yt79hekae+LoCp+jCrHmOotNory2W0E4HB+fbSHgoffvme
zYkWIrHroH28vF48aYuJp+gP6QnXf3N+te/NUycjUKzmVr66esXT5R1PgfOkzT2U+KlDsil0b75s
9+cHjDV30jreoDjs33qVv50HX3iaoK3zIya8vGnZug9bMmWtnEUH8Xd2XZVNqI5QuWhcINAB7tSn
KlBcGEm6LUALUtwKuT08AJTln7ficea3ATPVJdMLQ4Ma3zwNL5LXL4F9XudnFiHOObAjd71TA3V1
vrS9Xkz96o7jO20GWHHmVh7Jbf/B3ZnlNo51eX4rhXpngaQ4Al39wFmzNdiS/SJ4JEWKFEVx1I5q
Hb2x/l3HV0iHMzqNfi0gkZmR6QhS1OW955z/NECp7AK9GEu2I3jONbZkNzpEbwhibi4kW8+axWvZ
Z6dOgyrCe+72JE7X4nDHy+EOy5v1JDiU1z1p0IGyWgumYX71re15lvCCWF66id9Py+z+Mkk/KU/k
Wjg1py7NNccw5lzB7eoeKOoL3iTM5Ka5X98N79LC8EgUg7KWBAy1t9YeIsjsCiCVImmR2H+YF6Rh
7WXPGGdcBg/+vMviGnZQZZ765YXmMsH0Sszyi/sErLyaD5nbomnBnbqdMRs6upjfHWyng6nEsAmU
snTTw90oNE2vfmbqr5FmBSRswmNbXYoVJEaP1wOjPHrr8gmEIJnCnZJCY4f38gbu5odJ2kBlPeSX
UKa9urqDHaSWn0IpXsYBLw3A/9GzPTvU6clLV3exliXWuwusYo6WhOTGbGMzhz2NWyYkU9MjKGtz
UFdahw2uD22YjCBEBk6a8jIarFIDj+RQb6KTcvUU6a1PMZGZXDaY7AgTWnM6oHNNFpcO30ZXAe3v
/IvijLBkhr5LK31zdHz+FO98cVNr3F4jMWhXF9rqwHCnAaDfnhf12dHmx0XbhpwfB54+PJXBlUmQ
OxExFYqBCuqCKjQt/3ScWBAzj0EsecbFP1gBnhlWtdscwNsR0/s28/xHQBTCSwK2TCjv0iEq70d3
kHWZs8fPwG6pcleMK+uFRHcvbcIKjmC11vIoKyKMBkGNYWzEz8rmynNkfLwb+TC8vQYvQ2cEK8NR
Hk1OCDQ5HMPDbOBajmYHHfsOaY0YKDrdUnk3nxlNwV0RUxbcHcT9wdiB+kkGIWmPEJ0xjJF5yAyC
XVQAgdVje+wML5AQKJ5vHjz7CaHoVEHkh+qvqtuOc3wrvRF8LcsrYXByDL5ZRoCJVSu59jFQG6Sx
XkISFHyvEtvqqFlZD4r20KiTkTUmFBTepNORRspI4uaqocn5UQRKIMHvv0GIm5dxaE26w+KMbOGK
u9nqkiFsX8QEuYxqEpf3qrE6jXZm8iqfJyoE4JrZyB2EEjL4sC+u2Ykzeg4gLyQgKBcqD2fqLGYO
5rQPbdi92Awg2ofqIdG2lQKH7hxaUEGIzglfIVwKlQ6ObG7xIN2LNGvAP9ROKxMUKrxMmeUeXxnW
pLZ3XlLCbcuJBfUFJ1+YK6SR2YOXLhnh+ObuzHsGtYQzrXgkm4w97DTpoUDjgiZ2byCWdQdMVIXF
jUFF9i4HkjkFZuNI5WMwDYTdIU3l/Y1taUdv7yZz8gt1srrGN79olLvkwYI8E0OgpoofQbe8zg6w
6kqvhnpUP/5zv6KKIv07/qXohAFA6VAAHL8V8WWDQ2AuIbjSUWKQEeEVWxyzMg5jRhxdeJuWjxAZ
83eDbC3qrSKMgYwZs1JA4iX90u0ANvCy++e7+p7t/Nl54qlH1jJ9tj2SvzWCNplhRGl84oW25qMw
ElxayU1edDSjdlgv6tD8YfojWvu/P4kv1xTN6ZfpT9zaVk/jjQYBq2f4H9jboVoZNljuyY3XVssL
i6kle/XjVj6w51LkQKCyDw+axXwm96pyLd4vYmsJLPqJQfHH70mYNSl8H59a3t/vjluLpTIHp+SN
1QDZkUvKH0Lk18xHsyIosUagdsRsLt9CiUL0uTh6fSgY+qfZz12ukAf/7WFhz4nk2EB+D9b4++3E
ln7rTgeNZcOSSd7EmQ21d4GiR/YZ/nfIL0FwA8E7SF6tBwvODHAv3hlQ5hmmR91amQq5RB5SdMm9
o30IQdkG5G+aP52hRU6Qitq5q0OtzgPBd7uO+eCaA+2weyAdNuPdQ4kQY/76lHRwHg9P9oh67cVs
pzowDvKdE5CB8M9nGs4KNh8B8ZqcFu7pNnLq1C/OAXmzx5QKvqPCjCO1GA9IRErm5G1wsRzlvaRo
8WFeixcSSnMDMabDnwbGFgYyMxzTKzp45AqJe/atEBUUSsuwuqvSoOmwXOakmuiRWYwh396BxJzm
xD8uFWmK1iSF4EAlb7CvcHEPAKR85szCq/6TGAJLjyDDARQJ2aE/4BZjZ671fJhwhg1+8gpcIt/f
ppJfotWClED0JNDfGEKpsW/xwENzmE8leZIxhYREggzCjBqALgociDe9x1gdvqSM/kR1xaG5gVna
uTc6XUcRIeoM5XcNgCbqkKUgSnRj/YK51Rg3PHtuunE3HQJpko8ba0lEBxWZho7GHdGJ3CqAgRi4
QfPsddbBjc1mElqGIM0icIZDMpXPdXidIzAgqmbFMZYY8zMM+RjthgUQ3UR2yV8e3lpoBGzFJeDU
XEsL9mCLn6DdksBmHa32Ys2DzrfjH1Ao4E+k6Tje3sJspmGF5xhbeXmbYqD42SOrWzQOmMaR3zZT
y5VotQp5rOtBQ0DZtAoJeX1D8ai8ljAtR1BRwEevkbE6TykhYoQod+CzXhG1/uWOk9UDinSJAy5W
IMXp+w16qBIMWnS4TEYozp8F5iTYkT1wkhoJ5qMMKIynGrQR9C5zCkBYhBThceHofKTBE1AroRSE
+DppuTyN1RDekJzN22KW3MvTS+kkvBdy5Rn6+ngKyhcx2bqOU7isrDqAMNWcVcy9croLTx2BO/FE
kCfUSDYE/tLQn0TFJrsE9VscpVwd+TEgP+t2LL2MQP5nvG/GBReN6YVbhFrOqdnd1VNpDYZ4COhY
bRdCFZJzDNICDlIOUf+6KSewYMJSD8ooWZaBzsJ4RX5xeGAuY2DZUs3o6Qk7RSup7IWOAG7Ru37w
ZNQYzd2RqRz1u8aMS24eC5QfDjJfBQh8o+7te4gwjeLFEnBiEL8Pb/B+7mx6tCEgnu+U7vJ+Whw2
6WkPznV5MkI9qDeoVDm5p2k1gVcpHn2Mafb9L6I1XYI0Fy6CWrxqisCCC9ElmqPDixhdaO4XMh/A
uT0cEyRCDnB8BrL/uSEY0/MyfYfxHF1joQeRXwxgbNkR6tSXeFPeo55d0dL4pzmnPTRZxkBewvTe
CvJNGiJTDXgq1R4zJ8DqI5okwrqOixKuwoG/sPRg9X8yb+2xTQ0ouRDfW2i8Z1Rc6OX4GAmlnjFH
MzzRt7jvK4+5/HKEt9TQDjIhI3sMntCUuPe341btnCvvAFBdPiOeFs1EsiJqBNKAvLyM4Y7XbjeV
tsNUgJ4lEIPgfp9clmDFCyvWFvx8P94Imun4vHjrIG2LwtztouzFprEACERlwgnYTVm6dUitpMGA
5c1InQ9BcKYrHYsf1D/6uc4lhD7dqQPltXilIz/vDmvaDY9aLn6REki3yE/V8PgC0yEhc6YYZ9ly
IsXj+IIROHzx6wbqxPvZxwT9Rf8wKLkvLlba1WqILJcpHKneqddEQIu+McmeYYII6fAGggLNCkSz
ZooKcmUuB2Ytx2WZvp668YHCdlrOh6N3HImSJnsjBR6aBFVclAp6FSWndoD18cn5fs13wwwOyOT6
i1T7PxpwwYrzS03nPdfP//Ze1EcyoZ/z9//8918eJg5wS/J//uv0ng9f/Us+f+9fiAtYCg4kn0N/
LELsvxAXjE34UdvG6MvUhZ3eX4iLiecJviV4gVG26oYol/4bcTH/AysUrMoxHcE4ysIK/X//r98g
iF85YvH7+Q/z/D/VXfxpBGLBeSaL6bsNU2PejklD2jfz/HqWPevLA7outFCzwhtNmbO99rD+zp70
hA6E/q6L8k3P4v+JQfcnLAZ7YU3WVVkYaNvfkB9ZuzZHqalVz/7URF+e+mn6IpB5WnWnRAL9g/fB
n+jQv13wG/hzbU7qqSOz0UPriZtHtuJIVe8SSKYbImy2FAr2c+1LIWrmHaL5OvVizBRpIl6+rJs/
fAO4A/+91vztTr61KAXomqqfuBNByzuirY4nedhP9UU2YXjOqEd4s6K795qVqBjO4WWOtHsZTwGL
hUEcbZ/TjuGTTijNETqOpjlEt8zX0cfFvoG2JwmqF/uZHvGlBCbHQdMzo2rWgzZbYx3WXzzGFtfp
3wH8PyUbmbcwHNQG1Fy02JNqcV5207N/e0bNMT+skTII6XOGt80VpQO6aiYhHL+CD3j0jAUhCbsy
ZJuf4CsQyns1iF9Jzn3EQKBEDmSPGUsU7gmhCDP3nxCqPzH4f3uc30p3ucwHlSwuJAthvB6E+PVe
jLTyN/QuPywi3hKxTL71lyZwKk7pMmZ9wHq/NwrdodZPEllULCN7WYKsCI33gYGiFg4+5Gd0oHT4
mN0tG4aouQsKQQXmnp9upGa8o9OHjmg83BKnfyugs22u90TrZMhgaSySEBBgbkbGxJonT5aPKwSw
ns9nQoTNK+GJb7B/E6ZDdK9InMdFNSZ22smxptiOIGdyuIfxjshs5BJCreFJyYIJL3Ri8RW275zt
O+MFY1pT2YO6p4Ak7miYxK/Jk/ZiBWY4wn2WUX0kIw/EKG5kO5dnGwCfcR5ESU+bHD505JuQDj1q
6hFpvkcfL/dhAZ50HrzTGURgYuwEIbdGcgcXErMXKso+FPN4xaMukZVld3q7ESzGZPIdA0dscyaX
yXEtln28ypT5DbZmZm+u0NYhDtYQ0T/0ys/QxmJicfZw+0POp6OKB4BDOEis4OAhv8oYk7oR3Lzb
8gYbHmMXwzluxIBF3xOhgGMHfycjD1vb0bv5QeT3Q+WewL5YLLFXPl3H0LGISGdSmDj4eXoycIo6
Z3hcoUO5Ts75KvbktUGdg1HD+8h28439mH0yJaF4W5YrTaWx4bfe9fmEQ8I+A1/ioR3CZk3Ga5NF
ggwK5HunvOLDxMzHwoegW5yCM/uRaFY2F9QywpvZnmofw0AMBYixDoQxiuy18S40xkdXWgyL5pkO
9RCMKWkXEqEVrMOComXLurr22PW4I8xRD6wLB54rvMABxc7gYoeAEc2G7potlgGnjc+aU79JL9TH
9ebwcErCnJkO1DPTy7EmMqMkDhVh2vtkdB6KsI5Jdjo+QqokDpsJSo2s7oY5wV15mRN3naJiFUcF
JVDhs0z0iAixDrsV0B/snu0NrQfRPcSn38EW5WFvLZABKh/bGVbFvoPJ1QeXYZnloYGRwxstyCh/
0XVqFq/KvMuj+VE5xVP3ok9yYmGohdXFEZWzC5aOocPd6PGyqTWH8YDwaWgK3ACgqDsYD2C1faDd
Pjk9zofSroMDmMxicHc6VBOZrp/li6ryTdiCPGSQkld+BItRADseUYyIXIyS9EAC/IZaiSKQXF1M
W/3hI5kAbUD85jW+yYv+TXq1nsthegXKRqAeO5bKAWvuUGhh9sE7XEbtmO19By7UvvUSQKPToG8j
gxcOIo0FFrWI++CNFndPBq4MLhs72rbgys5fTZlFQNtskaGGSpQkzujF4hhjdoBsod01CwE/kwuM
L4vYAzv6YuVdx62nhbSKyy2tX4opCN7XUwzTD6OPlC4S/+Q8VJFs0fYLnqOrjUmadulk6+eYYHMv
nRZP8d40XGiE1221zrb8HNqCEVrnZgyn70Q83827nVZN5iPeVhC9p2ub34+ZLs0UZDnK0ZFn4+Ur
pLmOBSbWgVtnPJjLO0ixDd7xftvVO3MtNLjP/fN5CFqoII1jDoTAOectImnLYT6vGiFz4UoZ36D6
Ai2ebv4Vl6w8bNGQLZNF+tDdGdsaaR4c53TRc1PntWz5IMqkUqj3qc0LCNh5fhZs7rSB3uzIOLnk
wXF9sD2aVLNxktllevF7aLRstrSOeTyGgUoXiqKOqDzxXO3OVxHZ2CQ7QI1bg7jBd0hdbQs3g/fv
o4Pi+ECfik4aMiYDbmYZCoMgbaYr0Wl9pPD+MHF67bAPdobHXltmEPYbT8X3/p2DQ/toReoCeywb
JLPsFla0SkTPOIXQaZBp6NQHsbvyTgH4i4kLBITEIfwQWTOwkXZ3oXww4fC9FY8dWCG/5+icXhlp
aO/kFYwFPApsxBh5ij/GHt8njJDIFOxdGd4zs6bKA77etS9gyCp0rS1KEwi1KEcUXSiWZbxvuPwH
OKR8FxtuIzlIfuTY1x7P792aRam56Io4IwuI2+0HYG91dVNGRYpTKJ9qmtG0bF2VeYbqiB6WBIxA
cHKO7ulRSOqFnPu0OE6PzLyPYwVUyjuMDwEQM6A6iW0MsmjDqWUEKiB0DMDMCQxe2jIm40w3FvJY
IUqzCobEi+eMviDOYjrqjuBwdEGCvt5c2r1rXfEid48t42Coll5HgYMzJRWRHOUIOzk4+EUNeRJz
C/6Es0+wDi9UaXnWbXGCrwu/XJ2RUhRTVCuhgurmxnpf9tjOJLsyJb9lUp0jjFnSpcyxhYH1m71J
77oPaaOGxZY5Te8pHnNp6r888wdSX0mpZq8THhGGENSckLE24bVxrZE77HWgkzv1lZFRv6JTZpTE
KQ4f31UeoHvi88MzvGwTy+3PC4XXQsVi3slkr0U2Lb2f4TU8IIXX+umo8wgGagsc2NmjyX0Uc3ED
uvtj2YqvREzKrfFtwVPE4iIqJlhmPOhPOHRIEnhNP9HaMfNd8j5c1l7Bd5sGZ855OzhYvmr7cfWQ
TwkYxCLnis5iD2llFNhByxFAmkOgucPcBG6cvrI48Y+5zpvwVo8FPl5ty+UFM5r8HU8iX6K0eNHX
h7E2xnZeflU4TVaHyNpkgB4PDWc87BhCyLOQ5wtpAzNwNWPN99uiC8gMZZ8v2YJat7uIg6feS0Gy
Os3LPTHzJqlhzOPx9IFkJV4RL58P8zaqJ9fQWl3WzdMNuyI+2muJVRLhb6jODMYHrDx7epzAWDa2
yUP5YEMj19bxYX4Bg7m6hb2lZXslGxPnao6S8hJhcXN6vEyqBMmZ/DyCv46bx5t6m+SEv/eO/pJ9
mh7ggpB69oLlcPRTY0LgD1Nesh+dnsg01B6OCpbCkOd4f8C+zs+2yPl4CQxMkphf34RiPzH2Nl/I
tQ7VS3Ruxh1Rl+eJXkT2bZ0WrvmCm4yCiKWnnkJjXGDOVDH/78V3z4gAKwtjD0J1HHn9U/+OeDp1
ZEHbJr/WadiZiylORWxuKjXAruEkg2+vBrB4ZG13sgOk2lQiNsnraHg5yfQZXwhDn+FzcxIzt8pt
tfkhnhS4ajF1hDxCkSn7WOtAYlEKWOKTi8FezxjSb1JBAOnBOz90rDapUF7bCIeEgD8l3RkXPPhh
C7Mtsw7amPeEojtgF8aG3EKAdtjx9ppAgydRFi9AproT8LiBqiVsXLhYnen1DXhucD15TTHGgBeP
II0TSXH7LDRxkwCUTKFaSdua+S8ueb2X7dPKNTEyYBCJwUUzu8RTvFp6cBZIUWC8iPZ8ZngyOcrQ
9I0Akgcv9JGSC16BmDrxPQnhNeg2jh9IqcHsk6m6ZyScbih3cgJP8KYRFTlzs1NYcuJ4mKiF6SRe
1g8CsJZGTr/UoOGBJw25d4ZMt8uAkgv3dn9cUg0z3m+D6wf+7QS+3XC/bjylgxIUVY0niN7M9mGn
YcoBtkEglX12SYtk4g7/A4BVcgkewjtCnGDcBAi//GIxsFufP0hHCSGO09bx9/zltqzh4XNUUxbj
57S5AakV66Pl5JJLNZ06VwZ08RZ4Xos05OQ7CBs1cp3ks8AlkvJRm9qPt0d9gr+7d9mJm1exRwQB
9dUpOPgEwPCwyJfmuJoL4wGVvlKLco+G5sKgLHPwGsUxz1jwjgNzkrX9ZC3MTbeRoyYCwvHOXjqR
X2z4e/PzVDwZbj0Z5yxT9zouGPIRUxgNNcTlkw8my4HCR0NSWLv5souOOyg5eHccBGhOQ8140aVo
8jqHU0Ce6o/aPHsW7NXjoockADdygh4uQkLhZx+XT7POEeVj6REuEqpPtITV+PyAS2qLv91om3N8
b5AnCUk0DJQCo6oL2h3Mp5jIil6Mu4d9ggYzEz52d6WAOzi+ovNG2BwMO5MCAj2kDg0U8sEMnJXZ
J5pdayHgcazEUmdYY5M6JYHpsDjN9TFrBOeDu5SOHGQ8CwtcZHHxkNwGXghckA2Qb6hAkWjRsNx8
nbp/YsLdGmaCn4NkalWdFlTgh/XpXdomOq0k5tnb64UX1ri7zEZ+T5jwWF11NeKNsewxhN0kUPNQ
qeJmclszaRgX0CUVJ38S9rBNMhmVk8MK7S/MMonqFbekISzNiVwDs2X+rb0zabNzR6hcyFRNRgQ9
Rsot0gKRRoaiInZzrF9kD3DM5HEVK4nJp7FT1GlDlc13Cn32HOTpMiEkmh7xuBOcFBYcxAWpvFcL
p86mTEvY1dip0FglHCVeOcsW0AnpHI536ii6YPbbYygmpK82Mqettlf8csI0+K6+sCuz1pgyo/px
KzRZwxLRCHatvLkQYuCSBJfoAgix5Zu0FF+aVKHQiF12QHvJe3cGfnKyPc5MV3OS4ZeouCS4cCht
7VAMtW3AOgLt9DuuY25vmLnADHaRX0FpKIPL9vAqPo45RnBNk1repxQE6Arw7kGi0bnVbIgGPh0z
7I4T7Z5k7GOQziGRYt05laleIXjCvgL6G3bWVGCtcpizrq0ZuQy+DrDIssH8jahNzbF6vCy9wicB
rVwIwRfwWVAy4SB8RsgARnfSOP6ono642VsMkcSWQs0qJvNAfHsaquwFsYBwNM6d4x3PjaS+0mMe
ICzorQXys9xJ2F5rPuMPI7j/xxTHNIkZIcOSKOBvU5xSkpqyZYqjhea+JaILh9jS9JGrxMtsh5kb
cjrh/6g7xThfxxBA6MSYml8nwLKRvj9P+S3d7vgipjPY8QTXFc6MTDhUxHIapSyRqHT39GkRIbUT
HZu3V2vTjlGI+f30uB7BD4RgS1/5nhJx6WiCzq065D4iOYL5xz9PDmUPr8uwxwjLp9PCBMakIBYg
BTFCbhnPz1bUAmwYAcWcsb/eGegAZbdedZChfNP754c2+gOzgrGxYamjkUiM+Pz/X/gEo7N10i+t
LMaWeEwGxkTI3wJpafK0SLKO8gmU7ydGkKJe5wUW1kKC2T1irzInNcri6e2e/VqfsMeyo/3z7f3J
l/u32/v2lRaDfKqlKy2SvTm9CZKxvWYCEQpJl3Blq9D6Knc/XPMPjPHfrikoGF8eiaG1mm5deSQN
W3mBLejl6bSpIcYKJ7jYhUQ4L8Js98NVxSf52wjyyxfxbQQ5Mm55lgx80s4txzC+xzmjYOyxonbS
+lfvlzBeWPv88Np8d/0XLBaR3WCAXOBDYXzn1pjXUWd0sG68YWLcp7N23/kDzGozoIW+4HNHE+0A
HOyxrFID81m1gYtHfhLBnQDIPVP0/Egj+eM3YJOXoIC4YGn8DUboL0e1sQ8jFSECGTIuE7q16p/u
4H/RMyKLHBvLZla7p8npnoKQmkLQoBgXjG8/rIVP4ORv38qXO/mGLxwSW85ivOvRnivBbYsDgDvC
z5oWG2kqnoKaJz8ICwu0p5PzXNXdFoDUQzDpdq/6B7MMLOIGIkutgLILm4w3KLs+acaUCJdA2MPA
e8E2R9jfYuHqjMb4VbPFXDaCVvXDCvsDG4Yv+q+n+g2hIHG+S5VEEyss2aJsoB8pX+y5zTmXgf3+
cLU/bixfrvZtgJ+f6+pMgjoTY7QwoozCa1JUAGY4zFKnhGcgSo4fLvonEEYsZHIsgNQIufz91S2s
OI7Tglf3tM8epNfqsaHC5ZVFbLJgsB3CqoMBjzNCQh130jajH9aLBrz4t7f46w18Wy9ZIyWHROYG
1CdR0KaPKtaWbwnETBo9BiFwd/cNRgMZDo+r8iX9SB5uLuYBS/l18M5Bf2+9tgbuqkJRGtGfIZIU
LQCIlTImJO2H3f/zRPy+vL/e7rclUZQ6KaAXcbth63WMWiJzL6NofSjv4Gzd18t8Pcyv73bwOVJi
1mf65ymVHl+noQYlrBrDwwY0m1n7dEHbqN1VqJvUvTFD8DFa8ZGwzxyt5D0CoOiiRebZPdKOIiLt
MB7BD2Bb36dnNx6NARVQmGaox69Ta63BFReNzj8vD1UV3//3z4tJuqrYBLOoynecx6jKIlf4754G
LTlhe6/EQKSniK9nxqqfyfcMaxkOVmOkBQw5KxH36TI1H+FniQM6Y3dq1Q9hpxCcn5njoQaaJXei
JrBrcD9AkWSMNcA8wekL1wqHiL9X6BdCea/Nk3k9F5ou8UZgBjCBTKYHx8ktOEZinp9iw6tHR2qL
mv1sxunjteN6JsxZ000eCRqaNu7RTzE3c2Gf0NFzEs4Oy+MMI1j+e43t/gjV+fm+mjIjm93EbOLs
tlMDBpIoRgS9WuRIDPQSqH6mmBeiLReOgUxO78son+uLaikQR2ip+NTE227WLYXbQ4JdMgaEbrki
fwLiqOow7EQk3WLBisIf73jRoGFb5Ft7UW6SB4kCj6lDF0DLooaFutBH8RwDuLPbQ6aLI+sN358r
RG0shzHvpnfAe+CThsL9nfz8zoSulY/jcfGM3yqDivMjM1UsTALwnVWTuumTRHcTJTMZ6xmwIj/b
sMW2IWU70oGfthZTsDn/tnZMk/xTTP/JFfr2rlTmsT5eBxVvcSCnUky/NByBgCFi6HDERj5YTPo+
YmaKFMQ9GYdbykugkr6fgiGC5eA65J0eky0DvIAJ6YCbST0GxolIk/TsV8ovbKsBBg7IB6oWsMdv
jgLtKt/OaFoAHSOG1x4DeJHBzJncinFxuwEvYPaUXYR2f9GmLoqSWcm+Uovjx0dgBQtYVG4m07DO
L1scBq4xVACdruo24MRRLNKFxdA70kP8mIV9D1Jtg4KV8SRHPaxyTH2AHypGIE2QsSbSiN8BP7Kf
6VE7xemS6UfNWmrAn4dxusCPn284lCbyFHMWdjKGNkwzkeCrjHGwdyQrg94I/RQ97TFM1sozFkEW
ZfLRhxUHQpG/jp7rFTIqjLCh/xMEfPCu6NrZE86kHGhU2cxxNO+Ka0n9w65o/mkTJ9oBKgXftkLK
6e+niKKfY70zDXbFVUKfbTvCtUpdY62VzO2NRSuQP2XzAU8lCg5iI29v7V5GaiAwqXyNCgM7GQyE
aS0ewVDSF2MjdNQWwPp7upMQomMY9EJhxaRreMSDHk4pQ5Td5UV+KRbVunSPG+wsHxQGv0dSayER
8sFVDECVlZguYfjg5j+UnyNxMP1tdf/1mUfimXwpei/F8XbtLnxmdIj0xRYuPC4qFgQjcM74hS+2
H9Ho9/71Tb0bnnAnex4WyFzujY29Nu/1eB4/Hl7YwSFjmceQydQ/794kUf3hHtEnqza2dzJs3m/f
S6P3CP0LgGtBsRCaWyM83XU+bJcVuse1EaruEsLLrJgBPq/qu3KZ07C1Ubxu2UWRRs3z5+MU82Gm
8tRu8DcXWJGMs4fjC6jsNg210Ji0S8GsuDqjqbI3A/MRjao3CrDxIMQcvxWduuEpuT88lwTCvF13
IFLFUqC+V6zBsNd+OAXS4jRuonyKFn+p+sx9j2sFl2p0dwsZSODq5JPyDjuaktE/jnlCykZ4dj6v
p4XuSJB3gXCKQPxdn4pAzjwS0xFEAvBBNUdfI7S77g/0pMQjbICf7wUEr9BY2v4r3iEPt7CHRwL+
VjJru6A9/LS8wMd1iXevp0/4PyASDLN1HORBLiGtupjyeOUD8M8zAGTA6cx8At8db+QXD9zDTugx
hEf4MTSWMGLxgyYqkiwJaJxOs0o20AayuQZzcIcNCZbnyC/naXAM24k0b14H4VmG5bsQ9TB17P2K
swoACn/GQPTG7PIuVQRn/kpPXecwaxMcn82nFm4c2mGIzTTTmyp1pSc1AN/xpHGG8TE7U0kDCLFP
nn4a/PYTrEqDFuAGO2yOyg5SIUk7jOAO79UT8h0GnjWf4LKFWhjkgKkP4mZHvrmqFgqed/GySv38
QX+VxjlzvnynnXzkwqdxtRWkQcbaEX6imPd0kPfEE7m9wsNA6vZMdYAtkCcwr2cQZINXhmm4iGhA
ekD4ns8AcJZs7RkDJUYjlpuOmbuIFMgGO0+uRbApxv34smcLGH0vpyf1ho1CU7vKs03JgK3JXgzA
rOkNcAhygIMG048fRam4by+O8iEcYdJ3iL5nrMnYP+BK4l/CJl8j085wqIE/CMnjoXg+8OlfNYxJ
ygvTxHME/wK+oLVmCPWGuhGffBnbQ57pYrRp9xYTdQbCP9Weoz81vIStm+TzqRoBYOL/f9lxsltp
1G3O26zOz3BCZspMm5OEHokBI3GGgaCQS1MjPEbmjvQB0wFAEwE7RQRotIrnWOgJD1QqgoSp3cVV
p5z+xNbkP5iJfm7337dGUr0N2aBRxljhW1MxSg7GWW0OdKObEvs1GDSONmnx6HKviEnXo0X8dNhe
YM3fMFBfcTbf9ZR5VrUR7gMw/Ffx8vzL/OI3AuC/FU1+d8YQ4vqf//7HPuPrPX3rMwzr2F+vLeh7
LWTUzJ5Rd5Wo80W1p26AomGOCS8hbVlM+61AwQzKgMP2igut7hp7cALsBRuYvEWoMfePN/KT/nj6
qWj6w45tEQ3JM2PHVvBM+P07vp0U+3YuuU2R/nJjckPNEqQIk47uIPYYM+zGQBXtfcrsK5n8tMbU
P9Rsv11ftMRf1ljbXO2kvHJ9dcBdUsGxHGHx6ui3U0IAVCjGMUOEdpVEKQCBGP7/2Ab/YZTx2x18
WzypbEvGrfr8opKtIJlgqs/5rxEFS2G8VHxh12aZP75eyh9er98u/G2FFF2VZ4X46GJbimEeqX6x
OaMQRdjyhIOQd5pke6Ccnz7xn97r3y78rU7O20M7Mi9cuNxXMzMg7CH2z/OLN5pkYR+hvRVEJZnA
EbJo7kYK/bmgLYkKtfoA7bQ5I6iJgGYgARnr7DqlMpzHa6As9s3PkuJ/NKWZoMN/MJAJjunxK4lZ
/PS/OMyklf2HOsIBiVmvqqmI1v6bw8yLCRtZ120dBqTJhsxa+ZdpjKSo/6HhUEvAK4ReFVshXqF/
cZglVSGDUfxBhqZRrSn/X64x+u/vqkE7jhEkE6ERM0hNN74P/W5ll2OJm6k7qzUO3aD4uNgwOq8b
nDTyTsknknntq+nnv+ZqXAkK0iGf9Iqe59GX//oPP/vrp46Frb3++lfxx+Z//dqyjrjl/voD/rru
r4v9+g1/XTe+6u2/7ubzPn79+tctjXoGAZ+/ob/1Vb35841+/9kvV/91SfPy08v5+1BOPGNo7BrT
D43ny4Ds25mb5NXpmmVphz/GzTvgJtaksIpVNfiy5u5+nY1fj6dvY9PP68CWl22T4a0qy/K3ff90
kHS7vkjtDv9j3BRUoJSCdu8kN5PbQO5HoqvwYSjU0np0hch42RRNPDnVyibvYSz3R5r8tnoYCrbK
rJbDUaNY+GNAeVGK/F4e9dvm0E0SosQvo4Qkw5GOH508G6GDac7VxJY6bBLQicTZzjqg3c2r69FV
GywIYbFVvfKiZsomjpun4mDmRFJQHHbW62AaC7Uto+qmvZ4OJprnXNrpShV2w0BKxOFoOsa5e6xI
TVRsvCqyfnwa5bNSUh67w2l/llAa/vAgf+t4fj1HxVQVnVhvoRb4dnoUCoHebdy3u2tX4m4In+N6
mMX98YfWSuwKX7o/cR2L4FOTAGcNKyVO6t/PyTLtURUMKSYM5+TKAIxi1ybGvkuxxMyu73lavxmp
/iaZcOqk/ATqbZAyUlSap9qtFuam9pEVMhrnAVIqrkPs5yz762DPcgNvG7ANzC1z4qeOA4yC1jzD
1z3cojrTQBOMtPdULJz43enBt6U2djobP4O4OEOWxsSAf5key+qtM5p5l19p5RSNWCQT/+lLsi8G
kn/7HEZffYVmKXGkNNkFfWCHVb16wN7HsLltw6xWN+X8eoRXOFJP01IyHg/JMK9PFZY0ch9c2xsZ
UzIRxdrhzrBF31YbL7pEmI1srG75ZdM37eQyGpZtcuicW5Yvk1j9OLXP+qVZ1v31tT8Ug3+5ZHv7
jI7NumF8aCX3hd58/POq+NwK/6pI+bow1iJKV5TOJm/y56jqS1lTS01mHE7qASZiCUNdGraX9kzz
VSXYUd6OK3u4xNuDaqAelA5Y5ZZ5x7thTBPNijrYW4hOOYL127ZvRF7YjUCb80nHaVYNDQzJm6QP
M+iola4Ra8oUSzrxqg43OEuJaXiK2S4s4/Kst+nMLIebd1TjNtIGKf9h9YsS5fvHhKtvK5ouTq3P
ecCXjznUx0tp6MPhQerJwcmr8P9ydl7LcStZFv0iRMAlEngtb+gpVlF8QZCiBO9dAl8/C+qYGanE
IGMm+qnN7WQBSHfO3muLqLj+/FEa8wnwrzE40eMP1h3bm5lol2MUpZdrkTE1Z/3wm39zzpY/5qAA
+vL7r46jFx6R39MMYww2PUzJhs0v+3uaGUZZyTHUoQofUuATBKws28dpV+5GEqO0l349zNa6O2yX
K+/7l6N/+FP/d3RxUeKJmVkFWe3NOQeHa1GPUAcd2eTMGePy8MW7+/C3WpJfaoJFlP8Ua1RvG3aS
pPODHV6tK4uyNkrUObyi3kV7d9Ht7WOK7olaurxzHj5/rf/OEF7rH6P/LvH98enoTu+Yecvo8+lX
X8/eIHdbPcCm380Ue2q3C/u5gn09Qw1bYpVnnSpxqWtw/7uZsJtTwifQ4asilvvvS8AeRQ1rbk7Z
pnv5CYShz+fm5+nZcnr6OqIHf9o18OKjmDgcWkeLeuxvp656SmOA546PrHSoTlqB5L0MdKRtvXuM
/RIOlxMJPBvZW15p2Tpy0GDJsN8Kw3ypJdZz20Co751MmvuH3ASdFdoJPVvdeYjlCF83pI49DBZ1
pDbJV1KBjRp0pQ6mCqFAR0PFjDdKKCvp4xhKsZnyoFgWMUqXXENwUmXqnY/tpxlW21Lr72uTh9Vq
csBWgoI0odyZ2bztVk9I+oK7nyFXG2v3dRoKwj015JllHQLcCKgZN9ND1SBIbFCx6tporNrScYFu
jd+1rB9xUrTjOkoHeyXqGDtwnD9oFoEGYo436B4hv73U7tQe44kgpTo0yRMkDRWuSfetyRDHjY7l
vPu+Ge0//8wu/G7zhPZsU5+B8ZbHxL6838Y+/dQm7ZIzpDHkErOWn/rf2nv6LU7YlvYXs+ri3v+f
AaXpcBjgxE1T/mIFgWgQJIEu43NHLqYd8h5Sr9e2lQ3QtUzDX4GMacRo/jc/pjifFKQF+fWxJT99
MyTZY9hTqCtr+iZJTF5mGipwEX1yW9ZENE0qWgdhRivK9dgDjGfTKn9FWQJkjozKTHqnZJxgetXN
myNCWgIs/U4V3099+coefuiqftw2wqQqJqf7JMmeXK1873Pc5J8/9r/v1DwEtj+eASdMLJUmx5W/
l9HGN5qwcoR/cvP4exhlT7lUEoNHDuzHUvefD/bvDjFvtpK7iY6yyCRu/u/R0n6QU9f5/mkClEhd
eI6we+Dj2+IFUC85UUmfD/jPWez35m5T5ZYAPv89O9uybM3S8E+iV7TZMkAJnWU8mY4erVrLfHIr
becPrbX4fNiPHqrklPffw84L1x8rphlkbtaZOn4hUZ+cOkMjirrVFT7+bbJYPx/sn52deQOXgyo+
2+7suPt7sMocA35hEZ97irotT7UEDPX5EP/8nosh5sf8x+/x06LyeieLz2kSL92JFNtJ7Y0yWbn0
Jz4fyv5gUXcsk2XANEmPcC6Pz31WDSpKu/AcJdaVHurEubuTte+NGPa/GHDOW+Z3U1IjblVLFHHg
e2BbyqR+dhpjMXpyafqqO46xFa2LDDzfoOUW1D6sKIHiPwuK1l8mYamesJmCQEofmyhUBxVOQKul
69z2CYyFHikuy1W9ojJ4T3I5CzhJgVYyoPY0HGvhsBzvOpmAwmznqkyqUY3qgmgZ68I6RB6JxL4y
1VdL1rwk/X3CYnkUOqcrwLKsWBfvuqzqpCvtIjibmCx3aTmRaRmiaC4QijfaHCc1H89LqQDZmz2C
ZV3QQwrql1xHRBAVttpUFQr2usaqMupo1ZMY+qEeF+zjaXutJa2/Go0aSY4eXhUOdXdfaP3Grgeg
xlOCxUp4aEW5pm4Gs3q3Pb9Yjc5EDniijIWoYFIZacqMpn6rtx0w+4Q+e4ankE9nbzoOi6wRhod2
oh8R2+bNkPMpafpA27UcDbXi+DrtE0WKWmUZmy++rcunx2rAag+6Gi4vBeiLpxdMRlaO5NSdOqn2
XIRuhf3Vbf03BuevNzSPAciWr9cRlvV7l/tjqlRi0v1JNv6pXWWvZH1DDseTOCsKum/qdc4nnLXR
X3XUP1rnXEGph+I/S8DlVlYEnTY4rvJPI0l3MXCb0cIz4MIIm17yCT9F+8U0veA1/Wff8CxYTVKY
FiWmi31jQByqpyW/c+4fSvIODGA4b90GIsQuWWEg9W+++pFfjnmxrHIXdrukrecxTW4YEpcFaZga
12r8u8Q3/9RwSHzxQ50PlleUV4LV3AZNwEv9e+0TSe7wgetAZ4S/0SMUZeE5x2KiAa+0CgfOjfaQ
lPI8YYyJ22bDbX5RUt3wKmtbcuajuLLqxoErO07XHlt4zweQvQaqvq/Af6iqY9L2dwo0nR3vjCAO
NpHwXyKCETS08UV7a2AAjVLiPmO9XWmK/PFcbMYx/KGF8NXktHdVcuu5xamR4cm35U+3N9cQvg7a
mK79aCfY2he+8u8bPVuJAhN0Q3PPf/ecZ660G8upj4NGfLIWrBsHBKNG36qu8cL428npHj+fgx+9
RHYq+lTCAUHmXl4SrTS1OzHqGi8RORB9HwoFqHE3Ro/yZDYYt2oBUavZfT7uheTk9wf757gzzOLP
PSxQue6VEeNKTJaabA9p7uN06ngy5aIwkIBL5DxGeVf4qNoNY+MBzslM5MMVIrcSP6yhbiZYLnkN
a0Dl12njLpsqWCFSW8bZjMzGihwXdyQfbe0abFKLRwI/Y8553PQxKwz3I0VYW4i9CT9RKytKLdPG
dRqcFL13b0viomgijH5+XdpYLuNkU4W8OgFBdZrQ+TtyrzfIY+o0wO8BBSucDXFNcgjUcK1F+osl
4fEY5oaz4sqzcbZ2KRhcPJwCUU/rnFWQU76jvZejbDdUsTERrUhYZ5pB4Fecrj9/5v9USFkLDc57
lLyl8x/Qx5+PvPWNHA90EDB12A0Ssc7Go0iiL3qK/xxO5lFsKBlScDcWwvr7xfqhW4ui4cV6GJfE
7ODOwDGUbDTm/2MkNl7LAU8H2MC9WPOasg8as7MZqUiOKiAPipCUYDZl9ekXO/1Hj+7PoS6Wum4I
PS2pGMoezGVRPJbULJ3p/f/+fkwhWNzYMbx/tTl1Z9upp3E6ntRWzwR3Q6I6WDE+H+Z3U/dyT/xz
r7h4Q5En/M6e2HdT+C6LyU39vW7LjV1I3JqkSizs3sSVJDRcOoNyV0HZnwEXenC8h+9upTpW+AoC
dpzfBrF7V1XqXjrAN9MAF4Jo3rqUwkc6RTehEZ1C0zwGdrxPArHpG+dNs/23oiBI1R6WmeGcioT8
cKNoHidRoBD0NfT4ip68Xvm/KpfTkyinH5VePgcOnro09Y4U12kVOXgGtf46c3CmcFl87JvmrgvK
54ycWm5tPpEjZL9oUXwqC4mLyKm8VZw0yPB0dw7I9e6Gyq3h87Z7vwgeYze+54K1b2NEJTVaNz94
p7wbEHolXlXbI07pyZJSs6Mwq45FN50+fysffWF/vpR53/vzoFJndW6lrX+ytO9W3yw6Z+9b9RcX
hw8vfJ4n+bZ0zs5U3f8eRY1pamjWxHUXexcYu2X301/9GGd34dtXS7wxz7+L7wy9qaEjgbC41l9u
1eGYGG0Wme4p0SrWz7AKIS/AC3WwXZbC2fcaR3XVcB5KxLGxuxsjgTP4+WP9aH/764+Yl6s/nivU
Hl1L6O+d0r0N7wJsN2aPn1z/4Gv9otSUbOjFftWL+mhUSwiqGUj8dQFD8+9RsybQM6cp3FNYkaeV
NhwabFxYtnGdpY9mnTwYEs6ZhoOycY+tZr+3YbYd9HMYfDHZP/isLNqbXEVdW3iszH//IUGcUuW3
KufUVvfDeB+5b3r2RZ35wmXxeyv/a4zLxbGzZTWJ1jkpjTx1z8NeTg+khQE/PXtxuM48IsgRsORc
O3yr+BZg+aX0vagSbeH3BCzg/g5l8UOgpGrQfU4yPTZRvHQ0MHLQ3XRj2KWhd10ZWbX+4vP44Bvl
b2e1Be3JvLi8gzhNzl9Sds5p1sfNUjPY/TfzfChuv5oPF9rL/zwnfEiCIBIHIs9lfZTbnuF7puOd
mupmaNNvtigXlRutG31a5HazaUqq43ayrnV1KCFB6P3LJBwCEp7r4ZveUVJFHasJBUnQJgUTJKCP
4Lz7YU7WlWzOHl7DCIzjMDTXmf4aVFBE6C9LiSI1tbahb28SpMoWG2UUASAOnvqCY5WLORIZd0sr
UVooaMLp6PQC1iH+QHOR56RuJpxMBJyUNLtzx8dARHeaILQ97Ahu5TU1GQBhfA9ZuC1YuduSG6kz
LhOjA5KK5rcSOOacZZZXJ9Gq72ZZr4uZg1B/lT37wbULPc7cUWRCU5a/uFCmU9xFgUjSMz3qrR9x
AR4fJ0SmEiu9DX7aNJIvriMfTC86i2Q9OrqwKTFdTK+pdtxc04bknCXnskJ2GAGqy94+/0g/HMSj
tWJRbTA9e/7v/1jCiPiIGlbG5Ox5t5Nz3Zrfkv7u8yE+uidTB/zfMS6WSSewDaetGQOld3WKjvKo
zpKY2QZPMc6f2de8SG6/Wic/+GV0i+j/SkrNFCAvHl+SmI2mu358tmtrn0iYA5q3N5X31SYwXyYu
diKeHWugoBPGAevixOMVhuZSgAGfVMPNQDhFzFyPcT3t4qugFN/EKN5jq1hEldyWQ/L/WIP/HP1i
a6/9NE8Ha5z7FcGdrPkWQQh7iXH4/B3OX/fFj7Qposi5o8hC7158JpnK2InRwJy8PL0Sw7SLoUuF
Aue17SxN9aVO79/hqHx5UueIz73xsjBYuE1QaIYSJ2fchUg1J2IRPv9BH3wdXOxQWVBCodd26Upo
8ow0qKQRp76+hoW3GJr7tnr5fIyPdmpaHdbcuHI9Vt/Lp+b1TO5J2idpLPQDMSr7BqtAvXMxehPG
DUcTR9vnY37wu/766i/2S3tKx6K0tficRwBiu5wAYTSo8fjF4/t9hb74IFy6cY7kF7jOP28oTfuU
ec3sUpSGWNAzD111JRdakb4NDuZplVJsTKxhzy548q0sXH/+Q1FJ/fNJUgbDssaXwr8uH65RpPWk
tCI521sSanTOm+oMFzU/z6wnf9E+zJLc9N7bR6BaPx/bnJ/iP79+HtP2bI8Ox8WLDQLdGlXjxmff
Ha4KEX5zXGQ6rSOu4ngYuF9Y2zYv3jW9PxstCFKf605jZvswr11uFC10LBcVYc6ZpACEkFa3nY58
ozExK8ui2Q2u9fT5n/zRt8gKhRBtPowY0r7YvzI3dDw3nF8YXJUI7XdR/zKifZ0NC0W0iPXWYrtX
iXnvpNpdnyc7GfqQy75Yrr78M+a3+sd+gySOCtU0r8rX3m3+bSbNgMVaRljbVzNu8uvcsY+2n79+
+cV5eSy0ftIULysaF7OWFEjMYY79wAz2C78VCGoI/uJOfbHtzbva5TcC454TmZxLFpdrmKz1LGwi
Lz6zg7vg2CyORyUFMOl9NRc/mvMO/FIBPJTO6uUOZJVDXJeVwdd4jV2O2PkZlIlQt1pRP8LYRcLm
LvziYD7vK//8OpqIlElZ3f5RHXrdiN/b5z0ODeyShu3uq4rSv01i0sc42P7PEBdbmy6Nrlbzp0Lo
/C7ZtSGCWGxWxRxrcvRvyqev1s5/Oi6/B0RVjzTod5v4728zzyc9xbTMt4l43iBFdk5rTDZi/8VU
/GAz5drkCFoOIBeMy9XDE4hRTWEzFTekcAEus67Uo/UGn3uFYaNZxQ9ptmtfsFVsvtpYP5wMf459
cRYbyyaJOpIGz8Xav+6jBW0e/VWcuZk8pL+mZfLNeJWv2e1XwpIPJ8MfP/li9RmSypmCjjmYJ+BA
umKVUXUuxX03xF/Mhg8/TBRe9Ljxqv5zao7cXvcQUcTnsBX7tMJd2pZfHIY+/jIRLnDVMkxC7y+O
fKk7pIXm5THyheZUEq48U41cbD8zZvtr/+3vpeKfyYb+hYPsLCe+vNxN9eglEW28s/ni3gc76ygJ
D9Tw1d41G3kf3KW7/hryzt1XmakXGInft0ousP8z8KX0yUnHWgWtis+gvPeEwMldfjsD2GfFTz8t
pmt7N4NRvpofs3D6cnWZpZvophFB0c+/2F9FijrKiH37FLcyWzZ1ZG6NoSOG2qcpHRPM47WFtpMd
soqwMk7VBJMqrYW70kR+tIt3UaK3KKFxeO6m1+HD1Yhs6jIt6VHW70UBZhDP+6LIJwqHk/bKM/Ao
3k1QDVXR0bMJqc0bxX6S+vdIeu9mNMH5n+Q301QYjptpb8fWtImp1vXBGK4rEwmLMLPDVKDayA0c
ln4HYDHMbcyXUttUltw4Y3sYwxgyTzKD1uLwLfTio+zaZ71NyPU1p0cVqDc95947ZTRttdRtN21P
0TQUzoFEjhXl1YayBqLcQKXWcjJQ4XL++l6R6x5rclcaEXRdLyUlywS725v9sdO5d/f5lk7ipoSh
WwclOL6RO7KyqYQQh2IPzn2tk+OV+HLpiOam911QidVT3amd4/hgFnFo6x1l/ZTQiw50UC9B91fG
CAISYS8nsV1lziz2aNMIO9kAIL5NiwwHuOreYjRRy86FhDk2olhN9lyRGKvvTZuSyJdnb7E/u1uT
tCP8L39rLU8tGsRIIAgH4rU0XJxClKtmrhNT1AgNlwy48sXOY7Cbqvk+1PLNmrWYuaOYfbW6zcvh
ZDjmdgQOGee5v7eG9hhWeEElWqqqATnYcexH4EWMhxYty6ZcB1b7o4zh7eQi0JdBEj8aTUA5wjSu
iMerFy6dXroz0xKVFfW9MHpJRZdC+Yx+ZbGLDAD52QalwPdeGm+674LNHyBvVe7bIAUgUzs/Tp57
Y1P33dbBoI6mN34PCvpB/QRmKWjKhV4oexG0Pv3GrMmXdkkmQ94DQlCh8JCVuN4xQHK2occnH+rO
rL6lEdlPg6VfW7H3LA2gInFiv5KtA1PIqa+bySYLqbiZ5p/tdXifCz3aFHWxHcJxb2HPWsjU/eZZ
HdGCbXQ3BnawaU2DVApiydNBUxRy8nMeWieek78uOqCQOjNp7IJbt2je9Jgl0BDf9R5wsGH1LU0x
/nInbJxtNfTyKvF7WpNuTuPYTMXCqfX0KQ5ILquEiYrT/j46/rQeMphcJoToIRhAOQ8QTvUJAHCW
v1ZjPGv43lI32jKhietod5rTHUPRPPiT9jOVbn2TkzBWN+OmldWySb2l5gQbNxv3Q0RJPm0dgIg9
SfQJcX301DGE1zV/bht8E3rx4hjqfqK9vxTe8GQW3lVZNHd2gy4aT0M0uxHWQUMUptXsfMc9SNWu
JayrvCAcROLuTpTH/HTMcxARYKk4Yw5WsY4LSv8mGfLeANAglP7Rs5Or2quJ0wzDX6UePMpxfB0t
EtCCfmHwzYVj+egF3B6q2F6HqXtdDOW2aOpqX+XFztHSp9KB4kkCS9P493YKPnQkjcRX8pu088M0
YGg3rQRAqpF/syL8Yno4bdEiG1szt81D3zAh7dCqNr5fPxZD9spf86vos6ua6JvqhzGQaA/41q/q
R5lCV3QwXvOtu+6p8Yt60QX3gcUZxS62QYFRuFI3g4OT1dabdQ9Jny8MS5pI3rIghLlb+KdSq89o
atZNY2/dSayrFm4fz2Abl9Y6Bdw2xASJVRChJ9JDElJyHKjewY9I/zb5P0EJrCoz+2ZrYql0m6gM
ergz7LFFd87Kk4Mx7bvguzXdhLH/s3Sh4Pn4wQvcx2m17p10HYL7DOfVF/hi6V/LRl/awXNbg4As
wEoCOSOGYGtVOHan94jqjR/3P+oMPGAmHiikkHaXTAsfKiwa/FsULVdC++Ehs3Q70gOJgCTwjlic
aqUV3aLUgaxJDe6ZSQeKuaWF5SHzaDIRhFkD3wxgzbXpjzBRD25fH0ZVHQKLKBq9eKgM58oJQVYq
Qir4R8kZRssfX+X6L79895PpuhP+W9XHx75lrTIB99Ln8CKQV+Vt1NwI4zbq6tsifGnjcNsEwByM
Y+05G920rnDk7Fie9l6QLftmPGj5eMoJIE2QksquIvGNpTki2Md/LyWu7w5tXpQ8+qm9dhH6yLi4
UcSZOPFza+TrgnYLgphFHoDkAPMcKuJHWhzPInjsu2szJBJ2qFcsLMxiMR5RX2218LV2IJkW2HmH
ZlvIu6l0YaTqWz3w7+gYrzoX2bAm9lZUHTwXPZYPOyRJ1p0X71kMN0VEip8AiAOMEo3nnUpeNZPK
fZ+sbDc8NiPJlTlwRhOn5JTnuCFuaw1pV7by+3Ije2+FthL2J3Rq6O1S+HdhQg5PDuUMgkLaptsU
5VgPXjmowboFJATYP6TjrbKYsOMx3MesG0PiAXjLDwIUQ5aTlzj5+6SrDq78EUJkiDM80DUpP9K9
mXIu2fBhpIPhmCATp/YOvdsuzPrdbez7uju33pOu0tvQ8demyYKRa3satMuxRcMe+Ycwqu5ydBKs
t2vLmxYKJ0GmGbejnQEgbJG2QaEgjVewNrkZGcuim9j8yCiasc1Ad63xLcCUXQfEotjPqmDW2YgU
PLUfaYMY4c/RAciE8mT0Xt341UJ84IXWLlYE1Rdvg9scXHUYRL5qG3eXJLgMdW8ri/62zLiu24RW
69W2q8crRXBMXr67olhKo95EbvvMW4Sky1y3zK0/osMctrNZRdbeTWeSq1MahH+qTUgkgtX/9D2d
R6CWUitvJN2Bkk+4aJmx2RgCc3MOGv83RQsg10rvUr7IOqvY07TnMk62BKY+qKHehqm1SppwTXcW
OGu7SZ1u3UQEPaqEJYv2cicf+tAA/esuy9bY2zp8iDmNRhGTG2dvTSGujbJY1rzvLIoeo+jO8rOV
UXVHM3K/JxxaEju89o1xFzvOxnfSY9e7jyIOrsu8WWkaCIuAxd2CDRzxZ/r61QhgPIMy2mtXBRCw
kqjiiJ+X69858t6Fnr/062LpqAcZFWunPekc+eImWKpup4GjneKjV94HI0ujs9PSk55JXqGx0Ibi
eQDrkhB/2kazSWcV6uyWwU2J/T818mMZFGeDopuPMn3u7Ji4RsdTllwbkJFUgZG21w+a91AggxZa
vmkjmDkTZmemrGtRj7e7nVNkx0xLr3DD3WAyebOdO0xGhXXdV4Sp9r+0AlUvEpOYH2hbpJmV5AZk
v/QKlrBXbSqb64GJ7s+oyF4IifiuIRUxS+5tu3s1yWuu4vcYQnFvAC7W6S4lDrOKf+zQTOnSibC0
EmydbVz4487gbLn/QBBK03s8NunoHQYbpm0XGNvMiwCfcJscAmOlNfHOi3TE/BRbB7UNJbJctjVJ
vklDKlj2fSgeWwDDETwKPRtvW8y2s+2qzPsn1xmefD18SQt9LfTxNTWyp3ZygyWre7DsZUYgdNgA
18/A0kdmdq01kbZw0vanTQzoRBpk6qCy97sBI1bgvkZVdl2mnkc5HomP35UgIyOdFVNDaxoNHZDi
bsDBrA/B+1RwwuM7GvT0LU/VHVr117hzD75ojzoKBNlW4D3BnaEdWCRG8B6U1n1qSOIF0u5NJWqd
ZrXCACivSm4Hg8W3ZoY6p3WETUR99qU4xhw9k3JcttY9xqZNlehbOag7sJAbWG0732IoAwq2M27R
Qd1z3zhYer5S6Dw7JKgrOCfkJppbU97WdnrUxikhbtmFiw2onSyflRqTnVMyvwGfDmW+btX05g/x
uo3f87a8UY35QO7MpkJe4dYmJ83xyR6sY97jTOvUVlbOg9b1q9gH99GCAbPeIxCgNWresSR+bGg3
kRFyIbJRZ4jVmNZ7odV7HxdGPwxXUuO0T0aaTKZjoYL3KOd4705gOh9T505DLGlY6bFX2qFMW1Li
qlUortMpJHqsGKCHhtOZr7faJnnVshe2IKgyPdloDTxiW/hcdSaMeH1pvmSJe51SKe0ba0MYC3i6
PDj6vb0equg0mum4NX0vWMdsgUs3QN8n26M7yCO1BGS6mfHgu8FLZCTftab/nlrqOkjDalEMlIDQ
AUNt7m4NKLJhVt1KN39INJDPOrSkHofGdrCDbh/pxjkbdXth6upHprv304g6u7enXeVHbzIVpA3o
GKS68bnS9Xt2To5oYmUmLvR3GupLGlQdlxLXJmfRevMticGl5zxjBadM6f0m5pTmtVw7bB9nn+5l
RK6L/KGJDKjBVfSrUuOKasVt6EXXvUtgSFENr9KddtHYnVXdk3wW3RtJtLe6+qHIk3XZFC9K055z
z33QI3FPwOQ+DuN7Yef3FvkceW5cDbislo2USM+ZcJGb3nS6/yCt6kmW8m1y5U9Vkgs0iUfPU1vH
I7G0CaNtqo+btBVveiF++jWApNKUb44e3jSFP3s9sO653+skeMi4Ay+CIZWLwozeq7Ifl5HfXHuh
3hIgHD4mLfekzFa3WpC/2yOmJ8++FnFzS7ETnnv3C1PNqbKZD45b7Ie4ewgc996Y1A+voQXdyF+j
K14jjcZHjhX7Rnj+dtTBxnRGcG4HRDFOSTB5R/5A3CXdavDYDqSTqW0+ZrBpe7iwtcteoKUPWtif
JiPsnhxbgj3wMfSaORReRTCGSOKdcrgITRkMmKo8mVzOs4yLYwbej8nSkxuAtQW8v/3LGZtj5OVP
iRJ3ZoEGMKsi/xr3B+tanN7G6Md3bYUytUbY2lvhmbbYq6IJwfFyvCuy+NH1xUMZ9vrOtPh/r3zj
urUrjpz+bkjyq6pMYaohslwmXj8sW1GzJwlyPMzSwrgWwMmqpjePJIEgsR6CAuGeF3HYoBnd7Wyj
+1lzo7Insgz7WOxjS236gJZVlw4vlgtt2hmxbRiQCPMm2SaSW0TK7VekJ3Z3lI6j5ywsPTO5bya/
3LCo17ka3nvR37WCxM/E38Z1nXViUfQRikSNJ25XiL3GydExb4GiH6TurGqW7gWuUXpHGcGJ0iJ8
O6zI2eF/xqe8iAzeWrOLlElxgzmaBQr+DcvRYqizVWDI56qlOBG7zYMMxlMcq2f88fc1MSqV292b
tfphcyD19GFrWwowsgbuqnDdfeS6kJgHTiax11XLNHLI57WenZYgYUFRI5jUNzdzj92ko5vIWrXP
e2OfTuJ5SKHaFGT3WAiV2Xh2IisPllFiFbQUKtVk2+rmKbXZEYZCW3hu+WAiZiR2Q99ONRcwQ9+2
5rAJqGZRniV3hvNcFNyjfX2d+u6p0V0SuLqbscJcYEY5t9zCEIS4+Ec7Y4nTWMZZi46OkqCu0BCg
wSGpuSp/BUb37kTFTRnHHboPH3xbr365MbWrIUk3cYESVwecxSlUXvPvIDuZ5rMp+yunCEdcz9Z9
EzdPkdKuwkwcgyq/tly2/1DXz96Qb7RO3Q9Gda/y9KgELy53ykMyFfEuteTCHrA0aDEXMVVAFzMd
2Guc85vcP9DZvkm6+qetcTx3BqzKmIKMhTMam2EytiX246XsYQYlvQbTuc43eg3GmfrUdow4gJu1
/qDr0Yues8VnnC9YyG8mBb2rl9vcM3b+iNd89GHypbg2lkhi41VlJPuM2h8iNQ+AiwUXSC9fk3i6
81tMYxNqukXBsS/LrEM4cSMOrXjfSS6DhE91pn0daNgOTcATqyZCWF4oKFQSmU9XJd+Cvnp2Og8s
UjBx+AuKu2zMHw2fcAc3MviRkqpAE/UbXW+2UVTCZZQE/ZjJdaP8s96PBDKJ7CmtbISSafCIO8Mn
TBstVMHyT0oL93pLpT+HOnGA8nHt12v+GIsgBDN69Hr/h0OzcTGNIPQCgl+b7MeUVhjaAx/eXkdh
bZIOBpWGY7ihV9/yyrmrsKPnPS46M701FIdm5BIRUT96s/JzC9NRJAC9Gf4rZcSNL7Unf3L53KBs
Z57NhMuHa5ybj2YDB7KLlEXGmH8HWOBKm8JHL0zOtQWOLLTvjKjMIVCOpIAU0FJUYmHJowa6xFK0
UVlOMnrYvLhWFK+szLypXEW+5Jg+WWWEB0g0Yuu5Q7XyHK3cNGRLNNVwmiyu512dZQtjwi06WeNR
inLfw91wnOo+s5vmWIjiMBk+jkZEn3lrn8u+L9ciGH7pqDQWpue/jU59m3j2L8/nzlEmSUc4SPKc
JkW+6CbiGVpZPlhTRYVqaDnVEXuTK/BTItQO0URMywiYkqxTVLGsTVnwaPbjc1LDBrLznrO03V75
XXor1PDT8TlDVaAkuFsU+lyixAZLMINJUlqpDy81lQJQCkTs1JO2NOapGyd3GjiIZYmsnELJdIdW
VS211oV/1WUzklBbmmw3q0QWivwHbVt7FmeGonordNEdRAhVEXMXSKfAcPatNr2lJlqRCsWtGiC8
R4LEvaFDasuUINs44BrXrDORmreqtghEyN+aUqBZ9K6KNOdc1eWALTM+88mooy2iw2s2S2Kw8S8Q
uqBWUzcdk0YO/0XaeS03rlxr+IlQhRxuSYJRpDIpzQ1KI80g54ynPx9m294SRJO2z43LVWOrCaB7
9Qp/eBgk5eAN2CbHsgdCV5CfqoT8MeZqmqVZvdHrPp7LkTrnAt4y3VAeBsWjZJOSfk6qTqnqRqi8
Swe98O+d1qCy85SHRsXFQwpQCmjCd0qCeZlF6Ff6/OW8B2NRqtrG6Lx96A7V3KWtNpNy/5DHaKnR
1Z/pqHZyzbpoW+E7kKg7OpynNK5/uJaGZUJHbPAq4pAQIhjZMrOwwTVYM1dp9n5YcpNK3nMdl1TG
6hDYQyIjDlkE70nTvDSBcnRK3LfEssZFKKkx8a19jCOsUFgULZdtCg5jw8d+UMvhd54pP0Szo3sc
v0itc7AySZ+lUnIfVeULDb/XnlqzNyMapREZSRCrT5EB5tIL36wAOX1xuAua8sXvtL0aqQ9SwKhC
y9i0fW+Kq8ysnpzMu40tPHqMRhHwEiqFdSuSXvoy/sNx4g6zNCztdPBjTLJia+nRnAh0KVgFAO4X
uhSFM0dpjBmh+jm3LDT4PGttDOJDk1TrTKF80unIGlmrLXKt0+F/6wdDCMC6CNK+drU9dwFOKz2y
hJr7XDuosAvUDqGz9532wS+7o+a5WGb7/u9Ux/vWTJN9meCxkmbjwVaczFYa4FRFX+o49+BtbaY3
YZpvpNx4rBsZXzbjvkkthOs4r36wTRN90SawC/Ph2cnzW0GTD40avwkVLjNmuKN7TW8MsTotF59M
o8E2I07ucz0l9pHMtMOuDRGM4xiuXZcWZNIn78ZgWKvGMU5+FO/FuN66eofYlbvrS8MW6mg/VLTO
u+GmU/JdN05lyrStZrEBUtLxg/tOtD5yA/37JjXtzAjVm0aTX71E4XrToaJkPaZ0bNaFqCZMVITu
2XW43/ukalZpFCdgOVtstgainEl+bvnR2isjZ46eC7J9KQoIcgFNva8PapPCe27bh6zRF1lMQyrO
5V+9DKDTGbDpzR9HvhU92/zG0jhoeY0+BiQSrtjE2JdeD1p7pKZbHX/eMF3jJpJRh6vhsc+lBoON
WD/CA+HLOm+K21hz12QoHtTcY02Mh1/VspKLx5BVKC99pttmX93nLdaGeYm3nVs8B46bzYY0JSwY
tudC3q+cfmVExErNHTZ+KRwUV7zLEiw2agnP8N5lJFMcSit7FfNuVxXCizeYMLZNgTlctyt08XcE
42Dm9uWyCXVazRln2xfcR8XBYdmsZIOGWP+s+MrJb6x+lrQ1hQiSdXMXNY51OqT47SSQNcklGKrh
2iSE+GJF4oAqvOxzUyE2nqkJJnIWHRuCLJKPJU0un0XoRnjWUsjJBBQF0/dKd68Bl8/gScC3gjrV
JAwOvo2b3aRUYBG10alGYCwB1xoyXhWb35fHvFdWmc6WDYgaKjVYdOplFavMcJWnkY0kzBU8AGD3
r8Nk5vQyk3pdH/FqhgL46SusI8sEY8hb3zpmXbfyC+yo6f5kxzjuzTsVnbTACeu5yp20z4YEBmeB
Rn7abnwwvkk0MGjUEdyTpZPoO0uzFg9B5fu3sdE8llnnLYYQud80EO8c3aGT7EakozQqFyXBYZbp
9c/Ua3WA0vqTBcw8yvUNeYjOUFh8LmVIMV2ndjPLTZYqGPuFYTVrBGWVGXPkjVokPz2EqfgG3b6t
s5euw4w+R6xGaED0qJS8YbtmsL7O1Bar+y5bwH94CLXiVs7KlQt6S49yZSE5SMx0lvqa0Cme1ab4
rHQ4dmRFsegkRWFe5xwbuDVB0O8LEzxz4w+LRlR/SAWeN4q10RtrR9m9HtTKbi1UYI3sTWAXm1K+
lMPmVjTpbWkRt5c00hbRzwnCRFr0IChmpaa956G6KnNlWbk01tHWy9eyRlEfYzRcSC9IJ/xs24gR
G6hypeY+FQvx1tfDx76r3uBqSi/go0mTquzNVGLkgV2JYKVTRpumgwFArqFKbtXH2i1WsqUcxbI7
ha3+dnm/TkQR6aNO9tEICvwEXWukWgvIVK2j8mjd0lq1na21azbyr3zl/oIMehRW8izYYoqHpeSK
UfgV7NwENvRnfeBWiO6MQH+MR76urwhdT62qmke11zdtH0NTZ+YpS6tuSNZDnV573glm5x/rMcwE
/YC43FQuItK8NO3pvNDyQL4+7p918ZXh+DILbjoXcreJ6qAjaL+lMjrkXb5TStqUsa0bwY8mpGXu
dHt61SSC5EvxvUWjOcKqJx/SvdIirz3ykKwfUfN0+TNNEU5//WxkbGR1BBN+w44MhWMx3w3ck7gC
sjDPnupyBlFgUc1oFm+Sg/I2ogwd+8qy49v/hNH5tuwEWJU6mSgFYW4e42NrF3d/jJnm/ka4H6Vz
/2uHl792I0Dsfz3mBFFF8ll2Ii4ER2Cbra3/blf53EIyd1e/Uj/gkPkw+lvZenklnp7dFZ/WnQA4
ez/q+6KM3FPPje+Jv3KmWp5AKy48Xn6j1xaawDYtJ3SGrvTMYxFECzmXd7obvoiYYlW3lxeaopym
n25KF6Y0tiTP51WiVNLjpFljIBotRwNEOVziJvtBGfTIhHB+ed3JBfjXsrIEoMukcQal9et5NpQ+
gQaesVHHzPVR4arQrqA0J4jGb0tMNqUqxg2ZYe6elOBHR7/GYtThGcXcNH8NhE9Jfg2q+n86CZ+e
a7IzkbJDd0H13VN0g7TuDYawyNZSJ25H0dbr+F757Mn7tN5kR7oN/Hevlr2ThlGsmVfMVvxlngyn
XtVsSyue6SdukZ6we7qYqKyL8ly3mCC24k1MeZIzGHIV40eluKscbIHrU0V73g/Z1+22cPeKew0+
eHZnf/rBk51tRnIitVFBT/iFKxgh9mU5SiLjHfGEAeyLioH1Uj1Zd9cUcv6I0X+LUX8vbE548WRI
plN3lXuKM4Ztlp78DkCRlUr1XCKi3Vjxrz6XdmTPC0CIP/IotSMr8OdGW20N0V+3Mn3nvF6mXrfJ
nNY2Wxz6SmxIuuLG07wOxyP8TSrTdo3sp+EpPzM/3hrlaOnumNtoEB4vH6DzB/fT80wyuypwawCK
bG9ycBinWHiC4JiFv5wnY5/fpHfedsA+Q7gSAafch+mpMieJQNJHseZaxItxSFRDQGxpg8gppGER
v8M0WNTishssu+2tKyHjXCoL6/WfIWMKPKWbJ/lGy90WARsIAOdU1lU0+dk049Ma42/4lOYgvJwa
ocHxNetnEmeELoZlaWY//E79RYWmAwzTMLhA4ipKl2GZLtXcBIKA1a0LIdAv9VkdK7u0iMwrD3/u
hzFOg3GrcLGL03xESyWpDX1uWN948VLn0YufPOrqQEp3rtZcAWmfC84GalmqqcDhhID+9S3Uagz5
3wjMY6q8RumLiDEfQJHL+3eqtvdnI31axJicxwC8hN9nnXHMgnhuxJTiKjy4gO5LqT7GzF6BiVmo
IskBbo/l0KPoIcwbmprkWYz1+5UEHM4EIVBCQMzdn5H2HnnAYsENOndp/1q6dt/WW1mDogPmauZI
2Ll2NOUdFZ/C9DHxjGuPdO7G+fxIkyMZR5qmV0nCra1jDashXx2jYyrtTO8BAZk8L7d5Bbi9vqua
ZympbhOGmDHoKQ3FJXzU5bbfd0AITYxsQ9r49ToRHyTrFm2/Mk9WroIQQ3s3lJbtYMQa9U9RfeiK
Y91me7F91jSAM4A+B+1exbq5jLz/364wJic/s5TBlWvNOBZyvnSZyIhwUts0v7LTz5asn9+i8nX3
sS/FMnegeNdWulKafEHPAj/NYOXAak+4IFrTOwaislbdQ0qlJQNlNRuMFcGHXN6j5yLO518yiQaN
nIiJKxPrgtqa+aCZzHZ5eYUrJ22aBlW9A5qgisxjlT15Cjij6mcp/ry8xvkXKkO3GGs4STUmL9RL
Sl+rZF5oipxQbysLBZclRmUzY4U8wek/sFQ7d8mja/avFScvLle0GBAojyWudDD7oGx23U/zRr8b
rWSR7cduiT5RekW2ZEpN+CukfFp2klSKft9zw7NsclO+aSRfAgYi0SG+6WzcUu1r9OGzRfHnx5xk
mKXuliK6SaMEwuDZgW9TbelH0HtMPx4wureLQ63ZwZrZAZN5hkJgz0A5Ywt0+QsrY5Y3zW0+/5BJ
1il3riJ3Y/2lM8R3NYE+MzJt+T4Yylsdw1vgIAwoMbY3nWVLv0Nm8tvs+woUvZHRrUbfMfxZwMdJ
mfUXnsh03qXFd1+lt51urI2+nrvA2ox+I7RQWAQQVu7CzX7o+nsS5Tehp8xDInbS49hC1mE27ZXy
/+oenuS5QRmoRlSOoZVcp8NTEYe+ZmdRZOKV+BRA9Z9ZH5ffqjwhN3/bTpNrsIzDIU7HNYMNgGag
ifjPLt67bbzRDt0us9GdsJ1d8iPASeXDD+fXyuqzd/7f23masWpK4qnDGAiletvQX2rKm9z/8Iv7
Evnsy886lRSZPqs5ubqkUsoMLifz6B5AFq2b9Tt8qDuaeHPjyjVyJTZME0g9i0u/6Dik5bDXu3Vb
tgvLegm7qyzd8T66cCim+WLrCWUkOTySei8tMabaCofRWk5dlv+BUebZQP7pW00iHrNvVyx0CvY6
+90HEV28bey9Xv5I19aYhDcP58U0JLU8poZhF83I5sjA4d5cXuVsYfEpmJiTqDZIvpw3CcsgnwiF
4KlDUHJd4kPsg6udw0+wtipO5tc6fNeitzkJYoYvkpk1HDe8uVbDplsDXsUbUMDwOsRy/ZrK3rV9
OIkoHeLhmdkp+rEC3tmoSOggpETzdVcxPL38SpXx61/aitNIUuSiUqW8UnWP+SOGLlC00lV6kFfC
rlnIqOcoa2kJZWjrLcm331sE4vw76b68wTlwax5yu10Pb6MD6rW3fuWXWZMsPI4KT2gllxjjbIbs
Hejg5Ue/smen8wd0Q1qAHqJ+BDE9L0CRGmBla+laijOmMBdesDXGgk91m+uVHdwrXnCFRaYwE/c5
hHj9BmCKDe3i+uaZ6j1N46U1yanyrK0jSwnHQ2KuRmtTCatKddMvARs+X/tIZ9u6n46kNYku6SC6
YVcSytr5gC1Ys/DX4XZ0v4k3I88Zz1Fco64dkLO9pc+rTuKNkYtm7pa8VMhm3pNC8jILf+iv+d5Z
SfQIzUW9JBpIR2en/QB+ixB9tXIOXmNf3kJXDqo1iUdhoAmOCwzsqA7dvIY0ltd4mnc/Rynzyytd
OwyTCFTXoZlaPheuFcf3ejXCkvQrOao8HvXvOxXpb4xmFes7RbdKVXDJbBwwvn/cAwD0/FKCJSNR
sNzQ10F272FEgZMLFkxepT+CDhSJlrd1X9xF/rNYlQ7qm3O4aJcf/98kWX//tskpykoYyagdm0dZ
w5NSWgSLlM7YTDimGxkkBvOdP8Z5l1f9ozZy6Y1MjlIkC1mfRoN+bJawolDe1Wd7PE5tUJiw9kY6
v8FOb+z8zjRno5MsECv/gzFTOMMxbX7515y/hXQVG09LRVdgKjDWSQV3gedaHLUGFPIyXvvbcVFB
W2o4B45+fpdXPLu9/15wGoF9Tcn6UvGso+UYH6YUrL3MQuRLXkjC++WVzm7vTytNcryo05MWXoRw
bM2Xst0F+uHy3z8b61Hm1nFAxSboz9b/FIQtX+q6TC6M46B9hMl7yH5GBvzK6zqbFP+9yNRzNGXC
lQkKi1QoYHoqhB2RYKQ281D42aBwevmRzp1WS7aYqzN0UhDk+XqvmOTFOV7X8SnTc3mulZK+GFw8
6cRwgG7rDA9MoaD7ZJRVDBMWlxc/970+Lz7++6f3mVqunKcOjxqgrzICVhmvX15h6uHz5xpjn4/a
Vzh5ffM+B6weDomOzrZpBQVQ30j13GXXVlDrLOi+JcBHy0R/aHRLqHrA4AokyURt3YXmQS9IHfXR
V40e3J7SzCov2njWMCDyn94qintjJN66Gwb11CkgWOu2ehoa7TXt6qeCnwIwRoKMjKJaaZW7LtYU
/H9pXplJspAkgKp97CzalBFfSo8E29/mqRZHJ4fBAZXVQ+BzHQ0aZv9DimFywx4FORVIp0rnt6RF
coCJ+zwEJWA1M10jXwnwoMJFOK3q8rkUkhRgNPXyrQQ/ca1opTob3KhbFOCAZMe3gKnDsvEN/SYF
xgOe1khWeR8+BbK0FZwWUkX46kbD/ZAUt4UsINVWG3sYWQ7cvnyZmmG4Ll3fldG8KfRA5y80Mqyu
j8tf8PtYYxSmQsyJia+qm+jbTDaJKev+ICTO0dOcENIUNrJlbmvlEM8xXUI3OuoBiQfWItH1naW4
71qUANKE4us2RbcKOni6EZn3FtTtrrKwlS21rdlWP1RwpjOUM3EnN9M3PeJs9UOPD5KaDQtpIEWV
lS18mxvRHWG2sXCtDvnW1EDOjyk2pkUaQijKn3vj0/ZHNS3HE7DzT6pTBYs2ay07kk1vE9P/XqDQ
B9o9t6qNKQz3jaj526zy3L2GaRcYRkHYtook4vox2lakxZOYgmjRh6yYFX5mbS5/BGN8ydMr7PMx
mpxUz5Ch+UZM4VQY/vN0cKSlpAbRQ1sqkBy8FNw3F5wNIrq6q0s4DYUGdquos7XZ4Z0cqgipJqL2
nLaQxT3/WPgu43ulBElT7Jx+E+q1tKo6iCFGWa+Vxs3ot+gOSBMJyQOFPxE5kOzB0t5FynCMXPVW
i4xD74E5iFz5pPGK7ThtqKcUVKFTVai3odB2iyoUpaUZUHxTn8Dc6tr7rCHds4TuJrGaRewK22qk
11QJDRc96ayFXijt3FfqU6sLzUo3HUhV8VAtVTmwVm2FXcCArddDxZho11YpBplDT6/GU+uVpQYt
Zh9pf8hCyUCdyzwBnYTw3ck1e7Ow5QLsrN5Exct/+4H+XEmY2CHhjkLk9JQAimkCMPbNSfP1k6E0
D9AgI4i/orgQBmITrQLYZDJeYIXnYw+fRR1CBD05mGi4IBArYaGXxbLt0w/Qi8BtO9I1N9iFufAm
QaXzew+LcYfZECi3d72STmFcZCgtpKC3pQjJF6XAsL4z4Y2U5SF3dObsQX8DJvK+wE18BmXmB6g+
GJJOdAdA6R6Fofsc47nBcU8qE2wGkscyJbg6g3qvZS2i2EOBjjajBdHYurV29LJ2Vxr5axJpPFAE
4xLtdNkGPSjODRloe1RCpMmaYR/V5VbNtddG1fAgV9pF5cPRlIVhZ2rxMS/Q7YA6ry481FYXeaoe
++haHvwtVyBsSbJmYoEj8R9TU8EGXjbBPtWOrQ/BGV8FwxR2IuyDyx/+e19rXAf9RZNLHGGjqQq7
SpBzKilG/RdUn2003rOchyjRy8Gb3AYHOUbHvBDvIAnZXozMPi2w6MpvkL/d419/wxRi0TaaCcmf
xkanN8fA6ZbwedeZhVW7p97GWvpkejD7VR+nI23RuAaR1bKLqpijtwLzKlu45b0c3otDY/shPMoo
Hdn8M0wLAMYTlbN0cfmtnb1UUP6GrI18PYFtkvaUqhsk7Wiriey5t4+doaweO6PDPvPyf3LX1//8
X37+f/27//7XX/v8r+DGy2ur/OM3ACCJ7dB38pF/cPkFfK+Exk/G9SOpGqrOjEG/3qph1StdKkts
z7lzLzJcT1Fq05/gxcycWbIVFsrdlRW/XSGTFSdXiC4D04Vc6BydffyQb+nGrJJDvynwKr8GhTh7
9j493Pjvny7W3Nc7tW1685hJ3qJnB1nVuxJem4Z+r6QmTzSp24ukUZTOlTUgg7Wt/i5xuhpbFkKP
mzuOdYtr/YrvPZnJgpPyvVWSEllEPpq6N+/HDon/HM4t/M5svKoX16ZN30qDyWqT/mEN86AOW1bD
bnE28raFuoQzhPuSJC8g7i3q9CAkP69sE3maaYyrUo8g2gkWAFvWr9/OlxsldlLHOPpvaAqgvmXY
5uOoJMt4YnFN9lf+VmxNVht/zaedUhpuXLt5BdjDcO918gIRC8Ko/gigBXcNlIVksHtcd1Jkv1N/
rZSh3RS67VUGSZC7cpGbcOPE7jw0lBIOEEBWWWjsgbdUjgh9a+9EMCM8Z45s0/ryqzq7y8e6Bhmt
0UJo/H6ffnsdF72WWy5SAHDCFfBfhtvCHv34/6yiiJP+qRiWILgjoz7JPfoeuGaMPXmzu1aonb1C
/vUwqNB+fZiuT+Iq8/nsiZMfOhxYxNA5Xn6S7+0+PjbScQrGTQYMkz///umFOUmLhoLs1Cdv0x5V
MjZ6L83PyEW724WRvIroNqaMhCA7eg8K3uekhd3YgxGvneRvLRF+yeeaZrLtLL3FwaXvGGdKTxXK
N3LtLwAd2HIpXgn0UzFT+IXjUqoKDhGXTdRjv77YHlepNE5K9VjGRm6rZnrfxCEKb4nW/exDns3z
mJA6XnISkrpFl0aBXozb2UwzpfvEQXhd85vdYOrDXPG9bIOcejtvczm6E3p9LbrNR4Y01wGlTHd2
5Xud2RMAgWSRLwU5F6jy15/uw/TQHSRij72rbZNaWEhVfyhpRaC4OsdN+Tmje5d749SmWag1EgBN
vJajzlazdpkKv3RBhCmYLN3WROksfWwhLlUyTsYOxXb7oRhXWp/nLoQvP3jyWYM+Dz2jDJwjvLcC
5P1WW6cr5ybTkH3EAfIj2F6Twf4+yzIoIj+9o8k9TlqvK63iM95Q/PuiaZZWgMCXOk8CHH7hEfrm
cy0by0GlaYEAjeontmiCQxSLVR4Gy8tf7ExE4seQOFPMop6oTm6MvItVPgmwqlq1NqW3ziJ45kK/
uLzKmcODaLSGScxo2I5RwtdtURtGG/cDvnKO4C3wFFkYZTdP6xgq67Xu2LnsGhA29xEbkHb2tOOH
W7CXinEmHyl0OuR4/OcogvTroL3hl7fYhp3aqFwltXcnJrotIqx2+VnPHQFuQozOdJq133TpfX0Y
EnOgd9qnkKL8O0L+/PIKZ25AnvDvFSbfjPFIohu9qBxVDndjFre9Qlu6Me6dzpw70tvl1c680FFY
2fyzY0cRz8nHy9NeaHSrEECwjDPQYIFB1DLfODvhahY41ZkcjUq+rDU5jojS+16e45oQ+xiI1ANm
VLBpZ6J/L1j+GrUe+LJ3ranvB8TGHAVLDTp+RYe1lsTbFh1nZUbiRkq9jRRjrpDQORTlcIXCAEbX
RgQgA3lnLDxmqo4daAbqzjCcbVPcVQa8YkOFeGpg3PoqIRVGTVv1IiJH6cw0MvhfzRIVkmXh5M+V
chj0x66rdnEdXTmR37/u11cwCQ91B4/I7ErhqLf+Tkm9edb+Rk+NpuRzXhRXNiu4do7epzbR6EGK
Uj5dZNnU9LEV8fVoanVShOhTIMZccqNi3Phcu+VdpJcHNC7uDLQfZr1RlXZlGBqah6U0z0YTXGS2
Zmqg/kgF5TmK830lpS8hxuMruXaPXqDqswwRkaHV38u+OakqTRTZcKOZLgYWglIUm2IkPEci0i5Y
1EAPDgtpZpbOIjSdZNY2Q20nGPiO5OsUDLmXArc0Ga0gwuT6ycJTm70qRktJMW9RYlgYwBXjxChW
ihOsSisM4boLvR0ObbJFbDLbNl2uL7rSEhDJb7fQb59z3XlOMuVZQypA1Dpp7pdONfeTxLejEiNi
OidLLcG1JA6UG8S6t3Xm/qZAu+3C/lDjLjTrghT9USOa9+1I7xeHg4DcROlZ96hOvVDGP8pGd+sW
MSJsHQqgYTuqZeqjgBuTWXhUs8ZRfueeFc9aQUa1pkVDzkhF+IZBtlRohRVy/OEGgjyrg5rYKd/o
ETaXTtLden3w4HTxSh/p5ZEh7KsSCSvMOHQ5QLvRah/rut3lYXwnquXBz4eVRC9LaMyD38VwgvKB
MxNHv6yuXNV9jcxKkbzg9Q0VOli5pY6SkIGmldN2YHyAD/ut+dPIJRcoefjueRpYavNxUDTb073b
yqN9YRDzyL2KjTW0TyXmaqkWoaogFrMhH1ykEPJ8JgzVm5C0N43jH/UYOc0ga9AMCL0bpqneova5
Aq10VJZAkpnnLJ8kLbw38mgZScq7WIF+9rP4IHY+tnGic9NE8Cck1A/nFVI3UZCHCIR1e01ACakr
rDdPRfxEbeslREIbhqlmyyGanlbJHK/LzBv4rkiSqAe48R8twpO2lw3ApTH6gDVa3w8yEpEoDAq0
UWdh1a6MEAZuWWbHQNJe44hcDLHPg6cUGEuoq9jMtLWmOk+Rlu9Vvbst2hb1IN+7V61MWZL+7IOG
eUknGrdqXq86CUc6yRx9uISdVUH4JZLt8cl7l6Pk3QwRJwf8vaHHetMNxl0R9jSJCmS3tUa9k7Xh
psgF3BjifpH10asHmnKG/g5P1lvg7sXhURaC+9bQdwltOVLB5nko61WrcwyrMIoXwajp1icZMjgI
E0bCTq/Ce1iSp1CrOsQlMFPxBesAxrZFUsyFIlalT3lW8sozJZu5kmcnVkQjr6ktfLtHgY/YOmWC
sIp75RaxgHtG9a9Uv4jYPYRDuU6Scm+WSJtgGofswh91H135UDKHFzq8ClZ6myTCDaWmLUbNshG9
bepWb3pcvut6vFC64rcmW+tSd3YK4O8+8JSZrCIlGJnMu4hMagTVvLRuXPwW9EFeFqZkM8m8dYny
dpag7pa5wkHArXVW1yoIXiF85K5em3p/NwgUim7HyxDWauU/p4Q2utLDMsqEVVKZr0lB2eEi/5A0
7oahxrHsk595RHtb1pZ5LdtSABhgiIV2IaXZvmmHl6JXbgozgmtuxCunCaCUpx0Ck9Z9rSQrI3FO
dc1MC7X8X6LePimMPGDrrStdukd05jHAqnzpFSORI0i4ca2+t5NR73WoTWeu5yXCwdSZO1MPPxSs
X9NZmVfAPXXzl2zld6XbQjPtYZyViPEsVMNKNmED2b5Jisg2KdtxZY5M6jYUj3BADBdwcZEdyYtR
Smd46GLkRQfLPUkqIxoSJ0vtCnDrCDhaTc7bykV3m2ZWuuZyNtcVHFLcaT13q4q5ugxyGv0I7+LY
JqqHvuhfFFd4LhpWGM29ZzE6H0tXatDvBNgZyv6dILi3AzJl9ZAZmxihV7RRvN4WULszQtGc1WX8
1IfFk6bXzZV7cNqnGa9Bur7ok+NNS8E5xSODDHYMi9vvZP5oFihjrsJVf4trmJ1QVF4T1J4k3X8W
k0RcYlSL21czxjv5U1UbVJInpSKaE6h33MpasfOqdAV058q0atIN+rMMLWaea3ykbwOGKkdMmkY7
hhwDrdkuqqnIhqNXOndgSB99QYQ8XDnBPNcRm7mcNE6S4D9LK/TSJfq15KNTxIKWlHGuBl50wnVj
G6fme9mKp8tLTAFIf61BQqoj0waRfFpUZIgT17EcR9gRZBvzl2+Hq+Ehv0H5YQ6yeKVsnPl1GPkf
FvwkXyJLEqmZJB0b9WkXNtBdwXczJ8TPJQDDVXHe1DD9aYVMpMvIOMad8hToNfwr9D/iFtptHr2Z
dXcbecV9ELUYcGkUPmkKOV2R9He1VNaIawdI6jrCTK2Sj7hhaOwHWr/oTPmHkoXonw4COYR4V3YZ
ZYwTvOSWWthYDd0rKTPnqMOtUJHuzcrYO5pBnEakLgjAmg8OLiiNK/HXlUcUM06JLPzIIWjbtaki
/KW4D6Vh3bWCtJTRpgtT4eeVrzQWI9/el0ZepKEqIonTg4XZbJKGBpvQu3HfxHn7hggY1jDpvS6Q
WMzKl+DQvbWP4okt+l82lf/aIZ/WHnfpp3NWK41EaJNCxu/uz8pFkV82w3lduFe6COfOM/0pPK0w
8sSRaZJDD4iXa4FUhKdcLm16kx8MPVdl1ndXTtX5dVTYViNIguHR1+fphsrLQjq8J9l11hKyMUOJ
jY10jQBy9vCa2Hzg1YWf+tRbSopTQe5hYZ4E9T2jDEuYpV/eFeciE1ZgukFZafA8kz4oo0o6tGYe
nsDQH9yqf/eFau6JxZ0TFNucy8OrkDKVgmuuWedeILtiNMY1iRrTCV8ndlKOzwAvEGvMm8TUwZQU
yrYq1JfLD3hu16NugQyCgWjHN0cRXeN2swo/PCEb5ocfDDbnEsOT5Ln1boLm9fJi577X58XG7sun
ba5KutR4GU9VWugBIpWRoC9VP/8vi5iWCYjKtL4RdlDxyfxIs/C0aSLUbeKZlVybzpz/On8vMTmu
gyb6XZbiL2Oa2XwAWNDiRehXw+J/eBJueohvBv480/GrpSjVYDAtOAlG81p0Fkiga1IN07bin8ij
jx01xiEqV8XkpMaI3SDuoxJ5ltISIeStFtA00Wf5kzgT18JHeYXCfG4L6IqG8yfqbqY55RWkqDfr
paaE9Lbg9Ug3SnxtFjj+4mkcJxZw941LkFV/3WS12OKO5bY80aJZKDexLe28BeJWM2ne3lbP17qk
3/cCCRL1pqHjOgfsffz3T3s6RKkOz5g6ONW5OveGvYsRD7DEK3HozCr4QJkSHk1cE7Stv67SGsaQ
gbBzjtzqh6rz74Yu23p5dCUaTNqfY8T5soz8dRm30MOQ/4VzDAcDuqhwA7zNBqkHN/laQ+dP1vP1
O/GX8H+VcRSDJzt1amldoVJ94GjHqguxgNNG2ed0WBT0zLrMuI1CXMoV/0WL63UsW5u+oDSshhhb
KkvZohMFflvH8CNCH19qzF+KkFcQKtVH8gzbSuKeMirNbsFX7YXeercy8UYP+mxR+Do6/i0Svj5i
M3V+gvT21Bhk/z16dr0e2m48PFWj44vZIJ8EdGpjyMgY+TG+vKmnmTBurAiNqeDd7AzIFUF+kuUB
qdf4TnLkdCn1FGyG5Md0JvQHWkiviQwExhrynrIMTznFf/Oaflt7UFO77M1Xi1svCJ/+2+DBmFPC
JErDu5XLfnIMsgCvRfCPznEQPzJroUTXtuS5vcL1jo2fhP8nu//rXiHsZV4cYg3d6f0sCB8Cy5h7
zqkzlPnlJzkTo8ZOPJ1/k2ENcJfJSlLLs0Raax0TJdngTQEoKFsOqbnHwWINLUJCcy49pQM6/P9H
2nksN64s7faJEAFvpjD0lBdlJgipJcF7j6f/F3tyJDZDvOfcyZ7sDhWrUJWVlfkZyNerOqV82gGn
teMA2Ybff8xpV/fvEcGAiz4yTyJVOQW1IidaoIdRWEAN6h3v2Lf0I4GV4jvCirLzRlmhTO7kB3Vh
edLtjX9f7do3aV++Bpdb9v/e3RJ5CabZugqCkXL0zy8g+5M1UR+D2LApd+oGMwiwD+X9uPqDJP5k
W0ukdsYroLaLavX7Kpx5hf4c+uQmzwrUr4uEoRGCcseHZtmuKL954aq6F9xLbPdTDNBxzX9M9OQZ
aiSBJesFmItuEnCY0DZKZmJ2VmT+flSjyTWOpQMRRWdnyKhtKrn0UVvR/FIaqAgVeful6HG/M5Vg
9HIpeIRuJjuFWs3XRo2DAGqC5gYYlI71dSCs9FBBFtIULlzm5yZh8bYgJZZoOYIL+vm1mjaiyFd0
AtyF3u2TXX4T63f+hk4/8uOdR8HEjdk0kKW1ozroi5CsFdPJG/vI4BouPjnOHF/sJ9k7NG6PW/nk
RhGkbhBFXxcOanKPZt6mARHuF8BL1P+SGHL8ej9GOrlUwkrB312XhYPot3ecnGsAtMsL+/HM/Wig
uCAxFTrwonayQ+qGBmTHqYUGgSnMMlumT+JHtpMXhTuslPtqNS3DS2OeWcEfYx6P57ebv6H0H/kj
Y9YL/bZeA/4FQq050022xsACjWw7XYp38V73fp+sfPw0Jzfnj4FP4qHZD2IjpbqBO7iyyDbV3rpS
b6BGe8HjvETh0xHtaYsU6DVIK/Sqt5cQBmdP/7fV1k9wGxZC2mPC+/2g2WgyLtJr66rADNSxlrI7
rfL4woQvfNzT+gno3zKh4gg1Irg6uhggLbwMSml9YVn/TRxB7cnA9oCMWqDST1LhGspFFBXzcQ+F
N8FbKdsGmynzhoO1rYAKodaXvw2KcwQMtXvZDletM2H/+fvPOO1i/g1233/GMYP+tq1yKa2xeeBn
tK7oHKNCsBHXxrJaTKtLYfzMwkJAAAeFaaWpU5H+OZTZWXqnJGHwNJg4m4W19BnU3QYhzAvcljMX
1fdxTmkndRIWaiIHwVNg9dCBpvm+MxBP1fq7SVY+NSQMp1m9kDWcOZ0WT2fzWFEE3m+dRIQjf0yp
8JN6goW+RQLaEwNhjb72QqwucezOLqNkUds7Yn/000qbFAv9WCeGcEippIX0usL6cUznC5nHvy8n
iQn9Z5STfWFh1z2KtSAcMJ25Dmb0TZAQ/33vXRriONFvW0/PZauMciai8CwHZCbfjoN4IXU4uxeA
eh0BDxQmT5v0iRqoEsVc4aDlHKUg8Jo2cHUFHA7a3xBBuu7SpM6ca4oB/xnx5P7prUFr84FZiSaO
s0CiXIT6PwxDXIg+WrRdjJOqnq8RwXzXu2M/U5A3IDDoKARp5KjajP1EsioUZQ3YHTMfRW5dCSsW
pByST7nXQlsVQker2j9pkEduhDSuJ1dp7wZmuuLZSH84ErdqqN8OIuVWVJ/EeF6GtMUmNBEjVVoL
I25Kkk61NTTr2Vbl/ivwy1s9CgfHKILn37/y8VSfXB8/1uMkznHpF9DU+QLiBv+WTbQcFnTVVpce
xufSdiiaoqLyzlMwGT7JMExVC+O6IsPoG0/fHLMbf3AEr3dmAIs0q/8fFN3OHnqVSj5lXAMcyElA
q8dGD+NKEg5zh7so5uwZPgt1bjhjcQkheXYfq6i3Uvs+0xrRZATQGnMQDjXGTYlYrSClOH1r2B1v
RdK8tTy///7dzp7Obwnkyem0AswAR6Bqh5Y7wo59a19Xl8g4yvEwnG4OS+K5iOwtDk2nBU9/KJq5
r1lBvU8eJeoeOKMFjyZy722foGwLySJQaCd3ky/vYJQ9ouroaYN4VUzjIgnlp6kx8ZuxUrzNxk09
J48Z7qJNF3imGe4sBFEAt7YbDUcgpP9RQc9VLA8U847upmeIPSCOPsOtQ3hUrfzrv1/Ab3M7Fc1S
qlyW8oZENOxQzAJqAH4DUejfBzl3GUBPhnlD4U7WT9sILWAEXzF74UBGWrlo3Td2O/b3hXZxJOl4
hf3zrY5AJ/SWMYM+PWBlq02KkkFJFWLcBH0UsTU5w7+1wgxN3essuBsUwXoSxQlLECwWZxX7WKjw
mzkWrzE+/TNjxENytZ075f73ZZDORRkqlEBh2bIcyJOjqEtKGLRCIhwSmviFDUtHXs6LI/VdCWx9
hwGLm3rzV7aWnOyFT+/+Pv65SPBt+FP5ly5sm86oU+EwDW+RmTmTcVDmeDkgN/PfDoREFtVTHa4D
BfR/+CmxkmZy3lHGIg5o8h2y8HYc5wt/nC9kNP/urJ8jncbTSRnqpqTgMkB4E4HXhMb9WD7+Pp1/
gwyDmBSdIRaRCJ/Wg/u6SkWlRnBNA7liaqs4vnAd//thfg5w/AHfcwyrD0JJoy6FJQxVii1OK3aJ
nn1avv0+k3MDKYgd0ywHLfrPQQzlLLASCTNRtU/3ipHUtpSNdpaiMZFpr7+PdabFeywG8XAwIUxJ
kKV+zqoC4qnVVcWy2fg6wcmyUzfwUOlH7Qjey5/Wya4NTPr+hy2hWzIcZArdNC1ProS+UiIjN6mM
xXJyXQX6vpJltK2BLP8+v38jDR2Cb+Mc1/rbRysTA/u2crQORlRS5MMvRnxXrJt5xjn1ItL335v1
OJhGe0WnYPJPA2cOa6AmVoeTwpAs8XTGmmhez3J6G8CawIa1d0pohBeO8dkvqFuEjL9o3H+ylYD+
Wp92lXU4un/8EexxTbmJEuIieMQszSI9s6vr+RGzhEuh6vzi/mfk45X8bXF1HZn5oa+tQ9k/TSLI
qWq0wyZaqIKrBeWFL3kuiHyf5knyN8laHkgy08yKzzZ7zllZcC6/75ZzJ4/siwwaYPERr/JzQmmL
VbpWpNahr3ukTbrYpf3k5ZOquezVC0fgVGiM97IsHvHTR81utujfW/Lb8pUVYd6CPnsYF9mVdn1U
q1K2ybTU1yBCcUlpFhP5LfofDR7TTvMUv4YXtJLPzvfbLzhu6G+/IElKIcZugTXtami+Mu42yc6v
IIUri99X9txW+T7Xk5U1B7mZOiuxDk0A3li7Dwxk8vTNEL7rQuH9PtaZ/P3Hwv5d+G/TEkcgbroG
PvyomyM7oaOg5nEUshq/9EVyPb/8Pt6FVfxb9fo2XNvOfl8JDJcUn0GG6VXcIwn8IInxhSNw9qh/
W8W/tJZvI0lB6Hd9y0hgOK+b2qaI5hVOUexSe64Xvac51fW0kukcRxeGPnf6vo98cvoUn+6TiJvX
oUB/Je11G3C3owf/nyup/tyPQVUPQQ6X5qDiFFsN71H4GSrBWv/vu4VHUBj8YAWSmIhUyMk4IDP6
ObJQ/Jm3crvvU2ujRMEGyOmFgHJu2UCf0dRFpQHg28m2pzDVgcrETtyQ+0dQR7d6lgm8Q+oLseTc
8aJ+rNLSEqHunpK4rKS2TBixaMTVCzW9mrt4m+JjVAl2Gaj/w1awRCIWLTRd/Qd4FmljLVFpQ8qo
NdyhnTaBZr41GMr9D2v3bZxThZwYtY26KGrGoSBtmQ8DcIV4ulBSOKUKHYMwZjpQc445I6TBk60g
q34y0qGzDp0TvU1fwSrbZPtqb5ZUheFMZZwo/+5S9nPmAfRz1JObM8wDjOWOo5qvooOj6mpe9TdH
1XiESw/pVXqXeuU+uK4uoKjO1L9/jntyjJNA0H2M662DULn1OvMCT11Hu+ABpSc3WVwikp7Jh36s
7clxznj0qwHm3AcLFDgo7Xwl9iU4eLNdinNlOHMx3OSafyF9PnPmON0GB+4oj/IPMCSGQFGlOsJh
UqIt9TJwAVutA9wLf4/6Z46cQqEBSJrCu+MfBRagxrKuT7kGnVpwZ+ldkfcIlGV9CVvw4fehzsV9
ShoKLXH1WOI/lZ1TZsSvtVDRDjGVx8nVl6ChX9f0E4ZbyzOWsuzCrCb/usgWOvMFVShWBgrCKJCD
VfsZKBNVUKRC0OXDABQpG4VXMexuwdZ6aB9BpDD1O6Orlr/P9rgrfhYHIDnrGqA1YLXHnuPPMQVF
DCoxVxTEnq90jPz8KrkQLaUz0/oxxMnGLGKrrIZKUg7RjL18TiG00jOYBp1w1eSFB0K68vQU6aUh
Xxdycw9kakYYt17Vo27Znd6tTKl4NfJ2tgdNPkzmcP/7GpzppbAIgEs0GFHs4dOcQlAGIKyYUpHC
iI58QIzsSltK3viITvil1TgGm38W/NtYJ8FobscxHEvG0u5LkmobV3RXdXsvKG3MK9xu9fvczhwc
Gp3gDyxKKTr/+fl9zbLX6yzu4dbNK8XErCBtvVG6HbptGlwCbZ0p5tDbILcGJwgWDa7gz8Ei7ItF
C+GNQ2zlyLgVVe7KadI7UhV8mIKwqiXjNhflTdKlsmvoibEs2uzDkIMXIRZ7zN/buyHpbhP8GqfW
/wrL4o42SnHpExznfPoJFGDxPMKBFfGC/PkzWRNNE5Lq+LkHD56qK6Eqma3NRXh76dF2Ljum3UOB
9FiR/Rf+8reDCA5QOQRDeIdmzdYfrdt2wBC6lP0VzWE6r/osOtUo1NjHR5ETV7NXtlnmCoOcXIDV
nYnWTFvm40A+t5j8z5nPyRzCgOLXdN2ua3PUjg07wQn89z137ppnw1HkIEUCCHDaMBzCeJarSCCQ
1ba6KR8M/EeOQovSEmmw7EFxCrqUl5b67NwQEjnmfpQTT2EuoYQBeS6bMv2b7d/Kd4DP56Wu67lw
qR3vOos6HoIHJwsoZFLcdOIkHxI8kZDoouyd2NlyeEFXaZEB882RHr+oW3JuajqFGw4w4EFgVD8/
m4U2uORrDetJfOrXIUB8RGxBw7noTLm5B43s8nqem+rRBkwVdfLcf24GeayrOeJDHiZpeukC2lux
ceEknnnLaVQAjsVfg3z9FHw2TZkMrpQhcEjH8G58UmPxq9CsDdQBy/t9U54LhEAi4Y1okNW533+u
oZAOQzBmvXyQ5MFJqishluySvkVUvkDE/32sc98LlgjAYtjhSKud7hJ8+yRV7DDHnrJPxHbeZ6n9
M6bl1+/DgI8585GOSpCobZEeaf/Ac0aJUQwKQ4fExN2UBvOfRBlVBy0/LJGVP3htriPdf7Ny/bGO
xKWlDde5Kq/qdn5OuvYTE9wWo0xpUenpkyqgiCqKdmUoT0Ir7/Je3oKgWsCVXqYSlspkkbgbyVvM
AFdDLb3qPq4hydBdZ4l4owjZrdm1EV6C1dbo0QjuMvx5uNot+vhlvx8KxfOTYCmaycvUlakdiZLv
EfLecDMEvoQ0ROa3pj1G/UptwtrNreaBzYNHUDwUTgS4CwW8+j4oq0PfIfwWI+zlaUooUcbRfK/T
1aXe8QdQxDKXiZIZbojqMvYtLQ4XGG+Ww8Dg5UOShJmt9z2uiJL+rkb0mHp5XrZ1vcGD9IYe8RVy
YrInapW8G6dGdYSp+ZTJxxBCmRd+mC6MOlimJgr1hgbnU5yXXU/Km8XTUxOED2aZVu6EUXDfVSkd
X3WrDtZCafP1iOGsJx8f2UtcrlVvLKzJKapgGc2dkxvWRp4VIojfIfZXTwvNoHMcCggsRo/a0PyR
kmAfKvkOCg7zMuiNAv+/Q41uU/vaYRTC2taL8slXkr2ZZWu9zx4Sqb0LBOs+Howr7qeFZSK4Joby
JlPSO/Ql74Spesv8vrbR5hidiR4zZtudYFcDwXuqzBu2XQHxJnzidfhYgqanWwWCboZEaTYtL40Q
dLsYSiB7Mt10i64AXdRpTi9mj0bh8+ixJt/GFOqAh+8C2RZ4c8G1Ekh3fiCMrhRH73mN+4gSiTFN
WNlr2+RBMdq3UYYHi9jfS15g8TIH7fNQdW6ujKOTJeGL3oWbGs/ywlfwJqnS2s5r2GDQU50JwT3s
hRW3Jt9boCGHgHNpJl4a1O9jgu+alSduE7deK+n3VRvvJqpHExsWb2WrdKQGf6q4sNxan6ctPpG9
k9btSoLCGY0jhF4xgcEvBo4fwr0uKnp3fuAb67ApydUrCRo4nGdFyjo7i7TWwUiPA6OiwaFHsGPl
QPsrFodsUlk5SqsdGjVcdrWP62EOs6kT/iRi8aKh2GkPmXQrm1XslWXwMSXV7JrVrCNadtQ9yhpb
EfkTSKscrdklRLjlUVsoInDjBvyEp/SUpoJBRI8zUJdFZd7GGFFjYTUjhVhNV4KWvyad8RDKIkVJ
YRkL1mCXeVJBT9YagNMB9FdV23D/8BWV0BVGPXACaWJMGLfLdFYep0ktXLLnyRUy0O2age2I1n2l
sJ7pZub4cQTVfdy027BsECztof8Glj1ryJTjAooZ0SwtZgGxgzkgJhRCiH+AnmMwiAh1iGq8hSND
O2bvXbGsNBHgB3IqyFAUZM6isU31KrT1BtXQzHSzRr87qhHZUh0e8rLbFLx9Sx2plbKc5NVUIrrZ
E+SqVt7WibAv2j5zpCL5k/TmC184dAilq1AHKaz0BYd8CI9r8GQEkehYHSy2KTCgux/xJ2FZ8gRM
Jwdx1zU+TtfQ6D7UXkare9Ku5Em8F/HShhMsm646YfxmQABqrRbUfz8I3mw0NhV1BzsiF9Ra4tRm
suxUaxcZyQqn6Zsukda4d6/7qN+NUnPfjamrau1rNmaLgtejU4f6jaBOmBDNxuQO88ThUcSNHKiG
W8XddaIZi06UdmyBEQZtfR9bwZbLyrf52teqPBJwlKa3lXx+FEzdznMeI4IuTk52NJbFTXgL0Ogz
MRR6bvOrPmbXYit1blDz87VIC900E2sY8MkO7UkLOQkADdIUIbRvALOVZrHeiVWHX4vfoV8L5V0w
u3Ql1CXeYjC2MakdXSVob/xZX86C3LuW3L2Y5nxTjqrkKnoWOLMa7VXe4jabHkJ+JGP9XmMHOQqE
iqAwn7skR4ZRHGXHb5pHY7LerTi7kluaq0B/kbrwt5U0dJ6ZJneGMf0xY4jIA2YxabDmAK+Z74ck
WB9KXD7qcXk3WeFL3bWoZ/SGm+bKxsJpJa2V5yIJ7oQqdoqQIxjlUJbFQdr2oGP6mVdVklaZl2vD
svIzzxrF/Wzos61o4YGL8yow1UPKofJNiv6hpEZLaTYfMgI4alYTxAltXatwNTIDA0W1fjND9WM8
GnMb2kqakQsJtab0ilG8jsvoAHXaHYvpKz8yNOWA+NBC2TZaGVPB9Lk0oR9kqt7hX00omyNzsuGe
3UpRci20RYSoq3WntkKwmjCd9kK5EpZda1yXpWUuUwowOzjRL1XVv0HLbBEcq28tOYnsFilop4Ed
jownra9YxB42Nuct5feVLliuz49J4/mG98AuN/LnVB/WaAhvSuwswnDZ193S97v90LO3YmPCZ1O8
0fwGG5v+SrWw626kwkYx1SgiTLiCBTwOyuzYiyyavr+zuno79hzkBjEGu69uW4GMoTDfY0N7MIzw
rffL2Z77cslRfNbmVPD0eLQWstQc/Nl0siB9Hgt/FQqmi4jrba0GO4KyF8jZwrDI4NvSUcx5A1T3
VrKChQapXEAfRAYfrzavhYVauDZtK1613AAbzLHWczw4nTJdxYHwR24srLOrnYIfQhVdaYq+NRrF
CfXcK/poZWSPjRS7nDtX6eoFspxXvqXaJUyIUu1WqVS9FIgixyIZveHbvj45ejPY1rSre9zlWzdP
SOlKgZvxOiyu+urLVK6z4Xmsakcq18Cc3d43F7BMvIkfbPBi7sWHBE2SKphWqT57eoF+ST/igI3F
uC47XYwQc33XxfUiUOsXi4JAeKVFVWPnfYXNYP9YFVRC1A+97vYx6LvZMp0xalEx1Bbz0Dh52a46
4bak2qiSf+XCKtW69TDLSy2OV4mhuamEoojWp47Sx2tQMCulfW2J2jUk2RiPr0gG0dHAl7HqO2zU
6gbED1LWUlvaUg9i1kgRboWQUj8IwjaNrjWLxlwlOGLg9fNGEKmFwVS2/JVsJRQYkMQAi5giXV2P
tZPhFFQHJhzFl5hDPOzaKbgh/bHj8S3rVbue3/1WJZeaVlM6eFHTLNopYn0hMosWUmT+BrPdwPab
5y5/bnH0DhTfLs3CUZFoMILEUZWOG150I2jPUrHw00XZPRqiK2nPnb8Yi6eGFKg7prIg+1rxfcz3
+EfZlbUStMH149JtM8RJc8zbu10eSo4Vf0yadKUnW6PwYoyqSy2z58ZVzKcg/MRza2ngG2UgAdX7
GQgyoAIBruIqaJ7Ksk0cxqtJW4zy+NU25R6qvF1nO6v7aozMPSpyDwNt1XRykeHy/LK8HgFUySbS
l6l2yHLNmftDhxgx7zRMrbCXisIt0dktK2mVILeWm+11jFzqxM6ftRtJkB/Uut7yzvKEIrlHUOlJ
lQj7arZLBXGFAzn20X62lFAvxNN518XQv9Voa4F2iloy8ih10opsJ2OmZb5S084dO8ZXC28oOwdB
Afv4WjCipQH4CFqSSi5hSq2LuIvXGrcaWCYl7RxR/Ki0vZIDsGuXx4L3TJ2wk24sQlV1fAohRCOM
DzOm2eVdatxWvYbQD4Rt7rK6vRKK7Tg++LIbI9/dieVKkDbj/NaGr0q70dUrTncnt55RLKdx9HrF
d9r8Xi+BQRP2G0Xxan5SXQ+cT6wsgucqXAc+XhMrq7xJ+kU97tviS2o+yK66bqNoW3lE0a9aDdFz
3JT2jLeeKoWr2CcloA0SR0Zg18OiVBSA1oEX1saXNUVu2hpe3z9o3UGZ9AUA9zJAOLq2vH7KbZWn
TF2bt5V+F5hfsq7c5J12bXFu+IKOr7erSh0PreFfSWa16ifVLqo7eVi2uf9OzrrJ/OQageVFXXzW
5rvSCou8qzd+kXldGm0qANE5NrJTT+oXUnCIUxRLQq+dV7V+VSVw5YLBFoLnBoHqYWxYdcQwyI78
ogTyaix9aM/ixA7n9Ks0M9HIXmhztZD4t2oPUy/MIbGHHQmFTppFauA/BkniiW21NdNNqL/6001n
PNfpvMzGeyo/RKnY1tp4W5TjYgAo1giFK1bhrsnx8LDuM9wDJmFeG3rxiGzBsszLm3qW3TQllZAX
gpQ6hfkm88X8sUN9ZynU+VPTJp5Vq3YrrPkiV5livcW1f1t6caDwOEhsiFR2PBnQD3Mn0h9H4UuQ
HqWJWrVE5ZZSAmtpD/PjFP8x2l3KmdOAlVJXV+Zx1TYj/X4SQpAbYVbZpb8P9ZYnC87J0jqN/jTC
n0LUvbn4MCSCdL6t6oWUYC8eP4pttEg0XOuN2G2s0KvRkRq1rzlU8YZpPA0tMJl8pe93Qvwija9K
2C1rUmL/j6WTmyhsVrSli3xTWlshyhR7krpbWelvBpHXbmIXlvAmB8glN9zuuBWSYA9o5Sj6VSpc
FSJqLYiVFOqT2t8jxLnPRez+tPXYoJ9l+l6kzk4Fp6VtUD0Zb1VsIsa69EJOXCy9S/M+GQ1XSFDn
vsbmd8zvOv26QNe0s0jQdBTKzMHriKoNRr9xezv2izQnikvxsvWdrhBBydZIAGW2iMWhDAhbLmzJ
jJ1ej7b1EdDYC27Mh4399FZFYbedJeL7h1l9tqXppYNgAzt0wiT2MvAdPEWzWnRMFUxn5839VWot
O/+TN/ky1uMFfuORLNi10CMtS7Qryj9qPFOc94EmSk4fETQrdROkekxUqZdFhNpQazmYXAmOyilW
CJC1VG3qmhshbxxdTBZilrgaSWGPRrnYYrJqEsjT7CUq/IVaVMtxrjyrDO3JFBZdhkbUGGyyYVyQ
14Ki8Lmec2c2c/JJ+l0Ccli4p3sUOxda2uEc0CIOpiI9qOQAgeb9rEvLoUNV6ahCX3fKRlUih56g
54+P/ezb8hTxXm0Rk6/S5XwUYkvT+yZBxz8L9omPxXUyGC7FgLsCV4Oh/2qKwo61Zq0k8Y4S1Uqa
DK8ZqUGK2mqMJK8uOBcIuvu+kDhKgN6iaF7LQb2rSxynp9FDVdCr0dmyxb5aQ+lYz/CfghY5LyoX
nSQ5U28SAW+G4q5UkbKb+Q7aS636rpRbW3mo91kbP7aquKtqjUeGin1ZPD9Wib4LrGoxsDxl6vMk
TxZ9kN1iPgC2Mu2WUqPvM0Vx57qfkQYpn0qxuUo63Dkz9Wgg4bRpeuOPomci1GNE82HS85vZGLyG
B0ji14c2bNGkigNnUg0BT/NHoeDNYk5PUgBWMJ6OolyQ8lB4rsyMWPecylhU6NPSkNJ9K6NzZE6W
KymN14s18liiK3KldemDrFf7yacEJptOgyVvbsTrsRB2bb3TI3wXyUlKrDRiCbJUku7NGYzXpHk5
YludMdt6le+7bkJQjAJ0jqGP+i4X/lIYARR2JS/xNsUjkmNCF6GsYjbOmzoLjoaDh4InqCiqVKM+
s/6qld/yST7ix7a1EH+GpFQTVQdTvtbCZzokzmi9VO1DE7/r+P5qyR8NRF0ptB+BPyIGKYbXgEDB
S5lrs1OW/VQsMfYx9qWYbaaofBXa8Dkyc3S2s07b+L6+mdtpa0TTWuYyWMt12XoYTdjt1L5PPB8F
PBL6TgUHRiiJkqWu761a87TxtdBTXtohpwFDt8Cwtaj7kLrOXxtB7WUxz1fr+D/xchJUJ+ivxonE
N9sKVWI3huSoCQsCxpM95CS97Ali4E5gKKAj3UjRWlHfwvJAmVvktZJI6Us6fGThDk26jdbOSwtp
5ZGTltXPoT46dS/afUrw3ETdbRWaJPJYOQkiVQOdtI5MXrW65VylD21o7PJ0O0Q3ihE7sQ62QVXd
wX8TlHXFrqkl3J+JMrxGpELyVN/38qTxwLqDfl6YpbyOgKPlyj7vH2PjIYg/yA/WjYiUa/pqpILT
YgKamein+xZC9yWCijDWw+lWzkuEoiHNmInbGc2ySApv0vplNEhLWStXlg5tJfkShninCOb1EKXX
lb+V4rucfyzX9aopCwTlglUxxo4KmLELtoW8TSR08/vAzlN8FqT9nOYv1DxXTQH6ZbgWBHktBuKm
aKxFR05c6pPbA1DsldtE9L+MqFjmce2m8/ov6K/V3br6NKl5coHE1N7wq7QT6VOmBC1Epo1au6P7
9y3ilcZ7Bv6qD28n9NAk0d/ogitwfKb2vglufRYij3LUgqOl1ldbTdSWhUiHvh3FhS5wCwoHv1PX
MvoBppk6UU+VWsrSLa/Au0HTXD+glDVRsa5g2Efo9saP2WAsauUm6XTcabZyYrpD/VoaxwTb/9QL
zmA3tcvQp7RiUK3jk+vhTm97r1XVZ6oNlOLiwpE60Uk13dULclEpWmhJtW4i3W2023LeA1a60nNx
3Tb7suRFs4cektpdy/XD6axLZTmFJle6sBSK1zjp9zVqx1ofPLZi5vVydZ1UxSY/nqvqJdAVJBTF
0qmyWrO1EFk7mbe14vRFTIVoqRcfFr4ycUym1l9pnez6xyBpSgsjR7kuN9FQ24RTQLEjulGzZJXy
PBhyl+Z7U4Qo1w27MNQdSvJ3g9KumgmgJMoFRh45JvwZf/RvrXrdZxuMt+Oyu6lgaIhUGesSSb5G
WGAMsksiVAEF5jtdg2vbmlG/TKikWoiWzumTJcSbvDaXRf7ciPdTiR5fJS6MaVpEieb5rGZJRqXQ
PQ3H6cOsHzqU50G3J62GcbXmRRaCWSU+RBI+ffJDlZNtYh94E4W6rXV7fwhJQAV7ZjZNWOKpcjUT
s4dSc1Ly0CSp7izfJPLf0ibgqcDsm/ojT1Zh/dQFGPGMulOwyejPeVA6SMu4iGYyz4Ak+aqsJ6/K
30oVyUPrZah1LrFVOT7E/MkMXcyqI38IMJarPgrjI0CqdYx2jfxKg7fIZ3cKHmZ0X9WaiwRNxDKh
dhREi7S/ny1inR6+pYGxnY5vgHB0U2T/qKuvkoTWREOZjXa2k/b5Kp+Tqx6NtOO98WIe5YjpT30E
6vFfiXccdqdPo60wlJ/BSNrT6/Jj7kfXiezzCn+JKBdl9CuQLXAqFWXZIV+2k3pHKey9iI11Mqvo
d+rU4vZtehMpfH3S7CjD2kjW76dYuJJac2O0WE9G0SYyJK6hjlIdqcqsrgI9x1g9cMz4scz29Dmd
JNYPEpmekXcLhDBXmQ9pdhxgeqhsniDM3vHD4S6qxs80myIbhh3g4McsWFXzE6YeSvZYQ3ACqAZg
rWgdJebxnyX5m9hqS6P/rJLXtHsdqYuiWmcPwZOM2btc/h9p57UbOZas6yciQG9uk+mU8i6rSjeE
VKWi955Pfz7W3mc6xSSS07WBAXqARityLS4TK+I3+suQSuveee4qfdPp4ruEgKuCgGlraldtXzx2
WvaSKw8SV0TUHp0keMA+BOI/GSOgU4V8Soxvx4aOqUs2wqubOvyZh6Xdqdq9QDm3UMLNkAwrIaFM
1vngrp6E7Njn+ibKf5rep9IiwUg/Sm+eS7nYWO29C9d9AHgn32pDXZP6+htNey6p4blWe6sjQyo3
MqKa1UZA7LNxC8SEFH4NTxFB3avBd4c66ShMGFCZU6k/JYMtRtSeEGCTxGhXIk0GX7KLn3XSeqnP
9q2Lzo35s0YY1yzYBOlacyKSxHKf0V0QUESCSoAivWMPRbBK5Wijgs9o6Jog0lVFGxFBTr8w7RBJ
MEVWVhrG1GpAgocvhGqiPEvvJMIJvaFfY43+Y/lHM4QbQyq2Bb0OE8WlZsyFH3Ssi9JHMunbvClu
cr3bxFXIL21fW8RZSOmGo+yNbaCg6m/EhgJp5/WACazK37ha9qzl9VWZVFvXwEwoLdt2BYik23ZW
JdOiqkokJ4uI6UKdNPbaeoUkx484rPmDMq16i4LmSlH9Z1Gy/AN6qeu4Tm94lLxYZYuLEPeaKfq/
mhQ3JibyrkaHZlVpOJU0uNUJgsNLqoCPWiefYli/uByjshncaC6dObo8aGRVMf8BejIHRQ7drZuS
Lup+cJur8UFWovcCoKqOp5g9GOpd1/a3Spns4UOKq8g3WdaxlqxrXm2ehrdCKmE1VucZbdxYenWr
7D1oXfQr5dpuhiyz60y/NpP6Wy5ASFBbuXqi0fPqKjWywRG+juqDHGgGT1fjJuMq9DzOP8QmuCM9
3BApoN/KZV2tyNdKW0z6iFJd8gKp5HuewhqpoRsYWfErrL27vKxDO0zo1aHv3tgV+i4ccRKqxbK/
txQWbsCD2W6s3CdvTUCSejBXUU6D71JXjEtFeFfO6N/p9EHExL0OcB3QvRzhjUbhtRjz8OEVWOxq
q6VFk+vPaktlTCu6DyCma0Vt3J2nyA9uUhLGhzvW0wdfV3qT7BJBfOlQ2Fn7XY7lERn6KG6K/q8U
vPOWW6dh3WyiThuxULQ91azd5yzhhdb8DAQArg2EIoToeZBMzbCqtqsCNfb1o4pde2TrO2ML8c5/
c344N/pz8p4ybW+04hYQFUthJ0gRadCTwjIIa6KSiahZnb9EzpIm0x+y2gRANUI+UdLDXVU6l4Q3
K7NP0cQFlIxXGWUfP0DeJRn2JP8IN9KFxnkkZbyy7i7AOBZjj2jDE1R+7DhxqXaKckQpYG2G7W2A
vR4uY95d3Snkyua1GmnoAcfPcuo/LXzVcfomAx+ljOCjmzrU9Ck0VAgT9noJCLEr5Y0WSc9DClgF
tdkid+6y+OAyXsf7YQ7f5Jw7h/7h5R8wA6VEpEmBR/gHwzIFKmoi6uZdHAAEUpTdEB4jWiJNe8c1
ek1zFOEJc4nwNAMwsRQcWkd+pqZrfyB/J9OtdHAtJM2VjpDSQap9ZNEC0W/ug1KGQtkLeiTarlMa
kDjEvdP5Mh3o4uk20H8P1Ky0kCOZTU1BzRNuSnUBFDmHyuNph/IVhxHKNsa4jU5G5bSqGSp+LB7L
jQPUcKvshU2xkWzOq26n/zdGADMLB9wduHdqMxY6sl8DtkMg039xhqMAA88RjGup094vr405nK1l
jsxCRElQApwynBwE0TtBN4djpth4I0Kkb64Lj4x1xQtk5T7o25wa4jcX3RcqZgsHzxzI/kv06b4E
saH6gjHAr5KA+/WvSOZHxSbAwloDHrMi50UUekUK0V7/xan3JfYE0JmbimfUEiO3Bm4KRXtSfOmh
gXl+eYZnIGQoIsBfGFnU/JlpGM/s6Er74lHv90P3U8pfjAFBuRbMR7++HGpu252EmkrnyKBrUsN1
xaMviVc9HV8sIBfOkqUQkyWplJWpZZUwHA0aTX2Vr2JNXloUc+fV6TDG8/Rkn+HJFw2twTCarbLt
71rYTJgWkPqvTZ7nh2ZjAgQV7xJjk2nr5UU5/8EsSDqiYQLHmwwx7KED9hEfLOkEUB/ptybYR+2T
qJiwvJulwY5/bXo58KACwS9qMmKzk+Wh5Ab1Qp8JdVF64r53D8pdLgHtRrN9t4R2Hf/YhWBTvo6G
naga1syskwMjJ2EcBH0nd+FGwSHA5fElQkZtOUMvr8upad/I4EGt4z+DtCZTquhdq/Uhgyw36bv3
S7f7T+cqx1pIwcX4UODevYRgl+bmFTCxwo3LoY0czNdFlCVSjdGqKh57Qf7RhaG7UvMR5CDTzzbM
WxmdGwcBCSPP3pNB+SlF5s/Lg56BqSJ99s8PmKxi7JzKzEr4Ad4QSSu5Q8RP6H9ZloAfRb27HGvu
u57GUr4OVq3i2mgR8jtWDXL/YXVLUQdEXo7Sfdn86EzpN/2ua19dQjbPJI4wXSRyGwVRFAghX+OG
sRI01PLEYzH4u9TxtqGavrnaUpjz4SlUlxGSojHMO2qqgWTUWWE1ljUcU/GRpJF2mbrSaF5kOFRU
OVr98Z3efF6e0vPPN8bkNW6pKEOSrn4dWhTUneTG3ExyXtB1p7nFC7qg3R8ES2fqzFolFncvVGND
AWM/+XxVqOkiDI8BpLaxyu/Cwyh4ONjeXr5eFM45/2RfY40H/MnhWiY0s1SNWNW63QirdjdoO3Mt
XmkoS5or4SDuMbfpqoWbaSZ3GsNamgrTY8YMu/W9RM7aTkQXqILUFq29dWjj/LdTt5Syl4c5u2RO
4k13X6yVUWIST92ZB9ga95S1bWC+fotAfrkWt+m2Vfflh3wDmGG7yGU4vyYZLhk/KwcFH5Lvr7Ms
1QOIW8kTjwIdrzvd5pX8GqwdODvGYwCIDyLAvlxgDs6Q1b8GnXxaN28DEeFokWXUrIuH9OBvsm1+
G9tmfE/39AWl0B1wBRu3yOK7XNjar8tbZm7Q6InDy0cyXTuTKrOEvAxqSx6OZjesJOW9wm3sLyIA
kCFhxaxNnHLd2rzLc6Fg8VqZdeek6qfYNwuDmKGhsAXhnyAfLLPzpxtfTyUnHwQOm5E24V6Hh5L0
o9lbKEtJtr7Pn9v9Yho8O3P/xDQmmoeBUBskb2PMw0j59LbRtpI2aOrY/UgbTFYmN9e3v5hLzjZq
cjKSLFNWbcV5lApDMxx951ss+KusXVAumD3WUHFCaIPHPhSKyRFKVTWt2rQaULOVttm225fb6K5Y
oRm7rv9mYfwT6s9z8eRUa3sf5EZMKM96pYW1CsoFEZa5YxOGGgsDihrEk8lN1xhS7klGSQaDaOqg
gv5yb4xqaSGMf+Vrfsbas8Z8RRmFXqa8u0gavEFqJB58vIP8+ChJr6by07Pw8wHjffn7z8WSIZkR
jRv1zH87a5o+R/iEi4C6qynfQnuH1ZWsuvrDW5LLmY01Th427yanw+Q4rFLdGIIkZN/yYghAMPdm
vtahWejAJkVACpeHNpNvUhg4iTfut5PlkBmBX3QGY9NoM6ykrefsPM5gd6PfdMDddwIdoEUq9VzG
cBp0XEInQZswcPoa7/fjAHpWye+NoVrHVCpTHNsuj29uOkm4dBH2NGyy6TIJhrrrIf1Lx7yp7SyJ
1roDcEPjnQxiU0Rb6XK4uYFBntZ4n8BKgpj4dWBuG5RtbaTSsRTBLWTlpsTfvoA6oYfWX4RCSVdS
Wfszapddr9SJC/TrqEfytTXw/I+yApaJEjxUIeXfywObPet1yh6sSdTmzmTiEw00tatr4405cjpp
x/hbfB1JD+KH7ICdzHX0fYlxPzebo80oLH9qLmdWMHGU0xfrK/EoK+1DX2Q3lL+fDT04WL6yuzy+
uXUyKkD8saMeT8evH64Qcqdkp/GQ9utryxB/lYJ208XODV53NwFOkAtHyvnDXRkpjhI2HKM3y/Qt
G2dapjWVKB6xKnwzA+fdLaUHpbCKbdl21xS5NKgNvy+PcUYvAQyVAUFvFBTDFH5ytiSR6QL/1odj
og17HIIVINCRBVxcH30Sn1KjvvMcCGu8QJsR+b4VQxqzxlLVYuYK//IzJkdOrA+NC7KTCwJTtxJ9
eIE2/18MlU2vqeORLZ4N1fHDUkt9ozs2P53dqHlpPOk3gy3sUpSRpQXW6tyAMO+AQIo7jYZyydfF
08mK4Hqt3x9jvfQg22i97SJ7d395TDN5OhYCeOwo1KfpCkye6b6k+xVpfAfWwlghF7x2Iafkzqvi
/NZ1ukLXcqkvTePMXU7+iJwT2pr4gU1XjNmqRSw4TnuUfoLTvdOuA2srxSv3xrqtb/S9RFELepBj
i0+XxzqzHblox5cyMhFj5K8zaipxVumd2xwxUoVtAT7B/I05WFw2Ns3hy7FmxkgsarqcpJquTkmy
Em6MfQWJ5lgGe007JiX4fOn7/ymGNsla5cJo/UI162PQYESeYHKBRLELPvVymD/Z7yQrYnVQGiNZ
FampTOYt8Qy/AYVRH2sZEKERZO0KDMc1Lho1jf74oShhPsZp/GaK9TVGtw+xq+7DzrvKdWFnVdn9
ENRbzAxhZNZ7/g4PTknZ8CS96vX44Pv9byia1xpNXLMIAFRYgCXjLIdTEaSfsWweHHoN+8Evv5Wp
hcV6jvUqMn/rQGnxMy3DxyH0OWKB3nUDPVzse++zIvFwVTZ/wAW5Ln33sY9d+k2ydyX6xi9FUW46
h16TodVwWYdvotNgYQwOj/7ZyyASv4JgpWID5XrmA8nt997pn4d2uINiB1dK19AhcwLMAHWIMxHY
5rrDAx0+Nk6Hwg9QigufesZggB81ll6woefRMD3aTawqaVrzDcy37ApkBJgnBf6Y3b+TWCGJH9rW
W71Wt+5Pmj7fm3dJB9z9x1tAWKinz9yfp79kWsNUykgwY5GVXecp7eRjKEKuS1C7Ch4vr7uZA/BL
oMmyo1MdpqVBIE/4cI2blv74XwTgNYHjOF0e6OVfzwMpNCr6WEZ9rHBqaBzw6Ut9uLlEWOHA+U+I
8cY+yUljKRuKsiWE8qy/ZlfKGvsa6va/Bls7yGuk/BeVmWc/D8sUDvtYApgerq2VY+EqiQxKeEuk
YNPJV2pn4di61NWcC0RWKiHdhVjEme4Nr6SAUyCHgFJBTRts5LPtuEZXdMn6e+4oPQ0kf51DFFix
7q0JFMk4qZu/yFvtTF5KspXxtJyechTK0SETR63PaSPON2KNrgeEGsgqv52Dd4sj7g4Y1MbbQaSB
mkABC0vS2K5W6k9ph8/rXX5Tv0Bj2lVIgXa7ZZXtP++ys99EKo6gkYxm89muHyTMc42sgT9SY0xY
k0Y1MgykMAEF4hhRy3zo3yTNe0+7+GWUxN1ZpoD+TZpQOwl6tM2k2MOtAqYFBYLHsmoRnej6XaG0
L3qOA5hEryNpi43fKjtHcB/1on8JjNpWku4XsurXUgr9J2oMda1Gwb1gORA+SuvX0CCGLqicgOi9
HxpL2gqoCqAk/e7XwYvYeR85JofAmvwbWcVeClrfbwHqIrAaZOtKp3gOfQsgFu6kdlDq9xJ+UaDR
2ldngBDWDNWN5ADwS6P8WUy0mxz2FDe2+gNbk+tOGUTAxwokU7OytUj8lQjuQ9mpuwo0GaBX+VOC
kpD4wpvDm2rF1HzWQ3tvGdXPMiruIUkBhhWcXRVEMJDz+9ivrnH/fq4LiIb/8oghTZRQ6MGsDLc/
VR030cn+F7uAXH0swbTFMfTfJOH35b8vn22OSYDJGdZpST6UejHwFJXAz3bFhi/3HcbFsIkQedjC
46OqnIuKTTPm4Ifdu9xR3KoCINVSdMxi/Q+1GFhkLDxZ9PP9RMWF2T+0Fi67RVuwmEz/ugvrQx90
HfQgPNQvj2HuINE4sFRxlAjDcurrHDlwxQehKdh4XYRL6+9A/vAc5wmU2uZyoJnnkXIaaPJEgB2e
GaFcNsey/pB8yM/mUwYuOsQcR9ZuzCb5i5vyNN747U4+fqagI9CaxMtBuIKMB8iZbXI9Xbvukuzl
2TKgYHUaarLOEkXWfFEjlF7d4Bq7SptREmCxj7g0g5PVpgxhpBZtNZ6RY4U7WkvfnLWzzV/HU7He
9msX8xSs2ixh0dJoRqZqHCLekbqJKCxOHF9nM0KDDMEJrgF1V1wBVchXGHU+ynb37G6Mu8Chm2Ht
8FcP11a7FxYrnLOrlFKFyg+wOIknQ8eJi9xMIryIuAqPwJUEQMzwnx114eWwFGiSMnSO40piRyAM
8lZNce9E4jof7grPX9gOs2uGrvD4QKF5Pi1AK2IuNIkAObFx7wL51Q2eDOfz8o6bUeUjhRtr0PRg
0KnTJh9Nj5O2j2ueXAkdzJUVgnwKg3QjCAOm4Xn5vWiqZ2TcXpA19baZ25vrZFA9CHbmoyWVOL0J
A0wDHw9lM31a+G3jF5terqe/bXIc5EOIilHhN8fgStn6kKYQwF7hELgB5Xzl/fZju3wooKBRMF/s
Ao7jPo/NIxhQmAnAcpLbKk2bW94QcBRtqI7aULI+hkfvyaUTD7Bx7y2sqblUmiT3P+EmKRTNdhif
GeFC9SVOX7NFK93ZAGxLZdRPQqlnUukK26Iqy5jnCejNQxxk96hZLtRD5lqY1Cj+E2P68CgF01f0
hBgBxHA0i/19vRMFnnsrC5nfI5/qsIRikOc242nMyXfyjELzfYcnNtUlPE1y+dDoEezFOMe/PkuN
teqN1Oe4gSoCSwl08T3P052UAeuTOrgwpYk7jBhslIhnbJrg6l6zrEMQdXYfKJ/BQEJmiNF1mXvk
lcCYeHnK31QH8ZjLy10Zf+rZkqMTipSvRbdhes0C/Sw81GCaoxeXqJsIMC1w6rlqm+CHG8o/siJ8
4wO+o7W/jUmTN7mq/tJk46A6/jaGGoe1h/+hqO2t5Ybvoabeqz2PbcSrXrWel3NR85bxbpS0yzHd
8+5CpEzRtSk2EfDBddtaCBhVusRgxYWRzR8y6AD8eSRQoZgczd2Qllg3KPXRPwJgfQoROtk2+9BO
sUqUt9UuRHrmSf/IPy7P6J8m8tmMnsSdnNSq2UFTdwYW5JWzU21Q9TJ0E9pr7ZW16Q7CY/nQfWZQ
z96i2+At3o7AYf+39WOpazV3kI8yhf9//JPN1w9a7nE71kfB0l2IO85VVXCklvrjwoDnnkg4x8BF
R8Ef7Odkog0HFZTY78fXbIc2bn6IQ4i7cAhW9S2K8/tiI+zMa1DmRb/DMxmp1W7hEJg9s09+wWTK
WblD5UKEPgaZ2WxNeLirLB62apM8FYhY7x0TSa7Lo56pkCqj8iLIQTT1zoxYUqHrCrXrqHcA2x+M
pwByjoOVIrD+oUIaC0Vbr16oys5+UTw6jBHvCn53cm26cRkavtDWR0wVTdJ5aS/K+8vDOgvBwwH9
OZWSr4LS6PRmLjypSKsMsEKlYSkjGXt8lbd1I2z/IgxYPhAJBm3V6cWgyG5T1iPAFBDRKixq0iZs
t+qFZXHe6v7zDEKpnGqEQctlMmGOCt84HlE1432qUJk3E7u/77fKpt/r1vrymM7bVpNH1yRap3fm
MHjjqw6Igr+P1uJrB0AB9Vlb35b3o6OntfCWOL/9JjEn2Urg0isuXBrgxn1xBa013dEo+17wLL6C
HL8W90m3WxjmmBV8Od8mIccldPJ+4WTL/bZlmMXae1BJUuLb6Fu9xXdzW3zK/zodm0SbbG0DUolr
uPUIjIIvCkHHoxHxlu7EHz+54mt/lT8Mn+o3/95dL8KFzq75MbZKFZDHBUjhKVIizFvISyFYDCMp
46sgdT8tN3HXrhdcWYl8MBUUXxoFYZ2kfjA841EK5SeHu74Kw9cqyp/0vHwJ5H7h5DlLqvhVlKLw
X8b0jHreJPmoxDQSI3T4jmEsr2oLtY8FFP/ZafonAE4eAFBmQBVdkzmGFyn90UO4qE43BZhiTfxh
mA/u0g6dDYWNDlBsSq2WOllLidDD7ok0xmKEGGT7D4VZf0TlmF2rpmp3xlJWMHe+0eX9T8Dxk58s
3qqFjdQ7TJ6r5ZuienaUYe3G3sJRMPuJDEqGFgcc4SafCLfG1s8hFB89J74NQrxJSuPnwjY8u3X5
SqOmOc9OMJ6mOZk6yiO67kLtOhYGYFZX0TaVpHxzc5WDVC72fe/T1kVBDEkh53UQBmVhjOdcj/EH
cE0YfDqEZafwT9/tap+ssju2mfcQ4qC88tLmVyV2e6EbEBnzcogCEThQLUSorWmWPHHHnT89h4Ce
UkCTVMOA0fL1U6IHY9CVLLtjpJs3cYzD2RA9GxrEQOxntLUrtXaucWBcnve5T0tGZY0fVwM7Pfm0
heYIfm703dE1+32l9felmS192vGiOBsZhnL0/kEHUEf/OjJX7D2KX/m4fBSKcz2lui57qQWImiHV
0BUaPVsnc+ExauZ9pbZHV7J+eA61O+iAfzFcC+1U0wJAeNYclbikBWTruqNpPfvVW27+uvz3z7P0
cRWdBBhvm5MNOYS5KCghAcZLM+I+idbWdjTS8nfhlVCsNLvYQc9eSo5nF89J2PETnIR14rrztDTs
jl3loAqYOS9hqnw0abxDxv4tjmITNni5uTzYufvkdKzj2joJOuSe0tR6xHeNk/dIjRCPkquPMBK3
+AktYe9mZ5b2lc5hRxnnrNccpnrnhYM/zmy7kWgx+fDz3dUQ2DyAuniUm95Gu7C3O82+PM65PXIS
edqB9ppMU5WEyJV4V1k/ojBY2IRzaY9B+Ry2F3sfYOvkbaMJ6FICMGlJ7DBuf2l3yJnanS1u65fo
EO2WOEkzH+403LTG0IlV6LgW4YToLYUa3fZ3eYWw8RIGYtzYk40P6ElHcp9Pdu4qXPlKJzh6g/t0
i5ew1zQ/ydI7uw6zcGkGx301DWWBV0HKXhMxqJieY1XtpmWQtGDx/sfpKb8Nd7495sbityVw1fmb
mFfhabTJLs98uYmH9E80FHnutGfRHtblY/etfHM3oU1L5mf0u10Xq9E2Acuu6E24WmLZzKzK8Q0w
TvCoHD7FXviVb9WyHLdHWoeon5Uu9A9NXQJbzWQ0p1Gmax/xakcuBaL4/vCzoOYMMOjOc2tklcvk
O+y2JarS7LBQXZdxLwKANG1QKo1bW2obUqYs2hd4YL/w1V5ICOfeUZBJSIOps2kAnCbbrdCSTMLa
g3VZly/eUOyZ53Whdd9EIB1Nb3z2qOfu6wzreRAY6EXqNPcunyl/xnG2YP/5DeqYD50cnmFQ5kUm
+e3/vq7aV7WzR938Dvw3FafobvShjz+WadhnL/1x7Z4EnuwU8PuewcubdXNVXSXbcCftvH10KBde
3kthJlskKgwI7zLj6w/+XtoX11jwbLPdUpj5eYTPQm4hA3ScJjD6IAippRKnhDeLfo71U7fardzH
V2ku5XYsqgjH5eGh1zJq7P0t6gvoMOqIHdcupqpBV1e2FyCWLAo1JXA/+H35Q8+cgVQEyOrwRpiB
gdU+9B6jqZujL751xkta3PZL1p3KbAwU9i1q7BpH4PjvT9aSqTAeakbNUWr89yDLkdvNXGGNxtB9
m9BSp6bZrrss2BTw59DNre+DLrzK9P5+SAPk+wRkXvTuSRz8H4UpBDYKSS4CsignWLwZ7V4r2k1U
NurGjVH+EzGsWgn8cVstrX5LXzlFwCA9plHy2CObBKDo3SsDddO2tKn6OMePXEGs59/OK2krZkS8
RqjTnqFOtcysZV8VtKMu3pYdXQwUSBvXX9qm57krOCQeJEQgKVf/dKZPplYW9KDwhv5/HATRlKl3
wh0K8+v4Idgnh8ReSuTOG4Aj8Okk4ORFFyBEg8AhActNdtWatu7ZYyPQ35gKxfeVua4O5kqxNUQL
G1tehVvj6t9P7OkPGG+EkxF7CPBLOdpwqK4HV7LQ/khkJEHrpTDnoKHJQMeU9iROCCdOEurBgn+r
HlAVAv/wx24ovamO/RW63Nu/uDFNujYSD3MVAMy03tjlsYv4IC14R7jLtFsToe7LUzeXx32JMMmI
wRHAPzDoarZwk4YByVhdRfgPTfCVqaS/hMq99or4rS77334j3Oet8C2UR9igqy+46cykeDTCAGby
qDYMMK9fZ7duvUGuxv5qNaoM9fje2WkMT7vTUVoL5cfLA5857IlGFUIarcnOzFIMTRAjwDLNUUvv
UQq9rc3kIxL7K0SUr/TA2LZZpCBgsIRmmrvIiUtT16C9y+N8slZRlekbAecUOAPpT7PkzvbUq7Qq
951lvoZe+ell4DssRCX95lnM/ZfLw56Lz3hHQMdoc3LGFDPSump10a3+XOLlXblr9qS36/oqOmgL
23Lmhfcl1OQ+dcxWqlrTKY9lf69kexAeCIloK6d9zsze1irxL9byl4CTJyUOOwiBJ2F1zDBPsNss
VzaoOaOvVCV0BWESVJRAWtx3DQUxRtFRke9LdB8Nb+vRHJR4+3+c68ne0mpVw3lFKI/RjX6wYLBX
K31VHeXVf0Hrntk91Ai4SumEmCpX99fdE6qI4PNI4a/vpC28yh0rKVm9hLfFpgX9gVYFwpuJvejK
OJP8gqEi9x1l5XkKTuZcigy5li2/IjfTf8eU3IM1etpwAsFyyevCXpYh+FPWmuShhKT6o1sciuf0
udovHGswS9p76qF5QVQw3CvX1UMMD/klf1MhlJprZHM3+jY6KJvk3RtW+Q8RLZJ36dCvpVekA9eA
2ZcT1XPOBTyPk582pdsFXWOZYcpP01bNOnvQ9s1e2aVXrl3Y8If/dT5BMNxZRza2Bi9uMvW66bhF
5bK88iLcOHmPF1GuYNvRLoGYZi4+IsGjBwnGaXn2VI3rpPJM/3+H5e+DbbwLts4a+Sttxym9bvfy
khHy7Lo6CTk5PEQvt1o1YnCVgRsLYsZSsNCbOo+g6lwikGYhyPB2m+wYK46DmlebcOzQpXel7Ll0
5AXm8XwIznkVEQuq+ZMs141CDAuEWjjmKD7WgoJWbLK5fMjMhcC9eOzjQcs/67EbUSlYntsJtAsB
AcI3yItvlyPMfH0VWR8oExhmwc6Ylpm5RHvBdWLhCMNttGlLtv7Bu7egg2GVIK4r218vlSvmRmWo
UMTB1xrwQiYTNygFKhVAQfHR1DAbAtClL6EblfPrCcqqztZhaNzHU1s9lN9dD5iVc2zSTqYO2Cgr
HZsLWzDF+K4UpbfKDR48SfZQ/WtfIhXXj1b4iejcm6uaSHt6DqJ4Lv+vcc2bplEQCIkAU0h59iq4
HWLRUfsop6DDzELeeW1vbEFOklV1qm6rlfIei4ize64Vb6rQw0CNi1jt9xqH6SqPLJiSPeqvioqA
MNLQ936pKPblDzs7yfRIRsgA7JHpdx2UXmqavHIgjd+iPL2ShCWf2ZmGLKVB3jtAtymOnGVZsexZ
uKdEzPG2N213j6R1iv3VplyD4kqe8HZybXWf2Eul1/PbUB09Ig26zqhwnDHuJUwpa6CxDgJRRzk2
EJNGd7HF7IHy6+VJPNeJgk1E64VXHf8wOVK+XrwjDr+Je9cB/ugOqwQ/FuQMyu/xjbYbhVzENeN7
La+zdbJbenmNf/rrRfg19DgLJ++RHEHbaOg85ziASAzl+wqXhy78tTDAmbk06HeaY77Kdpmqe0lD
UmRebFlH+TF+RwfrOwqs3QeOOzeSbfxunjKgeKhQ/cUn/BJ2MrhMTlUX0wULElVAGlfatQHLQJUR
fB7+5htSiYF0St13bOd9nUhEmOOqcxKDF2zjr3rj2tgO+1pZSY+eb+Oaa9IECdd4cJh7bxPZ4dIJ
OzfFMDVVHj9/OCmTNVQnuh5ybhjjGtrzwHpUf5g3ANUOiIDsyg/xTr1elgaYqUPRtTuJOpnhvAp4
jAyMOrhxdn6/Dn4irBy/hrb8XCLpbFufqLsEt422/i+KBvNDRvNQUlVtJNp/nfJebWAUsDWPurpt
YI2NihKb/NNAlHbV8D9tK64zRFciW1783GPuMN03ELZHqQy4jvzza+xYL3QzQx+bnDV6SICkVYex
8j3maO5fSLlxQNAe5i5DIwHxjPElerJLdYdnUO/45nG0vtmiI49h0JP2LbX1K9SkeXwVa6VfpQ8A
sxbrB3N3Nx4zPAhoQ4GPtiZDxVtPjLMwNP+0oIRVuSpf3Q1K5yhoKHb26G+XEK1j1jSZWzIRgMtc
qBZpw2S0ZupA5E5YVIUi3YQYDohBedXq/WcqiKjt4qK0cDzN3GKnAacpd9NqQREpBGyhnNiyLW/w
H8YcjhGmL5rdfbJzFi7OmTSfROifQf55ZJ98UnMIEXfqiamAm/yJPkSursRfyO1LtviC0V63WgIm
z04rGRiW7WNldprrp1Yktl7kMUpDvvVV5cav40/H24VxvRZkaelAHA+8s68IZJgqAcCGs84lMhFe
kVLyY1KbtXud2+nO2pDrb6rbvxoZ2gni6G5MxXly9rp6jmOX2ulHp4Aag0GV1uMslmvfvUbaWEO0
UJSYOXdMIDWj4ChvGXW6GzOOBBzeWv2oqoNkRyFq7K541ytpuQZsly2tlLlwMtbQ1HvJgrSp3pFb
NnEbBZV11O4RlntJEnB2+JSucd2zGe6m/iCBrMBKrLu/KO1Rlz2JPe6ck1UqVNmQ+TWx8f7a6XZ7
i1GOddfYzaa+ap+TW1w1F/bieGhPlw1CLeAy+Jo8d8ZVfBIxjRRgMKMdgUoRYlgXiEvhYbLrNhQg
nv+LG2wmAcI/9p94Y4p/Es8SB3wxhNA6Dj/1V32XurhMrnU7QKsC/pASXNXD1hTxkF7KvOYS2y+R
J8dcXhZWbJGmH1WHN1Hwa0RN4Azp7hRthWmEZfPk3zl3S23w8c9emOCpkGXS1VJjxoQdqREK1YV2
K+zkf89VpdA9Mi15G8NvPMtpQ+xPqjZhXp36I0TWLRRyW2zoF1t/keV9iTTJQSTHUNH9IJKA1mid
OVt0D/ZIFLzKeHEsrM7Z1XIyqsnqjPzKdK3CZz9cZS8izlp2B2oS8Em2wbXoQf6mfLZ7s1zaFLPf
bBT9HQVHWDSTK1j0y0gVFGe8ghEbEL4jp/JYf7pv4kN4Yz3muFXZ4jrYhOaqXUV2tTTDcykAb/Z/
4k+mODfirk96jyl21+1RtTnMb5vAxhkB1XrWafaWfYYfC3M9d+6dBp3MdROIuZ4EBMXNuN7gaTFc
5bvwFRfaXlpH181GoSRW4RcO5+Lb5dizn1nVaJXjr8lBNLlQPMlp274jdCdEuAyEyPX2Qr3KLX+B
vDM/s6h4SaoGFPRMItjqygFYnmweu/tuGzS2ehhehg/fxllAPowvBvSjli6U2dGZZHIqWH96JZOJ
TZNISf085mvi6tiv2nfjOv/M7l2m0h4w5dhhGFbiR7zY5pvLsyg0AnllqFyhkxOPyrqJ67SFNzqc
mlbWVpz1m8tfbm6naCDe0TkC1X92N7cwqstuUHmQXGnbemeivVheLbO3Z9O3kzhTMFHu1JagkrVz
Tfl7+XO8pKRD+Gusy2MNtlBmHD/I9MgG7sLmJ3ujhDqZN80txagJdPMoUvlQBISiakQ6KUSH74kn
ry/P4B9+2nk0MJkyPS3pjCyfSKYj5Mi2c9gI9xgwbORH6ae0jTfhIz5Lzo0W7/xm1W3MfQZGS36j
1b7Us5xboSPlZSwXAw6bFj0lNRNEwejZFbgjZ2m2yyP4qP5SEj63Hk/DTI61li+o1dVg4kJ1TMSX
wv91eSpn/z6NMrTU5bG+PjlGwjBt6XEWJioXB7PHKnBRGUmW55bGSYjx35+kL26Xyhg4l//zOONY
xILyLTwY++wXhpp0lsd2EYVA83oUMpK/Gc1Vn64Xqx8zdVDG989Ax6Tu5FeA1BXCoavNI35h2Hmp
K7yMdqmAE3RF49V9pDG7cCXOrpCTiOPUn0TEI9XF9jI3j+Wg3NWJsMsCy7a6JV36c+UI0hiwfAqy
mP+PtOtsbhy5tr8IVcjhKwLBpEiJlOYLSqNZIedG/PXvtNb2kE08tnfsLbtcO1Vz2Y3u2zecew6c
FpQsL+0ktd6mkM40j10EaCtcCujp0ZIBNiHcprv8B5S3vXYfguBVcgLbfMgfwQTqZD5thkLbbcOv
2C0eqrNfxBzaGczqZhqL5rEZoauuvyUdh45xqahzsWbmfdDJKKR1hjVnm3lPVqYPsRp/3I2hbR6G
PWWeSXxIOrkax80tOlUdXTnMzIKB76oBOUFu25rDxESpdwZdvrIOt9o90uJV4eUHhWNtcR/PjDGB
P4Tj81yrK/MIfkZJfZsQYNy+/YtH9MwA47WTXJ0xU1+awIHqkMqDtLwMsWSVh6lbMgOubdMC0BzD
UWzyW2O0BhTcKM9oWeFnmuVMVfeWBML77dUsvUHnZhhHo8lh25Q5zHQadFXF/KVq70X9I9L6fZpw
bC19GgOjOiAnQ5RyNXkRl2mijJlgHCuUwwUCwS3reHs1dO/ZN86k3ECY64B3ZifkxkggiaGMxtGI
0t0kokKbFJu+1vyUqH8BUusVofzQK/Hmttmlb3VulvFamJE1hbSdUbGcBTs3cJVk9H7qyr1tZgE1
DoGbs+UxXgulpTGFsg6NTtJnYI+bF91RTtEBskZPkF0uMdlpq5ITqbbMQZkuPkjohgJhCmoAuE26
82eOuVKkFi2VFlWm7eAVoKOPnzBDivhoC6Ku13hL2+riSjmCGBeMMX7lm4HDCx8WPdjZj2Cjs0lW
OlMd8COENXUkqM9CIWo7qXZ6V+2wHR+UKbe2VpC75qX1C2cXRSjUaFEWF/FyMM4zjaZM6gsTslvQ
j+1z3QsJj5F+ITG6MMF4Lr0ShRqhk3asW0h10zVI20puIaDKq/8sXHpLAbpSBCIEETv7+llaTiJ9
nrQjiXNIpxbhY2EWUAyed1k9f7RDkXu3T+7i7n2DkwFrQqmLCSSyxBTkCuxXRwOz83LyIzY4CRfP
AP3zs+NpkWCWi3LWjlCe/qiqwW9S+eX2GpZOH3aNIqz/XgRz+0wIqIYxmnoIoCu0RbJf/QaEkm60
Cv1xS0DMvh39bIsA6fQ/GmZCgyjJC6i7w3ANaqtmozqpV/rBxnLAXLuaPYJ8OfL+ixFL6vsZb4oF
W4pB52LAJsjEuSrEmQUtxaaK236j7WoMctAhBH3V//VfAGQWnKj1TWgJ9A7kj1jmVXS6h7YVRu3Y
qepjO2b3mTmiI1L1H+OICmjai0czFBq3AblBqGrvaQBqgqQi74NZuuC2Cv0wA8b99t5fs0mgjQ7p
IjSD6HdHFfryYMki+F9ntdS+YTv9i7xVwP0BiUxitx/VisKJhDvhSFsmGMBCECViRqLbhQ/KwB2L
WoqjLn4L4yBIXQ4xGQh2aGv60h5Cei8jBAigSbmNVzyHt+SNMMBKRxfQCMT/Xi68UUA9IZmFdkSA
4EK3dWoe5slrWl7Ev4QRRiX6tyHmdDeTFAdziB2Gup5rhD5mJCF1sCJ2dBQ31h2wnsZ22KjrZBuu
hBeNd6uXDjmwYijGAEULiSpmnSGd1tUCrDMBlaWtraS16dZuVuOLJl7IlTlY3FaMLdOmuQLkLuMJ
x0qCPOmUaccAD2TTotDYjF4VQiUwKDgFoYXsDdhg8H3ACkCz7PU1q9bKBjnVjiDCnGw6iYrB8EMR
1sdZgIRsQI5aW5ucC7P0tMCmpIKaFrP97H3RSyGo2ijSjhFS/F7Z9+aqTnvHKA5VzUtolpw+7AAV
DLJGFUWNyyMah1NaaEGsHc07wHSKd6qQYaBeAyHpJxGuw422M09vcMmmTpn9sLN4Qi3mDmbJPBoG
qFSOek5cQ9GcPH+67XIWcNd/Iw0A2oK2ia4zLmeUpCLQMlXFDD+uOWYDA3d6p01L2vK3Njx+jgXc
76U9ZknQiVE6OdfVb0Gx6DPeVms6aYaxNr6XX94+nAso64BiU6F/fvZOF6pc9ANmd4/QKHbaqrIr
EAPe3r9r3lW4bDS1LWg0YPIYdi5taEmSY9JhVI9GnhFfL/SPrLZex658znr1KdLUZi2BHcctsvpn
UZN9PyduCcl0CXN9njr2BAikPrfbNDYc06pFG937BJB3GXLaw3Mk5ZgmgVhmUyhHqeO1cZZewfMf
T93V2QZ1SlhhSho/XhwMR4RYd9Ugk+VNGC55IQSyIL6FdCb+yzi9OVDEIo4TvGognRP74SnNjZXe
yOivHG9/jcX1ULEMOgciXjX9R9C/QShbUI+TFm4zHWRMTeT3defdNrPk6zA3hSloIJ0pu+nltqVF
nQayFGJBIbDkRZZ/FK26x2Tjcyehv9D1p6KeeHIQixEhFJZwlnGS8RoyVtEibuMssdSjajh65aDy
bfqql7jg1Qz/Mhwh8LJdvonfc7cCZZR7e8mLO3tmnHk3e4kIijHAeF1/zqD/jKXHsPmDKgTmsIB+
ApAUpGdsQp1rA+lQTMYKoV0gB7qTj6dMF9a3l7KQtlsmBVtCsBGAVTbWiI05F8sB1dq+NdF4l9eK
qIOmSEGMW0SgqG1qp9XqN6rFxtnE6+eKymPBHeGFBBaQrbKkUV5rIF01jnVInB6zAApIA6AlA7Ht
pn69vcoFx35pjLnbCfIHtYlhjGK5qhVNJCGwtKtdeTVtEFhFpaM+37Z5vbN0bXRxGDK/phY2pymS
GxEC4Hp9lLTAS3SEp+lrgTHeJFNswdjI46/bJqkLv8waIFaLDhSV4NRoA+zyKgZK1teZAJP90N3P
uglibknmjbIt1CMwpv5N/oLqFbqnzCOpaUXcTyEeLbAHlXYEGcwh3NJKCFC6fvwWuXT4NLDbx9Tt
1o2bCLaZcEWAl77oxa9gns50nOcSmkoqUkIqBBp7pP+eehV84oO8vBW5ScDCtPblwplCzDSVrZYX
WLj6ozzKTvGee+Zmfirvc9AgqhvoyYFW3HRHjPVBDnpr6U4IoRPON15IReiv0JEZoI+DoSXmI+fV
PEv9pOBX4ChbWKbbAqTmiG90LLYq97xsZOEcAwsIhRrIS1IECfO56zEmidxryrGyNlI7uhkGDMyu
2cnw9tUwuEFuvVvAy/zjo3xhlfm8TRyoRg2GsSNptfs+Cx4KLufNwm25MMF8Ti0vY8HCi3Y0s+At
NEU3hdQhZxkLTg42ECGDZ8s0r8o9GIutA4riPSbt5BD9aFSjDe45T5Ie9GbgZB3XoQVaz+DWQd0a
0nxXpZ6hm01zhBLGsVWq0VX6zocYvWsMUmJrRD3d/kBLxwIqOxiXhnsD7wtzDEPVSAUlRyA2AFu0
i3ICjHWe30k4L+CByDq3SqvEbmuhtmtDHtzb1peWClg30EwyHkeAGi89HZ6MHEO9uQI21rmyQ9Kv
1anYCFb6Whnl6rYtuhLGq6p4IlH8pcT3KEBe2lIKMbbMjNqqmqdWSb4mrd6oPSokf2DHUpEvUvHR
K3hfXlESuyrFeYzIVu2aDUD0iV1D+OG2naVzjwGlf9thqRgiYIiIOGQKlJ8wItGCZLOtOPQ4S06K
+gq067FfmGlkvk9XkSzqy0g+ghRhdiFnqqwtr5X2nYtSOc0OBcG/vSqeSRZymvRFU1SpICGXysUN
YFFOEmHMuX4D5Zvm8eFYCyGodr5GFm866PncgBEbQumrYPLMAoz3IaYa3WbycujchE7/o3KSV3DP
Zz94+MwFlikYx95CdAMiF1cAhlruk9RUYDwQcc3Ax/4OcM9fw6x/9YN8kLAX9qQbratHGAyY+vZw
e7cX7p+mAzxNaZzBQs7iTuTK0CFoMuH7pmh9mJGtjpmvDHtVHzlHaeH2wZKFAJVOc1yNUvVyVmR9
OMrHofmYpSddW0cqp2+5aAJYUNDbY+zmClgXJmVilipM5NlBMiLbMMDnUHPWsXDrNIDN/2OE7uhZ
dtkqUjbH4SAfG610Fat1BNAi/POPAnEisFQiLVCuLh0pqjlv41ymTvGrqvpdHMcHjYh7vKWc1SyU
DlGO/23r6raNcQABHNgKwOX7FUWeskqRfqVO/ZmcGq/c5I+zQyF8sh15Oqcltnj1LCCuDYDJ0JUy
mJiEJESXgyyREYJC2/4eCi/KmiIz8n1n2RSgQfGXYeqohs170Ze+I+aZZXTicCYNNsbuetS+ui7G
wqM3Xd8gl+d8xaXI9luV7N8W2JNiiEBcTbBQg51Thrq8lDj6y9+0J5h20TYWJwdcOv9AsIt45FD8
x32+PJpIPcVIEFNcMV21Lfnn0GkQtZo561pyGUhOKPEu/gMg66UVUDjVs5Gb0OWbQ08GolKW6o2k
H6SRN86/+InwoxEZ0JF+lrtZMCqQtASWdFQwY0w0w57bdPUHV+3MBP0JZ7fZUnK0SwDIO8YK8cdq
Xuth/IqCxDpRNc5Vk2moy8QfGtr2iAhoB/9KdCwFP5pWYqFgfjFVaFYnGz2YQQ+vYwhSC1PfVBPR
1lsVeXNQTk4jVps+6TdSqu+h6uvkBardU+6GZbkaBeuhDCCQglH/ppxX6NhvgphgBKWOSrsTDcDe
U2FL1AoysgpmV7W2iv/x+C08BxJjwFEwrHElDRCTeqoiBKXHzOg9UGk65jBwjtpCbAoTGIrDeA2y
YTZiawEvJRBAlY5kpW/Rqt51AGQTn/cIL94bzCtgihI6BxgmvjwEamRVrRbhoobZrksyW5e/soDH
J7l4bUwUo01UDDGJxnQtai2I0lGDqwtJ5gjjFyBVdjO/y3/yzlrw6CICT/1a3yCWB0tPa1yaokQb
v8rGBjMYhm4rvSxy8pSFfUNNC70DOrduXI3Im3FKZrQ3YSp5TapNOx6SmENbsoACptNOiNvBuAMx
BbZIMbRBG2W9LB1zABM+QFDlUjUpVXMGBSMeVKqg8Of3205hwe9Q5QbAX5AoAGLJvEpTllRqGI/S
0UIQYeo/W4X3wl+LZitYFuC+0K3EaCv6w5dHzoTUSy8MmXSMFMd8HUOvAomFeKTNcIzuGnb5aRhO
uY+eA4TZQM4KfKzz0ioR0aMiCewsvBHzE6SpTSpx7uWjccCotOyUogeiA3R/ktzFTMlgI+z1NU7O
snALILGKPBPsf8j22GwTwDYJ/EkI0SD4YcvjXYTkObTW4LDybn/DJUP4ggiiTJAIX4FNRrPSRojj
IRYMdbuw1mh1bC0BYyTwlrctfWOMGb+OKs5vU0yJwzCIEKQmEpY2rTbQnDyNQ7mvZukOKmutnQTm
S1k9QITHqybr5yDnx7TxFWJBREGz1clwCbgxaxkalArChB6VJnUPRSsxg6q0gNm3pzYnnml1jjQ3
m1L9goDqhnTP6bwFnZ3dJoZTE6iIlI0nR63dj4aLqh6ECdOVqLjQzvN6CUPhKngPJ8M2IZUV938J
aeOKLXFMI484QcjCjQVjJW4O5t5l4MDZeveo5zWJ4xaCfFASU53+sfVLP7xrMa4NcXFHFW2eBP21
H0IHARMg8EEQCr6i/opzS5h0oZOOJUp4zZfUd0CQNf/Y2cEI0grTAoILI/fMI5GBtE1Kgxo3tjSd
IR6cUfzQ9cq/fZgWwBLQ2vnWzgNgRL6KroIKJy0XBREVpmYfK+EmtpTMLsvIITIAM30IacgyXhXG
oD/rLcBqYWgGXqeOJ2KKj4NRJy4EBA+5bG3DeAg8KM1nENIx4k3aWVtZnHaWGCbQLAtGV5hFdA/T
8aHMIp7fvr5/dCxGg5Q9IoPr7ZolKLeC1aY7hh/zilQ2cuonwVF/KU8oqr7LdvYEia3QNl5u79/1
UaBm0QOBvgxkqtlXNrLod5pNSAjUwZ2qxRsZMhE2wBPcwSP6Xl/e+ktLbOSIqlWbW0Z31O/0bf9I
eQkqL/uYXNme7GnHG01ZWhhIqNElQyUGcCLm+BWWViWaBhGKZJRsMd3p8auY8gLu7y7R5aJw+lAf
o1gH/MPWiIHmRvtoVABzAKQ73Bm77BDfBQXm1i1PRfvcwFF8zF3BNVxhbXq9O7qqL98Pu4hzD77f
WOaXgPoaFXL4b0rpxxSegDlupSnFL9Hm4iUNjJMQN0/5VJ+mfADNE0SuHROC8SrElm21lgJI45mK
m0bxowJF1U41vbaz7oRWecoya6Xmde6gB9nblTGsNIncgRTMG0rVljq5sPE3vYSaZcs9bhGaAFIK
tKtwL2bynalnpRMU02Or6V6GCrE9N2mEf2PtazG9a2XpPqZ04IJRHvVG/AWV7be5ICAEDx4yvX9W
GhNAXR0JDHpkvVNWwARorRh5g9T6c99UbtVbvS02BPk3QDyO0iicN3eh0QOvSHGXyCtQF2G/atAQ
wehSCTTqsd3sR9fYWTv5CMFoyGxtvskL36mS5TbZ3pP70DlUfNjpdbCBn4A5XchzIzW9qp/ncdUp
sSCKxwkIJRni0fAAQCh1K8oZ1VhOtuZPIi3b1PD8I8C6RkxKehvMSQBxP32IXSXfFS3PCdBDeHVI
VbDoAMyCeTjW24RjYxlZNIpHjNE65gyqdk3L7DHJ13nUfEpdu1ErtQB5iHW47eYWACfYRzg5lH9B
qnHVNh8kdHszMvXHKdmQHI4HokxKXx2EKnWCQAdP0bAJauxpHqx6qeOkfgsDulCjQ4/CFMHxhNYo
czvnDDqWiSB2R+ugTnbwRSumAqTooFdhQM1aA+0Mn+B4IbK4sPo9kXKWrAPkD1IdC1Yp43fzQqDE
VzrhHcYfHeHrG2vD65n9PybBowHSavgh9uoQJIZhF0kd8Juy02Le0RMVDJeXG7TybRn8wLbxXnMi
qO8KyuWxwrMJdi7AzrC9VxHUFI9xE+cdXae0UinVZ+J3iOH6VXoHPD5GoEs3PhBHPgGPkf2IC7vk
o7UXHpyLH8G+b7JujbpK8L5pgte3P0eIdNUd7wYtVADpWqnYh4pg50pl2+yAO5GMtjtWOobou6MU
dA4BT28mA64YQXwFnVF1As+q8lRFgisk0HXNiBuNILCf6kd5MO8x1ejdvl409bn+AMDPgv4NlLIs
Uj+IQHEtSXl3VIrQaSO87OK7muDDp6M9WRLnrVtIBpFmIhWDA6FtALbOZTQKilxaBsnnTfjcecpG
3tLxfhVcG0B4uVP5zVVT7yWPPr1cGRh5YbXn5pkvXbVVlrcJVtvgOW8Qrqe+/iBgjgmP1JpXdl1g
dLpcLBPI6GEz6GMDa/1b/jGCTyD2ct9yDL+3Y0SIn4YvgthQR9eHs80Lpe5LyzRkPXMfqYCILRpg
ufXIJryP1/VoU8ZrcqIyRlQ0rZVQcK5XyTa7Uzi9icWDfr7L9MydWRfiGZTsJawTF+wNG3MbYeXC
veWogD+PHlUzijwkfDwew4WzDPE7aKijxk15p2kce2ZXVloMvIQ69ru07Ez0tWDfNVsBk50BF4d8
XeFEvn1miz1JQp2VcgRbwY/oTvYnL3KSzeSBMPOuX9efvYjTLPj5ylIRQN6+sgttQ2qbykoCTgHS
RqYsjYRfBnscbFsHsAB485qSgLS9nYB56E9AmLCGuJRCkJHjsnUM6Hp2Up3iXSBJZ8/pQYAE858s
6MwEc1xlqUk1YvzrtZPpwMIrEPMuHfkTXP35trUFbw8QF8SgNHhhFPWY3SNKjSoDQbpmgDabdMhh
FN2RQt5Y8eIBOTNDXdHZYYzIIE21iaSplNvQG7vQj2TxlWj9uhyS2tESA+GoOHLaTPTYMe78YnHM
FRD1PDGlkeaipARRNigiMs7szJJvgQmUKZGpIGkxmP0z5DYu0GeFGOOHsC6P8TrdItt9qf0A3awO
WiTTJn0BINgJ3Ynz6Rb6TDiLZ7aZTVWGTq2jEbYpgeRwL8GP9j/hVyAMnHl9x5VxXd7O32tltrPM
C1WcSrU7qiXQYXPpVt37n5xGU0bqB6D41bRrPKRdm+CKHQ1SQ69626CGJ4q/bhtZdIzgT/y3EXpW
z85iGXQ98H7YNknaE2jkzF895u5qcPeICieeWHrh8Yl+22Li5TQTolCLYQvw1gnBq7GqClv0yB4O
0hU8MH63n0pj66uUDt5h8lEWbS6Z8HW2Qs/Jf34EqzBh1LUSTKpMX6AmtulhkT0SAXcGTroH4z7c
U94QMbKpZGe35jE1gAF76RqC5glVLVXBHzMvfzcZZFapcKiSaJQwOQA7SoWHvtbNR6i+PWdyfR9k
Frq9Wj2u5zzzkcwSG/W+VdJNB1I1h17JareJ+ndTBUOHUQp3VhDVThO1jaNV6N7o1U8LUg+kGh60
OnNJqm+JIMY2HkeA+CRbkWsALAqwUkvxqzFG+2zsdo02v5pp95CWlpepw04tWsVpiaJiEFJEuh7L
gWMNxWaO4lVpmQdRGradoL+2Qyvbug5qpEB66HTFS+dg2jV9gBGYOF2HppGtgHP/EqPxqbWMN4sU
eyWI7+VK/amk5j2ENz7LJABqFgyYKNuFnR1G1W7QstOktLGjRfmDUBmR14az5pK5+4V+34sVm6Wd
jDHGY1sLA/UR6CnLpAud0irXXRk9qHleQmt3mkFtGn52SXtEye9Z7syNLE25IzRDtbKqZDOO+UaZ
q+chMyU7nCaK3rVmzGHH2P1pcPVEIWtLwoGUug6QyKp8SfRxtKupXtWt+FVGnealdWx6iamve6tc
lZNQAnFhjM7tq3rlcSigAxM/SLUtIC++E6azqzqNVqxoVdi9Btr4XDTBg6TyosOrBxAmUMVHjQS9
LOWqMZGaiQA0r0VeS+mdWJE/T6mXobZ+eyHXvhpmACBEARk9F0yiMe9ED+JUMG6q7evU5Taap6Co
BQWcaoKMH0cJmCojfdaSp1oF7in5qMcBc9D/WMKH9rvpIC40q6VrdLEcqaTOTKt9jQr1WW76zdjG
j22oPdeyhrKz+tc/XTNtjZzdeyaQAU/z1EkEsVLrYfrtXdrpm86Fl4OjkV1xx/uSSxkG7GHIGtkk
SMzZqowiWKSJZOSSlF7PhNoMZOV+UJlecfVe3FPmoALP8JPEi/Dpu3cVZpzZpaf47JQqoFUOeh3+
TfTHN2Wlrc0B2oDI1gFigS6H4Mq5/UdbC8kD2pGgIAnGJNo3qHwhSSfftBDDHUiGid14dJiyv8v+
4tVDlqr6aLX8xx4TasCxdKjFwp6e9a5G2q9uykq71A3BrhRulenq2n8fnN/WmEADTGxEF0RYE33z
SVsNdzP4Lu3egdtymidQ7NzzquzX9/O7jYceC6gZMRfH4h0hGVxYYo9yhOrPkRfvwi1GhB9A2Dp6
Gri8aOH79idcXCOlD4NFKCKydX2pqxuN1Dg0XVy5vbpVa57o2tU3g8uho4RArIFMXGS72UWkyIna
tN1rOW8KAE9QIgTOMPVUwrN0XRb8NoX6LoqSaJuzhYw5KWWdcsK8okDzEoa2+tre5b52F75ITvyu
r9WT5VocWM31dadGgT6QoeaKAUbWpQ7ToJNqDMhr66lbTaZNR2R/k+bohWOrGO8dveaZ+IWTgoeG
E9hd5TOMbeY+jHORJKWEVyOcZ/vHOD+r5YOu7bXUt6AJcfukLO4uQKJop1HMxRWx7mj14A6CsuOr
/tTso95JvrtqXrWDylFh4+2QPpqn5EngbPDS+Tk3y7jvUqrnTChg1lDHg5BG3hQIJysN93JXcLqG
35DlCxeK/Ty3xRRJEKNk6TAm3WvWINZSa2E/CYC+D6N+J3bBfs7AFyNHycOs66qrygr0HeN+L5YN
cZTWjKEkOB/MMVO8Nm40xzKh2KC21WATo8JT0PZQVRCs5yKYP5KyKp3Yap4KUQAzs3iQp7B10Gs1
3ZwMIQKssXFyQFw8aDGObjQbGGWe5SeLjNs2SU+GSr6KZtoHTfopJ+Vd2MVOk8s6+PQhfqGYcebk
ugHwhpk94YbvmknQ1wC6I59pyo/bJ+PKh9AHHXASOqqJ0Q62XJmPcx+0uda+GtpXVHwV5fPtv//6
BFz8/SxniJWOhdr0+Pv1vl5LkL5Lg94rcoR8X7cNseV2eCcd9VZ0vlWUkdD/Zt4zIOeLdkIYeGqy
eNtqMyC8xE1C09HCF2FO3VHpfzWN4JQDCKXn0jNm64kY4yeplAPnp1BTZ0fx758CzlyMzIBu54ou
Ly/lLs2JKZ0krV3FYeEUlboaJ+KOWuQP/Y5U2i4JVFuxypfeKHyOecazfJvHBiBMRMZGK9GXL3sj
hkWM3uN8ktLuTjGLHw1Om5OYCXI20ypsEEAiqEji0M3AO9Kl6ttQioOTD33sWHlE3GJUgR4hJXg/
1dIjlQmOLiXgXdiFTfr9K9GAufyViP2nMUmE6WQigHaqBBxfo/E6Rz3vazCx1d/bQSUHUB5Hb5d9
JoewQeZWBNOJKt0DJbVSR380wAhrgDa58IGcGQnnZV78AmcmGb+Hn6HUspjOp6qHihEIAO7iINvN
WlnaYiDcVYm0VoKMs6FMUeJqnYwD7LUJwzfY1VOqaB+BrGEkoIZonkAG2RPaunestMg53TwWc/Iv
oxSUBTSIeFUinrIsSNW8n07j2/ClfjUP8Xpe11tK01+tKIE7Gmz3wVvpNj6CynvtVdnKroz+/+0z
z9Qnrn4GdXNn8bOQ9iAcrfAzxG3gd5DO6lbD/r+Y92BSvb/t6IBHWjL+/xWLI7RGykw2uumk+uO+
eajvaQ9C8NQHaxs8iG5b2JbL22O2+HFllKk2GVNfADRNplOyqTZ0cbQsKK+Iz9XRWzy3Z8tjPEcq
QncnJlje4ARP5VoHy6ANlhcMNdLvmD4qPyaw/6er4PkfZgfsGr+rYGcfsMRkbBCMdGPHYD9GoRsl
0TFWMfk/1fOf3M7fq2Rfig7qlVFdTtOp0qIjSk4/Ysg/j6K1HkbVS3tyGHgKeotX88wiG+sRi8xx
jC9IJKRXGSQyp8YuTIBL9LsWdbTbl4HtZ1xtJpP8hI2lZ5M8wJwrgni/dWawqkCsc1PA3/HgNlxr
zN1LDUvqeqGlx3N0QZa5ElQ05XpP8kC0ndsxd+6fcwm/kUhnZyVXoliNVJyVydH92YWopeDQWvmw
Qit7Ld2lbnDPK0HybDIePU6VODM6ejMMEOyOxcrogI1TeA8Hm0RefTrGiSu53JVZOdJP17vdPQjW
wO8vf0pOYyfo3cic8IwFg8CegQlavI1o3oDGhU1aAYCpEcUq1Sk0pXLTdcO4nw3jJ9G1z4riisCR
09uF2Olub2GIoIjLzgayg/NGX+8ufgXSEsA+QQ4LsMSl+1ZRegyHCYJHRfhTgrQjAfKl7jitHLaN
Ckl0iKUhvVQgvAEINQvIaHTUWNDryE/hUQaNnu50d8aKCoVqnn4AgR9oAHRwR/FcGzszfmWX8d+i
3lRFIQ35SSml1kaefeh0VXampPtJMtRA6vp10teYJQk9LZV3hgD1kTaP7mUh2vQNKjJBvkXn3y0V
zdXS5GC2jT+A5jDLyV5M5sadRZ1XNr2+1cxmMU+Bgs4vqQg2i8L5kl+5N65rV7fHj+S/EUm8OgDU
GpRfQJuNHBWdy8sDIKFCm0xRnSNGU95m11rlgLTVdu6kkMAEpaLoRD+Ce67rYrKTv7/MmVnGL2PU
FyWHts1P9Zdh2Yn2K1xru8hVK1uEtlDj1p2vNfbsNU4PBpENx03zFs24acxnQkAN6TEWPbpkk63G
n8XPcBt/63bLdiDaVmVzo4mr5ITZasZdz0OTzFlU5afgTnYAJNimPrGVrbmKtrr3P66Q7sCZpxaS
rsirEPtLP6u2gQYwLGYHzCtFtLP5SXXJeYrsLATq6qMyrnpCyd8k9KNq9vwGkKkzvJKTfmwhiZ4C
Zza4xpO2bZ5FW3DLXTFyURN0Ay+yP2aDGReOEsJkJRrOcgN8VZzZbcTD2rJMpFdLZDxKTZRuFmSY
IJ+Yv5A2xA38alX6xU9FXdWbElCfwOGT0vEOLOMTjEK2iBmT/NThvBhQp9tN8sP/dmS+g+GzI6Pq
c6+JSZMjochjR3KnEXIQkSsXzufoaODcXpVQ9/vJ0ya4fngvv9r3Q3lmF5NPc9+3sDtsoQTVoFKM
gZbiNIKBWnypAbHhimNfx/WMScb7xEDIVQUkA5C0aKt0S9bCnbqix5KH4uV8t++1n62taOppkkUY
yuTGDsJ1K3x0KefDLduAE8dELtQdWP7IXAiAY0lLXPWa9lPfc8hJdAPvCedYMZhAIZUCtaV57ndk
izvtSyca+U2rbk/uMy/yjA0v8rsuLH1/pv+sjMVnqKBn1tM+y0/9KlxDq+cpqlwVEiEy0DQFFCNP
oCl8+aNb8NsmczTMOu4sq4KTVn1z290HtZ2tgsfYCQ4YfbKrJwWK1DYviV5+8yFm/q9vyHa/zN4a
ktxKqbumyCtpXZ2CdedGkCTI/PgnZ43LD9Fva8xDpJFwqin7NY5/vC4OkfuZb5J1Rf2Wf9sU9UvX
Hvm3JXqqzs6/jhRyygCtPpkhZm+EwB7HyMFoky1GmE0wnrJBsUPepWNr7v9y0r+tMu9QOFSGGhCs
L+sE026s8MtoyVtXl0+hWBbOoEfrchw2ohjsSTKablXV0KHVA2hOdfI67qZnPSCtc3sreBeIeZwK
IxoMMuIwIx+wlfItR2hlDO+3jej0eN7acOZ9CnWxNWU9L06Y9k7WJqgcV30XDE6jV6tC6e/BbYoK
pCqsizwKURLO9nmmbicZIASp8YwocQFr9TBJ7mhleJDC7EkfRV+ZpUOqDq9hXK9B/eTOyrgyhnSr
9lXm1QK67n0NDTYS5XY6FyXwGNauV9uHOdTXZohXMpi3YJJWnURo232nBA9hPh9lJVcQa9Yv4As9
JpS1fOzrp2kMRCe3IAvb90ljZ4n0Vida6mj4e9tYe8nHOF8ncwXiN12HoGjUN25hgcVsmJNq21dI
6i2tOWhmkLpTizaBCWT97V1e+pTgTAPYWwcHFHCLl6dayvqsSLq4ALfeyzCLTlpAUEsMOFaWQuRz
K8zdacO8DgY5zk+J+Ro2z7M1usVUelYpcwwtvsDnlpj7klWxIit9lJ/KzDa3OooW+V2xk3yamXUP
0ZPIe0yWTum5QeYuJANIS1B2yuCAug8CSbTe/uzc/qN94Gujsyi/b29wboy5ElEAFYZJw9caHIRs
WGLyaK0ytyd27QNYk9oBKNyBZP4YfTRZTcPmUVuyzc6rX8BEb3KsCwVm1embMnjxOnpJ78tnaE45
umv8iGG7sadDtKt8Xp+a92XZmC4jJAjH4vvV7l1lr60xqez/zWVd/fjn2prsStlYTkyscqom7DV9
WeonBSmd5YhvqAiDG5+Gxjx+fnpSWH939nG/H9azB2butJQQUchORTzbnYShiu5BVr4SOBOLq+fB
ufdsNNcZYTKEclSg/KV8giGqsJWfZAfxQk85ii8FgKLdjnt4aC56a4WMs1EKyEyFErYUHVXwvFSP
A2DZ2l35Mm0aP/w/0q5kuXHlyv6K4+3RDSCBBNDR9gIjSVEzRUq1QahUKszzjK/vk/JQJApm2u54
ixcKlXiZ053vOTY3Nmafd03eQu1EzZiV7Qh59NH3GnSXmcDX+CIPxdCXjFYnx3dajtniyVwooHoQ
StX3A1itrHoTovi+z2aOzlkNTs9vykLnSCC3DXMdNwVshJMphICoCm1y5x+jR3A47KRdf0TCAY1y
ln/XbWsM7/Oa+n9P+cGfPf8KC02k0TaORJld1uBOjQdT6VNTGXQzu63qbU4fKvqjRujV+j+v26v1
/NuZe7lQQIIIYGpcguwkP86ujABr3PheDkgGpG9dgMBY1UMOFz7jISb8k3D5H56YvogaUkENpzqF
YMa3ibbZjyzArleM45fxC9ZWh4rKjfDAU3xrL1X6teDlXIFKQCNRBhlztsjOKIF7zErA3FTd2ts8
F8Ps3Jn26WetHTINbjubbRvuyhYTdRhKAXWy0qN5LNC5kcJyLHTp2+qL1FWpdrQIe2h0VlMVj/M2
hVoYHLTHm8mjv60dxGOPoYkzRf2zukelmePH/pPg+deZLhSS1maovwJpGNYMtxaVxmgreDHg/3nv
ZU0rnO/uQhPlQdGHoALKTrkCaITobkg5kTNPwELtEGEaaZ6x26l9pPldmj5cf3dfqN5LXXq+goXO
8SNx8BUW1pViYlhyFAECOpYk09fgvmptDcaODD9NTWIWoV9ZeZHvaYfW6Aj9o0oe/JABiJ0TqbOh
F7xObfUNWlEz06faQ9u2J9VAv00g3dGavFaa4YABOTQlSQD07DhuWmN+BMTPB53VrYrSlJn5yU7q
Uk+MNF41es2jO1/pQrXFWS0roY9rGWCUFk2xyG6mbrsFuLid34cuBS7r+LN+l/fZfb5DBdXiOzu8
N79QcklOY3UEu9lJk9CwvdWLw0w4y+Qp0mVTDWb941RHqH6S4cnJx9xNEk97ivZoaECyar4Fxa01
bLLY+o8S5r9sx2/jhiJAX8u6h1nu3T7C8C4GwVEG6+zEyaweRG3RQ0SASmVhrpSbnbjuZIEi+lLN
DQlIhQHLwNQcA+Zn+Vxyp33/0nWoTY/foMc3zU5+uv58OJ47ekgu5U66keUhoKqh62htBj8xAQBK
0eqdWoySBYXxyZo9HfhFFpUZJSCf03hNQ5zv+kJDBJUQGHOrIqOMPG+EthwvAzUeYHcBqxfamT0I
8BN4ZatVq3kudaE22jbETJ6PdQ+WvAPh1WRGG0yVOq2peTlCNDN/QqzCjRbWHtC52MUbFofJ6BQa
ZKck2co9WNGaozx8cs6Ut6OLVwoYi1LTR4R+vcumKVX0eYd2vfnAEDpLsAlvPHCR1dzar2UBsv7y
FqWhEklZQdNTuu0oRp/MYpd5FUbyJOoylKb/xGydy1tU1BIpH0lX4qU2KtmORrkdU39zfRevbyIm
RC+XlJdpHmiTkZ0mWZBMde7eq1jkNDVx923haQTANNE6AD1+OTfhW2ixk6IH/5664WjymnI5S/rS
BWeulEZatNogaXUCMhTjguVOjq1mBc/OZVnqntjIesg0qPwYHvJDezBcVuRXtkDs0u14U/8LNmnV
YJwLXVyGrgk1pegR2QALiHqjb2obozAZYljkiRJYlFqT9WsIo5U/8kI5Xsjz5Uue7Skwu0QZKTCm
R5D5SLeSSzGib83IeLCuovRJfmbZAOFxsqHDPzU752EBcjd9cYnGvOuRI0TIjDokK7ZqbgusC3s0
7PyntFNBCd0iIlCQPjOvPxGmmZeu1/nGs/t2tnYjLLRBHViKacqcKAKQTPvaKJ59XQrn1i4bYkBe
KqdaDpWZqqEZhYkpNzwmCp6IhQnSGqlU5xQux1AGZkEAkCtw7Ox1vQ/glcutGuKOdqKMOzpUN5P/
U2634EvmHMdqLef8PBbGJdFyIc3bJEck6Nemkju0MlXRzLzhobOJlZbejJ4Xrk1b4ncuM1JL0BOA
VKhlNuACxlsjRHXRBG5PfKi3yADOJ30reYjVXNktUcmaPfFhtGaLuukOR9l7qIggZXX9xnA2ewmH
IodtFUwGNrvJotsQ/r5SkJ0WcAG5eXIWikedxSmMcqwbdXDtQ0Lqj5HcxyfJ85+zA3ocviN39OP6
2jhXlSzM0gzoJL/Q8BqMnO1zY6LxhHeP2GdceddLHrEobTBtUONd5/vsTkEiQ99TE91nZr6LuHM+
PPW1pG2qEjkfwxinFe7718ERnfBj3tQ3DH4pfsp+oKmeWzLj5WwJO9kzzRXmVVy2BCcne+Q1uZk3
jNsj2w77GmgTwF/jXEjeyyQLBVMVYCZHdxDzsptjeMjQWTu8zBskUG/Vn/VsYmTLuX5PeIZpCaQZ
hVqLqVUscdhVyMfXNpHMDvge6ilMrcarN4D70sESZ3aFGXmpWaemH2GvuZENx0qQhVbCzI6oCiky
co1TB4C+0FRHec/d7FOxx8GeZNOYne6hfUktbofO9aAKSB+Xx1y2SiBoeKIn/bZEQTC0pQPS1yA8
R+cVzvuA3CA51jtMBvC7qb98nSuvaDlVTsOq96MeB8Dag5LZDB8Q1nk+nISHEDmsGT0sQCQGAgJF
HgtjOjBs30MO/AJn75WFhkoxhSDmMWKruerQHBEHmHDTiQP25x9DGmaca87RTcpCN6ltrWEMGi85
CR9DzJTTYPp/SiCXB9pXMYlKwFacdDl8QAZ9Mys8HJ7VLUOSAVOOQD/X6OK6Nm0RYbKSOXQYXMIs
re3r4kHT36X0+/UXumo9zgQtLqeQFrWkDCgjj93oGvkratdWWv28LmQ9wvglZdlT0jZCF1GW9q+c
yfpCnPEKS3yA878Pd7zutNW8JcBm/r55y24SPYcvoAMH4yT5md3WgEsAgATtv2tp7hDiu8BZ2ChB
YRqgw+QslG3Xb8/tTPTi8g2a0LSdgXOrHN1LbsKPAFxtD4CKMlEfc0Di0NkojsumeINqQMRHDV7V
NWfyF1dzzv0y6wWfqfhqttot0Jsqcw7R3zWeIg8UHSYgBsRDk1gblUccuR4CnQlnL/PcnvWjVE4F
Tnl0wwcFvNXls3FXsfGGEUYm2g52FpuCDs5R7pFz3ou2MKVlQao81SFaeJYt2VGBjBl2ZuFR9NNO
NrAjbDIi6uMl63hi2e/PVlz2vsRIorKTpCf7so4eJh1zAJFgapHBUaLrHsrZ7i6c96LVtFn2mZ93
HN5l3KjgMbNaEw1tr4DXxNh8c+K5sOseypnMhRqqE6CSBDGus/ase/EbK6RJT/QZ+NNW85x7gst5
PswSXHs+C20UTmjmpCPWqJrAXbhhWGeD22zBOc2lO1/3hn6tbVmxqiOpxwAM1la+5tvxIKEH3w4c
eVvhkcJMW2hReOO5YBxtu6xWtXkkdAFRkGWMAZHePysi7GHLbfNgWubKNuoLLZTGtKlJgG2cdu0W
zXQgtS7QS4d+IHswC06qfLX3/kzdLgtVWtx2lKKB/kRvUS53I7Ablya5n12gpQFarPBIDbSjGXMj
yil6LR6mV1Rd/12WgL+Gf2fHuVA+rRSEsY502UmqHmP1vc62mcDj1uBo1yWsWFcbwN2qIEPLbo3G
NrqHIgAI4RNYNjgPgXeCC8UyYpxEEyacYIuin2J1XnzfbjBe6I13uWccrkvjaDF9oVmGJCBiK0FY
OcXOPByp9oNieKpMU86yVl2zszNaqJMeMAg9meEI5uWQmNKEvgpBSJ6ur2b1kEDaBPgURULj1sIU
pGIbTb2ho5uqgfMnTe5Y7uAHukaKZoCBs3XrGvJM2uKgADreKkqNBC1DMxl7VC8tA22koORREawK
kZW4vJL3arUEWHqAC/4ikv8Kus6sjgQYvykEKiXgqsAqBry+xpEtdP2xfFvpRIcg9LptmQIssbWQ
3zFs+nJ9i9fU2PkXYLf37AtUfSgUuaL4x7ie7uZSb4ExUu/7CK3P1wWtGr1zSQt/JknqNI5I3qMs
o3sZq4RFo5lKQLsWbieQ0cffEt3lYxOvxq3nchfapI9GMgAgqDgZswGYmDx9LhS9BD5/gU7kbhQ3
UIgfIkmO4qgMjj42AoCVgEsNbGrw8uX56IWNKt0Yc907tSiNdi/3kikG8uAhFsxNiTQfXVbom+v7
tXb3z7/24u4HeSpq0aihpUcPRrMO03vU2lIzktGDYuQoYg4hN/H7u80GIDnDWFRkgCz/RutVNAFa
34Xsr9WD7k69aTcKJkDqp9rjMQn8rj8uRS0emzyD6bUeYuBvAbunDQ1bjrgwbKxIdGk7L2UslKE/
Sm2m+Ul6yurUItpnnLwBycgaagwppC91dqPMH5l4un5uK4XAS6kLzVgLRBkmKU1PUlAcxgoUI3QS
N1PMIAOaJ23ILKUbMTWB6U8/3dBWgZMioNZekNeoSZ/lOYmhbALn+tfi7ffCHZODMZvSAN/KN+4S
1BP6nIc4+RX5/b7dbNQbrHPgq1o8cL/2aVGgJewYS/FGM+oQROWlYKqkIHZVCR8xw93JAa9cRSIK
K+1D12kgYxWV1k7G4TEjwLFpy7myqlL5GMLkh0KSH6SuNDzakNolbZ1OUdD6GXelA1CcHJkm+inI
xqFGtc3BsORDp6E3SWyKPSY4HvxSaax8qr0yaLegevg0prI00zbb68oQW2Mmf5AePYezFD34ujyA
ATf/AXsDNvWhtPRYeRWFFvPcdB6tvtTR8lWzUcOpue8k4Oe1yl6Tq42fye+BgK8GThC3mdPHSYgA
sDv7973aYZ447Ac7yaXURHChW3of7kV4qiaGHHHuvgJiEqX5VrS8MOp3R4Ddwl+HsdB6UjyDB6XF
U46m+I1ENq3pQZz124jyaPpWYvRLUQtNZaB/BaCfeGbxNtgUO8BnW8QLN/mOVxtbsdCXkhZKA+MB
fS8pkOTf6l5ww2qbCYBu5Vf5a9yXV9P/PQNwKW6hP8BPSwG6pSentI1ipw+0cNPPwzsV6tGcY2gR
vZC+q1Hwglblf38qnZFDnB3gQo2MbdSUsQ9zqXXm4AQ38b3mNAa0seSgSc3mOY7s4357vJQB3TPy
gN9oksQ6UEoMOqQnAEqKbttJG4AS7pWg3gIZf7Q6KTrEhrC9rpRWdaUuicBdAQcGm2W+9D6EKTPU
qiaIbpDB3CCZaQvv8b1vd2+skZ3BUwfodrRqHuSvvKYOzwUvdleeyOSDDA3uf1nZwthRiwzjZ5wC
LjMUM7TjqPXkhaoR25oMrP8htgMA8YDdYKS+LRX0KfTVGylBylvMDXsM5++G0jgJ1OzO71VU92XG
avqWEG4n3+8OGwgmzrZsocj1NFK7OsCW5c1On5zZzsHuYFjhUQitjpj5hNo0+kJ3vPz/+o59ETyB
G+A3IgLQeEsIyfr0FOShWc6GR6fc/Y+uwz9kLOtsERDqq1avU6TcwF1hIVhCKqR0dbsroT7Ra9Ja
I7XK3vH59Ogr6XW2sb+EL1LbRqB3Y4sDO/Ufkqu+lkCiswVkEkB1b9OtcfsFTSfbUmUKNXIKm9jh
DV7pa0r7/CssnHGwEQBXjjTpqQDjiUUi8cWXCg+4osBQkD2FbNRc9fq2eJJpdFMbsqcb4fM464iL
1GfAFllG2oI2Qdz46mApRNhSOTxKAya40k8Q6FgzFpXRYoO0/badNUeMSzsDY7KPcXmdZDZoQwH4
VL2JY7QtjQmOWQxgEzLfD5l0a/QJGp/BcxRIVg4qZzGlpz6mtjHGLu7kfZA2bjsCFS4BrmyjoSPa
k4z8PfE7e+5Es8yOFP1vSQViqgzAtLMZ69GuUoZdK2s3ndjufBCgBg+KMVnlLLi5FN+Ok75Pwx8p
6PX0zjeJdmry+l3TE9MAD00cypYPhq95ItagH0iXmFqGYUOiboZBeKTFA41Kjhu1ZhLOT2jh40xy
iceXjKySqbrkhuW0FFSeuw3nJay/8l+XcWG+i6aokrouWeN7i612WD4LGYTvqgPanWNmG9thJxw4
QtmXX9qA88UtDHmQitGstHgBQq1v5LYxayUygxxh9zB6gMNwQjRLi4C8zVMMpyXfQfjkTGDBvP41
OIpmWdpMVX2Q47hLT3PR7Wa9uGljTpqLJ2FhdXSfpGBDaqHKgAHcxTd6VfP6sNYiqfOtXNiXIE5b
TZ0r1jFHd8T2t42r7ljjGj/7yVvNwiC0SQ8uIBn7RVPDMkS05fBoUlZqPheqcVl5bHugYikadP+I
md7ECXal5PTArCHOtJFiR+K4BZwVLYuMQtgGRjdCXBfcqw0md6G6rt+xVZ/17HyWlcUWukPpM5yP
4rXbxhNQv20d6iLO5b1kjk5XFhpDCSW59fEM0RnAWrkqT8dTTqz5sYc8caPZ6Z4PPbAyvXZ5YmyL
z9M6ZB7jfIYlCdEuA2abKrFL4FbMtn6g6EUd75A+lixodBAZqlbtca8M5wEoC13iRyVSdwVu5Vdi
69AAh4sljosHecMLC9adOZAkAb4epG1wJi8XS8OQ1EIA31W672106sk/Q4sVqsgdEFhSM7xX72Lw
F7WmAnDZYVu4w0bbi/8C7wmzz78p0F9fZOm/tCNohwsfQXb7CtBet/GCFwI/VkHrPH9ub+1iMWA1
1EaBrAZYlstVCwTGtqIqHMEs/NToDCRNuf1IYt3Ts+aV815WVgaoXkabIxEC0tvFcWZT22eIq+Ov
3Ki0B94MK1hNgJXG+CWqsv++DbgQx9Z+dn3raGhHQ8jjk6rkmdnRNAHh1cTtS1pRNBdiFlsY53Ea
FUbGVqV7874CcyLrXBnsygUGscdrnuCJWxgFaawkOZixiVETuHoa2zEuIeegVmz4xZIWb6GcW0ry
HDuH0X1b2k+f8bPmaN6wrT+VG77xWcnqAn/o18X4UrRnJ9UhHUnKAWtqbbCG2/AZBjd0NXTkQb18
QzpZvAls3vVYU98XUhe+upDFbQQM5Bgphx4NSKz9RgU8pXLiueQr43+X62MP42x9wlwRo5Ygiemx
aMNkfQEvxI//b1ELS1HHMfggK4hihBHKy3wjOGzOmDgFMl0cs7TiX2IDgeGMUBIac1lkV5ra6Gd2
TToV49QteE3Du6r95FzG9Qv/S8riGWszYgJBypOTX4qvVc+gyrTqLhLKJzkFpIQBLC5w0dC42IEc
ejOLuWL5YT9acaG6QkcEjlbhLXrx3BG0BGkRVglC2Nnyld6dlAa4t4V7fdkr4364M4x8niHsgiR1
cTtlqhhCKKR4g31G7gPgG5vxHB2yukK/LBDMog7YK0pv0yl+jSiwDybJrelwp6KspYLc0O7U4Xs5
xx8a0T9SrUQA0AowI1X6Ivjp/UxaHlvC2s6Awlw3gPuJ/M7SWleDFtExG5NTpZQnQgGgMkj1MSql
5+tb80VJvLCQsg70PMqKDMgjsC9y9pziYaI50rHhKR+7DWoNL5WgPOiIGhXlVMsPmdDvEnA8CUe/
OAmdeKMNlZXJmKEZ1APNf+TT5EzBY0/LR0EEmXMPQjpMO+xkw1HVx6ILAQnXufVItjFmoJtMNGdy
HyWZCRiNTajc52Vl+mDx8OdT0t5p864D+ZKigRSMzmhw1hMvI/0LTswz5kODbrNWC3ozNGRnDF+j
rr8JBtCWhaAIAUbJ9a1ZMefYGV0H0xWrdC4R3ScMOYwo9IenrsOsYPio95VlFPiqzc//QBCrqAI5
EIM1y6KqD8gNrZ5VcizL2EYe31LTABUlxVLAbXhd1Nq1AtStpmmMj+03prBIbqg/C2F0mtr4LdcM
S8ckrJfFJeWos7XNOxe00NIsH6bRJI1Q4/MjOy8BRjLmyIdVxmTOzcAtfv8uD0lSSaHssMAjuPQ4
pzSTOrBQYGFha+yyIkbGCBNnKD30N31TYStL0S5mXwVsqb9BzmDf5sRuQ4z++QamKhPymrb1Rh3p
odWaTSvriqnlpLTaobqX/ey+mYx9oGNipwndryxzmZVWnFc3oxG+IDoOb0davBSaAPYiSW/dSAhV
L9F0aZe3qbaPBEBYN2P/gFaA3gun9p4GVNqRNsJ3xHDFbgq62KK0fyvE9NOvqXv94H9X/NgfyujH
kG1BZnfhhVRdHzVUIuGpDfVbIxNS06h5dARrZ6DqVARAJRDZlSUIoqj0JKwpznxMhdM40sehzbdy
Mj82zWhfX85KDRnrkYE1CfYihNDL0taoVRgBkNUQ4WJ1BxqOTWsXaGQfbscWjjDrLCeWfpO+QxuZ
yolPgsc8w0u1eSmf7feZ2mymEgymwN89zbWwhclAAvRBF08GXq4W7lJt5CijlYj/UuBCT0tRn1EF
+Otfbk93h3Kzhwkvb9qLaHXk8R6sOJGX0thRny2vynpKylgPT9nPr57SY+f5MdKuCpKM8CONFE30
kdtovFWuXaHzY104BP2Mue3cUMKTqJT7BKUAM4qpZbThMdAjTyKRK0mAQpFKFH/yHYm721yr3VkE
amAI2peguy/i8cf1u8aexrWjXgQJeTXNKTh3QmSOgFayYRlGtHttuN4mb+2LJzqDQCfSK8jRv5GP
0ZadageWzvFEtyBOOHZ76lLBmjY8nK/fTcLFUS9TSfD5Wr3rxfDkB8g31zdS31kElvz6JvKkLDyw
FnRFQ6HiYIvxm149SKiK0Ni9LoOzgcsU0jRMMwLzGTJ84SbUhp1q4P/N4Exdw9E/68sBtxNMtsxc
hMv3QfxW7KNgCgHvUmiSKXfPusyxoP/kDf6SsTChHW3bICmHv774dht+SN+B1G6L94CuqsBEH7nd
xjc4DsK6XvsldBHyiL4fCzPg5U5TP5tKg3J5mjlJe0jzxmwqzFRg/Ov6qTFN+fvz+iVxoUmHdijK
OYDEeRKsucEkJ0oY10XwTov9/kybZfHYACIPO5lgFW0KQ6wjvzh+Xpey0vTKXtKvlbD7eSamRgG6
g88OVxqsdEeC3OIXE6Y5vQYPrF0M6I6chXHvyEJflrVediK7I9pzrKL0yMaLe/wPWFyiq6H8Y6W7
YcNLofKObKERaU+mupSw0DAFVFT1GP37kCIIRM48icXVH4sybUBvZhxR2wF69zf/P8DSvpSwuOfj
aFR1lhfRqe+GxkZMjLwFehttMQ9GS5H1bR/pgRWQ7qFEEWYTKY20m2dwIxaRJnhiZ4w3wOhNgMCI
cL2j8pvQthx1tnZrzzdh8TBEDcyqgRD5R0EgT7oWus1YOz0GmjjXlt2R5QNU0TMA5GpABGpL5FNt
9sGiJscRshy+B1aXiZpAFBBh7VHxvO2dQLGIMyNbS8EhVfC03JrCoSLA2wlFzwG4wC8fjRJRQIhX
lQ6GPBEJMggv3RHduOnRQRcJLnBix7epNZg8i7TS6YmIwYBFAPuYgZhh8XaUfEB6B+Qtx/o1MScr
fcic0C1v9NhMvrG1K0D/yZ/KxwLdD1yQ5ZW4G7qCsZIpAI2nAFC6XHetGeCY9339iJLvgzqASRbz
NECY2s01GAAUtAcXZfikTrlXzJPjD8kmnKYtDsqmM30OI+PRT3FYRiu4vpo/RprokAxMPVX+TGUQ
YkLTIc7zBNI5gD1zUzm+qwdPmtqd4WNQfY42pUwsko9bmqCjXCJORPWnQPreqb0NNPuNT0YnnpOn
LqO7PpGdPDVuATth9fIxAR0R6DTNenoURcz6DYGdz+Q983lntPIEsDlI2QD6HjkadaG4myaO+14O
hGOoJYDzMcy5+2jC3Ln+AtakIBymCIpRgdLo4ijyDmRDwTwZx7Hsbv1Z2cU1OfSyzCETW6mKyCDO
VnDjECDp8hJvQo+7uDOKxj82ov6cT+hko0K0TXxpP4sxgBuHDOj6aqphPp3e5VNiDYHke33Yb8Gq
uSdh5wJB9BOESxuto+5QxbeARZowlp8GNthzSmtsxtGeFQXp3rIfObu00uuFr09V3FVUL3WMzl3e
2FwPRzFOMx/ckl9IWVanmDVeqrorXFk0U6vkWLcVM6MyAihksynMwTJmNXotFQu1M46B9GaA/TAG
psX1k1+zn/hggnUZjLPvqx3qzGSPVAlreKb6kRrlZ98X+yAfH/Vg2hS0so0UU+wq2luaAaSx5AjE
30eJYAyDeXxpaI4hp0j9dZ8XqhgJJziVgEQljEvwcovHrEGfhFoIRzSjepEubUCd7CVydB91xNX8
qrAldKWasFGHXCdPBMoTrbryqyj/lPvDHDc/Z1+7GTQMvcahlSmG2QTdbFbFp5KqZlDsVCl0Ev2l
RFsJ3pbZ5CA5CVKrzpHQEytTwuBcrn/2AyYUqqp2q1TwFCN0w6bdYWLilkr6Pspje1ADuJ7oyW/I
iyp2h5SKWyQp3amQf5BmihyJoC20HsHmbCRA2hLKkSBpl73RGrwPnDP8valYpsiZG4zwFNgIy2eV
5hPgIlADPJKh8TopeKk7YZN1QmGWYWKVAyB4BJcq5S0wAznWayU0vBC90BygZuykzC/hogvfYgVQ
/OObQDKThsDDgWvUxG9903Pu7Iq2urgjC+cryYNpTJVROrbd+D63xmgaQe/KCU8rrhjmCzmL514S
jJBEQS8do3H4GQTZviLANVaj2ZsHQBwOQ48hc7bo68e5EsSdi11ig3VDlcV+DLHVEDgTOWioR7TB
PSheOIJW2sugVAwdrgeI1UCtvDg8IaN9VwOfGePzHfCATVTKQnO+QczNULEUE5w1d9NWcaWfqgUC
xPuaV/1YKUvIyJYhw68i048nwY76TPtkQhklUUz0ozbnxFTS8BDWA9odjRfwnSElrqCWO/7wRzT9
0Ji+tpGy8zsghU1kP8ia5w9IRUbhm9JXt6OvHetqBIxRGcdW2yD+QHP39aNZ0ccwwyw9w4IcgKxf
ft20lsW+xPTPUREHJ5Mf0irgSFhxRS8kLO72YIQEM9PYEDn9jNBSCO1sJWASV+SnpP+8vpo1e3Yh
bHHBJ7X3lcmAB8YYYgT4vFVl9oxC+BhYgIjwxrfrAhXO6r4u5NlxJ1HZ1imJjWMkb2p5X06P1Uz2
tf+zRH+roGRmD4QAKXmdKaBEu/gY6z86wBlWiMB1gL5r4X0I4DYKYrw5yay6K1w1GeCuw3s1grsR
jfa4PtbYZo6WGJ6YHQT/afCBlaykJvJKVhGKdp8M1pzvR2nTMQtmhEh59x6hAIRTwHsw3NOpP6QS
Qh/BcAhu5fU9+LojCwt3vunL8SqjNBo1bWT9CECVCdxeIGhrLKHYMIe7/An4Mj0ypdv0MVYAIC1z
xnw5F/jrPZ4dQN2D2bxQI+NI4OTXdWgR7g3miVgoFVo1cpUUkn7MQAGlNd+L6cf1HfzCEbq2g+wb
nC1ikJJ6akhoHI3JKB5DjYBiLp6eBmlEgQO7VkmmlOo3TZdt6Di8RTCcZhYOki0N/YmU42ZI6CMq
vLEp9+iXnIObuQpftFLeVUH9Xs3+c6RFd2Lub4e+/xH7uqNP+bfri1hLlVxcg4XmG6URKJ41FtG7
4rfWzqhJbGnTb5o35UOMzBo419z8qoyN+X3jKNVVjKKAAn7x3rs4rrqyCIxjuu/3DPOmdLK9ZDFS
dIMPFsA+7Yq0pR2L5cSvZR3SGOYhyJlQ8ioPTWMO3nwTeOmx2BeH5kFESt2NnfKW1+61pmvOnaLF
LfGDFBw0AAA5RaQwSRdggMmwgyA2VRrvMOCyvX6gK1b7whFanOccNWEmzk1wMtQZsUh8J2jEm+J+
nyAm/RL13x/j/wSfxcNf97D5y//i54+inOooCNvFj3+5Lz/z57b+/Gxv38v/ZX/6j3/6l8sf8Zd/
+2T7vX2/+MHJW1AWPnaf9fT02XRp+yUT34H9y3/1l3/6/PqUw1R+/vmPj6LLW/ZpQVTkf/ztV9sf
f/4DtaCz/WSf/7df3r1n+Lvn9+/vv/3zz/em/fMfAiX/JSMoZTEwhlLRIoIEyfD5j18helE1SQek
iwag5j/+lBd1G/75D0n7L6qKXyOD+BMU9qCHmqL7+6/QVK+Cp8zQFVDWkT/+vvCLzf91GH/Ku+yh
iPK2wQezi/TrnuvEYIk61rOCMA01v9/yGC0d02ASZDve+qpbzSB6SW4rO9tG2wxJNEv9jJ55aU84
hKtSNZa0wqCupi3ULDz+eQwLQ7ZV47avtlP3w39Juhc5tMLJTarEjLvKpHpxF3VPMLVqn1shAoD8
rirutLdEN+Wb4Sa9LZzorpM9RmhwnHb+i/TA0Jvyt9kFwUH0U3yaSqd28724CzZo+H6ct9MO+DqD
WbskfBLgmGTPDINDNIendtv2proHFcw2OdZbNDO6DBhtMsyn/rt6IntMh+qyF6f7BCM0evc9gEow
iKUaJgbPiL4FY7YBeKa7THV9j3UopzdRx0Bi7WL6NtqMqbW9uVfd4kiBmHWcHMGUP6e78iCh4OnE
hkupVdwxVPJMc6qXGUBQ9a0m2bFv6qWVzHZVP8upU8RbJbOnbp8e0tisbgNUFG10poH4Msd/inVr
mNTJt4zSSTKJCY4SU/kCO6/MeAu2FVerb3O7uE26ezjMaPkfv89PPuI7cKK9dEe0n9PUDp7SbWZW
x/IAHqptvune8oKRJtyAB8j23U52/W38Hezt7QZGS9oAAXs7zCDtKTzNQXsOwGgfEgt9IOO0ydpd
gkHsBLnt9vv41OoWCUw4LNtet0odMzbPvvBU0tsk2vSypaVWa5i+p38SN39Nt2lki+QwvOfPys9k
g2Ox48YavHKvudjQUzOaGSgkcFqCVTrVbeYwhDcBI46oweFsSWcNj609MVCndFtNVv9h7H0n/CZv
qu812Bi0g/8E5EIvNUwFiKgUfpqZhvbkEJvuqDUhqYkT9AqgR74nN/fGa+7We8EFAS/mTn+ivwrj
l17uxs/SxrcVe7qtblM3+Ja7ZA+AGau9Z4YKfXz44pmVYvQG8fwuv2cngKHpSDHplqROeZLvpTsV
3pQdHLTb4R3uLJg31ckK9tm2c5u9j4lb5AAegNDntB41TAxbSm+UmDGY5ksT05bKYcwcObCj/yPv
vJYkN5Nk/Sr7AuCBFrfQqbOydN3ASnRBayAhnn6/JGdsm805Q5vLtTUbGyPZLFYmxB8R7h7u0t64
GB4LNixZzba+L9/U1/hO/hIuVyciZqR20UVhPy8sbhXhvhn56jkz7figYsETO2ao+vnG8oZQPukP
Fo/PRjjqG7Q6XKQH2s5osnFgdvAjUzsXczL1Hpifdmxll45IkSpMH5WLBfjp1i/0KXXmqa+yYOuT
o13Exk7ub/xvqNXb+FALoSZ5Q4kWiM/qqMVHRVq0Yzw2GuiGE9evneDpEtH0Tpu4bE73dtP7ixla
2WatgoJXf17shOdqclce1fhCcmKTh1J0VrtQVb1a9RTDuXZOKdhS5ow/BM1DjWUgO0TcvzhV7yul
d+VjZxupCqL1d2nxRPZhdi6rg9a+J/JpLbdlsRdMR1ccXfDzCJTXzi7pZMeSvaz3V/Oll8+Tuq+G
1U6tz1V8k5vXlHFuZkHIkA5DvqnUO71/yEFpEgt/7Oag7ky/uUQv6j4t4OU8lcOnDZMiaIrAwKL3
nA5hpfvL6oP9qDnsuCPpTmnaQu1b1zCbvBqbpMZVDA/0cSTbvo5fMyEscm/NdlW6671hT8RR5lkJ
rNxR9KcNc7CfOenkDvreXFyzCpU56PvzMOLZcVJnLzdsJfdXjOgMv0OyS9yqxMShXLpxg/tVX8O1
vPxfaAjoTv/fP+vuXxoCu67e046B9o/u4o8Wgp/4Z09g/iZZGlisaFL1b+Do//QE5m+qLFpAzLKm
mwoEw//0BPJvisQfkN4usa6oWBTVf/YE8m+iDFplwUSoKq2x9p/0BL93Nz83BWCXJkn1EBzIpFTM
Qn4hdRpVFTpBK3ntYtmyxa5pOUfl0cliTlRt2i0SAUHtPNcOz/iuN2eLgVfPbHbY71uDSK0h7eyZ
12wgPla6vqMRtWWKRRIn+xGHB3NoECCarq5+tuQYS92KM076kmezrWaqk/YkaE2EZMqr3ymJI/fz
3aQLj4aUXYY6I6lMcAls3eKuEXSl7EbzbjVbV2WpcSwI92jf1TbdpMXVZ3/A7SwhiLvASjLHyLUN
oiPwgaR5rDtgsLUQOQO69Ztuyx6V4rvDI5ssgvm67dWoZ08y2xbz1RWFe2Xgk42pr3eyK6Z1kOmo
O5omuMqTX9GyyPHjUMV2mue7ScIUQez8he8kKQG+E16SmrYaE2xwbVnVX9S7q9X7dXZIx/Hhukav
6RLtzUo6R2JKOndJTNw7U5YryaPfVNNoJwoHtqEhaKvu8IMHzXtqlPcUoVLZS5/aJB6nqqWeSvL3
qjVPspAOjlxy3S1zPDUmt0rRtHMlSX4yrZfYGHe1gh64zSvXmtTjoLAfrA6ml025N66GnWJEaBQP
qgU3FRMWvMp7WkzswpaUJUjDV+b0xZDhkHrZsJflNc2G50hH7F/HNwVdYisKcMC2N7XMMWM9qJeX
SFddpe7CQZC3c25t9b5wzYZthAkSBEZf7Erb6ErDHlrTYzmC0F29cepyZFmTtsgUgmQl+X1q/Hid
/REBbzVfd0Lb23FT2ZPceSQTnax4dqOSRci8CAjpdoZ2uSSa7mamxbrOauPb4DaK4i+6uc+4lc2c
7vNrdO7zRzOBNRXqnd4U28zEnjrPv0ezZfDivttCBCocXx2JoBaj9sai/WwS8dyVVutEvCuZiLxj
IhpZSPdmPyhO0orbpbsXk+hl6a64uhfjUW+E2c7N4ph2cahO0kabk90SL3dR3ATaLO+tcn6oJfQ7
1rzqdi2qAfHYnprwbZti4SlLl28laSWvWDWTqbS6TKhqU9J6ktReeQKiNbLjiR2yeXiXrPElR3Bp
T3kWI/0qTvp12Rt0T020E/o3s7jakkJfKLxkhgawJDijXD0oVvYjqpJTvvYN+gD5y4yNbT4nm3Hp
35Yu4mLP/Qsp6AWLrx2eLpPxoqYcDVatv+iFfjYSblpsWs9RNmdc8QS/nb4l5g4XZ7sqy3tTWB9E
ofR+OmT/Mdz8PMzcptSfZpk/ji2LOHEVpaQGKcyf/wStxJOk1MbcSW4qv0bpEBRp65jFH+XqT+Pr
z7/kl4Hp91/CTCbzOzin/zIw1dK1U5OGX5IgIK3rq6NOT//+a8i36efX78FYSHnQATo40//8PdYi
NntEGpKLeuku04XDPGdHrdX22WqGtWZ5RZvf94m16ZZOpQezLt1cP1mDdZMd5+/GLSkG2IiYKmib
tNDCRbC+tAbgUTDqbVU038oi/HHt/6Ox/pB+dizSfg9/nuH/jAX87xv+NRirf1PruxTniOS/nnhj
0+q/Nn3xXn31fyr9t//AP0u/+tttqpeo+ZYB+fhz6Vd/MzVR0kHoRVNkieQnOMD8DZmsZorgBMo/
/uifpd/8DXpVMhDR8pOiqVn/SemnuP/52aOFsOhLoOMsw6Ix+HWfgEjUomLLwnI1iVEoGmhnj9Ot
mndu8TL7A1vi0hwAGtj4niRZ7GCXHhVHST915jbvV3vqZkc0nnXtvu0eY7S0zVYUvo0Wcw8LPlN6
kU2vzRW7u+IGIH0Y6mnSzxmbKx1guLR8whc36imXidaMQzFJvXmgmcUSwlrteX4ClrPVKPE1ddMp
DH5ZoF1/lPPrwkbbMmpOkXHCgMW3MomRxyLbSto2FS7jsl2tu264l7ITcjLq3uiYC75ApWVL1Yvp
ap7en6pyY8pOVQbjEJTyfiwcwXKG/LBcwwnA70f6o14C7Gyyk0UXzdLCrj1Yx/Qt8QuMFD4UyUGl
Lq377iRl/iY5tZqrC+z4259CD3jgMPy07rpVDmkAfDO4o4DtiZM+kkQaEbwu/NATpq2ytEvjqZ/Y
3+evpB0dhd2Qdbf2rrqQrWM2rtDE4aDjY4KifTJPszNOz6o12I1J6M4kO0P9Y+zvVONjSmjiTZEs
iYr2I9CLt345tiZ20zWjhajgzDW74qs6yc/GMR8i8gIjJ9KYwKrvxmjsvnBinFnFVQiZ66IUv0Jr
p1Nqxom8nfwj6XZy+9YK2KuxVt+2b5bo6O3kVSXtx3x1ZPEpUw9dfshhovHoyWyJBBfzqFn3aa7a
zbiv8SfSe2izlmdtamzgKjennuvx41KgUbi0+VslPIvWqWCWrIZzHYEe0MKUOAAxtCuEKADniNvK
9MsYeGQ/Lvcazjm922A1QVlPrUC+BlG/IQssHrdafWxfbm7p3UV9qTzk3wR3eddlK3cYTqqnpr6Y
8WuRnZv4h2n6U+PlaJZrYRdduYnrYs/pl9i4BQ+cpd0L0ZMBgNBsG4KY08TNahIY9UNTfWijmxqH
hrckvZemu9x6WPNjrG0s06PkCpvG7ZnD1vNUBkoqeHJ9LgAItE8r2solXrTyQ9UeZO2lUy9jFsaR
l9auorgYqU7DmeFt2VlwAGQTlh80ctVL+Z2XQRZ7uuiliMpFvkvQrq7Iwrx5Nwmvy7qXm7DALtlj
ovNhbnKv5tXxahGwCDvRd+s1tzHVKradFSj3Imibde6rJ3N4TLqNJWyb6R4+inngMlg/KhrEcqKk
DG56PdbWQ6Id5yIsPGPZmulJlU+RdYZMsfN0c00wdFCUi6rtyumtNF61+lHOTvr8qW0W9W1qg0E7
S6AYQvRlVJc+O43Zw/X6UIvvw/VuIhMhk3aack6GIM82LK8vbOWb5bGJwnp8XFuwgmxLu+Uk0Vd3
3bSKV3Kd5wDdGV2lz/pP/9Fe36vpXswPhnqOh2OMYd5SPa3WRTCe4uvXpL4U0zaJLrX+NjePkdNb
7rSSTXCS9Tu2URb1FE8/lm4nVrMdd8+p9HjNZ6cf/YhHvWlmR27AAjQWk9EXhrP1VAkU32Fy8kJi
cyR3hRXTsjjf6216HtfyIkm7WngAw3DSzGluW1C6Z02BBvinHXKJpyv/nDhsBiy/5FvalZjb6bKw
2/ZuqNjodKO36rIvQni38+WnEvYvOikqzr+oA0DMmgxmDTz9q65vGuKskRLLdGcSiq7R+7SemiQo
QWBkOwFmJKzVEwuyABggxEddA7FD4zL1/urCdRLHxyhxMl35XjhOB8pCxeSwLbJXSTdY8LA656oF
xuJGV2eMPXYA1PaukgJ8zhLAOU6M9n5Mn7CSSJOwnEJcV3C105R3GYSR7KLeRxZTFXus+jcr9HJg
ZHvR6+8q2cardgzMOORfUMIu5AzRsydBC9Vxj/+wct0N6BIcc17tawQKtmCMg+AWnFTA8r3OdnMm
2eL1oSw/Out1zI5VFcbZvoqca+qXSKc4zwdXz72+uaSAg2DGHMPbZj3e1Lud4JQ6j+lu4RECFIyc
anLTh9WbZzJZ7ToCvHGG2RG+1nNhegurGMtditbGbDal/rRYG4uZ6KUV/Vo6WuX93D5JMbK9oHzt
O4/lu/YxdumjOagWRxW97OoZhpcA8qlhqZFQaq86K7v591SF+uJOg50Xd8q81ZWN2e+W1I9HW3wY
vNVLPyk1kRV0GMHz+jC2YLzC6FuMb3F1qPRjOD13d4nXh8WGwVdnW3J6Hzpm9dCKXQFyVHHVKtQi
TiaqGG5z2anB/SbC3ZOywRUo7+K/zQ35hfS/0RWWDjiBXZKEMwGyxj+3xqOuFPIwm6Y7ESTEkidk
KS4Mx3Kj++Upl2x0j86/fxV+cX7466+8DQQ/TRXtgF6GnVTCkfbwnKtbhjKxvoNpX0VbcNQvLeB3
k3uDceXsFtu/E2v/nu/20zTwl6/8yzRQEUamlJZhussWMHt18fwBqvTN9yy55Tiri22+aefh0/ps
j6YzuMJnuxM0x/oyH+unG2ZdHqsv1AN3GlX7rp7p6uzuBDR80O+Xm7kJWpnVUZ4Mr3wsSViLXKRz
gQgt4bUsYdntg4aNGAml7upVu25yhcnFwFVz5oOKEzQrxyz4R2gXnGyXu7HPaOxpfrap3qyN8DBu
hVN7Up+JPfZQ5rpZAAVzksO/tzi4MWk/j01/uVA3kvOnGxXBbhU3pY47dn7xsLoWFm/L0y2E0bjQ
NWKGWLmKaAOZp/sZnsHGrQNeqbW7rbHY00t0oupuSjd7M7nEf/MY/RLB89fH6NfhlAT1rO34dML9
5IFpPdbAYzvtI/6Rk/3E2fAj2ueql7IcItvLvj8hKqmQvzny21i7chj75a780LS/+VyS/vtezV8f
MNNg6jAMUMdfHrAWuLFYGo56WdrW9Xnut3iFsXKJdHlxQD/UNshFe/A5+XtjV/L5m51OZtey60pH
IkMOoWHltcfb8kJ9INQXUQuojsMaRXJnEQxo3TeojL0b+TH61wcAGktCqb/Loq1Uvk46S7N+3e9G
yePn5MaRDbqco1puqKZiZ1NHNVifzAUqHFTPCo00kOFUBDu+vx7Gh/mQ+kmQI6U0NxhYbQsXATq+
XBQVg4DzQEhYvvYGf0SgTb9H02n3yNS5x3Ql2r0OanZWL4sDrWM3itt/o+MVv9d7Su8RmY8jPpMf
+yK4o0PFTW3l6pQVnrWoLrFEueVeFyEkSZ67azjD1syb+mZ+gwb/6lMhcPZQYcvOcIbUunYDsp94
zWKrtX+NXDptqXioVLQ/5tvaIOZ+ItF0AnvCHOq6RU7fFmHfHvsEJf3UOVjsNo29lvtcCaxb/5fd
mMXEF+h9/Mh6GXhqyABnnGoHpoZzd59XH+V23SgNMbxPpYHf2wZRUhbh/UZfn26yzdDeJYMn0Gxr
tjXe5YstWseFAmlE27b0YoIXiaGZdyKUZexmqhcnfpofRjFQCG8YaQjzUKY9Lb0CQ+fTvO9kp79Y
9RVSyjUNB2vQZKP4bA/XjvzeEuVSfQvTrokO1bW1axjA/F7TQ3V47CVPYZBajovhYAIvKUezl+1x
3lvyEbvXmXz62V8RyOWJM1eolh0cFDn3X7ItpU6PWTJIn9TvYj9XcIxufmyPPLSFONsYDGcwlC3R
Wi39tvkYSwEJqR3jmOb0SlhHhpN2O0N6xkk1e80tYqFxU27WXeHCeF0fIGKVEXlqKKmPPTIdVDmT
5jIDqpJfRE6WheWeXQvFLvGSLBwmpDr1LSGUaud6BzmVK84gOpN27qeN2j1W5QPtUrkGRn8A+YvW
oDZ2jbWRq6BZULv61PcouPGdpeYyja2IhAK/ue7k7pxLb0V8bHg5JOk8JQdJ2Nbydso2eR5aQ2Ao
Xnv1KwXDkoF45NiLKjcazkp2ZBOgii/0mFkw432Jgw4jim8IX4pyXMyHKt/JxcOoBUXjT4Ijs3ab
OYSOgldf3SI66BCE8mut1Zg4e4J+iXM2TRJvWuiM3wW8AwQ/kfBFdfoeGNHTrQfd2Iqp38y29hr9
GFHKTE6L0vzRcKNDipamd9IPDFvr1SPppjDfzY5B2YN+1kuYa1HYr50r4nDEBCFJNk7D/FF3+Moc
PB94m2PD1X7EpwJ7C7vhfBHISwxpEO/ycd99VW6PhiBzBZ4MjohkU1SOkXhm82UW9waOwWrn5+vG
uNHJjTNZR7Fxisku4HMJuhoxKHDF0lsle2UVS/Gq6FDn29XYVILPkSWIO2bwvLqpCWQ1wFFE/BBx
JmYFADQb+bXkyalfybumcdYfqTuGjH0nrh3kPw2UmG+idYPd5BiiEZCxy7enD927WrZgYZAb0bcR
0rlBKcZAHMTN2YrfzX5vQacoZ/IEAfocjGB8YXCGV/nZ3N0y2iYnfU/6cH0lS8qEymaoo2tGSVET
i007zsinwHKwA+IKL0wmPR6hFQHaAxtUv9PTn9ni0VVc04vhr2FJBJzLsVHeuFMl5N7mGnZlWiiW
dlL4ZRaa9NhYc55F0lTaxpHMgLuandcx0PGLMl8xNdS3jR+9IqCaP28OlGwhHnhY134jEpGxafhg
7i07FrMbxSlf6R9Y1knQWjgpGs5+M9J3Or0TbXJgGU+BssSM80N/6mnWwf6d9lO3u9YRr7bxtl7d
CRbIy72E5maY3HjxMyng50bglx6LLoJfCn9FPXENytFrEdbBYucbZbFjeqLFG7JQVtw8ZbDcDRKP
it3V7tB6krYZLzf+/nN2lG8pcqQmqK4j1LOL3zowQeWATuWxFxuhxD3VPI6tARLrETddcrzk41od
r8vsJMcapWS8G4owHT1T8/IcQsxTCZuqvzoxsIR9buHp4poqTlvxQVyPSftklEFOcHwNX+sQtTzo
hwnmrYSFDJCCJI7QuM3XqjhjFfCaFCnGOj2rWDLLMJshufSan5Q+RSTdCQTczI5WHlblscFu6vWq
b8HlLZ5/82QSjk3Hh7SgTC7KQT5rh+qp6DjFA1RgPInYt6PXsA6GvMFfGzfnGwuOymKD4zbEvPE+
NH4LMG3nRgCb4XZv+UvJlkx8phbBXWcA5lTG3IaG0WUYGwqNPZ2FN3OEocclSnTFcNQ3uVuxyxCH
zdw7kuaI2vbmQSIgNtFrW7tbj5roiP3rvNAdbOoU2xEUAMxhPjIEwzyuR5lj+HoAEFoXtxQ2a7e7
6nci23eanT6QUW2F61PZubHirCWMYyCNPpPep3HQC1+rPHEI8ygQkOqIfPJtuxxRw3VV2Mbba3Gn
Xg9wWo3pD3Ybba9EIetuNAXLKxv24iYz3Lp90cRgzpC1+DX3rXRhOrjE/NsNh/QGqnJ87XYVII0O
NxYqkmc45eKXss03Td22saFPJIw2MicGYD3k+JDKiH03jKYDJ07vYgEqyV7ydZt/zNCkqNW7Kt5J
yFGW0xVREqexa7wYpZOt/swCoOzKmo+OWH1MPcjaHzMGoK9GmN7EPbsxYjrVw7xzsfiI97BgJjsi
ulOhX3iwTjelUr7V3wWTclT4KTKR1Ulogbx1mz4ajwv2e91mKGyZ8ZD/Z//cIcyIOyq/8lqU11C8
tzo/RcLKfecRnmzoikrzq2KbV5e1woCcUfXUoQqBkZW90dz3d/ExDglnUvY99jGYCqHqcHpwGAF1
DmfOvvRoZjjY2hYZsrIHfNGeZ3XDmGbYAm0mN0UP208yVlsDcM03JJCtIB0eVZ3NWtSqHdpRT1a9
Qdl2zMOyO4IrudluorYQHS95q+V+Go0Ta14D2vHCy4LRPGtsDoil+tm/NKHlXJ/jiRDPt6V/TTtG
93usZbW37nt+0j/Ml0zktLVTxcG1Fd3L0dBvEpZj9a2OG3V4ZROMEyQBUTSd6ptLydIv+un6RfA+
Rze5zJcc/+/Mm0avQ7qSfmLBM49Hw6s3XIbG44SjyQ6xjHzF0Ue7/OEfp7uDt2D0TCc4e9Q+kE64
x9y7kmR37M/djyQoNpHkxP5o2L23eNrD+AGYSWvnKPdZ7XxjZNulO0hrAEXl5ia0R8sv5R7+BYPs
K+C4qTP2G4F+oA/b3i1oPuml9aCqnahxK9FpEA4iQOtd4thV2RvAfEncAgYR3wTDnYnfVJwYbjEJ
DNPJct5QO96brzcNubB4LYq3ED9Fvtf0kb1ZpHTxRSnmF/mgnIu3ha1lyvIjvLRAhFXDi3xOs3c1
sqVv1GdE+t7OG3lXcA5K9rV2pnvA1acMzkJyecswHpZah0RDy+mHkFOYMjCv9CxUZps0YBlj5ApT
8PEDn2zWRuaTQY2VVLhQT1zd9H7gWoh21d+gF0eaQhCUWPT1cbvIbiUd0BRlzTEaA+E7qT1Anz4O
WjR4Lq7xl46DSbXz+/URpqKuDl2Mpb09XLT4TuH+8B37TSUxn04uj0U+eFnvI3GKO9dYThwKXbGl
nRQax6qOubAVVH+ansUvHPBrcCWGrd/v+bSHobluq8zBN3t61U/FzKPX0lDZ6x3bYqD8Y3wfJ99W
TVACw4LLaZlYPjuBgicFc844wU3mRMYucEpsafXa1JWkQ8cAS+J75ybriQXUBhhKos7VLz2h8MnT
lUeP+hpq7vVuwCJzRF1gl6LbFLuy9BUatvo4xAegvtvdUC5wGIvqJaazMrWJjnIZJT/C7kWw61sV
2C4gBq8jkm9OfOqlLbww/nAGRldvIN9rcYUn3U7P7Xo0ORtpDzoPbh6x2VyFwqPC8FgiSLvJxlZx
MxJu+bJ86p+cUhPPAFfV3Iixxxkfr+d2dCx6/xSvIT6Zk+zyU3EY2OHBikixY16u4ZxS10v6RWFX
Tz46rCremDcvLfgkRhE7x6h/OjSTZ7lJEB2kTfbWvPUkKSzBTOTB3XBcHQgcAnW1R+QfV/E0HGuw
mEsPIRHZtVu9Eblb49Y9eVGf2emlfFfv5pPYPN/n8dnIZ1bxgptrjOWMR2QH7HM9zFtlG/cHluMm
ZDWTcGqUOym6Z4UEA3NteudBSt5HBu5PRAx0GuPLehEnm/+WdcRYk5MtPRNw2m4mf3EVz9yVZDpQ
Fj/G58LyhK3Knthec66HiH+46y5zMIL+LXdaa1PefZ4MU3Uq6yUhsUi/Tw8341cYFVv/6FlKJnmt
IBDNCFDG8b9JcXI0B079ikiUVT9v/cZRin/IHOUgZsP2v6EMEvDKYCL7qB7GL/AmhW6YtoSQrshG
DoytTGV3F4yfCAxsZdekIoCzBhTGl/RFRpGoOHuCxeGoBodFXBlO6wZLoIkBV8eh1ejsvXmPDJUN
wxGDGicKdYZmG8fvOnZ5cAvZV/mhxsseAYj0R7zlvpe7hGEuPxsUvuwP+vz/qyoAvfxX6BUr0lC/
ssYe/S/4kDlrQjSmoDBMohFaPryUUQVima6uzlK5Bl0dt4/doNiDIetoGjnCOqd6EA2XWLFUsxFv
V1cnzn6HYQhZb4DEscFKRF8IyZUdPAzEaRWLxjWOhJ5tytcOe7yb9bcDq2N52ZNKnx/c8l7f8efX
Jeqyp7tceC7u8oCOkOe8B3ambdvQp8QPka0mHIN2dILAg4fI325AoW6LvrWtPF5jr8dp8UvAxYmA
NXl1uQfXnMHItZCzwC/TD9hLavdXR4hxtxSqgE4eBA7oAoPNzP33UK785xWS3zE4g8urauSGytZf
VgbL2LL6bACDA5nRbWjSh5EkIGRiq6ua3sCLXTk1r+LwXrsr8BwfVd0oV68Gnslt/fjvPw6ZSH+9
53/6PL9Ay2OvmOU1AtpF8axisYt2t0IrnKd3AGFEdaPgSNy1tm9hcUYdFuqp0E559K0Pr2yTq+wY
a8eV9d7GlWMfGE5ebMvgWU2+kIOTYlDVNK9nBNpN52GXtoinTLaZaA2wtA+ay8XOSw/Vc/TDkvwY
mE8Jx/wQA6nr5abYL6SrrYiVI7/vHKmnz3SATTLhgDRF3N5iLJkq2bmE85o8IT+UP1rAlCOQHVKA
eTPfYzXoLOPGSJ/H9ZzK+y7dGOqOcSjn1w2uOSOcYyY/9f0210NYID1/y+A+JzcqRHCyyyoF7QPY
1vh5CygfM69F0SueTR47akkSmh9i7KL/VmkB8/s62tISvfJUGaovSHeY7hctPR1YVzzuAAnngMAW
7BCzMUisU4Ty0I930w8wh+qQhDJOXLcteHAxsMU28hDMMMQ0d9p0TzKxeLOR9FcFq7AD9OQo7Nb5
Lq0Os3mu1B2BS0A98MVRdpfnL3PrUq2ayF7PiOQWIEOfrQU0Vq2nFQ6zbkvx4byEoFFuzYzgSoJt
OuxsK3Rew98szv3ilfGPB19VUJTiE2lp+i+7U8vK7md85cFP9tU+CjRfSt3G12j0N0rQwpjJdgXW
eT0I5/FZ/RsyUfpl5+0fv541WU1jawyVyi8IM26CehV1t7NtCTOQAx7y0UFwWSmOJP5owBy7j1bz
TemBq97NvgZeAly4hi2Nt9OnoKne9UvPd3NxV9XhrdOVT4JmF9/MKlcTUzFn4QR7Z9pixEPoHpFB
5Klke9nLzF6F10WOhu0CtG9+rExmjA8eej9GiTIdqgl/y7MiOIIWDPcT+/dBj4QltweqebOVs+AK
3vFkfhq9D89BjilDq7Vl3KyYZmPtnI8H6ebZE++1xTYazliHv2CWtUG+KsVHU16sNjjkjRCrwjXe
ggwRAGEXuJcDydW+qQZgYXkTxsi0U7+d/DX3zMgZSOYbXEBSQ/EVzW1lr9FQvsJx7gvDv7W/ql0C
n8xO7NYfVhqMy98cmfqft/P/eut+IVUKc1SS+laWGNHd8R1ArtvrAhJRZ/zW3yhJ2JzexEEGE2fi
icTY9nYNBC8cR9Se+WHecZqUjnYU77OPAZC98/uXPtvLoGjsbF/toqeiz9+L4AsocSGiiHQOs8pd
H+UPEN06jAteDJZAUDs+3yaAghnspc0YMLg99t8dyf+yRLBQTnUwkVQZtyP7ZxJpjSJhnCLTlU7w
F+JiS/58OxG0l+gNSCp9uukd33PRMwZYnAJUm3OBEp2AJGlMrs4ib5fWSaGkT5znArgz60cgWg8w
1ZTXk+l1vyNeHUs7SFfzS8pUTQTxBnfSyy2UN/NL/j5De23XdPOoGb2bZBp24UpksYVG9jjvLG/x
b2vu5R4+wec4JwSTR7Z+VF3hUO6jUNpqdwSyaW/Go5L4+gO6kHO6ST7ON/3p5ECJH1QE23t8e/Gj
IN4+CWA67OpCDg3zz2d1Ac3YjR9JmDxbh/IBS5qN4jDt3LbqH8pN7ypHhEENMy+gOw6Om5g4x+W5
CbLDYte+sJF3sTMEoGghPKl7W9OETWRZsvwsz1nHUWmTFDjbAydv4Y271mNWCYxNdMwT2zg3jr6b
Qh6K060hJniFBJ4siBMYDwfdNgNpGy7Pf5dZjHPQvyrJBklRkqqihPuVYBbGKx5LYmyB9tvTNxwY
aIqF4JUseM6NV7CyxZ8Z2DTtcrXe21B4hayiGg4AfhtWV0wbSUCHeUTHdhKLYLeAgu4L2dwyP8qC
1yQ3okX4BBAtzvo7crHmbHxyerBSw94RIzE2Bic2y25qBlFzga+dga2f2IHbB7EYeNduHdP6PsdO
+9B9R6qbcFC0gcI67OBy7BW8GsJeCNZD1vhGjQIhjF/njEUQRxxhcVVOqltTvDzQROev2ccCiARW
k3hAcoC/79Y7ECCDlDC8g27F3YvEfr1Bg6jdWXfXbfQgb5bmsP43Y+e52zi6rOsrIsAc/opZWZbz
H8J22xRzJkVd/X7Y5wB7xt1nfICFwcyaacti+KrqTbXAIHXlds26j89q98TLmr3DNZRxMKr72PKs
aSd2toXD6oeX9Hcv/I2x5P7oBjk2hkq20Ldydol6RMA5JE26TSF6r6FX7TVSFqo3ndUx0g59SN6v
VcQkDA2DV5X7djg1Pa5WN7LF16rg5XKLJdCVaSD+JdGiNGBfToHgPvKTHKsL4zsXn+kYhYoO6Qhl
kAbkydKMIEbvkn0X3V26jaH6pRp0cRjhgn5OCuK2KepOq4ZV6tOalY3LyiX0gahexpAzokG07uDj
nWQvf4cQvLipyIsTOzKjx5k6DHaGbW8EXeNkxLbgTAjikUui8bi42IRunJeTh+6/vUtLn03t9QbU
ghnnvoDfp10sHFYbaW/dIXlRn3WPYQ1Kw7o3tl1QvtbZKt/9JJGQlz71j/uBdtUi/AZHi/FtdrlZ
lanpQo5odBk67lLMaevIV21GW8qqXW6WUyYLp5dl+SXDH6yT9igG2g8u5r83GtI/fpFF1fSP09uY
zU7MTR4M2RdgEd3aSz0LzGaBxtuLE71WaF1AS3lyNbfMttJH/Ihm6Obc+gDrHzMScUGsS+u55u6C
EryCSGLigwqebXIbTbivF+aEBCR7HYViGNOne4IL1mm2jqYtXET3QjqB/hm/AmyahaMjr/cMlNkP
qMVwjtBljiv12L/Pu9RDEMr2EBB/ZmD0PiteUDLqLm8QxiAMnCNcL3qH5CO90ze5Ly1JX0yxKxXt
TmfXe/MwOwTkbi6u8gvGsFXAB1b1eiZ8oXGVZygKEiWyxk3qQGMSjEmsslGDjkAVv//kvGnOnPMY
fez+TWFtyRD897sq/9tZ/n/6h3/ekW+vaj41NVG7PBqdG4vB9IZhT/8yRgYaxFgQtrTYd52X3Ovn
0bVIosp95pxA+Oog+97/P9Yr/K2+M/jpBKDIkvFHZss4CGLc9jwh5fbm0IJ5nHC+4ZPfZgvhj0bn
pbH988X430/71j1pfV2woZdPU32Thh8sihBJ3K3r9mUZn6a7a8nTwZ4V0C9KKw4/dTX6vVv5TNMw
C9hkQW9osNbWvvsE9HFMhDflKaf8a9SCTWGP9uyxwAr11jZ15w0sPuJOLawoUWDwLz/czp8u37c3
vW3iKBmEdPlCxZ11Hh6nO/jF+n7aF5kjH2lU5Bf5jDyI51x7wLVIT9j4l8z96dJ+W476fx8sNCvU
AVKkpe+qlZR8mUmZebByxWbZ4YiCT0I2srKeI9WrF+Gfo0N0X6wdwSj1tOqd9H7hH3MW14DLz9IZ
V0qpr1TeC6d+72+ODkBOE/ZBEl+5KuIQf03+In5JDmtMdHtExTCvcjAM2M7IMbgDIkYTO/qQ6HgZ
hT/Uj5trkbwC5PzFemudHoF8SVci2I1ALzvHPmSdxNr9MfSVQIG/PGeybogyvsIl2+fbW9YYvSSa
sWA6VU7Bcha0quAhapem3eJwYD1ShWCT3wyVGtIYC3oW83ec2Etux+/NfKBgkYMipUwcAaPbNZyy
PbgIE07I83ivbvQPtiWzP5LTLHUAxdI35TH/Qho//+J6Gq+15sf5Uc0fQSHVz8szdOec+7K5sdrd
LVkEA+pwlzWPKAivvV+lXFFX9tveNYkeuAVa/JaBE9m56OGeyzlUza38YR7nw6S6guJpjdeMQWJL
a5XeZi/EK8THPazhi3GHHOaTwEeuu5HSiQVgCwMAceRACLK/L0E/aw8W7nK/4+2iucZCjBCSQYIu
Bl3a1WkNR/i8cjOxGxYW27TpuYOJSHeC3KJ7hOE6rLzXAhb6Ksc3dBo17PIg3uWZo92f68yXaGJv
3u1N7V258No96/VU0aGy45d3Y4gz8yHyay9DrXNPWClh9tjydQBqT/dlm40KgAUTSuVPSjTIgIDo
9z2y4/fBdgZXaR0VydiNUoXeLlrP804cHpthL1V3sfpWZh9Rd75eA+2yru6hrOMQHK23jdoT1SBh
BqltGmog1atPcc5wWPwwJ6rmXx9BiyAJBREZu+u+zfhx1KSDofIIItNAJmzFLiKkybLVzMEG0Y8A
3KB/enWn6chLUeRUKxxwcJFXwhN+iXDL/Q3oGXPCJpGfa6g/KSO7XBTpmVxzDG6jncp7fRD3g7G3
kBBegyGh4rHF/VfvQBbzLwtjlTeSE7tCy/WGTavhIeXYV6SB5fPkMMB+XDwOW+a1OwDHHR6MKt1X
wt0Ea1h254YbVOOgWNGwR9KadtBJ1kt0YQ02j6IQjuiR3qBe+gE3lpyFacvd2DFCFKBLjTMY8V4a
oqBeM49/XqPoEVB+22Jw+WyOoNdQwUQQSnNww00NZkGjcVmJHZ6BFesWIfWFKsxovcFFYZfIoMj3
sJULsCoua+uLewwrcbqJTCTAJitKX0DfVI7XAdXxQqUQKCmPC6IEatAAM/AGi07cLI9ECQZio4pP
BPYl+EkdptUdByhBpe4gPpitjVC4/yxz7ANe1J5u1UamUGFAKI9R85wu8aYukzsoXIp8DVQYeDn+
Faeoi4iZtnFn9BIY5ioJby6S/RkdFLALHFznXtdXvDZlkGWuAs5veBEQ+3LaQPeI0oYoCosZKAL/
I5jME5WVBDcG/HfbkU06tWHMzFK/RlxP1mXyB8ePRPCu4onRF1dvAeu+GgevQYpQwXyiIakcUVxl
ZDZX9hW2wCFNnK9p/EpYDQcDQ7ihYcOYjFxR0x9wSPizEWbUaB6OVry/1OdpWpfnzNd2kEJN+RCP
QUsexHU9k9/41W1xm0qiXzW7rNnVnEnjeTS8pYYv5Rn3AaPGaLhc6gbtRIyCDWnYoB7YCCJfPJUk
R0akxq20Q1Ts9JvTM++jKIPz62kQUOgtcDoPR5xtTM1Relfttzp6ENWzEgdxd3+DT0Z0v9C4Kpqj
60EVOVBXRs+b91lU6B6dDqII2XrNi+QlZdjxuxGpsb59xlUooVZM1omDeqn/BOHySISDPgCI1AIw
Z4mgCIAFKWAbL5KCV+t2JBlgLoNURwq+apdQkqT35uYYx4io7Gnx7Lj91V8QL39RIkWn+lfKnleo
inRVojPLTya1s16Ja/ENjRMfcrHRMQ0nVPhd4ZjSiVWoRuJgXGHLjIwionJ4m0iuVTIHnDT3L9uU
vrFwQWMgg+F0VPp8eFDWRiCqKDcoMn+NMlI/pwZtwKj9SnYSAMws2qS793RHkp3njwIKMQZflHXJ
YREVcsNGl/WgtqGegd0m5qaGRBek+RiTyOTq7+d2rdaQt3k3O0zIiYGpzcNlniFVojl/KRzoPzSs
N9TUhJ5Ej8r1RFBXTO5g5WvCUWyDNCHDgxkIEc3goxhlUCqO0ICVN8xfne5TdO9JXrnRVCxNg1de
11Pk1A9j7uI3UcZQF+1OPJH/wnVmBHPq5Pjfrd3vtMLvvapsqdr/YyWHzJpgFds4OLbiygh/EfdV
qxxhN/ds17BbgIPn6wLWKcE0YT310o7gRYZZmF2CtKcdc6+1cFQJznE5ABOKzs29wcoJ1uUinGeZ
Ox7C8WGZBTlrkDV+aSDCcH7XF2X4jYn99zdS/oZd4gLmO/015f+qmZWapHTfozfgVNE26ryCIhHO
/X19n7kNBwMKmHFze0qWHevcvRHxtXPDWE53AXN1zLwcJdIv6/iTHJxf4S8tGylmGk5llhOJ3zGM
W6XE+SWlf41ekfXTu3J9tX6dMLHXN9uQt8hNFVT+pALFN3bMhNJtXxQLU0SsiNkhb171PLoWqYO2
0j2nEBlkJcXH4fKcoibfLWK01fwZ0fhJ7PbthZdR+khUUKPrCyKyvH3SBYbVMSySepv2aLInjPTT
i6W8CWU4DI6cEuyisGyVDKUytKYtCrDL7AL3XV0oYgQQklt45rv8pOGygkpdm250F0OVrTlk0P28
lGiu250wPUzXDcK7UWKt1Coa7GL0q9Yh/acxffHDIgon8zpeWSGIt+Mmb8+qdtTGrwUigbkJtO0t
SBh4IeldmFFk7EBtxqYvn/unyxd7R3FHJgdZAxyjyYiC6fb8e0eQR+IEapK4vTdBLvMzeJXS4Ph0
pVs4TZumCdNsVyphIWCQDmJ5U7b457Zi7bXDqke9zAxFYOMNaWp2NykeJaq8PiLK0idflT8vSNCt
YyF5iKY6DryrV13cKHsQrliUPgdUk3y8zxhA/yXpnqR4EERsXzkKjLaI3Bu2JTiyZRtUFlQ1l6Dl
oM+wNpK94BiFw9syUM9R3z5b+A+BnR2sGEgPt0OQfOm+MNgdTR0z9BmESfZ0qsKLzJITOCuODJx5
/MeN05qIBN2KE4OKhFSFqyWsrBH1I9LEdenr+9q5eSjFWKl0wURONpDfIQQ5TBtOHrldt/aUeNDe
lK60uDPUmSw6B5Gh5GW9R643BjDtg/QtF+XPtve4pW61nh8nl3VwoNfZmr/2wZUEKKJwEAoex63O
bkj5q96igH6sXMwrHrLuiXpjJ2eZDIY4hJx8VxRUvYtuEHPS8/gInQCnE6LzmIA5dpFHq8Hy7rfE
N4+LDffmWzt46i0dwMKmqBuE4Yw4ZyYu/vFqbI37y9Y4yF+VWz5cdsJm/GgeL9usIlDKJQvZMbjk
K9I4p8X/YCMFwd97vUMAKeyGLccDreCy+ZHobge35Od41H04yNAKL2HzeHWW5C6L5cTIT5D/biip
pA+cpENyp53rcMH/B1wRuExX2qFipwNGRlhMfift47J77EmUgoSkEi/Kb4QshDSd+i/pDbVbu/m4
2Vd3aVib2pnxMiDHcBZGgt9WP7EECwUydb4jw4kqYzdf6KOj5jxBvfT4lmV3pNwT7ZY78nuM2Gc/
w/zdPqRpXCm8JKz81mYipbzkhfpddX6uAC5hV9DLXV/fCaCVP51/f2Uk2X2KzRyyZZkZ/o3UyUlt
3QYi4AASarZNcsK9mW/9QQpuAQpXYOoepsXmhm9BOxlcfphXyJX+2/nL7hdSpwGRpT+Afqs3jaKo
l6Zd61wVh4PnsCg920byS6yh+CZPll7N1hf5ptcU6wj9l4G3Evd6GEd7NuwxpWbIO11MGjKVH6np
opiDJ6DlpE8ltiM5iVjTEB8TjoVV2fSNc67Z8RsMUWl99PFGJ7aqJlMEA1B/8+iHSqZBfPJy+5Dj
NQE9hcwmju1CG2Vng0M8I+hkscofQQ3TdoW3FF/2beRl2HZJ0IpeXx8SgsfzN/J1tD5Ql+Dxd50m
7NLv8is1ZrCF6CDdUEi6ab1Cgp5H65Ktn43fpHsJfqe329FGMZxSlhwTq4anMNKLDToPLEGXXRXv
Fm28m60Ln3VHiK1aIA7boCIwp2XafvyVOwoD7C3fqiRW+SO6ouw5TvDOWMmiwpR6N5N54M61tZqj
jQER3nowKJJTOqgQqGdcB6y/q/RD3F85Rixm7lPkcxXN1aLDTtMT/BfrnsO4Bim4lCk8IlwWml35
4nSXI/LJRddt31ziy/sv2bM0R8OkY+scsO41C9mDxWK7hL2RzjxR+klay9AS6Q7IB3YbXn6WNR0M
9ImOlPEd4AfyNWKZpcVHdNTbgoMnXlDvdeujtWcgVkeHTUYv7yrXXZfZAJmMPAspdlX3KT6RjgmS
Ps+SsATgiQiNepMgPawOWrRXrbcrKBMEXFtjdsHjc8wrN5v3yEWBpUHRCm5xfkUxHOJS4OuwLP6z
IJenO5MxkK5HctSEu8Q4jbWnX16Q243gJRHs8GG6SfSxjy2xhNjnPWAoXDoqemC3twlcilxhCG64
LiQX1X2bQaZvJT1IQKR7QFEobjQOfbKuY2Lkvc7Ruq3aP2fiWbV85om4RQ2CseZ+AaInwUl0l42O
KvRftZyZZ8vnEtCwDG6JSl1yiRHEKk2IXb5OJh51T9YPdYaK5TwE8GwgHwXuCPhkyiwqePcScHaZ
ZVhimpvxT6McRYzW+pcpxKVX6vYiBkscs7AvHLAA2Ju58Xv88AZq6eUULcofIG3pr2ib8o+jY4FC
/sEyWFLBBsGJowOXwn4xx9rGO1wRY2TqXN+bm59mXnOnPuLUZFt4mkAqpF7iG7RGgp1/QI67wtsF
BSvCbHTYpDsn6KmxOWidrb8kdobObavQ5WBTcJfHfcF41ZdcwbK8KvAl2QZIlLPQgKz1QO3oKJ+Q
RXRmOmYsaAXTUXYLYIWmsD+h0OFpROY3WLzhABd39GFwZU5PZ+mY/deNOADmntoZqADoMYEPBhuI
AxBF2w1ORzwlCAiDB+YMZdgtJqqQmjPwWnBjYTtRJTpz/NJyrf3khoCVx8gxjj9tE/mtUvk+obDq
gch1ZemZte/cvCYNemaU0H4EiXxl7A2MA/2Tkxr3jOnXxwkAZWXlO06fTeyC6ZJAfl9rO7U/NNle
lDdtdzYmogo59yRYkmrbpT6X/q2BahFX6kv5vmggc5dxE5ma2G+WxLxyx5CcY2Jn9Lt9Vjj0P4ni
I1BLLTCDQOZEHwn5i2iSRRq2wLAebxiDTC9PwZEPvEcDAVLaD4oe+S9mV9iL/70W355BktQ6Ue54
BkEG1+aDdahDrHfM1KxAcThkt+0b+0b2+ATs6b71zR/0iupvzc4fN4OsGtkigN9g+ca/X4L+ZlRC
ZzIucjN6J9O92KBdBz7zYoQ5mO9oRQonEl9K073iYkX+6TD31xdgOBs8NMPjWuwG61TPAAa9B3ft
DLSSxk69PFei3XBudMRYhCWbxLu1aizyrXLcdUpuazqmQo9GtU3dgWMCi5VXYJBGNUKqBiFZFUpD
v062IG0D9gCRR6K42r3gkEeHPUiwJ8MVRx50MONyl7jMOvR5KC4a2TMRkIOKc05OIB3MrrNHJmkE
6l9tVdXPnhblBvJ7VG+ie+nDGGsHgaFj7ICqwnSg84JoQ+ysOqQx8kujtgC0RULiodgECZF3Rbtn
XsuAvxYo0Ot0FH6AtFDHBRZYV+sxqq4uqExBWiY00zJdfIBtNo53S69KiiNm/qe6srGgtSXaT68E
7qn4dAetNWgfSP1lerMEt3iGe5Dc7gDeZs+Q+Ho4uMPb5ZkdyPz4mtRNDq4TFRDIFhKj9M0Sfa+v
XL1RCKeSOd+ftaBmaQROcVvpF/iHuEn8gfkNux0xbzi/ncmF6eQkFPAsXgMKTj/aJfF++0nD5bor
lPWN+cOXL2f58slHSx5pYbHIfwMiiGx7SZ65IPMWtjEa7XY3ojCK3VZhESjq8hBxPvWZv02tFwrD
VSs4O3dDcZiH+6l6IKhhHMFf7Q6L+lTtDJJI4nUKCM4OHsJbL37T7tJ8XUQ74lGV1r4lByJpKpTf
g5cK7g0kime2dhkDr92TIX7U8xYuRX8XMMfcuD+ucrPN5nTTNsK8k6Yt+sU5/bhKwK1qOFbrW7lO
ix3HOpXYtK+qz5YNvHObK2vbUc4chBSLJ6L7QO72t2qrXU9SvpGmN6wPsK4kuz2ieNPWgsQT4c6E
1Gr2DISp75a4TgRPl5QUd4ci35XhZXRF0e0bR7+6OjqayDah1JnKG49hUVPWjXCgZZQVV7v7sDTm
aQy8wLNmYGRPVrWvot3YeqbiCoxeROaOuxb7ggpjEhaZPzau8W5QRxkVm3UdOZeRl3ckgjZ/k1yh
9pQpwNExL5Xe77HDEUScMzDi8+hD1QpVzM1IeGJf66gkrkD6Ej2XmnsN2S2x3+drFNyL0JIOH/ii
3mqx11Ia2Y3wMfVsQSDvyacVTDunGh1OgMy0TaJ+ZbcFm6fOoHnnBeV/WEJsWflBQvA3mz7TiCiJ
SIBgh78vIh5u14TQbQjObkb/04bTzjpcdrwfpxxd9DMdeurFnxPI39syj99ekZo8KSfzgxWmB8JZ
h81Po5LyNxJZQYxGgDj7xpbA73+1G3Aq7YBFHyPTl/Fscrqt6T8PMBRwbI9QlZgBL2TyqYyBIDD4
jSYbSAKZfdI5ae8tFhmsUxB5uE/IhHgXXtoHTsipCnDpQhL/VKd/j05/lIZ//MLfapNS91MjpGSI
gQvZSTDtmEcgEjVfcUHeF4fnfwN90t+ukCprhJgbLEH/Qzsfd/pg6XlvOYhwSGcbfOnJoH95TO5F
utLy09w38Oz+D5+6fI3vX/Ofn/pNbCKWk6pNKp8aP/bbkcTwBUuMffyVX4g914ut9YdPXH7in59I
Niv5J2QDfqd5pUJMRzWhn6BkvnKG3hmHCWBzfkhegSpOuBrgOmOA61Vy+GliZtX0909XDFbtkFuL
dILPt76RzMV1sKS01ZeWo8Tn1GE6xOym3bVmmGTnSGTFMF7GFZi6fGUI8mDjMNcDulOlhOEU4++k
UP2C28Dzjsnrrn6PUr+t1gPQGU4D4VeTHluct9mzTMTcsBP640AqCdFIE0iQT4s2XIEK1r/hOTiH
VY2VhKBJFE8OqjuYsCXPxGXO4xW4SLhG7Wr2yr0aCJjmlyVA9tPM8+6Rb/0xB0NNog5GKaLLHP70
Hi3VNG6SloMPiJLeWXusX6vsfgrah+ZgfcEokvwcNUFf28bwWEYbmmR9le9pQBMoNRdeXINlkAPl
Xr1Dr5poWzKc++5DLDx98mrZuwqrwUZ3npH3hXsVq17qC9c1k2QEEkLgxcIEO6ADiESGyB3W06bN
fKYcUlhld1J9THn//UzJv/dr/euh+n1bySEGOJX+TJtssli/yb0El/JKY4bYdSDs3EHAPix5BSvd
X7pKLUjuGI9thEwm9H6KSHMNHkpq9zC5eC9rrH7FmhgQ1HcJc3iHEsKZ76x7BXcwbTlSi9YB5ZGi
Q94FHUUOErYlbXZNgp2e7hSSr01fit9UVLdxB3P/fMOWxFOBgW5mtnMA7hvS8cmvISf8gmXlmJHc
pCGJ1ZW9Qh2H9kUzAwh88eSwCis/xuta2dCVSxWevEVeUzxI+3xFZHm5Z4fAM4MjoDAGlpu2YkUf
PGZ2O17EnVDs227bOQXsWO5o5vl6C+QYIcHrNftKodms8aO8wUmRj+C0j8YrXl6Ji4c/AYCF7Au/
O/LDbrTfgq8f8OYR6oX8zELC+aKSuI9JOHmocdpVR8B+i4wM7cN02FmAPHQOreg4slynX/9OLvd6
mrI2BM+YDUp4kEGEr8ZPxJtstsRcQDgZhLO6wZOjrWVlZ2CgJsEwcnUwqOu5HGy1tpViKxPiAN2F
zQB0hR6atXG9HzWDjXMf3Tj8LwEsE2co/lL5Td0gNOzAOb3ifX5X2EzZYzZz/vvhQ1b9tzNFk3Vi
pi2dBOtvMOBQpEnVTJwpl7DoiGJjkwO630l2QDCzyZn6dxnYBTk8RgFurhricMwP7UHNN4QsBuaL
7jTO9Dx7WP3SL5IWsxgHWePmZDITxYgIYnHvEv/vTEUIvqAqzxEkZNSTDODV6j4aPQvbBuD6Ge8d
5Ih1X4PoWdU2n7AaPFTqrscgedDgxMoN3sRmAYZlfNnhRXGn3Ndpbm4ISd+W9XqJzYyfq4Hy1BTM
j7I3XdnjtC0YX6an2nAKzOycQhPDNvzIJRCvLO0JJJm3g9HkRS7OJWI0DGjiI0cogf+rgVZ/JbFf
wkNq7olkBnDGjJ723h9kPK5PluSiIY6wc1XutIsmCOBjp+4r2WvBotEd4Ba9bvRHw4IuX43jr5bm
Ug4JTRxZuKDbGAETX7+/WhvaYk3d4AWV9aNKaCRyJ4THaHiua5iOi8HrSvz7g3ZiMpHC6+zqmSdM
B4OX++rLvW3yBHPYknTCQzaTyc8h29Kv2u1wYdmAazLgzY+pE/IRl6cBwStPorG1+LficeibVblR
jBOufix6QWOGg+RUJZHYFJN72CxOaeToky8qtuCjfjWyffZcF8smA63dFskrYJly212/bu7o32Y/
paddFnvjpBvcSx7qoLARAjHQ2vqUmD7G64SZyZEHFEf2dSDlJbiSXhmOPG3ocJRuKw0PTfpaAmwl
+4mvknmLbYl+nQUHBLtcPNK4b9xUFLvCbllisBequ4GD5sqqS69vHieEuRf2CTLAQPZcMF+9TcgO
IVSGkBhNLffnbq2Jpwylg7zY769ubQG23A1kFABgyH78QXqBBgx9ILfJloGD2ZASXCf8tcyIDXMn
SyC1NYekOACgMnqHMP4lb7kXdBePk7NvKUBr03JjQnoYBqLPy8gPYCOHH1/JbPUtg4A9FGPDaKzS
/EHWN1bkifq9EXlmd5w5WOejAg+jDC/i9EsYQ8Xcpielx+IHrYat2eQMlm3ZQcmM51VAXxGacNSk
LlVcqBTHBy53kqEYbe3ZveosOnAM1B4yedOr8lfdnZSt/plcXYPRQ9+RAgMgVpzbo7Kh7oGuDbxT
99fn8eMGXCXafNnRWku/JtKwpaV8+unrNWEneDDcx9Yqad1Zg9REq1JKzpzWbqI8VFfs1yis6yaM
jP6UNOcfnQP6H00odVQnFBpSl5BeFgJy1P0DFawyYShZBBs5eRsMv4NjiogFvVvdWE5Y9vjODPXs
nCF9ZgBZMIgviQLlsByrKxq2FRWM5h2S7BLW4U1BmvEooQ24nfRqW9YBlVcUkBlnboSyA+5wU5Ag
hXKkcev+rF/OyiKqFdnsKxEVEGQkKJHEiJiNfR8B8nAEfyaV1gULbFejGubLhA5UGBKBhGMelpcV
va5IJhQKmqlx5wuvzWp0da//ZE8GVQt6M05fezg20I521S6Zrw4L7dkrMSLAvAUzLcyiZfc6A7Pn
ynxuV8QnAEOTJbYS4aasXz0pY/ztIBHdsagreHvThfUsH2WPSRCuBTkduLXMn6RzTMjhhAjTFiC3
Tzek21L2EPojMB0spFJHBU0xug9cDixXtnA0bmRHMV2ClxomNb5IjygRwk7uAwPQaNOQr0utl1Eg
JM5seokSEJk6c7TOP9Q26Q/l87fnYZHS/uN5KFTx0kcVIM8VItouCSdwrohHVJKckAat8g1We3TH
Qob3bEVN+u/SKv8und/7Oh12izlB1C22Pv778029K9Vo5PPVHV/56pA+sl1Iq8xNsAPjvpPOERxt
agNyrhIvggADjfJU4vs4Ex/wvy2qOu+2nfx+SxwRgj0KUbKhS143b+I6Ik3EtQ4a1NTFzZE8coi0
x+jEs0erWHpZgNYvqHw2gT0hWvBgvW1iRNZaQGInYHfqIO682WPYhgSR0GywO0jb4Dt2kB3ssT/c
Xe27ZD3tk5Pxft1QyvEVm94gONWZhJSQlmoJK9BOdVCEMd7vm6u4tT+8L+j5FTOLr9xl24/bBjTc
Vz3SVhBtAozR1yBB8RBHFSATYGVPJlsXnDikSVz+H8GdHhLK0eGCoIyoCJFFWATIPGmuhnKHDfKe
dcKPPmKefTFDyy6fMDL7sNNr9bD8WGMNOkyXKjqX1WdKfuK0mrzqWID0YIeyMZmf8p1MeOW83yEN
qP0XfWvtshDHebDY35bdlSU2jU9+4xcxEH71JWST4Uzr+JC9N262J/3JKU9WiE4KSoAxs/LmAAVG
TCbNZM93t5f/fpYk669oL4YoSTZZV6bD2v77YSrUes6lZLScjH1a0pYEOJFjrfDNJCyRqmDntsTH
sTyMrUPWTCqyoKMPYiY0azXVPsqlFKBBFprV0L3fBrZSyI/tYGu9j+pFaE4G5WxylaXrK+81NlnJ
LGAif3JfPZJvIpBzigPLYfPXCs0cq7MWQqV5hRpH4cWTDXkYghOeljVLNH/V64DAII83AJnX54n1
CF85iBGKB7F9Aqki5QsYhc/nrypiT4HEQ9BG83BDUiC0a34nRgvJsfpFUpeerCXvNOLXeSveii8k
XovADalW1uyhMXMRhcDsJZi2YCy7RwY47Krd3fwKmndzyb7tfILKnQ7zn9XsjMtdts9/tVvtLLPX
Z16N2yJIOXmJYNhLHUlnRxV1dh9OvoDwOXZVfSOu2WK1GRq32441qYtEJ/DKao+qGSC9fO/eTVvf
CSGX+How79Q7YOfj7bBk8kpA4L/ov16WeKXrSf1g5Tyb5aklRJE/EPWJRtFGDHJPy43uSSscWtQg
9Zm2ARoJLsHXgjF1XRyaAKUBSdosWcoQ2zrITxaC/Es3NvJX/4tpPPLhPdzbExjZxcFqvKw840je
9EdLBxZGpbdK1mbIdrP03GtvbeSjgeFOI7CxatDM4Ao7KkN4NUR7Z52nseBL5NSB+4VAd6pPzBJA
/bQ96BTRuTsIwDFbri/+8LRoWObHpaBB6dA0lF5FYDqSOd4QGnj0x5DHw85ctPGXI2p+hH1oCF2i
tAhvS8KZLgxjFIQRmu2ttc4Wi9Lxlpxp59zZXNXob5Z3FzqIeZzkixf8dws4i1hjj/ptLe9LSNPp
oxz8sXOZvkQRMeRThUqLu4IqGGPmloYEIl7h0uNgfL9AOXvY48gJ7tyEmQ/VyfUM11DNK/R/jGmz
sSh4Ip5VhumLh6axFQI2wpTk3KNy5E9DPKGlIxX8A+EOlibE5+Rswtih1XFmR3qb9MDaj1hNpHVv
sfvOQ3QEL0N4p/kwbVhdGXvEV+M2dq/eIAaRtIsl2CuGDG2Fv9WJ1xiTTszXxPwAi0A9JhAV1NMj
gwynUkdUCSiih0sXTZ1y3xNcFgedT84TCW8lKlXFlu+WZLrlXbDJxuy7DVLh3xFaiJR9JgTsy0e4
tiNBF5DtK9pYOz/p6FKcAGuz6HUdyusO6wtoXjBUbNrDXvhozGe+MeXqk0j/GvkNJzZ+E8ivitQZ
tEEsAbBh6Y5LXFVGTqTdPJghm0h2fINfuM0/535YkqR6koovQVe9kVDNONfsrV8yoAeyDH3NsOeh
LMO1pJxn21IeE4xknF9U1Cw/N1mQc1KhIl9C7pSlnbIeicy2BegIc1GH3/b0SBnf0Iz9W8IwUhKw
UXsdOmdkqEQYkvHnktXR8Kx+GeclumGRQERslFvSFxj+ZilUEEqxhtSd3y/QM4vLzy6GOwTrySvN
T+0XyxJShLDQMYAAaGV06xg3ASfGumcLCnvA4NamJBDMNRGcI0V9QQ3FfMPciGk4ee8wZbMz6D0r
dtE1WV3fAE0xbuKaGRVYPebQ4lETSErytRYnC0m/9ZaMS9qWlUgicSwHPKYGdvRFY4+8ewEh6fxA
KCjqvEkjAWO4UjlVKQ6j8NBxGmJzp1VzdZRgzg0Bm7KJnjnMMPVKOKKlvUxEHJj/trdcuXYwF5Wh
3K+qd0Lq4KrAlEZpo4PpOOzA+f2jWckEozWhjBrqLwQh2ZP0yQJFJA4NLSkRl5azIN62woUfvwQV
JUZNrM9meaXGz1vyEakbZiZIMswt6NCYhe2KDQ/yQ8lKJLSUZBfg+2azVNmGLR7ptWzT/ngCWrNm
iQ/XolOmrdKXSlkPwhEqb1iIl1VthPjwijnInvLxHiSTLVLom9eJfCdLdwl1n5wci99yCwjzhMuZ
3gHN+0YvIRRd0bRfuyIYxrsLo5BhZ8iAOr7DUUqhKNgw4GRoMhknOAl87Xl+pQITptkSZAc2zHmj
uNf4SBwgLz1h5920HR/GO3YHgOLmSJEHwnrlF2FJKu+cmdvkEW84wOZgR9jq1WFStr9ly0K2lhF4
IMwo/ErZXAPmWpKPui2aM/uSO+QmxV3Qly5ZLn3lRtVKPiafSL/ohbaX0YszX1dXch6ON9Y3uVCW
SF65X+bA1sPgkvqir74u6HFIjd0siyoJEuByU3V3F05Zthjsl6P8f9g7j+XIuSvrvopCcyhw4THQ
JL1PJpNksjhB0BW893j6Xij98YtfkkGG1NOedKijJCJh77nn7L12eCjuql1yUwHE450X22aVboo1
41VXvSO8c1G+k2DLucHL2aGuTFjuUXsv3Y3JGnHpViZaiuQQEARFd+VcPePzXJpzzDjPUrHnx6zg
2m9QPvfgKa2DR3hWe+qV9WgfUz3eFwZ40iTm1aT3zE6CsE164UBYH2Lc72xQoRvShAYZRYec7uUN
TmPBNT6hRZrh8hn0OUi+VsYavSi8pYolQ3CjtGm9lH2SPy8Z+6MUsqfOd+UgFnhc0BH6vxVGyqRZ
HAdlTzsT4W0NfHTBEAyVjvOMgFPjXof3nbsE0zu8cmVN2h9MJOHp5AtQtV0zquwQbum0kkIEag20
gnnLIK2esz6oDLql6ej/GsiwQGa8LaVFnx5RiVJZIc+fuzwX4B7UWRev+2YdckosfDA35+EtIiz+
NzTDg1twHAzhg7eY5sgqe+mVJ9/ZOSpT8JZlIueO8KQ2t3J+0HU0clMiuHLKP2kDZ3aABeUbW2bJ
rQruobxtKMXQ570ipQopel70ZjX2xIDSGXsIl4S+qndwa/ga6Gv32NH1yhZNB3OZidi5yMC0Z0Sc
Yo+NlsWrUT+7ybuGOa7dtQjrOJNGTNJ0adOkR9CWvyvmo+PtqQq6X6OIBkGNR/MF2jWt+mksP0IL
sanemcNjoGfQwZ5FvQzYGnqKGHw0wF9u4mwhKHd8eHjTptxKAMeHpYIUaBQV+HMLDEI+d6WHPtgS
JuMxR0UV+gxVQG+pRNE7py/BcVihgOB98cMJ/YSt8loRLLAsf9Uzc2O8hUCJC2dWiXHPxOSeT8yv
ag5SD7goDehabLHwB8u4f+xCtllZBLFRrSm3xT0XJj2QEsBSXp8wsovyucYh2V1CEmsbQgAucNns
5UDEBEIf8g1Yku380Ptg1Vj00RGBkcaqNZXC5eC+6xLd999NuMEeze+gDa7PhYWqfKqwxas2iQ0K
uLIXTa/TjvnlwSrKl4x1NKhyufTesvVMHwPIXaCAqM4Zn7xnwH7n+KwblDMMsrDReQkG0jWMPiR0
WrbyhwWRMBI1hAPJqF9H8pLrT+3YW/Ooe6gDdqEkm0xdfC4TBOcIAs2AmBF4kWvL3xrmkTVNJxsF
UG37EA1vMuVCCeGHbFscN6W/7bJz+uq7bKgw6ZnJk2mtEn9eso/05+ApBY6+GbpwdnLd7o9BF0Uz
0z5Eir1HTisSzIdKobN7GHG27CB09PzVLsbGlOEVmop0Jro5eIFwHTZI5QAAqaTLYr5KklGaEDL8
UuehNxt9ABizk7lFQCiTVLGQcurbEaPUKUdLOXjoNi2UL8zMIbutpHQjOTObNzmcSgd+O3XCE865
ZTcNxNqg529Ne8Qar3iLEGoC5sMrbDF7IPtobtGe6JFZrAd72zorPTgNMo245k5L7iSsPhXEP37R
jE13MEIV1/HSHMFMAz3zNWQ2F2GKCe/gUr2U5X1LWkDFJp/1tDmRwpRYkPUW9nSQlw2aPqncQiqg
oczMBt9SulL1TbP2pjzvOkwwGiTonYth4jAiooNI5XUwb2lHIYN+cOu5ViwbC/YieF7SNFbuY8wY
BpO/uhNcrGFB89eh6Z+Qx0Jnv19UsNHhjk6N4+jXaeZFhdty1kUzu9sN+pKgKQyyLAyIgqg2PcqO
BwSLLZUSB/fXLZsiBsi8WkqCDLzjt+HD4S36xf4iTTc+dvzEWVHV4KTVH7UToBJkk5ckuTXNeVtt
QwZJBh/FbGrRh4oOGfZP6zZFu2/KT4F0SCDI69sUcAYOq4Du9zLnScApXK/9jKEhFaGnP/H2wFc6
9BBcXIQqHDSI55IzT9WZGd1Qw3vNkXW34K60i3ZchpdWs7SkDfFJmXMWyq8kuDg6KJLFnzZcJh5V
tPnQQUMdC8IWNXgrbkDvMLlKp7K0gVT9UNZbs/3lxicQAgM1EZXO+yi9oEgvikm5ykYnOG34nbez
R+858vbRNRk++fBbZT45E+ekndwLpYtyqDfGiVKQX04DkGQRpks16WGnTj9r7aLI+bqY71mzs+SD
QTpUKW0aYxvC2zP4WFdKMrPKxz4/Ycy0z0htDGNdlAcXMDDsZsJ99b259L2lId+o1a1R7DVpLxU3
OZZdf0EAT50+Zui9EHXR+4OTYN7AYATvRMQX8qUn9FwLcgJcvseKc6wx60L5zhYIHG2ZDe+yHdHR
CF8WOaRleoo8JsYiHkObT669rmhd9seqXKjZIULGZpPUu+IOOK/N73o0oPjDAcZs4hxS9beT/mKY
TLZWn/xqGX20NUT7GeWEduaz1qJvxWOKBYsxDLSXxeA+yux/S96FE4Va7vOCUipb74l9ieSTG2Lo
CB7jYFm7m7jdB86dR1N4pOlSy6O4cPRbq78QDz1V0y0wtGLqWeRu7WzObrxtq8rl7541c12Vt4G4
i8OFUs9jJqrtvO/uLExquEn2wJdpqtJGTbnJfbDzg53dSqhvJyE9XERw1W6cc8CsiBZmcsOQBeMb
FEujWvKRuEsqjd3viiXMnPHgInKVltwJjDEU7S395CUKF2BtOBCSAzAWti4UU031KzB2BiwOV9xn
jN9WFSL3FG3jBOacP8uW4sa9mGcZWUEUPCEuQZdJcw2OB+KducuOdlPSNsdBQ5KrevCQGHC/yN+K
tzxeRInR0kvi7YB4HgYSWDiXneQOw4b+wKYMbVuiv5jpaQw4kOalvFdQ+MvI7IBSMZVudvqCTLYw
e8A5YXNwZz92p+o9tb/tP/XykhyWinIOMCseHdNcus/0WKcKs+jgUrSXBERowb29dXKUOvNi/Mav
q+zEjt9Fo8AIZZQbYuAKpEnD2txum9vkFnXJTbCnGD/iYcfbcc9Vh7lL6UhOCN3baJHO6xcK0eFe
wOS2nkgiG+ff0ZM/a7N5ikoSOD1wRmRYeohxuFlk7Z0H/cl/xUtSuz90o4U1drv/0o3GiMeM19Q0
TWimIl9NR3xlaGpHw+8BQKzaSMVakPOOVbtEN7r1jceuntJCYPDWpjOb1gJyDYwS1OLmNDHIcyB7
Z6NbDx3b+frNK4/MomUkgQw9cntmZGf8laq1L2nTxCn9jlmGn4ykwN/9mFwlwWsxS+ok59l1H/uU
aG025LxoE/VRmTvSgztPUF8TSTGhlWIcSWSR5rKg+nvUN2DG2C6PshE3xgwGPMl8t1z0G4uBAAFq
LfDdTHPVNw8rC6s7/7mejbay5BZufqEtBI11VCr1Xl/6b1GNLmbuLx12F+04LqbwTo7hkqOZtN/n
4j6nPQH88JU+inyQw100oOu2jwTgZfoCwA+eUqXeeOM4kzYgFlJkn9Bo6M0r8/xUXTqscsANkinK
JGmYIaWRPHzHC6x+jTIPjQM/WCY+De7F2eBFmRVzlGwwX/HisxlqZ4k5S1COkr2MLZdCjKjjbGnz
2uNtRT+OZX5kM44IVh6lnH0v1F9mTucen/ecKvGlXMcLOH4LnbOdDdoMyej3DWn1K/POx6dpfNo+
zlZ6o5LkjqepmuXG1mAfhuVqmGsPPY2aXXQutvFOPwTn5AKjzNnle5SHhOjOkt9DP2H/MWnu6QQg
41acmfpDt1w1vnzWIYwijpZ1HvdxUvjh19lV6Ab5KEdr8hliV/WNLfkNKuT79AmZEvplBq6sgeHF
Qr0x9R/Y5eE4ES/Rr0Sfo/cl5CaHXsKlvI32xKMwsMG7yjhvdJOv2PmyQUIOgxPPYjP3K31SwaJp
vwgbpzA424R+lMjQYeus6T26AZGlE5eBA2PGW6QGBHriGrWoJxlSejckL1hroLJm8SgLvHtBu1RZ
881Npy/t7lUrDqI6i3Lm6aDCWYbJo+E4w8psHhjxhQ/BuFOK8EnRH61oLfeTugYpSa/UYQugTzVr
KRHC0M2C36NFk9EsKqA/pFgXeSi62ZmibCktWWf+9O+ZguLBmTKBcdKF0q15wrWjnCyQgx1pt806
CgKMVw1z3WAGT4rOOMahPW+NNQG0oL7Tw0ZfY0Coa6mL+EE0pKCUr+jjBgsNcSl+fv4/b3QZBdYi
pDIc4EwmZPVQmeNScdGzqo9a9JpFv7Kyoq/xNICfZh1Ntya54PzX1s2KUwNvwLffg8qIrXuuq6vY
vwFWmaBEQikQACylYJ7X6mxArxAxVhpVkFFAx6ca7kP/NpAutU9QzoGvN/0dGDn021MPAPW8QH2C
fXyNOR6vaDsyuyJnZeE0ZUDFGLmeZEyFzDkacFyawL2bpbylb9W8JxtiTtbJyTpol+DdfdW2GQLp
KVKnglGB7k+dFwE1H3XbtLhnQ4jGZjKcKYyoIcMM/QwzKj5x2EQPMDlwxjfjVECl0YBKZS57o5bX
k39hEcGVShwE+7LgGbEvf4AgJeUELhpf1irFHDEtnvo7mudsLVQJ8Z0B5jeY5NwnnuyePl14KrD1
0BRpxxNxsWAwJ2CALaaqtCiT30FJCYnILxp5jwWVt7vxcHEo26A+Ksp93e8iD7kzTZdplsx6ibrO
4EK5U0tbJeBmQDxMQKLEBQkbTJbCG5dCMN9B7VbIpTbEPcYiMnDYq9bZemT4jOTrZU8sBAOVsYkZ
L7KlNZVW9Nm//4KZX02HdYHIUkVrrKnKtajX78j2VkgngGCCwDtm7wPqC35Si204YQ6Vebdy9oCf
nl2YzwyGNj8lsaNPhldss+xvrVnDVPPNqw4++w3t0IdwUtKFduMu0ap1GRulqZW4jAIU3qW1xAUa
OV/aIl3rS9p1FWqlZU+aRwN7G8MlZ31v5DPaIVPBF2O06RtbLdsbcJsddxaP1u1Jn4IgoRjZCoOd
FwmzDM/Yey9dS11UoAQ19wd94ufCYZQnUk9YYwCykI2rwsGIO6P0o2H0aTrmgZ5zYW96ecMgyBuj
nW6sfgqcl6SkPRjksceX8kPX5m1LeEuCtfAmlFiBqdWmHTL/LeDLd/MggwqRJsF5tFalu2r1mjz0
OxIs/LX16Jbrtny062eJqpBNIWq/ab6vzulybB02D3TU9yOiEpkTXmFquKn6ZhzqCyP8EQiEfB2A
gp/clFhj9uYuok6evhHxxOYo2WnlDxDpz4vNeH0Yy9qwEG1DXF8fWQ163az0UWwN4IqcP6YolOfj
fnvivTEBmHW76DXAIYLFZWG+jlC8jhE99LNVgeXmub2PbzuKcfiC8Han5TLT1v34QFBzs9VMUWyj
V5tgUqPVST2+YOx0Q8TCnM4QDpRDcwI1o9KNxrz41J7xijHVHuIXXsv/WP98da5Xy34LD1IXMeda
b/wDH4qdRVUSzdULshPSxeBkYmzj5BPsW7ipjR+u9Wfj33h89d8K6KspuFy0jT8gtuD45GoVjNm2
gK0OXB22hTFc56UyQxeb7L7/WGifCoqr414pzb0wrOxCQrQH/QE5VS/uIsjJI0B4RXspWpuLMfNI
XusvypzUDkyRECGfmou1UVeKtGL1lG6xghcLOkpiqRsnitQOUPJj90x3l+TPHMM/Cx8GNzK43/78
+v9Lhv873rcPN3L2XD3/7T2p/Ko/PMfv//z7XV2E5d/wG/xt+uy/puWX2fDjn3h/Lqt//l0yxT9k
Cyy98Tkb3lT+gejeEhbyMh1giEJJmaRF5f3z74r4h20omvIhAP5v/y8bnn8SJpBUW4OTx0fU1v+T
bHjlyu+gaSoTRCD2MjJe9nHXWzgnz1tJ9ZEHSyO4cbhzqTGbupo6zbjmlogZaYkVdwOTR4rEhGQK
ht1Fi2wPr5LU3KvqXV06ax97pEPz0WHoXw7vefOgMv75cKHx2PdumvwtqeOb1E+q8p9/v7agfPqt
V18KqRaqJVICWsANRRNY2ZtxCBscbMQ5zPZ/tmaM6/WH/e2nA16v5xgo0yjngCjfX1uW2XnA1qqe
NWxwR0nP9Cc/hnJlx/jXEXVT5mbIaKev9V0aCOsmLluT6S7yGPl39ejdFetyCbOW8ero+1y3x2ET
HJxXOnwzLvhPn+Mvz/nfv0Afd2kf9jlWY8h5boO5imMa43CCKleatKiJyzvNWVWVwQYIqEgBXvjd
pEiJ5fS/+gk83RqAB874z0X68BO6Mg0LV5fNuV5s9BJnApuDdMhQk3UM26vywU2ry1BIE0mzb0Nj
3/cZITJt+fD98zZ++K/vvlAVw4YjwZ2+3vHJBUZZ2yA3SQJfmFvyXCPjJwnYfdFNDNvuJ23hT8e7
4orKkiJpvcLxqsWwgGy0apkVPfnLbsPWZEmRTYtt0ux/DmC+Ern+eeiEZlumkGWKVutqa9sXjqt6
kW7Otfytj19a/Xehnb+/lnwAP1/LD4e4OjfJV8I4dQ1zblOFpfIyTnB+yGRzjKzk8l0LYuZL0eL7
gxpXHYV/nZiOcJcelSkDJfnrszyISA6HmnZ90dSrqKScySGjqH31FGkM8VM6MGXxlA/4EzE0hx6+
5OhYYv0r8qXigzpGLFHqPvgVGsvpndPedZ32IA14d1kyiDipB4QFKVO4sorg4Zfxq9YXa4kKptW0
+6Z6HYSzGJQMtpmNg3RhjagjUYDzjtdyf6mMS9t2G9GyVY0sa1s0LjZKod62fXEjD7SA6bAdB0l6
ks1un0jZs+R5pxaFmKYN85BNV9OGpHu455bUJ18nvLbSrOP3V/HLb5IwZIE1TdHMTxxSv62GNM0V
pJnWcGjz0QyNgB5vrQUtHw1OOwC59DQCJ7xj5o9spnLVtPExyN11UIBi7dw7069OYWDPc+U2VCrQ
i/EP93pcYj89YTRnVFVTudGKuCrjgspwhWnwrc4VUvkqClxml6VSrgzclBodozq8sV0EeU56yIqS
0LPfgr6Rq77G8FNj8aQVhN6jy++Kc8pZiKrflOBbOqXAxdJtI7++b0b0Xk7GBEo6iArfX+evXn/F
lNk7yhawzT9S9A9fPc/WQqkUeOOc8CzaN1HtDYsfVMxrtDDfH+q65v3zYnw81tXrGDVaXOo1x2pe
ZYQW5IAixqKfae6bOTjrFZ3Nlx8OOf7J66+pJvjCQPLWLPX6XQxaP2RvzFOk1gjWWsSIRCwwTIwh
IBsMq2glIOXf/1Q06Fdl9p9TxTxqmXiRcJN+sleKrqs8sufnblcw8jjm4CEV9jMuw4G69xem/1rg
Xmnge4fZvQhudZsIYc1AqvfkMEzXMff4hQB/T2JH2e9awmIGGTCY3BLCANQS5wqyCL8HJoiUcmit
lYMToKRLV5tImtFWGvK9OshbpScffSjZMZbseBOfvmsrp5BdlL2VZYRuRr8H5uM+XxIvJc+8Zq8G
MmNcarZGnOWzbqhfKln8hD75ogRUZBqe8F1Vao7rN6cxHGmoW4xlemgv0oEsk4wZfwa2yDePnkVT
IVe2tb/VxTpz/a3mvsil9uDyzfr+EbluAI+3ih9CQINhsOKa1+uQ3yPdCAqBRRJcrqKesoRc1rA+
sT4zog4wP8vMwUtBDqdFinW1t+o7oyBZrawuQnG3TYc4vOpuRaPcNC7GBe2cpeCJe5sUbpuL6Wa3
ZGn/KuMEdEqF0a93NQzgCluttI9/OJ0/1+3qif/L6Vy9ZGVteF3bcTrK3jw7UF9cGusrOK2MmtW5
+D0WrXQlXeKEvr+Q4ot1TxkrJ0PTVRbd62c+d1lW1RoIskE/KFSNZcam3idQjBSfM7PAICPD3ay3
kt78tKv9/JYrQrZUuFA24OrrmskpkHBUvsakwbgL5Kfe2Hx/al+UKn/5+1fXVJIj1wxC/j4Mnia+
K4ajEf6w3okvvhiKYFdmsRsS5mePhZt6bIt0fBSDPhswnqjau0ubs0FQAZ0c2i4CkqCc1PJFjV+E
/f79KX6xDvAq0kU0VQtCgHXVG1P9TEuFMdhzr4REx0wyhsuT2799H3jWD+/+V5fz47HGS/FhzRFa
6OpxAaM1TMWyGKfLmkPP4z/18v95s3kiwZiruvl5W9NmrdK4VoOsgdgl/+Ko+mOpIwCGZKzBsIrS
d7nOMRVi9yHir8Oe1myz+rXzzR9eyq9P+P//kOvdTWqHIqskLm5Fr7N23mSPcIZ8+f0d/GqjCj/H
EPQSSJuxr5O5DF0SvV7z5FQaaWjiZcjpgsP7bXJvCrKkr42FMQJUfaqNEujDoWRq+sNv+Oop/vAb
zKt9XJabZhLFqT2vY9gomjH3ozdLZQYTvpamNA28RWtt/A6bV3yInXbx/eG//JYrpsEzzCNMNXZV
jiVpJJww5PCdQ1KJMON8L7r2oqX1XePeRPDENZNMl7p+CtRunYnoKZPFo53Ay1Haup3VJtpS7Nca
3U9pyO+UIl/blg/2ykZOZJCqpff3sArOIq7usiB40OoObpV28NSGMBXU7N+f0FdvpToWKDCqLCwz
V2+lVaauOTScj9Pe5jSV05IZpINePaaP+hOI6YtaSfl4sKvXEn+Zoto14xWK1LQD0vVUeKdE+uHl
V+SvTooVgn22pelska5uUphrheKXgpvky/eBlO37JnwfGkYCUqrf24F6aoehWhTwc9jzoNocZOso
q8yPB9fbJipYyiKv2KXWNIUC2IQCmKA1BCjZjLNpoES1n9IkvNds7xC1EM8ZxwQKkj4tLMEm1giq
3AiaHzbiNk/e3GgdFmJbyil58K5xJl/Qba21YzkIfIjMaMAC9GSrJ9V7KbqzVdGJMVvoVOFCJh4n
MtpZqvsPXcLcKE/FpiW2XQ5eUmddIn4wnJNSWSsjwbDXCbjstTPoCDTHUQvJ035I6hFcyCZiAK7F
GH/CRl2lJr8a73hD0qIrMdiRmBKoCPhCY5c0T93oi3Lw6xsIawLTmCllssxgyAeok5QhX/gOF8Ec
NpHS4vktJx4a5aEosPvUUxmXUtbJU1NhzK4OoHtcmN8uTKaQpMOy2PtAZdv8GOgvbe2s3VLd+hih
esZ61vAcQGjrcnWiMESyIbO3MoIYa2QbnLLRoVP2EyfUbpS8hQxADiDjFaMp1YUUF7A3NPNG68Oz
5PqvMelok0qGaERrzgRuHtjkcEXNQ5sCqMiKi2MAjUztY1dbl2pAoMefZKZmJmif6oc+RlRQSXAl
3LZ/1G2YWm6ovAlW/9RizlAM6kumOxg+a/2gyaTf9AZeLSEzIgSjvC0cNM21MB4bEZOWXj5lEUrF
0nTmbd4c5Ta4y9NoYZQR9CsZBXQFCjcvWibMUQfJ0HQQsKej36SGawdsNouCY0xaiOmV6wj6vJs0
t1rXP1ZmdxpU76BpuBo6lKqVtW+jYufU9kEW8TLxMUaivtZQspSGv28MdddJRTbLE3sbqOUitQE8
ifpUpMWDZ4hfoo1ufDiapdrhAjMVMAV9F6NNrzdD6DG4j7CzVe4P1clXxfrHV/ZqamAEVSNrbklU
nEsroSpxpaQ/rJHi2hj4Z7lG44DhGQQcK9hV36RWorT1+8Jm4sXwX98PaFaM5my7uGNa95TbSAIZ
Ylf6JYc61ckpsa4Dbig8yAYiuhicHldZ9EhFA7LkBshQqdhngCGHWhDa8BjpI1s1v5ggmxs9McFS
YtOy1eSSxWRuB405lZt26ZREO+VVdeprNZ+4pvVqCHmqBEQVGxdV5Ecf/bok0H+2Y0+JuL62Ikkx
6oZd0wl8CMQJyq6AjCGvbW+4qHIMIxAsG6CyrEHcjl89UFH/ZO62sEeewKtMmHSbovTPxm2fdDbN
cGHp2KZd5TGPyRF1inxiJclMMqVlX0dzSbjDhM/OpkED0vgCiArC0gypHXIhKWy2OfJKuSfBufMO
OioL3Xd3QyaWUqmtajtZFKlBRx2Bk9qRsBLmK3rDs5aED+1dcl4tvFMuHkAxikw8JFC8LUkVrTWF
zYP5087hiybKWDPQ5zFUwzCvVzknyUqKT5XaEyOwXrmIKAhTa9/cjM/bsGzty9D8+n5h/aoiG1Hu
qkJMMiPh8d8/lKAezd5SNj1nnpivvnkB6e3Rj/n+GGJ8K663YrrJvtKiNcS44+ogYNmZVWSUfb4c
8MpIOjRgRo0V0RDEZqmhgHwezXoSaDtACarb34WElPdZPomN35XYmMmLn2E79IL/Yj+jmySsaCSp
jtz4v559z55CsuOGKk002COfSumFrNcfTt8Y39fr04djwBx13FB8avA2Vl6JppQpXkz0d7Rek8i+
LV2EJyl+b6UE95fnr0oubqKYf0iYAeU5Ue1su9UcpqFYqRFi7OBZQoQdK2KfVNnCdl8tkn4dDUk9
rgUh+7NYgBTC/JLY9jxpMHyqbY3bFZ9toc/9PDuVPSlAVroUsrOrW7TkaDVzP7rX7ez3gJHCr481
/9XGP8bocCx74xgkdiTA10t15mvJXEMUyBtOq3YiFycpyzYF9KQqjm66lr5MjK8u1lbEO5Q6Lmqf
TIgfnqSvHtdxTqYKmkkyVf5fb5iixlVrN7XNSGjMGcbElU6HCyIVcERkVq3Vew3pTfDDYb96L02T
fCyZ3Tz/9+qoNXgKI3N7G1oUQjcbBEcq3Q/y3aCW097QbrvBWANnPn9/supXzw1bNj4FpAubn3Cg
SR34QWmw2DTaaCM61dQbETNobeUEJG2VlwDnRpwm0zzkKdAiVC75IJWTym+PxbpJGhKSik6adLW/
MFLohCL/XcoeiwdkILfe1pgCJGTRen0rEmQYSb2wipZb6z3VbHxbPIelr06/P6uv7iCRyRaJ7BS+
n7QVktrnatl1Dr6SYK+1qOp4KSIUQ//FYTR5HKcI8zNz0AtUO1Pllmvn3WpInNv2INSftAtfbRQY
H1vjmcifSUttnal+bpQOpoJ7SYpxiqEERdMlgfzQGzj7+UFrAqTB6RPJuCDowQaCl/T9kLcZFXLz
01l/9aB+/EFX5UnhFJnmyPS8XJwC4abYjlZrLJg/bF2+OG+VNpOC8Jg9Jk3/v76FRWWRlVQSnCkX
I+EanahaEN5L3lb306G+OCOVKSA7eQVCsSWP//5hfXKTLmLkTItEAspajplBNc970vxKuuQ+0Z2N
Dk1MqVD7ff/8fFHocVzd5NAGPj/z6krqaSzUKCHBXmlUtgy7sr58f4CvT+zfB7g6sdCwzCqIOYCG
xV8F0N+C0IMR+sOt+vNFvFp8Pp6IddWIiLOu62PPpeUyk6escqPmmLnWlM7LyGMf00Or23Rdbf1p
9kBY3ArNkf9WTbGdBXjRvz/pH67qdXOttGJ/yDvTmsfoIGv9lnLuf3ff/kjfPjwvTtdllqHKfF6C
2yR51KOf1oJrBs1Ynf/lgl49/EaQS20cShacF6Kf2HgHi+aIHDCFV9LMY2dSF/PiPh5zN35UB3z5
4v37qbTG6/vh7KrCjjst9Wy4Tis6M0D8IRyx6VnhcwyjRf1KJtAcMd1Suf3+xn3x1f7LSV+tgJqo
MrXzEp4iCOaweEvbmBTS7+8Pch1g8enSjqf/4fQ4ghWnMjdPMdi79PFMqMm8s+ul0hM+B7xPEtpK
8xqyohTktmd5jCG0JPxixGG3KZF+uMCdAUpcRwbJT22hPzOy716lq35NFauxaBOuft0HG82Obs0h
QQgBsdP2m5Pd/45D85fVVXdOnR4KLyWOIFhFnr92umfkHEQdU5tR7NYV3YxeXnQ4gi2YFk6UrEim
AM1vEjsBNqcE/4WWt+fLavv9woiO5PatB3S0daSBhlTnnpa+9doYNwlTW2qQsKrIia0Ug6JlZXuv
UFdORcxP1WziIFrq7NX9yNw4ECOj4japH1rpaJTLDs/oD/dQ4R59vkgorlgeKNKuRxC9ZOmdEvG9
cfbV2t6GJxgbI2p/QbLXz/jWP3/u0+E0heVXIRLXvt4r+5ka1cHYQhcpY/6MIAYrOQ+6mJWWvCK6
yR/qfEKBCjeenaOomOeiF9C1eOsP4U1MH0pvnKMvka1nsK2mk+HF1UlGDO5U6WM8BCel1Y6GfxtC
ZAgBJogiWrlOcLRaaNPdJbfJRLTCG60LX4PBBKVS4zTxgrNeuzeFGZE8oU9s0kd84vxgR0FLN2dm
3v1QVX01NVERkbAeo3Wjx3+1nHha29OyZOUf+cDoUEfy+Yh3ssFhhdCWv7/LX37HAbPhjVQFAOXx
IfjwovZdlmqtx8zS8bNTbr238Lq/P8K/qNCf7qw1CuOYAI7r/1+PoWq9NZStyhwonZQlZW0fm3eD
InZqZjFGBoqUlEvP158kFwJNtPWBoWS1vdNhH1kABIJBHMrO2Ee9ds9mf+uq+iJQrHVSqUcBC8a1
wRE43cxAaTL0w9E3/DPU1r1Qw2NemVM9BFIBE7CV1hEd+x76gUmrTldhJg6gHZrmThmqnRTdlf5w
bv3qoMKTNhrGx6X+OjTJU2Pf9KF2MlWA5VVEsoYdY/TOwIKy/DY0qwpfg02V3dmttjENPGNJWL2F
SIM72B++DeimicmxNEIOrwJvSsgmcoqSpp1Y1U65lKL+1FTdwS+iR68ySK3oF45m9JM4AyVh6uLF
0YtFnmNoIOM0qLVz2L/KuJpqvdsXRrlSyODsdar9EVeab8rUgXOdwUhQKqIamlnuazz0UJuIEsle
JSxMPPpLXS52Q48iFi1B2xDDEgcnQVy7suk4+9YeYxzRCoNDcsP4NNgSUST6Gbj1IUvzc1xW44gZ
10lwE40gKcldJlWxD+HxAaXvvWJqepDUdP7JGjbIo45y1Z+cYHyPifaUkNQ2jj3QESR3Ign51GmO
twrzHqQK+WIglJx55WJ1jYmURSru7wIMhlIV30RlerYhAdnWLxXIPDjt3wXWn5ocwyDWz55FhKAM
O0Hub8pU3FdBD/ti6ObdcG8pNZWRtmCwdLJM9wWR4DaxrGWYeAuQdPUkz/g13hAcIzWXlq1gipfW
5qaUAnlWCetctXGwSVMY2lklv+hBMqc1yoP3Isfuo/C7jETCZOcF69Zx93H4Finvfd3Oa6VDCL32
CZExI2OeDNCD/Rupf899dHjpPAc7YDhjvupbCAyKlYc3f5s10ibNg1UM5MGIkNuXSX4eavi9uof6
J1gGJRlFCndIUbOxqQiaK5i1pXXofOwyhnPT6kAjs7ts5GKJcGP+4bOC9hEwSfq3AtN8noE/bLwn
KVvyYG9j9ZIFLLvENjrhc16ckNMtUWpMJB+1hb51MjLMFGDiKW6J4DmmpvZjSLJJrj+aXvXLdrtD
VGG+NmgaerDuQdlAuCWrrF5LwAMgYOXaaxsWmyjMtrTaLw20A5qb95LXoljvd1nxkCnkAynGzMYr
kPv8sDIB5zvc66G2Tlz3jlnB3NCr15BPhhQGN4LL6VHnRmRIBITo+jKbmM7A9BHpyxIz00Dfuxqh
rOqmxB4hUmQgaXdUkzs5Qu5VK9m91+Kdxf6TBVtNdRYZ3cLagShpAcjR7wbS2tk/lMqkt71l3xnn
Th/Ohdvf9v/D3nnsSLJl2fVXGj23oqlrgiA4cC3CRWgxMYQ0rbV9PZcli1URno5wNHrKQeGhkO/l
dVNXnLP32nhrqgQHcpfjPnJNjOCOvg4NTJgaJmjuYx4+taXy0gt7J3rc+4J6WDIcBwdTuWYTNESF
J7CP6ArXFTkE+RDM0WHMVRFs2965llX3iqMvzw+bfIUZmjfwqq6qZ5x0N5pDg8/DHa/k4LaD8CmX
4Hm4yiYAYhIG+nKc3WNp4DBAcVDzkqPwi+s4J1Choihpl+mhsvT7Tnpvy3ALSXX0M+WbvFceowJr
ehHsA8m9VmptaY0s1EAcW905aCBTPNiGsWLfhsVbH/fY9ds7I5I+G187Bro+V8KXlCp0hDV68A0y
UWtBr8/cVW7wkBJB4mrpXnjDkWrmojCALUK4aSQ87Xb6YUT2svDKlW3ed1GNdLVBylJJ5loidppu
WJy371aE/CSkb8XGINMA5JozV8PV2w7rYeys5Gwc+xyspVuvjMpZGeRy9LW8G4T34ajYYHwEdCWh
5yl6xTaBeWdOupRkz67fUqAs8HdoyFoayDBO7s90u1iQqT53ewrfUFUzGkW2VSEZjAnHvVNdbFFE
MtZdQdl65IBhcBvBokV2KysJac5PQe5sVWsU9unXkhs8+eV7YhbXFZi3ulHWonxrYuCribQeYTox
rCO2OjMpgOSYus9NxMoTJAZMNHkmNWwdwaa6pHj0UUAFHaBtQG+ggwOUfCg0yKlnTAZKGnmscxso
r7X5s6OFV0oX3o8NrwILYVm90oDYeM49CQE4dfNZL5Md1liczHs+eDAimj/JjNskYPqAFKERm6Kb
DlQr7bEmJ7fOejJlIKiQmMyEPvPbfOcn92H2VBL15oFhHnoQAkM5j3I+i13j6rO4B/YiZ7xKwybR
rNs07D75UodYW/m2tnBi7SYwE+nSfvaMJFxTdV5glI1j6frkyCWpVm1X6ui1S9Jp7hqHmLB6IegT
wkhXh26VD+lBz3sitHeFLW9/3wad22h9H/3k3NUOphn3DqMH1ptU35ZQjH8f4Fxt/sf1nZy5+Apa
NY0ZoWmwOubm1pUxwUoQQcLRyw4MslYAabfuXBi8wQYBkmzuM/fFIMozrlE1xOpt0RoPukRK5+8/
7s+u9cceUFfI5zCtURs3ahlOdrVJqViKCTVmgdZpUmXk11cvUgK4nCmI3Iad7mtLu47pTddXVNmo
dGvoE9KoIgI6IvWwwjFZYk+VKHLA07QiGtG2V83zylmnbodRFTad/SG7e98dbixBdq7oNwGQC2SL
sKiDZcZuPjcNwmJfs+al9V5r66us4u1I6ghJ+XKT8CEkP1jtAI8oxHMX1tYllbnjjdVN9wUlyoW9
9x8u6C83xT6p6LBn1DudjgoTQvoe1MGdkNto7rCHBfmUSquoIai00Mo7v8UczIYoM7t7p+Fqic1O
FTg0EVJCJ9uhrgexL3Nk3siov5Wg2YoSJLYB+CCwEFvjsBhePJKIa3nMKTpUxBlFFn9pdjXkYuKD
YIk54QzPRrivIDvErrvzPSjhw20QjvdDYOnLd03H0ces6QfCW4AeU9jlq53DELLHM6H2pUlrVwLv
2pge1u3wzlPXZbsZ+5Je5S4yDfs89ZWqeGjZcgxtvdI5wuXqUTY+VHilEsm1DSkLzDpdM2ftmA9l
St6COWuQ2+XyQjUzcMk+2bQDPL0yA1ETLim74/8H8tO2JLkQtDVI+kItu70G6CMotaUDM2iA3+JF
hMYXML16NiKKPL/wip8el3++4fZJB8pOwyyR9Eqi1/tpKQdVUy58Q2dPhjTdZIVEMU5rp2qoKok7
WdBF52SYW9ORI8nKf9vioZ+OiYuXalTnKkXfhjsVPtWNPBjNwHBhxGZeklYFq5uq1Ivf79v5eQvp
qarhEMHHdfIVJFau2m1NKTH/8u440jibdtmSgUKgwaSaB/v4ub1yDv2sIlnv96HPzsnfRj55ZLki
NSJFiz5n70TmVjtPL2kgxzn3xxdOiZEZzRT2eMRGE/zz6BsrhWzxJxyvlZeoIJHSLjYS7BUDTtfv
13JOJftjqJNTtlUXPdOEbc3FYcwChRu2U2YxyL7RV+/XJHNCXs4ncH4vJu+cfVO+XaX28ypFJDdm
0XMfCYomwWvMZYA1CAhs0R/iK/OLhLaLz+7SmCereSNcz/ZMLlcpSsowwFvzRz3sL3xz6njXfnuA
48/4Vh9JWq2IDZkH6LK/vQXaMzcfmzXoIHOS7vW5vxlN0kk8S++AOBQPMGYgaV+8wWe3Lt9u8MnS
blLxy5wA0RxJ0uifu1U1IUhpg9J+dqlNc/5zpCdLWhRGJjpuJ1ccG0YWOzxMihbigLpsAcWFA/Ft
X1OghnKyVDlow/tGde3gqZ///h6f/WIoRWkkWJJWdaowMKWkq2rOrfMB0NFAG0WXFnbz3CnxhUd7
9uP/th08eWnlvNeViA0CHYxbS9z1Sv5fHYCqqaxA9sGBbuA+P9ny2ELqw1piPyaEhCQnmwrv8/d7
9dclMAKGIpPCHa6iv9rKXaX1hUBxtgjyiqjXK73++H0AZZx7f7z+iJeoQqI9RUcp23/MQt9e/zLS
skjrHZfoU+jWcjuz8DQ0HdyDQV9WAp677l9V0ntEvf73oce7czLyWAjWNQW5iQJY/edrmIq0N1rh
ewtop/OalW7E1BNBv/x9mD9l5d/GOWkPtr3II7tGxasd5KlEahwIRhYeUpq+kg3ArAuXdeaR/bis
k5fCjESt2g3DWS5UQ3Uf2m//vQv64+X79sjCQLK6rGIEfWmQhdfcJgcInnN9US3z5xGV//t443P4
5f6dCm9gdyLQCxnOBhhNvYdgxbRdiN59xKMys+Pi0jo3fpe/DTjO2N+uzzTr0Gij0FuYLNiud2hQ
x9nk+YSj6CF9Hhxt3pEq5Iq57MAvdvpFBB3o94se58C/fgNSK5kwRHQJfzb2336DXNSoHl0uGpfp
RFgktSSPXiMuTCDnvj4i9GhcAwcb1Son036e2hT1LIapGnGVjMkeGUzTtNyWrj+XjVuvyDELVpwW
WvfCbf7b8gma6fvYJ99frbZ1F2p8f3pvvwd5Tu5PR9h2Dqa4cK50dVfXx4YguCJD5KcgBfZUgCsW
maU6sAR4YoehF/I75Sxv5hZ1tNRIRtcyecspe6rptxhGVqEdL0SxkkhnQNmCYRMhzv4GuE4dLE0F
iUxm3tXIUXWnW9rQjlqO5VM1FslEUaW7nhCdsgX/WCevmFkm6fBhSdUkNDcxvuI2IlMlpHk1GCGW
NVOeRUrwoSi+v+piO5zKMsXUCOoDPmj6dRSao8ffX5K/m6DcQtzVGD15hjRdT29hU6huq3vuwjSa
ey+Ul7ldLTJyJ2WTfgBFx6R6aCB6qlGzKOQY6m+yjuqDIloOegLaqLSsOKOZwZteSBee77k3WHAk
RywINQbN3M+vqLEskXmdwuJEyXwApNPq4domiuf3e/A3FmG8B6oy2klpZmFm+jmOi1I4tJrOZTYK
ffJVaAGBdL8zPsn53ue02UeXpICqhE4BKhEE9X7GFvm/fpj5+Tv+fGrfvtjc0z2/LFgqlQrNVTRx
SEh2vn6/2LP3FA6FLEbnrHa6c7K91A8U1eda0UAOOJCDKJs51efvo2j2uCSdzj5Abf41zsm0UIu+
rSODjQWuXJou6g5L/0NdeC8DtPOwSK5MeNN5fcMncOWaEpG7XXBT0lTJ4dNoOnrcoEOjf1sO6Uoy
8Kz27rtnVVAZb8zws0WaKPcQlGoD3r2ziHwA5ZKs3vpwDOLEf04KoqANv5amjhZtDZS5RR/fmAC4
qzZZdEKeNapOTc3fREo2GQjlasDpVRWNsGqfxQAkMRXbpbGspWDhpUCFAeEnOT0G29n3TbxgrzOV
SwqOalARSIa3mH8pl6CTl2YyzeyARGR171vKLio09M8obUHHysW6VoZ0jusCjphr5UutJwShrLZ6
BEkwNIp2kkcUtt3so+x8DAvBrEHFMrM1AoELl4LosLD8nomKvzRNXXLroCVlgefdmVJ1pyjVdVzT
lx5s/NA1fUXbzB6iwEMRfZ1VxtLLs1d+EFzdoSGNxzHfQsuUZvGQrNvUPNhVtE/z5thJPcZWoEuh
Buq4N1ay3C3DoLnCabRq3E+k5PPYUz+FCZFSAjBnSxst4i6Z8cwf3jIEE4gbZzpGh7QOKRRBaIuV
RyURzwFpBm4EJlyhGqIHKehKvZhreAaEEV0FpKalvgGhGZRRlq7cWP7U6beXNXIXh15l9Zr5/lva
GosOB78UGDPPi57s4m20Cww+/Sj1OTCVpR6JFz0jGlvNqFrFkzLQJkIn0RlhYt3lRE/fxDztklk7
rmrUDhbBfD3WknZNbw2oPTkvjphXYbMzJeTtaJlaFbJS/h7b4jrmp1SJD6XH23QgkDXK70Ixjl2a
3YaJtvB0ZSI6gYRMImy7a31CIOwlW6qJWZG7HRTzLsrfYof85+pWR05mxE/SiH1sPnoHllggLR2A
YirJvwoGHUMn5Kszj0pOluaIxeikA7vureqRZV3A2O4zkr0QiBtDuYordxl6FMSETJJXqN04aIYo
gd+W6LDkHHyc2b8nzUDrqe7ubFTtHMvJi4PEbOQmQEt5WjrulwqIuQukB10a3imxPFsUwwv8FwYt
ywESupDeVLvfmDmc/56Y9xrSmiFt21RdqVawQM62oIhAygkpjSA47WnoBysH8kJfpLeaJl31rXEQ
dj7txigikc1625rkLCl57M+c1Jlkar/ODHWRwQWuSkIBE3UTe2TAh8kqK6VJpOQTOR1mcbXLW3QI
YbcfKIXGMQxEPYDQiCqr/6pxF2QeoCsIi8JyV7FnbHXaVqV2l2nFndmkT+UYrRkb98jWnko7vpXy
eu3laPVJtEtFvIrYyIQRZeBsIIeZKjUi5DikMl3Crm6Tp7B8UoivM8gJgemwjnKia1udlHi2swTc
KKU0NUkty3FDYPpfDBDxM0Ib1Oor0z98ksPVCOKlW25kqpwQSiZGA8yah1dzJhsqGjx1h0a/ndR+
Su8rWFqW8R5YPCr6yzGOqqG8MUmfbSICAl15Mtjdmy4CdyZxhyrDmzgJPh8ibx1JmdewwgPv09Si
TQh61cujhQ7WUCGMAfeSnAFhl9LrpivmTWzt7IwCbxXsBSqFLL+uKatWroa+1TaXdmLheB88eZrS
Wg4MYL1k9DQSHnYw5nnQLJqmh85cXnuhTWasvIu6g5nipY1yMR9gb3kGwbSlhYCNeQgt8U2H8GuC
5uyqlge8PdWF/cS5c41NeV8xqfLbQpysSW1hCLbaPel2AfkeFH9b+8Kee/wbTle97yOc7KaCQLGk
aBjcRWOYS+VO05/wxxmJdeGAdnbT/X2ckwOh10hRbTsNnQoaCK1qkYoJLdbRSf+AD6qxppYFPcre
39BWXv++tv9dxGOb8n3wk+1SL0Wh8BvFXQzBcB1k9aaxPnW/2+tk0uas7gq8sqx/aPr3VopBHZC1
kCjmVaBgvjDTeSfQZ5nahVvytwdVZ4c4kksQsP/5589NnKShJ7A7Hm5mk4vRfIF0WaZSs/LJ5gPt
QRAEbfLBo6Oe7O2om0gmuhvsJ+ZG9cKZiVXZNa7RSIPYf7CJ6BFTqYWsDsGhJblDc5COW9ax1kIk
NPRUMRQprnPhBT17a7/vmk7en6RXMmWQ6UAxEWxMj4wffvPWvTc57Qf75gGPxGNw3a7SC7rdv8v2
f7ae/96unbxQihclmdYzMDECy+IDCqM7l4hcZv0GKHm4VNS+ON7JOxRXtuE2STCm+ohV1ZJ6H/Y7
v4nWdYnCJPkUHMZkCT6OwdTrXAdG+t+81afmcIMzTit3kbuwaoS1afoV+Bx+wvjJ7K1dPijLDE4f
BTOoo/FX3DxVKstq3LLsq9uMKOUgxA7ahne/f1zqmWLWH46DiRZ8hMOcFOMbuw8sOTA580zonyho
Ytb1Es9YSuzbNJvHV25MjRx68FVKUAw1a2kWXTgPnZ1d8CmN1n1aHdYpnCbIS8e0Az6lPqjvEjeZ
cTbauMC9u/QhaN8jdihOj/BGbS80G7Vz8+f3kcc//3YCYvvb950+ztAJc2gbv+mJd0y1Z7dywpkh
N3vHxZgm50TtEm5LAkDgSkcJeVlAqq8sf/oRWVC6gqAhfDC04FjLxYeOBrYkM6bJo2thwTqNtYdW
FvuOdBav3bWc750KMZxDeF5Vb6sAOYBDTlWqXjemuIDM+BvGM35o3+7tyRcuWqP2spozHgK/mOI8
6YAkYGvXI71Vnagr96Bcmq//KswzpKVqApwcVV7bHotV325qWOphJzoWi3LezyFMPWYrLO1rYwU3
+FKl7dwDHCvysko7CfbPyZG9y8KK8zyVng7/84CPOgivE5Ir4ktT5ThBnK603wc6eVNKsymzVOFN
CQmWGcppaVxF0XuLw1pWPytjL8nehTlynAL/HnF01fFpju66n7exxu7Cpmp8N8fsWlOGFCI9WcqH
mZLqKLRdUNgXPodz+xULNQLMXEsWf7FJfBGzjnbczLQ4Jo45dRAH/j7dnLuL35fyk2tKA5Umu0zl
Q5Ojd6lRZlK5Ky1/WfmPVu0/Nko27ZT/qsjkZPswXvW311GralXLTa7KJNUMbJcV5Bd2YX/jwU6G
OHkLJeHnUVeyDTPLaq25dPTjZOu3+jtN6yfKfjCPBSiM4RrDD1qodMbOP7HEJsTor4CbdjZNq7wi
15hWHB8Sp79L82Tc2k67OD70uf+KWcmeDdDFugBcoUxUTWUsfn824488ed9+bGhOasgdtFg7LHg2
KcEVBV8TUtJUfft9EPXMW/1jlJM3QLQhqnqXW+V42X2bSx+FQfw2wQRZobw2RrwZkKJ2BArEqeaj
/Xchx3tgbLNqX6B1GdxgpeWc4f32wRgQWBQVKULB0VH6Ra/CIRLpsR2ShRZbE63YoMba+Mr779eg
nJngflzDyRuVuo1cuOPjzlGZzoZ1SkjWsEQEaT9ky0sz3MXRTl6uCiu6jYJ23KM1M3eb76wZ8yjc
YFp0Fz7PMxPAjws7meQaPTArd5xy+qGblt5Df7ERc2a78WOEk+WoLvvCTSoupt3wpayCRbVqF9Im
2pQXvvpzC9+PkU52mH3YqUnuMZJzz+6abJ4Fipy5dC/NKYbM1atwcalLfGYtYkSbL9HQ+FZOe5tp
FY/NT0bUtAcZf7LNkUVJyNWhWPP7G6iOX8nf3+q/hjqVoYjAj9IuYE6TN9JTu09fkoX/opFn9EYe
Wbgk2ZpNW3nrbItp/yhbC/UtuZYu9u3Ozxj//hUne0cZ01ShVrwuoIanunSTZB8Ocdm/X+u53aEx
AkQtIat4207lIl6TBdXAqWo+kMmSOAaHKgD4FGQN/AKxIM9DDxYj285AI/X72Pr4Op7c5x9jqz/X
jsJVvcTMeY4ykmrHTHccyVyD0FTtMGRPRcy2uZNXdk7wEdE+hqJseyoyeU5YUkPkSf6VUZaQjYNO
ElttklmgJfe+i+qkwNItZ/NavqeEBjEd5FB8rWXXZmDSWBJEI6MvnpkOmQJm6hEdmooHJ2pBs9d1
vEmdag7q7io38Eg1CrQYqDm6lB9ljHtWZk0cwj5CZZj+fjvOPO8fd+Nk7q6BX7q412l8eztJP0AO
9Jvj70Oc+2x/jHEytwq0spE2Hqt7o9x0abQWPXbD4MsI+0Xs2U8CVHvnk61WOs+eCk4hTK9lPVrJ
7CQu/JRLlzv++beNg6fbjqSlPHx92ZMaLd2OYdGZOUFUeRUUe5K7Rq3J5Xb4+XtAs0QFaMme9rQ/
FKBnk6OM9QV7ghMvO0ioU2WFPPQqM2d+uQ5WBeHel6Rtytnr/fewp+0gu1S1ThuH9R+cZXenfhrJ
mAy9bKayCeCW1PWJ92LPtI/f7/OZHQHNtn9d7Z/179ttthJTmEU6rqaDO9MlcoJ7e+b1iMVzVqG+
L5bo0S4Z+c6sdAyKnAf0AJGyp3CqNAhQeNiqi6zbWSUmEWvK/PfLOjuCYcrUypFVW6cH674zIRvB
BlmYOWxfokx0/8LnSKHp3PT0bYyT6SmA7dujLOZQYgiClQxzlocEC0rFPNbJ0bEJ6Xap08mvKUoh
z+w+m4KO1DB0OxvkBpVJzhWL3KR9HdyWjXQjEZQgsnvXezFDewe+i3g2exoRfGEMXxHS/6i5UaQP
n2BLHG1UzD9Lxz+4lnzM+gzgaTCBrzS1MmOha+1VRHeG0Nv6k1/34URPKOLwCfoHK7APZixth5SA
zsJdDQmhbcCRhqRcucarUpDirProlLtdHFtkcWZ+fGghPM0GP46IzvX4zw9aaxPc6CwErCA90e7y
AFi8hZhV+2jcCEtYxE0gay7N1jpUiN70ti1hKaaaweMkE4RQdMt/k7OrPsewIRd7UT3KhT4Ji9dA
mBOaMDc6SUiciaZN0cxRxOyFo3yVEdHu2jBpQHyCayPV2MAPFGjVpNSCp0ayrgGarR3bW0d2qKLX
FcHcccRjF6YYufR52LvGLLZIA2bu90uwZ3H12qcDpUwtfFGKK7UlhbdR913ppfPINp5qPyC+hb/s
uRu6L1nLjLmnNgYplY5HB9Bao3h40Er3IPxqm9jSTStUYuF5uL71bkISzkwCCSHIVtat2rS0lRi0
qI9moRzNmJRVkHYhhhszaFd2161zAT9JsvCMgmEb+Ru9lcdzDxKYHMsrHY9p4OWvTkxeRxhcdYa2
ViP1urOOYApeRJ9NS0td6mZzZ2E36Sms14q1EmOed49GuUmW9LpWjjD2WJhmaVHOpTC6yrPboHRe
ohBDUvPmWt1MdkGZOvYklhVShR/cEhCToK0jTFzH2dhh6w8l+LGwvLLDg+2RV8JD6OtybvrNsu78
easO24iy+0DYMl3oWaFbPH6auJDWXfLhula+7glIyrV8a6T3WkxYmxet9KFqJqYL9sGjJZtus578
7swm0LhfiMElWslfSxgPvcHZO+1jzBeWDTeu7GwHeefpA6mrx9rUl1Zw6LG8GDDW2uq5i4ABdDB7
0y4j9gVZUFISuAm/pIQRJgZrW7lXdrUuQq4iSXeFRjK6gRkwkI1dpdM8E69a+hgozlIOi+su90nP
IWfddLZln09KpBKIfbZqmh9aOSzJYJOViWYQuJl4T75KNF5mdCtEKbMS10uFQ6ZJ7uChzDNB/BJy
fiGJY1Hjj/MB7znWaPoXR4k8Rb0gny6GlqJk76gx6Bh5tLoFWkvMe6a3N6U32jP0s3O6VOIxk+RJ
0m4CGrmZXL70NgZBU96jZ5uqtIYx/3RtvNAV58p0H0pXInT1WAl9XbjvFf5KUZakTvtsngTOYvlx
7E/JVT4pyAVw3EnltZtUX2UEMwct0UvFxJdBPMcJ/xLbJK999FJ63g3fjlqWC9Scs7xdqt4dIMq8
u5F9gnBb2hbsM8ghupJL2mxeNVFt8Ra65lKWm01QlyRlZmvUEJDjYBDWsJuljeSJBTFtTFXcI4P0
YoMAZC1AzO9lk9Ze6bHxEmoZOMJ9XndThRa/CLXFgDf994XlXC0bG/S/V5aTbZhVoKz0KA8vnF34
6q/ypb8k6JYfPwtIrfaWvw93aR0b//zb8kxChdpZA2sM9BdhPYatc2GTfXbbYULuRvWNMPxU1JgE
qV4rvu4uMLKVCPfL+MUJL+zlzl4EC/3IosQk8KcP8v0ihkAtgxTJ5ghui5S7TmkuPJVzRzL+3n8P
cXLebBpJStqMIaJ1tc7WyqzeeQvjzp17hC7OQUrVCwiSM+rYGHnihXtbE9ZWP14qF1y60pNGB8IA
WS10foYpw9eqk41GdOfvb8TZXYeNjByVPvvT0/puPmi15/u8f20fLKuhWmWtOQ0ysgWNlz8j/f8g
oP9UR4n5//jf/+u9+5/uZ/pXENDtKyk1/3FVv/uvhP38SQhaf4zJPfxX/8z+MeR/UBimOoyGzPyT
S/Cf/9F+/okFMogF4vHg7bRtGfrduG/8Z/aPov8DTD7cbkOQCkTvkhPvP7N/FO0fxFiMlHYbNa5m
8Uf/7/cd/++ZuDz5/9/zdCz95DUZy9akYgCO0mWZH2ieTFNhF7AHDspoNrquKI8/6EY9T/VN+BJY
ytqL+UKKeNGK6CAScjoICo8tMY8KHKSpwPwrhcaxwsqkymO8I6mYZew+KrRR3UhZDLmF2DJea8qX
mmPK9IaVsKxZOwrAXCKv8nolF9XKyKXNwMlcV59ULUS2SYy3Jc00SKcBnbYmFLhOpEWl2k/GmG4e
yXstIDpbl6aZ/54PnxoTvm7E/C+blMBLCvbZiUK8G3uvqgEyDWKhA72vmKiXUxeQPPBHsjiimqpu
pkJRZF5m52+x0LUKyb/F3mx1kp6PZM5MCLOYdFY3CdF2Co76CQmZw0MeR0vwZjdVzO3h3NXoryFM
Sanm4Kk/D51ATqph2QNsOdLRMHGFaHdGYUQU3uSoAKq7qH2xjMfQ1G9F7N7qBXogH+FGIVF52Ic1
ddSAvRJol9GinJs+HhwSmYikVzFas+C5yKMKzPxYpKcmCRFGdkN9fqkAVyqDYImla1qk5Dkkzcgq
XnYKJAEhrsKQgHXxautwX3FwD8ZUoeCu+oRc8ou1Nl8XCrmZGAoHg7xwx9qV8CCquqDqS3TKKJly
Q3LnuhnE/Hmk1bs4Ozp6vU1DiiHGLpAwd1Vsbln7O2dZKQ9p8iZIlDaJO4ZH22gATxCHZO7DADDF
NN9LK5+IEK8PLxHIKwC13bZXtzkABTdW11Lv0mYn/I0SoWZdSwnhkYQ2Q2lYsQd9yEF69rwBWraS
Ocv4XYIrklSJFmMfq75E5nUV3oERe3XKZ5ghE8eKKeWjTpKreVH2T11eEG/0HObVO1hyMkzcYybp
JBDGz5iD57hDD7bbHqSGQmi17gmzl9Ji6gb+bJCjeVXZC6D393XrTWv8/p7hT/3giXMWuPj31K/m
AxqfyIFQinMvwlynpWu7LK4MfxOaYm1yO4bGWkWRvzQQBsfxe23nB0/EJA1FO3N4iOG2hR6aIfHp
5uY8K/nU8Cq5BfxVS8VO6U1SV0MqLLaV5K1d0B4+vfpCz7cl8jtHpFeUm67z/L4YbJB6hOCIYUcz
5FipNYcAxAwNkuUS13OczxDELHMtWaXsyjps1a43po3veKMmUqyhe5BnCPxIod1idO9rxD3p09Af
0prYc+p7Md3hOD8KpZoYwSdv08RMFIKo33z30+dJSdGu1D6CKJ+FZTsbvFeJ6/fzd9K0aa03UT9X
7ZugJyXdfylC5+jI8TTWu3Wff8oReEhXHCMPo5abzuX6piy3SeBvPP3V8N/yRkcnWcz8XNyEsFlN
9VZhjogbiDhGv8XFC2jFm0KKzNxiVSurOH/pXci9FfoTr5nk3QapxaKgNTzwJBaRhbC4LrgAaW54
G01c12gkh54YdLef1lI3V3piWYlAy5NH1aI7rBLP7Y3ok/dMjmcYgI4Dq0d6Z7pPEZG/6NPMhjki
PtoBL6b+5cXdKpbxbPT8996sIIbaE/BGONtUOkXHOUJ3alohM7KGWxSKMqJR3gSruReddq1pK7e/
9811xwFJZ6oqSiSdJqZ1WEMx4hb/VTKfBbHAQIu4yTdtgmn22evipdHJix75ohXKfJPwGZVubpv7
GCqQDwRGzeNpjVpdSpJp2Nzi4Dp6EVmqnDftMp4FRDB7d/Yg5kXfTfPu2PjdzGVGjXkvwxAP36jf
6nvmPp49JMJgyCFSwIKs4l3CKc+1nsqGo6P32nLiCngAIZu90EdEpmIM0NOJGd+b0a5lC49XJ9WD
VW9+pBaxGUp8UycJAkqnugsiMq0pNneqMrUrRG4SHB2PfFiXIJtBmxraXVpiPkYZJ9aDC2i7HmZZ
+FSW9USx7zHfXVXET6nOh4NLruk5d1fyqiVTc+g5wqCqCEnzdjptEyXQzZJwJuUbW9STjv0UvVct
8aDp7O0M0ywRnfqjV7ASwU7V3Ix5rlp5HJo9f6HUyovN00rsZlU4YsqbAW+SZO+RQ+C86UyDtpUt
6Imn5F6SSaWIRxUgjiXzsKsKPHGDP5rps5JjdO/3tQQnKi0Q4XpMmN3MJ82HOZ3vQqfkrmvdXonU
r5KKtxIOU5tFwPGKo5xGBxk4S2Oz1LGMNFn74nb9LNftyaChK7bVOQqPkWAzS3RwZg1H1x77OrY5
PS3mmWncGI1/5CwAHyy4Rsu4do1gYUvFpFBUmEPKPKy7V18iSxyqCQ/9QBTIrCqsWdh4COzK10SV
j2WXcfftZVaGm5ZU3pa4G7ITZyXEob4D2iBpMzt60DD3y/pLjig6hQ6juvbGEk8FwU2Ebi0xwc2z
gRrTW+IoU0jmc6lSeF85gw8S0tdun/hILpsezswwjbq7SALsUmbvCsuxnAcQRv0FtZKZVhazvDro
8YOJbLIIiNzkIfaFPFEUMdcCOkVRtlTMfJLoz64FOTe1j6DTdpYPHJmqjZbcePGjIMrMIm0+48Y5
xk7B5h0apPeaEsQhnhaW9NIeU5aJrqlGUfjWAmqb2WLKgkuG5FMW3ffRC2xUIk8FYCP/dhieOi3a
N+kik0eTOl/n2lCHpQxqzsI57eVTHQNGWgRTz7E/q5oY8pYGCypY9SmTm6ldBpNefXCbg+viOq+Y
oarnunwpehQuSjQvajHlQVMVeBqIvipdyuX2tSaVK7/Qpp3qXDWJhQK730JBOoxc966wlxBNUakP
ZBM7R8pe125UbwTFuKZPUUXvkXdPZQ0nvVVCBq5mVdXOBRHWcmytC3Vd2Y+ewQpUulNiKZmxIsz+
yJJ1e93r1da1v3qLBUf6MvwSs/hNLLcbaaTNFIKac7/iXAMSCjFPZBS3kt3sYJ/c67r7DhVqYcbo
9qNcgd8cH/zUmiRMTxlXqaVi57pU36BcOXEyb8JwW/4f7s5jOXIkW9Ovcm32KIMWZjOzCCCAUNQi
SW5gzEwmtNZ4+vnAqu4OBnkzuvruZlNWlVmkwx2O48fP+UVLZtXAeW2tpwUE64MTVtHIF3AHDlhm
pULXxiB1naZDY7WXSRldq4PsUOd2SkucnD4MPXWKL2STCbSAi5qCU9nHkHxAmgOhZDfVEJTKZBpi
6vc4i/YhSnolXgVq27nQJLw+ALfb6zfBkN3Gi7wSPgOC1TgqiuMZ0ZTViEDM5wj1aYP8LSQjzUa0
oMp92oteKDffrbm+UfTGwUwZNZXsPuM0j7vcGXVrF4KVTYPh2uI4KIRiq0T1Ftm0ixIPsxYZ5oS3
NIw/R1O49oNDzZ+YaeWq/kGKVadVHuWOHGmcXfy8OytF2pkDrxJ3uPShgNDbfpii9kW8Q3aCxtpj
FChOFk4WrnD189TIdhfma8RD9sJizKB5o9j8aKuf9MntVAycCVBW1odOJJno3WWOKUibBluAvq53
LS7Motg6jVr+OLqh/XUDOr7xnNJ6lguPRDlKEeE+U545bVRKcC5UxUSwtVmPuI/lTrpVrhf9U22f
guLe+/ftPkO2xkZvw21t81tPLZJin2f9TdDX+5MgYQvlxuB2iPvGSc1mTrQuSYflSbJXECguAvLY
rYs/ovvyMqVIdBbztXQajhqlpyO+M+eOCiyRFYuSVL2POK1J+zf9Jt+MWIe3nuVY979f6VN+6p+j
yXh4LvIBi6b8x/mJbE+zkqTUoTTqLLT60NFuZ0/zZJfKiiuda0ouV9VPszsa76TPIsUwOi0c05zB
HtazkzotxfzW7n9ZXmsvh7yt6GfaRyed5z+niKA6XDRYU596gKKuZUaw3J4zadrEgmCTuSNJt3CI
kHMLw79XhDsd7rT3V1DpNI2G4UQK3343rTrllxielRv6cptoJpoPmHipn5hv1FAniE09w+zy64XA
DBNnB5JyVdoQts+U5L7cJpBESS40zN8+KdOLc6f7CYrVTu9GuJc36D/kEmx9oBle4YLC9v+Dl3Y8
4FISOfoKpgikJTgqSh5SYi9mLkOU2j4pt6lfNbisnPkMvlpN1ZDFd3TgZwdSuYhmEfUTvAV2nMEr
WCJv3ANUsJamG95kxZm632nh+X2TLMhORUeEB0OBZc8eTa8H658qIDwIK9WjvK68+lv+bbTzV90l
9J/dLCcwq0/DnVRULVOYSlAhqYPlj4OdgLeIdmhevIl356qmJzXoT0OdBMxOa8oSP7DUiTARSoEY
+PFtIT/8J+/rX+t3GiSrYfQzCMBsj9WEimmDRHWwM9aGh2zZTju3O5ZnPg1aKi8Jkzki5SczAbEQ
jI7PcBkNMPK9tCpeKKKh7uWWbvXARZ8Uz9affFSw3Nw7h/D/akV1je9c40wkRp/slUJQzbCg3ezI
0r0/cjGn0kU368yKfrVFwP7ybRuQMD5FyaycDPwA9SUw9854aFbSXryGBOSo386KInw1IxQ4sPh4
7+eLJ9sx8iclNxOuqGmxGp8WGVpjX7wlNtiUVXegy/USnQ1hp1Iry7ysRfBBUzSThTyFguhwRSS/
LmA5PvoXdbHKXvuDus7vQqfcRwdy93EXhQ4X7kO6jtxuleJb7STnlvmkqXD6FKenAwZcdE+CKns/
/+LnCSD7+6cYXZsuXjJ3qX0OifhFrFmEj7BOpXQMfl0+OeJrQe1wAiIfTg/LUit7fwvIcoe65lVw
Xkvmc63642hLpD2KbAOGUlrYM5r/sqRuxp7U4hnhLFYWgQ172qS7/LxE0Of4vYwKqlxB20WXT/Xf
mkSs57zvMr7QYY3MBudTv1/iQb4Ob6rN+7fyt3opV+VbftfWb2/txWv5v5cf/VGUUx0FYft/P/4n
pf6/fvPSm/jwH1CRIxRpu7d6un1rupQf/VcX49/9y7+aGvdT+fZ//tePokMCl98W4Jnyod+xmMqd
65Lso7Zt/us1//lfl6hoNp9+/h/9EvkPsgBdt0SagLomK2zyf/RL5D+WlETkr5bsnX/9V7/E+EOV
0O7lnOF/IYzx1f+jX2L8QX0WxTGasfpiJG/9nX6JdKqMQIaCuDKyGZKoEmPozXzcg0EDxSEyMa2U
9Rb7RI1+qHVpRhSxjPilgQPW9NVmnhIkAfO9ouAQPlUVUAh5a/atV9eyp/jZxkz7vSxlh3aOXYky
7ai3dorsw5hNNj6c17n1YpazTcv1us0pRIQIrMvheoCNK2GJ11TNGpcsO47JNKmP+kKzC0Vzbeni
90DvLzndnsteJrNJFFhqY+4JleDm83QJh0iy+3S8g8vnQPSVRro+FKF8Ib2bzEVgNEJDdVy10y2y
2JtcpTaCcPhYUpr1Ja8xpZVfBrf53G9zTABWYA2vIUxqtFy0vQACp1J+zGH8Iwy4taY1SIDRqS2U
DwNpK4IsEZTsSjMmGyvFnRl/74f7rEA3frnrz6oFkKyMuvXcTrNd1z5VffnSxKeoBy8i4HosDMGu
i6q9RaMlMHCiKppdT3cmlZGaJ8Jyns2roBdAbOa2KVCaQUvFEmDW1qKrFAg2UAIA2b+xcBUdCZBi
069H41292I1rbdXiSZgU47mU7PSQf980iKAoKhFE+2RwhRbR3Mctrd4WOBcoZ9Astu/88LdQzQ/Y
6mAcVK+gtTlWfJZ7c3ogLmNLMqkFXUYTD+yTDVuOXVHGdB8cSd+O6WGKLovg7968TsdYTqajwJwj
ZanXlsVZexdea+6iQ5RvcjJcac2s3HMYSPldkfA4a3ofEBwRdu6WpaK/+XFAaMtUSfyA4l2c3jVY
HlKLsAdcjtF8PWRYnFpBuClxnxwLypvU0Xv461Feb6o6tZOktX0rceuyx7P7u17+MmJhU3TFGigg
+t7TBiLfrIMlauhvwlgqDWyqciRNfN2p/GrdUrsq/PG2TaPHpLituyfBfBYrMHviAz6CyO8Xe1zo
7GYy1qLxUEQ/M017GIIuXukGJbkCyzpJqh0ZdZ9QraCUZ68JNdYWEFUp++hhqlv6RpTucGQRu30E
Oifxuzsc4u5ys3uIFz3NCl28omIHP3eBivdjXL2EDbBrkeJ9Cgzb4qJBmLD82kvqgYJrp9wKen3Q
MDfscmM9JNR4QutelMNrvYsOdZz2K78xaU9EZrDu1e6hHfuf4pTcprjNgXIW+Y4a9ZDqj0VGl0B+
52KSMOrZfRH7bjMKawOeMTJod2itg2AbnbaPXips9Aqdu3AVIh8gXiEt82oG81vad2hbjFjTjo1E
6whyqd4fYtAKclteFbV5lYfPqXRH48lWk+Eay7p7skzH7yqkEJh9K99U/MQMM5yV3jUq0ggDHg8o
fnZIS+Q56p+w7gGb2FU1bNH9deZmFpFmDa6liGAGaz+cBnwCWwe3+stpIF8yEjuPdejm8rrTBSBG
oNehK+vClT8mNvrqxJMCrZvarrvQW0JamPQoPZT7trMw//OdUlMQgRnUraHDWzf84SGq5M1ELayY
iIh9UbtWnrsGhfayLDDDCTXHFPOXSq4OPrgwdI3jDLG6CXuaPFTp/M6+dhmoNNsC8b4ykJHPUTEe
aEQUS9/bML3MGEqcVekAm7q9lMBV2q+Dyg1CAS4aCBuFGFe1g20lhj3l5ataxdLKJBaJbDd/SBBn
Tvl3hPNp6Vg+akmJsvWT7qqn7dGFxCvK0WKJs0v8UBrIk16GcKRE1ARUS0DNlgJwD8Of/0HspSdf
k+2yN3kKVzQuW2qeTRp48TQ4dbmQyjIgY27lAztVYJHGCPINAN+ix7Q/ZFP3MCCzFE0yarkUOdDO
HtEbUmtaDiJ63YqyopSAQWnKngePWYrXQnQd0JCckGBXNdBnYYoLZBXJljPJ43rGqaTVFNugQUGa
sELUxynEx7YX3zpkODpcOCwl8CSro7UkbSa5vUNQyEvLZiV2hifEybVoGCurxqCWwY0s4+AK75IY
GCcwAkS7VtOY/Hli/H+dBkpLqfW/TwN3r9lr9OP1OPF7/4m/Ej9D+8MyRLRhkVim8r1YSP2V9xnm
H+SCZHaKAkiFjJBh/oGTMf/QZK6umCGR0oBk4af+kffpf1g4WILNV3GvA0kj/Z28bznAjs6bxWKM
Z+AYlcGn6J9MMVO9q3ytwRQoY+fWtY7TcXemDnZyufk0xMnlpkyDMZpNxCvjMt3NmblDmWjsr3qp
+XNv/ZndX//51McV8JOE4H0gLCC59OuLpLVycnYOYCSELGEuPXbSPWrFbWzZpp+doXadG+bkIg60
3FcaaWY+wXVPB3qEUJOof0LP/tu5nBYPl8mQAqBVxtYRRRD8HxOBsYmNsA7E0BX2+bb+Wdmhk+/1
Ffowl4F9nub3mYjPeAZ0aVp/XHtN8eTCqyu9jzSUFbq9OzwaHYpgGD2TPUPDR13oelFf7B/pYNc2
tVIHiEJw5pYvf7FPTGo13EcJ5guH7eOMBVmoehosi7pk6yhUibL1vKm/z6vc1R+xfHAsnI6qrfGq
ILMKknFTbcD/IQggn3Ee/OIFf3iQ5Zs5SvqyQTaN0axCF59QSqgXIEwMMq+jGPHFZv3MssEj/Hi6
y1Mcj8JdBf0vpru0aJJdhqqPXa/pMDpAJW7Mtf4gnOvLnJvYSX1Y6M0hj0WG1C+GtWoPNMkuC0/f
4qVot7f6frgL1+dKm6eVlGUjE/eWGyUKNOjlnr5WI0IGq8Sm4E/vpOWG0G8Q84FBWnrnaJenBatl
NG4DusinAwmSmPZxVQVBUxD2ySLI/8mlbDeXqVN48XV3gx3fbWIrHoeeg/url1x19+bmfAr/RUBF
RFN/p8xj0qWfvNbGAKcfFlLkltV9N9y0yhko8RfvkF6CYuIFIJrc/0+iaVYkU9/FZuQmZBvRgI78
qw7x5feb88tBVGj4HAs6RKWTQVCTk0sBMIWrDf1zIggIJcHoy0z5jA/V58WiO0jgYWdw2n3y1bKG
2mjTpI5dEdQA2HxPzVGw//1cvhiDg3TBgvIykOY9CWwlN1dTGeUY1qC1l5MM2IlmjGcG+WKXY/jE
rQ27Ln4hDJeP+65IU8QSZB8A1RVwETt1Qrfecw13lTUmNt7vp/T59SyDAX/mBVG4Oy1uz3qaWEI0
otRn/ajbRXHzsujffj/G52jMacDNw5SRf6BXtjzDUXgawRWMsgbyoBpfImgxZXtnKr+SVj+zcsuh
/DEBYRwN5K+J36n5qew0JnI05/oQu0EZr2j7VyNaZvFLXNyZ58RmvjhTGYuWNBkXxXqK2h/n1LSt
GSo1Y0nYJXjqGpesVTfY4PlW4a3uThurPDO7L6I8spOSybV+Ifp90hu1orap5gwo0WCPDvHIjtb+
dmmGW55i1zb1q3NB/qv9fjziSQTU5MnI65gR6crtFs+bZ+zqUAnvbSVbi06++zdi/EkZiKj7cZbL
3x9tFnVW9FJPDfQ7RVjggqZ/M4zQK+fSCc1xXrWzim1FW+wnQ3eNGlcheQFp4OfliAtQJ8EcEFG1
+zSQvDRRb/3BuLWaEDuR3+/pM0ujLuoAR48Zhl1UWyNL44OS6tH80K5+P8BnDuuyEPSDsJlf1mRJ
249HQCnGCq2cheDiDXAR1UdH+J7sIBGui0NzqO5bVI3OCmZ/9a1CYKUMTOL0uUsT6VNTVSPfql8b
dogJGfEBX4FxPQSh8/sZfnHAMkOTi6ECH97CEPHjDENLLzjMUQltnfKg3EWXreu/GE8whFeh6x9G
lEE9dUWCBtRpHdjxOrfPVsm+ihnHz/Ap2Kqhn0bMN94GG8ExbVbbk+GArKBIO4tfeXMYDtYjVDAD
jYflc+O5jB3CbDfCNYDR36/Jl3Hl+HlO4krQZl2M/iJr8mTeLB4gwjrd9+/ZKiw071xz6sttfPQK
lr8/2sZ6q04qnl6EzCpFehoqIrC5M1NalvA0LB9P6WQjLwrs0Ty9L7G5wzdiG2wlG6sRGOd0287l
wudGO0lM5UCqFLXIk79yxNzBhQiSg6Pt9E0CgPHM7M4t4MlFUVaxLrLMKHEr6aIIH4X6zOXti6uM
AQRLhwi3KFBx4Hx8Q5kVB1Itsnrp1qqBKxSbwZ7s/lBvVRu2JNAwlJdxIUNbc5VtD9I6XlOx+mby
KkEmn+0vfhUfjh/nZHktjPsKa3mZikWM0BC8bqqdmKc7hGrPpKdfHnjHY52sbYYIp2mGy7fwY7lC
VjaVPHNr2BLtgVW8Cncgbde/36zLap7u1eMhT068Lmng2+gMaWSxLUooI1OBawPjzC794oq8vFWK
OUR4LsvGydT6qsjVRGUcLL53cFytzh4P3WXppgDA0F/WPAjGvMItGG7TTXdoFZzZuKcYv/eD9vgR
TqYKSNoos5lH2CNxfDU6AGIdcb1kMpCMnMbxV+DrwtVKuBgceaH5ERx/v9hfHHHI3pOvidjF00s7
PQBKuJJlB4H3/Vttt7qdjSvfAVduS7bu9l7m5rZ6e2bQz18sfR6dso5EmohE12mCEeKc6auAR2tn
diUQcPHVUg9pnMVBp7hLvXNFHsppS9Q+3VbHIfBkrSWhQnYrVsiAGzhOitnDLcjkZJ/nGNUm5XBQ
Yu1BFgFBTCG0ymFWd+o4su4dtBVziPOVspgltuNk12OExr7v6EPnaDJ6vj7oF7V4spIAe0WF0nvO
/uk1dV3nOmQB2MGFPCKzlM5vXRvsSj2/yNtmnWuoIVtCt23FqKfoK13LFnyEPq6vcqWPnMiAERWa
w0U16V5emC+oe012HMHFkOu71Jgx7yzjb2I2Xg6z9TKG4402jpLdZBbdQsxWg4zOS5fXWwpcG7FB
FLSONrMUKrCVY2dGr7xQ8X7Vkmuj1KtV4odO38JpCGuR1mdo+jZk6RAJiOZJq5WHupLu4i5gc8T1
90ztwZ4q6WOrZbaV6Y9mVbqiMD8loS84giWnTpVnARbbJp9W8AtWd4kRWSFusOlDe9JqbiBfQQ7T
snLbLxDezlQ3fSgv7hZXcjhIkMBSFo1+CZS27DIZtF2VliEctxBmtwkSNC3swBoONIMx9QxuZFgW
hSFDbGup+lcJLJVYNdezP7/ESV7bkZJt0yL8ziVswJlvEh1/xJ3YagxH1DBuSnrUc9JBoDLnB3f0
Ix6GMnyTAvlHE4k6TpEQkAQjXcm5v1cywyvzaT310uNE03+lSOHlIAmO2KQwoAr/AvNchMPaLfJK
YBPjQrbBQu8kQ27AYOuhp5SBN1nSVaO13xPM0lcpKgJzJl6llkmGb4w3fgkVIIQsSE5NIh77NMFH
oelXE6B4NBkq64A48UMjQ0OWCxDmSvWsaRGEexQ4zTCGTlN2N2PW/srF8FmPfKz6gnGDHIzqFKHl
u2phNPaYUCFE0mNvTXnq1oV6XwPAdQrVdzMZyLMUeXFeHAp6NU6nhZdSGM/uGCqvIUiBCxyP935h
fC/jOUQmvL/L5hZiIlKDMKH6+jDm6lPSJo/IS0jrLPLxmdXKZGOFwwZV9F+9VddOZlnFOvJHAYcd
HalYI7oSpx6fu9krE2U3zeKzWJS/ZiSZUKuD99LxEjIrKLZyLnpDoxj7OigvBf4cIZ/BbprEKZTp
WpXHH3pc0OpTlRLtm8oTTa4KNQ7mmzBArL6N+3ttTn4ioOQKowyhoYE3WZSNTmMnvm0n4SkUU0S+
reQhNlUn9TVPmLSHIUnMFVfBLTOsPF4Jmiet+AOmENKUppx7HcY6q0TWt3Mhzg+AC97SwkCPG5Gr
ACklQbcNA1WCNIpq6IB64vJdiFdZS22mkzq+k4h/dGEtb/pJI/2cRB47TcDstvhvRPqIvkknCQ9Y
w0yrGh1xd5pac6Xnw7PUdvI2nZNkU7bGLo8V4R5hrcqeRrmCySKinBEUjdelhozogCB5vq7trDGr
UJuAMFGIwmsbRFicxnASp5AEXMKn1G+lcJOn2U4U48u6S25b2X8eSoKDMncPaApusnrYmbX6PNXt
cxYCn07IEdQZ01ctn8q7UFrE1823UEmTbWdod01Qoa8eCHejPt3JYd/uMA0OEHDH6ERVl8AgRBej
lpJfWfHoAtiLdrUUim4wV4Hjl3FpF6bvHyYTBvygWptCVh6RASzYRNxPaRQiOucLsaMM7YwQhpZt
owkjmzls5HUz9hktacNEEr2c3cQayk2Voh4nJhfDgA92bm3MbnSLFIPtCpiYPDtiWb3o6K9o+fCK
7cCvcihfcTtYC3J8EflL3UZRtsJghlB2q7c+jA/GJHzTCgTU/AYOEu9nNnLNznSfO00cHKpM+a7O
YwYXkK6/nJjrJtYDoL7EFejJtRek44NIx1Zq5itzNq98db5aiLIxgpuQftqLcKrW0mhwK9Wi2wKR
nVjqNtYQ3Yp6d1MtVsY9yl1C8D2dxesxTe6IRVu1mC6MoNmIeAxzVEyFa5XFs9YFV5k5XuqgI8rZ
vOyrZloNIYylTruNkgKibYBMipDghzMq0AuVRH8qaVza2hx5dS+9DJn/YJbZs1YPGz3NN5aQ4k0R
JIEtIWaD0hQ9XVHTLnPR38ll9lDXiYEhTYLh+fDcWPV9Kmk3vllfWwGm8iE+omnQ3qnlgPbG+KCO
sP2EdNlTVXNA6QNPxmBhzjYJzzkK2zmJv+dps4OOtlJpzKsdCRv+4ijbj53TsqhOPDTbPtV2QR7e
xZN2pdXUiDrBssEUDIiPJBgo+2Mhc+a0z6Ey3uoWimhNFjb3jQq/ckjE+WpWhHSvQozZIciB9Agm
CutSB68cNPV1GxbPVjTR3K+56JBZ7ELNRHO7G79bvnk9lFrvDHhO46TTDK5UkHOGpdGswj5/iWWs
oyL5JhTHy7aEa5MEDXCDEN/4MZJgsevAAKz+oZikx2Eo3UgHWI/C3YRCPRsG93GnhBxnNOM60zWc
hhHazs3ekbnPgkIaPb4styuKb4AaYBikF1WIvNLC6J0E+Qmne5iL/Rqjnd6bWuiwdTvsVDPeocnz
UE7h94kQtUa9jiaKWtwmLcJwZmqmq9gcH+RGxS+vho7jtxQrgnjOV7iabkIZaaXSWscansRCuhbq
9FduNNeDMIoO3M1yHVbj6JmSa81654U+VOG8I4ynM43+MR1j5CDy1h5M8V6Lrf1k5ve95ftO3Bnb
1tQv5si/koTpB5/8eOEbnSfNjRMKkycF6UZWy40Mj83nir3qpBJ1FpG3G9YoC1YCQBs5+5lqFVz8
KNmXqRptg0h+DM3KK2QdukmuPU5ps1UreNaIKkEnFzvofYuw2FKSyS3zUdT917pvLmnF9Oum4BrI
b8fnuilcZSYghs1rF813lDcOVkMNCWOBm3pWKjiL8kurzVyJUZa3DatWvBFIFiJ1nBCqUN/WSnut
iv496Ixu27TlU2bouzo37i0D6Gwl+9900Drw66Rvo2RR0W2QOS0m/J4rlcOuM7urqlcspxhoavaZ
dVP0+r0YqD8TIdVWmp9wrOSWl+k1xZ3hqphBk1ilgqVkgEH7JGedI+XjsMYr+nul4xYi9lMJWhCX
OiXK+DhlwDpNgGl8axTBJq71zKOUhNFsfyMP8nrQreswCDMEwjhNMCD2pGXj+arC6S9zgFNXPOR6
9KSjpb6SheCtiYqbQAnMgzClnlE2P2cq2isTQmiDvAP6tW+anjR4zqAfsyrihcESp5dSmWm2qcI3
nUYEXuH9WxEyTlPz0CagTcwEmImVI1xlDPJDq/sXnHLlTtSjx2IJUMFi+V2JAccUNf+DOPfiJhSG
6DIYa2nhKN7JrWGn2byvx/j5fR1LlH4S89VPwLKg1gC/HRyJaDLtREpdP062URTeN3l2MybBAxbi
EfaVoIW0Yq0m4nfUUAH/STpaY7mIwFjb2Jjf3AbGlNroHLUuQha4AM7+NRn2DUZH340Ji1i/LK6S
3JxXSpReI9p0id0PZGJjtiC24WjiV8ltKER3vpgD65mFnB0/pLaR1i9ihAeMWDevU4BkRV+npZ0O
/sVkyXtJw9VFFYt7v+qu2rm+6szkIVMghdYlKYhuAAytIjKBzkoOUay7flM/1ip8EJQiqOyPd3mA
GFdOwktPQWmhMCfwpIVeX00TeYXQBrZS6WQa+LJLxg6lzZtoUjZzyxESxICXphowZ3ERjyH82vqi
mJRdMKuHUEi++4bYrMwR0kHVGNcwYTAwg9/OPiQo1RdYOm8nYXYxSnyplQ5YG/HZnmbAiWKaXAaz
QSlRREiXuH8xNoYNX7hf9THKXKYgvyrhfAVkaN+MmJOoUkK2MzeA9NRt2Y4qx52Il1Y5HpQqPrS5
fpVE1s+hF9gyk/WQc4XxM8Gw57R4LDtFdXCFzlctYgTUx2k8aNAkUWUfaR+JvKcp6MutEOWbQUNe
dK4PQ9vhMw1hLwnl2kYZ623GYaKUin3SIR8hBS2iGM0oP8wW7OVm0u+ILti8V0pmC1P9wiPuyy7a
1Ir/MLflfduTGPpodtHpVm3VVxSECxQZgJEhY1grFsS2iZxnmMh52nheGVp6kQBjXs7T3plM40UX
FhPrTuSbnywaX7oxHxBfeOnMCR8VZb7OSmymp7iCF2fUAVLl5rc61KxvsoC7gJHEXGx7itTGCymX
sR79qLVjHMgP2OLEuh+5QZzodlU39Tb3+9quejlZhXF5IWcgIjuQp0h9JRsti+9wZ9YIz3J6ACfo
4sx6mKZ5r5eqrYQi+TQHF35Zw6JxsEUfqwe2ViLfMk0PsdU5eE5d6b4srqPMFFZVhktCVD9HffYa
hjM4CLOueHnyrRQUBXIElbgRfUB4Sdr90KeMS28+Q07V1beujNZdWl7EWfGUy9a6KkElz7iANMIQ
YtMxq4iFTaPX65HoBVOO5nhrjU5lzLUtB0GJYIm1ERSKDlnGW4l9VfayXAftWFFZKosKlLLKsdMV
WfrY6eKdUA83Yi0aXqCp6kZUhk1pRVeKVIN2TIr0QpY6EzQ1FYBqEq9JcWIstOSIOpWOkjPWWCtF
q587AH0IAFgm6Z0QrYLcTx1Ly2SOTsV3Zy017ou0VDdFqe8LicMoMGOQkqIYdJe9HrSXeZkMdlZx
oEjFZPyo41HZ8NWSY8eD/siJNXHf4bpUU8HyEpFflfVJ54aEOE+u4s7VRy1xuLArgKvb22aMUa5r
BeDbia9wygu/alW8GutMg6seXNRBZC63hIsOVQwgjdXrBAf8II9om5+pPC1Vns9VIBXWzQJkAJH1
sZSLH3wQqwIVN/x9KLehhfBQ7RoveFiaDPkaZPNz4SLDep5787nmtXRa/jnyuwPMUZl/RqKpgbVH
t/LOQvHiWnHldbQGoAOoejiAj98mu36jXUZb5cW/Wjz7uKBSQj7H5PqyuXf0HCcdn5pKhi8uFd0F
qLL4mw8LKeVsE+vrLgqIJ4BydOTBOHxcaYX7qOBzdVt6Z7X73ka51Na4Wz1V98P2/IBfrS9UBzSs
kKRaXGg+jger3gw7zmiXnvCmiXm3mXymXvtlNfx4DPnjGL4ZhtygaGzE2zl0/JRyLTLgdrtejOOu
AXLZ/4Yz9fJLT7fsUT38tFjahIHOhZsXthhg6DZ1cRj9bBqgCF7WrrT7338iX63j0XCn7CzqjjHM
D4YrGzQaosvZePqfDXDyojKBK0u0tC4M+TYVb2LTOvOazjQQ3sEdR1/a0FGbCJb+SBuTR+kkJuFT
G/34n83iZHv3xDthXroUOQKc+FitBu1c7+WrivXxm1je1NE8xA6XsUxZhjhEt9IBDD51ebANDX07
nFfPCrCf6Su9twqOxpvh4MRqRSNSi15U+ZuRP1mlQZXknDXEKTfpr7bHP/tp0kkDK7esYJQkJqYI
rnale/0htJFFuaz3K7D+MNbmwbHwoqbbfLbb+tkAgUb+8aqetH2QbCXjiphlfphwvc68zuVWwpLC
g9j8z/bIScshmDFoigeGGrL44PsU/PLarM/sdnl54N/Eh/fVPnptpSWTadV8T8LGupKTDf6vivsS
+ysFPrDvfPs208gZHMWzLhNbT23LQ97dV2yEWWzE637+fs5nNtF71+3oadR2bLVoWV61HVw9pt4m
Bc6MoIx4BtZ5bqCTMEINs+z9noH66knm7pqqV6NG5XQ4M86XEImjDXOKBWuEyvfNgt2aqmtqYj50
63XO0qIuSKMQbSUPsSeQnnO90jv6Zsj6AQQ6Jz9w9jFOAo6fqZFJOsfXCQE7/Il1hx2sowvYNzhe
LHTWfreItrYeXpqucTAvziUOZ8LqezPz6M2mRqBKdck69Hq6UcenPtvkpXQGQvh5MyOpqoKrAf9i
gUk5+WQonUW1qYWpS/F7FXebzHpM5MPU3HfK6+836uc8iN4jhskgbEBE0v/8GF1jk/ZQpDYYSHrt
NnV7nEPCzfm05KsGK6BL8B3ACQGpnaLUTAP9cOriqZseyqd4a2IdQuC7RTXPArD7nnvRZ/uLn/t3
AOcmYU61NEmCcfqJDSxlwWj2cNnp6w5r6hwKiv8q40m2tJ7f/gP3DgNxABW6qa6B9wbk/nE5O5lr
Os1RcJk9PrdovI9j6eDMbf/+rX21nBhfkOQhGQvD9d0R6GgXzqKeZO0SU0e3epzW9RX0MRBCs93c
y2797qBw7tP7nBGZCyOS0UQVLNhpZjmix2QYCTLTGcFVfa3y+9/P6fNOtJZlgyAo6nirnf7+xgiV
ZKgwdhZ3i/pM4kleuMncs66FS0T8eFBQVxNNBQcBAG3wAj6+ogGBMlpCPiM8LrT06sK4XaKH7srf
zskbfDGlBZnJ/mPR+JRPhip0vTSrrotdvSGDkOhTq+1lb1BIy+9GGdkuHdnR9On36/j5RGB+oBlA
MvDCPq+jmYk0CHoCdX1P0Zl+Ks2ZKEP76cxAn4PUMpDxztYWZVFdZn+0BwvDLCpAjrGLsYCHtjbe
mwfu5CtDp7YunUGAfgq7i2rPIjWt43vD5eMkC6xzuQ0DVSjcwhDxl0i8qo1vO8F3fr94XwyjYEG6
IGkBI1unbButEHKY4GHlWgqecIWT6rnjS+fsdz7tC8jYx6OcBN1CiKl5TFr5z8tnvV62+t9OvDCc
YxhUwEG8IxV1clbKY5nGqiYjeCt7tZC8iYr56/fL9TkOLZ52hAWFL1b6DNpO/h9357HlOJKs6SdC
H2ixBUiQwdC6Mjc4GSmgtcbTz4esFgyQTdy8s5qpRVed7q40usOFudkvqJ1HlRGhVLs1D8kV+iu8
zLzMgZa4g81yjbT9/0Dj4eQomqNSzJ4xm+opjDuUxDEDHoG782bewrUTmCiAca5v8odul+zyrXL1
vxnoUch51x0t9ipv1bJIuvl00n8FDxQtDtad8DYTPvBvuNZBbK4hQk/2F6OcKUOI0uuayOR+DimG
9NSibEIAJZLTrT6GEWqtDdqNhtnanpTe6lP5fnmYZyYWaWt8VVSstpBGWKyYSqcW3w4BTNT2Rm5f
ivTj8p//+9n86fAlA+D2h+vHncUtsjgzpAbaPSBoLv8rb5e5w76G/NTs/FX/0zMb+TjQ0swLY9ha
ROYBwHh5l00fdXpTNys8+tPJkmRZUmHmiVAWT1iGsDvQpcMbz9VibYN0doPU8h9PF6RLcPYWhTq0
75awNH9qy5ouBGA89O+1a/NKvTdt36l25cqHOZ0uOJwQMsEAwotA3+jzWtORp2Ahcu55xVsmPtWU
3vS/H/L/X5NkZyWD/86R3VU/s28/SLj/IyY//wv/0kaR/qHAi4IlKynkAEju/Jsji5Y81xleoLC6
KAN80pKfFVUwC+V7IyaPSxN3w784stI/LJNUwtJmoswsE/EnHNnfogtHWxH9IfhDqI6x06Hinngp
9crgC7FQRJtC4s42DIQ1oy09sKsyoOcCkZzb3x461Lk1HZWOeh/JwWYQEAoX3v2ife70cVdIxf5o
Bh/+jn9Md11sqpNfJX9eiGYspKZV86sG/ZsBakbx1uzdfxe+TgfO5a5xddA2WpxBXlV7XhpVhHC7
m7n67AHQeGq2c/0X8sZa3rwstfxzSP+Opy3eBMgzjKMO4mpTGx4tqXZLbxgEk7ePMZDh5t7F1r0O
7i6UP6w4/HJ5PpfF2r+jawYMWLhoEuy6zxM6aB3iAQYTarR0OFQfGyW08akUdNn0lCDVXhnhtrJA
0PjNvk1Uu/HCw2SKWyPwVxLGOdTJxKPjqWFlTJp/wvCqWlUOBCa+Kr7U+UdiPFptvTHMF9izjtkC
RuxE9/LwF+fa36M/CrnItGq8AWmbgfJUprsi+JKLd032dDnE7zrdpWEtZrjMAp/OehMh5NVSm6bl
utduWjwxDafdpHxqJ79fzw4wVjs3naZEZg1NBhGmRX4wirDCU5O4qlIfBHBVtaTsx6n5kmmJhJHC
sDN6yQkGcadP8iYUv00t4uEyCirRNcsQDXHqjRg01B2KD9pjUIQgkyrjrsyk/VRpLwP+TKEW3gog
NAu9outV32aq4QrC11JuNtYAVHn6yKLXFpKbrof71uwRhBYfClT4W/RGhjp7bDqQJqq3G9XnIa+f
tES8F8WD5RvXjZXvOyCDHrjP+LbqPRrDgm0CM0fyx6Hz9z0czI0AkJeqnp221VUjy/j2QjzA3SGN
wmejT29h7myGobbLqn8GY7RrpRpFEHkvNhxoGVRrPCOmutjmsfaalKiQoZiR0BwVmhDh3fK+U3A2
ECdb9QKk/ZVnK9UeQtVAU6Zy62pAbGLq7VH/WnTSVkBaf1LlTZQkdqX2+JChPDtl3g+jV+5ijKXs
0qp3XmBe1XW01xEzFYPsNgZZBT7yEAXWzsNSgOv3JkQ4OPDCjdg0oE1MPJdKG3liZ4zLTZeo+0CV
b0xNfVKrVLFLUK6kTY5pRYBw3swW9cE0d3uwTDKufrlR2bJYOjlt9UoW3FQztr4JsG14CwoUL8Kf
MRiozHwvabgBLHMEPKj03tr0bbKNPMoUibyNu/GvsRRf1bjb1RwKkdg6TV24fUYWX2R/WEz8e1sC
tJfIoIDmLJ9Zqt9nQjjrnZtJTOqUuiBibaPdy5l8b2lwCVnAY04z0myv+yi/5r/fTmMJDWEUHjOl
dboaZfZZtKp6DGHUWd74rfB5HAbRyn10dnfPhyc1g1lTbmmGbgqYjNUNh5ZmBy/qr+xhFs300K6y
SwxhPVt3ldf0Gejx5VPl3MF1HHbx3sjbYTRGoGQ4bc2AYVZBh0ErIkCXw5zNAo7jLBI/cG/JIAYc
kCDuXsSt+Vbe6U6OHPh+JioB+k3uhle9pkSurYU+dx3AfYACQaUTg+rF+RVQ+myqpOf82jVIMIRb
/TC4bHV9m12Ba9Qd5d3stuGN+Z1zwPSvm91aLWjxwvq9DGWZ0gVp72x2v3judCZrauyGaDPyzI/w
OYCMcTWUTwP0h0nPdpfn+tx5fRxtTn2On5BYBqS6wnhnk1pBm/ZgqCnSFK60xqU7N7Mq/V/UlWWa
+0szqV6SKyrLjAcUnj0VwSaNxl3b5OinD/ZoYkM+kuZFL5fHN//+5T14HHUxvrjIa2Wkx7MxAwwI
wtyW+u3lCGdXK3LfFDSofp6WZwTc+DRBUMONdh9/m54jPMFACz2jZm+8jt9lKBt7rMgQ7TRWxvb7
sX0yON7gOosFdZtlLWXogDspJv6B6IAhDDwXHWbk55viAp7wnfBVgNvXbhSnvtcRt8T9snHUD3iF
r2tlgXMnA28GU0fkivz99xwdLaNRgugSq3q48brxNhyDfajgO2KsysCeW64qhzOMP0PisTDXUY/i
dJlo9q3CCSTvgoecu81JHfUq3TV2s83epu0s0l1SelnZJXNGtpxohGHQV0dnHb3+xZ6MmjbqSPzJ
pippr9UvPpAcHWBnrANZap4if83x9ex7AKkGmck0qJItC8JeGvhtH8Vk/vSwPaxNC7ylrPa6KuNt
WshQd0RYQAcDXwWvFyG0rKmmKOemWqNjgJSmyvNueQ5JrOpGMXLuGHxXtbj4mqKJC6XAt1MEwnLU
xQKEx4DxKhK0jkraGlHOvv6mgvaa5Hon9T9SWd0Gdbi1Cu9qyG4r670SMHAes6sOaGNbNvg8YZnT
DXsrxTTJ18wbSJ5XWfs9UTpXNYq3Zs6sYEOM5pq6hzx/s+U3Rb2ENJ5E9dTEncdxD+SffKflhO/g
9ml7TbTx8Bu3DCx9Svf4Q9xXe2XnP1TfQK5XlRN/jx71tVT93BGlk25QQDZQ6Fgy2btBKEph5Ijq
nfgOl67qKt1210BXKju4k12QT+6qVMy5w/g45uImN8spz410vsnxDZjJjfGWtPIDuWH3N2E2vmre
aEI/RfgKYx6zuXxknjstOCNoJaJFolF8+7yLy9rsZC/DSsnPalzPryTvPRjXIBprQRYnf6LJahMm
BFF31veUc3DAnTHclX+pf40b7Q37E0gLX9Zm9uzEynOhnquA7t78vx8dUBlslXgQmdi2VTeZn7pi
M1uEageNdwh+S/aQg6CvjbVL6NwJpf8n7hIa1ERGkkjJvFsLzRZ0fLZ4e3mgZyvUB+vupo6vzcR3
fPHAo8I25cmuyzf2BUj6Jw2fK58niwQF5/KHPru0FREZHWlWy19mU4Kk4lI5vylidF5BYjo9vZ/L
Ic7WElDo+XeMxVK2KA1IEso2XL/eI8rgTu7McqjGY32jofuxzvE+O9VHARfZ6TjbENRJgsWAd9vA
F+qx9QlBsuNF65bjLxVe6eUhKvOtdnJUHUWcf9HRourEQZpGiSGat94u7zYSeT9OFIANIH5TC3tE
MXJrHMCd3VEq2SqObOfP/KeLKagz7KJDux/3wcoGW/u2i5VeFWKjgXZGuUxDbF5BhKJ8vTzuZSPn
dyp89GmXRSoDH0l4bYRAS9U1d5R/9t31fNWPm+puRgWtt3GWvO/fMec7Xp0bRxSfF1+3mrRx8jFK
JKfiZLxpHrBW067rx/JW2XNpaU+zoBb8esgTt8GhfrauyvvqFheiNYuJc/M7KylJKHrB/l7my37S
CEA6SKli/z4sXqViWtk5S5b930M9irA4Ia0I/HlFjWRT+o+xjFd1jFue6YTq96YfMMbSbanGL2AW
1gSaPNwP1kZq/a3cNdtgNDeqDuEhta7MQNqMkrqy6M/ua0Oj3cRDjELwss2ASvcIR5pfh1vQXfgE
tqe7Cg/h7fSoAET+4V2nz2u9yfMxUS5SaGyY6AHOd8rRRssbDyfDljxPg0PzG0uEYJZgZ+hLUQ95
yjc4fWg/Lq9yECdntrfBowhNcNr/xrLw0KQefFXDCjdYJEYJnEPjThy+Cs0+Kntb0n+MvOtzqNpV
oCNg+jUO7g0stXCThwb2BKfrJeYt6vUJvD8sBSlayLieYt+8wZIathFM67jAwYrHQThtIku/wvoF
8D65mdzgCI45d59ui+DNEH9Awdv5vYJW03zvV6pbI54aSN0uRx1V0r6P03SdztK+w2Oe32el5ort
GyQst29wriwGJIKLK72Ai441GKLhjpbQITTxHfXSHSR4IP3JxgMaT1mHGu/XIIt3mVwcyuypEI1b
VRMoASubvBU/epZZ1Ac3XUdC5sUQQ+JqXwjYUsX6VZ4amI4bkItwF1U6O0uDjdIhUAg1zax+YCPI
0/k7qagttzem/Cz6nj1Zk0v+5egDpmBYANgJVNesfxP6Ed9wtJ8Ru801cdMnOKdBHPVL/JzTvwSP
VAEPMiF9hlWCU9vOM6hBVf21Xvf4dvW3Ul/ZQP/H4ZCG5IjBa2dUjmI0D31eOrKOj7tYPscJrpGQ
T7wmfQk9C/cwHxEBHMM0PEEkaaPCIwDlT31wPCQ+4gVmsE2onfaoAMf0HFp5hOH3NcZ7NEUTuiix
ZZkau9ZTO08xLm2FK1MtnC7iug/Nr6KGCLEm7rrkayUOW7PSDgr84hBajGF8ZJW+rdISen1yGIt4
OzY4OcX6TUwGPPCINT4CI9vpuAv6AcJdgndIIdUkyWsmy1tBRWwoLfGTnJFE70KR7AqUe5PRQJDY
guiYXkfaYE8yKyICyxnw/oWHFJFCQztKpnepL5DSnV3ia8g95S7G9V2qsWSUYWpGgttJDzESDJBY
Df+H1ah4814rRe12qmy3oWbjcie0qPBiVlkIb4FyJ+Cba/gbVgo8othNVYg+RnRPLWLbdZIddvhS
lhEPw3LnBy8kSnx6FMJEuFZ670RVv+mD9/nj5JOxr2A7tX11jZjC1oxkWxB4vVvXVPT2rYxezoDa
Mc2oUcQDs93Qw3Jg8MMS8jYwpjd997W0jK3QI+g80937bj+ltdP39DiUXQFpz0wAKvaY/bIbagq+
hvUrqx+bMH6WTAR//GaXtNJGUX74InX7arba3Q7UvCp/2LXqQxch76+3mwh2VZkITmMgy86JZU4Z
piFS+xF08nMc6ve+ZPxSWCVKgBdaMh4y8xtTqdfmdVE+NZH42MKuS1r/Nhh+JG3Iy7K7FzTxnTgv
SBEcwCR9F/nEXeDvkq6DyjV9pG38s1DyTWNi3de3W2iuGDXrWyiWX6puetBq5XFqcGTUUQ5VptfO
LA/IKf/yRv9FLtR3Ka8eW4WmgID0XINzsYg+v7kZqctUubyvqmFbd6wKRZ9+mnjJqp3lDjg7I2a9
SauEZUy9se0PgWzcSELhqGLDCSN9E/LmtkFmyC5x9tMH1nkq2rR8Hqo63CdRaYNMc3tRukmL3M2s
FI2E2Akq/UmaJs6i2Nx7U3mdI/+gT5kjCBZcRXpUtuVP10acuapAw34U4F7iAapKoIbN8qEbzXe9
SwP47MXPMY/+CmsY4nE57Ic23ark/k1DMVaPrrUu/VrH+Qt1e3aqpyR47kaHqcEePpa3RTK+cgps
yDyw5PtIefeV5kEBqzd21SEkY5ZMiGX9fSv0Ti6bLxpuBH418/kGx4yMjZdNFAtRNZn6bVFxJgQ5
rqKQuHzMEPr2rleF+35E4Vy07EbKd7xCNwp1a6nDsRdZ6yJBc7uCkEd5yIPx3EKSFmWUwAUsm6cX
ZZZTRxMb9QNK4vd5A5NYF74l6nAdee1fnjVrjeB8mteIjXvvma8j2Y0jY5m4oehfyw1+rkUcOuCt
t5MJ0SgTsY7ATzr27dD42pfmVWh1V8GgOwMHbEHzo6ElaCmNm+fIqE9sZMkNccMWe+UxwX13pBFs
KqjXacm+0XW+QKiPELXV2tZYHbUE46v+q2Lbx77lalW9ZyMcJDpCcEJBRlAJ1O6bTtnWhel42q80
q34k1nBvjBZMYkHfD/m7Vb+3sngghDtq0sbInpDmcPT6Wx29GGwLDfE3eVT36Gco5geDtbXaOJRD
B1H8ryb9kqQjSgiw2vKrXPtLaoO9VlVXqJXbGtdFAwZJplYnlaGtiShL1MXOV3SOMCzNOR5bPm2Y
vlXyYOtdZE98UXRu8DdE6wPiqBRvNUwv2+6nIOWbCQp1pQRYhpZ4tw6b2kNFgMmWoG7JYmyLeA8k
Sr2XwsTOrJkOgWqSBeCv4Q7u7CTCTtqIXdzCHa1tbmqkz0cVkom20mE5W9TizQ84BcAt+kLy5/QK
VkZoJa0QboT9BMUKMw6ndkk4eKatOyqdbZKAWAaUwFPfUPRFlaENh7IPBpMqA4P0pdAZMAIOMQzI
arYn3YvKi6/GUbStvHGyvHfDHm/5AhG2dkIcHvkMiHCXc70l1Oh3yg0YV7dAYIrgPRe/ydTKodR7
ZsC4h726h6HnxFf9VcIL7XKk+ZmyfDIeB1o8YyxrkJoI6VK6BznPfZXzNXWq/mdWf6BYcHU52Jmn
ClKsM7QTGdtZh+3zd+3lMizTiUuohIKri9dRtmpMdaaacxxiiWGOe8q+aTfXN57FX/NDcLruseZ9
R93FzSEzYLK5zu9aAvvnz/Up6qLcXFZKOqbq7/cARgfGxr9Hqd8Zt91Lj0ddKezFq8FRDoUt3ky3
GDR8JI7gXp7bMx/y009Y7BkrtppU6CmhBNr3zPiRIWVXtK2jpi9lvybguzbJi9Wp+mGV+xOTHGk/
sgHfX+1n0D1eHs+5N9anAS1enQiqqkFZjAiSPmY3xQO5uKM+zPNY30xbdNSe17AuS43A319RBpJA
N43FefK+KlBnqJBJiDYSl7wvYSGhB3gWezYW7FwYOD4HHz7/WMWviGbwgnoyIu06wLl5qjO3FH5O
GTydNMP9/D2AZoK+mB3SL5/p6zG/H4kxsfknofGPkGm34fcqr/NfzWfLrt82XP/x8/p/zetrxoz8
d/ya0358Owavzf/vf/k7qP+gVj+j8SUey+CgWb//NHgw1X9Ap1ARTwZ2Ao55bpX90+BBVv4BlQRI
mYpKLCp68x/4L/Ca9Y9ZGB7vB8rueBgqf4JdW2weIHMgR01A/KRPmgYwcnEIIkhXIuQdwzo0nXhS
7ZSOqtm+H03Gw98n+DEUjR97fK6fRFkcB6aYS1YQR7E7CIcJFtluahLbn54uR1lu0r/DzDrKMEbo
Py0Lt15biTDDS8SvRsfbWW5CJoGQ2cvkDG/1fbBFJmcdPbS4RuagxMIQ4Tef40Q0mrqDFGtoEblV
YDwEAH6CqtxeHtiidnsSYnH4yK0URgh7xa5Sg+xCdSYS4q3fz+5e/TYlL9VXjru1Mc2r5qiiJPdh
luneHDBQqSl19tSu5BS/e55HV/3JmOYlcxQCJGdg1Boh0OCIn3Snf/UOSrDxrzNXuPNvvOe+2foI
gtxke57f236v3iF1dXlel6Xakx+xyDdGER/HrOfblVtzl4BH0VBvtOMDLRfUeYEp9dtguwYpWLbe
/446w53Z2vMxv5jdvGnb0i+J2juZbGNqXHW2YNMC2HkCubbTb9qriBH3P0J3DZZ+ZidiFYVfIDBr
NC+WGMbO81SxQ1vBLcX0pgi7V7FABDnP6XbKf+yDwsbQqIWSjoDQFRdHS6oYGTplbewGxl5qr3Pr
W5Sv7PizozkKsThXmMMgkLOGc0UMNnqj7FLhVxSnN6b15fJKObsDjwItcgyrAxo2KnyytNW/VtjG
tiXIPjN0KoEekaCUe8UvNpdjnt2ERzEXu34AC+lZ8+BixNCz/oHe4P9lhMVC1KJaTKWYUY11gyjP
1yRcyefXhrDY5B7qW1amM4SOilt/V5LBXJ6j83tpJn7TtuSGXVahw1wyVF9lPSPod2jv2mk7Yukx
E/isWyO2aQY4zR3SIRQ8yv/N+j4KPa+ZoxNMy5p+wt6Qgx8XwC0MRiB03dcxkla5C/N3ODkr8dmQ
wB2TPywL/Ai8iIJajbFrCd0mjgUnn146Oacyi9jG9F1OfiiK4EjJg8Uw1T5Ag4rSC5gLIKC7lQmf
d+2l37L4pGaaDmOCI5wrlRv1wF2+FRxfwog22/r3a33ptYEvzmcj6opJFQim1pWDku1Gi3Qb0+2V
VbQWZvElO2OwhKJmfhuLWqZoOlWqbmL6Apfn7txumG25IDGKZPZLdMwYwTCXxp7t1tcPEZUyXU1X
DsRz59RxiMXXkeUCM5WCECgLzyaLWtpBHEvtzpO3Mpj5IY9Xtvi5uTuOuPhETRcG+tDwiSzjoxVQ
mgNGKq6Mav4zlmtOwh2NdFea1VIWp29fanJd93wfsesG9PDCqyRQB7vS6o1cRC9WIKxBts5dLMcR
F2dv0lg+YmBEjAVKst51EBEuvMuSPyU+kTwex5ln9+gM8endpYpPnMQsr3I92tf+GsH57Ac6mrzF
kpgQEDP1mA/kRQ1i63BL6y8N6/vy2l6LslgGftC2ZoqfIgy7lvpghfnvl2lViGVJAJlTJ4xcwQ5S
GwPXttxCsidZMf0MuO9GtSdF3Yslso9p/qAVz2ET7njz2rIpOFGsPuZeuAIeOB0kWYw052wIEAFk
XqyKLpZLPSkTnvsx9Vy/GrlpUK17bKBhr63A87FIDsFmgj1dJmqcFIVWeQWxAo52YMSK+jLXoy9/
ttMjiRHBrYIdxczSsP+8/rKqCIFll6DGBSBkEsLYU4gVxuUgZ4fCpyPjlFFGONm+eayHaVKnblIj
B67/LJOPEn7B5SCnJx/wJbCO/Pm8HZRlIlDnQHZQU8qQKKdibpnJOzqXW8s0EVQ3b61O/2qqxs/L
Mc8NTEcneObsGrPd4ufZ8xqq24UWZm5BkyGdSzLjY2jG28tRTs8iaPwznhI5BPQQlkTPMh8zarr0
c7pc+6L04msrp69aJD0X1ZoEyrnlcBRqSfUUqjH0Qi1hErX8LcmpdFn+ih7HmTlDvBxQlUyJW4fR
93nOrK5vdWsMKrdqko/RKLa4MW1FM/l2edLOPO2gkyIFjwMWqgEn9NgWgYwAU9QSbQLtr2lDpxwJ
9FcTDwQVcKZnpxthMwl2+n457rxhPl9VKtAP1OBQRFBYhYsNNfXznlXhU8tt8JQ3KSLASDcOGN8U
b56+Msgzc/kp2CJv8fzZ2cKHSR0hzwmhqA/cRA48dwyktXLk+VC4iaF1RONqiSVumyHR0K/OOHg/
YCsG05Xc/fnKYDT/CbE4XcU4LNCMJUQUCvgKt4+pplw3zRqPbdnNmA+iT3HmoR7duWULVUItJ1wj
xQA39bT+movRTihCy5l0vCVD5amRhTcxREO4b/+6vD7O3GCfoy+uY3KzNog1Gnqe7G96xIOROscf
+Vse3olJDvDyi45HQ11FzuD/vBz7zO7+NPDF2uyLPuG2Ym1q048Yl2JTbN3LEc4cVdrvtz5lMIDn
J8IjA/4TpiKy+nUUeKcQQuxHOw2uHJWby5HO7rO5qvDPSPLnj4iiqZ9PKpHyxLs1BKAt/fjT18KH
vtdvM71deeuduV20Gc4G0Qqc5Ampu5WRo017la8WdC3Noh7R+Bj+Z35bW2mFr7m2kVUvW7k4z30w
arIY+c1cfshdnwdZ0XOTwoCoWd99h4GGL8UaSfjcF4MDMuveUKg5kTgxx1AOdI8QairtG0R2w1HC
ljy2C2Ml1T1TnVWRiKHUrcuz0/GSLMzjfYoKRYgRuBggCABbcQrXP8TOgC6tWz6INkCy3eVlcj7o
zEgwuXROJWoGKckMSWNjeV81pJ8Pw1V6iDb6Jr6JX7QUcat1MObvz7K8A+ay3kwSBpG5TN2sFLmJ
wstzNDWM7xJt+1dKtvGuc4Ztk22snzh+raRx574inQXWJyFPhWoMPOssJa9yV5B7zHcj70qvPRlF
2/GlqeOVLPhMMLIQ3nzox1D+WA5P9QNDbPMSPXJZr2wxiK4ztfwSqNPWyrs10uCZe8eY728LYRSW
6DLFksK40jtDwey3R6oQ1qjApd2K/7Qd/6/qVufCkIyYs1oAT7IlbDUbstY0hBgCmaU6aZQ7CWxK
JVwzGDyXlSAoBIQLoL3KX4uecxR46AAJCoqwIy3ZmTMBd81J7OmAJPMmulO2wlW+cnadG9vcdgJL
wPzRXv98inSW7KMQXhRuLYub1oCDq8JWDtaAuWfCgPmlxTUrJZnScgqFYBDK3oCDV3f5TgmuKXfY
cFZXzv0zRyL7mIoyxwhI1+WROApVow8BGSrCxbiTvFbh2mvl3Pb9FGL+CUf5ASrjfV2mZKiz0Bns
SVG3UXW8LVDkS1XHUm1wECujOndMfYo5T+5RzDJMI7now8otNogaOOJ2XhholFDAnLbSVr1eAw2f
fi30MLjNIODxllaWlDQ5gLqDo03hCnF4kCOgoEJ/nXprTnrnwiCfZfJi5pLRlmGSMEkEzULUaDCn
fTAOwF3jTeE1K8f86ZGk8ST/T5hFNpDLIuDVkk8mNU6uPRY9MOD2Btr4yoW8xAKppDTIiVhQrZFo
wm9s8Z2iWiiQ4R4qV71tt5pb75BbtoWvI57c/wMs0Hy/f7pIiMaT2RLBkkvIEyzuf3+aTWN9jZef
CxloP9MGEdy0i2/yrAi56pt58rF+o7m5mGdqJof34jnhgxmcIOyBNTQi2xvR4SazaVZOo9MjcI5C
x5uXhAaaaPkABBkop50mz7ej+Zg9hNf9z9zRH7z9APWjfZjVO1bryNJJ/rYIulggU0cehbJ8Tu4R
67iMwNqzZ9NbbDi3s1Sr+G5otvWrQW7Ze6rclSTk7MQeDXnxHbEDQFk0n+WNIL9gOY6gZ4vSs79N
QCxjUYe6AYhXf79mi7cWd3GSVXoNjTjWc7fM36YSd3O4p91aD+707GJuEXkjuQKnwN8X98ugt4B2
B6Kw+ZRnKL3b+BBiYPwN4KboNo6MoNfac/TcB52vaQR+DJyhT26b+WNansSOH39TiMELUiIb7OJj
/CECZ7oFHIjW74yBehAyZ631c3ILAcBAMI3tSXgqGYsh522lhFE+tq6gpt/Gur6W4iZZyenOfLzZ
y1Dm4gYBdJL5ZAnEZDOzKreFvTtIYIx5Fse5urI4z4axELajwAQKZZmRtKnS91MkV27aWXudzARO
OB5E5Yro4Dwjn4+yOeP/d5glKcocc1ZIETWuZtV41fjKfSLWGErU+WFsIRCUfvh+ededH5iCuyr4
FvLVRaqlJp2sTGmBqmcAoj1Pro2+vPHxkFq5E07uHt4ysGPAEVIGRJpq/h1HV3cf62Xq5f3g9sO9
gEnbgMVeMQwO4tf/izk8jjT/kqNIUpll+LHEDeDyZIvwP5oSvmsBtNWhEMirTq2nt8/ngS0Weak3
AFFjwpW/kh+QD569l3oTv3h2tq2c8XqNmXfue2kGe4n6uqaytz6Pzgp9MwsLtXIFDUz99AO7QLsz
xu3lVbEER3KDMypuVNypKUJay4wE9762rXN9zu4mt32rNv6dypGVPes7JCRQRDc3w8EYMSvNnvr7
4us6PvPsQI9+weIuQqipLQtNq4B4g40uW6DVvDvEtXt21sJa7rjjgS4unRrryczMGGh01fHoxYrO
lV04MIc/Vwb+PaUK3DbyIjQdFjsNGfIk4LtWrrgbXHFLkWSjXslgIwXMXn1X+uNCwud41jzyo32g
pLVghiUjy27Mg3WdO94mRDBimq1ekXhfv23ObnEW5iw5gr7J8gVlpZ1qoDHPF+uHW6HUXcFHZtEr
nrRoDfQxz9Xyq/GwoVKCWgTvxMVpUoj9hKmhSagiPwRhdWP6yRVWUPexVs+0tLnM5GrwRS5vi3Nr
8jjs4mgRQ7NQ+4QRTvKbHt/pceSMxcqBfCYHgxrzn6EtzpNBTf3WKonRtNmuLF/9Ca9aaxeUuzbF
rVCaVi7Q00Iv6+Q44CKfjaJIT9r5BqURiAL41hPvrQ77vuCq074mOMnCbr8Z827liFmby8V2qAZs
10eJsAlkC6OA5WJ91+hL/vEXQ+SZHiS9Lurxy3MsE8jK9FyAX1bEO9XAD701d3AYVsKcWfqEMS0U
RkXu0uXeLhQ1qKLRb9wgeJWrh2jCRBcjxa79Qy2W+Vw+DrTc1BG2TZIZJYNr+rcmhMoAysPs4/bn
s0bHU1Sp9YjUOxffBvB5r+BYOLhxX1+DPsxt/GFdn37ASqBTSwrGAx8XUyC0dU+BSb6vml7oBw16
o/2b6gihWzzH1+Vrd02teFbYnXX99Y9Ku4P4BfNg7YF/7p3FDwAXxZlFkiout7Tgxy2E0MateD7q
uLLiSpTeKpUT/WpHFye1A8JniIe4l2f4TGr8Kexil4va1ExDFRIWN10z63G0NVYKkKegr3luWd6o
37IsUbf5fAHoSGeavoGxXe8UN7Lj76fQNtxprz6EpP7hw/At3xSIF68iN8/cqQQ2geODL0ZRZ/Gg
oj9l5aGeNK6QT4Cthm+jjn62ksuh0wDsxuINoqcMV/KxmzAN1NK1FPC0ffR76P/5BYv7oVO9UAeK
OH9TxXU/kk28q7bCTt6vVc7PfsejoS6Wj1lQwg6GcgA2gijcKLl62q7ks6eVtnkwvOEsi/LGaTV0
CKw+UiOmU+/rQxmMiS1qOQgsows2ddDfWLr/YYSz8WBeSPbkifJGNqFsx1l5ZZje2tI9c3AjpTk7
TOnzw3J591ZyU7VtonD3isVO8IynPKzf6fGu7JB5dS6u+E9hFjM7DHIVtiIvrszL772iuVel7DBI
3nbqfRcZ66c/3ZDImOCXpZK6IIO73CxojJT0n6PepTCd73RPwqs+ttI/vvSYMhnlGBgLNHmWB2un
VL6YjQYFluQ95zjrDcGZ8j/td1NCRPJaAwmmzCI8i5RWDSiS6oXUuAU2MLw293Uc/qpDdWVdnq6D
WVd7hifMCg5I6n0+XvqcZ6yUaI1bN+g3KGMIkTKXNYe8xbz644+DVpXBwxtFfohoi/tIHDxBDlqc
7qyAYhvU1y9dVf/5C3Vuk1JKUPVZvWipiRWSjXSl2rWulMqtQ2ciA5WAuEGpjU+F9fNPRwQOBzwu
MB8aAXyvz5NHzbSqIQx2bltgQ0c3RUg+Lkc4U4T9HGJxCicG4o0+XvBo/isu+qLPIKTCHVhAOHVZ
4eorG+jMmfs53rxejt4bXivUYeGHJfGih37X7Vu3e5uFXMCUrOWsp4fD51iLw2EMRL1qZcYW3KgH
rHCVeiu0driX9uYDEkiBiX02mg+O9Ari8mEt/OnK/ztjsFDnpOW8XI4murRFY1adi+GBYyKIV4TN
3pO8lS94erd8CrPM9are6oBsEiZqrFfdHG/EMVk5ZM+NhAIdzTwZKZoTcqdl4e6bV03n4gn6GiWo
U7f9j6lMd5fX4rmRUJiHRSpZ9JiXhUDRT2JtqAkjj+02LNp9J0gvfx6CwipHH4QvkI+L06iJkQko
jbpzxciqndhMUHbJxJVz6Mx0zSnVLHFpiJTpFhlVMyOTY6xZ4Q0++M2I0WtlG+Fq++TMdH0Ks3iR
VWHXD3I8J/m3zQ3iBG7gIhaIgzDaSPmmek0cbe0Bc2ZDfQq5OGETP+zNqi8aV+4/tE62cWbfjOqE
JM1PT6vWtq98crfTOJk9DCDVYRSyTCHKLklU7KmxXO5QyS5RsWpMcaMBhk1Gz2kKZC3Hfj8U04fU
ptZ2ws3Vy4fnyyvm9KE9N/RoxZpAR+cywufzygog/0rWXGuFXq8JYDnoMojie1J8EzOf9KpdG7Zy
btjAVGdSEUZKy9s/mwYrMkxKhb0juarT7rQPk5pMdOc76aYo7bXk9MxyVYDDUNmF5EfWsRhhN2H9
2tVkarzngUzBwaXRXGXd/vJEUsQ9zfgZ0txv5sXIW2OZCxQT6tWDZNVuPaXK/+HovJZkxYEg+kVE
IDyvmKZ9j3cvxNwxSBghATLw9Zuzz7txZ6YbpKqsrJNkH2/W3Q12bHCvdTSlu7UxzQ9nqP7LyPh4
jptuwNwb7eWr1CzY8nga+iPwSWI/IOMK4IfePybh2OzY/BdmG3ZqnyLsutjQRGZg8wBsAY/nTmPs
UCxhZEv0du0+UQS0ARoPd6En+id4Jz2R13AIhxkWuNyD4mu9b9TSCzACYEnd4QllvEw7YX5qTJbT
jCuYRPIUVv1lv+HY2mPFXkT5xOB23jn91pUdiepce057QHazPAFC4gKRo8lnIsCMlrFh+1jPbr5Z
/GoukCMFCRNotM1MAajhNWh9FANkigAnmW98QvIubUeUgpoBndSRWJZiVp7egbmjq9Z67aPTDUjZ
tqB4zT1LLttogYZp3C9vCb5MAuhPo/a0pXuTIn1wBfI39+Ft0Rb8fQyw+1InbD7M1vZgnpAXHY1X
VIZvSpC3qAdpWbQ6dwZbcYc/idp9RKpmmRL7F0HZPk8Bu+OmB6+bVEmMuC9HgvY3TM8jItzmKXhA
bmlFaZ0ixlm/NQuAY6u5enz8Ic12XSZyXp3ublPOKx+6x7oNq6jZPs2AdJHWkZkRtruakdwag+xx
ET0OnXuN9HhpQqDSN07zNJV1pmavCuUwFq6VkEw164qVB3hzZ6zjov3ohu7QL8EvESkQW2N9t7Td
qQ+GK0LkfwOQs0biHvDx8BzkiGqqmw9u19uWOofIkXcRa24bUwhGH52PuW/d4xb1TTEBizTEDh7e
tkgdSrOURtHZc5ux3JzlpAVoptB9Dq5a/AwkqS0jYIcoNj0OLgcDwmniomMDIt3ToM9qtw7K2lHJ
oQUTLgNJEKSYhYiCEyA+0r+lAHDSwXSMxnNttmczbO9rEoF61NK16PGdtNGCIcYwwU20LtcpBRUJ
MQCAByXR+yCI3HtmRSBh0Dx72kyAl/Dvth6XjPUOK/UyYGN5oe0OhsAQxPsJjAxXIngjWeDvRemL
Z1+QUvFmN6bNp4r0p3Xmfw1Z0QkNmEZh2fVRdGI4ygZxQO4GXNoyoeoKJvu7RkFJanxEZqhL4+KN
CUQAV2+iX3yIi9kSzkCoE4hVqQxOCfznkveIp4x1HnSwqKyLeCeqPvEV/BbMvkW+9sGTEaStAGqH
qtbeSYO9png6jil2bU3ygZ0/ZD6JzsFQTMQHuqn2QKQFm8brL2JSiN0b9EeULC86BM07GV48FQGv
A+b3VD+km7yLhXPYnPiet+NhGOWNWXy0sD2JLJEpx9LpGJXE7RBUD6LTumk3b2qynnsR+4eRphL9
NqY+9VyIYTxuwXBovPDqL9hI7dk3LJ7/E3TxGjqFHodLsKU/+Ih+6WQ5AuP1pYsGUHjUizFyzLAj
9xtpc1wH+9CgOscLsuuF/jKhfRg75+Lxdb+Z8HFMvDdscEQ7qqIrDjocHkP3SrRP883DXhF49J9s
Wyp/SZ5XG/nZPP4x4xTwSdqLXgPsGeadAPtrcs0Rs86LWoFAGObHdhmOI+Vt1kbdPXURauAN7lSQ
Wh8Q1/DeSf6+WP8HoWgKTPy0P6azYpmoPVp6ahgrV804PWX9OA302Y27JUuUNyPffhRZ2ifqWCtR
V7Hsk12UDA8bmDVFkMz7oZP/ImvwQKULwxcrhgIkJZJHpkF2qdMMuUvEY4NzY26if0LzxyDs8V8M
BbcOIJu5J1WzRfdKDy8ACSP0Tj8gnf7O9fQ9utYHLPAi5IBV3p9p04XTHLXdi2/Fawca8BwMhU3p
nsi6zQx1LxtNH4VqTqu3gmsUBG9zC3rwvFUMuCUV8P06DJcNwvxKaeEKb1ertfK1vxMpfbKpuA1x
UyoCnYmCowdZKFn4XrjBbli9coKHyHfIqYm6ApcUyGNdXbGAHZ1RXjeVPKSpuOKLB4WRa4QNN/Qu
Uu5738uzS7yTitd9M5LP2jAw1rdNZWqI7xCF1+IxYsi8B4sV3CWgwJvwUyb93eQDAgZ9ao9i9hGx
kK8og3bcmw7htr2HBAxM1uSu9vd1COam452SsH1QiPhAQgQp/RadRzd4ZbhhXBSFD2JKzq0nSztt
5yaMT9QCmOaIa02SA4xNryy2Wc/qfQ0xPCdz/Y2J8mHt9eHPyJdYUsggzcPIKeyw5csS49qNTobP
xTDatw3xOH8nzHWJ2QByFFZsOg32KHQH8E69FsSF1rmtNDlvtHscHPWwjermLPEPX0UxEL7zW3sX
L+QgG17ZcQN/r/m3hHU5+onIFmcAWm+Z67x26JA5FiStzvFvzeR86YSwbPWaA4JW37wR6eIymA/G
rE91yz9kiqR6yRBco0kxNXBJtI7aCiwViIx7oIMEDWAqwtV3tVleOuKkcPZFVZTKOMPm08MGpFPr
JT/h5O9RhOZNTyXScPhxpTDPT/oVE/8LQfZVmkCNjaeT1+NdHQJ1i7z5JxbpdWI4vdv1sefD0U/Y
LYyBQ+Tzadv8Dz9eq3gV+zpacmhac45BDkxJ8eDuOnzZE+Gy4On8tMQjvnrplCPtRBHNoJQ1s/PT
JOMhbWcYjOZuevTo0hVBk7zSNDl6dcIzMyIiZMKHlIcDGiqQto+etGcZum/rJC6tmo5bn3p53bfO
ydahzmlg/BK8YOSW6NmWegBLfJkaPFLDtrMdUikdsZRDkpzQw18QsHFgOszbOdy3OuQ4pm2EA9Zp
cO0DMxj202VIx3/xGL26qHoyn5h35vObcaJqMv17UifRAxtsk8Mj8tgPrM+3QWMEmJJ/rpAE4cBb
ks8dmGJqRKoJc/WrHV1y8qBXXf9+Rp8h2e9roHhStonRCxKdh8e03gxYdEGXGye+NqLZjt4yDk9L
0icPau4cdjCQWCUQe0o+xLUNnjZCWQTgnU4vjteEpylSW3KoO9d9j1qaVKnSCnQZb7bxTrY1jK1t
xzVM5P7mPupk8MAE91wUlbVG3DH2zZ8bn63HYNrGow4oLu+lmYNqY9q9ydBxkUvjpRnuDlnZEPID
cqzEvxjnRol15xc1KVKBK3DranKNQQkdlLlSPjylyge6OgRM32n+qdh+wa6/62h8NgDgjY6HE0RN
+Jwa/uq25m0Q7m8ftTtP8mMNphol7HNUHGdisFyi3kG7PUA8qJFvYxdc+O0ovrxpvCHD5gp9v5gM
O/aQ20rlUhe0Rf4eqOHDaWHsauQUFhOdnIrGHu6UFHcPb/2TUBGOWQ7jW0MvMZlPNlAHVzbXnk0g
PXJauhrkK+zvRF7zweL5wEd3v7XGHACBqWQaPi9eYnP4ec+hXJ5FEH+jesMikw3ayo2ZV47RAiA2
WZ5D7K5m0wYoIbKPjy7vxlJE7nKkvKnGES/Bgm4DRsZ7YoaKb1u1rabN3ERib54vp1gjSDB0KoYf
jIIOB2fUjZWW4Bdv7AHgXyR9dZZlrUNF1daI52G2n3ChhX3uT+EHM9NllGwsglQ2WRT3mM1P85o3
tLmf3OjSdssz9sOe+QbljvPvseXyIdT82EzhWff+LfK9tyQGq7GdmSwWD2cNgEhPcd0SOFV5DQYo
jDxe+wczSrsFp27kV6aNDk6QrDmeMp5FzB5iRbdHYP7if0ui3QIbgkWk6bDr+qU/N11zFE5f4SJ9
tPGCdCmydZ92MD9NK57b2N57CBdC6Sxu4B2zQlssH7cEhPSlwVmqGvbPrc0T0cTNw7DJ/Xo8MA84
SiWiLCYQhGAk/m6npajRvWV1IMo2CPaweV7dTZ2005zbOn5mwCZSg0SRcVAHzdjzNDd7oAj/gcX+
Nq3uC/W2z7GNebYZVpdWzbdwsluZpKgWUC+iJErwz+sR899Y6aeIY+cRe76lNwQTKKLIWMAGMM/I
El8kKhdUwxMDCpLogzuDEtsyClSyVEfpOLumRdfGXX3yjEWxDkNmH9ui5xjNxHPXZniTD3AoVB26
KmXUhYD3K1T8KzzQ6pQlDxJ1TTC657HFfm4rEcpiiiaKn/yVPrcjffd4ugOxHV2DDv5aQ3WdUw9X
BTiWM93rFhf7miRPU9LiqsU8xC5AsDTesZOoXZh8RIqGgMVq/UKHxIvtDyvKxJ2USDhKOXD5qXlf
NWjQzvzkpziLhnbGp6Ju3LDPwG3+pkxYdREXT6fv8A9ex5S9L8Z9sDPDqJKoyjeMPksFnGIbzNgr
7yb/00v475RucSZ080LsGO3QRCAOGLuMd1O/NGcUT6YgCcqXebCvchmeHewG9+v4hYFhUyy+c0mx
/Tdoc/JGseN+hOczbt9spME/DttnNFPl1ugSFQQIMFOFUD2bBZjSRJ14biCAFFs/3jFaV3Dvfk/G
fCdDdD9222WL44dQBvfRyiu2Jb/egHAKhn9SrymWP6IHO+gLhaU5Wxiq/cZbT05d593Y4TJg/g6d
/1RsdH1WsXde8F81IQf0rVXfyaulQI/QoUlziX2QPE7s3STjpz7k7t6uOBZ4vGJU19fPdDEf69w9
OFQhzMuv6om8xHhPQ4Ji2u83AiQ00p34dEdaUXZ2Q3kD5P0a7XqTfnSCggGN0zxouxckRJ0TDjQq
yL1R7x0C25QWv5SgcHkGjvkhxB4hsl0JSyvGxNNq3E/cP9+1gBeuXreLY/gxaSFfIqi9GMf0meB0
ysKt32MZqAcRmpy7TZy6IESOR4uqNIr2My4iX8b3KeIZhwVbDLGEbmUs4Kbs2s8MFf5YUZ/vBjwy
mU/pcSBp3jdNBUDkUcn47G3xAU6oj0HouJA22YmkS15SMfkPovMBzFgQF0iWrcmNtzzKQN0jP6Qr
PAlKaby01QQaeSSxOt+y5CeJcDj5NfTK2B5WSF25iTiA8uAdA0jsN9/Kdt9J3X1txPkhPHp06+4V
qsVuHsAZnpOLXpqCt1uSqQ4U21BepBZh1gX4gkElzsSyoKjV7Mzn9TUZA3At6XBGZ1/w2Jw7k9gC
/Lk467h/wbtxt0wTwPWzu9cqXcvNxe8zqg7qYlhnJuH7ugtLFsAHH3qvCxSAYlzmr6Gbb5vrglkl
keoVNvJuS43MrEhuLraVMhhC3TxYsNi+eFfHgNgSsqoffOBM1/ipXuprXUfZMjpXR46vZO3u8Vnf
SC+qWQ//UJxcwuZvpYUDoDz2WY8YRgo5pGlIabj/OFr7DVZ8RRn4h318Bo/YK0wDKSLu/FOAwh3D
5xOiWrFJwuKDEOw1GMnX6HVPPsMJ72rEPqXT0YmW93SFXyjx1Q34Wvw9Uf2FSPJy8qTKhfD8ks3m
5MbNI+DkHaBAYqdBKp+TdKdS8uJhSRD4CP0y1PjMpL88B/0C03cdP6H/O7VT/8J4W2k04kkj7idm
9gqYldxoeVvCMZfKv6VtWFAfHNQ1EPfOgnNy0CDf0nXFoYNPCJ1yRZ3gsIXdwxgNu2l1zr4Or2Lw
LgHbSrboPqeyqXMI4qeor9HZddXq41IQXoUX/uDgujXJ+G5Z/SgGp7Rc/BorUdT16AhW/dxqbPVs
8sh7qEum78sBKjfi/sBeCpr4yv9+qcQ2x3gePomt3xeygr5Wg/AsB+Xl/ehAZRPC+VmpsLnLDK/6
gJw07bq8XoGB5UEXAllovmfOvL1xbHwcRIwyI1R37lrjyfHJcTLxNQzgZh9kfFer9J9K/efJd59U
7d3CJfx06HY/D/IZYOvrPPIcu/N4JCyOfv1BJvKRcO+zRZGZYRflaHAWLq7Aw2ayxm32iSavzsS/
oCtcx0BhLEHVERzmi+tgfmrWF0HFAfuSOUIech82aVCAIChYEO1YuQoHPf6MLg48szTY6bW/SO6U
i0AWQ8f3jfeD/q4O7qKBonnoTijTHjuRXvy0zhwFvoM+h4hnE8gOxaZalznxn4D2YCJ9TFRybPRW
NnTK5nguccAgj55UMwK7wz8oOlW7dXrz7d2wnJN5LrfYVAkm8Yt7Ny3DfRsuv8tK04PvbjAcGQqC
nIZ/fiHagHIi97UWXo68MYa4BPkxYWWde83RNc41SdpfuMKXbDD+k3IC3Hyp9xDppC6dXjSYKAPj
Bn4YECN1X2dUxOXG51sLmTTmHc8SPVeoksuB+/cWLplaQjlp58y25mNYoTbJNQ8cJCUKBotjurcQ
HHENn9FKP8uoq5yo2SWh3eN5R98DiRFpAFezjXsO2LIl3cvYdDfu0Tsn1GDimyLiYE0w5Gtt9443
H1tiH8QM9coV0ELuAuTMoFw9bqOXqzDKl1U8TBOyx9BjJYAxK6h9rMf+slnLCDi4Zk0fCOSNvPbe
RjOf6TpWi9Nfo/BbhVD8I7/JpUMfx3Tba5jnt7A98y24+hsY+Ch/N2+o1KpzDuwa/m6yh4Z5J23z
FqFiC9GKpfHHkob/Os73Lh7cinqfltHdBqDEIsiVWgGoPojZPnrelLEDmV4TMX6kSt6pMHm3+ltM
PE8ScLQb/i+N6hfI9L+RsXsc8LseQqBF4qGKh1xQvOpbcDPcHjQsNXbFw/TXnXbO3q9tXuvoSUNX
t5aveHCWRxLhV57tkzDJPkjb+zGcLuHG/Vx6A94durcMrHzHZK19HOVvi+pv8e7czs98VP/K4OT1
EMPB5VPby0ySBJm4UzHhnREtOf9p0cpCWA+j/TTDxyTeudcV2m3LEEk1ATHHBZ87XGTXabRVZJYi
RBgpS5b7sDX5FJCLRroEtMsijeFr6Q3kP8x4N6JPfitOc31QncxX2MPcBY5y1DrZiN3RJVDnEHVx
H7tV4k8FckPzFB76lERoaabjvLUHrLW8E6FLR1cweWUq+BBLd0eDEpCvbAQvrdnuWbQWLvpAH381
ocW6buWMBI6kuyTIUvhjwvDpQzM3Z8k7WUk2/P2Nf8hyhL3NMclaEMo8pSoW+ScJS0szxeUad4dh
8HGOIFXBoGOXAaQsRAGED3b9TRpg/vuxIiz4Gx1kDBwanKMZURrSa3NVLC4CWKgsVPXRCX5xQhTe
hG+6Nu0Bvfdutl9T6N+g5OWuuUT6pPUC/S+Awtkd6OgcvB6JlQZw+voNEn+pJDAZ+GgY1msokpai
BdOTieBK2rLOYrECaQ4MkEZUUrqHMNQGFTI+cyx7HIcYZEPB7pVixTITLOj8a1ueURcEfjMW2r8I
qfegEuHLvguHh9GqrIumBsqB82rS4aY6MPAbTxRolW6IYcyWwL90/F+k7NO8TvlUf7iRe7a4qlFf
ZQNNoTKvGaxIuV5hB9HQrIeSp34VYyMQ758DMVW9puF+TfFtYUjTAo01tfQoV1I06i0c0wKxvYfW
4Rc+zu/CNWXn8ANvEbHWfrcpP0QQWoN5y4FB2IfmrgEkzEQJWLwOpH6/CExwjIBlH5yqdu8n4e5H
+k2ZvPoNClvoabxJwAsMTn2sD52HsCtcLWPT7yFSjvZhaJvXzWuBSV1yOd4ndoFV2aBDcHEJImNW
GDcLfPcVjMOyxTIqS8Y83UaA9Un4OKOfwEGc9Je5fXUGVL8LdlYjJIbIr82/T5HHAgJENrvyyV/2
szA7Q3GUd1+wBRTxxvYznT/rOCyWMc0nG129aMEz2TrnqEsK4a7QXwcscW6IHAj2IZ0rsl1VdFw6
lqVxBQr+3db8OH2baXJrBX6fppo6hbfK5sb9BvK1cOE81aF1IT2Q87whGbfrure0MZgu6X4+pZC2
UOhSj8L7i6wHndD9Gugg8xeJwAUxPKKjCTLasCd/pIc+xhQJ0yIGESr+gH/Qxx2+3RzkTiRjWo6g
eOWz1w552gf/YrI9YQZ3qEWDvije46U/+vNSyIQfALlHpBg5rsh5Uaw+QOTOvVTmXNTfWoI7j2yO
P0nU8VJItU8eop43EoOmNj93jdzxcM0563cE2gPunPmv24bY64kvGbLSDSmuN+dc958Ut6EHOQel
jBqxLdHVhb9A6Y52C+W4SbbKiaFWQcuITVv6I3RqxjKN6JoJ3XKj7VeNcIbB8TLkGOwsxE7Wq4J6
9dnzp9LgosiCntxPYKcqZBWsifOrOD0Bqn6IoQptE71L/p4hhzN0xuQ5qcejLxokVFAsfSKzWgVH
msiKUPcTIv/D2DyAKpj4Fhk3SE0egh2t/QMAbIWut0JLPMuRQbuZSOwjwZ7k9rhLWvuQMnsybrfv
MNpqLMdS1MLuHLkce6r/Labfw4RdJt5UQ0HGhYmcu85/SHq9H0n3JNELU88/BF57BCEvX1Jo3kTc
dwl6Bx/ZUtla07fNp2dYHm/wYpRuDZL68p0SmdvVe+VjdK23btfUQRH26iAIIIVORZDFQCLz5EXI
Ew8R8uOvDzH3H6gyQ26T+GNd2UGO8O1D0W43euq8bs668SrHsRjAA/CcEMyU5dkkOFUmzC9x/ENx
brK2MXvIWLmZddFbwN2DDe/4kPvdV+zhFjbBxfPYFQSvaMUujhFF4jyiqfD6/TTg48O1FChWOki2
XrAyMF2w+/HXb/j2PqXB/cbGylmgUYLZ8peOMGikGvG6oPE7Hp2iZrToPIHcDljNEWvS66CwNNqh
y0SHp/ajc1qodxinx4TQA+VYXvYrTDnLbUDguKZH9NGHeV2KVTk7R6OzM0ve/cXA9O6z6c1BJevP
irEdZqm7SDIEA23HupWHxdyDvpKJGaE48gtxTNUEyXtozQMkcDTiZk8ifhAK8n8TFGk/lpQ5RwQZ
ZfCZYRgRkts60WswwF2B7tukK/5ZWzbLkuRjqga8u9zd+c2IYzL4W1HnPywdkWi9vsEAgkQOU4U+
e8ZWXNnHHQrPya2USHOgfConWN4geiS5T5tLSPq57Hv6ju4KOCZfpFiJdeurjcSAIGyCXqf/ka52
f0hMu32cti81EB6515p/UrjllCJMpvUe6lk/TxMMNTM6Awi7tnKd9ITEAvRIMDr4A+YtRLt4nfTv
4GCN3yDYjvfQHoTPYDvoWOg92E6q2+gTVnH8u/tezZiS+0ZBvu1n4h3NGJAS8Rkmj1ipGsRojCfA
dvKxR65R7+aGvUfwi6TTckrZjU/vFj/jiG2kXcqDfEy+HLRhzqazwNoynFDLDiFq1p/B0+e/kXcr
v6yHaYKP4TjsGzV4fdN4beW/Lb5ATSk4da8yDJFnGhSDSRHvjnH5mDHcFXr0dgkLcj9Sx8ZPXmGM
yXhyD1p0FUmYUiCPzvDj4FAVYXdIHew5eyukILXnmJZID2ksdkBW/AtPn+WCAqKbdz0GvDiekfhH
lbsjk5MU8Jdivh3X8y4REnFasPldOJkwkXJGmBbm+ddtNvFYpzPitRAeVAQswqC5n+RucVDF2pEf
wVLKgiX9obpOL00cpkUbx9uh3qi9jM6AJKKmxpIJmP454Voc+5b1hQP4366eMe+lA0NeDOrIDL/W
Uvi2T+5GPWx30TS5515ZcLER19XmGF2rvdGBqbxkSM6wEyBfnIWfZOg+GiZ+JHM/fAVytdrAbQ22
cS1ZE3n5KLt7+L7no51ddEIhDmRMVNa93oauYnabDz14sPeDi1vIr1HsJLNnztPSNWW7Dr8MksD9
jMOtErz7GtU9NKcMqTlIcsJzt642zTmCUYbEvMcdrfxJvsp5PkcLCt6FnaE5oQ9Af9Hbej/FDVKg
JvcVoMA6C7lfas87RY23i8R0wIJy6fsQk9rOJ4Um4tq2EP5AlfjdmOfsp552WZ1+pe5Orj+xQeot
stNW7YAirxHkld4csiFpavDdArrVBWpnDpTtkA1+dEQGJrwHMMfATHcwk6zM2sPwMFVJDThQHRUb
9kHDEWDRBYc+uNw1vwsUJHGcwN4IEgckcM/SbBIe5CVbyMUcAKIo+rnZOcl4L+PlQjeUiIGu5OKW
MExhHAHRuIXHwxFusZD4lK7zHqV7zuIb/BtoufxD2ODExf/6p7ulDElq/hMbvzDhgmwNEXz291F0
C1W8Swiiouwp6SRwRj9yaX59V505HUuPIZyM4F2bm4qMeg8V8+yHdO/1qFsC9RbTdMks4tI6NCR4
0M5yEJXBiybxKMBlhtAm+FXwooNoX/zNDkzgfLYuqVSzFnO0HhBEvhfNdIJpoDRDCKNriCuNHpEE
eXJStk8Vv0lldwFEbYVEOjF7Nz2RKoIM6FLozn/BSoF8g2xdw99TP+AJO4y+qvrUl9mkg8dR2atD
og+la5xt36Cl4YfPr7RD0yjNwU5/vqYcwsIOh91xStadRdCicTDmHsVURJTjGq0PSOCKt5P01Elg
LC/nFBXR/OTp4BTI/i3t0ezJG9VpITeEywXRIaLmg4zy1LbTfUu6d9WrZyxnVk3/N3ZJwjfc+4VA
HM6YnJ2FvaDROOLuB04XPofg1Mpk5/kwpo0YWyE/xuMIy3JSHJzuLjb6B0OySx1/ga6VLQ0aq+1+
cxHlldbYaabNnjciwwQPvjqMVhFbDWtPEGDmYMMp2/wFrC/SZF34o50zxwsr8anEW1D0xpzZML/6
um2zee6RQAnB3HXe7AhResJz1QUIIOC4HLo976aShegcBWZCSQDXbX+c2TG1c9UnG1hm4qGHx8Ig
AQf51a/hpvad3L49lpT96KLTgdSiX6PV3UfIp0My0NlFBUfwUE+JkyWCnhdUrNaH3Oln6TJlBmFv
SyIwXQRCBBSlXry5eG9d8an0fYrc0LYlBdKPcG9+Gl4SXO4MSV4TP4paXSxqzRZCwF/6lvH2TFxn
CHgUSS4CdkUHk4r2fpk/PD+EDIUdHbt9JiusSMjGwlYUlFbnlEIRZV/+hgmNQvmJLOM/54P2igRD
ibbxDq1mB86cexHXpyCETMpFima4zWepC4XUtBSyDfHvNieFUuesVY/4wQFDNvRKcJSYa7rButyI
U4jcqCVAFl2MVcXxM+G26j3MfnjmNvTar/MvTvNjk0Bb3EQhJ9hYAlTD/NiO7Nik7TPqT6SjzCob
4+Am0HYmf5Lq2tyN7IwX6zagroJyn7utD4XjarE2ji4UWEHMj/y8s0B51BhaCfS2/3F0XktuIlEY
fiKqaDK3EsqjMHnsG2qChybTpAaefj/t3W7Zlj0S6j7nj86wbQeedxtMokiOfUzEAgWlTTW/BdVX
MCdrmAXgwb0xnzKT9ohuB0p0r3jaeV3LGthEc1vfcpt3TrNKxhervoLNr7r+kHU2120Z6YmWBPtf
cf80rH7HDUyNWr5OQKfE1yI/pqAHkrKjsakZO+EzkfY37oed0dJpmSvLzX5pbI1QpSEQjCxfYntx
Iy/lROnDyDOWx1aO33VuH1pb71p3WCllP9ug0LZHL5jHDdqkqK0UsMZ8CBGq1GVLNtihLcoD/kTc
tzk1fJUbdb3hRVMW7uuKidW2UbKg6QnogsfT5cvsYMRhNHbZBjEKgi+opwmELLV/dXlm07vkSnAn
TzzIqE9IOmdG30sRHDO/i7j335Ke5gQHX3/3TzJfpjH6NCM8JBOsr+B6DJZVYZpgJb++/0FXfVQ2
/VpTDT+26YoQsvXI5BIy5DZVuMdRA8Hs/yyt+Z2UGCbjZxHWQBAM8AX1SSHHtFSXvA2PE6qzfkRR
S/df0ww732bKAlCclRvwpUmBGMJ1KePISwA4O/EcwKXM0mnXce0cqS6KskDsXU895CDJK4d2vaGa
/thJd8Y7hBKLriE7v1DpGAkw250tfPiB+hVFyskfPOacIZr57xGyvly8NdQDUJK9iT1uhOYjy6ZT
CcEziw9HWkcco5Gh/Cij1ruucDDCcc7pqYfdLTj454BxhD7SysuOwvE35lzuF7zvCHjZbFBprLuW
L10xV6spKVZScJGqYReaVcR+uvH7GqlMya99IF4B7IFlyk8O8KHlILpb2qjoh+29/EIuIdsPCEVX
R+RgP9hdTCKf9TxaC413WbOXA5cbc0Q8IMwxPVYPuZ4cugSy4lL67YaSiwgMIYKW35Ug4w6fIifK
KjQ5jSlpNcDO52mfon1sE3NPyR0jRvhHVF+2QwxfE14dG2IouZla0YNKa2D43vBEz+NbXjwJUz9k
4Ac5yR6N3jsNY79RtgftO5HOsz+9h3RSIZFo+BOGhVaQHIIMoiz/SXhZmag94vXV4C0bjxHXbdF0
F8/B9DBN2Sa/Q2P9GN25WjCqbdrPL8b0qGp7HYdeZFgOna/BJnG5EIHz03Zi2QvKQ2Bar8oxb4aZ
vZjOeC4JQhtzqPept/811DEelA6urutgSBkMezMH1c4EwrUmPxodzAeJvUpDY9vfa2oS1+KRxYzs
O/rmSgOlDDdRBUjeWZ61mkbjs3XNg5/nP1y4tyUza2ZllW5RnB/pUPwKRHUZs/Iy92ytSVs1K6es
QEOS9lOC/lKtEgF9barCvHnqivrmSCjupkj6vQgQcGZ6+fJKsQE03vot4auUCE+mOvWM2VznexXq
jQWiYfl6C5NK2maxdsIeoKZUq+Ueh+AyD6g8uVRO+yx7eTMzuRl8dU4y60t23arnrpHhuzM7TwJm
u0nKa6aIjmvavRny8TXVzslSKLMGij5Hc2bdvP6S2eOz0YQnvww2hvdByvhRhpSkjOVazDdZn0lG
OVKABdQCssSyjebkNHAb0aaxb7n1K4RwHTxzn81A0tR29npndN6PmLj+KPctWLn6+0JUvce53s0Z
iQ5DQIuCd5iUPBXaimbJkxkch8R4rpxhNY4SWmLcQuCsx4puwPAjnIanwO/+1OBgDfLGic8gRcg0
JOM6bVE5Uk6Sd0sEP7Iu2r+azSa9Ez+dQauNjLQRM1WOJ/Jw1sDNq7AlBGsJN16q3sJkRIyoV6ko
19Iv9oNNg+dYnAvDWSvGgkYB49JXekT4bq/yYdrXaRZph1m1AlyCCVtXFZUQnKhxld1mXx1yH9eL
R8a4ShwywNPmFBMPqIl/ThU5lYqI82nZIwOKEqeLFuYqynOQ/rcPaCwjnV2oorzESaxXVS1fOQAP
RelQHfk4lunRKucdnD5awv6hIioyRu1UyRsCkV2dsQzYhKa1abhy++ylKoNzWrZXPwb1Lb9r39j3
9A0yz/4CTjzIpXiPVXilf7lXmUeQT3rLIeu8sB7WqB6oZJyyozsgdA1Nuigqui3Dkb0yJMS0uWIK
OhLRs89DpNbmhMBY/bPzCsIBxoTiK5RjaLTkLoCymZuNYtit3eJk8iBK8MQxcB+8EC95I96modgZ
KlibvnvVsfNVVv1NzuO1hOfvzWFfjtnz4HSX1h4jzEjPYZd+knx+jYvuESNuvDJNFLN6ETDe4z5l
isuQbvW+f+45DLwMsiZltokLq9zTafo34SRg3vwlXP1htCCxhd2CestpWZn1oPY9hgD0hpa5llOP
shUk2RDxeXLko9s3T9K9s40BJfMCYWzvw3tYKT9JcrVsok/ze7Fwc8QLswoXa934tD41bgwIb6yV
nqLOfRsrIPCGo1O3GMFk9VGxVdra5YJsX7xUv8V59anN8iUwllWZZI/hlO5r7VOAtcOUYGcpDC9k
mjmv7s5FxbgoS70ZY/nm2oIF9AyGtOsw6sR4E8LRfqrHOwuGFFK36yKe3ykXiM9Vkn2TJ3zLCJRH
QVkBpgePYFs8PjbcRl+86L47zP5ysfKp/OMNfBeSYqHaVevdENBNvgzWRczJt80Cl47Bn8QHkKGZ
3KL9eGAQ6JLD2PJc3nEgcwoyIKpYHfOw9s1V7dC8aiHSXhuVoFl2Mft3r0vcS88Zt3PKmRgJw4mf
UxpGiNM3zQe6za+JUZ58K97aVPoWdv9QBOYQxVPWgyuJJ+EakZGh4GpluOes6tYFEBrgWv0QLpiz
YDf4Nxic+3XMAy6r5thnwZHnlWXHc6qNOWUpa+kYcJ8oj2Umq7dwFgvC+zQ/+LzQqmNlWftd/DVY
0wPABV+WujqMXvCvCuzt4o81g58dwEuBWVvLHewOHDop2b8IqtUrqx82IU3mbWXfYifErRAjslUK
1Vs2OqQINQOjYpz+zCUuCcjY44KB7sVbRLk3dVMcfd3xVIT5X6webyMt7Cut8iiZOYrdxT5Lkezj
ZHibWUsGi4kgs7MPVPQf44SWoVBXu/Sf56GpaUohw19xr4YGQRnQsWs/Xdju7xWsLl3X+GFQ0Bth
oLZayKtNzNdR4HlC5dY9GFnBVYUYmvI+BMEpIRRBe6pyichVzGk0u/LDCO4qiPTPAp6Dnexq421h
I1BHRkumoTr5JR7ffMhH33gzksDFdoTS16jNbo+NBpMDYYZbfLqcQADbz77R65tfB8MG/Z5aDy1r
ua64nmmXt7NhU+bC5PWFqX46M82o2HUGvpvA2X2OaDEL8SkhpEzBWRTqXn/hdw8LufnQ2u2jVzng
YuCg9lr0Az/9pBKZ0rGQxyPjTnGccsdayNx04AWLsUoOecK6jWXNfkN4xE5iaYUxII4bbEMO8DjB
WD+VyzxpZP7w2Kk4+GbqFbs6D8yvkFnu1EnX3WU1Ymee5e58T/Fi3xHxg+5dipUp0GlXQ+VwWoxT
Nx6Far1jEIPN45fqkGJrE73mGO68u0Y8mazpB8da9reX6Mi0P4fXoezNCF0m/2suYl854Phl48pd
2TIA3ztGfgvR9ugOc4jfsi2fUJZmmzbFmKXjuvuXOwbOTowF7CNymC9d1rICZJJQp7WkP+Nkqgmh
p6ZauZqEgenCoKAbFi3JIw+b7aV2S+dxzHP3WZna3yeNEBejsv0Ewrhoy7W+r58mQvZ9gLaHiXsO
nxddePGGyWlB058ZawyeYcb1fhdpxraxVUsYb/OZRlBzaeuoLsp4O+C6QckWcOOQuva0aAevG/+4
KI1Fv7nHG2BHaunM6lSzmY0Ua3GHIa+FCF7ZyOghxNNjrJV9G4OmPZZuEm/68i4GdQN1ywjuO9hT
Xu/rHrWTrViy+mD290Gf8MRPjK5roppj8EiNtiLVenyeOn7OiCk12Xuqppl2nIJnn5EPDhMaUHMb
OPpD0h97nXyverZKf2rXY2ws/2TlzOfYheTxVSpRS7XZLQvc7qExPL2Jw3JOdgpF8dbRi39hPLYO
jSn1zR5UQhW4hRhUB/eidQ72BCPQPqNrg+0EIB2byT97tm/pnC+PyNchiGSbPPkBGugWzuZlHMdg
JC+qh4vIrfCuhzQQIftt9idtJpQ6KBiFgALHhtlnhrER3eI8esizn2UjfrIZYDGt2uWpxMy9oSQF
mBxX04Enh+oBg55By68UG8hcra0h/0RyJdYcDCc+HcHigNhF++P3rDq8gQqfKcTVpUpqKwrD7hOj
KW9/GE8bwUOxK8t2uXom/epJxQSBCdD8Y3Wj3Jelg9mn0fWxJ6WB4QzlSmsJAojGMvc4RZrpg0RG
IKTYNOQfx5D1lx1UVDCTmrcTtntrAn/GbkQXXsJMVb9oOXBflY7P1O9D5E9LusnbUa8Qw8x7kMV4
F6dGfFS+B905lTBufEHWRehRu+4PBG4r3fhPXFOIbsgNQSebh+ZT4VnFps8GB7rBSt61pY097qj6
KTWWAFYjM9naDUQ2d6ZjgA71lS8/9JJnZxQrBLoauY2APTaPCaLjHWQ44UBVlx0CLRDjDIMGJUSz
s8nCWrFy4f5bOf4UX81YzdvYn5orguV+WrMNKRnVee+8Lc7AjAw0UX5xbdV8xDpuN6ZpvOm+35oV
lfQ+FhIOkv8N32Vk2dB4FXKps4DOfFjU2H3mbkXwRtkjibAylCemX1qbrpXexnCsKSKQzFz1dpfq
lelk3XffNE8lIc5P8FbOudZOcLZxHax67Wu5KtNQId4f9bIKxzT5VJ1pfbpDi1IIqcG+IPCFnP15
/DMrr7tUynP/dB5wotNM1YNR6+BWNf7IlruEa5JdJ5qCXfEox6rHMZIHj44sMDuHc7hrCkPsrCL4
UYVlkN/scb3eaRLivu1oXoZwVTalvmJGB0Lug/pkub256iqVcDLHJa01ucWI4Tpc+0mz15ZXb7pp
FlaU2P70tCQie3UH2XtIhbHuqWnmoJT8BRjsGB/0rO8bWRY1g+53ukNQYJThuOs8Fp1kBA+TSi+7
aQn0UfSd9WopHW5bw3Ujv5ucTa4MvMS9Jy5UHbBw1eFFhCABINO0qop1XpQ9rFNYf+Ya62S45DMm
h6pF0ZNYVwTLDKqtQBKdTtVRYbS9DS2ulIg/6z7ZeDseRVt1v9rxhyfst3IimVylb4Wj+5c2dgQO
k1kVqyzozVcMmBJ4QgfPFRbIE+Fqej1PHQyJRbw6QtbA3Uw0TW14XPu9RYDjzjH8/Nq6wt4npeOc
S/xjSHQq5pFgdAASFoEfKBbl8kO/widuNitbk0pRtavCMMKXoUutg8cxh9gZ2nFdqDHc4p2ColWx
fR5ibZ/FLCHOEKO6/Q6JWQLJ3OjlrTFjtDRBOHJqDO5a2l66tpcwuzjxIBBY6Gz6Rg6f3RKN/bGf
RJaegtmrDy2yg22Rm/SpLq6RruIkQ2jXYGfyyJrdlGNVPaQVBkWWDGCNpI3HD7X4CIgtE56GHpjl
rvvV29lOtdgssnb+Ng6RYpFvdDQP2ilrb3X/re3kdy9+W/Yffr90uAdo5/FWkw+svpLT6GIPNT3v
ayB/roNKXapLyWCCg3fSamMuJKl6bZhjim0AJn1TkT06FIDFQ9p/uX3BU4ysX6/NCWZ4NZio2EgG
FkQqxDnWOWxsuE0yY5vOgEDcfqZjQYaDeLp3qCoNEgbmeZyzl7DVxTENnTiLaICBvom1dyrt0di5
koAhzy2zk18DzbuLZ3MQ5M6hN6fpMVtq5KvZvaqm7OwYFUKVlp+WN4DTtTmSq7JZWiT3PTKVFHXC
LulikPUYMQ8sBdLoYuxr5IPC+UwMW/ydC07aClZ6DRg3vLKuyQc3pqkNL31+aJO4O5ouy9001eqT
fKTyManH+nU2sZQ7hBMBDE71OjGlE9mtnVwLpJHHHF/4wTbGn5JkglfZmflnN1l2dZ7d3LxaYba3
mSjuTtxwdn+sxylv3ZvsGPFaYUqY9HQry+zJ7sf6NJQV4y65C+uMOufTXLAXDlPfHF2aViuDzMih
f7Ky8OJW4hbazSmp67OZjfUd7nj2nQmjgHVLMwCYzJcPwlw2baMBHKD5iKn61y4gEF2bX1zMlCvC
h0GK3fzax+ahTuWhZBZYzV7Kotq5Gzm4P07BhOcOv3Vtv3m9eyjuj6V2XwI1HNJwgHrx6khOzsXT
7keI2Wgt0vqnyNQJ2P3oEzbIAkd82nzwF7dcLa1zlwc1pJ4s7kvPfMPi1L1CUV79iWCDThkzkBI3
UkeZFEEOcQqZiPNZzg768Nh67GSRH0mfgNtMy/vlbH7m81yuF21d69Y9cIchUjMBdNNp2CFieXBF
d0eDxqfZh7xQTR2jsipOOYv9YdEs9hqmnedyGg52D62ZuuW+9PNlFTc8r31Z7XWD0rAxgFLcoNkN
qroQBbuZzfzowy0PvXguJ0kHWvmq6/gRTweOm/ZgDz4vHT6rOjg1HGLOGL4HEuEd3efpSlv+Kff8
XTBlL3WXIEuyONl8n6xM7dl7G2nc3Bh7ftrfJQ+2xeAfHMlfOObGKrXVgbH6MOfFzi31L9DQIRuG
x3kCDZ0njmXPf7Ty+jvwoZjjBrYd5/PacP93o18yMjMKkeESTpc3Jw2f+4qBHzz4YS48QESLS8ov
N2LQV39s1YrwCzQ6cQHl6oDDNP6/HjHVOvfE1kVjGxfJUxbGt0AW4Jmlc7dIM+IlAQ4otxnZrM3g
k20dkSZb/kc3O+0pKLLtIrlvSdtYAU0GUe0H43FMwtNilclp0uKYFwV2GAxEmPDX3UCQSB+cMjZ9
p09OnXA2sEof1ZJ/QdkeMR9ey8XeQxhfUlTJ6Da9BPUUFgovbP9ZOKfvZsQnY2JLzdDhEmwRv2oK
FJWFiUBM5VPRtk9AWtWqWRIsyqP/lWb6u1bewZRFsqVlhsclC9kC+0ugE2c1+97ZF+ELZRIh6mJk
cXFwslP5UQwQht0y/WRGco49nDFzjhpFgXYC8YR2/7y4xV/BcrVSXAOqNPZxzFCUdC/oQF7jxjyw
pa0xaDy4Jnok22I4MA2M4KLn81GIJEo+PSnWM7eZ4y2nIhSoiTujORgMFji9x00aIylNB54IBKD3
nJi9rdQNPbexc7Dgrdoh4EKicywaGHo3hWv+JCSEgyGhHU+T10Q3V4JMSCcf051Orb++aF7cvGCW
gEsZkx8H9QcREOaBcJgn9sNtWMh0ndoZBMxgKsAErP/Cn4k/mZIndY+hYudOcpMfgXYTFi3zxQmq
yxwua69pdk4cHsXkPfb4+0puhFVsTe/1aL43Kt4Ts7+2uuxGJ+6fmgylzF42RYByemlPAm7Iroso
k+2OEwcaTj559XDQtvsyduFH6oO89Z17nEfE96odr7Mjt/e4lQnOq/DTb076M33o77WB7Tnt4DeR
YR8qI3a2c61vi+tfUQfCDY0e/GLIpoq+xEN3EMOdxyWK/fpn6FhMkGTE2akMviyUDw1JCTL9p9qP
PhzPrfd3yg4WZjAnCTdl63Gx45aZYiapX68xT2p8rHmX0aLF3nsePGuPaQ39LgP4w1CDMKCUMyvj
EcXoqi2IFnWjIf61FJttTELAvBk8Phw0Uyr7hCeOFiTYSQxQcL8LxAawyKMktE78tayGddk+J2az
GUt62KnHUV65n2NQUHQhVQH5HN4vyhTymS2j/8y5+qW/pf943XvkNiBKI1thBmQeoVMHY76pQgGl
ILULg8dZoxbw/1p1sAtaa0NX2l83d08eXJ4cf4v4QeR5hNHfbW/DCKrsvpVKHH3rxRh/KxNFdojH
jAqDEiEQyH5FekiN2HXISujor77VW9y4KN6+G6Jf8M/LLNi61kuFi8ZtEeSQrGIDeU+oQO8bdg3F
3UlYeFSEFlmeNtYZ23xJOkRu8VeTstILG1cyw6eu6wcfVWaoodbaBdT/QxrN6d43zdbxmkB85Ea8
CpK0iryBNA3IwjsbklrV7wA/H5QUiUJn1hSKmv06tL9yWGflITVD+g665pIek5EyFKbMXjmtH4CD
VvbpI3ROjeFK7isaEgIH/tVFcWqbd7cfMAmbkVOKc2ZfK2QcUm6t8KF3P8SIesz+mDF9IBq+K9qA
3FiN8gClxN0rjawyCA3OvUOKK3GWCEjCbNOJG87utel4yBWdY9bo3aKvefGoRHJQk7Fagrd6dqOM
h7lJcMPf4RgyAlI5PDvMbXK0X3wb5jQh2GHKrktyh0VjXvA9tsIN38LPZjTOhEFt8jI5dnZwTbt+
6/B+NBZGtfHJwBDlWYgziw5ZNR0/yVWDf3ncoQ06b1FuB8eFuqhRuPWgoUio83mXqu5WOcjq5LJP
pbz2weMwfDTWJ1DKA84HLCJ6y1FMlMK73f5d5FkaP9703ohlY3tkZuJnLu7aoi6+6VxhWqrXrk/G
QIeMfRIMLmDQc5axCegoQLcbx1MUDic1POapTST4H1lexsE9D9CzcwJTFJ8D043K6TIWLyRJrbkw
gXzeAjPGKiA2Qf0UMvXFrXtBZoVSVlrXzLEvI8EcfRwgK6pIAHJXSl5U7LNbPCflR4xjabwODiw6
99Li/wjxCky1dWBVTHVEsE069E9Hp6ALgphfPfHp8Ut99Z64bdRkvxn627gtttrblFqjlXa3oDRE
SLwHOt/b6UtJvF0ZfqaSNHCzOMSzszK0QFp4SCcal3iazZEKY/T6RklDo3ctS48h7B2R4NoueZJJ
U/WqNa0cSLVwPUzVymlfA/86pD/AUOuOZ6adfmR9qgMcgAzNcHxmcR1nLFNkOJbTro7hk53mF5x8
rRwUs3hILewUvG8V+mh49mQh6HTEXaYUYrabw9uUYPaq3P67T/hLc2fVtcyGqtowIq164r0EgGtF
Uk1XRBXCcSUwP5Y/jf1dKqK+qkthD2/aR2fyPJGn0PK9tI2QS/xQh8xxNWnQSAKJTQGtnMvH2f8O
rO/lzoxxQ87tg+g8yEzjobxfbawMvvq3iB4pR7ELF0bVdIGhzIigsLZTIi7CdlYaWGHhIKqk2Ndz
sAci3fqAOymi/rZ+wzGOkBtQ98VrzhVsRsYpDaqj0uBxKruPdiCCRM2Y8D9iUtEmb1kbCQoU88Nw
MRta80Yy3nTQHfWM2pnrQbUYH+ZHMc93GUNU5c8GqHFFMEFLnoxt3WR/mT1scFMS3T15c/hRuN/o
LjYoHtbmTLCM/jNisGvNF0scMBVuslqTBwNJaMVRn3IbCPTmju6a4xxSpM1cjobKXB7asHvqod33
dZt9Nf9nT1Z7CLSo8/NH3Tovhmd9Lm2Q4kuuf1wz/kRbipYn1l+m2f0tpnzTFoJ7Oz+4lbcv3D9t
TKYpn+lSvDbFW2xjNCZCcOzsTYs1g+r1Vef9sykCqT7S6k+M6Ne0wHX9JyTbiCPPNa4kWI5IjK+l
OZLP4BMhdBnai8aBVabjRjRne3md5o9pwlvmohS0FuwvxYPOuofOIfrZJyNoykkBNYKtQu/Zp/mR
0Ik6mnOeAiAxQBqAwbnliljUtDJQuDbQOmke7gdudpWoTT2V73Nh3CwZXmAQf+sYGlvFD7Pt8XQs
FvlMGlGge168eCuBxSozuaVVffPt+DLK4CNvHIwuytkXZnoQvhnhLdnabfCFr4DWweAKM8bjPHyX
bfIMMwTwO+7aqbsYZX2qkipyzPRsFsl6mIKNv+hXy8a6UA1mt/ZFCTaUcokB+KSRjpebLzg00m5g
RHU3CcMxp8D4r9flSchm4R1xLongbND2+C6BEVa9pVGuGgCjBOeRpSXbTW/InaAuHvHyxnU0SxTT
TjPax37gSeum/dDWKBh8+7tJpNyh71k7fnjTFtuKcn0koTM5b5b9mks2Tvy9QYfxc+7ka9l7b0ko
nsnJ+gFRZcjVu9zMaPC2ttLJjnY5A48FeoymOH+Yh/GQzd25zNCOZcZj1tc3udiXbK5fnGw5qIqV
0x4dBtYpfSlEdTCKlCkvARLhSd2lOj+IWj6qEddgKq9EneH9YE0rR/fJqf3HNukeayf5JpDtc0my
Z8WX38GhnST5Ja/LX0TUyEx9calSdQ171Jx4U9MhjzemUf1mIv7W45QSZQBp77rzl9/QXTyGXbFh
lbsttgVnpLCxuuSpLDQV0cGHQkC4MmIBxmNkH3iL97l51z2VpApY4rssyldUG3BPVd+ttCA6sY6d
F9VPP7jSgTkdhX7eEn/Lu3aYgIe936bkSGHSTnyWgbbx+PaknocCkFXTHvAe5HJMUZB2V2HIi7YH
TTnHHTpGzrUSxfA1pcYL2TQIwosE8jMgzrsh2eKzrZk2I2PAIwXN+5EWCSQPNmz3LwS1dW5o2LwO
PXdAihBiDw4qT7EtkMY1GSAfYsfNorAEcmLk4iqzod5lgHpo+ylJ603SFnX/nHTT51KmmCnq42Dn
/4jGf+SVEIKyKeql+jB1d5VBf0JCPeLssHmh+pxlBR7PyngxWTu3mB+sh5YKuE0bTF+daT9QhtKu
bIvYO2H4ARrY8Z/ngi0HfR7QSiKszZi7h6ycAsbi8h16auJdQgJqZrneCN8R67oNhq2rEROpgKEq
tXSk5/pRjN6qbbvvEfFLF3RPRmElZ2lROuv5FtHGtU1szdifEMr/SafyMtkkLlQ28j2RkgMpgIZi
F4XqMn1MDvoz6QyvLkWhUQ8Itg4UN/Ioa5CEBP2PyJs5qpwFPXDhvBW98crX4k+KnTiLXTK9LYhr
1WKbdP0JClFnxtnVefpQJ+Qk4OcbikgYwroS64cSIkjgkbvAj6Sh/3qmb2woVEb11or2W7oKjjYx
hDtdK6oCnHM3V4yjrJtYgGpnJ7XdH8G6qi/LWwaCL9r82NpleFZtnb5wWhiRbDC29zJ1wPU7VDsd
YTXNoNCROR1luSYGE4Pz7TLYKaNknyAfk9b84vRZUvEDmj9UsQ53eDR1f+2inyhZaTI0KULet4UY
HHyLcZwDol8CV90Mh0YbiqZHwhj6puCE0aKbt6Hb6eaQB2jakGE2A1cwWoOIzle1EKu1ZAM+K/zk
ulaI2FtOvZ/CnCTKrWlAwVaRCoDvuzo5eV+dEUaXT/BHcAxtV+9TFAhrsOhmj7iTkCJUfO9+L5fb
XHvNX9VV9hYAGdMvah+sKwl22jjpvsq5/w7LjPodiZLR7sntjO8UNIfE3swrPDBDwxYe/1PLdNZB
Su5SDlpmhO8y9ffdCLiWOXur1K/muOwHlx0xhnqImqbsNz0H/qGLUeYDObarJCXwxE39I6g4wiK+
ydZyla3/EKNLspyOk58vBwOXc7ZZlPKlfJmNbCtadFt8fzuhD740drZlnS2/oHavcXEzeIG+pGb6
6eeYFeJleYfU3Llj+RTf7/HKlqAUIQotyLsHlDVHOULljnGHXymbiveAu/IYwyDPK1GGAbZW58WC
umaF6t+qMSTzxqoio0AKNVoPg8swEw/yLyp0rMzOkXJbgpXSTVOkD23wEShWuCH40YIK0HD2WOct
GWGciwwk0BHHP87nuuEIdafXeHK/FTCxrJbnPknfbBcoyETNgMw4GMr3hswEiK1TZUxXzk4k8b61
TRM1b+zFM/ah8BN8x1iXbNx1+4XImFXrTEWEOv45G8anzos/6hzVSTydbSO+FYXOV0Hbo9+UKMWX
NvzkTnpO7PwP+gmnLrdZZe3Kftqj5NZEv7bb1qvStTDMs5tqYCb+vKqmW4AexnEtANimPHhTIa6d
MfxH2nntyI0s6/qFDgGapLstw6r2Tq1u9Q0hS+89n35/HOyzVhWbKGK0LwYYQJCiMpkmMuI3qRNw
ykLkgLToN7EC8rmjOwhjoq8huQ/BrU1uVSK6a0fxr7KPtkioHXyvvBc5hESj0uAhDfsh9b81ivYb
LSaqJMGNO0IXNfDwDehGoG7RBIfe/5oA7jXbmMNFPnSt9W706UOlI8CfyUkF6U+C+Fx/l5DMUiuX
p4tyIyviIPUuLT11cGge7aRyPE6FBS2XnmOBiXQO37dQuTYKYBNJIvEs/6UC59OLIriruc7VVns1
BNDUqdZTy9FdUETIfUigvbkLXws/fy06HstVnD/WBl1QICQPegBmJkHVY+Na4e0oJ44KMpkzNLzt
8vJeoYS6SWN1R4vXAtblfkRSe48EdbFHBCzdtcltM8mimdod+k03Smk7Xpod84FWgtDH20i2buyR
3DKwndhMnCwxXusg+9DAnm2oPzzi6L4NIU0pw/g+uu0m1+iE2sNNhJailLfXdLIPCpq1SWbQZ9Wg
uIxXlWxMiELpzhvMg4k6l0YlvJDhY7ATCv1GNhAMLumy2zQtoZ0n0bjLtcGpi/IKe1IIzRbMjiBS
PKcW4bPixS9p6w+bLqs0kBjVQ5VAX8bDgBnlqaS6+7SoDlrUUHnEEIA1NEgbmtFAF9TH0jSu1BRk
eIO7eNfcwoe+L5VujzbnpkUCTtfbmzoPv3iuue8rS7syi3G6VQ5FGyXbQEFhd1S5u0v43qX2uxik
ewFuXAIvDWSd94s3gFWtKvM11IvvqWl/b8vxKVO6Jznz0QlKkh99anwjlRbbHODvJoFwuzdRrGAb
lhAKwmrY0OrqtiBQKPcE4+1oF/cSBT10FYc7s4pbculSBYrfUWqDWLcFt3GnD6gKxWMzbn052wvX
+tp4OE413VWdVNdGHNHPlrPXlCdv6k2caS+iWJS/5Ep1LHUDWY8CJg3is0+KFL/Uro9IWpztYl+7
cRv3oY9AudRyp9+XVGsPhgkxvkOdCu4NLVNpiB5sr35WzOYoeUH3HaayQSkDI9OusL+JsdDQYQo0
wI1JRB9F/XDtAS3BsN2MXf6tLaIvkZuChdKVL745SNtkbMyNrnbPNd3ERxFJ5iHsXFgcqK7aPeoz
airdpVZCmco10gPqFMpbr1ZoZiOJ4W+GQJ+6c8kIio4afNhvc08SD5WbFNe9VXBpypL9qI6enlOg
TBTpuisCjWeFKac//HZq0ukI0/Zf5WxkgbuhoDjfdkC70HFO0EOzpyIvrDkV/VQsBxCzhGD0rum9
1t/3yqiAvHMV/lKJ2ty3JI5tCJtebezkpDEQnEOc8dc4Su0xpr3/LXTBJCFUZyY/ZC2ETMSRLoc0
1UP3vfRT+U+lF3Z+HSmTFgK+TTJ9AxfkqG7Gr7LXwziRIDDFuPRA/CLhG9N02tqo57Z1iLjy0MuN
e0czv0iOETojV1VZQDI0fGWDpjk5tAk1eOyRXkIRKj2mZAvIRsHOh4Ab75JoAMVR0QA/+EH8TLPS
OiABY914uSrveaggozlhvym1xoceJYs3DzrZh4p4s2PXFMRLKAx3/SiAXrUIH5hBgqSGpoZXYFb0
H8nYiykRl7dZ3f72/HpraS5PVgU7oltdpVdYmnL+Ww8HSBpenhxFmNc3pDRoacaHaOzeW3IplIyN
/otLpYCndfQzqqPXqrbvTRNiVaEGCBxkGjIqrXeXh8mXsHd/hl4t9p7aoa845NQYQNqSh76CQLbu
ZL+m1Zul3RZ6MflxjfEdOoLyLvGSZo9Z78QgAesBbZ1mrJca32OZi7xgtneChXyEWhPDGkHUAdV6
tLbjNLs3AAhSMY1GmgwIoGRBxtvJ17AnkahPqVL5I0+Kh7Lgkg96Noanwq7hrf4LnWP5CgrRkwpr
/qqo1a/UgxH1lukjZZR3BMKzdVIDR0OmFoR8Xh1sG6c5s7cDaP5FtMdmg+aLZd8NGoJhraSg78zm
deIBspxeBvBc7QrBJcna6kP6FfC1hg6loFKTh+gWBMHXoEM5pNLaG+F3PsyeIoAzPJkUWGjY5tzu
Q4D2Y5AnH0Hv/+hSGuTNaCdHq49gygiYtHkE37SSM0RASv9Ni6lTt3ULD0QD9LipYF7vkb5PjxC4
tdeSbQLuK9ObLTagGonxhHm0h/jdx3tu2MciHK79Cp5OrpjZ0QgycMpmXD7TsKVIKEbrcTCkO8ET
/Tjk4xuS8OkxUtr2kdTO/lmpNk1qtcC2NO/UAsUXBMzoB/XDT48KieGAEAKdgK9vjh4rDNu+mvBs
aSTHyb5QujK5CRAP+Ii7AX6NKQpyICVWo2tKOyyourNQQbWotqrJ5AUyKDwAw4aqf0A66tbXSGZB
x0Y+FogOqu7GhOMglzuQ5dLDBPOOUAii5SKHB6IkgUE+ZPwANRvSK+x/FukknlV1TBp9W9XkUODQ
o0Clpoi81Vp5DXKS7wpCa9M0YcAlCODK6nhpR5qf33slgva2G6c3beVh/kMTWCRG4dCPpw/pIz/u
Gfm7UEPqPJV0xUeislJl+B7VdgEHFvX2FHDGpChGq0VCgyNPoi868glQnKYLmMNp23qCrCUDL1y1
gqPYNH6hU4NYvtK/RjX/Yq2bL0oVGijbZ0hiWX31YBaRvCkEcAMu7He/S8qtJ8pftqmzrUZQN7Eh
5dCYxncypYhXhwF7vhJ/eimGFNeP9xSq3kIN7rWuiscqU3lRR/BewJU6kZJ7Pzo30kA8UyR2FdCp
Cn3FneKbXwJJ5+wvqj/0bzWHtmD2207ZLuipe3dI3IeHMYc+24Zyv03SzNyzZXX+XRHc+pb3jsoZ
RgKy+tsdbIuXGAJAyoCWJO8gVMvQoNppiQFkNRTosiOslu2pm4zk2ZBC5R5hirTtsS9Qyuqjy60S
0T1AoxNst9yZVEy4qmtOjT5KBjiYfWM4bkHt1dcRDjAmnHhoyD50Z/DfCNx06mPWtcN1JIMn8SqT
LpOXUyBETwaZbDuy7iLaJB9AQZubUM9lpLZMoHrCrI9Zm8d3CuJtX3VF6SnVSsYXD0+ybzo2FlTD
mhDAQx0fR0uoTpnl1ps3aOmx9UH6KCHdZzGk0r0mJyk6/Fb1uy298dYa+R65W5V3VWRDnTMq+1n0
KCsFfgzfynNtMtmy+NIZmXnNq7O4zmAlP5clXmk4KBku4BEJ/TMEFCfVqN58LuO4vk4Gd7yzmxJS
s5xSWh+ykt5iPDTJJILbYHUh2ZrhBL4G4ixD9wf2Vqpp/UGlgfLh4uZC7bzotEOrGCXcC7v+Gqgg
sbd5BXKSkiPcA1cKKXZT/umoQBlbaYJAIpuOrEdSq1NbjU7HvfCkihsCiXGhsnx9g8QGHXXqmF7j
5JGABRsDg1VMFEFcZdI6EVmdmcgexQp/Vubmsaz99zaRpI9IofzexqChKL3hgIPOmeH9qn3qkHLt
FnsxmOYuM0r3SdFASeJekG8rX6sOvQRoX1Cte627Ud13Dc9zt0+CrZoPzaEudBuW7xi864OLoIti
p7QbA6OFGuZyEKKs4H4o+TD+busuQuDIDzqSd5QuOldPgbNH8nOQFupLKLrhaJhD/EeEegWRTmPl
bbsyMG5sX4uum1EJjgBz1FspKjrElFL7KTOLHIJZJWA6IzRGRRqlwS6l8U7yiMsQnf0BRmDA6203
VP2wbRsrBOkykNuD6XptTUU8ISSof+8BdaOvn3k5nb7czLT7Ps6r91hUaL0gWqhyU0njo15b6rFO
c5pLwLO8miJzrDx2CCvuVbUWL4rakkMOOi0E1kaeQzb13DcRpqmL90s27XXLeGotg5QmQFBBKlT/
vh6TcmchabmXK9G+a/KkVG22cv0U6Ip5xwR6O0/KjGivyJ52XTae7KLrWQDtjAYOGwplqX7d+TGs
c7XgiuZV33bEVoICDYhYJYcEBK5cJ3TnnCBTeHKTdTy6HNY/ZSkpSmjjhaRvEdnLfycJ+dM+z9J0
cDyj17JN7CvAX1St1ibIiLavwth0IJ8MH1IEkM/E+H4zJhOi2kvFPRzF8kro/QSNRLRmbNz8rvNG
tO+gVHjA48bAaZMmBZbaK4+BiRCWGwTxseKdACpwMMqvtiQybff/KGApsR8jVmOpTlpqW8lFQTLk
tY8oqYaom4RsBs8E/Ad2WS+uxMS3NaEXQ06djm8XrVhXI5vilRcEzyHScYr6xaoQkFI5Q/rdZaeg
BStLyvO6ZWrYBamGps0MtICfekHCfe2UO/GkPLgHuCz0xq/EAw3iu+DFXAmoLjhNmbZlUGjixYHz
4swCiR6F8BIF5DFl4h0tpk2EuNKm/2Gbm6J74uwXG/OAXOS2PtSIrdCB3NnhAdMUNdmsjH3B1csC
hKxY6OTqsjK3ZTTHQqRqzU+p9v1ObGNyw3tUat0X8g39Ot3DQR2QX1lxaZyMu85tNDGaxHoNP24D
MrY1eUSduPKpgx3KdMTwnJLQ1W283FFj5achD1dBXn2JRHWV5YOT9u395eEuGIqdxZ059Gk+vr4+
UoSOWqYvvM50+sVwSpp/kLLmtZFG15cDTv/gp4FaJtvdtoRpzL80VvGSi14aXzp2v0ap/UDnYBel
9XuJmtDlUAvOYRaL+D+hpkV3MqdBCkemCtXaGYo+QK2pv1IqemFpmz5MzF86jpMEcxGuOLov2Hmd
hZ3sxU7CutZgy5JE2DR4jZCksB6GzltZpUuL9HRo05+fxEAYSKgB3VFnTIeXoG6ORhWtmOithZit
yCzx0PmN+FCNbv/gjf0rC/Td5Q+0NlOzxccbckBmF9lTdClucFf5KsFioi2w6tS3uBIw57VsG+tY
oczOMztGYBu5VzArdyW8fTQ7/V2DJPI+dawr7QmlBaxEE/MY34ebaIf28dqpsjiZtonwD0aUKsCj
8+/Vx5mtamSFDryPg+/mWzyA95cnc/EEOQkxm8wsF7le1gaZXpRwxSsIeQJ2C4O3iuoET52HAnZD
GGY3l8Mqy3P736HN5rbTQmkoW/L+6eiGOFZt3K+UTMTreLR27dbaeN/Gu+IlN7eRs+actzat0287
2QZjlaQIJBE7RNe4CeWDSM3D5fEtrtGTaZ05LlaJ0bhmY9aOpX3TKngf7kfbrViAL56J/41hT7Z9
J8Po3VLuyQSQ/y2VX+rIIwLBU99qtmWi/bw8nJUZs2cXbVY1qiTJLESPdsjQ3UVghy5HWLpRDMWa
dhkmvWy488F0hWqkbmyz1GPj96gLuP5myyPOupcCHvea/ReTx6WpaqYwFP2Tp2FpWgO5g8Q5pWqH
ST0iClV6fq854nuXR7Y0d6eRZvdJDKG2zzsi6Xk+IQxhY4TgQi4HUaZ/5fyC1BVZNoTQdGM64qdf
cbIYagx2qsY20edGtTkK+9s2i9DBMbDQutXxGGqy4Io26dNIG8zDm6hfc4H95zS89Atmh1WBVABr
3m4cNbFegqrFO6K71uT2aoxwqwnQcjBR3BuM1wScWgb5KRsfcl4oooFSXoxIvGDwIIuVxOHzRjyf
l9n55gMWz6uUX0WjGWVdpAeA6JcgXS7P/+ePfB5mdpwpYDj0rCUMI4DveRuC/L4c4fNuP48wO7R6
H0rTkPeDow39+AZF6tXXk4exdMcbw6pWjufPu3EKZmPspWuoRqvz/d7WfgEboXVSGSzPP1pQ6RZv
AHhE8qZt3e3lsa2Fm20RH9lUii5oe1igunjYYGiUbzOY0mb6WFApvRxNm86S+UpVTUVmr0EYw7H4
fK9Utm67XoG10WCDU41vAWKDAZqKX28U7o4JitOt1lyrWge/EqU+MQlKgLkB4xmaN506XE3gnxxL
zuEhil4xIlEFBlzl7xBBgkSuEa01trJqbQvZ3LllvaUSR9cRQxy8EBT6cJfHoy6tcdU0LQt/c2vy
3D0fz6jCwMJvsHWCBL7BhJuI0K6/ys1XQ0G0qX5JGyCNTXRTYi2A8j9NaxTZ0We0o6sAhQ2F1mXh
oT/TUFCLNkpeIzePpkQsHygv3tey93z5F6/94NmmRH231/QkRUl1BPz9ouUomq2EUKYlOvvIKiIL
MnwVHgy42p5Piqh12iOD1zlj0CEHitKZFFApbhXKP/j10cijPWUhsJAMVDF15ZdQkpVdtLBl+Qlo
Sen4OPEzZt/FTewE5wQbHaL21a7hkMk7i7apFegrK3phPs8CzeYzCFqbCZVQSlaqR+SmoJkroFuq
lUtmLczskEOlbBDSFKZ3SYObfPguRzDMrFH7+q/Xx9l4ZmedZEA/jwsCuZa8d92ftfEtwtv03wch
/6ScKmu2zml3vkBw1vRjs8rgxCTY8h1sRdyDjlt5KC8tAdPWFGHbBgfOvCyg2h6atnHdASRodx5A
bxCMSOJS14uVv1gElswq4yBQdXX+WsEYL/E8QHlOb2vPtYvvR5R+8XTtXydOk9n0f8PMvo1uZ7nd
yD31u+bH0HyAccaK41eEY+blz7M0c5ZQVF3TbUE5abZ5LASkEMsYOicPb5viOdLMlyxB3NaqDpcD
LVw+LIL/Bpp+yEnm1KVpXyQINTvt6ONr+Cgocvsj9w8kBWgHl4Mt5AmqZVgA/zROa3W+6KRci9tM
QZrMgJQisKTux/fLERbnDdNz3VQZ1qdHK5rVlOAq0Iy9eps3vKTCR9Mddl385XKcxZGcxJmtA4B6
YY+2dOso0C9BBKDMvrJ3Fj8M0ro8vmV14fVbIjYUTcdnVdKpK3PoS3eJaWEY/zRkK2ni4qyxRw19
2qrsnvNFYJEaJ2hGd+g+Pg+gODJALIauQjHv9n8xbyeR1PNIZVujqiBxtrXWD1n6U41/Lv/7S4c0
BYv/jGT2kBrtoRVNxUiA8V/JGVXoEGT6sFJ4XJuvaXWcbBrQtZaGXEXnTN0iHE10cOGkDkX0N1fb
6XBmxwDCxVrSlwSy0BPNrV9lpqPk/uvynClLk2ZDXjI1mY6HMc+gZD/HLqwKcYPY2g/y1+HD/+nv
jG/+m/3BBUf19gmtoFFbOQwWo0IAkVFjJEWYv3l7MvmSyg48GkXZ2sNtKsHz/Pc1JP7pkyCzLxXR
8ENaFkpUZ1T3Asp32UhfL0/f0ka1BXm0YXFYo+p0vhgM1TWiFICTY4eR+gu2iH/Xhjoe8DUI38gS
EQAQ8NKXgy6dP+S6CloQKje4PlvnnS/GQUoidmyPIa8p36RVsBJiOsLmKSQJtSzLwsBFef5OwC87
HCCXw3S3oj9hhMNjV8ET9n+g73QHBOk5RkLqb9bEf2POizr16CooOvC5Bg9M4Ihs+12evv7N1P1n
XPNqTkjFTyiCGFVawep0dOnlcoDFhX0yiNkZR1kvaQNQd1gCiG0aftOsbtcaKwXzxQyfs9oCD6+Y
2qdnD6BIwGV51TmSVj50mLUF1gSBwIeuDF67Mb5ip19Bp78a6uxFaxFPuzzKpTPwNP705ydnYCBZ
BijOiVTdu06h36PXsOulR2mtXLm4vU7GOdteyEqVhW8xTt3EmuMeCcXMh/Ji2Fvv5+URLXw3TVaA
NdDFkoX8z8P5ZERIaqetZ5CtAn1x030E6IRPt7LClSmxnm2rsyizE0nUgYbgBYlq8kf7GT33t95N
tK+PwZV3Fb4VMNa3/XbctwdcT/Vwo62c9QuzSXTbVoWqCVXIs5te8xMvxs8Av7cOLw54aO7wnuOP
kLk4YiNsf3lGF04pjXk06FjxBqQ1er5GwJJgoAjRzBl7qaFlXr4XqbuSuyy0QXVNJpu0qNXw4ebN
MUqz6RBZBAFWilXkbpIy3KjX2q4qMCXaID7+ggDLDk6A4zrjdthBHHCyt78Y6cmPmO15D6BWjsMb
+bqGZmMdYdKb/c1knoSYTWZqAlfLho5PlwQ7xGeeqhJpgcvDWEoFziZztjojrw1FjVqtY750++K+
u2MS0a+8C67Ud+GUW/ARHSodK1fN4jo5Gdq0M092XlNYHZAfomLakFUClcV25bRSFo6rs4HNjqsq
MrNINglhfcRfmvvhtf3h/vLfzLtmJx3ya3ETvBQ/QDldns/FzU4dRtdtsnhr/iqtCvCfaj1ypNCZ
L0BSZeDoYPlu0vwhHQpcg+NdB7D7ctTFgwxpL15Bli0MfXZkJoGkqbEneNOVuJx7eHNA0SlX3idL
30yRYUmi22Zo6vy0BKwJZtGT2VQDzpFW9odOxdqSXzqtFFm3sA3A4NiYn1ZuI8psAN/ueH39K8rN
WxmcDgap/buNSaUWrN01SxOnqJrMA1/Y/Dc7HWtMisWgEa/Spd+lH6FbhHK558krH2hpMZ7GmZ0W
geQLs8+mufNQNBfQkjcA574bffBaoP28sggXEjn4goYpgKaQys2rMEaZZCLPGRUPZkAi6F1NzsCi
saFtc9eIDl0F4Vxegsri8hCaATqDLi1wtfMtHYjcb/HY7RxQN453E0NMvcLtZAu2HRbgFnDkt/bb
5ZiLIQ0uNsraOgWG2bKPeU6UQQO2qlCuFByEEyVb+W5rEWavflEZMbBlndNRxD81uTq49FJXvtbi
EazCBqKdpVo27//zmcvQ83TRaukddCzbHYjB5jCZsG5AWUGZRsBhh+fvPt4a+38/fVPNxBaqYrNa
ZovSRsMPpCVaVbGYzEOaq7EY/uauPo0xG1unYqHSyJMe1t49GAccmoZ9fyU5vYPizBEA9BZ+PRzQ
K+yhocvuEZB8XhvnwuYzESdVNJVjWfmUlHAkm5AwWJkavQFcA+5zA5NLLfzwc31tFywcKGexpgV1
crFJcF06feAk1jfdftz522I7KmiE7IIt4PcjsDDYVAd95W2wOEJwWPR1uXQ+Ff9DVRboUjBCU6K4
X6FyoUkoHHoPLgJclxfN4gANVo0s02awzfmeaxQdtwZ2hFr+BGp7gFYMH2btWfjPETVLmunw6Jwm
ttCRnJuFscn/07SyqO46wz7Z+w7SD7gvQ4XbI0MADWTnvV0e2OIcnkScbfU80BpNZEREPuRWbrRN
yYLMPe+18X5cjrQ4hSTktjLVE/X5U14pe5QDfQ81J3xY0/wtyd8HjEH+b0FmCzH1tWFMWmTrPHiE
ogLIjC1Har5cjrJwPkI6IdcxLcPU4M/Pljuqcph/Io1SN29a/SsFnXs5wFKjnwjAq7WpaM35eB4B
frKQwzTA0+rQfS2/4Z/0I1A3ytbjSEyzrVhJcpa+DY4aRLSASXzKpFzgGGmm+z3CSt4vDUTjmIuj
Uad/8XWoitu6PkEZubrORxWhRdwPWtQ7WlJttc4A53cYgKtfnrylr3MaZVryJ4fR4CP+C/KIiyXR
wZYgKRbnf1Fvg3VExY5KoqF+6vj0cmtqo8TlVY+w2OGqJ4CFLw9j2uvzs4COlS44bzjiPr33/HHU
xiFlCWiZ9cc1sVs20Ts+5FgKw3UB5h2icv4X59yEBpgArpoF1vV87rxYoIHZMq5MjUBAP8ZQzjp9
3F8e2tJys7n2bXJegs2PApWrP8rKqncKCX3dCJ80NZMfx7ioVvbR9HM/zeFJoGmpnCyFok8rLytL
rl1UVDyv/JPk1mPZFJDEEeOsB/NmjCDGKGsNwaUleDrA2UKH3C5wNcPXTDTuLYgKzGbWMs+FELwV
wAQbyNqYnBLnQyvrxggCU+mdBupvWj2i23L5Iy3MHUeCit2cIsAlzptYgVo0NkJk5EmICEeufofD
r4kzafmzs5FebMyDjzNNNVprj8mlkh+Rbd2k2myp3ITnQyvUtEFlkZUffDWu013wFB1QYd4pX9Xj
2ktoKX8/izU7LPKGhkFZEut/weUwCzfSFqdvpK828gYDmp27MrFLt7wlU3oD1UeXlRz4fHw+/Lgu
MXBb6rbdvnzMX/wHY9fs+j0qeB/eQ7hy6i5c8YTTbI3qqWF8anv0clRJpjz5I6aPHoSwxEILrKn3
iXZ1ecUsBuLo4HonK6MMcT4uww2lvIYgBMYEO9Ggw7hMlrEd7PV94rUrJ5W68NyzAC/9J9rsy2Wy
KGTVJVq9I+e8rR/jXX9jHvFzwZz84B5Mp7gTj/LPbtff+8fwOTwCpPoNTfXYvalvawtpbeyzb1qZ
XtqGIwIMqZbsQi3+3ZrhEZVILKOMYuWDTvM4O9XORj7L2VLLrUK7YeR21m64uVEoOpTm6gNtaUia
ApVJp8jPQT0bkkYtKTUH3Le7rXcvJ7v4MdnHO+/a3tZ7FGJoCKOpv5V2zcrLcOngOY07G16VwNGG
fTjlPvVVdaiPnSMc9biGc1kLM/35yd1QJhhpgOObwoSP+rE9Nk7yWB+a4+VNsRLGmON3VYw/IkGY
+Kq+Uo71EfFdBw/MlTCL2+Fk1ozZfUCWapqUZ3undTy05zZKdcju0dZ9QbUAEXDlWPCU+FB+GF+o
IB/zLXqIBXILKmqvmKpucY77wH8D27DD5fEvvfPhGZJVUqnjsJu/8xHfaZLCNXonwUyVxyHIyVde
hnK4t3kcFl+Quty7Jo48K7tkWp7zXXIad3b3+1oGj9zWSTJqrNmrdN909q2cvvL2mkiO7yvD1JbC
CZ3m6NQF4Go+X06GB0BNNCG+8SXyQVt5H/F8g/XfOLJ3wFyPi2RtoyjT2vk0RF3lMWXwRNDnLVnP
Vn1ZC3ThSMmIxG4PgzlC8TiVEKNHkObaqHJ4x36O/6f2VtbSapNncY5PfsBsqybWkKFr6aGjhMCy
gwyu++QOeKnVvpU+Zz66RpVdHqGtU8nv2h9Kh32r0H82fjViHjV0102KZZNeR9LBQgf9gV6evV/5
MJ9PS1ASU1maZMI2qHmef5iwF0LEgE/Y55oThxsLLb8DPS+MObfJlXSd/FRhHFubf7/xycugq3F8
KmTw8yec1ZRa3+IM7uTJtwCnDgu0Udm+NuGD7z4GlY6+8MqVuJA4EZIn3IRFs61PLaIapYwGOqqC
aqz+OohhL0P3xJCv+ZoUXIfNiJC+C+MfJ68bMAkYzrprx9DnJUkXDJvyf/q1nEezHMAOvXxAnlDh
0ihBdG31eg/CCr0o+pkHe6s+jKh1ofy/RV7QaCiS5tt0++8znqkVR3I81b6ofs0+Oe4gRtDL/IgS
WXPq5+2P0XWRKGjKazeWf15eYJ+vyfNgs3MG/1K1gw+uOJL/qmj05XBHgGeO2vYa/Hyhp3oeaj65
wyiNCJsqjnrAXhRFG8SDXprf0nN5413Zh3qLpJp6KyMIgVbExnP+4sA5/wGznEtJDCRz41oBdiSh
IMjbUMVR3Psttd/dxtpX/ocJVd9cI0AubeHT7znLRNDwRUGiZtwFHsJQqJwRWavAXGsgfL6qz0c3
O83yUZbz0OVLioN1jd3osdx3t/Vh7apeeHOcx5llHsJoRJUJ4rQOEnA4ODpY3Y876dV/xjzRKfuN
7l2v0WgX7uGzqPNExNATya2wFIG3qzjIDGL+ELc0LKIDiss7tqPf3VYv65vxn6Ll+S01BZ5YBpRK
gOLOhltD5xfVtGq1l/QWzcmr7r58CK6zrbnXzS3qGbvoW3sX3/Vr19PnJ/JZ4DnKpnHpSiouqxWP
oHoT4kD6woFgrdQ1P9+BRIGcrFEF4nk1T5PLvsG0yu9ZnEYtoa+KoKKFGGVU/er6SnNaof7NgaNr
CjwAsMa2MZtPvYA9PmIn60SQ/sMWrxejxK623xm9+nH5bFt4qjK4/8YyZ9lrITWNkVa5AsONp6qY
XKH8GyN8xQBooxj3nft1RIuvw8Wp8bStVaPGEX65/BumXfdp+Zz8hFliVceVJ5SYS2201WMTm8hN
8T+RZlwXWoIWGa6oSA1djrlAXDwf96xJpBvdgN4n4xZPRXqIf6EQsrP36R/9Ho97pNXHp8EJj+G1
n221dfTK4nl3MuT5/YV/Rx2KlGN2/BLUEFKRfVursvxTpP48r6RGMkQy0CuzQ1UykFwZ4gJbD7iZ
0sbf4vth5E7w5O8wXPujP8FyAchOFX3r7iHtbJHYCd4uz/PiDrUEuqvTxvlE7Y8ox+FmjMvjiATt
kH5r4rWUaPF2Pokw+5B5p2u+7BGh2qMW02zdJ++oHKcKT/nnNvhiX5f38tHa/+thTWUzyOVTX1ie
vwVyUk6rHVk9impibs/LyES5xvP7w+U4SzfJWaDZ6CQpqDTFJFD9M/k69d2qu+A1fMOtxJEOmaP+
WL275IVPRl0OsCmVb51Eb3b6qHWGXa41KHiyhh+mN+gbJQy7CIlWrTzUDYKWu76Rw3cPXVgUpES3
rzNsCtDYQM9S1HtPxOUW4gFun5rm7gILtac4Fw0iOv3PNq8QybdQxB9u/FLv9kNob8tSNJP4mQ/0
D9lJ+vCCv4GGbqpG5d6QkUInvXuX5PGxLxouzyJ+ks1JrUscJ2sqXIN+ol2GU5sOCdQYnrOcu88U
AWwvNfqDy6zTVPxEnyO10fyXoDRclHs8Y5ua/VFXMAcYhoBKS6W8yor1PTMp8XR9cC+P+Xc3St6y
DAOyrMIHQ/Mxr4qT5o8iEIXRUZ7WE8xtBy/c51iGbsUIyB2X4hE30hpfqqr7gQvrlRRZ7T7BcgF5
XQuRqBEzFhfB5lqJbwu7fM79/FZGqHSr6N47elmoM3UNp248OIWPi7WOQqOQ8sIhy8VFPraQcuyu
S33st4VlJ/suRImuMfJvo5b/oueOUGXX4Dtn9t8KHCD9dtD2eoEZt6JiA3Z5jS6cZaBzeIuA77ZZ
NdOfn5RZUq3UvU4bVGeIiu++1P62UvdLpET+SpyFjX4WZ5aaWtJgNQEVQZ54KGbJ2jB8Gf26UTe6
DzRZrkAKOv9+ZLCYVYEoB2tp3qztShvXOx9fpCbBTbdEDWOQJmVRuXv5vwWa5aVeY1u+bpiK0yNJ
igYNGpCS+qWJYmtlDpf2Nlgq5Mc0iz73fESSa+agD0vV0c3fZmZe1Ya8ch4vrQYa2wTQpt7CvHOq
DnohWXWtOrnqbwwsXFzUnL2s+IuBgHig6A3z8zOtCGuCHrfMBr9YEw1UfwyQDrTWntvqwluXk9vE
lxwC4qRNc760c6Xw4V+3iNGD5YbhXHX4asH2GQaUz+XIerS7vj/g3/vW8j8IbuIGE0BrKSHxl8Zu
rMTWlI1444XDQ0zbDRNDzZy8pUzshqLt5UW0kEad/djp25/sQ1Qcm6Is+bH9GP8SiMnIboSAuQ2m
mUtw4ooWOs5Jl4MubkqWjDBl8PvaPFWNqzShVdqr6NDq4T4pggeR2U6JEdQmyNUfl4MtrS3EEv9/
sHmuWg6163oDwfLqTtGvg/YakeHLIZbyYYh3/40xS0azyMflJiaGOORXYgsySt9GW3i/W1TXX+Pf
/x4xSnJwEk89/2qoQP5vPLXFq/67gbj75REtvF44Nk0KVMyb/qmNaIxD2VE1Royui+ufclaaey9V
i/taqq1bMVQI4BXpv6fEUKbiCrYt65/AszthTEO1GENVdSoMXXHs4Yr/KuXfL49s6TA7DTK7EEbk
+tH8J0iSKXijed7TEONhdjnIUhZ9NpRZFm2Phhg89M/pQlFva2/R6iofUyd98a4D1kX1JXhEe/IW
34YX/vuGD+9KDrj0AW1FEdMVRC/snxV7uq+btLSot3G/4phQFZ2juMNe+LhljtLOyFewFUt77DTa
7BTxurKXFQwUQHRWN0ndfUh+eOxV3KUvz+tanNkKARVTunS3VUfJVEcazVsU8cONoKy3EmjphIL0
a0H8UYzPklN2V+S6J/6HtOvqkRtpkr+IAF3RvNJ29/iRZkbSC6GRoS96++svar67Fbua13XaW2ix
CwjoZLmsrMzICCh5GPXwJoPIee6JD3XlB+jJev9mTJaGSgiIflD+PT/LtK1pB3UO3K7t05T+yIfG
qRQRJnqnTQA/r/xjhXAv9ojSAd3oGFAB/liIz3iqC+GphzrQbougetExiw7aOL+C27w7QnIB4kQh
dUXnYn9X/vkKzk/mdg5BjJjgArYgJosILIQQW2DV0eSMbXpvFgoRLOTujkE/tA5BTWT0+diliFMb
Msug46/1X52NPweoAl1fwL0rFGCvf0xwcdjclW1dDTCRKPYrVUHnS5rxW0Wim0S1Dp08/4ICqSAD
s+vFbJBToQkOjHM8FoJAr2W1ZksFwYHt25FGHRuhrmDudowABIFmZZRHgMjlM3SF2sdGmSQa3kHQ
O0BTAvhI/etzt1OrQhKQoJiMvhyMhO+RqRHk9NROkfBcrTdpIG+6pEVQAB+/d3kEOUjt0FTkDUpY
h9k2Xq8b39kbKIqAPpCRZwBywe3GdZ3i1IhzLWjiGYumpd9q2Zgg/Ju+Xze0cx3gPS7D39souCKE
5s44tj2kaRIdnJKyvTrNsnhNVQUa9FgjxtreLi4yd24lDSdjnu+a1Qw0YzjOgBJqIAyldutlfW17
S1PdoSp/SDKIGUL/uYGWnmAz70AMTYb/Z9wZCjYYn7eUc2IkkG1FPjhYA9m3bwDkUT+RE0FRv74r
367PzE7kdG6OOzwSnrejWsIcSPoDsNa+1VD19juPlfabN/rLEsS7l2t+bo9biTGH2ABJpCUYyY+u
/EF0Gc0oq+Dg7CTVYYXICKBUdJ9eFLfzrJaiPsshqHeafNW1foHfF0WuJZi87FAFtWsD9S2YycvT
em6T/f3mxiey2irQ0tED+aQbEFYJgCp47x0Q0qiqtw7PKD950bOopra/gJuhsgnfmF2R8VgnRJAA
MkA68BsJaCBlLsRDg7hMvxM387NfIqOioXIxnDYndT93mN6ye2/0+9J8vj6Xot9n19hmTAVgrqRW
Wd5HHhyN3kMc8LqB3V24mTRu16/QmtcSNLAGCbivSrMFtT7F61oUxQj3Ibfb6WwlYCjHnoCIIvLi
0NxjuwKJQPRSVOsb1Z7YrhjeRCALgWHcH+czWOWR0WoVDANyNdhPdpvfkGAIQcKehkugrwMkFu0X
2ct881G0O/Yml4D5B9klhoTk06x9KSURGZD9lPP29zpVn6gxfStG/en6Gl6GiOxkA9cBRCzSFvzt
2EEJby4rmwSaBZ0mq4B0Y+2CANfNoKJx3dTudG5s8SUr9DDjkrRmELr5i6++aqObDU7s5256a4aR
Y75GEjj0HWFal6UqzosBZ2Pkm8VNSNuvVbUY2D+mA9okV3sHisOxHloH9Y5TI7gNdlZOIRogngoQ
iYhWOV/Sk8VWkBqAub4KaYdERKo/g5T7eH061Z3zDeQRkk0K+IMBxuCORVJU0RK1YPJmNQ5ojjrQ
UHxe34c78zB/7r41bvmCaN9tIVSQ4WgyDohQe5xqf60FN8XOJtp+icadEzqDVXaoKi1I529t+WKp
P6HzlMuP1we8d6mzi0glCOUMxmh6fhwLaiQFFLLwssb+YZIboXWENKmnj8ivO2kgOoJ7E7y1x/5+
40DVtM0js7fVYJyr3JVyCHvXkihdIDLC7ZaurMfSLJkRLUIS6euQa971eRNZ4O6ZiRo2dEkgQaoP
lpfaiWdDfOy6iZ0tj5XBQZIJYlCT34p5W+h6hiJpkKFHNox75RPEvw6ykv/909kEaNtC4wDiOkR3
XLCrzL2p9AUkMlWT3M3jK7j6Z9kS5HH3JmxrRD1f9zmhva5OMFKuuoeigZ+J8hq7FvCOBe834OcX
Dx8NKm1RqyBmt8EcucydAxVmgbfdWxKkoIGYAsRdRzfl+SDaypq1mcnwgTH+DXQ9N2nWPo1xLIoB
2NnmnKuKRyPYNvC6AssVtyLE7jNTnZkXUqf2ONZ2/wL1TRRe+7J8KmsZmpu2Drgg8PQOKN6GAB1Z
kr92vXKjylBkkyJqemmVp0fSqpMDZg/U2zM5hjTNBLixY69y/rOkUNrzJJR0emOePKOMNE/uzQZa
AekM+Lxat5/Lqkzc2FiAvoLukgPJCxt6VRkFW/qqNp/num5fKqWU78ExtrhFD76fxRzj57osCyaZ
3Sce2sP04zBPhldIpGGKMeURWpH9c1xRw7XBtQa1GFrfGjJJ7mV5sKG8ZIAN7fph2gtGVRu8rgq7
k9G4xC2dlRZFRWJLC+b6mCn1jzyGNkRBhzAZmIbwY1LEXm2SMJ9+VFBSLgB1LWwwk17/jL09uv0K
9vcb77cY9bTUPb5CX+pfKdgF+5L89fsfbEXgEdM11GUwTi5CjWdI/aV2jGAfYnbgJOghWlSKnjF7
lxMAe0AOshZ3RALn4+gNiD5IcaMF4Ip00gUp7XbyujiDeIGos419L38W0EqP/IysgZyTXzhDp0UU
pYMWtKY8fSmLHAol9kLdyqSWCx7KyoNDiILr67R30JFqBoUMwJgoa3GTmEfQDxylGeOri1MSxTCu
hareCw763nbYmuGC/QQiQdoywozNSFRRN3Kwd1+uD2V3qTZD4SIaE3LH5VjBhrYGtqk8RuMNLYjf
J6Ke3l1D4EMCghXR9UXORMvWEZA8WYMKG+RlUFxxjC65JQuST7VVH66Pai/uBaQA+wLbEDyKfIyt
yw2UcdE7gvizep38rnPQaeAjNjtNXgWQODoNQtENszfCjU0+1k7UqhqKEjY7UDeiKt9DmQgaIHcA
Fqb+0o8idYP9QeL2xz9o3L+AawMlMYyDbrBB1kfWCq67DCSOhMGRYfKtd8kTxWc7fCA41xub3J6k
EOUDHpdgkD7whg+oTTwAdOEOgeXkj5qv30geFTZm7523rVFuk87TakWtCqOzaYZWo59y6FflaDIW
7Brm5XlnsrGjc0F1pzR9oRuwQ29B3R/fQG0lQDsmeOrQY4HsSxj5AossrrlmkbvKZ0B7op5NJ3ko
73W0uZd3EMsO2vsqiD3R9bKD9z1bPJ6qoB/kGBkXbJj6h3qSX4vjjEFqoM5f0DA2noiPlpVjdzQO
IIIV4UX3nNl2brkbto8WtPRjEwfV8n02P+dUxGQq2po6d3vOdqe3aCRD1vk0oC8kBvAFtAjG7Qzu
Is03QyksPTQH/Ly+hGzvXVtBtnc3d7YGvWzJ6DCn1Epe5CafHFACe1AGOshGHOaaDS1W8qCt1fN1
uztYLXaTQzQHYmtQc+Ev2SGXq6WQ0SDCTmLpx74FJOPN6FZHI2DdIen7KnoNssPNjfXMJPOAm7Gu
YJhD82sCQqM5V9+sNdZ84CVlzzAiDUqDs/VbXSLkRQu5C+qlAUGPNJTVTU+mJejsxPhl6lHuyJLW
QVwx7yCD3kCQq5XXF3mWRRO0s+FQGkOBABEVKpl8pWNRqBQtgIgFVvzUQ5u1ikVksztLj4ARWEdW
UUePM7f0CV54RpPYeIId0wOQciEJFT8Tt2LtxPtndrhpT1vIui8p7Pwn1U0fKii9e9IKnUZgnqHb
7oAA4Uk6dgU0+ZwOLljk9vcWfjtSLuAp0zpJyYwvINVnCNy487r6EqkdOt2Ntu4blegw7y3e1iB3
zUwqRfqsg8E4BbK8f04ByhOcn53r+mxWuUslQov4Alk/DWlvlsnpEyd7KO/iEKQjdyA/cyzwqMg3
Ev1rzi5za5aPEnKdrkARmFrQq+ri6XMMfVxJ9BLddQ6Kyd7rAOkAscTdKy2Ag3pkYHD9l+53i65H
aN2EERRC/cVTHTTSmkcR58Pukm1Mck/4CHp8ZdVGiEaW9NfS9zeVnQou6J04APDTP6Pi7hAIXndz
muHxMiD1hfdk8ZjN6s2aNLHgXhaNhf39xtFJ1dpJEdBTQRaD/66Vg4VBPK9vwN3BIKMGv2GaIIHh
vEdX06guslwPjHJ5zWLladJfB1FidHcgGyOc68iTLiKJCiN2SxyzetNlAdOHyADnGeJak1KwL+A9
iX7oFqAvTQQ027vXkXn6M1GcLwAyXzfrBSYmV4bCtl8Pjql6NGBxJ0EPHPVV6tAG7ViO2PPtniRA
zXS4eXDCIelyvhXGGmLuSoFt3QCOA8V7t/Szhw+xocFN0YbmsqBC5G//F6uoLxto/wQglHNOc5ZG
0F6G1d4bPaRWaFCGqau0jhSyFrfIr+9EAdreflTVf0wqXPDbWkUCfBNzueAWBi7IUTvFgfTE9V2/
d5NsrXDTideKHtnAkwR6OSSBaQyS7c6jZhzxchqfhmHM7qpe0k4DVFMFz+m9JA9Kln9GyHmoubHk
VpFhG3zNUEY+FHgqKauTvedHxZcP6+Q2Inwf+0k+Ytqa5DxWLGcktheYXE5WqPvzoXcarzqy/l2o
UbvX53b3pGytcW7Lzleo6w4fuyZ+1vEUZA2SxbtdOv1Bd0a/CdIHdBQancCV7ZUJoHWGtg8V3DWg
luG8gF5rNgB46Ue5sHVUXzmUbu13oCL7Px2P3U20Mcd5hDYmU9mtMFcYtQFYvHYEIMNXJFJ4BAhH
x5z6oIrHVDC/e/HedpTcoTQYUr7tbBABjYWvkO4GGvJou+1IUBn0xYT6DWL/VnWA5BkEx4b56Yt9
BKYjRr+MDDPfjd8D+1jJeJwGTUnkR1tuek+rJNb4KpVu3iRvgp206wzAJgIePcBsLf5ywuAgwS5h
hlndR/GOmTdJH0x6mps5bvqA4/N+3eTu5G4scjcVMae2jmZZZ2okAJbVKrS5qTdo9VelIE+1mmrA
dhe3JZG+XDcsGiq3d+1FK0vNxlATWbmdmgw56Dt0gIlmdO+iZKzj/zOj3J41Cr2n2oTnGjTuwUKD
btDal6hny/6IjkXi4tmkOyU9XB/cDqbcRLXSRjcUmFpQw+GijHyMehNseuxkghTRzw9x5qbRly6U
gJWZvCT+3LvqAXXK3Bk+md8TX3St7I0bZPWIaFE4BbSd84AJnQ27VjFuiAC7oF115fnfRFJgQ0BN
B2As8yLZt+AZLI0FDkcG8VYZnaBZ506yYH+ybcCfQGSYFRvwf7T98ydizuxuTJVGD+KuyV5nPVNQ
UYkLL09zMGdVk3w01GUSeJzdyTPBtsNggpckEF0Nas7I6LB6Zv08Ks1baooAgWzf8eNiLPzgG0VP
zQXzGLS0zWLNFz2YaX7TF9SJmndiH9ToeQWYumy1p+s7cu+46QCIQToHTYIYFr5nE1pDtL2toSiF
xeqJo+mHCh1CmSa4d/fcJThbAXU3IDGg8O5yXrsJ225F2Bvp952dDj5QorfKWqQuCoGfr49ob2cg
boGOAXo2LrvzKsVucMakGT0ov1SlfdJUcD1pfimhpd7qBc/HnZHpkLYBzTqSaZewxwE9uuBasvWA
LvN3GWim7+AfraFBrUz3s0EEvnFn/8GaifQGtsclsS/uALWp0H4TFK11lJf+aFT/wkGdmWAR1GY/
4CZHQ2UEEwxSUQ/rkSA8sRuoOOK/y6sCiEX/3nho6zZSJ2/htIrxSfHbECzvorB7ZyXPvoXzVZBO
jysTWshBPi/h2kPuOh2ggL762pACSCmqXe3Fa4jtUYZD0ywgJXyUn1VRTSARD6qHg/Vkf9FBh7S+
t29wJU52r71WHvhqXyTBdt1b041RPs5f47U04xkQsnb9ZUJMsRQ4StHvcxF+mqdjVuAiCGS0VmdQ
PbYVQQ1TNG8f4ehmz5gznVFlxrypT+V3kjrNqfAYacUKGgtnfNXcwgfRWuJoX6+f9L3DB/Y/do1Z
aNTjBV/Q8DmQAunKwMjWU9/Yv2MTXZU18PdjL1LG3CFggsiogR5HFHbQ6MhDf+fEKOM6jhgSrk47
yyMTpA77VPrE9uUUeWsqH2hFv9fREKqu4Ta/bB8CIPYM8JEkBdFkBwVYbNVP0SKPjkrLClB5tfO6
5ZPqJL4VC4/P7vSALBuPQ3zzRT0KnQ9JXKnjgoxGmJHSmevkaK2RDzpywb24ZwkICNYwjIQ0+o3O
nYYVJ1WjRPCCPYm+ZnL/Yjk0fuoW7/p6721lKBLpqPHiaYPKz7mZmpC6m5SFBCQns2Pk+WOD1fpX
RljjpwJkChCB50ZKkOdYbTSTIEP/ZRbdDMbv66PYofFBUKT9scCGuTkubR2P/aRFaO71rVDxiqB+
i25JiJzNIRW15+49ssHNhe2KGxGZTj7z2BlZnVkLoHjMn4NZJXfBPfLR0aYwdQ5djDXciShgEZcv
xggpSx54ruaLuVrY9jgo7RHwxhWPTwWMA4MXOQx6Ht1LgSTC34mMsrBqM6d9rMR6yoZZLBO6x/0W
FGzCktbOfXQ2Mu7BmVcpxP9i2YDInO2UVnJQEKqrT13xFX3hguzIzpFi6Ek8T/DGvGSgHcfZIpKV
rAGghUfJfjNVFJGm3q3lWJAy3Ik4gY0CCAXKJvolEW0q69NYAc8TdFL+mMYALw3jfZlNk1PPOWQz
4uxpsIo6+PtTcGaWCzTyBUrDCbjHkIpp7suPVIzhVJ9ZoVUUR+wegu0QuTM99UTSK6oRvLrWYL6l
XvNi3i+PxW8I8fo12L7D64Pb241be/wJL/p6lGv4kNTuDmiGgpjzCA6Frq8FhnZe6ZhEPEWggYkX
CR+9p0SK1TIp1qBdGqCgDGfK4VTQB6FmyJ4lgydX6sEqBoHZj6CEe6Wg1we5LTwlQYzDFzvlLG+W
bFCMQDGfUefMcZcZD7R/jGOvpaduvdMjwV2/l4I9M8kOzOaEQ02ghqIoIMyk8axwPIIDjzras/wJ
DPTPim+9tS+iZdzLo53ZZA5hY7MpgO2PJ53tURTpa4dlKHsHVK6Gg5MfihKGuydxM6ucE0v1OY20
nhC0U8euUgIaQ9579ds0/0DS0qGloH68c50S8OYRgFZxmV4wAGfqlKHhzSBBlPxOMsVR2+LfHPKN
CT64bWxtRVwyr8HQow9+yY4llKgk85scPamg2VGS8ThbE0g4TlVMBY/O3dXDqIDGARPBZcW5S0lR
03g1sHr5fR1Ud9FhCVi9rXang6gjcu9Wx2z+scbtTxR0Ggh7I85ezCiYu1F1DBN9YFFuyH6nmIAg
zK6aZo0zdvp0nKLstYpkwWt0LxI/+whuw7Yd2jXkAtcgAyEkLtR5qNNNB+uRNbEvSGut4FbBEwC5
57frLo/9Mu8RmI4fEpS6oVz0KdNBiwe6YDN19U/QRjXSbWK8QFjHnRJNEG3uuoKtLc69AopupjNY
siCVpZ6Kn7m/3pBn8w5lA9cI+jB+EMli7c/rZnRc5GmDBnuUZWyl7Db+bpzSw/QCIpk77d6+G/0C
8AlPPkT3IizL3jWyHSe3pYasloFHwhWpr92jCd1hlBM+A4kvotMQ2eF2TVSCyLhCzjLIbcsxqOSA
hNCZbOpc3yIiM5x7Q9nOLjXSGlCeXsAnljil2TnT+uO6lb0rkbG1WWDu/wCinvvsKe2WrF3xGEVv
pDOr69e10Y9t9rMtSgdcFf5okDtVSL+xG2JszfKDsyGp3WbYIdNJP623YI7w6IcsV3dsw+nNFpz0
Xd+9GSUXiiZGsyS6BImFtuo8Iuc/6rb5cn0i9/CMjNXjf2byI5e9uf1Acd/L8oJjpoN89lZ6gAqk
l30CQQ30j4DGKJzxWT0k4f/TKpevUNfMRroCLgwllS96AT7B0o8eYRQiD/ltcT+Gsw7uS1E/6f5o
kQYl4D9g3GxcjFjJSqq2CUbLWBun5+VlqNz+xgR+SzppL+MdtEnvZkFQw58I5K2hKIi+bBD8g1Cd
R0tr4zKBz1U3gnW5T9qTZT3UhiC6/3jgbR0zs4FhmXj+wTlfJLWkuZghP6Eagf2peFRue4hL3E/h
/PbfBfuw/Y4ydvoINvPH3MNV4duH6yvKvNSVD+BjgEWTpCgHwVGgV7GzDkctvm1BL9rWz9ftsBN2
YQf1QORm8Iq5UB9R7VKSIKtiBFELag7zrUmJH5P3JI79aVqcflJF9xAPBPuY2o1Fzj83Q58uJTD3
eOn2x/qhdEfHfEoO8kETRGoXNx5vifPQU7cUbZNWBiQT6iN01CEexGrXvZ+AZhd6hpInikUvHBoz
aTF9BlzmYPDjOxOWYZqYVDCIJm6Nk32zQjbhx+ymj6x/HKIJgrlU93aJjScF4w5AcxvPnoHEWywn
KY7CGEg/oic9hwTmClbh/AkdhA+ojoXSM9okj/lje6pfLMhwnrJD69qP4hLZ3qncfApPsUEjRYsj
2zKCxpxUP5dby6WjaQb5Uop0xPnLik0yC/jBMAXK+wtWi7GsTYgKaHB2kLaydLyeUsXRJERNeeqM
0Z1Mb8Gx518/KB+9aPxJ2Vrl7ioKeQplAr0WXCw9tkfZdhWA7bJHzVsPpp/+SiwnDhEiPmZ+AZpB
xY/e1EPbAD2Q+bFneq2QRf8iwOIngrvPimaVoYyKT1p/RHjcRa8QUXuJvNGVg8J2s5veTT3bqwQz
8fE+vjIT/BWngS4aPc8wW9xW4PtzpLcmLMPh6+BBu/abFegH9SZ+oKEoI8Ff3x/DtXVUEoFjuqT9
qLUREtFmZwZzZrWuXEUvlrII8fPsqrwYHbrf0JsG6hskCs5DIR2UQUNbgLq2q8ImHdx2KkP04Dg1
/W1Gs9PlgFlKNlgM8kXUDqmy375mm4vRmyaH+pXNWIEfQHn4RUo8AslQ4B4ZJbCjgVLr1XxKwwzq
Fq6JVS4zNLADNZb3gqhzf6r/TAI77ZsophpRjrT1DJAfCQj0XHaAU/SuHyjed2FqDeTOcHxx7SD9
zZ2nlRSVihaxPJTpeqeqiwsWYm/Uv62jKJ17Ma0fppgAAW5zZHX57LRE274GsicPmbaM7q5H4wSW
uRvlpkJqNVBubD+/zUu3/DJ5TL2jzj2c27KGKsr1IfOz+p/vAKcSRLvRondRDcmADBtSNuSleVim
6kuiE0EkuDertgXtTSRAkQnlg6NZbaMsMbo8VKqHpVLdJSucSHmMlb8F82AsJkhrkLFG7GBf0CLS
VWtBXGPnoZYu3+VyQLiANsxYs1IPBIDHv544GEMbFPgLkZPnw0wyzHUFmrkiHEzjYIIptM9EbBE7
awN0B/gSLPbvxVVarCmV5LooQpIW3pB2T00zCFADAhP8FQnSjq7DyhdhamQ00CJUlLqs0QWPHP4i
ZgsDKUHgSBSTsJ7C86OrLGXWyRMGkmWoliUgoE3H+tNEhbQMvKNkhnQQS8noTYDcG4/KGcDwCSmN
tQgjU5/u7LFegjTKW0ePeyh86GvulSqF5so42H5sSdQ1pMH+tNaJSCn4cl7xGgDkkTFeWJAf5JxV
utJlkAopDWvy09S/Ze3367uPzdjWK1sMPQCRFjRca6hA8Z2SUjwb7ZKZWWgv6nczVj8Xmonm4GX1
QHfaeG20CGiILg8xgyuwq1sDmAWZxvMlbBuK3JcWZeG4VCdwCD+rVPbNRfZbgwjif5EpNrcbRz+b
ZJmVNsvDrJBMT7Oz1ukHDWJNy6EvJxGk/3Jvng+MWyk7LqUClItZmAPzjKYLr4X+Rf5+fbl2tsPZ
7LEhb4ZUL00zow06C8s+9Zai8hegnq+b2NkRuBuhooGCKqsAcQukxtEkt5Kah5UEiSTJ9snYAb2d
g1c3cZViFpi7SMpiB57Z41apLaySoGW7+bjAGC159QLBKUTz1AefoWBL7CwSNNEY1g5M1viXnfvN
/JlSX3YZSaswbzOHKu9gjHLzv23h/hjRxoh6bkSqCm2N0wQhlty9dNngmVYuQFiIxsEt0iBPpNNI
VoVQnPEktBlN3VMhIj/d3QmbcXAr0xullkZLXIVZe6CK7cTEcuGs3Cz9MlaiUv7uiADdww8AA36B
UFa7MTbLiFYhuqqJC21SHxTcqYN6kyDFcvGO/VgeuHbUNvHYuuCiyRF/r2gPL0KZZMcFBI1OQtbU
Qbk4hN4mxHA77ZAZ9ueylY59vPxUaP156bKjYUUCX7g7wZsv4U6zOtIq042+COM2iaBaOz8kWvQw
KksHEWArUI2idq8f7ou8AT949kmbA1CNNhksDTcobSvZkedcv2Fa0m4uq6Csm+bKKQZ1dvsFbOXJ
kv3OpbJ06Dw/RzZAm21U915MFdHrZ3/x/ywJFy9HWtLARw9FmOeK4hZL8Tou+ffWKFr/+vjZD3HX
HW7RP4a4V2XcyGOsKbQIS9Svo0z2AHz1wIfrkq5z9ZGAy11yrpvcHRvaRKCrB8sXaihTG89zRkkT
6nR4oCP4lmbjbpxkwcoKzPBta0kV6zNp1yosKeqSiT3dkS7/blfFv/E8f4bDE0cteraajY7hyHYT
0uawFF2YJ4I4b/dgbIxwHnRVWk0HPTEORkf8uYIU9njTxw8qlHK6RKTbtXOnMpEauBzIqwBDxB2J
PMlgwUIAnsRj4upLWtzIKNkJbp6dYARhDxoDNPbngnIDhU8iz9UC/2aBRW9oF9wOiuRYhXljNKbA
sYiMcY6lBhAO3AptESIuT44QA+hvIIpBA3xh5GtF1giOlcgeN4Xd3CSoKk9VqI5N4tISCq55Xbiz
tHzKIyqgItrbHNuZ5JxFR1nD14o7fI6gE0ugZECLLJj12i3ryB2BcRM8bZlT4J0GMPp4NyEcuoT0
jhl0Ts1mrEIt0hjnzKdZhQecCCRawGx/G4GTsczrb0ZCBU/DvTO9NcxdwHrctqpUa01I5E8F3vN2
cWM3lsA/7a4d8hUG+KOQc+RDInnVs7KOpSq0FgLg5GDeQzpWdYayk92VpL/+3hvqAJ8hKYL3BpoO
zu8fWkHFYBmjKhyyePCKnIJVL15nn869KIO8t0+2prjZq/RRimtdxsDs7iTbigMavwPoAG7SJgnQ
J/T7X4wMqEo0OzJCYn4esfpLWS0SHtnW+5I96nLiLrhYrxvZGROI24EtR90GvCIf/Heb69toGsTL
bZ+HBdWrB7vQ5wc7o6sjR43pjEraeJ2d1YJiw46DPDPKtunGqLR0czmtMEr03K0+GIMEu2LnhJ1Z
4PyVVE8kikyLhrTSiK/bWfElRxeplOaeRA0t7DNCg6VsJmSXbFtQENsbngYeU3B1Ye1Q6zsfXr5I
xMpTDbJocvwjHufPg10K9sauCVwvKipRJkCXnH+0GjUtywTh+hRJYaSRuzGWv1zfGTvH2AYO+R8T
nFdEthhaLwsCu3hY5XujoJCpKieqe3pEi7dmHEXvRDYtnFdkLMI4x+hzYJN3Pm1qP7T5tCJgJ2vr
qyqqAuBqT0CreH1cezser1FwOEGSmIESz81M01Tnci8X4ShDMsfqb1b1LYfWDjyuo/V/f2+Ch+KP
MS7uqCppidVRrUKJZm40P4157nXWN0MT2NnbD1s7nBfM1AJ1HmVi2TIKWJAmDfctqIkEF+UFAgnB
PkTVkdlBdgc5Hh7qa2g4TuOMHH+5pEoQQaXJp3Y53A8QzoHyEXin27jM/GpIYq9ZFRA9NQkN5rT4
F64YH4LlQypLZu/v80WMIlIXSlGWoaWlPyeleYjy9LZolq+6TsNGKB95waPDBg6AKhQIwWWF/+M3
Ta3WSM/D3hxEITTqutC8H0/6kTXagiHXclQneku96b2XHDFqb2/LInPIgBIE1Wc+Fd6CcI/KeEqC
x29xZok6qzw46vDUFzdRJ9Kw3NtKG2O8CIqhVnZEe1qGbalCezx7rKouuH4E917MSBCCuRWpQkTl
fOU3GUuj7UcT2dC75FH6Mh7TU/E2BHYo36Zf0kCkprbnWQx0hUHlGH1oFxFJ1K2zVULKOES57Iu5
GMdJa587sxPBAdku4D3Y1g532he7oBE47MuwTpa7pLFe4sR6p6NeBrQsn6ekuafdcGO3Su+Wmjq6
q9J/vz6ze057+wWcHwDwpFYyG19QLK0PLVLHtlMPd7mbDpIgltzLs9kGeMhsBazlisHX01sqlT20
wbArob/nquAAhNhfF2TRerPqqR/ltXIEHOrzBAEOs4+/A86OirPePv2bIf/zGXyhwOpQgkyUGpO+
Uj8x9cMk6W7bkMBsBe5v92T8GTDhnICMjr8RAVMZNrQPlxpJ2agVXE4XOxW1YNZ9AoonRA4mXyZA
4W2qahOPOtDJBsraH1dJ+lypfxt/cVbYLtrEXxNERCStUXDTApUBfTite7XMsReElpcbBGawQdBg
hx4DVNdYkLYxE7VZlmqRVYbGKBtM3pMEazOMxzFX0dqtFuCkmUow2BV9A/GCbHSkSv2aGYbupKmW
+de3ycXifXwMGI0JGnZwI3OLF/fZCIQQ3FpDlwJpe4jBGOUgSDPsGAEYR2UkhJD1uqidkq6O+wTE
VuGqdt/aGqWdWStX769HApIf5LjRpI93D//isTJ1HIo4Bj1IClgVUqjgDxUsHYvtzhwZbritCTbO
zcqtmTYlSYSnhxZ9R3tfsEyj08uaozSrGxMgnTJF0IxyEbAzi8gWGOirBTyHj8pWKDusZqVXYatM
74kymk5saZ/KVa681phBqbaiCaBO0dc2SPX79QndHe3GNue2s6yr5FJHMF2iGOuVU5l6BnQTB9Lc
d+v0ihdz44IC8XDd6sWlzo2Yc9WqtnbKtOawakVK6li6tDy24zIHzRD1T8McmY+GVImq6sDl7a0t
ElMaoibI6PEFOoVkpV5QrG08RQa4NDr6ZqXq8jmFjsHXpCODV+t27S1SBlL1qsFqZySyHuwEXM0o
kpphqreWYyZm5xn5VD2VefRzlcjsaRGraY8L3v3mt5Em9KtarCCesuxi8FHYvJObWPKmRfpKhvK1
kZcTGjofjUjydKO9NZXldgWRCXie1NOQtncgAIIpZLTquH1IbKPzC326GSTp6wim7SCVJ+q0Ywok
AtTyoABYQbAqrk8xTR7SLvHWqu+cKulcuCZwgQI1X0FXBewv3eC1+XBI21Ry1iX9VmmQxlTmz6pS
+XpOD0YFcjfZgCYvKU7wja0zR0nYrVkA+s0DkkFvUO+8hVBNYCekciixw8TIgmaickCAhJ/j+mCX
eWguaJIBD0IgU3oyluFzH1vHZtWCXCenQooPHRTYJYqcp50+liv0cRXtJBV5SIfsmNE6nIzuPskb
01vlHriSuKqdpu8PRWS/6Z0tu3ptvGTjcE+MyE3q6Rd6MKij99pDlsK12m351Uya2beJ/KM3NLTM
gCRXW4sTVn8OKKl+ZcoKwmVtiZy4y5/TZWi8ZKXGm9np0aGT6DFX67BLEsut9AxcEoVlo4irf1rX
8o5G0XGq5mMNHtw5taIQCkOorzXWYSAgDdfIQbW6p3kazUek1wC/qeLeH9NlcRc0DwB4BvnOEm20
Uithr2Tghrb69gVJ+mAcIOwYSzl11RLH3a4MPDmr7HmcJSRrTROiOOvae9U6YGtAcS4BkMWzOiXz
qqJHH6CttKGpS+QmQrMtlBRRhhhyKfNq0EWGuBvigPZK+1CUKjrM/4u062pyHGeSv4gR9OaVVlKr
vZ8XRk9PD703IPHrL9l79w0F8YSbvbfdmIguASgUC1VZmSamBwspE70sGSxfS+vELaIIS6ya0I0T
8KzYeJF+9XmCNF8QrnQxO0zSAFB5PfrAjryWWu6NIbnCa/w9l7J9i2+pZjaSG+H23TUlqD4STLhJ
8TX89aj3U2CpwsOcmBEA6mo4tk6D8bwXLW2X6lVM1dt2BKeIr9UxBQkUxL5eSFSihW6MJWa8QFNm
V2RG33ls9k1lXJWSPtitMbqSJrtg9PYFsxVcmZizXSXpU0uEEeMg3XWOqp+TkTYGHqoHBkoaiNuE
beNU5vyjywrNxVflqSuyzkW/Q/VAldfa+LB/mPGkOEsR8weC5KdFh6dkJkBmd1lUox6Aod+MgKlF
l7sAnMWWIwog+lYTS0O0pleWNpfXYjFGB0h0mvZkmnswouzBLLgn2Vi6oRo1kqMJrWVDfsS8DQ3U
QI2m/1DmSfRyacAIa4n31mTEqUvNnFybcpXZ4ywbeHkl800LXn+3Fq1HK5MjT69DY48MIvOa1DKc
nhDNI11a36ixau5GWrxVBkQrB4wGPOEFcpznwbAJBkz30SjUjtL31UHKRjysQIplSg+knG+kIiT3
mAdp95FCgV1sFc2JGq138so8KEYUpEr8S84r9Uja+UWj0ePQZSrnm3/+8sbLxcQk+qIThCLnN+By
9UUeIcEoFiUE+sTDdGzQMvUFrziCl9NwYo9LUnv+bcJIFQRJoX4I3Yszuus0A6ZtKosyUA3HDGQv
8bLr0bS7CRBdFacBftXhFxj1U2+QHN5r7ewNg0ExwDmQBaN+bJ7N3BdzSbQkLsvA6OcbtcAUk9Qe
sxLcGkb9fvkbvGEK9wKsqktauMDrTvMc08rMGaP/TUCnMt2Dg4O6pREWKHHFPYbJEo1TpjkbAYCI
CHD/6BSrqFZrZ1D5IcmsJqd6EzS4nx/yS3bIrvMr/bHcjV75UB7aIA+Mp8uLXJK102QONqHShVI8
+EMAtj5dJMhCUtOiWKSg9J41fEWKzkkXNzL9UxNMvqhTvZxBBtQEFj73GDhHB+9ar20D7Kj6q+Dy
JuE23PNkRcsranUZANpLFqm4JlA0SJKkv8ImR77iami/mubD5d07f5EtS0P5HUB1UECwVXjRHA0h
XNqTMwh5gMm5NmnuNXrEeTlseiKILgEkAUDwzOmtyaxH8JAAiS4112l+HSpPVJ32pOfVXjb3bmWI
efuldMgV0uOJkk7NPrNkt56hEpdrh6GhO0HiDX5trgsBFExUkorK1fJzVkeVZgJRMPKCAmj1Hs6H
MXwUk5te5Zk5E61cLpaOQwc8FvSnIN06tZPXuVhGmIgOSlDQvfeu5NPbco/IdSi+QJGOHAqgYMWR
7cSVj6IvAmHOi5pnzFvfvwEzYUukFs0zjoqx1MS4jNFdk271QIGSmr/MMzXPfW+3O+uHEWQYbUi9
5DZ5k3colnAeFOdPKGzByvzyzFltdRzqaazlML/MikC7a0d88EL7xv7vL8QyTQTRJRGAVhYfnCWA
scQdrQOaj3aDBCnrccPDfxG0cJxAOKBECFwNE5kpyDBndYAVUc2ulVLdz/XEY3TYjMYghwQBAj4B
5wMoWkzHaCr7PsjSGINDquUoUW6bPT0mMb1rGvG9zDu/qe9FNXlt+3eq/zbbnwCu3Eaiyiv9nCNp
Fhde/Rrm/Gpg53VCFJAFHK1b2UFhxsGYhPje28L9+NB+5c/cibTzt6AMZzXAEb8Itp9Rtem5EYYI
Rn1QhOMh6SLQc0W2XD9MRn9Mm2SH95/dTrNndq+XnWhZC/tNssCuimIXyrLo3Z76qhmnRExmAcdb
lWRyq0TWgKeswgC8UCV0kKMCQ/AmxUuw72hw2fZWSFrZZoEteq/VaTMui646KbKJ1uiHHrpLjinP
IzBKmuFfNrj1CVn6qwpGnLDNbLMC86hR05hxE0zzEFRWeV828kGY48/LZjbWBTS2trA0QIvoLNRC
b6KFpnIKM/1bHiIvzA6QIbaj4fdlOxvLgU+oyCYw1YCyLxPSZQwU1vIUNkFvPeO9Ms0/8Pa5bGIr
oTixwdyFZKgtuaewQT9F04l20k5wwDUcF+6w78HvInEqorw1Mf6oEgR0PMeQlwGmRvEybBLihTOn
0LSRia1WpbFSh0NNzUQlsKJOH3F9EPWPy9t2eRUQ+z29VUlfyaIuAEZlZvFTPJeHWcv2hPJA88sB
M5cXy0DUkBCvkKYvP2P1oTGl0qi1KkKuOj92RW6L5F4Yntv8l5TxdIW2HQH8H0vXUVZk9mtDc00Z
xga2AIQ3Hut97ae37S6H0o+H1CXgcVeed6ZQvUWf7T/2mExWC3MtmyfYU4PiRvzonMoxHsLH8qHx
QQ3vau7lE9v0iJU5Ziu1sMazFbAcAN9Sd5TexYZzk3gGlqCxOiuiDZY6RgLS1wJGpMwnZstZw0Ys
P9kyJh5EiDtlR2GixjcT5BsJlLNmaBVYSUCq21KI7Mt7tunlqz1jYoNahVBjbmCPpJmrowyppaBH
6HjITt7OMSEhG+ZJyRMcDdr2rVo4ZFA5zyaOBXX5Oq/OpqdAE5k6FpJkX2IY2xLmiC9v1f9yfdCB
wX5hmIuNCHGayVKD/l9QeQN4fXUndWOf3BV7xUt83gzxZlzQMBa0vKaRHTI7JlBwMysmdkzsWlet
dzMqS+GXTnJP5AHZtu/pH1vsyHczCp2uT8UQYIx3dCfXfElAse3kvxeqbaVZ6O44p8U1yUTXKZUt
q7CwvM6LHqQjeCoPhTPd41uxV4/lNe+TxNnN76NdeQecu6SFVQ2B0heWnYKrp8Xbx55U7Taf0eXM
ea/4zXu12lLl1B0nK1fMooMCXpgg3A7lQerTn1ZtcR7UixecfT1WZpZbsVrXIKHkW0o4ucQoDkr1
Bh1XkFr/GssZ+smqW9a/G2V3+Rpsrwz1pKXqIp6Vs+JMiFFkTwcEwc4WtUezvs/N18s2tl6g+qKa
+j9GmLAUGxGSXQr36N32GL4Yr9JV6GYon6XvdGd5OuRFyLF3xCvNbfZS948kx+XfsPWEWOT3oI+g
QlH8jI9R0YDDyXJxwOhLXL3jvr90Qb+bG1dfJFWgyucDxMWrxnzfNfZEF1ljjDGb6MOzVF1hExbd
NMFTu5H+Imq3i9rkUE7U0VTo1FLraFn0w5CH21rMOS35zUu54D4VDDouA3aM00J4zUj7oh6C0ccQ
snmFbkzh0V15NfvicBAkUKPwOLu2LubaJOPA89RqbVjBZCma14ZYX+di7Q5C4Y1KfUA5nbPELedd
m1v+fXVfBKDuTVHAtQT9RGTnwFsDfj0Cqtby4Cs8S0yuYI1aP3eLBGbn4UlWuiBjb2zU2SG68SMJ
MZvfopMCx3KkXxy/3Xi6oJDw5xSXLV+tEcx1uV7E2FI1oKjVuDG+U2q0y5xwp8Pu/CTaCmhDXGnP
Mby4x7nr/jHMXFolK3JFJnDdqv0l1PKOdk9JBYyV+S7NjacasT3hiRgOd3Wpu0L1RSjnScB1YOaj
mSjgTiniFrqjlT14ya72E09wwFodO9RDuYpLQ6NwNttk0o5ironYTDjmchbQM83lK2NIXUt6JlAl
6pqHQjeCNArflLRxQSoIyibJRn0ZAnm6gw6PPZHbKdXsWBpuQ1KjQSc7YVg6bTGDqC/bD6Me5GDL
VcEZ2Hea2xn6PupuSGpcoRsVgOXK7gbdMePRBX+ak0sd50N9RvSBOhyqRiCLBTBWB+aL2VK0r/W4
0swBkZh4MUijf2EwVN2jCfkJ3v0cGt0LvwhkZn3JiRyAs6DLQRy0oJ+SR14zY+t81z+GhdOpBbrW
dYgf00LXpX8q3SoYIc0BddSn1pl3vOC09QmAQBywFBawFDIA+KdXKcKw24Se9HKJq48J7cdn+tO6
6e3OnV2cr1aByYX3atoIHLCJRjrIXyXrDFIbJxMmnupiDExwQqLd5lJMpJi1xDnYjcwBzPgSaIaA
g8SwHXOuKArVhoAqb9DmqVPOb2b6G+PE9tjUUHx7LubGDisOLIV3V5icLx+AKwCsD6cXBXGR7qjo
Ke1XXGY+JxBtrG3BQUJhFvMZODnGkDbqcqHrZEA3UXcUY3hG7/vKmElkzwoN9A6iEUX/O2r6gCb6
lVVNu6YC0VFuvpf4AklT4uZ1tM8KAjiA+BZmI089jfcD5VO/Mmci1Hk34QcChzCJX8nwgE6/rZof
TVM7KRmcUEncy7uy4VcYxwT5J4C+mgT9gFObcjR2Umf2SGcUaScZwD9Ujdu3nAG0JcaffQP+WGGf
En04Ia0w8fEJF0GiOFGiA16YjWsQ67WOo2e5r2+B6C+9y4tb0oRLZpkTl4DRJtClH4AVy277XHvV
Ce9Btum9q5UxZ6ZBKwbMrgNWJo+Hvi/ua8wctUV9kJvpX6TYq6P6DoOrL3gWQlClFvAZm8jsJEZr
k+a9Akzg8p5tRdO1R3xHv5WZOKFzRBePaCubeLK3fC372sPjefQkCNUAx19XnLvJOygmoprTUJul
ioPK6n5XTLruxCjVc1x9O4lendVylquV1Upam7KCAnGZpE4kVxMwMtWdlElHYcjuRwWyj1rmjiTx
UWXjNB+3Phon28rkX30OqV2xwOUmTrkPg6Z1ct90e6Qg6JkVbldD8Yz3bOBcbolJvRJZbdJygMeI
SrPTc/O+a4CAKaM3jsvwjo8JIkoBvRalwSXIB6jJTW4KoVTPemjcaYbOu229tA4oU3kDChyr373C
1XFiuK4xu7rD7QaviIS3rTRybtxmbWd15dhhjAnfvq6juAtzfyQVtcesBK4VkhoEcBzyWMePjZjb
6qjYQz0CQcNrWHEO8PtBvFpinUHQNa3hsYLyWUbHSn2Qck6M3IC9LATQoGfB0w6DQSxYUSP4Aisl
YrM8Acyu9qndtNpTa2o7lOTciUCzmZSPoymhOpymtyJpOAnA/3I1/vwCxk3luq0aZXmaJLPdyrbq
AICV2ZWjvoMCEDnWnX5VBpTTjtj0Hg2AA8wQo9HCQuurhpIkK0QEbgS0TnoRdI6B7Y0FsgeUHJgs
PKP1rsAsI9c1HQKJmAB7lb6ktB6mop7JhD7LIBZuqVROYk7UzqXoIMQV77XJrlHFqBe4GUQAxIF4
OBtv1OaZRp2qTr4xatB3bDHeC2Tzz3wM0XNM8vtaAFWb1Ga2DkYeGhaiM1d0H0dTamOu+rcyhZyj
3vpBC4MD5prQBABS/DQCo3RUJbFuTr6AicR8ejHTgvP5Yr/Hy5LBfy9aGuoVwMMwYTYBv9QgGtAN
Aum3ExnqQZ1jt9GmACNUl6Meezf/sYQKEI5WxMN6+ffV3VSSKGmKKYII87wT9CC1Xq2U40KL46/z
l28TmDFHwg/o9hk/l1apUlqjWeLPwNI7VVg9FVp5MELQ9zWa19bmTQNUK2cHzwaxGKvsc6pKQoyZ
9fn8rW5W78PDcC+IEICAJgMNRL/0EiCQroA67iG4uDAJXt5XNgtmzTNJW6QpkWE0WHQvgS/WAKFH
J42tbcnah6AIN1JSvCPrOlLgI/7y8fOPZQC20XDFeAE7MtXM+aCNUjH701Q6BTFKe0yU2yofb6y6
vtYJJBwwLq9STE9cXvJZzsVaZiJgatCUFphE9vV7oGpckXiG5Mn7CSJ2QIZWjhi6EuEZ3fauP8tl
LqOazNmggIEbBNxmMC9cjY5KbFmxo+fPhWc8chb9up/GE2QYOWe8eUvBsvffO822ZSoN0wdCXcKx
MSkGiZsfdaz4eib7QBBzvm+bpgC9gAoHIF9noxxdpidxa8KdovYmiyrwDdxL9UOb/O2U9/cRruws
oW8VDuZqFCtlWu5qqH6aoJ8Zp9ALe+sQpuRBK3B5OD4jbwWHlUEm/kh9TvpUxTXtvDAAI9Ihw8ck
yPbUU3cDAC2/Lttbfv9ZLMKtWNhQ0GJiX8/gVOuSdrkchtzbE1hvBl4+t3nxVxaWBa92sJwlZaY6
dhDPbsxeahb4fRpyF+vEs8IwULUotYVZBod0y+PCYOvN/xzen8UtNcyVaUWI0lJJsDjVTJ0usfYV
dPSsprC16AU1Cd7Rbd681UoZXxlyq9VHE0enPc5OD+EoMKR6HYj+tZ+VEz1HR4i8ppE/3OECkl2z
u3yS2zfiz2IZx4HoPZSucPS+UqXX0B15BmDSHecR01qm9K9u3x9by29ZbWwf9gWUkrCxiQjdb0y5
qkUNTVnR6brHy6s6I59lz5D58tOBjs1sLJ+twzg42NJil7sYDGgLW8cUig3i0AGtivIaHEp/+9Bi
bTPxe1BiSZxjLLNpXqYOhAsTWpcyrz60HMzZFQT4yFrwlzJkKk43swVSVcWnafbpfNeoVwXK5rry
zNnGzbDyxwhbqgm13ADrCLYRIzq7rvEXlGPvQRTMAA+pHf31G/V761b2mM89BYkPMGLYOpE8Syr4
Z4afyxTK5VVtuvzKCBNaDGWIIfKInctVHWORmVfOv7p2p4stJ8HlGWICiSZTg/QyDCV5fTVhQqbt
Swd6ascq1zlXazMgr9bEBBErtWhkzti4tNBHe6bCa9eG+8v7xrOxeOTq+lbanCSyiOVMSNQbCMHq
JOYczWboXS2DiRDW2Iemvlwd2hI7Kx+Lnjh689U00DypeLXm7SCBfgVGH9C/PZvMS9EmNaMJ3t1A
dz7aoVXwokBiJbvXoNwHKRsHwMwJXq5yHgtnb9x/3PyPYSZCFOPQWJTAcAyyXz1xjF3q63fK0vkr
9v2NAVL22OZJj2wf3x+jTMDAnHXcA08/Q3qzv+2laS9PwG7/Gxf5jw221TWBOMEQl0+nbryROHWM
kUc0t32n/lhgIkSd5sncVLCQJ52TD3stluzGepbVj//fSpggQSMloYaII5JEkFhiYA0SXO5lE1sp
DijiFdA2yRj+ZV8YZQaizkpd7lMn+5P0lLa3Yf2MUR07SnMnoopLhr8dmF48DwM4C80MsKRn3aok
LQQpJnhbxABea+NnSXndwK3v0toCc4UbrUgVScCqtBiiHvpNrY12m/OKGdt792cdzPc9qv5nHYsG
IoaIXO3Nuu0+ugfjZ+pGX9mxfTHALV041aNwxxs82HwUa2BVRMtTQjmHnVHpu1jSaAnF7XT2ZcMG
GgHC2weAvVDErQaHPszKPzQlA0rky7P436QY0E8AOcoypIb5i9NQLGSzWaTL+6JOj2F+FUWJNys8
Eu3vijCbYqytMEeZmniGkqXiIIQfUnwHShSXyFcKBL7EGwXE7vF0W6uY04TAARVzNIoqh9AvMbtJ
qtHJmsyxyMh5lW9u/fo3MQcPhoNMzVXse6jpx8por2ThI2lL8GcVYBYkbhmrnqEJjl4VdpuBk5M+
pF1vK8ltD9ly5becaTbIZwIQ2nA+j2fTDcvdWv80JqpjAFiPUUacoXehB/XolD61sy/D0x8RD/3i
E1RYrsgrcW1FdUO08AzD7OC5FoylSn3TzjDadRjkTGvEDt6eb93olQk2CVTkTiplFSYi7d3qBGdM
3kBwyjnY7wI962xrK0xgN9RBlLMSAdd4NAPNLzztNbovF0SXaoe3FqRBzNfottn1PgaKAy6VzJKL
XTLPxHuNmjO1IHSKT3IYzDe5nzxrXudrQQy9iPyLV3Dm7SmTGnYA9AsytA99ST0aobproPpCk9b/
+y8MJsFkiOcg3J9NIlZGbcXS98khWxesXan/SEB3iLwqvclqkAqkn5cNbuVv6KiDEQfTF+fEP0My
dY0V4RDB3tQ7Ut9qTqOk6s+pjvJb2qnDAkfhwXrPWnnLxcNAEcRVjaVrfUbOJrZ4bg2wKtPEm+bJ
ltrWrpq32ZTsSo5sY+ocKAD7ycApyW58hUDsgH1VNdSUIOB+GobR5frvL3iba9dRlh6sEYK4+m2i
/hpFDISE6e8cdAuX93jDddZGFfHUKDUbMYkifGCljAyuDjyTRywp9MURTJqXTZ11LbCzJ7aYSym1
SR9XYLD3h+itsgRPq/sEhCBPg/4MDg97llLAO+VDqBremIm8gLoETOZOLmRjS4sAWATwW56uNOpF
vZAzJCsQEZI9sx2uqo6ACQMIo34XgXdhmBwUonahdm+QW2ok+zn8QdSf2iT6FYarkulrjPu/hAd+
bwlcG4CnZWKaRXiLiUzBGtIhUCQPc/dRytIV7U2OkbNeI2uFCUe0Q45hUFhRg1h1Fp1SN3Stj0Vw
uQFrhMeFTW18R8BK+WdZTECikMbo+hEGJ9/6XFSakh9gxtgN7vgC6LprYc+Dy86lbDryyuTyk1bv
yRYzpPqoNAgW+i8gJxK7nHsPxRIvCVH7HUGtK8jO0Df4aOITIP4c2tEO8ewU0SdXihHMu7VTj++S
uGvoGIymYcfDISsxplKjmS8CNQNO7th6NChYKsqbtnzr+2cQ+2Z2G7eOFD+QgtiYe/8393O1LMZr
gR4oSrPosZMqDbISB1alN6bIsbKVCJ0cGJOcjdGQSuEIM0Np3VINFB9UC6oUarYkOmbGjdFEnhRD
QFN7i+LoXlJ/VLHm6MbHkKt2Mb4l+owXoPU4Tf+ic7IQnIKjYpFDgZbx6bmKOSBEpCYo4pT1vhQ7
2+iqXVYrrtpck8iww1m3LUPmxKrNYLGyymRfodEB+Wx+W72KiObrQvYmdqMzQOpjUYxtI67U1EbO
APAdSAJ1BQIw6C+eLnQWax1fvGlx4MJFPXwfJddmol9DDga05OFNWt/iGw+qnObKiqzXSkQrgFNi
2srRT34D4wZlIw4ZZH+Ro1M5sGrRbvL5gAEnYrcC8cvastVaXCYLbNLfFBXISeRXbSxtSb3LozDQ
SnEvpbphJ4P5fPl+b32W8dN0jK4pqoKpVyakiGrf16BNn32rgiBU2X40yuzkYngECmU/xUtG8qnO
+5zwxg82shAQ76FPiu4vBnzZ70Y8dEqBaXHUCEbQ4giPxLIcK743otY2TU6KtZwx+41a22L23xhB
2mmUsNUbt7k6ON30lWm8qTyeEeZGSS1p1KGAkUy8ViVqq9YBCKm/r91Ykmxhxhwz7eLZmzKDQkgk
VvPsm6hKVc8Yb+IY2PTVtQVmrzo6AlIf4r4AdQ7IuXyAczqAgoMUKXVUF4gyD/SNkQO+nP+DYvzy
189OarU+ZhPL1hKIOGB96v1SMlBc6013miC8E2+LffoA/inw4HEb2Ju+uLLKhKUqnPJwwEi33xah
k+DiifStBVVHKD7SVt9xrtzWV3y9w0xCCj2KvDQprBEAr9QXEu80UFSZHnrnCRTZkI0b18p84Iop
c+yyT0QqWSF0x5e9DcZj7LS3YrwL3cTpPdEtBruvfT6ebdOmtYiJydLy/GXOc9TjrhjbmPoF5C7A
joYmPW/ycSu/x3SdBL1McPCC9Pw0wAvjRGOIqFA/nxtHBORWqSVsZ7kf9MwuRepZ5FY2uEOEWyvD
UxitFbzaMKvPrEzJp0jUIpwilWy9taPdeIsZhYf5DiTyL8UTeZx/8pCrWxFmbZJxU0EDbD4Z8RmJ
QXiFlo8dgtQzQ/512UG1rUu4tsPs6NAaCJJNqPqdMca/M3nIH5RKL6+sPu79ujcxzmDJtMEUiIEf
kY2q4LZWmwRTJkpPCQ0nL2sqNboqBt26rsAqeWUkZHJqsDUdCzppu8GoZcmGHBWA6tbUZp5ohEbj
EMNsSgd0K+NNOjfyS4hv90eoEYjp4T1p2uoUgvrBmqlXkiK+sWZVdkHBatjmaMa7dGgqp2tV/SHN
jemL6qQ+6K2JOYxKRVLezRA2rqqF1k2YvoyKDNbRFNr0KBAw2VFdQA4IYA91x6EYNZsUfXYHyO7k
oTmUPLaxMKPSqzX2nHzqSt1+Xt7zc2/CGCq4j/CQ0kT5jKlFthJ0VECi5QP7iXJYuQt1iRN3OCbY
J+kwY35AlnAVc4M4ipLZxRT7l1exgYpZyCsA3FjYQ4AYWzx49VqwOj0dEzWjCG2ikz1ovmRnB3Mv
BfCgr8TlTp8uz+jTz8WpPeZjNRhSW1Ql7BldY6ul5aDibM+GZetSF4jSbyGHP7XPlsA5ro2u1Klh
5vYP5VQZ07LQ6vfoEgooQPGjBDtWQHwLszS6LX+i8OxFfsTDXGxkbKemmSjQgy9jSkW4Spi31LHm
/LPrtdROQEfoy1Lp5ZC0RY3lARL2Ry1rePiA8yAE85jKkIAoEc+JVlOwj9IkrKifCphVyj8nDTR/
PJmdjf0F9dh/oivAdKeOhFxtTkDfiPrJZ3EDpc1d8kNFl9FFkfgAbvP9eD3bxnvY8bKfJd09dahT
u0wtxVDiSBc72FVuidfvlR0gidfjoQKpXB+k17xRu/M7eWqOqSCA1tUsgUOeffB7AtCxHxKVcyXP
jwsWQAKFkQY0QnBupxsZ9yDsAVc13nkt5KoXMUXMS+rC5F6++Twzy0JXF79JlUFUZuQWnXVjRr+V
9jPK7y+b2Nyr1UqY2IKncjt3MUX3vE2ngEiTn2GK//+5XUxAaTS1F1V4uF8VFuhOQHRJ303Md15e
yrZ7I0xCnUBXQALNhA9oXKZzN4gLEgyMqYmNj5vVBq1+3b6OzuRITvUrj/dT/ZFjCu+y7eVPsx5u
4hMDrC1Y+yEQeXpSwFBDI7WWkLdAk5diOimOUy/WQCRYyfd6//uyta3kbG2N8YtEaqNQIDK69/KT
AXLU7FgU3bHTRseqsbn4nuJhxuncL2d0aYWsowxRmJglbBrdPqX7Jloocm6k+e3y0r4r1ud2LJTR
wZ0NRRomTSrFUq3LKZP84RA/Ic04FDexk7ttb4e+/Emdbt8703P+zDvBLWSCheEvkFEqC6M2i/+X
FbOrcIiqr9nAf4dgUcX3B4wilofcHkx5opv5cWPzaFm2emewCww4xul1uC7jOrMsTyCONfFwySwn
iho7RzJfQcCowuegmDRXACOpnVKSuln9s7VujNywhU6p8L/9wWg7TkazfOnODkBdehjLZpx1eMW5
bKq5nDQ/lebfUg7q1T5qboxh3NVKOIIuNzqmg8KJEBt39/QDyLi0XnVTqUAN2p8Pmnxs96VfBDQY
fzfEBu8rhNQcAeLt6ujzFNQ29v/UMuvYyVCkegLLOabOZRt11xvtVXAML0TCE6MBJ3ndo+ByH47L
V+h0n0/tMkHRSEMRpmHXvG73hdd9SbVn3BBfCED7UR+4Ze7zC3xqj4mOYPkF8dSSYizRsYrAJg3O
hqW23tvmo96i1IyOPTj2+PWH83B1apnJrcCHKwloOlNfSvHSmJ+tMXGIcC/S1LHCm0x4n0CBygkj
5158apMJI2MXEmWUYXP6NGNHIFctsjniNQ/Nj3EHD6Y7WUYTfUeznepXaE/z2qrfclYXzpcFBJGm
JlVTNst+hyCKgEoF5mdRkrTtfkevUIqXdvlPwVs0XaiHpFYPCCigXifBjnhC69s+vih1gwkaI+ss
YrLDeKuJMiSm5N3spn/KPHAeaI4EYm+XuKILbt3etko8FXnHsGR2Z5vwxzBbHemsLFZM8m0Y02K/
tKtxlx2FYAaXKrfetNEXwJmvjDFpZldX+ijr2HEDqIw38lK+41EcOVVQe7JlZ9cNFqsndnNXH9qv
eWf94vjcEqkvLZbJO0OrlAUZ3KaAjMpO7BgJiJM1L/4AdXJQAbL1xXupbV6s1YKZT4ep1rWpJz1C
Vz763TOU20zNy8lRBy93eFVkkstZIc8gE6XB0FaMhvjt05KvO8ZrsUsgsHxXeOFegUCSIya26ude
7cz4Xt/kDsf+eZp1esJMrC4gT0xGaXEny9ZkZ/xsfi9MU7k//ZR/AS2bE5f+Fl39iu9dy9IuHS4T
rsEfmsuNAtO18Dxlr0bEaWfwtpYJz23ZzE0CEVR/sj7EhCS2lFUuxmxMcjXTY5mNAEqoT5z93FwU
qm0QpgcKD3TRWPTqgTE1oF5X1HKpLBAP84ZOFu96fPPcxkWi9zsD33vlyNx36Nanb8H9gThZBO02
O5ymQm6w01r4LVq8v2p/2vWApscPslsgEPNgk1trxMQLivZoVaGZzmzsjC56WiYixSRc7URm6UCU
nueXyz6xzgEScySNsqRAg5nxy5ZYSSTTkfqYRXPKCEImE2i03mb1I21uqt5wwUpkHtHORbN2ert8
iFt3ArUtsGN+9y7YgZSxg0a5RgkFj/+9rNp9eUimHc13icbpzG8lEGtDTHhT2oyabQtDZCrw4EWi
Or2HEZCO5vvlFW1AAPSlXPefJTFu2fZGk6eTpqEjP7m6k3hmj4o6dZZAKocObwpr6+qtzS0etLoF
VZzFMpj3KUA0okviX2HnJuGHZgo25lPBg8aXwtz0SRBYgQ0XhhX23hk6CUsjhr/o/bwzJOIrNQcm
unjcmUeuLDBrUrsOlAjxgJwrv5ViyS31mzyW3csHxVsG4/aQNhib0cI9jvuDhup8woP4ba4CnVS0
ArBVIJo5PRmlMapKz3Eyk6FDR4QEfTK6pv7j8jK2HBtE+bqsYgIa2neMlT5JQohomrhB4D8BoPCh
KLsXycieefu1ASrSRTRURDQZoWQGhYXT9QhSpzWmgpb8UsnFWAkoP6NAC3Q/5uf7WzFpbYvJuhOt
R9e3mXU/UUqXAGNSC7eqgtm/62ZQbROwFtN8n/uDruxm4YcKeerLu7pZtl7/AGZb5dHMMPo86UiA
s5uFqD/1jYdojyqg0/jCXfF62d6WM/4x948Y0eoWK0NUUwuCBz6Ueg5Q3jqGaIxcNrFRI1jOD59K
DG0r+E8mMFl51w6qjCUJO/3QOX7mjVcIuZ4QYHjN+1v6c4CsTqwxd7jt5EFpRFUDluFJh4hY2Xym
8W/OkracH6wHItZjYSCEnf/vkl6xpA41RuMxaxwK2bzQ1r/Kx/DO8Iyg7X0qgBtMxLPwX1RcdPx6
yCTCLKoNJhM+krRpwbaD7CPfl4WjOgrxwUUSu6OtBQj1oytistrnga82/XJtdtmRlaP0Vp3lBv1O
esx7PIEcaZc9g4LEi3f0OeHmH1sbrOlgPF9Iz1HmYe58LeXSWGYyVlkId7OB2uCCHwxbiic4UT45
x7mVWq2tMbe+7ZM06kJo2fTgAFPxCoEwjqeCskbx6sDk1AS3wvPaGHPDO6LWoQIKa8zVPI9i5lYQ
F6OUk99s7R+yawBaTFTmIEJ/elx5gl1qqIE6ifUamw+A2ztq9txrPIzGVvxY22HSG5EYujULOhJ8
UH7J1fXYvnDOZisig1gHoGRwbYDAjNkuomCi1iL4zhiP7REBuXNi13QHN4Lrg0KA38lb/iCbBCCG
mKCmk5FssyXN/yLtunYkx5XlFwmgvPgqV77au3kRpme65SiJ8ubrb3AW2K1WC6Wze4EF9qGBySJF
JtNERox6GQU6CSbA8q19DTI4FZjudZbKxRt1aWd26KY2iVtFgx3xrE1uDdUj1JU6aNVCrDOCSq2+
qqcg/slrS5vtJRkIhFZTCW82qjoic2n1s9afssGG7KI7gLFb5YiubGNy+UcOObnNysdcOvsXa56X
d1BgMiZIpiMVfYWP9GU33ff9NkI1DdGcRySnv1knBv7GNyiehEurs8vQA+0+hRNFmdRwVdkuGLSs
7OoG5JnTC7uhXgNqqv5RnKXWNjwGEZLRbbijMKd5Br3SevV0yd+AJUIBKwfUMtU5MxDh0C2Tg94Q
qdxtuFVdkcyZp2I3naTd2ouxcEVlGSVpSAIA1fCtNC3pMiIaVSY+atBFfAajwFrMIpzx7FgB7wJo
DVo4oDOZB5whNMC59ddyoDO3U57KFOOXjgD0CABy/cD2KUYz/wdiw4XGh3Fpms6as7HMoCYrIbYA
O2dxKD6NDWocx+JkuRCle9BBawCRI8Udt2uV4YWTLMuIr1XwxQDqM2+bmbISFXKfgNMW/O3g+oMM
upnS37wLg+3KpVnwgGiXgoEHbTLBrzh7C8cGRQ4Z9FA4LeiNKd50SB3lJn+WncBuH/LTWoFsKZME
xT4G9wVa6nvhc8hNK9WzWDyH4OdUXVGo0lBxxcxJ/zv91+rPWBiyOV0zoECEY6rPvNLUAWxiBmgD
MjNuHb15bsL43ojhA1c2cuEmYNaEIlvBNwO10sxQAhn4Fiy2ArOeD8z7gV4V3DtkrSOnhkrdiErK
urb1wuWA3AeEqwFtxdyJMvt6TTYGVk6C1k861I/H0Os4elLQLqjz29ri3vU1Li1RA+DFRJCI/837
YlVRJ1ZA48nHi5964UgkP8y1ZCVPXoguFKC1FRmzQqCIms8zam3d99QEficNldQvQc2wB7hcdYoI
UtrVVK+BeZb2EBk/Ns9C8gMOka/RTGlKbGqRpvidNvlBQUEAEXmNKdkFplIluhJy/ElIZv4MBQYT
zGbAlWCMZPbJ2pJDkiFE00djIWDHESpvuyTsSlcj7e+gg+xQV466LbdDeu7iXHZKOR47V4qmJnKL
bgT7M6W0BaxcUrfxVKNXIHHdRqHdOEupNe1pIct+hzlDD6Ch5FyYdevEiZ78sICoYWDX4mTLeNt/
KEVMoQ1OaHNTtVFzVAjPUY2XLbuRE7yUMvBu1w/Qgl/T8VLg6yLkwpTSbO0GIHNjJ9J60mCinWCM
o59sPVVX7uKiGYOi8QAxte8vIKhiqZFWGfGbOIXET17fNamEYgtZiYMX7ZjABkEeTqXfeLYsOgSp
FUL5tdVHMAu+MRDMm+HD9T1bOJ7YKJRL4ZtFuiJ+xEVulPVDqZtRRVAszW3JhGSocd/3Hxl0MVcx
TwshnK6jZgrhLcAJv+mtpGOYx20n4TU3mG9yCWKZoIM2QBA9yL5UGM+ttkaECqTk9wce/JIoA8Oi
gZa7eKEuFlgHul4nWkj8wKhDT43BOKOOHxIdPiFY6uvSKHsFbegmT6unQVG3A6MaVGfoe99Cn3og
u3wcgrsiaDNHrcij1XWh25hDYFNd3oA/9ymtzRTMYNlBJ5lpyyXYFKIuFfg58pEP1Q21+JG35DZP
jNDRVOZ3Mfc1Ndj3NPqUhgGIcEl5G4r+aHYx5P+ScZNm0t00DEIN9aYe+WsqN69yMGIkKB4Sp+K4
2AAAb7XW2lJWQTB2kp/LKXmuQNnbaxX4r4N9oEw3ipbLrlFYb0WsEScsejy6atf6iHokOw/BLhgY
N5HS1btJQTcYxL7TjdXWuW2aUM01aKW4ehSBA7KXnaHrj21TEZcoSedFXeRYaZIDkJIYbpSBGqmI
+JNpqrWDucUONNzRforVW62AqqESHyASSR2mqsYGHGamU3J5sHul/eRAYfgUwswuYPrsAGZLbk91
Ai/ENShl96rTy9bvEgT/SqxGKNOWjqIZ51wBKXhjgjZRDY5Wkp+zSANnYgYm02TAA2K6LIGIqa58
VnJ4DiLFngwds3vd0TCgZxvGut3U2Wc8We+EdL+bCZRHaVl5lOuJwysM/sXhbxUyGFFtsnOaF5ot
peTBkFu/aqp9g4GBLCGbSjYhv5wLJszCL6PqHiMafp5KjsrGDSeFrWP0OugeIqvAIMPnlDenXv2A
cPEvaF/cjX0TOm2PgjoB2qHU31qt3kvKNNlKemtFpkcKlvpwwu9KHZylAIPmvGQ2Cpbb1iKwQXcy
T54nGbiJhL03zbRR5I9QYccuOsplvoEAjAuorAeKPbvo6JGVYe7GgFkDibAZWeRXNflFFQ0y17e9
kWxJyPbqgGQGe4kRIAz2gJE9Yq6WS74UA4QTFEeVhfsKgtWcY4WsAm3aOWgLp9J/gEDAYdVDVENl
TpU/rNDctwWGtcAIw+10ijGmZO6UXnek2nQUxXLKQD/preWF5bAZhvLYxZETJLg5I0iEAvZecfrL
KId9g6HHSf41GoBsQ0XEbzvop0Oq27IeC4LZirDZ8U59gQtFhzvAdU4dWQGWXDunlXqgkeGlydOU
Zi4brU2GAbvJkDc6ZT/BJOO1qrrpOrBRZW1uM/5Ydvhb/zHSZpdq6CXno1tF8pvRFh+Aqo9OPWl3
2dBsJW68kBBnWoEsN6R9B9nyoHBw4rx1C+OMMNSLFPMeM8IUKLi6tmWArdHji3ZakWJQiiBFz4rT
ZPLIKQcDG6xJeytAAWyKz3BYe2WiTqJOJ2swX0Grkdttr+6ZTFscqFB3ecQ1TJpZR6KrQOcmPSo+
ujLYY2bdpyAWd9JGQYFe9mg6CSJ9NBhDTQ+cLER/ukm9QNEelKhGJ5UGN0wZUqeKjFut02pbGghq
t0MOxaV6o/L6oGtglZJYXTuJxe4Y4B3OpE2Hzmjue6aeakrPVR09t2Mx7rksB0gnIHMIxYzEzCAn
PaSVW2kxZMstCjbcWCd2ZHIw0lEDkwXWPagOyaZJlPtCaX7KjECv2USxLIQGHGQD0JvsC7+2JMmW
xwriBbHymlTsyMTEm9y3x7KBY80H4NOorH1KgMNDZpDvmFR4GbEmO49AxVsz6ZV12n0b5y/hOLlV
gcl+uRiP2jjcdODdQVX0KIdKa0uR+aYp6HaZjQUGLRMShROiUi9gTNtUk245atlkfi9DYVetHvpC
Tr061hBpEHIvme1Jy+o7YtWOHEc/pUwHoxlTCJSgK83LIWJuK6P5lFn8tSIl6Hu12usa7Qyw/evY
qek2JSq3FaYc4z6IMdJpZp46xB8Wg0idkLnugKBJ9OnRkvtHkybHUOGngEIsPsLHMovxRUmmj7rC
b4XoOlISM3+R1L50zJIf45QN9lQYn7IGTcpeCT54RPdjMv7CJ60wu9g+xW2969v4A4JPvyK5Eh4P
y8vb2A5y3ZlC2eNNeDtI6CYgXkcDd5h20sTejTzd8VQ3HLRRXEmOj4Y63nQTHqe4M0HYgLTakphD
zOSeTDXDVQxwQzHTUJTDO4g9I48TS7PlBjIJA7FcSwXAlrd6gvgzvDPQ1Qhigzk6S6jXg27HVdO+
2RhISsDLVyRPaS4rDmQhOvhlStxSzjKIhBWSDX3Y1w6Ar+eGRAcocljQnMDzEqv83PPuuWH5r5GZ
km9UCIBko31EQldvozK8K9X4lCE+gLeEg+XQnCGSCZfCmB0iS5HD7sQt9W5UjVOtxrKTT1Bmj0p9
a4zsLpIwGpCYHSLiStsjFPbBUwMakcQ6DCOIRDoSQBMyfpawctqNz5R3JyMuf0O60WdwarzLAZlp
0VXuqlc+EuTq+WvPaweTNDfjBOIXZcztrA4eSpR/wfVWvzVZ7yBWv+vqamOY8X2bGoFnNqgLB/gZ
LKxRQUr13k4G4A2zonyielvhlZ9wscyotblpDHaZGb9jqtwYESaNCA0dSMP7DCNAOsbSIyI9yLV2
UNIETdqAyi5J2fMwmb5kBpgSCW5jo9kDOqkAk9K28XbS5Icx7o9x+aHr73B8zogJZa8IgcrRTPO+
0VWHjeewwh1UVe4007AhIRhlRmKAknns/QzuhxQ9BsiS20rhGyA2HSOl7gS1+b5lETC/XHUGijPW
4ithGkWNzcnJ9GZbdsadSsneItpeQuHaibXIAtGvbDmBHHparG4oWORj6C+HTewH2uMYk92o6W41
IkLBxdWzxoun8MWIQij/qqUdG90LC/UTxewHBgz9oYCMclS7Q1Z6A4L4e6nvbwMli5y+igPoSMTb
TqO7OAFBD7SEjhJeDzsOTQceeEfgZ9F/GR/Bo3yjx4Udx8Nr2yKaqLlRA4jBUxda9GDHGjqIiMub
MgXXD3Cimqoe5WYs952UH1mEOIlyD/nrSQLGwoPSqwfH7hbSS4Uh8xE8EUWXoqM+2fBGvmJYLkdp
qa4tNAqbbWfUx0irTwMjd0n9HLfPmvIeZG80rPdaS105M45dY2xa+Bki1Tsl0M4THmqQg+8M670I
lB9UNcBZxqBgKEkuCJ5yRMr8GNHxDcMdh5J0N51JtyStzsF0MILoII31Pm/KbZREO8A1npSKP5MS
d5j4YUgwgqRhR0WiaA1HqkejrUU4L6ka2UZWvY9l9Z7mHYDlw22n53huMWnlabX8gYt6Hrl+kKMY
UiHlb1ayEKku/dRp9Fwl3V5Li21UdKDs6PcqDw5jNx4a0LwEimRHZf6RxJUJBwnXVBpjYdNOakD6
QMBSpUOZYuzZOa4SzQZSwDGq9NT39UmdyFYvh6eQN3dSkD9jcGfyOqu+Gcscx5QXB5pZH505gAp+
iG+ioncaM5dsUpcv11O5pXxRh0o1mnvA2XyTyOsHvc410DUhPgrcrLbACVHaXfd23cpS7V/IiCMn
BSET+luzinRnZkSCHoqMAYLg0BqdkyS5XVjTqzzkGNBPd1kKPctWxTGF2JHeHwv+S+lX6hyLv0I3
ZII6EXJXdNm+pnVt0w6gpZoI2PM8jO6hLj56CKQ2FCjqR8y7eOt9xIVMUvB3i24OsNvfZKNDwLbZ
CJ4x39Ajya57Buki8h/AS1+MiPL7Rbo65YGi1qhd+ZrecluKZVfpQA55/RsurORLTiz+fmEkh2gB
r3W0MsIejiFqXTldqbItncXLrHteVsjSVpZFs6RKogxzA+0tjbWtnMT/viGJlQBPg+xQiMTNDmMl
+PvrCNl9R08afy+MX9oaBmBxKWLABG4VXeQ5dCcNkMLqnBNfRrfQKSe52Sk1VT2gXNcYyBeLMbqO
tUDxDtH6bDVlm4HFQhRjMmqiEFC7vGkcpXkN0KXXab65fgqWyjGoXf9tbXbU0o4WNfDoxFdYYPNR
dtTpYZJax0wwqR78NKbSvW5wcScvak2z5bXBCJpaVmM2O0Upo5rsRq29CtTb/z8zs3WZyPQCrmEX
jTDbMMbAs6KfM0L/yyW6WM2ssCTHhEVTDzNlqvrMSm97CYy715civNismvulOje7qFmUy6M1wEZQ
SecqoJ5eFWC/UE8GYQ+qnu86fdi2crTyob6xFxgErROQTMnQxtDA2zjzrllRFGGL/jiAGtWutiH0
eND25jbyU4y5Yy7DzTdC3qx5WgPRiwVdLnhmWJ/1xHqdMStMwGmUIy6W1T2la2ub37E/FgDnAY+w
0DOns8+GHkvQ0Sg3/bIC2XY+NbLdkwyhD6RbJoKXxGpXDsr82P9lEcgevM3g6ZjjGYqy1dNGsgzf
jNOtSRANJ7qLPGvlrCwv7B8zs2MvszjuCi0yfTWTe6/lxYmAg4zp2UPToaYb1ivYqPnZnC9rtpFk
KJN4YKHpa0ro5r/a7Bhn7DGLzG2oW78IUhNHyH38uwsxNzq7ECELSB1i4sHvSHMgoBeW4uhTTqqz
4D0y2YaNP00DAd11q9/GKeZmZ8/ZVComClKxia5i+UzB5FEKEUk3AmMfalJb4yV31gKBb9AzYRMN
aZxQA9xC3xpHtLCaukiJ4SdHaPD8AKeOY5q2+YRihrGdvNRNIdi71tv4Npb1xyoAYNCGgdYewPdf
Q4OwqOJhJC0BmThYNZweCYy+1Si6jQJrMLpWsEnLrQbSx3V99KXLjztpCaQMxbs0O1ExYA5SwFQB
LZB9+QiT9+q9dmNuUHTYqLfSTr69/l2XjvClwdlpQhqDBkStYIvh5nK/28obJDiruonzluOfPb1Y
1+z0VBrvOzWX4QBasH2BvC9DU8GNwyByoDhWe9cXpYqLPvehl6sSP+ciuitTyeQGWj04rMRRHNVF
SoeJieANhEhO7ia+QOpkm8HO/cg3nWIHWQMgraFVWdrFS+WkDxRC6+4auHH5aF1sg3BgF78rjFNZ
DbNW9tmrVt1P1JZBQM18PGo/yu4F1Emb0CEw/K+RO3/2H+xcaJ/jRn1DRWEQvQ8gha76KbPVX9Kr
EHZTqWs8NqPNzv2OHNgTfRzXfNU38O8fu+AGw92FSDpGsb4uOMgCvQwEkHkqpgE61OZdlcUgsCfu
VHeoelMXPb6TGap+oypeK6M+fP0oLB68ix8gIsCLHVeRDTZ8wL8fZoHN1NuygTAA6LIKo95dt7R4
dS8szQIGkJmMUxHizBWArI7PQ7c237f0iMr/GDBmgUFQo2TJWxyeTAOXZxVmTmsZXphGa4a+ZZaz
rzZ/rkG6reGV6WQMppY/Neg9pw56GI9CFoYDBrRGb7xqb/ZuRxFqntoEe7UHxAo4ogJXvedeci8Q
xtQNX65/qcW37HInZ16Wgy6MpFoj+8GTeSN8fL2JfLJjL+ERuBwP1YzfxkqWNs805ls687OSlBW9
xLBE3ul2qz0UbQPuaBDvFBpG93RPA7/IyipXjv68r62zrKFIQpFHb9DFRPvCzJzuoQQAU3OLXSfv
iOJWNnfW4b/Lfu7iqM78L162JkgZk2E62CdunLp4RYnl/YUpo/sCkWYJwF7J93QlJlv9uDOXA1rq
bkp0fNzuFZ1WaotnLfI127ipPq0HxQdS6LA2TbNoFNNdohhkAUE3vzEg/eIgVCpNXw9doHdc2Qaq
O9vUiYeu6al3FTQ/ACc31z7yktO5tDu7OWo6tGrdYrHKoDhE4XZRSSuP6eLtvLQxuy1So4/UmnoZ
j6m4K7kf9I6gae7hDqAfF/rT28rJFRHW/Pm+tDi7LIBA5VIGLTffvOE71Q33QAO+VqBWF1LS120t
XZJLU7PAZGBWhEpQrKK5kL2i1rZRp3I7VJEXq937dVNr32p2KdS8oGpVwH+nhouxZUcNVvUc11Yz
O/ttTRLoxOANEvPXucClvpDeHg5kJyJIDNyEdiPZbLOGOVxb2uyVnRjvJguNbl/gIWrzWTGale+0
FKcqFqT2hFYx/putzBgplhagcDLGwbHXit9gidkWDd+0pbLrwwkOhU+3BrhIVwKIxRDm0vJsbXQK
UAev4LmjYwsiH3QYz+x5gsZ57K8mPOIqfTv4F6ucxRCh2UZaixKYD5zz6FS76sZIXL22md0qNm6b
E/qV5l4/ln8gjFeMzuOKKuwNOdVwv6ETyXbtc3eMt2xXHPgp2ij71gHbmZ+7oaf0Niv26bHctQ/t
Lo+dyoaM5aZcqZsuZn0XGz73pb0VtLmViPwLyPoRE5DesIXAqgM2U0DrXQWDzqsbv3iA/9l4Y+ZH
R7RjulK8lcEPHfJfAHVvJQ+KnenWKk+VAJc2+N5rzmfJqipQiirydcHh8zU4TeNY0sCXYPqF/COB
1OnwfP3TfoMCi6jj0sDM5dCxjzC9i36I9oMdrY3YSb6tKnvwdOd/yF6XItRLc7NL2qSgnqMT1iPi
uO42vWs3kUud4KF3k219I2LH+D84VSicorGIEQHocc4eJ87yTuUSQwlGeukpIEby2tu++JEuLIi/
X2QQIZGLuojFoswEGIvEU43odP07iX2Z38DLRczOAZumlhl6avpBmB0GhR76MHrIh9ZrTdPj05ru
+9IrcWludipYFmvQRseeKe09AQpiZw3UltZEAxcPw8W+zQ5DN2QAU8gZinGQttF6gBT0+BBaH9e3
btkK4L5Qu8XDNm/FNWmXoytdoJYZK3s5h9ytBN/JouI/1EnQ+/jbzsxBUI72nqTATrIrztAq37Q+
P4PIbXN9OcrSC3BpZ3aeh6aTBibDTu90ruIoXnUE9+GWevTA/hTbBkfxK7ty8nN0AKfHhrrjym9Y
PPAWxfQAhkKAJJydRotMRW3WiGVJpgC4A2xlvDrKtPTZNAwEwzuJrtKcPABaj6UGUVXT737Vn9Fv
wXZlZqjNqHv9U98MntDRWSusL+6tjnMiqooASc+nEgHYNqS+xonUNhAI5oHd7AS8DTOJbn0WrECx
03lT7pW3OiCWSD2re77vTv2qevnSBbz8IbOQQqmCKquE3x8na9/2LxXEXBhYsKp+JZJe+pRoY6Bj
Z2pgtZ1309IhkLhS4FNyM37R6PBo9umaTvmajdnNGClvBznBibVK8Id1+cYEfPf6rVg6LZfLmF2K
rAexeBZhGWXFfT1WXtQWCJpKWtmtxUzn0s7M1WsaKIPCUhJpq+pDWGQ4BEfwy4GEK3eoy6CIu72+
sLW9m101Sa8BdQVHgd/xtzQG0KJX7OsWluJmMZ+DGVxZDOjMIkqAQPNy6LkJgLGp+npHXoBM37dR
vlF7fWshywLFZ7lrLMX/t4ZNMOUbKsp+qiGD4PPrs2maYaxoDBVfKKkBaAxwNLmRjCdZee+BWYZm
pl3I5spiFz7gF6Nz6qWyqpsYyB7BNQDixXuOerbgmup+Cn/CnLXC1fd7/NXcrFOAwEONUcoGZEfH
LM0DswKX62+TEXnX93KxngJYhQbIIdogGFX4upkxRg61wSKi+dJ78jF3rTfuh154ql3LxuDOQ3IH
5M7KrfvGLSWiR9B9quIDYh5pHoiHJGNhXpqmL8Yu69FOP5uj6k5bfoCC+4TxtWpbvrY+akmbdS6H
xatxYXzmVjKwJodtqph+qqf3ss5SJwSvyMrGfv+AmN/EawCAN0CD30jFDTNvDQnTp74sFfxHUgE3
C+RTclZUprgmxoic6x9yYVFf7M0cv1pnioE+muVrJQrxiRZvUxBKXrfx55DPokkYocQQnWtM58y8
Zd2XlQ5wqub3XfZqGBKgY5LDktGxgmgnBRnwfcCv5fxc6ytx7IKzwbg6wEgE4TiwKLP7oMRxKrVm
b4EbhXikr12ZlGImBGSGQRI5iZZz21DQp8zRQ/svqwZLhZjpBIfmfPIpaYgq9TGD0vBuxHC0vK0O
4LD0k/2azza/Beu49DAhwiM8qfNF5oy0Rt6OKCQO71lGtw1GJVj8u63fjNpYc2jfD8xXY7NbYMmc
NcUILxqcxKqghI0UjoLYNYkRoSRe4K216hdKmV9Nzo5PR6UWIH6qwKS1UTOobtqJD4RK6tR+tgMn
dakgdwQr6Fo2LJzY13MrDGOoDFKV4OWYs6BmwdSXZYdWpJRyR5MUuyTnjNH/tqV/mzFnbRTJyHo5
ER1P3Y5/ap/lPeJqH7wfd6gvSHsE1qe1DHL5xPxjcXYtwiShJstywAV7E+Dsbjo2KaC1dVQ8kjQ4
JLKxJq/33a9hK0EmJetQuhWX4ut7YY6VoSRapfqlARaT5HUy3obyWQL55MqtE+fv2zfTkXnLmiwE
RmcOzYxracw6nE+hQCHK3tDE3GluiScBEcbuurXFA3JhbBZSSKNm9pWBVfHgJq8fBlCL0MfrJhY/
1T8m5gGEagxhU/RYTxK9ZxQc4dI+a28KK7VpzTbXbS1/pL/37k/h8aKwUBStic2DIwnK39z8YWYF
ZgNMuyVs5civ7NufKtGFoZEbEtSBwBI08LdpuufaW2+sMPktR14XGzfzGlFZ075VRW9/37iiSppu
QE7x0LrRlm+YswbBXfSLOgVFFkpnGrj8vh7w0oTIUJ7UKNtjiKYklsMxwX/986yZEH+/2DVMFrKm
4jgKpI7tin8U3UpJYc2A+GwXBjotRM8BGThmo6INZSBHyQroR11fxbI7v9gpcQovrNQTG/qoQ2k+
OQpyHKW0C0dyWr93oZiGzAb8gP+lnAr/Y4DoDaEjyF/m/Hx5otdw8JPyJ16FykbkxPEetHkGmF9A
l5kbLk09hvki9/pqF6/vP0nH/KQPkdybgXhCLO0QqbfxJDsVWGcpz2x44JWtXby/F8ZmZzDGpxvr
gQg4S+SE8WBbE5IOoEeDQl7zs987YmJD/86m/tTML74iCU2SlRUOo7ax9uSUAIXY+jUK8evckd9I
OQRR26Wt2bmsshxKK5g++fPxzF0DHp3MC71qyxD0hyfMxIDtNPLWiqBr2zk7qFzAEsHvjomSNHMC
/aFvqJebhT2Eq4nN4s0DQYaBWBVx/3w3FQTfY4YAGnVqQaVabsBodlvibGo+2dJd4ekrV33hXCpg
rAAfJwHnHv739RJydWRF2jHwrKu/c/W2SWo7MW5K6U4Bgv5fX4EvppSvpjANomm8CVBAVKafY6i5
CkkdUmB2Uk93HbqB180tdGuwroulzW4B2gESCA8sUbA07fxRduUtVLExhAD+Aae+VV5Wv97aZs4c
M0vbHGh0jDuN++Q2+1k+NwUaNvVG8qYzehs1poh+yye+6Q9r4c7CQwoyEIiWYIoejf55ZZRzUyq7
Bu1VpbnX9d2QPiTj4/X9/CaMjNv3xcbsGpBe18s+EpR+7uhJtr4FreoAnb9T+0FfJK90ZYe43Z1x
UF4UDBtr9loItLZIsf0XriZvaa1nEnxozDSM0Ud2oWIIEwNA1xcqIsNZ5Ih1glAQoldY8jxLtdq2
L3RoLPnyNJymjOxHCfJhWeWrvDlmuuYRNdpcN7lw7b+YnB0cNTJwOxo40Tq6m4p9rf+8/u8vBUFf
DMw8J5Wkro4kDjAbYIcCv5ntu61mc7CcgCwRsqqrdfTvGbc4Lf/s4uy0tB2h9TgB1yfatOAe4Y/6
L+U59wuHv0vP5Wvyk5+tbbSnb/ndmmjCUmjxxfjspIxJVkl4YoFE9mW/x3zlrb4d3o2jvhld/UM5
uukq3/ny4fxnvbN8Y9RzMwMPi+KHbKsM+zhXHbli7v/zO84SDZYQPc5EiqhtCmgGFXuApm6UXf5c
ndEW+GH+XrEnfPKVu6DNUtKhYFZrTX9SUowL7Qwn3IcnDdRXuZc+rH22hXcWXw3zNRZmwRGxz96i
asStSzhis26sMBSf76QG2jB0sokV/5c7rpsqqJPwycx5lyeUS61vC6yLYIAxLE9AvnqkLexxMN2I
HoCPX8kQF6Y2cB8uLM7uA7iq9ZrJOJLRjt6gzu2wXbCHDDlaO8lZdnREL+YeksHryO2lV+nS8uwy
YC4fE7ARYgr9AVHgudkBZuyCBQMWMRe9FfN4icDfrL1Jq0ueXYmpby2uUDid2pNuxsGtbuVtdwB5
QOdAO+YT1WGX7Y1tdYIYxLAS1yy7gIv9nt2UMlG0rg+Q9sk34b3i1Ha7SW4yZ7hvvMDud83pP1VT
0JQE1k7BfCf9BpEvMe42ZeIT9/EDRExtKLVjlvgE6XC358OKK1DFm/Dtal5YE3+/eA2LVklYmWG6
bqz0nxa4NmywhdmsOVjapwKBWxIBgZScRlrjPUlfugE1cdSslQRDiyEmvjlkDeVfA4OQelpXu9As
TuXIvdx6a4KfffY8DY0TBjoEa8HiUSdOSwbbaMdzH0x2pdD7umNbABrXbuZymHGxrtlTNaRSMWXC
d4OMYw/dKARQTugB27fjXrlLIR/RupPXR3YP7j1tu4aEX9vW2T3Ve4VpPELuZNXM7ikGvKOVisSi
m7tY4Ow+JiSPyiwV2TUFirkKzpSyQ04zTw+Np+v++08b9dohmV3BJi2sRGim4Qqq4Jvw0+1fAk7D
u+Tkn9kmdTBtTkFkCCBR7UCunDlrtbHlDYURcAyi2TvPuMFqRktQ1aP8rYd2GUQgu16TJV6MNYx/
TIhX7OIqcDUHU4TIC7VNuBWjIupG6PasHY0F0BJ8uAmsBcTZdUWfo6KSEaMxUw6cZLSDfsotiHA8
Y9eBCr++XQdcLAYU4ONCpwvsE/RPSHexKNoUZZdjjtlHawbX+syV3B74ygFZPIuWLDBKIKVV5iCV
NMuUQBIU6MDdBAfQKWS3lnauEMKQeFx7AkXCNTuMGE4XdGaYmUKGO3vfC65DZinDZxqd8MxukWm6
1UvpGrb8XKFwr6/YWzgVooGGOhyOHvgmZ47EUoLyryAwlUM3s8gniBcGp5eajz4m27pNWkerrdfQ
VIuV6GLh06EZCpFTTLUQkJPPzmM0QTNtUIVqGpHsFEQSGEq3p0paMbNws76YmSW4lQY2jUAMC5Dh
R6rdhSBKWnEf4ofOv9jlQmZvDGG8sgR1G1Lo3lN+dmiylkCZJm6wEQA6wxUhxLDJMQ5hvIDfd71g
t7bG2UesVDJkZEBiG8g/ujq1jWalKbkQHX3ZxJm/t+pOJkNjQNAgekK84EhaBao9dcNK1Fb7lSO5
nIeBOxuBJ671N353tQxYa8WAAVSiXe4K4FR1ENsYbTOfbVZHDkR8PvuAYOcFvyVEDvDfN4pXPpRc
ymFPeEZEm7vexyi5g+O/vX5Uln3jhaXZS5P3mgKqKHyov+BhYKPC2gJfZAr5Zi1fXn7XQOIH4kWQ
LKOp+tXjq7RgiGtFqAX19nC0EcSYrwIBkKIDqeyGxxIxA3XMH7SyVcNuI3t9OGjJd+KOQwxYwwjZ
NwBLiIJqCmomw6fKJ1yMU48nDUw9bbE2SrG4t3h0QBmKtq5F5p6szIYSQ2lwnN0voRhfO/lN+qRu
ikf5BGmplUu/4LxAUopBGLC8gRx4Xv7oNZqUdS2Q+uDwszVSP4MnGAweQ7L2bC/cbcEECoZecNyh
NS8c+MULp/KkxivbEz9RPhlv7MZcmbhZXArIVoGcwqMD9fSvBmq09hPQnsEP6wd0tGyV3mL0+t97
YdRqMY4LXCIe0fkV65NIyRMxYcD7/yPtu3rj2JVuf1EDncNrx5lRlmVL1gvh2Jmd46+/izo4xz2c
/obb+/pFBgSommRVsVhhLfq46PGdmiSC9M3OTQb0YmCNgjDOMS7ARjNbBUjQ5EDEXD3Is9G7SQcA
xQxMVHb1ndrDzaIZh0kFMNG/sGrUAWUUakGUArU438EYbbKjXo3A1+h7HVCypHdprhxWOX1UNOI1
Gf0e68pznHTP5ZxiZisxFqCullMk+JC9owQlJwPPgRfT+bJaZU6g4TIBZvWfUR9wUX9mz4Ieod6E
DvgqcZ2/J4VEkI42oz9CuetPM6osRQeyGZp3azjcpycStsGEXHzrgV/Ev77E3RUyLw0mGqRBeD1y
OiSPY5CahSl5HeJXAAQOlaALZvdRbG5kcE5aIl1aDoamwm3idbP6+WH4Fb+bxz5Qw+WleSgfxFWb
PSvfyuRUaEntHsiJWNdKRp8AZk1K3q7v3G6mfyPi40m5cSTOsKZDxTzxhPKMy7qSSw9UpbpbHmWf
weyL3/q7N/lWJhfMjrG1DOtiAC8FlAcAqPLG6siY2lbP8LrEBeaYqLwg2EiVBWubVcpaLE9xjMOb
TeRTFT0uvxhK1r8INpM5RT5k2C6Mc5rTIqdVz56MzoEe1aAOC7/0MAb6hq38B6wYArX/IO7crGoi
c7Xg9tTQmTUdrdF6Hso4ypJaYF1CHWHfsZFDpHwgM+KJMP4CqO/fLD7Rj9kX3R8D9TYLJF8SXD47
41nwHn+M7YM9YiPRBBQGVWaAI7aoJ9x19Qg8HbRohd2SZbe6hfoasPIG30kHqGfsdEC0y2oAIIJW
9/qRikJcLuHgGGSRsi7RwtICrGYG/L4RUK6fafMMSlbBPu+0soO6a/P24VzMmGZZ1aeIp5eTEqYA
WTOAxuov9917GuR3SP6ZrvoWfwWRG+AuFdA1AWo0c0d0MH/K3kUmIzwDbukLOhHzpIEy518wPvZp
vmFwCmPj9RgXN5+vb7PIPvmVGy0Mp0rNUHPKO1Waf7SzLAgE9kLOrUpxvnTO5DmzJyQ14zp3G+3O
QEeOZr5pnYCDbTfiRBXa0RUVVcULXC1VJbYyrqiB0dv6pTqR4xACajdYQT4FNvXP1zdu3wX8EcY2
dmsojjmsBeBJQ6opXj7dKukr8giiUEYkhXMAE9CzGoNV8REBYhxrfDBeE79+nU/ZN8WTTvEbsrSv
qkAnLihiEEJgqsNgLxW0otl89kse9AmUFyZmEN7ro+I3AbKWngPSJJBBpblb/0y+snnYOEgjK3Lk
Ix4r6ifMerCNDkUhxo4j0HQdOQl8E2jv+Jb7JCVzrYytHcqNnQBgUq28vkOaN9PMIlowrOY1wD+P
/vp0QfWJtDewckAdwWd9Bm2o5gH0cyE+7Kiaee+mpda7eO/8i0hcs/GoljG2iLcSv7zJRKimaitA
ZG10FvSZ9mLVqoB2cy+E2grhiWGsspPrmKGKDW2YKyd61EHfTHxwk0vljQ3cFEBv1Z4YcmjHu6Au
ho10WDIL/zs3knHIGiQDsbhSbn3b+m5kROC690KaMxGcA8uBAi0vE0RMHpvt6iKM0xv3WqSG+oEC
EOJZWCFiIQsXawDkldX7bFC1XuD/l1bWrOaAzZw8elyRDiFHesPmyIogDoUXskga52eGJO8kaYK0
OTQXF2MKJyOobhUvOxSB2Nj2yl9ni+McTtKmS0OGjPV9A8OP/qQ+sLUxcVgDKj5g1XfQr6uu1odj
EShf5AMJrhvenhM/+wAutdV0OM5cxgd0gW5jYG9Ff7aO9h6UvzIX/HOCxMFOez9wqRjonm5oMHY+
TVEbqd5LgK9k+4vSZh51oRQVp1gMy7LzINYBZoFGd/wASiK3tfpidcpQQpLyada8xQj7+IPWnRzl
n2WKjc2+OEsAbjrAQvsthntFmqsyW+A09yy5zO1tpZQ00WtckOhFPyGgjIAK/VDdAwk+PdAHhj2m
ACsm94yovkcrY2R4PXoPUCWIXfXG+SpK2ux4h7PP4byDM0nErC1cblpTu0P5FfjD15VpJ/I4E8D5
BqMsSFr2jFfF+baCtWloIsyCugZovq8L2tPaM0lcjKNTnaCxFsku8wnPnPGYnhzWUQhL8Ur/H/Be
7niFrTy+656utVPVhLISGcbrUCjO8N4pbkA6gkeBqJVw7/o4k8Y9G80ZMPKOBGlyVBzz++kLe4jY
fufHLwxwHsi4ji+Fgi3dedKdCWVbsAmwEhrHZYOAIFQjhtzA2mwBef0E3BcAN1BPFPTs6gqbdIFj
d4wLriipMFGOQzYTjg1Y7uYLXZTjTE1XLzLRynby2yayb/8Txbn0qrLRFMq64ikoDVwGyEIPyXP+
VdxGIVoU53LSEnhI1sC63xLlLl++JQ38aCEdpOLL9dPaNeXNktiHbA5r7fqsjxd4bYxQhE5Z3itp
JRDBvvXCeW1EcN5izTUimwUabbR+Qm78YJZfu+rt+jI+8lXXhHAeo+41StL+Q+nsp/oIxgD4xRCD
C0AnNcMhVMPkBpdDKNJ29vEXci0wVDEiREBCcxaWq4tOClYMpgr1VqcK9PGe1CYemvdNIUio7Z7V
RhZnWFOuarU2lshtmc/jkoEcRzTIKZLAZWPGXpLbYcFRJfZxQMujObwKzontx7X94kzIrA1Y68T2
65ZEzDkwBCWAhj+KsRb3fftmvzgjcmiidi0rZBB0axdvyPxgjP+WnIru1QDvTAfoP+1eL97j6cf1
VYq2kTOqrJB7PZ4BTWpLwK6wq5PVEEEhcT/zsVkcZ1Vau2oI3mc1pGAYNNrOJ4but8PqqyvKpC3x
rGTBk8F6HlMw88rFeLTB4JZMuHOs7K1VUMUa+lsABnt06lwbWYpl6Y+DVQdga/EmRxXA2bA1Xzt4
zkCnJh5sg/Wat8XigWDPXaTc7cmNOVuH67u/FxkiKQTce9wG6NPgX2Zgu66IY6JS3QUpZp/LiByc
yL4Rl4v3Ej7b9BOPxmQvc5f1CVo0MPiMNxpoGEvJZYkLCsaSSBhi794/f7JdBreHVVHEGpjNGUhp
f9Ru7CN6hjBYBHx7gafZN52NJC4sMouhBVYxttBwR8BvgLrlvT1YUXHAmEwoqq/u+tA/wnjgJWLl
cTIyUNSGTNVpAXmoL83a4ictIJ9Bu9mHhSPEBNq9lTZCOcedZh046i0kt2ojAaATuHW9Eiho4ahU
pUD1d94PWy3hBzpB0eSMcYWyeHa0TxT6OITDbS9sGBKsiA8trQ4JZ5mVUlMp8wATcTCLyR9H6gvM
azeE/bNzFrdzBuhH52QBQQfRjV9DKt9YmMrxQK3u90ZzAh2c6lK9jt1FSYHXVcRRhZewi/TkEF3/
EtGCufvQmJ3YbDrozVpo6k3cLqZrYxDJbaSFhNdFfSALXLivzaK5m3FpR1QhZbhb0GEEa/+kJsM3
8KP9pin15QpP3kr38yk7ymMdxKCy6boRI/TdEcPTT9IAirll9FCdBvFM7pUygANNRMXgQVDl14aa
aHnUG3QGi9Cqdy+izVdzt60CrlgQ9KCrS1t/TWXllsa/GP7a6rbF3bF0wMAXII600OmTwBynR7CH
ootyLlevnmYhCN2eB0QLtQkQF8zZXnRiUAkN4kuCIn45fG/a8aSW1K/IcZ3vFyKBq7Dz0wzEWJ3u
Xj//PRelmZaOvURS76L7QrOHskk7tBVKnR5ozfhkVcp9X86626TtbafHAn3bO7iNPD7v1/RTpTY2
uJ4WZ3gZ4rKLPaO0qAhNkF0YvFZvxXCmTPVFLpYE1ClxAXiyuPFI5wOSKEDv+MnIfjaWLXIee/Hf
ViJns/Y0zoNOgDNZSuatmRRgaY9rAG+BXXvKbxQ9K93KyZ7qZAHaH0DbQNq6frt+lntuY/sJnClX
UtuB44OViJMlAFri/dKlUWWn/+YO3crhjC/LEaFNHVDx0wxZoiSuTo5aBuOaHOTevCuc+PeYm+/T
MlAvYdSdijG8L2Xx/fpq9+IuzAZj4A6EA5gd5OLEEQnesmvRVbAa7fc+nxjfHhgOy8gZelG2eldr
N7K4+KRQzbhtqcT6v4oX1jkE0t+75k0ONYA0pD65F0UOu0e5EciFKVIfg+QIWUK8V5IvKXIdfich
tJyz4Xh9F/eu8D+7CIIZGNLmmQwkCCDftYjogdQ+hQmagMJRXVo/VFKzdqcKbH2N4lQHIBuLapy7
4exWNmekejKlZFUJXrGtckgS60Ef68cuL47pWmeuMtq/R2L9VobWXytZUJrbdRD/22BL5swVdIsF
aIgGuHdyksvBy+cpzOz3UtLvMv1mzizv+j6L5HG2mWcOmcHviKqmtIISGPycAONUByDZaTdd8zJT
Qdn8unVYMmejoLk3QLUDeaCx9gaFeDIZg7x9IKLGz73SHHrD/muHFzNAvapOAKHQQU8ULoEG6H2b
fhtld3mEC4zfNTDrGVHyIFuB7i8hOuQxkG699JlfoPwq+3EO8p/7ggpc4W7aZPtVbH82et0aU0uV
CV81YcTRo2gyj4McwzraMxtyBuN3AGxsQIEIW0V374HNdnBuaTWqLjEoLJc1cAJM2U8+sVdaBep6
7fG6Tu15JXRFOyDPBs6ewoOAtOacLigCWmHZ/rL11HXWt+sC9rwQqteIDSzDYQWz800EUGqbJBUg
mrT5NbUtnzq38BKCCGRPU8EfoAFgRANQ80URAjwOur2gtNumhqd/ye1v5UtcCAcp987FQnEcw6gy
6NT4oQOqVfOaxrmNSgOoddHC25+GWxWoYbFvB9e3bdexbWVxykebqunkjr25OpRVcstLY5D/vkxA
2cqaR2K0QBD41dT/4rS2UjnNi9vSassYG9nM4PrAzTyPqd9Xz9cXt3NhWI6taozg3EDfB3czddo0
yC3AMkMpxmh90n3KGwPYMOgdQ5+3Cs7FaoxdeZAOpDV/Xhe9o44Q7aggVlc0Dfg35+qItlEb7Nas
BL7Ad8afTJAlrtbfG9WZEO7sRmD4G+iDs0M0F97ohL72Clh5ry9kZw9t+aOZHKlVqD5nV2ZOxm6R
ZiwEhQRW4UuPqNWeRM3kO/t1Joa7A/ASazNZBgdmC/jXBLxFK+ssXQSL2ZUCIBAdKmHrF9B11QDu
+QGvF0ByNAGh4zvqFO86JU/X92zH2WEc0MAkD2ZBkJDm9qyizmJMaAYLaTcY31e5XjGDYrSC7OPO
c4gNHYI2Cx0Q8gUiXjWCinaYoWKq9bYuqovw3VHunPVZU0Sns5foxK2pAp4CoFgOphjP1dksRisF
+SbTAlQpcq+5M4FimLvkZ+H2SLVNH22QawAe5lfpRfvZfC8/OUdRZnwnMMHgkozZJXR8AJuO21cV
bEiFAYZy5BqmB7meDrQF5ZoKpukCLPO1pT5blRZdP8s9/d/K5BSz6ay20Fbsci6n4IhpglTRgzi5
HedXYzoWa+3LopavvYoh1sk6aAzQel50yY9qpWS6AZkMYTE7skpz4znP8ifG+FQE8o1zFFW39ywD
QTpmsUEcDNmcQ86MJFPkXrLwQvmRDU/xSsFsLHBXO8iRFvCRgJvvQJcw5sZpUYW3ntFVgMXrAvl3
98zGRUAMCxAJ1R18gtJkHv4DOPU9O2Ej5uh/MmT8h3PF5TprbW+jx8V8z5zI0jw0nnrlKT2VXnuY
3kbzxvidAMHCEurrTrjgAOLXMExMJcMNcJtqmmvmZAbBOWqxOwA+RsssX0eLzWxn/nU13Qttz2Qx
29kEkRmtm1xlsoBsnfjNoq7FQc865ZiUZhP7RTpI2UFeDUqPhmHMnw2pwbXb9Xn3MiiVflPVTjy4
jpykP2Y8/p9T1ZR+TLPWfO6lem5dY6RZ7aKbDC9lGffpezbVvZ+WCwEtb64TV5lLO5injLzaqt4L
4oW9Xt6z5XGqk1SgRm2aCsyO6POS+tIHm29IpW45KCkBUfiChGcyvduZVAaNbX9p6PjaxvM3EJT/
XkdV8GLZs9Dt5/AgCf1SVeNiY7dLF0WUoFDunRvWRNCAzAYbXxioPPz8ef2I94WCuIpFMgZAUFnY
eHbEfasUbQMsTYzmycXBSKI8kIIexuOccuLmeAS3aCcQ9RDuXGcfhFn/lauey61tUhhOCiRN22zv
WicNB70RUWPtxaFnQjjfjpKkbDeg4w7nBTVcCXyuZuOtI8CswGBOc7fK13CJ3xtNkC/ZYZywzgRz
Dn6SickA6J1QT6o8pO3aAIEib7CZRS3NN7pMlaDQS+JVpFeiWgVu4VRX1ieyAHnTXfK69hUzmd/w
7smCeIklz5DG+kBHtT/kYz8e5XJmkF9IQoeTk8r+oqc0nK2WPjZJQ7y2zJz7utCSANYmAkHdqyGd
rY5zfvawKPFSTFo41mPv1rZzQw0A1C0YV1CIc5PQtvBoYWK4gI5yCXT13HhTNH3KPNPuZ++6Bu8p
EtA3FLzPgP6MmOVckeBXGtDVG0j6Yci/MeH1LUHkdXmNAegVIG+4yEDbfNGHYtjm0jhkkHBb1142
dG6T3LbtEFxfx+WNglgVvN4O4mHgTPLraFIwJHRNK4Vlp6ePhlR0Yb6M/WMlmSbI3HPlbmznWJDK
vLxMzoR+GNDG+oumyRpp6qWwMroAbSl+A/hTA2gN8yJqLROJ4hzN4kzgfoyxvhbdPFr8PbV0r03e
yChCfrhUiPM18Z5FrynVtU4KtfR5VL4ZiOSun9TuSjCoKWsKBukuxgGHta41h05SSJ3xSydp9d3a
gbaG1LmfmJUI6XR3ORtpnCvRZiBylSq0T9E6K+iGmfh4hBBBX96ejgOn6n9r4kwa8bmDsGKWQrKU
p3wYTwZNvFab/vp5gbPZiGFbu9E3hfZUMWpsXd0e6zj2MDOIgXZcNmbqrdMocA2ig+JCpawkqdm1
C7ZOR5iCSNG17OUGc8wgGJwF+dR9WSwvgAqWiXnd85Vpaa2t8MxYWVNiprKU0sM6rt0jKYF/bWjT
KHBK+2rxRx6n5YZaVInU4cDssfXWGU0vIje/IwGVOLw2MfaK4+cDazDryIstQYKaVlHc0BtrEOVS
drRuK4IvbPejTi3VgYiilYNkeMydNayH+u/V4EwKdzSGgo7tWGYLyddAVtubNu8PYye75ryGf+0a
zkRxp0LBq5skhQUzUpogB+GFBHjnGIF6pmuC+0K0d1xsI8UE6PHwDuFMH3TEAnnzYmrfri9n505S
MCOLxxX4h2yNf2tUqZOvKhsYzkHi3qnxMZ0p0JbvCDhGzVzouXeXtBHHPTc6w+41BVi+oby0YZKp
j+2a/6Kl9C8G4RErbARxMUMsmWmW6DauvTn2+6KIMknVH5rG/tWRWXXroW+BJll8bme0+wy5tLpZ
NT4PmSE6xB2vsf0QPuS3+pToGByGatII+MtAfEq9qe3CDD+vHyVb0nlB+GzJfJyfxunYazMkyf0P
o8qjRI9UEtJRcueJeKn1JqUiUpNdB/Jnl3XOGDSnS8ik6RA5ZLfSPB2qbny+viqRCM4I7HjOm1aH
vcn149C8F/T79b9/mRzCrqG8qmLqCm99PoPRJqNap2WL3DyqSFQa3H79bgPqKFlVz+4eq0Ugb289
hoKQAgP6jOWdWcjmfrSkSapotUrhUvVfa9J6bYwB6+tr2rMypGMw9yAjE3QB1brUajK1C9aUQ7k7
empn3RtQYL0uZScvg7+9EaOeLyWHdsoLBS9LD8A/u3GHu/lg3LO+XaAAYIqhfCwC8iwkN9/B/TqX
y6nELOvzkJWQy3isyF17mwDf8JmVv9BYKw9oSU2+9V+QYegeGOcN+SZYuGh72RFvjrCMi2LMO7AF
SYvi184PFSw043QQ7C7bPd6ct7vLKcrsgAlssHGIXTD7ip8G4C+wgFkCTIEo+yXC3tq7B7bSmBvb
rCmX4qmcB+zpUt+U9ieNoLFD++LIpRfPf49Kfn5+XNCmlqZZGVZvhXFVRpaKzv/KEBzRni/cLoe7
Z0i9FJoyY/Pk9bNTvaJxwx2yz+YC3O6JuJomB1kuMOz/wxyQn0S/BsJDvlujaZtJStoRA5x3KqY2
q3e0UJn0GT0GNWCnnSfDK8PSfJ9BCfks0BWm8Ze68kc0t1wlGerMHrGj0wmD277xkVT6MXtoZsdd
59kCefsG8Eccd7n2UrlW0wpxhdJ4kwFinflm6XLBfXZdisP3bYDRtkizBkiEY54eSbXeakVzaySt
IKATieFiR4zYTH2T4tgKApgLtPKNxU2Vi0be9sIAYPKgBAFWGQ0VkXP7aiwQLZGYWXP+qdEw6KbX
fga+40KSIoEy7DqOjSjOlK02TcbKwek45XvZ237c3CrVlwaQj/YSIRUQUeN+XSd3QjckEWJ373Rb
wro34jnrdqjlpJkC8a3/gco4AcvD9CTZlZ7lo/2Q3S8+Zgo/5l7BIn7TN+F4p74q/4iMdgf9CR9j
AHkJjFMIcvnST6oBDMbRB+ZEMbL1eYjSp84jxxho2y/9ye4jRgHF8LTQjdNTz37vTqIWhl392nwC
d1vEKJLmqIvEkd3Y3dM69Iq/qER7tG3hnSESxSkZqIQzdORhtXEq3RMMEE7NdMxjURfxri5vVsQp
2Ch3XZXXsJgp6Z8mSu4n1ThkcYW8P8blBdq869o2wjh10jAftqwVkD7ANyjdJbFUvdlo1zoqMwgO
uz5Wn2laZ6mbgnO0dTMDWH3DtNbH0RqmuyGuzFMnkVUEd7S/0zbGCy0LRSk+lSdXxGyaHrRiGdE9
U2ncCtOURJRk3plRsBXAOCFWxA6gSYVbfKf1FC9A9DuQcrpNG/LeFfXBHkx3rqQgUXoUL+VvtFcL
d16zQ+Kkx+u7f7FMwG05FnqbdeARyOhAPPdaWbeU5mzXaZRpCkVjv264uQ78EVotmuigL9zWhyw2
uM6yvBb/Ep0Tp5HUgSTRf2ByYKYoFWP6sDlSDAZLL9dXxqzu7MbkpHE3Zj50KpqC0TxqO52ns0KU
05kiLr8LQ0G1BTTfyFujNnpJs1VUKm4wB9tnY77HSQH0ayvAGLeJZrlmZYvaFHbFgaeQ8eLukE81
jVL36YA1UfXXRGpXmmdPGp5lKghN9+XgjMAiIF8yM2GAIO571UgjJ5dSr6bgK7dH46uUwADHvvp7
HQRMsmXaKsIqvNI4HbTaXs9HmeSRNidhns8PmZSHUqYK8uSX4RveSxs5fKLciFGIRUNTHmW3i4cx
/KHx8m9y0EX61+atKsLmBeOPN9m7CHx0RxPP5HLxR5naa5E5Th4pgNjBg70nokCKeQlO11E9UfBO
xyUI0GnuWhhrOyeJnhYR4hLXId9NVHB74zAsdbTESXjdsETCmPJsHhIgxsxUJ4WwplY/t7Lymlnq
b8kY7okNCJqukEWu+LK+iYODlwImhAK0C3jJc4mmRKZi7OUiMh5iNTLC9NQenGdyqzz14Ll2qyMN
lgOyINfXuXdsALwBCBsAW1Cs5x6hGrWlpk2Rl4h7xyunxkU/s0DEjvfF+LoO0AJgolyi4KLEmGD0
ZAXgCpkf2iT2Skf6jhydIAV4ieaBDUT+z0SPjo3BO57ZJVtpAew1JOVYkDSn/jQf0OLq90H8WMdo
EzqJMUp2XMiZSHYZbLTE1kZjqVucGdgzvMbUD9oC7M81fbD6Lrh+UMw/cNqPcoSGnkgHAJwX3T9S
nU/dEse4w46sE41NcFmnPhJRKl6GmoA9lKGDhgmWWvzgFMJZJ8cuUzONgBo0+oxv5AdmuWiHKdnB
N29nb/ExtI9ezOwme9IQ7gLLvhU9rT+g3c5Xy74CRUwVtqAAZPJ8Ywt1TEF1ja/4T29uhy4DycXc
2q/2Vo/6I0D1wBp9AyyoFpUST/uS+1LmksW/vuc7NonPAL0kw19QtAseRHO0jXEYlxKfIXv1I2MT
mMBQZHmkj/ovBQwSUKyiSPvSJM+E8rWGZu0dYtE1jUbbBPgkpjImWfAm3bEVhd16uCgALYn+UO42
omU61qBfSaPllLyoAWgKXCMwAHwDJlmgh4hKqpf8tdCqjTx+TXlTL/pYQB7m0JoaaDsYVojMR61l
cOypGkpeC6x7nKbm4Sgnd5ZcMbbnpSM6/whOqdBQOVRoosHGotMBSH+MPretT9nrypT6c/eYBM7k
inqML/N8WDtaFU3bREkRSXJOrDTpGckB2B7Jcdp8c6ScemNbNrd52o33oDGYbwck9X30KWQeGQyA
LcwqifAHi5eiarS3Cc+fDI0gKNJkdLJeAN8h+eOAJhSEESvKhVXyMI+WaLz7o7eVt8Htd3POzSjS
PEfbI3pendgp3UytOtmbjXX9FKfL4PeLYt8CPLp/Wkdc+TK6JjA/lPe+vua14YIccjwOdln7rJZ+
GPRx/tnnGTkmS4JZXjrGkTFTx82AGnSr01j2hsXoD0azAtCyWfrABOLx40IIMBhLffRLiZVxyEwx
P5RKhhPUkmwdLLQiAEVkUunTddPfM0IbzxVwW8AFXYCTpnK2OsSZiogs4NIaercsXq5L2NMLEKwC
4FVRHfTH8YUOSrUeTx2riHo/R4ts0CYBoyIFPApC0rsm8eUf4ED26/uvgAu8+wetgewAuQNm/bm4
k0GEhvuSe5b1ZY8pogQfUBzx4FW/AY0KHYnxCzor1s9iCKHLG0w5E8e9Vcq66xIQChSRRIfH2fyR
qxPwEJ8M/UYrEHEPimvEuqDpcucYz2Ryfs5amwnEvXh2U2BOjcAQlI2f14/xMgQ4W9XHKW9CAHD4
fFCjFNEgpV9L2f6qjXLsW1l9s0pgm7oubCe6P5fG+RKlsQxbWvIyqt/U1kXDSOelT6M7fTUHzOFr
Qe0Bbu8mFZI9CQVzzkBeEHw4GkF0iqiAYfkpr+XThA68MgKv3RswFRDWhaLO6x2PvT2+j8bszeaW
szGinl8n0WodpjjFkGJENEE/xGVzJQxwYwY8IOts5U1vV9hT+z1+ZnNA2SegLH+QBc2RfrMcRB2F
olWx329WNXSznRQEU+lOmTtooh5Rfcdkra+qwXV1EWj/R9fsRpCqtXq6KFkZZQoa0+3s52p1z/9/
IjgfkrelPS9ThV5Me71bx/6kr7NwIkjgqD6wyTbrIHEm55kM5ZsYlZvfeONrfNcHjPJEelQFnT8C
N8U3+ydxSzHVAp0rrPpmAWmQliX+Kkd9N7jSVLsKSSOZlv71fRS4EU0+14l6mM1Vm9l905dvOm0e
plIC+A2Jb9Re+hdJKqg88Orw3pQxEMIH+f1cVFWNruKoYq8JUA3B7wM8DnxgCjiqxFDfe/Em0PXx
osA/GBv/NiN20dQzBvWjrnUZrxoNnefx1N4wHO75brkRmdiu5m/kce4KYUFljZqURNP60Dr6YRrW
v84eYQs3Erh3UkybWJdqSOh19ZAQy8v1xJtMx5/TQgDesfcMUVUUwdlLCH2jvEoOiZS2NMfu0bfF
01tX8WkIik39Do30wIrzh2Mbac4X0Sb+H3J1TCuwtjqML54rpRXr6N+vIVc1wA/c+zXOLbHx9FJG
PKuN3whOPLSkTILXye7hYfrvv2K5QKHVcqpUPcTKFrju7cPaikZphCvj4gJzkRajziCi95lHycKx
v4/R0Nz4atg+y3D5reYaVUhUEVrF9cWhffZ8T6dltDKrg+TaOiR27NF+dK+7kj0J+LvIIWGeBb0Z
nGY2Es3Qro5KDZESPaAr2JSsfPl6XcievwKbtKaBnQF8IDx1YVVm3bpUyHwsIBPCbvoEkb5V6V5N
GsEttueQt6I4W5baqjX0Hs5KGbMmpGXplRJsAOw8MuaRZMT/XVEmSNlSwUZeto8jMtBUNm6ASUYQ
3XFaspJpzeIGr9YumEBODPIaiiI4CBhui1PhzaL52ss6yYc8NLCBhNWGuXH2pmgFaewWujGdHFf3
MIMKyHYQ2ICuUGTbu0oC7lwFU5o4RX5Ib80NPR30JI006UEun2W0FFxXkL0gB5WW/wlgH7C5s6Hi
rVHGJdbSPRtADE2QzZSL43Uh+ye0kcKFUnVZ1WWLd3W0RHPIEHzb78oTgBfDErCSoshgV+c3wtjv
N0tK2t5sUZfAkuYgdpw3Kvc+GS0/1YS5CtHucZrgtF2lkyEtoxWQOU1yksbPcyMY42FulH/+bU+I
c7OAQVH6McZyHDV2jdl0Ae7ntY+rVnl2+zUTTmPsrglA3BgSxwQEnpzn2yflxaROM2A/ivrOAEi+
1Lh4+gsUgm3MxaIYz5QMI0K9nDNZPL7M0bKzNGIDuw1ji/VpHeSKbz8sPmsiGW6qxMstl8SuMMsl
EM4HcWtGFmQ1cyCbL1nvyk17sxhr7yrOmnraqr83JSgATD353i6q6qGa8DqQ8lOdLY8zXe4bPfXj
uvxhZpI7SqIBil2Dx0yIzPK6uBQ4jdK0pAeCBzamV55NK3dTWYiMtGcfyE/jRgAjN8pqnDH2wOnv
qA6TX2pPXtz1tgH/oVc1qH9qd40RSO/LgwXqxTrKqlBw7nvKpbMSBkbLcSPxrtPpqVMrSoHlDW4N
iPL5MFpurL8CfL0Ce6+GVK1BDmN8Eo2O7rqgrWTOjPJeq0AlxNBsPtUviVd55lctGm5bFyN5JxEj
494pboVx6m0XVqVKDV50pE89G4hjjij4EmykzcUnc44BgUqB56Hr7Cb1scg/WZogubarKJj4QjpU
ZVcdpyh5IZlEQltUBBIm4oFX1Z/W4d50iqBel88CzWDhAe8RGLsQ0vgIYxU+/YrMF8gJcwjTI4Cg
60EFDlD1k3YyvPGzGF15z6lupXHBioEZe3kZZjC6zMA86HXtYVR0Vy3oY0Ijq+lv20b0OmDx3LUF
cvGe3scTrcqW1UoY/DAS6+ACcKvb7hbu3EvDf6XxuAZRn2GVkYvXo0XoHKPXnYVFGI5RkbAcXfUF
yClhCwaiB1ESiOk0v76tOC6SiNl0x9rjAFE8nWd3SdflvsAQ4m97BSNXSchPWR60Q53M0wPyw3/f
PKIwAAggrwP1TQOvND5vc+u3zWKNsYnuB9O6b+QHFd5Zin8JlHTvDLdCOCdS9K0JQlKcofzU++2L
6XW/Er/KUPUdXhgxRil01rsSgUuF1g7gxaCP+3xZ2gxOhzKr2AtI9uSgQM8g/DSjt5QBDIki+8v1
Je75FUaGiwsCzN8XCPZ5pjlTqfRphOfdUe/Ur3bV/wbCtCCbt1c5xLvxjxwuSMOMBCYIjIFZAybO
HZeU7hcpBEK/6qHNKQv7g/qpnG7GQA/lQy67dun+FlmItqey24/gNldpJZR0siaNknhFs1G9Gpgg
m9cxmNVsDTAwjsFpY1JONgAKXdqlil86PdJaZmd6aT3OHmWzvxax9FBvWsPPVNo8guZkfiQLeFss
Swtg8S+ySYAAThMpMCdTDijtsk+daimRXhWmK6lz7AKfV/Y0gHK1eFG7a90MbgE+IxR0hyYoJMvE
QOUwBkbXYE5ALfXFG7Rl/mwS2/x0XQEugZ6AA4MmM/RUogwH1gTONdIkLjSi4TUlR+Su+zK/lE+J
rx6r2/Ekh6y5gfFt/T/SvmxJbhxZ9otoRnAFX0lmMmvVUipJVS80tRZw3/evPw7d2y0mEjdxVWfG
xnpmZKZIgIFAICLcXVNy/Fw6HjcLwUKowKD6JF42bmfQEW2ODPT9Fki16m9Ox0oc4b8Gkfxe3h87
guOlWquhl5VlUZOMB31cg5lYwfUtvLw3sRTTBOwWQpVcs/L8zHqbUQKbOmZRHhehsdwMOrYsvmnb
L9ftSLfsjx0xjyUx1fJ2HLJo6DCmqA+gnGx+NJ32+boZfgrOAzsabAQwRIy4I2UTlzM5I+1Hbcmi
OdYDK2W+NQ/HbDySHgxFI1Hck7JFQRQTVTTcEwh7/M93cXzE8E3VzC7cD51TK/3ual9is1B8IZUR
wQkyqyibcWJZhDbzhCFDnOLOyH7qCX1+w97tViNEGINShoIHVpPmt8s6hfZIgq3O/YTOPgRAb65b
kyS5+FSYfwB6HeUCV0yvJ6sbMRtXZYje4z3gt2bQMvZhmOpjVX8xh0L3Yw+Y7Kw79JAlIAk7GDRX
Ve0uNxc38S60C5dkB91rPSW4JMGd6edV8pBvy0O/bApHkRar93aEY2Y707qCHA57+3lBr6uPUv6E
6b/aH5YDF/fVVeMYsqx+Z1Cc2as7K+9IN2HAEkCnArr1OgYj/voLnm3e79rTzv09Ws8dyK35vTgf
sKgg/4m+IUQJCqh+1IoAolqQEOrbfKRZjWgYGcYDxgQCe5gPivVITSCwYx4V/zbE7vlsr6NpVchf
/i89eJByZFHmYk1rWEF1zG18+vdaLajQuTurwsJSy24bMK5gYR/WgN46wRSHGpRvvKi77epAJed3
GSFhDiRqNi/9XwqL1G3Wuw3ljrFFTvNUT2nQTUAA2PfEYG/ykJ0xvuM7D9lAtQtKWhjrwhVS3emh
KT54Aee3yg55fZOq+AIub7PzxfHjvrOXL61nZGCji0DKFBSt9q3Y7GBdusM0dLn/FncBFz8GOiBw
C/KKc2NxZ8Rg94Kxf92f5Y9uMM1h/A4tr+N8asIpVXQSpZ1lDNb/a9QW3tJVSpIyZgt/enpmYI+B
1fL28m/5mxmKCF3YLaFadUJ6NHZmhUIban7d3Fs46oS1IVCt1GOq08f9/PzqxrdzwUQNsDWfdBeu
H4+klZEZFJdp71Kwu9RlMI3OMyaFTmOTvhhsfLDM5qg502Opk9Na969JlqkCtXyhf36FcCEsSW2O
Q4v91U5r0PWn6hPn+80jDYIBY8Be6rCKVKFN9sB3QeTFWVx0yLgJXktaYtbjqKMXNyN7LWnUtLdu
BY3R/Hmrk0OFCPQm1/1jUcgp2opZzujhXPIhRFAa+yW0Q3HTH1O0/vSwJj5mH1VzoHwZFx+Y2ijA
YKLkUlSmGlYMkS8eZuVIHepJ5tv2BJ4pXbE46RdEsVDHkwXFIFEnwxsdB8ho+FGdujdO6YGYy1K8
CKVdFcxvctiUia8mdnGstWBOxrs4nEtuC80TvQGpL565hlKBThbSqOOiJgLSvEtueMtIx41UBhwS
5fSkap+bFAJNSFSaRJWR8YB1/oHOXlPiCcwsjenFggSw++p0fvvYf3S//p/YYr+SV/MDuItvatRl
Qv2UPGOG7bpTXn63c+vCyUOppERrGHs6bkY4EUwPUMVnU1kQAvY2k5osqBJGzNDxGsh9a/l8fQ2S
JvDZIsTRrdps5tLpsYV8YBzz29HS3/F2OoRfg7Ly7ZsZIPD3KmHmSx85typE52Rz0xSP/SSCSMx9
Rh4pyaOZgaZiUfRCLiMVn190bWC7HNe8ABR4LNO8jpRZtE6oMqTDiiHGOHExXour3euhuDoyI2im
MVTs6+8etuibe8tCxAKb82iBeD6JQEg43NuDU0VsbbPD2rVpMC2bi5qTObJfOrP68bD1Q1H6IPmu
XjODDOGkgSSkjLvipjW65LTSqkJwJ5+magQ/NEWQXTZj8Y1kKIK6gNTDUhLwu1c13gXtr3pun+ja
fSlLUPtZ03vbmPQgZyb1oYL0rvc63TfL/FjO+t3omke9TNKw1RPzk83W6gBJn9Pae/jNW2Al4PMw
NtcFPa82BmaZ1D6QPZ8MSJOGmT3Zvpc3gz/PACnWKUb/l8MyFac+mUnIkvWuLOz7kodOr9FJsELz
N9ChknTaAC0Nx7p8XjcMXvYNPY4elAXHpU0OEL86GDFeUV7z0QPnXLVgLsxOvBetdR87xt45U/HF
s+f+HalKK0zGbj4AufUCyuTuJh7pj1jDXwUgenXfzc+ELQd9mA5m9X3p2Z3Vm5lvdR1XtMkheBpD
nm6sva/GWoQ129qj25DygQxokBlTfm/EQ9ANKqbqy5QWXgn2MIJeFNiqxXK8Xmid4RmoLehZdRxB
P542L/hE/oCH61Kp4C2X19i5NZ7H7HLMztSy0Yw3DBASEg4D4FDOx0lZveVH9sLfd2syz61AfKV2
5tTJcMPon6sjlzodMUhC79RDtLKwuN8+/ue7BYGEbAKlJ0wZyDm6couY3SnOryxAodQN/lXgvMEP
JeR2i91mGbjfYKKtg8mOQSkz++2iv1RarTAleWojx4ByMXhef89SCTsH/oSZss7MIhsA9g1JRukE
nbcaD3rscXadjBzAU1SHcQM+2DGtktvM7ruox5PpONN4/mbQelLETem9sP9Rwh5PiC6D3QPCiXgz
hVuoAQTDn5dW6Pb4sCWYFw5FHrZgA1NcqzJ3xfQHAEweJ3ERW+TMiyuN9VYWxekXu8L8B+oBU6oa
zZAvcGdGOBUJHSw61SDQnAPTOuhu2K8+n8lLjtVJbz7kVmAHSBt+qpbHN048J/vlCV87Lasx26Yy
j7z4XdJ9Kcrv128e6fZBJBcvkt8puuC5+pKStVnw9/c1wBEs9bP+c6xiG5MFMJyL/4wIqc9skQ08
WRrqvJ7RHGs48MH2ypuYGFFTghJgUkoOSQ/kzqKQCnU2xvTzHK37HiMTU86CYfnRsm9akR7+N/uH
6uJ5cDHHpMOFhfkFr/E0nzqYTqvZr76d3l+3I9tClLB/d+sxgipWEz3Xy4xMBxBHq+v7FWI/BelB
vnF0OgCQhkr1DOduJbod3jGmjSoRFBLER0bTaoXGSJejsAGFCfMIRWqKQqnvAfFEDnV8TA4qngyZ
p+9MiuJJm1WTebCKHIWbcgiYMW3Bkhqfrm+j1AjqQ7wtiXAtznBp1tgPSdnCCIYeLAo1zk6RhMs8
j8PD/rXAf8HutjGa3G4co8+jrbdPgzWi29RUkVV0H1sb7aTry5Gd3r0x/uc7Y02jma5mYDl58aXN
PsfaQzMq6G5V6+F/vjPhxkNcuB1MrDY00zbqQxfWZ5OHR7QKqqFajRCLGB2GvLZZHln2neZ4T32+
+X08KiKeygWEYNTTBKC2GQtqNwyvJuCVbVVPdNkzYv9ZhOgDOtsBNyJMmHqF4bClAAojDuJmBkex
c3DLwQo1NgbXfeH6hwJk/vxDORhH01AgTCOUIPwO1fAFRACW/c7tS4UlaQryZ32YGRNMoeVfjSA1
iMraiYPFsW4GskVjnb6sunMy5/LVarfjuLYHZsQfPD03/cUgEWgXwutrlmBsQI3x32lDVfv8lwxr
1gI7N+L6grb7ljyaYQ/FJYhO8HIFcIEQjmmPIA9Sw3tkzgpiAjzKAD93LqbmcqNuLWLP2IP+mGxW
kNMHJCJvON87I2JXceRls6JfwRAQA1I3f0/7hykpD9c3UboSsAOYHnq9mN7ld8HuhGckcZOS6Xmk
F48z/Vwn97H7ct2E7EAAiI3CGB4yGIMRHIZYy5QUGsHkxDAF+pg/lOBQmwCaa70x8JL2mAFrft2k
7DjsTQqeYeLB25Qr6koWmSGT1OV3MWHvLWd4cidLWSuXW0P2iQeaRKjArle9Q8cGJ17T8BKf7H+m
Pu2CKV+QVUFb3V/BxlF7J0vX3g1udmsa+Xu3Wws/zcmXrdfuVos8TrZ2ur4J0k8L/hYLkGUHfipE
1Kpj4LesVkzO690Pd9XmLzEzxvu1TQvFSZREVajUYVgMuG/UMS7yk77sNi93kafqHZ7fU52/ZKRw
FZeRyooQuwfaObNeocKVpH3ie279nED78PqeyRq3WAoKknjIOSBV4Zu6Ow9OCRYLa0KB1arsZvaN
yrNT1CK6+qXMYxtDms7Wf2Ek9RzfXWe8WouJHQtWoOBmQiQR7TS9YApvllRkQeyy+1HCNbzhdZUX
lNf2bBvU7Kav9XU4ay31SWo8unQ20QW1vw99zw6dm/2cJtUwAL+0hJQQhMGcpQccA87FCBv4lSCn
UoFPlZAO0t/6tPn6Mvd3ZT0Gbb6VvkcKUA+s4ChyUOhXRELJl4d+H3SZwFMBEVFxpCyGmgQ6e6yI
end4bpb2l4EHxPUPLzksZyYE5yrNdHHjGuQ2Ttff1fryVHCtiFXxJaVW0AnCGmw8Wn+TqO28K+k3
M8803FiNBbo+vNPTsTp0bacgtZEEJEwTgz8EGjwuuVA3q7Nq3aYZUxUx7o/buO/mEKojpa9P83py
VmtTLEtmj2DSARAMrpUkXiKJkc8TolAeDelznd5qWXPQ+p+11ygaWLLt29vhfrLbvkUrwGmTgDMH
w6uf2yzp0U72SOBmKu1gmcMBw8LpD9BIvmDIrowGmPwS5EOoqkej2UdDo5KnlK7F8NAxAq4QiBIh
OoOYR/diI0Ulh6EnbpW4L8Al7q8TYtt115YuBjwKqMWCt+minwP5kzWjmo3nnNcukGkbR39KLBVA
RnLLw63hblD4tYCNF9ZTOTqIqNocM1C0fNASvLx7GmPcdHbedSMDNDPPnzxwE19fm9TzoMGISG2A
yVxsUwNUNcY1zQpMgvzIXPhfE9nVP2jnKrJe6ddC8xYODvJelJrOPQ8wlhpsPIh/yZJ9TbruYzmC
wWZhf8+xBRgGhSahgSWBzIX/jr2HF2xYJn0E90UBakIwOiz+0NJfo+69DI738frm8R8tBPUzY8K1
Qjw2E8CRgUnTzJsaI5MQhPFuLGt4yFNSB7obf79uUFZIw9gaoGFAwCETFFNBE6oLyBO7JkoLv0N/
NGyO/bMG7mDvFZwi9/bP8pgeVbUFmY/sjQrJYBJnTourMYtKvT545upnme1X9tfSihWXiOyk7S0J
yXQ1xN7aMzA3mXqbnibLA1uMs9aH67so80VEWjCjYpgAnUN+V+98BKMKdLFmQJ9LcwWhQTzdM7f6
tWSmSkFbZghAQheQA/CIYSb03FCKZsZI5w5Heh4eUJ96D73626pWUrDJ/BD1bAN8XjpULEW2Tk4f
uWp9izFN19re6ZkNZHBlpuzj0E3rU+Hk7K5hmhmUbbkGNWTH3memDvW4ON4aH2kTue1Gu/PBm+xi
BriOw80ze3AljqppRUkW5O5/qHD/dHSdjdTDD/WqavKLFRRgva6/uKnxXJL0w7zkp2GCakMzaqr5
c+ke4X0BShxgmi/o8Gy87dOlRRsoNWm40j4oiv5Qb9/s1bmv00HhyNIvz+dz0Z9zkG8J4Q7M9tro
ZQC1eFCHL35Zfbgw1YpkxxLkPuiMoFyBUyN410TcuPRadGZY0U9BP6O6tHVm6OrNLfcIxWNIdj3t
rYmxrm6dzSriLGqtKXs/AU4agF3FOVYMeNzUrr6jP0jDqW7tX9dPqywmgOifK/a60IH9XU7ZnVbN
a1DW0jG06zhT5XcLvVlatDevG5Hv5R8jgmPW2ty5zJ2zaCws47it9AQF6NQfG+tOA7WKwprUO3ZL
Er/c4nnTlJpFtHVOkFTvNaAtwG7/hrRlv3HCF7M22tiFi1ZXQ6skqjSwrcaQjlBYUa1F8HRn07w8
HjAi3mJEfFh+FpTcZUQFt5N+HxNnCeOXhCLInUfSeJi8rEN3LiJz/eo5cUg18rrq9H7NFtUdK/V0
sLfiZjCgXygOejbgw4WnT2gYp1b51S5JE8RFAcwKKtDvSrddHsyRgCvY5GJQY6aFDdoxPp/P8cFT
5Tx0uLvvzGEo7yjSxGgcHesWHVbtVu+8+HDdb6WHY/dbhavZzBrLSlsPh6MAdNdeXlnzlmYzqlt/
9kO4lNN03tbV0bOosn601a0O5t56nA9QaA9NDPpVDCLtyY2ZOiGIQ8Lr65OVE86MCwfT6DN9cpB/
RxgS6G4nWj5ajCSBXXWcGgxXd0HtJgAhrfPYzdp2AyVn62OTMHpapo0oYqD0DtnthHBu6Qw0xFBR
eAZxQhCMHOrhnU7/6dly26hmDWXnCiSWqIKiRHs5AJ/2WuK2LpriWWUGXH6KMv20tCqNONnB2pvh
h2EXXVMXnb4K6OFoAqjHpWVY4p+ljgEvW9Hllrnq3pJwhMvNcMomRRw34vSlSez80I9KKl/Frolg
0nqw3M3IkzIys+5x0wiq2uZDr81P191SsWuipBWgCEXLTFwXVAM5nAky37w6uH0clvnLdUuy0hWe
TP/5ARVO+GIUXW2XcxmlYBUD17pJgs5mt4xlX+dKP/Yd1FfAp7Ba/T1Kq7OPbMFRHEL5pqJ2RGwL
yBkx0WjGZNRjsDlFpAUMwz0u6MTlXqK4FOX+8ceKcF0ltFuzOkbYpbS5tbXmfdwnz9c3UxbZIasN
dTocq8sBtXjkzaMMN+JA9PlgTjF0PcduCUw7TsM872awta3l+4lgUui6ZenigGUBDh4KhhdDSCZr
3YkrVkYt1HFDCOIt4biOCiPS77QzIrhKbribhXQaSQweAWsZDChrtsuP6yuRGrEMA7gEatkXFThI
+5rNumEl0/qlIetN3jc+knlFpFVZEZxBm0sLqsywMuvlfVU6mIUxb9PMfotnO9A4cFFTRM9ZuNrA
6Di2GGQrIi8FAkFLPmh41gKJpppe5T9XLBTg6Pxnh7vHLsrabKZDUeMFzaYpOTjpNN+QwXMDE2WR
A4rf299X+l0LiD3oSYC794IsJ6kSTzN71JLWqQha+rwB63bdDeQr+mNB8LVV25y6oznqLGhWhnmH
AcO4fi1a+uS5f88qR/FY54vBkM0lcjh37I42HFBJm9VfExDxDor9ktZVANX3kOfgLXUB7umovVld
USBXdu3trnVrKF1YXVb+WnpSRm1S60HZFfRQdZPpI0f1gq7R27skbfr3TWsnh8l7BA7E98YpVzwl
ZUFr/9OEnW5J7vR2jdnWSkOnOOnD2NQe9ZziweV9npbpLnWNt1Q8PVAt4V+oe16AV5YFSu/5aCZR
6pSOP7mQi8rmL9c9yJBlUyDdQsMLSNlLYMNWNONqWhiVbH/RCDRmDcQggvwzMX3r1fw+3XOWLEzM
vBo/ul9277sPkKHGIMW7MdSiguOtFMHg92kXT6mHEVH0rogMG9DVWWZlY4LqhHEDCpUPq/M0Jfif
S+8D+RXoMzllkMfamvJrgdZkPDdhNW1HTPz6Uwwx9Qq6wzpKtbhegjL/ZelttFE38Izkvqm7L1O3
BkbvPTB9fCJe7qDVNesQmVtPYEf+aC8uJBgRtV2m8CAeXa6sS5wNKsEnoMfxlETNYFc+zdonfR4U
nQWVDaFHPQAxko9dg8pOkp9irQzB9qMIObI7Yfd5POEgzC0dY1phvNyyh2cLjfx2bJ4GVit6P6qV
iHdCM6Q4EditlHoPdKu/ta39fN31pStBIMO8AA6YJdLcFUWyQZ9PT6LFrF47I4koByOPmmry/3dV
/eLL7wwJ2b2dQjiSZSgRccCBdxqAs1tumAcV8+QLfUfBGNOC2TlKjypmIukm7gwLyX639n3LRpJE
q5cF+doGnqqhKg2LnCzZNJDPXbTMKsda8y3jIUojt3H7nSYjyoZpmBSAdQ+z35Qf3/LR/hjkS97d
4RCGMlC3Qc6PNvZxJsTHzJDvZp//d1a46+ysxBiSBgLASiLLS1mQ1vV2SAoguzdTV2HqpPGXyzx5
GPy9HCvBS3bsVjB9RznkiKYYmHvMGa+jb6LsWyUqkRWpR2AYEtx2CLEXHUF37sfNYvB1c7L6wJ5B
EmgXniLSEalX/LHiCmNc9qgzyBDD73ToFTh3Zvyw0JPFifSOKG2DawJ81/WLURw1kBcHDchq3jBy
7AL68u86XSEQ6p1eMrpindYGJMWcjIi4taOq7cnSr70VMRZq/chWCivzpk0+0/UucAd6C9qa1Cdj
5yhCr2xS7GxVQlCsW5zAEoWXKAcb82b46+bnt9ohDUCG2B24GBjar3Y4n1TMJlIn9YgHAgUPolFi
C6WvwBdnaygv2h17HOfxmzGPn7QOfGrGoj9vffXjDecP0lE6f6Xxsa7z81e6G/pvBIdidkByanlf
oDB+Cx0BRcNfcgNQMEOAHc3zwCIg9ge2uGisMtl4Nb09uAzNQm8cTiQGq/b19UgcBd1WlE25qgVv
YZ+vZ4aE19BBijJyxv5Rc2iEaTz0XOiPKi5VF7Tk8FGIwUKGCgBkGBOCvm3Ey9SZ/JEbs6jvv9Px
XUoL0L+UwUKo35hmcH1xEufYGxQH/BpglNa2cZOIJHbUs+EfA5Ny4ei1H/rNeCXGoLrW+AqE+xQG
QSekY0fROOQ/aBed51VrYnvGblIQTfqZ6bQR6cqC10ShMbBqmhVpBNKAI5h07oizTMfrC5Z+TQfZ
qYHpF06Gem4/0zW9anK88OumuUnNO8jIBslcQPJL8SCSRGtAZOGcyE4wkiC2SMcUc29ah2KMY7Qr
gGzd5yV7wxsfNvBwR4dUtzHHcb4Ygrd2A5JtQKWgQuA1uEznb3RUPWWkW0ZRfeez+MaFjA1ipEM0
DVb05TV1j2XxzzgQtDpVgUpuB71X0LoY0DEVDloP+hqWWQyzs/P0lc8FAI774JGHVFeqlvLgfuGF
v9thXLAGc13nGzfVNSAMNlAT9gpmyal8B5WRV+i2YVopO8wGeyy9MlqduvSNqXxOK8jGGJYKtPWb
I+TiV3gQSUbZxIPsnPD57HTUoazhIh13oGHMZshAW+ZyEztdMFAr0sHpF0Ja0obaik5xEeav18+C
NITu7Au5bbmtsW03eQ5KccfBKGhtG+8a0sfv3THxvr3Flo0xGfQfwbgkZGV1GQ/a3IJ7G+NTyPue
nK4N19xTxGrpocML518r3MV20cXJCHS/Yt5omX/iXenbaxa+ZR3UwkEAGgtwu3MLbmHFZAHJdtRv
+hK4jcn8jDQv1aKx43VL0uOAG/tfS3yt+7UYuVlZHKG4rP2vckCa4Jj565jV92Xl9gpjso0DqbwH
VidLB7RPWNY6peCL8mqMtZnOQfPWd4TkCkyPzARIi8HkpJtwdhEo1xna0ltDlgNETUBan4Nfra2T
L9c3TebSMIH4ztP8i6n4pHO7suXdPDfTfUSzwOqLQ1W4h+tmZLcY8DtIp3gKefH8dKvKGzUdAAQM
UwYaQVfB/IcsxCfTGGhIJ9PROTDVjcLDgRgu9kaF44q55tgibQrgSONB8tNof7E8Jn5OlsyHX2oB
qNoUp1ZCh8J1tP4sVAiU2ey6seFiofot5COXeysob9ktZ7EAlsLwdb8KVBmCDN2xs3kBaZutEpRz
E2xyovf5Y1VBvxdPj6g6NA995bOjqmx1fWNtcSRsAP85VOhAgrvo4BkF+azeAw1sgQm3/ODGqi6N
3He4ch+EhCjIb8/PtTVzAacciMc4LU6zCflhuwJgZqvekWU8zGQBvI2dtHX5dN1n/x/7+sewEBxH
1lOrsoCp01hYeH4Fyt06mrMQOghexCDipf6WsjPP65P/rlW44dpmzjfSVHmEvhHejWX7ddJSTZHD
ys783ohwLszOGVzwlmO4tM/roJr1b9vSP869psKHqVYjHIZ+61CotrGBGFoK1v6lGT4rPhF/XF8c
cbQHOYxB54rd575RMGs2zRFH3OhTMGDHjznRPi1jWfqs277j80H1oLVCp4/fVXb887p16fLwqXA9
u7ihxfwL+WWWby32Ua/Za+OhGtvXT9dNSE8ab0JgEAneL+ZdW7HEUHNrYCIpwPVMs9XXnfyLOaOZ
pxs5wujgKEK11DuAIwVdjcERQIILJvrYa24LF2w4ZCNFwyqArPFn0hrkDcmHjUIQf5KCLVVcHCtK
8LBbiFt1nYc2S4LeUbwpZGvB6xCM2XjygodRWEtbZcXQ8mun2N47aX0wUkAh0+50/SPJGuaA+P8x
Ixwo7FiPy3VCIu50x9Q2QpSevuL/OkBI+IYO9icyrCH1uu86oMfBlCjBJrL0HB0EEI6ibWNe8H82
eTdRfQPYGI1eA6Tk6a0T1vdL4QPj7qehajpXuq0Wqmo8HGMaUEh+bLNON4OLDAJDfizWn85U31aT
CrUoy+cAP0NZBEcMwoLC2SaTZc4aJ5FJmk8b2rEEnZEHo1DU3qU39s6M2KoYvKwvWg9AHV6wHtJD
3fv2iR3AbHk/HdopyBnI3FU3qGzIiIKoFT1GFzP+mBA4D1y0r9GgdTk8SB8PpHTJfZqWtzUdPups
O/W0CvS8vOfKC2RIRtBTgBCLeJP1UeG63DXFAArMFIi+MIrvWOLlWoNaDEgDFFBIfixuyLF5b973
D2UAJqkMdJD6V+vYfaif1lMVqDrhsvDJcRQQCMTI20UKnXhVbjLDA0mQQ+9mzYIwpUrfUeZCexP8
J+yeBNRGUUGjeN60dfMT0rlQAC1j5NLa8JlWjSoRkwVrzvOBOQ+UGC5Qtt5qpm5WYtYjnoyw775b
NQ2GESQa+b1ubYrgKTVG+QABKg1IqYXH/zhsbmwyGOuayXdw+FLL873lpk8/eSAcuu4mcmOexRFt
LoD4wlHM7VQzCkwzR1qD1zddt59QqizAuZM24Qx19nBp+x/XTUq9g/5nUuQL9fIRCIcV5UrWLO/n
MXslfaO4HaSHEHHl32X9jus79xjMDFh5Ao4Q0FrcNMcSpPJ96EUQs0dqp6rWyILm3hiP4TtjxDS2
puLTzCyf7nQQCNaT+7WcVMyuik8lvrcb4raTWeAVPLOHQU/9GYCeLQNr6MZuqFlG17+S1BrAhTjE
cMKLOa254qDdFG/UYgKTy/wKGVSfEx5tG/7zFuAzbvI/1oSEXKNesjUMk4PmUL0f2YAHQP+YcWbC
66uSfSoPj3oPnSNgF8XgvGLidkwYGFCLlviJdj81mD4DpvQNVsBLz8WXgRoSa9cM6POmXcHu6qxI
VyEtNUwfIbAZXrciOUcQ08ZNDRQEoRfIk0Ibam9OQO0/DrlvODdZqkhRJTF2b0Dsf0ELJwPEAssY
6595+ThYaWDgZR/Xg2K/JFcVDHmgBkep30FF5PwAlSXFK7DjK4Fe9FA8l3MMKlXQyufPXcJ8p1AZ
lLiBBwQNWNwxgmh7okHWrLGVbsgeXbASVOPig60sHFXD35IjdGZFSB7NgSzexAk+CSp8zHyYUM0k
Y3pcnRuoqCk8W+YNROcCMjY6Tvg253vIJ7isPltAp5J8yOgnWqpyeumeYYAYfzWYFi6upSHWLPBK
48kHPePTtNaBYaBgrEKGSJeBthHKlkhAoV52voy2LB1Dm5CAxnp7AlP34S3UjB7+eotvknsJnnYB
k3AGCxZm27xZQAZSMPPz9ZN5uVWYzQS4kwB7CRU70b2a6l8T9QSN+cn7hW7ni17+/WAezOD5AZQW
GgUXiDBDA6NSquEizWdWP/de0R4dOlQ31xdzGQXOrQihOUvN0rBKC1yqix2mBKBYqIqiNuOXFjle
NyXdN0yCYnQOofMChKShDTBXHgF1A61uO51+Kqr6c1V1ihVd+hhWBDolrl1t4b8ICVaeTa6VVYDg
JuUGyis+qF4xJcmodN849TVvNqOIIXiybbEas4b89dEA45vZQ+nn6xraznZPu0Y1Vn0Za/iaoMSN
nQP3igjK1wq8k6fYQUW0QgzdKvLUUKMPGNX6YDG1u6VQcbLLPhYCga3j+Q0BYpFKeBobzMa7GKRs
nPQDWgQgwTV+xHmm8AnZx8JoMN4w6JaAW1HYRjcBSKfpwDaAh/BhMu0gcZe/HjeDOimODy/6o74r
xpyi1h3SgjYwclsaJN0/8frXFynUO9D4BGkDH4AUixWJ7qGqOuAppsfDP3ryywAxyVQN4UKc6PoJ
ku0WKMlQsADeCABs4SaNBzw46wQTDmweojgevpcoLChumsvbGkMveLmjOgBteZyi8xCN0RAr0wys
BkL2KO+Dznn6UJmYc2yihgG1XKkMSjwN/QvMtnEMFSR4BBfw6AwaD2jPREyLA8aeJrb4YzkrliU5
QQbvx3Fggu2AAvl8WfY4m5vBbDy77Oyhnuygaj7X9nJwXECxzNNffyckHohzAA/ggSzWWYpsTsEZ
D2NVv3yD4MChMDXFVAjflfP3P1pYOJd4R0Jt5YI3bsyRB09NAfLaPntnLH0W1p15p3U99Vlh320s
fXIydpNWvYq2VLqTfyyLdZelSAwbyRXi683ofoVK0EOavzZdf2NmKgyw1DV2pgRfdJqRAuQNU3kP
fuCChiCw9mda/3WCeraX4rRoPU5pn4P3LyrM5pAMye1aQJ2oIPXor9kWYCwgYK3x4bqPSOpXsOpy
JlPciZcMeelQNxXiEo/pVmiXFKKA5JHVUJ0ujfeQKkx8u2qPefba6sY9M4evekV/lmlyLPvt4/Xf
IjnzZz+Fx53dEzdO+zFumwQT08b2gzR26S/FcMsHx5NsbnwQ2dd+ZbiKPqlyB/jn35nFWw3cOgY+
bxeWn8nRLDF8xw6c5bqrDmgX/X/ow0mPzW7ThXSn7YuuTFqKUs/qBgBEB1r/qSg/ZhZmgdbu3sWI
Va//uL67kvGH8y8thG1Hc/TNxXRrtOV9iFN+sDL7FfSSj1sLgh83o3dgTD80Tg19bqZwM+kR2i1Y
eKVANaOj7oLqxZI6zO+aurpZMvZr7vTqLRFpZ0mI444xrta4ocyEeduP7qgHbUciktFXzQaXeAa5
7Kpx/S31FIVgaTz6z+4FHV/rDrlWMQ2ot8F6QupUgsqjepiY9R604odmVfGdXd/Ri2rhkrapg/sZ
0Kkpw8DmyD5lqVsHc9M+X/cblSHj/HgkWWOwasWn68BHflezyThULV0+mANVFSUlw7B7F0Xt/twW
nlPuVvNzMR2bm344om6PwddDee91RzBRBtZp7APy3L4Uh/SoEg6V5NKYzebVVwigXKI7Ci/Ry65E
o3g0tFtwX0GodKXP7RAfGnNQJJxSW8CkOShEoP0ovg4S4rLCtQb03Jv0tsgxVWA+AMNxa7iqMpHc
ku2iU4C080I+QkOGvtidWUUG0aewB2Qj9dybBVov/mxaL9d9RWFMvJTtfLAHo3OraHG7BMe8fe43
YAQqNjzSth/D69akEQ3cGGieOjamusRCm5MOy8wIdlHDVKHR3ieaEdiJc5jpazZnwTg92YAfZ9W3
63Yl+S8eI3/M8l3YXRhrsjQu7qocwh+Z31ff2lTV35Gdub0FIVRnpGzoWnoVqm7pMZmaU7WkD8Pc
Kz6XZEQBDF67lQhhGc2rrYonbOB667ondspvoQV9l0NPO/XZCwakn6nitlWtTAjP5mrHrsmwd/by
3kRNdBq/53OsyLKlbvhnWRdTtoXbto6OZXWldio5vqLo84//Q9p3LcmtK8t+ESNoQPdK2z1WI43M
0gtDlg4Evf36m9Q9e4mNxmkcaT8qJkLVAKsKhUJWptaPPkv+fNTvYgsNrjhs6h6MFR0+ldvSB7NO
TwvIqCXr2TeFr7IPn8ngUjDDQH1Gdj9v5ypU1xKyFK3fuqUHFJwHLGHQNd+Z4kb/lZvzGLW6VEe1
XHbn6HO/Xd6XpRLetiAA6V9uHlfxrdY2A0qLdp+lr2vkUnVM/Xk1FgwBNzSsDXM90VnJ78FnR/2V
0gbAXsc45WOuQFioy8PcROtW3zqG9pS+nhl4LSRVuehch6yfClVw0I0BUHcZ7KzCfc7SsQuDvUVQ
0Q3SfvUtvMcNmeURY5OYE+eW3+a4HVFNx9qK/WCgq3myCv0xHSxJhSQOwd8m9r8f0lfj1AC97yE4
1k9O80UZKIbIJVBX2TK4FIn3aXfJLCyjZKOfEeZVMgFOcYz/XgWXIhM8EIxrlbB4mxxfYeekSf2u
egOK0Ns+KrPDpcjSwIAOujmQNDRUjMFbz62GooTkJ5pQSTgIP4yFFhSe9jEDzfdVKrZPJm9pHWf2
t82+U81vUyM5usRHJvgH0bex9esRqtHYErYOYBguprl6JHU3nxcMQQQOXg4cRQkNV+neK0rZBM3W
dUFR1TLiItEqCVaH8Q4M0YKk9tL9ND2rZ93ZANux1nibf7KMRRslwe3PJgpbqEsBloC2tXpV9hSo
CxrcUDEnTwpvSbsT3i18aEz5Fns0nVIStaKb68EaX/e4E/gBGx3WtKQ/W639ubftcKPpKSmqO2jE
vbDN6SSHgijEjja5g4e2dCjoQmpgr/ugrMl9Wpgfb2+i6FMdTXDnjpU165IAlh/r47Z6qbX9xHvK
B3emEqIVmR3OJRjL5gxPNXXcpoPja4ti4ZJmLqdssu349pJE4XxcEpdfWVoWY1+lTVxQ/d2oOvfw
oTfK0j6b2SZxQZmpfdWHPOtAsaiG9l8dJxC7952KKPEGIE5MDDAFJuBqljihqEo4Lm3/PQd7Rl63
jTnTOlYn1fWV2grxkvYuq+r3g9P33ry1T91CH22tzKP/blO5XLzWpTJuBTbVNmkCCTyXeMQe23jC
i45XLXibvm1P5vpcTtbHYrKM2axj6hjPw5Tfb8Ug8RORS9qg0jUwtASgFd8OVlk+FsmIVyK7VGOq
vjTQX3byRhLDQiu7jA3ADy5a9tzGmWXRJW1v4AJT69XTkoOuy9C2PAJbz/r2z/dsf8P/jyluzwYF
hdQEGvJ4BJg96+47Q9IAEbn7zvvjgNgPxM18xz4D2lhPdOxYNRe1ty3bF0XBDYI5UakS2eCeQMMe
3NAHa1xqMkpCgcgFif3s4ybL0Pb9VmRBRT+yN3NMS798HCOVRphDriq/muK5P+eTn+4DtMGfQ3Pw
W/YRYbyM462Pf6QywMSh9gm21raViA1PGoJgyF5ufz8B2ujSChfeEEDDizJa3iCfmIL8pJ0UPzll
X3ZF+DTKJO4v/JiHJXGOuTHocEwVygTVeUcnEMxYp1FVgh4MMLeXJYwAsAhDChJP/nhbvExaU1aw
0jKKOs5TcqrW7FWvyQh4BpWx/glXdDDEJX7azmXTDXDPTpnSV7veOrzyobx8dMBqHrWYMZKU2fsW
8Zc2vMf9uzIu/ZfjNBTzCP5gx4KHglzg0wx5LPAOZp5u1g+kdmUAQmFxdzTJuYg66eOMZgQaE9A5
ieeFGU8JM7dgzlv6ukCo5nFI069sm+r7ktZOvMyTFd3+nuJtJug0WTbeUfmpo8wYWkvDsvGcUNh3
LVUh7VNlIGczsj4sBwy0/4090BQBlPLr7fbSfxyza6fMGDFYYVnnzTG/0Tl5qGblYQRy8rYpsav+
a4rvKthjCp5/q4arEvp2nobIJvVju3QSWKHocAPHwQ7rwpKuphTzLO3rulHr2GqbKCPpQ9XK0BbC
PuvRBncYTM48WptJWqguG5EeKsDp++P7LLDfGo/6p8KF3LNyLmLlwWW+bL5btj6uA7QBO1A7GjwE
z4knd9H9rZYlFZET7o9ZoHN3drpZLqk0mUuLZF5prGAmZSpnPBfru4hVr/w5MTNOOmD3wcG0y4jy
Hcg8V5xxHLMmxrtyGxRsavzFqY2wwKiAJCWL8snRFBfcJB10p8lQ7xtWiddHx+sG4iu75LAREVU2
eyPMJUdz3AmQQqTNpQbI1beSoYeaoDx2lEX3ur61PBVcA96a29lpTrs+LIwuxeRAOv1FcB9/A+em
ZuOYVcUmCq7QPAAQybe6F2MroR8qiTlRaAMMbZMd1aJjQvgyi+jJ5gItQ5u4hqd4eIN9VtUBMheY
jfuLig+DrGQXjFbNq9uv4qoZ2QaLguuDBeXygmEur0lkYAZhAOzAbqRFR79CbQ6sSkHgre584bXX
kxfbZR6Z73vgUW/nxF8PFfwph8Hu/1ji4ZtZTywGJD6i2RvD7tVJo4X4kATRPpVvbXiH377v7vOH
7kM7nJwp3txwhKpcIBsGEH7Aw8/gPuC6GaMJDYwmXkBS6E2KeUcW+3nKIHJ4e8HC7HUwxNWddUfq
SQN4PYZmfZAom2/MMq5l8cfDqKuBUxR8HlzkKQ50jOYKW8qW9mlQ8ALfdTQiNcCWkFI8/c16MPMM
+BhgZDyi00gGg2qFCWPDRqOWWsrZctNMcnQKdw2T7xYcEtPCPEfJYg6LZSQQ1lgd5b7M16jO/wbs
4gBwjRsO8JbQFLgM4SqbCr1KcCfMOsieQC3mK7a2lnx90RXbAQoNp7KxJwvu7DKqutios1/p3eJD
W6tnyNY9NWQKZgM8L/b0QlScAGgzyXBDghkxVFO4JMIukBpX9Oy4e5iARoO9Q71TILWqfa184tnx
Emd3meQiJ/pYmAPDDc4CVNriL3KVTZMNUpDIushPg5mfSkvmdeLlaDvBC+7W12C1wR6IUlMspzgv
D90zcJ5YjuPVb+hdITk3ReGEVuO/prhDpFZnNEJLDXU4HrWsxfStQvUTBVqAueQUEW/cb0ucd2gg
m3cxOkHjMl88bbhvXEfif5K18HLsHQBxSZ9jLWRwAm39UC930IsDw61kJaJ0ur/MIKBQ1IDh9jKY
Fr1TrA18mXE+l+Fs19HmzE8JrWWcnMIHoKOhfcGHnlVa4faHtx2KazzmU8eH7Pv4tr0rwySA2IJH
PrXKc/89C2Xvq6I4PprlUqzZakbt7F9qHAkqxBqqzbQdH1lZfB/XKR62tvIciP15bCWSe7zQSQ5b
y7ljkhlGUekwrbHl3t40qOLKeKuFqwNz0p5pkXB5UHCy5koxuTj9183KvEorf4K8rIEuT3EqR/YC
CRHXTzto/67aJqP5EvCSIlH9Ns63wgvNHsvZ2LPHS/+lDrcIqlen4rk7deFMIz2AkGzqySZKhQ/Z
R6tc9mdDaVKngFXyqH1awzHOSw+iIC87z5fdenL12v9lnWDXcAnmnAF+vPTcZM7TCZSYFFCVKdD9
zN80v8C4T2AF1bk/z89kC5In2UKF3rMPBwKmgrTFt0tYsmB4YrIBVB4+Ad7gyDgvhAnm8P/v9g/x
qLVKl08TyoHafcqXR02b7xrFjGv66XbZIUwwBzvc7jF9rQZ1ISijykbz0y25G/r285KUsraPwJCB
EAByCL0IgGE5x+iKWk3AWdoAhq+ERdudDCV/Hqls6l2wbxdmuLLQKdvOshuY0cw+qhW8Tisvi0m8
Kf1zAWpMEh0WxN1tCRlZW0MFB82b4jFPHLxFD/eWvoS3P5DA0Qhm1yBNhRxiXeGvqWkWfdbinrIo
TjBYT6tuSM4y0dXhwgS3Z4VDOkcx0gqT0+it3xGfNNFsBmQ+T3lUorm5+WqAYcrILYKqPg9lkIPy
MZAJUuwJl7vBXPwMbkOnqbTnBTkZhSOYkjeTPhsWjdyRRsXW3CeW8rCuiuR8le0uF2YKrTIQILZV
rGO8Lqghs3gyymr+82e1i5VxQTat+sqGHhs81EoI6kyPbXXYQv7jtqsIOFvxdoHhwF9jDWj9cXXP
1O4z5hjXxB3wkxOzfyCG7aDBCWZdzMPq0RBbuH6qTZAH97JmkiC8j6ZNjj3TZW4HqmuoFqVb+aZb
tJA4yb1TTN9vL1H8vf5docllEb3czGkuHRpjftlbNIiX6bKnIEEGAe25gYEkyKkCZ8JtIjFTraIN
oHOZ1ZK37uAUd3afg6e5bdSNeoWCWenbixI4PtR50WNEkQd7PPmJObLecWc8WpeF+8a2mw2UrQAC
M9K/STX9HdHLF8tYZKM2gnXumsDQJDFRWF6JIPaGOmb2foJVm+0P2eCVauKbihuCEkjSPhJ8tQtT
XKmlrtBmS1YFRQEamfSVDd9ub6Ds/+c+WWFojW2syJHGZp5nRT+XVfbztgmBf2PYCne+vcqAjBBn
wjUwA1cyncZD8baaTqb63C1/fj86mvjVCDwc+Utat4ldIkvk+ktvLX7KHpyq9pRE1qrX9h/LZdp9
cgwVCooX3NO5qptslrpOOkSk8B6hvN/VqQOiZ+sbXLXVqIM8e9B1Jgn6zSUnNe9cz2wsEixm2oV6
b3ws7Nz+mFuoyE17ruNFb6lPyywHBVFfPmDak5xvb76oxrv4wZwDWUrmAAVnt/HqTwEoHzO/e4ep
hC31vimP7St4LZrwb5TGd6oeEBKheMeH51syNGd6Naw7p8YM9vWqD8Gc6ycQeL+9OpH3wggQOIAG
o2fCnXs6FD0w9wFyi6QgoH/odOPZVVLn020rIgdGtYL8AunHa/lHVpjZ2tU7qYW2BgkewKBqF0GQ
TZLLRK4F7j50S3cafDzbc3Vrso1zaW0s7sZiPie2+yPp2ORnulJ4k9tA98N+a7fdO9vJpDeevU7h
3Rpz+ECNo3N8rb7l5gVjigWSpSFSnu1oO01eH7UPBhi+UK1IvpqoL2/uoCYgBiyCPhQXRAWCY1c6
AIA27TPc5xBCvdc42hvdHjw8ED+nFns23PHHVOcyYoP9/+ZWik8IsDXccyfv4Y5BkCI22wDSNrDA
t/eW8sHuDA+Pfb6tPNFZ1msT+OeFMa48ZKae5xODMdtmr5WhPdWlDHAnNKH9GnuClM3VgJxVq7W5
7lA0aCOEjan6E5VJHoqmiwC2Q7MB8YzZUn4scxzZ1lMDz/YkbsAfE42PWVD6yx15XfxdFWLUfFlF
K/pM+x0cZIk75yp/STQM6CSnFE2VTofmQ66ured26IWq3fKJgKzIW0r9z6dbkUfQzNvFhkFTwnnl
ai2joSn4WGOvhWU+BgP4xm5nEuFOHm1w2XhQQLVR2rCx3tHXyvWrMMM1wYIcRVC9Yk4rpu/dP6+g
L5bFHb8LRo9BZZ8BALc8r8O3sYT4hcyG6JTZx47Ra7MhC3ClkLttmzMkEE2Jk880C1Uzap9YlAUQ
WCw91T4pSWhFeGBMvUry0UQH8oVlLsRATt7lGoNl5URx5Xku39YbDrkcagtz5Do+fepC5cfwk0RV
xPz6o+SDCs4GmLehNAvsh3r1SqW2rFVAnQHes5cpqJr7tg7JEvSflbdj47UP3ZO9ePn8ST+ZkoNd
FPdgBgPgBE994F/l8pg69+mqrnsXBScsg4TsVpQSb5WZ4La2Ks1pIxNqTxiKSTOHjMhuDLu/89kY
wrCQjAYBHhbBxZyh9KsLvDuud2aNXt64fqabUwdsnxHQmxgnUqjm/RxIvto1Z6KLOwM+F8bYwRfH
94YHjLI169wAx1jW3yAreW+ore4t3XDfzQbgVmr+c0vQnSYOBLcKic/sa7pa88H4frs4FKsYz+9w
t6gb4LlyX0vflGA6s3qwnC3nFgplkqXuVcMta9wOp7q1EJOhYMXVRGUxVCQhvuzXYDdrqnAMGnru
YtlzhSgodtgHZqrBUoNS+XKF6WBizoLAppHeZ/ary0JCJOB8EZTsF7TkPzZ25z3s4jLUU700YxWr
zIhGMhYeK6ApN4AMR20MiGUnvVcOeqh3CzgIm0ejyyNQdJ1ub69spfvfD7+imSaMHicTaLOWzTPK
LRrTD7MmazMJ7psgiSN42QT5GHiSuG/YKIsFtMJQxZrW/pPpfaww7cc8knO9zpKujmhBGOiDegGi
A8BRbkG63qtK2u1M5gZExTblS0KT+3ntJZ9PFANwDh01Nd4irzvPuV4zK0UANmaBWVqMAc3Z971X
lbnL81DKtLpFmcwBxQyoJSBSf0XJk7C5y0wbqyIZeKQ7Y/taj7KhXVEqw0UEyFEAFiDixTm9szoj
GTQbqWyLpnY75a4a44UChNWm1y3goBwSifOJXgzwkmq7mN5B9tR4JgbcU1GimEBzacbQeWD2P+lL
+sMm6Z2+OV/QzI1ndzpDc+LJqQrM4OXnTQGqzHYlBb3g5gKQIKaW8LILGS/+HcElkIlz866JaW53
Xkkg6ZioUI2b1+bbzKZvi5G9Appyr46y9CZwV/DC6ngfwiUTpNPcKWjYGcudScNCt8LxQE3fYsw2
gURKUwxf/jjUYQofGEy9aGTwraZm6MEUnsOUmYNcQ51zD0PLzwpkDG/bEYQGpC7w2IsrinNNR9kP
67AzbDRxuTn3WjfeEX15HRzjYZzaR6oU4W1zoh3EIyna8WApuWZsVICSnVe8+ENcw3hsVuulXcDr
D6aIVHISidf12xBXTSjNWrGiX+AkKjT8cjYA39IQ9xEkU6pvbZAradO5+ZvNxFkPFArgSlcsWdrs
dtDDgtF6rT+U2xhWhoGRQ0yNLVkR6eogAcwKMvU+kvQfe3wvt9Qqpkx0ZTErkuRNkQ72e9dqEBQ9
6dSQKnUjK9JEMIQLk1wIUOiyjXSbOpCIdGfF8UACHRtxfx41D/Plko8o9JbD+riP2Kpq2tEMCJW8
TD9uYGT1ydYMQIuMMg1qUU4xVMhCQhgS0cZXhni4HqBGCgipsVTQOXKMn71qnMqUfKIYZvMSi5y3
Pv1I9U52oxA5Ksp51NbQRwSee//74UzXoHY3NIB4xvMddJ2WgH0fWeC0PguWE/CRXyCI6HjKEmAi
sIxkpZPQOJRMkNFR3lwJvQ6lY004v2pwfmbpmyQ121PXapUPOF4ZZHleY9pYKiEk+qoI/X+NchWp
pm0pY8nI4spuvL6HCLD2wVmlRLuCUhQXJRWNHxz5Dp7YLze2H9INjyw6cM4+3Z7G8qyHmH5Fhe1P
+kt2Wha8ccscVnhGHozyiOeqdPql7RAe4L9uzgZYUTCZa4IW4al4Sjy2K1rmkiARJQFoWeHzoYDC
SyfnQMQZzdLq9impzHY8kg8/8tGNwJx45xSDBOgk+nRHW3tVcnBWGzL0K2MopFJ231Z6UOqtp5mN
rNIQFFC7FD3QGAaqqCspFoJbGaYDUdwAOfbJJPnnsktOcKiAFGUApMn3yYBYa7/ZcWv1n5PJPG0M
cyssS5jXDtKCWPhzgK3eNVvAE8Zffqcuo7WVACoJdjqosaZg+U6tn7cPRkE9twPHiIa7vaOjYXi5
s0qy5YYOcdG4x0ecqq/OdlrLLlLdZ6aoXj9KSAVEgW+jUkJv0iTA8XLBsW0LU43NQkXspj+mpAWE
UfkGVp9XaygAz6ui26sT3Z/2Kt/C4zjwwiDwuFwe4J9l3aF8iqulabw0mdVQKZPpPFsreG0Wan7L
zbqJDC1f303TkkfYJjOa1HH7MFnpX7Ad4CENNMSgGgS0km/39XaW5CA3xfPrVLzJ812+j6J9lDdP
VTH+c3vpVyGDaXecKCp4quHJgNhfrnyztZwmVg+UZWnpHi6q52xqnxd7ltGWXHf7flmCthDw9bvU
NfdNFcacjZiwlK6f09y3/D5O0DgFhk9Von6M5zOuBZFslOu6vb6bxXCyBjw/3if5h4Sut9d5rGDW
SXTT28Zs9vvSKcOOmF82iKwFVd+cwGEUYe3v2dKHt/f3Kv3t5jF1pIGBBgyVfPrr6nzAcAZet7ZW
b0Mo7D0SpVu8zaV3OuulfDtXuYAzx2XAtWFzOduYngFNYKBj6jYwvoKW3/bRDfA7byuBtqhkjdyr
5MAZ5b6s1eZNrpowWqxmMCr2Pe6XH/UFbA51k3zqS/1za7nx7X0V+u3vfXU4nMBau9vS5CgNuup5
2O4Vu78HiamkgL1KQ5cL4zOrMRUOzaGMGCd2RsJh6TrPbRuEozLHqjI9p3X+9vayxFFyWBdXUyJ0
IIAxZuhqwCk9/cO4+VXvGQ/bKXlofhYsdLK4ix2Jl14XBtxKuft62+SFba8wO/uq3yWe9aGIyliL
61fzQ3cn1zuQhIWz+/HhpNaSMmsw24oBcVu7M6fuDvN7947JXm3FktzHZZ6y//1gihDME5sgpI5N
u9ZicwSL5rZQ5a5ql1F2jkjCz9mXfbDFNHNKoUqEtkcwh22OF430DgyDD2OQeGowv5PfQa6PLu7L
cfXVmvdNRyiCb/bnsKAPTVTHtq+ZXn2eu7CUXnpkX47LMG5utwaZ+jZOaYaH8zerqns9fahMSS13
fZXjFsZlFTWzWZKXK1YzNIMHQd0oU9ePLTO+4vyOSte6I3Nzb9LiHWHDPdoskh8g8Rse99qX5phm
9b7Q5COGL5f582RJypxf8O6LfvSvNYLgdVdrdPGcyPnLrEIGrcSw7B52zs/qxfLzU+9DdN6nHtAT
4BD1i9CF4MgQp8EfY60461wQDka2Wh1eFGKd5qfMMKFPpjl3kyK7doij4vcquQikWTEl/VT28aSC
iarrjTMIpyUPezIbXORVtIXa31pgLTX1nLTBEOIa3M7NwtMAcABwvIE//+qRadSAm2cL7UEnV3t2
bZ6JM+G4+7JiqrrWZAfc9Ugnvo6B9qGDuyi4MvgauB/rPEkh+xUzOr/d2HLXltVzk+SDt6n2p8Iv
aH7WgOVkEFjLlfJJz4zIpAqIydHYAc8eBLBrv1HT92gWFufbWyGKjcNv+1V0HfJc5biNpvZOFSv6
z8k8FxhpavuP/50NrjIlmmJNZpkyEDZ8GUrmk/lNbY+Sw0FYHh5Xwp23XTIsY1Pgo1ra3YxKO1++
ODn1lRYPlvoMXgVQ5tRl1FSOxJuEiftomYt91VL6vNurfC1/v6uNoAQPNjua+9C+mz7PqhRTL8rc
R4N7CB0+WsHszC0ZPprF7lWz9TaMfHb6OSMymJ7MO7h4V8s1HVBjwzvme6dtgBD6iCMqvu0eooA/
roYL+KKv585pOxRKreFjXjxsEhknhbAYO9rgzlZSjQ10P/BSMvv1hznElBbzagQVKgiMIWiu3/nK
mUiL+P3L86fC0Sx3xC42M9sxwf5p5OdivMmGF2uuIqfRoi6noaK/srTzuzmN2nSJHFqgH/buv9tc
7uxNWzvp3Am/gJk/3brAa4qszt3j6sYa+cEnRx1nXa1gYfk2hwQEveXiDac50kL7Rx7JQFai1I2Z
Dgie4F0EkB3uQ6o5VCjY/uRVQjGsVbykt6Pc+qInmIsYZDIh1zNQvzL3b2vc9+t2pBWtkt1t1NUz
ojIsAgtz90/53QIKd38DbcnkotlGZRza4hD/bZn7bpOpp8uqY1cL+7TidtmshadqpY+XLln6kpji
L2B1DmWK/NcrYswqX/f190Wg+Poz/Ug8F5T1ng6hOeo7vXfbNYVXlR1VjUYfoB5oSV+mMSgIKCtJ
cxbThy73tNwjvualpQeKmIfq3Lm+vA/9vySC3za5ZEOLLMsXC/2hISBgkbW8EhNQCiYc68kDXA5T
DaH7Rua0Uquc1+p2CyLZBCtln6xYDcfPBfolgGEtPl73POOHGyz/3N5c8Uf9vU7OcyERUGYqbkhx
Zd3PGJmrk8/m8HmT8a1e45R+RchvO5yfoosHWTQN+8m61c8NA9x74wtYH586YtyBTKWJhoL90M3s
PjP1D71mnNpJnTzAWe8za/7HaEvqrcDFeAad7lK3C5tS1rgRny///kT+8cpumiabMmw+WgD+Zr7M
9svtvRZ/XuDZgW/BQyDerS8dGV/W7IsSm4221Ccb6q5+W3q1r/ja6mvgpvIqDFhAuuK2WeHhfLDK
VQFat1YKpugZROneK/MPAwgfLZeVVcLNOxjhYrQ2jYlOMzZvw7rI6HrlJJvbF9fHBxtcTOJ5miqs
Q5YdApf6S5BBZsprfbSoDe8bxiQXbGIGIXhcnFgRbJJIEaehg3kuOJepxWywg69nPa5+rcd2VDy7
/gAy5nMCvTg5KZXUIhec1d691h1s6ojZxEgNSboD+xIwhOOqaPgJGvNlKOPQlrkLF6nUhk4CpIdZ
3CRAv9w7+rd2tmQpXeIufDFggb4PuhPwydlfV0+LUhMfEuQ1flYF5p3uOV8xYirtDAvLrN9fkJ8k
xEPHVCQDlpY9rH6V++ap/bGjNPOzC1gDjhFpl022zr0oOlTguq5Odj0X+zqh17tgjnY57XPym08A
5tUR8EqQf70d79do1D3Xgs7GAs0BtOV4KE6+a2YZOoyS1e9trzinp3EKKACp3zAjN4Qb5N2D/8OZ
KdzeXQXQxJgV6Ae4+1vTaEbu1BXO6dHXoio0oCuU+pn6qwBC9UxD9ywtgMRBcrDKb3GtqVupwuo2
vbO9NaTf8rDyAT8ttvMKpU8wzstCRHhoHkxyeXxUXBc5tcRhplrgVqPvWab8g0f8O+pkMgKd/+Vr
/t5VLn13rU5n08T6bA2BYvkmkhyWmATq9z0JFCsI8UCpL2vhCNPAYY1cQnfryt0cprdxrn5egPYp
rQ8kkWANZDa4hD4lRZqku41KeTfWlUe3L44UzyAMwcNCuLTt9Flj9zP2b4kWGqlQbg9osAP49TQA
yY1vmSdcP8LbMSgzymVu2qUu7UCMF8M5Uv2BqG9v//9Sr+ey9FYxZ5h1uCBpfCc2iY9YC0u/ADsu
SDgc4qsfpclMEt9XWAJl3fAgjEVZjZ/ERvD/41s3EN+7skOiBPP9fx3fPDt7YdSuARG2/7FahX39
P1kl92c02X9llUp6VOxecXVb/e01PF+7VY6bu85QRco/AOqC2+po+a3q7zcedfQsVON9Huoei01N
eneVhfzVXJdml91oYKMLSGeg5x7t5ASWBdhyEkD5ZCpPVrQq/v+BEkH0iaHVBTqE/ckfJDmX55UD
o0AE1TghDX8I0tP6RIMkcF7ROFpC40sTywJFlAIA83Mg/r5PT/B3O2VOxg7yU0ilZuopwKJM5gIh
YxlnlzBejna4VJNDW08pSqCa7C5c/cQOlNqr7rqPA1RzTqAvyMMhlh0T11PVOIiPRrndhI5FqvYp
drOh2E1j9KdnGlSxw7z+B0YmMHgVgHECTHBeCi58T5Ii9hTAu/DROpeDyiKjczrBujZ6uuODfn+B
IykeVFJbONIAdZsIA7wjfoPuKWMgf6oSZcHjL+CSFC5vmBDO8XF7emdnoBezZA/RwnvlwQR/aQPD
+QRZBYY49NAbyBoUADUiFvCmd9Z31fUaFpo+Tsj1lDwNj7IpFOGNDpUO+AltiNJeDU1hjnytTQ3m
LRrsHCJmH+Mp5+3gTWFVRXkVDT4GGue/+bRHs9yndRqmAvOPMy2x8Yz0aQsaDfVz7dth2oFlz4Pw
ZqAHK/OQIxK/Y77EtURRe7TPfdi2X6ahmrBsYnqqD5aU2i9LbzpRFLZpFYHG31+BpJMqaIuy8m+7
mEe9TE8TmTV3VeHSYzPdVwvWClQ5KdVnDB34DhTPbq9T5L9Hc1xB21lETde99MLrNUYq/gFFu+RL
3t5IV9UvF9QZNl6eGBZUj4O3ph9L823jyNxFZoQrVwEQySurwtcal9Eflg+JW+GLSZATwteN42bt
m3m46hCFmJmGuQZwgRif0pOWgUgnf98HOKQrv7jrJbWjJPSuRjXmiXZms2BVk+tNwRZg3uXzDyQ1
EFej22qd5GBKwT5aEMwESyhmhAHV4tK57qTd2iY4Q9S+RN3xmNhfVff1tssJPBw2bF0Dyp6YV6NZ
LtCvCCzSx2rbBY7+eR0ek+GlNHJvK77fNiW4xVyY4o7Ewcq2ftuBvllFA8VUPJxmp9Gx3rB95Pq2
LdmyuK1rWrcnBnjC4n4Ggnj9upmOpzlZOG7kXLp/0RS/WBmXHuveHRnDjHWcqliV+ZR1b4z1PCwS
vIAgPVyY4bJgv7AUNRQ2cEo/JB20HmWBK0JEHC3wiARHTaupSrGQdf7c2D+V/DNpH7bsmZJ/rPZ9
an7Vu1eATIPbH0uyLpdLexkKtclYsC4HvFuz9jDMquQAEbmeoQJQq0E/Fbpme6QdcsUKis+alh2E
LxaCwRxwrdvkNOhlCJVqyWIEVRDmf3+b4rzcclYwJzCYGgsArJ2XeYOEVMVCdXxU1HcQJfPJmr/e
3kCRtx9tct4OFZim6Lu2jifg5Nf05zAVngNJJFpt3jRIZsmETnK0xnn7mFC2mDasJY/l2yZaTg2I
WPAYo6KqlN2LRK5xtMW5PC0tZRopKG70vAo17bmWclqIkuzBAn/JHKBOrWYNvpdR23nm9XrthBQk
d6E7LWyVpCXRIXL0Dv5y2XWYv8UINabDX/Zrnnlfvk/Tk/rdQgFl+l1sADtK4tveIXF+/mq5TKya
jQI2d2ZfQCVtvCdN/c9hlU0Xy7aSO/cXy1wp2beyUt4wjKH307tES/8chnOxg7vHHEKZkmww2s1C
e6V9GVMrWDUZabvE5wwuWdDJbbdE3aPJ/lonDxl6HLc/iMgLfomv43kRbVMIIV+uoSk05tIUDwvO
+72IbyLtI2oXvC6CsswfHhVpGImKpQuL3K4ZzB7zIdsnMsHeTlovOa9v+mAJtS9VNJ+k6nMCl8Po
CcoJw8L8wtWEYl+0jI0MYTt23+vi84iyvdVWb1y+SXZyPxq4O+eFIS7bDinRnHqEIW2IKXnv4H7J
+tlbmo96fyIF/gVCVVs5j5Ub3DYt8BIbJRNBkaLttACcl5iTO9kLgBQYIMh8NTP9fEol2UIQTxcm
uMUZrJkdY19c2ZWebj9U9le3/vNwurDBHR1uqtoAQWHuiyqrl2XE7/7mqe7CBHdeNI1qZnaKZTg6
MGXb5uVSFdhfrX7eD6CNvlOYgAHpSklGGVarGHE3BgFS8VpT4x9Vm/xqoOfMtT1j+rFVYwDqFg8S
Tt861w0xgPE2NTLItWMYMocazOA+LhBR8Cq9OiWThmHT2m/7WRL5org4/kzu+pUMdYGxaYCSG2pH
C1pC06wHTfdQWk502z1FPT37aIrLMSCsyIDTAPf/7CvPrmf5DXhdXpLg2xqZP9d3ecD86R+JTVE0
Hm1yWcYtOnsyNx2TEEPxPWF2SLs+ssaHzbaCzNqeFht5wEq/0BWNqFKXRKRsc7mIBDckmk8drI8N
IHU29WvQOYGHwOtkQSOoty72lgvMOd3qfNLwGbVU9QcbN8HyW7EAKKksftbIcALXwkXAE4GQAGOn
/4+061iOG1m2X4QIeLOF7Sa7m0502iAoUYL3QMF8/TvFeXfYrMagruZuZjGMUHYWMrOy0pwDQDcg
azJJkKbmY6ZR2jY1kFrXQBXYnRbXeKaM45rhyAPdvABJUe4UrR1JjmDiQYqKyDVvW3Ktqnn+S9jq
V0KyZkDErwJUiQcv/K16qY8C9QNCoOKAVOiBO6GyGgMppBmA5kG2wAITt1GRSVj6gMf8LNB61+3k
OvdDt/MlR/s9dN4MLqP/AjJrNbp/imUfQrnYiAoBWUsgB5JvPmVXZJc588/ZjdC1Db35masoTyLz
CFpMJZGKBooKHVr91hAM+e/CiIIoycFtdDLTQym+yCEmrbIxSKrvo0HRr3lDVzQWX8TRM72ZAFWH
YREtBHoXZMA/T66lWPZqOXfwhzc9PugRl1iGBqItkUygQjkKZdsIihM/DjHka2dX6Dp4wuzMrvHU
op5Z8Uo5q/57piUTp4wqMzJACULLLr6tILJSFWfsCFq4EVDYUdfVY1SxQWiM4RKlLLBY+U0hol3n
qY0ZrX2ov7cDBwlkNXqBVAHARtjAvmC1EsrGKCoN+Olj6y/qo5WEGP06dVyWljU7Q5EPa5xY50br
nLnwxRarpFMOXAWxB3YuOEOljAciu3a85yKYC7+VJQ38NkA2tlI04+OmeUREXuzcsG4Hs/gWtzKP
emZtzQHP6k+tmBA5tXqJ8Nn1QaZU3iRKbqm9jZhsCsfxlM/xfaLKXtcpQWqdCLgeIrq9AnRGArYM
PLkyabKHMMYcuIwQg5pe0XrbV+Pa1zVMrOiJMsBKgCnDZPzFZET9oNRBA+rcoUQ6F/0Uxke1bjgZ
xurnPRPEXE1DV8cmcBlx9k3nFlFpD+L7tirrZ30mgrEgoR2XWZnVOmjdMMhfxcfcna4zb/6eeGTX
+Ytz0MHOih2yxEcdYlv4alpzfpCMbeV9PptYwawDXLOLP3uKW0228KMJLA9rC1cYcYlnLLPwphNW
TfpMZ8a+4r4xzcgc+qAorCBGh0kRIj8SBNAo4b6Na39bTc5XZClymm6Q46jQoEedPAMl5EVoNI5F
rs0QY9ryb5M0mAtHyPtRwOsGMHFBcU8IlkXdUg+wu2Y5yZ5edH1mdyZAmF/4x7l2q5/LZq4ZIdR7
sJlCtjQjpC5SjR1EPcR7XuYh1vBOkrld6qyOBl2AvQwCwdbOG7F4xEk8CfTvZwUJCzQ1gjpBwpKX
gN3Bsmi9cB5pq3nX+Xkx4SMPMSqbhtTqo6AvG1vEOkxFwCstYCwgts3itZdu1eq+6IRdvFS2Xlbu
tkXyvhgTVwCVNcxhh18gLjem9VsNj0LB6yCvB0kNgC4ygI0u4GXJOA1TVUJGFqW/BiPbo4XuLmp+
GjGut63OWp4DDB5DwYW7AqDYKiqQaQoV/qxi5SE6dRh1BHGHE83DrmoKUOHysvh/iFyfIhmb10JF
LE00cAO9TUC/crJ6wDMajTfNP6MRo+X54C5l6kRgTqmrn4IQAU8NNPbJWy/UPN+/AOSjGwpn6jNe
AfrMtrS0pceILrCQm8dFbGzQYQWyYJ36pneqxgiAzen26dP2ua8Wos4lM96yLDNRdWICluhQ71UP
WZ+tHZUrjO15kcujJKVRmUktsdWmAhvPBI7bxWCiZIyAANJx5ItOvDLBUo0AhrZu2DXTrYG0Tosn
W+cV49c+9BepjIoAuy/10kwAAX03eNoL3msxneNJncLpMYjtgOB4xBpY5nAHplY+6xfJTJiQVfAm
z0rcBIs0Bbl0nxov1XylL7GL7Ws7Um6TurML4E1tf9SV2AAcCeyNg19E0y8IPFHyDUkTpU1QS6oX
T78UAdMANW8IYCU6mNi7VQBlDJiFC4SiuYh1eA6kaJlxV1X5DjRN8KCmeAWOrP/nGp3LYrIMa8i0
uVYgS2wB3TghHoiqO3MnzFeyCqhkGsDcxPQTpme/Xh1GocxFpEJMO2LLZGjIhBd87dWDue/j0QeG
1fu2Xith74tAesZnd1WozyhkJhmGLOEUQBmch72S4k1DHuastBVenYRaOut/yHZRtQBzIfCnmTBT
R1Y4L1HeoB6EHfXlthh22/rwBDCuNmdxGy0xBKQpsr4l8xbh17aEVas7U4H5RFKEdoAErpYgG5sX
LN4HupngcTwf2jH+uS2KpwzzcTQga/ZzQpWpX40pssGYzXFUnjJM5t6q6aJaEpTpLCCrFwJo31GV
DRd7IO/buvAkMQ4UVqWWllQXsf6lzZFNSsk1+soZtZxjAmvB59zGmMwcIFtakSjQqVd/pZNuz0vj
1JribOuz/m00CtUJkBWMS3x1nM6sw6hokC90yqQc4kawbpJR4UlZ1QXVa0A+6Qg/LKdoO3SGVSlG
HxBJd5QFNmY4mfHnUwSYKfkUwuQh4qL0eTLh0+CJsUu1ep8pvNWV1dM6E8H4vTmCsUE2IcJsBSux
jW5Scc9mcsKx57VG2hdd6A85i2fSDH6HxcKB1c2MsicuN61wNMxW9m+S/mZh1QMgnJr0PetPg/bb
nMAeoTxuWwbvm9G/n/2EKtV7FFRaPECFyimM0zwrjo5e17aUVX86O1EmNkgjCBYtHSfajo1LpLcq
vLHQb9ItydsWtK4OhkCQgdOCM+NOoSRFhQAYvCCertN+CeZZchRB+lc2+LcUtumedvJStobQB1o/
gbYdWGjLQzO2vBmx1fvV+BTDeK2UzaADKXvEO0AUj2HnSGNng2fZCcVbYvCmZzhHx/bZo6wAsO5A
qT8UYscEGzil4GCLK9j+QuvO9akU41yVXpalZoEHU4mB8P5eYQF4W8BqknB2aoxTaaSKiQzYgsCq
jm1DnNoknhX2O4yI+0knep3wui2Qd3D072cutHQWatrgMAoaArhgsRxzOxnyd9JWb9uC1t4DmHD8
j3ErjBfJSTUXhAw4OhNvnwGQ5XuCvHWyASfVXc9dqbvikCtXWZgp19VYRSrnGuFpylzAhdnJoyTC
IIH/iMr+6CcWsLPk/HZbz7VXFhz4U1Hm+gWOCLBWS5hi/bOv7ArkAIlqqw/J++xjzp47eM5Tiwka
YxjpSVrjA+JKwaIsGBYUy0n12N1Wi2OYKjONm2VJniwDDJPE2N2RUDPSRDyh0e7XND+tc5TrI39b
5KWzAboOQxq6gcqtBUb2r6Y5WmUfL5o8BFET2YPSIZH5F2AMkIEHqgVeeMoUzBiFhoF1xcrFIcj3
IHJIdskVwWqpnB6w5OKF4HRwpZETQy4d4atIxj5SMSkxcgq1wjyxK/1hNn7MFUiCUVaairs4fhlk
nsjVkzzTkrERHSBtWalLQ9AAZixu7TB92f5UHJ10xjrqzsjqUV2GoEy6yQ5l+sAZvGYW3HYo/ZpU
jmTlnmGq79tyP4YHv75yUK7CBAiAwTUQILNEJgvoGobagGajMhG71YRjR1ogL7TArY7E30ZbJKem
L3V7qJEHZREqkKkcErsSgCnQTAk2sSMDvy5UTno1DPj/5CB3RPdiKQL9sCpIrjAu5HqZqtFpCy1/
CktZ+lkUFe8GW/tGKE+AGRr1PLSaGWvvgJu6iBYZgsmQA+BE7wYheto+rctQIQNvE9RHWL6h+JOM
GfQVppCAb0+CXPk9gVG5z46NvnDC7IopnAthu7e10k79LEDIMj0Pky8NV40R7yLxqRaDnPwQNV6Y
WKn5fFHLYq4wY07bLhEbnFzkDR62XgoHmYZrupPuLg6+PShu3Lpy/kVH/qtg5krrM8CV9xIESxH6
IShganZyNWhY+R3d1p7If7N3u/INQSEAO5GwP3W575vOMS7SsiVBWdmj153Gx5L4We1b3nQ1eeQ0
ZW7WeMPzwrnW1uQCW1gDCi2gLi9II2U9N8tKbUhA0sJu6+fQ2mMJgJP9cISwIw5tNEim1UO5bHlM
FaSK2etU8HDRVhwNDzzRNCgNi4Vtnq/XSj6FRS4pJQkS4Vkqe+yw8LoSq2qcSaC/4CynyiVA3ygJ
JJhWdNV0licng61ECaeVTs2LiX1fFKE/40zMKGqNWX+ISUO7Dh8LcHq1cncFGgp3O3BcXv7onJ4p
xBg6EAKKTkdYDPICrSlFf15y9Wko0tsoXXbaHL6NhnC/LXLNq7/IZG7mrNAsTUgqElSxgxnJco/k
F14NFK3mofaAzBI5op2CaY83r877esz9LAkziDblHrTiNVC6JCxbGaBNSzjggDwpTCxeCr1T8hTk
5a32O0x+5taLpDxsH+FKJD4/QfZStqIuH8wB3qQVYaCLHWozeXcET8cuFsQ94H2O5jJ5fWLweknr
ggE4DOYfE9DDjG5kipesBCYgGu4aeL0XCVAzSxh0c3irkOh2HBUXGL27uCi8bY1X2uO0xa+CJQqw
6xRki3EJqe61RoXnYQHSPEYn2cl26FFjM6Q37N7LQqwvGw7xJC+9AtRe4kYub6lnZRH0629gnKXU
RjO0amif7pNdKzuLaGuGPdZ2/zve6bv6RKGTQoeUjqU52fP2CawsCHyRrjCxR5qkqpoIIYGc9a+l
2A72LAjP2GTywir6merzw5wkgJ7GODrAxK9ygNRxEoC1nOz8I7Az3DVGxBUCuqBAs2XAKXV+saDW
5QmK05yMl8YjbrtXdoIX7lCqmd/Fl6XzZeX3UGGvvHCxtcuJXisvMnom4OAB1x14TFnEbbLEWh/N
uLvm2Il2XUABRxeYg+pXfobJvYG3ObFSG4NEWCFgoRE3wVr21Q77uagSs4fEzlNb2/BRwn60HGUG
OBhonT1xFzodb2J5pVFNhargLrREAwwgjNuhzr+MhgKhAjaMHczcBALoo9H00n/C3tHi47EcrF5A
nwLZSpKS1SSJBETKOlxcC7W3FEPuwtg8Z7LOAwZbvYLOZDGejSdMJ7blhKhs3iygGSqzb0iX3Xls
HKkDndoY77c9iTrKxe16JpBx43Apl1jKILA0dbsZ0RwWePW+y1ChoWcnohEuYp+YmuZXMwkXZRFq
fSSAq5B88k3ACB4We+sfGRa1NflK/7BODEQPP7gjjzKr3lfRH5H0LHmoYzGZI8HCQ+2KuLhandgP
31XXCuAlz8qfniWEfRTvkTpKlsZW8IVIVsA3jrOsammX1+V+aefH7c8l07P68r0YGVThM4XA+lQ3
bbkg6coR8RvSebIgAubMulUpM4NoLTu5Xe4lYxr2Yd4/zx0eeEk43ckEk1rSoOwAcYtBubRvbKyM
AXwRwPEYYQAjoJ9pki1GJ0HWsUchNyelKTHwpJFjMol/nH4wejDpaTM2ZSZYsIlRyd1SvCvK2bGS
p+3TugxQX6WwrjsMOoq/WouKwAzICcqCdEenX23rO0G2asuu/sNyE87lRH104xOxC1iG2Y6S0UOo
MaVeqy92F07uBBxWjnL0iLbkMKZQZ+3SNCpIB9J9v58xXHITusqJoO5hYyoRSR2Q5d63ZV5EC8wV
UthCQD0bBsXv+Wp9CcjWGrWp4clRvNMSEztz8o9tESun90UEk5camVrkiCVDIKoAcJAT6yWfWsnJ
TB527aog0O+hHAZG2gt6jlYYclGekTcmPQZhG1kMMlW/7kSeEXLkfFzbZx47S6IgJKY2BCYwSIse
OZp2jM0/3kygE5+IOmDgk+jAEeNPaQdDl0pkIwQDIIag4vH6QprYruOck/hcXFGMJObGEMbBKiRw
wAV9eOzRetN1rH4IN92U2lVmoj3GWQZdszlMSuOOAvuFprETDKFqFKkRIVJ0zeL03X0avmxb3FqU
wFLzpwRGIwkVsXDpcMGXhvKSje29JlezAzKVq7lR7uc+O8AZ/GWcgt7Kd22bAf+0Wx7mbmzBba3w
mFNWQvz5z2F3lU3Smq2kwTBjPAh77cZsRbsClLOFVF7jrrFT5Zgo8kUaE0UsePBsZcjj+xGhSulk
ywWtq+r3ZvbUWoDm2T7sdXH4F8D1IykXZQmil4sS0gTHVKJ9Nu3zlLiSPACyhlM2kNft5lMS81Wj
uLbKeRkI6up54eUkWTAA1yqukPQ68EPmg1bILWr7gK7BnGD9EAGrG7TU0dHQr6cSlckx1ogLlJ3a
rXJ1tq2pSNy+yvu91BQCpoKaHvgsbXYox2nBBlDWdm5ckd7fPrC18KGhFiaDKxTsmmxSIabdEgIu
FvlK+csYrmXjMQzvtkWsGtyZCPr38whVIzXAfDoJLDO1++ilsK6N7lTFJ9N83Za0+k1M0ErjtQwm
NDZ3J4YV1XmPb2JE2q4FVTaAJrclXD4PaHj6FMFe+ZHayHPZIFzAcQDolbuVY4INCYP4XroDJ+Kp
5w2Mr5r0mUTmFdT1htSHOUJv1/Z21uLWFVRXrYktd7xR40ukd0Y75nbUjHxJLQHpX6WF9yAKIK1f
iw9FKngk/R0DxKwjVylvQGk14p8paH21jyaRW6FoRBxpXt7m6VTbhYR3HSDl91ExFK7VyadGKznb
KmvPhvMvyfbi0pGQsqshlpKCRNfFyfC1HRZqHAtrUt1Bc6YgvrNeua/aVY/7VFdlvmefaxoiIuSa
3wewSbjSAQxsOagBjx9cgW9ibKNllviau226q3LRFxFNU9XAn03/fuaGkhFFmVnDcmuljmxlqo+a
Oe2LrvnTGje1oTM5TGBMQVljGCLsFeRDXjZiuBszm9+agSfnsiDxVRA7/j9qQ5d01G50IBHEAJyb
dmSXOGgQe/Izb05v/Rb/VMtgLrLJQP3WyCTE+ylxkvZHER6s7EWbbs3wucWsm4L1PuPGEDpn6gRb
Bw+4ykn8V6Pb2S9gcrAcmBiSQJ0TEAVB0wquknGi24qJUBwdjDpKEoqOLA9YnFlh1KaI1CHWqStF
vZZH1SOVyrGQtS/3RQ5jIlNTZelUIgkfAdJrmqiyRFfS/f+DEfOZm2gAYXIQMMQZqg7eeOMSMU8D
bVPZyTSCkhr9HqW71Y04xTZ18VxIsi/I2VGPgM9OdM7lyhGsMa6ejuAwTgtkfoVBdgVACEUMwltE
djpMGoizjG09ATzWr9uOztoJZotpqi7TXVMRS3L0V505+qIUiY6UVvPrnDhpWWBxmfMB2RudTi+D
FhugI7qpgyOFkVCjZjd2aSL5WYXH7vBNjYg3g7NWzjs3redgW58L14M4sFZjKxdDQaB6YYEKhH5E
+iI1up9ExuDIo67WtiRm3S86BXgARZXsakLRuni8ZI6BKuVNOo/1TrQ6zRkREIMS7T7AT/XdT84v
oy53blkfv0wFupVloEp/QeFdaklbFmqn+/QOUZ3Mm0DXF1AEL80hv4SSC+d2ARPwIVGjeA1g2cFH
ZkyqECRzHoxe9yl5HUXZXBZXuKcw+9EVXf2k3AkU5BOsG7eoDyiCPfS2wvn+KxZmYFr+7x/BxELN
GFLNiPAjgP7+bNSzb/Y8mjA26/lLT3AR0jV184LBXlTb1lSmSfdBBW7LaW+n2uiLcuaqecZ5ca6K
omTWGhZKUUlkjlSIzUYxRkkHCbtkpyXQQ9s3JXwcENS3zWX12M4EMceWTG0+Kf2i+9H4KCqip2HW
aFsCG8A/Tg3MGYBlkTChxDpmr01IlLJB94shfhHCBgSk433X8kAgVvwfu8eYikdYFWUgZ3+NMAm6
sWodQkyIYdVEVl20Czxdfc/bg5r9aR/4Q6czYUxOOsNvDXNAbO7qCIgT6i7P6lOdi+720V3kvn/J
QRXAgkKo/TPXa9zko6SJsLhcu1cyzdanU67EbqwUdmb9qPPEm9MHZI0co7ho0bJyqdWchetoqPtE
bGfdV27CAF+tsudfAOzFIxLwn2723mAwzA9DLlz1+kf81JfNB7UOgLbpCFzcpnfzXHMzgpHtHoQH
b0pXc3xs1fStT2HMjW8JZOpQNNb9Qdq16lGd3re/Hu/fZywS5LT5oFMjGYnqTop4NMSRUyjinRdj
h9moWRPBfL7f9fe4/FDLyG1LzB1dzNz5j5fcWatgrtjFVBsArSBWSAMIJ8EZOjWcCsZq2Pv8JCw5
jVUmeiJiM9dvlNdUwgrNgEq51dgZl956NSqdSWICLDG0epkkSDJmMLD9CoE9wcO25Hx/kwmtudqq
cpFkoEUoFDQZNG8JS87EN08LJj6IUWnMUoVLr8DsX5ei9hnetljJ3TZk3lehip5FAzQ8c43I9KuI
xwxb9kWEBebyLuGG1YvtacbC2MKnJZi5IsywZ3CD3IAW72BhFBWmXAMLN04+8Fd00c5qdNnDt20l
LyYMWNlMOMC6SzRWVir5nUdpD/Ibms10YHeJ3Zw20TLkM4CYdqQG0DdO9/yn00usfCZcpEPaNYUK
3YsF1GtZbBc5D0puPWs9s3omXoC9OBLNStego+hQtPlhcAWPTrUpzgDrcYxX7vokz0aZqFGjp4v+
Lqxn1mzMlUX3AnqhILCXPCzldm54ozgAqLRGJxE5druqrgxcSuw3SpiqY8saSYKqa5UgYKUH/W75
SE0jLzmGeIWA1jX10kfuRMKar5yLZJweND2k1STcYJQZFEhJ+u/8FbisnuZNjv6yPJHT8p3PULIW
as6lMnFgSiuj7DVITUfJFuS3iHBNh/5w9lkBaBMQcoMHHCMXzGeMx6GT1KiSfAWrMi/1HhARQIdY
xED0Kze54R3kmtWcifvIjM5iDuh45ViaLM3vc1hl8yz2I4aAeWOJq4nOuRjmGkCeXxaDBKfDxLaA
b0YJHcEqEWAImNK7RM505AOqr4a5c6mMkcxjNfayApfQbqL7LLKru+7RfK2v86fFkXJ7/EYe0ckE
VNDzdozjqsvYyVwh3+9ojBF2k5/dFztjRwl7EqdzFdPBNK1fOlxcII7lfHjp2aeUwTM+ijP1wn18
S5mVDUcJqj1Y6zGkxQ03bOWWhtHzs6WGdSatEsUqjUScbfuiDfaIJsbP2Cn9GNHtWfk+ADg/t4XA
vJZFTJrYo82bv+DJZ66R1BwNc+4MzY+NnwPAjuSh8OPSANr0HSVerTEMxfmoPInMxSEAkVnJqQ3T
kEMRtBuHPA+NjfZ7Av542hoXwSlyhcE5T8040tcjz99h4YPt6/y4044oZa5o/kTG91nVsGLNwyZd
D6mYL8EePP0vo1+DwKPUKr5obRW2Gv5u24Npnqq+5aiyGnJodFPwfKSXxlfLsepoLnpLXvDY6hIn
1brXPK7elj7j8WbRH3wRSs8EsSYil60VEig0iibmm64tcjLUxDFRK4n0frdtHqsf6EwYc3qiOf/n
idBYb3WpOqpYv26LuKidfvjcmQxqoWdGsAAFvV9mKEReRq/fJ1eWN/jCneii4vPnqKusNOYmioDu
mMoTbqKGcoAEYHTBDB442/eKV9yknAx71fg+VWMH13NZGKeoBYVr1g3OglJfq2euIKcA9TA479H1
a+FMFnMZRURQlc7AMcp3Jdi+lEMBAlLM3b11rnA3PfWgv+ieLQ4KDsfqNRq9z75dTHo5IbQA1CZv
uvU0KIdqfufYB/3hGwbPDuZ35YLRsAgyetBrtLdQ6hgFRlB6+Z35h9PXjHFo1B3O1DHCKu7jDGfY
F98ThHpVfGiW+219OC6lMYGitWbZGgoEXALSAj3+KRTP2wJ434QJEMs05umCjQ0/Mq7z4hhnlbtM
UbAthGtuTGSIExWwmOHHvREG8pt26I7JEfgYfoNGo4hun/oMHAOOkdN/dMsUmFBhdG2uTkB38qP2
hGW8QgC5C5Bi1QXPnoZDZsH7TkygmEu9H+cGsgYhd8XaBGCC1nP5LDkRgh3GFxrstqY04SDYu/oo
gBd3dCZ4ABB052uBEGBC1xd8ztfj+BQ7iCyolZCpfSP5OSlqWKFSOFm97EoBkVfMh31mGuHeUoVr
Lcv2TZXnrqFjJGD7V6yW/jF99Z87U2eiR6ID+KC18PXCqvg+T83RbMzJLZXsGqv1rtI+1yrZ10X4
lA/koLr68lj8QKv2pqsrbON1N/2k/1ok41mzwtZW2pdWnyN3+zdynElnc966H+RBxXWR5FdR+z2v
cicyeGQLPCNgwg5ZQl2XUwNzvVi87y2QuMnvTeJV8p8CczDxje2YG0s0Y14J1tZW3/pKAutU4/Sz
5W2f2QVJKyuGiUAR9sZVnYZR89g9icfiCqRlex1Y+tfiPjoSpJXVXvKAW9ZdY4B6WzjvgzFxKQk7
vNs/it4L0EqX2jYbgMxNvLnzi7EZVkcmFCkpEVMxh45qEAZjoFybr/p+QqdKcaqH8jF+/N/UYqIR
GYYFVh5iGdka9mmb+mU8Al6l2m+L4QQ9FuQwISaZRw1BbxFDr+0Ge0BhZ1sEx9jZIQe0KZpspPff
WJ/iAUNGxTuKkLaQ8PofHEu4mG9I1SoWJ3yhTjqmw6npdln3sK0LL4KxLZaiCoH5S4ubajB600E5
aNfVsfq+7KI7Or9BH8eokeHBqPb2MPoC/8XK+2JM7GiJQrI4Q69PujFumgQkgamPzv8eo0avxV4I
AI/DeRPwTN+gB3+WJXWCAMyGWqRPxnIP3FjVWzClApysEMt3NUCveT7N05GJJ5LQLXGcq0ht00bA
DOGMu3j6431hxqPZl6LQSFXe0W9JS7gxKPnulWvhJNzrLuVYnb6Lslc6vAc/9zCZOGLOGQGwBqQS
H6Qjx+ExusufG/TbI2f5JdxaCsf9aKDYSKEMJpCoAvB/RuCa+1amelYRXRNdvzFzYa9od2EjHIpw
OUqp/q/eCQC/wCQOSC8+TuHMZLQ2FBVsF2LgIXyJp/chvMLskbvtjOvJ4acMxhPCRkmskRZP6+jJ
WF4S8iZaqTfnjwXQObdFrRvkpyjGA/pMEeTQhChtKZ6GUcSsm5G9b8v4h3fxpxDG6jEPDOyHEe8e
4it+7BR3gmHTNsJwwNNncHnHx9OJuTgrzVoA0K+Ifir6UWYdi7LgDFmsR/5PhRhTV9JenVFRwKk1
RzpFlxnCbliQ8fR5wDm79fz2UxRj5YmWy31Fq4Z0jGXBLF10ZR6MQPHm64YXDtfvmb9lsStTHTLp
bqEVJuWmOMlghbueBXwo6604lPfkPnPju/gx4hHW8KQyz30kyr3RxWjG9H3jgirWlgXiFtOv7YNc
jxafujEZei/EmlZqOEc1iHalnwWt1+3bgAuZwDENmUmzMftnaITWgOJDfRCd6TAfJclJHtV3U7LL
J8oo0P6KgGjwvK3fepNH+lSQCRpxNWDCeoGCjZe9zZ7ujJlrRMBbprN7UWoDbZnfnrhYSvvrqvmU
ysaPMO5ITxNkDbSFlNhX2YWvSm+PAS2og8ETwDbY0ix3S4tycx/IYHB3Sm96KnxcCEVpq/ecc6AH
fHktfP4iJtjkfa0UYYZziJ6sG/Fp2ecP7Q8BHQX1pb3PJ2Cjc0Ioz7KYcBNKuaIaII36yJ+HgOwG
v9nLXJp27gdmgo5lTovQ0fq2edReJFc7UGZ447HYZ7epnXrxd14c5TkmE3qGpK2kwZIWP9Z+52Fl
G9ahJ984n4v63cbnYof2J1nQe5kOILTu4E2ujlwTyCbfjEB2iweud4ocaUysKeK8T1QVt3cjV7aa
5Y5WgtQkBoAAqOj7wba60Y4q026WnmMlnEuJxW8rBd2sStqDpdu2lfUoF5yT5JghS/uVjKMlFxoO
kqZfyi4LkKQDJp+XM3PiG7t+n8CzCmvE5donwD6qIy8tI7dqMttKeQtDvCNjYssUN3o/GMhN0NMF
mKh6nViEFzU5Ns6Ctg3Z3GbmAKcCP2mQ7UDy61rAxnZy2wjwzHfqx/DEm3DgyWQCRptreqa08Ctz
vLHknSUdreTntlvxRDCxYpylsp46+jRdRozJgaUqv1YVXhGGF5IUJkLEkhk1YwmjTvf6VXkbO4mX
YSxkJwGpZ9jnXv1Led1W7B9eGX+Hd3Y1pCxTTQ0JROrH/Nt8SjzBEx+IJwSNL+4E9083M5j7jR2d
wHZconUdbLBqTo2JO6y4isb3bZ1WR27kz6tbpTHy7E2BXhvOkRqheKX5wxHtvcyrQCCPKE/1K3cA
nnWjl+nJeOp/KSmmfrZ/ADW4jRjM4tCpdW/0Km2Ht0pkd819MvT+aOwUrH5XQPbYFsZ7DajU7c+0
NZJ06XU6rDc6gyd6hg/isEN1CG3syN7wqk2ccMU2M/EeFaxGR1SsqlOf3WQ9sQvhmxE/bSvFCVUq
k3QYwN6o5BRAgYpUPOfqYgutzls243mbysQNXa6N2ozpMLRvBj0QRqadue/8bF+eKh/49o+6979p
xUSRMJSSCZVtJHcROiOGdSWqNadPxTs4JoIQIZu6QaD+pXeu1d6OwMvcVuIfarh/Rwy2dVnntTXq
Mr15cyd7oo8o7Xp5Nl9VcFQC5fHWuOswhAE4umteoF+fM/l0bHbJJGu1Kp1odpzuR0/DDtv0HB2l
oNjTATq86K+HHQ/GjOdebCMT3ABz1NFbE0sXDn0H0Cmz+rrYoyh/w8sGeDbJtjSnQa/wfoMzLz+F
G7Kfj+Eeu+7dywLKtt5Rr4dn7kOHk+CzrU05NtNOoWXXv7pMmdfKoAYaQA0EIISr1vR4SnIuU7bP
GRkT8CpaCMzTV8t4TdEXxFogx0ppjN+IwRoTQbDAMjXpX9k9pa5YdhaGkdJTRInvuGVITlRkQUEl
rOSoLZ1/TNV3ImJPaE7tUphdhbc/yrVGJoSkaYYSXQfno+WL+HUIigD1Y7d4R2r153iFzG2tMdFE
ma0yBhs3LXzqmLACEpLgLYESWHf9EyVA5r4nOLbINj2nVMQaWdfTt18vuxlIjjAOaDxKV9mtSuwy
svkbc5yIyTY8u8nIpSLHiYrR4gglUMkrHs3XP7TE/w6ZbDuTaCoBExbOEZOAh/GtO2m73A1d+VsG
dhHXutKvY8965bX7uWLpaZ9lBksI2F2Z9mzyQ3ybiB5yLS/8tpz0h/Jtdiu/eKi/W6ktcXJKTvqj
MwkJKB6mBkVczdebyanFm3gu7Tk6WFjysEBFue3o1AQ3/JxtXGKsS0pT+t6VA/Oq9Mm1EnT7f93a
+PyETDwxgAoiAQ+augJdfyt9fbQJhjklDMJVN1hQ5RwiJ0jqTHLSTBMx0P3V/AzuNgFVpSJOZ2ac
jOQC/Y3xcJ2JJ7UlSUAMxwPePKJj4yVXUZC+UT5S/oAV70vRv59Zo55p4jIt+FK0YqjsLE8JJO+/
iCGcCi/bqVSnqCpKEw5NwXxKZPz9jk6fkCN/RXF1kerspcG2LJNY7ie0zqlOE8p1QKbZJ3ukP9xq
Fe9Nw/Yse6WURPljGvOKTqep3nisZa/4VV8Pir0EC/g3cy/xw3v1B1b5exedsG1H470U2Y6mBQ5t
y6JritQD6EsqvlFfM5RDqb4YgtE5qSxXIBNHUC9ThIRWYNODeoVnDcb/ao/mekBBxCX+Pz5N2eal
AvSJELQDyM6tzM5CgF0UxyX9sX2KnNvGYMIIWGpJbgCZzm/qXx1aiULBK4zxUki2W2lI/0fadS3X
jSvbL2IVCeZXxp2VZdkvLFtjM+fMr78L8pwRDdEbd8YOT6pSE0Cju9FhrVruuhY6Ge3FH+0ldSNH
2Zvnxa73oa3szD3vucsxVTpjQ1o5nKUkgMCg1S0tnLGo46j/W94qxlJ9KE+GjVwKEdQvCr+W3XLq
zNZeZoUzKcYxUuykWJIrJjB1sJZkH/g0+Sz5xFO415mzZQaTNwVpTaKPIcxuhkuczZlXShLgVDLO
anjmnZ0Vi1pQHRq0HCkeZhfppIOBvgOaCxaPvKieK4uJNsBj2qRmja3LTrRw0Z8FFzxSp2gn7nhZ
CJ6OG4xpGMQuMxZafaIBVf61v8BxubotfDFeVDtHNwV3dZz3BDtCls8RQQH8zf9LnvCp/S7YoJ7d
Gzty5D8DORGUwViJfImSzpghbJg/dX0PaNbUU7UHzQDaBnCzrpsk3qvaYEINktYhQeL2Z8FlvM9B
n22ekXeUfMWTzrlhZf544LH9/eYlQ0noJEz9EPYK9FpntIrx5k7aZ8Wd8EBrXPlA0NzNH9/YNrvv
wujprmIPUZvRsgRUA2/uRq+T+tQqwazF8ZA8IcwF0Mu5VbMBo+JLf5jj6hAWHec+/6ar6H0drN6j
ByspaK5v8gK/qazxPO2QYwST7znymuNgm36KxrZdeZOdgST0TU0w7sNRl20T+f4N1Lat9tIAvUFm
UnXRvvQ/0P64U3dI8l9myQr9ypUOMDbHnyM/kT/fXxf+mzDoXThzM8aqM8w5gvDqRb0Z3iqkGEvZ
1bUVOIHn94CDqO6JpXwSnL84m/+beORdNnNPTLkGFqUMo1O/PQFaZOfRxoU1q4faK3yJ0xTB22fG
reZNkPQdtadwRQdagJL9HpHWf3xzvy+LicuDPgOfCZ1Xp4Uu9KY9xE8BkqCyjat4lm91TsMPbxtN
WlP8RX+IUbQl1qU+kAPNKQSoawtn3Q8sRLAOrzP8N77in/WxIICRlMioBcCYKr7saXb/9L+4VfBz
Ly6s7Duv0MuzbSZjbqIWJJclfRZodw2ST9OuO3Qu8bo33tQ/XiBjd9ppSZWS4ABHe3DKCx1LSzBr
qDgYXbHRRPP9T1XGZMxQK3fFOBq59NalgNEwu+6+5L5ui55qG41fKzuu/+UYV5azowZpc9DRcmzn
AXnjK6BaHXjgQ/0i2Ytb34QP+bfrpuY3b7t3vWFMjSKbCxkjLDJcmmOXP5ZG7WVEftIqTPiS6DiE
5GzohtN2Mefm86wcS1JTZqZZAgqRXv3iMbulj62SziPVl+5mOdLkc7TLMZxvZaJbnfU9b7aSt9mM
6THbPgahOa5MNra+SPRjaOYcS86xbiZjdSRt0I1OhAizukMSOF8Ce0pkJzS+yFVrxUCbz6XCu36k
9MQ+5or+d6Iot/1qecpamuSZpvoi7ZuytHZej9YcR07PDW6urw4wcL9K6lK0R1XDsnjSAyaA1dcw
t7Tv8aE7Vu5iiw7ZAbUIqVSXdsXyW0fp8VxbJ2N+8k6fR32CdNUs7a4B2bmi7ooRzKExpRYBnHxa
769v7W+CyPe9ZYyQIoMOc+5wP1s3eszvu4fSj/3hUJ4kW/FESzzGD7yZ3OtaCoSuXzd5Cs0oBSUh
6jDLkxCZVirwMIY48RbYbH4V0Y8FiNno6Fz2ooAfur7kSNyqpUPHA1FKttu3oabE1Z+X5xzj6lwo
Prpt146SMUKkaXo1pTdR2LXPszufl28qqLAv6cl4WZ4i5B+5ZVGqHddEMmGOmiYZcGXxNh28xZvd
HO6r2FErC1RfLsgX7wwZS0OGecolataX4TApL2bKSxtwFZMxNEqsDrlJfTF6f03LOGTeo7EHcM4B
YCNe/ohcJ7+Msfl+A5GyBqJtRQfe8q9qo8nT3yEOTZVhQMmtDCu5oR6y3JeYYEVpA7QVUW3xsGG2
I493yWxxtgHrLQDFcXidQ5N0SP54+oXmMIDbf+RFqJv2dCWMsXLt3GZjldHXSGZYXQ5DBqwNbfrR
tzwULu66WJMWV4CVpm2gil/tqUqGINwLLAJsEZMbMnKOjy3CZkZSFDLt38ikW6G/6NouNE5jcMYM
gHXdbG7mgVY7yJgwNPz83a2XLMOjqQHxNp+W55KMvFvNOyrGkOVi1TRtjmm1ACDMXdXZfQk+F8BU
F9JgX1/T5pVerYkxWdmYKGJP3y2hiMQBSay647U4f0CkfksGrmSwNqoAH4FCzQZ4Wx3pVNwkhQWG
BRFgiXfhbXdJPfqQ+Bu4wK13wSUDYjEf3Ye3VsZ8gegXE/caNEUZTqIwWUIUO3+2m4wpCQOlMdSJ
XmhxtuPZtNqJV0Lb7uh430226io1OWnnN30/lfBwRg+s5xmu5ZP4Odyj32033KXO9CTPfoKswvX1
cRSTLb/GraA1HUATvFYBAlOM8isoM6putoKUM3LPsyFsFbbq2qgCkA5Vmp8IluWT4WRI4tWe+Zn7
Btz03KtNZQIivdORb6Itg8E5QgQPeu19tdMeogtyF37+rfGu7+O2n1vJY0xJXTRRnchvxtgWHmSP
tga0ijUgKYSZWE9y1cmKXO4yOTeArb9WktCneYJ5Ye1udGUsMyqB+eLF4Myi096iZLeV232+vliq
9B9ClNVaGRMTN1AbvYDSxIO579NPcYqKzXifkcZJyascaVYxcQMJ3koZmwOogUySetzEt2f2vXoM
HFoARm3b6feNHXu8N+/2M3C1TMa6ZHWfVgEdAacV0/kc32H+QNyr9/QRQX1f5BawaeScPc27wOXN
1nG8IAuwKU3iMoYBQk+067htm8ZOS4inlnJmdRkSjNnMUWHOqbKF26kBh3RZQYOlHKYgfZ0bV6q+
GuOdlpcuwDlBNZByRHLOlK3fmmIqyHKCHTakL4WJ6Yk8cq6r6nb6icKE65hn36BsSpNC6kwgfcg3
/Y/60vpvuEilRdt2aE+XsOfdyc3n30oiozY5SJbFWaWKGtxWow9uaSsxHgXtoQPRVpy51xdI79qH
uyhroEvBX0l6e0Kt0nmJrDQC4N+AL2e8IG6xgaMf5OcJBEjX5Wwe1UoOEwEOI4xbUkJOMMtuTIRb
waherovY9hArGYzNHpaqzwoNMjr0+tG8Vg6MSAzWqQeEgDcKx/VtXrCVNLri1c6ZclL0oJrBOekv
S+KLy4GAY3hqbtPmgbOwzau1EsWEf5Ws1nNCeyIQEs1gcLTArTeY/hAAhxCJNBetcZqFEY6SWFK6
G56zxSI77mOWHtE1VWHMtiFMo2lQVfnpgKno4ag45b5A54J2z1kzT2EYe43Wp0VAlRD261U7KPb4
FB7ANbAnL8i/WKkn7HkNBNuZ7dUuMxdPyIW8LUMcaOUke/013Em7wFHP3Y/FpSA7vHu+3d+1kkdP
faVAohQNWkcfezElV+geh8RbdoLdexGoz38UF9nWdmgsS/41edVb+P0umB0y6sI4xNgAmpPKNHVi
8CwkgAzmHN9m/LSSwTwuMyWc1Zre9+IU+HjJosAb+ymaaxo0AY5Hnrfb1BZFlBW00cjgK2b2Ej2+
qEkEBG++tjjGg57ZYtLzkCM3hai6SkQDjN0yS9pSCPmCFBz2LTJmS1IPRvSVs2ubNuVdwoeTaep0
aTM0UNJRdVBKTQ/K85xZlZf7KUyzpbwWl1zCkDziFd4WbuvjSjhzZEXT/D0q2JhW8Qr+AVqMmCoH
rEu5XVGo9iC2khamZdzxuLQ+cJy86eRKOOMfJFMoghhsa14n28ohuVVcBQzeTm4rjnxQPPlrSUMm
2jjEXTe1nh/smoaCADHAeSyyMfBiBqouLwhc6KYbz6aHWU2v2lGMHrQqPfx/Os82fbymG8QwJAWi
GU/Vg1ZiChOYmrhvnMRQ/LqvrNhMHBnYgH2LIf5avLuuW6yjNxTdkHRJA+GUIoKrl/Eho2h2RWFA
ZJAlpzK8iWfRNUzdGgCme13Sh7cMK4pxFHEhlzPiKSAsHaJH6VRfCgBmoHVlXxzlBlyDyqfQ4QH9
c4Uy/mJeFH0We1gA5Qtl1xRwaVBGe6L+P/u6uLRHl2vBWSP3c6EqqCtUHOMHrjm9qJKWVJA5vMzo
Ko0P2i3tqMsuCpg8C5uXsPtQ02LlMSHHkottNFOjSnsjKaFTBy2l3Mb/ukTISmK0RZWyEgBJkEST
MGABsYB54sVAZwPpq1X56v66yrD3gRXHaExA9FrT6kb2RAOsNFVi11lgTelN2as7YwTGq/5vuz1Y
iYy6xCP5OzGzmLGjZU8GkmnX18SaFVYCE05IbUb7qWoZILK91UZ/hcE3wgOT/2CzWSGM30tHjNej
0okX0JfFE15GPwOtqzy5YKBw5CcRQUtxajzCY/x+exasbSYj9+3tu4pdRlOOo1aB3MZBncpL3WCP
QZ5dfIh9cEPdvyV29w205+fEBq9nkS7rmnjGVal1JISdvhBvKNX9XOifBYzRN/WPOFThogDiurTf
6poXhnNOlDA+qk3Bhvhm19Ln4nE5mUfqn5qd8DUnAMjRdrHTdxa5/yM1IoyryARhkORBIF6GhiGz
vyyqYbUDtz142z38Y8reUrarA9WXah5l2q07a0BjzC9LZ7dPAqBH/dK0KGaCOFhLSnMW33mFwA+B
N6tMjLExurAwxxKyfxqbwqkiK3I6zBwb3vB9BETC9S1l4zhWHmNtTEEtgSENeTU5t/nXRBk5V/9D
1oCVwFiXUhR0Cm9MV0QO+b3sTMfOMs+GZR5+BjHcxwvHghLG2vTKsvRiDYmtq78gctQ/gagNrcNo
Mvs8oLu8dGgf57yvCwvMmX+qpIwZ0jD2gzkOhXhT0dpZc1S02KoUzv3jXHo2OAbJSyOUEpaoYFak
9VO/x1xA5+v769rBuQksa3E7SUI99+bimdLk5RkYuPw+rP0chdvrgjhqyGIgxPWiN3FhEk9bHhUp
siD3zxT9Q5gJYiYxWuCC+ilH5H7fB971Jfwm6vrHbLD4B4HUJnNOk1XEN2+GU7obz9kNOBht1e9P
iDWPyR0vD8E7H8ZaSKRMxVLDomRBsFH5sPvkZlAeA0TO1xf3GydnKIaogIlQYXtcpdqo9CJCeKda
IojQLOJWXu13R/zfpTZA2W3dDm4Ef/KbMxC99hOv7PchhfzTjrx/Afk1RRBoWZAMBb6gPwTn3l28
4q8UI+LSTpFhmRt3BAZde4tMkJ865l54vL4BvzHM7+IZ36O1STnJJgJ5mjOnWFX9U3jWgICfoUXV
5L7Etk/2XRwT3sp1qZJel4k3mxKoPgpBcBZZr31SGooTFiCGuL6+N9/5MYx4F8ioUt1qgxSrE/H0
MXN7MN9hmHYnVr5u3jX9eRgvnTlZSfN5ikobxD1WQ1pn1tF1NOS2YSr+MLfWQvIbUYytAk5LT6JH
IsVWlHMSA9uRx/uH0p1beWcMbINIXcVBdNNst8LOLC/ZwoWM3zZI71IYr6UlaoUES4CJCV947R4z
J3Tnz9MBmJ52ib7u+RM3yUf199oBMF4rkmtQHnZUwQ6UeaTwJiTAZDy8lSO/WYV7nxkvJaoF2hAW
GCtdRcpyIp9Irjla2LiGILliVDl93N9GcbwfmvHYGpU9KhjNyoPbPta9LpQjO12Q/4gXoP8YqviM
N1JoVbUIoBzR4HghzomzbbaypohtI+Nboym8EZvQ7+T0NtcqzhX4zZPynzNn22sTomSBQeEAxEO8
q24ChF0zqo3DmdvbwlsRY8uUuNEjqcOKRltCA7zhR2CaKc+m3bnqj//fzOJvnkfvq2MMWDur0v/g
4rrSym6nh8ILXTW0wDz/nD/iMXtISlvk97tyTBnbYkuiuekymgIZvMGZXcw6oQM8uqHshxTmL/QM
V+T3gtNnz5XrxHbZCklm1AZw9zE7ll8Ut/TJXscUCFrbuKiCPN9gMibJGJRoDqmsDuUW8hzZEjht
Q8iT7eaL4HDnFrYD3PejZI3TIBGtezMVUJ8OLXw4yS+aU55kFFTpAyXZzTt1n5y4LXUcs2gyRmrp
RlCyhnDCcmrg3p+mkONneTeDsUtNJwZZS7ujFjBI5rDrev91QT/MdW/3m1jtfzuosv2z8qwmIFXG
Vcflgz+nvYHoarPn28GmzVjFof/Ey5C9PTt+r5GoMP7quMIxrIKY4oO2Lp16rf3BGTzgNwOII/EC
p32ajua9jpyZ4BMUBiZfPkhu7qAtbF+L/3745dd4ShUZGxQXeSZV9CgbJ3ukgBmIpSzAcmN2Cekt
QPq2ewPEKIkr7Hkkdte1SBUZUzQRsE4N40y8PH8dQxclvT89X/oFqyCh7Eeli1MsLngaYkt5Lm5K
G970HJ5BHuQsX0HPeFd+4igV1c1rB0x1eyW0yEeDzALMgPzQATbGLZAPklB6XY7k83IHXLTWqnby
Af4FU5jxN450umnXpDNGaBzmbpjQyOkFXwx/OdGIBXWSA3lBad4vfF7i4EOFmdUfxghFfdsuVYAr
RPEdw6MEFvYJrQDJBSOZ33h5ketmAbCwv26t2YE/YKJdcpnWWVEV7dtxcJVMcjibSJX+2iYy5kcg
fRssqI4gBKBYKxh3sUbvJxNT9u9xkZktfAtIVgqzmH0b5go9MjRWmV55H7t09lM+ZK3VHAQumteH
yhIrkDFBXTaocd7iWnQvyWN+UT1gYHrGbbDT9sMhfCwfo2N5034T769vK+f03lRpvc5WTBqV1lvM
6SFJRgsU6PPw47oMjk1589ErGWRehizQIGNO9tLymvac2309ikGN41cNVOJED5QEadaInNS0BmNV
YnWlbI11Z19fCeFtF2NHxhmg+xGwGuAoBLRqdGhIC+6gjgDAnL6F/nJY3NmTAUSYfVLQ+S25tH8q
Q//U9e/4MAbNagtjUVJpqrJoxnfQXKR0At/jjmJFkSMfUeMt/XLl4r1p7ur41L4vF0Ji0WuRnonn
R81UHXS7W6M6W32YPwxBdifRqVfgKYvd7MzSqRK9oUoPRpE4cYyetbACKnbmRwmxAJu3E5TWVSbl
1AbCZQwQrQC7JeoV0+pM007VzO4qww9GPFhC6RjklW+IJWcH37Lg11bFmK10rNCLShVf+4IdhCsI
XWUf3Gp7xULqwD0BfuuTdkInvTMfA2By+SM3mX09VlQlxqLV3SBEUkQ/4UyfsuRZPYYuMtknmlWm
nOf9Y7ZrfMHhOXlq/6+snS2LlCQK56TDhdGlUyo8t/QIdGOfV4MVd80NR1d50hjLVrVKIagJjWa8
3h0cAYD98i50TRdsAV9pSNfZqafvucDYnO1l6yARkqNZEb/dkeBuAgh35lFOqvhMwWpV3NNkF3zK
b2KPt708W84WQ9A2LuAPJBO/OdVHStGB9nG0rer3AzKcz9LBiK3skPkDNxXHsYVsgUTp8nipUkSy
Zo9uHeLKNyCcq+2UgvQuu9yuHfWuP9HCV2al/mAvP7rn7F7+2tzxWzV438IYyzQc1CJqkSgzxM91
kNhLndp1BYKSWObcZo5ZJow5FNJaMEeK0yvN852mnsKiekCRjUeyt/2aNCTkEhWNoA+DubGCEtST
oCEGaRCU09a9cELr3mDHt5QurvDVv67fnc0dfJfHDtoUCZqtxUTCYA2J76L5dRhqsJZOdqFyugQ3
N3AliLmjaFZqzD5BTk3I0cfdS8+1LtlzG3FIrTZNwUoMjfFWrsSMhSwJVA2NI834uPTNbUhCxZJl
AAsIwq5SOx7DI29d8q8CZTNuxtwwiEfKbtcH5r0iIAVdm5xz2nxerNbFRCApSWSgwYoEzPKPSngz
AVMulv1A7I+CPrpmltlSGjrXdeNNqT9Y8ZVQ5nrp0ZiVBTqWaUPQXgpBOk3uEK36qmXcoRcCbUmB
IwJk/Nviz5Ijn/O9+IppdEfY9zveLCpvn5kLOBixqMg0BIuLH0tAbKJGtgI22OtLfvOI15ZM9Wul
P3WTjGmUw7pJr8ahPmDgAavUL6B0cqPLYNEMwduz+HN/5E0rb+clVtvNBAxmLQ96Rx9xQA3cYxbo
ZirhpkGM7DXAiorcwMYsUMk5ZJ4BYAxOps0TSFlxL+tmvKhd46KB6Es/Nc9lKXB0mHM32fmcuc3j
QayxvgUmus9RRK8qL15Ok3lT8ACQNl3z+16y8zh6MQIPLpUxcJplpzSU3aCadlIA8rWpsNQIUx3x
8sDRne31qbJKFFlDBzmjO11d6nkqoCDXurFm5fcgOzjH37NP4JWjULyFn96MaEQBC6fPkby92nfJ
jObI8hCGZQxGxOJEIYCVQ/S5u5WsHINBMdAM+v04WNMXwER43HfCtv68i2b0R880MOjRWkI9u4Yv
WPqO8g+QWzUDiq4E3IbKB7Ec0rzXl0zt3cd7+o9YNsCUUwJ44BymKV1yq9N7q+x4T7HtJxC4+/4+
z7cyysoWDGWhwbxjV1WLHGifWeSEZ9WnjyBerX3bur2LYtxWoZMRKY4Rbr9vgttwDgS3RLPdQ9vr
0sv1ndvO3ayWxXisWUnUaKbXkA4dCm+d88NRdU0fI70Ot7LFOyj689UmBgUpK5XGyPkPzS8v/V0W
AeOmRusFIC+6++4JboVjZ35jxN93k/FbfWiaRU0TvLVb7ScgYtMZYoCTfc9tChsmuXgxP6mH5Ehf
Bdd3l3eQjJuKhbkpAjA1eaXQ2qrRW4oG/PKWp5s8MYypGfpJGPoYL56qrwGHcAA1lGUoT3+2Fsaq
aCnGiAYB27gA9yFDpCEdSvH5ugyO+WBbybNcKZVlRrwrZODXKEPgdomDF1fSwyxP3nVZvAvNNs50
piROoViKnpJIYP5To0uYdQehH4mlGwCbr+LDWNc3mj4+ZKW5j6ZkcTmfQC/yR7uFty5arE1TZfHX
DKOIc4WgQWgAKsHbYPuDYM+vtH+HD9S+HTS+C2OUMc+UrtJNIHmJyiLvq170p6n11aQZLKnWInuY
zdKKynnfihJnr7ev/btoRkGr0owlo4XtLM3KAuOqFXLLUdtvJdMUTU2W0Xb8YdYhzscyop3O9Y/w
ngLfC7buguTtBkNBSHrzajibS3oXx1ai9cUoCZSVeCU6IEh0Ear768qxeVwrAcwTqTBkqVpoFlOc
5ZOQgEy7KtxhDO6RQrVLBahSQborQx6N5LZDWMllnI+iK2RpE7jwJogBhZ+Ss1BNFiBzlHkvTDdj
4xLjs6oeSVFwXtXbIe9KNOOLQGUqtyj70fLwjEm1COUSWhADyLmnIW8zInfCQyTmymQ8UiqFiVnX
UJvpJboF5aGXeM2OAqtrqA7FlZXcmXseuNV2A9NqodSgr9xgZAZ6N9H+MPkmQJSUOemZHNKdJFoA
ZUI+cHIBZ2MBttvw4Jzsltdjx7ssbJlaLfs6TjqsegDkXnzsfRQb7osdBfLovpu3vArRZkS6Wi97
/5WsNVQKyDxggCV9HdsOOAqYJ2lzewAlCyb2rt8d3uVkfJWRjXkazZAnaIM7GZUj6t+vS+DuIBPp
AvU5ymu6JPmBQuikB5RtMQpQxkjmNn7oEI454AjU2Tq1pKtLZzQ4MuOs+dUjfW+rF/WOciigx9rj
2Teqgh9c0z9HprMlapIUdS20WF9U3yjDY5/cj9ITZw+3ZBCRqDIBCBH+MWqRxdVsLCCIf+t9iSqr
cCT9ILjaI0UgFwxQwGnKPrPBanxd8BsJCru4tWBGP1RUiAY5L+nbunoMXPGoO6OtNFa62PH9dIoB
yR9bwdl8MXyUWk7jXfeSwUu+JmAvopR1qR0+Tof+c35qMiu5D5HmDIlTo4lZsYlsi68j0P8kDKZ5
iWs6Jg9skJr+j5+vmpoBPhVJIXRfV+YjENq0LRU8d4LiOWy/9lHqSulLbPqKNFtzcZizxyw6k4yD
NbF9XKYiQiIxdZM1z0YhjxHBK7okj/HSOFHf2FrAs02bxpGI72IYiyyHZTIoVIziZ7fdX/Iu8san
yHmV74KX1jEsCfcrBn6rXTn8HDJvjczWCnMmKIKcyJ4KOrEhCL+mY3CskuHLdQ3cFAPOF10jIkbr
2EC3qrq4L2k1KFsKO+2+VI03L7zh8s0+L4L5NiLrOC+JhfwZwX4L5tZOwstncGgTAhxMhNJd64ge
MhB2ZucPMT//QCOED+q5EsscoJKAYKPTcYDps15a81PtC7a4jy7EWwAmw/WmW4ESkHZVgBEAfERl
H+aZIldAzogk6Euzpw3wDYi++JCiWz5lLYauenXpgMqtplo0YBYywXQPXgz1wnNbm4UcYgIfCXoB
989ebCXR5lxOBh1LodND0c2iHUCDK452/j040QpScpekrrg4zbCX/7quk5vjGbJoigjxTLw62InP
sslzrauEn6mA9h7N/X6MMAj8uGh0rUCeIO+vS9y6BWuBzItk6spBhRPF8zjo3ap7iBETxNHAsfY8
KYyX0WszzvoqQLc4aV2SNp7YCjeIRvw/WwzjU0iA9nvJ6GRP0vYaOQSLaOl64fyZECbqMEJDDuok
1L1EAwZqSyx5uTFaHhIVZ8dYzBJoRl5oOqSYpLMJUEh7FW6F403o4bJWYnX4LEqJ2kRDt2gRWoiN
vyLhMg1oXWgjSzW//9GWsRwTYpql/TRhMQS81UNxZwIUwkw5MMpbxmG9GMY1NmjeiXMZOoaBnzN4
k56nTHy5vo7NPu21DPoNKwMURh0MRoOFNEDBC792JwLwe3DfgEyIfKYmnQ7ZhrcyyKCKM0buuK+W
rbBj/QFUbVYfUIviOEcTTgylM/AtIGP/WO2HPQ2JALYBai0626LsZX92Okzi85LLPK1krAVoPqsx
GbH+eiz9gPizmiLZNXJuGO8kGWuR1kY9KgGk5FHuRMueonZdP0ieBMZQCHQwaBhhZkVheJj75Esz
6Zy6J08EYybSKCqTgG7V0NXSYVZIbCtha3CUfvNJslIIllci02slUQpMAST7yVFs+Zj600FEPxKA
o9CxVv2Xo5FUUzIVRTIJ+yTJ06UYwBWme7AzN3EefSt12b1+Nps6thLBOHmRAAi+KxRsnALQGKW3
o/wAZG+OBvCkMNYiA2SvKUgJ2F8m4E9Ff+Vh6E+18odSqJKsrmsp1EQdNEiJgPeKxF5tZ312iVWT
owabDVvyatPocleCIs2c+7TFuXSAkrZm1Qrva1fzo73mSx5xx+fppHvIcTyh7IT5sOqivCgeseqT
bo/eiGfzoDu0RwT59z/UGMZkgOs81bUAW1B3U2OBVOug5cPTdZXZzCOvl89YjFk0JnWRcAswU76X
rBg8gxlyOPOJH4Nu+szVTjOmQxUTZWpmqGccPAwVYHGMyxRHlqybnI3bzAKuF8VYEFFX1bkPVBFP
c82nnSelr+3p7HGBconB6Qahv+xDKPC+LLb5VZL1clFSHBMFcJAwEkKprRqfNyLJE8NkVMlYknQq
Cxpd/4/8+v8jhrd3bz9f34cA/K6VotLlDA4tNXWf5EvnZvdAyHaHzxz1o/je1zaPMSZtoEqqSHV8
8rRD5VGSSwpKw2fr4q6LMSijFAw6sGp+7l/qhncRnpPP9HkgWtkTeICvr2zbSpp40ikSfi0L1Tfp
SRkNKcINkhwIUjIDyoTpwFG97Rv1jxA21MVDtRTkGULyKC38OQ+jvR5Wsz/3IAydqlj2ri9q+5Gl
yniNA0VZImxLV4PXl27GeEbS0Y8CTXMCYjjdRhevO2rovfwvUROa5GVZNnVA64jsRSZKjFaETPYm
KQCfSE68vk3tYlZ/XF8YPXxWDVdy2Dusp8ogJ9Gie2GW3QKZIbOU0eCY2s3U0FoIc4OXBoToVWIi
j/xC26ApS0tzSm5z4GwMluoKd4Gn+/pzcVFOyYHXZrmljyrBAKuJThJDZBs64nJMTCgIwg+AjpKs
/qq3LTDnsv4/6P1aDmPk82mUp2wwEB8ChywHIGWofq+MhGfhqVv6cGCyaqAzRdMVnU0ORUIS4I2n
gd0CjAt746ADBL7b6V8AuaQVdvdNR6tI4SZfJMESeve6smzeAlTk/xHOmJK0bKtJziA82Vf7xalu
FIw70IYq8PN+btEYw7sGm7GqinENFSBPkvwB0RE40Uad6zKsCTroqfnHlPw+PrUl8okixPFIfbac
zVoeE0n2kCe3NcwyJaABhedOpiOHXDjVrWsHiCW6JOSNPnSIonmDJGEOn5YWxucoVtwhrr5dP6wt
RVmJ+NAUuuRyr7clwrvlGJmNNbRnlchWR+6EmNdPvDl4uxbG3PCukrWx1TLdE5PckUBkg+4suyhA
gKR2djXrtt6/pnruJMPI00nqKNkLsRbNnBhgpCYSqHQrn0Esixpgtws8TFjYmJHxQ48H7rSpkWt5
jOPuI1lPwyjX4Qkmp28tgKjiCa+g7Fje9pEVc4EENmuda4nMrTNCs0OLOlb4hqOHkBzTfbVF0bk6
0HaQXXzTAuqe42E5GsoSY/diHrbDjPRsViJQyEM7JJyT27pq62VRH7+Kt7RezQP02sJcNbMtJ9JX
PetDNMA0qaU0sSMH7QlNaTep2Sz+9auxGfuvRTOxf93GrSrMOMOpEj4ViI5npzZEiyiXAeMkSKTt
FPUwd62Th5wKAu9WMl4iHEjR1/QsEwoNGKPuI3/voy+ldJqS+D94pPUqmRgiEKeq7EQ88HQhtdT5
L6MCHNmwv76XW+51JYTtBx0BvolcMG5+k2DwPSt2ckYISMdFjrZwNk5jLIwEN4ARkVnC9FbwuR2B
4SjeiZLpiUttT7xSHW9RjE1pCljsRDZQbmlAGRBED0a37yKFQ63EuWIaY0lmMamXscEF0LWvpXwy
ltfrR0N16Ypl/MB9bep6Vi04GinK9lo1W2N8MeeHNLjpzQ6IlLzIf7Nlb60LdFtXNzqpqqgjCjWN
jRV/1V/by3wRz8tOc1QQwgNHMAe/uLKr32BTef2zvN1kzEmYG21CMgiPSiVyiDBSjuqGYzl4isEY
jrAasrTooYWjgtngMrMj82gKHCGbc+brfWSMRD8u4qBHcN3NS7bvXmkRcNnTPv3YDpz5O9i3UMxW
0c9OodcbG81MXnkS/MytQjCQ/JdszPprGDNS6KMWtBVMltAkmdXrEYyWyINM5Wws+6CbisEYRUR6
XjPOthmVllgPdjbyUnibEexqMWz5Qh8mY4qo5U/25Md4SdAOHCOdVZ8mwCJ3Z/5cJO9SsIUMWTWL
OdSxfepDQzBqpe6yByq0d+bBGvd0KAGwgl7IfUJShb9y/VmObHmp0Cu0YKkkKzxjIHZYPsyq7peE
B7vOOzwmQEmn2BSQboWkPvR6xJptLPpqxwv1ODecJcWegmYZhxb2TDCAyCaYPQYp0MV33WhupkvW
GsLakTFTkiqFlJ9T8SMw8geg3Ql+Q6FVOElYrjTGoAxtVCh98qaP1SPlEqrc4AY91eBi47OK82JX
lh0bvNiqnE2QFsVW+0wZNqVPZosBeRByP9Ze/MB7fPOOjLEdRiunGUY4aO5fEC1piCNbzSZOnMPb
RLag0fdFo1f/R9p1LcmNK8svYgQ9wVeaNuzu8U7zwhiNRvTe8+tvovceDQVRDYX0shu7ilA1QFSh
UJWVaWBZNCUv7kDQi36Wem0iIgahxZta4Jx2lkhtaOpEEWd62gl5xmvgaJhmYMVF8W+ZFauXnc+y
mssBDqKvt1tfvcurxJnI7eXjzlsMk4MEfuqnNcEHUsuPqrvu/Ecp4aQ5PBNMdDC7qZzaFkWDTJed
PlJ6G+/8L60AKsLLa+GFWhaX3RgaKbQU92YPQibRbY/NXbATZyu7zUDkanhJ7TTHeFffyiCFaC3u
03B9pSqSQ0nXjF9mh1JdySZ9gn1KlBndRYfKzmxKCdUcG+jdx27AZRJadzBQb2uSYmoaq5fd5VGk
a0UA2sW63id6YaPa9XcR8dMGk47k+TAFogEbdJxVciTLyDDOCgZB+sC+5qFLeCtiQobv56EujiGm
zsE0LGkHSX7hHBP6VPj1YvyxHhYDLiptHythAHxVhtGSEhxaEEOqnNEtnNDjRQvOclhKMpL6YqpE
FUAZXQnmmrnbBUH2dHlF9JK4tCDmuZKkkyEaoi9tZlS/JfFpjEtHUxOnbYttpUmccLt+yj+3jwkZ
ZBwzMiuwVivHbvI08pwOPNZ1da09AtzN/841SzmWx5miRUNpbACgd4DqDL+pb0BWAcJJ2ZWGB3ws
O7idHaqmgRaeE1ntYcTcOlgDJGvGzDrQZLeDDyT2/JhdB5hUsspTegpd3rPjNxnl5y+l27V49JDJ
LwwpwAdWrqXNBOz9/37l7fgEZVyAHXlHahVvttwcNkUJMujOiNicFvxEiupi0BRcBS1yh+QBXNmb
0Wv2LbIV3lrXH5SfS2WSlWKedCkWaEmRTDdTWj5Ns+AEKmr4XX41FYLu5CkPPbCKhlwulok+Y10V
skqwv3TSrX4Yv9XfckiLGFeNE9wIeIvs68D2A4tbeqZec8mrmECkpZGZKRHCBKX4o/1A80reU5Ze
eVc9C5vLLsxZps7ixPuiHUethFdVZuPmY+lmM/S8lNQ2hC8zOu3EBzmwUWyhrr0PRXFbQWa+NVJH
0irXLJ/9VueE/VU3xx0mS5ACwN3CuHkg6OMY9tj3YjZMW+j6+8L0j2Pn8wBK6x60sMQkCFqYiJWu
nb9wdKXMm/ZbBHgUbWQY3RGQJCfFzPTl7aYe8su3XZhknNas1aJoGniQUOcmGieg5R5CR5jlF2jm
dLxvuxrMFtYYf41nnehEEOCYcv490tqtVKYYn0whTZLO2jUx5cRq6t7ANFv0XSQYhr282lW/Xdhn
/DbOJi3yWwGnWCtsowGd2AhdJ21TNtrGUMD61Zec/V2vsC5MMl5bldHkzyU2WAarSblBow8VeUDs
UR//u7RrYYtxVFWKAynHAwAvtsGlpZIytAoMdtBhIOjh3QxonNrcIEzP/4UjxBY+Q4VERFdxajHo
31uUNmbc0Ve92NO7BiBtHmkk58yyFdCMxFrQUjeJ8J6vgntVBjQoP0wTjyqa7tellTHpRFgCoDUq
MERZVKttvaMcquKOt4OrWcvnZ2PLn1KQlB2gwwjsve7IfXE1J+W+bdXcmrVpF/kC753I20AmzkDC
YoxTjEJsYhXyEmVvq4WAGlPvqGHzcNnjeGtj4osGhxvVc/BsEqsW30vti0+OSvsWccnG1ntvi31k
osuAaaD/MkyhKTYEx0M+ie0rMJ+OosT2WOw1TGhD/ODyCjnXg87ElKme6tqMkAuIkuY20S6XhW2U
cmcheGaYOOK3Q25UPny7ceOb6bv8pB3l0U5uqUycuAlRZwYr45andskLXyyIZSBSoxTUuYezYkxo
R7dUL0ZyE+7cxeoD4fPzsZXPQUtzrZGoW/syyJZC/0qacBdd/lqco8+WPf1BMyYTVZKNVA9WIOJV
KudWFl3FAOhctsQ7jmy9s8lEXy86mBI9JObXNHoM+3Jrcp++q7ASyhX+/xkKW+BsVR2VnxCWcDYe
5Dc6+JDY4CZAoVx1phfoUX3TUEcbnrOvfIwib0eZYCJUGnproNTfkKJ1EvQ3DD+20kg8Vsb3yzvK
Ccds2VOLjNoHIJiWrImnPLc7ML8dYo/37l5vMy+2k4kjoOYhRfXflW2alvmugZlfsCl4sOrs9I3O
b8XbjFMA5fi3wYSRuEAbFs9VLK7sgT/P0k0dlrdzlL5d3sT1Y6lgetCErh4EQhlD+aBOSl9QD8ge
EjHaqCaknecPIt9kyZWofm9bzFn5u8tWV1enEFMUTQIICzt6V+qdHDaTCBhthY5G8KEXohXUI8/l
VlORhRnmLJoNuED8HmYw72FTgcIcTMgRqNsGZ9rz9bRWlQb0hT267MWTt2r6rMkC+b8EodkKLtUL
ax6l2E6/zpj7M9CYCnfyQS8c4QGThgG8MN3y8qHVrFYFoBz7C6k7k/miqt9LOXA0aOIH840eFIAq
V+2eCNFs6SF0haoWTTGz4bXD1u+GhV3mSjLkEmNY5oS67Kl+6LbJqXaLByjSWPzmEV3CL5nYwhST
2epjM4W52QEI3auQ0RSzqwiSkHYwdJt6LlyxDjl5+2WDOLc/f1lozrZKX42oVvnal3mWjnGEDmPe
OYNZP6uywak+r959P9ZnsqMBjZnPYV/CHICNeMkiWpvuZQ/kWWBy2awxQ7AxSHjoVTE2rWh0S9f1
j8tG1gsyi3VQB104hFFC1AryNPQmUj3pnkpONbRJu9HcHoi87EjA179L7qX9ZcO8z8U4fhbKk08q
2DXb2pIDw9KaLYneA/HJnwfOcMoqFaq+WCTj9ZKQa3EXAEds7jpXJyi7xc5oRdsGI4+BG36lZPmU
Kcq31QNlOxMcHn3cepFk8ROYK2pMxnaWqMt3NsGUceVROqcUOg/mmRGoPiXvKLdxfELm7TL988XX
DSeS1pUGh4e0LUiXJ8sE+zdxO696Eiw8xWgz3lVvVEjJCB8VVNRaK00BuLEo26PA7cev5gOLTWDi
j5LVs1F0+DnxHlpIW4ocr/Z83Pjl8AqClp9XXbdhpNctHWrtaXsryTaJMV31Erk3zNKOJNnTWx7I
h+Ot50t8sdPBFJEgUnTEO2T2Q3eqeO8yhR7S30dU8xzcFxaiqCRl4gPvTKX+UNRDRyN/aV+q1Kp2
8THfmzjUvqMfdad0FS/B8G7tRq5g47/uGsfcxgdaz42cPyL35i2fCVZh0Ym5PAzn1nMBfR4r2jXb
aBvtzVucJhBU/MFp4nzmc8t4sSFjJMeiFCOEkOBFieTdWCVIY3cVxGAk4SpuuWXV1WTl8/ieq4EL
g2kil3M94fiqWwWF+/SafIv2upXfxeDA9u2KV/zibSoTtmRJkEsQpeEpp9wS6bvR/9sddo5Zi/UM
bewnBr3D/KIswWCnOP4UPV6O87yPxESgWOlJPHcIvUmNyBJC8CfOQMsr63uw19q5OKhWNmpf/80o
E2cEA1IhUoWrMzJzJ0jm0Bon89iEpVdmvhPEKHrVMeetw/tYTNARY73uFOoBoZ+g3jxtU6Xj5Y2r
IUCDdDDEgwGiP8/FLT5YRORITRRAyjXpqA6nXLrtCY/qY7Xiu7BB17mwIUK0u2kbeNXkSZtyg8FX
kPRQsUQeVd3qhi0MMae7bNWu01KaedQf9fCYmZzTvX7lLgwwVy762ZIxFjDQv5vHEMyU9Nr390CN
gHw8Qn2VFjtzbrFzHaqysMsc+bkyiQmyFNrL96m40gmXkLpvnGqfoXZnhR6P7Gj1ll8YZI47RjvS
FoB9+LEiNm4XFG+dDCnrvPuipfNWFlMenIm7ROawg11NiQMRS2whUqodgZPEuF6Cq6bYk12pWn/3
cvlc4rnpujiVGgkpPpMOU5yL8uOu98wt/X5/oEO+GuYXtqSfPYAokyoRASGrckW7fqCi762VHak9
8MBw9d45X09lrs6+6CIF5BAYCNMh8J4klp568yg7yaBbcc5xb3rmf0kiFmtj0n1wgBiGKMOYicdY
mNSuLr4nwnNXJ9vLIXj9YbGwxMQRhPw87BKaEGEyV7TBzHpAmal8Fvfma3VUXPVrbptH877gxH5O
WGH11f1WlA2jh92yuRWyGMyKPJL01Sx2sTImruSCKJZVCQuTF9As5zRQGQxuy5q7g0wcMfwxyYYe
5zA+mtfBne7ptmTFG0qbhpNxNRyLDQg4uRrgZxrKX8+ICRlDVH7QzmXOvzpghnmucEZEL3gq3mpH
9uTv2nWgW2AdQ3uzfAhBBUb2oGoxwSzsX09HYLJBdmLNXv9EZ/H/spygff4mxkmUfI4TmTJB9MKr
LKqOIgl3GRChwIB5o8bDDa275Kc1xksEea6Mij69oxAg+uyQtvY8fu2bVzN8uuwmZ4KdS5vNuEkD
nKugNDBlXFdvqjt5NUZ4qVBd8Aothd2I+SNKjLtvdqYTQq+u2jS4jSGN6Vz+IeeS86UfwlzHsRxN
SWcguU36x6I/it1uCLwyPLbGXgcff7DVcxfyjMaExrPbECsxLH9y/dGe8qNuPOoJjgT5Po1f50iE
ZHwPuPUmTraJYnWhU6DTL34HL5T+3Bk7M90RyQLypjb2s7Grp8OUHQLBHfD/O7c2NwrU5oXXrN9L
7aEY75XhOKiVRSSMDsXvpeRWpmojN7ab/NpPjn3yoSUHBUjyYLIF/abA26feJrKlfQj9Mzgr8+q1
6h7V+avJy5bWg83nQWFCQT0VfjpKyKDRUEIHREu/ZFW9u/xl1kEGi7PPxAE5qGSFZDAy2OVRu5de
5t5SnHgD7dNjJVsxgKN/xSOsL2wyKYWuzCKaOjgNRSa5RfitViavkAfeJUH/mkuHjskjxCpMRWPG
6U+P+payQUs7I7Aqr9qamL2zg73mKW65jUA58yxzxsTWw/iPb8e+2CNEcNCVYYl9XFhZ8KLKV8kI
cfUGKW91P4QHIM7ty5+Sc1zYJ7zq6/I0CFju2OfemN+kpONwHP0mM/tcFRMo5VbIY3NEnak5l7a1
Qxha/425+pa+KyuLV9laf5N8GmRipSzkaZ1GMDiEt5okHxRQf0w5d+6NE5LZt3c4N42fJzAzd1br
GC9U0CiDrmYMGmHgMygFZrotDqCK4HwzzhE9954Wmafi10MTJbgNB4hDgavMqoAFzptq1ynX0fDc
RLxXP8/f2We5AjWNofdhkXI0+9+N3bjTXON0bkxY7Sm45r0f1rsin95+zkQWa8wis04MBa7gvzap
5W9RUxK38mSHR/znjFITlfOLJKd7CR5MFHUAwKETUbiN/jHWSWzc0chcyDT3oJz31RWwKShKxs/m
rW8VTgKL0s2/uSQTgaCrZsZBTKOAfCMBDxj7H/9k4NwKXuxtIwhV0wDmim7rZKnla9fyXJ7jgTKT
rxESqtBfgIXJS64EFDsPw0dxqne1O7pqaFWNoz+XHzxE5frowuehYdWnTL1suqGGR9Lmbg6cVASA
q2+hkr7jP8pW3y26bGrgHzUhb8F8Jl9XJEimInL2Qb7XlXE/jaDyzcfoizwKL5e/2PmQ/XIrfRpj
cQ2qJCSKSkNaCrqAyLRG+WuTmFDwAYJDfTM7zzQFJ4XCFfFfk6j83soPZVJbYt3agjHugsawipyH
XV7HDCx+FfOZRTHPcZjIGTNw00E4tgdhlCPtoq3yNagAa9e21QOwEYKXAAw+HP4qEC7sMzdLN5vG
DH4RfAID80QdMAuFYE3BTVre9eIrZmX+xjMX9piLBXTAEMIxUVAjke8OxlvDpStdvY4XFuifL1zT
CFK/GGkzWBOTbaCGOdT+/PvLh2k1y1jYYNLqIS5lsaU2TPkYTh+CKlpqcpASHQ3Dya7zLwGROTcW
x1cMJilNahD4Cik2LumLb5HaXfsh4rpf6laQ6e7l5a2DExbrY5LTQB2jqKFPJdGDJBPyN3U/nZ+l
PGDT6j28MMTcDFBhDXzfhCGtug2DYxvjyNe602lk3yfEkYd3zsp428iEnHHSs6QQEVZB2byHAiUY
NUZAWED4cgs/AxrU3MfbwbAum+WcF3YgrK6NXihRuPx/yqh2N+Cq/QMgBGd17ChYFHRDX9GWaLjv
vhNPdWdwsofOsDUbNAWVuxvNBSDU6bfTocCTEwO62/y2PO14okzr2c7nd2VnxQodTOBCAwepHdEW
XbRF74EPF6A5J2yVx/SkfeGlO5yTRJjAAnV2s6lpeK/bkxqj0NZrdlSAXFLyyhTKvsTn3dA8i0yg
EapoFjKQjkGExniX3fo+AsY3PwhXIB4vLWVbAmeiftVjOx4t8+HygeJ9aCYABekw60aCD91KV21g
OrW4RbgWSM55y3GCKWGijlIMwZjIiDq1qlst1JGhJ8EJbLwrkB0Zm1qtq9vcACSiHYKnAKRXti9r
E4oSCVg+0iS0hXqOIX9XlccMXCfEhv/GOlgWCtkx27TDP3TdBkmfsE9iKbLiaEye+nhEvaMtIa8k
FYoL7iqdpxBKj9SFjIIwwUuZdOJXFWLJ4M0vgMLtIFx3M96aJ8rQM+xmLqvNak648ComeJFMquYg
6BGWt8I9AbdzXbnZI8Klk9zou2mvfzVu/qo79WmTHU5L4imcuxknoJk70CrrKFsBb2VnpOQg7zhH
jR1Mq9HAA/oOMTIdq9qOJdMdWoVH2b8+krlYDpPvFJWUl0ENKzJIJYODBn6eAYwQ/k2+EzeiU1zn
H609nVUxeYBGziXAgu9SiK/IM00aQqTWwMVgdsf0KIbxcmjg7SP980X+A7YvXwkSFJYgFuQ7RA9S
O5jm/WUj6xWJxT4yAUiUZimD0ijtFQ2uAFGDQ3CiUifxoT314J/jhXdOwGOVRnK1GfSJJgpTFG67
KQYHfXZopQGMOPHm8tpWixKLpTHJTydJadFpLUA9SfaCgfjr0vBPPZlHG3oJr6macvZy9R4xFFkX
DapXwMKGx5rEYyxg0ir0dS8y4udsNre5BLnhVDnWQ/0aieTp8hLXn3mmQgxdg9wcBKN/PiSDEBpR
ItD6h5c/JLvAgziO47+jF/YHvbfzW/WXQLmwxjgdIHWdX9D3v/9IWUBzp3ksrNJp3PIY7aQDFasx
NUuHygW0NynnJM8nuOtlsoMmr0q1GnBX1y/5kao6tTvzsXOELSB+3Kr7eo96sV7GBZuxFohmwhol
yMoCK3Gzbf4sQB1OBRcemu43xn3o8Yr9XLOMT/qDXApjiBZWA9FE6T7eh98oNUt2Ur9op/iJvPgH
8ZmXwXO3lkkRjBl8jSq1WriTjZzaqU7GXWu1LvjOHnncq6s34GJnGd+UAkMqiFajD4jMVomh/+2l
7ZfLzrEaQBc2mGudoNURkBRxWtOggQJprqnpv102wVsGvSoWMToAB0sUZw1t2O4Ko7bS7D5O5r95
dHyug725pz6uhECB11Ge2v8ELeisKNe3OPvFXtxDo9b9LNDM+0WerPhbaFMVo6R3W6vY+5EVvIee
zBvrWL0PFotjQsqQ5I3ZRdhBQwYlblVbY/smgi00CDmnYX0MYWGJCR14hhoo9OF8i6FNAGh34VOP
SmbNhl1+F1FHcvutudcnx3/7p0PCjpzP7SjGKcpOm4gMR1ARXfvm7BaiurtsZv2ttlggEzZyXIUY
10e00u6zK8kZTlRrdb4b7WI/PCA6cmW86Om+cB2wd7nWCUoqSjiYcobcPu/Q7yXWLDWOIm+NCBQp
b43x8I+LZALH2LQguiZ4MKXH4C7ZbeaDacvXxf7LeSIHwk2X7fF8gokhYhRpipqWGMDPo+sa+B1Z
CzjHYzVNWXw2JoaUZh1MYYrHQD+QI8IUxIGDUneGMHsXjO7GqOLHf1nTL8ph06CKmpjCEVTTTYv3
Iho4AetyVPxFK6wzq6SVcpwLrS2tTr4f628xd07w8rYBFvNz6O3HsY3GFkakHsDhCDjFU9Xf5xnG
0Mi0v7xj61nyj28EXaGfjamtb9Y9uErOBDAjxH6Bp9qmhwaJx5kKSOAAgTiXMSD+PxssZBnQ/xS+
PHg6lMZB7Q7wtwCyqHabn3i14/XJk8XymMhRRoMaRnR5+VG2qX5HYdeHbE/xKzxiqvUqwcIWk2ZE
sxGVAY1S8TG56vfpN9mt7MDTb/bkoXavoPrmGin+gYnu++zrP35HJnoYZTjJGMbHawfNO9DYbwMv
2PYY56btV6hJ8s4NTb9/HyENkQkfmZIJoTIjzRG9ft/chpveSvbdfnzMbR7+eZ3cb7GxTBzB2Cxo
Eik0VAgts7MSHf0H2oVNpM1oRw/D1gebR+BqV+YrQUUL2gd3w0Ha967kxu70HDjZM2e3LwdPg+3h
69DZiWsaaIx7HXKWKbhEyP49ifC81KgqzZaHLuP5KdvC781CKXIKLwueDMwZUlFEwVYfOgzJOZRT
iOc5l7MX4+zGi/yvbGp9iHpMfk/ZYPtAP6WkvYsyYrUal2GQnpULZ+m89oUtM5IbcaKPr+iJshGk
G932MadS2FNsNQ4Eq3fzCYjLTbLhZoarqOPPo8W29/tSncdKw3CDVGb2IPdXvXgnDAIYTDdm7QUp
NGhvVSF7+Mfzw4QlXeilIstBLzFft46m3UGybkO5Kod63wogN6QaZLwyGSeLMtj+/ixoRZpFKFCI
t8nb6ChOfh/et1ZyDGdLwaREsNGcy+vkXJdsf79W4lg0CCIiuJitpDuB0lrI7i7b+M3T3QADGuqu
RGR1BsoaTGkkxbKG2+yJeN0d9Y0ICpGQmAXtFjhCajd7UKDmcW4Qn1D0jLkc8+vn6MePYKnDy2Iw
yihDOCz9rnAVaYL8emDElhjqFYrB3WCboJU6CH0AILYeQSNdUnhx8jfvgM8fwZRMMqlXwYeDDFLc
TiDgoYrCZF9hHEa3mmMAfGRyrXLATL85VJ82mWQFJKepVFHQSONq7xN0uhAJb3qvd31E4tzjyzys
h95Pg0zCAnq/QJEzBMJ5vimCFmwGvKt0/dR+WqC/YBGOhqlHzBvPS4KD7kU3cZOP6UbZUkXO3Ety
8CPyxhLXoTDmp1EmItRCEpcT/Xbqdqrs5m44xdcxCPfcLHQgBzLaxNLsZCOdwlvD0U9jZ5s7iMjx
w8R69vn5Q5gsZu4xJ9dS3oOsT0+F0m2BgUDQH7ww07ysKb9cdl96d/8a+z/NMXmL4OuhGbUNXTc4
uTbJVtlSTUteDUjmHRsmXwnEMug7oNA30XfIQCRP0rt/63vartgGJ3LEVNC2ezFu84N0G95NR3qF
h1v/ite2Xr9VP1fLZDJG/L9YlYgnuX+QYqBWtMqWh4/Lu/qbLPuHIZZqxy+VWsZ8Ex4q1zOUqeYd
2j62ZFPaXH7lm2uNCTyDFirRRJ+uxffBxRZ7RAEupHbbFBcLKGB5pXaOh+pM0IkTM4sCzFZvjOZF
9Z+E6bqVXv5xB5k4UzR1ChJOHJgJbfh5H3iqUx0lO/6j+vNv0rvP78XEnFr8303Zb5RNc9fex8Cf
6Q8zvll7myW273KWx3FznYk3pG96WRgRRgfQywLf2x/p6wiYBm++q90JDXhKsswHAKyDnD4Dnc7E
lwmqJWFCtZVwJV7LtozO+4gmF6UMLo40YU8RAFLMi3KvR84dzfLv5HMFWraYJgpgqGlxMVKQwx9N
UHDcXGeCTaia5RSDQGYzvnfflXvKmFnYgk0Fv6ArkL4lN8M1HzHK8womuKSgkx5HH8+kLBytpums
zE8hK5DZl48OJ5KyKDWBtgghl45iap59lLq6a3Lt6bIJzkpY7h1E6iCLAckDDf9bIx50wQuK3b+Z
YEJIGRLdT+lIoxFpgROKfmOrlZRulULhdet4eRnbPgNnRD60LWxRktvuaTpRDH25k6/xkLWLTZZb
fOAi7ysxAaXwm6SaTOi0KqWSgGykr/UckH21Dq3LG/mbsseP0MWS7cziVCg+HRcaX0xLtdsNRike
wK65MSEWX7+F+HfjzDY615v4lfeA46QPLOZsCnIpH2nNRfS0jXKItmePPvDMrMPNPqMWS7oTESkR
JYi3bQwJvDf7OsYgRPhaN4c27Z25dkv9SzkHHE/juQETRmq1EkPIV6MKLXkkvSp8b5xu//HrMUHD
bFRJDSssrH+hdSPjQPtjqB49didKiKNfD874JJ1KL7kmVzwn/E1l58fZYVFnSpwkEIeHo5s70at2
AzgqVDC6d4IVeIDZ7orC+og886oBRWsK1Z4YxwskOXeKlR75Vf/ze/RCMsr2nONak9pUwc+RX4On
yY6/TVeRa96pD/p+9vK3yYl3/aPg8ISDftMW/dwGJhhBua5WFDqzWL9AVLSGuiZ9dGQnvbSMxJLA
OW/XlnqI/2DAlf7Vl5bMpDm92htyQE03GDqlrLjQ6LtTQduQumHCn6fl3IyECUuoUA46uI+pv1Km
hgQIIQl3P3F6yOnOLi2O5qdR4MQojiOxLOeCOqIhq8GRxIaAnBVFOuJvsknmmOEEIxaKlqhS0TXg
0dpAgmSfeDS9oJxOvLcMzwzzZJKjIe8KOhlCn0wpnvjJHnkTl4Z79VSih2KoGPqXdMxx//wOnmeR
ENzvgOmcKDc8ZWk27awCf43gdhv6mCBf84/o6+WItPatllaZoKeBXaMPKDJBF9RbRFz06fPI1at0
c9nOakhfGmIjn9IaWkUzAAj8TEXgqD2xhPrOTLqjmb5nnb4JjXstlzikQJz1na/TRXXB6Icw7WJg
CUUfdb6gcoRxtkKfNyy8dv8vVscOZ8xQ9vYlTJJt5vKhVR67/uXy9ilrgWNpgP75Yh26UgihKaKE
2YAaritHqx9rT25VJ9cwJzWXwMYNjmR8g5C7HTSqI+pXdVueMMUMFQjTmeTkWsj7fQSVFb+UPRI9
g8rFizDz2RmDq0r1Mc9AloBhdACO7LiEJKqIoeci384BBpJNHiXc2oNouR4mEMp9IEDti1L2F4PV
0fHROLNGrEubb5Uo4Zy+1fnbpTkmEOpCWQLnB+dqN/GDdJweI2/cNR/JFjTWd7SKhivnij7/yCH/
UKx+I3ha4gg3wsPl78g7J/S4Lj7joI1GLtD63TjciP0hk1tOUFy9VJcrpVfCwkLfd/WcCIBnavfz
RnwqN1ZlC3f+g3qfPkm2p9nFffOsfLu8rLUYuTTKxK6q6LsI0BLMIvjBVlKNO7kcAqtIdKevZpA5
13ZTpY9QQuTkU+vbCZ4GFVFTNdibZgDxS9hCbnTTti8o8Ii8z7V2f6Jn+uPvZzazVhvRT0q8YaP5
WteupNa3qvrar3hX2Wpdd2mI2cByyKRZB2MhBpGsqLEAHgdD9HZoHfmeYNZKehxVFB8TnorBaiFk
aZcJ/0keqwkiF1Ihh2wVJ/PIANqU2oVcqp3fQpuGRyO//sUMHdP7ALxJGuP3eo7hc6IKwLxmwbfR
TCerF6b7y6fxN6v6NEJ/xMIHZLnXh76El7UYNpihBxI7/c44d2cVN9/yNIRWC3JAxPxYFOPVPSFJ
FDewJ+yKK+1AabYnQHnBgwHwJLextH6lfVpjDmWhRHWF/IrqOageRR8hegkoAJZu/UQ1XKBkV3FT
ydWK+XKNzAk1fTEcOoKT0rjgo37CHDym8F+aN8mpr2k7lhy12/E22o+uX1jdTX4rf035AIP1QPO5
dua8kjSoB1HOpI0Rgxae+OJ0p0dmCvq3UUjNGyg8VIY3DpV8r84S8eLBzO5IFgtIQU9z2c/fEnMg
PcSV46zbq0KRZ1ZUF/UGJZDW7ttm9hRTCYbd5QPJ+2JM7iPFZdD6Gc5HjndU/dwbuRXlvGI37xSy
RegR4jvJFOM5lSf1TSpoD52Q1baUVk+xLDutREYrmFCgHsH4PQMJPpf1vZTPHMTJesj88YVYEvhR
92t5oExgnR54Mxg9LEOM7Vka70052l/e19+EzU9jTFZUqcEgdrTH2m8aYodQbzp2SJfzgxi46vvk
KE8yF9/KWyATwVDqT2dSooedQNqtCyYrrVorNkA2JuTu5fWtmpJUcNGpom4SwpybUurSSkUbdpOL
/Z3hS9uyF3Y95IRtDM8WzmVj65v5aY2Fh1Zm1so1vcQHe3DpOPi8yx7BFGnR16l44E+SrN4FsqTo
qqKpun5O2hZhumvqQR07uEWmJY+kG09CHP9N+r8wwcTKIIgNqaI3QRDUVpgdS0y6E4nTlV3tiRvQ
eBFFBSMOJjvIIc0pFMSof0cTgqNsx/vJLTfz+SxGdniFttPD6M3b9Gk6kq/DjtfOXL/wFj+AufAG
Xxb6egwIsFDl3vckK3CJU6GDggexFW14YMbVIqQhE1nRFVFWFNbJ5byOuiqICNLpdF+5bWQBI7PF
KFBvqQ6lGQVmH5df5KiH6Z5PMLoaTxVQIsqyoYNenfELbYgrxc/g9kbb7YySuLiZ7JnH+rK+q4om
iSBIEsGQzVx5PjHmFCR9dPRd29DepbKj1KkFxJ528k7NuCQbqw6hIJNVZXC9QMX557wFEPAk0+jr
IIdiAqhyy2c95BVn6I9mK1DGwgbjERqEMzQ1wjRQCXSKbYSya2jKSS1SNDGU4Doy1WdOXKHtyEsW
mW1MkjCrRYoYSVL9NR17Z5hKyRoL0B+1YW9VMsSyOpAoVg2Qxlm0j/OJ9xN4i2bShkZPBlURsejW
kTb9vr1uHqEEQWvl9M2nRHZ2HV23j/xkjWeYOalwy8AIKCBSbshBS2+nWXcLQ3BId59LPLjs+itX
lUwCXWlDJyxxpElUhch9TFCq0r3+RkEIkh4kNKTjLxkmTmgoyh5wSYJDoLwq7zKnwgAuZrO4vb9V
B138ECYeKVFsTOmMqyTFc2aGLFaAsWPypVMsDcR398I2eU8c3QCvAOf5u+pBC8OMB8U15kHUAuwJ
ylRt0v6bPPKQevSL/XKaFxYY/xnBJNBmM/Y4P/qY8FT3w2Y61lx6tt98S02VEOAkTWbp2boiIxK8
gZxvY5DX2wE42dDSPBVI7q/iZ8GlcRYjNdvICU/DAQWdXfja7XgPttUcRP38HUyKRdCla9IxIRBI
La2qcME7ZHXRm1I+Xg4T6/tKiCZLSGk0lvojkooaz0W6rzNG/sNHNcE7NI8sRXzpkvuh3Y0Rj6dp
tTluaDJkUCXJlFDl/DnetiRE+yFKqb8UV+StJFboQHhzU78VzrSbnMBOPQqwHWxeUXm9HLowzUSk
cuh0SRdCQu/PK2VH9sq22WPY1P4b8MZyjUwECrPOFIaJqgUbd1OWQrDyizC/XP52q2dEg6aoKOpQ
CmM7rkJYyKaslDirc+WqJRq8zVexKa1Ie7tsaNW9kSiaOgQVaN3i5w8mheCgitHD2ogQi4/iV0nZ
XDawntksLDDHvY0mZQb/FLYLUl0mVc0Cq3DpgBoQFZk4t0QAOFzomTuB7OothhLsAihpgTvPv35A
Fj+EeWaYmNotyhj+QHl3/o+06+qRG+eWv0iAcnhV7jx5xn4Rxkk5Z/36Wxzv3dbSctPw97AwFgZ8
mhRZ5/CEKpLBiKEYGfmNx5qg2/x4K0MUVjdRw5WGgUswCIIVQ7uvfpHbi2p8vb2zm/d7ZYZC5krh
gnCusZ5FUB0tETCccs/Hh6gpranozaG4axZGdnD7RbyySZa+emAMrZCXTQ+bozXDCcmYQ9OB16ON
Abs9i+h4s+8AT9F/DyeFJoEw5eo0wxrvNcekMtGFgqLufKljjIRBL9vTdvmFCSTkQP7ij1ZWKSBR
+BJRVI7Pl+LAhof2mUAYYWgSj5XHKp1uv3RW1ig0UVLN0Ouq0N3wvTvKkJQjrdSJ27yOXnyvghuq
t8HRdi+CNkz8EoUWa5M3A4urfbrxlxtGVU6GXIdkPLKk46XNBrPQGO85aTNiVVW85ng4I5lWFuBB
QjwPDZKUrUOonfvnEAT72WPljy+RtRxJC5Vsh/ctVMn/mT9wFat7IfPKeOx843bSyNRu3hSc1a4/
6gMw1odZFcsEs/vEWRFa+vrUHcK9ePc1dJoOhRtzvqAZwxqPxjm1xq8dmsrAU2X3B1AqeuOP8kBy
oY2bfQ6cxsaDTfajvXJXO8xRlW08+Xfz6NEJmUdJNpRwDTDjdirwckLd2Yfiud348D77cheBYO/v
RqzX20MBt4x2kVLgYBajnzK6U0Bhu4us6hGs3LqtP5a7+Til2A5W2m3bJV2XS+H0ssxDkESIONtZ
MpfwhDSKeRs5t0s6qiGruFxo36e7YVpFrJD0waUj0+OCHUPCRXZIx2LoxcfBMX4UyPlmFioutw1v
X7arXQpasr6YkBLCicsztLRnOGUL9EAzhmPY9nR4xPPgHRBJ9PdflJ7qUMy5ENGDej8hZWKcR7c4
Fx+B1+31bHJ9aCtLlD9QBQ7lqAhpkgbcu2QjxdGMEGa+Tt8MHrFfamn3s60G5hBaYg5KYAwR24zf
QM7DL3i9+g2Ul4iqru+zuNFBboPheIl0Y571YxzjahANy8CZH25b3HyCrgxSX3FI8mEUUwTw7ZQ6
ZXAU4we1QOayr80k0xnL2362rKxRDqIVw45XFHxMclYVuwc9qQoSO84kD1DjdQGPHaHI79BcL6LI
qu1zF3zHTHaQzVt5/Rm0nxg0DeQOIhB80kZrmCSrTXoGPc12dLGyQQWjcRkqSx3gevT7ArQVhRt7
4bGHSnsOCmdmym3TJ62sUfimziHIrBpYw3rsCCGFXZ9BoXzIP+ceuunhioiWeP145u7JOWLVuDax
YGWegrk6a9PGIOYr7UtWIM2JAJzTCsbx2Y6hVmbId105uSXsuyzg4N8bNz4v9vIUO/pu8dHT6PJv
4jFLTf2B9ULaLm0RnQ1kblUeo0D/NZrOTTAGCTL6P8uFqYMiaKKbYuQPvuAJ8PFzYY6obKX4T0GF
LXhQH+TGWlhkRJtjE9rql1DLD9Lxn3TRbC1uhdtDvCc68yrHSM350+AbjpyYgsfjAQLFyrsc/Vt4
kETYFdYw2fYNMjRNgbKSjhfyfzelAa2W0HPYlFkM99IYHnNB3t1Gpo9Q4FcsvNqgznRstEKX96hY
kZpif473AnowRPAKzr7BKEttJ3O1qy3qIzcpt/BtQvy0078kgyXZ4D134qd8QKn7TwYAN3FXl6D9
SZy2SA/KFZPCNWkGg0EwQwReax9mPrSMoXf0SDglXMZa4eYXuxqkMU8c5VBsZIOkqzk8XDnBmic0
ERC+Vskan8ARm0amxjqzm8CwskqdE1luy6muAhRx6vmw9Om3JVBO+ix+vn1WWIujjkqeKVBSVSf0
cfXjfa2BQK8qvt42sR1nrZZCHZFxiNooMVC6DCBKCda4p8VOEjO/n8BTWODJaEKxuOwhIpfbsc3K
K7IWSP5+hXx4bxQBGuTgsUCNAu4XS5kYWRqWBSrOSrIhHaYSGcUgvwtznwQAtzdwU4APA6b/f+QV
Kr5a6mSEVDAsIG9hzkJii8voqdrblEZ2O3wJ4CbFhzAr/GzJUa3tbHQymIpyZxSfC4F3BzkH3Qdn
YgahEWJ3CnBcC54BOqzzSsVfOqdpE3gr0IcYdE4jPGQRiKZkFrSx9poKumIh4scZFSUXyWgXXdem
Pv2V8vR6t6lQa8xR8pM57HaZmeU59eP76sA9ECUJ40dnRfvoDxgetj3U9RPTTQZ8oaF7J8L2aY/1
7CwSVIUvfLY3BrPFgI/iJQ/iYE61pYEY51vnQBVOjdFV7YsumYgN/7LUsPpBFP5AsBb6oyQfP1qg
gXBVtDhLHyQXaGZfrBaRZszkL98+QyqacTFlpyBB/9+7qnDpgLoguUmjbPIiDlALjkCdNam/+ZLW
r2aoQyTOYaAaE3LEkIbYp2FvtY0/qpKtcbV1++Zux10rU9RZQpN2ZYQa6Y98UyCT0JrTLsYI3rKX
OaTLlhdMaFooeC6PDLvbTvLfJdLtuZVQdkJDdlK4fEj0niJrPNXPHIjoo/d6p4AvNb4UJxYB/fb1
vJqlDk3C1ZJaiTg0qAqYaYeIruic20sjH+eX2Oa6ozRvepeAMQyvIR09AbJdqb3ZhrE9Jfuyf+T1
T0nwN2I22soe5bxkORAwQAl7qTTbEw5/Xz1MYKWSU8WTksq+vTrG0fyAiZW3avsUwtFgG3B1DbFU
Lrf2pA77TK5Ks+BYoSjLGOW4sqXkMvRdiNB6ekKCzF5QFqox2TfEzOkqEkbc+mqUBysDWe/aFAej
sxvkN0nVLT4Nl9LKMU6o79Az7LbHxBdO2b2xK53qu/J0e2PJRbv1AyhoKSROXWYFUeO8R9rf7w4p
2HPYnKAia08pbGmkrAgLDg5qxEtDe0M4gKyiQtLWYMBGj0NqGuDsS3f8UfPau+Re2amv4aPuL62Z
Ql/09qJ/Ezhc7yMFP60uZIMiAOkI4T1hDsIIwk44GOjkyr3GJwNtqiuavD/6KBkvf1Am234fXO/P
h1zW6kQLnVajOI/Cz4CxumVXQBCO6ITrl7Q+aWCFbDzWqhmf+iMLvbKojNlUqiXOWiVwdpE85sVL
EU/mAg2kof9cBecleLi9z5t+C/OPuqRLgmTQ7dJ6UUHcYAQ/cT3OT0k+uaokfql77sttM5voaqiG
omiaAQ5TCl3lSjDGUIIzEefcLEIUX2TGa2Bz61YWyDVebV2h6KMmAWKRCydMhpwjefIf3JJN77Qy
Q2FqkstJrWm4jKNwny7vWfkigVAkK0NkQxvGHdg+gCtjZFdXaxInkceRwJpIgqd/l2wi2xy9Eh6B
6Rzd/1VCZ2WOAlUuV1NZIdFjM2DELtDgoyCLUogMR7FdMVrZoRB1yUD5M5P4rN9nmLMr98pjtosB
N4RRaQCflIFnOHfC8AryZjOTd4+5rRSgxnyN8CIjzuMtrkHTstj5fWRrDldZI7oLrM5jleQ2Pf9q
xRS0zkaRGwlYIt2e39XRd7EtzbA5L3Jm9xORqA0YPY6sU0qB51jEUbXw2OGwaM1xqK1ieamMQyUN
1mJ8v321t5Oe18XRMNmodaSiLk1OKWiezdYqv3POYBlQr5tflR3DGgNJaIgc1TzOwdWA2rSL4tVO
hZKGGZ5+dvJPXpWaIVNMfdMxrhZIQYskGDMGWJDP0MXZzbTGa9P+MMhn/u+apFaWKHQZFy5VcgMu
mDSlzbHVetFjCfZsIrrkjmbrY1J97Jid/KwbIVFA03JNlpcRzufgNpATz+Dn0FvgT/iImRMkbEK5
LSYIbbVQCmqUSUWXLyn9y16zQyuDW90NHSIrzhpRtbLzb9J7Y1WnwEJjwKU5sWrG243NK/sUBDXJ
PKILhmTinhewQyDzF1qp9TXIkDL/+SplpZS3O4tWJinUmRD5i02MgIZUkAt0UmP+5FRAYrZGKLMg
P595DYSuCmv5dPvKsG4MBT5GlU/GksFwJNTWLERmmDIsMM8PhTdRkrXJSLoqBpf0ibcWqFMd2dY8
jBNjXay9JP/cLxHxdStpTeApqv95InJJZXXFW6geQ+Uo13i09XcSOHi1gbFCch5vWaTil6kI5Gio
4TLKqTOBrbaY9JhPrJzbn2q712i1MgpqCm7OGyGDCw5f0K75OKJS1lwmnzDtpncNuqfLI1GvBjfL
md3DzfAaMo0+YRuFHCkLKtmzEL4jd2yJoJCQQ7NJS8ZKtxP9q5VSkDNyg95AEB4r5c6c9l4t34Lp
tVYTZ9Hv+wJ3ULNKIfIE6O7d3mPGdaBry62uRGUkY4vFUjXlkjeH8uG2he3UyWptFLqM0lxUWYy1
kflw1Zsd6YgE1Jlr0ejKu53VV/boiwyrjBhDpvBFGeJJ1CEA5bZ4HfLxWQxbS+ILs5j3RVc4sTAy
ggzWrZcpYJkMYxp50p9JFCdVOCsQKJ4Kv7dJ4K2fBcYdZAUadPmET1ROiBt8uVizm12O5lfVhvpC
Y4pu5hg7FlHuduH6+hnp6gmyX0rahR/rCzwuNheQ85Ie23wn4PG/+LqdEc5IqECPx85K7sdDiBs6
JTaL449xMRUKfTIogvRRibBAGDQ7CqDCKKL6IJkBd4hz5tAPueY3sE6hMEjhpLKs849lq3vZUvzp
UB1ks0c4Dq77A2txjHNLj38ahjr3CZdiHqcAri4jX5u5wi/o9O1OGQemzH76PocaA39YSKtQ+ANV
plBIOtxRImTfn4m6vEz4t+7AsLATBSw3fyowGarY0xvvs7rmWNGAQhzO6mnXC52IlzcexLKXPhgu
KkpP/XfuLEOnp90lB1Qf78rH7j62WV0DrO2msEkZgLqahEsU5YJZCrk5jgHK1j867rui1WbT6wy8
FVmnlwKmMUqT3vgZHEDTxsnPhmjmePmF/rQDsaMv+SSrAs2xY/U+H4NXlNW9/Im3ZahJMidlGbG8
QmHWnHB9Xcz47JMbeN0b+iY+EZFT9U7+1rrGffUAqdxn4xvDIZALeutKUfGRpPABH0NpBU8k3or9
7DH2ymNgYhrYUxlugIXKdDkmKFtJjsj1xcgZJp0rlyQNljNeLn4ElGTFYqxQmh78GjNBDWvy/AND
wmU6crUTXUCMfBH2xoKyaPoIEta/mkC4IjNNPxi1dcHrAw5xvWDYIQvtMkA3b9qYqlK4jG/HgEOV
ioqmQZo79ENgenU/2GizBJEcpIVIQ62ISYsWhITWbYuMI6pSyJRVHWScFzQqGUr3ozfC0NT0AOWX
uD6WsvJ42xjzuFBAFA9GMOUJtlI/EbGrBF2Z8hNpFsaDyI4vLPgh/9yNm6BS8CMGacRVyBC6QaJi
DBhpZe49BKXN7VWx0J1mGjTKZkB31IcPawAyy2H40vm5E7nhM2lInu3cNj6lF/EQQkCd1V7H+oAU
xkj6OOqFAOMcxkdqzbDzCVSLKrTuWdKwjFiWnpAxGnUQDLLMKIy+hzLnF0N1d3srWVEXzTY4gKBH
XzriMKAYwQcGaHOML4qsHNKWd6NROkRt79aD4c7KeJrTyB+7hqWiR0KOG6eGpiPkcqkqeh3r7NwC
VI6TL+5ABWwh/f8HxH2sw6ORX7PyzQXqgGFMsvCcv7ixXz21ZuykXusOBw6MeguEsARQovMHPTSl
HRPAWYulAKcO4oFvU4QGdVWeOL0RUTlf7kdwaJlZUr71MqiSWmkQrFYAUdu8uK1R3c0VOBZuf3nG
K1ujcEiPpVqZW5QPJ5fIPA/+T2Lgv8rF6DzGENGHq2qyQsUHfRY1aiYA72ar2HEl+pSkL+Knr0RM
dvje3bNnhTfbi9cWqQs663UjlTWCAMUc7G4n+CpGQAQn27PyvltotzZE+X3A0FguKgzV3VEowPce
1lbCGrXahPCVlV88/qgoXM+hEXO2VDw4dZQmPd2esaLO46M/GPZmWqQeJEKuoBAiov2cFCZAIGeT
cTUIxlv5XW5XFkvYg2mPupERprziPMOVIFKxIhr16skM4IMJknefEWLYt4/+ZnZivaXUHYxVMe0N
AVtKqknlvkRyMMarD2kJPGxv2/oYTafBbW2LumfIgdSqXOD8S5f+5bO0OxwGt0JimzRGkymvGbOG
SI1GX/Jd5s8HHTOymOOYHDAh/4Eew5ZLWf8aKh4oKqPsywRHVkRmFhofWHvPmdpHNYb3uaOxY+Un
NxuI1iapmGBconjIBZwm3uudYF9Aky4+jCfBB8UnKkIgaLvn7fZR/Tph1SIWze3Y5e/NYZr1r6Bg
SDSyIK7Vf7qp9R+YsfPUEzozf+RO+QO8WU5xiazoTsbpS1zyqzBOgiOomvVONNXX2UepJXOkxVx+
oMoCttXurDxXHos3etM7rX8nBV4ofUSgdYA/xrQx+JlQ/ogeEW+bg6NZ7Wk4iLvO6Xe5PbbW3JmB
07NmQDabIte/gEK1oKq7viURf+ucptIUf2TfZJTngzvyM8qjfgFZZmHzh8i7fVO2HBK4FURVArGY
AgaG//rlLk6yhS9xNH+WeH+yO6bu34H21Qx1HKUs1HvUYUDdEb5JRWEVXYe+EpZW+7ZruFqhjhvH
w3PrNY6bUt9zxn0Qvi/py+39+g1sXm1QR0VVErlBJAMbF6L0NB1yfCAV6bLIz92CmZZn2qMOhs5V
Ycz1+EBE8DX2x+8RFFVUE3Rl7yRQKxnjFmSLfgXOf5dHFx7DiJsxI4SbEIbzwxhoYBU1skuvgrx1
Et8nfri/vZ+/uXpXg5Tba1tNStMBlRTJNC7VV/mhdbQSTcGKO54IfTqoYkfJilSzOJMG8j9IX5Av
dmvJlCOUAy1TMgPJss5e3OgTpmQV3kyfs8rmzqSOFJjad0m1Sh1sUubIJD7dTFutriBNJyF3acrN
C75wb2FwfMAs6zMUtE/lZFZfCARFup1+Gk6x2z6y346bT5G1dcpTGlofJmWDURCoIwP6yBDIAAVC
stcxc17oN375+rUpuEFrzDioJP0re6PTPCm7bIcpO6vcoyUZVudnAWLehFr7p1MirmAEP8BwiqD2
GLJjkq1n5Xr1FC5hZEBWCkK7kL+kZ9lSv6f7yOYJOZ/UmISxv/IU/N8zk3p760GyNkxBlc4J4hhk
MExSBHiNvGoPpP2qvmu80Wdl6Da7Q9bWKNAaFV4C6sJa62AszQs/+LAzO8B4q3gXQG9MN9u75pTt
IWyBQhgL/Vm7TGFYw8VypZKRbbE46DEmadESEiuJiacLYzqDAV90FbNLm0GZZCxUGmpU9XuzqO4S
uTIF/ZM6sJw2w93QNAllx8mtRtyNIH+XI0SOyo+gfr2NjywbFDiprZiWMWlXqvU3sYPYaVdbYfI3
uYDV+aCrlFGsF7mMKZqPdhNSa07s9ET4smsIqyh/k/1YW6MgR6kSrUc3MHzMeTgWyDwsXr4jVFap
za5rsxwoXZscpiw0igJPbpInrp6gk4zcrXBWvMWBZhaTu59pj4IUoS90rqg+bra6nx5rDJb1Xwm7
KDL0j5mXMTKb22+LfxGVLlHqScwLdQNzcvs8q60p9U+3T+Dm3N76c1HgYQTxP5+LqBH0XuTWH2Jk
w2tx16FlV99VfgxZwvk4fO5Ous+/SqMVnW7/CEaYSpcpp2aexzhE1JXsFhyZ1Jsw08p+NzI2k65O
SjIPzk+OEN2Ok4uuy2/SojFOP8sEFe/kulKGC0GoRJAO/KK9xZrAMMHADLrYGI9lkDYkFTNll1H0
x7owpZnJacvwYHSNUeDQec/XCBxSBC32sKtP+hPx1tWZcOGxnmisKImuLYbNPEYaibuHtxyemvC2
F3Z2CTHCQJIkPFSMJAtPRnZrI+uLUTGLmC8S1xKmhRj6glAtAOufdO4ckP6hecRlchaxvh6FH9xQ
BoEYwJw0Q+S6Gpxlem8Dybl9obbjPgF8lwbygyDaorMxRRn0LcnGIBPpidYEbSYO47+cV39id8Fs
rmlljGzxKvubzIExojMTkzwzDkskgITuVAasqfjtHOTKDPWl6lhpF1nA0D/RYdC+REglGPcZkspM
F7YZZ6wsUR8pqvM+HCfM38v3IlARUes3fhfuBLQsvxno0Br9RTKbr3/wHtxEwpVlKnDkZ1HQsgpr
bEpzfsmdpTN1MIaNpmFgApUoxeZu8jx/qQ9cYmaW+Jln5NZYP4ByB4q4ZK0441sm0IPA6ISf7mQX
cmj+/3hAqaCxK1JZlhVceDI68f8xyeKhBRYydswPuolm/26ryPP/PaFKyi9BoiBKUC6jQ6TlNIyh
E3puFOyYz6BNRFkZo3yAouZa1/IA6LzpzSRw9II1aXb7wom02nbYgo51JM/4UjxJy0OwvKoywyXf
vgIirbGtRK0AmCIcRZKO7nkBfVlLtQPDCJohC9TgeVZhbvMVsdo1CkSaKPtn14puNNP2Wx88T/ET
P77dPni3zzemAf57EiS4tWg0CA3MoJlygoiqKTwZbPGQwT60bfPFyOeHuPFuW2UtjgKUrB+Lwohg
tVFBMzDqJlRPrUIBo3rxfNvSdoC62kcKQboKQY1MSqnRkST+p2+xM/gk7w/F3OGUeazX57brXhmk
EKMcoyjsCWfQjA4VtKsg/y475KGNhq/7DLS9pAkTREnQAL29VNY9oyBED7SG00nL/sIDmcuoIkzS
xe62EcY9+HBKK98mD22gIUZGZbMUBlMVw/PCZftEyzw9lcHxpjKiO8b5/CizrOzlYVe0OpkvJ3o8
BH8VjwjlMDMUrHVRL8885oscmi54tKudxwm9n/fjUx6nTiXhXRPpljxKdiAPVjGmz2rCvcZ9t++5
warT3cCZIvRNgmn6i4kk/XqUPs72avG1UGlRTx5XyS70pUOH+ikh62MWxxju4KNBZ2WnaOOJC1sS
sIz1ZZz8Kd81+V07fpqDypy4pyl7HPC1xb7wWhb74mb3z3qRFAJBrqEKWvJEIHyZFdIxIIDDcxyx
9RBbmd9eZp91Uxihk0jLaM9BN+k9CQdJiQryuLvG6Y+kKZp5rhiXkp7qLgNQrhYzkK5zh4+W0+ij
HgVtayTRS+QbWOoiLIMU/MzKLClSj1pgOoDFh1d8MTOc2xiwXb5ZnUsKaTJIY4s6j+0bvkZ303EB
2+jolZ6K1sPFmUHuYiY+pN6YFOGMS/qRXV+dU1Vsxi6YcElLsYSocmDL0ku8jNYUnI3igbFIEgP9
kii/LpIeOExBVI5u9o9zGfrQ3wBfR7rrd6LPGkjaLgqsLFHYU0aJqjeE4YLQg5JBVT7ccbkJblDC
HmY8c59nG1JuqoXOQkuV/OSZOTZE3j+3Fku9j8Ig0NXpJ7+e4JLyJELuAW1OhJZk/KJBw+7p9vYy
jik9641GpnBMCP2cCAmtNpmsimdENow3n0gX+wY56BPFwAcc3sAKbsV7/QmaCucG6r+zz+pBZh1N
KqJRFyHOeoJic7zT5ae+n21BOfDBFxkDELe3jgDirW9FfsrqFhidUJdjilREMoeXJc1eZJ570CeV
UatixGgfuo8rM2WXBOJU41Tmy0UsnDq7q/rUbHjGarYPgiyAnVlGQZZu/pw1tLpNZHBM4AUTz1kz
nL7f3q/tlJ5wNUHdryaTsqTqsWGEwZx7yz4F9/UZjelQqYytWrKyHyOJBqdzCoLmwNIe1UNoszKX
2wfk+iOoG6ZneiXIIUnMJmVhKcHoqk1j9xn/olYYBMh5FsPj9jG5GiQbv/p+QcDJP5nkNOO9kZ5n
8YdRvt/e2e0jcjVBfsLKRLakIUSR8O2aBO5MuCzj9wbMxcEYMQ4Jay3U7VKSKOMnbCGkW0GvVXwZ
hcnkA9aObReOVgeFullqKvBcXcC/SJf0HB2jp2FXfo7Bg8e7zaF8E0Beol90MwCCjIdRM1mSG6y7
QPnuoFbHOS2wzCmtkDi611hO7aOg/St2XL8Y5bllaY6FtgPskjSDfCZirSTLDWVrp3KSyGx2kEvd
G05rY0Dc0UGJgSQ+eoXeP0YaXRbPKeMA0Z2hkhEnuUIWXBeGpeXIAJbfWuHccCwpxc0RAswu/T/M
0P2f8iIrQ0C8eetILnccrT4z81dt16NjEORmdlSYuaVZ0sE4d6HZoz0HLRuOsTdegi/jgcXLtd2w
tPo5FCSJSi0kCvG3RAWk9YZDC7724K73MMJhSWiVIoktlIfACp452miWILTUzyyyiM0xs/WuUKC0
JM0/fcaIoWyizhNgQIlIhGIgiRDVf8682buNGdsPuuuHoGGpTdsw1EjRIc/B7zS1qjkERXgc1TKy
DA36JKaitu1rX4ii03NKL5u3fwDLHdBi18HQywk/kmymYoLpeXKVt/g98Hov/o5vjmNPdGxRngYB
lqtfSG9WZbEp9H8Tnlw3gsI0HoP1ZWbgCJC9RzHeKlGpI6aJmhyTQJmBoDTdrxGP49SCmtU1HtuX
7C5DXxy6TZxwp3iTI7upnV5Ybx/Wl6bRbJ5adOqTlKZYe3qo7EYjOEuc5Mz98EnsF3co8cRWM//2
9/3N4+66sRTG5XHZNBH3UT0L/f5EmrxItQRJW0b30CbDzOr60NLXcSp3+VwhRNJJF5t2SR+qo/FI
hEmIqE9sxThdoPg7Dy/cPZwGKr5/cI4YGEpzakKHVuEgKIkf8TyAZeshPZCuS6jn2a0boYBoNefy
En1njShsSguvF09BWAAGYEkZYDfa5e9yZqrfldcWgpLwHZODmdvxKB6Lz39QoSL54hs+TKdAq4Rc
vDIs2PXmLfBUK9xnXzAEshPt+ZWZKGB4ZFrruilLDrReWGTtLG+Si0t6Cr4pJ97FOCxCRLYwNAuS
aTqdqdeCOCPlzOgo7yOrecz92CmtBTM8HlF/7ECpwEzR/yZp+e+doWWv9XLgtZjMG0OCsd13b8G9
TEp/990XkAdVhxjHqDiXd+gFh2abzbiwrE2mwq6Ml/gwJERN6MpszbJ05nfCjx/s0LeLx3C/TxwI
OnDfbptlWaXgaVAqOQOrAYI95atUQBIbdPe3LTC/JYVEQbRE3UiURUSv9oudiC5sMqo4fpJN0gk+
oc+LFVmwbNKCe32q/dPSOLiSK0LKs7VqLz3F4MQgqefiLDKLVywcNKgKjwzp6zwT4VHB1EbeVaUX
7NND5hISl8kKP5FxvtZO76Yfka/6/WG+D1kSxYznlUGhkVhCDrAT8cYTw9Ti+pdea01uuq9yF1Sg
tz/rbwIIiKEKoJbnjY+2v9WzZxDmUdZBZeyCMg6QS7x35IBo5ERGytHa52C8G1T6ui1C3QGI6PFP
bHqz3+RN//0VdO9qZgRVqcSYCNVPwf14RqOU04BZmnSTq+B64Zh9bb95PFwtUp95zNSOSxSABKHp
GXbSYfQmf4CzmTD+Eluhn6OxsbYHhwzChC5JtKBN2IZyhYMWCSu+iIzi7G8ebNdfRH11fa6HoCPF
ndopfe0SeBUYg834OXbwR3foXcObd5Dc3tUXdHZ9gnIF44pvxzjXH0D5Ii4V9a7Q8ANIQ7nkp95P
oh3mhNO2k7/aIWC2OnIa1EH5mbQ0EjLS+lwgfEtrM3A1T0TFtvio3HI7JjKTn/+rq72apR74Qqw3
tQblIjeIlX1scIFZJcqnGtLwJq9MurlwgzsgzWYOKrcPW+Wta+vaDhMJb+Mu+sq4d6xNoCLmqM0K
qSbttCMebZPdmrXHYX7ukPu1J++6PZL4iiVeJKJHfpm/tL50kXbcLn4NC5PVesk8epTT4qQ2VvoY
gEM61QewOp7ae6L9h/ZtpP5OIRL8ZIRD9Gsew8uyZzDJnX+Thr9+HcqDpcGs9FwEVqkFjEcgzRHM
5csAFV6rxFAVmiN4DFLlFYIF8bPw6fa3+E1Z9Wqbcm36aHD5MpH3RB/ZUFrtMEWSlZ8KbLsGxu5z
pqbuOL0rkSuloikqjM7X7efMv+bpzlcMcRRBR8oqfR6YSlCYqUSk4Vk85L8Jcq92KMirGzGJVDIe
K3rDcVxQy43s/hOZIiK4grlc8C2NyBn+b7srU7gGDVtBazVERCR1LdmDbpanBrQos01yQ5j5Z3Uc
snwa3RMraoqciIS5j/CGQen5K94y30joIN+hX/XYH3msFSrn7nQmrHpQAdoprN1m3G+ZArm6HnmO
IyAXaZ2VJ5qzoBs9mV6TrGdtMNnAG8BGt8mGEwaEEg3nJzsmd2QOALUrN30iTbmh/ZdpluspooBr
LHtJCwihQmcXOzyVNJ9knhXPkcFs65A+4Jd7xgnarl5dTVLwFGp9pSsf733gzzAi3Sd+NQY7VMB1
x0XmOD2it8ocC/nltmGCObc2lsKkaairfhKBSWk+g3dV7N0BE6tGHGLGeMlNgS9OIGXa3TbKQgMK
jLKEG0VxBBZHs1tGAALuvexZUd/2e+HfHaW7ZYOh5biIDK4QEZrpW7rnVdNwBRe8snug/afEVe34
KTKg7FFNJigroM2KfirDTl9vr/Y3j7XrL6FASWqgV/+hQ0OGj7U30UnvC9EK7lSbAJP0THpSCf0L
hE1YOR2W26O7bTN+GGKB3FHi9nhnQgIVAckCzsYEXErx98aZnPGSXt5nt3oo7pmBEONT/9KHGwho
zMjgd0jAlQIbx2eoGD53+/Jp8KpnUDEcmDZZX57CpVbJ43YkUWZxHFDsJrzNGBvak1kpuLZDf/gf
o0qa2kdY8mLmyQQt6ewkjMUoFrnsdxvjrtLKCqnKdWlBlH3VdJ/OA5HeMRWQhdTJywB6wZIlxMPa
RwqTZCHkxz7ENW3y6DImwaGMRO/23WCZoOAnDaepLqFj7CYBBkr5xZ41BrKyDiCFNVrBZYZM2rsq
zZ9xw4JmN4pfbq/igy3zBoqqBN1X4X5VK0tbEl60CWyaDeilJLdCmQDtAE7/nCNVXXvdgTRcEBLp
xIkvidO76sfUxYfgtBXdQwwLCSqWKyOru/XDKOjpZD3qY+I3oW/oB8aPTnzQua+69MwbEcQ57pJ4
ZrywWGhHM/UMTRMrJYlMhjdSrJIOWm62oLsyzrFVog9eNGv0YNryA/SpWEjLeP/8wtwDotiYGz7Q
pnqq75GEQvu9aqbfIABBAoX/MSyhiXsmzOYlAXnhEG4r+XvkpuAKJyoX4ChyWTQhjLuikpO+OmRc
lik11OER2/aNXRiNPQZM6iNGSKdSkQ/IoIdCb3HllcfuOCE1DnlPDOKJT+CWsEQQWIlm88xqpmYd
Ugpn4j6GqiUZwJv35N4MPtppvA5KqbdvKSsDo1Jgs4R8JWrkawWn6Rib1YW065REmPX8jqSDzaI5
YK2L/P3qg0183nNFhM0kvg8CmB/JBtFn3XHGN6OLsgX6ckUwAUHUStb3dVc/8mN8V3GKq4Ea8vYW
/iZz+G8oQ5dlp3SMuDjCFsYv6fvggiXfmn/Me0JCUrjdIXBnV7lvjxhfU8z0LnOSe9bL5zd1uOtP
oN5agdr3UUq4I35yUAo++YrqhZyYzDP82wtmWiOIs/qGS43pFI4kjNr6Li5zUxr8hT8jf2piNNls
g10++1n22MelyUkKA0tZX5YKZHKuBekCqTrz2Q9D/txNoTnGYNMfGT5ym/xEuO4pDS0R10wAbc1V
+cnixskqshOvHXSAZ9FbQvJjar4OXe5MBZMWkQHZGoU4QjqhjYIkZ8e97glHMv6Ibm83viPDDX8w
T8+yR4FNHfdZPZHGYd4jurT5HkxhvuLEO2Vf7Lk7VnsnAwM0CnOkXs2WmqjL12hg6DC9L4pP6Gww
wV9QBS4HNvqyYQ2/MUIejcKdjl+iUpJxQ+I8NKO+MYUgsJhpdVauha6mjl00Q6rxA97yQ/KU3eU+
RJH96qBe2rd8l/ipXT1LjGcdY2109TQLwP8gECcoy08hVziz2li8xOjjZhmhIGbuYxDBkhJtULfm
IPmGVJj/R9p1LUluY8svYgQN6F5py3a17+l5YYyl955ffxOlvepqFFWY1Sp2NhRShE4BPEgcHJO5
DJwJFV46kK2L9vhE9UCDFcgePRo+8Bvp+WqfpuDRpoOKDZSb21P1wmt95MQRbI00EoI6SujzaJow
NkIeVN4MB88AgyYtOOpyMUSlox6/zunPUE45cRfv+zCYEUIJuTZqvBrU8mRqu6hDb1D/m4P89GTe
CJ0NBihy3RxKkYKvdqREsc0TeMA7tPgWSCoKSFuLX2gsmz8lmt2VdvmdY5762C3zDHAMwSRmoACm
T4rJkd3MwyiFmx8kt0FgxGtk420ogxgjfbxEAhxe1xJrDlGOaY1Nrf3Lsc6/7xm22KmWJCgMqgMi
+tW2v6ueuje0PfQoOyW7+nvO20P6iW7sIVvnNOdcLLoEeyj6lIWWcnPLqK9C2ijbk9PoFI+11x3H
zb+iLfq4Ttni5qDX6hTSIURqsfVjBH70u/GSOzwEYadks6hOxKQ6h0LVNqosOnaco7RCG2hGxNDQ
h0UnVLvhtQHyqgkmE5gIZNZCEKbRd0/9TcIrlw7aE4fO+ki/+Pp+nEvUZAAFAnitGlIFECOttq1c
fJ/iwZljeZPPs21Igz/VyVbWUo7/cHDMZGBmkjPoptG7W8yetPkBpMYW55BzghGTwRixzsy/2vgp
JXV9F+GxFXlkSwmUpFdwUD/etkd/8K3zwGDKpMudrtGmSmn6LXePWXLSITliJJxwkrdvDJrExliK
DR2DGnU0VKHoTnLe3XkTnCWRHYhN4krMVRWen22HrebSGfEInUV0TGdyQR3nUEqLxP0DJsmbewjL
TEZlIoh59BxRD31+BJlFB+4xiin+aA+aV0EfbPLQdX80n29/utshOuzK+LYXD5FArfAYoM4IJS3M
RWLw863bSDvxQCn6OLZuuiVs0X9/YQt9/6TPaGSnPRjgP6LiHs3eeKLj26mTfOW9/3lbyqCJripy
KNHOSrIc+/oAjnQrW97zlLOFN90Sq2JQZAGtfBzJ2MFB/xGSnz1P7pX7iRi8yKJymicFBnrhUEo9
XohbrfyiFtDnrlJbb9FeMaeWlr6UBhdJqNv949HG4hgk6UBwKmu0yQ6P8R10GbZ0ZFbwwTdu8/Io
vH1kUKRd+qEoaLbbmE96Xttjynv33gxHsBgGQPoceD5U1P+EQ2g2YDzblITDKnTzTsGsCpOyndUq
GMIWq0ib1KrlUz9GVje/alCV7tQ3giFuNea8XW6nRmGTwY6QlF1EQFsH7AAV/b3+hlL8o5pboLms
txhjdZTCRqBg/0ETJoWHG/5xznNcHOlWr+CHNMeWbCt0PdF6JtV6ooWnP3hkc1zkHD9cWCPlMi+E
xnmtOznaN4hM5+BThZz1DiwoeBcWv3ix0PpQnkw9XzVV9HgxBwBjaWivoCQeqPw7ootB4GfNH1+j
bbFNN8kph0wZGKMUAFgVojbDOxTrr+EL+8ypwJs0nXuaaQ++LmBVr3clMgvmXYgGr9HRPGMzpBYI
N3wOVK8elQuzzFExkzITEjy2vFyHxCuIAIcFPBtZZFqagoJfHEvWUAV2IY33htrfjS1YSvV4r0G3
eRrDzk0b+V8FNTIUEU2VKJqoMDiblqVuChTOW7dyejfcUNa8CkQcAtyNP2S6vgMf5hjUBRu6Ggwi
wKJPn2JkxuOpsPMw462K4sGnA6SBhRQqzzKRiCHJ57N94dJil1ZTBQ0zX0uk+7BWY9Ah6jslqx1R
D+4LZXIko3Yzrdz18cTR3bl2bsY485VVUFzVKq4Uf/iS/ex3EGsFqYv2WzhH/KhtEjSWhbZomVud
MoLw+squtvizeXaOd2jEBbTzWHseuPnc2P18n0g551F/FdIxRhhwVNp60sJK7P0xRdaF6BCeVTsH
Itsumb4KM8pViuRxTs9VoMPYZIIqcwqETGmW3s8gzu5LA0IdCAZ0qMtLtpHTWdpNr/M86SrcYYwy
0VUd9klahviYYnE39G/DcgftprTeVxNE8SbTmquDVCbWFD4Hxqtalna7wMmm+0J4vL183o5TFL9w
6VAKamWKseN92u7HJX4n3Xw/mSH4TCGSmU4OZuF5i6c7en2MVAkEK7Jkqmy7fFS0erwUsBnmTr3Y
xF6e053uiiHYy3GGyiceMK/ttgrRcugTyJooEsatynlUpwR9LX6qOZjh8STQEjXzgaAd8/ZuXpcK
8F0vLdGlX2xnA33DWGtgqc9/68m7IsOLyVOao2TWd7aUPQU5Gkw0sDb3P4KEZ37tjF5aZ7xKLac0
LhVYN4r9pCpg2jtMvITKVczErJBxmE4DW1dswHPN8iTk/WbQcitJnsx0tkOlsfK8v5dC3vj0VSzB
GGWukygvQzk3sbACM5wjsUyDJ3uw6iKmihYyRTNFAPznDydhKkiMS1iQpQdR+irqhxDtQFMc8zxk
dSkXhhgPSeSl1UmrQGW7xsWompiGgb6YrZrOLEFdJtq0qBJyhbWvw066gxdmGdcQimHWhQXrS2cL
iguyk9+F+wJCZsn3HgUJwXsj3jkqs9F4K/G6BNcWjb57QzUk1dQl9sQXja5jShYnHgwCblRDrjXg
buwajl/aoF/44ujFyRylZQYbdFoU2NIgR4vx0NRSG+QB0FiBtIDwb77mpVEm4qyMQp/VCEaTbarv
0dULeTglQ/WK6jCkjpZiyoB3E19n3vAtL40yYWZaL6Mp1jCa0fEUC+9KXFjBTn6nzabaHtLoLe/V
snY8EPpooiyqqgiI+7y5ozkoY1nDfWgjXVVZ5SMCAR+nQ3V7J7Ag2Py2YGqC26u/ahen0pBMmciE
jei1DLmWWgbaCIXgjGK7iVX0HxSQuJrqp9vYvWZKB+OEKBG8Ng12iXWhk0VOscQ6h8zEckQBw05l
cHhUvIf6GkxfWmK+X17LaZ3XZesXYegLSf2SJapglca0uLeXtOopl5aYmBGd/ZFc6ViTKPoLBDuM
HkMIWe23ThlhghR08LLXb24bXYsoLmyyfVABSRpTpaGNmjyq5JRgAEGJFWeSdNvsByuXU84hXAMX
nZimYUqmpBlsNi5D4YKI9NYjTalacRdgtIHMvGwj9XA2aLm0wuD2EEJ+2ix0hKYg6S3QSqpuKLMn
pA+2M6VcAbM+fb3zZMF4i2Nwu+jiRqkNLC5VjP0IgYW4CjkTOauOf7F/9CdcAKcQF3ncSDBRGvEp
Kgs3UY2nUio9dQlebvvGqilVITKCPxV/GH/UStJgOdjEZYycZEACs/hZh3fiwvOJ6z4fYCSShv9v
iW2IWaK0V4mJa5b224Z7jVgtxAkMF6nucw5zWHwBbRw/b69v9WRDqEJRREMXZZ35Wr3ZjZF63ko9
9cqqfFCi4Hsum5wX/8oR0/GXQlRFMwyD5eMPirYSSWf0/lwDjRd0TSbHYvoRSIIjpplblv91sVWD
TNOFQcZFhhAluyobWn9pvuj1zkQ+fza923u39sk+GaGbe+GHxSBFYqFjVXRUjWacoyeaNPIbV90Z
ewTLfPq9FX/UdTBHGxI8RZdZ6BhrOW6l2MTpIvrvspVdrej8MmnezbTgwOJ1cgh7CHBSzvEP6AuZ
ZCPuHVUIRdgi6Pn2ui35hRIrmpKz35pV5vZuBsEgL6vONcqEtZMa5LVhwii9t3WvDKFplkCHckIn
tGIXrgEdidMfDLivBGOfFsugZUKIXEb1ApYMcPcqHu00hwrJlg73neVVefHJCkzqhiIrGO1Uce7O
LfAXvlOWi9oaWTH40WG2FVCghJb4knjxMbNU1RIHq48sc7R4oRjPLLNMVakFeagSmNV/CfM2iqP/
/m77tC4GUDKpFtvJyAdfrDK7qSJbHjnovxYj6Iam4eIElmiEPQOZohqzgZ5yP38N/AACuATZB7xE
zNmafMp+0AhcuYd1ozqy3zAsE529CGRZGZdWwMaJu3RTgbilwfhFgYR0jzxp5Q/oldRim5sppd+D
ucSRJPzbLHsrBEZriLIWDX4yGFs1SuxGvit6ydFJ/UjKxDO68pQakp9li2Ma2AjZeOag3Eoc8ekn
MCeyaTqDgOFs8EGdMkFXwxysZEDhciisSUSKPEaKPO+RQMT8bf/Gm1JbA7zLDWAcdmqVelBi7HsK
Nq3kbuyOemPV3PtiHXd0RUW+RdEUSWHeC2IAgiBxgB2C00+ibTy/ZycVwlR4GtH5V3ljpm5SdNYf
PI/Wd/jDNr09L7CgiokWdwr9yOjtS/B1x7F1w66sLPkldPHU9ok3FHVr60Ztlc2u+foHALjmaSYe
vLIBtmuEAsxlVtXDIosTgHfwRDv4LW3SY2rnh/lQetWRR2qyFg9cGqNf/WLFrTrNi0RvzijS9/Lw
XVFAmlfshaB3i0LySPnGcWLe6pjPO+p1t2i91OLzQihPA/eg4QyYoZ2RPcWwGjcKXo0NLlfIfNOC
FFM9TDBIm+zzCjOOJkJvw8K80p0Kmpj+O++kXDfW4L6+NMnEquMQxB3GUujVObr1nXgEbfR0AJ35
mwnibWHX/Gqf1V/RA09HYCWGvLTLcgRo1dzUIZ66fiXsFn1xx06xF1WxOZ9w7eq6WJ7C4FBnYNp3
MmBG3ImvoQ7wOX/F1ukKf/mm7QfDDdyFc0+vwA/oZwyiiCgLyarO+I2kd0qp9RmOZrPJzQA0hfeV
UroqeeKsjgZTDNB/MsT4i6D3SMpIQNlukSvPLNJtltamnXRgkzYrV4vFl6xofBKqO6kKOK2jK1v7
yTjjOXOpKGWVwLgUt7kzLc1XaQ54lFgrboJkmoSbW5V00WSnYdH1RQplhBGUTGZrnPHqXVooU48x
J0Cgv/ZqKy8MMeASSGmlTB1CkFQ4KOOd0N5j6tgKQVcdRtsGfxssvCOwFh5gcaqCRCxEtnF/fAa0
viOqgbZYfD4w8MamXXnBvfy02JUlZKC3+wOAWYHQTxbpN72AUPQUZ1XdYpXIlPpDPH5bStJZ1Zj9
yrQYpYneXST1R6S0h0mO7zBDYlqmkMbInLaulsebNG6/kLHy56T4IrW6y/Fn3s9jrpNIHdGcqeJr
x6+aP4P+v/U1kD27HdjPrDmz8+cOcmhGDmJ7TF/bvCmW8+Pk2gk+PgjjBCkEdhqSYXsaI34zUtVp
VGmbjU8hODGpMnFQBF7VjV4qyz9vL30VMi5cgYEMfBUtkGq4gqA+lo8DYgjRjK1U9G6bWYP7Tw7A
IEZhaqU+a7ATa/2vsF2ecyhPWjOpwPkJ/uCwfI4l7a4V9cWCNOQvLaowOrugzJ9ND2QO3IaorpwW
TptxOy1X8UQ1dMUgGmJltt/dbE3DqHsEU1pq9eg4G4+1reoYkIBIGZ3GwljbiZd3Wt/2D5tMoDiK
hRSUDWy2jdcM8a5Jc4B2i9kTTg8Ob3HMUUcRrNCnDPs+z6U1Vic9/MX5sutI+bEU5mhrfSzq84Bj
DaYjEQMYz5pdIdje6DYmMTMLizprynm8yUCeXebMDk1GDCGEXUUTwO8fbPQFPT9myOnU420gczSj
JJjLcSoHv0hydKYHlmC8cnaQZ4I5g5CfzEWZmuic8hssaLZOtoYzPQyuKFulk0IMond4Ue3qxaOB
XRgFWxkjVozVfAzlKhfoDWdUdlYhSI++S9AL1x/BPW8Nbe+2tWTdXurqN7uwyaBAJeTdAqDDFZA0
D5UZ7aHV91yrbfI/2mFCBJI3E3hxKNoMGFFvjKdKFDYkSza3l7N6ij+Wc9W0MbejFtJ4Sxcbq1ok
q+17d4gwcc9rrFyL0A0kdf//a7EZmCjWxmXG69Ifd/Xr4oCzIjkFeBQMbmViRiL1/qDFjGLD1a1k
oBSmyapK8H+fL+1hboQUDQxY3lMERpDqKZQ97UB+hD+NfeQmGHB2bu/nqntcGGTOmrYUhZAmDXIl
Aljd8doZMBqXcEfxeOtiPJ9oZpJMUYW9VAH4whd1U9sKZv5+IzXw3OwgXfN4e12rAZeMBBBBAs0g
VxnlqhyyUqBXTISW6cjBDCmIkUB3kruDim7qEiTbvNzZdY6A6AZex//p1lNEJiEKMZJyKBUMHHbO
/LueMZWPSdLmPXGCd0JpBLV9+wyunieJ8whZJ/K9MMw8fWY0vwVQz9DPnGgEwWXrK60tHuUahJgh
CKN7Bx1ySFQiA+MQL9q3J+2tRSbT5ez6lTsxO8BcsnoZx5pQoG0NuSBxlz0LFuV4TW3la3BID+1h
uJs3PPnkKyxnbDL37RCJgSEs4PIlIv6AvrkeuKX4q9cXY4P+hotg2kiUCtxOmLkBp5UDNoxNQ/lc
/0AC5vxK/YQAjCUGAUoNZR7IcGElfhjbG2MfowTdOPJOfDCfRLQWYdqy9E13spM7PzulPrSLAoi7
bckG85fPyDWi9RVCaLc/LO+7MjARNUHRzw0asZME8llGJhKnKvNdXIo/bhu67jdi1s8gxSw2mN6I
0PHaui1S3egIrPaLPzoiVUbhanlcB8mMOeZ6lHqz0jU5088cFxm0eVFRy78mJ43qEU9IAHV2C1Fq
wZKIw8Uonlcxd+YQKPM0dPDczBh/Kq1+J6UYkVTJRhx0G90JCIaTFlLYc+MhJc+r/15FI5+XzpZv
YlPJxDjHTo928hzs0PPebCO7tutfxruIpymYMo/aW/KoeeKeCxQUCG64Ods0bnaFVA1UYp1KYEsO
JUiuv2gWreD3ex5CcLyXbRMXhnCuFUrekQ1UPql2GvGo8wZQea7EPvG7ahLaKsB+0oweWvK+d5vO
pX+IR4k6TEf0wXxqc+daeFvJYFOlFKkuUwIIcTdgpjJ2ddARQiyToCG87iyVEzGsD4R8XDZn7tcL
LBT7umoVyqaRbAOfNt0vvrr7q+We92Zbd1FoDkKXw9SRGPoMu3FJ0jKQ0X5Os7JUgrb36Kq4VRR6
P15744cdBt6GvCDlTAmWpfgxaZ6EZhdHD6YSemF+r4+9bWomSOLvO/Tb34Y73gIZtIsa8O8vlMz0
r5lKyhJOF8itmvIWyMBcstShkVGaVjqSh6EBawGsntmquWOiVxH6GVY+9pIBtSBt+3agI75D2tpm
E2703rDrRv8ZKD3vsli/+v+2xVa/qgYk+sgTUs2ibGscF6+4TzEuV6AAbXwBA5rPm4G97jr8vDqd
ibTUGPynCWU/GW2y0x6Ek3IonhBeHvrSSn4XADAd40lU26dS7du+cn5w3PBSnQLBxcEjXZ0HDWW7
1M8UNqkLno5d6fchatHxS3CgU4KhrRAqBfwGvaR7Ho6u8zPi5fqf88h2g4xmv8w51QcNjsIp30z7
1JYeNOg1gPBzF74o/gy9hsQF4xOYGQXskbTlja9eB/bMF2DgrtA6aRY0/IYG5QxLEgpnNtWvS6rs
ggb81jN5i+dgo8XKk5YFrqCLXtTJlTXqMifP8w+hysduMOhUjHqmhpSL7y/FrBa07Kb9Qz+H2VyC
mPVY4cMYA1GJJiclREwx2QUdrNJU7ND8oembQPaX0g2rk5Jtl+HhtsdxV8jAkzqSZoHgDR3taiAo
ZSnfU/+vcqeegnqel1/6hyv0Y5EMTJljnGXyCLynPU6USlZ5kyQ7R7grvGAQyE7QMdN+j0/DyDlb
PCBhQKtLdWOUqP6TUf9ALlScXjk7qazeMB/zPPTfX5zdXh/qSAcIY5KxBle3vqf8fQQsXsUjBigt
HuCvg/CHOeaQjCRYjDkBF7pUoFNkypw4edHjJxL/q6HGi7EoxkOWHAkStcPGBRq4wdTfqi7aYd64
nO1bj+A+1sM4Rid3cpbQcLH+jc3zoKK2NY9xCa0cGqPLltbagd391zmtM9R8WGW8QgwqeQxU+qwe
XjTwu82ZDuHnmbO4dVWgjz1kaYTlYBnDGAxlXgWu0hKPPSoRmz3jqedFTrWfj6U/WMSqvpkuhfjO
jh4HEOmrtlqjQZmLNBzfYQcHNGMx6pT6TodHkWhLjrqJHyLI8Sj+4NIHUXPMjjxhMp5R5m5DQS5Y
ygV7kIbQe5CG10AKXg1NPw5FuuE403ow9PdnZVmGIyNZxLqgqDaOD+aSPAnp8kgaIM3SL0dpblNL
FpMvpE8bx0xlN4iCt9s/YTXsUwzJ0AmKnVfNJDkKgXm61CCI3MbnuLZxW2g68uLatWSCaaIREA0r
kimqrEbAYiJQ1wrsautG9yUeeH6/mR/zV8MdPLLDuASSM4ZTbKK7aYfiz06wo7dpV1hQvlp8yI1Z
mVscefM213N/RL/8VWw/gJnGQSMZ+FX57+mUbPFoQWuk/tb/EhOLnIrNspMVTAxXvv6zQTKDJ/q4
dqt9ss/EcF3VotgtIoJQTr0bb2JEjPmBdg9STWRuUnDlefbJGuPZMjqRyRLTeAWc1inynlTzaAGd
HOobPk8ofu1xZprQaNdRYxBVjW2k1UqcH7UFZzdtj5R/gdTnEXNoUHMaMHHHOUhrwPXJGHPL9Dpk
YqSBvgQhQeGUd7QpUt6V7jhbsq049Ytgi9v2UPzWERjSB6noyaAqL2x5w8+d05uGiY7xYwwkXzHv
gIEH5qsmUdk18Ywfoy6TlWmYPKx3i5j4BgFRfzP99wHDJ2vMVwXN86AsBr6qVj+27UmqeC/DFUD8
ZIAJGJZYq0uNIGAYRMM1taMY+gpmrSXDvw1F9Oa82jYVOyaj5ipjVOxzYFLMjdoKNdBeqIztVEmo
WEJnVRTRe4HDEG/mjpOsvq6r0OOPmWNVRCcEZhiZlYHwV0+kDs8Y2ikZu9p7tel/0Jmbwn0QnIz3
bLqu9J/t0RoHRmBoOeDzCpNxTMfxLCEq1Oh8CmPyPE3Dr9nQF0dOQtEWkirfamqzWHlVaRu02ogc
ja51yEE7toredum6TYhQ0ZJOgZyt7Od3xU9KiBMeosd+C0m9HTeMXolmTfPCGhMtNV029KDOwGX6
O0Nmr8cQXmEZzuhNGeQYpKOI+40bcq49jT9ZZfZZV40xEuka8VhAnkHxCmcYrAiY0IlWfKix1vKd
vlBFLlnouk99rJhl7TPQ/VrMC2xPHq3V0TRmegw2I7xKcXPv38L6hUUGbmS1HDozhEXl1Bym7bIZ
rGKTfaNk65Sc6vYhXQWDC2MM2jQSms/OaSIxRmYvTr9k5bKXe2FrLhgouG2L4zwsgV+XztM8SgAE
pPjuNa1xFTnjFPhXofpiOcy9IaJNtg37GaJBYeQrwrdB0NB+g4dDfcq7joPU/3D2MBuDywGYw/aV
SYNszAL1DZr7olMY5VFzMHGLd3ro8aLn9S9lmIqIMYzrPq9ZzdpRHqgjxhG4G3K36g45pVPgkoyv
PIlw3D4sMZvY5FUhT22PZZWJjUECK0wflZQ717/uDh9m6M+4eLhmZl8vkUaz2ocKM9/PBWRK5fsQ
hPuQFISwkmduB65k2eqlRG8jTDzJ1/1BgmaMeQoM89Br/DC6kkNSdzjVkHgSt/TBp3yrT5CnfOFT
yqzu6oVl9qQNVWdWXYeELBHtUcNESR/bRP12+4yt++SFGeYOBCvhsKQVOiVoUEiRcoFU41+KfsUL
LwRdD7gvrDGuohnQnG1KWNOOvYuGIQ2YjJclxv1A00NVCwd8TeI1qMKj6c7nBfzrQemFfcaHoiru
6z5o6c1Qbc/c2+/ak4npwoLPMLmSJ8Pg5Ifr0AN64a9p2PWFOcJ15l0HcbBuk0EBKdnwCarX75wL
SxTlLizNUj9LKSglvaF1RXuBElSOZ7LhBBAwfg1t9QUPGOe236wexguTzMU+hYqY5AWwWSu/gxvB
0jTJvW2B+62YW3wIk7wB4QyNzrrteKQ01LTSPR0LZFhu26L/qavQ82M1LG+mMkZdIxf0rP2HSTyF
Yl0DsrnbZv7hQ5mygjkR8brtKsiztm4plw7VMKCUeqOPlgxHt+lIe4WYk1e2Wv9MHwaZz5QWepMl
KLd4IjoAy65wmyDnRARraXA6IPz3otjvpJpxTEBlglsNyl8o3CYQOgzdEM92xZXBk8YzuI6Mfxs8
g8yFuxMxCsupxMtytnt3XOyxtboK7R1UbA/9NJiTaJ0Wjcw8L1Eo5F67yYdhJtKCUHObSZR3tPy9
3LcutIsg7WiAgRR0cLsAkbT8JP8ssPoOJ73eJtYu2jToHe43yn1wVznkznS4dSDej2LuCSIskZrR
zIr2AEhzp73+skDsjOpdmFueB69Vfi4/9rkuc7H3GLQEy0eA12aAp+22/E37QKYIKrcquFFBKYQu
TE//quwiNImZEKGQHyTeq20dVz++AnOHjJpciUqIBY9Ij6nKvgKZyCzv8/pnI/5C7xEebpVdgrf6
9uFdjac+3JxtiAMHWCTI9FVfTOFgmalkYmiwA8NcuOjg3ujrx9v2OEdXZq4PTHilZkCXCQy022gj
ZyJnRWvaqJ8+JnNvBMiXJ+OAjzmrVrGt3hUQ5qV252Z74Ti50rF4GLnctrzDyyDSUDcThO1pcmR6
W5IQo5CyXRNeVMPbPAaThFHol96AlRJNyYfhOXlvbUz9vaAJ4YGgmSWwZm65ef3Z+eEhbDbRENRp
UanQtt5jCq5LMa+lubmOURzVtLtBcFFkt+u59kW53MSN0FkGJuXKMvLEskUnONqZmuRbm2UHTJa9
3Pam621HPkrUCPhhwCKEps7PIUJSLLOyVLivdS2zwuTV0DM74/F9rV+jf5/McxL4AhyILgUxZMFQ
FZkJ5tXau3gavTKJtu2oGiAWUh9rOS+sIuHqqnAw4YzcF5bDmhADlLX0As8fMXKO9ozs8U9ye2ud
lZdnhk1rKnMmTnKLWCt+zZNt+EjwwI+8GWGk8bTMKI1QDlf+RS7x9pZBPejRmNpsgttSO5av8ytN
ZuR2tZke5K0B9dF79RjeQ0p+L8+Oeq/+vO09XNem7nWxv5lZZHknYH9bN72THAzQbYUvy5aqSdRg
Fps0C43CO23PT6auVWI/bTiDg8kk91V9hnt78WjILrrtA6UHgQgYOitoI1Pnhx5PEpGDIAqDjbPe
5HMr4K4f28UWZgSDWs1JPvAiJ4XBQmhy5UbaUFlLL33Mv8nustHdBhNnID1J3PTEq8KsZjsuAIpB
xWCeqrLMAAJV9FhWv2T13hLSztFmnkjVNdogsfphiK0jRtAAoUI2FAllXy+Bdsk3JeQN8POCEbY+
uIxGHNUU1MjD4JiHMxmqTd91qC9JtnlnDLZ5RC+qTb5DfvlFSbgkBbyFMrCq5drQhRHdUfIaKqMV
GI8zb4qHE3iwRcJ2AvVwQW30y2nIF69G+NGF33remAHPDoMwixBOalQAvSsjsMoEMspFtZkjEYyc
nXcbT3iRNJsJk/MlWaSWni5btwKfqgbEO0wi4p0nou9zl3i5PYG3MEVIHz9LdpNZtLgeueMeIzHo
rbbmPT6nvOcdEd6ZJAzcLIEcp4Z45hCmWpbKPrinxW5alOuO/FForg8zOIPpP13qaA+jdIpQb8fh
h4wkbajSj1QHg6CTmiL9sEse5yfBR1Mq7znFQTrCoNA8TKJsNGdsn93Ibk6JM+1poz7xII9iJ0fe
I4IDQ4SBIfRRootxAuw1kBfoxtCCDIxLSAMukWjLIwQ7x+U3Hm2sTmlbLpG+6P+ZSBCgNQtW129U
By2AWEVtB9v2XAwU9xKaCijJa/pOq6//RiH6EhNV5vEoQ1wygFoRnuLCIUKiFMSZtjf8mGS3HHdF
9hZhCFeVnSk/NfqX28ftH5J8fwdmKgNTirroeh0DQih7eeVNmxBV5r8O1B+o9nGCMVaTFIMneTAO
sFaGEfGCYS4xBlCkTqORbyQXMWiZjC1ksHSkp5RR8msx4o1JcFxMZbAsW4IExW74dCy95zOIVq14
3sW9ZGX/zpQJRiyC/6F3hgmN8E8SPR5rXOKy4ihR5GIy3dLin70wW1KsOZxPubq5F+YYfDLrXNYF
eucNyNaO0NvcitsSBa0ExHrubVurwID6qIR3gyFJV98xzeoqpgXZUqisuQOZSqZznqDKalh7YYP5
UKRbsnDQYaN25d3kgC5mH+7nu/5Y7tR9/iId5qPwvdF8/O1ed1U/v5ctIoI9J9nFp9qbc1vw0x9U
ZEaE7LjgIQv1NT6p97d3YvWav/iVzDeOCrnGkAB+pRzndBQi762eSIcFBSnrf7PEfN5SGIdEEWGJ
DBifVV7K8hTMLcfI+sP/Yj3MpaNnfd3OOnw2n9EukT5GdrrLTtNb5ZoPVWsBme3Y42WqeO7E3DMD
KkhNqWBpUfDSk/ugfbu9detX98WqmHtFDOIlXQqsKjsE/rRFQhCk+JNdfftrJICXDlx/kn3YY9kY
y0GrMGIHeyM0n7NDfjebNtSIdumxcqk4UAO96Q1GZyjQVjavvsdbrsZcKNGSKMtMgac4GDvhjQ63
EUv1ow2VOIi9mtM5sB6pXCyXuUQwtV5hThT25l2EWr6+r18KR38rTuGDsYUyjJOALqaziWTPT90x
hnbylvOBqfNfXeUXv0D5/AotZVkW+wi/ACBunMl9pQE0uz9UjH0ApTx5L27MrcIzu3qZXJhlMKrr
0dQmtyhE0B45mmZuj/lxsAKPsh1hkhEs5uKdsOU1T9DzcGu1LOgIaLJe0AvjRdP8VDfRPtdldJgP
TqeJvtERrw8qDs6tZzculsrAT6Im5liDFBO5/OBBACcHTasfKXXY4kJZ+a66A1c8vzONfrhbS2Xw
SIhTswgXahYC8njf++FOvyMnw1Lt7KHflBuOI61fon/fbKxSbS+Uabm0sIdZDai5CFCLxhvD4mvi
ci4OtqcpmWZ1kSCm56npiyDn4NfYqMn326tZb377+GhXsyeKtAxmAiOyH91TnmTyc9rVoHC6D0Y7
9oVflG6fjn7RhpDANjf1XnuMeqfeED878hRHOTc6O5cyaUYaDeZ5b//qaFTBSfYHc3uc64SdQanF
RipqCXboREDupg8d1t24BsrHQIHn0OMxc63NNpu0X+w/8RDbLob0Wy709CGunjBPLbqFo3yfQEqt
Q4RbeMze5OfibfRmJ3NN4jRf9W11TPzqV83x3nMe+cZp0Rk8EoRSKLMevyP4Sp+o40sjWigkev1o
5y/h1wbV9PiF0Mejo1ntWVQ6PpVIgSzvAWb/NmJnIf7mVYR5352Bq4rOr0Yh3jdVhN7wNPP1cXns
ovBYJGNulXWyDytTtBK5dG/7PweeWYVbY5EWTZuRdk+hTjIEmqP1pq2Xy0aSa7cZWk7Wjud3DFYp
opRmiUl3X82OoSScpDH0b6+IZ4KJlKIiS2M5pY6mPs7Ztzj/cvu/z4tcWAXbGJQ7WUPxVnnq0Y/d
36V3tBqdePpjth/c5i7f1tsekkkFd26N87XY/jhwUjWkDLC2Zaz3ZtTcmRl5FxRlP9btC3KuPHkD
3pV2xfAD1thAlGFw3IFo6kAbzbX34DCgRipCsYi++McNPPT2FnM+ocEES2Mnq3HVYYcr8jvo3gPe
dPqaUvglGLHNcUY5SlpGc7nQqXelp+KADLIbvEMFCgyflgFB3Z0BBiOo926oAGfrGnf/I9KzQrdy
32sVoT0g0TbcgI1x03v6jj87wAt02Rd2H8+zKFZnpEeq8Ff8kNtgIrEEP3OF98qv325/uvWKwwfO
G0wQFA+RkugZ4r3uy/IF5Y6Dvqlf8toi2+x39Wru8soim9gzfwqcEHu9P+T/SLuy5chtZflFjOC+
vHLtTepu7dILY0aa4b7v/PqbaJ9jURCn4evjJ0fYoWoQhUKhKitzYZmKLRxgwVJcw3K4DR9GW3aE
/V9vmKa/aAOy2yuMBEWnQo0xyEEpX76tf6vUz2l52zNBV+s3A9SqwEcLTZrLw2LRPCrFsgeHHoox
7UvbWaWN94oHOPcvgpPonXaPaH0OTh3Kuxt5H7PIBdZX+GmdOonBKPpCpFzKm6M9HtVzcjdAX2F4
Vd5U+FB7TlxW4YRlknqnTH3LDalEEArywzwcgnZT1PcMJ2XZoJIAOdRiH/yOpA5Ub4VDincQ6iN3
nct58t5AbsfvWTf8H2LO56ckv2mxkU1eCk1LuuqtXWIPUy95BhNICmR1ecw8/oSc/b5/qh3Di29R
qrZDJ2GcTel7XP3Sx6aVJKYkk6U0wQlJfsdbUi8aQYZ0kh3uOCK0C/v8UNwBVHhfnIN9CYCoD3wt
RhvB/BtYwWu8bx8LQDYqSzTTs3/HgluthKqvP486Tn6De1sWLwe4t30vd4NdYvluBG02gk9lvsmJ
835NBb/aI0dvsSNTGctGriI0ZlBKBXPkXQlEP8SCbcxOgRY32iq34Q/drG/ln92e21SQGAWJy3VX
ZGwJXQbp63YQBg4Fdj2RLSUvrCQ7/28WqEpHE5WNmIT4qtUcbCFTsevqeXPdxEqJ/MuXVKkzi3Ie
aBfIzsln30OAuGnNaMuTZyGeTUyGDsa+qdTp5Qe1w1gs9q13tXeCIiuhNQtR4kvlhuWVK6hbrE2Q
RAzeQWAPM2BfvUQf5VoMC1gbX4zNCL3zZAMuY6dToW+HB8wBioamcBM35hSZ/IFNlf89Vn21T61W
KNMy0lrybWu3itDlUn5xhsFww+/Foa9GqOAUqLECuVHAbQ2xMXMJs6m9aOXghs3Dj+u+sr4cVRNV
2cDI5LfCWxYAiu3jc2LOy0r6Yw7RJbkbGetZwVyQBX2aIT60ONtt2PijnsJM8AMR/qH8aM7/HdUO
72Kidyma2RZjHi6zCfq9PvLVNOUwUTkpuuhjw3JR3Kh+dhxV7hQaBqZXiu45FZObetCdQeduODlm
Av3Xd/Jz4ZS7NNoUgA4IC+/qqHgUp7A2dXDieqVSgDQwH2TT5wdty41iYXK9n5tT0ygbiU+lXd0l
kCQpakCryhQAkb4BN0Y/h+51D1iP84u9oZxNEZtMxoDFX6XfElzow41+wrPabh7mG7ZUE1nxtzC/
MEdlpCChVOohwn6kkGtUeVDh5iODinjlTYg9h0wHNAPg1wgTX91tniDN2ZF5A+XYbqu3Bh0YH9OT
TnZOvN7CsHeDGVz9Xe1Ngm9iTlqsLvHTPA2emwNhrJIExzepf2XaIWxZ19RKcv1lgTQ6bZJiyNlH
WKARckdIOb8kc3tU0iw0RWPuTYzmuBA62wwBd+74PDUHFRgDzt/LYb8LZVbVbv3CWSyYOt6Vb3AC
RrdQTj/LXr2F5hdhsY8ujIBsejHW56VOtDIPPWplEqqDXXWj99W7HPOMTPt7mv/1+9LHNm7DWBax
g2MQeQU3OtIgnQIjvxUm45xo7Qnszod6KhhncSUr/WqXOoulUcxx0eBDxtvaHV3/0hgYW9NAu/BX
bgeOjhyQvIXnm4E3eYBIWPGStXLqeFYKlCfIoOOlnEwewvMOj9MdS2pzBcrwdaXU81Dg6pmrAnhw
CJHp+V5/863aTh8wXbzRDDu5MRpTOKNedIJmlo0O0LOxyeyLALX1b+LfwnmpPDdJRVnPyDev7Rn5
RAhwLcH8a45/VN1pw3qSk4V9i38Lc1RsGsaw43IRjx2f661MOfXjYIb8bKY1xHLTF8biVm+/T2s0
eq0HYnVuByyO3/k7aZN4M3D8/8RvVhOJhSEqrx3SRG17cAC4XHVTT+9pcORlj7EY4ntXPp1MhRk9
8gEJJhQDqlzcCF24yxt/h5rpoZLFwMSBtTVlHIH3mk1hjn9A9GujR4IrVMHJSJEScpq6DRqDVelg
7CgNavMLacYEB56Sozs54PMRnelH45EZKeMsgMUI7E21Z9gcpuad61+E9dGpMDVEeRm3ZOAN4jQm
kf0Z0101vV83wgi3NL4tnLsCxGOICEX9kQzouWSsqjdrX6mYU2hziR7ggNtMFvD+9gNblPxnvzFc
sAcxUlHWJ6PizpSXEHwjrZZJLe86H7xW4hCgxC5J9vXPttJj/hLhaCxa3YmD3JFLsX8pt/1WIDqj
N9MxhVwA6AvjDelkTVsOPd50qzxwNqvXy3JLKtCMY1kldYoIW8811CnR5gW5KF4Ttd0lwo1QTwNj
xYxPS6PTxjERfXD/oxIfnNT8IHD3AotinGWCijJKrM3gMkWUqSE75VePYx6ac/p0fedWiqZfdo6G
mLVjqipSj/YPBmUJEbxcmUQMrXa03Qzp4gflqfUGsHemBxaLCuP2pWFKBh/IYzFgz1AQOggbfUuY
C9MdEydJIuWVSEpjyupmMoKEAPgIJVi/vZH2iSd53XYjb1g3PSN8KGRLF0+/GVpSuQ81KzcP47M+
NE9dHbxe3zCRXNHXlkMFEF7huqn/79he/pE5KJZt82f/tT72D7Iz/BKe9VcCQB3R+S8t7rW+6e4J
8ccZdM3JkRWW159Un5chXdkTK8PPCxKXCXpn3hYYLXgfwclNsDPsiU/WoaASmFIzOo3rkQ/7rW8P
zSPPzZ7GEoBfwVl9PRRUOJnKuU4VBdcA6LTAIgcyCI/MIdV7TEVCT3j0pmcmLIjhpnQ5rkWpPUhi
FJ+lezyFNxhOtMUtSUiRErKRG4xriK6FZOUkhSIJmIo5v+RgCiMjIcqdZnFW/bvZViCBNrbRz+u+
y3BdepgpTKDG3egw6vvFSepBetM2AC5zY2NWfJ9afBmc8jFiNH5ZS6WeUJ0Inp1wRMoy5w9BrDhy
kpuJXNvc+HB9eSs8McRtJAV08ZKug5rm6/H3odiXZTLchqh1tqdgJ241T3KSe9bD5Q+H7tMSdQz4
IIBacoI1xbhQK9AmzZvwSEZrZHd8Y+vH/eGt9mmPOhCaqPuTQmbiQQP2QJwzPELhzE4eUf8ksAUr
2s4O6oTP3T52DLzngJn5nz4uKPK/flxBmPkiJmguMuutbEJwYBHQHLtvKa4nE/9drEDzQI2SArof
/rLYwZHsZEco2ydHQKMigNTMvA3eCBUO6UGDDu05OekbDDi4zbYFbuT6qtcvlM+fQoLG4kIZ/HLO
+1rUXC7ubKEvgU10rlv4QwKA6V/MtaMyqlJ3Vg4Ro1gf8F0b9NmNF1D7WhlKlK9kJlu0awyUkmVi
UIu1oauhXJIMHnKI0KKmP7PfoPA9j2BkrF/ChxLz58Vu/Kk+aG/RtkF5tL3RXuU7xmJXbYKpSpBF
cOdBcu3r96xVyeAyBYvVb3wPgDUTaqx7wOTc5lBDtIUHqxhTqmg1/ixsUhc2l/KVGqq4IHF2MB1j
56/t/XiR9Zzs3ElOyUN/FzGVdladeGGVikVDEgdBWOP9qIME39BCqxGegvyR0++FYXP9q6466cIU
FYy4ZsxR+MVHzcoIMWjAgI+cpu51I+tlwIUVKgSB6h6S8BEeM4SugIsutFCZFdz8JU1R7gCkZ50+
xs7R/PZizYuBPmPnhKh3Uy1w2tKpS1xRJasuw/DLC6fG4pwnbcfFCen0EG3Q6hzt501ioTW4azGM
YElOedMF5r/gfcd99flJL6XOhVVN6eJYGPAWlaGfhpmE/J609jtMMcqgKt1wrPtx9f5f2KNuYui3
tHVjXDJ+36tP6HjeRL9kMztoHg+sdeyAqhHnr/RY7FfEN77lzAvDxIMXC+26SpKjAAtNCohvRLs8
dxTwEMsb+XXk3+RaZewn40Rc8suFPR8o1b/Ic6faQD8rM/1kYpi4uMS1NVFhpYpBHja0uKVkbwQp
lbAhOrKtg4oXe7iO9f2oYCLGJRSX0dW6PNX0G90j+eL4s970mPUbLUK8h5o7ipf/gEyWEcgu7bbl
twSFf8t3WKdwHz0JqTs9KVgqkQRun6A4NHQQ2SBdeu7E7PaSF/a3T6wIPGH+g4a2TL3A4yQThIDk
q9rR96RNv8ejCoDcfPcPxHGJ71+zRd30suwLY0sqKINFuDlCS9hzGIPIQGgTm6XHPPurn3WxNvos
ilwc96QOFR7882x3d61uFo8AIIAXON3k5/xHfRs7uRU9M+I4Wci1hVJn0fCLKZdB8oBxhHpLpvkA
fHOIZF+I489qoa/fGotlUhd+CG2fSi1hrbVHyYowMRM5+jbfDy/RqdvKe/YLlWmSOphF7idiSIDU
hJ2yA4NpAlG92QH1OKY7uj0rj1qNNYsVUmfTiCMtHmPcvlOa/OareaukE6uQuI5EWBihr/guqdSE
bJpeFFbszyY416AGDiVX/0FRAlduQgz3+m4fp6cu+OkPH/KQ7cSg245KvcvUyG7lyJbRiA5a2cmN
xrvuVav3pyIrZJJEkmSaobOKQj1KBdTKxMxBw8HiUU2qwn8Vcj+t0PlAM/JEIxs5FdHakPDueQex
FeYPambev56VL0xRoSeJqrDiSQXCkBzBMNPeFMDxRiaK28xMf1edFapojcXoi7FJKxhfk84LJEPR
0K+C8VIIzVIczdqvvCE5X9+z9UfsYo1UCAqFMlF7gkNtnFS0iVATh5xH8viX5MTbtcdK59ZPyt9O
cjm4i5ukQjIX+R0pPwB8ZuS9U0kslavVjHGxJCrcaPJMeMJgAo167kFrsn2t+ZDamjBQm2p1aV//
hKvmMOQJ8Doad8oFG7BYEcY1BLEgVRxd7ze1FtykSfhYtOJrOwBYdt3WelHs09glRiyMtUPk+y0H
r8hfRgz7EOiwWViRZYA2iozKQTOEceBW047F16QiaSL3UxLMUDKLlH6TiiAXGBOrCD+A1cMc53ss
enH2fn2VLB+hoqneSqhIXxjl5vgjNgxH5KvH6ybWP+RiWVQwDQoxBK4dfj++x5mV3ZFihl+aY2zJ
D+ANOA1bH11wMCx8XDfMOtbUCyop4EiiCrtDgtqFLO9qrbpTjWpmeQrjI9KeUkxDVksyefH+FkD9
ku2CHakQGZ6ImUooWTFHVBkro5HKlT/+56GWZc8t/87ha4bD6/WvR3b+e97yd/S4lMgW7t/LmL1o
fCyKk3/o1bbqz/L8rkA+NHm5bmhl8gHPsk//oLna1ErL4pzQQopeD3JP1TJmm0fqiUJFdajA1mpV
9/4zx+TJYxom+7pYYhSIGAIjAZnfKQgpzlhsQmWboRkE/KlVv81vfGJBKKMCVSXrrLN8hoqcER8k
paGRzytBdVIBfC2aGXI7616iGYougJxD06izHcuRWMw+AlgXjpDDqAbeSoQUl48hs1KF9Yao8mmL
OuMGqs4gwcRyZM+Pt/rbCJ1l0IPUgP7N5vRWedAuBUUKCEIqS0arJLL8zsoDZPos9PcfdvXzp1DH
XpWKWAoqZPqNE9zKO2B9n+fEIkxMskkmQwUwAmI4lJV6M742PTCkdtAl61oCYGgPBf9iSOfgX8xd
kJPy99LoGSE9lMJqIgWaFnCW/iDYKfROghvMCB0JfVD8xiogrnvpp0HqlSby+TyWZAA1rgxTajAH
IfSMS+8P18OnDSotGoykEZX4sl/1obkF7cdeupS7GzvbGjv5wBMKHUbMIX/0e3T7NEod/VpvIr2R
8CUJwW7+Eb4TEpva6Q5gZzyzq5N/yG8/7VHHHYxzaR51iHHSsfgxv0tu5oRu/DONrcRrbMEiMAVr
2FSOwegGsXaQyimEQFIl8Nag6lwMZhM/Jr3K+pYsE1Sc0RO/6YUcG0jaQJpbPwAj6DUvYGZ0ei9x
hw3rqF1uhGu7R0UbZUwMIS9gUTkOT9IGXXwnba1gHzkoCu2I4taMFI0wy4e81d6lu+mnestUDllP
1z73lAo0UyAnOBz4FYQmffgxH0H/cdeD0xVoEF3G06Vz47skNpPOVEX7HzRuGCGHpgNucq3n1Zpk
qIU5ef65dXUPJX5Q7nEgbW9uQwsQCiL5BLhm9FqeBQ8yNQLY/QObVV9h/RTq/aYbTZ92ITLzNs6d
OB/NsRucUKtZvraKefuMgAYVkPpZ9I2mQ5RNt+22POpbxStv0cZg5uIX3tIrPkYPI0xymtchaW42
TnsIP4YfyosQmfWpeZtu0wf9d+IUAMJKnjCZwKQBbhydlNTsPsrzcEyYsrvEo6/9GipeZU2dQMcF
3fJcj6Zj3yMipmM8W30rYYwqNySv0ubIBNHGaDNC5erWLt5B1Na2fOiPY44IgsxBcUAaVJ4EM3AM
p3Uwr5S1gF38k0f5+nN5YZfaaq4MBXQJ4FJo2bvBRoACZ+L594RsgRAEsALleoF5YY+6h8KWL4eS
FF6nHZmIGjfvrSO6BNbBepivN84XpqjdhIxN3UPAjNSX0VzGeU080ttllwDWL9eFJere0Ru9HMQE
H/GpdXMMoolOausnUE+7yu5CSnnDCs7r9cCFSerGiQI1QgESOQOp7EL5G6P/mPo7GYQI0x3AwcxO
5Fdv84VJ6gYCXr7u8gDfcygtKbWSu/rov3aDqYemkOyUXYFLiAkCZIR/g/q0mPTt1VTUNLdLI3QE
sjSE7EF3H2jdqa9iV5aG12hSZ1MvatYMBHH9b9FAxUS4LKBIKdCwzUGHtrpO6E8IxIsUz1NAPCw8
osHmE781LBDs6gW/MEftaKyKWdCOOBmD1UZm/FqdIVQFAm0QPPov8gGn8VH4uB511h8UC5vUlo5i
Uss5OSKtbbeH1p1PxTNGcream5yLGwUCHt58i47hGULDGEe7mVkqSOso9sUvoJKMtBJrXyUNp/xg
oPua7LIbdM/vm9E09qmLujABnZVPkx2b7VsfgIWgchNbv632LAwtWeu17aYSDQ5KSwnuUzScfUCH
ZEnacH18BMLBEcP4gZfylnXNMhyMhnvWjZSlJY+wQXgvCeWC8Bx5RJMM4dBjzecz3ItmHGyGcehU
Eca0rDBldSvpDAcm/nnl+9GYTy7IKk0jeVLU5WZVtjaqh704ubowO9fddn1a5tNpaJBnLxthO04w
1Tg9GIAJmkY8qcAmppvkyGrzstZFXSOR0hZpEaB+UTfFZBYjKLPzMnkQy2Graiyi4fXBq8XSqHjH
+UWgVgQCTFKv1OVuuwTHAuiZG2SZ5CwQ7ahSI5RePwE5YwIGWW5CRaGmLmWNJ2QglTO73EuNUBDs
WnQo9c4Ccw/qscyrjHHwaKynHktDLQ9IfUaQGBpufgyP0S+i4UzQpqIpoHppK9vuJ6uGwVoqFXqm
2s/1uET/Oag1U8hba1K3/6OjUjEl1TupT0ijcABdNQZQ7QrxjMcksQTuWhZolrEeGuuJcbb/sCcq
Bec0c5qYUaQw3wYkEb1yzGmMZ1VB3BEM9QS+kptt3JlZGG3Ept9oUuOIKiiP5NHJ5smKe80MWdO2
4gpHJKoznweEhnvycdIIQ4tdg6TbRocaUtinTiNoZqRmVlSf9MQs533ya9bvBx4NnxCJbL4DmwUf
3pcqdIWSYxs5QfHETbdVdYq7+8I4x9mzEdzwQmDmgOMNbjJgvrH4mQ6vUqZZVfScNL6dczsOwnHz
zxbaq1MA2EdjGsZZhLqIcNtEd3pyTOvbdNyo8R1Sk6ZDXpQeZgNTMwc9h0b0aEaiZyQWJ9jCCUoH
vGZyzUs43AtcYmo5Ppl/I8SiJcabSDxq7ctkPHEgF/nRCVY4bqPJDKZNE+5En7cyYE44zsK8bV8E
ZiPZc/U+pIcKgPvKNobUVLKbUbN8lDxqK1N9l285s5e3fv0RtD9b6aNE9NDlXTKBBdf4OeoeN4jm
AC2A0A5nm5sPmB/jANFDUXNq7TA4SCKmak2/tXz/15CcVA7zZUg09W4j654SHTv9t843bhwMJijV
LBRiPGlAhBpsPn7UtQbwWAxX8q2FS8hq2m1QbSpIPEWzFaAi3N2k6h0/OnWwKZKdPtlZuw/0QxPc
TZj8gGqKiI6odC+LvanFutlPL1X4VBiPcrGL9NvkIw0Iv/hvcfZitTNrDorvkZmrr3Eimfm4VUPZ
iZSdWIRmW5yb6Zy2GwHpo+LN0o5v9/i/Kt8c86cWNVPDBXeBHD6F+b4bjrn6xnGiNbe3seAVwWzy
Qmxy/C5onaZ5rSOE5fbn0FsFUrXai1qH0514ysxaRdCUfiSFXc2Ak0yV1Si7YfgYishMtcc2eeOg
jgIVwrsq2PRg1vOPQvcoTJ1ZRJoZQHA5FFwufFDAkVvFhzJwx+Inl0euOPwe4J8h/7tIcsbVuppu
L3J8KibWCie1ImEqShKQekTJjmuqX60Evr9C3JZchTHOsDOnpM7c66GS3GvXwgr9LhxzlGQvoy8q
WEiH2656SerX6zZYAZL890UnAhKc0uQXADWE/o9avC0UlqYfywB1eWM23iijCbGJk1GkqDeDzGoF
sz4TdT3n/RhAyxIWjLKx9LaxwLJjRiOLs+YPL9q/3z4q9TAQC36uBwkXF6+YxlHfZbv+p3zKXowb
orWtWPk5fWTRuaz3FBahnXK+JE8ShVeQaYk+hCUUVG9JqVGztLfwh/xS3xJ1B99S7OtesZ7ffba7
Kc8TujaC7jaPjMsHSRf4NEehsWQjNh5aqQ/NSAv5zXWL65v4aZHyQ4xFN7PS4ZA11ZPPI3JMgsn5
79eNrPvipxHKF41s4OaY9IP1MXEyhbPa2btuYR2/8xksLvu5OE/qwIegr8KTQk+UcwsWf1MbQ0yt
pgc97J0oEk9jbdi5oh16HzIhUXcLbudbOWhyOzQ6gBim3Ez9ZF934Rv6E7d5r96A48K6/jNZJa5L
12DxMyHqLf/FBQJ6lRdoYm1as7GlnQDan8T+B4znjBhKYwvjTMxKicCGSD47QS/gaXhDJQ8olOpA
4Izii+CkjvwzwkDjG+u1wiwMUSlnq5aKEYR4QKg3IhquBMGpWfEPE2N3Ns4PK4n+Q6T4289oqgYh
m/RgIoP+sWHO74PzF9MSBByL2GwKjNo32wKTu0yxDZb30QwOTVBwkaSiSD3syNR5sIlhZAP5MVKY
JxoNzTY6hRt9g8bEPZtDYZ2R5dP7aZUhv5P+M6KGZiwGuWJbOeRueBRjM0KzifS28zN4VfPdvyRZ
Arm8JhOODkglfb3IsqKKmpagBqY+N33pd9kXjNrEalBcWKDuGb2bJa6SkFM1alma4IO/lfXh2NXg
/SiaZMc4oauFEF3keZAYyrxEv+f5uMmMRJ5QhnJnV3ET0MCNZ7R4tuLGd/5df3dhjQq/iuZzaTvD
WrxVd6FlPIduvVHv01vEAzd/9B3msAa5uL4lNwuL1H5JwdwHonCxOHkA/Yvm6A6O6MRHXDBhaKoA
yJYJODZVcFaznoXrk0cL69ReptoQt20L64rJW01k5Vu+NsENbJgt1AozS7pNn2JXBWNNZxuVpexk
d7DB0+vqP7vNtGExWa+XOBa/h8otqmqSS73H7yFdYcJQnGJUVwX2O3qcveSA94KdudWpOAYuf3fd
01YvxYVpKsPg8hD7oODgKM2LlieWkLIStPXa1MIEFX91tCvnLL88+YmqJ9injqELUkNPcIp7VrRf
PaafxugnP67YGIOOWI8hClbKQ/qwflGyn3r84/p3W81YFnao7hSU41tRI431OnXLFrOj6ofQZoyL
mrE59MsejPKTOEnklKSNFWCOs/p1fRXrd9ViGVSqJ0qQodIq7E30hGkfzE84EVgvINGZHXrMOIze
wNlsrMx6lX1hlgo4apYEndRil/Cit+KT4XY3FUjj1dd50/3CyCEI1aeDfBgTu9yFTrP/H72eHsYL
BRFECqTGLmaR1Zf3CZQIr3/Z1RLeYoVUiJlzvWr1Bls3Kb7blJ7Av4PVd5OEGP6H7vD/ZoyKH9D5
igWOjI228pMqveV14/rGRotfhNi3r5taD9yKLCuGqunaZWcXqWPHteEckp3TB18x5Vh61mS8QKoq
N8VMtEsedRVJYzwP1lM4/dMquS4XVucs6AUBmQcGxbMnwY32wVsADcO/hsRrL3RYIXk1Y10YpM6F
UfMVyjX4ojHIy4g4tYJoVXssIoN1L/lcF3UOpChTxz4jG5fo5jjfpRiz6fQbw7iRWZf8emD8NEXd
uJrR+AOn4p0c82lhasHgRJmwbxIZkbhktVbWO82L70e5f6XmailAdPIC4c+PaOKcVXSpBrNg9Fj+
cLt8rovy/XAYjbiIcdAICki2iOp94gXQ/MmJGBrD2npA/jRG3ZZp049ZQKaHQJGml286qn3Xj9f6
00zHPwKarBqvU5dl2WXCBHWov5Yz24R2grQ8NS93UPLbs+Cgf7gA/rZHY3k61W9m8Ofh/j8OTiFg
UqjwIvQXkf4Fp6jdqhCb7zZlzrjZ/nCiP+1S96cyxm0aEyBcuAVu8S63ZxPxvzTJwJlk+c/is/R6
/dOuP48+Py2N4RGjcZL9YcZhw2Rrfcru5m3kjM/qKd+0v0kr3Zk2tYsJNzt65rb/7lkIjTFBMwQF
sGPKd/JhrBORoLXT7fQEDk5+BKE8EeDhXf5BfW6O2lPiMlPdVY/FIIkCpgRD0i/d5kXkbNshnwbu
4k+CO9yW23qb7MtTco5uCq97JMOMKp6kot0/NSedN/PAEjGtxWppraZLi59BxQO9DPOkIG0fDFHt
uaiywc/+rGgh43ZaB9Ms7FDRIE+HTFTIpMZFMhSVDRmzmg2kxhObiaZZjagLW9SG6iKUDkoQPmOw
XjtODlQCDBuqCoFJntrFR1ha2m/ygGIZZm0pFSJavhhDTSYojKZ0BL9z8pilO8bYrm8ljEHToorc
8jU0Q+KHfj52rPtovVrw+fnoasWoRao2kV6/kELsz+atGUTyCN43fzE0t06bbLMHHgR9bMLQ9RfX
wjiVUGTcf2HwaQScQbSpoOKJxx9Gv1wVgr1Qg/GMbX4LUpF/gCNdR+UurFPZRa9wTdjMWDrB0UAj
TYlMFRzh82Z6BV0rubrCsx6YyiP77cs6IRcG8UVAyHWIDpZGLgFaDZFByFyHLUhNOMmJ+bMANdpQ
3Qqd7pWlbGssHerVdGexbioHEeVGbWsFBSppUM0pey6L3aS8d8UNMhNGJGAcTokKOJGWSIkADjg3
VN+N4rEJdDvWX9hcNMRRvhUyFkuiAo4GnXJdkLGV/k17EK3BA6u4NblEhy+xmRxbrA9IhZw8npMI
BAYkOyieWnisK++ky7giUGelA2AU+oUXAlrW+Cvre1JBh88bwWgSRIQmxJBpNJhD+npfxLVz/ZJe
T+cMQ9ANXZUgh0AdDU3Vq1El9Yj8MB7wMAO3ruh2LkCKCAOsZ+B6mrqwRkLt4jBkmi4rGo/sJ95e
0Eb7epNtQQPBZEZYzesEHsLyClhkeYUGCXQanyczKUITkpsKGuxEDoSMluINakZAc1z/jmsBHDpM
gAXomKs3aLZizZDk1CjgluLwOCdHafgxJoxceH1JAlhlDE0SUaSktkrUSilSStiIu6E15Tb61Qj1
fawDnzOIsiVN0yYQtIMWZ3t/jPdZ1d2GUfwUBiwaiNVkEu+/v38JtY1zkv9n1l32uJfgVgL0k6jY
VKjZpXfaL/Zcxdo5lFBrVjHdBEpoeumNKFXy2EEF2Qjz88RJJvgm7Ux5jvSPAc3p//9eLo1Rq+v0
IBKnGC+3Rm6sCdp+Q3MOm8S9boX8FTqQLa1QsbmLZ10fexyFyg92ZVdsZKm4v25i1WOWNuigLELS
Wg7IShwyb6ft0yO6cGBpL+wmB6Ypta4bXDsFEkjCNEU1QA8uUcF5DrlR5yCD7oY18Ju9dF/PkdtH
zb/ZIRlnAMdKvCTaX8NI3QTjLAhYl4pEfA9G/NDW5LB7yCVDYmzTatq0sEU/2Kq2E9soTCS3cDqw
ZGGeJwSVcwrKLKLDDSSumwJbXd3nFqsmsub0S8vUky1qlLKvGzh91Ezc1jcCW8JQgB0XauQFOi5Y
0U9K1n1A/ijtlkujVKIGrRi9HgFZQSFhcqBc4vKDGRwmwMVKb2Rhb9dXqOB9BhUIETXcr/vYZ2o8
pDooLI28HR79TsgscZrm46CmPSQ1MWty0oeoZTR7yNVJL1HhdV7jNRDLf+tdjQAwcLyPdymhOyAk
vwO57thX0NqnVMDGpemqJkjfSgs63gzc1MQSTt9ojw+NR/g5p0N5jphDiatLkkVZ4mVUMtRv9dVM
U7iAhylBe5fm0akAkhJLkFZpL4nqSJjNxBATI0yuBDBoJ+mawYMTEEoeVAAbhwHiMgGHUnbrv/ND
cZyL/u16PCHpFbVTX0xQ8UvOcy4KZgMmqgLQtSwvzZTDdZc1vhd10ZnL+tcwZQEM19pVX8xSbqn1
VSX3Ib7mBOEGf0qeihofUFDsbn7iGwj4tG8p7038QcEh5IHJ7zjVUtQbxT8JWotgPlg5pwCW+KHX
+cfYt2bQj3bW7VQZ/yob90I6vtY+C0ay+rVAeEecQFO/5QdTlvnCoKSSyzfQm4AOiNDaQZK+zcAM
pmJwh9anfX1/1vAyimRAahzzCYYCnYavBzgKu1TQQklyk6qP3ZYbZRfo3dGKBkEBoBXYyGnO5A0P
3g13zqA9rAyp6IBuJCbaOeVOB7fkLeZ487eg5I1XgJYmlm7JmpvijpAkVZZV/dudpEp8JoekGzbV
vFGa3NhKtdlUfukxvsXK5afouoKkSOdl0P9R56EQlYnLYlVypfvyUM2O8a6A5NwMc5M/cTdTecyd
HrOfJrOkSE4BfUqQcoqoXyoitNGpe8KQs54vJtx8pJs57GJomkGAtPDi1hRuIW9D7ihuG9wzK2wk
4aQNQ/pdxWSKgSXTvYlmCBrfFxEBSNNc/k00P0M3hFXPf6/P0ybiGSFnbaUGeHA0CUSkAuB4X92N
C3JRnwesVBM/hui+l1HyGTdaxJq7WfOZpR3q2Qdawcr3gdXDFx0ul6D/IXizpYI9djI7k8kdtXZy
l/aoY1SW7eiremygigbxxBnpdOSENsdbYBwmsxjippOBFSKVmYD1TVfXipRNF0DHqQr0Q4lXxsbP
Zl1ylfBOAm37mI2MrHB1dSqOhCbiQYbz8XXXAl5tskaoDKAOQs3KC54zS25o3FxJtL3QF/NtW3Uq
6iJjxLBM/OGbg2oYF1DAIyPAbb5a9jW4aN/yiluDeWRA5c7nErtG1TUbdpp/xwgAK/e9glj4tzXy
pReP21kWq7jmBcUVS2XXDMVTkgehpfmgPwCD7naU2tIs9WZf9+2GH+JNoZT/f8kTVREhXI/0Gzcz
fSBHKShycBFLbgBEdhsn+wKTm1oX7ePoZho/AhCuC/E7Y9kro7qqgsiH0KOp35+lpT7nY1BGqltx
wk7r/o+0K1uOW0eyv9Jx3zlDkOA2Md0PJKtYpX2xbFkvDFmSwRXc16+fQ3VPuwrFKIw990bcCF9Z
lZVAIpHIPHky2uQh4ODGE1oP3BQkDLQqvZZwSJYiHVZW/Ei0sOJ9RurCyiDacCdv9pfWUbr/Z6wq
m3K8dtUdyRLce6lamFALVnAknqzn/MHZxi94ddyM99HN5Mff6a78MG/IXrK4y9kQLPhIqhABaXnV
JLSsHXii5G7y+sTVgvoqu0Mk1LyM38pL5brLPaKgBx/Y1EB6tyzh/jn5gsfVuizP6xYr3FOMtebb
PKCl63hLpxPt3Vo6DWPlxB7pK3heTrp4pmEEYyonF81pVwVFJ2ITuSG4TMpCZkErrulInOCa4tRE
xFSPzjZvpq96Y22bvAgylBk8JQMwikX8xigbVeKWViIF0wD3ooFAXUUmR7iwDac1+5bTcJtYO5J+
CeEAld15w1ldxwMRy74e+KJOs3nW8zDc1pW2aRaMXty6VYUZWv2dNT6fFybTR3CzpGrNrsQIOhDQ
4LWoqmgvmAp+Z7Rl8/sBAFYO2QUk9qhqiVcJ6GeaUavQtaBXlRt1H3PzQ61SL0p+/IlG/5YjjrCv
TSfPe0T821i5UyLda3rFp0zKdbq+S7/ECIbACzvMM54oSFLWV07hppfJbf5h6+5UusY98fob9hZt
sg/yZ3yVh0spzquPs0TVcgNgmc+BzX4TjJgCUPkNmJjYltydX8+VIONImGAhSq4WRj1jPafS9GeM
XI9BkH9exLoR/lpL4S4ghlWmxIRp1F1tbouKomsqyntX0cZq8/8TtXyVg8NlMFNXBjUJt9SaRr/t
k+92Ujz34Sh7Yq+6JzzlPmmzDDxejgWFDk/CusKyjU6OMgOL7jTePdRKnfoqw1z0FJ0wWmRK8iOr
K3kgVVjJrKO2wuoCPjjrP/RSfaoowNSmmn87v4xrRmEi8KRIxXzO+DvWblRmPXeyStn2luWq6cNA
ns4LWANbmIcSlvU92KjJHOyR90zZts0mvwGjxW2ieCDXDoorbrrkdbyOUTPKJYn6Vb1AOo/WPwrl
xGRMO1tjYVa1gv7ALwi+3HqUxexrRUUTD71/ixDCgphPjdGOENFs8MTeoIx6y3fFHu2xl7LKxlrN
5kjW4sQOFjFte43nRQYnVdHwOXU0umcjaXdh2jffuyJHSaVAo2FfGMClmd0YhBo3g/M7ufLww6Pa
RHiNxx/e8MJ3iDOtq7sMHAwjWj651bqafTuC5CYuZLDztZy5rRoq0id40ALfLhxuvVV7u0M9Hj55
efs1XlTsbb/dLNxN6JfAwIDCP6/cir3YOjUQuKsWQTpFOOWY56jRKZsZHuzao1KagaGom/MiVtbv
aA+Fg2DUiqKWNo5a2BubIn0fwjEoitwrMRbpvKTVOPnQNIWQqtbsMlSiVtkWP+1A92vulrjIui24
msAxnW3CxGu+JBehJyXqWFlHKGkD7OMsD1kxrAqVWh3aEIeimCd/YHPq603SSVZyLSA3kex0CB5Z
kCOoxyp7tnsOIXWToitSrZPtELMbR3fek0G5IJk9eaOhPXTKICMzW9Xvl2gxKLHKGSnlEt7MmjBa
234bxvfze7eqGyqYjmMjJa+K103b6jqaLUtlq1mPefNQ6ZeR9pM01zV4peww28rS/2vXmwmIFI4Z
7B+TK449y9TWppWWg7Il5X0Y7XIbjEvKnQZ+IyfXPYBuJCHCqn4H8oSguC143lYa9Mty662gwGOl
5E2b8q8qym+4joLYsPzQIBLntXgM8Q11qKZwvnuDUAz+7XAL2ft+fG9BY93EsuTv6glfEGeo2IMs
WmwxS9rEIH2FtSw6zMVATtoKn0dMKm5KWTfbqjqL5RvIMVtETDLkbTokGl3unhxwcfSXdvZe00KJ
H5FJEfaqqvq4jyt4rDz8xtSAVLrbSNGfKydqKc7gNQHk55JAPTZAdQgZkEEFxtAo8Tc8O/ehLSPb
X9kXwLYxlRsco8iQiAzeeV4trXCZtQUw8G4arQtNDW/aFhRt+iBbs+UWFAwNsmxNp6a23JTLmh7c
1BGam2a8vqytboTuVEXoJp93TfgUgS4pkkU5q4rBC6JFS0M1TTS4Ic172jWo86J71W/TNMiVa24h
EdN9nPdKazcyUlqY6Ejp4pjEXjOtGiwljcrlRlZu4126KUECEowXmAHt1RVuZJlqa6AY1AUxSQcM
dHBPookXWj/o4ZSwoE0762piifLOdbW/zu2su1Kzzr7ggONvVJT37rSYagGxs/rBnHLVjxuqSvzH
WrRnq0v61KB4Cpwk+FEWxUL3EQvqhM4/Iw3wNZWm0yazdbbTqxS8AE3h7IaoYdeJZYFct9L7e4Nx
h0lO5YrHPvomwqkstRQ3qqbg9ovT5luZpJnvcI4RTjTud3bRqk/U0bkbh6qUPXglzXgUJS1n+cC4
k1LRjCJFXLZAhzTQNMWopv6f6rYrrgeSkERFIc3QLTF+51Npp2YdsiCGJ32b/QW2HD3yH6DIiL/M
G3OX39q5Kxv1uQY0OBK7HLgDBTW9zIxJRzF8gUujM89viVcldyCh2deZ299EF7aXXCWedmOn97JE
3xpY29aRxtWp40BvccZbzK2msQosb+u46k8Cmph+5zy1hQ8KLr4DCReCt4V9Z7oEg8n4HbN6/wDr
f/QNhBgV6AC7SVV8g9Tc5mjtskxZvmV1Yw90FGI3MNYxuy8AqLCU+bYd2dWoxlt1ks2NWoNHHWiC
t8TxThodH7WGORZGR5oXvQ723hAtVrM3vrYv6Z0B5iQZRFkqUrjJsq4sdQXBwSdHaarcqI0L5oJ9
ueGVpzn7FkwNLvdkzX9rBK1Hmgr+oHUU3XHwfN/aYE/8ojyX6AbB4LGg2XbP/UV5Se8WbPYyzyHH
0xS4LeULk44EW7nFj76EEF8lpjqOhjKxYHDoe9EmW4T+kif9uuU4eKE5pmmfPOkd0MjkPe7erQq6
FF7eFc6LFb1J7jmZEMEB9Iju8hQDKgLM4A6MlIHxBS51a89N6ZucoWO2ZTfFGO95REC7rSAzbs6K
6XYmCWpdv010vXENPct9yRdbFlCIK7DAv7QXXt8A40Rtk0QLllL1VHaPWp2K4ay9128S7doYPflk
xrWL5lCk4Aw6Vjdd2zIMrC7M1tUjHpQ882IWbUMwm2sDOAya5lWip2wDBP8wgmmvyjEGfKuYO/Ni
3ldgE3cotgLkYw1YUDc80EuXPcqaNdYN+N/rKz7s6nxKKn1ZX406t6qKsayoRJzXbXU9TdivifZ2
SxMBlFXNY5oaCZph+nFL+1tq/3Rq0NwoV3MWTKmkDrm6kAfShLs6bng+Fww36GShQt+brqZdhY6s
eLMSgdq6aWLmoQNqzJP3flqzBT5msYDFibFDMzXdUg2XBicRyE+NKd+cX0OZPMHZZfFQRgqL0UDR
jLsxUS7jvrxMnWyTcfrtvKhVizhQTXBpVqPq7Qx6+4A1dnWlYDxJ5KqTYkmADjIxwj6ZMZsK2qmI
dICrfzcLRh/HknYS21u3hl/7tPz8ILDROV46UYV143F2NQGVkvTJ1dhLbO4zKD/xUgdrtmzfgRjS
YjbMmIM6WQvQmJi54x4DAbhrqK7xLfJTNAmgyyR1+yD+Pu3nJ/BwLaR+f7BvFsbWIO2r4ZQJnnIe
+ZBGJIoCU3mM8+8jhrWfF7Bqg3iyohgAaCtm8R4riRGueq0ULApmcM61DWbPE6RkH41URg26fNDJ
av4S9JkVPljNNs+SlIU4wjQHQQQaHSJ0KY7O7HKAqBKjc+fC2KTzw3n1Vk3lQKoYxrQhbXoD6oWt
6cfz86Q123EsJYu4ltK29QMxwkkmfT+obQflorhTNx1u2jSEwVjtvdGoGxJZVzkrX9io+UNJJdM6
pMKFsz3GfVuUyxbaamd4ZkWA0A9jN8QwsYokOwqG+7JorsdqvC4G6/+5wMKJJ6zJDMqTKGiNj3r8
SdsLZZZWJ1bdysHyCgc+s8OhztD3FKDxefKGr8uAL+dhvlFB1Yi5f9qO5q6M1lsmUzj9I58SfWoh
s+zCr2E97opRxn0vOxLC4S4ZmBybCPdN0imxrxP1su3Kh9IGDyPt35MpQdvH/A2DO7zzh0KmmhAL
0TKuEQ9Btdrursjo3NWluTsvQnbuBLeS221X9X0cYXBAj6GJmR692hofgrFKlOC8qFUP5mAaBfDX
yByJSSoDKIsmH+Aixz6cbibH1C4xV3DyIgbYbB/NtUS11dU7kCcYhs01o4czi8DK+M6TCzLdn9dn
/TwfCBDMIrXRYturBgsMF9PR99ljHHxOt7yXPfLWYjjUwJCxRInD1sT0fMfzONIxEjCoCjPaIF1m
Y77cmLnMjGYPWDq+6+ZZu+dKo+4lOq7ZB7U1PH5UJPvIZ4ru4DbIc6NpajWD29h2P3VM7Cu1TU28
cjd6I+LiRttoQDb7sia41cwXMjHA0CP7Zdoivngao7ycbMhdJjdl/vyN3hn3SETskg9Z0m9NRdQ8
kDm3KbFNkQhgrFv8KMWjHTQipVt1aM2e1I8kSiTV9dVMy4EgsaGk7RXMKsP9vi2flzxP9+Qsr3UG
plRw5zeghQtrzM+O7slr9RiDZ7weJNff2okwyNKf/plWFVvUCZrDzdjC7WeFT01z24yyLOG6ADSp
GRZatdCkcxykqIhdqlKDADQOgO7pophl0OPlTInRiYEENxr7IOWkH6wgYxUPKY5CbilB0b5X9rdu
oJsuM7x+kk2xXlXnQNjy8wPjnzBlqk9NeKwhB05n+lrGsy85X8uKnNNHuDH1RJ0JMMcsCDO/+7pM
Ic5sNzcw7wm8u5cz+ox8GfpiLckNtPqvNRQcY0hJMikG1Kr9+qrdgwrQ1+4w+HMzXsv5CD7LAec0
FLxkP5nApI3YMTSA518NzAi7UYFbiLbGDWiH68mjULV2s3vbkhL1rR1tFIRRssJYcBMu9HgDG0yq
ZmiMiIIuZo6n5GWH6lgMetvZkDxCZJKENTXt3ohnpBCCqL7tSRTQLvJsQ0bRvipFUwEvwQkG76Fw
vroxo9kcmmDkiZs9sfIgtdKgmGbJTb26Z+aBHMHwFa3EmOF58foLWwDgtekU1I8YqJwqO+0u3dOt
CgrjS0Z3HWZSfJGcieXTRYs5lC7sWsutyImSHPa5zG33MpAjg44+hJHq4cYafP6wzOU23s+LXbtk
kbnAnF9UBQngZMe2QuK4rEcdOlPtgrTPCaaA2laA4vBVk9GN6mzPiztN3OIqQA8jANsqSlwneffS
rqdGWbTsQdVpMy8f3YUPGyQl8+tUuNGO7pw9kQVhn1MdjxZ3EYtm2iV3oiEUE0xoxGxAFkcQS4P4
wXi0bqP3BrPWuQMqMuUDzz26rS9SH9V45tavIL728Fj+XVDg8h0cis4VNB9QRwwqdKcCHVOB70AA
Gk+Wub+y0V0nJgQJOqLMJdbU1ZOieGMU2aw5KRbXaHsXBDg7tGgTyXV6YjGCkOXnB9eD2lRsiAgs
ZpjxjixnfyCo8GOqLHrGTCvfDnnpmf38/bzhyFQT7DRmWZqqGsJas2NbpZi/gmBWRo60ptkyeQaF
UISdJ/e4blW8DmtoZoL6u0hgCejkpeZV2jBPx1Tj6fn3dVpiL4Rg+korih6N01DpCrJe5vSt0OcX
XslGrJxG69gtA8YGv0mXkrLgVfK2HFsHM3yC2LQx0AuNmRg5ym5yrffycPDy4d1Ep2RlyFqj1/YL
mG9HA0YHwGWxXN7k+RCPHHKtxr7WotArs97//eUDkkZDThTJp5Puj7wByX47LSIceMZB88byd4cM
LotnmSZicTRVn3S09jFKLTGFhDLkX8YRQMAw+XJeiTWbs8CkgBbyBX0nQjLMoTY5wONR4CjtYxwp
ABYSElCn3BS0v1DH9KKKjd9Ng0KtQ5lCOgg9ul1CU9zabXZF4zc1k0Xcy2EUva1FKCHEAJDhJGun
5IXZF20JT8d6/YaZ/J2kozVu5mg2XmuHACo6jz9KMKq/1ujs/t2cz6d6sHqsqY4mQSH0Ypk+D2E8
LPmDCdPkGncKX9vs6/l9O4lJBCGCF3S4bYMKCkLsMnZZmbtafd8TWebuky3nZCU1mIVjENyY4p1R
lJVVhZYWBQZT56t0bmu/ZM74aM5dhWlRnXqXcHDSj6RRMDRqcELV12FPFyXhOqCHjO4xU2v0MGNg
3JOasrcqK4ernNMysJsx79yqr6dtk3JU2FApNgOWZfV3vSb8qsnp6KpJj/q40Rk/0RgzoSxPif6z
M/S09sKKoL2TkdrLcnXEMOo43g5ZZ0mum9WF1slnzQNgL/FJ3GcUc7rCMg60bCjdnGPqZGKEl+00
/8Fht9BmCZsB5kQXYTeJGhnZYFbYUSUmW+RTmV+EbSsLgE5wHTAcW0VRVbNtcLWJDrkfojmdyyEO
ElyiWx3jNfxeTQsXubV9H2kE406aK1S0NkOhPiFb+gdOcwFmAQK2IJlEvxxmulMMRR+jVKVyt8kw
ZdTkEv9y+tRadDRsCoiZg5hHfICMGAIddyOcWtqNaYBe3vadcRL6ilGqd8CHqUE+VMYuaeLEc7ha
+2GUsm1pDsbtHEfGt/NH9RQWL3wd4ZVSZcwxoqpHViWY0CscYzRhfLGMF1a3xZd8mbm4l2Vylo8U
zy0u9mURTNTqxCdL3lFe97yDizVb4kdtCg9INvZUB+NUpjuJgkuZ4FQaSCUo7BaYKaGMMLXFWGsW
nJF6Ee+y23q36Tf6Rr30ZXmIVbVQlwfgDvhtxEjHsZ+dUEXPTLijkF23hn2tkO+8exvMUKLR2qEH
IAl0C2ihdXTR7eVzya2sqOOAUwTmVul3yhP43CRnYVUbIDsRF1no5RTxuCl6PjKkS6OAzcVwy9LO
DChqubuad4OfZVa9Pb9Py+qcbNOBPOHeTYZR47HdwsNY1c/S4s+jGb9lrfXES3D4DsaP8+JWYz8H
DwEHTbiAYp64zhpvhY5AnqFH9f2cmeNTmXNcDvOU3qoh47s+GcOdwapwg/JxnrlFJFF5bYkdFU26
JjqScY0JBhOxhDVDAm/nRNOzaQ84a135OlDthob0T66KQ2HCndyEfdMYdgFhmnlplN9MknhT5Ui8
25ptHkoRXiKdXZuUGR04aRQ8C9r7LL4tskximqvv5AMpn1nVg1fW7GRdqpfK8mBt9/plDBrrre1j
h/b2bbRTSz/7kMEyluURzdMBZhZJCAfpdvECLKK6UCcVhw7D2J/R2OxlWXsVVu1VrcY3Ic9BJkEK
Sfi7upg44xacFpI7YhZ64DMzmgp+khbwXOZ419Wqm/YypPCqGaKTBsUEgialE3ecOC2LsxAnvUSQ
nYAKGXhKpm24EUk816ok8FJ8AjQQewoG32RTiCfkiPvVUO/aqMd0ec2zMtw6kSReWZFkq+DZQcRF
9FPmVSfsHTTRtHFgF6E/17a3QKUyU3UjzOY+70lWHNeRqOWrHBhji6dPmZsGCj2thu7rNKy9ejZv
GcaubOyeABgrc5UrtngkUVjGGD6tqicop7dGkNaWP8Tp4DqdObi5E17rGf3plK3EGFfUBGs/buvl
PwuV3rGanE2lwzISB4TfDlZ8ObUvdfiNONNlMfw8v6Irm4fGMZ0QjN9YOgsEJzKHMYYIxFUcAKSU
uAVPAoMMuH1aCga2+et5YSvPMXg83dJh/o5zYpM9yptOxLB9lC+AkHF4G3sLVd1um5toQ+T8Ds/4
N12rZR6FnnqUpdeA4F8TkbUY6yYzKrlpBMGK/s7wOCJM1n61to66jlcmrhfVQH3keMvMRtFyOkFC
Q4rAnNlzpGU3U6NepJRJVnFNmUNRy1c5OARNVDe6hSHQwWRe1nnlggBUcsxkEgSjn/vWNCsD7dGa
wtyhf5wrWQfSirsF78qv5RJuyDylIbiJsFwdty/0HK5WM++oJlNEJkaw7kTlNI6yDm824uzaDgP6
eI3Yotift+v19QInHnI/CHzFpK49Onqi6dAGzp37qZ5hTmTx/byMtYsYS/ZLyPIlDrY9DxUnbRNs
u3qxzBYZtQ3bfBjX0cPCgxo/YlCkbBQcXdXL0k0bnkGzDHE4T1mEUYN+ixj9Dxb3RjO5HImJHog6
u4+y9LGc526bVWOxLzpzU/Q0ccNI535b0cu2DsHaWuXv9dyg6jOC0VGnzFOT5NKyqtc4s3TXJMrk
xnVd+grn1r3K88G3hza/yoc+8rt+ZpsWLaku6TsStHbf+ENUMY845DFqtMhjbdpjCOV4n5vRj84Y
ANSNUDnQYn3b1+NdlmQ3Yz/ecmrfqgx43fMbsnrikb7SkFtEg6zYq5KiCcOKlQmLo8z2Pi2gSwUc
ABhYnBuagK3svLjVvUB61gHHGNCUIgVTAtqZMY9SZTuy6VGdu+cmlKWSVkWAVQ5I64WQViwfZ6oS
q3hIosWnTe4Yry+nkP1+rIAP/iVCMOJkrFlWajH6YQla6EN9ujfS9Mom0ZPDOlm0sHb6kUTB081B
HgU5huMT09hKRCdSKFvO44t2zK97DFp3Gevfzm+NTI52LGdGz35HajRq4xD5c1Rtx+7DrukfuP1D
bYTKEakjhmQ5GvO0JHaL6bIeJB5GpoawN7amOGqYw8EQJ7zrJ+KGoDCZiCrBYZxWN41lP1AWXkpg
gLUIt8vUmJEe2kYSLI3eS8NLBapXZVOj07t27R/Ga7Lh1wwzLhHTeed3as3CD0UL106fWFNPCjMJ
2JQxN2vfu1zGybLmFg5FCFcORvJqjdnHaYAof2/OwaxaG738qebP51VZ3a1fqyjOf0qVDJGvYyeI
EUNvhPFFRrGZQB5xXsxpW/nxbok0ZcitF8i2OEtc6IJE3Y48AzCk0Cd8RzG7jN1FjYsKVepPO+X9
vGzJbolToaasJglLSBLgML1llf40FUwGCl1OjfDWBLgKhUpgY4yF6eD47PK+6UfQZCzGiKnKmLdu
NV7oxx7uNL//iG9liavTbrNlPUH5bYJFj4C9T3BK4chC0tExCbQXs8Ro8NnnfvwyoKMXLPXesJ0x
9zx/tF5nEyxPMiTb2sPiULjgqYowiyN1TJKg7h3FBfLlxzzqN/bC5qD06atVo+PlD/bwQF3Ba2mm
gpIVR94FI75aj6Vgmm1tZkgux9XDcCBlsaSD2IhFDSnNLkuCzi5dzVQ3KQBJxvwnR+5AimArCC6y
qEsgpbQL052Ta6bED+YQ3p9fssVDnJgk4jwArFBtOXklTUAm5BjCmyC3qaqbvGiiLdPiZJM2aAZ2
o5x1FwMPQc01DR25B26U7M5/gc+s5rlvILhJVk0kZRkOxYI/oQg22wWeUPnaNsIUdW+4ZETimFc3
8EBnwWvadT7MqROlwZiRa62pNhrhe43KvNnn6TqjmS10CGbZPDSFGUKzbuwVrwkj66GpO+W6Skmx
6/B0xMj0hoDhxATZ9fc4mTO/SnKQkaQhaGzKBrzMs1K/aAXeep49meFTFRYz2nJruq+aKN8WA46X
UalGs2srpfWMuB/v8j6lF0NVNNUeMHPlYhomrKgypg98IFfdMIYvBRp3tgat6heOj9mB3dPcMKtI
8IBsuxdAHDR/JE7tF05JUt8G2Y3HoE3lqmHxJ88m89duiPloXQeGgsPUgyEhuFQQ+7qhUoDJ0Y5k
c7PXjB1d+guaCnmOE07ouMVMq6JTkmCZP/ZPTmjMz5L2aa7Z16GY5dY+dBDg85sUBRZNqjFoW/JI
9PyWOVRyctZurEMxQmhjpYwzW8vSYJiUlzgvf7YxGojOn85VGRqqWSqQ7qdogyhhHaDceRqoM0Zx
TMRG1ob+9vQ73FLAO4ONB/SkSJsIbrskimrly7ZYWRNw1geg9PwRNuRazatdrDtbtcwla7e2RaBQ
sBy8NZfub+FiJE4X6p0CkU1VeHr4xXaoN8SyQvbiukQHYOuAOSyspAuO79gQhnnKa04hxQEUZJqa
q6LmP40q+6oVypUWl9wFUiU4v2OrmgEAALYtMCGfNLEC0lyWLCrTQJtf6o4G4/yl4jIoq0yIYOGO
Gk26XrA0cPLvSviU5t/T/Om8HmuWhz71f+shrJ3KiqaoigJ60Ogmy6p7fS4lIlYqtsjOaVQjBDwa
4FJd1Dw4qElsOHq/XAQDZohdVqOGkRNDzVxgRV6svkrdiMLgRwsjY4dqk3eD5kaO8kVRe8mmLcoc
G8rxFxHWE9Mse97GdRoovHBp/qOJrgk84kRfGa398wt72kIHKppDrYWVjWPqUCvGo2HhBOShWzXu
MLrFE5YBZWrfChwgdDEZBnO3Bre5sPblvXzswakFLV8CyAaM+rCck2yPzZMqMnOYaZr/zJWvZvxS
Vq/nFZWJWCzsYHfbQWk7Z1xEfOaDbiuWb0Ndtpynd8qxIoINgfMXG51UKPiHzgaxVIA2yNd+0vbK
YDwq4XBnJ3XiGrXzcF67lbcSBMMr4y5DKHaSEtJDQnlowXhpYF9kids/grfswriZAO6m39oXcxmB
s5U+KVb1BaAczFgG6gVi7Qp0deFgLmLHtwyjba9HMFZ/zwDxXmYMTj4HWqYMlud162Uv2cf823BS
aG3gPQ/HDRYwcQSP0SkYcN03aWDU/MGxEY0MVSfhAVhO28lphBAdEEIb2BvhgFjjMJVJgdNI5mTT
4lYgEXEn8g00vdvzm7h67g8kCbHvOLAJNGcJtBm62Ms4yOPtaXbnFPAqjRSZ15QtC/5AJqqdnxcE
An/htm27KiL1iBWsmrcILfZdnnkpQiKSb8aZSpby9AbEduFqR8rS1MkJJg45pFJzqg6zQ5tYvW9t
BVnxJhx3MSmTHU6JcTm04w9kfvnjeS3X9hDgRYDxMAMEgYVwLI0RMYQZATEPfBPIFQI0jyNhoexY
/3Fe0NoWHgoSXLeeES0eChvnoal8tFp4dZe7jQYajrZynVgWLcv0EmxTzQ0nDVsF12LTeYOpeyoF
CYeafbFz8w/8J5IVmDfrLIMuxdSZqg2VmmZtGiSW6eLgeQ39wBZvzq/fCl4DzGi455E7xfxjjL06
dtMjctuYcmWkaFbtACYML5usqNwxyfcD616SIgIez659ew4fhhQB6Hnxp2EGpIOgGXnopXddrKbA
lc11wRwQW9X9JUtD33ZqiadeOwMIAQEJBTEYUcVu7rnuWgfDaDAXps1Kt3YiV2fMS5pL7iSjRwd2
2TmF5Im7UsCBXr+Efq76weWnxXCdbc+zoKUP+jP1Ftb0+IlfMpD82UHyYHjyd8/KUx4If7DDA00I
lN3J3cAmLbW7LoRxXpsAcLS3Q+fH19TvN9UX9lwWnizFtHYaMDEbkQRoRAC4EWwnwRCjGAxyWRBp
SfuW05zdlmau7SpnMP2oZJokdlq8hngzOGCRA4hR1xykk49ttY5LcFMpUJA3ho98m5c45DKOHYlR
rqq19EMCPwTFxDp5nM3TYDTYPIOC+CWLN1N/SccBO1dL7GRVoV+SRFISNeutqQEVehAa5cNMoYxZ
b2A8f7JuB2KE59aYaPVYkTwLUjO5MM0KAOV0Qy1ZD/XaSQOt5f+um8h2PY2l7RQWzMHJbAS1M9Lu
QMjf1RPfMrX5WZD4W0YjWTV+zYOhXVZDfUEFreYJmj21jazKK0vZ2llymzTa3uahjxvdjVW8JaIH
FNAuGhQYBhCK/bb3gmQD/2CyFgC2QiZLY3woUlPNgMqqx1fb5OgrKtNIRpe7Yo+GioIzaugm4j4R
UldP+AdgCRDC1ftsUh/IRP1ZSbdOJVNoxR4hCY0TmKgFCL2InKNguExprGUBpfc5hsz0GP9pxBJr
XHOOR1KEsGtKMYsoqaFPv1WaDQPWC0MPLNQVPM16mvz8PffT0pdNjV65apD0Rx4AbNggOD4pcJep
pnVAkgZdMz0odnHZtTLygpVgZEHoU3UpQGJEnxDbTbM2sigbYQ9mEQAishkdYDoL7ZIa415pZTNf
VnfrQNyi8cElo3M+KnYMPxWP5GdNw73do2Kv9WnwB2Z+IEdwu+AdLMGZB/cRVfa1NeJxHGqb8yLW
VEGwCMQOMvZICAgr58QknUM7zgPFULZKnnr28JhbsnTaWsZhCamsBYmO9nPRvpuQ4npMcWD/iavQ
MN/gc1r55Fffy2sZUc2KUhC0VIAAkYZ/EtzDYBR9q4NDJkgrglab4YfOhgutbL6dX7u1ex/dlMuM
jaXcfpJzYpXWc6XMctS1lhZSoC9wcne91/mqXz0O3yKJPZwyBuAFeChwcVgHhjfqTR0NKoGbCPor
vu139WbwQ1cD+123kyi34vyOZC1n7lBWPyYVeo4RSfnNVza7aXPXOB7fImAF650J8hO0HHeb2fHU
nSy+WV9ZB0gyiocaugoEs9SmKlXBBr0giUGykj/wbeEZzI0xm8V2lZ/yot2qRIArgZjTYTSG+HAq
Fbs1+vRzL5EdesckzC3SYhiJ7vGHAkMjUCs/v8DL+gkxFSa2LShpdJeABkJYX4x5niaqI6GAKsmz
mrLWNRVj8JN82hnpcMsrO/7nrfmfb+N/sY/i7p8f3vzjv/Hnt6KcahDGtcIf/3FbfvDHtv74aK9f
y/9efvXff/X4F/9xHb/VyDX+bMW/dfRL+Px/yfdf29ejP2yQumun++6jnh4+mi5rPwXgmy5/8//6
w799fH7Kl6n8+Ptfb0XH2+XTWFzwv/71o/373/+iWLz/PPz4f/3s5jXHr3mvU/7K/7Zvslf+3oi/
9/HatH//S7Gc/7CAMlrw88CyoAUJTmX4+PyRTf6DAkOBMvJSPcF5x1HhRd1Gf/+L4LfwdsOtuhBr
WJ8ha1N0//oRUKUAOYMsC3h8NKj99b/f8Girfm3d33iX3xUxWrj+/tdnSH9oLvDOYD/GixuPNRX2
IoSS5pRE5RTV6nZQp0tUNH2u15EbNyh9kCm6tQb+JS6GHD1c2V1N2hd7Si7yCBD8ouDqBlzT09YJ
wWkNeg72SOb5ls108JpmuAI9tL7BlNn6VmEd0GNldt3W2n6yQbBb28mN3qeRqznjxayB/Za2GBus
qNcNfPhShPd4p2EMFmb84n87X+cpYptCsbnXmv/D3pU0R45b6f8yd3aQBNfjgEvuUqak1HZhqEol
LiAI7gt+/XxUd3tUlKy0fZrDRNiOdktVjwSxPLz3LWbi6YMG72Y37b2CqzZtm9wKLb0btmbTns3B
aDc9Y4RmUVKvzfbIxnYjoTqsu3e6jRKNbsFUfloVCJNn9ebDJPhriH8b0sUCxIiCnQ2fXTBpUFFb
nkmKCzK8pjhqaJaZX+bEH+vaU9s8/D6MtVzo73Fgmwh41EyGXx6xsd1ziF8oath3CvwdHMnpYMmX
DJaZ+EDeMEQHJ028trUhCztkjwbhoOimh0HrgrizN2Iq/AG191Bo5i8Y2EpaD8UGsP29Kol7VZZD
46eOcVIsxR+NASyIQnm22HRvJOBaifJk60VIBlZRBWsNmunQ4EyaHQ7IR5SFb6K8ADsNCmFOCmyh
0+SvuoEKHBCFv/q44KHaRp0Hk2DIQPepz3qH0UlXrtUObohAGtI4ItJLgS7tKpjrQJTD06W1hSb5
HeDjACJofQn7DOZz/efIzAAGChsr1Sw6dHyLA4jKcSNyyHl/P+r4kp8+7yzhjlwDSgCwvFgWbHVT
sQYFHdFQI8lABZOrCbVGUtgvaWc+DsmAoY95eorSFOILTJ5ySaAXVq6iXq/9Ue1vgJ96ATg30HT+
RCJDh6BkqlOnYmfS4x+MxHrR1WGNLt7tNBzdqfecSoa5yFcNXPESdqVCPBxlsRD9v1tl1B+kCcSi
XUarpLee4kTC6EmoAPyYLSiyuktLor/AtSiMxu46Z9pdkdcIamVHJE8ggxTObVwIVCvhJSrLg41K
bZfmj2ns0HZMKCuLXd71G26NV0iViwBsoZUUeWjl9Q7CbHgncSBD0we4EAL/UmngaUv4mmTwr1Od
McxNKCDzUZu3jHSVG0ihFdgIdOy6kXUwDXlQR83aYkoAoaagGY2E5lNVQjgvajw3tiG12bTeaMtt
O0zCF7j5IkmYsEHZdhBz29e4oKZ+m/RocbIoKAqxat32npWnspTrskK/oGFXfVHed5l9wsjtJMNE
Kdm2j3Ovi8fAiHqvGkbYVYH20KM+J6Z1ZSnPMm72uXtWzdpXqyeCkpaMAivbWzlZqZFLC75JyBBA
4/K6y1zaWtlVx1GcvZVKcsX7VybTNTcOuhw2Zlft3Xaf1wbtix+xso9s12PGoRwVX5V2MHRWaI9q
qMJvzBEnLTvFLYe6A1QRf7l25jlZGrAKBrnWWw7xSZSId2j+eoR1P1pIr7oWuyVKuxNoF0xRddNo
HdLGAu2+gk41oalxtnKolLmpn8SHTp08Mxu8KM6oLRx/4JglJg8hlxXmXKGjZfhKDs6JJAGkBbdd
aW6MuPSG5BeQviun6oKcw0vJ4p5UBGZEFAy58Mqi8HDibWqFh5lVBamurwtjWpniIUqiUCtggicd
L1W7XYrbVNK+NErl2bXtdWrlK4ria5PjQ5/0AU4lG1dkq6KHK68qPKXVw5EB3tUPnjbednA16Kea
mhbf1lZ928EwVocEQZdfpRn8QEkwwVfKgQgtH1ZCzWnJ3tx8LZB6EYxqjmoWbsMO4zRlYYqNsTcx
32C32wiYvmE2kVDmnDIUHGxtk2kDtbHFde1maqER7WBTc9cKfjeDUxHhWxX/toMcYRphlXQ0h+Ng
HG2iVKOicoPoPi4f7HyfTz+mKzH9UKYdKsxUbnDe07jaCbum4OhDWWcnI0GJllLZYvOSdISYutmu
mTtSDf8IC0yznqWLC+pASQK/a+GpanfN8YBgZ9CUrMgcFH/ZQFYpjtIS/xa/wBBiAOpIQqyoUAA+
ejCdfqeNIMFouadHEJudHskEP0gbH92pt0NU/pLg5EjLhwDpoU2hQh13fqy/5EkbJMPZaBrPhDFD
lGMrhn3duZk4LWcd9PQgpj6MSeU1YOtKiIomAgtB8dzy2Cs8KIxN1p5klvsNOAN2h78Aip+Wga+W
Qpi/pkasek6kXbkaj6k7iLOoxf1gvhLzCjBXHTrKjy4WQlLcV11Pp3HXTaekWMOkmEL/2NOGOzkF
lXyNoh2p7mEDmYxwhFVa+IieQI4Iaj07quSoaWuZNJvIdNeNlW0qt/TS0vRE92jH7g6+GQFwW/Pm
QJxi58YgDjUuTaprV/5MXLy881CKYe1UFqjkJTUYWTPFiSmgcrTtinXZ44PJp8m4rmPAZLu70TbX
OLDpwFHMrazV0DehlQFfj807mZ5YLJ8T9hBFryrUnhq2SaafpvKzjM4i/2ENP5MEprZp50lX9eCV
BZ19G/baBc1SOMM221Ldwy12DdUEmjTC12vH74vnNKu3WsRXevSc9+66qlYSSqS9Xh3b8V4D3D8b
byLyhp58Sqs68+0CobvbrFglSuqloxXYbFz1uvCV1PDzyPVkdKptFqS97jv5bVNPO81EPjHwdVL8
MvIrNv3Q40ed/7A1CIOk7aq0sPogh1rU3SqLFNozdKowqStwDOIxCZwMB0gRRN1zmsZ+4uyGxKSl
EGj4SE8Hza4sXVpbbdCjym/p98B/ceVBMSGHGeeQyGxzHzVXzzE3In5pTeE5yFdQKdhV9s6tHIrs
N2ROcR9Pm6r8pWNs816jlnUr8aE6dz+ouyTfkAilg/bBBMUEYgmhVh+VyjkPdu/BlsGDKhAtSuwx
6JB6tVOveykA3DW8aEpwKU+EVxiVx+RjL45ZDhGFJPeUYfLQ3XGBf6jVHfzUAPbiNNP2AsfXAH1u
je8FYPOJ5kO9gmpo1nCDZljQevM2VgItG3zY3o+znFYD3pkHFRu2g6xv1epNQSrFzH3rwOdlm4wT
ddlDyu5SU9JEPTgQZ80J+gMoYJJZVgICO6oZ5H15GKqBjiMspkIfeWLTUo4jAPjLAJxeqpZhEV0z
8gRxbb8qTnm+m8ZTUXXhNNzMurxzPSqrH0vbWQ/IRUAGeOH15LdK+wTZoNduVp+54eodx9liZjbN
i2sAnaZWwUn5Ona7lmde6fwqi57azAgUTakCp7WDssiw7wGhYZXhFO/SBo5zCcTc2EuC14+xNEl2
BOwrmPMNnd0JZqxbYm3U/KSB/9YaymoUNwnU7JRqCPP4FmSLwCJ1YBI9aGdvX9V4dEYeuBmuMkq3
16M7NVGQKuSAnEIjkee72I7XSq+vxHhnw/CLSdxs3LsUc37suJ/ZqExIgs9BvLpR/KZe8SYJBHy6
iIAjafujbSXlvEG+y7wS2VBa4AKSQym3PwxOj41w7fZlwOpjAxibCjCDJdeajbuSeeS2fixJRKWm
r3VNDTUHQjFAD6rGtmHt3gWeOKshilS9FVh7eh3RxL7ThhfN2BuZ7WlaTHt+L5COEUhexw9Whc2O
jB4b75VsgHKAn4w3Jb5JoQ9IkLeCb1C2oiU+PSRSPdIPforVZrVXzQRuJB7TmmKqWgOkfLeOAeXK
iFDTKA99craRIQ288BjaDakJLd76qnQMUGeQIpCmoBWBe8Fke1D+D6XyKOYKZo6VNtwm5MDAGYn2
Rfpo2s/KeD1JTJOKBAQgIAfSaOYtvKeRuce3tsyuUobrQtV5+tjB6fBVKU1kP+kRiMO7FvghKHla
OtynIh+FOUhBHgssXiRQnZ0G8N4F3Hwoz7np+FN1bPBbiXVP2i6MSoYLSxfo7pVIbiXA9xa/nUBr
wh/3LfHkWrdjDh1L4kLbOKKiC90aNhCp3MjUeGzs58JNnhQHWvqZOHQ2npebc4oubQ6gAbK7dHrs
DLPzO5Rn/LaprlPRPlrDuNIaYdJW4dcNiCBOHa2J1f/U1PqJ26iMVlC8M+b81jI4DL6z+yyBxuQk
cDoUTftjSMFnTl372hqSp4H3+5Fx30ytQ1Vs1AlZY+JJCSlV+VjWVyqHAkj8KC2TxmzyVXLNlEPW
nKEw7w22htuoJ4kGa1tfUzq/apx1ZlRvOutTr004/B5jimTAr63Hun225RB2U7V1Gm2TwPrOziR1
co4g7N6olF/SgmJxjOoX7fQZ6hT3pzi7m7ph7/Kbqd0zHUnMAN1C5BCtKna2UE8Why9MTFps3TAI
dMRRLY+5OpxJB8CUkwdjZmzNeGhoXnUbjZuhnFSKq3tgbAuhbzQBPeFcBNwebvGRLoAslhVKFFWg
cwByGHT/YQq2pFJVjuIapE+M0KrjcKpGzwFVTROGB67+hTL5pVCLij9EdgCh1RBKJsUJTFdaVkjV
lRcdWOULF9evrq2gtsI+2UIVconQJIWaVmWdGWHUdZ4iXyflNSE1mgvYiU2HmiPOMKRN3wf9RJh4
H8oPUefL9Mdib5lbSlogqrp1cbwcZnNIcwesjF9B01qEERDp4tiu/gUV3GWx/s/QKLwCKYP62bJY
TzhIl7oGe4OBgGg4RPtImkBdZ9cpUykMzI7ErJHwFciJ4cJUWTtNyzaZnfgmRx40XPIK+upLg26I
WaVplvGpl+9obBba5kY4CtTCyKobmBf324tSYMuu2PzaH+IshXLdyM4YM3Ij1HLuJd1LMT19/02/
GtePARYFQ+KWSqTkeBGF3AzVPtHuxvyCOMaFsXIXswZVJKXLWryDTe7HNF1JbNnICAHBvfn+XeaG
ze/Fz98Ha9EOQDIAcf4Wc2RSQP2VMtBchgQKXpUoWKg+70wsEDXA7eb7uJ+6AsuvtFj3sVSlBfwk
ZGn84S1dVyvHB0sWTQHVr2EMc4lCf+mbzT//sAy1ESsEtQkjbJrUG6JuR8zYT4dLfICvvxtwP+ic
q59priWfhNMYqRG6xbWOnr1sbpCn+01xocL6yUHpffgIUYEQmJWSlzt0NrnOoJUYPmCR1qL4mbY3
DYRnsqymWlOuOtEEWb6dmpG62ja2Xlxu+uk4QQce90XgyQx37xZzNfQGJNlK2Wf6Se0vTOLP5VnM
LbSMdcBxAWJY9mH4kOckrfCMHQ7dpGceUfaK9myWE8S5LtAyv/y+H2ItGvDgl+AKRBArr+5Kfirh
Ja/rF+bsl2vlQ4z55x/mUBG1HQT55vexSgq0uu/yQyQOOTp2hDxWxV1zaXVqX4eEqBK+MNE/9UFV
ztFSg9lKWOzN2xEGp4JqPlmjyOKpt/1W7AUA5OssmC1JjIeLzcKlyNr7LDNnf2Fg9v7swXx84yyN
sVyA+Q+NVX7kQb/+aVF2NNaXDME+AV7eA+F/oHeGt/xkgKL2MuMkbnFUeVrYX6dbqIyvuk19vhTp
y+I10GTIXxwVHYolwCWJUfS3HESKX3rfDNkWsJ5g8JANF2Dz2uvqHG1SmL60MrDvSxSgri63RL/c
Jf73GZZQul6RBclGPIPABdy25AOMsSnqpXOz5/77ffbLdfEh1OKsQgtBlFHWY0OSP63hMYIPNrQG
/e+DfHnifgiyOK06IxNTpM3vA10UxTxx8+X7AF9vdx8iLI4poelVnFuIgCo08ACwujrwAy6/G7YH
jXdnB3w/3ueQagPAeWud3HWq0ktaOu9tq09n5YeHWBxZuLy0Cm5j8ySNTs36XVFqnfg9bL76oN2R
lbLqV5c9zbRL33D++Yd9p4FiRFzaeHlgE3Qf9SBY9Pl2YK6azfjmPAqfQcXqEtf80hydf/4xKDSR
HC3Gy+ryEJtVYGoRmGe4irL8Eol5nh7fjeuiXy+cJMlb8T6uKPbsgMCPfINaFJIgu/rQXLjbfMJq
/bnX/GMHeM/YP7zZqBjAcY6NETJygvMKUJftVWE9Tv1V1Fe06HC7J4ZCOxUOhH18r0WoXMRpWHWv
30/qr0YYighQxQWySkNW/PsIi3YwpsJFrtDaGxQPByGpKDMvyk7fx/ky1bJB0XFR6sG9hyzGN0kI
GdHqQI63TW/iXeUl/k+D6riyesz/F+4dX33Pj/EWZ7Erc1Y47ogX862a2mG1snyIn6BPgHiK/5+k
dh/DLY5lgDKnZBATcuUk3RJ2xwVft9Pd94P41Rb3IYixYN4mQ1bapYJ3kobiJSaMkd3g+wjzqCxX
wccIi+nAJLESS0MERu766K2tkzAnNrWGJ5GWa828BDL9alf5GG+xaTOZTXUMRbLQUrRtkp+GollZ
wwVyzZfX349RFht33Y6mxhScP+Y1eotec9J+tGvtBOu4jdiofh6kt5GnrmBO8/D9cF56vcVmPYzG
WMsWs8Lqp7WtT5S15ppplxTxvswnPr7gYnOGIxEMgSMMo3PowZ8I8I5ev0N9aKtQ8K5x7uJ40Dzd
jx+bfXVkfrH6d0F584Y2i5MDAIGU5pNsqSyTvE7mV7WdTUbOTbMpjdv30fy3AE7/FLb0G9TpWxjU
/0GA0zxj/znAib7UP15eRfMR2jT/ib+gTaY745dQJtOJCyUYICL+AW3Cj2YSCDBokAh3iY158Tey
ifwB7TAQzmaKHSQO57vb38gm8odqoO6Gag3qb7PFwb+DbFpu/LCqgwolUH4gnc5/4xL1P0CKVAIi
hw0LmGca3/QwwhAsmCB0dWuE6KyAzbf5MDxfQH9wuft9H/szKFYEiClgKuO/vx9rrQWBkEyaiqen
CaOaJdYDm4vOBB6wEjAYrcbl+KAMlZ93rQoYIoj5+dYhbSgdXF5hYIN2CDpJN3rzs5kZXuBGVN3W
7BxPKw9GujWraKXq/YjWULe2GmgoFoeRHAcogEzpANkfqIvlfTjaTtC40Y1GYKYcOy+uwVBDKXsv
bka/Gx2f9MdkNILMwkWui1ZWg6txVJSbSVYBUEK7GNQrmfVUqA7u8Q2ayaWfSGXTG2h1F+1aSG1V
9bbn1Oo+R/8B3o4TxTdfax2kvKrWI1XlFVG1yVHFrdGtGjoHiA53RSbFk3q7tYERgGsIHQw11JOr
LI0Clqjn2L6K3euC5OtJ2cgBbXJVBsb0EoObxTPDL2t0+YlJR+gMmv3gsfwh68EQs45Q9NqlSR+W
hPSeZefXTRE61WNdwTuHOx6v1cBIzU1csTXTx7u+TM5mWexTp/HrJL1LKzcUkeJXE3w8InvrAFQU
xaWfRdjWHOnBwtHvYwt1THQZmOkbUbOqyzVam2dzKp4zozyNhXGnDOUORF2FtjoqrCN/k6zyLW16
aXvUzgtlOEDOIDlh6rDV1NQbvbLeaqa5tHdkgKKlF4nUKyEXRTMbMCuuY1JMHks4Jq7wrD7fDEL3
NfN11GXooHmeN3nYCAitpR0mRkddFcwIeYK0+VOJ2pzsN1A9pKn10MIipZWFZ2ESjT9a+VqM6Pwl
/Q3IPS+xtMNB5JTZa9c9QZYCF6VQ68Zn2Iygy/mcRQVomyP6TieTxC+yeStlsrUacPLU6kZwG3AM
SYEcpQSYM2nYUIs3aNO0od7IjUauoeND4w6GBEgdUgRLonGjx/tkajYVOiAs2k2DRkVK1m39A8Z9
B5xYdxJNN0VtYgz4eNJMvjdEr/i600iqonteqvUhaYcT7F63ncUiFAgAfGndZwXwFQHDm4LYVxGr
NhA1XRFhbQC2vE7H4RpJbwg8dJCBlmDWELV3HSjbES9346PRyxsZ22gmtnvZAVJgmn7LrI1ZsMCJ
+QtQjee8oVGd3EbEeul1axWl6Ja23YoR+4ch+XHEkxJTbBqh/0yEuil1bVtFTthMKFmYxpUxCw3W
zdvUynt9ah4NVa7hwHQcojiEQ8nOSuqbWt3m7Q3XpoM1kV2mChSqwfhqCXhLqDIHMS5DwK5E6Ar1
UH2rHecVbSVUmMhPU6h7W8aQ8oNDWsUA/qsDDuVO2tomth13P8q8AxjiJUFPcQScvezqq8GFUzUa
pUPJfZ5cGU4cZCN7dqGX3bro0isxXEwM8UsrRi9Syx+wyLqSJpYUOpe5HcCF4VQz9TgxZ1VFaPQx
q6Hfb66LatD71grdUXQwZul7CJ7+vrV2E+CBHVFjf9Yn51vw0DdIsg+Xyj76ouwDNoGqIqeA6DqO
L+iHL3Katna7ropF7M9XXC3eGycA62AuhntDupGo0GYBWnJU2RZyC1N67/u3XKTa79GBBobKhQXS
iWUsrg913LV9kuixr6HEZtY/euhzvUf4/2zmv3Bp+OfJzH/X3Y+X3zKZfyQylvsHiotISrAJ/Q3E
/gujbat/qGBfImMx4BwGL0fMur8zGf0PcE+QYFgmvItBb0cu8Hcmo/8x61/os+Cjob8nOf8GRpu8
0wY/3o5AATVsMDJn+0Hwr5c8pEjaDH6OQDqW0aGBVvOkUmlIv4ewpyJntGV3UoBXmlxx7jLIBcgK
Som3rB5gqBEBJnoTAb0DAQcdgE7nSk0h1VeZgdZJ36mfYRvRAGDWQOe8mJrrvppO2G5DKawggtZZ
oNmpx2XstZ2y7oZuw/u10hYewdU2bn3WyCvCqhMgJGcDkkmF7HCku4ABxFdGEp9g3oImfuKh++sV
o7bhBWQU0jhAcZeic+wlzU0OkCkkdwzHAexpZ6lvqv5sqONdS0wP/l/UzW6h0Aj0qubZaBlnDo4t
7KaTvnKAB9e6B+QqfsNe2wz/b8bZdAFa8xbAcGX7UME/N+lHHwIdtFK3WhXyMqYFS/yxBT5Mafdt
UQcEjiN1AZYSeoSk6gMWNzjqMLLKU4eCfSkes1jbWw0QsZnrK8BT9iz2cgu2Jd19lcZQwwSqCdA7
g710RTgWh6GvNlF83+T3ZXVMxV2T3qbuW+k2kERxAK1/gCaVP6F4ztOfBWCUenm2p+syfh6BdRvP
LZrmijgyviPMBYzkwTLuDLQ1gGntgZpTp5G2xn6cZs193K6SNZ97H+lT6ip+jgI9bKhhOl2/jXaJ
UxgpL15fAV6ZdDk1xLMSJ+dI9le2Av1WBV680xQ4tRlqErqvCr79lZQYgemHnH4x8dSb9yCneZwQ
L8KRrzavInPX0CZPbfRwDeJN5SEnx1F7qYG8T/XHGZsYzdgaNAjiqaKZI2muEJ0OWbMlJt+JChUR
4TKv61ygA9qctqINjG4KUrV0qNGle10p1zbRAgXgEo3UKwW42xL4mmyovbLCSRk9OunZ6Iin9DOQ
Mk1PU0G2wNIecCkIxt708lkvelspEmCWuFn1deFzi9yYrnzN4jinNrkrChn0kTjZZh3OM3sE5rbo
V65+IjnqjEUUlHFV0DY1epoijRi1amWXyEvtaoD+qXZDzMyPzF8FDLcZYBcAe5sOdBFc94FYUBzX
dUBsNsxsvNZ8MJAjAy3+HLvHCFCJqREewMwrVlqe6HGs5PU6cYA54TCwJNFZauyK6W7IMvQhnats
OPPU8copv46HAZjMGLNxLRlOpAKYQ5Aa4MOgQyzbK+3kunA16sa4iHQoMZT4Hbt7nJruiWjseWJu
WJk2Te1rQ8+udXUjZ2AizLWgvYD5cuPEbFMhT+cehJwm586ARrtkBiDFDnkx+NlRmW80IwgaYxEa
wHIkSMkVYKjaiEaOjjppfZe7eWC2zyowPrU9nKW0H6qof4GMfQbVUNdzh2sbxA4j3+rWgc1YGbfy
G3e4gtg5Nad8r+VrMyl9oRa7qHArT6/4BD1hrAynVsKpB9CambuU2TdAfSM9VQovsQdqArGltWEb
3egY7lYBIqvZ6I4WsCgNpEy8wSiv2hZaPGjyl3mY4+ZT6WvF3Gij/gCRJGB+VVx8RtzRxLhJuqcP
x84Xl8RlbeZ9M7fQfcGVCEoNn3owFtR5Ab3E3GhCW2tp2u/q9ELl6b18+unEgAwcNKvAeYdoyO/J
UmrDrhxsJ9tvAi00zvyUOZT8iAD2WSkethI6+KbXYdDO/BrszOKXE3mXIA+LVAYHJk6tD8+wKKIr
aVQIoyqBz4epbT8FTUSC74dyecf/FGJR3OV5J+OhRAhlPf6MViWcLuMVsOxopQf1KvfUmwsBF/f7
TwEX6VnemVy4Nsb1Xf/WRMGrDOMAXGdnb64GXxxBZjhov8Ci8C9ERjHltwrpPJqQXgFLC2ZyMARa
jOYAQjlXY4gUA/bOX6b7xMt8i1AX0OKVFYJeol7IRJeJ8Pu7Qj4VMh7QBkJJYzGHptLqQd9o8f0q
v9wYkCyHQKcbWPtWpUDod2H5I4X7kT6rxxJg5amW+U154RN/OZM/PsXivVVHjlpbd7bfQl5LoTnw
cf740J3BoyyptYelz2p+Atx6yaZb54DxHtpLYtSfeMZ/Dv7/DsVinrlkqDmgp/NDgFnkN7TyxrUd
2CsSlKtLPZpP/b5ltMUk63hmSXAkbN+k6L6A/9ucp3NaUe0B6Dgvv23fHcQ7dMMDdV09cOmXv4Yd
uArfT7mv1i+SW1iqgOwM6Z9FLSsfapMbKhYXDC3u+0o+2YLZFybZVyML5UjQ5UxMa/uTpG4ZafaY
FhhZUAZgqcVOBtyoQced1y/w0khfvn+pfxLQxL44Oz18MhOKGvD8Icc+r+DeL48FGjTzeGreeKXv
Ll0mvxjCWRfzH8EWX1IYOXQYa9X23fGBSRBTkku4vi8joPwKU2oM46eNPjJ6kZm5ZgPhO/ooIFDD
bjYXhmzZq8N8nAUx/hFjsQTNOmpRgDKwEWi03PAgC9Nzu05CvpIrcpp83A1+AYPxn32qD3EXqw46
q7KOEsStAhs4hQSGa/1uhicQbLKXPtUnFMbyLRffCqjntnJTYv9576dx4KLJbMGt+ZJwxaXhXBQy
tImAXCIQyFZ83kDlLin3WZwcuHqR2P/FofHxy5mLxh1PJ8fkMULNOwmYM57czf5PEzbty/vWPECL
nOO3YIsenlmbgzJNmIq6G8SOet3q5rE09B0UZo6ZNdxoqXKhm/3F5IdFOVSgYPKG/yx9kjg4kQ16
Q7bvwImpau5zdzhfmPuXQixmBQOdg2sNeNFVUbymlnvDIgfZcv7CcSuY8qwBLehqMmVQwBcdZGKv
73uDQp+Ko9TWX9q85i13McR4YZguzg6T8KtZbMkjBISVBnLoPmhds+RF4rHn+DwLJ8SvgA6uLi2K
L9Kd3+LNo/MBLTAVEx8yE/EGbasm6zgfr22+4+5WSucSEOJSrEW60XNbVhAEsv1sw3dNMDdMcUvx
wPrRdpGPTqJxrYd5oJfbS14p89/8aVRnMxAINaDMu3Q+rAmSnDpTELlbN73qxeJQZumFk25e1d8F
mZfqh6FMIII4xINrv5cv0229tlfanDys/5MJ++FlFlNEtEYnME9xav+0ViCsQVpDwng+3Ti02xfB
vyBh+cV+NisM/T18ZHE8qKyKIWWC4Zvha+qLAk90hmqpnvnFzqKgBfvzVRLlY+mz9s8V8f/FzP96
18775+VMr6tffr6IjwXN9z/xV2/Wcv4AVstxoD0LSyN4I2A6/lXSRLUTmyU6omh+Ql4COm8fS5pz
KxfXDAhZ4no6Fxr/Lmlqf0BUmsz9Xqj6vFc7/42S5icYEp5tLrNDyQJkepgpLGZpWcGyGvRk3Wdo
KtmyvG3ztgQVvX+E2sRRs8sw11PQsbGVgieYMwsUZehSGJK8mT2wgt8vGpjFLlbn/DwEjwH9XHi2
G+8yGR9Wp+NWgHtKS/f7lJws5G2UwPc5FuKny91z5hgBQ6lQi8HkkeDlZemuBAuYwzSP19VWU8db
g4GEFUeeI7JnDYRTW6DoCNUCScrArhp0RZwV2P/7plDCNr9y+wo0ALQReOIrxq6Rqidg1iRq1woH
JUv9HprnAWyQEqp04lY3jvCkBOF5ptl2LGyH9NgPKMAQeNqBQidFqKb9M9Tfn3sFBZGKhaLia3Uc
NkqnbEvi7h1eUGEclPocZ+1OgWqci3Jblr3F3QCm4k/QBsCJP6XRPksTn6mKN45vMDykKn+Oxhs3
RQOpZcFcmayNt9J4geQIBmKLHpvWE6+BeFnhPPUqgUrWMREH3oDZW6ASDSEOS7UgQ4PGqbuLQdKL
2OT1NQnhvk5NsLsN86HJIYU2UhSO0NazA9A5uyT3uxzBUJ8s4vsqesiLO8kBOBxQsLEyr562vLoS
isDdE5zmDKWf6SFKtxFYn4WJTo3Cdg1JUd57gcSIZ6JuCttZICM51BvGNPJhXhrAkYkypfEt+HCC
VvQIO3hPsyZQq0fdq8FdbdJ4q2n1dZNO6yK+Kq1pI1iMylfWUlO8Ks7rkCkrRaI2NSjmvi4SZASn
OsP2Xt3r8uSO86Bx9NBguQ2b5joOTCXbJLhLExhyWvC2StBPlOm9SDEHyOS1EkU0Uz8lsMZOIIEw
mXemsbKqBkl+3SDhqMub0sgfakcM/8PeeW23rW1b9otQDcBCfCUABlFUsoLtFzTJspHzQvz626Fz
6l6L3mXWqed68Y4SSAArzTlGH56r6LmPMfG1EtFJbXDb1UbHtmu6z7vsW0K8leeaaR0QJMzzS7Jr
d7SjgGxc4RkG1S5j3kBhMOFn8jJl4+RsRn0iTaGfF1+k2ReJ3ZV3GdJFq35f6mIM9CjcLm3+OKo3
/DuPe4mr0Evy/rY2CUShwr0oy5UROreybgnH/NX036RpUXZ+tFczeN/4pJLepMtDGGOazd/SbtzU
Y78bteIQdsZGcV77mc8BX2v+EZu4TKjIOdh9qbqqct5OYU3tzEQZgHhCTsfBpJQKkCEMeWHGbGNi
UNMAZlD4rJXcc51X2Z2apaMvK/1aLtuK55Vds617LorxXi9+ECN76LPQK7ADieVZTPpuslw/4eZP
5XKb2VW3HXsqIV1sXVeuduqwABuWFsTJYUxeMzr7df9FYFdvlbcx555C3I/aB73UrrrwynEA6aA4
NIzHVLi7lr9d2+pRkW0FxdViZlA8hu6XSbP3mfWj7B5n92TLe1xI3O31JbgzxJVd1Ltl/VHrV8Jb
3jSPi/pid+6x1+P3Ub9Wwh0NWiAL8SbUvicKm+5e/66W12OtUhBdTv2sB26X+NXsnERp7LP6JOND
SCXU6DRPsbQ1OEN5y6OWb917gwg9aTtfBmH4KVkZyaC8YSjGv1vhjlRpXjjXofMgjNQX85MaiaMV
hVfSEFsjNZ4GmhVqmHhh/cXqu8dWH75LFDGSkbOkYiuL6ZtbD6c4JS5k7jfFcuPM5mZ2hJ+3z9nC
eUUfeLrhLs9wTS7acOMoMEHaVL6Z+NTCYQlMF/lx9SYH8aUSFFKdNH6yrPk9nn9F2XCw4syfwnG3
Tk6F82oO8ca0313rKUWCoETTVs1eIoNUFN2zNKJwodS0C3MJZlJbey+c+aDLhDQ4FRtwdwyXFr+5
G3Sy9M3utTLeCu6XpjL4DEgDTCuJOJXixkXTMRhrc6OWnuEkBJL3R6cej7hYudF18h2+sa/VULjs
bHnssPDqdo/NSLudW/dYJ8mxlPOmitpXxYgOaun6U14Nm3gCT5DAsu7U6wWpAIiH3LpheQXLUz73
Xb/Le3AMbXQk8/QVTkuA562h/F2eQLvtI7t+c0b3oGbQ1ZJS9wp33s/LcOqc6QHiyhHw65uDXXxK
1Pu8da9xx/+05uQG39quymoQA9clr1LR+EapeqKSLG47pX3vbPW6VpnPE9U4gAGwfFoC9gYL2r5N
s3tKMFxq/5Hkh4Ao1tvNMFo3eEk2Nu7aQgfAABCGIJ7AjOoHpEhPDu95Xai0U/iNk0yucqc+6oW1
oWvjjD0dN/cqEZQa1au6fTTEsqmVDBzJYziC3qCtwkzNmglEIJp3U/8jNzoWU0Q14UPVJ343G7tO
FvsmV3eKgSZEPiT2dG2mJSbaxgMQvnVETA/1Pmre1F6pPVAXidfKbWXrvxCCdHb2M0eQapfqNqNa
hSyBvl/pfjGaV3eAzltn3rrOFU95j4G3IR0K6EBYkXlrVN6UjVthx15cDIQhJkHONqPQ6+1obafc
8uK69QyFJmXb3UvzIRavddr7dU0vIuk3MLx8AhwDbXkihSFwpfCYOP2FLq1p05Iyr6EvB+rsYPU/
VdlLO5qHyei2TYXZd248Q7j+OCjXTQJOwUJKj6PGgADBnARZoqyaQxmLnSP4VwlFHQVEi6J6DKmk
ZcVCHjQx+iLx1XUVL9e1n0P3oFfVpuJ4LNVl5zB9DmCZUsbMnOaeCTHBZGBOceIN0zfAqkyT/ZWe
kRESEwN5cPTXdiq8SdGfZnqXS3irVabXDPDu5Tf6tMRAUW9evUZpuImUNwkDyZ2furrYaipKnoL8
2RTG0MEy5puSlmDPq0mTzxQp+IhfjfOwCuxM8Mn1iOfzpXDircaNSgrXqwyURNr33AWQhzZuToAA
tvTvXD5zsZPFc5Z+F2qKoYyKyZokhCJ+NJ/M4UVkQDLWeD3Igblj3ITJteR4WqNga4bbEuIvMKog
Ru7Hz6GDMreU1h6rqX2qmKHy0fIG9oX1xBSqKIeMecdQ4qBT22s9eupV+PEQNr5O017Rr3vtoVLu
CpRaS6TA7KmflOauGp4SZwthZkqf5uibXqkvRpSX3KHJU1L1kNjvS6WCORMrSm1vJnezpb7P3P7O
YmiS4JUvyq/UeNejehPXiZdZygNhPqwysNncBY/XmPjwLz3LBAnTX0Wa3KvZ7WqEV3Rc/blXi/am
jZbtNPJE7JchmTb9xA5mYUMa7aLE3bK8HgAxwnmSG3Uc9mFuw0RRiMPCuq/H+2QNp2GBZW+/tdja
tAPAlAaVUaLfKdQS+yG7gUXIjpAXaB2Aeu41GVxZkfiKfSpJT5KJfnJHhcYh+IHlqZlvHUXZtGuZ
Pj5OSn7bOpCnYttPYnhXMwayjiI6WW2TAnbFenM7PCvsAiSWeIPShiumbSmB66yMlIrwEr25MrJp
YyVJYBqo0ObnELFmhrDRKf0GRGWT6Ned8V1lWsryb828d5Vbpcq8on/rmi/IuVS39HI135bLcij4
QbUWfg2tZ4kJ49LmzSBVr2RT2gyAxHN9P5F/GvbqyShUL0RWaWmRt1hYFYYvdvlmiR+ZKLfmiCyx
l9s+4Tuv0sxnS08C2BNXdp34KZHCBbSchcRXGBLgP1RaA33FV8+nA14zCBeK17ru3uWnXAVBZZij
1mriCOxBT0Mn19B+yvJgGv2piKkz0cHX6VGXabqeiaLA6EJgFrPnzgkmB+dp7ubA1YuHRineQ+W7
KZVfTq19yUDvoQKovaKj9Y8b8os0L6ayn9dVPk5ulMPQhSG3wXP5ua4CoqlOBknCVnqI9mIPRAwn
kr6/VAk7rxGtl8H9SBdMqJxcnbPL6B18MlvLhG+xMkHCsBFg8Bz/fg69dJH1lPrbKXQoJGEgMxcR
NZ02A98qcTLmf1poO/8qZ2dvTdqGVpWACc3N+Mv51dwn310v3KvuBrENp5IAywBwmPinfSFA9ryW
en7hs2ripCmRVbP396f6PpwfXWaGv9+/P5o7H1egHKzC6NURZ511DHpHut2SRIK291o/zP3EgELN
rLiDnvIiLnTZ/zConl/urDhcorQsdU5gfutrW8vDmQbiAhYRuahrp673jW16Fe8yn+mg8y5lt/xh
jTu//FkjIektxZhsLq/s7ds1jrW6r4yN42eH4QosDROHF13Ebl+66rkZSKUT3WU593i86gOT9lm1
0Ij1e39t2VndUY+IQPIU/5Kc4NLDPU/frApj6UfJhf/VFtU2CG8OaxO2DObjJVvJH9KC9eYCg3fR
MFAmg6f7eSzaiboMS54Kn4BbwcNN/Zb2pNdvq0MeyJ/9sb/w8q4k2E8V4vMrno3+MZrycCgYHrjX
H+NdfDC/Isp+NrwiEG/Rk3GAMrNp7kSABu8gdvkD1Vw/2lYXmip/JCGdf46z+UGX1uC4Hd+8C/Ju
P/nhVewNBHftTLBfG/3WybfZt3bXvyzv/w/D9/d7fjZBhCR+D6AfhK8c+0Bs+x1RtTfAp3zprXPS
3692XrY+/5rr4/htso3dKWG252LTeHTY5uYo3sL0zbQupZH9Y7Hz9691ViCnr9jnoubBpgd5cF8g
yrClDa8nb+1nZJmXX6VOYF74ehevejYXWkBxp25dsZza027rA+wqzoQbRxD0TsNIIO0i0Er7j7US
5/f1bFIcVGOsoLmKD8GG5sOKw85K2vA6B5tEXHl/f4z/OAmTjsK6zGmXBLSzWdAwM0I2lYL5CAOa
CmCmOtnH4j66t4PqkB7dXeGzKdoVX8b9xf7qOhQ+N3VQB4MJIj5r7VOfa7nKKhJpO7bg1L5SY/HF
Mf7iBu6pORAktA8fLk0Rf4Da8bf9fr1z73yY9dR1NK43bOfnIuCcgr9uZRL8XxhZz6ejj2uR7mlr
pqGuzZ3P40OXQJvcZlingTmoQKXHfv1SvvxA/79pb+TO9QEGXniWZ9p7JEd8P5AeLN2AF9AzfL6m
U+SJzNSZkXJtXY277NRt0xWTftE2+8foWK9koMywca/p/O3Z6FeseOoBJDD6t2G7aR+pO7lb+Rbu
8T0Do/TEk3KYzAvv6vrqn78uqGnwyiE2R8t9NiTTxWjnLhwRMA3gwDgp43Pa0Hpkh/7TVfdWmf6r
G/j/22MQ0lke/8/tsbvX8rV4/b079vED/+6O2fb/0sBzkzu07hU10+J3/W8oOyZEsOuC8AoTb/rv
UHY8jajweXFcwosdnZ7nf3fH+H2uDdQJsMZKbUef959YFz9MHv/znqwnGbQMYv0DcJWwzLOdQGna
bmfgIQ8Mi9LRHDn9RpoqZ2Gjvmpce9yPkfXLQAmwW+AI+Z05x36TKF4kOoEe0LnFfal41mj9HHqR
HtuBglBqRhQyMbN1wrjigP3NErPwNHtgCVJCfUu8G4DOuQ43czhkGyuqXppFnvq4Bg7bd2QzyaQJ
EPrJqdcPxpszNVPAbAR6vEiAJhuV4i+Ofshz1P/xMMZUWEoMidT84NICuMNhAQZyth6VqhwvThzG
p6H1cctWJLdBCYyIJ27a55lDyxW0KaErggjmx6Zw64c5gSJeSvNb362KYXPrCnmjwHR1jIIwx5mP
RlgtQOdu1ykT5jE5LvtJHwX9GKh+YWSonlke0FajDRONSXxhPXpNaARtfVX0K4S6qxHJO85dU6U+
S8HPSNUeK6eY9rPQnrVK/6lTJ+CdIqfprlIGImqgSqVOfU9wbYcrEUSn4oxUOucI9MGa7d5Y8kdj
2V+01PQde9nOeFYjLQcY2n83TKX3qqjGu+YkfuMoXyFJ3ixFDGgdOX5aDKhRBwdfeWv9dLXlrUuU
dJc4rq86113WfNepv+wrMJx4rUbY62sRP9VfwmxK/STCcijc9EW6YRaMmyxcgW027bZZEVeJ8mY+
Ewai1qVvy26NXTNOZJpve1V5pOu0KSPFoLTYPKhDkVDriU2yAR5NyvXbbnJib1rLySoyoPimsg9R
lwdxYVIrjuLXTGtdz9S+/Dbc7/41WH6n8J/tptcXAt0z5S1IfmjXSPX8/EKYrVpUfZ7xQtA3BV9r
Df4YxfdOjKCkLhtk7Xn2YsXLF8Wuj3gep3J0oATnMUzEDErpKKpNS5fRkE7tT5TAvcrRNyDUY3+U
CT5RlU5TGVFITe+MTOuvQ/7Fhe+wjvPP88Aqb8KUtFL7bKw/n79DmZcFY7/TsN+ZeGS6lLqUZexb
h0pzJQDJk/yIs8+XJJyBzY7u65H2WN78SiYj8idgmzXdnWxOKddasT8L82qYyi6oyp/hOLwAPdj+
/ROfndHWu87ERR4PiUzcde3cqVTFtcyGyZHBPGNOtNTvSrr86uwapHbCsFSpYSlTvykBFwu1CpqK
3o8bU+b7++f4vHf5+BhrziKOLSZw1TzPYMDbG/aysSUbXtXydMv5WjTtQ+fQA/37hc6wOP++EnkC
HwYytr5nu8+yJszAXMATp1WNZad0Iq+EZ+2RBR+vYQt5OfuLuVQ7R29uksrg02gy8To9PsxiZNoI
Qz9zaNC6Yzp7SltaF/YcZzudf31CgjsYDia3gyCSzy9RyAsU1XUvgwWW/9x9Q3o40elsYNEmbeEZ
GT3cLrKDXG0ZsMuvWJbQ45fnUsw/leTS4fLzDu/fn4b9D0gvdl9/PJmOElAWDq0MaC4FfVMf8Bq/
To31dZEFS50V7lmQpON6RMayvv/3DuAfpoTPu6+PS7tw6VbpHDIP8ASfb0SijKNa9rQ+MrG4m0TC
mOYV5iQU6ctmcGUTLKEJwF2c/n7ds137emEHiiiLOgAaNHvnjtKeFkxX2i59Ab3bV2OzG/rmmciF
W1vDsRBXt2gDrPFq6PJbYXWPF66+TnSfJxGuTmLVuuFFanl+ZrCtkYyOzqSnkla3GPge69G5broI
u6BzR4boe5zQinfLZ03RT/SRUUDcEQrz3KTaya5bzGDNhY/0wd48+0gcKNYET4or3JSzJ9EZi2Pz
urbBpKkPDu3OrgMCDFlAndrvtiq/i6jfx7Ig1H26tZT+pMzpqdfv3WWB2Y5MIfT6VEdqWT+KFTev
H9wcQbLs3+ZufCiN/DZXprelareSO44y05NOc2Gq+3OKWVXr//MdzoaV7Ip4CCO+A8bNK71071xD
vvGk9xce33om+ONecUpZzykgTtat6u9lCkspHPIeCcpwo/bZqeYHJ19QfkpD7ketfDYb94rdxrsx
FGtyBaxf9Cx0CmXmVdrwli/uVRapl97of/xQrEegm4ifwW/++UMlqaRd1E9tYLi49qd+tyjiNK9M
coaX1KeHNMOLEZdf58zGUW95Xdw/zgP/rW7BRnjzVN4pQ/317/fqH950InzYM2NW0FGXrf/9t4qO
WqV5Map0D5dUfUAS9bUXSDWG6pZ85uDvl/qnMc0m03XwLbA+2+cLXWrkgA/Mvg2SrKaz0naPtVk6
mzrHDLfYoboZExs3CqCOsInExrDimDQddp0XPsef86mjCwwa2BnEGvt79nq4LbjZKe2wsLrhnTZv
sYJG06NrnRRnfgAk8CYN+2qIxfvfr3tmDvqY07gukbjATuDufFiWf7vXDfRyPZzbNiBy+92uy++F
Ql3LBj5f9M1XpSpuiQ+9RYLgp/5iz75hpN+ZlbVNroecLhpH26hxDB5oSn91iUmbtX3WJ/OiYnod
hufDB9ghdwcrNjyWs2Haj6GiNrJpYXm4d5oxvEVaTXTuIVtwyBZdi9NS1d97zbqL1KjdhKP61KpK
tOrBgkV2P+ZJJxKLsGHXvtOy/i0ZWuXSM1yf0flnxHTCcqiyLMLL+fzeZm5UNXqMDXkOqyco5JBP
H2ZNP82afKy1+lk3eG96pfreFrMfJqi/rfjCNCP+aTozsFhzLLbWpLL1PfvteTJ7FH3URYxotfrR
Ev+BFnCmM9gsPKzufhwwgTnk83hV2R2lWW7DpbiN9Ogqd4vEM5bhvsxpLNfqQHU+1baNZm1QXuT0
WrVfTonyYUjv2QihV+Eu0EELaZS2kJiz3aLWO93r7Zo6CJIGv41sr0U+AOGkIn0mFP7f390/Jy9S
s1Cdsjfke2ribMioTmnHC/XaoB4JxdGI8qwQAaaus7Md8PfLoIyX9mDrE/z8hFl50e3zloC80857
Jt2oW71Mcy2Q1ep5r/WApIbXSMxbpRQjexFw+4QE3Re6Ofk6ppCto8fXS90olIea3d+/v/nns2be
4gOpgLN0U9PP5sk0DbVsypAI5fFwbZNkEWbJTdZx4Eteyjm6mcuOk5q+mZDqILkdNuU03WQ3hSHA
yhKCkqjJ1zly74vJuTWHn3GNcrRKxxLykPliRezmW7u/zlRUlmm0k137ljcmzcYSlagV694ICq+I
fxTDcnAS+TXup7sBAksJjUWzu8CYhgdY2TBeFgRkFF+fYnKoO24RRIMM+aeDQazJnuMRRWctZ1/J
2tOCcqC3pT9k7SEt0ue8ie7+ftvOOkL409ArU5Thtfk4V54vektKx7GKmyWIcxjCeUlZfVKfI8gz
HuqAbaGgCG5qp0FPEr0XVmPuVSW/p+GJCH68BMz7YwH616dxcCxgCNUd1fg8YONCpoNat0sQIW30
qHS91jXSP8IGCEpO0qtRk7q31GhUNFg0/jL202Zw5M+/35R1p/b7i71+ihV1AfGZ8cQx6POnyI1E
KxK1WAI9RCMDjO3NNvBlT83OFdUzzHyzbZYL4/cMq/fxIIgToNjPZlZwMF4H+G9z1VSPMQXWbA60
vHyyW1ILLJQpYqLKUTjPCBp3lpbsZ8v+oRTzA8+MQfRDk86jmNzc03JELW6tPNqRuM8055LRQz8f
7NyT9agl1nMGXLpzhIuZOjKVjjOhyECRQiBZ4kZALr7YLQ5lEru9UXVI01MgWLWV8DMXONUst6Fi
7FoVs34/3KYz0VV582YtAIdU+SIrUFwk0qab1Oiu21oc/v4Yz1dJPjInWKZ9hIGEoJ+LKCbqGGTL
tXi0M0WgUcv9cIqMg7PMX2EjvTjJbQY3rJxj98Iu+o99BFd2TPXjoE6rVdhnk3E2K73MlWQipYUs
tnYpI2/Ui6/1eyqK+7lgPp6crN1bi/YKH2DnNNO2kMlbUY5fjaH3FcspN6R7lMAZDM7Xzk2M2xyd
yoX18Y9z/sfnhOXNZ6QtIT7eyd/eub4xYnOkUha4gnNIN9zqi7pNx+Q+6jlAV+KoJOoVcXG+aPBA
LzT08kmcuron7M46cO4nFaUmK71knb2wf9DXof55EGLPZfdg4TUlrvrc5UdFuq2AeY3B3GW/plml
Z0oL15eG+jzNuXE19iky/DDbWlr4yno4EkXU4jXoigRZuZnua1K/xrKvjq3YDV3EwCrItVHivL43
qH6mWhodTau+DevwpQC4eOnmij+nETaRJGwzFaksTOdvQZ83Yoh6ZQi6oO8GbRt2dAoHtwQugaRp
p4vsVx4zNvKwTcHfzKqfLPjs20Z7DPNwCxIlDxZYPV5H+OZejSS0kWw8VqQzAbiY/XIYxj164fsE
ilfX1gv2g4LkJu22ZFU7DKJ+L+PJPTQS0ko227ulKPCaZwoS72hko9CQBjZpuwmZ2LWRVyiksxoR
VZscVMKz/KSgbq42s2CR4zaSTeL4agMOS41dMCdjH7hJuXgEi6m7ROiEKFEK8EKjcnd93PcEsiXX
TYljyshi6TkRuixYHhRXr/JF65Blmw+qiaDQnsmHqo3smyq1U67qXqXEv0ylel5cAlvNvHw3zbuK
ADdP04utradvmhak6pRva2N5jFfOiT18LeAAilRo1xLTN5S/nFp471n9CBND8E7IxL2rpzRmYFUK
LQLdz2dt9Jd8dPwpHosgqt0blxQIb5SYusyhhJA2uEExYfQSo4HmUQ2vUNOl7GjVN6GuEuOCn81Z
kkyDwDZXVw6WiK8KsCb1wLtqZToBL2HV3prQBWo2Ehs9osoaqhrpjErMx8ssrGSGbLZ6F0PxiwoS
ppATNwW5hRQ/Kq+3qoRQzfm1X7j94WxUx4+3R/bk8+RDBGMvacttH6MmHDRz53bmSEx92X/9+2T6
D0szLzKHDiobcP//WACUuZlTs3fHICrFoxkZT1Nrv1V2/d1UJ2+yjPeuXR7sFMOmsolm5ceFy58f
J3DRW7aBv4tL4/M6b4gvDXalLG+HQMlJJi0mwQZuNpu9HfmFfVekeHHa2KyO+YApb5a1tq01o/U4
sF5Qmn3UcT5PTHwSYG0009S1mXY2uRfJUjqxlQ9I9edkV8wBYr1DOAxrxiAzexcBlzQXeJFDmd5b
+fhdnWH2OeKgzfz/BBzJTDmYYZs9DPxf+fp69WPb3VYy2TZ1V90kbdZsGhdoTTMlJNJVGi+Pq1i+
bdZKkIjMBFan/CTfj1bQxy8GaHGj999iA4/Hx1gdC8nULGIQAG1c7dwp6LO8vyaFzivbxdqKMb4r
B9HfWP0uipKGvNBhl4zqtEuQl9IUyK1AsfrDMqni3l1dRKNzbNbcx9qtm11kM36Nrk8ubOL/YUHC
1AeYQ6WXh4fPOjuwsYmZ3XYchyDUmjAwWumXtnlTWRWvv4lHX3d+uWmc7ZHqe+moA9Uy7cDoMW1k
SwP/E3WyY0wHZSQ2sRz78UKhV1Dw/2NZYvfjsBPjU7o0vc+efqyFMgpDCkKN0uDO6UZtp4S5vu7C
yv0iwAIp1n2dj/GNaPeuHelX0rXG3TDP45O55nLKXr3VQ4HnmM2U0U75aVqAQqdattN7NGaTuhTH
qM3hHFVsEdgDalPjPo5kbHmuaLtdGgFVnag57SuycC23r7dwN1tgSobYz6TLJcsy7Cg+krjZozxf
/6oVGD86gY0gm0lPBstUS80Nylgyp7iwizjTvM3LFaec2Y37mw73wWYMyXcuFVpo6dLuix5Y1scS
PPRp4UVp7wbp7JC1tzDp9Hdxpu7Is2lO+sS2rojzeUvxKNyG2cJLkym+rdbjjWUhzo5FfGetidrQ
sMgVhDYnvaQk4m59hpoybVS9soPFVVI/rtgfjW6+M8ckvGlIyItsge3Qda51gaVszkeGfBrgo8w4
rk3NqaowO9fTUZdqDe29QLFYO8+xxW4sm6se1hfemLoe5NFM9Pel81Ur167Lwnmfw0lsh6Xwl6bk
++opRZMfTesWj6ael1/cgY5f5vqki2s3nWuepjoxbs2+TsjrrZ5IbhEH0CKB3cp808cOOS0scYfO
bOGZRnkeRHoqva7MR5rIUXGYw3DYZtj+Pi6Xtpw3S1d9j81W2cVS1XZzlHxb4m8yM+d7RTexUHWz
b0+kqfVyJniYx+yVTYLKSqpI2oyIM3cEesFYD0lVky43kZG+aEnzRqGufMoHuA95dxers/ye1dnd
sJ/YDByKPJ94E9TulM6QVDFN5H4BezUylhmU6Xs91937GBFhp4XAQhlUzqL/sAeSd+I4Oi6OMd4V
+tRh8RhvdWvhrGuV6M3tpDokRlTeS04jBFaiu1fzZ+1oigIMlrBa4gbdxWc+fZ3X7WY3CvM1120c
UnYqA5HV4OuWWCcCVI9o1IfHrovca8KsusRKr2DEYz7UHS/VeZYcmngD4/i4mO7zSFN2MQ3lEKvY
a3Olsb2YyMNniLrzaJFzbD2klaHvsrAKUrctD/xCgUzfGoNCymkHkxBTbb8xMzN5LEanP7al+pA2
9n1lzvJbuTRcz71xrITrVM74QDGb/UXtpb0lHpUsMu6zKj/FkAU2qijCa0UvxTHU8X6ETTg9tmSo
yyabcN7Z1insi+nYrnOrE5nYaltr8GSRj37pQBKmmVAcswbgl7XL5kz5tjjh3ZBkPCirq2kDEJds
9fM3bRHOpu2VZR+j9ri1GuXK6MkWV2eakqmIr5tKfxjJJvjGGNdHl2JWmK1Bz3Pjc3yLD6U1fCuU
et6belkeJ+jIC1sSaLCF75LUXZTD1gVNdt/M01ZbT248pfhewfE52bFyY470+ZXsSwLQyZ/dodtk
FdGh7Cce+lHlhGc8NlM1HMawuB2WLgmUUT8Q6tqS7sprlqcI2VTt2hjR7nV8DVILZ3c9P7UHE+zE
xz9pXfHSpbN2JeDXklK+UcKI+Eeb8oo70v+TIesjAwTU9JzfjVqPv1OxHpAEHBzCWonEGY8pJ4lN
SJv+oOrMUEV/iGO79uyaSTVZd7h1B4aiiqc7pSJ9sWiqnTWDsJOCJ1DP800+W14jIzLhnWr/sRWb
OfiOKVtBx2icoKVysBHGoO31cjcbOqeROG73kYi/twoGiRxK9BSGp6gjtTML1Qp+8dT6cUMKry2K
JwMO9TLwRdQlr/YyHpttooZI4fpXF1osnKq5ZylOfPzX9bW5/mFgbx7cqdzHjWYeUaKRLFhNUTA4
xV4rI+vEAdQ66alunt7ZaJjqGgBiy+kmtPgjoiVwFWbqqZNED0Wlph0aJowvVqaJ67lYntuwiO8M
FwEFCc8PEVZJP8rHfvvxj70qVz9YUUPnLnu/zKL6W1tNXqJ0h7Fz+xv2k4VnTZ26NVjfthEwDGxM
RzmeZMQGLWVbuVtqthhyNFRqpRPLShYrnsIvGaHwBz1cRMQ64DDTEJw1T0fkFFezcrorSIfcVENn
UVCr7xs7enbMiDT2NjUOBG+Pm2hBrcPOp/Z6J4XPvKAdMVSJd05v1Ru9Vl5Zx3YTJ8zFqsxgdEju
6/PwNKVH2+Is5CRus1HGodpyLv8WOiOt5bS/bnTKGjVhlZsmxV/imECq22GrpOFyLMnsymkiUeL8
ZkpAU0ZTXlUg6WYbrvng5F6ybvNn0/3CCgXSmUZlSnZQQO0euLoop8OUrOjHvnl3LO3wcUDRh+Ee
xw1HmtYdbgstf6rM3cfxJE+bp34uNZ96jHGoJVXJYthJizsok1jbdKp1nzcz/jd2a0mHE3mqI47B
CtKWmUw64pYhi2dW0+6XysAdnFXXWRceJ6mM4MDZlXQLG5q+W+HPGK0HGJZu8yDtTtuOZth4ufbe
FNFRa0tmAlPZW86sfUnWJOMB0vQuH3GpjxIfdpg6FhocEtrEgztk+3ngdNXWobHO0J4Z2trOTaDL
pCYcU5o7feBk47Uaj7/0rgMHWhie0ZjHOrTMTdfa8S6l4S3wWspq2deJ9V4LycJcF9mGyE5li8M6
9tWEk9vSLeG2sWeo0XIT6nl9qovy+b9oOq/lxo0sDD8RqpDDLUGCUTnrBiWNNN3IQKMRn34/zu7e
2a6xLYpA9zl/1GIht7FaKdtugtgN0J8WdbDz6paSVJdunNyLPNQwoB1tOlrYeN1021sN6lRrvVbe
byejinhNzewyjx0eRjTB42h2F+WqtzIVZ2khQ6uQ51hoVVzzGudYpT0QwBoPRn8x8oZ9oAzrpG1s
CllbufMba18oZiJVBLvcpdC86u/+7ZJhkhV0Cq+VQtXmrsSkuz8D0ZxM0dExDbpfex0WkOhqTJg/
ILCGLzkKebYDRklztjg0yaLoiVo4B1567KUm+04y7PQVXUM1aieEZqR9Z/SrD4tDa2S+XsYyiMkW
zh9laL+R+OVj6SKet+ua8EDZabSZTPFOoZh133qFvbdSf94paz5PfeGjAVfB7ZR+NEXnHmy28v3g
vPi1U5+favDl5+7qrx0KxtF2qXhyV3XnOgUNbNrAS/fdu9dTRhwYP7i+eyPbULo5PhBLrhMaiGmp
NZqnJbSepeF7W7qT+TxFtRyojfnt7Ywy4EKNJAkXWexN5KnKkZCJf9tWEBEySpoIHciKjGDLxwAQ
XoftqisIWJjdi8xTOCOqomteK/N18ox2t/hTs2sZBzFBp8Y+alwMstTYG1l3+fcm2otHAPnjUvTN
eRmzPQ02IMVOThzGlOd8wKs0RPZPjfuWG/gxjUae/mERARm/xKNOequm4XEW61Mj3SKprfKuo92L
k99ObNu6hvWvl0B0uBLJCj3O0l/OofJ5eYv0VA/lXo9LC9IKKdvS7po4Onr3U/Lm0qHPL4PhO0e7
dMONqXzaI1wbhnOY7uamZV/Cidw40r/Hts7NXUtyH6Zl2YP9RTf0Y0eXTrV3Xpg5Zyswflul+XwV
ejOVoRNo3YEY+DzAYyj7gwNjrESRHXIEDWlxJ8zUOXD/hhheF3WovY82KCHVC8JpJ2lSlTtFH8ZU
2AiF3Oo+9D87dwjoaCD9YI3EaSiGs91FOeEVcuHQa15n0xWX1ViCjSdWdIjhYG6CcTktvJA70lLT
DTMhUEBn4OgL1UedYajlbWPraNtdb7vuXWOUh66qd/zu/Av60PCGEIGPuZN5LO3U3+cBPmUYrqMx
wnSwSnINGADFCpAcW6a/JOuaWUDw2Bh1MTz+ewI6tz6ki371Df1NRPRnnUmFLxqsr3T9Jyd7HEaO
CBrV5rihcDieBD5pCEb74vj37H4KSLWkX6b6Fo7wHxYXW4PD3mK1KRHGc/HqZHlzrtqDjMzoSbq5
Te7ycOej2UjWngbhOX3p8qbZOg1xXf9+pKgVxhYi9qdY+Q3WmdUdA885vLZZ791IR6dxtoCaTJqX
w8hbgcySuzOsS+vorFW6Hbr9SlbJcfHrLp46nPjZOnwYjbMmYw2cYdYVSdXQZ/6Y5rHVr+La2VTF
ZT6qpFHBvs1A3Bjn0G14SITyJ8PidymFMx/wmZ2CZZzORhpkiP21dNSpHarhHNEMIUwXP4AfcE4a
0t7N2kzSZWrfqc9eUoVpPzO33jw1MRnor2UVnGUeRg/LVB27XFo7L6sJ1evknks7uMmBah5qWkWw
+S67qes4qfuMMZ0w9Ie+RuZRLvV2clLW7kYeeKvMB2EK7xQa6fvS5pjdpPOKmJUpcs3VsWuAvsck
CFzvZLTiT2qwH9nKqZh7cgH1OuOajrozmq2vtCqKPb6DL9ckw2VWfUGrT8Cn9wAkjTzcg/ziZ/Fu
R0/nF8oZeaGt+tmw1/NzmIdEx0QVGXe0y6tK3LhonXQZNclat5+jUua0qc1+b4fXkTnKngB+vnOi
o+OIZ7rq7U/fuTPdpjxaldVtqqHMQZuKPz7q4NPc8ujV2fxSXlsLfTEFD4T4HXkG54RcW0DQeQ4e
5xdQVftUS+bVwKeDu/b/wiXqE1Rln4y6bkgWnxODgzaw3fUm8Kppa2icvM5Xn/Mt5c5yPw62G6eZ
eZtG+lGtiokzr7o4bH87SL/YFe9DQVVxlPWPoSJZffBFkHSlvl/9dj+1Od6/ZiVlA6Rj42v1Llq3
3+neiXZF/1rbrdwLujzhdR84G6hhaUws4WSp0jFB82w5xrns7Xhen5w6IjA8QKG5NOZ0LUZpN6bl
S7ToSNm6ftk79nCwUqTMGvI/nqV9DAyTndvPftpKf7lykXsb2iS2LP3E5tpvHIsMltITXLbmZ1gX
pKkO3m0UjkTKSrLLu3H8LC2mKN+3iFUqEFpXqApUYxzCwX0YI88/ZRGD0NA2t/M13kjM31XeP/Vj
YSX5R7Y03gZREjO/H3RxWuqHMeOWsRatNk1n7YPcOPAlfZc65LdSVYcc/IDBOf/wZQdYFFQYoyyL
K5RMj7bj03CNhptyuQd2nZLaBYgkc6tG5Rm9Lp250G4fDrHqsKw7K9kCqieDhX5aokuN4RiSQt7Y
hJ50Qekn9G6810s+M4jjAMvN8sUOCWHWyGgG/0MP83vYDPV9njgtKdSRGIZ9QA5Y31nLjhiUJUbM
GR2LUbxU85S0BsnNTJmk+M/WaW3N7CxDualqp9nBmvfb1Qw+BYDn1cgOzuIpa5tr9RGkBqJHTWaS
nxblOaMApcj7D92w4Ig+Ozjt3G0mZSKKnO1gYwPabWZD7eyx5AxUw8ZRYbszmm1p5f5FNcKMR5d5
XDl4r6ZdngHgjO6BO7dOFIBk4rf2lgvx0RktvXcEMFbuBadULs/l+otWPHvQNlktiNp5P5sEMSpn
UcpFHSIMQnNr8hwjX57K3t+kqTegLycCrCSJv9b6psgc0o9rgkaMYHlcB7XPpPvIOvxZ++vFY/1T
Wt52s3kgPAjCkL3FbPatVdx5Krxhz78r7fBCWe+LPYqZuRCADdP8NaUzaWa4CTvyOM/H6bV280dh
Q9sioeUt6jSAcybuIU4/DH2NjcnaT7906ECK9lYzwffgk92OHqdCCufm6h/D1We5chJ2zIQb9pxX
VTAn5NcCAMQYAJAT8C34RroURaKy7n6SOto1E2KD3six7zv+b+ou7VmdPdwHD5hi30nI2eZ9Op/S
cA0w3Ad8+wV6wU6Gu2b202TWJBZkmkEVxowIHlPFHNhpDB1yaSTVVFg+kWCQW1D3Fd7zznjTs09x
4fS8dKt1UB1Tg9GlGv8nASgVGfjbxl3m+wJqh6trvRgm+VYVMPuhs+xboy3EriUewV7IrOiHttj2
PlETYj4FVno2qyCIc8hma9/7nTxW14j6plQAqOvJSxszLlxl78co206BOexdw9i6Yw1dYhk/rkh/
Xaset8NqRrEug5+2np1NHhRPy7hsZ/FihuKd7mUoH2zKO0s1f11pffbp/Uzb5dhFFxEU5o7Mxz7O
G/8TaIZugqF40al7cCMNVlx1u7nvHP5iKbeh0yx7eykOruJWkHqsnm3h/AkIXrK83n7QPjtIdR1k
/cL8PuZEv1jNcFd0ILKyzw8+bDIeimm/Tkw3QdG+lnQdklLf3AyDxTZXoFVorChKnCJP6B7ZpWUz
va4pvmMY7zcwruhOtuXv7A9jHGkuI225HCFpqHbcjCEp+EOAHjQXsTCr4s6dq4Q1sd14KpIvY7FM
O9VNvx4MHSVH5pJItwah9MGPM0gQKJq3vKAOzaUGiPyK7G/qZ/uhXW6CGucH2Vd/jREZxbovRzYt
7RJWZpSEjoF+ThudemfAOvq7PGvnBqJ9Y019KOkHoOtqgU6p133T+eOthx+nzvbWYn4P/wJUqCHd
BmXjnsfpB2S+ORN0ZbvUnPXcwKNdGfGoZ55kWkeygVAxWjkaj2idVAfoBBT9ZlCUKxF8xj50W30K
Lboir4y2EYFBRXIlE7Uztv8m8hbUfQ9uhR2pSG8jFtVTNRJSY/rTp+MSWhLJt9QGvZcVQUFl0Lex
4AXcSOU9RAvhIrWxI9gt21hTU23nath75fg9G4Qh15x8Y9ez+AJE+JIduUGsS3ogHIR8jILEh4ym
kLvk9zvhRC1Me8NRRdgGrBM6aNjcjn889fEEErVDBMdX+xm2Qm3XzD4FCiairdoGrZZ4scjqqF22
1GbhmlI8MKBARbyWc6KGp1xpY4ukX8JzWiTwuT8CzNpGzu140mGOdlFoBXSo+PCfHZ9GFF0bE7u1
51v8wqNQsZhPH3Z04B28ltEtiFFqEuEaQl7yQtxVeGhKiUzbMF210ZoiFum3Ly5ihZNjot2shuKZ
2+Je5WYGnUYj1+IYO07seYcSj01SC+i82d+PtMb1rLe6JDlf6L913/EbVNSIUVpwLrwR8cwE1YNW
MRmKoqGExiHHpPMPjBx0nVXhBolbz9Xqpjh0KLlCD4RRjtg4NQAll5nNRqU/DaXNrTQJiHOaweDi
Cr4tpw92QjxTGYEfORpxRPvemW6VLik9Bh5zwKjiKEfuyhZcJdMX39x3O1UhrM6bok/q3sPRVpaH
fsWXJwd715dklVUM4qPHD2ALl3F6HPejnN/9rJ93eVU+VsE1wyfNKWvjGCGEZiFIirwyxHN7w3bL
80BHjOqaG2RUgf5aPNu4NFlxdqdxPJH+WHrJSMKJ0v2LmhkZhkzSKeYR+R2pB4pN0GGOLBplCMsd
8O2w37bH1VG8Yxr0r2ZYDTnXBttIrvzwdnSs81wan1Zmegeknl/5KiqYAqh1spmCjBghxxti7Yjl
qAZl7qaGf5tKF906lzBDeiOm8KeayNryRCr3YdB4X5i0i8O0Cmqgm/eumFyuOIAdIysZmprUhhsl
iMrqR4Q+4jWt2ruiTgm+YuCl5PlsGlOI8CEnzk9HztFf740AbZtoynIb2Y2gDmR9mR2YjatdOR5G
fcymwT6IJsq3BXa6LTf4D7n1TKYccRObKdi5IiFN38qmanZX0GDB8nxZrfcBQD0pSp8jxBqCi51S
9Rbq5jz+NSeuDTSQT3TpEubYzmSI2I594/XIaDpX/Lj83LlqqCoyDjY32L4YO6qVsspBfs1/x21W
sbMa57mNBqgTyh4ZAOS+G1yZqCAtk6z/LKLiLDw/rrKJSxp75SDKJ0tPXUwQI0VHwXB0eCpCNBlq
QbVmaNCs1s9fbB9RDLmXGfNlvFY/QzaHDKPooi7CjNrDqpvbUnbUJwY/btX8nU0sYJqNt2rX7TA3
fUyeO+tJcww5h7dLN9WJI5vHpszZ1MUVPU+/teJ1Got02goCR2MfBukYPVT5laXJmvHGtjObGcKE
irLQ1ps1S4JR1sDCfUqfzczoDQLRMwPXiJHg+0AOs4muo6E+zj57AB4BLlqLL7bGWrdtmyiKXSx9
VNcE0zFHxHiQ7VTHRfTlrlP6IO0iGVozOmojYFyV8q4xCf60M+2AJQNNRWFjJGNVFwB3lnvShoW7
uiG6I2puLcNkJhOU4CAnGWJZ2OIeXxYhjU549g0qfkaiyZGq3HiptRuN5a3s+AHUjK3Wy/F21Sro
djJEzdwNRrYfZ+1z1lFv2cz3MzrHNpLGaUYdcC2NGnZVXiCCNvyDudrms22Pr2z4vRi8h4GnPa0s
HsAGOD7tpmIXySXFNpDqQ6QHd2dSchnbpqOS3GNE5PyyYv5ThFG5dkS03TVhRpI855AbRoAppY9e
ltHj2SJlwZNBLC0g+zTL23JkbHctaumtoXlZJsA41dOQ0zWcNVn5BB+fX8IlI7oTSsU15VPniY9/
p0Vp++xPaVjExpAdzAC/q6g++j5QT6Ly6BiMjqVq5/tMooObQxLg/IIoz3FRy7UIKJkCacNdCshx
qCCgLMKpBFKInrYo06q+MjenvNHAq8hH/opI0j1l/XC4tnTfDUrujLrBWBth19yTfSW2/3QaVK8Q
hcWjU3eEwvZOoBNzyR9G84t+5XbxHFBEAeEazAfbq6O9bOSbztdXGTXNkdHty7UmychvHdslRYON
YzgGj76px1oe8eBbG8uivQrsMSmtLLhfluqFb9Sn/31g46ZtcTKLD3LBr997hxHXpu7ExkO981fS
EPuFCJE6L/Nz+l8Iba129SjdOwRpBKB52ttwMZVHw/9suQLvHCFYsr3OuzVEVl/1uxt2nOWnXKq/
Bf1uvtORoD+34Y1HdREoMWVaQ5Ru/+0DUk1xMBNyZtbuV+gKUt8GUrdrBh8qN0OMrqO1rXu6QgRz
lA/EH98V9tQdXH9972fu/MDeGHNv3eIOy/a1Dh70wsNhydqIuUX36cKHMzvZbHLlXoqWztMoD19q
ULm9ouB2k/bAf07qkNnMfbcZfE3jp6ZSo7qOoXNNbl6+DLuyEEnmUFDTLSYINteSaNat3pt+rRNL
hXvYifrOaHOe3rq9Ha51lkbqbx2j+K07dFrhlBHpqx4DOT4t2iR215g+yj67L2paX4uUvLdSAR6n
Q/7WtcWbdr3zUof2drazJBtnLNz+EpOpJRMpOmvnZ/Cz00LcbvGML6nb4rz9O7e+sZmG+uSo/EW4
3WdHXddaZm8mKCAXKL71ivo31+fj9mJ+shqXyUZcvS3C/Rpb993tgpu5c751WZ7XFn16PkySpQy6
I7eu5W7yaM6+l3CSOxuit57aYPWIHu3/cE8jCykkT0dn7mtPwZ2WjIZmcE6j4LGqvL8qyMKN9DZZ
4ckL4ufbYYSYLRGLaHaSndGquyZgMgTLtsrswL0bbaXXH4t6IMcCxIzQvuNUWY+tKJ7qiRvVrIMf
De1dj8gs7YA0xLJARqARWawpmdI+21OLuHwjHIjKa1pfpwjkCTriUdP6WVjuTs/B386Xb6biz47O
LPlj7UBW58wbyvNt8l1Nfr93UjFv1766k5VP/qlXfodEiUY2ZgPZn01bD6d+4lICgIL1Km9whT1m
wzX1jjCBva/eaazzb3TNFqqltaV5F1QrKofEbCNziyxqPzPaOHBxG3TBdBeHcJmgWHcGkhwC/5RL
4a1AXLbsRZnFTmtTYqvzu96OHmXW+EhqrE3l8F1W+VCjyh7Vpl4PTqa7reWiTGnb/M7F/7T95543
DcKu2o4aQogOOAvofqCvu9l7kdojdthFkeA55pngZQogMOJ1Di+px3zjogNfl+wQ1cvFsrZhlx+H
skYFYs1cVNV2yrH+Ogo1jySMwBq7U0sjSWI0AFcCiNuCzo8rg2HEnKp5G1iwozdEJm8WKho2ruIU
d3r4nxZIqhTE0/E6dLt0KN8GxZwa2WBM/P9YgLdROqS7YeBNNVPUUGLp3ycmL8IhjY0nsViIUUqO
k9TcipBPuYZ+MpgQvxavOlOMtR1SfmqYBm9zTRuci3hxnsGSAqAs+J/cnSi1n6JLxsJuUOFGEj1h
7vM6xLMAhpYraaqjpquJMFJgm4meVbt+VERxbfJajLwBhrkNMoGsD6T0dpz0sitrChjLV8+xOOkE
kgZikJXx2BEBgKRzAT/udFKr8jdyHH/jPM66pss4LN8NTLkb9gukBkLfCp9ZS5AiliyXgrUrMVTz
UVtzLD3nyfDjss73hRh2fbbaiRlhym3PFqx6W5q/mY3BAg12vkHrgM+7Gh+z1f8N5gHcoT6MVkCC
ctj/8W1K5tSxZRMHpeJInT1OjhVRkVt2oEd+ThqEH7vEpbJao3aZXjBmPXmyu60xn9EegsxML9mN
8n3GsKU+rXVj77xC3WdDg5anmkCJr0jNut4HrOWEOm1Dy/1cdB4joW1zfauG9ja/Rt/6FStSyhpm
rQXuUHmQVXtTpywsI19VuNBltjbyJvTW4TgDRuadxWrtQeUENYdZ+N4MKLMar9i7JWuXDeQxtOiK
oDGau1z6/WapZcdJP53ypbzJV2feLK3zVfSjOA45jgcHQX6LQd6HBLPymu5S06aj0FsgA/uDUbq8
MjWPelmPP337ElbwWySZZAcy2Iiz8xaC/Aazju1VLkdJmHqIRC4yCP4sovW2sIx0mzHpLSM7M9cP
MviW1jvfvEUfWRwMQjJ4iT1W4yF7spnydn1FKEDZ4cSiiTkpbIZ0/IMBECv9gpJZlUYQkqY5PWFQ
SelXn2VPOCkHDhf1pN6rbvz6Nz+00LUNvF1notqOSkw+DdkxvLwlzWDatw9ey+ZTWMF6tDUcXBYs
ExnGMVRO8YAejVHC6X59Spvfg56UDE/L8Rlz37otg2W9b6/NpD3jiZojAm2DDlNV033UXdBeleBt
ogp960nv3svWm7pnbUlRScVoU1AteIz99mQgAnb/hL7+RH3/zVpPY6k3xu4iyRRZ2IYDkpg5xy+a
6LOyIdHVJ6cgN2lcEvA27YCuGl74wFnyaE7zIfT7Z13kDKsWv9bR34ar3omerzeAhZ6m9k4X7mfd
5Qc9r+do6A52OJ9EGlAPGXn3gdscWnTh1w2+T6LBZPpsgcayr8wO/0iHCyZCSmX2FsKFoPUoiWz2
qTD1eVH0yNs9osa22tduB7SS+mwLCxkPg36zSb9pA2ubFv1J8OYixoEozj/HInqYuvq1Iz7bN997
y39WV/ZfuP2jEyGNIk6GOlW74lZAL46HP437Zrn4UMuDqq9oPrqNyn+YenWjBo+7QkAlt+m3K4pd
ENDTUHFyDgxk7cIpwr22dSf1kpvsimtn3hp24R9mCFCk+uhxoH5PRl+i3rGHl8qt7ztjee/HIfFl
kvN73IRG+9O4Jmue/2UAFlKClXg0fF/jaSBWW/smrdJhAzFl4rtmnm/na1On1OnXXOlDNlbbpX2y
OhMRvv6UvfWSiei1XYybeoW1XZzLmvfFIYzEoSJn0GRxYaPvbzt6Yy78tuI8JFu7LK+p3ta+dnp0
grP9tyunfudMTrjGbmWlmPAiXBWggJpIm8OobcimIEurk1+X//9LRv36f38P7NeQxUGZhb1UOQn+
lEjYjUWajoX4rDotfsvAZVXPpiAFovCbX2fF7qDCSG9pLHmzJTlkbp3SgOBcJ9PpB0l29zHOEr1E
ZrCcyUOEdOORzXjD9M6eblVkMQMIwo8Z4SmEa/EytCsegvExVNXJGIlUGRnsYyV9anYpHw1areNV
dDlKnyGKldl8O2R1RJpzLVoGI+6Bu8OOToeU21epjrnJRakYsMmE1NNznfXj3ru6gDKZZ3Dhng2b
Vj5UroCAd9DBWBLRCDngTCvXf8a/6Hg2x1arx0tOiRQpVhucGwvo58zXpVu9R+WrN1FR35HSS+o4
IgpmT6PhiwI1z4ICAabm7h8r/nZGimljBG+a6FYbzQpD751zG9GEpas9lLEanPtZ/F1mmjekJkO8
Xgq6e/eN62xWPabEAxV/ggrlqMcHWMPxkja01Pbhmm3tQb6hZyYDU2bzVuQsMHgmd6zFxTb1K9yj
CMrjnMXHJKLKqRtmCPQjZAzNz50189Bl2Z5Ahb3Z9GT19dGyc0rr3ml/bVSmmEjWqO0xK/nnbFjz
pIyWBP0XEcwJuplnibbtoqsBYY0cCSlGCL3qCKRErUiR1bdU/t6j+PZc9+KES+6jEEwrLWI07JDm
tjUww9QYfzDLH53GZeTxcFXb9vzreFZ6pyJHbJwWh25adM9w1i/D1BAmnIMolHP6CGDBmjU0f2Sh
/ubz8h2MJF/podibvJ1k3CuKGsMBQyqa6rHHXN5rqR8wAkLk2e7vmPtAsd65aHj7XI/W0HoJb+v1
3e/TdRdG2bss8A3Ms7ctPPi5bPU2xWp3eGWyv+zi4zW7Jd2R52jzBkYnz50gbzGbTkhhMW2V7102
8VCGLSXGtRneNC23GgKG0zTZ991I3HMvp2WLbSSPIzibrSqaKRld64cnkIjzf+YKoPO9CzMBsnWy
1wWJZyQROqZQU4agBMQeCW8IPHLGTSJFtmQmbeAJsWtjN0IAIU4LbM9e4jTTwDTjnPvsVeWwW0eL
nPySEjHr6IXzuJPwEnvHhKeONDHuKHfBJ8RN1fg+9drebeZZ9kFm4e9i12SK9zLbVgDgLj98bll/
GAUmfvFb6lK9Oy+6yZo+vR1bG4y6Ptsl47QnG548RisqYGAsHOKgmILKB/AZj+XNKu3jkrvPLQRd
O431U47h8WHW/KGJWZWp3E/yPv9rt3Vx9Ias2rgyXU6d5PeqX1EELts2R9tfeeXfEnTUW8w1MYm+
Ilu94cF1m3bXquVPGrTfdh+SnW1J5ABWiD4L1S/JwUiAelSRZTQwFXcz3wDmwnb0vnoEI1nmLXSz
g+zhLLDAKRb6zGkTGFHpbqow+3JE/VnSaGBbuNYiozZYzFT+pCJOx1nbX1bAQL90LmI5dynjPJC/
aLZtil/kA6UVcjsw9g59fxjXSMM2ag2RD5GVCSUT11CJh6kHfcp4Yf/YBiQp1bM4QH7fdNqhCdzi
8F7dKA509714fCyjoD0cHRkNy9CY/mM7qZ8mnUrgZIbZDMRNQX/M41kwh8Z5gau/gVyevPC1GCu9
U8oM0WkPl8FBdV1nAI6awZPK7e2YU3/gmLrem/MXVDiodMNguViAQbn/Z+K3bDl82ZNn7aFANBwC
NvRiGFC5reTKCHnVrz+jnC12TaAHOnPmR+kluCHZdChPJRJsmy9S7QObb8QrmxzoHdvM1PvcM64d
Z3pY9yjpcRShj21d/ugi5XRaVmvZyxH+HzgEx99EqPYcmIBSaGHX6z6UeTYh+d0bSgjUe07SY6Aw
1/qWsos/gdkhw3DP2p/y3WBRdWCV6qZYa14aDCQT0c4cc9NNCbS9bVYC/vuQTxCJF3g+ShZkvmn4
QmbRHZv6CphVwW/Y85xdtZaaCx1EtdCoTrvbsbEJ1u9yYHKKRdJBnjDRlRSO8/8B/GXeJKJhZ/bR
fmZoasVOJeZq0E6hjbtlQDxwTX3vqhLRjtff8zlxLHpnAu3Bg0mnYxwfwIpmFxQCAnRXzNQREprK
DzxufTP761vt0ePXGjA6Y6xZKe7pJ0gZN/rS4Gtg5JgTwKu6CReCGGDiTL/4HUK/3dbVNUJ/WpEQ
dvdL4cFWV6LcTdN816fLn7bxjGMXUXAxDghRcs90E5WPfTzKcBMgXgrgSGORLi9GWXY34dRRyTJm
5VlNAXevmE6TN9/nDQYTV6jLsP5IQd2K2XiCO79nvvGKy1QQdK+qlY0jtUys9ayAVk0xCAx8KgJi
C+qJJx+09BhVnHsLazlQ77r3aDxPKpn1DD/qrzcGZz2P1gkl8m5RwnwynAGbSgEHZdL7Lr1oflR+
Rk1OZUYPQ49TV6yOONULBUQ9kYD/hGpZmk5PHV1pJwQQFadG1tbiZuIEXT2Y50XhH08JpnOzfkyQ
F3/kePATJ0U3vZQ/I7LyuAChReIh8VAO+sH20JEo1D2UPbHWm0j7qVm/HUX4sBoexgoXCXBK/eX4
BFVDcCHROhrgbkPHBcDVHFmbkGGyX8pvp5+PJTSIQS3C/GEHT+jQ3kD1xq2srDfDvaLmfo8SzPX4
ZrAtXDWS/3Tb7kLGtDmfrZCwOJBFRVwdJB5iFzIa8S4stlscjebqHur6jeLK7TFI+bnzMNVXuXDZ
X8YB0IX9Je6FYW6a3kMqw3ufF397ozt4it4OmaKkkLP4M0BuBl31UVnitDKxptNPFJh308nyq5vC
V9hJu/FhjhrKUhh0MiP7zvL5EcvXGbfkqx8abwV2HKKVhOnjAhjPReUlhrCelaF+t22HsWjq1p+G
2zLuz0QsqsSoOtC/uf+eWZXc4q8IiZyGQRLfhgU45k1IXFDK9cbzEH1ksvsOLP1nEeqPOZsn15Kx
68w8G9SCVS2ZASOFLNlo7z0bm9a/rIwKady6gv2MGV+k3xgvBfmhdWht0JTtx9I8j3LJ0dAUf1yb
krFh+PUpWyty/BQ2pJcoT2Jan21XvxOCCqUDf9S4bRLabhWbV/svcwQr3SKXrefdh95PBhgUVO2L
abd6gy3hwRIBvxjzmzgRzoZW/Ye2M9uNHMm27K9c1DsLnAegqx/c6bPLJdcY0guhKUjjTDPOX9+L
URfdmZFAZfdDA5lCBCJCcsmNZsfO2XvtH6Nw7m1aD+3sz2HCWRgmBh4gRTvwQsTWwHVHuMUuschv
64om3Xkse/pE47x2xv5+zmHULT99redgiXmncaWkZNWkDvEh2H9B+0DCaENT0i7G8Sa2pctxRM2y
p5aIJfV5jCpxJ8rpGWbEhaA/ubdcxH0uqn/uvijLhzy9nfXOPjlyuM+Axl5GVR57E/2D8LRDL82v
QvbJ1hlqZmlWRaE+jIR2OAyxHLRKRUxY2shq9X33noMHf1LpPzRTWeyTnGZV0qpb0+oaRi01auVZ
7X6ZN7R0gWZWzoMqffeAgYvenySDKetnEu0LkHzt2D7YsbXep0RJ0WBqazrY90ZEE/OXAGfUgm+j
0XoimhRRETHSC7xym3EoY84rmizLqCPt+RZ9BpCVoYx9mQU4z0vs7UIncPjJEIm/bxclfzkK/vLk
5aGJzG8b+LG90QLxYdKvW6s0IvbZydPVONNCsSv032PE4MM3xf1UJ/2+rIholTrZWn2qbQJ6V2GN
2DRsMMn/2mqG2p/3Lu/lqnO46AuuTSfqRZPKTpjbo2MylEil8rZep+Fc0QbFWvC3jeatRcZ9aGo+
sz7f+mnxHmkgR9qYSkIfZ22jaKuvfYMju7PFcDBy9G2DHNe2DCae8oy+TBZzQCZBumlK29y0g/WY
M7Rb+Z2ouI6CPK21kZkVNjfT66ydp5WbAI8hu7N6iix6eIJp6MYY7dMcI535z5Zt+68EhwUhhrzF
9Vx9gUD9mWgyaETtwaFqNoOb9rTnzaM1VA85x/OKuL63iOwy4XjnyPAfiqJMwsIV32NhY0uVuBjp
ED6leXahbbJd/o80dpN8fqk16d7IAcFm3HNrE9E9LaeDTOibI3jf9Epf+pTio5M1Np8q03CfcI1r
3djd0P9wl9mQbYue5/8ODYVD0lL5ZAxpdVRMuFeZKAkTY/PmMxHabqJY+88/ll9wrj/7xx3PxvdG
x9bCamX89mOxUWlHg7Vo2Xpf2+dVKZdsHu4/1U4heyhq/efsDESPowYI5uJC05v6t2iLbe/lL7Vb
sTIqWv0VmF43WxghCWE0wyHJxVV65tugVbCKEd3Rw4TxhfQCoB94LXTdVumRUiXdn1ltf9qOjqIn
zbmfffkL96DEZqlVqjxFNYDcXv6NuXsB2Pz+fUNQRYkQ2Hzbv5D3f4CNWHrZxDP2hU1nuxdjJoqI
a+R7l/uYq1AwrRrFa/jPP2sc+X/9otCEQFgvfn3yUxZGxx++qOfMmukvI5S4uy9k/d3rmCan5old
fVgXeA8gLRCi1d/LyCxpDJunPKdoGcvC3I4FJgOaAhoQ4pVt+myNBTFNjmDyWRx7vV0Q52ElzW+t
cVXolekNBCecDbYEJk8qKtUiCVq5dSvyeJNHXr9tPWLIqmTetTNbMIGmoYqzjzird07AjJjqWG29
6QeeqVezYJo4UdmtdM8sWQncqPW2LWjoygb0L173SBoYiEZjDJ02IsWpPo9+UJzj5gmombdqfOsB
niBmqmALzWpekRbYMcKv75k1BassO2eldW1879TBKVvLF/QxahMFaJqmkaYHJUjCgvhKmeHiRsF2
jduKirSNw2TU3ugGpGbNgLKiN+JGt01hnYIUZAjtlH6D+evWG7TLIrUC1ZodKnN0kJO43vkSzV7w
7MobRgodvhoVb1WV7gthcIOpylfNwZVNZpN/0uyXMVfcr2leBv5IklzOD96eYLpM7TsCUvUk5d/k
+fyFsew5QOvoXgQGY1Lcib8tmWCqgEAOTcUxgYx+LO2bmNQ5f1AVE76EREZiDdnniZ63pyu9nOxA
tWzCwGmeppRQSQtRRzTuU4lap1D4i3LVvnqZ9dmLYjMPo31wmSCvE40ctWkeN3qdVH8DcvwLeQZo
jmkGJiApc4l6+e1b6PmTWtDl3jjLNUVHydjYzWmoKY8waD84WgO9I6n+zVv6/8Dl331Xl/fiW/2P
5XN/VjWRZ3HS/ope/j+/e6wK/vv9r/zpX6j/+euP4+8qfG/f//SbTdkCmLt233K6/1Zd/u/P/t9/
8//2D//r+9dneZzq73/94xOVert8NtR65Z8g/D4QiP/N7F1eyX//u+V7/Nc/LuLzXb7H3Z/B/cu/
+W9wv2/+k3PSo61oBDqClz/EWvvePyGewMPgAGVZBgtjCLVsm/zrH4bzT+gWGH2AcoGbNZZ1rKru
1x/p//R0umC0+hn0Qsh1/l/A/eaCtPjjxu04ro+NkF2UFwCg7DcymQeSJ2DGp5hOuzu7luwnQG4j
LrYaRg0xnSIMS7HgMoRML2vuDGM8Dz4tC933Gd4Mr8IriWhzjojlTnlRXSb0S0iNCLfEbPaHH+3d
v1/Vf5VdcUcOc6v+9Y/f8Ry81gDYFyNp2/VNeId/3u8r1Az0eAOcZWjBmoJeJVJEi4mEHd8OjbOz
57vW0/b/+Yv+hd220NugswKmgVyCRnNhE/7hlMlqHfKLwM9mBt1GMzARLFB76xwTJ0cU4FG13cZU
b61RhnV2NLubDLUEAY8WV9RZbFrdXRJwqYv+5nX9fvr9el0L+9JdIF+u/9vr6iXwiQmLxNIV2k4d
EckxO7KgT4EYvAcNLfqDhqFt8O2/gen+WhR/XjSebsJMdw1WIh9/q3Ic1DVp6U9IxJiP1HULEtth
uipuO6YW6yliIgn4gKlmhOl1gjEYoU1AQ7VzxkWfOCTf/jSidCSsMpPq6k/NbToM98Y4PdBhfa2+
Z6d76l2gFQHJQ7G4I5kbrqRlPlo6N+mJ29IYbUpXX2Ps25S6cXJxK+lputYLEr6QmOnBkyDtNmNE
6SIdiKI65Iry9Es6jJbfZ5cv3QaZxHwiPQ/Qj7urNXIpKoehS3fPZTUCBKEkocdO5XzhXDhMDFBX
lT/smxHHlkf/ptSH8+TKW4P6gxf3bLftwTWjg9OiwPbd6TNWXHv6utl2AWRSH17JqiYje9W+/c1a
cP+yGFyOM8A6rFIiOLAF/3mRpiZFWR7E+bZ376fssGQCxPeyPznIOhGY0xAF2o4km6OMwVy3Uk90
96Znd+nOIaM5khyB6ptA+OnJmMM5eyRugRqUtNNgNb2g5vEq2iYUDCv0O7Gg9Qo+nvlKGNi38JqT
fV4A14RRuyOADBu9wCCuVnHTbNIy35AWOxY/InB3mHN11P20QaZbA5Gdu9bIbTXFQyZucvjYzq1e
fKJNb8FkkKg5ruWwbWlHkDtVHvC44LlsvIPtHaLgGFBClWcTZJe+zenIS0RlwDV2bsxlNxzTfVLd
dT6RowcMt5p+pQODqqmrbksGN/rCTcIIHKht1LDxYYffNojYcA/5jzURvtbOlEe91hEEnwiwBU5Q
LQIX2q7MlgQ73AZf48j3U8f7yT6lw1qL7kkPjcR1BH6DZKnZNeKWRSfqC62KMcAa96MYn8fkIRYI
ndd2H68EqtWWYPeZ8q7CJAuRv6dV6omjMVz1YJv1RIqeXPy+NqrltfriOoCc/G+Wz19CEHiIsUSb
JkeRzRGlL6fEH/a4MU46s2IMutWZ9wQv3vAQNPHaZyINIVRY+K7mmYdpGencOEUeKpMGE6AJJ1b3
yaTdzma26/EuuBP7DmOnhuFc1z65SDu18aHU+nBszK3B5HvZEVFTG8OLa5hkPHw3+M1MS98H3R2o
ARCA1TojCnZSuFkoLzWccw0XZov1Oubfeo3YoU03Qf7tNeCJQBTNGcM8vPLMVyaE6n2OBhfHHjqZ
bEOvqSAjILrLp1C3GTMl5H4w4oK0vtNhRJTXsXjQvLsg347+3sxvuBHSS+7kGosDDSmgrsjcUIKN
K29Elr8mdW9dTU5oluZ2wERpBXdWcOmjO19BbNoX+XVunnRaINOLnd3KCJk/LVHPebHEJ4pnYpZT
LEI1IIL5WLnNutU3jXD2iaZ2Dp0nSIt1FP/N22v9flfn3fUCH3+iQz4PhcNvZ7zwkzRxvKKgMTEz
cwe97dWmtxGlBS2ldBzuhE1+tBEkaMRY3+pse0sOOaLeQqArn85mUl31drwJuuDDi/oGgsHwM3LM
bu9a3dFR0Sfa3bNjQhm0JM5POKaDWCJ87Bl2TqL8jW/t8QVwDU2neNeVxofma2GhtOTyn5cyRdLv
9TE1lUV97FAfLQ2KXxXPH9ZyytZsCxGIrY9eiwOC+12Hw4ag+xa6kD3MtOu/CpMRm+hRnnkjSpw+
6kCcuFzW3ZrAkRRMVMXWXztffkvcXdXYH1pi3OhqOAeR9zEOuVx7BbNADdk1Ems6iVp2SGLvTrMH
3B5ozfJSOwSpi47NmjFKVwbxxwG0Un87ma9lbHs7x61IdigvjVtCajCx3+Qp3f+cpO8Uj3Ojzu4l
zym1EI7Ckou1fR9UiJvjR+A9AlNxs+nrGa2WhQA7sM/1yBOVEaK3NfqFdVCxZ+sR09y4KM5MUnk/
CnmBc49Ftn/EeAVyjat5nS2N/CVIuOGvtCV3z7Kha1nVgziohuBmeapATB89l6WpocVnfh9oF2nv
M1IXPiqwAqGmaj8scnpygZElD3o5XE007EcfJf1aBlp+aivCg31hOI+TGHlNnVaePPOjcCfnzgQv
e++kmNknmZx98LKmTahylDvmHaPeJ9o72b4JkvqM4qrfeAVzk86u2xBCNY59TXJc/xq0ag4/Vmc4
tLrmHtmEtpDI/GuqFd3d0E3PHdCbckboNjnSIo0eJRDUZbh3ln4bWziTC56OqyfVi1Uo+oYw9Oi7
1du6qdp7b27aNXfEYNdgoCizNLtNTP0pRhHwEU3KOfMOrWIv7khgxihgyUMEW3ydpLSqfv1qxMrC
ZH9IgIMo6pJWfMNA7RBMRvoHEqXpkBOkvJKzI7ZmZthn/OEN6yhmFN+l66wWEkkwxksPYfQZIQpA
HBltEVIv5ojkffInvO4FbosceSF4JVfbtmCL1j6OqyIonmTg+UdbDuigS4kmSQZfUdN7h0BW1ZbN
X9UpNtBIX+hAR3Qpij6nio4GWIsp38nMlDzj5CI7Y3JElah4u3JOX+djzm0EwEW6t9rkydaniY45
hV45lfdOn/WhR8N8lXky2CHIwRjgxAendOAX4rLeFEF1ZTCMmhzsFvOtD2KFUGgNJr1VUH8h52Gw
Aw8yb5dSsk/AduQUHkh2YdJEVxt9qUEbaCXs7kVFwQFfbY4KoH+GwNCQQ8TwVzouJgmMrL5xHnLO
zwjEFhPddp1MjQwjB7I7TZIyVgMp6Bgbuwq1mZZ+e36HTCpKm7AcrG2KoZ2GPwrSEiMHjF8Bfy1E
JPBz0ntjl/bMgoulrMjHeaMqy9jkLLajqBx5zEfzzswha0xGV5wM0yqww1o8G77NZoP99Jb2EJOG
uuI0Mx0qeb34kLxP8BLm8ZhnPegOmsgPVbUbuCleME/Rd5cJj6RdOEiGp6/RTjO8rkDW2BaOoPLQ
bszGJmuJVtMn7xpV2nNhDlhMAF+EDmrBPuXwRFqJZC3q7xn/e4B0Q9R6VELVdrIE/q15ZlyAQCDu
ODKKATmmZaJ1iVS7FRPTNLhU1OQyG3c4PDayy1JsqH1DA6558R0tOtI3PLFfGxug3DxUGHbLOOfY
tB5TIH911Lz0mU5lHN+k1Tc4WQc0d/QqC6UTPWOf4C50MdMcbe7itSshNVSDQzE9Jjue0mnrZIzW
h/Y+E5mLN5SIOLeF+dPiMdx5fGQEg6w4H9kkB4XDB/TwbZnWjEC1rTO35NNhqNiaUR6mjEPBsyPi
ywmbYrTFOCnLj0mq8zYZiMDqOl7Z3CnCtKEpkIMlrRu0Cq7JV2Eou27Qt+5shVYKOB0urqbVKbYB
4DrqNGMeC02QBKGOnGQ1BejHEwmxRbjqy085YOP2MehRNBhe67CPU42mLtQQDxVDoL2SRYLjHATX
Cl0hVTL9dVEfUvHrMzBo6iRQpgEOCOf4U5k8jbjrgdOMPpq/4YVtmzy7hKgGYRkWqAHy5Pp22uPQ
plUrG9ClyUFgOoCE3j1RkqAiHSEraLagFdnWFQ14+IFIbkkna+id29W0H0rvZBGnF5tQBOaZlno3
gZr201ADN8VcHe1LETQHBTZtJU3PC13bfBi74Uc+Tc6exD84xSo6ANXb6DwL7P7g+sidRVNN+nTR
wkru0TRrfcLa/HIQkYXKgwIB+GbDXahYD7Z8neZg3LaNffHGey1JPme93EUOpWOCfAQnElfIAcVu
yI8MRb6LkbtH35PjUdiUotDxlNLuKypawIo5amFGp5x6W5fAazpPF5s6VtHW49AIhgiuMPAVKNMl
uAlE+CvT8NyzkBFaA7+5OB25bZpQ65zndQ2sysG++FQMQXvoCxtcjF/vAJczEdTa6JD0vXuDqTVS
unWDSxyMeWo4y/ymWw3x4kHh/OXiiU/aPRtFNW+73PBWiebrGIijN9nTYoj0IUD7b1CjfSNs0B5S
jcsD2scIdZJ2zLgv3qKf9W5dN3BPUy5OyCXRbDaQyHLfOEZyNo5FOhvroqwGoMNGcmr9r2CyszNi
lOjUfqFtb8+aVXWo2fkVdXY6J9qdcgS8EL312PWRxQX6TeTW6dGpASn3es2Mx50Wzuc9YAR5Kiv9
ERubfgBF7V1+fcgoVy9xg9PMMGCVTXk10mNhcCHNtrhplw+/fvXrQ5NOj+My/rPm58ZG3IwNb/rp
Tr2h48zX3U0rc/M0SOaaQeOTZpZB12h15i/UQXsdCNAhmlJxLuXrQE7lxRRgx2wUbRARPBS0talv
yelhO2MGekxwHS5Dzeg4kyeyMZsiOwRAqFA6VDe1BMLnJDk4hNIDk5By5N5gFinhWwNryeLqnBTS
xGQNd9cdGthJbn2q9J4baVD56zhO5S3f6G2UBv2+j9sAOFJAwprtzHtv0vA6F+k1t5eonsoLHso2
1si1Sk6pNq1Gvcreu8CN1jWAyRWzarlPBwOxB4+nQLD6WGZqXg3k4L76cX01LCTzY2neVXHpn4Ct
nvx4kRnqDeziuJfXGOMN7t7BuAE82V7YjRZVoQZPVU+vFTXPY83a5Tsoh6PVeR85P4ObugmY2Wps
1cEwH0SUxseinEZ6Ys7XiGpvv+j1br2i8/FNAgYxFRguPfOaU2ZF62CKM6qlfGHK5cFZRVwyNTAs
ayiDaeiA9bvMk3bmRgcSqwbMluQllbKcL8VkyyPqqBGEXbbzpCGvmROc/caj/Bq0j4Jgh31H/OhN
USvvJvP0cp+m1hsMTWdmVMTVkkVS1yR3KPteaqlzj5NCARnhiFQdEATHlo8QWFnjEaI2B5N3MdX9
Q9dYj6rEmYMkZ+O1dEw64ja3KUeBSEg1n0VwKS15D30iPpS0xCj7UXunSsFStsWz5Q3gl9MABBoW
u9UERWnsuPWOOntLFOPBb/TnJTtibydvWdbEh1mKvTbdaj5tRghvO1A805oabOcwqzBz7ykOpiAE
EvIOQf6c69PLPKK+B82u6cMdqTTBXo+my1AZ8caKToMt/HD2rS1TloM0LbgwaBE0oCzGgI6U1MF6
Rfk5MAJyVzzsazdObsBdK/qIyy2JIe3MpH0L7Q8bqFt8Z76oNuWS5XEFEZcEtFAkGVNUor6HH2mA
s6a2k1edp6Z5NaF3r5oBlFuFSpRL6svcEzqQm41czxWugujVD+C/1fhPyJDE7VaQXFpNyBpEGw69
hfwvx/yh+pr90m5/jv3WUYa/snscea3/Ycnp1TN/wEAgIJX8QGoocQ10bpzIO757OIH2AprVMhLa
8EsNUy5DQGh7ZfFXLAMUYav285Sg8/T7Y5v3P2oQ3Yob5trMhufaAEMHUPkOdtdK1hN5MWb3sQz/
ew5FvX2l5DuyUHycIv0RHia2oJe8zI7s1Ytk1/wsu/Y5NqdzCckhKa2PxTAjGJpNi6h6chuoDQE9
r1E/OwKnDucQl4ptwQByY47LnDLWH7p0uHZD8zAbFWVDFn0LhXytHjiCYUJssr4///rS3gQc0SuQ
BDCwY8qJfrtcXhFeTx7C8pVK+Wz0Njobs/45fyNQz9d6GnCJbZzjQJU/IwxyCxTYOo1lVjDD26u7
DJ2L/Cmexx/pZJOaAzIK+zkdTfZG3w+FQz2Vat8dkp91UbxT/15sw38ayuKSkn0XRNETuaF7v57W
iO/DbBirvYV4xzKiH8LPP9sZkls0+xvL0b6jNiICdJFRpfMnEq6QGcuHHOyH0amRgmLXLGr5bDnZ
tXYMTOlO8jDkFRqrfviw9fLc1ajNsHbDeOMGnYovMGRXVJd3ObIUCzwType559LwaRu5gVZizvdu
ol6EUMlqQH/OyFf7dvDGBJZbrZvY2XDp3pM78qFn0f3gKVqfzkdq8VWYQ6+1oj+4DS/kYcyyK9QN
ohMjf+Vq5bUKUKl4oHxWesptnI7Ffm7mj3wix6gzHoKgurHpCQeULHnRDlsE5ydSh7B3FAffV7fz
fE9WMB0uvh6Q2lvfp1QzCY3IJoPbk/tZFdrVqZ6bgUzetsedOgWoceJ068nhjLyaFdgGT44rbjXX
vnPi5NFBEkvFBnVh9qB/EbSDZueCzQKLGDpyxWNYA8IHMJowMx/FRq/Mh5LTOykSOyzT/lEm4moI
qFKW2zJ39C6GxK9Wm/lz7dZb06VsNheoA3eKFR6WU93aoYUWnHYa5U1iu89N7n7afgsuD0tl2GW3
UGUJ5Mmbs25qTFf14R1HUkjQVEgEUzjM4J3IOC77jYD3NoriB1113F/qw1CUlr7PtjEprAZ6M20z
l0EB5+mO2raDIjfxPsL00CuinrMq8de1NRyDgnH/ZJGrkC3SFfHIsQZ7LUKlapv3g8F4PtC9c18k
L/HYP1PO/2yZK4dRP/D9t/FmGIaFefxE/Iy1EirdZvyfahhp8ym7I+yAW75dbvXEvbg5DoJCZWe0
HgoHcPrugfk3hKnCGMPTSg86d40JGhBmtotS0Cx4yDddQrmZJkWxMpPijMQc0xbQI0VQJHiKMB5b
6P2RvvaQirLWUKHGnXkZZtkwIUkwoKFZZ0vcjJNJnwZlFRHC0FEqABAK/zPZQwWStF1ezR+/fuiR
1RxSVaOTQ6nXZfGNQirNMOXAzTnHO1Fhjo7dYJs26sQdyoaoMGYh/uuLbs76etE2+sa0eD7ydGea
PhwKj2GJQ4qEI5xjqccZuyzG0rKRt9OEpc8rvydlvxdsTaWvIajQti5hxpnm/XCH6c0Lui/ihHZW
oL+Vtnhz+gur/ljM+oMNZhHJ8Zso9YcUeGhWilvbwwjV++9OqeGOzxDsMtwxepy0WQNbTcKBnl1K
bivPLxm6UKQUn52Vs28lXD9SBTwoesFMKxUuepsFTauWy2qJsSH5amGm4AGkWgvq5y4S3yCsylVH
zagydcZRRvswSn76ZfWDxxRPcvPez3yPyVD+MBMIVkmKncV+A8/3E17rnTOg2PB6kTDkmNutp1l7
8he+C6hwZnLU5uANMbK92pZC0ijikbBqoDxxMH6Ac7g4UPhXxMyUSNQVtFNUj6hszBuroWe2DGDi
Am5PpIMdS4B4yOKl2VV0C8w22TQdRhJa/k8x9PfUy59SozkK4IRRL8JMxGcMbA/eCLtITW6ypn//
gnnxXJNAlas5JBmRyZtn71299Dez7r67PccZ6lLuTZG/brxNnZVvCkQEuiObLU9YH8OSJWTlS9BB
rLaO17wJGYRyNOtbu9FPIyEtJMyB3Mobn2tItJERk8Rx40f2sxR84xkNWLPFUZZSSA9kWOJJYFsQ
TGr81LqbBiIICy6Itnhsh+g8lkm8yWqXVmMgLa5ehAUE6aGAfV6RJtMkCO1yn8pLNj2wvWTp743b
HiYQG4C/j/wPeyrIWrRAXJB+cnC7+efgl7e5O7zWGnB2VwholQ1ycY+6hjYihclAUGhsc9NW84Nt
ejdtjmUL/xVhyp5zl4rpI6jLvTSrQ6IAPsO8oyOoOfm67tWNznIg8OZ+nMYvl5stJ098D9qq2xFT
Ezb2M34L8xbVsREauDl0T75Ag5mAYk1PJpx5lGYgSaJo7/a5hsrReIw58tdaPryrznQ3QYuEdDJJ
OnDkadQIuO8j7BS2l2wbMX6XaXJv6xib2U96gI+rNm3opZSauZqJNVJdiVy7uTTNUSGnRegVnAYN
x7peIU+KaW2i5CEBfoBTxFXXUQOOKc96i1kBSHv4XabZAXOF+FiLur9zVAtmKj/yEMTrvp/ildsM
z1WnXsAW4ueDuhmaY7nTBtTVLg6b1UwFsqk0uc/kcNvX+h1EwAoyn0Qv+1IviGpXT14qx7/xuX8z
o+gfvLl6Wd6wqKdZqMpmFQhtEzvbdDQ+PS/dSHoVRVzeC1I0eZ88WonIXW2IAHGDWc1AeO6U6Xsw
1D8Re/e7VGeOHPXtsbCo4IOZRctqfI3iT5tEPxyXTthAzNua7a4dFWnhMcZqBraMPLb0sIBui/i+
9GTMDumpIzLXTQaNetXWSBm9WTstfNuuA+UEbgVD1tgcRi/72UejWDXSwiRU4A4rvubefsmCXVFh
o8aUwWiMXEstSx4BxH7ozV6kxQO+xpV0sy8vao5OnAIIsyHUm4jDhMASJ9xui7C2Wg05Eyrb/tYU
6SF+0aAyV9MTltcUvb0PtQN4rOuLKyytr6ztIbrVwUMTUdwE9fSUIGjOIPNQj8ihof3vLXbBgGWv
M/1mhgz3mApAEDoQ/ywRpIJQfnec+JxGgD7S8gtK1Z3pgS7rM1zPnWq5N3e3kjxGUKnV2fbUI34s
EO4lfvz0sautj6SHx86PM4YQRh9scs95Zz0R8cmkDRDj4EtKOe0OMCZgbJwBmnqdlBdaKF22icOp
1UGgoWUpaNqZh3zoaWlr1odWtDeEWKH7C96BIdQhcQX0V6hJAgilrvEz5TJ2KKyz6w3gO7iWjRhf
4jQ01tk05xs510CDzVfoH9ZNO0/bIReH3G4hoEXxVZeo9pyKg2HoRwdPQXvv+0TbGPrJtdyvHhsv
ipc3Z+xxkWr1YxIwbM4hK2+EZnB5Hm3Kb939iEd57hPoZzIdwKDReNcFZmxde0oDQ7IfOsY6NhUs
L5roeCNx8dOPbGieosnw552a5F3WTQ/FXNNLIjkFWHPx6ftyR0LyT4S1JcPNXoaBcA+q1W8Chier
yAp6bEk8+hOdfM0UAa1FDj/yNtdRrDAjYDZpN52Lw2du7K/ejq8NWSGOLMNIK+OwoipckWLAIx8D
K5swZ1q2eZx07zSjRNzYADdFP+PIz6S7mhWsHCIhC6R42GQc8GGlpQ+MSPuHIYteXQpEmKeYG5T8
ws0B48BuURPuUPK8zaJoWfhREtI6vZF+BIKT5RVY9JOH0s9DSy4Rk9zRt3SmGIrOhbWBp3FEj0Xe
D/jyu3TSA5ZSUd34lmrWZhpfHR9VslNwdRmA2wg+qa6wscNou8S++eRKgyOhZwZosl+C5nxzIsxt
afSj1DA0dBVJD2xdnLAwoH3Hspepz1mVvPQuQSE699ahjqMbnOtkQ1ZuFJY2QCeINyQ9LELNBpsX
HfhtggAV13pytKP83ZX1azwPLVtMfwGPcmGLfYKBeyXz7I3rgc+95skS9Z0O9joMHMGlQgf4RoPi
jtTBF4n/sivBuU/x/KPRR54lzfjq2oV+5fNGkxAgToO/m536SJm1aZo0OGWqfiCML94yxln5WdMd
06g+up3KD56ZqN2kmw81aNx1UZV3OJ3v4nki+SQbr6lVnPUcOxr4R8bCHECu4kAnD2naKJsEaii2
W33wxE3qpBImSvpp6HJLt8K/KWOOAZPRljDHUE/0q4LwjRG64l0uQSzGOl1yav4G8AbZeuW59F4L
kYgt8/DTlCGmaAOMihGM2R7sVpB9lBPDLsw02xFtRRsAsWNMFHopdUKZ8BAaKTe2eYI5MkiHvLf8
oy2hu7aRpYdcn4oNY7hdRbO1qaknKsh5+mBRbHg/gp3QSY4tMBVAgfjpwJA7yMHgDmuKr0ykT24X
TzimwQVKN75CyEhDNUOB6XsEEzRqWZSu5p1IEnY5ZHjG9BlzpsATQt/iy3aCn761KR3GINPMyALX
4gATBYSb7+8nw7ihhsoPnI7ZZlyEqr7kuJ3zC+GuqF2Mu6K5nTzC16tEL+4dYS9e6hABCI9Nb9wP
pvajjmDBdmZyxcMfTq5JTiR8gzhFkznqN0gG1DaLG+tO1lIex0pD9gyPz5SAEPPhZMyQjswEmzmy
dQKW6Z+DbvHPwqJlNNct5DkTiUfPNSVE4x8z4ql5KsWDZ7Q0W8eFW7jqbS6LxTAQjEj+zyHW3lOJ
tdLToKcMpG1UrDqKRfVW9ZFGlOL46AQtVjunsm7MzD972NE5H3ASFXYv2FKoQwsjCCt7fNcBgQDK
6G/7LgpRYU7HqbrNRyiTjUdBa9jvqkl/xjlnQor5A26o+TGnsI7RqxV1eteNDACFDZ2ndwR4FFjM
BhE7aL4RNeBlnZBI+D0jTQzLxj4qaUcKead4A4litK56WnJRp6Ya9P6DKKWLH7hxGOtFRUVK3mWs
z4SqjHyxKTrJuKFY/bCmqtwLvZ/X2mSuJ0FjwmnMcHI0tZbfQTqiek/FRnjeTRWJR6X5G8NCrVDa
xFqoHxVK+FR+zd7/Yu48livH1iv9Kh2a4wY2PAatwfH+kIeeEwRNEsCG9+bp9W1Kiq5bUoeiZz24
vJkZlVXJPMA261/rW+4j6B4HQ2L7lMjxoRgLygECihpmx33QJu/Tk8aradK9F2HkwDJBm7aBHVRI
t91q2nQQLl4/Ax8fM6DH2UH5DUYYA9r8FBFmLKebryNBzl68HvNmT7Z2a2jxY6RLFfj9ca321oZx
AyJXMrmcghtDXyJeBeaaCWBtX0Dud+9BT60tCmlQnhrV39BeXQR1U0z7JKXJO861Zj3aEkSNV3MN
F0l7EDOmw2FODy2BStC2NbV4DRJzb7T9scQd/R8/BAc98xoVMGccIKE6kdymSdq3Uj8DJPgGJBRf
4WE121zWPyXlPXzM/tYIQfsIOPqRC6XE5zudo+Ikc/ed+rRmPzSluKPLNF7gAUQ7LuI7A7OEX5nj
xZ9bZx904QCtviXIU2U/3GrHS5fQD5MQfsevIlZJjlgQwKI6TeyhXh1pjy2bHBfp8OjlwXOfGmI1
dGGyhEwUHtqMmb6VaFeK5IaT9P0PLxzyXRjhVvAb/QRRMuXhTJ4tUxq3pzijd86P/RzMZVptZdv+
aYYq++pE+jQDEztCPIbkEYfWIQgjJsBOBV58yKaFP49gyTTPwweX+I8NlpUpz+vXGBkinUEc26md
3TzhL2cjb1dOZ89rEhvgs61dr0eH1qcYxiooZbeEne+B2EJctqhULDhwDDZrXvwDsLBfeunNJ0lv
T5D79GMwRVSxuPpOmOleRIRZWlwVUJUg58VOvLZoS1o6sPF2XWZDzTNoHPBZFbxSwMz3KkHDEzeS
sNpUWWk9zU0Lx2p8HMYKQi/b8t5NGfg3ZX03aaG5GAfz2wblD8kiSshT++CWJfFuk/rHXV+RA6xQ
WJ77bCTNn7WPhSzt3Rhq7iOG0AcwhdU2r0yPkgpcDzjanhgJcrIujFfPlvqFBfrskepcevYRPV9h
zAtu8nn1macTBzCGPmvbcpW9sXpn0HqbZj4OUncsLe5L0TnWUXSMBpu85G/NmS8lZA1QkohZCsmk
xH5YHMmq7K3hyMOF1stwcaknRyoUxcIZ2h7nav/sxZmxT2qbsZ8D2gqnz9jv6IXLHxHOKE+ac9BK
FPfIDGyISb/a1vUS45SFIB6wRU6i196tEtWa6gJ51RQXX3CKUZNtwuBwA9IzY/nxmRqEcz+b1Im2
hrMN57J/aTWfI37TQQ1gwAtfzfRvjdbei0zr3+AwmGuh+eEWkjpZPt14omTlVnjcwuH+Yj0VLY6s
YcIfMg6XSus41TbADCOaPiJ2sEcJZR2rnX1LSy9fV66oQP9Bh46YJqzMEKuQxad+9OLqvjGhvAeT
0XGXjPVTKrGFmrJamuZYXy1aRsjlmz+u01vPJBvrhEJ4t6K7ZoqcfOGSm3mm4WVZ2F337nJGRUZ1
HivOlU9a7ELGcypx1Srif5rWPeimX1+hmiMPz+WV4g7OW0V2wf2hrnsTQT7HlhBac5C8pIh3s8sK
gdgBX7tTxVd2G8Lje45GO/tKOqo9Z/N7Go3kPY7na0PF7WIe05mOYGyko9YArOcZpnfGBcCQFTc4
Xz9E6+JDH5anNo3t/Vwo8iOp/V0HR4EXc5XocfPqROPrUHUmQTIWpChIUcPqkSc4z/WjBosXO629
zuy+WYmG720qeFd7ti4I6RGAHrxqA8rGsqrzeF9CF+s10746cC+BB1PllhUTC4vCQnIGJhhYfpWi
Dg4/QwvzIW7nXZbxJYZUSKToS7NwHekdx8vexUDndfU1sXRT8U4l/IY5WA/EhFYZVrwLTxR+ML4p
vzf7u06XZHjpMCy0C9YBWuY1OAt1q7uXPNzHcYBV3faCLSA07NsV7qmcaeFGszQdC1D+TU/CZ5v1
/WPpwOhjPr5IBkcs9F4XmzQSBKgwxLk2SjQIePmk22W+1jJUCGA1MNnLOniYiiE7UqNSMz70KaEw
dT/d+2D5AQY2+SltzaVeczLUBHKJYQebtmk7PIAIlvC6xdsQ4B/AqbXl4/KXk5jegLQgwXTht6l3
94zXrhrJwTO29JZRp/9ipPPOLuaTadpyiRJWXpDMYAwpjjRKHbdQE5kxnblo0II1xPJGpl3epqDA
ECu4bf3+WpbmwS4P0j8aIcSD5cflAb/Di3CLdut41SPlmNrTLNzkMtTJt3cjsZY/9m7YPHBfgmSe
LZPOa/ZV/wdiWPVAgmQVDNZFcwhEWFN4sp0AvrQx/cmb2N7i0yiXmpv799Uw+/ezo1eYoJDK2ySn
zmwOYP4mmn/vQUhc+HnQHSrABPcpYIXRtcZLyiPW5G2PqIEhbOlgXgmIZgV6YuD5FcFL24CdjYIg
PP/+NLyI1HkJa6e9m2K/pMa0fGmo4yKgaL46knqVqB0cMhum9eqncCHC/NzIsL+3rQzTm+wK0rz5
2izMXR3IeMXYMFz7We29ND1z6zoIgCbWnrMqMki3pGHT+9Q4+R0Wo2iiInSuknPV0wqUapoBzjeq
t8Y0zne691ggES3GKnX3XIi+TG8q94MorZMuDGczHaOcX8jo+chZrFBvyg8NkNTCOIRTzBVDz04d
EV+QGfmPH+KnEdI65A6qZ9eFnNgtQo0ulMtGzAcgKZDZa3vT+Ti3fD4s07wfquGW2zxgdGZRIRNl
z0Wjhm5Sv7cSV9vOxECQbVt8K0ppQc6uOoiAOh0wC0POEG8MTtiVYHhI5fZycukH16vngnh6IO+F
5E8yNzHtWOXLMCK0eCPkUHB4+OO7cGfHlEtAx5ch2Lp4wFBD8fBdnFjn0g1wdmEdGq5BNl8JgjxG
qZkuAj38qoKnNGs4S4wPRA4/Kp2bXCmKfOHc9Cn8CAObESxhgWqqXrDs7gbNpmBPviQWGGm8TM9D
SwSf6fLSTLxX1/MfNcq2gX/Kr1YB+zVt3FgT7ABXJrvUBKjguk89ICdolsN9av6Z5HXiz1I27whX
AhxiWy6picHDUgQfg5acJwndU5oq2tk332xo34GV42MDfQPqhXABbSwj+hX6g7EYveSBlqXbrHk7
SQAKhGSa0bLFhql7VD5U8G7riIFQDegUhZx7xK4aWaPQJEDB9D+y0B5tK8Uq5gYLMwF+UlTmT9fr
n1U1Vgudp6kV9UVDEG9ByXsBR2UpFYSXw+qygubFVLhFbZcP6HuLxgJa2RrnmbMLCDqcyMCEfm3a
Kr9HCu8/olwE+P6aAPzbT//1v48A/vV3/Os5/qqBdf20fw8K/tM/9X8LHP7/mCbUnb/42f9LmnDH
FqPacf4pgKh+y3+GCc1/CFqlTFvoJH0EM4N/+V/Dn6b93/+ief4/CJy7nmXqgrQhkcH/EyZ0/2Fh
QxMgEEivubpJbu4/w4TGP3yP2ZlKkUEZtX3r/yVM+F/6s23sblgHfQPrvUXj798avi0P9G2U4C30
03zbtcnaqiBT2UzAxm0z+rs8hOlFpTIaC90AxUkZw3o/2FnZkenCtcVxVDII7kR8jePpOcqaJa6I
c5/f4+kC/bewWWwNT95lCUzROX7phv7NrsubydEswNXnZcF7KeY3CxdultSfhdfhEprXM/p7Q75Z
5M+xgvfQxkj3+MYmr+GzOCEUb9roTz3+D0E5778kFk2kPJfQsWU5DtGLvycv3GYwWnI+2xhC5zKq
3fQ09/Qu6eUlDnXjOwxSRVGxblOrh4h/eQ62gOU16ZqLJgVVxVYYP1C44u9HNAv8m8+jMWlvUrff
0rmwl/wbWXS5pqMiSW8x8d5u9aifjzBHrm4wpjvETneRWFV9Ewmw/xQXFzdXU/yY2dTvPSHuUtDP
Ry4THDYa6zBO/uPoWMGhTqbxApDeuFmHtIVXWGr7gJDfkrO73NYIPQuMszagisFc5f6kHVJSh6VU
FxIbHB9jXkvFETr26FyyPaJUtZ0jbqAgcMRKzT9Xge6fTbwcdulEF/4sJ8h83EuwxB0q3ZwPAdbR
VV2Vmw6vAgZPNBa8ZmxEbl9R0kTeqwMYfp3F/AGyiNpwB6kRL13CwLcX176fv23S7KYTiA9q0F7D
V1/lXbTqpFlW/e8R6X9a0/4aT7VU/vSfYpEmSRuD5ngefQEa42+JzCZiQhOFY7ChQ6Ncjsl7ETHc
pSYRczPGtM2It3oqSAHBd3jzDKbTicze0QI2bTqUN1on9T0ASM7uQ3j0c+0hw+bVpF1zFzWWpL4k
J/dfz3+oZaNCMfbai0DZmozGf8C/ZWHdBuJFKz0I3pBm5CDUthwQSTUa7bqMonRTzmDDKw/1qYmz
TZHVIHLhRkG6EWyeOdf9v6xe/01g1/h7Fsc2bdcWguXn9//UyvPXXFnkVQZksTjaovbwdg5wJgF0
hlsNARFNgREKosS296f2FOMSWTCh+SKPGV+gBG4kk+lt0VFzq+XNKinhjrejHdFZYjQvVtSKU2eJ
S5DVT7VGHjHIMn8/eF/epKPl1zzJyOP/A/bEsNXq+88fsmXC7+S64eP9cE3vb2tc3hS+5dTQmLOQ
C7eZPLRJlG3juLo6PIZb/DSMk7l/oE2pH0KeKnlcx3E9xoF1zCCGH6KSguu6bQ/aSJHzoHSsSCla
UmlbBiKXg9jlInrp7dAj7HLU8IAexYV/b2lGsUsRu0l4FCs7h4IUPgxOBrEnLWGXu/1NBj+hUtuM
NH3Ukd980e5lHct1CSUsb/QbYgB2nifDnIj8KPRk+hRQpojLEMl/BtxUwhfYVoMEbxdybzBrvBNS
NjsfaTCcvU8dqbBUmmGp1MMUGTGSw1Md0zOrxcFjT1svcmOL7BggP0bddPLigHUifZSue+6UThkg
WDbEfDkHOsiYsUtQueZqVGVonzJDyoqHTwDZyyQPT/zt0dtD9xBj8uiTVAd4T5fxsM+DMiKh0jS+
8TJazorcpuQQkw0wsbsuCs5ebIkdvs+AmWe9CDTrQ69C0tEKuWOm1K1nclk5ZYzxDkVXKm3XlSBv
R9iUaL6BUn+1xPyskYP7wv1wiHBFeoBOPF9LrnyHutNWk2v216QhTVzpH4HO6IbBExdEXIIgLzny
KiWak6YqWTbPjlKpdeTqUunWEQJ2qZTsUYlXStsGmAt5vP1kooVcBqwYUR6cCllc6RKgUgo56PQH
C82lV9q5Mvso8V5f6UpZl0pj75XaXind3VMKvIkUbyhNPlXqPDGeozXrH20TPeTBXB8S8B93cx1C
OEfcjxD5daX2z8j+AfJ/zxigUvOAkcFAw4CgV5OCwrRWbUPm3tKyGzBcnHv6lTpknXJ5SjLyi1eN
d20Gh9xSc4hITSSmzjx7yX7ISSXzqzBsRubamc0cI+H50KnZrLz2G6JLsvUAOo8S2jLwS6jJahwC
HSDbdGpEUqthCQRIueqdmGpwl8mqGqlIZiuyTb9zE2QLmD6xJ3j+A+xqM5WNuSz3RR282mpMk4+v
pRrb5MxvHOY4VDtla+6MOtdKhjx2+tmroc+kxj/67yAonCREnYrhkM8sDQDvym/sBR2a4Sbj/tEx
UZqYLNW/IyZmTTDy7jF5HwOmRpvMfRNqKFUynbJAuRK7LPRdruqWmWDVapQ1M9OioHmEzLfBZVOg
fUT+WU1a8Id85TFO9qZOJb8iN16D9R63wbSOxVCRgmKMWKmhmmINmfiDNUQhq7Ngb/nNnZGVd0JL
feQk66F3C0Z0o06vR8dHT1fmAWfOggcoZPRWPxDm8Y8TVNm+wmmd7DLRxsfJYGTQpbAJ2f6+4xFT
UdWJ116NDjXuNWkoX9y8vhMDKYqIXkAGH4m7qqP6zhme9MDwgMNP73Uw3SeF+1Rm0dVjYhn9ji7r
8s1mljky00wrn8Gzq7uQTNtsQaqmzifQjr3odrEPNd3MMujGtnYmFrzvkrrc6gkdNnUYnkFmWJug
jIlpDzVPjVFtXMoOF+YYvlncbBJmsqEazmZMaSv8V7ti1p9aQzI1bc07i0szoW44Ycx4LTXsFUx9
XTX+ddQgOJ4YCQdqOMyYUWxT5sWlGhzjas1gZzBMNtRYuVcDZobG5JlR4vCQ0C/MFLpS4+i8wxaO
1++dMJ3DvNro+KNXsvuO7Plmq5H2oIfvYhgfMjXs7tTYO0K+jdQgnMM/1QolhgNOd5zhmJdPanA+
MkEnBHsw1Ei9YLaO2Z/E6O+4XQ3eB2/IKUJdz1Z8r0WUaKgRfcWs3l/hw0owIzDBV6N8qYC2DZA7
toD6EAC3WxM36zh1EOzAC2AqU0Cv7AEdPgGal7eJXXylVT4uu67liIklLxnbO02ZDGplN2DKVtAs
RbGelN0aLOwWPgpN19LFex1Ez/pgv0YmHkEcg8O21t2PMG9PRuF/zsrsECnbA7EkCrbSvl/BxH1M
R15Cn7/BAbeEi2uC2MYx0QMGIP0No5G9xKbB0FZZLWqC+CCHOQrN9HPb8yZIhXnWkve8aJH1OL+u
cVVT2KhMHAbg6QoYOnqRlqXDnhHSj9aNBx/3R69cIMoOQn3jh4c/JMAnQvbrM1HGEQ4j+54ZIHxw
xFBlLqkHwLIcRgnY9W91vO7pzTk4UXQfFu3OwZ/SKKNKgmNldE6kSyPcpoTtQ2VqAWz+aZnpoypb
RWv4MXG/SFwwtJ7Q2JoPuM96NgTKFAMXzHNn6He98Q3FnAp6PDWIbR91SAcyXps6PlY4b4YRuZcc
lO1g5x0TeNxm2/FBx+2uQlniTjRO+lPl4ugYe+0hVQYfRpnfMivkfQ+G26JrBZ8TA1mhP/nKHjQz
GF4O9HQp45AX45Mn5szai6mIGNAChCvW8RJqpYPzqMKBZONEinAkNdPOdGFEVvJRZPEhN4hY43Wy
kB92muu8BD/+rLp7W49IpEd8jfqCH10jrqvMUK2yRTn4o+hWP40pXWIwYgLyBnLdqwEgjnwskvir
NBOjVZtvHHxXcYx/sVFWrIBOPC5Km16ZtCC0nf3wy/RTiOVGhos6y6CnW+0hV1Y7A2tNgOfLwfvF
NZwKKsxgNq4wA3eYr2xiLAc6KIH81uAg83CS9e70VUybUvOJUGNSVIYzgJFvSNEvDU60JCuShTUF
ZxePGjI5R74XX1nX2AjR2XGz0eXACaLdmSaVtLHdswMbbAMMtLe2m0RKSJar0OleYjE9uxWQxjCe
sMEw+rSYkgNg7e9EFx/0KfBXQmfrBPVA7qFx3luPn3k9kGQ9nh/1iSBiyE1An8OXUVn4erx8rTL1
1dVB0y9kF2ErcqjCAm9A/MIGiKjFnU3BD2S/Zxu6Oc78R2JWwQrcIbC50cLCVKjMhcTu5bJWhkMu
tx9ajAXRxYtYJbVGN1u4b+hxFcquWNb6kz5oE1tu9xIBUyhCamZKzTWuEx0wZOmMsOq2AS5IV9kh
J3yRMf5IjwGzyLuzk2BoJrJFSbtf4DHDVRngrkyUyxK3pa9sl50yYNo4MQ0cmZOPq97IBU+4smty
dVn1LktL7bGrVHg61Qc24vF0CuOncfS98LhVDVktsA4jzdboc0x/tYKBt63LG3a249gl8yKeIwrf
KSYz9HYbMfUWNeB+MZmkqn28Rl4WQnwIzy3e1BmPqjMbN+C4dwUl11uJ+WIou2pVC0PuspBboWOc
K2V51Uv3mV6HNS8dXNi1lmCNZbNQ9yCSN5o4mhSZMGYJOIq17x6+2rmR+bL/tdriuc2U+bZWNtwC
P27prmfcuVLZdG1l2J1w7trKwuvh5TWVqReXOh+D9hjg9mUw96IPvOqeMgIH7viQtMExmKNVhFM4
Vo5hnMMwBb+5Lj1VoTMRFCVTice43Fb4jRN8xx4Y6UUxikXrstkZeJNLPMqDMitTPeAvhTIwW8rK
3OFp1rzx01Am50zZnfFM/FnWygI9x+57jCc6FRsPhzTwxl3O0HijDdgQWh+iQd3UOEq1n9TBAIbP
WuC3ZiD+2ikDNo2H3P6nRSKq1wSKLTynmsFec2o5N8XKxN3i5g5wdadc+3jbyfTh9wbazK2Y3mgT
I7iZemfp7rw8es3xiVvKMB642SZp26+EvjRXyy54pVmzakzmYQc61bbmLWHospupHvVjTIY4000c
6hKneg6+Co3rAXg1PhNysljyJM52q79k+Nwher7PPhFQ/O+OKgNuVUaGGw7++AyffKqwpvjmU/zz
I98iEwL89BjrM2WxB/h1yGG94kuMl13PIKDXGgi2AXyUKrXvqUjSkeqpoqGlcDXbgLdNn8YSL2Qc
lfXhRkRUzSTZofFCYxu40Vl36XA1q/ouQ3gXKp9RelSS/4YHvGdOa+4yjMLtVIbeYhj4zW0wf46q
BjWhm01FEZTbB8HZuEwx+0NPP/DvejJwBV56nIFVpMHDVBDZhByESjuo2AP1MhaHqm7tq0hEgLBj
SW5UYiYsYcKCGUuCOFob/3D9+8hVtCLn+lcJZTf23QsFshukSsAO5DGS32CGSmjwv9blUjXAAS60
cW8anDINY3q0M81ZUUf2U7jjc0fug3v3qVdBkFDoNxMoZOsYBSWc8aNHZmQkO+KpEElBmkSqWAm5
Z5+B5Yj1kchJUxM+CaXYJvQaLRDj6YfQqkXTEYqxmYfS7f2Z0dFE/w7to1Ny76t4C8YoBow2mZey
I1/YupSMDx+/f+m9W5+kisn0ybU0iM3YKkBTk6SJSdR0E+bgueEb42a2YrE4SrebiGezeAoSOQXJ
nIKEzliQFc80+2KQ3dFViIduXboy+8dWZNaKIO3ea62HCFDuuiYBVKgoUFbyFmSkg2JSQiZpoYzU
0ER6aEKa45JHoEhkEkeQc+cbyTUwtCfd5aXL44nruGTiTiipIZ1UqpiSL55Jodyy2f9qsL+ssXvs
sCDseU2viNifiQo8TfPNJf/EEGvv8RHYXXBkTjwwvyIqBR03MqpzKx4SFaQyA/FZSGs3SyJWjo51
L/eJXdnkr2AOsdiPJdZjOoweXFJasxiQPi06S4rxoP57PY/RrHJd5LuINu1K8l74OzBkccmj7/Cn
V5GwCQ49x5PuZSLgRAdtRR9M/t3UJmuMipSRiaRmyLzLvIS73HeIP56lJdv3KozGSnsiaP3Zq5ga
29JDoYJrFKnfZ3P73OGthGNBbYBwHgyyboLMWzx/JSoC56swnDvFP/iq1p2KycVj8QWA980gPwcl
o9hR67DSGTB2mbvD1oq5i7JGkne2SuBN5iXNPloVzPO96KeiphLv8aogueeS4MMdjtOWTB+kiddg
fHKyDGg0mb9Zhf8MUoBYU3QygUPTQiF1DskQsgV75Bb0PwUZwqjDCVB1wwkF+40NXy5Kabm8t8Ay
cpJ8C40hsgolpgW/LMkpwndZFyq4GKkIY0SWEbMSYWFGxy0pR5kZD6aKPRJFIwBpbxrH+nRUMDIq
jFMERAWnXnOPTYbwJFcWD18UOKNPWgUOA/an2uqfBanLQMUvE3KY8cvvf1ojppmqmGZnTgdfDm9J
TYCThEtFqCYXvMgQopj73hWCwCce7+fWIwJaccbtyIS27XiYVEh0bpudbKgDU/FRvI+7UQVKTZKl
YZphvnJgB5A51cmeeiqEmpnJfaRiqRFpLM6tr9LV3+rW+zR7D2AEQdah3xjT8INejlsYtQSBBM5E
GnaroTUvk4rDMqInyQdaceGSlfXfJhWcTQwitHmN7J0XDqqoiSe0J6KWewXTgOZtJIEbksSdy+lk
JqzOZgqsQUQA8fTwvqjFvbUmEsn5GE5mr8K9k4r5OuR9JxX8hfnfrIkMngMywR3Z4ESFhF0VFy4b
NdwFHEQ8h74Sz9qQx9tPZIzJlnorQAq9Ch/PpJA9HEo7qU93dDXCmK2BKoiXmtyyE4wfgHz8FVmx
pxR/cEXCuVFR54HMc93p0LD9a87BqEmmcB9ia/4NSesG5hxOXoLGCb/Q9F0FF4d7BnAGFbI2VNya
TOxzrALYdRtmVAkm+DGdsdy0MIGWuUWPU2+Yh7mmps8GLKCPnnXfuY5PQ5h79GHWrGq7056HVHDV
mN0HlkNzU4dF9zhjok3E9OG1OPjjsGtvGVaRcfwpQXTDu54nXsq71Er5VIKEfaCh7an3TUSdUciX
wrKIX+W+ZEgv5Kmc+HYh0swrlJpuZ3Y+UVTPVHesmLtn2mnfc660gCJCjdOVFy/So/wulFv6tvIV
B37OIZVZPVZ6Va28NqKW06uqx7LItR3UpDWMq2zZmpX2wb67wOAnv0N2H9FZljLChUeX0Csr5LkO
A3nC7zjdMnxDp96TD94qSJk2Zbbtr0FkCWQT2z5J5QRwy+wSBuPwJ5n6bWBII8SxikHOa2GDhEIe
Jjo4YwdjmM8lHYWh1W8oDN5mZC07RjHZ/36a0DPTIXryDBRYasfMk+kA6I6ulWR6M4gBJ34xzPdV
L6ZdpvrZKJHX7tPfPobGcL4D9htt+vd/UtT2cCfmWxiNGU0sukaaU+ueY0+/srRkXzpQbn2sgoNT
T0g0rgi3YVXcIJmnRz0YWM4rRyztKS9PFmCBQ4NWjtSSnoX68vujqKo1jJ0uRCFUxyEsL4OnI7w2
QTRfLIFJSzfdGZbIDWJGdkmyIb3+fnEtmhOroTv6dZPtes3oFk42iFvZzvWxobmH9kjjlpjaG86N
/NSPPesa1Wf72ox5qFgfzyISD78/+/0y2dHV78Mfc1AGaP4meU86CAud8qLouoCur75g169DL9np
g9c8Up71YQBA2NhCm/f4QMlJuSnOmm6Kdm6iHm2+l8C2CcQ2lBJNhBYxuhjyTO8i8dHcD9eaR8FR
11KvZuNPgEw28VsGOVOdZBHp82RiXOukG9bYiUsKvwjUJ+HN0bZkiOs8GS5ZMpAlSMx6GWGXZ+43
1ytvcMc1tBnyjUZ2p3nckGYdX/mMMw9et79JiyJ9daXzHdcRbUUaJ87Z5jFqQIuvwaLEwdzcKq02
j1iF35m9LJldiDN7o371kLNNvZlxGoNtcY1R7jzSp1A8zWLtpK1/IrMD6AqR201K70ilqL9PfJvj
VZRuUaQgY+dVdOnspeu11WlqkF9LAvM51FsAIgjUvNg3eOIgJryMhr80LpgjsGS2kF4O7ZwthTs0
BG1Zm6MKIXq0mzuezYDeRHdNU0Zy8KPOu0AA8Qv9tfRC5+CEln3ooGHxMEX+ynRYL7lWe7u6mvYV
wijlf6a3JRD/KOrcfOLUQddnM16MWXNpYNWCZeoa2qW3p6MszHw3ALDZScPmYdG93ezRRalbFkaR
CKblSFYCili07Wd0tC4cCyKm1Q/1DvTwGG6/RTzliCcrWrD8+KSXREPGJNsPZos0X7WXgETABepd
tnLD1FpnnJPLKhG30L77feVoCuvOVU1RHCKas3LYKQ+sUnsI7AA0GGMszCyl5UhU26jq5qMbVS1t
GxKOUh6N59SvtpM3T7vCs/xDmI/oYINWbjQDNPvI6HJCwTyGdXfAZR28IWYdiDBNC1q7XSzLrrYK
mhKTi673F79on38t1s1Q/+HvujjOQ/HcOo69p/PVvTPZSfamx65fwjQpwbPR3/s2u3VxGd0gw+ya
T0smCtqhoW6RpwQN3CvQIQP1hfjJdIy4znQTUVDyU9puwvp///slwclJ144LpegQmaa8J01HeJ4H
uCj9+oQHaR2Olk5ZssO+NdoHSFoWbp8l3TZvGTlhIidPNBYZTPi1qyQEBuDVPdnBYJ4aaUDSAA8A
n5wpCXggd/vrTMd9f83G+sJbwaI+FN7Z8PV2WWa+xQGUJXdEc8F/p/KRZnfH0+Fz3qtQ8Cy81jnW
4mtDmGDoswErgLAoC45Tssz+cpj7eGOP8IEypq660LDfWZDTJ/Rc6zIYGYjyq2M1+T5JNLHmugbl
xQ4PAAbBBNX9SnD/2oL3f4ysuWb356QZyMBZV0NEC7VRii3zGu6LwWzvtFb8dKL6KhGNNpZJ2Jab
tHOQtfVgkGqsM+OmV7225Z6/b1LtzODhClA/WmmBXP9y+GATgpHbM8B1tj4m7mXbeFTajqV5IByJ
mYAJqMXjtnENUNYwCDdV42NEZjO2JpNX0BQnE+reMi7oVemZKXB7MGtwAyWmEjhog0Yeyix4ifxx
jzuSXo7aZqVq4k07YOWfHXHHe1czneooIYjM9Fw28XuBXkEtlzS2hNDvAhveo64N1krCNRNBck9n
xeHQ8vhTuiye04ncKTs1rYruA57Fa91WbOuyhX7KIVvi8xyzihxfi5hkMYDivy/3VXXuNc5VvJtD
lqDIdOUh07otPRwHE7vr2tQZI/fxdD/nkFtKbOCNC9Qebb8BJTfoHc2WfaOatbi/mUjDlf0nNRCr
Iw/udZieDNwaJy7Kz45GdKMuemQ3wzFPsDUY8VpYHMYseydns4Jb5/9pavkI28p/8Wt9oqB5ZOgd
JBP0QkpqwsZbEv7pt7PhRLcKoiEmwRZ8Qg/DrLIkueWhJnSvd5vGVM1uwlg4HbERp0P9rMJ0JdI2
2bVaRhyvt7IXcsYaQBcAEWng2VcZ6peM4oQ/YzktYtS3oqBxLU9H8yhLctSyQDWp56Y5W1ZI7a63
7TgOM82j93CeoTa5sGktkdAOl/+UEu9CXDqkIaqBpHRf/uHbfZmBOOI1tG4lT8qC8wHAXCtAOkU3
EqVP26GhB2AiIvRFcxiRouczMmuV5jDvvDENl1lAf2wcQvL2afQi8dMO9y0z6FZUjM9GXKWDpp2C
bJrPjkvU05sOVp2BK2Ap40raL5i65OuGwryW6M9K67RhFVfNzXRp7dS9vlsxVIBzI10gG0iOnGG9
L6Ilf5K05ZQpU3gB1rTPjNDegs3q19MYHKeIfa3PuKj0srcOLszFlGsGept272R0r9C9V1b9sGHx
DlZdN1XwLx3EAtN/8kai2367VfleAhkBbCeDI6lr6tuwBQNeRIFcalwuRD32W1N6MDv6gchzYsX7
aUKrFp3/UZJt1THRH8lctEQqmUeDRlu4o/ktGOjaqJu7BBSf72ZfMAo2dTru9bl48JzmY61RncaV
KKJknjxP0M3jzsXMvWhKtiDs/8MmYhVGFwwpZdGAd8VlmW6qcAyP/eSNy5DzFS8RvC4RehT2NPLe
rSnUI9LCczISJp9Ymeqo/zf2zmQ7jiPLtr+SP+C53Lw1n0Z4tEAEugABcOKLAEjv+96/vrZB+apE
SEm+nNWgBtJakiAiwhuza/fuc063pxXKK6irpCff8sYnoytp81qx2C2ReQoS2jt0/zEkc1iyBeVW
XIVoDMw7ZzLT68rTJIIWlO/YS9lbk0ZAxzCkFi7mUabH0gY55QS7JRn1Y28hLkUfdOqnrNgmclNJ
MqvE4EV75j1ok5d8Z+XTxGGfXjdiykOtNz+kZxd7WthfDddoryK8ZVfwA1T2Tf3gWMS6ubbarTc9
pNyX1G4PQK7dKgrp6Y8VB+OQdiQbdogt2fhITsMZPw/GIbn0U2wsWJGr+8IEni56BnYS24n7XJ+3
aJmiXTxp0i9a7xkvyvnBjXDpjlL9uqVnQpzIfTq+C6881ime6fZIIBaiDa7OFZS+0hrTarCsfps5
FgxRBI5LO25Ve2V7NhfcxNKxW84JvtpuVEAGycI5unG5D/ul5k/bV3XxNlk0XHX9xqJRLIeKi+Ng
ZpNJAoCHtkP0KH8MNYJZIzGPNTYNbhXeMmKyGPJhSWWwjpdGj8amlPNqUBNd3QqPEf7eP7oMtLay
DNu3Kq+kPYC321jxY8JjhGykLENVu05fSnxJmJv0ZYf1ODMqxKbYFmCnzaxrziP4K2hH11p6ErsK
D8UJwixJDhDgOtOOqs/80p7qdYPwndfY/goo/GLHKFxpHQbXplt8wTkFfId+NM0b0uU4f6a6fiC/
CJltrm2DdsFHd3R/NKgFcCiycY7hoEyzIKDz3YXfWYeGAxWo61tu0PluDLBO23qgGWEGxWPYDiY0
YcyyCrCci/pCZ51WuZG/txQ0SQfAOM4tCaa66kDTu+qIoICq9vYBjYqNOzCEKg2K48Sp7qNg2OMa
Z9PIocVBIgw9vpDpgU6WiWT5d5NQUPcnzkblHfqpNTAnLkEwHmfivjC/2Hal5ouJsdUYXEKI0GGC
IBh4o301/01ro/PrzLcHElTrEgIvmb7m6cmMmxdMSA08kAHra5P4NcI6bxxz16TBV3qYT7HeVVA+
D8QeTaAcxEjqFTmYVMUPddbgB+vg40RRIKZ+PAZ5f5kmrBq8qX6x0eqskiDbjvhR4VxitvsGmftu
6j0Ye2ZJTFmjvenRdQ05PmWiih6DDq2TOWHWZxjDts8r3EGV32TRlXuu33MjkcQOBBQXWboWeYA/
uh37XhBHmEmWFo6F1oEGcn5FsnZybDw0TMrwT062tqOoa9bq0HrdVDykKJOJaTVk9IDn3p0TvGh6
NJ5KcoqzhAVigMzKlegFp/VMxxmIwF6+DRmqjupEaexiZfg+yfBBizvO20oS0AeHMVKG0m72goLz
ABxYMI2M3mWx7zJc57rpZrDePT2/Gzvl6pLKpzpAxKKjZ2xrGxlYcIcPKf3dkFFbEuHk2njXLoN9
zGiY6lj6dJsu4pbZZrIpMmBQNHqHojUfymGwbmN1Q7KiNPxUCMQ5Urz0djvzAFsvaRmSeZkwBKEY
/KHbIQHm3sEMkW2FbQLO1hPyDUIbrjLPIuUpm3yHTJIrqLKwB25j/ZRMUHEwjhwuK6U8Iw68XFl2
joO9AANYsM5aeG/qEwhKWgRojK760LyNKwx5HDekX5Ko8Z0RLDhl0M4ERlmueEAOidlPh6ga0BBL
bUdHcYnbQ9sz17Qbtz6vw7lhZOMM9+Rqp3TaA+RXEftVTxloUsK4Vf+atWCccQuRgXqTKQb6RWS+
4LZ0+fP64C79c51bFxfnMyz+3nQagBrHuw2jtROQ5vfYRNrbpJxH6foxw0LzVLswg3ZxRq2XeXnG
SqQ/lw4EUoJI22y6btMmNUxugwO50M1tBeAGkrOq9eSMdnekTiASqaAijhbjWITDPY7c27Gan+cW
N5LEfZ5LBB0Ll4dEjR+0kL6OvTA27pxlV96tDoxml47xPElNGednNeSVgVEA2vlTrLdHMp0xBV4s
0j/SnpllUZ1xTwz81km3aYTMajHtvTo+XwtreWxHLEazXqfbnTF/xomkchL9pnY1XhJJfmOPwQmn
O5IH2yp/lxWZpsQIYlhB2vFs0QwC0Qx2uqm99TrlObb7KvBWB9hrBbCzEO/uaNxXGX5o0ipppJSE
W00UWjj/slkQXp+uu2QZTxHS3aEJ7MNM2kidDZh6e6DOQhlia8A3q2rpmlPY0/KKvDuWf3MfW3r0
YHsDituGTqgGV2oSMDrGunJ/ayvW2ym5qZrueynqlxT3vRQN8gnjkA1mg+2t1lpvAl30upMNB+sX
skqnCxN0HGTznSxiz8fNqPUrHUWibMW0IU7EPBajbvps8Q8cceLbvjCeWwfXM3PANxvDUPdm8dL7
xi7rmyw+9gzG1npOil0UtM6q020gsKp7LaNm2ZWj9zS7uriujGrZjgbKFA8WadE7lRonsXMS+THp
zNc4YkYWag1e+Eycj0NfXpEXq63N2XtOeX+2INgP5DMb28VNly2j3FHKY8WJ10Zc+wTNRYh8ufs1
yvyRYPcT3G2ZwuLgq7MPErGlf4K7nXJyMkoq6rByIPdnutIMbgPZ28smhYXMvdnc41BEaaAxeukn
fTem037KlPFOksqNkbAzzd78TLdfXAsGoZ7eDytRA3z/n7jm/yuqSxB88e+jurBp6DBv/MeB2N9v
xT9u3r7z98v3hn9dNvNPkhv1B/0huXGNf1r4LWJgaLC78wCAg/+huHHFPw0TANyzHQN7S0PCtv8r
vUuz/ykcXXfJ1HLIqyKQgoflX4obDTGOhYTHk8zHXINAqf9EcSN+lhwAOBmuNODRlcaESCb5SWCS
ZsE8ZkHa+sY6Z6Y/MGzQkhdzYUMAGPVak/Lp1dQoj7LnP108ass5LIs/qx0+RV3+9Vcr9v9PORt2
r2twMgmgrYmPPi6CwYSob6TOn+lUB/U1Rtd7zjHrMDW3+JBgh/5VmmogQYg5DFYU5od2Kg5c803Y
AMlr9dmz6j3t4B1jdJ/Y9XWbMw0bqm22ePiliKtWNw/egkGisQ/pFXuSNUB5vJBJPk31zs2MUyft
XRTf/vrLfnr7//Vl1ZNg2+iruN8/f9nebQNOxMgQJLSWxqpp6AQAceSuo2fXfLUzBAuesw4ictkt
+Fzr1MTyqFFZANiWTEHsmKNij51q/ZtIw79/BGyTgCfLtR0kKD9/NNwpW/SEhEz0wLelOe80ulVt
8j7xmWZSN6my/UXgOZC+SFJZf3Nh/u4BtHjWGUihlQCI+vm353GCYo2Wgm+TLNlE98nMQEAVtvOd
QbyMaWEGgsWGw2af1drvfrtadP9nUf7jtli6ZeiWaViWbX26LXlMwEHVc7ouiZ6pyH1tqnjntO7F
TfV1bquZGTJsJ9q0FaJvDs/9LK+LcPLTnrRxqOtfXw3nbz4P6g+Pm0D0q6Ry/vlqjOSLSj3kMdFt
9NxzqwGv3FSR5azsDmqnM/A0zatNbek7a0ChGtnk0YvAdOCAkZt+7MHx7bg432M1c3YBpxwPXXPV
v2NhT750FWiY4+MbbZc3Xl8xWW57A6vH+dGFqCHOAmuxpj4UifEtZXvSl+kgSs6s5CHX4+j3ur2r
+wDgYza+jxnEb6jNP/B9PuhzQ5+uwVSjVPbhlnDX5Whsotn94lbdS7RwVCsGnp/Q7c82q44/pVSb
3fRCXYG8QB1Js6lbJ558zeZmXIkFjmcYgESWdjjGmqGBeC1Xv77gQq1vnx4Akn7YMdWryaX/9Phl
YVUxeCT1Pgm/BeG0GrtXreFIt4moD6tHO7rUhJc19Vt4Mdw30T4SBxM/0ET4zZNoGX/3QTzPM0xD
eETiqf/+p9UQdgWDDaHzJBbRLQm89hr90Bvr2hFnZcZlYVGss7lnpE1pjR39m97nz/gWAIk+Gc38
PjXiG3TCQ0z/ytVi3LMPnRO/TSPT76yFZhmdPa2g/TLK68Z0MKK+GQU+L3141TvMGhdnnw3VmU7U
bWZ2F2IuV5U3ksQ1WMM6DoQvG/GimePXshvvLWkcf3Mjfs6Y+ngTPcdwLSF06nxORT9//1J0M8NX
s/XH2kVJ7WGhOp8tIJ3eDHesH9iMz7uhj/0AV7K2uSlK2LBwWYdNu/31RzFU+uDnZ8LVHQviQJeO
bnx6JoyFs1QxoQCJPSxEC8jMsH8dHPMm77Iz4RpYjHekNOrAEV1/q0NgaIpxzufDAmq0bkrWqaUC
/cG1FhCw8ruaFo8Z3beRsQnpyfz689o/i0T/uHQS7S7CQd1zLffTpYsypuoJ0QF+5zRPoR5NEDLe
OTNU3W5vtdhhdC8R/LivDGYeUm9Bhk4vs9Y0IPe5wYm1UI3tj6QpMmAtd6JDN69xuAdnCdGvWDzu
TMDwqcUqZHEeHclu1IXzycODnRGNPxTmFaUTA9pwxzR6LSP8F+rqti6NV7IWtktTnZ1cfs0M1iyO
dV91id8xByoGti/Z7H1jdP5QZtlG1xnEAdfeTm22a+No8mtWGVRh5MTnM2RZSshg2UHeudFFI824
LG5+fTV52P5y+6FyhcUhQBdERRnqcv/pTaw4RDdOM9DrmbCUJdsUfN32px6dTMgSmhUMRRoyuTxc
pJ3iC2oS9sm87/lCRDOeaq8gfqPHG8IZrznl3PZm+ihMvh8m4npmpauZiiPFTwBLwZqUndl3meBg
1/gGBoD/vdDQy8xfk3Lc4Wq+LmgVOUOxFw3zN9t5oTp6n7oJsEisqtB8iozuMuxcK9tF+bF2zSvb
rPyq5FekNoKQCZek4LkS1UWrFuxewvaEgmM9Uc91ukddp3Y5182u2sW9GR3mLrzxJ4aAB9Q1V7mo
biFeHzu3eTJl9l7FiLTuk0G/t0rzS8ER0QWJFvgFI0IgkKLFnyZk6t6EPvYg9CKze9GOP7Tq1pHo
RArzu4XOFhA0JH7AfunmlKBzQZLLdNMm3jkNwpf6kKcQcBaD0wTgm7+qwvo28G3jPEe3M9z1hfOb
V97+m3suMMs1ddMwzb9uA1a4tFUmbVx++m6XLwMS5CgkZhbStMmw1DMH4O8HOVnvKA4vtTM/JVqN
11FbHglo/hEm1s6plxjDutxcly2p1K53HYUNeEy19zSaqF0B799kuAOn9ctolgfCmGiMBY8MDy94
SXzRB7y7u3u7d4KVoKmf5N5rZnnXQNJr1Gs0tIGvLBsktrWZNs5oKuec0VxW6ecgym6MYdpXHepD
g6xt8miaOx48YEMNh0b7abRI6fj1m2KqdfCndZLzBw+udEzXdIls+7TuBH0g9LpkyG7jWTjEWNtW
7YFCd8SQqN5ovU1D0kq+DgEpF5Gqsep3hCpHrzjYJv4l8NydCE6WEd64o+9pxinErpf34Vlm4ERG
0O+KZWCMnygB7NvQjz+QQ/LExtlN5rm3v/426oj2N9/G5kTlCpZRR/33P732poZ9UxPT2YB6w9jc
ZoI3w4YDcWXJFl/JWWzt5CgDMr5N5DOYp0QkkWrD6P/6g/xlNeeqWrTQkKnxINqfP4cOYVYGjt75
DVPEnMgQj7lmiBisGt4aZjSJTvwYwqFf/1ahbtbnm4nOkZMqB0uLw+DPX79IYgaN0upQZ2H3iU36
yLcb5FcL36ZRemgMg0OtOVtHo/fS4KDqYi5bXRyhv+fac1HI3/VL/lIKq9PtR1XuUBRwcv75A2F/
Wgss2TBmSq51/UQyD+zijP8u9qXT0ZDxUYTOJmuJX0MV7naKsWZv1a4ztPO/uTh/qRJtsD2T87uH
Z4awvE/FWaLTIRo67kmtZmjC2njkY2j5zhbDJk1qFJATaZjVsYJoZWawsjTnoanD67oKHzy0G3lx
6UFNfv2pnL+5ZaxYDtp4wX7pfr5lKeOXxpm93s/aGtcuByUYFnZiZU13eZthdwhgi3XGtlLg4CTl
j9kTvj0yyhldUA0nkNekZpGw7G3hgH5gCn/Mdb2mHy590qhRLg+gp7GI3jPo4JXuPE418SWDIKxA
K+W5S/I7eyF+IPKRyvvRFOzr1H51Zv17uBjrWhqgJ0zb8tOiVb5MiytnafaBwOLOoKE+ye+2ZTwG
LtGwAJsmmroNVprgtGTvrBthn4RVmStzsH/YhhJihtgmeaei6AsadehvzOFQaWgt2mgmgLUmJtgu
sYfTDhnNsV9f6795PaRgtsTywNtpic9vpZmbVCWd6H0U4eu8yg89TVsdcSXI4nAwzGnPvd6Z5inO
5S6T7qYRo6+l1h3+SIQGWYfffB51EPzpdXXIErdYfbFfcQ3pfDooMkIsXDTJRC3DH3OZtgZVyIRR
FAxXyMybxTXWGDhcF8k+cy+ynWEBslWeoAR5FvWVGb7/5hP9Zf38+EQcpAQmMvjBfF4/I5wIHdEs
/uQ+RsEjnVlv2Fkxtm17WZ4iKO00vGqYJKMOJ8Xm/je//q8nOWLEHR3vNLpZQtjGp9+Px2vGww/h
onNSxLH2MAH9CU7ZEMfV2gqRiwep85xO+q0zzY9BDbHaa3tnme4xgrrDceNIdC7QfrRlMTreGIBq
WWbjmYosRY9fCjvfs4nvRuYqpYVSDxeMIF58KYZthKtJhFFJW8x+kuJr4iyQ51CBRGWiyYbYI6Nh
aG46/DjqvD/0hXY34+qidfkdY7gfWY+zlq3F+xrPhmmXVM67HrQ3TsevTgifKKYdPgbPtS4elSVx
YRZf5yQBOnsORXRvTsFuEIR1yNmvo/6LbWwcd9mNmn5KE9Jl68s0upd6RLzbVd+Y+3KmpW1eEy+M
N4aBMrNMt2VR+pYk2VvC1PFvGAsyG7ob0/QBb7lF5X1dAdRLorj0t1jTn7ReJTLVxygjEyOIcRbB
YscoAY6rDsFM54hVYwhCNCPI8yghapUwISBxfW0i2XOdkhddY9DfDP3NgihVtP19SeSiPX0rgvzY
iGqd31rEnsOO/Haz+8vmoh4W0/J4WAXb3ee4c6dJKaewBfVtszBXjU4uOd0cLLzidW5MWElU/SkM
69lX9S2CzPiHkoKPcjpUTVSjDh9KX+9Qv4QuzBOHFk4yYGLoOUavf5jKgSMyxg5l+0XUXKoqzFdE
EcpY9ZNupOYeI83eu27zmsBri/bSz4E/LeJJpmG/TnrjAVuwW1l0tx3XkkkdFm+9gSOJF5+Tgn+w
HGNDG+ZcegD3tUQwWqJ0Ig4B3xsLrEKTBxkCH2SB99AyAFmZQcNoL2NCNE/PNFv9phmvTMFJKqPX
i42rSmY95X27FkXKlFvxrvF+hDOPQ/LZ03i/aID1rHahQxSvSfSJyM/1QI+4895li6FM0E1kjQ+v
AOEszafGKS8pZhz93A2byp5IsgzwnTRaEpUwXW02dZZe49aHNznZTi494FlLd402X8ip9VYdsa+x
TaA3m5YiLO4ZailQoD4Jk4wo76AKkQilfk22FwM3QMBTNjxoHodI2Fcvne4NLARqWPjQWdjLKLdn
Ngo3RFEwWPt6mK5iB3V97N26PXhVJDgeMclc49gZwdDwT05kfbWlt09Dl6ZkO39h3dv0pefHYtoN
A1+51x/PjKT2iE5fyEIloamIQX/m0+yOGlCLdu301bVthvsZVZVJriWj0JQwTALyMH3bx1WwjpPg
xZxmfp3nfiey9xQU3qVxh7VLenYi++cotp4/Vsv/yD7t37me/WSN9m8N1P4XeqO5VGX/fnqzyf7x
8C0bvr2XzZ9HNep/+n/maO4/Sa536b4BLbOHqB79v8zRPP2fwrDxN6MKNG2PqLD/ntUIi3kMnWvK
Q1OnA6Mqh3+NagRua7w1UDk6WjBD9/6jSY3xsYP9z55PHrmyN7AxQ7INTEal/LTDQfJMM3060keG
4NJZGWNRloL2SWrOucxlvJ5tUqmla5y7KTgMgXVGiqk2KVcoA3jMorIcFj7beEzxCYTAfCLNvF07
uussIr+k12o49QSTiSwKt/hZFMCnEUqTEU+trMkhGhb2Ey/uj6PjapskNjjCQneLEif+BKAhs99t
4bYrzlfnScPmpjLxRpTBS+G8M2OHkWuYKAWDe1FfwSzFW6HAx7gg7Bcv9DI9SlHzAxV/E6l7wI4a
qqkwf1T9GXeDXkSvH//NoH/AnkZwJAViSTLbKk3TbW+P3rpzMSvFIsjPAH3ylmDbOpu8dYhtFO7i
wsdTwh8y70KGboLZDa5a4CEXbeyP2F59Ux9r6jCjSQVet4u8ZEON7wmF7BTNWFjIi1Gmr4mgZHV1
CF7Qkfd+ib7qwUIHsMe0QbDU1ykNV3C7TRKhoQWDe436Yh1i97FqPdGutAbdfZ1/dXCSRj4RveYV
CzELHEXHcMECbNvo+IaU9vIWFBO57KTzoosY/M5qLtSZTzhrY1qSYd5VUNFpsfXj49/UXvymlS/1
QNuiNPXnmmclB5mgGj/OdYCaHZiiUVRF3WfneWDD6yJCZ11zqykCg8Ceg6WYDCkA38cg3TrgGngb
ZHvLuy/BOCasigh+4iisCI8W1KP2IEXxrX2fA+06bKFBdMWkliSCQIk04CISbESAjxhZTpBegtGT
IksaCBPZTMwfmAKY3vjqevxKsizYZeFSDACVKuNYM3vTfZiN+npLc6w5S64d0SHdIZ73QpEumNQf
TM2Y6KdkBwI0lqtAcTE2nSpcLMlIntMGZTW+L8q+6bZZrgykGsit2VViUBsaI6tRsTcBEI4363hb
tdVrpp57IFgajbEltyUW2sAE9w6WYldDMjOth+9B9wyoopifSNE/BDHyjgEECcCgWAFCihTKFDNk
Aw8NiiIKPfGSKa6IsFzDTxRrVCnqCLbuQUf81lTI/SukMCR/i1sbVKlTzBL3Q6x7MKYGj1gqTcim
mnGZ7ck7WzFPOa/o2hmfyAF4QkKS+ZOe3iXVO/ZT002kbbxib4BQMQEsyC9YDl2bvEyKsjLBrWKn
5XKgxBCwxbj3veVuth0qNjMz9jA4CrjjeYU/LlLOhW07AsbWFd+FGoIaajy5wYsO/sUxJXpwFBHW
KjbMUZQY953+siLHWsWQtVBPceDhJ73U+RU+tFgqQ5wFij1rgNC469ReikujJL8UrERTpT+LJSv3
kvMjiGz+jk3CsNXaUl71I3rI0Asfxw7sqMcHJLcIux5sqAiitNaoMJad2w3tnvQTHjIb741xgZBM
ypdumHO/D1usCnE0xH+2IS0IITQ3xFZcXqEIPSwer2ixTtt6eHCGEsXjMGLGEXx1zV0F4hebINYe
kqFVVxbA50v5UqQnshS+znb2QkotnGDo66h6cMibt4oNpncBU6icwCWQoQHSMZVESHiMoWEQiU0C
SKJrNrwi5oLUUbSiVNyiB8CoD5ViL5GxK7YRNXgOQ6gGRdW0B9Kk5AT7NnEFW2mKjpRgkr3iJUdF
TkrFUFpTfVe4g8vx3l1ZYJb6oKYZor50isCkN8ujDJNpAWcmitIU4Joyvg11WqOD4jjLD6Iz/I5v
lnLMxOY2w0/PPLeKAMUu4oemmFABHGqNvWpzLwd0Lvhb03WwJPJW/MdWFmgpkYzBtaNo0xTstAU/
bRWHSqFYrzvFpnaKUvXAVSvFrTqKYK28od9XimrtFd8aK9JVV8zrHPU8nOxQW+17mU87/VvKx9EU
Kku/j4cIeLZSGK2tgNpaobW9gmxDesrTF1eHvB1BcIlF5ecMQCsTPBdfeKzOFbErFboLwmuC8o6K
6V2Ae11F+VqK97UV+Uvsa7WD4QSQvZlBg2sQYQfrYMPAzIVKD9Gbc5SKJk7BijPFF1uKNG4Uc8yp
nUvkpTd2Q6oc5QmiBBDlsKJ7kgAtR4pedkZKU2hmA6w5G98r475TrLOtqGfJuC+E8H8oAaITRUa7
+RDteqwh0x4HzmWGq0gGjO+c2UGvGGIyXUUS0UTObtidZ/BrR3HYEUA2ahZzHStG21G0dga2PSh+
G9x+Q1/UVVy3BPC2FOkdfzDfiv6ewcAhWoinAwxvFCHusKnbihlvFT3eg5EbiievFVkO0TQo0jyQ
9UuTtIga10OgP9iVtkWmUxxHa9q3Gotc38vdQFgVuTbx9aVx4nNbprdznpz0mI441t0vnSvrzQKy
ZSP6PfZRfGgr7c4gJWTW8BLUu3T9USS0lq9NS7+eqhH1OOFEKp2iXcWXYWMl2FhatQzPNOkBz8CQ
Y429aELZRr9vCMRRiPpGR601a74V3c6FvEkxRbZxGF+T4jJsgsl8yCzwhdazEXaDNEx9eJjtHnEV
2T1DQzAzidRrnEeHJPb2XtVsF8PbzIjmroOo2GWGsa7gJUPM8623qR2xCUP0Wp0HMHg8SCq2Y0eQ
Aq0A93xdIo72GwDfViPrCq8L+oH+OIRXoTNgVR0tGMJ4z0tDt7q6J2GCTZj8m8yYTwW2iqtwbEdk
3p73aKcUcQNbMekhvjti8jwMV7WB0E4cpd4sUJZ2RJBh2R3I9WnWWogxi6vhNYCT37h2W0vDeicn
ZyV/MTpCoLJOwzu+gsjVm6DYw6ykO/SKpIjG26wr3R8ACE4bkUU6tvXt6JDcFFA2+jF0Hv2AucVc
wtGxTXf3ffAotXG6ynXW1648jUmE9aLLQLWj59XL9yThNqGgxvDiPFXzJSwsXGHwaI0H/Yce41fD
yrQihC84BkVkI2MT5z5ZDrxo930V4H09PBEv8LJMtFAT+34aR5KjhsJdx5nxvthir1Gc+UFDyWE3
3zGixLKHmXOfTQygLcsfbcx/QsrYoWf816VJSdDufG+gGfI1sJmYzWmM81dPDqzsZjzuaouucVdf
kf30hKaLhmvrsahX8r5BATI1fH/ikSxrpLVqfrWy7K3RL4037AMDUYOkXJdBCds8MnrTxYM727dR
lF+S3NoNiJ3WMuYeYAyJwZPIOcM/KrHjGus7xC/YnBB3b6zHhAyMPgYZzRpzMw/eFhnxKQ2N7176
ZSivysn1K8fAkFPjyU8tTNQs/sDABTuPqsgP8zLcIKsfVriJnAmt+IK7wGrhp1deKJ/6m6qPX1wN
STaSiIdlSl4tmV6Pgbv3snMVzjeuJ+JD9NV28BWXww22E+ehKuUhkeljI7MD7sSrTCsZF4e9RbAA
Hz4k/ifo7hu925cVpVXZBt6qrRl75pl+cntnOE+CfkjIVn0UZFH7iRiuRTTgobLU10bWp8e0dr6J
LMpP3Ey/d7I7JInNhXg6nABtJRVxqmfvtnBR84bokHhwppk/QtsNTfulaiPnNJkWnUSn1HfYZ7Rh
i6mgNTBJx7TkqA3NlRP1d4NrbDVBVsnEPV7HLRVWFbsHsnMvgcUpAI9MD4jBuwDY0UnRWd204TQG
I9KWed97+VVOfpp60ZK1NZpPJVnc6qxgkL6wlub8ZoUO9bmipiJOWZIc340M9VcRRtw2ojBWmRNR
aozoaFyJPR0hRwSc0NxytYHpv3mpA03uJIEDQC+QTl3ubXhpHkss53dW2Z0t4mdY40s6xuZAKCgf
kwceFVLnsg+O7rYZMbMZKktDoH/UiYj1jT59Rc6srGKGG7qhHhttPPHFor1lIfVsMnzjGo/VlS+e
CJzjLAyPV3onL6mnzEtqGzlM7V1RpX6X55ZySAvxdpvrb1P05eNnyTFNVh9XYqg7wCckPVr8ugTN
y1iOV1UUv4YhxzqnYgt3g3smQUSAqf+HQFPuAz+bO8xBwzlnbwPIr8J0ItVsWsfA50fy5d+q4j4r
3OWuEXgAp6Z5jAW8M65ki4YoV3TaTPVi6BtHpK82OejrAs+cTTRgd9HRLbtC1r6O1JEgYFxw3/PH
D/psYh5npX4mtdtssvJNVqHW1PpTk6fGmvCojJu3PFqFlHdjbl3nHjdBNxpui/YNe9ThZtFs37A7
87EaaKMRFqAjET71RbepVQ6S1hXC76ls9VB747xQo//JXj/Om710D4s6VHnGj/++7s4svyBnBCUX
0X7ukPQQq7WwgDUdcwscTFxcKKpm9qt6Ho/tXF9XRYGebNr1EcFTs32M9Qj1f0/WbLEeZ3pWI6VD
0XnXsOUnc+TonuAG7YcB3qvWbJTHxjUOTc97MovARRbQOOhoYjbT0ZzP5ZhyxvCcdLc4YbgPkV0J
5NlREj4zTAqOrnNto3WnQYDm3kmW47SwYFa6PHgxFyec7wjv6T1SoZUcw3IOxGNj6WVM2MYmr3FL
sw6yMKNlUXrehSSuU2m072PyLgjt2FSqdTIYxo09ul/LnEeGw1uLXuc66hwSGTi6s28P60rn0Wnx
rcDvUs+x/dXw10ECQoxRXMbeijibQx7yqqvrLPW+XqX0R9ct98KPgim9DlOLn3Q3pYxuKNEu9GRp
TBDUlXH6oO1yXgo6D9aoOtIhn4nJO39L5NlIiLjtvhT9t0A0DPmi/tYOcnB1BEHsVcHF7tXOrVaI
RPBPBmpmXdof3hUr1bRIYueME3ETTKeP10E3WEdIN3t1W+dg1OygMd5JccHS1E8VH2rmayglVq7b
a/W91LWW/GweOW8ajlpjU3u7dKJ7IknHW2cyeoum8tAHWAy7wnjSE7xqRss6zwtueZFrH/LikM3J
U0bhoh5O9VzqBt+0w2mZlAysELdqQdSS5RymybYu42UbBhwyDE6BNvKalY3HErIg+4A5My6bvGO6
nr7qFDh/fJxgcTiGqFWJ9k41aDgIUCQphFl1X/CSmHzcKVV4K3ldLqewxKI7VKkFoSEVr6DqaJjp
DHgR4YKUvc6uxp7TLnuJ4VNUlGw4kVz2xH2xms/PuSAlSV0b7N28tWE916QSrPWMNffjdsCuEUke
X6ze/IYrMSobbkTdOhcxamsnDTd1SehZqYapAxxw57rPHy2zJOeP+7i+s+qYLSPOX4mVbnNSfiZ7
uk/Q1GZ5frRSC2X9k1en38ylucviKfMNx1j2qAzIS/UWd2OPdN1HC4a3k1QreoojiE4g3mbRZkyx
eYidiZih1tMu+cyzphbIj4V7CmtKsuHNcWkGNRNOmqhyuf0fW8DkoBP3CEH++FEQd3Yw2d5Sju4t
o3UPsxnOKObH9Ih1JEFXehIAB6U1irsi3LOcA1sK+pLqNZkiUlrKxl5bES0zy/Ud81Cz1KIZGkj+
nbyLHgzfqqp9TCv2oT81gG//6Jz+RKD/F3lnsiQ3kmXZX+kfQAoABRTA1ubR3Xx25wZCOknM84yv
76OWmdWkB8tDclNSIr0JkRgYMIPp+N6951Lr/aWJqgqqAmEB7XPE9qqEq/79L5IPWTsNmakWGjn0
S/1EKniXHbGEKJq0jfpC5u07ZHGYDs5NCCphcS0apqX/qD6ZlpfUHYNXtQio39by0u9ueyCpasyr
SxXbGODYHTtGJdV+Vc70Sr1fDsx8O7BuSHe5N/3F51/pd/HIv74R4g2TJqi00Zn//o3QHXhea+s2
eYryJhsAZOhUxuzoW+sY22LsXiV+s+VgOn/Tj76K4n6vTQsq5KiaWFwQuAslsPrlVZo5mDYuQbzK
mqBaP2BJsG9UGbhVUVWtvCHg4rqKlLN3Y6gtv8Mync3RN9vFoVd6b4Ljw0SWcdQ8hx1+bDNDK8bh
pmM2h0G0c+sChbqzx+nxTZ0ZpopNppB/0+gXv4sq/vkGkXhI2GkuVXvjwxcRMWL1cMIuPZhMPPXJ
1RzHinMHJka68TfUgbeM+X0VMX2dhCUM+B2iB4SMBkcPi9Uh4mM1lHWdsd7ExY1a4hNW4I5OHxVw
jxy899lmzyzoCTkTf0D8+yCE9YMlif9fg2JTSU/V61O/ZcjUvA6V/6gH9P9jhI5N2+S/bxMhzmu/
/p/76P3rr10i9Wf+3SUy/6FMOTptFKaZgzPkv7pErvMPXU07WssOOqFfekRYfRhOBqoyYeBzICXn
3z0iG3uQKxB70R4ypIMB4Rp69DEE6f/9/a8Lmvlx8OIystFO06NSLjPD/uDmISSw05HTJqo+6p00
6vd9Zhx1S54E+jtpimmNzJE2J0BG0nRt1ZCRj6HWBKd+Gs7+GFh706kuJkGtOxHBKaxmoK5uqfz4
d6ONwCCfiKqcBv2Y6+5tgKr/1fn+ywv/w7JMC/4v3wNbE1YUwdzHG4Wq+ffVRBYVCsCKKMMS0BOg
SwoJjYG4oUv93TiYl5y0mUMQGNuw9d1zW2bWGvp2DLc6fY313t62NKbTsgiozXkHMkbMpTGS3duM
MgEKk/5MkMscU+DqKAH0ZRSCu0ReffSAc2hxZKz0HNbtFPTnLJxPcdEkOzJbjnrwYKDvwa8LvzSW
WX4bdexdVa8vXQeBS0wc3LKTJLQVbUcEATLS3KOUm9Q/K7t9D4VBYyINvluN/drJjvQGUJbQbZPy
ntb0rZsad44ItFs2P0GAdvFNof5fuR4/2a+e1ORXbdZ2kWFFIAappgNUQiZpDeuqc6uTa5XLWn4T
iRSbMEqN1bmyDH1jc5ZDZzkHoIGSp6gSz1AbeXKsb+JujjeBJOzW9+p11hWg4l1t6eEB80luGxtv
WifWwIVmcLbEHG2Jx0h2VTVTNIcMb+UFtYa+3yWY/iWlfaS/XBi9Jk1W0tEBzBBp6BbUfPpYob27
8KUFpcn9NETtMcqvNecKUZjhqhyTd0vroePuuxYmKx/n7AykPVZD+xKCC3W9KbkXJ7OligiimTa9
few0mOukeNwKzwcLCMnbKCf6dN5UoxqG30Iw4L4oS2PhalG1MDuybdB239ozuwsZgy2XGcIC6o78
0eQJUg32lbVP5MpJopxZCfArAzUS0wJCr2eWhSNJxBBVC7iUGTs/7nNrkSpZSGkpxplRTRsfFMuC
euFitFrS0dLeI6HNgCHQijuf7gB2VOpUpZueJahRLclJUee0J4DrUmRuW4jb1cpAS76PMsBgwQB8
Ouz17GDbCWeuXC4TPzo0HFxPhlchsDG4HEYTGYx2BikzxWHbjNmm0ZDSRWEJ66kX1ZtUAE5Txis7
952VCHtBo6UmCT7LN9Y8c2mQxQ9QS08JMfHP7U87DDnMiAv9WTLdOGd3GfxVXJCMtkkv1k6eulSA
ocZTE83ywxxW/bzWiz4/dF2m70DEcq/zJkxV0O7tdsRxUKfg3kRt/4wMPzwiZIJJbpxcfuUV0OLJ
cy26RqK5qeuALb4hiKu69QdwvdMkTsUcvaHKPFeGfI4a48kX7Rdp3gDGoqadEX0sHmWdnicJ03/a
D/2xxtTHOV923CGtc2nO3IhHMLt0tzZOVz9T//xaWvpTU+bfdWzsi67Ep93votZ4Nc3y0nTNU9Ai
/C5TpbD292meGyhvG7kTKQ92eNt1ODwh7uPMODMNPGIQuowwUulQ5aKmXjMGvDsdqkwdgQTuwNFa
SXtOMnk3Rkm1ZDvYOma0R/p9amEWLCOrOOq0WlmpzBeCP8DGiua+mbsJSU7+7gSUPMHmVPlznWl3
w/ilqgH/FrbYeElzKBxjleX+skOpSJXR1JejHpO6bRREq6dbZ+ZwHjALx9w39tipt/oEjI5bvLP0
s9dAMHFD030Psi9hSZaCX4JLMt8i0NZ6MIEIM7Er2PgxZ4TXUvU7zBouCjDFMTWOWaXwmtaXfihv
M272IaC0tV8rvKRAG0ZtoEnidudI2m0aBW4q8KNDMhONHMn6s5DTcMppVZSsGJsiLb/VMjyFZo1q
dXK+DaMqT08DDJS8RuRmfUOO+4Ucufcii4H10f9pCtOgf8elKrdrbanrJiYH+6L53Y1Al0ukB63Z
SDRvle7Qnu8yfx2ExMDGrELFpIkjaV8VjqPWXcl4O1slbq8mv0ee5q2JYsLjrnZGJfbYpxYdg8IF
DxCXUbsdZwt2FFhXgH20UvB0L3rZjrtQUDwsXHjrQaIFm6JMjyTnzjxx6B8c1BosQQgEE49rJxG4
7KkB/AhYlkZPFTIqOmddlshMg3DSsb+k4RdzsF5butYPRYInThYsJLU2f0/iidW0TsKHCCrelkas
tpsdq7gzExRIReWLjaT3urc645CB6rpLzHQfNOW4d/U02zh8G3Tc4W0+Z5diUpiCMgp2hicgALeP
QLppmZPQm/jzHlwixowg3EF2M+5KF8B+x8q+UIGiBxy5HPR9IV4cifC5nqODEA2W2tY6hb7WfoWa
hXGN08lj6BETzWUhoSeCvr5JyuHWKttukcDv/hLUNJ403FRnjLtiFVk0/noIVusgL6dbm97UhjHc
n9O0T3dOG81HCq3OMk7AoRqun9wHScDqVKIVaS1EngSI9BAV9Blxc9OuA4fknTkptEPkmzcdsU/3
OfRDZqr2OHug9wd/fp58ygNzqrs3o0UvrQmqctukF82u20s0CHrUli13hoyrs8yi27YvgkscudQc
M+PeocK1GocZbUz8fQbrh2eqMu91i8NAHa9HLfTpG5bNbVZNpIZ04bweqjA81G50jylCcdSiYYWW
tb5z1MmLJmBIRPGdlc7WMVfB3oXrFrcksgMzETq1Lat+1stgpU3O3iorazVabruvB4QDRHJK2jcw
zJLmLh2iVejWx7p6yumAkQrL9G5ywQZA3Mi6HYdNkSAKiMwEcUOWrKE2ooyh/IJ9i4HqrjXgxEQA
QO0tHHZF1BZAaJp007oDrav+1Iaa4J90TEGyg/IOArFr+A/1lO/CGYBvFteLLKWn6NxIIp9loK81
mezCjjJwD5VqsiIQRe7ZcKN2DebC2U7FG+GTm0HSgKhCdCcdOPiYhR1lEa1PzKFe41BEsi/2CKKO
WgQNVaqyuGEWONtr9l/nG03cU1zO58A0vtHLBWJdfs/hcWJt9iHIVMXBGAVdH7vd5DoxLPibcKGZ
KeWm7ntrDZRGVc/DdyVSDy0iVSZBBArvDA6jvqbSRsxpi3Oc3NOO/FOCax8MFYhak4xKawoBuApL
9VRsakd+ahAF647WoVFap7oCY9H3+jckTz8pkhAKq0JYJWmsjNHHinTWyiamFZrZY0tuq4WOayTH
FSphiD4DDnfcLHPNpgeuYZFOVPwrhN8dCYj3pEU8kEhGptcYAZTSsmUwiIMZuntNhckKnVRZ0mUT
av5LwuWRwELCnAwHqEmJhgB94tJFh3qsmi8zEXJzfDvmPzK/u6u7Eq2E4zxlZNuCa92hcXFXwJaQ
YBH1MJKD6xAMh1PAeQQG+gqFxliOUJs7snNTFaKbkaY7kqqLOWxXk7I7gUshbtk+GOTvOvc4P3Ac
Qv7dRq3/NSend9TbfVU/m2X8HqkY38Qb8f+RYU7oCbO2jYJtTOqv3XSXWMUA00kkEFhFA8uIBSIg
TomoOG8EDDSOuGf6kmRfkjvDQqDfJWm4jG97vXqeHaK4VBBxriKJIxVOLEgpNki6XYAji5ezAhcX
UIMsMo25JXL0SjgsJ7F+V6LLWeZh9lzGxOTQx4Rq20730rLv6PfQRPc2FenJtopR5kR+EFZz4ISH
7AWJMqOGT2IgOTqAD0QxlPz0gfctTT85ocsGz7B3Bkqd0K6+qtx5lT7OPY4IHhZAg6jnUQ0nS8U/
R074PqlA6FJFQxsUmlVUdKRCozMVH12rIGkd9h8nR7Y2FTI9NifdqdI72sf6xlBB1I2KpG57tmgC
Et2XVgVWNyq62iLDeoYfaThlsfRyrzoheejujCI9hzq/ml9ar2lQSOqAmEO6phOviTZvsyx/idK5
PA95315Km6bWyUkK/yVNjOBMdY5SiPpbsqSMNRbcjUMmd6jCudtrTndGYvfkEN2dkeFdqzBvCKDd
waP9DpmAqG9PhX7DTJq2ugoC1yWR4LUKBw/cnL9wHObuT3T4QIa4VGHiNqnigWN2Z0CZNxNrNvCx
6qHuf6QqiNwziCSn0D6oiHLkffmjdz+SXE7xK7mZEsLMER3gCSfevARBFVSkntNx4C9Z/CNXYeiD
ikoPTA7ns4pKt1Vo+vWf9fA1XXIRRxWsHqmIdbAvOgQui4REUd5YKoidDf4kSGbvSWiXKqo9IEPq
7JLe7szNHYE7701GymOVDW9lrrNFznIb0AnjSjTrbzLBLzkGcXdjcuStp6FYuSENEnsCLYN051TK
hhbZaKSUW7GwiWaTafVrMVQSp5Uipw7aC4lw3RoZEJcN6OuIyFVTvs7bcWP0DmY/AmbJq+B0ZEiT
hRjEItmAMbuzTY/IAvYcdiRP+829xjACK8IUT1oHztZ0knKIthZ1RMYoklSr3zchMos4Dx/jcl1k
SbSBuX7jpO14mfw+WaQdMqlqiofV9Y/mOdzyuPtpVmHAPnZfAPrY6o4mVFPhjNSn21xPa3Toevr2
W8c335l32B5gK22aLuw3QZKfXSKBJxWaO5l0lwyKfKydwA3mBIBpqpCgzpyNWDqc7FFEz0lAJymP
MxTa5IXGWe0v/cJtvlcl8netmUjSoI59JDkWu72S2up3vAxSOhpKGSIcQUpJ+OZdb2bbXqPU3Q8u
QvvAEDe1pd/qhnnrqYNmOxbcoKb6NmP0nY0uRXpbCQW2p8BLJ5mQos6H7OVCsQI/PQSrPjZeYczw
X+T0DfvY9bZuFdIYmbJveVl/Lyr7GGpMRXVfzQjFWDY99OaWtziWkX9qouAWaInxaGQZT4k3nbDm
w9QFPbkblzTwLr2JKMS3/HEzYzwN2xrGCj/9MOXAde1yWrlV/T2fo3KThYm3Be4AjbINOUr6dbSN
WAFma5KbrgVol5R893/+joLDQDY6yTG2B2CWabfEIcCZh5NwAGxUoRWjTVA7l+s/diEBL5NZuwOk
hzFSML5cD6OAoRSvcLbGVZTaw7acAKwYNVzejOCy2Ik3UuQ/J/RGy3yWzTIY4XX52QjoGoR8llfv
DbjVla491vYjnj42ysrjWkJI21oEVfjPMdcQ2LtvlUZAWD5tjXZecThM12UHZFTC29oNKTmjHBWo
PVVj+DDUCJvnibpUFvbPGvT3c1ulr1ZmchpM7VUUW2R9olQ7xhOdZGFUzrmvJrwhc7XtRIu2a+7R
0qqrwZjl75QjjZMOsX8rODorg5AnOTDYlAPU77V3epjhs2pAVZ54LovQOQxGuus5pC8DH3oa8Q2v
U1rvUNoZj5OHdsfA2FAMyDP9TKkmO13cONep6ZA2lpFUSk8stvbXJSELzfhY+9UyaNv0QWY/K99z
T9dJjnQAqESWkC2DKpVI9ktleS9lTdlMK7sHpEDFokaotqxHUkCmIezPI0GxXMmACnhWW7I6GHKv
afmP6+dXgqk7LULYmr0S/lQrqgWBIVb3QKaldurU3CEkwaQtx7JUjGCoRz/kcyLA0wqDq7M2asfS
L1W9HVRx5M2POHW1Q12QN20K/RwLHe1AG59G+RCQedALQX8axTKkMdr1qi6R6Riwm/GQjLHqvtfe
LUs4PdG4s46F9pAEpJA6OmySyu/WvWM1u8FNuW2Xd8IPO+IAJvxWln4qgzUXD3dZIv+Al16U29aY
nKXZBPdtpUdbe5YPWBKy3agWXgxsmZYa+8Yv36/vnnH20kymuEvnSt3OMFHNMrqYRB7SBl+58DBW
KTmo2z6bbtAX/wwtt9hc+5BWl4mdruU6H4/GXOVmO9er8Mlo6VbnEH0n5nmd5+bGZaNdm1DJt3Y6
Q2IfE3TuUMaLaOpWTVnG66jKtkbX0EcNMKXNhgLB1iZiNkw8Ydx6Fy7Q3ESKndNFlBvUum2FxRGW
ONc1dNKr0UfWFnldTRwq3fo5QJ+BlQyH0uwfhYmWMs78fUKKw7JVSQultXfFjQDne/J0TK0TCDrK
MazworLJxoopklXpNzcby9sC7eaUQm8px2E6ViVJT6lqF+YFIp/rKsEBq3xLeutoT3a+Zwf0Tun8
E+mTfkpsjHUQh3bcveIjamy0k1NRAGZF2Bem2CvzYSiWQ5v43JbFV+GnRAqNVGNqMzgJYiAAKtd3
ZFe4pTZerut62mIA1dOZFPG8XOVu1G8jMSCQVZPpOmM0ztXxkNwjkPO2Ux+nW6HHT0KnPhnU+RGK
R34x2IdWpZpkduedAs8ClpBxIKXuCqETZbedNIyDvrsjswpBQmzubC9nH/TJnkGzlFMCUwR3X28X
AhIxPXiFxIwEaQlZ2K3tVNZ4nKIGCoy9DlsdkHJDrPFyjnR3XaE7Xl1nY9b17OOYJldanO+oEaKP
jXNaAkb2zZ3GZG2kXbWOkqF8MZ2DDwloYaEwf1ABzEQudpBDUFh9NVrbXYyx0ewHab05Q9kcWjbS
Bc6KnU+9i4WdAR6NgvWrc+ptH5Tfkrk3zsqwTlOfUqxH/UW9QnN2yIfm7v/PN6p1A32BdugIQuBI
oZFHvw0mGPSjG7oMCrs5XL+Im6bhlsl5i0KpeQvbkXqqZ4L0tCaCTtPCAAUPaaSkaXCsNApvV2Ri
xfhn+KEpG4cgx72mxQtdofxJOKo24ExBpgltP8aze0Q6j7I6rSXBTIj+CMIwf9p5Np6r3AWM6g3p
Zs7Qo/XS6rCVdWJJiWyb1k5yq7FW3GtlfSZOednX4PLrQN3wud6j2NPNHcOI3ydqXsC1jY/e3ldr
VkAMTYWjBTH/TeiwmFCQuUXA7hymYL4XuGKuh5fRkm9c1LsjNX+xQvrbk5401XcsCcgpzO4SDo9B
KfRnSmaSic4MIurZX6RNPL0nw4+5xq4QVaV+yfF1aoGnPSfYFBbLCc/9fTgJqu/Ea+1SvfyCDnkV
af14MeOKm7OkwNxk83y4bvhGUW1jA7l/9E14XX4zg/7lXE/HX7Oq7JDrKhe5I1vQt7QcPDNrtic4
GYBpIZnAn76UyNV8u4R271P/l8aUAmfw0tVcDfkNrsLEqIyTbeffQUQYG99JKCGFPslQUKmuc1M4
IL4cwuxTIiRT/Ej86LVcyn7GAFuHz3UN+lU7E51T3rVa+ZjBDQZqOuggrkoH6KfBQxB9ZvhcRUGt
neJyVITH3IrqXdt0t9eD5xR7zZEGCieBmXOe1JC3Y9ekpry6DnNSDr2Tpw6PaA/qvRZQX3W18jkm
oWKdBD5qU6L/tHGq3uOUbd0xzRM1fv+pIDOHBS671woub0JzVpNI/FeK71T0cWaIvkbr0wx3OTWp
jPL+cZ7H93DwtH2ke1yHgSrcsqpy3gjwBoSVYR/Zd+tFNWfhrrHJYutdOe8jq3WwkCQUE+lm9+Kl
9+r2zi+S78FAe6Yh3Xh5PWIYXiCebJA9GQWAy7WG2mo5yizs39qQk5yWGA7Oo3KFsoK6sS76tePn
95k3nDTbzjbkwN0aKFNsJHMv16W5rbAeJCKA70Phb1HaTcAvua5MpzlrZmlTQ0I4Tyo6eafWeBnH
DFGtlk/rDNq6KVLrTD+hpy4e6ysyEVH8l4CMVXW3RHnxjOr4IRiCS0BR8xjFMEbdZG11wK6uR6XE
w8FvecG53VhqrFhf6L2dxmb2jmkJWL4Mp2Pi0QyZnbK8AOA9pFJklyGh79XioMgrWDw4xPHuRIAM
GpvOS1ZV9jYD9MpGWm4pK5/JbPueyNlBzshVaCjk2tGq6AYJ1kDkDVfXJj9y0xMbRLArq2/8bYZC
AtHnscPQtIG44wBiJucvQKi9sAyvoWAZljt3eJZ6iTIYQv+66AhhHVLP3jVOQdHEXgeY2jG7nK6H
d4dG92Z01zGi761tTwRI+dmxbkIlwml+imI2d53l3EcWSLgKhcfKIld2O0bRkuBG/+gghByizt1A
vCWhWzRPjUY5g+WDNqg6o2k4A+GZhj7lBhlsr2d4mniYrApSLU+TbLt9HYf90tbStewN+1lwXyZ8
oq13nf2Fao6SpNKbqBPqambvVPuey9A2NYJ073LY65C+7r0s6c6WXllLW00ClZbLbV/sjWq4s4rp
Tku98m2wucb35IQOlWPuopjEMvb6cNfFoCO5PV2PuGFLQbafbkRJakphQvO4LloFOQRHhI7Ng5Cg
rD9vd5u/Y3Rs+lx4Ii1EATAIARG6yqv+i3RmDjxpJYhM1gYRJSMK5ktN28AmmD6UEyFy6iwaKFy/
TgJDNlgcANSGjAPHO10/o66uaaZWB9uR/hXVSHGQMxnsbXav0rn/Z2Uj/wuNw8po+98rQhY/0mj+
8asaRP33/1aDQGP1dEiNsOtA+0qTH+9fnmHX+4dpKm4MeElP/iYHcflD/DEPbgcIAsRa/yUHMex/
wGCll+kaaKlA4cn/RA+iRs6voiz+557LY0wlMMHa/EEN1pkRvgShN9tWCyEND9xSu0NQzZtf3scf
BBsfRWfXx6ChA6Fo2TaclN8H8DRXYA3nqdl2mnYkJm/hWuFGwZgrZ2dRkTJn+GjWf6o4uz6VHHUk
Wy7ILu/DUxO+muGbc7N1bKxZaU9CT9O9es3IGR+oACZDCT+DsLrqgBCfw80WzclN0IcXfgGdwNtp
6cXdk9lrt2Zmfo16El+86EvXabf+pN/35bthJC9eGzyyAu1JAFqi+jq0jfb8+dsTjJ6//kquRYYY
81+wFPz++oxB+Obojc12cOMfpkMmq8cXas1x04Zc6ki/FClEdAkbYlGoBaETdwanLxTT0clC2lo2
7Wbu5COUgvsK55lpbUpnQ5jpcS7E0tIGQnmOXTmh5LTvzPhepBv1GsyaBJZ2xnEji61MdMJySSz7
my+nfoWPQ1Bhk+CySB0u4AdFUmjZxUxofLOVKVrAYrj1C8rx9UbI+LFMxZ1bxN8T17kRvGMFAMzi
4dy3Dqtbu+itcp+5clM73joiXdtMO/KwpeJ8nyzyu+ey3A/ugZr5TS+VKtau3qLR2rrAtYfJvonI
igm9+E3nZPj51/qLQEkNPk+oScXshxWpqLa/rNma7QgwF/xmJr7PKfapejScodjQUfIa3Y1mA0a0
6c8LMuWdVJzNTFxajpp+eCMsHU8BR3N0mP368w/2p7Gk+AU6UjLEYPKDcErv3JJU85KgOIpuufT3
bqi9ff4ItWj8+ovaOoBOU806iQtSWB8fwcm2SETcbCNczDou3KnZmeVjw56VptMm0Y2/2SDFx2Xs
+kRh0stkprv6R+6BbI1sojLcYO/jkebjTIHbsZMHKu33A3lcxqS/BcYdpcVlCJ5+ju9E6h0F526t
SJ9kFD3g3toV2K9xqd27fXGLRfpip8aSRvzK9+N7L7P3XnFKJmtrk781uMHGCzCiaNNz0qKSA7u3
6u3u1Y+q98/fJpr9P7xP1II6W4JOHJql/v0vQ8nOcidNE437rkvxjHTLktbj/GUS1ktOnWgPhecU
+QAVM7dN14Pl7VHwuZtQAphp6+I0ZA/aeCwiXVxCq6eFFGOz9EMMe3O1n3Ti1oF6f/HnKDoRrIso
Ia5VcTmIdzmnRFo2YpkbHZExNbcbWuHfW+x9C4P5mLuo02Te3WM3fuPGjCq79t11XXNtoxIJ+Ifx
rNr59rDChk8bNgwgBLTHAjXOIi4i6kTul35yf6R+sSOeC5iiXW1C4T6Vtrf0eoLRck7Afk5RK2u+
xmQtrEE8ca2LiePT4XzBZ322w2pVGsnKkiTjyg36359UkWoCQpaEVyDYz+SXRAPX2ueNhl1oJNCo
/5qgMluK9n5wsoaMRNrBZD0pNpZmb/I6+6LTsyO8JZfmyi4asri68eIODeTryHm3KQLR85kXZuFT
MXGteIUyg5GzMGA/VzH/JiQYlqSi6Hvcxa8teYb90C3SCAyAx0m7Mp7HWPtSxN65oTGUc/jjwsKa
lo7lE1Fpphy+U0KTpf8ga7FpUsxSIn3qbAoxtOtvk4sMi3IdlTwpdmqK3mWJeiKxyWzAURJTjNMe
rArMFHEmDIZkOFcjnV6jD8TSjLpj1mE7tDg0h4CiFqIJ74jkeZaIGXzEJ+j+kZ20t+ZAd4NInHw5
DlSSZ73dxnF5pKCFBcEp9mMJZTIR0t305VOuvXhxbW5MBpisaZsh+gbXjL+TnBw6ugnmK2woOMsY
aIhs7N1EEHBWFF/H3ntPMu9MzXzvUSw1zGQzmsZtKGey2521iF6EHO/nwsc8xl16qYYXKKF8MZjV
vaEZ588nnfc7dJy1izXMtjiwWI5hSPvjGlZknUtkRlNzF0JbUQz5j2SQBwFkfVGkTJHUugTlPaUG
0lRsHalOdJ+n3B1cP044BgDgprGB5R9memIt66l4NRwNIVA4E9LjLfI4P2cpC7yyP445ZnNXxwPZ
XXySwBed5b41DTHvbRefAs5nUHbxMYv0bYy7DcgjYzXr8KVwsuVLHKzHvDWfhk7gdbTCr2Y4UNRu
2Fb0nmCRkaxsaKI7J4rfcq3dSK16NzWDW2gBmCFIfnQx8quu5HqmmW/1wDud0hkZ67yLkuinN9u3
0zASdoak5b6TMKLzZZT4t8aI0SXaaR5QVgnMafDfqIoRXh5uZOcEuFTpP5U15lUPf+pMpzOJmHhR
cN/Z5ricyu6JooVGDdlKze3ANj03MzVwyevM6u7p8x/0A/ztXz+oY5OwAYuHA/UHWCRVqNGem7TG
W1u+ZMN0T8QvAMKj0eRkriQaXqkB607nHhretemdB+QO+L7A7Q72IUD/AkXL3iEw/vH5J7s++eN2
aXswg3RolmDmPxyABhDDdUFi9bZz28faRTtW63K5t0FOrXBTUCptsMBwFuh1xY40TIJc9kTUMjTR
2OJImpZijg+5lZ5JcNr1Irv1wNhhyCz4jZOVkZORO5OjBh7itbPo8TZwS1g4E8Dh6AXI9PlbZv+f
NmTE4ha0fuiDbMm/b1m6IPa7bKnB0acnh6FE8knQ3rIbEoQNabrVgF20wbzyOSQtUgfSm0TYpXmv
lY8zpCMxkwz0v+E2/47ovI4AEEs6uRgWp5K/fCbCe22Ka365nXPnYncIv8rUegi4/FgzqU5++f3z
H9b4eG1nnEmKVVzfTfBOnrr5/bpvo7/VspYkzi0V0PfCEsDJhHPQG+2OjN1DCvTZL42zlRj0KfPt
5w//w5fl2Y4Orco11cD6/dla0cTpGA0MKnT6reyfNH4DT8Yna4BbYxIi+DdnMOMPP7k0TX5xB1+B
ybHv9yfauJZwmlX85E75o0F3pTfhpSY8NplbufZsqHWYpDgwIGAa55sZercATinsH63BH8iSvzk3
/fENYL7g4ueYDkEqv38eWbm9U0NQ2PawlnOkwAqp45AA5t3ExDt//rqv8P0Pk1iC/cTw4XoWA//D
t/e6VLa+n9fb0tbfEg9VxFCc8HwRmEm2up2h+UtfhiF7oa/yrR2jHbYyd/n5h7haqP7yIRy8CmRv
oiuyPw44A1HlWGvVNqmHnIOMiSuv678n2Kuxw4Msabtlkpr7SloPsZPuuiZ+duL8a05AIvVzsPp9
TMleH7nJTvq+NEpvVfXGQ+KmLxbOJNP24oNFwQiDrL6oCXaba8RsaXsR0eRsxwCdHxpa4kXpnguN
bcXlZ//8S/55nHmkB0vbdP56q8cUUbr0u5lVpUWzl41szI2HSiBI6mlTJSnt6ginYBm+W3p34Wzw
KCeGPOTOlvz0wqj+LpND3Wf+8to9YJHY20CbSvP3keaA5bLrwau4fcT3rTdsici+VL65RzH3NrRQ
V3HWjhLezOev4uNVTq0vQH1dLj0ssfDlfn/uJOkJ0FevtmTXHMyqeCHP/m8e8YernMQoyPmHMpUJ
AP33RwQSw4o/D9VWT7QbV+FEiChD/hJCXca6ue8ipnOaif3ffLM/LZ2/PNf5sH8EXpiT5zNVgE2T
r4GF9Ctwixe399ulPZ9AMyWrBhfeIpLGbRR377W0b5qItr6jcgeEiaS5oNk3hNFtLxpMtNTHkTqn
gLZcjLKlQFPSaXc1NSlUIdWqydJ4yQ6617LgS+MgIaRVsbBoUq6kf9vZ2bPZcvRD7ki1ODHcAA1+
c66UlQGZzcYK07fP38CfVlPLgBVoE/RBde5D+WBqjFzP+46prDFH0/E8iOrGjsO7zx/zp6H762M+
DN2k60IpOxrzlGbuszyuaOg/jDMi1XQdjfkaFhA+lg6R4OfP/dO4+vW5H4ZukSLr5rjLlOn7C6rt
NeCgfqJ9XsZ7gHYbRMh/80L/uG5c93/HpjxGiMjvQ3lwdDO04GBviWFmJcMQ0YaPw8QN190axzzo
uO3mt03dnwNZvI6D2CZJuetdDAqOHdx//v3NP9wvpOQgAo7YQg1kf3gBAx2SQceNtM2cErlXAFQe
X7w2nEnTJNHEneiH+UdNlkvSJcDt1nR6OLJxmp7ECDGQla1NuP62c/6jjIkHN4kqZvqXTfP0+Uf9
0yrz6yf9sLOhcRjNMNCr7eQS8xIY64kc7s8f8VdvMCuZS/YVSyh5wMZHN18uO3OcS6fc9pa9y8t+
0fxf0s5sOU5s26JfRASwaV8zIVv1smTLL4QlW/Sw6ZuvvwOdG6fsdF5l3HNeqsqWy2TCZjdrzTkm
fCVPS6sb3DX3+Noe2jrY2fRYxCB+RSbHmgnMUAOBTjrXVRL6shq9MrLopwPBQvoFcqV6NOv5cWp4
kevIuJkr42tegaMiKWB5kciPPNbG3eff5K+y3zInswPSWAkETsuPn/9Wq0nGiSrGmPNcpfadCeer
CdVd6sUmCrWrfK52nRK9FQ06S0JQUnP6PrnAOEJBYaey1SuB3iJq9Av3918V4pMlihqkawhyg6iz
WieDv4wZisjCyCCW3Kwht24j0t050zf2Wmns2zqfsFrRwQ/d+Q4dGnNAMwLw5TDqOMM7ogeVgGd3
Y/YDm8daIn7uey+KBPqKapP2KkdgOpCryKAcoJVUikdbPoeNlSDmqcjJrengBeV3pWseiwSfNvgC
diiGuo911VN76iZji9zLFWAsUuMHXdUfeK/fEr3wSZHcDWAaRXuoau07DWGoCSV/WNoQpQomqMQg
ezjMfCSgezuFA9QrclVNyqasrRYdHv7E0NzTv6eIlJAzk1DySutNns3XWTjpCFudY9KigWIZ8BoF
1jXwDAgjxbGIc90bArfcui1MwS5/CYj/kF3xJUpmk3bpgMrE4k5WZTLgelHv5lFeqxbVuT7bjz2a
ob56lIa7iDXZHIFqJsIq5+SxMU304oF+JcDs1Da39ANBqAidvI7mPTRN38RXCKrlZ4MeskhuoOeA
drZebU1u1KjnWXW7TIkeioF0d5dJehV33/LZQqUX8QVj3KerDkfieu6zgZvVAT4xEfjzhbOEkg/S
0m5Fmh6KQCjf4Dr2VszPREeaW/GA2OU9mMUti4KHj+zVNhVIyxVqz0yaT04Hwrx51mZC3nO7egnj
gsdp5c99kN4oqn1sBzIWbCNy/YFwilnYR9FgSIWfdpPTXWgC5TXsrddxwEIXGOFqChkUpdO9pHz5
tC7ewya80XOimpv0RiDvpbaJ3+wbcbEllRBD9fO0f6lM/JOxVXoNKkE7+qkZSUW0UHKjYYm9sGSd
xH98nB8dVfD60JUD8KuerJWjSxZLQ3jzFt7nSpa6PyUK2z2CpMeZDJvkTs37a9E9Uxd+pMV696NN
czo1vEIX5pjlQicv85I/5Gi2TqwD//nnShYkBXHOSE22pUafPbftI8fAI3EusjaPQRcdtP6lJPNz
6sieGVFOjt8ufIJlujj9BBRSgIWy513O039+AtuxR3KT0Snog3kfOcn3EiyebI0vWl/5EAw3aew8
iFj+HNriwknLOHOuc3SHEB5TsP03PzIvfpthEeBkU0rJdFvimfJG7Cdrikz1quvVO7UbX0Ih30sQ
PbXevOPOWGvwojKLIljzY1IRAeMANl70pk23Vp+6fhYha+0NkG6lET5MvfWeqMg0RrMGZ4srilIG
KebaU6ZXV9qku2Tjdu/ocB7VORPHwBIPgdrXB6Mh36JILAArIZYdSquaYu4ZSNsYiWygByDz5LSt
MJsCt0edkdAEXaqiF57MubuDd5Od40IL+CskbnLydHLdEDOazK9QRP6sVXTr+CxWSVN+t6r6W25W
j7pJL3Cav81w0JVQklad+648oqwD8ZJFrxk37cJJ4twHM1W2sjb1AVX7qM/9/tiGCr9jZ5doXHIs
7pyKIDYnA2Yb9XYIiXr+/Eac2T87aFNYgEnSpYJ7suAJJKkdUczlVgmd/axlfl1ZG9sVl9p8yz7t
9E1gSeXs7xiYGE7Pfm3kVuhD+nKrQlYNu/hYaim+yAQ8v3LIm/BpnvvrDs7sKp2N67ze27V+NNKL
K/y5N9Ja9k+qaYq/eQgF5G5XjGq5lbUGWix2NvVY38FAMJv8bkIqOpWT39ct03bSXyiWnyt0ORxU
ADJwJLcs+6TUkjq1Q2NAK7dJQzpYFI5H3SpvKjP3e027hVCwEm72Xij5oxEMFy5+5gSzJCEJupko
LP6qnnYTnaPRAc6XmdYduk4y3rt86UgcpV0eFcN+FJX1mETq988H2NkvjWLCIg9JIxvXOBlhJmzF
UjE0ubUhFZEH8hxnOD66aGXFAkAe4FNZaYudBiFamn79/OofLf+TcUc3kGgBPBu0KU6zolO2Ko1Z
RHLrDuYzRTAY6XhfKX/eIQxVKRmbr8g6nqzm0Q2/hXq3a2S/MWegEYgwKUgABle6+0mOoHXst4ZE
dSjoje71InsGG5j5YzXfudZgrsUOs4y+IViHOjnM80rqyMFRx0KEO1RGBFXAtF8jKu4rCkw5ZoMA
C5y+jqX2NQf+5gKirednkA072cJBSvsfWlM/2uQAuWn7AjMN0JMzvT/qtsLkdCvSzlzFA5BjmSel
52HfZG80MYHrfSFRwzqHvnsKbWOvqnAhSBO02OwBdMSuaJp09/hAxeh6ouu+9m3w01SFH0/WSJZ4
9fj5UzgJKP7YEizVPnQzVF+IplxW6t8mNTMzLAnzlknNDrGXZ+1zUxkKArNo0UiGFKEyiSQ638xp
QDo5ulGZmXtsTv1aU5qXloLdCs3MUZUtCO9a2ZstEU2aar7WKO1nBZypTicXOwWeza7jbEBYJ1zK
nYUcmPPSj1EuW1mptxuHFk9svIYTQEwFwiHq0ykjCLMvGBJaa68RTNsX5vRzpx13yaB1BBVPwjBP
Co6YauMorWW5FeBLu1g/pAa8z6p+ovME4qOl2YtiUTUQ5TqpSg3MepBqcBVBtWMqRsgHOzeH0XDh
sfw9GWpoSRDMuJZlkZJ2UjzJstHU69lkPsptdryNuOnACawDtufYSDVYrMZrhVJ7rZk5xApGYzEQ
ue7QIPLzKXifU3Ft5uVzDy1mNX2J+ONQgB8TQ9tYDvLjsuNWqqmz1ZvhZVaN7ND37YtmUSoYn6up
I0wIkqX3+bc6U8BYdnsCdBDakSUo/M/BhoYnrOzOKKjukkBoYqGOyxIEJICGtI6TTTokX60MCF3P
PdcyTtFRz2hCbPK1zcRzbOREreTBhZt9Zh6EkMYu1OVuo+M5PbvDva9a1xmKLXFG60wPtlrMhgLy
0LqNNAa/ug9LhALTms36pTLS32V3oaqOaht0dQjkYCT+eU/QckXmQoncOoesA7nSTJMPp3MA2KFF
nDtaa99U5lVuiqd2KQw4w4Wm0l+FrJMPsCxPv80AFUXHKFezclunHSRQBYBMt2pGJn8ceRAm9ikx
AJ8PhL+2Nn9e8rST6fR6FtlVygbY7a8T1ExpwYJbXgq5PQkkZ3JbrqMZOrnvPFlhnRwzQjW3OhJ1
ym0bVHvU0pQ80blrancwldHPDQtn0fjVGcwvSTs9E9P9A3biznBsL6m2rjL4QPmfzAwlsPLQG/ml
et7ZOw9hC2YW+kVW4T/vvD47HUCthJ1XphwAoF01dbdIVLYNHqmMLB81Vvzede9mXNBasmMq8Gqx
NLehpaflxmjw9TUbt3n9/PH8/Z4u9409GBYKjSPKh1jptyEhs75FbRGW20oqh6IT97K1NzOIl2gk
PENImuKHqTDXWhN/qdpq7zbJS9ncA556qqmIXvg0y1P6Y6Nw8mlOblOiKHEU0a/ZhjHSAbKPamu8
poDuRwEgQssjBOuJSsEdssWDpEYRxeWuiuW2upCj/dc+bfkcmGuQhNGaotf95+MKC3ucB2AmiJhe
I3zvXSN2reaX4U2mSYwNdLURPHz+5Zfv9td3/+2a4s9rAonP7aG3i23l9msislZW30Hj1gkY7v7L
S528LIEa4KjER75tcLiXWHsxaKC1edAvNsAW7e+Zb2USGsT5zqCK/Oe3Iu9eVhYimO08snqNDr64
ejzULfLW6oeItVujnK+XQDvAK0l0peTVW1xhSAAF1gUWVa/8Re3Dn6NtbsT8wuZ6jX8F8+N0bFrs
OJ8/Av2vc9/y3JedEtMI0YjOyVqcY1wyER0WW4Qku1GXWBIBouKelo16XCaRoQIga6mYj7fkTuxl
FPgT4WIaxlwJTmh5bbMouEuK/ivJZ4J3agLDS9dROWQDGYIgbjdKEPiio9DWdRdW3bOzzG8f/2TY
2nCH4UwyhCyT3iHl5gYyq3bsiVsu1NQP20t582cuuIiPkHtR3BHidO8SJbFaNCVPt2+6A3Iuv9E3
KfTXmBPzNDYbU7uknjw3YXFJ9m8qNjkQgydrmFFaQ9LaXJIU880SFxfghloi4ZSw2kaNtZaztcGR
fkc4xQq/wENcOpAZRp8otxlg4Ocj5uxEwZJjLBHvSMVP3iQ4GLqWJQE5vxPOLgTZ0jFu6qA5SCGu
kEh7OQ2SEgDw55fV/urILAOVvjkdU+Iz/srLbBCrIWrjScdQdYmSyH3yEbSwA2ejrktRetly3jC/
UeFfx120v3D5ZSCdzFW/P4RTxUwJKqCIW5Yzdu1HWXHqqqjCp8VNG8h9h6+bsEzWOtX2elfFSLp1
ZbP7/DOcH3r/Hgenr2qDI7rOh4hxMFS3IriNkhdn5mwLo7TSqT+T/vr5Bc/Mz3xn5gQqKA7KnJO6
wTib6SgL1qbFmZW14MJ4jzG3rikEX9innb0UlBMTZQqj/PS8HGJWxmbId6saC+EmOOFO7DAC+ali
X+q2nNmgmXT1LHIjqRKrp315g5KbCnWy2E4d/mAjWrFhx4hHpAxKLMzJ7Kiq3O+UeV0URFURwVpF
FdnE2eQXrf2Y9fWFKtWlD3TySnWGNAZ1ZO2tYov6nsUmrdmgEX74/HGe240zVVIKo1+NLuHDx/Tb
zidDbWrFI69Qn4IrdHG3qqWZeLGa3sRAkumpExlAD8XRy29zfqNXhd/QCrvwKc68yIvbRuBssVl5
jJMVB52llZMiyo6nD65qmFsZmT2l81JPQBKq9pDiNZhQ34fGsCvc5NLlqf39/SrTy3Q4gnIq1igO
/rlA9xRVCiWhKjA2OV9YR+pclPDc6fG1ZschBQEVMm5tKwjZmzX+QRrErmEzJitzFxrVF0U8Bn0d
b4ap/6pJ+CB1Q5tLauKIncVYrCqzp2iwprQKq7R+21bOrT4HnkriM/yfhvAv4h3gUaLX6DCX2tGT
ksEAGc1r+JHlLsXVB+ge6yGCyHZ6LIhpUwVZO6Q7HDSzvkW19hRFxCRloANEciM7feG0HWMR3Jf5
F+rsLLxSOzQVCZRhl12DVXNWRWqQyoq9J63ZZ9SQzXM0yYCxbnJD/QHU4nmMymirL3xSIOl7a4Rq
lRxHOlpgvIjFEZ2zV2VzU3b6czAhz+8mIMeIgX2pFlfDAD9lgCy9DcfrLCmm67SJruehlccohEHZ
ZdGBO/6zHhLE+dEj7Kl5pUwi3mWdpV5n8/gL57KefBeKGd331X1mpgDQql+21bob5vRyPcXYhpXs
zTEBgmqwNZGAsGUuyBEDKQmvCqJ6kP+w08FvFQpp9lgmm7oWdzIyHE9k9Ws1aroHWIUI2Mo5gIPb
m42m3OZK+TUORl556CZOg5DGGom1kzUBIAHAi/RrNRivGDceBc7FXSWIXxuHNcIsbd1wul65U/M+
c5pfAAual2gYh3tIg1ieB9IHoHoTXue3iVH5Y+f+ajvzveoebMXxO0hkK+Jd+pXVjaU3j2QVlRZi
9zI2vTYYd9087nrDem2156Dic7dptg1Gzuqd497EhKyv4rmf1nKoVg3pNCA5gtdiWKN9fA+Ucbxu
hPrq5tZTwvmrmIwD2NVfMg1u2j4B6Ve9Kjtt6u/qljCE0vpux/ELVnJiG3HEFFwujFnPbHviHtgH
G/ZkZ6eMFS4L3L6CTNZ8SSzzS1zyCxU4l1K0j7ES3JhxbnhS9i9QrZwlqGbyyJdK11NqHpiAkZUj
hxDYcRXJM3IDZI9C1MywRoq2YqLlmKIxyGcyr1EdUCsY6ECGRvQwVcZjGly1lor0PCSku3W1/Tio
0P/L1jioVOEQ6K7Msr1L6/SNE3KyyTXGC6Slran2GlNs/BKYkFiaGJEuXGVSNNFeNzTFwQuC86M4
gepYJRNBLh6CPjPXSmXcWjkalHAdF0NNUrAhViZdZ9hV4rELQKP0tS9cpGSIZ9AfKcVXi0xG7ObD
c1t0d5M2+eqUfilimDQ2PuppZPgPbgOdL88GaOTBVdk6j4MYHwqhPU6G9eLedP2Id50BZbrwPEsc
SoNt3sLRfCtsKkiKHby6wCFaJ30rivJgVSSFTJRXvLlonkpLbFvzDfqQL+hyaRURU2M3XH8oD0VA
Ex4iY8VRb3FwpG9RXZA1baL41drhG/JfBMFVrq2t+r4Pv0lE9quwGndm6Byouz/FzYPRwg7JbAeK
CzHPYcYQGPOUCN9+C06PoagpN5xp0A1kcIFAXN6WmnOwbXsne7W4hux51NhPeEBpRwzJ3V1X39RW
ji9dJ8ehs1WPWXwn84lhiaTMyYWzgQPBrU6cFd9yuib5QqxcNaCejeAEmtsGeK9CnATsAqNd91/E
zuoqsSYX+Rg6jW+nVyRD/MgAQXijAwQ2BWu0JGHi2dA2dpbfk1U9ovn2KKppq1LfR6QelQMvseb2
d2qiE9tTKjeDyRCqfo3ALXj7itVYsQDgoyRCa5k89DD9UTKBBgQpqLP8yr+/KkyfMPlq4sFG8UqL
cKfFzMWifuk9mAyv9N5vrQlEvSHdvR5oz6Id0+vB9e1K/QJnINtIChS2a73VrvOQU9jitCOYYSYe
DL4tO8Ynk1oux3fDt1GNeXCYck8iCF01TX8n48bdpFO8G8Hp+q2tw6GCjato7orQzpfUXuKnTUJa
e1LIJBDsAwCOq570c3QQy5MdjWpF6DfcGJdDICgQMPdbktueGkJmPEcjD0hfkglbEx9+uFIqIjXD
kj9XyfI42920k8N4E2uwyQRhyUKkb2EYkvHU1D5SlmE7kMjBX250ntIZoPcENAi9JPyng6UDkVvT
KMq46oG41GGF1RH4dM72rZna9HrKYWKnme0yb4TOLazoYDXMvOABKgly4yN9cdNVG4uGzzpL4tGv
xKDTXEmuNVaVgxPAvaym91mrhy3RfSAKJpPkEB3dRivsn7WSsfzYvFnU2mng9M9JYHwHoPW1TBFr
C3MqVoRDUgNt/JbhF3L/orB4y8PuSVr8iYy5SM95+YT8ZUP9GRcLlDreloO1Fu54LZcg3Sasn2Sg
ou8tyAB1ptjdAK3idfO60SILvrlrtOk6KZMrnZALVSvuXXPK/cBluqp1m/3cdA2s3fEtJfIdrKUr
3bK9EC8ILgm4YSTGrLvmR+kakV/QfKP19aCkxrOkMbBLQL2kvfyluqxIvcaErHW+1Lpu3er6khzi
9YF+H3cM8pC1kq1z/A6rzlxFQjLDlAELXU6fvk1/YM6BPzILbaOJ5Nrqsby7TprtsEWsBrBzu8HV
vo9idI5x2zCm31DpR7iNXIUdJ9TOzm2mLRqa195e0i6yuvckeMX9ACwW5w34OZhJbaBS3XfUDV1t
lNR1fZ9E7UYkGJZBDBSgLxeSs9hzPH+appaKXu38ivJ4L0TEtmdY4XpdVlg/JM6+MJ9L0p2soVk7
zhJON3HhFL5GatEyqYX6ApyZ4Euk055tpbdWxSvRZfJebZIUggc56fPQfK3b+rmFBBWHxVUf5M9K
zCzSlPlRG5ovYcPmKh0rfyIsPhvMHZm2vE0zgLQ6IN7KtZMvdle+D7wsa9Wc6itINd02V2XJGh/7
xczEipDpKlCyK9vM1cPcHUl7miDPGvuCfif8BPeXlYGz5kFgZiq9oEWYU089CRy5i5xzi4+VhdrI
rY2aEcDFVngRzRpro5CIwgVRWnZUvrv5+JjNQcdbQDgesTY3hsx3HLXFOuKotoZgvGlmSZYhNli/
tuXVrC3LiDWRUzbXv3IO6OtBAOwY323ZtjeY+JCfBWm6M2LeO1CVB/xac8Sz7uK9MrGI2dpsoXbr
1tacvdTyLWtShexrIjZ0fTxqWY88jGZK2Wd3hoMjnDn3mz5kLbuMlIJT2BxNp2p8N2JrHek9uwzr
3opzAa8l++lWvaS+Fr1DliGHWj22rG0eOXZ3ZtLwdtqQV1Lc70gv4rVhjd0hMJP3sSGFNlDfTXgc
N1mRX7eqvc4RranYnPdzB8+HEvEqyaQGKdTqUOO5oPw+up4G3C1gY5Sb2XaRfq17pNW16xmpKInY
4P1H98nmnUM61R/KZJQ3JBN0q7mpuWQm7+AltjuHDW87g+ND/HqM0b+tXKiHVhTQFrPfAec/Sgib
vpX8VIeGmICQ4noYjcBvrYNbp4ch7w86qdqrMFSeELeQQ8WPOspHv8L4rt6pxp3s3xX7PkiOeerN
s2eGK8FE3q3G8q6SX4rg68ScKn4KXsvAhUNVPk8uXMPH0HqFsriy82mVyDd9rEHcEOJFY1ESX6Rh
uwyBM4rhexBf4aa0xOgVM75xYo2I2L52umI/FVBy7GgfWvY2U/dJ01xjDgVwX6Nec8hpBt884Ojj
JFO69rHR9StlLG5H/Smd5W2mtwcrUPYRkPnMgkMymrdhxlTXopZBxTLej+lAczbaJEZCU0S/1kR0
rWXarknKK5Idt4LBhhiEXqG+15S7DoYaNQHgZ/WWyiIHY/tA2uYexNWcqAepuUdotYfSUHDkvrOc
cmwlJre2PYUV1WkHdoWjT7jqRhalp5izX5f4O4PwmItkx4YODZP1GPeYu4vWy9nnUFLakQXM4cXY
dGDV3Waja+YuncgTDZsvrftod9W70gcYw8QtvLrHtp+vAQBx8gvWwu6PzpwdjCp6TO3kxlbz5djj
T8GwJi+b2di8dqfpgWbIVaszexFfvJ4V/UmI/tjV+k+3bV/It3hka3ONS1j2zTW8NjLCMkR0QJbj
7sGwqiM6hk1k6DexWa5luG95ycw0vO/NZkdWyi60nIdUVNcJoOCihXLryENoBC9znX8D8X2n5eGT
4oivKpZn/SlvrlNQzTHOI2jlhyBSdhlrZqCrz3iwDqo6fEGGZDPxGL6bkCJpv7uBuq9Nsa3SGX6R
sjCamDVNqPMls5GzTh0Kz/RFglh/kyqMoET4ne7cTO7sTXF4PXXRcY6je+rWLGUBkrzbseS4TSa5
pSgbAUYK9BdpkAJolfT7HJuQmFcVc+FoIarO7GOV06yCIOzYNlIi+LVYJHW79xcgU01EPPPZWjV+
mfqhhG2HCGePnIHeb7LLZiLOAT3hHPSN1ti4hvKkdmvDkSSEL/KzxU/HZO0IfwBXGujVMQVQxJa5
eIwc466X9g3xHBXypC5S9sMgETYSwJfNB8Al3jhNXwyXhtW4DVzp55260m3UdphNlyg3x3oNK7II
x/FQ8dHzTvfJlthHeHjbhSlekhQSY1C0Fa+gMERr2zMVPiQoJaO3mEYhcbNokIFOAKBN1i+kZhaE
mkaEESlsHD03LuAN2zealhwsWBa6KEh10o91ShRIfXBBfjdKvaPjtw3s4kEIiNKcrGvT3Q+NsnOm
hSQ/+m1Igo2C1t4gBAa7tCiyHbyiW0uylWSxRWdC+KqmUm/HbMIsFrBGVlCsp7jdW2m3IztvLbVi
Z0JcmrBVy4nKhxZ5XX/oYN927drB7gXXkWbWD3X+1eWUADhUYGtY14O5QTgMsJz0EztHoK57aEm9
gZKUU+s7MPEbNU38JaZ5OcYqnhgMjy7iNkfZtDaj+VDXHGwMeaAphPFZ8XDOQgV/i9gcpFyXG+3H
wDlU5CetwrlWvjQDtWIn9Oc29M149mnM3fG3bHTRbUeyQ4iq95Qhv0qMl4aXPeChx6rOFjvc2bZY
OwuGNZj9kk+Ux54SXUcZ8GoWdz18mRzCJOyd3VjbWg7EMsh1AOHNaZV1TppJqT9kHQSurlH2Dry8
Sc+fgz4gmmVJOkFN0U8ksk5oWloeCPMGjQUjNYluUNaKA3QtwTfNBnWuxCatHMJsLIQipHHHsQf9
IEq+mGW4mYEMzoceIyfYYSJu/ACvUFuA+XY9DTBiH6deIXUOsRUsV33JHgD6p/9AyuYXTufXOUxC
194i33vJ8/qOvJuJlo56w0RDzaf16nxGRmTCJ9T3/MVgSVIPUyfbHYgrJfmHiC06AlhZbrYYV4Ct
QwJAYQcyvlE1Dwei17nF0cFM43ItyaKnVARGjmBOSxLfwVEnZOLFstw4SrbpGBRz5eHkWtWzvjbQ
npJAH7xNol3GA8sddT085sH0oBU/nFEDXeP1IQZhAt215NgLl4/qeuoHCOMBR3nGUbWH6Z/+zLto
Q/7ariZNoiupugCIVeN8E42S4CaxVm0OoHw1tLWrIhqQuxteBfQgS6XPKNiqZOpg9PNtJO2kWYCb
ijd6RarRaBwkuWel2q2CsX7ImoKtMhmKTUrAcw42APkt+e1XaTjfx5W+1aHodAZs7TQGJTzvhK7t
W4tTgxxfZse6HZDNEiSzkkOyDIONgmi/Mdjaxmh91W1FYJGqSjrZGJc7FjzankEbb2ugisSMooko
PG1ij8T3WwDZ2ZztiNxaVYAq7Mrv5nytIfLPjJSNFbAGN1gvEyi7zCutV9YG+UudmwJ8CHAnINZH
Rg5efa7IDZmmzWgLkDsbokYOavBrdLoHRic7C2czBZpnjNJnqwiBi1ezi73ehqbGvO5LJ/aV3ro3
lRfMaActT3aSnLqmnq+aND7mtN7CjvneWPgQ07rr8aIpsUege0IlY642OmECCenB4FMfh5FTV5qq
WF7gcE7Oe2ZTME6IkbX1Y1WqMIo4KSrjThgxgv3vhLjfpN3gRVTaSVvdJ2qxywpnE8TokwfDz/T7
aIaxABq0nH34k9eVGh3lrB8549wljbZ3oML27XuO9Ej2+a2SmvdsdPcx5ei+j32Z8lZ0xS5ooDPL
TcAeI7XJzkqnvUzUG+stqYYbldsWshYOEl0IDaXAjm45ZKvuyGZp2kS3AFnIk/ST8Jra/mtTDV/m
dgT02vlFM2w7I/PJCvENZ97WmYGOeslYlT6MQZRvD8rUrQZO9F3XbHsR+3pbbtpWbhJsoqIcbpKJ
c3sydA9NLetNM9Ty8M8/yPeSpCCmj71WVhtMh80hdiP6jct//fNLArRHCvn/148/fnDyv3z8NWT0
/e9fOOnqgJ7s37/++PE//9+FH3/8QRuwAuBAa0+BrD+6YTocP/7rn3+c/J4MYjxjHz+uW4oOWlLP
3j9/xiDBSq7++fX/+fec/BFDn/cOJrrdye//drmTv+pfV/r4zY//J84qdT8hUPzntz7+619/jjp4
W4YtEpqM1Y6sn8own7XB7MAPK+2V3tX3jcBrXsl0XMmg/TUp/Rd9oEL/eTPpXOdswe4Az0Tcjb75
z1aOoUYVcCG6soNp7R2CakNAgkvW8ueXOdc5c0BfLYA4tHT0z/68jgoxQydJqtwGde6jwF9Zag+2
KvsK9HxjF/Nz3C1I5Bo9X2RjbmgcXnLLvmTiP9N75+oYKxxDuHycpbP1WwOvYB9UFPBYtsT/uhw4
OfFVlftDrbOrpCseOzNbCWf+lqlReeFG/22IFKqDYwFhEIRDzAsnIoRJNn08Eie+zcbM78x2qyvu
wmbTyHaztIXu6aUlNjORgaqEZZyKQV1pqUMPZTkh95N8nOeWXRXH+dxI7rrCwGVVoKLN02QVtNEF
PdPSMz3p1//2eTX1VI2pFOg3bG6V3Tj7RXIeOMYF7daZnvUig2BUuC5kgdNBQXRilcFNKcmhaI+F
xVnoRiiGRyzihQud0ehgu8QWqKFmJu32pD+cW24dEaWGijKtqcPDkEqN+5LeEREtR/Z4F7QOZy8H
DNBCOwyN41RnMLPDq1MDzSRwrfVIKltZeO70xC46RM34+Zt15h66S9QtFBLDQKx/8gLXBIpMekTf
v5xZuueAMx48/O5XbRr3n1/pzIBwddSS6BFBeCE1//PdGbNiViUvBvBTwAg5pX+dDNr/7honneVQ
HyFyuQgmEpxxGRVhLGb+55dYPubJuOZrIMgwcc4gQjqZAjB8sUT3SrFtXfWZLIifvTR2kTqpF174
sw+GNvniUrIAOZzcrp7myKhaXKew5+c+J4S9dG4Wvh8gkf/oK/1zqZO7ZhthX5kS+QPJpspqJg1i
cAjazsP//5TALfvnOsu4/232VIZJjDaU4a1qmPeqLe6VPLokaTw7ykwYcAKGDVHKJ7etm6zacoNF
MmMHfhfoO7yZ/8mTwdXnomGwmXxOVJPSIQedUi9qEWKt2Gx4QWFutOmNXf0FwdGZ5QbRNn4hwJYm
X+lkDlV7t8iYIJB6zdl7NPXejIHbiI5QOnPbeqwassTcS6aNswPPRs4s0Klof8matTrILMZDAYNI
PlYzDb/FnCUycmz6C96kc5fCkiUswhgRoyxU2N8HxJTpQHhSi4FHpLULFn8VaigcoTtdjqU+I95y
FwUf0EUb8I99+t4ObWa6pVpsh+w577Tjygkf7Dm8S8ML8qZzEwQJ16wS5uKF/UuoptWlFZr9os/L
r4pReSs5IOV2fMFfde4yuJuA3+Jy5VmdjA3q5bkTUpzfChu6YjmuqzpcW6K+ZF84NwaZgzRciWy+
MNX++YyqYmSyK7hO0ywWHGpMXMsKHstsuMEZAiIsI2sh3gTU0aymoiZi/eLs1htiq3ekZVQY1jX7
OJi9Bwflwqv44V84nY1dw0YOihoS6O/JlDI37ewEGYO1o7wIJt8Kpa9A1rQlOerUbxAsgng00ZhY
FL3BqDUvKY1iJTHp0CIlydZp66yMKl/NurtNS+khNDx0CfmzIjwUHPgUO93VNI6XshcRGJvPV5O/
3SFEM//+BU42tk3UmE6z4K3CHqsKG1u6V/rW0H+OAqOQoNxk1L6h1xeW/eW+/HXfSLEXqsBji6zz
z6eq6HlnlRVvniDewZmpu4DXUGg7juW7jTr78295bqyyf/r31U4WmHwC7kSiW7E1Op1XGzttt1Db
Hz+/yvnvJCjwsUnGAH0yUosobRtn5FaO5rRa6FGjGm1D4wquw7q07AtD79zcBZDj31c7mU96dCGJ
LLmaab5PNPzIzd2aynOkX/hW5+8dDh59sY6CmfnzSQUQ20kXpbTgKJOvkLLplrAZqv/o2/xzlZP3
KOtntbEtvUB79oIDcmUQ0YdLzNeM//LrnIx3id2/n4hLpAxBoFr+lukvZqVfGG9nRwIGN8ERW8Xb
eXJWYtH+H/bOZLltNNvWr5JRc2Sgb26cqoiLhj0pkpIlWROEOqPvezz9+eDME2krXenKM7qDO6iK
ckkiCBL4sf+91/qW2bPGLwVNQ4LCF0WHakPOgyCN6Iisnyz4P7wS/jjaRxYT5pGoawaOFqiNNwYW
0h/Yq6bMVW7+5Gv68YlRD+DqQUL68WLQK7FURH1iuVM+dyGMjYfwfrmXMuJb//pm+uFlt1Qevx/p
wwUBHdMUe2Z968kgtmTYmUXnItr7yfn88KMDIEo9zUMZAMv3F3eTK+Qjd1wNbXFZni+wUDylug+b
7H91IBWLhcR//ckFHaiTkesGT/80GNyyIICeoMmJuE81+8kW5M9fEWxniR7BYvtkWP1hZW1iNnTQ
HfK1LxirhcndwBZvsUr6bm3kf7tA5GDQx0SWu6+AzO8/v14uST+XWViXg6GauO/Tch1K4UlIQtIu
DnKzzwEW/91Lg4PS9NFFUZNBWXxYkZLZSjFE4b8tiHsXjQdovaes+T0l4XX8P8F7cf7tWfRL3hGJ
HOVt889//KDlw2E0nk66SA3MVuv7c7MkdIBGxldm2KPWelmBzAYAdfQkHpj6+9Z2pMRImDQYafMT
3f2fL/7l0LoCKEIUuTbl7w9dwRTTgorbrBUWPCjeedx62TB6/4sPUucgmDNNjBwf1sJBLYQgYAy/
Dnw0Ngw/ZuYBAnTlvz7MDz9JDRSJpdA4gqD64ZNMEtm3/D7lYS+36DkY+AhY3OdrUR9zZS32oTvT
NzO+iA9F9fdPUcI5w1KFZQd37odDx3KRJmE8ZRTDoMULgdhKEje7/CdL8Ffl/Pf1DDpyhqMqoFg8
hR+3feKsCk2UmNm6CjKC2yEJp33J+G4sbgSRaTTmpyNJPuUGBwfhwxodMTVqQpQNSITlWEb1iY+c
OKzXSMGjn5g3itU+pA2fS6P+zML051WPN0vlaSG0hNL40cIU5H0atZaarbtYvqoXVStdWrdn2Y9+
4mtYPt2Pnwoie5mZrrpYdj4sr8z4CPo1lAwkNUJuU+OEI0H7yRP9zxsE0leQGeAaAbVAOfn9zdKa
5JuO7ZytZYv4oOJhqjQm+E9k/x36qfLkJcZazV/++ppeXvTDmX130A9nRrsFYRlyC/bgAPNhHyja
gFaQ8T3bEKuK3LpoPv/1IX+wsOMp5F7leobf/5GYgrpLlHu955Bl7RAXsva1eR3mjNkiBrBz85MH
8A/8VsRcqTxHdPgsdE0+lLPEHYdDLRImOswZoXLGCqWBLYL71ubKw7TqGOQzTNOmmwxA0z/b9/3o
bL89+oclsNPLZKbvCCWdNKUyQpHdj17E8D5AWJ9k+m/rxBJV88dy3/zrv/j3a4FNNgrC9sM//7V+
L07P2XvzX98F3Hz/N/86Rq98dcWX9i9/6w6PRZF9/JXvXpej//7u3Of2+bt/oHGP2ulCk3O6vjdd
2n59D5zH8pv/6Q9/ef/6KndT+f7Pf7wWXd4urxZERf5dEM5Swv375JzbZx6Ov5yj97p+/+U5f/vl
GFXde/qD1/g9TUfTf8VFjEWNm94C+bLQBn5P0+FHxCPQeeVWxZPDMy8v6jb85z9U41dJ5UeWjjKV
KYPG3zQAtZcf6b8SO2IsjWG63/yO/HfCdBgIfX/bKjKNniXGhPsIwhGZ29+vFSr5uWGU9+EaJT3x
HkwejSF64LirpZdlLB5OVZlB52qNPRdoE6EFHLMpQlnSR7pt1CKMlbE64oGZV6qe7nVpupsZhHhC
2fa2NvBLncgYFPmCLUcZqiP5hDASBXORPmU4FO0iIDkVD+eoKW4w5qLb08OxozF+YzXeDpZ6b4aw
aRS0uUiYOpRhka3WxY0VzvcWwN9lvHgrTW4ckGjRxGRiq2Pw0pYYDkOR1PH5LYVgbTPGGu1eMV44
+ntG2LUXzOnJjwG+QBdfUg0FV04iFDywkCVVuvDRkGuSPyXIfH35jXAGeCBGcYwBfruNFjWofGvC
gs3XUWluaaYjcBsU0RvxNNnzNM+bOE2O9YgeW4flizynJfG3pNf1VpjaSuxmSNo10h2tekzL7Mka
t0JaE1zh79oOwSEBXbupN1akXgIvaJOXUE/ffCO4aH5AZL0CFTEJsKhE4AuRmfJLc4e0FPOU9m7i
ACXmE4l4HHyyhJuxVM7zTCRcbxZPIERPg4FaORC+NG30RpTgXaV0+pqZ3o5ADlD9nHKuM7AbBnmN
mN7jloTypy4yP+ieaoXdVlCJSh4HE2Uk+T6lpB1G1XB9NuFOkbzUWYCovTXIJNapb0g428IZe6Fc
uKDtbBp84FGCp2cCLo24dzubcelUKM7JAk5dFPGaPURfGl8/NUi9aln2yA5Gp5anZ8GaH+YBdIes
cVkYC7ojZ0DSXfoGTVQleolYIVOZOHt/wPxBJXzqu5kPpMzeeTBywSCk2BY9ZiKTeAEhx6Mzm4Nb
B8cqQTo6iNbE+0hCt0ZnYAzY0KU0DxHQRC8tKSSeGk6gJoW09Gblgi6i9cbQwlzcVE9hAfq0qTM+
eRUc7/yuGcWqFpGz4fxQdlyJn5Q2f2vTKLdjU6hPvt5v1VhpV/kISBHdtKz3u9Sfjm2TFK7R1Kqb
hProTTP6ZZqXsIvjW2TB62lu+P2ct4qT6Kwp/EiuLbcreoROVYe0FC69P/EZ55XSeIcgQU9dT+lV
t7JLo6tYHcl39HdpkLzIcuotk6wwrk/FWK56i74XEt5btrJEClsXKwzOtVgSOalWdorixQ5n6Asj
q0JQgmJ4V2JrK3EdqFL+NJekr+eavoKDuQtza9Myi0nj+myIMDCrZLgfCdGQq+QnDdgPVdzSN2MH
RDIZ5icwxNLy82+mGXouAsTrjGBtplwURqGtp1jfaBF+GEH9GQH2YzXw29GAWGuqzFEl68PR+k6S
BFIAg7VhFi2ykDNI6juFj5UIk1MXvc5Df2zE5CY2ikuUNI/fPHX+g83Yb4eHFPTV/01d8GHhzjNJ
KQpNDtjzJS95jeMoaA/+qDlrgeWZEOzlu8gax/LTg5lnB2E2Vn/9Fj4UJF/fAVNkquVFBfAn7yz9
XzWrNClYJ4whVJlgy1DfVhUUJ6QvS4v9rw/3tU3/TYW5HA9RA08/iWnBYtr9/uvNFRHUMevfWgFN
gqggg2Bz05asJPXQEl+b14vscKsmkABDbbg3GumSK51bySFpaU9TQxASkrjivqsiHA3aU9YtAGJG
hiZCNmK9y+okCOpaTVKWIkT0xoRchxRIsgmVSz6ZoPEHY1up8UsjRbugfCrm4EUzfDwDYjQ4DFQ8
apenMRUwAimkvVTAjqJpPuVlxqw4PfgmMu4wHJ4rxbrLAjhrTR21zAowDBA5CTo0apxM9hE9Iv2q
H+MGsYA6Kw38VumC+8at6/SoSsgNLbKw0oDAtGKa7+XKvAtM+T6ZzDtWGqvV7qYqwiFRmydZA2Qk
JWi3/Hkl8AhLcdmgOcPwQCry16/ob9WMPy70vq0y/8OK8d8Vn/8v1ozLBv8vasa06N/z6Pm7MnP5
k99KREn/Vaee0xcRzcLRWGCEv1WIkvLrQkbUUVPI3Oiq8keFqP/KpJMwRXgq+OIYoP1RIWq/AuKg
PFTptNLHANT9P9Xy7+vKb2X+H7uA75o+2leYxh/3HTwA+iE06bgjGDj9ebpqjZqEHwRKfWKQWOVL
qh2Lko/yNKhXapqTJz71DvBgQqViIH3cZ7B547a+qQWkTn6LWSKDWEo0j4JRFChZ7ROqbCX7BA8M
PJSD2kors25wocpa6NRGR5Rx/lzLZEWlUrrFGN2iLrRmdArkxnZ9x80ioJGvCaYl8JjnbV4ILnlW
eQA7thFon3ShNoFCTg56W5xRBZa20UnEaikdYtdwpPiIRXU/IIEHps//p2foz5uygaJKHmuehxsk
yuiic7NxEKgSTCSMN7Qr0VYrGuUJzpkC968t+QriWaCVhqbEdoyW3K9MmPBoUFUi0NCV5iR/pUyN
2vyZRgnxbKL0EDZkSsWskkHfbqJQeyc3PPNGTQf5anWrSVRDfNRZjD2bgKRhVOxqUDZZJEeI3qHl
yUqleorOwlMnhI/loY47K96GuBs9ME65LZVemGB+MwND4v1Xj03vn+ayI4JRHBe/mw+rkAaMZdVk
LpeaM+YT5dp8AxkPMZLS6rau8F3MUKgsgxXQpznbtpLvEIfT2Gk4Q5IWZhJaS71glNPhngx7ktCH
UEb0X9izqqNRJ/fJzoj49oogppbUNf5e0XP8n42npMQD66P2iCdybeH7tKsxY09bf27FCJNCWd2N
ZjTYXWIWlKHCuywED0KbvwOPxh2OicslSMIlrwshZaGHDsHxd3VhrQbipsmz4jQlrOdYfLH9NaWE
vVCYgSD3px4MJfi/hCtFnl0yhNl2BP7gprlg2HmabTjF1CUXRrHbtiP7pe2LVancS4DRiRspHXEK
eMtT/UBZVvaYgwm9qJyIdXaQIsUuFMKvw7rNmU7m0AwsniZ5sVZTDScr406rdC0aDXYx6qEXRwjB
pdbEo8jnN7VNZPudzI3iP7blYBLjNBr7OTUabqkaBbAqzm6UPuQ82UcSlZkkolnX8E8k/jGVYEsn
MojwFl8rl3nrWKV5IlCUAjw01gxPtWveTcMq6wqqdHyQccNYCRzlSuCbKab1GBOqIAcolzWVzYII
o5NrMXVbaTZcnloJn9L01EljsQuncs3lfy8Qzt6JQ8Y9pAb2POoNTsnE7uakXk2jfN8GrUTgSc7V
LmQ7ti3Qz8csdiLBQ2TxNOYVl5aZfYL4xNyT77YtGHcRsY4VrS02sjSGTgumFV12SjQlK4nU5ta6
AVNVCVzwspl/Nvugs8t5xE/T9Gsm3Vy6JRpxfxidqMWwFmezhiUJE0OsF6Uz1eWKIf5rPUmhI1ti
6TTYrZXZPKSptmaM1biSMbUYPmCpB9bF5GWdROq5UbLkLpHlajcm3YSvbR7tphd2UTTXXhUh78ZB
KXsjrO1AgxLmm6SzRujBKxgLo8z1qNY8tEsj7jdB6Ex+gjC8gtKUButckl4H2gDrVscckuEzIbEy
xJGB5UCuIjwu3LXIGDjtWnHbif2wORidPenmpRSS2pVSHJy5JO7FUH9UwwRyXA4GoTFxgg8gBHzm
vIk1iezm3KQpVbuYt0FjGtzPfDCJQd5QP6U4YXTLAYAqu2Kb0eo35C3yK1bX2LC1FERXGX+N25Ex
t6q+DFYglWwzextF3NaqMaFxZdxmZjhR0hrlJ/pLbPXK0DpTMxmowkn7A0+KB5RlBpfnxQiiB7ih
jIogRZrNazsLj0UU3/cGSgA/E/apJovXIJdMR8jnzZyJr7E13xWBRRYkl2cZxRrnzblByEPerQyL
Psbsb+eMCB1c4b5dWu0ek4Xo5OZLR7DqWtXb1aBj/Q78B72e2lUahmBjARb4WbBqFd4eWd2xZ8Si
6fiE7vFwi16UvnkLTAVXqC82ditY2J6Qde8qSPOylF66GV1CZ1BYBeTr0fpMFVsdQ9HFq3quJXFt
NnsYDq3DnXpnmIMCm9vBbuAnzS07S6dUEc8GcYINTRxJysCSVdca1H0cP6I6rHUgB4Re2prcHxgZ
sIpZGP2E5iHjElq6dHYiq/l2KMvPXRr0mxFcqUF5ToIZz7yh01UnCrkBa0LFYNuuVUwajl+Kb8tr
yNM1aNStJRWKU4qtvBpaoTxlAuOqxU9YKTl2Vb28aFkXX8NgivZah4u7tKSzIWEPXKLcZylQHblG
49dNwR3Wq4KbXeVUpMZ0G98CxSAXd9g3vDZnyDzPKbCLPCG2UlgGBSiEfVatiqLVJXRVc3BhH6vW
fBGjRD2HQEQ6kum7QuTOTG/MyAyI0MiqQ+XfUyTgvLfiVQEFgQoFnuwgk9a5dLDiWbhwl2LSrk+d
1FzmeogcYeDe99tDKeHewkP4pEdD6ZI4+Vko9X2RAWuQw3oV5MW+Snr2kSN4gXSma8Co8ZYMtN4d
deFqWiSL5hTamd4XXucmzLX9CWdE8ZzGo0Z0JFmrMy1lx89KkA5RcBOEcWPnZXCa0mGDaK62x2S6
DdP4MWvx0YchD4gxO0lKquCbIw6hw9LoBoQNG0Tg8eCmDacVOoHzSaF5dDllrsccRkXSta6Y7Nlu
Z+4EJgHugr6OUpbmiX6QD963I5V9VU3TMS/TCjsPtUnZ7/2hd/Je7txYDtjKTvhK567dd9i8zdGf
4EMETmp0nhpDIolT1vrKLLmylHlw9YZo0CgVUXfW+JoyffjcKuHo0r3kuU1IqZ0Fk6fquHhGlmO8
7rjJYtSmZwBLug0wmETJ2YtLM4ZL0W1ki5u5iZTXsA8ox4oIcoRkrnu5vcw6oEKjwYTDEIjJk2Tj
zy41HApCu7RvwNZ4w0xmsjhaRByUwYqcGadTStM1yjSGRAAqBhn6asRO7ZgqNl0lKUhEiAEURQI9
oyG1PvuFK8kzUAMsWJGdgIhypxnne2+RdTwZQe9AK4IRQfTSNNbhShixxZEFU2PAzA3Px+QeSV5k
NJPjz/HD0LXSpzzVWP1M60lL0t4ZZfTdkjIOK1Wtz/1caKu5L0Kb6El1NTawIuKqcOoRUxQx0opH
YgBTm1aatpaevJeKCZQgy7l45QovvgI5QYCCsnTQ2XYqwUad/Z0l59bK8NWLksOGA1BHi45kBEcN
VNpEmxa7+EYc1JLq3TZDYMtwvK6Tb101I7ibwnk81VoETaWjK0qqEJtUOi9AYLbKFFOmzQKXEd7X
JUJc7M2NgTF9E0/atG6GzrK1SJMdrSS7QDbnDX+JfiXLeQv6+MlIu3lbg8tjZdxlQjN7TY0jrY/K
hBKzQg8ChHdOqH7jKNYdEWIElinT7UO4BFUkSCzxOrCLJNFceezQiUXWaOut8IVNDS0/67WaNcmd
gukwiJnEjH+4CDW1uDgLsaPG1JSlaa7jIQ8OnRyITmIZsxtjbpa7CHojv6m0EeE2fUiTkFepA6lx
jQFXlz7olhsu/EkcTbVXBgV0opaqsik7d56UypV6GX+I1B3o4ll04PyXNKhoCydMrkWs5FJxGzFH
pz+hrSjHM7wkLOcpHD938c/CMa8wFD1iwGeRn8NHWY38tdUn9yzbJxI0jm05XyOjrY5a5dGKBOGD
Hor+A4FK9YTXG5GQMERXImuDT4HUKXYocS2kOMaNNsQHZ1GTlLjyyhTUDqGbGLYhWJk4x5buoXiq
uQ0066TMarNt+qF1q976kmRzTSlTP4BLW8Ui0zZLuWuWXgmh04nT1UTCxoXGK4y6nbSVdl4nLSWe
JZSzPfXJkzLkOutxidc/GJ7TqDsE5C870wzuizXloinBpcOhxaydjkbUroqKL9ayZjxj8ogKhVyZ
bo7v1E68B45gusOgXoPYvEGVvw3TLIJ8RZmYd0XnWB3qy9TMdwWvN7MvW8NBeOosxc0HeCIsr9U6
6iBNhNzUEsD9kf5u40/TVhpFRngPpFB6g2oN+0nI4Db2VHhZmK2oJVj3kqZyerHYdKVKKRNUxPgU
yICn2goPtGDHZZHLHMCwUBH9va9QJMrmdcZ16kdR7BWIb+06yo4pJfhZN0KvqwzuJ4Xdb1Xy2mFN
oQAGoWM6YFXiUe5Z3rKU0F2MsYEb5Gl/HPxa24htdTIbPeOj4pkw5ZLgjQrWk2IeYiesKGAKZXzz
wxgXLLeRMvmvYRebG5lv+ABGbFPytz3LyCZpsBWy6sg7GTCpbgXVvqoKwRPqbvKaHpSkRduW7Z1F
LksxHdqYcBsieGEKjXG+oUfONTuWKsyWAuellhwSYQCYqmO9DfEFx9qlqbedn8t3ivS5ruBO9aQr
bDroQX0Cg8XqKnkzEgJhJn1+Dftc2kkCwLVCeJvy3NplmuB204jttBjRPM0hudMEKOyjqoc4hDiA
Nj6GvhmBlynmg5e2wa7Rk3oXycUqrYYKjnoheYIoEuJsWWt8vBVXbrQBZh/YhC3BpC1BqRUjqelM
aOw6mEw7xEvXW9F2LEuITmAH4gArnCg/h0OSbMc2z3hcLs+//Ihki1GI4YShzxjKykWHRR2OkYzN
U5TGvWbkYEnNlAbGmB6UiAzX2DdXZjYxVGgs1jZ6yLZszZNTCOJd0lJQd3DYAjnpzkk/gQASQ9yI
ZHbaBiRAgFXaZFC3V5K6LxnyF93Yb6muHX0scLsvK3DTv/uzJK2FdDhMAXZT0ijsVA7FvcF4SlrG
LVJ3hcnebGD2fRKGOdnmA5yQSbP22rjhIzB2QijKrkXk8gI/cIMmbt2hL8yNMBWxTeeKjV0mIi5o
pre5gwwH1Z2RCIWdWgL9y0b/2Ydb5ghi7vm18Fw1uKSN4cpGiJ5tYex5uFlG5W91saZISYnkTiVc
U6wnoO0iL1UgAWUCnLRcNV8H8bWLVNJalfAi9Q25NspVVOBURLACBsTCWsnyUylsBX1IIZ6MhZ5J
/RqWEdNGSwTeUxrdag4Y99SJz95j6vQ9VA6CmSj+aC3FTSccciZmMeh1G50X1hiyaYiGWoZsMXib
BBCkI9Am8+BMdcfAr69kWhBx3/FYodPBAybXKDgzMrVr2NgOYAKKNWoMwEZ7OWA4ZvFuxkFmd2X2
5V5Jhy9kIEPsGxNtL4TssZoozZeuD5lE6WOmAosqgKpWdYW/M9xocwxdePLKJYLeyPxVGJMW5k9p
sZU7vlRN9IuVUN+YUP92vGe3mqhPBHnIXLmtXzNrvNT+u9/2r+aiy6ljGlx4ir0QvfqYs1Krj11d
fxpqhZ6eP5x9PPk8cDwzKVhcssT3CEsDz1VJG0YLE8kEr0nHLjhuBYLPAsFy1Tr6pFn9ZsjTt5od
II/2eKlHCq8iEG0Y+sabxO4kC/Rj5kRFPmEJ7qzJKymxsMNl4EYEK3EipRO3hZgoG0MizKMVHhuG
oJ6x5QKyMM85gxbWe5zHM33D5zyUP0tiFrpjbyRr+t1cCTrG0cnXLkFZauvSip4zIT2PojyvlAUM
kAZRsBmoyA4mgpyQoM4pKyOk3SVCOmFkrjaxMliDRW2ujoAuLMGeBKBDnVZqXloLA4+PwdgUwLo0
HM5sKd0xgMQ2pbCurGolELSzQvrsJpJIqghIoZuHxPQf5qCLccn31YoMmnFd5MsNzpolTH6/ycps
ZfFFH+pWv0mKMNoxQz+RGXVlu4qEvnphBm5il8YXPQbbUS53iTQ+QALUyhAuFA8KuXumjrKcLFDZ
6qvFPrKGIwXOWR0ZTvodpAJZ3AuReF/qyqbLqQJ1OIEOsXCrdul1RvkTMlTWppYCOAeKGpqPZVUJ
tJ8m1gOCDceASzBcQvC6wbgJhYUumNOB1WgzzWWgU36T7z2O9yTzHg18UkMdio5U3qvGfK5gRNp+
zERZaEaXDJeRGpK9X1SNTGvBzHDrjdc57GbgQZdAHW4mI9tM5qeQ5D1t3s60jICITs4c1ZtGSg9Z
LKAsq4PHpOSuSnYQoxgKm8ur1XPCfIVIvTit7bqTBztiCWROv8mlwBtVKn9luOq18mhOAIMz5QsS
UlYWwcsVbmstOqlVcCub3LNJeKnTAPCNmTwakSA6QZ/hTkijs9hH5k21R4bpdUDjz3qXUEX5ueSM
U/GUs2AdtEz9wqZfW6XtQGEjK3AO9XpXld2ziOvdSFquWm44nvWskXzOL4Dp92jzKE+1N4aazyFB
6ptI764Wt9A6DPrOMcVYWmqHtaQl4Krk0d8aEgtXgLqae5M9rtEeAVvRo8mNS6fMwMtCyAtZodwN
efspLBeXfdJ55lgSTwfzAmZYi18bmik4g+JLPRqPJIfd9KzuRyvIt/UU3RVJ9DpECpAZyGjz4jhh
hydskh56VIIATJqz6C7FcVwbGqPkyrxoCZPjZKTbmktK6+Vc37baclOGBPOAzIN90sbPOpFn4CQ+
TUJHn92IbvuqUZ1pF2LGcIHLCjwr6Q6qKelkRtDtxgoIHPb6mkcOqDbrE13VwDVyWipAPOFE1Gwv
tZIAnmBCjlt+nrpsz08Ep/WHwY1JJqHWHMMVfaGBzySgepnaaV1W8RUgW+cM84zsIIPeMfCv1ufV
R8X0SnJ+nUoSpDWYzjup5wNTu4NQKYUzp6nlxP4NSXCWW+Z0EM3ynJvi5yLtXrqWjphSyqHTLJth
UZrh5zR37IBaJxtV9AlLm8uKwk1Pne4EGi1JyyoruuezFxUS+ob6LcW24QLCAa+KtwdPzPCWpDsj
jEmQQDO6TtJuFRgxnCUhO+tyVpxM0JsJ8yW3iaB0xU3yUEr6p4av1db8NLCHZNCZKHyiMQidwWLX
bhT9Jo4jR0MNjkEEWbbUulIn3CVh6vWjdVA6o72DQzwKGwHnJVwKg34NbU72eC1UV6u/0GjfBTmP
OpOgITvWk5WgdqVrVCq7gmFYMUkt2MN5mdR9Rq//ihLSrfT+1jc0JA6FRBAT7SSgoPRxxhK4UUPj
AgEMl5fMfR0KypVUxw3hRK09mMj/ekrDyBg5Z+6JSESZRzlw54v0RQS9pWtSaE/TrNLcbRrCXchV
Bv5pd6X4qMopwLuAfMmiy4CzdPUxDRV6vtyfNZMrruOacQdPgAzEoNdJcm1P7A9cZldcG0UD1wpG
coYic53ofBB03l1JmRQvrtVHEXTIKhUU1Ut4mmRj8EwLm+lP0WwI+a4dCQDgimTXr4sr3UKBVZwo
MrGTbwZRjoH7NDGJuiSTByNnpgXFcVRnvpyoFR0u244GfqDV+laI9mk8ia5lZj18Q5l1p3mDwJ4c
6OcaNGCrB+Txv7vg///I9ycywWV8++8nvv+3a9qafex3I9/lT/5n4mv8CutbJOuPBD7QAUgZfpv4
Wsx1CQAkHQh0hIQtG5nt76JAwUIUKEskSOLiB/741ej8uypQUJVfsQppKLoXibwiISb8G0PfD4Ed
SGdkPBGmBosc7aKmfrRmTuMoByV0/wd2th6txwuSrH3jhC4JTk5CvvbnyoVl5Izr+kiLunVXeLti
+5uP7EcSl+8FJr+/C4uPiJwDYqc/2sd0K0wEtc4YDhz8XfmmesGu3bNRUJ6aQ7sWN+kxeIlu5P3P
UgUk5urfaJn/fGC+uG+FRCrCuMnU4+ghug8/i+/+eYht4T04DIGXQK9DjS7aNEF/crqLfPiPOfuf
j7q8q2/kS21plJYvcLrJKWetOXJQf6Ws2Seeqk36M+r7V7nMXx3ug5ymFLKutwq+43E1HkaXyd7R
d6DO7bCFusIpe/fd+EXcdq7k+Da79dvI9Z3+JxLuD5FNfz7pRZ/6zUkHYVf5FtDPh/wgrstVvZnX
+ltxFJ6FU7DzV7lXHqfANk/pUYOL/RMF01c0wF99Bh80XACKIoGs8Ogh3j5S3EAYW1uvwUYCZATr
wTOYknvhveh2N9oXhnAPX/LfFDPfiay/lVcoy6X08R1wO9P2MQ0kTV/z+r45fzqW+mjSsXvQbnFZ
fU7uqxcARBfRya7ZU3grC7a/tU5Xy1NOgNyO0qVbqW67m53kjK4wWUPOPQt35m/i73/7tvC0/+h9
4QNHa4wKGWX/998LOb0BFyPvizG5p7wW9MleqxOli03VjL3tGK+MverUW+tmgI30tJDnichZhAjb
0Cl2gcfEX9prGwDLG7D/0PFmN9mEcLGJ+LGLHaC4TXMFlLdHqJ8drSvoqlXoKKvO026C6+wuR/JZ
cNhQ7Thl2zqFq9Qd1rnbrMNbbT8fjEfaShfJ7Z5RIJ6polSHavqLvFZs0WGovx9pIdulC7fsVbuJ
Hf3aOTDOnGoN7cwGqeU2p8GD3OjGawqc83wjrSYvuqLL6k7KCsnAl5qXvF+OpDqMtI6RF64Mh/d0
NBxa/Wfd9V22BsM7M1VHXvfb4pTegT5j8uFBawNBZw/O8j/kk3LWH4IV+kyndvvV5Gj03E6JNz90
RxmItGM9ZtfB8y+NV+x9B5vsSr7Wu/6IgPBCw4L6yZVXFkuCI+yZqd5EVwDDN8KeKfiDtqMnX+7E
Tf2efhLOtWpr2zJ1tJtyO903jZ3szW1x7U7pmQ/qZtwa2/FG9J1WsLVzw1LWMJuyN4hm1RVjCNHO
vdjjbqcx7ckv0a3lVg/SNntQH8SDdRF2xuf0Qll2jj3hbbhYtzD2XpUbdRflbvEc3um75BoEtnxk
MCRYdnnInrNrfcjumZrskeyYGm9fk2zxZF4p4I8gAQ/+03Cf0Wg9Ts+SnX2Sz8qp3fQ7BBnlxl8B
9d8Jp3GXHLmCPrO1W2Wb7rl2Tcc4Wy7MRjdwu03s+CecWyvhoB4Nt/Foelf3XE+ncpXfVp+KT+OD
fmZlJdSCPfxpXG72W6Dke2QL8XF4iZ/Ua2Jbt53X3E9HlnoIfozo7IH7Uke/e23fCGMr74iLo7GT
XectzhPDazfJJ/IAAk/+3L3KW+bkK9ETPaBhy9U2eJy12/Ifw0Uqba4K8G1EEZzGm+R+XCUnid+W
3IaLEkIGZlWIYHbi0C8gIn2mB+4Ur4K4k29MvpibedfSkWWQ6ybX/FyuyhsmYaOdfGqKVb6PQWSS
FE1iinhWP4tH/wK93rpt7seteegBe7vBVjulN76rn1uKyr1yCe7a1IYZfCC1x1OOtEPlG+QOmM6d
zk1PmOBc3y5cxfls2sDKXP3Nuiaq3XnKCvbtenbr7bzisuLeRfHv5HuKg94DEX3wbxj3wJOEUu3M
nvTfnJ3nkuPIsqSfiGaEIAD+TWhJUIs/NIoqCAqAoObT74fetb3TNW3TZtfOTE93n6oiRGZkhIe7
x3fplGuLpD3UotrWIg0jABtWJcT7cX/F55DanoNsqcfa5AOxIV2nl68SlzUj1UenaRaAiUnzcnBx
M+z+DuZrfoxyn6FoxxOPyVRt1X20K57DzMIy2XxCIWkEL4inE1C4mMoAF2kgAyf3jSGrdWXE9ROs
zTwvn6NsdQ5R4uUn98HidPVhh+bdeD0uk3OCXjLtzTaNmYedmKZzhMltz87nvZE0KiaquDGF4NsY
F2mfpmuk8wtozjCLLpY+upivCbFjePSfM2VbDQ9DcIpRN6V5103hbE6BwBjHjqWpaLzCNSIGq9gP
W4adaRXpzcbIwV1PiDDFsPoqphLWdCD4dO9ENci906QtOyaf2S2hUjGPw/cEh3WvG0EUKkcQ7gdZ
1E01v5qeB89RFRM1t137PKkn1+RqHscnVx/1RvSXe1ySPO4NNaYqJF3rFSNqD4vxfZutrcNAGr73
KquiBgN92zvjbK6jV6AtLuMXyR+R4zDeNDNWqLVeKiPaOmyZM78AX026kRaesaQNLmPeLjy7sBoU
1nUupYA8I8ys9VQdVV63ENqYxltm5jaYvlk4bGkaOzzIu8WkbbBBe40X/wh4ffRcMFUi+NgXR/li
HML4EqkOhvzW1bt6oN+ZkwcHR/9qKRuHkNGn43p4m6K/yL+ysdIRdMDaigoEyj7HfWsNsUTI7NAm
Oc+Os1fMbIbHCB0GT3jaONKg4/TSg7MGaTTr4DRQ0meA1dRm7Z7Tg3ebZKOs6xMeiBumnFSelJ4M
IaWVZBqjW6xGAPSrenqelgTm9bzi+/lwr4k7PpmNf/Ux4yCNzj1t97Q+G4k/nSwAhUIg57Cll5WP
XvQvRBmqoRwaW4zCVe9xEc3Xk0pbJ3B1IhykmSPpVGF/f/eyQf31AIkAKTmwZSnwpbhxuSc8HpAC
qOL8fAj5itKA34OU/CWhaYuafyc0MkQEpOrwRaUfCV0hw797nq7FfP3VfdPhgzEIuiMwD77uat4w
zTnO8udfkudftcC/8qh/fOyPTK57oFlZ0zWdA+S5pxHOrsRuAnmLi0yqpAgZvbE6TWlka1FxMrXF
KeXRNEE5fMQd9zTpfMveYVw42ui/s3pd+13y+X8z3Ha2EjOQ0XnJP4n6NZhF96KS4S78gS4KsRjH
25lTJDQTbE82CRFhJbZ+vNVFSKdeMIHWtGVhj9NavEU6IvMwB7AqTVqWIjz7K3qS7smdCEnkzsg+
mF7UMQcHAURh+3NBF8p6iMFJmH1rfBKDtX+0umZIlUbOo4g44yOuIg5j1Q4rdzU8iMFHMANbOLrQ
iKJdMQSTjV5OPMB1yiY1sPB19VLF3H056XK045ggZEFZcAphbbksIZuVCB+WFgz4oStQU5Kep2AA
oIhnMZ86mTGQR+wa620O+HzNJ9moxOQonHABh0ksnLV/cF/h9iQWzCvmBgZgxfzYj/garEg2xbCy
Zl7wFvt49eEWrLCwbN8Rm+gp4KT5lrMPZuRcIuZ2vjdvL/D2mUNcY4HXwpvCp7FmC/5dvTzaimba
Ex8ns7wZblHmQOAtO2xz0K24mplgcok48vcd4ffEMB5bDyv2b2LinsxV31uF5v5lKfzV6sX9QEQy
b9bqFh64askbrGDCWTxi0zmZbmVKziO8iZFu4+GaaH7Bq1Qt/2U6/PybsB88WdBIYad2z7ZdQ5iv
YFmKsR0k9NFdf+e8xNKbrs2xYroXy7+KtOAFP2x3nozDp0hEGn34/sgL+px5tW0GUWCPIkMEfWtx
EaF3F+PG9nt2xBeZPZ/T1s7M741h5eaoMD88HbcWN3G1xHhHuu0ZYno247tIzsL2esLgzcrm3UzG
svDs6f7j9HicSrDLLfdmvyMlIDRvRDJ9t3FKrEjvHY3nZn+5mqjFOOO1lWKGT6p5FqQ0Yi3cL920
g9r9xHYgmVyX/VWZDksUN3GzEydREghzbdZmzBuyv23PdL9SkEXH3seKCO52X0wT2lXiNeIEcF8C
J1jnYsf3YPg24wd538OSnKdpHYQXH0Qom3Iwi+EaULrELNmHRfL9JiWfzmJ+t/BouPGXhntzEioF
XczicFiLILetUtg1152L8G4PZgeLdPhbEePFMC6EnZusTIpC25vOTDtlcR7NxF1OM+skvkNv8RQ8
Xo6rZBM1gheyzMwldry8Wil+W0hJOOc77pEbKUPCO0+Ld8FJJI6ux8M2vFxkVnA2259359eexYoW
9tSecnU3Ozia4+Fi+xQzmaK9zzZoayfaqv4g7PLGNJfk2BqS8o1rzps6KQkBwd+QklaB8O9o/4/g
9gOzUDuGVuDVVMxP7PmFHC8+1jY+WhVPsbbYraPctCSLSxQfsZ2wZk7+Lro7F39uiGhNqfFoj3HW
91/Og94foy7iCJUKFqdIvcWW/lFXv5tG6rygXMxnWaIG+RLmvJtbmv8aPcSkCkorC0BqyVKMsCGG
slWFHkriFlxjGu3xa3jezoMdftR24RzN0qR4uduXeX4RMIBe4h5Wc32i+08Y0oNn+NfZvH8svzXc
3oDfcE/SfniJ5RfUtXrD5Z8ETX3XeAsy/mqkbm41obS0DOsLtvxlaiyLgLQ61pbGvmN/toaPKX5X
cppQSuRx16Jssd5zsjQbeI4ciOu2jWk3UbDjFeuv0uws7/SLhNE2KW2PWVqT+74c0SoT8F8EkgWR
pZsngeC/j8U/4j79f9zgDy09+PznrErrfN73yugdMHHpOnv4d9fwb7gQsSmYo+JLQZPkgTrqRO/u
Xy5A+V34/P+O5X9cQJvH/GOBnHN8uW95J5+3L5bS3brHLFICxAWWBxXZc9TBrTXMhhrB//LGup0B
I9bJuX29yJ3yVUmySlNwWlh3lsT9L5f35zQK3KXfVVt3g59OJLWU629a1fk8m6GpgX8DC5d8VjSb
fHXaQt73/vuF/PqB/0qgEPFp+NZgZdT9kbfdqudDu12kfE6TZpe7Vy/3D4V59I/Rx2HryKYS9XD8
J8mQvOMvfOzp5DwZi2FDO4OuaHB3dPLysy1bb6ecvR1tUY8yB0kw+YBnkFqAYroIbi4HU/f/++p/
STv/6+p/pH9q59T0MvWTzzXcBBHqCsVpqI9PNrMObd29zW4bhOL0rv8iSpSNX8Or//3RmE4iPO2z
rn7gqKigyhMgWj4Ps7coNg16SGXyoZuF+ueT4t3KRKTHri+Nb0u5DI4orVGWk7fc4YEJqbHADj7M
t8TFneIP2sPRPoQ5znb4PIlTV2iY9T/NS4jiCIpMDplCMNDm/qa1LUBGb6VFGSuN3z3R5R/VYT7D
EdON3DyM2u7U0XyymE92na7NNrdkBBotVUXQtetTieTT4xQnvbD06Bt/9kgwGHmWUbDxhc9GdMJy
euaIOttdclHVY+w5R9XJwU2LtLpc1GnXzH2G2flwTiyNiIF9H7nk2c88iJWjLggKXH5AXHa0UMzG
fLj16uBkCLD4hnvYRYUsCEVQ2LorBV9vHkwtaHY1oGrwoisBHbwnHk/ROPTNJ8/gsSBgkUv02quP
S05GHJbJY57W26J84p960/DQRUWeBYuSwT9aen2KtXciL5KdzMTMwO1YZXzx+hC6nygymADDU43h
suqUcuYJjM1Bdwbo155bN1SilpIAzdTbIyRiYQRXGx7PBHdD3XoxFijtjnAReBBJuFbYPxaTC+j4
M4BJoJtimo7sNxUm+kJmxqz5TJ88xz1Qb5tC6JoNHlSsQ33/akHI3nFUMPFipOdJ/jRfSzV5MaaL
bKFyGJjQaQ+fPOjKdnd+jsu4P8m2fU8ZMGr0KF6825d/G2RuZ34Ku6Nq3tkjce2552l3DmZA4XU7
WDfXCC/pa9N363A90e0igIWa3i9WRkbeXXLZ8HDJqpiNQXVYOTnJNsdHhxEjppxerOOsAnFb9NO7
x4bugaq+Hh4qVnweVeLT0Sy+q3OiYxfQM0+VJb/tJ0MXGnj5yNmc9cPqX+28tDSQVgrch6k97Bv4
GDDs1cZpgL9EedJ/Wy+drx9XjIixu9B73B7dp0Vzs5kI8yFKf2wGXFnF6I6+DhTxTQ7X51VS3dws
WLBarPgd602hgkZM1AuqEXj0LFv0vRi17EofbovqMv3ROvpMih3cgGmwqXDhBZH3cyp1GIBoQ2Jl
pKuARgW2UNtIwj60ISa6IvCGQpwWwuux8tiwj4uCmaA+E4WarMUlfb2FfhkMxaY05Rjhjujt0WjT
UQM+WlBnmTfSVkWAYtpkxvHd48nRg+mJItECdPNpW13U0Y1ZhKgfqXIaB11Uf/AOelR3XbfvsdOW
wB5h6b6cCzqmEbupjN9s577PDruDhzAZaNj3udLz7h28/CJ4zDO+Oe7PmbvVTx4E93X8NNUV9FiK
NvsW9QfXgJhtQ56P14CXWNyCTqpmZ9BMW+waNQzJedstQnh908w1WyGz1PA+gGhBncW9t9UboGBH
QTgG/noVlxGcmBjLuiHTZHhlG5WyN7PxVwjrEFOCGY7ptJxouYQv/20zCKoR8lBOGms9hDMd8a8D
y2jCd1MUgu+VFsYa4XPJ9A/nEan8rENMVwH6LP0Fs9fhv88N29CqQ2g/193V0nbdtIiLaecEUstk
EDQWRnokkIzvT//YHxbDV4dZFCYTv1p/VHhfoTpFvshMyOfRI/dCI9KzoZLWD6EGMJG5woAhdDd1
pKAVgKtiFeX48XLU+Dw1QPtvwFiZUwz6lsK0tiSz0DZZqFSTyi6SbAwabD75AjXpRDqPDSX79Bwc
vdzOrNq629q3ap4t0EKGhMSPVLIYwW0xFgzJgn+L4RDhQuF5SG75Of2ooVJvnwyKMpsIEN2A1ZmP
A5SEZ4QnmchPWVxQVyiP+oPS/YxJB4e8+Of30/zVuq0J+DC6zAbyBH0diHM0MK7ulaji9AZajLkL
sUVzK1j2wAja9B7wnUM0MPRZnnaWdLy28kLpYRbDDMrnKItV8d7dgu4S+N5uG0FNqplZyPJ3bhH7
zyFcZNuLDbe5y9nUd9qFdkmeZkPGjVZl3LFoCfqXRLafcYd1A9mdCWa3+Yc1I7kn8jImj6Yn05g8
45u/vX4xXiYEUIjIT3KxvQJPH/0zP6BtGSlWQfepHl8FJ594Jpl3i+htUSy9Q+RaSVvJo6f1mLcO
Y2z6ibo8BE4FvqHwDmHWfp8EgdZ6RPwo8YneLHdjXo3VoRyo5vOrCrBk4i5OwypQwMXZSkK2P+Ll
9e3CfDs1JyDtgwETd7fMzZweB9wTnQjFU82cwxHmvsXTh/nLtbGO0/e3Lt7BMyABWF6gH9ova3YY
qUfI5swpRaYj0PrDUK/39xV0trN43MRBcsoB1GPmr15lB63eZZXRc0E2LJ6r5xernwbItbSR9Nlv
W54RCmGqbZ+xCmXPuQzL3dF6gZQp85d3CC7Tm9fIbKYsPKZdWz0K1ZYizkSGCTGNm5SwUwmezNHP
Rmcg2FEdGW6RME8HD7VYRnokeoND0q7kCy0/fYKAsgvkxSydHrPCTM0YN1e/1OOPHpyvSFDM6uh1
KmLvQtU94zy8D+AZ51uaAwYg1zkk4ZSXHMR0RRiKw0424paC3QipQBnJLdIlKOJDR1Q77ChKcYie
tK8raiZ612jDMwcjjGE5ulu6yewXcd+pNDQQttRjlmioJwzvGv3qHDqv9OWwqWA/MGTAIkjZt+Bl
8sMGFweUlpZky4XQfFKLLPpSx9rgGPbbMDQuUHuKz5YhlyxYVRzo7qUfYCqgsjZFbqNeJ+l2RM4F
ZKrQEznl0OV2DL8Jb2GB03F4GyOLOovL13qJ+LYrbt4p1tIsbjXscICERsLzcnvXJN/27XdK36bZ
PkJ8mgz/srsSZFm53/SDMJJAOijT6IArBpCwfOhC3Y+a2r62zxFgVt3zOdddH6FGKS7FjBFzRKOH
x30hKtKi/OxRSJJzoR8mlB5NBtccWxbGeU4Wu2MklhZ+hqgVVauvCoXnutTPAZkPBctDsg2U979u
Tnu5yIlvF5cxpmhM1rCxsWRKsqlcJDqUfQQqNsoAhhCc21l5YxWJDwUYEZrHwI68iDfOMxhrQLSF
oc9SR1XYsU4w0tgbqFqgqX2BNUvUJFQpOAs97f5WuTH8VmDV9MLDp3CYtVrC3WShHOg+RYi2PS04
+9cZQxdJ23ST9hoMr9FxwHXcl5cdj7pbOYgJz+F1tx5cT2Yx3VW8A4Bk5pQJOn2mtGP1rzkV2Lru
xVUaNBbinBr4AZBHJa3ckpIyuixbVQcRRkvllGUN6ODe3eMEkYqAh2wj4jBJvknuH9GTzfmKZPvC
On94tcf7Xbcyd8HoaXFOko/ZMOmM1WUqs6O9pjdwSiXo4RBG0MNs3XreHxEdl2xl+zI90qRentgx
HrPCIPPuHzQD2y7QpknpLfg7yX06huiiNhzKAxQdHnoqn/O0HYi8X38rNNGpU3bnAY9a9l+kBUta
k/CBGWlLpD2ArUBKHBlkCx/rBMjJ4kGUBHammH1XtbYH8zqFO2BqGxSAkAstzZq3UoZ8dJlIdmW9
RbVkH4uuf94y9dTmNtLKNPx8fDEV8nuiMpMjZk+28wsGOc2i9vFv1ww0tfMUVUSLMLEeEOOIGtDS
r2fXCO6hOOw1sesl5L6+sYfaTL9s9fB6ieF3l3qi+kzzELxMYKm+y+A4/x6dxd05hkZ083SgInqp
+cM50YRji9KsO9CJhEynMBL3aWLXQHzcklSYay7XV+aHqbrsJWw35AO0iHl7xpJh6YK59Yy1JT2x
rlNCvMfCC/rbs8VR5ND4DC9TAkEv0dKdxDnE0mD/4j0zquku38Iauvfw5bGw/fdE/0IrICoHwRY6
9vDlvuyndfCLqPyW+2InD2oPTwm3CR9iDjKUMFE1ziAAx3TX3XLAM9AT5gLeKGaIJLbi7ogRzNf6
zreZn8GxHd2CzpWN301RM32GSnK1usuvx7YcG0GfCupltrvIukzB0hkPgD+cuJ2Qj5oa0bCxUaPk
o4PfX9F/lEX7cilonWajUexO6QLyScbiE4BvR+dQWUmuNLo6Xz1EEujZuPPavivc+7nHAHbWA/NY
fVV8Hbf12tRHUsaL5NXHNZoaUX2xP2B2jqXwYD9dZV5VvE7G1N1rfhBnj410iv+2IxgRFVt9Uxrh
hgar3M9cuq0+7mGjneFLTFSYr9OT+5nr86upO1fzOTqDAGkzRubVHwdKfndGHWPXzgR/OA7wZ0sh
oYPzxWw7SxpBBUa5aljNvl7K096cqUglM+yxj22j7ll1dT5bs87fD1gkFexV+7gBIqEaTJ6wBjrx
h1D9Lbk9G/XR7jzPLcjnO80n6jj4HVBGftFsjolIYAS39gC4L2mXyoz73pzt1xca59b5go7gqe1v
AugBDRw4cwRFs3f3vtc3sg/9CKyneS1iVYAmTy8+KqdEMsl+16LRBJKB/kzheBalp9AJeS8fdv/Y
tg0BaftBPStHhnMECjCcLq+WhrgeSPZtcwGoI/rMVDbchYPYPn7zn2xZ7M4wdadcTR7dfYWBplAJ
mFnvPeLSw5TrlvRwQJr0zBzEW/XkMIeJI6x1eHMfrkZQuw/OQRkcdo+jl3GOFCjMGDi5vrPBJfsx
e1q6e0pplgKMU60KeSGRZykBgmpl+Em+3nuW07zPsGE29ZKT6vjdchcZO0mCQsm5kSl60sfbBL5S
EB0DNnzXCXjEnMdIJxlcIsPy7y6UMeXVedHeCAcM9RqTcjjU9msWHzfKiMD4HlIIiN6ksqGKa/Y9
uHvvEOlgE2jOxXkkYN2OYh/tq3c3S5dp5HHj9CODDsURfrrHPMW3CrwWqOu0+MSH2wiGT3KObnSx
OHK31/lj2JytZkRE5vGvW0QGGnyI01+4Yb41P1sxeyZvuE31NadvmLiwNIls1QHbO7gNi92vV+bR
LhEkXwQPnBedYn98WXf/s4L54xsL2umiSvWAaeRRFy3N7O4jAkZeyaI1yJJP5kUW2Z6OxQiYhlJY
mbw1S6d7QY+5Gmi0NTYKmPqu56qcAKylFKWzfQb5iJohyV/0tiSbz5rUCe5o4zOEhjsIYjEhdhmL
9YCb4zcCtsWZ/8FTugP1nKiPiAlPUfpGrMZH/p8uq/hk0fcvxLS076wYjROsipZtS6sU31oi+fT+
TNl7Dqrla4Ndz15bXP2Lr0IlMATR6NWxjUE+kneQT0gMSOl6dm33zSIyxgx4bzaNWFb+WkzVUPeV
fd9ixKHL71QmWor6C18Vav3Lr9che5XFKTVlfD3g2Mvd0MWhz9awOwA0rGL8pLjPLMCtzrKJm2FF
rax6xhxD+uAOr8drVm9Y7JC8HsO7D/Ll16Zkb+rReUT+81XaNbSmanzpWJsPW+ficPqnULlxUujZ
pwmrYdNscP6O7qliq5HmPDaoKeGhEFbwiJ30An5vUIot3gsUM7xk+gILwjMKv28ws1pIs+cAW7Ga
XGkgb88Ui/UUKsWAqdnU+qRiyEQtzC6mDAAlVEHT6B/sd1gGvPj4bN7inKGKAkQA3oF8MOWcF362
L+ON4WFP1kaevqsEJLuo1sdK0HDVjxl/yNKLz/q04UNMDvNm1131o8/YAN06jd8hKKEhHrFkX/zb
7GNj+jZXVgdz7ZCGvmivXSNCj01yxorQku7oCp7C5HcH2OfpXcKej06Vhb55xbwRrJe+EYDyZ7gf
eH2I9eCQdi3G2IrjqgstzF8nhtl8zN53tVc22eL19faQIzPg5654in0Z1C4eTzBbXDUB3cEYcyi7
xlQegnmOlYN7DvSvRyxzPFlv7zRgQO5hd0ueUS+4+FUKohAwa3lTb9TdNeo2fneBinSWj66+6vHQ
vWnjEpnDA8GsTp5WJ2bNRl1edS9oNwcAuwGqaYirP5fMHUd6FvXjRwBBWBT+8Ru3IXoTjFhiSDQb
FjfQEuuiWcOp+0Jwe7fepMkAi9ztwW2PicndfOyecGuoIzESEeer1aTViMLVOc2vHmOu6H5e6DKX
Q9Z7bIwqeIcZ2D8nvn0RvSgLWzQI8Ijn8Roofh5h6tOKsMEFNBeEyz1Cme3yYEsy7BwnHXt7nVGS
shkaaFgN+JcOrgv4LZh6jIYjzb+OmEWj/CdGZqAlRqIvX4N6R76yq3ijl+1h+0mrrVK4OFC6ANag
FA+npPc/lPb9PSD2e9583ZBSCWhD0Iqa4L3tAHcvoX5x8KYXoJ9hf9kDuwN1Nu/e09QjKW0RL9xk
AFTgasKrBE8NyMTiYgbi0hIX8uhNh1hJrx69DEpVswyw9WCTcxptrv70PdetI7RNkDSv4ez3M0AM
NsZX4ZzGMHximUMVMszkbLORXBZVvgJqGqveG60raI7GSZMRlyXszMZnwJ0NfYH4tuoEHZdiIX2i
k2agaNKZXRZvR/ruf5cc8TvlqxpreHZQy0Kr2StjWI/g/10AsHPYsoLaM6RxOil6yX03ejEPVLxM
PZZWn+Blt+c3wyR20JJWEirajfIFT+g85fJ6dJlZ/CsYtLksWk5SRYrnkPC7veXVO05h+hKVblM9
ze2jedo+CeOO/PlLI1f6Eyu+9b9D7iBL7dSj3/t03bzEValp+1K0D6JPeIgvO22MhD24hn/jg0tt
0+9HL6ffZbiBbkhMx6H19vuHYQJ7POnKgzZSI6CwqhuSB4o/dhJPpz1QiY8dXOT+dpN/aEb+9rk/
uqFFbpyPennL59LuTL5HZF/Rg5nrGOqMKBX7ccn4Z/tK5rf/S+PsD33y3z75Rxu0Ufrt8IhnPm8W
0q5fieOS/Lmt2Kn1J8/0NT1sr1vC3n9/rPyHt4oPFm3GPmNK6QP/6Daue41xfx3f+fweMI9btqjJ
r0OM4aZXt/rq23fnZpPNAT5urqkcNm7tlq//RYv1t2v40TN8vZprzoBqOsBBNqK2cRQvW60dfXaZ
aCDo/33Hf2p4//ZpP9axJuEcr+vc8TE6eIXXTE7eByaauK7O40MsBTJ1M5T+tUG2VgbZ4L8//k/t
7t8+/gefv75e392z8srnHe+UZLRsxAVeuIfD9EdoLyET1H0l6AUAW35nVEVQHfcySbVz8GvvEj/C
u88BXzKuPXyGFRlRPz385Rr/1MSFL9jFhqaL5SXMh993H5arSu/eu+RzY/XpiyZlnndyAfmwnhzr
Kfn7aaLDqeHoRUzwt43QPoCfW/+fH/5jNcjH+3st9/nw91BbPYfdUU18n+i76ps67r6AkpDPOit1
392/NoTav7yef326gZOu2mMqBANGdV37ceufx/r67B8P0rTl0RReYZcpMpz0NNTscs+E6iADNlGt
uRStrYdZ8tulSnouBWoEh9ObDsd3v0uhd4xlb23/98WhR/v5bH5c3Y9ng0vL8SnheDX9OINreP/u
eGcf4jI08PWqt7v5d/tjyd8A5fbbnEnOB/QLtAlthO4wkn5ymmFFZJ3RhTxgWPWgE9A3gRYEIoFb
i2m4LSIfczy3X/42V3QDHG0IKs7XtKzyW4DvEyhAfxWMP6rTPK2+K826CyCx63lAwwJw1p4/qPSv
0SmSSMIxDhs9gJMKcWvMm6sC2zoIKrY9K/dKN8xpmFXbu70qA8j2QvrLXpf/FVR5XnJfY1YNlp6t
Q/TvC7nBbaFXr2tpSoFYzHBXkZwKqcslPqhivddJjVKG3j/wbOJW4mtkeHgr0AsqOUYPKEyKv7zB
X3N3f1vcXBD++K1EEE4URv+/X9BHehpFvla7U1gHp4N32tyiaqR4oOUMGfcVqzOvzCKudrJ1x+Ng
cF1gvWqCuKxR7YbqxSKhPPkd9wP4aL+368akXv3gqo2TwN2Zqde/bQflDwsOGgoSdzizMoLH36/3
UZ3W5YOxA9MH48hENitmh7Dw6Pz5p69P0EeroCe90doDIWbikNthPiAFBg5z0dEtR6To0wMDpZav
pbSX0v/eDb+Opn89S54iQx16cJx7P55l59G7SJ/22rSjtVYdTHAxtDjRFi3wD3OUwinyQC6TR/Di
+ZVWESO1uFMV2XRrIItC6wv0a3jrmLJ93VxxO6HoiBb6CfMrs6FcIQ/EBubtYM2uQIjsYHoYjLLG
r8MPG0Sf48Rg44xwwjiiFVU7L6TstOEM3DStBnbOM14YB7NzcA6GdQqLxs5qTzqEpRzKkNo3pSvF
97V4Ti7bY2X2lh2/99X1+pMXZBHN1Jd0Zv77gal/ih7Mfv3/D+zH0fPC8PqOr2F3epmdnfUQuQsq
jb44TxTnhacN/fau+w7qiE55cAqUnRJep9clhHer7/TCVvvRknJPUdd/zFTrSklOLYmjp1CxT/VO
1oaibHVJH4k2+u8rl/64DP9x5T+WYdG/P/Tu/d2dGtMDPeuqZ/VPYi05fb1Nhm93CxfV/l79y8fK
bTj9jxX2k/ynV5navdy73Wk200qPdvq33OEYyCnTvQrxheRmuZVFxcPTj7bkVhAp+7SiII+GXYhi
095E/VsaLst/uaYfGarx6EiXs8GqV3bFpotZLjbvZgEwOeyMaLe52EcMC5cmA0boa3Af53jwNaYo
oUXqW//9Wv6tmWyj2f+8Fq291n9Q98p3/1Ld3ryWjqcN37P1jPkPDQG0J1Tc3oMu9u8nBwPWoZZq
E5DIfPSUrfWiACWkUESbRJeA4VdKxUh2LCFdOQEqvZR/WfcMUvnTOaDoSLZlRqK3Y4N/v9AMjqNU
vzkHmsVLQngh0GloMISoO2mbAYV8K20TjQrD2DfUxjGvmJi3Xx/FbdHdHMfNpBycRtVU/l6f7Orb
cFmEQ3nWoGJiXlhv9LLQr/RnBmjhee+8gyshYEKP+n1Jupt3yKfAP+uMP95RHdFtB2MZd5bRO+rt
u0P5mz5Zd/OcrWM5eId81WLN7As4KvSxF1cUSuuW0NPfX+F+ma1n0qKY8elfqv3wz0iIbqnB6/YU
h/HXT+g4C9ZEE72/5Y/3oBG2YcaJ3tncsLCVcaDdXGaPyS3KTsFz08sSAActqOiRzChYmQCYJUZQ
hP1tuaiGNawYGN96iKDwDAERx03kjdiOf7VxE8TgM+6OPjB2YIcsagSj9fazpbu/hxs31sfX4BZ1
BjB6ovt3salm5aTVZT5nZL2Q/5FB5ul5oAHPIUOFWOBUqC81KP0YRwqhUX7fHJnK4xcTFIbH/ZvA
DVvpPTshF0gaHM4pq9fD2kL/Fmou+iCxPUJCyR3jwe3u7xu67YMyxWztcBWQ8BTV7N6cHKLY/hTQ
6jM/FNCNpQ33dwg2TXRMtUCGv6HaxnB7ge5bpupM93qNm0OxgXRx9crA+ixrUJH+fsHjGEFox5fC
qkJ5qE0vHrQwygZA/bHmlV8H5+7p1tvN7U50XBnw9/S0Ba4UYH+8xMuDbQFaIaPo+MExruwWvlQQ
Ud7Nt7c4RovKa0x1RMs86bUShxqEBb4c7Ck5SSi6PUfx1eErwtrVQrEYitv8FaKp7YrUGMg0kQX9
6V8YIx5Q1is8Dto/P/wTPOtMrEonc6HQuj2I1shS0cHQ+7RfcCqy4cnslebHa8DrNfQuNdkvsztZ
fh8/t77uTuFGRfzy0rZ///KusaaKa+1ck6Ov+OtYdx7W1u07L28Nk4TckqYgbn3IZB7kkgQEu5MY
+/dgPbgsoH05xRBmHpBu18RjJcTELj5Hq9MKwq9Px6D2ioRFgb74OGapmvhu+P+HsDPdURxb2vUV
IeHZ/PU8YIzNzB+UzGDMjAFf/XlWfjraVXSqUru7d7eUlZ7WihUR7xDXEMAY8sbJfnbwp27XC8Ss
NyyxemWMRz2SAxzObbVTp08XmmtjUvHexzVaxCR6RzN3ltAxOwDvNt1rGxoDWYGy2CNqxrGjhMN/
8eWBCe2i6a7o2ZFPwxJI5VmAZjLYZM+B4sDBkCMKZUicqpsDVtlVuHE3QhUpWVUID4LWRasn+0f7
1TVp0Gg0v5xTcKClHO/twdY3WFK1178jeoaM+7XrNeN3sETDG+LH7oMGRLDNICXRZiOl8npnRwNn
xJiL9QMLaChafhAb3EvM2JPz4A50sHGe4c4B7XW10L76WOLbl4AyFt0fAc/VaQxtQ9hJaK350/Gj
t3+gZ9gNH6XDBmaPv9ANkCanR6RLu/YzrCDAQPrCQZmOLgzkEHNrb2NpEDcunYfbhAvVWMDg6kDM
vzoJVFsA+Hrc0IOHIf5YK215m5h8257LXfWMbTuadLSwrL9Xu/l2+UsZy0OEEv7FLRFDPqK3O9/2
pIiczjFle5NACJi2WJqXtax5m5qSZN8tIr1L0FTYFfwwGniyu8mILDohRKCvtHf+ttMeoc61T+2d
jXzEurqXfmU3nR7Ywivaxq3oDc1yL2TtTA9646xla1cAO+f8RtmDKigkwFxKRB+0UKFVqeD/Nxtu
Ho1dPh1GpbwiE4gcpNZp9NJtWo1asbGA9QVRTwlMOHRK8BgoaFsUbD59zPrCAysacCskTw10+rLH
MHktSvg6Q0hMYygZUISxuuNmUVb6u/bcSKVe7Z0iYvO5K6XX3h1iD140fA0oYP9X2vFPDP/yC/Zt
rFz0ZUBr/ixrIUrepg+2NPsY6SlTG1jJBHheD0xyq45f1ojuA9Wagbp4RzpXAbkjjJHylg/l2HkG
Rag6+/VhyNmNHNkedTr39QApy83ZdlounW4iDUFGtXpQevjjQmvUsit7fsvVZiDTNYs1n83DNS4h
RgUdayLFx7hJSjCaTc5otKseLli8wWNvFtL9plJFgK1wcNn3gzW40UN11VCQhZ/B26OaBHTHdFIg
7r4CNfIwBJzKDBe00e2uarRXe8dalCFy1dBFgQfuptMdvvtAM8i1ZhwZty4xlE6eku1HTFprpIRP
+9i9ZGp3FhVfRSBHDRB6In4OoULp4IEbKM6+d8rHsl15UvsALL3zZ6DYx64SUC6w7/VoM9WyzsHj
/LJfgFfM5gpLGuUU4aEDOuHP905ec3d6dE/DEiEejWG77Oy9m8fYGhiwT/i1W+/Ov+NA78hJHGNe
7aOAiGceEAXtIMmB1xMUGcwSwZLKyzE4KKIJFg+IaAzG7JKlEI+7h1Tt7j2lo2XXIFRtcTASvzvn
9B6/MNWonHNYxVjfeWTOY/z2O7vQ5EXpThnmDKLiB8j/A/iEEcw3F5GeAwZKpHhjvlBiHoAjA3fP
wLGISfcR3DXioC6UXdyN5BjjZJbsfQJWkY6Fck1xbhjXnOjYN+HIMqyjK0cE5ENIrz/V+Rv8wi82
DFhjOAnNjEu25d7qeNPef58Y9540Oox2g5u9yGcOrrF+ZwEvOYDl5wKihYCiAKIWWQj+KVXKu7dz
zAliwQN48Aofqy2syTpATuRvoJjIoZkW9jM5TopoNsG4/esYNDKGn/JOwPghcMJAq1ywKgps+253
4Z1xAJI5pi8IDeZE4dBkwpJ1y4WBBcK1794J89rar6DihORGN1HBWUwU5cNpuW6NNL8uMIvCgso5
DcrosZIFVBa9vx4uOamxUP1T0EgLDBru3pvGzAue7XmM+KOzAbRLld47aqWQ/lyO76COL7bBuSvd
bIXzakqX9mhLV7sxbYjgV7lMTjrnmg8D3d3QMGADK/4TlfMBrgT7SE9Vft6+Dzb2cY3V861zIYzs
U91CpxFAN6TQEwHOSDjEphd4I+tth9qez6Mvca7g1bZo0da4pHefq1YHoqka7r8Kf34PtGwGPQj3
AJho2JVbq9YX1sQeowy6u+w9uAzUcNcn8ADZkIy8gtF5NFviw05ZzbWBFaAL480N8wmIyNn4EiGa
e2NrbfgREXYeiwJrA9pcBH6dDtesD0HrTngu8ax5VaAuuo1p2bPl3iFCXGClDc47DL3tS9HlPylO
DD4/XS9MEXrbq3tA1feOIdEukD/Rck83a5XYbFCdg7nW/mHBrudt1JTGsruSWA2wnAjy5+7Rg9Ha
hrHmkYL7E3jDYLmFh/gf5j45R3S3kYyuygEDMOgilhCoUNVeoFnf71DQXrBqSp+5AgmejaQO2yLl
XNu8XBn+DKfi4BJJC9HPKwP8J72to3IEuVRN7s6VCOIH6neO0vDEahBaYETm7f7NSvGUxgPS2wtP
ixgBKnTpbrKJEYnYhrUdbyQq1vbr7rYeFF2w5qAWy+zDU4RRCRMX7H16COc19DOowMmMlBAFBlYr
9AisXfcc1NZxrmUJPHGeEf5vsO0RmHzr6BE2DVuKr8GEPMB+j/W+5M/aDRZiSXW8QVr6DiswFA4L
ofY3MvamU2YYSllflUuint7pJZxCQF6rSWyl3SBYfjcHkSb/3/IfjuwsIPugPcF0HXbMoLYUCFuC
NEiC2i7tVvS0XlEjMVx9ArNnpo5gK9LmEQZ+mA1oJOsHXC04gV01uiRnqIBldmjYZfakFUfCWTBj
ARPWadXbeIAiKVb7KZbLHVqckBd5AvsUF29eycy5BwwV81R4x6/5g2Be49w0kd0z6OxmwNiN/pnj
oo6PKdFpa1+Jc9GO1gG0PGPa+pLTZkKeZ+lZDXseeSbxezshO6SY4ZPNIDJvfETdhDDiLUXJliar
7OLNJMTN4azPEoOW9IKGg8tAjHjbVqI97U38H4KpDAscIgQ2sKDFdUjsiktUnrAx3rjsw5axtqQ6
vmYXwKlbd6D4uoMFkE5WSUHOb9NDzDN4w91WdBxqbOenLU92QstDTCv7I3UMbTh/8dWuuFVbL9pq
PcxE9kR1dCLYmrygm5Cz7nmdkdpgSArD4iJJsivYvE1nP/N2GoObIFw4lJkwCLGgVrgeDkGyTXJA
5pm0WPtM8gyaCMjelA34GFyXKOBILUWdonk7jLLQiJPmcCq7EA/tk+LNCvfIl+PL3gOMY8ysmWkw
UmBr0H2+wew3szfL+jGg4T2OdfccwgSfYuxOVUjiHhLPeY9wnGwlXu0gN9T2ov3FLLj8bK2q6Gx1
j1a3fXJOcESCBpWA5uJlAC20AamhGlwNZyFOUyPROJ/UruJL/Lpn9+qSgHHEo+wKRbec/BPXlXsm
wRl6kZzoCDWIw1FjWj5Hwpf/6TcvgUL2jM8KNUkzPbEF395odbdWTeZAQsCDVew1uy+r8UW+QzmH
SRN5kHkHWm7Zkw2xRXcgAxI1Czs1XCQIEPXVfkUAAbhgS6FSqgIXhxNoQvBZDzE6HnabYe+Qj+87
BbuqitBPfx2gFMRnakfIkPFlDD/DvaNxlzhpHh5890pJ391XBOJvGuEO7xWo7nS54XfXnUZ+pUbZ
22b3GmNtXTQ8lXEKggK5xz4/BFo9zgvIWBOZ2pgvgMYOq5x9Bw4UqSikOZnTsrDLhsOMM5gXSkQV
YbbrURmV+HNY1J7YF/OsJ46JbWrcLGINHf2JaZmy9UpwrvU2dG4ZPEBew1ZqYGKD4O966xn0zqJy
eo1nqTl2W5neK8L6ZkkdMoFiijr5EeiAJ66cvvv0PpwYr9k3jBbdP19xHyWj3IC6p42n8GZz4GNf
Fk+v4eOyW4Rdg1u2ClRr/qFDOJNl5wCC2nS5zdETMUfhb4R2C/ZmAGEH9uAWh2+nQsbE6QQhCd+W
XXczqfIZGz05MtYpYVgoejM5p0+sdTWhR5KTK0JPWCSQcK7u6+lfF3LTL4baAoiHXMj06wUg42z4
QnJIyftlVNZ72OgxKOAOQYVkt6J9jyvYarOqeWjMdd6DXXBU26WU1BCOeb4iOL69rRG8tRg8bj+A
YfTgAGM6RsJEcafpHETKQh420mky1DiRdiGmPeYmvO+9h9K+v7dpu7kwfGhnPMMHnCLBvfp6zl9U
/q5s4cqSVxkuUpCQl1d/femVPfhNg0EjBJyFsb5bVo9Uv8Vv/ppXKzZyTIfJQZ+BGgUvr/bp6DD/
7EKFfWg3L/axZO5HsGdbNRgGZyNLaA4RU0KTQRPX3DOcy5lR/uP5so8hGepYI0C5eLpQnXaTO1FV
YXdUbkfQNCnP4tJ7YHJlZG+yE/cNFY4eJvnuXJicVR7aBngJarvoPZnIYJsjY1h0dz3VOwdFX/dI
pywcxKxWFhUOBud+ena25Px6p8KQ6uWsz7R1Wj1ojo3wGJ0pd3H8CXXvDYXpFu881F2EiTdlFJqN
nkwV2oggxLBY9HxvTVAGAARiV4XZE9Hd0yHnqdlthHV0F9MqFSaWfyGz6e734nGvp3Z1+ip0Mrv+
mzRQt4u6Xd7jWxPVUNU5zSZN8C/rdBvV29WsHG9faCbOVGpPUmK8Yj0AvW18SVVMyfYn+3KLSzik
jeCJtZl2cw4aSRZsoGJRw9rRT4HxyrRtcGNwjdNfvKKv9YB5RIMmDDiMcGHkuntYczhXg71dvT1h
JTrbm77pVa5mR5uwpDZVruyv5rgMv3Z9bOiHsnfBz2Fr6Yua2PaCBHSICritUPFCE2GIyQtnszik
eLCwiz55bKbHnUOA0TEFJDxX7+Rx2PTQtWQHhLiqi2YMpZ9BZoeOsAl5DoY/Cl470+ftFg26i6fG
guzZgzNNvKY4hkiEwjWADxcgSIektZatG6RQmIyhHtNPeMJlO4S0ch3p7T8uuD4H18K5IooAPA8I
J42j3XtzbHjS2TNlXMLT59LAbOjkNrbZll+gBVX+wO4OrvvXMT8rEAW1r6oMoCkUZMloYoIrbmQM
er35emWXd7vZf236lwkMODAITmc44Rj4Dh9t6ekw5nh+6c4WTURCO+eyc1rD4uIwHCXTzxGJksW6
ZnYSib6jLfWbfc10sjaKel/G++MYaUNdcxuHCLswaF2Pln96xVCZmEQAP5n5RvfpA3XotIC/QsmP
T6fPUBNF8x77QY1A4siLfY7sne4XaM/3vjw68oUV9xZq0MhKhC1eTRaxeLa3MQZ4jUgeM+Kb+VW7
HNZrgf1G11hXTLGIZFZgvbEVzXkUdl24JyMyJbucQGRWkWle8CJzd2+PuucqZzifFV0ghz0K03qk
Vn6lRAc5qWqLN2wiUoSFWccAWYJ5yaTYxeZubyk3Gg4xGP/s7Tbck24xVhyuLQxHeAgwz9QONtLV
6pnyB59bX8bJZufwYqubxxlVTk5giFPc1I+rZt6MLl+qjxUgIK+wgjuOAYAR8F0aXRPjqMfVv5ou
lDjmehJZr5t14WDb7pudRncfnL9GNUMDwN4ZCpFvfuM8mJ/oiK5Ikmo0hdVtS8PP9gMX3L7kx73Y
K7KAcW64cMX07sp1Q3HvHupWRoENtlVwR4XVJJs8DVuy00jNpF7WdLoUmKTfuHBzrUYJQrr4Tf0S
SUQv3cHsngmHTplskh015y7eJCga6md794zuCNeJsa+IQSJfTzOUoV/rjoZdOAJy+n03V7BScWAn
v4UU2EO6w1DBuJ6yeQhNqOUDDpgTLfHxC1VFTwrhwiX7TB0tL8G/ca5vj80/ccDvF4RLsGKCITUZ
9vo3fHTfMOppX1XyQHD6kAcSjZz7yOzr7SKcpVp0C0FJ90TnR/D6hYvzHwxSV5rCnkORVTHYSf1m
FPyBseFLepCukq4OWhR4sZEiGrYTyoDQr/MuG5ZhIdC77cgOnOVvdDjzE3f9vnhLzNRWVFOStA+w
8XSTKgbXcPGhxqJ0T1s7Hk+nddjf6344v1iNMSZYmLXQt7EwTjglLZNu1j59sCFtFC40a5QeDv7z
luF1n1312zmjskcQRvi6Eya1UwOy3mnlnuw1yQzetqSTmY3VJSYA2TLAPsi5Dg6UUmxDN3uMWs5T
creDJWIA64ZZCsp/Ds3lv7+4LADBv784b/2PB/9ANh+bmfl8H2R1QBeBTpdGjye5WVW3389Df+Fa
7fuFV7611j0nG/772sonJe/zpYuP8scXV4xqc59tuLboAAIJCv3rdErPAOdGZ9b1c9/c0QkUxgog
Sk0rWLfwWbKWZfzvG/kPN5Bl34QVKDcFZKoTGf6+kfNOPe7k6qLBhXI88Z29MPe7vt0ZDHjs4Jfn
Vv/73FLTbDJ92YBx1sRy++/Lya/6oEvnUuOdNw9IrJF78dpNP01xYzOtlDZraHRyNVwgTfJUelXu
+WJPtjm0eXtAxCYVPyYsDGwC4DX/+2Vo5icZQLwNU1IMZsq0ZEy/PzgITcYj3O6PszagA2cl31mn
GZm1vR0//IaE2Lq/s9JdMJ0CGbB0WyHUZOTXQMqMSo6VbjZ82jFOIhizVltXRjQRXduGVXkayMww
a4TQ7LGZaoUE33jDhpPCejLUxQqMUNh23o3uHahSULSX/P711Y+Ugg3jBbEIDeS1rJRzKyR5oBfq
HdK0dJO3Ox1fXEcJuR9eiz/Eh2BccibSK759kUZyUFY0clUsMFpWnMTYtwYx5xsEsquzXB7RFFDS
rjSaxfP1eUCRkyyXyLUj2efXoM0WavACGiD9rPBJcKfEmPZhzSYgDvQw6HBcEGdOkQOG45gxOhqf
B4cG8CLeYmKazvzEb1B3Nu0uQI5UwciJTNqe66vpLKJ4ik9ZH21jX+epptv+k3SsM1QsJ/HOHv2u
Vr73+kInP5WRaV+dOHtayDTt9TKLx+NdjuXZjXkFrkoHw3vTSos3wDwrOj4eLcKGEVFwF/b77NGd
faAFRzxJ64xmHrgfBQamhNTUhY2+7LqufT9vPilpt72aHngqr1vWxUppAe4iRMRzekiM/bEvKKog
cjo6MnWre9lbef6iS9fHcKIJ6DgFhi1XuQYOd4VG55d2P9S8aZLEBp6TFiiDNxc/Yuf+hjnRFk1k
HhOHmWDB70IobO2HkOt6Tqv7nANcWV9UJK7KPDsrn9GPnDy7mu7IqGLtov90JkZ0tS5eFKxNDNGy
CD+R9kRCqlXSjGMYtNMxUQTyb+6hdFFdGpp3/tY9GA7l6pd6tCJ9TlLSw1FogJ4PzPe08VGkMQso
7Lx79+nd/lIOFp3OC+cA4fx9ce+DrduTEkVHBPVM6ZpR0KRqe6B6Ln9ycl1DePMnzO5lrDSijb17
taMO0gq7fRrjDuN22DaIg7yOOZ5sd+A4DwdJ7d06jLquW3Q727gYk55HvfUzWA634TjZ7cjc42G8
bIX7rCddrF5BYr3WUE/bGIvuVyx+FF82mof1daViD4DUY1bB2nIfQGV2Jfxo9KDTRohGBdv26WF3
OifHfuOe11s+Tk7G7+oJ8ZTIWM82DhFHP8OHjD2RbXnDGN5AGgvfYwMC/8HqPMKve0Y/eJtR0Joo
BWloQnKcff07Mn2zcf8+q0RgMiDKG0RpU/44q47bp67f1a02aGAzhmNkjJvx1zTxgJOYfipcd1k7
c5pOLPC91QXzHzWSyUYI4fgKCR+eF35yBgh9UOuAWS3r7m+ZhPJDjsm0ZpXwqTMygXE5fwf3S2PX
ep9KbvKEqwhCP4QpYLmHcJx688egH+arvBl21d5x3Z7sWLVfkj24eDg74CI7+OWFiWv954VBBELF
wClP2vv3veiNx1lXawNbEUuj3S+MYJL02vT6B6dPypKv1L5bRbu2bvkuxc0ZFZwVBb13cGQx3JM1
3tbOmincMW7iv9zaj2cgXnmMKNEMGa/Sv2+tKqrtmUSThOvmXjEGvWPcKE7BypnOfLpDaOqW0+KK
NJY9awHird7d7n74HCObfFHzNuvOpHaRog6we7V7jfDf9/fzZ/zj/j4/4/N8eJg3RR04w8QQNpOP
TAdpw+yB//WxQRXxajJLZ6AgiCyVDZrBLco7NHcO8iyRtP37jmRByP7Px9Ql2NqqrKv6d1bxR7ak
75jwp5pvkanFXsVJwIQMN6Sd2N34I7+2kTqSG9OkwKGx9Vth8H3o/+vqH+/jwb47npo13wt1cZh6
lyz1dnmSHBcPewyvmbFJ0/l0ChUEa1nFudh9IO6+d8v6N7/f718lzBgtcTgo+QrsZo4nPnSbrWbX
AFf2BZPWgoa2na9Oe8f320TD9s3BshFwHLMIx3WvtV22/H0Hq+cF67WFPB+H8TbIfOfrNGHVognF
NdDlVCx7vdbex59pdTo7+hxtYe8pNHKHQUalSgK5NPPl07CWAaGN1JYvlt2iXz7XJwf1O4vSGZYr
KPaSqojP+cfnYqKKXBwOvLCY9UNKrQLqanEf8IuKRnObEAnYb5we72B9X4l0yIHg9ctNiEzyv1/t
fzchUr0/bqJpPPBF3jbFmnHGxmLK/DOrdNOD1++abQtpcntS9jsdzryjH8SIGH/LrH9etP+7gY/M
+maUcnm+8BZObpyk076wlwCbwrog77roFDsDmYizF2fLL5f+D2v68wN8ZNnqrSxNWVyak2hKttFc
CzRxej1b84ZVV9a0r41EbHmB/1kviKNs7Nfd5j9Oz7AQS5XFWlr5QnXa3Qb43z4s220ff3bMEahF
Oxss6h8chcC7MW08qE07h7au1s16CFd62cYhgeOfbEkUxabonzO6wV4yW43HxWUvW+ruLx/8x/dN
1k793mq2WurH+z49ZxUTe47qoOk74xPrzu5vnbw7w2CCXq4VEdeDzAgpoH/z1zTEYfKftfbHpT/e
d30puauKS0s9fG5T6HAgOXYIbu7nMPH6BXvcBzMdtWEsoRwE8qw7p3HL9nOLsgbx75ouXfdpQZgY
wo1rTscJaOLUcYKIRULFsH4CBGy8JbXwv1+b9t/yHwkK52MLBQBaIO3jNNo8Xg1O8506GDuwuKbj
GDswzRpTlRL5JaaesxZWuyTvP/0+LiVbbwU61e3eXXKntyPUHwguffrUgL5b/oFJ28E2nnzmdRD/
drf6b3f7EYulsyS1pHep4o4mZqXcx3Gzgw05tcph494fAXtNzu7j8ZjuSbpP+fxtzoc2epUR4dK/
8h3qqNsu8OhRrEUuuB4WI8H4NPQk24CHnYjGNyuYTflLv0H9KT1qNXVN1Ji6orQ+UpJH89l4nI4z
ZQCtCUlO5TlM2JBtyiZwNHo+CuS6qer2w1OSh9v5QspGbbfFLXVoPkYd0k3X7nHEHfzsl4Bh/JSS
MBhHTMLiH5L2EbG192ZTF6yDAQ19DOv9+0IYWSJWg1wHvRbnFkxCUD5jaE+/HJYDoImFGwwOaLqP
A9VrgbkCBE6IF1tPZ9/tSAr8cOe3cJeh9wqPqrJPDlk+WABGetQz25yeordEtWvXX9BhY61/iZvz
Q0JVDBPV/vcy/6m9R1Pvf0/4cRww+GrDpEaekMYDFKbN9D2AOWL5RvRMo94jeFjB8rfU4TvJ/IwL
ENVJWwzkSdpn05UMsDwfTPYWmQOJSxekO1U4061puaPSTbV2fwRI292/nC/qfAqMXkFvzPntLPxx
5WEcbSD1Uzh+P1beuSroNjGclAMZ3mfat8JV17dG7sS2g2AdZ78mbGIb/ufBeTzD1CVNeOp+HL5m
eZopu++3HY/Ja5NUXnHVZogptTGMoo0HG3j470/8YytLtFH//0XFW/jjxCcVuT4eb03hKdlYHGak
GzieU2p27mwcUtPlL/vm+0z5eE6khOikVUU29OZ3uPrjkg/tMGsolZjnSHeGjgr0VWsGbJdCSPCm
krMdk2/UMXS6Dr5QmOdBdbp58GtCbDsebXGAVtN98Bpehzbl8BEgciJbvR6KSLnzy83+lNdLTV1l
0ByjB4Xb9d/vp57d9tr++lAG27Z2TA1GpixgQpGRBqZTBYde4b/TC5aFX1q+yepjgjYAD/mG9cIQ
YGM94Zv2cG1yXnSwzu0Nc5qg2DIeZvWbJOenvSo1gShYqywd9fNIatZV867MjsqAGHkZslldTIXg
jgF8toX9renuRs47/2WXSD/skr8u+3G2PGV9c2opJ5xFvMfwYiWXCOciXDR8PEyQ4s9+C0k/nGVc
z1TklkGdigj+7++xm232b3nHY94g5IsUjIGy9ujtgEnyjL9d7Yf06M+ryR8x4Hp6HVRd5mp1Ghfr
p3t00lyaqjDAT+Fg/evD/Xg5U+hrURcbzc+QsynlutocLspgrLS3M2+TbUeVUJjjzGC16DcOnsHW
f/v/DgE/tNUlDtf/XfUjmVGe1yfCoLOChkzMJjL9ZtT0X10VlOLGCKxHtA+n74QuO3JY05FwusF4
CTaKX1Tue3kcwu5hT45Jyo/7X+5N/qEg+evePpdXVTK03eCNaNbpC0KG/Uguvha8XfgZaZFhMwUl
q+XCaKNFpuJjhPQbooS0euF8B9cCiO7fb+tbiPqf6PXH2/qI0jUD5I/XC3fUZHqsu4OoeAe9a4mt
VqNOxxoFwcHG+834Qf5xo/1x3Y9Afb9t5be+uSrYmpI9TGo8Po+M8BA5wix9Eh5pvkLMetkuvipI
ZW5znr4x+eXpf/oeQoNuarIYB/iNBfwZu9/VYVOqbIiX986BmO2xh7bO1peIUUi1Zilp929pyPcu
+3zlf170o0g5N5T3c2ZyUdElrBx6PRV+H8HZw7iS2VPtxpeaImcd4tI3Z+YvA85/M7v/9RY+joHW
sWU+9jq3cPfEaLf65FyAlrpIIo4YCG16GgpRFd2ci9+WU0K2G53cf7/6H29BRsInATwJ84GPW1Bf
G/l8qA7yYFP6j6v1OFiJbO/i69GadZvLrkSlaRUgLtnMijBBu1j/vv6PBwzwjmQ2hcW8YXws/PPl
xtikgvSk6eN67KN3kiCEWqWK9Rv+hVD+7hk+PjoQRkbsaPX/fX3tp6Uno6tk5XG8aZ+Ka0Wu9nKj
VSuA8cMhqkoYRnAimTZ09tJp5STkEleGemBS6jNiBBAizOXuBuHniUISnCEvyMDR6Qtxxi38ch+9
DtRCRGyR7HWoGO3e0c6cf9/0f2TtNBWkP276s3ypto37af8i14nHhvUsnXG9MIRAhb4quZYU9KV+
CJ/VydHLtK1RBxqFC5SAGiygRqytr8D5JeP7CU3865Y+wv1uXzSqzaVJogB4NhybGbCXTs9pnHg0
ThlzJECYMDfbbeajuSxvyrtg5/REUR1AyVr++xX9VEtLSotaX+OzguR/nOibg8pocQaLD5wkuS4v
1HVlZ+pt7fQb10zn8lcfIre1wtN1JBrywG5Yeg2onZXB3vqy/fYs8NtuZxD08ATnBn8bdfJjwvrH
HWofWQCIt9JqbVoyKz+OKUemfb1wUnDNVYt1BRMfLcM3LIV6a+8u/E7E3fHGcFQ7Bdn6PmAo67p3
oNxH6LGcUYT/+xX+AMrDUwHqIC0C6ICy8ndS1Hi2dvdj/ZIZIzV2kmubGVR9D85ziUpsUVntth3N
YhAyvyfy+V8u/lNG9ufFP+KSIRfP007h4jJdsyTxQq+8AOxB3W+32y/Xvdssm0z5JRwoP15Wlmgg
YblE8iJyqT9OouJx1J6vDdQTplcytZzewB3y8ssxLByf6SiH/gq4sVu0u20Y94ebGBg1squEXR7/
ykz4KXFT/7iZj0LZkO8nRs09ZE4oVQQiUOmT5aX9HGkErqxoSY+SvVI6C2DEou9OHv2O3esF8U04
fLUq+9+fRJG/p3B/FpM0kQmVDBdSFGrYv1+PglXNzNiaykBNYqSk3tFhF0m00Kx3gg7nRfrWZDoq
3rpbp1/ApxezhSojPYBExELET3v91gikY2j1Z06IsqvlNQTh81ZisoY0Cf0cJKPDeAzbMwVSz1IE
xSDeomUdelBgTohHx1vmLKECAivCDjwSoJLJkWEl5zCZn4FqTkQbCPoUnRc/LYOUhityqQ7pZmFR
A+Z0TIB2kTfAdIfjS314bo+3pB30ZuF5WOM9YmAulCZ0DLHItiBZ9q+CdfMCW6WfuPVqsAMJL2pL
oGlbRmThO5uHoefJNpJMPtNcZ8Smk0pzOLtqyHlhH3pQFmg4ONOnPab3kWePII7rdDzWI4buakEI
5SIXAPYKuVt+Q21jjCT+hGhSoOilZ8505jA/NokO9K5TpHQkycJTRvxLkh5Ea33aWiSImSHXhZkD
FAptmFkoFuSxZbCmz285QcIRn+J9jhaRZyujPvaxWPOaDcj21o5BnLwYJC59z5s+3WSsWcntQLez
uQ80mLnl19gYo8u7WP33aocn4+TVp3tyozuF5MvNfZ2+amiF83R6ql2wPhF0lThkADKT1vauZpBU
In3kai+rDwf0BEbiKdDznOE4adpTofDss3pg2Ob+VtD381kYbsfnNEQAhT6V5LB1D5R2KoKk37D9
sEwE+eHxso4PSCGia+6lDcaexUzm4ksyDyekcZZvTW/1BnuA3R8WrhyNh83pcnemxYV0dxED5hrA
Sh7LOs9lpKcoo7icgkZhflRQ+SAbo3/SHCCRPXVoa/bxfWDu7RGHZCfcen5OU5Oxd0BLNRNT4LtD
mOBLtuwc6WWI4zU9nyP0avG/x9kevqPxNJnvLGPeD1v56hosFhNGr7J20edYIY72zIBTHTq8Ix+4
VrwwtDWs7ZW65CJb0+r32RMJWUB9xOlvGJsviwYX7rtjzmFEM2OkhwltpmqU84ZIWbaImlLv1YNb
BOEe43a/1XmR64lCrBasj+n0ovP25v0Zg0C8XYTsf5WqqD42wXiMqZ7DqMJpcuRxwMmu3Hjaiuct
1kWBO0C8hA4U9AJcBueZ6WIyBNJg4KN5u1vrJUyR5on/OIKKcZDxQ6NlZiK7YnqHwRE7JBQMtf/j
uyQMh9zkCXy3PvbSruCiLDdBheBQ8qDYIAyjMf8m9cFJ9mHH2P4ucQPIYo574VFcA2/lUidnk5T5
dL61Q4mdLnI2IgKGTLBvvvnzTJ/08KhhbkeS8Dng2Lw6+zZjs63TmtTKtBFk2sO7R0fQh4fztIe7
zp3ecD9s2JZgIAlgQ/id531WyiWa4p6HBlvAs6yxHAyxCC1/kROK+ri2t7z59N4mNTry93iKvf8K
M2+MGPibDzbUHAfb0QHIN6qkGORB9CLE9hxxrSKYXjrzVswlqZj5RoiZhpJkJY7n9XfuzgobJj+u
jGgZWaEuFptY4voA5r0Y0EPUQUTHp92P528xref0ZPYMCKjQ8szHTZtlNMSnshxlcXLtJ04Sz1aK
ELq+0WCJURWkl3MCQx4Cl4SW56k3L1Xta+pNp1u6idZ4XHkb1h9bjomfXyIwH8ZD7JgVVKkI3jMQ
iSyTuoFJEwuCBjFfTM6bNtDK9LU5WJe74b6EXTkKaHeeVDCeDCxzwmY0oxvdG+qu5iwRFzE5Rvbg
T4zWRboOWg59DJNxmTTB3hasRQF31Ev0UwBmmA2LJ7iOeQuMkhGklQzgi5/O5MT5/ugKszksozdk
XDJeb/aT3UlNWAMEsEiYw2Iq3gtdLyUimw0+KNE7zrJekfYEAPAgyRXiwKbr8XF4PXmd+yAHLIin
DyVszJXjxEvE+AzGt6OwonLQBLBHjE2nCS+NOHSBcY7hcpxMU2UrQr7GW9SYGJ6cSHRaznpHF4In
hlW2XJ7c4cXdHbgw8TJ9M5+euTPipY8Tk54rq5kvxVonRqN1ZvecSuSMWEu0dbtfohL1mqo49/KN
vxJrUwlQMapuigVZ4lxcWvBamFHpk2KqDa6KO6lcO5XssWmF26eMnbFiLbN33INYH1+TNetVFEmE
uOm7gyLyxZk0lv3YtJ1M+OfitxoPHv+PpnNrUhVZovAvMgK8+1pFcQdFvL8Y2oqKdxFQf/35ak+c
mJiZ3r27VaAqK3PlyrVMgHXd6vaSdszD/yYLMiuzpHL5/XF+a3qX5jS35eqrrAgsQFtQ9p1Fy14c
H0OutdmnAtNw8rhPWISb9cj+Cvsz5sCxt9tyY8h1jVTCAcdxZ2HqAX2dMRVsjRg9jNSDzsjZauud
cjEFVe4FpF/aVTqZXPHjfEYE6a1+xJAXdCxF5kvz+NYqYwCxkNllutsFd3fGkhqYYnH9ssSt1cGN
atX7a0IfVSt6R/AB/ztVg/F41JycILS93PGYsJDDxhMED1IFds1wEVV4wb6XZxK2c9++mnJ3jII6
IaKRbjbpq3E/VuUMloOY9NzhMNK/8ZUayCevedEJHLLihkNDbaE4EKcHINt7piHFnYeO6oAupjlH
36bkTKQDOiU+bYf4r/+XJMw+owAeHC5PSfAZcbsvFEqUkotb4XJOA48jIy/vSBV/Yp6XIbFxh7AA
WwACAzwGRo+S3QEZAa+NTEUHHqZFwxE/BlRC5JHjStJdIBNxXT+Vy3hDzWcnfIsthnAHFnoRamo4
nTEkLQJjNesrN71aqQ7lvHqB1w7FrQ3tmSdLNfnRX/5TTiE0E4/oLDJJPyZRucZr5gVbM+DCinHG
DjIzPnSQI2MMpMqc1zoIrWBA9NuC1ACaJgmPpokQiE8Z95NXK+IVRqq6AxisYEtwFq4d1uds0aBA
+9nRU5z4YTY1zi/61N9+oxVMQvQdPLACdGEIUVbgHixGF8jDf3nQH2e0k6s9o1dERrv4WdnB2jEG
dVlAqdTxsTUhlhRZEARZ203TCwTQ75xtt+uMODgT11cDR0n3AUV7lJUg30EpZ62GPSgZ+yOoX7yn
6Vw8yEEASMNHOjEQEn5DkkS0iBtmyCvTM+MBDnhvRFRQLSK1QoVj0oOKgiQeC4UkzDu1iUW5df3Q
qE8nwxMrjNqHK6KHwqXiivzjcECzvSVPM4Oe9IJpr8YfGlR+Ww69CZAZiUB0oj6hZZi8rTNi1Pry
WEM0WTzGwDTpFj0fJ0C74DjSgUJHqPt0Yg97NvO+es+9TItYeWfWnhzfMw8Wyk4K0Q4Gqsc4MxHv
FnwuGsswZojzLh8I0R4WVzF0ZfIZJm6btQmzhhM7wkOLoDyw4ZlcrOseGMK2g4jQlhPkgSUi70b2
W57FFsPniB3HqQAxocON8Ju8Cmzi21RKGUIBEkr5uUphF2sZ7DoI3NbETb78lDV7/M3+FQukKn18
hg9ye7MnLe5dxewiAtRAdwl0LAhteK7idGUqqa0FX5H/Wx2kJFnCh2kwcQ/2wGMO5SHlJ5aJm0cu
PCp3LSR1BxCkm3S8we4iXRSLODUXQ9Lq60ew5UnSCaMpBqeApLiliLxLwn+RJlZXDye7qOl99HFS
gAJjniLF4jOlLNMzxiLRUfi9rj3ts/JuUcPy2XoQSY/ix6iOIBNJDrbUvIe0BOFSZnSQ33Bzq6wp
8wNcwgd0S6WcCc954vM+fgyXRt7tYnjCdLcdIGXOTGFHTmPckpvivHAb59HZknc8qNkm0J0WL4uF
1eIGWubQhTedNckReF9r1ryTEqJ0MdYstnYE1bgnoMVH0XMGlbFZW/3zfLGg/FksOiXHliszhQGC
Ce/T8p8lF8CM2AFFd6703Ob2ukG1nGnnd9CKjqZppeyqnba5099ax1liuNlFS1TzXAGCpqaaTvV2
hIPIk6815Zab2PCyas81w1Jl9jJLHwnDkh/YrDdUU/gu9BvuPNkotz9p57iRUX2R97ChA9ISloS9
mF0Dl2vMEsJuHiIo0hMcUvb4HHk2++g8XtUx5UYxW1g47pEYuggc+PgmTyW5NZTxlx2hAhbNAgJN
LvwfIYKww2XAKEciiRJgA6WBpd5/ySYXBE3Yf8fHq5ieFrCEmnNmehie4zZ9Im1x+WCstJ5z3U3X
b6l40PSX0xiVoifO0/CJ3UfEqmG1qvfsJqYvwX2qgaN1ZXmL9GI7byG9AZP/4xgxOEVKULtJ7mQN
iDO5iEU4qCyngtmxLIArfmp61PJbndmB8UCfDfdwUh5B2gyyrDuGEicQd3TPdnPuZkky43RA14dl
Uvzo1pNpwR7tE7OYB55uCe4mEbyP1upkVcZg6VS4CS7e5BVg+Rlxe4wPQE1ox02J44PR3zCfcMIa
BTSs+XpGuhWdSVwNZ7ZYobJukRyQzmsC/GrV3wMgRAQeOEB0f9KznTIkZ++e24PFPtI5DfEdpgqV
TwL/j2XE0oeZDSv+KDp7/j2rNDvY3JA+kwMiYfU8Kzu77LnhWeOjyyGsEtbUGjoK6D8zdqNjPUeu
U/pB0vz3Z+WyJTXVawfn9IlefuIGJriueLVE3fR43GgaON8vEzTMiYXXOdnwRwV81pS7y/tyRs9c
rpGh6Qwybg8RqEV03ywo7kuhQbyvsyhNVg9nLhnYqibiflqScvJl/Wy085kjwtNALoJAFzBkbOje
PSkNIv5GV8eNvwYPpwCpeErCITZrulwgVCEmdh6vnbxyTJvnNBDb2oGubyOts9/fsGglPaFWW5EC
MrCnc5AXe3r13oF24bk+KOL9eMw0uVPWekr4IKC9vMiujsPJKx3I9g1xtQFaOfgU6ZznzstpQn83
ZAZKQwZUsavtxDuI/nJibsd8Mapg1QG0kh4aajjR6fjbVMiwoRmAXwUo52lfuYeDv9d/BebGmzfi
/frktI8zKvovHRt0Tnm3k7oMqc4U7xzkWpcEH7kO8NCHmcuHZQ/PHZz0yqs/YOpRtJijHDjtG7PI
1cG539TBXbWhqDHb1Z6tziegmSe5TtFBno8pcFRgCx5VTzyZLWcmouC2M9JxdUjJZvkAVzD5pvSh
0ianTtH7Be6BL5VzElzniIgtKcijYDazCNewDQTpx7/Cq+EGpDqrfwM0JN92FOgtB/QA9YEZXIal
CQpoyWZ4Z+s5FMIV0XPgMjhDRXh3AYUWvzTQScbiwk5aO8l0KvsBIfWhZxH00TLAGOC8xcCEkPS2
FwHahOLz19ND8JQp/uoxKm6+ceYII2szIv2QPAAVEgk0ddwt0Bt3k+c5BuJ0gOG8yfhRSO1ENCzJ
/IiXK1126epHJ7wH0WASKP0ImyjKHxl0tEibcTXi6TFdvPv7mgKW3x19mHMHjm/fG1NVF9LzxmMm
R1CTiUPlPFzHA60CY33WAHEaYmrI8c19Q/T1L5AFxyOAk1NkjkFjHj/+GrxxRcF9xWkKDrHDp9+u
2D/20PYQPAa9Gtsen2H7aDHRhTqLzv257AdGpKjoksFy2IL0/H+ID7GAhhgh3vDCSZVKoiuH7Ar2
Ha4GtNHJSfUN11IffJMa/3eVoJuTyQc+XbwfneE5ThjGFQ0DjHU2sfcoLhg9Vb+tPTlfCGO5c2T8
ZP5QjkeCTqAFperm3D/b88hkUTR1ucFUj7hTofHxdPB7AcUCr6X1NdZG8m1v9HdzRw4I1TEV+1cw
+AmmxLQSdRPchRoeqg3XrB/phD023ndB1NjhyMKwS9wq4IF8R81SlaWAgYuI0hKRgk3cyuIGTxQp
jtBXy+JoLePuXcSGTXMN+ynn2vf6hQpL+9AMzbXC3Kttt1Eph8wJX4B5Xnlqy+7i7lUqXFY0sduT
v2uVMA8LTEh7tTew2MdIEOeixFo1/mF8E7fv9hi6rexQBYPD9QQPxDudFd8klDAnLGudHp8f9ieY
PJ1rhDgpyJi6H9Kn9L6lBZ+4RMDfDI65Xe5PmFBGbyT9nkSbY4osndUJz3n0OKkzAoYq/6U3c3SP
T33rByBA3BItaCb8o883zgDksVEEa0DfV1Sw55uK8mWOi1WZPoUufjR0taA046ffYe8FpUtrV5JA
Y2MACbCvsRatlfDIV7O6I8guGim77qVxCEaNWUkFmPmTHAc9DYf3gWfIzqRqBVKN9FjXmvIHcZUe
7nwLja83E0LQ2jY/Nloczg6G9h3e+g5X8+HB/q8qmc3eVs0IEEjRYoWajtDjbgPMAaPFx+6lNAQp
j6IbqbiWpGJZROBLpzmCkfo3ug5jriHneMVmEquz2xAvLwJQ6CAVxdxbYyDKeqq140iNfjxi7VV/
mSCgaVD6DIjh3Gw+NMoQjJ2jQGLXLxFUFuacVy6zTTLA6aWvaUGlQUIQPcerf+A2uyr3Fpw5iwWl
L1D3vzpPT8LRtsyZC/OARXhflIgZ3/PpRMurW+gR3DdPHyh2bIwEAjag0sPBi4ONJMLXdy9a1ZFe
P6thTVn50rf4m/W//8Sk9DgJqkFA0tBdYCB/d86Y2ZI65wTTAQeweIsT287U1s8Eee9UIPGpYcIP
sDvRkaNBcLIePto3cr30JjerwMGGSlnrtn7lOhoc6FzpW6PbJ7QiDgiEHwCgJro3su9P2I3D76rT
YOWCJ/IqRyS/LsPJWZVOkWwNAg9ZFIzjGWn3W2OxZFD+9sVBYzfmtEFuVhfc+Gzpc+8eaVzBM+kl
wGNffUgsQRmqYQfxGqTBadrxj11dIwb5rmJ0vUiHqr2/1CGLkQv5i8W8K5bh9EzpnyHHTQIpkf1Z
XxCP8G83dM06U//tfLCEml7/4ucVxZcu5r/WCb2bExu/EWF3j5RZcbAgGCu80PryiFbSfTK9LqcP
3EtJ4Z1eQ1DpDEa3/dky3JSpzLRApLJDgHzTIIfWi6oIcgYCprLz5zQ9ZsqOTQdpLJI5/m7zyZC9
vAgEKMbXq40sPIoRqZ82TZnvya8ud7vm+GWqK6WMRKwNqlowmE1VzJVUCq2GsEBU4WWFpdXSvo+n
I+qhzAyuF/H0DEw2htc/cHrvsP21l3XhDnpWy2f0D0aCUF2gvH9SPjhWWjUQKrZ1WA9yOl2d3PY4
K0B1CdmEa0PLqT9x0ISsw7Dl9Ixf9Wi81zf/7yRD57uYj/6au8P+5JjV7O2WH8Tl7zSEhjz3vs8D
vDNwOj4hwvV2jb5l/OTwFGyfPtDB2MCCocSWjiny1Sc5SQYmNbt4fPgtaIcd3PvBbbL2xsh0I35m
jc27v7bgXN7b8/EnqO+bL7Ik654a7xtYcUhOu8OeEYe847QB/7jE/Qn21TpoqN5asjK1DnoPVTq/
JEcAbJls0Qn2I2SaF4v8Su4JrA2eRVwTqw/VJLi9Inb1D9Gb+bwm+7/R816Ap1RZRDsgCXE8sjda
BVO3R09nRzw7XWKsGkPmGjlcZ20kXI7AK9VFFpijI8RrD2iCJLguLRb9yFrU6lKwLQXYn0Z+njOG
XwlKMuo7EX3iycR0PQZt+OS55AR8BWiFGZLccdW2WPwj2kX60ogybHYwWDW52Tb60Ibq2B2aiGBX
2HvTqgPvKQHVwjP1j6iZI0UTISSmkgAgA+t1huUV5L1/C9oOytp6kLiBsApElu6NK+78fex+0hvO
TllQAdnBdsd9SqfuBMoTjIiLdbGARlb2D6lw591ETLXDXHDpP5ilAvu2IqC0JjeNCr36l3wiY/RU
R10VfPn3FIOi0RzTnU3P1qnSIRHAymdW5uivExk2FoAY2ly9+fUuQkZNSw+tx/CtRjTS28ifPGuo
dgOSBTlAhDAc9a3btv8Q45O+Pd6aIIFY3O9HS8ec2094OTQ5kbp9eQwaX7rqA9VdrP0HOdFzo/Oi
W/h8MY8AzPQhwSWLJFY+CZmflqIQoCGXa1CcXmHhQJKhFemKERJvjiItCsM5SmrMbJIQ8Z+xmUuS
pib2niW4H8lkz8rjkKICxZnpMDIIGB7nNlnoAtvnBdnZmcPB2OOeCZhvmWsHGbYn5yA7akA2N3vT
uTW8TqH6a/X7u60BOIE2EJa+yNbSNWh2kqR/kYPEkWBA7t5DfVEGlZacna1b9qxVUgg7wbPlMdRh
MFRGvdnkLL7ty+BKwOGBvEVCmcjkLBGgL8ojit4gOhrHuMlyXqNQ1LN01XhzB4ZFfchUtv3U9JFW
l69ftTRi9sICcRF90PwCexiUDP1yDnUz1sKwFU7uCak6llS4elj8gdSTgyiiL402JDmkQAYSbT6h
NU9Z/owgPCiLzM6wR1e0eZCTH4p63bbuiNqTgvEG2iIgl5Px2xA/U16nBI1/fd8uXlxunywVTG54
8hmAoRMoaQgitoj8pEFLZcL59WNcHTFH2AbzYtXGp5DLYLhZ/OZol0xHnfHfz1B/+09pc/bxlk/5
5UPotJ+9GP6yeYj420gtl4+xFjJaD1WIug4TFweHVF8LzTE48cKGdv9zSR3opPkLKoy3mJf2aD8p
VxUSayT/WCkZXZ6yzWegPpkW+4apvGbb2jdUmaNSm3ObWewvPtfxSIeypYubg8pvYnJOLgzAUN/A
eqNxWbSg5vpryGjxsbQfAYvx7HpDDmim8KncFgvdZ6MuWBETdZOZUlVMyEqYJQsILBU5dhX06JL0
G86A4ocLJ7GARU6/fSD7GVMPjb8rdpL15hRHjz/Q2s/L7Q7maEGY6eNPuzKbpS797Xa0QwRn95yf
11aCcJZ8oEJ2LkVaB1muQOq7Y3DCtKmLxs8KCBHPxrV1I2cGOOIvgFzJZXsSGQW3nn+pMz9TTmFW
8GCCTkICLIZmFtV+7dQoAuhSypncP4JbjJbJHNaYp7ubE+jvbLYS3J6fBjzA2LYvts84H0Fn0CyP
D3yGX1DNqct3eBa/3Is+/tZIR+Ps5HiUABjrzjVRj4MYgqN903R7PTyDX4Ove4+Y++pS6MPiQQOB
DzAeX7Yn5xN4Z0o8kraEDuHXasINhhRw9Wmu8DNHvD71TON7ggt0jAJCQkLbKBEZ7l4dPCO6a9Ud
xC2iAAYR96B+jKj7jb78tMJP07qaHhC94a4G4q2ZI1qlwioMpybxjgC/h3CgxgFC5GRhSEyq1XpG
PvpsqHe4wj6swcLoBe09iXPyNqyCO4NVOAmXvoizz31iKfJN7Xr1Gj0mL6/GUITMhOoBwgNiK0gG
cNK1k0FB4vpBdg7/aaCJuYEcY4q6vPVdUKChve1vmtZ0vU3LNxit36SpJZqV/OdwrDOnNyOwNq41
SKEFr4/IyiBZSzq2ejoM7OJjAyKlei0MkJyrOlYP0OO+XZMBmnAHEML+dMUGy/rJfBDVFnRjJAXQ
1zogcSHylR5q7pC/nVAF0/BuBcIAO5eW7FGh3iZMNA5aLOLaQvM89Af4z7ZDcEjkEsjsYEOKLp8N
upq8g6pV8rSoVmCjrEZsMV+ROfVb/Azz58rn5vgIVVRQFKuofsBMBz1hmPIK9+JhIfgOSu/Upswq
zNLZ+haS96eUocqB9ZimjxVQi54gekfpA2zUbLgJgR1ZEmRkXP+9maK+QInSFleEv35PDHCZx6qH
PdRLSqvoeO0HTYD8oykSb5T1v+LVZmaTrPjRGV3v4LzoYF0Onos6FsaWu+P0Ij9cF4twl3dd80mb
WzRphnEsh71C3Tt2XzfA+7jNkB/kk95xU4WDFq11assBO0o10rf1RB3ev27WCZ3Mi/2hMv1C2ycd
BA3M3+p3H/aT2nRuYcUK4mToUl7hbYl0NdajHdMaIG1A0x71SEbR0DgXbQyxO7tGuqCPg8p+aH7t
EkLKo3A/yN/WeA9cv7JqOOdy3y5tIMCw+3DKoIXc+rbYHobg5y4KFxfVBQ642t+WyvtBB3umg5he
7cHBe12CNAO1LBnUJAUkLmua9N1dfzl1RG/67Ejz4tLjszo1t3wdvDB63LSP1uYlchgn+9dHgdon
2EXgBvQVU57aWhx//MdUV8s/4rFgdX9sX57HmlFQUSVxr7DPy9xtru1maHS9yyts6nhWN2SBVYGJ
Iw9OIwe9RJB4fSdXVjGdKqAwgNEvDJcAtx8K3vMGBA2G4YxqXyN6A3pZV4SWnKp2KlQHeuqCgpeh
vt/ohfeutmdVg6dUKn/KOVoj3/4Q7S4AlPc/k8aj7Ir2QDRNSxVHtdTE9eXtp3AdIaW5LhxUe2oq
jXnXFHPwH26EDJEMRfHTzJq2iU7/ORdSS3X/FdppeR1UK1WEG1Ul77gcQTgTuWLVRxjhcXH0GU7z
HZ3NS4LBJ9DhWt1NRZ+fHplLz9OtHNfdmd7i5oEW4vXJLyT3ueXmSR6BKNa6LRTHXxu0sUtvE4LB
/ibXbcdND3+oqiqVfiJ/qp8Di4AVvzN3O/fJwNHIpXmGCM/ss3y6Jc0VHuxg5qfIjHR2GtlMdZ8k
DIGEQg0dbaZdoHg7Y6/QV3C5FCD7CwC77k+IpGEHByv90OXhD5o89TMFrDlKN0PE1xEO3cIA2Nci
LjFtLO0IK8uR6ydGLjPZ/tnxNGXXy9RoSo3wl26S6j7hyEfgg02siCRt6M76lhOQ/FdX+JWDElem
/G7gx0hK4XX1FfHzZvuov7Kjr0xlpsmztBMaPTliv9Prbpp9DUJAZ5m+pZseneQhM9dcDk66c2gd
hogSPd2ONfWRtLtaMn5sNvGL/KeLQDNaf05tf0tBuu2cI+YaZkCAb0ZbdI5u/Y04CeE/G9YUAnRK
mKekXk57m5iSU9z/GC0O9bj02bvCOpVTnztNM38jSYiXNz4w/4+lz3LhYvTEbjGkTWTY83pJaiUf
TxkXnu93XcsqgKwTN42hROFwb+u2orxvEwRflpdZDxmLoMnDzqPErydHQXushIDCDZRfS81vgSIy
Y/DVFAkUAqhPGs6x6EQgeYGW2TI5pz7iXDRhkhRKsgvlpsF4lQgQwb/TwrocQBJIrmkL/tGP+lrO
H4SP8TwM/VZXTH0t7KTpSOUM+Gw2S0DKXw4Wtl3J+vUl5lMcUNF0mY/RPIx7M14Ke075cGgvcjbA
5NQZmcV5kn7gaj+9sELJKeP+rYdaKsScnTBdkssyVDQRr3aKFnw5eTFh6NJGTOptVvCrAyibjoEx
BbC6TgY6wspuU1IookimGzQvGbh0oPT2KXilux3ffnLJDvKn92HbpT8nfQ5WP1a1jZxKF0g0lmy/
63zHjXg4dwthz4t3azlfr6vtc56pPy08TMFjPE+SklpCymXP6aNsesRJ0H4IRDxZ9o1Rj16fNIIP
OANfMJiVUHFkrs/Sfm+0C3u9+3L0dWWfsGlYpz/siCP0MdnGnNXaRhtgJLgx8EV7lF43m9BBQsUW
YTEQThxPeQ9OevWLphzV1IxrBtSIrgek9ekep8cknfpII2t9mI/DhnipW2IE6J3YeHGvClrUPjxs
mmdL2rmqQ3kJfGERFhocvRe/DYqsUeK+XLIdl68N0rjiDDpL6Ba569cMgeZ6UAKyEhpErt8P5BPx
094NOwvdFnGfpqQD2OAGcD12tadvOu3OOXvHWGTwTYW8pc0HuA5s32wL7kwOA1JskGECmzad12yg
3xghcCLux0HPmEd+L+lV8OR5VRzsC+fh9+7aSHyzIR1RtLnFZfNWqGQsQ600o4VM6ZTqWHfdtuDg
zFP0RkkXXs4lmf4iVlHn6B8VsskNDJdv8k7KcJbZfUh7HjF5wb7z9epOkNRxjXhA2iQe35hjHkik
RaUPaug2YDxmD+IkCyzufQnE7Poi2B3mcBo+drRqaYwPC6cJAo1dh9mTPgQ8lQO4tGTrSdi/UNGa
KS0qoILD1XriZDH72SC2P7UCSKzH23LqVRAncQEb636dva28FdrJ4B3qzlb6/AW/9L00mUfrsA8u
L7ds25X9eLmLzxDFC3I3gzhCmsXWqOfMQDy35tIcnTi8qLpV2Scc62evaRr9rev26JD2ZSlbsNng
zhw9MPQ2QruT1nFkHkcPbNyOsr36ovl2pLFUh++eutVQMXysG7RnDc4nBIEpJB1eNkzuCnlOFqzX
SwGX3VlwsB9t3Taz0qlU8Kbs62KufLK/g9ihYpSmpEsbv68pKrTTergbfP7gmenPmH72iJ988XYh
bI+Cmpch8iEfzgAKoiyuXCrjD2H0teBkIX5I91+4qSyjZwEG6VPWjeP+n5Iys3TUWzSGluEHwSzz
CVk8dX1GOkcHfgifBhcsiLo86mVGkfbl/XKnL+F+oi5CDAayucQxWUcikzMMteQwL+VprZpojPLB
d2eTiDIbaOI+lI0EcVmWIGwvIm1tmzpbLh9We95po2hi37FtbHvYGNMuYf+kPu4xMZ8fYwB117Rh
GA498ctFMd+lrwOEGJg8VKHr/S7XXl3LLLm7tz/yphMN7fKgqZds0LulOlkMteAdkXjsvj0BGzHj
9EiMyoL3oHbQh4gmb7ZZrrKsg5AslcYSEi8KN4zdSuPqvI7jqpTdl/2g6mOegCGvkNR3ZagmFefT
8dbYSc11S1nzbH4IR983JsXds0db4lHKXzO8U3D89S9WBxbRi4qM+QyTovBNX9HGvy3uGn7dnyP9
rGBS5WEbZ9Rth8Sv/xl20OemwQNiR3hazDBIplfzWpS+LpKIuS9pbjgQ5Y5fQhaTdwQ3igr/Hhwj
CNUEOsytDkNuPCbnTfX7yMdH9HAeDF5PwpzSnMv0GMSnihLo7hl9Lz66UyLpAyFjCVcWnrGJ3UNE
SE9Zug1qcWyZwEEXeujABm8B0oc9arNAoDggb30m10Aqez1um6oOWOl9EmzQ66475UWOyYmgo7dH
azSj4k8sMqnN0S1f0ZLan5MrrkPiPMfAl5PuJt2mrviqTKcJCgYRSt5+7pJVLOe6cfqaQzSOSekI
tBGrKlbdvynEClgm78RHMakWEBhrzU+ETufKaQN+FV+za1pTlzyPVniTfZq40kfvv2RiiXrh9xCs
jMztVeq4uhFGPlOk6AKTChnPOmTI+4vjOEcC7+OjZ6UpjTpq6ICEYwG17Ix3QmuHhLUH/QdO16ZH
RvX9I5mVbmYlbTiNbOq0s0+vxHc/Nz1195avl5j3BVsLGlGaZrvAQHskcH2Xovolofw9YQeS7yDv
FxsWbQDOM7AOcdwsz6gjVQ68nTOkD/Ks5byzCr8IXx84TFCWu4E36lzvcbA3TZDGbJoimJY1xXTJ
gac4M14QVfgsZapT/45D8vd3osschpVSBxk3EtVK5m9fGwMMrBEtjrlxJ3VgbWNPcpXkBuSdCk6K
gqb/Gd5V++ueGRcVM9odEIQPKNKvbk5mNUIL6up9BrGrJHQ+U9wZ5HdCHTS9JZxUrA+3Q5skMDUn
ZkBfGhSIriJBfzHEwoe+Xj07job5AmJh0GcOSxNs7R7NqAX68zPMocH+ZzfKp1yjvbM75Yd7UZvL
T1xOktWtuVvrtWxW2ryPbqnVHkOXgvA3COgUaWgECJmGOhB+TfT5R0UvDiygpFVLkk7g0JfdTKxF
MSsND8i7C9+Q4+bjNMkSPjEMMAzYoKna0G84NU06sItC6eqzEQKMpOSYL0E50Fu6SVJ/xxjZBoF9
9oddadOh5YI44tDRzSOzbR3boj9mM1NMwb6LGw5sLoqRmlfrKhSrQWIbgSb1HWxNzqoxp2LbOhkH
Py9Es1HWMwjyCElBH/lYHRiSNXcpY6m8Vj7sMjlbMPnYsQ8uP+bR6r3GdZfMkj4pBtV11iO0gBrP
O2xQVq1LeZazbzKWyy3C1o9DAaYZzUtVhb8KoodGoaIgwx7B75K+ifa8GLK8YLjxfK5wSWi8rC47
uslHVPRwt9hsbzuOWe7kf4BTd9qAA1zPk7dWiQMAJFMbWMVWF2G7AVr9NTdnhs51A3o2VPsWVZEq
ng6fj5t+oSYFyOb+MLtTYYfDM8CLkCW4YUSgMnmQeqzGHlYQrJlp0MPTXZUAn5yAYy77B20FO5uR
PQlGHgZkMR3ah3PMw0j+Ec/RnWIixpsZI7Clhyq4Kbr8yijeOXQ1bZ2jE1Jzw9Ef7hKaf1oNlg9O
/86BnxXfm4yT9tkU/+iEu1mFPmSwMDFYMdYSCIsMIU1Bm76WFtJNNUGuKeJzm6hFagmMs9l0ssuN
RPQbxuSgsBSZcwD4L/8BdeuE67zo/E8XvEFzC95gd++MRdTcp3/kVt3rBtUlwszuSGoyHIrrJSXQ
vseckyyD7Dpkl1AJWRTB1sMK+hFQDNYOH6tCb3t0LH1sPGFP7w7QGC7edzZgt5BsSKjREHlBWK7z
95IH+octIlq62QPfALK+jUHlVkVUKi5ti+jF0ET/beMkQx+rO012tXsaknCAJ/TkL6rf8tRSvT3c
StDY2h50pQkyLjiTXiswAYmGr08j4mWBSznRw24FT9jKNN2OI8b/FM6VEB4pBXUg0BS2I0fQFObT
Goc0riw9W+jb1Lzidcha3n3HCwYGm7l3ZvLNu4COsSJPpJo1Kd952whzVHFZijfHcP2DRHsB8zHs
WGSokEai6j1BoEK+bwd7M2D6I+P9amHccDY6362ZhhVSuWkCnfkNOouzn1+GVdtuPSSBX7p91QDP
h0RVI0sPZeplH+JaQpJyKet9cKfPBlrKbnqg3ywYAgA0o8kFw2edfDS9Q6/WetNihAPBCucNq5Xh
rFNALFs75O60H+Ei7yB89iUIPkT0FFKPvI+mungk33cRZCXOgsH9DhbUIXaoDVEJQ4wh0+O5dwNd
b2bkPlExiwKqdea5MA9JFouzFntF5vTnvu1aXtZgDR9SB6/UPtskn+SbiKLxbtaM8nWxZt8ZSHcC
DRoPeZ1Zi86E5HzQIWvUj+YeMEjA/Ixr/iui/+W/GTHwOd/hVkCq6xRLpTYAcBzxpStPXm2/Zst1
ymGlwE8AdM6cRi6h499t0hMRRhaZ2pTO1BSalpixN94k4yc7xdqFMgs62r4qBMXvQDKFwOpI+Hgd
AUNkkPIFuijb7plv6Az4eJUIIeD0BxILq7YbY7E0Ao80AtjEdtslMYv8S9+KOzPquY5/JHnpuyr8
XvRSISclsfpXcutEL/e+8tAlaOqGKblrBn+U9U6s4IC6tPV9a3iyG3QBv7RW3wOGpOqMzJyQmOs8
G7+Zht1+jXnACy1Pjk8xqkYMQHGli87iq+xvzFAqo62dyi6mmmtRjvWk7Ay33GMEQJSehrWb7a7b
3YBFJXcFLRnqPi3kSxNJz9gxUKhljz06mQYUO+hZbET4YNHK0rzYrhMxO4+/2Ud02Gr7HFfAiWb5
6GpxMWtWjG6aB87TIEHC0TdCl6jZjdmRIb+tTyk4OngCLxpttwJ9GkV6uAAuEVMesEPQC35wvDVw
lyEBWDME4+QSsxlmYzjs+UWP1Bk4FmIIKkc2HAdNzx2uzuRj+iGSR5HvM/31L0N5Ulq8bPxcifBY
oGAFQZt1zE2B30BX5EAlojuUk4KWzYvekebVUEMFxxCn35fsTum1LCAp6gYJK4l08QGAnYfne9yC
Ztzt2BC1dNTg0Vzopd84Sj10+un9bvWQ5WAt+/ALG71/42yIjw6Nm9WYl6t3xyv3MM0wgDrRaHqs
g55C1/HtG4X/tN7i7x+DFcphbtFY+kF8aIzpNMFIRYsAOaiH6lojrKfGHn+Nol6DP69tpwDZfeG/
g5TVaPQK9h01//6NMDGUl+1A8gW2ZSdkF+d7Pbt/lgg7+z0ai0/8qEJdG16XcewoCLXbTvy3tlVI
Ao7IXSQVoomMdoxPK/77mO9HlRRhexHySQxTsF6o37u0Z4+2OR+PR3+h4ys0nWNao86hLdod2fta
BYO+/RDCCMNE3FIomPSNoQ7tTl2YeBBto7chMIU0FTIHbW98TDWF9pkw2FOJN+9BB/ZQu82G6PTt
RuwNa4fucyVGhwYtWigte5rPzhpnw7GecMMAdPiPDNkN9Z3DZ8qi1cxwLn5EqROGnS86ZNzr/b2N
Cth52hlY3eVA1dgF02auKPbM7cE/qT5pEdZBEg7Lmxu/1D3uO9yaq1+lkB2QIKft6u2vtdyPWVSa
YkBvmukbpmjpfs4BFydreJk12EYC5/RcuQ1l0haxTuELdIB53jGv3TuI4rmCajz3/kfSmXUpqgRB
+Bd5jgKCvrKvojauLxy1bURFFFCBX3+/mvtyl5keR4qqrMzIiMhYNmMaMxSh2onwuYVACpFio0Wn
+XKJPEBzjzz4uUZn7CXHuCFcv9e0cFv4GXDaxff51+K1YfWwvnNIYd9Z9WF2OrO0jQ/TbNnT0W3F
kOiRfYZtLahhwlhyMqH12Qe9O2HUlOl110AuaShD6xEN/tdjib6V51SpoMFqFNZ++MOlaBgT9ooD
9/PhhjjWhPTE9A21hVzhlVvgqfmEE8quXkm02tuNJjRo7WZ5cnJvo5gMK2LJ09qU5ucp+RRn598X
SSaettR4rbx9nfC4cBT+Yw5GlNC2l7mgEWybFzoplGSl+dwwyA5bNJTh9u08MJ7B9IAskECvC00+
hJQW34EkIR9EpQ4lJyk4e2eFNBHbydOY0hl6srUZnOe54yDlp8+LST1e3lb1j75xvhJcM4MGv5K5
CbxQmHNCUonMP/1D/CWYy4IuO0BHDZbFC3XuT8hNU01fQpU1HwTxTYN6CmoMIBfCIwoFmBeEpw/D
JW08BlCELkqHZj37lT9eGN5xoNvT034v+LNTpIsOx7I32rUVzvHRlLwzPBI23IgC/X6q0XPeoUzY
QtJNOIXpS/GMRP9CpkATW/W+wKJXXv51AluXPeiNZym/MVSIpvSHSZrxhmSWZZzIwfsfeYG+MvVC
KrT2QmSnzvlSPc/pLRksZzkEzyTTeUssRgyVs/wrdOobzKDBNzj5dD5M4iCMfWycPlZpFOdMFF9s
4xgxH5O7rKMN1yNhoLxQZXwdBpZj2HBWvz4pnjhiOXPmXuxrfqd2vnysXrPShSvYNsqYnPL9oCRp
wqp2mxBuplPPpJyeOtXYBTIQtxqnr8w4hXCP00SzsGBI4LdljH2Fz3jgfHFUeR0BJpsmOWTj7VkK
Jvae4TeDnTO1NeRPwatovddSs9FhClhEsIObAPEB9hWsEQTefXe4/XsuNA/whBeQIRdIs6D/clwm
pqcynfUDm9T0amaGcrwh2L4s6KakLWM76s33EoM/2+4ZOgTsdDldDL7hc2yR2f3tywPZmdNuHz1J
7+UjBItU3kG0ZW309+w5r0I6uExanCGTNtKJsX+wn6j2ci2AaCxnjiotpvClYBcIrlLWIpORGEHL
xcTOdvLF/edqvp1pIDjIpJLRlkYYRDGBBYtsSvmjn8ugUs18MiFKM8XVXXCNkYXQKhnH4l/vA04R
t/UbU4XoxUM8LDLJvSBJyJtEDMj4JwjGhP7Qbu/ebU1JCXUvhab2CGG05Z1Fy6P7K2baxRpCuIb4
QTjWg9e65TeuCR4G8F3VLzp7VDn/ilAozr2nOhq0ihz28oO53XoqCTx6BAtWcIFLke2DETNW/PuA
yiPmev7RbC8ttnsGs2dZH+7z+sDMOj5MZTknGNWVzvUhyBzepONtq+v9+zDQlQO0D+HBodyptA8R
AmNcSdw9rXIYGdcdSTiyxTvfs/RjvCH4RkJGwluHUQuveUsiIZxNhZvNNrrPkRvxWmUbzgd6TAj4
8ZGiBtcFODobLjRhjSImm/z/Jk4o/hCS228HQjKeEAPjO9exDGnmMvQ9CgdoUlh2xKxAdsBbfwcr
aHZba/qgttCFsqL68dgLrghbfklQZUi7B2c0X8QPbK5YKX14MSjxtvH9g6C8NtrjFQMXSygPIBr2
NNr+ZWLEjPPkVxfHKCLt2b5UlObY+AuSIyJcCB1o5vOLgXXBkEucb5ssVXGz8h8cWxI2WSg4aYZv
twPS7spEU4U2aQXFf0fajPnhFaAZ1Fmgg6B7D5LLBbXK9LRFoolIaTB3f5+APxAPpgh6mZTtCkuC
KXcBeQJmXEJR4Inl7DgJHCQo+kiif7m8nQRpho1YCVNi0ya05oIkCFDFXpF8weInk0FeDoRbMibQ
JHd907TQsIcwtxdmD1Ia3g3MQJl+gVZCOEknyTHarkdfZ5wA5whpLrkugR1Yl9EYIyTy0AAbUKbF
75sS6QWeEiBq+0EBLVSNQwfeDbRBgTlsyXYRyIJaWhTP+pii3XWNoW6Ao8my9WAH/U5mpsiKJUco
grQT23wC7VWcRxTN4pSxEh6aHuxmEsUaf3gF3Yr/YY4Pb4675OPyiEhkeIkiPxFIt6hNQHcgaovk
F1CBNvbfP8BshFENO6AmlTW8Ze57y+eQVcbwg924rk5QGaaY19QALM/WHnDl8z7BVCidmvCrBfv4
7WR7j6QMyi7QG+Ry4bGMVH6LM4BQr7yEw7YpbMBWiN5sGcgztH4WZNsB54OalmktLJPEjbltSNFp
E/BT7MRrYRdTdi0if/UJYi3grHdvCAAHwEyErbiaJxgcRGKMQ91zkEF5Wo99q0HNF/IYTg2UOb4c
W/nfMBNWsudPv6yFKXrzuQ00snhZ/5TfDPQ1oZLiQoM882K0hLT76cHZe/ygYcNBcgZYQlGeUF8I
HRC80YLEFmpfLFRt7DlQzMB0JVAh6CCL9T/339cqAcyI7SibCf0xExuiBcDWceE+YCQIruYrAH6L
+GbsVkblXMX+FNc06ZqbYMMyPUUjrmhLTZwlNH7SwynCUMJMRP17VWifO3cF45/L/udXYwgojRPg
lydzPr7Bb/dZw9tbAEdDb2D4hzhwL7DGxVqJUHNsuUFyQIdtIHi/vDik1F/mfS6PZnT11mvRVaR8
M4KAF8rXBG9QN0PBJKDXBNhkraqlzxSPvysCT7rc5q/YVVyzgnuNkH+7b8M9FiM8oPDZ4Jc7g9mB
3iPhePMOs+W+XipGIbRd+PDMT3NQ9A3+R8u4GsH4fS/ZVExb4VK1ackUGJW8CFOC3rlcNoj72PRe
pCA99BKkCfhsiFaTFl4cAEG+LqeUhq2Ajhr7rbJ5MX0qDjAqCZgoDrDRY4K5l0y55fdv+ug5N8qn
Zgezg0g34BXhCmQSUJ8DJPBEGrTJL3GJjEJEfEqnM4di3ZvkUNKd/RdT0RCESIGZKxarXzykWoq4
fKHObytvPkkopaCdtn5xhZExvJgzMAOjYm5PfbFGvjV7AvIfrPB0Pc71HfS1g2VR/4ytOVUcMP7h
H3Z42EHTEAO/DdjWTm6QToJheawAw9S824oR365GWceUQfi8zKEyNxYAhuijAeE6TAUKqfnaDXGk
E1zbz4TC5moXzrOhFMAbqiG1f6w/VJNyBPPRThgCEmPv50ClVeNbGms393CBrKFLCfWsCpGbzSpa
acIDMKKgcHGBp4YkP/e8euElrauQJvHCRkvUmVAy6ijuWK8k9cjV8WAnKXYnyenE4nTgKz5fFKKK
FUqtLXwXSy+EP0e7jIFe4G+W5tCtaImiO7qnFYiPwBt/hkeasiH92428UCi+HA/GsHc6j3rd4ZcN
H5KSHlYFrNDbMyoWCSoEnQPdN1CIC2P+fWPvhWlC+SKOcqfwVPpcJML4VOEjfYE3GI7+wlMGZ8MS
s3+IlWen0S9r8chPF+FcsCQ0x955eliei0hodmiEc2WiNGQvyQKzFrZpTClgBwsztWPmssWvwlMs
wtBgqnPVkn0WLBFEjAeFJ61GojFC8DjxrsfRjJt9ugh1RxRFH11G5VogYiQUiWDEjwb08yDmc10j
vblANqZO5M64Ps0EoxLvbNt1DaSYIG31lGRA2TRg1NgxaQMi2nh5ns/l6GltlriZUMoFHv5GL6ZR
aAZZsvjqsI8v4hKaUg5Z2ixNMoEeGMPK+nTGXGcLecdbYPMTkJJrW14QlB8U5U/BTvus4SEhA7ij
OExZAWG1NjnsJ38jE3+iMd2bTMgVxd90M0ZTAJM83HgkI57npe4Ziu+ym/M+3w3b24Ah05X6ZWrM
4HNT/C8RIJEYCFEg7h2eJyhw87GlyQh9ysrbHaCk+UwR/xHnkJ2b/hZXp8HJ7DTfvU32/WXDM2f6
8WIkZPSCk1yyikwJa/w5jkwavDXh3QVAA75RGN2Opb/rI2c+WM/DwuOMGvV2sA93nTm7uqotRkLB
NfnC9BiMohaGyI5J2MZzzVrMGMckW/4roQV3YUeLibtoc5m6Z+FGwWj1WeWPVkZe00L4B/18t5Ct
So8JYUrIg285GMuZoLmIKVnt4ZD1tmTLfAY8Ei5Zvy/pZjG2qJjPHpgCjI0DVLQ0oDt5lRyovhcj
VGGF6E1h1acCXFi2bt9gLDthazDi9yV+W2H27m1KNYiYo/3bbNCWTq08c5uHC7Q17pY35wr35Czo
7hoTB8x+Q1R9ObTGsXdVPtaEOkpOjRGs+FU9+BN1H6V6xwxwxWT6JbepaNWR1CI/3+IhZ46DmLFz
QxFq8S+j/veEaU/C/2bBfYeI2y9QG8QDip0oyfbscQ5ePdWvUHNv+ilfKTSbdQlgejXgXTLjnj8t
oMT34uORnqq+qjH7URg1yUfueLyXhMyZ3J3pFnucqqonSgMwBYGTThxuhthW/83SARE4cnGBA9Ie
k3TaKZQtGrXxE28eg0xVyDaPHX4dIlObPzwqpYuRHxSnUqx7eA1TuIf4riC1FFzdq6fuC6StQ641
VoAYSRpB0pWu1iRYTxCuDAsEm9w1EjfQ8SizSkLYNI75AoI6hi9Xw4wZBOc1WSCww5tOCs52lHz4
8umXhAsvPeNrM8Qth/jje5zZpXfEjYuBSLn9OP7DarIVB9ZFsNFsiNZIWkQ8itX1MSmj5L044qYI
N+K9JHQBVTKLxHc83X75Mfkmwys72zrNif7GmwSGnyAiIHVC7HRDAcJPwCTYVUFFtEpNJBHGnA02
6tihQD60KgQoeh/5oQotqLKZczJDIwavhplxgBqfDc6TmIfTMUs5iewtFqG26i/cjIkDht+aKU04
4wO9/2J9UAoKi33iJbkiLo+iB1Rb7akxpzDgF2OzuEUwkMdm16wgPtBzxesGU0j552W1UJZHIf9s
7PTqZ/ChfrqPedOSN8N6BAuGTly/hKS96q6GBMEGRgdjLBjwhGj762PmAycHoj3aqbFMJwaFPL1O
fg0U/uKR7rS8NTFsowx+H9QOUUT2M7S2kJ4+OEPyaisAHx3vHaYsSjfIM9RZmm4DbFskU2+0YsLa
RzjZvUQ5TCUmrWmnHz2t5kQIXGjpRfSB91j4C10V7HI/QcqjrOMjQlb9/vsPZ6CrVlipmGz3RkNa
W80p2lKxQVTZRtFzfplvIzk29+AWBpvffhlHdjflc1TCfZK5x94HtOj3h3Gc6qPa+0dhjIQ7EY9a
klr+/mvIC9qg39T6KiWq6vCNibz0/IRTxhfLa11Mr2FaOeYry8zwf677H392m0MP8f/cX9Ljt7ue
Qmmw+UB4uPgSLCazgFS9OaGeoPK238wjhSmJyzwpvGBp1nBIKOp3i98P6w5ZjL7d2FtHH09khaJ1
mHKsBnrwl8WLNXOj0R2TdHekg5EZZBc+8TIyVSTLcVFQyuL/ySIegU9gJRmxs8R9Q8j8vL1k2YmA
iWlJ4VpLCU1TpfuKVEcgcSnW0R4vh7jyRfDCtRZBduN4kqYpXH1iw4OKEieJfcJyUtQpBAARozx9
zggNqL1Xl+yL6+y1wJVz8Xau5hKKhc3vgtiu+AviPnwv4psPZIyzaTLxU+cNlgQI4+FsDppu4Z2y
PA/jpcdQPq7uueo5imScuZ4pSMDB4OGJMIi1HH7g0P3w32UAssO0no9uOXgYkD6ReccYMAiNt2AV
IChn1ODgh0ZPDNJF7jlH5coPAzx2lN/gA0+6nrRNBONdeNsAeOlefhYWgukaJ9lWPLstI4il5uzp
I8c1myknGpnpH4SQ/G4NI4DRTiWW5sjsDKwUVfQKfNg/OvCBOkW0giBH8koNEvxwK5/E8KQ4Edhh
DHBkrxm6wGBXB3Hgd0lRIDpYvOV0RZllixiOXJx3Zz/n8R56PeEUQWx8s+zUS4Fa0NYsAfM+Ghf9
8i7I93OetNqIi6cmZUzXvADlS0ukcHILY7lpcFRUUZ/j2fQYmQAErKkY9wF2IhnvGbwWYTvKL25F
tVur5rYSyBtAWnQFjKnwXR5asvkwx5vjsf0ATSGsv7PuA12k3md5OZ8zyKbUN40OyOpVsQfI/gGU
3xB+VdOx7aGlifadNzqyraiC3053phTGUoQLFkQo9Wj4SU8yRWeZhiShHzDT8Uzno4RuCp8xa2wB
qruOVmC4WoucXnhpqr+k7uJvYuduweiRrs3Die60C9lBbHfix8aYdwoAdhIyPLthO3DP4Y8iBGsD
rnjQ7vqr51OdhpUI5p4HSM852cVEr0cc2+CRoo9cHgQqBWTjI4AT4Wt5vhQe7FGiWcr7oF7ZE3O2
5mSv6U+aKDHIlvggqoc0+aLo9MPwlozJbSb6JnWV3AwdWOpO94vTxkcHLgKVUPEUZV8gDZQ50Q56
CDgYpmgXLc85g9XJo2la/GtF4C9LqaisjznXGzeggzXvsqDjRvoXnTkpdNZI/5jgMOHck7gSL+m1
pPr+iRUAGw5D4+X5saFvRXHEFS7/T2iHLKk3A04InUZhQYw3zXvhTYeUo7Q+eKKr/eHvoDE0tvJQ
ijdKbXEnsgu4Dykof6rKqalR/EfcickiWIFxUg5T3A/RzbFC1FlvUV4LYCQSBUFH9Ld77OlYVT5p
s5F96pZ/vUus+Km/ckdfxnvZJuV6jixqPiJfbA/i68U0gw9kuiFA2w6GxxpsDGRuRGbS/iCW3Yj6
IGQq4j9SlIXatuSeXjrO7qlbjSEMAyjPAYaWS8fS61CfnyU4LPMsEtvgYuyFuPZ7iI+4+hJzf7Cz
N5xw7IgKo+jowNGT2zClGgRlKy0KgJL46C3VnTp/UBvwOtheSXyMyAJEEOixZhb5C/MN9BJ2O5Y0
WvILEAk2vW/mvKbJjk9bki1+9LPQZBOfpoCH62on6kD2as7f3/6FOiYu2IBENlJwATZFR5GQ0us5
T+boN9njSxokb+ftgH5zHCiPHI7AFQBdFF7nkQNOQN00tpwmoG4CM97fVJIWXgkON0svtTebwmMm
rkwlwSkS5rVZZySFuLvZbpf5HqyY1hqtLow8UXIANCuG/V4hU+ZTYFw1Xu4+crMNqejoA3Hs33xN
0gNRczackGltqZW+Rfv3IsOYugv4meCO+ij+nIiBDn5ENgZjsIryWFiyBdOfmmuVWbIM2sxcxZAO
7xlutgCgrgmz8AedDlwF0UghngWQbcTSAJRPJUItA695NxN6ntb7q88JTmKoJjVRTm2GOXNrfMR8
M/qtbDFKRmtn4S5vzUJuG1v1zmcE9Zw0IDVxvYn+0HtiPSf0K8Vr406LRLuwPJVbggnlveilkfQU
Fihkb9CJEBe2uvOyUPlhA0EobLhc70zkBZ4Q5bBQgTIqLaVbTVA7fwAbzBGI5jEVjazSUOq9JNl1
lLymVnc/jYPakM2LUVTGnRjo/aPXFQa9mGyRuzdXdl/RYNa414erkeYW0WhkjI4VQ0RUI/vEpYIU
IXzEE1PDxKEN8kUpB6VqXH8ydTbh36eRLXgNF6exVefmfom2mrF58r6LVeH3nrL+RqMcrt1Pjr59
kNs1VMZDsSwPovbgin3MZfzJuRsxLMldUaxqVG4EZ2tATnKjDEYGPEclvCmc16qvnIctWanzQeWP
8td82HQglT/gUbzB8+hCP6LyIMtwWb+YpiUZko9rqD+Z5ZR4PQzZ0sKqN5DD6qe96GWHlYAAj0SE
n5hqCPZj5b64KmCWuDdH8drgDlWcmKPSacWbTTZLPymc+zHbY9xA5wMnSg2hNw5KEFbvy4EzXmhP
43G4B5fUrEYrspg38Y5oaoycjGYZDGU2w4hH3d8WE5gQFYdGdHRhKUxnN2cspAaQVFqg2ieAXe5j
nxFSZKAj6Y3KUsybo5IZwr5Il23p36CjxBP4mRe3pLqf6O1Q12Yf4bwvNMjMOo+p4bqKwVh32A0y
TSjpbrbxBJpcHY+e2Jfys/GNhyR93I3szh8EN1JHGgl6n9S5f1MxtZzlAanzOJCsEvvMaYx55qy3
X0LAqeIQJfI7EcYxs+v0b+dqQDi8ZyqYaGjRlgomzpe+wVNQ5+Bde/22XJJePp7J0zt64xsrLBlf
6/6K8nI27Cy5s5WBhbNbjU8RgSUHHjxXPx+XWEPiKsSjJHU2Hfl6P/EU7zsH0urIW8kmqUzXlwGh
fxqkX11tfWUneVKssk5aUENcGS+vR4xBubXAP+F/5pk+RYeu/jLGyJn8PK1zFSMWmJryLLOOPYA+
Y1+Q1jhYNVs34q1KHp0P9KdAA9sUKwAoR3QN28ierIdWTwqmgl8Hg2XNnXlz30uKnaxZFtON2hyH
FgOJrQ5dKSxUOXyYwpdGdJWnFnYC96tfdUR9zFvnrxlrgUbgboGCGC+4iZW6ak7yFnQXTfh4+C9t
Rxf7wOwOnpOhWf82E3a8I13LLRhdbK2Pm/oawRVw80rzgISMFK6ZCkKQ4sd1dMaU40fjR7voE9zc
h9fYPeJyLBI5ogOrmmNF8cbJmrc79O+NU/59rSHJbVD2gNhXkzUeLCssehhGYcVfSvUe8p88EvBa
xnLlVkv2Bdnkp9VPtdla91kjXKvwR0n9DzkJhCmqY5nFnAK+pCNBgnm6+chMzWO2/NCJjtsLDvGo
0D/zbD81Kt76yBb7m5GT9ujndotKHrbHW/bS4AcivMirIPNkpCukjMVKJeKVf4N4bNMfxQYBaydg
IWSIN5ryl8ocxEDhqw4GAO6yCJyXGexqCnxqdJhUerWW7KH5WbbOVbY/i/EAuYRZxh06elj+xAJW
FdaCeTtz7NSfHn56nmOrs7q0eyge5fBv/nQ39QAnHST/bDWSP+2tP7CFna6vVB4s4fVjj+/R7TYH
zKtkF7ym0gSxqgIThZLSB+OHR+nBOn+h/HOh3Ev3dpvVX+918b9UswNTRtZ2caQVVIn315vwAklk
bsg27Ey26/04fIlS6wEWRHete9pvDRob9rEfukF+lrvlZN7XzmtIrw5uAFwGqXQuU+CUV6yRM9YI
yL1LHaly0n+cKQhyZ2Nl3GQOZtbjt/G5rvJDSXR4ruveo8GtiZfGNdeEz4l3I/aivz1IRvP7xn1A
k42nRAIJX5P6BG81Pc0hbCJCukRv976aKHExdhBDPS0SzcHYaAcIcPjOsK5hSU8b85m5wR364dO5
QF+BG0EXuvyjp/9ekwZKmS0rx+tUuF7ggIDjB55oiAGMjNRkhjPXJxzZl1Q3MT/A5lcb+FX4pNMC
LXZEi0ct10MFKWk/T4fOgKh211+9+/a/i2yoyx8PBi68kbB82w0G0KmAXmTVe3MZxjwPjzxCfDx7
r5s5yUxEvviB9UBQzEVVCPvhvmNtN60rHbhsK5gRxiRs/lL8MLKgEuRmyA9+T/m1Zs+CtCvz1mXq
V/KeGgNslsgrKIv+tAeroc3RdhJW6ZwZWvzcaWgS+AuZRLHJILBMIGXgezwxn+KmEamaw/Jh79o5
U7d6GA+0Jcs16Tx1nmQ8QUuQ12EZkzrPwr5l9li0bcculz/uh90he/jQeGDxpWG9J8/fPHmKwrq5
qj+NIf+dLg4Ex9QCqfouOn9a7rQg85/xA16qRRhU+uhZj3QJmSPUXSaA3F04FPkMEyDz/cOIP1x7
5tiJbaW/51wO1IH++JGv9vfGAPcMHDv/chOQJQVdb3zmr2i4690B2hKzdvDCeK1IZjGZH29b4srY
vibc2W+8H4x2bD1TJ3WK2QhWB8oo3OtOt9xDRDi0Gcx+dbXTPRlO+OkvzkYRO0ttVsXbfuRr7e2l
Y3+i7UbybJow+MUTtgTBRTq/LkY2naHQGzplUNrptsDGFLwshl0i+XDuIazDUdnlmqm0YGCQf1vs
JcqJ/eaMy+4lGs2zTb6+SzAEKs98rzlIA4nAPHA16KFBbQ3/WhMfRtznjdHmaj/GzpPGUYDtExOg
ZRNLfjbdT37IrsbxAxG43FwjuQzfRxlEg8g0ol8sb5+oNMOR+fJro1sJE7XLCSGYrXJhurQZe7vJ
TbJfXMnFO+qQfBqNcC3ulq1MPArHlct9MdlTSF0+1h/6byW8xQNvOGOT4vv2nLh9+PwQciy2OCkJ
rSKEU0xZTsaSyTWLAI0VkArnW+Cy5VDsdH+jOANsq8xrtWjZ82jKt00g/RTwAUg9Zq3be9QHjPBc
k7DF5arJaUbmfuHinBU08LTBsf1sn84BMVY3Z2CUkbhs0vlnZIGcXzGFOX8YCMB60RVsrRduZzXt
GmiiU2CeHj5Jxea2P7nOZryH/a+y1EyYzrgejY3Bw6hhT9iPaNIgQQSIA/1grRPM5dMDMaMsMEh/
4gvlkkDdEWuakwjzK4ZNLRD9cjGcJ9bk6Sh3a5CgZOWU3jCdSa1ik9+2Egmw1tlAvuOxVXmvoTvF
y/+sBczIgCaSepPdF9BgXrP9uGIu32BQ+dzaHZ6s9Gvp3yYYTslhceAF4COGV1hRmMr0p0c61grj
9Xx2TV6HiV9gcXt47fsA6tRtjzOxehi2BtV3cXMkGhnPsBus5ZelQgoL8t4Spp/JE+sSyaLjhq8R
hpSSN50NEVZvpETJTHEGacNnbk3YrhTnlTvP4Ak9NiqcHo8kdQ0cRa8bLSq6DfY/wd27YPQEF0yd
3awSmwtaxj+ES2SFo18y89HVyamGeQsdOpQchMkYby42PL0+GMymiNtISaArwIxwYTUklT0EBwfo
Ol2TLBC3mtxwC4saOW2tlgEsD2+c4EVOzi9FQ1/QrkahpOoUHASvu5MtBrPSaX7IZcSyoulg9tO0
Jg2o6aJvs1n3p9nHybyLJfWYJ4xrePvlTg26H7okdMAb/+OS/cQX+zYQeu3VfTaJUbfF1I3SmEqs
K+28ZH5vG4wjut2V1c8KXOPlZf8NFe8Z9EDjs/LqVO85K0ynffhZtBObKuAS9y5KzaCR5xPiMHkI
ndq1cneQo18sgRo+TsMFnsYR1zZxUVTKVCn2Lbijb4P+Dq8PL5ZobHXbzsRR4Kc5ZzZqAKM3ckOd
w/4V3lTssu5qiaf4zAeC3UgJwBARwvDqtp9ALYNP/Evt5XIlQgag2w+DBO4MsLv0suUfZXEjQ1+D
qbOixXm8bMj3VvB2JvpUi/hLtM3LSXfgMnJL1Zr54ChjE4Si3fDpw7FBCTxetFadaA6FMExmDVc3
jMkmzgTrkq9JMwFGi7BDTia7lyPrPbKZnOBSMQlkMIPK7JakVO4DwFMjE9KL6PhaD7TVnY5c5uTL
Soi0yTImf3TExtid/iq+Sp4IEHfgoq8ZzjCwr/0M4z2uU5ly5De9M8hVr2neSUYbZiQKXBSvdSE5
08FdHxCH2mBYWN9/lxTEWGPoNIIhRSE0wXDqYn7pD70oscaUjU4FeRDCZ8Z8TFVQe9i5ZrEADPha
L798OK9DT2MPSEGxWFtLpqqiEnNv7Np/BccfF6Qy8poLtYWZ39288Cfi2sstGRRNYeL6c55PAZhh
VEaYFz08TjAWUZI1mBLvH0XIY5mSMCQrUbHh5OVcduJoU93YCtPTLdlOx/Zjd1sw9woVMVaG3eqa
fP+K3gDQ7iERFOZYseqHk0E9AWRxO4bLruDI9qp/negfTr1/z0gNMceDVFp9QMBGvUn39NUaAo6C
040I+PzKvAHkjE8sf4wmNcn21VBedJKeJV/0rKXfutQZvZsvmFKV3+dNERU3q8LpjM4wtdHUylbC
Hws0oT3W9FMLXuXiYWsVeni/vca3G7da8z2/qDXf8ehjp88V305RzF52xy/nq1BP0OmVSLkRabTG
FCsCEhHkt9qc2e4q9t0mZTlzmdjAx9aDPIq76QV/cEhc17cvQ8pTC/zbg2FrXrfZqt3U2JsLz8jn
z4BRYaveK/ErY/PFGVVupKzk3q6h5MIReLqDw6WzruQdlpF510ofC8hB1K8rZBiApuBuMnhpow9j
2clSF2AngwSc7b5vsM1qQ3yFBIEVIZ5AVSDJ5iQB8Ph5z+4KOPznbbz8i00tcddQWGgFLKSDbBSo
QthElEHwxLGIG9sM7d2MrZOEKtzgJQEUV/iOksz7KrdgrCRpOCHV6l3xyvQP9Rqba9v5Cpaz5YES
g/oXz0tR7pCK00ehsqUPuT8rVktd0jMuGb8iX7CGI3Xk8QfyRYWSyu5udooNq5ZZ2nMxpdv9m65H
wYNZbGzT257y8ldg7Ko7iK7Bx1IBBZFPh3Poks7lb+zf4QDumkORKHEealOjfADKjZeA8W+m9S1b
vk5rNj+Zzp0BYYIF9q/2EH9AwdXiQZmp/k+m0HRx7w/tAzGaiGJI26/d4LyAV/7vp8M5i7Zuqxky
c+eZluBJD2xfuxPl/LgjlIu+SWFo+8GhJUR/LS5+LOUPFSfSWQJxGvnvB4SGMODcLJyTnZSR7lAU
1leg1K0C2je1IAQQd+m8gMwNgaOwm0BUtB3uBuvrzR13mFgFX7PA9nXb+90v90TjYuP+PGZcJ2An
T5ADP1/MH+z8zuFcNbC0Ac1fVp8uqof9nYKP5LJTTSmqL1bDEJJKpHSy6haiXaMwLWU1bZKpq2o2
KEHdmRN4whRfUFonOCSEF6+s9PyPgkbdE3CVRVWZ6sPBR+tbnqf9rOxddYVVD66PbmUjzwLJwxCj
sf06QA378DTeagOGRpnFprAbUhL7kqRPQ0U3jQvUFJNZY4JHj/HE/mHijLds4nJZGswxMnPjWMzg
o5GESCbxO3kxoZF8g76EjQ2zI5HU/n6NfPmIB7MsKim0pnrmwSzu3cu2/XnTQCfLs4d/VZitPw/7
KunyqYX103IYUhsZBja3P8iQM3K4P7FtiJG7B72q/uu0dDGRkFxiyiElovGtNbSGe+8NRDUwR9Ax
+6WqF5QZvPC1LJk3QO83qgWumoHbCJQIdTFNBPCkJ/BQFj7WMr5BqZsUoF9mjatZOnLErVU4pA4U
BGLYlitMdDofc0W7CUr/OjbWGiyT9phHQPvhPZBOI7Tds9QuB7B1HssyxjBMgM7QO+lE9uAxL2dq
vLeXHhjIu8+fovOBFe7PJBk5t8J4ssnj/rDLUVaNl8U590fkqwpVRjye1VvkVjpkMeppWpBEJMLR
OCzW2fEOT++kOHALMwjAS5WyiqtqWJ36sCBMnC6Hz2Bem5nDaK6/aUxS/ag97ZT6tH2N7260eG9h
OPHE8Gszi7zH+RAAp1FF/MH7UtEBWk48aagFJPc8kRZRAGhkx05XmbCvAsWsyvkk9fEZ0HCX0McO
H6hucdPrQBhEwwnMGX7RLazh92LqoT8nBmrpwlJ1qxw4l97SwLckOtekuOJQK9a3cqewNaBaQK4M
GuzO9YI6hcoDO2Nn4JAiWcOLrtEgrLeUXIePat9Lq7273/CVfHCkg10BqmoOT0WYhQScZcoO61ak
IsuryQVs5Qam0jgv29Srzhjy3ezNVpVgAkr6dfW36+Lc6wD3mfGgK6RJ6tCG1cfUWMC+6OoUeDld
L8ZlVtTW2/zMXKTs+s0jWl83THfYgc1nGhKj6xNHTZ8QJvswq+YXa/E7YPKN8SS53tMTZSj2h7vh
fThezUkoO7vBoiuweT457z3w8w7aJMabF82809qxr87oC9vL/E4j58KcHPZ/lIMNTs4Xc/gzjXCI
Oqt6yJWN6+ebTMJIf0YoIUIuGRrG5JfX08CgTONCvDPEsV3WU+fldRhIeij9ghps/x2OaDWTTY1g
89hSTbnqjDq9KHHj0eVFhahppE9Xj9z7YMgw1wpXeicPMGPq54d7ffNtYFsPfuXRqmR4FRuiDaUv
bRnmzI6f1l2J/yPpvJYb1bIw/ERUkcOtyCigHHxDWW4bAQIhIRDw9PNx5mLO1Kma6bYl2HutP75P
dGv0mA0AWcSr+Y4/7xgEBM+EALriQSbIcxYKKIZi5QvjVhaChCvnoiU2pjrxjHwyme7eGWcsmb7V
ffNmoar7Y0VLRLHW+n+W5isAcF8UIvwOEOmdGhhkPUln4cl7KkyVGg/ALRw/etS62g9xgxjUx5D1
noPrhs5B/9bRXPqkNvONk3n4X2q1zH3QXVJWj/RryvzFqcSCKnko9WmO8dM5FwAPejC5c3B8Ij2P
iBk9oDCawFbuZsAPzlKngpcVl+IvP7Uc1Z655ne5CfyBXEBblqiYBZgr2i9rDq0JweeH54T7ABsh
HH+upigX1zNROXLiXRULJmWK4YVOqS5AkVt6TVdWP2vAhNZTI+fH5yidMSA9jrL/3LJNXzM+zxRx
R/d0Mrov0o0iB4I1ocVqi7AR5op2W/7cGFSs5RSucYUyTMu8FdklDVMF7me65oVZzh758trGHSW/
WTSUCZDTXIaNkxFRjHXy+Zggze6apiGSl3zX/KJARQPGKDD9JLqwUCiWlJ2UCeI1G8hZnmiCbg/O
9vlDtCeTdPqtA0m4uRCl+txKItJwoheAIjWwIW2M/3K/RUyE2oO7InXUCPpHDQ3kRT0spxlTNkM+
sDPx1E+fa/p+pR6X2xpiwvouDtIcG2lYLi7jH7DzLN3Eqn9fVOhM6sbR/+7/+n9J+BPnDwcLly+q
jgq53Gjkw4bP1TCZvTW6BT829Xc7cUE6KAb1rbTOrg/CBbQdiUDqt4BP2GXeTaOh4n1VVC45fW24
dYDAUziqBTLWUYqy1F91g1vXaxmE5o/5O4GjxzjFudk4tGzVJaJPfIRrzLjvo9lOV0fjqGWsYgg1
dkJy5s//4Dpdlr8VXKjAC48PC7nhyru+0A/1AV8Zr2z08YcPV5iKYdHAWUzhCSjQDDbSA1MOOZDx
C/48fUy6ZzkUuxCpHEXwss7kMM4ldI0IMJgShln/L48RBP3eE++53P481ko0xJxeSSiGJgsEkiIx
zCAvaE5G4D3EEgpPfiZHNpxuRyGHZENdo1eDl7OF4PmtLQAwrzWdCT2aPpncbCUq/yFMQi0+EnGA
yFWjc/kGTGqcR3J+h6eDdLoIp7NrbLxn578iEa1W9LwMqGxG+0mgiwdZShPUnvnu9giTsP54o+lV
V66kqssnRiOfqFrmSOkWr43up9UXTC5WHlmHobwgCS7QJKCnfuGf7+LUZV6/fzPO8wn+pmgeegJT
W7sIISTIgIpRv9ZQmVGbIaWnGGAMRB5Sz0Rmh7mMrNplySj72et4v31hXT281HlwMl3MVbkrf972
eyT407P4ijjFpTVJAZq8yYvQ2igRb7YZP7LZq/zTuQJawdPf9ohN0EAeKTPlMKr/ssK827/qBGFl
2b8T/frwpzqi+grDAdfUCFOqxMvlckpD8m6liDkofoTFOlub54YbgqGAERF6RYukP+WPZ67+1s/Z
Gvvz65iux78ESyCIdIQKudwT9tO7EnRY6dV+5ojkE76W3VJGnKeQsPki/gIfcfDwSJVZlrtbJJ6K
mI4fNHnmqY4ecUZYYuENJwVUGWSv8DiIQ8PRXZpO5uQnrIzQWlvr+9Lc0oeWEwKBe4Q8sgMROC3z
EQWSGcl62URJSA+vlr26cBoTgNS7q/MKhtHAVrySCPf2epdPlYgxT0GfHA3cuGQFPsFk0HasCq58
1dVbuBWvI4ARK/KlvUiY3dOFvLv9SRtlwyWIs8J9ucJXFyEMvs9fAfduc0G4HMi8VchR9/Ll3tjy
RXjZxlYPXydjpV7Udf1wOsAcYPKFvqAgQv7XkF4CC2rYYizHalwsjC+NQlvECMKhjyZvvuXXq3rF
ukmzzyJBf1SG4tnaNIv/xhw02gppkcRp7W+BChs2usNidFmiiCwUQi0kZgOmkmhh/+Y28dsvIchu
7sN7bdLze9PGry91rs7fyyJO43opzuVTuas2r0hddCvpu7zYry2gbSRE43ezH48vCN+zea71WV86
fGTFHgZ6/bpH8pnPEzwONR0D/TDLv4ezDCz6cztmjGGWnSzYPJbGFoShZnqW1wKQV3HghkiZmH7l
NYfNjqQQpurqZABDrOHb1fB+yq+3a8e/o3XoonGD+x2N+8hzxbPm8SPPOsIoH47oCBEHpuxl/8r9
bdsu9LMZQ4zBYh1NMuKX97nuvCY5xV5ZyeFUw4G3M9Q907vN3yvds5jTrE3+raH2kgg95VsYNwXq
dAbi42OfcbzdVvmKRE5cIW/c64Oj2HlwENDCExPnv5b1r7XOfxPesYPw7+4LhJ5r/6yFFN7P0u5+
zv6qc30WffMAPFufk4Po60vw4ebvxsHwUxwz3IrpUdqh82XB0UC62tnr3P3U/N/u52cwXox/j+uA
4pCoyeXtILPp4/QiJV37TB3Z6e7+m+4qdQrTy+LhmpIrdhWQPM6tSzYFvVWATdf2dD8YayNkX9Mc
mULYcp5SjqzFQ0QFBwPqovgW4mqv/8lPVBv0wtDq0MBAPTZTU1Hm1vSxw441S0JDmkNtMs9WO5R6
iMawyiEWUslRQO6xh61So/dCO7PwTZID06/Czx8tFbxWf3mYHdPjsLmfK5ya4lZtpslJBQ6tZzJf
9/aB0D9xPsRVTQkkaZz72uV5shyNXA1Iq5w77r+0HSHMHDJAyriMUQSXO3EuAC93Bl3PuW+FGYfJ
ELTX6Y/gyACoDkn3XItITufyVoCmrs6vM9uvzJH40zaLrOLECEot0oRQIguUc1p9OGoV8nEakJ21
q4nzZ7My7dFwjQy3CTJC/8MIxVw7zJLSZbpTS8JuYJdMyz2/2Yp8wvk2k4GTKGHK+8x2xWPCN8mB
ZVULwcuuZhkI/EBN8E9Eit9MjZLkz4wcT7DWVyJvEhfFgS9c3sRRtw6fjpUErYiNmZQdIXfhrVnD
7BKsEcERuaMgJg+72pAuXkDTEbkd4vLm8zRt5aC/mURmwwdg6OndrLnQO522aTv0fnGhXp+kevBy
eHc+dbB8CaCchQXoQ9g8AdSAUVqGj9fd4SYqwuLmCPpc8JuQ/UFy+6fXhK0jn+/YcptFmbCQtWED
buO+V5/MoQWDsDy4GxZljpHRZUVpnfEPLn+hEABy+2o4OnuUQp1H5G5qE6Jrme5riNpHOJizTx1Y
UO2/b9KuCItEj+NSF3+4H17lFXZNPZGy3qYp4cGgb0C6Hv8cZoTsdsWc5Sz7AiTl8R1ugSTZ2cdN
NZotNz3C8d4HjyTgpbvSeJPHzScYrzck+/S4LO/NPIExgeH5LMcg3VAQh1ahg4PB5U2oe0ClMPoP
OIctf8nkJ+BkQwpGc8MAjohiEojolNCmJMbvmo0gNyK0kyJ0z7J8AC6w+W/0llok+3l3s2LNSsOT
lABPh7/FEgtVFXadd98haGluEXSA1K5uMeEjVKS603mV/BSowffKhtCpYd0jPptD/NjvudgFL3ai
W0AiCb+g1f/QYpakR5Hk99fsyTlgbDIjyI8F9/gQlKSjop9gMfCHKV8GiWD5vmirnGcSgv2AtKHX
l5YawwETf5Jlq+69kiWPY7yRaINeKa/djUf8IokzfyRwQ3axEbTLfjfwdYf0LEw9d2CvbHX1e4aK
K0tdlEY668iV6cQo5+yb5QIwoarcQVzJTh3VrdOSd7kl/RPShlzh3inFk5kQwTorhHl9yF1yuFGu
cmJyIZTxsz/2h/e2RtNihhaIx7J/BALMXKBRJ4Q1jODawS6NoHVOGi//WeicO8IV0J64DpLF7QQq
aGek+gcdEhr/k62Um8dSO+nkxxl1Q4VfvVei4YLIgLQybxN5t+Nbg8HTJPfRhaW+mD6zcNKNTbIR
r8aImECSfzH21nGPtMn8p4YCi7vsPf89IKOKHW+hk7W+2s5Kwe9U34D147oBabeFFfQRbDuykEP1
YOwDIpNcrlLr76nZKnC0hoqCgOm/zmYy7hmatXmHvE24+/0QPpUf4yDkEUP/qwTvlGq/7HaAYVNJ
jvnw6EyahEE3x+wCnte4q12P9b1jeUdPx35L+q7PergVf26sd+D8iq1Ca72OzLd8X0XjPvFXf5xa
DLgkbw4vNe0Vs18WFlZMbVqAXsYMHiYD8Nr0qEFhU4aZfrcHyXkN4M+2CCzLVsVJDNRxbnPkunpc
LowlN78vhvo+2atrNTT/6Wv9AtkOqaZcXzeyn8D1QbxZ7tBsX9+48C4yMS8OcDDySUyLw3pAaj+J
/cCZmCGoPYImzvDketKxYXKEPsEymNrNv1fvNLIjvWbVXxqOWwNP4AWgWd7rL0TTI1GykiMsjc2b
SZKFONS+NG4UbOS0Q1lQBvzTkbb5nxoT4rbpog5wzEXIyfr5mmfLtgNsh1lxoGCEFU9PyWnOZ4VR
JHiqs1wA5Bynk+rx29BgDWC9Z0kaXN1XKXCDv+Iy1oIiQvcdwMQdkjU6Q4JsT5YxMeg8i4+DhH40
47rm//3V1pwaKSSECfD3QrH3M27SxTuqmIdql13jzFdifaPTm5myfUecJmCA5Wx2wMWmUdgXlm/X
+hojXAL58c69FwnU6pmkhfiGT16hSYvClILzXNwq/nEvIVMkwpB/DF8mZvT1na5N0EFO6iNnCZ7P
56JdpPY3Ph1IVJY/a62tc7CdlYFC4XA76MyzgRC+DmXMZAmmNMVnMnfJHqA90t4d/bhTRtrNz05g
XWy9RLDi3rgYIVcgWwT3p7FWDDdZNSdz+7w28/w3P2iX/Pe+5IQDcWFI+rIeHmICmZFlohE2H4bu
fU2ngO4IJMM9oQK0mYwujuquuztESKdIxLjtS7QIJH0asDi8RIhs9a3VhQ07PicAD/fs9diitbG6
ZWZ8VY8tt9TDiGrdfnOB32X7dVAtT2IHB+KLWcFi1FRXa284MlcUKXHEvnaDb0o2cGPhqJByhdsR
6h2kWEK3sgdyimAoVEAJcSjjzWQob4D9UZodTLYYlkGipDJHl903MO4tKIwlv6BKpaHPR2nWEZfv
8D71r+8CzcFtlj42U3tFx618lj321s8PrBDJXwdzxoOvxoK4xO4gjEGf2cNODKpfjSC/PrLWD2+q
3WxDOSMhV9hIDIGa92l9VgRolu4qRG9aK4medD5eD/gC3wKTojzm2d5EBuNW2nxcpQeOF00NW+5D
2SsAoHhMYHkgfHNfxnXvWt/mGznWt3FQw4FClo1R+gaZg2xGRNL7uY9WZnOLjCESH8FY+FPwH6GK
nyuB8weL5xUeO+N3cUcRk6woo3bk37VDl/IlOlaoMgtztP+a/HeofqmlD5TuC3MyM3IemAedAG8f
Zc3l83arlYlAZSFa/ne1Kv6JC/afyuXcUxckRb83CTgxLoAle8jNubv5L9/nB9VFbFwak/pi4h3c
Bib2txWd+vdNpN5PivDs5fRgKtA1smk3xtyQWaQgEEenkP2eP7KziZeZ1MAhsrRuLZMultrDsg5R
A90/JzQbTdR/pvavKQxxCkrsYytIcAChJ4X2kGc3hUONtCAJj4X5hQ1R3Frt3hDnr2SL3gGeU961
1+rQMwHpq5dOXhf4A08hzzUwlXuR75Ti1DeqU1b8NYoyM7MN6iNwLrSzTIgttyQWAcww2BFkbXZL
3aRZ1W+HCR+1jUhYFi+UjwwA2d4AWw9xQf7z15spcmvgaXv5kpuc799sjfwZIfpaWsKCj/5VIbLP
Nw+Wfn0FIg1szlu2GXblOsWmt4dQm0BSTyYc0CY9V4VTvG/f3UL10jbSQVQVm+vkkvxDjI8XnZMS
xEfeG0vFXDFscKpEcAdMFrwvd+79PqKujdFX6bbPd/AJed0pSPP/MTEtJfuN6mRRaK4MzLoX1rmd
Gg6fuRh0PXE0OkVmBIY28/9LdSHqisbrIRCmyBmKs8Q/BYGFQiCa/9WFUoelgppBvg7mdj6u/OE1
Jwb8PHo/twrECPIp9BccLHzkoQ5i9wzupl+o3n3RDnH+2RloiuTo+bTfqL/gG4xw+GuOj9XI7fDd
qB7fRFJEBvopRXI+BEomLi1RmM02SRYiAX0boblhbUHyKUXNUSBBrYH0D1+qTYTxk6+0ciWey5dX
hbf1cBwX423FS9wy8rjCKxwioOL6rG7aIhC51dsDSy2aza9OdkRpw7GpnN9myL+9R68tnf7ceTnt
iUgLe4/zlmD2sCaQy2Ff4DidCf/KJzUltPAU5kzoo7dG7DM//YssFryfxpFK+M3dF+eSZaeF16MN
XIBHVQgOCT9gY32Sh6nWLu/Amu6sLed6C4O64oGtfjBMN26yVPDuEtU9YNIVAV+gQqfTy7S5zbi5
XkdSM/TUL/9JS+szS7aJEg8EZ31+hIXpNifEY8iYeF6LuQaWTo4xO7I6M3q/4pRfPmM+sOMDCpFz
97bJh4j8evPpVz7j6dTN18w5BgjyWSW7NOUXBzoBWRJBSSo50GiHIhN5/juNTJwO/PRppCD4y22F
Wf/Bzkmi66lgIgP0QrGgg31PyRJpBINA/hgJDZDjGBqYSQzYpptjvbxMOXJNA24ByqS36ZbGJyHv
R+YvSroQQ4cAz08qZdEc6OWXIgYS9Nx3uTM+s8c1NWd/q3pLqAD/2hC4OYT53b0fPt1RSaOk2Aig
4E+IBwzCJscRCP6p/i3i7lCcBSUav1QGNJbwD0vv9gnltCBE1Gt/MmZ8jbTHZHu/fiovgdUY4zKs
+DaIbMsAaYSwbj1jq1a2ttIddV8kXN/UVdlyRcPCfpJBaxt1zy0xeXYU1TdRHwCwpa6C1Vo+tj+i
EULo7MxxfRMD+D66X8+dC0drhNIQ3wX3iVpPPbY0VqL4M+aUHfFTPZkp1hkjOTi3zSB0ejqysMkW
acZA1DoAy+XoKcKpIiXsjnYPK/cEBuqLtAuH+I3Rib4ucvOkubLN/M96Gjht5m5lhUDi88N8OyBN
9vkfWqgyzpOOBpg7C/ttLkNlw2E0KsZH1szqqgL3qN5QL/vaRtOnOxPO72M30gJDO6CNgZ5A6U4T
EqWB9SPI3nEpzmEh33M2to4IWj4fTvegwaWza34IA4XKNWGe1vyqjGPheBx26st/tm7UFvbj46vX
x7AoZLfTVvKp6pnHQ0U8V0sjdzIjetSRfqe471547WsueMQ58/2L09ffcJ2CaSphmnmduiIxdtBi
kcoEdIJPW17cfz+JM5y6wi1i/crTx0ASJKfCKb2nuEhggOSgRXeX2E3m3Q/UP1Br7DEXjVkkUr1N
Y5WLWtNaJ3Lw4peDOTBiLhJ07JoRVFS5MJYLkVLwyC1ERpXn5cUAXhTh+/6VbCy6jWPK6pjCvAJt
GM4EBHoP1IjDDa3t+jkfP5SuzrizyxY3EPVA7Ym/586UytTGj1P9MpQVcYtqbLAHMyK7fsqkDnqG
O0omY+BUlt83kGABL/XeiFB0R93LV2pskT7OgwGjPRuPxRm1E+I90minJgHzCkxNfwW9AFvE7AAW
JLEjd0Tcwfn9ctCEAyYgYSBAvApEdFnkft6XCXvF84uY+Ee/yJq5pq7lrVr7SQKn2i6TF5ANZndm
1b7wjNvq9faVO6aLJF2iQijIhERcsStVv8gj/SCvxHMrOQpV6Yxs8O7iDzteD9HAbJ7MRPYozSUT
pc7sbP1x2AKbJshXMrr055Kp/9mSYtJSBoP1f8B3sEur2PrCrQFnHkG5N4vXtOq2oXKoImgQkhF+
AYA9EkNtjiU1bs4GpKt06sp/ieLWiEklHEW8eMsROfqq+pbPLOiFZg/qmnPjTT8ikHFt7MW19ZrX
VShR+QWksOJT+eIRh9V/c9/AGzUhMirp+Kbtl4MFZ1kdWTDLlsPgqJlxOQbFsfsRAp7Yf9blQy0Q
zWC/o06P7+xNG1vhUMQH7GqFtAF5NZh/pNKCxUn4JdAURBRITL/CLi/8EeznDOj894FD2nRuel/w
M8gpOt49o0YDJwIvHysQk8tX1O7fYmxU5DNRdCX4yc/4l8OeMW9UXm9fXjao0SfiDuKJEoY9P8ns
MzfWJJc3edBIEQS0inGlWoAi3vv/KmhU7xNVPyUXzHXkpnEUVvsLq4emOrRivfL58yrn9u1Q09Qp
+iNtDIgamFlAapBuDz4vQAPkuSWQnCPCzXHYBYTmI5xW1p+ASxgsVZwxjTCvgB1ljkQAzAcrLuIL
BiMueoQQxddrjKW/D+OhwR0y2g2dt6FxNL7pXyTe67fhRqYyIwOkQ1xSMbc7xbUQfbRO7bgcnw7B
dwmQMCpPOGigNNRF/3UUSo76mlfIxyZoYtbpARfG3GRU21MJ+JeBXC36WF4Jewu4AaLn9YnuqLSe
5459kWHHSbF4PdYf8+6IAA3ac9kkKzVd8l40Lxwv/TPIwyRx69ZG5Flg5BgY6lJS+5mqB+cF3AzV
1EdDHlNlUgtBlcCPHV8fjGCSZsuqb5VbDSLrE3QfEFFbvppIsP7TKMrwIuEtFDfy09Mca9ESXHth
crx9ldoBhDJZaRrRTGFz6nM0404vhOV7xTIzZ9j4nPhmppZI0GYLOZkSl1msFksKDpIHj7JrKa5y
W5ESIE+9OA93zjOgWf8m4wHzpHUJpiIrAxb8gKgEtwveiDwimiT+4F4NyzmVcBc+s+UDGBP2jUAO
lyG9fHmoAps/CAjJHXz1a7LbAWlL5uH5R11TttJGkO6ZcZ3SgaeKW/4Hm/5C4hPtXVxvqaOEFPwQ
gM4EcCqx0p1R6L8vbwGhjwu3Qfze1PCEIA0U3jBwmnRlXIxLZkRE8xymh3wxwpvoLmK4PcTnAY8k
86iP13E2d+A1iHJ/nN5Yj5wbAs2WQ9JFYSYvXpQQKdtnQgc3S9LaRNKmY/djy0KX4ZR59KTwkIy4
mRGD0TDN3+zkS8aK9yGmwMFTp5broVo1kfzVl1taE1hhqp9es4HtRdGVut1grp7vbxXQpPF4CYPp
u6LQqGFtAhmZGmmYC1uWtNdCGO3xW/85KbpjglIiB6tcMGDiZKzZm9GmdVNouZN++bXcD5cPmlF5
DYCYLdV/JPBO8975hai3/9KoHkKNzApii9hoNRvxEehb48mhYEtbbamUPrFSgFssx4FlqyTDnGli
WYi4nDlDlY2+a54OhAw9p4tMde5Xg7qp3OnkMM+Y7GbIfjpXYOdnVQa8+cwfpOAMeFAmS6h6Wz3O
xhLQThvsj+Rgy0XLMG6791qEdOB1JXHhTkHSZcwDCW+FGVal4/d/KofVj9642V6yy31/zP5l+3Zc
a1/Q7Z+1hgcMNNzvd89VudIJysYig7eajxQhMqBwH78Ydp/OGNG6/Lx/1X+pSjhpUC4s5CP/QdUs
cCRNM4PNkqfz6VeYQaV8Mw2DS63le9Ud8TMfE5ffRbk7DX/tsMbC+8BCMUcRyLzJx9i41qEEXirO
huIb2zsaYMr3UEKU+bHpqKNyLNRAOdyBXQ2s1FuWVRnpx465Wlf/AZawOmRk/WduW2y5PvPe+Sxk
Uv8IKZPocfsWopKZULWLN8P/NG1+N9ytXkMcl757UJ/nISaBDRnBTZIGhbDTMpVbjGyDw9KZrlXj
2tfHrJ8D1isbpmhCram1q6LWg5IBUa3Ruf17etNpPRFg8hx9GwBaugaSRJqIeEA9j7A1zWx4RRlb
l+kkLFk2CJbPhfY+9KtEsd/bYWbBH7LQCg8byDlBv5AfOJEFp9lLS1p4ki2ryHOnr6pfdnC+cmFF
jxBFdK8t9HAGquF+qwE9csR3ezcenvnbB2XF6kjBHckiiNu0Y15jagtepDOPLtKWsvRIAlze/jTf
fvsZetUrzimWQfE6rVbGsUJbuU/t1G47/I/0sgIy9WhbtOCOyGNerybhwsi6haWeGF7mKvRQ9/mH
LjlsLA3v8biGyiLSA7EiR9jlHjycx455d0fl10Z2vr8V+/4tfBEaJW14nGscXsQ5eKi5Cr+0JWBs
Yhj5z/U+R06PwOF22yEJJQaqJx/u0SO30ZEX8p8Aa3d10fkqe6dXjwRB3sOERJ3Rs3ZdggEGcCf5
0xJgR27R2Zv8rMIG49eugD1EIJFeUddBDcjl9NSKRT14fL5vUnr+nHseQ7IMxJF7XRflyN3Q/+9z
zaX6g9Gv7J3RvL4AZh+8VZg7sk3KEhLj+6Gm9jMlt4CU9+hzuv3HbyEDM2f4ghJTZY8gEHJ4NM1/
/D7wfcyULVtVI4RqtuIwEpMAAxT7TTY5RC4llBiZMqi5TcTwTGJI1wg7Bc+DSEMG/trh78JBMLH4
18emQ94oXB+RkYSlgS/YvpP5A3T/Gp3BcH9VNF6fhZAFBukGtf2+49ePbqg10L1HSsQlPTML+7mW
p7AG/qqGgOX68GYmmSKNwMYU9DE3txo87lsEzIN60c44SkQc8EDi3wUXgIl/iQj0COAdzRG0nAbM
jCkaSHYpzT9bUr86kJkbWnBmBnY7UFFUOB2JkLBGLKNbDGy/LW6dzyIljxFE33R8dd/ipGYB/mYQ
WKB88ScQ++ZG1i8YLbN0sgMAfZJY9PNcCI815xSzaY8co/B4z0QB1STJbvR/BVhqfKh7LhqK/ehR
FPeqagsCciLUCJn6i8S2hS5NY26jB+UnRHKi2xHDnuq/FYO4CJnXjWENKnSsEOA/V0hFKvatGJQe
URmnKLGtO9Fx4cvI34FBBN1n3yHOkv5iKrZAklyENJTA8Iv8WvUW/ltQHLQ33r1wRLIF9KWQBukj
NC7t1Wy9nnSjTvIaUKoV1YBkZhOT4t5qj2VOwitcLQASb/DDMx2G+fwxlnrmyXUkK0E+OQBtK9vl
CHReq8qwq6/XwQJP4d1/XB6dT+H2tDAwjWayq54+scQH5Wa8NsQdYU9T9gYmsAdS/zEqaEdCJDlD
w8QZh2ap7x0UK5+w3vLrhOh/PHXmqh1lbReJ7gzrMKE/RgTgN3WhPW3gwq50BGA7dzqdodI/KAnX
w9vJVV96r3+TdTEt3XZIsBHpX6i9Z4ivnmlAwD/qOOhcGMd1/p0unqS/2mPIqmVBrxFAIPgT0zu5
Ij9ryD0RYkr5GWKu8Lvody97UaMk0F10RFUzB/DhegcBJK8ghDVUMJIh0sRJhBR+d0fnx4GtouDm
JVOp4MNO5OEfk6Zkk0R1PpzIU6LQEK/6t3dwrei5yPAop1sjOyFsATGIi95GbYPM/K/CDkVunfNe
mehRXAD/gxibe3Xfb0DfE9A1AvRSjkQUYiIQP0wht+W5pFaOuXYMP+dymh34u4M2VNl4AUWeC83O
tVn3PfWLkDf0mcrgqYu1UHf9WF/GVyotnj9kCsj7llVn9YSDZ61E3A0VbuejN4xuj5hs/5Djd3y/
x5+7i94f2AHtIPmLZojGHwp++Mz6a7nBvDtRdQOT277sAtjZabAx3J58trn68HCaEt7oEmcaqb83
vhemP8ifPvHJztdJE8FvOBfqSIFVJvkC/W0dPZecl5XXCU5yJE54ROQMLT9ldpAGur5DMiIkR8t9
F5cftKnnlCF7tJX/6DFexA+2OVYLNC8oAY2vp0U/kA81u0JOusdBZfC0EGSBKpKNdwgmlRI6xOEi
oPggU4NOEiMqcLQg8cErdo+fIw7HSUQVTJ4c1MctmnseW7DvtA6Nz/LBGXxNQHEUR0ChwOdosgAW
ceExZV/Qv9IVp3rIRxMsMrftQlE9JN46w9XV7ECaoNKYK4FdT2zT3UlAfOGxpglb+P5iKWwV1Bm0
bx64oyxMX3Mc7vScEajEc94vLAN5Vc6AcNBjYcPko7TXpj3DkgDg6ntGnEG43gMLzR1ZOqBxNkcn
UUtutlEp8CNDZCssHzdXhVxGxqDqyMbKpXzAzvjZNvxdVIp8VbhMGS42PZ0jvG8Azg546RDjt484
fUcX0MDyoWlManysn7pbmHjHZK/80d9YJJb59pLtZxBgWGChcG9HGqQlXn/CHu2CuGC+72rtCtPd
AyqBTQPJgoJz9vnHuI3QO+XTl3wOqbnlypdu/pJd6RG0Sw7AvYWbTXaRNyCWvVI8JNsi2BzzCTDM
Ch35lHBQc2ZExgtd1Wv3JE/8SRqkPmGFYrfkTpk42KW5NqmR/eWGQfLSs/RyvCxxnBo8e+iLuPHZ
G8lnnbQq2oskLbdqkI7i+HN6Y/ncqNCtjc+GvHuQ8DRGCouXU8Xix+WipwipBkiSgo5seImkts/H
7epQ0g6YYUYUYrd5dg/1X/J4DUgzRMvvUL+HGcQtpwxBTIR9BExVKt5R8KhYMFctTnTkdz/Vd4IT
ec/wd69XPXWR9bxhqwDl22AbERY0+5KHsNdXKFU9oIb16rYFfFbsxYDwBBzOCICKoMQZKKipAjnA
cQWDc0Z5hGeWwmQVnTU1ZR5SNSxcq6HaP5DzcfOypjqnZvEG9av/kEyjf9/f5jxy0rLbvBj38H7a
41GyEc2gbs0D61d2BqdYjDw1U6AuOx8Z8VC4KF/gFjYYQHmQ5V31ZxBcrG1na2hjtClvX088dh0D
kHJeFXQ24SG7XZ80E7CG42rZ62FehbqCLISEsh26khNGXUMJZNVhCqJpS1exrU2RVNLs/fHS2VZw
dWJAD1Pxi3LCNPbg9Zq3bG0wHej0inW7HL5oSUhIXg5pXfuRI9Z8zLbJaiD5A+yZ5AVzktjfdrn2
hYKj+OwNxAvEpjLw9hEuRR//ZNBBZNi/N0/R4sZ0q7jxGxvWAhxn/6bKQ5vzpPJDKyAs/vsf5cZI
CXSgRwxzDOsca5FMqsNX8UWMieGmlJz088eBYF6KjwhneNhvaebEQhNW2l8xCf7BKUM6rEzZU05j
gExGCQyPgFmqErQgfxMQnjvN70h1Cg08eEeUHXQwB8E143qUvXdhc+Gx1xGgh2KfYe9XPqYFD6ub
mfPXRZpGWeykxa8uBLmFDZWMq8JpexZ7l6ecUBQytgigKSIBwV1QorXt0X6AzjUL2ZPMM3RF2YQD
CU8cOmeEbOsmTAbP4nedfSP4zHGurbU/uqsuJ1BF8e3jF4UkJXUJWI9TJ12vKL3CYVc6M/eHL50g
Q/fb9OiJN2f9HwdtNxHErHI8xKjPekcjbWGFvAlKVeQywx/o8jhhs7Fv+AptlADDMkrRD3OdFkgf
cnSoJx69k7zrbKLdPw6JzYsLnCzSRbdZJCoyVcie9O7BUM9y0lZQ+Ti8QZ/GBTN9ZSd15tNHS6vk
cBoCcDHeoTXa5CH3sTX4U+6OQ2JJnLff/HbEoTSENWchY6T2P5LOq0lVpQvDv8gqc7jtAEhSREHm
xnJGMSsmEH/9eXqf+kLts8+MoelevcIbRim7q5EMMQJ2qsaYMf4KdGBL/VVt/+AiA1cqpn80vlr0
cJ6aDm0OmaMnAMUjIzDmxBvfCbiLFQjl52z1w0TAvRuvYGY4aoWLBTk1MzpYE2jRPHW3abcmzZuu
ZDIMHqouJEoQ5AK49CGRfBKJU5s5dzRQnteMMMH5LOlH8b8XjXUfDxVrjIZene2205dIHxoYlqVt
v6umI739pOM5JQd0j1r9FpMW5O/X9Ks6pX1qmTHKZ/7/5hwVk6Z+vVgATW9zT0dDw6dftY3jEXiy
EzDYOWhBl6TO4KfMUf/8EzWf1dPpoOduGQEI4QOjpwgBbv6Cu7B9OFSSLblSZcrZl9XiKSHfYYvC
psym35u2kY4DZAYyjBe1b8ivo52FAv8MohAGZjOKf+BAJ++LPt+jRASWGwEhmFgtP2rCfFRYcxQ5
x2OQh1yrixmI3FEKw+z0M58cj+IXHTwIKb9zlJjg79s2MHSjAsWfx2ikWiO6ZHjC6iMoTz2KBzH7
h4RQMSqgK9pa3hOKhCkJvPyd96g6uAlvi1VPjlcbBDjN9E3BFORiJcEuEVRDuXDL+BGSE650XO4f
Z/754j0FghEQIJfQkI85Sucdf9IQXIRYU0BCJxnQrXTel5PzFBmw/bTStVwGd938MVbWS6Sor4aq
5PCx7zYao7tg1pqBrmsDVdPXNWdOI7zpMnNCn2i95prIeKO5D5ob2AJclPTrEsu6OvXT998xLzl1
NrF9RE9I+WWeEh8QklX+OcHHSfTOCvlSDRaS3MxIeyIzhm5PC0bMaDbqsNleVVJ6YCBhUuMyaKCA
hDDD/KI/zkyWW6GrMpgOV7HoOyBl/NXE97ti+symxKGgO6FavyEgccp3CVrJteYq4z/zyc2e84qs
n2UcB150A0+85u1nDgJvg9jjGKArOgzzEpVtMe4zbtC4NTRu6toPvvQQEPsjT7rz58kEtdjecvlZ
8kzlHa4W71h+POSrGEnAqgUbwM9inVd3kZwg4znH3RqrrpHPX7psrvIRfdD7GANQgSmHWPL4GVI4
+wz9ZL098U41ApJU17+vrkTVu5yiqyReQLP1HqniWu9mQ7tda1KZgPdkYr8BOzvihry45OHO5DZr
6lo3/sB2ruIHHL2fLxxICGzoipj1af0hsLT8mGBCPPIO6VFGm8G08vIXZSHaOSIHAi+LUjNNiOib
KIZ8KGQvaUfAk9grDH9+0ZD46UOGY3l7DTWZD16CSSrOANwzrCoUV1DB3JeyD5rUfPp+bfNPgKKa
uoGg4vRyVTWYMMlh2VMKwBVEEP3klw+UTI2G+Gv+M8JvyLgvaSOzjfIV3XEBy5peM4ObpDd+/gLq
zt8pQ8ZJHgF/x34kGCx/4GW3nxZ1BfwzyzAMX7QQZzunP5T7F0uDTNb3ySOPXs3pPXnmjD3uMHIs
MA4Rj7M5bji7SYIIrHuUDcDexc9gil0Vs0TaYiD0wJXaMMSBzscXdGiMfq8BUNIBGf9W6yJr5uR4
IXkg9EaucqPO2wjtkosdAh1JjHV/SHRhwUqbbUi/aDzEEQuFo7tEkPZu/0xQRal+7l89ajPbQbaI
CI8AH0fooVbufvqdNDbwoNAxXzZpmCMMbPyeTnnn6Fse2ACU7J7Jrq9Gv6cferhTI6JqOGq0wkBt
E4VpFUAEP0SgUo/WA3L4PrYvwcndKwOsBTCNMjT45j0IPYYVrQKwuizOVuctf5c8nw6up1QFWJJp
ouFn3LEuawahfEAGVVAN3WbexMUBQhegIFSTgVXOB8uCzBMxh7+mRAILjDRonRFNIPROjPXGIWQa
griYuf3+OuzqriEAlLiXHrFG1szaQD3sbYZlQI56jBJA+3wBdNogzqpaYfJaP/06v+GyAO+xLYf5
HWxnyzkxJyB2/GLV0eEu3GlKxxbMlS3WlqeFaXQj7D+jMPELVqFnZAg+AvyHUVECsjqwLx1IBkmv
65GH0sHjiiLp3CE4tBpTsfs8+pIIUv7Cu52TdU5Y06KtR3TeJyUKutwQ3EX4Hb7bHsgu+zVv5t/b
BL32NnzNaT+5f4kZzfxGtAL9gI95wOqHEAmng/g4L0u7fI6x2vuitg+wBrOCZQDdlvAPAm1koXB3
c+lQdhefMdd76+HsZkCklq9xC3mwsiM7S4xwuL9AavU05d6XGS3b8iFQXhiFjArGVCINOVmNx2Si
jZsDn7BfWCsMCM2OYYNfST5blXV+OwZ0fgJxwa4m2cQPAQGnLeZlq6zCPWaIL0kNTgWW6sAa/QEm
fiBAsrPu7iAFwI5C6pfSQ6HBR8MBxCBYTDrYFtPnDDz0RTRjpubMZzAqpSNJk+1CP2MUtCeNrisG
PysQWPLBPQdXrNZ7BIAimvTNEZiF8Q0pnI4pcYYju0TqbUm7mUrvY9WHnw5qCYDGPRrOlwAvRMIz
wkK69bv/Pfh0aniFHRwbCYbHwDn+mCd9maLZRXBFoUWefxqqQJ056iIHc6eN2E6PWkqo20A83tMy
2ffFCQDnFfkFqrO1oTnAijeemSSSfMLdfkZBxNlqRdxSb2vfYDyzX5wqt70PRxeIAsHKQnPOIX8A
RSNHv6MWWdFOD7Oed7Oril45hTkjnFk/biS4Hv4y5ZgiGlUhXrTto6OOpmQLpF2Z9l/m6mc7Wmzf
42SQViEq5VcSg3u436nmR/VdhSfbPUF7NSOUt8kfHmRhdPzooCKBN9zS/UcsSq2QS5t33S/ObGCl
9wCruRlfbYRpkJDE+vYFqBVFU+u0+CARgd4rT0aw8yygqGLGkz9pfD6PfzXxP0Jn5qDRlZ1Ud7Ss
Ts7RlG/vALEVfhfqxWgGzJWCquU/EYMFn8tgaSBotT8asv8R2Gs97c7DPrCg2zl/bYGlp2iCJmIN
/64OTcMyxTwR0WMOldOD9eV8naor5r+I8YaTWSfoeGQQVN0XIh8sggkF3AMg9XmtKXYHdMURVyfB
KtJ6Qr/tSP4M03bAwehOESI94H8u21NUVUcIhhctCQHfGiMuJAtwv0aTtgETcm9hVgVg6RBwLhZk
tFOLjGLEQxYNFs/0JujfEsVoi/FUqcRKuudkjpdFdzrsA6ZqoWhQqxnNIzTLuVH9O8ICNliXh7ab
m85sgJIimgiTC7eHmNHId2CHE5QuC9rrKDcSFehVSlIVm6B3tWhkVNvewFxAfBGI/J+rA+PH5k6C
1zJYiNSgNelbtVzDOB/uPbgmNUIGHMdOrfpvp7EFnEKZ9cCWzj/n37BqYO1HUozxFBI9khFRDnG1
Q/QKGmgpFFhL80w56nRM3eH0aX2l3m0YOTZxbaAR0J0ASb4Jf58MHyoT72XP/eRfmaIqWhgJx8aP
pE8x/Bg3pwEovYibHFAljQiqOEZshycDuDLZAQuM4FSzSwAAMeNdPvL+H0fvysUDbu4iewCGdvTk
N6u/T9j0uw+1Bj4e0g1lNtVgVAk9cwU+cl3Ui8u0ydG3cH5x4hoAlpHyH5/dW1y1Jfikw9/jJu9A
Ksc9pF+r8ZuMw2Q6onC5qIF2+22f6vcRAckI8MQVK8CQdtJffI5i1BFg8kF1tUrn/RJJb+AfQKbT
OlkMj5I/HrfmD5J+jNsp9WJQCXcFp3kRH7cuv7k428znLIkiqoRdqurfymuD6Wp7oOHBZO4syURB
Qlc8xG1sYW2k9BpoiZFpOVCEGVu6suoHktEySgkHq+l1kdLBlRdApXxv4BnJPRE+YQD4+oJDFau/
Y1+kWCbRGH2A/H264H+ab3l7OFS04aGtBtGKO/vo3yGGoGnTOWssr5p/9PppV9E1BPC6sz9JtWmi
p7F3DPSToTRrljbhHdOrZaIt6rQwf3fTGNt5naymBumMd/mbMvZsX9KdBRzMMC77IbJw0XnLkAxs
UGGDgQDOrIwc+ijzMGjPvWjEYInjbpfoEzoE69qTwEE8h19vD2hzvR0wzzwxFgaKOCOiDgRTM0VN
9+45At0Ee3f3d5jQ8z1Hh0k+HNDU0+ejBuiz5Rm8Rfx2gO8xuq3iy04Rn8lcDqqgpLZbW6z8pq9s
oGg8EXkY8m3BnKC/AdwGYx9ohAUqLPKggGfabwcwTDMCzny7YJ3yTFugMd4aYdhOJdBpNWzGI4RR
RhwZIXAAn2ZMUxzGyG7aFmc0DUfWKS6L2WFldQ7OwuVRHuHEmE/SZlxcByeEVlB8Gakhk/GR01St
HbqyM5BDI/p8oqlG+Yn+NLOQoYKQWNzDgdspcm5OUJsuMp4XVYT9k2Ecvuh/rJAZcyj7HvPd6Pdz
djt55zsZFJtjWLYZJJ3dd/9O15J30wOsYMldmJwb4CfkRhQtLvsmzninnf3SABg69rWVNUwThVkH
MbCnURZnkoe01is1lbZJLQhrbGsEbhgGKfjfQwTCcMagcKvfUS8cqtmrpZEfn9Hbv3xsGoXh9kFF
+gHJGl3ktp31R3QC+LdMZhn+UgJQa5wZTMC+nd+2FOkl7SuMqpjhRJiq0FgQaaVwNdCQ0pA8RNlp
hljPseCfL3IUEmnR6NYtfpyrsCNeTet3kJIp41X+awr/1k0VEEgZYWwBNdDz/NjPIz1tOhoNvoo9
9FNqZSbv96Daz5oAcdyqvSXFsW3GsSN5R64Vh7ouokwCaCzTH4YKpnV//gaHMfNAkAZvBBfpnFI6
T4eqzxfDJib6HdPRYH34qJ2QMgGj5iN2I0akgLDP28+NLE2zo/72v5A1ITZwfeCkMf2GA47up4k3
hN9qYl/PSaZ5fGOA6/eaY4QWoDRyKyIa9qLJ11h8TVE/xIy5r/y/DwXMJOXe2Pc9oLVsK9j/K5Hx
7K8i3dFq3unGAs7j3vvMtiUPT00HBkDTuDifWTv+GLwuTKbT/01pa7VD4gEVCuDwDfplTVoXEDfU
5xTTH6xF+kZpuw2C+MRaEPlXf2//GA5J1nytb/65HfFL/9iOjxkdB/MfmhTAjbsiu40RTGIg29NY
EWKpZGjnbG1+TGP98NeQdA94/lLGVwm12JGyEACNIZ/WMg2HS4hTbo4PbMPf7AkIvyDYaFiD33kV
8k/7hXAXsTPC0uCPdsZrJbfQA6d+jSsi873sq0PS+1pkYbhoe+4VBIUAd8vOn0YHBU7EdVld44H3
9+JmFnZ6XZdIszFTYYLch0dUlyIcerFzUOet42rpNxa+bxD+oS6kExNQSRxJHQ/SpkWXYerhuk1P
Cj0IWIR5tja9eaPIoNN9Yme3ucZlctOdRZWT81mODh/QT1tHh49hvOl8XsXPmPaCvaIbWx5kxmCY
twOdcQFefFIr8Hois5sTHG86bsYFQlRBxovHgeyxODsX5aJaxHZfCVYvppdwUFGHvgxmQGPvIhIi
He/7YmXkmli0WrrU8ZXwaETE4Zqr0RjmrcPFe8LSKnx66bx7D3n0XMaY9uJKyI4BbIgcZfie8P4Z
dxkH3AedCu7gtgivIeiX+3zNR8mBtZ1lFqK3R56hK8pGfZ3hdevGeWNusIBNFSJvMvGhVrtAvXgq
Rn8Dj6po9+L/GipydcYJ7jC9GAR+yLvvlNeZem4brA84rFC6TmVABmAjF5XgMWW0jHWp72NqYN/V
u7bKIJmhAAnwR1NQBHE4/AvXhRtf+QXY6mXmOG744YBovX4INy5kVBz1WToy1LoxoE0uNM3tkDWJ
m0123ZnxcNvnjPJ58et2PmT8BmLMP8GOAAJeixhlWs9xcJMdLjoiaFkBtlLX8YOyCf2fi7h4XpR/
Fv88OzWd77fl81Xig+XIRXgfS9dtKOCtR7nJK0yRHzxL6SVJD3M7IHCqR/cIVtVwTOaODMBZ3iy3
g7bO3XIdWtegJ+yTkNxR4Tc/TL8yO02HuF7PKYowmWwFUODyc8DHa1gevW+EoPGSMj63hUocx2Gf
4hoZgkVyNRBa8NPRKBoKZuAjdy3POnYi45T7gQYuMDMeqBswRk+6rbUxu0mSpYJSBSryqnt/F7E0
rYlgwJadH6Ee0WuUpxbJnMhr4bBa++hQgEkmnW/Rl2BVR2zPr4TbCuEeq0VGaKQ/d+RxaeWvNLUd
IGzKTrIhZgqHOYHp5frgW8wMw88yMwHJDELr8reA4YbShmlaxuyCPRLKR5y1jbvwe4jPc2Ocs8vR
JgWBGUtW7z4Or3y9A7AYWDMXsj3pbZ5uwsrAfWLlzYJHDuiyhR6OoHKSZiau9qH++pVqSQOkEvSw
NgMF8RThdlY4itlSkoXEq3YGz/3bE2lWqfVLxhHv7qA59pCd6ebekmfJkXuTkYwrEcFckfnirMPQ
91eOb2t2SH48mfOKDxzjAycGQVZtFg7JZUzmHN+t9XMT6pGdDYxTJbqR9s4vAKdAnL39GSE1n6mL
CWEdlJkMSFKH69J2czzIu78IEOOZaadpeutDbrEBz4Q7uTipOFqFvNfQ4rkfA2SI09jRGk/PrBMR
zIlEn8QE9/WAceR9E5KcvVCdAC26+Kxd5lZ3dRTr71c27ijXKHfvwaXjqvfi1wLXXbhH9ADRO+C5
kNR7L2aUujE9cNSBoY6yQdcgAGgTUJ2abWN+CnUHd/cW7mkSRyohsqFmBIYS50jGKw3Hi6JNFN8w
dWavUFUSXJlaidCNpbPBI61vX/0lez0h1rBj45Dw2yNE4w8hGHtx9Fn/iJ9EJgP7u8/kiXJ/aG4P
evMs0boWxpUQIQ8xBBZ4RPA1GNA3HyHNlxWJdsMYqYyR8m7ExuO4kv/+0Jm+2T3Iq7M7HCZY36Dt
N+eP2VGwOXycedPs6UPZh365Rp+Wgms8ZAKzR8eQFgGXcbqnpd+D3ZB9aP8D527/8z6WuEnFSIyc
I3OvnKyc/f3C+g+pDhyNxmXWrvxOzLic9cOlqBZHEOxDh5jWaNmhbjNKM9h/2OtgpfBezcwoLvpK
GbpDZ/Ecc9+fOfvcjDrbz2RIm3o0jV3uEAxfe8hDLQd2pvfeOtMpwRztjXnG3Nw2CgXsuP4klRit
ZkBp7Ns4I+bzucgDzqgo/jsvb9Iz4Q4tl/dFu5frNzxsCuwrWQge2mCN/v4EXZUAVpqmXETFR3St
8it4Ia7OYMpmnIdleMjW3F5vlSFPbKdEjbBzURWz/HTY4nO8EoK4uXxqoTh02H9WIl4sGD5q8zkc
LhKW5gd1eWDZb4y9yyWQ6qSSGw+2Hs/LCY3Uh14cBZsOrDbxktnfxWw/JoWCu845klvke7EIQ+o5
LMBdLsGp4/XU81/g2GvHleGbJUIBSJIasKrGqLmXkz7UljjnabYPpb7yc5iQSie5oeHHRUJE1iGE
luMsBObK9y6gXHSt9XvCTi1g6ZlbVfsGZQvWT5v7n0s2ac82Ec9W4pqLxHxwdab9OWNUnemQV3Rq
JyI7wIT+DpVxcsRJghQBCKVYED2eKlwgT+KE3ORUZi6nicgSasymY+5g4f3sZm1pqaWqbRVhpX6V
xUfEpADaT3tRxq+6kjUlEPZ1lHe9NRxH0lRcEfVO4thjrjX9tjSiUBgBA1ImrAxnTuzqMOvY2uff
UuFLma0XjtOYyq4Tmoy3Zacaltd0gWCly9vKXLqFGz790C1tmX2YKoeEZYckJT8uCL4YW/fJtbkU
8L/WuzGhgBdwnYjoQhJygpzpEEjJUt3MZ+ljSt3F/sfpe66ZdPmFZvE5N3FMyug/l1obv3BWlfSk
M62Q+CVV8ZLOxFy6PTIMkJ1WM+6yNzlhlPUM2L85Wf34Nl3vNlTmupiFZ03t6/M6ogFmhN3w3isS
umpCi+KklPRqm5EKMtdEtQH5m/d2kUMeb5xX4EqwbZnL5ooiivrIcUqbM1mTx/CQlDLJxQGiDZFd
C0D56JMexj6z/JCnflPEXLR4ooeMNY2v7HMWkt+LmykpQd5knzNbdxdNZXavc7IU9kpRgqcoWQcf
pKGXT52QoKlcklPtoYE6Dlufssnb5MUijwypAZnIEZw/iS2eR6wDewHimpdRh4T8PfMiPoNLispn
Ooc6Q66CE9xFa6EtFmzKyGs4JmlFG5oXmpiESYycJIEZNtQwdzi5xy231lnG5WJRTUjv1llhiuy7
D0agcmQMBQ+5wct0zTYXfLMGH+EhF+Co+oWKy7Pe8SDJG8gO3Jgrh8N2sV7oNBBC8MMik0gv7Jqm
xcd6zNakqNKXxE3qGLXZNNEeSfthFK1W3FpvR8XOP66sqH+dTaH4msZDDhbOwzdDE7HsTDz4+NZR
8tFpTPSmj5vV5UspJJ2EM5rm3AmjJtO+D0wOs0hJgip/XHtXO0q8vb9kdF36I7wMzcgGk5ufkWBM
13WXL5hOPur5hPSHT4smMsM63BEkprPN0PB/Whi/AgFdkUC5MMCrQmOMALtopE5NBjtD3UKiwH+O
FOScubliORbNlqYRU91tfmRVzzZ9BoAr2Bpgnq7bfP9Wm6jmQkF+QsaOs5rRcgG4OyTDLk8hooB2
i/J4pLjT+X4EBfr10SLkOZu7yqTJDnZ7EsgDfirLJUJTA5/i5BxsDtZrSwD6EM930kWQLzCtNrXp
bW6/m+q32HKttxZ96zYNbb89Jsy/Eny7wwXH9vgZH7VDPgcKlHnia8S2AXnFCMda9nWCyiVpRs1X
iJzkeNRIaEXP3/w0IcdG3Nbr/zibQeYcJg1V33VeBIatRlxt2AvujBNdMdH9NWE5jowV7lMwEl56
yYCp3hilrmmDSAIxsG/pFi0pSjVwMmuE7GRMGTuL2k3hUEqJq3bPs+d8sfLgwqWsDvZPbBLhtAqL
xfbcMGwhJqVdlC0WLYDF3I73DMBhWLh8eieURLCwYUtaoCeiZY9K0PSYXFqvi/eU2abKYYCSCMTe
jVSol/GgrSYqa6PxZqiP+Pz2JqvF8jrGt/K3nJqhdzWzghv+oZ8JRzOG6bQhbfvjs+XcfM4VcFjQ
1515CyeekbN5OuytDsYmSbT5mN3yTqnZ4MiKdrjBRIkncNMk/rjxmWzsTSSO29QVigatp0xqnCxf
PhP5xxvxAPy432DSmHN/JgiyOU8qT/CeQ1Fzciv6keRoCRxdisyB8S3CCsnAbZ4JLT42O1oWcnVy
urnVTn6WIIPNcJLT0idLXDNGKXYorHbz25O3Agvdplip+VVGdgjdoEEOccrMMIsVEWdvDpB9fsuk
JpafudQNu95otLzNCJSoEyDrwjOks8tFF/YIYv3fnO5vXi7iPI9w1vECXJ0EJoFqaSpvVSov6SlF
78EhfKzv06ZasxKlWtkfFXCRsuat6WazCs9QECkBBlOiMBF5TRJodC2J2s5iSM3JZeG63hLZ/HYE
JID04zMxkfGAee6SIFMxP/BrY+LEV8wfYLBUjegI+IPjQ5VP/NzqW7j6SfpB/2d0V237xBHG+3vk
33kq0z5IQqSl5Oe2qFG2wiKDsPoO7t4Oiu8Ryblv6bQaiKsXdG+xVqMzA5n0zD28e3nDm6qf8kIj
Bgdx8P+F00Q+mXUiRTRArAtuyFcEKu9jGhRIfoNMQ9YiO9MDqS282QT/vkz0w9yLW2qG3oIBR5YB
iOdSdKt4HdKcCGVbvacnPKVkdJh5zIDEurd2uCd+lsrj0pg6kbf6kJNvai+G4C+jJWFy9xATpUzw
jaIeJkMNROQqD7vynzh+2etwRzuF3gvOBpKMhS2K/0b+b30TFdHuOHL8kK7iIzcBC5hjJ1VU2xtF
un3W6+eY7HERH9ROcUV5vGOVnMIPyb9gJw2Qrb+vj1NATmxbHsTHAlLxtFbR8kRZeRwDJ2CbgYRo
z+hHeDTq77+cKCApYEWhPHoO4ZfdEXnRjY7JjsUVjnyQghwd007bkQBdaQ5g28oZQSFjP6aqjxo+
RuEwfc1n070c6hStEkoqmj1ldnc20Bvyh+22UDldHzKgbRtiyMLIt7rnUEpK4JgiizHBhL23blvm
axMJ9WLoEXtMgqXqiGYBySp5Pz2qiIxqowKQnbyDxRn/4BzobA6pEy+ow4YTIKouFSQCGzPPO/vB
5yCCwFDDG05EaJbuc0xOg3GSxPQA8l/qo1lOaF9wFpzIGFqX6vNJl4pyipxHUlBozl+kDmmC2dhA
nVIiRxzHyH1yRAleEciU1vgBCMLymN53kC3561fAKLggLZqGW9rLE85qgCV28ZcEBigBU9sCDFie
eT8CAoNO6QVNGShqPdAyc1I85ikEKzRvCEIoAatVdILwh1nOmEt5PzWYwHfP85aVVuRK5gp6J2yn
5AaYcMKpLeneXpD1J4gyQRk78HEj+j7/yCr0pkhInI23JIUaukHSZYlMiAP5xOPtgTUSxiib8oN8
yjm6sXI8dlphkYkj9p2XVrI3j55nzz1biSXcA2sZDLGFKoySjiwyCyAQu3TIy7zQLpO1HgPJoKv9
M8G1SLJM1+mINx2IYIn46oKl6YnEhDbHycO1ae3FNdcJk9TfyBSUTfFicitpp5gerecdSXr6XMAU
WWsToED5YsgmWEFW1I5yBkB0XjY0Vlj4TsN66z2MDCibascsrOMH7bwpmwkuMj5qPKUfHNas8pbL
QrNedUqobIMOqo2QbkIBDjjxOUF0D1zYsFT4fo3EpgaZovYjbppVXyW0cOgQBsDWEVr1RtDAo88X
FKz8YCf0ETEiu1HO/Co2Vz48QGaMtsEcyEPMNIwk9+/K6eHg0SntbC7pZsMN68QsAo2GU0quupfJ
ICZDNoTf7wuK8Tsncd8pHiMpDpfS33eSYF6XD8Yqom1mWknQwknsgd544Ey5+nSB8IBaAt8JvjgX
KiRRiPEbZNbEbfa778lfpImglgL+fmOCLvtRMIhpvf7tWypB0su85tHgKTtcdDDF2WebIEhqilSx
CpbeLvVMJHF4lsEK9gnXxkt5+FxymOnBbxKlgir8gazBLfhQnTlkdtBeO4uSNn5Prk1NGzgkmlPu
r2OZs4GvT9PPzE0DBhI0XDYYBmxXWoJ3ubwQBYPJBSeoE9zwMZPylAET4xxnjgqJmlgd65+SkDk8
3YRpH03mg1Ebauc//ScQ6x2zSfCafFBz95/teK/jlUfnFcLMHIppuV6/kqYFDoTxxL8O4Jp0yzXP
jPyBXn+FpiyPK+ovks9Z8tESjoB7ml2nIJMOSKAQChoxn7XFDdnxjyP7szfusHgemcXEDct6uj1F
m06eXZJSUzVHEaqzhnYtrn+dTY1/1F0vl7W2LCCPIFppRDXeAJnFqTnvACXnwoZ9gr8YkHF1IdLi
pnhE8EeOiIqyP9vQPmeM/mOKcDEM8H0zhy8AKlwid8wffg68VUf8kMbeDAyvBoxUAe0FO/LZqyeM
Mdgi3DTf8EWHAH/HYdSu1JvW06VHK0KgewKg1ISVM3U6fUKH67v5RJ7b4iScqDhJbT0yrYlDGzKn
0nV2hD8VH7GjErcY7iLx1DkxTmC4S9kln5sFdwdxdUa788YVWYnBzoybK7FfNNS7KTbUg1dniIaR
6RiWR4LdAN4WrYCCO0gOf9CpfFDHRcnp9wNxyvT2oDVPN62YWcW/+AG6U3WHEjq/e/HqNs0id5SY
g3kCUs8xvYAQoPfx3JMfAxF62NXE1W8/S0vp/3VCFGMlzQb+BWMcqxUs2BNXkTNUbmSgd9u6LhRU
IRyrXMapFwsZ84dbo4smVulwD/mxpH5iFsj1/3w5tFzo/NGSoFrmFv1mRGxWiMqH2rd7Ga+MhN8O
W1ctUeWL924h3c+P27/rE9xFcJ2UDRtWtzE2WS0SS5XljriS2dFm1SgOZGn+ABVyUHLDU3MTamr0
CWmYrV+z/kEAcPpwOcjdhu72HhcJyX/v1io9MqFpbQ+sIqipEg1spMh5k+OWSi7CQhRTIPuKHgMK
TIoXr4FSuS8bDhUSjoj7HyfzJqdM7aIZIqFDVTWggjIDJ25LUUAQR7cIBfkGfkkfceqKWbchUGMX
6LKfYJggV9Kfw0sv4MZ2x7NZs4EblzOz75U0M9zTlrEwMlDml2FYrVRDPivJxWu8sR8xOO7L1hjQ
4tDl3n52EYCrr2qX4wdUPYFj1t2eF/FXzN/BE5DU708DUQu5p2sC6OmNQP4dC6DuXj717V8QarsB
hDwxrxbz8ewSFGl//PfXN/iyIofpQ/KqC+h8zLid5/H3dpmBTuwevC1qnGKEEJqL0jx9lhbq0J3f
K9A7fJ4NjJbt5l6NjZchG92CsmU0MIeEFwFj8gKgOpp01PEfQB2aJGGrWMyOQwtw8Axi/xudMN1s
Wl217YVbiCyo847tgQZdXy37pNyyHz8e4gTsbjKtRzTxqnvwyFdVfOYgL68t90XLUzAnbj+cl16h
Zmev7uNjDViqL85J+qpJl1C+QsQmm/qtG0w8aZ9BwKn0AS7NTQs0EXCn0pKxg6tproEvoOld3SOY
EhGzgKGkhDbVvKbBog/TtNCZCRurJWIDjFW6lpQL0tEITKg0ueYScOwuRSKcEU5D5e1UMmU5ivA0
zWhsAjeiA3Z9MFfNXBi+Vp+MjZTTzAirOCZnoYNIM4Kmwv2rnPw2yckkoos3mLSsn4M3+Vmiar30
aqq4kzMQiJau+Mi6tF5Du9tD4V9gS8m1ShNhEAOjAvNgPbgobjk/apeUmM2wN/dWEiHtyLzZnf3h
1bMkYihn0uB9lKvNATTmdBNFTHpwXa5+293xtYDMTI0AJMU1PR0GI5RtBSMCbRaIznoeg4Mv7IYa
dRUpJtUx86xjcOWYP5iW7FD9QaOk+8tBkyMmOckl5cbd7eWePG15r+nttOKE1MXMmI4BRQm14jIA
c06+pbnnDJJ+0CYjSCggnvxN74+LulgmTwpgZ7Pfksu8Uc2mN7MZSlzVxdv+WkRUaXLUpL7QkGxi
WCMHNys3A5PDw+Y+XGFueiJ67jVSLfcR89r9Z/w2s7d49/a6fZT/DmLfdhYoKLLX1Lmw28gLQA20
r7TOjjj4MajCeNZtF5P1u7TRTWogJ9gmSznNi/Wn7UJee1qDiu5HvzltAE0Df4iVYlvcQZf/XYr5
sYUk/aeihOt56WH8oq0GwRPew1fNDwzt4LWDShFDzKG6RAQgFtBY6S3h17OrpyX4QJyWUHZtWR9x
bQrIGXu+xgS2lZjvRC8FyL1KQOMK45B+RAELKMZtMTsBLb7YHDuFkiR1KEg+sIgtYICXbvjyYJON
MEkRc7KUD/ofDhq2TdjI2x3iteBtxQPSCXqeoFKAnAysD5AQuUOpY7cAXIGaG6q0z8vEfy85r3gt
gIhVmKKMgg9CJnSAH/qJdIi4nMlV5fQEY8YfdJc1np3236cJYEbjgIqvtqwPSTkQ08EiPSCwCKk1
BTJ8ogV9hN9xBdXNXz6XXWFwJY0Ff3NFkWQ14dZjNhukxc3rMiuCr+UjBuIeW8GQ8v9rnfcB6fD/
SlLf/IlyVpdDW653MIMkCubPMTkLVNG26CXVU7XojjK9q1GhzLIWrNvxGmjZdaiuTIdA0Vhf1FtA
RTO8+LhfKJHmS99aCj0rE9BKQz4pNU32Ni1n1LM6idkRHw0ug9fsMqmFLvZN0KiogAmW0sXBvAka
6alI7NaHKV5Z2SjKXppZGhsCLkzB3+PX2NDmQzG+zNkffOGryHDcq9WR6wQGkgWf+2UsukA7wZO/
qy5q52BGuhusG0BsXn3wI1iD9hXDUOJeAGgRCDLuCF2wFoTDLIU+ozVTln/QgpjDc96a6IHPjzDp
vbeJ3mlOMdqZJ1H09hpYiEmIEINpBBqe0TKNwliRc56JkXc6SsPFiGSKIpcMPOIQ35ibAwFhdktB
4ZiOBFFvoA5DCyKIKbrpEZ0dE2j/4+zMelb3rib/VaJct9XYxlOr377wjCcwM9wgZjMaYwOGT9+/
fXLzJv1XIrWSKEfneQ6Dvb33WlW1qiivEH4uHBDxdyqO/kn4poapHuxdgMKX2S4/g5Si6HjZtw06
FTOGtsYz2jaF0kX07h4yr4CyaXTsQw5MFNcBLERCTQkQXnkjENsleA7biCi/znuwAfpOcP5vgDcm
tUMWs9nP548kpc3aweUIaF+0stDvAmSl4iEV5QPf8HDjdtsFjivGIADAUh+uWGc5rV9+yPUBhqxp
ZaiBaDiZtob/x3nBd1k7yLSAWJwyPPxIh8t24Cgsa+c84WQAX0EFGnFd9NqJfmmEnRGTcG2kpsI+
TTx43ZG1TBhQf0JuA0W8hM0yZbp6dylLaVOBvgWIE6K8AUJhsteE2eWgB0y2wxMF4aX/q+xPf0Jc
EDCGkgiK1N0RXU7N9oHvgOahsD260Dwsh9Gbs3ojJDAUkyFRJPYRb5hdBgmON1rt6Rg4UCYm3uwd
AWq+kBCS6McZXTkzA81XB0sbdA0AVxSzzCEy/7sGSWShL/C37/HilOuZx1130AIEiOSDhp09pEQ4
9mRIGxpnMJEIVaoDIEVR79BWC74lBqgInciIhL004goDiB7pCaD+y3bTij8h8EzjsN2TK/1EsC3A
lxgUQZlx2BHIzDi2d3Bg1HIYFtN7YnxAxKq7oyRFYPKIDuBBJukqBzOm4d8ft3iZckjec6pkd7IC
bgwWXAQ5T+BzqbfsyYQxRyBTsB0w7yJMHiiLaCRIvpkC97tpamyXbkwbFDMqAf8ByeVMz0GTj8Jr
cHAaoGeD1c4yYGXmWk/gHeIe3MGor0F+64ccv8CrnKZwrxc3837R4g27CZmblwKuKCnRDzuAITcs
uDj8OwyAokyfo6UYHcJzGAFmZBTZOtIsNA5cdpeVDlgiDlUnRnwaYYaAtwL0bJJoy9lMSsU9Lnve
gUcJxnqRILlL+EOWtRmv6TGpySw49TrGHsieFui8s2hCDCakHB/IU5CxYGVi/yJjeaJ3SGb1dkb2
XZ1w9VA50WgseDjlIGCPe05ngsF7HhZIU8B0RPFWJoLgfKMsdrOF4+ywmRNaEDqkNTl8g0G5nfHy
4kk3w3IRRdCyRYRTNAP8MGXrV49hQivn/ZjcTdZK0rCgFvhiWAEGJ+7PcJNuf+Gxd7NMFwMjnXUb
Z4b3hUD6vu4aURxMxsXe7Q5QuNA73GXwuXBXhfLO5Q7GkSDbARHZzhhxFTNsAhV03a4vc2vAedJD
iGBM92InXHf9KHvmWYY0XeivFNGmOjk7FPtfO637k2iEYA7FhGBfS3bnaAUJ86UpY1ly20dPB/5+
7eR3tgdus81rg44JFm0aI69BQEO9y+HGQylY3y6D+2TzIsDzwkMsdGbhbnT3OD08nqWQzSg22b5w
8WW1aDjA2NG39+lpFuXvKM5fhn0gHIeH6rIRcg6osyeDvqv1VEqOQld454wSOpIr5I+FKw2bLikQ
HG4OfbDsE5w3DP9gvixPyGnVo5/0ReEMoxOG8WP7dKcFDz5w8p8POfEIKHIyXjk/QAXy6N63JufG
H57eWaNWTMma8J9Tzn3nwKYnFqU3cUYfil/wm9gYsW0fTiP8TusZKFdKOkHA+smh1dkDYXvWDipC
8jFYebibZAg8QDlcwe6JQtS+itlFRA7WU3C/Bsl/c1BM5DMulId4ZCBS0UV4bZZlt/EaJR8V85ct
E9hkSg3Ogyu8GuFCADlpybmHBxYMoBMMMCI58Sk6iEKDt703HJ4eby2Q6gNXGWxE7t3nU8rjnzvn
kbTxXdwRkTM6sO1uNKavsS38AV5BL4lPgqaEB8WuEBmIht9/MBTbOwi/xTeVgKv87KkAZJakES5h
WsFhu5G0tey0s2akDURFB6ubFwn9w4H9Bx8kByGrqBYAo4uhgNH5ekjI2NvurCJ31zbun8sIlcqx
RSsff+Dk8VKsXIRwpB2mt5Dtl65GYgbGBxFjKAXWkOsL/pnOZbAe9wu5P4Ung4OGJZ+6Sz8dn7x+
f/OHGxO4zxzGRkDJwpdahKq3sHcAYwI9/BBLgcaI5A6Bed6+4pA9YIVGgY+8LXRxUuR8IB2YVFog
pcb/dvJX9I/5U5ZzFTZvegUE/Zzm4TNYzZq8wQfXFgZDJ2eNELUkxoUgrddOb3JqtV/lP4421xfO
NbyC79wpRCj02RcqlGiW351hlhIxlTq8DJADCZ1L0j1S65+wRIzYd2oGxuwPGyPbNZLsMpllQvaT
Rc5hp+7iPzKEjn3HQB34RfZgwnBKksiPu/XkqIuotOPj78egWS/rJpGQ7U3uGO2CB7XOaFL6WG+7
YttjO+niUSvGA6ijIhQgi6jLnkcJur7ehICoAI2xkbK/UDOa4BjSdIBsA4qWnQSqmFd0Rlc2HQop
oYnL1lA9yH8ED3MQsgb2lsE9TGxlmwS1H1CwHRdrmFro10i+8wtOV8xbcFgiQ8CvmE0LiJwuDddG
1DZXFjVAPlQMmztakhtrgE54dBBfZp1F0Cqehxiz7iUEvwa9Nh7i25JQojpr1eM5uyOCyJUMcjWq
B3DxPOWcefIE+ojK8sxQygGjBDQ1f7RBs1klGhGUQvga1SOe3NZBgL/w0N9MKEXBnNz5EdCeei50
BWd8DWpKVtgkh/MVLzw9ROMZHKhZMUc6Y4yg2m8fYgPLKhBRvheaFPsQjc5vdgHv5EuLc16AcJYO
kXcUGOBvh+s5fsVVsXjB9WLRb7Ap/s70rJDxHPDACFHG98M6ws8W+pZ6HBYee9k1XHz4TKGkcxnl
q4BLEZfwLfMizaHWIxmQc0LpkHN4z2MzSH0ePQiemBYLLgS5wXSZPlYgR5L9ykCAgvH54Y4Z1IcN
YcTTnguknJONr1DkHBCjL6WLk8dW6EKXp3gXMYYOZHX8YGLQ9ZaY4SiAu/IYLltA7tDdsmBoUiY/
0zJiMg9WHVDca7fQ4cVAP3S8FRO6DBQEoFwibEDCRUdQ0eqXnCcHdHcuM/dscSURAL2RlyZUq04X
l077FRLTgZRlh59+Bz2Gc245J9CmwT06MPvImKgo597kHYwI2YL8Cz5CxZ0XTNRi3s+/IEGD2o3m
Tud2snjwRttjRImNCuOWbfvnUEHF8Udsudt1f/ZOsN4rmhchBZcSQIsnGiKOrl0X9muz20EOI2n5
8D9tAAiK1JQRMuCa1dIY3a9/3DTueJ++iQgThhmw1Lm5FOq6U+3seHUVWzqHcRaVH1IQ5DwBqDO6
NW9CB4JC9Y9BiQVOg81T70MiwuTby3CRy4SOBGj15HcaNl5rQHPBYr9ySjN2syH5YvcbTK0nC1Tt
3/BqEGYQEnaM1N8M2WIg5eJMqSStf2I44AmQoHm4GtLeTCmoqSYdwGQ0KEd2A44pSOMZAkqett1O
oXK+HaaYFGqCPyM9gFsOwQsIyaok1H6e0s7kjoMoG6ke5SIeAski0S5ICIFx6ccoaM9Yi8BVlYIQ
AA9xTWRCwJnLJTqG1r1kc6NvjX5EhfK2CU5a4EfJ+w1ds4s/IcoO1jgQuRQJ1d4qbRdChBUfTi5i
JiVkBoYd+Gk795/dMKQMQuYg5CbWbDs7kW1n67JLGfhnqg87PdIyfJLtiZFor9QGEwpXPIxOrpKs
FNe6RtU1WcMCtKl2nWKaSSF7eMElsURjlLTVH6eT1s53531e5BAAQqAVTI8siNk0lrCQCuQFhZQ0
KPLPM8AtM7hiWxVdsT1gqoHxOobk1I8QDNEWursvGbYd6DGutuWSDXf0/8T9dQlOf3lsn0UyFWJs
FeTUP0Ey4ZmuOL/kMehw0jZjv6MGm6YIOt6R8BbYoZOY5JdGtN8MGjL445G45aK6RpjI9nGbUV2e
J2B7nIVwvGH1tfn5J2+YVzt7OyrYmEutHKh66I2hJdGhs3Gp9rMTMyqg9sTo2nVCp3l2QisUrS90
M/Rpeox5VJnIWiuYkiDW+joUptx5hGy/wcv55qcDBTPCKkavSGV2QPOUjLaLy+egXqTIYfLOwbCI
URhsvSlielIb5NcX2oOVi5Pg0V85wPo0qo9INPBFF4qjheIQE4sFaVLOQ+Sz/mmhtIe9O6cWvggO
7L84iaoSYc8fmTVHD3u4fdqgR3nB/0nhw5jcP1R9CpvaVB4QK3O06dtxdQQwPPbvAVCnQlwCrkDx
fU8nze0bwLVNn28OjN+C7Wl/OIhfss2YwIsDBbt4TxCFpw+AwoR6ysVOpjt9mEsLUUC8l5Bb9gi5
0m+ITK7COPIkuMeba8aTpkXyfYXwf+s0z21q7anNlHB02Y6UDTiI0D01LE2AVtgsJI5wkiJEUBSH
VDcGm9qO/ZQvOaWZN3DeHhC+SWHhXpdCK/mwKGW5HnZF1euf/DMUC7opNhlj7bgO8YujEVD3gb9C
uQ52IR5A6ioURRwbnHC+6M4/3uT3sxGjMdW0599aAY99mtCDoNfgdSEwuXG4VPMsRZEWBLOVD/e9
GKzc50wQB+Nnf7xy9yusG5+I85fZn2aV0ZkUXfAisZw780JBVo6RlwFbRPjHuaPr5FDHNR8oLnqa
3c5h4P9hTMFeiubdu0951h26A5crQSRkfkfwH1v7CYZk2Ph6bAMoSTKoAUZQRuJKX5GZ3W2K8uEz
3N/DgAaKUu2xXl/DiNKKRXAN1AUNIOdyFnFiewtJY9jK4c+jLtOwfENxjiNOS2qSuc60BgMY26PT
FZq69eol+mW2mj8hAuDDfsclX+HLjCRAOzdFCG2YThUNHi0NNSLN8HEQic+IdSTXcs0MA1JjaULr
waUAEaAkh9YyDutukul/Ckw3SZDK8q1YA7sdLB87LAzwfXwdlxCzpjMNYcJCRvXtdSkDDGSdwkX/
z9GyPOgPLi2q1QnFU1L7311gY7cl6G9QtCyh04AQoE+9p/nLplHpfLkBmIuGKpQfS1fieQWzoi+g
lGNT3MVyr0U15yCaNHogX4R49Jo3BAHb9sWdoPinFsaIMfEYJAH+4RiDObV37j045xfOyPzwEr71
h/yKNCE9oyqXHEhIaiuhbR2h123vXlmzL7KxR1y2UBOyTH4aCZUukuJ5a3FWIUHqeshL0KlZr4CY
1puDw2oiUSrR5f05zXwtWf6RN/K46H+qNmaa4Qro3ldeCGwkOmxIoGeBBFJoUSairAeNQLsrwE5E
AG+4/+NTCFVxAV5u+gV22DYflVkU8hPHN8/vi+ydFwCx4TYMUSAb1UimuPQ7s3pmwUkNrnM8UWcc
vBsnGZIwApRmBAV5Rk1wz+FbjEGRyoPVnhGo9PBg1TwgXEyPvQUOhZmjpLYrnI5IVokxOhqu3B8D
qXqA1+OM8PYBXu4oXNEpwUq7x5mZ3dNOyDZlMHzyYgtZq+mxt4ob55oLtBRzVIemmt1zSrMg4VTa
9MlJE/TuOa9B4pF2V2xWjKSyjVFD7pDDOPOPU6xEwWCjTJvWFOg1QK0wxUVgMjrOWdgmjXHp/2k1
6Iap95hEOLKlVEwzD1gBNNBHCgVxbf/+t//5f/73tv1fx305KK/fY3n/2/11G5Sne1P/198V4+9/
e/zjr3u7//q7rumqLHdVRVG1jqmqRkf8fLseUvHw2/L/kOTPd/W9fJRJTH1b2v6m6/QgHOBdiv4R
9nZrO5NJNVInI77Nf3hz1fqrNzc7qmoastGxZPmf39ySVse6sFplgttW8JsjAjXmhWrPX+tnck30
oRSq/QIux78v7q7lzJj/kpdv24IPGwbESayveFGSxDaIiJnYNCnabvTGzNv9/1yk//Y5lX/+nOXj
e3mb37cyUfvYZGEKVRMnUuIF1toBrNDgyFCA4GBU1OiEgn9tg8MLJQ6Z1Jjoh//+08h/dcs0xex2
xU0zLMv850+jSuWz+HxuyuTxtpekkmI2q3m9X6yQEoSesvSVkgGj5N+/q9n5i3ulqbJpmKrS1VXj
X66B0TnWF+1S4GP6ta96bVss3g9xyoyVIMuaVGjSvhjY2DJRqNCCP+czvOI3+g0eeGswf0O0GRbj
Dnbv0N1WDs6IH+6R5tx5SaF5T1SKiA2G9DUlzM+9kptNTmnh/x4eHqHn2Ydwu68jJo3JPUIFT1bd
k0GCvDnmuv/OHykn85sAuJ2qexWcLwnYMEROSC38PftYD0jEFT7c+zcgiPCav3EI6x+A9QGQfovf
6N9fLFkRV+NfHytNs1Rdl2VNVWVxNf/bY3XWzIeqql2ZtciEt9cwz9av+eyE0Zxsy5rQ9GEx1jZO
2fbuiqea/hZv3HYk35wb+r7SERmvrjm97yT0X693H6dkpffFAGnxuOCi7VjCjrPloqfHh6/Sd3cQ
WFwmq8Wj7Em47+8NcjQgbvG0avqGGb53t+hycU1Si5h3abIjs4Ft8tKcCm+hyn35VvptIroEPP9N
4KXCe3/cC0rsp32l5Li7t23xy+XTqIsnGcYSRfTDSJDNDqbA8C96hNTENP0XYZWrjJrN2J/v7mcn
04rE3V/yRAqA6R7+rtWkOvmyRobYAw1SWHgWIuMBrh1dBuVuQ4RsuI6hukSbX78G7ec/PMu62FP+
nzujW7rR7ai62VX+5c7IL7U8Vt83dwbDuP57fm4iWr+KmhS7+RPWsQ4GVtGvdosFd01lXlbz77t2
zH3T/FNYbNVOcl48+oV7cqS9uqzd7+C7uMff/gttl2viJyssMIl76+GppAXmVirSJyJnPLdUgjDt
5/AGwepgnjlURMT9gqv4u+CDfmqy/7QM/+K76oqsyKre7aqW9i87RXEyv6+O1soTskBxiRTWC0Rl
xK2zKBAF/Ycrq3XVv9gjlK7JIWJ1NFnRu9o/r3q5vGj3jm7KEzO6pd2FnpvRuW8Nf+EXaZeUrBgh
MIhpMUanrOuVEf6ypNwcM8R0cUXhSngiFuG3tB4e40v03hyXxeiSlUO1fz97xIuOLocVTMJCG7Tb
E3Euq6djJMbAGj/QwwNxVJjn/QaXjeU3/jUiVhEdXBdRDfRQfaQdJcO3141EyEk3xSk8N/p6quTI
KYOnb0KVddzViDl0uXeaWkjtvsOih20CclGVGe8fhJO5VLwSgcpTQZhFZSUNHhMkFfNq3Sb30co/
pnqkk6/aJEbv7ROesmbr4YTA8S1u4y76R6rzsZR0A9Km+gad62rSDpTU6KshNh2RGbFiCNolcget
EbanruZfe5+gzC7rcvo6gBj++moPfV90G8pz/mL4mXZyatlMybU5LxxxbKbkxKJvyAFEkjNfTPMr
79FTiK5ve/x5+IGqefq//nWix016zqVQA4ZQSgfvcAW//4rSiFrDzC341V4LHd1TtxfPTPAsm4AR
z34La9wwefSOHxw619kqUQCTu+llIwTGZtRJz27pXFI5+4Uq4TdyT3OvI65E09ej+EiqRQsiU8e3
WI++EUd9T8PFC3/V4TuundJ0lOGvz8y41V+Rb2Pgtdt8/RNUPfYcCl048ldu62NnzBmnf22YPRrr
E2ynNkwcFT4BSINTbNQkztqlkqOl7OKwijvNOTmFZfqZFIPbWtqiNpbmGA7+OgOFKuLNMeY02MVZ
o9UvVEwGRvSD8mVzcyUjXD0R0jJPIpIgi7VCRhClytUHtyNgAdSHF+N3pS1vqR9Oa5WUHhJuUCRZ
mLQiTGsgy3kTbCrnBIfy1VRkZcvTwRp/8+e8htFhZIMQUpKlpw/IvhMyWnD9Dgjo0za2/IMP8gPC
m2lzAa4OOsMCBPMK21kALbAsfsyrhd+8WShDzBRDKXrmJA8zIvGevnq/dTV+p/X4GmGdi+cvm3LV
72z0DU3zfc9O3t1UIyoWZXicrg5WrM2/U2sEWIMhyEzaqf4lJzkz0SgrtBGzYyqYr4BGUCuSc0MJ
vjAzPbvmUu+Ty6MTaME54TxI9ZQpmxs6nN0rlTdV/kpV1ZG2P8z5Pjyvk3pyyjH/HlAvWbzeQhpc
UN3s7vtmgVkNR/4eKQPtfLEE7mwXABCX0XNPgV5M3vuyLy9YFeVaR8ItMvw2OnDLG+c+Obnw7PLv
oOjZWrvJe6ityxHfWx/eJ13M4pZ3kpmRGVznVC8fXC/myrQm1byKzljpSkOZxAxfRWJIOh/8Rf+O
52+VMRUAftB79H5QCqAifOxTZ9NIIQI0MMOzx8+CNxlol525qeIajnItzbv72wTn5n4xon5dhdac
NaPN+OLEG7D+q+Fj1Lm5JFACr+x/PE2c8O0MxHbXjW5RlZtTjnr9TD1waYVT9JEdkdE6woCmVEWr
3YrPNFZniCrJu2NaSsPJwv7xBm9a61zdkLUylWaXfaW5p4iP0zOiyjfjL17qyv62xJbyRjnrSytH
+LRNqqVY5aNq1ux/g9tGW3DES+Nzz5q9Y21oZe3sOloNbpPz6DR59psTjKFoVtoFUwzEfvW5U/JA
GneX3ylpjq3N1jNESrSpPVwhDyvIIjNiqCjCLo1v/Jm8gtOey92Mf9vSMwkttT8bej82FKSVDYiJ
POimGLrvz2kne+yBh0Fw5L4MFlbhZG032YslarbJN+fvtHdYEtYBogoijG9oSvc21UOdWugcGLsX
xC7yLnrgYTW9zDg0+O/q4TX0cuMndlgdpNXm4RIqAFZmSNZYkdRrombNvZ7e+u3+Tn3dYT11gA8x
8g/L9Sq6bsn5ePJhAMP6pa8eqhGNYkm24frN+tk19ATHeWt4CCmY5thexexHvXI7edl/9el0GTr8
kNJQJAxdWv0WIYVv7MqQFQqmFZ+mx43E/n1Nf33OsuQ9KyPN7xBkYXNqMf09AYlXx6s9/tScEJ2D
gUwbN08m7D4vnCgJcwub5LElKDbD/KKyGdXS7sJN4UIYDJOZ03e/mb+mzHzAp++eO5ktHxPBpbL7
9Vr0uhgZhM32tX6M2LhxEUpwmDw7N81ngatz9r7XATk7vhlG77LWcYggfyM746HJvXpiNIgr2OZH
4DZ13nX+wMBU7Bsovp2f4TUfu902fYiScgPUyiNqLTjkb0PVv8Z18BijKdgeQzO1CNSlmOde6VmX
TZnR4RwfxfgWabsacV7SCSrG3W+cUasF5tF1aoQUAJnFw8WUi/9K+ctyb/1cWQueI3nznF37v+Q8
qCFDNuqs6cvz74FGE1mZYd/hX+Y/FJC7e/JQHMx1Rc0nZbgn+p1MidpRzVn/HFPVY/nDtDjW8P2C
jLNWxNfL4X3QjD7gCNjBneML3QeWeOwjUgw8q6TVUJ49Rs85htQjZu+918lfTepMnn0nFbcHTy4x
iPeKtM1v5Qoj7PCTrgIrvCcos6O7TwrSpJ2xFZw4WJMfA3Xxe/N+H1rZKWe3Df9W7cmbRy3i0444
ORL6x6J/eLi7n4daxvZgbH4JlcxYAijB6JbIVjGCyVQxkzs/p5uvUql33jPsdOBuc8cATjRGWs4v
V2KGB3SPor1fZXMO74G8NYfUTESx437YkezLRP8It0Zi5/zHqOu+V04X65H+KddwxjnjFoDzd4eB
48vmlGHvfBl32mC1ePYfvTJ7DPjF8HVg77oP6jWaev6kZHqOLVtB0mraATufkOGXM/45VBdMPE8f
46ZxHpJTaZB65rjdfOSeNJNnNwTTmTpjd1Mw+8VQf3/thiaD5d/IGn5IO773+GNdTV5H4TlLj9pZ
nJLVAOvGm/is91iKzNhK67STHpkSxeGiHGghvpP3xZMziOefcmj4fERdViiRvSSEDZs5F3FfJGpY
slqjdqa3UZHwtT/v3uPtk0gic6QZwmwOdkE84HhwcpvefaudGopI0jCaqL0Ilepl/SP+DayYuoRm
d0Siwgv5AWXa2X0tn10HL7vjw1VRsC/ZCJTsCQw4+42NBPc7RAi/fksygua8yCag7dORqyDAPDom
GygPoPmn7MAxbvmaFYsHk9uS06ohTSNr7tm71VjwYAjnmlfsoSk07Obeu5F/nuPIWaLSvXqXyWd/
yVnxhRZgUoYnqeGsds+ZFp4mdIWlc6cB4mDMCIwJuB7N5hcUwzYyk8+crIUMAcARU1PABFshXCzm
6ty8NyMFbhURjrWkEQsxfkLp54G0od0HIrs4l5fbwXMRv3D8RHw5sCYnzNopvdAhwCKA0dRpwUMr
Ut2x5sU42y3WZv9Du9UNlHFb+HymelIGF/FDnoZyix5rdUok8hQ5jhDvPH1yXDWKqstEbZJ7nRiW
Q2xB3S9FpXidHz+h2UZvM783sfFNZCPqtrnacgwaqfJdtIqjfyn0jtN37dacetX+0YRcx+tPYv/h
W7DrvKa6ghhDJUqwE65Io8V6umJwqfOhSccIsiOk0y2e7RdGQcsdo7sP4t/wA0Wp+RFEawG5z1aO
ed1XcFkETtbgjmhlid5jyHB7WasX/9f6Z8kW8hf2Hwb6hfLxx/iAnBh49E/UMewr5yFl0G3K/3/w
0AOiBh0A3um4FYYIjNNuWGUydkS2BkdPttfj2SvvgU6GBDLRKxobTyH4tHZUzWkat8XSdoCzJIZJ
Ic7cl9b5HIrJd9PF4etNCrBXwg5TCz4J+0Fuwy3qMRgkQX6n1xya+zx4+JxLGrVpIiXPnvnBzc7R
/Ce5o9T+94FiOE9iurAqY+nkt/E7Z14ZDQtsljlpOD7JcRsZO3NJh0gngXIFXImxcT0k5nSs5F2D
ppCZL2sOYGXOzPzXq4bfCC3QeUxfrJLbBD0uHkFnlVk7QIBzYo1vWRmpuBeDxM4v2S8mtoeI9vxX
O+3DU3159P44PIqXmdq3+sYc6jtr51QiOCPoG7iEuo67s+caoXz02DNsRYm55QzYI5y0GIIx/aoK
qLWASo4dF2Ltt25JlPPPN8bFqsz02pRyFriZKuecvKnA4QIoZ2gFiE35Obcp8sy6T+G/xCC5Y8tY
nF1G3U2tMMNY5OVGyWTk5wfCK8imZQW75VpDnMDN2raMq20MEiAW5+V5WCDfHLUHYtf1/nGAkPEx
1ecIvFDcPtbmXEWjNzrPzgesJ620wB2Z+WNO/3ckpVLUjctEzggUV/r3abHuJN+Lg9EPfL3uG8E5
Qxp3S+7Dk2nj+nMHi0NH+opRMJ6yFx/xMlX7+qTagBMgCZ6hzV2U3FXiUiMyMjyqulWquo9NZ7B8
fRkJtSj7zj3A/hUAe1pNzmMVw3iWZ4Xq3/CthNpIX34j6oKYKdMxBvUnWLawah38khN21BqWmEm7
RRN0YljSdnGfmzkbNxchYCIbeTPGSikDHqshR/jTLwavaRkS+jm4+dZUYePwbvhfVfAXJPYE+swa
/yYVYmjmMaVQH2p9JXr03z7D2Bg19hCdhBaGVPi72yuk2pEcsuVEK9aO3/YeZH9I2XF/3zQxFPXd
kXdQ//4n+PUa+v4iuMWNLyW3dXmgvGIIEhVM8EikeQdcg/SP2Rkq5DblTG8SYij3POJplVn+eSRD
gHQHxF8RecNG6x7Dew9HmY08KBLA9awKlEPR6+CLBQbgAy0bln2eE7s44DIE6Jh8s9eO74urexpe
3XfHvmXEQKbfyrkOHujvKdEY1sXozhp9s0uGFi2q4kcCjsNSxO7dynBrGFI6VPG715ncYoFicHag
0Ro/qfHPg0tkwc0zTuqXItMhBv7pdUFCvrRnIxy4ZlZPO7ldTPgFt+OxLSOG2wIbasIMjTat3MDk
kIsZGkzIdKqg8/bfCi6O/gc6SfXaPdCv/PHeE21A2+XxdD3yq6DKsQC6UWX49wgwki/PMN+vi0+r
U8ZFKvldYgoLRlOoIJiZTKlRV0PFlgKDS6NnVZ9zJX3kpr8iBpFnHCwH1dOLuq6Cv9QNrOsdEcn8
A4slOnLMecekGDjYdcJLPr/R6Y1KpgiUDHk8e/d9a4203t2zeirx1phiLDpemRMFVMYgX2cXLIsd
lm39xC567vHqYN9SovV/SBTWD+Zg9wQLoRVnjqwNtVCelTmZWdzrImFVPInvKjGs8rRxN1CZ82tD
I7wsiUNDMZQe09UYzcLiJrKab1hc5kWAEKfHyU7JPznSLaFEYc/BTb+dSaguvoE8LhysDfkd/M85
xgclB1ZAmEBj6xOglzauMuVAV8nDJ8en+J280mZmDqocNiH4elXKyagpLkBBFZ5A/omGgSs8Lr+p
xAO5MVl0RSDtYOzQXL32x+Upp2DfGIbNW9TpfbyK9LyOrDG/AxzIqd9H1EmjyLW8xXV0BxqTBjwc
CQN9fSrngb4whmdwMRPBRbFrw9VgRTQAzU2TfDH2uaZn6nQgQgFQEYrSu5E5VP6pv0+R4gB83HjK
Tt4xl4afAGs4B/IUAu2SsSWGmMEkP5BMq8/c91ZO7rsjRBbxapEypKPV3DOx1HaZStknlcNO1pK2
+Bifcisuhw//PT5TYkdqeNnUKQVP12vDX/ISydXZasjRJfer5UkgUN9cEmE2r+F1BFqYaeFtfQlx
BPaK9Eq/qGRY6fVaX8dteQmU1F55mEgmpu8F1vjhXEeAiIwfpb4ksCrjjzCxH8NV/XLKEPl53MmP
M+VAn5y1I21UBTWRQUB9FyCMxi9IeLu7MJp1rgdk6/SfO6bAmt7LW0Us7lk9aXo/phcyvird2/aW
4WbNFKLznHezU/ZMaFFPUyWDrEFQdg40rAOU9Oafw3OsxJc+kZyoNkMpJNscYCov19+UCGdhrOTV
tjqrgveGRoGnjEdGHjBiUzjPMe0DYCOC4rDLTCxYiCv7ml3NyGWaPl0eVhp7ZSgKmR4bhjGmZeiS
0/DCZ4jCypfGD9ym9OCKk1gHZ1ba9W4KLx0qU7GFMwne51Zutf7NA/trExOTmDoEbcaHgLdZvw7c
f153YXr0vppvDuqAEdnJiQgKn1qatt6VxpLPf/rP8XNgxcwack+qqI1Pkzt9m38i7N1ZDbqLX4As
hFHRFQmNunv3Ld4wrP0ibONHWLsdn63UZcq5Z0XEWffOwydu0oYD8C4MCEKh3zqzV8uhnByDt3cm
OYY5dE/3WveY1j4+xeQCCvsxvWcMcY/fvEdm/+09Z9KQRL/wPrIQgW46/MZU9bQHzr/m7rp5hCsC
HSRudBOqOIo9UM4+vTd/C4WUmb1VgqqGZILHuKxxwb8yXNhC4MKvUEUZIWjyjW5h1IyOOU0XDUQT
NVRSKpsYGbKY8WsZKQF0SMHLNzKViA/dLTJ8kL2fJ0fUItuCNhxzGegXmpJfsK77WOXWeEzacFpG
mzxnavDB/w9T+Bic7H12lPHTozSnTTkujxMNUXzvFZANMCzYoNzPAkdoPAXzsod7NBvSe2ZlxrD2
2/BG5Bx7BZ7VxGGnFKwUo4XfhG8Rew5Sj191YqFnLimw43tM2wYO7NYJH6SJf/GV2iAp8yPq0iF3
d3OcfBjx8SCPK3wqda8OFWyPGWL3DbSdlICkURw5eL1LxBgkiTE1nzi7olbQIyMs+g2sEfuB+Eic
Em4z04aX5Nw/7T90lw5J1gs5LPZAO/KimiEoM8lg6eLkxZnmcYcJjAg6oLKLS8Re/kxM4oudAupB
RAfNLsvVAO4N6MRjh9eG6pDdfvIkCuPqm8tPpLoENdG2S4b9WRd9fXDvV3RdsT5goJxsFj4XP4Uv
oaNjjI+yCn7MuWIyhCtQ2sTysOuuEnIXPebFMxrttAxuuOsyQ+3oi5JsrHOK+A4R1GNGF4ykEbu0
8aN3HhVIt5mv8ImsnZSTd9y6/5ew82paFF3D9X/Z51ZJhlMyCmJOJ5bhExQUDID46/dFr6q9Z3qm
pmumZq3uL4Dwhue9nzvABRwVEdpfvEGtS2QACw9KZKh8uDnV7vJjv6zHqLYLX/QUV3aySfEDNgd+
K3oUJYSqvDyRv9WGu+h76uBE+40/3aqGhXID4oIE0apWjSGYwjO5MAzZks7JucBn7xLDznCEQzNg
DXbAw+Fbkaox4yoQXzechLxidRl9OeOBP/vtMh8/eUW1NhE1h35rEqAX/+Bz05uQTTe5LPQQgtUt
eMRZeFsLI8ax7LymTVQfeJ71jPBDNmmW1XaqTmSHx035wfjNFrzXl9UfSLE2VyM6B6Rv4HXbDLNA
xCDYbyPawvWhnL1xR+AMvqKbtBbiZNq5wQ70zTuWF7sB1XMohK9IHNAN2+hzxgIHfaFmmNCFZl8u
fm5EToOw0vWJXyNxr/lJN+CUabHgesFleiM2FTX8UJ4C4CXTb3Cf0aUG2OB2H/TeQCNAsV9TznO7
LXcaCwBCCKj2IBQynnMhiben5OcVXU8SzTVaI92uQoZw6bECC5tPLG3KsREXK7C5Ftc8F27cQWDz
p+ddO7sTCR+YsMvObp5DSCW6uespOvUwi4qewxY86jptwgxhxwtE5g7zSudTV96LaxYjWBr0rUhu
XdzBRMCcUXMP+452MgC9YaXvFpVDpM9QD0T2zxSjZ4c2Ic/oZiIAfrd4HtC9HVCz72VfGffGxOIC
2f3wJOEyXA8aFrzZgjyyfuMQNJVCa7qY/KANusZAYV4tOCTXwWdccWSmrL7Ctp+Jo1cfQCcd6xE7
Na2XGKcPWAPJUgvu1KS3UTPIA6qF2WOwGz8PeSytCEOnPRZp86uMQQndNVrt1mPyRexDp6O0v8Ez
pMUR7d52TqxnaTbs5eWsHbCDyjQiEbJIJxmPu+U1QAoUsA4INoh5BzYLLmgaUYnjzwrIbpivNLDQ
5zA97/BDWAH4fR0NmuBunEKyw+XhpGx7Wy23pcVzyeiNvrQ/1VkWYkyjcJOUkUt9LAxUjjXJlrmM
5bBFJUdV2Lv7BUtCqGWRCDswZiLanC0CrFiVgA3XSQM8cIa9WCFnCUwppuwgudHXB6TrvFTzwe3x
btTCLSnjJy8ir0EC7cvi8BgAXF1rVxo9z/KRoD2JRfqboDwOiqv3PGQTMFhKposvDesxMXGDF/Ub
OJw+Zu2rQ3D15GJVKvguouyShR8UkClOMvZI8Eq3PD3weHywOwleP9rRbC1GUpj+vElAwXJOXr5G
WWmpFyYtm7lGtUSi6igL5THJV1nwPeOQE76OjSuQMD25cBraiBOAkJ7DAqt6De0kqHV00l0yC54B
TD5MD4pRA3eNTDoH2p5FsgzUXasgAv6xaBb5nGhtKHftdVRA/CwtdpR6+J10uUgfX3Z0AHzgkvnO
12cVyyHvsSDiUY+lCUnyPG2+n7MGc3sjdUUo8dScKEMJZMYvl9A66wFaciLoMdRx9bv1WmDV0MXH
vEHACQbFj6K7t29ouDiAsE6L43qwW1ZoM7GeWXMWvnAMB0X00tOdevO2f4yKLelLkKfG14hzIWKF
ARs3Q7e2mg+AUL650seWnfuwHsj219v56TIhjVCK+OTSi3BXsHLGM7tkFqp+Y9c+x1vXcG9ONWr2
GY2FN/5XAjz9J8eBHSvPxWHZN7cvM3NeFiCWTbceyyIB/yEdbcewiMh8GPQciZITrzqO64QnkSBk
yuOPf5lcXagD1t2F/48Ii8Ud24KKjn83T8ju9qTVZXjrluNAoaPBLgGud9lSXfFQp+/V3dei3lah
4LiFTKIIf6QwHVVuY2sctFMKqEW5ysilvEXCVB/LY9HmqBu9/SQQj2rMVjLEKWVisGNz/JJtIkXg
JsAx9al5JH5Gm6qnDFj+Orr7sn1fUViyNJZcuNuFS/87wGkpYD/ZCKNypQcYEfvPFQttAr8SFPyQ
Hvqn/IyJn7MxvJsnI2nWZ+Ixnb496DsUf8rIGN2HKTyJ0rzOckLjCaw5YH7g4frQxgkUhPdRJaBI
nxEhdh1e8Lw5tieDSz4PlcTLorc56jkUl+NLUNiC8zr2nMZRVq+EjUabZkG+UKhUTWHKVKY0wZKB
b4P9JAZalELyRJeHfMv9RB9HZ3fEtuWRgEXSciFqDVIOsz07vS+WNvgMSmrKt/UIxdnnaaphG+to
T8huJT3FIASJxIurZiepQ3Lsh8RuV69wU4HF74+N2lYBZSVbW9RtF9z+YHW5BDmJL0gcqA2VkJqS
7bdg5SJKJGA33/HALgF5s3LQi0RbGFRQuph7r1HBV5KQch+UvKsO72SSv7t84DsE0nKgPbxc8X7a
zwD8vnRqasQNe6gKCKWbxARXrWcARNGMqd3dh4HlvOFmna49+8toT0jvsnZAtSzi8+v4NqFPxxJK
2UhVEOinpna6vVSgc9TRnlhlbm596o2MKFlg/8LQXz9O+ejpw3IME7+i39JLnfaF8TTrkjS6hTKk
8cxjupJDl9y6XkIJU4oGVi/WMRD1SkTGHfhhP1lBQwlovzCT6DkU59czIAMHiKLhyxTlZWnTqeL3
laTLlHaH41NAfgaAQ9XHYvMy8knBeIwotpk2/aE6l6IPq9ka3F4/Ir8G6xfXZAZ/Wt8QA4O4455n
qLZ0XbVPn2gqA2XGEIK/mjqP01O3NXzBpfCiHttXAGuXJvFPL/OS9W2sITl4r2vIhRXtyj22OPeR
6MMykT16d8bb7p0byP8PxzgSFEyGrL3DpOBjYZByhfFuBJdNqrpy4hF2VcKP/KJkk9fCJBW8R+vm
1P2Zq9dD+gmvI7sIn2JXBX2aNyfuvaBJrgXlfUg2cUn3YV7rFvnglUVPQkWcgHnf8vWY93UCPYeM
V6mxlfPr5l6ghsAiBDlGME7DJnWrPKoKdkT30bMSco5Utw1A8tPSuu28rEHK9d2+OdqnmA5+vLY0
7+ed5pF51CLdGEFBJ0u+YgeiA5ZZ2va77NdWxlbhdX2m1Hm+wzQbKACBZ6NHQIzd0pqw6szRiqEO
8pMSfQMAk02UCQqD+yDFxCVMPXDr8LWUp0Rm1SxFAGonvlJgQULo9pb4v2LNpvKJILQ06N8VpkIk
USnjxPVe0IMQSWc79VQHzEs9SKRC0aL6WG3wkGGVuv2n3XyGFYWatNzRTBzLxASSw0GTgBE1SRVS
nhILG9/yO9iB6Q+EZTkSj4JmkbFD32nZBv31Fa8xYy6gYFtkY+0snG/4FclE6gjgXzSdQ4MKObwD
EHwxaWLMAzxM+UG4SWnEQdnKwvTuJC8/7fMu0AifWfLSxu5tddak1LmmEXYo9bLg167pyDXrcv8s
R41LMMJ9T2yTjicSjojH/uyxZn3qo1UZw7vYvt9h9gqSbNEZoODP8hzUPzngDSUIBAxq/JWIac1C
XynLHV47RN4annYNSnHwhkOve5oyxDZKproGdZ5T5VbHhBeKPwPTY5Gv7oeHYjG97gemZb5KV1nw
CFTUveVImXDAxyz+HfEdHjTQiWj3xsgGByKi3SwsAmCeQb3ZTevosv7sFXA+WPDz3TEdcbhGml4v
P169L5dfLrdnU/K6ZoEaG16+bEHA+pM0vP7Ih/fiFX+5oESw+YX0OIUfu27l6QNy98dTj8AciD/o
kfjQKfff5XtUR+/9e5LJVr6/Yo8CBgJFChxU9y6dyY1DV0/FAmi6C9Qxm8kzt5v1Z9kbZKcm6B/S
BRjyZZ/sL0vl9DiQrXGlF9o7lUCwgEM9i2WAk9q5XatzzPVggY1eM42msBRAHYzyroddHm/nhFYN
PAr+05+8WfqxuqX/QAHf2lBjlPhBPeqUax0S1xE2WoeJQQcpuV5TDnplFTyKQGp8ZoHMmQ8FW2Ih
J2AQ7g4avJJ5xlK7weCGLD46NYL9IrQXn0miuZfvn+JQ0WzXnHrzPQGldfyr17miL1DjJncQOJAz
BzQ6RyZmHVKmmSKN8ya4gSKpHrpoHDAbDiDd9KXxN7y2Qdkf6C/7QVxkxUx3H7UlIg3BQoel48Q4
VRqMg5a3ciPphElFWr3fPSaX3mBHAjP87oRFfKmqPiuYNi0P+RJYkZ1H9KSXW9HNgimXrfKXK2gs
whbRWqIAlylnCM+1Le3hPa62rR489OALGtk6n2zQ9twcx5VufDbIITCT/LjJZ3gX51o2S+tFDiUv
nT7pkqSWsX+mbi17sKN3jVdtrprZMxxp+4CA03RppxzPAKVS2vhDg85hrCPjhKClDNuGDvS8x8kt
V4ZNf8imXQRt+Ijvla3RRu9bKs0ewUt0q2otHRfVi3e7B/jZ5PKo1SZ0/0D/OLjRTdihSd3SR2Xp
acEeIIJiZAQIiLsohcriAjZUOJfVm7CPY645r09YHHZ7bUOZ89koc05nl1WCscaU4x+gcSH5Brmj
u++BHhVrHu+tYSGbfPdySNMveB2MeQq7PLElSqaZcFRmYlSuc5io4qSbXlr45kFDMnP4c2sW5HR/
j88wHT/hG3aeZO3N+aWMxf4W9Nf4uP2bI2NPqdnquWJJgWgHQl4sccs8gydzyuYeQZkUCowNjRdI
mJ0g+LXifx5D5cQlY5iNmNfM5RHfJ71tmIM0auHvjMStMfuESng91vFrXz5t2I/V8nuz8o1yBHMe
aGuImNvbPie7e+f2Yw4Cab9Dad6zPmvzoV1Uk3JDiO8ZYadw5ObhQoKvEroj2CrwbPeR9G12xhwN
fdENngYOmtnwenxN249dx0ppfwAJ+DcuxwrD8wTosn2VIcx74wBDcZ1h+XKGElU+IoiZ+oTZTdIy
DKueEKbz78vH0I3PJSLdPu0MS6ocSbIfov/seUrjfapAkeyCUxy9+NvhqTkPSUMlRgurvjOKWVwM
ys3vnU/V1JBJEPOVlXfH0/aujMrW06GLqtJCv0V5O0+3meiUdHG+oUhv6DJ4XtF03Zu4x4NTS78E
7Coi4+up7+AqBncMz2/u57Yq8jB7+23Kst4bfaRJ3d9iEm+01EfxOx8kzwk71TXz1Z6r3DwCihsj
FrLZvRg3kEPvsa7HAm2X2zDhrAeg3kxAozKWrqqLzb0DftjJ2wbnKA/vA0cazmA0w2vQ/8f2Rt6i
LVISyAFFKs2DegVM0ysccv4MME/qAk53sJJKhwr7Szb1oVjDmUdzFbZrQkOJO2mpnHrLGuOKdb4y
pmxD4XcqzlCRlEjG2FUx8J3ch9L0hUXAxNhLW74kC/a3sZOxyIB/UiCJYTkSlq9xFezWOZsYHIui
22YoTSyiJZlNzE3W3ob/bnVO5kwPfJlwvUjtvmQRlqbDDaZdwcYLW2bf+wbsY/XyofsyT29arWs6
410dQK6qcbMpDKoYB+C4j+ERP0TZ1oZNjIh61iusaqbizSOb0MP6q/vEYLWffhy+TXLE4TOqYSwS
jsOO1jLYkIPszM4W7W5jYyH27F2PcsdQQbzNbLNbZ4QtempMsktKw53aPXWq9XdHmexQSPUm2bH2
inkVcsLpM09QCund/2H3vFNyIDkbpANojbjLmW3ALgPt5K1bbJ3v1tFn6qw6UrfMypstUt/tCCjF
gU2jJv0i/LDK6X36cHlqzbCOmrDbSh4mtIknjDp4cDN5pXQnSAsbeAUDrCnyTiSiRaiuCYfVNPs2
pm6jULgYHnUob430ze85G8uELIP01dY3eg4+e6LA3iPMdNha7o19bTCqsuT5HUwC0H3JzxCGWnOH
694W2GKebNqwQLmR2+/zg3RrBzfCXmPzsSAAJZvvvpxqzGGO8y83o8eKU2HiPHeOqO0B7OWLbXyc
hAA12SGOV9sWZK/fnGs/kB8R8+N5pqaTjwD9+vHdc65YhGEwGwFUihEmtxrWly75GkrhkhzLttH1
oDP7A1VJmnzyVWt4RTXYid0LfYyVMwRTA+CLpFBEiqmTP5fsiyLcdaXrBOT3Thp4O/HG5OFuqgqW
sEiBGibSXkqsCyQjHnnj502XopZPyunn54l3s2iRj60sH3PYOwXLS2YbRAeS3Sia+OTdTrf5c9nF
CdA3iQA4scTpA4/ej5/N9Qf3/gRiqOFjd0QM2y2kFKngUikYPZvF+D1NWfEX3PYHTseIqj+bcxB2
73t1+FyUACjs4jRdNlf6Z9WKxey/JS3Gv0lMFEWUVFFRZEFVf5O0vD/X3e6mpsJCmV2hH9zDbH9F
zNs7Nkv9DOGGPQWPDlrs/chARPJa0B+ZgAc9V+IYwBwg9udCl2l3ApI/0FugRUvUuN8jgO9Cjyc/
9JC2TWuCYQqWHgxV78vn8nPeHWEZ7YsxRPpxTbnfzMtpE16HyHJnlFe9cXV4rKphV4kf0IQA1436
0y+I3PCr4PKgzYFY2dlfK2UsBffjnzSBkvx//qFqElVNROyjSrqsyL+p87JPKb3K+1NY0Ahau9vr
Oi5nOMwGP3jFrJ5nHeikNNFmd9F3iUvojEVQhz9ph3+SdEr/ciOaIep6XxNFTf4ljDv+fz3p517u
cj17C4suvUfrXDVqe6v5X9MN6OmhgQBsGvdPY4KYuoTGxNpjgviDmQx+e/89VH6pjX5Teom62Km8
FEGSZfU3NdI7VTLlXZTCYr2mWWuYwLogenHzM6fX9j/7YRiKU0aFlw9XDlVgyLn3PsTKOOg82DBd
wQIIcT2WThcaS1IwJCPmv29S+hcx599uUuV5/uV55apUpE3Bi6MgtDGDwuhVHWyr6cOaFxFyFjvw
xsfyZq60CHm16O4Ta3FzUURMzp2z7J/en6B3T+W/ntpvguDiWRtJfuOG0iBqHEjUaMJhXvH8dmfR
2nmX0RrDj+1jtC0DzA+2Uaxnw5cFzYQ2z5ZchK4DtiYwYd13UPxZ85dHDxdRJ0sVUBw1Agd+zFj7
vanYM/FlTSLQj9QuC3/u8R2wVocBooIDfFpz+gE1S66kF9IKUAob02mYovMj8WKdpYq83uXufoTh
AFqV82Bgkao48rBcw+URy2bOGSlGaJgB7Ovl3gIvgGds6vjjzGwdw6SZevDp2GDNC3LcZQdIGJhU
K85teYIVx7Wz/0dgACtTsFrJx/eoIWEExtCke/S/6l1cczK8N6oVyVbUkyZWQw9nePUmPjmjGJkg
mv7TkPnjuP5tCRSf94vSvzOulyn1eM6oobV+uPkxvavJzWtrRxAWH3XQs8SNV1tml19l4rhAquh+
MduNsFFeWTOR1KlZAnPpps8Bx6w/zD7pXxYCSdYk5h+rkcwk/PvAvn4uiSjLrbhYy9YzKA4faHD6
wMAJDHx5RBNRRdDCoChXx1KD1g9ULXY7as97sh/ZgCfZL4ogons7XWCPWtp/mHp/usNOnf6XqdfT
+o+XrHzRUdv39duGxPpy6MxgsU2iq10HqeXiFOTT+HdVzS/hSGnWF8uJdKqGCIDuPvUl1mgX3Jqw
UPlu/vv2fi1Pv03Evz5A7TehavsUpCavuL38M1LWsMS/c0pozGyp0XYhANu4YTntYboMyz23bwtp
pIa1ZqVneOcc/6l8KVIpm2wwcqKGZgXW6sitmXon2k0DitkhiMb77t2xUAOOAl+AUUukUXWxs3VX
OdYR/goeZDDKW8PUZg1hLe6yz/YhuH/4tP+ygfFpVRWVqqCKqv7by0geH7nZFW9xoS/g2iKb07oO
UHCha5O/THXSP0fyEkRRQVTQdJ7Oki2ecdOjM8ZB/mWSrasOsuGXgEEvicBRgmbMUQDDYYPD8gGw
LdhRt4G4Fq8ApTy9cxeEBVtTjOLunXccW2TfXnWm+sza5Pw93fp/UMiK/z7i/t+H/FXc/GXEqbqY
tLeGD9mF3iBM8YhmGyNlivtnHi9uZLSfwTagnvfXuJbsdZ+2xx+G/b/dhKxoiIE1QdB0/deO9Jeb
yMVcv76/QosvcR9AthnA0MC2itXjQ2ubQ8kM4f1AJrNwMzp3hkT//ablf9nxZEWX+qKE44P2vw3o
L9cXrqlY7iSu/4bwtTV8jDdI5JlgzjXQZlq824rwQLcX82eqgaVKE6hHZNUHZAuYNxD3iRQ9jsSs
m0nXhPNK/43LthFpEbm2JpRFaHrJwaj/cNeC8i+F599u+7eN2riIvS+ycSzQQzzaSA2bfWefMStw
f4KDF3LibQu7REZli58j7HanRYvbDN7HtrUaPtll/zgDtSixFH/deFy57fEOH1gw+2R0Qz/CO1Bz
FOdhd8hoDSJduQjKgf2PSVDTT82sIyB/UK0f63T56BxN/J2NsJgt9jIUnc9c6XqcUKoesPHIMPBw
RzXovd4DSN73Hew4naD53SyZ9yYCzUzU+VS+ip9ah3f4JY0qG10JD2GBiZN9ttxtX2ckiE53qHx1
J6QiJEmbQ3CzBrNT4/fZ2KYshfcpJ9Fi/HBF+l7I+ztOLanPgJTmYucolHU99+UT4m7AoJeC/x5L
gtDtIr8tkn97K79VKw+dwlfIpHbB+YXUpTsxRsLoM01CaGWDjN0bFomZ0hU+JQT0cXRCM7dJ4+sM
ARutp2KBlwelDczXpTgBHRsipir81ktWbzdZXiAamJfGxoS/MKe0dM6vToMCOUE+yZvLz278QImX
B0acjEDXLnt41yls/hmmJRAS34b5PGKh+uAnCHcxk6UefVyXcS3Gr8ThnAnAqKdm1XM7oP9If3nA
mEjpSaDUSlWTHkzXu0otkpMnGkv+vkuORWbpXxHNdspF6i3cAxoLNRHIWlsMICfDke9OdU+r33f+
+3n/Mkf4/XGr/b7YFw21j8j/t5Jab4qHcsm+7QL+invFL4YeLUalnodJ8IfAXyLCcTr6k2fDvy5Z
f73sb3Pv8mzTvMm5rOiBpT2I84vmBAP8KNE4xBtzg3UV7kfW5A9L5S8nlf/6uL+NLlV+SdIu5brL
daS5WK5iavQkYC9ZttZ6WzB04vmP4exsggNeZDN1z0O0SAFDmc0LxX4gwjISt6OPOZ3+HLsZPp2y
XV3jj5+xnEEhYGqbUPPMLyyyQDy+ECpC8plf5n2yUHewCZ+YGmGIxlwiYvI1fA21AMNVsEdQF/Q3
UGcpXJNRZy+EN/1udMr/sPRJ/5xjotE3VEXjX11StG7r/suCreRa9eqp789CYLGCste64s0uNZ+J
oZXzG/0lvAsAa9hfyWbVQ+UKyv6dXttQh6zAQnQdfOD0Vx45BM3FLkSsNtwLuCx68Q8qVkuH2aS4
t4sDrkXPA5hDhOVc/WHw/hqcf3+boiFwDtT7WGJwPP2toMquz7rU7mqzSJYftw6hw/nwvyI8Jrwf
zoeuBJ+yXAlYQa6SKMfZgNXhkMZiQGDAQBiALXkZ6TDG6OcnC4qA4oFmvP/21OFtJg4Tl6akDgyj
OSKGCFMSlpoVpHP/v6cgd/qPJY+PoQiAIIJiaLL6m2lS/6JoYlEqzQJmmAuJWvcA1qdf107H6x6s
7Yu/8wqiYsvgPv6EzdQICkf2iJGGm9cf1EE+7oJkcSgYRLB2kIQLwzxGMMeZMtbHHYPfl3yNQ16P
8R18V7eFDJf/BZkeM4kAANd7WzcPqtL87uPC7+uEUxjR13liGacO787T640xinPkgNycoOM+PJfi
+rmU1xqM5GnDUW/fBFdftNVhiprsMuuvGtw/ciKY+kOLTQRMkoDySf9wX5QeTpmHPDL+tHP0/+kD
IwkMBVnUDSAC0ehqtb+M6rSVlaQvqN8FZEPRowShtojvoQJdwKb+jLYpNrEPdgP0a7b+sHDrmYFn
z9V93/nakYEYDe/JloMACxLfu91K4ZyzKUB5jryMJHiiSRIHyuLX1NxtJHsUAuvInQfmz334HaEF
pMj1V72bpz4moMcbQR0WQSWar17Eki+37gtn2JvTP1Z2Ynhi5TW2dJaYesxCmu274SI1Z8/INzYT
9C+4ab80k9q8nYp/8pH59TD+PnUkQROVbhVQMZ36/WHtevXj+d3l/YVYWvc5hkOHHcXBc0Lv5YJi
gnYvImKyVh8gFixbsHHrTvNbnrIB6xxkZqH0q75jrBRElDxL3DtyN+/FAh48Zawv6es838PnwyN3
KVWsPiccDu8Y5UkOcuQGJvHOzMc9lGTwAkTG1Z12nVMnnjjRR5jhapAqY94a0gR6bXcbBdLH/Cjb
8uFdq7He6acRZxcR/YdWo6VpvmQT/4H3uBJRrygKOuD5VR80mMmm/q23bBsfSvkVK8n+8ErlxEGe
9e6LUazLAoVp7sNFcsnbdViHoYU83kO230aOkLa3h/tEWeB+BKFBD4u4P08ooI4VHCPVfmZ+jZxJ
tXUjIvTmLeJMYMqcU+IC1StNDZPfa2LHq8KR1d1r6/W8C116HRW+Qwc1zwey7j00PCaj3hPTRvdN
BwTyKnz3KqbzpkB1Ijy3oMWQ2TUhcRQrSlS9nV7miCDS9HqBXHSz/vlAhl0hNnzhLjsh3pWYjeug
vvgA+LLsN9KiMSb1d5AZ7jPS3fRr5Yu8Jm/hzbqGpWb+hK/xhwOSpGn/nJYCeJjExMRISMQU7u/T
sicV+rvXu3X4IZoN82u7LyuYf1dfE4wDUX5lbWMsEUwNYRCvx5T8C3ACPZQwYsni7IT8CU9RDPPw
UqAreTrxN0Mby5SFf8pxrawOuaUEpHb2vNtr1EyoySBi4lvTM5F2Ewqki253sfl6qDowcU+nykRx
a5N6d1YL+/z8uUeA/my7XbpLf4uMJiItotpHEa3vp7W8H7MukPdtt9Zj6aKqOBBhCRzWxQmKhUMJ
8XX5ieg+mzOQkXWuoGps42pCqJr/6NabUUE65JoC8pepMO40XVCHYp6eAE2YI1+9UwetdskDa/6A
RSxcGXwyS7uH2BgPCL64uzlcUMFgnvhGmJ9XG3ksnejOJTEix9UZkXVPuweHSIz+l82g73EULYGr
SvKm/ZnBD2HiSjiwhXMAaXxrA8dhPBGiYZfRvAYQ3G5f1lZYr+MLgzaao23D+MB8xxWGOPbzmKwy
M3KlcLttZK9iUA7XX3eImSRuWOBt4mDYeaZO/PP9h/wr3DMN35hVgyUC5eEXF/NL3H0u7mIC4eYL
YxHLIFwlG2iBOtbZGRI0i+f+YlElz7UbKV2UMpkf+DKI/Pl/z+9mutsS6BkVCC4s6MsiyOyZGe88
LTxJm8mZEGPSrAGruR38GH75ng+77jrNdR4Uxhzm920TG5MXnSkoAQNw9UDSrS5E2ERrccb6ARz2
tI7i3oqjkMkwOKNZSsyT0Q2gycX1YRoQNjKZfMaTSeZOlhmSdMKCqsMM1gII8wUv1QZmU0NNZwSd
u6n6shhvk2X3RiYEng9GNND4BzNs19m8z4I1cn6h0y4twRH258McO/fSWnZDfMm4HESX6fYAW0/g
Ur7yNud64QYI9fpUiDK52xib1lAy4QabeGWfaE5AxY+wVn66nX3xGoFSICBm6fudsJ7B/D32S0vc
QtVDjs1uljAFIIwYZuEkHJ66nFuNjy9a8jLdxIfSnb8Wu4CcT/GnWhjUAYP0bWHmmJLFLEfIvtTF
EKPsbQNMjOCDnNrl0Mc8mmUG3j/AJJnsymfwxreLaT6mec9o7uYBUzWWjlFEB3RIUQ5cLth4iTYR
l1rANQzIu4NFY85RufDGve+Kv3hZ+Htjq8tXLj8fpEHYbXkw9czQ/KlQxJq7zc+0D8VUMs1jbY0d
oqvIGUJT3AmCVNKvCxubCHn8ujo0pC3SqlcZDUmzCsNVt5tvaMWuUDbTZ5EsgeyrtDW9gAQxuecl
+P1Z43xIqz7BgtDyHNnd3wgRd2BxuBvqImdFRB9cqtVKoZgKj7JtaC6tdgxj7B2PdP4znXarEieO
CF3uzdoiwOODInOec2TIzM4yuKW3E3UNH/jjK09xvB+1S3Kc7rQQWP2HwpZ544GIfc0pz6BYZBNp
iGfioaD+DVwcAXxqtoaovg6Qv3ZeqfHXBH34aDzOdBb0cJOQTYLXuqBEkx3cfuoDTmJ0/TmOxZ2B
hxkf4m4PBkyav0ybAaVAiaPBSMDddptacU7uIZxhM7hBo77D6CFXMZvAnOUOa0ge9pTKSdqOV/my
AhZxaPyGm8c6dD5OFYzCzVsxx54eEEYpmyZuDl7m4YMN87ELYxQVItTSWYGUALMaEiYpVMZzwXRj
hqkJXroFMJnPqWC26DAAme4xpF+LFsdbNLfoWMy2DCGXu9udF8XzYGd3faIgxg1uawalP9btYBo0
CzjhyK5FBw/bg/uxeQmKH6MbZvgv+Yzdp9/Zwd0+sGS1k2gdB/yNJ33N8bRgDpSzJjLcyNXQQlg4
bKNkcqPD+/ScxT3djDXRPLzHW0DQ6frjDrU3S7GDvfwWS3MzP2qr76HTAEFbx0LA/GoE2wWg1SQ8
0bBh/l5SnjgxwrilQkpHq6gMD25tE4jQRhVYRHdW1L1tpFqpxW+cSzapwthZJQdWJSZb18xO2EZV
NuE1Bk9d80fj8qrVsnTGddhdhFM+PkLI8TvTB/TsBLwKHWMHYTFOMmTSdhrBg/oxY8o3RFmqaX8T
B1iMtfmTeKrO/aI9iB843aHDwALBrq68SgBe1lWUAW/7B443la5qTZMI926mT4dKGo3trEw0N3Ml
dJHgYlWbDQ+Yc5GWwoxImHHBBzcM6OYkwnVsceysosowVzwlBVuFrhVVD3uWR9LHy4bSPkqHkK6c
68gbG5Y3/fj/KyuqqbiMkZpSYSjlgBMi4SYM7PcBcO3YxmMO7QN4IKvP4DP1fugp2z24/7x7n9t4
Chbv+spdUwkLpkdqn40I52GF4VV2ewt4FsQtbfZ74o5u8azx+4I1I7rYAbe7sXMDVflj1dxgRxjJ
PtwPDkVdxsGZc79uYtKd6IRsDDZk/vgr5kZ4ROViJT8ECnorRAq1OVbHx9WKwvhm7y/rp4XdCpwa
MvVI1ats3Cf3e304q/EuJk8b7IjQ2Nob3Ef8Srx2+jS4uknuGYATnjIJ0XKwCxCBdewHYzjFFNAW
TgVogiBtsMpWiv1AOnHY3qZbqW+3iCyiAxO4+weP9cGl67l2Pb3Pqkth7JYyJl6AMQ7+PAgpKZoc
CXUkdTjWVeu1EEidQQ4sEWyUqG7o0i2jefdwXULKbV4MFpy5y3Ijn7esgRdWx+ux8iSfWYtgZ8Dc
DApcaQAXHJYi6oCgGx/yhp4qspjoO+sKlHocTN8QFlh8mEvBnC3TXu8WHNQOwbxfuBhUzOD1T3Om
XGGxxm3v8y0XC4Jmw2AxR4RuMWaC72HXjdUIl9uf3pJ+xDd13M+c5eVFyYGjRrd6b+lSRJ0T56HF
YIXfR2g44DG13GiN/KQi4HZPtq0FKMl/7yw+MSLJBU0xYnOzyXMcz7W3GcOvDg+vCWtaN7/puqLH
byxsrftWGWxh/kTzeKsw/QlSnm+3wb3Tl1I+FxSWcst07mZh/XIuPUdwJb4N/YTJnVZUcU3Agvyx
vmyT5NzWG8IJkhEO1j13qfxfws6rSXFkXdf/5dwrQhZJt/IW4d0NAVUFCCsECMSvP0/23rGju7pj
alasmZ6JrkakMr/8zGt6j2npce4/MQlsNzOEgMVhLowI0jJZ+Hi9tbFtfU7of4Pzj6HOOJc+3LZL
//YF3wYDp9eIICWEHRd5mdIlQy1S3OjvAu58faOiXvaRDPOE3QwibpKDiSpWShbtxtYVCQ18RFL9
3shIoeDwvka/bqqrmakvZDZtH6j6WB/22GUSlag3KMOOd3oyzvjgYmOXbl2sXha5SMUnLQYMhkgo
iWwkELKrNM5agcMQ/9r4+ivEuxhSsZhRAxCQForADtPq5Ook/PZimGkUwTPMetUESp9NBVEF60t/
gPRj+qWOLlK4HHFSEMl1l1FP6dvuRxV1RgDCnBzhLX6SHKaI98GgE7+QUTk5PXn4oRbvJHOC0YGV
mY62/7t3VS6ZN0n2CxF8vvgAQsXF74VbZwSQyLl0FwEBcecJn9SP60f4pKc926FiyZirx0bbe+I+
jJm+H/JT/iKQoZCFgBKlsViY03jwcYcX4pQ52Cs8Z5bu6eGVT/8FYgY1iemyyODJhF8IJ2lL2plM
4i5fo9NChfsxYolK0orb3Mg5ubxTXjHpCf/9Tup1UgLJFbc7koHcjFYvvu79WIwtIMHEewAOr0FJ
F83JEI2ZfwykwQELux5BLNSdmGenFpPJ7SCgEVyp/NKjNxiYtTsYHSZ1vH55pwGoSCjDCDpAcsbf
NSoW19WC3AUCCVlBvf7SuiHWfZhAiw9Rd17WUz+p0RIqe8rrKRh6947tqhUPRqN1ENBgRjKG7cmp
QGCD+BQeXF5pSH53Xs2zbED+woXJmyD1iNE+OBCXLu4IBcUti/ZE9c55rclig7U+5qILrNYJAk4z
bQnbs/3B6JQMHB1/17dbjsLpFx8BRZvoDMCw5WJBYPLhnm7x23XYcJBw3tEN2rEMp9/Alpp7jrd1
X7pGFX5Va3bqF5w5rKzbXohVQrbHNKJy3Kbv+73XYCDPyWvJDB1SzJWd4FhF9kuns8cS85kqo4fw
sfV60zmqzI764DcyI/Wm/mPnWU63a6AZ4B7fjh50Zcam6sPpoesm4BlsBPZg3YN8lKpzJuMAe1qc
XvGXxpOuu4v8uzPQ4PNzHMFyHPA2eGSHns8HD4iXTkhzPPpAWoxPtAHdnFeufxEmfofh+OR1tY3U
N5Kls7qVXgIIbXzPD0MYOhJ1l3MK6kSNCGh1uD07ZYFB4HgXPTIFV6up9OVkc1gQzRuXzMt1jkFn
dkI9xNOSrrJazc8rXiXzV+RJmCJupm0b0ISzbPpwLp0Y2jrORnu6G1hTL35NKRr2P5EiknFAjkUx
1n7uaIZCPz+MmdoiB8cDfV3B7OAs1xFxsWae7lHjH6cgWPbrB7Qv3nJ8SGAeuyXsHmePyxpHeDkf
SH7I2XeoHm5BNtW93sm1eiWLlE2PK94HzP8BFUlC/teHInArut335uG9AdOjmJ7qZWYfPWw3M7z3
Emuq5ElH9UCtHrv8MJ6YOwxwBk9UIzzFhY0Ra9kJoYzgtqJQXuZkl1btLOhH6e7z7cs+2sSjveiu
YK6HjPr0wcQLavI+7XBhwC2EH0aCS/Dde8t5XAuFY0IloYJc7Au4DgBQ6gXKLJIZ0PL+iFggDTjr
FCRf3LRtbxq2R6IT0+7L3VMewYd2c+56cG6Lm/dxeALmxeX5E9U5/4G/LCQ+/7wkpwPLDz6SlhlW
R97R0fog42fP3rv1ABUz59uTxz/aWSlFynauHPr/AxuyXsno4jbrbfKrcCHsEeJe2XKkSuiYrVQ5
hSYofRkXf4fUKEzx7aTyFabwzRALYZyNEa2FynzyWczGJxOCKuQ9QezKMb29fenujxFNvNMhe0L3
6shOth3Z/ZfdvXkovN0eriAgwjkEdi337uimnMPpmYzwFtUnGFRTYoDqyIqnb8Wn6dhJIpNCJBCT
VshKcQmWQ8pgIb3eUQOosRo9Wo5h45PeXRryMrkdrhTm+Oi8v7wjln314NRTVsB+wIuBXKTOZHOf
V4eqwOZTp8cEGFpF7sw5fUhKhBHey3Zr2a0v/v2G/LC7wjVKAxBxd+syge27UKctACy3cq+Wg4y2
QDYxkHLf50CLbXwDhesBPUQ6/Iw9XWAxhvss+HU4FHmr+XQxpBrL3urBcJvnwiIHTLrO7FMOJCUG
aUob8jZ8FGNE0u0vGtvC1a3BhPGW4kkmGihIJeW4q/Z/KXH1X1/7Pp4YGpkk2vh0T0Br0TMFeclM
NFLXwisYSadpZO5DZDfvz/mOLOmqR7DIzi+AXVcsTIdIK+JfyE9b/oTGHIp1ZLku/cDgEuHUsUFt
TYrtmIBjOeTIv9zRHhE2jTgo/Xqsqo8fbRpxNuBWpGqeUjlb/iOiJ3xLX038vgQkr2pwsuBKupYR
HpCpRNmVh3CVbfKgx6aCzafjgtgxMniOrqw6aBldElhgroWPO8o4HrpQEzuaoB5ZR53KPVgUWnD4
ITiZXouWHkK9rJ7ioyCvzNHT8WgA5qi5pVBMyKG1Ocr89Kjo4r2yTgKPI8DGEzAPblRCnxlW9dNV
hggEfDJCQCTw3cQSHAUE9ujzhsPlALsvrfGFzBZMphrNUWG+B6eJFh49MwB3bmPz59SgFx4jYY4m
FvG887errUkX8h1IdXQ6RDWKgKLkbZECO0VoKdO317vp6+HsyR/d26Z12xPjrP2WciIgP4In0WKb
F0+OM4gdoPEISXSBnu5Rc/kGoLq92zsyxUfBbRW2hTZmwXRRb7QHqfavGAq5hu5D2iBb5fsH1NXq
hi99EYN6ZOnHEr6hdV9PAfF6G6yp0jwXwMUrUZpKnu4UJS2QvggQ6KFo15s+NfJO4rE/L01Q68hH
vOFWI4603kDFq7RAqzC39CO7V4dY9fWZbLAR+9ZgOGxjAd30ha/QPtw2wf4Lcz5Kv/1X6cmCwJdw
BI8Id+vp0IU3NHSvvSUyRjeswhO8qHD420AZA7gnCy/Z29Sqqbz7QzYXTeATxk3V14bkeYv2tNBD
jEnUhakLYQ29UIfjAu/ypeORApmEzuU+xGbryhZ8D9FJoXlCKi539cFnDbUVPT2G+8fAuCeVgaAe
SxvZGV7SNBlF4+96xN20g9GdHCKHRzvvcxtwzPvcGLRTH0m6RyD/qpDP7zKh3OVE7AO02PMJ7YGZ
UHfR9n4NTN5pUbem8QMWmPhw+mA8MsGAtgZDqXOUx0nX4mqeQKljf7mZS8U8HJ7HmxqHJHl2Zkzk
KbXzmOEdBDhOAtfS4yvSRZsayQqvUiw+4VCsONoecPkV/A7K4ZPHmfZuU+7TcIPiMIdtQlWz6+Xp
RIs/jfnkE92g/HgPqxf9UAsokoC+mSMs05AXZQ4/JYToJB/0hTfoMkrefvyJdVpBt/qOWhshhHza
Q73BHopWtIHUOKjrjYxPU/e+soJhtHQxvT36bjebkvKhDW6Ep1gMdU5uWwrUpoLPmbE6+7SiF8Lw
yvc11AE0MzBlF9QyOBIsz0l2qEH3DvMJzPQOSPHpTsRnACNxumJZ2TibJRvugcQSMxzS4cbvM6gm
+G0L8K5uTuQ7DKjILHf2cFMcY1OWwnaK494pSOevm1lQUfIysGjHWsRWpwkJzcB5drzJg+Y/4hsd
+ueFSdUrCnv0PsckN4ygkGUSxRIdOGoNOjy7AG4d9kL+o0yeL1dLR6IdXLT+rtd4ywVtpdr7pP/N
V2ZXEPX7MkscmU20QSKZ7N/jb300jnmXrQcjK2iIBeyFHDaUBAfccYflUBjeTq7I4XtptFsssXtW
+Sk2jPDs4irmKqTpw4WFIXBPRS9jdFH8/qYFie4fhn0+4ulE+nrYt3tgs9BUMB1NonXrPKfJsEsG
Sx9eDjDYWpIbV848a4Rswdm5n9ijsGnJw8hZqYLJQHerLHkWjzhJNtiEab1P+tpOwlvHzRQnM7Ad
ELWjFCQZJ2wBUl6AeK9uEcyENulsJiAnKGnhEhzjWscC4amlTuiWi5kHZSzyh5MdoosZF0/HfTW+
yr7tMszYTgh3dZZXIxUiE7IyeUMkNklEyK2Bm7gQGi2ymGhzR+mVCxEtqHC75rjGv5ygFC+fWHAF
uFdbZ1uwxJut96iHm23wYDgBy3/v9+Echifbe2tdgiD5mfIDZkMV474/B8+MAzsGE3rFxEbnF1r9
tym9tbf15a3zlMd3vjibbrFmI4raHwQr2H1nShNN2FUfAhmcsGiQpT8ALjr/wCv+8QjfwEcvfJ86
yyePgLneTDimdTZYOFcqt6cfUP2SWE5Ho0N0MVGaEg9HrnuibdY4GcQjahic4sHylc4UbzcSMcU9
9BCNZO42491u2aQEgmG1YBIEH61iyHTA+px48//+0+lL++f3MBVbthRVtoGQ/DlZbc3j8rmtX/I4
nzx9Ot4j+kCI1iyTgIZ+/EUB7FgZs8ivZMoMg1Z1HVrTvRtdULfbYuP+E67oX6guFRDq/z3Qt4U9
3t7vs6K38jjN100xetOJAAoVsmpuQt7YMpBiIjb5/O91MASw468tZRowQmRbt1TjG5ypbiT5dH8q
8piEXXTMF7/wHGdvFDd0TanZeH2oXzlf3OY+WnLLoRlS74vm5dsZDfwQGs2mTZn0A/P3ttOJ3uXS
E0oE7g/kEF08yl+PaqmQesCpGLLybRheW8vdpXnxyjwyNcgW1zcdJ1p1BW0h0Qph94ErG9Cg8qf+
9OZlWjJPgCA6uwTXUICCqGH7mDW6/f5/L6Im+ET/8WTfsVT3w8nGDYx3xyZyK8zaTNHXu61YzJur
+oh3sn/ITBEqXC0/cAUc40gL0hokG2aCPzzM3wA1goRtAx23FTA92jdg104ud9VbWoo3SvZGZzh4
ir7di+aT7Q4OR2ZCTF8Icl3uf64IF2P6mDxl/Ym5Y4Q0q4vU8A+Ry/jHCmmmIquWYfJPnKb+PG6X
+gykveGhrj5JKgnAwz0gNGAtjmFNQylUkNS8IeL7YmpWzZrgsgEmamMcISBDFNAMKbQthbKKRDZ6
zpLgvdtgOpnNfL4Hl+xCpUJYv9CvQNlWXVI93b+WQOciDdIl86fuDwdH/UcA0UzL1hT+B6fjF6Lq
t1i8r66nB0aC8rikv83oab0jub4lL1AJ/zvHutHfeJ+jLbfQM9Q7caj5bYpngNDENMBC/2jM9w+0
yB+PJF7Cb490aarT7VrySEB/+vep1L2Oqbk88i2ga2UT6wxjaSoHnfSKrtM2AimL04fxE5jsn+/6
t5X5hiU7a7umsSse4x4U7Ta6p2e8vWndLVMXHYi79gMe61+hXINkZ+q2ItuqoXzb8K/dtqxvN1Ue
z3CKeIR0OWmtKM51cGb6CWoKKHIkTa/jFy05tv8VpaQSWMZEJkHFXE0h1CPhlL7GdwuuUKCqYxKH
67RdpuYPtoG/zt63QKFrInjptsq++U552Nfb+0GtrTdsAwMcC1ll8chPfW7NwcD5CP1tr3KuGMje
XdK2zoCC/4fg8I8Yquu6YVi6ohHtvxNL9udL20id13s8WxQXd02Sij40I5c1//ZyPnqIZfmNQ8s5
pJlSM2Zztt4W62QQRD+RV9V/7JPfn+X7YlhmrdyuNs9C4nZ1GDUhtYC4MBxJB1CJ+PgaPA56s/GW
S/eHhfjpw8VZ+u2sXC+N3J727/d44uULjgbl8ZrW+iV0UOYMp45PMkuLkWLDTd4w5GgY/PAE4kL/
vhd+exX2t9NqHpr73tDaN9RCYygnr4BinVvsRePQiu9onH3YYCswYZ8b/ocAk799GhDAryjAMG9G
ZIBaDc8dVOKd/360f5JSfn+0byf4pGxt6aLzaMpQKXAQC8yC65bhzOBDd44TO9cL3fn4EPmBGOTh
wOGfoE7EjAQZVXRrp8lFaxXcK7fvkNlpdo124Q8L+K9s+I/98+1O2Z3uxvZc8pQTerXYy9E9Lhk5
v1Pkq0FEhH5Cz/wQ1GGNL4Yob7g7KPQl74fr/58b2eAvzdBk7jjtWy75MKxL5/wy2nENbNbLGUgo
COYx/wjD+fzpPVAv3/Q/f6IO/fix3zLG08n+349NA7F3CXYCzxLZDNWzHemOQIzd0NenjfPf+0P5
dV1/37sg4AFeAyEHnPgtFVte3pdnU0M02WUvIfVzXdnMcU2y/BdTvw5anAy8k20Hs7kX4gE1Jp8F
qiH06O51XBkDlDcxteXXclKjMktzZWPM7lT6/gXFVCa6cFfwnBJ2yC4akmCRPa2A3w5YBMzUxzLH
AeMt0FUqJisNIKwKzFMTN8W+ODIOLqNzgbLLXBmQ6wjl/OLGkME+MWRbUr5FSFGjn22kXBWd+ekL
qcZOvBc6Srtp+4Du7xiwfBB6oNeM28/iIWS4KhwiMjCggJWqQ3xfMZ9dOgqaQ2GbaegfzMredqQW
09fmjYzkztUSur9+Fb6AFn2+UG7SI4ClOcoMU/T+AMrvohuZ9axF6FAemrnd11FUGWhXVy2h3l2D
R/EeP4bocL/cU7DthCUYNUBpIRnGlW4JPEsa1jR4UeqvJ6sag3GJzvNPgVL/RzoJQe7/XvUvJthv
gXJ7ut31vaW3tAbl0CAO2LBrSWmVKY4huDriNAieACMeJo7eBVwhcwkQyl/KIOxlDNhewDEqQgIu
LI5cBqeiDqtFE443QPw8mcj/Q4X6L8zsH4y+b8die790Om0rt+MLjtwvtACdiu47hNGhNb7Uzg7+
F16SnehEl4ktCUCdUcPiHkDJzS8YAzz7WKSYuAaBm8XWG/Vn4jIE0RDTOaEqeHeYG1vz/fCCiwPk
yqd7oB0C/ChRC2mhF49gGb27pdtRnKWdM3q+I3f6ofUZt9Ybhh6vE/7zduvqH+oMqY9g6/1wOlX1
73emkg8plqJAKoZy/O1yW9bK5XzcHp/jm7C6dLUCndxCyB8xakchxxyK9ygnu9jCLvyWALfCHQAS
lvOUgTYg2Y8Jzsd+1NYQ9A5dtPThly7wKxXty3CLxEQ9uq4ufidFfH+D2wB/gjSsxpd0aABmlEZ1
phSXFJTKa/4u0GjNpaFEooOgeSgPjrNdRt6fnYZw4dK969mf7aCZKd6SKkDrtRup2A6b8S3RPujt
FbyjNtoGZWDP9RyeyvrhXqc6PLqoHdhDvV9O2xDWZlLFkDzg63286S/hqPwpWuWjPa4TS7Au5+zF
x9YUiaN70Omq2AKce1QgaZNq2WUARwT9caY2mRW1Uz29Da/pdqAUJVajJerTj7y5M5isYjPGhQX2
dtODFLPGVTjeripcBYxCTg4TASWbLfvIFGP7dkZNSu+/MS5rMtDm/h6Y7RvtX9TPoddck3uEEUgX
lJwPcSWCp9kVXhsnpMUxHcHWY8uTqYnsmsE24NiX3Qao9wWo9AOyihUukyoru+fwkd7WF+xGGzYw
VoxpB8MIszh1T10l0kJajI7zorsb1tNXXwFrYgZVZs7QIWJM223h81R4VbxjqVtPb0IGHxmRGqNU
huclex4KSPGaLZPdEBYMmqpogmT6otO/x3ZXizCFS0mnU2OKmvpgP+zMm0gREJhLfkjQ4EYaGAiA
Nb9+YaGOStm8JLvpX7HH5h+yjwFwhCi+p89b/5ZGD5c36VfTZQDuwm+hA0spHSYc7uRBldkg0W6o
Ee5H26TEtVSj3X5DlfaeAYdzLczS8M5CMrnJML4BY2p2pQlTezqt2+iUWyOk+FGD66po8isItB5C
abWMOj3kW/GQ6SC+rs9lXEIGaJq6esJ3RZCUWjR6o5iNTfAEU6rB/guvC6UHvi8c6yACngj+CyNY
E+n/J0+9hT3U8ST3DiiDlq534fuwDbwTsl3gXhLLq0kMEH5l2Fyh+IlVRoj6aIj0Ke111T19AXOF
NfsMsb8IjkMU99nbUoZ3oosxdX+HY65UnHvarwXGeyE7QJPmgOENv+V9o1mGZQnyqmJjZduBkDHH
4cXzTC5i3Gj5SqifsuOqDItejPOkAZLPtL1erMSdzfWaGt0txrzGgDeXS2Cn7pHuoveI6iy2nSF7
NqrXOhI3h7Be3yNp8Eob3C6EaPUpRBYAY51qiDEGtgCocnlvD5otmNziIl78svdKj0OyfIH8iCqM
G66oFMnw9TqhFuyCtncLdt6EWd3Vrz0Azn5AJqBEUIS51YXq8gChbl6ikuxSKjcowY3DfwnVwMAg
AQXfuEX8CXXrWPNN9O470AQZNTI9riI13gotjCDRu7cIZ0s6D8gu+VBGYGctg0t2DB/RNT2G10hP
EEgPSs9wkVClZufn26DjIJbrzpkYSCNUHjHpjcwYSz/nQYOpjz4dB3u7eEeH8S44px8ALodm99k7
d81YYOMPHrpfoRqrgYmFzbvHWN09Znhl4IZp9+TIjq2uRZtTYkDxiD6RmRvsx48pc1mpt+9fvWVg
FW3BisW2f0FNWyiIW70D2IsOGR/Owz2U1cNn3OTb4gx3DPOAoBweE22u46hhFjoQ/zo89Z7Bvoti
LLDW+QO0QNDkMHLZ4tux9Vlvdn3F3U9URIxOQ6i0Ha5nKEj8AvAjpSA3+9BGFukQZB1USPAqkJiQ
ftGcIZrIKEy/Q4YJC6uwikOvM9MD9BMXMm+avdS/59hmoRK+LKQx1uv4IMPLZYRZBqBS80vGccra
tBPc3e20FBZFc+NT7e6/9gncr+DlX6MnKk1IruO0YWVXpLjw8g3Yf8mNYefIzC8j+YNXmaAoXiy5
Q14J4W3EjVuO9tG5W6+k/hE+ntVdrlj/Tw0zt8LoXf3XzM7uYNcddJZlFt8GNIOabA2x7U412imy
JZN77IOddloj2PWYqt4FdoAW7qdHLIXNsByiwRVg7NrrRMxi2IPNxA5rfyoHGJL07MzqHrAis6I6
PMIYLGO0Fz0tPONFzH4ApGr2pd4KbZd4ObwylbEX7eyIf8lxdZ/sc3VQ5R3+IJzieF0Xsj3D73xC
jttRZ129Eo67kcOS45KgTAzaUCssvmWbnvvnpCxYWdYNq9NxlerAYI2BNTz1EC+e7aM26wQJNsNo
n51D7fMwVaB/ALnrawslCZHdnB599kasjl7JJWa8y6u/898bpO/viZngO1Kwl27eFntrO3yFMlbj
3EiekSscKtAMcdt/ksRf+OqGW2bHiZG8/SXb+Mq1hn0scNYejNhEHhJwP5rEzM/dsqeEjKD7T45x
iVCOX3pKoedoAxcwgRnnGXPuhKkc6ekDR14Up1Ope16X2Xl8mS6hYUqLZyZSy6kxR6i1kCbVxsgP
Gd+aqLbN9zD1oRB6WBaGR9RrpLAaY6cb6cjUlASJBlHw4xqsMlonKrFiOYCQNuzE9qAtuAJ7atqJ
xPRb4ldNdADsTCvpPbDzJeKT8hQHLZCQ8TMwusCosdfSejqX7ZzZmtrFFVMfHDaIoK6xEf6hMLP+
0SP/M/P71lTYV1JjHR87fIQThNRcIcKAgw+iFggxkKagHjptsXS/+bhjJ4dpJ+z0FQ979azTfaQ7
8o0tViKQtaY3/u3Y6yQkq9xd4WkgeCbYAY0Mb3LG2+oW2ilmQp4U62uYvZk2vGfaDNeMRU2fU+u9
exCwsrN/HNdsiW2BywR13KGoOSbS6BYt/QbqeBPiKBeds0f4CG2aTKjFhcuwyoEzLMP7zCjasEaO
4RXvC1wJ+iWSM9nNv+fP+D5W0zYyey2SAwaWXbf85j8QUAzl9JLCeAK2cPasUCePwPMk3uaNSZ36
SFAX8QU5AEP75B4jOxDgbB3AhQwszwBLfPXPwT7HPSytST7ITriem9QOaEmvUauYVdjVM8s2gUzs
s10sHr70sWlw5HgZYxIcYrhHhrhD7MLChgT76kDmJaxLZNUOmTVkczrlAMrnEtKwNN4iu972sMsq
0K3v7kZtqNueCZYZbehI7qHjSolLXY+Mu9rjguvZAwWPVHFNRFVGyTUFLIvVkMwA2gCbg6MnnSS5
LznkAT6ZIMA0ULafS0y4+AmNGw8EA/kObAdsX+58xx1/TCfWhN+oZ8U3EJsMvxKgNbipyWT2LXtC
/D4y5TD7KsPd+t01xx2yRpNKnxeDltx9ygVQkixg4rWRogZLpwat/30ArwXTZar56+rUPWfnGOYF
LVpS3jO+4qevmpn8UKSigyYRADaut/yU7ZAGaElGBzibgWCtMjiIW4QFtqHAeTbQfTWC0hvAtxkA
VqawqNDb6CFej2QRNQZVD+JA+ELY6SPE8A1/NTgq42VkDM7pMjqje3XypNDtSgm6IZ/GYDkCu5Zt
YyU5obZ18L8+CFNJ43cilhoE53l8D9F5jKv8GuygBljFxav61+CCVD87t1sF19xM6vAcHadKVwrV
7FQ8px1uYapDxC/JFMgWSo+dSxop8ftAeDIQh2ASIUMSGaHJnShRC8qeFdT+MpNY804GvC6qoxqs
mPMay1ynu+QylFMu4hvLR47lsyRgc5bZI6hyM9bw3mgiFDW8Dk1cbAw9FpRYD+4qNDE6RCN4SA6G
a/c+AScZ7L7Iu9wnwBsUFoOTd+zf0oNnJA/M+U79A2LVr5AxkR7InpBHNHnplrtBmNxfdm/p2cXn
pE7v+DrsKNGe67HQL9Nj+pVK+CY/u7DB0OwUuVn3QQqjJef8nHOhQyYDUhhe8pLeBgAcfgTDXAbF
8M1908WdIK9JazpUWcJi68aSAJN0D3Dx1UKNRJpCNkcwf0E6PmVSAGPDO45bxly9J2EW0vcTLjQG
z11T0BDm767BJ3YZGsW7/MAJFyI0mO1Q/kbVRA/wB+iamTnck2tjf4iPFf4E1A8EcR/soruND1wM
MNV90gkR2EgT6WqmJpCBikYnmR3vCXaL6XbYpk+y2Sa5g4sAkxo6Wij2ryxeb2DnCoCHPXIsoGa7
bCP+pDOy8xWJeO3fuIxUZAOu2TU4DF+hmYgLy6QGkCK8lsgB7qGSVESZbVeL2ymOuWQuSHTm1Exx
RcPTwoVJaBhZ7nm8HJB8wWUBTjmzY2J3rEcYMk2MotOtcmTcvEeqemp0zNWQVkAMiAiQG3vunNfc
j5dMDa6xglJtySPcCCTbHpLivFo5PXT1xCaOnMMaxTk2CI3GU1pjbbLvUapkLwzaf+hraH/DH1Tm
mrqN1KWtM7L+1nVs79ayadqS+UxRrh4TPMhpz1fetQogIykHSoNF/oKrcoarJxrpSzxDBMVRcn8h
8nvLwGGhNRdB2VXl+A6B6RZWd/c+BG/3dVgIGHnvyNgb4O4gOBeCr4WZkkdB9FVBkXT8jB4dP5mA
lgFHRGK86bNmPgre4Bnuk8pZvboARN0+DYwhkOltMRSaURoowRIeqgHDdzusECkQCLehgNntX3g1
g0BzQU0BgM3A0etfjAsTafSEtnnwMIw9Dc8LTNV/WM+/V1OTRetWpm9tav8j8fRbY6+UrtVr+ayV
MSrRF2y8PQMDVaht/da7/tSq/3tYymchY2aYiqmjnfCtJ3eS73ddrixkFMFKFuoKeRjZdkePhTEN
fWTWLO85Os1rgLjJymV14GjHPwxsFUVMLf5sWvMQpmEhGKLS0rbEQ/72hWtdOryX16Uyhkr1UQH1
Rq8BsQbBCx4xgTt9cUivTn3xBpcwCExnpmx9E9ifJ2hL3DxEKwdi4SgWA3RwERame9AEMjirt8zt
YnnrgGVbIYsIYB8Y22vwQS4voFGIjYJuij4/ZyltKk/I63mTT0/gEZLzlkHTLe6Or0EUgWiCZMhz
0UdSQ8CYkjdUDg4/av0wkf9Hpvjnaoge4m+roW93UudRsRo0XXARnuXtidYurJ83WvcOhHI8rybw
S9ba+hcmH/vF+OME0VdMdRJj8hjtW09UazXN3UcPTgDqTVECUnnzU1qr/vvN2SrQJ9v4G9Lw1rTm
3R5s8eZmZRf+f9SO469RVl3duZuMh1SGn58/7Bft72k6C2Tzf8AUTHXMb9tFrl72rXwiHmkttA/8
gZ+TkrvpkuyN0LgkT0QNBpIKe8c5nQv09zvPtGzgPzfdy7B8e5dO37x6HVQ+dplyd2XuZDSiVbYY
8vg/SUL9A4AinrXDOIy/WSjn/fkyq+Z+0HfWSwFeAYoHJtVaALFSaItQEwbMU+/UaHMxVCX0qd6Q
4GWCgb0boNzq4L/jtGaKedf3g6YqGrqFHDdgat+2Vinfz+b+XqnjiVI0gFsXOUnV6DEIRgLMVxUL
DhcKBm3o5UER4MZYmB/Cd1ugcxe3AQIReuvgzomrA0IGe91F6QK8z/vD6s+KUZkwZgxuzvqxkpwF
yvgwzZqRQAIpO3Zuu1qQqzJCwclWeqWLTpUGNn6M7vFBb1JZU80Iwlcz1FFyzhvsOeP4BZN771HH
HtKRuAaWTydu6VGK8G+u0QCipQXoU745TY/mLZMPwXYuidTAP4hnSNKgYjUaSIBPFAZ/CgIdwciY
/pJTCzhLQo+U11D54RSNdkhrjTO/2SFS6jaMBhd5dhdxnZU/b4M28BG9GY7FbAc18zdepLy2sgd/
SIB+5aAL8fvYXcK1zLodAavE8wD1EpXvE+/eTnfcLLr+tAaLy3115jeO3TOAWffWSw4jmC9QMgRO
E0QmnIQxQgdhV0FlPekCsxUZUnJeuNG4GZTzFUndZtigqZEPt3eXRzJKZBWcuwumOX0FeR/U/+ur
CuH63BlGCYpD5Flu5LrJcua6/QfsUaQtsC9z03PegmJOHkX3mSWaPyZGbh7TrTc8BckeXDjB8+U7
WRn3uBBYAhDoLMD4GUPwELhgfS2nKElssa3du2cg2YRIhoTuczWbXMUn7ELAngBgP7FKn4Du3qhT
8ScM4Uk1A4AEP8yZ/nnmVKQjxe1pKLb57cxdK8lW5edTGdsglBywkLDGYZvChYX8A7X2ltM8AkwA
/rW5MugjTAJ6h8Lgvuc/QX+Uvyc+moysbEfuaKYugFZ/BoBGOd7KyjLk8ZMZjUHu8nz2MYKUP7Fe
c6sE8QhaeAkdP3punPofTrwm7u/vJ55JE7g8TbcMlEv//PjbWyqf6s6Ux0wHSIl3OXBKMLkc3cPg
8nZ3uxDljObuH7oNiNHkQnVC57+eyytYz9cwtoPtrr9rUxhXjH+dziuyLArxJ57K9bCa7+YMTsY1
O49eK9EAiiMg/M+Drz9dXOW4m8/7wIzupb/HjjZ+QSRzX+uSd6A7LeC3qxNIkOfDDvGOdifO3ScO
OVL74NA/m8+9x59Tw8aEjQI7ByZjbNvuclT65dfJYKh9Cm9U02sTpzzwdNsElEqgHHPa2vSxodEu
n24F9wjud+lLfkf32i97uve+aGnCUlNIpnfkif50G8IR7+P26zdahI2d7mjr19rUQwO79MjOLY7W
vIOpLWg2fJMXrn8aER7aT9DfncDGJvU1gfaPcEivoxEXHtwojN8/K9FSQ38pBQCH+5C3HB677xVl
a0tGpfm3TFYgwMrBI3vEFuUfuGyEcRCIdM6Dh9f2qL/RHDBd+pX7m1MK6I0e9ZvQ3rQxIzonu/HD
t1GYWB/bGY5erXuMOOxUcw/HxMKqHNAyCkFPUa8yRl+06yfodnCXCKzTzdHXl/lNcL6czaYeLw8u
rb3omKAl83T4bWoKjzBCHvoRqbkNdQcJDe9Z+QCrsY2BCXUpLDBJtLW1ZNyOToW6VsZSr87PJmqA
O/4cOqHQK97zZ39Xe1Zf+eDGfXAOOhmp5CUzhB2LcS+EwRBf/ZddDDY/xhd0ElIXKqg+keI6vY8B
b++dY86UB7v7Gxj2BTwt0QQ4oiVo+ctncY3upv8e/vcBUox/ZThMrVX+Ukyy8W8HyDrUnLc3sGqC
JYFt8im0hXOyTxe5nXQBmnRWFIxp0OtxiyJPvXPY74NrbzwY9EKzsxjt/j9h57GkuLZt0S8iQt50
5REgrHAdAiuE8CAE+vo3dt7Gq5OVUdm455xbJhHS1t7LzDVmwKyuGCVBLo8LRNilE9flUAwo3wsX
R7EnCaGsgAM06ZAxQnzpDKCX+Cd30Ehe2GD1oDj0chr4YgJ1wlkjBnCT5RCxQTRMGUiJeaIn/HUk
ToZycqYkK0UKhJcF03f0UZxEqKbSYb9FK7QfRclsduCXmHCjgEHD/+huOB5wJHd+k+D8lGAYpqTo
ik6EKNvf7t/HuB3OmvaS0my5n+nOIW10i/41em3UyZuR+zclhsXs1VxsJNXfJzbd+eRCU2xQ8l2X
2g1BxmL572f604785xV9Cx8t5SXptyNqZSDaeKOjGcA3Cj7FL3vvT1ncnx/zLdYyq2NV5w8+RnT6
cPGRB2+Xr3dMf0sYZCGn+r7Hm6xOW4FiLhvat1ssvReN4qOxx1t9hsmexDbpfVIPsIU0wwb4TnzU
BnjRZc6/76MsS38/XFNCgSLbuqqoKhLP/54uRnYsK/l8pkWV1g//fI/qMsQdnMOfhv5i915f23Xu
7GeH2WOprhF43FWcwh8N/0hjaHcQYuuUcB3+VLRnswbQJCHRoW168h4bYG7xhS4tOqZi+WrKEXMj
ErndcXxLVca5fQty8WLeaJb0flCRffg50tEzh7jNlgzabvDBzSkHdItjVOOyXjo4M8mo5UFpD6rw
EfLToE4F+5dLy1p3LPp8Lw+U351WCmaf+DOqnnENL5f4cvX3WXy5hfarf7202ahukxvg4jnbauvW
siMkKjktoBOq50iaUHhBUg4CGSTiPc4WNFiYuQPj285kZz/ft6oV82PuZ6VNziHPpYDI6doCInJo
w9+96EHFeNXOCKfYF84K307gLoMW3Pcqp09JKEHSMGAogt5A3s3HqGR8PK9p9B1cjRAsPCZ2ypW1
q8nFf00brQxukRUbpK3oEQiI5zjudWjMjvaxjFMe8CV8X0CdVUmxbcAmY97GbFOCg3ZA5SG0N+ez
W+AWxtjd0cNbyurwYbbRtMBJMwe5FvqUhb/4AEZBBab06+6emfnkubZSugvJeVt0F8lpVWuIIuWu
OlRHMMvP6aePGk1hpvWcKoNsQseRi/vE/LRFeqOZJE0vvXNISZV5HRn6HwcqLEuGYAWLa37s5p1X
E6PabYP/x+zRfY+J+6l1mWjxG1b5salOj817YEiujenDHuGbwbQluytBmIa+2jnt1A0zqF26yra7
H70ghzZrZAvXqRRLYwrhPKGSDPw60sbUrltPC4I+ZUx+BFOvKAoKuqXhC8oHXlPAU1KO2IX/pJYY
H3ovLIPahenq7Cx9xkaV+Z6pQsn/2N4jYijssmIA7rwVfoH1UhFg5QYKpOT5JlNV/fPRvw6KQCf6
2V4O7nNdB4qbxXfm9aJD8ISBEsvEIXeq6pcBZFj3E9QYp/OyWa5oEF23xsDAQlsa05xY5VEJOu+g
utZbzPvhiI1rcjsfEIdJnSelYQQv+uQwvW5KH70/zV8TEN51ynSwOsJ6nrQHIdngSXr0hjwl1lIn
a91oPLxX+8qBtpRlNBYUeomoJFRwRuPH4IXT96HLyDMl3HdKnrep1qYP0F5OsI6UyKc47z7BZYoH
rVq1j5d40QhvmidjWLAYyNZo33D3wjr+Ocnn19YH4UTXDvaM/ETmHHJtyu8/r/EeWEPW1EBi6JE1
WwQV093dxbjorAxwXn69Aq0kW8FxpUKBwrBXE3CmibziR5/8J6bCSs9uWTPoJAePNiLeG21m/2yQ
b2qQFZQhF8DncwbP94DI9lhjdmCZXSc2MFpjBEsh296bRJkHZrs6MgKKa9ekQjO9tg5do9cY3OHJ
3VsGeSgzhxeXE841J4/EmhGRD686gx/U/aPz8E522oGTgRTGaN6AyDWCnAtKK6TwVK43Eshc6Lck
MLSWZiw2mYL2c3c/Qa0FPNu3pvtG77wz55XsSev03AIw01V6D7uDleR5pw/2uztPu4LTBlchlGDQ
i//GGc0afohNRw08Mzkparafpka6yHwvXYcTiIwG0xN1UmPdrXAP7tOnzVatrg/S7HwYnoGi5Ikt
zNKI/pEP2ezD+m14v+CqhvmnA2W+YMuZ3nNfG9dhiUdsEzLByYMPPWigzNNmF16oaQ3fzdAEdg+F
zQosTjHnautJw6H40MLuLrpRAuye+jVtPf7O1h6UZACT/dRmeNhEh3JEuUMpYHqqmCQA5gCvbWC4
BsHNwz11UJwFPJn3ADhATx1Ku9eQyU+yGo80oYiOgWX6OXobpus9zpfkEzR271hlT3JMzoYp1ofh
taSVZnVvm8rLcS7PQz3W6P1RuugshgUOiRS5iVdffVop4W2oDvbLRvjo0lUoKGh6z1rYmOKA3CWW
rbxqTUfU2yfwEh4qJCOseUkK9C1GsbwR85peZmhjNzh8YbNeeftljncrRhhMBpgsUHPQuIYSeZNH
WoPvQNCYfaIa2etOp8iO3faqpEXLzn1oUKsxL96NT66QesGQOEZZ7jQYxxgcVqiKeiAxT31yEm4Q
q4SmDhAGRqiZuMZRY4BfHGX4lWy4rBRkkd3rmIn2Tj2zrkxvOzLN6dvk7H+Gz06jTR/EZ0bYDksP
5QsKTQxu+reJ4b870CKMKT4pK45ObDzfoaXg8nVfyp3rEjs6vusVe+6yo2MrUc1kCb8QwokUi9W2
DsfEoX/E3bVaNtTrYmhJbrWSt+XVs6DN6I7WUqFpvCnIIBMu2LKQAQeXDZFdKbtodpQh2xnzl239
42KNEmUzZWWsXnHROw2FExx4j7N73V7noC6WGO1JllMwfXIT1no22gd4DbybQ3tntc5zYZcWHndv
EzIOprqTy+o5qzaWCYnCkTUPdfvoAK4I+7r42qnQqgH+6x0EE71NNbIUHbt52UMVFdSpWjmMQjGA
Ay9FbL4YK5M5DJnEPLQ+zFEfvtySEV21BPj/qZEGetd5BawYsJOE/SZHfO/EcHrC+caAjLQgBHh2
HpEW8qPv6Sc+96DBLw+wUt8YYU+u7UWYEfvwZkDWJACoXEIbaXBAKg7B+tp5gIjbVEzN6s3GUG8e
0gP105YyUUfyIjrRBuUpPJzHxcO/UEzi9ym0LISR1st2bisu+IXXphnyT7UHhhQm51FItHsPfEz5
p5Bc/DsU/Qo0/xsCm0yLmmJMkzzNUr7paq/mqyyNqoZjBeFKeoF4qN7BS6u9135lNbZFPn5yK6vX
2dcIZHSOs3Nug2R5SX3jsfflDD1I3bfePGE597Rnmp8TW19Zz/GnXv37WmVKUX8F7ATNuGZKuq2q
ivx9Qk06qicb6fYxvfgtsLX0tY+xxJBag6Tdyezkfmifzq0GxTvnS9mLe52YzL9Y1Gs8PEJpWLWY
fs923PGgw8NBfjvvmq0mJ9dIgDef7TnYhjbZkxSryKWGxWTzof7kPdvV0j4MHgNk8AjzdZiBzx6G
AfTnG+vbUjI9WLVCLmu2+31W/GYzFo2h4oSlBpLfClwvUpJjs3NkoABmAMhB1jge08TXzUOPBVS0
haHIc305DLMdiLR80kCzPBUD3U65OwHyIXhz6na3FpTVR+G8G65FSu+q7dUdE0gnY4r8qjjcGLxn
FPeG25GJ6yXZ83nExFinRN3uZJEB294xUON90ExaFQQDZMowznBdeATz24M9rzGVAy5McSV8FAHa
YLxxF8YIqDwgF7jGkkS8TJsUmDlPAQLUgvK4YkB8d62DzOZxhI8lffWwxIkTXS8//oFq0iNBIQSg
3qy2SCeaXcpP3cY6HxyewH+cxrqsXbxMVCqlhn98eGXShSPCmLDq5kx/06j2591n6aMsHWtnshhQ
OKPOFOjI1FxPK+SssYmR4hIA3+YLIoxc4r3mdrR5u/B/xZsKGYrxwUtIdbjcz7j29qIUT0nhCw1H
IYxo0nmAm16ZLXpkgywm34L+QWMESGU86r5xbnHOPK9XW1QpuleGmAgs3y0mxFM7c4ze4NViaghk
KYlWHr/wLkJt+noRHt2btrgaTwrfPRKHRsDEfhA8OpzPD7fs01CAZQsAkf+1aPvzb84jDAm4zeHR
AkHaAm5H7Y/55YgBTRw0k2D+8pDFmkzp0CIRoNLHYEXqsV0plPEH4bWFgpPLi/CZYe9pol0GNUit
JDAnXCX6WvC3R6DYJz4+u7pHb8QZSYe4u2dy7RRi7Mk3fxM9E/McxjUzIH6KTZrTJ51ASufasx1n
mQuDSJRFJiHnLEV6i/o+ZqzMu8OUcph+p4HIcEQvok2DFdM9wfnTpbgCAg620gp5Y7POm5N2oftf
JXvdjd1iCB4lSG0lpLDnKc4TBMQtQEnH55fgo4OI4qHsL+sdtDN5ThGRTAcoJqPci1nmNJ0nBmQO
tDUiBiVAXiuT6bhCTbUjgbitzuEwSgQzrXdCXoud/dqeiz9Lv4DKnuQh/puB9MWAJElOzF7S9ORs
C9roQOKZT2+TP8DuXcKAgB2EoMQKktlkP37TDGnrcfIOXWrjSDOTD0dw3aHuv5zZd6pJV9cFAt2J
D2ZwHyRJ5WkylZQKdp2Y1UHPqt0j0RaZufqSzgjNDcCcHqQ1gWaj6mn3ZzePG70Gdpb4x4iR4I/j
0Zowm0MsRv17X/FAYWg8tFMRrHHy5bBtZz0qWchmTgG/F8q3gNH3Ge4z0FaVtur6lVeb3qJrIL2I
k3NMUZ1+v0CSNvnJcm8TPd1lIu+Suyvr3h55dYsnqS81BpjEzwBeTYkVQwhf3bUB7x1WvcdsTRjk
Q6q7g0tm8HIfC9qLg2U3Jmd79xE8PIIetK4+vEPvPegZTu2C3wOoPIOhEDPK3Re7ueVSrAOeinxp
xne5ecrRbX88+kC4yPlJG8nQtjadLc/yAMyUvGUQcv/8ZXF2U3ovsOqQIrQTaBfUZsU1+Bm77/i8
rDxqe2d3WC48OOWb06QG2w23bIUH7Iq1wmNnYwqzEaa0zoyvQJWQ2ODYiRivxQKgbNKLWL4QUjl3
4J5eNcRDlKlgqtRdlBK7ISroYZS6s7YJVwbMM/HhToIg6F6adC2XsyfEmzgeYigvVgkspr3gYPGW
suLjbJbc+8sl7Ra6SG5ItbO5H7IzOOEWRivfyY+FeQzqDH8/EEQ+VFgfoJQvd/tshetzBHjsoVD6
hjvLbAmQmG2Eh6J4Y96MIqCTNtazZKnsQxLpGehDC7pfG1dmVvTJg7cR8ejt3Bsbg81nMuRxJMSH
rw8lVGOaLJ/MCMxefrtN6tS4t2+oT6lK7r0FKN7J89QqMh8ckevPHph5uY2b6zpXIE3tWT7iV861
2346a6FQIRvktGkK+GL7MGgX7SvmzTsDe+NEeBE7MwyAK092LSem7iq8cKMkZhFLVKbGiyKAkWcA
Dj4mNAF1174Rb0a7xSAaRzyrvsRpLKr2tPPcR5u7Jhbla0wRN2OfAazUh5hCM+0WDDeUc2Wptbl8
XID1O7aIk7dDzzmhKxilkGFUgLBpiiIgRvJcc2nK3WtwkAo30UuQ8gT5aZvIkxwfryeZWJ7X2I9P
HguBoN6ljf6EuF+OGsHn7eNmsIF+O+RzMjcWoLd2ElutWGyX438HT3/NaQMpsBVNooctfGRl/VtV
Vc5L6345FdfBtRHcbae+KAQ9ZtDI82ZDl93607KtyL5Ajqey9ESuoyICe3a0R+U1nuW21F9+lmfr
/WJykJEuU/PJc/9V8hWgpKtyS4EUp5nwma5afFgQF5yu3X9/BevvJrxpKLImWToOP7TmRMfhD33H
9ZCXh7vRENHfmFbccdSVQiL6RlMX/o70CaY4hNCIozdWhSOAw3RdTGexGQjK92kuDlWmht56TMw1
4SQkAfTAuLg98sNJ+zwG9MwGZjttFwkeu8IOSwV2PzF4KlrFkctuKFRSwwgwNvE7cCklihvNXcSW
8cvIm/JTqKtosujEotiAffHfL6ueTnflcTswokLHREbYwEi5SlmTgLVMRmITQNml+8hxhGyerhqO
AQx1//uWa6LJ+i09MP64Cu0biCDPTyccWbiKaemrAC6IjK4jssTk3n6r7oHjmgyIX54HREvM6w4Y
PuEMOI4fi1gPLzja4kFhuxALr4QXDg7oTixOqs/g3xf6xSP5+0JRj+MaTWX9eyn/+jio9kuzj7Ar
aLeujrPbHDtPsB9EsgMSUZHfh2QyC1Pw+GB8ovyni/QLuEH+cYmSnxiwCABXmN+e2tl+vPTbm8uo
EOlymLYXPVR8+fzc4uQvN2ZPG1QrXQr+/e2/dF7fvr2JkNBC90a3mo71fxfL4YpKXiqKUwpCENE4
FhoiK5ID0LlJFmWRFS9iMVssUgGcb3uaK/nH3oHti0ymAcedbjWzt9NyfumbtHkHYchWKvuf0RPO
owpuEntNiSNpKXm1TxWL/TxzoRnwZ+4D0VydQbIMKpSVqr9g+619FJUefzo+DwyktLhBESMRAYAS
+fd316Qf7rmpSmxquqD9SLJYw39sC5JSvKyHwhrdoxXX4pfHiDVTsG0U6VRju09KzWJ2EAENv0IF
WJ+Sg92Wt/EVfuHghG5+AUdTcZjfPrnkTdwnBrGBuWKuSOfdu7ezCIcGl98ljarG1fLcO85UJg8u
CZ7IxCwL593MqC7xpAUwliraqb3AN4tEi8ReiY0+s+I+FkXTolWJEL81QjLP+BhhJdeo4tT42bKV
4urI87jMT32VqTSicI+w/5TCi0HBTkwgejcCQZ/Pi+1+2Eh0dMEEI7WnMa7bszwLRbNJvfhMW16f
F8h2YC5NRqtmD+U3PVCBwdBmFkXSUKZBzazTgOovF55gv9J5teRbeJccc8DeWE+YCrbQuvO5+67J
/kkNiJZBkZ46/M4Cu87ZktLZLiNc7mltK3gNdF7ywptuMNilWgRanQhNJzlIUUJ6d47Iz7AimGst
JkjOOZfD/vBO/Ke6b3rSx44Zsh6ZnSKzyINjy+IjEit6d8reK/zABky11X2OtYmyum4P8+P8uRXW
wbziSKaInQhhyBO9Y+fsaq2PsyDcsVwGMOMK1u+F+IlJC2CX963UejPzc04rBnWahOjU0hCw0vlN
wYIgv0216NW5dvZhQYelRA9d7JjjDS7Mh8WUmkH6iYXBEIEZStDdQrpvwScC7uVTMrsiogxmh2Wi
OLByCrcKLMdoPYnUF1QlSQX4oekDu5mS+NzwhLNgDhBLd2+tK/HNyYUIDIKZXo07I0sBAKyK6h5j
erxv4Z3an4IaE5QYAoEceWbMV9BaGZqgdD8/I8nQyQaAoHb5JNTvV/feec3F/RWe4jbz9ty7jt0D
jjRh/9t3MibmqDE+onwi/bIZ6n+3V+n7//Fifjuvi5f6eZfXPdIUmvp0FJjJPUVXmfbBB39oaylx
LzLX2koU/OCNJp8EyHd8oWXgYL0nvEhr0ASfth0fogaDgAqasjts5xc9lc27k69VKEp+EcjbZwFB
8dNCLs8Oc8Yh57ddxvjtu3zbYY+6vc+sMj8xhcTmIjGbnUWPwXlTRDmjNIvxs1eFl7jw5Yna0mlL
oOO+hIte3ToMa6ZQTx2o5ykUD88keDb7OSatWvBKyNyQWgWE/K7MHJx4XCcSSTyyY8YY56xFYg+6
vTxLy8mGC0YGr96/N1D97/0TAhnwHigforb2PdIANlSU9vtWpJWrhEpIW1kSI8q+GP0u/TfExot/
46BHshiwZHoohi643wFd2iOw2cKqD3sTAcxe03BBHxTUsTFU6f4yJHBqEmanYuWRWD3A6FqpPvrl
+v9WtXLiwXOQEEuglfiKfP/Y/7PaemaNt3ogUnp6BkPBNf2MO/aIi/BG8YtzEHg8jimtK+p4McHT
8G1mLRisT8SWSIoS12wNMggzti+kM/6+ZUUKG9jTLcC55qRmUPsEBevfV278eOVIXIFuce3Gd43Z
6XhU7LwhH74QYpRePXZkHLY8KjCBwD9SNnNWXzJQCjsahSfDXSHVxnCEu/12e3yHNf9udCYwKe2U
zIbag+GU5Kp3TugDuRKiwWEhsOIk8h4C2V+0GtRk/4oQLUUzNFnIfBABad8KyHhuSnpxbOSAGTie
ks9OcH+szm2M5HvRt4e0yKhw8n2YyLuN5Sldrs8uWz6nn77g/CouHm0hDpXoUalP/m+4KX0zQ9Ut
UsESnRf9cxdU7/oUmYGKaVHuL5h7fsYMDYcXDIdEVCNIQwNkWuTVemgMKaXoYgR6eEjOFMqITCRa
w6JapDEdSk+GooVGngrYQp2LSh21CFYC9PTADonapjkqv56IYcrRPdFT8Nmf5pGp0orT0Xt3abkP
7LbZM+HKMsbCqA7q498k4l9xy3+DOu6spZl45ekirP2mTrkfwFqdVSlPdYKRQ7cBP6lH/rxEIbcA
AfrvtfiV/33/NJSftqkbBJJ/rUUltw6PV/XIWYt4f7l4d3BvBYCIWq4r/EPmU9VpHYXWn99CDjoK
e2uavoQ7TIYj6eBFEovSouAmHLJ0N02W71DQXHj/ryROJNcXX27++7pl6W9VkqX8eeHfVElm9bxd
9IILJxVk1pExy47Wp4APV0pANlGUPQH8YlqEDwh13Ryy6IhS6wA2GMXHcMtkTJOSadBBdOvDq/Bw
siOVpCPFjgeOx+WvYLzRYPir4RNjUSvsTQQGRpSERFViJqpWFm8dpTN3sga02XvhGDNAOy+wqxzE
HvRqd5gSJYsXVHZjgW6C/v3Ly2j8nTNaKlkHtuuoxgClfHsX97r6LM7vc56CUoXMEeD6JBwHb7yC
YjNp4CxD8HIjLmwgpcdBKPTdvrvpR0N2P77IhJYtu8vk7KB0HvbHEXVFUMwuO8iHb7J3hnESM9Lx
70eo/XDZEJcsmaxJx3ja+rbQLzy849Vc7FOPlUUfm1BaMoJX83h23w3ezlMMDrPJtF84sYZnZ4Z5
Ki92QsJLJ9Bxr2HNseRo7RQBeOYuuWZQ7JQuUco6DDTpzV9qKYoIXL69K6Qhmi1utWmjbfxvxlHJ
+lvOJWNPYANpDVe12mkOtnXi+GboU9ZL++wH49/iqR+Gxaz/fOy3RKd4mNrtrfOxwLeFqdDbMzCY
pyLhrAx3NMKLLkScveYwWJdXJ6QwnShBEhvRYf4Fst4ef0eY/gDm4aJMnXPXhrf61+l7V063p/ys
9+wbdSAH3fNG9V5dfYWrp9MDXm3G5ctZClQSvV1PUMs+jJj9soR+KA2Jq7BZPThAW+p3kOrrJply
485VaHNBpleAzaAipeGjuMceUlOQSCVdImFeC7xeUNCxphSNTUL8zaGNoxFNoilJGb5irW4WE9Tg
6Icjhe3aZ+/RcFArrN/ICdz3x+3Jp9an0e/dfa2L7IPY51I5beowydlP0Y9KTnztD3f7+bOzo1Yp
yMv0Ti1aZyOABA7u0f9+gf6nhf9rQf7/1/+qjvwRAr3rffa+nT97QqCS0qnSzosY8Qkcdsph4tU/
EjO4OjvCHKUTytup6CXOJcILGomP8ObWuGE1rRmWF4OXg7DoEWTUCf37CWbfEmsc2qfoa3HbFael
NxDlZxUczKIk51vgvKjGl1HM0fSFIwdUj9xY1HxjX7qzL+p90c+4NPMeOeOnSUm6zwmPfra1MXzG
LqYYKxwvwcaw/X/fGkW8E3/dGdsAiGyyQqjK/PdVNV/G63w8l3vwlMzqO9PbeN5dNUM5mdgY2mPP
NnR/K7XKf+cKsCh5F3TV4GCiYf3fz1Q+Bg9DOu3Tl4flMAfoJVXQIB+WSJU8+0By8tvW8NWm//41
//jI7wvg/Kp1u95f9qkhUAe7bFDm7qfB6MYxoFVQAIkimWLOt4f3Aw3cqPBQRPz7VsvqT/u44PMq
uoGxr6p/25/eC7N8KRfuNRYGRGDOmxeOCogYXFKxSutQZjmPOI4e7FwXB6WjFULFE4I/xGnSOJe6
5p65+pIBRlQpMXUJ9B53foUG+LnFfCFF52fwWp/bWp8/REFUH2ohevHuzR09sPtyrLILlMlO6oMr
miWQAWxP3gfGaHvJ6fRh09VEOAbL3SkWDpqcT7DHJSg7cSpjATMz1ji/Gt0J7GOO9CPtzrcezG7N
U48CUZJGNxoQZN49ZoaWNXsa3HfqEjEmDcK2RxyRhz5v/43OLKpZagMMzlYbyPU2POIN2qX+rzJ7
5cfFppA9wJCWcFQWv//Hq1/JT/Olf47ipiPJxAp5/HEZ9OwAfujW3iKGFEYJqymM5PCvIkSj1eLM
cI0RdT0msKg2eE5bmHAVuC7DWWrKHCiK+6Lq1eUMsZztqKv4Tcy2Gsjqm9sXXd6H5xRtsg8KvuyU
6xo/JmF0ePJOgTIBq9+sohaK+ANsyvTjxcMNXpP+hj/1CSp2Fd336ewJCzgciH9JquSvZfbXu6BK
xLE6tGLL+BZOZJX8ycus2KetCjbGg1LNokNS+0RdCn3DfXnzIOO7UN7yDOzrB0WnQdrahlzgDEZU
J9jzQ5F48acOoAWYb4TTIKys6JCz94myHAK4ipHNW79gyP9AWomBF38RQQYtrR5L7w0kgAo9KUrY
7DmL7oz5Nc6JGY01/JnIzmgqtKRVgyMxCxhEGNKGoncbJ0xxMzU33FBPiodxTP+X5lKSiilHhdw0
QetN2x1kEy0HRBLuYiBksQcmVTCAcFqQ2WYXH/XIL3dVNX6KeeQ/7uq3MPteyVlDy1lnrUBzg9am
v+nMabmI0g5QkeZ+JA5ZCpjgJzJncPSKdJC7g0CJ0Uczjlv6TOlzEL14a0t3g+cDJGD8ou9ByXIV
q2o7mpPEsZxGQUhjXQx1cPua7bY/EbTxwUCMjgisLkZ4aPD2KIZx9fD7eCCG6NYdZOAVEb+4JAwZ
B0xIWTOjCZJrtb2tOatNFxuBKGmj4uM8G7zd7dYmkU4ESF00HvknJ1zAfAlsvWZA/O6ucUBDd1uE
PH1Cgm34OTBt8sbi7izzeJHRRrwT6YuHj6LXCe4rq4n6hRotXGqBjRC0BwHkerHgQBzRd2rRHnFD
Bh8DjLDARLXVgVg94svuWXBrXziI5B7iM2eIjMjmHKV7KIrpMqwgqzu7xmwvWN0Ph8Inrd8izOGl
Hc2Bi22G0YmaH/EVN5ncBUnIi1oCRrGimFChBmpNW8LfWvRtoVegB0DsEA2ZTRfv4YlXVjDKBIiX
RUkatPDxK0oEPx0Ck9hehvhUOWOvv4vG5FWe17dFM6cBFMTwwU+J+VciXya7MXrlZwrfbbYjLqDj
0kkd0pR16TvzeccQjCteSqdguMMNmiK2W60qgKbNyvnlXAIB/UMMoDOzq2q6odva93BdtvcXvcxv
WVoP980ypkgUAodkmwvqboOaFNePUosWh9twEMVkqJQ5KWbAb0I8jDFMRLoc1hGjuOkxOL0djfI4
amLEsUiRaudJX7HsvKmbG80BWDMEq+k5fLGGRY+ucEkU6X9z7mRhO0VueN2e0DxzGyg2M/HV2RmJ
MlB7B3dnNhx7JpCne0qYqB98bKfF9bD9pA3/ACEEHpMBXBAtz2VLKUs0NlUJustxmGXuOWAOEG15
BuuPQT6xQhFqQ84DhmPTmSM3QLiLKGaffEZofTosE7qLrADhx3Km6Vk2H707xeIDytsc0Eru9S9s
LonIb/HCdd9x0TbTFzkiwpg8fPLt1vbgPjF695YosKuhDbeQL+1/OiCDiRXxoRz0emLXw0OVkS1P
gzbgtFGbzCZtPFrIKT+tFNIG8qCmqN5ik8SP7ZarDyPwCwr6i8Tu3SaWew/gZw6lvtp9rfHgodlD
+ZhKcfPqXVrm6HFgaQnYHfJbF+rXL3UGGkm/rKJv0Y1pvfP7u35kqYT0WaOguLq4ZxJqmme8W4v+
6oUeUKN/w5A3+b1vQD3cj6iJcfQEhOL7kb4+KlRUFVpUbziCICgZ0aSPHhdvJPJoscTTo36X8+QW
PTC+QAuY7NviehesrPFjfu0azL21dCT00H9T8MicymCAXFFaFlUsWsLQfD30TGxlBsxoihGos2HW
FJxqSo85I359o/UKdr7a9p4tPYMRfH4SagUwg99R0dH4UypdDO9uOgP95Gxz1vjFHVwnew8nZfrf
B+eKUBtHk9cNKyQcTZi5SA+dGwwdoyMUrWqYw1kd3aJ69j54DRIg2RcwkAZj22filNSS3ZMnjcAM
s7e5hk1vSAle49pPWXvJK2kfWClCQY7sW2eilUbIO94ycOTYkCrb+tqEpPjg6z65XQgUrswHnGiF
2/0SvSPJHOIU/8AQIWRYUIpFr+oCu2sV3XzICKZEHTB5TMzRS3fl3rtXrKxweg+YsXNZ56gPQ2le
xVr/4lt3V7FZXkc3trpLsU2aHvhSNsuSyuo1/HcE/dVN/x65/LlRiTP4j1jukmdP6VVdsrRD5Eya
ymZcse4vbKOdToBEivOouaL5vx2s7zwiAIOItD1EbdHRPYTj0uU18v59UT8m+H9e1LcA83TU6ws4
8CwFVCDcakcjsZttCZaaWIEyhS4m2KvWLvr356rGj9s2GmDJ0GWyKO3bB1tV2ZC1/JSlxFd4Z4nw
dW51RI2vAsdORfwQjOxJhVMZ5DGh2ET6yh0rOefkrhDDbUQ9TyE44FaiVIzEnKYOc6m1+185/Eh5
8E45l3CJv0N/3CdYVmA+v53PLO+swCY0XPBNTnN+2wFrIMKrHfEJHKk0NwIEGQTaEvRa5EJ0HiEg
ig4CdpbO+M062bDBH9x5EdvOGFZhvyUaLPc265l3JvNktN5NnpnerVyVs3KMMMgxyDTYNoUDktm6
pYwNXcJBhokqsnEXIm+H5rxBNIrlLLdkPoIXyzy5HqwEmuoWMp7E8HkWsxPFGjQ4UGKU1eUJlXSm
zBnYMp1jWyhoNV9uoRMlkqIFPBq925q7IrSJilBPROgqkwKUcFaFOHb0Juw1fTOtQ6ON8wbD2Le2
tmYS1nkhzix6x0Q0Gxhk8G7tB4Sl86Bmg5djeJC8nQeGHirequhC9il6oMSxoqBYQSdG1HcHxzW+
OzvT2zdbNIl409endOGFyrSG0ITSkcMD2d8hoVVMHQFHwfZXlNzAQODUVvuEmezEHhXdaIDy9JCg
24YDJUHsIpxcAOlCAGTCVH27T19o+KjHZF6qBXqsomI4gkMdqmDN727/7kALg6XmE63sEI3t9K9Y
RSfiISADyICSblc5jebCx46N2g7/Pfpl3f94zmgGOi1VN4y/smj5rj1vz3OWpRh6RB1rWdIGJuKN
uwsoXp2rRMsf0bUzyuD0TkT/HMXsp8m2albuy3BNLfmYjoUA/pdSyk/9CNoQ1NY0AWaQrG8HYGFZ
+m1/aTTATZ+RBm/psTBcQ7u1xF7nl5vwU7ah8+Xp6BHPMaDw353QulWW+WA8d3RsIgq/DMpj054e
Xm4OfvHuUVK49UG1ouJiRZbozqJ9HZ2aR0YfPUayXj77NhPTZevakfToSqCQ/BoQiDTyr836j0v8
VlmqKcIXF5NLtIcW+EVclT/+8eQ+m+eXe21LV7dDDXTLcJySRc8InrPTsFyZVa7NaGArNKuzyb/v
mvbTXTOwYKHoxJ1T5W93rbFfCE46l6RCy1ZxtQ3eIC+H0CdchgOyfd9wB69JmZ6iN3r3t3NsqX0Z
OGi8ABI7rd3ko4iLvDQthhSYaBqAdwUdXbj3FPPB7efcvL6YyHaq/r8v/OvCvt/LPy/8270sF7Vp
5g+7MfI+7qFXB+bw4QxKsgLKMMIVOT7HvwGGaE7+8AANjao1IjsYXl8Z7x+nbabetbqBd8yo5bGd
d+htC5KV6HgTuXboB0nsli1gmqY4fdHII70Hqz71PHyoXQbU/GijO49xpzOfMynWpOVfdrqiwMR2
maGToVUU2r7Ws+mRtf1w9vG0wPfbE7y83DNn0TBeRpE7RA8fHnyUMR/gaZwYRCBptLyjJn4mydB1
I++XjIgx85++uk7T2dZslV7Rt1c5z03jc7yXLBQCjHMThqrHPENC0++L994aPwFu6l8zNNMxCbsz
Jr7o6AgBKncKvNSbdwMBXdD81S1hKo7NFx6d6bJVxxga+w+vR5JKVCf6XQR4RGlEwQ75tJ5gdn5L
izkEoRV3e5fBE8O1Z1ue0YOvqZGc2qa/JkeG/IsvG30pjtU3hMU8EBacOfYnn+beR/RMTwGk4AG2
37CkHvFbN+0HBaalwXvi/qiqKGh+0z4iJpQ+lXZpjLrHAH2cAz99gBDbcEAyzzhB9uiLhNEHLoo5
Dpy/bIE/uFTQ+1UsDecz0ZHVv5Wx5KdeXd6ZnP0faefVpDiWrdFfRIS8eUUW712+KCANMoCQAST9
+rtU83CzqIwkJqY7Oma6qyoF0tE523x7faABTz3opv1sf+nZ20Bj1l272w/DCmXrwsKdDFBmtowZ
ShXg4onQLfzDEK+fgBoHPhMNTItuDXFY4z69DUAw9c11+XnyrMcgPUjzV85o4g/CHzz/uHEyXRds
+Mx2n/r2Zt1v1a1sOrq2zNuQPewBrlVB4zedfr6Mab0QaBT+dVo7NR2EVV2M6znp+HVkYmYjugbm
iUf7PCgOUMX06c2SkE5aKcMMGBXr0PsZj7vVCKaOXwFmsK0LMopOChU3aAIxzMemcuMPmaFm8PQq
lRtpD8gXjR41Gw7wNwOA5bvkXBc3UiIiMoZnEHjFi8RrmJnvGsxla9ZtzegyR0xjdE/Q0Sg1C5b4
ltNRnjFiezlkI+1hMbiD8k7qRZ+nTYwMjAroFq2pYuvJIn0PmOqgOOWeAPJT2WgLBYV7WVfedZ1N
cR6d3aiEkB9qTocO/+fdMVzQiYaPcX3/Bpk6svX1MWKcQrnOAvnLMD20dqd5Ojnj89s/fd69MLVw
Nn+XNSvvh7PzqyX4zwYJ+MgETEm/yaA3+w+cMtCb4iRoylJ5u7hHL57/vuv/c4D+/eP/JNzfVolY
nq+pcubHF18RsVuKAtP9/Qr/dmKeLvHUqC3LWheOBpdAs8DoL13/z08MRRfEcL9f6Z8N9c+FkL9o
qFAVpEh/r/jjSUYEE4nKsiSt1ygEy4ydHK2v36/S/pS/jsmnqzwdk2ctL8NzICnLaK7690G6pNrR
//0Sr75I++vfHsoZqzelgyR8Ge3PPp3crvqmf+lT9UVW+eKbiE97a6RGVRZ3BJZWH6rCBAk7AJ7/
6ZuIT88+Fk/B/RzzSJKWWkIWlID2RUr44sn/Gxb//VD+/Pq3OyaLdzWoE65zmV6W13Yb5qRrKKYF
oKheUtF49Z4XgWwi01MwujMQjUFG/PsJXaPHXT/ppgZ2ww4onzfWm1z06tBS3/N6YcASOVl6tTiF
e43IwvTUkFNWQfz6GJAFR4IjGE75gfsJZAkwydsLip3plWootXUv05lTlK6uUlkxlh1ATCNLxrrJ
cJrCu3+Y6J/qT0AWZ8AcIB9CbCMGwAAzNjYkpNS973ZZTGL2T22WMildUSiJW5MaeSHee0e0Cu8p
RclFQ86AHEyVULpJqBopPcY9DjOwM9HFO9MolL704zy+TC4oZSLfDKf8uJCwVQ79y8pQJ9dkLUZ9
g+IfxvEPp/OVz5BIRnR10I6OG3RJmSOQlEtuhxn1i0Oc8HbBK1r9OC46lBZTxNrjO+0cE+uacIqB
/DUZlsu7cdAx64q8O33akh6hTVG2Aa+6A/POrPdYauxHx9Ju42AQjjLKapVXFDafmMYMfT/qbVzT
Pt3sK3wumHDHvcBQ1OdVGhMf5rgpA4xcqS5teNFcQSaD0xIxH9F9iL0jbUIYMWvl0b12rCuraPD4
knbkd3FjV5lXy930XYHDgfwSkWzZHkPAAtadfdWeqJaKlFxybseZsGeiSuS3LC+90vD4QicbRIay
vDOxkoInsBVK22eKjjrqZBoz1SpcRowzSXa0hxYDaAYKUe6WPUlFMrG/SEMh2OhFP6SNwBA65mLF
QKQUuWIcHySF6sY3K4RErjEKzafPkcszaAhatBvsc31Vf4H+AFahH/Rza6a2D6hfx6DuOPH7UV9b
n9gAjlb0yXkJ+lhL2nVY5ysRhsnEwGhrYsh2HZdd9drPA5tC+F2eaGy1gq1TuZAWkkLryIQNo6D2
1LuV4cqI1hL7DoeoYegKw6pRzikKkTtwOjA7Fi2MR/AERhbJzIRl3qGGg+P9g/82p3nN61Sph/Ts
FBDhBe8SDYJVhHAXCaYxRsIoSuvTh7G6od6tr04MBAPfFOTt16lZOjma6n6wZlI6pH8ijDQrrd2M
aeBVOykgD28rgA4KY/70Dd5w9DTMRTKQdUswGabqZhFqAeXTGMoGLejq6sBjlQMnUa0abwzJBWBi
JGNMbnpCAU60JTR1mKs2HEl1b6scc9SqW8DhuNJDJyBMLf58BXtt01rJ1ddueHdB1gT2Kbauhys1
sRF0F/57sgIGGxYu47gzFWchx6AODeBfnoVit+G9yuy7bqUnV0RAsD0lPYmiUO3AjNDfGCOFi0H4
xGu9v+0kpqx3GVxLw5MpuGVbnmuwrE4jFSopsncyT+oGyOMYE4sgKJqUkTrAmm11q3xqGq4s9mVS
UqVlvm/Tjjcce+IScmqQdW/Uoqh5mtYDQlPv+hEgf51XBq4EAVJ5v0T3OjQ+qWonuA2E7zHv4+EC
bPRoPRJbbuxidpwZpU3WIrdWuwR7wh63FEYwcivA0QfaOANkqxR6Cy0bAjqvmgsTYNiiNngsVfr6
BTlOZ3WPLSHyjEXVmV5DKya4GJdf2BPsGL7Mz04wqUZHHkzkGqRH+1zwja0idTPJbvoZxm0DKuyP
4WVEzEPdfl4ymlx3b5/pSJxn7SjkfY/+gEagc+Q0Waom+3D3sbuE7cR/ZboiFKiBbrQ2yMbRUR8r
GW7W1Za4lsvWFXbLL3H/H6DK/tp068gmyjRy75H2joELL0m9OGbj32hzyVahOULjPupBRxiltgq9
Oc3ts96rL7j+VIxWnOYxDat0f+wXAuvWPpqWgBByz7owjS5UWWGfnRz54Zp3V9/UTo570vCBGQNl
xo+O5pUfxSxGYMsGfhvIkavsHsxjfmm53zk7AjMrhYu1yhZZn/l1WTNMqlBGoXJX23gerapZss3h
27pBurtCc6gdVfR07DlIAwu3xcUankTiehyV4+PZvQt+nDo6va9RmDrhm7k22SMjpzB9lRVCH0no
qWtAK3o5v5wWXBQlsPbuZCQiCyOY3EkH8tGxsGvD1yrkAPlIkq0ysqR4ZX6xnE93O90dJ+K2mD++
YPfADoN+AZ1/od7skgLcTlh2dp3EQXpIiTf22TQulO5i1zDcqLQ4eDocKSPtYCKMopw6ueLN4uvU
rumnJIqTdECWWacLU/4BVrahmyNhZXa341yYvC0cte6pRffKG1wM0tLGceOTd72oXb4ICymZEhc2
VmzYR4kfaeXKIKOsOgCQkrpBYRnjm2SZCadX4avvEZtUnzdavNgBQ40T7IrAEdkXauPuncpxxhqm
2ZymtjiKZzwb9FwN1V66yXiy1UY3w/ht0UCjQCO8iL2rbGFK5wnVAIXNZS5QqetMmJ3ftiAKT1ac
26RkyqB1q2jetcRvhirjQnK/mJMpSl8yjkRJ/85+ygRPP8nWwhc6oSZsGWngPjSqfPRD1gGNQYBA
VxB9llo4CoY2Om1cs3KRCKmVl+50mEccI43NmU8bPLLKESXSE8QOWC60rZCFQhq6jc8btKJq74Tn
EZ6v29SGKpftDGKmxXlhsrSHbXvj2q9Dz8Q6wC2iuUEtm47Y1b9NioebSrayyMc87NxDSMTbxtzK
dV5AD2a3snKGEh6jK4zx2eNQLDIGfDpWgshjfUmdqGOpR0s5yLvYvx0UTxsfabPPQkDRga11bA1b
PmxBjdW1r8D2o3mIawm3bqJQk+kLKItbnL4wPC6UrbjmIbACUsGFEXdaGi2BP0J+vT3Bu+J0uFgM
brNng9cREEIyd83aJbs99cIVkRe7RXB287f7LGDOZlve7GR7NexWbFB72sW+YwYJ8wxvPMVpYuJA
7uPNyVNXSe17Zav7KrGbsA+eKMcqLXMve97B5HDqxV69AUB0Izib6DSVmcpb6Iqj2/LN1j9exPx/
Sgt/pUhtdGyqbceISUjReEosNLWS1aCTa8vTVjS7HNmy2E2wK1iwenLqBl8ZDNlhIHqh2Ytp9DGs
R1aQj7KmazbT9AtdSUn/EFdixY0ZtTC8jivHdj3j3wkfEmy7jk6BiQ1kE6mf57P0jMlODLyFcCez
k84QDZYg+Z3ToXP3T0e2A9QNYb/Dqbag739rWWG3wxlk3iqDYlZ5KjQ7LyD0/tBj57ZgUDXRvCqd
y3/QRg3SZtPRd/gGckD0xW17bqmMb3eZ6QSWel22NQ1eprRFrPDx8sYFp6IG/bPUx/mToQiXr466
4fguBiNgQ6gNvKrcxh+nW1cdHtkm6NmLdG37WYmfXqX7+jLdXxSLCyZCz6CCWU/EapBh2IWfyWOV
AmK50M+19cALLfHuKmt+1A1OOYGs3I2IQodSY3XildY4Mc5JyqQAiKva9ep663IeGh8BsERKHXR5
D5VBJGsdT9PMdAQU9CBxbp5xslVaG+CDK1KCQ/HAApNAnS469pxZC8IFo6QhtV2bB4HX7NPkGIgJ
Fq70h6YKjjvm6pjOmWsPidCZ/+2qm3PiCbFzV0fxgj/SLNNT/1KAruqea088j46VJX12oq5+s+7N
WFNdIdmoGRU+0TY7bgLHg6mzTcjsnwCyaRRtoAIGn/c70/N81a400ic3Iq65zB7IwHblFg1DturZ
gqsUDTio20blPM584bwumOf4EwDhHiwBP7FgvWU0qczZieE1TDW89JOwjuA8IJjeYd3L+fcpwRqk
K3juFtchXORRoC6ihxNZ+QlB0tV0o4cf4eWxqT/RJ4G78gm49Lt7qYcc0TcMfpflRwR9GsIXNgej
ZJ+Ny9DOifsYkiGmvRnWBUuVwonjlV4NbuMo8q+4n0H/ALnofToK5NBdSMjm5Q+XdLFS1wRLEo/o
k1q9tFI3upUQ9PQrfatMwIEkDJBCyKZf3Od31bc+W1iwJYiSIOJg0YRzvYxm5HQldroobkv3JsZI
rYlEqXmVDLQpo68nthwUJxTGF8KEVXYuW1KCiIuMfO9GxL8baZIyDivPM5KQhbBQ6PWeHXkvEuY4
xRvmetQPscl5u3acaHi8O6LHR1CdAPPFI4Md8EQ/wolW2UeHmDhEmPEAnta+Vh5BN4KCvGWzEPje
6c1CQf3SQvuK2dLbfXOVutcFzkfQlJitdR+Fne+j5f3tRlC3EYYiOurFA/GY1eD3vscdvRu9q1f3
GgCsKGw4Vkk+y5Y1qpHKEd7Dr/PdiTSLR0fiQIhs8ipd7ZKAv9eZm5uSKmJg5cUghw0GfLKVHOU0
a+wGCMmClX73Dc0xM+uoWHJlE1FogKKaabIE8NI3V6SACSIuZBGjABB0QDTkQvtRh81ppHzw45rx
EbktxpmdVTApDVsGYNHTyn6YWcqtfVbm17ljFVfgVI7BETyWtSGvAbzIUy9y7hyRE3EaDo9nW/7Q
OEf5XagUqq6MsmRSsgG7Kt68HPTk8kYbkODDOr6kVvkpxQz9Xkl/fMAkBCnZpFN5FwyCRMfIXE23
HwlEtc6QU0TYNPT36ExPtaLLLKtP8pzglEMwUNNK0NAGUIIlmzvbKXVVefOg3bvgnA2Bjnasal3O
De4rkQDIGScGbTS+rOTGuj22OEPylvOnjmPTrt5u/pkdmiQB48zzhpP8PlM19+bjN2wu6Xbzwspd
ExIj61HfYzBknztOs7g1trBhbpOqR3LguhIM/x2DBxyC2RUVytV0yvFZcu4jJXJDdDjrTu4yKYVr
FsXypBtj4cZe1gYv50NY2je5d8OMdQBevLA12ec3whAcRY3LehI22i0H8zPEPpFS9IJ0osGV1Gi5
8d0Oj5oevNzrcF+Q9OZdchXiO4GOIEgE8jisM3Xn8lWduuebZUy5+XVpy96DGf52OlgbaOAPBzFT
kuqIw4xuYCHYCS5dPWIdHlhQYFtHDB71QkyNiXb3KbN4MyWG3h6861YxK/sN6O7SYqlpgyvSbx5S
MkyWykIQbTJg9nj69X2YPW8pnwy9AVP5hX8XLN6Eh/cw4AOR2MU8uWWFpA7DOGGv+xF1nQNoU5ks
1i/UA69pUGBDgtLAfgDxnTPCV2+LJa9CxEuqdUNaDR9F3hOOrc2YznsbgNR49NhRqlm8uPc4mPD/
C+zwXTyYlH0OgCXFcepRVSHUw68V3RXtgcLNyOOwnFRps2xMx1jye0fxxYODSLyovGcuITJExPBP
TDrUGIXU2+2DJ5qQojXdU2W1SkfQMCR469g7PrwOqH1ed5I4lPpgKXwyBHXPSaMgz+oXd9boaSQM
NdKRJe8eYn6aFeOmX2ldMlyR5dNYGRWlufaefFBrYF28C6TncABa7sQu6en8bJMNuTVJZjPEERWz
O5qtTL5mzEwakLxz+o3Q8B8W+RU5topZZTGUye0X2seD1/896Ljglc6rGAYpc888lbxXDYote15o
y5CNyJw5yLaPm2fOs7cH3RsUbow8rBq6mUQs/kVj1fVx1khkWzhkLrKQ8w7veHgUB5IoPHLdE76D
jG6iK8boHJjVA0j0ZXU8MPOI4HWmIVkMLY4qk9Y+1QRel6prDukiqvZ50XyKH/GKdyjZEJAne1i0
W36U/P6n4reBWDzPPWN+/cwmp9Xvoaf4U+gpQaUx1dYugoGop8IsY5xnQa1ldYk8CWfIwg0/qgeW
xx2+5DoHp4HO6Eub35FJO7LRI7aSvq5BVzZxt8jW+S5cUNhq1BYpRrqykW1O56bHeS8OKCXgqEft
rGaC4eiT5gxjxDc3i1aDTikAWgOy8knkMIpGWXd2n9JaXUHvq9e8Mxgp9NWZYmPEjYjdj21jqOM5
6Heob75dbNR/rOsH2/8BcOl1r9jF26VXbcwGBG43ONwGZ8zR/bTuHu14oDJxawtz+f1GC/S2DN4B
GJ0+4z5PnqGzY+isyMk4Wvq0vwiu2Y7WeEUImCNIo5ufzxC44ssn4iGYbcRVtpMOHCv45Gq7Cm5D
uD/TVkXpPblg/kZF0Q/IMzyhcJgbGtDaw+oM97cTQ3ZxH2byW7OKSe+23E8ohS7Hjey0cvAMXVXY
D+fqisYxa5nt9diVqDYbVrEsBlAk6DwfQMq7N4mLsapyGokd+NQvBT2S0nbTn3ISHYsuJgUlxpAE
+UnIdo5JScRLIi1ZuRIMVUSLfQCNodHLnNuac9F4qwzyxNbEq4YgCbj3tA24xadJwmt7soWv8sYJ
KtFOfeeI6fhM2iH9X+lEl2ig4HVgFcOpF41DsQuVN0rsbG+QuncsXEFyCvwM0iwocR/fHp7+HlNW
gnMYW/m7vn3Io5Piq1tBsKg6mEJXg5dJVp35xYEPeSiPHvkTbG7zuM/A+JwhmjaTZHNc33AJH9C/
kfqKgWgu/DAJvGTrfLHTPV3eO0w8akXiREJnhus0cs3MylGL48BAyN6ZEnAwnZajwAP/pfYxJu24
IgwIRM5vj5alKH1kK+k0zx5w39JeTMFzQfxCoVFCPEfw//Du+MBAn5keiJS0Zcq8BU/TFmqbRVF+
yqTOG/1uq8aYgA9OWN74AUzNLlWNDAJGbiPTZ4UWu7r1a+a9Kw5t0S5nVMrHv9gzmRmBmq/jKq5u
teP8sUxwB+rLSJ1JfPoKUd6b2PiwGlg2l0+G4cy4xxBqGCyEIXmeiBD2jvY0mwqhk0P67vGRGBEy
KZU+KLHnhIH4yjMs4mrv+ptIlZYAaHbZZPUiwBv2PXz4icjTs2GgwAGWJTc/2zda5VTHPqubFwl2
nFvXbI4KrOiZTKEYGHwWRteE0n3XHaGwCwlJmK2XtlgaFN1fqBT+FdE8db+eWv1JUapCeKb7tT53
394mCEOn011rJvgis/+xYYhQBUStwGiz/KSGOEVRpSuXWlnikTNgpAK1pm+8mIF/dY3217918lT9
epQbmWvcHF6bk92ZqftXqpIf+6vfvsfTIXGJL1XeqBXXWMshGyS441urtQr79eHVgfS87WCbJhha
y2UwRMb62/b+t6+TP2KhSfS07UnnSO/ztmDB+StaWN2Dihb7yULcnfDnPGIg5Jq73y//T5vy6epP
D6wyRLmQmysPDOw47SkIGzkTSr9f5KcG/1/f8emR3e464K97piw7UHylPnglheaHCMQBUNVnPBBA
Fb1YJT+oIjTB1FQ8F5G4GH9EeN9uq1CishPMgku+h25I/vvi50vtnfnruGjv3LcLPB0X6jmtRT0q
eaVaMZaOf1yXPiEjJ0wgMWjEKDIaWLAqexRjTAI9uh/r3++q8S+YpLXdQ88pG2jHdD7O30vnEmVS
oHZy9GH0Sq/Dh0P7FXZH3BobUO/x7m5GZEDJw4A5qzgaJQwsLm++YbUWxdcW1JnvBQRtkWtO1Skh
2arZmcvjQZzgOP0OFYTQhJbpzHjL2JmpRRzn6V6hPbzQ+sEsHVMFH13p1sCSYaukjbWlCeNkM9xM
oCk3SME1NuK7n1+6917CSMCpF/QfI5h/oHEZgRFnHdxUbg7UrfFjFE8gwvbPoKK3uIDAiMObqxt+
itiY1xBv4F3M7raIafZ1Ql0moIcPHg3TgdRjngs2VmFFftVL+0c84ilQWBwuNqcBoAzBCryzn87o
iPsl3lkUL4pVNovejn1jF7v55nqIVsnqNmpBEtladIO+4cWc+3QRfcJ8vG0xq5ydB2BElp0hFe1s
8+jTte1FPllcrwIl1NhRP/JwqbYlCMgFqcw0wxK54OLqBOKK0xAm0lEYZIhPyY3cdqSkGkSjzlif
6/MHnvW4POJkXR3wR+pHTBMUPufomNl4LABpFasDcWNa+qiaScySIWYd0ar0siHeKeMKvvDDAb4y
qFdwr+cQxKa0KnuNp/RoNCK9/wNDwtH75AYgSBtb69dwb73j4DJpB5+L7RmhIM8M24x5vb5OH033
MilacxZqVv7ZVwfntwR2c+ohbVswBTeSx1Hv5paDcNIOr7JreZ1tvLu31R8+GvbaQU+fXzYPAqbB
AdcB+pRBrxmU/oXEVHCNwebuEz/c+Z/Afox0/7Q8Yywd9NQxWqw+9hjo34vRdYHyZKX7GLfhoYVd
OQsteWMocEqG5tLIwEQd54i+iIjcI+cdJ2MdNxEKZKyso3/HZAz9sc1u4wY2hkzyIPAUhv+wn/Ky
VcbYtzrAj130W/k2hf+2tNK7+tl74wuY05De4tHeSoPDdYknwsNlVt+i54J8lFkc3vceRBz+bjyp
h96MuG7WwUe73GAPjpVc4YW4tjGe2m+dtU2sMejxDuBMeaqTYPAbMgkA+nkDSG163fAqge0jnHFu
KJMW8hSXMzTIAUY49O4woOdlneD07mCf6aV2M1JX19mpn04egwJf6BR3dqNN4j2aPCevxuA566XQ
b5Wh4p4YH4MfamdIMy/8KCDE/dTF3gymWstWw/qgZT+W+EDnkNWuo5goRXYAAQzI+toBL+yfrbpX
D4J57D0G58l9jpWLU/sJbNS4f7Th6SMQyvGGqHudvgbEOGFYEW2o5ALyBXkmDA1f3uv4couoMSGj
9XGgHhh+sit62raYILEFAJl+nIMuDVbz7bard8kqnLRZ//y46qxpF+7rbTKsKAdO9LfjsKY84VzW
xrv4lfQytiIKhzBeafL39K94oCCNYlSLVBrzdEbW9uUX6DVci/IZWchppgwwNbdLN3+Xp8kCTwU0
e9Xo1F+xbes9w8mZeDImpnemsSb45Y4Gn0Ofkf++YIwVyMlIm4ieaNETGHwU/QKAYs2s8IXp4fsY
uTDsbRhzqFA9DL83oIl69/Wjh1ULVnjZMJp2PLSFudPOF2e45CXTfJ5QRELHPdPoHo9q33DPWHO3
0LFsII1oVWqj05ApO+KqKIRmd5pHvfMw6Z2XyIt6VK7Iw6NJuNKX+jA6yAupdedJB+qCD0ELwa1G
Zy5wg7MgIZjoFqHVLJRxOMKEfKj2xPbpkrqctjItoWbEo6MZoovdfMvcJQPR9A+nkdsi68J+hghb
Yao4x6ao6H5Qlbapk7iGwwL1o4M0NnvUQzDgPFnhKHVugPNPbIEKiB9q9Oj+a69yQ7bZyxBTpXea
OsFoHZDbaihlHaTDXjZoXkSoWnsu/31uK6qgA/2UFRlD7z/CrW+Bwb0sgKzlWrDE3MkrmZSdhENg
lAycZ195T0IXjbW4aR8nei/zb9ajz4zGukRO9OiVrIOjRVWqpkDDFk2LmW4k1WIIRboX4ngqoHxy
4Dio4KFPYKxBUzG0TEtmyo3L99c9RSdW9yIc5fR5fQNtMkYug7Q5dJYvg/5/YzsMOZGEGqYi6Zr2
h0P07Ztey/JY1ddLsKSexXbFFsbwsnzIOC4xgJfasmo7zRnQWP09MvkjTH+6x39d+Sl8TvVQOndK
rqx4jACyASJiAKt59ENX9OAs8VKlONyThU4iFqO5S/0Xn+CHpwxpVEMRa6jMpTwn80Fa3B71mU/A
GDGDnHwKjjGCErbuo8c87NXnnQV9Uq6ZQGn3W49M3fn9Q/ybqCgowwUsMDSeAcyuv8Oz061jBJJ4
M5fmBAvIRXhoPs3/XtH69zWe7nQnvepilNyxMqHu0I0/1LE+EyhuSq+GEX68od++zJPiNH0cTeBP
fJn6swDuyRQGx3I1Bs0wVWkNvFEClej3vTTha2PY56X0/zeRwt3fN/F4eTRmp3yYNAK7+El80qJj
pAqBW9iF7fGqOvjT1fCNFiWjjanlZ/y2cTya+l3LzKUyunzog86+8xbPMVVB0P772vg3e4AYJxu6
okgtuNl8yvpu0KrK5nzhdvazlbZAcDT9/QI/vfzfL/CU2MmX+B7GFy6gjcIewsv5aSC4yotVof6b
ZfE1FNJ9gQTEZALi76dzP9W5moexucy3BGgDcrrJGTGBfpDWWZ8wv529Y+o9/Yze1AP/nk5Lrzpk
n8buusz6xHNIWpwM5QlymInmn5wOjbZyzyD0SHOvfW0bDm6LbHKa6cPOIv2q+ONUjMvRyfv9bv2R
GT8vs29fRH9aZmWSY/RYh+YyGWQZIkgLKVp4SD4kjlhK1DTChFc1mX/qjRAlNWDIbfqmi6yDv++d
oWdRelJrY1kOm16+0/onO3cyG8HhXCDvGb34hj/tRhpDekAsGT0z/gyyfDsNLqSXevZ4GMy6X3qA
19xkBqJ4lQ/k0cVvDb51Bl0fXXmXbn6/crsGnm/t9ws/rZHykjT65VQZy7wX22j/BhiO+LX/6tB5
cZnnOQWt0o/V9chlSDu9xE9XGZ5hDGfsfv82/xpetyBQJrJ0iVE4Q1CeVkp6V05x5xwby2gdrSHJ
UuaHueVdBsjsAFuKxM902f3UfXme/7QFf7/yk1Q+CopQyeXIYNrSID88j1sKzmdrmpH1MleB0/Pi
q/60ZL5f8GmFJnEdmdGZC2KtNaVvRhZpukjBXN3ZITxa4iYzwETvxWyD/NOmAitWEjVA6SJjGn+/
GIpUdYT0rusU+JhuHgVTc27yTFOLFvogeUM8Bb8m8+TNsbc3BqkbMpBH0kLeEY6CeY5grib30afE
X6+2iR8/msy0LwR7Iirp6REYWWnc6iDQl2FP6rcTddjy2O3A/2YIQhuayNH9/Rn8+Ai+XfDpEaSi
dFWS6mgsKV3AiMA21ZV7v1/ih+IwK/rbNZ6Kw+ejqASXY0dfSjBgaouUmapEuRGYA7978hTYy+DV
0vpT1XzeFDj9qHey8zG093RNQ8xq6XgqgDvYGVQeNKWYGpGn4MjUYT5xX5Lc7trH3D+52ajG374F
pLTsHdOjnmFJTluuxBbHRb/inictkYTOP2jeR3fVAsfpyDCS3g6xU87Hxucx4P+BIe/4hcPoGDLE
l0Mf7cP/7Tu17++3Hba5qPdraOT6kg8BfAQF/OJzI3Xvo6P9+xOTfzg6gEHDzAK3oBuG/hT1Gc25
vidCqS1lV/ksew+GDk/L2xdekchqANZfl/clBBwNr68h6uzqC+nDcXt+7/Qv43Js9jG+bT3Hd/Es
mP/+0aT2wT3dBN7ddhhS1tqh3ac35HTTy0KTC41xMeBvIed8saYE4+NnsCBVUnb1CGxbsk0xOn1D
2DDIvVMPHHv9KgP44Wn89UGe3pyT8rjepYoPEowwju1RrvRawLc8xkGQcs51XW93d8oqgUU7r9+8
Csx/eqsAA9NqZtxMlhS5fbO/rYY0jcxEqFJtCXtx12bq04tgyxt52IyDbeyHg5JwCB787/ff+PFr
f7vs09IoM8GskjDTlvZ2i92HO5m0vu0tlRpk1gH7j57b++z1lrxJLRrE+3xnWtZxxg7HiGONrb5v
4Z/u+0xgWSsVOnA72Ty78O7YTDizEdgfLz7xDwf3Xzeq/fVvN0q5Zsojl7hR28GIv/jEkyUfc/Lm
2hQObHsw2o7e3LezM5osDxO+AT52vW63tSGCB7bD94tiQZ9cls8O9tb3rb7lTPlSntM6L1l+f/bo
+rPB7PfP/eoBPwcCxu14P8vpVVsiYvKaXtY3N8VKoRqwDAfZ0BwVVKBJMYtXp/JPbxi2JSRFbJyM
MT4dj6qcxVFqnrSluAin92W8yA9lvzMLiKLrDUXAFyfQj5uNIuoauZdgmP+ZUv/2fGDS5+VZV9Tl
AO861hAU2wNrSbPe3tmA/zyF3Zi/WDEroGYtl+xVA+mHZguIbUlRuTodMpQbf6+R+FxcOqHUqGQz
LTmuhTZJkIWCXu4DGR/c3MAVpmfoX0Yv9M8TDcYRqShChZX56rT8abm2wZ+IdkSQheeZSI6yWK5v
DPb9MbSI2eoBMs4rWme65W0w9/lav1ho7QN93lJJFQRVVCG4o5z++8vLYaxH+Y057ctQWJ/9xr9b
D0bqmcZ5sbR+2LyhMWqSxki4IKjkCX9fyTh1pMQAFb+833A1Zk7pNje+sImsvbp2zqUrnreddYS3
LJLixolKh4LxHXopYC2rY2Cozjz4719e+Xc/Y6xeYXlRxWlv99M23skTwt7QaJal7hVUOFDEvEs4
cTD8hbkBfJ3cS2CKpnaUWmdaTS05a2fQ2Lo6BjIobKKZFkjRp9JxREbCcDkK6EX0wYRA8mH4p9kR
/AEsIdUqDvEb72wgOL9/hX8JBTw8HcysgrWXLijPmVeQm0UYHfX7klmq/G4dPxGGIYOu8T52bl9G
v8HiWVmEk5rjccFJHa4basQdcB/dGAXMQZpTjfh88aHa/P/vRaVrpsYWomi6iNHY0/H00G7ivYny
+zK3T4AUYWoMjf5laUAj0sD0MCOKwJCx1L5MadP0kikS07aIz5b8+yf5l5fN7TH5EArhjMFfT4su
rA0pOYV8Egb6Iiea49SM6lrsVov6E6EMvcOMEQVGVHmCnyq+48pHRRi4wgl7eR+Xs+ubyK8wtfl5
ntAjFw4Iy0JaQ2hkrk5nWvirl5Feu938c/MMXWfCGm4wn/zv9+R2PmmPSxDdl6VsAYsDLFNBeVtI
8HGRv7M0OfP36rrz8aqqI/5QqOBumWBQ2PgBJj9vP9esOetCZtwIK+7uFWtqDRcQmsvn7jYHGUUE
/Oef1lYD43YPwoJ79FVXoo+lQUJM+FsIFso8Uw2kTM4jnancXSvyEksCw8lXaDkoDK2iHNRsYQpQ
io2NsoSFSIUqQfu3QPdGZA/iH1vtG10RjtN+vO+vVntq4PAHLQZprM0UzzZ1htc1ElifEarTKDqO
w08cBhMkjNTVgXKswXK07gwtZr/95+Wj+jeBau+X0W4ekCX/oSN0msos62t2X0q0w7WROLzsKDsd
+8x5foZj3kQ0bQdGiKvVq4LEnzz1aZUY7KcKV1XxGPuTA307OKuqUcXqeK+WqXP5P9LOtDlRaFvD
v8gqRtGvzALOGocvlhpFASdEEX79fXb6VJ1uO9WpOrftpNOZgD2uvdY7dE74Z1AW3l+jphf7bfy/
sGpxH56CJ7xt+GiCBbeoOT6HW1JhndWE0ihVUNCJlVkNknUyo1rUeaKoH09AY3VVcMmiTNceNBbX
aXuQuzcQmHL/Eio9HXSZfwtvP0TUXxHr38/DccMgoEX56m3JSNL0tZKzG8+DyBZS7XgrQ2eBRkXN
qzKNtjBwvgxPI2q6GYAOlGK2RN+TbE+VpAludqpNqsVpruYmJ4Cyk42KIXKDFE2w1eUvfuhHV7r8
dFb6ewOh1qM128K4QOh0vS0v+fX1uB214jXJVEsGe9yGJgUInsrsc1PGfk6uVx+UiZOjZkTJU3PP
AG/SjTxMRuW4hh8tO3eSPYisTy+nrhz7auJcn/7pOCkeP7Sw/u29Gl+AFQI86Wsz/G3EGPmqbOQG
LdxaakMpaPjA+8LCTn2W5I6ONr3CGDo5T7PVR/2Nqa67EAIBP8TT1gQVGRyIrw60SwqUL+cJgihx
4HGiz3nugsD1QGP6yBMjeVAgp/LvZVz+W7+Vo6jx282/7dRZu1noSYOG1pb5Ewi7E2NrCq3Tep6s
qttiJZ+1PsuFSvls2bqa0EjgF913GB8jQQSQmpIheJHSfK1MiDSrhWBLDnHPPkJFBoMFF2Wft+Bl
2Q/kAgmzd4QnHoWIHNHdSRuONEIJKAFghynGHgBquJkQH2pTG3CFugeuFOO2az/dXebFR47m0Qeo
Qn2vT589qgkHB7sudaqvT4t0oe9PuLk3YNH00sQskKXb3z8p4T2HxZLAEq5ArplIbFEYJSg544cG
06QQEL5XwzyJ9aS1BDX5JO4YQw5KNbPcveY6yNVJOnvxjJN8ACTYmClTFSBiF3QxgonPqbw9Qlwe
tPuXkdxfrVs9BfODwpQXqxFe9jWEqC7MM4Nb2l6nAAhRNjiDaBhoksWWd9nAA5TRykXSUJw9Xpr5
705ufj9AkU4BdUQoo7yd1fKzapTGIXtN9LHNU4PnrgH+Do6wSHZF/7EGxnzE5OtkJrNrHyZA2LSv
YRoU49csGxh9tEpmJegSLMUIgB5w5bcgqU8DaXKcc0S+Iw5nBLdxKzS8+kPfxZ+r8N6BpZNO9Gm6
hXdLw9IiqmpqGKBvMQvY/PsBgfv+vbXzbJJEaNRi3X6vNx1a2qWqXy9pwvKmwjDRt/RjYwxIG9i2
dRHq+KuOMj52gYP62Ivt8ygOweze7laZm02cwBBwvDg64q4zZX9DWZ7QFN4IZm67rJO7tVsBbK8/
E2BW2jCb49VJ6VkvbGXZoH3y6B4gyI/ZHu6Mbhze6V1bnesP6ih61Bqq5uuIEgZuS9BsIYp83veX
0bUP9RZEeREdP6od+KxylH1e+3J0HB6n577qKt249xjVgHAawLAHqNZGmEHguYXTl3e5WgRcr89n
RNUdgNR92kLAaHy+2RrCSdiFNPCRFC7qilDHLXlwBJku4NtS6/UpWY+eHILNGGpOPlHD5ybXQf80
rVX3MND90w4XNu8G3x397UCG31JC6Ur6d5Nhfx/qCZQrkB1Hq9FTZ8+NvCyaQesxlLFyJtVpQ2fG
SNpVg6tPXPxcZ+tHBAsRgbPMK3FkQ82yW8/P7Ia1pYylOXwpkMG3uRTV1jgP0bJl4KD3sRodt6Xd
XmtbgQ+pWCpfYbZBtzJqBFf0vf0zlHoZJpJ97ib++e6iqSADRTkMIeB75QBOBulGbIJZTS52NlyF
SezGMN4AVs0hWYIhBlqRWMmyGmuzln+PEh/4RhunxFm9qyZoZHQZ2LAuOufhqXODlrRylCUucgPF
h5e6fLrM8oKgsR1A/Kl3ea/4KEBTMww5BiBCh1Lvv0d6SyzHf+7mLZlpLIsDADujIVLdv+01z/Px
Kt9uyoNS5+Nsxxx+iqaPBjgaTDh1gRjArwaaFSomz0nahZWYbip4CLd2cMKgrOK2qMBWfaDe4wx6
/HbTPoUn5aNtWNtfJlNC8hd9T141tABhLqo6NzETYC/sHgTO/tE1yjAnlVCGB4QOiBdgsz1lcOiw
o3rrcYGirP2KGZYREr9PVlmQBJ2Pcljf7ScYvPjHk/ZXleitVajIcUxr6kQ5AET+bJVTO7/jsVcj
R9RLfaO/mqb7Yp5+XPbyNsbjGkV71FgxXQjKII9UP+4CMeudnLPNASo8z+pRu9ccrqZKF+kbKH+l
U0SGCwAyjD3o/OSeKRcMFHhJ8fQ6Kx1pWA21LkLnhOd4oEaEqNM8anWkQRGoPTmGVHLq5fPjHhjh
IOmfokaPwlaAcWH/ta0/b74+OEzQrOncRmU368f4hq4ivXedrRatRaOX7o6O3L9C/AoRS8cK4TCI
e/LgtNFG8iL9eEbSWu3X8yRSkS6Pu+3+eZAMHl46fUWoIvZ43KMPtyU8j+VR3I2nWacKWt0nmh15
iMXoFP9TMEllgGsktm9XW16cQnQ2B02wd0UkR7IfL1eIGD2GnOKM0TMowiaFkyRCG6Bb91dLFMIr
rxE+561lgdlNMZF9DK9DZUtJoH/baYHaP3fKETgs13B5apRy2z0FWKHWedhxtxycBmX0mOvBoXd1
9EDyFRTQCIeCK+5AWodS7tFpYx0BZLAKLv4dMkodXfsnAUIdPsMivALQuXjQpjvQRDcCrphtzhsk
lHej0cgbgRG0TLz8IG2R+BI67MBmr1QZnq7IQ1GLQiYCwxKIPxELFJp+VOT64mQDZ8RCcBV+v/mx
XC6FTYX4th3eBTdTyPwLqbM5fxsMKeSBhToj+Gs0m2tzktj9/hyagY1jAr8CMf6JYdeLg3fwmlg+
oq3A23lO04H3I/uPnRrRA2eK5vDO8Q+OCMs1oQm/9sjaW/P+aMJDQOf9QhEFMrkjrEQ2G/QVXGEj
0kbOWNgQSOxFhf1Bgp6nm7dJtF4sVB4JKHk0fDM6KTr7wg2VIpwVgyZFHxKfIiG+Cae5I335Ooif
lka6beDRxonAV83zFiAVG8EXVHq+XIpM9ORuTiY8a4wp19HagZBc9g0eWZwBS3MezmkAw7x9ALIy
MU9A2FE0dtzlzZwXtsA3CwdlgatFwMS6o5ws88w3ayfamXoHDQm8zdxAYmdFE94KS9J0KLfza4T/
tegtYLRj3mx096k7/bJVanw9GKBxdNfF5zCK4+yKtnnuiH8h0PG6YkpDboTDL0LH7uJszmD/8Stn
GMDiSgn4T7JzM4rNyd2acOBFP0lYBV/Ai9Iv9ITQ/Re+luIKqD2AjqVn7J2HjjvrJ95guxEq3tA0
toOZR557tljjMCLYVyb6ul+AU9RfzdGvhxRJ8d1uu91dfZDn0QD956ZZkNLnzoRVieJi6+xfzcVs
sBtEvXVGulzcICYmlQ0bk5dsrVeg1UFKIo4NW8WKADPT5faRJj+RCwDV/utGaeKt0AoVdgM9rObQ
aq4In6/eF87db3fQHOnonZUlL25ofQs99orkfK+3wHZFvLYQMHlEYcQnjDBRtDIho4wD/wz0Thgr
7McHc3qxp1Nhh7teL1rmkx1eWGaKn9E9zZwNOhPZRPJatKPoVdNjnF6dwahhLhm3oqkxw+LGMd/k
ijNx0BSOLrcBT45+69n6FDcGbGnltO2jjWCzmfixJfFV8QLf6JwpI8fQGxNOS8YEDDgTu4NES+fh
Czdh8cUGBhFHV4ie/vq/+NzZOwqnYRoEwwagndlQeIXwC801Atn6UvSgeEOHIoJ3C0525ddB3Dn7
rX6TofvRGKadR5QMs109NIZt0L2cOdRJm2ChgSQlqtHKSCK9DQD2ssWXGHAugc8RtZLLQAvPI2gi
gTLJemWUr8uJBAhYC+EbIZVyWApgrhLK3ds47bd6BELBc8R+mw1RR2A7WVz6lRt3qigZHUZJ2Oqn
AxRlApSFR2j+o2mSU2g4fOTBeaoQpRfw1jgYV5D7pTF0v0juFrv2gIaCq3efgaT1wfCDoLkGB8QR
NnyWu5cXxMnDp5dghMLv7ia76241AtgDFhGp1sEBJ2HDY/SMFV+AUu8zdZFusPKMVrNH6NcDZVQs
/h0OfVUQ/rXxv6X0ysJYxedWKXQIT+bHHAwTi8YFqIz4lwQ/S4eYaxSdxSq9ZVTxJjwckBr4Whdk
j/DYFA5Bw5W1p+TEy99XFOz3+4f5mf4Qv8kiEnm/4bYM6EoCzUp98e2Gs9fpktYZFCUVesdxjcm5
AJxPTwhtKwzGRnAbNH6ofSg/XfMtA6TnZUN+iGte9s+53D/2XnMoIAG+9LlzDdWQ2u7yNGn6OEzZ
WU9FsvoWkZL9CVip/Z1/bWnYRqmwX6iJUBn4M0o7H6XGsbgnGlimkxmezG7tEraGlcXHUEoxDZxP
JglbLpuUqM2woqLu13lZnAsWi+hryRrvh8N/jyHt2+b57bbeaq+lLseJXnJb8yVFTMEEEmv7yWI/
F8NGrEYtxst2wGru9AL8pIbCa+fzA9ctYe0j3CGGePX8+7bUvwuGf7bW26E9iVvX10vhtj6ESjQG
YxsRDky+3t9ZPsWAJjLBbgnO0lQgKaZ4XbOEHbHM/eFe/j5e/3Ev7+nre3aNk9eTexGS1oI4RSzQ
x6RFbN1iEzvYhF2DxeyJFfuCsiK3Mx7v9xhpff6Ep2r+ncz4817E1387Ad3LUiqUK/eC8QQv0jG8
0JnkBUNyNBJ91pkcLDaaDLMrooBpIFZx4SKPBRjOOIMBmyLfRxgzYZO+mgF//PFQX4i95fPfbfc3
c50a6G+j/r0Ult6fx9v5JPqxIEgTwZow82oTN4mWYxv00dPzRkcTgfCl+CI+M2K7HYhAQYzFExgq
ujuIh1CPL564b+JRMSzFNtlkaHoe5XRqmNRxaXXooZ8MzA+xlrFDgqpBEM6CGl5y7iZfw0b9a6/u
TTHUxNzkfxq51CN1HOqpUiliHfith5KkTpX2paVO5sLATITfTPeSJ5vsdrvBlhV3NEqtURvXomBP
jhC833j4Q7N/v9j8dhPvR8J7Jks37GUnfWJV0ZDwib7+3Q0omng7DgkK+3qETxJF8N54yp18+sTQ
oQh/P0X8+xq0f0gVf5WY/lr+f7urt+U/vyfn7JjSNKx4qIsv+5tadCd22+xWYuSOmNJEtbsR0ZLn
KePFmomE7RdzqWSlyUD9Y6qK1Yr9Y7VeLCh/3xvsSDoNoQX1rdvUOL9Wz5VKt0GLBM1Ri5sp/JMV
RcxpYZw3/ByG+FRjZfbTxcVzv10bzV02RKrYksBo/jlkSFk+HqvXUZ9UB6uxzUMJ9QX33xPxu0uw
6zYNobtNmuCt6bPbMzWar4ZGSamOpM4NG8X/3wXetje9Uakv6cEFtODZWXHOaAz+fYFvqojc+2+P
8LZTxXlTjRVJPALHGU5i6vDSafYv0RFe0U8WHN+Mhj+u9bb96KdVVsXXgw7Ur3Sgb9qniKOH9WNC
65uO/+2R3vG/cX7LHlXNI1VBtU/Gx8k2CWrnh3YTxaL30dXG74RaoqrgyfBWTCqy10t/6bo2IZlv
G/NLcNnlcM9a/k+h1nfhHWbNeAvg4QJ64GtV+m3pAx0rN24MPkEv1s3NSCw8HqcYDlvjjx+e6ptN
+Y9rva1wWV7dZAAmIpxagrBi19tx4lxP9/ufQFPq9w3438d6mzt19dKfabLisUSSBNtZ0g6YiPCH
o6838yJHnCmnwRi81k8bvvJNyvOP53ybV1JePxrFjYuTXGBHEdv9ciN2em+2WHC6Xk9/mMhf9ZC/
x8t/H/dtnt3Sdqqcz1xR8+afbAki/AJDxYb9tWezQRNyOXg/8JcHH49/2EG/AMn/uoG3yVfnlxVL
CV0rAgWkRngD9TfyMB1fc+Te/w9gJVaW/47b92lYPMt70Ujb2iSLEMTq5uRFDIvjqP0TAf8bIP6f
V3oL36o4PSkl6W1wgyIO6k9GTBBSM87VxPb0hynyTWj/x2OJofXbdJSaz6dyLrkY1+riPwnJ/4nx
Y0B9x/zhWt+dsv641tsW1r6UYMwqcS1S8ExGhNiIOIg0dxHGfuN9+BEuiIt/esZvtzXtvz4Sb2O1
XV3Oz5eGC4PaR+jwPGlUVmv+72ZUv6oKb+PRaLeaqgw1kXVUfpv/zyxpXRPpKIv5L16i58hC4nI+
J7AL50vOccBW72Z/o1gisJ3cuhMSYQIQCoR1SXaHiFtkkDqTfp/vfTh0/GhHCnE72DEKtkSGIkAT
Jz+xZhL3msOTyDdODm6HUOT1Kyj2gJHHfJpjI4a8v26lD2s9Nj1+nq9wMJmQdZxgpvzChclFe5Vf
O6LbRZaPhN/o69TEd2KdKSLQIzH0CHfrzPa8yANZyzdMdl8fEqHuCMW2DzsaMCHYcEWwxiLAA46I
ZW/20RoN+P4dtHluvDB3DWJyPHhGv2JzlJZNMg4e2cAMYGtE5IuSYacaaOMn0d3W285+5SVZxpjX
DA7MEElDoGkYBPAiRDrLDKaqNeVr+/3+4Bz7WKOVeLszjlAYtT8+95+EhwSIPp97cGZ/mEN8ez8/
h0B0VEJvlRef+4zdoTi07sdiKxoP92T77EdodPA41uFQttGF5qcRGeqIW/hkfnCE+BAJ89LEK3mc
OBTbxYU5XHD18dXakzRp2yX1XwEe/dwPf1qVvjuZC3oaKivCCgz38z+n7x0QSFoqbWlSb5FgbSCs
hzQzBpnwtOeNrRohpCYQZiCyL4BE0GzElt08kbaixE4RFCgLKj26UOe7Y84ACZ4mC6oOPPcwGZ7I
J1M+LC3yXGTRKjJCyETtZAJtIVtMc5Cs+/dEUr6ZrC0wmpKO6gf1avltjajiR5HKTR4oBkUYVKDA
mqjGPLw7KhrHbmvyGranx6jRHUjuvZMFh0DQW9uDNhz1f9/Jd9mFP+7kLdiXq6ax0k7cyXV+35cf
Ve++NAohb/UAkBlbV/w87hb6f1VprdBglawcz2H03D8RctLm+fCqmThClHcLdUjt6pS6d0gd5FmB
YtKkCMj+cL/frOQgp4mpoPDI4LPeWq7O2/KltcJMoKa0dBwdJo152dNDNPR38ZCS02J1Nc+SqXZ1
hJo/kWdE4J1C3Nl/UcWUd+k4u1hohVPvF6KLG4VkLIEEONjFv2+U4+3fwaagL7cB4iJVR632z0H7
0g9a43aW5clh0p7L0aNbevnkNKrWADY9BHtJQauT5xbnBZxsAU+2/SZC2aAsNq1RvdB6+aQc3Zeo
duAlsZMxvE9tjVE9ffn1Ju4eo2Zf2676CjgHCg53kDDHSbO/8skSBHCAKPsx9PNQHt23hw9c+0aI
k1rtEIIkGhj3CATioLnB3RETgNJTkRFp2RquflWkoLmwP/i5k2Ajf4/AcnivPSpcDZTN5mR5qQYF
lddaPqju3Z2Wk/mYhXQbPlInXqtnLO6b+0czSDqtXqNTbWhadfLvpv0GckrhW5Gw3qP/0aB+G7NH
Q12lt/tZFoZD4iU2oA2log3FmslkJEpS3gBk+2Kxnk4Lls5fr8ocij//vpkvvP7blsjNsFWqMMo4
ub6tTc+8jtWnwc1QSON+5oo3F7T5zeRimaz3HrvKSBQ7UsxG2XkQw5sC5BKJOszofwoC5JZ49r9u
hzMH7HmArTDd/hx1WXW4c7zNaZtN6jdMOeJEMNl0JSs02ATEC+tmNgwwLqQ3Mms/RqeHmo3IeIVE
1YTWy2VXlPhk/DVShy2O3Z3/L1EltfCRgLlFIoV3/6nObUQBMuZSwE2ODCOwXejExcsLjpqIRlJV
6wNpeXFWwF4MRUkuRL2KZQ+kcE6hBmH/3DrKNirAaIEiOgdsS9IsH03XLJAZ+wCLPuWPpGnKlXXd
F4jAAXzZS0/zxKxF7rl/3VGkiG3hem7wTOwCDpazrv6VohRWtHRLV4TPBrVbHNsplwp74TM+hOSj
hrQAkgZUrBB0d47Azfngi49mV3DTxviTkjbzGMt02BXB/iNbHTufcMH991BS9G/O2ih2adiA6S0o
vtLbSe7wbOexkt7lyekD86n5Ab8QYLyEFDeLFit79Yb1ONWRicdF6NK9bo7dEzi6Y6+1PALk3B5n
7c6pn8Cxn6WAOkQmseaE1lfgs9GDqlvbm1VAj1E87hNJ3ewBVXKmjmgXuvzrLx0LcEPYve5GgwEB
C+l3jxpeL/LA2TKwK7x4N0R0qdMBxUS+ijCvhkXBP49uZp9tvtgXwR8+YKOaX0YVWsxJclmEOp4T
eVHhzL4KMpSNbxbDScSAg51heaYIjQlM6A5RlqzER0FOqB6RfJqS2gzGoryn8CJXm1t8ObdALvcW
Cw6BvYACKD84HU/5UNQ2OYriu74fr0WNVBRSFbftAcxxhW8iquSdeCAKrIRduTm9Da5DhHOFHC92
2iD2stSM4d/F1vNlojqzvP9I+JK/YLd/Tdgm9BgZVC6wPLGN/HY0ORhGI4v1l1g/wAfaEp7nSJFR
DMdqKMz7KXpcfWJnhRK4sDtGYDgSHwn8wa8X8svkKEWdSwAHvqhiTE26BUamA06at2SMbTHqkQkF
/1G0QBOHZ6cCTtL7KxbeikK2qIAfLW9AlqJl3hEdglkBQhw9w4749jWHF7FmMR+QJMXqgpCR9WMF
not8Mp8Ws4PWMzUfLqedo0+U2oiy4smAcLtNrxAzipT0vyeN/l1AILjGuA/BsWEF/rP9pMPlVibN
lUR5RBySOY8wnmLH5WjQZTm+sPxSNpp5gw6je+JFs0gc1SOKSetgz/wv7HA8HK8dfyiWwR/uDsjh
N+sxYasgfCGq+NeUznTlUt0z4hVbZ+0FMLIkgTAn9gYE0a2srkixgs2j7wBwRLJbOaIiwJo9YcK8
THoeUXtnw5T6OiWLU9FsFkUyyRbyAOLAIo47AjXAZ6k723SfNP+qvfQQKcoo8P6qaFIOYDaJDo8W
hOiiejUc99JOb7gfsvRzoBPb6MeQPWBJw62soYrm25AJFkXbiN/qjPc/tM7fLmsajfJb47ztndnh
luX1ypDIXImeCz9onSWPTjbJEwcioWtAVYZyxhA9tX8PHFkSGYb3mcfF8VbUm0KC722rjMvr4ybd
MtDH2PPsk3k+yworg0LUtPBLAIScAA5J7StGY7ArWDywO3ebTNLClD5iOBL0BThuXxwkv2AKv9Al
HC4XX3nyFZgFgdtY3zvwKmIOcznvkQR3rr3aWZ9HuYnHFggOgUFZC6RdMOV9hJg5E4gX6jqST27S
+EItCDBGi11bvBd7ncpGC46FDwdyw9RRADxKJo49nR/a6esw8kc7IbNkkDZVESQhAf/O3ivOVAMy
+nFipK6hROxEav9BNsywEdZWBDMWiK9holMl4bkE13+J5Qx2YIb/3EhWPLt8SM4Lz6oBGnTwxPvI
MWtN905BV7MS1ZQovKPeD1ZxisHEa6tuswmw+GHTsPJJjg7tR9M7dGDH4CgaZbtyVixue24irfwL
IQc6sGahWU1QUQG0I2zae+e1Zqqh4uDQ3ZFLbHbIYRWGDW1BKMqi18RCMa2UCJej9goMa9KBC4dv
EWFHmuOuZyo8ytFcFUHZXucfxxL7NrsdPGKvenpa26tvPYSgiLmz0pcN57TRsX6a/bvZv8m1CHUr
CYUKGh55Fukt96c2Jel+0FVlAo7v9TBP2fgudUocq0DgHsBVgmmBFZ27VzSVn44K9gXc5cerTxsj
JzmMPyDZnfh/OdNqUx/zoOc54USC8sXqjHwVARXWEHIHFC+t0uYatDfSipLcleveHWmXh3XvrbqJ
7lSGVQJJv3YNN69cAj3ccqPnRE8i+AFYglUnH79XLR9Qj8A5hE5rNUNtjSjpPrn7BqC2CBoE1h4o
zaNNbh50B6J7fLXidUOy44bzwNclw4wOYckm5q8qOHTNLIj81kJ5PTYT/L8QFPZOQ8S5lUV9cbCH
qC9hzmQ4mCcD0a4oBWuysgg7L7WHJ17ahVgoE/dg1oTuq2Ye206puvpM+TCKDiEpiEfmLZp/7czN
kfZF7AuU+F7BLiksaPJQmWD8Bz0Bg8ZHZV6IwXJhGYQV1QM1wclqrWS2sn9uV9ilwxR+2ScJozb7
poQckLPchcOIl9SLsPJgNokjUIJvgnBjNzScBPk/3aYFylbUkJFmGxezFMnps5mv7Jw994CZh116
/PQrAmmvTbUBnhjIYb087Ov0Xiu20hsnR/dambcJ1Vx55VzXjVN4U6BgOFrbpK5BYmpCJHPQe0ls
iTDmYBWn/VlYTWS1o5NBiW2JQtsNN0VTR78tseTuQ7HxbbiDMMc2V7Evg+zsGIwbME/dfH/nq6C1
T1ZSWaRKZGLwvRRVmxPDq3to2swQhar1/oG3Upg76rRYtFBfY07Fdj1CDRpiQ4HtjvXAIeUTC6hb
w61zt4298wFdgfpkFxS2K6c1eF5CJIcOM74xztxUd9TbwFhgpNRFjF6uUcFG2tkj7kV2+ZZYmq+y
5BzQRAcjtlPQRcVIBAMgQrgTZnE2QPFSDCsL6X/8o0pC44/zY9NCvg7POhbSFuPEyl5evMC/R19g
eFaqFj9y3V0e3JHVDA8vuwByeXLypbI9Gh1Jc4S0P4w5qatLnUwdPh+2XgrSOI0pt/pFM2KVLlBG
NEhXjl/Y/dVcxTwiBj9ukpzSrBXotZaZkFXDCn5ftU36Rq7MNssW2L2UofbDvvcVUL4t56jnwQVH
MYgVpvm2riRJ69muqStMpACXN1fQRWV0Th+7xFV9IXiZuWcX6UskZ0+8zvbdu+I4hyVhePfOruxn
fA9OSnwsdFzE/y4Idwq66dkpW5TxUzdZpq7kowW+uwGx9MCwLU+ugkBU4oh/ARi5q5n4HwKIwpg9
uHoP/4cFVP5rf9c1EFYGITX4A4rJb/u7+lqd88NZLyfNaeEiuhgx7R0k7OGc16iJXv0j76sF1hzg
oQVhL+0KLdoXLHQhdSpeyLlC2D7b6KjitCl/Nc8pQD4dZdKWh5ln3DP6bazDW14RrTzZVpGPlRzZ
lu0ianksKOcILPVc8grc2RQAv/K4ucSr2wOJjaYrAq69FgkDPrhC4m15GrK0rPfg87lnLEX4qdwV
8rlVgA5u8HQxDr3OL4g/VkHhXnyEKWGlCD3Rg4fbN5KhUOE8Fg8fwzBkL6FX0x20OFwypDq6bZCd
B26m8sQtZZH4PVWg/PpfBykPjA9U+0HfXv8zEuRQ9RVn5cECpbrcdOQOToaIfpAI2Kn4uvi5n21y
2jJHdxW6qVN/fYSynG1AutDQYq2FYChvycfDFS9movsKHu7VOXawZ4X9/3A1u4b8hvHX8M7nDfjL
yvjqxPwWfAs9lZccqF6FmqbA72pbOdBJS+le2pG9Y+cylz3xfVA/0LQVV7vM7674qVPn1EH3saNx
7ksHNVKmHG14XzsaZ8ELX5NcdS++p/o6G74cvmonDmM4OKOSevWUGQo1LnYaF9oRUOjuhkDRLQQk
7wmkLFKqvsif38NbePCqEQY0+uTfQxkG4Xuo+jaU3xID8qW5KpNYKiei3yrvgenYg/6XIA8rHoGX
8p/OPKtWq5tfGD9N7xqhGRyJAYXEZyS4xnmUMtoK1J1vowxJplbnioYtLLq0QzFim6LpeInE26mj
enUgmvgSqZ5OAz9ozGdwzqH/5MyPJ/Pi4smIUV4QOTemV0fC/CC4OjR4hJp0ULopwrU3ml1wGKGd
e+LAiCKo34b2UGNPceDexVj6oamM72a9IWPaDCsG8m7rrakupXJ51WcN1o5sP+AdyKYxxv+3gb9g
EdygvuZ2mvrPh3eTOtqy2TMoXviYKeED8mx0L3KXOKWJ9jAKwzg74sCJIvbywVa7KO4h+eTjw1Iv
fq3jYi8Mx27DR+o0cNDQ8M71mldTGudYG2zgyN2Wq6tLSNqe4XL6TGFRGj14jaelQmp62k7x93Ru
L+tV209oU7qljqTPCmfrh1msM8oT8VSb0DmrUPFvc22bLg4jObHQepZ5FNTKyoU+PPvV5wuOR2oi
q4shlSwwvSvDaWzi3aEwk/09ah4cFc7u7jU96hbmXmTiTpigyZUjswvj+IUPrKNWppa5OtqyBJEQ
pdpODuD3YCK9cKAwxE1B5LROT68cy+scCzpHb5oNSgTn7mtZvMwzpQLgIanHlqUnbILYY3UuV0cZ
lTLRkX2HVlV2araFWPeIowrqMGsZkxJykMjJnky8ITMs/KIzOrWPTola+OisW/8eHAYYD1XkU962
P0TXSSBzokHf812O43RU7w1VbsBz7SrAe0cFB6prbDUANEmwOghoWKop2Nmt4X1IBrNqmpWMi7CI
Ac+ld9Wd57WPn7C+rSx9rAsqdRNy0HlwWOBoAMk3vQQZFECnYmmFQ9swW/sVnHEOk3nTaVx9RGvj
ix0ee4LX0EQIO/WyAbzE1sf9hCsqLl+vatzGy0lgGu+kKLDexOAL/WBiaIbW+ALwijyAiheTaLl0
JhxPLjssQYQbyMcpt05HRMr7F4h+FolXyCoOA185OaFx8+Xtfd2eN8mHAXXXnYdKtWA1TILC8msC
qA+dSG8YY3lir0ItqlVMOZfEdflSBJB4bhWaycpIHlQZfV7Cww7jL2nUTK2AoaRtZJJMN3McZt1U
tsj9f9CeBG3IQb6sU5TfGELWZYJNEd7tBKEfJwJD24ECjLept0rJEJtGad4MYmbngEf2QF34n0xR
KLv12Fi5sGkOodZlqJy3z0Uj0vJQU7sldkvmuYFgPEL5OLPRqW3ZbLDWufBAz5Fu+PFHgeXqOu0d
X/YLd0ec+Np8I56ccuWqcH/J87mXkuyz2Q3P5GIK70EwSeQnI520XHWfbcRKnMurn9t8O8kY4l9v
+FTNQ2LPH8E96FfeMpHtsLxar4ffODocD/AQyu3+AU10ElE6pjq1Uxs+fdbjJKYEV07FOQ6CyBRz
sZYUEO9Sw843R3gXqsW5OoniNfRUfUw+12YcQh/t5ye3xar/eSgotE1FElAY9mBaNIUCSOy6Wjep
32pdDob+/HUY1HRB3ue0SITp6nJI5bRwC5yFaivkAT8afjtKug+zveAo0TKrDcdaA/T5vbYr9j/4
z4vVEfL1RHEHWS8dHBcE/vi8tkU4voMpAddzkq2N4IXXq3DuncYZ2cCAEaqQnGoI1wKEsE8Qpam8
nTZyZ6ilODpQSNxUoQqrenA7mY2wqGDu+yq3rpvNYnT4vPVe2fSV00wh21UQYyy+fGBF/XSTG77m
0H9KxgqZf1hjOAZ0MfnQU6u5lpwKE0JEybqXQJ09ZHdQIxduIzVkdlZffDFKxUXpxs6p+7jAp1qp
5nPWAImKjAAnDt25BJzEsm1HavSg3J6pbJ+sO3G+hnLdKohDBRH5Ee/K9Sl2NQ5qa4W52+OEYceq
13xGR5FO01feMXwW3WvbPyxYMlTiwLZf95m98bFTbE+mNjSMzvM1e6wcBtWTlJOlHFyMnxbY3qMD
f0DvvQrPTfs+TqZ3cry9VU9fPGZ1H3+/890J5yiIwNdE49SZUBtgo6FSmAnn+RRwW+FnM8O54naz
Mh+RQSI9Ga3cegagXWxp9QxTZnyfLq6MsA5y7mgNrHwjhyqGqI61+nx1NurKNDAF86jpqFDB79g0
gjeEsoW8DQmGgvyPLaNfQYrg5j9hHgOCv7DxiPnftveqSEoBZtCLLmPhHqpYedq67LKi5YkjLavR
a3DoVNKwjZH5yXlI3QNUSypXnF9L+9Wmmjwqy9H16DAY7nYCtuGAR8TBwkougHunRhlsnBI4dWXd
R0XDcsGIwKWWyJoi809BHTvZADvVYSKbT7gsCVbLpFt199LCsIU+PQxagfbBEzWMzzMQ6c9WYDAH
IR/guC032U3xtoetw69XC/8y6pbXUD6hyqK6kiMIl1Vmki54OJdDbtqvuVhwYHy2rlajIFjLkQYo
29YzcSkBwqspOLViYHy0lbOtRh0ptRMXsAgSTBM2dwjXBwFZgKBLQLCaXBIHfTeJUBqPDdI5qi1D
oXJemDFAwJo/nXbQpvt91t/nMh+mn3hRNs1Whs3EYf/ERrWP2ySuUZK56xynR051tc0YWQ04xQrZ
GLqAGelhdn5sRS+s7Emq2MnTTXekIVYdDFshtl4drTF6Xp0mq74nPSCSpt4pCbNZ+fSLFYdUW9Fs
vO47/8fSmTU3qiVB+BcRIQkQ8MoO2ndbL4Rt2SwCsW/69fPRd2Kmo297kRCcU6cqKyuzguXybz8J
3XQHcfboGNoc8Fg3l5Je7XbDzOzrL+miMA6K96s1X9dvBQxGUVFyqB0tk/Qx85/1NUy9sPlJ9mK4
Cv5E27zPqmsjW8X5idsrE658RuO9G0djAEaPvwiUwk+9xdP8qsgu275cgZUBXomHNxhPjSOUmUpG
M9/LACZrzOGe1/ceNkzERABmymAS5VWrTEG9jEb2JTkquDxzsYWBvn40rBqwix3+tDfhk442biiS
FQao5xN7P0bV6P+I2uzG7Fo0DsTEaWQGRarh+d0qZ80TSDHO5Wi+PkQbFKkBewO93WWqUREht1lm
coRoOMAwFfDBOTBeX+fY7e+xovPxe0sd3P4L9LN71C9z/CqRSaWArifJFuGkAAy6y785hgipC375
xrJ46XNMQAJj8ukYkOsCphIuAm0rQn1BiqSRf7gFLy+oOZEPFbpZFsdLmzkvbVdVHrc1wbx5NCsb
8HZFINgivwX+E9tLrL6dxXexWZTWTCfvU49Zbh4wXX6hhoifl9nfWnwSIomGrNJjMjC6s1VWWswc
jLfY7C5BZ0Oy6d3o993zEBcbiSH8e3ylPjlcw9vMLe6ItQQLa8o8EYZaScfAYoD2PV8tj4AlKkDP
CTdo+V/SRieztHq3dzVvFYW+Ri1PRyqSTCg7SWpAFsK1Td3UfvM53wnTyVcYi29ka5bfzK35bjDH
7OD5/f5kfl+Y2wfsol3h8UBO/qLWRnqvGzoAyEJMy4CqfDRyqybeYU6Sr1vq6UO1acGNdv13ghUH
LbNtxsiZRxx8iI+qJNJhdUxuaykMCs+nDew3nT4uaLDslo6K+QK5ipG0ZnEhfcpPq8SnXjo1KAbY
mKzpNXu0cP9e95QZ6k2mu31gYu1Bg/cUj+tHDeA/YVfqaMa1kankZDW5emaS9c385Pw2bdzkyGBf
sTOWdpxASO+lVfUpwaw7JdGqO8+MmpT1S9bw6gO0irxVUBjIFaQfameySkYWbI3YREDlqVrCCTta
M7P6yKVLsoD7c5daU4EnpQ+3940DFf0qd0ZD9TptaQrHRWspte7ACuCbVAd6+HaW5bpboCVhvG/i
t9ysFJuVzM2J3ehlzN4GyzSvjLw1GU+n1yEw2xLd4sx4MZam6/PDO1sVf1Qk9brmzv5hDuf06+dD
cDBDHfGfEBaYO+hSZeFBAvTNNrLgITSxqTLRzkByv9PwrLIJLrPUTxu3Zjp7LQJaO5u0MqO9Nlnp
LWV9AI3bc2IsHdLFN2mihqfgd2ojsDFbImhgvJrp5s6oLlPbtLNt8hhpCuzGyyjaPfYcVvLZbxeR
Z87oGFypljZtsiUJkVD6UrcF09WjvdyNPzIYBuIe/qwmFBrPfXqcmc2XkPoITkyCZNnHcEQ1yAwx
nVZ7jGj34b3YpQsjVSeBNWx+KFSq72dj/iz3kRnERt789DMrVIxsMNqN8jbp6ke44nAGOx07xFR7
I74f38P6+Bv6mNaFv/3clgNT5I1kK/2qvp6c/A5jgKRKTuoiOhaamdeUhnDQ+8p7njEinQ9URSs8
pTfjT+gMxxpvWrLRbbiRUdnJbXhLoP3JazODTwYvg2XMxer5gcNB2Z454tAMalWLZdRQFgJEAdap
VryiYeRFnzPL7taFdBV2Y/GABtFaUYSboNGlxuKAt0r//SYJBFGVUet+rLKaeLO8Vf546hy8/W7A
qGxEqpBubjefI+fNKSMFMogMGRwS2m5gRTSJjMU26g2YV4szTSfpsLzAxbqUvdl8wFihzMNmBOOb
ioRhh5CpCLwLBWHfUdV3dnAWrCVHGAEHi6gJ60/GtYZ4KJNDt2pOuDfA++lhDIhhuKq5fLAm698G
Yt0tyO2ldAv9ATwY0EHvlXX4W71NZsufOhhs6Sv00yAFGEuHI3V5eZ9KtwndOdY+b1KOHTAG81SB
dYyLbXttZYw2D93CZEu/0LCjZIk8Ukth9Ub3goiMIQ0iHDqu0gR0vI4l3UxhNqyMCkTiFts+1Tt0
IJoQuVHkdPMjf7JrJJF/TtWOlJ5UemjnHcF/4c+ugaxTKfUjij6WFNkSUe25tWVXFZBGwuQX3aZu
z2Ye1imetmfWHsbih26mK9Zxth8HB0ACrkGiO/OvYMGbWot1uX+CW9Ym7SQYv/kvh31/EBhllLZC
eeNGvQNzvriUm6Qwl4tVQvfnXm7YFFLizHNTxUxSvQ6w+j6hfQrWQO6q/b5W8swXD+OO1pgVBWbd
nxEwaqLPCuu00vm2eGrUvqt4sDAgh7z2rXawtxrSTHB/joTfW5ifF7X/zI6zmb3Es9BKOMExEUPl
ajKrdJ5r4VIMx/6z4dPXL0NdQ5R8Cl6HMW6CyqA1fFe5q2T6fv5Cobu6gRlJS6urt6Ooy0dJseRa
z4A/Jv7T+0tj60sfYkoyZGafEiwXrJasSnRQS3cF5JXi/XzmYvMOn1g0jqcCIbzZWqjt0J/SNizs
51uxtYeZiK/ybI7NNH6o5vu5kQJ3BraB0hResPp9HXP2tNsnXTeUYtAFxEKht8rfZ/IoFlRD9xQO
4PDJ5p0UHWex27xRa+fPq3RfwqE/BuqqVVci+DKKLogWcGqNVro+7NSlyT4dAv85P8hzjDqNykwE
O5dX/v012I3gULBnCgkQqAiySZo7PO20cYTOKChC6Lsgi1u6VISJd13e22Zdp6de2N8rJvvRu8FX
SjLyrZnuURwLw/PiqwOA/MwKhyKhRnYFzzi8mV6HHv/HwaTR3OxzH4919GegTxnN+5d6oN3UT1MD
hdICc5S3nBbSLvYRHSP1uNA9pMMsfDePZB+Lvkgq+eB3s9+XfE9HpLlNWdkohPzSYVFXN4UE3mHn
TuawB4y1aeI9D6G2JmDQW1ktnw5mwBydHB4V/aGb2ruE7hhRGUk269CQhEHPwd0xUr8RqePcEiDQ
NpEj4FQ/V8mHlTk2Uws282BO59ZXk9k1DE6BYA47t/Hkhlf5W5QG2oWGiD7qPnlI4aGv4QrIvySH
8rgaX6cEbbV+Gdj1Vz65rFqUkG+CgSQewnI7IhjzvODgunzUwklSSQ7hmxGUZttQw8v61gTT+dhq
maFxtIeznVy7AeasFcpJQEiYyIvPdbnMdQkhgXbhlNmpIzH/ICmVh9Wr/XiKB4DVN+kGrVWVdnNk
hgTGNyrx8aA3qqsGp4ZKps9XaUeFryJaQmO6T6jyJiac/3xbaWNRetU27hvUkhkmYW8reO+G8QY1
IJ+5Cb/4nEMhEc8SfwXp6a1d0uASH0O36TAUbL/Jc3axDXVZoMYedSF0WzCWY/FRQmQ6Dottun4J
dpPrZOhqadDbrrzyCtre0N2psFW3YjrXR55uhZQJa6Y165SSUNiBJWvQeIrgqxgnE2HkdzXFGzB5
q2wKQ8bvFS8crfgKh/Y0g674LXonSIxBbOciLiuTkVnqvg4EevZHmZrB6DaSNSt/sqtEdl67cnmW
wo/0wQmflhZU9+DRQEsBysG/jEzrwhMuvjl1nu1GoubdYr+wpxCortHLzmsILMGBrtUhwYDPW94z
1Mo4YIZ1cBW+y+KrTUEXVat3FiSKj+Khjaso+KbHP8ZGJRzafpfJh+cKebGzbD+RG6l2CbomW/JO
Rn3tfgT5is7tnYb8i4Iysjke3+44GFS9MlyLqQTPcT2E/Nwll3xL4/XE2rplDumMqprE+SXybZ1J
j7tULNjdS9JQo4CKHu1m0p6oOvOWtfX6Sl8r0c/O+K93qP11CIM2u3QvROZsw/G8eram+inR+6KI
FZmv3WaX6PRCMxehCjOnpJg/MFc+LkK70O59shFDWnbyWlxnpNT9OolNoXLb17a1hB1L7tWvRlSq
wR++RdLoKXHFujl6BH5AhWRqiDc8TRye57f4kOyiwoegyZGzELwCasLLCL0BhbCd+vNGtkzTKwT3
WkEPD5xf/ExNaR4BDuXLdR1ZuYhQTHrjRFt8CqKtEdHwqOSkIrkAvCmfjlj41dPoQwPAQ7pMj0F1
yUczhfBDNLrT8Xrgw6dkW4F5ELtkQFSCF4FyIYeoB+YzkTN5KVW18rcvusJ7vXyuMnFVkPTV4kah
0HhVVsZ2AF0o3X4rcmzGITN/1e9YAUoXb3/8eiOKByo2pq68/JXoidIn7QhGPIQ3ZASFDDknVLPo
ym2RfOXQQ9DwJIpA2xmjp0FcXUjnnim7t5Erkh74r31YP0oVXwm+FOC73XpDZ2s3wNoH5TPaqIFm
PUuDnH1hNXg320Vhhgu7TLYCrorwGkFRYDo3t6j0Z+Iqkr0msG3OdlgJcCTpw3vvF7RUErD+aTUv
ej+SRDb9q9iz8KzIFgddoOeZH1EIvq1kaRXpRSCbjKMPFu+yvsbBR+DUU38XmgxEXSGxM18rrGoF
oKtLn/ml3iwGL7iGK/bSGynf8BoOqNpEq0q45MDrXdJbSnKs1MqKwfX7r3d2T0LcJMHAeYrJHAEm
RG3oKkejiV+EPW8OEWbZY/79li4ROrR+fYmXvZ4IhogIV45cHyjdIkGDDTqQXrm7VD/LFtLqDc0k
winUa1iwuQfVaQ5qsU50dcXR0TAcExjwON+k5h46YoZ8TNv9MLcKRgtwUmpHB9Hdp3wSmZcD4l2C
N/bPn8xP3w+64b8UIlqVm/KE9XjzmyhOvqCqKTw3rWKNyTR/0dPeKpxs3CNveukAuBfXuVMBGA1G
Q1WuMtJz4vQDz03AorDCtbtkx+Zv8E0MjWYFOdV/jWSuG6KHrLfz9eI87rOnHd1EWDc0mAb/TYRO
kKFlSDnDM9LJ6TGFHJG/cme2nxoG6WgjhX6kHrJfktEc9t6dxfESjLY3hmiXD44aPtRku0TgbSo5
C/I/H/PhPIKHGGNxWR4UFH6gZ2RecCrZn5qOAGLSoNuAl+iIb2UMU+pTM5o/6ae7xo9q24W7CnGu
zKrn63yt4QjvZFCBaJPoY2dY/clYwIl5OzV+ocpBPSYb0u+3pM/kder3kpsCWEABnCngJ9lp6cr+
NOqtbUQHZWazX6uNF8rWBe6tPwMNwDYTCjTovJdAD5jr7So+kf1JSA+nNGTjM5Tej669zGUacUas
+gzvSAzJ/BbT+NOb1q+5Kg48S2MyYbeaxUZp128yAvGQwjS4ltSCYPRODN27cvflBy3hotJz+Pva
LoQyYy+DTYbeFBTk8zuwuEPizDhTtreS2SLaW+mjfNRe6CB324XkasrNRym0PcRTBhuSEjSyrmkr
1sL8Xv/UZo9cULzuprrFGvLVmG/i+fWJ+iSd7l1vhvttchQv70uPSaroKfv8G7iNlmYWrkOcfEnL
Ngt32Lwv4pKKcJFS9Cm7ZJXHViXbc0gIN22TZI4I2OG/MgsqUnzWnPo8lHbUHeECvuPDvNoPb4cM
od+M5wAGCR1MR6ER4Y/rmXKsXubrKEEWPD9tQgSg3kt8KAvyFYj7SEiJg6femju91VPff/Sdr9GW
jRy9OGKZ5nOyOolxfSfTJN/3C4hYdXPlt91RmY166sPz2re2ZlE60LyFUB3dY7o0SsKmag5l0loD
DDfRrPdidgtQB04vs/lWm+3SHlBmuyx34fPIP/v68NKMJVIhnAZQV+dep5oFsXiY3bNHVu60P6Sn
aHA0VvZA3JnE8G+mOdg5sWTTjEBO3kVG+cUB86GuKSYMGtIJQnU4+zGUl++HP+UQe+8D9ow3dqC2
pdwTVZ0zLrssmKYjm0Dqyhuw7NwJx2BfXuZu0hjQi3IvQmO8M8YPGbvZ1bDqVrmjsJwttmCE+g9s
KB29zw+5eQhTaGap0mWLvTQlTaZEKvtTQ52f04ZOoOr9tK1L3T0PmMJEVsVieJQ+bGTQoZZwK90A
GNBDt7mlJd6lj0W2zikgH+/kvDg7FHSqtivV75nqSXNa23Vvx2wTsSWOV4Xdt3QwiFx1TwaRw0HT
0yI1KuxD7NIUN+mq32sJRLYEgNZoP2en0Jl5MV4+LlyWz8LShulERu8Q3gTes3dgbRhI5c/ckeG7
QACYk0N/djBnHXKn0Elv70zPkNvRzAoD48qlppP5bQCT1tCgbvozuC0cfnD1vNHUsGVHhxc6S4Sc
IngNZy/jMvxI6aGLzHdkqDQ9a19k0OaE7hUMOidCw7U3AX3ogRhQ0YLKDD7wD/jrvtQPOg8ib1Kv
/6PczDQII9MXZBRYlX8Mm3I98NKQSGzU3TSd6JD+iTB+YvId0UmuOYHSURhakzeIpTkBMpH0ofBd
JYmIbjCGKn0i62Aoz/ZjX4OKoTcLPUvyxs/+M+tR6ZooKDGS6gFnxaS91tpU0LCL6P1Bf7Zibt/0
htVfx6XMCZOT8QFdL2hF6apwo++psddO7+phLACDL/P+ow9Nl50vdOruGubLRBZ6/6VfFDSKw20k
xbBn3NXaC4BRJ+lchaT17+3Pfrq/EXfh+Ix/Gx6/Cm+ZEWPx8vW0DWrvaMKhRc5HbuE78V98lYW2
nvsjt3K6wJGUbBoD5p88QCYAHQld9q36MVwlu9uW+7klG+0+9SXZg3jsRqlT7i6CavJjL2DSCsns
VVht5PxRKxdZdDgh591XCbMSjsE5+ZqIUs3L6UarshbhsTa1DZvpEDSb9zZewxyF3oMp8DZk77IM
1tHXLL60Fa+/G7CErnUN8su5bQodBurMrJsJKMprR3iaMj6w5Du2GoDbmijsAjk07jGdTJsDMPpU
NSO4kUY1Wu1HLB0T2dZGaxzsxQ5As0OZt4XaKuiti+r201SYQPqVVVOboThnDUyN3CEN3f3KmTGB
MpA8GMOf8HTxi9ZqG/XvUDLKzqjnejF4WHR9AB/5KreZINLR62y9vjN4GRANGiCU9/k+YWGn3qLx
lcPIbih0FIPH5qP0WgpZR6Gfpjnhg3OI0Bh3TiMd2rM/ywi/0+cgK+BRyc0XCDM0hnJNFhAdRSNc
WqA0Cyy7F62RhqQng3oayMt9yLaz0OzqSB/pEIee0pnJle2/KXPWDGsr8eTDcifj3/jejvtJvLQF
WO5OkfoJrSdejyUcDcqAYwDTUjguzxM/rv+Y2enMhZ6uOGzgHNFXFhMEQGbBAJFQX57YeAWoE9zi
6Ng+bfIUDf/0zqylPfkV87FUgq1Nv3b+m7CEWk+UnPiXfnp0miUrITE6F054nds/L5Bi4L0nkcOq
Ua1aReMxyI7Hl/iVPfW2d0e6U8vtUFoa9K54l9hybEc9qZXZggzgVT1w/OtJaKIx1zocBi/hXCCp
DueB+igxUROHjnEuODJ3JQkUHjApum/nUDbpguYbL7HbjWjKiNFOufQI6FkZ8lrr/O4h4mQoUN2o
UGbpfEVLi3LCKo/UQWK5q48IE1/F9feTkwpAk7k5f9yI6znbEt2CuastdL4rLfWwsaXog96gWl4j
5UjJ0sRHCX449qcbWoGRIS/W+dfcTlt/yHeC+Ktpl+bcNS5O2Ioxu9DbjZ4cPvC59fIX2JucPO49
bXbkJnEG9gi9Sh6wWvg0qZ+GFS368jfaPf3BLTchoKv+BnJhdmKiOZshPRIf2juwMEz0fPN2I3bA
RLdzQ/8J1/bNtDP6ppyIbvkLcs5d5ebmvsIF9f+0iIdTwVfqe2ovUByd5I3tJfKatshdLIDDdyQ6
54nci7D35POa35/3dsk7AiJxKHawOXEU2YROtWogaW60bfFN2rOCFLB80Pf9xJfnXEDSuVXu+Clb
i4c4mpQc6XfsaJXx3KiYGgQerAHEEFbCVhIoxWkWr+CtLRM6RMO0wp5OSCPrt5tQUcR8XQDwhr/4
OTeZG/xruo7gETvsKld9TExdrsoJvBgY2WHu5t+PAoPRBXQmrul01eMn1cbkIuTFTgE3VYGvSFeQ
MTW++T5SdpuqpxZ6Sr7NfDTXxKtVk47e2FkTdEpb6t8VqbzAxJ2IHRTmeBGGBGDHMt0w+2NJLPz+
Gn2CfVjKjUa+CzPafMGf7i8vPB0m5vScNlntkPzAHvZzrnr6NMmt4R0xHPVrR7kVNm3eL1pPpozD
S3uYngj+LkDsyCxpt/Je37tTt88s4QOyMSxciQc2cbQlyu1mN70vxVHpwBl4czcmqjKLhXWxyn+h
azNKIZpTox08ULp2Xsz6WFgaTTFOMrbexOWe1tL/FxqXWDrALB6QLT/JFdjFJ+1/V7mV/7/b+Gb4
FNwY08zt8Lj4EzE/2E+k5Ya9WNIZ7PZAYzuW13DSbvDkd0BvmVXY1ell95dpvc2/BxdDP3dazG/+
4JzC9+dmyMdDyZlH2rHUc/zBFFuKjdgd1ktftKM92BTvjXY+YtXTr008a+nagD9R/7mMZWHlyu/C
QCRFGhKj4T+nFxt4NtMbSNPTcLlVmQX5Y9usC0/4UR3hp/CWfnMWzZBjfVed2gukVif5x3FnK07X
EnhsUm7KxPkAxGR+aQ7NG27nP5I0Dx7ad8vGe8ERZ7fZT38OpeMe36c7+99mmiizlJ8TaR7+F/CC
6iM57kG2Z+qBC9ImIo/zWsdbWGL/SPmT6TpGuD1SvTD06DqxAqGiT48aWgvcW67JEkGoc8Dl8RfT
XIsIy9stvblb2MmDdvPEKnSmqvgxsxbkLixK0RzRAnFF93lH3uHNvY5Zi//R+Of/gkzs/39JX2re
pzlFP7AeucnANOn0Ovxv+rgKhZb+nKKHuJpeRlxBcfl+Er8LFnMG+HYmHB2jj2krdHvFrg/TrPDS
mD7/7ML9XpWH6c5Nq56PZ+K28eK2inybSyR8HcDAl0Z51FjvNAHpS7ItZNZzd178F9NY39OiSB/M
gL289i/eznwaUz7Re+I/c9r7r/ULWn23ZvLHFu0K+57J+AYuO1Ye4z/vyJmfetOfiYS/QHzsuWVZ
99dpXfVbPjZHuDntpOnuNWdJMRlr2qZe/zfyfirgX8zCiD6nD/ky28NsM7kKl2zxaUdOzz37JZb8
gnzT4b9P1HqcE9zZZgoS4vqJu9P0R7pOG3yaI3LffDyJNSFxmInmdMex7OXiqfRpjL7X1LAdb/rv
0rwXjHxTnFb1FHC4wyjtn0O+yZ2ctj6/G/j1MXYZ10JYlhXcfkF4YlWxzKRrxYNhR8M3gQUKS3W+
0EEzUSMpvJwPN/7Rvlv8uzEFNHL++VOs3z+Jx1CD3fzMnGkWoeJe5hYeBCKjBdOIwERKn+7nyF6Y
9jQRFvw3hm8eMygS2EuPE8QS7+jvnqeYLluU+wxkWIEt3p//cn18rBgMmAYAZKuHmnlU+KZi1fA+
FV5JtqiJYmfxGTvp9xTqARc+J2L6dAz8Gx44TwUW6VLppSAU1uIEQZ220qXzYyYGwGlT5KYpfmhe
OlSYI5KKf3On/gipMFpbAPL8aWC7O2RPGeWPw7wCdY0HbS8ylHvxN/3yNGlABk9Z6mh3kfne9ZSh
hZ54X5xkq+S1phmGqeSYaryK+sJucU/gwoo/rUDMIK7MmCJEuC8hnP7l1CrzqRCSfvJ1rno1ox5/
i7kp3LmCkQzbKaYBIf6y0t6cKV7Um/K9Jq/PyEo2o3gcZ79Bt5rPD+SeQ+Iual529hm/LvOFK9JS
a/FWC1ts7NTP8GmlPD4uqhjXxXB9j4+A4Jig81JHoT5T10QmKfzN0UTQaDatqiWndOGPMunURsDE
IDiEhMOlU4+fQnPDU9t6TlIlZP11dhX7vZjY3cwM1H219IJ0O89kXdYOFetybhTEx8OwOLYHMqiM
xHjpZW9H+4ZRQnNsVpBQ2SR7JE8aPTxm6n6e8Gc0U4nIaHw1gXRmCewxZd9e5HC9+H0OVsQs27CR
BWMGLalcRz/KtyK59RJnj5VE6d1Zg+Qk0U6ZA21oKwVCVmAuQl8cfyRpG/burPPC3yBeVcVtMXSG
uJ3TloZn2OuzpzXA9sGtR7Nfnd0KDzoR5Kiy7Ch0+BkhW+6SdvWWvZjRB77+vezd5L2utIOs+PgV
0BV4Mbk/Ww+NMXhwXbTaWwQncrFsU63E4cjgQClMbDpabWTM43Bubh0rZVhH8u6t2VruJYE9H/bQ
bsL60qnQLlNTvg2F+Vo6Tbiejc7QrHLmr5KTeKtpRV1eJIYm10dO3l/6pXFuCg5e+Vt0p9+jxXpQ
o0nUHmb2RkuMItlpOWL6rAANBu1HslXdYWDiZZG7QUFBxtociuwI4/ocQyTqvKbaSNFmJvrvDObr
TZjviStPOr3EKioNJfwugp869ZaA+gUjupAtH11jRSIXrwqM6r6qQ/alaboiWfSkN5DQ+L+K4BxN
Bz3BbSOGhSlN1IcK0YP2qo54mM/I8ndMrxL/fqLz/Kc3xFOvGIvRXB5r0gl4Bw4M00i6wd7iC02H
59ekW+6mYHgJEPzhaUu3N75RmDGBWuDM7ffM917ml9el/J4Uzw/9TtUXP2CDvXC/cU0n0bm1H4Px
Hu/ii7bKLNDlywv2YIaoblQcQ7vLUQkp3yaM0QdYMOmt/sYhCT2tY5NRk7s5TS7vhUcIpLyRsyzX
G2qeHmEGJeZk56NCxWC0lqlX0jXZpqdZqN40rhLsmbYuIL9OGG1sF073K63iH4hJTNuVZmFINyRU
TIn2onN57pixEMznaf3CUH15gTQegy8KnrDvIQyFxvKoeCKTIHBaaZwGK/m1fowvL/nFB1QesD/I
PkfmCGwy+sleL0ndQl+GjuBjMIBpDPInjT4esHeAXbeEho7J+xe9kIWhOgk04xKCIfPcUOWu0Nvf
2S67Mtrbt5zAcOFTD8K3zdiYyUjzoP6+T9J9AYfiPteP37nDtkJ68Pu16jX/J12VE0HIrma6StFA
RkE2tK5UPN1s+eg4IW2r5R4ewA7eaKi/TrkBS5zuEePzKFMuN7DK596wj7/LgOkUQ3zQZhHnerA0
5dSAiZmeGfSIOfdej5klT2VUeZ+vIMlS6bjz73N5X5I2I4rAAWAvDLKp5zY5A/mRkvLrvQWFj5zW
qyoTqqhg0pxZbAU3uKTn8cp0EFkkvLNJEaX6pALCX6MvcejYSNRTtMwdRhXaI+IPqNXsxBstE04x
BmeY3pH8pJoOEkdn5/xJu0Q1dGepd3SZUyZBaiv6ugUnXQp8kHF1l9LVdRorBexbx0jA0mUooXOo
cKs8ZbSe1aGvzHX/I1wR8Fpil7qaF5AcZr/40jPXjamK8FF+5fAI9QCoNWC3mJCgv2fTDHnlQWYP
4cX3IKisz8ag11kalEz/yGfQIfWBJVuqCI0I1HadW0S2TM8alpbdr5GUMqPV84OuR0RzypZJs5Hf
sSDovYyjE15CFK2ZOqfTDTjxWtMCXpWddWSwEAN7uDiNfgx6v8NDBLuUimFmJ81d+BaxD5/stPxS
r9LkURfi9XR6pfbSkZkbWZjgClDkAyAsf1qcrNVKX/glKDzCFsIeQHfBrqmhKP2GtsvG0rxJfwtu
2POrheva4FJntvcKk82SoTFHhmcHCEAPfYpH8XZyg/Wq/exCWtcfWR1O0aHi8Y8Vfp5RJN3zrfYx
GbKOZGL3NyNFATMBVbjftFdBcemHJjW+Q+JHMEJnw19lNIh3bA2Kqkf7JXzc52gcYYzy0GDyou2y
m9RW2z8IAMqplfXZPae17vy1KwRZovvCRa0mk73kgJUv+N00UPNGmuKeo90n+4ttjvnCSUDqKLEW
q7+A8Qv5M7pQGHP9uktrEjU9KPNQ0Zp9TByFEUuq6nNsq5faYqplJtnhF6TnFpEosWbvAZF0a8bI
JIMQbs/X3CfRpBc6rAezhh0orquFSYaseRq9PKOX9QNoGbIxKnw1k1FKPSN4vLigJypUhfOH47Mf
2x1N6hfNFni18S7c9SvhM0JJyhT2p/Z2aOnp6kwYwFF9f6AdUXUGgE5IfvkyMa/kihDHWVLj7pQP
RhVUeujTLnzt4okmkePTonoIfzPza5G7LWwRs7BJ54YW7iGq7Zxc0lP3gtWAW4Ev2aWhfWvCJyFg
VZ0YK6DocqF4glwgkJacGKU4UHTb2RPSBWkGLAyJo4/HOKfXCwERNhMeLMG5Wi3XOcinBaJMtcLs
yPpfhEXl+P0FK9EtEa6jx3OerbP958wOzyJbepDpg9FBezqSbKjNbqruIeOsIEgI244asIOH/3yt
lw86m7zrZOlzfLsT+iXsYnoylDIjxGWri9dvdZPTZ8aY6EM5Ffyk6gnKdylAWGFlpfakOR8f+7/n
Feay+HiFIDD4vZ1TJHKuFUOe2uOtODBG7sJgw2D9OCh6VRwagR7Q6V2aEQJf1y7fiR8QOxa+svzh
CFtWP4jJLD9ew6p479UlYQP2ZfPVTDjollBdXoWPp6xHz90G7g+LYWn11c+sgjsGxwbmW7hwqhEc
aiKkgJEwO5M7L5zvXt+AK+0BdMIAXIDdPOjccGAjYCfNzHK6MW98rUZXEn+L6QhXUASz09GCP7Ou
W7eud+SAu0JydrCLdOivvbSXcLNbuurC8McdLXOJMfbwi7aFlaQbKd6+GQsIINUYs0dy3WsYJbUW
PAmcdin1CGxUALUvn6p1BcvbyvlJbgPoT4W80uO5cIaFEXFXz+pXWNidCioH/gL+SC4D0s+k5OhU
m+WKaThGMi8LyagKJrCEdrOQNyHYw6pOPhbRVLlyIYcXs4fN06ZpWkf2nCM9WFXwAveMlVJ0zOzg
SZe7XodPf8cIwvIbRp2UYTWlHu5JechpY5P9o1wii6wFZuxe/vwB/2U62mKjVOClr2oDBDHS7k8S
wV1Ms147wzHY9P0B5dQQS+JNdIJUIg2+wizxJXey3+PzIP06Hy+GsRrnDcvUbU+g+gXEH24TwzSS
/T+ezms5dabbok9EFVHArUESIhrn7RvKiZwzPP0ZQ/r+Uy68vQlCanWvMNdcs/dN+hqpQNNaOS4w
6UAPfs6rwZTW1GWjQJoNIe6hRBzz3l11CowRrqHaLc57O9ozLjTUIT9xfqDFA5eMmsfHkRCOogeg
FvWkMioEb9iAr1mfvhxCyzM0EeRLJl+btzW1lqBzvnZKXaoYMHtKA1QwyqAhhFdtCjsLuntxsNFi
HlW/zm+H7gZkFeIvGpyUZ3ZJbd+rfZSQilk1NueYftnjtbn4PS7RuvpF8mQfH+NFiVTvvUxP8eBK
CXYTxGxszebcRJ2r6L56q+UfwuE/OkUJo9g0Nbpybc3jiR7uHfk/2HZjW4hyL4f3+aSdq9RROe3e
67/VbmH1letWHoulwXXWL0LlK4XzUwOwg8SzDx8t91yrPMywK2NS9NGA+LJabKJAQIMK9wJbFa1e
gxdKXd3RD7nQuNA4MTzsB/S46bbpCl5UcdyN2pT2+iIEm+669UIdOaz3N3FARzAlt/sDOpafndyh
By2Hxpp9GVw+HhUwH0/zx06ZCPD0dVnBwG3s3rbJlWJ0Md7CvGjGZDq5j/0PW70/op9yo6L7MN1C
a0FclN7k5Ln/hmUYVZ/rux5y6UzrJpFG/jE/JlDiGkrcNzhGwwA9lW6Oc22t/9FD1dk83Y+NE+DB
JazDLCQMKXSgu1ErWXWDl/wzadW9AAn6HtWGxeGepnO3Yxv1yYNxMTjM4vcRpuc8yr/QGrNqLLkt
0/iImtDDcVjEJ9TbwyqU3PYCWkR7jthIa31KRn+Tc72x2j4f3qrQ3+kVZhu+E6JsdS5rhEu6d0iW
Tx0q0vl6Ew7fJJrnWs/LXGveq2DHCOIujWBPQkRG/RDQIBFPjg+/leYyznVvT/wNdeCCWX9gd9jc
yxIu2uI4WgF95Jq4iPmVhqwGpW7aQl5RMzmtW6ivlIh190F3hLBjsq5fktIj0kT1NU5+W+1ucGbx
hdakKQJLBbz1snG4NEe9xRsbCm4GaDvQiZqcWRCAFAAc1whG6aG77u6BTekLqn3RFzu7J9MDwj0E
8fyPdqFdob1lh9Lu/tZ3j8UKJatReChHbAxza+QApk7hGlU4zqF5apSLCZTKeTVhuztKKrAEGc1p
F5bflUVeXz8cb31M7TpG/gI1miKF7VPrsqdJvn+qfNgpe4NXiIjx4FQYHo/QpNDRaeSDZpk9sVr3
CTuwqrCxnoQfpV0yqH0W2/SYfB3vsF+QJ6IScx3USvHz57nSWH3P3k/0K+YqXVp1R3+HKySOBukC
ItbV5wtyNAVmYH0RXcJLnubkxFlTujRuncP7Cc+bsKEXnavzJpYD+0FCRCiFkEqDm5T7N4nG+c6M
ymUHqcJW8fxA7fCHWKM6pG/v6/a8pQ2mEYxo6EYwIMxFFTQ5WHBk4q0KgghByJRdfohQyrGOZ1+E
hWQY8bz6tiDaL8XbgD6gsEp5cDgtPbGD/HgCuPu6eQ1ycbnUPN4a7/37EKjp9kj6BM8PWJGWmEuz
HI96ddIXeXPlh9zT/PsJ5I167G40YB8M4mYSiGsDIYjm8u0Q1V/rXxt2wkV2i02ZmamYykeaEff3
p0IhrPYhElJDmUZB5bHefzA0gQhdwCe87CbJsola5eMpHPW29Dl17805nrkcsOdG8FY49Dr3ZEcG
0qicP4J5O3d+xlEVENckQ+8O8gil1GdN2sAZleucLjBC3dn3qA5Z+eFe79GO81H4WfRpFKTYY7Pn
5vWIF+wRlkUFODe3P9gjy9HPmpPmAh82S4SCmnwhbgLDVYt30GtRdMRp3EJ69S9sY/uCbM8a5dxN
NGa5jOe9Wi2av5462x56kMgZHZEkKffmMbpDQX9DwvPOB27bEF022vim0YnuXJYz+3kV2sVV8eH0
9rl6mvHduXAy6VUHxRtEOhoSuBE0YuP13lZvzLNzCVorYgGbUSM4v+3Wye77OhoT4PI9R2qJT0yw
0iOK3L3d+whyb3P6N33dvE/LfUJ19hWmByUkkd994yPW9P1A9G6cOpNoQzM9BgSOCmF27eGwbd7e
acV7xqQc/3a88kfZ+vjQor2YwGk4m3SftxX05ujAuzagkvEfAIRwx6A0Lp3ghALKI3HKptiqo0e+
btwfl8Tx9GuBsOBSFsPF7ef0XoOAWIs4MwzM96lTArL9Xp8Tbt9u8QEy3Bp93fZIHsCmQVczHO2j
Ua35PZ/2i43oSusVTzeDeEb20qsQtHOaBYCeRbUz6V8pG9Xps69AxpyH2NZR/0Yl95v5wQT9uAzt
7QGW3gPuB+Hsm0GBX09Gsf3L0yHIGCxDGgcb5ej6VoKDUYHoUWqvvyaPsmdUheEkU5mcS+eCWEkQ
HlroWCOxU0k2LY7G7p1P7PXNvsK9MoIVsTslMuz8vkjUziXsHkiUcI2ZI0k9gSpMWyLPDeoIPl86
6sjs4228ZKNwBASaxSZ9HKnsXw6iSgCXh39WSJMW2sEPVD2SP2gsUGmuQNYyV0bRHAYLyw8iEbVM
rHkYoFAkCG6p0rfQhNUGk+RARSgO9/Dat6Fw/Tf/47RPXA4mlZ/135pTBKL8vLSWvWn7Qhhya9FQ
1bp0FG6af6LZ9H18naI87v/3r/t4H5ffYXASJqkqtInUcOI2IY4YoprIyEJ9p/scaZ0CEjr5JpnV
mzxCOSzbp0pjcuHFJS8VkICatn0LIoAv9zdkucN7ePldh9fekdDrMNgOFYUyXNoBZikRtYnOr8XW
EVgnLneP/XIXYhRttE0oThTjOMTpZfJv/wVRjc6561u9XY6mawQVD4+cwle5teN0txyRRbFkDFTu
maJWNfsnzIXRjDYkX3xPRZEfOIioVcF0Cd69/G28/iy+IxJmUxQ7XOY73E0PQbM7qjaHFmz8pAS9
7M8hRV7cfyaDG2nrzUZXQo1o/XfcsOyggcd5KJ0cEyCOcUVc6Hh9WLf53xG6y4qtKIudfKv8vuHC
i53a9xwwFN22/u0OLzxYvO6OVwosZAzxZUmLJ73wrRPq2+XvbcwBuF3H3roNLMBNIiaNWMdF7hpx
RTIZjPoQNlp1msZ/sVkJK0jVKIiHVXSm7usGczjon1oAmNd/ZP+sKzR6WLClF7KSqN66PQXsel16
QW+qtY/O/4AR0Z66sl06ygRBuGvtWiArvLj8wG0tETsoxuX9UwCVliZAViYRBvV9FKKeUPELqIb9
oPkEHQy9hQ/ZYoco/6wyF31LwxNMuRm1MspXSmN1d4hrJoTI4wLVp/qgiLTRFkmvMoWmeZJ75pv4
Nlq2EVjYo4ukKtauQkx9QwOk3kKAIZ583+DqXhqLd7ak5JZhKkkCGb7NdzU5deBh/tX6uWieKmnR
rfGvDJGEaRLQoHT9V/1lPFAv6nq/dxxu3SPOAlR8gZCe79P71tr+lO8POeyPdEC+dNrFun3lOrd4
15q95yK0Qjze5nunYNRvEJ6I2pIlsfg/7NX7vMvGyhyEtusCb6uhCNE0MLhD90sww4cOYkW/13+F
ZESbEFkjV2ixrVN6oQvPkuYxmia13mo8Q9iuQXR1/WGLK4aLsbu1aWZBS+SGMPs0GX0yXsM8GBLN
KBTrip+L8Wa8RP9rQmVz+kI5tGh7eRmMhZJtu9C8fN7+Ji1wFVQ8KR4f4stToWsJsRSR2rxsk1Wf
vvIucMOSu1MfVAe02bNJOJQJ6tzc8y0/VHg+r9D6SnFtkOsV2gsoevnoTm9t+zomNae3tDc5k6QT
V/rkonv7WaBOhQZV7fncxup1FQuDrv4Lr/xX0TFKaR0oHh34sf0p5JLtA2zLx23nyCYW3Ro5zKgr
kwX2RQe+QadATd06Pcl3YuFzXW6AwFFdXT5OKMmj10EddEY5dvq4TxCd7NLPhmAmXW6Ncg2I79os
RNST9wDfq6/5S3Ww6E9f1ohsIQFElZRu4Zfp42i4Z6dddCSkXACj0gwxaa0frfmfE8pfzSu1E6q9
X5TkK2CvyHLzAEzsjoZlCtG0HReHzIaEZZNjf/ljVH2uFB5qvXlCeaQ6AOnkjWi1fAWIe53ewNsf
KWsnqPhQyA62jcWbBWraTIY0Iu3RoSu3K6Q3y4dCtPlac6uC8aS1TZDDG5+7tOF0p4/ikNtujc3A
b+1plzAGs7DMPbicXFbLLqDoGzyJpNCdsNcHdWnYvJSb1/8czjwl5WMXFQZ2GEfzQlk6TOK6cWrR
5E/HKhEcporkfZ6UWY8VFK6iG4J2xXbueZ4cIKFx+kjaJGy+3oORG4/mLYXz5jxZeKZwMhkbEs67
aEUV4+oz0o6+m/FRwQ6tKDe19+3+UGZkul+Y6PVnXoCdHN9dH+yjfovLn+QN027lGYmcbvmz+owi
X1IYXFLZpQ/ekn0pskCcBOwvnpn02WIdJsEcKzTrb5H5q7s5fJzjN5iya6YW17hz+fbE3eN7J3Z0
6M2LoOmUHlvBsDJwa4Ty8NauDmyJPLR3bGTMJ1mRQNbdUQ8ztWIZQv/QqFOlJAGOgt7SiHiaEBPf
n29uHd4jCei6aXg+5u825G3JDS5BNw+RULMlq4XWM4GGAWOlvQprqbQgaqu3r/m/48uS4j60uY8Z
i1jdR8ktkKuSLaTB4CX4RbCvWQ2PrCzUX1pzIl6qIiX0D5WFhJNBSaOE6lvGVJK1IfEIigM0NhlO
Cknmw72MGk3+pV3+RDWQ7SJ2LQ3eNCZEzaFrWAsPnRxRGnMrNWT5WE3E1RiFxIjXSXzA+jC0aIyj
dIoXvXROBFOnzonWlt9LFQ+1a20gGuiZCjhB9OQSxxHwvD7A16B/QQM07kEfqVBe8dOYUPh518Gi
SlRAC2vdwPTTXsEO0DhtqsUFmK5GLEY3BaKePCzXeYiqIrFf5ZEWqMnD9uf8c6FdFX/Ggll2L40V
881bPOoF7dsbWrfIqQ+K46sNdUyNMUkH9aNw/munU7giYXk7fUFZgSOB00L+Bik8vVTpJfdbJ0RA
XrTJxs9oFBohLp8OSR2U+NY1fipHbHsQEBrlwcMXgyMdWgvGR5XHwNjd8DI23Ck2y2kIyPaDMU1g
G5jJIBnXkOgorn0Q7Cb1ISkXm6DnI9jhw/LHsr/uQ2MlZguITAzAjBuIofEy3LuuN0wRFH/TXYNT
zV7x7tZ6LOuBNJp1Vz1JZi2Qa89Y/IaaSnYPTu3FGEfEoq694nSwBOwSws4h02TZPbFij9H6Rx92
auvCiW24vVqgPDfZ46Dnm2zBkEavSgeyI+G/2TeYDiuilGxRiQgZQMKPHF739nRqe57MEuaJYYmx
ikqZ+HDewbNclf5Th81MImrwPYcOddHZ9xVpMYLlDlXTJqNKcQK5AZJ6Anh31iUOZrzJLFLl0nlI
YHoY0NJGWMzUiSrQBZaXZK8SY26A9kAC66qfo75Ju3F8b1H3mzwt3spDxmgKeDF61XBj+MBCmbkU
zOOMyYQp1MCc0N3YdoHBGF0MEc+tmTnThJ4gLKrjmGecEPIcYhjrP/sXWtsobe+jAylIiTuISih9
KbmHejcINejBzfCg9iogdqBPghH/AOSMDmMESfreonLs9hmpwwESOv/QgN0+Fwg7cp19tBiTai2p
AI2dvwYUtzY2fY4tniaLMXOFKV3klErIRGvIfNOF7WLkCnkjF++kU0HfPGlOtjSNAYDgwXnKWsHC
87KrzKUB1Lw7jVH3VVvTpQrcReT9WOTjIddU/81z9ay+9+IwH8/Gx2jVwWU+76MToeBhi2K4f1ZQ
aEVXFSrYDV6U6kNwB0MpDIXmrLUnFJi10MRjCw1YS4jlMN9yCHyiEHFj+jnvjbO2aNjE+LICs8ln
wN1BjZykzjACxXDxrfmqo4tnjJ7Nq2nXWJTZ+HpoO9ULP5P+7KlElXdyeLQP5QxZV2XZPBU4YmLy
gnJqww/2wi4jOZlq7FZa2+dCNx/mq/sIcz4jTJGK5+/dUOsM6xD7u4P0C5wdnv6gMSLpm/qBT/Rr
3yXmSUml9bxE4UjKH7+HMoXZsamzjeRWyt2rRBDmFviyseS5OjJLlDvvkJGIGPbJ5etcJp65fNH8
mmh2aFY7v55ReVIykv+4OOYhtBGMyK0VsCKKzUK4fyKze6w0zpjUDZkfmRYm6hrSMKUlxi+kQqpw
NEyLzk/UP9iwaR3S+nB9rSMGTma2IRUtv5NAYQdJnUhmFLbdRKXXIFr8K2H4ik1TutPLITkl2yGy
w0wa5xdmW1tQcr8toob6DnXH3XhRwD1siTOC4VSVdXDrw5cUuem/CXHgcQA9miEuhheiJlZdOUY2
6qfWQ2XVtVGMmbHzBL16KHE4nmKbIqfTTBbhlql2TLZEfUbAWyizkvJQg2F4Z32jDAMgNJhkyol5
rln1RzKa/FihVkrMunbX+T66cB0o0EbXnpq19pIYNxfBMVSxLTNK89Dk/PZtCj/9vLVQAOoz7mTW
OjK20lF32QTYt2m3BCICQOFP79Xp+fRLq0Tv3D8kSGjQEkGtsfiQb26fyhxCyASfEN3fFr+T39FP
JaZclv9RkdcIvooOL13uYxr+cVNvow+hB08PNhvRhOlcjhNHnoDvnA24vSDri9/VBBhhFR1fFYT2
1DzB/Z/JOSY6qf5CoWGZ7zqoZk9jVOSqicuKe0mzOpAY/zN9NRXb0RB8/XepN0u/+nWfzkUHLLz3
HLZJZ15AU+/6D7ho9g09gvW46XgwIgDW7fmfvmDTqfBpLCTdV8BKVWwd+guU/yhhon0ShHzaqaQl
QjHKrNkvG+7AmHYdyhmv0I6wDJ7QprPy5Hp8+xmYGblPUs8j29BRnSJRrHZLv5P39ORmaGIAASLt
4ldUXswby6Pu6EtpX2JE8E7E/D8IgY10tKXBZ/CJBWdHQCagc+jM/As+jaz1k2lMPGV6waQgS6HR
ndyCDC4qw4zVe2y7hzEJIYQfZuqBpC+/fzjglmtDMwWkghMDSMwJVE0zLHj5yYQ8C7WIfzAxJwm5
O2kVpEZjxc2HPOs77z/SVl+vtIqv1YjeD5iwWJV7i7wMWEpUCxg9BX/oUwx3zxkQdnp2kl44lsLR
UkHtc0C6hW+ky81AlNbfFvscEY6icADMQJBJgWcGx9sThFsKe/nWu/UlzR5ZQms86b5LNJamZJnZ
FyaQ5c2rAN84DCMBAxDXcHMXbj+MRBxPHdQJM51PgbIUD2oeG5XGOl1HoFwRrEoCJJ9ZEqFe0uyI
tIIUuYhLQYIV8nuVFgBjY40pLB8mo+5CfCSFioD7FeF2kjrxnAdBuPp2FhOdMm13HR48hzRaGuWi
N22sm0uRDQOj2qduj2SA8Ml0iWRHh0ncpVlZdrOfGn7X1C3Pbz0znowUymgNMIRQW3+Nv8fe7TE1
aeLTnvUDsuA9ObF58T4xwYc1w7cDWnD66GEwcgQpGb96jZZ0kdIbfPTWnIwjI84jtATTeMsMM4vF
TJKRGdehNAGmeiJY3TK+Qs3zzzU+It9xh8vMMBlizUHd9A60uDprNk3tlqwVzAUIpDCXNgzE8nud
InCobwPoCNY6zEZyQUieMXk3qyjG+w/2iyB3yjInbv+HQ+dg5Yk5ieAZJOIPx+/W3n9kwT2TBt69
JGtCdtoy7uyspyQ8nSB0vUzSRpRdXCJ+QAaS3L3YxmbX4hHpWPGNbgYSYpiN7HQBoEJ86/AaHt9Z
iAyf1n4vqOWik+CvfyhFuR/UupmtUy5oG197NcbhNBC1ZtHQDujPPdz85ptlEGu7zvCgsc/deQVL
zq0lZuK7AuYdFDJGEyiTQcMr0mRoUyQ6ZsDMosS2gW660DQSOjxxFpT+WaiVsf2M1fgC0CKxH3oW
wYJ9BdCpMet+zxL/zo5oKHARIYMTgiALivqTA+wW8BYC38YbWqNznKBehBPXDtAIqb74nBbYMzL7
CL+39ReZK8supMjNN0gQ570Mzk8b7nv970xuI/68bIs/Hwm00wXJojw2UgSaq2SKrJolvqwQEjvg
BzN0mq51ztn/bTjwOnRcay1Pq5x+sRi0f9dp4g6iZev2YgIFhSSiRf3P0XfieWwjDkf01lp+pkTM
1KEC7PZ4/AH6JhSPKFkC8c17xQJ3ZNQ/dKqPZLJhAXUDtkg8dHx92lsABJJz/KvD/WVpgS/yV4WK
wa0Djsz4nkCal+oBkPfiZXCNCKlRDFt8ZyXDzfe0N+2dWrV+ncSFSAdIct5DFPnpQP487QFV8qyp
d72LChHvcfV5MJcykXcP7/pPKXbtTvrznw3ivZyaz+P1dLIaLA2TfpI3+mCq5Vg85H3Rlc4hA00b
UwTXbHDZ4mtGQ7NBkpIsJSziuAiQyXc0ZxgvzE8JXoI50RXMYvV374wSO1IKNFDY5+LcE7fbGc3y
FTY4AVxgX41ys40oFp++G92MgZ/ReWVbVPg+e3SOAzG34yDPBpy0SvAT0Aq3alVah6FtTpf4RudS
GTCr/OY7sWckCPZmGfz5uu93zwf6a3hflYYKmzGqaUMGLBb6mcAS37JODsNFfwBknuzj8QhVxADx
B/jG9PgUTYizcZPDCz16uAp2XEg7X5rlt0LTng07zYS9R5gTQMNu9ePc9bmgDUqY+He2X8QIxJFt
DDEhs/70sUzTBmI2uD7IVyDkKcJGBLDsGg+YJoH+4g2OuDizs2OkX+CH3xgMLOcUs4xBZtrdWqwx
bC/afgTsoAKEmSWWlMvHdZeuP5ZTkRBcA47R9jlqKmceazATFgyBnYvOT5kcu3jKvN+NQUQq3CRk
G2//rImsWOsUkCgK+Y07urDrceX20NbEnb+MQpHJDLEznBuFl3oCCyubxiPWkmVz5ieuVLjf6w6G
JyaYprQ6AE8jq/XvzDueU3DBOMCHYINoAHEgwm0cygAyrfxRns9Wy6VFXZ+FSCyWiBUhdpr6n075
3fDZZOT8qqGZkYTMW+7kFRDvHElHGCFGzHESQ0hNJlgW+qI97APryjyR9tDWMVm17V+hafE761tb
0fjpirKpzOaeY8LWgP+cESUYyKgfI+9IkpInjTWldbuOwvuBoMtWRBK6tBvIfjyBpzOoJekb6VwA
eokXAmJ234g0wTd9z2aDEeaRYkSGomTo2oxySS3UuORKjDscd+LigNMgFSWXMeqZNlhi12fyJBaI
bYx02zGTj7+eNcogxL5M5QKYOHTibXIix8JRcgEmryyw1+u3BiAgnGQFp6t/eBqy3lhzrtzNkK4p
loghJdIztqtlvY70L8LTZtl3Vp8eYcWW2zMeWd8fHatpkGhTaaqHw16jsDubwcsk3l0eiCb14oSY
BJirtFeQyJKPQv4+0qVoH+KdNjmtim1tji0jC0WT62NHX2DRMn/ZFkbGjAs3VjJmgqiEtKtbbfgo
t09kdDe2brH2UoxnbymWEgUgo65KSyQaDNtls5jbllWvwAZW6r1sWk0K5YYahTY93zyq8aG7/Mqz
NLZfZoIrJAQUdvBf37H+srZNGYVKC51ObCnRdLuVCyVvH5vk0N0RPOSjGzr845LkrwsH8Av8XaM9
ff1wbVyi3CeVGarPbrKy6KYHQpzi2B61dk3VGXJpOcc2KGUebJKqsG9IuYkwAxVqW3kXMRF7hxlN
06sA8SpGGdSmOCrXFG7QbiCSp8GYS6Zv124uc478v4BOLgQyqHZP+B43hDEHcVOXUcuNXlR68Htn
RBKIUcTBAAErzqDey/UWyb0dDDzvAtdLO9UA1ZlVd5KgshOd0KYNj22Ki13zDfuInTmCJ9DJaQDg
JrPbkUCJrsAmvTL9pfTPwXTWvm6TWZ/yCjG2CcMUXKvWqwxyxOh1EjXDXENOgky643KkB8cIzMHb
LwZq6vG/KJSSwGfwuv8gPf3UiFgsx0yClqAET6pMJZaFmMeAB+1L2gTpyr6hcp26BQ6cLdAc6xHV
X12qSWOGaOq8fdyesC5pPCzYLmR9aVvx239o+Z2RWkns49c8uf9kFcA0Lq0hD+eLTln4RwLdlcGZ
GSvMTUj/ZjhbTsuL0Io8EH0QHGiJw7cK6eHNMAG7lJ2+k0U42+v/D/f7XdSlaMHd8tdlbN5hWUXI
g/z2k3Fs+6ksa/U3IS3Z62VcYI2VCAC4a6wYyQ/ULsgY7e6ucG+LL8wR5FScD/TrtbescASa1BIY
AriRDfs9gjLmx6bNWSqNd2CEOtCHuEgrSMfo+nOjg9T+0DS/Jn4XvSbL5lIET5cAKSYl2/j4etOl
4ebYJBEfQqDErdCpOvzeDHMfIzJpX/y/S3yW/lV5cRscd3ly9IRJRbqPfGrxrkuGwgI0UKLYLsi4
awGKgEC8H8C3D3hupB8AwEn7HXc/hZxQT0pKRjaYqvB0a7HpWB42gyQP3TVuN/0ReRF7mbdF1bZD
XTbO7I/4FrAbgQ9UqviAfgt6y98S+sPag3dGfeEPUI6XERsK5bFf7hqWIoo9syIDL/cOK+IkNv3c
z5GWGS3kaIyto/+OyCjr+tWqm14ZNB5iu2PpCv7vw/owe4+h1ofm+VpilimmetELcJVlHioCzDAy
mpjzN/rCvMEDpAk47oNyrXNHLyuCQuGMSKECZ8eItvIC+ZKA2+xFdPlE4C0XQMd/wEtTGvo1aIYW
USVGv/+jiMCmA2nabsguBOVQZxHNCk9v2lr5uuP13WLqHpaIYEyZrl8jai7L8N4zLiKVIKctpnt1
zUmn9pxBBoJ5M0DJiI8gH5Lfbv/cgopbRmYFpAr4eXzNt6ZkQMZQ6FICf2o8pMkcBsf48KwhMRYz
2RFEzafpkFFIBsRmsZznRG2Lrdtlv/i4kzT5rnJ33iLdaRyHh4E1MHeqn7J3TxEyDQ05T5Dlfg+P
xHhpNCguyL4+6NUckntYbUPI8QjEO8dXQeA9aCNz7wYq6UzzRCt/xRapHOisPR+ivV50kcuctyWr
VDELJaLq8+/laVFtHIZsesA8onGcu2oI7uPIxshsEgrzPDw/O93SCLtZ+zPCF2PVNVvh11n7v9OT
z9T+7Bxfpci57tvXiWHotjONV0ygxF+IeyRsCdEUrU27vh+N41ehfecium7vZmRi9AO37cn3eJI4
CpyHWHz13b9Mh/yf83k3zOFUDI2qXJu5Pl3WmB+yf0yR328twCjH85T1IvBiWFZku6/gUygebJl8
iT46FhzQjF1phy8tpvZ7skN/sxy7B5GWAKFRLVBbh0U5CEsEBa5pkl0h3TbhRgeQyakw1K0p+02/
A//q2SnsdAKDwbJ5E80htUGei2ZfjFvsUKuoM6H8QVfdKyYPs+fPHmNXSupwZTRY/4FfrCeNkybR
NUNmgJ8mQPkxNrFN+oSvzgNGGMrkI8WV1EZaJdO+UUsByp7ghQGOv0c/dWatcxZwLl0L+7j8Lc5N
ha5zdOaxssq1h8tAyphQtuwuNH9Y7KYMFZrWtdJL0SE87Z3AN3jNLiKzvJoKbXT992Dx+R0zQYaf
QU976g9Y+8YBSINUhbDnSlCxJWApxFt6wytI4T8YaZabxTSW8QqNVg60hRfiXVNBqBKhXD7acYgi
t8XfiBQdkvWTaMSG5baJ7j0X1Kop+LFhvWg6vCsmHiZRPjQZpGuAqodnjYl3bx/DYfdWGul5i6UD
evuFL++hAA+o7A+7uabQB1TBL/aP6OIKOKxlHcA5DiLUITC3p7FhPzw2no1PrDlA7xuLJvk4JBqb
cuQNo1Wd7fi6NyZWMTpiCaUiKovlxwphrl1OkWDv2ol9HMwltXzTdh7bZulCGuWMlrSOxMo0z8vQ
JAhrvOLvEwgw1BKxjRyQvdMLNhd3kvkJ2yH/ZgjO/rXyIozE9fRHttYmHU/z53TpYWJcYkod/O+v
w9cZzM/cWvBO6HgNOwuojurMnardRtTcFbs3qcFbgTy/CRPWKNy4ikWfxZ3dc29JoW/6QuBPJyyk
HF6RL5KFOHYHrkJ7t9LwmDDZ4JjgvyPajTwNsbE+TeUaf8pNuZ0WUwDKX+FRPQmDG7ZW2I1Av7j6
m7UJZfmU8gcGQgbJzsPis7y6Cdv7TZIRofUZrARbxUht2Q3Q8IpmEv4OCLYMwXTTeRIYQl1iIOI6
AB7XPNEqgGVukBvM+v/tI8g1Wy5GkhO3qpWy/gAclG6HuQWoKAAis90LV58NJuAyn5Di5GhZFzcr
VLdCnz+ngjlPPb8WXNetRouhmlGXZD/N3Flah0+wP4MhpXi/bCeOyNPc7LSIYe1Muyc5xpRMKQyQ
eK7CQMDzdNbkPw0I8rGxuZFumWvMtw9j4zBjwF24/+AV/l5jI/T+8vREB/wBfTOY4FNwPFL0VmzJ
rVOV/jh+HwGJR9GueUO7m1WvjYPuGBqjHoBWJzGKpOyb8x28GMWgi5GsiG+IcN53cQEeTTHl0Zhy
rEk5BC8oN57JKkwjNMSeMPQmoz5tszB/FsoSdyeqOVX5omxHTC2TX40WxuG/rTap50RoYjCz/lnM
QTZR00W9rqXqxiTZsx1y404JD8G87rGtGIcvM6taa67M7gAPZW7qax7Ouacy4T2+/OQBds3sTGSz
dF2MbhfPSNRh4b0aoOnrUt/ISlLCKgsXvVMjFFtcQ5Y6jMNxKVjTEPQzx8XDI+mTfuNHZSZROacH
5lXYr0Dhm12qQqQuuRWoxuCkddT+sGFHmmcriDSj5p9VOKyNiaz5v4CNczLM7Uiut6cyck68nasU
I7CSKQBewdi7sYkJOWqX+C4zDf9N89FUAmQbVj59XvWSlLHNwnRTWac35F/iGGFDpzaWhntp7c/7
mrFZIaN5i2t1nqtTzbAikaI1q3GudcG3m+gd/60/dLS0wRL0kwJShAJR0JU5uYufEiE0idJl6i1R
rhwpS4rthIVfY2EH1sUgDlgYWJ4h7yJJYfMk/LZJiseSxUBtKZ115pKCwjpG05qcaU5n+xG8WjKr
QUkTYcuwNrNDOAQsXsseVtmlYGUoo8WvCiSvygtnTILk89RdqYwmx3lT8NlyWNYMExxghbhOvTiL
XJ5u8Alkxhhpb9wO1cuW8GMC3KlBj/UyqKZZkhVJN8hGoRE4wJqHG50KH+ix7zGCGz1VX/JQTNVp
OWEtsZo/gg7OZ0Qom/nUhWdQhMVPF3O2olzO5/Tmiy9406voPfoaTZM4eCdL5uSnrWMDWjwh9jn1
0BKJwPhpIMiATDF5aDFCj6WE+rIxV8rBtua865j8eVHeE8d+8j773oRwcsATGIfRq2vfhxm4/8qA
bFoNtLTpvXUIxSeYcZ/+dg9Z82xfI6OXy2B67+/7D6r17MQHdO9hrDOavcNs1FLCnIzlPEgWNoHW
U3hX5MPxJhqMowIEyzMBlfNEkpb3WBf9340k/EL4kSA1D91nz2oTwrz0VXoySDZ/uwhl/qXYDOaR
yvDwxI3QqWk9V2q+qaQmRmeMjQ9MIbz5+5ayNSCTDvJAavlfLhhB3OQaLPx5kc5/q+1u9eIKzA8z
wGI3doyEMxyVaaK91WmMXvkN8S/dq9G3smMj10w6ybgLIDsTuRw8igNqgdaP+1FXbD6+nxgVECG6
vRyTOutl/SEek6IxfDidzh9O62wqm6+6/oGIojJ3yQPCw4JK52Fdb/SMFp61Bt7a7J67AL2xE8SK
qfaWOR1W7o+3zKtKrQgsu9S7wcJLeXnOFPrKnBFaEo8tIszLnzBnPe1i3Nk2vcDskjVCHCkNDKRs
bnGSXmg6s/i0c87LBtp6A5ewvj4Z1z5v7Ssnks0wQKRtyqARd/Ln2ASNRb0r5RDr6zQamelwRnpD
/FJBfLEZr9gT9VQd3zp/eRs9Eae52Br/I/nI6uyukPVHhtuI72g1UtMG8O+FeScdcFge3BxfkcC2
//GdUK+9odkX+QV+DQGC5OPzDyuEj0NbvMWOhZfn8LoogIq4CEMUdgmiTp+GUwlRpPS+ILZPN4s5
siGA22zh1yPcfwwZdXJ7Uj1TUhPTbZIfo5/arrN1mEPje2QfZ6zLgNCHvnPq0MSw6WbPBKqEdTC2
3mA0wfstUHr2x7My8MtTJYIuPfiPMZDeB49Ln0AfzhexmjtIWySo0E7peXl9+fboM1v03iD1wPxf
iVtbAEn05jgZnSOcIbcCKrX3g9gNzT2jspEtgKhSlsMbCx4WPK4WmYtRvHhaPhbSMI20dXzE/5Li
6ij9cQCsYmTlLotgi/4oXgGwGy1kgN6eMF99uJEROoPmkfdcKtET8yfLWksMrTG6J2/ca3QlzcHc
nRpdhzjk1UeWtxMrd+gpJPVPCylaqVlr0oHWH10AFASoUm/+7huzkqQWJy1R4udR9oNlTSySFijP
AN4BvQwnEqUdCLw5mD9ks8Pp1wlkW5dTfESUksAf0UukHVJOzOShiGLaEstW6ZfxRMvv/K/anDXo
CDXrpQjMTeBezNoIu1BKEXcg1GAHEHoi4416f14OsVH6L1FS278WXLIXbSAmXWUNKEcY/pNqh1Ia
5cx5Jh0WXk+vFNFcAirF5C79XTuNZWilSMfmvxjrpf7hLTYlsvZhQkF4nGK75ls+k04CRNm4wbsn
j5eFaFnp89Jnb8UF3f2lHwXkVOET8Ca9aG3pQBMZw22u0VqSbHCjWcquOjL6b6A7WnFxqb60jvfs
iRot4ZdYnLx1SGs7ZsopVCBckCa2Jrdk0uCiemMKfCBt77yd7zKxFvuc/2VNgPJK+AEQli7yPzuw
GZse4BcD6P0uSW2Tj8wqW5Kkkk4eu+mMQpkDcCYAGWW5ZTCkRUBdoVsYzolU0pPvAbPyd3YxdKtD
r/B0ckmGPaxjm8GtRxo7+Bn71Eij2fznXVhiGkKSMOYhvSZ1v/7tGQUSesRVPAqorvitCK4NRpY8
iazlBTCiDJ1dbg4Cu+IwqkKi8x4wJGdV/hYYoKn0gmE1PqMqyNczfAOzeIYXnJlWKt9r36PH8zgS
dhzUWRNH055S+PV7fG7/6g0VsslQDOGb9XA+HO85BQkWe5CH/y4lZP9C7+oxZmfy3UB4ytPx0rlA
bymlde70flju7AA6akAN26cdrFMK2S0L0Jxg2uLqWeVgr3pOYJOMkWCHpemMXepBPSvvAQIiQBNi
KncgTb9UXoiMMEq+oDLz8NpjpC1zA55cedVyNzT8oWxw/3/tr8PbCy35AKnTpxtwq1ycYrR8mvwq
UK5uuIyceq+IHrsw0bUtCAbNMoc69DbMI3M+Iu0ir0gTrUOETn21IWBWjQV0881Ke9ufPGZpCWon
9HQfkjLP+9opsRzN42UNyOtZbQBzLbYX03i0AMR7Hta4Jt+f0Td3nBdMXa5aEEnEJ0fVMY+pyqV6
5iVUC0uYrgXFwVO0H1tvrFCKA56L82y8wZPbcIW1K5FClgi8t+F1uPkgOXwCE6MyC7mvI4Bv0gi9
j5Da4FvZdKp4nySULTe5UObdh694JN9ljmr+PMMETsjNUuCkNfq1eoqFJe0sUw0q0DJh5d3JbLpe
AyTyX3+z6FLknq77Bikw89ioWh9uFFMhTic6GNYax0jqmmvd8GIOMd2ij0SaUaMDHvBinH0Iq2nk
DLvt1SBLd5yiQGAJ86Q6yBqZTIeMWbQOBllmKlZ4bk+0upOe8b/MwBAq7yPb/w0zjEwoIL75tyEp
dE5R3yrFEvV5EYlLiY4GfbD5egvSY3lwFJ0eJTxth2s7OIkg83zhFQCD4j0rd/Lu9e5a26YVDmA0
+gIM8wrP2ddWyQZHPc1YmtvxTnISGoiBcDPGvohwxkHykLQXMIQEhyh+pYaPUJjcgT81mQ6rgQDJ
6M8mvKYxFZ2g9lQxrGjiGGKa0RiNG9d6trf2DmqqTI7qoMaZmMv6PJkFHFv2AXkyl73/o+mdFiFK
alCZvLt0BTxvP250n5qp2kCUYdCSeQ35BErMaHPA41qwKQ39tT7NavJ55z3x3jzsX5r6eaTBI5fK
kR1TC3ByoE4PeFRsp8eHHmUxiX5Om5Ow7YfvZQ+b2UG9HoVNhkvDroH359A6yjHxwESaEz7KlsIp
/RP7mybFHJauUBo9m0OUQgRA55wh3U8MvT1QmfvQMUzbuUfM7N/yDyoauCjdEFxqj60sqS1CZYb9
lVEizYFXx4eNdSyuqZAUng2ZyTMI8MzMBeeATccomhmuMk+NadNuDG9IdktSrIsj2a+RXicnIxGa
m8HicWgF/50NzPI0wmKmwksClpy0EfuW2QUuRH4sximR8oow+Aj2IHLbMDeowwubKRO+YJ0jtU+m
Z4lv/Y18qG9v3elauHcmw01vBZB0RTlJskilY1WoQmMnYsmxytiUgx5nLRaHtRYqMzyWj1mMaLSX
XrZRrT829AW08tXiHT2M/8N/shjFWNs1QC/MANEzVy7pH9FyFtHSF2OqneVWNi25spx1TnnTFLKA
NlK7bVTSmkTlaRoDM4lCpjGVIbAh6qS1eJI9smgRDLOq0/CVxCCDTI3oidn3D71TuOh7nuuEvOCD
XgGH9/+IOtfmZJWmC/8iqhRE8auA50M8hJB8sYy5BUVFPKH8+vda8Ox6K3vnTozCMNPT0726e7Ww
1cqgVxAdfhzm3iFyrxWQhVsBL2TrTJQSpt8eOxrgUs8B8KQewXLcqdArEwIzPDdtSiXtSp+wK/sU
+lTFPEJ35SVpRxslnCQYyKH56pf2AZFTBKL6rmjxe2T+gulDccTpenf88qDF8Hn329+g+/qVaOAP
AQYMBj7XpLUaaoCy5m9Qnjm3ZwhyqORSKI1G5rZ47OGEpn5nJDLuK/DGEb9hj41NwzZ/HdQ2ysRJ
cQz4GkYjspIG5gbKMEXqIKslZ6+yXxWD0x2EmfKgoT2zKLOVtsYtwndmqlj7N8W2ctvQ4ybu0Hqi
tHJFBZxem4j2dcwakPTL9wJ4gboP0s7alKI/cZTfGLoZqL5TWuhKHk4nyo8mv3EizB4XAaNaVZP1
3xL7RKXLXVC4U6jmaSjzG8p+hFvRcbka+yEFQkp21AVKrBO888yj3D6Rf4qAFAqwf69LMZ5rT5y7
15ki8cqWsEW7PRHIqs/iKijrxa9SJUne9lZHuJph6CfzSckSot8nPKE9qYQsZcZYsMJX/oI8Gzq7
grBqk8nlEhgrKRbcTvhgqLAqgdLueyNfSfzVe+5vkWOT+IJsdN2YDA5d/TmSla930AxzuKK5BoMs
yaj5mGKrelytvm5Dpn2XCbcVWgDllV+iCVMynPBbibyCktSy/U/9GePXdyW01eELMoHpqZzE6FtB
z5ImAQ1qg0bpGIY7AFCFeohypynRTRT3iiC9qY5TrFXXUd2x9g7lPwwuZb4VNIG8hap7ygil+Ekf
4FSQ/azSVVT6ACVPYJH03doPx7/MajFKKJyvtArl/OInAJLJHGGnhRqOlAkgDNR9wBZk7HHKskNK
8LV7AdHQe6EyovVwOygImbbJCWuGjW5Vd5V9HEZ1n/odZdE/Psz/ZSZWpmHcv63p7aTwo6zR6n/l
iCs+nA5yqHJ8JZmJHIWfvAYp5DbpZyahY/F8GBBlPXtlvJWHNP7qYFRCPuRqc54MnwI0pGRLEKQE
oI6kqpCV/mX9UVxendhlrgVTpEkir4QmEsyCVAlZLEZHbpD0idwi5aXidwwPQ02a7P0LPoJM89iv
kgmUZlDmqUygjWRM8g7E7EDuBOekXEGVFpCVClumnDG5RDg6nTOsIFowZYLkcHe0B+RZ9C5z3uWR
3vOpkCrOQZmOLddNpo90JqXJ7YGGdeHj8FRq3DwG5oIsCUyF8qxkXc//ELqJLAMyukU1epy0B1AS
334PvKpn/Ys8RTb/sxYeI7FSUOqIQVChvrI/hLYLmdfdZblUehu7AutAts6ht57iqvVb0FgheTId
9Af9j3mg/HElfeuqskUEOMsS1nX4GinRSMi7rARZC8pwwU0l30d3UKaL/lVAXJ8sP8GnoAvB71bm
jN4tW1JXKe3s8hrNKebIqhw7OXLOpzHSrhEIE6ERyqYN6BkFQv/7ErBxx1yQLbD+SCdtCr760Q8N
5okl0bum/1KW+ITu0nr5yS9KKJRRgVYhG9SiL6k0kcSOnRpKKitMrcoFqo5GoWeY6iq5r8BLGZsV
0qgoYPWlEEYVYxQWxqHAGagwtPzFo9/+p4QfOuyQDq+ZllDKCW4jHrJ2AW/ZqZoOyUWV8KsdK3RR
VqOMw0ra4XgqE5rRFaWZpjMXSgGMTk5ALBbSRmlFcPwjW/5PAWtUHkqVxFH+IsTS4if5GYLiVDqs
R7uGSvaW4awQgNg5KvWMKhO0RpEnMVpAmioxSxQUUqJkvwwa5XmTEydWYnoL0wruQNSsVL3eIyUv
00XQjLJhEh3AfNU9NSzQK3oPoxtKoPH3mTUVoumzplpD6GOqva0+pFOEYO/HAyWvgKAaWZzJ8KFJ
Are4kncor0S4i2DEJ0ctxy2mjMKuCvLKtKvidkaoARqhJkdmnw4Piq8BBBXn07v5Xy0gGJqcM00Z
TDpYwzIGFLNAVthf2gHylGT7SRgglIDKRFILDA1sSzkZx31lQVaJnZwXPzh1iJDC5AqsU/utWDew
K7zKTID2j0JRF8RBakDwgaqbRJ4Uk5wjP+W+lbrnvYxGT0wLeoNSe7kIMt7lUWmIpbXNvwqeqWAQ
T6IqrBKao31LGEnype36IHBUbm22vRSANv6ZmhFt4yqkVKPUcWR9l/oXcZQGAk4bHSeojS/lwOmt
0k0STWkZlWcqJQaviTJ5aQaJIKI+gpsDq1GepNZK56OeOvWjWlk0LdlvwKajfVFHwuXIyaJESrvx
mOfgiZSgp/ARH+WI1e94iRijIP3kRqI6SuhNlweAJ/ROTEcRKukUjDccTSU/af6MPigdfcVhhyAv
SVHGNgwGpF+yFfU8WgUOmt8G3jtjkE2rWjAV1N0HFPCPrqNzmaF8IZm5ASkG+clgFn2Fl5Sj3IJ5
hq4IYA0NEIdr3ySEyGvgEhe+C6NQuoY1qc1uJXqh4DmVsIHwX8WN5Qo9AHBu3feMxn9GxxIwwn2O
IxF9mQOT4LFw3nVXP9Fp2yw1ZNtXyySlieh/0dtQDkz6dILtp8QOsZAoHUG+BB1+vCuujxSI5Epy
rQC67PxKB1ciqn2hvBftGmXny6rTZhfwrmSXdc8I6cQyP5Kkge3ol52q8GNUEqNUmIQindNk32tP
FanT8+srAcYirxzAonTneFRvXEXM+RtxckXylD6gTKg83A8EKDmDOl6cdqzGM5Euk5NS+TJCVbD9
DHgmqnHjp3GKKJav92uHywaUPsix1eTutHjvgdADcSWlLStSeQ3f2FVY9QhP6cohSPICdEhUJqLu
ac/KcCHHlFQFzlipKgT8KuaUljDFkeBd5UNoeqFu5S9CaZ7wLpVKhSTxCsWRkAp2aOAJEpNDwEFY
tMdT31GPsYnqMjH0PnTB9YS2rL6seSVElE7A+FIawspUUFSnxsGg7E9lUcV9wZsKK5PcBvSow17R
Re29KtYouEF6QZoBUIG0S2G2mB3l8SRERPYumSRSdVKOOkfEm6Lw/gPtLc2jgK0uWB3tRvdE8Fkq
sgJl9Ei5jU+tI1TSduVIwj5S3QgWhj5UJS9rJ2oihNFoa5ebH78Tt3WYEwpKOGxUMKVIy2Vm4xqZ
UNjAb8SKK1xDNQ+R2jdJ0qwoIryRr6QD49W/jkwgQm2vCkqUKF1ISQYmIKoj85xoFmCHM78orqXz
cAGNOweIFDqLAH2SDhhlfIuUR7Og87QKtcm7U2isNrS2rdmedvBcDPSg3DmcWT9c+FPnipKQ5GzW
Au0/xVaUKqbyWJHkgHXi+cCuTqiGbk6ErVXDsscNlIuoBJnKtyNag6ck/+zsKZyjXl36rr8e+a73
0RUQh/JF3yW6ytHzC98ShwpY5FnW0qndFd0MuJ34JVLKcgjv4PzpdC8zcaALUoUdaoM8GhW6KvO0
GPxK5nS46yTWyHEM59U4lVirvab9B60XwTad4Ip7KRYGRwW/y3GTyQIvFlwRCq05vdfYJLlW+1KQ
hTJtCNtN8GYE8WkbwHGySXHer5yYihPKlSJLLoJGnZh6FU7VuacIrXS1oisKeEoj8G+ZvvMSU5ly
/mTI3AfPFSlQlNXqrs0efhm0taAvpYiTFsaqSEMKf4n6glFU/UDaLPCk1IQ2sBx/acLn7PiNNLK2
QnFINzsyqireDELBRxEFjBAZHHq7tq6qZrUOfI2SsrqlCSR9IxtMyj8dF+D7ShpKBgeKbsdNeDxL
1P/BoWCVMPdt++jSkpOKlxAsvKx64ZSgXSz1x5TDl8UyomnCRS+PgztdczkSZDbzqg4hQeOidhL7
Gr3VOYx4lWNCLreqKU9kDSrfTKMUiK5D7b//j1/rflyW4qjUWfmJDtlpgud4MiqiUpxiYzaYnWdp
jza+I7hVXQt+una/5cUPD7qNlifDwHFBdmDDu5PU0/zMGt2EVZwTm792Ri3RyzWGxoy1ecBBgxUL
3/LK+zu6jWN4SlxBR0LTUl8nt5SPqhOhM70Qs6nSU48/VMvyJa0LTi5TXio+3ckcli5qLbW1WU92
qzb0evLclgLHFhcfzMty4c++ek0qVV/bZm/UnLQy7xxObLj3IHU0f5+Txlj2WoW8qjhXMUL+VehK
4bBflVff8K1PhBT3XVAvQlkKC1WpuAoKkXidMWp95XC6lHWOkDrhSYuqU010VbClQIrY7SQCOjIb
ociExMyJK4dWr0pJ4KnAjmQMCnTBSiRnuYpNioVGlo2cClKJAIKluiuLMJ9jmXkjUY4pO1AbVdDR
odQEQqTUGCHhSJeGEGgkiKcCi078W4WIFQKW8hGTzHV58tN5vX+F70CKSsZHVaFxX6KalMmO8pMn
IJVRY7Nph9y5s+6tDSof4Q5zIDF68AUv62Cq/6SLtx/mm8PHengEdjkt6t0JrYOg/P7ZQ55B0cjN
XXWzCfxe9Dp4UYvp0vnl5tKyfbqwF//+tQmgn3q0rW356Q8nezFb/+NQpedA5+DWFtHs3CC3+Oy2
D73im5r9MY0q1vOCa/El1j8Y/5rDFjTwsIxPxTluHF1UR22YBDSt2YLvHT0Y6FzYEwmPgP4du2vo
Dbyn56mtTc0FTGxALhPSZMH5oX0DkcQ5lkJtntaHVqchyPHh0zeVfAwxEWVuHYo1J4CULQ9Qjn/P
wQ/o9XXdmTSSPnTNh4+aOylj6XPoFSlrtf5FU5gHN7l/GYdFdz3HlZ5SoAoqRvPoWTTFkvXoJoJ+
tTujeJzQXqrmP95ecGstj1fv8YSN+YfOeRmalkYFsBTA0/ziRdoPyTW7BdCgz+kAPcldhbYnj1MP
Lu9aL0luHcCoJr3RBwZNVbeNeRszGz5vgZ7Q959OPT5ACzG/cSFCRmyNtkBk+sPbXUf+SCvbwuRd
Jps5k7A9q7m/NTDaJ9NG1KUYwF7+hkSTtDeY0CA4EytEbbSEwbhLA2Aqkm347QfXovMe5CuLMv4m
hYoQtY5oX++74D2vh7df5r85lOvpL70EPghxda5NMqEYTPTc1LftuxjJIZcBuMj5Si9+/AOIhFpx
/AcJBv3rZGj2XVCfprsjAX26hMO3S6exLwJAHQiw8uGIhB5xfXuwu+dQHTenF3p61dKvDO+u6UHO
f6aWL3cNWO8hvKt329/rKVH30r2/uUd33pw2qMxcQJy2iH4TJLPXmGg64Wyh10OHSWp17pbbmrEw
WLxhzb18rDN3rQNpbHSoWae3rk9lp3/q08SB9iQN6mOuH8ePCWvYfdGu3bPR3E+EWfbxD5/xWyaF
uFlndl2Zfrszu6/q3iybdt9wVJNP4JGOjLVy/S4Gg7wHXkzjIlhdSIG90Nj30SPVXGTbqIIISSeo
8XCTHTXTOJu725fVQW9DJWZ1XGqlRuap34o7YVA3uhOvHt4CeBQX9LP5+Tn1UYXdovNIXfq8fzmv
YeouTo1O2ugcaPYxPyzBduLuYbn+2z7f3vuj7UY+3OKnzz2NVqwvyPO9/cWd/R688yzq0MJq0r74
T/iB2AIzpcFAJtcB/3qRljJL+q0tXX6W+df6NkWsLp7tCa4hnNPqGnvvKVjMxi77pgfOzqB0tQGW
RWEfFzi4o+f3KHrNTJJEIH7y7h6UX0ZtDKG5+OuNPj12Zg5cr+SonkZ3L3gPb+/ONfKv26Bd68aT
QKTxdM9zc9rXBEcXkKw9duB7PYwvIdT1tekFIr0vr39wY/TVenS3OqPbOYBkbO16tCLzjJUF62Ab
dmwo9+/exTP6IwTv0fecKc0G6h8B4MDbg7iKBpvXhbV8s2U8iINqc/TTT2t8eK6IrKzP3uhOh3Hz
aLjm0Rchr9yY93CCUptgSpNNnx36+13mBw6wBHzLExpJ/mNfLGnrrBKuwwvK+/HegAx8umN61Lr7
0Z8feqcvJrH28r23MkalA20A9GR3HGf+I/c86SZaHHk4GNR50mVhZHXWP4dx1PLSKZ2WsaqE4sjY
Fn4iz5TU+52Ia6NN5ZLI3hQeT7sxHDGhdgKU4JcgDiPPQN4rAbAPdWFSTanwIAuFStBkyO7c3TZx
7AE4TwlS9GDNVFRPdoUyjXVKmug70gOEU8ETGkaBUqmFO7wXSlNWGqveWrJSEuYSrlK2Lq/ism0+
uP+CbIYr6U0qSwH46qwh/8AXg/fyvYBrL5SJUic8JKxEHpGQ7GtPVUTgiSdv7y0FHgqzPvhRiMaD
BjtfqobvTSpH3Y++TdIwsoGfe62h8jQEwYv7xehZfI/7InwUem/TW/5IR4CyArFOygdpKNCB2S6E
OvD2Y3KogIqiHBxfEqKVwhFhjirBn2ZxRF5PA/JH9oNsLOKm5ENFfcpogQgTML1K+Ll+Nn41buXJ
iDIC2HwpCKnEnSlarDJnylAgapmQ34V0H32Rj0G5s6IGtTKEjAeIzySzH2dADHwy2JX2WFkOshdk
V6u0lASPztOlmH1BQ2ZS6lVgruJ92djxTD8DQSit5Jt0+w8y4yhFldt0o660BvOi/BvFSbUEArpa
H1oG1YIpoiLXm6C3/BPlrslzUW2rykdUqFLFscSAd6eOQK+ohEW+hWgeQf3C5EvImZK1Ktpw2W1g
fkrmwk5TelM83J+JfVJbO4OQW7wu8o8lePZK+Q8CyECq8N4FF0he1tBj5mQ/SDAbABgapGRXGQ6S
IroULFofSjATOtcmWwA3neBDcyr51hXbOEvU4oHXCQC0BmcD7wWbGedGCcU0+yGjsyRHki9eWZCH
yY3ogyanMU1HJGgIb1PxdnVJWdwaSpUlK/hAKIdAJeEf8qGFm4uBWFv6WiYYyH1X8qlcv5R9SNdb
P5+06IOrBEo5wnJuZV8SG8U25YhwaJcsw7KkdPl6f4okUctJGJQ3yDgVUnD/MynCpMmNI7dRWqJ0
6VmXCsKXnlCBkDSCtIQGonfp9aq0m1aF/0MusHBEwKvn0PMKAZGnV5UwKoEdTQckwrwkFP8IjNWK
KUO7xFtYL+UHCSjJRo1FYypMB4Yx3UyQNM2sj6w/c0ctMR1GgBsFN2jySLevCvCFUQjC08xV+IMq
OqvXKkRi/VPl0DR+cjfQZJdEwCVDOjFrijKlQwsgKF25Qq0VbZEPpFIp6VKF/2m8KVNxB4+8EBBh
Hop1VzXvUrPKlYDe+iPDKhXBjBQzHrctcuOywF9D1VzXaPiKhfzY4chp0PAeYxer1MukqEz5C5p7
YXX/RYnhUEAAFLG948LTk4SMZqXiKhQh7ESYXvyt9VTduJiytFbC3HWVisxEeB8nwrUDL6rB5zVI
JQPrbg4ZHTiXSpXWuDQl+v4fZK/6Bckr9rt4UOrL8szhai2i+nqiKkIkMdAuUsinLBhVho22pxa1
Wota6kMGo1CiMgMd2Keo7piK75IScJS1qmzl2CXk8uCQK8NNFQwRmLHQ36o1sJoEr/sVdCWuc0i5
ID0fiFWxyg1s98i762XKvuspTsvPaPmMQ8H0+J9XlIcn3EAfLiDhgBvSf8DiqDD3fX7sK4dPZD4a
T52/691KsVENcLt3aHZUffoids1ZoqCEAa8YLSgGj1BdmgVrQ6ZBqEIuLiwB2AcqJ8+gBBLblsLK
Gkd1/hymxylZgMNsbJfjyrvOTFUwouLgjjygQGA9rmpmhdddfH7mVb22HyjJUTVlHEQXVx8RL0kB
gwe5hfaw0X1O9TTKajQ5FDXwjGxKzRFMaPwWfbR60Qe9rQ7TxrZNcyzOsdZ8PyiZ5XkkLpyMRUOf
jJOx8ak76DWh0LSr4+3iJ9NgVSakiZV3rupjJWnm3SY1syJh0SnZ6jntTp0nfXhnYJzy2KTB1qCx
1d+vsLQy9OuuetaceqMISDziVrAoAn5TezQ80/8AOBw/hNxIBRqqfMjHtzlQqnfUc/4eaOwyLcoh
bTIatlXbQsQ0daHuhtpGJ2G1Qv/JQLW2xtt97W5E7LUwoi28zYQSy9wQB4FIQ4VNlImxCPD90+zr
OH/mfg3bFteIJTPc9c2F07UGzn7cmB2cnq7ZHvhW/lm35sfL9Eyls02T0ifNhdLOFNa9+fM4pPUn
XSbm2cNt1sdksbbaU7JeiwHOGV7lq8sx76f0JPprFx3lgIrtRS3BYXohx1VToym7+F8vOrKVayGh
LoZ3PCPeZC6dcyciKHIDL1FdHo/fV/Slgq8Eeik1/j6im6rIlJKJw03oMCqASyWL2n9ETdhSEhxt
KFX0aT9q+yRsLsToD/NqXq25KFdVCqm/p2NiGoOnf6I2HRmQnSQZ1oArUap1OxJFroowWjuRtLZ7
1s4gUVfm2QuRlemm62tDPjemZ44zCqvv0MzZ/Mar5f8x2xbiXFxudEk1yFI5IGel5Jewf52Ly957
BbiD7HbtDS2zLlYRUqjXjIKNAqSU0CAT84rlBjNISRKRlTm+5CtPnW7cL7gKHXJ8OQvcVNiUCuae
Phbhu9wOdfdbJmQ6uNNvpcWtNVti9iv3BBGeEzOkCdFM0sicv0tZyQ7VwCwYyNmyAxmVTyzc/x8c
LZ5oB7p8Fj37M6cjUDQaDp14fHe02eG2ODTdOV1QWuNo9+ze6Yt+70W1Pr1kxfXOMQajeky95TYN
QPWKm0/4eWe1+u9dgzJo17Z2VDj3TtdtRtgp/3xevSzILn91GkM10ZwhrfNI5gLtuR67+Ah28ZG3
vPy5aeKUJdPno0cbVhq67OiLkdEbYfgTzI4OPd8sWkKHM1o8B2eio9l8TTlzJz1TtjiutTyOobrl
3vGVLwJtkOytmQM0OXYnWi+xvqJiloJNPOzuzXHtrdrKxqQLTgCVYoxTEkRnh3YvtsY0FX53DHqo
d+5Rz271Sa+hgTENMp/pN1ExcKuzw2wcrSBp0hoV/0yH6+TpFeHvAYtlczaGDeLnHo+VGD7klMaM
8nZIxGuTdew2Wl44Mt1TFtigsXRu7j44vgHQHj1O2Fr+GdUG9dC8K+nNoGLH8G/n3n7xoDXascaM
nMnHaG3pyWX473OvSflKMZ2TTpe7MwLMUFjSSCMnCDqc0JWCLnINdzI50/OU6TKy+eynQcO3Li0/
W+sJo+ItoRU2ze/01uXJDrZfD3M8ge6k3p03W97ZGjPmWxa0tulleirc5huAASuHo/O8yjJaEe7X
06PtB7NJvDpNc8dt047k1l+9ixldBAnKZ8fhkY5/QkjW87RwDUInXYMOu5QIsBAiwW5/ZoXbnRee
5jcm25GmVVfLjU4N9017+nU0Yaq5SPimGXTIB81mGNP18LhEUpi78A745tEO4F1WFI//VvRes1zw
ztzHYqWNpdnyELoTaUqFmwJA8peTtwqZSHpMghGauyuLz9Te1QzxuGJNkD9G2yqmzbrtWyFF8LQb
2HIVVrrLUtFz97qeGRa6t8fTsUqHuw8qfu5Nao2G2iDv4cHG7HmNosWLMBT9WdHdPIZpzp3D4BX1
cp/2IlY4P00fftE9QUt5Nr3iiiGLRK+fG+it9wstlDV+X7ea+peaPloEG2i+MgCmzAJ6gdP5bK3t
wB1qO6bjdBzmEO3EhHrYKvVH74lX/lpy5+d+QS+246p9xfo6bZ4evFDzFfns8I930o69nSD7D/b2
C3nHHm0dPptJ33TcfeFPGOgv65tsZhOn6KMIXh4GKTEepJH5vdq0KCeDg1TRGEJlLD6MSsraOZyk
P3ho5iOoudGi6Grb2tyieV+szTlTN/uhYzQ9zREGb551mjTIRB28j0MLdn+zEz3QDYV7APynHfrT
LV7L9bz97tJXHCGt6xVOvw44R5OuQDf3Pk6jOQMuukfTiy5TlitvjiI6xKURCwdem25QFGitVquv
ztB+FnAFPBiO65NLG8wn4PqtXxwJshyXxR3DCHm8wHa6sg+frAer+qQbJIt0C55WkCf9t/bgab1s
P2A3R54tK4C2of5yLycEZ2ln85c1zoI3yo6pePya98W98e+5nrEYyaa1xUCnBfQVdRY3t45GxKzl
jJwHf72W2MxPuj06PXRve1snTmT4cE6/Yu8BQ/+4HoKlM93IBG1XEV9TvJ/79VKK9kqMsvbBRraJ
y5DPXPTRfRnFeEOnmFk0sVb7GnubmZnPhkINIrwG2en10IgX1uvr1AL+r08iOn637O36+Xls0w4M
Z7/4KfJX93z5joyvmjtqpbP8dfIP1/l+f+xbLAS+Rr7vNsx393AlwYwejfHmiXNOR2N6Ay8Ozq+x
nvHQzoXQau3DKSZgFNRE4mY6LvuJ/XCGU3CNMKS0PcOzZR/Wpsl62rxePdStg6QUffsORpcT8OH8
P7oZrhTo+Hl3oEb6wFBbReIyqXG751z+7tbuiZavUSjDAt7az2GL0EIudW23Bm/75q+zbfz+KrO8
o0nOefW4/z5uRxdVjmC2GtTaIr8Gmc/TGCb8qWN3OWBIIiLc9oSCfG7hSocFzYKN/fOjTWNI+i+/
DhA6FNNWtMlqkwLqFHNlQvhff/dftdS7PtYUqpopGQZvzFCSisMsyJ2H71BrdbUXlhnkZs3LGpch
QnvhCEPHGvRAja7bkI2tYxEBzoI6uSMr9Fa00NctcxGXU4ba9uMVzWsPqwsLjejEK4QcyJt30N1x
wYFwWNVDZ86DxCuuxJ/MdJQsiNmERYPGGBytaXBYWWDMaCi6SYP6WxxjpUXwkfu0xsyC9fyERigG
5wdx6XjF2c/eRgPoc9EiC5BOVDwynW4OK7QsUOUqC44rjhxmlosuX3ozTQN4Ea114K83rkqrp6jH
HdMAXX5eRYsameZq/JLfurVdsmkvW5HXmOMO3zhDHZdjh/fknkGT7EdgkVhHH2EDLR4tOMN4XJ5u
V8NuQ8FbLnPGqzG3bUEuNT9f6VpghXHDNXe6dRrUw0ytdrn2jabOaZAG6jzFMIxZtDis7JBRnW5d
tUvmRT25sWRm1vOI+bsF7GTexWEZLXhi7hNzsxrcOTuKlONVGmhcxpZImLF9+PSS4kaoQ74zbOb1
sNovON80gRgj1BPQ/4CHYyZj5idaNHYmX/p+WGm4zpw2R5gCacBbeIaWZ+72CxQzApwFDIytw525
hJ4ZtYDEBPHH7TJdz4+r2JhYD04KAg/KAmJ8mcu6HbRavHpcsfyMi/YdKy4Cpo0RRxPoRc4U/jV2
Dx9TJQu4MmQJc8brzOshA7YkRJoYTQ8zjnWmWTldpocVlzt8PL3Wtj3jcNcjxCs+wuG2wlyJdWdm
JQvaMwYSLZ6xX8oOExSvmuV6rOflMqw4lTgANe2AJJJdPaGx1IQGLDpzcHqBTZZXoY9C5Df1RqZ0
Pb97rN96zr1YqT2bJ14dVrdSDn1tEY0GESQlBUOHwdHYhSvraRo5Y2OdHryjGjzzdjVU+VFYLhKN
bMerfaHdcli1Z/zEi7V6j8eD3lOCr3NHj8nz8TtmISvLAxy9+o2DQBaHzBF2AmOrCUtib2vDc0WE
vr49KrQOSeA83RgzbFv2jsRnxTcWyuYafGM7HlYMjX/X87cGXe521o8RsVKIBTdtr4esK2Pn52pD
MaJocUYUmRQJOJeQqsgC9BRCxOd1ZwaFpL1PHpO0nrN87CPeiSDzKe0MHu8W1GU6IW/mUJ/hcV9s
PhrSMbEblOkvB9wvxlG8X7zuw7w2sRsmV/91crobYt+9G97V+33Hr86e/XhfaBVuv3XCcwWEgSSX
kW5ozn85CJOzz38YTO3OuzlqFgOTIya5fDTV3FqxebNGigB3vFjj2OlzkB+LKfdMmtjqlkwNbDCL
1s3JV0pRMUEXSzLMixgE19rH8XLwinTWbvUZw6/z/mFz/WL337C4T8HN/MYNIGbN8/CErJRONR5n
20YkZUad7GcnoYEFTOvtHlaArL+mcyG06yXpv2bR/wVD3OEjpFD8YC3iKbT6KG5umLxOHZpLs4Ps
K6bZxln7jdrkmUIaZVBPgvknJ8j6B10A4hdv2vQGpt9Gv9FjF7HkXBkb6GF8FN3accm2qNGrcfv7
ylYMqGmueAUVGTKXaf55ob439w7XlYUy3zCeDI6v1u+DEplz3qYLLn5z/UVz7Daun+s0wz0//SLc
Rh7rKOBM5Jxo33Cw+zkbCzUZ9Ti4eeoi9m2Hdfkwo8nNR9YOzgBHDE26bo6OEOHWuHdC2IiTHwlq
vbszJjLJiNqd/91qkzuGRO2xd19tjNbLn9kcyS1pW7GbF6DmGlWLNfrGTOcQZ+Vq5iox56/kZ/aE
8uBU/KDGI+bdiSbOfWFxOS6DP4Nz1jDlBloPTC4aMJXOKX6ehKPZXp7qtAfeL/aY+S/uQq1M+s3J
Yvj2fYhVSj5B/bXE543J2MeEthrNTv0+vCPKr3SGsXnYL5igAsPeGO5rg2u8ueL1YBY4g5bTK7oG
yZ562TcRdKyEd+viZrUBzmjLSfDkmHKsmjagx+Hzgm1KLzx2VWp3nx6Wmx0v0BpH7o3Ltq9PUE/7
pI86Rtlw6LdmN+PDTr9NA3Orz0PJoG6wlfLPdTOMmBQ82/WUm6G88Ic5alOg83ZPBo/ho9eM+5Dr
HK9zts95PcOydtK/iBFIfrnblcmtO4+e8yKMnX9yW3Zgevk7WOMHpSUQ5l3wfYoZK1JPftoQVOwy
4+tyD98sNHrpgiDSe/Ht319fCKh5XL53GKIcDexExM8CDIQcOXZJJ6lRz0cx4skHDeejWL0I7AmP
+uoxfwmNjLAjGWbsR/BmIqCQzb/9qzNAH/I608xD4Pyipoxr/xD753RWp7wHByn2L1Ab6rRG+HAd
s2YHp3OP10PfSllfQ+vma//St5LNRYSF7EsYvGzBGlhoT+/BY2/sq8fGaFAp1Ry9immtOcJAt3A5
8Y4dcnLIIpc9ePeofbwF3AoTHJlb1ybGu+ugepoj4qrUKJFsk3tYknUu2Pjj9iiEYxuOAv9c+0gv
H+Ach9eIkwR1UaetJmEeZ8DM3/kIV7LlcYPxAynh+dz8ur1ge9hEANYdAIMUhBF7bi8M5UJuDtla
bE/ZzPmFtAs8o16rwyogFLMbwL0xRFpngA9Pe5Hkn0wCrqqBDKCr6BXfyY0PMxmidR47dhljwEq+
tz+brBEFnVEPG4OZBaj55QHe6fTZnjWSYXIcMumGM8DFQq9yMrBmuYzNI6lDxy5HFw493lUWsPJC
Rs6kzGA9YPHlPsJPaBz9zu6qtZecByc2bAGelvSv4Ct0AcWMbPiH+5A9yuXOUY8zmv+yyYwKY7iN
mX8k+HYcIvbYnBc8IxL+Iv35fJ1zgxkn2wnWBeLFyQ/ywqU5FjhYGCgoBfAFxiyyloHPsNNPCKmP
mcmz8QpnArDBPWEHPDus8KOB07lDsHCkL7j0sWdlE8teRLfO3vFugdU9dX67SDQLEBXu7byz81Hr
5se0N3n7gCj4nQgvLoEAo1i7HyeaNeNKCBrdZR87RDyyVqdixj46mJ0MJ7c2WNfl4zGVafqPrcLa
YDUzMx7uo7a2B6LBi2z20rhlu+MhcTpijrHPWfXyJAle2il9wLv4vXybcwwzJISZy6EUHHPGH2j+
QUQZ+IiPnnzMgQNznM5Q7jwUE10D2jH8FzFkuBYo2jv3cFE5dcG1+JnDIr3DRO2cR5yYxWt0w3J6
dmqFWy9w9TsovjWPxB5CBpDDB2fXa7nHpGTVWR1LrWGavIMFPLc/0WoFSNg+/zQvwfOE7WEv2tTz
o3Xut/7aXBUhO4xJw0fnzGMvn9v0s+8jbqwgCrRWn59jL7luZXZlK5SAzgwmGBf9WkyTW1KePjEr
Scd7xzVj6FeSn1o6ReGgx1liu1Au89vF+16jq5gwvH9pxOTHQfw52TFzuDYAAJ4oa5hHkztIDgN4
UhibBdf7EJsCwcPFNcwxSBi7gBMk3WD4MKm8wEPv0xGCiUZIgve1qyMs/5Q4oT7yO/ESaiWsAJTA
tv61XssXw0CnhpbRPQEdksucTXJ8/lp7esWqWA+b7WmUjh4yuwz/tGmufbbve2dtmSlcx9MGOxMw
ON9xcullY8l2xTQEX9swY8KKj7Fv8U8CrSp2OO9p8XVcnfEMTwBdxrIIFdCMPcAWfJecQ2vDO61t
9fYQvyNsL+thdZsln8m9hxzK/cYjRw+YRG/nUMh3eCn21grrIT0AMzcJSCoKk80pOG1qO8KxWyT/
pDczZTuNwuH3gI8Dim7JoNqcmEyN2z8FepT6FheYLz7BNQJcwXJQaPYtrnSAQsx31V955YqC4jcN
P3N12xSASF8IkS3oUpcvQnYeQ9xyemB3W1uemSeph5xIl6v3ghNil+/2mz2HR8lEoXkGs+ZA4xZp
QDYP+U/FlIHzBnvLTDOzgXPB8mzOra0d2uHh4xac5UMXYSojsQgjohOoiDlXJbGKldHT64L6Y76z
wvJp1pP9Bu81uIElodE2F/Y6OHnCe5INIw7euxN7UbPBChRhk4q1kBmVxtGCa/L0vUHRIH55xGe0
1vvysRnqjkOvFAqelanMd2mg+5a+KscN1A0sDPOuOS1CbFzgReQj3bAj2S4Jk8LgKIWLPS3aK+SZ
jo8eANsWSBfkUmLEaymLbmtirRA7Q49bhMx1i1lEsjiXuA//MVnb9w6znO6U/Igc67dSPHBHmLug
zss5y3FCJvY8DWKiFa6HGkg9LMPxpbzTupmPJrxNE8XkYAa8dwjESZ8i1MwU2Fsdzsw2f37vuFTB
BV7cRbP7BslACTDqcnb1ZwSEWUWKyrXjsfUYGguD436lE6/Bacj8hoRjLe6YWlSqpT2DJRIIMuby
pyDfYeYwuBvGkMtAOIw5OtJqeNhBrReRQNIILd2fWeOKyCb0cizGepKRSLbhmdjCBuuKvY4lHLzK
vUGCKqqGto3lmy2wamwHWl0TYimRNSw83bkU1dMGLaGnQCRZP4wQ7gZexnK18KlbW/ACRAiFoRc1
KXy2fEu5LBKLl67MjmFumBPJGIGYJS8kjIe3ap2061kmNjA/b/gbd5XEkLqB48RL2E5aEM6fJDCl
2Mud3ZxzAN6ACN320p61lwwLj4vx5DuEAzgJKHn3ZudwG81pqXYSQM0OA+YdcsfLSSiFAzCBtk3h
+qc5Z+Y0KORBG4w1lLRCk4ZYX5kaBqiF5/JAufyg7c4b6tt6qy8RZU2RzJA7VFsRS5crFCG4gLXl
2sCX5RRrRIyBLf7YtWfAka4QKz02obeF8AzJpx6cNbK2HAgoMGv7QN2w3ShUCBkhz6YxoKvYiYia
xJrVocoT25OZ0AV5G4uAHcRrbHgUDxuPjrc5+AXPxWCAyYhhLbVtECssBt7JlRnabcfgmNryckVY
bo9yPrFbkw1PXO3P8wqPsdSyupvag58w+pL++j1zOP7fL6otWv19DNWGogVZCgl0dPl44W8Vjb97
vHb3p3XnTjjbwimEw2+R04zz/lrWYzqd4p9mBL4samAbhfe4Ly7mLj44HXSGjc0HvQEH6314dI5d
hwJyZ2As33aNWATnJz5obq7s5ot0y6VVgIIq9sDqJd4BvDplKPF6lpCi+2oYLpBz7Kw7jfTjgoVs
H8ZJRCAw23IP3FMioHcMGWyCAmPivLsghzzuCXzi5Xziktu0osAOMp+fTfzb6+sLCxAn/0HXBvKa
6r0TBmdtkjLgwsX4BNU6v0Y4HA9i/+x157TDegKUX79/OA/rZJzRt7SYPmA+x+In3JjN75cVplgz
/Wg+P1vQA8hL6sRw6WJUXfceBi964f9YOrMlxZUcDD+RI7xgG996Yd8piuXGUVCFF8CAN2w//Xzq
MzE93X2qwc5UKpXKX9IvvCUo9x1QEyAZG8Sm3MRG7N7bAeNo/qHJ3OjykTjpKYnrRy1ks4CJU6Jr
040ZJDucn9kppIeK8/ItUHpsXLmt9p4LdgES/Fj/wnzoZkNZ9XPxBBV902JegeDw+MItwVpyc8Kq
AOlI2I2T4Hl805E9nBf5AFvIxYvH6vfQbcM996x+sWEvOIus2QpgjnPMv+bumRsMr7jhDdX9nYiw
79GFnmuSeUkBNQRZooQ66qceeo+jq76+w4jJsA9A2BxxvnI4qbJlG3tWCQrBw75x3ijOJW13C8rP
xZRLG5EkRAtzfy8v3RQfjut7zW32uUpZ16goXZvySMsi9Rzf9ZsBcFu/cZss3z4ji24j3K04LSSI
wJmvdCvrtjWfX2o6CosZ1XTczbiWAyy8wlmplV7/nXtGsiucxY3gwTMjoajyzN6m/5A6ivM9XPLf
tgarXTlk4RwaudujmIja8/d9336cBWYKGLVy3EdL7kAHBFFsoqzzMsSPuNTb9vb6hmAiH7+Zt9Yu
GsNyOUjw8PVu3odqxrTOiL0Cli8+rh4GXdQDx/DqdtFHJ9tsWj1/7XCSgWboqEVym4TJGB3hlOHS
9NK/Nbt1+zfHe2Z/yrOddTS1eq3fxcywQ/dmTTtWvr1RfZGOHGsX2h5w2Ltb1tiuf6q1hdOQVN4o
4CaDh/RCuxmVblPAUiTACobfOD/l6+Xqj2vTLmpahtk/pNxZ1rQi8lZsMoJ45Yxs5mc3Z5Vx3Llj
g6on7TIqyMm38fQ1XL8yEHedDRA8X99pb/Nsl4C9d5p0Pf5UaYrQq93m8ujGXbyL28UzmmvoFp78
8zap412Zj9Xnb1vMcu2PoSdR42Y4YCgj19Nkx6PmSiRcXmTuFbfArjhPNQhanJ73DiPPLjS3IkPa
CKNRqjRcvgAqyOMoEPKLlNh2YVqjZzdqn78ZTU7Rgay/a7t5Cg9CrnRe4mytgloZ7Zg5QAx4cEUy
MJ8vim3g4yfdICnOIU7Cq3epqelGhDftNem3EJlnSzUiHZsdEmpfik5GF2Wdb8IoHyICrxuU+c8P
BIgp9yLL00xKy3vqV0zX7R4d3w2q6GjufFOIgRgPr+lDm6X1YLC1o77bmne/Ux5uZNRuzF0U+c7O
6fj8uYJoNEQ7PpX7zHVPsbC6yb6hDb055ZTl4ii+SHWbKADOuouRLAL5Ik/IQUr45S3bMhkk3xHp
1zp9N2LL1cm61cj+zo5mbrqKUbjpvfYqK/VYSmwAMCWRAFC/aqdTO1nvQEt64QpfumFjpPqfpjhe
2DSeUblvsrlyFFfvqa7TWl4XfqZdBcGvSrsHliyOpXgn8py3M2ihUWasj3GvtL0EmT3Fu1iWFBze
WcUMSrmMBWY8N57afyV+BHzOlZ3TldqqzQ3FYpcqUTLR147Tea1JnmusD24PMpw+npEuPq+AU9E6
fdplmp4ARl5UVfdNEKKpQb1EacMUXty52147Bs3hAw+DgQpHjyG1ellS+Y92qTt7wyCmN68foITO
PpNS7vecaABZPQGhDUg9ab5Me2Tsxf2R+rYyUCdYbLuY2PGu//yuKSpJvhPk7KByEWdc061SR4zQ
pzmZiC/i5GH5HV13w2qn5Yd7z1oVbG/l+aWhjRUq3929go3XZiR8VFmglHIMoXx3EpVomHhhk3Y6
HddvnDUlvetIJGSDpIw2x93IkUNv0KesiigTVN5bBzlj1UqN8DFc1frspq2x6QVSTX5eNLshfS7Q
WRpzWSU9z7LoHdqcaiLOQY8hktrnwDZhUt6Cx+EsNGamaG59J2fFN5YUatV+ae/g5K0JHF3bdFT7
nLtKAtiwKp05e5LSowJ0/O475HV8IC2tfrpL3tvU+cfFdjnWqLtI/3QaUGNsmFGsM/j4s48JA5jk
H3UrxinK0V14H+OQUjSoft3eC968YvLuHfLeRdavv+RBejK2TncCG+mJIxmLmzuoT7xTnchrq52p
zZCCLG4+srKFCj8EdBGUQmo0KG+9MHt6CVaFarxHfu69vO41f7bBjQ53j78n+m7nQUzPznjHkbiN
HkGcVyNmU2KhMGT1a42p/yizJPttlm+LxIBk3LZLVtUGdvPVbHVXBlrxdpUEDrvIbx5HRVmbzYBz
oeEZLFpdDkPwbWelwBcau13/x6ncXvnzke+ejHhn8FWr6sDGMSfE//F83zZNxrFHhpdxAtWPY/Gx
xkoFpyMEX5FvtivY5bCRjOPJxto+wpXTEBz51dUeaV4/n3fJ4+YpGJc51dpVZo/JTaL2h2rDfhMg
paYw/RzQA3lRo9VGqHD5IHR+YRIdfQ7bdxQY9f5GdWfv0H8PUlYbKTHcsMlI8KKSsHDcVq/5kzoB
Z9K3F+lnmkc+9Xy8QmsGlddr5+pj6vTndj212nFKA6Mo+FCIqKYFcRwTIOtsOhNdxQWfKwlXHZqH
5+QCll6jwVE6vuUgnz5fLfqLXgvpGIVUGRkXmpugj8npZY0e2erGj/qW/6YswtlX6TaNNgydE1Az
Nqr6pb9pKGb/9CjRbJZpvEvQM/1NIPP+R9UhEm0eyzadmPCiNIH9XFvsNT5OW8p4ViVjO5k9W++m
j/rqRHnO6xeeVv4m2EouiDbTHynJfgOrnUet6tf1VOnPX/X2YDHL7rGs3me7oP07A0/rfWhHXsMU
nRjCk/sxeV6K5z5nedpVweet4mcaWWtKtThz5M365WYfnfhkyR6FghLtSBVtnPaXn3YcMUD1dm3f
Z/7DNmsfOasLXR8nJbTOj6mabzodP7XExI2i1z6pwLEnMZwJ/eWNqp7HMFZcSx+rsOjaw+pzqu5/
mvZb9kK3TxVyHV6e7ah+j5Wp8QATVd34Hg+cZlUjm3xTxjtb++1z0kR3jHBduXGc4r6dFcVvKQfL
672FQr1B7yd1vdVNFTP2lzuWF/KdJzwTWh7kNu2p65yQSenmzA+BNOqfZR3jkkUvXcs4veNBFA/e
6aSXfUcdXtY8TNZv5VB/hrwCmVogjk70rVD1ZsSLWukNFDpOU4hXaWR2JFB3vXpkm+ierVKkloJW
Va4y034f+KuhFJ/2Mx/FpFFC2LhUWsJo2JC0Y7txFDz5TDwwaC1L/S4aX3ocGSbn1Nt/U0d3p4bT
Ff+EtFQys3IXgg/M62PBXtO2UPHPipfnjBxavUZ+lnl8orxoS36ohOM7ZeydW5M6dzG/eM/gQ0aN
5t5ICcdscKEiuQgP82pv1TXvaOCixckiqf7uM/dkT39Q+k5XAZJnmPePW8Aed+bZdPzooeAb7fhw
ADkDxMdbut/6+Ip8xk9bAI4VJkW1c4uiuMlZPEPYInKXH/DeN8RjtkuVqhShcFR0VPIq0/rD89kt
ojWd6zeMPBypucerrcJ1KERdMTaC1U+EaE6SM4c4lbRRKFKqDSJqs/IYnR9ws0q9hDPTFzV11tCB
vaHrI0sgwGr7ih+dP+v84kAKJslR6Am/xuqpWSGx8K93om60PlDhFwUmZR3GhWwURDVPSWiQpAmD
aHI0SnRKDVekdU3jdbRMd5AO9BeUwX9w1ijXg/xU2yIwe9abt2t1o61gJyWtUVH9ZqVMofGkOcUN
hCGIrj3L5zxJrsyCVxtfUrRDBJRql/rYm7P1193yM/kuJtFZn6eOW8+ibxay3RQTqqmoFXmNe3Ok
wNIguojSBZSCOlHuMeSTkah+BR7IUQOkLYvJdQOXzJR/rWyv5Vft9+AffM5bhO24r2ZAGbEe77G1
VuY79tLIg/TuqTY+7Dea1jZ0wR3ocGDAIPUkW9+/R0H99jXDx5jyYY4MCj4/60rGcfvGuZukgGKZ
S12orXuf3Ovv4FK6aCuq3kyZdX3UN9bGoGaWUlMwgIa8z622uu1v+2jPnNEsDrEbocx18o1KYYnX
KAkKghTRNmSnnh62bDFmbCc+Gipf4ECHxuKAfqN8jIkJR08//GGdzK92Ux6blT3TT90vKqmfoiva
xfe73/6Op8MiYe1I+L7bAYJNTQ/OQNRVUQesLFv0BY916kVn2WOHaXZhXrwC5l/KPsWQuuy//JId
eEQu5F47PfeorO3Tb3tcOYRLpq+L8xmGf+qpPhq/xld9VFtfmZJAkaa+ejK+YFSW4lbUv9u2GzrS
/Dq/jIqd0pR+Sat36mLONde9Df5RNlOo+rTd7thjz6ku9eUWM7RncS20O+bqpro3bF41oNxUY1Mt
zN8exXum4Sac5sc8DbRj+mHbakeYIj84DRBdEP2jduj3udeoA453ClIzfQrRV6QETlscWOrQpPIP
1kJj/JhC8/fYm6tw062MFY2bN7CHzaBIZnWFaVAK0KEg1uft5gOfWncIceECaSFhboU/AFwR5705
gKQ3B3ik5txJOFXc3HHxMPmn8GRue6eESuf+vDvi+jeH+kKAODypa2utLuIxoPEIKxyeWAMcOkg1
brhmNK76rOUorlx721zCncGeSvb9HQMoD+T18HZ7hj/0IEusP0fIzysZb7MXHu3hiZHUlrdva65S
+81OlB7KzaUF280P2SHGObxoDOuz1k/ZQWCPE2qOItTcSV5F0BIF8LulkF/A2DsUnrJwng98KrvX
vbW5NZZY+8e1uvsEZgnUrPV1u25Wr4MJU3Jv2CxvNpADNxZ9Hu6IV661pXA8GNvXBQ2Pvg2YtOVv
GPbkqm05QF4HZ1RHZOT41om/WVIMn18QS3bondiFGAdefoLmjBvY023X2vZObepFPUXIpNtSWbnm
HMPeGlsUaCwVySnlDo9hgpvGgQoDAyfdlseqJ978uoQ/mQwhv6CzQFHNsjwg7ue1PMKl8s/kJ7Cv
yJFTNwMMKvtRvCz+xWS/sSzsrIZegfOnbMLsghxYOP6dL5dHkrx3L1y7tboWdmDpPkt6NBr0oox3
3W2xh9nlfvjviYk8gRex78oLPqlMqV0bX0XrofnGGBIsa0f3Km5UAS9ADO8RnXVWsKIKkURfEndc
aBtPBZWYFupN3X73EtXJm4HQTjC77rf7Ta5YHmUa/n3Wt71Yeqz7h4QUqsa4hePhVDzl5bN78QU4
w/uNHMcOBEqhnMROEvA73gG12ZzdIQpD+8ebiwnG4mUXDPY2Onfb0BiEf9hEnsMTsET4HgamdstR
sWlWqComjRlHZ0xUBL4klo+FkUcd1IUD99S6PPKN3jMwfQguNvKVc37AFsF40zp+ck72HJXqBsek
t0nOzqhZMWc2vvPFIctJfNtD3yFWlGPG8fFMmyOmj5OzW2Vz82uK+cSjsXIvUvH1QY/csHO14wdD
VLrm72PfQtGO2cJIQW/OuRuVrvNLhhH2xVpo8FVC5VfB/cm/2pjVffEeKu3hdsYizd97zHUMrcRR
2EHto/0LNliceUmhkeIthu4GqYWxFUuVutAS4BTz6BSqACqTfS7jG5w/Z2X6FL1DzdruzTHfe565
KBvQBZBicuQh9uq+u++UYzrJTn3q01rf+YkocswpO6Ssyc0DqvP4swsopaOaCB97l3k4pnOKD12y
ECjCm0TeT+tuQUkC6woXC7F0fy21iqp/p//W49g/WHDjQhfifajZMCG6EtoAsv+piaLYCnpY/P0A
QfpFkHn6SCoN64D9wndyKq7IgYGFwSBRnAi+V0DGT5wUdod8uJDqpoaGELdB5CV+GDi+Sn39KyAZ
bNCOFzWEeNGYmqhkeCl86s3qQPNmZO4vrMFOSCLuXuz2XXXsMJP3mDRUr/QYTpAPnRUe/jIOEuhA
pDq2ZnDYXI9WFP4LCbCIMFKE3nNrejlkJbdtPvxQPUaJ6BQDCjfKzYfxzdPPnwW+bNAG/o2HAD4E
qILfwlqKc84/nchW4XlXGFe4MLrtAZhuoPu7MDA583VPm0m3XZ3iIDhpNEpkWhCJ0mevj3Lv2xwr
0M/BrCt/kHJJRS65yl4nHXB84d8hNW+SuqObn7vbm4sjNBsQNJmUXwYxKJbCGLy+iDfFK+JJC5K1
IGyYhtIFRniuqcrBFg8sr+/bXsoAsGKfieNCRU1xrR0oXjfipBrYkD5alAKfhTkNDlnKI2kIdird
BwVG2IwDZFSDbAUh3KSZ1WOytQZkNcHgLGx7pX8gxT+g3dMQqhBSd4RcHDYyH9Jqf0AWysczKWzo
fDJn/T7/S/mbHMgKOW4nmK5HRFVgSdG9elCMDtpWdiacMUjII/3EIwXJI3MWppUp2T38B7dIvw2E
7L3npb4SvAC7kp9sNtdc8nkmpLUElC971Fd99VFKKfH7TvwUzCzZkMFMpi3F9OEYqMctPIAgCgvm
hMGhO5W+Rv2hiB3aK4qx1Ql43USbwaaADmNu9pSrMRci+WNpcUVtykLIE2G8C5RrxO6A0WwWTYUC
ofXIZXJJ4mAXsOUIZyWbB7IQJncK+JY5qkfH1mV/Eh+j0WPR+258ezmFnGiubm7nCPqcf311qGR5
/5Am1KPbQU70vpuVS3ore0IiV0MsCWHrgGjfkGzOaTxHcSftiH1IiTlBMiiYw4UC506OqoRDMsLn
kFvBL0CJAunvHfkJUN8ANkFH0WPjytexl7BhKUdYyFAJ6lg8A4oj+MnZ2hzTtGjpj/SpMcvoGNDB
nunwP+5c/jvoe+vPCFPoc3NjVOkqnzUELUmwFAoLNmXpWfvX8IN8U8qDlL2wF1ie5Z2kU1FDhe36
7hHmoICqoXDqtsyG4mt9kLfQ1Kfb5xyMzTX9aKtDa2WMHpPzi11KEdmZ6x3dKml45du+l2CZFKif
Sx8wg2ZLsCuNqG0ZO4MogDoQGoFvDNDAnLa4TV41h9XLh/vN/cc+j96+h+rKggsxmcRbKYrNqTgu
Blx6YO164jiy3gMqi12CGjAvEBX2LQgRCIpO+n4yjH0CPOOXDy4KKYa0KlADh86stOtaNBTnv3+g
FEJzybINMtxB6mJrgjQTXulIQ9mJPYixLdP3ov0mCYYYZT57Lx4L2PhnRJDo5ClU/nSDhybevkgM
blNGFGkki9tPvCK72F4SDCRTRNrVwow5l4HEX9FPSWn2d0UhGi6oTUmf95a/S+Sf+CNhy38N1/Ch
RuFanRBPWPfvfnOA3yE8FVdrbi7TGdf42/WDFUIzllwQ12CEFZ4qHWxneODatoJnEsevUwYVoS6a
vlX9RSpXyiFnt4YHC9AKdOnHECMk/2BwfDtxGl+AmZNwbt4GxpLP4DhL06hUPhSLDwqbAUHB3rz7
ja4wcYgh42e4hzPos+4z8ut59r/eAxCARGRyuvhCswqHq2972QyAMZNnARVWk5QkTuQiPCHO6M1O
5QmU882YKlOGCXz7xHddSwSL5hW41GCtM3xUa457zidlHiSoE60Z80hBNSpIc2njN8zISJQB8RqH
TDaQIDcVKBbvlS/Q8eIzwTuUcTFthDMhDlBNuINSrqV+4YHhnGHm4aDGx9XX2GueoC2rSQv7PTOU
QTMUgMsJvirPoHGh4E2QtiEuYp7zf29URjxFX8NGOk9ojQMVcAuE7zrgeSTf858VsoX2F7v/mSgj
Y9mbN1yd59GV68J9xuglPgHJ6ith1NZcphjPGDkC0xED7+Zl0MzS64IkPho78hh401jZDMLRd8vc
wII/EzxQeQ2TAfZFIsvoKmAT78ftlG6aMq9qotue9PTBA8ZH55ZDjPvpvmC7XvKnQbs9ftxOkitL
KfPnqtIOcRb5bc4bgGgs5FKxmPHsdeEibdNlnCFBJPKRjp2Mn9EIHbawFcvawbwCX+ln8gbeZq+A
L8vTcLfboYxJXscayABFRWRlcUtH0ZX2HsyN9RyxNMiYD8oq4kjzoYJvMjguGGseshatkNHSTpZb
xJxrCJpHpYroER/Cvc4TCHCBHmR79OYVIBj+wlK4YnoL1o0yZxYQvQv/2iHrCm7Gf7dDgCpnhPx6
8/+WT5EONWOkIDAZq8y4WaooDGzerY1BIoBM0K3PxBbaXIkcyD9gl2fEsrnVesRpDJZDHscOZ3W5
OVUTZAIl9EHnNWwSHinzwZXnzmzAD7jh/S+PpoUnuSAiEQ5tEcJ/gigmzHpaTATaQc2eI1je+P70
Ab3lcypj5BwSnZNbNboVBmzooTBWi35qS7Rhjrz+6Sp8Mq3Hi4XvGvCc6YKeYFGaAW+b/rdkvfm9
WfzbPVw3UeTwD/TmyRf+zQIcBpREPvkiEMU+FMGIoBHkv9VLrvJZXiR63/0K6S4K5oy+u99iwlUK
/EQ9yS4X1u14xmD4IV9XfQZNtIn41Z+sQviHJkxBNjU6bMp42RiKT5+bGV2l/v1bxUE6d6hzREWf
I25BlWh3NQn/7pyd0AcBtYDgQGQ5fQK7PB2u2FzQ1EV0rWQTU+noMAbeDB+ZwhC5PslwnVH4I6/k
0YDdZN8PrWdQceN4sGB8DzX8e114H9RGI3vGk0fIUn7Oh1mcGBxlwVKBtAgqQvs9e+bMcm4hzIKP
kIY6BGvhNX8iqp7KMr6n5COejTGfUmbAmAi1kUmEBfCrBxLKsv/blYjmF1Wfdr+tyiM06Qs1he6P
8T2n2m+c+i/cArTxXvp9BISrSks4XBNG83tvhtzQuJY5yrCfewBG8gto/Wh+0fopqwMqhnob2ibQ
svjLPqY7ZdZuuCX2d31pGKGeCSNWj3n5pxyrffynHZ0va6EvRClYx6164jq+BLUyVt2qtxGLcja2
/blOWyBa6ky1VTX9J3Kocfpgl/DzDP+1Fo++n1ch61E5IknoetBt6IZDmGzEKYw2969oQcKMta6g
Zit9UlJIojKjQIX/85sgJrTpB34oraT785wMOrn5g+scWAOiFSguNkNu5W+/d3pd0AqOkaIds2gW
yCae1be9LclIS77tJQeRQs7JLWLYQlRkbyVFcvu43ii4ADAyyRCZaBd7m0PUSXBzAaLLXoc/Eejz
B/MY/dCZcdw7mV/akm/wi2yHKzARQIcjhq651FFAPIh/eQctAHvl8VfOIky7xCFNwEFUj1/s/PKC
aPn1vAIGX26xBOW65TQhceWABYQxFlOYX/ILMAGdetfNhbw9UFNCAD2ASUAONFU/iYklYPOUUAJB
3deB0WDliODkF/gs9FNlUVck6AfmjldE38SswDiwLNldcP0aJjURALsfYfLVFjwMx488k3+QcnMb
CHRCmrUcLjgAlAnxiE8DzK2eXuQou/86r2QHwKJrckVkBKNU0KdwZ2553jsAH39dss8E9Epf0zmO
g/sEXgsuG8s7dbDqk05KOPg3cJNgbs2Sl3NGcVIBSAjR7PPum2CnoCucUMQkt/SbLmn9Yc8EaQ1/
Qi5Vh/CPJ2pLAcxykBYV5K77NQz3zbWZlhUHkTxp3d/8ae0+6+zyDyvUxt1v+IOlgNf1B1UKd9F3
clWxKCDSBj0IwNv32BBmeIj2zfKz7jtewl2cgEsrGBcGBxAI0KuSQIrF1lZcgihWLaGT52NKZIN5
PVJi2RInAdPGOhu/PBdIo8/sbTLsx6BGTu09YA7jJhQv+R2hh38EZMoEZjYEJWAsK6W3Y/6FdWUa
b5IqYDT4iDLwPAwt/4kkwz8CtWBN3715csZk3PblsdvKlIFUwOhaF+1CJnyTdUDGoEa9jb5pjt3K
GRnbHq2UZySpfaNfkGUrEqDB5pSZoN3MgfngAIU76YwncwcAMgTHAiFHWxgYw7hdkRB/CldaDe75
oMt54WLGMCT8DqJfTITqg2FFe+xXcxSA6he7GO1fFx7TP/WIe3LlOgA6RYKa10d+c0ZsZbSUA4L3
JsCR5ldyttUB60nkAGgXA4U8sG8Ozll9UAgN41TTb4eb09ZAKu0aWHqEze4y7yZgP64FMSmB6YgB
kRslOWz82VUBtI1HOhY6AascXcHzTu2akFqj+XydiAIq9IM3NmuWMdfxL3WDAX7BO/0vJkIAEHWQ
w46xtj5hGCUJPpaPCvB0hE/ohfghsiMWxq4kluEYftn/E4tWuJwPBCBQIhQYgPHj+JxYnA8Ad0RT
UJhn6xO04DNOQnDBAkifsmv6RI4PCaVc1MxwPXU8ojvals3PLDGKGCQc8OeVpWWWeEUcbEwOWTJ5
vCaCP+xUOQcJYsIwgBmFXUuCFPng8Rg3EIbd4X0lKDvgDSgvj2UGYLnhPWAXKAVbFefIliwNzIo4
YngKVKCy9C8X4I+5A3/3HrDhbIkpszKc+axd1YpPwWd4FxuhtfwnuQb8pFozBQSF1eHAQ1cQ9Ik4
s7hokJcTCKSEC1HuY2fDwNVWtpoF5vb2I3OKkHHeu2ZAbI4EgdChVu74UYc4mLKR2H2Zh5G/PSHe
8cE8jV+Ex1HD5Fk3ZsekGFR9fMceFyqEB7nekuXnnGH3EJfJocJlWTiUIehUhzxSHA/V56kgxsTg
mD13KmLGGESE9i/GCfr5z8KpmFoj6PcmmBIWXSdsie2+i0OKiX5dUCKsifhQBBMUwc8xYowHf7M8
EmM8ID9+iKSJuuIvvEhmRLkcMU0sE3/HKspPLveD3ATAwlc6AG23TKkkqkbqhj4mQOAO8QPSC5Mr
02V/Wzt+4xEEHACh0VW5ye2Sq/OF68Waoi9sLITM7+y8Aj+EYxmBEnXAeH2yCdg526AhaARgR6Dy
TZKVWDc5YbjTlh7C4LjgFxeGeMaU+CDzRGTMjbcjUAacvqV9KjaF9UBnGV2CPmqkswXor4RZWhE3
QmEjNG+fj9x9dIeFYx3/79jmoon2Y8bW5bPJUzYNwWHWC/+bFWHbYGmwrm07BmtHXCgzL/+wOG8f
W8XNgwG+ixXvlz3TrhhgdhvIKUrIABjy7nFYcAzzF5SHpefkZnTIid9ZTATPFkeQbGtUojyKNcRs
qwPOC/EqX/KfTFJmFbAdiGUgfObVrul9yjgRLrNgW2J3HtA7F//Coiw6URECLApsJy7ONNZFx2qJ
lmiC4TfZgLDl63CDjUyFfU1ek/SLOevIMZh77ByeiZnh52KNKtzPmA6GzBQlx2iaiS/rz5oAUWcS
skCvGBrTZ935FokxBFxRFrm+4RrR0SvZ80mkyngYBQaA6UOf/IsssC7V45f0B05z0xpjFpA4T0cd
eC4hM4YSO3O+ry01VNVaABbM0P4HvLCZaIJKF6eTiIKMDsiwawnjIrhHPGALENvgjRLNIfSKtWwy
jygGgVqiIHnA7g1P2CZqfgx0b9uhzK2vQc52xqCq67dEcJIzIuVL6A9v45dshePrIv/vflEXREy+
+z0NumrE+3gFZo1VeYPb4f3Apmy7nEjImg3J+IihQGPNgzoD35m/PvoD4iV48oQ2WuDOwguR7ZiA
6i4dlrTNMGigAYg6uENVkvxoOIKkLqylkIT6kitmiPM3AnlOrqhl+Gf+ckZy4yKwjXITfXu56oYL
J+4RftGOO9jwRZB284RENP5LOv+5T87tmof01smVasS9PTYJnQvpvADKb5DY1IOUGXvuQgBDO0pY
ZVfpGLQt+8rGUF+45a4kKHHzSREBIcl9Tr1VO+KuPgGtvdKLnYo6oggf6VdCf0bNlwYwGcX9y8e3
Q5UFtArscfL/ZEGHbCp2Pa1sLuhdRhL0DMcWvxhrwAxz4hISF2UfMQ/Z8aVsYaTLecS/o4ccFCXJ
vbIXo2u0x6yyA/g8/o5gEQ3mds4SCvxBRgUbm++zqXgFu10MXSwmgJOER8vG4R14vY8xxlr8jH/m
SM8m7Dp2Lwdmt4rOkrdiiznBBhQcxsY/fxCOGwLwgEGqfK5tfSwNRzh60FTC0npXp4pSuKExhC5c
0Sk5lp2LvuMjMAusDbrNxuWg42SpFTEN7G4S8ZgOsT4TrCenwA5vKUJPZKlRUNzeXwbH2YnfTW6B
xAldwmEkA3Ad/E/92B4SOSaVmi4Cv4ySGCF5O0T2eCNDxSM6NtC8UZzEpWHbHQnw6Vy2LBlXdvHs
X6yqdGgl7XBvbZCr9vt8Dx3oUSjJIaORQrBpDOZtQGERsLHajX5yvmQK/4KPOEe9k6SA0OaQk7wi
QtrjZuuZicRotSMVCCGssnIjx0o8Olgp8IVOUf3XT5bP0uXynOiwCrlFuYhqLns039LA328+9TFZ
M8mbiQMTvxbU9qzDe8fNnDU27HFjeuFZpUujRJkOZ/yTIgvSPEcGlOuap9N0kHQRmh6e+EH+F9KD
r++m7RBW5RXMhp5+UQ/PmTPXvJ02v/mqK8yEtDZ3ac8MoPOc4n0MOOEDGjZOyVqG87UkSimM6M6y
G+he6UdLfUob+ZHqS+dLInolZM3tuad5N/81KWbV052ZRJWhPuRmN7POyfI1fC/jqT3RD8Yw5GI1
u/9ok+oSbjuvXGQLY6ItzAW3snExzj3KfUyvC4BNlg3p1MDC9UYlN/z7AQ3bQZmrWxhKr31ulZbb
XFVwQ+LvhKA9JfWfGrlArrW4T+oTh96oJg5XLAhJTe5EFGk/6OezbtbMnGULk7jqE5oe0EOb5iPx
2vYNrINCp7TXTto0mAeLn+m+4elTkkW4ml7BQE2/Zb57ItOE7rUt699bW6HXEiqx9sYkvU/iRTVT
Js5fYQW3JQ7oMN3MuqBPihfhXZdAE/dga90MCBzAfzJOeRVtu7xy0N8kyzun5D7a9qXrXSCcvXgg
ZyGrRXhT5ch3Cd4QQ30HkBMQD6H2mCjxsoTpBV/4p500x/sfDwkX5QFkjvZ56UZ3ldVnT6vJFTVT
jjY1V+oaxhiqvTO/XfQm3yrBWM7yNRXK3bjPTt2+f/LVe16fo+F9WS2IZtL876vkQNnQNWhNIWCQ
wscKLyitc4L+mNxgD5/Sr/6eu2xpjCLo80hEBUZhkn4chO59obr9jUneTT4grjOiQoLQXDyggS7B
uQM+LTHGZEJXJ186CCYLarMmlFZQ6Eb4A4AeHp3yQqyjhcZnkpaejiu+pGCVH1HJCuxB5A9QuueD
BNnf5bxPU9e91g9u5P7v88pPe5DOk+tD7HhQkhHHxh/nyJT9lJzhpfoqQ9ckJPtt0ZnxvdRBEj6Q
s3mlB63YTjtQlUsXTG6ka4IyLMAo7Qg4Vaec2yru86xdFBK6NMnp8bMj0SZLyK5P3GJtKjk/83yv
089g52x6qwfL/mcubmvV8tTOTY/KxYkDR8dcTbMHgUUjliQxOT+bFScu1TKPQLyFiS0MhtE037aJ
R7Q5o3mAq/6Rkk5P5M/mRn+HZFMPal2q/TsFM0Gc+JtaLwp0iJsIC4I2jCDepKw/J0PrW2vJt+GS
KaA74Z1eb9AlO4U8e0wzie/dklPu0xtQ0tEtm4PTojg5+NENuloSy0uilc4SB5GDj3sN/jr17W1I
hNjWqPQbkv2dEYwnid/yQ04haHc0+CYL7qMlVIfiAHL30vv7foX7CKHslbR3217esx3ZsHazysjh
Xr8pC9AmNhmpUOBR0Xb3+uRYQJwSlRvz7bfiGhPNGfJ6ABWKr34kmWadH4xkRp7YsCyHb2g7tu9u
XJwpg5Oz+kqmS+9kmVN9zYGJK9UvZlyt5TLcLMlgB5Qo0lEEQ0iIA7G2cPQZwj8/kOlAzXNBMFQb
0NKCq8Q3zjowGe4n4xFvjvLpZnDrDQghlPWUC0kH2oUHfA+aKGD6uHgCctaeMuWSSoY8xdvuOwxS
avnVYci1F6DPgkicq5f5XJOortfZ6IW1yTdPZ4Wj6Xx1xupujbhpAmUhSy7DXA/zZEjyHukTCKnc
3ZxVRFsvNYifAx/whNtXki1qrNyRR/AFiMzvAS5nf44UinRdTDn6fpPnBKSHI+0GMyYhStrW2mBP
yQBiRaLTuNL8GynHrx2o8L+zr73NS3zzeRi8UPp0bJLhofjEmonpY6DomPmhsYV0JqUX4aw+9E94
Me+rdcINIMRG8pU+esH6H07V2+EVjegNoy7Sv3SurfKBsyx+IJY74D8VE/OLdwb4LFDkS1T6PiNj
i5Dpa6ZtMxw9aVYgrO+wVf3cFvZFyOFrfCRY5agV8B+jhPgw0yUz76N+3aiVoeCZE3+ILqjpBKee
ugzHGmceFyxy75N0lClD/J/ifyTd125qWbMF4CdCIodbMixytH2DjAPJ5MzT9zd3S+e0uvfvbeMV
ZlWNGgFvaSUHIwwYFuY3aBo6u5UVctk5QGjh1s+qxg4NyrM+i6gDblogMc1fzyYHt/rxJ1XmIJIt
EZ+WLXdfJXuPejBcs5tnD3pMvtN/EpFZjfzSbGC6e2/uUlQ+4JRZ4obTo7PjXN5w0wDJle1pkLmG
rKF0uMa57yCcWI5Ob7lTE3tJ/xfkDAihU7OGDn+NU3Ov5QcYTthWhW/3Uau9RXzcNWK5yprtqpFI
+gONGeKSb4svNdoM3WJDHQ6SE+g8YK3QdfetJnZ6l6Iea/az+nRpkoHSpGH83Fk/4B1sQwC9Ls3e
+R0fs2baxNJhHoDLE+7UrHQv+hnFH/T3iuLwPXH3rIO20Qo7AYW9mFIpQ4ZArCzLSw712VLU3Lyd
nt5c48dFAhOZ2LYua2IIIwNCFL59GJioHFUPtPHOwfQqrrjFcrlrctGi3e3aHqBs1YIJXutAadzF
sAR6QbxOtfV4O7XNy5fmp2kiypYODTA6YLib+0rdaN8qyWOJqNew0Ul0b2wMT43XFPs6oOwgNqVx
NxIZFMP6wmZ4tnejrcSoe+XGWVtXswrHxPP31Nv2U0xYYw2eB4aWz3xz33yFM9hHRtXumsV6wfKl
tO0UcNRUgFKh6z1PqgAg+KB6osaAtz+qp0LTy65aJNfNvTMZeKeF9YV+0go0NEySHGx+d9tu/N4y
w55u9UeYqHUAOE/iscKIlEmUzv07x4Ab/occ5TROaKFr9/rjgb0NGc9ByUlhPpyRFuamAHPO+vim
BT985W+FujEn8a0PdsIA5lx7POHAJ0fXNupC1E0gmx51y/rWh3Bf4JDRefttotjXV/P99NAO1LVX
5XOBGZRoKOU4Vn+lq25r8tfw9qKAif2ux7p7WTpIL2fcBLNgI/ctU07XnB+cLaCQ9cr7aD02t2Z6
xwp+Y+1RlkdQSsleuWLIILaM71O5V01jTn3XLi/7nN7Ln1vkktArbcrH+lOkr6SbsiXXeY6JqkIa
20yNz2mhJ9Ap1krnZBNV/sZ7PLPBuZntx6r3+bm72pS8d+vW7d1qAZimEiQ7hV7O+zb/8+1lJvfZ
6n6KGInOLX2FDwSQN5KVj7373CX7G4v0aiXzxcVaIkl6vpmVn/PLOsofhzCOx5cDR+to4vkXwVao
crkNKQ9h32QwS+AmGj5VFuiDKeD6m7AL4fDIpcCrWzeOMoeuTVA+TMLJyY2lInGPeB8JcpvK/Fh8
ItLo/BomGHlRMS8HnpSqjh4n7JghSaa+HY8wzdH8PArJvsS18i66iO588TxKf3Bi6Vz8deBZaTee
laJz5aHd27yFhJfj9D4DzWhcsVhe37vG7Vjb1phIYhW+ieGo7McnGZ2Ft8ecO1i/UMze6mKvtnX+
i/XjDMaT73u3tsX0rvSKDg1zo46PG3ITm6a81SuLWBnddedoK+d0McMlrbj+Yv5ldUfJpk5G3KI3
UYIPNu3Wl8ell58aClAgP558dUpXNgux6HqxovC5HS5Nh8zuK13Dky2tZ1h0SWeCShJ4bFzfZPOE
axWaWWZTCN60HOHcuNULOHCiNQVkaEYw2SxTqrTL+SYsqoK1UhJWXZH9d60cKwY2fKNFRbNWDEf5
oRz4X7d/MANDwZyOLw24QLZ6kOmWjIuvSzH9KCVGry3mnL9UIvcp7aoYfUVRlBiQTPuklj0RQ/5A
vCRvjUx0a9HlL6BVo2uHdXxZNGXr1Lq3F30vSSUX/Q1v8yeBaEBK0J/aB+InTCk2Ae8Q/coKj3BR
mWuPeRg/cAxfkksXggpNMlioZ5mLNKfjgyj1wtsCTukbLp3kpY149lvefTyPMy0WhOlxqp7/TMwL
VXqUjsVg5z44t++TZ5uvXeMx1VG/zARPBf5cu7cDh8whUsvjnJ4kdUM9yr+mt5oAL17hmSoSFpwJ
Tk7aGtdxuXbucKGKzFw9TQudVOdQ3779RY/SbkLS1Q/JFa9mopTp03kXNwaQ1bG4Gb/qGuZM/SHG
4FbOf66BoUhHDb4WNYrpM0tXRuur4vU+zq2gF4ceT6wNB8pcnVQUEeb5LPITpRE3O7JyXbRnL6U1
2i0JuG1kNRixXE2H6mC2/Zhly4kCYpOthP8LoHk4K0sk26driR+YXp13gOEmOEYc2DSGeR9uyhuq
MYtS49mluLSa8k9PBvgDTA86/NmvqrqB3HdYIx/eUu9MsTrxTr6/6KwpxImDYl/JSfxYYj9syOAP
NluWTulS+oduzjD20BMWD0lbHBNVcEB1DhsaJvC/zM72OCyHee+6uhSmr6L5ZZPmIlDcvRiiRHma
gidBWelxKT5DJiXx4V/jVL5UnUm2H0TGd1QxzUQl5MiHh4oHcZ3v2IyqsrzphPf1O8ZLBvGMhHJR
nnXWNcgPolb3XzaRiL+sJ+qIjrdoJupx5NA/cWpQxJjou8XHtiaSo3yvyJY/QEqdfsVXI9XyUVgH
/7tFnCCYQv8LMjCSUP5uXKJtjbPvipN5f8Mlj4z+0kSsu3mc9LFDnYI9usILxyuQysVaGwZ2jidL
AJaZm6qvxc73E8+sPZQLyjELOGGSW7uwkvIMnbz/Q4nhTLYM8FqDjB9/3UWWuMMrwdOMRDBsJkwU
C30K9/FLzTgGBMtZsIbjfMeloZg1QsdGsQCSriU3QqPH2r7Ezq6sdEP/1X7ykLpz3n/fx0u3czn7
m/09D/a1QqcQBfdWnjBvmyjnTrnhPcyt6DRO1m+11dssuvYSbT1rPNKxIcI0A24J4Fz3Ym/H5kl9
89FYsxX/hsdBnp/MGWwL49eYL+bGVCukvCSxW3R/f+Ajf29+DvRobHQ+cG7sWTOazWJ8cv1YDi+0
PrD7fgZxMfwhipz7r1HhEygWDzfPK/Siav4rmz1JcMM/s2GdBzvMZevaj9WTj2OFSNZIZdvjKlsM
wt+vYLeA/gnRc7G/UjBuZkwY1//Yf7eq6QhZ+Bn6Yzg9O93OrveseNbJulE2AqppvPqHn1IPAhIX
07D86e0n989j/zVPjzNv4Q5dZWGU7AV2JDdseU9VvZN4Q4uY7auN5mbv7kcmrIDynUKuFhfOG2BZ
FUuLZkIF6+JAoHfoncIYazxnCqmzguQyV7S+LPRMdKZr3xXej463zM7XjDef9WvcPn983rHw55ZT
26araA4OkOQrHBE6OAMhvet23Uweq+BMeDREFqhpoWQPD+m9IO94Vr7tr3mT2EuwYamI75STtzDr
O1mKhdZ6DFrSMxQap5onrHMw1sVvzXgdPoYrE6QZgWmUG8rnVOVReoeY9KbCWCMeJf4PVZFjd5xe
I74nRSduKTk1JAPYTYrEDiF9eC1sZVHNdqCYu7aQvyHRhmDRnaHxiefs4a4qMWohRnXtHh1qOeqt
66HizuBCa1jwuDsBlKLTqqKeKHvb5q66fMspjCesMhS4PuIJ5vhDvHGhrscPsgk5TQhrVBeh2uKv
QvkvDjWny2jTnvWORbbAlYMCE4phop6ob9urWqoT0+ls63fM3FykXtekBPtLehKc8uU3d5XO9ROE
VTkoS5bmpRPu+r4kfa8oYCXkOW7Elz1Qic+lmxi+WT023rQEOklzGz1YRtvpKeePKZ6yoPuPv4a3
pvjh1HlfNG/RuWR6BcZKXMQcIxQmIzgQft6x7q3M5P8BUUszvORzCTMdoxRj22Wp/oSkbbNLOf+B
K+qDzGq0moPcG9YG1vJRxQ1NzLKKrfAbrqjd5+DRkoE74lna4NVWlLuGDlWQirptvvQ4WI0ajVM5
y1ty9MCXCrqBHNL9q5id3Af7fn6yoTCgIa4eKG+/058rK2/tUuvwfbbl+Nk4zrLF3fdh9Nd7TpDp
u4rQ5mPfx7Nu3Sd/ryrc7Hd3Cv6p51/npial/gANBr9uR0a2zWaJlb8jTpiZh766BzmGCDIuB0HZ
WctS22b0qiClaowuIjRYH2xZ/t0RsnxHUFvbK4G4ssQUvVaCIONa6YckoPISVHvvH2R0PvG43VNh
gDlD37KXZD9UxjQuzmXzlc4C60Uv63lFuRs1t+3tGNdd2gbbb032th7S5TFPbLqqPjYRICkDzwpx
CKEOOOMI+KDcLI7651/HIUQOTsWY0dAzae9XFs0hAEMd4tYVINAtG3D2sA4t5dtXhzz5B11A+Mv/
fsIiG6C415dS9LL7iVVW2zK7JC3v10x7Z2DUwzop8Bp8bK6u3LZ83eTyBWxAF4Op82ALMr7thIcF
jjXYDYilzDmZAF+nAmXXtznUH6J4mbOdaqwoyRHBNLYpQ18BaVMjfe90GFnCXkgVTH5AZuqztpVo
l5gvCP90GyA4hDgbL0pXNNkP1wNGPDCa89zwTz84q8t8FlXZA7dF9B+7dlwcDJpM4Jn7r7By27OJ
w8x1t57h82bHZTsSO18bRQOLgoxF/ltA6dp9HdySul1ldVvfyUIwMcMlTjXjbSOpZ1UxokM5mI4/
WplW+nemgj0JnK0AgBBsipgOMRcCqyr2SRxnb8k9ADzbT0Hr7aRX6dsfn+U4/LsMAXzNBxQwtwn6
xCAXX4BwqgekT/UHNn0ooQpu1BIXWS06ls9G0lMjcEPoNH2rcPOHgbeN3kIaDaP075TpzsghwEhv
8vrSQmCrkIwz3P5RpJRzr8FufJyuPoHFDDv/3Q40vtngLx22WfpKMk1AhEF0VbrOrZaI8od6KuPC
8hv0PsBs2PzOxu6yexgwO/rC0KvgCLwBCf8Q1pIf8d/Ym0f02Q/Kta57mvG37mU33i2whtaoWsct
fIPmtszoqPVvAyszI9rPsLdjEfv6XS/9S8a+qLAZ5sWa6Po19nPNDiDbM63uAjQ6xHGdEHloRPuK
UwmH34Bq42M7f/TcG9/n/ul28UVGYP/e+X3k3+YnrxH50MVjku4DMW7vQeFoGssWPV8LqllL3sM3
mCfHytBdjhlZ13CC/STWff6yrvvrnQdsbN1ITxZ37QauggLVuM+t1YqL0r4xK6LySDbLVo2VXRN8
ZzZ2zNZ5FlQWzQzND/546yRrcy+LedF8RLNeIrJTFJoYHwjCrL/qGHO1oLya2azsb8V961zm6DqM
j/EcupvmulvNtHTBj/KRCvxj+3HEXd21LOKZVLSv+u11r6DD2xuKE6Pjv9SMftkzUDu310ON0fQu
Of7Q0KA1N4NFdO4kJ+e+VYt2+tR9UU6pmRH+NtQ1nP+LzvFz/Z0Y3aXIpurp8WF46/1RtH7fWgZq
SFkaejaKtxPzXT0kMq5KVh29y8jsNPtNj02sRviD8NkDXWAU6xzbx+ayu9iXUlGhmntbf4vu+rVd
WRXTv5Ruj9HufbFlmVCO/+aG/B+CvcGNbBooipjd54wUsV2mojiQcoWszE1HvmxrazRdVxMWT8fm
w1Ruv49se59ACaZP7GUISS8ghTz1uVWoi62veDdFCZQupzqjS48rTyUVrSr72rL6qG8N7zxz3TXZ
RlULeiu6rbu0878d6hlZepqVhufsr3GrZpSedTkrIi/dvctmdGPpaui9xvIKKs+JTcCExKRvrIr/
BitFB2O+5BhenYvL91NvXwtXDhntLVZaVrft1PTSCGu2vAz6W0PSQvsGZ03w8ihvH6Xrx8Ugx7yJ
plNWL7JCN8fXNNf1wyiK/no3u83UF3f5CrSpza4BfnqvY/ZJN0u9hUl/b59nA2qB0ecL+xvIBb1Z
ZVWNfR8rc0zszlWgL3M0FFFiFbHR1wp5ECCdrL2LG5L4Xkxt5lsvhW1ZPvTEn/YEaugUo8a6PGuc
NQvrAE1sVeuFi26WqzwpuBr7znkiPrZvYgiMf+bfpeTEva1tpmttVKf9/4viipTvP5t+pv78iI9j
mp7puhrrBInW+Uc/7Hdc9pwpFY+1/F4b8l5cmuqiLjgCwKX/bGXK1mDoTtAeX2g/faTY29RfjWM7
F70sCGLVfHNV4YjVzlS3g11r1l91TIM0JJK99h0Aq9pmYGWYIZhbuQwa0qBei0+5Z9X/2ppie/HQ
AG0AZC9pu1kVhIN92Q6lCN4s7ZspwrWzNoogjAo0OzC59dIAp5CNnUFPoYk8lKn84ESWGhCOjNn1
DsZY1wjzKEZlioBvOK7ZXazLkIDaoeeZo7rUrUV0yAPdRpNqrvJXvbcTurWgW/0bZySNHZtOy2jb
3y5Ky64o6CjkqhInMxxZ4a+nuiErnN0ntufb08Scpe0AwU8DjHKzqjFHT2xdm6pwJYYWCoooofno
GkNU+d7m4hilIFjGnt6xE5YxGjoow6ymCeRYOtiSasZrcCGjw9Iq2nyr3oKH8eFpHTWqyZFzQfhv
+vNcO9dekfCaXnJsQzgRI3WTtYHih6f4Cg2JcvCm26HqfDj04bCnO/3CrE2EVE9HaVdU3jRvuMm5
kh1coxDOnG8vGerSF0b38aqfm8fhT3ko+udRF7otmZL9DN4l3WXLT1r4sQswnbwrAki7jAoTuR4v
yvZM6MtN0C05w9t9EpuCg1D9DVHVAOugBSRhb8fOTq9pL9DADSmMCt/JwcXcktC3kUdm3pyXnWPt
NE33Mo6SaG8/jrYM8C00CgrTy2W4dM8ft03pOb6MxPGWmAnVz6TIEvoq6+9Tb/0OjtkOWB/2aFXB
bqkGUNRs8kCxMgHVMtVU62Zd//edRFCS1WBdgbcUTrC4oJnN4DLafZ87yjTSAR2orZw9SHiS9eib
6NnhqvRqxT8P7+u36zg+zpMUF3C1zTCVY98e8iNfC2Cigyi60G0yxYxNC9Gu52LuVZAlANGeq7PP
l08jINHsV6fsYYhPFImCgzHbKwzCXc60kp/5X7FsoCGTo/dldC4VonSF+ebg2X41bF0P1WMTBtU2
+DWl4dUlIDV2PVEfg8CfeARtHl1wDYhYyrdmrUOUqKssvQtddTs3BNiE+pb/LTAbH5g69upbUMae
WgCLem6w+dgNPQ3+hgiESJBS5Rol5y5Fe416gbM1AqBDGsWF9bhsOarhgQwsS/vO30jiuQ977PCv
owVZiyCqmQBq6+5mvFBLc2ZHIHotoXAsf571oyhyllHmyXsIR29uIhc6PXl+2ki3l+/arDQ5njPz
NEpPkmbEWW3f97R8ekLFE4S2zXP6Gf9kNt+M/1zFgrMfU+of5U0kY6qz/XV8rkUCalyobFfNAJKt
qL4LIQu+ErZNp+7D2YL1catiyb5nZ+XY+1IUdPDle9uonev5uX0tp4e5SqGyg7KpiItiYrT/2IFZ
V52UsyXuaUP1bu/6i7dceDN+Nc4O9ByJT9BK36qpoV60HDSvV1f6WfnQyTU87+vyub3weXKVxGBT
W6NLRuxP5c1ujGKEtbHSs3eIMCxg2ZrreiZXVEYrwOIjXFZVtBQ3hh9wI5ZCt6E4U4MTaDooLfNc
jTTIJS7pndBHkN9N8s3HKBclpgFIFv92gw4uq1kDty7GSqG/ITAOmnZTawMz0aFifgDMolOUbEBG
2eZ9zANRfXLHspNDj5d5P12aVePic13V+rJ8b688r+d6H9/DThMtroXqtlZ+Tux43q5NshW6d6y8
0qoWRu/lexpmziGxfoSKxCT5KfITBnyRNr47a+Q6sivqp+gR7brb5rGZmdm37gen0fIZPSTCdXw6
IQaexSA67qe0OQwGqt+ov7oT3fStl6DDpqk7VW5fWydioYFHhOdjS9l41cEC1TSR863+ihbNY3tb
f7VSLREbbYVFUOOMD/bnU1pDktQBbUoAzqoorsWpS2EkGY72WAgNokInWJ99hlknaySt7PcGA1gG
pn6mwiV4MRA/U0q+U2eQLWBUrXsLgvx4jdKxd6smqumJmcjQo4dOVC/Dc+fmIWY+bdWBznFu/mn4
rnNbYkun4A6wKg8/1xVUh+LJJcXvaoaB/NpRGyq4upVdDSO36zFFJ2NSZDZoOH3Ktue9VU0ES+3Y
TJVvDQhgEcW8fGZy4/yMeyiOQFCFrvYq7uEDZ83rP1hHIdY0gANIksr58rG80iZ4wO0e98VRwXuF
/oTckA9vWvkUrbuPFvuJt1NjEe1ruulgyYAJVejcSucqDDcSfItY39kPbqMjP4eQ7i7osnH8TTYh
i5XrJIjLn6W+d7LKFFSA+92Pfyxr8Z/QRL4M4UzAc7IODq3zL0fVpiKpboQFW4CU8HeG/GA4YRKC
s8C0JrYWZZ3loDiI7XBDbcFBUrPy14FJyKnCqdgjsazOyo964GwdqttdMx4CyoKCHWKhQMND/Z7L
VSW7E7cKhgj3WHsIQRUGGPdbhnZi4XDe1/KNRS2tAXyUV/yuOkGLXvgKWaXGUR/2MJKBw4j1iVJn
ZCjHrXdS7DK0MvVM6x7UPtO/NvsQ8monFISA2VFfs1wQG2KJuWXBKq5W0w3XNxasnMOrAKfJFlI7
9dNm2z4P2deXPbQYg6s1fEWnDQCRXrPNyQ3SDnNQsJG6CDX6QV/KDcP1ChMeEsfZKjr5YdKEeEgn
k3qSdI5X2Tyhl6xbgRlsTGteyH3SH2nkrGwt2czyWMjWEl8CHkQJsIDvLniCBhAEjNG3DXi9elTq
heFfK1mDVqwmUJHbV2EILIDcxIbrRqoLzOC/5PciCfpnH3XLafuQpELxQ/X4SPaxZfD7Ob3ey/4F
A8l+T7JZJ9kMTuxwCuSDXSfA5AAJZZMEWBOMjl3Q29/BWgAbe8Zj8TLsHoaPer63aMcGqUTpNb/u
S9tH8c+uGMJ5mAo6mp9RJ6o3mB7wS21gIlIKKeLL6Xa8HGLlHccHxN6P3IUPdzE1jy8aT+f49D7e
sis4fmTm15+tDPZe+CnxwHe7zR/To7qVCtS/iLnBH0P4IubG26zP9zl5rrw5fm86UwUa7rdJuNdP
ksKkOhL8FBzsyWaIc3jAR5XFT+eRoW5Zto/K9uEOELNYl889J2qP/M0luLwh/1dDVMUpCc8CiAHM
Ml2HpRV4SHTQsLtjrqQrv6MSw8M0cmbRD6E2iwL2BYQBFYL+Mc/07l9YxXkSeB4cZWvhox5aNqQV
eE+N4DP8Z3D1uLx5gf1bthn/ffJludsaO29Wdsc75x2OSBKL0J/rhD16w+tkJf66MAzaMlsjtA6m
+QlYddABL53yLglDFBhBvh/zWq2Kd2rRbq4LcdODJhJ2G34n1b/jF1l0iMO+7iW/SpfyM2kmkQwU
YsmQVGLQbjruprVUcJz/B70dfy9vfmueEAfO5NI/OlDy7v9PNUJcYXjw6O882JpUoKDLBYbZE6Sm
usz+UOC9kkA8MtSvtMeUFbYB3Wf8vfkhQy90IBH6A69bUIBnKwFGoqQwLw7lCQj/YDgWRqlwqenv
8D+Dh3cOGA7Z81xzkMg1TKIhTWnWtqZpLz7DbWRl3ET9C1t3/uMNF4gvxKITHCoIWyOrqyvKJNA6
AKyZoUPrxoNxMQHDZT/8NFfnfPfxrjxTtrUUctnQn1oqYRLSfHZ9wizg0qLv47DrstJqunjB8INn
/P5FMMwPFGewuv0FDCYWg1Niwi33hDVM29D0Taxs9r+E8eHfoUXBDTq/9j6n21sWCmei8GfTrXIq
8wweWyf5QZiBrHoMV5wYQWhcjx4VJpiMup+qfYF8GfueoL76+rq9Uca/P/s3jLd0TeMF/zs2fBsH
TRAgLHXC5pTCNMhtuJwMEag0Nd3EsfEaZrQynpQl3lyiywXYFsqX0ZnhN76Gx0rgDrvE6/qzTzNo
L7UH4NxeMZTFGDyFdV41jICOwo6wRUp4Wj5i6tGZ8WOywyEk1yJy2+SrKUQCpWjKtuudSyD6WqJX
aD2JPL6vO3w+ZDJ4IY26PSxyTVm8VSWrDnwLDFXW8QrzpsBALgouf2c69P/lnotDhfJ/KSmtE+SI
0R3jM61Z1VTISMRSZc19aIOFoZTpbaB7eU5RUNNAgza0lHPGGKhEb0ZV97WahOWGF8LJei1JD+pS
S3hQndhAcnWom8qNSQ3HFpl4PSA9DedtxWQiZPNw38TYBU6lg2UyKw1bOxX49QUo9JRBqH2awNwK
dg2Egrb8C30zxD9WTyKTvrou9xjF9PRmy7lNNAuZuR+EfIgjAEYloovXLhB0+ObYNyQFHXo427xN
tgIDLPdUuSY6KIY0mHoTTOb8fKtOQDJjuGSBRi+j/IGynm0S/WsdboxSxK33BWGN+L0ymyUHmf3Q
mfEfZXCA+mntT240+8T/u5+CjBDUbLVIstTCz7xTL6+mNCPbQ6Vwbfjn4z1hEGYFCUAekcH2NvN7
sCTy9zH20vHSCeukt5/mvv29TZsDQm89LgQmIrHsJtXw8Ek3KB3nYFqeAdwe2SzkRrNPm9gCNr19
KmXOwNuTLqeTjdipSdPVyJUpR2afzz7DQMYxFlyJoXOB1oMmWWRxw14PVokLkK4krCFNuItdOWyq
OjGxS8fPxYCY/1nU2sI7Xx9yLzeg4+Z9gmzt+uLeh/RlpHQdcXU3iv9eP3PLMlhCh0Ma0Q2eXEs8
uk+jh7+Sl4Q1QfD8NLWFY9WJ0ZClsj43fArznL5ZkyyEvuBoSRuPN/XMH6VJCSnJOkZymIoVwpCu
thXMIzt0LX14zsRSAt5xCsOvbt/RqDIUvnZoXMikomS1eR6vT1EbL6XBWR03QAmceVhk2qJx4of5
bSvArJBuk+o+qqi4dmnHyVPuWVMBlgCiDF1dvN8LazoopoNbhZU6BQ43W9UAjUmBWgG+sydhsoFZ
IYyCI+ySXULYzHHn9qe3dCWpe7A5+pu1X7LMTGW+7Z3+gG193evoeH3YOUEmn1Wvmc5NY+PLfMHi
E8dcjDdyiHdfR4mj66kl5uNP2d9M9IasrDiIWEKE+hCr54ax4HcQaN+XN6SQFivOGSv98O7lMbbj
gW/OS90tLssbgu2pbEaHVbhDb9wZh/G+U9zPFlhgETD78CL9239JYlCGWlsmAcG9AQn9CAJwmrxt
w7pNp4en4EekOWNakjm63s7pamqDLV1ituBIybbD4U2Grl/LFG22/POwe+dS1FEwUXmzTOacTazB
+9YX1mmLiY2LsIXQFf5vZcPZhvmDT/7F3ZPtCViSWOlsSnpmapKcO2LwJOTGWngYNFXVYNBhHp2f
7d7zlULjb5wCYmMLMfH7Q3Ts/9WSq+7CMDQek2sWP/XUKLZmo2lyxrolhxjyBH9k6YeMAUgB0Hab
exGtSnXMKez8YO7mYKIIiJfMOI9iUHRwKmuvbo0ZqhtlLzR9Vv5DCCpu+ld7UgIdo3CqnqTrmWJe
1U/DsBy9h40HnXb5Zay72JgmRimAWrxyGJ0EQQTe2l0wWvr3hYrj382o7p6gkUrhTVTnedPY5qLM
mx6rY8/hTdXBi6hyg+V9PUvnCHcJXbRQjBAja6YJHhKpoiKVL9mGwbfV+dA8oHBsbQfjtrUUEhZ/
OHgg3kVHYKLomUPqN3kjt7P38G6Gtwejxgse7DT4yAXHOX7DYS+gGyyITfMWG6cyb4GFHoLYc8YE
CVEKt+fgc9FJOi/O9STYebLPV1+xpimGM37vyIoux8aM+5YB4zjg8WercRlJkTfq2CihI3ZuI9RJ
QGoOzscjocwPpJdhnbjoZykdO9vKdhxQ30Td61kFp9avUAb/H2Xf8eVgwQgGzVkL8RzIkWY3R6/a
2Y7XsZIo4/dlvrjR51sfIjxkarkSrmZ7/28JtWjk2vE6R/reqr0zTGwqMwZ1l7UnHmq378Mcs67Q
zD2Kt+J2YQbbJBlGZZ+totFJDFcV7U8r9npWaInhug97qy8d5osBPS564aa5qu0HOZyLEErvwHp1
sYKh1qIfejHkhDQwBmNmcmathkxkVzDd/yzLhfmpd6oXwGOH7rqbiG7TReQp0nuvq7vhph/rpA3h
u2HChUTHgUthdhRXtddUP4ImkYexw7i5vD0iCa8IZpinoKjE9DSljGqcr0pUMTaYmc8BVD+Z6V/3
MS0MCjoXKGln1jnjj3NlZQ/9qF5Ghbd77YgrEj5Dkra+vanNmqy+I2udyiE62CgZcKoWa41kIwvN
M0qEecsYLd625iAjE4E2Ny6VDFToilG1ct9QmluuSbQvnYYrtA4AfP08j9f3zPiAcFrNF6TsHPk+
jVtjTiZRztVTEaPJTgpDJFaEU1T83pVTd99fjM+Q41s9UTp03LxmXsRcQEM4RJ66q+ZpepjGoX5T
T8Szsx3M8iXzlw37/0cWQ+Oxw62hOBw7r2g53PzEK6cWPK6GgDM4sM/bscS7wZniQPjwJviMDBXB
gHOElg/5BQVYfOfkjIRDdqGbYY5Cl01WrnjqbZls3+homN5o+xgb2+Lpe0l50br+CLn8vE+u/XUv
zm0TjDT6t0kYr7t5BfjRcnvJVwK/5Fi7IK0te0AOYEmy8qICTLSO4/s4739jwddcfVz7bneXLm6Y
m57bAfC+/mzq2/p1IOCs82g8P84fuc6VQ4RNuTCg4rWGh7u6Ny7z888pOtmd3St/81R0GMbmy25i
cONCOj1ZDWEVHepLD/liuiJRWjZmG1Psrvm66YhEd1TmK7zJy+hvCRmuXo89v19MevC+ZocN0G4G
BkTYeRS6Og2Fssn9hA5LF7D51KXGRkaEpsi7+qkX+7pPtBf3pon51QBvdzaILeIXvZsHO4BDt1CN
DTLT9RAAdtkwRTTIDl/TRwhx+1r089/nkNUNQinGkKkoizx/3ym7tXXVSq8UG+zbaEQdSiB7EoiT
rmXzGZ/kJcsVY/PdcNUuDBZ1v3KXvWvVgrv+18039mP7qLGGd7ju5joYVToTgV0Dq43WwWauEMGQ
66kKxEL1sNS6ImEl2Qj04mLbOLEO4OlgE1fm/hmew4yn/5AvPqhEL83lpRj/WiNnxebKRnvWP3ey
ZlHJXPZ5OpvKeeJ7cYzunmup+aolFa2KSL79idni2NTJGWkdB4jVu64/AVVxSPh8zTf9x9y4HW//
jdAT3lZRZmqWBe2HhaCcsyhOyL6A5xGV5HqLKDc/UweGTZCwxT531Z9ZI/+Oytzc2obxIe2sUYxR
ClHty/HROtr0ViW0ykT9vi8tfpLV11HoQhGvD12FdBnm+fkHYt83L96LGQ5W62+4txtBUGevvjF8
anSx6MR/7QT/lhA4dJCLaZQSQILSOAGb//VyYWiHIIOb37Mh7bu4xfzINB/9vTMJy+nmGxc+Nu9J
VCJNGtqRcRy6Jm2hvF1UNjdsu7psoXTsZ7P8Ae4HpmlxexCuUN4dyiLVLWkJBgpVPDDEi4rDZ7KY
XBM1mUO5kCW3Vqyuod5Zes7tFDu3+uLjEVlGtwPPbdU8sO/dVmLO/0RU6B8qf91jcybpspgeJjqr
vm1E+xYYFOzJfmbvN7P+A+b9lS47rA4aZHvP9wDQrofJ3qyVHe262casvJ4eosvwxJ6peK7NvpUG
Osrqi+NYVV0mzn7mqHLwfJIgCAACV3fnkFXOhTLbxsZoPUxFj0txNlK2o4z2goe4STRVvbY92NWr
0xhwvxrnHL6zD5lsXTsmbVKM3+uZ6HOQGti72wwqJJNNxdtWP45z2yK1XjEj7gnJvPLkiBa4b7lp
ZhqLF6HzH3441kj63UO66j9G2/bzPdGZ/fMj2ESraPf9dNjmQ0n8+uttOpan3GiBIv2/r1DpUPqj
/Ue+dcQd+v3M0ZLOk7x5HCDqHMX6+9n1YlMSxaY59+zunUlX8rqCZTWcu3/0FAWwcsGvv0WfGaS/
dzgI/d301L3/PJSKhOY9Eldb8wHP7QOOdWj+rdCjZTeJPzvfjVaD3TAfbs+qv+jvLeOeGr90KQXk
yZbTlAw4ql3Vbkj0OqI9bcoW/EJ8XndlKr1dGpYi5d30bGmovtw0gFgdOqPM1KntFUDPC5arqIoE
It1s64mXe2blmyjbINQWtUR/U/rjXHuociV1hN4aFH7jl9Ju2ux6hxnEzt5jnT1jwy6/11pquhin
3/O9NMYm51XNRrbJQ/YfdofsYYGSbWxqy+FRH5vSK1yiyzxbk0gi4aaYG6yaqc6DtdLHkx2RW7RG
nEy+azMa8s7esx+7aq6DcLjFkLan1ZhulDz+ya2lXTuErx561/ivlUT70n0MNV+5aaySiM4/V0Km
2CCNWvGe5FFKn2b/lOjsXcKKl+A1jbfP7Qzv4r1uiRdmkzSj7n/VZO/e05+XLv/d97hDcxNlWt4+
Ek4c1pdV+fXTYnY3OnBYXk0pvFtnkM5eZwsPLx8aJJaQDkFSlh5rTaTPFmhJ2BxhjeC/7aBj+ijD
WTkMVoZ37/DLen9RlxNhJx33DovIKya1j6w6kA8kDLslVkC8dzOWwTHi/FUtXVz9rIdhHfOYBya/
06G5c6vu7d1QJlu072v5ajFLKH7GzXQzLO8evseVBd+r/BFIDy9E3D36b7z0MQqrzhtexszhE5Qq
RJhGCx+oRyZf2xhBQssMy3AuzKo03raE98qjYfqzTuamZBN0tkrKVj48F9HDOnRP4W634ZPjSbgq
SRsgMr9j3Vfg52QbaxcDCzOSGd//e3ehTGEOxaqLEKDLSr6X8AToxrEO051z+zaNN1CjEFrUJJD4
z64857Td/RtuJGp1OUtoOojc6vhYtjPJdqq6aismi+KtcfyJv9+i44/v2raci3jRtY4//p4nUQKg
/j8DZU/bm+9L15/UPPtzGGmdCmHaLViAP+Yp56iqlooSYLzQZ7/m3Nrrm8F1vP3MTQOnWHmx0kqX
sp8bEbShpO2qi9que+zPcJay/YWR4dxOtl9ff1UCmvT726ORm66QkC7aO8fte+AMmW9he0ScRR1A
e0tslurlO/6kFLQasQ4aJMgvid0dawVms41m3S1qY7TgnrmE1kMuK//owHE+t+f64OpmjMtaDaup
NEYBbi+t6LkJ4/JYKtceNtLNltpW2Xt0AWH+u1AR71pNlwtjlbMv4H6gv1YHzD++IvjKJ3BQZiMD
B+WjPpzbm0HS1c1UP3RTXLjV6A5Dif84OrMlRZEoDD+RESgIeMsOguK+3BhuJYio7OrT95cdMzE9
3V1lKZCZ5/zbsQ8TQawiZFlmYymST5SbO4JuLKEEJiJmXOxlvE8ElE+LSFrREhnaSZwjnJlPsZ+S
b73SuD0PMqKrCZajxXDc/ZGqBDULDWWoyFFRjfNq3VzQLzJKn3YMTUbUO/Q4QxMwY02fMTqmVc5a
OBDuz+xynlHRfNF2QeGLDpZCDVVOs8pcvCsmjjcRfI2UC+6tZ5xg1THTmjXsM5IIS7AvQDMkyOvM
U6InSPnMp8Kk6aQnY/uUebQbNA3leBTR7uG63HOOIZ/lwnIzPKph0YVC6jVsw7AirJe7L/GAMsMA
wR6ROSAe6BJmyQIRzOTBEw7l6vSoEmFmgYsQSXJSWT+v9c4Hh8PmxNO4v83Yh0hOqMdUB0i+4F8Q
Tn54gjC4RaopGgtKW8IY1DXE8vqz/BFtYKboWeq4mddxHUvpVpemGkN7fhqZO6k14Pi4q2h61xI1
j6ysmzJ+D9dc0nM2EyEfY/X4pDjPTVjwsjUBG5hNK6RBF8DE/19A/X8QRhvt5spDOhWr3xrNZ3Uj
XaJ1n9r8hgxMCfv6Ocs3d2q+XMVVmwNDMLeoezwJo3zabSaZA7zU7D39zEyrs/RCJwuThNh6x7AH
2G9gySWkP2wNDhnAECCmMtb/4FjoovWvoTLYu7JbRpeZdGYQXOLP1jKFcSsAb6hWuD3kNAOF6R7m
j/gmojlaJFFAWLhkwwZOHclRQYCO+Eq2NF2x5invdSEjd+E9UvJvO93q6d47Fz/geYaYAOnkL2hF
6AJfcMJhjTgHpdocQXF+QqtPknj0jV4T5ToMR5v0yk/WeO3w8TSVdbmgcd4hj3m5b1K+wU0GqFYA
kCozI6adt7rJOrvSoYj7i99UWeNKG22G5/ZEsDu4fviuTF6Nkr7AmUeQ/MeAbuxwAvAAFTM67cG1
m0t/bVwuBn/odahxr1Qqz6XMhKUOATc3zGwLu8Dn+N/AxtLALEu5OUJdwJxpTBR7tKuUzwpKBnJt
kIIzaQVnHJwVICWaHy7nvWcNQATwe0rGmxkLsDVUowSCnMWvcSu28vRPYgoYB8hxcOxAwqjRerg/
6bpAyznrwELwsV9g7qBQhftuW3KybPSdrDtdY6UDtL7mMDPpQ9QVl32wAjl+AqAXTCYOfwt6wPLy
WZQLhrXcLZ1gS/IZiOgidVG2lUtHr0bBijCAGabbPnfhxaBncD0nu9IFvKfdWac8XmV80bzh7WZW
O611QLfeVgEji3tHvKdEmzRzjmgSpDKLKXqKx1UckkHTM/PrZ9yqgXJn4K4xWNKJ9V7MEDSk3eiE
Xnr9QNsjapVUNalrBkA1B/H5+H4uQ0JcGEoK9u9ZvaEC5ut69D3oRzeDNtL7zu1jjshFkoTnl4dS
x4lN3cytP//+Dgu602b2iuS5NpfdwYJzmLvVO5g5Z8Xb5ru4IvyUPiCmgl0GCblZcgv6TC81i4d5
1jjsW7PLzUY8IDmDNBT/iRf3E3FzWRY8j6hilHWGH2SCmqBNSFEwQe7YvTEXLentebv9MVA2KXN/
LCp8wRK6t3JX7UfnL/lkxk8HVbZ5sce5oKZDcToyb3z9wFaRxWT24OWIM3vI4DGagYPpSGigPgav
LxOSQMqfLhaONNXBHfh85B+/hV/1qTufvn14HVuI7neQU1WhqqKRIbkp9x8vj8+h46siCuitzTX6
MLWdD2jt+63QzyW9VduH9b6dPoSX9G65U+Niu49qu4MGSX5ODYaXo8F5kmhXl0xay61Uz02F2ezD
5PjQvQ6VCFpblAnvSUmu8OE4eF+yd5wfFg8pxjxQBznJ0oeAjB5BT4B50/2zjnEW8uRiSJCXODW2
9xikkofPQf2tgL+A/YB9al6z6pAfsgDvpJo4Eok9PLU7GAxww8di+Fmk6EU+i1cd1rrf092i75a8
KoqMLKjx5I4m6mHz0cgIsyAYitFEB0TS+0BVYsh25jHLm2nB0BTMwv7hqsvtO3FLX485wwPU5AUj
0xwMO7g1mFYMdM9oVaLdEW6TyYmvs2+hboIuZogiRgwIOBwZsGNDQG/JKDZkc/sg6PP8pM6/UJsj
qhLdfLrEKNoEq5Ca9bOHQeX/ok9URvn0EShMKqutE6oR9JXiC9ew1xgzySfASYdZLXgEP/NtXkgG
Nhl0hS+P1J3w5UjIX3VQS6E2BLAXLmlgfs1/rtAy7gcgVE7fltCoZZaMvyV12AfdylcdT/L0SemS
FBW1qwH4P5mQfuPfvQ9pYR3TiEjpHXNBzDu6GWmizjsSvodMc0l8wQ7r8LPVOEE3qZC3IST5JOcy
UW3AoLNvUAtzNwJ9pnmgBkb7QuiC3SInLaadP0CnTWgKRQkBSEDwbFd8HJIBIvHnlL8ezhejtmGz
UH/BB/NnBJJbyT51NOsATZFOEaF5QrJR8oNbS6SF4CyMmb4JkgYTaOib9pp45J+B7s94AUfxqkXF
5yGYBubsExaEbCQBbweLPJUwK7x2SGyiuqcPmzDDDoE3UZXBw3sw1aTxmv/qUdTNlF+Cc7sV1gPR
kYO4EPFmhZIJbvFj1EhntqjomMDGJBefAzjZ13t9/AxSMq5y5HzQgsnleyx3iKVfYJKw/e5ncthg
Y+mfizUmhS3JdPkYY+8D+zOnByi8RWCchWLGHFg/ctvSaRJcHi6SOGf1nDe+bP8xCgnT68A8wV7Z
f6sfVw/AlIFNgtjpuKKCwWE8IY2MGK3TM9aNqMyM9XD5guq/sCFbM1Rv/79rd7cJF1qIWU9Czp4B
Rvy4XcydQJb8Nq0Z4Sw8yGs6DUdo8Sg3jdnAgMmg6YJBpgoVuQdixBFrhB8/ZCDTnXwN3Gt2Pr5H
vR3T0cYjvKckxyO3w6SBGqK3+CCdEd9NwWVCTBEXQ6NuAR6Z4sbn09dCH+sbhbABksHtkhxcI/cl
dP70ERf2vuAbtkfZ/m7wqHrEmdm6R7DQlDCn7Q976cFe486gQ+7v3u57NdyRKwC5bRCNF8Gc+WgC
XXXFOrGV8BO9SQdBRRmX0cPuwvtYzNr62WJ5aD4Z0xPentePHysxeZy2a94jR590Sb8X99EgZH8I
PSaA7QgccRQsbqhE8N3UyyH9sYR2BzOB8YvYWCHW+tNyiy1MzNBjrMlUW64lPMPo1Wh0GluzahJk
NmCu3406/zBILH6eGyaOYR8g045Ly8v1wiQgh2FDUWI9+TQlfyYLXwi3DVUCv+vjlahJw0AvxufN
pof5SKxM3g7S6CDDJzUg/08MkxD5EFBwLOu/j4gkcbASizQzp2CAlTRnZJ1fbV6LZJZcWUV+vQU8
425/QL6QwO8Ok++YrQYTRsdjVzH2KhV2THq/HPEjBhj7YBM45zXMCWBqkn0P7vYoRtEqOt7gww6T
uIP50H9yqaXxa/qJmBDkqON30LPQ17LkwZiwEbMvmeBszFTqbcWsshHtNp5ghzrF+eBZRtHlHNVx
viN5aMKwoOjrvxwWio+ZlD2YICDOXL/whgvtrM7a7WjBqQbMJAVYysyee0G5gUpWKI3ZLrhjIKES
BnkWZADQygisebOu2QDWTcXplQYPutKDjasMrAt0MLp5zUQ6puMyvC8L+hH9Kofo+VFJ3aGJ7tEL
G7KGgPoZMWpORKJwAbEmo7BJFyDBoxhRrCdSRIY+ak4xtmzKFfC4SoiAWgAHdiKbmM3dlikN9KsQ
OyD1NA2r1IHTZGgUufp2NRU3LsG3MgL3IiUlkk6opxi11Ft0fxSV7yUydp/htCG53xNlznRvRpzV
bhJx+Ajby+q5IgVnyK7w/0gjMVMy5JjBmasvbm+C7ZDMp3NAfwNslTdHjhAb5cvYlisYVnNNdYOp
lsismKA2l40DgGbZTRC5z/pixBjRjOr4cGog6ceSd5+xMbPdvvBpYKgZ8fmw8hIK9PX/yKRzlc2A
EMPqxPwJ9+1jwuR0USds0Wa6FiLcat5MhGgbDQdMNdJ+NMJ8enpfNvfJcKlGZCuy2YMBY+dFK+5w
So/7AAT2m6eW+Fps6ZWn8/Rw9jtIqZb0N7gt2ugN9Z6tH8vhGeG5+Y7u4+/m48p2seAMhDG+0ekB
YrDekEBhpyQDiH0L6Y7/nhR+7ijzkfUOhLi4YEYU2SZGO3mz9EgqQrvdGQPvdn7vv2M+jp2OsVPg
TDUOmzsOLhXxhRIg8VBcEBOr5FV0dknCusiP5W/FpikZvCFU0nyXSEPh09dmi8OeYb5mQ94hbl2r
nVHG7l/TwmErhatTXIlVPwoPczHEBLjNURnIMrJuWwQV3KvCUb2Ou1f5iqd4bMEOs1Agf4ZIBbWQ
+U88YSOWJPM+IIDxUQ+Nv3ICEsWHYxgY7w2/+zk9PjB8wX8zeA2PpiPQOdnHbJpvoDMhKnGbnMW0
wQz8EZVtmOE6E0JDzFSoC24u7SaiHFApqv5DjIkJIETeyJ5mv+048+Wg7w6jx/gGGFrMy2k7BY6C
Ba1DrJPQwx+vshgODJCZGtANWOyq48GVgU1lwESgPZN8tMnTU6afgGA/fJznEUASalgTfUrQHVuQ
EJAyTF3vHU6nHIhh/97QSdBz5BAicFSK8eNDEYdMMCk5PRcFO0hryy59Fb4eFLY4Dtdy8HWQz+O4
T+1lAvyhA+Dw6IFLL+fLiCwm4pfd1Dj1EURU7CSIrMVFqWlRYACQ+aOAwEvlVrtkDY739r6C3qRe
8iSnPR4cdUfnMJyDNtF1UGM8drylthJ9tX4k5bIFyv3NRjMd8eICQtN5giXp/o+cYcJ5tuq2CCW/
Wb1A9lcC9M2D2+wORFOxXmC39l+QF9g7wKCMv/mM6/g9/RGHcIPVBnoyNcgZBAkQBLmtAV69tuWJ
nPodvAHAwYQwENKJQILB2W8AdgTdWII4loRM3ED14yTrYVhNRqeHbkB23cIbhcCkPGU0f+sPm+KJ
zbbZtyeGqWU7mqNmf3P5vighMDl8Aele1ItyHaxGJGHNtVW9UZY6cuWzfDCHEJuEDFxV7ohuCMFC
5/R0AX68JhhDYOuD3kohLOi7Il1zCLT3mT+Ogg5DQ6aYRwUnPFu6mpoD1ZBz86eYmDEfKYpXC0qT
NwO39xgruL4wSlJvsez26FXyH2lNg56NhH5whYdR/N8EpQWvU+pGQuNMvga6PmTHHDtg62huwJnA
5Q7Gj+KCgQMgytxiTHagBQez/7D0y3uTUHYzWOHrML2A7gMUJSE9vLUwywEaPSRLwbXHIMMf7lHC
hOjXcfhUYBfMw2ysA2Zd5k0WpiITqUOSAf9oeCRThv6luCQzRAcZ3kNk+qCbfSuz1bfzmVWZpdxM
6UhrzMdJhZWpXMjRwUv+tOiJOHIlz7tditsAzAKpMtXxS+jFP1xQ7K88A4CRC0x0dJqkBLT0yYc/
rCYFKjtgZCYA8rhehN8KMAwmHi8loGBt1HFGICAISYsHweDK0gbDd67ukpHDbyIZbATEyVrs0Uqu
6cwhdLXMVK/FjI6aFQn1AaQHrjPATPkypaHJXzcQmsBC4CMNAIBuvDcSgMfHBIUANxuhqG5FN56s
NWI5B06bOrfGAklo+zb3qCLH/W9Evr9CXr5xJwcJcoymg6cAvGhDv579DB5kfhCXlaBYnjRC/o7K
StBkKPKhPtiULjdj7s+X0+npZywRZ5DYk0cfw59fE8k6aLaC6wABMTlHpSH/TGVgySLq2vr2mZ7m
3hL7lTMGgNR7q24cIJ5mTmzAjw0HDh5uQwtv7L2gIqR7QZW3tsbxR5onlcXALhlrzgdg5sBJ7fFG
iYs2FESx9GU4Dfj8uUWbTAIDwun39kVJhPaEqYYFqmLjRSPA9oQumPBr8sbBfMG6egznsAYjEU2N
npPWGG0xukAU4XgeyqeZyCbuKLTPmlUpBnAIqYFk9xSFqQ2MGzcuFzk4yoQXVeYJfVhqaGj0ssSh
KdKRYTPmASwcIOeIRB0f5MhSEJp2RnPsroBdCPx653bJw/hFioRN8TS4FsDUPA//bwU6HhCe5toe
mL5ijMDjwM1O3fw5zlaDVbJjM3/SzfF8Xka7asqECR7POS8kYy7A0r5VVvfdCBH733sKqcdyFeji
mnS5wfUDkgfdfAWX/J1ePgwdoBzKgP8AbL34zaUjOziQB2JE9MHkbgAmIsBMgz6nyur1MkcgT0T4
XsCE3+JyGTX7Algdv/1r/0Y4/zacMCmjF8hO5vnhIhPfQFYAsXvolXcsUAQE7CQQ3QptFHfpWm31
GJIU4SPYEzks1B2VWSgGuzxAd8PLkVmJ3JfZGBzJNnz+MzOR2xFrDubLv6h3KzKmUr7PJq8LvWyP
Z08Rq/teYWUxUb5mG0IseEo+SE9afCGwvKyCEh8lZwuHI8gIzuGb2WHZy+zfEmsO91ucBS2s9w/R
DJBuxQTbJ54lk3Xygq3Fkhuz2O90kv+xO9jtyiTqAb1gj3ALEHLUzq3DChcYKpABWpkJ7wDsjQ3m
t33sgG35XMqVbUH/U64EcYCvZRYOdbYw1IB4RLs1BygfF4RdP7JRcTXaC6grJDr0OxolBeMLyxXl
zJ6dS78+L8mZ03+ZYJMiBJvk9Z7A50ar/gZ9xWfOE8Sm9LrIiK5pD17EDfS2vW3FQwisRww+AcnM
sN682UGv3FkQVoQutysYsvQx3zuN1FbjflbOvagnMs75V1+M1igQIZuR5lyrqw7pBlZCv30Ev082
t/CNTvB2lTka603KkmESFQUvxD8E5c38Es0PYE8q0fG3ZR2OEKqKukSZHfDVpOvyks8BsvMrZzJP
25azl5VBWgBe3xCNh07Ix5PPUMdt3xxNen88cr+Ad11vqnNyLlZCWLICXYUWSq+AnV9FPEzw4fWl
PBB3DGNUrESysMExysfrneArQWb5+Agqj8C3ybYeiZXHnsV39BHrMe4Kn/+lS2wJ5gMfGCsfAwRK
bGZMfUztYxfABYgVGbyLtOVuA6QKrrwhnjJzasQejfPCrMlFOIzLdyB/SZtbFnRKSwWMihTHm0kK
q8RA6T6CJ+f1sN+bdC9duys8S0xhgNQu5r0Px48NN4f0vOvvpCXz26kvdLjze8jwbv917G3fBFvt
snmPzoAUDsBGmD5kVofVIXju5DOHCXcA8SarXEVkY8Ak5czu/lr4RcXgDdrLsxINUcLzY+bYEFLN
ksDyFJOVJh2MF8F0uIGF+RKSB9kV22X//D1ytNann/2NPyf0V1P18py2m6GHtx0OrDNIBYh/IYRX
u2j27Cevq7Li5nBe/ubNjDX/uqKz6w1EEYQ0HRYCDB/on2TP/0GThz9o6gNZvoIPgCbw3zH/bY4D
HAhXjS0Bbcax2ePAOKoMYUQ5CF9IASoeGda9CsT3Mlskd5gNKehOACZL7KDBY/G96stExoeR9W2q
l9GCrY4v6ZCBo07PiGqZXNgqv8ehzpAck91kAJ8daT2TNyxw9lYgxwN2LZqC+v9uxqiY5WOR+q9r
gcAKrhUdhb6jsdzqu+H8MU7DgyfF9UY74Yjddkds+PbP5Qo2x3zyxW/2JP0Lgpnsk27SLkZjnmEs
yPQQ3ZWCWtnxFtnYiyuhcYE+K2dk6kfsG8X8h8tfWsNHcTSgToSwoZnhmz9mHg3/3vNm8ZzwHib3
OdmTx9K7b4n0CouwNyk35Sln39k+bgaqldkwep4qRrNC4kO+7AYr6fqd1pPcZ8C1k8cIb33NvfmD
JZLR+MUTH5bNH7j8Z9WfdFfVr0Ip5nrrGpOmLAo8GWDV6W21DUFGKLfDr5POCDgU8pFK9ARDpoVb
t2s16Tdx6udRP8jPbQDhQlH6wFlyyvdwX4qlnwfT90Rf3je5ewuV5RObqgbGwXI/gFQh7xdbrvPY
VCEH4mjyPP08WEYUBMy9Qyd/IECMJB5hZlNN2K23/Z5w6E60DYV75VSYvf3Hvj4ykZ3d2z6QtU19
NwDyKD9Gd06DfD+0vxMUlL+NDk210RdFHwj86+ubDzSmW9uq33NfRAh/AX/r63Nfzt6BguC9nT9n
93FxSc/lJB3CtgbJ35OZHQueInatYUSl7GdB6RWxRtRBuWhPvKG4B7fmDd0G+zgVNOrErw+Q4n+C
HpF1+JPo6N8bZPoBULX3cofE99yCyiI9AuVTZz2JMDRyJ+H8RbU4TjwsS7tqVVk3//9W2cYjJxma
LJIRkrP7Els/Auda4E1AZDQCi2bCscRKVcPEA851OCUoelvzhZChuWobhQl0XjIy30E7IWM/gJR+
QEKi+LeZD+YBoi8kL/HmtUe+vYEdBT0OKkGEschfe+Ny3KA0oK6kfXUPRzU3cIRtk8UQHS6n789V
xoWovNFPzp5ApMT/MsJJI61ayDwoXeWx5H9hBJ0fX5jvM6Q9FEIlwuINWwzFZ5PR3H60oDXZ9Mdw
cnD75dunIMZf7/Azemz6J/kqLXpQk3Zx5UXMPAYAovtkwtRSC4oL+9LBlACPZtrs6by9zs9Cxjpo
EfpPXvJYJ5TuvFuA32O64ibSabbIXWua+3TCuM4AWn348nF28lIkDyQE8BIvQZ11eJkfH6EUOXXz
oT06sSZfZoZXyXm2Ex3II7+2U3WnOPXxsDuw+h6nmpAudA8fZJoaIT7nZvs4ctI+NOtDr3Ozu76R
avaABEnKE9Rvrv5x+bwJvTgj1CLEiPzKf9FixiUhQ3mk7rIV506H1vd6B3A/Ag4RUIlu/CGisF00
MTGHcR+J1mDCtbY49VE0UTyB5n9XWHmEx2gguiuC8Tx8pFuOIf+A68IbIh+hX0JPStu7HyI3ZyI1
eYmYLySjWSEh+UsJgeqfFQwWHCtohL52cawvWIVcWmANlLqekYbiUcal6ztZmfKY5LGrApqCWhAG
dioH5B2PQQzQvaDFsLspjEUiyqHa64/RRpJBcYjbk+rQo6HLT710j6GSDUC2VQKwEsL8UfyTb0Uu
SkTXYLUBJKdbRKU9sOD77b9fdGRg/Xh4/OwZpWyjAURJNWf9jkube2owP8JEtIzSuvd32MqrOtId
3cn98u+7pZdRp8PosCOZWYF/HhyfMZdKg4DrHKSEsvUZs+ymQrDwmDyRO4MopDbFfOr1TpSmqJEc
ISPpUKxWLqWe84t6bkUOE/RzPdXjw1JyiK72EFJYQ7c3Sc1+BDFxY5H0tkPkib+gnqPEsJsZirYp
4wB9wtGjKpaP6vY5/0ImXeAwsLdOG/8XEOke2AlU4NNCmQZwSGYxmH7P3D3W3NPxB5lbP8x4kH+T
npvGPVN4VSRf/PiX1bc7Xz/3Xeh6VP3ZLPdwx07BEr4rkr/HaPpxjHYMMKlmpSOCz3sgtyL7oAxP
ZzyKTJFPbQCAINm2C1YrN+zg50GKsvljyiTYYH8JG7BA1asnXH12i5+deI9J36VA6E149p3OV1Bl
MwLW6eZNxKG9f+84pDl1THZrI90LgOsGTMpZiygU5SJyD26nhjAEtdNE9+vFw/mfSiyfSPaCxEPr
L3SdcxSp7nnCDA8n8zunADkDoog0k/EhhKO1fs/sm2xaZu6n9nPaoenCVWCNWOGZ+5ktRWw/ejKC
pnnqzA8+k5vbYbSdPUQKR3hYwZhwPgVsdS5ywGnljNwEUJBEUFeyb+PfOEVMpkeAJr56GUakOywz
V4rfa+VSXAkbWZ5y+4zJ70gPPP5t3h5OC6c9J6CkSKduV9Hz0xOdhphfvAwa9jnr2xWDxTJXs+mX
plxm76yQJYfIE+jxZpNeHY5c6Oo4WR+cM/0mKSFEL7SokItZcVVQBBGW7HXz9qKich2d7rGQ4BF8
SiYnhnLSODWv9huQFHS6HGFwpV61PxDrXp2SZSeySOxyR7D5krPnWE7RxyID5TvhHMVcKB0TPrM7
go8lhyNni3cMNQNUB3AqqcsovlAT0r/qfukdPGLwyNrgxEaHloAaCS0omVvLdnNizhuxOATHuMhY
RcwraughB+eI4/7JKKBkKs1+PInwKnwDWR/+x0ceBrGjIjylhESbDOrojuxTIwLbkCvTSBD9nphX
3Sist8HSNCWLep6H7g2FsWEqHoSp6nQC4MXJQ6aK9WXras2ntxk4A+PYQq8z+cHe9W3S+9wP0e34
Zn1wWxsJBHq455Q2iSlZoiBDUGeHIt+GEVmeEhZcA84dHjhekb3qZyNADHRInc0bUbHMGCvgzLEI
diPXxewcED3eEPi52JsmaczoUIefc/4FrfshsuctcHpnwN8Pg7unLnhAuJykOogEBt56b9Zfv0Lc
3T5IQVCZbxbbjhhk7F2VhZ6Dqr35T3MgBMPAI4+v5NgRcsbsVEtDb4B7zRHrtQY2H5k8dNQ8JB6a
twAhMFnoOZWDIL66EEobsXPDtT7HzCexdaPHQmh5VFGcRarRiw7+yxWlS5x49bqj7OzPABkdeaY7
SnhwKOqyGY3PXIV7EtpyuDcecwUGTpvdTDnIl1SqVuvmYTF9+TG4+njk1owB+040Fms6IwnKI/sL
gFzb1Ej3K8LlMN3aRLtHZORhfOIj8F8E7XZ/ebMppUjoIdcAU1SFzvDcF5i+W1j1OMeYKBJgZaLl
KCw9tkOamHxPRM9itKGNJgMXjSNT53kgmxkFjK04Z0KtyBXk9kZ4gghDQYMmDigTh6T5WZy5ZGgB
2rD2vtx5NJd8/od9FWGwJJxwLwGI2MMZoWHSZUUDZIwYirkKIAKcE0LmmrKREKLuUXWd31OFnNqc
5KKH8NMxON7QsCuBjI1lKmyRs5J5a5FCeN9iqp+23qZxZe/aLAE3nO+CJuXOSYqWfUbwnMuwdFvi
4TpXoWbXVF49nufNGdZ6SpFCXIvIYAKL8Tud6htQn4mjTGQbTCk1+XPa60A1oHtnFXf5G9ZH2q8p
WmmMOFeQ4JA7ZacEn43Y4TMCGAFb823lP+3XbngsePhegTamVTEP3tdBX2tq8z1RSOHD41JG0BTb
124QKmE8op+QmPz2c/UYxXKkxjLFBAvJzZAruRDuUbMdssaHFJmDsJt+ULYK9Wffq230KuOOBaqG
nTOalOgURmLZ4UVlisZ54Nz83CdZag6DzaDC8WGbwLuIeo7Nhj759AG/WbG/7u8THPT215HCyYET
Wj/nPMMvn6EpgYbeVI87BMDLW81QO2oG6vfsWzgyJSrhR/IDPfIoLAPdS9CExzpnefRbZWcRP3z7
+x9yDdTGeB3iGBEUubXbjQ9zxghkKHdPw4vwP8o27UYlQpjM2wVQnkk66zfbqPeAbT6BCSQRY8Lj
Nw1Ot+wf+Tgt1UNltZNBWFIivBlkUq4aIXegjb4KEz8ldQxkLihN/hHhRytuLHya2wd+QLuag+S7
OTjEwJigC7vn1lD4tJ072atkbgGgENRNXg5UYrHN5Ln0FnSEOLXhxcg2Kr030j+/3hx2IN6U/8v3
BWQDj+4Nu2K5aaw8zC6/v/e6WCZrZVr53xhf5pwhfjuwn3yrh9qkAHgu12r4myk+0BakVTHrzelT
WSM8txRpqpORFJgFelxhvCBjanqLv9N8JflaMHK/l8cJyypCem1Mb566Qx7cBK06RQBLPsPup+82
qd0GI7uzdAMYlRKPfd6FnZyMQDbWz+MAdImwDzxFSFkA8RJIQZE2XUy+mDaRxfnAwHbMLhgkbEq9
qCPaRqZQKdz36XTwR2aDgPxG8QFM81qKiKjEE1qdYvpFTRlRVkrkiXkFooteeMBoTLAW1Rbmtrst
I9UgZyHs2mUjb/rZLMPpgr6eANaX9aH3IRhZab1nuXgAR3Ma/cjK8MBeGgJCifdLHbW28oFTIzog
81Txh8OI3x5uwYuIkPv0dvNvXfRFqoqZhwkj0xej/crFZwGqzO+fDvuI9VhK6+qIj8kcRRn1G0sW
rYbQn78CEXtasM+RbHV9YEGtx+/p9wo/U8E4cfJm8W9g92BLgeb3UDnv+LaigX3EEknYnf8u3ewK
3dgDTfh59c/j/wcP59mPSjQNqGqG9vNny097wKMYF7TbJNzerPqvA5WibgZL/gPFZlG8iM5hztsW
DqtFDfczW9QSCByQhJRW+acS6cv0UQb54vju3K8atkr0lP2bFo7K8aGa9mX/ReAmAhjyTiG+75PH
N8w6Lxs4/QHi7cR4VItWXtFod9iuEu9ZbYreWq7HyWub4ushi56YQUYgMgyJCZX492timiSsukDI
SzE25eNoISbc7eDYzN4bQKNilk0igJB7/NtQ4UAUwY3TkKHBEubwal1SlIFuMIoJPxWDMAtXv2iA
mNyoz0ZQbylhvllA6zFu9g/ZfiLPIGQdcyy6SR6qY/cTwepUjs+YRL91ElMqrz4bVNKgeZhfuZWp
SfaWAPvW7Q4YzxgVSKtvf0iOiA9ct5jVb2Keg3Cw6xS6lQj7IqARfz8Trs/1Mp/3PQ10MKKPhGcb
rHmt0Taf30iY1U2NaCzMSlS4iVX9mHeIYrbHEB+0CqgkmdWSRApynjdGN8wzIHfo5GiCZRGDy2wG
FOR9zsp99fc7HxSnFLEH2LAJnBFq8h+ays1jNdrpi5t2bJwy6Ld2oDtPG0xwoZbBTiHqipFJNXU/
ZBAT9Fx9JVO7JES9c7aibBcIQJIKNz7oE4zccKsTzYW2kIN6JFhIOIR0TfoOA6bVFRpVbuok3XSQ
y4sUnYVktHuRcrfsApK7h/Fz24ISfsmNvi8/YcK8tAsABXjja/+aE5BGfCNXK/N0Hlna3qFNVgHj
OiVmHPJd6CT6sogyJTYGy6bSIXE15DMTZJo/eK/X34+zGJoHSR7WJuir1lTn6ry/Q6fkw34QmiLk
00wVNpT5c8uTVF4EJR8VrGsqmHk7hcD4cs8r60XKKd5FIHBbZ5QPwQToLmkm+4LX0YgbeTj3hBwH
eTqaoghkpI6JgQ1xBkcGRnIJJ8pHyJmwUjMS1qyO0DWPC0gBbgiMECrQK94v8oEQ+MJ4LhjBy5jF
fQ6PcWp04w7SjA4StITClhBjiApsNGAgSDmLhQiTIEY/Mbd/JdMh0OmEFH1E8z6WD6RfSSQTblDh
iAkQkQAn99DS/JaYuzH2pg4BGw4OgWn+x9PznXP0oW1rAkJymP+qywheOWGRp9KGPhanYi0ajh5C
GhklE/jCgtD2TbpmlOLuAyFjIm9bFOCVlKuHfPu0yRZaJxPoVYhdiQuFlObLcDpVoxxGKdQZa9R3
5itkpK0hOb2I7thMjkB+X+u7HQ4N/q3EuFon8e7Be6XtKqgq7jPpUlCrI5Foy724qeJKitl0kMl/
hNZO3iuAuNHl64pg4TdWeg24J8OFUzpJdL9yuncb0BVDocVqEGoFs5KeQgiCeMamTxt5DxqyhFxM
IlnMgYHwdTO8VIHkEZyDbK+bYVvGvTTp+UKIIwL4yESaEPCzUiboMzYlgB51JNIjlk/GvCoIXh4B
4CwEARg6meoa8gli8qtm6nyAKOiAj7siCoSdFpFCdFs8V4PTI5o1HvgfJjzFBAkgI3V7YYO1nzOS
hHi62KPn7y1MIjKw4BB/Zv35k/XbJ047cylvEIsKlZCQYtU0kmossh9lJJEEbqPaevoX3aZ1XzLZ
0hLWvXIszzEk8BBVyJ8eoApA1M6Xu0b+Kgm72ZxShkI4n7FYUvvE/sILibAZJvu6QzAk/x50Hjc2
XTCpjNRbCNUZjkp+7fYCfoAGxVAmAj+RXAr7dTXGwkH0chNhD/SFmvnj4/mkcx6G3ysDiQDCyMvf
DE9widYQG4R5IHDjRYGDrwkJDV5pD3ONrdK83hij9USqRRlIJMoDZKRPtAVoK/w/+lUAcgbfX/UY
XQdAFsnVYYFSaMmOZR2YbyHyPSuCHZmN4sgmsWHWhgRoBDhA+mMlTkMQ0AUDfdkJkHWxKFBAxMyk
FHcmoBWx8fjCvVqAL2N8cjRAiiXAKJVndl3EP3q8z0QKUcdMdHptruXIyO8WMN+N1BoHFxAVE9NC
UEl9fPLkxyU3JT4Qldib3ghFSHGtsXeOa0zSOXU+uiKyRZixiiSYAba2eMjrkLgDV2iNvijCUSuw
QSgunb/RA8UR4zU6E1UzmjiFmZHiqEVQSxgH+Ov/bYszhvNLdiwy5C3EkAabOy7bWgyjVGy2KADh
dE40Lm0jWegoY5lsyr4hgmBAOdjwSOwjWYSEezRhvEuuKu28CZBGr90G2L1r7s8BwFExzpx0dJg0
2myPCtmabKXk3Yy4mczyA1NpQDqo8VDCiJ8IAA/k+OAkVzHTAZ+M6f4wVDLHbwpUSHymjAKcgWov
WqXc3KUm75IzXwwPET5FknQouxFLYanlOtgfTNIIANZY61yyAZGtlqEQsudYa4lvNRMOQ+JSxEQc
lUv8EMgA9ZzuEhEIContG3ZFng0kr873v3784TapjkTyYsJUPkGa32Za5XXswo7Wly0MGirBn+Om
/4+lu1puLEnCAPxEihDDrZiZ7BuFZRAz6+n3q55db89Md1vy0YGqzPyplbVDpmxMidMQZLiOkOpU
YrcKFsOb2WC8yOtqcynvBSp+2dQscRnE9jtO97OxPXRmHqNXKXMpJe8j5lCo3dS9Mo/kXrxEKgX1
ATa1D9B6d9ef288lINVzZSLVylF0ywtjQB1vnCaXzo12fzFgoa2kueBi50T6LQa7zoPv0WOS+YgM
EafXXv97HO0Glqe5oq+f4e+bGOa6x9/bnAtSWFW4s8/A+/tC5GP/K6dXbzs4kGSof91Qh0auuRzl
unwcOe4g6p9b6fmLZqz0mMdGV7TNHmP2bmJ4EE2Vt8nd5o85O7vLX7J3VxnOWgnJQBJGa6LPmlSa
4/jnrWGo5ECuVnWejFJe+slqioPIr1tbQkHtPLyrGLVTz4d7czmSfTvJFbdYvAd8zODyggYNiNr2
tr+nwb19KuORNeyB8soDE5QfDIo9uQrGbLQYbySrx17YIU52xCslxpHFPMZG+xB+zTf445mhiKjy
Y7LAlN4KpyW17F8aDAbQVzUiiKr31rV1Ha1YhwWeMVudAlSnt+/JfbL+xYxDeguNpjwk2oJ9YRCX
sr6VkVH9iZeKWOD0KXhk5hnhMJ+t1SDdyFm9mRzZ4Q8BU6unGxHaqt5rcOkE7UtQwfiy9g2sjp/x
6gxWRY3f5OPzES/JybLBXVuy+DDFl71o41rxEjKbYy2CY4iSUN4I74yR+r4sEeFRwuZ0Q0U9/Et5
uDzNBAdJbyGL8UrTJYY1AxQfylrYpcVEvwKpC36vgg+byYKEF1Y11zLbifpzirgpBSpSmhmZvfsz
PQA/CynD7hMD6FU9Xpsvm9FPLPte3NKPUSEH9MGu99CPjx/jB4nwNwchp4zLznzVluowWHfReWv3
SaRNwIZrzn4UWzq4EGwnGYrhaIEdAnBS7pJ57wTkZb+xi9IZkFUH/i9HrRODAaWocaQRWWlRMVfs
ZPP7hj7Tgr8SA4UFMYgYCKxqAb8wryR60btbikfB3vzYffRPoIEuq1rr9K0cCrHgI6171ug6TbVD
j5mLASjWcD475P/RjfdMd+U5wf+yteP88bFU7v8c6pa5h176QQV+gXgtfh2y5APO6ZyJFpVc3/5U
jBVSrUy7zLd7fvqMTZ6Yv/WEjPpNn3Szk8XtBwOMigIJ2zRTrLbpf7ign3j/H0ob4zD7Lu7ETRLD
iUjnan/e4qaHzJVjjeMNhtEFRZmhl8Ik2Y8ZDdDD/pLHVoKCgj0MG4OU1YUgAy09bVp4YpdquhNu
UvqZuLUcI8HyaYPWaaLt0sDTMe/1xnFDrkVvJ9CLc5Zl+Gwa7F5AGkKiqo0YZDZNBMz9RDfpXrJO
9HFgomx0e7VrLzu+8YOoZU5Rab/hmT9KtJQA2e7u09YAdR/JlftImRvGmKIDGKrazTDz2CifLg7K
ZaWjPtYuVUyWoLxWkgSb2WX3WQuK9OM8MVjWEmqCRfXOV4Cvndomxp7p3F1xWg9YFdW5KAbrkHCV
F/tfMvt+5uOp6AqUcqqvbwRrJk6ui8EUy4l95xBwgIdtgjVcGXOjD6hsPafBiv9uypb9EMLIwAha
6rhWjXQL/hLiOWzaC1oP7qPd8H3bOT5w9zi4Gwh1lkUTSyOIYDOBeFmHCGBDUzTYkRllVrOcdbaD
ULwg7drtYMkcaNqzKtJlad09tBf9B6ueaxN7rO++6RtUmYeDnRQA5rzcm3hVfqH+S7dYNt/8urcd
DmD5Z91Wb/OWAFQ6zu1ubNECm2vEu6TYmZuXGcWu3fuLNp58n/n3INAfeF6plJOlt71oaWGzAmNB
H4w8QaDE/uR6tRfP9VXvTD30gn9lPzaf/CorqQbugWWR33UhGOwTRlX+6eOgHbnya7Klpnirf4GJ
g+Xw2XioNdNyLzI39eu180k796+2iTTwggnTyEPC/UvV9WxFGrGOjysqiPEY8t5rfCAt2PVX2Drs
+ioMF4Y+B6uaRSn+sS32lyz5n/NjA5GLPdmJQsNdwNGBCV3ZhMVjwJXcIyLEqPiWD3NpbQc3BoMU
o9wMcqydGcliCoedTjVTBFK0Iu2NGF0szuY/pZMsAu6NnWhrXQyxSKx4Rpv60vT2ymp4aWyMpT5A
HIvNjf0Hj2fgfD0FA9/N3iUkIaNZ9jmvbpunv2BUe2lIU/lBHRbxEvq/A8kR6a9Cfdmy/y3yq/nB
bUOfRD8j+VyJ+HT0kTzLKykqjoyEIVjLbkuZbuh+dUKldQvQXU7UgkaJhXbhNTGmqPKoUj2p34Hg
8EO3HVssOiOTuNKWewU3dsMa+z7RyaOOpEX7WAymEAelPl1qGfU+4Fb/9gif+p2/NjCKjgCcDf0E
c3/1okllgWKznGHoEEZzuGeMH1aedgZW7TSYmLjJcP8J28Bb4et3wora9IiSYTQ3Yq0AIssHMimN
Q8FXzSRUNPRvdx9ab0UgumimZGos+ZOsyxnLVPh3uNUJuGBeRo2IAqYKBuwBgwphxomKo6xdig/o
1OTeqFwL9IwBY9ODBvgj2FUwZQCzMZQtbkl6rigzV2PRRzkzWln5PtgvhUIaeeRc3ef3bAOhhT5k
pDDX8KjtZeLagCFe3U3zVlZkV01GGrmCj+K5LCiruU1wiKoCtCRbzJor91a6uK9+wUQ5ubzFKDmb
VS4vCAUYJACiVete+IUm1WkE/ayA6866ubZup4bdyt+RM4nnfcv4JejXgvYiom+6VVxJfwMnAooJ
HrLQbRztVoOAa2Jvs3q4WIE3z1DFMhXcA1G9rfhHkFuWf9G6OLV+FeFHBqaLgFI3uG1YgpBgYZln
97A1BQMt5tGhoeITc2Z+KQlgamEen/GAyLo1s08fW2Eic0Txw70zKEGlyHEQR8r1Ky7scVE8t5Z1
6qpWw3AZ7P22mXNsqduwWunhsnOz8wLyea5ESilfdgrLCwIXgDxj+0Y6gSZpW0K4bkU8B9DM7MMC
q4MTKKd9sAN52YU5i5UPx4f3QxgND7p37h/PEJ8l6WABLHMLNWi+yxnKqHUdKlFkVzNaTq6lSOWO
exXvzAabZnSwaL7ryF6J+mwQddeuapHxpYZVfyIRThUi9fWXSbHO5+NC2/ybMVh5FNIfN6sWAgFb
qEMthecRqa4epRxAjavDcHXs7569yGy4N6dV2ufK8Ucpsyq/to3bs/oa7bP1Q2qQfrbW8f6Jgpbt
X8dik/5dPbHi63j6iAo6V9qdTH4R3NNLJ3ogOaoQvbLRqz+emWVtEUSE/qE4ljdaq31xgcUOW3oV
98xoaHYo57KtRPPQRy9+fgtp4+dzHyIBD8RkfrP3bybmTMTaeNqGxJnJI4xWV+Yyj8omU34DO1eF
nauufjWyJ9zKBq7qiokyaA73e2Uyx6LjANI8Yj0e3vlZOk+MYhhpLpyb5R/UNIrsOO0oU3FDu5nR
86qIxb7jLd9PTB9sDTBR2/6R4g9glJ8IfPmjCvlVOy/n693odW9icF9PnSQ9WzKYhVyG54uPWFze
6+fVrrzlH3d/htiWJ1orNiGxQK52ezvkA7+nxTS6neRY53EMOrZ3WKipQ+dKf/3+VgXY0KENZlAh
Qe1JsGiMbMlTmr7yu7GxjOo/pIDo9/Jmo2qzkL/x4O9vsqB8eDFsftTn/b2X3vy5+SZX4luVT60w
yeqN/O9Civ/igRWS1kJvkPmo7j+hblTz8F6AUSG4qkvUai2IezP1fSUh8/VQX2oyQywpt6cis+JE
F9+lzVWZUZeRSo0k0TB3KkGadHbb3FZGpLzdJcNY+vqBbc5b7mX9BRUj8yZcigcr/9XXc/rspDo5
gli9KhhgpBDQx0io+rz0Dqmimmaeah9qKITE+dx54QA/sd6tlp7qNiGnN1agCBAN2rMqNXD3ZEtU
r7S37ev4blSvGBg9BQXhKdeO4+M4XosJbkBuMb/nQPGLzwq8Hcw6K4Zm3CfgaolibiJcuPwrK2Wc
6yWnh+Ghu6vRB5W5qFq+0QUCKbp0H6zQpPaCVxa/VzzHJWjG0pkep3vL+QNc6q8BsiD7KoaayVc1
q7S9lE3G5WSPxI1UVg3+QtBxGFbVtHxd5nQm5d3ww3Q6/5xQARTeAujsKrVrVYWk1jXOZr96Fawa
sHIzp0IUK+RKFpzN37VXmcrRz11zVmwf4cWm1ZW7TBMFYnfVyxUAXAwf6ymKtytWpKT51mmEs1yb
OBHIuXLtpQFjgGCELeq8HAJdIR//WHe4/9RORb5Hvy9l/8L3HeUq8sTNUBnZu9+icy4VAgxgX2pC
QBS4Rpi5l/KNi5VUrkl8gyO3HFwwXDiwlHPDtWGogqcAfSTePGlmN3l0K+fBpIqzWn4cnCKc9bBh
hHkNLs3kOcliweFr+x5vpNw1FBwZDSAV6DcAr3Y9RilGi6GEzRX2nf/mZcvyBOO6+PEt1nDAppev
mqsIG31x5+x69NpqQG+91YscinTjZrdfXRuX3iIbGFajDWbVppCqfPOmocE8VtM2HvkOPvO1HqBU
PI/qsX9CYxFFbWdD/7jUcvwlcr1EHcOhGas7eiJ9fVC2mNM2kgLnUyVwjFksD8NitButLZpG6Pn2
u4L8WYkUwJXdg9P4ttQWf9sXvMHLdD+OY9ms+4EMc5Htg4Q0H1aGw4UzM5mMTLzdV6vCsb/s3zoo
KOXc76OG0ePibsrJybWy6z4/dzSEnDYG6x5OeG1zz2ewlmf5G13aq2CkeZkex+svhNKN6d03DDIZ
yx+mdGkWtIiRdOHyHVlN0gkWPIfq6ppSx+r8kTVmzbtjhX4p1vHDnNR3yYywtgAkPnqz3DjHQe3+
t1nUUsFt7sYXIFAYECN14S1RIXbjWHP/EwuZccogVnaV9TgZqCKdZ34uV6RCIFma9zMF5ypIWY/t
ePnpF0uVf1mA7ImPuKGalWLT5StOXL/Cx674cS9MkIDcqUpLA95Aqk5Q0DwLh00xk6q8DRKetp4H
aVn2YdJSTazK6PSxc2W75r+2e1ZPZLVu8XuX5c82W88+SqttKX7sz9x42dYGrL6qJnnr4OC3EhEb
aGmhALS1N17bIC+LyPRmYH8q3wQSbQoxJJ2nPvK8KuW2nXX2932trR9BTpmoRreVt3ZqVnvs6jaf
o5EEO0b7KpsAhKNsI3avRI9GHMtKxhKTjAyya/Tf49/y9LEWbro1m0iOZ6fx+9jZYWJEum+c8u3n
/viRNlAOdro7bBcBeXwKrcqRbmL5dTwNb8f2KtGLXSsb1RF5SlK1XtxJ+TY5YavLEQKrBDxoNKzB
EWiS43BD0GZqJvBAepCHQtugNivvicczkgB5wtZyklmNUCXtZXlyVPl6dXocgEsmFow0Et0IYi3+
JaeFmAEUS4Pig4qdkUopyM9f1Nf2v1Zv23JhGsGGfdujgjfspNgOe2MUaHCsbHuoH/lI173M/ORY
WebbSHBaSV4n/0xnwrdWV8XermheGM2PSihka4AQ9ITXxsWGOl3yA1Fohh6Px1r+54XBW6//LJSa
YzkxxSqOQmHUS3lHEwUb8r7QXhcafwxXwjcA0/7O2oF2u/3DV8x2nMqP/5qz0nTcuxb+GoCfQW8s
K41nhr9sZPJ/dY6EPu620jODNzDEef9XDoQX/1yEff3BA62PQsEmTlr9zxtx6XASnSk977XY+5tU
Js1/zJjCbtJ2Z1fSnpiPZoqnxKKQtt/fR3vYY+UBR+ppjT0BVO3gThHKvkLRkOZkMys5p5oWH2VZ
qY6CYD/L+ODlSmFwMx4IR/LDgkrbApYLmPZPCP585HuRsj4vIOp/jVdhXEVc1jPllQO3/GcGTMCP
J1VMKPmVKwGb0ium8uZM1oD8D12Xgmbce7Fgh+X4b++hrKRr29kKigtHOs4WNPap4h+XElXHT9hK
jBgKnZwfmvW9fyPn1kkfbws/m6AePxf/fsad1viWH/0ci0ODNi/BFHcuvwaJPKvbsQNn96EhfEKD
NKneJnxTJj8MYfbmOBJzw4Am5XVTGL2/4UKSb7gnPKj+at8cx/P1wSCdr6Tchc5NuPlMaZ047gZe
SCVjAuBiOtdjkVz5z1thLKUP1ffNFkQWnh84/VypR1z3fKezyM/NCFs4nbDEftjRbmXohajDEmet
4sIgkwnKvy4rvO80vCqq4Z52wjZCcJPv2xEd263kvdCcdNPPfIfhDcfQ+TypjV2E34YpNcQ5juAW
OrxvzjZ9PeI7P1XPaWlo8+/5X6/ECjRGbHVoQKzxmQqpOEgGlmYKGywlSfIq3GzAOUiTXgWo/3dl
gqUR15a2CsFW9kIyVZgMBtdC++P7o68+cRey0y38epHyoXkvla55Pz+ckFy+272WYsC3eDnVEzzX
ZMo7TthMV7Usr1j58hAJAsIrTQWmlAFkyun6fXP+T/I8dnzmL3g2Zc6IvvNdEfpnWybmdA4FAZr1
aTBJCDDiy0dVBjkk88tIa9O6INWrh/OXFhdX0z+5EtCozlARcSqeSyQwPhDLHR2tn54fztkEh55X
D2xvV205O/MhN0p+DUji5ZOpJ2Wanxt2tDRjx1AOPV0ohptmgQATiKHEVv6wISSFw2n9MlpqaBNF
pCUaAVlmZA6+C6tz0ZJYp7TctVgm1ILD84NU+Tv+tf62e2nJ4k8mdecjESEyTHDrqyEdd7U7/OXj
Dr0pt/r+w6HsHOgwnNju9yB8zn2f/g5/oiM5ZeKR8pTBhoHzOns16Sv0Ev9Q8t4NGCGlHZoc72WM
k4N3UnDmydWMmEz7Cq9xZGDsag4V0r84Dw/jnjkduoc6aSi7/GCD2760991dm55atK671+1qCF7n
XDqUEF72nDAvNGDkS1ZcNBaNWX1mSLDsMhDYDzN5bfebqw5vZfbCrC2geVHAy67NabfOpmuTnxsV
8dFO8wNNGSRdyt1rY8b7NlozVsX+xSz2DchnqnUqnOKt/A2V9rCg33USvWdv0UTCCxoTBpIWVMod
Y5oPTFJra5jpL8er2rUebENV2BiNSUy7s+UOEX9R0AUiMavLjcqPze21sNhW1kK4t40sD59FMZsu
r+RP7JqpnJCPV9v+/hzM/qJfS4Bikwjx2j3nOO4nmg9Sxz9htpH8tRY66AtQsfh+l5+ejn8t7UJD
6nsqh1Vhsy+ef8qfaXAJC49rNclOkIj0XonwrDBhPuYFUCy3zbU5JZzzUuNc9462F8dGfFuHbyaX
rZckd+VArJVTX9b35178AFTITLUbm5oQzGuiCd28QvZ5muL1OOeRwOi5bKqKQZfdzLHnZiiumd4G
esPTMmZ03spK236UuDCWRNdr0Ozbl6bqYamW/1nWc6EN3IOvBIfyq+IRxzxt15i1o42VPvEpTulV
3bufsKbgjtgbE1vwaP07M9fssOGvICyICYaUjh6FZzkrQ+Ntps5VmWV6tgucmSjoK7O+t9dIR5ox
broJSrNTSS5tPdGJM8ZZt1aCS3Tdx+GCqxrXID2N+f3WantsZKpCWDy/HCWA29Ti06MBoVXaQOhS
PDWNBeFf9z/Fs2xDzHLlqXbpXZxnLRvLNnyEC1o5SEMuWgdxk4Izg6bAgFXjf9KdjeAltes4VUmi
Z5vKYiO+m3vUqkw1ZqiXqB/Ht0P+a0P7k2jLvK7Myus2EWIt3j27S8mLjJ9GbMpG/MRBbzkJp2gz
3v/KGoKHVujy3kbIi7C/AOrTwiUFc/Ox+XnKDZH5VUzMWVT/rvCdzUgxeCvXv8woU0q0Xl2+jhZJ
bYsfbLAnRMBCbEmjkbKg1RMOm0F0iUeBz/8k40k4aNx/fP3wkXaV7t1A912aoFGBFYxKKt8PHz2s
g0yidQ0rNjFtIl6Ng9fbLYMNtvY0THErXxuQ20JACDZzwZmUu27lT39kLbDHf3RqjRVGxUzbuJI2
u2v59BIbOTuWXqUUQZXmH6kn+LQ5I7AtVwB7f6ElfEqDjTVmxp1OElpnthbr45vYanc1zd4/4JQd
t23Hrgk4gt273SUWOBdSgiFkZowxKSuClcz7I4gOHlkxrQz9b6Jc5kgk1vcw8w5JifZxlcHPsjdN
VOc0aoIR495v0cecsYnY4LGWQmjp0grEM1AIo1XR6Be8wyIohLgfFazJQvdSNO4ubEhoUV6+4mVK
+lv5XkiQYXiegM2AA1oSGzV0LdMKPK1MKzmcDVfoMIzdQ4fFf3p+Ng7Zf0WLG5MVhN4fe+t3/FFI
GNrOyGdLa3PEdCUsbLnS5Y3iWrPdXKNkteXlSWtU0dqkE+VstriMzF+Z9vJWu78bx0V3tW5lMSwE
12f7x3j3EKzqLj9ZQVVWqFM7957cTx8ZDq4SYgzvCGIinct5fHPWs9i8FQTK7KIlLzXiPo4VU6fi
7Os9SGMCRLTgVzLJFXw9Ub802WrUUiy0okz0QqrfmJ8egsi6A9L8CI5MQrprYvtKWWEY1gYUlDu7
R6MuJMIUfI9LdCndVreUBUfsSsDMprvIVI9sIlnor4xB4Af4ljS7huCvv1UJc3nRNZVJ57Mdi0L+
BDhoLoa7pvyszqubw0l7FLIcVmSUd216KHgPAqKFfOwD7hHLf0MevgcVkDcAvpDsvMo3FKz+bnSR
j7utxWTAIsjsqkdKD/au1CG22kR9u21mstV4rGaKeTNSWMxPuwl75+el11otyi+SGfZK1/Iqh9Fd
Qku9ZqvpS3mXLfqPNQnysvjMVWK5ym1b3SebJpOneEWE1P5Wz4AaYXfWvNkommkcz8IA69FjG+Nl
tqnKpM+mypms3ax+2A3i4K9tPZIGKLP4wv02fcUa3zTXtzpSzPJiClpYn3sXwlDe2MJvSfnoaUCX
+wYTjS0fDTc7/g81FenKJKsOEqPlEbiS0cwGqd5huOtedXfgkvKqEisFROfZSv0uYvnb5NqEarW5
VLIrv46uzBpq0Xr67zjUbQ5mk20F4IYNIwNS9k3KpBRRb8IXqB1Me9qXbnryQHpJCxAoL0cvjIRn
McH+Dp+ofaGLz0wj38dhSuA9XTtg5Ikk4cSuGj+99cfxB5DZuv0eRlE0rsMnIyXiN2XdXURuKIMV
5wBFiEJAQSSCm63lkBRn+e/A7QuKGLBNJ6e8iU1Pjfv3uhKtRnjHSO9KlzAE3dB3UVcPXn+6p+6O
bRjfpQpAhPyIlcU/JoCUYsvH1uElugnOaenyEXEMd7XOdkqFht4lx2lZNmjTiWwA7SFjgdy9/MVM
rrYeWmWa58oLnWsV3ABrg1s93TqDH0wxZ/mmxKomX3Vw7K1xNYY+2EFxInG92b3WX7plM+LarJ0t
3MG4M4jLCjODtRx2CGO5n1Rz2+F2MlMY4+bxxbIEti4OxHPaiDjTu7FESEgVpDuha9s3WUpUcuUc
+W6Ixl1+PEP02aW/aBhDi6MIEFTSjCxh/QI9VQ6el687warbOeQeM5x8l5M8+QXlDaC9GdtocMFf
yuY9d7CFOcKCipCsynx5v461YNl1q1xjwXx7UVoO7O8/WVE2jYBBy2oq3KFPEI0SV57i1jTiTlI9
lzpWxTYuvoJzqsCUlF6HKUQaGkSoXD3+pnRhzXRtyXw70VoNlwN4f3MjW2r5vaAUfv1ePh/mUYAv
ydPLcveo89kpMHL9MHGcwXgeBXY9ByPdbpQ0j0+c2pb1r0ZDazDEv2rvS2wYB3sIy7126xnuq54h
wNVNZ1k6fbwGD83/q3dvMuwqqriNdnEtBgZ0FSlclHOzfjxq6Lms02bUX43gXHo0Wa7H/4RDI3Y9
x8v+qxb7O/ZI2mpRD3ExsCRg4gU5Gs7fA491UQwa3m0p8i3vJFdgo9iK8SehsEnUlFCPSqQvUrKj
1GxTpK/aseauZ7VvZ+tXSNBzeO4856fq9SM2mf3QG3v0gaSXkRaPNCnTj1Sik5SR8bpwsYsGuUcp
M1l/ROu3wEET+KeSqSQ+OBFfJQFrugkgdzTo+YvxzDTJYzzkD+3qmYA0xDqoZG5a4x32mpR6fYpt
7Jug22IVxGSgkOrmOtvubcwoh6cMpqnZv+YhkBVTMm4ibbZj0UF6uKNFwLNBh3r8LbtBZ7qsRdsX
QRl8lfPZfoyN1E8CEJPRxU9j00M/MrV2vJXbIq4lUwIR0h+XMfr7EYUpPnbnY4W9a0dB2BhXKDPM
hNAWgrlIHEG685A5lfw8NYL8K3bJPwbp+YXKCQ1l+XMaZzqMDwROfmbr8d/XF+6720meCG1FovwY
4VZl+rHJmi0HCuPfjYb4Oie2sBgkP7Mux34Y+X5OnvOkyYXS7fTJzsAr47+PT7cUUp3ErnryL4X6
PFpN1sN3B2vfZ0FTYB4BmxKFykPKvE2FDivaXYUwcjqJ5FM/m7mXJY2IuISyt37UU9+7/qHnbipv
u+cPWGAj0z+7mqPz9DaOv9w720EceOIK1cNj+ZlxXjOdhI01wavxqXBf1hfyjxHEyu8Oh6z6uRNr
0nO3MGHGcqqrrl9m6iGMfl0C+gjFGnP+cWfXEJ9flk8gvWyKbO0h4u3xee+iF/a2PbAYp0j2b/uP
UxtE92/PB08m9JnBTTr1gSXeiVXn78mmh1OxH+1bsobb91r0C/2vfip75IiJLepD8ey8Q3NGnwtp
MttuWusjpOGEbiRtTWbPg4IRmKT6OwCrA7Va3GmNKT1KNKuA7kkzHu89v1mbjDPfIQVRpJSl9aEJ
v47WvaSL3MCIH/KDGqUamTlricmREssIvHz8mWGP8hVtefyqqKW8ajcdZj0MS16tkMUxXn7G25vO
S0DgrootG0z4eEL0pFLJSJhwN2gcRumu2xAbQThVL9VUVf9qgprfHur6xhp4QcdgKFNmwvieyBz5
OP3eePe6Ap2TWQBLVX1ghIjs+PMYZwTHLNROO+qaEy3ovew5vdcObmEeVbqyrB3FhpxD8luDiomp
JuvOfpCTl5vqxLo4ayslW6bPpuD3GKzvN6xlLJfHQap9nWzI8OKA8kUPi5urIE8WiEx82F2GgrtO
L6QjVqKs/oLf7oUR7NIyEK8nSUEDKJns6wERReVT1x6TyD8H3kVxU4x1w2P9cFu8+rlhvIKFZw4i
bH1Jq7nVWElADp8ZtMPxpfOG4O2I52OTnY3yXM621/UMJpIxixEoimcp28/6UbyDgHSCv5vL4e2L
K4HxGtr6rtAPQzWjOd3FrLpvHBvRbxx4XVZIBTmWMv7chl6DIMAHr9XT73MiDmBJlOSZM43/vdfT
TRFgP6hubcsYB9OHSf6yuWm/xsFoMllcjLI6J5Zd60G69qzOQyG11FvI92NpbtrbireRhSo0RYNc
8zLJqKtQ2+zclxIlE2VRyjxrcHnlgx9r+AxIPWgWqWG2jfDzHhA8UackPgh8jsNDPcdZRPtZvg9d
vur2J9HIIVap6FoZnD8eTdwQkFmQTYc+hAgnNhrUv60A5/bJIuvR72M1XsOZMB97tK1hufAjWttK
rrnoRwbXn9k4AciOeVW8thgm6jwOK1RnHB4EUOiPtTRx0Kgop3P5Teg0iTSfj/xpHune0J4WV7tI
znN7VhmkQM7CW8SoT0F2dk0k8u99bWfDRmxCzjQa1OFHa4gitZveNFVfdNEb0Z6ugyfl8I0HqEA/
RjMHFCqR9IW1udeuHx3dPGWbRZiRYlSrTtAEuSR2+DUeG/vqHYShFW682zpaAUiHL0zM2m6ymb9/
cnz8GuyQT40QGa9noQgenn4oMHaRwrl3brNitOPaDiPV02TWP49oH46jxeBV91SZj5279CztSBs3
Zf77rNHfvL9zw8jPqWocPUZ6Leu6ngqHr/OQnTNdnn/KeRW0w9tEI3QQesTlg2IFXUqCWq69NtVZ
TK4fNp53/oiky0D58ocU5OE8yfvbDpWY6d6jeu0tBmJ7H0XJJe9EHjPh+HPobZqJXrJ7Yw2dZGpx
aPMbnSeRgR/tN2M0ezEh5ogP0eQ+FwP1t2iLl2WKive2yCOez6JIGfn7w+c4tPF4vhPfq/5DfqeN
spuanpvnDqHFJLRwf5764BYS1Cai69soGDWeZAUs+2AxvfJ4uRFsUu9bnj7uXfNEDTLfmYnaaYKR
1N3+JP9izUf/3E0ilH/Yk1h0Tl7dZKqQG0WnswE6gbFiDM9oXRwGt/9U53bOm6lW7TpXLkrBkPM5
RCbwQL7yd85mRuBfuWl8TINmBsMEMGJ7JKipsTPrOkWxb9rBB+z0M/lLq48Ea1leztOOt5upPOuP
71nzNr3Vns9C1AAmgM0MfHox5hAovkVOy82s6ZAbP4nElK3F/7T6hiHwsuDHFOnxK50uVWjNrQyQ
PRVX8ufdCEYvCp3P3W9y+hxHwwi6MQP99B+1VO+ZySPirAf38amW+QMRbscJ0HSsl+08GOGV0o17
i0FCIT6IfHmw2fVGqtFYI76WCtKIpFrpe4sF2gUmmhy89yKAi89DDeCalKKM1HriOdrKBpl6ZSV2
+FlLYtMt0Hc4HxW3RM3saDI2DIPQ9LOYw5M8F9K7+omAa19aZcrLZUOjHF2UUXmEiEa4PGjstIeL
xgHhPVrdZBtba1O0k1COrlpXdsy35vlaEgwpaPTgffCNjoVn6hcuqoF1AbgkKxdjrRjDaP5zWHHs
6KRVPKmWC9nPCAIqU4rJ83M/uv1tNdvcoyIAgj8iwNjPlWymH1fVfob0EapwYxjT8a/AoQ4DL9nQ
3T2Vpii3ZraXGTynCRFiZxmlyUL0UVQcXk1fDTzd7+dfUvsj1sgHPaq1A3O+vkTbZvcob3OmFzGN
RV1yc8cKlnZa5Pu9fJzYB9ODR8ixic059XxhOO0NjpSh+VPErpTZFq7f68J55M3O12Icn4tLv4Eu
DQMbXsrFEi+jRRwQ+ITLLrH77oO4acUX2ytrRLCnU4jMj1K5fbjrvw96/t6VXzASQx2xnwsu4EaH
ZCHdg8P9s2/svtYfu6/H5NnefT+G0U9BzsMcDIN/1Fd6fJ8yNlXNc1xNfu3q13+VpVUyPT5y+vkh
9QoukbfeZXqjlP5bGY5bE9al6zZPOv2aumNZT54BpB7tZD6mgcXNvrf5bmG3xdxfknnNDt6lTax2
2ZeMKZ6R+nknUoM88TR+Tl/Er4vODJXcTRBs2w4lUpouA9ayicfw/n2a3wbb6mJ+CSqEyJSE58Ek
9DNVc8Wyn3fOuf11JSh/buLMmRBoTORDnoKhKBbAgt7mWlok89y3rncR7cUVk1SEVVrSSLDlXDyV
qCg2i1Z6sMsZu96E2GIuBHPT/QQr5NDKTLbDs/vgj0kU58tEb9d8rfLMHbLTWzM74FY3PLOHP4a8
o8yte2GJpkBYFM6SUNBxAHnaaPYAAA4azmjBLZTE/rQK8Q7Q1qXzuQT6HYFwzaOEu3bb1KKAmcAL
vccZujXiYwXZk+3uJRDFgieqZsU9cPja8ODK2YoejcTPdTrrnSw4g9T0MDqMVPW5hvePm4bk4GmH
XGGtaomHF547+4/ckt9C5XkvRN+lLfRGBxQvXmKtIU2WRdQROLIrPo0mM8xOjY+/1j/Lj/XP7etl
1hu+AqBb/gQvACEffh9g72vtMyCb4gV05gdJoqe2f/uTY4gcoJEzLflj8aP0cuRemst/hsnsob1O
FnQS1gGyfneD/94PpRLvh6FpOpkhhIKNzO3fj1r1E0rC19gPbe8kO6brWZY/aTVu+B5j3pVJEmnB
UMU95uU0fGOsACNVCbAxPzgVRAbyvWUmYsZkRLovBEau/DrbpMMBHlVq1MFD7bcwDWh12z4M72MX
iiMTDAtgCj8LwGX4XW56lP686c8qrHplIwQFIco2RyEIBFo7gYCU9UPbo6yfC47w59rBqXn6s2eT
B+lj7Kq6ukNR9DWnII2im64boRn6Ktip4MNFeIib3tjFWZce4VNuxEUjiRhktPTv/5CV1HQ7vIxN
18az3qyX62T9Wn3Fvp/TxdfsE1O0k1ZJLzEGkUvMvTMGEj8Q/X0BxeLvle819JlIBCvBAO9y+Pxm
ckVX5Ow04BMQMKAyvvwKtfYp/3nKz6X8JQzLI/++wtBcm+OXUjFfC4B1DTfgn+13YF6A+DN5DoAu
vR7WyI5B1Gd4aXhRvDRPF7xfGOVd8oF0NRzOw4/xU4b/fvvb/+338XT8deTfP8M4kNoi3++mi90c
QhKZqzkY9z1U6TBsWvtnUIQ6iGFn/jkPxxCoA4EiEW0HCgGQP3hx4R67e6fIpyCG6S7f8KetU74z
55Sdv/Pi6feHgXm9QAoNH6vfr3QrlX74TyAZgNtuFE5GVH4AmLZkBOrkkSnh5PI9dMmZaQBs44r0
hwB2QA4WNPAu8MGdZDcYfbO5fzEHySA0+HcOL3lHHL5sAZ65EIu6yY8f+b9H/sd5Y2mAzBovMPRv
NcbjsXvCwQ1XzklnPv+Mlj7di35AuIen4dQH7gGq1zP/68OEkxieh/AghicjEFc693yfILUzDB/d
uNcPdlYaTpL5ht9CZf7d/QFVE0FkgOGeCJZlxVjTpw+3CGzZIYUbx0r8cNTh606YEY4ifLRMOVzx
VTX8E+yMocZ91ouicMlAxPjvvgof4t8ZffuI7vaAHUkd2XrLu7N1BeKEaKZAIAkfIHz947eJWoiC
BQMMHjR/yT/jxS9PyLq77FJrYV1ZKcLZdRUIPsM1sEW7KcNXIIt0Plfhzq31s2Ld0AW2gcQz5VLg
ACVfNoNaCXRt5TG8aIegI8rSfxfiP9YMjCLfGK8L47HW4d/XHVIVLgPeNa5BSBsK/w6PmL8Jnyzg
9/7t6kGAAifErfhJdFykivFaaWRecZMG+t87mAz/+1oLfMFdA7IJSMLbCH22EHVDmqCsSxqYibt3
iv2kqlXFqQ5H+lKS4CE2M87ksxj5/v+58+nujoq0VlJiJZFHCfoZu+pOSXhcw40SDlLxArQPN/3c
0/85bdwC9wzAMx5bPMI9poD0SafT3isf5t6L8t9PT/wR1kOIU30XbeLO2eeP/42nrXhhGk5suDU1
hrxBU06Zd7YSxJoxQsiAJnoI+91KtznZ5z9+5/PO8CaNdJ+fVDyB/bAr6PX8TEMRR/o5D3duOLhw
PVy4XB6cagFQ4vsIqBr//8oQ4cSxp7DKev8j6ry6U1eSKPyLWMtk9CqByEiALAQvLETOQeRfP99u
Hd8Z2b5nHEDqrq64axf9+H2eU0/K47NSZRpXPCQ61lZMJggMl4rTBkLDaWefUCjdhnLWhLZoDTSp
EEovu1G0u+iTWLeRY1Ulo0DqyI3AG0eHntP6kw2ZTe4UsDpiCKUxdpQlZ99ZCiBgwKQYNaxfEraK
n0UtUmxVynDA0hb9UAt+67DYVf6KZZtI1X7tWJugmcCaUx10RnP/abt+ndWreCXWjQPO6A+LXwII
gHQceIl7tRtlbA+NO9EG6hV0iKUhjIJ92/MBL/BxO5QsRiOf7AQlfEn/s4nKplAwbUJw6gZIPY3u
NLujQaF8+zbgeEVazvYiRdoB+6qGEcbkalM1OtqFOusek5zn1q8Oso+Wlohotc/O0p8v682AVgne
ibvpVupsKxGn6r26pGWlEcD2dE4dcBNA50qgw9KzF5btSNpCv3W0F4sDSHtdauSXoOlTe07SjK8y
fRJFnVUpqj+ZjzFFTR+fqAa7EdBySJ3sEfek6eGyBuC4lku6gLjAh03YMG2ZfJyYB8NWYLfm6mc9
2P6Rh6Jxf7hlxVBwAfMAxjjdi+tgM/5hwhT8SFsHCOnz6Ex/mvmkibvPx4d9RUOgFL8wOaFbpUrf
TGITlC5CyPd0pFQ3i52/Lbmv0KKkZj3q11meVhAqGSjKkCPNcuiwpfoO7CS2pL9YMFenLXuYZzHS
IzzpxgE7gVlBHfLwgwHjKUDq3O25MTBN2Xmd52c1utaiCeOxwe1FCOGpIw+Cm5MRNL6ClkKvAbgK
TMJg0BlzDRAIc4bIpshkRPIpdVuLfl9OCN43n4x7oxLYbj/dNsKDyQuNKuKu2n2+D1Jp8mIjL5y9
7sfpAo9cDTeAIRHxcW9IWACOlIIGxl7ykGIPtTepCzBFv3G2kRDjAnDQ0B3SD7I7kkVcBimNP8Xh
0urCJesJxI9zEi2kNiIMKzvOcsliBZKJAwNtttSdtq0vEJF1S2r9CMzi7DSZvCEFxGxAnBxdWHi5
MHqTmGo61NXEzK19WIandBuSznm6T6pSi1VLCMwVrCbAKvnAA7g4P42PDXKHb3Ej/8wNd0FJVNOp
vckk6oKtha3t01hJ0NmnKW0CPHK73W/3pa3A0/Lni7y9YBWyNm6BdHz6yWPJ1ACvtBfgZHmDdqRD
KR2j85t+KtCm6Mj3IeSG0g/sTrU2nvU62of5wZ7P4Uuh/y7jkGX9J0Mbzs0OJPubedScnjcNB7sh
wylo0zi5sbZAa8PuIB1cgRfJaQOh+k9EpQz5KcpCiw5RIi8RcxAkDvDGS2z3NWrW/AJHFwHGTtAX
H+tUSsPrdYzND3+YQD3tyj7rHTW0kMFBvKaejZAhlJO1JWG6hes59XJxdZB8nBqnzfmRDCwyTZSK
L0wtnlKqOqUVLUz7ZBLH4A8YvM79sWlrZkHyFxLIVEWJ0g6R4MXJrxg/yJUGIYBHlm/Ohq3uL0JU
vbSS9BJoNJ4gim7VKOqWcY3llBqvAXAwlVzbc5FDNpIn12n1PP0+4i1nGRYRmmxgu8U/VnMpiUeV
SM0Ds+55t9CCU6B16bypNj8ppdyqC8YxwvNnjhE6AgAbX7UdPMQ/mTvhTLSjEIvOodR7ZWycKEj+
2WI2uf1ukyaAye3Nu70bak9VcyqIIS7FPeq6lqUnhQF+SBvPA2IVyOBw+5TV7TJjzK7yfWG2lc0B
1ZlaIEbh1Y3CjaIw1RLlqgyjtJy0pPZDTv4N0JwGferFUt2i/Q9DPUSEDVroDHGKZHXlad2roWDq
RmvKGkupTYD8alkDVpT3nHiM+ZK90+uLC4Zb3qLsWXeNOpc1kfIjXUDqOoOMIn44Xazei9vQD42A
RGCoicHaE2wilRpe4kRHhD4pfdCFugP2RSjDK8C6yRm7A2wA2sDharV+h3IYuQv90pljqaMb4yHB
I8ne0opZB3hGw7XCHxwaXKCGAhVZNsk72SQiczZeOo/TL1MPuJYv8uQV/GuMO0CwwZfE8AH6EZTk
eoAri0GVE/xRbwmBPW34UBOAskJEMbW9jb+GrXSnOdJTUCEAF+GIhCYK9B8uF9lvGu0iMsS/r37l
99iuoFBwV2WqwXwBEvpzSjEp5lCnxorGyH/me1pbtEPiMz0Ity98MMlS59Rde1t3dXHkea4QA60z
DqZsscRLc9n0iHiOywEedsRnFzWCntBe6meY86VcTdTShkXVwshE6bFEG0SfXgFwRnqx5f3d77Tf
XSxwTHB13LfHqb1zanEFcY0lbeYWupJHBTeSWtJsBD1kXMGrYSlQ2Ii51AV9l1RbogvIimNY9O5R
ZaIV+vob6KkkJeqxeKEbPjROAP9/1jXaE2phqML2dGUcoOWCc7CKMMNAZlMHxvblTbB7cBhFwHVy
LPhKhsPhbMbEM66PS0PFhi4OcMcgj/Mg7yWgFNL+BW5S/7I666reee+u0GIahavPnVPBwqrbQEdW
Ap116dDnv/KfigR6ciK/VXYqTh1n6WqQ74Uqlo2Ouo8rpPf8afvGqurMvui+NjsitwsP8Oj4OE9k
zHr0ZHXo+MXvn2sfY6goEPWii2SLh1v8zrqeQ5ER6VJcjgqsHZ1lp/OodvjTTp2eNDmmxpHRWZDr
ne6v/EjFQHp6rQJMdVx5eCUYSgXM9lL91DPup85XEEAH2m5QggvyJiturSLcOg1mmeqaqY9rl5mG
dJHAI0WEoT3R8irfgjMCtIg2/wYZUARKbym1Li8pIOxGIhFIBTFrDBvkd7QUWCCZtnySde9m+B6s
LBBE+QOwsXun3MvwQPGfu4omoHopAKqOd+rqieEMijScciAcaDWFnzumr/K1WcAHT91C9eUH4Ih8
FXdlqN92QC4dWgV1C8kP4CzRK1HjaJzpeljKKSzIKdyTeRHiNJZHTfDDWZI/IM9/EnK6IY9iZG2V
wpTU+mQyEH1VpTqQx3itof9ks3VSFDtLjhCXC0+AyfJoM5SnAOUtv5Fa9/aubv7m5eDQYl/jq40K
PzT1tyycxzk2PgV18H13bXfNXQ1zUNLnsGmFegmc/QdJi+NUHSxpMWzcW+sOqtVogGgHuyagJEXg
aHGL95YeZ6adk2tqZaZ0a8yRWnS9NC7OAa2PaVJTGulb9TzK1YFlR2E0UaMcGMLU/VmypFL9tNDI
G9ZSbzt1+mx0+uU6YEhclQ6n1K91qamH8cRyODgYJjFEFCoXzIRVLDJulSyC9mwwWCvstWxWjfZM
vkvi2IY1hBBWfo/SrXqatV0XD9u0MQds9jBiT3c7Fo0jR+LMUGHIUGdl57RjHv6UuCG0rct54s6z
PUvvF0++HUXnGdpTheWfzwvEOQ+w2QWezB/IWrcwejWwYlXM5xJncGkiILRfgkaW4OfZL06AEhDC
8364xUB3EugVoUDzvfhTY6KDcn7aWkoidIWeRvIrYcHB/9SyWIj2Be6NEj1E3K8Xy/+welRYEJ+d
WbEE10EJEMW1FZoZlBmnFr+tljG6Pv8PAAgX7fTRdfazumyq1EcSalRRuQlnoJ9lhi7t2DThcaoF
O3eL7SzQD6C1l4IzDUkQr1n2Oe27b8i0SeEfmgU4KPDTZwkTH0KGIAQJ/EwB1YwNCeYkfIRlIfHg
Pr34F//RY3Qvpe0j/B20b5jr1iQFPNBf6iKXE73xP889Gpmghu0/vc+EkaFcH4hUaG3wk0EhzIXQ
Q5FhfgOahYrlzEVh1/9h7AGkdMwfhkMPvBzpfu67hXCTGCJ9RgZCrgxawk0VPGGXQzwGk42xBsoY
ffAIUmUDJrQpj7qsyJIEkM6KZBuOIqUm+UzoyZXXTBt+dxITK8v1ZCuyinoymMNCaw1uLcd0XKpc
Jh9WzXiK5nMtYSBzrSMe+s0VWyiAObhBd0wLV9RSgfaD9QWpuTOG/u1SOuW31CUXoX/kR3kIrxwI
eCR1NcNKbRHqLJXn4FU52g+eVg12H7CZJgwiJXVuLPAb5O5BxIVu5qG4oVdt45u0lv5gIe+DIE5K
V16FHB8dE7p3jCDL+uFblmq8UHraUZwh/qmC2BMmGIwXplwqDwUmz0CngDtmbdZ4BKk7rtMhh7jo
slaEiXov7BRcQ59QSVfcRU410WeqMPGDsjBjyBci3vF9f+SPSVOY5I8ODF4d8rplyips0kMixO6O
5gBlx8mPD7UxFB67G6CS6Rbpsc50xujEKEur/BfuCk0OFHI5dvy2Ceuk+xlNiIu642fb2mN5C8A2
VFpYMfn0G/0tqRKxKSD5uFS8a+vsMLeQf+3Ip6VJK7lDeg8yP39PCxspCWHJmkIXxaQy5/KEjw6B
JYRQ6Ie9Q3oF68CfZflKsMhrKyWDejYtdrJCWhMl71hIole9sXw7GpSagKWgbjHmjrGENjD3nj/H
tvGArvl+mtXJ0QOx5Q/+dAlrRhQDnz2rT/blyM4AYqkm/YDWKG5Yh4LUQurGXhVWk+Fi3b6gs5QM
kAJ7GitFQQGFK5tNYrWth+Ou/Y7vy+fBYTngjy41YEGd34qj+b/+Uob32JHxpcJJ6zpdZs2CvtI+
D/eX6Qrv3hi+tAWBB8kBjdtTppGoHLKuEYljM2jJNxczZusl+lk7zIbAYMiQQAEaPVz1Z5QZOmVB
BrGEPQ7g7JRXmTbf4DX3QPqZwlxu5QuNvOXeXu5z5x6t2oOWaWcDuT8eC0A2xsSS+oeGmfmMMALd
7Dsz6zbN/adRthoA8PfQ1eXVjb0/QkSqj1zJTT8e5zofU5oxE/eJavgyP8A+Dm6oSpRlUGmVjpyG
PVPedkB597QuoRbkGkOJxAljrhiXumzz2E/mc2Pl/jZEUi0H/NzfyukPgnRLKAqzTQghom+h86RP
dsZnPrpXbyhvJYpMlpcEjEFDsdOy9zqBDLklLQsdMChv+rOdBc2fujg9ooNtMW8A/OGGkoMqHtCF
gk9NnG/zyTku1BSzxZJwWmXsYIKXFE0QGuMUd837yiMMsLREl7BWmiP5tX3teUI7so6EzqDIg9TK
yBAm4mt8ZMw+uHw8PemJvEq2qpJCOkeZExsAO8kXhLa8bkU4b6oJ7yaMPQ3LpbuR3qPWmbQXYLIH
HFxfKPj3UGxYjPbQLJk32S0IRknbwOCr3I3OA++H2280BgvL/9JjraPNYBj/zAa+wuuMusdrdSez
sqr08xDPeBkPPr/Bo/8EQX3sH4YJ5BO7IX5mfK6rWTfVQyVQZyotvmlhPdij+bF+8C7DG2goPfO6
gVUHLAr/ai/j3TtpIJJWt9QClXovqA7+lBzhyfbpoZAO7Ks/KQ/4P1s1fpI2NHXGUosG+p9IWLp4
3WDsDQjPI3pailINTk96vvb0th67+AWAJm8AYIGfA7LKkZ0EY4v6wXukWr0ebOmifMFTlsYXykTp
CinpEUb0VXBJt0rbRR2JdnZSKqlvqKznqt9YNfoNzIakuUihqU3XO62/PdK8ac5BxkpWOpk9OypA
51BTijeVdDm5qS6U+pEKocRsz761C7HLXeNI7E4gbxr06L8jEEGjaew/ok93hjFxMlgqcspfS+9D
/1YuQyv9JYrAmFGw5jskqLFcf+oOV5ySA8UG/aVSbiaJjef359eKq0IqPM2x6lbxY5V+XtbJJl5Q
UorP0yh9RF+m9wVUpbQ6uh56LFQ6Gnb09zvYQ9X5MvZgPB51cNVlGJQe0cNRyUPayf31dStyBdTD
rVL9nV4D2Vr5m+u2rI8ui3BTyd/l0QliCiXUV1EcigmYGY8Rw9qlYYJcVFUz+FFd6FEdlXdDUlzh
nBJUtaS1p66E8GTPxrCC8y+muhJcsCnMjTz+VjhXP5o+SUdYHrgmI6UZzkP/K7WNkKPNYitQkC+C
C7EGsWd5t862l4IkONhALHS9AVVLcIFWG/sre5tuBp46/jU3LadPW6dfl3qSGZaREyWxLI42QY8U
51iiN0GRWvAQ2Ifdb41BItC02WptDDeAWpV1cHS1t+7F6cPG8KHxTk79swo5L+LyA1aSjFOWl1XG
iTvQwqHu+BHp+HuVeo0E/qzcbyybnmUxZbXODmk3PfQRdzPMR6h/DTYA0M+ZgSUIQKqbTAAa0VfU
q0QVnqq9mefbR9wHGPX8E7R2+9/drBRsB0BEKxf7B6rJxn1Vae58Gr67xUYpyI+OnczGua2YAHEZ
Ma8dQM8cfiSLsfD4BABOnX1rR0OjsYOMlVKGiKw+Di0ZnLirjdFFaukQ7BiqhPLC2yjQr/5yLYJR
QU1Y2YYXTaBtVHUAOqLGfvL6FRHh5zf3Jk/m7GHuIJvOPMN3E4AQUKznhp7u66lFs/mgULuT/9TQ
BrjT29cWDCIusB73G/Bf5n5B9fRtXlv6lW0Woo40tfnitmSs5F7JoZTrogXlZPentTYboEhtyywg
krmrxu+w1aJS+TJLnuY3maUGEEa1Y6t6A5djkYCiTwSe/A0dPiWGLiWYHTqTernGGy3Qe44Gy4MN
fUadaE6H2h9N7V7HZEuYKUEGQ/ZKrlta/5cYoi+UaU/AaXKPqHodJUJlhmEhaxo/Bb8sfm2quQ/D
bDvpMjEJBnMFHfI1yxyAr1OZ5SrVqwX6rpMLX9nm01/f/I8a6fxcIbiRnwQjuwGnVzseR9cs1SJG
RbKgzzsQwwoIEqeUob5ZyVKAVvH85/17WTAyu+TkbiF1AnhqP/q4MVWV+IEXBshDjXBqE/cB6uH1
+SDqu8KmSKQC8FGQ+X9faQb+OYnOmq95+NKJShkq9tXXSsUpMXOA9CmYu/rjVL+v67BZl7HcDNyi
RGAxP6Z2/tau5qOcacHkXKL3n+rga8UEXZryRFUObHnPbIzOE4zZL93lZbC7O6uea56GG3iSQjLB
MDVs/CldyplhqX+mVWwfFvpZDyrhHqQy/u+vak5/wcqL5BZPxufGXigFSObbZFhzguc9IdpS8UGa
UxrlhctVeKFE7zBJwHECsQhGj5Q6dAtP+wib9bSWzdogqcXTTR/bzSlUnDO4IHe3ytM0x0i8+fpc
B7OL2EECSUvd2oa++zYuLF498so7792/DqbDxxjSpBshH22BzIRp4VQkPTxg1k3tXkwtU0gjWyD0
A8AicuEUZyArDwTlUMVB5hGRIzTYIm7EE/XliXL9D5ST31pvNu7BWqo/L7u4aYF/CJNq3VRVdIIE
zFGOE0vBSZc/YOBOvJNcFhmr1KCVoEMQb9ee70lMY7IhwMHIzyjTprohWS/h10lnZqsDTsyAMG7U
6QDpL/EdmscN9EbJ9hMJ6FMnz06VujCtH+xIUrF6553LD+NXmD95ozuKaQOW362UqnSWbVtWL0/M
CXEfAlDxmP20Qh9ySuslkpIbTYClQqMRlgqxTJRW24GfUjFTJyvdWOWo0qIKAMVCs3JwKgB09+BG
i5wg8gchr3OB5RN4NdlQ/0w4Bx7vaWc9poHAbrBZfMY0vp/CinsG1wwVcOM9vI2LnRKdQ7T4T5Jf
0IBPr7ipPRl6UIYuigbD69d5ZZ3KzX7Pp/VTcK2PmP34tDUVGTEgVKvUy/M1udFiAzzE6hmrWWPF
oYTwjWB3Amyo0tky+Adz42Ri5A7FIj8yzROL+zZFNSrPRseW8rLQFBWr5Sa0BqDlEHQVetOq+1t2
DCumrwL66f+TJon6+2EyStrFaAudASqAbsXnEG1Aj0aZMAQ5a21GYD3Jp5NnbJc38AQzDrIJywQR
KGkmehE9+i9nzJIj8coqMYIDT7yE4JEeKVVUQjnTqMGDrbt0+94bazrNN2Fu/m0/oD+oZo9o3W1M
kWK/3C8LAZvBWb/Gb4bGeW+MJ2EwiRiF1beAEamMUpDD8wLfifKDpoCUkQne6eiqtARRzKCorkIg
bKjr4lEWUR0r8wWtUzFISX2lg5fRToAygR58YByn7y4QREsgrRtc1+TOIsvLz7OMKk1zszoWqWuh
6lMZQoxn50ifHLjD5qOGFmMkAxekx6yuSgGx0jlpiolsEdfLWfRavXFtR85ybedQwmja3yS8LDOL
XR+NVyRHQx0VyDbE/cPbL2o4H6Hs5j+TfPvTPzMywNv3v31iklEyLrVyvUdYmBwpn38pZXjTSdJ4
0wy8y9nIGRAygJAHP6Cxs/+AvQYUU6swKfUg+my84s8A3NQPe+ijml4Uol6rXD8/X1/t05i9O65O
i1KHu7Eg4SMc9l90UVnzwxTWTfse09Jzi7eTbetByrEL+HVQgbu0Miy3P93inDN9ZyYBDEQwEXJI
LQ/yVv/plogmpj7N+D3uLMfpoV46gASh9ei+IbnJx+Qm2/gw9OwQFTEH89qF7xyF2n6GBO5MzITO
IbLoVSvPv/BfwN1aJ9PQIH6h3W5yoRoxpy2nb8G2TQI7+pA64ojWLUpd2xawVPIhPkBn4qe8zP23
mQ3mJYZ97HrbZrF+GxZxv561KZTZxTrU4LXN7NC7zHb9c+cZV8aEmoMznL1rtrWjiS0XpwydRZHJ
i2/weo07b1amOanYY7iNd2gwBQAfmfaa1rPGvDm/4paCHeBr9+3koXR9jkrRe/YMi3glU7A6p+Un
eHg5g1w/tz4eOfvGJSw7ByZWX5zh8LfXa40rZKtJsYh66FplmGKP8TCjDWCm4DLSxWC0FzkqxqPt
qnmIccdAve8jsWKQE7mSMlWXrmJC2guguy+7AVVUhHXbChKMikDGqkKnTiFEV2Fh9m2UvM382LS6
5WjqwyUZlmaZfomBLj+WPR6BrZqnQcW0uUQZ833xZTPC8OsxdM76fR7t2rqTWWLeEkjDSPVAR8Qs
CxoQwMTn7QLRN/MkcOJJCEA4xizuPmm/KjG6PiZZwgpNl/9+q9dlNk5DjOPbhjPwdrJpcv0sP0sr
fkxg8Ef5HHmoHZVZCMQw/HIEVcIBLV2DlYbRddfOtblvE9tQgSPcbG5/VUNRIYLoCBXmvZZiRKdE
QmtmCrqmxE+mhfIW9auBUhzUb4gA2uX2LWSq+7VLNN4QhoXWbdkfLmFEVR1IiEHUw3kBVf2YvUJQ
Qzhp4veirhK2Q5i0eTiRx1vRYXwJLdUyGDVOT0+oFSL0867MtYEF8LvXRO8NOdlupVi99n+6e1iN
T76sNnNLaKM7My+Nfibwurr3T+9mkuuw2Lf3RzpMs53NeH2q5sK7X24U2wlL2LbiZJIZZUb4a22C
/+NR8f8r0cdpfFvcFpfFdm1DppvcXeaz0bRRftb52OZhAtHX4hEy0X8fOViHYJ7c1u6L+4KWhReZ
OfNRgm4NGGCuWt7UQPMn7+ot4Hu34BZYjN0yHz+QKVeq4OTImmGD0q8F2sPgR6ZaTC4VvXt3s7QV
mY8jSVqoB0pyYvkAgobLep3lVtbcmqNMVao4AMgXuOwW5CAI7/E6J/9LZwJdJz1ZjGOVoMy66eO7
0Tgy6k04dafa9VTDquPl/veBMwwfBv3r20MDrxpvArwaniQfWMnFdZaZZ+YJ/Vv0HACLs9RqfJ2d
ucpzK6mdwNKjIwyQAOXJ7ML1iu4WXNAd7Ozibf+BkO1OwyuHE75eul3ptKOaINQtPUuLw/g23s0z
cZGdo9UcupYjgAn5ijvj7pjw2WQIGF6MhyfYs/Crwhgz6abHluKqkSmsKaL7awVQ6C22LCU4VNBS
EmTduOIjpukBEighPzNQaPkPJqUo7osPpcbUWuJrqDQA5R6YfPqF7ctkCCaOJMy9MwGW9+O0+YU2
KBbBYeSC6OYs8J7KEl2w7KpcKBeRgh5iZVCW1JFRInBENIj8GcerjEm5RqKbUi5JEyUKy5DfCDej
zNP/Uxl4D3Y3OsBEppTkJJ7we8pYCZs6mbgT1N26xkkXMJYzXTPZmnnZ4aMEYzUTrElq8KnS4HxL
hTVNOidVaF0EEINyjG9RriCMooYMeZKKqsrZE2mjtwihlqrmxApdYevxJzkqSnhwUiBLQvKBwHj8
nG/iPyusNa51fUD50VdR0oelCLQJKZcEkrFrtLvCM3KAoEpBj0KfCqEPU6k/8FUxHoHGiYynNo8p
vHtCksutYfzgJ0Tm+YAdhq9H4vqvhvyRlr4EEObRdsp5YvwrvYc5G9/oQMVqth+ocneBdJQumGKN
r3gSCRJd3lQ/YULmjc6R/Bbnu8bRRPYz89wKDtGfVQHCC05cZg70HbKYwgqSGUCg9I1Ax00mMZkR
f/PLQDzPckzoDdk6vNF28JhtFhl81031Feq4liP605k5AikfgWqGeVEmbrXmPys6MDnc/DWvwfnC
o34yV6nglKMyPAHKrjzw5Igr9yfaP3Mr5n7So6Ir4XyKvcWaMymJbCKOWz46z44ATvMR3jaPWVjx
hb/Vy1D1JGNzDdWfc54lvLRux9wVv/GzenE4V/zrPCtSeVVNVAdXnzf40c4MvKueZ9I+xM1EAzy7
fu/MjJxbJ2HhWnhrRRp6t2RYdVGsyykM4dHUOoTbvPH3PdI8PaJxiO56BO74hRsfjoUtvw2/AM4n
U5Y7eiSLZflZMcGdPqTmTe2sPmu272VZ1cia486heAqsOfEIJxokC3t0qvGVEYhnElDqx7ti40j9
kOPZOrpZFGExIhLgUflIMjW81fVPg8ieoZk07XwdrTghg2Zokts0gf4FThR+zXzwb94Bz/RnxRf+
yQTML2MwmTkYFSO5uxHbyAdvQqTEsqx7Ze9khlhUurl+qWtB97pl/tHRFb/NOua8M3fi0eKBMoGK
yut28eFgtuRyaHAGnxhuld44WqTqMPwEQUoZCZeAgPMJ8Q1ZBtRh22psaGOqb1oTUP0TpaHTer5+
l/qAlwfrYTAk6D29ggYz7qjQhCdlVQ4B8+WHzP4iD/J7noE5A2hafYH6WPYoTlEQo+5Vl/YAxlPr
+CBftqRUQR6gA851AD6iMvxS2gaVFj5mSCeDzKixb3wycWYbbgnUOUbeDkGZMZNINx45i/3+8fkH
UsIHCRega1OieiwR8zuJu/52OkORgnljbIQKDNueInHxA1FGbl4NoOdmEJPCjrzpc08zy0pqqbxu
viKvStd+o+O/zOg1JHuAS5MZAkJldoYnPAY4Mi4DQWnRg9rMNHSxvhDGq2/rUv36xKZcq7RwAFEX
ZF2Qf+7s36Iza9HHTBlMvQgvMsQMxYVF6M69wTvpanKhCkJp1kKVnx/H4C7u1TxJBJPNgBbD3LNS
IiZBB2M+bV65mrrZcNApRiq1YpH6JpLm4ZSaUP5X7SooOXS5qoZ4DThTyj/LeCptUWK5lGyHNAMt
vDfmOAWLqQaQQuOECdUqaB1kehWbf7nNtOUHqSEF+Wdg064oGBuB9mRAVOnKDt+egCCv/hkGDKGd
tBlAcUnQxniJFSGhankkUMaOw450T5T4Ue1NCQ+Vm2LBCdLijJI8ukgxqYRu+s8FEbsZcJCS1Up4
cTyAV6uLQ52akBGREGL2iRJCkJFRdWcplXEg821yDcXoDU5SJQihEQS31XmqcFkdGkk7Cdg6RhMm
bcbgbfiZ3ietZIGacOR3fQH9K2lP1or0uCr5SutagHa0bbpIvf1L5NMUIiSePBM5G2k8oiy7XpSD
Taxy5GWFW9BDq65QBsj2AshWMb0S+m76qEoEKd+RdnnQRMgyiji8wLBMQdk2vg4+RXGa0gSSUGJt
41ikztLy/xomcdaaKFSV6RKVaS2Obl3IeHLKLIlg5wKtJTQmaFmYwgqqQ56KssH/KvncN57QtS3I
h/ZDhQXQVjbZY2HGeGQcLx5X+2tqNf/qGr5KpSqYUrWRHMlN0/YLEEClXTQgSAElWomuGt0EclWb
qLaVNSS1hVwKO2JgJXy9QWuRgdSVM8tTIwlAXdKHivFazSrrNtK1P6YtL9RzBRXQQEdFI2lCSgns
J81AZJPdWAstYOKH5cTy8TLkETB5WuoyvaHSxFGItKhRi+6LqDtBSMFwNVWd4i4ARJLaZLAlN4WT
0M9GwtQkGm/J9XBO0YUUlxCcggdadMUAXuTaMvB1xzVTfedCTX3FaBP70kXZLPZ2tS/5kJwYZKtA
0B4Vg3YIIl2m4ai+EYFq2e8ghk6eGp7q6wr0srYX0xlH7lh3BKzMlPfwTufz5Yacp5DVkkmeI0jr
8qbiRiz5L64mtAYmYS8pl6mYRoTbTTHRTGKvz+VdUt2lIA6NoD4FLgVmSpH8gftbKFDpJOSn8Cue
YQOuMLVD3h/nE5mwGLauO+VeOU706XCpFyALfJWccVqsSg/P0Q6OZEsEfpF3y4Rl87535ljoXQV/
06Wfpq9tjqI/rd5+TOCrDCulH01c0FGFZYFBSUmdmLl2ADuoSxNadZjPfaogkL+kdX8O/0IF9rRl
TPrbgiLm67L5scpqej1ehdkRpuFB98x+0KYT8RuASzNqlgGK1Kf/QxCJMtUCAZ50urXuTAdtq1AI
TMdAU5T6cco8Sobb1O0oeQ3mjWIyPSZegMTxwhw9E9BAUs+rmbok0Ng+Mczw5rSGDrBoWoxXQmYA
dt/VH/yFG9OepgcOPDcw6HQQOo0oxUhlEEPFPS+Hptwi92gOltl/5AQlR8cNuXLQE2AFtWM4r8iG
HBa4tunehFaS0zwAxKo8xH95eAA4pB5JhQmspKdE0HQQ9WeJQUaRNWP6ErgGnU7FIQI70VzcsfA4
BM/BmeCmFaXwnsgXxN4SEmE9VPHmvNLZLTFmxiyHzXRfcVT5QN7TpcUW1LVNyAA3tPEGaTJU9Xlh
nKSplISXLCoZlBZtgf+CVeouBSctcSFfeEBiQ6VSC7bnihZX7UA5p2lrckBM1C4ifL7akKX4K0Bf
LfBsTN0UvK6+Y36hykWhsYqlXlu4VdPzyHLHwksYNSrJkNiHUF2wwXcX+FsgEk4Ye7hhPYmUuyrw
FH2SOUnKUmcTMts1SiaFl35MpfS8pIpbfwcZmBg6gEcAw1NLaBx/55wvtoPFBt3ytmmv6+VxWICb
8P7t/IhpdLRLMwizwzTaDomLb+fI1MQedNv+haiAJDW0ZkQdpQFNNItHj9RFJuuTbNhsa4AiKVMe
RsqAkAwExLtRnPIZ5nbwcTq48l/SBHppUtAMtEwsB1pgn8mWU9K9t4C/KLFdPx6j5/fPgVWJt4PS
vsF74mXDVxvkD5PS13ujo+VuKmrDvcxzR8Q9PnkOhYBAC4gjoMzpvGqCcb5xAL/RNzqHxflndSSp
oZDjPMuQdTq0dgGuJuG7Bb+0fPl975I0S9lu/lF/hBvnhYjAAKA4i8LIhsZmXYp+LAasC1BZ9q4w
Z9zHOweiaywojvdQbiM9AHA5r6v9VP2m5WApFqHzhAdUKoDdoYFT/iUmgYbJNeYj1jYLLqhfQU8B
BRQHuEymzkeg/B11efUnnPgTq0rTUruNjkCJXTEOYFfwQqs/oxOT7Jh2hBroR1JNCtt5EbEEq8S/
7guHCMgCVJ4OdYqkoMkFxOC2hUmcEFioDGA8WKwY6V7QAOvqpX6r710LgL0uvIUo5n8SzTMjfch+
ol/13+zo7AAt4nG5b/yQFI2qBUABbZwJ2kDdAWpyk/qXxkuBrGrXZ7odxvk6SJ0ajhtlNMZroRNx
GJHhGGUUmDrFn+fI8QACJeCexSM1FT5FXSpWHGiSMKUmDyntxPKitGgT5clBLVQxSGmeZD7Xodfv
G1wmzqkWjHWDsd59UzHE+ga4mEqAYofFYkDsFQdnJ6BQQamTU2cuFhj8n3QWFAql6kAa5VrFYt5t
H/vLKCGMaap0pH600bqkE2lEqqrZtchkMzUoJZTnrHZc+CXfbwt4XAARDBsqmfs8DlCKplEXhSTC
AIMjeQR436gW4Gmwuv+VEwWQB1Cn8YbAemEhp1GxjyvTxn9gBxKUdDYmhemsFowlIT6k27qLEOOu
VJywDXM6PgQ2AQOw08QjVnHjpgoTAZL21NNLeNCOOOHCPtYBE9V7v0RKtU7d6PP0t972Pd7QkbgZ
agG08VLq5HXAAJVZdj2lrqIr/NCPs8d5F45ICOdUP/4AY5YdTV1OUmNS4DpRHq2YOnEyjeqfS9tL
5LHq0h9IqHkYhEhyJ1dAFgIp7EqzygFJvQ9WVN5Xf4FTpgBP4zAwrR+HEShqs0fmU3N239jHfupW
SjvrLPnk4HzB84WYQmQQzLQ3UG/Nn5Gsx/wwSZR35HWu9kRueFLjTK02jC35MA/m5ERA6/+1K5hb
xgPgdfa4eUg/jidOHy/rTTDoiKbcNX9JOpCRVXKK9PbjrzOu+4MMIQttiKw45O7sxNMmKUnOjiNx
2ptF0EJoKaRrrv0j2FIo+/gq7XMneehRqJIV3/JzyRVVuZagIEeQDWTov81pWPiN38MyZPA3MG6B
rmxQCt/wTwJvhD+FbO62natNyeE0b4snFJzKISSQ13xV26DlDSpVoB6GYSYN9OTFK29LRraNEKL5
PMI+pFtRBi6D2n6RQ+m+93DjfBiRS6nQAPphjWccYoGRF/vGtv1g1hMs9tN6csJk34NcKFh+hbKq
vsjawQ4DA4wu8l4F/pODmlJ4KmUMNMsOcUAYcPw5JDGsqA79pxhugcgNCYKApEInP7hjCRfiZbq6
gbG2pTlw0pt02C8HOkPgyp4iQZF6gToksSfEbwoyzPsskK8hc38onW1qPzQdf/7BbAkKQoDoiBIs
m6mrxStLoSksfTekc3q1XqdTJ7GrM7pHy9UHvGG+iuhIQqSMBwMkYjD4pw+lIBRQC1ihcFK+S3pF
OSrDBDsKMFCcvJFeA7V2iuUBSl2KAkZ4ab4CqwajxaXzD1O0onvKQ0FxpJOmub4wnAKA1RAMYvbO
y4AmE6eyjJEMttO8tuBwCg/kyAunl17FXhGyv2Kv3Lszc/NOOPtsgyPrqd91y2BvGRWmg+KqxgWE
ARkE8puvPn3CEPBSD7g69q09v4jHj6k5908GUp6RJZUuIIiT38Qs075+QyCM1PAAemDBZHvTp9Wt
peYBdTnKxigP89r5xgXwH/aADqgq4ioVFDPcFwgjO6+uDRMyAEdx8eIn5EC0a9oi4/bx/kGT5x/0
2Dzf7IyK9gEuM7vn00Fp4XpWcD3ZWF10PJmGOhYuce7DmweP40n6kbNLu69rjT6/lBW7cPvKtdbq
/PzeYWgl9cD5UOML5TQq5qDllI/QaukHpVCnlBmRW6Yc76lJAmKDjojllX5Ig5LEhtqvgCoOCEpQ
XRHUAe2QZ1csHAcYRNUmYsR/wvLSwEFXKKoLKUTunEETSQx8X+VIddRSkiTM0ZWihlQHUIMU2aP+
cDUcnquLKKlJoatnBegyKS3hFkXkIuo5D+lUWkExFSEtFoNiBZLvaPZRl4YUyAr6xGBt7kVaND10
3J0xE+lrcXR1ZLUZg3iiQU3uEJIf1E22asJkfkGG3rQ3KhSpkx3dEopS2hlcHR5bmR3lZmStdOl+
NGFJKJa0O1o1H6VHuoRx2mlivWW5RtlEHseA45XoCNRHVGjMiQ3kZMReIOyzHDWx6+swKDxc1ws0
ScCjRj3+BU/GyV4CJgYVqYqUEjs8HlgWY1rYNONdtP/8O3ke+H2DTg1wYO+3t9aEX/d3drI7FMQH
tPAHg+BYY5O0OTrvCsIgYdDaCZaMK8B6BQjnVpo5XVB0CBk4Qw9PgoXONYzgnF3u1DpZ3kBZjh4J
gDqpZYunwcmqDvAafH8+6lzAtfZ+L8yd4pfGrACNGCX+paNQaCL8acTmVSA70HfnvLIcDl1sCvfI
YdB/eNPlUspIR1bOCIfZBeFOmpF7w+feucZT4ffkcIhMK+GABvV6wa6rm1yXWUY0np4cdBCbTvCK
j4DaYAzwmamMtGU0NkMdXK1sQts4SwFUVUZUyYU/lSGfBHCvL5WhK+3aSfvxBSiV0AM34zDrsKch
6HJeoO2xWJOC1fPJn1Abiu8PlNNJa5vamCWu5FJPqcXBd3SaSLD8Zgmc+rr/qgKKQOXCg4U6qVRb
L+PDkJDV4LOUqgo559gOqOYXHuag+stBbvt7P9bumtGcXvgG1OifGxuYb/9DFtM79+FpbgB+3SBs
KtGehimCgLmZcOBL6VptC7pKOPLUaoAC4pO/aaOqykwe4Q+ZE4/mke75x9MFr1KxsQG69AIUoXnG
8nRFgKUaoSq+Kr5GXeSOaGSqyqhUQxvsvtwDcnHxseZlNZGNjwmHd8LoM6FsX2gARi9pAc032qu9
3UZuOPLID0okIkmzMbxstFAj3lJisGH0k0afDlLqa3YTLo8QIiVKs9RizwyrJBQQvmIQoBLMhyqq
cOnCV1br9MZj6OoH9c68M6/TWOT4DLJrjcf086IHqcKygToHius23pZwbN3XBFB1eVzrJw+ndKIR
pEr+qFkr1Y+poaYrkQc5oVG0m7rEiqACtfhOpASg2IYbUI+771mYd9VF9DqyPMp90TgpVy6x47K6
PdtZezS7QZS/4xAKfWrKGyBwOLzvOuezN8aPlXOvPf6/DAsaDVyyehnztaOokdRtVQOtgH4P6DPB
vwHqYS71hQQKU2le0QwTjgBshPR5UNkBVJt1KSOKeYz2LkNfdTCZdzp8C2h5dpdAUz2z6KUU/Ppk
JIQeTONo1L7nxQpyiHVRgJOuglM4XMhrQRwTTboVJ6LlJOsyqVkisyDXVba7Mlge0qSLvyXZQlYG
vYvIEPTIqBjdgiBpqZE0HNH+1BFIQNpQ16U6wcEz/guuIRLHeTIndABpFs2/9c7oSQH+446gvrc7
nR5kEi2w/L1eDf9cWcsMEWKG2bUw7nrAg/IoAIMQwvPm4zKE6PL1exk+uS5uub3LAqSx2mDj+h9G
j+Vqj8Gjdx1cB/fgQVvq3d9/2IvL+AJNmYjwilDT73zxM+6C/9F0Zl2KYkEQ/kWeo+L6CgiyuG+l
Lx6tBcUN3FB//XwBPceunprqKkvh3puZkZERDRerZjpDH3qQgtmlr4hVaS6VIME85QaoHnPqqSuZ
l2YsD4FzOg/1If0YnWYnqzkGSabW5TTnPIq5bGRfH/g82sOMYZFzVdApNoLLSOOzERIJkV2h+1Sz
MjL2m/3oM/4y1i9PULkCRxO5CzyPLxetAEQxOMfU3lOVrx4AHnGA6Me8XdEYa+IMhPuLuwEmrzDO
H1DSwZZoD0cJqI1/YoZESa6qTMYVq16uyIfwHi/6aSYdzTTmOTRvD6tTQjOCgyGboe8KlzjkvR7C
M6tL8VX6etIxYpFxz0XGIK/RaAk3G79b4hKjHNu8qqe1oSyNw6ynJMuw2yUKlQ/toUlrzk1jAPo1
ffJQRVKG7aMDTq1OTekWDQSkWP9NslKG+n/dCW8syZWfduCJGQrgujI609QZ0yrlKkMuUcNA/6cF
Ks3QL9ZtPt4kqgqLXsRoEgwlh4eOxnL//tgoQQ8lh0JZiRVNKNO/a7Nt6yKic4iKKKOPP9CD0ReX
+gK6XVTDX5Kr+EshUGo4jTo2d0+18CkK9M0Aml8FaE6yo8KnRDlB2PkXuMfkBRyMUhD6ZVnpuklL
uIBZxR3WMhHgqn6Mco4BG5OshOlc9eXyCkAal9z7fCsqQg5/Ceya20yQEFCDoOrVSKOGYUgiEWpx
q+DXa1H+xiNPlnQinyx3DDQ6u5OUKDFhDt1kRUjFI+T81usT2qDWwAWMSq9G68lj6fyGwyVRQNjA
lOzid4Gh1Zl3oyWmxE9PPl4kpnItPUd+vfXDi8yW5AYLKXQVMKS/iXpAZi8oALTzeHadFcNhhzeQ
mDNfoPvwl6ytqAV16SBy3n2cFflJnnIqQE2trWIKS3ohbD/GJV9YtmkqS3lqji2Q8NR+B18T4ESs
UQNuloZUJIzYxPkr79sSI3ucpMEX9Sn3UivrC/yTb9TV0+YIAvXB/wLuQP6+lEsCXFEkSJ6D6lUc
BpgdrE6ebKveqVAQLTPC9pask090QyT2KNlHcgRFKJWnOfhBLlSQmfMrEw4ZGw77/VmEFScXntIi
tfidXBWlRC7kBYinBF8uHfUV9waK0nCMCMqLRoKoUN/a+yBaZJSLBd7WLwvFNOb0KlY/5KaBpCQd
xEdJWlUuTzU+XLw17QtdWbAqlt4Zfu/NUt+ojkj/XmIaKWqsPLfraSiHd6VtxPAS3RJXWfZ07A0l
yzI8cHQqGwULzvN05ZCadq5yrBfjhMWqL1rKu6GUO1Vg5MuVLn5EHqX1r2dh+7C0l7zw4W8Z3qx4
Xjvq6BauES2Jtqp6OCPJ/+m/MIXbW/ieWjU7GzZhA5OMKCPhP9/fKMQUuaeyWvJfNkadrB68Sb9m
rH/Td1L/uMPFsl+xlm+7bCM8BaWVHdXDcZQxiwGEVLxKa+blZUGvPw70D0bAo2tAEIYQCIC0b1rk
lMWf6m/ttzrbfdVmetTDCNAfQIi9vyeFfPeKR/xtlO3UpwZlErV7aHLdy716WA93deugqpWPKq0I
lO5zjRolUDpJ6l2yFCLioasBrn1wSeCeKlrekXG4D2uz+DtbVabnHyUwmjR4aXxGO1z4zlYvQ2iY
kpij/ehJBAe363+IwtnGAQkiqtbCoQO+wMFVxDU6RJ7EIaGF/ShRwvmNgCthZCrVrm6jnldZEdAU
0uxk8nAZmPBgJb3JyLGhR3iizZhZnkqLLKuPE7Mc2bg2K7W7zK5h+TJvzct0zubrBv93JlSCWENQ
B/4y1mZquJWb3XyaD9iU9yHp+lipgV5HPsqLNElRJrwwGTP4ml6j/l35BePiGLV6J4JK/ifrg9M+
eXKl7Y+x2Ll4zMC9RVGjeETBvvsE7Fn7z6l0Pp4MgUGvrW0am9qGT47LRxuuqn27aWCXDhMoIm+I
eejafLfMNu/NbknrCcY5xF3+5vtg10Kt5Q+f4C+wS0yAxFYS6ClQ0MDlFl9WnN5+shaXGAYvUFMa
rPcMs3h7dP53bg2iWNu6D5/H2drwHy+bISgoXI85PZ7jNBGfLyZNkpo27la8/ih4eh9pdtz6GB/c
sHrVV7miETmtZplEUBUR/TO9oZHJp3VGK4ARQTCv00KuV1dBsNcayxEwRUSrr/S+8u9gOMVKwDTC
M6Nv+TisMuV0LA5P1H3P6w5Ed4GTz1AMycQTXw7p/XtIpwpTK0Y/IGXPT2P10wRnPpmVruZqx6IP
FSFT8zKq9iRtA+m5myz5Hqn3v+fIjX1Bp6VZwpUj3yqScL1ASiwyETqZ05wTlDcaihqytjosSsgK
9GjF/eyDcoNFzVX4yxbn0ZXtwyxUZYqOevun3Y2/K9PTPMWi7o8vlwkh8w+yUqz4i1VHR4YsDuoc
9tMJ+EZRZBcsAO0vKQPAEc8PxiNQeQLs/f+eKncc2KC6aFymDc5sS7SeuVyP/qPPEq+E1U6Zfm1k
CmVmNh+3lE5xN3UfdJdYQ7pcYrDpSYrLS/lB5iXmVAuamdgsot7qoQwrZlJGHV1cTNSaPZiYmJTd
+Weym70Gl85+/MQdBHdBZBdIrbwsePWrwZ51fAg4XyCZzC7L6iLGOQVZ497u+zI+/raHtDc3r2n7
G6sPHx3xodpLpT7SwouEJ7j8PocNZOqtPW0QNNq7Z45fKx2hFhHetzdeQ3DdxpMWLmZtYDRg2cMY
HW78HY+Dcu8eUGO8YdOfRlVnjT5F5u6+K34Jz/bJhWmwiLGIzMPtJfi4j19aS/ZpmIXrZXtWmsHw
uPZjfJEewzIcwKJBpngl9EnttXhRgcB8ca7x4BEx9gpAe2SiF/u5WX2hSFEP6jSfiqxXNUUBqKqF
JbnfODM5vtzajMGHTnmWUHZQ2DiPMSdSiK0Up2KR+OsW6PIHjd4jaA6aoWyca7RXG35piK4MXs6d
FsYU1Fv2e3sdEhIG2PANHiiZ0occGYOX+/aaHofFZwYzcpqZd0ygn5NyN+0+nXr3MqLYCvbLirX7
fngHXHYeo93kHT4mB2v3ZSzunfX2tT1P7n/AERMO4fHHbUNhryzOQRk61do5/ebiLwtFRJXz/6I5
VYMQKHU3lSyoZj11Ln4z2BJN9FDCpNSrKOGpN7+C6tiY1Ni5lw7yGu5+jBthh5VEOzsNdgygBNjk
IOXB+dno3HyUlJJeq8Odxj7CaQ0iBEROk7cTo9OWTJjDeHiNoO1m0/WQ78jGn2DXXWP14ZwAimwC
Sxn73Yd3lPnUp3fGkGRJ3MH+ZGX4nwXu4+Fu0ZpW8bQ6ufXOmV5pzGpqO5gW4uCuh4ItFiEMsNRm
r6m6+ojwhzRR3Mffh3NG6b7AMFD11YWOQKJlyWTHHhfS8mb91/qTV/Se2AZIxH+mtfmLnlFtrpqo
js33vGgYvIkIRVQ4LpnRPi6PqO8WrXgOVpaOhkcK3sKa2cYq6hb8tGZIGg0GwFICEH4UCDVdh/V7
J14+od/N42VtXmb3vRAGbmsgZnAdJAOjq66S5GTjwW6yHpb6reER/nmBOCh9VqBsjFSfVaHhNdwU
fqMoXeuOrBbz/3ZEJ2zwUYcbGf2VgpuPCFUoFi4zet94IMKJl+Aj7xJwa42TGJMe3u7n6mnAiZHk
3CPhFSogxdi5fVBcnIrdfZurpVmUwiWH0vfPhzr2R1GoPhkdKmpCSGNlWIx5e4raaEtBvKIrrIx+
HozUytSc+t/PD/HPtCUzKu0VhnN4iLPAh3nvG8P9Eb9GmOz92qjknLanfpvw/1v+JTGbfeg1RSSH
OXH5X1fwykClHprh2So7OARKd4qHCH4a6SgQh4qDfld9ctsYjATQwNnr1Dx1rt6JWWnCHmZkgj6V
6wv1VPKsfkz89Ri1HeUJL0+8rCg4DxX5FAFfIt0TWRXG1q6yN7Fui4ZWASG8KWbyhvCAIxxpqZ+Y
/va6M3qYsdvqPP6e32d4RH9NupkfnNp2g5f/wjT8Na7F9LHICXoJPPn2pD1+cywzJDg6BNdJedMa
RisOXzKD0280OvXWQ7TDlmcMrJucZk96pQbRK1tCCkh7Z082xTXmfaWXJlgfJSiQYzaJeF45JCaU
ASiPV6JhEGnK6F6Sg+ZFlRYj3KB5TPOhOHOE0AsJfyGSEE8UTGEYqJgWWIe+KbdiWyLZLDHor1RU
HAPqDHBrndA0zfLcluv5CcEYZdu+gwSrnySBVidYOKwyGQ2xymZDH7ruCqLq7DaBfyFtkFrru3KX
e6jhvFC8fHyGXKWClvrx8oEZY8O5Py36vLRtx/wm+D68HG5kkguNp7Rv2QbDxs1JEY74OwSXivep
2kTz83QHY5qhLOQ+aPAZVOEZyswYzoDin7DEE0ZwIwc63vEQqnUurS/mNCp4PnskqhXWN/YxDcto
fu+e7vlpxWzQqp2i/GRhGpwkA0bgq2Ukg4yv4w8/uTse7aqvjPM1azIhyipDZeAZ8tqzOeMnTGPA
DHJKmBkmHhv0HuJeuWYEopGfgXBX+aPVePUO48bfh4r7yYbWRAkGQZily1fFcP5vOyPd+semkA+J
5j10HkgiRf9cZCY6a+5M+GoJU5WzRlR4ow+zyvy2V1muc5RaW4V6jQxVMA/lirkd0NFYvdaYLK19
4WwYf60+3x8GT4A+t//TJURYbKDQzElCZzuIwzr77odBL5FwqWD3/DtAHBS2B7S0AloSIHrgsCn4
qW9IwZAe2yaLbbvVy1DQy0v7PWCPKinp390549AE5IIIloDHx1Z92mJr6TMVXpKnK2KjYqQiZQn/
0z1TvufpYYZbLvTXYqZhDrY0h6YPa5GzUEpvWA4HCUrsB9y1a72Wj6Pm6PLXHjZ/PpPP5L58/MUh
nnlv97apwEBTutf8enPsKwepEUYiiquof+vd/R3m4olTHzSDvVf2FkvA2s7FYzzeXrrhL6JM96BO
LVz01MFeFnVXrTi6VtdO5ixC9ifiaUMBCYgqmIjA9jeRtaEtsLx3hPQwDcHfhbpazfxGYCpv/CTd
kiU8WD8uqEnbW0174CPd74HNtfU8wAvQDIzE+mK9XoNoliyiXtQrGubiw4oEgsRYWB3o/9pYp4tx
rYcaYTkn02FGdVHpks4Q9gh921vdjk91E1WxG0xoRr/wS7frTz9991JAWRvNE870HdiHgP/rUB1Y
1W7FYa8eDl/PexO6ibuh1glIkYY0dnmzAnwW6AeAvVgdWppgtmgP4CB0pKMRXnstmDvMaj0gTLGA
UhOBgT2Cr6R4tCq/65SPaC4LYBf+V+KKCMZCZIgH9oHBdwTMQ4evyLw4G3jkfWxWoFahZgUa1mOU
rT4cDHqAtFgYAoCm/D8VUWj5JCifaTRKe3D3o9VZ7Dkt9NfyOiOKs+vInzgcbtwe9Ue0HkAy+f26
aSCCNBTF0ylyQG0IzvEy21K1f96k2tKoogHD0Sma8W65W2o4QJJI0ojMYD3KrEaoZ4aGR803coOP
ml81Xx04ScwzoPwRCnbg+8KqS9sneBBZXhBl4I912UuDKS4g2xW4XzG6qAvO3ADuwN5ho80s4sqX
TW+jc+s2EXqsW1lAFcTkCGrr6DK8g3WnQQn77sQWBgJoTJMrlP3InkW0laIx45rQZKrASJTgYKTC
vTPUpSHOMIsCkajTRtR3hYJNh1NKrwzqHbCg8ECIgk4CJ22HC26rc4X2j6UK/QmESRiiIWMi59fV
Y2CGly3gsuIAWloYCzsvFJ+gZJjTUu/tZHZqV1xGDjEj/YDQPH2U8qxfBmyg8uh3EqZQnLhz9LJ8
UazljAehRz6Fu4auhrmkSCAwljoVq2I9+Tu2ZtqUuo6Rv3jYL6ufWOvgAobMT/sPyO8xe9BqYTey
o8H8RG9ocbc+bLqUtvwTE4s3gkQt8PLEjZwb+O7BbhQEYoj/ZT448V0pGrc4DZBKA5RMOmCCvKvv
qFfz6v2W3eaiivyhxnYhLandi4czxBodrCv5aFdoQw1SBmCeNpkJ2PO+z5jOROPbddp1H7iY6LA9
oczD8SNsKaOI7WWDZapnwVQRQgOQoVXnM43bO09mjhYJl6XNG0JEhu+8UflJiZixOZu08xtdJ/Nb
a16QuURwl8otD4gzzw68a1SHQEWZB3jmHQYui91/cRS1OPfpDkM9aZERAt3wDeQEHFFnM+OKqcyk
/yWtNY0OXLjuL+YLHui3wMUkgWn5NStsmYtfWsX2osXbyvghpVOAqnTbpf7FSAJqYOZwNkztBlI3
yz+D1/LhMdMwLNJxvOEZNmN/6J0txNPjCIahAE9T87qifReX/eBetxpY1gj9q/vccoBig00XBLpT
jKH2YaWjFB77YVTpChGsLETmVBEsUiCJFuRCpnbzewYkOTlPxLJT6gUKsqjOEEfEwDzrKc+FaqNe
0c3SGHytUz9jDPgYv0GeMvpk16EOq3qITpJNXBU/R2cHkXWOQuoLhVi1QQUcJdM7otMfyuRnHlhl
zKb/0+ks2O41FdgE/X5UQteiDR9s33luTxAcELLvwdbtpVXsaUXNxzylI4F8HnZCc/Rs01WAboKH
2Fb0KJ16FcG+JOinrvSbtlveSD0nAFSQOMhmD/fNu9tDeuRVbwfKQlcsWN4iNCQetxHHop+5qS8s
VK0c/TRYOp+pmmDddYraAs1LRxu5ZOK4Dg+vv0VRETIZNYBH2uMrihdHvg5Qgcf62VPRwttC5+Fg
wGBVF4pe5VansS5Mxd6C3Tvtb+ngxl578NFvsGtuwlLVBBamkXCSKPwQqzmSiPEjQYoR6Qu/YXur
iRTtI6B7DorfmygFQPyELnU2OPtjWwFPv1WVv6Dff6+BKyU1LWX+vBj1P6b5mMSAw5GUPVCXhAuH
7fB0AJbFxAPZH4U1r9kAGoHxIKgK43bEX0ijmIYsU33X8K0AP6F5KjyXgljtAkoKjIZ4ij3i0pKY
qxKecEtl3zwpHECoudFUX90PUhCiA6f8NB7nfM+HAEsgYtwCP0CSNV0HVHN4vi/eH6+AI7ZGcqqJ
/6Pm+QQ3wtTSFcO2j2MbBoJeEa1cQh3HKdePi0LuwOfaI9iHcql29kCliDbPjpdbUkuiZG2pdvhq
w/r6CNMOTxbdSJ14B3rUQ131nc11vBVqTqutmkfi4hEWiXt6MOlF3qsKRa5wdzzFD2PxIbiw/Nkq
wxRtoo1wpAjHyH/hsKC2GZfqR26GmooszMjES6d44Xv1/brAitNajHdKUu1FKGP8MOkPUxPKI+Re
WGCrFAnSJBCXGaE5flD11nuj4M/IBcGHu6rfzjblby7atwQOlNvwbnnrqp1Fg6lQNDw24LTo5OAb
IUcudfEUHBXo1L94UFuovY8bHkAIiK40HhhbYAB7Pz4xTis3RX1dY9/CHJCFZXZC/x5PccB+MneL
GTb/HIGXrv8ujNtTAKkaGsuAUU9Ae/BPCtLF71TXoEibykDLhYKnugjVzkqpnnhMOzpSQsjQHqA+
LaFaQOOJv0lNeaifxLZBr96Tzn67jwcHR64mv3aD9RC55IHYMWnvVkOJ6oP4FmwJivTc6OT0WwLg
5puiEUJM+cGcAzmPX/ap4Lqch1Dv0mg6+bUaSyd9cTQZ3ffveVAqQ3B+9K4TyZteYCpcIUoWjwGo
XxCx6dz4K1sdv7GCVusl7w2Ivly8TwMOC0mxaKdap3WurB66dGJUPMaHrnRFXh6tA/UDRJdq50ia
NC2QNmGlIhCi1gbqR1xnjKqJGD+Ncz7dqiWsdFucMXE1tBKVi+n2isUBkgR3AKUDSjrddNl3kqmh
FfJ5MlcjCd/DOJsfxgxqGwiNnPFol/2VZrd1xyPcrdGDQus3Ix8Ya2loySaeRmmuYcJH8/uU64Fc
NvjsfvLBd+PrXjXTP4zzkFgaP7sETsCmKTuxYMCpc7hz7oud81zAlyNaSsro8VtElU9wpCwKSO+R
NwJvu6FAI96YAihQpLE9rC4RshS0EuHWS9WX/l03v00t7laj1TmNTiN9TQ+I6kQowq/zTukVnEYJ
41LXwbt3Jmekc3i9uQw2RVaNgot9BEw2ODtQZndmNbLuA+IPPbYm3YkR/UQQzcV758VIsZjHbzyU
ZR2WjekXUv3UZjA3rnzpdrX01c80YnyZFZH16+FtLLBRp5SU5HXCAGnSiaLnAhEdbsxUXTWpwUPI
gY8u1XgexSZT4M7bS7TsBLVEnD1aQfES2IVdX4BZEvtDdsmhEU/7Xcd8b6V5DxRTpzoCtrRo1eFG
kmNvEsR0TumkoiWtAT4gcnxTx0oCIvDvl9McvIH7YO+2iCPQF8V7xGyggKWRVhYDIA8UFAxNqehd
cDeiC9JwMW0wN2Vzrq8zmmF9b0WTf3QCPzEnc/Bs/0dNlPwqUByoZa1CnhNXRAIsCtyQA8EOtqKs
8P0Z4eiGBQ1qKzUAUjTJ+AkgMEIJYJ0myGFzIfWtGkqjy1knMue2+C8EjuFWCiJbijCJphp8w0oV
mEALjvfUXHBmkBiIRyTMQUH9DyEn1vhHMCwRkrOOYwmOB9qS5K6/Ov4NW/dPoYVaG0yOSM3UC+Y0
NC1Jax8OOaK52HF5FddU2GCeoCQz41/2hEzNwxPt+7Tr2KvgAm/n3jnyUkiXKAY2mys2hZUckLtZ
Lqmud8MOx3Ak/klA5O0crAWte2b8yIiXG1owBMSKtTbflDnM/JueW3Izp+RevD3VVxLUyXvLTonc
1+hmFPpv521fN7vxq9MHh2Bt/IoDsbfcb5CK/mw2IVfvI7vIpuLBwG6L8q2GUY34T/0Fm/p3eO1W
l4ihuzAaN/0NdjizPnZjknkp2kHyS1mHUe+4befMfQnatsc0rTQrycCZ78lcVquwKkoyS3UMg3eB
WOkS97LNzPcnk+7VlECv+L0Icw0bNlc8nyvivyT1ZPtk6XzyGUFPELHhlxcAE2YzS8yOmMJ8394t
SPqIriEvhCMJft/Ok2PJvvTyMTdmvTS37C6e1mJB77JDvbUP+ezt8OxiXru/hfKs4AMKerJiHWb1
bdGZFDEuyxFucsw8U1Vbq0TsVTUPTRFk4eUl1bEGAK82ykHz47ntVNu56hbTO7ztRvNgP5+RXf75
jJNupf+IqTbe1PwcnuRgPC6gUAV7jg6We1gp9VbvEzgd93USYZS6RDuAgCBuQ0Hgx8gcbj9wFScl
ncGTr5GAd48RGBi1eojWV549S/TiONdEnbiQcUvMFew2P3I+oY4fxSYNB7Qi3qqCVF4okAgWLWVh
J+rq3WEiChhWOyijG7up8T8KUUKbz44mg4o4KdjfQLhHaY1SGZFBVf8AV6x4sZAZNCIUQSIgnvKZ
PvTQV9pP98BpgDo9KZ36NWrN0/ovb573bnlzGZfnFWCW8a1vPHEV+YRX5Pze6CNeMNHCdxpXU80X
pf3obCPnta/2qmekF8SJJDmkMI66jw1DpzqrwWRw7RATUdmLwjdiqGNYtIwm3fhI+w0fvR4JNb6Y
VyIhSvu8FH2uIuuOqI3QIkbWxgOiJy9UgTzXqkMbk+84Dm8wbki/kNWkxayPNqAObXYGn8SDVW6q
Y18W1oVE4zNEW0diOYr18m4zuBsJUpQ8ZKCtBE6pZemb1PIZVk/2DpIvv6v2J4qBPK/1+ngaHlc2
VL9o7a8BQagZTph/6KDXC1GUQIiLqnWDWCNYO12n9jdkkC9UdhiJ4q2jdLTbS3ZsX+7eyt323T9O
maCtf/r3toslZlru7kqbpO02qAeqfvSyUXe53JzsErQq7rXkJ6/g+gpKt87x5qH9cmm0zAuAOxqH
ae919+9HJ6X6Wg+OtF3ufhZ7+Ndf8O88u7uW95Vmdrluvo6WEdntuwR3L0SOnzTpnMnn7GsP5NBp
OadJacns6yqCMfUyqyAsJIYA1WVUWq8l8xBb76t1JMq8rXXTQloINc4HnBmO/Y9pHES9qSBXx+Rb
GVQooIFPdXeyW2+91vXbuhrWjjFzRF/pmg7qJS/iWGWA/japhoAXToUGG3hKJ+lli/3kPPsrDdNt
e2pMk6/qqDJMg1a/MszgxE/TxdFt9SP6z8P6T/2HrzWu1gP/XiQC+BOZyJFUlu3h0b3+7unmktfu
nVZknvATovgj3T9bRiJBtvKqRUrzbUxOf+3JcQr6jfLRXwXlp2yT9jEnJUV7b2p/h3GbA2J66Eak
g2WaAUzUogZL62xY3dBgvk7XcKloiCK1kFh1MnQmhCav4P0YGJfus+bt327c8KOL8wAdYgLniMaP
1ThYt2rnSDGJMBJGFJnZ+omqTrJ3Ds9Ok2oRoSsKtjvdGSaHrFqY/ZSBb9fmuWU9UTeo2O3UqVKP
loPGHqlHFBXtZ0wDoDQ2HsPT2y+ns+ztx1HYyrzjuVc/DHbnUeXcO1atet2rpWEDaVBwrl1YOy8M
Avmpu1t7t4azTofXeweJPONqM+F92EBB+UogLv490JP6qvlRKSyTYVyCulePzV3n6DP53Sn5Fyd1
ml5C/XcZPxEAvmDXdus2enR42MCHPkmG3fbvbnt6DC8wEu5ha7RjS6ELT9FUG93RmDlxQDw4UtpB
MrjN0l6KhLKsyi98j57h0jE8enseZTejlOpgn2hCgKCQ7YmwE3cOTrqI3erog5AQsAOp5T7AbKAT
44K8n6yxN2AImGOE8ah5mfzi7ly6ZV+mNWWN6MfT+jdAAYpT3dhtThgGYPujfTN5DXdeCs4b967c
cxta+NNsT4xBtVcKav3Ddte7LD7LdFFfGstSF6LB9DOMQ0r8zqN3g9+xI7vJHHKc4Yn6pCFhbmvw
mlS6z0X9hCKmWRlfoBT/nL6St1kHmjuar7dZAw0gCFTQ1jbLoD/s5dEbhO9i13BrfUSIfaOz9RyW
KQchzdGM39sXPFVgSd8chLkpSA/+h37/zTf2SJHZmJ6H76ZVuWvTXIibTjo8DUtLuqPR5mnHsd2E
3JL+RD87yDUt6zh+jqs9jsPpe5MM081zcF1Eo8Ozd6xYcBeTAdEsl/5FfKy5ptHLbn99R/Na77P8
/GaT9uQ+bfVfsdnqvjYldAvwvbBKfn2QbdpewzE8bC/xwjiOEhslOTgcftKLNojAHgIoVv/3xHK0
w18vr5BJEKK739iMdX7bPmyVR3Gb87N3OPc/lckjHu2encRAhm4UN8Mz+TrD8qXgQPfFf3f3A6B5
rFA5DNEaWFvgQWrjq5Ev68HC9Uh6OXx9KjtOZSQgxahkGINcUQw8HVM9Ubrlo5jPX4kckLh/k79R
Hg3IkpWcS2KkMGhJu2Lc6zll/bzDaE6t86OVbvEmDxBwRXggRl52R22AFS60afwhrZd7tT6zk3Ny
JBxwcBIX1xZ8vNlyOB0GEiHRN+5gvZSBZQUcIy8MGAzJT3lobJ6c8t3MFoeH2Vg0fxuAw5H1pn48
mCVaFgtOSWDnOdJ1TVY77Yyfxi9HlxFSoa4TS+rDiX1v+q2qU63b1ZYNiEEzkuOafsG7c8dIhc4h
cA60GwaLqOQZMPhrongERQJKzOzDMfsTX6ykho6odYdUDgP2YF7RfH1Z1ZJ1pK/8Q7rutUH1HzYJ
GKcp/jvl3+Y2isxX270bVqXRjamcf66ZVat0MnjpTMIw/7p4DFrAvhWrXbdaK/ZrhihE1YTDCMuy
sblt6IudANNAuF9mhWoESgSYWsk8cfAuKuhLY2f29qFh3QZn5FRu5mOwB6I2zNIkRlMauuLFrp9D
AhWrlmrz7RvLy3bnX3vHbqVmHknUV6QydOM/6Exs3njioRxRR8DiMth/lSk4Zped2dyUyJbp/9XM
1ra8eGVmjRPt9dP6jafpOw+wmfmiKsLiD+54Qt5mr9s21/QJJLA4nM3r6FPTNbvorZucw88S50Hn
xpRR3GmVrcfaItJ9t3lm+jC5eWkKf2cC3k7X70KLb7sexVLjq83bi9sqS9Fn3L/NtGymaYc7sRvd
AuNo3XlmJBcixKitF4UDrVTmlLl7FXPN1B3oHLAuo0xktKxACZUAWWQv64JarWEZ3PNxi9vH9bxa
95t9AwZFg5WOVr9MkFiUb13OsnavPtrPsuEtTPpXv0QzCL7H4jj4TI9LVCxhPM6N7nXw4TAKT97e
qw0PbjorVaiVDiiyZL1kALfvC5vN/ml2mlVRHC65J680a3G1bGP0pOb7KY33M0Cwzv3p7EfPbXuV
9A9eAoGaLBM87+s6gNAFptR9D9dfpzUdwVu4D9FxLlsVRm+n1GC7FisCK+JTZJXYQ/RIkbiGmDVl
XZ7D0qDF3ZZYIrnuvEZNCSC9ur2s609EsYul7OzJMHDFulWsrGx+MG1wE//ov3p7BNsN7+oEd4dp
lfDF4XgCOpggBQzhEuLy/OAmnRtTQn7tuzxYTx+xXctQODcBwYjClOar/eKwuEDrsx2EQcfZpja/
0xzgnZbNKQzrIeB8CDEEEgiDcJBrZmWvMiovr8de7TZ4Lh7sRogbZoYOFZLsYcWrAHhMWb/rnuBU
VPsfi3h1/N3/SaadxPuCHEf6ixYxhN7W/EwWCeYA9kAa+MTU0BCzphaZ7M1jj9TqhN7likSM7Cqe
Vkf8e1K3XgDPVyggr3A/QvidTX62mie2DOzCZHhafaSIf5k1MQnk2VsbZiDZsKP728QnZb82T6jg
7KwrBA5UACuwF509S889Hexz0n3MytDHjaCZdmKj02y45fqIdOY8ve7cqOEgfsM7rbqkM+Ens469
c8qxyA5vd8+k+PH0TMZHUA6M/sNJmE6Htk+XAuUuhuVxYHNrdhLECwJ06ZeFPDwuPpFZ73/G7x+4
Dl04fluD5RRQNK8zi32XDJ6DtQ+C6FWh/iYEC680oUfrpb1TFxoicAmaOaVO4+rASYnGa0reF/f/
bZNfR+yq3n166Wd+rYcIM0YpR4xkS4tK8Fysf2pLCGWNYRVInSW5jVJYiW7p97mATvVi/bx+OKnv
cCBQitzc9/CHy8QnpIjB1ic61frpzYp9oxN3osGxF7uXAJFNuz4lB2I26ujRFPFw/xpeZti4ADV9
Bqcg7rW9nX/2j6NoUvIeARHNh4RmxbMYsc4s2PVezm6KOfzUMC/dGGpt1m8G5wnbH1EhJn6wpq32
2yQCWVDr3vvJ6AOPN+VMLTkk7tX+ZwBNJSw5kM/7Vyj+g+PMgK5ZhWIvHoEKvqpL7PSJiZ2aM7v+
Xt1dcOy2PRiswYlg7MKd9k790neNt/t3HpIWTuohyHA9ZCfQk2OuFvbh3anbnyXvoJO4516F7APL
ZKDli2+EwohpC9EOEn+B4EQr7clvJu/k3lF097mD/mWG+vcigeAC2IoO+z40fLwivJIfd6+QSUv9
PcN7Kb1PbCTglXROfEMW3kfJ6NlPhx/23Ab3iWPQGrb7nyBy0/C5We/sGiD2955QN/r4cIyHdcSN
WFDLdLb/PRxA859BYxj1KvCLT22Ox7WzDps8AfrobJ3KncCGy8h9+ApvaPDVXGQR7Xd310N1clRd
oTc9ujrkq18H4Fasa+gkK6duc/gyaDxgBHIQ+WuvgeRhPbgPDkHyAwNgXgnheoZP25hWV7WR7C5j
r9XJuq2xAXW74YpRStOc5bw5IEby7n26UKiZsjdGx3nFbc/OqOFsm+M6ZzLhoTR+LSCKjvbcjN2P
/MYosOvfL0YgmoxFZ0y6MDDdqy1Lm3qHYDFuLKHkMmONSAqEWQCLz/QFd6JL5AWegIL2ZOq7iuQs
KqmVr+wvJdrOiWYRJ9nDXG+MYau/7hPlH0Fpeu7FL4uaFpFSbnmbt5kC1hjOOaz12tP6FDVaj5mL
gDFQejDQ1p3ymIKmdxylTs0xrGpY7UqPDnvk4MVESjZGkNahXvRr/XK35dRZCG2fjUVP0RikASok
/m507J2Cc7jutfr7QTM2n0sYJMNy77Tinb1np1FlYWChxSe4yfXo8vjnLpRJTxT1FqROQsuMsVX6
DCiJIWDRjXrXBUNVzOgDuZwhJrV+0PNAHh7wfghZGPIFk+JwEqC/Yl5AvkZ2OMu2/G5I9/PGaE9T
ojxvMTXEaMplpFvOYl2pf8lLkredongvnZE/XLcE66/mqDlqDUpQOWuTPdNdddbn2qm7H+geLzS7
jwHJZXfPoclg64D1zxzDCaOlEnJfZJMY3nXl1l5DBrn5DXLQqTAeVxu1mK2AGuycGXejq+k0OimB
kVvYGp3m2O5BSq8PYm/nvXMuimZuD3R06NuDqzE6AMjI6RwjfEVBCIiKAfWs4ZWYXaUd1rDrnQ/E
lhr0jxZ/M95n1S+dFnwOSibmUckx6KOsLswVAHMBaEUtWyYjT0nw3v4gdJFjnbb3zGp0jhiYHTmf
3t0biF2ly3EE0601Sjt4xPcyv9StT0qTdM78Cu41n+A9PG9PMF2TaaN3w+SCLt/Bvv2SK9FoM/oM
GHTaffKo9Pc6YQPiVdyOrdvD5giPl8dldRN/JRM6i5H5WPGX0eVNnWm4LeJtedgI7355cv57D1rT
8vCOXYJr9JUvNUdtbCewrJgob6I6+2yPLTzaEGQzq8xzwibotuFE3zZMxJAqvkdHZFIpUpAf5+Ch
2TvIaCkk1gnWSexdS7xqv0pHEUEszlv7/rYhzN+6KSNRAAOxfX/AG6VYIJuqN5HTmbZQMSI8AZVy
8LpxP7MjADTSCK7o8na2TvSpmLp/4DKFCl8OehDOeJEaDKsAOHkVLvsS8gzpztWq985oN0+vCGly
t1bJ5AwX/jnMNutRc2Jcu8YXNaM6jweaR9jNY8FDckwfnRKMl2GY6dedo3Z83LStjNBEdCYji+1n
pbMnISddLTOS4lU+dp0tSF10N1Mqrwm2ZerwBeyP+yA2SNDS3n2R0Gpe1Bc0wpoL2p4DfqAZAFCs
HqvDGCvaSZabBUNGdaNFc/keRX1aRvCb+V2fBa1W9jm/p7p8f3EFK4wHXLwHoxYtp+RjM2pfGEnr
nPu7fmPw8SvwpUmxyZ33oFQwWlZKwPrZkB/9+HccAa6Dlme4jcE6fPpJwHoLq87b2fcYn+hnvQg/
pbXzDC5uPUjgMu29FKP2/ezMgkAqAT8brNEYLwjk/gdNyKOOsWqTm10Onwx/7Oi4d+pu+n0nZSi5
t/+IOq8txZVmCT+R1gKEvZXFg/Bww0INwnvP058vSrPPP+ruaYORSlVZmZGRkXnvu64Wpx8Wa9l5
wsZA1gPulbJ92IwX4R0moBB+m5t2fonduK/26/GmMsMluwN5kdr4gxk62yZ4YgDmjevsPPvOLsuC
7X4QBSfEpkbz6XxZkYW2RVkf9AH6VcBfr1DqGIKSvm5eEaUUqG3gIXS3JElbu8ny23+3P7AGSw7o
tRBuCLIB/TqP4QGjvo9xxwM8dftv131GjExy/kq18Fd7Dj/xp1FmBTBn8CeJlMZH2jttwwyavygx
lNjns+3N4jn5dvdDMc65G+w4zMLjqsxWeZ8+GuuIrGiX3jqEBExdf1PrSGSkp5rXQYz2RaNByUAk
LAD6PLUAJOuoLE87Ec5icfSyVTpoDUYVj1TdMuJRKkOQ+BpKCqIoUH+AIuJSwAPd2uNYtTED8ixk
WkSFlxLGgFyieexMurQqDgcdgkcJ2XMAbVQphLPjtUYU71DsIK1SlD4lLggTBd0O5n+gRCN1yvxL
y46jSO8uyQwuRwRNXRHMZxKoEnSIlhSnj7iaMypAlCGr1kCSWEfEQKKoPyRBhZ6qKuQTHml0Rnim
qMnKUBp9ICrrkVBBio1XQVRCuVZRPnVSbF181XuCA3ComaoEhFAZ4CT4MHxY6apW3J64Pvyh1mnx
QrMWr0KyTM/6cD6Nhyfx4SNvxajhpqMtAru0E9PqcwIRh+YQJIF5W7JNFGpT+jEw9GtyodCINCgV
XTWZ45gH1kZIGV+5sQysQB6ExGsrzoLnz1qQNEXJQAMVHhIjXGsWO1O/OVUd+orScwEzJN1Mawna
6JCS4w8Qcz1eVwm0dIhj0DRSC2qGa4rFeec0Y02ZeJ13N0OuvytDKzJZeqRj1eut/norc1PjVbeb
1o8NUGboqqIcXUdkkEjMGk3kZ0v13h9aFSqJSd1+G5Y1Ond5OtMx1E36IErWvrnocxf7U1iPCBKT
71NCcUV6ddru1/v4Q1HGaVdCXZ642nTkq38d1PDDrgjWSPDYYXPrjrvwiyl/VZ15DptGavE/Zubc
FHJoMopxYjeUoEuPApwr9QyX7I1EuCQGISZjyk8SwYjZyLwWk36QqgLEupmzuDVTc3T1QIM7KzYQ
AUFvprTNCRkEiRniABDqQMttLav9OvnQudOX/O/SrLO9U60LUSNNWl0WfSv4N9WZ7EyLjUtvTFap
AL0Js0LHzHQ9oUIIMicNnIYSfJCgcISQ6JJUPI/ULRPNDrKHctlZh1sNISwsccP5ow5enFmUqpYO
OF/R4PiI09nIxfEja13Ti0fKeMgOUKLE6zeYdfRwb2hFcovR16BsH7EjrYXVv9uq1HOX7t1XD5iB
+acZQHEs5AVRdnuSJAn/PuTinx5wHb8CAkJ5QS+ih2qqiR3BNSilDynJ7cIk/XpzTW0lokl0MwJv
c4BR1uHv85ef2xwbLctQ1FRxdhEH0HmFPuR+dc3U5FksFoi89PsMGZczSnUgcWKoq7xU6U0YSlPY
blf8fO0D4lC7NXBd+SStAqgOy1Y0KVNMSDAkapOIp2pcfkZZ7zqE5+sTKUHjxz2BVpOVijqll8oU
X8pY4QuRBpSafV1qjjcI6IaN2sgCpok2J/U7JXGlxCMV441boixTLajwSNqiMMEjJWRMyaWitaUE
t/jOvRITjYZEusHQJmOIixgxMCsIEqiiGMuo28oKRRCl18OE8QDYorhJwDUiU/AyemXusaY1aksx
tCnMFio/WLLZgOmEKdUk4sdPgN7SoIZApsgugHXMeJretqRIaooIYr2bCHsqK9GrxnFMAdpgFaLm
wHqlgaGDpWK1yzRM31573ByzjKUKosJWfn3zrZmEN8Z2PVuHfsCzmmN/UW+2keFYIQbDbYeM3Oam
1vtDGuHNmQ50yfTq0CoWXw+MOusXAzVxbbv+9ON/fIo8FhmPOQP8Btfj41ZahNS+k6M7e+1Vf9Xn
FNzmvV8vj3N/D/Q176EHV/QO42xvG96qt8YPx69WXBaXWaIXZgfKYA2R4uDO+ZUePjfzJMRllfji
MTxt4VqIzbvpACheUWndUAv2G29nsJQR4T4wDWBQBUSfTIwcoACiwaqrZo4QeWTH0j/MVpFwgFGl
fBQSn6Dl5+jMDPrQrgzKgDWmZR4TB6mClSQPZNBwHKlqzdAHLC0JVep+24DkBu9K3CtJFyihb5OL
F/HpSlYapU/8tm2V1qiD+ehMEmdAmAd+Nj1NUyqAyHUQcrmdag+VavPD/YcPCT4OmajF/h6VKd6r
5o7OvZrwbdTQHJEWUw1VlB4+cxEqS/dN1NPFWl/G+zA/Vac5lt00P9VP+qp192hIdRJn7zbeDrdD
SCA9dTnJY7/4ttjFR9oOb+NXlV/tiQ3JcZXxrDbBfqiaGmSr+aloeNS8kA/OWZzixQt+Dea1B008
avshP5UoADdU8gvrWrjKCmyQUPPEA3BwzaIvSyQ4DOfUVPDsXp5izPF+ReDA+2ABkLzkO02A/3ad
crf45tWIt6vFLrJt40pvIx/QQlHKahNAcEptvQ8n3eXk8BF3/G4/rBClEAuVsTgoG6Lc+cEw1gbI
0yDcO27mcezZJDejSotVIlOn/lHaNfm3YozIgVQf8X7IIFWPpgpAkv56MalMSywFG9DDiViZFvZM
1zn108CQhqp/XB1XoNdi2nyQRDYbAq6cSkdEqE+9wjMeDn/xzc7kr1awfOTCHd0aIjhIuTi84Qbk
XT3hGVyuUoOgU5vztWeJiS3vkRIcs/3Arj6jc35mH8D3ROCInyiX0Juljhqzh2oJ0ymCs+B/isOx
TOeZXFUxV45oh2q3OgWYKRG2Jc5NVMN/cIII3lleqR8jObJju4MHh9Ny8SXgh/fk1DqzmG/latUG
Ayw14SLijDxHkECMLtsZ4hgviHohRPsB4u/yHTCyYtFqm9wFEKoGM+h8+jAemrG4cac2p+75nrzy
W+dIN7j+1ru0tgE9JZBi8iTIBL54cfedNAOXGW87p9b34ZyEI68D6Y/vVhWUh9NDibl79U0+0fIS
5Qm/DkBteHH1qWMP72EbbHmanqAHvimF3rmlwfphcpE7Uuupc6GiZQUVH3XuYAknL69MEbU44wdQ
J6uqz1y4pqIPtItMtn/2l3OUiERzP1DL8HbVmOc0AWimAQg1fwinHxuPHe+j1ho5cNkr3WP1yR8J
MKwg292OLaCYEvrqBT5V76z8pZwde2AFhUHRL/r78ZeYf1k26cwN6cwLD5wvPl0KrUytteKXh9dC
ihgtMb1yhawnO7t8LPlIHP2H27/3d84QiRKcgKwPqy6HQFPflceZRJNXUCVj6RBo4NWUcNlak9aI
6I3fJeQfTOGkLFdHldo4xtrjxNfXgRtnekDjLlNT5YyU4qWzB3ujhL3kBxZJjkPlZHj1UsjLir0u
6VFSmq5qs+jFCv687UnSWJVaOujkQ+UVtQT8L2o+3IiA5mEnxC8qYFpP3/4TaxMfvp6eCyBqCcbQ
fiFlMvXR2S4+wQVJyUvTAF3AMCg0dJCYpFgMosGHq1YjIbsDW+YVXH3lnjN0DVIGWVL5qoZXX6qR
UtaaPSc3SobtYT8inehpXPE+ccL7G8dNJOW3cRbtfv/iMqIa92QpRfMILg1XTcC3jJI+3n6z7dff
jopY0YSTdxlVkxFhK7+QAricyhmRDxFrVaKm6CnP5IbHMf/Fs8GJ9jmoihFJKrSEFqVBU82DZqvd
+dahotAL+sZ0y4S34MCM/PWt4IA/QGMqgKYefRvGTM5xGR0A6lGr2am+HmP2q124CyniYx6RSU9z
9PLJuaWMh46327h5EbNGQnearnwlz1bmAWVNbPdkt+dkRX/HBSVz/tG7uWvUr7IuVDT/612ca+3U
ey3W03wAtWlZpuSgtnZtJiX9zWhbpa9zx6rrN/od64djzYukh6Qfc9WMrARVecOFeriQz3Furnsg
ZcEf6fmqp50DPZG5zjvP+Q5b05ePnAn4sljkvOEjrPM8pxxIYZYsDUtD7/4JH+6JuOIR4sFyDPVl
scj6GW9aqWe84T+3qRKK5zqtL4bDQ12no4en/hQuLn+68WI6E0SymSFItQ3J4ehBlKYZ3oBhM7DC
NrqEIp7YdAikzUlJbZaXeo2+3hSPbu/xfJYr65j1nGhNYyovbq564dn/xQBL1TpPRoi+EIgfmqAP
pJTkcaTHbiCJBXQl1UBlZKP4HCXVKKp4yxEzlKeICzwZiU2hdpKa+/BDZYqu/qjaR8NMnqIouOea
OLgJ4AP2BjATL4gMZb1E0z29FTMYrU8IRpOo38cXzbpc3duTbhnfPr1pmwthcSBf2QJD+Hh8MOdR
9wPoYOX0+2h5tml0OdLrq5kRDW2QlTDB+WxmB6oXggfm/5o5ysoMqRUZtjRmTfmR6Amo8gxUif2I
ImEgdm1+qdKDwodHX0oGon6LR5Iy16Wfc6El24uyqnyUjwpg4seR1ddXLMmkQLpxS281Ks9v1fy9
Z9GDsXhM9qPMqbEGOse3OHcvgGW7XLOw9ov0PbaCyrp3PjWOyS5Hw1xw8Xxv/ulACTgfvJGNhIX4
AzijnRdEI8gpJAiVvsu1y7T+KnlsTl2rqSYHhZopHm/JColRox3t7axZh1aXKRB/Jf1/cxlWxK7P
7DFld/TpQsbhDm5qWqcRkv3REklatj+vsaS36DJiTdBloRotdxg2NgwLkRD+X0YlL4qSJT/3uR0i
y1xcVBR3biNK3IzeSoH3DkyiTozRZ6eNfmwpFI/XubduVWthOKwPh8z0n7/QUl/sHFCqPVazf/SI
UTCj7Wku6EuvdoICdlRFGaa/lBK27SzJbGJWlhjeQu1eXSrIPWBVWcLJKdSEXz4JeSM5BOtgWaEC
mO2fRkJ3QBLSRgwWfYVoOsQzIou65MRwkPxi+03+fTmHLSfbx8aF+vey4vFSTNW6QBY07auwvQ8u
Nfyck6bisMoFc/57j5j5g3Fpn/w6l9MW7Jag7+cSivf7gG/m5FH1RLKD1ai9UQuEXVE7c2O0hIH0
ZEEtWWUCHr/aJJnYrEYadwm9WI4amukAadqY/i1GK7AaVuMKLD/esG22reA1LZNeocygSWKXVHZD
BLOGXduEKPRgpXk9CqVhr/BxjiEG9gpdnIxaEQCjBvh5b+Q5PWSH7o1no0KWma+InSE2shseKARe
Q3+y8K5WDHb1MlT/JVmcDZnsm3vt3HCsZGpRw0aIkHEY9ussXLG0jhAP841T/dWSWPaQDoTYPTgJ
s5xzwbDJ3kK/Y67AbwhkbWUPMRJF52/cBRihUDGc1uH1I2fAoy7YZJnGJpFtwhgm9b6MtKq7o6SJ
rlG7vsBr6WOKbCdiEDNIdSfgusul8X1w/piKVk1+jKympDJF4iKRI/t/9LRx6EJ0OpwUheUZ83nt
PtoZoHqVW2Cryb2BKlJf0G4CsCBv+URCuYvyFBa7Xpd+wglvashm1MYfaONYoQufkL7U7lFN+pjZ
ZNlsMmH6nBzNE+hs0mosqzy1OZ4227hjCYtTiONIAMJkEjHX2vzr9wtoe8kNxSdTbwXAiq2PW42D
MJvR42WWKpT2BgMKTIk7hdBNnlI1hTXkMywNwF9aqyxldCmkqDN1M87w5pp9jTfR71mGPGsCsS6J
mJN4IDQREc0OdWL5I8AlBA6zWFWDQL/YgiokSe5vMpo8fQz0ti2H6+FhpI3LAoQChoPDODCIh6T7
YVQFMa9E9SKgK+6q0OkUrnnU9H8FGAZURYibDgQAJqxM41py6+k4TFWuzk2YonAWA87kcf70HMUe
aacIvUPqmOrBeouYsyFMUV2wEQwG3ZkhA40TRbadBSi/JhNZ1YuXmUkt6eZVqjfjsUsfSR2Q9mcW
WR6rnO2W/VyvjMsuw/Ss5glb2wfUlehGQ+catmZCGpYHxDt/2KdyBVjmAzA9Va39GOdPzgiagawD
jfs/B71eX3z8Ssij8cq5PwtT8jKliqXb23lmehhPM53EGwfopw94hwWP6ky7OtUxWgZGw1Z6etzw
PcKnMj7a8tn0sS6JbrEGhjQH4OWI6EX3ugWGQejYsfRHxUDGZBmHX5q9AmG5+3wM7i7hHFjXQBTR
Ge4B05WbP2MTl7gTnv9otMyy2ci6aSprMjCXeYVSwKyQs6/3h7Vq6MfmKbTrcrK1URHhBnbB6YUw
6OBijAXqDhdaMH2UercMKLYcvqrhkuZ70pbi/NmnxC1FGFhVZ5Mla1xPSeSdY1dMiT5Kqc2/GpgF
H1T1gKyfqOi/ehDnKNnX2iUnyj3RMcU3lP9548DhghjuUOKIyUdyyGxe3DL/HJyDR/gId/Vc4wH+
04Ax2MGzgw+tYwt/NF92jvnqGwCPQgjoi6RCHW2wyT7Y+QeOnZ+vZlf5ar569Eh9M1s4ZV5CkbCI
PmeP9+G3iOG5t9beO3ZkcvGmmT4VnOM5p2njEnOiELHxszu3lswbn60TOgZb/AO4q+O198QQh3jz
EHjeVVpuhfRtgZ8tHbA507jsqvPbpUnMK9Ht3BdZFEVg5VC4llJNIKIgEWL65adrQU/oFo/l3xoB
hf8UnrascAlSqq3DFbkAZIoo41ezEwQrqKLVAdvRwCnCMtheX3SgVRyn4hFVx1FXIq4Ih2qB0rIh
zAa1QeC+1LtQu03VnSrv1Ah317SqUE8Ut7+ZUGkz9x+VaYi6oNCt0tcstfSQRgaS7MyM3gv5eyr3
+Xi6QhWjI8LHbIVXTshu0bkzp8ixTk9otdfBAy4PH8G3d4bTLvF6GR2VCEr3d0MhlDojDGCb0Cm8
1IFJzaymKjDKcKDUBRMNQCDzrxftvgQpTOGXBQmeDsENq6mj3E43YDW82nHnP62d/2jtohufj1au
ms60W/ho7Ts5dq1OrnGX55VpnIaHYRF/YmxN32P0LcN1fxtkGpnGDt4sDDL0CJ+NQ8uqbWE1i6sP
psIjKiywJ0QQ9fz7oTei0iJdD+JlqG3JPCrrIK9YMfc8UquTGFUFwe17A8irtl8lSNQN9gRoayQE
xes1lHWRvUgrytVpUIHpi9hCoymvFOjCTdZeNBE4REccTArWeQZcnxqIU23ypUtNuufQ+Eal8RTG
Lyhe1TzEypMFEhpnkUuRbtDeVepE2QiV5YvdokkbmyyA5Nax89qC0vNKi9slXSDxhX9SubQyEFym
AEIxgXaP1FDtYMJZ1RsITQbvAYd4ubx4VhWCFxoGXyY8ergkGwQDC9s32tV6WQ7BYCRKUUlR2Thf
UGskiSN5ki7Ifvh3dPck5vLdkr8Nt6FoQVLvWNfpAWkqjUux5A7oWIFsy52SPgmd5WHiaG4fuulC
UU2GkniCxyW4olI1Fe+qbH/bUGiku/jvU8JHUiIExKM+j9dE8CM6D89UftgNacVSrcYjspQAq7Q6
Uz81BSUgFQrwteFn3ccUahDstGui8xBekxw8vx07pKKKOSZnDelfW+CX+BkV9gob6I2FVURgRzCd
+PSnkLDFSHhPVDWrnCF0JfYa3Z0Mejr6H9oY4gHSokjBE1yLtJJfugSlgwsIl7XdysF9TbnJ+EXc
efRtjgwFXgeK04hdS+0gLtc1IWUMTJsG2AOUpLEl4ZqoR1UKu6pLGRMxxThjns3NVNFyeiPTnJzA
r85k1lDiD/8ehsDIzFK2RuV2YcNzc03q9Y87jlJLuck3lHKSgpOVLAn7FQDNzebxwrIBeUk4beGm
ZVG+0OlqMSqloOFIF4QCa6CwwOpv2xJ7lRnSYkt7cQ/I1Wqu6bVo+8Ii3nRoJRsrx6uOHUwLs6gV
BnMxZuF+R6rOKyY5iqWN2BtMauVwZQ7YBo6LX5BFe0nHun1qFqM79k9eUgoHFH1IqYQYH+B6thBc
n+AwXAdPqsWe1TlhlQ5JSxqgE1xITU9R/8A7VEdA1H252RlXIgAfFF9kbHAxDW6gOIhpBKtvoyBT
ISSAGt+DehDzyU+Th6JBoCAcOy09CgxJbFwTU8NyJ/OnGfOfLzMBou5RuGcyjGTwYDIiY0JS0SxR
6ZILaxfIr9VJSoKDewQkL0KH7jmONklAvG87wCwZl4f7jpA/rjCwBTHqMsLPF4hkQmNoGIpWFeg9
5RThl8il0iyUGaqwfUiKI53eOKe6lVmnMwGNxG1iTuEy6eG6RtYxUqRFxLH0BGakMuJxzMlXB6Nq
QyaMdnvm9wCFFTJPQKtSFklnD31peLc0h695pQWl2fW/31AJ6aLSnGb3y+THaQvFwWAz5sQ2tgvi
tch4uLG4RtN7U9/YLqnkdwdczyb8I+IHQFK4KyRFb48IS6DzFVDDxYwIQlSOo9EwV8Y6G6Reeq4u
gMq0zJHTqAKhg1sFBcLrIxp+ovWnxa3GOYI9KaKvIBhBRQnWQSokuphL1zKvoOWi4ADmrNxSCdGk
kwVqF36npGyJMghCtEdISG3buPayhCWChqRtXqqy3iUIEtM3TK/Wmmh2EZXcebYdaOxwhEn2kjEh
QwLFQzkP/Zrqlw57nD+nFk7dCNREOQ/r61B7Jpn6vKUEAfxzPYaTAntp8A3ywGyx+v90dvjQKkHQ
rPqmU6tGY88siqIMZJQtgeQ2AO9RmGGMrNAfwfMqpGokIBa4vfIPuRl4yn3tcDovTby3yzgKvyag
d7+kS4QdwcznmU8woQPeoupD5S/qd5q7tOHkgHTOd/2EoHm85XHIMNi8YiMCqFK+5Un32PQ1FV6n
GRd9zVTTxAHWPkjRhKeBZWhzQ0xHFCLKQTrLNNP0anRsGC15aTPvSRpoJiPVaMZba5UZo/R8mgJT
niuOwRq1KLWkUuOmWEVxiALfFrEMkbAMVkHaDYo5tbB+AVl5LSzNhRkxjxpL4cQd1LQHrZ/warwI
5feoNHJhuqhrFvcato9J1JmsnyhnfMg4iGcWY/+1A6SHOquG4fjnjkPTvYFHDTrmFToz0dE0E4nP
mF24PTp3GXDxIOVDGWfov6WhbVAOq0DK1KRJyELiSnezgiUWJ5+9wpn8kJwhrUlX0/TT6qWa5dIq
V4sYPCPkrtHPwCEXs4edoKWvWd5BS1YOEfoU5v11UrKXung5LYYEJ/0nTlE5w3+jh91lYWqmX6le
oA9MlA64+He6u0tAOE0qi8nbPznNoWaWADDBHCYU1UVVGB65c2mCtQNyC+3D3GxtjHpr2WhdYLrN
mUul5Ze6BEMx0Z6ndC2JVOEg3MX0CUplmm6PmHauHXrBAAEtDKYusaO9ViMJgoJ+rleYXNnz1JpK
DaqEZeu6BMspZP4FgHS6QqrT5Ono+iCrstrlPYuKd4c3knrAQp01eDpb/pe9xi6rdj31g4vEaxTh
Cmb+ICA4b+XRsiQn1yGKaN1JQCkqAsFn24iWieBFBb1fUPC0Sw7WtCF4YeMLLQQyp3kghA0AYRZz
lbVNlUaQRNugD4+R8QfefIM/JYkcWO1PRIsmMyIHzWxU3CXdrIO7Mc10lVyVtZF9UWhEbrNmrJSv
Ll0UEPc0f3X/vupcRMA/4h2WustplK5GNCnGJrCCF+uvO1sCUWrgZXlkcYzN4I+XkMQIlkvRNVmS
uvAmDEHZtQKQPIzWDrgbQBrEjBkTc+c0mtQ/elawCTchRoUHUXLpLzfhUkOESSAnFitPqcVIrMqU
yDros2nbl/XgZ/pVjm9iZIki0ANfgeApKmQ6B+kuIg7BH847XAamnehYuNhMRDquqTMzTD2wSWEE
7Rt8Gjpi8k7yGP6jbWnufRr6ytahrY7pgGXB4dYbyafQazFtzenJHmHFhHrNYJyiYjIOT850OqZ7
jB6gZ+nB6nInfy49F0RmeT/9TU2nZRvJB4IFpkzOHjo4MCN4PpIBDVY9EoA72stDg1hRo3uGYYDW
EVQBif71JBCr5+HwSOlZPA/iAk6ak2cCw958BW+X4dUQav1xQqw+LTrLkDBztZL/6xHfo2/ygazG
W5g2qzplyScrLKNlAoJ5NlQwyirQ1lKlgEX4piAOromJjsyl6QLpMg2xIdYakvgz/RKoE6J4pPtl
zUkCGKTp3x7C/wJHqWggL6wZS4Fpf4ce3n97XrrvXQxlgPXhlcmjq9RYS5hptQdG0lHspSiJNrXn
mKwYCYWWtbxXNdMgJXL58s/l1mhXkZ9rDdJdVTsxq0uZEpA7AyPB0Rq3IWdKN/TEAoMkEMI1qNo1
MhrK9BvsBQymrcSEoCwlU228l69peUIveXaD9BO8oimXbYOrhywjsCpFJ2LJUfWAd4+cCnZZwyRr
LvETDZpcSpqSg6Kk4Z7d0EZmLKWvVq0WPcCpiKJYi6/+enYe7srcVZFsROPRn/+fRVRgqBrQibpW
DwqLaF0t+ckPYlrRGRXbMP81VzVTzZzXxvUzm0vRbDmKrFVJooYuczhSx4U24VRfWVdWaojoJ10y
yVGrBo39eoE0IK3waGDHT8iQkNN/G2bAi4BCntTbZKVNwGAcDeFb6huORDxAoaDCDQlwRa+qa1Fz
SeqnsO3KUyImjbeLjwGEPmkkxi+ShxUootEnMAl32mxkoLr74IsHhmXEt5H90qf8JCWb5sQs8pfY
Al3aQLAd2oMr5W26aUUuDblMwvcrEmCsQhacloXCfFhFHFCUaBj8aqg7crqi1ZpNu3jKnyqzUOD0
+2JkIkVH7aSoctv6q1HxVXKTZxkphNGyNLOCSDfnX7oFFDW1XOSMpgdQq5vrXbxPh8ofBlKx2KFL
PJaIaPEG8pNHIb1G+c7f+pMjWzs2MjNF8GdqtIS9CftIwcEfgJ9iLk1TuTEs2TEt4qmp1LxElhMz
sNtgClPJzjVspudQ0xDmn3FUPtV5bbt6mWHQUPxnEUSRLZIyfiM99UQcVfKVygyJLatPqVVfa2pp
pwMMMHi5Fwaj5N4MY/IZ7OCEqYpq3vlJjervQNiSPnY8/kMUqwb4goooY0gVco2arhWVfxwfSKxS
FL2juictN/REGepsFgD01xjE2vlSfB3X9EpohfRnixI7upVYR4f6BsT14cl9sK7q7XTHvlJ0xO3e
cAspbYVgefcq4YYCtg+1KJ+wWC1WT/4bFPrD9aFlhZeZHqy+Wo5S6mLtf42rzwgF/oxcoDpV3Vtn
IpC6HUsbOz1ZimoQlvuwJ7whR8LUUh8rOp1Ur5E6e5Qk0HRF6f7den5o0Xim8rLCysOtu7poDqdS
61+mydkE8EJ0lCsVg+kBWJsjxZOiQC88mkIA+iVIScDSA+VX5eBlfzgCwjVtS3vGRhjTebjFT2PG
bzx0E02Hau1lBp9gRcisqQFWBexXWlCwy1R//uYyxNE0InmlRqGRp5pYLago6ScrmFDae3mpwJfS
JOqpi4vb9LXcsp0tM6jlJpvlZiqXWq2g7+1z7za4DG4qK0c+hq8UrD4R3iUBT8yP8hGpajwE9Icp
ok0OsD1BFEn+ofjPHjZ3jkVnDd64dRHBP5mPC5mcucOf8kku4Vmvjf/ZeKgWzTOt9b72pi4SxJgN
k3HonakqVF0hP+i35gOwBWLSg+APTOLgIIpjd/LU4hUpY4QrOJizjWlfuKGvghrBhmaQOedEKgLZ
BegJ6QEWjm9IpCkcTYcAycd9WiqOvpTys3qKzhwtk8lr8phsR+vFb1L4u228/eLzdPcowl7dl/nm
CiGv7KZfX7abIe6qOD/zMd9VrayTQyTn61Syzuvv9XdMXn97Jxc9C84a7RQVL2e541/Hxk9/6huK
0OerO5RVar/o6kIF+jTLcY6vcbld6FZwWucUjL4bVg0pjsamnqZPlP24kZPVsXaLQc7LB3PDp8ka
ShC1Z6HytYVRzlEm5RYpT1LCzQ9sn+pgDhEBqcglrrQ8QVOn4Xwniw1J4ORWavdYWy5BqFyDr6MG
9nJhgcbJ0FgeRAR+p2wxyVDcgEg3QDsBxADxtg4uIQCcXhJOABsj6FAK2xUPzBTOHB3lAdYI6BDw
/7MWshnUXqPNK66e8nPa/hR1CVUQ5Izcd1vgiebrP+75BJ9LkJleWXc1xheTA5xx1WHvjXxqCiqx
mc0ajXMV5GgWb9zOJSCuFaqmqBFUz2OLo06Z2fEANUnqbduH/g9ryaBV8rMV0Sjw+OBEpa3NpbYq
oHHSiEZ6b2FPeK06QNaxewMUQFGBlBybGgJp0ae0fMBZYqAN2mzaFgRnyntRECsgCieFWAlxQS6Y
+s+BTrIcEmLhXul9UhdfSHCRWIwNbIFaaF2oj65Vj1DuQfXjaQiXnlsZRS+TshCuxQmZ6FhpGupW
QFhOgC/UwLKzKchjIAX6pAql2vZ0c6hMp2wYQWoQCgXZsSEI4xULhtNdLDFASgQD3Vw1CIIfxHJK
dwM9RkC2Ukv/0YkU8B3bwWyGYQViIHqWod03QCBVbqInUkqAnGwad8h1AlXAleph8cPe31apgrLX
/atQ+BFOm3j0vxDOczOs9cAljhCPiTtMzYDYBy+f7ujU4GbDedV41Si0q2BNzRRS8FMAcAocZDlN
vDNQOjT0mUe6C4LVB7FIwrgsmPS8O3mDO91CrhfF/pqmZazAXO0fBaHa6BXLnQOhGBECU7CvcU+d
Vt18eaE7Dwo22Zk/AHHxsw3HjbmnzVjZw0L48POdD5s8EY9xnB/+heMZ3Hwy5uOpfEyp74Kjwxwb
K2WrKgWK+m8oxb8phhHrSDyRH+0kMp2Xmkp00Gt3BcBLc1FQOyUI0pcwGhPS6aV1zjZSVcq2fkMp
f1Yg1/JeUadvJMGfxCnqx0i7RDqBaUuzPWWfKIbSRsJlPVgKdlWTQ96piqQ0zxWZyCtFd5Tp8MT1
0uwCW9dCVQL9X1kc4Sah1QzXE2LGDAiLuc/SJX6jCCV9SeISUGMCLy1hQTPPaCdp18IYOna27Oz6
x3oRw8sUaH7bNxKCfxeIBT93h20cFJ6u9Xdu0+qGtMtBYn0Jm9SXaIQtrlke7SbHemb4RDoN/VjK
z1cF3Pj+rr+P1pG9dnLdb7cwe6ydTTwfQK1v55poyPhF9Hb+CgSBW1jsITq9uVFu7RZiilTv0CSw
ITR1KDs2xneUS8rhrVlg1R49BPqSZ0LPmu7+7nz+yjP0upaoGhABXePfvZ65uNoEIeIM6Hc1REnF
z7Tf0Y39il2SzbYyOSNQmFxH+zY7Jx1stHGvSnFWF7r/0TCnisCH/euuaStWDst0T2OLwkMcv2O4
42XKuVcW7Ow3GQuPjaBEi929eyKnDmS6qeYoE2ZnoeIXzQTqMVrl4RkF4sqEJk79zRJlE5riFFEs
W7eznTdTjW30u3Ezb+8w2HVvU6Q7124pPhbdso3C5yO+R+8V3g5u2B2UHDblh1E6TFECIgGEuwrv
o+y8sWZxtkmWb0+P+QzNll/9HL1noCNwNyePQYnrv/yVBkhHvZ1vxrnfkR/ysijbUcnDHoNGEy4C
rEHXRmXPdk5v94eyleVc/jJf9Ejud+eGpHMR4eXS33tkT9aL9cimJOY6opuVDYX9Wttthm/Y0IR3
AfX3BRiKx94asaNXtMXMPgPC3IilTT12BUXha5in1AP1AchQD0o0vA9V8nqOykheMcpCFAXnnTXN
VGE/0CU8ttCVAUYefFC+uNEIC9J169MpD0nfFb5B+cat/S5yi0eHQVA/qzV1UtyBpfUMPnEZojq3
5k1NtLNfZQhz2o8xK3R1rWfHj72bGV4XlX6+Rcs9lP38NW0pEMzdO9u7e8MRH+ejQ7OE+F2lgyLC
3Hn3DvB4J5nh5k+4/2V6CBA0sCZi8m+a4PdMqh4y4xFBYoKzU452A7r5tCmkbp+6ZTjkB/T2SGNC
O7DZ5Ud7jWet0tyEx6+PE4WXWGo8kViiKx/yB2i1rO7Rs42y2hMPi+rhgsOSxS/KLp80kIHfDA2I
Xawc7PauvXPvO1hGbm41H/GHLFLjIClMBRjRw9wQIbb7F2CjgBhrN4/GCzw1u/Xgbk/QF0B1AvnG
u7/P1fFleezpor6lWfQ+voh2u0dcUnoj2C7vfvlbt2mHk1EB/przIdGAFZje0BnAA70hCL0/Ohtu
NC4uLQOe7jdhUPHh9sl+YdtuPiEXz4MXrEye8VxQsTfO+7IupPdL7uEQ8CgkcS4b/1n2yiSdRiz8
HWf5czfYZ7C+gk8RN4phFjzeVamPolfr2roNynCKLpMb2D9xK2Ry8xrUj+fn/v7ol7b+GyqcjY1z
UFFbs+NCo6Ff+8u9X+mz9kPuoJG7B69B5sbtQcuyb/eRT4xwqx+1TfeL7Chy6sgCYTYJj7FkbNaj
5+zVRaV88oBNQwuCDfx1twjDrFr0L1AXy3F+LM0bzAMk2nF259nUJlGPQQ08ET+xxMHjqpFny2Ma
WLW3wQ/R0/PoXj9NEH27TI5fqg4+FeeeZPvW1i8Ob3+fKepApRO6Y0Fp5+cQZGJZwxVCvfHtvpCq
iE9/hc4+JnVuuxBaptiELR5I53JyjrMsa+DcIsQLTwNrcmbaPeWm5zbuGk+fYAiDiysON+Yb7Zrc
GAS88cLp4U513JDN4somA/h48Ut44MsjbI29aq/Qy3yBfdN1jA4slnOLf1k3d3b3VPytvRyCWVCa
3dfLpVPhBZ3ZF61q5xGRC6oWF3xL8vHLwvIHi35wmuxvwXoToIJanjEu8wRh+hlz7lF2vjOUTNFr
/cBhwqk+OpXlb/ophXKwi5ew9KlvSe1Wy+ygcyyalEQ3q9PwGR9ja7AZPqu36NiZ96jfyeMwJaV+
Ltm3nyyAp3O6eVsCmI1LTFKiMcdGU6XI9pxce/bLQWJ0hLDDt/Wg8A1NhZ2DWMR8yuZOQqai6IsA
J0dRwuKLp0L0MNl1EfLt03o5L7UERKBuVB/s1BO2Qr4lPozPQ5uCwQeyWgj1RoxrQevYKc+DN+x9
HEkeycCRs9y6NqETcODbvZy9y66z67BHPPLDTaZpz4PKMSjdW5lSw7KbRIicBeUTOMmL3BCBoFlp
vJsSjgaFh39COWb6LAaVgv9CPeLjHS+NEpK2uTBbqZUP9Xm2Rb/edQ8+48Dq7obsEvMF15ZJfgMU
6VdIlODzXGcfBqRINFmu2uXa49OQBbuwkVBu9GAfClGJjNYI8tkONyFzdC6UxuASMI8lJebCa0Nf
itK99mb1hmiUnb6mm1p2cm3fOvf2afmj1uaP/btEC6c8OOQ2wpgx6rmS/6GOkzgAARE2Zddu/837
xWalzf0oTq+rC3hJcUTEvy84yF68tv6XGrssXUWr52LACH0/wycjb0eV4p+FjGC+vt1CpmTPL5WH
TzQwsT7gcpPfdB8TQt/cZ7x/OFm6ZxVcm+jkpOs40apys8wnJdtlgZSeUhC+3b3HFp1RCPrIXxdu
/jbekZyFk0XQlnE+szLuLcEtYtLYpK2RDO0fJ8iv2Fcne0Vaxf/hqz011Mhr3HiTEjgG4Al7Ne49
lYrLyxIzzvZBk1HWIbAdRh51RjC5fBVplnerEKMttZug4pGd3JMtO8eEXSNHNEqzKawemksJxO/t
qDABthuwyz8IxbLNS/+6ojNKRjMwD5sVh2DMJvI+uyUKYMpO6eF8V/OkMrksgU6ud4fG1e/h/uPs
cFzzHptPibBzNR/MyetempV8LV9uPs610rm6j6y597t4X4q7LkEGZjn41Ul1gBZE6gs4PVI6JcQf
12w0+GchqfDgPKZ5Za8yLXTtZb41j2g1MrTHJ6SI92qZVqCBUH93cvig0vQVP/MybPruEeeXm/Fh
hEbxbnFiTQ5QAsExONPMiqiE3M/etQwsUyasQaeRXss+NiZHzUauXZq+owoKLkCpiMy/kP4FKck2
8bnA57JjvXO8+bv28hV3PqJ5UXlUiXVSq9LZR9Dw3d3E2ay/6Wem4SmmiDb79db0AnyjCunim9Ge
IYesVf2IZv0WP8k98jpftYH7THYQWrC6yW7r3CawZZbbOLsEA8ETXd+CawKAcxgg5Dl5wyagh8ez
l1/hKqDo0mEot5HVu4xLR6O+Myw27Yh5dYOgQ/yyeCz23Wx0AaXM4+vB3Bs/QHR3Hie4D3eQHD+I
if9qAHpDXgGXyeYrTsTsF2aAYqyghJNZcC6oPf1dkcNharIncmrsp8mvZ/ewa1xjftdgJj6pfyPw
JusC6Aqlf/BC6+230dqwJri8eEXzBBOEdtVzZY+f0X31XpVQALwM4KuN35g/D+tX9l54OY3trMTS
sfCDvcz/cXReu22rQRB+IgLs5Vas6r1YN4Qs26TEIlZR5NPnY4CDACdxYov8y+7M7MzHFoCOkZA9
PSazO4CDWKBRTLoFPnpF6JsMD5AiPVV+kj+2j4gEs/ZCrK1P/AkdzamEUOTDlU6NJRFgxTaP3Yph
sXP2i0tvxa3sq4c3Um11I2AQj1c7qW4di2wa45iDPrx3ue0SxGqCY3L2n8x+DPXEEzWJ7AYTpWTc
LSZL2hzvWxGMU3YGCPL34oU/OdhCTeeKofkztvmRuGu5N2rW3hUz0qrxH6fecCygtdrjbVMp5jhm
e1a8Uw0Hz17y1JXMzg/8IgNAjM8iyFTcFbiHPpVff1xdWHHgVV+DiR9PACOjvl3WPhCl6UlMaOhH
Ju3ljx/1flr5nYb1Jw/X0R+zbjhGAENcTpZtmg6hiC2Dd7mDR/Ezx4XajTNPHtwSYAV6Ex+/oLuV
jadgLqgsiHGhfeTHYqKpy/0HHfcADICQ1nRaY57hki64VQqTYhaUXIFyeH0/F2bmi0kgm7Z6G82c
mMbmOUvjwZ5d5TGve7D74reOl5bqRox1g0F+hWeNvgFq+a+AyGLKDtfVAQjXcN6oKSusraZR5gqi
82mDd+PEv+JcdvCM5Ssju/RCGtWX3dIDo4v+37Fl58rrGJSi8pmZN4E0dXPyJPwnndaULsdOw6nM
sEumOPmKPdumeuHB6/C+K8weo4WsOSUcKyGtpU2YPUkqzOwxOeZJCHK6ctWdqvJAc8qdSkKpAAp1
e7QLA1HE7ZMsLG0nD+voyRBhu6vDfdcsnsJsHBLLv4Zu3z2DHsnbV+5rRMclfjd/YSg6rNXeJjBS
57+tjvUTF+N3fY75R5hrgcxTgvdXC2DYMYKgdDb3FvjpAKcnU+bryEQRDJ70G+ZYGaxJeij0pYXJ
GbJo2kHUEj/qItkrXOLcbV4yfV3EDW1VbywaYAqFml32RBnLyGcRDNGitNzqteVAtNTFuAqS8fPr
SPytqXDBJxDTOU5fuknUcdW0Jrc3s0vDsy5ZsQEHZxG1tzfde+/V6QiSa9yHLDrN1cVpFi+N/owv
PeWUIuMDx1X0DUBu1QHtgzkESkVE+jS3vlMed/iaD6RnpTMRfpLWP/N0a9XT1IMLUMo8bkMzw67f
zP3xLFJ3rCuj9ZFUGDw5YA4M/fu/d+2GBEu85vxdVu0rd+mByiSoX7+0JrHsdLlrYu4AfItq9zmV
gOJq13zNyQKoM6eD5uMvNrvkNedtRt3DrnGARWbazQfTH8sMtjSXuBxy23uYYdcoOODAVCfG1aoL
QnIT8Ip7okuNQid/bAoOIJhZyuO7ttdzhgubL30rL8EQeGDYPFPD9SsL/773RC4XfUt1iDE8bv+2
dk9O7bx4cZk0rY3F+LJ6UV5jDElhReyRtBbIzMBDDpIAAccmlIJk8N+JTdw9hq14J8JuP305Wb2w
G/vtKUIMu+6X4o13SCQ9/uH9jOUHpA+Ab/JDmalDwcxHgo4oNdhyysL/P7rkKQ7t/OPtDgYGZOVo
eWjc9at2x3fPruGRcI54LZp6TucvosQG4qLvHWOMgVLalXUR2MgA9LgD+uF/875u+bjyt/QGR347
0+z+zg2bOhYRNPAwCEZBXCExaZ1MNi9NZds5KnBwEvxfEDz+2YCSvZpqpl9SC6DdR0ag39NqSyP0
QCZN0/2+GcpJQuZwU9YN8tJdihBesTkyisP7BxXFt3Gm9de5J9/CLZS3lezI6awZzhwIuXXk2Cxz
V3qqFDuUAFg5gIBYFgyBPq+Nsd/g/Dd+hKevKsFH8pD503wk+AXTEvagpOQ842A5Wgpwe9ELxv7n
/uJjId1gQjtnscKbsYPMb6UOhOeiYgpEw/GbDUNeJ+aeDtwiGlvKJqRDH2nyihnnlgsqXJzB6ZGN
2BV1Dyar2uCnyJ2Fi2ArriEYOJnJxeVvSYz6Mbtq2o9k+YLECe0CI4Vwli4ItnjkLq88ZkKLEWg/
ie1wmNB+tqMuiTUCiBBvoA1JgdfGu44NUJCOSpv3hb33O8VMPTExHWSqoStc0XIUtCDvw/sLTOqR
Tek8arip7jkVM1eTJhru15+5TAomszXrZ+gpsIf/wYiWiHNsOHSHIkt6lVQra7XwsJr64Pdmv7j3
r+x9BW9CQZjH3NQ7/CU/chBzqOXTJrTLpw9m0pwN0S7oHkeMyc7kiUBfzkOhY2V3X+K//kvBHnDO
08l/iq+YVg1Anybt7WK44nR0/43/7l0BSOiqyFMJWevhgwSGK2HLbzYUnGSmm9yCuJsvw5N8I3EQ
ehCLI8BTfVFj8r40Bud5z6egFRwoLTkmB9OY14pPYvEnsfG7Lr7rr5DaDEUcvjeH6PAi85ke/CZe
KIcw3OPc4Zi/95u+s/mz/E/8GatDYh469DNd60hwNcqyqB3lMXklU5YmMI/8djp8eb50gzsFoFMD
4ncBpU+UmJVJ/ifFACnFEC0rSzmx0GhX4tqV6FY/s//vjPXBi+5nH5qIp1150nMS06fsX5im6bN6
bipT+qHku/+4rGbKsQ/LkYNzxGlmVEQxuVFAR5Ti2eFdufp/R8zPuRAnyo6q83UvF0/cVL9oARNX
bdYitshvl/eYml7Oq+xOT1Rwryk9NzXRs3B2fOxhpfVOioZNmMr4HChTaVVeciKHzwqi6XP/y8kB
LSyfJPYD2hDkHRXrTltzMqu79AJKwU2DNJwj47mj0KGzFGJ3mIqDyxOhF6M7rXAgTFky09ddcDWi
OyFwxa3yo1AZX7mMwy2lEzmNtGkfewQzSGBhwTyJmjCAMmcSj9hymxM3HxAOXYPuSv99bgBbXtqq
FC+j5ZWB9ojjtpxn6pwYiVQ6m/VJxfT6Kz+Ay+EiS7OtF8TKB8nclH1t8VYXEnWnHi8bGnaibIy2
m+iGE9M8PZrvd+/Fr3XdOQJSAs5KQHbSPz6L5uPzk9O4qt+PdK18Jun2+QtsopAB9KOsgUZyOu1j
bzPjBKyH1iJ2Ze7i2NVoEvPcawBV6Q8Fp0U2RHYFVdimu1ZPj3J+xLd9wF8azvztCepSWmEfSksR
sXRxNFXtbKPdeCwVN+UhxzsBqGunPjegyPI7qJ/zN/7fKCDAAtRJrdCcnOkXGgAglq/lVOiaSPPA
DvS8Yw2I5kL+bDkqiMj7WF5EbHHH3wCIwTyp0mbY9FiFE1PGpNjhNoINziNBsDLipOKX3LCyPLWn
33ENrFhXseJ2cNc02sy5FfPPPhRW8gAeFYBUFs10PPopSrGAtzCovhGkQ4FmehhyL8Irlb2IgGvW
7ejUhyk1EWKD1q8woMJ7ids7eB2FbCm+dupX15Lf5z5AQsupwLL+AohjDUb8QD1vnDaDTpLOJz+k
75mog2ieuVdFAnXGZETD/NYsnz+hSMC8E2fNEFS0mNB30idxqtTSkgVTPdwPtE/tgGcK66e11hmw
RNcLa7qPcdtZjdjAu3TfXFweBz6UyaOYUyHF/Ryclmum+uyLyJdaX0xnr3DVZnuWF+BN20/0K7hi
SaVnBhHGoISo4OA2eNR5lvI79PsRewGCFACDelvv3TKZ8swqHE7lRVv8VOC+rE6L4b1wLVRBGa5Y
aQ99npBNzrnTexxdfM3z9VX0Xtiv9WhZ92jkoAyQ3A+bCl9qadb2azlnZj2ajBEreLEqC35sykR+
pbaTK4+bygSUex+fWO9P6CGUiVzfBAZVENDAQTCynk9hOkK3hen00kNTTOKWp+A+fwCBxkpLXXG7
Iq0wryPQ8rC71Qi3qsCKE2k14Jb/XliLF8zHkuLoeQDnOLMzqs5Dj7WnA2qIrMH8oZtQP3xqR46X
XPIKE4k0sWDdY4QUN6jmxRHs3v3J/0NcMTvGlSBMXqiUXDBUju5reANRlu78bT1zqH/zRd3bCTLr
b2H+5JoiHfYiAr+FEM4F/yK8gPLV1xtwrccf8HRy1gDWj7zAF2oVKv9VvTQUfLwduUOYBfDCxV26
BKhRpYURdMWYRZFvmmmeXrMSgfAkE86x+iv3V6qDqvWbzz41iHdxqXrxKTaU30oAmgFgfWGnQ11N
mSHqDi7G/bCkIFWYzGBXkpiBEO+izBJw/9XnpI1SDHSZlI6pLVMEedaPOBZrLCS4PMiG6jEOQiQ3
uARNDzouIkTCy/48XItfeZn8l6eM1EA7o+xPPqgjntNRlEbnSSI1Ib1OvxxTKvN1yRQSCkeQkBcs
CRHC8FpA6EEzi2nPJsYyDzT88r1PbZdcRL8D4ZiI1pYqnndIOmry0YSdtqJY/lNPQoM4Tp+ZrNsd
yR0Whv++yhZkw88yxE2QpQm8Owov2VdcBCW7ls+4rO9teqMF7b4SYNYZMUMcEj8VIS4LnY4Ccvmi
03zbecibmdSNI3HVTUJhIk/Ntx0dOD+TQ80A2UrdDysuSPlLMrYiSwCajWGyAbe99zicS0HRmYvC
mHFJx0EJwMFcwHcl0FvANDlP+U7tX9rND1OOeORxgA9FQHgIvqeWXQ8u70KGaBgPIpSnSLkeBIb2
YBSAlBjCn1kvZ4HxEsZIffK0UIDSXdIrgmYpRD+RexzRrYBKvv67BautA2/Ft8ehXvOrF6rj7ycy
dfZhOgGLKE/RHIydY/YBO867FKeQQ0B5QN8oRwb7FV0IxZLJpvrMWRiVvhObhYK3UOxyjMeNW+qw
GjHAID3KN/Q1EI6EtE33SLLhUGG/MYY7U7dixnxEevmQX/S/1UqmBmKdmFrXxgiqc1i3EAdUuv0f
5xe5ZILbEb8NjhkFmRgkWIlxZpBY0hDSg56CDY9yLjb8V+FT5tA5kN8V8iRDeD52SUZvGjscYjie
/n0+c5Xa92kGfNLxmEVj080VfhJuFyD++PBAOEoS3zomNUrGsGUclxingxWQhmX8AzcnO7A/ZvDY
Uekrd3X2fhyRbeJNsRL9cDk470W4jUHbHmdj0v2dpBKbHjHghHkEPWoFwBaCcTCQG78jUn69ur9I
ewAAxJaZUner+gQV4AmlTfj8QJfhlUO/2wrmGni1fjsMYyYBG5ODqv0TECMIBA5SB2JoyTX0iDwY
t9QM6FrGi0PeEqEHKEJhOVCuDZdo1f7V0fIhuFl3NIEbZQfMY5gO8h8VCw2UzgYSkMAkq5Jovc+5
n4lvw/6QVIX4kCGFfK4XtlkvOBjeF0sPJ2+EweA0kIT5XERo8Vg8qCp5jZOP/s2Xm71dEDtoZ6eI
tBAcDPJVy1xFzGG6fRK0hh7bWlPNxRwFiTemnL3py0Wf2wieUV5Ke8axRmGx9FPOC83Rn2si7Wjl
k2/Tpk7WCPDSx0AgjGSgRNgutCp2Ejql6he/6W/BGPbIF7oSPt6Akki81twr+T3qJyYWB5xpSecY
kjP63/3poZs13xGqZErnCKr4RiXbHcsrqsW3q3ISbBr6+xHFejcr4ZTSuuyoOjGolzcQ49aOwAoG
KTPR1aFevjTmesGFQFvBEdZ9C6KeQjrp8/bP2reGo5o2QYjhlj1fNK5IxmF0acWpCui3o/4LYbJr
L+KgVwmUWHOpXsayiSu/mT0JU37fBBWeXFw2xjc1dfmcvqx9B02fiEuKiOcUBvp9kTM0oyMDq9YL
pIWfavokHQ13+BdDB6h1MzcaAqY8sq+K8io8s0kf2V+f7NuKmvAo9TRW4+7g958ykQanlN1KNFK+
IhtxFgGLPff9rHCAgBNpa9WwAD5ShZe+Gwjv5O6+ZcO0NlcCcMOySe2i8Zt6FqPChNYL6pochHKa
VSiwfJVfOwk8f6Qw5cc05vtp+4Z11s6EyrXKIHmdZLR8gCFpSLRH8fGyzLcMP6wMOwOmqZmRhnHI
jVvH6HLOumUqtnn40V8cHxXlzp0u+tt6Rl1OEfL5SiQbEr9Do04a5bUtZ2+O0mtcTzoQxtapLrC5
UMC0XVyf9Sz6xu0HzRyxps1tRGdmjxtlkJ445Z/IELZ2j0gDUfHX4y3VJrOExIzdL9mphDRXPfoz
q6LK1JH/PfwnHoRpmCDz/DJVoEWAFTtmJJwvwIliLoAWHeR23f0ScEOWCd36zThJbuml0A2eiqHF
PKMQCx5oMIuj8lXjz6i8XTZBoHVgnLO45wAes8ry0Z2dmMF7QaS9RaiL/BeeQIaFXSbazYGAznE2
MvlLga2ersREFGi6Xcn79zsQQ/s1OPWDBmTSdK5cBBb6YCJxSlw37tzmL4xowX2wx+0lR4AmvHdY
nb7mKfwB4QGTmDUWznLJfy2sq/ULAu/k92FDR/uQXOunIHtIDspuwcuAA8dN8FBFGOdh7CXdwVgb
MHokxl9vtAMyV6trRS71yuMPMp3ZE4YKouAh2VSCEiCcCTZuP0TAsamCNv1qnPqp9dfVgeYrqCMJ
n62nSTsDi6UiiJdvy9YjfnwALR96DuRxUpzSWw2m6tFA2cpRaB0FPZwLMo7rSeFElW9toFkjRNjA
+5yGfRDd2j/pXi04xZ93jHGxFmYrwWRqiFEZ2yd56ZJ44XeEexL/cBpv419aqw3tME9cT315yRUB
4YhUCHZgTCwatxCHJIGqbBgOW4W+ENAo+n4LzGHFMwJEfwRfsqlJ8ts2vYmk2EFGbqxjfef3BL/m
zEdAgZFFynOyc9YqiJ8rLsjewyeNA/qlBC91qmyqpUElKfmGsSin3cUAcNxkfKuYsIGJcdDWfFC8
i1V2svoXIviYDH/vv/Sk0Pz543LEyXJE6e04GEBjQn6KD5eW15wqZIA4tp7Kn8T51ChbAsDTkuN4
G43DqAynMsq/lnSCDdzcJVmN1SMeUIhhpAEFRqRmi7NGf2jsxeekXqyrWUGcYI4s7KxdMtZj9UL+
IVcoPPOjSgw0bqWlhdZxBrcGXiNsdW4cZDPKIdpos94ZZOJSvZLEBx0IYguCRHRnN0e7g9TszUm8
I+xVJ+rvXq1GYoIP+PYf96T4emezcC4hml+r5IHMILqB+ysfSw/cRuVd990uimu1RcSw1tlXX/zC
YRJ37tPELQdFW946neRm3wRO8WBdxSC2SWLS6LeoLxQAXKhj4Q2WRcn93/dlLLQWxOrOCOzUJy2p
uheimcj6gfF71sEa4Xl1od1DXSGprlRNua8wnlwIFykEI3xD/pzIoaPFqHGRICP0G5YXTQT3bu1m
yezVOdmN1k8GdPdYuZlCesYD6FJwzStHG5e1IS0g/kIVoxdIjr1xl8dGXGfUifCWbIy3EjCR2BOr
cOY6Mu71CuYBm/ofkbgrMAlxFOpf5Rk4BmI7tE24PjMhd1XTe7F+zZhe+GsNWjZiiZI/eTmESysl
J5OeTfMUD86hkJHF1ifUjeyMv7EFdukO6YAsgQq5UX/4rZG66W1tP1zKYUynATXIfSVc6tQx+FcY
dH52wwuXfJ1lxUj7QZAco8fjVOJNNNG8IQZ6qJZWHkGIstUKEkZAROnv2+oE2YYeBSdSl0/LxYeG
38gW9ez5WCnoidKnw8r7kAsFcca4jmSLvGEiN9NfeKOu3HdMuzvPXX7KpkeJ5vXImYXxG3XDrT3o
LeIAmyMUaLSXVm9qVr9dh98cEa52pPkDatn1qErbw5O58nKOAKJuvVeDIyEeoiHPnTjjdPl6rsVV
eKxnL8BzP7+b6LtHwxDJWtIWWxNAbR4hudTbMTZJtmxOm2KT0i94nx/g+mQFLg5fhjaEqgjO9D4O
4H4W+ZdMYOt3os+5ZBUgYBvsRfQHnYpYTh1B+JF+BH2qrBPJLwbQjQPwQV/YKhIkhJBrM3QpIEW/
wHIPd+3MpZdcwRAjrHrsZOkK4UIXURrOoQFct3zzM8n+oKEA5Jt77z9oaO0KDmjRgspNGk4+ptmd
dPvigr9H515032g5RJ9Whc6lOFD8ghjxUVbJjk9CWcMns3zUfusPwAwkywE5+q+xi/8i6mH2BYLj
mbRNbM0NKeqY9t/Vv5R9RIQhliUDBMu+fIyOjv5KUNIhnzQXxjwcBG74GXWlTcC1eKOrE61xOEUb
O4NKc8HVEvhY59nPiVXKbmA/yS1kio3zHG49F5j9NEAoDkQoDm5cTEuQI6faYGze+gLKuaAJ6m7W
Pp0KKP1pD7v30xaYadOCnESYWwIP/FgOFh228g0RdNYI5Apn8Ybxm3QDi87eWKMb7G48bL4lCtCg
ZdR82lSBfk3+qLpNNyJharRGonaHvlB9/dpwTmEh8wHCGqGpdl5LAJUncnQYaDSW4vJ1jUOyu+bs
UsKvPyTPQUubvlj+xphbIgThDoYEED0rJJQW9wXOsGLKmQA0QJtySiwHVRSKZbN3oW01AgWdz7TV
V4gSXoxP2eGGZ1NutQApM2UVZbQgrp4RyiZAelfNHCSMJP/WRIglx9EyHI0GF9sIULmMtnHkqNai
G6cZsqBBUYX9qGMunz/5DxlvCI/XDDnC5SPYIROI6GmY1C1xOAQDjrNH6h8ADehZp3ka76FlTIJ4
rOpHjrzkESTJ2Wrm2llERB6NzuERo6s2PTM+yrJn6hfQJlgUQu61NQhzZ4eeCFcg//QwGhU/Zo4V
9Uy7KjvlKsnBQE/r81UosN7YMo0PANlETOQZKaT5XrejqzjV8JzgOvZC77EomdZCcdxd2xGJo55J
TyED9/s+csK9ChWLuB5ffcdEdgdd5hCVBBsGWhEM+qQ8iOWXcvpAVrODomEf/ejFutK97Ee9yJzj
5upLAQmcprSXdG8mGh4OTjePvPcqDpILEp8zpfHDadHuOHJN1DLlAON9aP8fB/6XkxrSb9OwngnS
ZiLxHr82REvdUwDO9O+DJJQrCaNYDU5tYoB/3HmTtEUPC/oqkCghZ9ZWusUMXZ5NThrmW81VGbk5
mMJNFz1kMdHEIqr7Q7i4+0DgoIHqmMLUWKnIb5+uxToQf8RpfSdGDAb0ZrjQVOFXthzNF3jVthB5
BnJDWwvt95oDkJ0zshWDYMv3arAnyuyxyRpXvme9V5yYfaAn5F5jqOLw2dV3cgCk34EkJuI8vTdI
Vke+rVNjyy+ivEfkJL+nKjOntWZr+bTErGkPH/IiRRgomlc74K8W7TvZK+o9UKSAdo5IP5Jehvcm
+9jRG51WNG2T+4v1xVYKaBVMHhDTl1g/jFpGfTwFCnYjGolzB2+Bf9mIdg3861Xu878KX6aRvyfO
BenYzOW3+5C9TwJPqdts40J/2e+G2MiZQMZjNM2zQ5fOLYiKJ3XLhaPzWIkOBzkdTW6iuQHZiqea
OAlbRzyGp/qhoCvYjLg/nDRPVHYjUAl5lQD0IvJm6vgzBaap00D5NkYSYvjul8mMNhpMM1ZhsLJT
7+LPwAXroY9hoVzf4zfIAnn2CHirKIAeW50LJp6p6elh2LFmf8A2yrn2cNVPkNPMzYkSZVzEGuXL
sNMqIgzQVZLrRwgQSXE2S466jZEO8bX31kckOsZUOM2iWYcbZd4uMRajxnbLi0AlfE6YvfBo8GGG
NBctCh/JMCIg1El+APY1d/m0J3kvth8rrqsJDfNMvaGBtI07rmt+AiskeRCMi46viojneGGR1/6m
IHcVH1+7UOvMP/8r/IRIl2aUAuL6XyLtm8B+EvLI4zZv1EZFxkQnMfd8mjkXN9IPMC0Gd3fiaOKW
7injxu2jz+RjxwTPopo+Zvo+dsZ+9fBksLe5f+olcoIkvuiAXyaT4TSuHxIQc3FT3yjD4ArUbVcw
eAcky0WH3k5BIz7WOyyv3VhEZnNmO6YfSthdyyJS78nsvf8Exnfy+7CZFLhUK2UmI71wcug1cozt
919+pl+NlmazNCybQ6Gh5vDLvXEKmRFCawv9cRqO1m8cNK4kHjoKMRquHjWesRBONB0p2r17fFK2
PBSp9SZFPpWFSWYulMIV8qAP/8pwZ5T7xuQ0vj/7XdkiG5nIZm7ruRdFcFqgre7D9IdVEZL39ukd
g/QI1JDjgmQHrmPLS8mumysSDM65TX7SFjXaoUPRBB4axrP2qgMf1U4G0aydQNSMdkZJw7Uw8lEj
3ajNx+QRcFOqanBSXoLUMJbUK75mAtfVHhNq6axnkJVc2ROvYFhw8YgKow3jA+5d/gNypIympYPd
gAOxRv0D0K3wrV3qJadJEHvmNAcL4EW3k+q7odNwzMOD3DWWK2jTrXkBfVIgjwBoFS0MlGmnR+90
j4DJPyaPMkcHgh36ebrR1hI+Awz0o+DrcA3RV4gRb49VfWaEeIHcbyueQtob5IZgE3YiezC3LDEo
/484ab8e5FcAnDrxih/jVzy9ltYqYsWknGwr7qZlSvxe5murz4zeEN0PZg9s4vEgYGpgQQatDohM
sKmjzMtTz6Py6xMyB86hDc+1WVelm8x1LkLCI8BE0Ikg6FHmxHX6APwVokiZ5GcRJTRmKQ9fPQ2N
+2q/VU5hmL56EjJ1093iH7Ly4KE+wkxUDu2wThFuQBMYlxxFaF+eXiIpFCMa8jx+v9GbxMmxeYQo
gV/uAIJOxh5jDlE0sj4+b0qMliO2VhdYwy6SZvfRMsR7RwtVoY4XKtVjtajkU413mYE8WWCylUlZ
7b/WlLY+FLfP9xlUsmadlr7ynD/1Da17PYNIGlaNdpelGZ1Xs9SO6rkgOKa2q2N11W6JPO4VrjoZ
inEbq76J24Nhy6ijpiAEzMOj+yLx+x1wuEJ1YMa4FvfdA7BCmDarDtdctHqrfKnt+4CbHefouYbO
+qRfSo/7D/+X6C/an3DuPHRbxrdepxctJr5YW5ynf547hnk5krz3tadmnNKf5YtyDifOYRHdyJH/
Au3gFPhLF4jKSMwOqgWaC4amN4hJKH9RmHdbdQav8BiNRuIDOh+OlAAnLrs7A6VDwvrpL3eBcgDK
YRm5qY+AhR6Nu3PgCYorC+oLyg0tncMxtXzchLu1NlfVfQAyZwABUx6q4gsRHt/qsoT4X6nX5Dvy
aK7ovXgNqo9EDlM7tw/COc9iWl2yOTzh64YgmZKQlaMt+Keg2jnqWKVU0jsTbW92oDThp9owKYll
P4p6toWdHEryb5DPzrQg3CT240BsDPi97CLZ7ketPCJi1PPZlAuMOn6bHcGsmp9iLSGrNb5Z6myn
KU/pc4AemuYH6lEBtQH6RcvL9yTb4Enw/Ho6Ev++br/Im4W7JqCS/NTs+ADRqKeUnM1B3ZhvF4hV
1Jzw9ARCcApwNMu1GCKIt13umPit5b5FsLBp2vDGBtI8lxo/rQPEYxpDWQUC2PfAbBseO88zVEPh
1AmcLplT3Jcv4ilSu5L+mKQpJVZGFc6eDBQhfm5atujn+8HDy/LAihcGHrOP6bu4PrvZm/kPTjXz
ea4iBqvTi3j9fD0Y1RJBmrCpeKM4bj2W1qtwHwCk/Y7uWxGmaXwamzgl4I8KC0arnicWg9cWlwpv
S751g6Ml6KTBRT0TBL+DpZ1GsCdHNAAGpNND80Umv5iHlL2qn8lUOuVrKoOtakApDAI5Gna2RPmS
dSPyvn/CZpIegWLjiMpgmuW/ZXlq0z3kEywQ5AqfD9KcNgqBJPgB2jfEwoH6DGSKr4cyCSTLNkAd
COm7ogTpo1WCEVt6LGis47n4ntXEqzNhWSNydmskDtKtSciaR0CxUEa0+N7JJ/QUGU3vBxe+Syc2
tg63pxHIOf1Ek/4HaXR8oxCvQ6DvynkG1qbAL4YDmYMH/GX9gfbaah+7l/EYTlELVn6K2srOl0M8
iyQEN74MCUdZVAIh4AwU2QM5vJiJgq7txOsTxHwBXS0ny1Tb0LBLG9n06iBnvHYcqEIztCyD1AeK
6P0cxI3Cah9diBJ4BumMOp+bDVnG1sAqQGCSjOCBBu00q/BLPVsG7T4QWT9i+gqH6eov3DGEAYYq
/SiwxOkCSvBpi9vXy8ErYVkwnIkUBui53Tb5QsFPFYPucG4wwAln9mC6SHLVdiM+YwfM0CC3Sl8/
mMWzvD6ojKdTQGbFhCDfJSpxlaFFBoQKiieMc6wjOGEciKi9EYbABlbTjv9aiJmjKk8i9hT88mOi
hS7FfrGK5wPDTweLSDVuW+3hGStpK3O+oRlmJKFxM3b7QpwCb25R7gbC38fvgEWAGY8hMkk/ORQr
vBBqMPp60aGQsllw9SK6QBNC5aPvpGJ8u+9jvC3Xys0U6bdtiU4qmymzD4z1LLzUa/mQTQGeFcY6
BldKkV97BhRgtdXB8pEbwBbiqfNYMdBEkfDcw9kx/Q1mR5278YUVRGP2a0G0n1tH9UpPP7+Z8V2/
nBiDhrFgU714BhXKCO8cuJO07swDBP34pTzhi4h686uZ+h3uAHIu5S4+cLROOup0Zta/tVuM0nn8
xtLqMMw5/x5L8GbC3uUg3Fs+KoXlcG1IlXZ4LuJByd3sHl7aA6wBElS3JgLrJDauwdsaXDPIoNe1
cU+1NPbPSSpNzXuP3wfkNrNnCOFxY0MOQSGbYq7drbVTgdji+njvjcJLEdqnjsH5RK69BRP9dvRz
t28SBzsXc9eKDs/fpGmd86gHBoOqXVz4DbkihTNcVYaw3WKmyxMVNcCe5/1c5bsaWQRir1/iFqDr
J+Yy/AWIb35AZmFB/xBoHqglED3DbzEAwbghm50xrF8esg7A/PGFr9x9roDofz84lneMzhIW+fFp
/LmYLiNO/EQYQ0l4KeHS1hJWOsf3n+Dns+oojkboLJD0NgkDEXwdFv2UXF5e5KhXIcCmLnNUEDqB
bPGWPEfFQWrLOEEyT9faudt1J9R8K/0YYQdRTB8nRI9ECTFMC7GWlXY1pV6+hThOpxvK/QBgGYRg
VE+p1GYcUHB9KFxu6h+lMN+KezK6MVbI5iPPCE+sYmxQhHu5yqx5+oMqbmBWS2c60k0p01iQTHcF
r120RG27VHbxbbRC4vJLya2Dv+RHpvWqd11PEEQiOuJ3W49j028EmAx1R7tk1/BzWwHfpWnRsdov
3u9X9ZsBnCUuX4xCBwmw0k1N4qxDRykmVjAsX/twFH45+uV9GxS/XlML1OuQhGYGwoQgO4O3689p
CXTBrcf1k9T2Kzmg6YcW+GxirF7MnbgaLowpiXA4CNEYgYDRb2/xQV4aPyhszW/OaiOZsmV4RMdh
Fa5DZEJJ0MKxzKrVfykQQxDt/KFNja8ahQBjO36p46BceY99zfb/2AxL9IFB7o1hF9d3NDVGCBy+
iNcI7bO1ftvOq46l5g9fsI0ixw1/dhjaWbiVcfWtZgIl5q61hzvKCfWqHDourincrjX5HwyOwHst
n7vK5Wgef14gK7KdA2nJmZmi3FG3kjl9ud13crE4VKA4jxB83Vqlh+FGKXCMHSW41Ajuh+YiKiYZ
kzYT5WR8Jvp3gnjt2i/YKpG46KdA3yznxhb1ZS+7vcbBPNekucDdK6kri7Dd4cLNpa5S6ZQru1B3
EBBAdrzggisz4IalPPlH0nktOYotUfSLFIER7lV4ee9eCJUDJBBWuK+fRU/MdTNzu6eqBOdk7tx7
JVScFxUD7/xkJY4K6vszH1N3/QUC27I9ZTk2dBhOYEMEPh2QZX8c+Yh1Ivmezx41MUzmOO5QFp/K
/pNt+cF0vNMcnLBSt+UytyY/4SXpnfJbQM6gkj5QFivHUWRGpeR8jyym7EQoCBn1f4bm4+Qcxwuk
Tz5zbH7FDmVAyMzkNmXGrCcuV1wyIzc7pbOviBjhuRhMlNy8P2h46GIalJCStMKOesQEjk4hcpZi
JJnaRBfCyunz9ZMThZUXi/6QJz6nIera65CAi6WsKJEWLRJMiKj92x5nsu2CfsGw9S9jm13QwLgz
cPZ9TOYcUeVN+q0q7hBW3oZbJPMnLT81ULpqIL380xnrK9YbZh+JSaZW8BiukAbBr/6WS4LcYz05
6qbpvhdWmESQhFITq6PUWUico657RHDB6ROoC5y32DXxBIdzKXd0yHAjNZYSgNzWi6ZrRuSfrojh
kfRHTmcAe00+eVhTU/FL9UfQu5OJSQ1bYGCK5ohdmkMB8IZDwY3B6glu8F1xRt3RSTqxf5TRXPXd
VFZ0rVzihuUx7R7NFrtrywiVIQFCIPP/c0I+zM8462Cd8MAmyxBnOO7iC14n8hx8kEzPICzvmyW7
6tY03+9vfCKoO/pDY9aBUJytu2HNNVrms5JG/0GBH/z02/qSH2iMkWGwGqfAM58WhuLRasEckLlO
ZTaAuQh+7BjDGn+F04C8m0AkPYSkADjAyx3lXLupz7kdUtbzG/E46fkJIgNpuFZah3jrX1Z7It3d
hg57WE+FxqAtzE2a/Cn4XVqYMyGFaYcpmAzjqeVdRAGrzdc8OaTsZbRYkYkP9qnP+RHlG3xY2YkW
Yt9egw21Q3bV5io/hB2OFKYP5Q3fXEVmb5a+7JrWxrhMTwNkudyf2u0vd3qBVdB4BLdO5BTAu4Tf
F3Yy7y/z4lx3sVDGZz4pnDS0uHlLuDh4+kzSYuZIVDSBk9wCwZOVM6EFPgaidE29Cjn4uNDpujkJ
M58H4LOKHDWadwe8tjEN7Ks+BPv626jnYsEAYFOx/EE8ZPhrZ9W54ajYN5vXnhGij6TYMyjwUGGq
h7DCBzXH4bRnfwCDNbv4/cdiib5DqFd8r9E2+sWH58frDLMDd7/1WpQbCHtmM7ZtDMd4MFI02DG3
VIyZfR4kJnbld1GzCixGEtMJs7vNReTxQ2FZxzkeSjtsT+qc76nGOQr1AnI5kCNpHxmz4q9cYgUA
1YWReyqaHO9d5SMOGSwHQJoKV3SXcODG86z8riv7eQxVhy++eM3HAxL3Q8ECX5ABLcXxDFql3Z8h
kByqM7cebzrbIhj/cHZ9ZhyWqFNfdKWH+scYq8CgNZV1tBbg6UF4wDP4FTRH8qBE7pDYEMJx7vjR
hjCJoBN54nEKzgKBT7IkC54dEgE85MQcmcysMUbJE/dDOxgvsNtzHBJJFFad7NX5PODRndCEv868
yJnsPA9yaWKJYrzCb9JlLHcNqFKELdni6KyxXyE42HgIfru1mIJ+4+c4G2WQ7s5NRPEITYgVcd+v
djaAEtGWOmjJhiwrf1XoHH2pHxKWue2z3pVIotAqvws2q2/T3XhKww3llYzMwSk8OCsWES2mbwve
1NLrr9wsTOfX1OYr+QvNkYHljFUqlBOMUpzOzcfWFnI/P6Bg2V/pp8YMiFP5Y4Ng8mqfIixViAcr
eV7anU5KavIropX+ieNwZCCn4pP3Hi4CHlhKKn4yzYHXlzN+mFV3w+O5MRHr+ezoned4Y3G8vVmz
wt6HKwwpWIUq+xYqpj+EQVzhGiDdmI1d3weSQ2vBS36pdQX20UQrNjfYsZ+xUVVdZOgTGx5xRLr6
bPyJq/KReNq8+8vXWmtl2w8nKek+2hvd41tpWYNeLTPrOZiTebCpjvJfbVL4S8smX9BEmRLMr69y
Hm+MY7/QOrP4yVJT2emI2ySTOlsHdZmYL59OpCQMCp0JG2nlSd/ahGYFD03rTFjEN3a1tFw8aTE5
rsiiwm+X2jm+8UUSbAmtl77B1/TpnG6usr42uzSlaQg88teq8cPhqpVmjcqsO03hqvmpDf4UUKBc
yXgpc1vZD7IvvBlmSzyv4bwsSDaTmjaO3bBvoxJP20yki+wttR2zAIriEngrha/COPM/xArvDXMI
+LYoMSifavxT9K4x3bBa8NN6klCZGtWlelebm8gL97LGuSQgR5sIfomDCIWWgKuefqGVv3ap1zV8
rMwxJ+i5+kAIgnvPGYWc3AnKe3IIU//9MoObJvu54ubpNb6L5Ok1KpvyIn9Jv1yJT02bRbhlJLb7
0i+rY4AweV/rCYkQkihOgtPgtenxGEsnGAAE4AdfWSBKdz+TLzL5WbavIq9BzCKJHHmTdqsZuw/P
mRnwZhkURWp5GuiddStGHVOsCIfBOChh69fgiscKV3hBvNxm3ILkTf0T7M7vVXKNqISzNRIJXNgD
9dp0jGw28MagmEos88azaxd3ZhH7cplygJdL+pIDmYsBrWxw8itz3J4x5+fWcRfFcw03BofLlA/H
lO94EcF0Tn+mm/RXUUlME9KYKTV3nOTw1dE66ExVzWS0quecnog507eV4QCz37ym5TzrfK59/pp0
jmL3M7gIY53h4QwGHofBRt4qkF7RigfC5OOIx5BsNs6wYId0DKAdCpTW1bAC6Kyrf6VUCtQ3RCNZ
bwc3hyE4zhccu8WWL4XR6S0lzX1o781AHwghF2GTWDIhtFVTHQtec7AsLQPCtxXMQ8o5atNScBgp
YS2RuUQkq6shBLnN8zQxNhSsOGyI55IEC9cVvOXfyGdSk11ovvJ2JPkYW4Q0xaGiQV6TMQFNQFc6
nzmxKPUXVDCcTRjQyaJ1mJF52RIVnlHTmcf2tzuWX9AtNLvia10zB1skC5ogdRk5TWLJOwpYRqzf
5NpaJ82QnQ0XNXlXWYGPPedPMxmM9caY4ePOo3nahr8soSf/4rfbuLTYP+8r5QyHyaY5F448F7ac
WHDLte1kt9TcfMZmrMx5WY3LPJqIxBIx5s3uIR7vdpl17lN3QLOI00X+xbCn/gqY0cq6g1ndwNme
tZ4hnSi7xjj9ilezpy/UO9co3LdG+pDTlRMecu4vyKZh17e9RQC/XREBYqTJA85UsjsYUjHSj8ig
Rof+lHz3ILjqs6gsNaZo2W4S46i0VQboY5ZmkzGNLOgEIzymyvFJ1UdhGJmo70ueWLs9G/Cv9Ud8
r38Yyr7G+LTxNd1hYOFUnr8OVcmMbmBdtLjiHcrYgEFci0ghXnrSOd+GM9lzLw8+9yXOD+V7pBxp
7AVQrgqJc3iod6JJ7Hv5o1l+r8r52B/SJdFCH0btoZpP9+qKnO2C1mTb/9HXNz8tiCzp97VnrJ6i
IiuL9JfZ5OK1Erjl8RJkVjc31tzIjIbGN5XmttqzEpphH0m4fcYv7VfDaGKkdnCDHT4EthCdN3nm
VddmPNbp//6oiW/cSOfW56OzsiBdhd17r7Ey7PpaKjIPaLZvpwdRBR6FckvUUXKISZKpeOnLtgNl
5iaHF+ZCGVHs5UaCJSmXojs2pANZ1VA1vHTEHdWVwppu7kVX/uoRPD2CejIIA8lY9pEvhT6f5fO9
4tMPbVkf30AOQhxmAfrlexZg14pmLSHZ/jYJ3PIQnGFnvN7fmQb0CWbOFiBY9PEJD3Y/HIQkpHt2
NWFdY1mLXTERh41JCchWmUbaylRpeOretcd/KpULNY5aL3nfE2xCkcuRMwETQ00OolMl/YpY6Q31
UeFIbtfJBIll+pXcqICZBI5nFr7j5WdnLPjyOivhYn3irXKS1wMz7hsedXONeUHUczwaHih3wT6M
MAiQsqrTqs50LmkQkGx9smbIocYr2poMNyXEBrPaq/hqahuRfkwDAMsA4E33lVI0mGHJB8qI4G14
EWbjynmS0Jl8CVhRqPkHmQkP9qJ0uktFXyAfY70VRq/YPin1GOLJVCykGXmFB1gE303CKUWOcSrh
FVUdAFRvf1B/nlD2xuMPMz0pIWFdnRVMiwL4Cy3GjpS7H56GD+AEbHU5fgD0FjS0AtVBwTFdhk40
ODg+emeq6BfiI4JYu5r89+p5h3DY0+4XPM+gJDQOhMpLwjHhIQSHsr9Icu826KFU1xNljzVxjFy/
/0DzUKni3VSlYw0UmEBKXUJI9LoPtrun/wlXGeBcXj+OoJ93dhOk2we//XtDJoAWvBaY8SidD3fW
2FS4p69MBCjgntpXjGO74kJR39ugWn4AtYf78VU+PWl938YYto7fi/j9g9g0EZxgusLUic2WGvO9
6l7W0kCCAEEg7UVmXy6iYzQP1qdgI3yxG/Y9T3BLY+sA2eK+1xzJ+CXYfvcEhPY+Ny5yOm50KOiM
L/8mc/2LtyrfFZSEhU4pJ88Liz854F0+jhEhFhhGe6aLo0OFDZmfRe0gilLjYjNs8XMbc6SyCbPb
TfsVXgWSdeT7Gv75rz++zacd8rsYW64yJkSMutfSIjm9Lvyt7MA/WDl+FtGuOz3vVUBxmvzG5+EQ
2DH3go+i77NhYwMN8jfeB7Ul7xUXLa2dVTO8F/kiGflDFMnA1HdExDp0y+ESeMZawR2vWiwJdNjy
hpgI9nNLJOkflIHoULEj2sJHQUim+UY/o/7iCV0MFpm2EkYoJQQxoVW4IL3LvUfcl8QKKUI3WdAk
1Pi0tBVlo8900phNH1yZhdvuo436KPC5CNghPqsE5Hqw+wKNUP9g2aBRqH8ifER0VevkwAjb2PDR
0vGdte/hirktftQ3KH/ahgTj6674Nd3tP84ecgqpo8iCX/X32k82lDKvv7LyxNBFcBuxJnjdyQ+x
1QPBncq54Cpv3efPa5G60jblS2MKivWDxqL5wi1CI8E8nZRMsv24mWmwbZE1SnO6v8nTUbdPq0cu
FyyM/soy3TE1VG8NzMb4xO4GLDGMq7A2wmp5U1Rg0cCWAGr8jKLiYKplAoD92lgiwuBGOSvoRbhk
MvJ8owuGQATiWCiuiOeucz8ihmIqtwQLBvfFqPVCL8Nig6tuZAjhdqBgCR/JVjzy2zRb2H+WhNPu
Di6MqBe7bqJDvTGunJASAPYR0jr2R5g+Jcg5o8en+Ov/QtDJ6bl0kGsnxMv3/wTsefH1XrWR8/l6
f5PbeTP+JhDPp83YgvtUOhEUN/HXqefAV5fxTmAZ4vLJk67hB+SnzLSINrJmJWjmBI1NzdZc8Po4
acH8xQH0gFlpOjMu/LDJomFYv48b+Zi42R/Ysuyua/9atCr024vxQTJoF4hynBVLrKjwJl1S0U/W
Jk727TrYaRvxh86e6CgFhuy/zqRgubSwMtyJopKb4kc1On4wDYz/LXu5U275XeYCC3q5uYTBHY7U
B1SToFD4EKX+RkMAiQrG0schikThTJh0aBkztn7z2nBvpqOEZOfRQovcIPHEwRHO8A/66TECsvoR
vM9g9youM8WZCGBv3q6eXATBf/aHaXKgWBW0a5we4LjwqpEpMRpsxss0XCG7RUeok3AkkfUkwX8J
XkYYW4Ah8KglADeOMVnx28oETsE1pY78JK/jhQtBdBMMAkxnSaMiMEYr7vYy3+TirKSfR9Ma5hCD
9Om6z5eSulUKmw6HUF+6RyP57JE7SZbBQe+nDuFC15JcUqLSc/6WUbCJskm7N8F/iAFIGyyR4L6k
JmSVrG5L7S0EVN7gvpvVOk0ZkK34ZcPNXGKX1zQ/RlWZfgu4F5/7oZhXxakyzp/nOqMsSVc5YXXJ
rV9LLQDu5xJx65SvSXHV2oPK7UvEarKinEieTt2e0/ZYJtdewQ+868kSeOCv8Ndx9XFALFoKlxyx
hwmpU9HE8aQU6mLa0q6Y2f7ZEHBlKmlNgDgpK3QLDE0GC7xqK+d/g3XyGO8Zih/XJ6zcOTIjnwFg
znzFjKrU3alIUn2PxeJ9FQ/iQT/JKl5Bq5f8t+73khsLdl87JcnQgq/s3S71j13nMKDgA2JGq2bv
1wmG8ecfCK5xjMrs1xBs5z0TodYaRs7JLLnRN71ICFKFN7bxb6KVceBO7RxoNGtcmMpPfWBxcuxU
+FZGvAi6H07Z76owjdKLDJfaWXoA/gCFONmjFj2/xu+V4bXObx/R9Ig+iQgaTqQc8jaD0M5SHCoV
mxDR3NWXx4iKQxu+ALZJcFNUUMhhv8PieaA2T71xNAw4ULMTYI/YkBRz0OxWM4N7xG1IT45PG+MA
rkzSrHxBuPKwKdJqBSy9YL8Ua15MeGZwTFTuHdZpEuJFTg5nOeZifCsQScD3pn7S7zX2++wiiEmV
jexB03d9fo4hYM03Tpp4jsXj73WsGRW+vB7715kCL+8ZcqDcDpI9gCl4WXVtAobmkAg6O34w0eE7
xP/IZE0ULD/IHd4OfoyUuJ+RjObUkF6MsyDBErCB6SbrF2uKe79s4d+tQwmoi58EsKiIEYBmpdYT
6OP00RQILJMRAE0d8XAmfwQTSUTi4RJd5fCauhpmaWPfIJcyPz/yf6VwbROPNhcyMuBrwWBgwD+S
T5OjjosPKBL4cv3RffOjZOZofCOU4BVDOwZuSzKbJbVUla1GPn18WHlkYYGC39ZHwK5BxAgd7qtj
7uEq+5JdwbbB7gy8SRBd6kd/lf+C63QKd3nG7BnBiB5CmeOGFdodEjwKZ65sYFEkAY7wFXd5Fnla
cOOpoM6cMHx44EJ9p6xGSc6p7Gjgj4ediqFcBCW5o85VAQUUtwaeNaXFKGUre5kdEskYiYGzQH2K
h1+ubI3uiT3NlUOhyY/lFRBtNAuQohxxPCrtWiXITQ0F9GxGM0InwqLRY0zX2uenV4lViIFRPy8p
cozjs+GK5HjKzEXKkVY3W7U7toGBn3dVv25DwOMlIxUtlQYOzuIJ3BxDC5yaYcWBDJJBxmhhZBuV
dRwNux67BZ7/6P0P4s3y4WYn1mbTb4frcE2zc1L6NKDVnRttmjn0mt1BwoZl0FGZr7v0O8k86gjM
Z4oJzkR8mZ91zA+b2di7gkKF6EKRazQLORhlGDfGvRU7zanEbP6xioDSis4XX/An82qsGNqPhngq
7HjHhDPdVLbipB1XszFCp4T8FUXH66SLiJtF5YU8cbkQE9YNe1IwBoJWNDe8FGrlURduhq+MVILo
1jGQfAGtGPP+JPSfxQG6oAx5CGFmylvO38avRgi0xXHbrF5/BJSfwjZLDyHt919UW6E4ryfuVLUI
RRBaxbGIBHidgCzFc9e4DC8qBjgsW+VkUvEaTy5qs0kIAWWPJ6xlXp30lgSeBlsgMEPyQobDpHNa
Xqr+u3uu9dx91kSUsDWcC86SkbhEknjDefHBXEY3tJOpw0g8D+uCERRekMADKNHjbAUxoMAzJ/BF
yUc58NOukAqeUOk2UeO00FI/HvwWzqN66uPxkM79HwFPY6mhfYvmNOJAtzBfsSiu8rD1gFwFLyU5
laeyqKE2YWnkHxfzHR4+5YKheJnHfn3p4jGzLP1+eGPXFVEYEGrwZjKTcigianDoHzwD5cuh0gY8
QuiXhy8ynFZcchaqMO4+u7i+UTANuTtZxUznY3GroHYFD4W64VssTeSAigUyJyppPE5qTsFRm8/U
wvr/hKP0cgxkP36eLJW41IeOWYFxq7RlpZEbWRXICfmW16KvoIxYOH5TfZy8B5oL2+eNlvCxpOH6
4SQkMB6QVzHz3u6wPs2MIrViTDDhL5g9Tk6VEROlBTUfQmvs8OWEcFRRGfksALzi1HtRQ1PgDmgT
8XyDt5dGX7SCiV3gseBf0L1DYnVe1d/Tp6+HqydO08JkFiXmc4mZKM0SlHTKtecS++EZn8zQkU/A
a71NvqgBsMm5KRvkAwf3NW/ZVN2qypbBTHNhIIEZvDkGzKWHbUWlK88MZMkaJeBBoYhGgVb9sYxg
8SIHNWRzph/cAccGHPSrvCO3TLvjU7YnXwNyOwkVnmtd9ISeMdNj+rY/5+eWljnXRo5AJd8kg02C
pbwEAEC+rXh6OhzvYC7Qt4KzsN4+Bt5YYI2RpcdmfivujOyw2NW8lsEiBWhVuZJoRbxakTVMlsQ1
qomTJjyK8wH7kfRV/H6ajfp5z6JvUKNdbYYAT/SxzPgBtCRob8Lxozr2EOhUy3PGYVHJR5ypDcUo
l98YyiGlvKEk1lnJ1pORJjlrF9G+I6UYmL1i/lIxSE93gBnKM2E0Tp57ZTG6Tea0ePqO0k3i/cMK
bowexKUODkrZNsM+JW3warBJzIRNolmy6ArE4V68JHbA8GAw2lnP1jbZH8iBK6kPROCn4vCNl8w0
1N75kEtT3q5qzKJHb8yxwNcpmeSZ/RDB8xTmLX4t09RsrfxMbemeSjNa/+4pl1Fa5TtPcTd1XsZP
M8W7seNF9HgWZuEH57MvHDijLbBbwSXn2lkJB5FLIqVPPXLuEaaurOeZMQ4bOPAibphJ3eGBY8+f
OvJJXRSb+sSXYkHWnNGyz0Jzyip6oqgz2Z46ImJAYnNmYqdC4GZwxclns8pA3ZeUW2i5lf/xdQfW
1Urk/8HcuPp5kZFl9DIqD5tuVR1RBPtl5kw9/ZLMVbqrChbEZvKyZAxe7AIZ/xAcgA8+ERQMXzRX
/BxSf5i/fP0gux8n8OQ7MyVss8txMRg8t5L0Df5/UzYHu12SmF9ThNv5msjjslynW2M+7heL1oDC
PN41tsqpwoVpiREi2K26px8vAyf0B/AvIkI/Gw3HP5IFKbpGm8XhHH+6gvaPc2d6EK5UC9k2Ed3w
GBzeD/1QTrZaYFNwaLIbsvBLXnMZqoRRoMZMeY8oSNLPjWnkJz9NWQECJ4YrByW6gBXwnikNK7A3
jvPLyurZdubeUAptnhIL+XRuP8+5B5PO6EFpzKCeIytC/ZoxoAu+m7OCe67Fau59jp9jfAtv3bpb
V5uRLJTcn3btVlvSUQS8Inw8EuEKtNgHotNS+xNYYpYtNZzywVwMtqj8U9bIseOuOQ49ubMxqVXC
gq4wxjpNvEmbFVZeKMT9xriXf8SoyodBD4pVaY1rsn6U+/Q2Xdb7/phxPjLHmr02eAV9HOQ/5R7j
3XdGzcgNGy8nJ+NRJqR7SbWyDVNeJ7wp/JTe+7befDruVlgicBmIzlOPv85VdU+eCHxEy3l1cTgo
I+9NZFC75Trr+1ER1iHp6pYEvip1+94PZLf9UGhsCBtzMEpeOoDDWiavtcByYaQuYIMBMeL5pNs+
J04n/eDUzzB69RsuW9RL7XNtJ7acbcIEkE55e0ePnCQkl//yuSG5IJjTEItpvuyKESFJPthALiRg
HT7Qr+rO1ZaMvd5HjiGJ0MzEy34bxadmnUqXGusDxBdZesisHEr2cEBCL/fUTYiTy2O2SgHPfgqH
k4RKrIiPJaCJr3jbTC9CYKWq+6QxlUHsuU8+ynIWT+ZKJY9uVHmyrI3tNIUX6Wgp5vE5w5FYt9OG
q0tdSdIikPAJEpjEUSW50EMGmUvjKGBT7QK4XSwNkJbwMkgPsArnA+xgL+qrSWypd/LT1KwsldAz
CnkCetx2eFa3RJoRq5IpFtufAnRfOjkkeEK4yItHSkM+HCDPaMWVeVSAZ4zxMSUiSd1+rhWYfVpT
yy9cxtxPVb5Uu53OuKhH0hdei7DznhL72ZRHIiyBkATAq3IN7yOqSTx8V9SlqeL2O4AJGEI40FUE
IdkT5Udd4zBdFCwEprBE4gWJSyff2EDA2TlRvWw6eWrvgYq1DVrC7sxGIe6jxqO7aZ6qLmhWDXEr
xCtVJ4fFHN9JWkRLOtcxqmE+2etVeEHhEPLV2suKMp+fjsGm4Rpd3CXEINtyfEuYW782MunPOrDo
lCGjzFJ6Ib5txsZS69WoxbFiJdq8ZFxT2AG1dLsuMNqpDvhusbKFiT3kmwk6J6o5hbr83V1RUYI/
mPcUt8Z3BLY/Oo4g3wfyGU2S4hDqzYhr6LZiSSvRj//A1fl80eNu2H+7pcggsYORS8WaWrFLKNkJ
jvK/JmCyQICfk5PaskeVJb2YfUmsjskInrsf4kfAX1BQVMGFgBO/gD66E2M+wKrAIoQAOQeXD1Fk
ojGad54QnA34bpjlIH5ZKUkCwFKIiqzD9bLLBP5ISVZu4mdsPyMNANAku/RPU/KkJVfmY2osPpfB
CfyRfNRt1TW/ULnJvmpPlq038YuFugYF5/YL6A9MSoiqLaZr+UfYy9txcUiPMgoEYwkUNgE8I83V
XT9nYdOIF9MW8aI84uo6V4+cSSBFHAN+1D10EqOeCb/8rJE4mV8kxIJhTlH69DbkWb57+gCAI12J
7LhtOztRxk0YhGNOzxbXkSv8g5NA3OlCtzBMHoXxJ+j4R2e2YYWDc/yqzM2Gv0KYwzyyTYrF5MNs
E86O/Nfb8eP//0KLnvoyRaT8r3DXLOIVzixv3CBb0xvbjPvtl3fEGfvFfhb7s3oelPV0q7nSIv3S
ttWm97ON5JkTV18E69qdLMdbO3a1f4R6hPQAAx4LOr6mN0paOuA3tymfy4qeFXMmMzVa639pFTxz
/CJ0i/6XLAkqsLxA2SRxKrxsnD2M0MULWgQvWXUXoVILqzHVTWjaS3c860D6O9gj+xFStxfO+TH5
qY/JkWw9kApNsvDoMQADypXdeX2/ecSGzeuM5XHidd81G1AnF+RobTF9ukQnGfD60Y5nbBbj4BB/
EzIo7DZrHIWh8ErcVnNmfabs4e/Zo2ji1zPgoLKsJac/4ukSD2xl+uernLLhBEyoMctxyEG2eLuY
p0ibZefeZW/jY3RfHoIVg1IiPy1Wf1B+g8+v7ejnQ7suVoPuooWAuuIgQsQk6SWlOJ54O8GxNJBt
YIFBMIBD62l+ssQSfnouk6sY2iPiZ+KBObASvh/DWgCxOqlfWH2jO4gqDtzMsHrB5PzPeT/BU0UM
DbSjRklLaGV0Ir+/xcAPDHOS+ETJJiw5ri1FdnA/q9QrM1ZG8U1bLRtCI4cXA+TrlOaFpgbQuI9f
tPmdEillewM2u1P20/NFX4y9dJWW3erldH8ysxG6WnSqHR7+ge1NP72r/NRYlW6cQAzWUaK+398d
zgLub1DNhjgakkECQbOigwRbjaflpt2GbXsJD+mCP6UzwcIxvsG8rXw588lSo138Nba1KyzIJ67e
u3ye74K9aktzMBt+vtTHt77H5MnDKjoh0ubT1rncyfZETvJEp7Ih2mvybFpvQz+mkNMP/EyX8VfI
6XIGNvId42YHqFF9t0tubfmYsZwT92F3Q/Vb8B1NEeejJV06jd1mYv3JW056g6llaeMwr+FA7/Ls
KIZW6chbvo2WOqS3XrRHJqK7XXosJDvRlxVwv7i2FoKtsFlQN//GAlm/8EZauKhd1mRuP4vJsvCk
vXbkocwCkzY8tOjUohE0PDpgGagYCE4Qxqg9xr2ilBftqJCwek0+YIA2OoehUAr9hpbg3O+jU+aH
m+m+gxtJyYGpEqwBauNyYB/11qBn1Leh5goTcFtezxFgxsTg+NMIVDejxMXHM5Y8NV5zr4kTsxeH
PQuerNExz2gyUNOSv48T+1sEs9naXmIG418FukphqoccekGOyGdibsdZO9aM8A5M9QeLaskLup5e
1Z9+Q5yCEN/mNRkRswqeXhzKY7LFIqeKg66j42CkA2HQH3akgUkAJ3zcYJ/o/HuroaIGSIjUV9Qu
CAPhpsCzMuNfTJho3TrDln9/jB+INqPdY3HeVWK0ykrM4TvavhjO6L5hFzIO1ZBwFhC1eLbUN5Wl
gLYkqo5VaAbbQAZ9IPrSFASChEp9i8oZVrYEbhV2FHqU0g740eELID/Tbj4T3lHA3ty3FqNtEnK8
E9Nlge2i0hl0ZLac4rbuGbvgD8L/YVzl/jQI3CTqX8qLBBIcFxJxCCv7XHsMIdU5Z1eOQpiKX04d
iU5vmLLgGSj8hLY4pUiTQoR5Oenz/nx5OtKzz+80GeaoZo5+QwtoKCfJ36oHcUfAv+LGFrciAm6C
nhJ7Yo5exg4c1gd8eNRrRDU9ukH5ZFnT9D1hR8JexkB4w1gttr5CwLnn2wWwJBTz7pURhOIKZm2R
/rYElhtAfTKCrzg8xsyXVIFoWcwpq9ENP/cq1eALM7SCsbMuJ36ETNqUR3zkEoycoEVhwPCeK7gZ
3/GeQezzhtPpuc3G7ETEuiWnHReVQbWFB4EiN1mAZSm38N35Z2GJfY5h6zFWOkaYOK1B5/5MrgjL
jEXDx+SgjfZg7hjKVNYLk8xDTiXLwnBQpe+ZI1JgqSoexUM4j2P/ftyGxvH+OU//SKowGSlH5LDA
w0po+YwvRwL2qPttMkfCrXsHJp4Gb2tsvRf8ZimrI0A7QzfE4Vj5b6ZeqL5s9jwC+v3/donfboo7
IHGw/Y85uzP1HeYFVjK0rdURnKznEBX5myOHl50paOHMcmYUzWQT2LfBiKaHyBmsyN6+Fx+W0gBN
/U5/Pn7iZpdwky2kPWkir/IMT53LoFSLHZE7h/diL9ORFa6C+Xq0RVkfbcR1TQkYsXYQYipY9r/4
zI+4NWPM5bsAJt+Oa2rDMfU8Zayl/i6vJHO3wGMduLl7tjXWZDhmk58OlsZeOaKdErLJLho8JuXS
bTKgjcLc8IlkYq+b6adkP5yrbUMSld+N5/S50JbxRaYmbWcKkhUIpCVrbv/41IxrucWsj1jJFfKD
YjLODd3Iz9btWljRRg1f4Qk9iOC1w6ed3iMHQW5V7dK7sZfXOkwPfYnw8UH9QwWj8sHGRlxpTzP9
PGS/+MRCOsYVQwAA35iILcY2T0f4t6JIw2KF7POF4Z7O8h04eOYZlwkYSLfsVgLjdeb0mV150GdX
Bt2zuzFb4bnh8Bn/Pe4O/bc6FrA69zDbBIiFHaSdugsfEkcrOQKS+/TyN/DZ0ib4QTCFPJszW9bg
cuzH5W14DjFvU7toMz9E6ocg4ZGd8kIqMOJ5J7ZRrz8jOuu1aDbpKluVmLYwKFvZQ9qljJCjzRg+
xnkQzvvf1xzrwtTXCfGNq9tBk7ufX364I1/je2QFph37R7w0d/E1ZrYksa7LZ1IB14nEBxZOO2Ez
k8FDxQPhsDf4/tolG3GRsaNCZKk36x/d9wazgOyVm+ch2Ioe8FUv36hbna1+ybE6JYQTtD0KRg8U
EyMAo2aTr44Je7FWGNWJDIngxblRyxDSY/asRNgIGhvvVBSTBfiFlXGA/LtPuHc7pwdyHyJxBp9D
pa86bEuil6qwd6yGvgmg6xVVzBIs2S9X9b49Zn7qNybzxbWMkzx/kEPYk2Y7sLt3xzIocEWz1Gef
wQI46k+5zmcCxapfniFXfGMvX6d+PcPySP7aAmyxdbod+ZNTB79uidxmEhEA40AaygZI9GE5F74Y
q2JTtVmBg+IiI7FB8ESzy0X65Bty9G2AdQWE4W5KpFo1p7f6wm1ZXxTaV+OmN6sqmkvVvasXuHgh
+7D1A0/a2Jf0GJIBV8mESWCmnJnuddzTgF+Nr+Q7ZEUlZBIRBrrZOawbBAuFIZegikx7rK3U5/tW
iY0ZdZ0t4vhf0YgyCwPZ8UHlQ0lHYR/vyFa0EECwZnxwWpqIm9ze/KdxVzfVHXQNEVs2fg640JMb
zLofRq2I/YSV6MwZdHFs5tvi3v72JwxXwzvHSGzzIoGhmd1Lv9nKTumfa2e6Jru61X6wC3rh5kPj
dQs3DKeYUKeze7Zn/VIMSILrf7IXl/8RdV5Nqis7FP5FVJHDqyPYgLFhTHihMDljMvz6+y1zdt3j
M7NnGHDoVqulJWmJGhdQ9U1qXVJr96CDmU3BEpFwgSQfBSs24f4E4xUZFard3LhfAsB5ynmbJGXA
JNAqjG++l56c190EEkpxrDCHaR/MeAyLOHk4K3taL+UwZdvfHjvKHdhbPdIoVQBCvzz9MnwzpMwR
qyd5HGSYsF+zjMtQBz2ovgG9TdrVkEMAR+O9s53Xk5Nbo/RAjHu1xekv7adoAxRwyg48jdMrGcuQ
JGPKHe06C/J0Ptt4kuva1ybg2n2sT+TfWt/+drVOTtNmnSwUNVFpv7fuKe/nz3ae3HcqIQbrXfOG
SXz2rqRzuKVnkxLs/LlJi1xaP5Q7dPJNUhioYRtmCi7292xBwY6pVmqWyZmisubVvrzItAfA3XQB
+qgOAiC5uqVv+151D7RjghSQbueV1v5tPw7ug+9nm1yhxx+poenTAlXZVpU8tLvalXfvzA/gnKlP
aRJ9wsihekygDmmfRjQaAMnE7gYqD0hC6pB2N2v8lfsUtpYi/unsnD0RMNw1dNaeZgomSdV4k0QB
QI6o5COlowL3FWxalHiiGkC/ASL3Vo7Yeon+m8b9639OFrmU6qQV1yh6vdJqQVTqOWpeZ6QKUaAG
+kMBDpm2X+yOBUxskKBglHFueA2x4mzei4Q9F9UYzOve38CZVYdIicZTmHs4B0Y+fs1KbWSGZ0y3
nRQiBTJHSAXG1nhSF8TH9qSWY6eATnOfHpbJ80JxqfPeRSlRcXnUyDBM2tCgAzFxGSwVisIpfzua
JBWT5gDZ3W5xV+KXgykBMTSZC5CUQDZA5Ios+tJiwXjCvIp7j43W3fx9x3hjkJyz79KwmfT9/q35
iZ50D95SKrIOaRfB/nMabCgAg+Y3pvPJlTR9qCaSNZsnmolqHty34UMFXZvhubUd1MJD9+Dsglq3
1qWAnQ4JBHTcg/VwX5xj7d39qlVwQdk/TqFbsytUXpCgD+kJ0UNAqz4a3bnuV3kMS1ZI5iUw3XV0
FI08WR2v1gXTygHqIDMJg552h/xwY0FN9oACX5orYEZRDBsfZ+S00n/pOc4FpCr/FQeX5ifIB+ut
URyUIPmHlc6GEHv06ZKM6R3D9K+QnIKdhfE0KLXpXH+wyWJDAEjVyI3IbyDFnlx+pmkLWcYcExGG
ZVKaB9X40234xb9nf+vlltXFIam2114aFgbXcalZtOt/t9W9txuX4wZ67dRDWfsodZiMiuZjifzW
2Ey/xhl6E1TF7e4gVWnUmBfaDHV7XRMowh/utD9dg4WfLOSGNy8es+3slB+uKwMSnRrYukf6qXY2
u+iycd9UzGPDkh5MY2CACNrlguJRZUDQhixGHBnAirJ5Ef1QPi57oC0tUobJKCdj5doppzHpgrAM
Pma5W5NGD3TSgnoof+my2cNvuY62YOj0B2PLu9HdoUlbUpARmnECygAwbg9N4AcigQS93wx4xYGo
k0JQykln1JQW6jBEmOSn0gqBwCisLTijp0Hx77y6YydNBsFgbw++cJmnLr6v+TZ6vd48wuYxtkYC
2mJofyCRj18xKJxScwBuYYAeEuNiVZpLiuEoBSUODWx0e1vk8mCdQxiKIcTyvXXvAx6c5+NxKrcm
g0FI8EWbv6KHE3GGJf9lkeN7xSfbWCRdQXdCWPuZFUFTwk1SKNFPcqsHJPtWbvAu0YkXZJ/nEoF2
ewtssG+TvpWSsrWn2vqIHZtTpR0ljUXmGNOegio29v4pKbaqvfXk2afW4vxHmHftExyotElkJ0WR
zLUJLglZ/fOpWxuhXt1csOnpax2RpRMXHKBr79TCScA5asFrtDFrc5L+W0X6WOf5OrHebRrl0LBe
TeuhcbUQDb29gc35dmjhYZFSxEEdjzHZdwsOJ+XEDfJhwbxaZzrYg0MOqGkLsPVJCtVB/x7rEZXN
bRPmcgxZsqagMs27LGf8amYx5QgSzQsqioOwOJGrY4eKGXjMUjNIEt4Aig5zn6YSuMpiFZhLykjt
5XJjRa7dLpjt8fBktHtGe3k3enCcm0QuMaSovzCojuI7zhmvERcw2ZBx3zfUP0x7a3tjgRm4SEUH
og6rbu0JjL5NghpGt9/vh+ECCh4nBo8ykT2+NsYKUM3o0wKXmnOKeogw1g0isRANv7ND13mMvl45
wIgh8HkxZlNjrDvQPd2N+Zz74yDFxK6O927dqkS6p5yJ6ZCNgOSXLFrkGG7HTLCjKGf2nny0txxs
aYlWot/a2fwaSw1czl4i+svh8OuBw3sng9UQFODPZOQS1oHWBysETv1df2cNUjMasFB6PWpSOPkh
IDnfARbioHjJZvI6o5Hvvzx6bZgTagrlg3ijICFNik9Qkp8dbkCwiaPB9CXBQJVRdHax9GRQcPF9
Q72XngfmF54MBiOTaBVji5eXrT7Ns1bhvXk03SVbK0iSQxIWrJWkbpg7R+yamqh389k8QlhCLgi1
M5lcUAUTbtQvGSz563/9tff1007B11Hyj161Yj3+Tv1LdhxDrGybp7T2ob4fbUIOXaSdQro8eWTB
g97ZsAGH1+AaVMk+t4Ufu1RUwLVUaoKN8THh5Hv7ZG3mVBqa/GtS004VxZe0jLJJ6MKn7MM6Wfgu
YMt6T9kuZkfJerlwoTeBr70N+Y1b+3tv1Y5wp9WpLvWVRNtDx1whhKOSbUtzRZIxaFiDg2C+2HOv
N3J2bL4XIJCFeIx9vKd1TVkSIBXqm0NZv3IktbjgSCErGHKbVoWfRrG/N/xw9ef9rfyFP/JxNEeZ
l6m1dzZWHyMM/dgfjfJmJ/ZXvn7xQ/5bIfDuyVxA+8sro7fDyUaTCQLVmnQ4S2fSIeYQ0LjZSCjy
ALmkIZoVIAtrg9XZGw7bxfE7OS9pUAFggEoba5rW3taD8dYvMbTkYXFsOAqUdhfIsie1u1n32Iuw
cE49XMNmoY3v0EVrUsX2brMnpV2qUQ69tAtJtif98rI1DF+ax5CIzrTs4SSBrpBC5SKM1ewzJYcy
IIeoIV9ERltV74IShOyxbqFON4vbTAdZ4hQVUEdHZGsdyefWQdGAo4PsRJiENTQNa3FwX8Ziamo8
AW9tSjz5t8LoL+IKnIbxgh5UFpXSLA6Wq9TV21jO5yzgn5rT74rUaAI6NBjLZi5OjRad/AziN4yK
q71L6i5b6KTE6aeUJf82ot6wN+yD4TtkedlXF7vI6LZ7veUyUuhHXxQ4oxrIAeZ8/LCMlj23N3RR
NxR4wY2QwmprUNeP8wOANXlF6w9MixrkhtNwYJVEmh8hC6Spmf1JOKmTqPNzRKj5zDVwyekJw/Jt
QX1HmwlsCdnFCCb1EZiqXbY7kNLuOpqG5PWfUboDKgvoxmtQ+t6G9Sq+2U+HcTLjeBGu1lYI1Gwt
ataUFyTKxGD4rs4bUENCLXJu4nSBxepvL2PtvIxwz6jD6Y2qIpjPcTYGCnvdOhpzLHqOozk4Uplw
5iVFozSAOihD+4uk+jUXMFT4OZSRNNtcsLR0OV6X4S7RkqguF+W7nKcWuX1oNrQwGw8yLoWmtw/v
dm8YwZ5Ars8UFfUmnob2orhjjZrSoY2GohS+ciixvYnjjkJk2/lborwj7nmApAQgP3oIVlmgZcTr
dStq2NFSau93fi68nPfm7eG4PZy7PTfiKX5PeiZkp02h0Cw02ThsjFT03sGSHUR6ipNUTW0H/Orq
O8LlvdwLNYdwrmImUdlkpfybkGDjQydK5Sm1LqaUm9YfjURQGHrj3s+xv5PQSodd0BghMj3t9FB+
Z6LyZauWyOhTdCLnkyVAHtoJRXW9f9FAeIDPDNpuGc8WSqMNOQ7vPEdfSliIokt5mkHRZvsiHGJM
XX0PAqcVsB1lQ1TjVhqUbEA246DMgM40/z8ZIEPCnOTNyWTCy1cLpeYnGsvIZSPkKBgdVOKqYfHB
iUZORX8BV0omAn61o034ExpuMqBLjRlFfDpJuC7lETz4JMc8cRp+UZTgzd3Te4b6IC5MbjGfxmCZ
JIOE/2ibbddGH7tDn2lSTm3iT63bjAR2ex9dBlBQU/34RoWRDMbQkDHj1T340kfrpswreEShnn9a
2+6Ld+m5CFgab95HJwpo9QuoPB1Q/A9k4cH1wWs/swvmVrPiSAW+28+2PoNTyDl+Wk044gfG7WP3
s+pMHpimZt4j3sd4aUFKfUFoz1uobPDQUZNJsDVOFvZ2EtBJ08xBmUjUkgfXF0OHUfKfDYEYM5bc
KhfUkiTRGAXJh3i7ej5MTVwzM2bs+T/RDoIJyeW5HBvVYhX6I4kD5yBXyAg0EQ9Y2xn1nC7DXHCB
DXZmCw06iePR3tD5aojTZJTNOFT+RjzyNb2cYIv2++ongCJdUneRgayaNkQHK/TF+WWySjrq7sSZ
kDTNRsaSHAxYgkfp0szuYFkPBq0gSDgdDz2Ft+XSqrtFTyjtERRXAiRZRKMtFs2GFS7YPhdsFv6o
U5S5i1RdrVHF8GPrYIZ8YsTT8kxrmwtF0u1ub+lGT6N1xvTVisMe+++u/90iJUgac56o4CAsGsjf
dWOGj2s9DPg8mLKrdTQ+mWrUOHDXygOIuE6rMwLEYHzhFsLzzNvozMhdulJcEduPtAMmN5hFtt4L
1gTTvkqKAfIcfNtfRPOG5U+AxpNYKkb2JiYASxXOgb6oioLdhLLsgMRQqPbuUvILsixIAEmbG3bP
cBHGmCLJ4GBxQdagtTZGPviXhTUiccmmSBN0RiweiJzPf+yymKZYIeySEAXxy2LFGNYMX7aJtmyt
34Eb9aQxcTw582R0504ym0e2SzRglJfvMPP9jmhg7ROZTc0fUZCgB2hHpFJWicY/l31NyKdHXrTK
KAHhRd0YFFDZbD+Y72zy7yzLf5HDOH5kd8jtIcTZ4/x3ziDIZgwO6ux4OwXSEmSrwfWH/RbTZyIM
dcJsIH4O16m1jrS0M2GQmNPnwztaf3giXsmczfhhFU5N5l4y1ZGgWSF+h4Ynjmd/3T5J/F7NQDF2
sr9ydv9jeP3+y1ix7lgInUmQnNgwJvwpDPshQgRjMsuKtuc89NcZPWwkWGQmyJPkXCriF6WQG/hs
E2rLygPxP03vavaLRr//t/pgFfEkmjZkHamVzccaTlhBqBaWymrV31p65qPReVsjqQPNI29loqNo
6Y67XazJs/Y2NkqczNaaLTxnR/ehfIjo3qzjumlb1xavvx2xdaZQaBv5HMCf++r8VvtPoKizIA+J
tkwu8pTaCA53j9BqhnWHXFQrMXK1VgYDbhQVgf5/tysO62jAetWVor0ZtXjLAMgdvRAMcLoyxcCD
BSUrCaQteYgcG1WA8kK2eDMjjbTwkOxScchMjpLUREtpODS7DzuTDt0H8aIFjBXofXoLw3UMEcau
V8SzpvQONiZxKeeCabjley540aZPKn43oAiabtMSrrclVSHVr3JZd4ejLgHVnGmFVV1prN9rGh/Z
sL8D+4uQCVP8dJiUK5Ax4KDr87J/d5hM3hVUjBhOGURAzgZJLvwkR6SJIbdYAKvqs34J1Xe1Yi1c
XQnOvsxC02QBX/0x0oMIz44hx/RmB5HJipKXeARvw+21eyfca9BUPHtpiS0W8Q/Pkb8qSQoYYjLs
eaQ8OgCh5VrZz0WTSQ+wAkbcURyiosPUfpNIg8riZogusaTV5FDjo1VLPimvap+BloNFXiD+BNVK
ZofDDmjpL7pSpn8lMzSXAUqRsH4Dhkk/HFraM+m5dVASCF4DpLEMkrZV/aR994Bf9rP4pdjIT8OY
Fb6QNqklMKHw4iD37b9QIPIjp+poJ/yk+0uSG0+uMTgxGjoQqkwgUXfYklNrKZsREGLaxJq92Lgd
SDNkrZg5/BmmFoIF2QkKsvUS9Xb8PTbVDfABbZvwOaBoJCkH1CyAuUcc/fI0K8Q97QNtsHa9Cyd1
pHK1NyPPq37f82bdGdtPjDNZ4zWUNkcsN+jS5nF+A4OoZJ9hGLXYUMjLXtToRmcUBGZZvHEflJTL
xNcoSWYkqSh7elEKZGJxCJ/SupF+RSKl/3VW6z36QA6mX3/Om8Rt6r6tiegxMtNxgurTjiXzUPan
hD6bTbQid3hq/fYdXtSjsUaxe2QL6vSZRTmQ0aHdnxf5H1U2CXQZdHaou5XhwzwlRXuCopjwiFKY
ekXiJvFBgextJ0EjIOPsfDbSzvkmI7gnZG/oU5kC0Ad5SoZx8TH67Akv5EQq8jcuEywnPQ5DwZ1y
hkFmKvkLLA85Tb4vs0ObJczX7BZmWDJYjfowXZXZJ/kYQzOyBA9oEIs4uC8tDB6L7zGQJVNCDMAb
0cKH/ZPtVxvLBJtIoAhg/joEh/Hh9/DAYmwareF2BAnmMSpaRlK2UYh1etsEFtCAMAx57R6sWQxp
rC1v8m7XmjDhu0evMfo2wBuvII5rJLLiSNxx4fHJp8TlNZZa2EVPC00Gh6RDY6ptmndHMmWOEY4/
x6juspdoaVOVmWE1clm+yDrMfVsTUH4avjBVZDXLlNGXPqdP47Q41VWW/kq58Wt1GKSz3Ig1ACi+
h2jo0qbRGvgBvQtG0Lk5Mnx0UM7nHmNBqII3MYAcP9asscU+5KsuCEKyEDFeEBryOrhtOTBFAaZa
CuvMGJHbJiO3aqIGeXuUefI/qyxhwllL2rweWNX6wqeGKwxN9LB1XzlgOSYJiWIfl+qRQpclWETZ
61/fr1hYo3oXa2hvhNyaZGC1tU5mP1yRO5hJN8vR7/AzypLRlDmSyQx/hOXPwFZo4fe687kbHWWv
9tBCUk4tdNHPoJtaW5xg/Sy9o4fGjBxRp8Yht7AgKHKAfsYCr7ITc9eIyNaYD108NcRblpd2sCNk
iDqgfQWI/JA4rMmXdyKjia4aBvVfXXYaAQV6XEGXP2QAgyPH+2AXsdigSP5EchrIZ4lry/rQ42WG
zT/LHMnP9mypHSmsirEAkcCU03zSITEzRLGOWAzyBTU40kIy9zVEsofAIDBpcU2wef3RE3oMSAC4
n7S5MwWy8WSMEQtdu/3vFog5I94B60VPORr05ssB75xImeQyWC1JSAGXmYBFAijhouPR9UfsV1mw
QpOEbKLNM6Ux8l9GP2zqjvRgWidStpk5z5ZJd0DgOeEbPQq2BIgD3mLnBIlML3kzGqXfdsh1s/0W
bVnC/tTkXQHQiojP19FK3hroLc1y9EMhsn2ZJak9VJeUjAf42b3oi7nfwrkZ8Jmg5rCnCU/4mQVa
C8GkIMUgJBEbDOX8GyBJRuZTlf7ZtrJ/EVkgSlL3jL9X9meUdXLGYpfN6GK7SZeyqTwd9BiiHArY
jF9eXMTi9OMFeZ5GLEUnFT+Y4LxLjepXTq7tGX27WmDqjHS32Vz5ZHLGud8uzLYgM047HZ9JMjMQ
xT1JmFk2CL2qvZ5zIYIsRmDSLcBygZ/1VLoaf/JBVsERV2jWD8W3GP/wJgQ8Wd/r/nkXs9mHfF+i
yDYnpxH7XSsbq5nrynoIObuGU9D8N8lmINtDULWoau1pNxtXGClebWxM/UWMDpeBu7NYYjEOF90D
F4C8izjEZ0y7AhgSLA52pVa0dXP/IfdlEH3wLs2wFBHrGM3hgwazYrkqNjrGsCtNpSMzSXRbl8G1
hVDrXrLxKukp7qifmJ2GR2DBoEuyZ1mt8Pz1YOgsDsgs2MPYzKWnWGUdqSMcBVmgi1UOExMPiWFj
RAY0Q/hvWHVGiTvuG5vH10omWEnYk4yYNnOGbojYg5mhdmQELd9m+xcsKQPtg2zgY05YnDxRe8h6
YAymVoavoYr5nz1NaoGrdiQr0tlvf5DD2f5NicZ2ILOMMAr722QUW7LpSGOBEmTnVrvyzbE6peZa
4HprVnA0SN4We2bQwt4tM5Rcj4HktrSqU3yeNSqRkcVS5iPglVSrmcRbNhZ3mkmwlpzjDDJTWv49
IsCNMOgjQNe+okiSu58CVXhvAlTC0kBpxYiUhmy0iBGmn6aQEy2lJiOKqRPyg03yQ1cl35M7eAD2
KGFHW4g/0F2cty+A9Zmk/+YQYQWFwZlV+CwPwSk1IMBKhD/YcaXUO1pTujSBbC6njf1nD3KBzKhD
4pl3VhnLvm5WLFiILaqXM1O6FOAwBy/Z2TSy/JmAsvW07LQz4vlk5oFuWmaDzAT65aIdnNgPF8Jc
ZDf8jGcNtOJncyIWT3vYRrmSXYFOzHWF1io8JXQClY7zeWBT06H1g9PHiwrHIRzZgpKuA0QlRLn3
eA/RNt7LZZIk0djIY5DC37VGguGYoIYRaPeIEWdJ9SpcSPX8NmpFaToTgFAI0viQDGTGhBw+fmRk
CD7skCzSnQDMGaCfv8CcCwNSpFI29IWs5Up/1961qUnosKLYPpCkVvLzlxQoMGkmorDnBpfsvzv9
Wa3/7K1/E4PT0SSFKSjGDUQpeCbHc7StDNfV7o6tEcxuDetRFf4GqF5fPC5Shym3VhPt77x6hMuH
5JOUgA7FRCf3XWtOGbhHBPFVnRj2vU05d42at8drVkx3UO7N6Ep0J4+Ls34guTkBcQoqPXZlrAn6
FBjziP9BnqRjsD+9rdsM3BGTZQqj0ZucTWDqsolBzrMN9t4AGhyK84V1f76Gc6G9JJGOboXIBVX7
0+pog5NDAcdlX4dNMX7QyuSy/FScatXqXGhJUyBTzC2MXl4toP1kJYCJJFdAhsksE7B1u9jVkvsB
51zUKJHLUb1ABTFOCe7XRlmgFBhOY1izC4vq5NJ5w4E2gUeIiqDT/HmhPfq3lXbJnhuQqAtg/AhJ
W4FHHZ0IU15c7pLGJiIOCiHzzX2NbA0IrZ6koXwDsnkaOS9Xseu03qWj74TSgj5N1VL7Yp1Xlfrf
EwQgJAWXNhu7TmnxoUC9ZFBX8SwYsKYTkf8YlzbJHl9q2zzA2l7q06NPbAOkKXNGqPcrdGtUcQP5
y/kV1difhqmuO4gxFc9XC0LLvZ92tyUxWRSONNzJDYtY13f7VOwqG6a19qsrEkRILyHJ4pWa09zw
XoopdKqbuwJp1M9Z/dzNQRDBw+za9Sul2l6n+KHDlnkqUqlIXbdNu2oyzM304j/WYZWe3OEx7Z6O
cEZXabrjMXAvKJJpKUOflY1DC5nyK2dAbFyg3mXXhuk3urQOlcWpnmwjeC5T89yF55lG2dCYrdS7
mx4978riW7Tq3+BCvgyZA58+2S5PmqCUV6UU/nPyrgb4KutZmU7Jr2EDAptGh541edoSUKFMZvSV
HgP0zDLq7NIe1GZtOvV413aZyONhsI32HIceST7dQht+C3woUoOIrV+9+pdEDZLIa2oHj3akSvKt
BuOluru5doj/Fonxj3LDqw/RTJH6WfKXn2w2U+9CEU86Y5orI/LGG1yZSsSrcnhwDMj3Lh8sqmxq
GMFk5qP0yBYDE6HmU7nwpNazED+UMMXkTd/H5BWWgidWES41PWxapJ7Xd004MQqpRa4sc3C9dLhE
MVqch4jxpkMx3qZz8+vdabcmCWvlHCjWmzAWAVKvaSnGFutQEOzunHRJUYL3blIKnVApSMvT9R5i
bjGQHEkJI+EIjk5Q4417v0M8YyAeLJJ0J4mtUNvHXkJV1gGY6wT6LhB86n5i6NJmiqEo6k5nG672
mm2b0Kc8iNtA6FxsQ0qUI98yPALYUC/7Mkr0oKGIiBLuRvZVt28sYjgzIdbSwlE+jIIuCuzvcWUU
VTxjbY++VUIEo9y1CUM8PTxNEurodb8dyoDTAU8IWlxAVJFQ2NonxZ2E8gYRaAWsFbreNsl2IrwN
+kLd+Msgg3hS8VPv+3SrJFyB1UILXy4M1s+1qF52Ffs4oyysMM8FhKKpNpjtzz7UgRJ6OoQVNyYk
EBWKfojwIIZl936FpdhG6OeXszqZx5T+vLxduxzCqrM3tsMqnT0r7B8aU0hhaGPz3JqkWj3qZL4X
IzgQpMKHSnmiqN6oDeAuIf+QktXhPmdf5r+qIvqB0FA8OpAGFFJt9G4zrCzAw8K6Te0UEhHqQswd
WGM3Hz5bd/ZH0i3u47y/LbjIBLt6VGGldIpwMfUfSXlCsTdVDO95GpY/5tl/E3ZTjg6KttZK4zSB
kOhIAdzVIb/0HBXoTsf+DCEVZJoq8Sg0X6vPH0uUpHbEhsRJCiA+BuscCq85IQjUnc1Q5Hz0VtlG
c1EBQDIHPJAbm8KA1Es/GEy1h8Eg4s41n2TIuvurc73ZFRbTjFoNAgPEsFQOxF7GtrWH2o2EuIZ7
ma9JLfbrlNN7TxiMiV3QKM1do1ywA8MSSLr/LplHdbzdUjfjYlzguXkUdDTorWFeh4+6CTtVpf/o
vjxSN/Pjw6AqMro9iqladRp9OP4ICq/upPf3wDFe3qZi51el0Y2iHrpsjWrBe776xuWacds49Fw8
J5sxk3PpXOim8Pe9tgp+0a2lFjx5asjilejxQd3cvYy58ppxbgrSB2mWh8fGLz6OZws6PWq0mcR7
sIOzQ0yFx+Rxsu83c69SFPvQYitBRAx6RRXgvGCfsq45SnSZU9jfwEL71L888YnuVp0qvIQZbvSR
0Gn4yfPZdFad0M7+hK9OeckWTgvCkYflZSIki5k2C8E2rvXftB8ow2pedSvzh52yceQC1DPfulU6
p9A7pdPon9oXtDzZdd0yBX/gPPxPVl5tlM4oLaZ4S1lxz3aRDqBpZ0exwx4QYw6W8Zh/HiSJ3cbl
RbX1HpaG72HVKkIgnRTHN9b8FX+mbG8hEl9VscIoAD7apI9cITYYXlv5v8KI+2fV5FqN/rGZf9uX
JZwCuwG0+fBu1lRRdH3al5exTj6rxrsHxVYxLBE6dsl5vMzZ847UotEUs3Ft3TqsjKn1vduVLiXe
jWZ9dh0WV3tw4SbF3KRK948P5wMiFaIcUcgp803jwDEMnhHDnk4g+t+Ql/axD4AoDDQBETIrl19I
xoLqhTYtDrUqn7tLoisdO2qkMhrQ0LxIvxvXe2nFXLs3h5qRQ3LyKSXZns1vQlUM4AHdLb7Yzhgg
sEDFzD/SVaraqf8Obn6N/ljBplOcsN/Q8BAum5KJtUPlLe7WnTxKE21xDVjU0J/aNz9HGehF8I39
rahOqEHr0b+iyvS6zyVl8dXhmbVZU5ZquUZ7wuMHuEYPggLdkmprfWbq2Uyi3RaCXlJvyTWw4MQ7
G2F1VfyDMK4xSkOoY/5QGjRlzzfMz8v4xIfhIXgP6hNsQKzVMbvL6Ub6p1WDU9CoDmg1cpiXx5/u
oXeHQYu4zyhfdopd6GquFLlj3E627cE+Ah2EsyaFCLdqoYjPqycZDUcHjmX0APxkly3dkqBIxDyp
2bQ7hN+AWOgGyjiMNMIL/SpbBLWY5Lq2MC9IjsK7Hr7JBOvsKwYZ46XmDg5rcvdPtnZwkLxS5kHI
m8AvY1ao8tlZuI64fQpbJuATk3UT5OhOGpNQxlOLu8QyI4dAyKSwSdZU5khRpUisgUo+1UlYh47i
EDgY+BAhtcnGJ3MjBDn//I8AxmFrp4Qh8DmFR4Tfchc65KWyMzblJym4oPgJeJV8QvAuRVJAfxS1
J4kF5+lI1M6FCs0YvxxlRuKVL5fPJl6uIkMkA5Jv3Jo6ZEpmqANulpL4CrSFgHyORBQljf1LHJMH
quQTIVYNOK8nitFo68VNl4PpE14kmskPwCFgwhMK9nErQ1LFLSpNwdTJkeNPch5xxvy6Cfb9grNV
6J+CNtrI9UcQBJ5W46yQYAKmIRTy6mirz0xmY4FsMWgY2ZwQyxKc7Tc8idJHhCcKv/whl8IuqYYF
WFQyC3C+mRAv5KefE+vHIRFRbnoEZLJpQdhKAQ4bYjYXwQ8dI4JIzKIjXAM8dm8DSgkUQhfzLqor
WKa4rIIz8FJBGSQDJYARAl+g5DhrWSjtB/ApnUdouYRGmSGEi68idyfNA5QZDV4Bckdmy26RmBYt
SlBC1KMOzgT1ZTBRXx3th03gJELHO9sbt5nfdntM6La/Uq5Wf2/18UwPZqV1MFe8BMk/oy9Miqek
spOx1AEOQRJIuMDpf2CnyBv+pYJpNglmgAll+AAYNFht3k4KwBNovyy9RKkmECA5e6PDVo67S+SP
CEmsfMbwZK5wr99OFj0iegUMxe7PBSmhchexJhgsWFjhiohL7H9cLY/2uN/n9xX5CjLIERMBJEz+
hCCP7kchJW4FYE1TJeRfkLQAFSEeuv9dWx0uhQ6zfWFGGHn3Zx4Krfg52z+ocxT+YjdAj31y+rqQ
91QhcuIGtAoBnrgOt8cYA93wLNzzb3GCYQaDJJvqaEna2pDBd4dRrxdFILsNwW6j+OjHFaFCwJTE
rfRR0iZuHjIzWkxtBophq1gLfxH+7k5yT9qn8gWUhMGHASlHCzBLBilv/rtk1FqSWoj+QSEgUOCK
BFynNhMLZpeBZYKEWHH4Si0GkCXIHPKgv5VVd8E5+CvwHjO0IImBjo43PzvBxpUA+AI9WXk8Hv1J
CALzSNIyiQJlHR5NYSotRQ0nbwXHVtqOEp4Vd/gpRiWgCwa6t/VdAKgS6sSjISxIKcy6AGF8IeGA
8xro0SiYkFPBWmYIQPYyXHOJdgIMvTe3nYiMS26K15XvK4C+SoyJjMn43SqjoY7NKt+Lgsp0ka91
bykXgC4TqCt6QBHDV3hKulKLUBpT7oFQDIWJpXX4qDQIEAMKomAkeleClvhlmYzihSSYmCmx40cm
dzhmTj5U2EcY3v/FLEP0V6xt9KSAEkzCXzRVT+ZwcpLwmwI0pcsVU+CptiQNKsSuJ8Pj5hGkVH4a
Qgj2BwCu2rmTIJLtAgR4fjoUvmr2QihOUKOqFtDtktTH53+PSiGIlQLgI9O0AiUuhSRL02Uq9rcS
dOMSbWAljQxjpBuQ+OuBD2SIshD5AKKDOAeBErLBJBOtJoWkFVF5Yl6i63mLVId0C4qj0f4pGqlh
oXECHTWYJLfwRg0AqeJGcO/x6FxX6B5NMX3a6PKbIiGo8kSipDAlECIJstqMi2YWaUYH8CBE+hYI
fwdtIo3NbbIZYcsSPdI60vtJBwFU1Rr8Ref4GLc66ZScLB6mRcpOrqfRzf0ycPQTQT2Fo/9DCDXc
OrR/KHD8e3ZJlS4pnDnIppGsfxaLhkL3re97YmqjyUdqgA8L83cyUSNPNPskg3u3AB44uZZnNsYk
uGhVDQqgiBIO5Uz+Ahk6idYPbr0RsVl/SZvJ5iYeZaMlNf9T9YpLkblsEfIoaVW9CJoq8UhnJCjK
aRJd5c2/2DAd8PtB1NrqDsFV+bPuXYKH6ibEDTTMzjHSRsqerXxhtBza9ch2wGyDcE9NdiRQNjsk
7snGkOl+5UDRZUHSqJCa8nlaChZpwVkV4krkIWmw6OxCtEK6pYNOUFwHSP8fjC4xYjJ/aiz3YCb/
k+QYDZmpTnRdFnbSIGrR8DvCgfrcKdbzC0X+NJsQZOowGAOtb5IfE92T1NBN41rzYUK2BJgHJXJp
FVNDG2nJ6oZQgDjBjo/YocoxYtm47x8nTSr4TdievWq0X0HqvaU2EMhoUQcQhSgLmY1BMaqd60MC
BeEq7DmjL4zqyy+Fs+iTGSVF9/kVU2JSGBTmbwoqsbGgcotFxm2UMXZWOEBwgmPO1jsPLJQ5bZrj
HAKLxzrD7ryMH5NvG8evNp9OGk5p+G3n6LJTGYFS4qLFW/LFHnGVKrMx1bn+tAU1AUhhcUXu//LQ
Ln9Ui0k1Rg4ilZuBxwSbe4W/E5X/WHjSEFZx5w9IoEaNpABnHwzpa2olcSBBvnIfax1OYT1r7blC
Ul7RKxTIbR2X+vggR7H+vgfn+DSgjUL4hCN48RwfI3iojpNcXO+VrEZAoF+wTTc5g9CVoofzHH7p
mpFG5z+ozIbHv2MnXR76adgY1r0yiEpQibaUCdIf7u/pXeHOR9OdhyTRwYmVM2ptKI7ctEu826lA
D0+itvdupWGuA/03FwRfMwh3m/TjdOZkQXe24RZm7AtlCPAkdGv+l0wJ4hLuq7PuwCbqPL3t33RA
9n3emFNBSefzsl3tbmc1Jwcn/qtDb72CKzTsOS9QgHFvkgUEv1lluHVL7Tp5G3WKKl4zKvr/vuHD
oeaU7IOGqRp1uvh42w79GprTgpH3v16us/PKzWen5h4dqs/bVZpKYUPDqYiIdooBaR7l3nuW69Ip
yH26295rdIie3s5udBpu1amZX7+xOva+sw3tjJ+rfJ928vajXVik/rP7meeimnsf7nuX6BA+u4fJ
lSa4705xeDLX1ma5dhoYFcqPqnYPvCL3BMTaBJcgBkyXvJJdpEC/YH85PtbveNt569jTz1SZZsfH
qbk1973azT4Ul+Jeu5WwxHElZV2+8LrFcFkX+7wzcsvP4tTMxbkZHKn+xW8ggD4FAAzd1qVKafCB
Z2FwGdZsmJUpTyJgROhubw4JKvbmlBZQ+zR3x+22Mte2noJMR7DDIyFVt2oRg0z4D/Ps2dSLZP0e
jLZStX4g43KZo+zgVyO1p4IKssBFpas0xyrzU6VW6klFGGSVV7tHSPNpAmGsWypGgLDNlT81x3Ui
e258bk2Nmmt3oekwPbBdc2f8kS4qfay9lBg6eaIFc0pz4I81Lph5mFkpWktbcGKbF6zQtTnGEN3N
4KekvKxAkRksdxTItfXDkEuB/JgAKO3x2x5DdcDH+Yd2eWTuQT2CCZu9kXcMdX8UWFBC8TSqxJT3
ZoncEdW97cCSGNXfIzJ0nRxWVq/He03AKj76sIZDd7g13fnD0SXbd0g7h1Wj++X2xnV8jSU7jwy/
KOrVuW1SY/cOfI5Ux2wd2Cs7+OPsPBvjr91+m7Ks2932bEZNMscLWWDi8HOygg46ccGccbEr9rxO
o23usGpBsmkz9jYz0FOt4B707tlUuUeuu7GePqzBT/9JTfS7SV20R7yHZpiQSfYxRD24Kfj/629R
EYylsw3pBEZroWmLdze/TZJ+HJrZULQMwrw8U/1GPgevoPanHrbHzy5bY5f9yun2JrN+tec3KuZU
bCcnT+YpeRY9hAGiJ6PkZsN9Y7Ru1pFHFmEFUjKHsIlyvEr3NwXMBB3H7LuaD4Y43DA2ZPOlskm4
EuPiPD86zE6zc6vhllYU8I60kp4MfsGDaakW7lt3W/SiJe8Be+ir/WiVoDsqIVBoBufBcbXvNm2c
YUcS4+rFfkAtdKJD2KmZb138Il8XH3XWmQ6K4/L4sbM+sDhG67/t331YHQNI0TOEsVy+ky8H43hb
3pZotlJSSuqvZimRN7CfqMpRGZvE2PTPA/YFKs1UeFdBD2/mFPNBIge/yCUo+afg4JTugLPEHju3
TomyQVWk8TH3kRXrvfgXkKwJJwStn+DJg3QE/UhvZxD9CnHvdZPs3GaBScuKbYJv8wyf3rRFsWKW
UoP4drt/f7O7ebaO6kxLCzIAK5TUbfCke3kB/liojp2683ShN6CQ6+gcJjTFdT/ND1m0tR44GAJ7
tirZGTb29n9Mndd24mzTba+IMcjhFJBENsHYzXvCAAeCyRlf/Z5T6v7+3WrcbmOEkB5VWLVqVQho
HC4DJLhqAKy1LLMg22PGSLUOXTSComO4bFQYolNh5HOtGLpzJiqFCIlH9ootg8v4xPhv3+gS7cMd
z6FIENX4IcK86xbTvTnCXC3HkTKTp/7o8oiezQ26q5lZNjaueXR0XQBPHpgBHpPJs442/t/XLdv0
JtcyfzcldY+dTEtT4nZsIi6AceHelPb6+b0mdENPg4aSVCj7X/qr/SFlNqv9FKcsYNIoZi0maWCR
PiAPWvqehALr/daCrQTvQOWsDudbxsafo/G4h20okA7ThouKL8fxCBC/6iN+UM3Fx6Xh89g2WJI7
Y8+R0WW1rsggol9A0ELAeEBufkwu9smbPzHCiiPa1ur9KEuEtwgm35+UH0neR5jATkcbc65jIN8/
fDuExbCbx2aphWzx6nMzJIRBmhdZKh6YS1SKl23P9rJd+VoiHfMbUMeLHk7h5NxfX3k0KcK1zuyi
0DozXglPipLxDcn2pma+UHs2s9UV2ku1wtulVg5psOfyMw6O1YKvZOUkfBRTqENN/4naBq2EriVE
rrjy3rezbNibMeypNeHG1mRrE5Agx6hg3sNDtYN7WUXFVxgTWHpbrzHqH0rkaIu2wF5Jv6KZZNJw
t8WaR0P12+IeO4xW7Vz3QXMrahe0Bf80k5a7/qHRx0rl4MLkq7+DxCKjpoBve7T+GSfcNnLDe8Ry
VrxMR2Mfto98eG0W/yxozeY0ZatTJhz2L71TdYb+8ZN33XYu1c33Y/BbwheX94Nfmm+rlTFD4t4o
yoBlX4712+39gKTd9FArDqh1I5fD9CbtAlMfoy3FRSb71C99Zn7TJmlZ84dG9SNYrKScr69i/YuW
bAY2EMsDU5IbmreYAeTpl/np0WpA65frlRI6X8356Zyjldi8zbzAXBXqKJifPBFySAYsDh4wCYHJ
SHTyA3vxbdl6kLY+AOmutJ/R1A8XlQFX8BNWvRXz15neF3evFgGdkk7LhEKTjtJUZrMR1UN+u0jH
WS4Ut7Bpj6/swwrL8c19CjomuLHEy+QdkoM+QpwHSYCAsekzEopK54MJ6I1VkUkyATM+f3ro9u5n
mRAtNtO249v2zT4Le12EKVf1FPZtQFsIKI7JY4yWzsl7/W0ZcSR2SA4Co9lnIIDr+djPpnD5YR+C
nHi4CaRwCD3bh/DYkjgrAWsu6PJ/KaNpbbZWbpkAy2lP8IvUSFBKU2FSJdTw2qefhEDCZPpPzL8l
EVuAAniF/QVAGPfs25qu3buHcNsSaPX/ySLYj2FGg/4C5rfkzOTa5Jp0FR1r4Zw03UasJNfzK3ub
z22xkrDmv3N+Ap4xZ+Z8hEgQH4x9D+a70MYkeyREiwQpZLb9VhluX91B8vJg3N+COxA3boiE5dnh
hKmTYnbhs0RGeYeZlqgSJfbot5b+wwigt8ObAgaERDp/rFPzHezwKxwSTRnhDEG8Dm0kjRo2vUaE
ZSc6YVmV1VTX797jGM23I5Np/qCOVYhUXtD++1CHPcv9uSD4zATcjVhjgkWCL1QUIDqiZkn4vq9X
3hjZVONZRRUwqJtqQJyHfeF799IbG+avq0ELh9PT9nQm1zpFhDgW9SUewyl4j1+SDgkL73W0ITzW
RfOGcjt2ysN+n0w6h2qLOJh4kPczntVcE9Xyag0KbJwaJ4Gor4bdXxlsSwRjgA7UL3HDSkjOwELz
679WDGsbyhaILU5p4RNn5OrxG8JXMX8pIaQvgCMlJu3qyF0xG81rum3J4HVLoLaEcZvcmvLXeAYw
jt+hhHK0NMSu5ZpB6IXNaDe9i9BNTGpOdUBoKyHIz12dP5gk2j3mgrT/qAwaZvKUf73M949z3WDt
wqpBJp9A8v0j20QypW1k+P6uJ31gtrMEcw+MqVGlFn3XKHcYFcB2/J/HSOJI40TcKu+OEC9zpHV1
BIssBFQcu2kXQHUXjBkTFwfin987crpRr1c2iZiNR8/GCGJcq2UOUqxO6Aiit28iuDuM+DORAowM
HBuv9B98/nhM8EWHnzfhvvaYU5VqHMdE1S9E3HX6sUMvJPNbpn3Q5G6iK6ECh679hwTt1Di0y+bB
/CRu/xQRZbgE84FRnNh3IdFhFqhUkWPp9PqdqBNNqpOg1+u5vGeZYFxuUH2v54J1+1SlU4+sK175
fIz39/c+Z1wtDV5OxP5OHuP6K1dn1Db5ONQja0iPdZFvjb30s5puIHbNSVt77xibM3iDsznh5mZw
QRKs6wGZQhES8fAmH2lE5qbhPi5uu/dSdK0vARf0za6Ulxc6D5IFQ6c/a0Npx1zjhyZ2G9nRWIET
2efQ2J8ZobsHOOJhtq34CYfyJNvzx8XQexzRnNjUGGOhzqKwCsmvqgbeCeeIN26rGp5cmEVAvMwV
WEKzZI5YnPwhKDA3pPLMJ6ohU1IcQ4rEwHniJRt76lRUgAXPO9hN5vrGxmIk/X/KjI3Fea5z9NTi
q/umZ8w15JZENa5bQ5EyaTGjigli3g1meIW5j1t8PZADq6Zas9mll5xhY0WG9ZHzGDEiaBQ8gl7A
xKw4co5PEVfKmIrMOh9C3XtNTN8xhKkT/5phdhKKuoPEQHpGfTbtOebrmnDNjPVUG2MoZx1OJgSp
GvUdP4XW+k5qlWwGraZh1ziUNZw1pz8SE6K7Ee/N6zaZlCI+3C+pufWhL0CE6gWz/uFFLkW9Z30y
wfjXAHCIjiBAz1++zMAZI8vmh/VdP4j0PiL24JLwBV9YSe8acYpb9TAqOovv8Lr7zITXc/Ujw5jc
6jmchqWuRsPNS0CR/BXlsSc0UZzUJVjPjOruIZkiUfMNk+v1/UB14cyH27yZPyaZZjZ0mof5h3sx
ddckaYoUjslzUQ+NRZT9PKBNn22a7C7fNeEl5k8zlCc4/j2K5L5ZMJ4ky5I2p/qpF9+f1f0LeriA
B/vRCYENkiXdZryypzjR2czIecdwabEnBpNxn5st8erwJ2Qo8StzQvh5njvC28aLccYNXbm2fRfL
vb4e+gF+QafIqsYIGNcOwyxpnlcqy86wjLXn6yPKxgcmZqEZSDXBbBo06cxaukewt1eMyeRed7HG
tzwrxDvBe2FuFGTxa9udxt0Jr8QZxgd3Yi3xZp9lw4vw63GbDhzVEH3Itn3Tq0DvpGvDyg3dKdYz
Lv4fa4jIP9rZO7SSWmqM7vFvdP9zmgbLa5ir1MtXEI0tmOUNTbdFt4xxzHtDeed4Dl2S6fq+j+49
x62T8au5l1fyjPs4BNnRGYTA1Mt7WA9s8rWKKoE4G6MYmm6ALeIv5NvAxl8Y+OjItOl99Auggm4D
v5mGBP33ZQlkJmx2DvNoy8UgBAsrSUD0ST5cVC6uVPRLuGHcVGjtm+ZtZUaGG8hUIk+1loEP0KHz
2iusn6IZu4iJnhFdGWSYyzxa76SAB6wPn3/P5/SFx+ZvQNACKtgRx0p/prjTbPmKqRXIGnGWbabD
2wMXW5TRWx9GwkHGFl9UHr/48PEHV7UEtwUkhbMKpq936nF8y7SN5nKulFL1ybzev3ghkAB3Frc8
WdQH0CtfyOM+3u8xnFb5j2k+Hq9x4qG66blON0O/6me0LP8ErsSTNKxaBrNjpgHFnv/eL0Ebuk9K
wSL6WAHbnUMT6FUzF2l4S/FX9amAEeOI0FPp1YcliH4WWhAsuCQPMSUiGg7Vq6AjiZspAtmGeqAM
GUN3g+k4BQXwGT0jZnTTF5D5tEdAvOAOTwKKcnSjLpKnkp0wGEyR3JmBv6MnrK4+kPW5kTyp3GFp
U/qI+dY97iuwqmK5jhJSiX52Olkt61ALtvjnr/7/LWhmNPzquvZJpwcvg1rHK2QCtJNj8tt9ACfA
SQMFqraVTqpDDyJgBygyxfJrozA5t9cRehEV2aihnNRS3//55r7A1N0mYcuIaOGgwawwf9eesiff
JCXOpClwSyNtkwqeHTU2m7yav7w0k4SoQnulEiKqsJCWsc3p5zAASIIBfxInbHxENzPSS6d4G8Nw
Rrtvwcj2iNHvDyRIl4sWnNn3G6M50EzPYaYqnyjRRydYyKS8ARWk3c3clUrfuolw6XlRnTL8g7lL
wRphR/TOGVsGHT4XLDvZbo5SVOsXxnvlDyLnK3Tv0Ut8OV2QKKI8xmxNlJuWiG/X0bNcHdoQwksI
KBLjMrP1z5OqNzLVBwjxnCim5pw+EMcu0U4Fqew/yJbX76RaSlhsX1B9bnjsA7tIlMhtRg2SIhs1
Ncqfqh345R6sgBGzeYRBQ6hsyw5qDbAPYcTn/iCu90aUTnrnHUuamGzYy6j/kSgwSYbi0d6EP5SR
vQwZTO6xhgQW8Za5XVyHrHIwkqW83ck0u3SO0C6mjdakJ6gKcnFgT5QFcGh5YruvSvDVx4czXAqs
ijiGwIhYSAqWe2aPXj2pABb//aC/HZTFXL9uZsAlyuQZSor2vHrnkaW0DonR2ZFd+P7HGNcw8CA0
I0wyGLMzybzjX7ZRgsqcxWN4W6BW+VZGlcT7TPksE/4yJIF0bZ58WpqnPaqkAmrnj/Vtj4+aOPw6
bu8rN2BhdIt1t9jFUJgPpnt0BRZhKgCwiUwl5TBydJImnG8XraCKc2nQln31WWEVxq+i24bDoxeV
8jQyTE0AZBp6+N/275bi+1VrPboxX5EKapk5Ao1lvvmcXCeb99t7BrvEFK12vsgAp2BxDlLdJSS4
8EIlZNq5tRM5OKke5lrJlpiIRz05Dwn648+Sc5SWCSaW4WeG+JVU3T1jnkFZBV6kIx1N8B6BZaRf
iHQowXV7dR8iIMndmY6765NXeg6PZIquIfFsCXusaj4644xi7+0lgPhK9mg4nVSSqSUPSYphwRIe
kQRROI2vdn4ENA8BNV+oPbbNVXeTJxG+A9wUanlAJyIb1NQYHjL9r7AImNSR+ThVXp4n5gNEl+Zx
tvm89U8v569bGpWrzfw6mSJ+fq79NgDmEWBHrBv9vRLybV0Y2PQD50DWlekjh0b0jya3+OqkAqbU
gGk0HiWHlP78t9sNaD9ZoFUdIKa8apVw0vFoCAq9lR61UCYAr6pPWI2zPaaH7OLY36xqi88CvSLV
gkUK1D17906lxXwGIPDniHHfI+Hwnz+P6EHl8hZlxrdoFxzBT8XorwyiE3WtMB9tM9y+3t4Yofu2
mWUh7wLq/fapkPQYG8cNxmT4P2mmjzFBtlmqvZuqER2Yo0o2ZHZm4wfaG1A+iiep+iE6RDvCruBn
5Bi8EziI4d+ptm6l27vugYKrP/OnvtjwT1E+Cu/CFmMA7Tj+eAT/ypu3QFR0y8bXJoXa5u93avAg
4TbJyHAWHsH+NRs+62dEM5P4C7yG1KlpMG4UlKQ0ZiWl6BkaklMnbV3hUPRvjdPoOswW4UFTpQ+5
V5h4W2LEKfaFviLWMwA0UQtsPCIChpzCMAYheeEkcU5+jtULuXMEYReRnZ9+5pcJt5D1qKQ9oz/p
w/hwJJhmgWzp99lBsQ+QOV+/P4a5bqHEONT65dQ5Mhe0w+5O37egwmiWAeLHgymVREzTaoFu+Sh1
CbPAY9QTuswKeSF53NQv60apdoESynRDFG9xlkjKt4ovhSgHezO6BMvZcnYHhjeXygxOJAjXMPn3
QMJwNAitIURMAAWNgkLvqrvqHuaXdmHLkkvfUaIpA5IhYEmIWqznhuVXKwalWrlj0mFaUiQi/G1V
unvgyZfC4IHCqMh3h7Kmp9qrsxyuqQgkdZQM0bEZpimrW4WA1KA0yXsYlHehXSIqtCpRdkVIWaFM
UIr2XPBSlGvlWluqAYVWNqxEzJhFX9kFZIJyIptMtlOXDoy6a5BZOuEuoqz03yr+dzNGFj2CpjlZ
fsWRCHHIdIvc3jSwAr8co97blTOsXsAysHbwrI5pwwbhYCYaIW4ZUMDk+FpPDdYGj5C5+Y+1EAGj
XOR9Q6ifpG0md8VRETLArXVr5cCXkprt95jkhhHLxIasYFwccAKOp983d3SzVnOvT18qA4bRELyn
45zw8laJPHfXDmNeZne+uu5vAZAfE1grJBdgY7+opNjbiaelt4lmB8bjwomBp4LaGXz6ae9IEvSx
/16t35di7nZvbdCMVBsy8Z1J/CdQrxlOwkoNvCY42f6act4slv0Lyn3ylzFqr8y+4t3zE2abkqiU
yZdWX1PEUPkOeZakHnyMMpYcUS02MmPKMvqY92Ep/EF0kaYhnBtqxFsVgba9W6f4fZ2tUXpefzKe
ldF5BVI8ahaUgsDEs/XyGTe5vEWwZfh0kJtbP9/rDk2LjTudVPRoRUxPaxwbx3auWWA7N/xqP6Nf
Fe2ibyYswvc91FMEtGkmOORGl5AhHz/v9Mz8jk5MV+teW5VKt0yP1SNcN9MtRw1RP6SGcKVQl3ox
+EZCmqjjFmYjtOajE+F3bnRmNAtBLRLuzLw7R78vpfR39jhXYu5eRKCz/suAh5/v1HK8piE03FMB
O0dT2obbW5hU+0bp1Zha1Zxr9Zs/n0TXDB55DmCH7Ruf6AyTJbhY0xhhsERDa1u+FpQZ0VYOVzMV
GtCsHylMfPhDdEfzlxsMOLZnHBkZRxCQgev+mNnEcMuFNZdmtKZrE1Tqi+AIAxrDpxIc9KRL6OwJ
0ZToGi/OyeJnFaEIrMm0k0CO4PVAKsJeuCsIOkzgINs2Pxe2nRPZGBfRR70Piv8hVx7S/dYxTbE2
gzn7UInEao0VIvnZfhI52r+jw8czqjSooJahaK8Z4ceI2X6BrcR2beRzjUs5oGkF21CshFmgz7gY
qMWYWU/ji6C9ZWrBR5N4ackTHA/ABaDmuFAb46XSMblCVES+DtjlWH9l+lKqf1fq33B4gp+X5WAX
PeeWfnfjBZmm3oyJZZgYkINhqVlpltiKAbS6defn23CQj8zFKQZL2Ng08/QK9VR4olpcHDMxqnOl
Srzm5yZThb8d4vbtobYdpUaPP4z5+1sYszSW6MOKbBghgSHHQtDg6IBt4WYUyw2DRi4IgoCHo3xz
ERWC6yRfZzpHjTlReIJgDeEHyBcQyxwY15mgWqn/1klefCQFlyaCaiesFiL9I1+5+GKfXE5YP/8E
VUlw6wwKULUm+2Y3IAfGAzayuifn2ROSroR82qqgbHn7JJfbHgLo+VS4TfqoB15YGUzV4D8nUmGa
7q81lv1gCyMQhuIbPxiQxUoZZzBGS3WlNV1VlNs7GWT6tu2krV7BvpOrKRaxYl3xNpQe4cSbNtmU
mglhpBqfJnFmUt2sWNxilQq7ki/ADWXCcvI/il9xTmR5vAnenKhgzF89J54Vk65M/UYliqsB4hGf
IE+Sm6W1+Ypgdg6F1dRMMMt0iBuE737M19bUvbjxHnHXyFDKFf65Kxvma0W+A9kf9ZwhSD1USvaS
IMRD6vUPCaog3IJfPE/elMckV3oCXev6sDN7jyLSKTwOWlrFSWWopoT1hs4swP8TB0PF5WK+NuG6
ejig0BzjAFWWr6/mkMoPQTcH+LpGHGVIRTFqfsAMg5sznP+Xb7Za2Sq0qnG63ptNrLmvJkciSmAi
7iyw2GcI2BRMJiwOQE6+f9SApW2moDLvr3wN8RV8OFQbh+8SDYCc8lVqELwXR9kbjw69TACqSDEh
nEyhCeb71xvTIM9HPsgTbGl4Q4GW6a+chL2dJ8bd8Q3Bjxj9QwLAE5EVLx1lAjJxomJtW975Aa0k
xbAUjJQ7AJX+wUV7EIYsAsMi3+CbcAn+RSeFyM9nedFNXtKGbJLEI0k4Yi1w8KkVsZySBPAlHbNW
/zo0PrywHhO+00OZ0tegXi7rg7/Qb+Lb60wr3bGlmYamE54jJongQGnc3dWZd1NqwAsyfi7RANWo
fU/jgFpXsKqn58yuAs+Noxkj7nT11v0hYFq3soB68m60U1OMKBNMMUfHWA3/hHfznrGlhEmt3CVK
FSkMm5TxvV3NWK0xq3uyo/kr5irb2HKFtu/XfSDKJLFx2fWx5rspTTKlz0JTuEjhkJ8ztaASfTPF
YQIGqRAnHLWlv/+ECMYb7RRI2tAYojT1nZdN9Yf6tz7d6fu3JeeY9AQOtR0z/DM3vxQTMPuWh33D
1TFwgYwTGkR/R9OItgfGMjiIIQ6tVdALBEbeBjRNjehpK8DhJg6arMk5x8svjh8PMw2Qx/5MkpVN
l8N5p+uHsxtT8UaOH+d/kA5X4YiGnIZ1MfKjb35pgKcY8OPBqj74HACmLS49/pZSzS0zHIEuT9GC
pQifd9Han/Euj53t9oAyN04zwBz35A2ZgOGZxO70yoig4yVkykU53dzRJFvj+WU/P+0VGRp+GyJg
3b7P1hNza2xObH1K7+DdczZBDytW2h2BEH6wrk8n3OstkXAszqOan1QCKqdMVO3B+KBSdqzDyaPU
XIApYz59aaG/R20wsTfaK3eXAD60fcdWD61mcvRY0zJpCEggKi/NK3Cq3Dzs09CXYkqHy3AIlx/l
xNomfLUICXJhQTKij7oJeEjk82YPFPpPknt0tLI8WRx6h1uIUBUdPvtG4ZU14/Kh72bAPL76yF9z
K9SzPSJgxt4a8x05q+GeEPAZbf44/vISZgiT5NqfA92DYmywx9/ETX96JRaLbQ77BiAnPHyxJ3uo
3ERAFaWnqz3iFTwvaCoKZNgsMpJcib9IOOc7LrVDqkvO22+Mh2GwB97vIpRx60Jc7WsLU0mE8EXK
YKs7lmz6Dd/aBwBqANba2EQ7lqkga6W+IzRck3v/8HVL/eYBRe68q1rKWREi+kjRGrlg8vfihbXD
quRV5/dpb7AIDSMlsVQAcRc8NoSgim7xN2vG/2+jcBtkq+V2XNmJLpFVve3LQUpWNdtYt3x732mA
Th8nnwOEGRd5P3NZ2ovwO7V2uh6GiohLfwFvjLxGfgNzt6hfEaUZnXlrxdDAOjbA1lyMy1awpY3Q
0nyNi7dxcVCmF680pjPGM3e7Ml6dwVrBuNhAlIQSL8HdukF5rE7tkI7zmO/3hK0G5zaYUWbHY8nz
tTowwQvx46S+Z3HAlDcuhbR+4GllqARYdLWCJ0uDMKkKPAI4ku54CCSQYCYxRkK53w/ug+o/FvuT
v5+i4YaJGSx480pXB+hs93PUGvPZx35oCAAJoQ2uP+d4XS22JRUgcwHAsuNe4C14J/YKv7I6gp6r
fO4p8nGq7V/uFDCptLGxHJaBV5es5u/qLdSLgav/Ft4RQk23UCjgDnigQmN8thrSIAwkqc10Lbua
jZGmALOML6ApuPnTkNZBud0c4N4TK0zQQK2s+1ijHIp8YJxOGutVPtI1wUyRPYNCpEIw224Jbo+Z
siEEuFqLLRpIvSOyXQWbbYkgR2P9WoEPbj3FLJKcZsnUmDytTsy6KVZ6K4ovWPXUy/nNd3qCQCfb
PAU89zq/IFk8fzTncwbS8cy1h24jISrRGbGrv7nr8xO61pLCDZUGasb+HFgfkXPCRaFg0mo+NBQz
7/A5QyzZAZ14NMPFH8zd8RApV305lkp7pez4v1LmfG5jnA1B9kXhjWw5O3TUFb0HjBOMz7ow8HZI
Uyvq/XzrQXigcwznFEtJtPAyp00PXoxdtgTZK96AQA0ShGgyQKwB4ssLNRrdLqfRXUj0nb++fqEF
/F++pXM3Jfx37ewDxum8YXc/25QVFof2Y4hcCJi6PLyk+yvBBAxpb00K6tb5zpFFgX1t+AVC2axg
5pH9ws5zmJ4ZjsSI0u3WKHOMFv5NH/QZ0iUwcgRmeMHYTb3m6nFwixGMhnCPeDEDG0OnsctgMciL
U9Au4zfYUTxegmUoJ0lFFkOlM8O31vF4FAnoWk4rFXsISZs4gcXpRWs6kOAUcd5kdPguRs8eKIJl
qPs0CMD9noiYsDhWSUbVXC+1QqMORh+dT4OnviYWM2WMBi4eR//9bJiUfxORDWjVXtVHJJBYQ6bJ
PhvgpNhhvouDMPrGRt/fm+6uq2e7NgaUv7gBHJXg9oYH1CSvCPSqz/cVAQYJZmxK+F0yIN+zxF0d
/wz7amPYGt9pZU0bjknny6fSZYAPKMzRjGyzMtp0b7Ypv8FI1Hcl0slWNgzo7BZnXk61t+ZtqTqy
dJKwym+7rI85uQ+HaVeakRSTlULrAvo9pANa/00j1Eu5GpgGHnlWefJ6jYFukvZlLKLJnP/zEMDZ
Y2Pxr+p3IqdLQaN+G7RmlWhiBddMnWHCtXW7gNG/NrXyeojTgNHY1KlnCalnNoNb/FZcIQhJhsHU
I/KRXm/VX/Unvd+AyZXyrkg8Wqcq/6HDqiWbYZL0TcBKgRITBO8WqMg8+LVZS0fkW1xqIANSI3Aj
Y94FO23xP/E20Pg6s17H9+RhGRhPsI5dpk6xN5lApYKBnHCdfJY9Z6utXWu8rbcgCrbSdWvwPeru
o/FvgHjggCPrQbiR7DMb87szCu3BpDdDS/GnHkT9PiTBTI1ROhzgNwkxRLETnO0e/EBK3/i3cjXu
HoJ5JjMkZrccm5PWGPr0aDyDqQF7p35/KbePIb5vlg95Pe8jYWsf4l0oYnKCd2CjJVbhHXphq4Vr
0rPHBWRQDeP02KF9xzw3wzQjLx9xsI/lvkyIwrjWLpVk+5dByPg1cLrjlBjVxyt8xAMGjPN0gvo7
jsorVYDdLj9r+sflAA3hTf67dITyH+MHzhJ//NQmZfrqnyYLoBTdgmMHx16OW4D0+sYZUtdFqaWN
Qlx6m7kDlgZenFjXmr7vBjgEbhR0OlE/mHhyshwP5RaiH6/7tFqBuiJN6tqkmsv3bh6sfNSkTAGc
NpMUsmVcqoewb8oX/K3x/k/Syb3rCHrdgRJSdXJu9pIP5zqVYCCZwIu3I3OOr2NClDLVBGT72EBj
JBVoSniS82STEFEGR/weoXeJMp7J6z+qmytZLt6/zejLj3PiVB9oopCelW9ciCDWxEotVoUc+0N3
BXuIkI7nE3rjhfgi3zDou3Qxfisii29WAU5jDV0hh1nIIc+b3N0aFDG9KwAWnG1AsNxrcpdTVWH+
cWJ80kDWzmazsZku+2QhsL94LRDiVs+ETecGatpoAwYAP6dw4ApzpdmfgNw+64+Zpz06lSm68+ab
2rlh/EpikPS00kxLmyLLbcNwuEdopF4gNWxqe0qgQopDIN0WKD2faDpacfVRMjaPhwVYi02CIh2l
YU5i0bRlWjdnqmgGFfaLAxDOx7Jpowc0jFje3kKnLvdfmESghPkmsA4PhHTJlWHBZ2prKHk52lcY
Mo69K4Ysk1PNupmdD1bPli3Dy0Mt3V4HI0nHXlzi6toNw517O/YNQpPLywpLuFvJ5LiYzFNLda1F
uLioOvCGxuFpSFtMq+brYVj4X/Xu/8oshJHc+hUgyqvq26XbZE8vJxW+7oju3FKzjKXgwiQmgIVo
XlwnjKUsU031vaUNaW/dCw7PAsuY+3WCpdIov4NQ5SfCONuavXSiKJIA0p9iKG6yb/Ks9w+XPtQp
MOdyvU9jxaNWfvm/QN2wnKwVsvXzJQ8iI7vnAbZpG1m+zt39j5wqmQmrsRmmaWIq8PGlYnNU/z4v
AbV/vB28MLMxtKhPlh5LCk+Ph+ST+QT/mO9Td6oRhpNpYMSXcGV1FQW6VrzJZzM/Ju4Bm9UbTYMR
lCm1T+nzm77IareTE3P1/n5h9tI7xev4QCMt0S2Qxj6Cza5Vwnmxi2c9H8rIOzafK2xDnlYn7ZNL
xFNMJZZbdzvaDPKgT7QLsk5i0p1PUms9YcwJPUbffDrJmFyHZKPTJsaL/Ahx3pAiWrHEQMGM7EGj
LnUhh9FONS7htSX4qtlO97wdvemJF4BVEqfvbWIsb1Zt9hzfjeDh/i43amLmcSAEI22V9QVmQWlK
VYgWgk7cmtyesi3MHVCWeZsOHBD0M9u+rd545lot7uq5Y/OmXlpmUc/gQIoNZL6yJ4WVgHSIkYmS
CViM4pECpo2O3IWo1DQGoQxRVNoSX78gn3y9gikSfe2RW6aB3p4J73zEDIwTAXz5WZdZSOYFCWFB
lQ6jG3c/F5mVhGwa8KJoAK8RBHdWDeQXD4I9Oo7wXi31vzdRY/CNjUPLZfRThwk5iK2ZN8mTNTf6
xpYnSfgRU/ZpMPcp3jEYkfmyzkaoyny+EWYORo3RmuEkLMUGstBIvhxYB70e65Xf0kIPUEPiDZL7
L86bWQ8ukWzjMoYX2p32bneMdqmeHWyap3qlHJ1iKUxa0Ubp/x70raSizW1QqC+mnvQyMpamWn/u
l85iVUPwjZNd6lzIThfVEtXutqNOGzmIpNVs9/hEW5IvV/L25gWhiWPPhHIuV+R1E87jlhACRi+L
mJ4TsqxqyEEpEkQqR+KmKobskUwHGZI3ivZtd6MAiHrjAvtzLl6Sadi0YBBNzgGxktpkdTEeco2H
7/1HLSrVsDZRqlLvv3/sKMImv2mvibTfSu2LrlN+DCQtm/SIXgKNBrCs3BLYPuZwVF/Br2SbrqWE
Q9m0z9V9kSVskUJOshchNtkfFkS3tV8ZRysgaXZuHmG11dmvyCFH730W3qsp5wuK9iWBlzf+E0tn
mHvqp4Q2CcJlV7nRYmPuuWBIILNam87eMqU2pZMUB7XmzSReyk7yoK3374gv1y1Sm8n4HvVCxEOT
9JbyDb/O29cV/sG3ajdkCVPvYnGyqmK04dI9Yc0Pg02r/L5p3TAmwBAgo79fxgfZtmjEOohfgbdK
V6GlQE3nh+6MxlB2KDgiKrFHjuiOXlbNmi0mJc72RbkyL34txrCychggzi1yhmjdefKvbZTi1Y7j
AlrAeDB568+DhHrV83z5ccAe/SPLqDyQaIXq7jDpVnvE8s3mLZ6k5ORlOnk65KSPodXb2X0mk+LQ
v05ITO6zwljm2h3VBlo0L5zj2N/HMwCK6ON4WeKE3HyYNURDE4tWRS/VnGKkslKdm7G+bvFhhe5X
3LoQy5GRT69iTrPZr4mrdaSk1Dafa7yQuGDs3fwlY+6PgWKREOBQ8jLO4W8WzEWZQeFBUUvinBZn
zfjEQWJgoGAnmmmDoHVTJN86m3GYGyvL0wWGK4aRwDtgxrQESt8zZae0BTK54nf/K8Uv8eN65yAC
IGOeXkHvOn1bcvzeM7Ixt7Ea0depQXEpxbPJlmH2Ri4dZ+iMpUtAIJew608/wh3wBjkUM4mbpW4B
XomvNdOFJTtCdOIvIqtvksbxbyMxSTDSpEM0hjKfEYDxsfHpYipSg+WE6ZLMQUxj0zXBY0zmsool
HlAeqWFgfTNNr2k1QxH+HHEOfmTOfZeCgUvVcEghsCI+kDfCWBvqjGmxuDafHSpjvVk6JASz8kx8
oWgBvc4kfuNZb9LaUonmzkno8afaMZR4DQNFVQqe8QsBHNkrHv5iCqqnLpFgINAZf09V264MUxuT
lnIVNhhT71tEHBD8yTnJnENiBoBFA34OBOZU34jPBOZAOIH7hw0OlZnShfVuQWCihE3AC2JE1dgy
3z5x/GY9KVjjtlYvakuycXpnGsSow1yQoQPALgAVK36DJUhrkhElB2oY1JsEcl2MakzpBWKThCnJ
25YcCxFO0MN/E8sY0yRP+Bk4Nqa+jvnml+YU0zZD11tAik4AHJ8lzw2fhfaVX1qyTuxm288SGs3Y
1cJzTvM7MZ7/uZOxFeLj953c8u1t/TDYsbcNDAIuUR1p1EYe9vwZznymRkNzp0COB1BdL4Z7ns0F
20kcJtPql+nu60daK2z7s/eBmLKD7GTtEdkHsaCT2QPIguIaoxlp9o59nyqHWU6u3x1arotiw4OB
3gRkb5u7uYHhl0FYuSdk7BV6tiv9+xxiU8w2OL7HzIS+IRpEXoIxG00N1VyQXE9qbQtQfm6O6Ezx
v19qLljOZ2BnaxkaJW2FZkHMtsBL/23+XIlFfyOFwBrd7Ujfu5VrGcjRhddH/9GXq1CG/2zR3XRP
J/XTE+uViz4XEc1gORLnSVikcckzxigZiwMWS4FZTucK3u2leWPEY7mlfldWMqmWstDY1PfovLmh
Uxqh2wq26j7dMDZggSusFx0DA+9kvYFRmaGY760RIjZoRszSGBpnJAnc38BtTnT3t/LNN4Rw/5wl
Bij+ayRq6TNJ+XQAmXDb86uxR0Lc1TYfeZszj9NoR7EtjRi7cCS44ReAqKZct5LnyBx06NFBeEKN
YT6P7Qn4Moi6bRHKSH+Z5lCyFxu1gU1fcOQr5y66dncIMPte8wRGFYD1aU8h1FiCH00w8QY9NNS5
+Rupq8KAlEptSBUv7jTTNWXaK2aC/d1vFTR7HsfLfpQYjt9bWWwIeZuyempXPYKQ7ytItcGL6bDn
w/hL9YIHAYpuROyd5xEJ0gUbRVN7e/H37zyDk/F0eeEznAWdr0vGZgU3f9m34/LLLxLyBerFROcZ
TYTEUlzd9dyjj4pctmm5lCyNeImTH1575ddFOzss0iLPrIa3c63wU/3FsbJvEM0C8xa8onrPewDk
6iTTGI1PHCW+ND0oUSCOsxi7CTgpVE8ZW7wETxYpRqCjZZvyGoyYk8sfIW2bWOF0IA7q/5Ra89TS
ycPhq/dJPnCu3V5K9LYyPhuHqjvlEZ8vByTwN+zCqOH8eMrFFxKEgTF1QisH7jNbQ3A154Z3u9vf
BIykzLTsTlSU1On9iExm6KK9qT9qHHK1ygL9JjyXAZJgi26f9yyFCoElJ8R4idvBQ6V84OB7D8/Y
sciJ9qx4eQlGWIj8psvY62t+J9jjTvZVht1d5kL9t/a0XpxsGYzEG5AZ/lBYtPB1fNcvg16/4dlF
sHXQd3z9H0Tjqp+LWL51hdsVS8C/EvCZeJtD+kiuH4J0vhlDJRjsQf0MLcnBt8MZuWc5hjiWIucS
rOa8JmMS/Xj8T/TG8yPk7UBNYW9NmoM58sNl92/UEK3JjLStekSg/O9026D1UBs1er04XWfAxiYo
N8ofxTOfPNsCKK0Be4wXsDuewWJEY8UTIkBv2BslMTQzJAkyaKyl5Ahe18rA0V7n2kdelAbKOtE6
noB0+DQd7ohiK8NzaOVUW1amHj3DMGOGcSGCKrsgVRy2IZbDVGygzhoo9hRUIFMjMMAf8nfTWw/t
19pVjxy2zV+5VimqDFQzudK5VvxYvQpTJixqfPC1nmsJlevp9ZT4evy5EYWdnhNdumjp5P1Ws4Va
UB1t1F7L6yUeMEiTgMaNmR3iEKBO9pkaQApKGMBGAb4boEhCEU53fKciztoo4kRTJ+EBUc0xRvqJ
ggyTtrhd20kXKPLoMfWXp9apNT6AWo8t+aIYz452MXgGxN+y3JtjV24JeKu7F8c0vDpRWAXZjzYt
M+rkeZ8zOTnUeMfgPGokjZA64yNSR4Ai+5c1D0reIQo3gTiPJ4aKQCZu+tf/7znQPU9Stw0ox6JV
0zIXElgnB4Ymf/haUibfDH6LXF57YhMJnGLjRqU3OVyjrN3Qs0J3OTI0nvcycZqYsKRMed0liVRu
RJgoD4DxEMEC3Ijij2dETN8Ey3G8XOx5LxmZWi2yHdsFTSrXiivJ4FMzJLVc3C5TAq0ZANWFSI5w
lbAJ3RmuerIYkvO/ACcaiA0Nro3UZ6E/+L43PhuG1sAUWFCNiwmCTWjdFbGAFU78BwMUzt9WnbKt
2MBq5+LbOB7Epg9AR/HQ/M+Bclo/HDDzbttkKIjjYWaSSN35ylpGdyRjcE8w7yawVGqi/wrHgZDJ
zzyNQctPuAjr2vcuUmv27a1MfrBvxDhUglZO4VyuawwJIYhiFwb7SRol8eNCmVzZYutV/6xkYkAT
lFsqSHxsDDMQ7NrHuXpCCrlA7zQT8bV8MgYZV/B7BEXk116QT5raZMSCJCHy6P6TDSV4NAKv3cwf
6JKvjw/E0P9bbJUnfH7vrtUw1wHWGIGZHmuXdf36duxWeufhcrQhBSdYm9y7mffs26G9H07/270y
B2B4nZ2/c+GhvkPJs8AU7nKrCD5Mla+bBSudAZqR9kbrSYUwDQpFr9iiPPxR7Ka753v1ONyR3fVO
KDYgbXavZRC/ATFYVM/D1Bdd8C/pt0KvNMy0L+/3cX5yeqkMWaA/9YUDVX5R2c+801qdr370X6mI
40/1H8Zvt5DSaGP737S7/iyNfyB2V1NEVpWX3/Ya9aP0xoacF8bAdgqdx3smzYHlQlplKoNfrMP4
SGfg8rXwcUMQvzTfve/qjw8GgLbpv+ttmNeF+vtg2kq192+HP4WwPNn27rBq+pcOfkPHprZE+bs8
4H1K7dXsN1z0CircuVkPP8YCKww3hutBoP4N92xwfLvz0lHlnXP9M8gBMb8tR3telKLtvr2lR3fa
P465CvtuqfcTwSVk9hjDX7/6tLUxMe7WGCJnJxkxovP1UWU478eq1odzlar1K7WPDOGiPM8hFf1t
DSxpTimH3/eYpGIaWhzBxsyvV7DqacYL7mOTdLctMXSJsacWYdXo/a3f0OMwEBYSenCDGT/RRyrR
jOlNrwwmAZz8V6dNfRSR9UlCKmkcJgTJ1o3DAqMgZPXx7YSlARIUHJYxUKxibGRPqx5anqCycPyN
zwggZo773fSPPPa9S8fth38Jz5Z9Cf/b4Z5t1z+8FhlyUMacknr1fc5ZKKdmjs4skcPy9312YTAS
q5hJKfmW81Lc0X1bP9PITT+D01MMDCt/1v01V3nZ/+nRsvnTuyLO+TP0cUXvE43MP9c3dCeDAv8W
/uxnJ+YsKDN0Yl5E6mUx3Lz62G1rm9cNP5gOpoP/x9SZNSnLBUn4FxkhLqC3yCKIirv2jWEv4r4r
yq+fJ+F7ZyZoe7FdEA7nVGVlZu3GywFteeh5cwtq4X1andMTYGrMN5huHqf6LukFFpvBLf+IVaHZ
RYOGykdth/a8/raXsDXq9nP9XB+C/YomSXOaEX1oi8UQA3TlGP7c1/fU4du6spvRIWSecHvN99PX
fDvdg3zXRxbbe37G54kuKdfpc30DZbHPUz1J/6tdWtboaYQ78G3cC5hSiZ/hqpzjDO/S19waVQbW
aDut9gHY+pUBfUxCE83DJmq22QXz63ik/0K9QuulCi3SKj4dRpr49duXh187OLTcqIK20y7Fap1Z
Ym8uM6q6RoHMUuHJGyNUtkFKuJZ/vVH8EieAM9AzB6vSX2D78pfx+1gk38l3qYqoyU4B9/KvKgFD
YpeZP2k9tO0DJT9SdLo0dzl/W5SdoGlSYbTYlf6eNXFopHat4V2wJTyvrOroggcQUOK28p013APr
xLZ1hH59cZvYJtYcul5UaXCBluPm0KnqDg+/W7bs2lflD5HvfWWuGJd3ngP8ABdsyHV8s+zNxb0T
YDRaG8RZ9DYAjr20MlZLQJeve9luYCE6un3VJ7dheVb+PpHtR9Z4OzV+6hFmq9Mj3qulqBYl8FQG
zwciYuawZMbp2bAy7qdXKHj3EaqG7inejnKqO2Ev64OWo0tKfPybM8JopdibsDQR5RbaaOZFabkJ
pqfkrsOxD4ka32KS3XFebygaQApGAyqjMovZNCVUag5tQoVRL+xRY4qIRTf278vjpX5PLTkzrK0A
nsh6662Tfmpv+x/KB0JstVoCMxLgEciClYENwz8kaEDhR2AhELLsWj9ZZzOu9Uqdy+S43q7KPQMH
ThRJNO2CQpHaHMHbL2Mim9MvQ/hajji5qmiKucgS5mwGzQglSPfdLwWWs/EvNP6hjGDFp14yagY8
b+sxhT1619UnojA82a9udIc4hJ+Z2Sst6hgYws100fFM679X8LV5vdP4esyXf9mitICBuAmXnXuH
eZ1+GKMqPY2oOCHHXrKcVPv3XoNmdevN+DqBXhZuxijwqOYtGqIxdtOpQd+rj98YogFPDja9g8oD
TuWyexvjFjJo9mvD4/RruhxC8yOUkIt5DqhQv4YMjQE1qw94stAMgxiJSIkGPEwQSk1YdPIERaET
wY9iAkEzg53PwVWCpRhIGRnm2sq9BXmT6Ek6UhTjqjpeXZB0RUYk5CL18Zp6XWXjeo6K7wqartTc
lIiDKYhCXeAmu/HLgQhLFVw2hEqti+Kb0sYUwVmxjChjVys/vXmBuz/oK7L08UCma4UZNkJrDnnt
iFclJjz4Fe0ic3DEu5IJfnCh9Xx1zqzywhmYBdzHx/5s336rRDebFlcWY+Pee1JFWVvQxLkeh9vE
NjiL37U/c/0m7MHYBd34tfXp7RDPqoVXRostOwtq6+rsuWIRMaqtEqZqNa+OxRQZ612e5OI5qhFY
bgF+/3sHPHCftUjTXnHpaF//GidqTsD7z/V9hbkdfbmQ9VLxGpyiT9ecMoSfqUNHmDgNL3OGTHld
ntb+rpPNIlmbk3dwnHymlTUt3S5jy6MhEt5ipDkXB3HBBuMpVDJQaeFO7e2T0bqyjFedhAWdsa2Z
pvpjAA5N+YC7n2pUoRv9GtyCR/IK5hq2I+9fYUg3fmu/VWZEbNU+3U/vtLg97POkNL/2hqp18HG3
jLBTTIyj8w5Za3qD9ZxXAmhXIDRJtzEJ/reQNOE9AncE5PAcAVMKzlAVyTGNNd4F9Kb7KrxQjctj
70uIyXEo1ER/viKqAZqSxGXMw3a0SkeKMGI36sYgipr9u9n5rG6/rFV50PkClzagGbZeZXsJ0uid
8NJoP4k4d04T8xYEgkyHNUKcCy58tGepYYfyihHdti59bJ4HWVBI32lK5ar+NlTJddzvVzGibnTv
PYuAonajfnEZP1fvoD67/WxGtw4k7BmxeL/LmxNDBQnZLdxW7AMe9nt0pKUITFOuFVCos21A+NnY
z5pdmRz/roQ+H/uwYOH48Iwfke9xrv2lIyJjIflK/naYNzQIwZ1Pza4Oj3/I8+so6frL9blbjW4b
2/reIL0aMhHeJ1YnWT0a9hY7BsrRo/eCiwNX690IofIwGXAEOvXErnJoWyiAjt3jpDpcemV6UlE2
oT9513J9Jvwh5wjKxPABoX+8/bp0Mr/mnP1qByIFAXm9l3QTf+s2WRTxuqHEOXjArthyjRJ+uo+Q
98Yqdt/hAkiw4TwG2NAAEWqTthN6pPuayQcH5RPZ/AqqkpJOdCwib4IytpKJeBvH7gZJMcaZEDAk
nlGWX/fFxnqHBUHjidZQ2P8IuSKyW7mCgJiQY6ID0qNNniWBsW6FIdu79fmpDx44Jn2QNNdyOofc
kQpqFJkv6a3IPr8bfzAqQAmEST8x4TjlN1FBpLt9/6dQfjrb8ZNni2CRfzwC7J83fK00stDSv9xl
X/ws80fa47L3jJ4vKinVMPXk5CNTKtnmfBwhDNou1B2UNIPQgxAJm9CmRBpSFNwKo1UaYDmD2lll
icJn9r1e9q8R1mWRvAX3wXMeNbvN7okC+VxehYZfRab+4L20K1CBeA8R4UQL0r0SG2f4pG7/23Kn
7xuggVvHkWof6dglwXGe+QbSDZ2FbZDXVcQj+z/PsML1BmOqCKVy62HT69MxelJ/WJBtrjlrxsSk
SiZGOON0y/0X1Ur9rtOj75f2ja0WiIL24DWkN6+NbhgiX8AmLu4FZSFKJfcT1wKab13ayNfZnxJk
wG7+CvjsvIe1cTaUU0N1KKUhjiCYUSOWog7vQ7TnS15mfKJIb25B5KnkOyJ+0EtXh6RUL8yBDjPo
wXwGuSKJ5CO4THvyv/uBn2uuZdx4KVEMmNj6UrdNw5a0XYa4OJ87tbjhSK+ll9TN+8MFGfPxGNen
I87QGvYYa2uYJkGFo6PPIe1roZHEPzd3Lyq5NPXL++3KxQQvPbzEOZM6AeJgHaa6GnRo9fSC3aQX
MLGKhnl8meEd7l5mUl0eka+V2B0lkdT8gNHktaTBr8/4Qw7H/svpoqWD2+Q8ympON46kyrHsh25b
XqXpGlTYuaB5QA8nitatUyKXY87UFgzjWYyFEp+xJ95IXjgs0KUZzk5BZUQI7FkUELQtMZ6tu/JZ
lOZXorpt62/2M8Oi/d8GrcI/tT+xGe3ZrQ/2wuJzbWFe8HHojiVXO+2kpHYz1Sg5wsdAckGpKm5u
YcWoZ2Fszd93RyNfV4ZMHESP3AyzVgTyrtqHUk+RRlR+IXHm2qfgcYDiJspkIaeXHYFqczKwRsHS
/nSIdDsWSiOpiRsUQ4JzO/uVRKjC+uiWe0AyDvlBDguL+HbqyhBJQNMH5tO/TQg1vQUJ7XSPACDT
v0TYrbLet+lPAnFe4L0iQHrbAEhRVM7pPIoO6TBKH4DNX6NXB3qyHHTrCJRMmtJ5L65aFdzYAb15
YZ2kHuJ6C5UqgMlz4FxLripKedMXwU7kB0WQDiF9tISOo1LfVGo82kdiowhN3Fhs6BPVcI2YpGt5
Rym18Y8zlcWxZiKWfCIMqfjvnwodl58oyC/5gbDYY0t7gt5Ie092km/3EEQJUhK6ZVXkCWe56ePo
e/5gxNApx/sDMaQGPwnCkwMad/KJ/P3LRLLFjavvFCbJJLQJKb11dy6GK54QcIaHrLYKsZAs9rgU
f4ac/iEnW5Ic2YE9wgP+lHONGa1C4jgy33PtYW6mKVQTaV7NbovSDbAJFw4TPP1jLaJKuCqGL7xx
WUyAvfOATzQpLPHOI6mdJEES8ikJpVgC/7Yn/WMlNeMzc0pF3S9xkDQuOMFdadVVXtCBfFJuwHpp
1IDLAx0AwbPMA+bf3wVpQmsok1in5nz6lVES1btWq9y/MrFZXC1MCbkKolh9NfpJ9IATvwSKpnnx
RzZjCufkDfHOK2jCioj0vhX7Fyz/huougqI5Caq+6MbGUFU5RMUkKwLJ528i967uy52LeZzKyWlb
ZZykX3w+laBKwJw6+3ruzQEs0JiRTof+av9BTsR9qhKmeJQVHa+lP2mE0hqVKfqpQQ0osHYAChqi
OxmDYQ3W2s6OHYR8BdtDF5JwbJ0HLb2qYRcXl1jCwrZHa+avcAViLZIBKCFVhZAvYgzZQWYyl+LK
zHqaMnWs9X22gLXQW2A3WvClNViOC7ndbwDBtb5zrVENoiLk1sjrRli49qiDiLv6QdbcG2mnDi1S
ahoxaJkVzxaonveiB3WAyP5ovxKU91pen5izpMQz2orfitVehooGpH41/6CEAE1ApQFVLNDzURxi
Y78K3sePZvlkIgWxIjNadiD0b+JwdOmcOohE2yf6e9RZWS3mbTkEaqsyfaZI3j5zeeEUm+7V/7XM
NggfNGOqKlN2VBIZhVyyxWDGB4FihcgRuBr/2xHZuMjMBVv3vBuJXvOWr/2JL28BrcF659Q7R1e2
e/SMarmbv+E2pCgVlbfJUdH6fnWwwKEmpviGTgzkj0HqHeMa2uuCXVLxUoj7H9b2H10rV0Y/tViO
cC0YkuWUGUyXSMNJ0G1R989sCxrZVwpJNWDZ1+HXiq1oQZvMWrV+LQldLVa0WLu8x+VPH+TjHQN9
rNRjlQ5KrVN7PzDaJ9r77Hul0XlVn3+m9544ChtAWYrVXtMtL/a+zHUVEQ9Z9eKZ4RObxIJ0uQhJ
zLTcknYM/1DgL6KeCzUnaSE1mJwdCi3oDeQK/BdHM2j9dyeKIM0gLqF+z0LJcJP/tcQPlNTUwkQV
PbB1kwBQobYKeg+X/yxkKXoiAP+gHdDGfBlBcvXFKWB968JXzMvXYkyqEC8+AUVfwcZMKN/saUAA
ybNmb/6nRpkqYoMVwOkgqSwKv0r7irqFarFkj3JUgLF4xTL141Ln6DPrIANypb1TOyyhVIKMdczJ
WWY+JcGI3ZWQUmTwFXL/ySiCDhn3ruNVLtjZjkVU16cjLcDw8Yi7Y83erc+GQ8ugFg7EejblT/T1
/zIXMait7paAQqkIMM+g3uUuFc9ms5iH0eePA6x3FOWLYD0iAJotGNjIRPNFQkTF9am7VkG2jIJU
tkMJY7/KxPJv027JDbPybJk/RGcc+glYGeiYTmrSYlL4/eXFIWDhmro49DSclKfIBqG47QNNIcWm
kLBwZyqPNBA1Oeg/G8wB/S0tVEMuiio2ngfoSCIkXckiDCL9LdeLwhxZfr7dZkg6EzS8M2VLrbBb
T7Xk1R3FEvFPLL9e+Sxl63NQ8cx5k2tXUdKLwOvpQJZ4Dys0WKIrb4tmAnF1uH84uwveZdtXu5za
t+8Us9JTcPyroSNP7bMZJxXvSS8lw11iDwKnRFbx9CLx1QScLUEkStdiDH+aHm2qKVWccEpT/5Fm
R98pKzl3KCtfx8GVeoZYgfeJesrgvoEBKhaoRK6LjVdYsb5yz1QzuHUu7QoTnebY0uRMN2gwxrr3
rNjXY+tOv+lPx6og+LGGFRLI3nJ0jDL/FeKUhOVi50gWsDgSM2561eHmOwXg3HcPWMTd7Wo3IxMy
huQkQYLRF/67mhPOUZ1gIJ/lyvhAQLPrlaM7Z4/SGJwdbPdEk2zTLRv+EsWLQakPP7q9gblcdMPZ
kN3kc477aJ++7ziCYj4X0+m8d9w59I1pYz7LRCm/ec42HhqP6T7+RC+/1nl0a+2yc2G0aQN7sE12
bJR2j4MHMcEg7ZqtqpP2qs5tkfqpf6QRDParo92+dZ5oo0Q1Wcali5sM3h1cwrl8u8lg008GyWDX
v3aNzp3btXufUFWbHEbHwaV/63+6zc4eo8cDre7PyDDJTmhxQ4ULyk4lxNoSXDsFho3kXXjwsk6p
14iXweObpjeNeBum/r137dHfJHx41WDTLUXXDsvnuDY04mdYwblUZlR09Z2m08/0Nr6Nt22gWGDB
W/Ccnlf7VfUHh6lBaWT1j9N6vzbYBDJ6uhCuhM12Kd8uP/pJO3jKWVRTqUf0d1GjS2/4UW2wnzZH
5RAoxyuDBEVASD/ZjzWSqc7d3VHusLj4I6yjsPoLb969/WzTtDqgqj2uDLPYiJtjOhb3xLMxXdWC
N0HZr3WtqESRsdGV4NhAWlT/2a8OwbUGENtAM7tIgXbP0aXVTjsVYlGSWDSR4QfQnzdrEHvSamyy
oTloc5HRaJ4GPPU5KCDHlNYZYCLW6KhILYEK9oalBOj3sd+YIYA2v73lAay3ObpOrVubRniXYJu5
WNpgqUl8ifB9+hymX1gju/e0/bi33qfgakXZqZ3UyDIZ8rSDua0PGAWO1eLc3f9iYf91LuFqat8g
+CMrqyC6eAbHnZ/ssTW/Txp74he1gj4QOgUYoaaWc8xadQKV1uNlG89W0qvgt7lq/rB6rM49qizK
DU3nRMEwXjpVQhgvA9kPy5NdP+0mX28CQ1L9q8u1fYGQMTED6+KWhuVXt4QBP0bJhotLKhDV7NwQ
eHVO2vskLA3N2Iybw+awNFwG+z81KcKMrMd9PdLaIWOcbCgu8W8TlcqQVwdrA9Filugcu6/OHru7
Zu/BTzW40j3cBztfHbD0cxkIKAOnGL5mD0PU/T9NOw/aOimyqgRmUGNLkCNVfS2/hTudVDgGHNhN
x2xj8BG+/UM7pcGNWtxcep9oH++RoeqxiE55Vt1n4g7rmBoa3MPf4Dvh/mWfQeD4K7QYxvzjTsCk
JzT6ctqrD5rdWt/673b52E2QI7PP65H/YjcnUoiglxf2fHoTPVdL55OI9Ix7otpeXYOSL2Ir9FUa
J+HEzyaF35ZkRaF0kQAoHFeYLuWaPEtFCk28T1t+E8g7SBbEepCfWBlHsS10tpSWMipGa6q4+qcR
Hs9Meyo5iBhoDnZBxQfr54I/ULc9BZl3CHQNyoADfJzXL8L4anDt1Lld24UV8rHTpJj/wWiDxMGR
t2YW6T1VgXjm5h3yNpOb3dJP2tAB6eDyoTYhi2W93yd8ecuvCs9nonlBYHt5yuiVlZ5aE64WGEMf
4m0RmiV7Srn+BQkoSZMpgo4EtRBVc1UfbvglaH8iugs8UZipCowoH1lu8Xojv4OWG5Al+cthSjtm
ed7AdBPP4wp9P1eoT8byElGGLHLZjY5WWqhxy2CKUY9qIfDUnYAz1MpatfsbsPSplZLk9V8/xjp1
rFDU5JJfX+s32gC2fmLCV4WdQmxl+yUoVokw17sC8I8Hx4OMRvF7csqZ27t8jD4Di3iNgP+S2Iez
2yRtfrWWd+YOQvuq5Zw23fp+9rbmjR+6OlHNw7mpFJbCJv0yQxHAqy59cgglyt4ZDIdwpVfqlrpv
LCKFZ969JMC0LyApITEhYiNWYZgz4bJLWupeZA+btljVR++SM5NEsoNY56n9lxpEpVwRTwZzaXCZ
JmNdCq8wCZZtbcp1bkd88vUOCQ3uysEn/sRlbllP9y7pzSY7xm1UY9hGW7Z6Fz+bUC3x3jTGs1px
5uOIlvkVcKcwyR9A8BgpC5DzqOXr8n6OuWrIzuT2XoWsduUaunrWVK3HTC9zLR6dEid8oNurc0WO
FA8/JCxckyyct87Go+aHaEcmE4xkj+IlkvltG9Iz/SZf4+uw4u4ply3RdsOf0Hak/LEP6dVBQvG2
FT0oq1JnEmVZebuaFwDTw0+CPSW6MPOreIWWY6NHwrmbFUmYjseBY38nkY0EKJSDRnRrP9oma3lC
QgyQiJe8QAYlYsV/FPbEPz9kHWqIp9ASU0qA9GZXXpeKFLXphGtSUbZYIV2tdSrtA0ZTMn3NpxVI
7FcQ8XsrYfEjI/n4jzQof29oGA035eKdFTz3cDmow44jd6TK+Y2zFRurcCftPDtVrqLurgt+1TV7
2YPqpn4t7lJIkQAQdvIN5g+kgS1twDpmr9ZrRkbVrvVOO8c5c4cRl8YPjt7QOLVqQ3N4nd1nu0mJ
iNho4fs0OUzS2Wmygc7YcLf9UnzCkpMdUDiggMBMMGm4fgswfG/CI4Z/OxZj/7x0shcWVTWfTwfQ
9vEvy2mdztKgPtn8zUk2w2znN9HAglpMTBZXElb0ylt3mXQszvTKnJsvqJVJ5t1O/v6BHTegVH1a
Hj/HZcwvVztMavezFxy0D1Bo1owrcNTkvro0HGyB3+smNNJycMjcR8nd1t3Gz8utpHadBRR6U2q/
vp/pOEnbjdjwnw5a8janwzruPfQJh161EjbmT/oDZv1Dr7ZxCJ73S6gcjgH1XtULE+NZg5AvQ55i
RneChM5251a7d1pPsOb/fOa74bIv/9JiSOQVH5BtmQpqPboSBKi8oMT7E6sDAjQm5sI+BekyluMZ
emhVm6XCVmEalRJMwhshZmGyYvIzo6EY3Hn6EylJlQ+agtLC5S2hZEC3UnyWSy1SPJJJUmMpNRLg
EogNwpEKNoUwGlVqPgiTRXwUHEiiNhFQBMI483GgU3I6FrCgXzSb0qIkz9AfoJYjQUwghYIFlQIi
zVXjAympi/4pgiffbtKaoFECGUQSTwufHZzcnhJR2SkKqr+0cYG+tA1sKp1yDO4P6pANdVGXJjU6
xbATmsPftJcpUWRDCg2RmkoANYXHTPukisOnr7KFHHrVUMIc72YmL2IMa4GaUCpGAe836S3xJgQT
TqLtxSVPPyAu7SZAyJYzVBR0SKj7mrsE3rxaKnpQVNyAjMiHsPi5pwmFKhNNshfiTuaNLYaStCYZ
Wy6rDH2VwCcKNKzGdKLz3WQJEl6pXRbMonItRlh8NKV2RAij7QBqQH9MhtJVFTgmM+lusSUziBf7
9BfFooztCLhFjZIEhO6kfTyxuF3pksHUKK9tGF8U1kHx8E3m82wBxmjn6zeco8/juhbJO094E+y9
yU01bMSUE0dNUy8OtAynvfukJeYTj1ppK055mmrx2528541vjbxsjbyjZupX/s504tTtGEI6oKV6
Gz4T+ezBqXcQZ/Tv3aIB9h3Q5BzmuhWEwFKy5MWWASkup1ZnRdb4d2IkLfFQMfAMP6lhBtE70ZTW
CrClAl+SxmMsgYFeQnSG/KX4rntUrReZZENx4OXcIuVUH8r5Rb1epgRyNlIkocvnGooR+KKDgl5l
54yp7ksyo8q9RdVe9BKV9qldHEU1oqsdgA+0FPE9Mg8Cl2fx+5eo94W+Q0oCi/Sq+Pl0MXSYqoO4
CCxpS5QD+0vVdtAloUToBvJX0y7yy9f8q4/fDkxHhYvIPgQ+6WMJmsqLOSgsYmpLEQjLLC59qZam
JWvZpm8wKNnPDCCx6aLypUtLdagGrLSB7amER5nJHfqLcDVxhfroXZDbfo+DIEhsZDmAPjHrv4RB
/pBkIofERLb808gXzXGDAyhq3YaDgJdZhnwC73B5EDGyu4hToFudSRAw6DQH0Aqw1pTf03CIJPJf
Ia74HIUsUigg+5Alfq0kMSSli5ZwX7UnU2avmh77mVvcbxFOClvUqVO8+3bYYWA+vuBnwwkNfB5v
U+/2uWSHoHpsZYpDOoucOw9FF3njbKgpUUYoEQd2PIwiQLb14OPtCKhiGWkiNpXI6KoPDJChmxrn
NDgaQUnSdwhlOnRM3HkzLWZG3lB/a1KBdVFIQFR6GqwHlJ06GHkAdMJU5aXJpySP10PHOJWOeTEd
YYnn/hdLXi38v1KL47sjf6A7TC4Hu+o6cuFfyO//3pVOTOaepL8uFlyCFEv2EUymFxPDoJdiCsWw
FANCLmP0Yv75S2RZIUzXUChTvaNrUUiJborDDKe8eo3rEGarXmkuOZF0w7AGyW4KnpUYpXLBzC1D
IHqJh44LrahY4rboMuDieEUwAzV6VYREla0Irys7EJ06JSsCVWFQIn+vtGQWdgtwStK1UOrrIoXN
Zcn8pJNzvnQp6lQufe5t+F35LrFY4oXtfYPNGkwanEcRgjcO35iq8yMaasAOGe9zLsvvPppyNRUa
cmmdkYYFWtRgEznPXD+HyFdX/vfXA2ot5/i73xfjZyxqkDadfUzgmcc5sLFW8VeYE5Vn9MZeuD0g
zYUPPE0zQ5DbWWNUHzD7swQgqo91PvZcfaV8+n9xdzxTV0U9AM4M+L1uRH5zlejIYe0FuhiIJYKp
I9JgRnhzACFjoRZm97Ned1brH6OIa72A8BWYAuHOSG1VPIHE1aVfWCi0W3VCrJImyDrII7QtITi0
DgOZWlDDQNlBPYXqXqNzQT+y69AR2F3lGQ2ZRjOUHWEaSfGpaoWa0+56ak+7pWcktXBqJ7JoX9BF
enEO3vr4wnO5JhUY+7OfP+jRnJOMdjVUo4d/ucGAwgmuLIzO8L3UqRO7avz+fn1vRhlWWSPhGdoa
xOQqaWzJ3rQVsbYaYxWSmSXHqZCr4CSOIEafT+271uKckMaLQilNiQQyJHqod4ou8vKuVTJDcYOi
J/mZDlhhW9/sVin+6NRAjPljLiXqSWzPY2SblFQ0FLUywFtDpCAczhxAVz5ONeUViod/Cw0DT04b
MtwD/N+jRpTLuFb9I2QEUROa+Qr9U7ydJE2c/wGoM8kTO3FoXdYHXprq+dZ+Hd0svK35o8peWwMj
LOf9usHsZceidEMHoD3vtInJNrTXxIR1gHhbZXrCPorgv3Ba2c1iK4cZvDR9Emjt0zf5OkRsUnxZ
CfCg6bTO8zptXgEHDgWGCJI5tf/6gFIuYDDmp5mGDQMJmdUwXpVo1cwKdo3speT1pMKAioALSgqA
/woWobvxXfynwnsGPkfJP8YAPcSpq6qsKuUw9t+wffNThXI5tqg0jX2csz+Ji8uvG7f8vR1twvJM
Bk2XyY1miF+qn+uRqliiG84tOXUJ3PgwFQ4PwmbvL25CrNFyqem8KA9jc02CaXS4p+j4mc8MmoeB
tFkXFKVcJ5rqrxj5J6HwYwA1ekoCZ6uMRqMseYtneRmxymlUHKlcAM4WqeM1uAdCnKwwiUuD5qDE
ppZchisPm54V5p0IpQYnMQSdAPQbNjxi7pt9jveLpAXIQNFFqrbiEEo2jo69lh/PQvReHHAddBnW
MjPEDzvWLPlNfNVicmP6bCIsMkMFReKqSgwhLqtMRzB/JoIsDBJhQgI/74HtC+1xHom4xVKnWVHr
PiuvZjcuFr2XWGkiBWHrFmplptsnp3xiuDrwKiSrFCQpWk8W2RoDbxdCECu4hHxM45p3Fb0pNlNk
ZnkGDNmKex8mnTf14zZioblsakG6vA/9kve5Gkmu+WmuYRRkhHjABORSNzDTv0VEAatSX/IIZNGY
VJjhc1UYWhVxYJFIsY6yQMouW6mUcg6VMB9tkZHIKUhMmkT4ivYV8wsgLUBSBeQE19ia5N1HFdCj
SZE6mXIfwajqh99zQsfpoINXIb6DckE8denHQfoFawDh+vEONUQWy4V4vO6Ue9gIwT0pHNyFC+rz
fUL0rH3yQlgEsAP4pNmTIDTH2/hT5hsUfAEEDRb1opRUNK4VXqLEo6QzpSp/MZ0qytJkrRFT+L81
crM2wVAqjhekMZByZqp/hDQyF09dkNXaTidLkbwOoMJpFUMVnYk7q7GlPRRuyL5ybvQJ4H/DpxG+
CTQomgUWEahKEeHrp9ytRSHK1bv5+ZQKTJMU7BBeT2NU71CE7nmz5Lwn7+6/atjev82UlulGbs2J
Ex2M7nhkmoK2DK5KleCFDu8ppwt0U4VJbVVU3WbOYX6S2S2VfF2Q+B249Raz62qya8OaOTGOJ7o6
UQlSLp0toJQQEtN/Kg/9yNW4zFCyuyiXK241kvJHO5wvBS8KYBLy19Y3qFCgEaC4NIrq10Jl/GbI
SCkyGS4DEZJ1ujTEICMOc8Iaow4eKwk+pQFGm/OmxPTqaEFhuhooR1YoXhDAlC4RFymK1cwGA5nF
ifrrrxotTKFdiR4CxvMn+g6GXT65vOyTZaTedLKdnXvG3WkVYgS/alEHzIKrXdUe/F47/IL6GmwC
dQZLiwBwDLkBxqdwpDhjuyAj4s48seVFsy+QcQnM7jZerRoyxVZcb6S/AyW6Y3lD0U25yUs0BtD7
8aC2+lb/7TWfLFsa9bLGgjbDaNK1sPzSNXFlIZaj5/TaIdoejFqj/wgBCzU11nwkLqjYJXeAQjhz
g3fOHlXYpdVHPQs1jebNWNWkaYJ/lLSfHw4SK6jK1vqIdAnLnWMKBeOndaAXCt1Qcu/3A99rA2kj
pw2JOLn0j/ZgcAPz0MM18EttXc4cfOxWZoYkKJDgupjBiyTFQW24G1/yyOLxeo6GvS4iTc+KmBVP
5LA5QbxmKcE88kdgPLgWQ4RYyW+Ms6MN/lCJqz1dtII2yjjR5oA4c7W2jXOaDcstTwfvn1pdXCU8
cxCZiO/E59VMhGznWySuUkSJ69v6Nan96ZCoYgAgqfkLAIkav8aMxSaOoNxkcj8Z+ekoIqJLHyNd
dQjCoCuj0vOUoysF0iJSJP5iXShR0OKzASC5tXNwTYRKWJpxqXekZLsZUaT9Sr4OSIhLLQHBGWXa
bXi/2ofRnUrtabQfPCf12XOSTmhp1bU6afcaWp0n4Ajt3LlVQTpqYMnPYYEq11HlydgXisZU7hW6
EB+RUAMZAulYqBTzaw5zMTfEr3zs5ZSyN3OS/AuLOUl4hSbbPx8GxoyGw3EsFp6i1yL6p8BG0Fcn
J6EBMkmyVg0qem1Kcm/1OwXrSqCmXmY6ncJ4iI5pyEpNr+gcpOlWvfkOzm1j303amho1EPMDSK54
jQLYCPI0enTYtRZkWFQzCzmHnybJHt1JImPJCo8UMqqtrysTZcsuNtfVyPIaU5CXfKVXhq0ToXlc
A28/1KAbgxCQFInMIjWlAgihHTuEiSRkF+azL1yhAUnA3UkQ5VChOLnDNDDPTXNzabMG9GNrNyHO
4RQ6pQZqQYqwYBu95L9F6ME4R5yyDLUP38EHyc0eLwn5SchDginNJWlmpmB+1BjCkOLEIm0QclNw
k48ERmrKZ4sVgomXAZdxnsTG6ePPtoXP1YI/xzH6YDSe2yMo81Tss+1gIS3abIajFLtjsDNfqYu0
iLL+LljSgAfZyZEzQ9fAyl9tVVldWTspB1LoRk/DCKnSL8E0Wtuy8ymRbNCDBXoqpAdSTSrDLzR/
tLJozpZwpiktALUSyMmbj3r18+iUKYGhpgNCu/49SVGwFyz7yboxaeA18r2fPY80C83oL4E2cq4Y
J5Qu6xQ3vY/JOoKAy2Q62uNSYm3oj0mRH31RcF+die/TWYdzCf7W+NDdwzbXSE8JhOPGgDjpS5XA
JUXNDeXI7VS+4ca8XLeR9zLeza/rmh2l3r5fL78aXUuSdmVAb6CvIpsojEXn5/V1eghSJgWIcqOR
yL0y7AP9hUrboMkG9xQ+PIVV87ZgCvqJg8Bu445k9qepV9E+NTi+31p47WJWv4LHqP8MkBLAaMTz
YIQrKzyekHryradoEifI3DEf+4EqVkh4J4i+qIKgyk7k6Rx7Z6XuzGplvnhGJCIqSxGFyhuCv7Ss
r1T7xEABxyQ8E3ApUCpeb/UmoTznSbVEGIIe+aHoWFHIrtUjlBNlzqxd9Jq+0drHF/s8Lt4+T3cW
OCsb8Iz0jic7Ab5T6FvJg3b1LzfWCt3ZK8XDx/FxXP/kJr0RSf1PLLdj3gmrSrwMeS92TTcaRGM1
IY441czwGlRxBr4Hx/E2VvByDajSBdgvROguAmpy09Pw1jPnyz7CDjIV7KQBDtl9KH3OZph/ggUr
ZjV0/x+Xc5F7X4CW0ZIaYIIdebk9lTc4nnwitR9Ua0IeANYBoZ24mBh5amRfVGtK2IDV25cKR2RB
jtM7wQ9bNDpn5+RKH4L6a/764xwWHhccG6KrBG1CE2PAUntH60LqTI9tu3EOd2n4SobPsn0isP34
dcLFlIGgbbIiJcKfGtBkwjAiYV1SInLuF3ez2N47D9nubfYki1qsUhjVIrt/6MKIvBP3KOCCLzLF
nGn9nMkKosx3alIsb0qkVTiR6uS0WjI/kU0eBreKDXZ1/17+JA6XL2+ph+pJGraiqO6d7I8gQgZ/
ZOP0yEKn5NJ9jQWSZsFcPqQDBT7MhKnIVku7ZqFtW7NumUnqBXFZfixXN+sLYrthUV5qlwcmIBRK
oBAhJ0kQOjnMsLpjOyUK5RU0w0rS/i/iZrZ4eIrNKr5eqtpX4lSl0wf3ztm8RjcNUQzCGYJfr6td
UyPgxvoUWWQaaBDva9TWGOS96L6MLpb2rXdmwu20xk2UZrUfUN8berIZQbmX9WV9pX/kb4iSQAvo
IbpzGOEWGbnCutY1+qc5dJ6Pv1yV2hte/JVTBuh1FmI2GGTBO2h6lieO3L5dyPi37dqU5Xq1pcEL
TfCiDQsn7ReqS/tAO5zxN2QjgZ3Xr5NX+q63n1C/kKDmEKe6GqgdV53yiBYDbVZOxuDAOq85Pdbq
Huhf0k5XFyj0qDalbZfi/hKwWoZqESCWhngaaDXZW33of1qAHVOc+P8X58H9lZy2IM4Iqx1bRwdC
cgLT3X6LsS1GPMVNWA4D2k4XkZ32SHAr5A3cQRSVyd7xKR57qFhQcYiBkV8J+eyv7Ph0lpQbaZkt
tzZxldDEBSxFlyhWuVIvZYSbWCGKiBsaFhoYSh81sLSZ3cI4sjD/UeoskaweV7DTlZhAfEGDiYfA
Lv7w54eXyi05FdqZ5NgWeCy+rlQSVMBRCC+Mu4617JMVWYvxyaFy3xLdlWYEHkS8vGUyzZdDtU/O
S1/uPuTRVJH0nNRHRdy9eCKInDxrRq/EkFih9seJ5Y+LZ3WabFkgg0pUkcQKfVxJZZJqddTp+Nje
ds6oBaMTFXAeuaHjgXoeyFhSTvzKwgQDiM+jQEkGq0LGTzxC21NCXYJF9JatZue2uIZZYPKbPooa
ZoiKoqgIpJ+DTPc0WSsNAC0IHmhHFRwZoebqtNhD4KtNs7FMKNRKuRiE4NsC0fNUmZC4ivK+lzac
692uglPC+6vzg6EogLxJCxJZVJ2Qb2Je0gipqhCS8IZXG7sufHyBq9W7g+SxSmCWZ1gIudoeZGMl
ypSXsog4yPK+1WCSuAj2qREJUJEpBeD7GF84Lg9VlvVzwzzs1L19Ymt/r4TJl9hwaFIS1abQOccA
+K7l3Ye3X8LJ6E4FjZpJ7xKf2GqtJe0c3cPvbVyGw2heW5eXf+0RjUinzF98uHTaCC9c5keHuxlZ
ew7Z2d7cnf512+K3BFAUzmgjvNVaUEeHO1h2PMlcm6TNxOjTSgZjx1mul2ujGZx+rYpz+i1Pby/8
XcvTU3wbPwhygdlfPP208T/PiDaZpzg5+7DzuJdQpnpspV2YCRW5G1SjJLNh7+2o+2atrel9YH+w
d0//XXGsm7N9Rs1GkFu8+LSbqhzC2z5KKn418dP3xMxat98mjXOQ/SX+JetZlWh3HWelkCKIWfeW
ZHdHv2aEybmX1jufsm+QWwXV+EP8BBY5vGMffv88wnJl8ticfsrgdhdnc3Bv73aaesuK+0palxuq
ogbdgSBu7Om1PDkScQMPvu1n2dlQqWElxl7/60ZOuXfNatuCyAGnfeeXN17t4tfgUl098+0uqcnX
vNPdvT1bZ8vJoPBQwyHrb3Cm7FvdPdNe1V1anXNmp2e3wRA/uHjs1M6ox+0meMSGdun2cXD82v/t
ZuWfZ8XOptv4DiJf8nmF4OCUH861OjsZ51apjC4Rp5pv/HfA3kv0X4XWVWm6d3iU4HY/SecSW8/Q
2A3P225jHyzL7QYo4i/jJDchMfr1q7O/D9nt0s09L91n+Blsv8tUePCNwPXhO80bvOVsmg/UnaTV
4Pr+H6LOa0lVbQvDT2SVOdwCIkFMmG+sxrYRFQWzPv35fl27znZ17w62ASZjjvAHmB+Pdvbu1NHP
BfbGELhTj5nt165IaQA2E5QyiKuNoJWQcbbaJ/vZadq331bd3vogmJz3pIUt6Gq4R7HwdbAfAEzC
3bAaVTEnuxq3klmnbU6zCnFPuY+C/TQzNSWJJmuGAceycXqDDzFYrIho3EkEilb6vLXjQ7tasy4n
E6T4JTgBQdqu7EqtZb7jcrvVaC3U7SysScwvU8juOV7AoEkT8/I2U3KnHvoMdsvP7De0J9BCW7de
s17P9m1WI4w8zCLw4PZjp//fieg76wFZDvstWlhIlfRaZJzQ89CkvhrHTRE8BsRF4D8N49ApXa3W
AtPmVa/YHJ93Voq6EHksRxldo1ll8KyZR0D4lP9gH6GQkc/0suASFVbOk+If9A+MmM11cg3uwanI
izEa/IxXVTHeu3aJEROJJrx2BPlhwFet68kuA3FbWReUIIs4aB1/ZN298h+zgh+PCk5tcaSoh+lN
DbU3L+A24UXAPWC+QAJZ9nfIeOO34OZRdZT0/wAV9Rs2kOkRKgaNNTI13nnwthCsofz4GAC/583l
Hm2aJ3tUYp4uiF0kPWKXRsTqLA5L7VdXoEDv9FuZ1pEfhdg+Lk1WqDXCap7lB/SWHn+IuLAqkWWJ
zhvcpz1y3c6lC8PIwXg6fNjFBfDU8evE4KMBJ73cb4bFEGDK8D08bvGN3k8avXKYz19WldDyGe0g
N/v3sHmMZ5S4teVziJbUMyr5GWj6ZQL1PQaDf4YTzTbAiOVAaXGuG+lvE3DZe4Ov2TLzboPK5DrJ
Js/NfZkuLrD0o9XoQuW7OA5jnJdf4zcGt4wDg+3w1STd5S5NGqhl8zh81Yyyf8+Cw+kxLh9LTuuc
2+clP71PhpcTPX4A8td5RrCZQ/gHSIZSxg6/+m3VSXfJJClXzSvm4myJg2R+ju1biw6oldaAkqBa
E9N+y2hvt9wX2wPDgs49agC8hHQYtZiTyN35BPBzV1l52FEfgxN1GhIyV6OZoj5A1zHbGdXgKdET
ST68jNUfAbvCIBdiIAqiSDYzy2Wyjj980yqnFhVuFRtKQEZ/LwaLTE/XmXgQTKiRKHrbq5d+ee1S
kp/JbOCB4FYByfOPfkpas9PcRLMCRHeD7b9p3h5W8Q3pov2smM2q3Sjx+GZOe5BvacVc2qWS1ShJ
+OQETo/UibofpU3Aqxo+HgLexdlGw4u8qkbReUPUG65fwtjtxjyq5Z5mz0GZ9xOWfl8AoYA8wW3H
8qdpn2qdQqOdcxnm7dXJeiC3C9H+xOsCkWYchi13y9zo1qWsejCmFKLztDmEJadAw5M5WidFlIsp
86QIcPC3BhSI1KxitM7GFeFgbF7aFa/mFbvXzgkfzFiKAqCgoUB6JzsLCCk1N7abPQn9gZ1AZlON
QAi0zotCpOLC8QRVCPxwAp7vsCnPDsO8n21YZNfgRHESTO5TamTogtQfDJsKVjY5bg7edW+tokpu
lDYJOKXlCSwMqS94lZ3xfpsXMgK0FnCCANXp06JlEJfZAqMj4MbQQSivZPxiNMYWR8te0LqfFrNm
6PfWgIzCpDFGKa5GPzD3NrLCuIT+cWi4uAXphNyHsCIW8/z5AeBzzaRsRayYdUOlj4cOPWHNxVeI
/EDtdBPAnBVmjzF1IzNzV3DpYucxbAY536HKQ0Keg005gxhHYA/xIvrUzsXfdg6Mnm9Ohk4OWGov
Q6FYTd+am9BTaLlICDkvJwZHTijk/7G9C7LRC/AjU9PFFdxcq1MYIkABqi5BUCBrT4oWqrWZX3Iy
wKcVr2hj/+Q4QuB2EIpkwI0UPTtMlFJdxCCIsZZCTIdh0khZ/omeDLNy4H8FOIR1u2Ed3FfniTfo
Gw9ikmHJ9JJFk3pxVYHOjdS63blYQoiEdCNbpF2PP6XmLmBimE60dEDi3nHMaKN3dUsDnLfooZ6Y
vcGHcYpeK6wgBHjn/Iv7w3XTTnuZm/4QqH3GRH2uhHktLPgQq2PjhtQImxIOyHzBWAxDe3rNexvO
KVwU7DcGsm6scVVpTrTrXJgCAxlHzGVF0S3PepakaLDBjpmvfLWAoiMIWuDKxBWjE1OY75j8Hjo5
UFYuvQfI3JjTyxNxxLZe0i+jfI0kib3zhbWmswG57GmSmNA66jY66i+BC4hNsBmwqBGf4JC/wf+C
v2jQZlL7osict8rdpcjZgyQH6/uIgGbTXizUQdr3+QlX1AUHgMJgF7yo7EQpuKGu+WRJ0H/IlufO
zqvOZLK67zMo9HZeHupdw1PoivFQBMQ+fuOZdeQXpBYsYnTVaY6wjitc/Ab9R7vC9NyuocyhQfHh
kwPUgZSzThDhBE7eIcp3/hiKB3ioybF1OMTOG9c2Dnqox4KsT6H4YH+U6CzauUhd/co2zUI2kr4u
anXtdNTq3ulhqLiUO5YsQFWIznfYmMGBhqHU4iF4f9y4POwazViKFAjROafmxnNVBuGNUrJJx4M+
YMhe4NcG105lkM/S8Dk50NM+GuQIgB9wNq+uiX0X/zSroRBzIwtBe+6H4IsAJEWnm40zm8kpJCko
NvN9O+4hhkXwn57a2zGaboOzTcwX5AS8EBVgldX+dBlI2c3lriueBX1R+4laXq3/HFDrByCNNznM
63OAHioUgSL0yr11INM50fSBox+VQoTy6Bncuzv35t0hpo3QdCHWzkBkD2S+lIa1Kbt3srhE9959
mQ9aiz0dpXnyu1oTlIneJSLfmMh8D94/jQWineSfszMOLZCcfgFXk9JVY6M1r82Rh8t7++kzLK2v
42K7gSjouPyHkM6qC/UtR04I7FZmPUZboCJr2EWT6vjyU/EzQNBRc5ETVyAQDu5fa+BW+PBgoAD+
PAyy+alH3l+xD90deRrjg9ocelOZQrY8KXXv6gAFhfD2VwVm1n4gI9hymkGh/3aRzAxvFNVtktbH
xSgnZg4AdHyiUoAfxgzJO7i1eY1ND0RfWOVF/hTmMKiqL6MxT/wsMagPk9GSnZm9/NE7wwmjnxWb
PD0lYT7armsRScSxaPA0GUNq1ImAoTHqJFX6PQ+apNQnExFKSH17slguQ0aSFGDDPUOTMTMHfOZ5
Cddxyz+Jg/fzClZe7WY814/paVT+qnO1TkZtXZifhmmPDfrsUjSS/fbyTcPfzS+dVVCe3GcvTEb8
JFgtcriCNRnu/r1eBi3LPCJurYbUwXY+KeJS2j+Hj9FznM2Idl5tli63IfRrqJfDZIhaywr7eXJt
uPUcNCaLSOJWjcbVeGwS78ZTUWJ3G05iUHvSwTn9oa7E+6Biydguh3F0axjv8OEfuqivdd7WAxXM
Ae065pDBGdnERp9KhDVwZhnY1eVq8uCs0a6p2XTWwqI2Va/FOPn9W/stOHGP9v6nI3dHn7D7Xty8
65pJQD/vMTNjBlUjmr8caEDT/XQVJNOkt/s9Mf34Q00qfPQSP5+8u9Wfc8gjzvLeqXMOSRvxbHeY
VS+BBdvbvsZ4D1ASVKbhrr8H+otYa+/YzX/YDTbxsMbsogi3Z0ZbMwuxhwH5fAh3BM1lyhhnxfCM
shFlunTynsUAoif3/sGGy7ajJxR7VQJ95x2tMuM+Y6VU0AWZxMO7s+u/eqx5aq5HFRnZ16S4gRPk
J0hKcb2wyiCG5pscxj/kOFr+OXDrxyQGqBrFnOdkyb2eb5zHo7xpvRCKuHWahBGSxvG2G4cUgjnE
QpAGiyIxG1KmzLnfYTwrdKFHdg4My7pvdKNBZDPCiAq0ZQYo0xEyOpj9LUo7I+4fyZKpXGnEDrYe
sQE8hLct26UCifxxcurrsUsUVdbFZ3TMHHYEvWO82qxovtCpQVClW1o3gc/4jd80Ki3Sv7N9mPAX
5JTIuSgNQezPLneavVK/GpSHhe7qJ5ldF83R2X4MGVBBlyROelsLQVGvRnCvm/mwTg2WGbt17sWj
vFffvDZNN2dt7ilCKWsPYGnR9ooeyyr3nvDtPXz9cGH5dA4uwwodfs7XoDBDzDYEvR/uyK1YBvVF
CQj/qrtjAhEiReYCukUWl/V/RKyQM8bx9E/D82D194IZC5CgG/uE18H+2K4xXF8jg+s2ULj2SgsS
CLsMiC+shKtlI2SAxoT2l94w7VsLIueLw9sWTe7eR1MtCRqj5AkXkiixfxoVyI8sDVYLNVc6iZet
0dWBKFJflPGrQxYIvTwY/2QSKJ49iMmI4BZMlsYhqj5MeJRZ084LDoptzYrxQtiiQeFiNVhsV6tU
61xi88ZQfVFnNpC3q/vOkyyGv9+Z56RdQLUMf4eWc7h7Jcheouvd1S67H7pJErwhkTUs+jTZPJnt
lMOk/smJQ0nKJD010OO/HVgwm2leEUk+TCYom2OnzlHRweLtL5vDO4kXgPYQ/t+4CC6jtD6O4TJf
prmzGiIouB+d3cdf4rxdjOHXzeGue+uQCnr7KRKFaKneIPolzulHwz+4HVOO/pm6ORvvnXTClVkA
9ghQL1otYLHOmr/I/Gl/4TJqsrNHqC1NuIiFy7lw4e/6TLgJqQETy8UFcE4TpMYinsBCHR2d8kPY
pDjgJy4Yul55cVskm+dsnxtbyBGt0X5y4XrdGwY8BlgDYKFXC1q1djwq1wyLNZxQoCezA8diFcy3
7rtfW1eH1aACl6Fi9fVzYDneLjwAM8Dm/jRtIB597t6G135F+v5pj2Z0n7bx4LV8RpDAncdE/GGN
WWaKQ5vVoo4POZRw4lFUmaEvN4OLMlL8olbHCgEeBGhuPx8WEHqa3EiHeMopzbPb6BhyUf2wtULx
cs5jOoqNOVtH0FivJqhnEqgba6a6lx/ALb0arG+0IofQQqCvnyatXsps4+4kAd8FW7s0Y/Vd+UeM
SsD+NEFMFAcHSG4r99CHG7GljftATTId7jto8tH7KkQVP6Ehz9Wn/vT0OcvCFMXqLLwRoLlIh080
BFYEatpznROASwYmbxtxSXq05dysgjJhA8Bao2wx9eZfBS1QG1jMgNwE5aJfyOw98pOzq9ja8kvR
Aylj9bWRGT6OqygYF+at8OZxJigiqX/4qo4k+g55any7bJE+9ZBgxroUJRQVFy6KEqevoVNIT6pN
lOD9oyoNzinHIM06TWKPiznvJMPT5NBH/9BjmS3fcPhp+CMMCP5hkI4q88vfrV1x6YQyT/kVZ71G
7cAn8m+Kg22XrzL1q8qoV/P71OfrVa/1O6RTdprl7cZgb9Ej20C2m+Q+DL4tBTO9S/Ui2ViJoy0Y
/VINrnZIStvIBHfrKLtzXmPn3j310IH1AOd5eQ+XDVrRlqgTgPNNbO2X6abO+ARQ2IKY0xrFmxv8
9KcP0YaFAIfcu9Djuvm7yYXs+IJs1ME5wM+ly1aDln/y0xmA3VnunLgLgChXIlrNUb1HG4IRk/Ma
vToFhkJ3+4GwcYEj/1yjCI201wvOfDwiD6aeraJ8COcejALXF/h/zUBoqwBQGz25xLkC0k2hR0fI
2/f4UZkFXIRdgroBVoIlzNTGpVmBHA3OUyTMIPTzS7Dtp96tdyHfUqJd0QTIQk+yOWCjLXU5Oppi
aXS1BKTRj8TxYFRUMuzxRwqDr/qMV5hk9EFl9JlYlKw+JnE7yx7bgFnlWCNcqgsqxLWLQcr8RVPU
JXYQMBo+POlsLFjRaypMi36W+IA8cOR8Lr54bP6wH9mfB4oSwwWhxKONoMHA//f5apx3KrN0UorE
vRBhi48QLj79CLGLhcXKuc7JwHhKpkmiOEAa6h1+n2w8zCWokw6DutdgnqOBmUZn0orRByNVyqG7
TUpvp1OAbvr1Ddwepf6vkLAaKx0gU7GH8gxQvj83nbbLNP2hK1WHQX50Jecq+E/T9G98SmcMJYGT
ijjOxJenAHjJXI/JIlNBgZY4qhxszoHkM4j/HJfnZ0goJrruLrgaYwKnCEaVEs5qdRvdC/G+fWpL
QVXgFDlfXskqviNRQT11E/JWL6qJTYrojCcjsHwL6wI7+Ij+k6ZAyQiwWkHmyma6ZQd23+0brm0B
IQowluR/dsCES99x8qMIPoY7NkZ3I4uEoRLDqTp4CqbtoeYBlow93qBk+KDb7v6m1WPmxA9F94DI
ofVEWm42Zvj6lEQXgQgC7cl2AfazUJbWsvF5Np5XU7Uo6AdyAGLV2Msjs7FlfxnwgvilyDZjt++6
YjYArIQb8Ga99O1+6sDCcaOKU3H6DAmDrWmDU3o7LBcEHzQUvSBEyvWBqi7DPWTc2aTV1D9J+B31
5so8/SnDZn9TUJd303M3pq6OeysglQ+rtK6sr1ZGR5y5AKsoxsNgd7bin9KaFiV6/evnXHLmyfQ6
v6/Tv+v6vgciZjUq7Uq9fYcrO2iU7EtEknikN9icZZ3tMNu0qgYDksxL+1XnHeCd+wTroD4JKBuE
LjqhB+jE88w/GhPqZQhqhiKxI4DgL0P/6aXt8wOAPQhpAwcVRJJ2xhcgpOn0f2yI3Ih9ziWhr6vl
D4L7Q6BgxQoIAX5MfYHPxJKzrpt+/OETCdegKbd+RDrJo+sBtmOJpD0+81fNcIXgEoTsAlNIjhny
UZYcgbAV0RhymWhW34VglQzIjCyJYkDjlogizV9gZ7HDNFUvQt9FwuK+ghrgMyFqkyFNZq5zDZAv
vAtwUqNnd+VR9DA4BaxGs5i/Em7uCcQcOjd2A2zgPBqPxILjyfft8+yNktwcB0LUV0DL6SVr7Kwp
eWVLzS1hqSN2PZ+n+UC4aUWrK6c7EFw0pd07u989Q0EQCIFeuwwONMn9hE5eHa9X2Epg+mCEUyCF
ZAO8l4yH5RX0s/5liYUY1RcESziq7Dk3qwB4A8cIPJmct7MavGenyS58z0pQOK8DMBO+sBQHhIr2
w2O4W7/HtxF5sfeOYH32tzw+GV88lAXDySuNX4E4m+Wfe/dIuK/41Qmpu0Mis7xNjuFpWd6I68/O
bpF59Cjyn8D30+kVx4HLNBsjGu69pvlP5pb/0ikQRfMC8SyzVxSsjx57icEAAAFteze49JboAiBO
3fKxJxiQ/nZSklmosLxjUAd81sksWaACOTTLkr753HSQEg8UO5evTnAOfnNcgt7xpYJ8Ad1csjyC
theqQW46pjqybOl8HK1xlPh6yFeg73RfAQ4/MEk2swreoXQLXK0P0JecvC/MIG3LsE1OkKAi+tr2
wFC8TICUBBdpp9G74ikFiRWNINLy/Dws95THl4xkLtPjBx6gi+PzjJAMMNfVq+KPL2zRJHceS04v
lUf8BMkS7QS9U3q7yCJx+Pc+hwUQJimaFaVOpM21Zsc+Y3xDIExhcaO0TQAGMKBXQZPXiqosRmw3
P0/LSyJAj/ucIa4PQqsL+XKDoinMcVHbdRa+T0pGNiEeguCMxhJAq9jQ7PhLrsnP5aHY/aXbabXq
mH+P+n/syhF2kx+yPI8aRYJGwI7V5jBmc8BlI9Kp5h18LuAehQL3+ECZ2kCV1JekLrQeoMa1154r
fCPOYtYFQQlMXYhZ7VWCvHLieFN6pCr4DBVQ8QeWhfIIUt86/rop2MS+XKe01V/5jYgPIkFo1Wi/
5nXqoOmmkyRhFMUxGTkrmukEiu34aissinNTgqDC9mPGIyFqdZsLsSPfZbaEL72Y/oj1dEGbRAlK
V9mAiqwByCUdPqMLKcj8MSrMyyxmZgbU8z/pKB/SqaL5Oq0dDQxtmKZT770CwsTwGZ6YSqqkIhuK
sZkk9V2juq7QJBYreZk5RxoKnhhQWWUv39fQJLZKY4as8QMAulvcXTe9Sa0H4qFOIZ84ApjcCC6j
WK63LdQoFmXLoM/VyJlnvcAwJtn9R7bUhv3Jelj6nytXK+3q5nzD44EXYkHjQ6zUKHVYyRVH1/rB
uk30d7qyWNtMG0CufaAvCpjaV/YOSwUankDarC1fuHN05rnCcKnjkjEiYC1cOYrHAnNT+pPVEYiR
YEdADH4CtQXbOQz4e3tL0HvQgaKbWN0QQqlR6TvVyI7QRDqHpKHA1HMw6IewwJy7HZ11og4DmtRy
7M5b5oNmShEDlmf3GD6Z0NIK3xBEG+SE6g3GnNwrKUUGzb/ZBd3Pdug9w9uouKGJgkx7k4g5uV5M
vmOR8c6/RFXU17lJU5ANB/33Tyyy312+ED4o+l5tkL0RS4cdhoLCBsoyRo8twMDLZRRxRvglQg+d
gVyYR3yf47L437b0PcZ9IqWueA4agSBSls3ZPQyaniKeosjndOnCJAgRe7VqKYyvQIT2PoJY+PCU
jIjTFeihFYs/HXmw/k+6BbyEuD0eKQaMpSQg1lrd7Os8H8Mjj4q0ksU7EamJe0+a1kDver0GQWRC
Q5SFq0iIEr4W3VuQWylIMa5xFz3osDEcOjm5TQAXh0Un5P9fY/oeYFQoPt8ESPRBvmJqI3EMAYH/
mcAyHQGqqmnPl7AoRPALJfQCkFpxT2ROJiLkhyS5xskeMj4szw4MXalWCvkrBK8IJ59HFKb4MBKx
b+c0mdkU0GgVZVUfcBa5aUSFRgcvJQt4wXtGNzuPbxgtvGgfXjdUpzMoZN6xwwhsWU6sEop56JXM
09TE2q7uJzGnG+KLIS/NjRjtYknpsIkPtuZfDq/5CUfqq6onCmcDZY+f689rXJuch7thi/lLGokI
8bEX+yAUzwBaa9ZzkFmqC3RDP5pioWGVMsY7XzFdmF4fOlHNFb9L2G+Gb4yD4L2IBEbXE8VciUwJ
jygGqvgyTMT7MjPLLGgNzKLm86keD2oKuWZsQ1QCx4sPMoqOzAXh7++8A7dmdMXLTjNtUttL/9l5
4DcLsMfRCWuif8tZR1+sLR5oWYxQfkDf9wM+/vmRHS2I89Q6tFGvXazsc9NvOmX/2ntY8aBoF4YS
XrpZqXuz9i48cMJMRKPx7IgkKDb2eqUfQzOa/Rw7YKZF9NZs8I4m0vXDOqsjT3qxX310OaB3iJqH
MyR5UqT8QVfxV3ZdsuQIHX/kV6XAL5KoVq2M+hBjVpb+g+cwLx93PT6/uj+9n5e10uJ6Mtpv8rRa
/D9QhOVEjCWhF3phyCTVYdGELJ8eyHpRcl8WWG5MC/kWlLlg2GDNJzwFd9d/Dyf8C8O0f6VAwMvc
u8snEAR10t96LD6Tt4loi/f27ugxvR0wCOSNKf2Y/SSLEliks3hJwRylEl/8KJ8oBOvjAm0D1do2
qiG25sraND+5Dz+FGoRaC3M6SE6fHIbPchiN0fjUIdZByYCxM8lHQq4VSCe3Aaf20s1dCetufbBr
7evwwGUhuWqG4eD5ReIrG/eRXBPrThlsP5f8q5sh3yVM/7tNIJggQDsBv60AgEfhh4sA5YgQMPlp
9xbd2YPduLP76XJlzwYblGS1janGoxyF3Z2SRou9V8dTQXQrJTYi56H30v/UpLhDiCaq279NRjao
NA+/nMrvb6SK8ul9vmdbO1meOqSFERoSfOyQltMHGhBexecDhVGcdsnohbRVPcH2SMEg1azE+eKe
C/NU9Qn9CEgu3xu7ZxR90i+24NHAQIRXIAgWjKIYfkRMn1hFTWRdk7E0WkG1dRGmxxNCpElRm/cQ
J2UloRUvyqhUWq+AKBQAV1p9Iv1qgX7j2L3ztXWUQ6XWKnUtih+gh4g8ZxBWT7/88GUHoNudUbZE
eRp8KG7ptjfX/21xvOathU4JL30zwhUAiKmYnm0UUBYzeJw7vCCraMBK0Y4rnfN/QKOM0bgFDwLZ
Zcb8rIx9uGo33CzYeQgjHIM9UtO3X+0NIii8qU4Zr+/anzVA120LpmNv1SP6b548LLfDY1AUgsMC
Ibgsz16zxgI0XByuELM/bojNQP9VNws/g+CC0RhCP23fO/twO0xDZBiGJ8AhO7opwEmg2b18UFUL
jFDZogDigZk/+beZZAmLTonAaPwSNBuWQiCfRHL/sg64otG15QkgreCerZgGEQZiS9UWG2X1bx9U
PIIRPmqZm7qF7C9MlBkUks+mpHvpbOmN43lghsNQYt9/Ql7oibYGTyJoDAqVVtWp+wzEjTspXz8O
L/26c+893HRwn+5GWwBgY+Cqvctg6z/CvH+eJCSfixUXyNFIw8SqzlK76u/7ouwD59QbQg2f8TqY
hnbVr/ovRAVYyeBOX90GJXhq57BWCu1y2aiWWZoZM+ZxwwMv0yp7rNMrTGS2uwoGOu75jbuQ2QUw
26K/9pdy/+kdXtvBLDOLR+oZVRWizLYe7Kbxo73bSipw5TLZZYiHcxQKw8gqm2M6gOyLHaw3pKxR
MtHJYPOoG6zGtij9N2sBZQcWzk8v7jSpdNiiJ9CSJKZV9++B4rT03wikE/7D6LbXxcWjQqwCjcrD
VI2rBwB0CeXlJzFrSPDdFquLVe8+MqMjuwi5kFTd2864ULogcVG1Ki2LiRb/SsAWiWVRebH6zaIs
2qHxNWm6pKD8a7plFuHmCsnwirOFJjIauBF6VaunBFclXDkNXuqv/lj5F+U+xS3NTFq2pMiElm/T
QAmzEi94u58CC3lWH38pF1kX0vo+aRl1C+meiIEUg2KqkkaSDTIqG39rIlUUkiE/oaa0/VWFxZCu
LarKvNmhHrMoLsTYP7iqyVJjO8Z0iyIIKsNuLF9GaS4hOknUknTTZRSRyJJ68twUveoM0y98ACf5
VzOpIpoXvTny5/Z8Oadv13fHETXHL1yc4XA6D46UVyq1vspPS2W/3I/nU41GLcPj8cNP1aIA+W0A
MMUfIz+ommWEApI2I1UjqgrItYnoHFhS586siya3pDK2vTuRkAVSw7Ph2Wax9CrtD3Nr0UYLowOU
k3R/P35wb5w8mn12oa9yxgn5FGjoi4lHMtJTLj6TGOFrcPShVzktUGBIJTOrrPWU7OsF6EYo75Ml
69jovXFklnPqt+VYr5M6nk9vKiXewredsaEtNtiQs6zXteBml/vkzhJAHBQR6W+YZK6LmwUH7avs
oNihfJp4gTmK9MV0X0mzD1ZOZalkSL43iv8Sbhap/s7MkAWFLmzuakNBq4LNpccW601QFSGPaJ+H
3k/v4r4Iy9oQOEbfjF1Zuz56Om7c3/uku8i79IuO8+eFw98GZG+HXZpAr7QN2CXgHLH2kRLxemw8
2twnk9QibIG2Iev8510ABeerMpD/U28t2EpoC/bwl9YokC7d8OcqoMF5HuobmR8oGccdy1fGpe2L
xntibJ1jb0fVSGOaVJmoQ+yotcJtTv8eNZSYfl7DerKYjc+xHg1m0lQYgHtd2Wv+fY+odGnTcZPD
w1ul/JBYzdcGWTtPYp3Ju6pR2Uef1oB911oWloA97yj6gXOdl4ZlvDGq1sq5LBQ0CB71sWLHY4EY
Yzw5RKrrofyRTwIv7VQXKCNORD+GW/1pYtM8R4/ze9V/JaUg6c8vZnmCPBpNKzWJ4NbYugIzZmWL
WmKA/ePzFQLdqGpKspMqdARE8JdeyVeakNR4a/aXfJQoUGk5kgm5rN6rgxjSf5IZ4UfBTvUfYlpS
56Np2edyolYvt+k6NT5Fq4JUP/Z1QTKlUfRKhkqS1N7nzz59fxWDUushQyAr63RRaJh1dqfeuvNE
AkUru42IUrfbejmDWtXg/GQMtTPzdjM6FRypwsQo9nd+tjVry7zazqChHswEZ8xSp/n626W9a6t9
JoNYvN9oXVpXCtPYvifmsW7nbxuZSEDQrINa0+S63rc6TYIc7R3MxZGC7RaCt/f0GgEnCt+FqsWc
tgtTnz3nUDRWNZP6fkOiG6boHa0VqB8bIq936GO+mYVnsn1i3ieqEtvSUufK3L4NJFomyuJaf+NZ
7LSYvlKMfxsumNMpYCoWE9EUEpaEtcwVE58R2vj/DbaNpNtITe3Cxwpp5IJSQCCRvHYzcj/nD8ms
T8gj1aKkV7+NAjw2XGWp3xwdSzR+STjhH9qDvM3BjGtXAnWKa/I1+OZzyuOY9KvypBHB1jtYlewj
xCPyfMZp7EHLE06GsFU++0pAM73bmicXdcNu4J9o7HsZ6sO6fSXJxNyXwEDNFsWqjJ7hC079rmmW
S8vncdmgsVJgtdLaIV/4BfvWslFDzLG2mwkUo+2HI/LJhE9QVaSqf0Vs4yvtyKmyq9Y3MioSJpMD
/Jo7VsdPPOqdcrVl5hX6GTkBhiJg9DTWMrUifq+25V6Zq3+fF9zizrr+AOxjn/daR+/6fHWbRXdf
G1S3N5/e0X5w8+9FkllWM/uzCgPa6WrVEs51Bn+/lFGGrAreRubX6oCgR7SSVosyslKvv1sBDOaO
qyBUjzKjvShjwhadTX2tUchqWATq2FpXPf1Uv4/pjTH++xxorR79FNoOuhOioALmP8KUcGIeooyM
x+OflIOKiKKgBOBa+GseBrI4PSgiITe9WrU8tSpfbKnagDWBU3EnSUi1tUk2uOh17W4//lxNlCok
Wglmmw8SI7YaidRITvRf6Y3wcEpLGuQ6fN+YL67Qvg8wMikpjmHtYtfoarTv0yI2DlL3llax5LSU
rBXXj/Vtnc+L4WXxjKXuTvJEopRs7hHYyXdUiqQcIZ3/BsTCCtS2jOHC1X0l9FgT/+kCc9QUREWa
JkKYCiAApY83g403Yg2xt3JJt2Zpp74AEOPSt/af/ttxYwwgVNd9BYbovnN6PxmVWqPnwkRd1aJJ
9xnCP4000fCgvtF519xXCilcYh0FaylHaKyuNoM2XyWQ0kTTolTThsZhrcGhm0l8vW6X2g2aD6MU
tfV0vOq3hg1u8VjOM7vepYu/z3/657rvERbGlWLEc/7+2OpYIfQpJC31vYIx3Tjb1ab/IpPJ/ZQC
aRdcY2NPoszOWuvegfW8/Z8bCgjmceuTsj7vXb5rJkH5d1/rrkmxRyMlKcQdovv9vGjW7fqFxB29
LvU/2xm9r13qdvKse2Z2cbC2a4hPrTNTVala1BCAkTm82LEv1rJ69jp0LC7BAOglj8cpl1cyOQMW
xgR0+/u6Obci2WfdeezOZgJLDxuPyuQGVatpPmfVN8BxcHKXokUDsKf/9m7hbI/eThFOuh+AK9zS
k+P42ssK69ksoPpipJf2AfaLCRrCOIOsMUqv1CQ9mOY2sPADVDtyLDhgOeyimMSgv8JwAaBe5Q/1
NHbeClyhTppFrYwVIfbyT3X8rLBJlN6d1+gdXFY2mctrUXgGJzoISNW/UzDjN9PKD93iogUAZ1lD
optqKkdIys8HF4SjG/indirA+pvh8aWaJi4h8Far9ZGQa+x/Sk17T2ZdMa6//SM6//1d1LhYV8Dv
Et5N2wc8HcyHAPT7g3nK7ULZqt7oBDVoL1/uZqlixHXy3dsW7O7TB6TGETwdw7z6NMuLctlqVDtP
OBdHSshenoz4xxE6spExG9ke4+BZnOzzMlfmhVB7t+vTq1uvjB+HmRLWbzlCMrqhiTs7/+2v2/bq
4Z+2I+Wb2PZYt5r7fhoZGD7DoRPj7u3HOgQIb1T70gb89gfKbhygxxzEwePBauwdL3b9YeSFoHJe
w4vMtiwkLhsy9BkH1Tz+7KAOGI8tmFu8Syp0OxvWcPj3IFvUrZUbIW3WYduNxy/3OiqynoHjx2Hc
Rx7becwkW9VC217uZzdn1b5yRi4Rbp6YY616+nzoNBYHuBhqUorxnZAXl/ZtWIOPk/vgy0HzzTw7
KZiVM3aF6b7dLHfrGIjvkPkiu9xPb1fvUrYBuwq+ipo6EzAGujXJXR+e8GRaoDuP8RIEVAPDw4jd
07tQ1VQ7x6jIGtkj84u5CTp1sjK5cDuG38AlSxrqhEijjs+ImwGHikKdC0RwzWgMq/uTIbDPszNy
7bqjfM5jNldBveEU0vbz7zK5VcTfO3UP02sDFi9tLqWUmLCO+xUmY+AArRERPQ+bRo3kgLlCyajQ
tr4jQEjzvIPRJOMCE/gkSHbggoH0imnjk2N9+j4qPma0zB/WaiGByHt0jfabRmycIz6VeasOnzS1
Fftce1CkDU3h4UWAgPUBcWpcWe2t5F3o7O+MUej97jrXLf1VZOBevXulnVTw0H0gIe0+rt07nOgd
uL/7+Nxbda/Xu39qvoxS9L5UurXZfVvsb28lYlFcr3TShnVv9e9WBdvhVRU6Tfa0y6Ab0f3JNrnM
s1vb/uFtsa5H6NIm5iB+DaTpKmL7wSKL2oIBYDRC9vzRv0HL7euecEdp5qfoqS0uZR/EWWiRqIYR
z0X2ihVuv7iSvwzHoSu0Hx/3vaYp3bgnbXMZWleDalAU/JGdl8ZNVx4OD4/2ugdG2fmvWb/tFLo1
GvsN4GI1CApkEEE+K48EHDp9kEBI23AjvZrGMMiVkguPgB4lTJnhuV9YoW9gVtIAasH4mXcudQCC
pK5H+0Fy/jRvcbi19ijecHnrAh8McggymkWooOSCPwGvZgq5DW/PEJ35ext70b8q8GouDPfbdVTn
8Yyhx83OrQc+Ceo+ysJDtxoWUKmrPLuEOe03x1SeybNwgy9m3mNQVQiVVrfgdS1sj0koZ3frD/Ua
UoQm3DTsesevJklUXGvT0nnOlkz5Hta5GT2d4upnf7PyHVLuzoEQwkUI6hBioXXn2kIrbtYgd4bx
+aBd6FCrf0aaavyeMRgumEj5kgu3G5RfR3aljugnI11SavYjOByNx1iol1vTGB8CFBSPZmmWuTCy
X5doitKaFCMujpA3RBv6cRqfvPwHtrosCX/VY7TSkWH6p4migoCOCL2Zi2BzZP38ZD6lY/hboJNY
6JZcAJonv8RavXlSFRTWix7MzcjKMaRmF7IJrKdOBpi0zxX69tnJuKQ011ajB5UnpuMluzhIICpz
+qqaHUn2ES+ErXn/WFHI4aHqNnp190omfSckPP3afpiOgQGbxQcVCD7euCubHTyHB3VrXRmBBaY0
lY4iRSCfKQdZFqhxpgwRSKTA8ieTVIY8frxpvDgBboF2F8PVi2B4qlqFa5C4nKAWVVOiXl8N4/8x
dWbbqWrdFn4iWlNU0FtLECzAMt7YEhPBCqxRn/7/OqzdztnErL2yUhiBOcfooxditSm3hKLWSQAI
8T2TgQdWbVfWXhlUUU70GS/dSZ988G+iJJHRlD8MR1HziLvv4L40H7femzFgt7TlpQUo4qtRTo9E
SDKhGPyjMuXD8/nSgxIlSt6zC1GplQWV5vzZRTuFUZeX/+ABmJS+fdbCB4RWjTMG+QlIiEE+4k9+
cy5V+9LjvlkIN1Q5XNwQmjHW+mVASeHoIOwWusHUvfn48r5xZegYrLGNb4xjzVc3ebeSTsKYgKqM
ddCPR2enhERpSEoCoVrQnKjL0YTdyRUJLuDUudmrejbff7XAhuu5GVHGrUkqJJkJS4HqVbk28A+v
ueSkfB9cgfSQOykgBm+3uL37I4utVWdad0P8xfVEHpp7RpJN1RS3FhWiWjIEmcJSi9S1A5OErH0D
b9Wwlj7KoY54L+VSeXDRm4wqPW7y3MGx1PVtFpobXcWrRbnaToKkL5RDrSX33foL3DN3LWdYrzYV
/skearSYgZrO5HNPdWr6ibIAhOh27XHQgVW4CRinevcQuVWXv/ILfX0D5b1ZYeR/xAh5iLmpYusO
/gYB1/7S9MfgDOxX6/NA85OvPYOLlQkR++9oYU57Ql4ItO3Q/LVmykRSWIxGbVca4YgBFBaDk9qg
HJQD7AopSWVXWZqURshyucP++G6Y7PoAF58+0EUKyph16xM5Rud4XIEl4Ujt5/ZQPh9clMn7vvik
xXASky/gqA4v++7BTqRjvHhSz+JVp+7h3NyHT0LW0unu90aYjgZob1dH7F2H6fgYHsM4PH4/t6VN
Y3Vb7nwSZr2jV6NiCD9hfbqe6u68K0OK+ZamdmrtEHblbcqRV0QAoH5dtW4VMnYUwifUS0FQFVKa
SPLuMm1ok9FXRWx3BR7EoYKmTkF+ZepYXK5qaJaZ8PErxUN5d2oEReHLgRCfK6P4zWS8p4xxpMJs
Q02qqwfM+vytAm8d9jqEUNTs76Z/6z77Ms8nz2pKIgrITBVptGpKAqZ4cQ5A9rpKNJHSuZfdljTG
z84NP+z8Wa2P3TrZrHcn83U0CBw0IQcUA+b3pdy8fNW+b7+X3zWmWNvGtkZwIYXQkVGt7hbRBwQB
FgCr/m83NpBJ2R0DpgNTPyfu0k6eKJZoADs0/Epz4MgHgQxUWLDyNzFD6EPlF6jgOVAFA/R1dvbi
sDyPZpXQHF/IGRk3zj2DBR3MIoxIy9Dpe4UZEUGMpR/NhBdrQ4DO/ao3C5k6gnpihqwR45NK78Mk
ZSz/avPLHjZCibokzzhOjlALswGUSb9CQkm5fQpTpMHHKXYOo3WAFoU1dD2Q4dSjv/ePfoLREZ4Y
wzP/Z0ImPi/NnlZDVSexu3erQWNiBdGlZUx2emdM3pgyIqzkC/vrQYZn5+DoR3b78m7W+b72KBpq
nY/H0LjygCp952pQ4jAH5iAlTTqj95eLXoPN8ORdc/nCXXoDSFwFtVojC/1NQAZNpWh4bshGHfWR
F0qcBJJKx7TL41tqeZ6sZpSFzahqE81GM6JbFbO07q6RpWsoWc09hBvscugBPRW6elhFLsndqyDT
yuNJtPvBkEcjt+vL2rKMGbXcLDm4BIEbyBMD5Cowg8TVzqYCFML1tVlCTgkYyGuU54uRBIbBF1LQ
4DUi8+73+RX9RItoYc2SZX1WXVkrk1jAF7LdyXWpI5pH35WNvWk0o7CxMbeVJTaNt3ltidSqsqws
lWNxdHffj+3RLW/0Y/bua/Pu26MaLq12noBoY5Mlk6idg4iAiMsaogO5SumgKfFzOpmelUgiMgbE
+HSo6lPNEl7lkFhsF42DS/q3p3NkeDcUCxbnFyl5UBul2z0uXKLsvSHrqWiWIxSujBP5NZkUxnn8
iLw+9RDDUZaWJpcaKXvdVKE6RCQqMPHdU3mtQlqBbvgT0KEpB1r9WmP8mj+z1roHTyWvv1WF76Vt
5gug1lOMKQmxymQtT7NWbnoNDgx7PFpjGRg/4LEcfVpV6gihF0Iulg3VUnK5BNouXKje+bX3Qncv
pbpgs6e7Ai4DWxkCVFZhGQ0lMB1V0+Hb+8A7bn4azYQF7+P4CcMqFE3bM1TxK2Twn30TLmdp2E+d
Efdt04P21kQoWg0PQJbAThkTOBQrB9ZsB50PBjBMjc3+F8SkxUb7pigLBrXrCVydRlAzQHIRRqvV
HT+kBRaT9nVyiNH/pzMZ/iDqy9kNBVtVc0RBem4KEQFY59J53fuvn8gF3Y7MNlI6rD9RIzJatAMi
a2jYuMSPo4PRiYI11IjyGwlVQWfA7ZNrXWtcSr+kxo5llPdMb3PZBagzyyPRh6C12tE1CihYJeKz
8R+GHx8msMz9a0N+cp3VlKHDzmqBxDbCHXxwa8yI1DM6618lRsuLVT+ujAcZc9GKAzODv6Iqp3/F
FQnlW8TSAdVilrGOf1b27PULBGZ8x4tLpbmA8QOvp73wydPljSEIM7vDgE+ALUinAIu0o/aaDp5M
WPgxOJ4h+XJs58S9ckC2Apv8n7YDQjt+IVbvBYTD6keOG66dDeenaBvU65I2ywv/hwtjXp9V882j
PmEwUONKwDzj3FGmN06KrVA/lZ5DwKqAEiXQbcagLZcVo6iT6TMvh6GUu2HX2EcP7nV7ZZPXnqr6
oLfzny19UeRWVnfW2kl9wh8V6qP2lbStNxGZFKFKZVAlZ/HDL/Rd7KLOHa28/xqCSeYDc22jETUZ
fiGLBzcSFh2L95IzITrai2cZj/T66MqD2aF2cSNsU4SFtNf8y9kKIpS0APgYkckD5E5xGbW+692j
IzIUunU21AhenuZnCLbe0tUikkGN6Mq9hA6qi1+Jzaz/SUWKAyQsnze9Gx0yCikJW4yu4Qn26tv+
uV0eqxG+9eEKsAjF/gt7Q6lqiGZkgbp5tnu5Nx9eDIt+yIIwxNFBlpKM7UR4gb/BXaiihxCzPMIy
dR8m27syi8klplS4kQhwH+694jDwYzH6V4Vk/tpbc9fERpPqPA6vcyPYTaMpHSIBl/gAlWEtbbLl
fm4wDcyW7+V6kszfy2R+/FYM9h0b2JtTrzMB8xR/qYJJ78nTZH/Sac66TKNGkX/07n2ZpO945H9i
ON7AS1qJeCrm6i5kV44L8VHMv0+0/ILIIb77t+ERV0DpLZRiydI0jPLjTWdZONdf27Qf5FumkPl1
XF2R4sUVEFFUdFGTBAJ54HJ70THzTUxmO+8+glOpoqQSeeXaKCv3kC486v4j0kvQgKVgPirh3qdb
VLQVesCANSU4INDnQuoiK36xlKDhgk1b7TDaA8AoJBUYRORqrlgRO/R2UwzUqbNOLAfkvcCPrE/r
UyCE4nLON/srXjO6yHWpq2T7YsRPrc9cG+CAe3FxkxuI39PfNSZWJ6DyWvcSHnUuk7E+iHIvwSZk
hG/aoetbIzswBvWR8k9tkA1mh3mpbPS+mXSQrMZ3pRcrt74fFMxq+r7wTsiL0npzONRtAIsNqP4L
O1e1Mpgr4waLcwwlqw74MPlFWID56lmKocEYJujt6RnkBhFgy41PuDvF9INxlyoV2VDfsaNmKth5
LvTC8DoxotPgEHxBajp6dEZFd3LmAc6w7buTFyFsCGkJ9DQkV7zsBFiz0ImYvZNNqcYgNvrQtJUv
htozoKT09fJDSFnp8zmrfHVubU6dKQ9wpTAxDpvt2xXvwgLBhtEz5hFnSMUYoA5HgQBkOS0ZN+t8
/JTiRyzmOgPCtqLMOLheiiwWDdqAGyTwg6oHYqS5SnWqXksvrk4xLCJ4GwrvE/3Cbn1onLSoyqWn
GW5Y5FwT/EL/pKahoD/caBLVINAvcknQhGEZg/VzvTOb5fkBUH6/8/6d06wTrR4ehuYV0q/cge/p
r2X9NAjL5cZerCfx9/773S0ttUSX+9z2Csnd4RGs48A4R7d3pd/o8T1mZ3orfqo694R5YQYN9rxK
VvvVbtQYR6N1yAo1289iDmNa5EI2kLqqsFFpA/sW0DR/wfDqQcPalWspK51Tc/F/cinNiKIE+3YM
l8QVb180zD3F58qcpwRFDuChe2SYhNEOqyCky346UqqrPgrpss1ggYDQ125wIfVxeUQqwQe1mMMS
nL35xcURQ14LEGVAtAdAgX1NexMz0Wk+/55/6agKuUqPG4YDXIEQTP+A9qAKB5YDV2p0DvDL4emd
B3Hf9JLVa/aZVRhUYCQ3srzZZ3Dtv91veKB+DLP3Mk7HSZhO9+F9fp2vR1/nefytHjfbGLOTgkRV
zMuBCYrMZMPmKUSEu8vFZ4r2OscZL23mj6vL8nxtngEqZQi37qJpx3q/MrRpGTbi16yjELeP65Ye
fp+zBSLmDseJjW1HrRszFWJxAhlavr/sFjA+tVTaZoShKOfTnzLFVf1ogqiFrIKR/Vv1btKtIYQQ
xULq56iPxF6jR7wXeVTjX/1FsTaqO9RCKNnvxDqoSTkOlb2nz8KMya1NgV0Zqcx+UDLnkeEM2onr
cO9LewJktTticxXN937MEMfRhmjhQ6CIcQz/qKOxWeHvqtKrwR0JHt1j/oYDX2NjcKyyuYHiQSFb
Ushh3svoiSKd1YI1oo+BBB0PC4GqAPDiXU/1GSVmzK+t21uEBSiLIpdSFFBmhWAdd8oBEfVJViU7
TrfJxdfc6APzOAynozT4oMZh03x3VEvkgCU3pN1ZT4UVASrm9vvSB1JmaJlThh2B2j0bxYIj+DKy
WlAU1i5eB/rrYXbiWH9pVeJ4kL5BzeKhpmNg/ydKLocDo5dzpEOZapFTx1VYjkPytiSUhuyIak+d
mo7YvVN7qC/CrgscP6X3MTBXs7hdL4vLIl00ppDk3dRZf9/6Bl3RAbOyURY8+njFAenj2UNL3Zic
5gaPPawwykd506qrgEMjX3vaWY1IhDvHbVxTcvKMridV1oABPHtV2ToB+ihiev4OJinynR7rXlqd
VMnMxOiUh9KFI0CgO5jvh8zdMg9Cdzle/TJYZeSKM1G0v6DfOXohvQGld4+XyxEHOmd48z7qWLm8
UjjumYlgDc/eB1d5sWFHHjYC1BqHEBchRLKn78P3u3Umc8Nm/9HgXB174pp9E6ehw3dhYixGoIiH
JAbVpCLQ2Fgd8wsfZzWjVXyamQQDB9MasotpD3u1bxiAYvsckYYZf4nlIMH4fVQC1riPH8NLeMXE
Vo605ra0vcOAYlPbRkOBD9FwNzxxSNOLCUrXzg+cPaFkUNxj6cCXvtgnbfy7iDvWoe1TPzyXqeZk
7IKUo3r4zhKiVGfGwqQRa1l5MgUxR6xJ2msu7RLlW0ESLRN2mizWmA0Jb1fRxnsaGiWFFjHJNVav
Kw+x5N9duye1ieQEAtiO4QdbfNXNDxfYdkzF7l/DJNSKeJh2SlSVqb9zT77gfdFURUK8Qi5VjaDN
WR2JWkWeeza2jvPG4rnvNm6tj92PGES+ex+8RhBDtUvokPGHV3K1Dnhyl0fLPrcsLjtgYVb9v/fv
hbuMWfXP/sdid4zk5BP97f5Acw/YD0CJZwzonWb18QlfkXWbEu9GSXAB/BdXIhyzLMSAZvAGHp+e
KDQ6WE3/HXnYoFptMSxUamgAWiA9yqHLeyX0R9L1633EQsPKIE+M7I+UVSoUSPgOikrKIVK/mOzc
4PRdO1qXtC9AAuBVLeC/LNGyhOnsgeCLbdWrYF+1SngJVuvFelF7tbDuHK29oyM8+OjcfvegwnsH
JiMCBugba0RjcO+wrbnBU2i+S8P01DW5iwFoC+C+vskoroDAt88t+PrBrY6MlTUhPHfyCkqTbAyu
F+4X9amowtUv+vseyODXfsI4eFBbnCnmMbb2d94DZa1K+gS3jFN4xrDjAfQjTXopax8Qp99O7cry
aLbRsPGWkf63fSCpx6HmpDfKd9SA+KaveS8S2ron4aR8r1VyJzh4aPPRJsQWNTwMrLE9xO2lPYbN
pKlvAwgWyCxuNnc+8wH2007i0GBrL+UPMVLfIx3loAIYWeeIh40AKNzkB+R9UWl5wNjxPC8tz/N3
3IaPWd9EY13E1/luam2qG3MTf1sTLV2Jt/aLw27Vf+2hnhIRMyP2Sa4iMW+4XG87uDfC41SQSoh2
5teRnbccqi1crV7tXbgLb3MsTKhgt7Qtly1ONFfaGWhqtKFQoCjZNp9/B9tpglv+PHY1in2zCVyx
pbn/K50rbe3NuA7n2F8OhMBlKyiYjS4SaueFZwANU4AtQHBgnbkNAVtpxnA6XwlDkHX+x730L/1M
CMOg4h1HuKyP4EuOwFiIa31i+hXjF5ZBDY1m1pcEKgxEYEn+oaXrccd0y70PNeV+KJrQa6ujvtmN
lWnRmD/DZ5hNYyd2ICbCf7W6mXvAVtEx+qexFownVhjL+xzh2Ly6tDaf7Wdb3ey/LxC5MSSDGlnt
5ADFYqPe8+hVhpWhFi5N/+pfBm5agzKzKmKKXyAlHyxQEEnxbyxn+SARLh+WDyiJBJKynJe9UvqG
g/YTlwIALXuxw1nb5R0uH8PIqwBBVvJD/clpqHgfPQ7D41Q2+cISjwCZnDkriH1BjToqLFRRm29M
J+tj8ro5YTH12B6+7Q270L82UoWXnqvM63WdR2jSse0J91PuFvzx5EvwEnSE5dyJxy6MQuyc43E6
xJaZJYkVCKf8moehEC4/iTzReBTn6QS4ZY2r47sHT1StuFihip9Wj4pdFsQzLM0XNdb9+rQSHn+O
i2TdOi7gthUMNyytWDlhMdKvQGUUBk3t8+huMmSRCge8k9yxy+BetE1ysu/9JGdx2+wxmnJAic2l
M1H1jnsvwW2QuTPqrOOqsrWO9WZU4va+0spfkRVhABCNP+aq5r73wb00qvVM8aWBCIPbOEGQ1L2z
wUN2hTJluo9St+QfEAy2y+UVOOYBPLKM+hafokaj2j2WQSwZs3fG4SZUu9Vsht3uqLsaSKEt6HeZ
ddoDz/s9t72BJ2MOF9jSxYYDPw/+G2CvzyBV0cyDAV/Ix10RMMbjZ6vXbM0UpYIaA3L7l1JAr3M6
b0rK1D03m51Or9ch+PPs2a2/e/MzHEt0NGY4cmlD7nchIuMS8XQfnMLuANuS7tQNXZ4h/I5mz6eO
aT6By+BZYmo7OO1+scNjbHRpvXA3PBrfFYY0mYHJda0yrEe4SwEsrpAfMP5FNiGPG7jOMG35rtBp
UeKiwx1vHi+rkz0XJTkIWihRT002yTsSEMR7X7CdYpBOzPLytzU+2/jrMBsF7mRqHs3W01pYG5bY
GM/OoXVmPQXR8CuDyC+NSiNzZE0qQXV0nNeChI1513h2Kqf7VzxM/dQ/QV2uBft5faLPKjNl03Hr
fo7txky0809PUxBjrgmS9ppPiNOw38g7afXSz9aCqWXHH3L9WX4jaadZ/2k39/tG8/JwM4QBdo/t
f7/lEoXnR0MztIfVESO7/XztAK5RA2VfJ7ogVEWMJoCnKmE9aVZCC+xIH+W6ihdrukl4atdWeQgX
seReSh0z7dh41pSGqpet2WeSLB9vx8RMHnEu3kc1vT0JO6QuZjKdv0GEiN7N9eycT0SIXoJYBdXu
DxNqiBPmsDy+wlcaJ1nLAoLEPR2ccd86w83JmrAZP3iiUJkftodtTI8Hcsdeve5csWSxVs9NfXVE
90/1R75n/lZlDg4NF18kDAViHHHlVx40CJXFfxQKzOhVZWtHPJUxbo8aSGr5s4a7GM/rtwomWWs+
fCHFYMX5pEWhIwLOLp3yRM4/tYmCSgxP/X3BIVHsjTEG+ESPJiviQxsNhQG1pB422mrs6b0lrpVy
TXwTZLpYzolypPg/KhmWRAYjKxRJrfVApKILZXSOFjBR0XFn0PT8Sh2oaYHR/ZybJ69Bk3InXkq9
jgJnAbVJKZ6k9dZr+cKzRk9Yj0vnzaQEihin5K238+aKi00TE6uTze3DbKPhW+hG8Uiym3fayK8U
u8P057YoY1kB6S4aCdXFzheTXSQj11afFrSLVIIDal+2OPb29CbdbBF1MeLtwX8C5DC6OS3mwSrP
TDAl9vAGqyppOeheJxMkdf3hjXRHc0i3xe8vPscbh1s5HUEMWVx9NSX25oMLNH1kuBsao7OPl0/9
+BeYFyBgSDxHZkYRL/0+SEdJ8MQp3/IsD4nhHVEkxttQdtdAwzIZPnB2SNhzbhjSxm66jd2yq5El
prieFcYgOLhuJ63aV52ZkOFmwNAc9I64j/PAf7wvSCfu1Ukdku2udIuSsWgsLXwQlXD+ipxFJgL9
1u8KKu42cosf9mBmpaVV6sxRe7vndonxLB5nvFx8Cge2Y8dB5uGIjeLaAruuO2/3GSSdZ7DPvtcA
ITBWh+jFDcTp+z94kY+f988+eIG8VH0IKjTojJwuXyf4wp7pK3baghwBWPPCkPiIsbEeSf8zWHuf
wWeQBBhXg+i8nQcvifzLND+OnDUCAOHKSuipAhwf3djNbam+3r0Uk/IU6Ko8roytsDK24RgyWtRL
BeOeUQ5glnpulWEx0+YaY8xqYA1QoZsDwzMHpWFt+g5xeF2Uv6r4qemwx9mitMDsHLHnfhXz/ri6
z9Y/99VuWZra836F06gjdgwI60bv4prAXfhZ02NdujqqDiJKZhMCzD7X2UIEd3Q/wZZkN05Y4dgl
4LzMUe895NmV33lYTCYM+DRKpNsFzzzntU1CyK0Gs0IThCdoyMll06vR22Kw7R68EkGIAohO/Syi
41EeTwWPwVOnwT+fNIFi2KayXBz2GijAwubdz+2v/FP5yWaaUMlWLSJ2aY19nZzc6LiQBkGCHlPt
MoA/vZsR0ohtsnlwsuHD5fEmn0zueExIalnz+r1e3qaP6XNYHkwmVU+Y4L7DyV69uRRxdT6NXtvo
OH14dZo/LK6oetjmFhX8EKa1L/ETmRKHBjDmDvFsCSaNxisPV3OUh78GRIefsJ6k/qefAooCko7P
QzFXxGP5DOoeDOLH5DH5zF6z6uKKen03MsbHwc2zhiLHld3yb7QlDIs1mtUZ9IqpW5UKMM8JIAcR
BOJEsa+r7cNktn+G/Yal9N2vYsq5zOYn3A4f1OPXc7PhkZpy6Zd9lZ7rnjIm1W3qIN2yn1J8GiOc
b1nw8EvgdGHuxx2v/NWSd89vAAGchGmMtExUHQmn770JL1lAat5MhxYIgbEJhgCFZ9eMS4wt2xik
PkJ4VGdT+RWw/k7T6QU6q3j+Z4Aeki5KzG77GRxktZ6XrjzGS56jWLRo9CAvQHfKxRH6K2Aq7eyP
LXEGDQwOb33Wc7/CJ8S8dg+81LUOlFiH5G8LNtzA5qGBA4R2Ds4l+0kB6rIMxAMdtvtGyQbQqzld
k+6BhRZea3OCKHAi/FiT+PdCS7hsLyRIXi90yxDl3RXTmskWa1G+VBO3tYa9+ZgnQCtCuWiXqb3I
jTwnA4xXfn7EBiwOyMGaoGL+xXkog4lB+mDXzEBh1KwKE4DpqKuaLxCwpBysJw75p++s42kHScg4
wBaNRUpXbz/mYB/tx5yUGC03mu7RYXQafarNfR9A2uRsvnVIWv7fqwQxHMrALy597Mx77m2RXmoA
doKtdDzbOb0BhyKFJV/bpUCsBfns/beFwrvI58NqYMS2ONFqvMj6Eoj1aVP5ttcMC9nfbE4DP4ZN
G0Zb5wafWExGOajJh7CEG5JWE/lq8EQ4Df0JJDh8HwqZN9tvDudfW4+Ryfky2U5NNid05p19QPkw
0SkqThAsufZjTBgTe8BjjO9Ca7eUbBLmYX5c+U7yMWEo2i9x56bcfRqRnvjIoT1DG99R8hmAHkM/
7azpVvMIeY1o88RGHXqIYhLyK4uKhF+MzU7Xpl4bTNs3Zo9wPdKJRVy+813kSqhlUQkEYnnUprya
yH6wwtN08gbz9ZE/qj1hsUfmlGUc/47knKFjTqERgEMPwIMQ/QroBVYHHSrsguiVC+XtFJSIaw5/
7/Cm0XUFRKcH3wE0oPkDR3Q591QtFBluitkjgcNBLcUPVq4eSzl7qxg1WsKFIDZYF4qVQfFykGTy
YPCHw5L4IUCe+2bwYPBcc3X5l3rawer4/n025U30fVJBhX8g/ty74WF49e9g+3W2SEXZyfxBxCwq
Y47KjctbL5K4OL/EP6sC0EutMrHR3g9U/DHK5qpH08INqDO4m+A8DRpdDe1pbfqZ1Gc2I9wVZoNY
jqvqOdDmPoFR133AVQD+27zM82lMdKHpfN7bKvYEvwr3qMP3wMFf4OchPI+zIaax/iVIvAfTPwMU
TyNIyz079De0szTEX1LmHXrMZpm5kZo10ZQlcdAOCUHisxudwnHDaLmYSu34THj9012vPOR/yEV2
JVxed8VmoIkR3IHLyxqs6cbUswaYp8BhGm2UkPrBgrqrbmmsby9Og9iBOky3yr9WcXuy4XEZoEfG
UDMWTVk0bzkNDgO6bo6zlw+DnCfqz8ZAa3NU2xzoq179g3/wLUKg5ubkM9RT3cFGxyUavEMsPoGM
FwQbgOLdQ3Bh/haNMHxHV9IYrztE5rCUFpQFc2Ug+GG6AVyYNxgNzA25tMhtge0o01H5cbKydLkY
CRy7Gu4DY3v04UT5qYC/U3tzeqAs3Sk8aJxhty8zxviSH2gN0pWrZUMs5R/uDo0XdFfJjQceOmt+
MNnmzcQOAicUTh78HccMrh/uc9YOLeNbFPh50jhVOKW3dj5FYooKhssoBbIuP93b+ggXZv7vugtU
zpH+heOo2oSGY83w2Q1f48pUQSDx4LRQmVceV4c6lEyzZgbMXiWiV+wWUButE8uJEpxKLKXX7rxO
FgpMDm6mm7fPtTo8q4HhF+VATgZxSpRVDxYKLQ6v9hUGzZWob2gN0xfrKg0D6RDu7SFzd6gwNVRv
Pw/y2PCDcY2ni+8MXjvbuFclnpYNtNSzBuKEH5o48zZFBZ9nraXHafn15vPf35tDwkawZ0/wPKKv
mr9z4q7qDLaeboI50pbtcYIj57EzY42eaRM1BlfuBzbGYnmUFOnBpfJwficZsdwBaR5vbOXRiGT4
wvLX98+BuxqritlEivZZf9KvO+d+nnb77KWwyVVXEa/T7dfJQ9ECXX61Jtud0kEwHvkNrt367Nr9
byxMTBDLabl1qfXiqPVe3LjDutBpOpr4njBnirlWi5Vb5zymj5BLlE7BnVzROWx53uSc2bix4yVU
NTXndSc9r41ScLrSLF9HMZi2OX8EQ/ECShiBsGPXoyFn5D1uQDhTDrlaofy4Obo2am7cu+StQOqk
FPxXFk052GrEdsmHbPq8fLitAkzUv3XOSKwPrdAKq2F53PDnd/lWXeErHvesZFfW7Yy7QgMkbSP/
byu5wBm0aLXgz0JDhTJwa5Bj0KUpO0/u2Vle7P1DefS0aAh/zhMFfBxaWa/0a32fv3RPwg3kjf8k
/xTRS+/Fcyms6RhywPUbv0T5xBlft6tcM4o+nO/btVbIfLipd9+8xzIeQU9PG7wiSnUv69o6oxeZ
1/HfUjFVzw27lF6aBWr07l1utDiPt9d+dMhX9ZhNMZPNGwvADzPBH/yU+eu6l+CtXMeeU2WLDnF6
IXmCCHgHu/0gR5ZVpa996s0jpj+jQwP2TojBqnQ1YNPvSUYTI9accSJTAgZXKG/EYpamtg7y/0mc
D6speT/fYrlJOCB6hgV7QoZqhBpKRdbU5PfRfYUv/MfilomwFnprQLQcsgQ5/0CdIcE4gd4hrp5I
u4oxhrbDfBhKeOrGzp3BmoKizh2N/eFBmwdo5TlxBx6IJmCNwYkeQyluH2g/X0fCoCW9SBEhpbZz
oXXbnksOArMrNPIbm4u2EbywQa7PixriBQzF2czzMd2dOZoOSCTsPcXeYrz4KjmxJ6hoTPf4k/ys
fy9/xqMbnt8bGGAA5mxdtw14GXztSKYyQnQ/fTRKEIOunWdO7y+IS9oU0djDFpQK4tAxaoPPz574
vdYt6mPEDcZOVXNEJyWmLPp5qmIdGquKjnp1cz/mwak5L7Vkb8oV8One5gW++gCPBY3NYLNKiq+2
iFeML1eKVCFnVlkNofUHyz5sukN4iOifYESEVRdA0pOXMyJBNmvm+Sgo7BaqhPEGKxXxUfcLCwkB
/7CpdcbjMnDwARYOtEBN+OmaRbOqYyMl7qFoTQWLh+tlyLbP9aSSrBhxT+MWXADG/RJlkWTpXX80
6S+QdNGtpZnVHNNJ/2I+8YPOm5gRaj7JRRjhMo+9OyIc8WxF/WmrkhiPD/wq1TZm4fwXNS3/kjUp
DSE1AmYPoYtDLNW8m5k7DBZqSGaJOOrzTaSVOORlghGK4WHApRezXzVPzvPngrChlyDTxVpLjCKJ
bz75e2GzB78xWDsmvU4yHG+QnsD54dxzB/g+Zm7D/jBiLtapXkdHlo4szjWc/HReTEyyLEqXOrdX
Kr4UeV/Sp0tsoKkmlpxwL7HYZugMwBuI3p4/DyxuEn5lDM9yVgZcMEhaQO/3nzoBkWjXCX2Eyc6m
hDYZn37Re2/MoGr/DmJymBpceGUY1ACuUy6Jsxf1pRlhpgvvACycwRlD+xd7gzoe7BlIERPmqDam
pr2CylqTuPuoBn2D2aKszqrfBaXP4sKF78XirF1CeFjeiHYe3g63qcOo5NGi0cGomYw7cD89apJD
d0tI9zZAnKUi54TnUGW5Dsh81DpORYXBKFKqgMIBMUGZYGxhnnJmVd6ZWDSkS3+jrPHqc4sDxsBU
zIHX9BE8J41FCf6+vchmNR532uGfxo/xYyxg7/D2+n3+7pHV+wyOmAzhu8uvpDkgagPPZjoGzSKv
NlknmOMw04nwVuLiwxYV/BuaF6NspheXJqOF3UoH5rAr0SJlMsfZyamCko6xv+bL3qVtjmoD0Qcq
g1dYnSJAD0uTyuqxSbbJlrXw1Uf0ofIUo5qcysRCNCY6BdoLNs/9U9/8q+Fzbi/SlVwQLgx2j10b
HrNwIoIcGbSdhjkdkOnWIVDPpKlWI7TD6riGWGi/+ITWtPSV/Kicj7tldVY0TfI3J24stMh6BXhv
OKrgyJzM4c8qu3EV+NOiB7lxkNc+wzytTxCm6ZnOc3aZPGfppLSIg2git8pYog8nDx8XrYm9F4JT
QeRtUBJo/4u6KkXVTLJbcbWooNZBVM7ACmyUK4rQFoAD8LUVqaPagSDOZX3BDEKaQ90/GC4HNxTW
66/DTN2JDhoWySCfp6bpMq2ROr02tHkFlGSiEaYst9DJIpuxvQvRCzvvPjbnz6k5v4X38X38JLjo
RjaJjusEP2corUc6AqKW/t04TETHLCsnAG2GgioVeFo5oRKKglpQyD5iNLDosQRpii2HQIvX9zWu
Te3paaHqVwciDGpgkB/n4fGSzNRnW9TRNhPRDDFNDPkG1b+bkAYlrLDC9cewcsdTKrRH2V/2dyV3
dHBZGYtHoMLYxECw9WR9Z+aH67HBq28NHn3VG3sk8+DS7cZYBT+Z6X1G2iGtr4kZTjNCjWY2rTeB
M+fpe36dpmH8pVfmNb2P5cMh/mg2SIPzpLIgLopXRHSs1G5e4cvAwo5Gb6z49iCzAmyEOT+htOxw
dworHbz6IFvSjxC4F8E7LLWhwSDJw/WTgppuhYr9/WwZM3NEcQYJ872BVQCtSQI1xlLoyWpYBcC/
OuL5tN5cv+sAmwIZVUZXvXQENhIc8Ms0HTmRrn9O3Xe9ecJyEHCkV3VAhRyRzoFMUWvImVisZM2D
sUpmf52DqoCRHAPQ+YAvw3eO1VvDgtKaZKFOCtES5mJtXu9WwFbqTv/VOwPDgxdy9QuX5vFqlkrN
hCRC8jgQ6N8FqdoA/SBR3GM5cRKAav3zntRBq/EKvAGkMpftWpvdlFxNNJEYrfB871gjkpSYi1/U
DaaAfymQ6c0jkBGs6z4Ar+x8BiQnUkoy5jm2qoPivj2BqVag3ccDkoSNqYhsF25a4q4AX7UUmz9H
2KmvWX1xD57BPXxPq+smEXkYu5jty5jZiAmrhhEcm0bJf+H8CCuK9CXMaE8kMh8D1Jo9E6EgIxRg
0tfgTMvyniSdSgdxJWe2UBkOv7/Qah4ZeSdI7rBRxR+FA9ldxrEe6RCdRJSk9aQW1ALCRzulkT0g
6Rv9KspLCiqiRhGv6kI4YHlZHBKppsSQHqiuSBV2M2qsUNSfyZMJ1H4F3sUzTFZXXESFn8jNiz6F
Fki4jWxvC2GQIEhloDzZu2R+J1BIB0oEtGpqZ9WUql0RVs0gAmeVYTxLy614xnSDF15N1bld7SFm
Vmdg9UjVK+V8uMS1N5oR/B/bUN89ISDp2jYDMxAYxbYHDWJ8Br9+DDUTKLOqoPV/4cJ1hvii2iC7
QNGTH43K9f822xPTBA5RtqFmn1ak7sA3eRBxgXStgnhNbEi8N0a4XrBolfOHPumG83PN+4/cQkhS
volGToU2WzMd2SAUKKU0bSViS5TSLDZjFXGZbhZpvwo7dlnBlPoHFAOfkZAMAYCloYaWEZYbwigx
YoRtoHs/m5bnu9/X9+u7ccwh8BfwufQkpoPb2+A0sciromkVBF0iNk05rQ3OmZAx/kfiVBUOcd7d
ZhNuT27VEgC4BnG4gQwYd3VuDBfx/ZhoDFmSFFpl6hlCRErlITdUMfY/HdnySt76nGN+x1gs9mLv
1RPSWkhcnn9XshLzG5gBihboeECm+UAWI6yc/CkISB9VaytoMcMB4jPeLXTfPclNBgu5k7+toTVv
+176o7kQWE9w39Sm17/yhrLhSt4feCDzoE+FTMx6v4Qvg59MBctBtsM7Cs0/mOhAr3+urYJMCxtJ
c6Ea73Na/T96l8RZKEWwcZM4dQ/dXj2FcEdd2mre1b7j6Cxwx9Y8lANAy9V8VG2qgNpMiw3/r48J
ggKn4XrP+1eBkzoVjKqBqzWj1joKQ5wH2NL2dwvMcWSYIlOWdeeyyEgFlZrQgFt76VQYiqdMew+L
lCaMFy1FCfjuNZysbxBmWegYd5CExOCsE+kpui55ZxKSggMJSd4DaZntGNAngnzhf+aPU4u34z+2
pKiNeog/JU2zrBzjuWp4WYhm7Yf/bp/GbxoW6E0te0ZfIxtFGhp2mzPcyv0CrSg1G+VxD2HBAA9o
PvGQd3T6qD5X8g0ZjIsIrc5HqpB0avRiR8tRo1dlkUtBboTBWAsyl1mEzi3i+LhyIUpR/ALe64Vn
K5ZucbdIeRXARJxzwgfQxQJ78T7HeLjucnTk4TFtYtpjuIarWca5JwGADE5xzr2MdMyE5bPGdUUy
KGgDgvLO7WSTbCS6FMJYHEffnlAZ9ajTUXg2nLJbvK9wtjSkZa5Evq8cd01ylzVx0HuNWzRwmVSd
qie7b5M54jm/BrbE1/5itvhlc2lwEfzqrg28X8/zBismkus/pETLMnzGFDKjvZHjaOJWaF5hONJv
nOEVNdAmSq8qkjDAKRhd1irmMuJXSMGpR4UFUwheZYrSc1JfrVcC3xOfzOOREHep+GRAAfmLHvow
NFt7SkgBXMUMUFx2qbpzhAMVFBUA4U7kIkJ/o/dDjSJzAvWVtKo5oD3Wx0W0BZieiHUu2ZI6tROJ
pCcMxyTN0bcDMqbIK/ODionXKTyEj3n6fUEHI9Rlz/vL9kENGADUbOOxjj0H0XRc7aLIkfnx9Sae
RZlEJBRx9VMEc2ek2yf4cd73MHPRbVRnMqEBJGAyK6Nut3VHICQrZL7sMubRfIwLRnNNOSUxGewY
UxESjnyEE8znGe0DtYC+Smsr12Ze8JCGPJAJpoQhIJB/51kdhyq0gw5I6K0kdQi8Ba4FmBwsBFsB
zYItgTWxTJ2xFDhaHBhqBLs2F1KgdUHzMC6J+Vy8GCl/RXxgYslC8xsQXoR37kiZXFqmgGUrrhYj
GdQ+28ZIm4yMArUFkTbxP6LOazlxbgvCT0QVInOrHBBJ5BsKTM45Pf35Wpq/zsh4HACDtPeK3b0Y
oDGfI3EFb2yeB5TFiyMXTbNoZsqoZK+cXxh7Ierlr4CpSdwD64e3zeygLIo6VPLXWnVvJweZu7B6
MyUpszvrpppToGGLCNhnZY63Xfd0qBYgnLEkSXUI17Hmf7p0wtmJVHNkA2lDItZubcItZMd0I8le
dujZ4+ZAjDmSYi0QcG3HBg4S/dEbGul06NBKz/xQnpHuamyqzfmmRawmBG36tA2rFjHl+c6FPHsH
dZrlME4Nc4w2Nt5Tl1h+9Mqa5ktcK33ch3UK1fxLX1v6R3TtJFptOLMisEHhJkA+Ia16AThwfYnO
sdpiWE8c0+Qw2A0q0FB3A5iQkvLkPxDAfOyJ60do6VJFYPQ7oCrUbaASphBpAIxMzgYu/eMnwc9B
HRvtWHn/NAJgArhMC3V8lbFZM6zFlqwk1WvedrZCNx19n8JkWEyqGug9iO+5pTepuetqpQopVTSj
mx1R0l8ssq5KraOIRmWzn1tG+bhGlKPmrWpnEu1hwB0VKsSM81gZWZ+0gqFybVbpXrBK126nk1DP
1+lCVvothxk807Yd5HleY84+EDJErH+k+rlTQduEg8c+zRFthq8VjTLfqmYLWm/zHRHEEU1vch/4
JsqE5ZnBETHqTbq4NQcZmzfANgWKoJVsCQYJlaKeiOwlq5byvRSs6L5j2xQjSj6aGhq909cBONfU
Zvrp/u2UL+FLzPddzv4VnCnldCIExZL0JAnx3uwBcFS8yK81yLkDbcZ3oQcH++9nrzm3xY4QP+tU
0r6gRLapBytxun7jD9ZLUFuI8lfrOTj0rgNtnulE20zuW8wPSYbeZzWPwg1qRlYp3O09VN83YXEs
FuRwirK/YVW9XfPrkrThTKkO5ykv61uVHKFk5mDuqfYsvL8QDMJCZ/tvxurla4I+RF5mrHHaMgGW
R0EK7bCEQNOcqSUGGC2h8EQ7hRhR32XdcXXMIAyYjjZxgddCsfdkT6PHwedhybZXA1r7ci6Dt53z
0PmlYl31zj3CSMrcH0JJyQHJMGxIf6ZoqEwpceXsAhND2IhayfTqdvGai5vabMIsLjc5nUQNNF1Y
0+qVkksOmUgn1hKRXa8GYFRY1xnCQAqrcy4rvB0qqh1F74+ULfRLh12VUggFE8RNA5bRv2lrqTKT
0l0DMwprLziMP4GEg/MQbra0qsUh/rnohfjMVIpt2mQSVNKeqVJwU6ucPh7d6q+34yVrT+xi9ayp
gGPpEZW/WP1yqAye8IzPnHa1HgHvSf0ZL/CarG26awuCwcbUKgOYY8gnwSa9d6H5rW+sGrgycWoo
vBEBR+g+vT2mZcmEf4KyS+sD+C8zb2id2ijfTXa935vBnruzRZdr2sTNAfkYrsAPELdzNbduZxH5
K+AfWJSVXl1zY84OzUOz6v2I3LgPwvFkrp0DYeuUkXxb98sL3gSf+Gk+BtXVY/YZrGGMr8cbX3Da
J2gxfEA4hugpRRxRzLGSWlc367ooPNCkNpxcuPOrVDnubcwq2e7DClkPLC1Q++HX7KxosGHgv+Yi
D3MeV2Cf3ZoLQZVebb5xAN9foyrw7O3HAvbfA9UImGLfg2yPZewToHFx6LPh99curSSKOE/SVupm
x8FlJIhmSBP6zA6soDQCXFWSdCDZ6CnvB++Q828OLn/v8MRAvOMQpQgasV94cGXKf/fwYh/4AzRA
V3k8C79zNcYJiG/759fGqpXfIWHzBT+I1pM1MvePtMJGWVtC2IACzrjpIULYC6jsUY3Hoa54ohZ7
S4rRpdUaXVVvZKqZiGO7BQ0KJSo5U9ZYfLIa7LCnRUMtrhoNoJTB1QEVTCgLmsOpoPW1HSIfhv4j
naag7l9srSRZRrrtND7kzRUt2oVw8nFz1OLo2IVIWWEjpVl/B/aNHPOgA0sJyiFjCT6Sd1A+G3hM
57WO4MtHP2yj2n7S2hWCrIR1VeWbKpHBHvo6Kfe+c2gUWzn/hzQBjUl7sBivGKljo+OF0dEOkflf
sfwgs9TMHCGRHIB+jC88VsMbont/99aJCANxOqjQKIRE/W2qXrC1wqf16GgIElymkkvt6eOs2+Vw
3yY0usD3Pe8t4KDvUutt5mkKggYC/GI4ZJ91QLJR/ex+qU207GMLwbm+MbmdrdH66vi3/g8Nusb+
GznjF+qo6GmTrfivt4OSInKdz3kZ7S0fYTtKiX8UXiPNzNuNcjWz4LybcbfG/LEXHA8RcVgtrKA3
JqJBF/NFT8jZYHmQzytxKvxMOhnIJwftK8psbw86Un8fTiBt3mDoD9CS+TmnBW+2d2sV/WfXhELy
ACj0WPz9tnY9io2N/Rzc1p63k8CQ840X1RzXggoIZ9H8hvWhG8e2vWFBF5pgln8L1b9UKqNkI5Eb
ygJUrLlsJDTqiqs2oPhMoKgK43yplyZiTYs7vf/7TJ4t5nLatw7Fxo9lXPHnleianEUpO0zefjU+
1Bvl1sMDRdmn/14xnNWayxQRlBDwUl20fd+ObCw6Idv8K872vn2KFwNG0B/6/udnHXKL0ofGnTkv
2vVfpLF3E0FC4E2oAfMFDYKKEAM7ZXsjImIuRjSwWT+oXXS50Odh+dS4EzZSnwZb/R0+lsbTPjCc
pHD14tPo9qd0fVJxlNCjGQeNi/YFuoWKTTZmR7E76K+btUDR0E6SnC0MUmcXJ1Go6KOsmD/yCQRs
rGEU+WGHfA68hO13FiNaQUpz5i1R+9gTd5MRshtKrOfm3pu04siejFIJRJcRfdArekFP6Lg94pf1
6GUx8neuUcLRp+K1GS3M2LoeVNl0zCtsE9kBcT0yfoZvzSy/yg8C5KD4DWRYs8VZwldN3g7TbO0Y
IL+F38Ky8M3RjEd4Md/3WRRz1VDihWGbdEi77rNsG1XmbzF/1AMnCkc3ZjIuj3dju0W31WWoLCQW
aCvfcNAauusA+WlMCII8uwRiSI+FxssIyPX5r9flq8ArWF3opJxkzz02u2hiwpm6BOXuk3BhDmqK
CQZ4wZKmx8LXsT/zXZkaDePuQTgtp71KUMf001/6zeFc0U+AgFPsTxFfr2J+6GjeomHuwxrIh4pw
n2a9t9l7xZK9IukDIn46aWDNqc//sAO/H/O9N3tlRo7DrRxSF7SXtB7NRq+Hjix94KvFmMoWXwcm
1Jyglw4HIKe1ujRokjv1pe8Vu9f+qNPF3IAjQjo8FKbNw+dBgb7Rt11O43LZq0BsO7WKc3azuw3N
6au/yYXiOHATRJVUscPoj4WvAABIRM0hOmDFvX3gs9NmZ8UejPvWuujnzzao9cOy3vYtXx8+WROf
E27C5hBGR4wKGXHFRoyKhHqkUcxsDX/aEf76G77cW3tA9D/oDGyC98WnWcQWLlj7SphRJp7a7zlf
OG/TB+lTtSNBNMDW2B2Wvh35UYfwO/SPU/uxd0odeBqiIeC5Q4dJvElStxM6GRRxjGXB669CFUbQ
QQhXiUD+lC/Vx0ioQSdW6HO78jzmC1nMgvvONwzkqc/WFJI5JjpPiQQTW9P7xFY8TezFiFXNTB59
H5e6vi0bwrKORhhi2FZRrKXp9s5N7boRXwaEbDofGI+C5bLXyHVbkzkZDSOQY2YjtwKc6x2lgjLB
OnMaJ+X5BzQCgfswCHogPa5W904jjHs9wgCVadbEw8XTFYL35Lk3UyERzVU+ARjhf6aPNi7siLvF
XuuB0ERHCeLd1HM9k6miSHNog2zRkgqCsl/hT4PBMeNlwMRwTXz+mIEsHY9iP1q9OS7ZFfWKSI9x
boR4mpkwZ4jCoMUebE3YjPN48gqYD6l9KSNpu2xYl5NBwqYTwpZEJYu7stP5wZzHiHjGfZgXDUmM
meLcrcVj+QUTpDmB3ND7bLkj23Xn2u08oNUq88Mz1g45V4zeC7ARtYt+0i+SLqN8nUpq3KxOmGiI
G9GbAvgF6wG4HcC6BdUOVtGAL7cuzBVigDCc3aC7zUIEYizPsnAjeZYSOb6V3KxQ/9b6ttm0AGXT
mPJXjHsjN+mA7vVhB/nE1AnrLmTuSqJhKm8z2ehejF8hceEPrvif9ZM+Zu8mFs8R8pIg4Fg+Q+es
PjFl4sxYjeIa8bfCaGHrafWueIFi5xCm95v9BDCaGlnp5DYK8wxYUAU+uvQpWJDVkh/BoEYmBLA5
5QYVCdf2tFsUz+RkPdLKxGDV5H2wqb4+AfqRyVSUmKhG3h0jQOiNPZ9rf6MDdXDtRsEXF1SN5afY
DEeagyeG3EFsocShihU9UalG2Zul8QByCUCNXOLrC0sAcJtRX9RFgAxuqMWXx/UGD+o/aEyszWSP
UuEp6NIeSap4p12yJgqO0WllLnOu+ZkTl+ZAeAwBPoTGEMwo6tnzz/AYT4OS2Z0HS4Y20elAp5vI
dBsV+U5CvIKnazDo/B2Tq9CagZJOT55l7jFAzj3C9L0vf8NpYESQrmEBbwicQpRqwdegagZtg3Hy
w2v4SK4dMUPeTCrf+3kLVhaQi1xrDZhccbBqFSB4MLNX1ByUGn0QPwwMs6VhwQ7RaiC0Pe/sYPMJ
jbhY89LdwIspYTDeXeveLUzYzufRVgZb9Hrm/yLVz3bYh61eF6POz/UB6ZFB7eBuepApaVULiiPo
DrSUdHCEZBEkCrIWloi9r66UvuL19HoMp0q/aLkb/nCAyeEpDy53k6dhW5kwKnm9wdZhFJT+DqJ2
3Jed7+pJsufhNVJ/mXAhs9g9Q22rVfG0iLTs6ey3UCF7vaohoVia6EbNBzyKd2yW1G66LFBLumFA
FCEwqIUcB6Dd4jm13sfGGZS7ijY6hMBUuqbdQMKvo0DlkqrbDGXZrz1D8RRdXcO6IOn0tSV7WvdQ
TJYiLigO6S1v6RFs6QqUEFfTjBlppEppTCJomnT58SppjfzSZ6HSLFXLlDGI8RqlnbRqL86H+luq
0l08NXJFOcE9iHhFtxnOSZFxZjDTuLsq7dndmRs/YfnTFsNzQi1Qb0YlfWHtJQJW553/1f9Igygh
V8IvpO/2urtvrrtZrVn1Zk28z43EJaIDzm0abqMNqg9BYbZFMeARFAb5gZpPQpRpALOKrjRl7CI+
950KZ6hyVlipZqDSqciIuolQc0k7DhnUUa2iN22PdH4fNkZFRqqjfr4herLCb3VkqROnLYOVDAXR
NCYS2S3mVJFU6zEPqxkySG/jz9TFm5pMH6E+Y90TzazDxHAxQ4qoM0ScVEntn+13y4gP/rcnlIHG
UOXJ2bmYPJaeka2+NMobqQruiTpZ26ANWKQ9VGcegSSc1Bp8sDhU3BDqSfSNjKoABpMG6RfWx7kp
OTXYh/xub/LfDdTKxtsOs/cvzXgkLdMiawXN4VIKkqFZ8u/YTDSSQAZO/R2BZMWCFHGC52HBV7B0
ZOUt8TJFpFjPJPaZQWfrjVKzwlFta/hBffwWOYMmgHDHU+c83Hm5XpUiqcqk+vluyT0s4OtUHFUR
lhgUUptklUcm6qVdMTTK0Ddr9imO6KooV02Jqvahr/KriqukS6m8lGooSb9gEtDauyjfqIDMax7H
x/GZW3VQoYxRpMUPBQWsRbbUJRlFkwqgApgByDlnFjtSHCWwYNkc0xMdVUGGKsRjbVV61xyih2Yn
hT4QirPVVg3dBWN0Hdw5KC/O7rP6KDf6Dl7IX/TuyGeIk4e8HHJzqNCB7dvGFCYIsTOQUwrQIZ1X
I0hjwyX+orIqNgKmGwZqLnUe2b1jLLgOrVRsNfgiVj9jtbD7GHkeD1EYHBINWIQoBLZCcIbE3Te2
gDW3hEenVEaCHry/RcbmsBBz7dw0qAWDpzmVrPooE6fRIHq6RfiEsweMD6UYNI8k/ZcaFrUcC4Eg
TBUAuQJRVpGZunsKxD576wZCIJTwFINa0tdU5TV9Z9JB0CHdI0HgTil2QPIZPODKYvUJI9F8oYa0
8z50tVkj5fZ/pJ6sySvdV+XOd2oPQpKoMZkRHYpmZVKKszHDWt8KfdXMlDFSk0kdHu180QdEI9Ch
4iWBAm48W+kSNKs4A7hC9IGkzl4Gqq+LoNvTNMbfaMcevCKhh+R7dJ4TJ3+B/U0n5aQE02Y7K/9d
m7/gEzwCo4VAZJtxn90iW7ESrqO6SwutYUTHj/XFfhHkGvZ0cPSLjTM4ervqzntMq6CdtwUotvdO
6F7knBI8Sf7LE04sPynaFGQlaF3h94S3UJWcU28SU99ZKNJVqfOVyGxaMQqA8Z4su7TZlEo5cSct
GzHavqnOECKLH1Wh/n98pTwE2OTnTjtiOGi+zjRWbV+Y8gxXLsuuTplIxcpVqmxhZqQQ6oGZTHdp
rJkkNjs0UYIle4XPY0XLe+rYH226aoP6H4oxsJIGZaZ+r86r9Ww72wLLNshGTHDyuejHwGecKQop
j7p5aHw7u0Zhcvrbzi8M25hXk0KYZ3Jtfnbvlhvlmvnufid3lGrOzeekwDmZaOT6hUU52bX2kxes
Jar1LLkJ3bndycq/GucPuoRlCja39mG8gYdF4IJ8cC0uAJaa1RkF07yk++rBlZVylOYyqSmhk0NB
j+bnwxWtXidDrClZWnVLlNeJwAlJq3+HOD+1Kl3h6tVFEUlN99OaFbZeatMZaUCnWCdZ/uuXYuiF
oxdRa+oVSWfyYA7zzhR5G/CkZUKrL1hTaFI9WX+1jbJD1009GaH+Rf1VZxZ+A39UZlyIrRrTZwvd
31j8bRg0APFflP86VweApUARejkS2syoP3oRNS+HAxfcQ1BuOV+ZLAEddWPJ0d/BIMQYqKVxx1IB
Ne1osUrcUQRjSSpp4VKDA/Hzw6at+1u0k8rgFDoAiUALxmi8EAiBgmB8Ftfq2scMAZoW4lqzQjRa
QnNCSinSoewx4YBgI2HgMPo5KFVuZtm84QeI1ptTn6TiY/C5LimCAuByinoVSSCFiefxNGuayR9P
LeUKxBaGB1GGSuOAf+yAL156DH4adTikJenCA8PmtvakeSWG2N298Fm6/HfISiie/ULiusYP/VIP
Qsdu9nZPg7e7Dbb8TnfEkKKF2/h0hVvP5JLPiONrmpfk3AX0TqHeFF0LATJHIUIrDwmH+1vAt2tS
2Ma+aN1RExoYq+3iOn4m1wQav122FDMoagA6BK3hbeeZuynl8Qe0gzeMhTezUvbIs73QdUHwo4HO
ThcZkK5UoG7z7fIxrzcppHPbtFR9zuADmw2obIhs4AgA9Q6v3n1vfxhPNGSwdPyOpYGFqDfKPe4n
uVpn1I1fZt7Zk2HTcf0y+pBKuYogEunWlC7dAGelrk5r6Qf/UE6B9IWou6dLDVh++fdneFKLEyGP
maEukpnMQRQMQrSFTNt52/lPhiljsYM5E5pVDpHqJSVzHUWeXSbXaOgzyjaZflvwagBqki6VdPim
qhwTR2rr6HbjABuUhlpUhlSOodCjFq5oPgIsPSgbjrbdIgqHVomVdfNue+uJe9ibW39HmBCWeHrr
13h2pnBA7cODU1aEO3+eXBKN18whfEPlfg48/jKsNE5+Of6E06TEe02Xk1uGWABnOarjdfOoRj7M
ml1uagEyMTAWX0LnQrB7ijfG19kkxAdokBlDwawYNAedRJ/XnV2yS/Ydwe6fJIRvr4Tx0AZ+NtWg
xVcjMGUA4n16Oj1VNASq7hrw8ScwGr/Gd/Ad3AlsqqPS6kdDQp/4QMCIhgCh+6m3BVGy7R4wQ0JF
p8R2/A/aJ1xLXc2bv2TPmHqpOdEeuHyCq8hICEgolkna1UgDD9Ev9iF22ogk9nREv1c3CQ4zlAfR
YeEIDSKOpyfRAmH/ikwg3mMlgtNYV5gZhLYQ6PA1Khabi0fWAiiZbDdBpZhXyxRyemOge/9Tv9j5
N+L7HYJr0o1mbFuqywD3zVXSo1j5FIIk9WvoWtCw7mbHt3dv37q6PXu0ZktIpDNlqGSdSxY4hefL
vL/MJ2EpWfYXIhJUpBaDntnKBvpWKK+Nj30MnXucAJiG/ABSO95OPnNNtaqN66iPofL2by7AlskA
IgDVYYwy2D6V6amkUn9UaLODuQIZPeTpItw7fISF9pQRHPl2vi38WHuYEUZkI8hhEDuFfNQhy7Ql
AvBzct4HhO9t8HHqnhBjgsXSyiZdyJMikfgo08HJgo8V0vWdNpVRD+hufBCUPFwd8GL4phuUcVLy
aAqWOYreTaQT6DESbJMG5AeQGoiQVn18WD6H9aAm6Q1gJARsSkIkYPCck0t2heXbEM4ppKOcRROB
tCztnfsdaI9kLku648gCqHmyd6+JAG7n1rnFGHWaKTrIFVweJBSSCjoKJ5WCCLT2Br4GEBDWnzDv
b2rYaVtMFMoMPZO9Y32uuOS/3731iZVEf7x3cA3eKQtHnLGyEzDqlBoiXoKhrbYp7alTm9lzqmbD
nQm62ghUNilz/Pg26Hrb2PS6y4BSNRUUD9/W3UNwepmBhtkvl8hMlWhf8hcRoEKa1NrSEpT1+9sS
lKPzjn59uxe4UKIeprRTDuL4IIHKsFXTRIFKFCn+tb+89ocJPycVKlaJQHajZLZR/pKQM8/fRqpK
1HWYAcyaZb4JTLe61Tgy2GrYdrow4vgDb0ZSvxAAOzMlbzsq2NQcrIXVGFPoEzVUbW3hBJRcJzfT
YUR1NnoXDUA2fW49/jBHcL6D+g9Kgl865bCAuk3dW19aeTIBC69WW+zP7mb1pTa7Kh7Mb8kqDw4w
RY42moaMAKqMNGJl+vdxiup1XwFb/CwTKpQzrvCMzAeto6r9BJZBUBHkOrkOg/LaYkldg2fjmi5q
6dPd0Kt7dI2YRhoDgmQICr5P2Zxm+hXfjuhdXBqXEdAsxr8O8oPtZ54k3YkU/dHwkfZp3rqRa6eo
Pn6kceSTyWlBLZokjiKZ5Vt2HJiB+kHqzfJZj5q4NJ80oFewr49Ne0d1ZXnBNJJXbCkGpWocbxIR
gV9iReOMgNCoKbprtIlB3sIopRdJaEWV7McykagqAvCex4QfVPGXVcv0TMf0/kyzazld2nqmOWxn
l/6FG9myBBiyBWLargRx3ZoBMUYKjaXRDuEdWn9DjaW+wg+CeCfgIeNwwofJoguYw5RnPhP6Xc2H
w0lvNByrUfXG7YbjWWOPP2g2rCbfuA2Xl9AEh1KSCpoZzEkigSYUb6aJqTmZZsMMlr19fKKyd7Sa
LFaPNg53NM0Wy5IdQWWec9hWV4dfuWifkYheaWdxF7OLZHrgQeAftuHeIchWYt85vC2P51hTMfQc
wgegtDonSLI3pJymHdRmO/YCyv701NiUNAZi9+8Ku69353GUG3vwAuUWhbyiA1iwJhqSnApAKGwZ
aboyn4RFYdbXwx6R2YyyOSADaWohZ4J0lsCuCvWfKQ4i4wMfB2CeW1ledUCdl2AiJdgrmRAITHmW
qjpKCJQylfmspEJIijvl1+yghqikitiXLIN2khIGgcd0/NxLAYRMJhxSQaZErNovLlZ4/btHq4Xb
wQWYH96BN6IJKSYe2EUid4ETlWPCsG2+EIu9ppGa3mgerIEiqY01UYW7CjYbs+n/FucIQhBvs455
VhXnCussyaRAhCcGB8Krf7jT/ibYIoQJuFgtCtVzpDPFHdIDESlzsGmU0l7w9Gb9LmZcZKXrbF82
toE2xAV55BOgra81Gn3YAJLyVaBRZm9omzydIw8YrISzq/KHBoZbBYJW8ZB04xextNDg6tM8IWVj
j17Nztc8A1BUx0Vny3Ah2D8552ezCOQzQpzSYphQivCFAlZjO3bYnzz9FepLqWkA/1BVYWclByvX
GHSiDg9XcTcCEKKXydZ/O6NJ3KK8LMqVBHHJevjKSIc6s6yV02gU3p6iUN15RRf/aO1wt1TXu9Sn
e+yB7rJXQ4nzSFJfJ9z7IGmoRdqgXRp0D/DF7rxfCj7krj2iOYIrBANz5pymlxY23SUDO6PKqayO
atCYK8QQMUR06D5IxGBsJixu+tEtGnaU7XkQzW46VzxYjTv18ehtYeP0BQV9NoZBnb01d1WeZzO5
dLMI3udMmsH60cT9Qe/jJdABoK4Ojd+kUaZXIAvKjtHL0bdqKNR1smQXlV3zNJOXPcHIqu/OX0RN
Va1D9RKtgDL6vMd1pTO/pMkqxE7RpVgjOK5AuQ87IrP1VPaVRk9WFpaN/nc4b+/i5mgN3Frip5w7
KkIRKiOKXIP6+kgnOTF5LeZGf1sOjAYDOejG3ffFpzsjga09Il66OMrlpgyKXLAOVd6xdVWLy6dJ
zFll/gM8i9k2qa8SJ/tqD7eoqv55fxgmr+sRkbbxzZ7XXpqYUswctqlLAzxQRMEHbX2vS2Cw7BIg
dCm8ddtdNFCgcRISQMIvtEEYcrely2QX7qdktYxdXHoeDqBuEWKIXNyVPgrWjzuSUIlLjZDksj0U
jenkWhhYHtrwrIbDq2gMvTYDgE6mw7e415fTDEMVq2+aX8B0ixoISGAEBNPNJk6AsQjcq8FghDEv
qvS3tqFX8XMer6fC8prcmS5cSDTpFsOVY1kMKzKHcgRNp8m4oTEhzA+7TmKQbyXgcUerL05r2P3b
bjUcCG2Uq71M94V6Nz03mAf0fUFr8ObTD8KmQtFsnpjf8LK64mGTiZJ4P200Titm+8CwPLEl/oaa
BsrJX0KS1osYDktcPM6F92Raj3dKL0i3/bQbQ8d05ElNNiou9RNeeE89rzenuKZEc2t2Kd7NlbTy
ZQulP2YPLvEhy/YZR0Po16rZRykGsVq0bh5RjxO03Pa1pbWEbtSC2e84379GLXgPvumEVzwKAo03
G9SAam2AEtOvBgMw6YvBABTTAArMEweBkAWf/U69QQWTxi9InDIVuQWIAXsxBaBip87CVlsGnK8F
PcFaPNg0xwE77EG9OTogk/5kULx0HAEim2CChXiHIHB3UPrHZg7k69iisp+rab/4xIoCagAIxPzp
cA1UU30eAXEl4EC9t0QafklnfUjPPYfuqJj1GygO2nLSyxbPXrI26iCKyaC8NqtjYo7ExCig7HJz
QWSKXpHm3ak8MiKK4S9td6j8haIDm1tFhBuQTY0s+AKVH8me6YcihKkaoII0Rl3FXB1obYH9SBKq
uTsnARJHVwXMv6hHckn0kQmGKfcLHJsdGtes7gg/pYehrkVan8b/qp535mQI6QGiGNGI+DUqAXmU
J5dPz2plMn0qK6hMWOViUCziSURwQklNEBLyoYTqNSkOAHJeaVZ8Vh1Cx4lnQfvRaNXSmuuVXrYU
sATITqt7DOaDioHklVttwexAqvvQhrCB3NJlLCnvOscVkvaZmzh4Ov/ijDCq3qHMRmygroKqxwJt
E4OG567mpcrNIkAFtklKxqoLXLtCWe9TKfQdikyZ6URdPr2WuqbS8VeCL9FszXFQ4JCnMmC4u56q
mfJDjDxjoRSoFRSRzaERCDL7OpCwyLor6Wv1CZTGUzck29+1zkgHnPaWmiiIA4jD3pce0ouj7jxQ
MtZxWe1f5ruxw81SxFNx72eNL8yEVDP055CSF9xDM8dcsTo3KQKuX+amiTAg47HQ78hNniM4vok0
bNe0PUq9GzocW2p9JSJhzSFW4lunhE1RbZq8XZUZb/yy7LwxNl9ESS2vtiizj/AD8gGkW+GDWIcS
ocLpp4vgtfzCvxQ4RZErF9oG5U59UjI38z1vzbuf3b1HulykZFJvXvzLUOM/HjvrBcDWujDrG5me
m63MBFZdJbqz+CiZN8sgHR/AO0mn4dIhlGiWwR3EZZSZNsGTIYvv8IwgUevQEI993ZSu7LQjgTGC
Ria58fkKX4U2YgkEpRIcDT3Y+i/on3tG96FhyBVBrzddRSpX7FxG36abGFGLunOaq7FVRmaaEADJ
5jZvQYMHNtxn30cCAiGIz3A6RtxinM1WwwwAJkBsA7OvhscSoWXs9M0xcKJyl82xRl+hI77vTVtf
UPfpoA/u8OLIu2B+IeWWYymHUx9pXKI1NZO9SFD9z/Az3CJcnWfa04uJmd1pwHpH2JK+k/6jnDmX
TkEWGmOWmNihGHiNuYJYlVanVEH8Bd8mPHxQzdOujAIIsjlKuBJahE6amQZQ/fw8g/XTegJpAu51
m1CB6Mhm6BCIHta1GgP/yQuoJTXA3PLxsotgmsvu2qeKRvQqHK90yMUJAXdEMPQlkZBMkYRIQcJ3
tOOVFCAeDHQYdNDHFX1OPStiVRAqBOptVT6MdhWjhZEDxCMWP42IrsiQcC34LIOWiuRi92T/JPGH
3iLhedYIF5Re9B1ZHFmfDdhnBHJ/kjyyS3Ga4pATyKAJqXmfZ1+J3pU9DBqKKVOl0oCeSmUCPFO0
KIDo4GujrXh6AXkIJdvp012kkDpBCgUkkPuT9SfvoJAs0Q+lXDKtEjo08GF5Z6JWaNY8zbInYann
6puCEfEl14LUPQtVSukqPKpZcST4U1FG8XhPdRnS+kUxwEWAW1AGxijRgCUMqFPCiPqj+tNvHKEc
s460q5X5FLwtg507DGCvNckCFjVrAOyaO0QgPvDZyGwdrGhAo5O70a0gla/E6o1FkSJmntMcvfkj
xK+4aQ2Jpv+rx0sFTFhlpRSTGD8s64maEjEzfrJI7D4iFQUDobLDqE7s7Uwm6v61wJuqSr2CuUHM
BcpEXXIOoP6Z6qKm4eWjPCooOfStdAV3yK9tkMK6oBMrAhrr72VemWSw6216Bajjt63EGK6Dnytx
3cxEZJJNMth7jIQ4wG9kMO5klKJ7MxtSfHBXhVoJZYgZrOFfWRVYF+iOA/+h0/kJhAikDkQNX+5F
WiVSk0ECB/Q53egpIXqNypo60jLPdI/S48gggAeQQbRiMCZ67/Jkc4MMQw6NqhYQI93UgFL7/AnS
W5mA4SvnVV91Y9cnTGMiMoiff1P/Q/Cu2ShF7Dx21mD1BV+mHzJLOHi6VRpL6uT8vHr/1/m2DpEK
sRUM0JWFmg5ZBIGT5gNE4iqpSU5wiwdffjpVK5vcIi/AIERi7xvoE9SdUsIv0m1EwQwlIgaVp1Bu
Ib3AJUVFXisQgA/DJnG6lPaPZIOviLrwGLUUG2lEpqWjhYAVvvG7h59pJC2vdpunHA4pEUJbGkrJ
Sq6IoXWhtAePyBnwluhJofUfS/mwSLBKRKqz+/LFI0XosJ1DLkoRK2cZ2G2XQlAh4JOqhspJFf+e
pTICuSfrT0PpoX7wU4LzV+ddIpIXmvc/fcEbg9is1lnZqZF7INWooxTg5MiqJNqowFgqVcTOJLS6
XSnfZzqMTN7dJYxH6BwR+yjPJTbD1AXmDxZp7YbkdoDYNElTVzrVeSIdAGLW08AX7GhTIceX/uma
AUxZSJORkwSiu8BZB/C7t6tz+gss4WJ0j7MRDAdNNEaviV6nJKNYhmne91pzJjbz+uw+znFjiIiP
0jzxR28z3AwLvTOIWib8KRzQQYmSkuURzYhcnMG2bs5fm+SCFEEvFpzxKWYMEUtYhxooKtECjyaf
prXPbk8nxGdWZ3GzxUaVXVKpRDYQPXRa4vJamavWXkJfSIABuVhZvzPCXLhhQN26ZESCZI+UGbqB
9HZKDvsmfY8iq+pXurrLmi3xLKaWObn0zbNhmrCT28y+YvMQ7XFiduC3d/YJ1tfO1m58+LUiapPo
ajF2uojBA46JXpbq1ydS4DT8pPFfgu6CJKiO6+CDMyMNPKfzZCBDSNcDKvCrrVBcN8kairlGdelf
QA7eE+6wFBYIxt+SlgbJ3Mwz7TTV7KtXnV3/Odz1q2Pxr8AjSWSXuh328+rlkgoTvbDtGadX2k1a
H4abFvqQeQyPVLggvUHjVHtim6pASA0CpFTaStDc3zckUYk+ZIIP4JtoLOz6gguJAUuGACP26tes
fPfXRnUXeLV8JIIRpB9qbZzRnxJplMoYaFsRc1UlE+1ZR9bH2O3NzeTIIHDe9ncIptan88G9lbDQ
OiHguHiQovUK+/qsfkjWFRE//gssVoTVOwowniIYPY3Y/pI6IqGBCSjOiXo9Z3BmBmgzEGdov6iF
wyyhn/pX5fADn7AA7QtKMajYAy9uy5vU2wOQQ3CSAcMKHjYTgp4OCmvU6zTbBk1bFBWu4Jxav1Yh
lhAFiLFuub1DvlQ6/RIxldKiLp/wZ5meLfyCC6Ik8reZTIBkiwWfEIhC85T1U51eqaESZqDcWB0r
wtp4xhi10OBbBWpfU7qGVjvJmhhbkgQpJ2KvC8IhgKBuNWvD49RgSoEbcbmN4COHyqxSqaw5X3Qh
IBs2UJAa3dK6qPAQaqXqgB+Y7llZw4/CCjmf1pwfA5+o4U//q1K90wBCbyDFioANqVFPhWmpGEtL
Qwey5nyupxC5kwXmmGWjQEiHKrJUt8SJJYbgQ+RgmQFV9xQP6o66wZSDA4aaEjiTb6porFrZh6qf
IkyxxYQ6W4Mi1stX5kc3GyzZP8AqljJN0dTUvdIuvlJSla+WhdEN+JcpO6PRgxA+iZHvXfQCSf8z
xJFOwMHtZS5dIvNy8J9euaG/Ny+6EwrKQgwX4MdJdxtldATMdvRSPwf04SPhLaiZUBWVl1GwJm9O
PTU7BD0RBU45q17g2pfAQiaSL9DKC8ECQD7N2kqbWpCZEjhpvUvVIXUQRvFBJ57lJXiMFoeuS5Vw
dyV6bl8bBeUX9RXhQu7oHolIqy2gz4IWXt20T8ywAgkfgZn1dRQ4hKTdTE6elNR3qGIUfHUmb/1L
/4Raew3dMimXSfkKuiScef3lByXzRZLMaFioNKWwgHkA2VEONR/0HNToSNZhyjWFSaUzu7ZCqylQ
6bN9o019Zm9KTubfCE12dXbIxID8BebSBFnfpGAnrRDULk8U9ox/fOVsCoTsDwnDAjZyqgO9SoS8
X/OUArpCXhmAay067+QKsnIT3ZpPSoPN4qA8+Pae7UdHiH0w+xI/T7bpseF9yybt4J0yZxMjA6I/
xZpWg1LV1In4UF0f34hzhvd5tc36T6ClCZEqy7t3pZGTtw1GhgrGKcmsTfjkVICPwZXWTD6mhmVc
GjXD4ieVOcfwMvn1Ic8e/36T9+K5OI+Ls/O4DGx4dl0Y3M6L/bg42I8/zCJ4MoVi1/w59wC1KU4t
JUzNbrtzvjlNwwM4HkmsSC1UBPBsViuTWrkCoteQXME4wM6ScmUHrWY8gCQwlEzdeP0CCd9g32ZW
XakVFH02uSQzUuStsImyCmnWI9OmJpCsRJW1AbUfARLIhBipFdXRBLASKO9rYNDLzzDjaAsRLS9y
IVJd6AlVRj9nnV7+TN4ly0LVAterkqlTVrZAbZ+znOZm+kk1TRj1SuAp6U8JmE6d7I330U2HQNGM
MQOj+wWpu2vmYg0trrVe0MRUGpbzEJSg7qFu06uNPk6laB1oBlKs3jcQFAM9+LMopmQfaDOUv6ZB
bAh1cvHsOWAPYKew6UKfVUf6InbgB0mvE8NStIlu/X1y6W8m72FuXG9TTsajmskAxB1s8Ou8RGI3
/iAfsZjO8pP1qjS5jOwNTw7SsJrsB5/RcaAi3XkgqNzFrjjHoSIDuB+rLPeEZ8OMSIopjPYpdPNd
TQ0qvFJurxGgfs3AkYdNr0eN3e2aAdb7boVZ6IZ3e6VI9xfiKa/GjphzVia4qTNMpIxuyjSm3NIo
MazbUpsv6tATo8o20sUmAYxzxCO7ICX7jAZH9L10teQKQCxSWGKtCQWuPpcASvKKNYDZtTiP15UX
w1vGmDJA219SuVpf3jL1dxBS6ZtZ+k1xIfistI7OkvVJsYJKqguMQZNKYyWU/gt8rnSenAZ7CwgE
drTkoZNkSzVLRz18BswgzIWG1AWcCraATbp8WDKTTwjiO4jkn6aQaSW3GpbDjV/A+igVFV9Qqb0k
uiS6j36sQ+lyVW09bJ1XnQudkQINzjKL/mKPSKOjSIhUGlhKzEeD0eBK248IIRpE2jWqHKgG8fRr
XbH6YCEhduBju+AqMeKLFoQ6FtcGpT+Mq+jyqSzqTAOHIWMgfCI+PKvdK80JsVQKSZBjANYqHEr6
rXwCT6YK443tDFnj6J5d2cQEukIsAHsi49quWm3AQBAz6Dt4tBj4ew1sbRMD02RytzO+1ax3m/yL
FuDfpuKemhvf4BxOh7/lnWESCIwc78n92dyeYPt672i6ZqQatEVCFHar4BZpxMhf7vcxVjOhc1B/
6xp4C6ySKFQ609iJg7fp7xnAxMiqb7eAhuMxQvSrV2yXgxK1QgKFdqV7n5e6ObfKwB/JHZ7Z4s//
8XRmW6lrTRR+IsdA6eQWCG3oQiNw4wBRAaWRHp7+/75kn/+g+6hASFbWqlU1a9YsfJ0UODyNrOiF
FC+r2kt0hzH6tynuP/Di2ndYziiQDR4Ia56pJ1fX5UorDmRTet8d5DYZtJfauXOvW0ZFuXJcd5Cw
dGILUrogtZHUXAg3ydaJnR8dff5+aP1UDtULHm2qljni8Nr0x430BR5/stGyFWPils1Lj44ubLy3
4ZleMpC4ui/hdYBszCADieuOCqRFWY9YuejYWIanSqYHYB+eWYlM+0N9G94qfzS4PNWPpWyYDlEX
aOablAbDab9WrYn6T0UJ6uu++IRrcywv4f/QNSBd2l1hTj+fqkdUEu/B3+Gn+KCmGWiUoQEFaNOA
VzWoc6BuUCJdl6QuEseLj6JzbD1PT93eFYkPmkNeJs/d58nhWrzsi8d8JT8oTNa9736ej94Xs+vi
D6t0mL8WMxR2INLRWr0tByBAU5HAOB6UzW3Sw2xPBlxQ15CUKoWYvIov6wkF1gCVyQCT8N1FiSO7
xKOSV67bJ8VYj8oERv5fql26AitxPOYo8/nglWMO5jQBaNm6jo8ntEIDejruzMlFX7oUJ9C8V7Wr
FGJy5t7N3eMXH5E5N+w+t/UL/VlPTukYh8afN4w8Xl7sVht4+7hR/UvOKGZDdQGLaf/8xkpu830v
49Ig+RPDJhtekchcf5NfMmkgIPFsltrLM1r2Y+JfDbWVp4lBjCLsj878l6DWFAaoQ9d0hsImYkUe
1A8glcoCJ+FqgOzD45+H8Pjg5vcTxRtD7jVIsqkvsn/1n0/FueiOG6wgR7+XCfy7fL11QYLo845j
IUsH1Aiy1HDz+TgVz5+RwYQJz+TcVoYVxxLZdi/jJ7CP047mnvlaAelQsyY8lW2uoXikqcSonNgP
tvOfX/5CU+VG8ngHk780M6xr8u/9Ua1cUdn4vbcjq/l5tsHpsZJ5KmbP1Zdr6ekUXkbr1ugyqlMN
UoCQuGr9IgBVy24A93P1FLBN/CDPIbAEtESyRHHhZftRUn8dZyxOemS4PNAOgCO+uKIO5cDeXZqC
oOAQ54MAZrbktO8jdR8PMfotDg6XWLVAQAREOAS9N84z/6fvPsIhIqRit1bGnoAoLnUKSYHURms2
B6OfJNh7p1rDjS6hxxtKAbPKCfwvJYjBp9UazlyvYKMEuINsKoh5kR7luDpMQqXi/DhF7MR/Ha0s
NlbvCI859pk1lUK4O0gjyBYndJ1fwjx61hDf6WLhKBLor/oE7vxfI3kaWlFn9Zj12r/UcCclTx7T
dywWbHB6k5hsHDNE7SwwWH8qbfheopkZTidbXxxFgiHHWggxrQNrxMJXSVQqT2Ianj7sPbppn0fC
5jfas9jaKBkXt109zexAXd4MRCZdDYRNAA0UqHhBYM9KG3nyYsnuQ33GgAoCtuYUIlBsbMWRjbef
P45fj/Htg7RotqOIIiVq4XLwS1J5ixQZ1Wi4HtI01t1c4wgoSCwzP1NvX8+yoXDNSR7Uu2ScNib5
bR5BUSJrc2MPFn9baJ0kuRZOcSAv5Awn6FaWZyLVGUwPIRwW/X7CjBsc6mVqKpWnjbscxuQqCUJ3
oDOrl8hrQoDMC1oG9Z+2YhcKsC7JDuiQHyplKaOqr96B/6ij2Mw388e6aNsQ7o7trGxotalsltXr
Ggf5lBnsM+Xl7/C5fEHuM8MNPL7Tb35/hMNFtUvnxF5PkiRH/lzwGtEbHJXPfBEF+tfe84eEK3EB
gSYaZQk3wZNdTw+t5LFunIYASRUhfbtz2NjvgGOguzhbkhUa/9yaK6riYD+PXj/2GKryN6sSd7f4
uitWL6NbsGeN/pWywENVzWnQqG2LtEalViLbOI2u5QLyU1CpwnxjHW26f4NUeRulcAIVzk0TM52L
qPGu0WZkfiAQfIGZGwaN0le5ViohetGjv2qpDf+jr2NvUaPeF+aarzitCh5KMg8fxljXCNfuDfgx
uDc6ZX5TlelCSzzI4ZoLVFurgPu5L6bKRmLDIWtSD+6rt+gtyKE4IQ32n0jv+JtL/lIRSemP6Rc7
5uz6NSQWWuWKaRlnmowxFHLZ6xKMoIAQO4xUUi0Jf8rJsCnSokXjQ1kz+6gctF3xlVzRrXyc3cpm
R3yYSH2v/qxKx9nf7L16HYm6pCnc0cYlKARULPCHpl46QR8tnJbVzVseWgc9SsiHOd2ZTV0CcUwO
l98YWtA7o1et9ZHwcibtJHinnr9x6OlkNRq2Z7JGH4UI3rFkof4iFEE/l3aDnvCvtSMMPLLQ8D/Q
XKjer+XHOP2Rq5rYsW+H6uZW1d4gUcl4NVKh3nN0gYiHtM0NmoEGVNBEqwtzbyr9ETUffHaLoRJo
C0WQcLGnlj4xYd6WPuuO+k6CuyHsezWEEh922OaK5AxT1SAhiZYY1R21LnWD7jsVLHk0zlKVzDgz
xs8imU/QyU1HVg2kQ7xDNHJHEany2jxKx65qpzqWQqQWjpLjxKXEUDV0RQUSHqMnJnsBYUEZ7z42
9Z/6CT6xHT8OFOLnoZP6MJ8iBiXUbbUOyRaI3hH0KbZrKUWy2tM9e1BYZkSuRaBAmACilEGHDxn0
XvkLDusrmBEzOl3OQ0pMlVYoXk3Q2HoUn5A4pyooW7xF77TarV/JxDG23fT0p1DcjM0kyOGWcqYb
Ep8UCYJ4OyWXRmaN3Jl7K38JntqmKgDvIUN1q9CbwknAqL3ScDLXpIkiGrCEy1irrU1+CCnKOMhd
2dDUL7J57prnden4BgJK9rRFf8HuGWr+Mjh3s0g3roeC8YBA9V3XG7FvZypwLC6jdzJwnyd0Wj7R
5PyjURjEeqD8T3LPA3LxLQoqPqkKQiSGKBBBdKKtptXjwOflJyx/urt5Q8AY4P30ke6gWn38wkbi
pxNzLHLDc0PmJQhdVRXsTFuhXnLRnNviBl5puRx9/4BJMO71V/bcp8G1lgUTZtuICovCgP9/FzOY
bTzsxWFdzIc0k82HL5F9JPdDTGmPnqzDl00xg7wvZTL54ipVLOyVcNgWRgUT18ih7Oa7N7IHq0d5
dSyBMh+xLsTej+7z4inESy8AH9+6p8o2FkyljnE1On08ozkxhuVCecgojwZ+ZdV+rZ5QvYObS6b/
r3FvvY5Sw0vnr7ce5+fr/lP71PxupN+21PD80VN81Twgh7OuqKP9QKbqc9891V+xML31pFChyKkB
DFFo2wmYk//IgzX8DnazHZtvpsFH958/zqMLnSXeq7/dLHF9OlQSds+/uvgraELX1p38Z3vbZQPn
czZVFEh+i2Ow4tBG9DsScWdUIn56q97fMEuVUDo8U/36jR7FOz48AqiU9WzL1MLCZkDDf/yMucBS
bFHLSywiPbsxgMDiAF1WKBIwulsxqdj50U6Ds9K502PAoiw4zeUDSrop+sftmld8o+9ytk4XStyW
6+y7eWBZUoWk55suX1vvDQojkWo+wHvKBL8LdCDJD26C5eIVQSRlCq9Vk9Un+GLyop8+9gP6BJPc
TtEt9lE+hX/tfEX/qICbfqDh0Ln6DpOKY1eps6YG6QkPOB3RTmb6HR4nltlk6u81KlvCLHUuD4g7
mqsj2bLr+ECvugIMIWTR4IdCs7IcEl2ZOQRaU6WSSZFBwpR8yC86YTzePnaIkUXGRRZG2SMHujAU
Bfx6ojcqiInF9nX3ojl82Pkg+viQ2sgXRX7wFyeT4awxaYcwGasc2wcdxDud+XN5OjfQMesNdQcm
q1l2qV8C9NLDiVwYqiMf/DpyQLNhgZy9KP4fti8Jj/hQSdd/kRGa5Z/KeyYFoByud/y0epNTnsr4
M9gpRP5r8JRc8QMpJ6MtT+yJxLw02wPm1b44N/5Cqptc5REigMRb1hkmj+I1elzMkf5obFoshcpr
mQRfhbdZrRHIIHqQqoV6ViFPzJDnOSS8sDZ5x2x7+XZFEnJVzIzteXqabvqopZe/FGLFqbd8GU+/
/MV/7Jhsly8gKkO2pNnMQkpxFRAVyEfH8jNB4iba11aXtwMNDn5L9GK5FnOTSy2PBYXxgwsxT1Pm
UrzN+fmbvk3csHkctA24YGI+s9qQcg36AhBmaq7ws26lqqlhCU+54v3DcMl0MYU7Vuu8wo585Y2w
JGFBGNNKjHiH/OVD3efv4Lf/23mCufJTfd607j9VSs1T1yB/aadznRQ6ldsi5cy/5QqixD9/FboG
88XP2WY+VV6jb8fOmyl9g2YiI0CfnGUxD4s4/EUG/vpb+31dEbEfb+VfmjHE2ILS+wYNFNzE4IBV
LNdglUXnAQZqb5QLYMMTmekj6VRZi4ybI321SQkLWlijphgghNI75FN7hVm8/ChTR493hOohvvhz
uZMNUy3IZw2rUtcdFPp4/PSWlQuFjRYAIrDsnaeBhdWouRJ1gz9kMmvvgJW9QnP3YGm/xmim2tU5
gJ5nnFgqh2J6lZrKPgxKloPX3nKQo4+fvSiNMn9D85ZXWkHnpmbarXeXscW/ZAQVtciXCY+CXJSA
/ARIeBqr8svbpqOXisYqHojRneCt/ochi9B7tpyKhPR3eHqWEFiV7fH1TpPHHfzTkfZhjtHvhMUO
koISqZIPtJiBT4NFYd2mIdybFEtEwJ0UPhJe3SrIztEBgHp7HTJ6FKjeehs4LDCiVuTcEHHELmZG
6ZAC89fRD6VNXRyT5hPB2Y303v0bGOFRvk53bHtYTg2D9IIYhHDxPxhzBFuyNRo8Qbw7zWV2QH4M
pfdIJ5CRo62wZFyp1FSwiXLUdwEtuV+zJ3zt6+mKG4XFT9whE/Dn0R2HEGLiCHlNVWPAxZ7P1UM6
XHb5MfX1fO9n3ztoXOxStUuecI49G0IwlLY2aDoAFTVW8HJP5ffWd5s2o7PvthLFAstW8Qo+Q71d
EOgfaZgA/akFnhbfISm+uNsGG0T5ANhDxFKJLJLYgmeS0Jyu8hAAzfObTTEmJfNA65zRQvFcM7KG
HNQraEExZNhQeBbY5DgzvAnIsoI/3QZY5t8Jaw9Nj+YTmjfCUzT6iTGRvyjLnp9QOoxNMdTsrU+n
4p17KfnFx6Fzb91bSRdvb44zJUHcLqErM4Hz9hVZT0u2SaptubHSeDcBgh3cGm+RRvn/D+aTDyEz
NSQEBj0xbp7ndSDV6+7EW9FIi//Pz8goybRKOCMJh9Lf2Lq8/0RgQC2L3ypRve0t3cFa6C0imz6Q
IgbiFttJyWG62uJ87hho+JH94YcY/INOjhmcHPCBW4nf62k6wMphJGdkkWW6qdTgtu/Jix+aks4E
3AkJf3E3t5jr6ZuP0MYcVtqisZGt6ZjkWBiHK6gBuGlueXqo84/D8MzSc3iZ/wMArEHSemjf2fQI
q1sYICnurj02d7YvUHtMtz3tnmLUUKaT6CE7vcZeGenvLvWM7AJgmR+fVn9+yqrx+sU8k4UtcQ4q
T+fS9zZmKGV5He0n2wmZpxMOjMTR75r5Gnv6puLqqKRx8fVRWgKqpktXDlY8s5MRh2q0H8ty5lpe
k4rlIkfPNCmEFnBicWnXQU9AUgyBXYwAcjyss9IqiSsjDgYtHIu+pWnvdYS2U5WW2wBzfueqz+M9
MfN0PDao3BSfAeuoHgh3LAZxPIJeKuqklbdeY7n7S2Wv1iDt1gzRFSnB58Q7ns6XTE2mxXcxAjWk
8oVAhttei/yx2iXSorokggnn+EIJzLaprGUIq5YKvkGjo/6ku8cahRdqFh8N++GBstomY1ffoua9
4V+33oR/R9xmmasdIHmjmzAFkCCy3epbfIC/MnCm+7QgBbcsFpKI62LaM8Sg8Bdm5GGWEX9vIwuu
cpORKkFgDun6jyuJ0ULvZR2uI+XmKX6JrpnR5esn3L7hPWTWQWFT/KNcZ1lOfZdvwAuw0Lvgxihm
OhX+SvUjexxSEZ9s3+fp+7WYwqj2n1kyoPD7yuDUwXff9JiHfd24uQsUabYOFida225RaxxXyzCi
FFRSUvnRpWFqiSucUGlJxQp/4mrxI3koIyHLABmm4RB8ARyBwvQo/cYtAfOnMqszBe2X2sL/QOlo
3gFHbUrtG8BqXLUyms4jePGfstw+SYRVQz4meURdK5KqljVFkdWpKPiSDk0Xe+jJxAcajRHDXHx9
9bAXzCN6NqCd3RphYYVgzRXpvcVIz2/47+NHoxgR5rfE5Rg1IdRSCRP7IqMxGGoPC5SI0cTbbGU1
so0LmjIzvJDSNrw3hBIvpE2crolche0+/PZ1SOyScD3EtDETki4Ml8bYVCQ1NhB9nePXgEkuvtMc
Zc1Sst2QdWLNMFQgs8jEco5ZrhPgmp8YQhRCvR7I0YDGsncsuKEF4XNXGgC+k/89hbidoNw2Ede9
UnZ7BCsQCdImyPciFywEnqmBHOHdktPmtf+oysKpngfYNAeC5wRUDuXJgpQFL0lcsiMfTlc96jpp
iIOTZqOdDdVI0r7d1xIaUhph5fjsqI0swb0qg38mzAVEv9sWpcik6S10fxJqgvyRLFJ0/YUujqfh
KSy+dHFA+IHPXiFaX8rfbUcT2R9inDFo/fHrUkmAO5GoFAL9GqWkc8KUJkRONceQIeQNF1xSkTpN
zWsV+8MABSBst7LCv7yG3/JFqd3aKn0EshgUWfPHJMPwwkkIAf73kCpobpoMWkfGFaUTcTZNrzYe
Se6QRGszEEw8O0kfgxyiScrnnMoP2sD4/yvK4c4YJ4ZU6gs64PswMaiOhoJT9qTWQ/FEOOoYzJsr
ugJ8O7Ga3KErSJwfvKxLfEtV/4Jx81AZZVonbk3vPVg0R+dSz+R+j7enOF3NtXkSi7kkx9OeoXSn
6Dgxw0KjlqtLDFCc3FVhixvOJ9RNhzXWe6pRjcZTvMlc4v5DX5WNnDkTf+kUo3YJzxHogy5TEBVp
L+zQMKM8LyePqQEu553Bg/LRv1Om6Xn56cIOxrW6IeoDwR6lISr00k+wqwKA4McJWjVd6ppJAxxl
eJ7YTJ9Klv+QyuJfFDbIDXVXLQQyCTotRjLrhpbInJiwfyOC/u4R+dpjh56riNn4QfxGFMweTWkA
GTZyfMToMW8Pp7ZIg3VspZAafs1cHyP67ObK3c8oGpgcZEPiy609i7i0dGss3KVmTS8yDYpxEJgb
xf0g3imZPN5c4B0kG47PIHDjbmTs/nEsK3OTMyEIYscewCEFFP3u4jP64NCio8o9mlP7qd/AGNTX
OBObmq9YAVlqSN9DNNhL6RaMXSBMt8ZCkI3ybUpj4HMrMPaD4FAh7i/71EaK5jI32N6QXGV8/qVB
8fq5dERKG+ow6Sk9F5FURuANWnSVJ39sKcq4xI6br/UVGxjE3/GffErnKxPg4EoLPKK4LT4kaw9m
5CAipzlYNdiQ5PrHdUB4iyoNxbeKOmmog2p5xyu3SUYZIEjVbmpZGXrvGyIxfMbcOwXRkI2NfaT6
GYYU+Q+kqQ/qU3w+tz52QAqS0QC2GjtxUb3Q78ALxkmr0xJ6226HJh5sDtjmzoQUhtJKmUMK89KG
KZIGX2g7TuaD1x1QkeorbSVkVgMN++/m0xIitImAV5hQcccLQjA4L3iwx6FEbNxSe3OCwHwHCFR7
7vTEa9AZr/ZnVf6mgVoZLVUzxSeQ+k7+LTvfTfPz/NumccNpCXzFmXZ56dqmsUV4WYZC61wlmH+7
f1LOj8oP3/RFxsuh5m/XOLN/0Hc1D5kBd5UubVRptM9RobIeoxg7vtBr/PfjPs19KgF7H576tNI9
da/tlxXBYDY8kA8Mr7E05yPcduc4Z9G1feAFJ4C3dbr4OyFs3KfLRI687oTye/vaTs3Wk+utvF0c
2wdoEu1990A3wb9oF51nma/MV+7rPEvNcqPX0WNwGljI8107EAce6k8fma/lYrm4zrJ08lnseeQZ
pMXr1+tXmjt4Kz+NC+Pz7D7i+fevBy02Rgc4oCOkFyGjZUrXUX6M4/tLeUE3iw4PcofoHA5+B+fR
moYorCmkSE3BbLuP8rr7yzM+fqLfro8fQMvz7Cc6zjhI6q+0HeTZW1ZR4eP9Wn762HKon8jD7aB2
bWbP40wPvw0u0khEBJRu7twX5jIUYWW0VkyzT0r8i2opVsM3nKsg7L5ZD9GFHETdhxorlVwng0SQ
+bATWfQTlSDKejAJG23sxD7onitvQXsYViOMARXakwDjQE69KtUIshEdqOOyZztaX4r72ttb20RL
uxEwsyd83NvHd7hSMgMJcEwNRsK+5h8fubIGLLIWCoEajSv14YBPeMc0jqafedJNPeSFbx8aLk4E
kSGAxxUVLafGBVf5Hf0UF0uSnsCACUuyiCYTXPUwDAG73jF+QZei8EsQUIV9K2EOw+qj18VF/pcM
xNm8c8azBoxWWY1k/0gBmjyZPctrktlqXjPJb+paDJGwHrb5Jkif4ZR7KN+5L/nsrE1uaTaEr0Ya
bOh7YXrxciizjVLQQE3XNKM+vPwrL3Zyr5Cb5ENJmAEFHkpDc421GS1E4zNKjn1CNhWscIi/PxsC
CZD+b6CzviyiixKSzDLlozLObEYr1RnXxF9woBuzQEmUjxhT5CXqJpEINZSIP5SE7eyVUbpW/Hdy
DNvfXTDCdjAJ2kwHivOHQYkjOGDnsukc6vO7IXckQJOFIXZ/YZAnk3ZQDLuMLoEl9JJcEY2cycTd
xCQrh2agHRhQziG5Qsau0S61kQRvf/VI2bZnNN6iY4wl//yNkzcW4NMMC8IiWgWQ3Hjg0JU4CQ6V
KjegTTRnwz33o0Tedl8cfpca7f66VGO0S6UgYACKjCXjzoGSWzhsALAGVNUXEeCdBdwthilWrOcN
svQwyJMZ4zZkPgyHALSQVRl37g2fDJ0uYFJNECCoDlFALw2/ekwEGr4F3NagX+IsUcgnFJv5mclD
7d4JDD50yCF7SGxGdcj7PaMhTrzQ3JXP5clk4pVBlrbxGR84ZC2V2sN3CNe+uwfTj9HjiZnwEKLp
69q9ng4QA+aLj70X+7WvPn2GOA91FJh73jCW1DdbDHOkUI0ZgS/c3n2x1C4tuaLGJOC5VJnMLlfQ
Dphf6dJkFnLPi6R622TrkSLgJtyCCR8NdP3Vb0+8NRNycN5WEeUjwxY2pBmGjI1Brl4H641XTqrV
LuIRRHzxrPOpN2xRtws41Y3gLVJcx09dokNkrUAlqnMZJJg1rRqZCILvN/wftCY+MF8FtCM+MRnq
V2GW/kFAgCwQn9xd7VLIZjmMg8tNNfrMt3FnEkS7UPrMlWksXxIViyI34p8hByE7EBf/8cfE8yHE
N1YNyWlU2foRWij6iFDCECsBEccTG8QHwJNjo+7o9Oo/g9noQQDePMo0kpqDOHER8rMGA/wHPEHO
2WNx+lUMFUbyXOm+bTFm2K+upq3bTcxaoYTz143I/u5KXqqnW58rpeLXlBRLFGmx9RwY+CDkTnFM
7Gr1gwwsJVa8CdheHDAJtXFkLrHH5U4hUqRXUf+r6snwGXoZ68oAxUye9B3xu0yYRDkyAt0n/BAG
7olRjhJk8VHj90/+SrztnXmvdcFB3G96PcLm3siOFcr2w4i1CECjy9xk1gS8kQEd4Ow6rph/UCjP
gEeCYy1JNOth6ZzdkHjhBnfwwRgMv1eNX7SoGJLpAwUbKm495wSbExfEuVcMQC/RP6ulwjXjbZOx
xjPXi/uj/s5/kR/mN9G3DT+JVTL//ig+8fFT63S7kwnC0DBc2RYwrZP2hL3lFPzUsYgAF3hsb9UN
+E0x4B6iGvLBjsf+w8yXWQJm9IBqEuLvwXrBz0vE3jR0DdY6zAmWXMLuklSLSbAdwq4MgQWNv4ok
E1gEYsPDhtvJjEVOo7HXCkbBJCYvxuZTnOHyxaYsoSkMG9ITsWx8woR1fcI+TwrVbCNL6kegSdyv
3g2rYZUlzPThq0uxZvXtWGH774bdI9wYvP0KsQIab6qzbEesBm4x1uIfB60/C9ugNDNMqIvavWzm
8g9DBLkmJUweoNSwDz+ZgZp569mH+efG1oFEF59MTclwRvtvsUmsw4Qxs8yBYpQc0wSrFG/SN6gY
brJv7nLscG1set/NZIek6hruMNui5vA5EDTiNexLr8W/envCh/PqYWMSI3DtW4BbA0DH5bYn2RJN
yuSy/NUtu2CAruUw3h29kHjPZ+TaOjRsB+0G18LBIWNji4cTBR3dirHSWD68qxlb2YTrZMCo6q1A
FCWOTJyTHxZdIr2q7+8cdQIKlb0E4LtM1TOs01zpOrW11p1c9x6Bo22ZaESk+I3PeSnP9lwx1KPC
MNXB5EQYEG5MF32+z5Bp1GiH3Qu1oei6uF5Jb8aQtikRj6ElNWxK1g/riMCB6KlJDofuCRXDhLha
s08kEYifsy5ZW8RhFjkb7vjI11JDyJ9A0ecqqD9VWEDc8ynWyEzXhn4syH/jqJppkW4E/gtUSyQO
CCIYAOzR7DHV2bhBYszJJfSn1lw2MHF5DOolqgKpxshiMzAlcAhry+IHqioi+VKgrIMwluetnpvX
GX1m88VviXcaridKf7kNL50urWoQP/oj4jX2fTRyuJMazo+P2EeGqEYIfaghXFl3f/iI3dUG4wl5
9An1Qxq+lTFyyYMorsow9h/ohSrrwINUMFXBhKre13NrQGqgyhi1zFaZsta6UAoSzI89gqHgTmc1
Mf0Y1Y+fIJfBbEg5G8p48+ZQzMAdgKlSAOj7uo/1wNwcvK+GOlXQxIAKf9o/wFckrwBxCsCEQoYC
KynoBalGAmAJe5jCt3Iwye0JirhbmS4SJU/gKe9F84rWOaiV3V+kQAolxTDWqPkXFMQ0aQgFpHgG
n0kBn4NAARgJSnpvgWNNXIIJ2Vxe8x9Di2a+mhkYlMgDLI5QuwSWuPWtJh/CBxHHrElliTmOSdlw
8OYIgiySBoKXPg+GVZojJT/IVp6J7OB1dAXt5Xa/MD7qIzrTzO9JWLiE+7qjI3TntSNcQHlJsfXf
Hi1z7glu/HtP6ev4E5xXXJgndC9BLD/AUW2pO7CN1Yr4o9OXkQE2JRkNzHcqI4/AlQPecqZgwocK
IyD8xydxsN7ir9ZLDim2F3/A2OnMcyQ5GFZJgimFFXgfzY3sJpYMB/etAQzIcDZHhTKYKC2DbTwp
xNlccBIcAlkmEE3GSebv4ivGUyW+rT8pOi5/ufniq7HMelR8kTckxaiKkIlHKn6JITBgd0rHTCO+
B02wPAkJy6CPj/olu1i5EV6Pq10TeBs5jTjLQg3Fu5CP5os/W00ItssZoUcBvtqjWWszBnjpzdPq
MT2cFWJzOAQ9lr0oMJkXcV7mCcPF2TOb4tbIQuUcA/Jp9Yv+zNx83rZuKcTKLz1qmsEIReht+4F8
OiofwI9U5TCs9tuJ+1eRHC+RMP2C+9zzfoBycy84sy8lXR0t28f5eC2t5lKCXoPmYrSoMVyQH8t8
TO9YU11PpHFEpM1AWyzph1H5g8KG1ETwTu3QMfCu7bg+F1RrTA+12OLRokuDRg6h2RvL2aSXUg+S
Nyfyda199Rrs01/ELzQM6PV7MJopcmOw14F9pPt7avbY9HkJzU5sdoRCD00R+yeab3GLGsTX9Et6
KRPfsCm06bLZaPAb++IsYP/zne7KD8IRorA4b+T2RBiSEAUnBKJtNDRDXIzJJDQyzrGLtQM2N3Y0
bhN5j2V18V5ajBADQ2uwx9Bx20ykei35MmM/Amt1GSDRQQJAk4IkIr+z2nlPs4XNT1Dt8djGYqiG
cDeOsba/R/E5//U71RirsPL4x3p9RqWJwrDqKrqxTmjXQvJeb8xaWnW40G8nPZiYweQwLV6HU4zb
jctdIfvLvoSOH3Um/J5hWwUJzJQ6c3SmsbjzOY1V47+Ycl2WYHqsigU2XS01afInOLg472RNAAEF
jgXuWbhcGUOxcPfqxdl6iGRSML5WlbhdFfE/N5JSeW7ovsp9+1JoBTTaq75o2hMvlYiAT4eYRZtN
2oPFe8McdyAmjfOqOdl1LsIzR9GQ6GEwp0HinI2lUzC1gwmKu3fOedPR1JgxRaDjjKqChCerpEl1
x56s4+JkZXDQp26wu0xp8nULVfQ3c1soMlYYSdoncekJo5MTxK8ngsiTJCXBlgw/zQxbvDJNrtT6
ZiXP6EDnubQ4ozF9G3mFJmz6Xp3O08gLPeFAvwRzx5y8O8XXlES3OC+kGgcMwLzjB3dginl33dLG
nMKci+SuCdn6C05/tcMLVHaMJWj4HFpVc+EctDonk//sdZI2n3ckivAO38qQmBGnPZNXTEoD2wSr
nXhkgfV5qmQpWvzFwCSSoWkWN+PKl5kUjNYdYzflYkjXKK5JpZPrOZnPJhCSacfT/kCb79J4xATB
iHOmQIaGaFiA5phFgiPDMhpRMMAmiVibpmE+nbeo+CSz2GMm9fusrNG43OQFvHGkmSzTZ9KlwV7S
/GIqMec0/e4kJgWnZrLXdXMytt8+oxPKitTQ8oH6Sm7yWa7KK3N7/UKEbuRiNbcpY9rSlUTYg6GJ
h4VsDgUCmHNrLPalF8SWda59Gqsbk07a65YnF+fy+DxSddga+49rosf0rXIva/L3rF5fkqFnLLmM
OTczz8mN//AEOYtdwMbgrsgwQxfcDk6wRC2nn2Ya35FZULNy9l/27ZoSThyrXKj33tGT6qE0RCvy
uEwSKjGGEqv5n+pQn9VHR8U+V8yrELqjU5x5ThrFOZQnuibJrOJK2UY1W1lG4tZ1wDwjdA6S/hoS
rWhgm+yH8Z7hvpEkNRlb9hSQOO4Tk5OrW9On9N8ykxiixJ0+NyJgzIi4ESgJWl0/qSPO1ER5yFlq
JG4s/kd4IIVEOqZ6gv5/WbLoioq3Qb1K8RkBmTqhMkeIhCvLvqxKgwhHkmXAcomgwLj4MR3EeVXT
F5caOpAxdvsZYRtZeGRvLTnCP3gNRujPak/xpOcG4IAuGJVVgy7FZnVpdeotZ440sw4aDprzPqF3
suZ0W1lkLgp3xBFCqXOWoGmZwaDYPVbZRHEdyEwvmkkGv2PyJIqY68mqSnF7NbsxyfQFjX0Ox5fu
6p2ndMSY+UyDGc1tsKN7hhv+SYSCQ9VtQwniW8W75z38IT1r110tLyvKcokfdhP7LZhU1AOyviqP
vdFlvPN3HV3JJmZ43Ve4OlRh4tIt5mq/z3YNFlhjD8S84SWSJR9pUuJt8UrXmixT+w4LPFnB09gh
msKa5tYk7rynz3hbsK9vg+/kPDLVqfvDRNLpYnmaLcWBZoF6MAcFI+9C0LVm+YBpfAcYT+sWMYjH
YrQqAYiRxgQhMUTpwsMFBAKjAdL5BO1/+yRgRAOe2FDwX4gtGoBu/XKfQaCqiPxOB5/QTooRm0D1
4zMaTMk9HmqAZ2+mBoibohuFnN4zCDDCPX4Q84SbwpT75hcRoGpXVGcAlDSIsLwDcLENWqzUEyoQ
71PsZgm21CHJjOvNMCN13XkJTJtBsXkDxwAZJOf5IWwDz5L5lFiCMa9wRs310cHOQMtIRkB8jp5o
KvLzmQXPWvt17mVr+1NxN3wfFU5FMrLtyzw3ubZeJ7S8IO03zvfMaEZdVUC9ijibRppMttuW7lmv
owwEZbdQyI5FhlrqGYJP5XOULsNXbb7EtESnpipIcOpW0OPQuXQRojL5gvJHFu1Ku19l0WJhYSK0
xg7QkrUSt+nUIthQcCCZJVkCV+Y5nXfnYFeE39iTWBDcWTPGPqriXmAdxON9A0WMf4cP45td7B0G
8pl/4y0iMQOneiI6davnScDd6u8w0J8r6bGVZxaj7uDcb7vHtjm2E2W1pdNgT34Ncj3p01d4rJcQ
cUxOj+UX01EesL7ylf0kz+WleTyNN2Sw5PNvB/SCg9m6rVvafKiTJzvUk/SW6S7Y7hSiNOTWa9Ni
Gxh/+JbcVxbY4FLMwNuAlQ940d60113b9X1H68FTR6psrpqJdzurKvdl+4wTRo5RQbUG3yIsKnuG
OMPttnHKGK7MGAOwICwTYshjENjyCU3U/6O5LTzAKTv/SPcQ2kYwPjLTVM7TgLB7sTbjvVaV7ysx
Hse4ltzdk92e2zHAIZtrVyDd7PCfvJ8sDhBj6GEsLpYVMBoAbi5uk0juqftmaS1PdM2KwTIAfSPR
Jjb0FNfVIK0JsfZYzc8FDwAiyalKoJQSnwluaKv+1B7hpf5KVaNKD7cXMoQrBqnAEN1ICbqbXioQ
ikpfsMu5gljqkU2Kza+fbNoL9irZQXqyIxiro+bCCk44qbj6BDxVJqkboCFMk7iT+D4O3bhwvf4m
2+87rn7ZIIhImBBec+sW6uPfmy+V+PCxBdU3ZGjZ4fH2MKzMJYo2jIfOATXbY48TB0pzCdj4gxQY
4Huu+6upkK0AlPZiA+hEYwbAX5AXDSCbpMl///U3gWFBYzad+dxPRL2Sz6cGIX768xOUDEa7CPcO
DNs3JRgw3VAaCjO6h4J08RE7PogHhhumJrcBozWwHpt2NzIT+J220QPOFDQBZ68zjwWh2SsHeGR6
0W7xU2YHXca4j8f2dkALns6aph5/peuqBBE5NXpmx8otCqnuNhctnzrbfSe7nP1tq7mIOJeG8wuc
FOoEuYNN4xc6thNBqLYBCNHYhor/pqpJHbE9RtwuVNVgh+gnpcfGG+6JD0hkWRb8DV6Mrq7eIZoi
0DHJRld0qPDZuS98JdwcbYwdLSWlX7jaKInQKNcl1+zPTg2nvJua8KXbvmHAKcT+kB1HufcFLeY0
Q0gjbFv1qX+IRa7ABag9kHa91Vf03LRZISoEsXpjtmlbWPIQ3m27P7ESlvhNiGk21eNzkXwcK9Bc
/GlVzaGdjpQunJqf4A7K5t00HnB+Mae4KkJ6Z6QA2M5Q5g+qhI4NhQsIxt2Kb6aoyAuH1TrPMheC
HZJ40WZIrVM//XYf/vUu/VP/6c1HZvgyhP94AFGn5p80AV7GpbTbl86k8lKl/aq8OxbTL8Xn+OuY
K76AOv4WsWt5gCt0bt+LZyDH+OtKNvTrJ0LogNLzdCUpfaScKGGio+HMckoDZqyreKbJ2CuN6erD
LI2gNu3tzXCmLbfd0sTvfK6FOAmUOVwbYR76LxOAKzpNgnRxx5NU5vUi5dUAHngwXpYsGq89UczH
zTDOHGwxN6uagtroWLspAgy7U7lqdCtZuknQoJXQ2RTbPvG9YVhdXo9irncvYRsMdox0RJMtcnad
yX7SF4misNh15UqBlp9jawU1tTMAyScOyM6jmNYtFrXZtbV0q4jK1vMISnF+TCH51262R94FKj/T
DnVQxuiFYIiOCnw7z9cllpLCp6A1jB5hO7uBERagE92IRzf+Kl2fUBAJ0Vt4528nVF9bvS02FI/3
nZIJAsYv44pGOEG8pdHo951X8tzYygl2mz2aO0seBfqJQ/JVrdOauiw6cxiS3hXfoFklAupgL7XA
U30kjJUYMHtQvP7wo9lWGCtntWSepAaKsiYyWDLqfawY6BzUK+Tj5/GanZPfiuXO0em0S893S3Zt
7GyJy3MCYFsyQFvEsss6fv6/PSx20WFIuVw4NxyIOD7Lc+a6JmR6OJqBhndUzyapv/LEdi1akDDE
hKdCMp4VNxQGlImD5yJN2nh5nsbRRj8AEpDTS1mW/Y3Fn4Yapwl2pqxiL0vxVczukGYHTDc2UmqL
ksu3neSfaQhqtBwuDCxYQXx6j3jacZmRCIJxOcPYmbJTxKkP32OhGT7UeKSQATu6OyBjawL33Sfm
vOOHyJlqitLIezDHNTVvEj8Csqhef0R+1K1iToNn0Bfu1Il+7LSu0A4C+7WXgwMy8KLoos37OsIH
IackvegdxTvtqrMhMZQUMV2wlmLSElBFqF8auoAymu8luo4Q9oL492gPQv0QoMqBas4k+pVTuq2r
kK7XYaQF8sKcc5YJUeWqGj5omc2UATm4FFftUpWO3DbkYB6AKrPz51ghkCzl8x5xcQApWR3GskS3
rAwdiRE+AcFhE6CT58Sa3emT4Co5rIsMacJyFmfJCAYONeFNs8cZaIUMsSQO+2CTx+HywL5J94qA
Byl6LlXj1WxChCAd19iWiK8so49drekcT2Cwq/LNH95bxnIadKLzL1kUaA0tsjhm/iWZ1DrLMSOK
UEHjIg4D4Pjd5nrAX5pNZo/RdYfP9+xGhIZsWXE3xMgPUbrGcgT94zxX35MIbiPpZFOjqaT7DIxP
aaBqeR/Z29LEAF4G58Xn4G9h89j9B/i0dMmGclWEBUgAbzaIag8+n+qmYNPukKtncTunqExheMZx
Iov9iOvmxA3+tJb00nojY0nSCWYYM/dBGP8WGoJ5jS5ydi5CCXdBV8fcbdDvGAEqv+I2kBvhr89J
cL8k6HGZ+W781CiST34jqF6xJi055xDOUFQMLCXSH/M0DPIiS4bweAAjvHlmmqTyNsfUW3KRbius
RF87t6IDv8MW6XO9Jt7O0vcczSYSpoivrzkAaB4ZKGYMKD/oqpu2G8tgQNDaJfQM589IQHZwravs
PfEH4HTVB4STRpRYUR2kKTPqq5bAOXZocRlxIsSlHxEFqQRKTh2ni4d3fWKhVRTWo/hE7VYRDipn
sLWubA8wMDZk2EzLTbHOc4ZaUXBnHD/GS48ScqdRc7qsMF9YYK4wjCPTGFNb4DjxyuHeSnsewVMv
cdLcMsGDKyH/dyV2zUVMGNXRIpnIHMlLZeAKLB7vI0gX0x07hWNOLJl0DZ7+VVs52k88GZlsRG8w
51QOAfBwzW5+fHB8+xBHGkQ4rN5kM8ED4SHQGIabbQmAlYx4XCeRzD6zsZpUbgNj68qYdrpo5Sfz
ADsPKTbGFLqbKi0Qa6/d1XD3cWsysX6qO7Soan836mJXvdOxdLhU6CuYLz5T2tq34Srude4P5jLM
YIACZzve8pF8t3A3SCAnPCAVzKkzaDzBLHWidiNeyHnh8nBzOsxNAm8ADG5f3H6GLjXcvIiZ5dR0
ftX+R9R5LafObEH4iagCkW+VJRA52L6hTDBRIHJ4+vP1aP91NsYbE4TCzJoVunstdRSmyxn8Pl3/
pvIljB0zoDkaEN9aLFMD7WY0gNaWr/OhJC6jL4+S8lFryODUNaUMx48517lNZnvKUyvKMJsU+ogh
FTA3BREyx1Z2ta867SfWJtWXiUN0RDq1JEwpNrISzWWxBCjS0kjRudf0VtGIcjdTgpQqy81ckYhG
tCzCaq2AxpyZEXAXmvdwHoTgABMA/GSReaRzQGiDexI2M8WFTp2FGvup69psuecJFb0NRoF3g8nk
By1jqJS7i12YXP06hOeP+M1Z2Cw666AhrWmkOAcV93PUKo5Bkkk6uGXBCIAa0zkD88QjzTd5H028
U8PtwkJSwOVa6qwqVwTWHq0yPi+TYBL5/M4oeWQUCEokCUrUeTTyPu48h0iAA0dj+wqOWS4BaPqh
YrV8Bsv9pIcSW85lwwn3dFEFgZAHo+SqQridex83ibArxCd3SHZ4Jhusd5mQgsQ0OaGtM/t4G3QN
mj7lGTI9iLdKL01NzEXyJ86B74abr5zhCyOu0cg4ZYhMDg5LoMabhFqqpOoKZCfydLIWeI1KTUfW
WqVR8zSyCC6ibRagibm7No3A4J5IPPFB6CabrNXewlyy6GDmfpjosl5V/AJxVmSkcl6D9qNCnxoi
Nj2Zf5FMoK6BFoMmexY3/drqhyVPtm+OtzkfzUelUAZ63pV/YyxFtCEIUJdZ2X1dLp3WPABYM9Dx
BM1vc/KZLtv4TKss3qgojPVWqxs3YeuEnKhBH4dAHmkILvin68Q1QzFew1J3MS5m7SNtZ8sd0Gng
etWtRERFkQwKddjDzmta5f+f/dg8BuAxMHELiyTTWbvN9xtbX/d6q2KPb8EorGC/RwrdNcv5YX70
SMjwChOp2/SZlI/W+ue+92Y4QpCOTbpeaXUFnjQPUccQuBs3/NeNQcfIn8zPQB4ty6JY+EtwsETr
V0pZcYdSunXcCJFor0yHAdZg8bKrAwJXxF2Q4Kc9Mkw/TpNQPxgZcxrEpVAh9uluBhJnOE7WozOU
J1o8o8zS3kdnMJZN8FpSbjujR1BhYzNfZ3TRRCCr4b+mm1urBH5552fdG1Xfm9Ms2qVa0Cw423dE
G/JHt1KJq4hK/1zAuJ87Zfj1tB8isF2ugd1ArqUx8jKlQ3Ea0kZ+3bJ+z4S2MyRD1q1Xu7hNmszf
9rp1XY+s37TpHHokOXHG26VSr/C1hRLMZB5conRQvfJr9nGqX2V39wg2vdnbPvSOvK0LOP6SgHrv
pB+vSlPjK9181+gr4on/1kfUWwq08sD55MfU1LQU1vMqPIyg75wctmlf4w3hdXL2Xl24Yq1Cq4Yw
OJ2QEQaHLRZpaqn5uFhiiuPqSEbJuzS1auanACfnsOZRC1sCKJDrQEFKqHrN1blM0QjLDbcHy4Kp
1sBWNCSe7Muu0SpN/UwBLV5aDZwmBQuMGIyNmuiwFEHCmcr+FDqyPvheXWyZ5gabEJaRKGTDe1Mo
7FhZrwC0VBBWom18kXUMQwj1CTIgDX8NW3hjN9nhGKxjI7o+vitXegzXB6VdYpW944XuZTNkO5MZ
3SLo+dN7H5yKGi8UUQqp0lT0fbf5QSp2F56oGx5spCS20eb32i6QsO5Wg/XyvCyTn2qAVm/GlTky
YpuXs4UJh+ybpAMMAIKzaXrPS3gJgIqEUyk2IrlElU2pVX4DLyl/05aFfjDMiICut6FK5JKLz6S8
M4Wv7GU0Qr12LfsRWHYjLCU3JxV0XZLS0ly+dc7LTWsGlCpqxoW4GaP004yfbWkMHwZZB7BxZ9u7
P+xdEwExBIC/Pdqvoq105XeK9nzVq+FSDix/v9TTUtWosGBfks3VvrfLqctfx493A5cJ39+y0Rp7
kK+JJXKtxq31+AjvaWL5ACZj68QraMlezX9IN1lu9lui4WvlSwpRRTTrG7iMQYqgE1sRglGcgBwB
3UzAVaiNEPBC8I5gMsAMqhN8+g2s8wicA0j8cO9DxkWJLwPCjQTAz7t1TDY/OWxHcZSilWcWE1vA
KijEt84R4dtN64yq0wFdZMB/gDbioWW/JjP0o69R86/IuToOdL7SXgUw4aABrLsM9j2TIOzDKI0I
YX/opJDfB1CDYSboiae7xmCz7KB8dZnsR0VfuNXNoIib47w83v1dW6DeDbWZ7rxR7WszuHGmiv4V
UOy3pNb4QhSzOM5vyaVJgkoi3uJPnNxPwiMEtSXJugHrIqVbjQ5lXP5owdx5Qr/VAasBekkpmFzt
gr4BLAw810AOMQ8v166aqPFXIMiTGgsIi7RDEeRpN0c1mkJBp0DhlgwQbgbTctlYU31jI6s6nncL
OBCfx62mTizdhbC/QWs6c8y+3JF3/tv7yqANiSzw/kgECYtDjwMEvi7gc076mFx4hdrbLpAjDkEy
uRwPz+o1Exf/sd4ry3Ann2skE9mU8EtGtfHAe0HssxdDoDyFGL0yC+6H0X7Y2Te+8OI80Bc7ePwO
/kW9FNu76Hej/a3jRaER0amZx+bJBNvlSKXrtFUdVZL1BOHA75ZbWhSG2wmSiOxiQ+2QLcbnj3NW
5T71SxzKwaufGR4aNxtoKVBPvMsqRZTX/eMEHpNLsONL1fjhGWZJsyf9rN1PCiqpEp78qlPjXkoO
Hp2cmOWoEvsXhLvYBPLHiwyoxeKCEl/wCK5DZEoQDmz4Nw5MOr1Hr4GQGiQZ9YK4d2c2cjGeBX7p
wG4cwkL86Mxaj84h3LRo+21YD7RuRhbf8gsBSrxoPosJcY2KLkQeTiiJcWo/AjIV2dbOk+LXJTmB
rtrsPS4m/bTAVXHiEff1LgHkby4yWsK8Xdwf3UXl0cl5c9dJe3PNGY3v/uduW1V7V6Zp02wPaqmk
JZ9EI9mTegRmjWYcU0HtRBUXiMIgs365tBSpANYx4zmDap/BLN/S+DrZ9IvI+KDkoi9Tgw3lNS58
UpyUS6LnedzSjuTcEcvs5gmLscNm6H16JRczBubn9+tu2i3hWxdng9vOWXz6F1K5tEEYXMLCpDJ6
AqHG3a9aUd078OGbfXj4p6S2W2z7j1O4rdilNMrC4rdNfxxg/4eS06Qn0M7Z7mgrN/PPX3efyOBI
MM3f5SRoQwAdP2CPE1z3Kkt5esQiBdIUpHuH+3jnHnHVTdql7JLf1Doq8PH+5FRJCbWON/sCKQpa
Bn4S6Qcfsdjc59S7JJZRoha296qtZyKypyIOMXfTOOsSUOKT6U5SwUvhh/LaWO/ZGpjFfI6ny6Jb
YtHV95oIU/HvXGlDees4wVqTR8RfvNeEl6rvg04iK6TCMK+lZCUpUPAQnY8bh6VMdql16OId8peK
VAX8XaISMgpre7+akd1V1tbcTEoz908VAN6ml7kCk8JAHkOu86f4U5HMgOZNVBABz8MCg7wlXU2s
JmygK6s3SqBI07NS4NkxrjRzjl4Jg/r5aYSNcNZSK5VK+87Qx5sNEevnlpnN7LxHckTAOh/hbJN5
wdbyl29Oo8X3MOW1aLAysEq9aHwuIapzxIqBTRcpKydQaV6dfLUVkPqn/qch4PAoIoOGooYnMESm
M5Kg3G5Mzt98G0KwV/zrSGuEbtoen8qgX+WDWstgznQwJjQUVIK+bkjkNAb3aZOOBfd57WbT7GGF
Gj/eHJ0WgejD0su7SeSrqwGXY9h/G3CqJFop/lQjxLC6YCDNvuj4cp6Bfovz3BgWF1AQ4DuobVVm
f8N2YgXjZyyIP5I8jVANIXacKdmb56hqdCBLyaNfdR59c7IRWrRQKL0MLoMaVnUT3qNNqN/pchN+
fu/Rmk+WcXDWGfqhxfbTPAGLweJSntxdSxf1gh3AStAeIbcBOt/AOtlzsQZF3tM+68jurNVqU1+N
d/JNHpNm8KJJYZUuYrq9cUyawbbH/A2u7UNn1zm3z4QR2y1kv7evs6+VWdeKQeSyQ67li2qhdvfq
VlmKz1A10tEL4ZA3nzhMqsHb3/3WA7pXIlgCxUg8EchrE0lYNpMbuidXvE6kS2g7FayjD03LZjih
x9CKigyC1r1KNmHWbjrHlqgRJBwwN8E+uvztI7VEKwcZnRhLfEz9ukT2TL+UkshC9QjbzZtORqAo
zU7V1R/8n2c2FATRYH4x/c6dDYsD27TekWZEfaX+H0h2+ixPDNkNA52lKTg30N0//pjlCEn9S1+r
V962Yov1lvD9PTzNq9G1RV8H/gvT+RWZ1LoLahiPWI6JYgv1yzgg9YsEhQQMqnapq56FCj5Um8WT
bo4KIwQh6dCkRki6w10RQSdnR37/stxDKvmGATNt3126ir64uHdiQZFFmyTHIcTwZiqJ5EMXdXI7
5Q5nT6FyTtjfEyCq/fPdbXQ/zhvZl3qwHamBqO5IxHNxywzcsrPFKbsYX1tD9kKdIF9CinbK7IPg
BHFXHVq0FbGXnvjOJefOc/IsuTN9M7seZwweZqsRjcaUsIdPGEPq7DIzfuEZTCtiN9Wgzu3DBUh9
aenjN7QOyb2149781k2trvDJgnurjNeXIFvGGWL5BLQ366y7HKA86TGp+OE45qCBMHHm8JdUkxP7
il1jLAK9IIcpzpUYh4zPDx76B38XmVrQW79lvGQgunItjY+tncevEyyE0P2OszaEaNlg73//SPUB
HtcUxFf4+zuOcckQ1UF90TINQXXOVbzEWqv/pwZkhlgEAxLOtV97Bk3UEcCgFb3ApCIu4UKviq98
iyu2NQwgTy9efamr6qrlV+7mbX6Zln+F5AEBF/G8wb1X8vbfMinqqlL2pkjt4DerzRaqztzkccmK
z6bXYarhjT9GCxz36b9eFGwO0fr0te3OwNeQqDlHVkZK6MOUy+7hZ5l9QJFqOM88fnQZ+uDSh/EQ
tdqcOCYqM34LJGZIV+NDiIKfL1EeCF3iqcJFRRHZ6xCK2Fh7zhLDh1a0PhEN10egUP7rk6x6qypN
yKIBJ/8md6wMoBDvS6h3fDMQpOoUtnZvICnL/vMW3J92OXMqlZ392bv3Ql2XBMhfBTg4KJImohgN
r4TEYjUozQTaRUeQnDErfsGuEbl2Z0F9Tt2ehJgqrPOfD5BnCCv3mHQdYCBRTJZ/S8Ch9FkFMMM+
whhYUrHFfTy3gOdNmuQHlCMnq09CnuaYuI9D+XSy1EO5/nK+tAwOh3/DYUh12B1yhsyJHH8Pl33I
FOBvGF3MmO+gYgcNyIIHO/hAiodyx5AVS568Lbgg2EmshRRkcIP29AJM209anlIXdR8bJ7XcPcaO
rpRO+RkwBeAT7kftj8dShYIUox5q8G+skMuEW5zmIaELAJu7kIt/VPfoLPJEG3A5GxBYMRHqrpTj
JlwCLpYil/56eKePKgQOO6FSTeWvr8WQSfQbj+lDwozh56+fy9HFHlzHrSP9DxZlbnIUZDsY/d4C
XbiNXdlNkPZPn6uG84rPiAVe+JYddAerJc92i5XNoyUVLDUvCQERt6OJ3fdprqYjfCXTlzIJCF6V
i16/GJPIWxUfdglRXVRP7PcjKdKQ5rks9bDTP2lGeHsjd7wskPv/fu9sauIb2tYlg8eo4C83gbQQ
Td+11h8FAkaGPEEpRWIIuFZcLxkEwOJK+lPdX/t/nDfoSAwAgR94lr8lAV+I1l148rQ54aZYtAW9
xAomywlIqjsSOmBFJ/BJtFDoJj2byXIomgZ0SEx9NSgH1b50v7DrlAaqXqmjxLw1Qr6V9GjGMvkf
voJKGDKfZEb39NDMTf/V1br88krOL64UTEoMmC5DJ+aCDqUmoMEgKXPNK9F+RPuI5dHodA+VYeNg
9ILYpXzQrEWanlwgJ/5rjrfOuv0mJ4X+MvGSQtBTV/OacHcIHcVgy0CvM5dDLtPQnD/BxGhNy5aR
N+XL4BVNOFsTBVp99ozfS4AsmHReYZppphlcBFeAMnU9mpE9EDYngIUNYQ+aXq/gDTD+VbpXShKH
SEEdnqkk8OyKQkREmlWVky1prTW2P8WKzQZxxqnBzcIXCZ7t1Cn7K2YaHx6MRqpPUK+bg2BZUdA0
pZTI1BoUnlB67LSVO9YrvCzRQPn9FLZEliaMoe64h9I9iP6VMVYw2gHOwp5cxxHVUZAP0aoDe5w+
K92sC+qISII4hSIGH/24fC+7T9ShIhPVYpPCRhFQVFBtfc2AICJYqS/0dawU9IB9JNetgtPnXyYy
x/iaCIbiBhyWrVfcx+dxY4ZuLXXtsTKKQj7t9GkS3z0WSUUwa9BuQOYoVuFFiPH/ZsWRW7mPUGZN
XvGeRQOGMwGYe2qT3Ike3nWLduDWl9jNipNt+qAo29UZUh6kuC5vGYQMSGniXvGOiSRYtTtlbzz8
k7vXa5thJ3sI01ag/SHi6CzLTzsjZ0B82T3G6rnVILI3briS3e2emiYxXbRMXjwO4BNP5ThmIVRr
ThEaAh5OUd1TKTfHIklIvYfOHDBL3EIqZT1wy/j3EldgmDO2lJ/KWxYxJDvss/yCPxlpxiu91bQk
DZlC5qxx7lQDASDIb9VCcDZs4oW8fYBmXeOLfuHkFiXfi5YIpyLDhTr+SvRP4n94drU7eftKF9gy
TYdDaYXWQKRjfihUK8N9gmR0tgGt+ASiV+o2Cl41OBioEr0TGQ6oR8LDBJS6BbORV6g3qVrd6Ndp
ImD+ADcAQTE2onjQZYxiGZ9hEXs66HepeKrCqrF8rItdSXSCzsx8U0hhiNDhPq++inqE/iFHPf9p
AaZlmrIV9fRIINsY0g4MmZ+EjZgpkhdMVbUTZJhVFzg9NtijJMsXamuUawoUz4SXYO5156seisWK
1HlaZKQSgLg6ppa4fDVQYdB0IrecpORTAYX5NcmxNFSvSKhDOvgB3vOV1/O7kmxAnIAvF25TdyCY
FKeUfDCVcZgJD1c0M0FymMW6jeYqTVJuXio1g9aHOrE2qWEI/3AYwTSKVsDgB6p2riSZiZ5OxT6G
VW/dRtRmCquY33UY8gjh3JA/CaZvgkgiybfpS8cf/PTYsakZJ4yEAeEmHnSH51a4rViwmluJbq1b
SDFh4zbBsUcv0g2U1YS48AacDR50deFHFLKwNMpwiP6BsAMKYCVAlB8w3mUpWal25TWIhczkUE/L
hTo7osSS3yTEg4vBd+uwyNW8Ro8Ue3P8tPbk7ehZby/e+N9B9oiPsDS96230SYrD9OYXRFFeB5sP
0nBUSQr27QqWKHU+7/Hg1qngBzSZg9SEudagNVaruUq3EckQzR+SQnwrVRCb7ybJAcp/MRiV/fmc
hAzUuy1QDU4yZLA55hB0QT5GGVwyiEqosA1O/gprQz0UeQeh7VU7VmZHc7P7ZfA9J2ewaIOn4n0M
aek/REFbFVQB1VRiH6jUBzQXx0ofZKfAcnB2v3hvvOnuK5hHseFVnukhgjTgNHPlEc5iSVb9ci2f
QXNWGm2rwEMaQGsV9AU0GHq9C+XNm0noYF7514BnUPAq1JJAswpUQfpoDTb0+zE/fMhZcdDsQHcg
yAATiSUHRN/LtqOZOwLQ8TXnhKnzMd9ViZgxlDZtFjEBnrWEUOtuelYP9j9rIwV+R628iYDQIsBq
9vIclT2QJyfIeQ8JBmMDCa+j6VTaM8iFCFJAPioDV6udLTgWXAr3Mi9Agr11dwWYRs+ac2sgvcxV
NT62CsliAcwQUtS9uRCq+NWuHV1rohr+kdO79vbNTlYbHKtb5w238OpeLcKN0yVZ1JY4jojpNYyk
nmpiEnEXAEkHq+qtdApec66JkTrTRVFKEHQ2FxxtOCRqucAlris9ZG1fCuEljOoxEoRZGOcZ+/X2
xGQoIPBKO1YUC2BxgEYGnozKt7YXSZgP6lUirf00eeBwwR1J1vGnBXErFlrghQC2EDEw14Ty4gF/
yDZ3R3IBRgOuAmsCs1WjdEeBAEn6Ep6ClHlzYYXXXEu/1mHAkMnoxCBimOUQCqDj7AaiKs4nRMAx
LCRZcHOHdxxkxpyq4YQN4DoU/E4VLXxPz06vMbwkrIuPAMQwriH6Br2qF0zh6+yjcmBRhsO31MO7
u4EELMex0q32U64BXUekKnujKTrbxPosFrcYN+vqK79QT2rD26x/Q+ltQ0rafq6p00wa89nFe4WV
1/A5vQNLelJSGZbsxssrgME+2cGm26VVu/dq4USEdgEF0fXQ+iKr5Ne+LB/tkb8TfU9MkeyP3xT/
POvL+rpMnmzNdEW5ki27R6cltQSUhKTKkUFPzuzdYEbf0Q89HdWM1YTDZPPHz4gCCUlI3QiKyeuY
HtREY/pLiTS16qbgQ9K/RR2y9W6lBYfqYGtGvSN5z7fd5aThAaUqg6/KIcMkbcjmzxz8AdzpX0VZ
Cn34Sx5y2qXTkEcKgwSdSNxgYLlGiod3zEl5i7JtILxUGlZ2tzB4TM3/HqYWFTZ+b1yAbMpzD4Dp
bh2RsgasdAIHYfcxOCgW8cqACQ8KiHmOE1gzGJ4clkp3c3fV7PBO5igSSPZq+r0VqgH3E+IU/x9o
Tzc9I8EzpR6nxJLibjXBPXrxUMXCMcpZnD/kZ5ATUXmOiiBpTjE9RSzvUbFUk5+KrwxfZ/w36as2
hZgKZ0XlkTEk8jbxIIpmKKrgS3XEvCnTurLfH7dhtND5BdkUkrfhMv7FsiBy1I6HJleDYzStcVLH
Woz4HkwSaxMqMqiFSaOmTVB0RP43hBDbh0hKTW5IzMIefnvTVbDg69iT9nRKdhohHdw1/Lgxce4f
2izohPFVOG7LcMiWOorPJQfTDHBSaWTEsfP9iLXEQ6UuUK7BLfvEd3RBWMNpj0D0QxDD4MsQ5yKj
gbAOdDQtloBvBj3Dsw7wJINAgkCcBnzgGv09s8kZ1Tl2E8+PvaKhb/yH+SQYVsl6hnuttNg3VMwV
75JSTJluODOb9W/QHsd9+L1rXOZOp9eO26tB+3e8m65BUdOQoAupbg52seGAJ+z+HCEoQrT+oW2r
Fjc5lgFAHTkrxqGTZeJHsB+ZZx6iaZ38zP0RrpK4HsL+YMC02snT0Rvn/3E/9IowRhJvAb8l1jcA
CLbyA7oy7PNZTL+0lhWAmIIOQcwgwvyh6lwH2OgpC4eqACPIaDujR4UkKdkAXI76uOI22pIORG3V
2yeMa0IAZ7BG/YuAQssPSzMv1ol6ceirOPSL3uLDe+rIKXG5O98McDa3qFbDXaT+aBb9Qgm48S81
fTWRVYxrODW6qJ9bpnMC6dl6Wz0PciCIAAzMePRGclI0U5/+UWLWnGHPINLfVZ922vb5AjzrLu4A
Li+/5UNr0dcpfoMJBUDEGSGYG8ljzy8BLAp5szgtnLl7R6y97o+WKxF+QdiDb+R8ch2ekh254ezC
QTMbIm9FbyZEWqRDznuy0UuIM7A2As6zBEECSwGuHf17sEe6E9WqWJA2FcPU6kCLoFxZvNfFC46V
Ln+BrxWzSbcry/GGe7NVbacA78999WBBMhTU6xpb8phuaTVT6KBVjx3XFRYYXwj+0WAFoVTofrJy
QM8/sFSeMI7yu2DkuZyv6ao7+fgi7H2gPUo7JYuqX1J4lyKQdOLVbpHevoD7JAl/xP1rfsmDkBbn
GrJk1be8nPP8n4eWl/bk7hoOjxwzelmyaHexmFjZgXT5hfIj/KcjJQIFX5OCL0bUBKhPLkwh2qCu
pPh8L18SLkrmTTbRJhLaR098gRPfRF8ix4Dh5Q/pFdEBiJcB2FdYkIEloZ4avACM41wImZ+HCmp5
kMP2BbgrOjSWt0+/eHg08pPETLEOUO9D4yUJTYtk/Aa8xxBgBsIEkUKMdoqgjGKoqz3bRZX+E46P
5JvF69Io0U2v06IZsQ3JbDBADauxxcDRxNVm9J63s+WLtWsQTRmf/DTlJjFQoaOb9h2KYeU64l7F
myGQJSquL/s2Jfqgew6YJgCslH57tLqBk4s0MNOObOWCLPZCqRfBLFNATNrGC5dGW2NBozMAoUyB
zIzpxYBtmMk2FIo9EHufoohWxmFdYOOZyni3YKjM5gYvPOYBf6UB8MMIfx2RR2TxPiFhwMiPjn4J
+CKKGESp4BR9os+qj5aE3+VnWeygWyPpQxgpLbJOytOR/mUeW0FOWSAiRuha4O+cup9Dzw9ONRLz
sS/Inm6SmVa1cQZK4OYsSknxp4xYgEufkC9pfpDJW2I8MJxf/b6A32Bz+ziF2JPWDzVlYcxRBwFX
srzbkwcfEhH9Dj6cwhAXUk2838HFXDlVHNgkG1VTbQ03zIGv/GHOzgQ8z7QSKUTyTlLagDioRrV5
uKqQ1Zjm+RzzYTnwE3iLOJS6awYprP5vDqmvLDPFnG25EU1nnUjcWuHCDB8weH7XHSvCj5iWAoDA
FVdFOIURcggryIK6eYZygXNRDtpP/8LzdCVASUvZDRWKQJSwnKbUXHA7KME0A8UeRJoDvUeFLJpR
X7DiyD06vQVbv7Gic/mVT1mtWIEJeQSjw+fRnq0GoPKlaHwa8xxmaiRPWszLmvNjwKsa0CYnB9xc
3hPyirxLg2wAoB1PKMhCUkOEuYYcqngC9WRwd71Ch9KNKc3kSNFtklJIpIZEb+w2H6EKryBZiUWc
LIclmLWKyGlBDqv3YDo8aPZUi9ZBxUxtIXELXSUWRJmg5Q9hkPoursOip0SFonWClpCIAm4jlEbk
HgzZgA5U65X0xNW7SrFSHuLAsBLUj0+xw1g2AFquYIjABOTeIS4nfAV62uweQaMkwVUA1cvyIPVc
ncl3dFAoD8jmhLQEy6BNVjuVXgNahgzbA5SxNPZ1U1dt3c5hOqWfTPgmhOe/a1ilr+g1LAE/aF3p
NVo17SIL/naqTng0mgZruQk2dGdtdNTSVourltGz19rQ4wxelRrbHIIjtaVj8J7md80vwy0CjIkG
A1klkZTIRDPFaOmtm+aFsYumAkGFTlxksY2YVuVoqcfSgaqxbKMAz2P6xXK3AuXImKFkkzGikKpq
gQiwT3JVMpLq8aHJYtCkspeymB+zsvNtWtDy88Fu0YrWk8eQ61upavj/m6kXyoRc45onB4Sv45C/
JtK8P7RZQKifGM6tmEm56EueAfvRfjQO7AReAzYZE6m8h/grooOx6s+Zz/pDfoZZEmTu5dYYNCsl
ZVkpfZ2shDCs9EwIS0C+do6V5A5QlQoEtRvlM1VbEW8BDpgMoaDh+Roleg8LQ5feebgIyqb8l3QW
4EXjVWloFlkCbwmH4wbgQLCb1wELysaZg/Amj6K1WR8s4YzOeb3EUfG6PBg5T7hMjLFqToFRJ4pZ
UhrOfl+9Zrs23k7ry6KgZdfpaVrO7BRAU8WuofdCNpi6/s2mQIl57P+1luaKJ0sKcbLfbyc5BtAt
W+5XkrB2K/9ZdD4tke1msU868geZBKV0cG/dHxeynsjKAnzLR1Zn1eSLlCukq59EMnHY80pQ6YsJ
qQZOWkOp91UZEVX4cTm5mjIaqFdZZ9lrvZLbdLoiwDXhUt3cXSRznVvmMjSGj6vrLBOiGSgh/HoH
w2RFZAoJ1FbtoEfYsZguCNNfzhTTeqULqAQLt6RwbgRI1DYAYDG5EQ8Qql24IW0P4wGunsdebhpl
/aguwKbhRymS3EE/k/rU2ixwfprk/EpSEHxMa7YkZFQaYBMxsOPc0kCvwObwXiVhyDUaQhjkrvwb
tLkuxlryu9jbVcXQr0ginvgmtEeElMYh+Ge0hGhigMuYaUNYYRl7bHPXnkZKcMveU+YQU0CpE7Ev
QULjWJAe3IIbo1ehFocFofVAPjRHxy697AqGfC/m0M5dmZMEeAxJcVIFAxxVsxRARuviiXdh4xpB
HARFlFvzIewQRyFhz57Wp8eZv2+23x2UPCZictZ+1MqisCw/nfUQkCiN7zcJjXFBfVQj7rQKfQOM
TqoYSxm/mlcelegfmd8y99UT+PwzvPgXaBxi4lsIVzyMesYDQ7T+3f4eopch2NfImDXITuV+MXn6
iXJp/3nJp4Hl3R4Q7CU1YhmiuDgfuh+ju1defHzrYp8nsJ4XR0ydxqymOMD30SyxkhoudnL0avPn
1t9XIxK73cr8EO/ALJLRmQLRpINPh4Ps1UoeYO2oCbN95hQ7DbqpgJ+cUrBVy29TJVbxk0JxDQFI
uUnyrqrd1xd4UhrZ1IfVbqW/w5U+/Vk0Ps/vluloJ4b6/V9bY02znLryhG6Yt12RQNS6U1rIydGi
JEcI/1xWSqvpE5aNwo28g7r65TSH8tUktJO3/RX6ptRj5aFofA3rEQjfug5lxyXCgjSIAwvtcnTC
TNNJBP6zYsa3ZnV9yP08Qp1/t4QIVHZRNHEL0yMXsZWSQiq6r+H6Yt+GzXkB3HPmNv0X6JBo/1M5
tWm1mI9dORsqum1NYo/H8RMDg2MsuyijKkOqxxrd8lIOFEE2PhE7MEEI9mi6UcXAOhEYSXTF6B4R
fBM/Mnhx3LGmeWDJwB3JzZefiNWEZpwXfKQeI/ujISAHF/UgGggqIFMgQXUcc7n9fWCcKkGBQp2K
Q3l+AEYGwqLqWqP6t3Qr1Ez6QVSj1+9cJJ7Nc/CEu6wW2tEfxa5zPC2ZAg4qJGbo1l7BLcTdqJOW
whisRvjwSmPjEm+Mdg7HIWf1SklrxDQeXYNITVFGZP3FamKzebvrD3oVHz9rb39pAKs91U2U6vWg
Ekvq4M0QysnTFsVcyKghAbdixqt9620InWm/as+vAeld1DfmJR7rR1+tg8Rn7hK/Pdx9xzI9cWj2
m+iMWmxdc0urQdopOrVYvKt8yBbZpMLruVq6bZy7KT5ozRMTjcQxZlRhlW6nuExlgT2QPI5IvoeR
FHe2A/HFLnmria91KI2MMjuttVdpbJMmdk262D31FZRzXqNXS91m9kmD0tA2EdsvmbWtaNYWxT+b
022UWkzv0Nq2WTCABGyjV/yKt1GlW6OnQ7UPEsxA+E7tzeRwCZ53Z0MuxD6OU5LCe7gWOKmX8AGy
+G3Xhs3xGswawLvL2ys+Svar4O06vPjCluHCAFk/hy/Wnp2TQTmjr8LOe9vTB4sko5GbMFEKFXCR
1TwnL8ZKYElBJXR+psmIhHmjV8IN8DkAmsh42y3NASu0s4YxRI7+S1l6DXINZA3qOtas0C10019x
7HVZsmgW3Gltjpotwg+1uE5s9l/+oEqGYR2aC36FZarBqgsmCp/YzblLhSOWiiUvX0+WRDVRddl6
fRURVpFobtaWaf74Mz6KHIW6qktk4sI3yxzf+/p9i7Zh0yKJoSurJpL6hNwGdVRS9yP9lgU7jGTu
diREMISMATUkJjXCBvUoi+7UlTgOHYXCBZmBa0d4A5yts30cKY8nGWAKGdtuqRmcdx1RD/cNt/nF
rJH+lOXcIrm1L1qF6EA1uLBCmBNmHV2K23MZkRNned95/+VEWLIf8njlWe4x7LkfX+mQFrOtjv7C
zU6nDULbu3mL/ldrL9GAcLD5uHRvtRLkAl3YbDFtpdPLedeuE6U9Ayi6ugCUT5iLeeWGQyM8BQ/X
P72D17Qw2A0bhbBM4FKV6EuVsTPfxtUL5HoMCHIkd1SQlD2jh/Ky1H5FWg+VKMpvt+iwrPo38quw
M3kw0hjIs0uaejQLZP1RGg71Udm0OydPXuCH37JJ81xzU9NdpkUeplxXAVhAPxGjA4sMhcF/g9J/
Qt3A+8/9bNH8ZF2VapHjB9LKjCxeJSahAfAUEgYqboqJCmEhVHvXAyI5+hpdhK93LM26wlB+gVbC
FwMojxd0MqVnkmHw8psVWEEjkT8hQy7DrluTWroUD7RBjSENEzMOeMWYLLRqMFolqGwlxLtJnQgs
z8rEyVWPVrmJwproNlcHUMUkRqnJnDGTJCO4ufiAmSDUDUVSVSO6q1fu1odn70OLsZysKn2w7e/L
PyAdJJGKp7dGVgBtKvZE5zbPT14JDAg22LcXDqDyE7qBFI2fYwH6JZjEDvelPHNmxTyP5UtKlUl7
qlyksoYCQzDeZLe1zomHJkEkJJHi/H6IDhH9IJv2zXKrIE/JK76WEIu95jyVEJU4l/p6zgC5gleY
juXg6ivyL8LpHSr6PjvSndIu0L7a/cBuvo6PQ7UP0M6x9vcFy9Ejdgx1VlVrcj+T4h/1aR3alcSV
uoHqQLVFbQ3d8B9WUNwBZS0fU7VokPNcZ/GUN67fPXTzrn5v21ZBt+5cFwZaDcQ2z7UI1RoDsZHh
pdhDHSO72OWgcvShCZamHJbKyoCRSJqyF1sSxtpr1I1ciVaoJWn91rFuroXlIMHYifbBlR5MJXIG
lbp3aWnNEXlX6SJRxreUH7fsChmgzKPm4QqsffGsYQYXtQKmQG8Qo1xZiEbU4KOzCDyD9a28RZ7Z
0f97sjy6SW5J/yvjQ46QZJQyLfouZQFxIgwrn/IBCQ+hJ+BzcEBETbxgaOsL9uTszqATcgrKfa0+
lEZpbaB0lGBJGXAcIZU5R5weib/3qB3QlBO4MICyeudG5bkWFdi9/Eb1Ac+NKCXUqk648u+b2Bn2
kvwLyxn5E2qIEMy8Up2MivIpTdAWWwBm22A3LXVqFDloYsUOm4TalhOnpksXqrtbqq5CDAmMAdmu
8jVbCLondmLZqQGual/stysQpXa+YRdFGyTvqlyVRdOl/IiViNMhCw216VAkVoFY6Hvl6Lg+AgwS
KgqKTOYndfaJRTazRUJon2Rzrk74mKo9m/J/+VVTJfjlQBki6tRWtZeGOREDUwn0VzuYUoYByUAu
GKC9GRYCOVAxMANEsJX8Ump4K3mlIFSPNKXmaqsxEsQtv/ScTy4iHeuEy+q1YXAA21bZr00ArAYV
xa9sknKyynEa3YGf3XlVCUYxDFNGFw/yfKLaNgm0CATWAK74LQQynYRm9oUSplNJnTdJMZTQAmvr
vX5uPyeozd36OjqQN5icl83UvYPuHhQ33qybdS71L2ASnX0j3KfOoQrd6Xr8vrzRrggsNH67afs8
i3m0OwbPQlx42+deBRGgmV3HmAHBSdIaKPFLa9Y+FO3G09ll6BQ8SQMAbzr2mrji5XYDHiaVnnj7
VVodwjsg2T1Ku02i4Ia3XcO+fUb3SJzLN7B9DQ6OhfGgA/sVV04gasGPRQ7K+oLN7d1bwj2wwkpo
mZsg1iCT/cp0b4h4e58b3FHKnyK3HRNhb1Uwz+gXRV8NOsconzDrUQ0S7iOlYx/0fdPaEAoyt0eo
S52rSexxPyv0Za0U7EZP+HeNck3gfyG+dAJyTS+BsPYxKAk1h1XPYzDbJsmZCzKgxISASN4/UYlQ
XF0Sq/mkAkzETZNJN8ZofPoCzhncyT1foJsIYHWD3JBTHIpQHnQr+oX+5mr+aAalv6KfRoLIPiGv
PP3GUDyVj/PwMpR0fh+wWqrkXvZR4Qf6RLznnrZruM8vsDOytLqvRyJQgLCNb7AcKXRTqda8abJP
0vfRjKn2i4snvLjd5M5XAerF8S7H+bYFwrj7peD8BQlvy0mSTdU0Elxs5jcdufG7eblT7gjDuA6q
XhnNE5Lkda/mlmDgieevx4IR6dZ04OPR1Rl33IqylkKCSlTBlIF1vrQurQ0Az0TPVHFNiAo71FNx
OLzit76g7nz4os10BsQLo0WmXXftlpA3yvcotayLnc/pD32r9Yr+1jOnlWqEe1JtgiBgRgSKwuhw
l/8v47TG9KgTJNlxR9IiOikXGlJWzU0X6eWpG7GA67o6gjBrwMsWEo8DvRgbLkYJIC9sEsb5AXqU
2Cu6PduWL262WNQ50r3REhlC9AfxOW/j2RV8ebFltTZejXHopRuAGhZ/W607ShvQQTVLDt7O0J8u
wKRFWM0gqOsGGZmMtbAjQo/cp4ex3D4R3GdkGz696kj+8p2Tn2Tue5C5N/9E5iLXX7T6Vv/qNX6U
gj2SCiYcd2pIFDQ39gnd07AYFMgW5feLW8OXajiTJZxNZTIyt9hhU2zuMzwutGHdZ2P5j7e1W0fO
Iaz8zMY3v6F+u3ItpeS1pOZlsNbAVWUpBMEn90t2gcyDd+hcR7d+6j+Xn3ExPEIOAUZ5hWBe7z1b
pyvMjGLDL1XcZ2tXdQu998ktE8nTcHjjZ7ASC/YxpiehX6j476tnLN7Bq07K5N2sfq1JzeLTQaSj
dJNGZ5xSmdnSLHLXpYeUKQYOduxOWKk69cxr9Kg4nsiGFjqXVhVhrU6DRfqJXELFtdDtBUeP7VxX
3NnWq1nOnvLrwX8UejsIVvdxcWgRliKKhcFlsF7ty2CWOk9YxZXwEhQb9r7oVkpoR2y7T1DqG7s0
PkcNP+vcoCpCKYZ5DMlp/z+izrQ7UbZbwr/ItQQB8asoIk44m3xxJSYRB8QBcfj171XQzzlNtNNp
4wD3sHftqtqzY2VyGqyxK/iFDuSCknRqP2929EczHtsE6u9VlflN1aCXP4I6FDd4ciSS74pHwlKZ
QJNkW3N91r3LtDLMUZj/ZHff+bmz520hJW+RvFk/LGPMyHOQMVWzAOUbgEw7S1vWx3lJtDC3ou28
NqkNNT8Af59ECGLSQFt5s6D0774ClT6BymRCSKgQDgAGxB786OKplDqZJFjyMN9Zis/LalQd7ReP
1WsVf6X9ik1p7ubvWK+ZyBT4k/llnnw+5tfpZVwd2ECedp9WnDgkx6t4dZ2m4/NU9/vNfnP9cL6u
P/FHZfX4unMkE/wrj9GNdpzPrmiml9Cc3z4b36/fB6Np3k3GteXh8/2d/ia/h9/sO/ve/lofp+/T
slijzsG1dxCzrtqsDFVqRsLCOm+1pB/esTbasMISuGENpB2WbyJ3Sltu8BxcRjWreRldpo8D/bBG
jXtrC4V6YPV0ywdOoOPZcQOx11+sH/+tJ1qCr4Sl1/YNmWQNiaN0fybGE29a6yEMQE5+iU6Ty2y9
gX2WHZs3ADzagRFX0RDTHOm9aSneda6U+Wrb5jWwh6feCbGXpL27IpKn+BgaPTyvIO7K18XCkkUb
UxXer7Nq4DuRf1UwlLDxPRk++vfuPtijZr9198N4SAwBb2g3uy6yhQwUjsPj8N4/DXFhaCcflv8g
mNMuY3avDCiHe2YNa/Ju8GQlnNQnVqSt8sBb1JIuO5grZdstb1iH1dp132FcKD7Pi/NCL3SYxZNd
tOe2HhnhO3xeGSQPP/vL/iRDU/QOYqo1PngvaWxUNIglbaBoyVSG0ihc9I3q+TZA+QwsFVUjbdHH
b4eRLkvWK+M8S4pNSfUOtQFWYfPSESAHvEX6pAhA9u5Yff45obpG6f6CF/R9uOtdwtfgPLrP0TtM
49E6ciMnagwdYnUrKi5AkLNLS+woeGs7a4wb4/VoT8vKPfLWmKMyiIdJvwb1UfmJYgQdig72TnNL
JG52ruagfmzu3VX9720ErxrbyzxtQedCO6V+ofQmxGtMk06VE07EUkAf2+Bg7+/GxvI2v5MFnqfy
iLVpGzV9bT3NH71t4/u9TH/zZaO4QlZEpqBCsQq8RiBr8TO24KK5qzxsAX6Jw3pBZ55wjVHGInUV
jJci1CWGuDZPF69hdIhWXtsO69Cb0GOSdbBosZqPiufg19E7+C6YHBVWIj1ruk4DSQBRL4RmUO3d
idYB6Vrnzwel0kOU/7JL8r8VkDbWu0NzB+289TC8q9u2br3rw9t9Y53ves4hrBjNKrl/PajU2mtA
BMohtnfC+Sa4mv4FpacVWOsW/1q4hA13Cr1rD3DPOAVZo5VS9/vETmVVXV26J1hIyPo62aHJG39T
QAy3+EyEOS5wnWSU7n3jgtcFykX4nKP1t3Npn8JjeArt1DNNTJNbxtcVEgTRPwIRMziFbOOu3TmR
yC9Pcz6/lQ1tKnE37/0IzJ6VNfmAa8oas3vPerXSavNudacZKZBXrTXXsz0Jz957m0x8o2cPUyu6
2J4i9mib+o2v2rgWe9d664RLVKPinUaXjr00gmtMJ2AUBbVebVlbPq+d+g1WtJhIsrAFZDtFIjEJ
yIOOsbAWz9ltcp8kSVMjm6Zu09PUWO4+38vLHKsm9pP53m2SkjOjaB/mN5aAXXp22oldsWvhRQwe
qsbiMAY+Yl8UafbadVf6gLznMDvsiT0EEe7A07g26/N0dfMrA3ekqbAepd1LsazWoGkQ0BLW1sdZ
ESaXMZjWS5LMr3qnCkG36pusW9i8VFi6KhpuFiYbMbJ3qagRhUo+b+2Qzr85FHtJYFaGHIRu7qbM
yZTfIiGCm8rgr7SvS+vjbrENKSEFyGiwVh17F4gnWqG3gC5hyuYWreNW1fKyddq7p27wAK+KmXUi
giiW5AkWeUhI7F2DnVeFebH/OwVwyf2bb7FULjdxcwOD+QBvIw/vPt5LaNGztjtS4i2KO1l/o3Om
IxLMy1AfgNoPDZHWSFr1YdAHo4/1db4uXWXn8QRboRRghQilZYfW6E42DrzNq0D6bHiRYv9OF01q
T2682+6WeatFt9YxSAxRT0+WWBNgkrNiOzdCpRRKVYRNPP7ZEnDCVnsii/Yh0s4XB5WOw302vE8Z
4Pkvuyu/30pmUvWJsc3+JLYH6ZhqqSnFWpakdlq4kWY9oRnsFL1rsY7IZEwBt1Y/k+PZhkMNC6fE
j9QIWCmznllaaSEO1OCjOGAXfZDI2B1zI/F20pXBEafuq+rLJghzAHbbUk3+WENnawCzNjVotUIK
NTqzTyL37+76+1dz16+OdNQGLqp/5TDlJ1B548k73s7ND3f2ntQGOblX9kLcqCqGgXkAyRhb9yJe
7Bdv/m/XTftvcippyhOMHww4RbI8MP601Sp1ePRrCNWpYxY5sxi3cn6QxwW+3HjJWD7Rhb/m89ZA
No7D69f1S2dG3PJqy+CGTt3/76zIufXCLV4ow8u9hDafd/SWZaSiYVLpxIGumiS3j+6ri4dGTy4R
tXl1lo9l0fQeJKQt4qzz+t6QS4ZLiSiXQvkATEYHZrfIcusPFgTkD8/lk4gc9YCO2vcBg0/0Atzk
ww2LS6KUgjxU+uY5/96j0lqlUkznVb244rUQsUXaFYKSdI1QSa5gKH2kEskzu84sV7hKMabIro3x
zVeeWu6a2jkfHML47sgCMIwpwotGG7c+ZrM4o3pPV0SQrIvQUemGKHGDBIfSH5GyejeY6TqFLE03
nrlMA8s9uUz2ioSOxG29VFgm9wz5YFzDda9BAaHC5uIGR0K8x8/j50wPX/7pBOewvN1HxkDHe3AN
TXDQntMjWBydxqfxcawRXWbwzMfOfYPJRF+yxqRfGRj4WihDr3f6hMqDygDsDHfWzYGRZRQn7NJP
u7LMuPVvIGmL/SRfHCfHyW12n8ncIx+6fg0kRkZFqf/+BXnBNQn7sCuQ436Szo6T0ySN8NPg6iua
xaKtfcFjIvW1r5m966DaOw92oxN2B/uBDNZslPhrLKKwPOG4Y+dURy9sYNZve3CxetSwe3W81CQ1
zzgE/lwRTwL++K8AQXale+5Ui6RXivRjWEIFsrpOPJ9oJmdcacQ9e9pJEvCdDKjAAj/A6ydyZu+h
039E6wDfgl0/C5+Mhup023b2wDNpAdGsifBkewx/bfSURCaewjSL4mk8JcL7VSlYC7ywzpxKoubp
/u1RrqLcQjwjRMQIb31tNtpu5N6kGaSZmQJmEdtvN+9fKziG3sH0jmE+qDEIeqcQVShucW7vGt5B
xsDH+vWQ80zEd+N+Gx1mYD6TA2tXJXT9Y+D6Vv+tYTG+jNLRjgV0VO3tQ53yai8ODyd025wqkkaS
RLCAJfECDjE+s3h2HVbC6/DVP3GxL7P34jJjQ0yytv23+9BzO4LY+F05tJWqkgeCEsy45E9WpyAt
BwOu626ko7rcf1aX5jKbYx2GcKT0bZDfi8EOpEy9HKcHwsrL/L18LtcfyqCu3+dvAcuSdZmkxE9s
VRRRn5eNNtHwpLYHpr9+g+nufs/ftYko8uXkLhGpxuBFJnihQcJX9nf9q26qm/wvHipYvvW1TGpY
Wn0Zywj9IFvGnMMM3iC2J1TeYCNh3sk/5ZgCOHmLqmwyDGON97yT4jonK49qEIdxyGDt3bnVuzUI
74xcxvOAWLH8cmkXVo/cYSOqR9w4P6NKtBsxVDn71w6ATfMawh5gRO97W95WfWFjgabZUs6YpHVm
lEu9ssW2BPhSG5V2c22IT+IaQYClz4l2KXdT71TG8s/I29lh6ez61k96H+8aneO7Tap3xo8yNKqU
pPY/9VXKnlobJ8egvjFw3rh79aN3O3WoSu9YGY1mXm2dHv6bq4SN5zZ0uzt4Di6VkoKMWRQy1INC
5SHShOCFEPOy9VRcqy1Vzb905G1/KsgBNRpg3DtnnGUTiPxW2yxu+cwsvjvzU1H7ZXJLyhVI8hYz
c5XyCfBT3FRlBdftEb1G9oFCO9ltuTVRIqGyEeVEB1DL+ItmS7sORYCNBPMELM409zDloZiCvuK3
guiC3IYKEelNGy4KX7smK3nvF+0Fu795DVgQ3yDOr2bt5Rl4ezGKKAn8JTHVfkr9iAst1obPBjVP
ei/N3CmDDWLwGeMAeF3r0WoHzIqwwvaTxXpcn57SD/fVvsFovbUO7ya5RYPTTTXxDOvi4VmIOYxR
tWMNKIcODjApnXU7B+W6/xn7vjNWE9Yj9T1o3ByP4uDRn1XY1LodV1ewMpeavlitIimpW2uGHPDd
ymalRPHcdaENHGeqxV++brZfJc3JJnncOs62k+OM9hITN5ToYk2HnbKqr7r+ub8eyJv32MebF6Ig
XYf+VRuPvKuSILDuOKEoDDZV6YZvEw2dQMCUPO/g+zJ0oopnKTRjxVV1QIfZBVFg+003RLIKip2+
NYuX94/yR1nr3D/1rbExesDoHMMrHbmDNYeqnCkJLDyy3H+wtbZtuEwiWkmAId4UdIq8eVskdEcT
J9wmITFaNu2oDv+aMDzpZZWP1gv1aKAMavvfcmaW74EKkYgAWHkEaQB7YPWWrKpE4+yaG/xwqRPg
5o0qWZEIuhHuBTGBkewG1Qf4826gD1kC0KIZ575qxHH36r9Q68DD4nJnLfhjfs7JPNCFo34vCJwv
79S/h4crNN8jVeb14NTfDtWIRh9KFXF1l/ljZjZ2zTrjFbFq4t0hWNFcgmxzlX5JldFoItqGRiFi
HdJPrrhLQVq0kZp/gzgCx2khOYoK0oU8RmXloiShwApTCWALFceEap/INeR/8ZwoSCpBf3BOytak
w0hY3pAtxKNViftUjIkX1+byd/nTCDntIOKaHZFM1DO3Rr08h3pdXiYGJhfqOBMlIREXA1KFAOYG
8oN6q9Lfo1dyIRhbA5PZ05iqoH3q3kBdwasoFf5BY2psHgu6yCxOuffuJyd4I+eZjtfiFOXdOgOx
7ufwVDIaf127OQwakz4VmkRPeAc6ylY/mEY7jHIT5ouOPdXzspqu0ZbRVlr0PDjUhUxHFMUrZ5hC
PApf1dJLioessiVAWofi29RaCWKlE+GhxEk6HvCJ89G7izDBO1EzF4amAqEO0FwZ4DKMVEkVoiVm
PdWRQHWFOldAKRZbG0Gkij/L+wZwAaLGQMex96Zmgh4f3JXfU1nE6nLxcGRi4WyroPwkYSOR1FLa
3s6dD/cj/15/JL/P7zfH5Vcm1kK8RNIXVlWQTiCwp3jbnJtWoq9615nYkTOscRM73oYuL7ZoCdhf
fWmNygP/geJK5/6JFoKQP1+hBvN68NwcKI/A6ch9LU669jqxL08nnFQKUjFLm1cdP1AvZVQU1IqU
F++U3E4tazpK7ofYHw/ILC8YQ8eoIp8FfXuAa7aPxDIpyKKNkbo9iXAGb4pFAjr82BlDoxyZY2nd
MmYnvI6jVz227EvL+by2zM76s6SZmKx1V96G7MxUdchYazHzX2hS1yAK8Y//5qeYrKmIPyIxiZBn
oppu+MdNPXiANZfHayCADyCEpEGzrpx54v+tPuXXX5ButsvHtkl1pdbl7wbkzbizbUmMq3AJb2xs
j7YR+ahXBd8qFL9Ubk4YiMn/9Ya9K4bDhdkwqgMMSxVg33tcuIkzlGpBy9DurxLYGCoHCXE1Nqyd
0uTYnNT71eF79B5tF+7ne7P7qq0cNoNtb9tbhyw5a4Tkz35lFf/EP5WN+XfK/7Wse72afDVGDTps
j9xxuqjBv5nWR7AYs7u3g3TDBV5/up/X1XWlp35v0nrrvTn1E+hfzLwjlJlrn37jUM/GGFcNXLYc
m+pOsnTIDbCXe0aHvVed2LO0p6PWFRtLOkcIygM7Wg9p8TJY86/6rDZz5+eV81mBG4HPMTs5VvSw
2u1mSktuO9KRLJ8fh+J2CS4BLxSzi9LaouDAnfvpxctZ52DKb4PzbEvOB0a7DnNcwI3Wa6jFz2Vl
FhNJHdRFcXu0WZeg5Rz7ld4tvNOPCXKViJdaH7Uui6aviXFmhF3a2juvLGlnPKS1kWlh1C5WmZZL
U4O/RSYyeSIr1OojNjAqqKKQLLIl7QDgkOq2Zf0utyNpaVRIRs9GmSFBxf/c+debt0797DunDHEo
IArtUTrEqLQpvJoRnoQg/qhlWI4K5p1oiI+22XGYC8/N+nPf3bkFudZgfDxHVQZTxYcS3kq+D98S
wew7DWJ/3SSFkSmguHJG97pvlhfM7lYRc/SS5WFZnz2jxzhlvUh5iQypl7rbqFIYc/YwMh9UxzaO
vbvFgclGbz/OtVuMCe2M7PnrwXZ4gqeoMyS24rUr8WSdefeALZeEdmDTMrY4S6zK525jZEPYomUY
c1hru8V5xSKB0dHdDXfDYvA6nb1ZrEdaldSHDHNv9izNcoVWFRz8jHnh4TeAP6AMFjdvZZ/b6X4e
zysza6LzwFCi1Dw0B9bA4S1DFOM40xoyYwMS3K+tSJ2+ZBmh49Q98BbU50j/W8N2XlRLETvdYsm6
FWolqecqASHEJzFi79y6+uuvlHKqwyvURg6TRqwvkc/OXbqG09HS6CdBAkRRXxKFFwU05CmgyQw0
pwO5+UsaVelkSw6lumeKKidV2buX9ypDjRZhrTkBnMJ5DGahbMNjCNYsA4cbrvf7KKdNmRueonRy
jmr9CyLF/8YmYA3wDbQ21kOIiVyhQ7Dt5fRxpIw2o8fovLJMPw1Svvz78Ot87ObbuT1RTZB9DDgR
DAwjABGpyhzA/Kl74hdRaYoa9Dxt6ACOKRJFivPaSYsCPtn9YU6dVcThrNdgVCMiWTYKPpKoB7gQ
oIXgi+kp0qZ4i9p5EA2J+qjCMlH18EkDGaoJECHFEZXmSN/X+NkexdgzMhE1hz9pG5GjVDm6LNJX
SoVQUiP3kGB1KHYTjT/9qv5VRgqW1B5chOsjPEYxzLXuIcKRMELfmlhJMkCPDFOCKHX+bIwOw8oo
w6l9o2smVw9FtloODPTPDqzGI9q+A4fKYjqISN0fPOL49FAhdIgzcQquW9x7zK4CXAgrZNgfZfEq
Y3XQVZcJiLBUjBYQpApnLbQ14u6J0A/QL/IgdzQv7KU0j8TRizVIfHaMgIFinwGcbcpW9eFusJ7V
JsbEGL4iov2AaJ9DMJtMlHVAC+F6Ao0D0ARcvM6e3FYNJ1jOsCORHlvjUE9H1D2sRgyA/gs8FbYW
aLOOdwHuCbcS3F8PBdkfrH7l5ruAWv1bPzEibOLBRh44xQoTe6yy9h7L1gelggYGf0K9Nr+zCfIY
NKZSoDy+pCaXWrxUjRt9OjfMDpPzjNBvoVs6SSZl81jVhQ9B/vPsml8G16PWP/Sqg8fghLgYKiPn
VFdDBLmC2jKIF5VPHRRZXsC7zhTSzOq+sqbv8annshxLpag0W7cnoJLEm9iqMV7L/PmsRoJhuZBf
e86P+VP5Mn+cn+28PsmovGVLsK0lxXGu7w7uXE6cWBtfWiobNga65X/Ue5+6y/6WnMO+PagPUjBB
jPPDS9fmzG67MAtzwPyHL/oO4H9PFXvNUKVoyepGCPraXP8y0JXrX/kZ4sV7nK7MWQeX7Y/9N4VY
9hhKYvXhJQe3YWpzmExe9YnQqKKxU+vCbn5Ze1tKUo8m90jhzAnH8B1ZgweRY4N9nvafZBXvjftZ
Hb/GOSvUyPq0PrNNtkn/Lq+mZVMPa9qN5tmkJR0zpR9HGavTYZIOj9FlmEOsrjbra7XqmdcodDno
hPfRCudyrArvvQr8B7SeOmR0a02MSG8h6bEZ6XjC92RPR4AZOoP01XRZ25VrX6Gg3L1Gv9KvYhUV
NWZ66/XZO3pNHuP39BlVsabHabOLnT9uug1cWBSe3ZGTxoMbuGZ9dljWZu8p4aWC4zP5ZXEfX2H1
Oph/sjvCM46Mj/g3/n3vWya9JZaV2alC84dmDJJlQKveww6lIeqr0yAkz3A82TdzyCSoXYqv9btp
vgBY48774xIIStXxrDWrLGO6aTfWcYSqPHiPDIJj6QAUoSjDl9DgTfhXyDbIqTmkHe0t/iSyfEAu
2rfdnrhHwFq/cYg561gmrdUeUBeb5W4EtWaHg8w3d3KiqXR1JrC0Rhwrv0tJYp0Jo+D9E2/b97Nn
QPUBDh/+1GtUraXRetb7OAk7r1b2aO4fHp/Houxr9Lbf2b1ZuaOISkmyT+RvLhTwMre9oYHBDXBw
GQB57fFSWn9ky2zpfqRzORTRZpiqI5bqKAUkQJKuQIIrZSQSCasdevlU0hgoSFMW78g7E4xanT3q
wHr1Ip60howYbtYQWS43oBViG5GXquTAZDcEHldfEdMFX2WEwEGVNgAggMCKJvie1CQVLBakWJ1j
TfOFWwvBfWGXrNAeFfIHXrVEvYowJKRXcqqO08nwqS6h3SopB0I5JFUKgBQCpaHSUwPXi2J/YP8m
aCQcHX3+qI2xMwGjvPW4ewMXBRqNyTeYe2QTxQnHxah5hDcm/v8FH6w0Kb71JItW8ncJdkuNJr7n
V5USSjfNj9ees0WdrPBdBC1p05TW62DsQf+6hym/Vzy+1q30d4DpPempNQxf4xqTQXnC9uu9wjRi
so/SIU236VslFjeOVCytt8F9kITkVh1kad3/7wmdF/m16JaSXeji6dI10LwKp1CEmLTvXHQVDhUz
SwyArgtnMmQVchd4oZZQ9CenCuWoZcZpMz4vSwmuy5g188vQzh3YoxLjydix60RS2t23ZPeT08+u
x8oT1kzEL/uZQ7ZJJEvGICeG0tZAbl17vEEkQJN0pI5lhpq1yV/FDXdBEjT8Q+AsBJXWfQdlQHkD
8vnMZvbqW8mnggRwuRYYk5YjwDkwM8XKCj2dgQ3rnnZmQawVwkSMWd5E06sCrb1Hrw655oulg8eQ
/ghe1Lt8EoYomMz6Uv5IVYSvBaPnyQnWzrijybFwNSmRXB7JMsEnQ3gHNGkjk5nWp87YHdPiaJgO
lToV1Ck6GJi/2Fgw8W5UVcq6/rrrfLAhwMnH8I/wAiMHXtzYCBNlaeMp6yNlletxZaTVSFIocMxI
rdQ16OsIG+pEmIqnWal4M4S3fATJT/XBWBlYFZOeS9wSNoKsUGgKPdQ6prxdwkO1ulfoehkbzXSs
rs3qyFxIhdnH9XdReYQfjK/oA2ScUqZ2saQo0VsU+1x4Q4qSDarTsQ9RGCBNxlXLJbRx4c1lhCow
hk5+HqEtsA8gt2S+kkXAKkL1kcUQLGyakUnzU8ZbNRAE+iomTVTcsMgJ5YkFsD5qAVsTFBTP4GO8
CthawNoTyOoT2QlJbaxHQkFuf89Qf3/CfGzjDyPopOYzzMhQb53v7x12g5OICOifZgLXEzwWQcvx
rprgm4GUEaU+1kYyN4rgSmNuRPzMj3CG+PhYdjCziN6EcjJP20jCvcRWqg9QxXeiJfzj5Cd8ZPp0
cpFn/PqujQCnzRNz8ImEv9JAT0aIWF2oUQaIzFLZSAmiUWQvTAzT8Bs8jXMDkiZT60/Emd96h3we
Imspm7BQHH3TmxuQNMpbNCk2UUCtVijaJW9ygRE0kW/h+ks29To0zRW4l+G6gnLBk8xD3EPx2eFN
UzTAaSf2s94EWxi5NzWGEqSDlCIC+HWjJ9yxChJQl7KF+6Gru5srdVEJUhTEw5wOxaDFOuCY69Lr
EDxHFA48/pH1UJXPD4wk/safRKw3e5h4PEJBOPOFN+JC5iN2gqXGD6k/IgUXk0BsCJXXJUWP+f0E
wtYeRTqhefFTnXr9lOrNfOvQk0uvzQAJyl+SMELDUbSaxLPY0sn9iNOKl95L7Eo784tGKOw0dYYH
vuzoxnVDnaR/61bev4PDp/pHwhpieL0x5Uw7Ow1GHoIKR5+FVyvKR3JbKP6Nh5EGgh6aYgT1/e8T
8rn4pWJ08ICxokZ1GVHvQ32u+1x/g9sXhpJihTCUi7Gpkc+JZSTLX5QhqKGIVMgdHXCklQrFgR4g
UQVdCCZlJZIaLQ2exBN5tXa5Z6MyPHnPd5PqX+0Lnkp2xC8O0QSU2tOQyJ24Yx9yv2dfwdKWaunj
2YMh7IhMBMnyjs5UDckanzB8jl/u5p556wqM3fj4Q4ERkWClRek1QeI+37cdcpoK/R/2gUnAe2/e
iC0XD4QOGfSYrNI+q9L7Y7TN/rzawkBbdXUVMI/UCufESlQycajvmRCngEXhil7Co9zjMKWmzVbc
nAPk4qNAC8x21LGubXfK6xhkp5QGaRWACoUHwP5ALgQfF+dM/iyXFMxwh5YkjlUW4mLveyQZMLvm
jhY6EvwSZiRhGqbjO/XLdeu91EjlCncOAxu9LFQP5sqB6o8yEemfeEaXoUfKp2mvy6SmlXmPmkqh
i8kporDEFCoeFta22mWQr2LNKTLqjtp1rQWt30RPSjkUOlt0pk8LFM7l5J63Y5qpJP3Xz+sHJbAI
QzT7ED1E5BARfUSbKbocqNGTfYQio9Yusllc4qoH8ZExgwqQxpBSCTKeVCHa9mIvR18tiJ92r/4p
ij9Ec1NELLAm/nmjhb1TJw22eGjgWSbNnwKPMo+MvTd6vyJrJnUpDg3lwzhp15bZzrcAtYfQxc5J
9wRdj2Yay8tnPbgmQsK751aJKGiRkvmGzE50H/epK/XZ2cErWtSNanyD8BLEoVjaWQqli9ShiEMR
jW7CtbTY0XXTT4PV+UIA/yBco7UYXPhtq3RNkX/69A/3FzprAeepHMOQDCWGpTDTlkF8PLcjnBHk
WE48SfrT/GG8faEQ0Z85dvlT7GwYf2aAI2iLSFK5QvFgOg5KU6Bf3Q/WNHiT7nZhEzLWmjTiHuOk
yBLEcxayW15/oSzq2InhitQ+Gi2XCHvv/dDX/IcnWg8t1JBFdzR9ELlXvTDUptuFus6v8LobL6by
qERZoU+HIU/RU65OC7Fxg/4EanxAvwu8HqZqGvD347b5REQxLd07qB3MoUAewTzaJR5hUbJSDiSZ
sxAcqnOAxch/QyFKBipN5FKhJPQKPLeB4kKHf0tyWxrx7EDREBdEKiPRwflICHKdSiN5nwtpkRRU
mItQrTdLL1pLrdg9SfMqy3hKYWlEAJAAuB0pm9MgKrwPtP4KjNGiuu42GIrMt5gNSexkrGaZhzmU
JxraUtuTt75UOOxsmoqYJsWtBjOWHQslFDcp+8tD8+BWiGhVwK9sUjCPbT4RNn4ZVklYUdMz5MvC
jMA04WhyBnp1SoV5CbHJgUfKcCq2I5V/gM9Z33iwtuUUxFXf4a3BvSoQ0vveeBARtnxlqNthAELb
RVWFpMBlPoRkQsyKKi8jxYmO8k3IC/xdXAWd+XWH9PU0QwWta4GVgSqfN6p0irDsoNRqodzoaW3D
sxlHO05hjw2u+GWAQaC93MfX3+s5TLRRtsHyYwZ/4jJM1KVWF1xKeAw+fOUcFX4vw8tQl/u/XPTb
IIKu82LyXYZQTbUZTe9JGxoYD0g9gSNwayEIcz/qaUg8MOSCPIPs3SrocTAd+Q3iETkBsoC0EzV2
1Q4+o5Nt2vzBr2l87401S1VLKnFLqdVtRrG82HRdhGReW7oyp1WJYcgxSSPb/GejgqZbbIOY/EdZ
ZrKAcztwx1ATxuCRSoyEkiIQX+l14EvznAfyC/20lEQLTNWF0cV6kp080CrLT0PTQcuQQFE5uSjp
KY0pDA0rzhxEaNIN208nb7qea8mFg0zyo+F39lGj4BiioFCY9gnv7FsTK1Diu3P30+0QDI4+6Vr6
f5EIDyx1I98yUufBXHJVZfQ6el2lejghkOpLkV4ulvfC9JAZziJHGxyWj0V1ot5GlV4aLOiYMmWJ
GGOdy4pXLsxl3HjE0pcPhmEHFiISxZvFfqH9g8HmZaN6L2HD3DHglHYKsYUcA6eaKFgmlvqnHKcK
SjUPOBMKa/4XhEdPEKimZSkwFSP/Cd+CFNGmim6sGqZ3wqCRhCfeDbnONGOiNENHWF0hwdK6Rlqu
dOZ1FTBH/CRYYqsms5kp9hMAS6g6JEBF5wvmHmkR0H0JKzfa6C4Ib8HbaVislj8w3VlBjr1tP97D
v1Jbvcb8Oa4NRHj8MD7F2RGDAJo5vaywV95sJlg/deTHTjeDUi6Xh4Vtr0JNrNyFObOGcYE0pVTy
QtGPoi6g3HAZbqFpXFlycliJwJo4GMCtGMb2H7it1a7QArGdTHJyQ4r+/W3wWJxnppf38378s4+O
kQAe5uQm62c5F//ZwoW06h2G5TgEoGc07obpQpdPb0FrgbZw/dYTkGCkpvGa0FpF2F6/P8kyHh2W
alJZxf9FxFkswVw5ZCMsq4rZYQwWsfa/Wj/OUlqTaU7BveJtt2tFckyvsDrjuL7BkNrFbXKz2fU3
xhjPvTrGhEtcgqd5ZxrO+2SUkyLUnbGmjDCsxwVqabcj5MOc2faXmiKhC+a8qn8FdQ4FWRERMHZb
snHnMcP2kK3u72+IVX+ERyF0KN78hlatxKqVQY2afNJ2jYWzbRtoN4CQiHYZRS//XtC3H616RzQz
sYVlF1zpZHDJ0ZsRSimqfnuN8QW5sohqGRR0e3xrif8KlLyyNof+aeHs+2+6+qx4qdOxadi9d9LG
e8WCBkkfzq/s3IGe+0Kv++eMTq8mvMwUveLgQl+44Prox9YKO/60NrweW/Gf08+dlhjLN7oRiAko
uoQ0qshzN+KBWfxUjQt23GsbLCliW4JRDVDYzSt7ILKuKPai7jqt95jXf+z67/EO6lge6jnVwaox
FylD2ldY0aEFSJ6H60DPQAP5jTZYPX+Uh4iDDt6brQyBcKl3pTdAx/rZeTc0yIEoHXiMB9XuJqJV
Ad068M+PwZiIpb4efWNwePjwf+Hl0R4bTsOkfmw2FsYWhcgDv9uocvLMevOZ+nUgUhh9/dNmv23f
nNYeDPnaPNRbudGiR+ft3LnVfWDV7V+F85MQVaVXbEbYNC2kDDR6C+vTBEiblocoNSDhHJrW+LgO
EyPc/p022z/WFv6fH5/e0fHMhnDsH4kH2ERElRDUouK1MwaFLUkcJWxmN2NaehitI2b4l9aJntjs
/x8WlfKwng5OxrSxa5tVb2+0GhiGPVe86UbwfPrpg/Lbc/XqGFmntrnAq1gk70DkDWrilILZ6Efr
T1nRgxO2FrIslBL00FzoZwttReUGqCVvz6ZEa50fHAAXi8XDW2Bs1/v7kxqOfRxKpUm6duV7MNfr
8OKblIW6LpvcIm3RaNny7O3KiVu4E1z5sHHrcQ9f/QvUq2HVP0QS7T6QNWi0x0NJHEp5Qx0LbfmC
qnebJtxH3v6QQT2p147ICx2ddBrIzfgZU1eaYbwruMfaksRn0lVEppiM1IkhxfR/jYpVMm/WELz8
ytegSJGgvULtOQMcrPEdV550RHSo4V3qqwtLe0TOHT1r4q1n65nsGhT0IZ+itOp00QLJBAKLOZyp
lI8VaxNoAP/JqkS2xkCOGkVuVmExW7eIS8AzQL9Cq1sZwDuePEN7fPef42eo2VL3xDXf6POUlgpi
31//ap1by51i8l+Q0CVP29HzsNZRgtx5sc5Q0iMfpa5HWEujPhWAiwrfUzp0ifVgvCJFEMW3mH77
8JFPD5C1D30XNRCEnJFhN0lt6Rb2nDyIM3pJx4a75l61rFSNVn1gE+Xceaq35dOeixWk8eVEN3i3
ntNPCdGnmFRMT6D8oyjCAlVX5oiWBukDOBb+GtHmd8Na3O9bPlJVXIFZMhAGcFUxbcdtHeitOxlN
WLF5vAAxsC8krN80uGDlKbfDsldeJ+eqdDi3k4hViFdiGKgdGu6xX0Py9b+/VzMgeUcXRn0gI21V
wyySctm/4woQ4Y6ClTsiWVlPsScwlkqlgmxAGFYyopICodrFI8sDzNP+ILEtRFiSXBrQDmLQRqsZ
b+hE668h78OOWSUUy1o2+I0qacfIADyDAfyYv7uHSRxRiXNJNJKtt/5IWYtCy21fHm1330ufTRMr
5UWCqurn9PHu3zEkPPTrJP1c9xCS3doGF0c0Td0BTr8zd7xGvfkYHCbg8SPeR4oIuNGq/pjdPGmS
x+fndhVuBjlihkq6mXCaB9eA1N9OmpsKWRZSAFhtX/tTUB9yHq0PG7v5vZeR4Ru+SAL8YnXffux7
2c3DjcLMUdDNkS9n57Cx9k7Qt7Cr3fnnKj1/m7+4bzZpd4JrL9L95hKjfJr/aO1mvgnPpXWEPbAg
+E2dS3MXEHvYMBEX53XncWqdf8xb0z2gmTv5zquz5kx1wOpis+Ui0WpfoY+MH0/vNni+f3bj7Wdt
ec28GFcAptF1779enfras8j8e0AaSdq3ohqdRPCvsr1My3Kbzx0fBw2kAvMziNGZSshzaQf3mp8E
hmyumhWI/WgW81ZjZkzfOEWZ99YFxQ2WMJDYn+DZDf80qgdrzjPalkMHuIb7Mx2xkBPCxoRmPsJ/
KsVzBBMaTlFr7fbP1HcOzTqtpF/hjRjhUvcq31BA6HzdztY+g6fu3ckxgiqvABiFfoJZCvmGvAYf
quEzPC5N6sns4gkUaWtj+m4zdls1ZEikTlXf+Koir/PXu2Z1ZrRf012tCehWM7qv6d2MjrfmKQnS
n8NH+nMGpceRki113+QbvmiXkXv3rtn/77jNThOb/Hl2npis0pP34hCdhrvouEPRFk8SNMCHmcRT
dXYbEeaJWVIq3rhVcMPB+cvZmCtng3LjBZICl5r95e4RAPH1gitjjCGFuwVCx4rz2txX9rH12LD0
jHVzqHsuauN9UeSvbsyNtamFUiLaYQVQsFAe4K2tvhm60eqa6V02OnaRUt277DRIoK0dbU9v3WwY
93KcmnqPboPdnzCprSYgOi6oEHKU/6Wc5kCd9TA6EmreW1kKNfBI/o1t136s4zBKRvk8nabT4h5p
HcQXhA40nkaLygWLm9uTvtYgsPP1xJ0kZKlLSs32B8rS2/ftm/+5r1v379rHa6JatfNZg8Ml/hfC
WyqYpYrFpDf6q0cBmLjvSjZQeCPR4FaRvlxBUs61dDHaELRWKdoSgQfYkI1HmLFQZsEdl8FhnJFb
TDVXXAirzgezNFvKRRaS0NDtyzCE+Y2DQvXRNIsv5+P6XUM/9T+azmw7UW0Lw0/EGCgicktn3/e5
ccRUpJFWRIGnP980+xwqObWrEsvoYq05/25ejYVmWGKdRuiKqUQuZtl8iUpFBE1yydAd9hHRuWgX
oHohhiVWnzppHSyl5wJa9/6iawkjwXwiaR/iVRNBkWhtxXvZwVzVIpcYbJU5Oy6TgBuPMpSCUNTS
6VQdP3yLnxJt3eOjygkES/90pURQScwMiD+tFi2VXOxmtFN9pL8SKSLlgQyRy1mjoLIlSpl8hKKH
r3LFDSOnMC3aVmTbxDPhyhBwVRKo5LsldiTkdeYcJe/T0df6+rKlDEfKur1s/d1lG2GRFReR+ApJ
aSHDa2jOJTvRmN9nYsVWvslimbdrlUiA/hZLcz4gcgnZyCNxWtSABBVy2xRjSR/4c0WqM1w1GJVI
GBimGJh7mNc0ViunLcEGklGCC3oo/y+GNwYvY5yt3fvu7YgPVwV417F2kUzCle/La/BL+HbnnBxF
+antRHrlX/3r6xxeCa1Awdmek2txHWyYYLplZO5KVp9cyvhvzi7mnGl2xZWD+sIY/1l1zLEEcr+P
6TAYuKz6AcuAyMIhjwJRrchMzqEMKX4QsxBPGnQweH78E9lD+O+acTQNptm58x1hVPUZZk0uCxYu
uTKvTy7Dcx5zzyVb9Zjvm6Nyfl/j34iruCJxOJZHmeX993RT8lD3/jbdp3tlle9jZjavg3VzNfme
6mqcB7zXGMqZc0/YCnAxykl912zCI5pKfvUy19Ac/8irgZK1h/JEW4kKsTgG+2641FfRvCVL5KOM
lSme8jOFjhlZOJGkfTBW/jZc3pfRequOetOMOnj/GRXtxeI+5zyfNszBwq0Xf6nX6Ovxq16zwo3k
OY5I0hUNw2PenXYJpIgnz+FjGE9w9iEHkRm3f9borsdmi9OQqd+Su2TnvzKJ86MtQCDy2CMSuYZo
KNMhEby8P6TXjgcbI7X5tIp/01+1dfJfc/WWYJOAlrYdoh6jlZTNg1sKoZpIrMQuKpIOuaEGDmeo
A97J32GwRZOGH+mKRY8wDWDU1zQkF19iSkzYOJgpt3OMiTOQSINkrR+Drq2L8xznSjgBnrs4KRVC
x76/R/mdMvmSbaq7o5f2S8OEsgSXXeoR1XSWEuhCu01zqwX2hcSc2M51rzkl43GPJzwIrACNk09u
zPIxfSP1CL3L+N2ZPvR5Ycy6r1GVV4B9F8VqomEXYofTkw6UocMzKmLlIlPJ2T/l+kvL+KRqYGdD
58ZwzxXpXYtkla2UCQejMul7380sLJ0gdYjTGhef8cii0MmH5irYZ4iIgj3TpnkzZIYTfjgMiT2P
r52JDMyccBKZqOmqcfB3/FKFfkKGsBPKYROsWRmfm1l8na/hnx20Nyq5XwBPGLpK0DLBA6x4mIKz
/ItyKbt4LzdoPCn4QmZd5hgdiTXgICIagZ8dCEa1Wpa0jjSKZY3h4O9CqiJB/PoYvcib2yIXtZiO
aZuKRYX0kkQHfpkY7fytiSJ8wLcqs2BOIg7xJ3emOovVT2gAPDZWxgRdOyF0cJhhEM6wwtIVfNI1
pKNX5sm4QC9YzYpxjh9SLqJMqBH+7MTVqbtVuZR9gqwu46Nm0xeJ45MN3+3vJJNEoBIhFDG3z/hp
eU0ePcmfDurPK8NzwTP5tgry7952BjMFYOpPnqSBQhshdsLIwQ7AmfyrHkm18CTzTCfSiEqCBTEs
eWdKXNj6pHYHsJliBZRTV5zK+DzmvX+soowTNXL6u/744l1U7wIE8FNgIMVMSlG4pZz0NJLWxI8p
bt2abfvFPU3RkMpzUygrNatEMffZJPl8SaA9rfs2WpccNVu8B2yCo+e+d0y/esfX/jl/MOYXgTSF
RfW0AiBbDmdK2KcFvlAQl8pjlMyTL1ASaati2lsoM3PWW1SRbewSFkhB5JRyzvfqUR5efJIST4VG
yiKCTOzkIaphuYhTQbIhjvLIe33k7JIHpo4vIx/kYdLdBdfgGByVQ/Hjw8Deolt3R+IQ/jN/Trrj
SpFsIUlzl0B6yXSX/hZekj+S14/fCWMpGcSwkxmpQ0gXLDDApaDINKnue//eZ18w4l/CSZMet1Y2
4l71caX6v/QUVCd8BgTil4z6E03nawS/bqKzVRaUJeRhdPh898VEuZZwGVO1yjnTfT6mY4Fekety
ABtzukfUveK+vIx9vjRZJ+sKMZQ2JZ5bKKBkIuIT9DR47HKsawQ0SPqaxBjIQHWhPsm3/GBy8vkv
YY+gb1eqMrk0VpI4k+USV//fhzj9RVvbheD6lMpqRjShmOu1SUQCo8Q54BSfUVJHC4z38rcl6U3y
Z+WMyoWX9//qg2QuxgQBPUPegh7sUDhUvu/B4Y53jrsnHCaKpW613Kbj7y+JJuJRc3XU9bInNS+L
/RAt+NPgSi4Rqd/k2ixf0y6OK6QQMDaTMRs9FoB2Jpk6IMVjcX/Rs7lX/hdavIdjX1rtAWkg8YHx
3Fz9rbbu8QLLi9xFXNxd6vMcjOyrJYJUm2vz/kwkzBKApC98dMi8/hOfAX8TZYNAmUlBjHi8Evh0
7WwaaHwRJUtEQ5dave9VKxz705DsrrlKnMZkQEjCYxJNo+krdRIATu4NWIjx92MTjdhl8HgrE51X
X4LffFv2RykogrW4WzTUhuTWL/2Pv5pAa/YSft1h7+WWm9zxvNxlAw5rj0ZK/6Z84bhWLX97R2kY
0zjKzRh9gSxwJD+HcKIT6nXVWZBvImgu1iJLWdNagUQIVT6wCLjhMybXD451RpwIdCz8KgODK2sE
sPbHS08fTrsVzhYaCjoXXbwQqDhBXHHu3I9QxOSRQtzK7PXPAHJMZf7iab86XlkC4KziwYzSzR/h
5GEX5eT7bH8mk807q3ZlIBHUdv7RPw72g300+7PBCgPYGQvFIc7Cy/r18Y2meEfTWV26lzl2Lxo1
9JIEw8/KiTJNpsoMTS4+Q6n3JK5DCnV1XPygeQ5iK2Od4ww5xAf15O+odTMyQKhwqV0jwgv4GMlu
TuslMVxyhpG8wAko5vD6qx72R/pvKnVjSlKDyDvlQzD53lRwx2/+ArxGFF+f/WP9WDZzsYaZU1H8
yUfzJeax91CXW3oqVzKRuHxj2u/RmGtM0oHeRRLvzxH1OxIt0SHq5M4t/Hcri+P9/VOe7rivyIsK
Z0TQAVQZ9A1V5FKvdHnagA3aqOg5DZ3QopdbwGBFJFBDBm3ReP6OBpcAulxx6Z4jGvkZvcuo/x7f
71ZL0wG2XDnV7+Vc/TYYuIfMDigLEuZcOjV/XjFV+8tYV6FVqYCluKbRlQNBklFCg1IsH6E9gCN3
+ttlGs+1TX70Ef6gID3FIGdQgQMQsnadYGSO4XrYZCi3Rp05aRkJeaEpOU7tVwfMlUwjRDXwqBCe
OCsl/imIyTGkbPq9k9LNsdJIzC8iCwARoA5Eoyr57nbDYMzCylna1OHEQ2CG6gyjb2qCtE/6uaMa
PyFB4K0dF7TkLQECzXMoqCHTD8Ag9jH24zdmClBEovtommDRCCE6lOMCWSA978vugAkV7vMrMN28
ByY/MTE5LaorIvNjrUgR35C5PUXQ/AQ4YMDA9YEBFYU/4UL3qc8aOCYGSVRedSWcD9E6pXYLqpNa
BTLHYw0pUlkJObxT/iXESGQ/ELsm6X6yEJWbRjZH51uwBil+JBxR4okG1iJx8C0NrIb4LDleMwBH
whmsM6Bnjuv3L14F+oL+VtWsIqK5jYQUF9mYdKYgs/B9vTHtqBhLJLtT7CXS6opDJ3BEOAPtSaur
uN0xRAc2iIopzRVbcscaGjbsOHMcG/t08i3sPNTiQgEKAA3HTUWLmFTo/WAsYufw1n054Q2tC/ZR
buVm4i+CxC7UZfovGfW+g594a3jpFhQRSfhXZ5pRTAoHJ/K0aXuF5lzX8vnzD4AH4KngeAcAFyXa
ixGXAzBw4EsEnnJJ/x98UkL+/NDyU/ETuu9zcNPXfYIZZ/ehxFVLzSCfpf8WeEEMTyI/FoOnDLwS
D4gACUKtymchbkXtKUAD/8AeiAEZCZCHT7chI3mNq9Q0XcK0vGYvUtlPAs4vpxrpCjH/rfEyChWe
gyqK8FVm+goHmX+C4t9Dg/0DBThmK/E/40xBHt1+TP0F7OlMcEH5ckbKfbyDUt1IahHZdVzp6F0B
XDwnD9hiWBDXaEfsiKz4J3gryoHMip6buJGZCQOkTO3YfNC4v7tOoUw0bJk3bqqSmDPv8bIBPv2p
cNSvcTbhDzO8i2/b3LyubBAN2hf8hx3ESW8rXBMsPSMkOAhsQpPE1Sw0nopnyB/+yv7cLt6rdlGv
m2V32yyVvbLvbZ944LagcfoXK1GAdn8IWfKC5Db4QJlzaB6W+BgK8hRQqZTMuCE781v/aU+dn/vh
eRKpeRwzOUoMjfWyN4fR+tMHd4cx58cbTd2sZZQwhojOUux3sFJjPhDkwbjplKzd6iCOdZG7Cw8l
swlFtSJxBCVHyYGpCjg9n/BlDDb6/F7yFOQSiyucEr5isRgKjSbXx833kW6bAXiy9e47/u35o8Gg
ndpthuFaJPZ4OZjwgje7mHbOxu4FanI0/tXUydfwmkwNXJTBrDdXh++Jioy6YQtxmi4e1n5rB6Hj
Y7Ta6VgKATRnDUjOrbyP4PQ6sQ2CbGCW1JcwZ5RZfOufm7+ZEJR3kKEUIsVpUHaIQULc0eKKE/UX
bQJ/Ij84FgpbJo91vK4tRZdcsuxJyEL1JjLN3dfL6a8JWV37TCLpnCTbglSHW2/dx/B/RzMG64+G
ITVG/cCu4NBI9UBZ2VhP5Kmkqs2e4+Bi8fzNZfV2BuH48cN4yQJZSzrDBION4YQej9zAkBlCd1D2
kAwKSUdjg4BpE4K3gaT5zw5HhtkH1APjRw/xZ8ymNvuIyw3m4ohmRxQb4qQQ0bk4RoqJPs3Wb85t
8Vj8OUgka+DvIgzj1out97fuvb8TdCfIg8TUKVEc9SxB3NLORG4kd23FPU3A/hLYcSk34xPflHjy
0mtN4RQBATgJes7pfXHpTF4V8lysfybp1X33Sd4WVq4Z7AojV6ohAoln4t19S0eOMe3sumgZ8vEt
p+n13R4ehPuhx7jsZlFNzK18dNcMFWIKXSBt2estHiwiBdFIKcM4nXU0Bw63t+7N0fS/0GKt8dOf
yv70mS27SCJP7XtKPsNSew6rSXIomRdkWo8fkyDaRTlNyHjHC/L5FfXtdM/hJ1jX+0pr6FOo7oup
DCwQ42s+Rkk1MqfGlPms5Msxa+Az5JV1gyUA8wdHicxLwNNyklECIpfJyR3UEWkJoionh5wfoiDt
Ef/CZ4f3dzBjgG487X3OLHYIQWxJxwYeBZBmT/+R79v9HTy7jQyEoMND4iGTH+TjzcwziSnGhSx3
tdDbcokYjFAYZCGIUNkR5JgSDwTWW87On87HPCHmcEljCYAeP1FJqhVuVcCuY3MkQVIQNfXaHM1z
ec2u7bk948TitHzahu9As10CW5wTJRdxJTMVLTeu25pJqlLnUunif0tP8Ym9ATcPuwl3bh8lEvcO
2zMp8dwrqBtK606uS4z6pcBF81dUVsPmN6N640BHflxY919kZg9pYI4XryVLEZQN1nSmrrorwshX
GXC8Nm0gDb6afbN/bst1O35x8GakOorTUS7JaivQwVBWkiTZhwUL5JSILnYVbvukGTF61/MZIwcz
4Y+Xu56rAvwTLiDRDQOng1rKbUsn9Dk02KJyOERks/qs1IZxzhIvOxhiXuP0XA0c5DzM2MViAhs5
JJ23z8OYePWn6Tn6IWkICfMxA3zyayS1Xg/s+bvh8AusGgftEhcnnnDh63guwU+4ph4obW3goXXi
p216R//rVXIbvq4UjzFNECLj2R2T+qgz7G+F1xbxhyQwUXUiJwflARdvof8NspdEZyyNtgEy/oep
CUIOKwoS9JfM1HjhLj+0N4kmlOsPJRIpgeSF/UkIaLYlxKnS7ORiuRfR1TZjiaRq1BnJo1SAmu7U
EEBG31IK+0FggWs0dG18ef8kofkpobvyIb/fd539mXndtQ1hLB37gEf/U+5IJiSjApShxAYSIujU
h9fB/4eVFthAGz7g5WUgqj+LcadeZtL8EpA7itD0TrQrJOTIpHbH5LvRQCgkn9bESyrfLPyaQVuS
jGEboftLKAVxwfrDZtVwmjcrbU60yZwTP2R+k9D9VAwfWkN4FogeVx7OH+uQHaKOFBu6tPd/ZVGw
RB4pObNvwDL05q2FvlNOX25b9NF/H51tZzvYN5tmA9+8T7GVZbcMI2l5q26cyGye5o/y07gyPVb0
ekg4GVCV464awOXRvIq0RA52OU4Dwge0ZUNFQf5QSnADKqmZ7AUFEUQvEgoksaTCPSjqP/l4kD4T
jmSXxz1PJQjfznQ1TPWA0D1rcDY3d0y7EmYspt/+aiBu+1GfCQQrehJqopU42EGQoLjkK/jahUFn
DLAUyS8eL9pGcGQxU1lgig07Gnj5MT9yI+8GO/ESa+Q2a4t4Gk8rSEtoncuIOxwp/QBXirzMlLvY
6t6/bLeQ0vevDskwd8CxPtIpGiKiyQu0UP1tZ93QVAbf3Z/nLT6EgdOc4kNzehO4HX2roNysWEFH
NVoG2WQlflvCa0I+Ll53LNAckfwbfSNG/+6K4L1P5018P+tCdwVrQTtCGCF1Jv0GWpLJxXeIR51h
2fjunx7f9WFwqg/ZriaWrtiJ0VuuaBQK3t0AcndpuckyBXriSQu1+EcuSjcjUdvZzGciI1HQDwKh
/d2ASQcJ3bFsdr0xjhveGCyBH5/kn8cFc5TuvWb+5oL7zCTHQXIW7osHh7z6/Rynq3wX83HfkOjA
mTMbMK9cRjSF03amHt7fJZd6u6yZ4rXlvGTVyMKhFryRjKIjN4EoCGwG9VDL6Kfy2zgZJ04QyYFg
iBC695Q+tsEoSpcGTesZZ/1fhf4BvvaWm7Tvdpg4aUCimP3ADEbkGAIzZjib1iBbEeZWHPxN/9a/
ib9QtOiX4VW0zh1aYDlQRe0sGkfRwopZ4MGkOZkBJ7tqTGAKE5kdGW+Fv5AJSKiqENvf1rcbgBLY
D1SSaA4IxniP3pz26TgphlSiANktSZCA2SWxR9O24+EEpQNfYMIrhkBA7b/HT5zvmAdALfDyMhrw
rltdeSh/STh9TqSkkH4ZCo2f/rwJbCo54spS3aV+neTlXDSexQL1NRITnyzbU6dCnUDdOsByeFk/
0LKGjPWreT9eY0FSDMJAxMsv/VLZWtWiWihdK1+R6E5nJP79ZGSAtejgLDjEP1lIElgnPVaIGJmI
149XkIeVqBdeI6ycpWtuVfpQyY2SwWyDiQxFS0TD+0krRhJKQ0ilzYJi3MayQ0uXovJPXOYEEDwG
jtzZSZp8MWllxYyrA6kyk695Pn4zJRN1CSZKE8019bj58bbPUgiMhjlmPkqcaJVQHqSrr86sWmiz
Nw2gwEU6ntgCPw6F0YToAW45sAkigp0ek4qSExiX15+1i3aRIuomgy3OHE62fFSd2418WeXdoa76
bkvpCWZy/vjEwNoxk43YcS5nfNO/5W9FMVBbKpX0tSVLlupw+f5KJsqxVh2kJLSmv919l68A9wID
JG3/p/p6pNLpnSPoMooA0/KRvjbeg6TYgzmpKFkyUmnrHEm0l+xwN21SN8avOhjH6fC1wU41qZEQ
TurEDRb6PFLn2n3Sb7xokx/4Vh6An2WFfA+9Hn/IH4UXS62n3Gqusc6bZYk70ybhFluVo90uFbNN
TBpOxCxsjSekMq/U6ux4w7tWtghbKx+X2IdQWr8sYvuQF/O2wTo97PvG8OLSiZKveMeNT5SfH9px
4HDLJRzENaMk3KfuNtoufqz9EW/TefAbn+OdQo3DaLOG+DS5iMaOkeEDtm5UCjUK9gYljXvnFgfh
QYqHDSQnhFsfEWBgko0AU9kekTDRJbyQlyVk6UcL4m1B+J4T2T2rUztJD8aaBOYHd8Q8hKMHrgJW
473zEMYFC5Du7B8jE3fhDrECLzlg+N1T0kUPL8Rc3eaI2uV83nBCL9t1Z50/PAjI9EZkvm2sJYeZ
kCG3Q62uz56r+xQ4gVF33FmsxvchJUyQ12GQuC+GDzFpnQBFMJLaMogmO7YvuhO70bcSxwDBybwz
pEa4oPiaEkVYukzcsJ2A0l0OsoQjSmwa+LVGoRpM6o6tb7okJFTv807GblE3UD1ytsTXlxUdu7yY
x8c18HjP6Gi+BCu5T0qGP/hfCRIPpjIcY2oVOCHEFhe2FAveQV1FFwcm4XF9suNB0iGNIXkVVH1a
Lt6kY08f2zfG5mFZgAQkgddh/IvE7mVU5vmyCyQ7yhb8t0KMGLs8feO8IF59pS7KSYsRQ3zY72n4
TYVeP0YFqDPa8u6ShAMDLWJn9kztqrnegcWhPXznYS4Rxy5rwPLdC73/0zL+PSJXpYiEoOPXqvfl
G06RuC1pxtEIXS2/7oYVYTXx2tTTSZqoRiFQQAzqew4hB1DVU81AyQy25elFC0+nQZY7Kw/ZJE8r
GgkFUjNClGE0byf+7qN7glt+E6RIivSuHYYm2dTIJ1lWCb8lfI2JiBSBIEJQKAmlj9szrRcC5p8g
dWvUkohasynx1BTNgdPDp4B4ovpX/iv+RaOish5f6dcAriuwsi0cYoqggDBawl9qCyFT9/jQF7CQ
TndUbPtk4cHyLl9oPxW77YFbEnevjNEPdL0YQVlkh8p0wPQc7hxY6hrusLoWV85KRHFqbmc3DW30
rfMTEIVd2dm3ZLm0s8/eCY0HhOG0s2yRE3QbOFrgKKcY+ImUl+fusXqsBhh9NuHIAEIlXCkhmCAb
2JevJ+Wk0rX7hWewswVeSY5F5jbBsrswds/Pe3XJhxrCg5IhMM2ke2R0TG09Mve1zs4U7vo3DkSQ
8RStEEcZKp3vDmgxPyaQr7HSVhClLTRAta6XhDvKD03mPy/W6+421aINJiZlIU58bRrF7uvr0Q4V
It7qcbJsaECgZc7tP8pYzkfAnJSIKU4QSaICJyCISqIOxT8IPLRtcRXuWMNy1BFl9l9YIlYWEtEk
FADE9Vty2+of/0CiAIABVQj4NUy8slN2+tlgdR15ghFZWDIoWiMLw4RvkcQUSbM0l5e1vwk3EQVT
sslXz11Ggg4vKZuG+KiKRbQKVhJiFTFG/iSYWJecNAnOkCixgSvj6EsEIiIRyYd3oa13qSvxuELu
RxORnkm8brQvj8VVbpxj+dH9DBYsi9QmzSIgluTOkCSodO+JfK4/KjzJpeZw2SZetkQhA1AeuTcc
T70HQ3CYl0vsAG75yn52LSnnnsw0eC8yrAmL4CTYDZQr8OkTmJQCMlhCy9IU0xiP7kAZ2qxEQyvZ
mwq1Y3YQhO/p/P8VTYlO+BuA3QNYKu0H5mryLQB69VGxFuwcaAgkJMRYtUeYKeGM+pXxyqJRA7Bf
slCBMp7uhcFewaG7lWx50YJBjn+ql/tIpx7l2nVrJ+M9V1w4jU1MtN19Rt8NUFRpiFssk+Q2L4bq
S4kfILh1rh/x0wClFlMVNGTU79s6QewI0PjPDlYOjGnTklpmBLbVxTjB/Pku9eNfAdyZCY0l9BUj
n1hoyjJY4cEBFC+GHFzk5NM6TnNP/lZlT8VJW++KjT57/BM/rT/6m5JJgXq4oL4m0NM4XYZAbjyT
dpeDZTxZww9O6nAaTpnYTBUmsIwANC/iNHgIgP6RFGUSXZMzeJjTnHwIbBELCWHLd2B4s7urH5P5
T3+Jog1HOHWLBbNlXHt70xvg7hqFazVylMozoO6c5tyfpcyQPmjRWqY9ey+GHnWBpeHZPTLLdvfI
SWuydy4YKPvjoh6G2rZ7NqASZiZq4Zr54gAHJ/M+IXAfoOZfZ8ND9M7l46vTbmr6ZIx979ErG3WY
8/Y6dJ6LLi6nbscLGGyWm+dOx43CJWd53thK7ep8bmjmOw84MxwylFHDYreilb9b8bQ+3mv2pK0c
omTh+ZSb94lGpwGr2koucZ+/MbcRA6YqW/OHGch36JYIMy4YJ41liYUbTra7z5Dc3XyAnFlDcljB
tt2HOjO9nOkMpZ1XTvRcJs+FmWJkH3VRohRTheQkbaSfuxuCiIJsyZzxsN5f4uObxeJS7sT/Xs3U
PBU5kp4NBsrOrm9HqfcOuQ1akygWUyPcjx2qhNz1GYNhtafHYGye+rg0GBGDNrkLl0HlK9/B7zV2
63jIwnyivtwVg6l6CM4mdSDJiQpdPTOenjQeylLzOnSuYIlvVgkrkpuMs6lxA5QeP8Hs8kvUpPGv
4SZ9eGQzP0jkT+wHFvxFU3r5mLHDHd1NzVFEDFBn8UKKyLomFXPXjpNDrUyqzlx5rEMyQDHhMZB3
4KWtoLfaFdh/DYrdOyjXgjyZF3yZ+u+N7Xhg1wbMPKHv1mWpAeOknIoByU0X6B4q11tFeWeOI2KE
NlrpFeSBatYTMGVSXJZhuKnqrfbcGMWPnq3Mzo4xjBzgfuDW6RS+0uw7OvS272ixw8IQleec/9fV
c3d7rNcZ96pJ1iXFYaCNWWcNTp5xxV6O/+4ybZHgKyMgvcu4HXhB6zDki6EXqDhG7+zbf4/4j/vw
wYLXbbjQJ96iveEp8B7ZQrvGzMl+vQ9dZXShVPOJyX/DnbDBUuEjhHqPTMI+0dfxcOjr9pk/UUNA
2962eFnpJqEoPxaIyHpfdY+ogwxlbct2Vznq0sAmwp0I2rABGjHdF1DzKpn3U7sAfkRIfyZIDmAI
kexBx+Cv2dkL4/tB/Wl+Lhv1i6op74+ehTPIhwP85AZWBSs5U7WkG87mlxTFzbncw4gd6pw0/2aq
IMsfoIhTY55DcAOU6Xdt/+7gss6nNRYYdRsS60hcya33GDEwEy3wD6YxMCkPm0JTjAm9Y6BHOzLn
vSVoGJJcSibYp8qOZUgAL1bXYxEUJwOlJCklpwtTtPjHJ3lr6bcLJoJ5NVIlmpATbaoMKdVyJGFo
iuAEEKuXbrv+6W2VX78HZ/5ZT9tHd6K9nfQ7pEsZDmI6nGmP+Di0fT2I3ENUf/uJ1222SipEN2Bk
16lLr9u1mq6jUOOQEcNwT/BFpoL60E2cuE9sRg+H3o3Qiwc/pobWChIwsN/J0jfcF5wYbwmgPGPr
e06GZ45RdvDkgReypvQJ60SFSwXB7+41ZrLigGDHjF5e1XOQSRn0XW6HLDw1tVk8L/nrvPO0GtkJ
oPgMDiFaV473dburI8o/m1PrCU5nTFII9njde81ztJU8CYpwAvQ4PhXG90QLpo3c7QxpU2njXcmV
XRe6yGBoX4cxRGgvt5rTP/R8+9EfZvsapStlOuW8FVJW6WMaGTbPeGUqNt3YoGdphCwzLHD9XlTz
3i9mtpBNmH5l/qRWvVvdPtuHrREnuVSKSa4hy0nn+t0u9sYoK2Y0fHn7Gw5WAW0ATDumAJjgCT8p
DXO1KPFjvBdab88jcb9EqHYjT6mmqe9EP9SjHaBEAkm9Ev3Ay7lCmPzjt6/QuVBKFxwhI9wmDcFN
yqjuDfHVcOQoOmo0J2WmZzm6U9g/XRkqIuojs+8ptVPHbkil6KmM/mAAj6EvQjwqsTtgJjtIQj7p
gmmbnmp66LuBR4Gb7L4+MrTpJfL0Q94Z9e/7h7p8sKPbgXZWiFpN3Xd9TCrDUdAMl7NHSNygOY9u
imJX2TZicBslO3uh5BHICDDC0wE9ydQRoBNRH6m1otGnwuKvZWQHukbmoYn4RVlIZiWTOOtR/Ebk
OcDAZCFpZHoWgGt3eimG9XNprgqalThaha2DTjT67fHW4H3EKYbBHQtxNTSw4z3dx4dDgGO4tobY
j8I9HXiyptzaN/+Avlf69cJSfHuv96qDNeGsn+CQlxdksMUk0Dn7yOWK42UzWHU4HXCxwFChEpO0
svx8bxzeNWIjvyVV74pgYkPgw66YNjJsGhSZdk/fKstkgZeZ5iMj34ZRHqvuv8HqMebg4BzqckOC
3oF44Cp6eAnlXceJYBPA/W867xtOFDIlu1StHd99+u5LgwZyjMhBExbVNq4OEwmQP6oUWJdZp7fV
6nXbt5vCNfp2fafzgV90tHr3uk+fzSS72zRjGWJRXPkf5ar/9tLafpNz1Azzr7bm7PUuHfxUXl3b
ETFGuccU3wcZgRRSv3k87BvzF3Yg1sllXdYrnYEJPpm5BOHkzqsd2ijiOozDSnaP2NVQqQC0u8ji
AzL0ghEzisv3sOauV5wH2SDMdWHQceGpRNK/lgFFdcy+oJyf6fURryqeJ040mtPHfRrQF5VTP54H
z6V22VTZpEVpl26YhvY8X+zkMc20ZU2Gr2NwY8RsSeTOQX+bRIy9Vi8Ei276j8rL7uF8nWdXPbVR
Im8rFPc2idKVrUzVNbkBp4ZUP8IsWgp9KG4wRZYU+RAeLEHiqdWsnzgltwO20qdHVB8hofEZIQYv
6L/MtJ8v7Of6z3vd4xQZ6x4LyTa/AHHP4BcVe2jpsE9EFOegKEsyHVHCSTqN4LUZYhwGbhKCc6dL
uEwal4huBaf5CxEBEoyZ8Y/gH5ZG33rBxXfZLwCuOmS74bSirL4sB0PtpN5HWTqsDpf7OCDShwom
XyTxBFhVaq1qmHQnOlSd4TwZT4nOIpu+81Xz3HDXdmeXdv4qJy8iTIg4GqvJlHtroE6QP6BKOryz
g8KIs/7p9cNskQZU+YuUGkVx1M1grzH3b5owUwUTSLhCAfiC2W8DGmFbrWcovZV/mgRB8tJkTqqM
MiJRnlabfSNBbqMVyumq45rtScEQ9pugZISVNSwjcqvHNqlWSIst7WwQAUa0w6KIHW1ZTOOTyhbp
ZQhE2OYkBD6GoQU5Jwgioz/gvb0vzFPZ2ndQn0+pp9acdNL4m6c3bejp/p1CqpsATKUFibp/0rVN
sdGhkXJqAzT9L3kQParkC+Qr5WqBD73gKzUPQBzPW3Pstkvepqy3JkwczcWMIj9HDcXzUH4EAWPP
0KfdA8DWpPVkrC4vPnQzcdQWgpT2RMfOK5ONDGYKrEpXG18W6XDNT5DdiDxHTfZLYd7QF84HaGJO
FTblPmysYw7Tufmv8y8MbEyCHVO4YtaCNuP46XPv1dAAesdq9toU5hyWrzduJe781gC4bRj2CAqz
6jghAHDG3YgF2JiU0YB3eIF9gqi2H/8rwFf+23Hec5QDiA5CpwDloL2y05WuOCUbwnf8b4Awgvrq
kE3woeYuh752TTjNn//6BzrrXuoALL/36t3q407liCBs6BRCUe/yMVAr44VAkJe828twU37R6u3N
DcwCFH2w6yN30Z3evOJxvnQAg5gUzexI5qYd/LLH9lDdyEgApsBe2RQ8AuP/gbD5wCWGq5z7C5N1
bGkoU+ldKMIbLG4IVcjEDN3+VxSzjkepZhd37BqLhzns3Z7lGJDwNYA17KdDYIIuiMQC+p0EKGa4
O3HIP/fasSC0U9qzL8aJNlwzh/PBjaa8pT9ONsCNk4FCBumrHEPgDETtyAENvsIm0cxrkragh023
5vvTYRs4fum1g6HajAY4xohe5/DQtoajfgU7om4M3e3m07KaBbtXz71zi+NG72/uxYpnmpSHijaP
Ham3TpDYvIf9wwPYdUASFJpop70OlE0EV/9VsL/joO0f1f1TYya3BqMeoNfN1+Yq5hjg3hGgzl9q
YxQJNufpfcMqVnVuPZQfqKQQkB6N1aOH5RHh4hyVJkuyP6K+LGeouKPNe1se72ziI86gbgHxg8Kq
v1E3L9qwczNi7w8MS4ESf2FzQA3dwQ7qXtC+AA78DIDxU7d3GYblMGZoTo+hRdOKQy6bEc3aL4Yq
3ULXbbjltzgSNowMY7Jhg5oU2cn2OTGo+emIb8Z8sA3IgRzSjokxvPagpB+3pGvhU02CodqbqdWk
RMwG5PkTBPOQrjkcSwNQMqHMGqReT7dfKuINahHg+c40yF0KucY2i8MTXTAdd/htoP/CnPRYvNJt
X1k26G9ur+98k6yYrI6C7mU3u2JVBZjO/PekTaAy8e/0/SG+VWJ+OsNGswM4Pmyg6Ovp/c3oiDxW
CSFGQjuhr304KGzhYUk2wx2Ctdau1xd+bwwfC4aQXvCwxQTJPW60N8YXbSBHgxtjljrAitwi5m1j
EjVCJ+qZo3f/Xx1NUbVNoLxRwynEtr7B8pRRTAqyxowITiIW+SdTX12zKTGGh3ktyqhdatvMVbz3
hM+E1t9vyOv6Dndku9VRaCU8qsx766wAWXb6WAK2kmN3Ib+TaNnBZoBqyakY8/pPx2pi7gYFZj3T
CXMn8m/q/2g6s+1EtSAMP5FroaLALTM4TzjcuGKMIjggqAhPf77SPsdOn45JjCLsXfXXP1R9GrGt
7lY455sAjRhhTAnaKn0qwDz2G2Uwe+rmO/avg+cynvQuqIG0tbK5gZMv22t0RvGfqBRO/UYE4X+O
40k2xCBcksELDPYMSoQimSjslOv3adym393FcP0zs9zBpH/daI7ltHzOjrgK9I6p9dwxsXzRfFbY
WAkjrgEFjxbsuapM+4nhc0qWejwVqwji5oEuNJsBV/98wDtgfTpCMHbusV/i2oNNQDq4M1Mv+syu
2JdAntQ9enWk7Sp5utjTkBKUMM6xj3+SxluhDK+dR8vj1Co/w5x2Pchg2f8YJb9K/gDmr7a/76h5
qFkGhq0nJRWDYzcvXHREdHWNQ7k1U4a5wllGpebeVcibQXKTENQupA3G6SrtnZUAIhlBo+MW860Z
H80mSxY8FX5Gh0Vuwpk+kwjOohfxxaqfR/zADS50Zb5+KlrOVcYqsk7ZfFc6Bx0LgpN9wg+YptN7
Q0Ax2OzNYs5jQjrNI3Qf7YYDXTyeGgd+8QsmnV28vLo1eO71rVfMks15USWsNFVGc7ZJ2tPz6nhg
E6Ouw/eI+dnF2+Li7N1wV7qRK0QdTKIfsTZBd3jb2qgLC6IOmUC7jw3yTgZfr2G20PFchfGFSq0J
xc2hfG1RCsPxn2YTtOmdt92hI9bBR5EZGhZI/ok3G+1re/Hysr9uDQZvatS9kn+J6cyq1YcSh6aA
48dK/VNvnrN8ghwews1Dt/JIYV65aEk03aG7YpCZDVtuyXkC8UdMHXFWDIdDjpGjruKhNtjiNpGF
W/gWyNPXkiIpIeBQ9qZPIhrJ9PLyBRoN0Updp1W/+cPacuo6htclnjvuyZSBtfbeO/4+qDXupt6w
lDnNUwt2OBRuFnWbN1CLaPbPwc1VFZNiusyX5+64Ju+SnmDEd19f9nbJaAYIpePRFyLQxFkUHzxh
15tPZmnr1ubISkM/y8SzcLLYaR2gayk8LtF3J1sFvgNRzxmyZFT1lvr3nCYrGuz4t/uDXQd7CVzL
5zAbU8QqUaXLXTrSwZZHdkd1eEZsqJsnVZWb7akf8/kRYr5PvXIZNtk/a7PakLJA6YvJXj6SJrlp
P/ZpbmUnCU+ATODffyjs4F9ICYaj1B0UBKYqJb7QWJ1H7Z7JaH7bBC9M3tgEXteZfO3ImY+n4yHj
HIAinTIFG9BhnDAzhGDzDB5w8ulVGDfEljarJtqeupVy4iwkYiDVDsvyHBXMggwPzULNOKo6Qt9r
AViqBEQBYtt3v2WWgUIWJvSL1NwbeDMmIRiDB3P/6r0X5RIWhnsZqUuJc2QP9a8YiZN97VSse6V/
JIoF+p0ZZ/1z+hu/J6C1asdrBMkCca13otdCx8k3o5VOTfq42MEBUrSYLLAtdkre20Wl+qiYSzR+
ucd7Dt3j7KnLhBkUe7NTtBzYaChCrzv1NXzhNrghVrKFOKPVwgX+HKLSoH+rWQewMHmN7sgNtJsV
NbtDVBvtBehCc/HYHLFKIQexJXLxP/lXEhoUDdCfmQ4ylfmlFZTcawnFvqTr1+Z5Hr3OTjcLrpll
4HQm6kgeOvNOyJyhEHITv3LJRPpapp+WOJEzQdriZKlzTKKbQztqN1xxC4JA+cke+x6urSUEaxEy
cVGTaHn8+LJnltg18A58NKRMiWEb0M2EWAjZkm/6uYWPDSsFzxtBlrFOMye+mwkjSvTmYqJ+csUE
M/cqvN5PCG/lHQCS4CZqaZlFSdrrT/1K8CmQ3FGsp11cwwg6BhcC8kLAIHZx4okbiNGvaBVkz9ja
06mBWuPx8ZwRRuIQhefV+d/jKGQ5iMULFsf+rQgpF28vzJH9/oTDMDZ9ibcx1g3maPKUkGnzFCdY
asLfiR16jdFjgP6MScDo6h2w9bcnfsW7D+CPBvgyOrkYUFgVVqH7fSRsOeEMid151xP/R/EVLMVN
ebTD+XByxflONBLuCQYMIgTkm6NEx94XcYQH0QBxxLxYfKzwbCzBxR2xNgPlnbttypR0yLFFUTOh
CHRE2HubwRblsH5vi1Ds9B8WjpSUi5Jo/5U9Suo0lZO6unNR2bIXS2qmQVBu+XEvEB2/LOpnX/xg
hQcJj5PXOKzmrMCTxjhG245h7wWbpfG1DM5hwZAOPd/NaqOvbQftRFZ+1O+8Euxuh7m9Xaj4C41g
gDeDbtR4OCA7x16W/DCMoiBXcQC8WJ3meEsbZnjU3m3mTpjT8KIMqx3DF2c8YcDCEs59FE1KU/48
l2JUyvsY9TYr4SLdzMFuLpE2Wyz8IFNYNFVHgQjExu5irlZt/K9gbpXms3e0GVFbe3lIcct+9PG3
FovrO952Izqq3sXcbD4MaImoGW3EvlbkI5rbgtMDER6uhmhHnrxPyD+4nRzOQvM8w78SZiO6HyeZ
iaklOk/RxnBWsqF8eHiIX2YgUTYTRD2CCIxpzn1ouOyVIBg9esJkaz47bv1LKsaaAffjaNna7B7V
v7AbEEOok/LQRcIQr64jLGoAfXkEHfbWNmQ1B19TAA/W91cf0klZQ3jnJGtmdpOOvOV0NQedSUzz
AZFmgLBN/aUqKU52iUGgV55sdsZq1qkR2SurDOo0Idw68kva3/2jsgtOjSU8xvm76ZzBPe8OGCjw
HWMg1bqhYdmoDkBT11Oe+J05p4kG7EtxeGLNo40bdtzm/BVkTVgtp3LU2CHy1xni3JinIHDt4WQE
BbQTGlOCuhKsu+DHQxpt4wNyg81nI1074uIzSkaQsAG8NRTyzCptuDPNYz+GHOrS/pcwMyL7stw6
+pB1pwEIAWq8Rkdp7NslQQtNrAyR3fTjFQh4W9g12FQ/5VrkWVM7k1nHnz3ztCddJ08aM58za/4s
btjVXzXkC2y/2CHfLWH9G8yNR5S8QrEgf2XS0IIG3BgauEl14KSuNvgOPRC3A8NrZlqMAFUZJZ0m
GEbla/XnDWnSuvjPDZNpZsk3nOG8eAWoMcdHCYi9QP8Ern91YYR1LehmGscjw/fyPMeIKjTM61yc
LL9+qyqRBOLqKhx37O6sx16HZ4Ruafa+mvns/jbhFAHe3hexYmuv4WPGeVilrDjNJYT2o8W3MWG2
OJgcN9vQ/RqG1fD6XDFLvsuYEVIwKOyYIW7zZNMs43p9ZJrQOxuuefnDyFPrgVGA9hSABbhWEDbz
FIEg5KKjI1ZNrXDrJH/GRw0PufGB7uk+q8fPzINEUlycbiqZKySQu60Q9IlFoJGNmkWQq4eSMtgh
lI5W/g3PgVUD7i+wwpsuZgpspSqgePZlCoEDVrNy7QECw9zgr9Svc/o5gK3XM1TjyZUZD2+zlRUe
ht3l4MxYP/XOsIjfy+pmNeeQMeoCu714rI1uPpja08dYhFGJhRiIC7H/Xtel2c2tO1MYqDr5imcS
U82SwymwThF1Cl8PySPF6JDR7QgzwSB3WxN8pNkMdl2KnxlocoYsmJGxdWtQWYNbmtfcvtJlKz7Y
Y+c0PQGO/MBTqcoFWhdeHcoArjT9KhQdA5bu2W/hu/e0Lj9p1MAAKoXnSI1yczLKRo4DqwFsDibO
qL+OI9ShW4oa4qWiLgMrNHi9SwzLFPFLCpiZcS1YmeI80PtzRUMFB0Yg8gJ0ctwOruDDJH9UVtkx
62zyrHym52UzPB+ZMIRHytkVyTWwHTHWg+r5XhRVL2fLv5iQc26jWTzBMqGzbncssu84gAXRBil2
ht2MPmuaaf5bD7qLbTVVMTbpWHDGONJQe7WmnbZCrXCUQ/Ki93ePQ2zaHoz4qx6YJEdHCbuLJp4Q
7eGlCUrng0N+QFjcMGufN4QztwS646ysBqV3nOqDM1hNtj9NVdyoKzaiUOSDUOQA1xnhT+oYyRm6
Cy+dpOj9rvZ79pjxRVYMlCJczczrXjsWKHbs1HozHGtbiEAJeIJWxwHuMtaxSLEweuxyCFAesKO3
m3r1es84G/RykQc4YA/fyvDS8rLafV3cTl9xtNJt4A66AWJ6ce2MjhRbCyW6DEtycgzrBKTE0B1S
N1Bl7D9AGWWGbbaLXq67HVZIHGM8bCh7GqoGdO8zHCF2GfgghGvaAbDI9551DB8L8udoUbiMzM6Y
1bCVDt7oOoKkY6Fu8ptERbL8WYjGMXaftGBscwo62zsLwGPenHM8q7yf2cpEOFUR5zsLrzp5p7uM
uMJxYXgNr00b0Ub8UUd0d8QsgwTDDSwp82MbnUYzG97mixYXy+z4y9zlPmMP4k/n7547zb9k02GC
N92O3lFBQ6HYteHct9hfZJNyZCBeSoP2AU15UAQt98pWb/1YxkFfnRqD21yxW/3nyMDALbXym9XF
JQcWZhMJ7XLLm2odqWC5Dh9iG1DvETF2yS1EZd8cn4eplcECuCFsxPeisgrU7nCNY6fL6UdVNlTm
zMihpgnK4qHf/rtulF23tssd/mLufUQx9Nzfxx8ga5uNnhfXuFslNvuTcwrf4ZAsdJS91EpThh2A
MCyEC2oD6hYXEuIFWuwMexqka/jMII0mk4cJbgBBEDxzw1+vaOsz74HFSnLbcZ4GDyT4iZUs8yU0
hSYLFRyENgQGH/cIBPw5792RMbuC6VriJ3XQ+Gt7116LgQHJUWz09UF3XwOAx64GIgg9rC7JdDrx
MnqMF0jo6lq67jJ4UJY41PdoABYn9zFJpk36kgCAxsWNg4HHHmNaRt5cEA0eKKMxeDkpsMwUbmQL
7tiBQXmDfWuCHzLcJszOB2/a5+S4fgk56AxlFBQ+3P5m0zw8nz24kcovlJ5etW6i4KjG9xXJFZj2
otf+3f42yDdlCNU7/mGBwQqQo455onZhP795xeQxZvbL04pR+5wHHDCm5m3D/lVRFE7rrQVx7IqZ
2JvAtGGFYWmjxzdcXn59CY4vRxcDDu+V+PWZMcoqy/encz/tRK2H07Y4LRNisrCaLkft54bTFUwI
SGcYXvatBnuic2cj645OWzefcHZbzcmjx3PyoOCkzmvcIXwtk5nvc8DixFTHqoenp/X76mnXAF/z
wX2BySArTYx7CfmGmAJS5b0Z497CMpG3+MoAmKNNu80JAU3jcbKeW/P9kx1d48DwiMWR6enJwiug
6KcvC4hp2+PJmRrOJujz2yEr/6njlPVwXCKDc4t+Zt5iR9Ps4/64f1J0q84svkc3Jgv9JA1AX7Np
OWJ+AnQNR+ig/HYmb3hkgmAbt16N5Vg9hFJxe/hGG2e9nIup7SnsPDoMF/cu26t1zPxbZl9Ii2GD
4IU8wDHp+01lqVO0e83BNaTFsnD5I6SQXZl/X2C8oNn3u36MQ4fQgk7zr07sFb0dUDwktSwBr58i
2K6KQDAgueWsB8qceBA8L/mEtk96S/Hjymn7pIMVH66MUC/5qHqgCUzcUF58oALNxnBI8h6kS9Zs
3RLRRuXVEKK6DhIqR+vLvYyhSWyQ75JuQhpk8ZE6M2DBTVgMgpjUPXdYlNhivSS/Qvoz3AhDxTzz
wZPxpF+/iCeV3ZLhAK2o3C/ecGJ3erMJPBaNWm19GzQxmBP7RHhsQI/M6cZyj3ye+HiR8qq/rx4M
McyG70gLNbyb2BKl+5MH0nm/5MEAJ8OnvVwDryKpa/XjHt1w28ICZQGjkpsEUwgCIJpu3WmOkTYH
4NTElbHW8NI/WbC9ikAvlF5em8WqX6cuu8H76Ojcaea/oDIj/F4uv2fY/rQXii8fuostI8BIhoPz
w4tB4FjoYZ0ybwdcke+44N7p38qhfB/dD/aOOwWr530HKw1w8fZe56p92bG+oNRHrk3RpAwXF4yK
ITgxEcHJmI6P4cXH2GlLOrMLTP1+gxoBBXjHX3F7uopNnavDOFk0F2LglSMiZEF3i1mbiaz8hLhw
YjuJdQTYMuMa2pT5HS+b9/Bmv7GkpNDqJ8xhbjZPQFzECfXY78Vjnk2Zfl/E98ehhI4wTEcQR+mK
h8B7SHqt1953F8jmY44n8AhYQWnFb4+Rm+TPMbHHqHV6zxyc/gb0gSjL0TT3WsRh7yk5C//RNk87
7pbIEHlHyEMBwUmsAw3uYR/tCSWYYNjfizRzVbt4197MiJWJIqjliGfTNy3jjB7vAyuQTXRHISB5
ZkjhP5q9FxlZaghTyYUQYw/guTuI1QsCm1/uoEnohDqQEJb0oHiZ3aNcsKKGS+wK1PvYI1fR79hk
jBEw1ZOswONSggllEtKT9HCMBDYRQLt7XbWZdpABiSthyYiMkG7fNsYxWd37p1/wuHf+ZtxkEWtI
NPVx+XAZgjNVgQA9PhOq2BgfR8nAWEu893Yo9/L9n389e1gM9spluWzghQYwSKYGkmNGFVxWEDJ5
z64TudoEdMLb0F60MacpRzqmKqwWLDwvjA1lJWk6wNau6tZOuAh/AJwpmvj7m5kT+z/8HDjY0UrX
DYZVKG9c3RVvNaUvP1n1sYT/EZVpE3C8aZ3GLXfYttY/YmW8XmJgrFnjMf+3x2u2N7ll5lo8iCq0
qfJb5d8Nj7IEWp78coizzrp2frhyF4K7/WByt3hYpKNjXsRLm4UzTFEG2x2NDwveOcy8OLwOrovt
0NLI9WygpzDVYTXNia1XeTefgK6b2yFfCWMCRyFsDV6r1wrFu4c+/uPiULunISMAG1oJorOa8Xdt
71oRHA6UnajqVJSj8F04ayTvhzGuqLT7jL2Tk3Px6y0VNhkND7WvQhNmxwoeD5JZ4IwS1ujephWi
Lwmwlxg6xSmGrahlPYIKT+f9I1BhGVzXhZmPYaZZo51I976hcIb7Ctpb77HPkGEzZr6uwY4IYtlf
n6jksN8gtXF94kXq9nNax955r/6cfLFl1qNXUPA6aiwU8vn2IDF6olKFiv1TDBvEpz0CgX1UGm3V
ImopEKFgNQT6gc7dch7QVCRncifCe/xYsG6dXzbfjDAIzNY8Jb4NyZukzkE53RWbr3uC+KU1zfnp
8zNnSoCPsn8eW6PRXBT96PBB/0K0clioyE1MVBDNBXe+g5i30Xw0F+cUkB2bu+Y7yWMQXwkJa9rt
gLBaDhiW5KOPSLFxXiYIKcoWHNhbn/6hh9bubaoLcKxljBhv/BpjXwL3zAjiZ3iXusDdYok91bfO
jdkMKzmSXsANguebya4zw3CmPNSABCy+rCCdqd4BTBF9IkQaurIQriWW9cguCwkShmZ9uqJIgaoV
tY+97uO3evxeHm5xCWuMVYDDOK359agVsRmGzoXe1nCwyq84bDToeFuwuazoEfkVLKA57KSmeftB
UoZYgyaXVrCzOu+boDK9ZE0z3OBHqDfPFlHtiKS0e3CmcKCJ2MEPoP7HewJZySek5T16rSWH9IjJ
hrSbHlcFqxd57xNElO1VSwlpWHL0Hc3wrfkqh+YEOPryoAFBjlHIgszN4sBB6k7YiSoL55KV3liC
NGxihkT91uHRsqHUUHvCLhL+GosvPY91nNYEv2RjkVBQsGXrcwcatBkb8Fml7b0iqa3wfoPJ0OLk
hAY5Vg5MRpCLQtypvHSJwDUA6jdbZ6uIbQVwAMv5pHI6WGTC5jX1HR0NPdHDsJHHbR6LdN/iOBza
YYtpAiIqW9mdsXxquU8GW33gAEXz10meiwgHaYunUihS4s9ooqjZzn8qourF649dfnCcYwBATYOE
1k0OaKFKd6sFWyJEAZgZsv2qCmQbCLnxj7ExFt0HfPZZgguUn54czK67bmWn8yRCUFfntFmmIWzj
a22y/C4fkOnhriyVl0sXgjnETlxZj3ts9ILX4JpvDBYdZP5TjbiVHWZWPG4fj1Cdogv7PPgHpPye
3OLlwHdtZw78V0zFxeNBhsgl8r4NbZYGjIGrBfAKkALQDGfqrEYgAzhHw1XZDZ55HSl9DP4cmafg
xmt2pnwH4igHa4crk4jC0hZUwdLdIGCBX/T7PrQpO1a58EhsprfaQp0/f43BI6zGaB8gHCAZzw9H
Ek5KuKCwbx0kYdmwUzNvtHW3rYbHFYOTF6xVcSl9bxhWZ+dwC5gD80alzru7OGrdXLRsAOzlsqk5
LdUjFLhYnkAi0Or2mD/hUr0dMm+hHMVczj4cGpI8xp9Ecsky02Hr8ejacVGWFATdlsgVtNuYdvI3
U+LArGl8HXVUrHALQUZ5UAgO9lGkXw8wt4G63CbXDM6s65wg+LWmwC0Pjgw8Wf1nhVvqHq8UPRwh
2vMaNLmJulgFHfSgHDwh0f0Uj0HXLUcpXZKXbygUv9Wf1IYXyKUMNS42dMpL5rfYo5/jCsQlgUbQ
sZO/Bwdl2Fk82UhSnwF+jaIHCetU8xphPO0UbpwzB27jfH7MqAezYRNxDv1kajHeS8JkcsK4s5FQ
HVwX7RuTCUdVrEfDI1kauCt+Wzjb1Qzr2LzvIzx4Qezs9l8Stv/eNEKwBHQfNoD+XtLQIqhdd4ZK
BnJn5jmGeTRSMElWijBRUKCiPA0Mam7Yjm76cE7j+74M4OtglgeDlAmiMa4Rn/PiKLNJBubkDXBj
ihPn+sv/u4pzR4BgJk13+8MX4WPdCWbMZnztbtgIzwATcAvttUlepnLt6Zq7Bawh5A6fWGRp/UtP
SFv/Hial4BI9CpAea/oZO4fuWeKt4BiugEjTiGzZQTJ5caG/Zar12JwJsq7/LhjzBTzZbdtn5vTG
X1ahtmBcXYNsHEd3LpOnYB8Pr057lYyEcLdppogh3e2S4qvxafBgiiThBcUpBJwn7zhg86Bi4z0v
oPgkoGwo+PUVhKam8zpZMWDjvuGJC52jHzHDv9P8FIBlvJnzK+uY4TWJ1Oi6uP7SBmKlF/u0uq+3
DQukmJ9OToUR4EMZ3QNmXiDwB9z9wKO2v0W/dNeWA+VAdaEYQMIQxQNfoLlhnw/WWMOC4rnecGYN
KbVkFEaipLVeowDghpTUdKxhiCOLo7jkUWAbiXpxKZmZiK6PJOwFTiOkWFRsZowsuMr8tEZvnfxs
ITJyqt4tDYHsiqU2HdN98785S7iB5baX+BR2/OlQ0cnEUmpV6RzlxjWMhsDSue6W5wH/XEjTytSS
G83rx85R498QzfcGEdzxgP4aA/sABxdyvARK+s5bZUAMWOPJQKzBsPMmE3DcMzGexB/765MtbS03
pztMPB5wXjAPRkto7WOv4cot59YO4PhMjXny8VCWwS7PkQ4yJCAsNsVUEw9m+lOpU6tAXCClOCbw
juXPwz67XHZU+IlU/0FShVfvPABZy+KwhdUfpx4EaliE3UGGTPaIcnx9dLcYCKm4wtNl2g8vHTGB
F4fy8jXmXhViLi46vZOA6+V5boyRY2D8L036+dOkUxLSiEvfL0dSPuAHX2ape2jtMoQmkJdm8nc6
Y8rtxNh/P2gP6SedL2ogLzCzADx2108COm/IZyQJk9u9oiVVvNUGGwkHXgB5u5vByx7cJZB3N5rP
cdUyqeBGlGkUKZ/hI3xVtKgqgYkS1UdoEUNJNhlb8dwoWq0a5iY4iRVvIKUhP82PaqbdG2zmfM6A
k8837kbsuDY7JsujQr6LqlB6PhlwSjyjZN7JTTpTGMvEAUnAILsMJjFvdxX5k94qhw96M1c7qWY3
8iTwOQOsMb/15ckcXEzML4gXWg3kqW5ukg86fZvTubwO7pAX1HYN89Xna9/fy9iVF4VgceUTZ9kb
8NlgJw5VMpr9/JqIb+EZpwTiytD7/9tcZqoy7+YbsWPBjGLS7p/X6uGU9WrIAvlv/u5pv1h94CeS
az4FXqm6iPWw13NwAaYPbQ0bKGbhtMB92KtTmeLLux2HvFnvRYWug6fx+3Fx/VICDtAC9of9ZL9n
vsxp4R3Og8Mhsw6HyWQ/iSa91OyFM05rWvxeVFo1seHwAy00sRym90pklxdaYs3cEKn2DdLTeBvk
rSZrcU682PTEv3VyzhvcOCVAvxz5BJ9aM5BjMuUN5X75EULZOMQj7jmanAG7XdPetOiOdi3OLB6P
Zp3WYseUmq9QjfNDQoaX3ytvCOfbrmuRoM0pgxANXo/81P2f0QlvNH8uTMSf5oR/GuaI/oUsv+h/
4EIyJBFxT4pQrL+oV4clQYb7/dGF27CHh0P/3uFwd8zJBJxhJa4qMmtvhTJvx9GUno2d9F/qX0HH
AqQWTIXOAHHwj85mlE7EsUfMsuTjyNuBFyRFhi1Okh2IV9hh6jAFJUD8De1Zo1iRxD0JhvgGm6nm
nGaII+QQTS3px5/zhpMIaohkKstJ9r3t6Bg5mlwnI1oob+pxXOXru++RRZDgSDYt6DhdnvisSZcm
tztUYHBaHoYhEX2djPnpqK63tWioZ/5MzpXePirDOx5ozxBphBhbiDJhs9PQ/3ZcnWb41TdWt2E+
lxw+uUTI3wOVabFqRc9I1Lk0wnTRWN5Y8OBvup3U7tXwOu8ZpCWq1XPsPK9/z4tzOTCChAaQ4LbG
ctnEaxgXxECZEukOZncaoiRQEe4MtsQg4KeO2VyyYbM23PfGKQJN9hs2TIAs+McA5CKFSSB367BP
GdjCUy3htxLtGl0iY/Z2LxGvCB/Er9/b+xdPxM8SIkuJ4qFrF4iUSVANiyj2ekxWBP5pBuA+sLbx
adz+5G6nzSUJwREVvFwxPD7n0o3jVc8g2zJFksXpyePIozX3sBY/qOPWgUfGoymsY+PXSyipp52C
j5ZYW8kNya4pFsbwhBzZpr6YrQCUEpEhVz/bFibHunNbCv8JMh4oEkcEqmxiwcp2ZFnAyudwkKXt
/8Q0nFrIxFWHutPmJcjD7YnCBVmL2YHBoWkjm1fLQLrB2BCFvzx07NVwoDv8yltPfkKdCkSs8brL
STt4r7+fNceNvtTkgtt9YcJnqA9gmjp3TpsBFMHu4PqrDrMGVr9hgtQa713LmAFxtkf1vqVYHTj5
a95XbYznQyuxDD+NLj+Exl2WcOjQU4f8xpBjSvylLPXQ7WC/UJybwHpZIHIMWa1lfU6CDoPTL07J
xIZ7xMESM0JgXtQUrJydcWMvMDAEKFZU1orvURKXaVkfcKFxQY4mCD6g+xIUerRXKy6vOZZyHwMy
eDnYSXATWiFMhRu+gh5+7U6MK9j7FxjQ2w7AmSBGCblH/v5sQrIyRZOIif4b6hIrrT5RNp+yFa0K
S/OTH38hCYlAoWDEOAmaN8T0Nf6RxaCtmLvzKI+lGTSO5vPvsoGVIBJF/Fgby7NiN3sq+WkLxN+R
UfUAKJiQd6M3JONDjk1SN3yT4QhidAnvtXndvx5+wqQ4JyMOV4g7Hr2g1lHbld31u9zK1W6wFYsB
44U2ig9c7v++HVXKZAenzd/f/vJ6iCNcA2wsm2BW1ZauOgaYwQhnt2D8i4Lmal3+mDvDNklDo2kV
WLg3/caSuOElinG3nF6cjMEdktBARto1Fh4N+LSqhRfAPNk/f24IxmzYmM2ziyDj8oOse1uRBOeU
FCtbNFbxGJInf4rohjlZhAmAyG7eEFo8VGO4lUoK7NsVF4Gs35hpDRcHCPQ20D2PrB3D48ONX6zv
4qNFDjEQ9zdLW/4t6CC8IwdDGMA80nrB1OT/21CQNDFykMWYnR5D4m8IKEbYeDfAJCKb8hdsh+jI
31/VJnnTMxYt1AlbJk6gIw7zUaTGqdccPnzN6iCGAJ9vWNc2u9uSJK/siUtp6sO45KR3K5wpcFOA
JYJNqhNr0zO5tzj28I5XzvNgjIrK0VHHmvfo2u/ALcPNrrtdNu+DYyuEpGvwjJt2e1UgOaqHCogP
qvUktkG6isMlwkQEsOcCLSitcWtF6UUORP+xKqAcbRp0QDN9UENyUsInveYR3Dtu2hGkDmgTsyMN
IbUZET8tC072Xe5rbRLsdBVPPpRqQDWDckwfqCFYm16ZmBJgxlLfRnAhHjcTL2G8zy9E6LJnf/a8
i8dZ0QQbBRnlmKsYSkjs8mushze9d5kqThfzf6Q3yRzJ222YzNXDNhRjFwFrAW+5Nr9FCfWEzAf+
bZq7b1Vx9GVvyoOKWFkGn45sYRIFKy6c4FjUfJehVB1XjNO+P8G+aX5+mOuFSHChECfzZF46NQZi
Mgl5w4qEF8mpxeo9h8Txjr0LPiMUaWIoiKcPyk2wi7azNawEF1TUb5pTMyVBcLxnhP+6uZ3EgWbN
IJEtrH45SuZwZ0tjP77vhPjVp29WepV39+vZ9u87soKTyZbFjbIG6E6CmrdYyh26g+6gtPQB5B4L
SaxXHMSjBO9tdpk2G4OsieCfAYN17/Pz3E/tKk6Hj89ohwUPkE4QcubMvGhZ7IS0KEutPKQ2O0WS
4i2XFr5DIc53DaB1gdeNmVxt537hSHJnx4yijh2tZHUB/px/LiRsco+Y6eEAqkYSB42QDGCYHDiw
ZQDkD1ScOlpPPv8yRsVjW7y2vx/3O7SAoYHYfJSlVsUAgbMonZRksC/TiTYkW2N2Xy27s8uq28cs
AJssbdH4ae2rtTomKWSvlPg0qut8d1noiYlP96bEnQfzdhtIHHomZ2xFX06qjwklHT3fBUhfkPhx
291ssrFg1FJiSs0llv/5ueGwN1KiowxeJQyyueqgI25w1FFJBstMhV3r48Xb3lPYvJnGMO5iG2KT
oJdctjSzftqvadO5rK9OkyGcfBjhzS4AV8hxaJE2oLtdiK8M7BS/KSJvuUc60Nyw5Gce05rmPJ3l
aaRPGwGhOvvHGlnr7RAH2oOiKOlMK3x5eWJP0mFTnmILKLpgs2QOST3Ta+9vPDDnAAZWuaNicLyv
r5JY459mUHRPt0DtGZGGjTYc/Ac0cQzXzq3wJukSj590/5pqsA5clRmJ+8CzBSkZHRqJQJxKl0F5
Wqdd0OntZfDYPEe5B2TC92MR1VzgSwB5MvM6gca+wEu7AUCygMSehoknsyPmXGSVrFJSS4DTpjnD
kekJN3I3bmGqBigNPo5RPVouxFJn/NMeCGWwKAXu5nV2bUgiPoQRhSIYJ08Smmyc0JlVneX/+aEx
yIAwKmCXzkRDBCJe0uPt+r27q7RsxeC46ahBiSlG4nZ1KmqoHfjkXjAEQlZJSIv6l+t8wl7nonK8
Ly6DJ57L6xrvnkgdnfpwU3Gku0b8Hqwr3OIJX/4PfU0eoai5I1hkkM+gDgnSi7SuuLLu+xMdPSAy
4/rKhQShGAtkIeIXcSgJtPWqEYyeG7tMdbcfHDCx9yAdk6ExFhkWFjEsYVsLl6r7ghICxR8k5BOg
QelBDsRgAW+rtIe7ArETO5Ku/1wUSxr6eMNp7DTD16hBPAX5N6cIPsAFbPS3Vwxi/PQHx0WDOTKN
b8jLgmyNiyPhIu+wBeO+JW/B5ewa3VWd+l1cuTABTf372SUPWtkfTzxnheDIdmxd1vngmjrdKQBl
c53chWPQBSvA3WyMEP1pt+rpqTNqqKDggyumrRMEEQ2LMDKkJGEToucM1RCgCfAEuy5YTW87favk
EFl8sdsJ4K0gg2mZLfKyFKuNSUJ0phQftDu9BqJ6rGL8Ip9UEBsZuzTs+x4susejtf9uezwyoBK3
yU9iRPmaNljXa+c2f+E+ukaYDASJITmRI8S1Ucbed2WPdAe1V81AuxHLG+jlIfl+MBrBnbgYg3vv
7gvj4E4bITf60SmQIA3+3WmOcuStXbxmpd6VRZpWwEp3Rn+/lyId1Tl4ISFs4GchFH/m+18EjX7N
P0DgB/+R4SgLBuNSCZ9ktnuESPGdwEroSy32bdmwm5NdGhAh04cffVzVg5xyA1vaI2xddLi5W3kQ
y0GBgA0aHzXDwT/sCX85WOB/4Qw9ykEQ+JkfgjCAw88WggqiLYLxoYCDwbhIbSCnWeUDOcm9i8XF
9UHqgRsIrXD50mxByqu16Fjh7Gr5E4C1rTlc/CzODk+az2aCap1mB1pSngnDdPPAaFhoHHxm7zs2
qMaZLqk3ASFhQ2LBpc6j8werkbIN+f0HBti0XYVRrOzyJ39kwPnjrHHk/zI0+4IXGhu9bPfS4fIf
xb4nVQOzUBnLPj0Zfe7ofZlafiaUhTWX/n9+AeARuGo3P9vzUUoTwOeCku0AM3YDQKceUEUBcIGX
BduogCYjkopGu5vZI716tcrAqKQ+pe4OpYv5FBnbUOCTI0X3PLH/uvYc7ETqk82A15b3pfXZDKDx
y8vcEFj/ti9DeTnidfz5ohwP6TjadEDAMrwKnqTNPRwMwdGA63gSAq6sKPKZ7I3o3nn9NQ9orBAO
NKmCPgfk5xm9KWduJj4FqAh4xEYPtEinzaRYkAanF/XOFkjShdJDOq6cJu1iDlZNN6eoAvrZpAyh
BSqcz3lMMfJC3SCvVbBBuUFXdXgN37ftwQ8pVvkxY5UKRL5f6gs5RPA+eFIj6otRSSCQfLlLTSMl
yNslRmT4shujmh5A6jKpzMpPXYbxkfd04EzXq9KRGl9u9JXUMJgcyRNGnjXE/4CqSAgvB872Ag0G
QF4vwkKfQhe0cU83CBzhSd/IBcrlCdA0AUlLTZSoH4SMZwf2qNF4QE6h6ez1NBOeyY5KYc6gW14g
JBReijwBqn3sZyGU/jsKctT4jWewTqlXOW9wkrV4k+Qm7yqVOgc4x21ADrMUU3z7F9SKpG+VzlUa
4C+GJb249LR4ohCszlbPa61Cue/ANQs8CuD1/Q55G6nmzHNgjOL5m2KWaSxBEPIm6Z8WV94kXhZ4
IL9RPpF3Fd0AnmFc6BPGQHKOy6XAZZCGc8RAQmaYX2050aUNg5jLj90j6YYpkV92+iN9phwH4qzA
oBh1d9jHhfwu+U484yYvRgn/o+m8thTFojD8RK4lgqi3ZEVRjOgNy4gYEVDUp59vWz3TYaqrSkvh
nH12+AO7gtLk94EYSZzAODdQGlnLXUdJMJK33c5M8eWQp5NOnWSnco0qAFz4zUgeKikt0Dy+7cOT
JGsYTBGxQjLY+sdM52XuqUM+KiMUAGpp//KE2kQy3cZaSv4wwI4HQnbiy+k84Zc0lNJDzaM5OiFg
Tx62dGmFIZVsak59RWj3hP78R4Gmb0MrClz8j7f22Ehvp7m8uK2uxp3EHVN4ZEJsg0kmUW8IuMWU
4E4c5HcwC5brZQD12abJ64r9PLjRvTsejW/Gok2qArgmWK+R9mCUkBmLBTNNAwDkeg1gUFB1IhWP
crONJRjNTbBU0uBg8bBwqCZs1gJkQpeN/asA+GvOf3+LTBJ+8l8Ww4pv28EgoMFU4L0qHDrBaXFg
0E0FG2jLmuTicqmRnO6TY3HBZZXO2UDSZ/GJB6sBGuf0ip6Gv2b0FMx4g/I+5et/65A1RoiQgHK3
/7oyf+tYnkN+9t+qpeXV5Zb+ihv5+fI6hO3nex+DAwQworiSyihJelPeTuiSUvbQsZO/DcFnFeDS
mAON3kNy9Hk0n/t/rEAORZG+Zioif+SOyITkGMJpBkPFrHl5k8v6ZzfZC/709Zd9cWanNXIxcG8P
ggn7TB7OAdgA6ilzl8kOcheB8+9dSYNKLq3UVRL4oWqxrWRLSP0l8U4C19dis8kMZV535XHiUfEX
DeVqyxf4DNmCXHMGvkRPna61xO4VDxTsUgXjQwK71LzyPXBcA7lX8vFft0N6XbJ0oVzAKhOQn0QD
hS0vP5ohjEQwyvINw5hfHPs12+X1ywHwcmQzyqv5+yXP9rDlVTq8AvV37FGWw/dlYgBlhmeSeLjZ
yJEmbxummfPCZunkSOwzOWQ30mnnYkjEvAacSYyYxISJr8s1Wq1u3ThHCQfwR78Z1efPkER1D/AE
aUfcZQJF3kROd8RQyJIPKUYZ8bzBqBdfchqYjKKppIsFmPS/RUUn8JA47Ay5mh8TeZuJxBIiic1F
mO9aXdqlfkgKwn+7p9Hk2AhbFmMCeQD7qLTo7hHwZYXJH4nQEmDkLchARAI9PQWuJiUznxbMGW//
IB0HGFS8Rc48LF3+/yXHg9yH2vP3gmR7MZ+RQl9nm4RVyGDoiXgqQYX+7J8iqxZ8lzLNpF5isknj
hnBDUxiarISbk3uctceMGm1GqUuGksQaZqLDdHIbAGoVB2HmpaCHEWCVP7BGyNRkPtiaP6T4+Fi4
PYrByqI/Epu7q1hXL9cyOxbUXsBUNFgDbnF+sYhPBroD/jZYL/tMk20ikWwkNpYxAarR74/2EBpH
ffsU5PN4yJ6SEDZbA2glJ/ztsn7/ZfaZW7unoOUuA8k8J5PQDwlfSC5xjaWz/3fuoerqAj0RUSA5
ww/AQkI502Q3gV6x2dshG9ET/Ve5rlQZIbft2J3LRIrlyLKSaw+B6JeaoBPHo2X6RRbAFuA3GRjJ
mXREpdX3NZgaDLi/JFCygZkpyrPgdyQHcMMlsEq0nDOpI5ISVyuTsMsKkQUnk2tSCf4cfr8vrh/K
j5F18S8NkBDMo/iNAj5GjNL6JjzvHr6O+a0+rk3ltsqZIhq6Mi9o24/Fz0LSUmQKft8IlHv3gAHM
gpVLIucJFQG1Adcx3DEZuzJC4MvSELebQFRV7IN/0R2+L8hCHi8TEImWXHAZcxz75H8ea9+bTHoX
qKvy1hiYs+JlvUsySKDl51EAgZ/9zRl4qO8LPCsxZ97B2vkC4ZW+2t87juYhGyecc50rW1Iu3jhv
lf/4X0Q6JVk9ui3Md9mYXKJzIA+Wqy4Axy9QRthLjAJliEgWQt7NnRiSnDMWYzhLqCpsX+7fakW3
ZjqsmwNJvdlgRKfNzzU0IZv53XwJw6wEnoCbKSFPmjukbm9LPislv0wfeZjMgFd/w0diFd8KMFKi
1i9wSTj/JUyygnCU429ufwRbVy5uSHYZyklA0PndG1kgT1MmldEvnDA2IZpyFplhxOPkUIx+WZe8
CYmcPDefgudO64+L6IlmmRyVGP/QjhN/Lqa1Q8SjJf6ydOEx9egh/o5nSZMk9A+oJRisrzbyrZJv
/oqTBPe8oR/50YqQzyNlG0jqtvpNbce0ZgUOSjtObE8M/FosaiPYkXLhFUosZ1Xn7XILuXWUBLLW
d0yygHc3EjpMT9aVlG+JI6u/8H47QJYlzpkUmD5vn1BpWjVPBvuZpdvzo8sGYBP9+6vw+Cg8ueF8
vvtb21xHTmr6qmwCcgqZncnyj2059jsMvf4maMJpoJ4lLFQG6EFmQtSQcjv4S67+LuxYB6bAUsXI
y/9LXEjf5UN6ok6Ty4sn6sX1WJlsS9nmEkfkUnJ5pnfzzahkyrErUUdijjRaP5gdyr64UF6ysGXP
Gf5fav2reFhDUhfQ8x2+pXalbJNVSan3G7iTCrC0WO4sVj4np/0v6vzlZEPgsAkzYRkTy4rlhbA+
mNGMWbRD7gK//ZBtyjoTZoe83RMv+d9iaruC4gR5EXFs5VZE4JNFoAk2dziUjRMNhhv20nDFcSrL
qP1DmUq4ExS9pO6/p6KAFKc0toi89VNX3v7fKOVfB77GI/xIgsd8I33kurnaMDsnFWDnTLlmAExY
ZP/jOzSXCUKUBOx+XsSvhpT6XUpzBUwFhUVBnb2KooccpS3SpL8SRm6RHL/EdF42Q+23N54erfF4
P0pNdztSZHsCY5Ba4GNKNBiD4+BHFIL64MX8VVpRJNeNrQlSZcoTyVAiIeSLB9mVwK94J6uJeLfI
NOAw7fY1o4+SjXUiycPcObW5GzamQDzsivNkYtB0GETcPLaI/IS2K7eJ6n4w7gp+Qj7HTSd+yE/q
bl13z0YjBq3knvOmpTGuejLul4sn842/zCnxJLEg4dvXFvgw5giUKgt8Fv5u8OD3dALR2Ew3/ARq
cqpUPik/20VQYoxljiEvQH5JViXrnuhMPJNrZ+xLbzymvX2zQPkILIFLTbgxQTTwQO4BZZsJuRnI
NnWfwLWp8Pf70V5e/lRw4oIx4KL/4OGJ/XNjk8uI4ZkJ+HtDqgdJUiJUJAwN9FHQSFEcORd+QwN2
GduMrXlx5ThAgOJ31hAAdiGaTXAh2PlsZxzh//FUMus9ZHP+na2SasiRT2SJzZAoWw9ImKRxJIeN
/MZHmBX25Sfyj6dJ+Pn72YCOeN9ToOSoHmwofO/GaNsiW9m/ZHvtx1O5WNHch7A9+D3qaUYADykQ
gRfIkxHrZRWtolVNrvZ41JUZIU+bAgbB5pvLBZaFGv9hDGps3LrNJtpcvSGoebke5I6SjEgjAZmb
rnSnsr4kOZJ06+wPGVFKmv531sQuW+q3F2QnSCNAflFw7WjWLO6cOyQflHkwIgfy+b/Hyy7gtWIC
RCUsWZFsvA/1Ven8ZbBN3o6cYczzf1uGF8atmX+jK1uMqTi3eciFkK6HDM112cXyi56HYKywMhjo
JlUDb3I1jFYDNrQkxm1KaRIyifB/zSK5ZPJWOsZQQGbyFDCL+KfEowQyBkAhFvFQQqV8gR/DR4JB
22z4gGpALpb0hyQcyEd8O/uJJTtctXvMa/hWgZmxUJ0hrYnfFFdqI9VqYFHAJBaCdPvYuw8yLKXG
2r2vj7JPvz16o4WI4qN1HNYRsFu2R4WTIKkAZXqgd2uB3pcTM7F/d1f1BFkjs6r/aQ7wHc0W3Ar5
RduNeS5a+LjgwcBA4p7pcZ+RLBxpeT23Ueq9Ot0HuqyoCLbBHMVtM2m3mcuu37DRIdm+1kgHJsEJ
yOkTIDHL49S99fMnjJbqM3wq02MKJdo6g8JcqYZuo8tWcJI+UZcHSg3GVefe8knxFnffqEUM4Gg9
WmEKCp7ytn/Bm0Hpai8wzqSoLWrdLsNjeh/qEKJ3h4MoR7cs987QFYeANyKcOibQEcBzJAiwfOwC
HYMO1MxJMyqC5wEfVGgooBK8JKxmxaw9egygoMA7fKOH2vQoDc1akG8eAwVR9lo/Ht/9wj73XpsT
pyHGqzTKazAXblZtzPd4zCuOk7dPn4iqSR0xr7IATw4vM2WpLp+bTldzWQnMcp/wXXhy9zVMPGy9
1ky3kzlOBdPzw2/DxQRpCbTx5Xw5R2abCkYl0wOjsXyi5KENGyP0qhE5OePZY6FM8ZVTp21/DvUD
oILHmkEzui4wHuZnJoLX8Z1fD35VQRWcosYe78HyKIYLzBNviDDTzYZRrxl3Qv/dubK+IedueNbN
ZaJgGGnecxM2ESLCKS2L0ny+0aU3EvR38T+3ym0S8F0IT+/RA1pfMcDZPivrCrEAz8bz27jRKIO0
wG6C44+NDrqlLxHCVqBHoglC/Qa6P3Zas8KJHRXn+zYgaWRGWPQrQO0ONmlmTN8Di75v0MDmAOW0
d4hKrbq44i6J4oYYpCpM2ERVoEYnqJxyoKP3RsqPvxqYP0TmQTl38yP0WMxVGvOUDvrDzPDbnqKt
6GqoReBJIcpdLP7DidpC352m74aRncanBO+v07kPaUZpijYu+AA6FsmdmIa+OBgHl5o9xi13oQXK
HRDTe5hFt6m+dvgxTMFXNQVSyaWrzVnCfSab4Giw8SnQY3q6R+2gPE0klukbmun4AyAYDAhz8Poo
6+AUgA4r+tJkm3Q9r+6ZSVuvM8SFC5RC20LCoMF8rvtNDf3wdWo8/tRVlzcz/iD6Nn+++yz9umio
oUVxrtl39g2t4WPvlHksHCTDU0+UYiL4O7yorG10Ns/VbdTZlK9eR/V0xc8XnbqJJyyAd1KIe1QC
BLQbIx3Nood5hxfuHZEyH8RR42jn9S7sg2qrQGbo3yOM/+hAdSwVnggt5ZOZYxeC+eCwcDpfGQAi
l572js55xdASNX7ykzyzUFt5MmbD9gC9txucfBSxrTaodsQXcDpV/bN/te+9fFkOkWtw3rvLtrb4
QCvT1o/xjeMrNe+9e7FvchM73rs27ESfNfgZ/fAI6giQ+6fYTXyQngUb5HrxEIO4ARBq+W1wlJgc
CILm03RS7zhiWagI9dk1nOPhqnxI+iAh1YZE6wosAVZTHwG4aCV2tWTSNI2x62tGGngW+/VxStRJ
2h44mPtYB7mKPUgM2Zu5+LbgGAO4CD2Tjg/yHF8SgSuonQyCw6AZlaPHHncTbOZSYlQ2vCEp0bSZ
2TZmaIvcWeQMkms2KKP30z3hnn55igFYDpzvp4ejW3f6wWvEfslf8mG2bHEqrjVkkHuMmq5ktvP8
KhIpugsWYHj26TMf7uFzXusi0hl2plfgKixPFF4BhCjIe6O+AqEN/ap1vHqE6NJU0KGxlRf0L1es
ifkT2y76bm7eE5Dq12BK+53qUIqwZa17N6SHK0tz42+X5jrimYyPR4817fYHqiDYGmZLXXGbIBqg
q5TIiuMVfaW/r261NaRkVJFrdvXBmsi65YhV+pe8yz9Vza4q68KFfoQneE8tr0DR8OJomVmRZNzE
G0lFQu3s6IzvaWV/jE4eZiMN7x62DwKJufU+I5+9QV4ISJpOijhW++n6plq8s3yqELYW3PYiPC6R
DTpAMSt4lMEPyxIGoyec8vCtpkpEZJD4sW6xDx+w3dq3Pfr4P/1BDp5ijtXsluNQpRMNNRoNIxGK
5EqgW4vporr9ToT3y6OvZrmoH7JhMT5tr7inTbjp3K+ap7Ao4mW2QJ0kXx6ZdyNWbRPF2cWd6Emg
7RD5QejiDQxHhSQMEH3LfNLpWWEwwnmg4fIEzezl4rqcGij/fyvnBltlXL3RmTZA6tUyS2vbxQDe
Ynt0BRRLT4SK/Zde1NjCT+uxqospAD+W8K1VBqGVo+qJsirNKeQ5OM5BIkAIQbKL0hJk0Ki1yTIh
nSa6oxTemwENU05Uv5uUepWX95iMB0iA9FXni4UP3D5X8dmiT/OBut7uO0i37+WrZpSz9uLDuwLh
Bet3DaOPoKnRJEQHo+HikpLmaItwBCUvr4V/35KUidOpsRTPTW1arwASICFN8HovUJyZaah4FW7n
5SJn820ASzLvKCECVO0m3mWE2jj8yfvbQiS9dXVqcEhGnQgdnA6Fdp/N1AJYvEo4YQAEImlk8KX0
az++Nt+QNwQnCYqY7YljTI6oHW50TLuPtkI22TZZpKnudwobOf3qat1ZjcAPLjBuJMqUdGNIYk59
fL7IZkDA6UX/CRmM60XDELwOuAtOjvQnurVm2zej5rYZ8dDnIQ04OkIV9e/4oPZxkZwo/mtSIk09
j4PUAdaLLXsaZNMCrtuscbPAKhL6WSFkT1zcRvhkQwOIW1XIJ6eKWcdCexbTfhleRxVnxDxeXNwm
XOzlXcFmLl6xyJsdUV6i03014Z7Gq3h9XpejE68UXAenPnJa4B0yoQIW0GiYgXD3cAiiXkQKQBf9
lSvoiY513BSIPZ5IaJMzNep1wCJMkQHGdgUEhtnZ6G80NyIMKRCjBrJNisNBTHsNVAwNp+cBbyEV
yRiy2bZ3vRrST8fFjSx/f+3dhqrf9Dvc64b7Bq+JOO3oyQDtbdTH18w+3RFKYcJEDzEhdn5MevBc
48aa3ZewWE+Gyqo/wnc9btkrYCOvMNYS47LU12RIeZttjUXlZdtaXM/22XwBAiNxaqKMiyyyWFRV
HZPUAVxhG5DD1eE1ABE9gyf7WIlutSBcgPKKd6dN2r/Ns/VtjXRPvoZxNXkgSPNDyVQzFVutHC3s
ykbgDKmVV+6qC7Yk2ndNHGRPmoc4OjPPGsxnAy2TJ9LTk283m6S8h8SqGa2HXWCJkDndgrYMdqHd
66BLVwBLi+OQF9BelgvOa21XoEVG5wKDzoerg31GNQzPJYX9QKizYHnqJzCuzpXOf2Vcn8CVbk2Y
yc6b9oriNjTU8Lvp021C0iRRJlvmtKhhUGkm7EWgZhhE36c4RsdRPm7OPxOMk5CbFUnqPGjNW/vq
ZnymefgeZOFlf50ksIavxqyykm7Sf/RjX5mXwSuAkzY+j64jzblP4whCW4MIzCQaY8kIL2rcpPO1
Ft3G92kDYxnkt8H3gBWOjc4BlqBOYyHjwzg6+p/uo3sLiulrfZ9W7Oig7ZToBlzGbRQm6Qz6SIRg
1IF0c8NBNaKfBznSt1+7mL5TUEJwKyGsEdynSKisy/VlnCw/3du43jAu48sYRwmEs2PEkJMdT0k7
vqdCBZ1n/LmNa4MTrzAFZQhggiyDKCBf1CKsRKNT8GgYGnDuAGtseG8wdceXQHWzdRagbXAoMUG+
BPUonV7mKiwv1M/AO30sPH222vbaMBCfybEGZZNU1oliEtVw2jMRXDuwJcx5oOkh1gnveVvyIyu1
38auSDlcp1zL6wjK8DjjGra3MWjTtb59Ior04fEVbwJrCI5hfui2oMWKDTI3awXFAdoZr7Ny8Ca7
oyeahlc395B9R5yhaCD88JzGfgegz5g7kAdIH5pLei0FDSRE/v2Og8ExmQteBzOqEM6D27ATZN5x
Xt9mvFpsE51GVFvpinWZf3vPCGupxxZJdcBmTzjnzBuXAOHIPX118MmkkqhgCTRJY9NBgzlkJUv7
DdaTCrkDT5yPVKwdcAYhTTAShBBBovXV4LyvwGCSMDMmVUwdHbcdlbXWRAlfvrcVbDFG9U5DniDZ
JzOCQoImJzrAdKISAyA8m+W10NhVO72ST5VSJ6Wz1L1teE6+DZGkxi/mqYwyTrSeMOdONONX7fEN
ZHwMjn9fwpqbj8HQVUZWQAnlrGO78jNq9ts/TvhWfgSP1pCTImfgZE4MHvPadMYJ8WEfj/hfvEQq
/oWSBBpYvEzkWaw3ldzbfCH2QkXdHLxIt9ui4MQz8HGThrcN/YfRcYVCLKnwfBt3FZ8mpxQQ1ew5
Q9mg2KuLt4dmJIfsqWG/fCywYAKUaO7UTApL2ODfhTiKp6uY4L0BSB7XDL6JghnzLeCYuNovTriq
8yMF6ZeGOsZfkFn2D1Rsj8aUV6ls+EBZgGhaYXcyKPbXfSfgCYSs9pjhHNiLR98Fn+CY5xtjS1mc
JrAQnvsCT8EPIPZkoPp8HVb6Y3CbUPn+lRqS5IiI4j0UDgCwkXvvOaj4jg20iVDxyiGCUyueswgz
sqRN0y8n1ay1KOgZ5CTPn0ChfKYNH5DxzvV1Hc8dseJ+jFVg/xincLr2v4jNNYz217zeKAFM9KRF
gZLepfMISPVJNFQOMgCWqmhHc3jdV6/hE+WojtUke6I3+qL8PNpt8PRUCkQVKkb0Eln5gQpM591H
uKODOCrlC6YLCNw1baliSLSRVibLoPlxWjRPIEfcHFnGo5Wrpv6z7KH5oAyZ3MJnOYCxb4ONAX3P
7hYNCKpVshBt9cBhART901ASUYm4IsbaDl6o4tHtBfWuSImZg+pEoZnReOo+OC9gVmxe2Kohsooj
gWa9WOlsRZQVYtIlXCHNgvQCU1vgu3XMBFw+UDULOXwRdmqOROBJcImMpMg2LuZ7+cj9nFQhejJZ
UjT0St4CUDYbzOrYgnWqfENLjPe+ttQWyj7Ha2Jewjv/YPPAsQj/gfu3VKcqDeoLGZ9F5kC2kDMw
gHdKV29eX79G70W5YWtlExRLQtyWh50xGppsXk4+5OPYfGx9MmaQa2MM5XsECKRmoYCdrJyWBiH9
6BBVPjR5fW3HQ9SYC2TfeLuonDGOZu+T2lkwaEr/oTiN2Kuzk7EqMjSkJbiIuwyZkB/jAv+sBf0Z
ei0ELW3aMpUxjYlNY/q54Rpi0A25bQCOo0pG1Ceek0tdDt/xbcFrvExI0c/hY3XvlRPa/mZr0IQX
/B00vLTfHL838fKhWc+XTeDQ2G5cWPQamFHOHmE8yijgwnjHziSK8DfhhHglW9Bqd3mdyMMSJd7k
InyNvjvBpUZOBD8y7b1Oy1bWqzXdI+i3dp8tiNwbeWBGUE8Rn9rUP26FQ+uK6uGzr8bf6Sd4Shx4
7NXU4VWQNv7VNufVfaXP40NnG4cw5ZJNVmNOqFqvRYyWuEVIU0qjhi/PptyUQ/Ru2OgJcTfqbKnQ
m/B0oJ+Pn1yEgkR9oy+v+/ueAKiPNOva5+TFEf3sn1dvzL70bjMolg/g4/rissLAA1GkGaw69JRq
/SM5SGNTGzW8rPfp5uM3/OQXkNGjd53qW6QWevrkHsGy92vjLy1pH/+/8Xl2WbT7yaA9St3zPt/U
xp1xe3Sc6JwzHslje01a9p3edgiF7qjRoHRgzF6LalCG2jmWQ8Zxqk4xAPRODWIILsEcl853WQ+S
eZ3VOGKjpsE5oL0XVPM333D2edrXVOu9ohtn6MuDKIAUJhHmEhvQcfQDnH5SZqJDo21eIFflpKFS
CN8Kj4Kl3rKoShAXRfE1BsaGIR+sqCHMCQE8Su/++wshsea8826BAtap+8awBvW0DP5NX0dlXTnk
W61l4v6GkuCW3Tlo4a6r0AwzO9Pm5O5lfdhlhAvWXMs4YT+70aDLY/xItxOFx0GKxx3vjsg5wXy6
w1nbInlFWSw9O+0NuvCED9qHNB+RvmAFTcp9Z6fjafQa5hNlE7dVl/KXHguoOYRfkB51r95jdRqy
gGmc9m7eY48A8rlptmZ6/xpBbgrSfQuB0bZIKdZxnN3QI/2s8p2KIqduYByApCweocRlbXasEFno
a/QzINUdrQdaPdSpwGYelVXvHYEEnYzTHkKC2rLfZB9LXuMFpBN9bWID+AQL94jwplnKku8sKFRn
LwaWEXUktwdBhu5131hy8p6s+h7xXwdxXrSqa9LY7Od9afGiWI1GU2Kz9XCjOw45va72Y0+6jTK4
Efc0O/GwSEBPfI7GMYlADxYSoJz7odWRTkXZZ3xLsVbbwrVAUwgvqmyE528Q0yVAedmh8ZZ6EF0p
fJ9ztlGjx0LReh9Aq0z2WZi0vGgwjzlBC9gRE6x+/GqWrji/yw2XkQ2ctkwRcs6Xv7YD7Y1XF8/U
5xxr46IQ+eBYcU8vl6HCi95ma3u6D9u0fHQGNTOhi7aBGYzZSX0owh69+d6wxa8OWocWfR3EFyqj
jnP5kqs4wnAuxlJmoBq3jzw1b1EPEVUlQCGyiDwHGgW1aRW2Jur2ecBjFUuFYn6dQ+J1T4N8cEFn
4NRtDRFXcPF4GX28Wp+6d8WTAqhsbY/dU/8bNQY6bi8dj5EGwdZNQLMoHNfMi8Abr95RRZh6rjmS
L9PzWnWkg8e+G0H/OqG4VlsiwEdHqzpA1SnWtSgZ08j176FQ6R4Wlsd0LnPVuo2wZ+zSWYRpn9KF
WlZr4l1foa3YMeKwjBAPaVwIhqKa1KZ5cvUb+Dufx9X6Om5Ft9H5a0RnUow1C1Zu0uoaPgbvidJn
DauCC8l299UFIGBCOUgd68HENiWF8YDd9dCefk3OPa2LLPMEqVuyEQruB1jz1ECyS/4iYPZ0OqOf
NdwYv+BW97K6dXFkhNJidnT2StzdUxNPsUNjdh0DEaBnUs3pb9ESrW15b1wC/dCR9KWAgbbtRLAG
MXPGnxvh1h6NeJ/O+I51VklPjSXP5KwjbEhhq5FHoWLM8BMHU5dTeIKpL0UNYMX2D4xS2AxpmNhV
MjC1BpztALppEMjn0XI6586TORPMZ76HgTITxoftg+dUhkxmwYrKbDG3jn1RZePrykQDQ3QxaYqE
Wep+xumiHugz+iTjN+IxsCV4XgHB3H7M6Roqy61pC/9xfQC+t3/3viOl+x59R0Wv6H0n9fABzyIO
QNDuHziAk9PBr2ix36TiwVFqXfTqwX3RGHf6R5yK7v5xJpnQpXeBbfWBwsq8BrTcgzmSICTwVKSN
fMerQzDBaSCkgcRDRBTdwMr+cHhmo9RvLlSv2Ct+GlYDyW9RJOthYD0tuxcEzd/9G7Q7DXvIG6Rh
dtnwDfBfRUBbGSrDU7/utge8qvDCEJoLjsrgsZ+gioU9SM0veg0wB0Ouif3wnvyqPHzYwcbE9s39
RfPKIx6iDaF0C2DbKkx5eOFC2nahmNCTEkTGVwjZi8Lr4KtQR4YocdRRi1sh0C0MQxxGaWzJuyfu
7G9H4KBILwpbvW1TnbkhAMIBOs3AC58e6jtsUqZ7XWTxf0QVGFcOuBtALwmjY8REYHzg7MiFPeLu
hFYfaBzR5vgyGJfJtEx2CrCdZDWmzhs7gCUGA33nTgvWpeQ+Pd2HeXUvQ2ZkFhVL7zT8Yp5+Yxwl
8nGqr0AXVfyvD6kIMJKI6mdLJLlXX6+b9IiT54E6boAASezW5jasz64h8gx+OXz7VDHDz5599W0b
nENHBJjRwZaBHdLfMx1yNf869y7OZ68sBL9x4kUUMxUKdjG4WSVUqASmobA9UGpaNmYvFoDM6WEc
QFjNnJvVWTT7J4dZSohncx/qUwhVjNCgOEJ1pCttYy0DVkQ85R+0ZfF8ReWK94B1N82mr0/xdxs+
9yJODQHSuUIza3rFCloWlDPOAuiRqIIyHoRtZrHYjBTqYjkqR0coIMPNe4pnztsbTCVatA+kPBOu
m9H0mhQgh9Oy3NEoH0CyhjbN7tcP9fmqMWCAPX51FU/xs00RQhR/jPkiid5f31S1tPllebMq/iZm
1TakrQ9crWBN2tWe3PQRnkM62dR2Q6o/ZcP0goJ1Ui44bJOV1qVR3L34cb9NyrEk4aZYRhuY+vHc
YyR1nWE3jp4YLHcrnUkRDgwUPWMMxAmebxmiUpjClaXEJv1IMGMxZfw5VD0uCso4WLjC3aT7BpWE
0QuVw7S+PA/KxZWbT9+d8pge3DLp4b1iXe3So3OQhp3g5V8sDVEOfXRzGOubSOcP1cVz0F4qMEkz
p7Xg9WHtW07a809QHzxnLN1JExvqOeMrACtaDzlIoe1zHJANcKq0CeKqlY+0QzbtOCzT7rV3AX/u
U7OrvI5ydMPr/mzHo/vg7L8hXmR8xzksmUwkHo3xkdpvetXquIQnj8Yx8ICUWpCxg30D4N+9BnSD
ifMa2gwGvVaOgPLpWm9CSS5QSaV3zLtN3QMKgPIEUVdgF9gnsvWEGxEltMmBJLO8SnR6sqJLY6xC
Nr3WL6G6ROX2PG9OadgqO4QLU/SQcftcfzuSGUHHKA4XwP0lje0Cz1nRU4RNzzyLuu88xyEO7BTK
ivH6XdH1gVlz6l1WN+QbSY1pvZNckH24jaDE/5F2Bc7LaNhTYyBYxW0QDfEUBir17Mu+Yto2SBen
Pq+JnKPXihj2oDqPU5oppjsYFFmNSXtyY2yEqATjZyPd3aftqAy0F/KOBjZk9MDKoOrmAj1mi5ZT
keDU7S/9ALoEsQFHO6NpptKAtbPIbybYu7SDZFJDVgrfJfs6eq9P3HH7CuQoervXST7T/XKsb7RN
SzMuIUP78BzRb6PZjt6fBtMCNa8dPcU2B4mBWm9rj7vckYqOuEKDKzGot6HgWOqr26TgwhfTe6Iz
Wpg4HCs0cqGe7gumAPs87NBsIroikQHmAHotP+C+qzHKiKWPme7QB85xDrzSj4yN5cfS6cMyYAKc
RZZPkwbVfiy8mu4dpdjMboJFjC1eTINmMxn0TNvEsZTt773m80Kv2/fqOsnC2wwFqwulA/RqxsTs
8BNZoaniKTjr0C7fq3g4hRpQA9qlmvGEyk55CwIUnGDTYUHW8R1CyuQqPRh6Kp2nqTSs57pBQ6Bm
FzU7e4mParU+LdVtOm/PzoesQBnZqrdMyFiUN3U3twBNAqlDQ+5kx08HAWGyTRArkKlhJLeWDeRe
U0bMDAZ/gzwwNov7CjMQwncRnsmvr2P8vSjL8OQhvaEjo9FaqSyLnPz7lIFMzJF7XzDSK/lmWrSr
Wt1hKXb6Fw2tOfue2anqfRRbhY3R4sD93p1zbHXgZyhmI7MLhs53C8VJWKsawiXdK/RJCvkF3mBK
bv81TVA3jjsWF/94tmtgqdBchlLIXfiKfzPk/zcSqU2U2dm+9hsRSFYEdGmWQWalgAJWLBw0S/r1
ANNCOsv01QnyR0v7muWIsVrBYcooEwQ0IYnZiUOvES/oE3LbGV4AVEaLHDj2Mh4fE7Ox+dIjwKTZ
0BasW1yhahZ23+1yUbbMRttQ1+ftY9dad/ZV97mLo4yL9zJflC3wrAEO7uxsfpeee/Mgff8yvHgV
UnNMRu/GMh6mU9rqTjN8UBYuG1HapW1CQ7sTtvFnEu8v5KXH927upcggxV5jqG2Pa5axWTl2bupO
0cW3hlZo1gtw7XGaPXjYCH+778NR5ORUV7eU8Dhv8VqH2Fwf0pEWNaLvoSA4bOGhj2XQwcov9+/B
eXIfvl2RBEK7D4FlDM66bNbesuV+7ZZb2p0B0utIL23dFwZHb+l/1sZ0mPWlvkRtZXKbtERZttfx
sWvvP8H3ZKPXpOPXycJpCazL7pnOOWaeOGoa9QHjvQ4Ox9bx0a1tVP8U3Zaohgh0Aee5as2dwgeP
SjLFkJtW7l4jwiEkwjYn4aFOgKnGYbv9KMZnVG7q1K+b1P2GJct6JsMAdDm6yeiD6SJ9BsS0kaik
8F2doJsSrzLQz8z3cyelPlo/kV4/3OHjosX5cR6kX+BhyOEJSR2jspY4Aoxabp1pKkYrbZp0jGud
J56SLxO9wocUC0J9TrgXYJJ5RoBaOdN9TFdxFDAe/WzOv3m9iBBm6zfbCVcWI2GcAyN/WYze84zZ
kd3q8XCWS/NDneNgQZuaX6BAvdydMaD4GKgeqnhF6XYZ1J3ZKwv0o80Pf8/rWmmSnG1H95GC5V/Z
a6jmWZ2X86ZLg/nAT2VVNRnwo9kPNaSc16Pb/EnZTFenF08YuChHU4Q9OR/BEa7qQzWsrBZ2qR9H
hTaPDoBbOEqvYyp+3I27uBIM9H7Z04Zl73JQxmiy9L5Ba4YduakO2AC9mFV9mn/dYpnQA/QzP+mr
q8bwiZ+oUV8yAkl4ggx1FpwMauuXf5/lvr5rLG8+orLgdE6bdBYvT7hpyXxxUI0uixu/1KAxfY+L
5WfUDC4bdZD067BstC6WErMCs9Daqr79DJN+5qf9B0MUl1fioaHkKwFe9YE6zv1u7jeWmf2wGl1E
ZcJvrz1kRFd3WNy8o5xt1ApfvZcJz4blHnsjdlK36Sb93MdKvVtYb77lbYoCN+4HqJF2UFcFJmXi
NjrI3DKgtT46LzpUHRnWhKBN2FTZAEhWIDIFxgxNRDJ8g2mrNclN/uWF8MM9v/KAR2DgmIMUh0ea
0r3Gihvc47p++MwrtLjwVWZl/HAcfnOYHOI1YqE+rbfr5rrRxw9Ez5NJO1C7x/4TCXR8/qg50F9Z
Vx98OQ10Lc5z/t+cSBtiIxrp9bDRwxq5/0FZfd7CHBa+bu/Sbw4bYXMiOvSeb7VN1O86FrZF8JaF
JMNBDE4+hB7QsXahMAiaXSDGEMIAIfK5kO/yYzu0nqgUdqDc/NkjgDk+DkKc1wAnt5wnxVHH8nfh
Dg38vU7G++uhceLST6PTcjMxh7hy8qK5QmNg9IGDwL8YjzG62nWA5/7+dd086M/SKEY6XAj5X8Vn
h2OtxLHQoWs+0BdPTzg3iADSnkLVGwJEHZcTDB1rFb1HQ1eo2BAUARhpdpacNSo5GCphYrhtVL8n
x++PjlmrMioQqpwuTLbaJF8GCh/7GpMj0AsMzkhZCFgQ1xEDo6hjmsUqYUxLB6yOfxD+OOYd/y5a
UmdwPhaHzIkJrsygr0Ml7bVK51NHgsLHQvvcZT7MrFYruk8gW20L1WpIgg3rUdpt2mpt8fVomo3+
iaIDVwtEvtEFYtBCp7TsPehPSIg/Xnp5NqpjFK7t62+/gbRa1C57elR8/iPpzLYVRZYw/ESsxYzc
yow4z9641K2oCKKAgk/fX1af091VtcsJhMyI+Kc5y5Ykh3aA8/Z1CMyq4l/MTNBrY/JNmDespo9D
hSl43ybZ3mN/shC5k/LYMrIgfiXD9sc6mQ+ytyELuvz33WMAD2cdsNjDRJX8sYAwVi2xlQCbkNba
aDGL5xWWI/wwRvQO3sDSff0V1kpm/8RCCfR8wAxV9+8hBWFB+wWb6uU0aXBvEo6S2A/mzSRzUMId
7qBcTu9UNseU4XgVkg6ECA7Eu+yxQu7x8leuU+Og+1q6qNPFNWwDMm3wgpKG+d9HidKbm8OE6+bv
i0IaMUaKAFhwvORQpdQiGxxV4B0sBmKmKA+jCsPvZ9DUkfXzrrKDmTB57+1r8uhheLfOqqlpnElB
eZMj/XOMgFQvoP0xlio4DFmslh0DBsMje77B8Zz9VMGkLKx/HlsMlnxUzeRb47qhEvoLYk9ux49K
/VRI3g24TixR+JM/yRC44Izi1LAncq+z49cpc4r7pkY/8g2qx8xE6g9JDm+1TuwjbPh/OOne/m5/
luThsktJ8ihc0r3urBksb8KgmpImYJJtIJuhrh2mBRMpz5Sc3469hlDRPWGENwIaufgpjwHJsfkg
z2t/bE1HGKNW83YYf+fq4DXWYSVYafTtDd/LCuQTLBdvE9hXCYUyPG14Dly2InsSQkH69x2/KbiW
7J2/1aNz8y3HCkHgfVCGn6G0AEkDyHtSZqIO6glQgH4RQyF4Ns0jJAQN4LIHJbLoU89B4av/FN3J
n8HTdr7k1SCD3wfmI7T11dcDhoBYRpNPWU2EFeBlRzN3dVQQUDTg4BY1KLtnqWCZrgmto+fSOObw
KVZM/SDKVRB2Uc/lwkSsN6UTxHNvVRLpxacBwCCuEUKVTlZN7fEI6yGMrcz9nPkhpX2GLfGeVqb/
phzAsLTr88Nft87Ju8kS3kWlyGeQ9gizmcp4tgn0fxPumqJLc3LiEhqSbl0DYJAdpCbLwOEj0SQQ
2MuzcXq7q64B8ZAhUDn6pCwQUYFHaszcV4o/Unwjx+ffc8pk2AvMC2hO/VqApMLzkvBOtQNbF5wv
xQqhNjYQ6RGz4nP5w2nCQifu8cGhdtH3dex0vYgI4zcFWFpc8iKA4f3ubyDA1czkBf4S6r/QvEdE
9OWG/1SCx9WlzebFYEhyuyvIIRidmtDur60gexn7WCFsgDEXYgpOZI8UFDxkPKikvzf2B2QHur/K
g97IQQCTkrooAclabnF1ezArHz5EvsockD6AWSAQMTBIq7h7y8FCDHIaacsfRqzUXJhr5kFtHfc0
0hXxSa/i3N533wqQEw5fj0boRZu1L0+VcDoiKdca6dXktndJaOlRAz3HbFQ1p+rUML8tHWDp3zwX
IBZnFLO4g+7l51/Q6tGb/hRrIWwDznfE8xZfldsrvJvtVBAcua60Rc3i81rI3U6G1GU2BzLuFIAL
e4SHwhI3ZUc5fIZsacBXFGcfQdAsgnpaXYDQP9DvMMuToaiAlIEDtQp06H3mkVNHbCqUUojAOUjT
9Y+hP2/Z8vUA2nEPcUH9sBd0CUgAeYeESkFB0gHxw3MNTMCmoiD/e3Dd2QxH+i2l0Qo+3bidYOMA
lc5Isun9JONZ+trBl/+RcLoqJu8/OlQ+ER9TG0t/6toGTHLz9W0sdK3aGACRMfpnY4caaS0qgKE9
fkLxSjGlw4oOOMbPPbSSx/L4WSv+fXhf3pfVMZ3bCUPKZTZi4D65LzPGumhpZvfxZ1xd9AunRF6a
W8DgEkj/WDIV4VQIuJxwr9v0eQYH/p4tX2ZEVR7THWCSMaO6tEpvn+zH1Xg/YEksR1qcJnBYpIMc
2dN2Zcf8OsT0aGoPv8Cy2DBB99/e1wIpxXiQ1e8rgKbqTHInek7NlUgDyJzmrAKLAQeeVULtCw/T
cVLM6enSIPMAuL8i9XOPKxuDtB0UntepN9Y5gXPZvw17OLtNMDvE+vB6+CA735luMYA2JJUBihrg
6HQqwDC4MCSRnKGJFH41A/3DziVh9eBGEjeXzyUplBTm9hNyDaOmot12/xfWMWvzznjq4kcFseM5
BYDkFQHNoN4wZGJ6eD3BNH6cmBMqjDKIHL3ihYWeQ0jSrj7c+CALzKgO+XfwgcEiopnb8DMgodOD
LJ+nrMh9O3OOUp9rA4Jf7lmMG6GVDO9CE9E7QPK9b29M7TevkZU78jmL/4lhVa9lqkavEN0XaXif
dMNsB6EBlgCwYdJblOsPc0VloK3l85v59BOvz3QqnHlJ73xIroWRPiTmG3zJEIlHw3bDBh22IVdo
LSc3Bv0VEfRAUAFRJ6A4ZG7IFU5zHhwV+Nd1orG+pNM9SwzAF/U/ATleO7ePGtG89OOG+1CIkiUa
I9Jx7Jecev4edzsh9OAso5K8uYwteSrm5PCs/mAZK/+oMvDFH5ULksq0GVc2s98uGm7bbTuX6LXY
pdMAqjRaJra0e+Xm2rRiTysA+6CHdq2rNm8GMXHLYK5HpFYDxbsFJMiIhlD7KRfvd2DcvPdtJvEI
A85+263lL76fh+w5KGGYU7d94RhKBtMRLCqhzDypfcreMYMc372AraQ1m4T9vLublB+RvCppF+Bk
1stKRkmMU1sDq/LHQLIj2NhQWxiAzC9hZipq8u78H3Nyk/KBYZZlj2vj1KTDO8x3rDbpWRFfydn6
B9sc5xcwL8bfyEByvLX8jq1WjlRzAITJOl7UsZ35aBA0jdoMwP0j+HNiKioNyhP2DGjznqvvoIIQ
N2vGX6KkFFqWav2iP6piA/st4AqYX8wm5DOGFceKigSy7Nbw73PG3sB5F4EcrjDsOZcbmqHXBc48
IDDFAKyG7EA9tmoO0D244Ti+x1w+6AdWdwZi0PY/W96a15TQfzHlGwPusP6zL7KnV4diAY+CdXDT
oGSCOAHd6TWTh9CDb6vHAiba2lxYsw8RsMw0OSh5poxVQXYMeYOu8+qT8ffbQjbA9X4gIdzSToCR
J8RkHELUHEVPQ/uyhlpk/KkwK/grY57PpI29QTkDuilouLt0CHdPK2IFdodB0tn0xlIF8eHjQRiD
WmO9HbEupk65ZeLIoMXSHHJJTzCv9ju0FZzxai1cXpoYIQS0372vMIcn7/E7YWggLUtIaO+xfkZQ
kZeOllz/7BOzw5X996wBMn9JvgTX6JaIomRmyBN5LM9f335bOTDeWZkNbDLOiKNqcKXPn0xCFO3X
jIoM4jqZtr0iQOUCnZ6Siu0eShTakBorj52ybdaiybu79fa9yVZwQrTx7cBkn7/uLfVRvc39LsL5
LZQmxNUktBJDojOn1ljbQvDinNEew+83hwS5klnEbZCUEU6puG/bc15pSGVS+mayDyGsIbAl83EG
4vDH6r1l/TZeAVOJMXgSijsZSFXl5R9Lum62uvuQuOnokXzJxL4KQvOcsm1oeNKoTIQwRsRNclV9
BHqGFK0Px6RD9W9MvutmTbPKpUya+muMb3ckcDE9xgpF6K2YYVyRhr3nvzUrafDwsW1ZWrP0LM1g
Aw5fw99aSe7kat/9FmllM0XNsrK4JNB7TbKhKqDXIBuW4S26w0zK4tcZ2lQAGAz0mrJ09o3xPfqF
FnAbLA6vCcyJmdwCbtEI+geZao+gAZe/zYykmOTsq9lUWWMqkTwHsHAx85RGXGMpsZtsGABO2tFI
8gNVEs64yjglUcQQVh8WuhJxYO/ke6EWGGRn0Ct786a3o6R7EPcbkH70VGNYF2JBOMEn4MtLGV+t
WKVZO6inezN5fYH1v7W22dyYpFxx2/QI84HOHpbLnqZgtp+pQ32Km/akYYjxjVlLr4kAfL/r1NdH
ZvBmPpnC7CVJJHrGItsXc9hApMd9j9cll4kUvjyVAUXq4KoN14gwUfbXGLIggqteXE/QpXGogydB
OPvwFpThfqGszQnFxe1sbp8bbcdvjd0bNIlZVcms6rrG5Dl4Hy34cPJkD/FK38JQlWbPoQzGSUb7
oAXI1VevWAlx3UM3XCyMk3wBpQ4QBV7oce4CBgsrPtAreE8+432kzZSpvoCG2227rTx5HBgRX+TT
9yRv5ShoZ2XYfSKuXFi15ZxvZUjm6pzTnk5vO3utrK+IY9/O1XBa9hC8dlOfmex7Qq36LYInsys2
Ts7iN9yPGIzIMzdf7afUF9/LPTFH1cDeGn/ZCiSeeSfkzA279yq/UE2/VsY8OzRM9sfAT1DeXvA+
5GUJxg+TOrYGqTjbg2KIFdioQQtaLSmC0BRVS9BN+fz4U3HfhTjEF4dsIpA9I8yHFlTzdCm4iWO6
RZmZz5xS/bt54mzEKg7gZs+Ft/430MIrzrk3gI1eJLykreUHO8TLa7OnFoVRwLQHoOiARAkGB/jd
nHyDfxHJHaTL7z9uIYeJ8tMAOebevTp7Nk5KKtqukxAy6/HrwpIJ0MbeI1gl+rS5QJkAjwgMOOPd
yjpBUhuV8MbLI/dTZAX7021SHN6HbIGd51DawXZ/HCj8GDRvtIu1a2dy7abn3vZzpDhr10/wVAU+
9dX/DFp8FPjixB9ZRsuxlnxRJ/W27FK2QwTvukdRSi1UO3rmlpqXmu7j9CRs9DrRUBDJWGW7P5RB
UIjxm30Co6ry7keMkRYrdqDLxOSMyCt7aUSBO1+swfP5tYqu72HPcktG3zh1594DIdGuPBVsxliC
GAILYy6mz2quMDYXuhVwaqZVgFKxGaMB5pReJIXgvjzsBa9ZvrP9ZkmleQtTeG/FuB5f55h69yvO
GVMYwGZCISATXMdKSJnqIv5FzUKZirBkwBTuGst9VMFAjem8EJ5MW3LSXYtk0tp9eQyhSPUswS7l
WPhTv7z9UsQI0gCRzSLYEiCaaPMfk9Yv0D8Lvgo6kYjr9TkA8XCR/IuPjimihyk2tIt39IC2ITgt
ra9tqErxxoLxH6gebvALATs3/L6g9sOe2S1F9TrqYiXaD/HOuggKUxmRYx980eEpvBMOS/BkAJXC
fCaE+iq0iOsJEwzPJsLiDpsVmSauzpTLVBR3ODMv5Og9R2SMkHg6uS9sPPMHwmBNiPvraI9KbB8Q
ZYj/YcaSVrjvse3bxxvrSTY896LcsbxajO1R5fOvy9TDYbIZ2L4B21vQIjCtH7yGTwzFfusfzrxE
cw9QSZNd+BrepsX47jdcaQ/3uJqm7rWf4UNsu/mcAVZQBkTnhvm4G9x8KdKP5fBOSpSwukMuiWGB
gnWWvO5Q0zRQI8Fuheeq3F8CJ2Lv4v2hk0I7XxP+QPVNxyCOAmcHHEQwahEeABA/oH9wMPQuOR6i
ADPCNcDnCvHPn0E9KAacuHAj6DEy3wnEzhDDX1wChJvG1Qcy5NHClH9BI8xTmREFV/dLq2Xjo7aH
tpixS0tsfMaAb+Od4HU1fHo2bRQDGxdGLO/ZQ25sY9uAhopPgyLXQzkP5IpvGwdAL8V7MatyFjvF
x5lCdD4vjl5Y9AnbBMF54MunC0qhcL9xEiiGvRmmABDW2KVXCLPZidznrBxDAaEb4z7/LR7zzzHD
gmNGf2vN6mMToEqQhQiqPXYw9r6rsokh3lPVspRpi99YnVEpZsciIVd+rUC0XnMKiKp8T2jy2WBN
2EpWYiXPo7xjBEJCWHaBwWDucqAqpJNIKOAMPIjjFpqEbbV8npsl/Iws+DG2ZqLHQrdHuPycZgN1
hfJXPhDIRO2H/jzknrfmv222bhFPWmtUNufbDpq1caQgh8gtYOadkdTcNMwpUMnjbT6pgnpiwdxg
SgEJz0Jh+CczT8D2gCFABdVYqDBrmi0uuwHssSnrrBoT6/ijx0v7LwZZJ0h0HMznxI84Dv7hpyxQ
zO0WgNMdm/mAPX9Wrfl1KJGS1lF3XyNlq8+MuTR+TvMhHXlvYu/quFwzPEh37MssOfz0M7idfwO4
uvA5J0WoTHvjB1HU9fI5qVctzpwX/cR4oAcLp3ZUKHxcNyaguWDjmPcgK1EDM3102EpQpjxcjqM7
t/MbX/sHCwc1blkVhMZIAQK7z3vbH1/wVB4yBlS9cg5tioIR71xG7qYQu70H1ugx/o5oNfyqYB1T
sfFXV2S0R8WiOdhHzjId748UqntypNWx/O5wG90O5fy5vI7vG+7rrawGwvvvKJ8BS7PkkyW394rq
AqlGnQaME4vao18lkxOpuULVkvo0eE1PSEVSYngdnm2ptLDm5ZOwL0AJKUQZ/17AGJZD8FuKJUDe
6z9NCZQGOmrVcpk+YTLIMJR2m70aG4EPRlfQ1MRIyivvSy4cejH0W6LaNeMcYKH19Vv0ypjiekzZ
GJ8xxsX8oSTTT7wpH5Grn1oRmSmG7PsUIC+PoLqsHxFF8L+UBm0uj7JxGdiReUIkN8wPzwPPwDJk
xdBqHxNEuygm+qqY/0Cuc9ZrMi6gUsNQU8Y0ax4y5/gXwUedWSyZD+TouHvG8lADoPHaNSmmfgk7
kywzGLm/rR5ggSpIEZQ+YRq3EN91piC/6LGwNvBiV/cJQ8bqACtYg87Ywpg1h3zLUbkg05SvjeUH
4XzwuvBJKH8+7PMGJDOcSrzX9AY4guRYgnkIJTRC7k9OLFzmIbA6kv8eZgJKQk8wRc21YJyI/Fb3
AC4n8uQTGuv32EiaETYc409gEdXbC5ojBOTESL5nY8BgNmyGXCjIPQb7KVSMcsLEXdogIsIsAUXH
+5IBFSGGZhIlUj/bqblFEfIY9yI8M6CyGqeut5SvsxsRiAjYa6/4eQZzS1TmY9BtMuQJN27xnsd5
Nc39XhUa3M+1Ry4mLaLdzmxrqzfIi5yuDbTbmOne8L2qFuXqu+X637t4N0B262HV7Pzg0SDg7b7T
dxkbXdLi42DRfSRmjO9zpIyUaSpIvk7Z9bHsoGBUKRQ0766GdREbamSroVJPdHX+YIR2R6e3P2Zb
1IlX2F86TXB66IQ8XfSEbrFssduf0X626EVHMnPAJeQDkBbLIgtTsEQK9OofvwQv2xOD6mgwaBk6
p8H2DTqMJTrg/LAiDxPBzuUKwtDvndBBgj/sBdj3I00WFsfiWTuG3ucf+agt7lMrfq/yxdP9nSFq
fOAvElwDM+kfdllB/YNZgz/g5nlBb40FBrCTmMwwX0H6zYSCyFxGvtxxMKnlg7l6/7Geq4eMpYS7
FVL4bZCFX77NbcoggGNl5gvAMiKC+QBgTEIkE3RjYSv97HK1+7d1cbqtszXKEOzPLgzAe6yMHzfl
DC9z1vkjFrHgVVnjfDCc3IGmjYhk4OvrNr1QO5tHsNFm/UVABVPriAArI4CzmmvL95nZRrvtpto8
FT/nqNBc2H8fhjoSsqvax7BmjeAUiezhzaecoq+8Hus9ZjBOYYmpxgu6NDSLhBnMk2pVZAM7+cch
EgB9KP3k7FP1u6iZ9EKA2HSsD3lV9xXqU2nQEZikT3PYjTomsqS/MB5PIdxKnvEOld6SdExIgILo
noAj3+FRxnnn35knsd50G6s6frFl415MAzvojYE4U9xaQLvoOeokB7Olf9Bn94M+lqZ4flree3CD
1sC4raF77FwRpTrrGm+Pxh9ySACjI5P8rx0bFM6JMrLfzGO9O93uiHBbLlYNXxrtsfkcFWNoIF/b
XRW6JvVMLGjTV7l6+IwKIxZ7fd/0oGW4edjsqtkvebEEXbf3P8aWzWhY/rWJtOlGGAzQF3MrkhCU
jR6Rhn4A0+mLtimjYY6o71+gN+sl5aaoj+F6T5WTPd4HWHhCx/yfePtF2vIeF6TRGX7mwdInM5wo
6aj22Xhyhyl9BVEOmi/jW27eI7IuJCOZh5ibozJB9Q2MDpwnvuNp1NGEnZqZvvwG5sF89WGMqssX
L1Y7T2KwSLm5UQx+d0VKsvSIwXK5ZUfYanzdK2iDHDIpCxOsjTAKCd40v58xgyagij/AQUKdIF3B
FAfaDoXxMrfCHUrl9jUlH0V0xQGwCpMlUDIeLtFkMjODx8+tXDvcJdLL664hn/G2S6dAFHgCTJrz
dcwOn+8AB2ghmX/Bkha/kfsZl1C/DIsjGELlS0t7urdCGEISEDuFO0HLF66VL643h3Kmb6Rpz4fV
WYqADSkLO9TM0GqYpRperrpaXJq+njypLL3CeyK3J0SNCjiPK8ZPlJJZBA9IhxJI6qxTMXzCBgTU
cfPFBBc3KihkyuRK+fS3HzQUxFuELxu91zeY+2duJYG30mTVENBKyomlsiSbAQZDCgOwdKG9GUvN
UxMTsOfQISrFBPLvc+j8NNLnlFCH/E9P9keRuMn0EXnExliZIXc4ano06st8/Fv2Bh0Bq5/db1n9
vSbVvAzeI405T9SOfkPGwQQ24KflfV1m9XE9kuJ3fB2wcoft0J7cgxw1t8ZP3nE5LQMQ9Pi1MP3s
1IyVZbfItlJAsOoIIX4CAUxzqkTeqBJqdaG3klaS0/2xXLDLvQ+9EXNB1hj8Hmwhh/rO80VxiG7d
HAk/FTPCTMzSnYyUMr6spYx2DneuIW3fCECXCwhKDookGUo4l9+cSUvb87msU8iDy19U/LVUTnAc
No+NRtEC8Qna3AR63eS7pNajxKyW8hAzKP+KnOAW4tc1KwfK9DHoJu3sN5VWv5kxhKXWnahPL0TY
EtRKphRzR8lVw57/CczBd16P3rF2dUhD9tpDShOAcIChKfhJJ4ivKkgDIDdY61Afs2VBeChWn0tq
eDgVPyr/xmnmUp9BC4FSwoLZcXOU/S9oPO5ItBA8HzbEoYZEeRAENxi7AnIWj4O9QLYNF8MezkoC
ntYjfAwchkkYpTTVef+6NNflFCJFuQPxf4ik59umuzFNEVyEEaQABiDFz5E17oJ6xmM+MDSXJEMD
FvHSqN6Az+nG6XihCDDqQ+TDsAn2wM4yQbscGBt3JSpRY1R+qQxBO14REdMfyeNjU5/fIbO0q/28
9FS2uL/PrIV4w7iIlwXmx6X5HyNTOXBcndqHAFgyYSB4jg2wg6f3dSkz3iIKfGxNflLfJWIRwR/s
U5vYYdZkYD1cKHDQZ9GdNpN0W0XGpBp8j/o6PX3/tEM+yRe9sFjmqCagG7EGDOy7q6PqRJe7AwGk
xmdxgcsw0JikbvZrk0v9DleVVKyShb5fMRhHBjRYQpW5LZ7luM1CfaP8xK+vRNp7N9gtp/rysVx1
A5k26TF1AQnBEwB2HssMJUb7v/FC5+HVxmXprilBIOrUHsFEOCS0Dp0DC8bPaZ3GVeKvbwQNZQoD
+kP9hHNo771AmOWvzX6QEKBsjoVxfp6s142/Dhq/dWoevE3yKFkHPA6yBi/59W9Rwt9+nNNaPPvR
P4nX4J+T2Z/AjO63sSC16uO3x3G64jXFm27xQOpzJFGPP2IDARFTWGgnW7NPHcDvFF68JKN5O9oa
zujdj5eEuY4IRfl5ce0clj1/zhXanxOYQvvo3wheCS/X/nTOj0PMnTOGGfMM8t69v4SYN5rr4VLt
Lw+f0b9IllF8GMUEArydeHnvx4fliFCBLW/DH/gn5qHiIQfPI1B9z7vzy4j3J5dFc8g6HkGf8Efb
1DmMtuwsnOr1x/v356WzxPybx/3zmhBBBNsDTxQO4LyACJcWJzsQFvnb7fJwoBf5dxwXPjUJGtPL
HFt14bY/laL5ZRr+EVsbNn1cvCHZXS7CvfrCqCYlCkZEWz6c+FIE/CDueAZidjGI+f/UCMNPEYQM
XO6WkBE9YmTmPAtuYvh/0AAnjKfhJH7lVZdMFp0RYTnALJy12Pl3onJ/OS85pGUMAYZsAhlr83h0
4STNiRYgQ4FDwyfJOWje9hoSlL18RRDPvJiD3m4DLm+HkSFHzRnpSNmOt5pzoLpxON0dfMtk37eD
keoTE9B6216fv/u6oy3XQ68fjD7/Th7f03Ies+E6fJUcSVw6esg78+3xxuJQTEzs2YAJayJv+xnh
WKWHL9W7Z+I2VEPpwmp3/fVh0pWd97tFOZwRzG/k4PoKNMVD9F7c/ApWNps5kynoyHpkoj7BQXMD
m5elk8VQQ+RId4MS+w1T2L1hOsAdv93joKCgm/dS2pVaVKQ6/nSP+ArVmacizTBHP1ij2uRpjK/w
AxuYWd5NdQhdfwv/yfB7962vd/uKHfidudCZTYK54dQfe7MfwwUIwOhimfXB/ML+BgEKnjCsk4/W
bWjoVUEazKAogfMi270OP5DQkGA4j9HnUnvP1KOuhpv7cs0x027+cNsB9i+odClDjhACmGA8A2Zx
Ma4VY5pvadMchMGcskD7FJeaaw8MvkPaOEC2p1PIQCVIzcDMyeHoCeUT7hto9O9+RuqTGIcIOVLe
/u/AOPkpTpetfkaQSasbB4pVOxUIOzRgK44jsngN9tRW8RopJKXL1NGIC5+D9uNf8bEdGDgsHZrR
fUujI/QTQnWIGP02MyFXCRGOcLtn+on7FSojJm5UdQD1cNQjZtBlSEZZio5Tda0qwoeq6IUvaVSR
NiSM+To8Hy/qARYXXKfHgky7j7NfMcqDiWAdDcraJSVfu2ZMBiz0nBZ+hl1nR6bZ1bcgs4YSnYfd
T35TGpQCb3ecWtEKMpycY5M0RzkHxZ1RP8aayzdLGkGW+AKCIbCBX5E4xC2zRphjaJV47xM8KOhS
/9tCdZdftL/ISx3YGhsJgND/mz1IRVAQaloAXm8l4T4Cb0XDGuHuNi/3R81Zx4mVDyrFN/kHWPjp
qljtMgmDoWIld0nw7vnaWoVI0prELaRdVownWythK+HnZLBgAIFs5ofERIj3Jd3TNpDXPhb0r9BK
PRwAAfgh6TQwOWkIX67ASxjx5IignPKvcA0wxxK7XuYoTMWBW6E5YdCP7CmieL6fqMNbTFmoVJkP
+rSc2ATsYYMxb51xinzGcrbAr0PJYmDn3lr4LubT50Ip5zUIyRNDK9gTrbBUs9jpIdQTdfcHaImc
CRHBFClDIMPs6XDpASKngcTBloKQUoxD5JK4hszwnsj2MpfLlels8cJNLrrefWmP5CdoxM9DTeJN
HKZSHbYnSABW3C3goExyeTEubfwqMxLOKIjRr1T4rXh88t/e5aJB1VcgbVE8QHuu6C/CoDVWGE41
1M+49Z/pQiriFSkAD/9GMfQpP5XcN6oBIsc/G2mMFmcoRx+MBKCIQrdvsRrAFfBfC1pcxHTS7usI
FM4sB8YZmobQyxACsPsMr0TEtc53Tr31NgWL2aKkkbBbwRhDVPzl+QH2eB/XmJ6BbqSMXJwvlQt+
d2iW+vt1g2eaLvzT6tFtq0uOKMtiRFeF6VOW8V7lVF0XU1Yy3caYwJWwDskcrQuoAWvHAvQsk8/j
xKikfgxYHKUs0KBTy+61BJF0dKoBsnFGZAxSN5CgiNkn0wlGR5rbJLYkyjm1FyLwqhKdqb7LEvcl
pE5awzBuZ+pn8MXRHlY1S3mfiEuuyZej5863Dq+Ey6aDNwN4+5i/EWdFvef2QeX4YHj3LMbQpQuu
O5AHOWrgUC8aNQmy5Pp1VT56fz2hcObX094nw2ZyOk0wvD6Z7qcvibTfW2B4kwmEYiZWkiP+nzuz
jF8m5zqUvBlTJOAC4e2d9s8ptuLRoh/1AOvhagUzmOJCR+sq4ex8JqAb5ANfJR6aLcUTkcLy1Kdz
xi7t3yOhanr8xYDuwiNiPZ0Cs83skRzJYwozbWoMYaA5+0k+VCca7VS5o5BlrrLQIEGc0WqjP3DZ
4GN2brIx+4z4CCKRoZ2zb1PMxKK8ceR/lZSoBS5zh0rk7XRs9v82XLjv/J/tV2z+pcP+uxR/R36A
qLFE0UCBkPmUWxeB2jmARe43pAS58BDqlWkRCAkFaOJ7Z3LRsObyNdMh5rlzNYUghlmKtPOuI+cT
3GcZwqcr+ZTfoBzcV1eEIQZTfhQCaAZ7jGHQxYHqoGgc9iL8x7EQ789O57rPuef74Wxih+Kd+RLO
s0lwmqB+BuGh4+nzFGc2s52zzpnlYf9Ou3klMeKL6UZZuCqKtsadkenIWmHZ7ocFFeo6JhJUbTIG
T4u9Qg1TVZFqj2/sJDeHOj8ngnGkc5eTYH6U9P775d+pujTcJnP7VIjFDaBEYkKgWZ9+2ZEulw5T
0cq77dtT8yAlmVMndjlKSUOOOmP8Y2ibCcFdXrD4BEY9fOgTHp5i/ANZkD2RNR3iAtGfr7m9n9Vt
rGCVDFYUqI9hfXc73no/0LvZHsIwxnwxt6CBDt2Cmho+qHXwzbyGBiZCjRgIIG2gU6k5ZtqebPBe
GoxbztXkw5poBjUzKsJQJ1o56OE2RV7pfrz/jegqGXIYaD/vSX51ZXliq7GYZqSBEUP1ZzRMecJ/
7UCUKRAQIKqg3CMJVQ0kw1d99erWhadV/iu697+JdPnZzmtLC20vIAXDjBYsoSrs0MwgkyoQC/Tv
AFz3gM9VU2D4DxwfDTfdGLDyL/n2O09ddC8cdBtgMwaigIAOE1I7fKT+x/Rr+PvPIMXVEH/kyv2l
qHxK0A8mAMp0oiIFGsJg4o63PWOGkpaylTUfR6JhiZ8w4AaDfUiPy3RY/rM1YwNgiUf4/Vnbnhmx
xUCI4intOl3KWv+GhRq7juY9uHb5Tv7BRupyT0+kwJW0BsorQGGFSgs61Rc/InhbWJDlUwltfPiB
pF85Bvb1fCbqLAxHS+fzZx5eu2wKT5RLCmPiefuHxH4OiATdlnWgh+E6Wz1lSjVk74Su8ESh0waC
WIq2hS0K0zisBwagdmjEYYcC/EmzqkEeagwyvDNJ/yVbSpIG0C4/Mtxowbw0MGtm1PIJYCxapxJ0
aKHCaunODWFv9sq+jZn56c1W+axsPVD3MykbWt/kxhSZGfK8nVF1mhA4Fbdkiy/8QouacynPQLCq
+Rdl/XOnlsdHvvyZZ0PiTZfX7gQv9v5DJbSx+S89a+uYT4BFvMyn7d97wuBPQ0b7CDGmzmZigKlj
6g30+M+oVuuJ/HAGjkjmayPoWZ6FbEgPZL+FzdlF+/CRRzLfDdw8XpP5rOXnhvPDtnbIZNrCa4W+
wRhKW6St0/kUCNwNaTVLlsWbaCo90Xyy5JH9Mw/BisI5yyudkfifiPakk+R/shsnomvk56JLIrlO
NED8PhnFtI2jnkh62orQOn5L/8h/RzTDdIl0wN6WBGRvyx9GRETBdPVG/1plHpR4ieiPk4+X1B5/
JZ5EOtRWP1l18s0SFjOjxzJADnJ+UpPntojtVb1TEKChwP36d+5p1i81fqhTC2bre6gVXmqDETjt
zlo99/2aSqTwmiYuZtbKYdiz7x8kDJaZVbJ0ApKwOTEdBGJgzGJgt9ihNA2g5y2emzf2UgDzv362
lRc1TI/ktQQylQ3nQbm5w+XgbH6pJtwSiINwytZRDxZUP/jo+NcCFUOMHGupC+stgUDiSMPevHdC
+aQvmiVjWunm208XEO+2vI+ZtRF/aVrCWwpvI1AquPNJDjGv8n8XZmFP5A2MtxAnwR/aKUG1aZ3K
3RPcgY2MoBtzSwz0GUGFAVNJbnDm4dThY3OnQ6PgYh3DvcHebL9Ig33YxulSBCBT2hKEkw6yEVUr
RN/yT4Y3hZ+96eTxE7vhzBGNkZCQQHDscmrC8MGIJ8K8F1HPVXC9sZ7t9LV5Hyjqsi3j+hlm9BkV
BWXfLiLtFVzfAePmYXVF5AG+fIW48lhop25E3awuFaxRUb0N+ae4HZh4VyMDhBql617oCcwL3CeM
5ItNB8LZBN9ZNSv/ap1FpU/S+MvsK7CDhzrbL8PAHhuBZzPar0J2LJPihSUjdd7wKkHGcM379tkb
GfDXtvsqHF0jOc6zoaq9Q+4nZ/9i0aHbQ3mBlYiYszHeA/qqbl6LuEWOftifLTSAwo0CsAgtBpIL
9ksaLXk/I/8IXR6DHDPGw67ZPmiizvDAUJHCH3m6XypsjO8FQtLC4KAWFfKID7jZ3mnpbKDOUiHB
4gREfGPSBmZ2FXEDoPJPiiWqcKiZr6kN2xipnqBZfX0reEV5YsPHv00MBmg3eJFGAM45w2WFhwCq
QepRXRvHEdz7SrByBwHhBz4lxGqao9bH9kuBC4OB9C9UWNP1+D+ezmtZUW6Lwk9klWBAb8mIBFFM
N5YZMKAgAj79/63ddU7Ze3f3DgaEteYccwRKLgwF3pXA44DjcainKgVrUDDFn8ub9ExmtzvYdKNe
iNvg/r4exk9BzWUOwWxq3KAsMq9P63afdBXhGEjXdecN2UNZR7K0u5hJDy9Ljrb65DEwb4Qvi79N
q9NXouHlUM4edrYBln4tOAqVt1vuliyTr75gvTcnyO3Zmt/4XTlVEKSTYqAlJ0xMFpUhkS7iwhnw
swA/GIpuP9koa65G9u0W9MGSZYvXPf5oWMFdI/iVNHESaLH+BmOGao/1wlWXUuv+NepDfSh6ruAZ
YtfHcMsE9Kip3m6a5An3CQW/Fg/4s8svkMRMEzCyAVnuNmOItF3e4wGSXcCVQQgSIkddn62Llgga
Kb0p54/+9qUFu2tElu30INlk55wZFTGcKq08ArlHftX8/M9tC+OhJnK9BV9Wvqvf1/3nPgBleDX0
oNZAKXmuH5lWKsSyqwrYVaVuFH17B1raMWiCLDLXYl2zdd2z0cBmVvdlIFgdInMQhl+DORYkKL9J
CmRUFUPAf1y9P8dwtzvyK+yWU5Ef3woyC5qm6xN1lTApYDPb5dob0kw/5lpD3vOjzzzL8WsEDVHv
fg3gEJlzXtI6D4dxKPTE77Khl3tDJuZEazAly3VqIa4q3EGcEbrux5QusVzLwR1RdHdT2EoED5dF
LNGlAxNDBmKFIxNxzBgP5Ucf/9HHJMPm9aNlR3JhdpBgxwz2+BGEG5iDmYJXxdmml+qCHGjtL9ht
bB5EDBMJAapgRt11VvpJMcLvRRMuMZiWwvz7OVCTTpIOoxWjxnyGI595n8OSBjjBwEha9Q7PORS0
yRfq49cWsp4gnb2tH5SvETCxZK+7k5EFfypKI7yEJspxBFNWJCnn+3EA9nDbIzuDfW1kzhgrct5L
4dV+J1FBOFrguxY/10AIdhOkqybEoI0JEK6dBP0Vgva62kUjjO+8DmSd3HisJGewyFcZflEMa1bw
jFHUoEIovK6LymC8uQWdMDtf5/XqNu+D/fdX3Zf+o9Wm8aZLhlIAlL29T+ynJ0gfvyC3x9MRobcz
OiFGjtyWIupVP9kXzZ5THACyUjTQbtnkZ3K+0Td1dPom2ilwA6NvYtdO3kXtdkxcNrTO9G1nnuKM
nV2kOJmHDJwJq5PEb/TgPYdh86Qwu76b25IjBbu4nPROJamuQgueeAO2q4zAGdzCSMUcsSAV2pe6
W1gxqMpivCByfZosuhOWZD3FxadPYtHT/My/c2nRzMstiynDU/GuIb6iM80EcpIAEdCZ0k9xIAhc
RxWKmNrviJ2eVZv/dElROYBOgYnwB1+ww50FYV6imnoFilkSGPNaQH1e4A0Vpf4Hr3X9sa8vzRp+
JGyHYDB/TneenhujCDOvuDzg+IVd74Fx2zB6rBqMDjcl3CBfWQxxoKyQ1pOXUOBSInz19tJpcCqo
6BaDxe3wXmVbLEBQcJzv5+4BtQW9OxjUXD6MN9R9FUoz7x0kbma/zTtkx8pOvN9coSeZJ9Pxondq
Uf2tuPZx5pFwAxxt5UiiNriqH0C2p8Zn7H6gTbCsdJhzxKPtYP0di8s/WxAQhB3bMILEt+brsC4g
0P5NGKsl7DgPN70WjhKeV2oGo4saneK/PlPqS5AmSeGq+rSxQrdS5VQZNIz4Ve8m1f4eooE4DrEh
BAcl3voie9/ND+Y8snOjQzb8DmU/dP7pL8xtjAd1rNaO9+ka17WXJs9GmC0OApG5DrC6bGcd8x6T
lqNnAfspZJyRDg257aD3UHlbkS3HUaNG/A0BVQZP1MdRh5ugXgrsImrIrwUZMcQX4MlhUt/gTGfz
viM1WRSkMJ1r4TkmMQoCrSTLi+x5c0fCSrLpwSEc2MUpR0wgAtHgI/rj9SNCFkdezha3V8pATIvo
NdT3mMJxtFRsacFpGmYoibARj0YTyDGgwjUQuNm/jCb3sMYvOXVhyM/oU6Dn3txvWGyQ42NagsUg
jlhEIbFu0UVHzULGime4bOPUpSmwOVO9l7szO3vhi4GiqsWZGDD5q5foUAvjihSenbAyX4p6xslF
PwPimB3j+YFgyLK2wyiItTH+ublWPNUKvQ4Kchb5mwi1AP4EtayXV+oaii679cdc1NBpeavTyRDv
Q/d+TLl70j5UMNNj6la+TKxQFj6dL2nDeDyian3o8O4t8JE+ThgjTrx5hzEq0wfGxoDa2Eq8tKeY
FuvAZfI8H6s7SshFuak2N+1D3UDnDy1no0S7U5doL/QNMKi8B3PAnV1t+F576p7olgoGAFSu1hcZ
HPxLZBBwpTKtxipsqBEF0GUdACcC+vz7DNA7POezZg6rsEfyhvD0E8nL2EJroBz6mmELqzzoiZmz
K+BLFr8CqHpW3yAF2QMDi98IUq6zNM5jqOPkqOENNnmyQ/3UnUOFhGU49byJserfrAmFGXcvyOIV
sR+CTLBTj5gk2VQnVtGog6EQre+GVgpYsJD2zIcxymoMOBnBdSEff6jBZl2Ho8+8ZzKevTHpoYn4
LpMoDd/O2ywxqc8Xt7DV7yCX2P2fuIvr5ra5bgYXef1Z1vRiXVPYwoxn/SDbM3OZ94OdWYfv9TCQ
nR9NaObW0BoyO91kV7U8tbBnInnKzIZxOVEFYT0tloxtpz1kpl3z6Wd2xVcyv+J/dxFmgK3XNcz2
mAEnGi3XoojKRR9mFJU887TLdw+Myt3dTkj616N1se9M8DlwXpDdfIZSb7yJxrMreOE1/C6HmP/f
FhgKLDqzl5/w79fyPb1hLrDI9tC9gJc5E9Kp4u1sTFnmT7eZXacPuodFe3qsO43adYbTbpBOX5eU
klrYEjWTZN+zXkYzq020917JZ6G7ujlXZzhXPOyO6OwEetnznoWYspkAQXDQOiYNeb4esF1M+8Q3
tYECP7GZwO3w6OBwSwD0pdRBX3FRvI5XmxAAG23F5HlIEjMZ8H11hWs/pRC/n09HwSj4TVBkYFnz
mEqofvv66udfpx91ZxY2PR0IkITlP1VbhG18zKwJU6avVgDlChaJ29FunkB+IyBEUiD/YETEnwZI
LE7XrI80ZzRuQCfNQexyW5oNSEHprDlkYulmz4OBT7rAoYLhx0wevzG6+RvZUX0DVIYzWVgrCV/b
FKukInzTqeEwDEGUEVFqw+ryRfi3Bx/LG6s45LljzJgo0A4pBRjYd/CwRs7Y/7ijkBYdqFmw369x
pPhgnQr6kaetGAwntIF3c2oTraxRGJX51lvz5rA2OR0LVgnCui5MfwKvg4eJq5tVTBpLMoCIE7vm
5MGSwulNWjhx5ERAA0idm9PxSv257INED2Y356sl/sB6T2tdmcBDGuFX1Rj3SDZp+0ORnYH/06J0
4F6oHdxJhmZPq8GBrxtlwvDJLAnqwAgEGs/Y+81+Fv6IuBYy0wXAHfuM25CNvC1M9s+V97PH2oPL
lMZxSMwCUa3AdWxVAy0FkAP0RcFJdfe33vJZeO2PcWXtaof7ChcNukHyGK23/56U3udwRZ0lOYhH
pvdwZJHUh00pvahJ5WmO/kjDwkjnhgIQe+PwM0391pINtOcTom0RiNBU2yStwydW+Pk/x8lbRECd
LyOSKy8yIN9x53XwHT0woiDRELxq9tXr6Bv+nNQlCsgl7koYiOKm/MICcTd7LCG8TAvhw2g1LnR/
lr4v3KHnEkd1L1lizbQl8wjSkhyO/d30dYAhOUjwxBZxSdIK8hqg4Y89l3OQqpuOg7FVojIv60MY
Y0JdYvVN104qDIx6SqQXcgcseE5ZLBlff2QXFgFQ1ohpq2RieGswwNGZAKG++SJbJKKeDVtZDdxX
cMV9vjbwD/0GQvbyDGUa/YlM4BJWvQp1jllrYGcesSt/5qcFB3s8HYSjqF69oIzJKzufN2+1ArLj
smBvfOljCF1IRnC+QoUUfjYJ8gG2fozCcSBnV5/tZm+fYSLyampGJAYZIlB1DAsKXo8wNZ/hkxxc
V6IioyrVx0i+S+Hy9qSFgr9PeVO7eNP1G7jM+ov2/26NdlO5wWWxD4SvgIqZGOS9KLxxmoOugjkF
vHnUPHR+zOKgpKIioUcKMT8GPeYL1zFhAxhT6qii71CoavdObhhyf+oK8kO/bjK0i6/bLaa3kZ9B
jPjzPy+fBkaAJDoBfg3IfIOcCpss2ax5TdOB+XK7qCgo8j42mXEylEEM3GpGIu4twgX9nBx5V0ew
f2F+LjqkpEI7eBo3kRGltWwnI13+0YcbCUb6qOHhcfEtnvHlI+vw/5mgd6AtNzq5UUqhIwogK6gr
vEe0wd1Ez/3GNAS4HtFi5nxaEzv2LwxaaZrujLzV6kLr+ulqhxq1YOosWtIOOB+1ysj4tJOmtm+4
P+vvVYvJDG5QUCqxTRJZfejz0kvvJB1fzFQv5R7xR3Yar0GuBPf+jMvpuJl+cUrf6cRrAYbnsQLF
mkgcJBvA2iy1rKQ13SRZjwj5Z7+BBmMroaqQ0RIVq9cKvOi8OymHmjMTWNgtKhUDuy1s0lrkASRH
LhKqUtDlZtXWBk2yWDF2044H+WlJFhMlPmyOZbvM//IvmM0SnUbtgjIB2juaHYAIPNlI0EE7qOj5
za4ka/ew2jwssil2H2nm5LdJuzOSvvGRoH6oT3EyMVcX/Tt/cjo3DgcSO0jn3bGO7SeHadjFv5XD
ZPSe2q9h6C5cF3FLfJOvyIRnqHVBufC0AAoCo0DERIQn4jccy0i1ZdDbx07R4A1pEJIRrrCBlsZb
0ofNImkCvngZ3Z7TNFbBcwBLA98sxVN6U8tNu8gceJtq92riQL7JZleGyqwkNE0cLYbHgoKTQ2QR
z2BI6bjK4tcsmf0293W66sKuv6l6TXPbCGfNBMLvCFEAHim4aKjKcmTTVWOnMQK3+JtUM/XY/EgD
ei/uV7U/FWZEJzlR6yAHUjtw9vAKlNP1Aj3igpyfsKzfUXizoKaXAoFMIU6lJEg0hBfdy/BSXyC1
f8aCi4B3Zv3Sqpf2QNaCHSd0eebSqUiK58gw8KKLe3SJnocjjGUlnGJJba74y6ggWQlXAoOXr3Zn
oTvea5ZTDaIDnRw9G4+VnCDcs4mxhLQqlBOQMlAwTt+uYOeqONrwqCWTUVF/i7v6ViqXvoZm6UnU
Va0NcXN0sAmzMpGv56AArCcyOHRukK+lp2YaDMKBzhNNcnO3/+BEK+HojrsL8B7tzW+NClcdzDtu
utNuK+l0A8HapKveBpZ+3AuFFPLtIlvBeBqKA4BoLPvyYbQaT7Lt8PD588MEvyhvTMyJJNFw7Rz6
GRYf+HvA70TcVasPdlJGT8jHVmPQQ8LicPRM6LJcBeChPtwtYSw39B8rfqwGkA1ZnQBPsphz8ANI
sCVxdycZ+U6vhpPdx+99bSk3e5JZvfAy1VPWeuhvv6i/0+XVpwqqsVn+aSQYWTJ7Aq9knH3fPgJm
evFz+5z13dfsc34BLNiy2U7zsHIg2C9v4c0RxofFcrR+h1U4cj+zr9euEpy6u/D0wyvqw1N2Kv1n
SHDmcXDszOmU/4zzOLTY86zbC/MDgS7Ckc99qDdHlqQfoudOgAURRuk9p+9LGyms8c9rgvcyQQh1
ATOv6J5xvagmJcYO0Fc6wSMqsIT4kQKrKodC0MYRefXARw5Xj9XcH4af1S3+CteY3KPvxDT7txAF
BIm9aNbTGdLm2XXSQ86Pj/okme/AjocbPHpdRMv9zSCqN7Vo0QqKo+ZQ4ZjydVrjNR0DlvQniOyt
HvDZPewENx8HrCFbPKj/4jPtHMv9lxzKz/QHf75xBvw7jTJ0TymkJmaAHtoFCo6BcaVSvFpWHbaB
FHU3u5B6SjrQwQNVVrPRcoRXTwEd/+/yu8EZO7LztBcMnrFixMLAH01Lc+SkNM+PadcZLYYLwTh9
2XXYX/R+CD3KIwSO1yXhepnzb4qZNmj5XG6uMazWOLn0tjkWJHDbB7P2eAcniEg1oc52aa7Tc3HI
cNEZG5/DcHM9387kx9KdbppDx7/FDd9IrY97BWDsO1A2WKksfGu5Duy7KweQaS+vfUkEwVJe35f9
OR1HQXMaDiJmuMWh/hpsPrs+7lT4/moQkBjX3EE9T51zslIoR0vgW9lkxkhLD1Dz2DJJ4sllyJgY
rwBqQjVZJzhoVsiTIDVN6/C1otbMRZwpnQGBCP1TvXmv6TnlNfsX7xMpBzHH485w9ZROJcuCWPag
akZ/ArBFYiKLzCIPdyuYEgYeU37mQ42BIvNO9BfcqZ3B53sb9Fm/YDkDtKNtwZwFyRqbDhUAneeV
zCa3SU3CDtlkCfHDPeU16d/EIA4zHPh9//xweCgsfnpAv2DUmhDvYqlDebc9iFRxlmkNPJMEeRFN
j0RHNReYqS+IICfaGwVe4dDbawjBVXoWJNoNsfZfPoYkXu+8lmlRgFt2URpoS2tF5zpCGnhr4Qlo
nkzwAZg8eN6/P5SmbCw1qZwnYqOShTIfBDhIbK/7cj+avJfZSeALbnuut3VUhF0o/EIYC7iiwPie
YFOUIpBCrPiVRdQN9SHKhW0SEt0DKQCeC8PLw48qOp19XEQcvQhOH1caqjUOGm85lV4mhDkf1urT
TcSh/aW+8aPip+F3gTqguQXQDeUNzSBkP8lOt7zLsATe52L+PncOtf85QfNiPvPFAkjEi1Lr5Uuv
YpaMU8FaYoiD2xWPCY656W7ZKX6n57o/EwOX/Xj+J0XgArZo8J4OBD4Zs3Dy0NptTQc6uXP03xHq
4vekg7AH+Kv0uSRRdxYLol/lS+mbxK5MUmpHdEPZuvK/QbJu42z92lDR9pcdSLI9lUKRPxwxod59
Y9xQzJnN9fAqhHIB1rm/rUr3GcNKgYhdBSN4GqrEPiL4YGzrKYP+A8X899zcMB8UOw90GBqxw86g
qA4KVmW4zK4EYi1thlHp5qvkXB4As4FR8WrGkXMAmAoCiYv9OdnWO/1D2ai3MFNoSuNsItuU8jDy
xb50wMxm0xGmodmZbet1foq/+IXhAR5cf/VjiHkuAaMW8jRzJ79YoPc4d0OCDcrVeKqE1BfDTLtS
4jD3GWmdxTAaCC6MWpzfARFAh0F4x5EZ85Bz36diKF14+WICAxZM0i9Hk/ftQGkmR7cVJVQ5wTsI
/0BcLzxKS/A83qfB4W7KIFktlz4e8Vftpgg7rU943xDHwviOPYJ3kTWWP49zG/dZVITZ2YcuGuN7
hPWItkcXeh0IrCLXF1Mu/j2F/ChOAwq2mAWJk4Jz7jnPPc6725lNg818J/LPWaTYg6Arvr6CQplP
kiMC7w3XKEjnc45TCQGI/U2fHHsMUhnbcd5i65Ed5ZjL6LVAboyJM2XOAt6m8Oa/H8du6YloAEbZ
5bb2xofRmeYXDVrP/lmZf0Nneo0K9lBIIOQ9Dd0BwPhOmn1+ofLyCnMYdaaiJ4ilUNpwEOWojSAc
OAS0ECIxQyGNgVn8thguudcZ3JgUSxssc4zUkwh5vHLOndlB2ReR+LA5ZFoGdmrUPYFS9rbjWF4w
eG3JbWNuTIJZCMFQ2zZ4BvvCUe86SV7G04UeMJPnaW52MzRZE5Z0ugnaWsiwP/ud2p2BTfM8mAr/
gg+DDigwdH+8T/QrzFz+Wotq9kcUpnmgK8HA47bFNNsdBg82glBZDpa/vbR805viewUK24oxeQbS
aIAeEfDIbkai2y4sDsXqnB2IidqmyHQAfVoh7VHQjmEJ6RUGSJkSN61ODYHJXeG2m1rA8qh8tDPQ
BxTTXHKBc1m32H0+TEgSSkXMMIFv2cbZkgeEm1BgYrjSNfLMSGAEtvqAdBXAkgMlBfY1eM9SHK9u
2L/hLOTLrfYiKpwZCN5d9ZiYvC/Oi0OAbA2iL6Re+WZLAR3rsJneafEJCK/cFygBqTV41rGH2OMD
q1I/N+96zy5+JnPniqX+MhirLE61166vO0a9qsyY9ASzYwwFgvd2KIy3WBtvkHqOXHeUqPBYc6ak
yOjx/+gdoARDmsoFDIGZWw5bjTk1wwb1s75eGK7jMkHvwsZBECOAM898Vi3uUYG9WDH7znoIkXyi
XBc4RWuEtEzT5W8+3L6OY0aCGRW+wN21MWYEAJRLhovXPRViZ35b0vRRgX/X5ADzr+WTkWS22MqT
comOXOxPzCo5cpO7k/rJ4uajcIeMgYIbuTLMGHpKGgSqR/ZqgBiYz3TXl932s36tedBe0EaDkPZu
+ljRDiD+QNnn3FYYHfiZlwYYYC3yQ+bd8aRirQpHPkadNnH2xiBMrCdqNDli3sW0ssagGmN9Orhy
1Wd0g0XH/HkWvYAnux1nbBODqIQyhmAicm7nM/fBsGoc/vUQWj1R5sW0WOOXxAGwlaB9IbH/6BzU
L2P6w2PVPWTbq867TuX/10q+MW+DpsfchjKVIwFAh0Zpk9sDhy0Awl6yrVaIof6W1VrYy3Q2ADzX
I47JyBGbcznPyK/N5/IKA+aYOF5EWQp2UMmsmH2ir986yrKa910UcmHfxc8epjFX2Vgk5XnlqlzJ
CrNaKBq3g3TKXWlzO9DhsZ/UBxn90uoX7w7o1jZfP7ERpl03zf69gPlvviJuk0/M9G+GoqNevecf
HrOas4uwu33OdCb9w7NRJeLptl3xNZqnG94chFujlUzXdFRX1KvU+o323PZIg9higCQbn/gey1GP
nZOBCUMhRiUgPPud39n8auehN1xWAbRHumW061tY1woz1HNnIrN5rlGj5fOc5JI94+vHZixSSWq8
+ixe1oeWu1rJHmFDGttlwGLHPoD6DZMYCp8O7q5PC4U4DfFg3tUy0mTjgqZ9bHQvjY7FL35drd+B
bw++UWHAARRY0y2quzMPK4qwl1iMG4ctIUVbojZjs43pSICtcWYATSZ/uuGBBwx8CwP/BH0wvZtd
j1laHX9dDDYYAXy1m8MGaFytj124FNcjZ0TkVxkzxzyzx2yLeTcWzgaNw8R5UzhfJzEbhNF1+PO7
1OPwof6QdYpsXh8bY/88WpI9AEVtUUaln0EBA5tdXEHNW+9tkWmDrQ28bIx3YMXwFGRnN1V8WpIQ
5QuLxjadFfMqLuY9m1EV8Cih2zxyOFymPI+ePtxLizb+BkPt6wRjF74QgUDCU6OadZf1vrvsrJNQ
Wb9xBXxH72jsVhwKwQZl12ULTuYQK8WajkWiWOJ/ErICweyCo8Q637F/7ME1nqgMAV5op/ENmlcf
c7SEsx5WHkaY7mOGEy3hZ4yDXVAUhnuwnX3R0Aj4i6nlBD81HWnyllEiRJKenq0H08/8hS9d7vUO
WFfEo8wgPPuN9U8Ods7z4jkysGdu4QkRBbjwqopfWDYFBNG8AnDabY7cp7Om9oNOxtINKoerMa7I
AxXgcDf73rWEXhX1dzyc9Ej5unmpnU5w18DZC31MMpfDK30Z8+IeY3AcVQmw4eKhKsFc86/C6Z4B
pKuo52LDwvNhY3ic4Zc9KcKwhyfp4WW8OFBYruiIPWC2Dr82GormRyyDEHCMalA+YwihE9cK7JzV
3urDzzMsvN7cR2u9XnoZQ0NJJtQ6VDw8gLJSyN0kmHzCA2JeSLlAiU5lhIkNU9KGlCKN5lw6wNzD
/I/BbNfLNp11CZ32dIvGa2iTOHV0tWBML7P1ttg/dTVGMd4Xtown8PEtXx+rZiB6pOCtBh31sD14
B4+u6bkVXQ/j/a+uqOtcXeMI1xpr0RR5pqJ6wH6a5635tmirxuoaVzmD7209/iV+kV/1PIzIjMoQ
v11hY7Sb/cxk4dUGP7L9uw9PfzrcPffCQ9B4qrr3ULf6mrsHWCqmQ6T8jFu5L771Mz1d3Lu4dTVd
10kC4DHMIDA9boFpms7/PjuL3MOo/Uzv5EJqvMlmMk/fMWTF2svmILHWD2+wuPZkXAJm2UeTFvm2
CEQ2KO8z/BuuHRwn9iXiOQaJAjmDANW/ZGGxgIZYnHCMhWnDCCyfkBKgjkdCjZbGyRG3m++KFJIt
pWjPT1aFjb0dY3L4yFX8fgZUde0JvtODM1OM5NWRqPg7+mOAyz0jrxRoCIEuewIOMbORnbn3qDEY
ck4Gkzx8+rA83GqRRJ0ZKjkE1DRycWbn+m5VzxP7Swb64FLJ2Pk7YyieTwuFfgcFHIUZlQA2NRQA
BlVLtpQDGJHS7MUq8P6TBpEl7nYbEogxCKFgREDGnjgSJ3j/1G5YERkS332GwXBMepMbc7Sn3+fU
N7eccvWyZknGCWdK4eSWEdU3XwJlfmuYVjSUJcA40DjlMx5NDAhHbIG4zZD4ZwyR9f6cVz/q7owH
MjIM3omHAjFVmKnvULf3YLW0WIaBBwzG7lGKUKITKRy3JzGrFYa8wM/mqGUVw9wKWiY8AdC4LbVq
LYI9+pCDuNJgWiwe+INigXW+4V2jIErU+jOUfT6mahvshJn7jJyr9/PLYw+TQR/0hZ5CWXXjzgHy
G2MTmHWlaMfvrXCGfXbDawR/EmAdmQE4kuQUKRFBRtY1i1JHIZV/zLfkIDIq7fqtgYLeGb212geb
LTIrazWbPH3lsnPTtZRrbMXxh925o71yTBE00HBKkSE6sguAgsLoqVrlm3Y6Brb6y6QHFpLXr307
ff3UHov3lnqEaomq80ohw9eO0pru+Ldg96DvqM7jg1RsKUrOXRcDwwNyiRVtKxpLqAxYf0K3eRkF
hTuRskr4ZQ5GBpELUZMETZ8+k00YjJSyaeRjEWq/EInifOvexZMdOAg6AzRw++y0CA4gnQZpYxD3
EIxrIu8M/75GF1ueAFXYc2yCsbmOFQpM3jUyzQBU+BC35/Tf38KMSMIUpeMq05Em2lwyS+A3ityP
zMOOPSbfkJuiDyORdIgrKN/DaRZCNdCnNbaJJViDkGHlxrmjDi2BALGCq7RsGsPDTEtXyDoJmNwZ
6JTvuPddzdYWQSjEYWhPPB/ieFJAP6DyVYVN3Ev7WEI+xJFHPow7AIRL7keN41Y9VerMPS2XLo0X
j9PHo6/i5KoMVqxAwatNIpcbxzYL60jSTXKjtVqrh69Y79Rz3hSbiQXvzRZcuYqUkquZQmlqCT/K
XibVWXcFBGGBcLcc+ZfVtW/mzfygfybmKqgD6rk7A08Qgg1JFZgEEOV0SX4aWts80XsColLlYwP/
33+Dkvw1dC+Q58QF9mjOiI7HG6CM96rwkm0nJKqFws9mABozGukeCo9ibxcVMyl+TkBLfsjxWTZw
uaR4mxOcMBuBcd/PA1pbcLuQX3rF70MR8z/uFl8lP5niESy8U8eL/raNykkjUffh9XbbA2nzZ7e9
LYv1KC70XfQ2kwmGODN6mvgHrR1jZPbzz1SeVUum0KnwrF5KAYsIOBO8NYrAXvBwb6sOb81FgMUl
Dp44xkWfRb39hgkjd5ad5cAl2vEAaPFgvS8tJnFXZL4Gq/dzTieMMdo/GpBiPzCBq6PRsjm1RGw3
J7o7CedGwM6/8fRQWzz1yqq2n4BqBGfayuqRaNmz2zP3UHk96qHMLGOMAXX6DlXQTkuuiAAmER29
OPsbNuLhEldr9hHFffCIOGAaMiUpRssmzq6M6RF+64cSSBMQQxeBw9gI6sJfkcEExje9vx8Vv/Kb
SgCefJfPfdxGEYvCOboJYh6y1IxajOoLiPEBsEhtBk8NPrummPSs3BKNkBK2MnIQhcGufYVFhvWH
0yzEvV1dAaGKnx/yc+S0s+XddVyp+B91J98Tz4p6hxtew2zk6x9OtphB6p053ae4wJ9TMdspDd7I
xsS9n5DSCtdYsZeLUoOtAx/K1sBiWERTiC8qakZ1IH5AfFssFsKSUFxUpfEzxcEhkopHhIhg76xy
f7UFB1hYZIpoZvG8RVbnA7f3/pkYCcFSAY6mQP4GDyOfwPLKJ2zfHPyHzYxcr7aKO+Am/i9+U7gm
NvqW1l8UUJRGA5Px5oI8CD56+KlS9E/xSXFuEchC7mN9p3ld4++2JNDjasN1wVT0ahPliJFxsxgu
xXso8Vp4bgzDeM05U5ssfPgP1kXxkjizxV+NnkbiM9SKqDUIo95e7a14QuJpDfmo8cMSd4UvIc6l
24+zFQ/xx38+9DHEQ7qtkgBs1l4dU6wTdkrwPB/OIorCcLpB20NqjUohq8dxhokQ6T13+05szccf
aAONpW8yeakGYh8EO7iRc/tNBrMh5hnKTMHm2hIsHOEhIdwhhE0HhBUHIwzMNwaW8Mu4LqA8cgvR
PeKbf75ZjXoO+damS0yvTxTOnnU1Bqb8W0pb/YmoE3s/iDYAfv+/43+PTVKaej7iwwKVNFosnODA
HsPVdFV5QRFOUgZGqR17uVwD6yPAVlOfc1CQQ0UtKkpg9NWIuKFR2tS5gqd5eECC4QrmRldgvQVU
J9mVUJYLelLPhTz8vSF7xt56Jfw9xRFlLjbn9wiHoIKgivh3GaFA4P63AHVbcS0RfYOLGZxNqK7/
bv1l/+9HEi0oxR9KA008ccs6H1dheFenYalvVhQe23wtvJpFC/izmMvDMBsIK4Qm6i86S9lBM+zI
DrbthoJBKzpI1LwP3EIJ2+BfwCYYtWLLq9+gpZc4c9PZ0mjx+krMDyQudfHB69NrT5iP1hbtl9lZ
kb7LdyvhSkXrRgaPuBuWDXwH4fI8UKfeLDL2aIO/LrXEh5mbAptW9KsAQ8556MAgFYJgOFx8dsT7
Al2A8RWsXz4aXjAeqniYitZO/C1++IoYuYGlRonObTc9E+Y3MI6ImFfHY2VS/fC2Q3TQVuKMRQ9s
X8jnQuzL2cn/5pMYCxSEZmMPrp34MeHCshK/BFWPXyz1Popa8TgQke+mIP7jbKCK9avHm/ym4UH9
pG4ZwrPI/FtqABIsYZYaHMp4t3wlVodpYY5lZVFOBG5ugmGQBNSEzPNv++JUNciaisVjzyQIujXq
S4j75aWKOqvHFu+AlhKYIHX0OApDVmBlfLSP7GUZFQSieiLjW2P89rBNZTSLh+IZrgm8E4SGlwEG
ahhuVaCI6uvImDZgkovzPtAgFN0uqH9mVZDLJIOibAfXPIvhedOPQQEXMXD43uKm3tHxmUlNKPoZ
Tgtaz1kqU2oV1CM2Ia9a3/83QPhXS5GxqtLYCuYTJiyi4EmZ6gttNEIV6i4C1oSXrvgQhRaQZtha
S6zwY6jRjvhSeqBB1k41gA81lVAQUDcaA+KpP0ieWGcwmFrxCeYSvCqS2DqWtCEMjWTq0kZSYInC
Dnt31wb4w1WZD7juSLWNm/kgDxxzJxyVfyhyXtr8pXEWpPq8QxVE4JjFXAHzEtE2vUP8yYZEd4kP
Egy1T3Q9/s4VPrZn6uSMe8sM8VmQB1PzychEAI9UWLTfVOEfV+Rf3+aAfvgBpvOreSVjG0qKdhJA
5s4YUgQnMfR5wdh9r3bG3Rrrl6sJ9WGScqyIoeXV4alBRUorZo80Mu4BRp8cBcpZMFq7Y1eTbPq4
JE5G+Zw5jAmBl2FjIOJi6eJMpMMTDZzGrHHAPF+ybhTBAQEE5BehJikSvYWsc+n6A8Y5hKx33F2r
9wIyBTb579B86NpfRi+D4tCbP5bDGTOw6IcAJUY/0TuBesNxeGO/iYNMN0oSGy/HXe58tvG40a7r
e4O/vS3hj4h+ClI0wy5UaUwetwOcP2uzxZ8PI1DKmtNnrPn5x8Y49WtJpP59LcYG79fmjVFAC4Mm
m1zn2DCqK2blcDtZ2ILhMYEe3xcGMUNwottkQPglFykajrfO8FhiX4Bj/BYGcXwejlVcDzCTyvmZ
sZWVphCrEY8zumt3qGtw50MRyY2CEs4nL8Un0wvuRiztfzi/gumUOrpPqSVCyO2OHcreD4lwyPbR
e0u4dY+0DZ6IXV4CDQNj6cIcU+4XKhZt6D6hIMH/fa+7wYPuHbaVpI24xIgbq837lty0w3fJK5GR
g0bfG2bUILLa49CP3pzWLCLmGxFDhyzFAkJljoc2EQC9eXpBXjn9BaIpoW3glOEKebuJB3WKUGEu
b96+EEGZQMwjzjXrUquiC+LCEpeV0OZknIEkOpFxOPKxMoEpfe072PE0GNLEwLcJyUViXMW6xZrR
xakGbTdDSPitgwCV225gSYyNhtqO+S9TOdiL8yoY9LlQAHO/fhPPe2cZXOQE14lDiY2bTAdBv8sU
CpC2FWrVG7ZrM5gRBYI3KAHzEnoCOmoMzngT/kZHDJDSabnuzWR2YyrPGQSA3fG5Hx3BJboUibk6
PO4oHplyUxtfeC8ASSpcuLEXg/HAWTRQV9mef8hH3u2UNnyk9SX9Cp+NWcMAUbSubO8X1IuICGRn
NIeU8CTvB4h+IlkE1kmT4TE9Scv8dKWdW/y8+pQoeMCVc5YFGacA/XrkJXPCY9PnZMROyXY5/4+o
M1tOlevW8BVRpfScSicg9hrjCRXNCtgDYgNXv5+RfLv+lazERKMwncxmvJ2zfi2gs82LhOw2qnAL
4IYdu6MHOAKutf/eK0hhZdwuH5NmBleS1E39AyJZQ0XIHhTMgZQviZ1LcHcKmnFneBT1GcMWqAot
VyFpBx78dX6aWuErIM5w6oTUvOe3D67RuyVUJnbmXN+QCdBPsQRkfN1mH2iXb5/W+vT9iO7TfPNa
tIDdRAgBm0wQQS/eTLl94DQCiAW4aP6dU8a1Uh+8wBuBqikeh+zM2iU1pM717U0xxLsxvYZsL5uw
wg2XMRMz9SKmF7oyVl92zEuQqcgeA/I3t9kq/wGBPu2A/svGKyCfYIWL1vQbcmCG+yM8wG/sGZnl
mfrRvlISn+L0kMOIpJ509Aw0ub99ES7Xe8WQwfRBHOfFY+/H+pENguprAUo3cCKIQjCVn9Sb6pG1
AE7AIZPDctkNMqcNbLSOrwF6xyEf2HcMET/OXgPPTdxhInmhbM2ToZdsKBymGwqHXiBftr/f5VbK
z5cB370NE3VKbdHzNkniJTMpNXrf3sxjdkLxNvu9ncjPa+6QzxkfHi5oHi/L5/dwSH3S5WPGKw+/
eVn5x+KUh/FECdcvRJhhkia3wYQ9UmAzy6JaCtdURsEyIimLcggcpxwPBdDfG97mMvj9XcKxeZu1
58knh4it+zdfub1OqIrycjz+9zvf+OHvH3/MA+W2/DlPH/DUPD3FVV6GL/yVlF8pvkp7/LaDvC5/
Jz/QanwPaEG5k7+Xm548iVRoqQNvNteIp6BEK4255oQ2icd6nJwDTlkOauYlaw418R4D26fl1o8B
SxDvO0m+6JrO8v7xSKxpNrbnYGfxdQX5L1A9+B0+CseUNU3CKiFWyYnpNqX3mh0ozeCIDgYA3c/n
SWH2wEbF9NryrOkxNT6dyHqHWCA7U2cKV0Oe8urCRkY115PwVC4ALtAe1yOMvTItCJnWueQo/xxd
cIfBqhyQIUlYgc8eSRgdzBp6QowpFZiSYhEVmPAaV0EZlzG2IH6f7UsZK8i0rfA+6lxRwihoZ15o
Cl5ew0ZK9Az4IHydAhX+ODYQwfDEwuUWvNNneIGlEN7FZVJlAGqjR0SQU9DzGA+4Rl/e3YPwQe6A
7TV4j7D2VsYZuNQTx56QAimQXMvMV4cr/McmyTeESNZThKEjluWK/MJDK4Iyw04EaJFlCRc48RSK
h2Az1AbfzA+c3BN9MxR7v+fZLKXOjFlK3E9fUTVtR1Beqdq6rXeLMGf03/4To0YSYAdv/0E6cw+V
xgUGnhbqiy6cQvcFJn+/WJM3AGrYzbln2kgJiyF46bCNbrTBadKsDr+LuyJ+fdjjdtf7IIRldp1h
hDhyHdcc1BweXf9IIxGfhL0eVprsYL7utJCa3KeXEQe0tFnPY+XDqaavSW+krbX1fVokWD818MQR
RlH6XguVD8k8ZQUykx+8QYZbfVQ74fgr4fWLJUf9o26OgEesw8imLiGp7a8QCwnAjfRP7N8wHxNQ
Clj/Q0QrUuq/rcxIx+5Kx0nZLrz7sv5iK7uH8xbpAbmqbo8hTWcueQ2VKJ9cKV0aU0VKlOMegjwS
p/dOAYPTWlAcMVf9Bew8GNYQhXg4s801VIGXccTCJIXFL3IEeqM4W05typAXTwkfo56YeF/n6FHo
NP31dfwa5dOS46jXCiKXh6fuzUlLIPVl1MHHwDN4DOJA8hxum/Ykm9Rrc3Jcl1/VyJqZE6Ol2c1I
+DWXmKR6vDAPbEb1hbbtZsJ1xL5qhalMfNiySZK4w+zTXqrT4+76oX72PjWonufkEbwRxLBJxXfS
JrCQ1PiVNs9ZBJwTywUJG2rjzMNmzzvBGrzw+5oK0+K8RpaDMd07Zk6vuyE4yWWULexFPhLt1hOn
ZZRdxuyALa466iV49w41v5fcd860Ir8XnewrgXTwHpwZNY5wdnpwAp5C2edTRWi9r34QXmsTYriQ
J0u6dBMUo9vwBhUWRXHQm/UXl6SiPMy8hC6FHUty4n0/4ooWZGMWTxhGFdBm3CsFMWLRt0D/l8k1
/Hq6j6ClN2PS6yMHiarFaWMgSEGGEZzTcsWKYcFMPCtA2c9kbpBOMnsy88HxmLAAGRbJc/yaYA0L
dwv5G8Tr4QsWMQPPDS06xAPmago+Qo/vzXUGSir46WFBFKjLGic+oG/qh0YIN4TqwZX4pwM6Lgic
WHu/MdJXPnopCJUoFPvzI+yjGaK2RbbAms1EtmZtWW3GVkit1SMHg3IC/lmT3oRrNya1+CdnXFiX
UE/Ja/eaeRudptWo/sG6j8VazZIM04jUlPgJc3Ek78/VYmrNlItmfeCqKjp9luPznCITvrMoUYLu
X9/v+1gNuCpbTIrMW4J2TwN7917VM9Y32qpLr2MEnOU5uZGiEcQKxd7o5t0Ta9nu2mWTspUD+mAR
pSBKM13XQscKgAEFQ4aa7qtbo4AM3uuaSjhCCGJyl1b45oJ6Cjy60bfaEhI6qziJCtY/2Nywx40g
p6Tk6LHXPDA762NnVH1Q2f77dHQSiskjciGBw68DiZ0U8ZnXZV0G+peaQYVq7DoHpGHpqeNSeYPt
5uUP5Dw48sUgxJADLIpUFMrHylziKw3fidmo+vQBrF7xB/p6r8s5Z3JC3SFZrXGPEQK/72+ahcWq
hngf0hYYI1VpXpd63L/HhLWftjYXH0ivKOeTUYI2HxekbID3BhmYOtkfiML95guTE4vScR6wbbvg
uEbNNQ/ejHrw3iBVsOsiaYZwRdocARWEgq3ydlvsnW2CggcZkqYz9t4BVsXqhmbFBhs9/6knHFCn
51VcxaZHbuLrPocKpRfuGzle4V9IgO2lfJ6auZhY2K627/YHcixwOHUGV4xcWAY5sHJCbLP6Uw7s
5WZfFRTuK4nDGEsEtzqpisDByPPNovQFJt14DBLgMMXgiWjKDnLEIsSi/HL1rUNS4oqKciYfkGDx
qt07452KxRJ88AEvaZu4MQboyZFoQZXSvxHk9XD5LMUNB5efpg5Ve6QxRD08Q/Uv52mPC+qKrT0a
tYPpFbln4M2e4e/hK+wecJWgtN8EvSYwivBJ6vfN78M3zAPiyx7M2nevR/uCGbaJeki3Fzvp+Xl/
0nIXKub1g+iFIq3PI76anSvB0Vf/ujwWNMEl6C5sfFsPCZT9A0aArT/4LpsFNsNOdLLJeoI8gzsn
Air8JuAIM51ZBCWdqKPZF7d+kXDjYP9x/sBu6F6ts2anaWueriPTrz6NjgAgACqHqu/bzZyoLSKb
Hd69Ww/ZTaJk6eE3hLkHdtTER4cInlilmGVHJxIzqWCos0qFihg/6BkcdrXUu+imzrRqyXO1ZpJl
Hx1e4jrc2mrZ3Sb6eVE1I5vYVDkec3NSZ0VvypPdqrXZ4ZmYmrdpT132qn1dLa8Q80o0sBx3njZV
KtnN+EZ/nUBTS6cdONgzdVnaY7lBpC4Cnwqg3s4wn5w/sG4o1+bxQy3XNlQyBo2OWbBHgUAjUcNZ
dPaqvYQPwlvXR919kFsPBWnDUbVgiy0qc6JBXRxPUZZ1uk/WM16ienjNw2sNTy1EQqUsFAaKi6Q7
nxWUe+y7UR4pn8d/2DpgpVDKJXF0Boj3VJTdHDLGXY8B1gcUeLQNMvoSKB8Dnq/7HMoBg3QjRu34
01Dj4VUcO4R9zo+67Z7QXFSUDn+Q8XQjqDqQdPoSwOYsYL9NeSfGBMod3QuxPdYOCJvonRQmGyS3
dg73z9gQ+0R2EcRL8u+sSTktPukuzRJwY2R8qATQCA88Q53LyeJ0go0qQ+ILbeklPi+s5D4DwEy1
ibXX43ysDbMYptYMVBg5R7XCuej1D9KKgO54oXzUQUkMqKy58zXdiwy6EZyVOZ5wKyCmBUpMhrHd
CUoWyOo2j0n5ffzjjZgyDKwugDJX0Eh9Dp4aWsMnxMQUbmKC/A+VHnRjY4eNBz6SvrKvg+MWrl9w
xBFEByG7QTqviO21dgCvHnZWQyQmHvk3U6Srab61EECM7wzTe86EXg13FaUh4Vo/8BeqOaZF+tt7
mn5Fyeo1xINOOWLM6z0Mj6H0Ablken2GRR4e8c3C5tD2TVS6mqeydnLcHhPZ160/KYD5WZqh1w7o
VQrqAagNMA7IDmMMZIBDnQfr+IMcB/PtVvgsV34O3Q6CKIujjLC5oI/ps5Bt7ydfNbxuhyPCG+on
EQaoktcasV5P7KoggwR8Pfe8Wg0INcJRliOl+CfQmSAgChAi6xWxBwueE8EsCQCjKo9/DR5MJQQt
KFrABiTWh4R6AltiuOIHIqX4/UP6wR/QiZOBPtCf6ZFVHY0sxirionGEtnUOBGdQBXK4wPaS6I0r
oFWHT8oDxyYyQxmIkIy2Cx3P3cJDmOjs1R8N06kfYdmwKKUYT92GGi5WbaBoB7dac57aBoGT2GNw
J59cI2RCFd/cVH+4UIolRpctD0X+xKceX74sfBE8FKHKJMcVOpvhzMYKEDMM3BtURMuHeR8U8TDu
xZl4Kuk4kegzawGMTMo1IyfZEiyDqUgjLb2wTPeQWTma+16Y/xDT6WCHFQFZRe330gcl0N9Ujy1S
eZT0zOzmNC8xzSQA0scBg4I688F5+xTI8hU/BMB0Je3P5GKDfgszL58TKr7hNEVUyiZbAFCTwR0s
iy4KBgFva0K2lBw01ldrLkZCt+SdFb6VHb6gWDEak28iMXxvFr0PvxdD4ogePsSDenSNeOLbWghb
FCkh8v7ijDmtsIWg/4uVIbOmYeA7bW5f9/XLB38UGNcMr8i71Zj8SqqF4Le4dFGKQasVlaMCSG68
aV12aMIbhvFz+joL767lBg3FIzCRsWevHwFzcQub1UByyKfC6+jwhUcQUzgDFAXw8wixNMGEceUL
TYNSQT+C+XLzhdChUe8U9zpcagY4AYMBbxLBlSlcbJ7gtALygeSAlALpwGYr3AALJxxo5tjPAjP9
AwiKBkEUBUHhToJJut1CRcPDBYhQLg6S52g4eTZ4D7FsEfSLVNv18A5XyaNDZNDSoCBQ11jL4eHa
hvuecEsotSTiESK3hPSWblHi+QHFEcFR8gBQAABlsPgZDocebwXLPl5OuiSl/g1lk5EwXpwF1SAp
xjAMsfkMuwCKXeAFuy0EPdMNJluOs+VtV90sfFMHM+O3lG3k3dzQqSHaEWtLWzCKBVRkwBD4weKA
N/R7imbcsnhbxHzq4acwqngZIeQ0oy00wG2zxCB0KJSdSRrsdqDNupt23hY3cvii3SiLBWnu+RNl
ADehEhZXD2eAAeQ7ENcxHRAGB71QnvTlp9fovu65HIcz6QINb8SDIqKpEskXvL4awvieXvLkJwpG
RPGaoYmVADXgEN8kTovG+Ou7rNgGTSDNzuPoZoLnClcQxQkTm/yWfs7lOmmR7+djYQhATeXjSq0D
J4SZ0H7kpJ3JNeKv30Hr5ozQIX5cXDjXqOMXxBwZPE8XbOyZylG8qQbaIe0HwsFzcyiQHVuXgzp9
iRZMuvJhfFzKiCMUpnJUjt5Bypv5R116uVzBvwzIVJFOtZWj5n2S8yuWQgQSYpAcZRdg60LEETxV
iFDyvEIduo54hup3cUtRcpNutnKR/zIyN9JBxZEmRIWWHtbkwGCxSJ4Rv6coTe/iwhOSBUsT6kjo
h/U+5UR5ediffx9/PE2IaFzDV3kD5BDpBFIYwg0BOqjcCria5HoKJiKOg2b5SyElzjiUTlaOWvxe
sLZnFr09vg5S1AT0AtkCh+KC4X/jZSlaEUAwgcDkCq75vRRrUb3wXQq3sop/MExJWzAQwBJBGUJ4
ndSnMq5y4rp/x6k/dolGufQNA+UWnz18Ysd/HA+0ncCEGPrAExGWCigORwIIxwYaPS7GPWJFJpcq
pvU8owqDhQ+fdRzZE3/3wNydGWhmZaXwx2WhNMPry2OxTfHxq+PIqJX9gnoO5ynPlsFsNXFBwT7X
FyQes2z+Ux8ilFOiXf+oLdKMQvlhMUErAajyIW0hZyz3sEH6vV/UOhnVFrYInkSenPgbeshe+iet
JC1Fl9Co3UnrylnBPuZVcGeGTMJUQI9+/LastKOc81/7vjhW+Qt+Sye5+38tIW3RMKfQ4tCMejy3
0OuZnviJGZtWeEcSLCpcmOdCWvouv4WkI/fxmKm01F+Ldxw/zlcQB1iKwr3hTHg8C9bhtuVpZbiS
txGwmw8MOEkAkdgPhXLt3wdAFgfYJ/1a2AdCYYDIgAPggZeXZpNrUy4WuhQsQHJneQkKQSBfPN37
P17QLyOI23Jtye8YQo0BKSOEBvFyv70PHpX0D1mT/KaiAiry0HwsbzxIAq+S8VVej5Cl34EByrJc
lzKNSuvzfs+kbU0dJA+tApnjcgaWp48hpXKL7u4DgAJJ1/8Q0lNKFrdxogAoAf2C8YGg7hBdXYzV
eIvkKeUY5PWEIPX3IjX3QAr3rQlvPb+j89F6NDjmaJyYTMy8Bb+/oan/Wkza7I8GIiZmoGBwVKrf
U5UJ5O+E//gq0v1N/gvz2wjsn+KbCbkOrv/qHJ1HldDWG+6D8ZEz6r9A7/GYHBehRUapTZds5Ajo
dPBe+HCGGgOkzvoP2QXfMSDgtlzwby5SmpsLQzqvTNMIOvhrVns8ClcZ/FUy6aQ+Fxl/ATOUdjnS
7Xk2OjbUCdpThgL5TgvyIUOJeGXIsCKdmlfwxKX+9nvhvbHdwaqedpBjk1a4cJ4snTkLSB94heK/
vmPZK79+crAyVhQsdXkIJyQHX/FwejUHLfb4OJC6B2qtUgN9cg+L3FTuk1PkO5JqOQ2cvZg8pbLe
eTJRiielXPFcH/Dx5JZ8/Xuc/ATdayRN9d9jaBZ5W//IsX8zmDKRK1Oa7OkpE0oRI7lwlIl0hL//
zKF/fUWGW+Z27iLuW77SX2TIkI98bM+kD8nFIH570stbFyMaBq6/F5Jb9K3/Hi+LTHlWU1Y6//v4
e6H//Wyn5oy3hVFa3kxMBzhKuU0n3suY/f+PfNIKMqpJ5xPOoHQ4Qjh5K6Rr4tL535gh3ym18xv4
lUO42HQFeU6Me3guGfek0/1957BZ98loJWPh3yvJvTLb/P0kXe339Pjbv9P8mwF+LzV+l6USWC/P
zhKDlQHrAwK55dkwfeceSDu/mjFUGxMZbKTzNqPi7PpHG2eNSMmm3cXPnPTKjtv5svX5lauZGdbB
ns5JASd0QsdQS3YuyHUPQQ8EGc0Fy1aJXbUoAwUEjGI3rW+0WPsRArE5LMcd2n4gb/BsmN18Gmff
cojJw9vDV1/4QOuwXQsfMj8VOki+vEj1/fq2KcrtfQ2iwl797rEKXrDjfuM8Tw23mheLu+4DaBgv
eAz1wTtFdeneDjCdKaWCMLvIxHcFhMEYw4+ghlpEfTgojNgkQAcGm3PzY8fdml4cjv/ZpJRTGoiO
8QacRUA/rHIG63iteGNfZxGlTQ9H/4516870NMczrwHCz6OnHkJV4H5WbdCLHK+dXocYqZpoBTIV
r+IMqKCeY9RGMb1k9jyFD5KdH5NqBYcAYe2fN1nuwsh7kNVTxDB3z+t+A3xlTipnhIKj2KtfctWx
MUSVMSM/PLR2+NVeQd4Nj/CfHm6MbCaQjN3GJJ7/4LxuOeHj7SHo6H1pWaSNEHzcBxTo0NzbjAKl
KKzOuDv2ce7N6cSkCYEdbog3i9kpvwfog/BX0C1ccvwDtoXhkSt/VY6IxJ2e5t2m3nSTAsLXD0Yb
3aJRwg4e3+fxSVFFn9lYa1Ei9T7Lr2x/X16m9297SNhrJ2ETMGMIDLWZX1Rk4W69vjwHJp54FhUr
CZmjGvyK+l+2VF8bkleQPOyxBLzOH7AQzB116N4OUN347Bs0qGdEzrKd5x/trPnUpjajqRbSsr19
Q9UD4n3w2Lz2t31NmXTvQI/f0w3RplRAgg60yL3EpOofFLhRsebYzazsjy697BERDNsdIoVqp3y2
u9vktij/sRBk+YJzMBi30TsSLbN4wKhc5CqEen4JqEW0oaBYb4imvSuYbTetIMYFjzf7g5IF9LDA
zin/ME+wJVoqFhohB5/FSA37C41Ab5OdJjSu8h09c9ek8CUhGyOHQEpyqpDUj+QNojZUq/7tPavf
6+cNQ6PkiUAZYg6kTuoQYEkQYsv50ZxcsRIt540RHV9T2L8f+WFo4aEO/ompBMEHitf1vGcZPbqQ
ku8jLCHsvAIjKSoPQvH1s0Q7aK+RErYdtNF8dnLRy2s2YrKgzoIK6YPUzNEP15/FZzvugCBleegk
Uo56xeVI/dL/mdP+7IYuTXZq1wiMaoRqD71bcFTnlO771Hg0gmq8ZmKy7n+tev+w2dTVwLDimzXN
ran5iuzzO2okKzTIFBxHQh0fEG2IdcZRj07H/ZmBGOKXjhQWr9PeM0KDfdLHZCHU0ASPU4vIRiN9
GFP1OXzkwwvFC+MWq/3koQwlfgm7jfy7xKhXGzY2rNKrV55TTYscmAusqfvJEfFUuSMO2YbIoWNX
VC36KLet4H2cnY67LGjP8+cRiODsq99ONnrHdn4kBpj9dUEsEqBCqEKISW69UH1toVealtgfaQts
yytk2BgnRRRSCdYoQj1s8CY5xliZj9bvETV5nO8vX5RoihGaik9Mb6JzL2lwvkFB2nw2hqsExhS6
iZXHF9oD1084LPhxzqsPBX80uE+4OLCkqELAgx4Ja5/5RCGbQaUaDuKEY9ECzgx39Kdmeh3d19ZC
3yKI+Xe4DQksMUCQ4bs8/e4FadOH7tKn8Pd2e80AP4l7oob16B47S+MT2Kive9qv3RXsBJXMX93j
z0+IpvUJZsGIj6/uU/cu7CSUoa1F+SFAoqOMjD35SiCAn0AUaEWgBd0jivUwyN26ydwrthG3p3u/
iXX6odGBBdw+oB9VtlcvVKhhcR6sJyxfeDwwNeEqwGeiCMrqq5mpMM+61jW+HWDxTgTK1ro/fi1b
A6ru7vFds8FYS4znylnLJFFGFXXEbtZmwbl0eZBF1QXuIuRKIJlYoZSAgO016ac6AjWhP9Wr3Bb5
NMXxM6S0c/qC8FElr9lrpqfvSY+NdROQSrV8f/ZL+ApnEZb3Zk7un8kqx6hKy0NrQ8nwgQTN+LaU
+JmHtT3Us/GxXrb3/YUIJuLjj/Mi35EpQC0fLxH1NwEOAQiSEcho1BVgLKN8eGsedggYy9VNhHrr
gQWLPmtRHBo4AJSRjUci6jHqdwqswUwNbcxDrRuZVG4za7aHReWXUwYAG4+KzSE5U4DsUQfHP+sC
X7iluusqtX9pyX4DifEqKCmYKGJa3AZIz154dkDAP2CMdx+CBPu3z6aTuLyMBUA5wGE1J4bWWhM+
OudnE4YdRjiAN99HBOS8w+Pj/PD9hJRfub3RGbIVeA+hP6SRIhAAIWKEddBku/nBe0T2PeojJ32y
aghYhcDdq5yIRCwCNIhbJQWdaFmxXm2Ru0Hkz4OX6t0av//yNKCNbqiEzsUjPaPfIYDDd5DoGj93
lfiFxShXL4I0eIA/17cHgMgh8NmtzQSz6+fncUXqIeuPwhHWoJOq3wAS5w/onxRqTSIMBmYeMotl
+5ZUReunB92HlXbl4iHxXAPYGhfPMAJTWnOQTV6BGdRje8PZU8GEGcgOtV2woHpTfdoTlqWyqspD
+IQl7od7rI6ClowkISq2yCLXeoDNbYANl0e0Q7PWfviTDuS8F+Ac68EDAczk9sRZ9Wcv74nFG1ag
zJQjyI49mKKDHpZUgKYHj6uES0THVNU9bKz1fWIwkckqYVCcE4NwwfeQr7eJSrWSwiV+9CeSSFwD
2cIkJ43zPqpGRqy5xAS5ZXiGboQc0X2P0CqzG4V8Gr3g3j1DKB/kOKxUAp4yfCDHZjNu6q16HcL0
VZtp3xxd75OqDDG6Ufqjs+YeSbI3qEkRKFB96dS4AGWAzvANsD1sm8EONy9W9wgl2TjwujZAlAue
hLsP4kgtKcshMTTPbxXsiWw6NNUblSUGomOc+3fFxPq4I6w1dm0bNrCkSW7NF50xscz0VCzKR3Kh
asa1rywv3TIzMI5IdAyGb4tDs84oBNArnC44Hvzr3VNo9H70ZlufJwoAxH1mwN+2h+1j9HzEVxIV
Cv+mxbWzK0/gV9bmma1I2yvvUaf/mCi0TSPI+mEFISuyT8MOY9xear5Wxmlrv1bv3jTPxo2zemSL
ov0wmriFBI4B0COkpq/H4KR8vn7KO07+EeEVWeYrdmhZQ7WZU1rQNurLg3zNJ0gbX6m+Y4bBA5Ej
TRzg48IFIJRKI3Xuh+3qCGqWBVkmFzi2ES1XDR1jr9irUzM6GvO7OnPwwIaHlX+p5ualLk+3pG7I
UEETwN7ulTwcGEGrW0Nvm71bsjqCCndG/2ImlTPOkfx1E0BU5bi9n4ZqP3byrxp1E1k4RvAAtjuO
NHtVtducnLjsucKD5AGmpmcfAKVdFp/xMMC59ZYcusk9x7l9eGQHdxsX70XPWTyL+ZvlraOOJPXl
nbyL+emJVwrx85lf21EF6srqmTAJByH1JLuPSqp7WYxtpIJaJosv6rK5bzg97u1UVmuaFT3VNfg+
STI28gSQA2tYFHOTXEgsw49b9fLTOuOSRK4yza//Gt2/cDRiwzfXwWZ71T7vWkS7gFpN7OhzK5+/
2gkIM8d2fi+YRapZYe2q++6G/vm0eOdf2WlxUGe3fvhs4tNz1SNFo7TRrI45/Byvk2tytlf5c5X/
uoMaOSZYcWFH5yp1mFI5lXLW6fvHbVpoUIL5a8NaXe+bxyl+3smT3N/vu/K+OZTrizPmcG5IF8ho
6ZBLO4vquXofVmZ/mffStj8rjPmFAjUSvC569T+xZa0pkvdjrkTnHvOKtFxfn/dfH2aFveOd+pTm
qjSrMznC1y9TUxndu/R8mzy7KS3bqOvcGT/bccEDymV5/TweVof77t1NOZ788sMqChbDyrTB1jhw
hhzjhYc5JA5+VHEsYF3FWKbz//GEUdAK9omWQGNl9A5KOnzlHdHWKcHBCJ5tQO8XGxt2VXjGm15N
ffgUMI+VtWefPbXEooPajc7oBDDRDq6IQUC04c9ffBJFhP/Bm265Glo/DLxAybphD1TRYewJCqj8
fUIwg5IKmOY25k7juVFW3X2ROFAoOwWbszUsKYhd6H5hTw+yQ8SNdzuuKFVhYH/22vf2KmkzeKMT
T8u8OjisD5SRyJ7ApbobvoBoLmE/53jkafiqUcllPPz9ZGy8jniBph5e7bCuefiurId85t2w0L6V
25Jn5yT47LHeP474yiWjGkmls8RVHDbPDYRRDoQtzrFm66JdvBt8H+gC+iHCeeJBxQM1MqXCOngx
gR0+2seXUc7U/tI+Lg5c7KUcMYdwP/8c1X+ajs1s8YBh9GSlYQL5Opj5KIgk+q4BoniXiDiWVjf8
YK/9f5aZ0b9DA7vP7AD5BSn+hSnJqirvyV8dCTu69yE15awQeH+uGULbbli/PvowqN8+fJ1O81/O
9Hhgo8Z7s1cOoyO5Pv3R4t1O1cPHjSHRjC4Wk0cAsQEj2JyNijj2fQhlhzX45fvOdFOwme1S+xjD
rQFu0KYVRJWTpA2RbCEGcUcf2hzY+ZAqaCBSGdEb8U5TOXVgVRPRmF5dhTlPZEvQ0H/JcUguEr2M
IZJTqMeSrBZPNsoezzFpRHvQQkxQSQKt51bpIglg6UkzFVgehvWsgEKUIllhG4yuRl/fD4EszeuB
vWLZ/+DZqIIuqEpcwKK+4G9hE6vhxQbjds0Dtc8DYmQmSkFK5446wFKpGyljsLTLVz3isjlA6kRx
Q+APznCNLGZqt94eJipmCxP8QJXv2w+YWI4DgTmwNhjhnb/xeoXUr8hCApe3aWsNoJoJkYzjwTfU
WJdsd4GstzqKh9mLuwkvwrwd2d5twNzYqRI8e/t6Y8bXH9Sf72/rkwTU+t9xij1mRBQrSNrOWEH/
dwZY0/gq9N8WzA+k8p+CXHR0OQS9ZYWz3dD4l8H5Pyz09DZv2c0QCs1yd1GvyvVzRgHC3jARUxEY
Nyxsocw439bG2R9+0J5jFqcsHkP9w96d9u/t4VNbKdRht+dVNudhy9ukxeFH9LzF6LW+/wBzBPSR
0Fmyd7/5nA7V6y984FwKJUNn1ywpsyzuY8UaVKkA/OsKr3Fr8vohc4oazJuRTAxdYS/1wLfYcOYi
v/h31QfHf4Y3IwmNXBMzvCSUX+gerOKYUxHRIPNTFufRFe7e9L0qU22BSXknjXn44p0+fuqrYiol
mgTZyzFmY1LxFFy0HC8Eje/r/jhDhM/gRsOvqQhREGhTZ6+HHa4fS9t/JFzCrFvjjDdsfp/cvimh
H0FHqWKhmMJBdlf/KvrWZ3wlad+bpO9qu3aVD3HY5lTYVGZkZQ1womN7+flkIUM+ncdzWL/uxZpc
fZfkOKVcwPoiUmdZ6xafpGhZT/dJvCHr5MozFjp6NE6inx4eA/zGTAwreOduBsq620816dVut2HM
xmeKTVAnwXmdSRrJ4EZO0Jou3ABfLKCNgHiGjyFr9XZUMBcMuARwDM7hMy3Vj26bT2yaYkdV46sl
w12JcNPV4JUNlPg6U46wwd9zriRmnPeqfbrav0Ych+jaqPkW3Rrd3rz5mLLJOHnn+LC3B82aTcM1
flIzWfZmbNb6OO2Kh1kTiZ1jRKNdxqf5k30BThUxD9A+VIWVn5jEl6N6tFFnCnPnb7PDjCVRJ9Ue
rro28E4kHBjr5vZHmRyX9gcb9NcVUns7OnwyOxJ6c/u5g42sLmjqZ0bcW15kGrL2Gbr2PQ4alLts
jLgMF0t22CgLJljISqxHDnHzYd2pdjCmG4sDTJrDAKNyGaxZwO7stxjmM5IP+4Cy7IkifULYHEUc
0z1OHqAE8xIOQSWGQzqwyQq/oN73ve/hHtV6FXEfeJBdvewHw0Sm5uIfFGQlsSkjoMUZ6GOQMrCy
LtBgmrFmCFavwZrSBTIFIxKYS8QL90R2FURXIpM5A4VnIYWgX7UtfrzQKLIUg+cAhVCwvTEQk6JD
nRcyK9AJKd1DddoNNgIgMuuBIfX5G0ofCOUvaX+HV+Km2+dfQIqxPi/DNn4N9QTbGEpMu3xxTp2o
3dVoOBtBt+fAWN471QPsl1FpkM4KdEYM1eQVwzsAEXKNAWidyYRgfkCz9o8QxseYLQ5Gq8XsNODE
a2+LZ6DfC5Obj+oCVcMBRoXirdqgnezvwQgpAb6W1dBk50SJYtGLuxEOKLSRQALVj5T1AdjjV2ym
5+gEcHwfvwmrAAqMWneBHmSCusBnGQ/zXg1FsIpjxYx6oXdB2B7oCaTu9E/3WWEDas5tv6CCKzyN
OrrPjpMsKoMu0hLovEnhPRMN40Lq1hs8p5JuiDbXrYZ6bAXKTnTUJxC6U6hzDggJbCQyqEFxzsOl
dADrTxTKSZ+g+fkp/ffvBncbU5ghu2oEzH1wP2bVOQxB3CK6SMChPwMwjdfTAmhTb8gaLDURuVKf
TRq8BLqUikITohtDj9giNS0iatK19ApglznFaiaUb100GUhQVigOdvnkslPjEsgJZsvITLFbDK7p
A37Qac4mCFrqaY56PCJ0wr1hoYMXl1dMWH+4Of7LVMDC/QfpGogMFAwrWdgBGPxj/0uX05Ic9TrZ
Kvu57uu+MdQ+rMB0H1vxLcBDI8EYBBZZMQEWgodAUyTkWILHkS+CeBwwgmJCAFSJY48R5DMz4sKc
K2Os61Oo1Yd/TypjYEjPRI3YzOLHBvbgH75IsfdZBZKR4oz7w9+eB8mo8rcPRDAQrViHPOLDGhN5
a3QjXjGsEuqMHFntmWNq8eRSEyqMFk4hlSzHfBrvOlDbCzMbSRUhKwPeHfILp5EcPugJnhuMF4p7
SPP0EFrzMunmwOPj8wZ09NuEWGUNc9+cqhH8OVh42HRwCT6Tqbp4J80wG/W+cVhiaTpov8tEzI7w
phuS/MCtGiOA3sJJ0f0kKO9iKP1oKJ7oKqoNIg8cmvw33iuEHe3A1XDVhip68p6ERWZRPwv19VtZ
adDQmATE3OouU+Z9cGwTszW9Z0sZBdbsj70qIKpt2fm9fKrX5ZgxmTUvpFX2p0rut8+vozbCB5lF
7LGJmXy12wRre9tIDuW3owQ5aEO1L6uZgebbZMOhYPzBsulO7iBdkOUUdTSuuDo9TSSGu8Qrsk2u
ryEDL/V8m7SEIaMfEMFHu+Qnm3GT950rDOQApi071gMOMwG7XnKCjpIIYJLsSljqENHVGNlGn83T
gPLkjRU0m/m9tWmhyV3W2BW1sv1pxwcdmIeLoTdTQKLRQrdIcw3dr24J8RbkBzM9mxiF4KtwBRUY
UPbS4Drc/CxxGFygmOABAk/6POy+s3Hv/4g6ryXV0WUJPxERgBCCW3kJ76FvCLwHCSfg6c+XsGaf
UcP06qYx0m+qsrIyOwSZoNfH1cuUAWQKzPpycgfPOEAQdeGcgypDU6ZJkteycBg/29WRBSeoJrE0
oNk60raDFx3aCDcj2kzpj560mL0PsiZVvDA/eDRwhXCR0PEPzQfiHqZ/p2aL7s9kg5cURV9vu6LH
gUbOCxm3S2NxA/E170mjPdJy6CIgXMve0encA9XRsbb3FjTOwKKn3YuAnJZ4qs+qWGPYhqverQk8
VUN4AONOYiNM99o4+YWiBGewDLdtoN8oaZbpU/rQyHANXitkECaXGasfjm3lxo2e+HyfBlPPXBmT
wyzplxqlxq6bHyCaiMt8FfYj27zqnLt6KTIRgkUZ+4lLFTkj4pgEfNkIln4BYZDgKbetLnJlnjHe
RqU/0hjKDQRNwMsnOqs39L2Zhj3cBlPIWc/wuLLQzUMZOxxXkRV84kFmRleCtO55mf4h2zvcTvZ9
SJpY3/bIMx43x6JowKlvnPxTnTrgRpNYXvb2qVXFbKbaRgMqtAh/Oq9Gtf1mqaUJwtvXG+UZnfuT
Glmpf1xK6QlxAPcWUV6NH+wbpQ5YHOo2FDeaNzgyXcK30my6Ttpo/l0aezQks0YxukTHEBVhbOFI
G/AXCdAy0vZOEY0QCwl3j/jwVHvTV57H54hqxrF/jG5rQhXiSWQqEpcg6jZ81qES0ri4uCLWjOLg
aB+laxRGIyOCFDTGEKjz9qYxvu9tOnwb5Xk5pIaAiVoFHPMRH2avMYTpin3otm54/exqIITkHrkR
GnG7zi3IjR5Q0pFrbz3gniFmACgWo64IfH2loE/FawMb2UlL8uV9FZ3sgZ4TRPY9Td5fJXF0VKmJ
wN9dUhfI2Aw3zhQKBeSPHrHcFJNgVQsyyjBlGwW3I3Fq6lGGexHh/ZW65D4Fk0TTOyOlRTLTWodF
UotRhlEmarTRI37ElQZ0OK4Ek0XEJoriXy0UTj6uLaNHB7nyiserG0vO2ws0T1wdap37g9tx8pBH
EDiCqfqiGkh1OHVy1N//3pAhB7vBY7anwG+powT+/nsj4WxqUcYCVSouCuUmsjqo4xjBk0KTwBAT
ggRnHpElQWsuk4r3g9DgRDta2n10HquIJfuwoqg23XuFOdsHwAmu7BBbSuAd0vfFNNoAqCfTzfz0
4l9oin0F1Sp+uiwutAxIRu8KTyAfGFw8w75NHWbDZjRdX1FWrhGuU00il6ZPpzjD1cua4vWOL42W
GQunEnYoCIazz5x17A6dE6tGlrNba9ejjzubl2necRJ0oceE5pdVfm1YbAmATNLw2pXt8pyeuS0n
aUb7HOFglxLYbV0cQEDAdA+VmqYFeXJ1LHrbPIFO1GpRqz059qpPOyVrESacQwzPH+TFDLYxVfcd
YemKSPpO0s6stSTih1GQURWznlMPFEtu+wGmtdiH3LQC6+ZGhFPxqJgekHNiELGFWHYurz0RXsVr
TY1i49xnRT8fGU1UuHM4P9K5gMXAEbQFetMD8w+nOnW3qJ1Q8l6ei82jQcmzfvqaHqUAmxFdE43n
kxwh5B6J8zsM7CzXFr4FbOnL2mLbL3Uu7DWXYRUJSgc0FCeid3Aa0oG0vYYke+WXd6znwtPw4vFQ
BNrqxzo/O5n2HorNPSjlZ5t9OK3WzqZzQzj22dlTWszvWlMEIqDEQP1F39KAwAWUXfRK+JYja195
oHJ1G1AlJnzKoWL0CM4tpK2grZ/iKt3TXVk3ErZBxZmU1ukQNf9cnZW0MJk6t7iwOD/hVDwOLnLl
bmVizOmBCOkTvMdY85761Le3Y7Qjhtnf7k2yM8XG5+oc0ZenYrPAcIxKVgcu+LZNe1IBs0iAiAeW
iZJlR5yRvkrUyulRyYMpaVDcGsUVnRIYPm9qdypdxyg/y4aMdPK9jE6L5YUxEnIBWH0AAzvFAMQK
0lqZOL/Qf41obPuMqE183BM/IVvN0tWTDWxuFd1rn/aDipv/QBhGwXGWP8Sn4RtgBLyQ7YPWlPoh
DcoDlrBq7xLSIZqM9YB3jBrXNL6QwsWU1WUZjPbttF1uQ87BTzAklUMbBXN60oZhJb7XDeIE2m4u
+Ky9pB/Px+diY7M3ZHU3z+4mepD/ONUFSQe4a+vTey523eLM2HlcBzPc/NFKa/nU3MaIvG5bNGRR
hd/Sr0EywKwxm3iZki/0ybHnNKY1d4NpxK1vYRxfbm0COmnCV1hyq3THXihzViWTgfkgGim3/hFt
imNw6KE94ULFMXdIz4dHqEF0hdc3WIl/umlUYJ3FgItep8iMTf6RkvugXIG4fuptt/GBjP0vQ5QH
lKvomusXXKZ+aVwvFonvDyWnsvGyLfrsEudIF1NKjmwDRGKEVNSWT96Bx+GHRhX2Mizf6Rp1q7Mq
vT90Xpt2Bcke4pPBDRyOFop+bpYS/JzjN+MKWkG/QBLDeokMG3P56pSwkkKoGM8NiMzYqhAdvoIz
nqzYyT29M8Hk0z+saH+7HLxN/Bo9YSrDroW5iOwRufDUNSp+ZSNl4ym9zDTyVuwEOa2XNiyMoelE
ovfPKkUPGMaNfSuvZyKefiAdgxMpnijIVjOVUvvGiUcsCQHBwWd0n99HydwavDqV3i6qzgrdSt9o
PKkdidW1OfpQbkwyErDUZamI3+CV9lWCnDK1x9PEKNslyGHAv0UXNBmq1zYfVq7hfr2nfZSc4Dh/
o5TJWGY1XD45C0XnwCqNyjE1ZZqIKEm3jOBJ3A2/sOAOuBCmdx5uohINlfPzvIyhJJ6XGHDem69m
1stT47KfSY0ariq7Oe9ieu98G/PcmErsndiWiQJV/9DPfRoHhDkuKBqQ9aSP8Ex3z+gx4Vo9wK6k
FFuhhVARus11HCVX+0FKBU6cuZu3f6ng+u4f4SFs3bzhlCWV4z0wvLyvrb8CJUtsrzbusfbqmh+o
Vw6bANd5B0uokRuWHhFuvKiyHd3FtllqmX+MoR1QNfAXgCF+IWhGEl/a1t+7RXUDjaF953pvbvbB
/t6+XnAoo3ua7InTRmhdsPzN3i0/vOAAoxN88uHDVTk9w90+SKbUJmbvYq9SbBbM+IEyAN1kib1g
+zBhqkGLgVCGhNp0We080NTK7FeHHxBgPWvlCX/OJrMveJyWShHsEXFV+1AvMzH87TClPmC3H+Md
Jp/823KvXsKaPzQT545iRGDKQ5Irsd4O5RLqpPA0XsGW3jOUBXHB6b5nB+/9ciwjwiWuea1t7+sg
sQfx2spoM0PeafVskKPsJoL8uwk2pBe3C+CAkNvNv3vmRu7WlSVvsTjZNBC8lTaOS94e5LFoQr3F
vzW3cnvZswEsU8dyoFD4PBlZD5N8f3bz9SYMhTXnH7Vdrtumf+jva8ZQKT650ouWOYH01xn4cu2E
GwkBwH2FjmmjWoekg0jnDbl+sLlkpRoVkdSoujTa9Pwak1TKOrtWRaL1zw5x92a8G2cVHK6pLtSe
nQ06HEveDDSJ3aQan9rVN7acEOPWexR02M8JjxBjREee3G5nZ7hzHrse4scP8FmgQ+Sj+p91efEe
F66oINMFqo/RPo9KbsnPegWPkU7P+n52JzhEngpD1fsgH73bMH7B1iHKoA9MmdmtRHfGLo65YQG1
gkO0SDxckMB9UIv3UYxgn8OyKT+u9Io9s7HH9hUsonYO32O2EHfTKEXTaPP3GiU1PICHucarg5uT
l5u928xxF9eO+rtxaZQhSj69Hf6zJP4eH7C56W8MxwR4IGDtTvswVPguP8GNw4JpiV0CsnAeEVmZ
ZLrBWC9Bao5ugM0kRUFlssk6U1frB5vJRiCqtXfutWr3aAZXOOFQNfcB1LE0HTyQfGMUHAjI24R3
N/T0RoV5pG7PZLLFb+OFS4lvhDRAH3vsQnFhdPlKk7+D64hJda0RWUHRx7NynS1gG16QjzbQXoLH
gfRXk4bTOMvsRJ2NWE7Xsix6WnE5C9PVtgh/LER70RzdgifugOQme9+ED48GRpxI+R39bqTw2Svm
RNwHb09zRdHLv1i7I75P/17YPWxtVL0JDHgYZLpBnjfcRHgKG+1nlDpUo4CDoEc5dOBT3m3l0Ydk
9eqxlh8fNqwG58I6QePivV2UpivQvTGnCTzMzdOm5Ze8XacKlp2E+ShzUagIr+E9vASYJaAqwjVC
8sT0khD9RtxlH75FUSG+INBwGRcnlckZn1iwKuL8LXsC/kG0Up7+2Hc40Rkd93DGZGZjoufncS0B
9BFtSP/YbkoEEFTEaUyhk9Wtzj+RNYcl8LLLs+0Y3f8tFQpq0rUrUSvdtfwDHg7QYMmTAizWWI0z
J69zJXhxee3D6jV/zik7wrIFN9MWa9n5JYtxBVWxBwQiu2g4kiwHpgedp1W7Z7YxCgE5MNvImRBR
4EVfS2JrBoVo333O2EaAcOmm/gSVdJwlvPaVvwRKJq164ZHXQefhD0HhtOgIb0zFeqIcRTGEpXRF
TviaFVbvSFWynX3s3pvP5oUMJrNF9WFo22+UasK0fZhUxuX6tpteodMUmcj0v6OCU2fmo1dBR1fq
ZhM24qt9Zrh5ZbsayLX33JRezduHeI3Aw8a/Ohf3hAwgZlhu0YdUib5kNdjCYAzyNfLrWgbyd3Ty
taQhJcIEOcB94w0sXUMCsGG55wbsvZY0CwUEXqGwpSHCh4DNCL2FOd9ycyGOftDbKDO7e4qfn7YU
haa8nuFBGGJRBAxsZOAWzIjOuZGrs4vXiDHc2wPeUeZWgGVA74ILsMO0tW2C8AVG41Jny1jf0AW6
1ZF76ZZq7/BbYcuF4+cCCgqCP2/MiU7NEvW0UrCtJzT9VMPXJN+0orsvAS2pIHUfo+Ng2zn1UKih
a4r9FE0OAsXOaVkY5oHqKhI+yiGLWXvXiBZ2y3SJICAVNYSSXk6R9OnpFGliILlC+rtvDNP+ZuNe
So4JgRaPdVDI1ZQnGWCLAn+ZMGN2GCNb5lDORqXsXSuNblGuAxnr0X9VHSpCF/ZWgqRHxK5C8fHB
MmFEViIxFsrjx4HVTga3+XnA+Lnib7IEDjySH205+Xhn3hnfGFgbM+PZskz3IEa7uylH72dMZTOH
RgA0w2INtGMxRRjWJ+9zyuQJaTuPqi+eILleAjeu1C/ko+uQMIid71bPxigRUK02YyKIUttEMrRJ
4INl0euCUMhqv86tDoV18R7kVoQgG5Z8fm02DUTxKbhgsvJ1e2LJxbzhvoSgVW2ZgGPVMAM5BtnC
7AcgqU8SaKQdOp9voLJPp7RKCXvuag8v9A9HjzXgfXA/VX+zjZTV5Yi6IbqjQ31ubRen0AyLFFjv
DnLVJXZRYvXZCZcRCgN4fFFEojmQJmx+DGy22md2cXae3JcqaYEk87YLcgEsY9zSeJoBFavHvml6
O8PZ9bEoyI9fMcaIkV6oOKPgdaH3dpacQO93sUFB910/DcydX+gf27chL3ds46hFGb1P/ZJPTZGa
CjiSF0acG0/REvh492pw7U9fKKUiErv3M3hyoEu8nQrIrVOJ8hPgiSPWWw+7iCMtvP2YOwNbKrgD
b5JYEkyIKxTQ/ZMB25FSx7QSptPAGu42oI55ypcZZFaTrp6Q+XR/IWiyrRU+HlSJffgK+AUrVxZx
lwMrj4r//gCtFcit9788MoiByYkobVoH+C27vMdCnc8ccIN8plWT2FcATAWZEt/Y+ukmfONsBS0X
xBLGwdHZ1FlK9zkPyiLERGSXWFMTmqANhwWVZQtNFZiyg9cToBI9lx75NWAPZcDciDX6NCDVbz7c
sluGNN2u0ELZJrDFSrMmR61iZDXN5oEiQ7VLNIAwbynILl9X7YufZtEWUHx3cVA2ue58QJaKX7g5
SFjxJJ0EFsTTI2Z9oCC6ODICLYZ2uc31B27BeQVNTYdeh1NjytpMtNHCF2X96jDoz6MtDDyQZMY4
XQtgdhRKSY1u+DOiIEPLC3iXMjQSs1Kf9gJKKohWGtrzc6A5QGtF71pw8MTYBZeSy485m3g+TiH1
0SKO4oZzq0TTe/yC33aNPvvQfDfyxV75DI2hnWAQb/nnd3jZdU/Xzq5Yf53jwsW7cebDVyzNqbfL
XnIe7FcoLkLdBVGRW+xgiy6UfP2OAautc+xI3lbS/zLpY5F3YFLSoSChOEwuac6ZvV3s4Q12b0ZZ
wcGKOqqyjRDIFFC9Lji79gWT+bz/8qzA4IUPEclOxAAtjU9k0XeKPUEh5tvg7RN6+hh38Uj6yqKd
A1nHO46I8uKHv4lOCGE9+TlvPy71ii0YTx5E8UaB2tDWvyxetNVgIO4h7VTPDPtiItGE2bJ3yuzN
wzkgiki/B6kMxCHq+5bzjFl1yNBpYSOU+6osM5adq3cj77i5i7bltMvfbtOPg1L3quq0FwBJ3ugZ
86chf2z8WYPT2PSmvoIZHSXEzrjw13BFFNu2qLntGlVqbzRpYJ50ZUjQV7ACtzitTqsP1j9Ej58a
7z64DChy1dLGh4JeoXZbnf4K4Q2F/J2n0rIRHmJrfkZA4j0AVwHTRTpCXp7UzMevqOqzGEoLX116
eI18++oguNA5p57V36GWNzW6SV7+hkTLbihhgSJFPKpMrlUv8ed0XbLZqsCLZ0SuD/gZ4kVM3WVM
NfpTVzMtKLHdp9BFNVzdgN+uPzrTJIihe/0mDei+ol/NDFHY4ScFRKahPXwPnWrdiJqRJ7SZteRX
ON47ZheCAIeuxzTktAQlfl/luuwaPGKiK3S3gxHwmANQwYWB4I0UG3uAJNj4nf626iBbRJ9jxbWa
ObQAiyQngESUEKlRzOeqH/9EtfXEQOo13ec84D579bQXi5JL54oHdsbxIbuDNu4Sd7rQSXj2J6+i
1/q9EnsxxdYc9xgAJ1RBpPltdavNSqTPykobdU/8Xi+FzGljdXJW0+hlIzE/Odv1o70g7+KAdxyt
us24OYgLnpRGibiA2dUEDCGMe4IsClJq8XzPJaEMVYN61DFY6sfkw0zGvB1XbK/ABPudlYy4iGHb
3HbBl5BeREgaOTGY6zT8Jg6LCVMXJhCx+DfQci59wi1ic0o7DmV9DilA/3SlT3RUHD30pV2IAK5E
9k5EelROeKzpbGtleOfbUMep/RUxI9tMIwk9IsCE3nDKPL9Ep+iGFQ0mKhyPhfVn/WWL90K12EP0
iZHba+zqz/jO3LpUbSLigAmmsGCdeKicpQtAE+jA8dTPL8kC/alPAHunl71uNjb1Xb3YKgTZooAS
39PJR6lLgIA28c19L14OZTeGCzqLXrXz9vOSRk7r2+bTcreUuztTtAn3zWMTuK8a/A4EEHn8lTQF
aIr0X0eOunzZ/TQpKmN7BlBQBmW4U4qW/Zm80Viuv3N7OnmF3Gob4hoyWezuvz2xpCkMdkrQbokh
lrpG5+pJmp0Lxop2qWsFNAOL48SKqVWzvLgOn94VWbknxHtYv/RqcVAEoB0gc6uISpYWeZbTZJb3
rUC+h+fhtMeuehxC/vArLRSgq3a1c4qe6xOym/vmpn1sZshgkbiwJOv29l+08WoW3dxC5+Fn/hVe
gsmifIiM4BXTM/Jd7yzQDsspNKm1h5sGiBFyY9TJwl1wHJVdnZp3y/p+xKqXzKue0TW6+fa7XWhS
AnJ1Y7nmNXRZIEI5T9IMuv06EsrcdvO+Ror1vVWD+0xjR7Kgh74+p7GuBlTe+LwWSpQGMnw3iunx
k82D/gRGPafvE5/qjKI/mS9kPE4nM/t+Gsabn7of1K81bHTPbnvDUGoa6jb1NfAEl8WfYLuWOqDp
/f+R7xFU8W+ZCiBnNAdVKEVF/Agd1BtxLKsi9V9xVyV3sTgxzUGgo0PjWWMNaBwa0FkgvKjVWkJA
EIZrbFasmbpPnbnMDvpIsKxWwaiO+UNiT2b8N7VnV5t7Vgns5rCLyPsEwFzxjDeJCiEpDzsr8T43
Ky76hD91TfJbhD8F+BPPw3nioRK4/K0BigjX9yEYtoM4N0+ouSDtVV0AmjkAVXk8LICY0YUoaSE+
swK+fV4xBd8s1/b5aNtMhlSWcLiqMBKRGq1rDabdL0DalI41unxfyCyCn0YPXzOHyezIqEGHxBd/
Eoz6Tvt5Ok7HXBM0GVG75EJwQYCB2ELZPq9ARbJVuI9Owa6hfVS76DMES4HRyXIGE6DGHVR8dk9U
0jwJM4EZheylA/k8qMVfndNwA6hO/LdT6VrQmc6izOX7LuNa0hFs4rAa32TRxefRmvBVr09GkK3q
b380skes1XyxhOvQZqZLWphfVnjee7/tT7QaNblTQGTjLeAiV0EcSDeJBJXpy0Mwx3uOzR6FSr7x
9QPQU8qv5/oH0DegleIYFRZI07SOUSnYzErkxQm9bQ+s4DfNPLl6HbpJufNCKqja006uR0iLI/3q
/ki1ArEONZtX0N9HQeSB8UKFVFbSAaIU5+qSWEBLHSYDyr8wuaRAIuEI/RYSMrS2G0W3m4faJwkx
4Tc/118QQ6FSIisq9AF5pMlBQkmGjvgBf11Adz0NmRiECxRLbdE1hsslNQmIvJBM3W1gYmlaDb9y
7vzyb4xyyh+xBEimfWxxzWKuZEeKIoA+0L8oZAAT0zfcBhXkZ1xhj3rop7aLPyOsEnkiQC9IV7BC
/2AQFuaHP4O6KYaLquVlQdVXbESi9/ualpQ1vLGJzLjhkkyJjy9o6uTprILU24ueylbIk0F7gWmF
UChU4laZTL11BS4STtZ4N3Y4T1A6TeNPRNNI7VAz6gecHo36A2O8I7YXpJXwFpbQb6gDn5c6pmsd
GwQQh1U++Ln/YQ2WPBeFNGOcKh0sjPd9d9/f99OhdKFOlEWrvVwv3UflzmdB/+YBPGWndiWYEb8v
RgM91TjT6laKebpzpKGT/x53BMIPQw21J92DqWexuWOboDrqlo5LbK/bxUa+WWxgf93/9CqDZEzX
S8zVp3Iw/h27odGivaH4lQCjMlfuGK1t/RHfYt0bvc0QCw9olPWphejBdYzf7nh6rR8oGW/ccqPc
uPNEe4msUDPE4r38RwPEFWNcWqymgzwFW9iO+rPfbbfOl908UJHREzBUDeEtVUMYu8WGDHHveIMl
i8M6t4WCdpU2MB8I4UA8CDpSBSET9l6TMgHteWH0YWgyuBVCyehDQlMKnXR8fdL+DfwO3BGI98Rb
vWy0wfSCDCeGuBneV9fBNQDUCp6rlCIqyR7E3Le9xl+ovqk9+wVMpC9dqDZ+jpqhf27TVAmJreBe
27QnIQlF9YuIXD5KCpwVnR9C5Cl9GLg+9VzGB5T1LT2MxG3UjyPYHnxVIUi1hS/zh2hKA/g0TyAJ
zQ21T/laJXhcVRdJBBuYRUZH5k23aA/dEUmkeYsm6UWR+zOee3DvTMyLJSFVjA+shZFEXKQGAzkJ
3SSwW2Lieeuvtqx4TFZ4IZrlrAMPp9QAX25IEUcDSMMohTTPeYejeh5ffRYYqIC4bQQ4Ffdp5BOR
nZyChJ85T0MGf7Fj+GmV0nog8S5qJUHue1Z24eNmP5pUvUE9zvS0lu0DGBlxdo2WUWoZYdWnuwAw
Ga+tiHbUV4QEYz0B9GvgpdpP+M3Zv/d+on3ZQMZDokzSou6rTlyV0S1J8CQhRMKdIfo+564mG7EE
v6fwGU1jAC66zhmC3BKkD0G/eXNnmQR9PaGOruSUtJaABdgy+iogeUBLaZR15TYl9ZizsrCFhDkS
8jBIeZSnF0rQcM8NlQdJUUeuSlCnQsAFtguZCJ1b2jiwmCSLwgPA4y2SNUkl6PaHby5/zxPpjyG0
mGzZjWfLcOWEpg+nj1hFre2KYdLZLeJ3devqJfRu3g1KyRycGHJEhAk7J0+N+PsFixnqiYHOUtWf
K+ggVPh4M6JAd9cGByY4JBZ4Uo27c9N3Cs9Q2fAAhPwCLaIIUrd/qcIvHUBImNxTVfPaRWLFbtqm
9O1IjFtHwQMIMCRYm7BRVPuyx5FVzBp/ong2AzAgGHyQrLwplSvKVfgh2Wsqg4RwJ5IDM5j2lDqI
tpgQKBQjQrlvUkZkz0ECg2g8jakEfRh4EmW8SM/PBBJKzpSTEYFTymNvwcNKFku3gDYYn/PMgVwF
Z9r4Xq0NUZn2oi3po4K63FfdCl1LIrYXcg9IoEiypaUcEtTHoUAh/ya2pQ6tC3aLpuJvSlj1yAK9
O0WPMsLe1/AXaShpVPSv28P/dHIDvCJcExd4+Th9yARK0AQUnem41CGsxlbjUE/WVBf+3eG6YvAB
NxEwdIvKNjB3le/MxjPeoLK+iQhnQ9w3uZEqoW/g6n/v5TRMF58AigX683m/GhR9mn25TEUu2S/Z
y2OmKB/xIDfZob1xIk+8fDNCSdrjstpWHnniEr3dD4OCWNRFiZJETZGRIiKl2D+DLYn//OKkRXvE
AGNqK6BVwrm3LxgVDfbe4BjjrtZLnN56vVYaW3XN9jcY0fhQ4rteb208rBIbD6sR+y8BNxCs3TWa
RhcrrDbcUJ4XagT3uRgdZw5aTcYKn+OBs8aUqbO11+x1HJhVxs3JSJZriwWJ/mpaby/q9eaMlmB7
NhgQdE8sHtGcyIVAr0bnvxNs8FMTfDFHmceeF5hnrVZ/YweL1Srq9qM+v+wrhp/P9dN2fTTRpUNb
93uj1R1R+r09oP7PJ79CJT3GZM7fN8RjDAJ2ME5ycAX0v7NJBckH93BwP+P1eRE6DSTFh7ycbBFR
7YOMrTV7jlMblnaiwwtskcqVolLQEgJvMuMvzCIgYlUljoanNHW7Wx9NJsZ/7SA3zuXwZCMTCUGN
BoOXO35xR3mQYT6ftxCH1EygOmYLHdmQpvT77HHIpdwgt9IxDoxAXYhq0A9KGNDs4cwwzou3dof/
JLUHwdTN0z0xhdwEPYAd0XBFWtcnoE2Y/1uoC50jKRJJuQkRxz99oDkGdKm6Hy72kLrW6K1hGbFp
d9m+Q2GP569omIxIZUM6YyDb8YxXxmFUcoC32TXKPMFhQK6s6Pt2Du1GDN5Z5+8It20h784/9Tw7
gW7YWUI2Z7VNfDPUzQhZHgY7rwyXn7IUAoYSzVVMJTsqCSmiBcVZvwQv8n5g2O9yITRoQylaOY1g
iNIXNfo4jP1nQDEdcBSJVKaOsIX7F2aE4PC/w6Q7yPSu7IXhuVaKuoKxrG7FhRz/TT6r3oZMiLyo
Ct5EMzR9PsTFWFojrwW8ePimmwqTlfxsPCGLKO/JnI/NrqN7bWqMGfYonZkBrZ+1JKeclCaMTw0W
EDcAqpAPFT5Dk9YqVM4uDZ4Jv3F/OkE6jEYXzP7CbHBDcvgBWdQIeV7/2IP5Rr0U8aEDJDgtr9mA
9OtlW7AfUSZqIJiG5q2s9F69IikCzQb0jwayoMyCS0zzAW9R+9XJe7bhEiLognfco5P4hssW1n10
4USi2chOZ3BkTQoiqD8i2RePW/1+0G1jGRh1Gbew+tiQtTlLMYvxBBqpVABqc3ScFOjPRdNoy5PQ
yhMly/wsaZ+XtC8yHMUiMQiqDIbsNSqt5WBZXlfiA2RjiMnIkmUAqsyWL4SqsEgWVZLKQvXNt3iG
JNJNU1UqkTC/nVYrjedCHguaUv2INQVkEEwJxJEKlM1m0eQnTPRWi0fN+ZaH8FlWk9k353frvdhp
NieTUX3kaZWnqZ9NZHH1gKMXu28mKxRTS64WYS5aCchTM77CAAF0Zt57P5hCu1pFpRKGKhQCPQN4
6nfrMTqlltDvx0Kba7LGpPlPqNAiddsLwG8Aha+vIKt1B+AxC5mZHPGM+GEfGsONM8siFlOukT3Y
2r1eb93pdapup9eLe7O4ySdgIX867YnwBdBPbAzb2kfBRWjv0FLKx89xhRUqgzJ/bw8uni6i1jfj
a/BCPk+SQ6cMlUUWOYHChaaAHeHw0/ATwJxjB4Se+0ULyeD42dSHl8LNRF0nCSnVJKFkuDRjzaa2
55Lbzn/6qAkdxzmq0Rn16d8K9kYDT+qiWrM0HHRpC5ClFX/rgivTRe4T5TSp7f8OJbgdYhxtYZyJ
rc3iqG1Qx0Q7KQX07rYrGEboziTmXFK/69ID982eoeBDysbvkMVmRxJYojwtQeFSAKuTynWUR6RZ
S6YOiaRyo+eWUIrORLAEcIISwg9wcvaisrskax5JnPt2xpxmkSZfxDgaLYfvlpEAt8O8QXpJFqKQ
YbjNGbe232Ax5QzE8pZiceYC/ZB89M+7ue6/q/edZ/ClOSTHKD08pIS+zcs0BdGyrMblh24YOCME
7sET/B4XhjpLCh1cMD2IshAVHkieUViZtjNhZIqVNQDm8wJXANFtzj/dokzTt3de5fYB3dCYvAki
nzZZGQkkSOfI9q4D5X0bd0svXzo/BnKwZsCydeEhyQ23PkgOdEayNa+BLvSmhnC7v/sWHNmvLqgS
SGEnwks2SBa/7e/fa9tD4IstvWhrh0/9PXvqwzbpslOEK+9GhTQbd92R3+EOlcs81h4kk9K8pElP
JTQy0smWApuy06WcEpc/EEYv+HPDU6pVahRaqYcOpH2hOqP/C4bJkN2TG5agH+lilsB8pGV4BibS
7qQtVSKruVbB/23ssv6txGlzx8zvGmR/GsUkrt+cVFPuFCKmrL3htz8U+mkMYdd7IlOudITmMGgy
+h0ceJZX2kNYg+kAl52x0Klz/Y1aOArVwM/sl+dIaSom5+yiJB2NsqOFXMkXBWB21XJQ4dBaS4MO
rsE6lBjKsJl2uT/CgH6fIdZeldqr1S8ImaPF+3b+kEQ+zDTxjvQn/qAmTcW/vxaj9ruUsoKeOgCt
vuovioiQfiLFyHMIRcalhfTmBipdZnvFvZVB99UEbRlzBTsacKTh34Nd0B52lsulUC3FMzJDlX6y
0gFe0u9juSv33gX7dI4sjjBY1TEJbStg4x1/KzQKcn+4w8/3k+46DRm0Bjg0ssAVtFywWsxmzRnY
74gQ1yNm5avdDhZt06tPmrMei6uGpW4SDAaOQz2Dyy3F7yKrRD5+U83Vr4Xs/QunNXoxTN9h4S5z
T8o5FHOo39ZUDqIbkkeiIkTrq9pjhenhN4oWXadCOHz1LGrUkADZFxa8Kb7qE4Xemjz0+/LcGupy
F1vT9qyIuzfgI/R6oTYLcJklq+F3DjDXiIa0DsodWUU2ldpGfEwiZ5gFCAYppGN+NQgvCe8SFICu
zj1ImGlXXi5HB9WzWXRVybpjmXXiw2A4xlzS29ihxZrSpGroHpLG6IZnzL5xozFR144NntVDEd9v
IP5XIX0h7V6Kr/VinGelLAY/E8o7fbiiBNU0z77L6v9WXWn1SmOWP2TGKIGHSJ1rKvQi1qI4y1B3
rkyAEn+CD0SXY4eUUICcToaDEEpg6IzQeQMVnB4ZBgiGjU81iOSwwfjvvgzcS+sppH5iazrrhtnw
2gdfqqdw1ZLWCVuCa686eg8OMcs6rOukZ80TyPTzbGXOzy2CLrRXoBRB1a4lvSK7On906iDBd+o8
GoIIhEbAk2NkF2ML7AipI0ED4Fp9OpXo4Xw0H03Nd8lH0jtQ+6HbAFSJ+2zrH2ivsYKkzaJ3i4nu
agW3GjLJ+3IP36JUiro31WPc9zRPBQJpnn4TmHu77LYu4BlVr0Vvxa5W6beeUSH69CH8kMvhw2DY
Rv1YK4QmTijAyNMYygUOb3TZcnVftxAStwit/oeEh2Tk5gKlGdno+PZvb2mLEXc4yrNm332YYGTd
SZy16p+9wYBNeRDHF5f5NDi4zXhC/bWHJWFHAzhk10YmjODl5Mc97Rax/mP1x7h3DzdCS7zutSts
WsjhRQjaNzDLbQgf5BnOcbkGA0xVVBi6WgO07zCGqaoKYpQL7qN2dEhtXJx1BT/S/yUYEtYgICTW
b4xnzRr9JYom7DPlUGkk/4I6Zy7fkIIjfLkQ9ds2Kk384cjhv1n8Nma3QSEL27iaDuwtGxmtfhnW
x9OuhV0qNoJ0jcIpHh1oSGG2F9o6is1889XKOoJZ734xePrQYWk0kpz6tIG55abgHM9d89b6UAbd
xJV0dP0aAScDjEwGm955QINgtb0v2Topu9bheyQN1MN4T1vA0zfroHZswYzazbREkav3OknQO7hr
tKE7a7K4scbKH6NHavsttgR9DwjKTxWFM3m0g6FP3N5znJoJnKpzO+nv21OsI7S1VIJ0/aaN3+qp
RnIkz8yv2ZTo+eBXd8QRpsSIKAcrvtvyDGChsz+DMEex+1wbwE5e3asAcoLlrNiEiNcrrsLOKYCd
lnjF+JoAyqdEvIB6wQZhLfL40OQZ/NQBIGFokiCjF+NnwasqmzzD9VZ4d+U0j5dVwr6aIo5SgEll
p9NrAkxgSZ3ZteFwfSCpTREw3LO2PWpmZEWKMuiup9NaUcKFzv88ZSRKQt8PfZpJtl/VJuUnKujw
x6yPOHUwdsS+/XiXfpF9cLow1rf6A6U1+IVBiSr+ZpKvJyKxn7vXZt4dsFYX3dm1SYC/p/nRdPIu
iMkPa9H/ryAtZN5xYsMBIq5/u8fum45O/UarOZwnOAKow2EbSRPzN13X/X+q36cW45uVHuld1nG6
NynntK5OeaRBL76nQinNMabJd6Zhva0gjv1yLSRfO6omIhEeM0kqArrBvY0oWBEN6jcXfkZ8qE02
0JOo4KWI6+fijUm294vmjrHOj6LB2Syx+arY0EbZqWbbUF+cCx0D1g6uDYzTVhJs/7lZ611k9i00
I3QqNSthB4dLbfAZ/c8K4xXwarf+jXkAYrQqwF+GsLXsLUaF+IQo8jTRbOaBsYI75SGpR5hAt64+
woOPq/PA+qKSxMHnG50ERY7wtb6P0HRi+7MJV5ZDk6eVtozeATA9seMvqNV7KQZ6P4D8MfbAthIO
+jC+81HxZcXD/zxQ1U4hxGmuGh4asLxEuav4VsvOCyxv9KslLi9p8Cz4gHmsmkzxzhIjJhZ78CUu
KOE+SzeFQhUPlTEz3+U++I7lJWj0LSjLJFzm1UV65oByIB3ggMZ0RW/p1qZUaizSplnH9gnK9hK+
5uw6nnYus8eMJtXnpBBdhqqK3emrGZAl9T/usY806Md+YXo1oXwE9JxkdrLg20+CAXx+ZE2ScTZj
T8XlELQuZxs5mIruwUJmjJopRad6JX5SbgCg2MAM3fev0fxID9mnhpgFXi+Jy0ILsZlRC938/6i6
j+XEmmYLoE9EBN5M8d5KCDEhEC289/D0d5W+f3Kj1bRagmPqlMnK3MYMHzrsgtcdDab4V3Z2+I7y
6dx1doNjL97UZ5vJMOA6pyYgDGXgVYfYk4YA+atsPzKD92DZCpTlMIQjM7u8R7qxjdRvdOUi5UQn
eSrfg81bzesiWblfgIqtg/v6JFHbJKu5G4G8/P1Qzqlg3m1hV/Pb/IZLvStFrpX3aDJnSHK2WGaL
KWDURTn1Bc1/ZLFEqsD+Ope/z2LSSf3J7538JlyZyorgEM/lUt1tYM1J6FVQkwraL2kBGu/pSrvh
ozdIcq77h39M1CBGBWZfRFNfuSJ+fxzNOPK9GRw62+q6j5ndiX496e7Kxa1L2XNh98ftjT5LBAU6
996p9sJIgR+2H5ijgSUHj5vcxHEI3sDGeV/fdR5fEah61NldI34qn/nDv0oko+OxAqQ1tvALlVw6
Qck2f77QGS4sGQYGIst2nh4czNdn4SwUPHPM8q77Hsc+96VIHRgmBdJwBI5f/Du324DOzUTp0rm3
XqCPJE9omQQN1ueM/xHHoWqu+R48CiZ0g/BBvzmb99ifFv/Y9Di9yJi+gsI5MDWaYW4OpB3Et/Ay
TvQ887g9WvEM/ObhYwUZwHieUlaK2K/8u3O9BamG9KeXaHsxP8+UOokunGeqtB28e72sdK5f4JdI
dA6P49fXqXH33j709/v7Yd2XxscdenHiRN/MlpJfzrr8nfSjP7S7HEHR1KjKfl6mV9AzxB+9BmVr
sP9WeyT/FleHklcDBjHZeMo57KviEgZuRx8j6H7fB9tZCLzGR+4Qq2Eklt/b5cxFs4GQDLfZpvQz
ObCNDyDZJHq9Ok/1DYC1tGiiixK7+839nMb7m2OlhHHn7mt6DjZVY/1x+S+jjnkJnPb16DS+/d4+
UQtRJDh+QMdm8hPOYDSL+9zAno7/meXd/W/h2RJ0LMWJQzV+7N6+4guGXmO5+ZPijAwC74X8z0bS
NtVINWJCSXDGaKDcutRNsnHA4g1MkP259FYqvuQf49ehhNHujvfflNAjoyXK5sdhGs0UH3NKfyry
DwtdK6RjaMrY1JI56if3JYxn9ViioWr7mdEpTSY0NVrZ6rRMWZQxU3sRx2WokJ8dYxcP08P74CP9
C3GQ/Lx2T/0X4ikDFQuqz0xv/TezdyTIRuTLCdq5zmn+1yMeiyDpEW8nIN/zvhLZSssTmOyCli5f
LuVg0tqraOG9KpXjK7HSpm3v2kz2EP6L57SZqHEc7z8hPxexCkXNHLXBDZkPgk7SeFW5G3PUJZpH
QJMzhP7Ck4ELRXcHDIlhNfzRDyKFgzGe0eWq9/EWEB+U4pLf/At6vMvGs7Jh+UkgG87mZzHanguZ
fWlBiUnm8h8VwT7d3UeisEqWXgQSLGCnILq7fhMDzkMUciAYkmynyvX6SJSeldg0NV0AxfyaZtbZ
0hqxsjf5jYW4P09PTNIIcaK1Kl57m9HpO2FvVr19XCaEtYk75iej+zDxCrhz3N+kNXUVAOYv5yOq
+ypsybpixsyW00zvMQK485tQhLwRwh0+Oiay+mGQ/jIlwOk32G5T5D7b0oApPMlqZ77Z6/4sMF2/
XM3pK9nffWU+To05TcDWSk11UYi1oK7v44cxQFccyTVKgWR+fuczz2IiXSafm7IhqE88/VlyWdw+
ixP5dkyUZdHrM1M8UbB9dyO36SY+v6yaMRp4K3qnlEGiJH0IQ3EsvDZTsvDbwW3ZPw7dRYDU2z63
M1OSY+PDYD1ej8lLs8fFM8IsMmEQjXfdrx+zhq/sz8WmZYzYfP7dwJpp2q8zUt0/SItYh55XuvV6
5SdfzxIOSj8zTar9n7wn9335ypBQ+NoREt6M3sMUUTNiq6TBUB0p0h1bVB6Ov9FrfjFAZnz9pIk7
wLX/S/bBUMaLxub9B4AoB5uA7dgw/JI2/Nq2Uv/uMYiPyfgwjHVSg/MskanEx3QCTjZ65rsZGEhm
RZag+Ow+O+ZrfPXuYpBQC7FThRe2HEixTt+S4o9C9FmJLMuvSBWRGaP+li0mVUENGPUZ6pS9S33R
cQNIWI19cAhDWL9MyeXsF0SHUaxSv7fBsZJDLuyvfhbzhzgGQylMBedWrPQc5uYvpK16Ml5i2qBl
3u4cNRb2aHD5xznAuPQ8qEsvKyt6v+lGZl19oyfdqu9NK3H8SjPAPOMaqvDECW9ZIiBBLvndyBB5
xYpsw28gIvmNlAFthfl1euhmf06RQnJCzpypBroHQ9Z80taNFs4xPFrUsgn9sA1QQRi3rj0lMupe
v6nwrAVC40vGoUuvSWMBtEHifc+Zlh1rcIAVVqy3hfO6GFVWIK1DKl0MzfGIFHuqYO8ewYiSKVwU
d2qVywLxPouWSMQEdR5xsJ2Mz26Zu+ZCglKsds/lKVIstWoAQL0PIe2RgG1sXqZJZALM2Us9O96P
kqZ9a2Ui7+KWcGC8Jy5h3bQKW/Ii/+L44VzKNy3fHEQTotUKttUV/FcTkVIR9F5KB2jq0ywTK9Io
fuyKacLCBNt2xU2sxnw1++7cF5Wl6Ig38iAD6qzid0WMrlz35fOtmlPfuvdsjmu0G42O3t+ZycLn
UgUrt6t5pwomI/3+ncivEDy+T9ny/Sp39BRYanzaMo88wbAFLab87koTJe/GVnPNSuVJ0P+RaUbH
h7m0uWzcLVyIb1iq7qQTVwVUqAuN6V0lTuwVeflVCvL/RNTjxcWl7J4yslvgeqkSDOFRzGa/NT4+
uHvkr+Y2ABRo6k5qyVrsPQDg2mgOuuGCPo8deEqdwO5lWW5Ex6mYBWkz3/y8DsUXlMfHoZH53jGn
h5NYll33W5/5uH+/+pnv+JnfezBv9frM5R3SI43bZ5ADHcE/udtvmCaqiXHS0FtC+n5uFbVOb1J5
ahjwPsBxT9jRHtKl4k7mx3JMIUaiykp++8xmS+dJ8fEb+bl24khdNCN/k3r1FAuIxgxBAsXNTnKq
JA4lJSf9m+mIaACKJPiwpLxrrnjyyl+xs4fR1lGAsa2tCNWYEkdntY6qRBIZi2XBOp2luTOjZ/Xo
SyLhgy0wokim8zaTi4IalUEWLZdvsCzL7pEjCoCWDUu87oal7Jj3xYjIksQyk4B0E3FYMUsJ/01m
w88T9hWH/GS+sf22FDuo+r9VR+dfFo+2m8PzvxyIHiWJE6GOSRcOocwjQM0++psdPt51siQh0Ek1
37VTurxPNinaXLa/2v88vRE8ZIxGVg886lgkrnlUA6X4keUrzf209Lzq74UHTUXZNVP5om5een7G
CTXd2+fe6Wf5uRexMVa7FnglpK+N92+ykx2xz74fiMfkd4OzDS0AzrEZ4ydOe+pnzdbMLLDmmqGX
FpefAs07BgWGk768BlcuUiKxcBzVGuQFbMqjJZ0NG/KKi5MqTH51S4MjSa/kQArA8AyhqWjy0Vv8
6G9i+vgVYhvN03ZpmrbNm16hhgBg8MXTICivYq52KB0IOkZpQL3IeMSLu26sHulNIM4t9bn2hdjl
bbq9u/F+QvmCgZFrkL4XotF/EI4xiqNotiyKQ5abejKoRNylt21VpzYfQY+JqcBSGDeM47/3L4Nd
/NHINhazFYwoKpVSvUS5ZCst6Z/jp9UPMk5p76BsZP08fPHJ7QW86NFW4RkkXsSyyV/kxPel+K5d
+rbo9bM6i85fTVfjgiaO4uZrTH8Cr0fxj7WnYBnJrsrJx7/z9sdKvOAQIUPeXn2kRwKZVCXamTQD
R7lx3lHRvMLO7vMTU39dDJCwFme/JrB4tnWTVrKX7tl437+1vgTiN/jeiJJtorAQ2+YGZxLUQSf6
ddF0QQzJvEEj2e7wJVNgnqfo5ocZe02PzLSoV9lt6IKvN4/pojUnty6KHJe/uaKJLyzz394ZaVCo
0gcBGqK1FcmQ1oFW1+f5K0NyIVmsZX7O/6KFtBwhXMMkPzZIo7RSpgu10e0jLAZsVTC+EetUaah5
tf2b6ap3ddQQzQur3oK8Pf2p6DG/M/0SmqSH1t5/G9TQludcTf1rRVIPSA1oFe85W2CoczY+I53s
8HYqpKnPyZU9ipYKU6yBvPDgt6YpPg397Z7itWg5v0HPTnDIKNrLJhCrOpFT7bgoPY6V5PXfftW4
xKtnkmDZj0eGMHw+9Y/Obnac7KWAPW3HkoG1m82IO/OrqMVBX1/6Fsf+9zDAHSaw8nn7oUg5aazJ
EkBCdwXQ95O4Kf15Jxx8/IjMUiNyPYtjm9i8hYEqeDJZ3hMSJXxGLwnrO/advE/3uWkWAHn1eUz2
F7tSatdJ5eq3HIBpw9v2p1r0Xszui4djicKfsSsT4PW17qWijdukEIf5aNg4xmPXfOTDI41vW1m/
vxRCppc1Tvduo3xrZ9aN86akIHunT5iqHM4VUl7UWe7lNBMYpYUc64VKDM7nUTqsyzFqlmq5SZFp
MYOsM8k/Mdr1f+KnnBZtxKL0LRaDJSqmaUTQokZhh38JgoEZntxkVSOT/vXQnJjilIAIHahHqbmR
vfq6VbcKMhEmM/nTN6WM3O+l+xo8KxKMidI2U14JqTIWvfzkJ7VAXvdybk2oYZfiX9vSq2FQZ0/1
KK2cY+n2s2UXUMp0E9ZUcoKJ9kJ/b9v17/EkX+DQ+6bt/ElQ9X32xBqLLxHpZngcmccu9VMj8r2t
b9/5ZZsNTiO8O4PmOEv3FsNN+9iNtzZDFuuQs5/73yBA+ppP6qlGcp5lG7egRb0Rr6NtZyyzZtIP
/l2D2MCs8P636KclDO9hyrySADhVJvMEOYIq3v0097H9sIdd4JLOckNRIaeWSc8wvWQpIZqTc5LV
AlKdKtrYfW3HmLWjXJGBT0kpn5KbUn+DQ8zN/D872RRRhbBiNqK/mVjh9BkFjfqGozg30FyGFOdj
28Ju6CUjriiGtRS3z7ihLu4i0D4FAN9HtbKgaXf/zs5pbNonLXjELtqEA7JBpHgvr5dOcSOj+ozG
277MKWhNUbC/nv1Yn2xY/0Y95W11CTOcLMDh8/mT4E3I8wUMVgD77+qSBgJnMfM7Sq2ncIvk0Y3j
J0wVWaXeHd7qWDrMVlznBC0QbUIQUQc7cSI1HJdS4YfUhrfDB1u++cGDRTv+pPGQBJ6VxKJeCF77
KUnRiI0ng0wqP8lULSU0bAC+jqVYrHThTxQJAfuJvqwe+Q5T0T5F8aYQjjcjYDMPfl4CTuHsoYjb
4rLpWutS58rSyIkzNikekPOlUS3i1hELOoIDuYyg42F8lE6KIM+CH5KqUOFbJMqrEJuWfSO3sb5U
JDGuwN8sHYuID2kJsikAmFn6vO9NVnVfh3hnD4tPvP0wTtwGz11zlf5I7cfvTX+dKMau1aeNbnm5
qqSnT8XWRPEMrwo4LuegaFgWydGFjFhv4eDYs6xKAci9KkUT9f13BtIrEzy8OexFvxTC+/zdpBVW
xXR9Sb56h5ohH+n/K6opcbbv+V1fvLhoTOpkzmqLBqpELt3fma6r3nWMfPqWVFl4z7mgI4AL2CB3
s/PzR/h7JY9Ga8nPKc2QqqWA0V8uaRPN19tmhojMPTjYPygXdCfCaUINfelP8mS70y/lOnFYbPOZ
OPdQ84GXU6XNNNJJ9th6I/cpwZLrtW4+SKK7GJ96zFl0oyht65dYK3IJv41cSqlR7jp6AedQfuR2
QD8WQvk1WNgi2XKI1oepMFTKqUt1c/onVSYCXCx6y65ar1D/xL1OlB4vvrKFXeKDiPGx7R2bgx3u
orI7EJ4PdU1eEoVrpP7OfYZ0+dsY2gB29SRwjqnSwQS4PnakcixwcumHS3l5Fl5uvk4XOudSfP99
wifJpfeOz8Z+W76zK0mQ3dqAbdzVjWiGiFsfRbskdjAPxibR7npZSqkDWkHcJ36RLNOuxPMkvSv5
lW8m5/J9y2ehHL4pUh28uBdBbrrhle7tOjFfCaf/wgivyAhnUmqaSaEfyeBcTNJ9U4s2iYjPXA1w
x6T+TPzvI0uWVn+fpR3nyw7Il0BlwwHJCeVpJI5f5Tj97Ff5dBx6ZWDCfMUuiK/l+BXsfIjjStzt
IZ92xYW2//vioLJIW6sLd/mvBIcNSlDyiKo36699fHg9fgh/pB5WyepqaMsWdm3A/orgduHbslcG
G2fREkMIeaZlvMmkwxepSEGTHZ3XOIgYTQcvz5mcxeVFljFs0MP35//3FbVrN4meq14n2XbmFt7p
fAxTvPphdjwZZ9Fl/NtKEcmYtLKtFB5O1IoS7VkMzngKJt6xZSgjrzN//3uIv2AiArl/3aJNS7fl
VaX4VQiV7WR1S3s2YJXJypRCkcsFQSYrdlHDaoTCcyhoByATSRsVuPvvsUIBCdgqAJYCY0ylZweN
CXNUHwW03Hg0Gj4KalepvBeF3IDM+avdlkcAAJl8g0LMMHiHQnAGXIC7qgRAjbzlX900gMn+q6sG
NoZ0LnjgH0XbKFZ6fUMAylX/IQfBs4FtfgAoA/bGm/qgsxV0ve6sz78zQJsCRkNSuxBeAzwn6Em/
UTPCgeQf8Ol3EKgwCNK/DvZ0pIDvh+npdgMC/OeU5/X+ALCjbgw6lVN8fhczM9NapGSAjLYfUcix
SNhEKinPj827zPhVtTrU/1idZNT3Fm0ht8f136PHl2opwsl3qg6+6dGoERJ9z7ZORHrqkWqEgLCi
2ECHiwGloFBpA3KWaD4e/X3GP1NAYL8OQ0q2I4e0Z/cLhKgoMQ341MD4CpyvA58J6YZcda3onKxs
a3SRjW314qD47pAvJ33OdLNwMbqygHcepOKDKWYEt+dcXhIFjvtk4Cpuazmyuf6J1sM1gwaWk717
OB8IkogF+O/+V5M+/LHOQlX6DYEWauqBDrXvbrvxQijRB1j4pPIqvYaBxBTK9ViSISsGUGZTzenx
3ISVCRvpZlLt/CUVXpckStcvb1ZgW+iTXX/v9fhx/hANU67O1lld+Xtv7tqrvgw3vOaiai0Jf8Ea
4d8SFOkjs0nl6Ffh/On6acrPDj/z+IdXC4i1wN4MVf13kSA7zH+6QBy9mpwGxtDV5/6r5d/pPK8l
1Nfd/Uf4I/Mg0X9ob7uHdqK867cC5v15r0zgffiv1aPAO+e/y2TJKBvWviClwz911/fCTTEzMooO
A+bmjrO0qu7+EhPzcOX7f9t/uXhxr/Q5mWfnqhD/0lypb9MoaeboMDoMt/5AKjxqhnCOrI6uKtoP
30dltP1zrR3irXRdOHZvutCASggQytQf+i7lfNvvcK/7bpRvdmidrL+hdUIDhibd09GpZ+tBPT/8
eTappuGiLarhz2sapO4f00Nf4SCkS+LFLb5jdr6hnr93VVtSnxMF1fO/U//RPnfP3aOfsHk2mlHo
kOf2XQuT5MA/0cD8Mc1ZdELb7Lt/Thfm8FpaWVgTvjhaLg4VeaDwGMCz65EbqNWrtOsfxQCybW7R
9Nk8fhiv+4/cKLEs5kaXqTSarxhXNXosnIFcVvhzmUZm4U9uFuUnsagc3iXpIZ0tZNVuNkN1S7hc
EF+1hILsMJuhZBsK1WkgwJ1i9MGf3Cz0VCjla8mrTWtSyx7CNwIBlyF55MuFuhYbzv++TpuaoOB2
8QyEJH+1nnjhDIf+LlviY2XAkXL0D2iWxZ8IoHK5tCfSaCFZF1m4gOeSA0FEDWoWnzudPs0PuL9H
cLB3lV5S/of5/e+v5Ef5mGimqPITESQ17neL/n8H2ddy0O4mKUAvudDXvrLDYVD6SJXx4s5Fs1fA
rym8Wfg4RpJsoMrpzDs7DcszAadsJQ4YmUZ7WKD6gUQvp6kZIMxckr8UP/4TDs9gZOq5vOTY34Gi
1+biXWq0OlnhT2PUiRZ8fy8WR0A9DVFQEVwu+yiWTQAaR6IW3jpRaIzLaltiApKnvdRsYv7YQ9XV
hOe4fNLIh3zjkC/7xiEtM76XGxWlbaI1QYv/hlOEk/39elx+Y47Wr2fyy027nUarbD8truFo95in
c+1gV0cDkqlPvLCVJAAPvPZFVUcah1YLdIUpgF76VZLTFUra6LyDFd6ow/fJibVjY8lZohfyCfbU
tdhIfJRI/AqHGBgR/bFgSLVSF83fIl0hERu701DbN0ZleQeBkABDeqrApu52bW5BEK711dR9+Pba
dGK8YbHXkhMTt8dQs/eDy7AB3CSuYpEn+/uIVTaPz0y+7D5Fa7doazeVZD4Mnd1aIPJyeud23wSk
HeXEtffQTiVN5pvpvuli4ctP28GxuYahnz3meg/eBkpYmZOzeNTzSPWf7MKKUdiVk4TnsuTEMOg+
G5s5g7e4mH3z76A+Kf8sFvMRsMNCWCcztqOl2Ex11IU63XvkQJhxiZDI3m2qmgByVDPxjdtXNF2I
fcOq0qan7FwhpstnOsAmpYbGtxHWLLtpYmSUuCXwaNzUDCnxZS07VmIQvP+dwKa+GX7JrvzvOsK1
jDHfNRuybPiN2FhLXOupWWK2aAd4e/JcDr8QK4KYiFghzGyTi5IwHpgnJeUzd4UqSmwgXMZD/R4R
H5hTQUJsS8wVrJQvaM51yZwvP7TIbe5eBcGVzED5I6z85+JiGhD8i7Yw4lbh+fR3haSTlxbba5Gl
e2gkCTI7jkXL6UTQk1YgI3BzUIEQYzgwMeHQgySh8i526NS3kl33tbgbXpwWejy9qzzkttl44Q2U
FlNv7njf8CYR59yaY6x3FVy6e7hmqkreDjhyhpW4w2Vk8uHCN9pg0grnCTcRFIayLUnEgE3f+RHR
jRcwj4Y5eTLDTbweEEpb5AlZej5tHOXFKQPJTtty7xc4CiINLNmHEjRnhvZUNVlxlZmOYp7sbO1c
fM9CO6kt6e2AVJf5eXTalfRuxzN05Pgk+F2hGBpzPRShMh3BD95fUxU9/H81DVilq5UenVZ6V29L
laUjoeP5yUBVSwlQtIYx05R6/rbmBnxUa9xKTskmgz9zZTO0vVgNibi62uG25sP6xMjOclG8z+Lh
5ktLWxIRoH1CsqfBEaAKynQG2dAT62QUEVXb3JEiR+WgwAonxtdsFMtUl/G/MfrXiqGRU2k26aYY
IV9GNZ4kfWJ0zwmi9rVM50XWAKO6Y+pOjCat5+gw3NcCMHLZTXJwX5iSkcDTDVSBsEXaTN2zkanR
CdbuK9K/oDKMhU8fsVfZY9JT9YtMUXfwzknLU8feJ4pZ8FQC+8BNrG2sbC3Z9dmjlW860dmOTMAa
fmmD5e53Q93TmHEMAI6WzQxHw4Wq4A3CNJFnWBmb2XiF3uQzoW/IrbwKl3mCZhWmouGlHwy2zZvV
SxMMUGDqIurQa0Oj0wQp30cbXdaUWnCBJs6Gy9lMs73FNDJY1iYI7ZnOYX6Yh97lV5OW696ePSm9
KqDggMQH9IS911CREgu/eo4e/BF0oYEBNPv7HIyU2evgbq0niymXj1o2KUY2Kjl0FcPcZVe4Gi5r
DEJDNwhHnoRhr5MsawFQ6/rkB59lRKOhltOvQsO5DMAt2fktXIO9ogNR1jVTUN8z24LslS6Q/q2H
R9gyRymmRgMrKEAHUzrDpOUIWu9V15udKzRSCN2v4TF5BkdznfEenrSudZiHdH44d217rsrry2Ru
y9G1PuTAGmXh9t3lfRTGO+iIEAcFdabKZ+9WP80f5CAyHVvu06UfrzxH5rfT3NGNjWt5NfWdKcsk
jsMaprFwquBAZrydgi1Ygg7mK6CbDmdCAeH25BABS61RwajhUX/1VutqfKyanBpkBjCR8aZZ7jmK
hQlAb3GfgdYEIdeTg5QG35adeq0OmgPvKAq42Cc2UwNbsCCNYm9jT3ya/9dSmFTqhqYJI35q6Q4g
zPPIe6Rd3+q9wbMj6ukwdgxF8IFlI2Yis6qHFg5t/TKDOUBYwmz1M9XVVAtpqL/1wC/kPda6kZWn
+ZDv87+bKULP1nHCapEbGAtCA+MiQDTjPVZSnnS42+wYPrLCKNTW7oF8Gp586MC5gfyAWclOLRNu
S8P+gUYHKRj4kSe+rl1HTn0Ls5ejW33+lqnnSMdgwc38tviEgh0LoEKnCfkHgL8OcQ5Opi2z0siD
uY8O83XNXcczJkrjbUEygUpF1fx/nyUhpT5zF6BNhfxrWdbXNUUrRkwYhsbjgyO9nIXW0R4Je9P5
XmlkW3RnbDDPM0mMU+mvQzPoBFFFOGG4ipV7BL544htUTueyBXlSumQHbDc1uKMZu3qPRAqkRWZw
mvOODaN25mdETFZf4Ym5oBAFmLeUa2rJFl8IjzHUWL1Rg1lBFPKLpwYABMAE8GZQdlU5TIShLwvd
vcLJUlG1F654VzXdi+ltxWJv8Qob7Tsw2/fqJxixnwDvwEoAT3ZzsO57/tQnedcg8dDPzWIjrfEI
8+MkNTo2d9NJy7C3HU8MoK8qQUTlDtipGqd1180Mg3ezPi2UqD6QGcgMdOSLLVgZvL1kJWFxeJCc
57rjbUu4x3xs4LYmn9r5PCO24nfZTzmCd2czJJ8SVpB1878DEJUE+bq7rxxGxb24hUBPVkzwAisD
HVx4W5MfcjqnCu4RQ5nXQfhrPUIBmLQk/FwGflkhvCf8P/QUiw9hj9SAPM0Ynp1AzNWMq5m9L4gS
hU+GLvvAVbxaErJjRpqDdfPZibcS/+7fqy/mpxJURlzANgbQsT1X9/2t/lq4yAupprbY1yvQ8HQF
zj6P07IJLSCwXCnd2NcXYOPKMLmaSs+inOoiREHkaGOEOR3vMBSS3xPNAyw+Gty+u2qc6gkKEPSA
lIpGx29FCpIYBKF/1prxanhK2Faiv9GkH0Zbj/ZEspl0y7Vpe1vqPIu+ns2x3HhjMX5HoQnrl88f
okQlR0F6Rg742Xf/25xZr8JcAGQRm62Au0MsIz2qAVVrlAWM0EAavjA6u5SEtnc0uvAXsNRgD3Qc
EQ1WwDzM3EEFKvRrVR6LG1S0XIzV40rOkadTy0ztV6s2wI7lIfxkMQzZHZ3iUb+OwmMJ02SkmrGw
XUfxisS2BxM+DlMV8lCdrEcdVJj1tL+fhb7Jy7jnifhdeJhClvrfAzTMNsOIVGi6pdtIWv13xIDO
uv7vkYczmL0GRvbN2hnmZ5O5+TRcr9vQ+Wlkt87CIweZL5um8ySlGdHAq+cl3fKSCD38bYjkAgRo
18h8KLOlihdGhttKtpRt50DSFRv7wDi3ajRdz9LxAVVvgJp3c80cwanNPFEzZIWDxuezqciQnObe
jeO9sVRqY0n0k/h6KkZCQ1s2wSkxk3qXZyn5OzqeqpnGdnBo7dKgJIyz0GMji/yiR36Vjl0hA1Yh
T+iZ1wm53Frb4nGQVBX7pdUyovuSj8L9NtWSbPrze6NL7Xb8BJhv5giS5EqXRD6mj6P/8xRhQEEP
LdZbp/PTzcf0Pc/UFwWIU8sMzBPQMnl4umuHppK5si5ucwQyYJ5qZcbvHm273uvf698zXk1RYJ+m
i0F6ZFM5V4PivmpIfvLhrLlCAmSHU0Mp0nYjELNSAM9BkioDeE8BsH1R1YkjFPlhBtCvO2pju4qX
ZTFBnDPoZqqsven6/WpMtouHVv5nDati4SOcI8O265sDwRg+T5WPySM/qT4Lp1FkuPo4BsMBTPHL
x+Ef+453If+dmEMtFENVLlEnv9a5GXu32lnyoI9uKFewbkcKmOv+BswubjKiWLabPDA5TPy4xOuq
fJee+JHtSgPpqBFzr9rU14Pb50qJmNKejGkvZI7p1nuuBThgM/Shsi32w+164OMzmGPnti15OMY+
3fh9pLiOwQ4/B9mhXUA7RUS6m6qG5DHvo109+bkpPeC4UVoV89gKp8qZJIOxVLn//DBnqBmQa7VL
/V31TBAfk+9Nq//MrzvbzulzyXW6rMinSAJKU1X7nWaHz8HkWVBKi0t0f19rbJJktkgSSO3KZkt6
EGV4/3gK6x9PLdF4VFjgSDJRLWM995hvN7TgVkw7JYDKF3qrQFFgH5xbquHh9E49iv3podxal61r
/2GEIZPH69b/SmyQmsndBopebMQtjzYI4DS3BhvrwuRbgpkQxqoO4+PYyc/jd1LmYdM4BIMDXpTY
gz02RsXKB/Ejygxfa9RUvsLVa0diRMh4KL1JCKwK0XQeePzAFfJVkj4HpqD3dBM5Z+DGrJuwyRNl
3W5wbn2VJFYSaZPeoZpuF81t2d5pGh/eKII30vo/XQ5oyPIebiDs8uMs7U3wQb4BAfDUl0e8Beoh
lbh8/w5VZo2hArTIlILW6rIT0Nw3A7LIJfxhz/59XBVjJGxwot+SKGmAE0ZKhRRiczM+PDHILp2U
G7ooiX+aXa9popyd38DVL21hDLuNikAr8FL60RIW4jVZyOWX3yEFHOQk3s1J5UdW/NKKDh1TSyhg
qzEeOfQpdpQiWIb/wptDfjLMGu4kWfcJ9wEQ0idz0Zbi28vYHvCtn8WTHKZLkw5VD42VI3nLjczV
X9E9PpeMuiJh6Aw8YQvynIAXeSn2lFOFW3wNXyX9FWeb4EszM4rPk/OgU3HJBmqdQnU/Eor2t+GB
J9/wMjzZyd7LUWGZIMYRdR/oEw+A6lhxw9UKrbpEofzFCk0SmDFm/icahgbY3zwzS83kyuRI7J7C
UoeZNpKqsVETvYZUf/ixgoHsncwiYtffoojNbiMVKgd2C38xyVES6V8wRf/DKG/j5SwMkZ1ul+Vo
9VQ9VDOJkoPwH7Pi2mPZVllw8/uc+kJOi9APy1QxY3dGwKdyP2nw2go6qHUsgWJ9rZoSq1WKgKXD
NOinadNg2vqhqctqFyY2ZhKr3v0rMlwP0kReGuKCjDqRfKly9KW9oBpXFUx8tDq12x5RosmU7xfb
4WTeCTLHm89cKaig3Act+WnY4AHoejNHa4+MX65jBBKMLJ7aameBtEsCOn/5Bbgh4PGx+KRVucib
AXLkVvVk5jBuobrihl5clkl8xPovYSkFzUgb02LFNHbVVtMpz42/UPu0ewjpcsQIs2EjMKDPKvE+
UiMH0Nj/y/11dQ2ljxs7Cyl4XA6hHOWI8BiCIqXlusfOFpR0V9h3nzUfX3DyOaqqHBVhMuVTGz5S
5z92cf6H48lcz8UCYOyFQSVwHYJf+Wwunwgv6+/AoeYea+aMDi3zcvZWZyBygNdqevj8AOPMZhsP
i+i9oKMt6OZpTEPOceT5kbfexXX3AbBVvzepUwC+zt4AFHQSgthNPrD/zfbjGLNzadXeGtEkyEck
yh1GKfti6mdX72gXG7+3dJqUYqaY0NMtKeXkfFkwBNogaLEbubqnzMax3RiVU6cP73wX5RQT9o40
/MLTlIJWnk9kayru6u6uKRSH1Pxn6cK1iUhipONinCBVQXAq9oC2Dt5aWwwkA8cn6LELAu54Lp1l
Jq09ZwIfSa3GlRzjE7VBnkupT1DrpjuZ7uT3WY5Kb2xrp95xYKP+pWlNjIdfE/D11t7xWrJQTilm
onp/LioUx1a/eXrGX+mBeMI2u5KRSGtPvldqn/fOEnTsl6OmaaSWZhLYJ4sjwx8mEZ0mXkTBPdbC
fUBoK0+YfD/oNkGgtd4q/9NsRTlqqEIQMuimkWl8/jLtZL2+i3cVDZCMTZth0lRWGkIZ1T0xWn5o
RP+H4KjAQRbvHz+WAVPtpM5Yxu5NzCAw6kM1gM5GaBiyIv2Qj99eqsuPW4zKYFBFDXqph2EY/B8y
LL3H/FafgKTmUx/rX2NsU/o3/KTaUbyJE+cFuz7hI2AkHmUSTrg1blRvGRYZdneju7lVcT/44wTJ
P5Ec5V3T8fYjVKbpyj6rFYIlj/6kEoyfY91ofwNR+aerShULFc8q/P546mj7MuQOc4IbhdNF6fX5
+BRrqAkUz4P3tWAP8itgsRr5uxHaRLvp2vPrrc9mhTIworYS7JQEHcGCMtKAj171dpuGGeEaZE49
1le8EWscPnebojlmMd5BwwHfTIrpWiQYoF2/luUs47osZSri9MNDDff39wRG2psXvnflz0w9p48X
c73llCIzOdHRm/hsfhlMt4IYN/3T4aq2HL7rWVFutLb4dPxsl8hO8WHoU8MmmsNjgZPTz6QZ765t
tea4NHFTWBkTYoRXN8lf/oHv07S71TYPRmBLQX0l04rWuGQUJx9xBAfIlI+7bUSfDkch/oC8Dmrq
3RTZzt/gI9+I9PXXyb1U6ZcPv5qoI7jbR/gqCT9gtla9TEM0VgegsRD9o+41PBwLjJdu3qzCT0pf
OLTblKBCr1/OeK/2+8vOTYiq3j8OElHbXP3Vup5L1852gKbGoa0mPqMv+3mnEEhzFuYqqIP4VvLv
ijhRuE6gY4CyCpljKS2guIIVbABHTPTbVXliVlTqLkOouwZiLyxH/Xc9e5FRqXpsTnpqpRpxAuGV
pCzJMEH3ICsHobzfiilRhxJ5CkIqmJrTHwQnBKUwRb6ta6x7oTgKB66HjGkz3Qt/nGUFWTyTH+Ej
0J64JaEbnocqJ5WE2h6P8p/7FxylPduCz63dzBVYsQ/PKSaCHLrbLExqmf5KQ36HHsmtyQqZ7N7J
KYu0XYE/558spNr6K7hzxfrJ2v0n/T2jgd68/sB8k99cd7TPWQ4z/rmyS0p9IdiZq4/VTUmQW7mB
59TM6u+PW+9QT5qZ6jFEvMs415gIYTKF4wnFtHY4he3Y65lfzpaG8T1//rfEFouWL4qhHllVsGb5
tVQ9cmqrlMRSq1Ju9/n8WH6HkOuw/Fg1GMg8mjubnISpui26fj3t5lYSnY/K6lV0YL/c36rXnHq7
zP9f/Jm0ng+tVha5/T/YtOTw1r52753TOPqZtoHNFvEgBXDXFZ8pEeGmGqNL2T7t8fuB1Z7FEBUJ
yUsZMe7PsSYB2xcfrr9Xi876+2/tA5NbNLJDoTTJ6GJ6elbLKPO2NfGBxkEZOP29tgOwe5esc8d7
4f9oOrMmVZEgCv8iI8QVXtkRUEDE5cXQVsF9wQX89fOlN2Z67kxfu0UoiqrMkyfPIRrlI9lnuXb4
c4gf0WaIx7whBWXKrrxKBNZhW6tMQr6MzZvevtyldo5NomrivHpjYUJ1gGYhgrtPVq84JhwBmgyL
uYYBCTIFvzhmSV9eU/qE2Wf53esQcgSNEocnAn11lov0z7+LukS1RYyU3Ly1Yo9qBHvkCESBBIep
EEdZudiqSwlWP9k+wbQ7pStI54ygCZrLAWQ7fsL2/w74uHIIL4KGyKMrl0MbJQUDoQl+Mm63fCZ7
PRObgJzJkKoD9qXThkiZ1YoDvPno29tpWgQQtA5EXJYEutA89PNQZLjhhDi9HdkVLjsF5Ix9QrRK
Gfsr4Qa4UBcU7GndUCflUyp0YCVGkOhZsYFlo3dwoCoe1Ba9SQZnIre5iLSZQggtG7sMPe5gAbwU
eZ3QmQALZTlttua3KQKBppLT1RYftZZYhYtK1qdItlSGb82+NrykclT6MX/ycQ+YGvLNnUyD7lFu
wZ1JtV465J0DAmscq37iMu/glOLtxuwDZeBHTL4VSRwS7TaREdQHSo5f+4irAWUUSOpOuSLC5SKh
WBHDd3bsvrSrEq3vXSaOT7iyk4Am4BDch0zOSbb9M8EwhfVh4+/f33uD3IXvgnksW/mSH1Qmt0kO
KzcagUeWoYLPh6cjZAZ6VmCHfEn/zkOSEHpjEBegZNuwaJipcoa9tWNuQEDoEWoJz0HIBJdjAA3/
SfBArw3Pk4RlbVtGD6UO8j2Z99chdrc/hgSUIbldGxIMkxWPI8qd/zEleCZFl0yGhtdVrqS5Q7uH
+w+R43UjucqVkMv4SkDZPfHLcgpfZoBK9qDWZGM8NWTNvwN+bbZ4aBk9KKsf5LM+iAm1KbPxTbmC
NVpmjGbT5di5Q6YDhTJvuqRDWNDWOnvUaw/CXjDFLr94ilSSK5APRKrr7y0pnwoUwFNvhJ3W/A67
VJDArohXUiKExiIn1hkIywNZkd9JQpQD9B7Sq6Asw2u2PCH+xYfYAMUQqkXW4b6T2kk/0LwSuvf8
+THoAqdpg4abBoDZnRI3P6VMHV+pelv7ZHSwexH4DoqrHZjiRgvDI/fvBwBBnLdzjGc+Fit58Dr/
uKLiZcyd7MPii6mmABoL1K+JJHgPaF44AfSK3M+YB6sLsgby4J3cMCQW3BON2CqrOI+I0YqZGF3w
RyC/I9n95gfps+cdAummcgkL6YSAGwlTafSdNpKTrZF4VF4Zl1vtirwlIg7WN0AlubLuoaLTA3YN
j4zd6MGDbBMmkiBDSCEx7/FcEDmcETiCdwBks48LSgn01lIjYIQQV1Gi8xRZiadNqul2ffau/rS9
pgedAOu4vbcApgp772gJnSzYvCSkYm1CLwnrBDK5OiVwELCt3YGaVu+oHqJlkhTRNxDcSJZIhedQ
oukjqX3/r7Kh/a79kFKKjUE1/USoTTep6DxQXpJpfEhvgFE0BTiywZLo+TTVUYu17pmaMf8vXI6E
Dseh/+RuIhAEpspMgzcMo05Mf+odKk4LvMbJhj88etyoMQogo3qH2h8rFS46w/c6fYzCpxdCAaDy
OW8m/Q3i4MqGekeSm5kAqxcedwG19QpHHKvGOvGQIjwYd9NW0kmu/ixuxdLZ3sk+J4tbBwR2NCr2
SbjrWFAQty0ONmkZ/RnOvhAqJn/E7UhevU+4bylpLvnSHBjPuk7Wdwf9zOVctljIGC75F3YQl/F5
EIpsHPxxm7iQ4Ky9JBAjwxy+sfZ5TvMJfqTsfCHY4UbCnaXZxRgIs2h0L5EQ4+8SAsnrUQePIW14
muJchrkEDmDHxbq1gj4QkfLrXSRb+w7sbXRvGjEq5R7puXl0usOluf33Pz5Kvkv2B2Sd+2H5c8YI
egHirBNGtuSOE5CSGwxuNItijoTHlzLVbBgRUsiHXUUaZAIn0JcMBoB8K0HbvONtNUsDzFmL1/1E
oUx5tS9XE8MkSz7t5l4xBSqMP+qI+hG/WVG8Wo7O9NMSy3jP6Qe2BoWJL5zJMjmy4Mm29MDUDsUy
pwZ4ZwAqX5mypK7R27tr2EGSFwcaRVmPeP4B1DRrgkQI+qvvB93gQvauOiPU1xUAcWlihEyNABpr
BmNwNBQIMB9dDa7BNBjM87ceIV7LM17YCrqz122Hdggwe2SgaHVFjtU+bkogzVrfa1gCnicFDx2U
vjYySzmaXz/zvRw4uTVC4HNQ29HL/LtximSvnv7mQev6Iu4rSpGgIY4WMw+G7eGDprQpN/YIG1jk
UBtg2PvwAkQSLj0CVUJ4nlgcB8OkAbwMzMy3Rdd5LJHePU+WbZ5qzD8frrqhAyA6h3nXRH2U6JWc
ax93JoxExJpESIYWSBsmCTQAuNOxXk6WhAHLAfuG4i6jt78PaS6ghhX4ChF92EJD5p2SS6P7XoHk
YFBq5pMnw0//XsOaqzjdPvVbpgwqPE6Kk9EAy4WCNUkFwyIkp/nl+WWkOXEa37gHk7SMiTtX4ALs
bSyj2FFgZ3pEiAtDmzOWOPAFB9PmuO18/s70kBsdke+GeWbVUfSYsieN26hDV5LhHNC9o6DBMweK
TKTqsxD5LKysfyWkPOs2rnoOaTLZTdwGOCsd2nY+kxuivzX/pVGcd7eJuJtbNHtoDq89isKsZ07/
YLe2QO2dCVU2Hv4Y6KE1aRElf6i9NlHOA51EKIjWh4weMAO9jBHcEKwL6B1kg4DowTZSO78iMERJ
neWiNMDUGxePdf64XUY8/kxCtJOvlOk4EbsY7eOX82XVvIYg252D+fSr2qxxp6T1TmV5ukIKX6wl
LdMo0LAiSM0BM0CWg0LWiE3Hqw+m1FQu037TUNMX8hhzDezX3E/+5OFXkjuRylSzWtFbM3mkXua0
sa2wv6kwq6NY4yhJd9ia08bjY4fdHd7c3oYDtBctr57jL3iDCYXj2Bnra+BID9LwuBjuydCVxQeh
GE/AgrrDZVFXmV9RRoXjMqc5DdelpocRIzgjznesNFe7YGFKz+giVkkvVZA3w7DLuPmJutmH8iBg
R8dMl1TY15h54qxD5npZk7OiAnshyGWWk3/xvODFK0/LT2gXfenOBhtFeiiMFmnf3CFRR+L638mi
RVCac3rGs4rwnSshkrCVuEo+EbbsU8IIbHyXB+e8fbvnLRnt/mhejtSd7rVDas2AAe0bbXJjWksB
SffxBV+fs/V1/809FAsdSRcvozLkhlO9KcPn+IYVAkU2dk88oQnQpFQrwowlUUoSYfxZVnprg9/t
7oOzYGt088/GH3OApjWwHhrQtsqUec1n4PyLRSiGwIs+tIDwhfUCZ3CDNbbtT0EOHanDyDaFunVc
CLLolKGcLMkxr16wr5GTFjns0cm8IJp6d/CkwJ5Bjr63PpQt7IoZNc0HKFOHXfccdwkqpJOhP+2A
EGHbINdMu4O8BgbP9VFb83la3uPPBDM91BAaJqCBSvnXIrBQSode8QtGvieriw41nAX4EKPDQ0xs
ihkPKL+ML2ADkZzcABZpcGnEI/4RRp1zfYONqpXxoiuoZ2k4pMC7YvV5D5TH4J1PXoeQ0g0SFnOK
NZd544mPu51rMOmGlbQW0r3MIfE3YXZcCIc7WWdFIv3cvFMgyDMoM+9DMIhkW9HcMx2pdMnPG2Rb
QpV4kAChTEOux6Go/CDGTimowbr1HqgZv9WTVJy+ePBIDkZi+iXZeXv0YRRz2hAzDJ43b4/cWFKX
Bzk/fCt38QKL158b8uXLnHS08urVC8t2hCuD22ZPvQJlGC/3ya1zH7d4V8DwhUKZVvvaBSUn9nno
vBnvR8KActCQE6yAycHY5EMAoRXy9QqQBflBEu7fofaStvcIwHJf2hJIxQO4bV6PRIY4k7xwn4CE
DyVHE256RUynDkgY0KWXnyFMMZTK6fFhXOaM4Ltp91Z75jV65fDh3+SvzRNnSqbeEhT9jX8wPAVB
QdgubapGCW+nFgk+8Mvmu7bk55LESgYu5HtJupe7f38TjOCZLmx5JxWt9J4QFTOUe5LcFddJnYEx
xec3akoqyzJMC6XgGex5X4769BhLwA1JDxkExk5+78qgEGY65OCYoHt7zvfXAMFwUxeQfBx6kQN6
Y5P5r4C9jP7s38AIfiFHIjmWjF8yzsokexRsDJxD8ONPxq4guIT87t4VpAOVpcpcExST/xFFcTWS
UP+aGigfEiuLXQ6pPWWGFXY9T6psRxfx0P+veO9SYrM5xO/SKGLwsT+kQRBftJNou0O+9eIccl9g
kEbOyfCCUUEZKSmdSuAtr8jJEpIagjmQ6suQ44Crc7aVCWQh8INkxqSsxCt5XGY3FVNWfihpsxQu
is2/TLIyezu5UmSwBCYRaOHfYMhgkmG7MonkLVIRlIHhI2oAedAJ+k5aZ7N5h2lg8VdaECo0C/om
XQj35bCArtGmhMo929yIYul2RyrEVEoaQOCL/hQzX0zeA6AGmT81D5WRWuo96No8qfQud60OVSz+
UiKSaOVcKaJw/Xv4LtB6GJ5PA/ltOFk4H78GNE18sKMiB25n94Z1RSnwO4TSjrVsIywvzhvfANW4
5U57uTql0q+cwVFT48aY5JOmJFh88BopBn5nxDLw8GEpvWgAKKA/HslIlqGQS/ukw32hM5MVE0IJ
6w9lNotmKxiL3REcMkiTywstV02ihtoQAp0wkKEWUxLDKMukhYESA2Uj5LV6FUKzZ3D9NWmtS/8n
Q6j9IUdGq5i/EVIvNOyBpukjufFSHOz1SJ++03tM/SwVCKfM5AYC1jAFDlFnQMOJ36ADQTT+SDvZ
wukYDNB07JsLGmxS8n3mJs8SLawUX1kQN9+m+Rz/pMFACV3Kw8N3dLHZyjYY0NjXmBTJActubg+j
86T+eT9gw3iCvEHsBE+Tc44jDCn9xpqdE5AM5sgF8NrupIQcqvcoUTqz91THrg687fAHz55M5Fae
1O2B+dkVvvG+Nu7knG393omVt3OYnzYnNAUjIqbHHRywMTttPqt6RRssy4Vm1HwvrxzoSCo22qw/
YzIV5rJvMogoqnBTqU5Bqvx9w1PQ4kFgKWTxYt1JZ18WBBo9TRWJB9eHPg43jf4U3vdh6dGkZniL
qNE/o2Y46sC8IREkFn4CLbOIE7xJUI6X7p1yQeumb720sCUqNg6KZIEw/Bg8qmM5VoBspeygTc3q
kIaaayg78yb09bGINtMqCPw/JZkPyWUYLR9g/zYlHiJ9mO5rBwrHS7VeFIUJVCDC2q/wV3hbr48x
r8p5ESijXdN1KNcWZjlBLAv7KQgHMIA+DpKLkgYTwBnwOXAt+JV59hbt16APDxrjp9AqqFy8x53t
Nb5xrj2Lf4/7uKRqQOJ4BgZgR1Qz2UEFAV8O6KlDugEOZlACJoiDFZ3buLjgJsFOeYvadEQJGtsU
TJhGL8RdAUpZDkn9l2wN3AZBIuio/nEZgC9ZYvBOoTKLcjvYrixmzYytRPBQoJcALWhgOgzEuatA
oLLUyouyLrG2o8Mr8KmsX+oAXt+PdsCJsAguHVbibOk8vcMGFFb7vQ2uwb9qO/QHeQBzVxZO+m1A
eoVYQN8XWkUw3bw2Y5TKp30ysXBR2UtYumWZJK3mIIJ8vFb3FQ1iLH7wETJgXrF9kSW5a6sDysuy
h8nTywLMjkNAyDr/xeOFo2QPlT2gt+vPPlkDoUg2TlnYS5bN2loIAKrNaIo7G5+GRdGTuX1MaN9i
kQRmPcqiT5GT7elLb7Isv+UKzR+57AJeFifH3/49BNLnKhpAF6vJ7vK1OSQ/2wMef+0lOoI0VEM3
RCocGPO62oNSAWzz6SNaTfmXzI6GtFdGtxqnTp94/4926xMddy2zeITUnnPofDOet57P+rlshu3r
CJDpjoPQZ0eTDyZuZNxU6JYWdESgOJrJ6YyqaVCCkLWje+VBNKSYsOO/f0IVpfQPbgTDna7Mk4H6
FWLxjoqGbh8zoN6wEahIeuj9tAiP64ZNWYrYM6BKOZel7xKI/vDDhoPIpkBDHndA3T5HzP/9Qopt
ID1viKIRrDSjh2cqnlsVqJqaOscgonT1dRIs170z4kYIggC5gnMzPQyMaShRFpJpIzsOl6tpvblT
sqXL1r7m8WaPTQTPL+bv9BEBjn0QqLAvKoRO0G/2CyJQSg5inCe4MoU36XhEuEAiTFfuf9t+rVix
1NYA9FY2uY9Jff/WMjt3cC2aRwYLaX6j/v+CxkBHOQ5KXwR0z2NldDAQH0CSwqF7HjyjaJj3F5I+
wv96TR5t84zMXGdefMdY/C2v/v1rEV2xe9MU94E40e0lzJLGreHyQ3UJ34XmddXV2rsvew/I9xLM
ttIoNNbgPE79mZRXzTg84qq9vbHFY5hLpw5aV6343MHQE7F0EvsaGUk0XY9Zt7NpF8ke2Gh/9dmT
ytJmWqmfvYE8WlX5fTD4o1sf3wQxsHDQTSnQk3jzDMGJY5p9rSWubDdKwldfUb0TOk6omjQqAMni
zVKHjYA6+7z35lvzFA0ofHrsz+rShkwAT6alXtxXjyolFDS4qu30dRqo55v3lhaveqy1MSP/658I
M1qwTMbP2i+4X9Xdrh5xvr/Y6jM5oBeCBoIMNdsIaJOyHJWMW6fJI9fddHozzh8Yvf4ILF8clkbv
ItpbhDcNNHavoxZDAfW+/I6WSu2quHazge6VsCc3UG81a/fOgL2VCj29AhFUjNN6oEDP4LEc8QFF
6b777v3G6KtregafzYhGrCU5Q5PA7AF1Vhui9UC001YnosmgaLVu7vmMyxuYoUXdih/3gXK6cNWP
U/rWeoiwHhe3UnXptLiO1BrFAWAemdlLxCi05wCNBx7BnFf7JUyGq1+35vkJ/Y9aDcpn8ES/qftX
3NtGox7W/YrsqKb+AOwEkbQLu7BNmg/TSqn8RjfpQ4l6xNcnxIAzfBp1fX8Fp++4uWwuzs1nUmYk
Y/DGDkw3xpEOERoA0M2EKEZdZ7nqH4N+O1tqH4iX0zN0jB5bLveP1qrjLaoOAa2Ot6jfehr9b7Qs
1zTaLL9eiyIwKzz9RsvRV1u9ixXc3Kc6uajeFagJAaTbPeYDaJGlE/B7oG50z260MiFV3TeVmkpD
O+tcdvdnUtDeDYU4f+ndVsAhtO/VfH/ZPqtxpcJvSmk1ZDzr6mrJEker73FAu0uB/L52Av2Zfgbf
Vva4pz3ksUopZHFzev2bdOVh9HUddcg1BJ8YVVSC2Amdfj1sdmyxNT3rHzSA4KY4TSjI0y7iqEj9
KIrdD5YI6CO5VsfqkB4Gsz0qYW16d+lhu/xppOYPuwkx+jukNFPNT5OG2dMsqC1GtTTrxQeqIGDQ
uMlacEyoi2uvAQFE8ZcrbjX+UrBolz4roZbk2+snBMCC3bFG/WY5L04pgYvYUx9MVCPhO/D9FUYG
ej83sLcXCjx0oEBV23z7cNQQwnGIHBEw8LUE38gUkWigt/e6M/ve/A+wKiEBjCT2nM+qj5BoHvZo
Z3hYatC6I8xq3HleDKRUeQZaPaukiV/xX6gxdzBjeFh7AuzmYwHko90GyvqmwMrD4pxopFnsLriz
XEKQlpygH0HgHqhv2z8fQD3iYx0fyUyqsDxnJyqjDfMFRpsDjyDISbx+WXrndvh+uufavJdQ6dl6
0eVVN/fzYFFqhOZA1oXzjDqdOek+YEIBkvwiH2ig/gUv3Wjna3iL7OLqp0/Ker6Mvxi0LcnP7BLV
gMLpwOC4gUB/rRuY9ykfomrTaA7vdAmxW+labTeLSjxCH5tLAf5LPPzCQsntNwbI4dxVk4NdqbCQ
/7S+Cw35lTb6KbWfK14DFZB2/G6El0dMNlacAlUFRerAiGnFH1bhavIBhfg26ExjIUKh7wX3/QWf
7M2qdpo2+fZss14SIze+Q+o2BIM9VqYLjQ7gbKStMKCYuRTcWKLPaFRJVkeexrPWwxW2fTW/D1M5
BldoFgWEhxLcE68sc8/MRXZyOWKHPN3AGCmko/3xnO3vm2fls9nVt+FFXZsnxoT0+J7H2j0sWB4K
yucHONyDeys3NTbE5WmMO0eX5WZP+fnatVGTYZmuWsQYKtJpTi42JdfR12RrJdEn+qfpbbA/0DbH
ithmjXqzpLMpodxx9A4IGp0g+d9hXhDjdI8BkMKdPYmFLCczVdhi23Al2Ae7nS0dsSQklw4rp3HY
IB5xRImN8PUsl0eNhVnlXQJyMklfKayLdw47IDCGc/WX2A6ITwcNBkRKV2t8twmioCIfnFZShNln
ICr4dHJQdV/X4u11kP9ssizboGiCecPA2MXxJqNeg1QEyaROSeVobLfcU9zf9CBwdE/UUDzHc3Rc
LNl1+TON+vbRr7wT9b0uPYX+ayrGVlecuJVRwQnJV4yQ8M9UDLNOfTwZBNPopFvjnTgkyKZFD1qA
6krfzOACUewmaEWYJd7EYGMSJN+RaNn4m9kC+MQK8csxQyrdpAtNtFh4/0vHSk/SqoUkrKLrMmMF
ASuu9HRGq5hletvEg1g603SPrFuXw1KZ4zjyne1iYLQzff6yAFqEguRXrmoG84s+D3KxtUsdZ3jT
Lcvz0pG3nQaTYY676EpH+e/qQPuPxGpIM7CREQmWdAHVp86EWnHkPrEaAWZWpP1vO7uwrNWI4X30
+AAHEIoT0ic/AtQC87Gu7hv4y47HjAMBrItzi3wrDaVmoZP+85sbMYC4GPFsQSpEVMqVEHN6Pf1v
K5500j0AVkCDk7SK/pyZdmO5zeGoImyFEkgbZXzVnW2U6CMqbLb39ycMczhbqe7M54GVSqIaAAPC
yyfLEt+oNqNMh8q0nBbbWAybOtkai5Ekyan1IjEgCcrmqG8+OFzI182YrOaYxq3GMW56EwQ8TQwp
dnTV8CXl14WcuLRL02CCVcMOT93BIJa2yw9dyZuXu6F0jxv8zynqd9DdRoroTe55/3cyJ34vk0Mh
y8fb6BNyZtxcMhdyE5xEFokTOclC0pFR+rf9S8QYbpQmkXy7/zds0RSZnBHWknI27J4gdfyI/hJ9
S1Kke97od568i8eAAzD9aUQRk1XSj99gX40t7qkXhlOek6uRBHOGEAqffOX6dHqhWuXwd5kYibVC
m+jt/Fntge4VpqcZToql8uDMYiInAI2YLIsive6r1tLwO4sblIg3zziKM1AjrugF5WIwuoBuRQ9O
Ei7C2YhTRkQoiVQdA2STiUA51SB/ZiZInitWTwmiQJzhaL1Y28nf31+S/ibOyEFgjROcDyprIlpJ
u93NgshsXSlOUehcVKaMMNo8UC0csAI9fSuUuymKJZUnluBtE2dNAAS9Z4xs1CPJXPt0ZMDwGFMC
O+jDydHe8djBrtVnPpMhJsWjRUyfubvxLv5nl3PGeSPe7GSpuBksF7458313vBu7GW01fPksVZMC
Nmw4C8Nss/FZGBYyZDKH5HiLhVfp0IcZdMw4babmXu7I3oIC7wROkHgez6Vu8RSv5l7CrfCswcAy
HPHG8RYM44hf4PuU4bJTxHg5lsfUt0e0TnFUhpiUg2rtYr2QdYIOMv9m+v6M4p7MS7mkMPWSZMRN
4hIzM45dPwMg4kch3FbmkkzVkMXT0217EdqpnPHRiKY98K4g4KRtL5B1FWMxW55FfHn1dHT2hrgH
U68BppZGcukX59NHeM1y45fSugcL32CiCnf8KqbR5jJAXYnSrLie9Z2ILhEDYAeOSZyu6WrFe3EG
ispEQ2zJPHhwNM3YdM0YdxeebWZZmmI/NwkXtp04ibeYyeUtuDoGTsYDtT4dWxGrMDm1yoioWOGl
yleuB18jsHAYTj3H6elO8u9J2AbBPPjtH54jy6qT8BHe9g96v/7Hk8D6GgQBvywiWZEzZ0Cs5HfL
9KFiWI58ZKVTWPDuIaJ9GA1HT6sygAr7qG9iVv30k4O5bqLtMKtsWSZYFkdbeUrtM115b3tG96PM
lXaazVjkU1ikcr9lV2A8bfjRMlnkGf3YgZcUZrLFpTSKeI3XdWfICSbyzLMtWtbcshhVFG6tGn0x
2sXqqz71KMJeWYAVlnt5mgXrZfsRZQ/xKAs3ffr+8PlVTFjYMyaQv+N5kJOSPc8dGwM3bOiLmRlv
/NENEl9DR/AllGUn9bwt1y4LFTMRRydugyxU7E0R9BEoHk+5GllknCEteJXVaDvHRbeJoA1rCn3p
DvU0jbOg6uBkjSD2d2Zjw5bDmsutTe/G9kH6JqeywCva85zSlHvNp/FckDPobBLbfMBjY1hG4Hjc
uiRJQ2QLMqb7nX11sP7Nw9KIc9ONfZ8LfJhZFuNwia+yPOl+7PKd/GC2iXcffWwubA4ge8LObeoG
O8hv9R8YA8M18dKaERPwToHJOCfHcTx7YScEssZfsub5OTIV/t2gxOHRceRx3+teGgA2sqzJ5g3R
g+17+uU5i6Joyy3kHusYVQ0tJ+XaOBpVRq7PGo4nO1cxmJE9c/4wjIDffE9xYIcAwh9jbzgJ2x0j
hFMvUj1Wok/5UOa+t074XdkKUx47ffrjKLjTqbXCa8IGNzGPFMaZMIQPspt/jPDk8QBzB2HCCHch
8jpm09sHQctuG+PBh0njfmg8lLWAX2gY0d6w5h2bmCuAwgySLka5fYONiIL1cwAJua+TWisJVUcj
h6Dqw0YZwfxY0IKYG6/Jm4LoGLAWoLdN6IM2e0dnelzGNauo03a78Hyw1usKK4Lq9pGaMT1/pkIR
+IItsUzHLoToFxb0V2jnBY9Q1/2EJ4W+LaPDLrO9zbGh/Xp7Osl7TxslHpIsnoTcR3DUVPQaq71n
pFJ/yO1vCt47V4Kcrc7t298ASvQrOaIidttAK9s8oE4lsGbrbDmQ7evXY7N3L5Gg+pQnB8W8CqCK
Rs0fxfiO7CeBSpv1gV/ZwC0NpAx42VRBZ5e7rdVycE7o3dksBwukxaA/LkSArWWsWwbYMqs6ZOoA
eJUKUX6Bg3pVAJFtmtv2LvBt2z7MRRWMHr/sPnyD7S7pcJZ6CnhsM5MyGxs06rf3RETHjkkzu0Q/
GBilrwLN2GL+WpXDS9SYaTPeJ37MlCaoJ4h2Gyw6towS7bVmpu7UAQzqJ5+O5IVHdZBABdyXXnfq
cQ8hiSIm+wTnfkO5FU4xAC20vDYHEQI1anNUyIS0+w6gCZPNgYribkTHFSRUYef+qNGEBfuE1/s0
Lrvlih2BYYykoHdLeVsoIm2IVbXAs4FNfqXMP0pH4OJCH87dH9P2zYCBMdI419lRShqcIFcDVmNL
lv6r9dnggoDvJqcgamd8Qp2VK7RLxVeO9MVbIoPWtF7ZA1IhlVI07rjPwNjdWV7ChzgP30AAfzcU
YGiTqPXmDsIqHX240R2iZ7BQMWGVkAkuNsgcDUsKJd7OTkT0egOg6TuSqsgCRgDNEAshvlJHFvca
icnRmUHDmCgxBNQWMMBs7ooIti5IChXuI2N+Y33HX1M++E7pAPiW6vQ+Ifbi32MSSjzEJ/4o0tKs
SMvdPpH6tew9p3SfLF4ZtG29O4PmCmQu4SUDQZDDvQVvNUIAeBD+2Rk2sKQy+4RPZ5D4IWEXVVa+
P+kzQHXiOFQS0FcU8VfM/kKhQ9tknxVU4FPKf2lqklHhqiFsWqdUGORvj8CcoIODoJ9DKoIMALRv
XFZLpg89TQ5taDCVpSb7sViHGy7ZHyHfM1CdVwbk/p0BnAHcy3B0Z+I4qElmgWKqwzkxQODKjCQF
9AxKNpOrRkmdiEcRHSzKlxiIIruo58lZOtIoczCQNRO6B/yMyUMA6A+xmQSbckLFhIZnveMae3Rw
ivLiGRR8RKFF6hn3VWfACPDpTHJq+cGha/X/5JfhraHWwywcwOSE2J22dmWm/UFXMBsdi663MntQ
WEFDiEPxnCJYm7QolwCctaj1QYvB90i0XIWp+zVmaLdxEc0db3qAOA/zpDnAR4xBTPfDJ/KO1DQ4
D6YoYyB/r8jAVWM/5A3UMrjZcoqC4FIJpHbIlEXEKP0NGVztPh/fQLzijLgPfxxuM7dOZhosapr1
lBl3yDqkols3g3ReZjXzVtIeus/udHOn2t95CGTlgE1QX1lylPZfS96dI8wocidEQGiupI0x338s
/+RdazadlxFfDDigpOAf8i7kQkZZPB4/DVp8jN2M3ZbGoNF5JQ94SbyJ7izhLUIepqTUNXKaTXpa
/XyK5K1pwkFzznat/wJ0NvTdDbtb8gcyMlEU9WMi9nEMGVeSeYjgfImtYAbWkM2Ifdja2fbdDf3S
ekZ2O7NDyTB/tn0/o9VF6BNCm2FIbN7lJ6ohiaM4ea8RaSU/GI/HANMsduTBC4ExSIT4h2P/C0nW
xEqLWbYh3CM2HoXueLxzyRvE/lziQYm7JJeUk4OVx0NBYDLj5cUXe2RqMHJgkXOVtEfABUkCRqw6
C3tNJjUiC5jNFkS8Eqba4SiUwJ9/FotQ5EIlkuIQoDVmuCBvHM1IasIRGTVZRU1za20AUkgKQNJB
PC9JxGwNQwwn3gNMKup8TliNNbg5EMQAJWhMkl5TnQZM/+Ig9q7vgWnj3S0sBshHOD2rDQ1B2Ceo
ari/fz4EVuZRN/0xMQXj5e7EJlYis+yXpDAuCzGr3j59mo2BPLgUQmLbW9uSL3meLSmzQCuIWXNG
wvJVY8XmqkIQp12GC+iaa+cG1Q7sRnCkq4xinOGfKOJCGQHm0yGrw8P8ZGASajLjxvGob9v+wCXm
o8zKtqv7G5PkgVvLaTEMC+IyCWbThdyemeR2FGeDkX2w16PZjLMI1xKQcBv4MfG9U8pIixzAWac1
lbsMN4lnHmNSaQLHmc7kWoWLaOusiCLetxgh+MbYoKiI8iyPhLtjLjOdhMoBaYuFpjIJx+FI6LOm
s1miT38zu2aHeyVO1bWxgdQhSsDIeBpxj0NK8ZiDgvmaKMeZkhmMXwPevICBp8/wc0JitukodMVK
0Cu3Qa5vj3ApU5hlmMMSArMGs9rzEsscb5E6A4p45xVXsE6ZenjL+1TeB3lMeGcljTMjJXzcwryG
mNJDHCbGhep3hk7O7CLFTPaAUx3dOYkv98uMrFUAU3qYpywYZhOC4U2fxMApE1g0+m5z0oMLc8yY
/73MkvC11odvK0HCg7Cakph308vgbQlPEj8AYzsClaMgKfLnlKwJn6MgOGJbPid1bpMDKkYjDIhj
56t5bWMoZQXBC9jTCF723QzukL9prTHwFAK6uECMPnsE0NOpHL005asybicx7+46VIRo35x+ImL2
Pl4cEf8mDQvBEF0ZPgfvwcO6uC00SZaphnaC6qlIiojtrTDlvQJiZs42Z2hWO+kP5ScAPfzHzemy
LsYQPcFlqRiSRYOOLSPSdtj4pHKicw/187yt1oqrTJEc8STJ3tM8CbuUPIRp89STawiuPLpuaQHY
D9ZtF0WRBZgI8hEtAoQFFDgZKqyBIewIF0rymrWEMER+zDbmTybtcKxKKOP2meAAcfZbj75aev24
qIAOjwPY73TTd0MlPu36YdvJO1av0CsmAfMyosEDnm3nZV7b/gWhq/3gBRFvaX8/wybMPO/rpXdy
GfopdeoMRPa0/Jph3+0IscrMYaTTfeJ23TaW9xoctVukDtjphIIxgsgZoqZBdCp9nkgLwzkkJBot
HfYekto1pR/7jqn3mS51BTaGuOzA0Ct6Vlf4Z1ATmepNr0qXHeRtO9a+Zx9qRXg1UDquL+B8s9Wz
kdCFJNqZkylclmtOtHsbtUosU6zHfU4iArVHZaft4xODmEkVtI5edbrxbfk6Gd1O1s+dhaJE747x
osyLA9ITDYmj2+vYjftHf/bcNg60FC4K4/mBm8imehuiJUiGNu6e6Nv45Ojx0wXXaw9ePTiLoxv3
SXYx+cP9QjSHVZF1p9QFeOO/AnrB/JXZ5LFygWzwSPxwRBATZphwWkZf3Uug6iwgAP9+JPki1syi
0s1R0uRtOEmaCiISOUBN4IxBNJU0PyLluz1xhdDxUjgdaKCHyc4CxxoAnciEKPTL86w8zqEiyCMP
35sGKOlG/sArRn2GFmW+EA+fHmwt0djxmsnj5lKngT37VUn8wLw5e3JRAAw45dZ3qtAaPKl4AwYg
IJT7AX0fR2s/gMolTGa+XuHZ+jgX2obTrmqXky93/0xRI6i8t+YuaUHis+luoZUgrYiWH0anZ98K
v7xCpJtRuCuc931OtZCU69264BwXHubPa0mE3+r7XSQc4LitnlHrtcYD7jzuGXVOq4D2EhHlwui1
U4pPPCOaUyGoxDJZv9u8zoufnmwJUqrBFgT2SR53KIZIuUptemdSNEpNqBIf78FpOTl3auzSeE5g
E/f0JRXvA75/S1qgtMagO7uzdr6cuumSS5ywUNJb3SaURekPnlO34qSWw/5HQY8OpPSNb5gITqxb
rcG6zNrFan2lKIZ6MrzC9YeJxqyjKAR3puA9tza6S1AcvPM9atT2mvqWMAJUcgTUdLEdr8frnGOu
uy0avr6SpqyJe9dttA4RFSUB6GGWKMWmYtPou8171392tlSL5JdqUuDS4+GFM0CcvuZ/Bw7egjSg
PYnG3ns8vo4mv402wfK61Uq6yzTYPssVFft12fTW8ClRoN4Dt+UOhJuaFr3yu1gT5d5eyNsgBdC8
bhsQnc7L0ljvP3ur2K8OjbCtTYT/I6LUBn243U0FofUFF4TksmorxvMRIxv49+iD9jc9auOP3Hl9
iIAovLUg11xHN6qNrRSDIzgrFVW/Q0AsX942nMhFifBBunXoq4FV1zmN4SzAL/p+H1RPzU8eHi8a
1jsR2o3EyJzGfzyd13LqWLeFn0hVCkiIW0CJHE24UWFsS0II5fj0/7d21zm93bSbjU2QtNacY46A
YW+3fE0cOJ6d6fr4unzmfmkXBhwNDaNxt5e72VeffU2Yu3t4Qhac/8JOOU2EanUk+ZDP3VS6aOnt
EziM1l9jfI3mUjnXdPwMRcT5pF634ynnSkhReR9a+Bc4mMl/jKbhaA7wjdp9rc9DfaaZLqq4rwI+
XQchHto4fY5QjizZQd7KDI2BMGKGf/37kucaJZcy0+J9RJ/LxH5XvchQcSLVVlwMXcihkUkrb3Z9
542HZ6sTZDiHpzC+QnihkcWx60tBJ1bMabWgLYYQQf7q9Zik8YpdAO5a/1D5NUgtYU/LGyCpaM0J
FfYXAmlNXJVX2bE+0Nf225DW+EMD/QHUcfPQBex8I4ej3cnWyp2sGt2KAncS3KoGpUF5r04pW5oV
L6rvAuXdNjvyHBgdwJQgo42UmM5KiIYLfZtFrbwHw0IF0d+Pm01FhOgwY9nu/wIkXP+sokd/CGxG
pQ2/YPQbaUsUTCftOjlKmnBsRSHmfxXHMZ5s9Xy0i5zXn3/UBbN3ZkxIu5j3ip00+CFdJ1iqTlMq
ZiCTOZoCLs0xow4kHvPJQxutY7Y6zR2Fbko+Hf5PWGcpiA8AukrnHcxpscY4naIU+WH1lDJLvfU/
6o3Zb/NTYhO2UU6Kcqh+DAoatPoNmUCz4tayOcVoI3wCc1UycbieBYkU1k/FkRMwnNG64/feNFcv
k3RYoWNKGYsGnq/anAU+eMCBj2SUk/pGqzrV4WfdNC5t1IPIY1X0Yh93rJxZjPXRNid92VhPcEJj
UH70dxGIBqaN82x4f3U/Mbs/4XPtRjPp8nzeSHbFTApwbzm+5MyPO1fW9535o6KJTI/y46Pt3uGS
Z4WNhpAiwLd9E6B6gLHJ7q7jqM83UBCghgW25J9H+YaUHNbTT/aPq/nvFn6DKpvIDwjVQa/w3iVu
gRoSksLOTC64Xym7uLJj9lzofpNZOHErVnQoUSSnNU6SXEbGNAj3bb0iswaVBXysPFtyO0Bmf5/T
bGl+qBtQw4+xO8eL+9qqjkrOTbKoStiNnJtklzr4/OdwJECpcrjEphjuU0ZoNfwjyGHM/Id6EfLE
cbQGPhKVTwHkB2jBIHT0l0lblst5T7hMYpvaya4aZ4Jzq6BV0oVgRF4fwBe6SsivERl/FbQR0NJM
t8tuZfFVfiUm4ufEgL8eLNuY3ctkWzHDta6t+tjL4jMP4Deo1kDqegBxE2Murl72tEJas5Uhi3+7
Plyu0yt6kBYEW8CHSNC/FyyLr9ABswtvGHvFK5gaRX8ZtJVSekoCZgUDx3RV+jBtBflTYft5vTgB
2NkoqQx2L0gJEOi0Mcdk4kGwCOk80XGzaMx4E5/EDsbLJLgOPh3UGCn8m2h7MDy49YJYkWS/kYwB
5kCZUezrWhju1Avp2UHCb2hzaqdhyiw1iOcTN8y2kFfhbRhPqrYpIM0Iym+x5wCMtb+t2p6j4lmz
FbPwSqyBWFX7BoKhaUglMDDPgcN6UbbygZzB1iseLMJ6S6E4JawuBob8w+Xnp9EojmAzk5L9ZiWF
3/lbcRKsuxPXXoIiT8QWu+AsqL3RlhxaYqEoiREMbCc2hwVyKYdRZ6Y4eaL/oLJC9gZwiboTmOlG
2apd38KNLmKFhlmCwQqjbybgz89R8fEqmyN5jB8qyB5sJ44KDJa3Py+I/Xwh9aNoLlbsFC8aDgOd
07RmA0QyBU54hmrdXAogNnnqS9P4PLbxkoEsBfYZTuGPvhobXR8ncnnTcMzg+lfQt9PghPGM7RoK
lUzvjw5Rm8LRgjbaTi/Fb17Oij8OFX1O9W16yqwAtRTM/NdxzJQtoo1YQGv1fz4bEalDkdk98lMa
WgkQsukF4XxyJtEyGlvdxxVXEUNhKMcftxttR68naV+tajOfI/9cKXmHKvGANbm9vGXKJnhRaxz9
hvEWbZuPUWllY2PXTqzxxJUDGon3sDS5b9394Dc0tNd3s+zI7pHhhsmXwfc6/BeFfOhTuYW6eWPm
0i/78UaFOPt2C94i1+bbiODDUjOUe4RlWHrQWSRuBw4+WNpwBCw038LV3sxmJGTNX0d+bMBWQmag
3couvlXs0IBq6kIltiNZJK5WWZ9AMHDgaU789YCQ2l9IhosVMjUOUem8W/h5m3ZdkyofY7WyLFt8
CmbdIX8B0M3Moxw8eslud7qFBjqi5Gvp05XUq0ZnsfsdJbwAxhfO0QmKOjaZcjjrjdMeCvnS05r0
mzjYQq5j+azQu5E1vRwBDIKJwwyA+Cps67rExhZDOArFnyOrKq+6ZvI68ViRsEzhEzEGi3wuFgZW
mHrTrBBt+V9sPlSWod3HSy2ytRFE22wVdZ5JyKGZC21rlC/Lz6LHFn7i5Q+486DuFHEv64UnamBV
0IsGV6PoQPDWT4PGU+XlQCVUzztj0X135bLyZ8GIKkx8FunI8rN9iNolmyXKSopx+UrqbUhBoR0b
455C4G+FkRyOlq95/9vpXi+0imi3m00yOLwm8NplTtAxeh+7OGaFkKSjPaB2aNfJAEAO9dr4yna1
5iCGS6AzlfU/35we74UA8BdThtqTH31Kc8vF3kQoTb77wFZOPB5jHNrVqlmwVYNIV/gWmA/u50TM
/zXODY5FTsmlCeTPh1Kx54w4tUDiJxNPfN6ErhTA6ooGLo3V5LxSxnP5gy5hBEeHHFm3Se7hDxsU
sj9zKWoybf6uXIwSe9WRFaph5hJFJMD2DIsWSMyqytQOUJmtMGPzkDZKpc06+Oo1XQgjHLlDsBEm
98HmMI/rK/U4SHf7dil+abdZw98/8LMBrVe69OiUXRU9GBsUa4nxC448LzcK7ZYL9hKPbOWmy+TT
iSQvwtGAmCkcWe44E8pwoX8rJ5bEeLjHrNoq3/nHybF+z5PCflHSPClQPjdNno+J6oF9ix1QZk8i
smLuzY4RBiYIF5Rb14jkhw05gAOVFciVmwqgAJ544h9x4QCtHoW2fGc9njyHVb+pfwvmnNgoo49G
dDqZZX9FsG4g5W79EkIo4qhLRWtCFYJjws8IVREsfQI4i602YRyfzemce5SkjDAvSr54qc9kshQJ
tiznKHoaYhAUGGxtSIjeKFq/d5Q34+DbMOyW+8Mlp/1IW0Ar9lWnk7YUJJVRzVLD5lrGY1e4Go3k
e0GSt4GTGM3kR/9TtdTi4fL4gyJhkeW3YjQL0eQW5DGDQUt08P1kPqzKepVvihI+GeXjozF+RIoe
BPpnuSkffFMVp1Q6UkeAxIkyhII1l+89BTTjs/hMcZCMl/1AWZwuX8n9Uy/QX1LL8KsOfoZ/EqfD
wKqIEEVaMGfR3ndwl+BVTO90xGzVan2oRn9yEjpS2zmV/lM1OC7np5Kn4OBTcCIQyE5I8aSrBqmS
AS6FzsfpVrEJvEiT528M41qVLiktKkf243ze96G/TFB4vdt8qkMjLWIqamqMkDXQ39IIpxTE0EBR
k4xoRCcGh6E2FzqoTM3fvItTW5OwmBzl7OfNOirjWtxmv7wIv8/mhQaZPfYC8X/WiEUneX3sPv9i
lrchTmexrtJoobLLMnaTukvZnvOiJXgairGqb4Ogs0wEBG+q8DRemGeiyhgVYiQA8IuxKf7W+Nlx
3THSYjeHgfZTIYPr5+8xrFiah1nbz96/LJb+d4dj2mdZ9zMFTjwszS+V+fX7J9ko2+qpbOuNvjRO
n7/irymmxip+sHAEHyIawyMc/ZSeDo6Ip+6JF74YB+lHe+orzl2dxQwf/Dlu6HRdmK90TyzjN/2u
Qbfwk/4mX4NXC2MGKHmt8PR/H2kaNLiTEDZQaV2GHy6yP0li+O576k45SA8UdzisrKUluoFH9jQx
5IeDW045OCk8FnNqMKGF5/GTMBIEDlkI+xvVqs/v4/igoIafbP1792RIRseaadMMAFC1M2ONnUOi
z8sON0qxTLLtcPUPnBkRK8Q2+A7QmzCMtEsgmFAE3hCodP1gWYfy9yr9qIj+DzwGri+rcc2GlNMl
Kt+I2KRv3GqZUsObOjSgVFzQFVs1VAPROSF7mji66cENjtm5sWLt52bNRTIvApHak8qeIbu0JOjM
8/BYbzDsCXD5mfV3BMgiaK19MF6Xv0TUyLiaGXdtCwLAuBLPIxOUVlbWvQh+ZJ2LaMAosyf5/DVh
2baHo/5kdf3s/MGhedZCBOt8BNMCN3Y8tVNLDWY4JAcOMWYGPkxY60jgGMg35iC0g4LrS/DQ1FlI
WcE47Sb09SiaTWRTaNSNxURhhCP9BMDoL0KDNZqgFc6TOhGqAmiOl3Jpv2O63vA6XKYGCx8OD8AD
mDwywQfIIhNW2nUx8dRzlXCuL+n+6efPsl2OkBV9qSf8M3Kmz4qTjr2oO8Yo3kbkn/6l2TZk4S7d
trdrDJFW2bq8xCm/ZE67qfXee0K+9SzMHblmV6h3RXGsTDurd2YEJRdnXoULnP0q+W4GElpnr/bL
ZCePXpg2rZO1Li0nnBidX087Xnaa2Xm9TRPY7AZcjtkwUFRAcutu7XsZvH7R6UuqxZumLDFNtGeG
Z1SkcIBjSD0QNls1ttKh9+qq2XYwQ6HpD3BGejvjygopiSM+3CG9sn29xgftvcJyrzGBMj+fPf56
Kv5h7SEmvTnQ1onixqNlyfQycUVxEHwF+r5PFiioWbrf6gZsOg+vb+ZszYxCBJcCDR8lw4tZ1mYl
CwOn2o9kUMjjUoXCP1kYmHkIOcLM/8PRWNiCqPgEAXy7yBfZAWDlI0FnKv1PE49Csi65DkSJUp3e
N4Cb+kHPgQ+fW+3oX7NmRu3FbgxNhOYD5Hoy40EshsTz1R+L5nYASMeCh5E9YPw/wF3zp9z/Ejni
rfht/DgPojKmI6dM4Jv+IV2bE1fZpFhzvkaB3SSzCfN58sLZVnJxjyq7ou8mXxxxGWwLdPmqE1PQ
0ReHc3Dy+MAvEP9V3Kyc0wqn0gb8FniJGRPQKkvtoTqZf6OvBh1bt4SPgzKYc/0P/J6ahtfLLsvv
4Id4MBbRVLa8Wy5VJIaUloTQ8f5f7J4YGf7bDunfMOZjCeOjGVY5QlG2WshPmGxfDdA4/rKocKOa
vxonfJ8VJOSVFbXatHpTj0rrKFuOZDeGJnA1/1gJsKd+k71LSR/+CI2lZCFYYDcG1eMDgZvAEKlY
9x8LqSOKeJRqPIrtm1cG0wVbORADXjrKgA9OeGTbfRyF3THCdJPDzEfJvsmHrM0o3mEVgQFrMB9Q
UTKWRBeKEUAi1McwI8jXbWNXCN5RgLDBU+PjiRY45JiAqPIGeccx2ATEKJK3QmtMdKQwo86MJx5t
1cSR6FLE5yXYDqzYkX80yEfjDckbOgAFJZFh8wvQuOn6H1Qkzk66/FhZC63gH7wUXhlvhWUPOBvt
Gtt9xSX3bD+U+1vW3bG8m4QPBGPoM0aI3VD4Ac0iRWUZxyYPe7ocWSXECvAIuImhZRYi6ExWHEVa
AG/y+VHIILcmqBcWRreq4lUBuYYk4NKdkC3BJpsIoEVmocIat8LAKptp8CdzV/d42TjrQPZheNy7
HysRZnCW/tRsplUuuJyXzvH3neGiAaOgJHsL2hNeJq85mB/3YEdlJ/PzZ6aBML3mDJvn+QWdAEOV
zsUTlUO1Vi6UrkxeJZj02tTf4NyN85yyC1fln4ycDNYdK7e2ylRRCMt/8GO+ykN2qzcalJzkQRkP
Rvs64mysg2+FOwKv19mW/h33GFB7x/Q4HtCAcig56Fl5MtJKmJRThKKtes0mt37Z/ALs/Abb+Gge
RptwFZ76L0hqRFYGd7wQloxXZiFWP6BA4g0y+ancEv4voiwPizl6KCpczJAmm2gdMelggolnzszc
DlZnwW9xJvOPE22LGTlXtu9i+udU6Fz24VHYvCLGv0JFoEW1cSlCmkXfRY/DhEfajFhZUZsso9+S
kZL0rZnTMendgErML7jk76MH7DOuCPMrO1ZHBKaAaCBA/n5Cpka9KF20py79K6kGmIU5XLqumOcJ
syshuZ7YjJmgSkULPMQYSenQHatl6nyXFvWfUBV5eOjs07W5y5lKgs9caeulLQwbYkTAKs9vMoYz
0NwtADIxmdcXbMB4MVkGRD50F2qv9Fxi8cjc2SlW/ULfxodm+zm+tukZw/RNsZRv/s8Ey+VbDdou
T4VtX3ZRHHM72g6beC0SDT5bkJrMn3POQJ/AvmwV7f2bvyvc2n4vWzs+afvRXGj8GZzhvNOwAXGu
9F8fkHE002sKLczmBq89D8zZ15Ae+XuThASuFeGn5AQrfUGFJFrl8ipvm0WwM+wxLfuU3cEGSF9G
e+HBnP8WR1Rs9pgDqew7pv0jLJWxIIMYAIfz3P5SifvkBb+t9M0qPm3vdMlsDLixqmRqVD8UgoJF
CZJ9BHKRLvVhdOY+0S/juL6lxmHfYLth6wFg6MREl+SW8Un5Qf+18H+HJ589+ibUfMvEwV+XMTzx
n5CaYMEHGwNz4zduI2wAp/7RYaCIrQF+Q8NSvTElWiiMyTaO4kSLajd8pjVIegGdNCepDncl5HQe
kRDpjCkxvg/mo31EG3Ud/iJSrJ70Nku8JTb+F24F7nhTYu1Wnj/f5e1Dm/p0Sl7YLfr1lEtO/ZTN
NZzC5tHq/aWt8Zmzkl33J2/NFZUV4BmqPkB79beLkSwK0z88EYkXKTjtCifnpGM+3KGLmw4E3jaX
0a28FcU0f5qgBOnc4IJhCguqlbERAq7NDMGNw78OTUWM+zSCPEgq+ErO7oxa4cx8gxKxzsALgGMD
4D3HcgfSEBeAzWgJSqOO1URq5ZeO4YeQ3LPnYkWMt29/rjcZrnwwaEW+l+/QEWMpEmyyHVchg6F0
T1QMDmxPIAuuM51+FXUMZDPqFTFsx7j041FqQjkRTuZQAGyGPLwqkgxYJDGNgC4uMoJwXJ4l0FSA
l2AsgWrGTpVbyR1nldbi/3MsvilUKaU4KX2b2t04DZhjY4z0YhStrePf0Vbb69QwiOGpk1kUiZPp
VzmXCsMMSkSKYtYnFVTzR9sX2HdTEHrNOnOZYSsHWdzfWMYlwBCMKSHdE0ilSBngvMERjNvE65zx
Qj1JDwCAILaykWc0HurOqLGob2tvdMFe/YPPBYJOxNHNLh15AXEhMnFus1z3pMDrWGwYi7Z2AqdZ
d7LeyVl2glm7zceHdOLFRDYZS6TDBepT2YvN74gX03Jt9K971pzTMUbb+tWaMFcYj4kj9KiFY8nJ
g2cK9lgN+PtVvylgrR4plDrwPU07LJeFYg3VpjFPUsnc7vPQyArmEt34eFHW6/LefWuwdSQns+KT
/I2R/nJg2mm9vlKeZzKbgOV5YGXjYV6BGNvd3sBCjoB3N9s0D/lqzLsFY/gYm6WIq3D6Yto5LThZ
dTqi0klxnwDUdk1Pw33SxngU8n/uGfiPBJ5x1PeKlW6ZyWJBLm20A7ZtU1ye15UVWBqKHz6ztYbY
F999S7ShJp02tukeLoVEELX9AkYKFi5Rfg4CwuYWmJHkrStzsfI6ffgaATM+TAFg1NBiHfDbzPsF
j6PYcbgYMU7/jfcJG/tkK23xprbAQacltLfSAKwjrg/mgqA3RWyA4VEA2EDBldhmUzqK1NWyBZuw
97KL8aLAT542DGutD/tYtSz1uYwXue60PaQEC19LMnloNPNzbloDEUilMBxlvcCsBQ+aOly0+gWU
0m+9V7Ay401PKA3urfIc6NvWCocRbAgZoJvp4wWU+4F7WutVL/kBuXVZOxi5a7jAw+hDYQPnGxMY
1iQWalgB3IMRX2bTkJusF/2+5VJ52Z/xGpHxW5r3OllN2pJ8jvH3mLgwfo+MgeUqNO8v2iETcHwY
nd/936g4G++NKX35yrUx71lyihns9Xv5vXv7e7PZtuq1V69sBkFAxzDsE7Ta8ridGt2snFgyijR/
pb+3JhsHjli4SXZrnMj996bWmGKiqYDmplmvfG6wyuC6M3bYKjLD40580HFc4AHMXTBwe+FxhJg5
mNEhh0+tnEeqG7yIttvTZCU4I2CMcs/eoOlYulXbNj80n1MtpqNsRRXNUUZDvVHUna/cTV24dDen
2MQSxL+P1spVx0/vr/7CzBg3G80uWHtmgTxlvdzE+4auPyL9Y/Rn/CWLYhstqBcWIhUkWdcODuiL
EHCDXhZLtMQpUOUV7rAhfsBq3MBLV6zrsvdeDk4E6Q6B9lS1w+UIz0JiIdYjb6VYzAgtBokOXLA1
5hNuYBm3CXw01imSb+BuoTZdRufg3NqVFa+kO9jC3N8x3J0AaZq4VD1xpDSZpk/EoNdAk2HC8+Ei
Es7xo+BCN1ul19ZftXdsOPns3tj93XTykCqb7lZFugUS+KUgc6yPWQ7vahC6vCulFj3mxFZwNw0W
n612yXNoLlOOl1r9mNF19Lmo5HAUG5nFOMIXsqr2oN8MY6Tmqol0u4+tKm7DUTYsqSLvx2k1J8Wn
HgYi6i+alhME92xqt5t4SY9WbvIDcU3Ypieb+CD84WHun5iYruJD8iU96XoylB7oDHbQoqPNx8Oa
YUc1Uez0K8cbqgS9b3bsQWPP5TpamF4SC2DqdSSSyh2jlEHhNTA6FbvTC0pf5/ILoY2XmIAl1vgw
OZSMQgabQjB6mJDQ0GgjSUAU8dUy8Riu4eq9Iq20u5I3JByGmp/sxnlLAy/aP4wPqVuIjcQjiMWT
6nmjOCF7Zii0zd/JWT8kuFxionZLf2EDhkeQSo4YpjDu5yaD6v4I0UaJTPuf6ItdFCu0TbBMDyrt
5F/MWwZZBcNFqgGLlo8IpvzAzg/7f93jrBjAEeiILvg1p5vPFCrYL9sa0h+QO3bf+a/Q0kGwtJiB
8UkAmwvvV0H+ROn3+3yyHNp0VHw2gcMPw9nFoRLWAa7WL69jcwdxJ8mRmpMXptvCVjSyyOegSBQ6
PHy1+U4hsu32OD8soafaOej7UPlCQ4MOfCpnp256Qft9Wa2s2wo+qeNMLBxwLLYfUYoKmtgyXsQL
jVvNZX62QHgWoxzSqDaEiFiIs3EN/kemwwB8+s1CyLvGs3Um/hVFsvgEQvsES41IGR1TbkGSFSxJ
Pjqw8zFGxLiL0dWQNoL4NOUP6yVcTeHznawFexNZ1V4IeKGeIYXrLMFWBWK0QWKFVI7/b7i3s/Ab
nrKRolNlKnrV/lpgERaYv/o6vk/O+PQsO7DPz+VzKYnlYTr2b7Aqw6JqQTmnojsAphT2j2ISykbG
5kVUBfkZCjPhf9tHwlYgBFWAWLnDXkJRy1IPcQciCMv+KJ1h07nkOxYBCS4ffEgIsensBSIJI5L7
+Z6IN6K/aMTwsaCGw8cQUA/vaBJXYPIrYtLy0cS0lwdUx2qLrfheXkML2rAON7vReXT24/no/HoC
hha3Hq9QmEIedpoguX5gw//gT71pMRXHf5eZi75qts1WX0k+4OtwIsOiM8gim7aJy4/gjglt6L+v
Rl/VBRUZSq9+Hl6Zo/JHOYFbAefSSQMb+uIbpQGsYjy54BZpWKR6le/J5CDgxzaZ4ZDALd8Hr3Xh
e2bqSBA9UR5wctNO/rsdmfjQWPJozy1tSZxaMEkGxD2Jy2MGvDTCJbe4c9LSjICJMPwiK4G0yMTm
tg5spGfkA/FXtDL/fbEKaImtD4R/gNlJugVeJRtiMWJcrMAkoYE259zy9YIVy6wm376Nv+a9Guc3
SKZ8ifghXBugXfE7GDWLZxa3AFrsXyyR3EKbqZhfA6nhaU0qVDGLMTQJ7I4FrbRheWC+AfNVB0Vi
c8OPK2LOLKzS+BENML1fwhKBISlA6Xqlm8AU4kt9u6bqSCE6LsAy/ssX4jRsjgbwgf/7egPWzJVi
bSbA83THx4Y1RLcgsfz/16dEMomjYAG1grYQIA58iFWZW9iWAD3/fYF48Q2zcfpG/70AFxPf80Yl
jJQKaSvYLFh7AZ5j3AOFAlz5n3EeOzbfCLzxOXn+9y9bBl/sU/x+nuifn+ehODFp2pB4QKmH8eij
ptET6rkodT6NA4Y2ICcjxorVRIhm2Bz/SWcg/4t1NKSNEatp+yW83Hp0fkJgoNNDjfkudsUj/vuT
WEpkevWo80Icj3rKTjFFb+jEiAxBaF/irqFtNbJrCWKf4aKA+vzR/RoHdUmhBScEc1k+b3UKUAac
8UXa5gGD11VxfW1pP8oNcamaiGbAq8QfzRUTtIGmmzpU6DsEEiVBMUde3FFVwLrfyLZsA8nYC3Qz
i0U1e6A3fv4aOGWzRniCy/sPGcGJHMU3t8JyHuxCu2gXCEhUSTtkT3dGENqapf/ZTB12CnYvZM37
fB0v9CVkRpZkzZXID6Oh3uICCC1d9H5CBWM46oKAZXpANpZowXrOzwtVt2B8iz8VzsDVlpQ39i9o
gFDHcVNmrK3y+QpIhWkk+C0zJaHfe/9UXo2/PNE7V/mJ9Nu5/Aq5tKAXC00xWBW3Mb1lbGE4vCgZ
fwyE3TEln91xRUVwytX073gJUahEMcHZ4n4LU79v8Q9uVP8Uvhp4yHiPX/RnVsiCOYf9MxDOe+u9
t59tti22k2WxhRmwEHxlPBS1YcmcgQAk1lcuSMqhTMZJklwNtn4NuExfVdtc9M35HlNLFmvQK/UX
X+IuxHhlyjcv6HKv6+v5unJwE0s9U7EYcPixdQFMeltKKL5v77Td99Fv+FR/pW/5V8MzWf5Nz3hv
npULKVAcOSh6NaXOZMDwPLmnd/1Cc3HPoEqm+3adQqLU8aJ+b1MM8zVbS68j/VjpLrETLP7Q2hgt
DQgv0/WnmtFsUI6oyha+KQzlFkYP2oHCgkUD3zUei5ZDD3ZDRQDhPPos4JlQ+vCphntWGUZvwrMJ
38JoXkJCCPdNjRXPPBwuIMdESXal89EBbSb/MAQSFhOL49033wMI2GvipXD70IOpDvC+UjtjbRbe
eJE9/OhhQVdD9YmeE2chh0CuA7RGMBaTyOIvAC/cKNfyQoSSakvoQ+zj1Noj0Z7l/ioPLnF0HJSn
CWaLW/ED0m9+113T3PXB1ud22Jec4+kxGM6QzuPJNdBvE/3LH934GjGSNMJr0Vxf6u5e7OhmOPUQ
q9QP+Iav16OQztr7LCeXbjiyhIe4PEbzqhLqXNyNkVOFeM2wIkrSYwKEpsCZoyEZ04RBukxmdScG
C6a/YfhQjDCYgvpzYDASGzYmRGn+y3KOzR62sHC7mAUAs3O/8ZcO21DaquEaUh2DAp8EpQNMcoYH
aY7JnYX3WCyehBp2neG5JgRHFSCPsMpAOL9YnEXVsixWY3hfiNbGqJ/wbdh+C337aXvF0cfdt9Pl
j8Ca8J7H+kOo3WlIplhRCu3zWjz2dNvwzwNbjI2DycI/MQpaNR556KYH4WASIU4Q/3We+DYgqb+s
do6QJXiMmejPBDKsZAvyzkhyG6m2Grqv8qLGy2a8ZsFLybbr1mqxiWGdl3SFs0/hNKVDq9g2d3NY
4AMOHaPKXfbxgdkZNQUEnKLyIm1dhA4ZKeMDe21Lgy9tfNgC2DD+SVc59jDXoxuBj4MhcMplCV84
rBiaOOzkHFrapwHKYuKBJrMV99Cr6WwciALsglCa9NIjS5WTKkBbiBEoAxF+W+l08MpKp4c9gwYb
u03IirwMth88TRtH75e8Nng+EHloivpo3adOny25P3bZE8VkqpvL+POFTPyT8WbcLWVKW6JaAdIp
ZWy8vKlmTHk70YXDM6JCasc/xocqu6aoJKI5/fLrxjkkRnbIp0jdfB0MbNzVehr0jzG7OnlSJYQj
J/xk4kyLFC/zv3lVrXTMaa44BTVYJHgdwytBCxPnGwnHWPn+oWQhiBDt+WBRA5QQiHqIfGa2Kevv
QdpysrNTy9ptNGxf7MDaopXvPI/PGSx7AyoACEgAcP0xqle4h/n5F0diRGXCXzFxZYyEGfPkyeSJ
s/hJcYdnuS6tZZrG8VWDJs00ilef/hNC6D/RA7UIwyGs8qgfMhjfUEiTcF0xUfo3GAM04/0w32dM
92IMxKFlydIWWX+B+ppy+bwZVSN+gpzr8YJk2fsUJ8qOFApN+ICvokNpxWGR0gaPMwY3TX+E1cSb
N+PFCLg3OIz+mBqWf+GJERc9MwsSjpIxcy1pN/pjhsVsCxUC9pad9uWjbso2sopTGW9o1E+7Yk4g
VMuz61ftit75BH0QRsJDGP/98fKTxxiL52ePvFx5xpvkAa20UIWqD8UGrHaxGpHjQynTCd6V5FZz
FWPw5JfeCEXOmsgHOivCMPf/xgh7GgZgIGAjPcKS035JyxCz2poQbKpXB0gNG7pQP2M7lxXbT3IW
F5WsuCOZLEqonqO3G2uONnHHDeaWLsEVOfr54Lv6mAwLhZMm9Rqso3qBVAaWr1HaTcOqiEjCxXC/
CDZvJFtpvoMEBVxQyRuozYJ+1IxWrIKy6rSQdsZLpnt6ANtTWkBPKvyzNlziQzXxoAmJxRKrV2Re
7cP0j5/owecZm9hkqAs4wHn55BFatcAxTSXZzX3FZ+ppRsWM7QnXQqJHDUtmDLtto1scqJewT7M+
ugW1EUFP11+66KDT0jfaV8wQFk/aFeJsqjGqUq4yKExoTvoFR60Rp1fogWZg2C1daRSQFSBBm/PM
0MMZ7QoGBwIVT/1vYMb1/yvtJjSM69LNL+XRt4yNRL0oZLeweCR0TDfpR/rpD4RUb+F+AHV74x/1
YGzGu3qpx/Z4G/68b/lhQipEeqgPrx8K0OaKJNwxT/Kxfso/2iY7tmdQz7UoG/BVJrGl83xsJZiR
ShY0gd4Kb+GN8DGQjIiIk9gKKH0oM1kfERneum9axy00haBHgED92f7SfII7QYODq0kDVh/0ZgaK
pAOcUMpe0wNYzOdGTxjTRYnMPsgKeNPh7FpAopzTbrFKId6CuFCtuMRYHdnuMKSgik8gy2IjzsUJ
ORYKD0YS/h/tEGVBdjLvvMH4UBRrMfMGfEF6z0yb9ak2sZM3MClPl+9rModk6fYOKgtlFh2ZSs04
eHjjmgsU04tmK8Ie6fu0+ZPJqZ0ssJjD4x7eipDtOOGKMhUV94Cwo9mi8tpw0MiIHROUQTAVS+bS
+Kvs4IsP2mLZJZQqvEbniuHzv4/v19+n9wQCwrIlvUpgzHAN5tqhdeD1ojztbfb5+fgyuWNn7cln
lVdB3+pOjZ8PUaGb0Y98i85MPUbZVN2B4ZV/0mTaYjcBUYFZ2SgndHMrziXKLYZOkCFRLwTfNJy4
W79+MPuQFoLyychc3bFHCB7FYKmYLrLiT75h+8MTQYwARcDEQromn01QnLxsOMJZ4NyHLchVyQKO
EoUhPL2afu3/EQrkP56RMoN7eTEwNiAZ9OG6KSFVi0PBKgT1HmKXYsf1CofUIFpTphALjGWD4OEb
H4fVGYY0z8QLUHFGzGewDPhE2U/6pS68GpFC5KXd4ugAERDZHQw9sisHS/aPQsXGk8NOEFbEPmFF
FgzSGBYTpxdMEtWByAo9DHv95IEMjmuVV8z4GH6AhJaUMDD8KCADMBwVTDHqMch+BAeMXTwU+R4S
ARl4vcEr4RXx4/lX/ED6RadYHXhv8EqNHuKddm3/6EDJnxi7UWnHRGql21qyEgn6zEP8Rp4ttGju
hmdKJzshQWGefqmMxvGU5OOTLGRlb9NTp/JUPkiecSA40Rtvk7m2mzxb13Aau3BK1Lq5G2xIS6G1
gfoyT41ltsKe+gMiAO4U2LonSO/GAqqZ1YPkac9s1bqh+z73ND9YDOGA8V6jUVjLe2PzWtSr9AIy
tQRGd1IaVRQGjg4dwV8rnP0tQJ/hQNecD7vRJv/WFuZG8yaLF/5OMMrdcsng101tiBNr4saJ/43s
j1UuYyRc1jdgjW1Y+bLbBY/MMQ/koR2Jc3aSL8NCxzlr1rqXXgSUqBxJalxiTj4PF9hLbqBjEIGo
uS9P2mZE8X1W1zdhQexce1ba9RSlL3FbwGVgVqfAmH6Bv0IPx/IEvuj1cxo/A8ziVEe5po/4YeBl
/Tlximhc5WyR6AKBUC2maWRt49JBX2mz/rGc8DNYX1qUQYpbfdfXgpXdqYZZAZOz/x9N97WcyJZE
AfSLiMCbVwGFt8JIvBDI4b3n62edvjEx0+ZKLQlTlSdz5zYyAstTyDfPTE1hNVe//M2bi/bVyT6I
d5KlTD2jmx7ZhZUlor3d3fTVbZOFCL26fhT0e3gW5XU1byw1v3HVNj9yGSrmeALpLa/3RzXdFaZk
z9RIX0qJENe1/Xj17A5syWlMVmV1PAByDFWBXZXTF8m4EauWL80H6a85++/37c+hveBI/Hsbn3+z
vVcn85F8EK0vz51sc95MtTEFbxQj48U4gSfxGeufpEV9wZnjLSIJfFbHKxiQ5QcIuyHyxpGuZXxw
vjl2iaPWjKyljGeiXbIU/6NzYRldvaxLmc8Q5F0wVL8tLXblhH0v0AUm2Wqudi2fon1jP34NcdgW
svOKR/wX9fixK8bTlXSqduNcEVauxV1rWijlW/ix20auNI/yDdSMCVvcS2/792jl4QK8Skp+djXL
N2eH9HGof8hI4Ek2THUWLTvFaqF2sN51raVb2ckKfOIDzSkAZh4tBmp6LSjMb5FWp5wTIhACGsN/
++Zdbct35t3P7AJFK8DJ0Xy2q+kvVxUOs/V079JE6AQ8IwOy5wXuSLZhrXIaLH8LIpNMEusKYK73
z+4KNhNl70VW0FwUCn076UR/Ptx84TnVnx9HR2rnMkrYSCPutaaDTd9OtSyxq7Ybn8rn6MgNYN5K
XkryWiI+XKdyupvuZEu58q6RLh1GsRam2kA8SLSoXtr7gdXPumf8v9QzWRwEcHCeo4APWHNIDbxV
D+ODWTjV3iER5T+hd0W74wV8GJjenv4AeO7RYRzvCs0ex78z7Vw/qL6v0TkKP3I9XI09LsSuxgmN
x897Ww4RWLPdVNsTgCltGvZQpXTt0RfeBsBX4jkz6CKsWXSShssoVrTrxRpeWQ+VYNtkivtJ0rI/
wEzn38H11ypS8uAX7+q8ftTiqnFDyppdAsvpjrT5a4o3M1vtS6eo4Jl3k0hcCfkudi50l+bgc59H
T48f/vxeJuW1EVuX1hSI9lq3omzlTba291JP7cI62h6tyBl8wVYKLq3pJGpEUTkFwBcncZNov5pr
w1y8wxjZqvAKpB4VPtgfPWHIAZcU9osPT56AR7crOW4dgKxabwGqREzVsL8+MJUvam/9MlnUY1GM
KuR9rkusLyPZAe8qEPVG6fVxYibU4l/V5mpkpjaqWlLtqujLA2BiRYX9SjU5C1RT1enoYRuWtCqc
D6VOlrEaQ0OyjZazw0dqB0BD6K6kmq+mLgFOOUuOFoN538Wc62i1m4mE3mhVOdenQzEjPSN3JAXP
omPa3f5euM+u98V01w43Z2vSID7ajTPtVM7FHZs8L6UCgmR784UCvizG/s7v+cazlo32DDgo337S
NTwKDSOSy2NMGuzNOHRyX4JHLC7wPaA2CDmPd5wSlNog6oCBSW7EjY8z36cB/Q/lppE6e9jZSTJb
srqmOrlXFm1QTjDeaIS4u4Rl3bw9bT0+ZOf8oQQ68Zd0os3dx52pdPHQQtG/V/PFc/0UxQQz/MSa
i+GhAsEvFbqbpIP1VFGIUPwzX37oI8qwmdD3CoZhPVKzpC0DZLciyvK1W6NQnjZz5VsDZtrd/04/
j6Vl6zJGV9kOk91L51XVEa862U+bnMeXFc6mlGjefkS/1taQ+2GmfapmawIgW0fhd8EXlQl6CTWl
l2pdv3NusUQ72+T3gQbB5k8OhbvPiqJ7/86VTw01w90zby0r+ebd+f97/gX2/bLbc5W7g3LjAE7G
kdfMJ9Gpc+muq5uBRmK26l2is0QZ1IByVpw6x/PoK8v2TLMLdw35K2Bdbh5hb2YJWkNTauT6fNmq
D2UgJrlN18G/g3QH6ScgtnjxpbznYllWt7p8ICbyS7+U4rG3Wra7lta265rI/vGNF5/Uy15dct/A
Ot792CxEdiKaLt2aG+jPDsU+Ixddulae3r+f2EdEwGRyZsn1txis2GzWcB5WboNn/dTal+St2Z6V
15NYFUUQVB+2rY8BPOyH8+S9e7PVZMVfL0xiv/PWi2Xg3Yo8Wc5Vb++3n0TTDoCY6e86s8wP4ngL
E5xb3iLWPSEWWx+qIs7czLo/JyCkDaMYSx56IraM+TWVJfjy3+vihpdeo7HffK66x9kSc9ihass0
c/Ecq+k2KtOH1D7heXOvcnC8gDz6rtkRH1fnVZREOQDa9g1Bfyszo1fmJ6fFF5ZrxDwJrGK4twBQ
JCsGYe1n+i8MPJKj/ZccipKvCJkOJFvIm/mQzYIpC/LQcVP3+iBesLQpDazO89/aRDsOhfClOnK8
ZN9WWob2lPsBFcFRGA6yLKhWY+RZ284fwsRByFD4MIuhFGrkzb0cONKIOgjhwV0tCfS+RVZZnXSF
a9jToBWc6G4p7K+bl+1U+ng0j33L9bdj/9hKe9PypSPTmLRrb1+0nqhk+siiQzm1DpWdK86BUN6U
ugvKW3ZlYbNmUaEE4JccmJ43kAkJ5qi2McVvsc7qUnXZEFbfIHQlD9cl5no7cTGRHFGo2KcZQlVm
o7h34JoNJDjXmj2WQYcbvhkhOqz6RnaAkDASHz1gJrnoUbQtHqFxo+wfu3ojT1jILaR/V0xeLgzd
kRpEfHz9M4wo/VflPg8w/dpXX/Q7me72L9lLfec+MJYP4TZ41bKjZcP+dtWJtZcTNbaBf74Y7Dr4
jkx51k2gc7UwSU0O41z7treFQBk6k5zkGouPax9kEW9R0k9RymjoxRaUbFQQ5YtuKVP44SdfV1Eh
D9BBeHqqUDEwAqXQ0UTvMJPI0VMGUxvvf0ApeIKEF4VtIA2s2ehA1Sc93coxUMuDaMwzD3Omf4VF
rjrleYa84dYTP4X4LsxnlfkVXmG/M0f8R3YnI8eb9/pkJIEsOEFKMyxa7K2sJP8Nj3OD+zLcZYCU
sHW8Fr36ASvDzPD4iGj68z7RYXjFbdCkD1k9AgtwDbz04dYAIBZekm7lxgQiu88EVGwb7gY5ZleA
gMGSc4+h9RTuhv3xxz/AkjeHumMBQISNl0XpXpdB8e/G8buhlFTA9MdeyJX/bUVxHOHXu4PEu8UD
3oNorhV2S/oOHiqrv4TnmGLyEgKFDtxQ7FxZvZhbzIxgo8K3NCPh9fbCfwYRSXC+a9AIG3x8ezPG
Vz46tDatfH//lajxP2hlh6karuFBdBtugDfjEH7PDI5f+fa+sWgVuqt9lG6lW89+YTCdyLn7Svfp
tRoUtYW51qLQ8X54W0MEZKyz/csOw7GZbAGTzmzPLFJK81kOEQhfAqTzOW1KFvlODo7cON6T34vZ
o6dtyw8edWEnrYRGv/bsnlYCJCSIYipg0b6+LLRclZQxKYVSamj299JJNO8jVv7uyB+XyeIz/bds
r2xo3p/GyM7l4+xJy+pKjffD+ezRTf34ZMzOP8A9+d6ueelKB+3rPPLN19e2mmtd6slLcfGXb17G
qBJHlAr+H/IIfzURr9Mn09DRfeRiVTY3P+5VcGOm7GKAJbiTF58uMRfQNdEC+nmjiB1iKFWSq3BF
MDooGOF2zGX7ue6+4S5O96e99EjKUYsjJshxP3l9JcbBcuc9Prz8QF1cGLYxApVcL65KF7aPuEb+
qwag39dqiJjJmsXPAwx6ny/PaCnNi+O8oNsRgEMioM8nOTQXQj4etADn6Mk2wiZ5kLSlamc+t+PX
5+nbXusvfSgmOpmuSeckCcCwNst1C9Vr3cOYTg6DjAi0zY8WVLvn0kp87FqxZnqSbM3bq997bzqX
In+vcxgoIE8d+/hwhY9MFXetk+nvvjZfIac7j8y8rt8a6c7xI/u+baIqDY8fu+qShPpNGLNRsvHs
JDu7zNsSNt/MupAM6bvSVQ58TqkJdJYYV5E8uFvCVUxLgcoyoQY458s4Ky4WYeko0WqfQ+tteUDY
fMuGt3HKIM1RRyvv42mIupUUJwZXlZ5B24ohc6sknYEAnxdpbmAqLAtBxpLvWcv1pIA1sxIQd7WF
2xSekeXJfYoWlfkYUwtHKN5O9i+wdcyu9u4r35TwbbDZN+lcWhtDVjLy59diTB15QNK30EA9RSmO
i3Dpi0heZ0q0f5dYYI4jyBxiJZQ3HEtziykFDrd4A5CiH2KDSXgmN6inR4efVfjfJxrMj6dw+sQa
8fCpuO/O0K4j1MpdQR7xSIqyo6TbxhNMYeXTJv6AWBcph6wrOzA/zqVD99jTTMkOxZDHAsFj+jZy
qFbOe5fbYeATgVdP4eHAC8wIVkzI8//y3mhxUh+KjwscXq28Gp/msxAIKTNdTVLOrZVTknYSNBJ3
cokvRCJLbBxMmgyXf/Y3PQz6Sk3RTOnf9s0fyJjX/q1rK05d2pAmWP3nxcVA2ZOZ1hOcVT6dFDAW
YHDGPQnP3QR5162piUDCOfxQsDlkVXm5pzOInZJ/bW+r596256QUf2vykGayLHn/fRMkifTIkQEs
ZqplTaAncIA541wTlkKV2PeOMZQyd4pufHbqC/DNRj7ExuT2tin/Fd7vhETNWHTyQW1dLdiOAmkO
xXj7Vtm0cCFtSquS2z4sDYtJyESeYMSY8JFtbIIYCHoAYehd/xRnYwXc6tvrsokC8yMh+xtrrXKp
Yk432dcVRQc1/b2caW+lp6O/14H0wLbrk8zkWN7UyI24c2CizP6zobRPaRl/NL5O+V6S6GiHegJy
hkDYHuM8qHU+q6YJf50jgjzrjyg+ujWCbL86LX2Lk6587Yvf8Cb36LR6Q20JtLgwhIBpy/NfjNQ3
plSbscujfviaVrPFeT1Z8zirqd68nq5dDSHP5qmdG+YmIVX8WKLOrX/nKp9hRNl/e98RSBJygDBB
0MeL6Q0Z0b53K157kIuSmv77/ZWsb8ts33NU0wJbUyYNh3UFQ5FXo7/Xzq0HpPdt3vxaRArkcFpN
VJ7sy7nMmC1DBsXjbYlJ/vRZAELzXMr0X02DGSBmWaWDRG6B+DYotwIDsFNgmSGzaXSovsaZ+rxs
SI9ilQfebq6cqRyb99KtTEEAie1eyoX6Y/ZoUUe9ERCnPzZVZD558ZtGbJY7FZ+fBAE0AyxTFDVC
8DkDPHFjTA4mqTHeDNnCXfxenm9RseD6kemda3F94hUQO5ZP8RIzO45+mSra3M1sfyPiL18f5afr
/RqOy0PqbcmhkeWqrpOz8hkLi0zKIp7UfvqWjv1rQcMNew15joeBjVp2hF3BuG6ktTGuuLtd9Ydu
AaExrM1PVOn1LPnF5PYe+1JYr717JXUopX+PPRmch3f0QJQK5dWJTViCU60EW27To6IBygnkyBiI
aoGf5Fxne34O1CCdLhLC9M8mh0zUtsETa57BqlIr63Dnxn6EZ1d/fEMnyksY2grp51qOVbmNc/9b
273sarkx4pTrOtHEozcsskirmlLipWPfq6Hep0f/gRoGx/klKEjtMbQQHJrw59QKH78iq/3pIgvf
4pYLAm7gQJ+YFtjalyhWnY9TtVwtBN4eSvVD61nPGfAX5U3lXj80X5+ZjgeuWX2G+HRoSaF9LuZ/
1+VzX64W3Aw3MwXrYmJUPJQ3PBZXfxiwvQugS4hf0XqxouuhdKEIKQOyfm3CbjRm3mSz5uqbQ4Xj
SyA7QKmxZXyXD25KCtQ6XszYM2qfdZeInKbpGX9ttuUg6FUtMduXZCQ2kr11FIt2xZi0FGbj0PEp
hUpPl7KBZGR7D1XiWP6ZVmw3rkV0ROv/S/MMafs8jvQOWNPtwtutdhmQ/lcTjYQdzyF6NJg+fs1b
88Z1yLKHJOLW0MIXr+jmWVmMb6v3z3Pk4VVM8xeOZVGSAOcoqzrCAKoQeeOc2cVY9BfeYsN0F7O9
e2nwZRvmS+safdRpDPqgbyPIn+TGl5/EIPCgWcv2ThasHUedaLuqV8X7nDH/xwMNJ5yIP873uQBK
QwCWAsmxSjxjk/5hR3ccEeQv2/P2ciZg5O3JYjrdjjV01MLrPhORKJuvE0bQrnbl49c6lgm9G6sa
YJ8D0seyv55JhhNUlolQwGs5gE5WZWN7zhJVZSgHtFYjkmomNbax/pYk5fRGJf/GIqR2EJB7bOWK
x8o0ulQFzbevJTtsvDkCBYzh+SRX3tJ9aYRQ0rlRRo/6trlvTt9P43NpM8vQHFLtFc+DVxUIWpnN
i7MViVczVrm/t9fdyywBvytmP06j3ajA6qK4+rvPS5vG9fPhVGLAkMBG537BtG+/LtdYxgWR1GMZ
hejQ4+/+VzvCMyE1LR1AUzu9WF7s3Nt5XYrhN+I3Yd4ey9oTMgANlxrEfLD6OlS5F1BFTFGKq0xs
9inr4dUmrGwDt8aBM8pQc3DZ4yKhXBmsAvtRT4K/5KYMJzcSLs7quXRaltZc4Nymdqbuk1MRfqpC
xJfc/5P0Euzmzqi7xnMyzhAQAD+NxeqpV4CCIK4+vPnR3pRQvfiYOw/5rf3zisFG2cNinw01cXfu
AWTcuP4voPPAbrFo22luBcAuCjUCbZyOS6x1tIyypfsED+iyNpumDaGW2I5YpbxuSzaHN7CJmgI1
bP2k6350cnSdGVrNbOvZrsmRMd57siMzp/mZd8mWJQICrd4Z3Tn0VlxFlWIpcYV/fohT4brmB1Vt
G6IhXzumCbfgbGZGnmej/F8q4hMHYjg5dfbGP1LlfFh64g9Yb0Iu8taz16aiH7tWfJ1yAddRH87t
y6bJaIcHDxpZfP7xbwaOpsb/ApJdCcv3RSptgDaB90/d9CwwSZ0F1prGVPckzQRgw9O4BpH1NlVH
MnvOexzgkIQR0PSP2VjXul19hxnpJI3RF90IBMxztAr15T4qGtPNqeOyedebqWBeN2XZz3uwj4jD
/6bTdsa1c04N9oUMHKC/vyiHaVa6lyJOxRy/B8lW7YG3ogqkRxrO2Javd2wmBHZ+7Gb3l9L02ue/
oh5KqVxk+qtU8bIJ61o/1gu/5Q3O1AXIPymwv3A019Kb7+miiqqxhBLiFnE2Whw7dzuCayZsmD2v
fbLlZwLSbllPcgXwNkFS1E8PP+t2yl5B8yzWz8x/eDbMi1vgALZP4BNhBO2U7Zxdg2v2MP86pbAi
kyRcWv1TC/ARO1e98xJgVymEeqkmm7FEWG2t1zrkGCbvYoSvlcyxlaf8vipNW36BmPhWzpXcsVbQ
A2EZFjf0T51deHK15HjZId/O8oqI7j3LMpX/81GoMq1gfkfnOgwbicqryWBiSr1++NGDGzBtyDWt
GsgCiDwkdfde01ImUT5U1xZJmbfzScShZVzpXor1sFveku/Jn42UGnA+UcGjaAlDcHrclE/ZWu76
nhjEgMxu5/2+EuZpPgXoWxyQJde3nqtqimqLpzHWtU769n2WA6kNq+HGpxLfLRkuBMKZc6XlBAXx
C5XEfMJAQNw61UAnnPySs0NEkxC3S1xGfF/L698D/cjXmhVKtUBJWYjS+ea5RcBw4oOKNWImMjEY
PogPCzWEAHYV+XiVd6/NDMcgGA+QSQal2SQYJdn9vMqn2Ayv7Imven110oxtToVhXpIALzVEgHvI
XsSXhDqFdOCRsf2Q/gWjAtAOqfITpMsY9FiOyXZ+lApgp4GLkAiPf96rtOapgTf1G5dcw1Yw8ZY/
T+K0PESOwh7wvygX2tcJRd9L9kr2GRAjuQ3sltx9UCtFTBG8WwaNND/P1ilWvBDP9G9VvYYtX6A7
eDu51HH5Iq8+lU1STBqwapCsWU/FSktDyxBn6/DOiE3wMdrYlXGZbk48+ptUGoh6srStCgennECY
qigFYD4pnl4rJTI5M0b76ZcfIrq9hQBDme/8LHNhy8xoNRVsuJQoT4hrh+Kk3rpZAp7x0Un2Eu/s
bN75gh6rx9m9/Zys7+UFZ8Vh8k7AEiXReDQLaVK5MwvC1u7Lrbsbk1/X8vpnEjlwPqy9khwnqzvw
14KZW4SY0NurtMvK4lycD0/2x9fOqjDglIpgtt2004/BKzdJJHHgihxgzVjWnxTWZvDr3SxPmBrf
FbfD1Ff6UXwu6iadQrQmEzxTg5SXi9p5097Wb/foEedN0VkaGeYTPl43umrSNRcvruom8c4/kFxo
W91kmkiVWQxQPPbCF4r0eVJoXNtX75/IDbb9mAy7IlXd8xzgl/J5l33bM/ARTb/uo6Ku3Eub/LeT
Iqy6rtX7ramhPXT3C7kuzNWqG4gWRg2GzJdf2Q2/dASV11jzvZtW4pwEPHPWnOv0ID7SfspPD3y6
6WMYAHHaSUxOg3yyDnXLHv6U6Bve+vLqHHSi8zRPX7+U9Jw6ddxUrQwWeZduiYPb1hmllCmSzlCA
4eJnnu6tQ8rLAvq1ezYwPj3uRHqknHPaUuJ3z/Fp3cQsZpzkXj7ka6fMN5upZC89KXD930aXXjll
y2VxO7aMQwjpvGJvuw+Ap3M2yQe5bfS4Ttj4JkE9VWGSk7TgylLmPdd9edz/TsoRxMNtnxjHf0Xe
MjMMMPFSi5lprn5gbdpdM/7O1Dnc/V5Qjd4Wvw9TeCzKXSob0ou3+egfPgIJ5CDgRme2gcfnZOYk
DqzhILlqGB8R8Nfd22MExIH123FlI128Y+ZLhINh6DpzU2TGSuXzc977mtaJFuWlxtu+JU0Lmsl4
+qmWHqfB0BJFg2nmvfUEAKtvpFt2ovpn7GJ9UeFQuryjsPK5jO+bqsidQfKiztkpM2/yE57eW8dH
7aJjPo8uUW/7Vs0PDzI+5cDExvcWymYiU1l0YLDHIaHacGEEJ1p7v1kXZ6LExxdoPT66jswY975t
OqVXgZXyvLatL8LtyNp47Vp0tZE/266brs22lx6ONv3GPOJMlI+1rxdap58DIUN2X9obMw4NL76X
5pzuKYKuvEONEWzLPHoMMeipnnNWH+JCcQFSZ26aylt8tOVDgobkyMvBTDF8M38+nrlYV6+KN2a0
VrLH3n8A6i7eVh5NNUnmmjr8v7Pdd7q/aBoCknUeNeo52oUbWsMS6dBwqT8X4JAO/rD1Q1tZhRRd
J8eKf7Gvj3WLBkTwei4xmo8eCbG2qbdjdFvzUyrnaqkB9DX3YaRcAJc7508YxXwybzxKMDK4eiU7
3DVxfU8f6U3ZBn1mH2Y6uf2Qe0D8yPWxuVEgKVtzGmlUyv+aJNQAFDs7Nk0S4H2cv1sD50HqWUvy
xSj/thlfv59drcH5WiyQG7bmw0I72aX4SRCcX6nSo+1wWQFEIu9sh93j7x2mUP06ncexZ/OFa/Ws
b2IxF3rxgRaGZkEFeN00Niif1L2pVvyfa6N1IGM7vLfLh+wEhaC0HiMGw8B4Ci+rmRD+wRMgjWFk
kmntk9EybdN8E30xrZ2sbMeLKLeM3KOwvWV12RexRha5K8lGCPZCM8Im/ncggsnr274jif8VIgOW
q1KifionRY/09h9b7rQlHhn1dGcuQRPbRZ0IzxXHVGhp1YuUr3BYkMTyoYMdHyu087E+fLfHBuFW
TvXS9kBagExldQo2s0d3wLYH/V9gELHPwv1HtW8NWnbalwGrTifqOq7o3fqJS3UCd1wk2hy4tKRt
Ojmbtp1W2f6YZV2iull5ifV4sBQkcwlvmirW1tX8SArc56t5KlSPcSvWf8bQ0Gf7kouwvC7LbJtH
Mpcd98UHWq1JJwhCkrNVnMt0dKFDyqfq9EzIUD8kB1nkxDzWMlqnoPllGcLzOnbYYYnw8KVCLCSw
mWvCbNG1UJtrpOj5WN4iNsIXsI7MBAyytLH4Dn2eewMmgd0TtLUKQiY6XHJ4tKZ7OzFZbdMnUBn6
ixeYxs7ksRF3Rt4ga8zH2X+c8QPaGqpsXQcZdlNA2mmIGPegw0I8/ARkXoqWf1/scnLCADA4VnqC
iy6zB8kHGuLgE8sDmSOZlPbcd1Kt1aRl62depXW3+27lpfeni4Zjd3uDfgzWYfu8Gdi+xV8d3yV+
aHtsga3Z9ol/3/jFnwcRB8Uk10Ckofj2VXTh2chr9Go6I0XVbRhVkvW9DpZAj6x1YTJeMzF6xKsf
3b80tKa/T/Xi6+qiu+nafbR9IPF62D+U+R1l3xbXZDkrKSFWtt0LayLi88cGR2lkrVco0IQY7sqr
R66EaZqFgUj7isfGNpp+Kr3NoiUJrrbuJyWV4WEHm/u37LQcOxLHVp2Khz6Y+S3/4Qw0lI/35WV7
27Cl6eeatKfd7eyqce5KF3Vg5cPkiT9XgGpsq7vOs31oPj5vkn7ObfFng309vOuW281r5YqANp8s
67kqok310M18vWzhd8XltjrZtudVCobv699ek1uft8/lQufvUIKAL8wOiQ8lGh0dWJuurcaK0CYM
9WknV3Qj/FsPcXWmYhMfNe+kXWl4JTbFV9MoZ56GEMbGy/p18hoUwvQrvezjWZki9gdWk2HkXFYM
ChbdXOE6c0BDw9C1rwSssmQ997SHSL0npJetKjA901Ap005U55NbNWHXBusMUVDHarI/f390KMPI
8VGg2rBIvLqTupRpJn2+0El61Z7t/fDEDOTt1XiO5o1F51XjX1JorcbPaMPyG9XFJJR5K0+vn+fU
+2JrLE58QErMUPVW2hVUW/YJaxp7+S2+CW8rvLsd/FjAZXvVzvQvmPUWdVg7h/Yw/XVopxu7/qOy
dIpf3+6LEhOXzYbqgEy5vHJOMyWdOd/WqzLC5Sg2u+2qm2s3kY9ujdW0dI1VDzxjJrH+a9X5ch7f
77VbbrK5R0j6hQh+k2ngFMXhJWg9wRyqhX7I/7nIXj/9u8nJ+SO6HLE28sw0EJXkMDHQR/HW2HXm
xyjxtk03Xo+u9+hQSc9u77lbaA0G8QLHyMSy7E//esOTYV7Kj9TBELo0rdPyp3sZkm3n2a2Y4/Ub
+U0DdvmxyPos4GBUN6yRYI83n/Nf+ZGDVsu0ZUmCW4sLUhOMgTHUhnBfb0H2HTOcZsvkTdu+sM5/
X3qpISycbh+ub7JoJKCG8wrNc2kO1E6dBpCFR418JFtHrguNLbzvUZpov4Nhl5JIpmxLn2yxJ5t+
+YmhDgbEeC6R88eggrBALa5t4e2NDkWuB5NSRNXcWy21ncCubB3rytW/HxFK0v7axHdwvIfnRgfc
5PTQVJU9FuWCeGvR9Uj27SDeLp66HrFCq15s2+eRW0SbPreojnWydQC2wcoX61Kckv3C8502G8Oe
W7/ZfLYZXM615Xbs2ypUaSsetwpUOfWpAKuPXpA+8g15svZc1/SKt3EebJdvsiLUGAvnXL4CwlYd
YY+zeTt3KWIWrpqX4ra0hXUvMVv31WwrD/3eWYim6zD6KsIkyJPSVGxC6oOC6DvxoQqpN/mtsT+k
euRikX7H/bthynEgot7294Ali4Jj/zkDZWmi/zY/cJ6lmBod4z9Xr/hIIin2xseUMWoXdnWhwOW3
jRm6Lt7exuRAqeKqP0ckidVPu3JCAIEn1GFytd98vfLRfjgF7K7Kys9933yMdT0+99SjOfP2wbE+
vyoXbn80tof8G0aA0ZsOsJFI17BJ3SfJ4d0SycV/OZQOmdrie5GvJ5+V2FQ/6q4vPa8llrB7ls2U
lsV4ocnQZrupTEeL3QBuX3luR4Wo457g28lz1dUfCA3Xsfny0wUcKBIcpFetG2pE0R13+szXl415
de6XBmFxDyNgchbLVxfxyHbm9OnrHa//3VcOZ6dsinE4L1N28fs+wBTD1aLk33dwtB+7U+IBqytu
7lwNLV3UT7uWsOski3Yp5vgwI9JoYr26zrzw6xGONsfZKzQTWofTILy3j3Pp5mvQnZrWpX5gE3AB
bSu8LRizqN++W6jhbVfasb0I3ikeoTv9kAh794X78sJViipLQxR+7fsmzrJd778fGk5UBCkel21A
I3/RQVIjt3gr0I5yoWCDpQe8kqP5vjqxzLQSTpFHc3cNbgvzKnGUMeLE3u1S8zqc9EmnGrUE6H0r
W/a/ngWyqzPyKP1MApPaI95+CRCwuWlTeLjDKd36Whj1JlHR8zuDV7fKKxakQRSEO71COOrdonoC
xKX/tx+sJd3K2g2cMF2sTsOtuvsB0zxq4mizKpmXklfrlrV0YD+h3mLK9HMfxk0QtfU5GzU6MMKS
ZlgAo9SXbWR0qBi757dBiE5vvjVzTwlAPNAesaLh7IyYzofr1tSAMqsxyCo14fnrOqEA4FYJv16j
kjbxH7FtKjJ319XbeAWWN6TN/7/0odcCoNYur/fYh+2nZ7kOnRUlTQ4DevvuH4DbsCjqiYEf8q+1
83nd3RknJR+6sWUfxyD3EfTBKCb1Vfc+4nWLdDW4nqOFl9Z9gOGUCBQpK8b5Y6gzQlmJ2akAx/s5
OEdridC3jJ57Rlb166Gy35YBAFyzmc57Liy4o5zTbPcOwPjcDqfdfLfAC5GVX+WMc4wLPB0tN565
4/rfowzVMjARO3dxO1e1bA+VI1nWTI1Og0RTeDT3sUxv3bSHiwrSlpGd1WcJSaX0JIViM69g1Eh3
rdikMjZkoATBMfK0Fu+uS/E1rW6y9nvBbrWoukmpRBAlPu6nS/iIJZzcD3MEcUZYgwkF5HqD2j7I
ywHSskPhVB5mAPdovrFoheakC83kb/7RcteA+7y/l0ursJE4gtiEQxsa6HCWgfWdG+GE0ZjOE63j
RmxYZdOMdUzKJdv88qmU7N2sstiBVS5clx4sKYXkVdb1EM728IDztTV2jffk1pwiipzclE/gicXa
qiMag7rfI1h8Z7PagnMrnw4vbnUuFhOFfBOOuCoaHjEotkzjABM1ZAfaOHPXimk7gN1bXgCujETL
LeB28p445aRRYLoc67HxuZ0FNyqegr7G6yFvGh5xbnsvQ+xLtcweolh2cqfcYRraOaWr+wm8g0+B
twJ7yNWoj9enznsy+R5v31+7MdsMGn1H+cTUw34T+mwbnOweh0FToJ6QLukjeb/e3r7ylcLVhYom
4tItSjsGWWky5g3PK86FrhE2SZdN3TYITXdN7qFUKAjTelgFvsr3OXON2AdZkHtNTfBFnK7QbiU2
8rIvDLW3t1Sgb4L9QRLnv7TlRWVRfzzeRjImrNPqB0y8IWJhO9mTIMN03z/ZEZesGWn7Oj3bZeDK
PdRQXOksYSwgJLjWbyzoJQKovUEhz8uWK6BqG2iPVn2J8alxCFKKVxs0syh1E398VbvTKCFZpPqE
QRWbuSI4cmjkdjGzB6+4eezkAF/oItV1RXMYrWretE10i7MuZSSOiXJqzCeJQUZDzKd6fKQgEw7x
i/xU2xMbHlhbYLp/7T4LY5Ptz3GyHiaqWLmfmwZT4/YriJycCWXLyA3K51u6ey1l32/l80/S7Zse
5AeLSAd5bSPC30U9MihgdukceE+XgUrTkQe5fGK7rjH/YPeT7fA2mI++iICq/DA+sqNHCTfgI8OL
NhVdfjR0tde3ucsl35zPvq4Wjgjpbc2viyc92zHHMiT5pi3X++Qx5muj4/yYRnFb4P6rkelb/gBP
OgTO7XnLMhS085X8hdTeXxy/RPHYVl9b4c9HvFl472R7dmY1eRfNPePcRUQP25/W7xW9ZMc1/Ll3
rWrE0qRb/HZhltRRF4RKXRQH/BEsxLK0SvbsZnHUm+FDRXeWO/ZCXcV0epaTo1C5nVJ1uwurMoey
WSPVBM7t26EbeIRlm6PPX0Kz4Is9f1VxByLh9lVWPnw3HvdMCKpxACWvDkdcFxdqmQ9+Z/v4JDli
GaG1PDVjKmsp2UrlhxjjKCNOY2vWrpzJ9q2qVZpXvM+TBQCpYvGTDiqM/MhuRoloJC7MRrnl6OTi
f6euUS2UrnRT22z76A4o3wbgAe2xzENsHwxohB4Lz9JakMbAo9UO8FrgAmD/SX0/sliDAVCuBp3n
zKAb4IiZBChHmP0nZwCBexlB1VjI+hNZJRT1mTIt/H5H/112W42AcOVCaVNOvQ2dudDs9uvT3+el
bPs0fFZjjZha3d1Mdt8PMwAJZP0ymPdInDshX74QWd30sbHGHgjCVJ5qgifbFKeupMECRS0o68km
SywebdUmZsfxC7mxfhpPsdejOAaiFyDTN8sP/kk6TJ90uocRic6lupolB6wOu8do3VwIXOjnrVEa
WSbHSktVXs0qBvsNDbWL5i9QDZJd3hDjHRPaR/FQdV0i1Q6mEUVDGTb49JDYTjpqVNZsyhWbzXXB
ArhrXURI5AbIZKZT+DjOVlLn1cM9I+Tz7L4vTjKRGJH6wXgNds6N7/0QVVUUSlvOlLOiN92ynU00
J1fjFgRanEZK9KkB5zuN5R/lsU8XwQbdBjj3Daff2hC2U2QKCB8kcLIlGtIeqtP+4TswUtqHUh7l
mOuFYQCZzmTfzXP5T7fm2d5+DvIsPav78r4RC1KATfOMzDvfFZNP9m3stHuX7/Mo3Ut3u6t3DqhF
h3XCxjbKesGfgYoc5d/z3fOH18Nnd8DALKpUzeMdMxRou4QzPb7KxZX6FcNy/BLY++kJ4S13F+/z
fSSEdGieEHpVfNSPQ+bK3JizLFneiOX6hn8lRRQGwJJhaJQf7H9vDSNaDXJvvBCS+BhfLN7G5+FF
VGv2k1BBBonOowPx231qwmkINrVLzTi8rSZnflmEfPpNXbjUngC54DtCu3Qth8/L5/BvjsGx2VK8
mbtUszPHlM8c5518fVFMHxohATZtx2SSbbj5fOwVeubVRcLbLuQKbbpZ+o1zoBM9arFr3ZAb+udQ
OZgBCjv0HwGLNIoEG42KExftbvacpa9NDfY/bqny4/azzLlV8vMeJfGzAZff9p/lXMRh4YR9obyQ
phV+iEkpcHqmSK4PKmoLsx2BFiwOtVnVMt1M0OAFAu4/Tk7o5+Ay9Bth8QGWMV2Gtq42L586MJ3R
fqaMkNWi4M5RfHTId5jppWk8b446RtBAfS39j6f72kpta7YA/ES2RpB0S85JxHBjA12CgEqU8PTn
K/j3WRNYqIQxxxyhqlevXpdpuj4bEh82zhUD/PfdJOBs21qyDhZlscR/S3w2nZp9mar8o1YWhamv
Bvizfdf5ayIhz4cGd/fYSNf+Kmh9NLR/hRjJAdksRodfBU25p0saz+fwNmevC7jYT7GaT1ULm8of
5fAI8AGYeZYhdhXW9Px92SKNPboCLpHCBsb9EmFFesGK+1sofiPjbs2vl5/k2vGzTo2jS/09tKYv
XrYNiv8ICUj3AtR0PBRfKhDiOTyQwVO6RWp25a71tyg+krCVYdk61NevjwBu7K3yrpt7OIyPw3NT
PfRDcbrX0bSTOhQnVe/9tKAZwtneTLLaHpVRCkkXFZOCeJ0nLZsLs5dtkS8v5EUO6FKVeHgfyzob
iXn01f2aJh9xY5tnlcRRq75gnTTxVyPUVj7lV/GZN0+AogLW3Qw2+HJ3veN389T+G51ENfqKcTV2
NXZb+TT1uookluU/5s7WJr3o3rMUksCg8ryeqCKBlGWS5op9TcEF3x+FU8Ou3JYQBoSiLvXjo03p
7+N+soARvdAZwQf/w9FBkKQShukJ59EspQf38CGO268g3PjUSCvZSPiuyr2DZQXAyKCFVhJQsZhl
H3+f3vDSAXblvY4/Ps1rP7bIbAbJPl08hpbEfe08ZpP0JBUIK0cudEkI4EOID/qGRTxODQzfEqYz
qjTLDtzaFrxundrhEZq06bIBn6iM58/Y7DA6gL5JY2dPjsRO3lFVzkXgzTdd1Uz1rgcQGGUHUwt6
+545FCOnAyWtUexBQGtcxt/9y7+zXUk1mOG/Y/XtUFKo/F6aosidAPojJ59su26aF9/txq10FNpG
gWU1NnsYwk3P8hMDc7YmpHH+F38wey7TzdDTbGPWyGF61haXktSVTn/TWNeSleXDprruoqL8dTaN
7+rbk+TD0XZ8/7H+XD4SkXvYr6ig864mLrGApWtTJft6Fm3FqeA2FYr32+a9ZZyFXD6xXRaVfLqb
k8THwH1Ydt76FJhO1JxLs9dg1asOLcOCqyxOVoo/L9FG7wmshNLxJsUaI5n6VZXzcTdMI0N0DoGU
njtfdVlPkWA874u2rRtieSblZrx6gd8v6yF8JDF/VunjiWOwl9d1Evej1CjZUrBDsWv7BBfQ4LVV
EUWTG1WYIvtHSuJuslEFu7F9ojP1lBoVOpSr+wcMsPaxt2X2vh4eFv/QvCiPZ+tv0x1aTXM9+GLc
FXeYcXKU+hszbjh7XuyKDyfJbeuBCH/3rwlqoczZW5J92NZVPGzOcg29majuXlJHPMNlusvywLn8
UohnNOvspxKXH9cImbI+dqXLulLIj74f1X+Um8B5IZt331M/fvFwN7wWJko+LXLkiH87LI9Fb8GS
/RoUzm0C+U86+3xsJFUR2OEuJluzJhFponGnp5DHXlRX+/BxkwQdegbYfNb2a0/yMwKHYs2LTZMW
9rynbPDrnx6TrkD7RvSVN7GhirffYuOOdgTXnpbN47xp8eQuJtZVRuiid6j9PCiU/dvMkIPp5TNd
bnNICZKd5sZa0ptJxI6BN633pWRLxc3f5oZBxwe+34Dpr6KDZRF0VTXRPA9EktMtL136C3XYV2Xp
s6XwmxV95Idc//aXlaYqwUeIJNOavwcQ87r+MEjmNBRsmXle8uI9IYoicMdWA3wpJjATkLa5cOi/
absmRCULVWgeWFBBH3xfEuKoL9mKE6Drd3w91O4feQUw9fmG901MNY33i1EvnTqnzFw9w7d+WSs3
lL99SKYONA9wcOwvdMI8zY8h4igkV4CeBMM+w3SFyKnecnz+7V6x8cRkk+Y2Vn4kGkdCnO2HCfvV
+uv/NfJjgmcij1+RILFCra0D5RUpAr59Ydl+/EAgAnjDz0QXa3OY85P58yz0lhkqr9sP6H5m7A37
D7zvOPkyhbwTO4aVczMqmBphWVwxqxy6JQnkdNSOo8U6q2Z3VWi8BkdTTKCUklNcciswF+7l7XN7
FRuD9id+a0s2puIj5YUy3yYLlNvFuFArjNRjVSmxSIev0gBPC/FmZ/SzeoRYQt+2nbftmFeFiwS4
539gw9zbLBJ5hPZNzzYsSMAjmv3Wtjv67IMFbOybObx+yYvxSMG764A+TsT355XkpeqlmsK6h9oD
GxWnIQjHX5vPusrF5uvYOBTF1LXbjcEQQEQxBGeUowOwyQBG2F4+yoLvg1L3L1cky0VJ0E4E1FIl
oR4S6IMEMCQbnL/muaC2WPN7COcZ6biIudwQVvGBfFAfJG9tR2iMv+nm7q17CDhdIE90QYJZU8Mp
sImp/rAJYbcF+GU3U6ild3U4Bm9wSV4uHT1wDSEQOIH62aukP7LH3Lghi1GoXDNBklUR1RHY9Kur
dNnyTUJlVPnJVMUmh8GC7Ar3RpdA8cVFpYigxLQBr3inUo6/N+Nkehyvu5Y1xq/BOPUOYCLSQe2U
RETHvCOhc35Qw8hEJgtplzm1ks+WZ1zSZIfdDM8lEobDEFmaakUCIBWbTzLaV9WIeRCvYgBg/eXr
vjR0fkgN7epenR8ccgjednskwbHG4dQGlvVMz8h1ntXBoyLzZbTyxPh4//IrHvo93HVB4Yo4GWSJ
scjLsbuzLF1NuMN17MCiVYf6KjthphES52JXfl1r0U/QXW+WNuQepxYPoXsNHi2XyGRN32lAKLfs
Db87J+wnhZszFSFb4f4LZ6JxTkfkR+PThSOfSKUmmUG8rW05IuILdXr4zYLudMRqKI0C+MsuyJ4y
2uLtcdVHQYXSpqsSGs/pF/2sh2d/8CRxuaEReqfTMWq+/erPFhVmPMhXx+/GvO3V6hV3azPeTYSQ
UtZkiYoc8l1jdhKR2oH9hj7YZFzvCLiTgYdaW9M7x59lZPBq9S4H30CxMRixbfaksnnI6VEy+55S
MzIu/PnSM3hh7LSwOJIm5LqbY82mEg1I+zHZgS6k2wR59Z8Zen5awYAL3ywguhIweZUjRAC/JjlV
IuTs/v5TdkD4/W1bTfecTzrfoLW0yKAIMAn1nN9l1/gNvdkwcj1zaiyeHi6nVlCF5sqvsgYk/pJl
+sm+zwH4+1ktP1gqh7GcvA1mAlV30CopdeMs6bDxbnzK+w9G9rx+6/FpIF9Wy13l7usxGWoT6NBi
/pv0yDcexp3UhRTnmPyIXl7rd+nANOvu+rk9ucMGPil0Y51vZHoZ4kSC5zuE/b9iZyRbA2k9O0Si
TOenC0oIh+Hp0Lz/fsBOySW66FXBNCUkInGtL0mblqggzHWp+gbGB6Ejd/9p5pu+q5FAoIFAIgAz
w/ei9SWStexAp2UH+UGq9oUsIoSBQH4mYFaQxlGXjV7FQFtGSi+h9SFFAFDCYbxqS9PtG4JWDVr4
QX0lkt47tWji57q7l791SSQ82zsWSMLJLS/uKdnw1nvWoCIjcP1bDptJ3i6hwc5vJzMEcwKLFXmR
PLVtTT3Hs4IwJhCOG/bc1aL6dSqC87LBe1Ul53vZ2tUovSTXxnPlTNe3enjcpEWIW8nU0IY7f7br
YdxlJ9ZafsxFsWLVPOrwDlu2kkgyYqIy2ax6P7HVm1I2vS3y/3jRP0yCGGdormmzilHatknNihmi
6B0UOlqWV70a//yfSHVfkGeUmqwaWdI7TcPo5yNO6vvf6UFga92QSWB5xY2PGPbjHeZYRy4/ozsx
4ddmHi7pSE9cfKj08zpfq5rGbj/lq7NzLfuS35fQ9976cmNXvRRYSFrp9PQUfA5rrHSRKzCVfUkP
du+cJR9QzUxP9XRXkaxOvpcvFM/CA9bkdqJR6Fy6a+460L5XGM6rOMjA5pqqWrnza+Y1+Yp2U3+r
fufaKelee5ktcCo7NOeufwRx0woaLjzQ0fiq3l2mMyeZ3bOcgzL+kt6WOG+5R0VKGaXkjJQIhTOJ
vZTBzrsJTYNJ5pmPZe8o0FSWJEqIf/hHdAMxHkT8753OP+mbUqGpLnpLcKeZaS66v4TjfpG7TqWn
p1q/D25R+8ogUJrpp1edDdide1Jfx+r2jhbFx2onYqa6Fcss+SOdDeWXEZaB5Zc2ojTLsp+EYhhq
z3d3IiOpf2k5mAqCVOczgMsGcqbi1LxBVrmQ6xwvV5LTmIeJlV2Gjhyn6G3r2vpl/lUzilJ5tAg/
A4tpo4NtzgTfA+GBnoUy0UUiLubfeD+i2j6RqfvtfH53LCtojhEj5mJo8E95/ig9Y3skTpl0unU/
MWE8JXbmygew47s+y0Nudt4z8RbBmlkLNQzChESQmrBTAzyGUtd/Liac8OhJlJPLNclHRktpkRaL
w8Oiiab4Wm5eYqXlm76zkPdJb4DVmumx65oIx4ozFcYNmMfMXiD7oIsLpAj8l14BTUpM1BGNLSLj
ZKTcAa+VbUpFakoa1dbbfza9eMe6P39JV1l5GGfAd+5lPV2F7s+qZpZlCtCRiYKHofsYVKMwtBLZ
KgNXYBZlnWJEl8FjZmoWQ++rDlaWngEWs7Dhdda5+Olqih0hZgUTixxpse+/wJj3b49+BaGY+2O8
IO7pqr30UsJRoGcTJ0haxS+1hds7CdA9+/E9pMV5y6T5qkcESeINOI/pxq7wtbe30gkbS3XyeYSy
y+gbXvIsdn/9BVsCjBwAOf7Q4ZmySeVu+ajRyfLr6Xp2gsGboevjK+Hx8QLUEFuagm2HJmM7PlZo
+16c7Wjj3o38QUlUeNx2hJXtnT48lewwIoic2owt9thFVF6yVcamhDanNGsRs1OIhHUVTLXVyKYf
5Li3H7ELnYO0EmaR6fWHo1H1tft9hdZuvqbrfReYxEVn55wNw0uGdrvw7wQDZblu7deK9VQF4oGN
ZHDHYXhSZf3CvsE0FI4XF952PGYBQrh4ki82pH0PUGB2wYMWC7njBDNsf2uwylmUJg/Tm319F0KM
10C21RhnJx0yNdtEqGPP50Dk7p5mP8NpxGrWQyrvdFUUXarIRGVUdcYwhLU02dm3tZQdKtVZ/E+O
FQEO3EGauXPo97dJNLQDkMFeYwzFIj2vMKQAPnc9NnlmB3H8sQQqpCInLVgQyR9836ZwoP20z2wJ
6sD88Lzn3R5zNhCgWGGRKJ2QcXZJetKH4hxKur1HQkjZRg/7YsFFXufruzNR7CB0LXbgeiPjsmCO
Hu8GeZVvT8ckbPt++KtMl1C3pCFJaEewPfScboS6BmIg5p2SB8/Iw3JcmPAefYyoiEe3iMubJOfq
7UngW+izSOjn0BhJXR89uc+J4aDypz5ZsS6Km7nIHvwqzampMMFVgxPnyRNkiEfPZ+aESDQ9Nbxl
Rh4hisr9J0/BTSAnUMuzOVPxqW6KgMclJMLI7L8+8U63u3eD1WvJnPz/o49iihmMtycztCi8iust
87xMdpyB3cON0e88FP10ckLRm4mfEtYb66YlL85HjMbj/afNnITV6DjeqDmm8TSUP7X7/nMjpZY1
gxk1L2dESTYTuKk9P0658P6VftnedahOvmsEX8N3OqPUJ0WYwrsW8WduLUl80lLIvXsg1lK9b24m
9nL5fZsJN2MjlKVb8cEw9AtEbP3OE5yjupTBuYy+Cv3S1LrvfK7N+J0sRq5z+F46/iqGqp0c9VHG
9slYdRG2BfXTKLzvXJnVaDViz3LPqIV4RZxEnIJLx4RPfRohesFQSXx6uN3Qr410GtMetYHMU8Jm
85n6zD2fCrXoiM3ExxXeXTDZUDqShX37oNlQpVQqSe+biRFQePfVIUCtoU4sOvH6jd5x/+mBge8r
1rsGv8eT243p6aZHZ4ne3XvqUwrCYcwsXo0Sn4X3xKfxmJR5cb3lLsjYZdc9LX3yO+q6AvtBfzmW
vi90DXRuSk9Y0CMhVKKYx9to4iNX3d2iDJQNRCABnRvWPtcvqiBdVZ0Rk65zIZWseZJX6cNEvKpe
eKN0FY+6yydooXL3esRAo5n2NllYCPw+C3cBAF+/iFTM76r5HSJBIWR7HRfyR3POKrrX0HEteEcL
DtLVTfLc1DApwms6NE1gXmBMZsbA9SL5Al/veYQ7Bd2gFJgz7Orrt65G95zw8GfcwrNwliI3rgle
4PWGkPT/t7tCzP7bGsDPMVHJ4Hr0cTFdpFhSMlZ+xakQP9dn10y52ws8Gh58qkuMVy/v+K6fhggy
VRu+i0e+1m5sgKGMk6xBozZPj2VZs5hQqOAm+VtPT3nLEktLbu31diauCwN1dvOyjDw319nj249F
FyPNYkSIiaNI/rnHoz+nBpvtO1Bg/SVY8oCF4RNoDtOKuq5sHt18N+8+XNndOPr+fD3gEJhMyWcJ
OZ8HGmeE4+5xHvdtraajFk2/l0tOIFFDiPbGu3I5aEJpM97Q9l1OvtzT71iQJ9deNTCLsNfMU+Uk
3YgeXxGrCW9egRgZ/8Mjk4eADHnoHOHTj0yfRk9//rgqJV829XR/3kn3N0/pl2T/QqaIVt2ilOyj
Wd2188yMEq6IH9Lgx9KhHooiOyZWusqSr806QF/BZWHOzV+jkfyph+zfv+VvNfVis9osaD6C+Ikv
iW8lS3kJbtJFJF1+bA/ULGR1zI/vmXQtc6rkk+3TspnKP6p0KWVpeWrN3x7efimP5h92ZSXwEOjK
YqN/b3LEKm8QoBeOYPosRPotSesND6CUXpeOEtOxHy7du3PlNJForLJXYwMpqp5r+Y7xwqAAWNR3
XUM7+9ufWYsGdx9SWZflzbaW31FUUTegs6THPfq9yPySrNlbPc0oAXzmq4ya6jav6HJuvKpvByyA
7zSXqpJg9TAjmrs2zD3/vnzRrsrfqpFqn0z14d/4/vmrdKKV+dfcY6BUs21pgl9SjrMDcKwCdDm4
ufKtOVGxBUaIIq3aIdnqZ3JZddK/ZcSRt/LXX0PZytRHZtkh8KHkGRB6AZssZtaVX+n3AmeIMsUM
wI42KwZ/sZto79q5z8JwViGPKcfr8oSpTf8q/ThHbC2SBzpNhTnOi+7qtw6TB9Z/c6sltf4qpbQp
p0arT7Io4pFplmg7P1okAfL85vLXrLlLVXP5av6ntEnLsS8vko9333WMg1wBabqCDSSD8utxYQUf
LBtnMf9c/Y7uO1Y++YbnPPqa6HCueOznoIWHyt8BDKuEbfYDz60muD6rvO3VdZupjXqPwbX7q0vH
5NplEpWZofOZePhSxexUVZK4fakd0bnKy1Up85oeILMToDuWM4kaw0YyEWukdckEMegOsoamWy9E
HDJtbIurvKuUWM/vy7tl5Uj2bX64KwU5slB8PfM9QMrtQhHwGnGytWIkh8po1PstPiOP+iWy8/XA
jimpHvQNQ0OOUhP0Z1+j9/v62xu00sfWDkN2VZh8//ZX2/oRhW78kSurxUOYR4S6vCWQMSfbk32V
RdDMCDITQZEshpXfklpcJNTflhEH7lg0FuYedb59Qe6i/6rZ1yzweZh7WJy7Qt4za9DrD5Ye9tfu
k6gaWb+IWhPJEAqkTC09urgrVN++W/fnZvJXDm/xWPxwG48vPeqzxWVx/PHxMfj4Lf9R0e99ExeY
JP7am+Jr9EP6Yft+PtdXBWngg4/BJ6uLIHhzki41z+XuvPhZNw6Dh7q7Ky+rCd4YlftULUHS+D7k
LsrKgZfypa+nLVexkil/bOot2vfnG85z6iG6lDRmVl2VPsBZxQwdowzB63gjHeNuup8sySkVDc1W
0o3VHd3KTT0JXakk+6muOqHYRL/eka1kKyjwtXwljkUtzcX0XRgO9dDETBfH3PGHqLOX8Y0y3Ysk
GpW8yjTisiCJlO6q40MprlOrLsO3qLDMgopoPkIH6f55X7kbsTozjY2IOeEQGl8nKlbn5+RXP77v
zR1fu3Kofy46K2reWcUWaaiUcg0UlczL7in3spu+dbMkM/pE0SWBRlFy2uZ35QJVaS+P/w5Pq8dj
/Tg91qk5NwrlRWfRUfihk+9+HCgrse0qh9JgoC7Ow8f4WRmc6avqA9gcSt5k22nJIcx+a4Gf70sD
0Xpz/oUeeotWRb2g438rrZ/3xGvidVtdl1VnrgmDV9PFVlTbORTHv+fyqRd/UnW1uK/GcDvSyHx7
zBSfn2M8HSpnqtV/NpeMTpo3ZuNsZ964HgKKjXNzzthQZjwvxbmZquVf316/xn/P0n4YMTVFCHzK
4HGyKD48PAx+Sp/uH4M39w8DspUpdky0mGrJamTdJatyiPuGPk0peZL9U/s1aFi7ijrSPizqoSjh
gVVE1TDxXckOvvN+mHXRjNqyBdbt5PuqkX7/Hf+O0QQQiL66EiBqaZo3Pw3bPKNSATYcyFnMh2dr
wCtiOeBrjiXqbm2Vwfyxr3+plS6gmY8MTDuWven2RMjTQuomYJy/C4o5To5a0G6KVODsEXhGpDzK
jC43rsWEeqPeKIRulxUG/NOuBqfHHxEFJHcrCxzgrhDRlwpHvdfXqO62HL6SovbzvNRLWn92JcTI
aQJxg1PfS5V6FIBwDLwt3uidUXhz5N2YZAjbv0VPXlUS6/kjcsj0RwiSILQqZ+dHnIHa9AsqFiXO
KL8jCEhVQGL4Q5KJAnMUCtx/yt+VqUqc2ZJGwGKS5aomNKJ6EkXiaLAuqPgpoDWn4f5d6UEcpLFE
26tqMkUjPcTfNGLnfF6nr1aYaB1EwMGJd0gaq33FK0OtfDqNX5+E0J2dzrl9epygj+3GkLAwP7e+
i51Ym+Pw1pOO+OcDRvGxCGUeplPfojmv015PVyod0rwD4Ohhw+lVValnzZhGI51EvN+SHy9EXoT7
eIn3+xm5Ql02Ph3P8/oLBaMwoa4t5/kjacYZ+JApEpZzjJMI7BdJR9PiPk25btOLlnQSJWcfy6xU
eXK0caSaOT/FAV1Hng3G/gy55/C6G2wi7TM1uaTLRO5yT3SMeMSVk0dh4NK+FZchWWz07ktOJaAi
ZTrRMROV1zdYBwYIRnF8WnRSXJVeXL+G0/3FCYCC9vurYrdyV5sUmomyYsulRJviR3/fndffis1k
5dCQw1vuTl7ka/vo6BHDIc5uXvp7MCyvFxYfrawH6KuTtfQYI2ff+64U1FRIo+9uoi6eC7mgWxQF
AncdGtGHjg+79Vxc7H/BhIpygPy40vu/+/K/93XlvY/05HgrI4GrQ7yafiEtpIdLv3tfFdvt9ova
XppYxCwuwhiLmwaOYnk1PJeTpRIdkxr/tUFOoYQ7V4ItFjflXXkxvhLrq2TiPtVHGyR6FNWJXecq
M3z2+CKkPJpTVM5ISq+qu8efh++B/41SCiDOCm2AbnXCeAgWYRzp59D92rbTzyEA94ewka/FKKe+
cZ0NdktjgSlvBR2vy0ZvHPFzXP2fhhowJc8oayE+Wa645nT1Vn6fVRH4q8vBixsgCWXeHI3DdIxZ
sTOII4HKSiibBy22AjhES85VrzPgWVG1z091F1cVEvflR9xbx6IZj6tm6AuuSwsy1svq3C4vy7dk
fyoVGh9XaUL7jx3ou6jBZozgj7WlYKhRea/Fs1i16aeZMPP+bEgYabSZbCO9loj7vB+t/O06iqZc
vFgIpvjcwa3N+Y+IQdkPz8omhD4hrFwBBFp02GjBfaXU7E47pthapce71UOuF0V+mfdcHQJQjlM1
7B17uxaovTC5V56EzHPtWBo/K3RjPhnrvdGtmxeNePHe/he2WVgpJ6aQJHGcOUFt4jsV3ljh4YdL
OMgCkE8zrLXvTeep//T0dChjUveP5bfeX4UYuiNVtW1W/qimnxj+uc7/BllzXTkNcooVPD21f4p9
qivGtbhB8Yky4VP8eKnFYxTkiP/fgVCOd1NxW3mXn0GxEBhQehchKb4rzbMuTibNuaXmZflTOj8U
+On1oxylZrJzotnI1GrhISXFbMt5sYsnUeyq+hm4Wj/4bcdyPL4N8ya9ffxSZXyWsoM5MKx4ooq9
aWXv1T/JdtWt6q07iwqJigptlgovgLThvkLbxUzZETRUISgKdwzFYh73rTiigBdL/nFZy1uRbutd
jIj7Rbn9V7mUXu6Eft7KYu/l/53l+73W0LguHzT222yVxFLZl1QC4XJ9U1JHTTMgRcA8rg3OFGct
7okyJa5+unT3mcDZi1n/aAiHZVovlNUuqN53c+UcOzIeC+0MVcwPRu5aivJzQ+Tnq9TvI9W2cRAb
//7ly8OhBT+21lg403D2WCNTpeC6xpSKcqlhTYeRfsbO+63+ViOHcY2ft7rafPFdYYnen8v7v86X
EJBPOFYv/Od8e8vlaB6LX04o5plyhhMV5C1Q+SLZWPcQkLTQPb00i4/dR4nYldTT4toF0RXxrljS
uHcvl1I3yhg2P6XutWblGfPx1jvLMjgJ22vdTZeQGrqxgifKmZLE9HK68jfYVLP1231fWlXilV5X
InVWzhbZ8Cy/lhY6pzi+qPypa88qXTE9D63bKjArH4srq0GsAvwqr5i/0nnT24VyIAVhfX8/hR3+
hg7/VeU6Gz3BZcz4Mo5scaumwbx5rh/ri8qWrpJ9NttRrKd8L3gzL0pkWdHtfyBlmny+I347L66g
FpSZSqDM66J+NoRjwMihKcXQ+W3HfUfoq/jbhtzTPrTa+8Q4/mr39Xvct7dpLGwEF8rY5uGi1PeY
VE0fP2+m6oB3FyZG27b008y2BESLj9HfeGYlopOG221TibfLaHDMyp+KQhgKFtLHx8fuJFnqduMb
BqmnM7O2uShOYtOc1+/Jena7L+19pf3i32TyaNGduPxuLyK/lZdCLYZ9TOtJsjLZd737oekj1SX/
qcB+NeCuFs0gP1pidrajado3Ly4qjzY8Zy1kZRjFxvb0U6Qd6keLy0v38bE5Lz58flWP9WtTtfJx
8PH5IRehtqhJCgf5DJ7tS72eBeVmPjJ4rsYYs8xa3MnX2FUpxohfR8ng2Kf+rKSx+l/nds1GsG3H
xhULifIWDH9E+vA/iViZMaitvC2JHkWzsZErczI4e59Ni2fRmaoBfNtn7sqfx9ZP5+hHrmD4Aonh
2P7wrJ7EdaN5bj23WuNWvsRKP5daz4P651d5EFvU5uHvMVXPwlFOxXsevq3MSOLByT2TESP6QYDj
9Tw9Tu9e3Puzh9lDweOKZ7UztzqLx/lj3OePsyPQWYnit6WyO9mf+nfmVSqhLN5FIGI5FcTvayTO
D61da1X7o8ss09v2yF8jDGWYtrTp82EwK9cHfFkO24BjdQUOYvPqvOpqxnoY6n+tsDJnlX9MVXTa
2pBODquHOdm8piX3lXe/+h9z9k5uiKUEgAtL7d+/1fTfX/FfmEk1wjiP+6eVInKPJMRLu+FOKvRU
QE9wlKqVPVUeWcl++7xVWTU20biYUTo6jgj13dGdZqRLjsEUl6c2sXB1I3+NuQgVSVwNmnDD3ni0
Yq+Wx7S876g2fehGqPZkl34bHKHzERM4jJPVeK3N2TPipwwhAdjIzAkD1LvJflWJqtbDDSd7qoHR
yIBc4oiFNxbdaRgyO5WvAxvdt7ftY9g9YpdhbcQHSOKWquxjqmHNAgUcgjQaeRudTvls4x8cOLeW
/pt5f7XuWc3s82/OF2tfrXv6wDfH4/atOEnlBcP60sJdLYevIqFJAPhCM/kSpKutbLA48TOYlZk9
zKrnG92gdm7jrbZuxCPx60kS90ACwedbrfAO5IUNB6/tolMu6pfF//EeSVhhDcVl+itLbH3O1sLJ
juNYec02j9hQWd7BkSZKALvJqkBV9Gf03FG1Crow5h4HKOYmW8fJXm+7irrxRdveEQIAPzEDC3V/
irka1zW+OrJ9r8Yjv1e43DlGN/5ninNeitPwQ8L3nk6nstCV49qVuFBTvlCi4j8u3YIDiDHOro9u
jP0yrsad7Go2qU6OYrzhocSmzy64vi6qYuvYq++gfuH4InuEzLsdN7xMvgHXb8V83RmluA8eL4ZP
FOAOmc8gBt5s5LjWMYAwxpxQ7Nm3746BJANOD99/Ik1fqe7RyceKou/zD/WZubdp6Znh0EXfS+zy
AZcyCsx1atz6N4zYGHQtmNygvCqBhWJB6pxLz+Vxa7Aofc7Kg8HNeA+rlVPH8x6NeKS5YjzleV6d
2TjfBr902K9VsJg6K8lcpIA8km2k93DHs4zJEek7Ivb6Nka5UgM19b7omhlKMbPOoPiYTTRJZGV7
mggpHtkywq/Bl4x5l8YGuHPE9UQtuA7Tgr+tGeIxneJgMgPCWc8xVmNCx2nHdYNf6LfoEL1qlEpt
M1LJaFkn0tXDhDYGW35Nr0GdxWts+NoIvST2cJZwn6j8DiUOoBtQG9KfOc9jIYp1RNgiBmsM17Cm
Mr0dJCnue518W2jihffN8BwyhuQJEzV+by4H0nNbIQrF55upAz+rLGzeSzuyTij/PN6VH2zM/1kp
1BGuoGqu3bIOAy4/VgCjRGndvnkJYfuGa3G+Nu715qAZ6DAWa3QcQkwKDMWoNuRjYJ0rvRGJZ8/C
jebHj6bhr5743nCbGhVallx4l0TISYfHvv7yVpzENm7Df3pi1tuvg2oU5t+BNf5UO/ZtWWH6L20C
hLZuzvipmIX4K67JBS1c3U+FQIlVvF1d/mjUd2k4/HdnVlG1oGMRW0O04bfkQ4RqrhMtcpu52ta3
2woHACsbk7e2Ug4O2cayfAVnGPM2ZuSqHET2eIYmRhgTg7xOk9Rdfzj1qbOWndMYNabgFSAPxj9p
4Vgl45BR374925VY1D0wCKXPWiyjsUrLMOOK0uE1KAI1COzghjBdQZH/Vn9SWyYCn/UKT0GJnl+v
dgrQIgbBDeqx+kzzY6Qkn3GyfkgthGARggCw3I6ELNiL1eE2sS3jnOH/fo7VJIc/I+nRse1TyKzE
HLQEdn+H9GP9jFTTDpDtrxELQ8zJAJxIMxsA1xXxttjED9EobmzYRHIRr2ufpGZrZ9hMmViGjcFc
g0UwDj9BkmiRdSP26Yj3X5ezh3BeY32OHVD1qlj2fDHejg8Ze6/FnFkVk8f08bq4d1zQMCiGsvl4
ijeAJFChuPi90fTcyamgQT3FZ8bdy2OsBODDYKxZcTPVK2AUvDHw2E+51ws8zI7CEmQ6jKGy142Z
hXhFxl7ZgNXbdIwNYzqNsbHxmYFA8atqw1F1NJ16me2m9cuzMlxXD4ZgZf1w3XWHtV25VhsaTX58
r1GPZbGKaRdrru9t9clau6P67n2TchUjVKV2YNUV6ar3vouxHmhldOGr/SVm3tQO+FcNTPpmp/rL
a+/V2+xR8DjXJXWFE1c2rYApcQCHtVqt/cQw76v0HjtJwIM3THAKMR31bvtWGGb04mGqhSKgopcs
M5PjikcDdFSYqM+vndekVsyro1H0e4z46JdZ8Z2JN9oo3hvz4gYKjlZV8OKsWOCLuhBxteISAlFv
M7UXayTVKKZbbCtONK7LNIZZ7GYGWoDxwEx9bHFrZSstr7leXWRVc/cS7XhtYY2SuYoOMX16Ons6
WpV7ncFbZRB+XAuQE2bYWGGCZ2RqOIgfZIEYn+PWMzSf7Xkq9vubcv++nKv8+/dv6GRi8NzaySgI
yDR+uI6ody/7KtWAHS+nygvv5qdYY6ManJbNmu5mt9JiB6bFQXq9prpCSLDXFC3w25CQuB2Fyp+/
KILc/PUay1otObXqOdQos9och8uWHFeLl0XMMhXrW5h0O9uqBc2ScO5IiNv2jh0SH9V977yEVlLo
+Be4WNwz+IABeatAiAImXYGootRUaTEOMuyV3eCGaoZNAbmKqeAyP48ln8TcjSM2s/8OY92cHnuV
YUfG0UK90JQwpfF6AvzLROlEnxHmS8z8QOYIuFRjnocBECbMbae8OVfeFKMxrvixgoEVQ6Fg7Oci
MhVhPkbY67PnZkdsUWbJ83Os5TEfjNBcAF4G11CbopUxiW1jxtltT1ay43rh4hrH3hLozAzMGfYv
3vdTbBCxrocpRYrCI/GEl1gQk3wNBoPN4odyveIagy+V0GLIJy3r/5lgt8XPwJI1aJ+NeZ0KhgZG
lZ1jeGoQkNPT9ECk497w4qTspiQxjmT9SE1RDKp2Nc/raLpURiSSVl38OtJHddacNWN4XOr23CY+
sta/KB0i84vyvbDd9aRiTSp0C903scDuei/xPVLfY2u9HTHIJJ+SqMiXC5XbEQMxhuSdIRpbb2aY
TUshLXSz/cLwzkHPVPLapSVjbFlJPq0tu9CIXwluG4mCv7Wo0ai5rTcSlZRcfP3tSCJaLErZ/n3/
5HIMC90/L8EGch6nKefOcWnFkWxFtZJ0PSWR69iZ61O7JyGW5W1N0TtRsG/ZjO7fWhgOtY0UL4ov
nVxL1Z9c69zJEoDqnUmzpX+EdGQr4hlT7FQk/BtL9mKYE2JRlX33Guqvc0QDpe7iSDxuBudOofVd
OXfP8mhPYB0IMFmJggqOy1ZBevn6hUoXSaoj9vGyHrtreEDhj8UOnFROJnbjXBWJ+b5yGs0R9CF7
oQko6hXhHWoHdSaxlpAm3b4s67utlyvocZTSuu3vP6SPoWVWLw1J1U27V337UqieGsv6X8Nm3Jbv
9dfY9g/ddDvuJwZXI93OYMDmsGpTla8WTWmzwNtVGr3enfC/68ymk0XQE0E8046FwAJwvYddcClL
hy0zoK+b8i3eVbDYfAPQbcVkprK0+04a8Ee+JYGFmyGfFU2izGQ0R48I69XjE8OOCMv6dpj6mpWd
LCWfxwKlds7VNLu4krfdKGl58mkht+WYv8zoe0a9JeU5nHh0HTXP+p4lnj9ffTUMrPriRVrprrsj
Ohj97nv1Bw63B027H2MRN0igxbq2V4iGKtq1A6PFUX1DDth+9Dv88/EhH5YFog33I5ZPlgEzq1Ni
wuveNqh/OGEJ8I3EJD4zPhtp5Nbd8dYgV9OU4R1E74WdRLPSeorgzMoKry36A9cvRkd526ePbAv9
AQSk+XLhgey17+0Tp/rSxuq9tFHLMaMRqlM6fPFyJg/w8wHTyHNZUXP4SwXfj/3siIDaf7ZbAkRx
HsfnpsZxfXSPotAfVxkeBXOpgnWRrUNLC/05VJsSCPLrP91AlArPdrjpqg5Kbqt/nORpEt38ejRz
Yxyr3vpFGPBj2wADnNp5YbVQtz+jGOqu8yTQiDhnxX+ddZx33KnJ6MKolBnt2ked5wkZXq++XmnX
BKndKCKC2Fj396MkV3qoVk5w0MkQaPK1bUdYMcyDvALiQaEkkW6z+VzPu3fR2guhjVX97ndRut9V
t6P8mBzNyzeDA2OW3X6VCzyix53KUXhBTINayh+LVjk2Tkpo9FmS5x8wCvRJOu9yAI50wPaj/Gc2
+LlH+kSTNCtPuvzHnTQ9FwnxhbrAp1/5xeLFwIHK0lNWJfXF56vDnWzInpQcdJ8tqmOZVnk4uN/Y
13j0iSvTXa0HbVJOyBfgVmDkzyzEsxrV78I7eRfsZ206jPOiEvNmoX6pnksXLOMe5c3KPRMxQJEY
bseaiLZB+FeeN5YEBhll7UPzAN3FyqkvOlgg3N0EOBKfG0sOvmfgnid/7R81cijHCWyICLjkUdsT
3770wyjVdBtXuKhZtaVQSovJygk9SoCjwYRsLQJz86ovF1sKKriTS2kAWHYVs7F0tBMTS2Fz9X9E
ndd2qmq4hq/IMWxYTumioliTnDg0ZmIXAUW8+v28uvbey+jMSowi/OUrb+kdZl1R6yU0dw13vQWu
BAC+cZ2iRYpzrXJ3kq6clhaMeVyEO9EBSEXTU5JbtyPiNKa7XvzFmmX4CWvU3brS34AKb5BUk1rz
visPR0xpjs6iCkx5tNGtxCMlRmWqX+k9WZouHGPixcQa9AhR1jj1wGWwqLSCTvS0bwQ3fBLQkzU2
FXACxCZtp9ZP8UC9sPAjG0QUi+7xhUNGwtLCToiyDrIXuBKTfOzYY25BgldvJqPfqbEBYW+TMSOP
UbdX48f0ZOf92xA+tNcO8Z2ydlO24CGR37w1xu271+nR+XXy6TXCrGZ497KhopPzMPeBPeKd9e5q
Rvs+IHvpRU1fSOIlY4K1sL4oKJRVRruxkgasESMSfc78zceYj6ZDQlOzoHysJf8CKOAyrfntX4bU
qNKr9480Mai/sYFRFt1znRg+SDIZfnvZ9q8RYeYQ4VJOwquPXRkSH/0nn6NB4L9RPLJnL86GK4zD
GJL2RZq53uqHLmRIjQUfnqeP9Ae9cKRH2AIfyMweOFXASwiiUJpkOYTe7XW/9gg94LtgBvjgcDxK
lA2iPiAuFAa0CClUKp3Fini06miXPXEIdzO2D9aW3dSjGtc2tx0kC1vsr7IEegZVt8HVUdCAFAmW
SQo57vjpEHhhFcK4gsftPlij2gwQfLkRscXPyN87nCB3t6VjKy4j7Bd8uQWVUk5RhbFzHyrWQ9uC
NbCDqJ0YK1qO094KxR9jdAEFVqFZxjzEII7yEdJxlV/Z3MMWdOHHEr41fAo8oN5U6mnjnN1mXHL0
FLYAlFA2IGJnToGPww9J2zXBmlX/paPZj+ftkBjrOw5ybAf9mOtT8+8uemAuAw71+aefubRnB6mF
5fyoSQg16wI8TMzqdwpAcNn5xqkInM/urfI9ymiM9i6ja3CZZsPTtJjXlni7b26Y4d091LWmt6iy
RPprafS7S4CDNxM5uMrm/rNa4FEVioF+C/ZgNZDhwy76COmdPdungrAgBku/Gw8LXdpR4pbhinyf
KmB0k5RXH/UBEnTFUtqVqa8wM9lI2Gz4V+EQUNlePn7OmhLocbhY8Ka04ZHBYLeyQs+QlcZuDPaE
Jrg1IN3VYL9+8v8ph8DuzvPvIfuqqiQYymvLVnEWgs6suVAhRrW6GC0RLj7NAqofQEXZ7pWwQjN/
10w+8ZEim907XvrUZbOwxqaKuCqbRrWcY77R1ChItmxlW/j96bbGvs9+r40wH2tDfFc0KOaqSIIc
EIkXrC7AmVRZrpMOccNhLGGSHFVw1ZhVSQYz86m+6yBYs1iGedeadrEa402ZVIESteAV7+fx6lC/
JAqqD6S4NKPQq5taGp+bii7oo9mIijHNiCf+S8NgIv23Q7Or6RgJXgYoB5MqogGkXBCJAYrHejXF
BeiOqVSbznZ7ak9QLYhN9CyZifHaRCsfIA7VLs4n2knWAZ1WIk2i0PdF4CNsPoVXyHZXCtO8Lk0Y
wh8d+GGrNUlFLeWHmiV6ruFuNG85ncSMsc/+3mC87Ak8P8/60ad7og2vH270PxwM8ZwqtHoGEgI8
KmxHMdVmTwa9+eaBPQmiddY7gVJR9DND5KHoq/K++gsFdRoOn2CfEBixpJ/oi02SqBFwEi+pg8Mo
jy0VL0jeTPVtBKZ0hv9LfVW7/9QxlJAq4NLh6YrXWbb0eaDFhU3ICXDHOUefuv4HkdZFH0rValXK
lWYS6vtNBoBencnMuNEJ0rHrXdQ3Uen7U/vB44+TSVA763IVdCV0p0vAR1Prq7rYIZmrE6ITo5/p
E9UX/390xDsEcHzUZKbzARAMeIveCgFlDkDttCYf43OmyJlnRDA6Io1qsFeN4N4IcjxALYOO5Gl7
2RJfcc0pnkCxe1tdQ1pDXgqCO8J8NwtH4EbdRuMBY3OOlmuEXTScHECQiE4T2yH4cALK9bShKCao
aaEtQ4WTmtIANiBIunX3N4YRYYjYoeiD9IMeWakwjsiqDVpnzOu9gEwxcva4Ezm8KySlJ2Trjs2v
ziE/JhhDOaH1j+dD85AT9oJj4WVgx3Cg0CUg153FhEp5xgxk6LjsV/vFEsXOeLSnz1oskdD342kD
KkKjl7IjYBMalH8NYo86LY6YBEu9RQgIACsufE+4TepzBba+6p3Y9bkcDoCD6PDue2ENGlywFDXY
FVTwOiChSrGFQhwATZoCl6EsH9GbJ7Z7+hMEPqnEGmbFXYFp3agORADKpd+5ey/F+AdJIOojArzi
ZcX1AYmOMBAQfnPzpWej0qPit7NATtYHFWtvBQVAa9/8YWQ76myh70YnoUOnu+7M2HwbJNsAPJ0D
Km9tK/VHG8VuRK8EVRpX+B36J+aG9t0ryvd7hPVx8uBvIFNS5UAlmQG2PVgbFV82FbNjxcQEBfsw
K/54K8wwmCf7hmkowZM5v9AKya1vkgfEZiiFcSPrsFMXZDN7S+wQTPGR9TLroxvTmYGE7oIj4bBU
S1MhHPY9B6bUnfomB0RsTefrAnCPO3/BUonhkvYPdmJCQCTXqE0LhohQClfiHFAt4t8dKCh0/axf
oTmNfvHWiUWIw4O8g5oTvr2e5jB+F9R+9GIoDNLF6YI51mqMmwEgFSQO/XzWGHT7L1TKtjgcE+po
ukMH8BtEQkQVnIDyJxt+CiYxBZsj9+/r9xV0ATxy7DHPg6zXcgW1iK0KcOqg4SX/njuYI5d/xe/9
9/ZVHSFkzrMND/KgDZB20I7SNYYllSger6BzVIL91qBC/SBzQg4dMQzzsE6wO/2CUt2Nmrl3JWLc
mS/Ag0CjzM5g5aYUlTqIxRI09i9+yy5cKppWSnUz7oHOGrwmh01ncFgm/ZVboCSIJxuuAY9+HfnA
B5K6dIQwfv0mHLKOvar7wqsEZu/sSWGDEl2vHRW9bFDzYNfzu1qApgeX6u4fvL27G1b8Wq+Y1dHP
3eP15yBnnuFn07HqlLjhKJ/tfR25cetCzR5gyLr5G4O/aeBfBcnSSjvWg4QPjZrcuT9M6wYC5hu6
YmyWgx2KGUSCsO5JP1hxY+cEY56/QXQBDR+uIn1kaIvf/N+xwC/DrKH8jJCm19resEjAfhaVInwm
0FPGjo/EZPPAhDWzcoD4YOHaaB139l6JxjpdvOWZSY2mobUsXUhxw2ej1+gf+3dqc4iehK1RLaoT
1MCzWHJivXhciRoeUd5pU6JnSxHvGbS7dlJwDXmHmpNXzWfiNLATZk9FSqFpF7iSHOwUqtIB/opT
LVgrLTTd+eFhD159DFGmvbJi8Gn5qPX0Ev4QSSqvoGYHpSRx8iZ6Nyb833zvogyREs2zjtztK4IJ
dWZy5eZheGlc7T27CI8GcIMY8yRUBO44b3iPBLtD72XgBYLRDgRX2TBlLesJI2i0gyICKuTK0ZnX
P17nckN62+bXFwB9AM4P2BRadznXmRXGL2U//lF5iWIqVVnBa8m14PwxKRFswJ8DLTOKiL6BC5mP
nOCZVK1DHtvbR+hPAWQPXhskuvhCRuswLer9pI1DSr97ip6tYUYt8hzdjTCmkmiElWbv2Q4ObYw+
jYd7R3kWdK2xXN1Hr9awffXLuvt8uBxziVcO6zn9Ni4DrA4yhMR+aSz0Epx59vnPzuiVSLAWved5
WDeWSGoUSGQVzgxRfIONliZvbJ04F/R6AwOhBkrPIP8Obqsjc2Pcdjg7rw1iYMh51flQB7e42wg9
8xO+mh2H9+X1KjX8nGQieKno59Rs+aaKrgc/AVOI4jc4AIhz9EFWNgeJYj+iY8g3IluHUH/Dxyye
V2pLatdrFk2YWHCRvT3KpXGvatjl35G2+8lBc/D6gxYkeCT+FktyrI9wV8aatzBrmztZFzpb8NbA
tbMiv1/mAh6DpQP71tcgi60M+dKjUz6tFvoGf1X+xemcBLvGpDMvtBdy65V6iMbxAhViU0ykZLFV
h+11tGpG70WN7K1xz+857cc2gmVQwVrk1lUb02dsoPOKvqgr878cAy5F/PV1h02k82p5Z7JOgEh3
SKCUljxeAEU0G/YU++7NveSQwLABQ4TQitvoYLk7fAiRwcEJIbfa2IdRYHjYMa2Bt11zh265gYCL
JDJuUHBQrUUrpBNceSnmbuFeO+M6Zt9Jz+CiPv0UMQ2sVU79fOWW70OqEls9fV68C6wS/gIHuXKb
1PlA5pB4pd8Z2KaGuzu65dl/7e0bAt0oJZ5dTnV+Qd/KlpONoYiTvZoqQwVim8NVudA+r/dqE2h5
SOhexW9juWhA1GJDBljlYYk+SKbFED1CZhw8NdYRBPmuTZMhdGVXwaMsRsENOekHmNtRQ8qcWcSl
4hJfUda9i3RGmV1nGOwqAnxdhxSQAyt+WoTU4FxPVgcUIki5rwdW6qh7QMsCP9CQgcVjm2ME9dv5
4yRiq1rh82SQCaXVhpEOz0mw3KCh0rLbSKq5K/SwU6kId/5gc6BRx9qM5+Mf75HeWR3iKp4TZrs6
OBQw4a70vdpmC7wchQcWU/QJOKpigltFeDqYtVlnff+JUZptODGQyL/d77lt8YY4cvNY/PCBpCxP
AkSzjY5nafFkDq4Jn6mL9DI51nOLhfLxLFNlfsFf8SF0yIwWEnP+ntH8e0JpHKj5L0eJ03fa9viY
uIxxSAnnkfMJRGdybdld2JzAnCbPbbdP1ucVk1pmX+DLWc8Zroj7NpqoOi0G2fbTRPYdXRVGQ5dw
YPvY1jA5rIccCJMIEb1GZvMHeCJ+3ikjP6MqsV6h+XNHoQuBFZ1X3u5llj+dNa+JRIuBgB31v0vT
fDGKxcK4R80m3r+DTjyqcVqJOK7OClgm7W5KMpdpG/er8xhpl8Zxkrd63cq8Dt+n0z+c5xeK8PEs
jxed26C1J2zjqu92YYN0PF/gb1evD1fN2T4erSphLR4fyKQMK272G3LliurnJcj0x+27KOeX6rSz
i/bZuJtHnRI0zHHdyhb167R2mmP/cd9FjcNkV13ea6PTvdd99W9pGN9LZBfGSS080V9pTwpOyx7u
bxxWCHAeQb0SHtPxnp/e49GpM2ncv2rG4mrMLo+vnJL9eWDE4fn2b8XHxwW6Mjc6v/cr23d4gTMV
kMLdqebu1yhut6r++SZFcFro1UWa9+7noB5HOz4otWzcsiAM7oM88e+cBQqznX7jEbRX3vEw5HAu
eTSstLZnbCxZANAuuPWzmn/o+lg9r/4hRYaja3l14sTrlv1bzV9VR0dqXs1B/Sijbbj8NKAwFcIF
z+jAZPQxVeOgjrn7REYklz/K86TE++QXTJolKz4y7ED9gF2iTE1tGhEdQhB8FnMHUcB0fKIbgLwN
dcIcKy+OcaNpJJkPr0YGcxogfoOYIceyewRpZuP3+kLw5OUi+kTliHddeR3KYwReCwjjZhO5ATSg
WGCy8NiMeMs7loUPuTRROeRT3idIg6Btd9h2W5MXR/GQpBYJIPV1MkRx4X/v1LeDJgi3VXRf76MS
oSw8Ryidv7aFquitf2AHH9Pn7w5Eeo+dn0hmcibdYcB/U0SA1tbAxjR6DYzNa+8aCLCFyaz+xyaJ
sSeb7o4thfXPLLcKADlWuxPbaep2aQMfzFtqIU+V0gE5joxHWOlGJ1zJizG7aMkyGUNO/L4iCbV7
TBtVynHPK9bVncX5tc4JnC6U8L9rnUk1HWegm3zUoTk7x9d6X0yohWyLcJ+Gj6Zk6bkIqJGkX4hF
DVZDCr5TsD+R0UPCKjLGz1EWppvL9DBoD8DlI0CI61CPZu0f+B2Ig9TOddsQ/+xZZtt4CK5Gt1lp
J/8Qm1nNJHw6yEaMnBlBYxMx54dzo285XI1eTmUSR20UaDGojIofYxn3jYHhFXY22FMmpIIJdaSP
8tP4OntM0HZw9wOGPcF+wrMKLFZmu9aoxDHLrSBOTrTxtDAgxqzxASG6l0+PfVbuUxcrPFaFMc3X
ZHu4WHTm9lUgAGH5GLBilRRsgOyyxlTTvwo0xPgSHPLZMz1YfJfd+jl+goWHtV9Ggx0PjUH5YCA9
ES9vsYumqMTUrGO2TaAp7YmHVt6FgRezyqygoVNze5P3+wzbDmekVpnXWv/wi+12N3GHFKyYVBiH
7T9GpmE4x7P/eNXM4+3fvRLeUCKqIs0KEd+lR4YU6OE4ycLyiURMNmt0e1esR67Tx7MwW2/XdVbX
y7bG9UF9iSnzMBZ5jh9dD6XxCzMLh+r6kF4j7aPuYc0iw3sUu4gjjksCYdQJwz3qVMzLvQzfGN7n
l4V7equUelRtxqR8Qbwky+1aVG94T8oWVBvrf/sfFszfV3S1MBCfE3MyGKG7/aTf54gD/7kiaoVt
nVOtutDEBsUgn5xnTr2H/FFIlHBM5knTqxyGrXt0fAb3tmM8Fqv9b62GlxNVEGN0vdtJs1crf2/n
TXGDnPqctR9uTke30a/X+42qSVxOCILIHXiHPiH9MTgyolqld2e0zZNpo38Hb0t4QR36zOjSXX18
Ga986Gf00fvZMBteRjziu8G3xfz6gwgZVeJle3n7KefpNB8RJxLhpaN2H3M+iJ+jY5Syv44yXifz
2hsKBoD+DBRhGcEBsV4xTEZEL8mIYJZ3r/7V//Qbxib/ROkIje0onZ6DFn2xoLtBjPzn/lNZArMZ
VgEPVIcfGM2ozUyjUHn6pklLNfvKu/A+/QIt3vsQqwwE0JDV1ds3eHP9kiDyFmAyzbEKiFAdAsMZ
6UbQggce8QUZ5xEDIKs5X+0DdG0zxG0J/i5EEL+ECXyl36+ci8/Dc3qParN79MR4erUgFsBK4mDu
DwHztJgUkxck8lmO6Hdpx1zixGSygUV4zQgAHgQMObeS+g+K1Q08u8eEMcmdIW8S0kDwF8cf6jCl
PSzsLt/CIVBRf86uKR35dJts62vdAc0ge/rqs67VaZQxVK8INkrCrf5EWEHuGfmMZjcCWxNhEYUL
TjIABK9BI4uYR4xbviizU3YLKBnGPrVDWuZqKBN69YTyfaIoJByukM2iVcCuFhr2ZP2L+lshcIR3
zVj/9P2TLlE9EMFOSF8hqFX8Z8t+Q5GEBE3cTRluauZGfUAxlUECwTQGcgQ+DlEBYd6GwI5UMSHZ
hJ5Llwu0DQjnhzV+k6rIjakCidqEbh6Pe+uBWgOPQdtaoSwNse2J1tMJ+wpcqTFddliP+YaNCbXB
07WHFCOzg0Sax15tc4ZIDVcdShjzAWHvn9dmxdtveD7pYffq86gklwWUF4ETA9kNp4QjWspuQgsG
9XZ4WMAiySWZYCk/ulCjcLsAcI8evbAbnUYA8qAsqTIgKf3X2FwJImWeExaFU/x93j5/J29VyVQw
XoaYZ/ClV9tRXnE+zzkzPa4RK0o5J0zsLvGwSfzuRl2kcp7TXaKSAeebJ2dzlp5sfo5IrZkURr+N
bjQYk3c/SdqS5fxEO1lzOxs2+rKC2/0iL8gMJCdMR5rfn+lYsIzVW1Yxb29uPw3AUz/M/z89dpea
S5pNAsRBbqEEEcEoft+Jk0nsQQEFzPQGACwOy7rPjzSywNZx1elwUyr/EWe5+bOASkl9zv4A4BgJ
FNiFM9Ptb/zb5loTGUf1aQlPjPjY3KH0YydO4txZSBOnOb3Z5ehm3zCyanh3WpNPa/AMROd6YmZS
vm8PpxJV3cIWp/LplLbgmWCdc5rqE1HonQnFTYBuQDIBvonGKCAjktiQbQBCjmaTyUR05nHDu9kU
h46D9hDLjqeFgg74bMxDYQz/Ikjipk5relgUX7t1/fewrn6d1q3fdJGsV7/pOl8/1q/Fzr/3Dv4u
tYrero9Cut/xUUv/a/kXEqsoG52h6EGP5FiLQUldDYaa/keMN3Ibsd5gr1HseLPYwPDqBhJdzLmL
h9zD+wfCDgrcy3bF6IUSYrET58MnOhijTtVMnuaDqJEvwOWk6mTZT6uDLEZQhZxX3xyCQ2DcTxS7
dvt+cmkNVg9318acqQ0HpMJMeGLM6Od0lfieWYQwMF3PnR6ffzz8i95AXaFpdRPyVoBBofUFMda1
BhjK1xahkML8x3+lCY2YRnUQhMEg/BaREfYZVVVTuM+BNxYgFNlMvsbfYXCdZszG91fK8KG6sews
s+lr/pqfHAomw2w0tVixor1d6cUw1sLv75O5BD+PdNT8NWx2zGxU3yG6ZXb/mjj5xe6/wuyXNF8A
XIKD1L86ZsEj3+IdwkuLa8bT/jtWKHNwJEWkvPfAlYDC75jfyyVv8ztWCR9E/d/OfhOyPOc7vJ8H
KSH5+6v+sFY8BZQpRfGu38SJgapiap24uATiDbvW0dcRQADZATZHXat5ttZnOJ9d68Wy3LHzjn1J
9xRRS2BkdbtD5E79tRGc+XuwSCQCaDIy1WSbNSTMWqF+AfeOCjpK5rgnIl6Y2he6q+9vHkQyKJre
rfz9TW2FnglF2jYuPnfr+e+FmFlp3iGJw0gWxZRFlseuV/HO24r3cupu1aU+51yhxbehxbe9Q7gL
bwPd+DP94Nq7D269dtAOVl8NBjh6WjAhD75O4hyXK5txvIARozER+Vw7RkI4CAeDZW4OxkeLs2p+
ByRDTjF9eGLMHt3W8uwmFkReHwWZgwk8544KCxVZWLTbFdo4B+vWb9u5wTfE7oB16D/0qSTznrrB
+IApCctxqY9E4cX9FZ+ayjzA9x0OWbGzcx8baQTQNZvsbL5i05uMnTCE5AwjtfRTjxHPXLpRjukz
s+r9/C//YzYcMA8wm8vr9GjDT7WSQJTR0vR9REqaEyH425AUzX981Gm4HHsTbyLe06Rijdfzy/vZ
Tb+AqPrfB6StxiETWHPaqGmYGaOuG2jsVYJai4f1wW8ssG91k0nNqS0YGnYSZpxynXYjQJM7pN1A
eeULi41rzwiS9bX3+necVaLjrAqUibUm3jmXHcsDmG27AnPsOU3/3TOHjsSZMBaP16DZnDzPOFaZ
ezpLMVJX/ExNEH5/ISyPTosdWKgIW+A2Clf2A7+QXiWR7/vqTrOGIscvLYjf6u9uXfnhCd3E6kxP
i8PifLcOi9PCiFojI2pHh+a5f0SoCjoI7abdLC4d5LZwarn+K1aOMX2erMfJ4rHNxyvH53+P32Nh
P347yBl1ftKv1s9qHqNIdEUidtpArwepbLMIgF/ir4TGLQjJQXqsOeg7vUiyvXbEAVSqwW7RLv2H
iuGEM1TDeGLqVnwJwHTbkotlD715XQPBrT0bTumSIdCLoXJ+2GBAQbk8GdMHJjtuSlKROVpPzfpO
UgOEI4jbdbwV6hf9Rq/EKMlqRqsILfPwhTngPtrZtYSiMk5lh4VwYECinCezhfELavYCymO5m7cm
9QmB5vY1fY3sxjRGDWc1jHHNPq4NFA0Ra9wms3yGd9kYyG2kRh0hsTMCD4LadQnuDc/byedD1QP0
Er5S4JhANl1QKAqbcWjrgyxEFxu1iGowbEUn0G9ZcO1TWLSQ8e6vwso4GabD/VcXITSiuRtiAd/V
FMuwcme//nWZ2cRj1fCCTvfDi79foN1S9q8cTxNSB+8SvMiQzNp0sbg6jVFreBiUUXqyzlTeYjvh
6lUPwQ4SAi8Eb+Pr8YUuVf6FP1obujghL4oGIJXoLJUmWqWnu9dJ3ZwFjufTPX1L2z3ZengOIoSz
eKI7ou8Lmpcs7YKJfqhqVdBDFUJO2iIAucEBeZmNaIMJqs1FgArW+5ryNpIfpd31vlHphopF/mbH
4y6kADYJ70DH67A+rMuv00JzYlF+XVNb/5cSIwTHwXEgfRCcZ2kBj/9EylCpsQHblHqzQ5sEkDzC
PrQaU3/lP4L94BHs/q38lxf3WtPWVNNjNdVySoPwNrgsLkwT/bAFP2lwHjyYi71n8GJvJLnD84kR
/uahSjLl7gnnLIAm8bgQGFfKOJcZ5D8m00SXGOsrpHQxV1qIJve1GxcgQqkFcfZYJtZFx7rCFtTZ
WnkP1FBV2NKjXAD1ounsvsYUjwRZ5rjj46QBZldUQWElVB+HWTWa/ekc6AzA2UBxBRze0cv9Pw/9
CzHbOLPMEtY20jLOMIvPMLNzJ7MzFqKHs5uIpK//a9PtVPz/yQFe3u+ycLHx86pulzbeZ4uhr9hE
jnNAkc76RoLvFF5CupaXsLRfhH81hAoYjn3U8d83NrJhJcoXrS81ZOmnNgi1COr9jptzVJ9jahHq
6aaPQX9fH2VwMtkGtRWWrg5y6f1Bd4tg4wAjgNSmptlmb/7QivGeLlAA1FaIgnjFUFIs6SCh6oSh
LoAKWexytlv/DtvDtvOPCsRpLLCMINoCbu/9IjQwDTUGlNDG2ft+GR++8TQD+lusSyRfsUtrWt2v
3TYDOS2WcArPORnorQBifh1mja8MP7J8UEVltNnhATVOLRf7Omqpxlc8yRaaJZoj9X/wO71kUA2q
gVj4SGG1sY+M1xVUItbPrzhEDItC6qA9fbhSEOtYK0e77n1p0Gr17j7k/F7m33wDeppuPAkk6AOQ
QY5anf5Ad6yqkTm7Le9+hY58hiXmtd9FVgwbAPCqZYCZ9wC0K2I1EqzpeJ/bZ/aKQlourhPsumfp
TLDCh6AqWCAiEgKMagGWJeE3Z35/GSdveP+Rhi8VCapsOzqFABRBsgH4Z70TKi7uU+rLQL4L/iaM
uUDZ51AUV5ZhAAridj7Bfoj7RLJAfsdc+0QMGkpKBQinGb0aw5/AXcH7lZY7UdBl3X4HR1VUHCpe
032i6lBzdn7LrTnoWQwMYvzcag5yq+xJnKHxpnV+Bh3uUJY4JiI1rXpXIAq3IYwNJvg1OkKx2Uci
1wjD1CWdF69b7HDl4vDKBUAVqkx4IgHuWgvqLGBkcBZzBcr7NLHEJdKeR83DWZFI4kiOCEl71ujd
MELUTduOxE8arNt4Gr5l76SGx34AekI/weTDk8gbjRme97nr/1fz3E3dq6Pf1hHSaXmnHhKRFxwd
dUmBeHq77V4q5x8SvuDuj5mA/vpOGBrROrPoQ0d6mhNE9oHvm6qUKqN750uovujM36H+NUnJMhDY
1feK+Lk2zfe1ycFbP9+1A4nh0AKFqUR7nkhPLH3dhcw5OiOVuujBgWr9EcPkQySiHoDmlFdbikL2
BI4s+hiDASgvRQv5yYpTJr4OLf0ezT0EakK9gbix7b5a6Ri8AA//cFoEDxZFSxrOEJG/FoQIubtA
2GFDS51dqQYmXJyoYkgfXnJR7wpbBtfmRj59hFYjMizteAonRG2MRzEAxbs6AD6hQ8HfitajCEDc
Kyq9XG1o3p4GtAo2wK4RhpJagIjMDztlsNPjyAcn9gipIXXenG322BdXrcW1o+roIoMU7QafOYwt
wH8Sie0efa6e9CuUjgIYB3+VACVJPWW12v41wA2r6Tbdx7riKQV4rpvuPDwQkuuG3IVqTFIOFD1V
apIfYQflYTrIj/jDYYytOCMbv0LOnn6upaVEpRA2q/5AI5G4wqz16HkS7kgwRLfMB8z8URCRmgh6
Ig5hhOSx9PKC9x0n4p5D3YR8a5j9hfI+YFNRXzmral0ScFMI8d7XRAZ9mb3rm6H5ZnULoCgMKWDQ
Hl470HD+lz6sipeuKaONm66R7mK60UXfMYRukUFnxK1sVJApdcXBiqUjTfCMyb4H2H21WHQk1WH9
/ZFkyq/4bzIBsxadRqq06NbAnax4V2aSUfkHKo6x+ykPNXxxtNBQfZdGRZaDmOiL5lV94sQncDSu
mwwY1hIGnuDSO+DUrITs+SfQjseJIOQxh6GFT0tfnaKcGJlaD4VnzyjvFVSYPjc+6EgfVqxwyGHU
yfaOkYMY0WyCquRLEVEzEGgAvwLBj1iEk82vrKHz7I+uWoVaFgWttGPyd9m8AOyIFBC1NezY0eiX
lwsr+vAw5Y2m17/PvAOWAk5FgRYFR3FzNa0/dPdPCRF6/J7CzTPQsnojpmjaQlMp4nhaFdS2Wqwt
0Jd6otwjLYmw2ZRUbbGlZvGh6lK5NvsSkGF0SIsGXxzu/s6cY27wFpQq7SpJcekqNInHd1SvJ4cw
WSSEhytCuuaoPaTr1R7WlHcYiXX/+tywc53S5Bq/Js/o1E9PIAfpkI0Qrr2hF4MV8WyHQd9rUo5b
s5JnPaAp01E96KuOdtXBQjTgsDlxW82MiTGJ58Yk7++H+2GyaWBJCymi0zvOkc+ainr42rw2t7/a
BguV6BhdRmfu2LkxkM6U8BOx0CZCmrePEOzL8DHuLNxs0lo0F7h+c8tnd8zD2hi6CfUv5pq4a1hn
cMNH1hS6HZPlN4QIzTsS624IHY/rcR1e5yxT75s4mh8eohbfzyTR9ronLSb95o5gAYTSKx63LeJB
KX9NtLh+VG0UQn8GGh9H1tx/YI94QUw63yumFt0L80zygTqs85vsoBn2IZozpRBE21vessl1b5mD
kAyfisL84DyGVCfmQTAPnO9x01xKi0Gbu6ShtIApWOSJDBGJi12AMHa/Y5uy1rtadPGklcQLzNfz
7++ltJVINCmHKF59OvcBgCiy825Quw9WmV9FB6x/n60Iha+2/o7Ce2lGFVvKYHdfqq8KmNrwMz6a
sxBRkQMWhlTRSTIAacPaxNhUfUHyWrflCYhmAaWDF7HmfIx1yqA+4HRExUZ1G9JnLwceTX4/zqjX
rEaq3QiteMTjLDqQdxip6QDh24Wr0S7cY8gQ3AbHXi0wvFqAJn6v5oF59DBdE7rlp8Z3CdDE+qwN
yjAmu+qvqti1vrzGUKDG5rQ6qnk1b9+7/GuOmqPukHx/eBzsB/W7uR80p5W5Kr4a/qd+4o8bYSOs
jhGGZsq+KO2SnlgAAcKOnfpjEMjJRlOd8YRegCjm8fBXIoz7Hr7C9FKpy7n13wuAzMzWwd7Rrytc
MiZr2Yh4eFreI3gES6/70x3qpmOhtTD8ZCzt4W5BrLEMnXUJVtJM/OziVntGVNgD6pSKKiqsgINb
bNfwHgK7iC71xafTmcDSOSDh7vBspzkrxvj25EOdJZ2b56QBm9CBVMIK9HjnNne3eN9KjhAhst5x
pmGm2qKGmOo+528qhu+K2dWd59Y6sNZrhL/0ISUdqLuGVcXTpc16O/+85U7j1zyPq+i35WEN/hfO
NE6Df0mJnBeR3t18eA/E1e5TOpGsZG5tnkao0r1lz678Gc4FVFU/AmIgD5wq9yc6fk8Hcf2vfPF0
qhT/SrtJJKs3aBDPGlYa1IbF6BEhyabX4h5bjbcImfTGPvMloZqtpRWopFOYaPf69JpU3+IcUpbD
Kem9u6BmS07FFSbM8SeK/0LJ9qUTdM7W/MU/FdIuSGdRO+AVJfCn15danKrmj7Bug3xfUyjws62+
r3H0+hQlUotpmHNLwwqdMFxdrOv2tj34dbuY6bPs/PV1fB6nIRXUbFa1K/9Ut9TJ/JyfGJKGlVKY
V2leH7vpvnhxKTjqshQ8nnvHHhU0wzO8G6zEbli6Z1KCksmnq8Xkyzg6Lh0zM8TFkk9WRyw1G8fW
mivFEqOkVQJ/GbOzICPGDZjXbNDyAFfwVo2ELOmoBq1nS88w0OW9Ij6HwJuVja5uFYdl2gvuyYmp
PIKesy+Bfop8/Pvgyx4qa9D/Vg9PmXh4ufWfP5/PpZOIxYxVCSoBl5AcXc9QU/DflF2RANDq99GQ
nhvWnMXyEsxZEPntJ4xDKftrqD7AUMwaicGIBKQbCrqf3oCsBT6qtaBevMx5fmUOoSkyPUoXW5G6
jAhjUEJbbP91e9GJ4kyk/fhsLvgNJfuuuVHiQ+meLUcbiCSSZuos2vY/nzIOW3NVFVs+q9qZJKms
msR/wRlF8rfClcr8uqmZ2R4deo/f8z+wgpiARHfoNm49Uqp7c/gjqwtsX3rrCiIfriRCS0uCYp8D
fquJfF5soTCWzWBLj4PH7XFzXJIrW+WZoKGClGR9otS5gsDhIdo5pY/rmlcgO4m6u9OadMIO0pOZ
f94oO67MJAuuNPvEsy4CZ4PSB6M5z733x2PCAvzhVkEbvhV2eewCg1+xKcUA4q8JD4l1dKUGeYk0
FpAnZGa3fA1fSWVqZui+IvvU7PjM7AfzmyInNxpqX+WXlqnqbwk6mxHY8LRk4vDbsHaLJDVPpWkM
jWE80L3Frdqwi3Gn+HqF1d7Fz4M0NnHCAMH3/r9qL39XvD4vpcc6pc7EMqLbbvLohpXhLh8kbRBB
y+yrWvv3osaCi1wF0KPLi7QECj+S8LL2cw6n0jTaKaR4j4CP4gRdZt1+0ONX9i4lcHHyFcvCPiPK
VceZIJroRLHtR+sBIinfEd0fnUZf4ivSoqgRzhBIMsrgvo52dDUivNa+7r/sOeN2OJlsZmi6ULCE
5duW3gbxrLmBE8w/WD3wSLORDkKa9ZEv6VLCoKDyRDWi4vzSnQIxqaXDfrBMVyk96kavhuJ9NjiE
jeABvaen1UQXQC3QhM3kgtfdhWIh3/2rUTL8nPRaWJD+sG82JkDylsmyiYM1HMU/LCY3tU32B8qb
xnfxV5AiJCQZV3AY6SgfZdilqwWs7jGmhfqnTmmAlEG6xG34JmQE1BeUu6uqpfT+5kA1DnCS2fUq
Pi6MTsWVUj7VAxv/D+mmdmcfPfu3ov07XgGgxHSpetShufEvZaF6RGkouAfGzsRGxst/dz0yzSD9
rdSt2ki3xqg9PS+eX+dFd1oNoBZHaPIGF85rCPcHHlDHUxWDGruHVembKg8YCLZgDR6h6F2qp4k0
q7xYciB7R/zV8/AJTyKOpLIO05PIk/hYt1YBqm3/h6AHQXOrh+BG1+nYpkQ9lLkooFUO97mRp6lK
wV1kMMheGMslb0aXSGeQUyDnAcxH/gJFDcoBKgMkrrK8t7T1lNSH9EnsGFA6KEGTAPMM3VS3kSyB
oBWSnSs4eQbUXoV+u0FzKP+HjNvDzaizSer5Aau+t1/v6CKsW/9XN9MEeHFTMqdKEL6S73RP/W9q
IIxPhutHQko5rrTSuhSPRmSdk671q1TkN/+vykUgTABYsI0ZZIlf7GhffOtJ1RcDM+vi/w9N57Wc
upKF4SeiSkL5FkUQ0djG5oZylFDOEnr6+dr7TPl4j8cRUKt7rX/9wfpDrBR+0LKTiwU08TWsMCMW
lmXGxmSti3Hi4BLVxiClZTG36G2RtPzZ9nQbsS+IqlA+1Qj8DstD7xnX3qNIrNyatkj8XnE1FnZ5
AvrLP6QNUZNME6pttDd3ZFmkT6im0E7Au97BjciD6jh5D51YY6LTsLjDU4IEKuf2So4zOs3YNZh2
QuDCBpkrCjDG/gEk8GuhbQLKRPtvOPc9dg/VOzn300XHtxVPMuNNeYv7TXZ8UM2BqPwzkDZkJ5rB
I1jo3m3X/gqXLYF9ZlvtkG3Fx9Y5Wd+uTDMI5QDsJGzgNX/VT4szwCt5D2BkDyzcCVzFXJnjTwAb
ArMQARgPH0jDns/Kqt1I++loIhh7X3gd/Lq1tS3DeNei3ol/+qAVHwPeJTtjLd6zHUni78RjcMxE
6M/EQVL9HSXCq1ccHgVy8dT5JdbLflGat7u7mMiuxIIgPqtofjM7JnlDZFKrryOh3/XhBsfPy9RN
1r2W8Jdgwn6puMRNq+K+gXPQZK8y4kYKA/f+rm06zZuoie4r6Y1LqR/eRcXTYZnLGQRtalV7EG0d
8b506uO/Uk1YJTB6MYgIKZ/prKnaKPxoZs4v4lylFvjrw8VhW4bq3mTaKw5QMfOlN7c1XjHxjp0B
h/Zoa+dxY+6ENl78xIINq2AWtUbM9iFA839vwnRcBFcdmYQwElHTgEApDQy9fe22/1BhYXmpb4Qj
uUAwxYBEzD7+gawCSWHPPJC2TEctxcEAHHpBHdLDq+mESX116HdIO/6hNYJPI5hu8MgFSN1D1hID
AGW5au92/pQ/pbwVzxUhWc+RAEqFBzoil8eqxY2U4A5S6gXOI7RrgMM4HSAnKM41to6QfWrekkN0
KneQpA8zlkgYHW04ePChEKjhnX/hC6xgL9Cg0tUR4c1rTp1L9djYG+N0X0tHSI9CHna6bw0/C+SX
m71XvceW8dO77nX7uqVfYarEjf5A1xz0O3mby4G02JtsvHh54OIIH3iHXCuB2i5wGZkgLVIlGhR5
Fmlgl54lrvwtdEG8KXFax+eOgfkGKgeVXgOI/PiLghFxMPE6/2VAwNWhYbjWv6rP/2NZkRIyeETj
7ZRz9UZ6/NsiyHjXa6Jo+RWSX32J4Se3EMML5SzGMgSQcJ/qPqCfMAYe7ZCqVnTYvx8f+xemgXZM
jSagyX+NN6iiK+YTYj4iTPTFDvv4ZdpIhO52AigVJ+PEZizexHCz3cRbAnWk64MDT1kLC1Vxg/61
8i9iqRL/5ZAfA4pETcr3M8fcdl+IKwIJWRcvSsVZKd7E8+a8fVv6S47GhMGs+Ld276+1y9iRX0/4
Dt0Q5BbehMH5P2iV6vcgLNBPgbhZMlhX6crC2nnezYfE73azxm21YHbChM3X9HcVTpVgWsGteush
NvWM2cSoraMGNE4de7fwXBZvPFQ6LQQnfyWpKDUpP/dj0BM5gzF0QMQNgx3lu6Q0WHAFF54R7/WX
OUHOIUjV20VIBLSY+vxND5AXU1SAXzAfIkqWYvn/zuTB7yNg4gtvoqTgWPJduFm8/cG4fKegOzm7
pZ/f3OYNUE58vv61ztDfce/IX8UmK+HgIUZi4jKJt5jJ5/0p37PBJUdhX1visiQGS6JkEKNhYTSA
mwY0bMa1wpdCLNac9LorETCrSF8paMi/OSfmklkemW3qpmHIbh3ue+YbzKH7X5NMapFLrZ8s1BO2
dWaOtjfIiSHSiuH5H7xu+niM+NzcOsGL0I6T498jSnhwIu70/pSCNGCk0fDYxfnC9A1EPlmKCTj/
EVZz/yRB6LHkNcws/3ZKHher9k2Un8X3snTHUAdtebs91vyYWKbQdBiT2wo0EB6Ius4xF692Guq6
8ig9zYsAsXWZYk1NFQPStZ3qnxsj2npV/CQ/9efiWzmOqhcB97CFEraDg/uxJAGtu0ybCk8wZtHT
pvlNZts6UcyDxExuEzYhcdK76Nr/UP5cWnBZA1AZzZKKH7ZNbpnuqOzUFUHN+Uu/K08awHMFTRcB
qbO8EnyJZoYsb83pcOVJVvOPPJLGCn0WKoo7tS6yJ6SE0TX7NACn+Z2wLy23IvQQIXUVLmaK/eRC
a0EawQL+m+FE6XZ528locpHAkYYN7fmiNb1b8ZCijb6vEJNH34nqxqp7w4AML2yGydQjlT2MYQM0
w7XkElONMb+9Vij3iW1TbCGA4hQTOdyw9p/UX+HuIPzAILDsxQz92j4J6wdMDbZi+jivxWRSGHdU
3uLyb+r052wWKiGUUa1EIOK2gALc0aX4r49s2qDmXB1mCK4MFv7+Myoim3EGUX/QgyHpQiJlofCC
gEulIDRT1bt4K96bbxY1/yFLgREMCVjC8Gb86HkT0+Obv/g6/EEvyM1VNgKhapeOJiPI5VGjpFsQ
bg4ivPq6bP8xIEmVIHAadx64U0w26MJw6BH/K6Bb44lUlR8L2M78+4z4qkBshW2ZeBOGsWD17V/R
TIlKt+X1DDCxs26cXTJ7nHNi+PLPapc8sJOZH2MJlFPgnAnTR4F1CqSTjS07EXz11/bSRjOG1hhE
a/zLtst7HZBexduDyDCFwHvAAw7PP8rpF881EjE/zEmxMZ8ptK8i9xDLTOFWL/48BwAb982Of262
2MDboKXRQZCEQ4/uSjTzxhYaEZt2+is270JG3mlXb+LjicL1S90JxygiZDf/H2+Jk45e8boj1GgN
CVxwnnkgvrryL1vYrIN9mcFXGWnKvpgxf6kkk/OPwcSidrQdGmTeI5rO1VH255PYsrkURXjbEvL3
dyEE2i68DRXwbox8KBDEuxgWVZKDbJTaWBCSX/Am2sgxPpKVFyk+RjxbXBh0vCkwzcaXa+V1Z2Sz
CImNmp0O9WIuKNGtYCub6R7aIgKThfNzpIzQVxeoMvSyIFsAR6aHGtefgBmbU5/a0bNyc+fTWDsp
yKe+hV24AOIDyTxMxEyBMvGZcQnPNmdg6UyTuzwOld/gWZk5FmMff3U7ZK9oyu9HyGzdazbbS9gq
iI5CBRejK3+j/J6A6kCr0cT4Zk2QH8zh9mvAtRCD0HGFWmKjAMOA2EXfPTsItU7l3pGRywaBLdic
4alwh5N9mMmFJemOvvLw7At32XSNKEOlSSMh7alm4cGmcIpXq32KIj9h8HwTyviZCTXhj8xl5p5T
MltnGMwgwS/shE7G1eiuGNMn6K2RbzHJm5YwkFLDfRCkXK0scujJgVTWi4T2GytHUddBH6cGe4Be
x+eh3z+iDZTcCXx78jPMSJwm7N/1b305rqpPy7XgpgcTXDzWXgi7SGL4g7g8Ho58A7pLQkMh/dbM
ToYLeWQ3e5m4muwWHCdl6iBKHcI8WpvvvESPYZfULiGaOWkbZ9Tiy9JrWntkKtAzIFdbvuCmfA3Q
dSdz0w87zp+IQV38M6lrfjbpIMED0pgEoB/g9d2iDd1ByI9Ro2qafx+DqvYHaYXr5YjZoswovGdu
bK7ietPpu8HykgPzQWXw5PBhbtUldpfKpeYzl5Lx6BLAOw05TyrcNJmJEwceyOGpTH1Bwn9BG2DJ
0HLyU+wx2iLAL4Cfz+qdccaEoD+mjuri7QidkZ+Dfo7eCTunGm91vi82dg8ZOxQcPKD+F2SwH4GE
NLr5dKMyNeUuMhnSEgPefqh2z6ReULr0dYNfg7ErAWX9aEvnHGEqtGC/u402+t+KjfuAIH2R77iD
DG5KUhBixrcDdh3tZUQz4E8Lew7BYfKI0TA4zTXDtwR2/UlPRiGURq09ZL8sOJX1fcMjqRC/OP9p
25EJ2QLPLtGG/9couymmYsKGVHtKiaIyXNzUnv9IJX+N9PBnXPrPUVfYmArz55Q7zdHX2B8wgxsC
cz2EMc4bAhtjGsfYVuwtIPM+I1h2m6c63tyvLeK0Xf2TLfGXOdY+C64ubfkSncT1C8pd1/jzRS6D
FjYxVrrH5MyD5hVsYAnhf0CY6k6qXxD8qiuZqfEBjT6DSY3jYhwDael9xrh/STgYeDVRX2xWp76i
x1ZwCRNRgYKribUfBy4+IuwwVBVsIp2brwUE/3ib7M4VCjLAF/ZBqpDxhzXAjWEj80cwRevG2KU/
6Kwn2qAzfy5il3vAt9g84OzgAGzNoHkMTXkybKImZsFiD6XL4tsqj/m18ZlfafbEFL1Fc8+UpUTO
6Crmqn6s0ldiBPE1FY0atPDf4tU8GMyiikOHkQ1ADIZqaVhe0Y9xxJPx+tO/CFvcT5QnPJSeX8gd
SM4PHBxhYQs+mW4+kY1IbFcAO2zmHKW9gyrF5FFFG+uTtcUl4JG3L0KXj/EB9krhZ4k6LeO6VULS
otJb8aBW9I7Yj4TgHzsEIBaLYAOpxMTCrn3BdQ05PpXQBMN54WDGULJg6Ez/wupxgIL2+ZQdR6bn
mJgJTZHwJMSPeY3oZVvsl5CfYC1vLVjJxd7YwEBmZNRvH178dD+mR9Ur9umxXZvLML2zkm+rDmzm
OQ/6xRlbJRErCCkdAIyHyYzCwVvgzOuq8QSR2uq7ivsFjckPPmzTp0iTuj2DgZLAJjGlxG6y2kQ4
sx2XwCfVCqsP6fvr50gqW5CF4zHDXMVweYcWxB6Q4yoD54KQXBPnC0w0OnaazzEO2mVIwGG5ZflZ
NztFC6FiGKwEbRykp2c2l88qP1WHdqLbxUEpbA4xY0NMhPFOwPBqZX2uT3wXep4rNZwBHZ1F/tC4
KBk2h+KVl0OFSWaBvcGVhSV0UehluSD+p0LdTIO9q6ddwp+EX6EF6I1Ys8Vq4Bq6yqXynowl/oZ8
P05HWPoL8gXxA/xaJi8WFoOqi0RxWjULbl2uNg47PehBjoejSg0sYRUkfkoJEdFKYOP86BWLCA54
fl4O+TMdBVU4nZfIH+jntPeGfvdzdD9vG4uDKtPW6U+/CDrobZThl9b/TBz1Z3y5cQ/7FKstEnBb
k1YIkXhOACaYQXrXiBu6OvMX4KQgRmI/poDdyF4ujIIvbIKg+Hj9KMFwLg7YXigsTAwjcKps2D6g
fOTgLdgwOZDb8F/jApyob4iaXLLtwFXhbqw3HKSYBX/yLI7pxsLHIwVRjb1PfsVw/NHVFX8ntk0K
bOw2XHWyD0A2PgZ7uC5w5S41jwtW+prXjr/bsSu3V3wreT58A9HVExUlrBX2OcZdvnVRYeiprkw7
deLptBB72DVBLOc1NlMDWyhwK2El6DNxAWD6oLoWMyYcFYRN8+KCmMvn86rbnHHgQHYJs+KAX0Yu
TDrERgTlhq83HEebSma8oHkYg7BEOKbwpMEAueIJ8OevmcNBcinO3Lg8UrhgvsAwKfLOpX1VajhL
M+Zo8N/GvXiNea3pI+jNXK4dMQW0bJiHYGaKIiwNHy8Ws3axB7wlvA5F61+Lc8FOxPpb2D/cOHwk
oeC/8kUPc6gURpQSiJeX85rXA9EpqjJ2qN7nVQ0hQBGPEMg4fwjLj33yFb/hOYFg4spZvllwvQwW
lureN/iWoOosT6xGVLBcE4M/lbCDWdwl7L18ZjnxIa6EeFFyenEFNsjxNN3HnLDZpAFLmcWPypcD
RXWDWUTOoOMElvoajgoGIOKKwdLmAaGe855QsBqe+vPv23nODx26PrfWOnYwx0YQV0csv7uLYpv9
GCtp7NzYQLloiMsdadp1ZwH5a6xxqDEtvrEw+yHFYOcAGQ9KIUy+cfZT4vJY4ukGITcsDiznxamD
UJonznex7A93BjAG+O8V3riPvUOwxFKRewAUDe8AsUzEEle4v+ur/gPrK7wz61ja63bHgmhaH7MM
gEX2dDTL4BfcOliiwkd8FhK+SFvh9QGk+5545o94beorr7hrhDLuFdjJwHryMAhnfrdLXfWF4gmj
Q5iIq09Ik8T5EKXu8cwf+x6LMLyzKix4WalIUd/nYvXX1woLDzmYGIjYy5fysROPWJiTIbv9e7WY
t4XifnjGNuM5DRlLfMVfXEpuTrAmwcVGfo38kbtH/AAaXp4D9x+zHSS4/K6X4QijzdOJE60xxRTP
X9yIIP4QABHksPRSymysyxnmfXLfCOtMWFYuL2rEhZnOPHGOOy4Ehyj3XP+U8Qg14D84VtwQ4g/+
u30tr9Axu2Z3/uKAxUSMBJI3dq8eU98frszwzYRwOhfk6onck+adF7DjRq1sWXJaiZO2B+zmmsNg
PEIq2fHX6NnRQ+ON2iB3cbij8dEz7BIrBuFhwi94MOvmAs4hIQKK37x3HZV5gID47+FBlWWEQKkB
OsAuLbNqSIqwGO9QNHa4XQQy4RHcHzOMnAgt2TEBAetezNdyPmEaxL7HTekPR67gwsF55O9/9VcF
hgokAFi+joT3FEyDLQgH4IEpwz8zn0ZCG567ocGkKPLSzNGMb0llO1sebuXZNI29msNP5esPQ/cN
OhFVN9+HgdK54G+iXL6fFn27liw7CkAlkGNTvRXxftSe5xoQf4STB3gBxXO6HVIT+UOyTE8qsRNL
lj4HR43MuvFuau5oWezLymbq+OIdassM523YQNPQPiSQVNBQ3a2jl4pBeImwxkX4mFOZX17BXDM4
jTPuqrVwfDFC4WwTGgN7vHCf2aEAh9UvVgFrECFzJG7/GQsMrjULScULLHcbhd1ybFfg3ZiLH4AI
O8VmG4ReGCxCndWmEiLQvESQiLF/ue1badsIqTlN4LbBRyP/0nBmWGuwbBeT08xuDIeIY1LBa2AJ
/OQuEPsNXAxiHXEmDEVfQp7lwtc+Mh+sj2caxdg+rm+5p9wZrjWcth2nLqIVBaupug5uj++EF7XD
xTlt/GWzaaxwkp/Kkrqa/LfHylRfrLhln7UlY70w7GSfN6c7TKPFJEwkJ1sB8LUCEzkhmpvIhcJo
7eo1tnb5O5mC9JZ24ZqXZaDKAINSaB3jjQxuEWIcoUNG9pJrdOgZy7FN4lzmISflQ52Otg0N3Kaw
07Gx8hdQM/gA3kqHHsvRTfc5Bd2nRerB+5gcu8/hs/uknDPwCPpZsCvRk+JjS+ANuJZ7e791gFXL
IyCBjWRNeayU37FzwQmkpXPvApzcVK4AZkVMBEEJBydX3LtCl+vPSjjMm8W4UyOgz9UwEbXwrU78
kWil051WO4MJBy6KMAg4cCwB/ilv0q9ehhCqWYME5C1xLm3Iq1tuMJFQox248EexLk072y5P1dt4
un0Yz/L39C5dVQTfby1E7Y1br3kAlPXaqvPb26pcePPNfe+p3UXXat8O+/EO2nKwiJxVnpvZzpb+
9Gr9zh9IrGy0VePdxawvxgXAkSe7ytzb5/QzLmClOerdy7+bp5oCXreHpZdjVdWtbntVOyThsn57
fKu9I5qZidbm7i77Az1ZeuX/thh1nRXmxsKPBUdjypCLAaHuBQs1vpxeGV1Pp9Y24YgEDSwUfLq7
jdSvfLAWE3em6lSyUKrdw1s8Ah0iNuZm4OCGo33RcifWR91/kEnyAMtedUvGi1GAlwf1m3BVISLF
dFXqwsTW3BjEmzkH08mR0RT3mUFcJ/nM6Ows6ksWlO4VclAyWgwG32RHTV9nPey1n/xxKu8bPMVG
GmAA1xvtgO7q7PWz3WyRwzBTE36pxAEKrYTQTJRPhKLh/SmCCIBJxQeUQbif+neG9iSu0ATisomp
NO/CWFQwXVvIpvh0ugzkMDKHdHqmOPyXkI7HNS3LOv5S4hX2xK/VN7s2AABbw9euWLdYrK8HWmBr
e8VwFE8b58/Sk8O633MWtAjwabh4oXUeBm4AFB0I5mI6tijfj3sD1jb4HmaKPBw44BLn3D3zm7PB
Qfrnh2R55Qkz9quC9AVXQ2gJwuYYs17cgbYYuk6fDQMeFy1SjaiIEbm6EaqR22+BBBZ5V4p24FRI
+/Ij5aXoeYgQTp5uBjV0HyjCa1RiD2Bq+r2ELkgmwCv2yuZP7zeJx6lF2h9FnChi6WpSSIo8VY96
lzOFT4ha5pNEbIk+Q9SnmhrIF9otxFTF56St73/FuskZTgEsTJU41Rs8wAmDZuxIxo4Z82hzlJDo
gQDyX9g4hPtquhGYT8TJv3DpbKmRL3g7qFiTErgSNujB1mBZTCQlUJHTMsFBcccinhJayVBHyXFU
RzuKbMgzu+zwfOf2CG7r/LTWlpwk6KIZ25hUQajg8M8SM8+B6QigHbctiwH4idM4mACwHFAqI1xG
6zpa82GVHuKzuTbcHrNtxCLo9/2UvXxJfYrPoserzfpQghh9nk9pJimUsKJ0FnUwHGbnbjle07gH
DiBZtaN8dXtVdY4KrNErrxcVSP6UfEFxgjPKusDz/0qr+Y43FOdWLSpUtP/HmT4dag+TCqKN1ixN
vI/N8JnVu8MRo97xXHia7bX2wQ212FNB70oPW8bkoPDi0RzPJxl7JskZ5C+qd2oYmgCl2A0moW/U
PhZ+8aIpIYzUPFKI1if2DAGcYRZBDyd6J9E29CeQyCO3FGPJEyfdB2cs9ipBWfF8+lP9ZwCHGi7H
HYR6kMPxnQSS4z3Ai0t6LS3bsNYLBbQAwzkM5Rh6nCe0Z4n9wLEuAtnx8mf60duO1c6TN6PV4svi
ww+uYBkCWZjtcR7PscpEE1YVftDwbKpyhbEXnnCPHeBmVXFkrxjmiXQRypAP9oFm2GAYlscns98i
rbLeiugV07GiD6ohVOBmZCG+dDeM79KfKn1H5LH4vOFshe38Gbuc23PDMEWEExWNj8GXV092dFXK
epWd/1ZtCBiBxoGOENepkb5hxMfhlMEKfblne2gq7XiQHs+DFqYLHhF2daJ059ZyRl4mydFjvEUd
GRRLkOEp8nDM4b7HKWcCxXKThUAgQGmuYPdG2EDOablp+peYx0f4EIYn3EpInbCZ8qsao0Qnj0Vc
Eo3rGEzM/9sziCgQCI6dpgVf5kRnbw3efMHuJAWKmlbdIenpg/spKPOjZuzw58vNEP+Znr0C53KF
5lNzexNJi0zwhbzkk/WenV174/OFur3l57Y+ggGR6aEWroEHFpQQR39N4EMzJX6lQWJfAf/Kavem
OhxE4g6G3ktdltlLtOV32yKAgj3mGFcby8CjbRH0+OkDzuoha+P+XMFclDcG9iTtJ0L05IKDWYM4
6GE3WJ3j7BXeWULSL+R2Has/d+zXd4yqkQvzko92gWXpRiqe1Ah+jHaMWefkUzGCDEE/s0U4kl3A
8xwBiGtnAVGIl7PA1I/h4WtG/ILlqCzOT5lLDDSzu8/bDCV/e7BAjhZhDNaMB3FYuqrlLL4brFsf
gGEgZlWQvrXf+XGkUvodTAzYsRko9nOG6eC+O6W0GRwRXXbsO3txt9tvRhE5rsaUcqgSM5Px9r4g
lWp7e8uiE1Cy1G0Gas3Mvlk7eB8wM5C4LK7mGGbpJpH9rIOGXNfPQu//cFWgMUpLYliIe0kC6M0K
W1juU473FHLEJ4cKUwvoHNJx9sFebZjUWe7OxLVR8sibrwXc8geGjUHK1lsxjMhfqvRZA1mLNuM7
e075Jr1rD8wP7UfnJAqOLY/qOjNEaZloVOx6dHjweChnCCT5kaB2OhGtBQPrzJmgqPSula4wI9bf
8uP8eBmkA1TrBgsha93N7o2+Y/Dv0jmR7KR5qtRN0R4XDCV6Zwl5ZD2RK6/RTGDgyiZWAJHZugSX
XRrwIbmfq+ZoYIYcu0vNZRa1XDrG0pd31JgTR8J2xBeXwz45qAiYzo15iSUMiJz73WlnzypDqTyo
aCCtVaGx+re34AGp7DfSXLmBi6OfNeEu5ZQ4nCl42zrq0SidBnvgYn2XvQY+lOl34APwyuDH4Hoz
rBP9mAKkL2ztpQdLRlraMc5+1s1PvuvGQBKJQg+hC+F+gEuihmPRumv95phfeQmpuNorN3BZbbl9
1ZEnErIXjdo+V1d571AFphoH9ADVLzAgWW6w5e1zzdURzsi488Mw6JM1g8PmOXkDAiDeC7dr1Nt7
2QyKHDPGIlCgeth9PK0kk02dOoZhYvrwS42pU5CAZg/OgoeAruPSMUwqPxiBY+jEXT1i5pOc1HEl
vXN3MkdhhCGH0YtS4a23ixu/gY+H4+LK9MdfkrW+KULUUwI/ATrNci9j3wKc6yWanVeuZWwfjES7
1QSa0HsakwB0ZJqTbSKOsN5JMAgWhtAUueflX7dSYjt8/8brY3hshpck9aPKIcT7YXg1Glh4dp8R
Y4U3nUTehwuhcPzFAh/Emh6e/b41uAFX2O7X2abpNwN11Kis5vmsL/a54nOaN8isdW8A5Rhwz3bq
BLJk/RwhtmG6+YKKrP3SllCZAsn0Y1Ydvkeb8gs3DmtyFXESrDQ4Wv4Mj/mtYlKo2Qrt72gn4MAI
RkdQDpKgFmcmEO88Rx16OCfs3WtxA8EGbfKK4iCjR5FZsXZ5c6VklwM84Z+BZoOSlhOQoYZuL6G3
PwIZzoEirx74dJeqr0R4sLYUxfifpp09Xjo57NUdJyuZYWxCmwIClWI7CeYAlT1WtvUsAbJf9H1G
+XdR0G8E/dIKmp6ApaXwIEg5mIcMUFXF8EyYuH6bpmi3vHuO4VjE3VtfqqbyS/b3KB5cytOAF7HE
Q7yT0J1K+6Y+DPfWGbNgSGE1UBVIQElqwDBkNN0BGwzL4xTEFGzAkNn0WrRl/V7OdncwuNS1TAx/
veUADuzL+Mp8YjjOYHbAzrc9JG3IeLb6JNfdX6AlZsLBabPsHu4CruryMlBF5/1BNk56J6bLjxZa
JGAVSqsJjixlYelkvhVoUqgVLznyUv6CFM4L9sWnUT9Vw6khywuAAR2V6RUGLp2Ij4JiCHQliGS7
ZsO7e0sgxS7Mqu192DfjTh+Oc7S+oaMGYxq9JVysG8gLD8CNwFB8GTvkKRjrTUG8S4xltptMLuZT
i9QxYZtTRJmO2gUtxTaaIHtmPIPQZ+lbuWPGFKoO3bLK3CDjWVK/Y57q6m2oMbJafkgJnJuV9q2C
4Dxp77BRW0KTmauzP4fFV3TQngexVe+mQ6fBXi0/O2+hiGyGS5Z6SP9xYopXDXK22qGvftgQvZrI
XUrv9a/ClrWB21uuYPy1cOmy+GNAP8xQ6m7j31dDNAUHyMht1LbTp/BXhRdiYoDtzejky7BYbDp6
Utk3Na/Hpjnnxabi5/KvrSS433a3MRynUKNtN4NFzpHBgl0bFVZuHgeY/zYk2+W8zupdARnctDuE
Xcj7uqf74lg0QTOGZREODRi3d0+CDjCYKJExXKCKvrl8Xru7JGLc08utejWWK3O2k9bJJu8WrQeg
p1Tb36+MN29ADBqXlGtogsV7DThr/TI87AVsVs2tdRjNa6laT5ATJm+uPYIovYYZHIFQRkhBM0nr
rNoXUEH2MkEQk5No7lj4E3UU0VqWfadCiLA6h/6NXTP/zWi7qQ+YtXBfQ8yC0g21cnIBfUsWC/Hc
Da2cHesu9xZe6Izs8afPS89ALYTUi1aftUEAAPU02yvsjsKekSPWYrPj1zLP5T4mjw12ddI4CS1M
7VhQdToI0o6KPJ7Shoy0vZSGN5oiGe/X+cNgJGT4yo3NkDg3Hn5g3HwN/LK8JrgpIgzCs7sKmLYu
NJ/JpcVsl4jH0auJRgA/hGgEpRgfWzLkWPiw9+6eVvv8S28e2UPlwiqxiGMHEcYULCaoxMvNdW8E
A+p0dEKSZ2WuCV+cEBHoX7l7a9zBwLjXLWh9oZ/jQrdwljphdQNJArh8M6FW8CTD95NXEbk7WMJL
BI4I3kvvNtpoZBKIcLbMubcCJJMtOwPnAVrE1wTRAoy82ZNoome3QFL7gADCNeW4BdGzzpru5g/3
dmNfWjeai11qh5oaYB7iBTGOuu3RUNFm46h9p//HuZ7D+s4RAKvTI1Swgn7UgZeurY5tUN0O+CNx
+lTcTsPDm/CeyUNWaoMu4IHruRsVcN5sfDIMmYqNsYPLOpBoDQCIqs2AsuxbfmYARiMOqAHWQGMj
HgHXfy34CAPoCNfbxgdvpt6+zpykXXtOTC9mXKGX2wgmZhxgP40Hu6bvpO4QTwctPtTJ0klI/0vz
eWskhq+lhhMrEHQxtW49MNm24HGQUeDq4BolXjM0vgrhSzXOygfsinH/+W5P6N4DRiJSFtIVxG/R
REopDV0eMKiKt8yNCfgoGeEwPLgTiSkxtaPXodTBlX9Nn8Mw7cqQ9jae2F3ZmMSiB1E0F4ERQZfi
q6jZ6BGxwSczgR9G0oaVr9sj0lJp0EAlF68ssIrz4ESpXKD+BuzJnRc4CMy7JW67TXmUDXi3YwMg
ublXp0rmxMvXkyRISje6zd70dVoYa7MAXb5Rm1UwYUhFCKITyEQPsxrjyB+sLadv6QOvo3wU4ONX
R+oOkzbIqabfp2emMOXeqJ4Ha5WDJsPXZU97ztiHb2C1DIKe7pjR7eP6HR4rRFLWRK56UnlpatYQ
Fiy4aDXQRt8qxdavfMOI+ecDEjRmiTCrXH7L4izDQp0DfceR/1hBtU76Z00xXbkd/NNtbzao0NR0
Jz2pAHut3f08zo9t8QEfq+BaU3GMmdd94CdlAR9tFmv1aT63rhY5/OFSh+rH88F1GjCQfJtiicJK
fsAmZpzA5p/YXbQB6XpAnDpi5onPp9vO9Ni7zr4fcrIJ6A/gkQmnw0cHYdlCexIAdNva+73BXH2l
Yi8eedPwxgBg5EShmJ/dnBgcts7IteBGo3E13JTNpgwKomwgt1TIm8Kq9DTOsMmLGd73vkbutbQ2
mnWFfAGNBHMksHoklFhHVDaDL4pAnOcV1GYkFNH/8UxExWDT1lngYiXHrAcB90FslOZzFkJrlRXb
wOiM0TAu88BXmX1vPLjEJoPJQwkcOTpcahg/M6AA6ZgTL4L1blb7uTgp6rogzAEi4iKZb/ZqV5fJ
1qwV4CYYtEomA0OYECW7OqSUk6xIdR4RBmuq+dRQaRkQuFopopJhrxhj/HU6fTOpN/ce17YukGqG
QnM/H62eVrmvH9s26R0rY0K0UD/U+L5pFupGN3BcLjAHS1t3NF+TTl8NTG06wyB6qtrm1cOri4iR
ogZFWcJuUrayl0KRPnO95DSVwTF68isJ66V4enwpuG9uFyppi8ydxhH9LH2EPNzooTvsvhEwSy9F
TEtVgjaFs4L4EQl7N30gv70rv5oEty5FtioTWarcT8otQwG/gQmHyzLBHDH2yoBfmfvH9RIu/Rx/
8jMdyVyumRxzrt/AT24PHOZFPhYPgq81OqQHPpy2UCibx0/JncXuyCZH3DYkg2+G8HnmPF509ipM
qZ2S+SwN/ufCEIg7jjJiKg/r7msWOww9LbGDzPD+mpzCRjWJKR3sRLoi05k+dUYWMlou8Kv8MPnN
iJfiVNnHVNnqlG1Mtj5yNK6neLY1jUW07QqXoU/Fi9XTFLDYnRT52Kl5nV39K6dGhNn4KrSZnFGQ
VjYL7IFejNMAg/gO74teXoPVChMAEVPsjYnbw5TM6e7190FZz5s7q9K+n0gqLFZymL9MTyQqLgMq
6nIgPP0FjiKl8xTyiGNUbMouVncEzkzZ7/w4JItj7wHCmJldzFcGZh17W5DP5+ZDecUHtUWsmdvt
c/tNhZ/Zjy3H7irZI0x14r2Ktpo7lv6+ZMRUPOGhqVcOXoi4e9Y84zAenxrdKY/V0+xmAwlMaKhj
KgbYc5u0C8wv3aN59VowjI8sXfMC6GH0nd32TKBQwMX2F/aIX2zS3arfft2wqeMl3NRGwHJu4c9b
F004IvY4GdRhqzwpak+4U8iLlT+8LHd0aEBOtv/KnztsQBqh+NZuAAG7icgp1VvUXudGWxj6uW/F
FwVPlhrnT3/GREaniGcHCdajDC1Mxt4CAo3zlZLfkkPt9kjyZG4gls1//0w4ga9oadqf3CdugneR
ArCic1jNGIlMz8n0S7jWQQahBa5o4zPwLun2pNy8T+05Tb6JIsJrmQaJuw53ot4hXEi5QWtyyB/q
YBHYxYVFyHx/b6pnSEyyvlt8whxL5tfHDyNxhtM99zw+GYOdfHOIZZh6kPoKNJ1hJYJ1HkiV5XXw
x7GXXQ1EwwMpGG5ORoEkn2KgFTW4L54l3EJTSIGryV9qa4l+hnYipzU1fICN9FxSzrBlheNBNzY3
WyVIxeWfzJ/G9Q1b9TVBM4RTufQK+Cf8j6bz2lJU28LwEzEGEgRuyWDOWjcMtRQQURRB9OnPt6r3
Gb13dXUFA2GtOf/5h4SMnuBuzT4wS1M9snZfkADLV+gBeel2E961MJkX/nV08S4YfyRwD7wc2Zo0
zBpA3uhxjxV4IORcwhUhKiWf9lQhvHuWE+UTNWji2QXNyQs/KyN6fCbSQ7cLBEkSY3e6wOgNaeiF
sRkjYX2SzvVJ222KMSsoQ2dkZkQJYADi6VQG3k0dKmumBumA1um1pZEEco4ta9KUAVsyPSHtIhu8
NLgQGc22+AjknzcsCooJLwNJRU2ZeeYMF7k1tSGXey4G1wr+T8xEgI/pIUAm4WCJsQQxQcqp+yUp
5cY0TFEDRg+irGnErL93296Mkcm0n3IDilphk77woErSJ+qBV56f1HrxsIYU+uozuCKkq6QGyFgw
1MhXhX+UQelomLKlvqoNKURvO2lTTcpT4t7C9w57Nyib1VDkdOYQVoioIUN8+dmDDoPdqE9XxqpA
ofpzOAzpvrdotzce/tyj45Dip7pu/dew2zKdqplc1R4HAEsVpo0UIXQ7Iq2UUTmFX4pBeKTDI6EF
JaZF3BSEFrK0XX3B+YUXo7vf1sdgiLvmxH2kHnj93le94u/qGdYOUOcyhYg0ZxAAOtmcugPvkZtf
hiagvlCDuE9etaKBZdrwSO8mVFsehzul5/F9jgTxRwQxFQPiRpR5fTIM2/K1+D2ngFMMjzvVBOsn
xosXaxrTxwOrbqhnDxFVzl7DC2yxD/euADYIaZAPwjJN47bPwJq0ZovR3foGKw5Y9M2FQG984b8p
aiRGETZAX8PiTxNLsYiJOWoAEVgERyQB7F1jZc7cvDpweHgJi/ucQYK1AXhDoNOseHYdO5hE6BZ3
2NpnFtwjHzwS1VHpyoBdpKrJ0R32xMtLPl75QlwFLQdhFhIiuisj5OJ87KUFsh8rUNZi7OZQVtWH
5+k6Algyw8tcXSub51GLuZkawwXzaiOuWQ6WMeEFNGNmVLw5clLUAnDcliUPiZMZw5wCche++2OI
/TXSNYcdlHpdBVLwzD3u5egq35Bk6p/iQ5gFt8/C2DCkkYyY9amnsO0TdEK/SpfE5IT9+DNmzsAu
XeGcT2OrhZBzbtelkjs0nmnq17cY8Sbz0p7XR/vO1QLwB8dmycgKqNIgLrb7ZQk19yK9Zg3BjYN3
/0l2NIIQoVftkiqT25IDqGLEyebmUcT0S/FRWhgASVTZJFOyQx44TV8sIgxGtSCjdFtyu8cYD6di
7Vd+79rHEeQU77n3GR9bsoSjBIkuHObut5BHcGa0Q0WyKJNpgEyVgYvXjG603SiEUnQAUORfsn1U
pPDYHbIJ9wZh4phEM5mjiYbpAr025NKjmeIClVL/tkH4Qf9fFB7lDdiBVTrKPhGmXQCyQLkirIK9
l56etEDArpicAg3lFTOgry1sCAGECQdlIljuayUgnJbCiGMDxsjNR1AE9AfTfYz+ah/LY7NhhtQj
J8jB0BaKs9gRfQ0/HocKFX1T0YugmHM/g6/b4rIFJ2WvifpnAwSERc+El0dVDLBcBWobFNmmgB3Z
J8EP0wGea5bhe7xkRQE2y0Y9wo9JGqe/0ZZCisT8yyaBGnuDYkiLRW2LMOGSBqCiKuccWRyxSr6B
BDQu1t0EaVgNixAqnLmWBuqx2tLx3EitI/iOMCtokDlza9nW32MuuHpc1v7b5J1QOXIx4xQTQEN/
EOOGj9yBzJs/mgHXHee0yt0Gzx681iAafB2Dp+ceId4Tmc4s3+eSp6AnZHnMugUaweSHD1Y1emkQ
gh0ypoyXC9LycQ5cWdnSR/GB7TUyFmaNxMUvhNgAUzqaSXjKBH1eAvg0OVRzdkMBATsJip6p8CTf
0Ggh7pOC+w7v8BukoI99lOXp5WpLn0kaYezcO1+hWM4eFFA3t/ElGQGgZp2ldt1CqgdNL9wemMmI
K6uwyFH0lT0LKfoUdcNhuRzzfxcP1MK29SUNGYfLdYUyBIEJ1BMKZhL/PiegW1GVn2ANvAmvx3mB
2aAVZVlw33d1xBqI8S+Bsvie6qhKVdxZ95IRXl5bKF7vFfcweIHVmz5ePj6LTO0BlPq4PKchTIoB
iBhUCgLhYXcIA0YwvCBn5vENE7ch63FgjfW5hvYWKRjrprTFEuBueNbmrbm3u/uwYg2qWeMzXICg
dosV9JbuDYPpPp0DnMjvWMVsxb/sa9DEY7bWYYPqDh0/4trCxznldgubJvwau8oStT6TbOnni4IA
TobiVrCQ8tuGZGBmimNTYv6EyCCCU4c3L9kmKV2VC+kOPquyfb2JwAUua9mtKG2YjhMOBqRBuDTW
5czM8EkiCxQzhxIScC/IDj01ys4y19iAmQS7hkGIfOuzpbH9BPClzYsL9sb9CuP4uWOnSEQ4k5IS
cS3vr59BK8WX3f3ne3EqlHPAWY1vYnukM4ew35IATwS7IfPol3SUV0F3AJaH283CxWrpIHjsDhrz
Xcz/htcpQa7h33yX/BQKVtwpj1VU5Z4w2lH9Fqc5ySc3C3yPDjn1UA68V9ddgqsRjAg0W3PGVNjl
VioDauhPXIDwF/SwhWb/x7GYPMPHygA/W7F7p+wBfefIYiOqhZ/mi1YkjatD7xPlTCBm1pyrFLGK
y7QOXpqNy4RONcT1k87afAJFxDpAyCekU+N0qnbvwDaTgrnydlrniiWJOXqzCjLeMQjctnO8p+ZW
HbJyPYffF5AkkaGwZ0UVQ6l3OdUsLbAVyEl3+CXj48MGvEZIfuBN2iPmKX0mTFf/DXW9Y6bSezvJ
KR0X8kRFGFgJ3vNzam17dZAUwVVIRuUcQwvcK8shi//V55h+Ya1AZC+I7aNakBYtETgXW6s2yGHx
Sm68XB9DbaV8/SjBN5932yemQb9FTN2D4zL2Y8MWSnzrwJ8QpKyAlwiw8lnnY+By2oE3AWmkC1Hk
sOpUE7w8MUjL4SeMZDWWaWpFxCxQiJ10kQIT9LZJ5ypq7xsFiKOdiQX87Os9Axs0YfCXwHfpTxTG
ZVM2F7Odo6Am4m2utXPg8cYxILzQ1kGQUmkOoWHuMZDkAhNaA+gJxhxA8nPUjsBxS0aH5MdzsGXY
L1NzIifBo8WC7UauHBXokvALTtLvm9lZcN3XQ7OmmZcwfzpfLzNJJkMMt2ykzIb7weenWiKNYcDw
maifUWEIGQt9i5+KuVzfYPQMlZWLtvmtWCFhhBLei8dAiaX+8frCBNNtUtVOrCDj8ilLXvmsxqYp
2wHdf5FCovhCzK75j8JPEmAnJIbrr4Jrj4aNoI1HCeAfio69hh5Co9b7Unhg9oDastmxVa2ZkIwa
ROal282teb27HtqBfmhJFnRyJQRMZevDuZQ1ln2JCC5ROkO4RqYBCXr5BnpC1INgAab8Z83JRhW/
y6Ygj7eIC4enrH5J+o4eIwyVywFQJK7js86AeAUbi75HPj/wkWSrbgcAANLo2refnjnVB+nTIcz5
B9jsjfyTqM8pwDuCwb864P1HRRrxDO00jfU5lQlIbbIrMIcjg6eeaWeySdjDaaZwtKDdxbgU8g6G
pVCULz6vK9/fP/g80JPkPjAH+g+7xSZbfXlfC/aNl9+8/i3gKrhch8bgdeBWR8FZY3phUFwoAh5C
33yHeEZJQtgW03IBDLNAfd4OVZM1v56l4OkBUumoKsvQOgqQvLgOUvCULfc5h5VrbM8dWf6w/AM4
Nz/NiXtOZMlmdm9jeY9VjeMe5JXrbP582Y/RkUlD9xqDMrPFmC3ZnsjIAqwLoNfhpZJ5eP0Afq+5
06UeCSEY1FJOsgwkkAi77WP8d4pqDKB5Z8WeeEQaKXFY5jAZmzWtA/cj0e0eldP76ln63tjk+Ym7
DKgSGhBuE7AqN8BWGiNTehwK3Yk05q3jR+p1WCAfZNUD50FZ/4MpmDSrLXG7CEhFD5BGNgznmDzZ
4LzZ+j40h+msWmhrmkvG+5xlbPrWxHoMLuHnF/bIx4XoecUr0aUYucCaODUYToXpO3rBYgQFRuCh
uhpOPwDwMG+OqhwkUNehQR6NqwuwNE6O2OZzffwfzXpc7M8OIS7K3qb1EvSsN4fSeQG1+UV5vLgg
UhA/QuvQM/0rckNatUU+OhaBcBiCBRWIPR8OI8qYZl6Tx/Uek6oEv/JGswEh0X+PPn8rK6QfZBUh
697psmuII3RYA0XFBoS6wapnSLBc/9T8vKYI2+oxWCJVPdoXNNafXthf60P2HrbG50beEWJ93VB5
VXRqrUezyBtCQgnUksAookKy5VPNL8MYivJxvU5iacPwnQCz+WvJF2ZonMY0zneGCvTOHC6M5Xev
X+Ir+2tK6XG2k7ZlSEEr760B4zPpQAvz2VNQQM3av5b6EP5Y8xJZeiymhgPzDPpJ3kYZySrIBEz3
Mm5Q9WWD1Gmi/qQ/KZav8TvCyMcRtiDCRK5catt02RCQbi5Rmw6/0HzRUq+b33p6jbXBk9++IFBF
M645DoxT6J+A9JiLIFGwkQmaoQofKmhPMtfCRt3hLwTcA+J/uuEM3Dn9TcPqHmDIEFCWh49lty+X
xbLdQ0c3t8CaJJMDe+bLds1VSaHFaJN6gAwe3uQwnSoiMiV+BlCG23FF6ObgOeqP0QQ8DsYux8xE
dYaMCHHfnHZBubiE2qQPo4ffBBkoifLk5I6Zf35134BBhtqFeIDS6UywM5scYOtrpzlGR2XEugD+
hHfbbQ0fSn366ZJMFhIfLdAc0+l0nzKN6RVAvm5XT4pVtwb62T1iQBr0i1CYpBkP8tnWO8vDHJX5
7bEXSwHsAE8n+CGqWQOwomBaw0yN8w3mE6njWyjUj11sOSLlpnWEjQB9LDL63DmKT8QXyG8AhFTx
8qv9lKsMvzthZ1/0ESoiX/naJ4lFkDvTBEKkFQkJNic0MdAU0qVcDUVmSIVUO8DYzekvv7j6xTUx
QMGOGiv5vRyU5d2I+vgtm4skJw1JvD8ldR8SGGlgPfw27i8+6jTjxmh053EVBEPYOTAmCC6OqVU1
FMtp/OkYC5NU5F4Sl3R1kb1OIZo4356j4xF14Nc1HICyqPULkmpA70RXgZvd4PHT2xQI4Qy6MxRk
7BqYI6HuYNXEsbiNRCKHcH5BZgOBMhcVBBZGlXM5fhAzI2TMFsm0WvRP2kk+9QZsTdyc2Bl1icM8
5bPrZgxJ6uMrg2BFafDc57+YAHBO9BmIO3PZoEJfCh/u6r7Ol7HJXlAWTEtWNEmV8ReFA6eR5hAI
4DlMLdDi3lgjgqAd3paEVOJA0y5TmJEtLnbX6RVlCvtM52a/VIoEySIvwpUPoBUXmTczefxEl2+Y
2fOS7K0Buj3UFGOab94XKZpCtsgirtIFoy9f5SeagPIBybQeLcv4ORHBiZMvqQglKJ6xoUNkxZb7
m/p+yK/eY3ZJvgx2LLuXXxcpMYdvfXOpopYJvOnU4v6MnhNJj5pvcJHFOiJm85DrMQJ+w443XXgP
VXDVY4QEL+xu0JL9wDlMM1fEBal4og7zpzgmKrI0n6sGwowFpDdiFEyOkDTvsRuciPZ7TVQmS8BE
iWDq6oI72j9XwEkJ8xr7iQALcy7dLz3K42L6leeQmu9N41JTSWTT3+W3/bgPn+DpbLeq/qNjVAtE
XAy+ZbdFX6/re+TR35PW/IhLqWPYrx6AQoGwM9iA6sKE3prsIvWvC0PX9WZQeQkWpKCZMVIHjMGp
qhyE/ScG+/G6HSI6c7V9NUmiDEMOG3N0QLKPd9AHSXAQbQ/DTej0YOyCv/tYzTnYPvgD91/IKWBz
NOYcwQAlD4xe8Dksu7Fap9VlN1H+KHxwgFt7eUPZKKR9I3qVwC6dLzZ+HlIrh8YbFWqCQQFWByHa
imxSEjvMQkAu0vKK0PC+Egb1cySOIe0gW2CfjQ7qCC5LWnBbIvKdaFSTwsr76hthg3VVOaZ69yy+
j90XD1yOiadECpEtMgf/FABu1Hom7haIFnBBmGf+c4K9jsNuMBQxOM8t5ETAXArIYX+Uzo2jhNeR
ZOu8RBYhojeQ6Tvy00ZeilT1a08yvLcQZ83Qncc65/3tEQKPCRseoaEMKx9ZCg58HCh8zkovnyOq
DsqQLRykGJcIzM1ROsbZ9IpbwBJXkBCdDSsjx5eXw7TRv2EkQFIiCxirwgy7Do5bz70sYV6MyVIE
e7aWHw90my9TZQ5aHuEAs8+tBS7LQIyB8PHrJpcAHwlkzB0WC+qBwQrOA3dH3qchVEUh2f8gW56W
+BD0IiW1nwzxcTNCbnKV4nvY+cBOOjZD1H/B28N0c6seTXgLa2uo/ORrKvJdf4WfiCctP4Q7fCfA
rHHFwiuQDNSy0vH5a2whFDdIV+pxHbyGqFkpPl6/yopXgyWkub/PsMrk/hciv2xKsMrsbTm6f9sh
RGalnWJcaXdR4+HQiccdaFFIZeR8OdikiTOdr73vFPMuhDkCQsUXnkC7XQldU+id92RMDRiOhtag
wtaQVDBklK0CKL3sUDW9/U40jAFhp+iWKaCwNXHp0YgO5PW80HvqRHB9fWkux6xD0DagDg+BrSjI
exDBMfTEt5OzgiD6OwCNBkjLEdzfuJhupEaQlBT3mIlxLLC2J/ayv7Y2n1XN7xGRCsEluq+wGgEL
gxRGoWgK2nH2QoWLQ7EDcshVD9ZS+cBkw8q9L5IxJr5OG9FYIrckNRSzDEFUdEvKVhr2YlsZdgIL
srKpTQtGhoxNN21p91q2KxvZPzpmxijPxK8iWOgOmkwGxB/Vh4Vgba51mCqEC3GxP9mGP4/EzqqR
mhlAgMcPS5VEAWEYB2khDT60n1OtWb+ZyjJbHX3uLqaPAf5pHtRWVcyxNDcb6lNlnr7hCzt30AyR
BsTAtAxo5yFYgCGWwEemk+00vENs7YydcUQbwZDptoXIJ/3Kpn8/KGNtpMOZ8xFrMYvhJFG5uDCj
z5zLYnBb5D/68B4gIlxg0sDxZ6a+UjDpMqYM1hsWr2xRLTLM8Cb6AWM1W8koh/NfQ2w8n9/vywJ0
QPbyuD5Ur7m/g56FKFGrerPULFk09dupk6wsSOT0N/0yWdRbtKy3LDChrXXyZfeVYcA17/Gtwev1
erk4nSyRxAMduYMf0eUhTDu8QMjFe0cMF0khy6hH4dtikQ43WXPuj0nBrMN0q7iaqSyn827SbQsY
tpBdwSUZM7c41XeTrzWi8erjKNduL7dVxVQs/XlzcQvX/rMeXXDqm4M+PWCegee34c2Y3C7sCPfM
q/t0JtUi16IMOFuOatxvMeJEOEhjj11ZJqZgAHIJaqAyAz2WJxVdctVRLE1kPDHZt795OrQgW/do
bB+Qrz9cQcgbHtEODp39F37leeM/Z3Zh829i4f+Xf7rbja/j8WX8doWjeM8R3xJu69lcfPz3+fs/
v3HSxv6+p8bPNX04rvTiJ8pI/OZuKL6yM4LhbigCEaDcjNGYrwnsHL63qDIDEZRAtzURGXlIef9S
kYTlKxWwm0yUrTCHI7KXKb5wNH/wKMJimlq4jBTiASmS/6zTX3z7tr7s0yW9lPd18DXhj3C7x8lj
8aHH/Gz7vDQs8sARiqiulprk97S9/oLBq4H9x08kQ/jX1WCNL9XvpyQcH+lDurIeNFn8uCBWMfFc
BHNrkWj1XNUAJ7jm6/wXocAnc7N5sbTertELHnWYcfzwm1IBlpSwJwNfjHr9be/78+jhyyCzGGF/
+WRqksOVN3OIbxHcOaLdkM0SevA6P889siFDLZ/3J8lCn/WC/sSc5JE0EnEICRDvfykE5bA/kUYs
RxnjPLgNIbqGKB8KOzAgZdXWoiXsRRapIsCaV7c1PCHynYXaV7AMr2PUAzPeTTGsiQl3tMXmO6uP
zfF9/OLbe9+anEGEc8NGeOrqPxTkWD7agED0sLDm//4c+2D3EMKF7Zh9pGVg7URL7l3SXc9c1GaM
hx6GDEeNqTTmfBhU6WtLJ12AUELX8uTpK3we/myIPLvaGNQHwn8oF9oBD6YAkXd4K7OI9wlzqDbK
DsIuDuKoNcwdOo43K8+zQTimGlMNYucnCUhHDQpxYVGid+zVlUcEpTqrBnfh4bxpD9ZcH78YsNZU
Q4RIY3yFyxhxTd+NesjZkuifnlwuWoCTmYu/OI+EnR2ZJAn0DrxWMQ4E4xhIfCbxufi+duMDamkP
qQ3dElCWMdbHlEulxk8mWLSNtV9hmJFED8Mzl+r8Rvcu2l2DOoH1+0UgxMtXCUO6g9EPGst5JzwU
o2mospio0SkD7UGTLzmnVfjvj1wJPr/y61ekWyu/KWMFCgqRAyZCsKGi8bFl9cSbz/I0ovXSIA0+
0yM93W2AgRWGfeyBGpwTcgdF1hVnUDyCtpR/OYJjzMCijiBGbNkhDrXx56igG0b+xE3PS+ZOKiIM
LgMRxvvGPkmNud8mNeGHDcOd1tPPGvkF47EIy+l5l5BFlCb5SXKJcB4l1VVYx4IOhnvIGQssZeOZ
MoByHV6982L1L6NBCZVBO1qcz9iHOnFGAJTIci0nbx5HpBwvzgofEZvToeMRFz1xMCVaQLbPCx4J
HbYy6Pul20zAoez+IdfD1whpHUmrmfci0kK2b/GDjNgsvsYihOpiz2D3AO67AE68WdzHJg891IUS
Xb1iu17iLWxngyeRGN/TV15dr55+W71Gmb0oXF40oTAquQrlBIDIfjrJ4O7yiv49pYh/gXTgQlH5
QtLzDCSjFsw8L3dVnPZNvx8C6wVPZ4XTgDf+F3ql8CiyeE+qt8CPZSzeYbx6OeFqQYrC+WIv4vJ4
8zzsd5xskAx433E7X63MkAyPd9TzJCTN9ooHuMXjv9xYnGPseP/6+fAeeHTeP0+Av8ogxtj54TeT
EFSAI/Dt/iz/oSIT0IFBgM102H/OeI1P4m7CReXkbrdKt0/nwedP4rziWJwTshQ8kbLBaRiI4IHc
x0da5N9eYhlK5eJMwxwLPCZ3+TaW0pmH3tQuSDiQw7+zzA/xcp1/IR3hOXefGFArG5KdxIPwvoXf
bv4XVlBxOs8tFKARHB1OQo6149VZ8N+FkyuuADBpDtmHx7s5vyI6AW9rJ/X5WYpRvh66oRPOLp4I
GfnF1VpcaTcO51/aGEDTQAbvcTi7ub9w3DfXbIWb3yLzzluFl1u6MWRwThL/83haqJ5eaNjoMnf4
gXPMiPfl9cJG47tMuv8ufY6pHRMRbPr78dPe0xtHOkFnC1B+MLHK5rYQCQvMJUhaEH/QcrvwO/C2
ftpEgOy/pPzoZ4lTuO5sNt2+zQ9yUXpssRUPvhM3JV5a7NP/9mqRT5mNPfEXiJdIO9fjYlnZeSlE
fgwigsXxFNkeszUyiByYs/yFYoZ7d2gFm93fNl9E+xv1gEFMofhjzYbiHy2Peo/6R6y6IM6JLXoH
7jVkC/Y73BnER0b/5K3XLtC3r2KRKP6GpCVUgWKvxi+R52t80lAjhemw+CFUBj5wus0svMGVfK1h
4mHfzk+vixMGJmER8bQ4Ur/9zWb6dvd7WDiedrSCak8kEYUXjwx2EAxVwok22Vi4PPbZRHdQ54ZT
/gm27Q5NOrnGFTiW4UyRXbtJqP8csdSUyUlAlODh+BloQGTJkOUXH7DNM2QKFRrjJ5FZHfw1qlas
XHO/j0XCxe1mCgZnoriBe4dXLSnyG8bgZFrdxUD7HqCdLWbUvbboezHHA/ujI7Yeo+oRm1hbCJn4
aFk7Lv5TDwy+CKnijcGdGrxLMEf/fT9on9n3zk6ONf/6W2E4gxuMHgIFFjTnCHhCfGEHtPbgOZjn
iOwKLG2w6ekNSLEgCZKfxBfgS0ZhRyBhuWJWjRFrQYhBfvdP2lJYuSKrYOdkyLu3oCbij2lxtKTg
Mq/Ge9Wxgj6VORfkeIw1grMX63o35sDu7mimPBEV8p6sWEHgoQkf3rOIrbzGsVdPUosFyxt/V6zi
LruC/ZwZJ5Q33EfN7yp1Is1VUfqHPJ8D6ae370bfleIWDBBU7yMel9X5KHihPzrkwyy4sNSQUwGq
AZuIkcSUcvi+uxAeIb7SBVDAsIwX4YLwzLbyspmwfvEvEd2qelbc9xN7uHP2DbTOxTn2hC8o/9Cd
jh4Alsz8Mr/NH79MuKiPCZMk8YTsHTJsYCHyBpjhL4f7PnzPv3+SzTVgF8GLdlgwp5zs3xwllXsQ
GSmZOeN8St3KF4U3NjNa7sZ6CE+QulVEy4k/An192dOjqFiH17PIooTAzRbNlc83sYxzhYNrga0u
p4ktio37xTUJdLcTRo4v+3Sqj0cqBbGXo9Vyi5E6foVHxHF8WxQsta9EVAF9G9ChxyK7wm0SKeHA
oj6hDfltrV2vRfI3hulh0MQyX31OWiEhoQnCPUpEwF0XVxL1LjT5MHbxp4XrYwQvokMgnDKwEMFp
D/zUGHIJk0ietl4VP3g3LIqfl2jBYSMBB4v/cQ1AW4g8LoUbwDr4xYGSZr0cwWOFyUf7qGJMCs5G
rswIngUwEy8CEyjaGZrqCM34w6ZSLEdkBNK+C28ycFsAfUGETqbpT0WFE6jzbCNvrTmutwQE9wJ1
xuLTfWA09KhbKHOjGtgQJwMS5XkYTG6SiSjEUS3jbm9G3Tf86Eep0MISzVcvrlkXyOejRwZ0rMNq
fcVBFTkRjoUwNIElyEXDUDL+kIzz6B+7+6CVQxFzz1AgfVxc+tAvOoDH+ln0bZlR+KVBvr3sydG7
P1dL9yONXuAnFHJUTIwlmu3bDPkNRhRN1FOpMy4fJ2dTlt1YbHpiG0Uw7uRsgWKPw0HnuXir+Ct5
/TIi7AKsLHahMzpEtmKLLGz03cIGIcoCyTcd1NjOdftBVNFNRHwRs/hJ4/Q9YZOu2jMjevm9aP0G
cuTfC+1noAp5B8SKR/gERvQAkcL3DBuE4OkW8NDg05KLOSDVFezv6Qp3ZtXGRY6nSfZWCEbiyYE5
Q8On2mest/C3V5cN4RVryWc8CDxx4Zk/gKSNszaGSrCFxgrw1diDvrc1hk/IOrjzYu3cONvepBxg
fj/+XSsBqldIs8jgeMaSN3p1ZvyO8FRer38pstF58FS2TEHz4Gi8ARMxV+DH+UF8ygvfHfASeHfh
B2yQH+ed8g54i5CLeRyoCt4vIfc78+9YvMBiNXJpRBiUfqRWdx4hyngnGROj5T5C4xcnY8kmVMNF
6UoxhEaO1KU3xwftoz3LVvpU5HFAnnJm2rjGNDrlBIZSlPqUMhg4YZOfkNVETtRl9LE/IRreKWxF
3odIqeJnAvI53MtJ2r3DenPmkT1z3AxmoupK5mfDnRn8zK8VEQtIMJZBCNqfZ/7klytlmjgi5yNb
YY3xVzqR4X6uN5J7/k0nIq0wpdZGpRjNJHeRTqqAB0bbxA48SrwUhhivhCoIC7NVJSy2eYIqEK+s
8HNRJOV8KrIR/j4bXLhEtY3IfIWu6D5HomikPvIu/0WL/KsERb0n2+mWS5zbesJVHZB7aF9GyVxy
i8n55q0+C5WcRyp1cigUHwsYFtm/qtVfcf0nXj347l6nrHKUGl5k8Lp7kM3uFurJoCEFmyiGwUOe
KsD/CjxvT9zGOPjzgFSWxSK7DTpHxKvXfu4EQnSfhP8+oglnhRUjMRrooEeeYRL+TW5YaqadcwyC
TU2bSNyTWKzlSKS0qz90d37C/xZt4umK+BPflg/yXLhWaIXjez/MzmR2jqH2IXFT3kH+wlgTnp7z
+jhFNXtsTUDNKy27Sz4h/HHEKjQSUwxRvzhybc1kT9eqJqSGsmA0oHKINt6l89orfreW5Ehu4svj
pNV4GoFzTMHU3kskEdnVlfs/Fh6iG5TW1hLBcZEMBGUd5oo2vb4QpocaLuH58AP1AuKx3bHFd9xt
T1icA3GnKkEKYUx3UjXqt7/5QpurnIg7pltugblSGiGEejAIq52WNqhgJyZ3jnEkOiYfvzRf9Uwr
uLd4zg2MGnK1g0/VfWrC0BTybSQbO8WalEjQosdW5AD1gsaCABqJOSUcyFE+rLwjAETMuRrewl5Q
blFhQoHND32Mwoef3gJGmfLb0XNj2IoQOyWmEYMc4NpIomQaK4t76jGHZfWf4OJBTplWQVDymDFW
A4jyeozmKRX0nOKBHxrvjLkY3AQHMiMpYMQ/fQfAhC5oQ9ASWfuX7Y65Bzwq4FYBDwP6438Hm6Ed
FCNp3IYt/kDFqBi9QDdeDAX+MqYcuNvPFv/eVpu0m+8HwkFGTzNJ8AXX2l2v5+Aum4Gg3kc4Y4fm
7+1gOfOJZB+Y0eDgd3XnJ6hLoujLQEn+pU8x9FthArUQXv0YcQySqTBmZg7EAIMkajZRIsyI2oWb
RyQPUJEARe4n4MWgs7G0FUnR5MCMhF+1IDc+8M1QvLKbQX/75nxr+R30AGdTuPGDclSP/KjmzWKT
z+SHv8Sn4rkB0Pm3OApR9O8rZKpyxPgmk2PxU+IYdeIF8AXoFHwOU4Kvg6JgSd8Jn/V/XwPW+Tuq
dsdhF7/+798Zs6e/x2TYEkCpSAQzlRL7sbp9hiIdNkhnJh7zdk7g2N19DQIYpEkEHTlhyuJAWTan
DI09WPcmRwIR+iHFxB5CrC9RPXPaZMbbhOQwi8awuDzlK9jRqS2N++7cDixnOLWD+dHm83lB/jK+
KaMe6FMg3tyBStiJlnPxgoVHwJdWRpsAt5FOY9mFQBAz+DDgKGBuY4rMBKXetraC67iIoM++qVX2
AtKPr/OGJHhK7z0gAQXeljvfgKEaw1mwJO8U41/32zB1mXOXk0sJS+J6c1VkXVPWUw7zL1+/+5cx
v/QKJJ5yUhjBygTYvXsm89lxsX0yc6KZNkuKe2V818PbT73IMRPEzMLyn1QZtx8ZyyCY2J2NgYma
hbdZ+4YCD/0YqAqrDbyrIN8wYHWqUA4lAM9RY1IuhTdIKXcBrbOV8afDQY6l3buOigUrxbVzikmN
kwdgLGUitnKx9vAwIUAEvVBP+dFi/mW/RtcfqBz2mIPl7Tbx5Ro954p5BIwtiBrSFPeVC7//Sxnf
W0r7ekRUwKlGez3tH2Q6MsjqtKQLlRICt0jbuIgdrVEd8IUMEIStM1ysRIkFqHQ+z2ZhuBjHC3Id
wsWCaqvPjRqYA1CCAB4apRQieSaE8A+9t2dMZjmYDx6yXFj2c8Xx9T8h9mcSY2UkTaer7lag+ojO
SXEDrtvklr8C26JRAdEBGFg9fNEe+UoI3MVFt/9ELzZWpG8MuxnXM0xbvyelu0cq/fJbEWljc4Kb
Jn4B59+vfnPsYWVnv4/JI+qh9DsjWe8hfqWTMJzTFMiSbA7Duw0KVHq716GPMyOY67eMVMO/HqrM
t/YXoIehBTr2xijBvV2cI/NsHfc2LMEhGlAGvz1Y4txdtBSMxr/QMD2szJHHyFeKqWLysmYY0BpT
WccOph5B1MZn10YyzoSUrAgiEh9xzt/fpYbgHcUQ1+V9bll4s/GwS8JckeJ/B/8y9Lid0ehzp2cE
CBA5cJtnsNTa9gzNr68uuKfhc+WKz5pE+40bVuIwrYeNsalRi7nJEKHp4DXgrtSonyjPfHi9G2xP
UnBZ1OvPAT7eCVZNpFFAhgCQ2lnjjk1x3JtDBTRJo68CxnPsEwQ0lCAjhnDdLDBTn34NR2XGhuR8
xQG9kkX3fYKmIwsAD5B3qSQ4wZgT8fPmQo7Knptgq3X+YkyCrszPzrClsrMGzYlDky3vx37uGR/4
v/OrPEuGN4ndF/rO9NtNsFlY93TskVxgDcPAvcIBBEqhAkPCxsmACSczoJ3pv1+OTj6cCPW0v2SS
/d6UiK+hiTUHj2xs1i53d3dz5WwMzQq/oV2JLSpp1p9F+Vtqa9SV+lnUR5KH1xDLVCWPoKDg+CSD
mxKbx/D5KqAbp4VQdLmEfTKbDFIhgEQyhpW+tOIyY3W0nFs3+eBEgZf1je18lhvR8xPetwUmtTsK
LXPD9vuEW88cl30C+gcy6I9jLvRAvYRmElfnBwwCfJ9p6UCZS/hlDqpM1es5Oe7Hpw5OvOK82C9g
XQHad7Z6n7NB69gNg+TC5FngsKQc3iZTvDcRPVBF1qXf+wDclaZ9p5YtXB2fQrgY1Ap7HDEBFQq6
FWwO/CZiIXkgFKDcl4T518cMOtatj2c+ogplcK9Gsw23SH3tVcyIPvqcI6sWR6WHp1FKJTGtE+p4
C1cWpIO8IBYBylOyddlxiHgW3RrOmHN1+uDaxVF1Y7BB7fV02b6wlrF5GMZ2YIVb/kqy/QXZkeKW
rb3J66hkX4C6gp3CfcKc8A26AKvdggJy3ejV+MNaqfz5hC5Xu2KK043+BcBjB5DBHyxcMEOzv5a+
McewW5nJsmcNWdUp2rl9wb77AdJq1urqb8nCb5QNxMQjFv92ogb+R9J5LamqbWH4iahCMreSRcy2
tjdUB5tgIKmAT7+/uXatc3p3sNEWmHOMf/whYXW3mIXk4ZM3DiwVvX62fWjb7naUygDvGYlxHYXi
m+U2QB6pV/MLb1T0uH1zWp7Y07xW8iEzggLlAKbEVYT3KOtxjZQIM9PR5Ay9LY+1mrMLyvMaorsz
JMZ3C2UEbA5IHxzKl+cMglv8Ms5sGPX6dcJp5LWA9/3xJnjlGYxtlH9x11Di38dljQcvkym0zwm3
LHMWsrndC/52ytRMuPG5/fuVnsDoZe61tLZ4Fu/qg2q7be08sCZg5PsJ6xRQAT4U3PgWkPcMH8Ek
gXHDB4C0M5QbclRB1WuG+YF6Xfc4fhxQgBGPgrXjDX1XDZsAlr3GIdxuEALxt8RKNSXTQoONdv2B
TIsC3OSaoOzSYzQ/KmwNHK5wE0UZJ8UciJoQVsGLrVj9Qp9V4UXdndQSjjMvJL3sbpPBu5E+Njbg
thjhjV6eU+BJTmbhxeY2QDPkJmIKSiuK+Be9D306FD7BooE7RtkRtYNf041MEPGp1/idlr7yOA0q
bkB5FejU7hpeippqIcFq49vApjDg10P1/5Yg5V94TOk/7FPK1d4I/TVirncX9nd5+3jZboMpWvsg
xG340sf5rTvJzela5VEhsxHxtpTlZ9PM4RfjP/GUVoP2O9G4CyR0cyrCCXy0VElOtMlna++tbH2X
1tbjhGbZxAPhOiDbvtG4G1wsBTvMwlY/quZDmANVbA4DUn2Ti8p4MVwfAgM3azWHSWto6yoFlq6w
KGt2dbrX0V6VOCqbFnLsSYGnD7prNMHCGUUFPif/qbWRqKyfmt9mG2yxGsAO+JEQPzuvAlnR/Nsf
vHgtEEojrFMABojqxgiIHMolH67g1WV4+cMm+Tc/E3wyOv0auyekHVU/N6e2OygHZp2Pgii89W/2
R9roBPtP+v8OMjKYOxYjV4xshOlwDxklRRRmMLc50KcpC3ueevYzMbSgJ0QVrJooilijCSU8Wwvk
ypVQoGACJmR5mxT8lJLrfLcgU3Krs+eB02LEenfSDSSP7nvkAjJgmqTkdu4Jjc5xfkTDGlHY9Klb
K7FCYQPJFzyrjvo6pDtvT2w+pfcG4oP5gG8GIur7SWeAbywBwNyxwDsaJwAt0tlsN40a1iR8YUTX
Qx0YwxsGK5OBqbNfAChfpw3MRdV5kIX4UW0MZh0YEJ6twYE4raIkw+/W/Fb0xXV5/+eeyaxdxVKF
ZhgCzC2gRaMrw++VwnOrCvOW594iiQRgEjNW9ftC6Ikxg8uDb5xg6ROJguiRLdsVycAQmI4SLvXv
OVJRMlWEOA6Sj4OvrF/EIjH3+aUF9Ejrybz5gJONG/7zCz98kjmNID+S9Qr7mpl1TILrKvcJc4VQ
3VGj+yh+HhHk6/o1e76nZT1tf0mngFRGLXcLjXdQg4EnEwuDe/R9BaXxPkNJxPIKOjoGGNcAgFMj
XXc1S0KMeqA4PftP3pCcQO4ee5tILn+bdwBPkWm5TSW/zVUvz1xiGj6hdl/GTwtKe4z9aAYQLCRV
MBDRQV9/s9hiCfgy6xCS+A0ucb/pbAcJ7gjV/cZNrX0019C0g0uRFPgrV8ib3aOfnAQf8DbQHQ8K
tbLs5L8dG/mmhkoDA/A08dWjS8QZygfLuX3gKgiabMzQZeEdc0RZVO7Jbl3/hh9/8d9fuN4ypQvX
a8OL9emHPiWN8+MYx/HxlPBZ0ngJH6tpbPKTBNxvvV1nbhjGW/GY2xQckv8d+QyTKje+TeNYATe8
R+zLFGGU5Syz6pTMtlGIQtzLd+/8Qr7xB3IuDz3A3cAU55ASo2nrzuWgLJ6Vy6sT/wDxJMToMEOd
a9LDRedixvUTwAerKXhXXWhtCmsqrbItFgYaQbus0YJ8Nc333WPK8SS49AJLkSaxsWnxhBW+V67W
BLUU6q9QIdI7xGugAl2H1t8cOm7jG+zwSF/Z0fPQfdur8mzUXn8QDteRFOQMYCuGywOIG7fjGBfL
e4LO857gun6Qw9ITvUkf9qCT/TduZbGYrOYzAMUtsOA25zogCVjM4seYh9GQYN8PdNcfii3Hqc/M
xflsXycFj7snxTJb4qtzDzCYkabXc44099t2u/DyzRua762Fgk9qIEKHBSipf1qYsIXsRkhLpn8f
SLxiCgYkxAx8Jf4oHTcl7BnOV1BK+kvExnHm88pAFQs8zvFyuAZm6WGeMDXgRtzg1fIwmi0zYjfr
QvazMnmGGIMT9GdGIupYW0g7dTX57GbKpgrNncFOxz26kObvVTdTdyZhrB012aHBppReQWDMM7yM
EdEscX1a5uSRKvA/gXW3gEQzzXS0JJ+r23TPgg8SDTj3M0E1v3z9ZB/6lizChJxySJHKSd9Wf2+4
NISOZgudOCqdiOf7HJFuQ6UC2hWQJTc5kikMSxsp1Qfewx8NDLzo9J6LIMhbqIvwm7PpC5fvCZka
9Vb/Jk/qNsM7nEnQAURC+0x/YZve0X1N5ZW8alTMQ6ct4+4lO/gGt/sMNToSJOg4D8zHAjGalVdw
fROLWmiywW/lYM2h9E/gymTIrLtP6PxT2Dnny4OfK1EdC+d8nfz4TR2nu5FguI2xuuL/EdItSWpU
UDeyDa3Ai5jrAIkpfgFJGZf4sF0Sar7G5tqbuNpeRJ7TMHjlqsKYG3f3HUkZc3xArMEtYgv7UeuD
YAWVGCORhs66ukhJWdX+qsU9nd42Dwg5ICzxI0oQIP2Vq5uBSbVMOGT+ac0U1BJQc26OnrtoVrBi
JyWVJrYlphU5hq8BIMst4ujrXDgHEpf7Dif2VCSko5MW9ublTplppCfN5Zm+vPyzvrrjYfeCVayQ
JFbwojtasWVTrTizGOP94QXBWiHtUvi2jXfHvWKcUZJJoZKUwK/gH4GRsAt4T5gr41TdSiHXkBR+
YKDEr5DrEDCugYr5XopJCdYTpNwzogil8Lecc3nJC3FBiojqfpbyf5E0nJN5iV8xTyWOUEYcnbYs
ei8f/sPHhZHs3wZisPgvXQXzCkz+XcK7oWsE1okLF/PCoPrrZyMJy0tzayWow05WUnLsJ38fhjVb
fUkA+c3VeAUzbWYF96id40dPWClDazJdcEufmt/9uVpDP2QIHeqx/Y0xeYIHIyPpuwjWm8lnDPB0
2FeXWRfA8STNfoTWrIY4zLiwtPm6JJMJFi5hV0JQLRLo2ztiPHwtAC7v/g2jcSywQuwAsHuAmkXM
C5YU75iJpMSlJsaSt4T9h5VyL9VeuW2Siri5NMpm5bJK8iVkr/h9SN0hNiQELIS0W6t0dUm4Yh9h
keQswgsDnlWRPMn9ptHHqoiRnb5QuEnaWIkAiAWl21pJHrcF3DAsf+eA5UxbSTDC102J/s1lZ89P
Qcejnv8hyZ7hrb0XqHUwjQJvuphu/OnCmTqHKd85BWfN3aweU6bRwtUJHAHZMA8mLpJfFAyKfyqc
GaD3v0mwyYCBn/KEQpuj/APEn/6ntwc4XF2nQLgoUuFaDM7hE/8hbuAZGSP+dTrV4Bud4B4XEU/X
grcyxnjMADGSR0niZ2CfuutGwxkh6HrBB3PfCwT8CTv/j3hP6nAvKHG8mujirDSg5joWX4iX20LK
QHb4CxzKIBiKHBiMH7BEzMV7RJy4Y26u3z/IBl5hIJh9gj53YdIrqjIJniK07OQM85lBB5ZNjGBI
W1vwsAW4LZcXEPRa/xZANCoNVL64Cx/QIsDkhl9BgZYF4pJ4hFrEwRwtamN1g9CRUR8ovHiAqPzS
6B2CKa8vUL6XXHSeUOj5pwgk/Ltay3sRqlPvss1zgbkRWp9qpn1JRxt/B8f6o0AjpZfhQfiKNOe0
VDzo+slpxFdGc76R7E35+ls8AlTZk0hip2H0xgVsZoOnKXiv/NGBJQ99/ygtnx8Xqo8cXc63fbSP
nYEQnZDnApa+QViBSIx/u/kvUlWX5LIVTwXrAekMSXc8lcigMGbGHwR2GmHcKWCjMzDHc2yYW6wu
BD7YkeKghXdFIn22uWt/VJ27dE2Ti38IcGX1pfED+EQ6lrMIJAYXOgo55ZMjxqiILVgu6xXkbYWg
tZKpDAAgT4sPSQ6AxpSBs814YhSKbhw9u8f0mS5Y/HvYsvlOHTHNSv0GJbZ7+2o+0FsPKNCWEnFL
HVIVg5Xl5yFecprIDim6FffyEevqRT/iN4gycjgiqvAmx3qOYyjzXJ2Z+7JjbfTTEyzQpUj8xVOE
MHXxlj499XjR/URjCA3u4els3zjKYen/pNyz1iYesS0DW5EfzixbzL3xzZsPKzpmJrfE7vKv5QnT
pKSzuy9sdDfB6xNHJ/PX/q2+6YjsyGbYSom1r5kvYE5hJGNI3fY8lMmEMgSzGoQJjGfxnwEV4DvE
qPfIyDB5uQPHue/nsm2RhWK2NtSOJQsfkfA1BiWWrg2YFmsn986vsiiwOcD8Q6Bu7gSHN3hkXPOM
wj7ykrUcrRTuhtmC9+yoLd5YsAX9R/El/2nXGd4UODlgGkPI4oQ8xqg0908VZpg5id6BZeksGaqO
8Q3FPVc0aEyW1JdNvSJ9u5QSvU36YZ/C40D2WuAEicXjvY3w35rkew1+Dok47NAdDnrzbJmRT6DE
T2HhGRgADyNTUSh+a2iL0BK2f7cl42kmwdhd47cZglStt1tyheLcXNiMffa4cgNPVD6Ie0i+oHfz
tfjGdNBmroTyGycg/7JqPi8/QGdKSAoCzbdX+M1yK0+N7xHSnRK+9hpzaCU0Yi1stjPjADLDozA+
Obz+kY3wSd9eZ6K+vTPkfwSvRLDzBFFR4UmrrQLNj//6/NTFnJqR9amgOL4H2RZzFlGSUhRSWV6D
JgY/ZpO/Hd64F20gWPBv3AgKQw234EGB51r7fG4It6mgwnMF3tas/VECQj0TGSlPhJE2PAh21wpr
fIinkbiCRY2RAtfD8PCEFczXNXrkXOmGUDFRxbgA03RF3AHTe4S9CwUjDhdEvmPbfZ2itCgWsnO6
IcNRZr+Io66OhiRG7NGwTMQdfFkUi7ffI2IPX5jTkQq5MyAFjLHVCiuEljwq+q5ikW1wy7otMG4C
xVBgchZYqzHQxBZj1U4wXRqxVYQ8VG9hlPlvYIgluDweVe+4ZHsWE8p3TC+qWms23MvPtYpE1MNl
RffX8/wEWuTLq/8tQhoxFxGEnXp7O9XL+xIp9b6GTsNFixP3rXkEaceuj3wPCcwHxi8KROidHeOe
SDxIoOzlPep4JJq1KwLIhOyHqmFHzZGoMekeLa9rrR52TVKsKUIO+EssiSzCDyAhCwAzmW+V1usw
4MUho8WYwmBKZ5cCVzY9ZrKB1Qev+JJvyS+5bwGVytPLlWNq+e96fp1w6wL39yTvyTi9kuIZFR+P
0pfYDnd6594J9uRysh2F9ZWOGvYdfr4RCvvnR0tPz7qlBZNfvueSQBmL9/CMQ6TOBAekblewaf0g
oA1glXhgTa75864+7xEyE3Ob75Bd01iotPKscOAQCyDNiCsPXU8vVG1r6ljkV29/olJ2nsoIrc0f
gllWvxc1prhUuQZZ8PiNxNoPdDdSrLsKTbRgy3SeFE6WrLpYgvAUD1+wZGQaX9z8oMFQxP6rJTv6
DQCBg1g9QYzQeOXBWgHNpgAGluKFoen1aP7Mncnt0cDeacIXGdf0XHyTJ7oh51ATKUTUNj1iuMqh
Ear5aCTng+RLft3iR4nvHCOW+nRFrQyzt1ybpIbZ5+6xehdx+aL0nth/ujGvL9oxBu1r1MKdtDjD
WPS/t3nNGOsJj8y0Xq6lItHssVJF9+OYt65khMn+hcaOsgBvzDaTw5Yd7/2Y4RLCFvVCtSVqe3Ve
1Qssk4kyp0XLcBHJNpdFGxn4mMzTQAhxuZ3YpDtkI7C6KnJEUnv3ZsLbYbh2M+K0r4KJ9EgenWdn
nvEmdOZNYkoN74MqqpoWclJNguqReXLP+PpcAEo/jckSN5VaAut+T+hsbxkWFLieU2TnJffnud/c
P3V+X3X7CpokdnHtKv2jhmgulCgWjlSvaYYHKfcT3Tw+Mxmh3ISSuLRY3STS251UbEZ1dwe8eZ/a
3D2OPWZJDm3PVUom0xaD43TdwnuB3PVcXNGjgv6p99MoHTT9iAHt5WlOMyo/xQXEwVWKuzYZ7p8P
85vrjvQv4gwoSZ6zyyWS0IqXcz1NLKR/xGjWu4oqQVKYwuCY1a5fREh3of7kHQkK5HAazcJ1C8iG
ofHqvb4lNjnRLXScx43tkKA5OoNXrDI7PLcXqn8bNbvBVR7gUUX4LhRGVGVE3OTKRt4Pkfb1UFbD
b/tyeH+Ase6fwvwrjwEPMXDrciLPGeoz9zKiDnUTctF3ANZ7M9wB/yMdYZdDMBOOHveK2SYm4yGC
wPvEwcSok8JO3fb3L+lfNLs0oiCG6wcF13anE1Q8KIKySzcHoYO9gYbCdNEyWWXMr0P2MFHDYIzE
ui/0KgTSycyjmC8QGY+jDBHzVFq4RKXL5/kp6LjaoaEtGhQkqbmONvDTilKeuwY4w4KhPdmQUmWV
6hXrfA32U3+DsnQJLyC847Hsf7X0XKTUxuMxvc9f/fz9Tu43JFP5pdr+6+KtHNHNhdP1z9TVCmqg
4FdHmPmGrok56fOTSHiJUqqI0bkg/s+ZRBLdgr5jpYDi7jL4e+a8wdbTJGDYWj0xgmbAIexM4JIy
NmgALw8sunijc6sCvVXfmDYJYwE2QeFRZWE2fOceFVZSmFuj5GF6K0DOCvYUAP60ONosrCxloNcQ
Uu4hJyTXQB8dCClVz1lnLszByaTy9IrBvUv+jzGJlWHG58TMT+ghTM9kbXliJBzosiP/M2RC84m5
d2dOVdO7WX5rehq8NiliLqG1cSnhSx4N1TwlRx6R5yvShyDl3eDFoAG4CvaJnsYSkT24KiCMJExv
DAj40R7uOMHC3rtjI8LCjp8IOlHNlYm+yB3he4tawvJw34MEi7x6YPWiQxnhhTXMf9gzysW13bby
qvgAjJCvf9kHQEA5MwdAgUwH98ytgOKh/n8vn/jGbPQQGM+AselZ7CnTh3+GIiJpehJCGMcCE0sv
4lFpub3bSfRYotOmpUZ4jIcPrROpli7UH6dJSne3i5Y7OqUCVgsLEvcmNgl06bh9XtbXbZeQNg5p
XbCQCuY3hAfnjOPf39lJkH4LbwiB+DzQpQVmH5/SJkeXSxeHiJxxv1sl1VmQgunU+Ur060PYQXHn
h9QSQBbjlMYEtB2tvrodvqCLBHgs3KAai8T6R3geYtwKsul5gw/QdLU6EBAYkXc2/fkRrbA2XXGX
01zaSOhULC8E+EX8Df8E8RpTMVrGDIKPaCGNX2M3fl4PSk13y6hsz2FECy1HzQ+cupW5KfZode3N
KzQ3j8OL3thc8K3Pkip+f0mUz2JvLkATskSkjItzKnpTuFoEzkFsmGVrUSghBIAzBv9qC0qBDeAm
O2XrHKIR/hGCrCXwDB7FsGJJiXVd4hfOA0Xa2OSbtGpQNVrbWQP9mWeA3j2g2aQSa87UL3xCf7Ec
MGTo9lh6EoLHmosX6GPef/Qflw1JeBsGDZdwXJihCZ4ILJNMwggCdVJuUf3vbTyghIudOGEAf6E1
FzRzUnfopQWf65lQGzUYVY8fWLwpQHTXDyYL2riTq2/SIQyI6iKqKrqaSbtMM4DHmAlnVWyx7Gbu
0ITGEJpImxGpkTZkhw1+EmqSGbsbFpo7m42DvbpYyxhE4vaFCW1/lBnc3kKJFDvkSxS4TUiQcDnZ
KkOUqX5dQ0k+5qo1t02M0wqlfGBYhyaeTlUqdhiUZPXeKH6e72OpfuXq19CfVfbp9LPZS1aRtCbq
Uxvzz5c0H7QvU8HuHAuJe8Y7LKyJqUMkx2pTp4G52UOlGHSe5f79EET5TzpxivhcgZ0F8IDPOemT
/UDcJGIkDHseJEt08mf1QPVdpyhJUQ5ni6ykgZrZsGWMJwLwRkpwyJjWm24nW9CA8NCzZ0i8w/T4
9urNbXVfqI4+ayJIXNlnhr5Adlktp/3c/rtuoIexSaPYoeYQv3RdVExyVqPLDMztoZq1gi6arWSf
/QN/rUDoh0b3/pxjd/NrofRFu3OkUPcv3CfKkqyp9QOhHhxboQtDoAdb6eYKZRtbC3qHa4iaAlkU
JiPTfzIonsmc8UqFMOjtYYm2ERKmMoTC6ObEeE2vMFAjbX77fCyUOWG2CKB6kk1Vr4ao+iXHyjOy
O2ROr+/2jSN9VMFE6JN89kLFxOWHGJzOYVbsoMQzsSMfpAvsnqSaUNWmBpYceWihxMKOGCGLMIsj
iWaG4NpkQln6uEe3VLX4C1MW9CHZNIw1oYUMrP9F/DDnzBkYBTEgf6EfkYIGNSRDmoodwRkIS2cS
jO4R9IE0uWFqMZ4lKwt+AIObFy9gBQAMCxwFcOti7IS/kvRDdGar0L/BDF9k7m8CsHEo3W/Z2Qma
JgCncEbDcAsoGulXi7MZHdg/uzQbYjP0DiOmzR9Nl0wDIlGPGsIF5E/YzT3R2b/saf99gzoBcTvq
QoNifZi48imnKcFqFmEOZSlMEmp0yeM4lLXjPeYSNVHvv6YgRSBG1IkUkdJWxhxIdRh+18q8+Xsc
EUNjkG+KRtDp0avPGMeF0NTyaRh/nG7eAyV/5yxP8W5nndhrQfN60kccHafLHK3y7TmtJhQzfld7
1iW5lvE48eosZMc0nhjteTkutrUrAdiPgcRxMwe6IMdAnf0A3CQrcAxQDz5O+Xtn4DqHB0MCa5Cy
VplW45LRe+cZDNchTz0ZxbqUzvXx9nGHZgIXyYO/DIAOEpS79I7Xz1x11bmNmTSi4g+VS/ZXLTcv
OyLRoceNirPFyaMfALDESxf2G9UcA3IH5ItzUsDhfomSEt5oj6hWh7zhjKyulcf3RyXBdMdGgI+w
m9pUBM5Zb6/AdoYUNS9VAtQ1KcSx5AKX+Raab59i/IUpqYLgY8HBeQn6g6MFmRrojC2IAFMSjfsS
/ul729CDsrCUX5fJ8pUG/DGyf1NnTR3bNM+3UweZaTAjBftIsqMwutt1a4XoYuDUbEogLIEDaT7T
MO7uvawgiw9DyFmVftgUJOgFLx/mZSla1CbsyBqd/r5Xleee/AgY/Kxyz2OYfgvrFHqGY3au8YXN
rj3GjzfO3bgeuP3tgAvN0R9wc5n4xHJMT/GJb5jToxhuIH39EyrMngHscjeE7G9pVC+vq5HYXcLj
3oxJyB/BQNllpo8V5OM1s/66AYRkhg0wE3hhwwfyx0Cd4ljlzlzcXskjdfB+umrRU9tScjzJSMJb
+T0vAZCkHZlEHeMcYE00OS9ho8u1WSxuIMYYyCoe7+DwCobL/upbhFYOM1WLOh1HcWoiQkk1bqGz
iZkbuyLCATtodwqUd+tY3nyjD6lLZQmzWIf+n3eZ/utlhwpo3B2SoTjIpPS7YpaTjINwBqIJ5NG3
l6Gvp6BFhpPcYVszILJh7+MYKCiCkO5GM8zxGbuGDVo7RphPekV7CLQ+0Oufm/2F5aT+OnXvlRZ2
3Q7aW0d6il5/S1Bcc3wirjMlCyyAVhSE17CsAotbdOCV1LviQuHHzf3wpKydomC6yKjPJOSZo0Mn
bJFuaq+ek8FVrj0VOY4lq/FJg0TMtFM0pxorNdFBKHEq/T0Omz6bterXEw8epq1U819PtGRkemsB
cxg0vCbtB8f12meGo5o3kT3K646F9YYXJ1pBR3QOWISQ0qd6iC963Lw4PWADn5DKy96FgC1z4UhT
bLTo4Zlj3nCG1dwOd4cy1iY+zNQOnYrtEnyQkpRWEUol7PsYd74hoDB/1h1rQhyVI52hYb5QqbAa
USpSn919VfbsytMR38zrWF5B3+xR+0C8sF35LLpcbNxxvAPNzeE9uTRXNEEVQ6HUoWkpypjADUUi
gW3Nb0hK9MTzl5Q2qG4sW7y5EhN+F39KbH+zyreR4qH1BYbFIIO+hj2zIsw0NHTnroTMxXjFQMJk
zpJQ1wqI3bUJJm/9mvECuTFPsmWmFXteKZL9Rqp8DJ1RVD3p91wKCYvYuIdwUuTpnrmbNq41ITUu
LEoXxvk/k5lAQY2YToE2KrfGIq0l/mdRaoCBU+zEhEmuiFy4LjsIPWxjC1pM9j3araShjsN0UD7q
6eeYz8r37yjKGTAwwU8R473bzD602zGxfVHj3fbY55qnC7Ab1Dc6DaKP9o/q2FCjXYlQjp7XmMKN
+4LWsICbDMJyZ857v/tZOZvcsNwIS5DABzPWx1aMFD6YY0LAy51+8YanpblW5dOPvxX3StMuIlw5
lIOhK/sY041bFafweBms310TKtaqQi0XPr+eaxVz08Id6Ut7n0G5nDR/lGwWY2jdxzUWWII8yvwn
JUEYz4qr87LwCHVNYkcuYf32TXXOx/Knp7xh2AIVR8Fy0IVZQ3WCDBtjCBg3reDXyNZck8Km9Gzj
XJQ0qdi4SBpEP5ChK4gH/F+4hepPdT9MDGwDsmKp5P1MVsyPrPNx539ilCZDUWk+sG/Opa9L/oBQ
C2tIZdjSnF9v2zX542TtU0IlmIvRg1gjtyKOB1ZOqq7vPcag3Y8FBGc/jql5lOWlftlbz81Lx6GY
35W8AS/ZLGZ1NfDAvh5yoFQmTwqL6SSQ0hlQ125MCHj+d5HYB5BVatLZeAU3PZGNxdwEAJrQ3y8V
ISxCDMDiwqHqTm/eK/d443J8ZoH/wXnn+an6pJEdELh+Pdb2juQigM4RnlHuvFj/QexxC5hVay69
9274fTBXxTljJJKJvVqhekFbv6EU0i4zo1o1yqwxYhCm6g3t2r0wn4Ylj3s102FusRz7bvfZu8Bt
YnRFD/tmiEfqdbHJwWPS1hfXWEv54d5kclRNUT5QGVnrV+flykf1MshEnd1UhknSLSnUejY8JBGk
8R62zXiq0EpA31Al4mEqpO5GWJuRBanC+E5fb/y415YEIOinVTwaxysaLjYuVFoU/S4ooJm5OtAl
Mj5OJ9WdFVDGtKMPGtldQvyDuo0eSgt52Y7CLQpC9eu7/OkuM6m6Yfz99QS5rIF3W18G3VQpSkZo
yINPHlcm723rT3CYIKte3F7FZ874buKhiHG6du6gyms00kyZtxkizTygV2SQj2vawPzic0SDueti
/ddyjrDmpB0M0qA/wIqOtfWDMEY6CN/ypOkviRYb4fPEa/t5zgYfdstJPo2b7OP2cfkbAJAoQEHm
jzeAWZewSg1upwlQGWW4E6AlwcjvEsKQGO+/uepkX5fCge4JNYM7FKPignsRwQ93Nhl7t0CfuA1X
6SVU2+htQducq2akPwLezRbEuI9be2lZC0OPwXNBJGUsCmE3kQmHgt1EMuDrNceEMBxosOcJ5cJa
vfMpz0kREXGIpMu9/UYOKTxwQCQoHrNmuwoxYseNpQT+hcvH/vdMJPjqA1Rfq9rfi6XxZJyxI9C2
O7/ipj214CLafWOylFckT8Mre/n4vJlXgiRpz59w5XsHwYTy5EpGBBMC/QBI9SsDy8QOQQdbcdTh
QVf5vRQaL7IGWWXmZHuAViG3uOqJjJ6N3EeRoGiVK33iYYybFoS5CLdQlaaQYudL+wUp7dihGRkj
lmUzZ9T2WHamlx+A61SiPc9id2AXa+cPAqhQbuK10/pkLaXA8GDkpBrCwHkR/MX/vKbzFBj7QEYc
fpje4WJep2XMgmN/WZh+PIkUcDLGrCqzTPfB7YT3Eo3GV/MSIcsvtJbMLDDApGBnk8a/nyHcK6bY
wBmfkkBSqQ3QX5Rs368olQIwOk2KGjbJ0VWe4cX0eGBOefXeNPaHhFnXYzG8iDDxmomXMy8e3Que
8szMG7e7ujbsCGZ0dxdW7YS5ElHeun+UNUHLVQaiW4moJP7Vf18YVGNKhlf2L2vLlfmN9nVDepx+
NM9PhSIDdB3PUUoUKk/KGvRCHblOToE88KzpwgtCpoR7YrMWPrqYCewDIixDB8KrsW8GIh+CgiW/
o4ciWdhYWUBVTzZRGeHS9fXRvixHOTy/y3OxJTPo2/6El4t5Cc0OXhxEJ8I0xTJm+zjL36gc+KGp
TlPZybAzpYM2GR8Ai0zfaA4w9qCsg3d7rI9XDsca0In0U9Y1waej2JYxBnN04uOIHCcRQ2XMG/ap
wxr04O92azQ/0Nu53WGOcfJQZrNmsNDnBISidaAEpkf04DP3umBRwxEyRkdjamHQKHqMrTMSOtCn
vQkk80b8ezGtBztB9WGRsoHjXQz9uiamibwAxbs3M0LjCxjttG3Uj6OLhe4LxlqDvTPx6AC+xdn+
yjf9J1v9T7pv/op4aeLYCuZUne/L20kRFqwDqdaMw3rsfkSaCZWRJk4OzhzELRJETRA9dx35m4Cy
k8X08c3MDXzxySCREYPKbzOrv4iA1Z77E3oyn1PeXGiJPNy6Xm+XLxW0JfDnIWIQXLFO86iFJcDg
DKNCBsjAN6CSgPlooVIXP2zgw26NXeTB3ty/Acax0kcaAIrHq2v21y37nAxD6IztNMfnpdJUsH4o
eBypYQpazJIDigppn5OPE5rwEjQXyJMzZ/hGGckQ5GBBad+rcfvdHrKT8ZnxCiu8Dxi9MByld4YN
c6FTEVV0TTkiSE0lOk1qQJj/kBzj2xqTxhihK6vDg1Xk9xFTd4uy+umrEPl25WH87VfXdsoiwljj
Ak33nTAto630lKvTTFwdW1bGhijkr06OZR5/Rlb+DRb95o/89Zb2V/yAMTbA6Qh/T/ZbSiqxH4oS
DYiDnV1CroK2hwaUSxhEkFEoEzzCef7F97JiygYzA0c+27xITggLGe/iKEY99JLtv7kUqQ3YRTAr
UCHJghL4KUGRL7RZ6iNk7MvZzyqHi+GBGIN3tXZv1YaINN4nVnKMeqnLhZgHD3MhZ4tYupl5cGqy
M3WUzLZVOePgmGFG1yI5cLFTAnOY8GLTapOOMqV9tm0RBkS7bdF0YIlGUQ/C9jd5idyg26k/i/JQ
cm+AUcw3PjEC3bar1w4nf+Uy1dDC4SfK9PMTCKFktSAiFA83Bp70PeKPNBHQCDoJZFnQA+5+4Q/W
4bzwq+2yAmB1WqTEy037I15hB/kXk5A3bNCJY3MLQM8MIhxGgbeAyVEx4+67S8kSI5aK8mia7Z8i
OB1Ry4Bf6JHzndLt0BkM2FYzNee0tHAb+viG91X+Y2gyd4cZGuzN5hMlRm2EyotWZlYg59MqaF/2
psEpknHKKzEeywJw68x+1mUzUxOCO7YenHVQtvd0bCVs2HssDWwDs/vEoyG2ufawdL7E3bgrs5NM
Rymm7Krf6LjwYrmzaIc5+4I+kMB1kIWlP52qbc/w/oZMg/QIgjYEHIy2KvYEiGYTT2NM1DvGxIO4
wo7xnvgWhpnQjiGsvfyXFMKpvmYzkD/SNhlu15jBAGxVCGHc0XYZB3OEBhcWNbQn4IszltFbE0hz
WY3Mh1sOAYeEs9MjYi18qD/KBN6XZ2G1ykySPZsdBN9ZTj95OicbODGjXUXDQ6gV9xZ1FkWTQWTH
SNCOp+InSyylDHvffcHbtINJhjWAV2Apwxps+ApSWMhb2Libjv5NmDGTSozsTMLRqGleAkZCR65C
ndHdBkirJg/kH8plUXNC5yZ0EcsEPIn6gBAO0CfotjXGTqCeMqG9xGYjMxUXPZLvEcfEt4vC8m3S
qXrMsnJmHZXzmAgfV5PtlxundDhL7IvM/94L4ZBAiWASyzXD49SWnZqOCwkrii7Ofu6zL+Kfx1KU
IgmhzKrEWO5O9z+xfBt0xGn6iJEGFktaFopiB+RmX51ZjUeBzdD6aVybbJCMBYnRlByxDfQ+4qob
GXU0iVJ4xYCO2wWlvUSkmUgKonOsIQhxpXRTmbNK3WV5/BQTUkSt4DMUb52BFgj1SYAljZCkwmDm
S3Jj8XvCp62asU4Cd7CqFqi4REEGA+sJ2RkU8uHw9nEqHjWCAVgkIFQAbg50nkfujSRt/sOBRssF
OBurAG9uPvrIQAyQBk+TvIniio92IGHFxQQ4J1s67MgFZVJDbjENiigZnAuIpu7RDNFp0WAx8H91
0QsAcXANHOwMgTom5jPgWUU/SatzJbw6MiWumgCKm47N10Aktlu+wGjCJ0T5s+MQz2ye9ZpQVdSR
zrAsMMx5Ihn0Jj/ARwwy+kPK2kxLj/Pe27mCs76cFxGWhEAh6wB9TqeEcnsqlTVdq0ZP6JFtXl1D
WBGXhUm7Jbp1t7KdDtcm9niGcDBwoFWJEv2KOUxFEnX8ZpdlsPEJ+8eAEYk7LOh+75jckoy4AYGo
emg/dUKJ8Jx0NHyDERmPkLV9REKA2xLCLZDJ/2i6q+3UmiUKwE/EGLjc4m4hBHLDICHB3Xn6/+vs
c0Z2spElvVqqS2bNgn5V8lOMQ6Skn8jKpCmd+7eaTxLKZbh9C5YieF2+4mOMQ3SCBK/SXPw+cA8p
OkT62ZevQL8Xm+KbkFqsK3Xj+rGF9OHAkMghXdC+4+1X7A7PAxPONb9TRH6s0Asnr2W37UMwhVoc
Stzwx86JsmPx8nb95PrITtfyF0wenWqbtxpjhfl7igz985fFOabovGwXrh962bH0EKdhWskngfz4
ezGBq+Z2zObVo4sqoyjT2tPJEUZcsVWVQ1Z+cQEThCNoW2xdNsAERVXXL+hhAehBK3m8Za/Q96wk
uED2JJIOO9/Sfo5yfxvHqnNdAD+Ifkn6GBxmi+/FNxCV/Cf+LlTrGBUShC4awbmUaLbkZV24vstP
DBWg/DsUwRXi9I9U/HuXq2vuUzQLX43JtlkP4QuRuuzYflKFvFCDBOHXyVSb3j5j79vvmEwFBHeM
DlV27dIyAiSzoFq5V72NMgmuxG8+KwMMbTO10W6FU8LAyQ2zpQknxKBiCg8qAPlTy/0kHC0Nk0u/
e+7cTatVPFq9fCIt25vMZKm0YoX9SJi/CFBM9OkF37jbUPdVsdhZdSz4ynJT5fm5SvLLM9qFfMzx
G9YmHYu5a2L3T3FOpRXxUQmgspSCAdi3KLJ0iYTMphzKQqJPzxSzTACwO6rCnGHP417jkPLJ4lyM
XUN2iIIhcVT1PB2pMk+ItUd98mE07AW2ocLaRrAt0tZNwX2srlmJS+GF+NbEQJrCFQiYOim8zCJr
GrP8E+QhiBNa2UrznIj1PrsyA9Cafm9XkmgaK/mxmSLwbRraJjkDMFglFWrbSuV5Qltt97/J+vOO
9VIQ5JXYViLr7fsu1o49yHRrXxIfOwA1DUoPYG7g3F+9AzIshYNnxxol7wCPrFTAK9/fp0AUesSX
6d8XGvDgBgj+e39VpQn/zuHx7XryOyyvzfelu54IsV7P5S1xko3VNpFBFhSuFYuo45b52kEYJr5y
McVpdp1979radA4ipla/7IQMowEZRE/W/Tud7tx70qYl5B4/E7RzdBijx1v8/dqj1Kma8nb/fLzF
Bij6x7duQFuBVkl/w3LQv3RjA+Vs0+Sl2BAP2nMnI7K95xzpyuybDG/4DmLNRy0UMVXlsnvrwAV3
X4MF8xkAjOo34xm8DI6KFx3Uv3o2Mgi61BuKzcsRWowA1yPXkgVybsS68kiIJCx1GO8RtiOo8o9b
36YGM8OJMCagLgq385mfyhwpm4Ewn93m0A03uVQfMsnhoLLF1bnn9lH+sXQYFEddhSL4yvDycXMu
C+JO3DHQicetOVVxsEg+z1P2Vwbmr6Hk9qTFi/9EOmKKgJPH3kEVruf0NjBDMAro5lxpMjuPrP12
tjOpRoaPfgw5lKhjOdGJboqp7/VUWNMmIfXGHLtmg0WpUZskHamy60bf09MjHxVHguSGV/5T/C5A
ubSKr/NXB2P1HnA/HroWTzQdavc9ZpjGK3sMtp3HW+7j+rP5ZlVmk/nIlwRQ2g/Gxms/OlV2FgP+
ZRBtZT7sSgadfkEc278zLNKvc+9wKiWal1k2HVyRyz24gvzIZYMBQG9a1udK5lptuzflT8FlAe1E
DwlVfcatFIK648tH4itTFmnMLlrIHDffx8vsBVN+2X1aLfrUv9uWo6toSXhEXitaQJjt0SoBkuPT
/z11twoNQRkoPr841wPBWvLz/Lsenn9tetETMsp86vs2OhXf1/mGnM58i22TlyU5azSoLsWR7KLG
cIgSKlXgK1h+QGlmBmK0mXFSeuxXonbkhFi+vVaVCwqFZPHRTfd5DfbP5vxQ3fS2vOE8f5dysnev
pj8mX68WppfDDwoVyY4/C+QfPwnSBTJmkd+MlsOQXRTKZIOG5be/12eeSx22nKeAHpPMFuyScewK
GDuH5tGRkwKUeVfKGLdnyBdooYmaFyNvk4pKKYKLF9xx3HziiFJzlMcFSG0uStLs9tGSYMBD0sFO
koNenPcfZE2KLtLJfT8XLSJGBxHS2XfNS8E73YuJWZzDWMqDqmiJUAsui/JQ6OYXhft4/5Xp5sYS
Dc+sJfWjf15vnuOMuUY/exqBtE0h/b79WH/NEY30ZzD2k+lLpaAcOgQgkXz8dztVaK+9GEDs1q6E
x2lwbd86sY/tO8weqv+P2EfuY9mID6OwyftWpA/3+RlSp4QPmTQ/dNvE1+PLlnykFDMmq9xGjPrr
uz/+peQetOyusuQX39fPyAfZhIZdLQ6UT30k+iCSQOhMy+mtu/m+ab/I8Hfy/d6/zILwtt8KhSgH
Olw2Mg0uD9C2UHWeRgSEQnkGiwECSrVf/Vhvhbdo8bUJjowsZ8JHpr37SKsXNZNUGO2+2q/2ox+t
rT7Ss+QsQoSwJktokEII6ef1sUpXVm8uusXXXYqSyvd3SPEO9SvzwVSOfF26aSndq/Fqthuvxmof
ltnqIomIO5ymAzwwW50ZHxwowR0g+aSi2soSmamtHhrkY9Hh9G5YwICGjwUfAbdjeJH8OUSLGSGq
c4+w91n6h/rSh0H6jr+fe8dPQTC9zCR2n20P8YBs8uS6GE+U54/SclNZ5kpzlOShewHPzXP6kHp7
LPa/y+WkBTKdxAu5jdEdRAurex5g6KY0YoZuWI4NwJciiB/UmNsSkWUCIvujLUH5BSs6t6z5y7J4
lKeoYmZuIiv6cMecUYrmBLUKE9xGiI2omtjYgEm+iR5XfvLecsJVsz9pwk0F76wkCmW+fuYMwmyI
+0+G1zYfRPJHB78tvqPvfA06BwYJMOwQFxIFUcpzYEG/aln2h9zTP2rP9T2aJ0rm0FxzFAbdMpGq
HevcFaz2NPBG+TWIfHiosMXpZoXWhCP75CvBSUMF9dKG29t8VXhtVJUvPhe1fT09DePx7prl+Hum
qgvZS5vu/pOXQwG01BcNyCNIb1W9Y3Aaa7wmR1tf3tqQp/y0LZ6S+Ukbo9PIlws8aunp1729+Wax
LPL3z2N9AagF1J1PczQGDVu5kvj76WDvKLBUHopMBWckXMPmm8kLd8XqvVIBDrPVKDlNvidVrhif
e2HPvnVXY+toMVqM2Au6yChd++kpcEh8+JhNhqvRsX6sq2I/5rJJZhtG/lHLDrPD3fjeN8KxgfZ5
G2u+BrAixP4gO2TRnLo6+NZV+2Rw6pYP4+w0qAOJpj3k2r/2H29Md80bWL6L73Bpo34bGHcz6TB7
zKAugJt+TBV9GbATs3jJabXHG53EYGWH9iGV6Gqb73Uj+X615C/dW/fZUl+uc+qmmqfZ3XMsvi+z
x5tC39lp1rMsvsMJ/3rhgBTJumC/KxQZ6pmsRnpiN06+H2anscFygKedPxGk6CB7cExlTIYLfBLu
W4b5YPXtDKKoee97YT+k+kwVlulHW6fxYZycsj7iw/tndnrpnvuHcYa10Q4PLpxFVIYm65mhi64Y
pW+XmVcE10XTs8PTG6bkHk2sE5/uz/nTW3T6aMaaKIBm9/a+f1R8UvdNs9Pnz26gBzkZdflk6Ime
7UQTulyvTv8GKdVIT6OW0FaoZEgX6N7eksPbLD6NNSkSkxf3Rz4+TQ/PPfQMh67oIAtnlpEVF96e
ZtGhw05qcN0r0ameSg7v9IDuqUapynxTVHeD6G+yvZNUdx++BiKbm4Ho07MlVXnIqMx0aMWU2XNv
00G+9b765WkV4UvxNSJFghT8jLXXrZh44HW8adzHDNbZfRxFmZ18y2J/TPSSb1yAu9/L12SQaKsM
59kkfR8a1zva53h3u/jKLNWayCfLh8YTKzFXWymODfyOkBiTTvlZxF9bhInxjdB/bd59gnRPjWWe
G7kUOOoC6/8VlXdgzQ2I2vDuWg455KvhsbgYiqUFLu8CF7HClIWPwKp7KUm1qSiZJwuWjZwPqatQ
Eei2g/e5JKP27+23rJ7ipX4eSzAt4eb2m/77SYWiECjLOCKdHz5TdUFZAyarH5DdVhYF8KUamPni
XTUl1B5KtYXDcoXTR7KbHHspMR2gqm3LFZMJ/iWhEl6nweXj0kDW9z6B8UWMWIKJLwrhwy3jvlLj
avlz+XDGvMfZ6mTOHs5m+zBe7Qbgc7mzknG0KQaank055CIHiuIXVAQGs2IoRPTvfS3gqQOaOiZS
yvlSvn0F7F+gAc+qVxRQz+ETCbHIISc1aP6iWsHEIfcDBa4esRm85Al9DQZgzd1HPpw9LwWqR/2Z
71Lu9eFPt00NwA0r9WOw+Tgo8IOEjuZCHvEoyKKFUdjlgwP8j8OI6/whzta7vxPeNAjiGo7nijPy
/KOPuIIPf0fYoV9fa+hqCRep9uGDCuJ6mVeRs0CSAqsfAohCwJVHM5gk8vOfyCvv4OAbk7VGU8sI
HZSyCr7UUEZXF55bdSG5G+gvKbRn2HDeWaDjZS/k88aqxxYSha9za9sLvRS6VRmzRiLoCYfOvv58
Xz8Udk41tIBBQ6t5P//E5JuHMQHDUaNsiawaZiGMjVGQLql4tLFZ13deZyBWQOt7l7dAlX595xzK
fOiEo2+dWhpw/8G8zwn1HOX/tuMmwq4JSK9EeEE/STZnjxyDmZD84W5cfD/eTsFRCq+FiQZ4DMSO
qz+eDJWbkj8dW6wXiWz+a4uyXZagWHEv/n7/vPcjH7fO9TM9tZu14j88YrYMfx8z/vZ/2srg+ZNq
Rj6kEttMQL/tcHauxWg1okH00z+r77T/SbZnezXyzWOQnT5mdgD7BRk8Q5ETtcVPSShah0yeuxgL
dgzpCgPxg9in+K0EDgOeXOXTADmDzX7dvAMRMqM2YxiTxXjfPk8VA4Uc/6Wt576ptw/Sxqr6liWY
G+2nqVHum6/o/htq6kVGTDeWZNBPOMs+7/Dfl7c7wbw6dVKn8f55q7/itprDhdP31L7kvs8Ixh6H
0SI2W6QCjnLzalCWMjdZU18XW6hA4hZZnZzfXIGw36d6GbgVpu/6h89VfCeazNeK54rheSWx/dZQ
ZSUP/XkpMxnkOOJTiJQKdLjtpvSaNyPHOs1rq+japrLHfLZr7Y9Ny5ROcs81L5Eeqpx9shG7d3OK
cN2BiBuxY/01H1KPYD73SydioyvG5RYu304MgrjaO+cfjvgTHYG6BLoONnhK8QYeVDuozjNlZpyZ
IY2VL4i6GMPpkbwMr7vi8zKMX2bRGPqL57a6S4tyl22f1KCXVLtz8d6/wnVmOX4COJWfPjKRPgM5
lWFBJjKdbOxzsmddPGb3mFrVlfilnAjITC6pSW0D9SoXcLA/VOxjCb5aCkysmluL1mdmqUfXCDlg
m6hQKHlwE7wilE9p04PVpZXalnfnFm1lWdwBcvYfAxvb6dw6TWqJNK6KTPmmrM+2DNUKunp6vWVj
Vc6D4EtKC+pYxsyJ1AfpEfyByiKHTIbnD/BgIG+XQfVoLL4OX2BxiGjjIYPjG1To69GwrPQi3/wE
UUO2efk6YyaeFGPplirHegZm7bnp7uZN/qHWvLX8CURnd09CdnKXWW2CrTgIpAt/Ki65iFSkj3Hb
t1LNxLViwK7TV+0xKWYWZTUeo+NUtvyiY5z5jX6EyyBlOfFCuPZ0bSC8FIKkZklPcut1LiSNLeQx
epOeUs8pYbQfp2dP9JNFhRoTSwf9K3IaZ+YAaUrRgyYAzyQqiWVJX2gKjirlioPPGcdEC8BOgDhT
J3fymzfo5Wcmf2JpKXcHh9JXToY86W1GG1QwYupb6fUyHir+LhZRQBtkYvnn+/wphvkRjbfOyfrk
3n+dK9kdtAb/znm2PFSe9tBt8yzfh6p/g+EsS5bMSLgWj1GG4NXIpEqmHABEGof/Cgpr1z23RSW5
+NkfVDjuZQJBzJPVyHPiiZE24xNLl3zJk5UiJJBjUkeF/JdBD8Rvxc8jLMVX43g64zXboCLyakDr
aYhPHJDmYsrJqygprRFbyqGiX1EOWVP6d/mUTiV0ljeZxQNw4MAl3SraD9gdgqVADPTOJTrGoK9S
77nezVdXodEF5VktBdP3lZf4OOGjRZeK3uJSvopD9Ddj50MgaoLF6F5kjbVL1Z4wpTFlc+Sei0E1
lQGs/JuKmunSYVfWC0SSB81smtuS+541TRxYtI/2wtM7uAdAS+WiZPyuqHZdmrdNQjVzkB2C4Aqs
mYltZ1bGlZeIT426eJrF/55DqMApouIBXe42TjFzaPtqR3CKycfYQZCKaZcEU8TxLF1W4pfgD5v/
MakQE7pSaFqnh1Y9i4tv1t4eVjcjATlwICT783by9x52ht3s2L7MwvzQ25nyHMzbAMM4yh/JMbeD
B5aRoR8MiqiM6waJLHKh0JZZ8KOfjQ/B7SkEw8MoqrKKFeNvRBZMEX5sxCkvj10kiEwRnrsOl1oI
H10KfVHjWHMzAGrp576vU2dERu7rf/9W47/JplnHk8lfAOVfqUX5NxJU8WDKGNOcnNlloWwdCrrp
oT0AvxnAeKCVCFc7NR4w9x5NR4rKG3FQz92ZHA9HmpU6W9N3f02k6rOgTW1pU/DUi8qhSxVDQ7Qb
7GbRKb8ob8WdjFVbLSjvl0GY7m1Vsmc8KwbmKcu27Sph3YhoyHyxd8Y1O7gNWbDHPu+/2YnG6N6e
/MZL8ekSVCEslsPsz87mivUcDCJXYd0Mwo1Q7nYz5dXYhDPpuWY3s2PfIJPjyaFZA5LCy+uj8fOv
F4Uf+pZZWAU8slyRNY5IBM+z08xcsgbDnJ4ZEgv0MHPJ3Ww3W42DQTNmVY91v8E9zcIwGJS/5oRH
wCLPypvkLf9jDoWn2sv5o/rnrujxrT7d6QhNvgzMlXvbkzCerayDoKfsK2C34mZm1jjD3cyk+Stv
JPQ+jjh24vDIz1uewF2WJr+aWLkOr8NLcxYpSlCvpWqRMmqk5gaRQyipsKkM5XqI1XF9/t7zjVmo
epAqRgac+KY7yQjkmCsnC585m02geqFZlkX9zsn8jC9PpYVJoXHMd848c0EdzbWJ5Ac+l69EWWbR
106nrrrPqZoOOC3SdRFpX6+rmfK9kh3SQ9fv6/czXjvuiwLhY48+0/bXXDrJOrKnGqYIXKmFWAdr
C1olNRSAsVbNjFoTAqCqS6gZXdBm9TWu6FioF6E6MZsBXTxPGBMEbOLxdagpwFCEmKbxcb3LxhME
KF+KWcUY7JeuhNxVSv4KdwU6bpWrrqYwdJxkzq2psVWxLN95Fk4S8pkrQRqgIWBd2agKHUZQnlQq
/CTEZJvj6bH4Hiiil3KGbFPxUOFczvKpylAt29uzs1jbtq5Saaq6b+GRVDDp2KOd43idHarK7bSm
uRLLJthU+IDgYVD+zN9fzgqcQbHCWP28PmVAlaKOLJdqBy1P/dJZK9V6/Xy+78avGsEt8CJ6cm/f
2/IVyyCwPWZ0Vz4/i//cP43Tw2M91uQ5aTOop4du8v02eCFYfKguSw0N+1h8eOiq/8nlshrvRGtE
FYaPZrSVHsaHknu59MNKkpAjFpP+tWleRs9KZMYnXkj35BXl/MbrAnHDVWFfTX8ePyKBs05k1V85
yLVnYd9bvbFF2Cnds7JyuL8G/EvwN3lwOaVXxfXaYTYAlDVvzUWX3XV85z/6gQVvZ+cw5sX5u3VQ
B5vh9Tx9ZJ7fm8aicGmslGEGklS52Lfn93k92T19XaVLKVbEP6vUe7wI/VFIuG2iHpNzUl2OYTFf
j9L+nt/8pr8vrRx+i/yyeVYH6zI9DqTiPaYQQ8pYJsQBm09Zf3fSopxqp+r30aHEZQDA2ADGYThC
ZgrT71vC0lQyuxYYBTSSUbejtDfK7qT6KGl12+Ytgmpr1Ym+hduVpFcUN+1bPaXq5L7zLG6b9+oO
y9au+h5vptRCP/MMfMZlqdF9xptp5kmKy0eBFZUX0oQ6S75dhK7FKgTqxCW+ACeXP4nPk3jC9IYj
ovrqRd8gT8zLA3DER6K/ws/RjFQy9cl36vc5ygh2qhsal2wjRvZ9EewSPQVEBeZWCIbAIsaAy4Ub
La2BTth3VfLZDNczEGVSTgJV/jVcjuPiEPVN29mx30wlPkrCSWAojDH8iulmpHWaxqav6cHeP7wN
lxc1rYXP6pFFIcps4/UNGSKoHovLCuZTFHb7+t0ow4H6+4VLT+fCeTHcs10wgEe2DH8m6h9/hDKV
TTvOq3lsy4q2PrPjezkkgTqzrvOib7oGngoMR+bMJVWJwTfJK1BLGokFBMufSZ8CRkoJrXHRFCZj
fx54dIADpWO7jWwU2VDI2jdlLNtyNw/TG2rCg0wLDN5wLHyt54JoPw88obmDuOm8PqDcrvtC4msP
jsZ7/glBh09183ZPF1JfPCfJZ52QpeFf3x+nilTxRf7wxs+e+Lj/sNvIzQpig3fxWdG28zuMjrgH
Cx/sopX4+ropaJZquHPAgwI8chhQx2GSesefxIc7Hn/m5gU4nPrlGz4E+DCOgdW9fP6BTRBMlRaU
DizMYgCng0pK8ojL91QxcytjKfuDD3EsPJP5+w+IISgQ3/WdS4C3iQyNBhD4A3wBpMjKFRT6Cm4S
Oa3xAPED9NtFi7mP9LXoUuHMNaR0IfeV+lr95YZlvrY9p3xmvnKKHOB5CXEKgZs/d+qty0qZiGW8
Bkz17Wc0uAQUhJcQA7ANMljnlrh+Bg/E57EXHAfcCcwmZgdiuBCL4L59+xfsuAtkaAKfw66TTFny
g1PtXjq3T91549BBI82PbLZyE6zzX7kPpuj189RxtWWmkPzhQ/0JP3zcIU4Qf7+83d4OncG6cf98
/vDUf7Df37efL8ErKYqVWxNTa0UiYTMh1MuX3VKgGg7lRvswVljZ/YM+EKRKZWq8ErwQACar+R+o
DMD1alJrPwX4+kkK6hlpeONbQ2Aw8p3DkZsdcgQk4TDecri0Gf2CWfjvv9OL2pqvkli7FXM0AfEH
1TbNIxXM9T31YV5ke+OGA2khEz7ZRMlcUMwpKgdpqbjMUfNE6/TQ06J9gX1b1GiVy2NQy+n0Ii7r
DKaG4ESndgk2cJtMeMdyQWk/9lPlKLcG7BwdZQdjzulfzIHc2PGF5k6FrLAAVeo0S0/t3eHR+R1t
PAyhS6IY1EF2NurRoKVW3PIxCfsbnfrxZ0UGpzT7RYmDmUDMbUZHZYCUKd+UKFoVtU/7abSeiErJ
dKLcOTw+pWMiqhGMmcW4vbEUE41cayO94KjdknpJ42JlOZl95O4vsafN2B2cH2IUdM5oifbJVqK3
M46SUwmft9kiaIN00aS8bJCuYNYdxiGCIMBy7ieaywYtKBh1rnwVeFwIYSSncbPv0NVMTQ7++a7u
yA4FgGbP9mJEf0xdqmzioEv+HOsuv67SySmg84aCc4yztATNYJXZksFhghnWTU4ZOOxbg0f1NqlE
KPhEzokKY0mvgowBDck5Ov+ZLvsSvZ9RR+mEfdj+WZeAapFXWWj9liiyoVahcEbNs+qgEKrClH8p
sYMdxhZiyngR7ARgiRdCe4+Byud1qTJVjSiUuzYezkUX0N/cJA6ZyHzXoUEzT/G8sFe03bdgl/u+
7tXU+KN4VKyI+akEFztQMU5z4FhmoMhNkZrK9KGXM6CgtDzsYtFYqtkAWc8YH6BrYEqmms+2rGIJ
47VHM1m6YoLNqn9S0pr0cDlHBU369bbHxr10m+VkzzJ8k4XocLP4cyGUmR2jSlpSFPuEkX2TQlVl
GKwbm6NAHuV9JoGei5Ni5JttnyV024BB/IMtWl4Wm8ru+rX9JMdeCgUDJc6W/RsrxdzZVzg94sos
/iaKXApmsIWzjzARLDqVomXfZs9lo7Na902zxLyhRdJtE+eeB7UInlCMt3zq2YjdVNF+i+9Kr1tl
i9grqeZFnWfjVYuMmD0TTJlm9T2IFx2YrvNDneZtSKCsNGXUvKgQRXGOhShS+ri1K/qVMMiure7q
gAW/bxvlqCDrtn5sp4d3ts21NL81GeCk7nNTfW0lkpbgLpebmukV3VTppUUuyG11catv+zmMFOZq
pOQRDTxC7HmDLFiZhpBV6C/RFAX6R7ODOEjBPM1Ol1L8ff+ZHjJjuVsmdfPksnk/ZxvbeMsqyB67
WfDgwSlXM6K5eYXoaXpCZlZWzcRoad9mOl+gdnFrRgOaB8ZeH/K2vgYZ2qDSRX84q+jQnMP/V9go
Wi7ptqTpt4rFYgA8tjam0+WsDPUzJsuSbsqVjcWBb5Fpy5zfDIi6LHAJIn3grOurYJkSCPrvPj2J
FyR7D/OXjI0XIbecZHZrSF83phYlJ/MGs1PDGL/KuyPYXHhWvg5+s8cLuMkSLWXKuwG4LAF8uFSt
vFQzLQryJxJvLHUAJh6ja18qdfBJxFuHQaLIWSC7uE++mJsmX8A0APxTj9qmhUvHh8+he64FUMqL
Qvg9BdhccaskR1X70/XgxDErqIBojAgmj59qGvkDjBaPTcGQnwMkbd1AzW2QXCpGTZQLypkBTC1s
P4i+SiSiPghz8defC7PMsqharMnf2N/99Rc831ou0k5uKdhgDbDO7lIy9Isg5GEF74tRMtq5zdtW
7kT69kwaDY9XZOQc8iDRdHNxZ89/kHpZD/6WPZ/sZeBCr0hnwSsFTTlvc2VEI+25k/qG5MDFR23l
HlmUUs3QrNho39Zx0v5uNvIXzmQ3OsHv9hNB7lwGpABxHJ+6vE4300jHGbp3QNpl4TYwrTzOrRZn
Z6nxZrN+4bDPVrKYS0+1+NAOWeLMKN1ql9pzOq8yaqoBV+YmtWdpjj91RzCmyks8qZuxCK2+qSNC
bWI3LS2rJ0TQx/bSCjq2H82HTy+1Sf1W2+N/9imd44ESO+gek7oentTlqYaOD9+Gayyr4ccsCN/I
I3NpR1QvtSDza4pB/PtmWZ3UX83wvc0p3J0HrBaucmz7wHOfav/uhfbVfHelc+i1Sd1XDxUrwp4W
rvxoakSqfKmFx715gkC8+e95srI13RI0zS9fyI3rJe4JQ0v/NSk0MePccPmsSwGcVNP+D9dKea2L
pvPGpBLVbYESO/RFuGB49e8K/CuhJw+zS82DeRcu+fes6fpiFq6QQXcd+i0MSUIw4VXELht+DrUF
sd88qYAQTgnXzTkyY2jCkMULBtXn2XrWsKa92rlJeB8thcd2r4su0kkWQU2HhINNo38tC0/4r4PD
OfO/50VlHg7F8+0GryLQFt5a1Q9K/37/fWKkTIDw8GEehb8bt8UfMAz38mQaMzHTwmtuGY19mAxe
D0OXpcq7mVyqEu4SD5XVhCz+2nT91gwdGKZHEIosztq8gZTXeR4DwboXYa6FJw2zx6PQcB9mGL+B
iexZKuFi4ai/U8J/dt1/M/em7xLFcNZJEx569ObLcMNAFvxqZjTl7xoaEz4NI/3vfoI25l3gNTcN
21lzL1vfdEMPYriQTO2tIg81cJ2/7rRSQiuP7TA/Hk0T+q8xYb2E8y1rOyhGF3dgJ7b/Zl/4Kjy3
CR6IwIJ372iSkOGkq9FUVKN9ozE1idGoR+WCtE33/93Q3G8G3zBtUq/sZmHmhnv/mxH/Vmd43jBj
/z2vWUkbDMOXraf9hOEM+8rfHGy4Gy+kQ8NYTerWxN9KIDLD47Bq655pN7POwl14tdC1h2kl4KYD
wviEWUWSHJg3q26YlGFUffwbujD7a4hsKj6wSomvSeUznGKcQo+EmRjaH0jjOfidFC4QNYnC32P/
pqX/5E20FC5n9HEpGgONQJIT1hyLuxrJb/uuWtHdHvLRJJhMjtAN9geB/iAmEMMpFHLWcUHGhAEL
/9OkwkJohJ8gvkLLb02U6hoHIOTHkIUv/rUxIEjC188wzuEKD8MQJofBehSfvFc+0JRNd2OcgrT8
9yp4u+hu+nxtyYSpH3pyNwvzed+O2hS3fZirdthfug973a4bfk6D8MW2v+4/HQKOGj7kSkvTyF9N
PuU20jAONH42rcXeArB37O9RidGmToOwk41NXle7IBcL3yl3wu12bJ+dBXlc33VX3bXrb/siyq7x
IFPD+UwfsJ1uOGnbj4xOg60mmJ5Um08KC8g3LeUMtCLHpbhM1OFhqX+mSoKXpsuxHEBUi0XFKBl0
aGTBajuZCU9big4j36cBg2bXvSHHUw3gwDXIaqLc288SzUUhM9p1c2UQRFcs4+LtHbEIZX8FajPn
WnRqhsSLljEWPRPguqkymiRMkWXCC8xh7mRwZBR3SvdBYxCqC+yA/4MqU4VDLIJyOXR5cZ5NN/aX
pxMd3tswbRKrJPhZ5s/SdkjLSqfy6yls62+Q7CT6KbAqQEUJdswOx7EHuk/XD9nthVSZEh6jvG4d
n0TbSYsYiMvT2aj0hI/93LmX2TbS5roP6/E+3J176V9HmEQzfL7D6NoDEgY2/KhYYaymAxfMxGHQ
Z2AOZR0M141E89iPZxpn3A03rObLhgyzC9MzVjPXPykGj4G7X6dJ6b98/VM+Vnx3IaQTWNEIga3J
mZ1uuqGuQrYe5tJLmfRFK4m2gWIOhsMw1hFHGYtA53MlNNE/XMqUFgqVqErpPEVd1A8MQwiTB/Ff
rfWs/wSeVbcaX24VC0UTb9ew7xopOpVIAqULUpDUp3xC1HcQJJ+kTRUn0cBloZGaj/RaM2xAuNFp
hqJrfWQUkQX2hLp3cO9kDmPP0wcNCXB95HSdu8cctSzgggpES//Glft43dfD53SZHRk5tbwO7E4g
Pufafeg+HhChkPlKRVUv52mCLpmCWs4wldhApl2Ht+Z1Got09hr3UmsK53qIw4mFyJjQnky2avZZ
L+d8q+ONLoDpNyz3IXtF3SE8QuciBhGNYjNPuN9ZmFMSiaYmfxBfq4YvZlg7IjiDfnWUxCGqLIvi
+ZK8UTEimQXihaIx8PeYDUqom6ewh0yfktbFR7lASrRSYvI+lXG4Vsch2jYJnCsH7AW9FZzL4YLa
afpbLRrmhuGakRIBpGqHGXOZN0KyDITZusbiZZcHHmQ2XMX8ob66jBemjO9NGcstNC0S0t3ikdBk
L8qakzM5k6XPP2XKBkckr/vOClJH9/7Juyd5lLNQDoTMprvtG4+/z3NhLgXhdzVNn8NN9xBWGk2v
r5/tl4qwQFcWhUyfvPj3P0kZ2DUfta9wO4j1eX/bvjoxMgpCjPI3Ogw+t/1wI+aEvc2DPIdBuh4G
kmzE4ETM8gR5KUhh7YiMjm133cz0FO0flrwGnq6l1ykT06tw3XCu3e9PVudCHkzU5aKa8xkaHSQ3
L6wbEhAbK2K4uFXUn/o9DHQgoncSPP170hw3ioxMzYMr3Z0p50HhamFAZ5uRo3CdneuFewFldzeD
i/js9W/rWIy1PjcSPB5mRsv+eXod5tiJmwHCltz3ZrCfbnGJ5zr74a4JnV/KVbMl0rmU6vbOH9n2
pP34VKC0hO99XVYRrBKvXAuLiohp5VzNFC/fEQVNQowPAiJSPjcStZhS6duPYyPSjJSLSp4Q0Zva
XY5ya9le9kW74br6SklAkz0Lm1q2wtlalopSTujdRHk0kuskBGh6FL5g9RQlOVeQk+IqIqYUb74o
grKxxZ4re4DCMkJ9VRr40ZVpXragDjvbWqpyKXWxKQjXL9u5DiKft2xvPwwPiY/uXsKZr7LPbRS+
TttmqZHBLVZNlhJwblm4vlU5UV7SFShSKpDcqrX4+7YOGVC/gQCCE3IoFsqcVdVYY1Fe87K6eWmQ
8gyuQbPlr1IcRbJ+vXarMuMVFg91r1/4T/vryrmcaUkcbUxqimWLYZcB6YqJSlf5kjKi0XMRjzve
0eC+bZ2qFewINXWwS7UDongc1qXyvrVtrSuZUn4OPXdthYopy4qQIFidjtj9ljnR6TRBNVUBAzIv
JaLnIgU2zYGKE7S8ZT3XXrbEkOaVdDehRFCgVQXl0o9ZBTjKtyKKGoMQUZbkWn7Vo+VJZ1lTN7We
6e2bz9G6meplO9lOKdNDJtrL9AIN5auiyInyK8nazm+ijSyikqhP3B8diUzzZjg7VSlxPzTijXRD
SeLWo3WvraqRyr2Zqi/a69rHvob0w9eHOt9Nf9F4tNEe99adRW/ZObSWxWR1J3SmHkPlfV9OV091
5zcWjXhzB4JTSeKqfLTRXbYXjWP30pZh1402T/1j9zq4tN8DmeWqcaqfVO/Jv1ox3vAikrJmtDmN
N3EJdBeNQ//U3vUP7dhw251G6s/mob/pz8f35hq8f7Tvhis+m6f2tuvdYLrpb7tzzuHhRMJsHwep
L9bdv9/Boi9Uth+su7fhurucbQf7wQu4sbsfbPpLZY/XXURto3XXUYf8frDsZkfHWi5b8N0JYVVX
7G/tLrv2abodnHBrLGUefed6r0Lo8dX0MLyP5oPI5+TtYzN8ytraDJubYfh5jiKfmyE/71B5zF8x
wt/N8HQvjq+ju4PSb+fRaviRflOzprwYRjuRd4Wn8rFe3KtUtLIYJkJF+7fuYhjvZFrfOIwFWRHN
d24CdIpiz1UHUdkdGjHTilW6O6S7qdakmn5bwkS/etiVe5mWaGAdCUvyrXsNTB6p1rNzqSdap5Le
6qVa0TfsNIlW99lJtO7dWDtZ+wlYZT/GWCUdnvDGow8ZVs0Jlx78jdfSxUyhG62hV/cS1W9VZYBC
BoQ4OoN68hNrB3yyxaYeDpoEh/sthU8zJc76aTh26Qy/pVcfPsv34ahsM7wPr1cfmZJjLDs+0o+0
pgQy3fBNjhunsPkIp4YvMQ93HQr44ehwjUzpVHXcIK3GDcLq0uYjRDgzpUQ/V/qJ9ZUo8lEuvHWC
VGFBKcfmCuGDG4BOMdHvHuCcXRSqmpNMOwK6+h/COvwV3Xen8HmuFM78d0Q4PlzS34DBroTWwiBq
TzjKbQLoemlZ//8QxdJJrHD6uiIjuKIbq+HSSZGR/uHj5PCLJwmS4D+azmtZUWYNw1dklYqkUzKI
Yk4nlllQJKgEr34/vWb/NWvWOAZAaLq/8AY+yhRAnQ+09gvE+m3Jl5/wypn3DVF2XjxcBQTJVkwc
HaDYApbNtm3Uzti9+BpIKv/tu8P/+lsOjPfl69gFVrAGe8Az4mieXUM8uC3FQYlDw8pMmA3RZhfP
iI3x5hpDIQ6EweGJPwKJLX6zIY5RvDtFYFrsWqAY2CH9EyAND/ez1phB9754Cxuy0TZcAwAcl2v0
n1Fdm6FNhI23J14p10xhR1yOlmJznPYtI/GIlqA4CoGPQP6efTa8WUdTmgVgmbIw4cgtQOONJxY3
bcs+ObQSyWkODSOrSjxvNTwn3gHlXlwizoF4LA42dYFh//v4/98M9roz+7c5sck7/2/Yi9iXQLz/
t0k+JF7Y++mSfSzFlnDocLUtp2LNBQKk/nfAPI+bCB8XHxSv7rdcLT773yarY0d8AYGnbwTm8+6I
3YkjpD/ATjlmPv05ou8ujkp8WBxV5WUcJ/+foAAGoB47TpOP8QUfS/E6BwaGnNdrNi62wErw9y8k
Of7sfXG0LLtbOtziCfEW8bTQHBePOM+gOHiAtgXb4OkdxmJbAUgXz4od8GkokOLUHsWm6fpwTOLF
f9vZW3uumNjWv2eFdrlwJxMq3wLln17EVwXhz2+B66cVLj58sxtE9P4dHadkTRNevOPvhb/jFHtB
A539ES/Q7v55BY8yl87xfgLs30ElPPgRIYjdZJzBvwMw95NmDbYWPXCOMw7E0cZoqYtdisdi+3Hw
4+v9PGGtfuMd//7cduJwxDuwTvjbGO/4O0CxJfEnceIgDsRnUH0HuxoABBBHySkHPyTYCOwH3DUn
40/CnSsRB70jKBYnwV+I89IM/46fLi9PAlEH4i829sDQ7cG/PaTQoVTwCJGdW4CFJT5tcYAUpdge
YQuv8CqBBDvlUBIiOA7FYVMJp6F35KjYIx9DNuTvL6+iHhSxNzirf/yMx07s7YdGvdi0OMKYmIt9
87UfPP73VW/sESl69gJpkfeJE3gLADugYM9b/v0Wj8QVEnL3bxfjGP7t8Uxx4bljb93jYPmq4knx
RvFXfJDUhyMo3P+eFTQFzpnwahUPxdP/HT6fB//89wScAz4T24+d2AqRK1waE14tTAfBm+Da2A9Q
w7RhRj+D/5BG833/7RHKJILxf7sEgsE3tsFCiM1ivgcKg6egO4itwTQBVALyGIafbLWAGnDUwPTl
MbxhGc4hcjgJnjqCUC8dQXw8GvEWRFPAanB22BQb/F7iJeDSFxa0ABzeJhwWwCLgQHh81x3UVAr0
uSoHP962Dbp40mqh2CRMitr/PoYJ5a+Bf8+93gAnD8T7Jv170N58AP3yZ/jQcaoIn4rbR0j8F/xK
V7v5GGXD/9QeQ3T9frn3yr1ECxoYgN9hXISlOlIebqW46RThoOwXFNKwHn1qp/gFAP7VavwowhZZ
UqADbs1XcsBbQBWAPUjj86vbr5Lu2mL/nCT1+AYXWTYc+YjAJwSOhrsTN+SBgZ0F/0UlR9UdlUi4
gx6W1/0Fjyd2z+ajsqquBYVUL4De0G0Oyy5gZlPtAEalOODegDbhLw5GqmvBHHl9THlYKHOZCyCB
aBVYd1CoP2wQQKCA+oDgU1nAEXrATjpCd4zn93R4awfVMmRFIKI82KQCEXSOv3KF3yKIu78fYBmA
JrpoLjemBP2oBNFjPyWkrx2+KJ9NUcRLHNjutzKEytADQ/N0oazwTvib2VO859cBxgCvHqGrPukM
cCEFTAG6FDbn6104Mq7mdVQ1k+fNQiktUV0Z7AMWsXunmYNOAGvO9wFAT+e+7NGVFbAOQBa5hCyB
AGjwlSBXCKw++AUIS5BJC8w7LCgTe1ELAbIr6BMJOrhwUxOnlGx++IjUFR/kcAB/gB2hU0ivEbAF
oImIQln/DzgBhJ/9AVMRSI0ifKgmMlucGPA9IG8GmVnOX3A8GgNMMnAaZMaAukEDYMqDFSXWjAxh
q/hSsqzoVn+hoI/WzJKrPr1N9Kk0QnNLhwR8eiIhDOx0W2O2of5ZScLGwl4SmCcADzwCITrBmwK1
SciGVByenADuZFfLjRYRGcBuAC8SU5GsHOALAmRzuXDKxCNiLk45gh1UtzAnRa0GCg9cVBp/x5vq
g4L7gXgfOAkoUDBbFKQlMzuhV5mBM66NjCrH14yhZ5xaUGtgcMEmb7+10aJhXwpRZhSU08zZnxHX
/iZ2p2s+EvEcJO9CMvLWY3+g8brn51Xd4VnTm9YnkQlgBzfRg/ewOaFF8GI2GT9W1ebuD8bZWpvh
6zN5D7vuBwX21ka/PNRM+uqGRAJT+L+VHtQLnASEp+8pG1OooJ5Jiq9MJR+BF+dHhlT77RAvOhzN
ENryiQ3xTaucVebVQU6r5ubRDPYqqoMdi7pbICwNdLe2KNkFGZBHaVo78pSz1p1/TxkaFn5neT8k
429IYRYfCaOBowdaGf48xKcxukLdMXopmYpgGyMOfo+BJ3uJLCL87afZUE4F+8LJQ/H0N+eBNEFD
Acf1xWAMKnmhT35gjlvzff3iy4OqF0TxSbZ+jl6ucFlGagbyJAdnfkCuCIUBGQ4C6hQges6DDFsb
43uUJ/uxPrlF9TGdl1hxgTBGQpGFhZjnKE0qUKdLDhTRjwp01bpt7JauN9RZYtCzsITfpsc+5U2O
cnwWpVYDPacMpy+1NnkbXq9LfQGvROvZOuLsPcwujB/2PrhPg1PGIAyNahCmSAoCmILnJzN2cUZG
NdwYqAaqxU1/qA9QELM6OLszx48eawWS57p0+aeioMSpPMZoFbBCMOEfybaDz2hAMh+flGOKqKj/
jbBqslLS8cfmt/sgWrhTYKYRNQ84LrNz92o0hi77oboqx28BuaLobMQI+wCkQxUPFRTioqMyTM/x
WaeSD5IVkFkJrw05bH0JQhMG7Z37BGG99W8MhfaEsyDJYXLsjLMl6/RjeVv2J93Jcz04Fx2jy03B
uQPaDFpXzLPGY/flYBKhmgfFCPTpXRjwCFqu4JxWAKdBv6xT2KLc2+XxpzklzoWA3Homdzp5x4wa
EtLiCSuiiWSinPgPICEpNgl2TM0WLvsXwWLzDsX2TylVRiBVRVAS9j2aTGbXQSa0PLQw7g63ybtv
3CbN9VlQFGbImMUGEu32sSTwnuwddZoC5M3HikNsBDJ3q05UoViVRc+79ydogVoHl+SRWwC5ETFc
q5c6ahfqVTt1N51lMxtseocP4Buag7AYGPDkzfRLZz2CPmDFkXx57T4XHmY368sihDp4ZspUDQHL
C/yOcWe8LSSKDIg54Y/SB5SxfZ959AWmSnOS/4NvoCa+QKn+DiEHbDQaMxjKUw2w1VHmd62+pV+/
YRYWoea8F83qd23I/gGXrHDvwcuv778oDzFFu3scmb/mc5qd4+3X/1KP0bBwVCfVBX+RRT5rQ56P
sEfoDplAqC/KZ2mqhOr4I4JJtxtxGQt6RmPKKJz8a3ONF/FCiRAJPn0Or7GoXySrLHwy4SLcDZKl
deK73RW+EA5HzEW701qKoaVYLSXxjBvDANJ8R/5Hg5xk/GiyQXZh2euYLcJCRZA33Ihml5F34hde
cbSAYFNzb29U3ow53io9f5G7wGuAx4O7OLfqpbsYrPOZtgHyi1IW2F/9Z6tU5FftohnXfr7sLDrn
ZBnPm2XXxVV0obkgLqdcCcpP/TCbNKtqxZhgQPtNQM2nDr++tn6cQBxNJHc/J2AysX8/3ub7cU7J
K5nhNhMAeMZyc8pUD2b3UjVGtXw4uTCTr3GhT5boJyaX7/p54Y4tNVsb97aPtSom+PVnnF9pLzn3
Xbv+LV+rNwN2jBkeXSumkHFv0hk2QAwEaxcpFsh1y/34qwTfgV9zUy1TzhBWaBiQaEYPx87dZ3n7
mEjO4AZafS3ljYcqUuogko0vSyv4r5E21v0bMGLSSMRTARlU4I+s/h7ol9XNQHrgYGeneXBP8Azg
bejLguEzesC7519YevOXXY66w9x9uaJ+vlCmGdZB8z1yxafH9R4KOSZjv+wM63V1QY6XyRhUCzg4
2E30xlZdJAEWD6szeY3QobzNY9xFFY+OhwsoPD9o1DI1tM8mRDRQ7wnt5vAuKamcZJeG0JBrz9Vu
LmKWQ4Wub3J7Hj6zx+Y5LZfvoUolZdsi5pmgdW7rzOKKmWngmW0FhVszQXYQ6rnAPzOvIBLp3F5i
+pYme7B3sE04K8eWpQpOg0ZcJPT9MU0zCoyqGHyYpBZbhhU/itMu+s47BKLldqatwxiYlUbr/dvH
ZTBsoaOssYT4LQvURYAoLKmf2grciTOngBs9hfoFjgocPwKxGiIcJIIo7MzrDZNn59AgJLGWRt0o
IxQBZeQ+0NC0emN0zvsTfXYL6pE669gJVaav0z0rsT0gzEMljnR6gBrlSHhfDbb5MLdZRFdSx5aD
fKZsVER+QlIW7hEMDfGX1by3mGa+i8L5zhs034Z9q3PtXGPWULDKmhg/byYHBMGECyD2f+NKtvZ2
PmJsZcSvypjbdcBMvu6uEf8edhcZOCuqhuE2MQIAemM9aOgNAnMVSonMaod3uI+YSzqJn/9MNfgw
MKgI6sDNQRFD5kTbjmvSRA90bwYTeKvGoaaRzEkavqPKfXLXDtMt9yQsDLSlDBwvBlAjXnYRfVC+
5GpxWYMKJ73100Yj025abmkgq5wfQrzMkVFLxpjKf/jx4kZlmcCddXL0MTuurIr1pvn5yvxGMRJj
cvcdaehASG5Kv9nGx2z0pikJGWIFfG92QvnFl1eESAE33ueyP6Ynzm8yKyojYb1awD/5zF4zONhW
HLXH8qIc+0NW5ueOE1qO+kjzId/L+avYqq/FTr5LI6ICB1qrizIr5xuF84H7Paad4XPUX9frDNEn
ZSZjGnpVho+IWWGmS0Yf5QJUim9eg1XvCGFshp/WDRE4BEuQizIZNAnVrgJOV/j2f4iNAL/zkinT
yGtXLVtyWSN3g+3dUvHgc1QklNNljAV6sqLVPEL+C9hejnCXg+hLVB33CInVQGiNPX9TTI06hmqH
H/tO8nfsYTeCgpGox+GKE2S795LiFtbilAPz6EeH5wspjKdF6eDuTGo8Dn0096mRxA00E7Ouzf4E
sD5mxfWaaYR7EaHU7kTxqZfxlvRCwZHC13sEmhrqPhCPxke/5TJYwnNwyJVImrIg75jf3HlF2qGY
1S4OGrsPlR58ZN16qR+TDZkSgFkwh36ywFEqprU+AzRxP1dWYb9g9sAdiyoJ5UwVghcjqKJu8wT6
D/q9v6LhC6jsDlQd7PUCuLsCBBDJfzC1MTj9VCHtt/lNB/c7rmfCY053QBWMX8539JpL4OAI1kBH
CnXPwZaacI4AGOGbic0YPtukIm9P040OJQlcRxD9ejs9UHokBL9VG74X3LcxpszhgLEZJAcW6uoR
aDebTzIaCS44YQM7lNzEewIxZ7VPZnfvM/uMC4cFD42T97bn3scaPt8L8aGeC0WoM9rrhtI67Hl/
GucIl9NPdu9vp96PUFGWp2/01jgquiG93FRH3BkpChAZXYQWOtKii9yFSKVikYylNBXpWFXMmnyt
EK8GF5XJFFkI5FOgFzWrN0Rg+zuX0G/gRupdNOwQzMcGsAjTG/JYc21Y+31Hpm+nhdR3P4yKloGA
1j88MBR+LZGGYo+YjhgyVu1IAUEVB/i5diNSO8Qr+zB4hHYolPmLdpE8rDIpjjGS+H1X3HwO/QN1
MCv3v9ccGNLPT6coXoFvMSW3AD9z/QEHYO4wOrvHQkUD34gnv5Y9fE/9ebqRpsk4oXslmfmIfjIc
VDSvR/mONb9AOuZLb2TgC1fHAqpIOVckp5jKaHxxcMysox/gTXWTHuS3jUrmvTLaK3KPujGicw/A
BfkIrkRuyie+MfnLSt7cAFTAEoZ32zck2JkIx7ciidJ2NzrLwFR63LOZSzs+uyY4Yd8nOAIZtwVi
OPPumQ7nkalwMMEBIVEN2lKJL6fuF7FCzNfBoJ3epTV4mimSQG+br+Zli+qqRMWCMBN3ELUVDgYl
5ju3WYHHmuqrbnjhbLlMe7fzB9RByNTgs7jCaB3hQVGaXz9d9De/4BZ+gp+YiChqSh5sidouLRLH
DtkpYC5UZupteSxlV5QULkIuEfGSPmJZ63i3n5QedG+Hc38YhGUgNWYBjgdtEXC2VBZypxmgVk2m
6nwoWOC3A39oXZ8VgNpLVitdY41gbX7ZGOEV89ZPgA75XDAoSwnK9iaffdNkyCi6IcxLgmaVl+6Q
da8lOejS/ExPuPztvsfczElT6/Wb0IskiBxQMSXcKhhg5KpbIhGR/zF5IFcVyHPJGL69Fo3AYs4y
SETIH83LztKKGPVQjkp32ZnGfrF5DUtaGuP9hNHhwnVB6J50kEH8ZfWE0r3qTXEKmKUX+t8jEic8
OmsQTQFoJzOL5IzxpzP/L4sjgeYkS30RtR37KlgvGJNmC5MLzRsVxUHUPpwnIp/HbL1nNNOeJ5g+
k9Yi8g0hEy1upP0IRVVyV8mrcMGAtfsyiY9QRCwhzbFmZdb7SKj6RTEcUOnfF+7PvkJ30NEXFVJp
hdVH0YU70RmMEDlkPl20QW5RNUOs7Kj72RH3hZdq3wr3S81/yJIvT9Kj1UFbCwJFbmfrEjVDal+Z
09l7iDG/qAQ5Fhi1sA3Y9OKdYn4Ga1ij2H9F4hMvOGpZY9L9KdTe4dcrndcmbYWga9Ea8s3qRXr4
VMPqI+oZucjRTD3ki3Vn1AVEYg8vGJyVChTNbLbTTEgibqkR9OZtkPjatL2i0QxrBlufZMRFweYR
WQqfYBLtR651BEatwp07WydLzu9jTrKe7xSPKueEgOMu7ivtpGxeBlmrJnjZ911OC2dOjEXT3SYs
XJBm2Y/Flrpsdsnoy9EgnupMf+mIHJskmopYd/JzUcB6DsnYt8ghP5ATwmbZ+LnPKw1X+g5UlxGk
JjPC5RLVqM6l60uQgKiKUMeBOgaGoHUOPTrDlNA0aqM0+1TEq5QNRE/yd2b65/AN7XERh9W/JBAA
UW6S642LxY1CnF8GCnF+fUzQtB2i80j9hMKyM/CI0nsrUtr9CXLn7UxqvaJOccv9DiLieydHO295
m1Nx6YT1X01G+psuds2oawDHMj5jiRG96i7S7X7TAmsC5bSqEA4xvpQme8ZLRC2po1+qURwRomNi
TDDLremhjVyNteENJxWSBEIsEdjMZaTMCXaIIYV35z4SC6UB51M7K2d6kSTJjHVi4vV7Wc6TjXLR
uKnJ/mGAQgS8pNIw3UGj1CZP9HvCrk/BLBg4Ty8j7gpv27dsx+dsgmTIXM/M65PTwnmi9DTw2zVh
1XMpnwmQnJf9QlQsXvRPzKzlKplR2PPJww2ItpM3ldlJduwxwbuPQwm2DlMoCGPHe1BEj83L3YMR
olzjUHoJBHpvAizF7Y73pGRo7uAfOtjcJoXI6f0pZhPTx1gH19O6KlvxxtSDowZfBq4fxWLohPrw
dQabRvAEpndSmOBZPSxbbc2ppr8DhiX+zf0MiRt7XhW9afqkLljoUNn0Ann6m4JcgZg7oWTzpXZD
UEUfiTYJYEQXPCQ0Ig93WtBBA1+H7GSgPeqTO/VsakaiJISd8wUhfZMF4zmrfQRcmJZlK3Xyad+j
ZgvWYEAB8GZSV9G8OLb6zm2CPqylTW47HCJy3SGgrNaFK3s9QEzwZGw40go1Z1baSTNkiX/sWMNZ
4fdbfUyzXyxn2JbR4cFvbQ7Pk/p6OaemrR1iujizvWrBz+kStEF05PyC34R/tSoXEH48WjgF44zp
3lhE752ONtiOESNK1cSZpPboz2zrrQbMre+iGI0OKlrU2o7ZcPz2btac8NXJ4Xcgx3Mpj/m6Pfej
56q65ge865gK3n2Lc1GEFEww/qsJA1BEC1hREQJGuAFldQCYeHsSoZ5JOdC8K43unazdkK8q4+cK
ICa2+PkdRK3ngSwFTl9gGYDM3u0S0flrSyhxt/onKXj7aiHs7qqffZeCDp61Z8pS1bT7Nl/Lt6d7
YMyG6uKrGtX2PKy2tytCsR5Cn04WVdOOO9gop3JFra68alFj07p1lCNWSNfBF4Udt+B2JURgYZrC
cRdhuz5GNOLuyYJljMoq4VYLZVc9SpZq9F2xuqAIh2wZqADgknC3G5sSXWt+2eiSshAljZiFL3N6
rVtlZrVktuxTsVJmGEywBEm0+6IkyJCRoPyLg49EuQ2uCDMMS8kYLfrPSY04V1xcoQ3+QViu9L+2
dHpTaAj2F3wYWYRYBzT7vYY3SdpDzQnNkLEawseag2r8orfsdzx5QQHYeQatV6xz94PuDMlnHz+i
wViZ7cdppCM1Udhnyrdu7d255Z9j5JLMfE2GlNu1c5BMnNitmPK5dQ/e1LFzk4ULeE4NJXEl7WrQ
APMcjQoWNnQGqBJsdXvdc5mRu6j5cxUXr9kgfGBPBPL90OWuW5A6F9aA+gFE/fs4C3uBcnrjHDz/
etiLwdTc6pTY9qachV+kvjNToasyJN2HrXN4gGy15kCzog+L004ziVZyF48Pahw/M8fa+GuWHUHX
pwCrjz4BHRHE7myKfvs5kT3jsqOZVNr8zEmmCB1T2/pEvSYYYPABqf2vzCJPKrJvnJTQLdteMWRv
gyZiATXiLeZwCHuwHvPTYE4n6lvxnOhRRSMCdFo/Epp9D1wNKe8YyfFDG4dubGsm1yYgLn9vVFHJ
ViLuhjeEQmwfIslVTVAQiBLOQYQcFauwuicdIBXwMUo4mND7+3Fn0Wx7E2l7c0qzmtYLrgyrNzPi
9c2KDpXWi+f0HOL54KgS4NFf/JuQ9sPW+w5lv5l0kCcRoiSxo6ybXTZnufd6o+fluXxE/SHLYO3b
lNyAhM8zyvkCBEeJkPWviDRCApnqNVdPBAaIWNznvWE2VS50WcEpgoGSp9WV27xaUTaVbC6NvV9S
NzdB7M5EnbtvNCiF5cec07VMnCGDni4LqzChD7NDIG/K8GdxhQ2K8mTxsApxb8XF8QAdgZjo+r0+
Vor95kb6LPfr24mVZEmUSGXvu8KiOWfqQ+8M4e+EFqdoueui7QHurEZLMh1lS/BOLCjZDfw3OpbM
2FyWNYarM5AbdFHBg1Jrq0HkxKN20jB5KgfJ8iNsNEm6gV1SQQC6YgtqR+yJnj1igrjNMlRrY6sf
CEscSQgZiiUjIk172tCj8YbC+qph5MhWtWYZUu1m2mVpnAFDAs8pJC0xi2I5p+uuevn2ZSFarwbq
UR/CoVRoqI8FvUk91kT6F7rI6NwNlnCA0eCLMhrdd+PDOkGbm4b8nSCeg412kiMEuUmzAghCHjA6
HYKzJL4yMKX7c4ogJDlmQnGgivJtCobUeK0+K1i6oOIWD1DLTt/Bkc1VioCU4vfXAOpQmJYX3+HN
SuzCkeyfjYgGrrNUxGipgSABj0WjYzNwmsridh1iE+lkzj2oK4d+kUFRMvqQM50lG6FZW4MtTycm
zFvuJaEIooM2ec3rv96shrAFw4TlmOrIAozRyO0bfb5rYxRo2jzMXDFp9dU9qvC2RiWLRWIPuBuo
F1g9zXg98Xew6SzdSM5l+u2iPwL4E+JpWNlpSI3vLEHENG9Y1aK4tCXXAVF6eWrwfq1yhJMNE7pR
HJmK7pfXMqhEFVFMRJUjomSy+JJs26bDRXeMWtjvX0Y17JAe+qkjLftet2t4SVAGpH9m7BA/E171
CXWRhZjK25f5mVLxJSu772jhUPmmCL8mnSGWd/sO2auoM4MrfS96dp9Zj3o551KvjerSxo4ohaFe
b2iOMhSlRKziaGFRUDS3iPOs91vwGpLskrN3H0BD7qC00KfTErcaYlpHnY7M9XFh5CXz0+cIdArr
wkKzf3QwCW0eKA1a6UWevYZ90VYh0aYj94FyIiYtZUOdYY9ayoYKjEQuTOmhQMxDOP6OaMNJHloO
aKkutck9UrkBWV65yhrTGtAl8MbEgSyAmNbE4a30UowyieF144LehEcoA3i1L5kSTWVMMA70lZJD
d2CzylCKjX9OOe6GhV+uGjvQLZVoFQkGOwlqT/U5idePhXSUVx/3dn/MUsmnrJvVnSlMbq8RKdvw
BWMMAPZUH0K2ROqHjis4ASPzujPcSC2mpXRNNRMmbtfRTK4mZa67wcpA3fI7vA5CaLgoJKOscGSV
erkllluc2rHQfaI/tx+rW/4ZqIZUc91f9mdKYEh0QJcNRHNQTu8yrF4cI83vvPOwbpvPjkSfgJ+M
4xv9Zfpdy6PXhykiPeR8VK/JDWnOocbvk6jjiYWRVYmv/SK53INyRwX2z9P9Hshb2f+dSZKZyqJk
Jz6BkcGaNY50hJVSDacIGCHZuw8/wxydlnGGwZPAN+Zei8wP4kDj1umiw0s99XLaMiclLHtU32qr
Z/bpx/8C3VRnhNplQV0E+JB/SuYgGI1eAJvdic+tTzk4aOeSOQ6ROoN5oLjol85lRKEAXfyIXG74
ztHC1XXaBF1/v0CWiGVBINcqr7slqmojBtYDsrzzPBDd8uabA/ur9KuDdC385wyCEkB969P1f9nw
CRpbc/BbmHYm+9l3WLPak0rl3BXHmvkYTZkTXbjKYPiMVZd25KI0aHDQuOzczEAyf1cxRIqhvrhZ
DyY2bisi2MLBptcug98hPn8tUMgClr+PVMr1RokaAeBPsAt7Q0bfa6qtmQm4uctln6J3OCOab4mp
Lp3jfiVkrqBk3ZCntHGwg5f+R0kauB+nO+5Fr7DnyCGTfTaj+EpBD0dycp6f/wYjA4IC/i5cpvcY
GhrmA+QZszscmP5KWaXgxbhhsxFixiFrS3UE2OJiDbOQV/k4P0Cxs093h47m2y+cypVNpry+Q+2M
nJECY+pG/QBuMApo98V+Km+oBvcPKWLW6jozT3RzqlVjAtsEZDbnvs4fi2aIS8FtJ3JQ2i4XAdub
A+Q0t4qjODIZQg8PDVq6a1QDQWvQAj5x31jviN6o+7uqexsawLx2GMLEEpNlR9Qnick+HftpUHWG
cffwkEEzlRCgj4TOQsdDL3JM1sPpuHnfFRoeCAvvyQK5vsHv9MFYjTyIsVlbgrsq7mkF8I2ZNMMb
DCDyu+Kwn2J7BZcDIp4C11K84+e/EMZBngR0ijr/2oMAbVH01W6HV1gc8rA5fU7FVZrTz1jByILH
A4sx9jaIFeCG2T88PGTKvKrH2egZ4eSi53YfQAUEiR8hHzd/Yt4jZtH35YivF4jcGrA8iPOJbvZc
dQQGm+LIHBUfgEqCVTF6DVugCy2ZI3qgy8/x5304uw401ck3Jf2MTcW/iRm7GOlHlm2gnEJWgYtT
mMhjL+rtXgKzwKXRzh9A6KWtCh3V1mCupn4dT1hGLEo5S3lqAxGCR7shGQOo5SbGks37FCFEZmIP
vNI8oESNePWIroVLpW4ILuBobLvhnf6J3z19gP5Q541Iq7obwFIWkKwKgq/i3umm4wN9LVbkl5CQ
ozTAMVGwXqBmPWaKWzro6tX2EBofzgRmaUkT7CNNBBbNAvOMdowYR1QHZ6rzLqZTTnrAbaRYoWIb
VhUCxvgg7PA2NzrGDLgn2hTI7QC7b+nGZZQBGjPhHuded3sWhMASya8H3gmKYKeTqHYM3YqdGGG/
t/1eadPnaC5BDgjRdPVTH3UWgxqzDbOQ6A59CERgyO4gtRHQIXQV//mBZrKlIzd73MsWsh5Cq4dw
1dOHzHWgOCOaNJ++nS11aKnD9oK4080+vcMJ8rTUgDMTQSxScpSgFFMUGuX5bUUMTIkosadUOxc3
rz3oX1jcDy/DfgeHgJB0Doc645KGOhltMflBXDQ/o5JKKrA/kZV3HdbYYlNsHjSavqN4p4/Tyv4M
f0eu3JSu7WAO6IteLQh67jM6V3/MAdExo0h+4yq45G9cc90g8rBbhwYfeb4BNqXd0HahnLLxCqtH
XQWGhN0ZPyMQ/2d1rIS6mN1SF8npdARSOmJOeI9qVyKclzEvW/HyAV2Kg/BPkU9ypOxQGSntWNhK
43tKTs0EfacpIMq6KW4kiz2sde/JcJKsxofCjiQMvnM38PCa1V0N/tRBEoHoEpIznHyxiKN5g6QG
RPnTh+pE13vp9Olnd/qA/PQtdVMjR/KG7OBB1lRgo/F26MkQkxddWIIQ5tDMCJkXATait8HQaXz8
KWhQ04Ph0r/mvBYDf+4AuGvMQNjsgvYJSXylYF4HMU7ZdzrA7zmk0wA0CfESnQlO5puYmDZoD8sF
6xlmNkaCpFrVoQhfmrnVItRcKPhGIMUOooxInixf+1bv0mF+G6IwY3JirdajEj4HRuqS06QhJJzK
6k0HURN0/Xbb9dUdDFDrNX9MmZe1CUYcxn1GL4yOsqB5mNwhtJsousGgkm0ubOGzK7B1XP36a8qj
nnFE76KiwCa48FUEdrYYqYjv74VkYIqDBjIG4zKkUu5JJCTO4Prxk9OTrAcBvKgKiKmjeKIGtYPO
352OMxyTbbN2fvOOM20PKjcs7cXkrARvKJF+f9efgnjrhPSDv39B8YtxcA8HaI8I5/jOGuguAju3
IXIMjcnq03DmZbwXDfX42J32XISuH4/AlkPHTAYmwgD4E0JP9sot6xi80w6/gTGh4Py2ygltTgWO
Z45MHPUxc0adg6YjpUtrQqW6Eokidb+XTbgwCH8Ul5kguZsfAQNCMRHQB2blTBj+okPP8kk7QDR3
79FnCMJ1vY862FNBi13cFnQdTxSTiGE7qAlTg2ZAEFShuD8jN6U89ofM+E6ojiHg6O4GQRfdANwz
SL4OtR2PXz7rmnMP39SxdK+HRSy2AaOCNhuRgOYOSiMhG6KAj219e9UjkSCbm7fdNSOyT8G4xcLd
AuFq10Fmb7DYQ8hrMOv5aojyk/XyO1EKq7HxuyPhs+L+GJ0oltq3iFj2eVFoIE/iCJzONGZ6jmkT
TeIjd2VBi6IbYHFxem26M3oPg1lKiEr8YmFmN4aAzKSPOTCkbrtGt0ARWu7MRlB5qRNyOKpPWPzl
pqfzoEHkFBnq3r0vHocnSiHAeFqDhiRXqsa01btPuKiDFUNviv+C8SWgxsS+4yThl/AwtT9/Rk84
UWXXksYNhk84Ul1pDszTFa7WOuqs6MigpTlE8CEcAE4OWEKEikRz/u5ypxUDnsnhQ10DXMc7SDVK
glZz0pYVyE/JzvC1Az8B9VVx0V+lf47wLc52LTXAr2a2P79oMbgy+7DIUKOPetE9pHuTs9AsGmc/
lTZvKi4VawornrzpBtk1Rkufo1xRzUOKaBWvSoQM7gumqi0jNNkS6AB7dzqweq2OBerFBsjanaoR
gsUmtmxwaKg0MfeUZPyWAm9WNpTSkU5YZeKa1aNOITtaDyUDO8PsBCYVUcuLTg6R3YdclmYD608M
agLXUjO9dsBf++31S10VzytUrWgpeYMALQKqM95eQHNZ4zGY9xS7N2fRRJQQ/gpMiofNWFMSWGfA
T+awPA8MbXJzym4CukNLJZlVlNooCtUCN5SGxSuqroNTn2GcHNN7YszYUs+7Czep7NJAWgKszbfF
PKpv/460eeQ8IFfVx32alBN1VvQcXDSzxCKFqJEIvXPJ81FK+pAaqKxZXet2/mNfUpRw+9EWa3Z4
xZvHoRgD+4qa/Rm8JKlyRunrs4yR8y9scv6gIWiWuEf7p9uk4zYu7dXBWhQ9dt3hx+0LNCBImXrv
9lB0oz3xdeXwDWlGg4sr0VF7Ks5zHFKgWcreY9oMte1tBES7L+AFbn97p+M46Rx+03fp9YIfsm4C
WQgMNIton5E8HUA2gZTm2oXS8h0Bz6k0G0TYc5oEBGhjefWeFAS+uIt7g9r4HD9/fta5t3f0Ga6m
pGMkUPL4E1TwZ993Ww/uwz2CYPjD8IX9Dj3/p3FB0xLtfG7J3ho8gT5+HeEjLmizqUvokGF9ul/j
EWGLsN7KpvLwvklRfKrtxH8HZZiTfCPeQBVpjclWfUGyD0HeQ3Lu2zdh0FHOqaE1w8cSiO2dbNeF
N8clsx6hutTmd/IRJFEDLq8PHuzLhYTQSCW0s6stgO1WCxqiB4KOqDOgSUhS+vI6I9EOzNd6aX7W
NHBAOGAWfS3QkCNHVMdwvChODTVqIt7FB4iL+HgVQANzid//R9KZbSmKbGH4iVgLVKZbRhFwnm9c
aqrIIAoo6NP3F9Xr1Kmq7s40FYKIvf/9D9uBfyfWEM+JwbW/5UnJlzxSULNiJUh9aFQsHgqQWUHB
l0c90Xuwp8aH+P1FjCEAZqcefe0TH4c6xHmt0yVRYjjM/NgDb5vbWqGY+fraGA424L25VOFgEibE
UmWfA/UyoH32hkDsLoPb7yyJmFEwMiOHusBvWJ0IDryBKxHeLMuPQScrUhvNbS34GyTYEUHABO1t
9/zK+dL1VWxCpE7bkL4dE9PoHHBBEC1TKrzpLLVVRYTz3Y4vDiHRJbYuqbA+cBqiFKaDjH9wi0Vv
GCL30RusMkhR9SlGc9M7OCrSVGTti8/LzRfIe/jT6HkKTLcZDqnCXFTa4MtZmOHP2hA6ZNrV/Oei
3LvPHot6j3VpXIya1nvvEYP07L+DQEJKzoZlyRwhBKMZpQym7cNiDCF+3Tlv3EzwGjWRWB0Qlss4
TDMqZiG//s+scVVMPy+fDZOz1NOI6D4pEKuSIWhWtse+uEMcGzyHg8U9MJY8BiuNVST5Mk6ANvhM
IDmPESAcQ0LKVZXEdfjyI6JVugXmD5YaPqrRreItpNtvTNYIuRh8jGT7WXywrk4nXLZilpwp1BUE
xjuxWL50Yv/6QOoKJFBY29xCffiafccSPMkxFk9WI/zbMc0Dt279LlA3cLZEtWH1z1QoN/xBfrZ0
Vr23W235PxxjujMqRCwXcFP5e04zUnUAi6k2P/CLZ1hxc3hgYUL/DZsLt13zhOvp44+rx7omWAvq
Vw1b0CcfWq9I5p5Cqov4WfK6j5fmUXDN3lTfHC1UDs8/c6tvqR/nRJB5YOXD5/IDibJ2Mwiab//T
i5LK4WzVVjXHkEtS6egxetghnkPTr5sdi3V7zSPx+KQrCCVDbcWRAFLV/WMolGw22+xEsBpu3aZ3
n3GPsMGmIP1ocWV6dEX6SYYxzUhhxRzydiHU2b1FNBe4Vt+WAD7rwZmuBXxU2sH+j/kjd5t5ItPo
bKqnX2gwcm7wex7rAhdM0aq0njQ7nB9HZr1QDMZ9DsRXXL/pZviPYB0BBthwwhlJm5Z7sOCtoiSa
TV+Gj+PAs3X44dL+bgQMAxagdDzrw2ridy7cNuWLrafwoR5MeInBOVvCeh4Qcko4H06j+CSShmRp
jd1RASxSLlukz6SVstfaXTlUHVX2ejljELnw+yaWIoReOKKJtPYlE48B3ilOHtwo9iiQwFi+zr3E
dNtFCfR6D5OTOk+cfYpzSh99zah1cdhDUavOUeTMQcdpl9jDly+AM+Z7B1dwn/9uaynMSgeJS3kP
voh7GCxxxFLZPEIKkwQ2Ybq5NxGX284ZGaVM3G9MagOcDRlThNL8tjKW311+Mhi9J+Miqsistx4y
b1BHXv9lQknBkMC9FkoM5EoSPT7E68ZpGtKlgL1gV8wSJ1jmTuvrIQGK2VCySg4Oyj0a+mFzZThO
T9PbVCN5WS/gncGwgwHNvqBPf7sMFQmZYwzqt9LLeVUWh3zl1a7AqdoL+xXPR8bTGQ9AS+5MCOk+
OGZRPXGigKnc9u9LyUP547ii6WEnDHHylE5owlrEK09ui8V5pU3lHXL7qb5EKmMGsLvB6m+TGy4S
QPKS4X7JFaY4APa9TQwXdnX0Chmk0cYozKJx2iFbgL3hnfnlXr4guvm/jQkgLUkfVyJU/oTd9jNW
qXspoFW7ONUjgKbRl4uPVTlTDx5GeGkYwtzYPHB4YOaPxw5MREHtzBiub/FjBec6vtYUeSP9/Fh2
Pas8cjAoW+Vcrg/+Peyi5E8/y19bS+zyWDIGodSnNWDVVLn9YQEzJiQuHlcXxq1CxwF6jEZPZEsn
TMIaH23TYYb5ydVsF3z9YI9kjWBN1hPHKhwGzF22h2HtmcBYJVw1gxoAO79xD8QMP64/yspypGzo
rHI066iIiG4T87MMSzXsXeLG+03A43oV0Tlk18LF3QOrzd5XmXgLuINkERj24Hqf38eiCZGCCmUD
VTv7xpzfEiQX3gO10TNOyPCOYcTZr0AQDUaqXU8yT5LgvKEd4nIDc2cTGC0zJcbVA7PhpSp8GqKX
GCdJAIoOOJ5G3NyZ2tn7Bj/3viwCZif2k3e8kpdaYXcoJg5j6q8JHepEg58ij4ByuDBP+4X/+xjk
vwwRZT1b6/W0W9lWSBsb+Aqsd4WuJpDYOnC8z0SAfQc1FonRlRbj2Y9yWm+0CHjlYDUxydbKtnc1
t5wHMwI8kYwScxg1UXaU8KNJcBT6ZxKFPZqhhyawICxKuCEojtD62QbVNxCVLEKnCCH1axOYq0f7
dibhkmaWo+6PEls7UsgP1g1IjBC2eMJF13wgUz2ckEUAiqS7Lw4VtEX4/bD6yErq2Itww+XggtVn
CMPUCvjr3uyFNfsMHTjFjsDqQ/BGECWI/swVKXf1+IeOsXVqxgtwsYJ2eosHD/vgvQHXiFZysaWx
b74aP4cG5OwxCWU8TU2PhqeKTqzzVbaafLBEfiy+q96KUSvFASfzh0LKTRb9U8apSljPhTcxoUZB
YQ4ywGBVAQRlJsckjaQPqk62hyzGh56UCx79H7MVFGanvt96WoQPx1gJyWojAJyCBgVpBcuxtXJF
hLWpIMcQgMiLZZrJ0JaFSBn/Jwb2cEdJj8iFxqFhIgCf4HFkht/R4GnWoI+EFuDTSeCCgeYA1V/7
MRzchGE5TzbPMq3kGPlXYtMTcZwgb/hcOa0aZDX6OF3fl4ctX3bncPvCCD73rzJEjfGNoQrTW94l
Bl30uLTXtM+JzfLnR0HAUUegCTd4EgndNeN6JrFAWY3bQP2HSgrhoXAMmvO/zv+sygnPVRe/2W+/
/iDsu2n48VPOefNP8AJyIem7ex3QiF9OVWFEwzh5yK7JceKgvZC4uRTJPYfXZZhy25nXZj7wSqxp
SQNav+AzXF8RZKGQBnRZQehHpeT0INpwtbDBuU/fdEzITBmx0cRhturD0Lo27p0pMHbDbisCHuD0
JYqvMhOe3UyfxF4nPf+IAXOoWgJox6w0QKDFl4sHh2KNP9UNfzCgvvfVXDydprW6acmR/LS/nFm4
S90Al9flMaMwFkU1rmPShBYX0uCyXNd0vmuRvE0jvsWpDfhFZmecdmLcIlwfBcHA5E7usEjHoJ/l
ROFYj4uhKKJjNj+qyiZFouSzUFk0FZvJAu9miJIcRalzpubzue6/lfZyeycaj2qF4d2aKVM5ZX8r
/97Rg97Z7dLgJQqM35jIT3as/tujEYI3/obJQzUcq3iW4xZBm3Vzp0XAsJ2CBCn81twnR5LugkGP
ctPmKcT5h7wZ2BTKkgKnGUUMXh+Vl0keIYHTPITrzY3o7NpR+nF7c/jGFzXNtj6nX6ubQeJFfgy1
4YOsqg9Noptlqi1Poc8xXYfzCK86/m5ltMLJmCVOqaXP7MP9z0gYoQAjGEVofO+kJTJTcSUnt6Xo
BhFZ3SV4ZKyUoEsJZqDMTAO+mEgnRx62tE1wb30Oxmz8WivgEzrZnIRv8uD0ryUWVxdoZYEeYmu+
e49fI4AMXPuJ8JH3LxfYnr5VJG6iHsa3C0oIzpEH1dNho+L7CbaEf7HiYL+4q13Go3ME1Ria4n8m
hH3C6tv0Xv/cUJrzYCb7h/3tmK3BohKobkccRNkftxysW6C3w6oMB8zTHeq63/ZROfw7wb1NourM
d9G6raptjsgTDRmGarwR899sBCYl6gV2Ot35Uk/jxKfTacUt4n76QhixT3FZOJhbVKKJA3JEc7In
dZFG9U2zAlFy81t0E2NP+iXA3TTd0E3zMF3U8MkQscOVOI06xaERBF7iZ4OrUaifXm4ZIvyqp7yD
y5P+/CItflHLOVee5NEAr7F3LMosdfJgZH+b8Qzg7iidpW23/MLMYMNEQk+5w/QPLmqfn5bFjI57
S6rdhRnDBGid7/k7hVUibDAIO2WCRbHLvkyl/5QtYAU8TXJHDd9squy0YDPg/mNhjQlGx53k+5qw
O2G35ZchC3VRXn8RRgweBoVY9x0YSncnKB9gmw3Gh4mwOXIp8nyoQn6LTVxLlhKyc+cRlfhjCOcM
Ylq55UJMzsMNuCxzX/Mt95S1ssA9Z5x4DDQXj6kIairDFOxbmP7e5oKJmgR7BWMOCHjD3tSAFliu
+KYLh5Ob+qbTDmHd1aEMLXrZrrK98DXB2I21rM1Ye6Dn/ZAukjlJkBPklMcmofc/1h++BwM/FNFO
6kJ4aJKlzc8uNn0kE2/kNkSpTz6eCRrKzOef6QhFFZ5zg4UCQa913vgJZTOCHSfa+nBFunO8rV9h
f5rEdVgOSaVbZJOnn690BMMAtrBrDf+3zadsCHQgwSHOo5/3HVZxMrp7LfjEy6V65/fX8L25eVIA
2YD2WZ9MgHpoh16z90wYAh6c0k3jnHwOWjcAZTzkIP2njg4qReprjcmEfeMkTt1GFcJyfhUAyWw0
ohkcmkCnWG5em7MZMe5JwXyuANnsx2yuz+iOSzkSEWNI0QOcLaoCzjr6uzErcCTjbv6c5rsbpQ93
b/xk/JkXUQ/DLR5ykffuSHSXyLkIdOWNKZCDXP7yhe2KSIJ04N7uiWZci3rL7wSxTx6ClYHNq5Bj
OzCHcnVfaTuDqFTKtR/nAC8SUgHJQqSFHCngx+I5vPzueTxGz8mN0SWwd0jzb32mYiWjlsaglE7j
LoaOVE7fPVUGjB8O5V0iDrDJLXzQ4ZesYw5g2aqxdzrxaGMU0ruAwyO3MawKFck+Cw0ACTBnaCWa
TedCpcIpk2z5qMhQmDdoyPJ64r/gLqKpTm4wQJBd5sLklT4EC4z3wDEFD0deZZ1rlsOUAucicyjd
7Ldmw954q0KMpCpUIzYBQHAIEgy06AifroZmwi8uB8wiantAVJbEYiBth7uO1AyW5Nf/zaETfTue
I3ouuLDvKNnXk0+YwVMBAQDpgcQAw4V+gZ+5gtA/Z0KIiVc71ffS6rERQUnghUgz0OJTEmoRGp8T
syYaSV5Ea0mGEq/EkEGyqBepJPl6ddzDjFBoTk+YfP3w5YDeSV4lHRa0kdbiZ9xHNIkPNnNAyR03
g9NyVl+4tMzac0faUGdT6Sm41TDc1uzUsAymwtS0c34WfxrQD2D6soAHWtR9z7/i6VdURXfPRE1y
91D8dbTYqcPs/QdmzcWEuLinuGU6JbGEqdsFuw4uBrVpanppGfQHQd3zvuSdUj2L5WpBHCAfilBT
7eNy3RFbccKzbdLhIDqB8IYCmL/wYpC+WxH0xLt8AyWy6TB0hjRg4Bgq9tf+8BZjc5CeEh4Y2Wun
hCEwNtxIk9uRro9hO5nWzWlAujgaMAaTs3b7WB/OMHr3PSjzEPmR0+/RILQb4EzIXlG5HswQv3At
N+YSWcK/oSQlHOjmrFtBCFQw4SN4yNVCbVMuiskhxCjGrxcK1zMfZstyy1voei6hSpzST8aRLGtw
5384tbjMDBZ167kZ7FJaaAacfEIklRziZ2AZyLsm2zhl9dtufnZq2u8ow+H5THn0vOqztidUFh/k
+uEgREyVYv4ob2DlF5P+mtq63qUpQE/x91s9VzzSFLTaiapan/HxeSGdWNsV9Fh+aaRgdVTwtsRY
9mKM2dKgFdY8P6pDX0mxBp2biUErCmyeDltoHsjm4jLmNoi4ilDwit6NSpSq8bflTykczH/xe/oc
Ccnr4/JcpXtjLp+aPbj+ncvC9I7Kcaru6Q9yejCaiGtP8jIYTUBagoIsTZmDMawZHsL+rtzASFOC
RHEqIl5CZvLsyrBnOMqvCScOam5YjVyS0jpsKQi5SAwfaRD4hYyg+4qC+nGle6CTKP/My+3cAVVm
Vj0tpl9ookxH54xsXiSoIDWGvjtLxk0sTfupC8x3QKhrMxFUdlwbbfOevJfonqcKM87khJxwjIkN
Q0lqfuNhgx5N2cF6cEJPIAej/Eyk4rwf4mcRHHa/022GJQ/gJZoQ8lN+//J46GWfAIEHbNZ6y97i
dZYnjxO9OvsAcDBPC7QJDK/o6UQ8WH1h1VOJP3YtNhRrAFRxYIzSKa2seYb1mvzhyQyoKq+JSOEY
UUBVgGSPuG0PjrTOuDCZm9fltapCDeC4nWrL3l9+UnSr2ehjGTJ2NS4D9QpLWN7SyzU0A0CnFUMS
eWJELTYqWBkNH1PjCmwjBoggu3POCOSOnHGYPLMsaN452ximoXzEwxxTdLpMABLGb4OLdnnsaFkA
+eHAgEdwihEPhitqX5k1PGVrffWdJEeVU3BNjY9x1ZiGSdp/+eqzOpPh6dE6KRgMiAuOuSJ9uELQ
8W5++OvtMDXRUIuFTRs9B14/JyLaoSnPKofW4EP3A2AGlnFursh2c6yjgZcjRahjB2TuAIwxlF+r
QLRb7sO1+meUAbRKM6Hv+/v32TzWTGGROoHKK5HBEU+bfipXA5Xe/p+G9iCEyhg/o5YTRD90tgYn
3JILebg/J/3SlU4PGvUsrmCPXvmE2oRumt2LgwFSxrFkv8cpZv86V6zgbcnAq4DZy/ycjgRSfX/M
2YIf3EJspp0QQ7GXSGL3vl9kyaq4kxVmolzKotk89vdzh3Y7qp8Bj3WKQ95MAlRicr/vnZ4rcJ/b
tl7CQkshfmybS8ojz8qD2sctOr02HQfM3/30mzL/vjMOwENIB65ks7bx6YDzWouCSEM+ZT1udu+k
MV6UeeLMDeSgnHAvFGp3EbjMvEyc2uSMeZwRWNLd0C86FNQv/jL60Iwbo4T2PPzNe4tyexMeMc1a
59Ivzetz3Bw5F2MeA23HY8GJm/5TzYFPALODRuKHx4N/FCGbhL4OhD4cXtyH0QTwOv7ORL+jnST+
BXERQj2QP3YFUCH+Kxnt4uEAMcUmH/xRwnaG/QSEIt+TQNPTZLwO4CdyKK+0dAjptTU8KfO+JEE8
h1xr0y5gpjJOR8PFWQoBfq24+rrKnHoQoK3oPf1OG9b3IB8QlBxrOmnP3oMTlLITXDOdwts2OMU7
60PC33N4I3IO/gnPGSpKSAQ60167wtaJxEogL+FkhaqX3GNjdvDh8ABZid2A1hVUHhbuKzRWYOzg
nwN8276io+pAedC0CN00nX1HmgEfsWpGA4bxX+Ha9FHtnHxG1L/IRsVYHFwciUkFbsrE5IuZmQW8
J33sfNtjkC8fX6mNYEdwVyh5dkIgSOZRKRyZ1NRtYeGVjiDfUvrnUPGp0iz6uQLhHw6oWLC8bab4
r8Jp+b0MxYVnBkByJTcJ2uzPrvFsIEHvbYtfPLCG3eDzoglKC3sGYRPcLVzjQRK8Q8xY8y6U1z9+
nftnbjl1NXjHbyKPU47KMx8fHGOOliGZqHNqr96UDeTBc3sffteoxpjrGTRqnhyXs3auCldBPBFW
3Qaj6Us1ZU+Thtn4FxBsdEl3L6pdW+W7lbCeZbP3mrwbwltbzDxkkg9JjBOGAwUhyILm50skbqhb
c/tasyt+r+lfPU93pkfQw467AB/i07+qz0m7ulMh8zFZyVwHJmn8zlaKmmAGoqouGuTh7bUQADit
QU0unRgrmDQqlNPtpWb8/gmoxDkSaOkPJCIQAQc/Vhqz9/ZDj+TDeZ9PUloKtI5jd6b3N7dK9C8I
iaOc+Z7x5Rjp6Pp3BGpVi/fKOFY7wguTMwPQHcV9PScS8K4i3BJQkMgUo6yEyskUPXzNEKUp4j/1
1iD1vNx3zU6P2V3W9xjY6aj1+Gp22BK6qoAXnz0XIi5VHNRowMz60hjERTJgCqmcSbykZMS0jR4A
lBNCHq3jUaOtoa/E37oWfre0/3Blt2/CuJAJsuiJgwKzbPFC5RUtynbRanBg/vUwMoQf36dR+sLZ
t8TJgUvciuPRZN7PZ/t5Jo3GHpkR+qapvNdW/QUzgsG+24KCQKDhQfrODay5xDNpQC3GZGt/nzP6
bdAUwuOWmR0wSkNu+XcQTQjSFxd7ug88XmaobK3voMX6Bkj/366elg5Fn7xALsahlKzhTa36p3rF
zg737ICn3gMZmHOjcKYRaWkVxagJC168yehU7rRynHt0Bwa01cZ5iBqkz4mENLz0uir8DPxX6bEn
9XjHO4z4OL755B0idR5NOhDqRDjvXztpHZyoE1xoMdJkrPBymOdxeJrgXR0+ilC/31tGzS/nWbgF
0zwMKEDINJc41ZtkoVj+y5i2gMpe730bEC1hZTa+wpRiP5i8wYY5Lzn8YdjgmPeKcTY7vByUh/oM
QBdUGEyXK5Bea4YLjJLgo3CBg/sl3+BKCEXh33vlYGfj5/fffLD4Xan48CKfCdM8AhOKeRJ8STk2
5umK3UiPMOkjZ5q+ep7HyFc2pAT3j4To0qXd9sZOHXfcnjDFwL4K4QliN2XMk5jBRn6hgv0T+99Z
+fuxsKflhPC/SY+B+51sXEH5VfaUSns1/kGsQc5gcout9vyrUHf1CVijCduTMSpb6AhE5VadVBYc
J3VqFxf4GtAFGFTrJ7YZrAFEi0PfRjoSs8hlz9eDJ9Q05E7sLvlYZmh1zSjrnHyuj+rGrp8YZgqv
o8G4d6I6TeP+LkGkLdOiUaPq9AG/C9bxe6jN8SB8YqIFjzgsToN/+lao4VA0tTOsmLk6GmyLpQ6g
27hK/D0lF33ZztSnxe5esURR+E0OM1rglbSRL88FIWhHRTwTn2157d/cDNDbkkdkvDKNWXyp8Pbv
Iegm+Io/8Jo43yMdqciQsynnqPTx6qLg4pYjNn9hVbJneSy0BRX0+8x9BWI933kWuLE4tPP1n2uN
CDQfMlpgLZm538+iw7oY8YAAsmk74ZZ+j9SxuZL/eAzkdXEsjuAn1ZQkXtIlsHQC7aMvZozDYKSg
OPWLSmwgDC6RuAIi0p5zKqBVZ7QKXAGkAuDJERQPVoL6aArWJT8OgpZsETBhLg773lWJ2M4oKMiN
YLaByI9VQnTSsZ6LygLSAhsryN5HuHy+x4OjjOHbP0Q23fGNVENQapZfdne6PpCdHxxhssL+vUNj
PVgzjxocRbYK5QteuPKR/BYyTQgbuwMAPshByMB0nds8/aPE/wHEckpExBYAla1IcCdmzPQAi25h
PafYDrVLG3O2uQLQg6lOGiSwqs/OC6VT8gmYfodNt4aY/mXKjLfuzMSwcA5tBLGSY87FgoUkg0N8
BBM/vGMXJOIm5Gkzwg8eGAj/IXzXP0NaR/iVurf9EwpIbCH4fRDTgTkm1Ek9YE6JThx30hP0GCS7
D/h9dXjfwLqwi5APGHL8Y0kOZT1a0vUNsQS2jQBeNoJIYc6M1Z1N5AQywnSSCHwTElXjvs7zU7ae
SNaUV2XkANMeSZ6OnOYOJ0r4Dgvb+EvpjM+sI87TAFEt37ekTIRIRd1uf0ITvUDB3+7uRYUSA8Vs
qtiGxQwbccLNPVEoQShnsDNFxThnMvFwGAF6pIdgNYW1P/sIQwKWNYSdg3N6BKTkws9hhsk7xlnJ
z0N9Lt4/IAwK995ZJY5DdI76qsFZI2xxyYoGEzPWIkaGu2akxqSYeHhvD4IPrFD3huz/62gPWl7R
YPwYyvLQMQS8vBg39oUM7aFaHDskc5vHXuXSecjA2f0YDhlbqGS1AHOcYBOxm0LgxhPGEVyGWFpr
AbKMUXVFfsJ7S9fJeEdJPbyLQot19YjYuDAVcvAAs4W2ABOBJQJ5eO/INqAE4OQ2RMDgM4BYwoWf
8kagKzOnMeBHwqRYcE5xXWB4OhkiIMTVTKAoBew1CI0wtoeSnHH5PxgGYf2Nwtmbo7Xzv66CQKSx
xrAXuK3F8KwhxT4yORU3sgRTtD72mCRyhzbKPn2G6EttocikuiM03HWtIHE8awqAzG0znPOO35e0
SFyQ79+BJSytUXmwawbV06V15HA9/OGX+csgz2OSRzbLqB1JIMsNZoDaHuMeFTrg7VpcP1vNhQjI
WEThOTphPOB0ixDkODBxeEUjY2t+f9JBV2Mo5wzm0L0fuU2vuj2Q3VSMDzOmdrZy+oXkuFiaT8Y1
l6gcUe2PtFlxfMGFZs4QVvClELSy6n1h4vhDXsCmNrCZyJKDyBSNoTD6HTyfO+YFwt3BZEqGhbGH
TaxzooB3/IE1Be2DZWWMFOtyGPIYg8FA4RRG5yduVqg762WzwUfCxcjI7awJmC6JPsLVnwubo7ZB
M4hn8FxuY1kdV+qwYE0BqN88nRtBngqCGd2+TFq0CDXm+VDGhzy8tKoxG4OtQKQUC4L7Qad621en
1LnNyGlZJZN5YN35ogxlUGGfdCsGbLYOHgG7NIJqfLfJS5EZnKfXVoE/qXKj2re7aUY+bSyFY9QL
ODy+fauPf6XpZC0BUP7r50vPYW+0pnlp7XpNjDirawo8Zr1Gy+WP98KOLtlzmsfkdPOlY2ZPfud0
+cDfgNGhQ+zrv8mAdB74XOtrOeRkZUtD74abTYMUgMjRCHM0/0FZUzGIe0b8LGVyiOHws2xFnADF
JuOOBv3D4r7OjhwCjF8+HhPcPDIXdwbKTLtGWDPiVMP1HB7G6sMzM6+KHhKJQCnDtsJFNjLAt4eo
LUsXvGmokoNZD7M+GKnqFs6LeRaBgLBn6BwQk8K3g9CccVbDV8Oq9PrjhJrWWQD/DnJNzrb3Exlb
NBEkQj2wiSOZ7kpHVXSORhbbmK+jFKGwhVV8JbQLpIfvYI58n/eI5uV0fPg02PzrH1GsiSujUiRk
rXPoxzSRZ0ZrxusAd04AwcGwwKW5zNXmsdFdyKvNkHJILA3kXz68OJr3kNFxciaYDu7xkYai2n0m
yZYIdOib2YxBs8Irmvj9GxHQgCgG4JqhehKgHf/UuTN53Hj4NYPnLGmpSlcNbs5zRJI2ImuehKMZ
F7n905xnKFoDNhdKThcnHPaoYptc2VKphfHbCm+BeRSFLn0JcSbyX0sVBIX3zU0c47KH/ybuSEiY
RBHdY0vdGA47ysFLnu59JVMQx+zXdwmR3m9IR8bobW3QQhh+36M/gktY77HBEKfXLBsV9nl8sPxk
kmN+AIXrELzX7XFfWivzyukPYejD4F8ZTr522Ex1ummo2qTo4BZ5lsYtFpMMBVmK7IMVaSbSGE4z
ThCwErDz+kcIX6uEFGQ47RE/0FGQ1r6e2c1C2fRJdFI2xQUS+yHQnGkxYo7FYz/D6NrW5gImwu70
ba3T6VoQx08UedIOcOK7MXcYxZP4dCcMQ5zI8Hgxa9Hn4u/Yf43uIkRBEVs0Sr9EdKE49zxDotv4
wrvbbV6xx24zO1DH2kj5Qti4+Igz7mtOOA/YFOHW8Wmd+XdWQYzIKy7IgAT5J4QcIxmRVlHHr5jR
yLmAxQSw3pSElxxIa6IvARikWeIz/Zk2AB7+dU/h2lVE5dnE3OMQ8f02bAafyhBqCUN0Rn3EWA1A
vQKMb2TSShaf0Ph7MZ9Y3lLfiAZBhxLIwK5BFmwdWG9oYujtwVvwLGVTxaTJvgdlhDz4hvvkz9es
OZtVzN1G4PgU9f9tZKJtvK+w37FeGOJgv0i9xq5FZ2wX6PKB5H3KrlN9AUZeUJ7xC17iLRPEYEjn
lQfdaNNhydi64sIxtfKeHkfqKrsg7CLGgS9iLpWtPlAHlGFLZEKBtcZ9pIfCaJRNT/g23CwUROaJ
xECqKoYT0ArjkpQsyOTKpuacxoqthciYkNUjUQLCqQvw80dDJf404STIJDRUaDo/IedsnyVnYGDK
uAwnIJozDPTUOaleIRROjyaUL2zArFbMMdjaKPrzsLcwCDnSLbpMEVqGg4P/crTdqXX34DtReryw
qDl8GpYnPS3WEcMmfJwIghkXMRQcD2oZR2DuzaOX5164MRhGu0t6LMrEJpQDPgtzxcSOVT4sx1nt
QbbBdgURE5DwWBxOFMSiRBkxubpIYwWtf+3gju0ErQ1QL80psLToi7VFf87RgtluRPXYcdk4HmKg
C2JziviwQxm5yoAwAT8JERkWsx+JbPBh/EnO9RkJXSNu1h9r8uOU51KihfhQE8F2r5jgGCBXN+/Z
d5Rq9GYQTtFrItEbt6zchze4C1rcI3qz/7KZen3n1ROVvUu2KqKjTqW+NuY8itTRGlpqI27BvdbA
xXbGtYqS6LZOlkh1YN5x+vUpFij/CUKbM37QEGKP99AjG4/SJE9h/FVbSMyJhw+nOQgE/AL8Q78C
Nfvn0Y48Gd803bgfJIHqaO7t9PVNkGpM/Ubvq0i+U6fYwn/cbPPYQl/1gBW1Ob144rczk7y7L19i
xPjkDt8US5WD8CC4H6mFrGyOEdu/SofTVLTBmj/44ufZh+2xUl+2vu4545a5PiIoC4NldwaFAtm/
McaY3cY33RX7/RezY143ajxcliY3fgbVT+UoXuV13iP6OD2/4/l9RINZ5XGJOOT/LyTXuI3Rs6JK
4nPY2jrH74R9lOYcpAQ/VSZ5AG95RLafdTS2o9lvwtSKxx+h9K1w+i9EU7dx6kvO4jk6hDNyGZyZ
MC7I461gGz+waqFQdB68f6Cgp5WuIMPu6k1K8665iLpQAYZP22VGyI9AQuDTqjpvNgqY7nzgaiQ5
20eQWQiE4c/CKNrKsAHplYbdpOXoUxYKcZLWC/7Pwf5N+8Hz/HK1PUySaDBPib6A8tCs5LA3FP9L
YLVLUwnXvfQiOZjr8NTiCs3EEydJOgS/GPPC3m/7b3Vo8xfOBmwKkNl10elLfzofwQe+/i1Ao5/s
og6TJpyJvh4W5b0Nr0kGgnAKwhXAotcTDoJgTcIZik4PNR/L3qs3UvAYZd5784xfm3yF+YTO1M3K
/XdIlh3DLpfiDjto3RGce3iFFngbhk01ur7anfH6kKu2EKVQy3bMeSHVMCi+x2JoFsO+qcmOEu2u
kCMbO55Lu1uIQCAeY86oPc2Fg4CTGbMtemv0IzyhPZIgTSt8cAMoAYfwUhGenSa/aHtjEQ1GEEps
NaDUZ+koYhvnnyV003zTnXhzCBR4bucrMG9aUAJvUINgX2PNEtdRHLTzLDTaNxt3I3vGhAveNAAg
S5HpLYK3d4iBIhThdvjwB/N1OuNa8CO+13rIQgfs7abQU2zsB1w9+iM8nO2Ox6ceYmPB+lCjng0x
wxEBylhuj34eCtqBJ3Nb46+LFVLux2oktsDPH23+Suz7DX4D4KYH7x5n+/4JWAXgqhaKU+oCTHj/
MZgwGeZsBpC8r4A6YeE5/Tlw1m31GGrWRgcUoGyj073cRhJGl9Qf1jk/9v6+0z7wwm9Us40S7IjA
iDT29eD6PuJoHvyCD6NxvFL2DE3BWPgF4eKNdQoUm1G2Qkr+xXz3sMtGOnOGtxit6CfYJuDPBs4+
mLUalgKcfOIrkQdu+iFCETi0vRcuCcQFsUsDb/JAidwDkB4wnnomr5aQ5wCxobADsUMAwmKo5UDP
pKF5NBmwQPzTLb09MxSFS/vknMNmEkUsMwE2/fvqPvonAoQGIo0/1iadMe1gIMChSdPrNTZPwinb
qXg5uZxsEKNqHwiFk4aWAH2Xi+0xgtQvPduAA8ph/33YpyW3Y0Rski2iqE6vWHjJ175KxZuDsTxE
vhl2ohSdK32CZBG6l8gkJfbbeQ0z7ongjh/mPBNwUd4B6LtTh71zz5MJHqguzLJZBHgrMh56h2im
8ERh7SkBTH9fChYdb023N+cVUJ7dn+IgF9Gv4X4AzfpFyfiZ5t4BVy8mJztuzYhiGRHgk6OIKndT
shAJjOfYiTU7WbzsU89H10qJBPsLWfbBr1moUPtY9cxtGB1QeRDX50I3Hf6sM3UBq1z2X0OD7pEK
heeBDlbxeVJWRSRQPsO61kw4J4siMH3MKMIp3miICQv6G6fzmw4NXeeSw7m4xV14/oyeLl85Qljn
AWaPB0jDlrXDbM1qEblwvSgQhFfiSJAGv/uKWo13R43FSor50DkzIUjR5A19ps9pv/CgUpdjeOS3
r93OCdmmMKfJgRg7fRK5yu4bM9gk5BzRdhepW8T+wkgh+RMPt8HWh7gfslTtF8OYuByIubMVU+Tl
L2YDZK+/HZvoPq7pOPGhnZSLxudqe/m6ZWd92n8oiGgEkj8GSCpSBWzgaErRr+Q+2AWrr7KuDGy/
Pt4/Ia4NHoiuI/4tniwtxp8HiGlvp+Kxgui2rW1//iD2K3WCbCYMrhm2FCM0I0uWmQM/EybfFtYe
CB41/FDiCMIfVVqAyFyyEcBmg2YHU5PH7HnBGXaoL7eKV8xpbKcZiwZXOjAMsAv9RNC0yI4V4MWl
86nDCgCdywfdE507+VD5QjkJDxIDaTpxXoLlVc7ySYEeHyG4Ra6JDe2Hcqcf9jdqWIyATKfwAvn2
nitmNSLsvvkT6cU/zn/8yfr8sALhLqMFdufCXoqQ1j152FxzsTXqG9hJR15ir270Yc+tgsKlBi6R
asi8d+pGyt+a9dw5z0gH20zANTNOCiBVWKL0qcyhZ5ii8zCJA+LhEGFAwTgiCsYtR1BFmZ6rgcws
j+yn2Wtc8okzNNdvd5tHogIE7Y8YRRCRZoaFtT4JxKYd40JBgd0N+8P0/ASxFDmMQD2WQMCkMQgi
JMiHpzOoQqlJIUivDbBTUpLXcT5BX02JOHrj2n6nNTj4eMfx0X1kcV4xFIVoPukwqksnGmQSIgmG
rPNiryz5THtx+FEMX9AFsl9hBk9p/JniBkFcOjZrQD/M+l1YIERDHWC9/0fSeS0prixR9IsUIYuk
V5DBe/9CQANyIGQQMl9/Vs2JOzG3Tw8NDSpVZe7cZm261qZ0ltqQkd8uX8WefsJz1H1zWorW5DVC
kcHWodyAUk641/NJYLNAtC5tL34GJKhT2r9ggyqevRjWm8Kv+xOkSggwgBFy1jNzlHkxCiY0/GOL
LGN2xh2u6xwrv4k2t68mhXt/gYMv5kH2AnTGh/OYrPCBk5RBd+Dsrx603pti0841j4GADMV2Fo6Y
ay/wKhS3wb9bUR0sJD5mFNmDGwgm3SBgHi24D1gKVBezI0UT/Oh30Rkj/eFrkfvcwaIjOn3gt50h
+mHujJ//4QOOld1o7naI1NzkgWX2Gn+aSe7TpEpU5KfI5ayARzO/RUN8MYG4fu76jeiDVqHxbhBM
1ofGfcT/dMQcAOFCvBTpZgyGP/RqsAUxBWSJkm/cSQPjQCc8E+HIKRGPnE3hQqqXqF/BcQyi/y5L
KFpMBwzI3fvflqGC8FGQ92gTAT8oi7bsVDpCE2vMGbet5s39xcG36D2gNUJc4w9LuX2gK/lXBVAK
wze8nIgynXC9d58dI1yOtQIfNT4LibEioN0ywd2YO2AOqy0HQLgBOEPIx3kTa1Pj+VnGIE97GWAZ
C4tiT3pQBdaGGUu8EQznryt76Vzy7XE0ilxjyFmPHHWDph7fwN9YXUQ7Asa+H+LnxByQES5dGoe1
fAICYOzKYDTuHI0KEy4dqHg64PsVRtQfhwlqMiP/Eyidn70z2Nza63ARPew5du+uzAGdU9DwpoIH
BAEAfsiQPF90xgJoxcBu9X/yI6plpf+XZzk+Wdi7VDsOjwWaL3ddohPBCyv5M66NC+lxmrMtmczw
7EPqFRvphmICfKV8kEmQTTGoK5bm4g1OQy8PiyZFJjIQyijYDrDjU7cCEz9zYYF9DpeH/izX7SOG
OjPikrY+bFr6k4OyRCB97zHxB+O7fyPny0jpDjLH7CjnegNEwpfjA4Qo20M20ovIWqOKgkcBlbbZ
WGTB8GhOPrhEACzl1VrW1/b6W8R/GqRR7G68ZhQfrUd7/t3LVbkKety90kG6abX3W8i7agbltmXK
wXGKW8yh3ZUrJmk1u0u5Mm7mAVrAKluAi9G2iFMl81WYfV8/dClIBy2+bK+RAizGx8Li1oZIoBQ2
BwpogAbiuzEntkYJTuVIfDbRnOnfgiGU/7BQM0muBOpVDGsPAxgwtNfiM2b91pSNGaJshfsvWQlK
/soYcpzHq8LH59BvD+2kvQWLdFZRckhQ36u5NjRu1T8ucL7jDGA1U48y3ABflU7pLn1IMGM5OABM
0FMDaG7ldbeskGzDqtMGsCAj2Gtg5GsbqtCTuywiVpw9fVPNX/cPg7jQgJftGP8Iyu0jf3ABxS2G
IIASAS4yfC4wB+w+uIPH77sGIXyd37VrgErmlN8DjILvDZvUtcf1fKKySrbsmtmSS26yb1KV4ORz
FEGv0SRbpsvflnpFDCpBXO/89f+fHJe11FH3P31A/cuMUrYciaoMjAOgEFSWsTVoHaQyeoF4QSW6
YRGCmUoiVUPr0Q8XiwA3kQY6UN8kRuTUXl93SqFqVfnKAdDqvct3b3Yrce34HrnwG/LhF+UuXnA/
ln9Qf8phe8v0vr3U5b4sMlkW35l8e82KHcQ0PpRDsICHsciv0boY1deYWdj1d+cjio+s2/bMlJah
q3Tks8Yia/9hDPuXLqWjcUBHPWk513tjjKf9nK37C/QDO+mty0M26aGCSxYRFU6M/bxTjUKoNp44
gLGzBNLLRhCzOFoNL6ZlxfaE4U2JaXXmlf3PTjtgx40z+HsUoL9YvnzKabdagaVloj6mH4GYzHoz
DrQ07aNYcG+UifDcgZTOTQayzW8O14QJcQ+DEtc8wuOBDjq3/yCrxcv8YGDVJm2C9Xt/mQU9wV+D
3BUWyFF4HOwg/gZyT9jBh8Ycvs7HZeDAiBQBNnstXNhogJPOB6QTqhvuXOwDMPjvBvT8AD49V0k5
YNoGg+6m39/gHoxO7uYMK7ohhyjTowFsTySNOqtqXdxwjz0WV0z0SHMfocxihKE+L0/OEgqpVVA5
MFUszBV0AVLCUMT4LXgogrIZIBXE2ApSF2FCtm+0A56l2vZO8UE72+fXXJkBKAlWNfQA2DJCidme
Pzp3VnOUNr1zy/616v66Izy3lYA8A/eRjLqxxd4gPOx6zNG6KR64o2xqL5KrvZD/0b7gqsFCpppc
qxxap6+DLRTL+kBD9chXn1X8BwdAvlrPdJtf30BoLFOWQ+5GzNtwdP3nDkvWL43t6xkfpZsCiZ7q
iC6wIeoF7xv3/Xjv4MMHH3g1YvYEMIGOmkoCQiZat2xgqYMEkgx0KljtUJO9yquxWmRQajuI69GL
ft/9morOjQ/SFVn9ibMmfDaQwSifce+G/7SxZgZ0qsX3SAja9IJxGBCUW0xZDyXgHfyAPlxGVVri
WQMW+Hk9GtNvM/8n5hI+O1PQ9mH3WQyGwXXgi7Aut/aWr7QlCn3CSMi0rEWK2Wunc2CCwXwfbYLf
zTADU0NozkAEvQXsBxj5Yf9ZPHJWN73u+AurxdOxpFiUVB6Ilo2fIHts6omxjMHmRnI7zKJdGY+4
123dTQO/hOmHJBI7b2C00NULsnOFRKy1CCB0+MOkC4rgC4ufHIkBq4wbooRGB8uBmwDS4BsgkFrP
IqesD1Orpoem6wZQg4sOV5BeBQpR6PA1uFWPdQH92yThYABws5KxMxAiR2WqoXuFaMPQEsiHKhov
GuoRGgYOoxZ+HkOkH3PA91WWpjAXeQE+Khl2JVCWUblvKh2MmZ9831acHxe5wBCE6mHAHJDfXmOq
og16rZvHo4/id8jt3u6vEH5FWejG0B8pN4fZDHL8rF3xYsmV35iZHi9hQvPD5hpUNX+2MP1Qbe7V
Wf5k3sjsHFs/4Fz5qT65zaEHFrBUnwVwC2Q//LMiglaxz8shwbAd2seIkujOtn7BXR25qQlGMByB
aeQUt18nY94Nk/Xf3JTbWlY8qXWgiNmhZyYzFCUtO2bshJwERezlzEleuIgMGkVEceSIS3uO/G9h
/WCBBjSaLG4C3AYWY+ZCkD5/KG6YxazVs7zmm7XZV0wXNirkli9tCGPUoz6RgakIBYUL0q71l8ul
ySCH3gtcA3jFT5/JaPrvEsE54siZceHSKZ+2tWJJULfwxwxdSq11Nw0m3ajZxEtaOmakUf8WUHbv
YSl+FzVrqHdl8vWPsX7K7r8pGyiFUO/JFsmmXKNsJZ/3r7irDJA4YTjdDAv1qeAOghzBVlaYFmN8
oAy0Q7pJh+qIiaU9gdNsEIfYDMKLJwfY5X3GTOf5Ob6LeImKKpQdE6oi0hBSizX0fyKpAp7jTxJC
LbnHKkJ96qDFiWBoR3x8zIE2SuxR/PKMHCA67cxZf+gPmJXUcS/akJ5D9nC1DqiDoK84yph9EYtH
1PO9fsmoPmSqFv6hXZvJULeKxXcR/sFyROYDCgoPs929xxHUViYYpNYEtJvfocCSMFU4WzMJk8jL
HEny6Lsp4ydAGyZVEFouz2Kb3n/bet6e4XOHR2zEhOFjMdTm6PModjBSRWAnbZQ/bkFI//oO2eZe
vzbbL+7AdHaP4t4Qbz1P5+pCm3KVIFxXawaEYDII2KyrtZfID1LW0r5bM9k//rjOu9eEJNEGsQPY
A7xsWDbMy7UBGvACZAWx3Eb3egDbXx9eqJ97ISJ6Dif3NyRqxYNYyQ2+qBHTctI8dcDor9/btEck
4tJTn7zZ3bxopxC7p3DjPCsqq64UHj16T2g1qJltWJn0VNvA72C4MnkP71hToHdDXMgBR1EGm+0f
6eurQ80ZcHc2x2TPxOXCYclz5GP6Sw8i553Hc7NrC3V2cX+PJFgxj7cx88GwJh8AGrFbfq6M5i3o
Nn8KOyPkmCs2Z7yI+kQ56DH2O2CmdeKex2xtlOIx+gLfyAQ6DzDtcY+RY3QHW9tXL0elQU0XHwQH
QMqQOjUQNhhjPYvhl6QNvkz911jgsCkhoXviRAfMyAa95RtQgplvYJ/7dt57GNuXWY65GsvCw3It
gsDyuTY8hK2Xwfofu21FuOmAkKvAEqkaLTN1dJTtE8u90M3FBIqN0Vywh7MpYgjzdhB/krZH8CGG
v/LyTfQFCBj3Myx2enbDo6ipJZHLZrYevwgHgDqI5uxu2R372cN3enkY+BcOGBbBeDA/pyr1iY34
4JzMlAsPOExz15Dv6GzTAEcovM5GEnNfFCKUvvzC+wKzoAEOcVxKsIffiB3rSSlL4wwaRzJtidOj
TJdRDWKIMX9s65CCoPKNEghJVF1nDgAYrLQWTPRGsCVYYdOX3MLfEGnLRj7kfCnhSQGrcp/+IX/G
uo/v/TxSR9jEwE3BknCmEQ4mfHbR09ikR0hGUIpnXHbFAw1R/jqidARD+VZe9bcw3esWPReJ0jd2
VG3RYy5jecpCHkt/xO8uzU1zYhmU+3JF7WIeOm8fLOhZwsqRJpinMIcjDWFMssgV0j2ZGSgEor7X
ONqQHWHL9Jw1taT6bAXCiIMVYsm9drTOPRJUiUG0nR5764AI5g0Xp3xG+9LlnP1OOUB5G5yniTXA
/o83S9ovoqQ3Zf/8TaSgNY2ggTIToVj791g29u5Ury6YnD5ZHhQK7f41Usk4U7cGRQE3fQvjZ5pq
9FO2YGqSNV8QGC8IGjjH1iMN7e6upvA64YrBlgoO9pp3Q3lGR0sLyIhAdjCpQZLYCAlKY/WRjCKP
pJ4TjwgG9gFC6Nt2q129q3b4uz00YDPQCy8bhbagfIPEQaq7F/TonuExWU7moOhnBTwqofj5YsEC
XnCX1+SZGPfiiAUitQ7cG2lD3UERMzjy6YPQqjN1HJ4MWIl3bnNgxtrd150T+sqRuS+c6b5F8se2
vPXmrCv4/daVFUdzx1IUXg3YLs+TYQaMvuF4qM7Riu4CQB29LvmUHu+H1rWHMh34JRgHGHV2zuuG
gVEwkzfKmKH1qgb2h3FgCwdmDh8Oagy/dLdYYHk/h0Z4AFue4SB2+qHc692o/pjJfSYo/3Ld7+5I
SoJDxyzmJ6Qi6K5J4nSlSTBXXsz7arAVCuN+dze25pJoXWXzvnJ3vrZI9Rh+PTnT6Ga4/0bc23y8
8NbEVsO6+VZ+b1zck3VKIMGwvnJgLtI7g5qLTvTyGPXtVyQ8ATTdXiNbFMJAMT33fYAGrRGEw+XB
r2VewssQdSS6M3pDdjqCk869h+1xfvMEXPQQIzeo+GP5gd0ozRSWVoJmGwnLF/7BPFQ7Dn1O4fKs
7l4LHBhFQMZNR+X+OrGQ4xM7GXAwPh10c0LIhJMYZdECRYKYABqC2DTgc3sljoW4tEO9K/xskPZ7
yMTorQOSBiIvWJmv2TlzutjV6m3C5Is4RSciStEJDvnQVjxlSeEkn4M1uzUGYrQN/CIO7wxZ0ho3
4NcyAUZF/M2Eb5GAsB6o7XqnfzdwoHq43cUD9Y67yNDQfYzm73Dw8WmNRijadAcczHArjiK4dzgD
mQ6zmwXo9ojjbm45JNn+kVo9tH2inhgzpFeDHLvLsKMprCOfCjG8AZTRPup3WqCClpmLi70YDCx2
NEyNnfYvKqgpfdMUARc6o8w+WgDFx+1D8wmrCdctBT8uFqsoGBUbrnVJdpqNXO/tdVeZjfz+WyFH
mCa+wKt98mWqBKvpPGTzbyi7ZkAqHbxcCmEOI3bT8vzZ8b5gScxUyQd8ZLcxZsaq2Nd/ZO+ifDDm
VXG06U4Sy7NbkvEQR2A2iVsnwtLgGK/MvE9I3+tA4DK/2Rh4YPlh6gujeWFhNke9YQ0ZcCKXgcJy
RbsQgYJAsWgcOO4dDQRvmcuFBFPt8+xf1GF/EvWu5f5woh1fmJ/T+PfJJ3RKPpGz1W+/A1K1MhDL
sWLiyGvuwVyBLq8tXKttiKPHqeh5yt5SHVLnRhfVEfblfeHMrxeONAZC0cG3ses3VuGTjrzg3dTb
HsI+4/keqRuVbKNxtoO6ZZy6e+KR0EzvdG89FOVwRY05zv4bzgleXO2j6nMuxw5rDqoWLG1tgFAX
sEmjg3d5u/zR8HrBkr0YhwzAZ+lcdzgxsom9e1NnMQjfXpiXQFRDBMJmP+Kz66G9xYbnJ8DgdM8S
QZBJ/pE5+JrEW5QOQakrqJzlEUS9Ny2eiq//VX/ZM1ec3qahzLmylgJXgpOPHrQmrXCrrDN8K446
nsIrdjM0ky08jFWA/mT+q3YELD9jrOfXeTlGHgC0DRAGhDAKibx1eY3Kk7r+8mc77f0N+YW9DFwQ
ggugD6gBc0I2PHbIbcgn2Hj5kScr0MFBlQFj55VLl4xH3dM3cev+uPJ+L3DerKYNq19YH7Uuf8sk
anKtYTJwxXLSEgfKqngiXua/+SEFQy0EqR6fEA9GBEPmk1fAd2B+4rySIQ9lFkHtNyU6gHXGNbpA
uES07C65c1+GCG5fqvjLc/jGIxOJEmHtMKsw6fWwZKpa8QBS3v8ZL+vFkCugEULAr6+7p06401p8
wvlMwmJzi02gBvTTDYsr1+s3xm6UVHZ2ZveNS/C+hCR75iXSK99uFJ8rnWEwQ4mGqyQhB7wBno72
DSTqNbCTccptpMzqcoiWXS2HX9eiUqLuQG2EYDK411/hBVtQclPh4AbTed/5t6NFHspTPP/br/ub
owlvtyz3trdmdBACVTLHg2zi8v9NN7ggJRm3h8JND72/GC/80uuYOep7/i3t3IT4+h5ZIbsv9wZA
L5diWzPlosJ7y3Nu7e97w21MxncTrAxIH4gJ9IHK5eHW97srP69ylFC8bMlGlylGZO5RbvZ5qMwy
as2+wsKhK3ljOstsh60tObC7cX0KDKpBJ1DC1XBy8HjzZXUaURCz5+juMgiJX95bkldp95hHSJ6c
zWI2l3z2U4jYXLM3aemEiDbaHv0rXjQOZ4Y4+1dcnCzT6Nx1Y6eWNPJaLC3ldk3J+X6PXhAMbkHo
xaX7QbxdjC5v/4tBVzIOqGPh6oHAfxZxvLtcXAr3IvBfGFiVww8dm9lsimYjpSdd9yKGNeS9ttBq
Zd3raKbwMoEqLjnZMcC/2JPXmtZ//VySwhQ26duPQvEioq1LhFUIKobJkzq3bdzQZmtZxM1RxjC/
m7XEdqAc6U0Kgw/N6abvOaN0ykT69QpGZOra1Zhp/E+ffkunJbwn4w50CkbONK0BtL3vxY+JoPn1
Lcag6xJBwnfIU+j5nJ+PJoyOC3yYEL77Lc+njKp2lxG3p09BRQN1Jh3j0P+9vXr/aZwwmCQgn+UQ
KJBX5rahcCvpA0xp/EYTheFt5c/qbI6rbNfNy9S385Xm1bPiwGAJ6YAMSZcVn274tM3Aqbi3hM01
jTi2lc8IgPaKl8q24m5nlIsBtSos4APwZS4jco+Zmi7VeBQlI0sdf4E8rsLvtJ3XSB321P7VGets
y2nnkAN5g/mAquM3IimE1o0AgJreWr6e3zhneupV4iy64IbM78+4J2/Alzv4ktSIi/dDuwVDjdkn
PDyspKaWjz4bn1RysJu39zqFd0zwaFXDo4pv9dtTIFgix1tH0aDRhRqXj5TSV8Dv6OOBvvcAy/wG
KJP4R7TVKs0S7Vw1pZa4jANlFjSO5V8Un9Lui/OdvQBIa8Do0ISzuuEpgQ1iJz22MTHlI80oJbvR
S50A1n/JF4KfipTrqJO6KiwFM90F323f4m8MHrWBAVnl7apjOg5cIZHhsXmVLjpgKXARbALE8beK
TgXj/rTyBZDHU8SHb+lGtNqByzWhT5E5wtl9rAG9qHiB2gGVRJdMZ4dFo4pZKU/RDSyEGNyfe2Tl
PBPdNF2qzEaLgZrkqjSgtKsYg/1rpQOs+GlXsTKG44nrYc5PowOQhtqmJQ3hyvrgbqvpuuAe/4Fl
vqa8GhcfuR3Umm6ET2kvvZflurNnQJYpMWjpJMy2sA3L1qW//nqfq+LI1gB4LHj+OHRpJekq4SV6
7z2NMk2DojoMeYRjrsZUeEB/C6yK8eK62dA1VOS1w3e5Q1UIBmk2bqCvMxtfA35A66JLMHcZrASA
Mjc/6hu29/S6tFe4zLD/6E5zu0zLvxTmGPlQgAhHDjDOdeotjrYLXPRNHnAyvwO3RxXjdSvGAx+G
SFQxg0qdB9FET71u/Yn/jV6h91FYM4JjXGu6xvpjuhGIX8uAj1NeeuiRU53eL2SEYvfkEOqRiMXr
LC6S1+NqX/mrwRHv4uqbBAODXjiiGuTagaJUrjqrn/qMC8ecBGCB5QJZnivKcbTCQZdutC09FNvc
FvIV5fnvLi2+xAR/GO5gUpn68gDlNUKDAlybefOQrkmz4UzyX2I7FZCzVgxZbdaKIe6/Fej0ZmAg
n8J7Ew0ltAaq9zmLPNT3ygJLryHSjIyttMzG8MvpPugKRMZAu6aTDGHeUSbK5F32dpfco++GvvmX
Sh7dslm476fM6JN2gNf+M0hsQoeEvZxDQ4blLtalJTZ5dxCXut+ctG1deXQV8trI+hHTNoZ4dV+T
+nc597Md9mamS9xbL3OZbrawTBjmB8PAon3xYQy9UBnROamefiNkbPLBI7apcf6qbQfFSvjx6Go7
ngHnoM+Q/lX/DNMGCRf/wIA1n1Ai1iuyeAftkAQeIfzDFqA9ZAyMx1ntxkydydikWYJMREhcJZwD
hgxZ0XoKukZCP68P7Z/bHmQAWKE1A1rt89LkQYLbKgMaPnld3cifR2sKBl3CtOKRINz/bF5qaty7
PmcmxDQF9on8pCgEfV1gy3KSsIXAmL0GIyYFMlmqiPpGl/13mXCEUWEnwG1MQeFHMRSSLg4xf+hJ
Yw9ShMqsCDyBIScWV2K49+AvJu5W7VoQCdADMjb5uK/ISU/4fcOHE0LzoyYM9NKjmSF575dDnDSo
FvvYceI/rLo4H8nkUMCWwp6KYTS+SkTt8fy5CHVk5AizBQ8mtBI4lPOrPGrMRfm0DUbyzKZ+eL5Z
gPAeeKoBQQrQGiOohnXrA0E3mFehscoB2QQErd1oG/MzHS9mamE/kxw47Fns8b5VLs7mCMDwgto6
4O00tXcE8E2ps2J4rgAq9fpFBw4NGNLj4gXLmSE03jI0zrNsUyyYg7fzaCW8CtUOHtyHImacwHul
HRNjzk6nVY6XKKi8jlQlBxcc2S0kx+7zS2isIvINN8G5nIOgYgYQYsPGsmQwR+6Lwwf++iOP5cr8
5WKy9zMK6zXAHy1+Sz7KNlibF2btcEyFyIIkMtD3ED9al7mGoHFWDZ85tgL5GSsQ4cTn8JIgSyD0
b86hxKlmFiv/iwE2Mj5IqnSfIEfRz8F1LDmHpA+lwi+C9fHOPXp/I3KBiv/5dGLnBV6BwyTadrpk
zzzYkECdiKmC6sbwvAUeAbsHsvRMvZqCHQovdGcijcn39VoWWKb8tAFhQD29bIl3PdAs9FXBSqxO
Fegq3FCKoZbN4szHBOtkDhZhTvgqmEARdIEgfdsStqsg2T0CetsplS9BSSiYDp9xeu+QCkINiLSx
ONW/Xv5zPrCLe+Bd+RqjGAHKg7eHjmo62l9KNskHpym8c0ZG55nAONo2PiagtTjmDKgvLj6UlPCy
wy9xFN577Y6ptnCqA1/OpJlprINsbptD2WUC/eN8SWlwnBxMz6WPTK8VSAq5ruvfnnO3/z2qk3yJ
/xcEpGnjccpiz9KhAEZpzrGKhHuAGx7VnMNOVh0qfUCM7WXANEnx+b3jIzSbEmCzN4DGzC36O0hu
IdiXqY1HiiMNgTXJ+kn7GEZOAVJYehCkFm+EqbckcT+Ele3DBizUHCaP6J93AklFWCk0JHIJ4cX7
XK6/Uzyw1HUJiXUuHb+bXPUwjvs8uD/Z4hMf5qivrGEUp6H/VQSA1NvrVEjP71a/AkmvSVC51tfw
zi+AQJkh4jBYKVNqNvmaoRE7EItN6WvCAj4VSyq/tOdC2zuUzF2xbgrh3cCMc6rYVbFMxAzKZYko
jDzMgeCwQJ/M1mwIChQk0krOUeOyAFMn97+S06ucb/OoG7yVWJHlJrJcBv1DjCbUU3NDFYZ3xORz
Vqp5ILY3UlbjfAwdDJSOrVDzTRIgkHmRduCzn8CYLFig2eAIAt5eXA69pGOCzY2MLjQycXWuPsRh
Nfe2GRXmDIu++iFn07Z2GaTJDvuPMmxuvdi9bCX8CPAzPSEYmrAJlviXMCpbYu/MzYBv9fh7gO+V
7GCoCHrJuGKnZjOgvJad3w1sDfIi1I3wGFOf44DsgbwyFwgZPu8v49Jm+tIyGhyVlWMMef9avKaY
Tt5DixEsMHC+ypbg4B2needB0ggRrgu1oCqSclqa3u3vfs6vOYMXR328cue1oC9rGTb/6Xw6aMBs
n5RGTx73fDZNJmYvDzEC0DP1VjTkErE/RsNvA2nrs1JgdiGhgwyNJcCMaX3fW0TD7cj3e31/BAlc
aHwX3sh1p9PHGtHPwI8GD8w++WR2Qs4nFHPdPy5+eRIM/WTI7TcQEvZotSU8bUGqlTZ9D+FVQRkd
mvxPd28jXuCBRxeSI/+FVKmBVapMUqjrUNEXUCVOtondQbrJV4KhqfVzgjK3L2Ng3ztUdXOpgT4F
3qQf5EO8UyltpJQcKrZIpmAK9IU+JwWTxu/WmHLPxswdk5b8GFPSd52GWMjsrRti6OtdJq3jmTH6
TKCgQzgP5tk0IWVLxBi+cUIyknDRfpHIYtNc37ERvDD9rd7MVdCjYz44Si9evo6XKj5P1HicluxW
qqvYnMMzmDgh81vOOyB1dcIZkKpwxcLEgMLEGqpHRHspmAeeA+g5t1AY3Enehc0UB3/p3kTbpnXQ
fb2KycGSvUtuIX1axwQbIzhIGNAXyJBSboqahUg1iOtPP/kBozZe1gSOgQNqxZLw3pSF70dA9E87
wi8l/7N3WBFyBAl3L/yG6Tfuv5eghNBHqpBPiY5hCKSQV+x+Ip+veVxk49ipbnkdSmAAKlSnfKG9
3DwgV5HNDRDWdCGUyJpQLwBb8Q2k/WCyQeyaCEjuMYN3PtG+hY6HfB3ENOyGECEEhoNAli8bWTw7
/069bsJ1qvsJzG9osFgpcGYxfkFbE7sVjCFEKjC8kSfhIpM7XctSGuQ0w5jDZS5f2C2WWoNOR4xp
Cplf+RuWXwfEODtolQdPEyIZiS+XASaWNWw6JuZI6ITk45uO3g+oMpAYJ1DR8JtdEDtEwIZeDV8w
pt3XrSFFFd0UUJg8MN+jBhuem4C9eccc4vAWUEBIqHLfPxf4Gwtn4nOS3wgjHANHDKLseHlTfKGi
W8Lp0hiQ0gHsSDlVcYPiNFC7P4jEB1UMlcpGxFd3Q3TMH2EpwhQBtiuLCqllcoZJGw6pWNhqW6pl
SEwE/MBqo6Z4sLH1VI8vt6LZomP+Ob1rPZdnOfIP4iF2PEN3+Eeuo1yLN8aBXMedcWiQsMhUf4wo
GPEnDiau5Y5dnBpNO5QzylHs+2Dyw9ikbjl0+gieImref1aulHyUK/VOfpRIPIva47WhP/gUmILF
6ovhRrrIx/W6WtdnOAvfhTnBLWVuTHv79MSkW8Oh4T0mtQyaeLFocZUqd/LutxG7x3eRrwShVfAs
fhssYWbxER7CF1XaZc8h9bvbk2wDd5zVPMMAlqqEA3lZztsrLihuDjGhmqsEBVb0ru91Pn/BUnyv
bex5ibckd5SJGYOhcbostiKJr5uWyAODOZljCK9qtk5EfdtkHm8tPJrLPZIEkhVT77WpdxrBJeWM
rspLt7qrLy9bs2MOcJmmBzgvLBoOysu0XVbH37hbawg+e1sxDiBjgSS9L8LL8+sWPNQT+l3rDqpH
BxygjMUMluPoRkD9DrXP4YuxYyGiSk9AxNadvy53uMPwsS8DiX0cI90LVq76soflR3rTl8Yaqp3Y
SCxP0Ol0RrYHVjYhVpiuHex1DTUH1icDFKoZTdy4L35KmttzfnKtzaQzqCqnyz88nY4Y2RMq9r69
rzfWrTeplsFJP/KPwIQB4M8qFV46CfsH5yxMBcxumMahICTX9q/9sxEZWhvDN1a9RTKFX7HA5HX1
mkh75cwdz0yVXeRSOp/jF34WAXOAWyBCgHFXZf8+yWiSx8nm+/gJ6ibkzXW0gCvzjylGD8efkNqc
6hvEFMUW5BecLdj6a5KCBwbJ4yLp22UsmLAx6/Be//V7VDePZFOIGGjj8T79gGXHXBoAg+KmLpOp
5gYb43RZtwfrwHTGuH4unrKzJvoUZLZHO4VI8m48m2u3/9zb7W/O5GQL0RBm+ewFx4oQC7ByTmlu
mYNy+q3Ttc6gArxahA10z++YSUB2yA6yBJEW0xSTEDT50Lu9VtYkm4f4mJaH8NEeXqvvP2q6vFTm
7TFaytN8W02jbTQyZ6QxjvKtPr1M8lO6LubNNbQHsHRH+hGKO+Aw3JMGjAaOM2So0Xdmb9W5NH1P
mkULzGVTl9J9XARZModoBqBDXQ1a+A9PCfeMshKIqHS+y4sYt8E4NP65yOKlJuhFTHohjelCuf2B
HM4mQRfy8eRNt8Kdqni+8Z8GwDAd/cgFJcIWhZAtnBM0GG68TARvtB/dI3qIkwrLZh/cP9svFE2w
itDAKzelOWduEAFTgdaTTmCSAT8UYwxQbmBP7MMoreB4Pjlc1EoAQfAeQUZ5OF+8WvK9gY34tskv
9wc5lEnNV/dKEYfAukuhtjzDFrLrgER0tLfamYOKh3E06tSzDFhB2oVBP4MrwEA0tpAjzIH0Y5jQ
x1SCI0zah0/+TTtbaE6Ykih9P35+4ObRiqAFZHTBmah7TYOLMwN/2GXidOU0zlp4nX2GYrGJO9Wo
k6+FvNWreKgzbo6xSV9zW+hbTV18Ei+DQofDQOWWJ07aH5yqq85kDfLqPQs9buDcoCRyIHfGxph0
0jumnrAJcm7uO/cY0yXeCQ8Xew4TKDN1TNianODQ2XBPQR7KI/i1KGPwweCEwoegX3Ky36l9Xvhj
cncH8NJR07xcU/PFGT55pcOm2vdwQOCg5e7qSPbSlqrFUyFYU+5xOb8U5JR+mrkyf8k+1QR4vChi
Qu9SrXTZMwjZI9GuN7W2SewqTN11DSMP1zzXDizM2BcfeSjYVj2I4lNbZI24YgZiiQno76mQcESx
+HNRY2hn+mN6+QtmFelreNEET6v2oNbhj1EGYyblJS0t/HLv9UfDWvYvKwG0slq2FwwrlAOEXdKj
4880WQQK1KqBpPq7EJx9IvYTOAnYiYLGpD6Cc0ErkkkDb92qXIdTi+tTCKS9ZXS1rbCgPZbYX70h
YAGR3GK0R+36LUC6YtLZDGEJkvA0/OmTnhj98YkX1SPAl9r5mttMccPLRJZGP+ZUPNrMGieO4IZg
61CBClh7w3ZE9VjCQpNGuTnNmCtH2141+wR3KTm24HSfZowDinxKb1ozLRtfBEoBy3SEi7CQAso1
Yr8sj5qkuUyEgAU6JDXw6xZjrxE8yniJ62kzTUM+YvIgL4MqFnYL9cf7TjRoONhpLvN69SnJHIp9
TqxQH/FAvLU73lBXMJ7zsFEAFrHTIWZNid7/xEvzM5aUXcanVMV0kk5P4M/ZwaoZWTpydGORX5Dj
TCgMGbiGzIBgHS64kbDuY5QYyqPeZ4FZmgVyRA40B/D0grV0JPJ2FoLsSK86tpGhV4SgoTL+mmeZ
SF8Ewhc2Mrgwr1tRSlBbdh21C67eyeRCxk0CWwxGPgIbGW447ycRt8tnmAQMpkZ1ljofXRMUihZr
6R/Da0h+CHV/G6RXY32fEOVXEOc2/WCipjrBX57gNjes7mJmDt8f2GMJXBO5PZjk1R8bWHjNLnN7
9tDZOcbFqjXHNhnrDCavzVjaRw/KsB8Np69q/wwTaaI/Y5BigZX8D3olY/rXuzRHtuApPHgle5gC
tkfdQXM6kplheR8sEKdvJ9vtq0Pqmj7nKvsSH722iJAegPuhDZ+THDdW7uj8Zdc4wt4TCVWAyr+R
IC8NNaIX23G3oX2pIInAZNqpVJxj5qSvoeToc1yF8htwKFJPElL/yAwfQaoXMmpgiQ/Syocyodeb
htt3PIBZD5jB4fkeFFNuPDDkAtryClM5PHTtG5RU2KeUr9jS/SBgocrNadDyWrCsiVelFuNuVV0M
T9dfpGoAg/G2IwbTQMv0nbxLMsWBd+U1FvBAbpq9Zd2GAOakFyYZMJxyy6hZ+S/jfSSugJooAGnA
/1D1gDBy37RW8CgZLhDTiPiiId52WEpFH8wh1eyB4OIa/i9ZYCHc4VC+i7spC51J7LPmgfxE5bSP
qIXkkizEorL6pj4EuAUereuZ3U4/4X8sndeWotoWhp+IMQQk3ZKDYo43Dq2yEDERFPDpz7d6n9Fn
9+mqti0krDXnP//A1lZMtGTYRv2Yt3ktljXKIXr3FelLISihvAEuxYRUIasg31FoTphZhFdueEp6
PoQlJaqGpvs0KNIiHlwgU71TKvS+jeqWxm8GzedeJNzLWYbbE9xGmyOTqg1VNV4sZAmg61wKFuw/
L/1iqvWjcqVbaxAOsEV4zD2532/+k/s3ubbJYIrI4FNP+8pj42mt+AE7oDKJBfg6lFejQxWzX0LD
aDNvyI77V4pN+Ilv9sMrfAG+hwyMui7VCYxkAySqs/H/DY3qpPT1LSFFmDz/MgKFNkNx+0hgjgnJ
TLttWE17zKrZoC1zIWNjx3IA52utTKq/1u+cr3cwIiPAAtS5UmNY99SMmhjOhGClIMIGvWX/qnyK
jqL3qTsUePu9IAvxmmdEu0ypwOToH8mD51J5e9LRzDFkQ82H0fLGxOiUQvpEmUYEAX0elbVGuK+M
M6RHYYFzKSUD+6l05NsVlsRE12eisVWRLv/gEduF+sAf/vYPny2VqyF2JOMmRkwNFY2HMZ6UodNg
2ujTYz5Mnx3tRthJa7c7WktWAOLeaRgyVjO8Ka4u8yrJ69kuWYEkXIko5ZVfRDH42YJAk3Jg0j5g
sID+Ha6dZwKgPPBCBmzAqo5gXOJIZVpqh1P9EiQ9lmFgRgWx3CdqEZvhCUUrjBmnwSItDFdp77EQ
Z+x8ff+jKJ643MqCuoOCWcYCCOdTkVOHmzMTYNotn9vEPESvyo44Q9QbBuxo3EjKiBrugtQE8waI
5wy+sT51tZdTRKXLtaFwUwAkjAgegvLDlO1ROtNugNLIKQ9jmA3yM4XlU2GOImQtEZ6eynbwMwCt
harIE2xX+GHjpe10egJZiuDaWwzVYqCOPnf380pBpxUmYLqt6X74AJ99e1/WXFY+AMGjBeGM6kFi
aA7jn2uMAi2pTfu90E8IU2oJflHQPRcltYHmthNr3XnvqDmqsdzC3CBGAJIfKKDl331Ln+qIZ8/m
l6EUlpPYgQB+GOv+43yllCMotlUsr0rCWplvPNZNP78916XB48JKBsLj34zg+gOqxVesBy+CaB9b
sSDttQTtOHTeSdWviZMdnFnRMJeChTkMh1hnqpiATRtzRoeOq6W2YRtjeaxNImCw3mbAydgGMU3B
SRIhrEyQGqEYe988eTkUmUtDjJHoqw8BEk4xkverDyL2Vz0b4Mr1/RcbA4tHGkNGv0yft5AZr6qS
au8ONZ+ZNATsohldFVe++UDu5vHzA3+7e06gfFTkaGJMoCwPrauq6CRc/YU9HjRnptp4h1w8mBCH
Zg4Arz+n64YY3td6QM6RskTKo8PGuyP58oB8Rfn1B3lPoXL7hvWtHB14hsiXFt2fRQBwBixIPUQp
fQhzUeJD07U/7Da4HzCnuGJACtvDO3xhxxaa30Kj4Y7RvIE0RRRUK7OOCI/DWEWcxqg8qpH5Y6L1
SB7QWqQR4sv8kVyZo9WjxgKyIodVZtQBPDuyiClzDp2Hqw3DRKUPSQX9MCFP6AVvvNYArrcbJHHv
MGM0+vaB6GiPGNf2jmgXT2o0RNnye4AtixTD+bCCNROGlK0S1nyHaRhTQQYOoTlX5s8Bl9B5hsM5
Thym11C4GAcQPm5YzBEjRFk5fA5wPyahiHWEiw3/jyyGn03xQY8QHs7UsA/kCdiJHaGTaBzFg9z4
od8gaZwB4Bn+42eQR92bLowOxpVRN8mx1PnXK3AXyYtt/GZTvdhy4WcoBssoX+BZb8GqlT1NtQt7
IaySvj+X0W2Mg47AdHvColmecXbKpwyfGbqatC5ijXWGbDMJw5a3+LQu/OYb7nf4h/BRkft5g01O
bA77PqJxSjpY9M9lCwjpyDqknbmRB9c8HV7HGDGrb69D7GocWPun8IoIEOOo+/dR+B1CNEZb8EiM
yaUOP8+ddBh/qpkCY4kqxcLGgAk9XFiZcp/Kq/oEyi2+48U1VTUctkv4lc/8WCmmd1GQ6GRwVqjQ
78HFXJZ01sNNM5xQwXXB5YPVumd4iLuBAw0qsKEUAgBWGuuf8BTXZM9SoyuIWJPWWXhYmtP/J7zi
Ysj5m1xgPTWcFXahw/Slhmo+qaXfwlpLeA3qcX2ltGFGV3zG2fjwQWReqAtZjUptqgKI8mPgEz/m
Ynegw9PyCev+my3sUnduT0qhDPP9mr4VkqXKzXOYfr7zpk6+7W+DOEAim7HNQkTrULHV8GIt1eGk
rwh4SL+X3eU+fp3uQzQeocpo/xlWYpLuRdTQSGCH/Dvyrl4eEAFbUt4Hzcc3d92Gzcky/Vs/yrLo
qfgCGv/8HT4RlfqdYXYWNv2oUBJec62Cj5RQNl1Rhhfknou9LcN7ouWtOfPeTfHKnrXKr9tIlnEL
oBYSWEQflIPtvQjQWBIE1NSOCqZKTU2dRxmLp0HpkSWkUixpbkd3AHe5A4JmMPp2v18M7i6Tpwjr
BsNXD6KuzPHaV7zKiLMOYSibOFewJHQbbpLiSzyBh3XbhgRmU0ASesugq7P8j+JdJBc4l1oQDaeW
c/O5fL8MAGBBUBBlDZgbvZgAU85i2KA9o2vrMzwekofKCL4KBq2H6IDgqzNILzPEK3ku+BnTT8Uq
BaYoFoVvfTNwNT4SGwVj3g5nIA870pcWoqR68Ya4p2EqzXi5E1NnJvVAzrer6FBNJlNflxK3xK5F
8T7axHgySXAxVESQzqE/Ud1SzOLTgWQMWgIbywkBmcCgmfZD2vhBucZWlUORgc1z4q24QDkJP4hT
aQEYbUHM7dwX0ugLNTZEL5f2HeYOekC2/dZle9bryCRgjs13jQQUUh9NBRYyVRF82ugKKD7t0scR
xLE+sL4Ql+togDy/ysU2oRZMUDG2LTahTrFhTWN3xbrtGlsj7Ye9RNFoMm2dvR2OQgqX9gYtB6K5
EnGjfBZfoimMpAvLLUCDgoxixEv0JY+rwOfZT9Z5Blrl0LzAlKrYFZFCotU0MW5rMFambgY4B+xB
qAoNYwglz+YZjg5IlBkMQGIqwUJdyMiUqDxnIBNFjMe9HPwHaIFwPHrvgMqkF7AGr+YDDi5eRnAn
Kw8hd52LC0rf+xQ1NS9Aak0OBaM6dNqNgzaGCNEPrAw6GtkRjugkvK2BIi9zqvK+dDGJpnoTvEH0
lHi79vZVt6uvo8MWJ1P0ZacaOB14LmeG2nXVnuTd2hjd1wbZiaxqB1sfD8fD+e0ffCof1bXOCskx
/kDAeu/wr+BcqWMbZrjOqH33pItMwDq1mUaOuOxdG/dwVP66JXg9Im5OJbYrMBWdjKgI+jFc1Gfw
E0mIIKeCRfufJkKe30c9wtyDQAkva2VpYTABj+jULSxmIDDiINcCqcJzi3NutAoyr0PWLy4WPYy1
uJ/XDIyw2qIoXQmgZ93DdZBPNIYQNC5Ijldfns+So3MyDQTZHazNP8oYDUgbhwJdkDF4MAhAuB1c
vOKxXkP+Z7jKZMMqCqXs86Io9w4fEbTQCO6C8037HT2CNQeH4N5peXBYqTAo4gnlyWp9qwqk1lcx
GwewvsRMZy/b6pf5NNWaCq9IF45eHBtKbxohGD74CsMooJz5J7l573ta5untV9qKvHemJckj1PbV
n0H/J6A6Ku/XiSGTsPBsPXTjTzznv2738RsqUUJ2hVX4cwWlsmYEDPKO+nOGZwItb/SM2hEYNfh2
y+QZ7PbhPZcgUC1aa3y2qI6UMXoFK+7+YG1f7wzhkJKGeQeyMGup/lHhMyfgZsZw6B+cDALNHUv/
zH1nrcT0j/x2WeDI9CocCVU/STJU4PAGOeMdpGiECgzZvJcF4uIZupsxZIYagVAcJhlMKwPg6oSL
woD1Y1cTOlAw15yCHl/S2teXoDJYkTPty8foRIBbSz7Kso2YHdxmssSzhbmxfRsTU5ZqMQoNyImk
zAQGM4url7M04xEInIMuHyACSGwKagswzCjxcZLWBh0KIDJF/N+H1vQIMTiFbPzccFgf0h1ltAl7
MSDgTsb05GhAp+DU0XNCCljww0v2/99DUiyRlKRNzC2dd3g2NNPr9D/uIFo9/kANzWKDoFPavueD
FWIrVhjAT6bd+35XrESTj4Y7E1LDdo2TpYLyUZ4UJ/V3iMb4B+oTcmZpiSAo84sJtJYXd1pHcjbj
aboXh3Af+Rd15V4I/CCmQwkiICqD5/Ai4w/u3aJb8BBwo5E9gN3j3f5F3XdC+QfT70uOdodD0m2i
nYbrmxDnzi8/8CTAjR8OtUW953JeEHXKdODeAybmFJ5486arRPHAHitiel57M0sv0Hu54Gdzo8yt
8LDiNXXl6zyO3EAE0oGnMacwA94JkfaAAoopuOZcyapl3kshwOlCcsmHNAm95B9Br+V/H9AvEQfT
r1V0DjaOJfqa1O1jzqVZG1hZg+iDgwkWLEX3lVO9BYA4mfOCtfz05TnClhi+D3adPMgUm1TbPLMM
Zyjl0++K80if0ZG8gg4tD4bMhomqw9/+ShfObMB/s88nJffS14XVCOOOd9A3jLKoOWEQTgAGKwih
TFDYpql5Xi6Npsb9ASEMuqlEwjhUKfuuoulw6sZBzMM2x89pWErPlwpSmGAc06NAl3orsVyFALGU
zaAacqBUfoYtqTXBIIZl1iB8uTwi+dTL9bdLBLUJM/aI5+02cPkdMtlgDSYnQSNFZLeU2OABkNle
oQzzc3iol3Dunhj9qTYORIIVn+OZ5ePZPYwpew+99+gS2MeA6iYcHPn3CSsZM08jaod+ieZY8rsm
qOQRvchji2QxojUQ5xgZOlNwslc/6BdoUqG3JSrFxKzhseArSgzT5tsUAMSgHhDCn7V1l1p4YkAe
YbIHyekkMlRxaBKPDGSsIQe9k07DM2No/Bup/jHhAY9sWSL3/eq61U698Jt6ky3yz+SxYPBdsOKA
bXhs2U820h6MSwCk7XvC80nq5H2wPUgh5eVd8b/WEs4WwKGoiCgXqf+HMHv8EouOfw06xdTLvb9d
TLou8PAQSeKZXwQ3vGF0YCFH/hLSJXI4AcsBKJmp6Q3BXDZRFBho3n5e7If//Fvgd54MUishUXIs
OMLRuv87WEpPDrYoApLNLMSHVGeC4nQ/U4WwrUFQE+bUgz4etBH/+l0kdP059JYcZ7XbxPq6bE0N
x0PdqfgQOuvWaxmvys7yMwyrl9gqqKibJrlokYnV4+f5j8AEaUEfd8+I0b/w3HljXiOGHAzpAv4d
JFX+DBwhsFSCzCdstdSC1I4vTgB/k/svTit5xhm+MA6FMGVy+d8hwAf7upSTvID9Shie8LfmP7YY
9fslhEzDdwAyKVtlkQjqgmtw2eST9e/n8XO6DaefN4X4xvtCbjUoXREoSg6ngz9YuV+2ogLnw3G1
2z4gxZ7iny0SxhnQcxtK/7oBEGauJecbfSvvx9mCYwQiTxNC0d6acFBdANrLK7xSbVt+UbjyCfFv
G/YXaFopY63FB0foNnpSci+Aa3gXqWVfvcTXV8i5honJDwTQ5epy0nmZQLUZRLx8JYvg4cL7hRpF
2QBjFDwckinWDeTHAFRz5QbAzLqj/DtDYObSZwp5hIP675WcRaazwPecUdF7VIGKkTXbJMphyg8q
Gro/RtqC0CYYqVw2fhwcYKUl9EZ8jGEWQfnCUmLCRX5MKBIQK7eMVngy4X2ceDP+HaRdvNcgeIja
RXyYmz5R+iDXN+AnZyghYNiXmLwHYR84gaPFhyXzSl3BLOZtKnLeWWX2kJqriXpqtUU+oxWRT3wu
SiPhP6rVm4LYYIqpxysccMgnfuPQIcxUC64ubRG4OLmyvAd7JLkIdFi8ebOICj199euiG9NMUZEs
VLdUE3gwOPlAoPLpYcgaY13NRiwTmCfCS1bvSypP+Dc5dt0YJSrQcua8hlIt50YkHJZKFMdFjIAm
GOURp9SvOCnc73Stwr2K/OsF/YARYnO5LWJoO1RyAoNNReoK8UND/M6JjqAmeqzrrbS+/b13RdBa
rE/YzqSsngiRSlikMHleLBzI0qkg2XBFMARpEtTIFT4AUwuNFhM4CsbHpPuF+niFR+Vm/jB9jAeb
XuYZc+GTUZZrjLvTCzah1uS17I+4YQDtoUmNUDWF+GMhEC+hWLplHnI5WfxuJPFwWq2Ex4ozdQHT
kpaWT/ozxjVoiZgq2EbIz8aDUlk9nf1Qc/N8AZYI++Z8/YEVSnWLtdJNuJdWmBeWsQSPjcZzj78b
Pplq8pmghLcSTZ5jlHKhBOwa5x3QQ9Z7BYQVTocOCjSuMY2ACp8MVhwmxuQ4el4YWLt0moZf3gJc
OgNURm+YGDfUu/h8Drx7H2VIKvdUt5Kgd5smvlyfSXWIrnkgj6Dh556BaZL/XaI6glNEHio9Gdw2
RktObyZalvZUUL+Fsn/OP5OXFb4/o89vI6cwQh856TBEG8zlS6r3gbgvC7HKkExUU7p2OhIUDxta
0Ic/E/Rvy+g6BbDeQbbbEZo4WOt4fkIMIekeGeUf5tZujcs5Vk2HqSkoLH6WiHN24RzE1mH8Xl9/
WYywNECk6HOE3S+s53qOgYzxk2OuEb+/MKssqM918D3dVzDnMeDsTgx9vliYYSMYGETf+AAcDKvR
pKsb2QVVwTJt8fJZ2dDWwlzG7xEL4Oj+8mUMpN/BdWLBDMPVwS33rAPDMwQzbaSc6zF0Bf6NDKmT
fBXdYxrhy5JoKwrofRCw/Wo34I39+sxehbyGcKjn/o1jgIurPBYzITf0DEBzaf7dMOej3BtDbsSs
l9sa9oQwCoRn2RL3Q0I4/nT8IJarWrhg0Rtl0ZC5mPs+Gxu6NpwM8P3D9AZF9oUCfFo8vWKurHtx
f+Paytg1BPKjkop5gxULHqi32NlCxr4QYlgITkgpsujzTr4J02PuL5AT6tETr8c1kVRwQdNmoaeZ
Gz6ZYHBZCvwVgU+QGfisCJrfqNOvi3QOYxwJZxSwFY6XomFaVgIdgMMvAhlFmUxiO9Yb5fy2QwdV
ESbF0QQ3t4pEMQ8bKBocGwvRBuPsRnHvplstISCDcZtsdnaR6sEXSyf6ZLdN2cEHIbduEQLg36Bm
I7gUuAhuxJDANEFDG06IeHCwLkW3stGjbEavi3WARyBjyBMmyH4xTNJv2KDV/3fMNLBcMU7BZ8MS
j0Q9zGDpd1AiWfkFP5GljqRscbkZVLKG33PWun78FTYGRAUkOB7QWg9c+ksYz+BwIoGTqgZbWGbB
QLkn3ghGBHML3u5pjXgPMCao53P4YswC2rUG14NBILFCbDsG3owjaXMt/FvnSwTOLO6szZXjC6Eh
Ftr63x1bXASWtJgQKYyYTxawfVIWA6c1zrBzJEbxyDnEXav5VcRGcfVNLHBEg08SDVSNwyAarJl1
sGbkjX9YX3WaNg9zRj4Ta/0uh22zoX6imLygUHXk0wHGpGkPPU6hebwwRwA7K9BOO9D0x2ye1ok7
rifU84mTCVQ47pYZn9SM4F+ESwjUrI58OxSE+jwuHfGc3HyRUgL33udpZxKc43HLZJkHmCJsEhH8
ENw5j05nQ9ru+A+Tiiiz5+ILzFntCHCNQ/vaWJkH7xXDv7iZvCYUqh6tsieAaeY1WHpfSFvAvsCe
SsRf4TRsQxnDDDV36FDse8TKZm+Opr1aXe10d8bSxqG0ZNSq2xis/5ynd2c6pS3js9CSQtxjDbN4
O8PZQMRwwKUiqnQHbM/eTDfprvI2GBcWODvhKZDuJUyWYcHYnxFnlVUXxJXtTeHJt5B/DLyxxCNy
OuX2/DROcCaL8KD2laDHagjyK8Kle6LavzjcOOjPbMnN3IvXhivVq4K7ixE50zbMPvGGc8vwLUIi
nCs+/aTZMF46xLhk+000FLzR577eHyTvfbx9fZ4xbCmHOLj/dY3XPrxqWeFQTJh1g7INYodH+3Pn
Woo1h2ebR4KbO2cZ4EYtO7scdyflmsqHZNjFWPRd9DFwC1h/cb5oY5l0F7IyeQdHNYG6Q/BneTDX
/lXQ468Rm6DGHiUbCx1lCkaoLUkz3w09ywWPH0YQ1DZL0ZwwfU5YiQAc1RcTgzAPPqfyfNiBElle
RpF7Bm7uTvnqjUL6TNFNXcdD8Zi8iA9YPIPouX9CGnbZxdVshKcNVu+dx3jxX/UM0Rmebbe4h1eS
TTboN97jQ0dsDzZg8Gf8il0ylpe0TtrouR+uasR0HC/L5dM2NZ+Nia2lxovOMaDrMA9xuq2+Im0v
HuKl+GaskgU4VR0YxUbC9AgkkGligsKJ9ZtlkiqIQpKcAYbOv8IBH/0gY50pVgwH9gmLO3bNapZ2
CSDN7evqU/ivzZO1zIGsvKfjDPNQQLPoaHCsmTcRTtAjngjChx0EZr5EPmQdUeG6dZQ5fNrXyTAE
GEgf0JQeg5wvd5nqY6fJYaAkwAAZcQJPLo9ifJ1IKR3Xh+6OKnpIXxVDGnPdzwjlYqImFRI0we0H
cGOMH1bhLSGR1VcD7PnjGvfOb6yRJDX8zcbGnE/BWkp7tBDu5HZHFHkOJRiObeAVhMSX2LFn8OPD
B6VxObuHTFSncCojfk+JONvls8uCVt6XWKQZLRT4/ePKjHM6XdcE74yA9WR8j4tZiXF4HqIJIZnm
NiEGgFoOE2+Y2fW4WqDvSaTTO2ihSn8i1ecxCQQbm33Hg1SFY56WlGc9wissGbp8ArxS5AB+x9sX
iXqw+r3rGuCN+pacI32K24PD1BnzXJNIs3vA+jYWi09ONBBXlHUGK58A5Xxikk8vzQHJo4tf8TUx
BdFPTtIBuYBQqfVInxoElrOt4RaS2ZCrsdyteFmxguSciLf6hCZRfyIUiGMJJY8DcIfQGyDqsGqZ
rknC4IuEKAuaJOzZwwiGdRWKxa72s5XCT8gDNX2EX2xniqiI1Nh+bMQxNcaMzkZw9DExhBSNTPU2
fjJeYpe8I9gKENnQ4TMltXx6McUcMS6R8ESgoLufHhPRvmoukXWsDXcPmScbp/ABSmjN6IMylF+s
8FQYrMPM4x5jDRzcHPFkUj6Uqj+0PNoQZgk8xwNKKPA6A9sKkXzU2T9niFnOYUpx7sIEmQOCeV97
Oc/jLwJA8WuJZXcwoFD/9weMoJ/jJ2Ube8Qyt5c+pGTGzWC6GD2xb9ernBUBqimXsklAu5l23ffg
GczpgAsKt0BRkP7g2QfFyDGnAyQP8kdAB4Al2D+dGfq9WKOH2PlJ7z8djgngVxa2hEuNBxI1i6PO
X7etiUZjftWCiywMsgseKAhodOjgaLDSn6H19nlwYDDkM9YBYInHgjkZqy3P5Z2qkQqkFKdLPlFA
CIiCjWQD7yBknaCFb+iAuR0ltyzFco9rYfIhwoGT8pxTiPJ3GHjBFVh+iedYHIbQPlxKAQHp0LlC
V9PBKAHiRrhcBa/Je4ZOjZEW9eedRDVB5pSXzZRawEi4n5CsXX6oflBj0q/IkNtlDw1brSTVMwIb
YOhmWJBcXVhgLRxB8UvkoXLjUH7mWKzf2ZABXMXtz4MRQiHnac8xRTTYaTvvOu+fSG9bElE8vV2a
eDj1blc0q3xkFX/19xXIBvF32Oo8XSDwKpC9xonvrnLKlt8PqZAag8Vxvf/nXB2a02HEPa+fJPjz
lxWEKH2pqYG0Bq81R3BISa/ECYfsnN113QoHGlbc52+3f+yfOxMqeazYXfDcta60wl+aqIwNzJ5v
7+EvGlQ/zPRZ86H5+cOA8b9Mn5jcoZLj8IVlQfxmNJMFTOwazc+gAWbRa13AUpRvi3KEw914MHn7
KtGkKBDwD52IpehAU3NPLTuaNl421bePI7OgzyACfv8g9UNaegN98fMP5yFRcEcCBf44OLe8GF0j
7cRmGf9q3zg+mECtJLwyBQWC8kCQdA6+LkTJdjXLtvVEPX/P5umweS5wDJy84ocg5vhd+sKdmCit
mc79tXgurjE3siMFr/TrxbkLhcPFLs3GPctXkteYjKNESYpF/jNIHuM2QRdmt7jArmUm3JNB0p6k
38/OpEN/zMDg2025uWoCHL4FSgpCG+k0TAui7Lvgu1bsWwze2ybJYwkjKgQBspmAe/zhtsI+PMx3
BtfOlgJ8j2xIXD7JV4v7hEMf8xV1kPilf7BnEn9YAfvbjYNFE3O5I4Xdv2/yffGdIwHmeNusqKH4
gvGKGx/s47+/GvrMBT/EQ3JvdfyV2EAr/k730w85C2HN3GZ8H7AAwpR6zDTnvYDiTzM/qeZHJrWR
xe0MSTDlkmhKUP6+6a6x4531dwfGMlEOUcfrpNpnnAMYAyovrLkYww/vjhFX8BUp8Qo01fy//05u
q6fl5wzeNjVJEozku+SC+dvVO/c8CL14DwPGbcjlN7n9uGUhAnJ9dJ8w0g+GUjHHPH3+8tBEjMS3
wr7zE5i4LSBZJsBkxZekJsGAh45rV+kXvAsDFkoHiL1GLMVS/ddf1s/0eYQ5oaAPtfADK0Ja23vI
EI+lxfxijPnGf+ZHmAcyLfiV2Izw4vUwdwMRYQHpmrDafcVgl7ZRABBHaihSokbtXHFaJLgplinm
L3WUTntFtMtvzZrwxQXU7m8eslN5ecP4FW306t2FoF8whwpXp9LfU7mAomMkRz+OmUWMQJGp5Teg
B4ZryhHKScc+XkL5h5Gw6GWPScKS3G+eBSgGyPeJlxBD/IPpDcbgdTJvOLuiZpN1zKAUiohP8ppI
88cJSTRTyckAGrVv8vnRFqqu2ebu4UV+tbTAPb1GUs03hm8+KLqrXTa/4Vb5xI+HxhzJrPvzHn1m
0oxpHfvTyUKvTQmpxN32JcyMHYa2ELLM1/ROdBPWfLSkGfmMgX4kDrRlXA5OPu/DJ1c4uUVD3CPV
EUZ1Q25n/JAxvzQjlN9fYbpj/DyVAHIaUx9S3yYNU++5gqkYika7URmkY0CKgynWyx/MpCC94HPy
VxQRNNXPFtIZJIIK7wmPrxufl+r7wQe6hYu5bxPM7sjnUaHwE23e9IbahdCs4s/CvIif52IGmofK
EfRxj/4uo3lrQ8Xw9Oz3ba3zcbPBMIiW6kIkZvOKM/ssypYz19VHX2ovx1ugiNDdgsf4lr3drmeZ
i6yRFmtRn+oNMxSZ7vbMgrPTSPvZSEtDhezgKPNXFjKm+uC80dq3c86ou3MUBE1ck6QifkkPEDed
m7RfPGZdoK7VVc6NwjrxIQcJdBmX7TV+zTbL3syKjWO5yCYWVj6MRyLZf4JvLHvyNUNmSeD3G9WE
j4Vw+T5Xt4cZunW8ThaIn59z4CiGDZYndvNV/g2GANsMoyFmEVZ7ulGQMhVhv1LOWkLLg8b5Cx/j
4qN9I+AjymKgd36bFMw1DoKtg2zCRIlAkULQHB9RmJQ5d8x/MEewB9n5sgAL8/WpKJG+Iaf8ybcO
U3hXvJTSW5LxF/P/G9ogRxdJKuIXfgiouRlVIMCmS6PAgX6Ezv6C3eeZyTzMWthF3829x6mdzBdy
Nfkumdzs4lwpEZnCpfBxuUQ2QE1VowJSrtMGRjvOAvMPEecw23F2500QfZvXBD4T7xFVuCdwSMRp
ITymV19V0OF4ekIpzVcoMgijCAAwUxi2z8a9QRSkFcUAYqn8qqkCy0+4x1Et/Ktwh5E8/9BfBfBz
B9PBDotkdMdzoURs4uvfJ0betpcDQuzHB5+UHfDxELevVOOqc3YoBV1tTPdCIa5EItt0WbrZaBBJ
R4RGuivPGXrCi8PZhZBjoNmwwGxv9A1gsJSuSEwpIm3GOohhk9PNsPihGmeA6kN5ziLAJWFR34mD
ABYNrZWCafein5Q/vIMvrXsjqH/kvbJAKKQSxExNv4RL3c3kdBDhG+n8oEC+bwcRUiiKpX7aThnE
GEK4pHmwzj2NzYZk1Ja/QHwsU+AzUtkCTgQ0pwEUYSxJX4kSvTwCQ8PBxFxgC82Z0IjOQLrC/8Qh
cyy1b44GC5jOXhd/4iZGGCathvxMZGi8kzortyiLIa03fJh8hKuUC99Gn4wCXOQcSNLXDW+mu5ZD
V0Lmee4oqKHykb7I2X7E2wwn2rgYdbje6RPY5994OFF+rumAQWaM9eMCC71ZgUZupAZakEe9f01Z
kKPb/JVK8XP6dM1wmGjOwEU1yS5VRxg5xgR4RGzmL2fxV9izNZY8GDSX3jC4RDXmQvf1x7UQuMo/
jbtFzsyCSC2zY37BBIH9l5rmQx03YBluEXBPEINICxbIct1go4fDLoZO8KYtUiUZGq4L7gTnERG9
Kd6hTq449MIsYFAcIJCPBarDTDZ4jMzZZYmWhvGJEsPfIF1gEHynvw8nTq3AtKc/wLXOj4q/3cte
XSh6MFHwpGnuGzsrMh1rJBMA/PTytRIMSWjQFqRsRq0jT/S9+ASlh2dCMAxCdNv/UhqKFAPYLUJw
EHlajwlBdPGLv0MSx9dDchzWLkQoyoQyOrKWrna1i70K1HTaf+eSHOxV/PfL2DHGutFjkDw/OKSo
efek9FDaOAAGQf13i6oRXmb+LdpSpsA6YEfAYhomlsNHW1BjwT2GaEvfAMB7WXbCnWz23Rqyq00+
W23CsIAwPpQ0mDGxkQ1sDGucBTmZZOtpmB6/kzbhd2IU80mbtMTnGXzXAHl2VSxpE90rcNi2D+PO
P8ya0V719bg8wsSwBy4foLXXt9Hv71/h8yfEiCOBoYk1nSCAsLV/EyT0to7BNDfIDNqI8Jke5Ueo
4cIxDnqoN3D0GH4JzrDgKvsCXzN1qweE1HO68Zsihg6DGducG9NyU2/q5OA9HBoS5y/Jc2s9EB5d
0hgiEhj3CGZljB9h7xOjuL6kyo843YExu0KQ40HS0EU1LEKtX45AbvdwbHigGg8CCRoBHhluOb/1
n2RrS4iU8+jtHyjt3lvI2zxBNX19yT0KOFF5WQQdivWEbp99FID0GWQzZnuscIOJHPC0VV675cFm
LSLXgq84jHXrY6fZeHhf7otosMVnmgPtf1SWM7g20xK57VEKtPiWti7HHneQJEhgphKERITgga7o
9oclHThEP2WRRMIJJasGqfwKSQVivscBcymhttMjyQN+EmiJll42r8QcAavuoAl72JrC5uVQQ+VX
pBAruyo5jNDyJfK8JsfWAvZgQfFefEpxuwrAVSQSftOTSPtmPWc/XZ6z4LAoIkw9jx9q1LilHxXu
EFH3h07SmDFrddKj6ee78qeLeAUbmHN+hfCufxC94rFxFuHW1xOClMcGgSWTP4vhsdMkTQgrDfCB
Paog9esedJvDVJoXY82wkSRQQJMTw3ZEdGFUc3WY29gP+7jrYmNWchfIce9rdIYUpPxXuzSBsyfj
WxYVLj23Cj4Kng5Ds0YBIIQdj/VrrWwV2kDzRyf/2h36PYdfj96jV6qTPOnQ/RZu7i5gOAL9DpbN
BtEfrt86P9gUjzggyqSconwhlZL6iPMkTFDooVl2JCyQolYX5KSPsMgqbBYO1ZcoSbqIOv/x2x+f
qeLclq33sIISX3JUZQI4RkpXpNCJHop7YUJHDo5XHynNKWdA8W1Gwsx5EMc4y/FknMz+WHGwN38E
krsYhH8iniphyehAEZkKskKKlfmqILfy7vjRBsaEDd+eCOEWTqQ40+UEHtAFc1u8ltTo6WGl2pq9
3zOkrs6XWAR8ZHRKB0+dwlRMTU+NaJ7uVDxLJJwUsXd7eXUnrj9OKDa82/kWcE1dC8dOm6UG7lxg
YbixYckFxUVRNDdTQbtDUfFvbQdUdzOHlUONwntCdHMjev70TcwJWccYhuPeQux8fcSYh7hCgdlz
KmUfIpx9i7BxYkI3WQJN8bizxUL/zUY/5oI20xks8tHU2u9Le29RNbNrRJtzZLv+m397HeGHvCck
INIQLIDYjKjnZ4JDWrnAy+OBsz8x35hkqCzzOCM6L7cn47Fhr/0rHthMN0k1XZa2Pw6tyBLBpHd7
u2fq6MPYDXFQsmd/tCmJaAhKr7D//lbQlhl97N5+/F/7nbv3SbH4s1zAjpE+hnGMPxOfvvNRPzj9
HCIW0wkK/CMsXdKbxJUTZ+CXObxLcOS8AjRgYY63H3fv+vb0QYKt4UxbgszJwwCdO0SYwXRsFCfD
qxIDUF/gqdnYcpRIwz+YEo0xIVsabna7PFB+wda+acXewq1+S/TRJ6YAIzjxEFIqXukiqD+0FFVE
lJ1fCeno6SMB5GJNJJBLvH1ieMPo7hDE4UJc8JhnRT/8xICHIhCTobsDFMsRYo3IjYdpcxrgrLV6
nQ5LZGccrb6rTmjkcDp5bCzeC10Z1Od/v/BOqWnvXgFS5G8xrtGOk5aBXoTzB3nvZDLTgK3sDIWj
RRWCC9IFGUKtrUzNpVo5LJsFjlvc4Cm6tBdLkLkcRnwkwt5To0qycRZcThWo2QMjWGhkaDWFG0uN
7kf2L6xs1yCnrafQm/M3N9nj3GrpMBK/qpDsGZxhHi+vBWJ78IEHU1MszAPNGRLyx2kWwc5Ytxgp
b5oHetRsiHG2z9OHHfycdew+eNH8fySd13KrWhZFv4gqooBXCSGEcrb8Qlm2Dlnk+PU9uF3VdfuG
Y0vAZu+15pqh3nANejldU9c6EawuvjB749L7C3feX0rd7t/08/8BbQPQedo+1aP/xiJsY6zLDRK9
Y3gzGcnghIn9Bx8k/zcCeaE8RBJYb7y/eMe2ihnJTceiQ9/zCyBBYluI5caC24+4G5vbycBG5/uA
czImmYB4fo9yVo88ParuKZ0Vh2LqRDAYDmiYzXt4sxfMh8CK2WDYpeBn8/fGccaNtKeti/QEepsp
ssWjYadFnVoqZooe878J4BfYvIDhuVoqvqPxxyfyv3AnMKaBALr4/cyX5fwWW/UKk73pfYJab/kr
ehYeAbfU+TzkZwIaMV0Cl2hiI0mSNxdiWDxU5I9AIcB5/Bc0Pdwh769SJ2j/zN0xcLGdl5t6E97a
DVw7wA2ALn7ldE8ewOUxWdMqHBtmcbRQNIoPYS8s+dSZxRRlrZIu/db3jBaguJFVqqJa4RnTbSI1
YyDBoMLJXzypgBnDhl9SPhga7EZUSpDX33rA/AU55cTjCG/CmYHo0n/zqr3g0b7+SyXj0e4ANc1z
+GYagmCYAdOFn4fxVz589h7aVYpYfNDadckquxlHvtZnwQdNZkUzchsm0RB/jKYSoxDimDfciwJP
jGGCSKRNHP0WwnvItrDURWnTCecZe7D8k7ZPPTykcLDjHeNCod+WXAQA4stg0wRsbHejEZyS5BSB
YAZ/g8JASRTeY7XpM9jxvavNUDbeUb0n4qsdtuiTPlXAlP7WoY8IMWXWVCQyM+3YCf9YJwyVcKxh
5MO8ZhnukNGowjskpHZiVL4NXsBLu5mmaKMDng9z0v8mzg9X7TPCa2mZQYag4wftWiH1Mcx7Adti
x3BvCnfmiZBvCv3ns6YB957Q+GFWGif/uw1t/+Rl248dnoibVRlurqCODG5Ap/SefLegMhQg8uz5
bHETZQpR9wDVrZjDogpP0E2Y2zBHoV8zUH7Pxw0cQSaiqKx9XGrTydcLY7pK28PdZNJPXt24GZlZ
6O448Rn4TAieKp9oE1JtQYpkNfjQLedoiibbTIdxCZhDWW/AFPhY1NnFZJcyi8iyhQlPsKl3D7/b
DVRRRFO1Ol0jF87PMECWlyAD0YEn5h01xek3sEZRWDF690mC812mVNz2N/MX9FOgcbCHHWMtt0tq
sdJ8skd/qA+nycoSUIG1o+/Hgjmbt5a07/ZRPgI+kjkQYnhZmPuE0qlrrKminLk08aXT5zLSSZg3
ssD6mQuCwWeL2ZZodkCXjLZ22iBANUA6EHzxRfhBTCj9OTQm3bBTQLMQ/7/2H7NvI7KwYchhU0yS
rNmTYS5XCVdR2zE7B3CBRzxJvBhLIRubAVQCbykOP8PVysgEqXOoNQmLkGxwkdnRj44duRKThQV5
Yg3pm+1SkRiAAibyrvPqAWDAALm1M5dyO9sxh2oIuPljFPukN6dTjwDgMIEKbGrrDnr6r/gn/yHi
xtbkMzj+ZFD/CD6rBphTp1NJwKcrpTzFJW5Jn/i3p+Pqr9BAKiZzkqM8qjcval9e+CTjqfVbdnUe
+rvd8H36LdckINoAMMLOm39zZq5qXJPMYRNg0Kqx93HPgbFMb4O/Iy8zT6OL8BjdczMlw2brh5jz
5iEGB/Ytto/6QdIs8jumqJA3OYH/2CwGUJyclWru+V2RcVKZJaEH9KB7oxWbjihqeB6m/8YSat8/
osyRBcdbz+g8I5aU1hy9CNkyq4JFx9JgaSoZWz57jtrupmdMkfXmKU6UBGd6OeUfFhHisfiGCR6i
c/6JlwPFHc9VRi64+TR7PhqqHMvMo8Z3pp8Gq96RdIy7yJl3ts+cPnf5IyxjaNYsIX5LcaOcXoTE
dvtuotzYklLcPWSC4IH2mCP28LcIvn4jNiwYFSL9A25bVnBm8INGliZt+AbaK4adOmVmbiXcd2N/
TXrmYGxxM0rQkrwRzPCiKhAfiB2NT+xM1W36Cz8E9xdXS2OJ6a2PYeAJ+WADuDjbaa8xJ5qegS//
DzMX+9j3R3dzgE5mw/FpGi8ye8LyaYImux07QoMUBYz0Bs05jDd1+GSyyQcA3bOnwNrWErzaoEqH
gct/URwuhYucfNeQRLpwjZnHksBCwWfH+ZYvAjx5MQlNPbGRTgY301Xg9sb48cn3kuXJ1tLj6fOs
pwH2Lrhgr8lLBoaqT/vXC0YtZyekWgFDhmHVvZFgqWsIrNVkZ4qmkbcItkoBtQQjlIYRpr/sMKR7
4fpkYgVHwehPl5nSc9MmLCAiUkmOLHdo7jgjSEsF+A+iGXv+WnLQe0LfRrwZLyPdZXvFHpDaMLR7
bSWLXxEoD1d4YV+ArxC4XB8TWvZMJuRFz3QrcLVqw1Ym0Umvyv+m4skDRkBmvcvN7C94mBn8HuOH
UUt5AHAnIPaFHeIbWJTl+yZraTp6EKyWLwDW8cX6YvEaT06SBPgdnlrA7tM/wjfGGsTCs7ERzMne
x/2HZM6aPEBYexUyFpastvjEQdEyNoTjTgN2YsPiQQf6Nzl+AILxER448ea622sHxstja0Nb908w
SHig6ZtHpjiMsiaKOXxajphG3gSfL+YxELOb/jq+hhihP0qaBx+suwGE5guFD04NDWnvrBvdYSLO
1wSljk+m7vJGcUCAOGMIOS+3pY3bN5aZsD7esOfHDjdqCAd8IGQVHuRNJNWYh8wlmCe8AaH1+Wt4
6vAABjQqh4klrj0ECTEM65hhkAXx2A+cEnHRN588i/edtq8no6llj6Djrb169CyxBUUAPhLrHZUC
poIsNQnLDQxW012SnmY0I1gqmDbz/YRrQo/fxTMLSRE8/3cQPQNIw/wwtq8cu8PJ8y9M25PLiHMk
twvFUm43bwiMoX5kyo7XHNvD9KO1xv32ZNujdDDc4BcGOhn3iERfcKjglGK2Mo21diwNdpeCbYAG
mb//j9GBuHiaweygp3D65XbNGOaQ3FWb2zzV6fHe1/b9i/LEz9KLPGuf0c84a3emIh3I0VDaap91
j6Ys1zCRirv0RaTurWccVa6z8fBBy65mFKnrDzEVo7oU6hVO/2NeWVA7MUwgFkqSrc8xL6yCoxeP
apYinFh5r+4k2iyeIQqaX/nUYj1JrB7ZduFSkGz+BhFOQVQP2Qi4rTAASyrC4hz+uaPIOzb3j3Qc
mCp3loTI9Y5Df6FzCDPAPNBnQSix4QIAX4B5UAWsoN9TS9wYY0R0DMpFzbZdd63xnhEmk8w6OnA2
safx7ylbBcPmhYSRAqZJWq/NVuNDIuqu7B+83vyV119a5DIzSkZvuFQeTe07UX483/1wPGVs6KQx
ybiiJIhuWKhFxzCHSUvmX5rBlfCb1/G4TfunXMlINppWwhgJ/yyYpFruAWJnZuoIVb1sRBReKVZm
Ugcy3bvpJ1v6UbAPjMv4kZ2srJae246XiqSgRo6vA0yU2jyNKYy9GKfhij8byTTFSgpqq2K5bOA7
42Gn0xoYEslM+XJxvNX45qvxsBG0AtYH/aX0FQyEekqjxEC7IQxEYa0nxyQtYmCVyE3Gfu9V+IXo
odUV/zqCoUt2j1EEkfZTx+tYIAkU4wFKjNSuum7EIFXeZVWIhLjtz/3YceN7Xuohc2dYq9WFviox
CFZ13FH7n2xX4ZzQzYZlLn9sJYm+csSmEoi9rFbYbLSWkl9C+mlfgUn4FwKqYfwlhgEuRI8BLfcg
Ivjhy5VVsRi84KIjpPoINw0H3a5f+sHgmL1ELpJThIKrADK3ipOitZt+BveBQoByOfGcwCTUurqL
OtDjuA8xyjai/Se+NmQpFdKXKOuuhsZNwXkxK7ZR4DPbBqrou0UKezAK6nXoC64/4qnSjTfBpIA1
wvpPYHpbUuHO8Cb1vNxpNNa+ATD2kbaCjrSagbjhp67AJLaFJ5YgOhD8tYz2r5FEtyRKQa7dRviB
n1Dh2IuuR8bEo2+PebOVPVSGeB1qCMDjCqaAfBs6aEDYVMu54ERa6pYlw12dgJXyMCMuMsuBHHvv
Sy6felxsU2qgWHzJEdh3iJsIUHARn/Q4XeTNTmtIVkSaSHKO94PrpRfhgHyuctHO69CKxtuoxj+h
Lu0jjRIzaoJvX/xcpaaBKHVR294SNybqeWUVcK5JMh4tvdupj7AyoNZwMSH+5MzGUwzJOfM0FZuQ
4aRWcHP6O0/QlwgWKsRFcjTqBisl/L516Z9QCWtfz3kDuUaEocK96tMvbwbf2PtRFN5Cfy3QASoa
Kg2UHOxXAUdGOJzJ3vGbswCZgje3HQlLbAuqOHED6aupeUr4c8ZEso7mulRap1fFS0mc1yyAcDQD
fSYjs/0Q28YrrCP5LkeQHQ14RaJEMcR9PAWINmuh8ueKYPBOWlLRbWKg516kD19pjRsaBN7UGg4A
9QLqFtiQSdxwweHJ7laqG51GwUhttOhdfWr+WqqGMvzVYRYixY0YA+WLlEPyX5z/mrjdqCpdMcbu
pU7hwwGL5JKOAU8kP0KNwkTcx+AUddkM7VaQu2NPFI5nZnNT9WBKjPFZk0KyFmWnkJioQmvV/OQl
isavUUS4GAfKI+44cLKtMaIADQWnjPKVWdlCMNvq0T5ov6XE/TRboy7dqLyz4U4thtAHy76+SvRR
Xbz3MN0miCCne5YZc/o6RCZC7gxxO9JuI+3EpknEj6X4VRxUFUaPF8beRP11hc1hkv3oWxR/HIkN
JfCi822c9jNEnP/ixyhMAZAomAV9G6GpKFYYp5pWrE5J4AES+6refwKHF7RCbuJhtryv6zVBF4Ky
ZDwIZRTfh2FB4rRoME7EtKdrpkBF/okkI/5qgidi1gwG1a4KWH3tKqmXdXHlsOPnFGnuS8ocb5mG
BlOhjJJzehP8znSqSuqYT3iZdsZQKi5dhBsY88c4aC9qCOpejcM6FUnckdgmzZYsAnUUMP0VdQ6y
pNI3aZ67bQlu3n63vP/TBuuOKhNxoJ+x0HCkwlqSU/7QeXtRcUloRBlqICXF84glX4pHXjH2wJig
04gXbWI3ha6U8DrhEOMTb0zQnptLmHAsxdrq1P3gUfvnloxrV25DH0AuGuIornyOBZF4OcqSYFlt
x/KlR18eQ1B26BI17IA9BailUe9mGS56dBqV4AwRk1S8xYEquRN1cxz/i5y1Mp2iguQuEc4a5lDS
TfO3ITFmpv7Nt4koB260YZ2IZyG0lYBInpOis1bJj5vUoOhu9gIQGXS5tsCimsE0Ylyv5f3Nddvg
rSq1ycwFoidUqigftzn+izl4VBFBf2GFs4+Wpe+OHrmzMHtrY9EgoJAVF9pfmoub2QSRkVQ3Y9dW
AmU9i77EfN+LxLUgNSk4L1Jw3ARhtCaB1JC5Kl0qYht6EYEnTlpIYOSMbn/24npqA/V8JJ5yY68W
wHpCfFJbxHleaAVJulSj9GEG/5QZnNaebwGzWdjxZ5U2+01nyH+zfUJXNKtoLN/BlMIEdWJkHZHK
iFBBoTti3o5ucPrDQpsumnqn1u5o7AHZ5HxyKV/qooaI+aEkqxQ/DXapVEI3JexwdSyK0tY/xMtx
53Qyhlm8ass6k5Byf9pjGvdIn2hxOBL9EPuYkf4MHxRGD3gVF7roiBrTWKwKBLg6nMV8c2niJYWo
y1DnGzhkBslXI9PGhNQv0i5Q9noIVj/s8y5yJJKBjFuCddiIDY3Uo+GglEh7YyuBG7Lsi64kEq66
USME3WZAiK5hQBsZDH0+1yLemYl+UuIANF8pbXj8XsK0PBBXIe8sz8xMD8aMtzpJf+WZvDPNU+xh
/8uv0UnZUopwJ1OL+ubn2Mz6h8HuGks6MwjWFpb1+LN354ZaUOEHQkM4qqZQWHKGUr1N1oXXb6Ty
grY3n6HcnuEh5Y3dfDSk46ibQAw4VLegUR2ByRJsAek2WUcQRF6pOPrMaMAadVvAIZIl/CiHGawB
GWagia1HH5HdhRIjYf/6MKuTzO9COCeFwp8LiR/DCW4ItnqFwAd5lofQPNWn1PWDV1/1jgHkx02w
IQ7za+rFK99gzFqdKhhptWRs6pYaLk5w2slxugCrqlY9HmctVnc+J/AQLr1HalMaojZOHLnaRbDG
qRA6GVGst1bop8eaQznDgCtD+2bKlpj9jTmrscd/x99of8VkuIqZTtCdaiw1DA0lZ7ipC1YjMYXi
h6ewjuPA6tK/MHKGnnzm0sQ5KFwVpHxpxvrDYtZAjlDRwsYGAYQW53VAAJjeCWNjFWWNP9GqBmUN
DV5f9ZKUD5XVb0oXgZEBAQGtevENDKbYQzzxFy5nUtWgUuhMsujOQVmLC0O5y+O7DajXArcv/mqx
3SSkzfl1zg3+i05mg9kDk3ip+NIZrXch4cSwSvRtmPzUsrDsGjcwH5VRgjafxm5KOJ18QfHaV08c
py2HAhJKKtgoBtSdvP/hILXYLkQq7sUcq6XEa69qjzDErSHVRDDqZFW2Msc5UZI9o+uhviZp9dRB
KDqNjVZ2x4zociVy+H/bzOwOSXRx1EAwA+FemKdeHL86Ig7lD+mZVJWouisz34yjsepld/A+K59x
r5+RKGzQtCopxacPmRzLCkAPSqbeoFBARdrHrszG2YStq6np2pi9IpMEI5xxEpEr9w9eWFhD8ln0
/ZcJX0iRd7MRNQvRneNNUZXFiG1GYT4/2oTYgLZFP+0/VSaCWEFiSmuacs0BoSwSk6rxg7c+hHLO
Vm88CwFKt0nmJOwq6a/8MD7E/yP3v0JzncMPoVXUux8FA5phXSQgl2WDVAiMY/nORMBiOI/alItd
bJSyJ08cjWgfr9Suv2t5ScrTW2xEe9BxC5y26ZSWqh5WMdvgtPiJa5SWn5k71ep4RHiK+l9ZXtan
klU3xBSGnboOYGWHpkkZDTxLuV6xFIMEQgk2SDNjxbghhkIwMPzhtlICqYBUbalujcAdovw6wj54
yx/EooWd+tDh+DAdv42pH9Enxw1QpBj2d5QouL+n8HsL/aWtiurgz45pPnOUlPnJbFkjawYHyMZm
+fFfHW9X3a1GJhTirNxrZC0JZXj8EF/QngtM6soO+y2TdyDRliNjCJiPA3hEGDDfbu9S9yu3mqUj
Typ4l/KekJiYPLwgs7IZaCPZbCLFgeSJW1HTVjNZcXyes9csZ/1XOYMNznEhqhUp9OO6+GDbnI2r
AX/CWQoJJv5qR7pxoIsJYC7+ySEMfEyg4g+ZqNlDDRnLBDytATlcf8CgdDZMoADmt4LhxA1Ejxjf
YNLfDBiglE+tAJ0B5eNU0dLHDlMNPGOAUO2Sft3J0SYs0NJOauxBsHTE72bCRaXZZ5mo5OuAGJlu
mCMv5I8FqUlmMfsM1iGSQrUAgzYHQqnk7xh479OdxggPOb9yP51KSjgDGGOeftSbPksggzZLbUze
g7mNuHVa6h9q6ukc9GH0fzzeXKH9VXGE/ugYTbPrVn14bFSnUslH0hScGsr45MO5bWa/Jqs+zKHI
ivX1Y4zsi+pR9txa0twMkU5xHbXB9tJDWDdk2tMfJBosibHCDIkp5LAViy8qJpEtGKNDbdS+Q2kk
YU93OuV3WoyRTton9hV9gJYOz1vspgZpLepQGXGAbWDwKz4zL5zCxqjfRCpva4pZFUWToAg8QI9R
K0hZHcVYJ1lhpIEjg9MPkFuqYP0JMX+8jwpEolqSn20eu1rCbHOKi/toyG4xZSX+YjYyQgXA+hRx
gNtFvDWwRQtpKtnphxle8IF8IfNTMV90CnmwUcSZDRSvknJZIHwZTNRwyanPS6eXcJShuVKJ/hXV
fYE+SZr96FBmqP41xbfbOLknIlQkjF7Gz7rq85MY2HWkocGP1m1Y2gCCxVqLfmg3o5Kpq3YNcZVV
sMjeQtFmNY39SUEYT+StXIULf5ytk0/qQD03/ENJ8/gRu6enotBQlMROJsCpYGaH0X7LcGPWrT9B
sRE1AhvG5lsfURK3kUjEmYmTu+btVElYgkvnrygWHyXdS8HMoLZk5pLt06z3Wvs2sq2g8fXJGuHN
CXjjP8KGCVfa7vL2X493oY4x0hQXiXUU0xdm+TllKtor5sCZnTHVSs/pjm5xVah4bjORysl/9+eY
JDyZrbUYxfoOY1sW78fbMH2BO8DYDQcYHgb7WrXzMAazjD8mLThpY+9zADObMFwQN0bMDJ6VM5ND
vlZOG7/hR5hb4c/egK85asgsXVvSClN10eHj6Qvpn8ChDbazCH21DWBv72Y7ZQd6i3sxUnpIieiX
HaY5H6iM3hliHXNq/xtPSmA/GBfjAw9QF6OQBWYCy9E9outiSjZnbOhfAfB0sFZkfPPPN+TiRcJ8
BUFq/zKB+RhNWi8a0hqrvGOGGi7j2wWWTi7UbwxRAF/xXX4sFsw2+SBo2d/1q3v22lzrLDi3c/Fa
kaDGEcgRQpFroSMZjFcKP0bYwsfz9BXpDgM2Dyx4c5fhGf1LtPVInsVnk1EfwlBmR9lo31lvw9+F
pwMUNj0OHcdfK3iwnAMPrWULZgAlKCKJcLI6lvZxYruD9cv8Eq3x6YXbIswg+ZiEtroeX57D4FA5
ty9SXMjAWEHSYJdGOYf5OA/FQqsMtL9glKLswzdXz77mI4mDrjqZn8BK+0WUi9AERySLPZTfim/k
mnEg0P5E2Mb56T1xGBAoXZDefjOSxVC2Wgxf+QY8ajGBz/P2hVL5KGApwXjDd1OnNy0m99z39/Rn
/huTo+Q0N4QCQKQg7xU4dk42/cZz3nDd0XoGB9IfVh6g4txzWDBMGCEaRYypwUpSBrYmE3ObAAC+
H24BerHyhJUAvZol0L6EFOlqZclPtjN4DEv5i8QoImz+wY9BKISPCR715ZwoVOgaZEqrHhr4bQGt
GzD5Wis7SUF3pTHypHzvl+xc5a3dMXpmxuPKMOk9+g0iv39MNHGXPTjg6NvFofYXEzZX9guOr2e/
8h5YWFkwT5VqOTt5hGdIDqQ8FDn0byxmaS2d4F0CZtu6vMpru1/JVERQHBllnKNvje0ZHWG4hAGE
afOHE3JRTJ0Bsqr0Iazph+lJRAG7unlpk/MB7HkX4chhgLsQiQb7Fdbp3fxVsPSGMxtsui2CNvok
Ay+mDd/MKu2/4Dt4k9vNrBwOiWz7LUhJiP+jE70F1YqWvJ9sLOh14YNawaljkhGp8BHxGnkkaEbR
bBhM909QZihB7jn2alaDB5nVMHanGJgzMIgRC8Jy2cHQo+mlSN0R4wmhf03oTfaa2Z/3DAT+KW+S
XUq4zQZ3Xf05rIPlYJyyjfgoWlvC2QWNVrnwAWifMIXLCf/BhgbaZI05GrxLB6qQC9V7oXx3ykJa
3Mpdwrn4jA80L/o1ektrtHyL8JBntn9od1BUbPjZbmzT1BWrgRV6MbeU3cKRjLdVbf8hSxR6l0as
+awx8A2NufYcj+ZBP9IaHjCjtN3OaZW5+EIptTe3gWyHZEj8B0VJ/argaQfHEIrvnpBvwEW+I0fB
IlgZ8fwAynENBIh1LOljYYsvbV1zP7cnhC+BumSMAHTiwxcnvVi5+JZsdb/wSs2ZhRdhtBf+lYuf
ZKlFR2MhrBO3exk3gbcZSlWKjIt/1ywKpOVOBfePy/f/qVi7g+DFV21dwXpg/MjOeouWxRoO5WeJ
t/U74wcYWmKnusYpc/YyqVVu4tVQHQYUAoRF7O94fg0DNjzh0MvuwN1mOxMjG9f7NrfeXt4T5bb+
bAGjAtqcv1y2kmeHcnNDCTHBLid2bXbiFprtjgp1IWPpjMpJgXjIshG//XPxr96yP786/ItzAjuR
+ow/nx/xQrJSrs+HQ/BTbcOn/4VNzio6Vcdqy17HnmxFt5sGesu1M8SlkMNi5v8rpL3rJ5hu3hEq
nuTKX9kRc1Km/IfxSITmXF8NX8OxX+ZnTCPhSoTPdscMhJN/bz6RBZwVn6Zpk1MzP3CqRnqnz8OD
+pBZMnTp8dwVN8jIVESUBJ0fC4ioD80SjmC6q/QfLz4i3Ht8kv+hyN+hiDuCuiqbnFuIZPVNmbWp
L6h/mdqaZyCA8oWkZc+Wu3j1GN8BocAXdkijtob78FmRrwixHZ87H3K32zhoMtGZJIvx0DlaTczn
bMVgzTtF25zNH+4MNF9yzpFl6v/qb9621R+F0TR+Ax2UeWfra/XNEBdLiykeWd2EF/zbubMktRiO
yKdbOU6Ac7+CHRmVNlMQaXAayQr2KgxSVE9/IU0UVJ1FsmQJftDUMgS8Z/aP/9vKPMOw3gqEby/S
C+pFXrkVuHYGi8HKLAxX8zPbbgdayf7KbrPivUSSMylASbbYAfnu5Z3B2GCNM+i1xdfqyIZ2SJ3m
rv70KQ5X+QXoZUPODqzjNXOQ1Mlur+garc3fxliEL9g7KeoaTrsbcw//MIOSDTf37/OvvOdnwTIW
LIRF9xwX6GQXGVWIfktG+OjDRrWnAQgcoIX+g30fOwwaFzJref2Dc/MVkMW6QBxMiFO0jy0q5ziD
fnIH9zARz4JIvTFQ9xLL2CdOo69hjSOvMblFCt4de8gHPjG/uHksQVSPs2ZBO9owxVUdPJk9SBC7
ZnnPV8wOIdBMxm12TAUCID8PqV9hR6sYOv93noAPxSEeaTtvU9+Sd7fuXlyj/JK507jD2vixk4vB
rrrCbCuHZP5O2CAyK9rz/fbZVrRvkN0ZEKFweumEbFrqovln/Ev3ta2vjVtmM1P6zdYcRfeYE+ug
r+LnZ2cc5Od4JjHn9sN06tmfMV1eTMxKNgn4iXSiPLhVh5mowzde8WKdREe7mytYEP/t3liWpgvZ
4k0iWH2Lghag5fnf8+9hmP8rnNqca9dh8QJPbXGDRyT+Tf2B2qKau+FB6abk6obY+WRx5xPA8waE
I4Ojr+CSfvNSmley0m15PTG0RgtekL4f/siLZOK1zpE0LOpdRH8uWM3jazygfoGsXdocsJZwmjnm
iuRWIpSW2hP23c9tcGZkKa+9s/ytH8ASOQiQZF5RCoLp49VyZ+OEf4vGOb3yHrw4tvStfyFFsZvX
gGHYu3CI9scN6ejbkbc42UGGo+mc/fHio27wj/4XNOJ5sr/JzxSWdL2q8HPmIe9NdB4QDOU1s8f6
2z9ISw2gBr9JKxXo0ef1Sn5Nqu3Pu6A4UDcs7J1Kwpe0Gu3ijAhGX4huMU9+e6tzu7mK5YSlmXPv
J/5pGFfQrrHBs72RHzMtU5TWy2iRbKPvDgJmsYACIH4n12LJ7/26DZsbdxoCJfx/AblLnyPDJ8sX
BTMIMYIIBYVZ8qJ3SB6sBXYPHqxGDbtDLbuH2zWpbieMw/Ht9NVywbPFP53Ge427oc3B61vKX0g8
li0vMU9FvvePR8yOzn6LZY7paAemmjdkEKvPVbFC/pCA0r3g140wLoigsGQcYtfi57gxjCtHd2Z5
W+b+xURMI4YMA/zSaracOxePif9KefoHMrd34ZZrV+7h0WBrXBeWd/BB3OYiDtLO8Bh3IXLkv8ym
2InwyEBn0dP9QM2ic3qntN/sER+HgpozaFGg73D1CyCCEqF1Uk/huJNww+mWUxH4WUoLV3NvIc7h
8/ROrERpk2PaTsa7N/U8ONy7BVRRNrbfnj3mDxm3i5PtRj5LvyEXx8ZO2fNvPEQ3E/aahXIY4Qw+
B1B0FtmSKpLNijJHTpB8TOl5RMwpy/Dqr/w/BiuaG2zGm0iy0mDNnA5FRLAtcF+9xwhHsmVPBRv9
E/lBeB77XzohcqY4ombHppkaHEJoBA1PMazKRZtM1k207yiX781vu/wsueHBkukah8qNxxwTH7IJ
rRuy3D2AF6yu+lFxnH73r+hRLyO+wy+a0FxygdOYoFyMBwdP+Sb1fJ8hPpRtGC4cR5NryjxmA6Ce
v1ZM6AhB5KTvo726jxTXjzbMnAh+leQrxgoo9wsfhtO9R5vFuHesAcB3mbJqkpU2W2GegZeaCZKN
+RaGlIObwTFcoCVaTpri5IzQS6UzrOag5gIyQpiz3HAc49VFtucgkhY4dU5+csj9ZfzYZvG9mkwo
nxPtyv1/B0xLHXkbSb8iEjW23lGBecoyzpYdqYh0ab9cCrqnhefUy5ukFrwiX+rs+x+w2wI8GwKh
BnU2tOUpNi/DUiZzB4lyeql8R5lF13/sF82zs4t4Uhm983At//KrK0oGSKvHE7dRcrG+/jC7llcS
a59NmfCXU3zIllS5C0jOVo9UI9r/KO/AoTIv1ghRUYnSHnxuBXRSEkl3zZUAyvobF5lldedZUuj7
W5nzA5Oku+cTCx2uJG1Btdkvx312A/hsB1ymNQpudR8T0GINlaPdVKYhCwDebkHkDUGE/Dy+GsI+
sT8NNqlu/pzmrbZmPpPHxJ3DxLraGK3j4wXGcIWlRPfXLg1bwV/CBWVlEabHDCM/bAIsZcnbW1gh
k0qysqcAYzhVw58GLx3zAnTHR9OzoyvmaUFJktFSVxkgf9Y4qXkn2KMryR43r3Yb0lHscKwbjXV6
5vvgDKXeSdUGv0hsfOF+cJiyMSnBRgi6AFgZgAKRJHTZnOz28A1dKMcsgFd6cmN30jd+4NvxGvwx
gOOowDIIbCD48ZcQvP6ye5aBAS6xkppZKWAQQmwg1L24KGVr9g6OAGaTf7+O2RnlN40643U4NqsX
fmSwPhDoAMZda2zJJ85idAGyrd7CgwgIVrOuASyQmPuAVPxZdTiEELkHaEMYCfjbHNY8sVW8twdo
g728/GiH2Ik1DkpoMS5zVNjeOvJFxNvz9pp9g6++IBOtcL16+9/6np9KmUlPkMs2vgaPSpgCUJPz
ZIu5IkTlWv7o93KH4T/baE4pBWa7J2PopznAm+lX9b0GY54La+nZH6l/6Ybosk7Yx4Ak5qsqWCVO
fYLPVi7xlAZUe8LsZyoGksFVeCReLOiaRHnhi2cKRZgE02uAKvMXzvm4f8S3+AzjP9pAO50FPDX1
CUjkr4hJkhhk/yHwztklKHJhVf3eApqAfs4wQt8WxtTq3ArOSCve5mcdtyLpqlP8J8sBUgRea9kR
S2qDbNKv5DDwFnF0QYPdBOcwPs/CY0sHDALIFY2LF9ATLszkDQ5PRqlPnCmfAYYWrC0wLHU5ylMC
xgwmLC6531jlYvpl2hj4kQXPnEDAkowqiYIfohWTvDe9rx2MC8xkjv0/0F4SJn76TYfXzJSdKv5G
Z++SXqGk5YSMzouz8sCa283XpkMbOF7a0mJoKBywO3wxy0NkSNyWjhoHxdM9vnOcrHwaXOGIsPY2
W4Ju2NRSuA7PMeyhcFNlt72SMhR/LIKLcTM4qfFKZzZ+o/6uzj2SyDdEK32CAeNl9mOQzWZFF7ZI
19Po6ZhdL/x0A5sDcxHMEctmGbItn3E/XMSrqseiizLZpJiZfYMBsBomb2wN70z01Hu4AF98DpLu
hr41xZI1PGF+H+juoFt+vZntBcc050W+gcIoIAR0fQezd9S/+le8MagQoZl6OFf+FgSBVke7wdmS
wSJ+StApJ/tUfI+g+a447jBlIxCCW7Q01vhdjcC6UCt1KK1zvJbh7ni+w4VDEfZXyT/xF0uhZlxh
++5X88OwjJ7NN3YvtNz+lO2ibOFWd8V/7g0aY0VwOPGLnGx2AzyWd3B05XVy8J4sNlvb0B7+vkFZ
pQ37/Meptgx98Q4Sm5X4Er/gzKi8RdSml6kTZBNQb8O7PQyBA8W78N/Svv+svSsqh/+RdGZNimJr
FP1FRKAowyszKOJs6ouhpimICiKjv77XqY7o27e7uirTdDjnG/Zem/xKHwPKkGmZRfqj5ggEWXZ9
g8qcq6SlzYeNL231xiFZT/SdmZjP6mvWCUjNkcxjmaqpGJl4rGiwkWuNVYwsDuPwN3KF39ds3vzl
Q6wIOIpPwJ+QuhM8T5u1rod2uucOqmYLKgJfes+gqKNOORje8GhyLNTxOJRyr0PJA52P08iizu3f
cUNS1vTNmwYEEoTur11c3i5rerjvDpI+PqNBvtqQMVz4rcgIeMfMwlhPhipEbo4YYFpsUVkhClCF
AK2TWQJwh4wdtz4/n1ggEYHhejPZrZ2QM8y7qMvsDWHMXTHFLCpbCTOtHv8Dleoa7YQj8pOZfLmp
y8Dv5haLjrnyEA0kXeumP+sIbAVpEnkVens+AOd8wtKxpIJw2DBtb262b3cpXRxDo+I1fZ8bezuk
hAdz5DxPcAFc2vabzT02palWL+LAeUxe24evXJWQ59bHsewP+im4iuvAS1SzENYTqrEEDDx+t9eL
LL3vEuMMy2VIYhweHejm1PsiJhX1H1HCPy+H5AtaEqR5iGwHNJJIYKqTsS27CGfFdRhhwIDrxk9N
gEo9eZ4/8zr1mDzNGawy+udyAtfMlIxehK/7UyIkYswWwHVGvcl4tdnSeUoaE22evRu+BYvk4BON
qMY0Y05fFZLlRMNZdHYd3JAT74plIzmDU4esDkzGdhCJ/tlPGXlxm9O2C9rdXDlx2L1BqezHp+70
dLMVrCgOripQtpVXk2+JqgKOhAMCd10d4JjDJzQbB8xOhz7bAdCA9YIn4ta6sKoc+QwqhrGWkPEo
+H5Rlah0YuSoclFCc3RfAYc0e4gkoBlXfktcdaA9G+fB0ndN1fPGAphmG0bJs5fscacYvNUcwW6y
CN5LRFYdS8PoMaXxu2+O144ci8fyHStQFNnUdyHsoFlDn4a/LlsxB3pGnPf1lRhaVQrufOIn9H3Z
aJt85uOHn7Ho/f4bEGvRmwXPzcqyPTMCI4fbzbFgDnSL1a9G6sshgcCI26R14XQZwkuKP1zEiWBa
IeQQykn/YwAeQbDCrb6VcATd4r6bE9bwiSu04bCoWx3dAJLQzFPQzQ8TX8kMWyCaNOYZ/IKCMA1N
i593zoPkWGbntcPui0i9zHl6/R4cKaxuuNa3hzNELs1gZVP595VeQhweQvEBLwgC58byhw0PqGtU
fl01GUGFzwDP47GYPNiyz1EvynzaUSCj+RM2jYyFLTtasLgxFNN39G5i/tx9HAvrDKrjiAIde4T3
+hvTOqCyO71WsA4p3ThE0z4EdCgQgUyhmbTxmXvS/0+NIgSBxTqSv6cHUM2jkVlniOWBJ3JEI4vj
TMMo0Jokz6MbV1zuHLr3RT3jpORgpz1CoF9giQDAHnEtYPMiSNNI4oIMnl9yXYmhO90ANy6/8pTW
h/+ejCwqr8F4MzB86ZzEoHng1VgM91irKtOyoXBwkosUn/nN/BFmQX/MW+kdA/BREpf+7H/0a34a
TMleXKaMvlQvX9JWzFJGUwHYwBixCots2hSs/YiN50B/twaSIgySrPPQc1EeWVl7nKIs6SCPXt73
IIG22Zxovic1TvJ2UrncvkA0EHI13veHwTRTJH6RYRY4au6e5oPcFTU9OZyWHGXDKBlNazaDBc9x
EWu8zdqH/1IdWMajVkBdB7yACB+SUOqnJQgozBiYcL6h0szxENKKcc7BcH4ujnC3v9ApD/Vnoz53
zVDsmLgv+NkLW+PBDQC00b4BC6yoTSr7zZqCFR3Ep5hmZzMKe0+fEa5Bzi2Mf/Yt2/rwKYbhmzqX
ivGvImNkLhnEP1joIkCN9sH3uQYbqx09ZPISNo4hugkTxPZDJDUa53fEYtJQNoUa4REhzwI4FBZN
aRzckFABfK4xJ2seStXHfPxc4B1pozzFqMzoIFK59pWNcR5018E/v8YbAhrRCUhbUBMULkKOY/+x
dMSfzXy4T0AXpBzdu/E46rDIMXHOFlkdD0rWSfkSbwcgPf4ZW+hjHMOATSNBTG+4vrnsF8/j9hV/
RwGuU23XC7cNxnAYnpjoiGx4pQCy0n3+PAsjp/yDhTH30pBxFJrTD3LN0cNKE92WFHJXwcYKCwER
FFb1ACkYl2eMQjTzGOKxpY3usweN1Jzd4hHF1tO8IGEGu3ZTrV2957zDWAwZpHYpevr5aH8/4x1Q
GVmS7fSPKMW5wu4wscGk8tclu9Z8TzAC4IMX5MzyWVpiHbxAzMXGyqett78Dh7L1eZ9f8naNhfJS
shsSnCpibzFVnfEpihsR+0Z25U+8ziJsWlDGxTcyZpzlLp5vLF302cbyAoMYyoAzOA8+gAZgueKl
oqxLlBMVEPZeOsg3XmRcFjqhNgLQ2u0Ml9UjitRvPddpzvScG6KfDviDhUObdqz41PLrj8L5MFsV
K0Cujc8CqS1BzdRbzKL+wVY/6S+ZzmcCAKFp42pjN3HlvG4V3OyivM5mvBwoejQ2/oR9gAQ81Dhx
o7hEcLMaZWDdAgmIEAdoiyACCxP1pL7PMVbmdYzfDhQqSbz09bMhpv40UoPjni6EQoYekJp2MziD
nMDQcNUDWTjVM7BVOM8FeGGa/xjR2KE+JzkKJzwHD5spRpJMgDY1/K2np7NEVwMWyixt57zC3QSP
q51FSL+Pa20GU4B3hLbEHL6H8mzg6AfvMClF5Sn+lDYbLLsFHeR04OHajvq4vajTz2CrriSjszoG
oXlj3+G7VCtuATbe+M6ds0Ki6IZ4kliktZgaoSDemxC7wn8einjMEtx+ufpwUr4dWuo6ogUbEuZt
nNkj2+31y/kx4fdz5PdQ29qIj7E2WbcdXQz33BccMdMHBkNnPpk08eSWsY7K5sBHeJdgMbPem7hG
WVdMu8/ufHOKVd+tzw01CzywbM63yxeiluaB8c+BXBDvROSNya6Fl8jgPIWjNjI9FmGBp+6LHfQZ
xB9MiicfpsYjQtoIRm5Ie8X7Pefe0vopbIEPkxNH2Wn1TITftAHpLAOqSu7HNuLvwpgs8k3U9Pe7
Q9tFZjf7W2i0camFIvcbodp4VxOawQtBWgxJJ+dPLkxO5ydPBhuQ82BSkwHpkt+I6ljZiSevY2Ef
8NQr5568p02cOor9WvHUwWlm+qzGMhMC3rse7r+NsTsyEqDjxMSIW5V5XfLx3uLKHyV+RVViI3Dl
2+OGU84qUa4hzzJ+OTJS0pBjh4gdXirdOUO35USI7674iydczeYEPhGiwPXHJ93RdnjhiXCQcIVu
XkRyBzRuPc8Bd9KVn4zXkeAU4fNTQNYbZ7HdKauVciZm5X2421GLYbHnf3gKnPiLFgoEN2+lPsoP
CqqMCbp5Ah/GoGva6FzSv6KI5RbQVA8XEWxtJKpmgPVTNw/91WCkOPZvqs2UhOqp0LxqlR+nhhbd
zENLTa2SynJI3nw1UJqMkagsuTsxeLt1FK/5XTFz+KGl0tjnNVJNGXdsh659jDY6V1/bUV9t7hW8
jQHxiMP37sj/p/VoKWMXevQTApBv5IzXh+JbLYm572XWyYayUAMKNMQjgIvAP/2i+vxgeGKKQPBN
Z79k/w6+9EL5mBkgOj1k96i+qmXZx7f3omCZxfqSYbwyGUkZ2jWA8mmQvFbt2EFEQQfFBI4kCURv
M9S62JENh1dAnaP41HkxBRefll0odaDoMLBHHes8Vhz+pRk3Z3ptD9qumZAUUW/i+xq5+t3wmVSw
2lOJ5zVrckxIUbEeJ0bDrMgiBjYNvdEwTj8Yi4qZ5g1XeyElYBqpzchQ9zbaXp5KcwhiLuS5sFxA
3WPu1U8YNrGdPFHRWEODy4LbFgEUf/IF5e+672byrgVOV21JsTSI+v4b1ojAESSJvJje4Q10/GWk
45Du4/V+54lz8RaN7KsUgYTOvXKOXJPbRfSV0YdYlLlCj8YEnozopgggKnTA9jglL0dbSteDjg3l
lmKYS/5uY5XnnEsnGoAqYs/Y6DKwoFdOfToI40qyYR7AAouFaImTPBzPbgu2lfgfbyGTsFCGAf5B
uEUImifEWIyuEM7Lk6dkXmssRkDywJR/3OQEnmv2xLab4rAezTNaR2JvSy8PRfuvr+aJKxJy+t+e
EVDulBwaWCZE0c3UAxIrS/wp7+GTes1YGYs2gc+vgqW2cA1imJlc2R3O3QsOFUYIfKP2tqq4RrpA
GTrvKH2z1KE6K83cB7Z8Xx+35SrH6hgRwtMqELMxXi6Vbq41oYIazJHnVNWFHt1QB9/6QFYwrVDb
gx8AX/tkeKNri+SGdVFIc9Vt+3RTnXmPUuDppU4deaiP7WuqsSLhzY0k1iyU4JnOR6rThEbvZ80K
WCP+ix9WL4NiN7rLQfas1vfbK1CKnsnQGSlUx3Dp1abU7zRV1AVoYAx5OlDDZLgp07UmL+7DtfoY
bz+f26W7ozOcqHlscBQn6Z2dpm/kPu5/upChtDwitsTYzRHM5ym9fFOXokKnWmZ+rjImtJozNsTq
CdjbQpeIeAtM9Rag0lL4YaboyI8fUr8t9WfcOe/x8n4eab40cjtGF26uXFMdsDKjE6/7BqCuDwDs
giyup08k2djB59Xf17n9jFb5Bi2eKynmfZJPKQRaOnivPLVz+QcwzHo8Y0L5cqTgE5ahiiz5AUBD
LO2RujHSDUmRZFmKyJyyCbYluFs+3VrAbILDYcwoZYZEpeBDyN1NE6Mc3tHlXXn5VKAxvZp1JUS4
kiIfAyB7LxGgehg5a95/0ZvIV5Lc/eSnYJu1aXrEpmHqITr45e3uKSv4fvjrP7otQ50P1GXlvSLl
ggKRI3oHKmg/CpHsBs05EziK5AItYBQqNn/EJGuRZ4sZVT0CPyVShn/JLSElSkTR4Yy1qPPYY49Y
TmS0+vABOGBPY1yV/FxEFlxA36EuC7FEHm2eSI/GmoWi/dqUSyUUT0weAK6mFR95HFN0exMRo4TO
PX6seC/rc8Al59HLzfDEMfBT55nm0MxUBI2E7UHapJtsfXT5LRDFobSbyhngH0oa9iSno2u4tzBb
I/1C9bhAKsgu3h3drR7O6BBBFG5xr+Q4dip/8BK42NQCVMfGk2HsjRMMmDquBHK7ZU5iYWo+q3yF
a71Uf6E7KAtpFtONvi8UdWO0KRxKYypTEdqhwcDdMAGC6CnNRiGOfMqJSUrAApa1C0CUgDoZPF16
4PmSrBKMAkR0UDA88wKDQxf58XpF0FPg4NN055ADiS1eVGzUroj+JEsgjybUqtmSV1eyRg5MgUP5
yxD7toXr9lkxjLHwlPFABmvY/flSn9NV6kgaGd3tRhb5Eqz780jCwfYnHq94QR6ugvjc0ufl8jvj
HGs99FWPOJukIPP85swdsWQqQzECst1VzqkY8zD01SwouChvFKI2McU6PYHHPo1tClrWJd7zS3oK
E3yYCutO4+aVZsPTMCwiUDrstLTzyLnPSZLkbMfJhD+ByrhxkS+D6wMV+Jjw4lB1YiNMLtR1nJQ8
Q7Uln/lsIw03X/MHFHCHfbFNiZchbXUG4KoSW91kvlrDmf/ObiEVx/3crB+xDn9tYH+2dPR8jEs0
qGRqEssm3o68Pak8UQyeeDvCpz/3M5i7vCRAg/jSk+osHBphGoBmAz0S00kuEV7yY9xBg9MltBE8
FEoY12DTAklgzITndewX8NyaLiq9nklZl9MfTQn07r4PWPbMwm/Uy69kowwX+yE65JRwNTC0bYTL
rnkyPmxQFrBlOr54V3QyZUTK7Gn8VPZYkS5S1y2SargZvmyVmjl4X78B/STbQMYqQY/cAjf/D5MJ
C3RwBAXodiDZi6UG0AkOHEDL8Cs+M3IWmXR3O4F+vdGsjnd3W7wfyzP4EkhJQc+YtHH7zBuspQlI
g4KFDOU1WcUiUYK6mqMeOquHZnlzEzPXB90lYQB8Lm1tHLSz+zy54A4d8ebhNcmZzPKeqRzlMgS0
Izm6SkFrk9Uz4AvRlIijK7xfxe9Ne/Om85JLF5Jujbj52Kw02EUQn0xtL5b+D7f+Ym9dMT0ZXzRk
CGGCox+dGeYVAqjgxVvjx4HpxQMNMt+f51y38pcdf3hrE9PKgrNaDXWMWaby8wl5r1Wr2/bLqVMF
Y6LdSIUAIXj6Piz9T/DG5/cz+BOkS6zYrfu1X91WzLslMoiAA4wvhMBxfl7JMOOdJL5Dj96cWSmv
gYjEu8nBOBh942olXe5VqF0GnyCRXdn5hMcZWp5hCLehlwMWUDgaEEwc8/kA7/uFuzVgFF4C7OGr
rsopr9tl4GLEG1FNbuXXij66TEgta5gJzz+twzVMe0PPTwYTn/AYA52LBJjP0kpMFnHTckwCF/wS
BqL5j12Pz8UhVgP4j0P5sEE1whmTuKQG8ecYCvP/X3dwAfe70RAeAN/mXaHCe+HEHsYwPDQHDytv
M80QCCst4k+wTznpe+OHJh2mPJhWHJVvkQBIluK7i9ihsgYTSkcgCS7vyQ5w3nvKdKNcGUXADO+O
WorBMOr52hp/PIlR4kzuPeFpmRS/ItA20L3bpML2sEXtpp+I7WNh+MtkDUV7OOrQ7x+3NwxRrNCV
CxMg8mc52B8zkipvhzFmjZ9jQvAr01mW5wnbpw2ZmvSUCtMfSP3h/cwoCNLecTtEvzrpsvXTKc5G
y0YJATo7TFdvImYpLOprl/PqT4dSf5uRnwiuavTLuAIiYRMxJBm3DC1dZiDFC1QObDm6IMLEuH3B
mzC2o77hhJm8W//o5nygp6kzXHGwvWfNZMTNR27PsstthA7VXGWzyHD69xEPT+y/CMH27mvOSnG+
0ZaPYTGxEeX9dX6pwWf7xuZRW1XMsl5c+f0s293wTN9Q23BXLqt5w9oLiUbJcHHEzo7ee5Ik7lNi
/bHSj8QqSIFS+8PzSooyQRYr0cuxaipnOuHBQk/GhAxA1xrFrCWjVfOpxYHs7SkJGBhsPwtuvuKX
z0A+3BKk5aCjSFk49POGN+QO/zZ5E18n5Uo2rNdGWijLceaLb4zLzsnicptvWMoDOJdmigqmUCR0
4tZ3u/Bx6u0+UBBqDOHUDgNG7cjElC0DMKuEwFgzt0XOdvwZiMrDIegSBa600i5HrwpaBhkW0OxQ
ddQl1WRjqgtODJtdb0RKcg4ogI8a8saGETPUfvEhOobk0MtkPtB05VLIADCpLlU1BZPGfqKzyH+v
rxT9JZ3r7Bi8/yUxMa3KrQuLcr8Lb4lNndYjYqYNsniOYrzUduPIFzR35tMG5Wzr8fGntkvnSIHP
B/pv+HOS3QELGjmWIlbaiC8c5AKfdePMryhsIngBS4KfudJOt5koGAMy6r5mzIuCoBFtoPk5xe22
YYKmcR4R1kFzGpfT3gEcwq10hp7GD52ylCbL4I/l5KLA7+jJ7J0mzS/DHlBb6I4ZgTDqYcvlrw/l
6h4/NwMRZJaG6OxhOjJ2IsbVvntU7w7INLpzbnHW9ZdLa5e8VCygHIxfXrjaSBFecovNHFlX1gQa
w5L05MmdaD+BxI1GIDa4iouA/mHeOpOf2npsGA/fnPHPOyxj3VPvFm5vrhHry+paWr1YZWugsXgd
yh1zY5wSYKb8dCPPjVM6PRLrMK18rvqYPfZU/2lmoEd2rGuOE1aLI4sgnBTx1N/dbytrFl7YbHuE
ALAXQGU5fUcGtSJV9RoJPxvSf3fNfuToW+g/XLnM9VqkbCghbkzXt6WPiDtxzavZmcPgC00eD8vp
tSyXBqbKaT7PCCph9kP83OzEnrjb8qLykrYBxdXk/YNKtHAPMXvyD89Lyp7/PgVyvn7tc1zIEyyM
E/bOg1nz98I8dHMw+ZhxNceZABWD4DcWLKsDqQu+BtQr4oP/+NV8Bf7b7cpEmbVwjetHWbDyWmue
l93tJqTFmVVbElbq6UV8yTXgJIlxMYpWnXv/gG0HGTmCGKROlgPlwavDNqSy5l9HLtQvT4UfY+rx
l0U31xT1vLHR409Qx4jdHWNRB4zsjvEoBnfwy5ozojokBSKLGjrxgK76PsfIs5KQLQKYmmj73H8E
vKp8HnqzZtBMwcUUFvRvB2i9IklSjMIkhNd9vGR9iTEGDC6IjEWe2B+bx9LpFiRvbfFB72CYd7jS
pMpby44H0FLIqci8d0cfVjhyRBb0ZDHEyu5GoXoXZDHynJhSzhTFBNGOB6jevX38A9u/sT30Rji0
qHiR4Hi6dd/kDraF5oJEcLzqXD5vLZA7V1ml28lzW12k1NY3d8Tnkw4XuHc716DewudJDnPWL91P
46anFtulBSeKSxqe15ry47hwm/Vn8Y5AylBuHtcv//XXzsuJh/ZuXu1MsLMd82GsUfrYYh7RTM5w
S1S0tZxoESt+Cz27NEXuuEi3Kjz3XPHVg+RKWCDISRFKJWJLNi8GTr2FvWGnmE8+fSguDyzgkWea
9D3h+bX+BrWHFKbymUcX0LxxMzfmEoqK/e/WDjAIAGnyefp8pka85+cMOH5ppXa4ouYdM6JbUP1l
63cQCgFdYUqLZzBaNcjdhR4eeu41Nb8gnr8umYJMigqiPGUHlYv7FSEh9xU8b4TA87SHEwBDHUk0
Q5jj2oBYDPZtZBJT9mR+DRTQf4PShBvl4CclUk6MSNc9i66SFe/quZL2nOb9BNG89vu+I6e3B43z
8bFiEwHgvP3homUpGD8CZGao4DjDEApgbQyHhDt9kArsgHqrUW39pTFfRNmjAEIYiigo5cpzU9QJ
gBfn9yjxst0Hl1PiCTI0dYovNebj944uYqMh5vqsUpvcpyltvew0v7r3QXKYudVCsvNda1pD5BLX
R9SStBC+/0YRbsf9kN1Ma352iGeTA86mhB9lZ3CE95aNZ9pl3uAjGAp5Uh1jbtP3raU9dqzGaxbo
M8or7qHwZVkckdad6ohor81nkngV6j/sTH4fSrHskONDAsB9/poqcTHt/4DY/j0CqBIoMAiJcYnT
mRpQ9CbGr7x8O6rnxkfJPCPJR8uLFeaBcyf+bNEXtX/HP3oWNnd4rihYnjOMoSDrXjpsKptgMrTG
TACpSuYPtqRoGN3mrCdbGn1qZm/wCtDI0/wN2fWE8ibJCTFkpMsjLkiQQ3W/PRYudUVGvCyfaBqZ
3jbcFz83tGwSFq4IswYRvrBsp4LgZJpnlTAmWHrF6kYC1TlJFsguJi8AERjER2aSu0g7wDZxIQ+c
LA/rNFAXz3zyHTn92JRuTs3fK6+CJ2gWe/TjfTVtH1wjS7pwqvAxGgreCETbjnnv4g16LSFXAzvF
QsnOi3ayIabifgGifd+SXs6cEqE6g14OHNy18rJsZm9uAGgJs9tj9o5abgqUYAq+fu9ejIhO8sRJ
+Ivs8smE3Cp/x5OXzfw/RjrFaoKlxDmmJmDTIcbnAlMvM0k7k+O7lk8DuEnbkjCku8vXH5vtN9TO
CmnQAti4gccUeR2DX0SYsLUtlmos354kJWcz9ouQhNMIoRNqFTSi/CSYsfgcij9HpwEe2FwaNKwm
x5PX+IyFWXyCwQV76YN9TFFD0qyfWSW8Q0aoM+63+xwTCjPutXxFr/BYMQPmh+UFfdbxUpeuGnnI
goALQVuMz4kdzF19jg869GTsV1+bh8B3M5cP8OG9FABAY3pQTZ4jmwvfwYqbKPGQ0yfSEdC2ljxn
SCosF+VM2xK8tubGzyikxOjAZmA/uiQnIkrQPKP8Xb1ZS1IsDBjJEXPxRtGbzjWPwiWU980EtjA2
MRofJNZsp+ajNbqmB+qRBHs4ng7s/FGHMC5nVzZgBcNZ0h9QKYIqO0Y2pUv/xxvxRqYGuR/55K2Z
CjmGljrDImWwGGDKQP+PrGDyddOthJIJEFJvxkOkryZwJ829LQpeBB91GI7BKZytNtRKqlIiKH0F
el4Os3ikoJKxJWu6lBiZAp8H1f4O6NgWqNzLP1GsXFOogEj079a7Dlo+BiRq/HB7Ygynm4UdGJNe
RUwIqkEizpmD8PVQS8V6nCKspO35e5Y+kTmz47z2VGbWDclR+vbDEGzsVquE787knYZAZsExff/0
roViZz6ki7MSXG/211MF8bTxqSEJzGEm1jPjLIFOxcdYClHPC13R3RlO26nmoYtesgvmvTkMH7A6
kIqYE5kVhBwVtbPm6ZneA+BO1F8Bz5oKIs9jknC0AMZo+HqM1YMaznCf4Sd6RyyZWY7A+pd87W13
8ZDL8sZsFim7WZ8BU0FtvT7YkuCERPWNMpukAhXqqanjclE44VSnNyeL4awPddSgOoF/bNN+S45p
/08JUI2k58+kwCfuNHsqW8q3jQekF7jtnW7OZozCW7vI1mi3dfAwMFdj8a762mxuyWq3H0NKFewF
9YHlG0rUFapjPtmHdJP8HVcayxsmjuRf9tb9j7RTtmQ75ikuIkvW4QD0IFOzaTTJFhghr7rNE9r5
3mXajWIQxccU0eJxhXUgptUYLBg5q3Ya5MHQbJHb8ZnYSDYWAJfbY2ZsdVMTQu/ngm3yZnjt/Dmb
wFO1YJG8IUJRaKYqi0UYMxeziBpPddvpbd6v71Spr/i2UNfAAsgfWMc85wuFjepfQsA6+1KXJSvS
lbPmf5a4wSk4UBoB6VMdTOzOj06J7usA/u2OdVE1LfaNTSwcBpDbH/rYrbTqQ3ZRyAC/fkYTy9De
ZmVbxIP1DY0Svqds1Wza3adxf+HyrCq7wP/bc357KPFTLtDtsDQxOU34PH5EeSCtEfPScHODcIrJ
FjUcX2mhe3HLfqXf8LkHz009iq45frcOvTrfkBNME2lnPPXjCafZ4u25a7llD4ucMEQmVTRzVkEd
qhLTA+gO2JoRwLzmRKPEG1KIC7QzxrR8il4xJ+8WmpaxZLSwS87aBhTEReYYqnTSUbgZgmegeN+v
78Gw22seitJuu9kP7ewXAblTGBbat9esRKuJRuOXa5/aC8C08/ia+W91gi1k+EYS0Maevh8XeOD9
y4LsI9p6oju+y8SlzqTyYqXuq1uDGOR7rAfKrI8JusLnpv6oLo9vFjfr4V92ynXwzCaJSstW5F/m
cbXAqJ0cjk7idXPyPHCgPlyWmzkmgvDbmK99eyAvOn6S48lPTrsjO4BRkXGP/pDCnaCk2ANX+imQ
tk41EqUTrgtRGMbAXpcjQr+Hf9qFz3jyCWh9Ovs7xU/5g5n2xnnqq7hj9uIGQqMz5GXAFoosfIow
Z8RY0mXrUgmViRYyDq3gsZn3O0leRcna8w0z41+HdHmZ80Rynuu3FLQthwZXOm3IwDfk81c2e2TG
GHgiwY9ugwHdzd3zoHulmzl1eXNGBAGf/rmpzrwnkw/JYza2F/5e7PT5vDqrQPU7cZF6Sy4nDygE
yIDjvKdXx7kOkJ0gAw/gBeiK5MxUgcE0yqE7WAEUuKD+zwrvRro0zvB534rtwXMDyBhfvM7R5T1r
UBv0BCaSMZSloIOcxCLxnG6SJXrwgjKQHVj304bxBbmtNthsRENbnZlajAoTJgqhQTwhnNeEh7Ik
Z0X/Do0d72W4yxt+F3cNv+sWqb8y/iefWDZpI0xFi/JUo9Nz0xRtPHwO7j+2pfmBcGSAzd3Egxgz
q1vzji4W9zsRUNA8cVEeZXwQxzMSVI6mCjcYU5EYnFoxtjfy5L0qwn6dzTm3DGbbQxJ5vnRJRAsC
uHKoFgjQEB2DMmHWToPIfgXNjmFjwxDN+J7YCUJNWjNRD0PqMERUSNVzn85CbRf1aIdwiwDA43gO
UeV2C5jv5Rt6H7oArfkb+N/u1zha5DPXTRnd8blgJYEKhYWiRXTENmM8oXBiy19T0BCZJ4QS7Iav
OBharJ84GJ7PUB38vAdYZhsj1L4Q3VOWbiMZCwjvOX28y+63IL2LsK7xWCW7sjRvhXUfHtkIT7rR
0RlIw0kut7RH3eVZP135MzLHGYdlyZZxnMOeTNmg9O1gW03qutKst56skkF2/sDauSPqkhTZfn/8
8vj6TUswIlC4PwYforyIbiqK1/Thll8VuWXZkK6NmulzKSRMmGrFfdumyqJ7aH8Zln6BJ6Use6jk
5XTZeJKN30GmbA2Ye3qLfLkd7JhzvY4Y2ct/4njtWyzG9ECf7Dp6iQyQF3Pg13rIlKFIk1hGE/Ju
DGa9YqGTD52m+MQNkQ5K1tpx9+38sS8/sSIbAOAbaXLsgQmDXRo+LscvElZJtstc4zFlz6Whaia2
oNfI/Vb9VBfyRsqm+yVvDoNUssH1Os+6jNR3QSIMGC9MuuQklYEs6T/Sshjgl16XT4a1468/asaU
m+pybHSB9LoBgWi19bFdPd+EjYK0Oiez7DtCjXXE0cUkSXnpbnarj+YYMcitJwmJramafZEuMxl7
Yfyth3EdSTc+LmMtJnyg8PuUt7S80cFcD4c9OW5vhcE/bKmnjAdCzV8DG9zw+v1R14Newwkx+GJ/
KMrMFV9cT3u3KdVTKtYZMorOut29Xykm/NS7N7I/+O2zgTl6d39GU86y23Ga15vsGz0gq7eATR7j
16x+EWTWGpNxl+NMNz7E+KUD3r5s3zscaeOGyXKL6khjbai6TBsLVkTgptWhhwW5mw4Qhgzpp02Z
YSv1E9bq7WDKYT6Y8q9VYzW/mEoee4X910yDNQX1AZHC03zJLjdANR8B72OfxTVUcDWMHj7aDiqK
tbp9M5T4guIzyznz7oR+cPLGBdaeXgkYM9C4JvPcZb7kotDDelnS5wBue1rvzpZ+kl9+uZyyBGKD
SEhO5ch/TBikkIufqlYbTh+AJlCzbOvwZj/dfjWaPByQD3grMdmuxp7kKaf2FyMEkokZ9A1QQj52
jM5DoLxVkAiRNIZPlkXsbzmr1wpjQ+aHv+9AW6Akf500JgCXPXUsg5fmgknakfY1jCQ5/CAKFzQf
W3R1idfwRWFUMk7eV0fxbI6floRWB4hn5faViyg6h2PrInp0Ort1IEUHXfBZ3vwuePxy3sxou5mN
9X+6p/ykswY/s2IyRtixAUClM7Cr+HPA8XSgXWQpQtGCMAW1MRL7BdcauQXo7yhk6CiR1LEURb5S
IqBE4co8lbX0YzUglIUW7SqgpdDAmXGjdG65M7p6xk7kuQH4zamIJJcEAAr7tcpw5MCxwx2ZNHOg
OVS6GRcAAc+kPMCvwV/wiDhW6TPpkvWbD7pfgsVC2gxBR9CMwNawy2Fv1U2YEiASlJa50MSbaG7R
tnfcGLSJd0g3qH2F/IQ0wLMAmJPBOrbh9/ON+PrET1DMcO1jh0KXC0MOqCUc8x2y3hsQXH6ww/sK
GJ3rKOywGLioEoWmmoUM6gfqcKy2MOwGFoEQpOLt+ck/tEREyt5Y3oncZR4/NWCHxGDsoS2kWH+C
Y6TJQaDcuPTB/DPPDx5Pfudzs5QYvNs3US8UZxpVwgaZmHM0PEi7RlJVYg+YwBTpDt3stk+WzR8x
YKyY/Cfs+MamJahFSAH3HOUyqs18oeyeoXgQ4MNYwMHCpqxmJk5qAQ/HMNYtIoFycCYgQzPWVbfN
sy28MxEJQUnVrasx0yRE1cc9v/q5rfjxeNyGctJlcWpf0LAN+QrC3Jvhh+DNz6uG3PisCWh8SItP
hQvNHRszCh4eQveMuF7YWNfkJuDqbTOGWLkPff8lWVmpOa2KrJ3i/59JbnDmGcMzxn8bELXCfcVb
VAYPqE/5TirHyFeN+Ku/BWzyZBzACHoTn4iBZuQnw/OoDXoCePiBJpghHMVPkZ4Se7DC6/qlVmB2
C3xh8QGN6ZAvcC3pX6iT0Iq3LrILNOsscQrGQ0P3rnKyQNnkHgpSKqQON97dpeJH7zZhUaaSisx+
9wVxFbcowhIcuNEX/UQrfp2HzUHeIHEXQtM7Qz2hbwuYGXRI28n0QPiKLh952JUvIRcuf5LsApIN
+A48Ur4V+gRlN4Q3aLgJ6YSqd+NzrwgbCI90xPZ+00dFrCc+X0UlBZfHvqnpO1DMX7ODijsFwhUe
w87/ghFeySieQZjwsQccLd4alMIWb7O8X6gIUBhcZk6muB2lnlCoKpMyljFD4+wg0SUJCjLVtTkP
WycIAnszBQ8qXxYsPKgk4Avyr7cGS4unFi5S0EIGdQh1z+5YN4BTl2xjlyaAmcIi/nhN67L55/eD
POzRAZIlNMkMhxKp7wAsBwa5cyz3vULCWMO0xOWXHx8Px4N6NWAz/EfTmS0ryixR+ImMQGTyVkYV
FXH2hnDaiogCKtPTn6/s80d373Y7AEJRlblyrZXGoFMFdzwharvAaSGz2EL2xTdmxAGUGs2RfY6c
ucuohuKLw63DwZ5GgcxL9Aif0iBHCQp9oKNRohJCx0qsOE6R80FF/2jX/fRhS/NkTYEwFZUHVpKY
FciwngpenLCx6N2A+7LZ7DucLortkxcAvYK1HZMW7r60mWBiNZHDfnp2ffP5CeqWgZZLjnFRLs2e
uvnzCmN0Xe2pu8PSgaliAECy/tS2RJNDqGQX2B98015Me3nawbi9G26y5qM7FbcBjIbWlmWyP0dD
HBbhHefQmAB1zFYaxbQBNuaIWbavadePx1SP5y00X0YPLV8L67MD8M9xDLU95HjXBeTB11E9KwCG
sdNkNvlvzHCf57PUKSBZD3SsIlBkdmDc0JI8mmarL0vHrJ0UE+DOZlORCR1x//H6QT8oJvK4dmmf
gJKQvfmV+fXWLW3igWzuw2oE1o3MF5Kii50l/WrEncC4ZA06Yaz2HDxREF3HrYXxPF2PyNDAFU93
CML0DFH9aopsSMsH2qGxlRGefXbtGHPRQ95wBQ7UHRMTul1yVUT003gCJWVKB465TnXp5tw31IRV
MLxuKNPjD+4R8EmEl5uIT7FLk1CHMDdjRz/Af4F7jP5g3Ivcoy3yGppcXp0+nY5wLR1JCJq/wkMI
0VWim7DwoVkZTIxyeM+tO7ZUMbxA87nTYKkWNlkKR1ByhZDwLgjqpfkemKaUaKNNVdu5ObApKObm
dAO88d1ZScN6iL1tYIxwi7NZB5m2qDK/TCqvOPHQC8gyRgiNoUAx41RQIW7YytBPlj6LYHxXF5aG
6G6oBTi1IhNMLbJC7xU8PJKys7K9hUi94yBanNB9TR7TNMA2Bd6k18PjSHU3J/+KZsNbOpPIZQqm
/vuhwTXqDpvAHPjOwb26IAD8+TzELic2obUIoBqA3md0m6JsZL/1qIs/HE1gwfWQNGSYx46/TvHX
nMFpZv0JKgq3demOTWvqEf4U/cOVGhStpQ9kM9pJPuFgpeH2Qfm8JHN8IGnuocVGIG7yhpxd4LiL
47MDm+A13LjZIQ2MGXuDETqJPHoBrsCCRgSJx8+GXoeWsis2nbfoqZ6sxP3ec5VZPae4RZsZyJCO
kIKEyvDJ+kJWLVwctcFrqQ0utDNhJT4me5RA+DNoAcSseAU70rmuwGg291lE8ySho6xtMPeJ6OAb
LSBDcFzwdlEELzfDlnit6yPlGuDGNkn9zuSEOnRJM23M7cBZgWiGWMJw9FA7TRRcmBhqO7oqDhUE
d/cFqAI6H9KnzqD1unjDcbfu4kvGekLhyfwMWsQGgwjHAxjzR8MF5RpB8rLJjvi+WkAvPDBtKDl3
83N8HlGzGDYJM7cdNWxGPbEOlbxjG6r77wm0slhp62PPR5u37Du15BfCuQT8C+2G99qXCERQVxDb
7YG8iEH0DYXyD6Z2tZeCWeJmej9h6VXR3eFhfs4ptYo3erFRgrNkhPsyEdzgjpj177t+hZ+z6hR+
fwFVTplDIdPx5ghUXx+zJqL7T+5ndgbrjBoKbfqwEnriNTCAXY02nTu0IRBhbThSPMI+vKVZ2/eC
GSthLVYhnC8cd8DDVex+fB1cSUI+5Nf0LqB4uuvucaLMe+bubzRoBy4t4akjF9YbPqFi15B3hc88
C402NrQSaq5TwVqkrIOeK7aoLZZ4yVDpQvAIRoRJ6BQPKkIpXPnKXduDz4mVitUF4qdOxRT8Gc5j
3AJibL4+mDkx6yohvja0CzyqzE/QYNsBmjlh4nRlTE7+/kD2nYZ+30N5oi5TYJFVXDrMxSqKnQut
lnBWHACJ7KhivVhb9jAbqHTKErmUL1EvnMO3vhTz69tF+ypzwakqcURINqkuI0y7C5kvLtLpIlko
cFBVq+DawfZYAIFqYQxdZdhS2Rs+cOVBMcEd/bUERpwKmtvj8t3cV8p7jL10b1gHeGRNPh+3wqmH
4sfosa3o07aQqUHsUuC/v96CtjN3k77FYWfYeL3dlatJPZhfMOF1dQtvBvvj906FMyIXXHdxvvng
jUVa5sIvAiIzH25np+40phPUP8M+dNw77a9Munrs7mjzUrtX2FgVYzKGL1UfGgqsR91VwBjpQ7VI
AKi+AxlLzcdIxRLxa+KAS+5swAyzZQiMiBIKi788eDd2c6d1m5PCP3za9GIS7JibqNbzOcZp0toY
c3d6aKYtDbJCx77CnsMl7A0BXJAPu1e6MA60jt2/2eSiGIz3B2yDXUpmnlqaYXZpH7Es/Bz3K2zr
HM0teSen+FD7t/NzyW81sAYrKIUjNom9O13bcYE042l+4PH38DxXa4H9nD6YtWJx86RdFLUBKnJ4
cjjPlAYd8CmtjLYQtCKn6+b53dpoAHg9guQEbz021ZtdtTapM4U3zKF9fH0aNhJSTiF1hrlOsRoa
EnMpZpI9U4GhmS7oMvRag77CzFGd7x8UqozudVg2bVGaQuZENd/ZwcF+XgryHOdrDD5zWqWki2qj
Wso+OxnzwukDVVgqRCmUahsVIM9sMGhUBxLofzGs8c5aXvu0ISF5snIOhLYXRGB9Gmi4LV4A4MPb
8vS2Yd2hKkOp6nFOyKRfsisO++2lmoOnzY1+6a3D1uTHiEjQ58vEoFBk3OtqzRWq1jxT4NsAPk2n
8dbsNE7zRwxzsyGbvlVn8qLj9UmMCcNUVN7nZRBUC9uoKU2klPuTGXZoqwq986Uf6IF+ZlZ4XJJF
AdlY3Jbck7iHrMj0HXiC+KJRc2AFjf6MdbqPR80EWjatWcz3ilgSDRnhBUxYaE3aCvUPXifR+gtj
NOzR9eUMpvVeo6YYdcbqLJqTtVKDV63ML7ha2JH8UTUEd80x8dXWQDXZMnJvVMfHEOHwqM0nGa4v
lEwQADZ7qOUxRCLq9bCX4Q/WfmPWM+Td9jNol4lHhVhUymx9C5/WSsYK+cYceMZgCA2V0aTeGrbM
zxZkqA8/lvqdq9kU3GbWEaDdQpw6YD01tTmghI2pl41s0dSENdSgM27M8W2wEESJI+fOie2Uzovw
u2jD91h0wg7UgAuVTUhMhIgJSxdditE6c0PYOszMDEPKA3hSog7aJV2bqEF+bTrBv2msTjl/p627
1itE9U0oVcy+L8EjJqimIRIFdMjau0wwM6g23HfNgbHO0GFg5If8cAvuQb2VoWfMao+lMybiuhK8
sYBYtI+Hw9S12L+DTId6FUVgnEdR+VHLKIe1j4UxcDsDeDghWjWT/dvlD5xy3SOGsqIJziTMAS3D
FmslKDVM9gt4pzewaihorOaU9WpgwfpczpAdrtrB5QHzr78G2aea4mbCMHfQzhP/6kKkNA04ZTp8
M6RUtkH0VdgX7Ji8dEL1I9tURDMrKOLW9QJhQtT7a7QeVJ2YUNEF4JF0hHYLf+DmxPM7ASmkOFRU
D2EnQJ2AbBx+OElyb/yd9I8PB5s16lyVS/qnetWEJhoulYnVZ4HRABzk9xy6LNzSYpeiVekuy3PM
vbRjCp62XKFsQPudMqiX1Q8F7FInyAnju1wEhmAF804Gh1oKEPFJDiRAsewMpnmV7IQkbMdQ1da0
AGsOhkZIgyWVly2prz9x9mEp9LnFnHXFsIvhk7GuZJYBTx3Xtn21T+bxHKMkQXsGVMKHnTsBR/gB
asp4sP1y2GIMU5byM3QD+Qj8CEZSZVemjqnUHvotMVpNtFI7DOMAyf0stWUTLgot4q/ejRWQZnfe
w315lUmt0Wut8dsTIFw2bH3FrlYEgmMMuagTP124alYVcqpHiOhR1twR1DyEZfW8UB0MaLMDEkTs
3gAVgw6ui89DvsxCdEnDewi+zUpMwrG5+rV9XSbL8u/tdKc9anxEDxeQlJDqUUN9HbQuMgkYgcnA
s2JmLKgd5NgmLSJqoX1/Q5w6CteCyU+FQlZBAk5qnbDuzmAd3wakYOWiPjdTSncI3kh+9qBLQF6Q
5WjrhH4E0ICsnKQWAVyFNQs4AANeRStokQXdYlfFsCk5zF45Ju1QCko/mr9ZyD5D5SBjObvLp7Ct
7M5gWw22MvslNYxHl3YE2ieK2nPgiWitiv5LVoyB19XFpaR/6E16NP9ORryDae3rVJiHCyrlh45q
Vu4XB0mcvC78hDA+P8PWrv+MGaiJIzk38iGUn5KFO1Ug+Qy9U0bwCoY1LDFk6R1q90XkFtL6Fa9H
LKNY0G2mAL/Anse8jzMW2cMNfxPoMCHUY3qxzBBJ0o4svVk8oH8LQbkv6vR/7y2AA4YT2IGcKNq+
GgcJU0O2w4J8eP4lNCDkVWbN1UuxyXwo8OIOW3n9M8L2B7xCYmOWVTzyBs8R53uANxfuuZKImPuz
pw9ubwE2ObcxQLUlnzK4n/TtyCbfLfq2UiUtiYdV0OxixXpTGMtcCKHwZXrJBP5UAztK9nAigE0S
3ImxYPtR2rtou35IT/bgEu0+R2BXYm/kOQgxEAlefegddFsOsA4xghNVPJtkZ6BtsYxqLtFtpPfn
fbjprJ+DGAvkgvwXR1CDlPIROEWAKHHCkKvcLiGfgaurzKxPosU+kGWQkHD590y91HJQVN8XVxj5
EdGceV/QblUMvn17vDOcBuhVAHrIYUiLACLTfdFBN8D0Jkw1gOSOkKzSebL/XqBXvDOnadw3syPJ
hXpM5uqG94A+AhfRq7KC8IA7T44EvKJELHThFPpxowB4o4sCP5M+CmS67th4VQAFKJnDit2BJSx4
AOyWhxWzCMsrUi0afmHvnQDDZYQ/MDBW6F2yyKHenc+5ad6T1xwZnjrIC5NZD1OtRDKPrNWoobnl
uksomivwLr5B65N8rThB3HEkPciqkeMA8ieHlFhAGUnreIwUA44BuagV3nEqqFcO4R9iJg+71XKS
Wib5iDJ9eV/vBlHx43wc8Vg61u436K5TiDpOBtuv44CuWgCiA7xordsF85/bBUfwYw+DDADmUc/u
/GHx/4ptrF0V+KtP60ZjqRKrK1keXHf0rajpkSTIJP094hD3O6zdbE97w9n7iPu5oM3Add2y3FKL
IVZOQ8obRGyEtjqmQuw0aLfvP8nt+3pwJh15jlT09g9bhx5O9nfOQkXQHbSbRVl+cJPQ/Ay6j5Ge
m9cztt3A+oMUejlpdZdUDnZzbRFEEupdafKATgcSQoXcm8D/77EjWmBKKjF2O0VIgH1815Agk0Bc
YBgal4x0n+iIpTqoBdm2wUQVZx/GsGFYuHlyGlvHEDpKnDFB9GDvdDAnvpqgnZi6KWRm+ONNRQRG
LfWHiRLhgffV8Jjxa9hDG6yx9UocuV2iBYrW96/XEhgjC2pXRGffYgoh5t6z+IkGnDWUVQ/QL6LL
RmxTub3twJjeSKNvqFgsal0JsQHB+0nYw8F1uV1w3c03ZH2EpeV9kKOL3MvzSDQD7F8t7NQ/v76z
9NSKD89hesCSiCC/WSt/8FThWeQiGwAKRYhEOcnVXPAa5uHEDJ9oDbCVZvjfHRDq4ReY5ibU/yWE
uhvuEvz/GlUTFoYjMFpYDHHcodCRjLhLaMgNfTQTreE1ctHgeulzAjuHeFibzJI5NMNoqdoQztZv
pgnEuVrXUjFF/aPdN0nIksYqgvpXYvz7sgDuSC8wOoIEQ2pKVUQsb30gQnAu8guGDhKpzAHY5u97
z4ICpozrNGHqorkQuIDEUrwHfpUuujHgco7An3ECf7hd0E5i9C44F/gSsQ2wH4UYPlMvqIcFALgg
wGoJOkwk2kxTG6OhLIjHyIkkU3Qn44pQgDSXoMlcJrK6OOQqMSMiu4RfZOo4OIwN5HS4EcKsWGpT
UqeVwtx0G6zkcdU1jRBFr/Pxn8F7Sl8XRuBMIZ0RD6nAYflLgkM+aLUbsDqX+tyeUJpQDOucUbW6
Le5O55jzfS6U+qIAvgQKMIQLNrMOdyBL/3V0AruaXIdv6xqIOPKBDCedIVEK7txYAHacsU0659S2
x/elt6mPpLwuBu57ylH1EZkxgWLhUhtEWcxszdJwm3FFJADIoRrGgAf0b5ISbDOsE55uTtd+LaNT
ub7r4xRLdv10o4/FCPU15QooZ6d4+11kuilDrW3d74ImnvAnqLbtZes9tOMgpU3APTPLfZJb76Ce
voI4eEz7bjTrwWQdoFdK6fo1gCkpnXvYkVJ1WwJ+IR4w4LigG80EvkqJMN6jV74iwrzAKtcNhwKk
FhTH4hg5X6HVZh5xH2u6PPaJWOxd9+7piMwxoxNQnzy8gONu0d5o+3b8ghIIhY78TwrpTI+bVk6z
BQOCuUuZFWsU3EZYEgiuqeOyyBE7kgFC/kNaxzxffS3qF/lKzAykDE/s+swlcz5LXHXJBU4O7MZl
fMyqFdgbSo/Ze/V2r/PTACqywxKw7fTxeHFkClLHT2LKVDEJD2RWBYwKKNGA1FE5oRDUyzwJI0CX
JetNTkMFriPeTXUn5RRxC1p4UhHWs1BSKStGtCD2cjMeTMgD9tIETgSURFzUJuWS3BxQnrRaVBoO
1YqgsqUlNnQ8BA+JjQJlfhWntmMXpCE8Jxqap27lJiNEfTP6YuMg0xF6DOSCtJvpw06sucuL9e41
1N142IatC5yB4Dr8/JZ/Cqo03aI9IkqkasVijvJIJwAYEZ/qXgTv3E+gjXDwDxwhYUSTT1D6vp9y
WMrS8NaIhi+Tz5ErTdqFgZV3qrYVeBBm4gNCmzakFcnittHOnZuTHaMzoI6jbFXd6rmfEWcuG6Bg
6CgY/VzZo45s06G8RH05N+ABdTca5mvoNCdv3SSU7o5J4DLsgrVxO8Fc1t4hAFuAb4bYGcC/+JBR
cEVozGpSI33MQg6bGUuU/OjxqZn5nGD8u1dW9ULfcIWgcLNV2qCVBNrUnsDFgRPIrsnkaI8yYhIu
dvS4hPBKIXt+24oFCoeSsIRMd3e+bjnDKaI8oxOV11diQUTL5/62CJgGbOSaksWUh5SyF9Eq1on7
Vr+DlyByQuqh1BnHxy6qsHZ4FCR/HkNOwPJZjAZFgAmMAvGbcfj9XPfYJ4bQcNDEiKmmoGQ8Ev/r
zpECm5d4aI2QOKKVIEtwxC80y/2964YM4/dptlCSUCm/38VrV8SLaMJDtmzOEEHylMKbxEuU+nkk
Ni9e/Le7GxsWmxUf6PyepYcb/ycez4oUXCRlvz+cdkwO0TYcj2AL3BYOh3nUnX+vdwazY73kW8+A
lrlpeVmAEYkn3kbhnfa84icKrvVXHEE5ZL+4JR/ox+bUQ8iqU0jc4+JcnJ+7fy/DhaRBNl8mpgCm
8mI5vI4T77+fvAQracRGKOp5xRkRLOUXAKwh502D/qqsa3aSgC3ceyw/dKGE2wbvARIlGKYt2QAo
pLEtdaMejgSqQ2Xq9xOmNru+etEoZm8fdiL+UWQUb6j9D+QSSqtec+DAPPGIMA2X3MdZPPfhg7HH
4fLe/zbK/+iEY5TM0Z9iToDa6MyeBRw8DTlHr5BQrDlURBGcB5CpD+o9vNnZkdjZZ8jmxVMRT0Ln
+vcwn149PhaN+EHY9tvUI6j9fFqUyGt6v/3nU16Nn5Y4FuLI2k/DfPrvDz16p88A34DgSj8hPwnZ
/SMoljyEmyi7D17Lp2A2LTLP2n/AWeVYngHoDa7xvPUZsLBGo0dAg+QpB73nWbF7PuIbPP3ikfjf
GOVTMKT7uQ+Q5PeB9zDB56bu8Cgf7AXlnHp+IH621l42Z33cDAxWcGwPYEPLQJ44ZfOvJ2YCB4rw
Uvxs7DRE0cnVE19VvC5xTZ8BNtzrf+/+HmgCxisCMhWvUar+91aVTRVD8aLYKJdAbF/sRWz535Pi
c6pDcUa8QzzFAHDF58RbodR6nK1iWSCU5OpHnO/IvXP1i2GzZjRA+OKhGBqtgFP/vSK2o/1FLtcR
hXcxrA7a3/3MJ2yxjWIoPnA/iz2JdyK3Gj4C3Kp/44tI5fA4C5mueJd4LnKrgzEqhsbfv0+L53oy
Y+PfB8QQLYZcFfFuNvfvo+JVPsJoLngdjhiDVfx2P9eQaMSr/z4vnusRu8NlPEO8epwlvpWBgEEc
hxiQ4o09bmHOA/eA+F080xzEqBc3jfHXcLziPhC3Du3zwM/FZRAN70nZWp8RjWwfmmPwCp/8g6sW
VFSHAx16F31myPqIDonkX2HXx7J8mfOGzxIns/A9fU8r0MjwOs6CjKCPztQ8mVNC5Psvuz73PpMZ
/Dg+0vWLQLxPPsAVg2T3Dr9TeV0EOf8zFYnNMFXFY4h0vJN5tuszCyTeDHYMkyDhG34FXyTsOOox
/4LCiQdiMhOTGhEvf6g38w9J1JR8mOrzN6RLr514MPhskFg+HzbTb0jOwcsyUXEV1lQPb2Y8Zof8
wi6gk7PVVKjigLwz84n4FvcWJix4ozZmnVhrpF7FRvocRncJaV7sUvwR72JHDgAitbmFzHoQ6I6o
T+oO856xNtY6E6zYHLjb72k2y0q+/Pd5jC6qkN38245iR+vUOzLPGxwJrmX8rbCQwNOCP9jIuYi1
WZZ4DirAFtaGaBfKkeue2IDYh3Go3J6vc7y4jgwNLPD/Pf/ve4i1RJqIg8847JQjFpv89w7xTvEY
mtk64XHiFTumb6rTy3rIxjjpxlo83QfvqjEf5dyI80xS8W+h+gTiZDY46Cg2Tgr2dy68OhH5t/5R
PKeYGTImXupZxmEmLuaLpYbrJN7876fMdYxw6LC5BELR3AOK/J0dGMGQMiPy14BzQ07zO+Wp111y
5sXgEEcuWlGJAxXj4N+5ZrRQVP8NEbEWiqsi/95QDsX6KL6AjgxNDCTxinL4/U4FnwfxWAxDjlx3
Mk7Ev/eQg7PAid9h2QAmdqlGUIfgxItB12WVfe5EhYJ2KGuxdfHvucNRi5To33pcs7jV3JWf83WM
NwfVdW5lakTiNh5LLMj/1r2Y21csSOJVPhARCXGHlUPpwPDyVS6DeI16A5t/7IozED6jLGPx/vcZ
jGe4iuIAHjwnXmNxo942lNnF72NnsbzSz/XfLYej8g7Q83cCxHaVtXygFwyVBRGwibfJzMl0sB9m
ooghnhSfJnrgO4ubVubAPpzVCOl7xGwlvq84y9L/NykOXJwBcbb6jrirxVkqGVni339nR9wu4npx
GS2Co7G+KRcqg5pDJ76oFyDvMI7uII67bMfpPjAAztxoxET18nGiBsQZfcPNPauATEjqroPqaXFj
0w5VOVTT7hKi/Zp3E54sMWGfEp6GgPf1EjjlccJgAAL44EUt4Mz/sFyNg04lA9fers8ssm7F+zT+
6ysm81G7/MAwxFClwvgA5ez6mQGVKIcZzUwoIXCEUG3wqECkWMESUlbkAHXPznbFThwuOLs4bl6m
ooL/KIP+UIXGWprcd5+gCAoQoDOB8OcsH+4n5aIRBeLQhdTgUCM0qMInb/vOKZctZMz732EyjkQP
iu6yT6jGjpFZEs6f2XDNkSBm3jWTaoI5zjAec5baJfN68J0WnEQUo9857/4EfAh1v3Z4MLA42fWS
4Q5n+lwGzUER505i+T0z5A4Fn2Z6X+njKmQ+uG2VVbXvbL7zzuaz6G9I9WYv5BDVKpnnq3aj7fC9
yGb3j1Es5NR6b/rBY3Wbp9AlNjzIBy1J7AAr3Yzj3Sl0nQs1MuFzFDZcsLC36CB3zpHzJeOsS4LV
CdVpP2zh0mAhuU/nnwVw4zQ+qAuk23O8OFndcCZb9KfysDttp+38te2s5cVzjK0Hw2TCIW6q/WfW
rDgTWB6E7VJesXg9TpwNUJPUNg6ccFjgDBGuM7Ezf3u/0cT4gnWH6Q+4lwFFiviGwIwLtsyW6kxd
0rPu2D3fA312R1A+i4/0UYATFyiT9NAGylQLEU+PK8zP9AXxN+3RqK9yi8z0mYiFX8h7msk9SEfZ
gsw6nxouzLLte1zuumcD/3WwguVzSyc4XLZQAMZraV4HxkoJ9eVr093dfRTO4YOLC6o8Fvfx1a7H
PdxnkrD1nzuszuav+XtFVRMXr/2V7HCqLeTgPgNc94ktl1hgzLSdtONMyefvrv6xkbBTC4sjzUs2
8fxLzt3fqN4Pq2I8YQ8AyFB4UqDPaeU3UrAI+W6vsIQV/Bc6EzrmLAwfu28WoHiMFdM8WqOxc/XN
V+Tm2K4NowARKaWn1ySe6wQ9iksvrDAdfedv5G7p9BaIUIyAFiuXqTTBt3Ha5b7dxKt8lc3KRT5/
LkoksPHFOGOszPtO0gn3h7mx/S4fIS1s+vN4ecc5ElVQhIkMfhhCbdRznx7CoW5oLOUKNIrkHF7y
iiQaSICUF1ADfBv0HW6uTMolMI503lwqfEhEiymEQwNSX6A3Mn3tYhzqhbrpbO7bFwMX2/dAWYl5
48AN/N6nLJrlAjnqtuXqhXyIcnqX5RUddCE28AmaPVurJuWiu2z2RmJB0jR4qwgn6jM3KRMD9zS4
rJhWLuWC3TBCmbFIsVmVGvhP6AKAOrY8IR+YW3iNWZDb5onLCnER8R0RH+IFyFggUJRTS1Mi5V+o
PjGZgTg4FFMrW9UOxoHtU6VmZwbOi2KO4PnfLcMUy5THa+pTBCvlmamZJbdpB8nLLnuCfGpcCFEq
bo+YTu8D4gnqCtRXOR/SwaCewcGseT9gsDzksHinsuoc33PKzOfOsXPknHA4pKXU9+FPsBDwFwf9
n0iPD7BRzh8H9Po4N9SyIMJMUST6l8+ZKPPA6sBMzWYjbmNm2jM7NQ7sXkDs+HDS1e8HpjOxUaUH
y2YXfFN28Zs42RjnUmF6RdGSijPPpniS/fP4jvM67KtUbInzxirDR3mVc8DuqClzgBwAb2ZaBs9g
1uAscxjsjYiYptns8LnDTTQ6JtS5Y9dgtL8RdiGkLsPb0/kyIPLvSX34WWkWtCTq7lXF791cBdd5
yWkeQ2D5qvRltGoNxvXFpfu2OFfvHoJ7DQqMH1GmeOtXiJl2fcZyjOv6Gab5n8Z9xMFLmpMqo+Qj
dC9Jf5zvqTJEqFFriy9UIzR9eN2Hr388Azrhbc6qQiDClyDmV6NhUZqxPBHVCXX3oEOmtPn57plv
8pGPfS19JQ8yDpPoUhZf56HZNHVxCi7qGmwOwkzROgkd7WDZVhU5as/wjJ5sRYlGuz+btDUnXSnR
GYR3OME9XAcaM5F3fWOV4Sl8gZyWU7LrDNsT7N+vPvhCB2M7RME05ht8iC3xPq7pXnV+rpDwxYCo
094ZzlVyo/6Hm4D/Ti1yGVw6mMuXBkDmzYt+bQhfPY7JAWTqp06aO2UM7/eLE+JR1al1zZCLPDeU
BvvHhDaX4cNRgnbMrSfojD2zPoPvd2VYiIL6jUsm19yWdyyafjc1gccyHPBq6zYUvboyn6D6NlgC
/CHmRd3BlM/mk5f/XXFHJa+FJE+ej5XQNkF8mdzowfmApkFATmlyHLsfm3nVzEOROEBWpGRFV0y+
46Homak0hOjF9dT++m8b0gIErJROmsko48WxNFLgVlovFI62ipg1mVMIXIPOwnGxOt5jR3kUgriL
idcHhw15+lkVWLa059sq/0uofe45+ZRvvebPmOiiMIb/hOi2a4TSkZqXYQrPNK+LTXSDJ6hs906x
962GEW2hhxSiYa/iZei2PjAONETzurzi4pJGs+hqF9xbFwiuboaGy2d+6Jm3tVxYMhwDUgJQaWY5
M6Khq+LgoUPfSBSWhWcoU4RCr+cxakZx7Wn1Tn4EerrUuPVV1TeqY4+7834bl+34e58IslGfQsng
qs4jAyNeCR+GXafmxH8xT2+7cPvp4NJz6zvtm+nCjP+fkRNY3dpBibPPh7STolqbg7u1ThZozarW
z9/P6fmZ68YJS0BJRvwKuwBteLNqut6zHCVY5dObIhpW2bj6wNpEO65ZrwyCFO6/b0Gjh4LQ8xFR
3VOI3JhiJTSOxNUlm1SMMKf+zDq4jovulCgDYPN1Cu8hTTMYNTeT4zZ0i+mQmZbyblHYlHf5NX14
/Yej99B3ov8eACKpfnejM3muZADdvaSMcsGieE1YGBBvlX4zrdEiYFS1198oSsH6X80wpWn7LKdh
ISy5PopnC7yAgLe/4SOPM94gQiymtk7eHSaiL98Zu0SQMPhZT8h90bT8WtprmDwH3nv82N4RmYfM
2+jEFi2u47Q+RwRAT1wEkHbJ94GTw0IRQHLEae+5JBNg7mZayNfxJoLAjbnx6j4pgMhwzRnrQ2Py
on3ABVjZQcLeaUOUP0Dx8HZZKcil0lE3F7arHrdI6glvJVSraG+Qu2CSYYy6G/bHEsLyTmDyVS0k
Sog2rqSuYeeiDZE2U/SXv5bC9zPGDWbWaC9Up5miUhOupgWO1pDOqDcnOMuYGAKwSDGcGuxYLGWq
czqLAfU27U9I63qY4X257kIS20HAFMJloWHLa/4pcUax0FZnuD7PiRZYTt/7JnElXSgKxSzfh2t6
YK1iCopoGqT6YgE2PGX0gpsFphumey5SJE+0N2W6Bx6KW5Y7zvh1nUyl1uyfao5vfa3wjhGthmky
QV5wwg5ThZ3UzjJmHGzuaCkwphc8m8C608unN1SMeL8tmgrEVxnJbgnjHmE/1N2GjMtlqN23MCDn
9AMOr3OjAnW8DfNxtC/oGg2Rg8pXxj2F/8sUEVyxUDFVocwzpRxEoToSgwFmHw2icaIAugYmCbI/
um7RXQ6RAYb2yG/WhtsumD49obXoKR5rKh0NTy8kR1QQTjjrSgPUZKinGL8IIqjsvLAQmErVsZTv
tt4ucs1puUFjm7vsxskt2k3DPJwzhZOoMDoU1ZE0hueaqjRmQro0Ljvumwo8GI3HuKMDyomTKSF9
+DPMZlzsHxcVoWOCGJLQK9bxiylHt5BqIR2h1hEuO1gpfHeoCLoEwt89FBGZIgiNPITrHwb3ZjLs
NQOazFyuc/IQZgBZE3z4/AOXCWNgotNsDC+YZlT1iR6JXj3+nhQ85BpH87swcjz8VC+4TUH9D69v
aOFWfMPJrWRGODFh4TNIdsX73s7VjfHGWLOvPe0fJjip43HETrKPCcsEOSAifxVdjbBtJQ1SCbMh
bAnFVjr5jCiGX93iKC9uKfZWePbzNpYg7t+DRCbzsPp3nBOdSngX4EN9ZQk6vfA9vjkVMvZ49rqk
GXET5CjqfAeNui8mDHAIJGAhk0ofEVA7xT4b7pKhe2qluRIBBQEWLLtT1SUpkXbciFGHPhIyykoo
GBR+KA7i8EYVP6MsdwRs8eFsorOHdgiiQBkiYr77zuM9Xgwked0NjgcllO77YIj5CblO3YXuxoGl
K4zGtrpXHwnz3nvugU3K/UaprkclQVndF4krL7l8sPkbQHUquRgB0s4W/joJglvmNr76pA/KLvLv
i0Id1lD1I2yUaw9S2rcjCTWWpKZO9zmvItxv+gLXRj9LgYa2r10LVnaLOTmnmcWvYzOFgtmiT+7i
l4iZ5v7p9FuftJXSBh985aaxili7Y/u+ABZsKYqmVObui4ZuO8K39MYT02JH/j9PvAdYgOD0sijD
pxQtf5lnbLlxSwn74s7kIQYi1Fd00Rp+P4QzUOo6U9xc7L5hRvC61w1O92DLuMVRZaAyS22+8fWp
NEQaf+wf242ye21197pV6EYtneg9/N3RmZMU52rHENrhjN5MnNAZqeX4pWB1D6vPob/sI6V9zgBt
GTThQ7O87nAkbLb6SiecJt/ojMn5et/phmbdwm5qI1mvxd2jffQZY254IQMVQzGGGwWphk497reH
rK6Px5Ed6Wf1aWvUVLFuXeEsUkpuRLGZuRe/M4AWZSLRcg+SHVy7Ho2ZLnI9kjq6RTBWayM0tgk+
FkxBU4qr1FDH1K1ZO9Lu9qXoo/xWWEqzxKBxnEIK6j4nOlSilCyroUdoxhqsjCNKs5L7zLa37b0z
r1W0izU3De5uwFy0YqCSQjvfVfqDMwFyne88x2U6H1HRngFZLd7zEshH/MbYHIrfAH+IuebvabnA
wgSAux0Ws3KW79/8aSjP9o/lQgLieJwI98UAkDjCeFzCCWmX+ei+fc/7ItJAz2ZcHrt8lHolHVhB
fgi7x+DfIIkV9I4SuAfIHrwe1dCSZEn1lTVG/X69VH35gN1vKDh07/AJEsZdcdDWn7MGkPiCag2o
BKHJWH/DBKCzBgMlKwaRo8FGSH6WjCm9EoxTHQk+52943xa7jC8qUDrcbimyygcJfBLAaUdi+zmL
veGHvXxPQdJ2EsgUesixsgaC+Yb1ol5EazC6d5iD2pGc/T7Daz/szvnwTTgBs28oknGB9X6n4sDF
pkhmC2CTiqoBmSD4M1BdtO7BNL+NWToFrcVYN3xr8iXWPihuxPQ7Ng3wDDD4DcV5fe6MtailEi2S
4N531RRsfE3gQgFWmI/b4L1XzkYRzB47GSrOhNWnDEiNy2XCwfSwFeLbQeYVSBQEqWU1Ffvk0gbc
9PzjYIc9qjPFueUysQzAWSWjVETh/LZjFjXWApwTh1MvwMan5Vlc4l+1FndO2KwBDni83kyLoJly
BsLvvBCg8JLT1fNzruV9Z4yoNGKdrQjHHc6KkIs9d/8j6byWG0eSKPpFiIA3r6IDAQL0pNQvCFmA
8N59/R7MxsTsTker1RRMVVbmvefmH8tVqG+caaFqf2D3uGg8EeLn8rfxp+mBMRCWF1RCyu+WP8uM
S3zEH0svu+JJyk/Mmah8tgWjoMpfRkXLfCmiU54gx+IhuFEcT58sbe0t+lAXx0D+I34uZcUJ54j1
XhLTW30inqOKZcVsPuU/DkfzQcBZILwvFwu63LG+tkflq7uPrvlR7TT7hfwI9tEZii9tan3H9n0c
T7oXPuSzfA4/jat2ta7mWaMLR10kfacHYfkyBgp8+SpwJu5MZ/Khps/mwkfMP5hgRh/To/vE4npt
HOVYfHJsfFZeT4oHYu6t6qSHmiijRePR2jDwmFUkdLii40yLycQBiHzkq9mpziJ+bGzLDolO1c+i
E16qB5j6Q3xKb3wXGu2JW5wpXrFLpGu6emALzHWM8gm6pHrCDrgosA4oPbcsALa+R8PnQqxjSwAh
udI3sg/dDf3ufIoPphft48PgzCcsXsJWJgHRuuJHhrwY73UHJhLvorwjR9olNZJPlh9MPBFefBB3
gC6euG2vwilySHC0F3+tuZGIrV3UkWAcsXofg4u2L1zVyw8vP9+P68VCOh5QP4YXhur0nBljAP0k
L9OTQGTTeNxgYttJjn4lDXUP5dvWXK62rxDnprjCBq/Uxtg1B3mboZU21xkANm2Hv3HbHLrt4h0g
3pnJrfWeIHHHqUeKgwREleNM/VRPvVvtCHjei4xvgQzb5TUj0el1MC7ojT3RsezxJJ2UY8wEpueR
b3b5lcXaURhkdLt5O9myjY4M3kWPhoGZyKFwmJ/dAR6gnqru47OH4MB5tf2CP4xCA5jI1+JqNPft
V+sk+2Q//8lHdV8jCVec4hRfstPrQ3rkF4P9Bqpf1r81B2CCTElAiWPNZI08Ki7/cN6e0G8so0QL
v0N0lJ5wnu78dQLVdYbN1fDJkdkpjoIeDgukA/KRMU/hGEjDlJ1wNjwkTstcDAt2x9R2aby+eBfM
PY7Ok3YBOLO1vJCSYxdx5Ruazwxlr7Ri4ZhDNGKJHHYIsfJrdeeqeNW627b0ahVGH2x3m/4oLsOs
ZdybXJhWH+NDdCjs6EBoov3yE/4Rz/Oxcc7S4kU6RUibsSzQCeZFfMcijuaagp/UcOAxKwAEW2CM
64q0uWRHPwsM4kHbmaR0o9hA21DvLdrkwI08ujuLcsguXeM84pWseS1mV7Nhx7iENcKZZua0q1FD
LD862yJd68XZjIi7fQogbbyF54kkykuPTAPu0XvgZD7xCJiropN5No7CNb5hxJq3Fpzq8iBchz+N
M8MbVCTcV/o53+U71U7PEeSFa/mrfwFUcTuHtn+Fqt6e4KDqnHMB9B7yg+5IbJZLzIh8V3irTDKs
gfn8yJcZihZThtv8Yd1Uv7Kpg9asEgzV8r22tvaiTT0BITTaL+9TiYZgemBaTU8ZwQbK9uXwiINV
TjgacJDeptveFi6ve+2OduIMGxIETpXLi470KHQg+TKTxA+/0TCHpJ7G2cz0rYNAunq8J1pyb27C
dUq3RzsJP9UTF76yl9B2Dhs0kXbnACtnlMUgEjDgsfGWRwkgii9csjuRdaf5GYFDJKadJhNfkmNY
Cr3cbt3gUD8JxHVBt/HkQqfHhD84OfzvkZ67S9ZRwqRIetLP3xo23RRGiL2r7Eqc1jPvHWvnrtyM
TnazGC5r2wKrEYcSW2HhMM7hKbnVj+SmbgWnu0mP8iJzsPOzg3kYbVzsxKXB/nMkW17xg2Cyhm5w
LhaZqa2jnLBc6UuicI2PL4fYkTNLBJMZttFjd1e+FjxxiJjSYJxEmtQpuZNNfWU0kLLQFIhZl84Z
+skNB/zTAFIn2HHn6Atz20P8g9pa3/AI7et1um82L18jHYOCHAGyxhPbLGU53xVK/751xCsOGmdG
7Rc/zKNwHg5Q5WzTbdDB0lLwwK9vXnTNMEahsGfIe2Jr5bECpMyMyifhwe4Pi0SkYLeYgaYvc/eK
F6jcQA/dsmTu00tz0M6WR+yw4sUPzSkfwrnl34qFAoXujtET3jzcedJyYM/uiGyPxHGAtUPIdufv
BYnk6/uQGBwANZA5nPAuAPwXfOpi3/woudmwUXYDcvoDnseVstG3wk7c4iVZKIDKRiQQvXR0u7sK
fxlr+BIquCP5xRMYF5E46o/VCnARvyzdZN/tg/cZRdVJX9cbdS2e9IP8k7vaRbqIH9FXcEi/avu/
1ET6+UumocTx9cL7DZZg2C1qkpdrwXXPCfRgFbBllIQsroyxWG4ZZiNs0CDWZA4zXfRu42Hx29F1
ojcjsZSwW3CYf90zb3xmnnkS97MT/ozON/JltGnLVNtCY8jgivWa4Gi8xbhKuA+3wUvOCgPZBRSV
2J1XXns3uhp+TXxlsBf8l8dPcDIuaCR93ZEdYEybfEtO8rZEZ94cItvXt7Hb8Z8TWVHZYfjWvJf8
VhwMp9tHbnEyt8NeJEINVONe2MW2zv2FoMpDk5ymbbBV/PyZPhU/+sKA5WoeJiQftywbeHyXTvNJ
9AW3c6195BSIc93saG6rfXAMT+WDgxfpcgaUbCwTh+Qmf1te5JvX7h0+Ks+Nem3exSvOwMtCZbtJ
F4TNy38h/abA/eFQFT81n/M1vW92mvqr/NJP5h4EiP3akZP1q124VbTWEq/mXnJ+zr/UU3hPn8tv
1s/6i1DMZ4LPhMfsGV3ND1qQvHZ4MjsPPx+ro3VUd3TQwZ2zQpAgA69kvXw4dtRDcI0eJZNMKqZj
eO7d1lXR7epkWKrH5Jb6uV/cqhvpTi6wwOFk/EugE06H5qS68rO/V1fTpux3JxaMY3MauNqRKx5M
e7ip1AOyOz3NC7vZ3TgtZCvTb76iu/DBcpney/tg9151JEzxMn+WPoOQC+lwIdrvU/ghfVY3CGWP
2o/98MRk0jirx/k8/eS2sULoewl+WDG5V+a1fGDiOlH68M6mF2kD0MQ2fdG3fqybdLJuAnk4jQEm
dHgDQ3vFFY+2+BpccnlJ2rWgdQNMqb7i3/SXyiz/tViTICwiSuBXdyL50vvwHJ75PTyWXnLEIQw1
BdjgujmKh8Umo2/hn227k3xYXsqcDxDbzS22ax/C8Lr1+13uTPthDyHXVrXN/Ghu2Wl8pBeCxS4W
CdqvH8FJL0TIn5M9kavPlpEFhvN174E+ttv7ZOd36yM6h8fXdcG2EN9xRhhwre+UmOf/PtK9xJoF
EqD3VDc5LpVn+VvfAR9CL5jcyc4gqus2/TlPdEW34CeJnHwnugOXqnkaH+nd9E3/L7gEl+j+OnZP
LtTv4FKLfHRfy/9qp8atnspJOZEI7w4Z17NzVM86kk91zB7aUTkqV9E3buNROjFm54/EXupFdJ5p
V1s36yf+jX4DmODlPboHl/D6Ograim/MP8KP8iF9qBeNbx97xl5eLKDU2RsLn72xj72KKnupQWW/
cbSTxhe9rnweG745FYHoL2/pUrRrfBSDf2WneVjf5T664fvHpEijVdoL2/igHTk4+DHRIuY5P8QH
iaSfyNOEt84OLpg49h3nDAqzHQYDkAn0WnEnBktJCqje3PfP6EggrL+AUDJG99lecipi4Bde7+zA
N8Eosc3tFxU4poB15Ihrw2kO81/JdPVkODxyrEnVVmF5J85io7NpKZtsmzs8VM/oPLndE7UHtHfT
r9z5KB1FHw/6HVnEY0DjtV00IepO3YGt5/6BoRi93MGjH0pvscNEz/ziJbSVB81uoh8KthX5jaED
Ozbj+WUJJpPwQJaAQ/QxIQCZk7M345T2WjfcVcBgaOWzOmAlOfaOgYfN6dbN4XUb1u3GWGUUxeju
2Y+jKycnDnHmPhXZTthQ/FgELVpzgcC2uNMWIypGTWar/1kGCAh6Cj5nDU6YtBfZIfaAW+x6A7Kb
0rVZc9nYvPYZ8Y+WVxyGtbodbs2pBVR+UR7yob7Ih3kjrToiM2EAoQAXYeBTOLBS9kTMSLvXbkBq
U53pY6O1WPag0Atu4c48DCcIobvxHHBj5GPG2macJWIvwlu7sRzBwYvkGDsdQQYQwW12GuS36EL0
yBExhF8+Xqf+ob53h9wnufUyfuaXCvNp7Q9sIrS1biWSgr0evLU+mwtlg7z4VG3abyfT5u4jqOB2
r5bjUcye/mILqv36gv1uunWn6tTc5keBQYxyjIfjpHyqtu6OXu20vnrQ3fZMQPtR8vJNe6m2ZHZu
UhtnsTM/qlP2kdpE+vw0N/kAHe+z4cTU3V4frc932fJ5nOZH+hwBHeK5c2XA6M2tYcXqd/IhcvPL
wKOo2mQOOlASD5ZT3AT+1uoUuM2JJKSV4LwIQOn4WS2n+kk3RCjZ1CR+fBkOrGWH7hi4kpfys/Ld
NpiwXGFv7Dt80qLLWWk183JMW80JvmlAHozf0ecffvrqlF8EB6aqk5yqm8iEgIubX7S/6ha8y/Qm
WSundb90+Tg+QR7DfrKjvTpA0uF58ga8UshhaNGnLsbXDbnvnI25F3uLE+9MkJBKJ3a4d/eMI9ji
FEmP+DAjjsbsZZcJ+zU3Zi9vIbVQOLZ+wAWPudCyW3qvo+rmZ2DmNpBszWEw4S/Vpe4Oe/VQ+tMh
5bpF/KrnXCNyshFt+ZkcRbfl6pAK6jYAcI7pWf3qvfmeO7PXojz5reB3ZWfpSXYiVbSESgiUP0Ci
f1aImmI5Dy9nY1oeVM7CpbYVP/5K3dTNKGM4C5NNg5zAnZ3kBg3q1lHKRH5D//TU7UERl9FNkLwg
kDYqSBGJd2wmlUUTNsOLuY2JgNkVK2MTqf2+yfR1CfUuM3PMiDK1iE9w3Saah3UuRBttotkKU8Vk
5xcWTUOIAke8REiH33qAzFGSrTU47QqLj6rkTh8inYKzZO7a6tmG4zaaf+Mu3fI3Gm25H1sBLyyM
ShShgkYto2XMjTj+JHR8jQTcm8VZg/lwjzqhRa/Qt8p2wIqpKof/OstvyuJfkY1nEBHlhhQmCmAs
BZ+9+Powla/SgsjOdSUM2UoRHvQodgDaJsG+TaBrRce0gVGjTNCPsmcjeMYY2FGobquWfjcT/qgv
3WnAbR2/G/EtFSFZ5Rv8xuFYU9f/Gy3oR9Im41nkr36F01rvh73+XwpR121E8TCI63khOiLxexgm
UaqnfKJlTqokeearjna8ek24CUZMtiKXD6SkD0WogMAzXQpcEwZiSL/gwGzHnr4I5kBKKAAZt9TI
EdlIgWdYXBnbFP9BksK6y6I1b0kFSwLzjekl3fElGP6bbRYWzwO6nMbSLSO4I+qddJINorzyqoDd
fDTmW8PQ7xbRTyHVUtnA38H99N+MuDK3xshpBOjKBjaQWbsKHzrZFsCUOAPHu1Tb1riDC2I/GQDJ
QLY5b447wdx2sU+WLE0duXz7nghwQC776MH0apsswF7yL4o9mV7s4j9eG+DLw221JUOE1OXGRgcT
QIDlaJ6vmXLTR1+H0KEA5VxL1CIn3ddBB75WZQDsjhv/9voJMW1+FB/tnYsJwRXottkzbyb1wzOD
z/azBT5TI9nYZlBwCIcEBbCu/9pHxoYOMQcp/kzMLzojZF3I1lblj/mpPHkJA2a/kCLpDLVOtn7x
n/RbRCIp8wlHVuiUpHHNHxzQgi1ZocR9N8hhTlgA9eQBUzNhus5gm6F0CM4HW+yuvUiMamB9MQYb
mdu4jOUZjiprJuiozMnf7M1zuAsWa1ZMmxfyIkN1CGn44ccf0Jfy62dgoI3qrbQlw4utfyjwQ+rn
b+LPwYp6kOWtPY+XiNSorn8EbTuLiCaOg7IxyfIQ1i2JgZjupVUf/giE3L98bpQAV4rxb9Rc808h
vTJfC6ZtxdTaIdZs2WTps6Fle1i/zZX7c6L7tU1P8A0hq9nh3tQuA0wagbQp0bzDqTdXzIw02TFB
/kNh65knryVoKK6FlRrkV+LGMoobL8Jy0munqPcM1mcoF2gEVgPMs8gRyq1E6qpEm9dYIUUqGRKK
O3j9Cgc0nvrw0f0r9R0vSOt2wyLa2EW4V81t/Wwxf+lOGqzh14bJusT6mHvQ94K98bL1wdfhqUZ2
jyvknnISbN0BV4/2juMYzKxbf0l+clcJSZ12/zVyepLXuk+EMMxr6co07/F6XCMYwI1QgbEQHjH5
ywLZwaRHoY/GFkpPn/WUhOM3NUfs8pbWR42mbZavGsI7MArWQDXupvwr3EWM17fyLEK3Sda1Q2tU
oTWbsUFxOieyU8UhTo+T4/sCnfTC03DEWz/tsmt3nTiRpZ/VjoTAcitc1Nvwjr81RiFDclyEhazY
qVgKK3tOcFh+M+GrcYqgMSpgvDPkn7CoELPgDNwxGykW/cT9EK2HZq8flcx99c9Z8YJrBTyAa2Py
JK1SWE9niOMiTLw17UggOYwHQFE3IMm4NoQRcZvfDSyBTK7Ko8BfqGKq55JYxhsDY2aWmrU28jUH
SFVCVcqDQn31opNv7ZEQIPOwuCTWdQbDtw8gpUAx0L2ExXseESvCOYNegnqBqxURNI0OK7TRRgyy
x0bS5HiNkDWj5uXl5jXpUr7B/0feegUz5ceoTRY6LN6tEL69yoRFblx36QTU9p4s3NubVFHtMuCN
XpsaE2Traw3WgA7/H9G9VWLHAbvsfAkWEvlmCL6bAHsjefMMfjmKJUxqLqlJQ5tvwdc0Ovuc5VjI
t9BNiP/GErdPyjxe/gxZ3pS4/6cMK+qLweMrh3I1om+R3v66r+ATebdxJUYt2kunaEGMLsuutS9X
5HH+U78NZ6JXT0NtVzGRZrZ8lomeoNVYbwGfhchKbti5lrWBaamBlpqeLAIt4Je7FyIRb2KCf1c+
4UHwc/xRWT5wf/hsH+2VIWzyTyZC3bV25U77aD16JvAMO9oKRDN8N6yZ+YaHTWLN5vUU11qwed2C
4mM4ZtxVf6w36e/4m/+CBePeJztM/Fm3x6fd2/Ou/QuML8A401WcDwOkWKxGcDvy8aOE0Tu8iTAR
9VVpHhr4H/3mpXn8+LOxSbsPor9GmBZswSLY7lWSnwZIBw56SALqXekmsdZo6xaRP7zx/xDoC3Ql
/w11ANNvPd0XyYmpRdEFknYDzVmEO8dY+gxXh5i2xNFveWOHkNreA3JEgE5juz6H13GAedF2b2Kw
iXHCf+eI1RX2X+sIXAyRZTn7FgGmTEKUJ9Pu+Yvh8rpyJ8VWEJAc2TJn5JDFX4FW+FPijWZF/TSL
Dwou5R9ianYbxDws5gOVzBoELXIl6G48hPNdxTNBcF52aji1a6fyu/qjVy6XP636K3yzhST5wq1b
wjeow6hS9T/aZ+dKeZsnLj22o2gNd03gRB6ZNq9kmd1T3rVqBk8fgjYX0YqPf3Ivwr4HjpA6oibt
KY7UJvANds8AmZIaY5BQOMU2klMrs2uOhWtp6UaNS88wd5N2FhrLT5GuBgbLE2x04cVhiwSBTC65
Aw0qqAkk8TmKLzXFdzN/RC/4feMj45VoyYLVQra/eYgQGSO/NcRDSjklwGGR6ET3XP+aOYaarRSe
vqhOV/GLsgcfv96LyIPN51LrGRqm8vZf2975+BlyD5mIMHgTGa0kNXKV6tGDiBOSh8hpGE1LtZmp
lKeNJb62gbanuJf2RYJK1KQuSncvi317WnXKZ0CcS21q6w5UdoAptzmr2cK1nhbBnCn/y0o4pOE9
i7/T+F0oH8WgbyRUoiOxF8pdRcdhsoTF4lrpfYlsWh1BwAR87IML1gpejWUtfZbCccivsX4J43wr
9E4rpNsy5RTcoPwaXI1heyayK+flZqKRMQ4M0EDJFe0lq4dtkHPCGt+V9zQ5EMcwN7t4OOU0s8it
MWGhjd8pq1gLKJF7P2vRrsgZSGhfMjWOFn30kUWaWQUnByJjUm3DV4ihI2z+MlXcaEhsGxbmhG0j
1BDNAQnh0Iwv00IIj06KRzhJn3GwzRTRninBSmvbFBwbkdxGBL+JvswbVrdnhQ0uZwf9CFpa8UAL
pzC1tUVih9ahKB4zqqcYAMgLs0Y91tuqQzpO3rGIZabQLYjLxnrICM+BtaBZDDXK65xYTtnxiehJ
JB8zIJFe+YyH3LHi/34/G/YQ4pfHr9drVOHyf9+8X9IcaFRLv0uoZribEqohFWKysDMVjkXa4JTs
8hEvyIgpsnSCzK3VtaocNUIBCXmR8drlrK9hfq8N7S3QSGfk7G9q1Gfo3zIejQALqbJJi8vQkd2D
V50LAlWjRanbSv8UtrKxIgZCJyy6ZRmH5cg60mYGOaXbecxXUwIoN0rtF4esBsX1GCGNm+EgWJdC
Nwit5Jey7Em15cyUcGU/uCGtxfncoBoi6kPig/QC8gQu4vLGD7IzdEwOZGYyDbNLFWcEFKQAfcPK
5OHoQ0AD5V8EUTIo04850fftBIiJVYEPxsUtpk3HC1c5AjrP18zQNjxEA2SPlvigxpXZhgq2aTN+
r5JnydFlOcaJGXaMCnM2OslOBvANrHjo39rqILUwI9iocoq3DB9tnm9Sajml42DCWtzODAHJtOjx
aSkPkx+Ac5y8KDL5rI38KOcvvfWaGXHJV5VHTqLtNAt8hRRuW2XyVRa3/zbbrvUmTKhtoG2mgBmP
uKunc/iimypPTspD1XTdylxsGLkBkr6nzqjar678MhNpP5Cy8qa33XEoWnDQBJSO4beihpy0OE9I
yGZMzLlpAtlVBy6Vkz5bH1sqoCL57ZU/E8S9Qckg4T9lENnYLarXPDhrervu5HPa2BIy2QJPhhau
lQDTiwsBsQpjDo24gHj6rNq8t4Jjlkz7im9uYQ1IqFCfsy68ZQua9AUs5F/DUWbkGVhEVDVbfar+
JT0LIRQ5FHP8IaBhKSzBIYWAI1RvmvQG3j/KlDWveCDM53QaVzUbdGlKqLbgw4EC1KH9JlBiloY+
U8TY2gtL2CmKybnkRLtQ9J28ftkxr0Ncy0By6c8JrOepzEMruqZ1FLuKh/yr4qwYhJznqdW0TN+M
cXsXZPaeClFD2XqxlKzjjib7OB6CqARNKcISHbOTXgi7EMS0iYN9nGFQdpz/NTUm/ifYNXJiB2rs
JFCfYrVYK+Y/yViQDtEqWF5lij09hedbG/s+j1Zm8alRTwyauE+K3M5SX+rhJ2XHMdq9dMZYrDkR
lW+ck1AW/dW6gfbTLWXzqg3fGQWd+fKaBD4WgCYTceILrWQ3wUQN11P32kQUdDVwd6PHKSSm1C2t
O7/IDQ7QdtfSqhpIQ9PqTccTYPHHg0K2K8MWmFzzpijCaUDgpoPq5mOEozeT/qQiJ+bB3C6LVckP
acgoD0v2VOL9kB73WbBWQIm8ghO37t6+LKIUW23bZAbHr23LEm6042OuRDBmlAy0oqqAEhpMTC8f
U4hYXfA9icVaAiiuEeUZq+J2BsSNOwlxBRWKDDqBtSH/VxfJWpws7uWfNSJHqPgiXm3gkihyBxCU
9EjKdP2KP60EbX7nq9qhpbk+/vGMhKXB6c0rac6ZC+HWWI8zTgTyGqVkQuHqzXW3KVAri48yZc1V
fM16BMAdJn68RWqbNpwCHFUNQO4tL69Gt6nFEm8ierr2nWJTXS8PoTLDbAlKZKPpPmq+AoGXgr93
fOQZXXV0CWIu7tsc0her1Kx8WsY/8TMcvkRaGGwGsnKRuawjUXbUMPVPxRGuEatdicGXBkY4gcgl
XaH6GYb6Gg7GW9GV7pxabOWjLdbHyZrOEl1OGmVZ7E6dY6J0s15PlcOGSfpI5Bup0+meyaUTFK9F
gRlfTET7JrrIkJ1RpWPwiwhTyKT1Hu0o1W71F1vSzuJx1gfcTS86HIUILKb7bnPa+UWzt75Fw/rS
p2xjZCJQbgTJIox35TQBORpQ6vdMkhCsWxoUZYk3SVuFyz6ieXPoJxpNnFDBMIyNUcYjr79HkrQW
ag87CNdcH31Cl62Zwrx6KChcVeQlxQA2XyFSfcf2K6IhnVDzFJ9Nc9QkRwmITEkfwBVD5hY6EESB
mnaVFJeZjSAZYBWpxY4PE7Lr801p1nCxROs+Ft8pi3A/f+XIow0+8aA8CkTDbbuUmLFJ5Qp6GKSy
GLwnI2tC/M7WnALZSiLH0i6KzFYtHzTMHCHWnhhRMHWz4IzNOUa5bOYj5Q/FIgm0TTw7QuWEQbJV
KAyqjuRo3r+Ox2Ww5dffGAFAUC5qVdoZ7dcSbzwfvkl/5Ng8sWuoLR0NRfUDDXRBAnQh/aIxSQOL
biYf0BTpjoJHxkWGSaXnaNdBsRob0P+a+fbi0Fx7afndl9I50wM7AXCepK7M/dV4iQYqsg6NQN9k
m5xpTkW5hY54EMkUkWCWUXCNE8enxBck5S2asEu0l2XvTVNHiqCOil5Hbyz5hnit0FvVpw9Nx9qi
/5MQiPHlGsMk6nqxQl0xvwuEg4Uv3Vnqb0Sc5b7qLq/5UzfMVSFcUgByKbuaySZG15efqskd3fJF
C1sKK3b+ulQSq4bppZOjmf2mM89m+C/hMaxfzlIgmXSmkqK2xcIJh58X7L73yNLocQffo3SVi59u
Mxf/NICwRsQWz33XVcYQ1rBPZPR7hPjxrFEO8wRlJUHG6W40E7Qin4IkvIscHJv0q2F/sl52VlxS
WMuRNu2DwdYlbSPPDq3nArvAsqFl2VeXRSstI/ejXJdGfJxJQGtfaOHELXFDUw7OQIjcDKF2VTUn
k3MMm3JJ/ZSp9S5Vr3mP7gx1JETycdPO/c40EVAABBsMT6LETYiaUgFSCrH+1/CDj5RyAUZ8c2Jn
XN4pgcMX7ALSiQbJpNHJwWbONq2m4eIzOHmeZkXdwn7oAaiqDucykSxZrUBf3+jHrEWDxBKURfgM
ipACMqRWa5bjBSFPwp0EPF7FEK26Vl+C6LPYh3mwmqLPAYNKq+Cday9dle7NlryJtKR2gwwfUc/H
z6VGHGVnKdImQgDk8BHSaA4q1PBhuWmBmFnhkUtUBrultl32ZwPkelOxG9FpDzC5zNa4eqUI6Di0
5ey3dYOa0kC8wYYfsYNSVQSHFyDJSLb7NlqVEiI4saOMni+TqPzUrbWvZl+j6hB6kJ/5y9FiMMuk
O2vqu0k+3SPknVzSnOlIBHSslIco4e5j1WjDeju/vsyGyMIQvy3viChiWzFobrVkSSgPthkhWM4A
H6HMGUKu39rkqalkSbNxDBmQH7wLOXazFhspAyvtbwSxGnPAClrbGtBMmYjwsC9JOfFFuvRWpye2
u874ZUlOX8+0IXI03VRZvGXESrOWLVGn51i5IUaqQrqKgRfHzmASGwM5lbit14VH08RHlH4alh+y
DslIOXjkOr3eLIuEcp8A+7wY2zBCrTBe6KQifwUaqqVbJB0b4dYwBq4jrB4Dbb3ajlKI9s121oLt
BK53uUbcSKmJ9wYEvI51qOiyXc/6smrAJY2Jr8fwKlljjGBvCkxTeS8DjvUVdEZt9EUDt+PwHdYE
AGB9DyxHIXNCDO3cBE9ofJtxuuZ0LCvaSmGP64pmqQCqV3HkjD1ajC60ZL90zDgwLx87Ltyw3TVo
jQbmX1K1Gozq0Cif1MC9gL3rEjJhq59ZImxNts1Awy3NSj45inVROuZd4zsHp5Zni5FPbNZrzEeb
kCVu2WHngBGHAimeZIDRK17AM6Tz8li3wsdyCwxkneVVtx4QjaWOWbHkUNutVXpXdAuW12Bg/8w4
3IwiENWiHt+E8n0pnJb6/GV4nQbglLm+5vF5u15f3pfOLNhkl+cEl1DyqOWHMCOcLf6ofLQmXZu8
yiyRSUUdKFT2MCDxLCHPxO9WdJZHdcvly3Jzk7V/IeYGuXbouHBIRTVGtWzSAue7KmK8nhm8KVSP
FR1JnklunVROKyWD7pKLbzoOyBciXFFeWhQTL2IP7ZYq9M2EGJpAI9J+G/nCZIXCX3kBSJ4+phqT
Wf6oc9RpnK2y6ffFN9OduNmNFaWFdalF9Cn8gZ6cvUhyliNkZ9BpbH7zGroqZbzs6BTbg/HLRW8y
gOQ5dT7LwZQ5c0h/cPgprQ+2G4WuaoOnZDBYB/utVAR2IbLxS9eqR8rcf8cJPEKUXJQgEweIhBp4
tk5z+qtyEbnZg0jDrxjXCWIQneHh3DF0au4s+CpuuiijA8jpZ5QXo3m27knzEC7Li50apLjohB2N
jlzobhaPV3rD26C1XIrFdabPjilkIAPp+i18Lepu+bxcjjT5taT0KGewfU0SJ+KrHlZrgQgbLbVH
YyNnwpZ+bJa7Qe6/mOClHsmajCOTtUBUVWDF+1ElGADIdUC/cjkWD/qthQGeFbyu6AH/G33SvkgJ
rw9bUr7xh+EAFLq9TAOeKkpSHJEejzTV75qOVyV4lillB6SGIJLWyk9Af6OUvKG/pkNuRzHCxTKl
hU9SruQVFuqwYe4BzDHkiphXj6wpPudLywJfKocrObktJ3uFhp8Vnpd2Bs8iD9HktsVMmsIn7h8a
17iJYwypJMCw+tNtyK2zxoXlpRu/ou48CdXKoiX30k6EkLcsMZGIhwDmDY9k0ieeLuyswg9BmS91
Db8xGBjwo281AF4BNzsqKZJq5lYk6Mj1zmjVXdtKW43B9aR1yJqDf70A1rxiWDh8qgTK5hLUYo3N
T+N4nKLDJe667VhG+X9Fxzk8MHORpg1r+4CfuAg/ZOn+kplksxLVdBfJZLVWDZ1nCk+J2238tYZI
Wi8TVll9n2TIl9zr5Z2aORgsC1eC7ymIzwHi9VTl/S8FBg9vasKcbj5rXK6l2cErH5ofocl5PD6E
s8uualFz9igW5oJxX+G3pfUTipeQbTfQHZNvLKGIr5VzXS0uLfok2siGjKKFTykpYOUt4dkwQhIq
rKbFJWdUyVZW6x6maEkC5cuQJpvsaFIZWy8r+c/EJ1WBiwt3ExmP8GDm/VInkAGIktNdk6WAO2c7
NiOvn6x8U5vNR1az+XGm5cyrkFa6HDAl7Ma8XorV2v8j6byWYkeWKPpFipApudf2HrqhaeBFARyQ
NyUvff1dNfdhJs4YTEtlMndu02nRCpiwUt2wvu4NdO7zzQef1mC1kA4tLkAxHTBRCyOmwCWuOsuB
1h9HlxJIKX+L2bJjHm2NiX5n/p0xPpZDwaiQl81O7ptsa4f/HIoEFnPeZdtb0gzcN9uJFSxjuSq6
YWOEr7pxyf1raVfrgVlt4Hr0GLDGRuPmpnvD2lmIhy3cEdoMRbWMX2PqiLqE+MRYWkcFV+bdJpLt
0ZuYNeAWrnnmQac17sRNpO5zNW9dGq7Ow5CxpJ1jMBtPGFnS/+b/miomnRGfgRaCnAav3M72IVi1
l/7/GI2/+GQ0GOwvCNbVyoLkURneddQY6jHUKloEV4a2FhiQ61PA7cvElWjyTeZDNQbtEa55CmNA
XZ0wQQSCqfnZc0UO5VqBeJR2Jl9lFEeOpY6GvYXO5N/9YlpUITMY/TvVtp02rjm+aWu88lLIblca
5oqsbTD4ssWck6WV9Zg7siycP1U3S+0RFnQI3q4xzo2WHduxOwRe/+LL+FBVDJHKaEvkJosscwif
NjiX2QAuJk/cnRkXZlxgrgsKkoG8Ec8D58TIcZUI7iXy7B6cg5V6Ggzcm+EdRpcaX5jYQrgirgTq
LrPyYtFE5wOaxvSm9ViWT82TX4GxcZZPnfnoEvgFZEfNkvKEZeSJP0ZuGS9Qxl9RAeSZYHic4b/x
lXBlatyEwn8E3IJa1W5E+w/CRtOU+7be6uO1IgdBKIvZzFsZAV8trUNLX2byhHMmMaO4qKpJbWeu
bHVyhwBNYvxzGQEKbMItfRtLEM0YTGMs77pjrUUE5JXyUMILxcKQMlYiCLzpPnPth9nIyiyOBQhj
K26NZFgJ4tFrZ82Av6T3j5oFtwitFy1ixbLHGlFhZo1gujR4FswvY7vcpLM2kJV28ltnw60xsdNq
i2xDr4MNr5W3JHZ+SLCsiEjwfFJpXU6QOl71/snrMB8ZesRo/Fx1MNZz+YjC6uB6qKawOUiRgTbE
hGfJWk4wzHDbCvRpmRTOKuvdS9pxEEyIWrmQeaFvCR2iq3I70By3fb+pm1eefe1y0a5V79pM17l5
Ecqtn31tQBsqQ+g+2gZqQNe+lxnemigEtBMzDY+QOeO1tA89JoE+/kLQtau3rrqUJVpK3kKQmGeX
c0ASlzDfhhzzNGrD6AuYhrcp2F8KnzNTVP8DPuO82jAjFDXifsVeaP628Q9LsZg3jRV7I086Dnzs
R3wXtACSfYjgdHK/J7zY9ax/zvBk0IIGE4iZmEKf2QhiiD/GFiUTxSAm9p0RqbMGuogpgWxa7O65
yFlR4tXOtB+7MneuryteVZQn/wqk4XU/LHpVDzvavWDiHDRYOkwfuSyPcXLRS7nWebkR20Cmbz54
aTlgccMpPUMhcyKiFnBtNr9Y7lV/UDfngLM5T35tqLkDADvElcZql6n2b4xeWxBsfVjmCExK+lsK
0sC/BljttCVUxoJT9jgy/OAUKptvF0U8hBATNya6aFXRUXImliCRicMW3zdCPiO5JCpHlC+45NCq
RjeKuIQDj3LKxJi6b5ajvS2cA8f0AJ0qgRWlM9C3AKV7A1IhjzgR2Pi7Ert7ltAUn3xQRXdi/p5C
QbRejLBcBYPYCDQVVe6euaWWFgN9tzjXdJtafmWM03oa5JF6HY7LUfNWc00IEHZB81g/Gem7mUAp
ocmuw/hKB9bSWk05U9qISk6nrCriV3gLTn5zs2ivWliAlGHQN7C75gamUPbcOGRCYAbU9CeA0twT
y1AnpQbVJPOXrVp/BpMyLwvx8TGebSiH0lgNqXetTDwSyhGTEPsvBrMESdTMOzgo2CFpyN01oIko
wk8HyFgH1KoT5NOSrLZyOYVXDtWG5DlVLc1YMzfFtOt9hMxg2QaXHr+fJ9k+pq3he/Ko2+fMNrZR
CF8/hHECe8ciNl4voOFd0oZGShztusa5j8K7hT4Rr7XgOfPFgRt4Xbju0mXSE3fOTr0KtRixyKhD
0gNk8aTqLDPyL7ODEuBVQVX0+Ux+IARhOlEvYnFV6Cgr7+B7zKOmrNx3XvEfHpSZW1X+U/sn/mX6
ifcF6XQ159Y0vxuTQjTWXYijmYW3GZOTWHD8uT2+FDifDe+jjzzI75cOI3N6eicp77VZKwsxtO0+
kh4kDvx8h6gYQWJLgC/Arg2+Zm55Z1tKskTAbswA0v7UbRoBV7FS7fZL+PvfMAzeVU2yd6HhxYt4
lz/iMOWLv2b4TuoHlhpRtVZlizt9JyAG/fgGRyhtJ2BzckY52LRZqdII2AMkWNkYSrUdwnDwhtT0
iUMQnyF3CZ0gp/EyzQ688w5nuNa2FtbwZsj+nytjWAh43yiAhEFv1u3Jok/srdRhAGkYz6DkCZlB
U7nNA17djf09OBgGDy+aitENV4KQvhKVSPTXkp2Rp6hF4OipabH8a/u/wbV/qchHExlc+OnZtNbw
RXX/lLTNRqT/AL9S5nt1lx56QIy6gitV9O+jhsmOAFfEEWhmLDniimGda1r+rrd2o4DkWKGfbLtN
nvRnhVwCVYS86JID5eRruCozSPaTky+ibU6YAD9crazQZ3ZrE+/VvaY+45HUXCbQOrXMZkiK/xRX
h2zJO0xJrL+x5Bl52MwQM+PqjuliKzIolYT+dMG4YN64unkaHfjwp/5dQg0VaXerI3zTRQg3Osrq
ilbChkn5rra2ak6r+dZ5qIo67CT94Rw20bkdGpwfqAuiyNzWqXGp7TaBNxJ+wlpd2m58Kzx33+L0
GzEogr0YjPUKisHG+o+68te01BqKoxL8G3LnDhy9lE2x8wB7pOEdZ3/X0VnmX7GXLlP7gwv93Hfr
Pn+nb91mg7OXlDVZ6+/mnAGn6qUXg/83mPACZbuxI8QdIT5PnrZmQunEWD033ymVlR3gvyMfXsN0
snLXumPDZYBCJFoSV7L1HH/0BmVtRe6wRB5C0SAg44DyPHmdviko2mIMijREzTy5rn1LIbCChgsL
bquE5ulvExChKoOjZjvfLvSlUHjngPzp0VkWPbnHVHuNKzYBCqKwffjkmJLSKADhyl+SrQRkBaCU
wKoPhqtdHJpwxSVpYR/Znn1Mk2fh1VyA9cIkTG6EQrkVnD/Jrpp52nvH3dOgtUn3pOkTM1f0W9G6
t6HgQFIdKMFpSisocQM+EHgBleKPjbgwDFzBNCze2ngbwCKYufXcojlSjKAtNeqdGwX/3MS+DuGX
TWWZDvNezRJGCUGu43qqU7zzzf6oxe2hA3XXW3ufcSx4iLC6VydzN3pznYB5zDLBBIyTub2Oefc9
Ru95vPLqa92Hm6peZjWSWzt/htXLiwKkb3aalTG/Gs+mLjbx7K+ERjqQdwvZ1vGgkfX95g73aWie
Mh1lrlmuHf4LjfWcscjTbuMTk+FOB1DKgGTYHHLtd0JMinb3eU+TzfSJR1zirpngvNTCSKn8VU3a
FXdFPzBUo1nw7GQHgJ2mwaE2+G5uc+rPfTMu/UDfVj6KcmLGJwGvgNyhroVD0GFFFv35eLP9NoGu
2qsElnKIfaUzYb5ShTjQtM955+1iO34tU4cD21nmb1oYYIlmrGXgMCdLjjkyuwy4wnapwyblF1eh
F6Nf0noVjBXQdQMb4hmsUXsYMjlIvFRS2DWDyby6q+qdw/aNgFwYKguQNkY+Ajwzg3ocpZQRNO9A
M7qJP4xzYK4wQDtzK9y5bfx+C6T0Q3QY6ZBCjBpbH691++LNhOIcM8j/SfDcQZEYko3FCSqaGTAN
F4QE0tUYWesy0V/tmZAVbjufAmwC8oFyoPXTKiTLVSX3ZMze/WtLsIQbhVggGgc7tNYAlyGfQWHD
Q+ItBX92gSCQW9mrMdJeIQism+kUtOWupv4s6xfBuJsCHHqFtnKBriRZGbRs3P8kXkJsZPTvAa9E
7Y85/nX2vSnqUw3zKknIAqcEipuL3XMgMcEsKvIAbaTwpcPiGO2HPRABrxOghn7BvBvazh8PLq/G
PQSg9pL5bHEvTH/dwaZ35nHjw8IcgHrVX3FtY84Hgx/SaMJIwEnPjV8cjSxmB7Tr9u406Z66uhT+
caQbMHuxt9lYhrUtxAcEF8Eza/DdKaffqhPAGOo5FPiTQqGtR+O57plwepK8qORa3y2dWfYA7zO1
93NeE+dIapOzEZnxMZPTZtv4oTBWiZSB0SJm5GVzlbSQhZ3yUfZf3H+qmIWN3sf3FDYJTq2kIpIL
aUCPDL2DJsgwc7yjXmqnDg1CrZXQd67sKs8n81NHrQVFyfQMnIXeFdvFQJuudyo/Vwv/dLshr5sB
DwCVpEetGLJVEcM90D2OwLbYzZi4dR7JCFX7KEwKmt7dN9AN5U/s/9GdqKEbZayTtU9x95plj9z9
bBkgU36GEfI3+LiArLHOF/qrPjTf05QHPeSbfamTvIfbNiwEF/5nSstC5bQobHERQNv9TpJ7IrxL
BKTApZZT1ymSRmbBK4fZEWdi5Q0713Whq6K+t+ulvVYyq0nfzky5aokbsWo2Geh1dbfnSxSta+Jt
Fd3RMp/TCeuC+k1oOVmkENcbVQ527WosgVIt2Iu23V4qHW5jAf5mDYwnqKzsVTQaX6aevtoNeygm
M9j/0MhmCjtivwe6Uldn1ONHGEONb1MPpF+BK/oHTce9rOTj2cvEf1gqJdq7JgzUTeQFmUKcvHyv
A+H3BuHyxrDqynpbzOMKInic9ucRCLsVxhZyy1jEz0kY4TzT2XCWb0MVcyYhUvCt9Vw0znJApDki
Xqu/HPZuoTtfjFRgK7NrfAtlRD7eBESjYWdQwJa5uerN6qOrxj1oQzUJylH5Nkw4ioAkeNNBOkBK
c0twWDIdg3bCLROzrXTtk/hkDRfsCc2S/tR58f2rFpjHxH4qxUDWZb2dK8Qm0V/ipoepuk3gYT71
rwbPKKYdxkgJYNMnzrO0Gww/IUz1r9VocCPE7xEdiecSjFinF4++1mTx6qF21HG/E+AWI5slT8k1
xXvWK296DirTW3Dw9aNsCKiBUrj3QmdXsWyXXv8OWEyx3dFZRM14rVOH7dv0EJrbt0YWcHKS6Tb2
xaltQQFdBl2xDyCtNXv3W/WzjfHsZY/JgXUcTCujvcrIIV6Z1opbMZ8lOUTJliHjzijKm5cHG86f
aMbioKgoY6KnpkIoN8I3GEw0xYX3a9FfewzFufMCWNS2wVC4gBs6tAdrYJWWoK5jPWJ7W8M0sNuD
BCiNaaVqm7EE88oxOJgx1APKtjYb30sO8ZnZgzOC3fnaZjQmmoqc343zSQJUaMT4NQjbRk6JOTs7
Mv0c03EdwcYSs/iUyDnRpdO31wS8jcVnjr5Jusk9MHQkI4V6yvQ/JAwqNrLRASESFohJqoBK6U7+
Lp4eMsteILz6ZP+N13LSD54DsysmvaeatX3rRg8nBeytCP6OAFgGWPJCXPR0OhYhY8YEOHMGlk1i
xMcgntcu0J8GiVldxvgdl63I6d7sR+jB2dL0rcagweHYSDmwnGrlOaBOlY4q0kz1A4f+b+F1u8pF
bZVXLx5eVfq+BxmMh6cZfwSawd6q9hrjnW7aDtgFh30HLz3/DKhPPOPdEw3SU+zLw/aYBSEsHWJN
8Big1XNq63s0KOwimPS+9zoTs4gVuthFRnzDcS6P/yogd27YvP5izHHUmybZCPe5wTHSdMmnq6Zh
kWjOk2FgZDjj8ur9Cv8tnjRAUGI9GvqnAMzIXtboRHoS090QZmyh3yHx3c3Y2LAF12Z5ZKbZVvaq
5Ed1RI7OGFHB0vdMLP3E0scEJRo33WR+DAa+mpyrrOiVXU7wNaD0AOzF6Z8WaShHLCYz3d6BMUOV
7zKoGOAtiYAomzjeqb7eMTkI8Ikd0USM1zZOKW7ndYOgwOFY4HiAPM19DUAmcHdNtemLY1N62Qmg
LkuvTTbemdBvZvoXri0bPwF8anVm1ihDVYWzShyIhbyNGo7XDCu+aF/0ziFjbtpA3BuqeR3m4V9S
TstGsr0azPXm6epRY4og3EdRfQz97HWwBdTSEkZrdy4pySKKo1GKjZnEm1hO0Axc8Nfo4FIbxck5
tfO1mJXJsQ6Nr99OpYOYIVpbQ/HUuxhgRBMze0irsJj2TXjgeuXvUXXosCaqDhkTyBqKOl3QiKEK
DDIGIOzVHgKYOryZIGU8sD5EgVne0v4FHGkAN8659zMDIRTaErysJN6P/GDBjRnzc3Sy2PIoOsBA
kRB+62qF+52CfBS4qxjxtX1DrDdSDRncHF26rifrBkG1p5iEzQxdCdwdrZ2Xl1s9DMhUsalNhmOL
HsMwv6RxDPqE4vcs+k9W/CIZH5CSBx/tgfeZETnvzvNNp3KMsDf1LfpxMvKyszfCbcbyqnyEDKFz
WnXtdXIusscmHFp0kV1GYmZ87O/z818kFmn+D1vid1nOLBlrPUFIn6fuP+Nprhcd/G5h+xNVLRkp
bX/rJ+eoF0DpFWy3TE+PTQ69ww8R8gRT8I/iCtyagwyQ2ZmtwzzLVwtxiXMxLIwNk7fSQk+0FXye
Sspn12zXJDbOMOCS7gjv+lQDQffeP6xDJzgqZVytJHw6aYMxapuio8/xCbfzQbvUTR0TLushUZHf
6gcyp9/q1nr0pqOehNsu+A58Ri3PuhqU4waT/BWh3MYhBznIQae99NqTxkwFWo83XCsS7OvxLS3z
deQxbenh8k7kOcJmiSa0zGWx72vCo9qKsEYcGi0ieKT/rFfuzkqsXROmXyH0s0lfahH+qgw8dJ53
GclzY8tNg6+ml2erwhhOKHPCkqRA6DqyB4Nq6hWjw9083q36q2QcHKV/fhAgE5UbOomVVCTeQwo2
wcy1NQ1Spg5WA3+PdNqYvjIpzT2EiZCxgIvPYprT6dYuZGNOhJIUQQPDiexZlvYGlDylwRuoah2u
Z4MReYJEfsgBGoantqdETZcBR343wDv0qbjaCwsk6214CRDOZq7PuPnNtHkraeBCNJSzSJ8sf2GP
D5G3Kx6aYRibLI+fC7/f1gLz0BSMhaLCiJUb8E3AaLTtj8Cm7YmeoOlBfTq1NhqKDd91lnff83Fk
PzT8fxM0oxwXpgyzjYa5JtSBuII1+G0wCBJ3t3/rOMaqFuYCuoKIj70qfkzUm8CGZkCDzDOCmpkM
xz64z84+Gi8JR7Sw3lPIvrqdPLk84l7X9izZJLnUqGO01lvMmrYqIFkgqaNYGSHU6tSYOT5GArkA
OtSx2RfVdJhhtZpTeKq49U3I6Bpj076cDjomwRpEmoIAUcHlwsEf0Y3BVFN+7kUs8B+/ioJMcXM1
QwWLrkl3zfwrSGMeZEQPQxU5JNpDkshkj2Dd/VPnugeXY7W19bvj2xCM7l0GI5c5h3Rc0PRP7pOA
wpMrYaNXZJFujWvvkLoR3TO6VU4wF9Mro6KfgTYZJweIW2vULzHaFRNNOR9Xd6nqUZo4PIzeJ8EY
uZx2SYl4WgXxi9c/iejFglU8YnI7IlTLgvzWQhOqUnuneQwj8a9FFtC6gGgbAWsW2S+EdDjEnQkn
Ce+v8mdU6Dvxo96aGYei+QgYPA27AHaREigga+isq2H/qVeaJacWV/xqlfJL6nGxUau9Y/FOCGGa
3xTm70ATHFAMZV67C2nNy8IDEL8w02i9R4Otlfma8K5tGe0VBB5yyBq4Q9fBRpVJWUy0JT2+0jng
3F3s/IQAR15K/VTTz5j/KZF0X3/qIKxpcGeqR2C+GBCXbZ+9BQuyy9+EQl+mQ17/Bg2epekmQmBu
2G+cLvocwGEKH12NMGykF2kYzxs4ocuaQRbMVh6m5hz7rsWi4eGU/0Jj2tW9PFtmuneUOI7lGsIn
q0ZtFc36oWzeTDghqqQdy0uQ5cSDsrDAkWaslivpXyI45A1fmfsvvNpFWdZrEz6ELd9TkKUU6KAZ
5GvpucmCMpbfH0EJGjWzEM9qQXkcf41LD+x1R+EpEnq1C/1nL4bkxdRHtUWVsZuwlOf9uEx06/rb
msBynOpouBcLN62eqgocrmYSXJX/dAuFMdehhSq/nc68K6pdlz4eld2cn2TDqGFA5kMuff1m9tsk
3KfMKQf8E6bvDD8fQsv43lqxoaJaQXYKRno3hMs5dY7AG8cwHzM2uV7hgtkvamZdbseEDd96+2iG
a/9TxjdGEGXfLxP4lsly/hDuK2udfUAo5Q8EJZAnFNx4mJnXxsQelsYhGZeLKbrV071ucyiITHKN
NwX2jXX+4pli64qzAAaQ8qvJ/B3qLbYsAwhq5GWnNRt0b1qAkH3SfrQBdZJ95uaDE3WOlVCLQQqQ
i+BsZ8zqVoiLg/Jq+cmy8VG6XbuiXHFR099oiNXA8ytOst6+xw00OBvlYB2qVD7uxpaDu/5VCy7u
lfx9xe+vTSClPwpCUgCbnQIRBsZuHGHMAFCGs1gnwMW9gV+w1iMoO7Qs9SkWOwPQTuCoro939Ms6
cLc+0OuW8yb01qbXfUKWzP+7dWFKlwgwmPoWDdDPunP0vc/nrBsSMcBKQwjjcUXut/1cD69WARGT
N2y52smDQckArQCJlsNVVRM2J4mkQpVkwGaMDWGtehYlEGABhU4/JRR2W6ODf7kt8YuD2gD1qsMM
jyHbphhReuXfMr44cMjjbRE/qRNGzN2x0tsF9zhkcER4JSZts/cvw6bXLVRQA5pbHO29kRerDTrd
7taAXCjn5BEUDLiHH8u7lL6LGTpXXXYLlZyxQEKSwBpGF2mlW4feQkyPqS4P6ZCvWK3T5OyLaV5V
MbS3RPGzMVsqgOuCU86hEqKzGqNPdSsn5k9SEntWrQ1+W936KTEnaDAToFOKY47/5pW/x90tgFdu
YXAewuGtmL6Y/PT12JzHggqDlQcdtfnVuLC9+DdFER2G8bqN4WERGgsBeSzfquLXwQODCpqoa+5w
Bnh58l1yezFC7Y0tPXaS/rqMTfjntPwKuKxaAuscCNRMqqgYnSscDjI+Chaw5IYrmXSMsmcVLTXn
MLlvPVworsAFlMAGtx4Y0xJLq9z40CRPsrhUItlpxfzsVeUacSxqwsgv9rw/b/K2TS92jdUx61Fj
QiJhLAwV3HaZEFMxP8/x3VPXFkQ3NRVDFs2XhdwAhfhjQ8w24BFLNLjD6yEtEceEIOu+o+HQ93+e
CbimIc/CwY25bWgmu2B2vo35bPUJ9B+Ewv6bQ2OaMIOWhC6168n2D+rS7EzKDKJ5/VScPKWBd8Nl
o9MVgV90GheWvy8BCdVSc7kI6pI03UfktMcJPlIJWThNqa1HJh3ElFAWoSfig8F+zZqDDtUbOQ7P
uJlQY2N2hOq530jxCFpsT8vxEq7pB1YZpRzBLDaeEcM25+5yTdgtdOB++WiGh55+27DCeGka/SWz
AMkgtfcpzGeWZ/85TpLtqMyT4Yyrk8V8M3RvMzE8khx1lVkddLwmWdweiUgNZPVohNv8lSaQyz3/
0NCHqs2eIRCmtxjfVGE0spcC6KKV2I4BQccVE+6aaef8rahTCjRvteIcdM/QUzm6HPdU1fGzIMgb
HxfbCL5r+XBnpIglPrz0ShnvtqqouU3k/F/PPg4jkowiiyx5uMIOc4uIAicCeoFQt8wAeyIp16WP
QwaHjzzLX5+nVGNz7tn4RgA3O/QXsXG08a4rsLEIRhZige7I/TTKTwHA19o7FdbFW0Naf+TRBgq3
UvgvYDeKLOEulPAqo7vWjLUTHoJeHDUPEC4jcrc9dwCn7TgeNCVIM2nltWSP2zjdiZ9Op8p3jpQH
qwAnAwCAPFQzqnedzwNaKGM8HLBfx6hKrTpawjJ9YxVH05vylskA/AfrbGDd0XWIwCk3Osa9dRcx
cW5PYT89VdnN8JMjqrkXt6c6MOSm0OO/cv4qEaXp8BCH+SZdMsuIGQmRVQ3rUFuhr08fbJG/ihkV
DBjALHuhG9sWJ/XkJI3tO+bn6bwr0BO1K619HW0kytuaYj89Zv1H1J2b8cktXwUzMkrMCVgzGNcQ
TTmQJ8cDtmLWR5XF4zGr6tnO64NVMPxYjlwDQBHVw7E//f6jwpQmxPIYl+x02cQrdsTwNP7ipzFb
G2hqUbqyIEJj9foBnzbGyDDeZAgpwxOTg4ERDq6rVNxim4o984YsR2byKHDZnsuvMQK93OeESFFQ
Y1bOQNQD94Xesa5QKRggLBBeEJqp9CoWFIPzEL9iSfYM3jQCwm3LZK/BeztEV9hEOxb2WtWIkRD7
koJHEy7xFlfx4upL7CK6BseBFekGWJF0+RKma9afIK4if7g7+cbBQLTnGuX95/qf68BBgR4Q8lM9
Gq6+/NFsYjDbeGF588WxT/B9SmapgPjlRyLtQ6NFe6GTbgR+Jr2EwQ0VRGptU2b3epbCj8C3tV05
hAHZzGao3CRidHX8OEGzEwkONVgpWBXex8kloDbiW8OKgNJYUtvBd3iiFoEdoiOzN+0lKQhjQhcn
jxltlF/+8+ubP/345KuFAMDSei8IM/bBwcRNEenfmWVCt4P6aFJ+/9YsXw7m8tfXvw2HiFHbXbgM
BqPUX0DTpc3QcC5wCNTqC9oqstHEKriU066TBuPWgkCzXQp9WEdcqmZWnF/qGKvUgDpol01PwKFP
VBRKY34Bh8BbSZ3lEwKA9jpiPiioRG1gD2/kZkA0RMfoPxsYv7mY/3Jnxf0zeoFHx1zVW0wcQwvj
PtHSLIZ/ZMDs0LfgVjs6txZ34mHt4KOLnfZLtp8OCDOCM0Fd5WtWoQ3OGBGAqQzEhrMSeR74/wzF
CiHGwUo4zqEThuSbyNAAis3XA6dv1pnrwZkYAqIrPcgYbyEv4FrFbEZ/cnRCNL0X4MVF1R2LuiBo
1X6JZXNQbbxpZJcnaO+rGQ1HBU+UwF+4J905vrQjsSCXCTKvhfnxqPg34SodumPCKRxyvmKBxa8T
nhQjQkFBgX3KcvS3zSMVGFglM3nVSOOCjQyR6EXtJoCmyXqHpD/kL4G9SbxhW+tQ/JJgBQzFgJp5
fw//iilOhQ0PRLBeNu+cJUX0M36M8v1KidLDPrRBpASdpjSNQwcobXk4e09Ko95tJNhdfVEDAXpC
CxNU+Ky8WQXYV3a5G1qTQCL2vAhOOidVk4/Iekk8h+kZABh5TEoL5q1/9vhN5+htSw+DPhejvqG+
p9a32w4bwfkVduBBIl013hamSNiuI0RrRHbFKDFWabOXznTGe6LlBq88e4k4luC1h2c5x6q9JDb5
0QloxZtFnkoUVJeK7DPUJVjRK7LkWMOuOLQQSXoXpwtAfZOT1qzTZ81+amL6Wgcqli3gh4PFziuY
CRObxkoeMAdiFh8q88oRRNbY67rBy9YZraPdwXJI/a0QN/3H8NGwjWRtDMm6oKBiQ3DFhyzegVNK
B7dpuCdhG+G+CgLYZSA894Ln6HBQQbfUIRi4dEmolCOlFz+EzZnl62os7moHGC0xTctemvno4+GZ
DAcTNphGW1CRjqsdUu1g4/TPSYccknIWBiMedsGLCd5mNQNd4ZeP5drEOAD7nqb+4Mxxo/cJn6yO
KRoXO/BVB5cycYJlCZ/SY1PHSiU7z5iavUygiq7zGwa0C4iHS04Rr/hrAMB4nnWVLD9TGJUyQdDC
DajnHeMd5J9nBfABToekp0OzIXAjNh8TrZqlY8AB9TUsYhCjXy98jgyH2oFblF7TTzqmVTAug3sk
iOJJ/mnDuDDxgihIbgi5VUwnu8XosKN2K23lvcVYSw+JDRFwc3Afhhs3OwxWNvM79RhVeE3rhjpN
Vef8qcg/XX9rubAh2Ot+8iXA+Efg5ag5Nw5ymPLhGAffeuOw3wAaopxq8OMgGAnAfGbKYOqf2aux
Cd1jnZ7GSZCqN20wkPBLCkVPXLh24j97gHz8i1JiJgTUeUq8Q+tscd5uUXhlP0w0KvsrlJvqpXe2
0fQXkWsenjwHJdclz3Ar5HO8EI5XXvW7TYQWJkx3aF3QcuyV9iCcaThjqwFNjqIOByfD/C7EHbm8
SLcu8xsabtZpqr4O9LfYgOBUqA8KBr+QOCiOdlRoDb5ATFZgCofo3CjXlxQvxfQP6J1+n28Pldyy
aYqoJKGYMBzZ5Pf623df2W6TzyqkFSvmh1KTW2Fywpfk29BmNQPG7s6FBpZSiQ/ssI6AT5wzTOjC
H8ggaBeOrdXA43V2pg+7kCQmZSG9cKiG4vgRwXMnHEeDwryNG4qaXY2xt7FO+AOgG3lDyIa1CTdC
QA4zohlTAOiM3W+wSuSdSUebbu0SKecqfpoetfwFGraHG0u/7NB4f+f6S9Q8J/mlbz+rfh++RAyx
XvQHTaj5yD6Zx+Ivf+efaMfwTWE8+8ddZVO0VcscfE4ZyCwG2ntMCFB3zUvD/+IRGW8zv5zCeKwe
D6JBPqc+1aspTp2NT6ZH0RXmEHGhz4kewMzdDfk6ade5cU54MbFD8pIrQdfoSRrUGlWDE79Tb7Ie
MaCuEMnCu9a8kWbrL/xuoHTCkM7C9OYP644mv8zY3+UBhmOms2zCea1QuAongYrzeErOKDyRH1Te
tGoFetSviiZkHt4QtnlYiM7w4gIVgtJxlzvFoldCE/eeK5VY6Ky1eJfh0B1g5ildjoWNEzIzGjG+
oy7qPVqgMWXeQilhPUmwQQxcinnAwAhfB5tvF0Y/pBDNWFq0ebCTK9ZCBAGt8mDV5rtLUYudXQ+X
ISrOAhQKhZRP6w5nd0qnj3lAIszZI0e5K1jmtfujOSgXYwIdsKUOfwav31JspIxlYYqPcbkZ8m3J
wQWJZJmBUHBkPkq+WzwH66Eb0MEvPGtfk/uUabRHPyPKKLhHnup3nG+JCqAEyashikH0T0qbz/FW
lI8Y4EJ6b6Y62zs6UGeRA77OImDMejATAE9uUJkSZDv+dIyM3JeWDjTisCmcu+P2GzPFexCjsBWs
isKH3seF30Jq8MqHKPD0K9cBD0uVVyHz1AplkpE++1T6Bk5XcxBBg3IwomJmjT4b5lrGhEmdzPBr
oWf/j6Pz2m1Va9fwFSHRy6kBg3uJ7SQ+sdImvXeufj0saWtr/lpRYlPGGN9byVrTaLzM9E8ZQqWq
+r+m6B3CKXGp6mhZUftPxDZ2Mg6dPLx1sHBJtev6TSH/RZb8bmhg8Xj3XpQ01OjLhvosvTYdr+LY
sH3FPfPUHCZXw6Jq1XoupwpJNv6wabVz4PSDTNAR59Vu38q0DAde2ayBMyFW45GERUdE+pm7xr+Q
kE+eqtGBmgF3hhkk9MQ+CsUfEJ6B2ZChjSVl8wJLWioWSYszOZuv/u/CcPnypCkmJOIG9KMyRARY
HJOW1ZMIrIzcGO2eROo5anjHmoiI/bne6dr8kXe88JRI992MLWin6wOWfgb78aKCSc8ZuX/a65QF
Emzx/LYgTEH1YSkEmKprEiDbf6WxC5R/AtSIUKn7GvcvBqzS936a9cinI55rTTIAAZESIsKdQhhX
kj8tzHgGzmzhMfci8/6TPIMFLuNZsdo1mz2m0VJ91xkB1bsVHcb5pE9riEGtenuJh4AM6XSXQAJL
r0uE6RtzFbhNipy+laj7CINnEReX6h6k2VavWY0IL1yM3WY5vUd66mVw782yRUSpF3LoDTjWQVIi
XLCL7BT3d9O4d+uAugPCKIt9xDwMDNYgV43nFblqzJhQMmL3GfBgvT4DLb4Mj274LPtdH31OBdYe
zS4FuDf8fkZNqZuACRoWAbtNtE8t09O1/gQiQuCrpe2KZD/1njgZXmq9xwBleU3GYk94GnISfKQF
79wt1zAYfnCglKAd8gzTloynr9rrKHJX9EaG6MtnwzrrUcWBSzl0aUKS9UgpXIGn6eWqr7AGsB78
kee54s2Oy3KjFuahH66l4sG97VIVbbP8mdwE8oBelGFmZAuSujn0r+0wYHuPbC4kEfdskVG8jybt
KFA9N9B91KXkZrL6moIKVFgAhqnbjiq1yqTaLBfexNzNrJytai9W+97itEQ8mxzg9eEoF34USxJI
BcEIz56/qFguPmfL05JryOsxk/KdnkLd1Yzr9EzBCjXlniOMbNtLLZMGDONDfLp6tN7oYyJeIUcZ
TJo34/wnwfMVYunV8M2M/ELJMa8Qebz+lE30PsfuSN072mAU5f9ed+OGQoz/M9mG/tBbYYOFRwIw
v5fP+qANq44IbqaVz/6zeW/e5av+pDYFEYn4Hd8VylVXyLiFH47pR3i5d3wfRMcxi55M3k3c/Jm9
tE7h48DWtKqe+L+HimeznRyDKAM5+WlwgTSInELkizDKYa4R04WYKSzeKqRO2DRXhnGLhmI1IJaJ
TzIUewsR3gI19S0kP8GFsnEkeEzIT5wtVWVYqRi1c0bAuNtioYqxgVjHtgKIUA9DzFFVIP9i+DEz
4yrJuBEZyO81PzLSRO53wm3WkekjeMvCikBcgskEn3UfFVpUe2PvS/oGTRzRUw6+A1nbYnDiiZ1b
T6BQh5395cCu8dMxT7xJwTP/9fSKt4iDFOkvymnd+1DFSx/v+Zkk3nSGzZGG2aUkSAORUbqd2w+G
4sYcsD5FEHr1oaX8Rv2wkr8oAOeZ+/eBZPOEJ2lIf1OUoXlbXyL0NYJwKVUsVnAGx0CQ13mYuhPi
/EgrPWsJUyF+MZKhwar3AUhLUbSzxKwwSMkpLylab9EgcUQapvxc682xYP/tqsYhbgkBWhPrfv6i
9+wKSVcIJfEcu+UPjF2+H/7EdP3qTgs9iEyuSnZzwxjI6Q0Ch45uBvqApY5arNpZnpnUjt7xRARI
7AkbdrDdwahCYnDHyZAF67eYkcCmqbKl7dfkC7oS3owQ4tquPzvwAsg9on/DVUMQr4jQLjBeq6rU
NkpMUnAl4LM7T3iP5N3y2jeaDLuAJRC0pTZVhpqBx8WV7skbqdvdtrc0u89+xjT3JQmlXg/OuPj3
9Os5APooi97NG2gri6UkjjSsCASMd4yutLEu6jCRzV6M0Yoq60aQoHnpJVbuHAxYWYR6P44uJ/GA
LJSGlh0CNiETcgv1CxmowDTx0+TVFYpHVJKbS8pltR6oCb6/CPS64bp0LDqrqz1yN6u5mjOCaJKW
pD5xjNctDcjg038KjSqLRSeEe1r64k8mFKGaGaILAkdb8dMi+yno6J0hUiKtf7LkkYelh13r1mCm
n1k6Ac84s9gxiKJs0E/yL2D6SIKdzJhnv7KXWxOvOHhdTpoKoVIJKEycFJsKwW+cGizFG0P+C6ln
0Up/lvZBttFM5aDxV/jN8FXwZ+kIpqQykT4RNrtFZtkjWbYdmdAtMtGRB6aifnuRMfWUrMXxfmo2
QnnUrWKJKFoniCNKjgdGGzlylK2VmJ505aNtJ298qnF3brX0LNVQS2Hp96/UMyf0jOUeQ6QfgLio
2XECFZ7q+5I/Qx+ACJFKytmID1VlUIws4RBSnoxT1bRe76o1nRP6hztc9XK/YAVrLX+SUbmokPOE
D17+5ZH5ZSjAQhS958MqoA+Ufmw/qxFNPDWa5mhFIxgL25AWKmSFEbGSv40BaJRBVQ11tRYDfKp+
p7xGVqtuCIgs6rsxIPmQ7IhzCfq1ttBdVfxQ0ZsqTXagvrWFPhukwAtBAKfaacdF0kcuZt4fsVJc
pgqMIk+vBj4HRT4qcbdXKwualbSypj6oWXKdamuf8T6kFnNZ56pYIPF4nAqSwvKF2sq+wyLdRkt2
hLIO+8mWTCRarFGWMl2qicKUQfZKKT4o3Q5cSL3PdbMmulKS74iKYLZbj4ilVSnwSVAnF52+LtX+
XEfHWZDdQL6TIyBbEFkrUkGn8fl6pPTWaqKvzxdJRcBQHU1pPoYiOxr05mR8imO7HaZqO9IeHsn1
UZGatyL0I5T0ccF+VeCDQA4yvnfjxcLJEwyNrfZwYImbaoMXTcY6ZbLPlqrjdYdgNCU/il+IeTKF
aSlcoyQi7qiLdOBgTmg6dygsXx1Ugtwoc/fkxiWkWYUiZOPnBzPtluOyysnK5mcRNMNMrrJucMXY
IpSFRASaqJR7iDRsJAgTtbYj9uV+WTd4e8m2wu343dO7ZfyCABb6sUPPZbBuWNTqkZiY3+TpEwHv
SAHHCN4hE9cxY31DB01EwIbQUe0KEibFW0R5lmOiakSyDwaAT5olGWUOORVo9PJzk66xM0HkihQA
IH5GvvSJ9s3CJIoIHSUWmX7faJ4Q/YK5xV/mR5tuWVBbJHAGSg2HJHh1M/I8MvihFwP2JRMCfyGH
asFXKBhkXYg9vFao+WZUe6wtNG/0RzaBtPSbS8erFSKD8cN2p+BnIch32mPhRJgosetRSaWsYxZZ
3vvZaVR0+gc9OgsY97QtwxTCUPEUlZdpPKrhWaaTiT2i5K776rgd5B3y8yT1WECizhlUR5FcCXHV
P6LIYOLpASSasvdVw20k1mbi/GxlukIwS9qqAG4Wzpa6DnHpG66CamrwLcxrlBclTv/GKTv/BDkh
S+xbQyaOjmRGQ4M8gwBZyp1Te/jB41jNDFw0iyKakXb0fUSoJzesDwBw+ZHINfivbN3clhnbk+Dv
BH+myY/CBCZMbVv3f/r80WKwMimQFLwXcUc43DgRuhFMH54m8rB5vHC3Ovle+o2+yANjOsyoYUx/
u8LFaJBbz5pFWkUPsFUttzBAojYhrz5YL6Wu/S6Q/UHdZsYRZKpfqrxXcMWbfEGBUedaxhbxcMKh
1nT4G9bNcMj7Xs+4am1Z8pPglsiHRtkmIOv1A5dZHByhuUDEXumGHPUB3GzuQGveVJLzADxmnjJC
cTmqvzFLgPvBCsgwk+PsFz8FWy840ZF8Cf3NvOnDLRhIRDyzUnMMUf90Tl4j1DXR19TAz55lHPhO
s7mNCWbkpS8wf+9UECBzzelfbj1wpHJaBXtJ8giOAVtg3AsWATWOF3sQ1lg0ebzLfo2EEPaOI6hB
vEK/MZqdTMfXBCADSryjmTAh7rBE+s6K7Ud/FQmMmR2OjwCplhhZvvJNkzhd3Ky1JON3kl+3fmM6
E009poMSk8zcmAN86OIczv//t9ju+3TdmpucLA+oRHeAEBZYKnA9OnCWKSJdhgBoH3bUHL8PmUJe
IZ6Ikm0b5GSrvvJlnDUPCqVhRyXOwAeUIZnkN7RDkSWPuQ3pVACZ2bCskrKFc32tQEgb14ii+sYn
kWOe14vVh7DiI8qDDBSj23bdXkSZqJsfIatcshECL+m/82mXKShaPCw7MMPW+wzidYl2Ol2qWP7G
Na2tXqvANJBpwgEKZQyknJ1TewIIMR2NkWptgCa2RjcqNnzTpen0tRU+KLxVbhk1sjI+VicE6iQ5
rXQQ1nL9gUq1Cp34WdfOzUCpvC3Sg0AuBp0Ghs2jqWI6eVPAaC2/xV5PUEBKBBaOY1vh9mIMkxgt
iDCl8tvgV/8gh0su7WtJQAMjBahh9OqAnDAEYvNeSTVx1TapSGgAedQHoA9QsTN+0rkkYGgV/F3V
T5i38Gv6kIiZ7K5B6yc9K9feVB5JCwBKSJBX6W57sDbilenLUuxRhrjB1iZfmL4UKgN0p2oOcn2Q
5pMlX0jgNUMM4Y7GEyM6MoQ4S4PqxIlDYE3NTdRcdIqLtkPeR/C9sUskAfUUSbsdidsC4Eudpn/H
sxYo+JTc4czznGvslU7PJWWRpofZcOHUbes64KAH9gFlWZ04+5aMYaQ44F6e7e6LhUL6RkGU/KUU
ScY3Qu+R3P0Rmjwpq3riRi9/HRqB0MYW4hKZpOFRJs6b262JMWo+yOWrMMEp5IHgibXD74V3Aczr
fI0KAeE6GyhpD2dlcrJiTa03WcyyvGMjQBGFagL8A9tcRPpCY7Mc8tpNsReB0/JEXZgHgaJZ0qlf
CUafDBBkIOHsYDmMP+U/EHNVP7O3KEj7BeCvDbROdADAImRh3hDuH1D/Vmx0eV0u2jqXf+hIrZmv
GURx9hClBRgJbhwB1NqS7E4HHvNSI2DIMX8znoYvedHCrMrGK56cw4aewWO9WMmo+4HuZrsgsJ53
dxPhOONRw9cvEaAFdwB/tg4xLP+IXGL8MavgablsZD5TJj3LvCF+A2sGViq7qBfQ3AniKsV+4GNy
P8SEt3PQHA+BQVxES37aoUw5lgsTSkAsjTJxMfwngCpgPoMy8J5g9uAjE1Vnjq6j/NvqX9oIy88L
SJqA2cibYkDu0Hxr1ouwn8CPEVFWUrdr9VuG/XWk16O7I6yvIXbe05/uDhcFwbIUWCrt8q+ONDG8
nBeOvHxZ0k64zuyzBtEQZ94ahJLMaiCXvGTjOycCWgf1X3UznMUTes9fw+Wo2r9H93YHAINpHZ04
p1pWW0TQuUyu5RpXLZK4/G26c1tQEsW/4kP9snbJU7jqm+kzfZuO3A8QTinAGWij5WG8Jn+RfH0m
ycXSfWZG5EfMf6K+QlQyvpZZM12ovH2FYkW1Y8pdYPy2bOiskGPgWY1LJ0LOZezsZ4xeCTnuAleo
pFxhz7RWvC3do6NW/UXfa2YLHzIg+Upjt5AuofZrvLFl3+B9sGM8s2d3kR/pTb+MPwi8cAG+LiE1
lmwTBp269CT65hVjjsrh6QMNKCbIfsW4RpbwCYGBF24rXz0EzAikk5t2ZdoaSdL/5/az1ROZNZkO
MUX0mbFyQFZFzgsL1ZWGb4hw/vcvJecNLBqTC5Zniq+xmTkRQnLJq4UtkQ5EkeRYzLo9UeQkVuQc
fls3Jss2W3PFUGKpX1yzbuTMsWIMn0Qf+gCJIISK+kVDCREfSQCSX9rkL53US1bZuK0KyTOJFuXE
+mOQXdCsA06oNcr7FTiIeiHtbf6AHYke2S6lXNDaSv8AcaR/7VVeuvDuxg9X22qAFIAqfekDspw9
tObTGI5gLYsVR978pnBwZXfXV+UNHJyooeGxSJLZgxwiC/E9aOyY3HTwwX4FcntT/7EeA612rHQs
Qw8lhVW1KRY2UVG6leizAA7Lc8A/rZ8KOpu9T9l2xi4hb9p0jI8oPOjylniKhAppDmOzC8TWPfTK
jm/s9ERvmPRV1QSsr8aNJMPAoL4HvEcniEpm34WEKTjxmUcK+BW+HASsA3vhUeQT/otvVsfegVyD
1djllxOdxJclE9L8//8XR/bn8ob3PUNrzyGPIRASC3hw+YGcp7lxuHnAIcupE1kTiS/6GnEPGk0+
CZKKgiQrzp7ncU98/6l2KVv493KmewHkgJqVhur6kS6HTLeHRj4ttQ7Mq/OyfekUW23qEL6Q3NtV
gnySUy/ap68XwcCkous7LjQPDWqczkKI7YoPMrW7r/pmAPJTmRi66W+7pzmex+Ajb32diwzQRAUI
3qmExMDdBEsWMc+wBTJngfKsiaxH+bAEJpHe1ds8izo3f2EJ7FChT8CBqdRACU138YQFq+ZOGXfF
4cVtRl8NDuMHd7ygx/oxfRkf2Vcoo/BxhJ/U2sz/fw+eDwQK3SP8zf5vueDDRbPL+84Hya7iQ/hJ
oHgy2/zHXyV2w1laY9GO8jW+MOwinp+Omo+3GgF+c1xEEF98a1YNVM5e4WnXHsr6ODZuMW/4xeLc
wUrweNzndoMF/tU+Q8AJMht9lcq1eUuqA/E4cbJOIt8qNmqAk8Ezl+4nj92KYQkD50sGqXcUDgWJ
z2tcpds89Aj+EgiOo+bQgCvYKOmhCJDw7rDnNweBovOW1FnP6s69dsgSN7iwFyLnS0rOhNsqJP99
rQxrHXsq+SGoL4p9rG7CYjP1hzI+qflVZDGs35rhVic3ebgR08JOy1+qUHIt4bhoJzqyjXaiuSeB
o0jOuDEwBmh8BEQu5r6nq1c/qNhhXyOKz0NAeMj42fWnoj9Z/VnTD91Ip4Y9PckuL5SD0W5aephz
sl+Qy13EbGvQTmlc23Q/VcchOrTSkcmlB3I1tnXhCySGErFR7ZrWM6WHKKxZUxBGzgTPB92tZi5N
hGvB4ZX4lGFIPQt7dn7Neq4SbyFvzDRd9Xs2OKXImD/bFis2EG1DwApeSp1PWWzC7DtFoscB0cCo
G+yqctVjuSl57eF86bfWKERUNlO4LiNIV/ihEaVOE5L/KQX2VG6j4V9Z7nMOX3X6Y9Wj3Wk+MBFS
hnVILc48bF7pwYh52Dm04xYkhaZYp+Ot144i55lx0yQ2+MWL+Xeg9QZSi05EMoOJRlH0vRCdi+6c
SbS2kTs0fef9AWbcKNZl6DfMqZMHhIvDJqQahFwfowV5WKMrMb4iWt4J3aa9QydLA206In0vSElD
gsQUbDn+jMdPU7CFDdJ/C/Fr8zZY+5qQgq1SrMXKTQjJSh8Rut8Gg9sq+enIbYm9TsKT4oR0/VD1
RcUL9GjlxaEvZdv+2DSQ2QSSnoTinoz7NtpF3XqG953OomjzgwRKog+sBHt63UwQHt1mva89VIQK
ZAWNqmyJrBHPPnlowl/PyaY29hwAOPiLnEyogp+QxaGHo6RscKJ/tUEAyCHRRf5zjlFvGSeRMYBn
JMn75CXzaTR8S702Iw69n6CDGer+HgJSHwF1TioT1FgShsmztgrFbR/9BojC0ScB8hP4PY63WvzI
EmRuxChsmvCzQjPVDkcLGzyDUaB4RvgVKvug/a7K3xe0Ya48JOUxtfuJBveUAGcig9mV+fiP8QJU
Q4A0e4dEnNw2aq8st68eVZU9Bj4xkEiSdMNOyrMob8lvSYkcvOFhwu7ZkE39SSpvz5OMo3ATiBut
4dEBZ3HZWcpuG1W7EIMrsGVN51GFNC2rj4GI2xO1hOmCvljTLrUwovoyUqZQQTpOQMXaJDUbv0p2
iWvXwlMwuAyEIX5IOTkOw0Ej47ujJITCgn0lHCvzXZ22Ko+amRw14VZF6HufvPCKeZEFP1f5ZTcD
m2fzFkkfdYMeCS32uI1hkRamRiW0U+WuVi/0qDTYwp/IuzE7VMmRMb6JeeN5vxfHIJhK6Dbqb/t6
t6ZTG/tL0KtyjJhdEA0rrv5a40XFUQnYBO1jcWoHEaMgKAMZcuvZf2rpbdEBYH9oaFYhGuFkGQQ2
pTsx9QwLmduZMy5Yl7Z7hQTNYKhdtW8hDwLn6O4hApgxEmkgXVuTYf47J5AjZzogAnbFXlKMDncF
GQQMGOmuL8g7x4ZZC076j3A563jzH8VOUlbTm5CeWwb7aVGkiI1jSseuOFTGlts1MsChxZrPaTvA
fWEuxttmftUkMwsb/UCQdiwwc+5fOmTfSG4X7LKfYmCaMFD5JBgkMHw1owmdGkwGnR/mp5d53Jk1
w7aDHqHqoVXqwNflOzKaSt3o8a0ia43USUNYw830P5DLkO2xHthdtxsGGr02MdgmVVbFZmbL0Zys
JyNzRZJN0e/qHiIcyTRMgx3cicGZmLbJCV/s2zvzVlKHmOxESsDDU2LdAuzX468l+LxUefiWRn/6
8Ccpb1Z01kd45zdTvHbkesgNrTznGQqMbIh5xNUHn/0sla1ssKDb2L5jpKjDUZ/24SUqHME8MeZ0
Gifd7yS6aEA0tGbGa0EjCgeBCYFq2wYvDk2XMo/LDZ8Vn3PJORd/+LRF4pLn2auqBw2zmgIe3+04
/2bcDmRSauirrJ0NGrxy/YqPYQwZCVzLOEoGHcAbyag5TaAhsh/OFSxjL0+jCLB7q2cWFWJx8Ulx
ioNxz4MHGJElkMZX7sThVDFrNjWX33wP6nPUrlFLFosDzVuqFgHoVY9NgmJr0iNr3Vbb4yBuY81V
CE8KKGW4J5Jn8PTBVFIynrDFNm9G4qLCKRZ3bkEOKxQvR+oJt3zkltMtZsGYNjX6WXnPdVkcucwf
TkuiABa1+TSraDWUf5H8qYU7o/Gy/itKfEx4FxY4ucb57b7AmusJkVzzpvGk5/jc11m2HEw5aZVc
1tDGnppTZjODZnCC81/M6ymKYN2lgKcKOqpONsJ40CIykYoPTCZFdYqkd6Le8Puu4nYiGxZjiHAP
sn0a3oxyLQq7qt7JcNkWNoZZ4ZRgF8ZNVfwUrtCciMvdo0SH7obfDvDNKvs+OL+CdZrcRdyW4a7s
GR02k7GPir2Y21K94wjU6edx3kulLywts5dT1Txe6bsVXy0OKkr8FYSXVNxrKMc4hn3Vxl+IFrRM
9wl0noGIz9ViV5Tt4tRTwo3sCJTD4q10AVe5+GOH32snjB5igWVrw0FMpuNyxwHtaa9bdndzzW+c
ohLBqDtZ7Kguq0uNI1Zzo9YnC2BgDNWAF2LZy6KvvvxnpJs4IodY/LDg74z5Ax4bjQcKDJmuOWU9
Gdsi3WPMk3Kvf5Fe7FLmhDDT0jhVcs1Jar1HJBTPJMMDRXTHkCtY10+rA1eFWKdhWT33LU/C+0hD
deQHBNLZA7Im8iRW7TfJjnAJ9KP+TfAzLQjsfLAyr5vW2ZIEs0KdaFEij4S//4c1i9CtuyB89Nab
Vv2F0WWmN2rc5Bx3Ukx765pzgMk5W0c872R4ZVhhiRsxvWQzo0BltWZyoLJwclLFj0kdGF1F+ajn
K5GxsLkUgCEDCUhY3PKuBZf827De2uAjJYPG9HW0rdlPNf9imArZScPQ7WBjciJrOBYo0a/OwJHf
4+BfxKKTvsihTME+iDMW8MFN3pys8soeJ2SfYBdMJKihsALtSceLS05eKMrsZqcBADaYq3wmQX6F
VZAS4iiQgeSXt5wVbIpwZdJNhEVpgdyT2fAnwbUtufNfPrCtrHgEQChZkXpAeSCvV76fYC1YSUEq
ZJp8MEWgZEOxRGAzYOXBAEBKfYDBBZph4QFSg1HmCTRFp5rWau2SwPqyNbyVWXwGFJKUDQwLaI2a
e2gPRNR7tSNDxyA/gI4QzhM5I8mVdcYTTEeXr+h1JvWuJD8tF0vHLRCHWB/ONV5qOmISL2vRFf9w
SGK5oRMVkSEBsCzKRuoH6V5rr5iwKG6Vyy32F52iYvhPlUBuV585FlJRQrouviCy+Z0yO1BmBWwp
iHRt7OvMM/QdxTZtsiEnQkDGh0hPdQzhn1Q9ea34j+Q2ol4D0f4h9VmQPQYLAHP2vUVmjWAaTTbr
Iq3My6Ul4n8evSVDndrd0AbO5gZTyMgNoXMNdV/MQ3oWEFSSZ/qGZFVGIuaocENwZxggDfv1BUTD
rSWEG5gjIn6LX4NPULUVriLZR+jDPpp39Vj5rdPueQdcYwe69lmjR63fu2+UNBYWI3imExHRxa55
N3Iw7LWOSbdw4t6VjbXxqz+1DT48KbeLZSeChnRM1uQV4idKKwvF73t/MtcpQl6+KiML/A1PDpls
S4Tn8v0r2U66FYKi7HOSKUmy0VLF0mHW1uxXmspq6CMs0yWnfsQ+jgdsGg38DC3Yf/xVNLdWS5kU
Dj36P0kJW5F1hGsL4cR2JtNOc7tui2Vp4qk2zvwQYRgaMkrNo+Q3XBIBbINh/hTysj4ZUkzUMWg8
VJeIBSJQyGcF6ehRtz8ofiXsFD6OHlhe9NDFIEJCBFJpgNCXuV8SCJKFVl1GcMAbwyGBDia+XHCs
+Ry8vXbJ23xmEjB10iOdiDSeW32gPvwgwVqe20OPy9vBINiQx5yS+YHcZrlSNf2UqPRK2iVtCUBe
X2c/VDyi9g0SW/UD0qPJtF3Nb81kJ/+0W0u4hWJbP0isANnaW3ZMEf4AGAKyhK7+D2jI59FOPnlR
nsOuccXjsLVSVNR28I1ySwG/HlfqOz6WGTwNMMjRgnX/nExWAqqMEWX2dx7n+oiCBE0Aq0Do1lzr
vb4rztmN4QjdOoibSd7hcgeCMwmM6k/IZUAnfY+IyEHree8GEq1Xsc+tmVOPpTT0tUc8rtAi19xj
rOuKjbfvjqoY1SDfmKUEUUv3PQqr4Zu/vW8fMweAdXZq2uVTG7HTPpOP+cB143mKBlhT8pp4+Zh/
UB1If+lI2JbbtjQfIXVt/80tXrK3CbEJLXKUFRkuf1kBOcVYRp8L0ixYQAQyH7mwnk9V6sjqepA8
TjO0ZBmoQnGCWXbL6U4nyMidWWUdMKsEtiBfoFmNtzG0J0iZ0AHyAv4CiQKPkkIH9bU6IHyyg69o
yXflpEevifZGqkMcg1Yuay2MvVoD69kp8Tw2EmYESsFH8cbB1uBxj9YMXBYEbL1WeGC1tUFNFGkF
qIGY+5F4uQrxcTSBI+wDfS6xkK30CyEODaPmijeIVza8gxGdkJeHiJax88Zu9S5fTIpTvkC4wJDA
jDF4z60NWls9aPMdVrriCzd2SSNGRbxmBeomt7a8Ptn3H/kH8IB+5yQf/SP//CJzyGC5I2GBVBBW
4QIsfKGY+QefgaE5ppoFhmm5v/2z0732IqKXaRyJG8T5nTZcAAFmkrf8QoRcAiJNGLNLpCqrJ03A
ASaaD7S01qM6NbfuFG65Utg66guBu4gR+mN/mBe/6qq/Jr8V0x4WLm4r4oHNTLcpq9AfEZRhsBEG
PJ5enB4nTAu/DclS1H3gWYfzQRwP1fPB4TbDdan6CWS0izCtEGlMcVnDWHmkxE2QpFF5h90I5068
1mIiJsm8DjjiwHWjBIpd1k+rBUWgbJz4FGy7TjRgN4Dg4Wnzddz0f7xmqIT/X8owy7JWRc2yJJFR
zsMCFFjfhj+stth2xhXlWqHoBL1jwjrCr2JX4xZTVfdZRcBFbqQQWe+JozNSSdY7LR+ZcCHaYOnG
RE7DeZVMst/ovY49hWPTSsdH+a/dLI2Yi0gTMJvxvvjHek4oHmZY4FWWQ2XhDfgwbC2aBHaJjJau
EHaciYn9q1iKwel3awwn7GyyB7XWFp+kdjMVyAeldaL3V22jIEFQF2GS2GjdxRzgnl6BXZAdwEpE
5XRv+IX8CYwrEruc+FPxt/zhDuqKWZhRjQhOls/ywF0mTWaWdy+qgmYyPKBq1w1wDCKmCCXNVCLT
De/ti1Vqhiu1Mnu0vmvx7ZWc8S7oZ3g8kNqBEwGljcBP3AImHYhFvgtKEUyqF2XPvMyL2/6Wv4vu
T3OH0TG/Wu4yMB5ZK0ibL9IN4jIY7t3ryGs+wRVwTGOzOyLz/clh4b7JyKeTddxx3xBw0PGdnBp4
qpCHb69rR1QouNfwNcJgwbRpJPRw4Tgumm4I4AXtEr7x87NGS+aG0F5q3pc/T14dyWjYYXYLE6kv
H6lmdFH9Sl4vEuVgj0ZgYJs9vM6EHsRnzVyXBaHSjo7QErk6SlqwOxW7tJMg8iZNggjNW1+9S/0j
TC41CSUIlFmQP1GABx35ho6mepXEMLwmc0gjaeeCNiTo3Qo1MkcXPBQYuDUsJucS3Ldyzc+svBrN
ezVdFoLOovOM+ALQubVFL0hyDtOLnF+h1ft8UxkutW0F2XwEC2oEapBdBjJiJ2iML6999SHyKqBG
eo/fTMYuc7nG0b1gMyFqx35x374Ljo7QeCIvC/EcKx37y4+M3mhV8YABil/y07V8jxOby52e+/Xw
xfXrWWh4qRiqhUVXSLSeQA7Ov/gRPl57cHweI3JzC3UnchDTkbNa9ZuhPVvj0pUr0BqE9iLqXo0m
IfSqn6Xmd+Y5U3ayerwmg42aB0K4ppUBfV6B3P21YKeOSMMdDpjg8CIhX/JnC2fHW0H7zFNKFjR+
ftHRizAYVfSY3F+Ghg93p4MIspDNvklIaOfLxPBTR4lID1+ttNetcyRvp+5eaeTSvGmYjfvyKeW3
2jrIIC1mxODno6RdlPsLDQVnEUbnNr+zDMnKR0+EAlIM+teAwF47Xdj871RXQEdXxri3Gpt9AX2w
9Eujbl1dzAceVah1RORmdQB/orKjcCZiCYjOwA0armoTpxa+1+fIEJ41z/jV2diQ0mNtPgtisP+i
+FfXz9RityUocYEOgdp61HeoMxh+F11RWnHgOw9MCdknl/l/wbontEdZPc/6tuup+7ZHWngEghjt
Mkbk5rfBYQAJN5OnxY6TC+/964jqr6LnICSP0X11HgwjByPmq857IZMbzHtPjRTohydMp8b87uFp
DRK+/gxSBkyPISfqmQLIydplwp+GZ2+YPKnwUf2YySPFAE9OOQ3quv16JCInX/xFq2qA8T/1JOnq
T4xpM7CQRTwgiW2Wtc4QBZfXND8kk0+ev2YSE/FeENuGqhgGeuA4W6Tf7bgXX4itfJ2U/fwDO1SP
hxUI0jA/O5kwTlB9aHwZo8MErBmU1xFwRR02BcVdwUaGNinZX0o0q2+EAczEEujkiMYncQAQ9vng
OuQC/wiRsgyfL0zuywO+iMdYRaeE8ruDFK1lpneeXlFeLz646g1x96rtHoHpdetMnik88fj2aEGy
2EPohtZw8XVo0jXhqCrlz1ZHqNE7c/s+5ofcPAjBsY6Jt3srpo1UL0KhmDgz+QCzpMcPZHpLvjpC
F06R+zw9Se17ZO1KQktoxOr2s8UMIV3G6N7oH/kytAQfSbjogyBGMmzvvN8dvjh5mzaHXNub4dYq
fIQMkkld+444FqvZiRNSS19kcQmDR5eGbD57c9zo6TEWbqF8RXugUIEo3EQgpOFzXj4/y/ZSUTxi
tO6O0uToOBAGCdR8Y3aXsl7H2G5JuQV2oKf4Mar/D1uUuEqeNq5VYF5MwOOKJHyOnyhTZx9W6NXR
sEjn5iJyJMDQzjwau4XJxyyFRRbpGfo7gl007PX5pi7BBZ8J+rPC11CnsJ7/R9J57TiKblH4iZAM
Jt5ignOOdYPsKjfJJJN5+vMxRxq1emYq2PgPe6+9gswChgrkeLorkbjXwdPYaQQVQDX58FMdjyGx
m6Ne4tI/qjLrf1Z9mVJbKG6D77khpwC/jRVczfIPYTR7l5ZRweQ7w+rdrXHIggKHLyDaVGUDh4SI
pMZYNOExN1wC2z8kpxKKR2mLDH8ZJnYe2eSHTLJ59K7UfVKtvHcKRw/TMAbWTPLhETD4vyv7CaIf
4fwheADyq/RbM37wUT0kIO12S5BzomzScO3XV0IziCLEuPOLK9vofAc5uQs/eCtZnroKGWRmSwOl
Bi0S8PNgiZqT9nBp3anx40cbNVlmELdLeH3LVPyDUoQYqa4truEYIg+1PsQYIoo540hx4eS7pdiS
DrTZUFdGwALaac6Mqh4Jr9rEEtFIQWPFzATJY2wNN0k+Yf0JE6gj4QMI1hsrMX4WYvFmRk3G3IrR
sDnZ4vAoMkrDqZFGBMEo8nKzR1zOzI6uleZxrIvpRXysBBgxf2AGQLnBNGUGbQH3QOo29jvEqJjy
D0Uh6PX2o9hMfhzKtG432VJiFYTHA9WMLCer9MgImpXEdEIuIqQNqfMxuUJLRKoHVAHXjOVCeNBk
2/2HPH8VfsdCqZZABczuKSSp576Qke60kV8kbVQBlTPA28H6my/B/x/gnmQJQixG+UiIGgbXgWY2
Rh+wY/IZhZ1WUg+imTNpkCDVdRPIkEjfyWQhLROfhVlG9ZqN97f2/ynGYDEj4RTMUVqNPBxegaVp
o1iDp4vOg6OeapePD/odFwxOohBr0VNwpysvoV9DyYug0j44LJXMUhsaNivgoBOd1mf/s4/Gygdp
sNTYn8LuUdbLaP8BaMzJWxMJrR7plR3yUMMJAS+gXiERQ8LHOfc5VIaDtSCs5l62SNxEiIN9AVk0
lB6j1dnH+rSYxc2oVXBkgdjeFfCazBILHVjThDsAGY7MtQySG/U1z4Oz/EAI0EgBJjESRjmU3WuE
fybPraFfsEBsi6mtxdZ3inOqzac4JS49ssauReVyRH/DBHXWktAFWYGyzyRQw+1fGDFKL/3V7gBF
UAEBqZQh1elMGtll9Hf4E5nN21sxa/3SN/yHNtCG0Pi0p+qAwZjy/KB3/KccEeOM2iSgfcBr5i2/
NVQSqHju5wB0SqX7ABjIO5w5TeFBNc5/crMTsg+JeSQ6LSBEAze62X/OJFa24HVw3n1eSE2CExw1
uGrkmjSY7BOZGjvFL0gbTgBQuaaFDasCc1quqdCe3lpMcVQuoZ0OkRBuowy8ivzAYeqn8Swbhlzw
R0cKIfUN1BBWer+Br52Br0HWsyiqOcNYU+zP/DXBa+ZB5hV2B2MFWJgLBAnI0L0r3Dc2fM5JPLI/
TbZ6hbiCVo+zoqOU3MrgfwztHiLO1SyNjCmTXUBwh3DL2yAZ0psRvEGGEi7NNa+Ssp8sMiQUV+RH
nMEfOBtsZJaFgeUbTDXwSW48U67t/MZjdvkqi+4bHgPrGjEFtmmPbNPs2JfwWUrf4U8F1P07A6Iq
IcuBII/8VlRZ03JOT15LrgGFH8RPdYzATnyHr42gB/1j4oGxACjE5CfffF36TDTRxH8CwMhsu9rC
RQ3S8IzWXDjHL5UpBsAG80mUfPRcuY3FHK0+UDHicmAyyAmYfNFR/cmnxEWfS4YkpjX4O6FIg+rY
mFBq+DAgwqo5/m0jtCJzPHzobEdekMbOGOktoBeMwhSgP8qntXSED9BQ1XNpYhCZ4m/mtD3WZTY5
zw3ONFaj2MhZOBsTqDs4YTBMTiGH20QMyVOH6SmJ4SwgxmAcCeKL/s6APkmdWtgldL5uxmCr2IRj
bcaJCr9xWs76dg7s7LVjM8W5wbnDdvTIYOT/gPaNdEoQLP5UjrmDgbuH7gYiNrWBYPFbcCSIcTio
txIsffhoJAn9cSEg0Zr+FL+sgh4CWg+QZGmqBSWWQUENyxrTs3QG4T8XeTuLNnPoyCpE2IyIe5fW
gRaEG4vulFGQHuJGz5OnShvp6d2/DgtvWGL4YNpTuHgqOnZba4gJGvF4pBRRa3XRHH6ugEk7HiCU
qRUJ1Y6MZhS0nw8CsE2BEUebpWxFkO+Ff6kjV41wzaWSMiVGyg3+Of+xdzWMw3jyILQMGJaTnXg0
Xvo7gaVM9CMxdr+MZykftY23RpSwIunjOEDIQ0KOGfIMPiEzdCYBk2dxYPtHVE+EX7FmVlwh5ZEu
t3nhqcUjF1/EYIKo/Yd7TC75I7mEcFmlmQza6mNjg8JkBhY7+Lho4S5kMfDGJyAGbKGK4SoZBxOU
eWbEJwhJMmRnmpNn8FvTScO4J5RAR6AyGwEVVDkXtj4PmKMe3Qjk0ICdwEnx16Ph8E3hSjIJplYc
Of34pHAx4AsoDgJKDrwXunH+PlAdReOtRPcuwXcHwimhQCPiGdnEwQvPMNyVohcFBUxgfAghFXN4
MOmYAsj9ovrRcZNjnjqlGxvPSzio4BIUxc0JD3IaaAUQEN8Hll0+LpqcgmWkg5ngC+y/bGbYYINn
aNjLeM1LZuPyz3EkQD9abF1gBIzTEOj/ozJmvFmxnTwzykiaOUM1yg4BeukMRxmRmoEG5T8urS5Q
MMBhsboVw6hdc+MSWFQ36YEdUzTTH5zq0YtBlHjsbsmhfRcH+NLFpd5gvXFjA32pczg/Lvxwnji/
BeLClLnBWOEDLXxWEbRb4cieQio5WnuYzTndx9v+GjkYnVr1sTykmH7NjDs8wWNy7K/fs3o1XpMN
AO6ldeVL8aM+hCNvNntn7+qEPNOLiKsACRhxDj4jfjcfE0+dD58PCD8GnoHykt5ofTkRUIBR+bUX
GRt9qqoxlGtsguEbU/lpNwCWP+oZ+amsu1N3ZnTHN3R/waN/SldmATC1uzM225Bo/uX74lBvlTug
rhCQujKTtvTLfFD/Fy97QIFm9Z685O1wUk7dHaJNtp38Cx7f8+QZMrTHh84BlVgBWX0O0wWAKcub
ChGqAdjyU/xNx/EmuOkcDvW9ZQIP+fCh96QCU3r9x0Z9AtIN++z2WcanFtHsWXObbfKoz9qS7U2K
ZkLLeyeaYtGems2E4USwiS7CI7WZbcrraD5s8kNzUR1v21xwpKhg5kDwoIjmTCpM7TFKxRgTlCdP
M1Vweaj3mGqtxXX7hE26BbZ1LVxQNp+L8WguMNbiU7EbLgDxzaE4VcfvITslr+7hPZN/IKIMOsEU
P2sNF06OSOC9GrK+jU0FnmhcGS1OVeSAMAEerOQlHevVoOCbBtKPV4sDwhq/YD4xIGhZarQiiI5N
5hg4Fv0WHEUcENFCSmzqcOMPjFiHNw6s05nFrnn7oL01DPTZ5GWw+iGSM/X8B3/JVzEhJejWRPzI
ilCf3HG/YInAt/G1PRQ3ZSHsk9V0hxcqvQHgAYTQP9SbdCEjbx7kgSOKiRmEYIinUI7/G8rk2AVQ
7t/ER//KdumPfAtPxgN0Rt2WL4m2+oJb8xvUH/QEQ0dAObBDjcG3I1Ahp7OES0CjiBzngaDqIscT
8pDxHrW4YqkOmDEEkbkLOGQe3MTeSIafgXCiO+zY4Xwj3w4r/vGlbASNug5n7GIRWnEwCMD7INLc
knxlZEp77xH/UKAlaNrYHsmlug1zZU64xQ8Ps7qLO+W3C2zucOktzsV5eynezSu8KBvlR7gIWzZc
vEQmK7y0V33UVtDSj+p15LI+66tkg0XTQzjQ0RmxyBtOeqYPzfl7Qg+CVoHzNDtQibETeZrUd/CV
+mNy44PmeSkcgRyXG+pVCmDlPX33hd28QXzUV/OzpCItdjJHM0fOBpweGJ9/K75u82Zp1LSDGBXk
5ufO+oPtwqkDOb35Y7+nFK0/MKyeAvPe6cz/b3464BAG/GUHzWwcrv1DEtUiwcnIjIFbwQdjdj4B
gAj8OV1xaCaXBcaHBSEO6kdIZZawVGcJjeEr5uYHAlUdTIyCf560xiI+YBYvYVw77szirvMi2FiW
fq4fIfPsv/7BwT28QHlUgp+ASmULlQvaQZAvHZkj834kYJy6vGl8U1BIjXpPI8dZyRU9aLAOOmzp
VzVQQ5GojC/ajIA0gaYRCS0aSSAiCHtM4HtW0CzVASvGuyE45S+WQTcfFpDrIdOhUwmVbTwsIaxh
Npl1hwnGAXDRKnKfPEcXEDY5XrGhb6AUqf4JvHHuXdjxxYzJYImZn0GmFM8E1tjM+Ee4LRdrf4ca
K1yCV8NDZXKu4ROC2tKk5wJDpESAy9TS1KFC8s1z4bIR0RvHtCxIrnAjmrHduoq6YBQRCeI4lOX/
YsVDOThglRhirQsnHJs4MwR4Hrt4JgfkZcwA9YDvgSbxsLlqLLNxqY7HOz6SRO3BbQW0IgmFMxgF
E9ObDwQValdgaZh1zMMdiHRpbXcAIhZ9MVw94okQcWCoRHYZ/wpiynfw3XXl8MM0zNHy+ZmLVeGT
y006XeofjKsksi50zmM0N9BHR7CavSm/uYeSNnurTb5L5XhZvg24N6nIBStiZMwqCUEzz0rIDKjH
9ByrZSh7AsSKIkV9imNHfv9GyLuq8ySj9AqXqnHR6iOUWnhJIpdcYYYiCBg2v3Tv6LSt3J9xGH4p
hpht/QYUhSqQoQk4dNb+OzTZYOVLIHcOfySTg/xRr0fLH47oe/XsT5AUCbLj6OKwFy84gPMyFTSD
bDXmoignzgpHeT17dkghgPNCG8IOv8ZAy4i93AjHmeEe8BFd76bZpIcChyDQqZjpuzPe3iA36ojy
C9d3c0gGp4GTibNjDRuR4CJelPXNoagvyhrnipkMnxqrVajWZC0D4EKIK2TyWLeEGv9/ukHhaU4r
FE6zMeKoaxh/Qepv0MMHqBEXWMKVLXZKSxHuc+1QQKN39cOtp+Lw4KQDorVlOzhPQ7c+B0QQHrFC
bsS4CYKLROcyq7gcwC1qu0hXJPeIsCfic0EgTYyjJ7ElyCKWJVZscB0YBeeCjZl416xl3jC8KR5L
IC3C70NsSCW6+KVlQ5SdlWe53GALGk62au1yMlL1G3OFgVTyG1AHwvPyUNMYzMavGHv139tAZc1i
bNVNho0FHGrowjJsoHYTNNZU2AooD46RvIIbaZRbNMca5njdSjrn1UzorpridiTgWobTT9BsWDVn
hzyXTrIHlXw5MZZ0E5wSo1PlCZ+0KLcZ8A/6rHsZT6rtTzRnz0+XEODpa4iASRckI2hTXuZeWeTT
Gd6Qp+YFgqL7I0pp+otJtkl3IZ8NI/rNcEznsCPW/kN48oMloHzR/DyNp2B/EiQKa46LCgPlxDUQ
zfZrodw0KtkQG1m/SNDEBpf4aEBe+PrGAcMLDxsBQwLAS991RL0hM5Olw1UIDKgm53i0Um+/HC3c
ETp181zAUy2gdr82HXNfhDUY7ZqwTYV/OO2B2sbxK56e0N0ACrCKMo2J8ELwrPqho7VAgHNjXII7
VIeGD34bdSmaDMadX6RNY9vjrfEnCLs54IQXEyEy07bYOvf3BFPGrzUhykpdkAD12TRSSGK9qauc
2i0uHldP2g8Q3P0CEql/TSdLYxbP9ntbNtfizL6AWrhwbPmTW9xafmfLyOwZYT8pRxGB7PWxjOod
4R8CghYQktmnqv9wOJVsVmt4ipfqTcsDLxmL80RdJBLkCUsb/ZkZELkM7ArZBsn2yBwA/jrWkENQ
p4d7X5jTZkYSRZ8rDpZOAxOpG+Tw4BzCDwe+gdHM15ncmfRlMO63araDQhV7OIYTsQLMW82T6pZ7
65HMCgz0mqAGA2mQbdzo48/6S2Qzv2z+4Q4Gvu129E8+93yIMzuzfoxmmfIdjN6cGK43ueHeiLBL
XUG8gA1l9el6wKw5cWlXcQoOthipMM0DTvDspD2lww9zkDRcaOGCyxJlO+PgSl0G1NEilO/FRDC1
CZacc5oreh9CwWFHo8nP6cS3okV4ny/+fMQtlroVyuj8CHTI4uN+UXeR6hoOIupMXhqSVXbsRjs6
QxX6Q5A9RoVo6PWzZUBOGJx5Fk58GsfrdOIZ5cmnPBe8YQ2L8LEFDFwjPnL7YYrDP1iyTIXHFyoP
kPao+5zYnUGioYHBEqzXbZ0zuzUNaWBmducOJKY4ptZtGJJkq9wDz6fKmfzU3z85X30/E9ejgO5z
mrhm24Pwpl8akmgvMS0VqmCuP3EjXZVqbU3hvsUThs5ARzmukylSzxhnDmPQVz4XUifOJeK/SvR6
Uh04H15FK/0R/IPpKxm6BpSr+oqUdBmJt6LwOWdUDfZN4W/TYOUR89AjwqdXmmLvAZlTwvgogq2h
KIOdCcHciIsXdikeXiN1JbjT8tzFXBRYsXQgUZ8xKsvjMGG4ohjzvNRnYR2cMVz91wO3NvTx3sBp
DNAPz12kKAqm4XN8GXK9CLXYlQ00fKwqLI167dZo6EojKFNevP5Wyj30dmC9bNXBpxrAKzvqraKj
1hLFnYBuJQlWRXYQBpK46xJhZsEsE06hU3jtLSkXXg/grOAN94ld1N4dwFmnnb5AwaMdS1cdBgyD
Mpm/4h/traohsaaT6cEz8ltN/mkyiS7aR9uFcpdYApr1pii2+Ma0JEVLSNZC6TDZ69oVeypRVWGv
VSSeh/M20N0h6g7jG6ky+lkV5lMkIrZzkgJAcsqRWZSOjpcO/nubsDOWmXfuSzZZObUkD/b9XOi9
dYuwWoU9GWiPqQTAiMek3iw8WCX1qivlNfQCufNPGTXa0LymVKaFABssuPndaKp2qL6TDRKRIXHR
T4SolCQoPbhTO+NzUAzfieEwxnKGC7LoklbuTIXBGm2Jm1GWCnG6R/PfTxjNiswYceZHS1eIOahz
Fryj78SuJzWwfGD7YzvZGiPzVPZZJj7+y6TWJByAac6YawD5SCYOUjLczvTQsA09nUffv4Z04CyA
lCMgHNCEBfEN2/I7nfMW04QAB3ivioDnstNoaBC1NamKSggpWQRDVBEDD5jokAd9+dwTCchRU08F
DUuPVo30Llyrhu2nRqDKQxFw106VnPKUuhWvL4mDPkDj5l3reLLIPxehwkAUqphGl1BPlXlEckoc
XwqDbKYDZEd4zdg4fcRu9zUeMSRNgtd5mXXabsgyY5iZu01Hg159tgafK2F5ZHEhAoMOPDbI4NwM
MZJtni2AlaiRsPfG+4HajC8uuCbTP98/F1QtmTDZE7+1EOBRheA7WbaQymds8Nqz79bLAbcVXiZT
wDB6B813DhWEALtfsecU6ld6ddcRbQVebZWt5jTCSg8TC5GwrEuODyOZ8d+4ktPhN+y8df9pXR2l
g97Gmyy/hD2bJ+nXeNy1k3cVPtRA33+zgwpHouGD7S7FKIjDqKjIX0rOp8ZsbqJuhcZY+vgeBxL4
MEnS+kcjt4LYdu007bZqhUcA0R/wJKMptx28n0iv7C/uLAkn0WR6V7FmIX3P/AkSCTItxW92qKph
nlOKNPV9/AGa+m+cn4/ud0Y+irLyjQbDNeAIyfS79mlhfpE/DzAkYB8TYIDurUabrPHgSHR1FtUP
QTHYQFuN30+ukytSV/KpjO85kFv3gwebEld7TcFiATUVbu4S+0EIh2WIt3Ytmoq/iNKvo0GE8/UP
T/OYT0afIxo39vnV4DzSGdQTPDtT8QbBEXDWJ6O0beJ+ol1N7xIDKwaMPj3vL9bdfDrdNjB21ZFX
y2TiUaWkDQgGoxTmrARq+yQ+ZEhThvYSlNKsYSChnyPIq5qXX3I+BYmbLdArxgS6qdHLj+Faky18
MgUnEMiT0K6f1V97lC7Am1SHyO4BK0EdupuHOgIDv79hy4oHo46u/Z4QTIp+ns5Do0mgXf5TLtD8
UtJkmFesCu03xJUaOX2/r+nDuzTZ6EgOJ2FEeFZEGzINj0FBNIFarDNYSF221DhqskZ3e3z3YR4w
Y/jAgv+6PmmSA85ailDNJ8FS1pWFHqxSdYIzI1732VsAFguQ8QgO0eFA7SQlpxp+gViIMrYDL0eb
S8iApSPY98ieYrLHheWTfosTbOC2KKNhlPF2sBOGUUd10wByzMDWCwX1hYUBqYb2+NeASZ9zsHMw
zqoOUdbXIMF1ply+GF8FNhM94rV4CMzbYuwLx6+RYYNQxYZWc6AT6zr4wzO4C9h60JwTizdZ+8Wi
9VzvhWuaAZ/KllchKAajBBxB8lGvlXB1FUv969JBkqE0VbCUsYrPs4EBmTjS4PBlKq6yvDIfLehM
SbZpseUjgWCD+zwTTRGTb9/BRnF4N+98Vgbb8FSup1f/HjBzob3GiomehW99f2uyCHiYY7MIY+Eb
L4jhpt0RJvPkF4QOHCdDeAkuTXfML41n5A8gizCYdON/r7g+xppQ1JB+YpOpjk1s9RNR4jEsk2eE
EsLVs4x3q7NS+I0j0x5kU7oliPtn08EGqhCfYXmgPnFwfEW2pT0D0BNQM77YZ/DNLxx/MHxR33D8
ZGP4cxkTqcZBtMrgHRiu5NznthNm4enrn3KyQZV/36qBzMQ4gnGvhggwxcFUQSOoTDcRUw60tEbn
nRQAqQqWZZ9Ei+KLlZKaLPCONOXsXtLXpm1wp401yx7672gcHuOUQglq4M03De5avmo91I7jmElk
Nqul0OSroXdCj3S2sDlPpH+UVlMF8EDBizeHr1CKwi6gKMqJD9dDQtYymVG96Ho5as3gGpSqI028
y5RSsquCxRQ+pixCNdDUtRFHLyNI/gUtzQCC/K7aGkJif72O3DFlO00TcAymeKTlBEkG3YQB0LfE
xLjT9pFenOu6vMToGj5TdKAfGGno3lR01Doox/jzNF3YUk7EuWH3kD5DvA6nxrmNE6Qb85QE2kHX
dlLi2+AyBi/dj2BATU+DME7JkdUoeJEWvlPRy3iyjPKLWzsroeWIDGYFIisaYUJdAh0hL/aftH2P
Z7ZXqevKmIv+D4BPHSVLAQedHsPoPMaC1HikcMPHyCeBF9bMPwoKus+lqjDr0ApGPdg5QQoj8cxS
4db63puLSheE+QTu9ZjhoDOmMhB4JUm0/D4+KdntnPk9nAM5gZ4jzHXap6CVN8RkJyMYOb740v0G
EuC5eorhnXuAo0KAJBATneZmAIF+2r+B0eAQDvNpYCxTAxZDQ3xxNlWQTQWWMt1JKZBedM75Mh1n
uZYhah0LzF/KvWowSuLlffTi1gsU5IWqcnDrUE02AYIyAXdcBT8eoSrdOpTBXmFul7qKKVhhaY1G
0EkGHwN6cSW8J6TOG4lANLQOkplt5LQjaf42lq5Qesds9CQX1hF2J1l5k4NHnq15obh3pjpkbUYG
AKt+lqxE8PHM09FWHCLOrUGRiT6R3MCQYMMI8LGBonJknV3uZgAIsObuKIyjyZVnmxLgpzn1FlaL
6BMth1qxgxqtgGS2w8HQ/nwG+iU4zuimwz2z/j61f9K9/2U3QaljLgIAS0AXaCqmRMwkYxcsOEKd
8Pt5ZFvpDWTUvXxSAIutspYvwgsEofqTODwZKjCuecUXRlrUmOQiQYbkDlXqW/YETiq3+Um7abdu
nf/2//oNk2O2rwrXpz3zy+hb+dniGlwPVg/lSukke/+ODKM/58eiMfVfkLF2593xbEuPxb77Casz
EKt4nV471RkYoVc9o2lG7Vf93qOVNL1VA8EfIgcW+qa3+7BSb2yGLHqq8aUUfkRMQYL0a4kIdCp8
pyKsQxXW8/BBb98de+DwD4DtVANmMYYzxr7zpMAgAGC7wVAr5mohp9mMoDOWbjP+rfMxXU5IAMcb
hx5KS9tnWtNIFiAT7sAdq1cdJUCEAe6oOJwkrt4cKOEgufln1hOlS6KifjAorRSYNh7C3HovFrec
cU0G9clDTPgRAEzy8ZIJcR+YXCPpIIBiyvqjh4srxRdq0UA+G5e8/SnKjlVtiCdJ+c3ovvA1oXdM
xunZwCENWVUH3TSqDC7Gb//d1cyMxQw32IDcUXZaGGA/H05uOSTXFkpOq5xiQM8cgdjX2OrNA9PW
gfj2DoQkDonHFP6NXQI1F+pv0pTbksUsd39qQ6lErq0CmsoMQ6KB12YNIGwCop+0jfsVv1gTMLUT
w++5j8OTbpSvoA/PRiOsvxFrUfz2B0/j82ijWHEz3Fzlsl+qPBTMzbFLx2weEDjDt4mhlBQRnwDf
pEB74nOCTv3g4rGxyW5fipV2VNWLlw3/cm5uMURCJXgHNci4ypR5i7sdJRtzLlEf84k8Wws87iHs
PQUkvEbF0c6ETYSdzIiEXiRh8jf+6kRnfNPBI6uY1IqYrht8jERWzNXvQofNqTU/KmLdbpyCTBhU
JYuuoFSkkQuLe6WATE5WmFtGE2qOjVEdh+k5ZOEH1a1FylcJqyQ9psoy73ZRtxvgKSmagxA2cKCP
Aad9P4j9LdJxPuJFnO5ydcnlSu04UnvQbL4HEN4bcxUoOBV3owzh3iLOj0NWtZtoKe1AstLihUHl
YOwHauFg1qYUtNsQF/fQNdggcedW6qFg/tyOfttwL/IcTILAR9Cwub8ZEX0E8ckCa2ApReLDfGoB
wwJOrCT8F+UuYzsOWQjlDuobDz/eearwXrfJcCfvELKbNs6k7Onna+PvBsdU5zpRZkx4GPnDWJo8
SDdBTsCMhp8IZsK5uyOiAapHOpm305mybJ6fLT+lRgCVQUjaY3emrqduC/h/KBHqDwslXUFCoe1M
AuAN7MTMgNGbNwezxAjR90lLH9F0n7s9sPu7cAHtQpw/uwgUgXjCmOWqX1U/U/tjk2+JO3a5571w
1UySo1pSmQE+K9pBwv8fh8PpdN5iYCi7FfHWClktJsWPMmbbF8sx/2x6EhCNIxmKCUNgdoEfSrfS
G2wOTdmiE4B/39zI0tzAz3YYZcs37ZehKrQIKd4vMu+K9KFviPXZ6QOnab5WSOHWD7jO6PVO0A9q
jO3P3NtzbLuQOqGUTKsV4ohG2X3Lkzh9ftUNWYYwpOt2k8BfUrZaSA6s3fZLnD/L0SuinYDz/1be
I+/eZf4kLtlomdCRNk+nBDU6xaoBeBOv0FT7kdt57hhoowi92PEGQIpP/lpmmNpsoEYz3keaC5do
kmKTTE1Jq+iFq+pmGBYQY3Srlup5rOzoEkwdeaf97fJfUpQwXhWTjcSrauzkDfWdFVA2aGTW/nuS
OVCFIsgc8FZOYb/UoX7AL4l9IOnU8qJVL2Na4EDRwUWu7F3N49iZf7orr4bEPxVfvRYZlPoTdVcF
KhJ0ycD5Ti9qcRGyOcT/qNlCcGkMR4H4XJ6wbBaSzWdYw8zD3FHRlv0lR6OqvQZ5nguPqnuLFOKM
vSDB5OWN645PrH57GOWFc/zjaKTwEUJzJZy57YZmKxXPCa+Aod+uvzQoV6B05gtQmCScM5iL8oWR
bgRhxoAMkVMyLAl7QHQJHa3B6HZFDLVUrCf5kRt5SDc134dZbo7vx0+aL/DbtXDz+SqXKljnn536
lhmj42YnFDa1KBXlhJILl1e9eGb9I+j22dTRXiOxvhvNShFSpIAjjPLKCybbTU6Y1tjzr3BhIfg3
Kdn5MNdlsw4WUrD47gxoqaMZVTjnt4n5QodVru2wVPK99afE2OUcFfNJ9NY7PKJvXvYqiiPzPl52
+zOOAAnAwMsOJ7pz/XELjQy6dUPJCnFGEX/bbh6Wz5BRwseOCgvwNXLSdk8Z0hcr6d2/MZXuSRUd
xXs4E/Ls4cCEs9bq0dnDM3xSklnqmWzHYEZ/dfh4LTHgH4tmNz8raw6MGXrXjYI1lCne4ZwuuADU
g3LHzpJAaby30CySzFdfIVQhzWqzVbLF+2n6S2kgLXNhg4kWhoaL/lnS1CcH6cKOjf7GgHczfURw
dqbrbLvBWKs4lgcifshV622cO2sr4aJf9vSRjEYRm1UOUrTvnVfmwwsfeSszmEHz6Jd7L4JZxpfz
bRe4dy3BQ9CioBh9XYgKne0z2caJivkEkjrVlLcZrF00oKy5JZW6ny/zbAY2NuvuSWa1M5z5oF5a
8jJeiatg1+7hAKqLbKPMMQ6zPm5sCjvCnB89u4PyNHR5qBy0vKXu3BE5NlI9crp3CJY2kyBGJvcY
7hkeZF8nuyKqgZ4I/RlvsydGz7tkzjP7LBhmQyFfRZzD6GiAnH5pzZD0YP+XmcGj9h1lXlJgsagh
e1dn+I+INmbpiQrb8hkRYG3JvAPCM88NuiePS3FYiOK5OOpPnLlwdhSOhFFLSyim/V1Z9udyIVIK
EGFMy0QmDmPalbroXviD5GfODe/KoytIwiV7Ch3b6bsbKU3pCfbsQPfpwdaZ0dYPzo+4zheYF05o
5uC+m+FclZfFhjsYWzPsASHuyNt+hW98ZhMY+c/4ja/iXqmsKSasMxzbKPmrfWgz1ycT+onz1oHR
e3nE1A0wfg/WSa30WdfX7hT8QhnZMCln941PLn6KFJ8mbBU+ZXCNlV+a7QxKzkmxRnjR9B0dPpHu
YlZ/Lw6dJdviqjS1X2TZS0zcxHOAY+ByarE7ncnBGI0yxTllVhtbxkojJILVu+nm+POYxjzaa/Pw
UB8GBpEcmE8eGUvNTebDnE2LNYDFbcWKxf1rQSfgz2EURE7/Q82Bue85WRYXwj3ukBOCO/K+0DZu
UJIWso0preEMN7rfBzXy9nvyriMv4U1/UrowzazoXr75by6ciyXERfCR3XD0Fu1mWGAuOPMXmdvb
0UJe0gkrOPDPpL1gs1ju8r/kBy+bBfpTx9vr53Yjwn9mzYwivpnCryoYq64iotc/O6IoDuWT9avc
P5D8siXcyHAeMqrkHej77vVxuJZZSTRSrjGKT40br2nF6Q5Rf6fc1RkGHYvAgcFM3YixsdmccJRZ
Mfw9yhfu0//IRolNe6Os+CFZaysr/4Jdy5PraPwWJK0UjQ5k/WHFrBVfDBh92MVeO5dYZqezkT5s
kXuPdDYADoi/23JHF7ckTw/rZ5PbzyzX2Q7hESQfJtbooegU4/XgKm5tkKPnIDAI2w3lAuSZxO3h
B46gNn+Fqh2gM6D0R748PcHrj5Fo1PtfoXaYXHoYQzn1FRzChgev2S0US7hlgGxf4hFG9mACDaZf
pg7M8f79xQmnsPE4gWU6xzwFm1XUFp2NsU6HpyvTpnW5La+ct+I9WfowhtiAr4+Fp5LFah4rIbN9
wHXHmSFbClskMOSHm0C9+z1xFU/vqrucCVv5DVGQw4dIVTP7ITWaDyz9xysTbG2jbD87HU0CMKBN
8NtoThzskCWZ1Vw8+j/Awj+cCRyIcPdHJizPhmVsp4uGg0U8VnO0Hjbfs/3tnYHitoQ2bxUjxxuC
s+F08/1wI+mOlzpWhtLCOOCCwQ1DgogTuuMhcprkjHlRGa0gbs/JvV2HS0hFv8bR248TyJvCtbyj
DsICW4FydkA36qAI+mFOpD8hjpdX1C8QGII9maWLzwoJOsvkHC5qCDAjrRRrVp+EJhPJK+uPrRpv
Y7sZHVzpkEntZJpPdbbo5iwI4k+VkR463TgJkxq8YOf0Bixk/y32ZujqD+YGxkhNrl7JT/diktOa
gM/G1s9M6Y/tjQgLVhyz4QUcyqf/J61pOkU7PwaYAuNUsgwvlLdfW/wHCm9558HNr/VaQG/N3bmT
Y0fG66KFK24r2HXMxC2jH7r+ULaqG6RrF82b6dJOWL6LMHHPAMX8PReXEF+D5XdVktLU3ZjGgE2g
lEgu8U85NXEjOBbrfsdtbo4cXyi9cK45TtPVl6iZs88Bh/s4sPcSjtEFY5BHtgbBOsIiT9aFw0Ku
Xd0UlkQvLSo6PXIFrPBnj5LBKdkYn6d/YYXDstqhYtDc8QuFrfGsnfRaAHDv/P3ze8UV34GmQXm9
8c6BZmXROIbnQP3Nr9omn6NuuSfryR5b4N/ykV4BhdzeSYF2+NTVX2kXnpUDKhiqEf9vuoTZM92W
lM9QX5B6Od85+JgtQGTkiHbrGsqXo3QcF4YdxGcKbG/NBbdWaKih/7D2sWFErW6Y8br6J1UuF4SD
hPl/JJ3ZkqJIFIafyAgFFbxlF0RARdQbQ6osBZFFBdSnny97oqd7uqssRcw8eZZ/eeEF4tGc4VSX
fhmFvnTFvi2wIC8zi/ZkRaWxGONq+dABSYJINVA0SJnr29elsuKlRRJ/NPAhXHZ/I+xNzA4Tem5o
/9YqH5Y07GeiGkluIyRf30YwFVDj6iyvIE2SoYzYJUf65BpSbUcHnNJwfvGZiyOu9FYJyOX28dGn
G97n4AQlZIL47QmmFPD++m8IO1VFgdR4ofMQ4d9Auet8oyc1HQwrWpa0spQDQ+iIZt93NYg5UCAD
ze+ugL6zO1i6pXe1XvNZgKpOwFVm3i0CcSaYVvDsSfQYBjt1Suq2oh0F4AFUhEGL5DCjbWRMFpV/
1UeWGo9dmK/x9QfxTJdmvtDBRizt4ZQOAMQcwQVEEC6GbJcOBBnuK3cefg2FXSk7V45XOARJsSbv
PK0koPgU7gMd1sy2IX3YjGyOr+XUeLtSKE7UgDUVjZZUxJkN8CtH04I5HEj59mcqG7czZ5BTrAm0
MMJeDmsGThHUAfutd+4TvrQvobm+BKdDJWQwab0Yw9+sEl23YTgi3w0fztstvfKULTrvm4BVRbyE
KZ2mbIc7okT4c11yAM5RILWQPGWDrEar7m/M5marCIinxUzqG8EDgn4kwmuXAuSJFArz5WD7Qpt6
uAaeBqhBxTNJQwrltWVYSKEyV5bs0z4ebitkR2lZa3LaxPABxoTNpfzQTWLhot2NVvSBi+0FagN4
AkAgWJ4uZ+frkv4aoFeQz0TwED4OspwX0MCdo0L+U833GxKSBSAqhwjCqbXFwBmxdjyfMDAkEt10
BTpL/OGiNvB/4LEKsRU4g9Y3/h6A4BUuhgMpglE0QfCjLrzFMW249PXDZZ5eR4Cua9WEz6ma+eFl
lyZm8s50B7goAbAwE6t1qsV/gAFMxnn8yllkraYY4Ix1kibKKntgXNaZMfQwb+QDgkUQodtsZpb4
k4NV/2h/v9HfaT80YnzVUC/bEnMFvYyBY28dJeOouVProp+QI9NPp4+2/eMpLcoY/a/XMuMPqBTQ
J4oH4/fXc/allvDQUgtDkmkuZvuLBprufbRYvBavylfJfIzaRgSPH0IiSweJo0W/v722RujGBijE
Y9BCN0oeA6KJ3+IRlKK8kKRxnfHUGTuY/HEH2aY6+Cs9lv59E5UVHlLrqCpowPn52p03Lf4/AXQB
qFhnJMrX/l2CTjuKJwYIY1Ab8HPil0Bz8WCQlzyUDopVd0aGVMBpDMiVg8E8esNNe9QYeDVHxteG
ClQNYeu7pSrOoFgDn5JfiycOsCyer05Bb/YLgMEG4E1uoayzMyxuk/gWZ5SOChi/xbVygxzeoi2u
tgRFJr4irp9RoQvWkH/9/14qg4ORq8Wdy0TFdn4Pb0MLY/W/211nJJTd6Qwbry1OilskxOrlsXWZ
0Q03b8EwNIRaVuUcvccBTiI6swhZYDEeQmkCf5bV+/cfPSvgw5dwUHkQ+Ccu2F8EeaDTPSzAcgh8
nAqmZdDDj0bvyZshvmWaurwy/Sb5hQqJwJT81aP7/v5LSwwzY0Sn3gMThuQVyNvTwK7n6qMG+MUX
EG05KlYciAxo2mpAb/2KtAeoMiEfoD6difs+lUvmi5M4F/M0vY6VE2OS8XcJdicHWml+Y7rvn82R
BBXT8BPyA9wHxWUA3C0xks0sbNb2DAafv7cQme/4vUH4m+IUGQ6HmFEtYIldW1IqslNoZ5kNsvLQ
rrt4RkBAM0Ov0H/bk3FGX6pPVBX/BNyalZetEHBf3lGoWU7OY1oxAfNj5B+wKwiegYqcs/l5+I/V
B7eyreBfW4Cp7jR8LxaqCIM+nvwBtyO+TLbi3jizMx8McqJorkBImewvJJ0TdwpLNXlEs/gWK8vS
mUUDPFrdSWkCuQOZ1FdBfoIp9aU7HvJhBlKKoiBsFvk3p6ut3VPIyoA2EG8ZqCYSV1OYjOs8KlFk
wQzDgcXRwX36uJfjHrixylGeb96z7RFt3hfY/uVFhYP6MVRn6IHigeZ+QfsBTTL/w9jGJTRekGfp
wot8miJQfIOsbqjLMYhwFBKxGMBYS92M2nk325bQ9XESuhyvUQ+XOgMUn323Aiuj+vfJqWLgMVRc
5gnU+AwU+4XwXRvSKYLgxyleq8kjg6KAxViJvR2Z5JcpBWP5K7lC8Y0v37V8wSAbmXQXzZsXpEHs
I/GXqrEkdkfZ4lpjAYN10bysFs9BJPd+NVzkb7B9Fm+SB98Bos387yB8jPdXCDVH3t2bV3+ixgXR
v1X8ZjK/KuERqUHJu7Mrzw2lIpDkt1+hw6v4XebiSiUccMvd4E1jaZO9vEqOR5+yxEW8waHqFzso
Bl/hFNvJO63EVzhUbGGSLRkNGFi0YrLlUGLJezc5eWbL+k6ags4c8QvO3AOrGt6FDiCToxZXEpIp
NDwmcMTQgELMA7o1TsEzhId1dYS7CocH3Eoz+wKZNQCQIs1Rn8BjgrEFN14W9FcNjrAeBK5Qd2MO
D4sBBI1gywJhqeFSIbc80sdYZ+NTQo1CIBoIJh5l0Jjslm1/M+E0tLirnCeVSc7MFfBnTxpNISnT
S/S/QH/0C2SaCRHKJBEEdcUg/T5CLQqDJp0e+VVFHcI4Zjbsic8II2kRCeiOs6mRbZOYZgBj+WO0
gM4t4DFw3CAjQNQzmYGoNFBoxAcw8h+kRKR2PMHfiHcLE5uBLpowijYdErD1F5Sdi3OrnK/ofyMS
hDCPBXWf+VRNG5wmi6/uSCLeOT0Y7fU16grnA8QsmP3pR5D2NFyomeA9wDmW4RPo04tpVoUO+7qE
88u3ZeMLrOoDy018Utwg2vRKa7W5OQA/czEAAxaQ0zmuYc6XVt7YCP6A6eUTHCNnIWshj4bYTKHA
3QMs+MMnz90S004u42pRnUGALhIFartEv+spBiFo0kQomE7b6NH+3gE+Pbz2jXJaZvd8FtBAMuNS
WU/EwEoI13alkG+CKHqeG8nL7xGti1xx6Z9nNwZhHExovkD71+QUky7laNxiaf9I6WAFb3opWN50
X/MZ5BEqaW1Sn7FqAm81Zdaktet7oKDahzi/I0HVY2qpWEwfrfrtKCimg4EhoAHT1KWtEnw82PfH
p96uS1+e09L/+V90bE1lOjGQ3RVAe/gTaLRJsBq5mUCIX9rx4k73QmSJMdCeWTv0WfTgiSik4SBN
mTzf4h8ClNYnY+vnhejLH15CkGGpJfhT9oZxjgIKNM0ACydA5Cxuvl7FtafYcDbkqQ4MCCSKlOKP
KhAqQxhntCFoSZvqYrCk7J/MItSRPjHNdW5kDxyGWhMcy0iHDLIAzYxZDPkupIlzTcsMfRiunsKR
cztm49hsIHTRAeAy9jPf5itG7mz+gJqe4Su4xJuKmQCk13djUi5N54LRmop2KC4XPacGcoSS/bX6
v2I3uP6y2CeT4Fhti9yGEFHXEiJWExBv+MmVQzQ0CnxVagTt0Mm+4LqIFTzzMk48FC9pStFVoutX
6EgI/ZvKsQW1GYkPFkRQAy8wDnTUBJBJQTuWvwt1EAqYQh+O8ImwwIMP1T9meeToKqNswKJkOXJ4
zFIGHXdle+xxbLZIuadQvsfgr1/7D2iesX2Gmc3079kzCYS4bLLsVZkFg+DVAIUZpBbBpwlViDIF
31P1aGE7H0R9IXh0e6xOaZjSnmDao+ZL8HcKxV8DUL3gQEnAFdw/QmYGXhVtdTBw7Z/yc1vR+Lhx
fD7R60chjnakNqYXFajnx3zoNzEEdUhPFyQTsb1f44NA63FOj2A6laBDkLQ93BvNF0q7woKby7Dp
W/hw19WLoyq0pET/IJ9t5AbzZiO7nCXaaxOimnnHCanAvBV7LQRIN1UfyeMAQK74bsYYS+fKmdIh
FwaogYYRPTqGT91jDe9ijPguclgTv0VhjFq0cyQSuAm8SpBU4wDf9aPCoMhTlvSJh9/dqGaPWtTd
FwRerA/V+8hq8eeb+N+R+eTWfVfcyQtSs20o9UA4Am4j2Htad1W+bbs9xneAXkag2vcNANsadaXO
HxQ7NlpXRKzxwRBlRt5m1dr0Wu5nPOgV5jTDcZKjBXEdpeN8m/X7N6V0AX0FfWqPt3vsuIFCYlzR
c54f7DUhtqerM7vuvwz8bu+IcfoFG4j1S42+n4VU4YfIgJC9/n4wzEfUCwnlm9187AGPn1HvvyGM
sH5VVHSSyYj2j4uXWH1ZNEBKVXUBtqQIchTf5FjpQkVKn0o4fe/ZVuXQeMLKwnqdm3jlKNaH2FB8
XRTuOfGmN/uZndnktxmCO9YIKVByo/Mzeq0bV/HodPiMV5NBIsUfv41Qxl18N9T83mRx8yQuaPlB
RJWjbonauU9zV8iz1GKoNVnMPImI4vMsSXV4xs+4imS2fZdW5/uhj6tDfyaq3KJiXQacvDR7X0Dz
ojqo1/dI/Gp4lJJ8zuQwUQ/bRbD1+Y+1sqbtHDURE7XeHxKNgh5fZePCBM9/BEo6gT7+jGWMXqp4
5MF4W5frPv7Ez4P4NYz5heiLm68BXq4Gq7uNcEw8Dcfz0WqyAne2xGAFN6Y6aFHPIHSWgZzISRvf
eNZnXATfhOdN+Nt6lIxSOR3xvcz8Qgjymki8g3vUxu35dhglF5qAgLppChxGKY1POtrp5Vynr0Td
v1LCe6KsPuF0QTd1oS66EZig7nbbvS3VHvwwSso3cDiYma1nG0R2LSmSomI++3mehtt2+VwqOwji
W4mRSLkR/kjtqT1df3uyqU27zVb4byHX+zvY9SdL2nabfvlZdsFk0S/bVR3Ki3bVbdoV7NlX2C8f
YbvsNvn+ETarZiUePniZdfjkkc/ViznQdQ/dY7iVtvzl35/5HrY5sN/TsHDK3xwWO07M+3yv/uW/
PVfIwGtTb/Bsfp6UXbmBrnv97cDfMlWYqrqyU3Zc7f74p/7BXWmYUvyKa+UV0HdY/f8kg13NUxzd
u1PCWmhWWLFweTWXK0PhRx6DdgSvcv1VLF6Luf5peAIjFY5ojkvbcv9cyYti3y7L/XvzCvq4XMvJ
BPyUZDL+iW5R49M/faeCkPwju7B2dA5H1kSXNH4bTxLGbCy0Z9QF3frmWY37YvUxw/neaNCXyVNi
xkBONfYnwU5hNsWkafKj/Mx+XnPFegXcYuQHGLHgALR7GZTkbzs3f6d2vy1CvsHbz3+LUAaM9Quk
rQyrVUeBFxb74xREifbdKM5r3YUvPoJHyFwPB9ngxfyQkA6r/xXX0TOYemuHHC58hJ/lM6LkStlZ
Yh+xDkt+1+uKVfnAWoCWWx8/mJsWnHyeTMvHa1yxJ5oDYK3m8Dk3h1nyWoujPu59scs+7JtZOkth
uNbBLBVb7RGIPwlys7TmL59/L9awXZSUHQyziJcUf9B3YxfTpGc7nPkKO35iKDwXc/LeV1KBUONB
bLPzTfyEkoqrFZ8K/5CT+2HC3hK/CYC3g3Ad45NLGy4WCCF9KdQaRBi5H+RkM0krvt4cmGAcoL+J
Z/wXXAQ96NyfeSleuz0r/x4mbhDfkGDfpLzUv3+wt2+IUigpQAPEUUmWuDqSnvR5flDl8XMKu5ye
/kAnPrGZb7wsSjAZ/2t9EWPQXiTngmqooblFxIFALN7C/aCk4m0qSb2WiSptLOKbnDCbExer8P7a
cw6EVssOLfd/GINf90hJ0xHf4MZx1wfJ89DzIuJWF9xVLp50lamJoDUDVD2cw/3XfC+XDN3FlYmf
I9NDPXGdrwvWK4/jv+bMmCjnS0A6+BvMwlFyY2kQ2v0K5Qx1I83DvVu4ix+c6MIsVvddKjwCCVPi
l8DRiynPO32lSHQwHcLQZl56UvByFzN/jAaw3u8oPBfNZuJKu/GPGpTbSQTNOxpE7eKzmFqP6fg0
LYfbvvH6pYhH/RIoEROqm/eM0Peq998Njzhh4rqX4utufL7+CCzCv0+Ke06w3XD2MqOvEDTm8xkl
DYH5Hn2T+cR7cTKg1zPjuYasU86NmLAtfor7SanJvedzCBhRY27AmeKLxV/x0+IXSxEiWJodnmee
uSFWlGtABRkLUknhgotzUOiSVIdbNEpmekKfbN3u3lHtMWdcvZIHv9T9kZt2j99Jl35TPoTnGYDP
O1HDY5hFHDniqrMDYkEspgv/F/pAA13mXVSx6KLfzAbtEaZKl4g1UYFmBw3KrAsgGhkJ7rfSkCCS
WarJUYDRnrK5LmQs6q6b2+kuBNunfnaarB+7y7ZeXDeY4R2jbMU8VZwQz+0xqgGA/qEX/XOdj/1y
wbTrC3NN+/zdl49NRejH1moFuq7mCCk3t2W3eM9p/tvv3cfEb0x39H5eLwuncAfz3J8trtglITr9
/bmd6vlr3m26kHXOUYnOzP9bFhI6qNRJWnzp1bw3fX3C83Iy74ufwdgB/XIdRMNmMcY+R6ahSN5T
eCCaBLGnxYKEJkBCX5sDvpTNWYPLQzhCyWhmMWOfULw511tQSR7MoPvhNllKLN23W8uO1M0ZvE43
xxFi8xpCZT+wvtYKgs4zKP1+seshIuFVWu8V4AF7GbW56/ySrZmjtpkwLBsijVeJvKMFR4KF9pOy
u3ak9nCcLq89zfbj4pK797FHPKsVXGr0B41tfIoZpsCjny2aIqRiqoDOUBRN18Mb0vSLTKMcutOE
BgaXgIaYGMx1B5M574+V+yXqoCoB+Mi4Y3+ARSdzM7dUD0SkOgCRRJL3reZHaJN9+C4CkrbKJqlD
vE5CrHeNPS69pU9rcNmAkpA1kI8RXwRf0AMwwnO9du9fm3wwQz75uoZIOksaDCIXqHiOauMmNHc+
dA4LVMf/RUBekEc3haB8bqY3L8tcCMiPwR6E1nQKpZtYDRMWR+GiW/LaWb36YtU90meT4NmbDwnC
llbZ0sQYUatKeteYyLQq2L2pC6UQqC1Ackgo8FwfnLeKzfHmXYtAAtwygIFv4OE2uQVfr30IWs/n
Y79GYzvHAfv2m0WZy4gQcMGbzJGn2OfpMURareCcZuPO0Ac+cX0jj4YO36AC9+uHzQ3mHRBZIYdl
VgPYKIPsZ6HlqYYfIWiMCUd9xMe3RM/geo8u5XtefH5HuOBlPdgsiMgSLlHIc6uPMwk9ELh9dUW1
52HLtJyuNAPKMVlbznXxMULtGSnc30c7n+BTiAzp61gGjcRgJv89fotgzFQ87ygmAbC+eYL6hefg
8+UfB1cC3ZPm+Sdt6/2x+QI7ewDCysKjpByUK71uej7XAmoreSWk1tFn5rweCxikgkcxu6GCtwej
S5NpUA4MPx+eLz5l5Zvh+hkR6DKQmC4CewWXR4Re3uMfKiuKcgoFBeFMYCJIhvp9vcDWZEY7k8/i
rlOEII75GHhgGth0lByykBdz0doYaTfV/IHaVg88LKyymLEeeEkeOJyGLRUPjBqQOTiuknbQ6j7j
Zy8wKu95brU+++NzddguYivHTOalkB7SZ8+0Dmssm6qTxgdDyje+6kfOQUpMDrXhufGnSBfRcRSk
aZAFIMgxRDL86WwxfO/ZQByXDdv1EdNW4vOzGx2wZE3TTuBvfuolNohfu/Jt2E/7++YHVQMZ5RXt
rf30hktfzCLbqFA6oSeD/wGTRtkDDphRNtwpjfk3HREWPCubkAFEQxUYGDhGFpPVn0KQC6g3gMSG
R44opEFYm8w9vQHEsEOGpGBrC5zfuvR4QvfDtHeo55ayavRNYcmUWih/kj9SiYMdoa9m4666/Nx3
TArghtI5ujPEWiK9SHvquf6k94ldn6HtoTZPMxtSAXj8EZLgzuhjTxOVxCHbw8USAjPaU3G/bfCQ
YHPj40I7+Gu87PqtT4/7b+Zi4dqxvySriKAQ3H6yX7pxYib2QZCBWcRFC2CK8KbZrSArwc7JCEab
qOPJKW/yYpIDPSfLy2jXEpgvBHcxsaD/8rwy/TMANWEqN7VBBAE17MbOGwgGB54K3KlYg+WiEP6g
P2hhujup3QloZURBmJlNoRQj9Ydik8Nq3XDQUKfqrd2foYB/nbdHM196abwd9BF8NPc7bg6zTR8Z
Hx2t4kJAbFq8IsbzCyQu8Jq9A5ry8Pj89uN1yyrn6ovhz4gIcQumYuHkaDQI5Rb0jZq3n1sZwM8D
3aLeep7vLvFFohi9OnVAXwXdlRlCA/hawmurbCIQFKN63k6MVz1XWg9L+mn2JxFVILQNaIYggOOo
UCJu9ldg8jhPnp0xwvQnJPlOOFiAKbaHzKM3QxMZ5JcnwKSw+HQ0YboXiJW7w3u62a/vdspWxUZG
B+gIBNYv9lmESuJWdmhwrB+/mdu4XB/HF58eA/wxFwWMhaUHkIu1me9Izu3RFJMaUz3DOt6hd5NA
0Gmj6YnMNH05IIk4fuDC8BxeR43A+UOhgsjdW+dJuzUBH7i1dK4fLgv7c99O3eG5pZV+QvJAe/xe
Vi8LGWJmJ6C+7gBm/9mSjgngGK4h9ci50yw4LTJzcFnUR0umb1mYrWpCwmEDU74YQ0KmhV1CBOf9
eaavcJ2Lu8rBBamYnUsEgxKRgYKAYrsDNcfCUd0niGuMH0SPwnghYEJeMqT/t5OpZfhkvHp9iwbq
4cDmV0D74Nipz8Ap3YLH5wxaEs3Y6u2zXHpiWg652CClT2kxM39D9HFEo4DFCo5ITjnw6bdU87dk
fhC7boDu0emcJTOmEiFatVN6NrWDKtWZPiLA2+D2nltzUCrrfxhclJfeziSByAuHMOJe5xYkoSuA
VZWJFi5Zxrg3KVi4qcRP3j7M/0MJfhfqOVQiJq8M5odawDbhTtH65YDkS8QWwv3NrHzEqFsBNeMA
FC9ZuU9wG+gAEUFYrEExi4S23x5WLAODzCofdvOGt8vOLZi1Cvlx0IfcIpF4iKpuZgXYYzA8fOAE
LQlIG5mzSEbgpRDoOUhkL2WNMUWVPAxGeEutfVXQ8TAyl3Q6s0C9ALaHn/FIf/a5mVOpXM9MNj+V
g6rUAXEqJGVTxkOc7fpL24jCzeeZ2AO0hFgYb/12uEQijbZr5vnJ3Xr4atpYC3DLEZsG02re/r8b
hOEiHxRlPzXhzaY51URI/3InSQm4RwxdDfReW6M6AObkzqHr4rBYCFkXtguzgqTSrcYOUATN171q
pnlANJIR0sbXGyDUSOdupBctxaW2sdPcok40eaIsSmGZvh2yQvBvAXQh61lxoAps9fMyVxqTj6oC
y52g/uJxs8jzyiCteCXeZw4J2/w6KBUikhuQifTx83zVwePTd+STkyvnwWS99ykpAprGj+FqAmAH
eEdCvMUYWSSFfEVwreYoFYkgK6clIhAgDPn6nS1ZU/NkB4tLR9D0ohNjypfHp9NhvSKqyIBm/SQl
C0t540QKoi/X/iLm13gl+XnwPH9TesCdxYF4eXPO3W/bhuU6DS8HjDN1RFFB/0MjkB9JdlvKeXC8
nGkK0x/rrBpxiqu49GO14tP41It6Ld6CwdW2THCZexzOnX4E1IxChXCnR4oStM5LCKdwlABckZ1v
CpobUMy4AR4CHeqDezxyhmMtLQJuBqGerJK396Bmn3mZm9LthzOXBHJaPJOjhDglefVzXY8d7DyP
6EFSjNGiRzsPYBKwN8BDYuY/ssQUBFYPGgGr2mSYADxpYD4ceoqNzTb8phcfZLJJbrqQI/nw7Dye
iRL6SM8cBCuzHNZfXOmq0eldacNaw0JWO2c6JJm3eXX+1OW2Tda9h0LgnmGwEn4wt2ZmMpcZMwIW
qcAGaJfl0/kkORzHfU21Ae14IS9BMib2Sv0dLG/ReNM5wH8NRjpwqBW48jq37eKDTXsjt6SBRyjZ
S18AcoPzCmkUEj00TwG4bZrTawf9qtsf4whLLf3xc98+LAKgA7JmQwWzeVnkncEQ33fOVxY4nzxi
wSvFn0Uykw8r029xnsK6vz4XSPja9gJNBWj5OH3YMqQUpHEnfoO97Bl1J/wJ0MpFHqGjs66F5RdF
G00NmZRMNxCgQJeGby4XSBip1IMquwYMCExkbIQXtwDQwyWENz9sKwsknOwQYQkVV1icHAllejWm
R4cx0DBsFXO0GiCwAjyKpww7LyzRuSIdZEozAG1rqRqIv5p2eGYXaTuyOq/2pM4Jr8YM9E2v2QAi
EyCUL+fhHK1sPqVOz84UVAlzfXWu6CYILFylx7+dC2d+CWpOwJ7rzio9slrEqGrvsviCAzafYAbj
8MKVx/VnoYbMRBXuWcJXir9kxhQLvOdqsFTMgX8KwZmOyXQWzW9Ta9LA+BuDV0A+ezDH4UOKykzz
cNZsvw6lOjzx219leltZ+y1xXjtgpZMl48PTUePtl7pY233u2t/2mXqDXxx1LsbEQLJK2aDg8rYB
3DOnRKyd8Rf+XPuPFhVAUgHjHWFukuNDLNbezGmZ6X4MWLjDO0w17fs7ayM5vCS3dEyDJpwZrJfM
8o7Lz4qnbJ3JfLhUNPA5S+Bauz93YOHz0/77WainebxtiU0aUDJEV9f3o8Fka3E5DfVK87OkSkdA
gcDlCJxP3TmMu5k2awC7Ya6603WZsEpAYv8/WK6TGhlf6gew2L4CBNHqZgYiTLDTBibCf1R89j0m
/Ew8ocKvA2llEpfIfq1l85Ee9460BNcFJi3Indp/BlxVfoCOPYZdl2u7i+XnfuXxV5XGPeiRt41R
91C7J73Z6uTeME8XvU7LpVw0ZoQBEn6GjmJc/i7JsLUelTUzvCmS/fNt63D7mA8mZR9xX/lZ5PeZ
8QWl3SReqU9kbRIW8W3dHWCgP2EPxdXRgqaO4d8kBNby0ZQ5ISG4rLkcHMhdhFlAfs02kv/nHXWo
iBt8RD9RYV+3SkzEMZnfX5e1ebNDDmRYqcz/9g8PaPEovQYsZA5ln2OW6qflJNfb84hEglyko9yz
xzkeFSTJ2iuhU4jhNVx5G9Xjq2FjVJYgKn2hqc5RRGwk/ugrcofw6yMukgshDBQJ3O0Y7a9c337K
+btasOZwgQHXjJIp7XnMz1kEJsiefnpwCzpe2K59EuoRdfknz/mQme0yeuoG8x3CmfLRuSetI1Pr
GL078K6VhY4zCxcISzVgeecVcetvYGVkLd6rM0dj5BjnF1oeHNiGU5MmMZptURw0VOuzuGxaBgK1
+1p+tMbZoaKjgIGHbyAMLQfobgATEhZvA4/9AWPtSnq77PViQ9PFHup4NNo/xJx9tRq6r9U9XJf2
wxgsIPHbpDazfAvgEXxZ6QPqQU1YF0hB3ExD9InodQ3NXjO6PmIpPXKjce4B/iagpnGNdIGNH9OP
diSYrvY2FCKQhnl8tcEoyfp0rQaKX83Xy7vxSYrTk+mye58/VkREvZq7+9ucUEjaYjGYN/YcmOCJ
R9HqupIsxh+Ikiqgqc+0V9VwtLrZFzfD5HmRbQCUm+gRzPfu1bwb+8qo/XbeG2hs6JdopQJ1VXfg
6aRgYU9/9hgSbfJVFb5O9IF8wP/C04OTnkV6ApJAg2Tx57QZ2MPu7wzQgqCmRJew1tYIbBs/g8hE
LMY0r9pyYCjzP+CFAQ6xK7hTcypHLrogSwX4saBl4HT2G6B5tWZvYiXfsz7wm76nV82lcHXGBN3z
Q9tjsLP5Khpnizm1yuV4PdXsr9uZP1gAW2+7dwhWDFDd5/y2b+ZjSCGFOfQK87hbQFTzk1oo3g1T
ym3AbzKHOiANG/ArySl5ElC4Jpg6jcVqcioDM4pNtwTvoZOEIM4SsHptv/f44Biig4ggP+jBjjfW
6I1PhDBnxLM3All2ZtFjpwj+K26c40paYt9xT2dICYAuueZ2wcsR+ckBtuMlIb211JUCFiZo+Q/M
lD0c6jsZH8IgC6CjGXhRAAl9+SUcTJvVZwK3AZzr0p8H1Doyb2H90P/0t3lrzaljTlXQoHiTEADF
e2w3lz35r4/IofE48KKqfglq+0WhqbkcLlotad4QOogfD+yaefBGYdhMiwR8AoUZYmDwZFnoh/va
/SS/5c3GqhQOOWHeL870H3rnaI7Cnhe7Rk8nA3IxNiZjw0PtKebOulCs9Zndc3jCxjdZJlijXIC8
RDnP8PJn5EFrrzzT49HFqQHJNsf8QS/87dH8OFefFiKQ2sYpAN7MjC6+uvFHAxPLoRTdA4LLTF63
2HpoEjiUNTw/URHozzUWvffS5zP/HnLXBSljjpObZNY26DyWQANEuzO30VbE2Nz3mqSLFaDC1uPw
cB9nkNDEsuhiRNfD+wwu+OO47Pq6d/p0O9tPwR3k5szY9rwJbOoHG/4uVca25eTILE5jghMQ7DYd
K6zJCHExUt69vOGwfqbG4Jcz9Mx60bcI7eRjzUMLFLGrmVHGQ5ye9LwWlJDGgAvhAqZOOSQw+wBD
5qMruvqGb7BEy7vnK4vI+0AFRecA0QUN0dY+mRmD8Jfj+qWyzbmfwIjNK097dY+pQCaxm/5lnogE
mjzvyx+y52wMabCK4tbcDALcVdNv62Mihp34Wxivr911xhKTkC0BF29XyeON8kQa5ODwbhPDluCl
oADigarJW1fywCI9HouXvpdjGk9ImAIZv85MYvrh6rWoXRMaVA+fg+i2rozCBdCG1cNWpmIKbqHq
gEby8aLboB5gj+CzGkN6MOvGAgrNxEx7bLMLnDBnACWsPMTy9uE2VH5aK+mYhQ7EgToIJY9gg7O4
Xn9c0pm1dAW3TFvXf5pPd2C8/Ws0CfFXOpcMbUkc17O55AiRLnMSVA5Nmp/iPACFP38vmzVaQkcP
7NAR9PqFMztsZlbuDtkdGuuW0hZpxvF8mLacCEhXYI5LS/GcrW87+lhH75OM6RC6dQwG/5PUPliQ
HNGGf9GFFA24J4hepkIGwzrxUY4XnAZfmpE6vMnFO8ZvgBTlTlqFb6vYPx8BdM2gqWjDTbFkj82f
7tiG56xlmwvZniwiAcs5+poAv3FwBwnkcuQwHJijc/RYfv9YOC7tUH1KvAN5S7RcFCtlO/VAUrkz
9wterjIAw4FhT7jr05+hhfamcQtfSw5bmJ1PQ4CNlxizTVzitIVyrKxHl95u18gH3mjMaKNYtVqg
xdgE/dWnZwD07m4UfmWJk+61JduASw2KfuqAie3pLR4UFws9F9ddVI8h2ciq8VyMf+KhAJzjrayz
SFWnXnFTEA80s+A6clQSExDDbdiE+Wrk59Rf5J7GBfoo54osYigaNPvZeXI3ShOLnVF8/DkCkLyb
tHyQ+AXth07738vsDQRoOQqAp6tQJH7lLeaZf828YzGCcl6rQpT46nxVfQCdsFu9t/y7XB6t0faz
UXdAwB8R4U1msHWCh6E49fboiGpoRAh8nJBfR/TD6gB0C00Vq991WzRP8kGYA5d7OvVUm9hPSAKn
mikCOqRPcKka3HZw/DWmxB6ugMMdod4q0IbHCcl4my3YvJO8fYKHtyHCWS/oAnBtAC7uMD4UaPNG
B2v+dsFyUmaXgj9n4YH7elPpcunBffehs11RBuCZ4X/Caj5cY1QDgebx0OqKETECBFMC7I6Jst79
yYVB+lppP0icsdo67e3eQVqa0gZaCmD57xJSU81B4NIvN/JCa/fPBXIl1iweQVbYCgpPueQGYPA4
hVwGcP1u4s3ojA0EfY/zpwE2H7cw1o3L6MQnqUN4/Lmnv4GQyU6ltcexg7TOD4h9qFJgolC2kKZO
a3CC1vhmmMW2xPHarX6+KJoCCXlR4Q1/BnfaKyyp0Qr9yM103rEDmJkvgK/ptXM1vlHf6nAd4R8i
bUaVjHvN0X2/zfui3CoHyHf7/4g6r+XEtW4LPxFVQlm3oEjOGN+oDLYVQKAspKc/33L/u051dTJZ
SGvNOeYIvJ60H+P2LDQBGObYogggDSR4nvk6ICIO+K2rbhHdcBV5vTkx9OqioQIqp7S5RPpA0bOO
6kWO7MdZPqSrCELdEYlT2mxyUmLoKPx6ButyyWxtF++t83uevT1lF6dTvMTdgpxYJ5viATlR1xbB
O55F4w9iDYYCEN4iXeJ6WZJwQHOUN3hCivwZJGkx5hgkeFLO/DGwo3QOiVGmB5nfdDZvRNOozjc4
f9A8hK1DGupo97jir92AzzCY2UXLiEB2w2naAApweOD0gAxJsw2AIqkYaHkmasTxjqv6fB/j5ihC
0Ez8s5yEGQZzl0vy044dXkbfxIiGrRUWyk7yww/eBmk2R0jFNzngUBhTE3HvnMQknmfYyXsdZfjv
/TXpPgywiP5bXcv7RjCkJ/ThNYJZJPVcCy6l0R0jQmFlb6KELJ3q43mKNla01heaNzpZxlT65uCx
E135WGPGRv03bxRlp/qdLXjYfYGRDIMFt9uUkperH6mKCmIFoT3V5lbtotuMSp/88OmwKqwJ2bDg
y2xZmAyF69CNEYBDvA0/782UcxWnjS/5UrnR4b1FMkp3a63Ijj9cBkwdJ++rGsDG+g434AzR1mS5
h7BJbQ1x8sJ7MbaVW8/x/1uELiO8jbmpdAakSEpOWPQDziwlLoCSLGBxqjdjWySiDtMm6MffOXhf
yGmcn2gfENWCa0GkTXtCVgwDUETxKld/ewNiciJPPfIEiRLAuicSfs8xDeK5dEBYynP2I4NRjMmL
cIANoZHfQq7kdpoF4UIiJOMINTUhC+G78wDEOE3dGyTT8YpLHZSBQSVpQK/J4/e9VTlWvrkIfaRH
+QmrEY56q7osGfHuZZdH1jjELfWSj3/hsWUWIJCGgoowHuxEDgBLL5zcC7IJXhGg0QEvOHyJAIBS
2l3mbbnDOdFf4KrzcLyiiXxFUxvb4GVjtLorAl31DTx5vQkYn2Kn0pHyjaotnIccMyx6ztYO3rK2
uyurevxV5oLmqwEVKULRd9PXz68BrekLviU4m2p3i6EjICShj0EMu0SBgex1z7aHEIwFa85TstyC
tt49pstHsmZSSDnasicgxon3IFbhIbyAsOZoDztGYkiUuYoLD9YYaFWgCbeTgTMAXi0bVKBf1APv
SFnyxHDX+PSL0tGW6oHcHdDmZGmt3sF4rTMDWHROHTzs7MeYjsTFP/avHV0381ycGSeZgJ8V99Re
ZO+5iTfAuyfJgU/Gp+lYVgxNCOg/MuyXJg38zcRg/s4R3yOlHeMTC4rMJFW+oB3mNK0uo2OKKh1W
uqozWqe4Zjjrmna0DX2WS/a1yI7BJI2pUlKfTVDj5/cgaT1OJ1wdJXWqqtPyy4SCxBy8YDngbLMZ
PoBpEvYBhv6eM5kGwSux4zmCv1WCBfUkRFlz8AoWqSQvr2Ycge88kUkM61fFrQRvvnAKWF+jLYj8
LEGXXvc24pceXoYwfzI+2x6rBLYp2cJtiJ4KtXDo1mzXmL0CY+8eX8yG5Q0BSksUrskEsRz50jfE
qdYEzcgNMTChpwsJjYVwq3ewZ1QPyufg1SjyWB0W4RoDarw72Uwmvcs+DKmAHYjw2ipd3A94jBOS
gdRU2usMsYtNedqwbm/ZX3E5uB8MCu2P5Miom9DO6YNks0lJtgBJfJ6oPnSBQRuMlTmkHho4KoW2
olWMnTfoclsu7qEfpVdZcZIFq9H9TwrYeiAk1DflEu+DlwtgDMu/XEEGwbOHpdBF8zWLagdxHju3
Hs5Sakuo8G7N/xDCLFWcJhrhckXYGgFsSBK/iB9UFyVk9Wba9K7hFQeVasLckxkQ6LeRRwkZHZQV
SBOG8cmSSQTE5Tuj4SVZO0e+aXnD9sbqRGUh36hYyrv4FtSPIXNM3PXDkavhOansEDUXowBFe1Ta
3QMVPUQgZ4Cvrzgh5TLiPJxXOda8sTb139JWB/zECgLKPGJEVLs4VRh+8brQhrZfeI+hubaO+jd6
pUpUyRFW+D+Qz1gYkx8E8AdRftRLGAW9i9BrNf6pt0xGp9HnGF41ERo29CRXeVjiLF/wEhSsb79g
TLeHk7rCcb7czVqVmqCAriOS+5hMl39nKu2GiYklixuZKaMdFk7PM4hnzhHgRFLW6NyOr8WIr5e0
XwY9Lbu/Yw1ufWgp2fGQoj9HHwuTIftIGptRIFYATLYJLNTOXN84XEH5yPVl8wNxh/k8oy8uJcxI
OkdnJH/HumLKWykg7SBLx7XtSJw4Q1fgQa2aY8CT/w0cFeEGg085W8DVvADiN37/bTHLxeQQRQ4J
e7DHQSnSnTnamvkE2cOYLaRx+SSUjYTqdm+edirvkUlw55xATLHnypv6quyUdBlSkwnxNHIMVEcU
cx3FqMpmz7Wq3WcQOG48ZnTEJzNe3zIvxhweA6kHYxlxm0TJxZ1enFrO8GtsqebQ81NH8+5F7XeT
b8qW9ekuC2PH8QrpAd8z4tOv6oNweMuTGo9Tmx+qH/L6HqBwmXY+OEzjlz+849oZecc3utPcELYT
jT1aNpfw8MPevT2fWSZeYzeE0x6eimmnuP0P83Imgo9XkHTkeNtMQbB9jdOgd61PTtU2C6xPLBrQ
h+Ha1m9IB/jUdrhobpXZ7R6wS+LnA9dkD/vmybLOIhu7CmuWV2GjBiTr5HvmV9oO3RzmTp1QaIUH
qkqUcDVvkXzxufUFfQ56Nhtu9l5CsM4cJoTMiURhFDBnsQckWWSq8SUOZ53hHyPt8bWeM6bA2W9m
TZsPZBczFp4Y/oRDGGAoHElYWjlPefVIZd1hq4d3AB1phLzTxQkVAVqJfdn9R5hyuPjXY8mnBm8I
8Fxea4rgPJyzE8dPIoTAR5YKwceUxUSzyGhJI/afoBU2est4sCPlzEYfX7XeV+ltqXUwQMdOmbRJ
3yTnLfsS3pA4TKe/4ww9ItEpEw2vrAZuABOo+ShdyhIMJrH7Y3edE2Tm0QggB/VGRE1oRG70E6ty
tZmCjmRi6RNJW4B5PqIEEarwWBKwOb55wxYqkYYRSseIfYBigh2bQwDj6YVZIrLzQZBnih8yli/l
iQ1S36erVxUwenoBppFYfhq7dcjxJZ7HLvFhomN7r/Do41thaMGYjaWNLUB9rx5na6U5BaZ3paNi
f0B9ApgylRhVzMIpYevAv0iPra+MOpBOEgGtNo1Q0Ai9CSpY7BQdQZ5z6vsvoj/j+AQcPDLsKj5Y
pulSQt0vTz2mwIyctwaRVGQuoWMcfXI91NZqWKHwo/wqzxRuHXjlN4MYq3BRbg69TYXNvjXgoDhe
DOyc0ZJLXSJEQKy+7JNMT/FwwcAE3RKRHbhPsb1j6M23gPCRI8mxmdC8vBuX2a84D0DdOUfEMON5
ygKYVi1+BsAj7zcsoQAUDODkrq/JWnJH+aJEZydPtQIpzkyZhlfu9dKoAPdtBT43LlfVJt/5mDvv
LwoF1Ol10AcXgRa5q9l0NHuZ/mjWyzYdNb09UvF27BXhWtNYqCZPtk2gbBJGTIIfSKnAOuI5Wkwo
43doJfm6cUVO/eevAnSmPtvPQsgWMPpDXQTbHwHjyERuFRJk6jx0D2byExCRGQOGeGjraM1oT6KA
bmogDQfMkALKwPgSjD5k/YViULj1N/QLadEQIIVTCsm4DGxU+lItGGgWerx8GJvSmjC/G/mM/6GB
QMNrxNDViC/tmdmNnM4LRsRqkD8/eCd17kOOeWOfp3ty5yP1YkIWnuDgJtlcPvUrDMeEWeHoaEbU
ViKKLMFmzYU5bGL6BVDhM94lHc9OLsSLe6ccmQlpsjjSYEwDxgJvPyEn48saTxSK3aNBrXsD41rF
c9UVu+tB371KV8ac/QF1SBLW6mxF2+hr5BPqN+4hrwiHO+b4RDAKlVU+i3IXbkd5X4/ZRuFqGEKD
PTOg4ynDjngAdL6cnaXwETG3oC2EEbERrhXqWuwjW3UtvT29DRr2npz2wajmUgoUoq7G6VoZY2fw
ItLWhv5kcHYV3MSsG0fhmJeR1JUlH0fdqRkYIlkHMhWw5Gk1/N2orVzNgnd8pyvAdBUCAK7B4AY9
Dno4hFBz+njcvxMXo0UTUzpjFmScPVUD19cnOhpjqFjuAym7vrqLGv3ChOvuJFwUR7Zojf0RyoQJ
rIhFfYyFUuwL0il0MIhefMEsuff8K2xx4tvgE/qEn8FGoa04lbBbWehrAYXFlw5YJJrKNADMBvN1
zKCj8qgVKnUGKw3XRAhrahQgOgvvJ3hNsnZuHqx33bKgoArjn5i0xQbuUZKyUcGZhgCXIhK/tjgA
PIdyXUMlTqxFo68iMCkl6/A6UGdZxYCcjQ+GjRZhNv4NTc4gbdhoV7A8LYj56GNkZ2y5DRWJ5RKq
fseY0mBG4sHB4AvTsIC1sAsSnWaCIxBMQCwHBAOy15nppAeOKkSczoCXDo0w7LdxOXs0jhkvh8ZD
JjnUsxZOdoV9HiYnXlYtX3i+ycjGA5kXRPy4SdtJWQVDM0vA3ckOSWz5seLKGL98k1QFRhwQGWBk
LitpGs509E2rAUJ5u0C6rBeIO11F30XzUMcnT8TJkdeTMtGZKE8JUG8pRW7U3sY48+SToVqOWPmO
BPxooykZ4dBnw+D1QWCNUE+2cIneULpESLrZY8c2gceu40+HaheDmAOa4wGTs01r+vJJqt03eW44
uaEw5wpZoE96nWLDr6pFTXfSO43mks7SzyoaNmzoGBBsUyI/5838AVTzFkHN8bbRPAWFKJcxuxWa
Qo7smVlUuox7T9too8mvcjEOmCJ4EnaN4TJObSkLnimzO2M9cvHS5z4Q75noylcZiu4nWPQ4gD+n
MYCZqFvi57Cyp7R428YCn3vU7UgxgjEeNQHzVp7bCHJQkZUSBmPWdeTzHMM1hAfM6xDvIj1+TNIA
VI8CCI5keLHeEzR1WyRYPoZX1fRGtfpmaHefIxsw4XjFgZ7MumQGxW3wnvDgOQeZ/mQ54dh5QNgK
6+wnASrkQFM97+RTlWG5MBs0p/lNrYkE/3oCkhA6MbuebzKWc/BAj1bvDxLDywWn6/G9h0SHXBEh
AzRgKIL0wnTSqGkrwVwmegv7LpoQH8YcDb4wP14ajrW7WcIklZIJTI+qXHLizXMDqSPfhFsWJy9Z
VZ9QZeor0LBPAwRQIMAPdnOWfc4d5hcfgtu8GmN97CYUEzPkK8B8jdNv0wMqr7vtZkfso67QbZSV
9IG/LylHHXm/2DC0zNgAKF67JP2Gys+OcFfmJdgoHpK46nFgXBgysLmRuS66Y+KnQbkYFk/3KTuv
mfxVBsia5Rno2/yNdxSCpwCSpP7apVBjWY7rQGSwwy4zViQSfkP4phhpcEkENClg8xxGn1LCaDJa
ZwfVl3xlhp1u5FG3mwu0/fjmNch0FZ/OY5Rc0uE7RyMJSbPot5izZo+5hkgEAue+YHOGBI7BOg5b
R4NUH6LuJtHp9SW8SeVi+joVv2Zmd1gftjZu3q/2s8QQqhaMU5dEXgtn2Em1hDxuvFCUC/IkQnYN
OJIxDKXGud1XywTntk/5R/0qD+928ji0pa2sYdLsTU9xo12J0vujXT+AwacA+hTFtBi6N1yNObzZ
1I2nnYMnFsW6IbRVDxaUb/TCP7AmYGaYG2JDhjOnpyTP1+3CwBndzi/QQc/PS58Iqm27f26yWXvF
3k4XweTJjhgLjiaJsSfi3IXv4yfpG4p7ZxwwhYDjIredGPOxT0nq1jdymnHf087hYnwu0ZljXIaG
JIh1D7qtjDopcZrKLTcFvI4xhn71AhZduXkGV87QjHpaSC9UbGt5Y8SL9x7FuHYd0nVkOtVoErtU
omOBAYepc+NKxGEYTXZqm1zp5wHPVO3xkc9bdloBYerPRarPrO5WtH7S+qRY4yAhjef33otiwW/U
YJzs04+UkDX6VOYTSGVJuJrnGyJkwUmZK15BKxFuYmlm7tmzL/ijIB1s53euyvc2m9LPEk66gLw0
V7xkO9qNd/LNvDzP7RUS7z+1DK6l1pWrEGpb3dBBgxnJTxeo1Z01H1hhiIYEC+7QZkkWDNdPSoyb
NqfamYGRCiFpbLNQbeBU+JbpUgH0IGk1hPtpu5bL45sh+eS+es85DQ79klwXmjNk3C3IJIRNLtar
NDNnL096T2B0L67CMtJya5cU3znvns2AncCMfSgNdmlTEg5QdGoWUFLqnYEOeQjSPbLZdbzXJjS4
UD/9uPSuH+aOASbYq4APaGgBJ1QxMjEBywIBYMXChQC6PraP0BxxwgYgGK4Q2p8236Kv4vbG2SpO
G1v6ZOPJNyw5wxWav0OvY+KfmnBHylLC7KtP6MwuFRDiDwQbJzWgGr21890NF5MAaHMD+l6CZk8w
v/e1Vczgk+x39/j0GOLPAQNBYzveoDYbM9NQZmQo+Mw6/fuB7f6Mi5Du/L7ZjkrvDtXzPNoQndLr
s6eXMlax/OxCw9L+3gwPcxgZJ3Jb/bMfShgEQkJxEuazmivbVI8ZTGObth0l+iejXgueS3Me07Ou
1JV2SfMMmZPT+BR2lOXoaaYZAZGpN4ZJltoKAVSjw4iiG7SNnFleT5n4ZNc8Meo7lkg69v35uX1s
W/w3YRpIdscEmTPHnGTroXCpmAaVqW15v7XdgRGxSyjwn1cwpzkTW7Y7PEfq3fhtV61njJwaq6oB
89CA9sfgu5uPcM1da168M7zKwjaTya7sj4Lo7kp+El6gqYRMS2cdjtg/RHqO8fxFQnlVC+9xP7E7
67tuznSYUtF0TRp9OFDXSMLxn6SfaWjMnlvtqKnbgQ3xxSxn8sICh/YlWSLqwPcrckkbtdISTNzP
vpvKVmtQA18L90pBotNX/dXAGKU+iZchg4zONt97RT5gIC8NyHGsVQVybgaDfLi/Ls+7X/5SydUd
SS3xLsXiUDndauYHD8aZeMEw57tVtGYQfPHVgdwbYLeIEQETtwtpneBBrLUeRt07QGPVZciIK4My
Tb4l98Fzn0KuB4yOLyMOwaHCIGXXPDFFO8H5A4kmXOA+o4Wsd0nwPDF3l5zkGwwn/npjBnxSlenD
sAFmX4f82BNewex3eid+FWLmDS7TeyVDnZ9rMxUf2QLt5xHMlBIh/cxlN3Nhm4y06bAnNtpgulJ9
wighnjZ3OR04gbA9/ylwXdqabrhOf7Ei4wDG8FefDp9gVJweTwfvMPlG4FOxEF4zWwtDTSbpILSi
E42JP7KTj/Ltx3PSrYhsLncG1xf06c/7xTKn06KyYULksGtQxsBPak+VrZUTMySYymMANqxozfm4
H9IljJxC2igZNY6FcqZYWSWo1uNYDuuyXtAdY0z6xpSA2clbWof4ukqAl+W3xj73eAR5vnq+RC4v
py/Ctdjr0TBKlGehsGb5GrBBe2AF2C+UP+4IfrxPOiJK7XCFq5v+oQwI08i73vXSJuEqJejuVL9Y
cPA5paDK6O/wgyfo1n7/JQP3+3B+h73C+Y9X2Os7+cDsSGWMguZqRTAer6Ych3bxVFGyFMDC3ui1
eY89LqHXLfuAV0vASDly1AT7fy+Wtz2KjMeeXFOwIwZ/iUnu76ce7SLzGLdfGSVCfjDNINRoLjcv
fVc9PkEEI/4LWv+epyj59TkRH431mYz3jY46prl2/blTT+P3l2TA3XscH9F61O7ibhGFuAfgifbY
lcO2jYNmWMA9efFTqzsN7eY1OhkymhUEMo/hVOpfYXOTY1geKGf776F6T3Yxn7t4gt8P1z7bqeO9
3CHwcnHgyjLMb0K/SzYqyUuk2hgO42l2b/jYnGVV5NRQbAnxAGAghvVNu+XlA7IHd0jI2CWWKlCq
hVQEIO2pPjcG1KTTCmxK9iIz0CF8pEsDXtpUARUzWBxsEllG4EMj8pAgdgkfLEMYWzE/wQ0LcgFP
CgMApx1mpMrLiQEpLx2x8kRn9HZciG8FZ0yGy/2NYW1EDCKcCOi5BNST7oUoAC9mpv0PNmLhr4VZ
z6OzR0SMWY4E0DmeGT10nxM2xRRdMCgAtYiodHjlCPYJMkBGFcqCL90E/Mxsxi5p7wy8EXYdY4qW
HXSYpwD+NXoBAwHyALoxRBPAYfVLqhIpH4xv5LcrwEPmVJ096LaCM9LYzjMxRKiSBSiVohKJNw0H
ardJST2UMBt2ybQwGD8AjfV22Z4GONW9zacihoMjxDQG/HY0RccwyOhsHQZSlBCSq+sLguZKYNrX
rG7cENrreE4TzDHoU485LFWWFhIP4aaaB6NXalExuFT36WjeR7Mi9vHRwaCawr8f/SjyMVTOb7wh
4svDugBbmN2hkWHlbobHNn+fJHPRG5snZixQAdK5tXubroqRNMW8+gX4EIMxojWbaC+bYT7ZHGSM
vMjSbAQPZQDlRNWzplegab3DefRexGjIzvuMMClG24sGnppa1AeA3ujyYrZjL2dr3Es/TAGpYLgj
TVQhavDHHkcL/Ks+l5BmRCB64guB68Bg6Egs1DFaEsSjM8B2w1EAcPmcAxVG/UHLiB7Q/Ndnijbw
zgtxOnzka4CL+xu5ye61xLJhDtYJh7MhvMXBoCcBFoWm1gXxK0DtWngvdfITMkVlDpF5EbcejXS6
AdCm+WJmTUA0kAbkHt5AXZIhT9O6+mFlwIwSxzk6htEEeNuvQME5UKDxz2tDMDMciAucAJgIITPt
AGivnSXooj1s0IE5AV/Y4raUxkLGgPhA2QmRawmoYOMOO1BQGkhywVyDsaeun79PZuVkPz5ng/Cs
lnEy09cWe/79ySJATx3r6af6FEN1FgKySyxIzYwHl5UCi1Zl+P2cA+6SOA/aWEBZNFGdC1VQ8wMD
pAsUrK4Yy0B4RdkDmd6BROrXuBD2WKiHxmcn7eR/Q9pLAvBJgwiYOjWaBegzoITxmnzV48AkgEmm
wYNZ6G+4z4nc0Wfv5CsVB9qDCWNuMR+9JpM6WAe7npGI+Z0Id43oyByzZm4zVi+wCBitl6kFtAC5
DQmmIeE0R0BKt4zCX82oHCwTmFGORrOKbN/q1t2DbPVaFewUJEjlK/03r50++lAgVXVP5w5tLqKk
CiixJinsGHzi4SFCM44+yLyKFZT++AROB3ZABkwGXrwYqq0jddEjyxgT+hEZ5YwiZRx96COqByJV
8GlCOLzT74hoAeIFe6tuvQyOiMHO2p0A21B7UWmzyDF8opjBHgIzqAG5DNU5Lr5g4kCLt5RTSntN
wED//RDsrPxtNKZXtDslsytMyfJAmhn7PrPJTaLdB6eUNwWjfxZNcifOFmvzHyUD9Kg+05ixetAn
8coYbjENDViayawux957Bj0L53Bc62fVjbabXeEO2nN+QYihDnqTaooCSdQj4H+XZDizWd83xYHf
tfMUk9F090RHCCEOdfQW52uvPjHs0vfRyAXeV7/pMmw1MBd6gE9zgMnWPGVeY4P/4//HPxDdYMfY
+noAPaFf/Ah5rKe2l59wMxBc/GfOcow8lENo0BxzyTRi1fgdzSU8ianE6Ql2mshzWjEu1SlihNi+
vaZcQJu/2BvmlswrubCzT3JtoQBwSrMYQAbitJ9iw0H2CbEvQtcL1voCSX0FhO5wL5SQCFHp5R6F
g8ISzT8WURP0anciK+hNUaqRo4psOV8L7d59NqbR5rf45f/7n+IXKILmxfI+Q/vIw8Sf/2767+6K
AAoqTyEx4O9R4pH/ezStMM/5v4fws3+3KL54lftMQcfMmIl7MFzlfwjI//dYxVd8BKbiAc+/P8XT
//+/WVgbjxcVPwNh4l6K/+e50njimcU7+e+hYKazljmllyEqFH+OSSpipG1sElxj5cctRSrLj8QL
NB6ZB3+/xZ8qiRXi75xfaE/Pii3uxzuzxX2lI15bRATySzzo310bT8LJq/FQg3u5+3DB88SN//+c
/935PhOvyGf4e10yCHi1f6+k0BLnbrtpN7mbOcbf6+XcKn6eOd1O/K06mQPWzZsh4kOxxVsz4a/8
PRt8BVZuxlgz0AvVEberDqjL/z5G45Ek7ym2uLP4IOLJpGPjEdXG/xVfPLW4j3jb//4U9233/+6v
+IxXuU/FbeKg5NxLPLe4VTxO3O/fBxCPanbiOcTri4/H3TMe9O/F/7ujeMK/N8lRJV/7KB7c7dq1
eHrxwH+fXPz03xOLj/LvyAhewLGI2BH+HRFefCNehiOccigUm1EjB1/cOBK4i3h+kvL+XkF8SHGD
TAHz94+EzwT1iYdjALIxXNkZDuIhf2+YT9HtMh6ionzlbhjHERTx94j/3uS/DyH+FE+b8LolVLK/
pyThlx+Lp/z3Eokv/vU+8M3yguLFxK1EFvB9iwMrPumYU4iz+7+LRZxu4tff82N8wGmfzNjeD7mT
O8jv+D3sUDSBwCVexG9d7Ou+GZgBIk5cw5DRI3aN1y3AVbYUP2vnDKq/27lJyJmOHDA9qzYrWN2d
3o9thZNf4uKRwsLzBOEjsA2xFCb7hltmqO3t/k0+xoOHRF6/GXuUvV7+q/QU3gE0CdDYpwtXjaou
J+iNrZzLNP6+j4BoT4/u1CN9iY4NnBxW0tpHmuiLP/Ugv0Yegn0PQSLe9///C+ouDqcJISziwyWe
4YhfuK3yUuJ/D279d9u/nzDz8nCaB75ibm5VGwmJ1fAFt5WitsD4WKZyWUPb0CgbuDmtVpL5+4o3
eRaw5FeFXcKqRUICuCwd+MTSmhIeDoJ1JEgu+5DinWoEEIRM972qDgVk2inDnBTqNSTfPfNiZUaH
+PQ7xlpQ0Wh5igk7AyrtwbLH5hmFKIxSfUEOywBDMQPZyravVbasbtjTmopD91HAPcHLGmH4vlz6
zy2s+kO4Vm9RK6hlgnlLQPkn2EJZUN5PukOxHo3Qo9AYT/UrXSRCmYZZJbmMJpg0hf94zEAf745p
wmrBuA5rUd60YUMqRdtUn0baBGpz+Li0JLez39NMP2EvUjG+CGajJ8eeACQkJp+cZHivZMvFcIV2
4/f9WZ9StjHYZynh9sJZ883ZgjUpdiLb8K/3BQhm7qFgxRLiXIxZxrSvvTsEJTyx800rLaGGI8VR
Cg6QZ9V2V9l06zEu8cbUgBk0nlEXMBZmeIXxD7RBBVbaj8YZ+SQayqGEwGy0Abqi1qBN22Kwfb/R
bQEqGJlAfGqDD+4UQPa1arrVAv3y9D4D9Awg0RMCknjldbxrAIquOnki4Td+PPNmxzwi82PSCMGl
Yeg0iK/kxf2DQ4s+DXY5Q3wxZybbdoqrBQ4VqOpM+EPZEYIg+RTNIt9JjDNgoW76vflRBdbsfcyX
4ZmnEDVkcewQW4RQ+GGmz7CJW0KLC7KFdeyxZ6UKSTAr612mk34HsxfrGGB2cEk4mARyB3RSRD6G
i2KJOYWvztRttLuaG/1A2ojm5UxMZVc8OTloruUUy/6bRrW6YNDdwS3/7DbRdrzrPuAIPpl1g8CI
U0b5pUYCFOiphGNDFq6vr1T6xRc5rlfD/SMyFjVCCNJb6KFyWgq/VHCAxZSHCGORhTGTD/wN6wEz
1S5ddaSUQj+mvuHUkAAgXzaMKEAKODmMBtslzqdSimLdEeJppr27DmMyfHyXUgeLB7Im87AxAhLi
LaBRAKBDTyzqAr+pKd0K8Tc4plwA+KOf+w9IMebbdC6RoJ+xWkKPhDEZ4mC5S5bva4nrkrUa7e4/
YPY0dnssmgXwr18gjVL70gyVtA8vl0fTbGCrJVzl9IC+iQej3RpPeX4I6yJjrL0yr+bb4AWYH13B
8zNqYnAq29qle+pd0aMx4WDagJVTx2yct3VfiiwYSHsI6OFn50EF2tF1S3g9yi/IUX8TQ62XK+XY
c0O98XVprl1jLEQ0G7SbShbcJOJaDkmSZIoIRU1Jt22xT+Aa1RtlfPz3j94kWmG4dq3fQ98EQoGL
xBdl4cQJ47heP8d+T3CqCcALrWDXDx9FOn/rM03xBRvGgMcKiyGQtWhFs2igM0FkS3NO8AuDH0Y9
RBuZzLUvCde8n3Q+oa5iJASrh4EEJuS4/qN8JvhT/oIhFvMVQBKLfBZFvQ2yZj2oAT60MMeK5Nsk
+QCmg9kuQzo5VkxYDnzxfJv65r013x/te8F+ln0ojy2TUipXVZStfP0Phm/UzTro1RIVgeASke6N
oEFf9OlNakn0wjLhfoQRRnq2JfFkG6sFzUwODXCofL+OlHVD7xr98IHI7gokyVVpcFthwcyIMRt5
IWtmfUnVTwASdo4baJKVnCtSobf0R1EgmR56D2BWfd2OZ+wGHU63jMwXQ4Yb15UrYbzq120/ZSFF
ekKqSzZ2lcZ9KGvFsjmvUSNI8Bxzrq+X8IMT41bVq/RF91wkhmMeovG8a5Y9pg3QzNn3Rjtl9yj3
EYYR6PZJ0r5wJqpvD1thPT9G6p6FW0/nePh1tHXqPs1tMnQn7zh1ME8DWOjMRQPVoIOA4zM+4/Pj
dhFKH10X3GP2MFysOuS9XEcZI6JilqtH/E8kMCVUyANzWxJF9xh56Izj2UdRyJsLCYtxOujHtvjh
DwJNI2ALZPXWoSczuHWhBxIvXY+tKZZqnAaYyrLxp3amnoVhsmRn+uI1ToJCRW2ZFZKtktGpA56o
DCvlO1Tz8MKF0QuW26ExFirztA1sZXYqLkds0cbN6pEtSQEqoj/CxX30iw/GvVYhaoEr4vWLbsDW
LBxphNIe/EdC0zYCVrSFDYMx4SYayJDcENYiADXnBdooFgOlCkhPy8IdrEZIa2yP7eCPrNULEZU1
qbO5cP/X5v171UVwE7veGRn5Nsp0P4XQ3TpAWMXwQUTqC4pVuR/X8azJdb8lrULJdMdKnoGeZ3v0
JiN1naIUV7mGJE1a85P0vePFogih9Ys1WHl89uAOKVBp+8Cosk4WmJ9j6DKKKwYpdzKHcdd+p8W2
S9OZlshe8zNSjB0j6LgREjAgO6WLYPiwtXKVcVro7M8xtIvSLHY6PoFBmsAlITUDjkEC5YyIyPup
BkR7BWpqQJoUoTomeDZicj0CqX7yKo8X05N8Bcg2047xa1ONXSucD8j/Cq/IOM4lIVaMaV95xFQh
Wrxpd8G/shY9u/fu/RF1iNlOx1W36N5knOCW0Btfcj0Nw5uIUWh+9OTElzGyVQqDtvTKJxb/DLh7
k5kGGVXPisxwQj7eBSoLqw3KJqYFlv0WMwH4AHU6z147votSJDiEefDswzWR6kZ9knKEBtGsEjaO
427TyGcjNMnRRG5Rzc2i4WQI/fTJyP/BoOVhMajpt9C7atjVMhuYIbVwmvZxCFZATaVAsUKRVGqn
mEALyEgveAJmc1JhJJesQzFvQA+SBkhA4x2Nef9mWew1aFl1C4FRUb865DF1pm9DPqreFwSO3kHc
lGvZloSA0Mg/vhREEwnC1g5BO2KE9Kbj5/gsZtbzPhsQiKfNe1U/6f5NTC+q4leL5hIlUf+sVlkf
HcYju6/IH3v1EEPG70ucpmetDU9aLnECenqTz3M13Tw0uGV68fAzGG0mXlfVqm6MjTXik79CR6uq
cwSRUuqnykvy30SpMp4poXmOq8MwomqJaMbz32eL0jkumFbg42DKXvtwtfuieHfu+LEIpewjUyjg
3tWcr4l4HySvUd2wcBpbtVMOGRg5KFyG+4BmsmLFV0lKpfmgvNgB4GIo0uxdG1dTNecSENy7u8+L
Vvix16f+TuBO3TBSAX5rXl6BcZE2vs/vKuQpCEW9umlQ1VO1PTXIb5JhW+PMqTswbKNhccLqI5SC
RrdwdLTWEuELFoEcnQytCXwffYjcUQ60pwRyk4LSXOTijsam31rhJs4lZ5nhIVYwyadJgslW3FFc
ZbWfZp+PchT0ScSwE19ywzoOo+dBNcEHCTEY7KQCI5Mgj9Fvjk5QzCUVCaeOGkWW9sqICX8UBnmB
rOBUlLVvveRrk5JH1OAL2XvZC12cBoj7uK/vHSSHrqbe4luPX9bs3ijeXX7YMWhW/xvF+3Y0lZ8j
T33fyfXDTaSM7F4zr3Fkl3BZMaqH3VmhNYQsZPGDdl0Ryag1ny/90KBdHYAN81Hl/B9H57XcqBZE
0S+iihxeJVDOVrD1Qsm2TM6Zr5/FvNya6xnbAg7ndO/eQfZ+4t5fBvGw0UmCNmEKFc0+dj80TM4p
/fRYWxdGANjb7scYCLNtg5OgGbtIyS5l/oiBD02PPjYh4FyCuWc4odqSECmi+PFy0rAQNqQJ6eZx
+GkFwm8X8p6Z9U4oo6/E69dDSg8rxPhNS/CTM6wB22ZajWzPfQzsY0l4EPEajdiy1KDfUeUY6qaO
8GNLlXlPMWL2GbGqhDNQBteIXGKIoyV1aMXo0DO+mwanyrzfUDiQKnDKvE/NIC4VI6yg37t68xcz
HBH3PXZM04ptGUi7iZ13mGtYiiOY4oL394M0maARV4IOSqzAGdTGRarBFyw2EeddBuMj8z7w3US5
JFTVsenhnpsQeqDCDbB+uwwN0guIVNHJm/KtVaPKC7SKg0U5G16OasqmDFnR6xneF74TM23W8MuS
NmV9lmjyOm1hGP66FvbReLYM7LS7rVhhmIIzunFMUC8RmQM6Jg0IVZXOCUQmYx6ht6Zw79jIZdDk
tkeAy0TWw9/JxTNnlGx+gSFjFxOwCqu3mMq2EAT0kFz6rNWinwiWaIgdLMuirYxZz7ytobTVG2Uz
7XK9Ge7iiBFoopNdjcJgHxvPVGzugj5ckFEImf6KFWT8pUtKhiwu1Tj98jaqBvM9g9wx3jQkbISR
04ux0Sg5dyNQnbLhAfQRHN72LzKakwe9PeR1UvBTKJon7lnAHNMlACZl7GQpr1jdEW5coyXMBu7I
0wy0J0M9LYWa/4radskkSg3yXd8mdlsIi97wnLT71VA5R5ELCRhL0K5ewHQWc5nRKrxHDLam6kK9
ybqG0FiAGXpuMmJQxE89ojXd1CK8+97OorefabOI9tot34jh/PisuDDUOx8rjASwo32Ppb8xA2EZ
WuKhAuYIIYYojbcqWDwcBkuL873h7otACx4F65j3n6qHIJKGVh32HUGveaBsPVXbBhUgnvGjFPJC
pHmvGdhm3U2H4Jn8Kqa3U2pIH+z7YlU4ZnmzJu9cNcYXY9FEisM1WDKS4XS4Ttu6XoSbHodZhlIq
ARFZvhPgVjbNpQD+TxEC9n+DSUIeoaVtdoji7NviDfPZFBM9PhXWLmu/Q8knL/K7MrF2AuVu42dU
BsexbKDqSJAPYq/6ruRn1agrSTRXQb7V1LLC3TWikA2wssmpzMtzZugHeGsqylAR1KNLDyK8sFlS
viXZUxaNpG2NhoHXQPqZQjMAzSB5itoiMMuKMb+x0KVzh71uDaFJiJaquDRNJByFcBpTBhYmEqAN
KQAaSeRVgnakbphvbhSYAlFFO6JsciLeMKRw5Q0rr8MINdCFpYfQzDvga9TVO314tuUqc8IC28UZ
V71IkMcv6nDhhncMajnYC4i61DqkJ+aOEcNJpee2+kVAYHFOV2zGP1UOTFgaKOZNsXACAPISpIr6
mbdEaY6Jy1iYly/gvYgRaMebaJjyovCpre6if86JjctEimlGzTqkOJa60rxKKXN0QZkpwyrOi1tq
MIQMw4No7RT4STkKRhYkc7TeabV7JdR3g4CloDzVDKTSJt6MA4iTtXbVqyoVK13e+yJRkXvJ9Ocq
/W9cEkZp6neqxYXmiVtL8bZxnTtmNOAn8qkjjqouJtciM4DTMfgLpLWBmAFBQKw4BoBbugyyDzns
CXO7i5zyISNAic9gWKTSNDy/Vtu1dBdSlq9EfBZEHSiFQY5JHCXekcnohHG2y8wJo5roBLVtjgN3
2KLh/LNqshRBs0qVY0qWd6EFF23P1uzCF2oDKFZGulS00WnqeFvJkOiYd1JjCTIRUYbkqPDC5QlC
IxydMm36X7+GAiWdxFB9yBnZJhpeuxXj2z5YmTTzbYYpppRuIi1edB2TpUjdmyatIjfeUj4bFxNM
i42GGBfNdiUImc12KHFpgPszBPrRUDKsCZoLc9a4wzAs6ZaGMh9Eay3QmDT1n5UjPYWv7zX4SBDJ
uyF7MMboIvsrR4H+tbdLpd+FeFcWsXRsRQNtXWugqa8yDC9hx3nmphtw4eqEDyvuvkoJTzKS0rJh
3zIJG6NKpvzu9j4nNFT7WGWS3pPAkywKCZJRM9x7qaAcsRhlBqa18gQfa++KMz516RwKcSvRu7bu
zVTPsdSiY2FA5W9Upo/hwBFcUXobezVOsFkV7z0KHh9DD84si+E0/s1iJ9KNm9A60cNrxLOivSOM
3NWqlZCJTFbZ0OMCISZVO1vztOpFM1uqKaKSXsbMyUd0Wb2m+y+O43moP9SowCUECqRZ/7gRqYtU
NHUs7GIN1k9Hm94gfYQ+b4mf0cDFDzd2eowN1JM/qTvhUqT6nySZzsgJ4SLvEXsYBtHYocZIf8Im
XjT5zoUIZ5gYRps3PYTSX6fU5/3Zy1/WYKxqyqJYVKGxppFiWxWnbV8vfNlfh9KvCQTY++tp1Xhj
xa4QZbjatjhYAk8MwSZUb1XKsDilUQ2UdZMS9iAbOAc8e7Ui/wjwH9Wd8aBUx3qXILP+WzPOZVMv
FYaIAiSSUXrqizB1TJZ2i0iP7mMeQYkL1FuTQpMoqv3AOJK5n9GvQhIafNEBJ8dCOHDE8ujKv3n+
Ew86vBhgFBRALl5qYHxCmJwCzDM7SCHJgI14dqyzUwEbWdpL/NPEvY0ZmE7bz1NcYyF+JZllu2R/
M6gVOhyGrAGrYVvH6rbyl4W/pN8LfHErMweVG6cJlv1EAGbfDLxVSWSsS2PNmyYPUN6bnWcR2Ucu
rgsuSQMj5XDrLosaxvZgzc38Tx2UXQnIQQxf6j1N07EoAJnCF9WPhcu4ztMO8ejpMySCqrxMUEyI
xt8IFY6EoxgaTT8lNAMmgBYGJ5PBeAxNGSagJ1VO9mdAZm7RbPVVsdXrYVW0P4GSbS3volYoJORn
GZckQCIESc4aU+EEH0c2uqmskjLo3jcDH51GhPxTKlAWn8ktxY13OvdoDnJ/S31EUvzVix461AWh
YjHy8kD81GmS8H8E9brGQIxj/MKWehJVUe6K7VaI/G0S/G9eYQ5jT+XaJnzNDrpTPg8424NOcvpW
RvhRA5+UN4SD7tCfUiTVYeOUWbw2fAsYkUpWXQIRcMNw+EUAroqMZikbUv664yz062aXucO8ZjMz
1HFem6DmBueL+koybyeF1s7y64Xn6Yu6EJd60qLTwYugo3MdRRp+pZMXGmrJOL0HJSOo+G6Z1iP0
omPYIDR08ajwGixddLb3Et6/qzga0GVKSEMooNUb61mXMzLJI+tPU5K/kjZuJhXLml00YyX3sGID
z7UTgmZuqFmiAYreZAMeEOZHWCmwCqotiS8MdQYlIW4vUVoi21WltZThP2tCHrSAANOyOQeIXnIO
C1WDBTAAeGSv2lq3gKB6d2kgpHnBnxDnzgh8MjTxtiSKqw8IWkG8T6KkR6G9ADEJe7ht/h+TTQMj
RlIhHHFgXK5QrXErVY5uBTlT4vaYbnWnRD0kYLSKCXN8xDIP3wlXv/sI07ouWzfNhIBm21rDjU0J
nG7QYNciBVHwmwKLK3I2CippvHSk3YDPdW3gEWs8/YTRZ74o+IWQ0NRyq5aoqv1wXwKxSgOvpBfd
Cuzm2GUkmappp2nYbLkA/NUw62G75RNGwOHg/klQzmW77pbK+Ma6Va3rRWyhT1EQVk2LQg7e0wWm
dbWYwiNk6N4d3QLLzJ7q5yoi4a68BXTaU0liQJrjVsiK5XDiNmJsd0nhWBJUUx1iD5tfNpEtYFGy
QNpMmEdFak/ITZbp+Pq1GxhjnaA6tVoi1f+wqnGRITZiZfVQrVsdo/jS2041PMkXlRqvzQQaBrZ2
OjwEOp2O2raAvyBDIR86u2qePSkfgdBTU1dLUceXIm4QAuNPybYEdoR8Ej+d4aSRkyGMF+85be3V
CEuBVAlcd+qnBkTalqScZ8QWDO+pb+jPspY9shzioBWc2NYWvHyRBa2DonXRKKQAQBOnw+o+mddR
pmBF8yWLFkM5xgC2XPpLzluHM3ZMjIUPVhOk4QdPyoXHF/G2hM25Mk8CyqtU35tdvLxyJSVh8QUO
fQIqI+77jFisIJ6Jf91F+mbQYTn4/PCu8Nns7hKGs7hepThb7Qzl3mHjhnwkurigCrxvmK1CiKdY
0mcxGjsAIoSzU+QCDMvJLUHa8veoI3E0gW//QSuCbGqsV8Kn6kTwiu4Ugw0dAia24iFKVqM658de
whN/ya+1hg/rp8dy3PYuPjCLDQrSwLydBGUgyIK3TJk7lSr+REQvLki0Ur7ikzvMOoiOSbOLhaPn
fQrNPEvRGf+RtKJbyO4K7BP4R4ogLFRVO6ZsL5G0L81VIq7S8moyR23EdcEkSoarlIHkdIy1BmTv
1PSetBd6DATG4+geq/wU8U++8+EjRblRe0uZG+plf338vEs/MSKMTQlEewP6jlaUEyPY+4MRdpHY
LPpSX6WI4MoFB8lwFjeCfA/0rc9okHhZ5IMuXh2pQ5FLFdRylS2Tk3ES5OrpI25IV50XU90HrXhe
EvfF48CDXn5l5Ul90xL3+rIguYHCNwRiXxJugE16seymblpAlnCM/5uRFDuMOIiXqH+JFyCzpPI/
RO0gNkdYQioDK6hHI0oPymoAf3RAWL4QkEDQp7/BRFxwlyk8tAWYhQVUKyNfxWiYPPUKsfJZVq9D
f2ukPZFqeZVjfeXO02aTKZvSgq6Zf/FwcvWvHzUqgC3kawlsnjfaWg7ypoTPWomrSrm29WeWH0oe
VJUfeCG8Keh361P9Cf3WNWwsCjhW8G5x0h8GV5Xj12jxxmLlHSh8mxOeZphkttBsF8MFmd5vgteJ
PuXYpvuEEYatQ4bk3s78dUUMEXrWA48ggFhq8yvF2RZ+2ix8T0pBF8EJi5yTB9dQ2Is00pkjwZ6A
vzygfOkcpaRFscO1SWI9DOMGLHDKyE01xzNt+kE1x6GX9LD/I25M+Ov+jd8CTjuYyfNf1ZpL7ZJd
Dn01/vyWIxxzGz6fjQEK2xWj3ltQ7BBpQ8Qcd6CMC6qkt/9b7ghRiuF8BzP5wjrjY0M+T5errpxX
2KBrM4OxPeUYBJt3bZ2HEHbEp0CmxZsvMeA8M4+IpxhUpqsG8FKxYPwKcJXjIesBrIKWlDjmwU+f
MzHEJFtnmHnupiCFcQ3WitNPjgCk5od9hq/WgNKHIp3sdCgNbOndEW1ntkIzAZsRAj27olysBGVP
2C4jGoy98OGiaeB8ZqTiqsi9D+C6jKZqbT1gQUVoGX7nJIUQwEG9z6ySUq4gRdHsZsWZQQYuAajR
YPf+1yWZr7Cd9x+TBtB7Snb77U2U5vrhH5GbIaklteIsMpFFWw0rfrAZrnnnZs9Gi+EOQ3kmlQE8
9i0PYh/IME75bbT5HIx4EE2cnDcfViuX1S0uPjx5QTYKOjqeZ98u8HXG5HHFxHHcluqU8ssYLcMJ
9BUASE13Kl4gxFkytkVdWZ/CI+8Z5iGQBMeHOj0PKigwGgiCyKFNSMIw3h4wpSbzfPWLdACsmT8Y
kaJH+3aZEiChY21pEFo4epAS35BN/YQfkAn3WLKzqBziA3htfSS7m7Y94OKPxx9jb1jfzHOpk4sV
7mGz0om1z9cDz6llcMWBhDcsQtzFjopi/YEj0ir0vrqJrCCvGaH9kMHGXowoEhL2AwsEzPAuUKFx
65MW4ffEHGpmAgATEjlhMR4q1WY45z+gnzNNrXaSvCfwBct4bRme0Wi8NPmzqz+UhtjaWT4sRXke
jDv3gXvt9AIDiDTWmf+W6G3hTqo029jCDtxyVJmwkfe0MwxeOsbVR/gPvXso6KAfzY/5U13bM/YH
5aWON+04Z75Fi770yMI4ZfHNxPWvvei1g6oHzkpxKnwsO21h0yi23i5vWL3NvXeyS65sy3SFK+Vs
ngjc/mxfKKzKF4RmY+NuDXGPMWBezHMcdWTbKBDI2RMePotQQ6OMufSAztpC4ARuQZLYouYuyB6i
HXnT3+ki8nu5AeWMUxgkpLvjZgtylRrzNN3gnwQq0oLTOkhJQMR97BnJuQ/QIICtetvyxeNK6M12
0IBIKMNeEn+zYdF8QU2Y+ZusmmNnic+Dfzf9E41exCr8wNlpwLIOKynM1uCUQ2+AB3CR+w3FAAwc
mBTld/EzuJvJ36hb4lPVeegzNmF4xBOpEGYwf5jxYVmAwoE+WP3EpxJnAa9Zp4dNXyzgLb0U4dF3
L/OHp5IxI8IJsf+QLjBKIvZg7BWuwZ6wKaLvZukRewPM99hA8MPziivEEOVp8nL/WYx2OIF/pbvX
OPok57b1LaIqzpDD+GJPyWAh0+iOULpxxcEII7/7ph1VdkzgSzs3j8Onvi7TNUf7xHgWef7+KuYg
GGfWuz50pc2ve2ob7D2kswEHQ9iZkGZE7pBmHDTGPUwdcBG/MPAbsn2PwwKTf2xnsBN6TEHx6B4h
XeNZIi2GZi3XX0V1lCcxwFZXDmU471ASZpDombjoqMDtBCWboqxbZVWjIUH/181hIMNXCbHxbqbN
2P+gR63aYwJWB6BN13uLT2DpRXHyts2NgF/OjPoYMf8mMq+yQewoGPAVMLODuUc6eEJwuA6v7Y93
EDHswzUIyLKmgJlHKy1bR9h3EF5HoQolWVsWG4gDSEp59h5WFIitZmE873gEiPxIh7PrBOyTIGkb
jTUnEDSBzwAhr/IgOBB3BI4MptY5uUbsN8zv425imMf5FDlCiU9sEOkvy3hrfoG5FG/I4Q3OrgKm
x1ChMeRRxAsbZjFskDOUzYF9lSLFKpZiu2fXZD8k8QPl9vQLsBkiC5PJ3xbQ22OaMcMiMngyQXVN
PNsBfvBfsbuDtKPZr2YNDnNkIAtzn4gRsKQOAKXAXGuuksertYfuvzPehsQRKA2IWMxTwniphArC
YJGPgfvVnv0NKooQcnow1l7J6+6H2r8AvSJFp17FxBGOjon5Ku6tcA7radvSFx2zxcCW4O2dWMsI
uxJ5p0YLeATaEyPQANOvGLQVS6YOh00ZyBJFGeYaxJVhtHoze0ZLS/CWmPhVc15K68lU1T1m8VOm
rFD2JjYkjNkpAonQwVqsYlAy1yjPIdRc6fjZxqCznKxleg5XeKyJ8IzQPJLMuwV+h6H1zi+dPFPo
KT+iXVdvpHrnXR96v8h2nU97AwpD2tMaOmR4Z9yVnfwLkrfEWhVYW6JiNqA/YERH0YCECwyGeVSs
LdTCHo6JNi9X2hLTAuogCxASVezSwyf4S13JO6LKUHPQRewhCKFSTACfjtod69hm163pM6OFuou+
2PYQm+q+PSCSrfbGO/vN0NQQAVkcmnLPDy2x0mBHb3YqcSdIFiF7ga0DAtlcb/3X/fT4vs7SS/Er
YCd7HSELkzcCAws33l31CeyqwXnkbmR2fxghX1LTFEv5aum2zBTMBFPip8V/rofp1yaxji19CrRZ
ZrbxXfqrUT8266Imtns5kOE4WQczBO7gTukz7NWLExUwOJEXDE70homF6yjVA0s2Juj1geZLuFUT
Y28SxmCIwYdnlLljY5Q/4Xm2fyNKwecPxwZ3+enfe2Q6JR5GVGDuyf3F4ih8eLVdfHLPl+JPRe0L
PIPfBhDtpFaNCgKXlsMn790aPkR3qc4I94tndaBhk2x1MulDJlR9lS/lhYW08S5O1S5dTSCMrX3T
H6hf0hKKmg61/FNcV+n8vx1ZiQTZgfHBpGcW3j2EIr3rWE9GuhyDnbFq/7Cr4kTKKygBOBdNPkW+
tzA/B81BOv1pCE77UjWnf0k6zNvgU3l7Py0kELt+WX8IShG6+PqiuDIO8znKrp08J7eQPki5WuJC
uybfOFynNw72/x3ErFpRk1dbq1zUy/Ap4xPw9D4LJjqngI2WV/uCd3q+58aXq+SNOu0WXaYzcliy
D0J3c0/9FiIbBFscqzEhrrwl2kSyceAM6dYSeBKcjhVPbgofHSsu41sNXrLvRMOW8/5OW4BgaoX5
3dpnf4F/ualOMQTHjfGXAKOy/Ok3LtZbuWv3HnsH2/syeuoCV3PGlyUvS7LSkNPckbYOH4idhb/a
xMCoAxT9qkA4rxq16fQtkBhaOoVXHq9bpIgvzJZadFoLnK6bD8Z86raHEMaIDxdOMiPeMCUwQDFI
0uTBdwuQ8KFw2humJO+e5jBV1pGBQtohz4zGA3j6M/4VeHIEtjDk5OqZXi7NlwU2STA6CUZBvK2h
Zaw8wujGKzO25uw5Jp4bmGtE6+IOXSojChuuNBWiir92P9PvPXsjg5Wfwp9zUHncHexq+Ci34pY4
/RHp0xTaJN+AHWi0VLITuxIjFvEhYHdb31N3CS8ir9fmmxjqet1c4p8E7o31J0prWQxWij/YjfQb
pTfD26MPd3+0aB2Pk+YSWhxkvqH7ECsEnAYBJ9FcaE6meoAh6k3FPCFmXXHLNGbP80L9wN6AriZC
Wc8VciTiSUiWVPLmwFLiqVrJOKUmVR11OAMjiKIio+vuzDyIQT6GVpMjYfc2w63AQ/EJN8dl3ZHR
foVLEKY9t5mGLped4px+IPHRaM47Z4r20g7jFpsUpzmYEJ8r2NAz7ZPOOP8qj5zUaEawSoJq9yG/
BSwUt+qwGfgu2RG+Sa+F6uChT90JtIjffmET3Afb+gryot9pPsZ1J63iX/9L4el9yKYNk7O+9+yJ
i/iXoPJ2Hv/iqKX/ATrQUIhPdw+U7dTEfqvimtlKbq6kWfyb//qf9bH81V880fIYHyF8v/AEMiCU
AOAhYic90v2F2gt776A0xAX/6gB+Oyis0cXa5iuYCH/06jEeVubS59Xgfqx4c7+gIAGRgPj8/YLV
EFY+GXnPzhGupi2sGugEDpNaSM2fJL0FM/GsPnWOzLl1vPP59GjVXED4iDH+TwmWHGjrcw0IAFth
tNi4qWOPT6eD8PNbwy8fP565vtQJWrBQoNBgP9K5cR1//bVXLSYK3qw/JaPd0g2CsMD011cusn9q
ePY0wfGEUy6efI3hLtphnpT/GxIo+MPsLCRPvUAKItrc+ATQX1uRDjoKLC98r5MnqwqzuZu2jYUv
/7M99QEK0Q73QumC+x2KXzyw0CF/92eGwJiTjGcYIpdgibjSf6CbRg8EGxp0Zmpeb9YcIvOUCppv
0Sl4cCU4z5ir26hpgzcK8n5FZ0+i1H7iApPVAWI1Ldt4i/vzJ9HVuKGS1CDA5VlbJBg1oGdMgRgU
LlVYFO0HKVs7g/wMxqHkd1KFDct0X5lnsBPpS+8v+E5qXwoysMUErK4T4sZwvbIVLCRihx1Nf0Jn
8K8CgfYIHhhkxbaqLHtt7hP4soIIppLWsgaV2xQH3JbGtwCA8ayO5A0V7RLeybgfHu7BZ3cx8OO5
izJ7LDzg4FzDMVzUlU2fDl5cYcyDy7YK0vblc3SIpgXVZFIgQzfV9rr7l34n002EhosHJW29i7oP
56sL8CvilaEmRHfEbpzehJ+A/VXosEngjjMxqC/pBwbVIhUL68h7cm4qeKtBv51uGMzcUN/H9STd
DTPSQX+SN2UphasaHRg5W6gOowNiXh5PjzMU7EU2GVTMLEswWqs5ScMOvmvgIKzQOvzxmACisuCG
goGI5JTddPUABABkIC/YDNB9NhQhH/in4gMhzMmYgwOKApA5CUANNjzvqr8K3IVadgJ8X9rT8Abk
pkrvs7XxjdmXum4insIRbKUUCPToTnJ0UrK1ae6S4QofmOFZqC+HWwpWTrgzyQj92nCvo3pLdNj8
E1tqClQklFRZgCFqVOD+ZpQwQYNbP+2ywiKhpydQmjBorKvgKf2yRTGMnZJaCIlegvKozRGIh58v
Ad+0e+hpXODQrXqkuwirV4WH+nc1EWCk9gTpwM1fCKvern4qnsEGexl4EDDUQDlT9MYUksDFeF1B
eO6JWf6aWqjWTmK7uAARn8t+QZG799aqiNEA7s9QMG8y0s8FFGfu5PjoqfK/BXOWnaOneVoz00Cg
ybUSnomaCocF4HVIfRcMZIgEQJ56/MFSFq4XtGaFhOK5xt7tVCBPtLdTdUUEMzXFp3b3fqSpidk1
nGw3kWwj4ZLc4i22v9jKugAHB11c5Dnm4BDLJwMadbzKxa7L4ayyqYyM4CLMUyqXYQbGste++iAV
M3pOSYNwYnHGGya5OBzomFCRfMGBBP1w6vWAlL+Ux1TqcGdwVBUOWO8s4DtXPvNNrDzaiU4+l68j
TxOvw89W+p4OqMiGnB8m3An6LUBfyIXaNzjZ9Hw/cMaDWa6x4h1isfmHAg7JuAS/WZ38nfhOybJ5
SuqKZ+tjNIlcs0JmmS5ixIpEEdkgQfhxjbPrFZsjGk6e0STyduJF4JBjOX3pO3CKeWzDI0HuWSBe
nY5SiY6MCAMKUMbjdrSZ/j3FHFnMxcVYeR0+BIjU2QV3WABMglpMFMuv8XFdN/SOfDjJyb/p5KWz
8xPPHuICMj82ujscM2bl7OXPbvk8J4WJhsau9/U8sWUbbcMhvBBdNsNFu58rm2Dt9DR2uD3Pi7Uy
P2A1zbfUF29+Y46MpQ5KoU1zwteatJcvMiVtAkynFIe5aIs2bmMzGWuS4hjZ8irdQ56a0IxX9YuH
jHlkjDGK0I22QkV3C6lFJisVjRnNMe8YnDhywm6Wgt/ZWaWZu/XNIRTxuWIY/T/k0X931ZOuvLrh
jIWWwmhPJFKGIjQnkOgnDOM4vioM0kjfJl8Ntq635pFxg/X9oB2gP0/WlohvG2zPa95UopAnPDIH
h6HpXxvs1xwh8ZVKsClvFCTRNhZtuJN8ubrRY/BHkmXdCOOWJfmzMvKDD0n4gn6QZ5+M9OvkGmO9
imSHMKrZlLXL0oIY1h0LRhneI8WPmxndTQ4+dJ85KuafOOXO9VeINzmJC8we4ku0kmCIX9Ov3njL
1qeJ/8yMwqbHKsj51pmR7uMP6cqEKtt0bzfH5XIuILSk/iEFnrsKFY9Z1QV9CUoxWnZiaBoba4PQ
WmQ3wLDpLGBgqiDOEg4aiii+o0Yfvi4+ka3/9HQ32qK/l5d2qd3JYQGdE/dWsEYxyXGrI/C4aAc2
fDG9gKapysd0eOAED+ewJN+T4ax51vEg7dQH0gCE8xdL33TtVxGeGPhmzLEchcwPYPTf8EKQARIp
oAP/AG/IocnHi5K6Bm+txv91GY0i0wFkiikprf4XmFE9tNCqX1xIn3yyfWVTYkfsf4HhlbyTKrwj
SlbqHzJwV4m/Yc/0JlxLe3T9FfYmknPqfej2OWqS8A6HdxZGR0QlafXg5GCcG23FFz/T8zbkfbL5
TCmjs/aBTwnbWP2dkn8HsEjsp/hpoR2I6id4D+sJGIX6gn3LS79j5UZ+Lm8cuOSwQY+mM/Vk9Obi
OAHvmYhiE50R5mIY/kfYv/ywOqMOFta8RHH5mHbFkrpOWeMvijXADB0mvOdGOWFiyJ9dEsYpWLiY
mQm37Tay05+mDIDMHsKtz9l4E79yBSWTDbr9E7wDzLLHC2qBxBFPwPOUZDD1iT6eo1XxQqfBwr++
NZjLC2shOMrZCxKmeTJhq2zLrdb8GbDHHpG3YrghUmJAGMORVl5jCC0nR6k/SuEqy88oL7CVUGc/
Ag7GEeAPuAIYmrnIv+muKdHCfCO3X5Bs2dBQ9/7mK4QuXoDSF5XUyGyLIqX6QEKT0MTMBdr+8//P
YDmUcaS2xNHZlQ8NeCSK3gHz6athPqC+NgKzmhl5Kd4E88FMcPG7c0YE8fkGx5NJnuN2a0JiOVQJ
FA6e2Zk3v/wI9EdLLckIRYUNigTu2RcOwbW8+nwNewh/rrB7FC9AP+OhFNPpoft/krEJnlTlcv0k
zFiMljmluo/RRMdESIIggOVvpmylb0v4SvAT6k4Rnqn4Dwf6B16ZgVP7uxINtEyutG11C51SA0HX
2fpsSH5iP/cwDZxN+wp/ra0hGvF+D2/GHXAFWE/FgrK72jPT1Dn7sBV/ZM3TG5eiv7GGt4otjeJI
464NoUhB2JozYIPrgScSAz7SouTJRI43CBYyBbXMdIJZqc6vnPdYj3d/YfVRfjAppuYCQWy/UUlq
6tTieUg5IKEXNd/SHPghwLWmj929lk7GLqLp5OOO+5JhuTLlUqJgTbiTnUPaNj1mP5lg/9Bm/rDn
C8A0bbpu2TDCSalH+4AFrE84UMD64hkRXJwisHFAmtGZqQGC5zXTMdS0KSfJN/QGotOx8vqEWYQ4
gsZ9aw5ILmdpd6D9pEpgqIvuC7Azoqhq3Qmlde8sMbP5SvAjoAuOiC1mb8Q+mO9jTMVB2qkHPgpf
ka9wn3ewfymY+2/C0SlB/C9RWMUfnC/hAjkcD8CE9zoN3piPPPikLmFAZGEKBKOs2XfJLkZXwOtQ
Zky0cL3aMqkUKcWpms718IMnckJEFmZAFM4yrmKIfvpTT4Iy4UJzNz7wsfpyKYD3UUpn0bb9ZoPk
p7J6GQ768/gD2U2LFTADY8Y2k3ZxlG/teKHEKxsOOADryb6Ny/kSUCiGuAKiZZ20dJjA4AxaMZWh
q0ODSJVJl/XbHVxvEbo4BNjjMb3C6UnMB+s56VcwYiUxXvB0S8occl3KTZqdmxGa51zdaNcIFjPa
2lv9TcvGdIDzAVWsIa+0ffhKNMc8Vl/EmX4rMEE47eblN/fK9UABAd4g1nu0dL2jo7JvvkllSjmN
sw0auJLVMDk7n2uMYgi89VfQkGsuGk4JLO/j8EQTRRQMtGjj0QTYEaPQ26aA4MnG8PAtCSbQR7oK
3w2viz7ngBkIdWFcqK7ZreSTZzg0nRMCj6YWwAjGk34rKP5W5plBNPDjddARQ8IZXzbMX5k9Azx5
U5Fh4I1IvQ4tEdLBHE/Cm64d3aibbNIknjwUIM4tzlNci06chjAstPCooyegt4uCt1Vv0/89DH4V
DCsyJj0x7MH5VKPmtnntFtqGedSG40mGF8gUzVq0+MNi7pR++sm1BERkEogjU/pNXVQEjBfNiW1i
zSd2kchkzCQmMtNFRwfel7QzLD38lFirJSPv/K8kbQJHKsxnsu4cRTc5xzlrZU7NLZgL0j8tsP5y
wZjzslXQrXwSUad2YisP0VVg84yGs/ZQE9M2hGufMsmJtl7EZhxBbIS3Vmj6ISvrS2/hky/Wpwgt
fAxt1rP8S404xSoER337KSwKIEY/utYiy4JyHpzJAyWpx2gRtoEtWI7Exea8HFlOpBQXA4XSLirB
NoN7rOb7tK83VRPsJiZZ5TIRdc2l2i1bJD9jwektHjt6twkf83btXSchEabrJKnO8B4fRTYiTKs6
FzonEtgKZCePSIWpX1366unxJ1YUg60yQhhBLAEFE3xKg5M6SIJ5D7m17Xpb0yxMW06W91Q9lKaM
auO7nkCdCVO4RagNCn+fmvj38lLmOhNgcfWfocXjlOxEXmLxhT1WadAJhES6DCtJnVaf634McYtR
pbyuZEbzQrHNG5IuAI8U/ztxBzug5RhSTkFHxpY92UDSCkRHaYVVZZQLX3T/Sgu4vN2NMuMNtVhY
2gTQ7mXONw8IbgzNuakJRE3RH9MLo+pKcU+w2DNOg/fXVmhHuAGZgbZ3yE/iK1OVnURv5YOh6Rgc
VNduvDXjzUqLQzgy9vfXprxvDlCCnX8kncdy48gSRb8IEfBmS0/QU6RIaYOg1BS8dwV8/TuYt+iZ
NqJFoSrz5jUxxE7TN08FxlR+gf9Tq0J6bR9lpB206N4Zmus0qDVLdZs6yl9GMrZjgjzLxqaDIW0b
kdvF0rktmrOMg7Vtp+7A1xt02kVR9WvS2dc8llYOhbxgEFU+HYlZPapE+B88VyEjcDbkYinRGmbW
3aCztWqbI6hAWD3tn9COakEuo3kafBgm6sek9VRhvVW2eCVVhb8ZNgkrWe7/nBjNK5Tm1tiGGcxt
Fm2VXzxo+W0FcAD9CvtG8ytTK6gvfyV0A1G4pvcd4EnlfA7+u3b+dIUGimKPtVw10SbFT6xAsxAh
EGjyYKPWdwf9qabFGLO5tY4usByxq3QDL3mlDsY8uAnmIwEmI5725jy1l5GKCmEoXQGg33piVgmb
qFAi2PR6a3pMaaEqYgzvld0hkkLabfM4Uf+7KCWEQGKeB88CPFMYTNpxtONWRwXg9BmFOvnGyBH7
LvxoC4xHzPw0kj6Q6vm6F+WpCkmHQaWJ+KiSQF8TXrzw2nUEJ0IAFIgsWYaeD1CkTfB5yvQ4Epwv
a8XZ9lP/ZisYqsl8BsZPAR60BaiN0TmzlIOpaam/8mKu9JPBCS2zKbC5t+Zp0x+5tzL5ARHJy98p
Q4BMEwicFabS2UKXvyeBqV4bK04NLDogr4jBOTkZoLE7kRen76seyMeEAQF3H1lDqhkHSRHLBqpm
hlF76SE+6YeTg0YUbrNfMPxxe9OfCw0ICwbSdPVzJJmY7qgEL+W43ZYrTznximSiwKQ+iZiP0d96
etTO/Pa1bj1E2lKGZdxU8XYoiNnzMhQMZGpEK7+BXRKCutYXRRNEU2A5Uh0kXEjbntUbMpeCJqEY
RNIcLLZja+xdjB5q+bPvN5gwtOF5kD6T9MYAxGCawK0R4jBkwQ6Cw8FUzodn25jsPjiIGi2psck6
GVK8FlCRYmJbCAZRmbTiZjeylvsM8hdhCMgJ3Jr5kMMbgOkpxL+gZ+BE6mYBktaHf1pcAG/DKU6x
wWjFIgvUtcbcQY4+C6XZGEQCeAF7CqFhHKVm7zqlt1CBhtKSCTtbTGwcWwZaZkaSoud/1twxpoLt
EJemcbS7AvU4Ykcfes58S4PgCnMuao6+XmyckKx7rl0RRntrFGipgE/Sge6f45UWLCW0KoZNI64s
T8cL4eZ5qAKxfemwfQRFHyxImLDxVDyMdSjk6OEYaVFM2dFkCZv2T9uG/rQNsWQZFlK7ZGGGr+TL
eIwnegqLMYaGnTlMvr9cOg6YtfQ7+IK2vLFINO9cBJGkWE+jnGWGItM8lmSs2O4g1oPxQR2D/wTp
B/hStsl2VH4s8S9GmdaiDvbdDoeD8Gwyh2MrJmwu+mjyTzO/kaIFklY17wJgsPQBR7F1MSeDPtoG
HCWhbCnSLh/WVXJomrekH7CbbKE84O2WgMFnF0ol2YJHuIkFgRhnGb6khlNKAFo29SjS0fK2FpVA
/2X1R5sg1ZDHIVnmT1Oz34ADloAyQeTMCpqeHHRSMG0QcD5CWPw6HaqI70MCirbhR9PNoEluZf+T
1bXSbAXT3qp7kgWy0qmbs45kA6aKDht1lrNhq8SwjABi3aaLVx6+1QmkdgDlArMQdWl0HxL43nhr
QCOMiKDoj0GF52ZfJ83xaC5TZjRlC+uURBLIwVZnIuOy5xqlRgKL3LvzIUz/IVo3GN/5u9G9Zepg
yZSYqxhu0rSJ63/TvpA333K8DGho2SglE690rHBl7grg61Y70DwJH5ort5MqLgYDDfSS8MPUtRUD
9Uv6SzfP9uBfpxtO7exLVSU/Fi4p9qDuK1vftJQFFcMpGzWUn1Az0RGYyabg4JgOoawz/ysuK3Og
0kBjheQSxRiMo6XvWR/wUaKSCHKOrunNhpAV/LY46YWFArk7FemkZQjKC1jS+BfBTPQtQOtNGfxZ
uEypJ8fMcKVnAWv4DwFqEyEE7Z0AqgyzWrFUNZ2fGpamxa5ALxqP5MD2x5FR6xhce8m6lcwYWmxX
QB0EfMIZ6xYWrHJObupF+wo/cogg826fX8RC2kg3jVyqYpEw6ONOmki+jL6qX+fMqf3LvsBtxAiD
4KNHwAtO5W1LAsyMYBEIOvlVfvd3WNf9G0yPeQAzfOOqHO1tcNIewx/1LZZNU670I/xzsFWYS5Be
5gVjMPXa0NtJM2Rg3KjQ9GG44BcBC+iiNOsW6h40hPMACOSCwDzQJZpPVnE8j97SSvrIttY/sCwU
pbP4E9j+0f/Y93RnnOOPCktqc6P+lI+MLWZT3L35RVroD23Gn5pDv9EfpLGCWMwKggb4QD7N6gMo
idMaYc48g/KEHegt2i9MUGRrdstnP92C9LWV/w3PcabtANpII8M2bbKJT4/ZzQBevaVXa8YQ8zJc
Gasvld/8M76iavst/gkSNl8EDOH5WO0YF7JPygu6ymlcNyOpilFw+9Ye4w/+ryr4wn2w4TUvCm82
bc1MJU0S9sJT7Q5u+2pOgI2Dy3zBjZf1K3x5F+M3/yPw5J+PH2L5VjaMZLaMOGbZuf9EyydxZ05f
cKbzBsDDScmb3gyxihtgx8n21cWrag4RYtlt4800LuyhqMKl2vwAmtOjO7v8wlOvrQ074PwK/bx+
Z4v2wPf0YT2Mnxaglp1o+AhQ6v2zJ6oLCW44XUblRw2xlzdjrL1+DkTI9I5zAQYMOwvJJv0c2g8b
KfglHQBE0ltwsnbjNr9HRG/jTPNFHwAqUfaM7vClnoUgnBKjFBwrwZk/QIPgqn1RsAEt0Kv3dzYK
8QF94MAYFF7xB07VbHvEcOOP/gqv474619/c3jHqJN/Dzwp2loXneWZTUFkQiFogIw7HSVSlo7C1
SB9OdpozCw4IW+fyn9ijjN1l4Uw7OZv6M9miGQH4AG9ljslEElE7z0Ds2Uo+ggn9oA/qVi1fenHu
3WCtLLITW+gPTT17NRGlJ4c87/FCYK2w0KjPg0e1BE6cPvxsdDG3KX66B5cahhs8PFYgZ+m3tsjO
StWgJPVcP6JEGfOY5J6HXPzEVFcpOtC8JdWd60dDJggEhGjeYJ0gZURj49Eew3OOIh34x14Fg7yI
AP/Vqlv3jLjDsFlX3dmgJc92MtqdqLgNo4FZMHhTvJhO/WmTHCT4mYO+LuhvUT1NWxLb2CQI9iCh
1+ih2D0QmzgyzIOG7fvQYGJjH5O71IHSwlzc1/I2ztea+dkRdyEvqgycMNl6qXoqzfEfGUMSsdEp
TeDRqg5CJmUYHQhj7sg04caFhKmclL0pnTvypnWAe2j6CX1NoL8mQnOkuZ1TbduAmTJRixh86th7
//cFOntGTqn0mZpHmmQ8jJQZM61yjTfDGyhOemaLHzR/xbk5sarqNaAOYBasQbhK5JT0WGGb86L5
KGw3wKUAikC7AxwjQKK0jigA03TT5qgK5wAS4FcA3AlccLhcBVPfA8bmGbkL/t0Q2Im6Y7Br6nWe
nDFhIc0WS1cF9xg40z7lWFtcNBn87TzaBAJ1F2NYYEXBNkHdAEsdrHTAS23bklp3cPR9di6gMWES
szM2k1PLC+5C8K9O1pOZKcRIWpJguqE4m+1/DjlaYisxS62wyxnDZS6pSziHacf5E6FZDn6rUVmN
rYe7T7GBt/MvpXj1ca4d0ROBdNfU10NVbkvgIG+MSIHDYQ06hiytEDLNEIn76CBjmYwFkP811Jeu
PVhklshLioEIPj5KUjrGHJktajpGOsS5LR10HtWampooMoSkQ4MUaQi+bZyGNCwQBSZ80U2GlGPB
Z9dVhnBKePYwZbEsgpYFTk8RSRG9v9IlkDoHwxJoB8Ngc5z8iwyFYKp9m+uAtG6aogHX+q1mIwlG
BFnFKLqxKah6kjF0uFcsqrFHYUHcQQFOKdk/lUqeDT+i/hkhtPaKdAc0JT0+KT6BcLJJQJvNTM4k
sSEAC8nf1jSXZUZYKIiUplmhDD2QixlbTxyNasUVRFVprurtg5wswmchcdKfksYNEMRDQRi4WMtI
OuA4Uj/r/o57SN3+yP4hqJdSszTNVW2u7PHE84XRoe1Oho3RyGXkAg7hQQ4O/NuAFanY6PkV8DcL
18zihLHpg7ehvfA1YBWH3tOKIFegdvEw/kPknkGGw056evc8f9U8a/k0xne5vcbyxlZdW3Fl6xlJ
r+n9ND82rNCqfUaAelF5sronr81rMG0TxaZWTuQS2fqKD9w1S/6+a0FI1oZ305lXtRtMRMeY8DXU
Q5MlMmh/P7iW4YYhRhj2npnSmBwqmgPT9QcOPqWkb3KpuQoiiewbYZpBtQyMDeXVTDNeKv8zrOmn
eUpPuuS4MNvLBolWOn7J6dGGBA++ZrMOT4b5bqtwVoGNIvvGLADSld3NInjurfxdkNXxN0ovxXtl
wdrXbyP2DHVXDetIwa+Sq19nTFdAP/zgEE8LgJi6mF8FB0c99byuAsLha8yGBuJOvFfcM2foAg4N
fvnDsjMh2v1HqlcRUsLjjB91VS26cNoVwCzAwwdgMmugBdBlEHBOSx9lsfNI66uBHaj68jHQJzHD
WGGrrUf4xbkhXnxE64hTIbn4bZWGS02VVlfWFkUVC0fgErmpVdfgggh3SJ5dQW70xpBW8Pl41rBY
YorDj8fpkp8RFarFd0f4ofAuLfwIByAmsi9cmGB4axtT+sRIpfNQ/Bw06VTqLr9JGZG3T1YAl0qi
M5eGt9+f2iolh/rEGJCdkKsMo6VvTob+CsoNK5dJ8mhfwLekJYrdvj3p1n76L1fQ2EPV5iLzIB7N
gd8yMbnwAC6v5dy8is2Fc9vlFCmSq/zfKv3/q/NofuONbhbsWJ1hd7XNFQYSIOxcVWyCAPsqZ1pD
PGsYHrhFVG4Xio72hA1wDtttdHlyoW8KNG/GhjSKXrihIAf6xCpkX1P9D9DH5NnjnIP+In8LTN7M
fQHbjPAdmCA6HeBrckgH+a2ZId7q8Bopm84ArNvErWs2EE9Oqf1vKE+2ti+NvdyyglcOLyXve+Xq
RG+HL8Jbmfre4XsscacUbEksuk67+Q6Rz8sQBgQs62n0goMiXRvFVjWrn9lEu7h1UxQ7u1iHVYfE
TtTSNnssv8TgaHH+BbFrySczv1jYj3RuoVxS+xUrnOPZmydI+EJLDDxubS4TvECcm1LSgKDL8fJl
otGcExsRRtPe56wcEl3jhj2wJs9kLLYhS0q4PYodVMv5MszvvKBpMz8xLp5XfVYkTEYTOXISEpn2
XCc4w/C4+VUCPgFKApvUHmSz6s5AQt2aANUw/cNkLiYF88hXkapE+BiQqYg+JaROEjipstQyFYoQ
rNQRpVGLzCDIn4XxUn5wtckFm7L+EsxiDY4WId4GhD8PGoIK2uqV/DU8OaSr7J7TU3k8XNgXlsL0
EJ1ZedS/WVoBD3RulfYy4pNf3al468EteMbpybOnQS+ema/pE7Thm1Q8cyvyJ7mPIvyRxrdOV2MJ
DZBPIyTiipdJ6cx79VD0T7V6o3RVx1tAPEpRuTgwKo9R7NkYp0xVa8MinVIqYGi0Jy41/WNb31Nv
70VwFPaGdEvDP9Z4rjw564Lwhz25jasZu3M53lN2uenMswZnwkq6OEEap89OHsOtwn7XDARDdTOy
oXOmcEfzAp2zUYtr5t/hl8Xfoj8yNuuBpPMghED05CaOcGSLzy15bK22RlyVwwLcAeoyKzzEgPIB
/llkVQSg4zIWacm91SjnIRkPQIEKtFj0MQlke6fVYIywLdfhy8wrbBfYjqcygColTbAWM8D95HA1
mqD1HNQxJ1bgAYbjtOBxj/Qa/54667zdV1C5PWgCXgYPJrik7Hq25a04Q80Yf9kBfYFgcEGkHb51
q0iHFDWwx2IaQaJlELY7I7KIZsPP1hmwfqogLQybSoVXG5bKpasw/xwepbUbeAt6jJcAb29U8d4R
wdKijpDhBk8Pb3lbCh4MFY+wLWtpQbKZTgtZC3dq9dtUKBM6WMM1Rm86fpPcDJwaMRVIHsv7wKHI
MLkynCujydctOJ65hzlRplqjDoky48Wn/yNTLnPynoMrn5HDWkvmEd9qsnLYeyJ7k1uIaBV3+so6
apEC8nzd8OnFTod0EoEaDxFpzyazbSzrAj6K6AlcwSQmpMqpfbGUPfIpcLf2Jr2y/s5RHQfDI2fO
oe295ipHW2xakuhs0O1arrMPT5YfArXNdXqKoP32MEZKfgl0mCvNThvEkn4pzdYtes50LdKVnByl
yZ/MNeOznvwO5T6KCE4nLciSN0Nybmw4JNvEIdfq3MC+MA8yxvXylR80o/UMqAoiTrPXMbhAvMcC
s8FukNeQ2bJP8fUrjkPw9BJUeUcYKKiN2fl5ToB5OggA/Rg6hTb9F9dAGVUe4nBAIVaevyqMjS4x
s+N72OJsDO050xY+bNKG2fFdKMdOJ8HvwfuJUofcmBXPwl8J6ZZINyav5WE0DxXaUn7I9ACCycI7
m9FeNSELu464Jt5Sdw5TLGBKa7We3M3Q36mL2DsMnBjVOanQ6rg9tMrgim9mgx6dj+QdnOZqt25q
oFjZ8/PggyVTQrjD+ju2fjIUsRWz08mYqE5ehApVMdxcBUQW2MUgVkwKGZlGZ60+kzzOW5O9a6Sd
fPWhOpxx+wCdj3calEWN0DO8G8nC+jb0RctMvVpyTg31psZd3j9nustuxjZjMq9QDUoihrlV9ocd
KQaZ+QXaVhLi8QPkAqBgLHOBSSx04aWTnZ3yFxjYi1dgnsqlVv5kiIzZJgPRkiI4XKj2mSxoEGP2
GYyxbD/mD3VEPz5ewfFWOM6ROvJl6o/c/8NJE1Yr3z01JTCcDArCNZPzva8T+RxBfoUGOISUJfu2
x/VgBKG0Hiy3ibQB55Q/FM5XTngZzzr9IEx46GnjPdN+fI4DM/rlHyuMD2rmqg7UOhgB5cOIFYT0
m7rYE5rLJW2j3+nfJZ5AxuJBurEg/O5bhRhVuEZ9xOGZ5U5BM9KolGvKuxxN4XBt42ltYviK6x2S
WkSRMAxCDv9FzhC4APzLsUMsgAThYUe/ATeIbDykng9UPpThylPwWU3pXcDLjfq/yrtBzZPraSiv
MJf2/3jClsscnCWEYsWRtd60wOAbFnogzpZyFcFexsShjiazxzA+JuUj1x55+V1GRyrVVnp33dnB
6V5bROP0hrkMvr9lGs9Cp2/ghoUW0VYAtr9+emwHVyHbErvXehprM70kH6Ba88R9wGG1ZLVLEAt6
V6F5785tF2/SMFpL0aQow2os46vh7IUQxngEBoezqBEVM3LpcVFbm8VexpfH5FJq3F46hAA4oUXP
BIlQhUpZqaTqBE8n+y59Surg2VbnErqt5Dcrr0g2IbeNb+80s9zGSYQPh7mty6OQrHUzSmj9bEyw
kWlG26xZ55TX1gLeT4ttD+/XchXlpyOS0VuO1g3uFiBsk7nkD6HefrBNOPlfHK+6PsHgZN0m+yh5
FOW5QmSXxldp+I5qPKgUZuAhvhwhjFmcV1TksmZBV1Lv2RA6+WbiDFS7ClGMfOHh8PDJxSJWibum
OQ/xqnTwX/1lIcmwVGq30b5l/2oHkIBcNkWHYD2J6fR57PepcZ78r9I9Tzrd3NnVCFYFeYDiUdpv
LT+HGtEEmAru2VNK6YCkmttuNAkZmPP+m2EdWJDuf7rELeNvDcDE0XejR4wevF4Fd/8Fl5IHcXER
3rfmpsH8FZPOQm7YDH7ZnDoURugkqRmx4tHdmJjiNviVfOaJzttmHiAT4oYLwxn374iMY1J/vK8q
hYzFrZSDDaZo7Eb0XhGj53TP/ubwDfJVsJkY7TGlHsm5L9qQG09epvq5MHZFytWAM+O8c+/dkwPM
Vk/EfHcGNc/DX5H/GrLre97WANyzpVuXrhPo04ifDNHeDVxTPwKGanqIeiMEy/aDRa5OhBtnMcT0
o947kqHB/UXAbG3/oYcfvfepB8cQ9MQ+2JG55y3S2eH9AGQYYIupImjyghXvsHRcU6x7qElxesRt
ukRbKJxwYSP2a/xyayQHgcUTlaaGk4+jOmsjUpgkd3CaEM2FN7lEmSMohREx1qt1UR4TXb5gyFkP
gBQZrqS4sjdTkiN4vh1ijsTkIGu5X8gPruBAKjqAK5BBq+FHi4I3bidd1NPGEgBGVVKR4md9yuGX
Puwc5dZlLoivM2wCEOrS+Zcz7MrYugL5VNnVU7Z27BVWQjOevhtNw/X7PrRcXO+76TmO31pwCIW9
9tVtHP3yeROUOHLzpXURbw5SYFXMdeg7QcJQwcnmEeranumC3G60/Biikc9PVrWTNQ3XxnFhasVJ
BaDUIce1GKNYDIp+Gumrh6eX44AYWdls2gXS8Snxfh2BDdSt7rHMTZibtJ8azWw1/Njld+zBBPf+
UqJPByYhpgn/G8SpgcUsp4TM/SurV0lRw/jAEO9eeSry2bMxqymVU6599cmZMU6kXrPmg2zpgUg9
fd1mx6J5OsHOtL4G+8vMPynD9ers0AHYPx2ekMF2iM9knZRqPytoKRSISya3JWZZJvWi1jHQ/tcF
6DmnRf4yagC74myxr8dMOw1MwxqDsVKBYKG9acWnz/WtuANBSrp8NmgP+lnYpHJ6coDyxXHgU05c
VoV+Qf1U7A9fwYd4clqXO1rRC4PZqlgG9m0ovmltMWaTtJWodiIGf3KH/ib1b5FefO+z6//5oN7q
EM3TYm8MNHnF3IbOlRqTjeqXnWHSQbzhMWnQ12IlpBzMftNqD3aEPn3BGzW1R+XtEC735jqiMWxc
wwabmPBKJTlNdrKCcSGEbzUF+aO5i3xIiSOpCzBYCxhyDLG97JEGN7w5Atju5XIgUhrOnorFID5h
k6ZuEF94vk+ys3bG5JlBq4TgLlsNpHWILYF5yJPAxEkMDfZheo7Vk7BOmf9bmyX3XI3BChx5RO00
nnOkCUwd2m8SolDA9U9gLDyau2abhUvsrDSgU5hvvZiJf/jphCU04pVPkDI2hPs4W+BZA+6UdWtJ
J1lsmdFi6Hu13cuC7/nT8O6Kj9IcJtpEH4zJp3GW0EShYOJLOojN0J9k88MWh0zea/5ednBmmjLf
wc/ZilaQ+ZkP4N5FykGj495zRrUxCEJKt4W8bwB5mx2zZL4qrMWI1EgwLlOWCLGYzui4zf853/JW
ZhXicAJJns/8ZhDBsmRABhGfMWsouzwB5x7OP80/Rkj9LGQXahEDynflIR1h7PmXyXbgDhoOngwh
sAMxZ+iF7fwkbFWfCLK5+SxiUc/llqgSSqt/wm1ezI2kdxktg27lqzvkJWJnXBSMjmbNZ0seG1wk
GmGHwQ20QRQcmETOaZViUgWQcOT8y1wmbalHRYywZJtRxccrDPbRXNCDKS/NpcuUqa7q3XgVmBkh
0hwWsvIxaL9h+gUeMI9i7voeAfqAe5HXLyH+Wm01SyIeBbF2qFg0KGuUgTk17yVv6qU/MHfi8/TY
g1UWDPlJuYD9GE7xcUGX/WmypRbRl48iyiS+HdQZo+wyIdMTdlhInSJJAMs4ZBXrkWoyZQgW7HPz
A8LzREuHkR9gG9TJPyHHTmUcoKuGOJPV0j8LqsFoenhMXzLMfqC5B59dRWOFJ+EBg72RDd7XiKUS
b2c8yEaPn/UF+KUOluT3WEq7rO17LL2jjPActldyX/V9p1+yxBWJK0n5Uu+hwYTB2Sowt3YYCdQA
5oGbMHj3w0tOR66H78naP3iCgzVSsxbSOd0yhcXeL0C+0u+lb0etXY8sQ+fdITf2MJSikpIqdEz9
pdaRJiMjTknICVxINH31jZv5orelPWYgFg0cs4WCqaHGS2eycdZAtOBuBcoPuZW1+OoUxHqyBTK5
iG2smKpDTB0SwlHswEnlrWF8OxgT9VTs6SuM5aUxfDm2jbAovQVRedRhtUA7mPh+CM6NBn8syD21
C3/dlpA0wtYkKdhMhwVjnGLYOzr0Zay1w7+8h2SFCquqQXXYT3VeU65QYuuHDKsAYODZxKRpJEww
w884AlEwx12AXiHiyHZi5ccssPVLuy9REUkQQrGKgdfxexz+hYg2axB2BGl8VGYAUNhLOH/Y3XoW
6+IE/6aolnheWfhwkETDdkcrhrce/hVUqOTSy3OFtjHapuZ/vFg6AjgD6ALfUKdsscLyWeAEBlg5
kPW3rQzq5oWMq366IgsZv+4xdclBIjIRe3rYfzDmqnlAeiIpQux8HLX1KW+3MkUZ/r6fhGkoAV8F
DMYZ4c0+On8cavhDWW8AYxjyIoPCySUwvnVDYmqUYPeEFDSCAJAdoM7l2XdMTdY6W67dYshyN8oY
TBQXYRZr2GByUrmBXl9igIc4ffV4VhTjoc3kL1uD19+DcCL4CMo/q6ctoD5UrXuafWu4PZZsx3GN
nqu94KTSU+0mMVpNOChBgIya+WKi4b9sAY3x90X6F/GObcwqpnrAqg8piGo8oVQQzvp25+E52MRo
J9HNTzm5lGCZBOOjEH9+pn7BTcnwt3asdGeOsIZZBhOFRc+oh5QY/Rfe8ESgqIRlckgqPdGNSMMv
PqCmgeLVUSAU22iL2VrHKTQ1+66wOgB+wxWqxG17vLLwY4wklMqF2w+ExJfzDzHjBBZODQ3G/8zg
VAbFaL29OXtckG0j44SeAPFe4VxMZ9/1Z7BuAboF3zE+kWx6CjAYdfHGFSh4wTf1ZZQvJBWq5wZl
CPokKkehrzjPGYjB+Oq54MqSBDntsJ9kfzR8TNytB1N6+5z8FD/wGhi38kBY2JCWYd8TloQ110Sa
xzoPZdksvCE0CQjw3Wq8SYhRiNeiNZ0UwTap74rSbcZ9KT/pLaH+K1DWIewzr8AaWl412kkm2lul
oIC1hek9ca0qSsQZPYUBg4J1i4nzXMs2UrBCJgDboM330NmhrCSoC4Db+MbpfNQl03jiAWiK2Mkw
7mGqCQUeo6Jm1ZLkbS6V5OB1B0EpnS9g9lfgEZ61V6bMIF9a3HKcEUpuVx1z3QWEOxof2PijfBUD
A+tiFYDZwj+NbW5Wl6Od7Jwq0zE3uzrDyGztprW7KkO6ar5rrDA9jAZaRtF4C5BKURmkqMnkBZs9
rixgheUVURuMCqNlUgfzUYbdR8EE8b76lbxTj3y6ia8T+9Pv9x0KH9yX8XDd87UiYpn+gPUpezA2
eOWuC7EoZe1IAsG9Kta1QgQBCNjQzkWF05sNaDr0xy61doZ1TTV/G/QMmS350+sGqPbV1QmXRrV1
WoxJ5ilRRhe2WB0fSrJw/Z0pb7rJOmWGeEOpFw2W8/jWkMWr8rKUG+YvZNZR7JpFi21Jh7aeC7dU
ScEb9hXYMWYXGAmmEwTXX50HZJ1Sx82GWcES433YVpQ7Au86+5rVh1jZNLj6DexSM5JgbARd0hql
wVhv7OLc6mufv2RK022hS4/Ithf9a8IaPopdzncmz5p/sEEw1MzHNRNjky4R7desnO5dVEuLxFuX
2q7WVqW2sptVOBBJtk26c4Hbi0aR0hI1Qm/aqOPaYS+HyQdgNHHt7y31gZe9SLJOzHUVbQtcrH1u
hRH9vbowJm+arY+pqbTg+CpS3EVAJnwEGSpp13pcr00vvOiI/8deWg8lqVLD3DPvQjtwplma/+nX
mN8CfTAOKGH5ZksLkLeOf/oIZyLIVdXNYMg5DNaiMbU1xQL7ljwlApeHgW3b5t4I7GOoSwvHivZG
jWgRQltAMgOeHOjVCuXaED3AVmbX+FHkkK90tiYUxSqxQVtf+KsRdxDprnb7SP6gvcmCY998EgAT
eScwVATTsXXMxy+LWtHKLKi3nP/pcUigxV5CzK/kB27weU6CxaEtPut041ebQsnnCm1tjZE8w56q
ucCgCIF/KJcwv56H+Ikp3ZGqjG5SMsxHpC9JzmiDmxXeRPsqSUPUD5Z6JyI6x6oABkiafubDxcQs
2bScE46328rTXNOElJ6D4RooeSX7PSTBBXpMYV9NPJ4cY6MyFRFygmdxdw5wOTOxeubF4/aUqT8D
roLKubEQUGGZI7vNNFoEYQFZyn5wA6Mzk8zvESOxcNF0vxQDkQxDKCcD0kA6yiamg8LpLxs2K75U
eb5XCpzwz7FwIfxyy9BIg4Il+a+p7LGNLexjp6wtBr4xr6IZOMwHyxBhjq0SftT+RvKxVYCxcA9e
kwdhmAG3PdQi7nGGL6AsGHEVDbb43bcSYEFXS3NLI7qdc83nzUwxZ1KCtJPZnEq9J34caJhN8EUa
ldftWwHE9h/58DJmYAPjIX9TuA3lXa9xkhpmvbL26m+/Zig68Jb+6v6gZlSH7Ir9qVCvqadugwEZ
VOvs7PYAZWuENwLTMfG/a1rriSBqgG1MBVQsJ9uYTzhB5pYSzWQPkzKQ3DRcOHTlTsSNAMmuxQOd
cA5KxN6i2q/FwheX6QSF76xjQtQfBui0JV2pBtTNK0qIJyMqFdJuIS4lAez9/zpKRpphDnmdfSjI
0TAjSPMALOMIoylF3OO8+5JD7cMoifpQxaJzCpKGGKLgNuSLh6CKDsXASe32SAdbZpU21sVZoZxV
MW4DVcOUkJixTMeZD9kzGekC0DAemy0k+7npwfLHxqLDLcDUGXKh8MFI256iC+8jUyk9RiwuXiG0
XkcuFvWYsc9ijgR/wG4yknhKHNOn4La5MrbzrCduyyCvl6cNij/Jv2Wc4T5KEwm3KDskBKh9dirJ
Ocx49PzLo4YZaAk1Dy/kLF/VPKVs4AfIj3TlZwhnLPRTqOiESE7RfjolfKagp0avo8HZ1Q7VcIgd
jqN6b/qvLGLwlTmQk2knmOtAEp1We08A8pvaAOMPXd2TaUT/R4c4XhlXhPXT6xDAjIINAxskJV71
vX5QhIcV17IqIUPXc0ljP/KpBaaTEhG/xC8j2JUwMxyVuVobvzLDIaUxO9cyO+GIGZwuw7RhB58I
ZPq/0Pxp1Itcb3yGFtKhHXdEsunqm64pjcHtr1q9n5oHx9vnwd3ijDBAXUvsWKMS9iiNnxRCgyZv
4bMLb2q8ovgvzF1nY87A0IaCiqN8Zo/n0vhtx6PpbLp0E9PnVwQFd+EygUlHIpD4rvV/jnyJs68B
cEIesPOyPSC5W8Z0UWNa0xB4U7H/5d6B8fsLS3+LXLOUiT2Kq4UafzfFZxUT7/ORyFspXYT1Vl6Z
vusZH10JP2GWsBk6a7lFbV3CQuJZi1+A4sF+dcBKEPMhmOBNJcSsHs4yFoaN9RXgKSQ+gbnwRkya
M/Fl6XjGZIvPVldr838knddypEy6RZ+ICBLPrcr7klQqSXVDyDUknsTz9LP4J+JEzJmeNlIJMj+z
99rzLOQbETslBACZzj40YqPzU4RDiL9t57ufHlWS6EkX8fxlHGjngKuhMRD3+hHCgJh3HqQCF2U5
/mjxzazesYdTa076Jq6BIZJMe6gJVYjfGvaQXvRSZeuSxNch3VIt1SYWZhtRGMwsL2SpOC5GE88o
xW1j0VP7uN12Wn9PIqTvXf2001pYa3TzEOYp4DrqsMHEAIBvX43YhQfOfRczU/bdcucTAoGe4VOx
p0z41SoC3RBHq4pKfQpoeTjJuouDJpuIFsO/T4PxiOFVgXK5e/2HaxoIEL19yEuU9CXDEqygRfAs
s28GKFJ4l7lFlAzlIoMbtj/R/Q+df2iBFpR1stcGymj/bAsctVeNtlHpGzc+yVEyBU5oaLbtLTSX
U0KcO6vrgazV+pPYyQrsHeCJgbhnwRhXHbjLO2sei8BtXyTa3nE3RvrJFJYfuM8c3PffPQg5sKuB
+PerlO24eS+Dc8gzEa20eBUIVEXrQXuJ/HuZvTAFyKNt7ez6gFaXUsS4MgieBLuAFU+eT3mUXf0B
PPPJlTwre0oYqd7ZMEeIRBvWp5zyPGsI/ouN269GPO+sTjA/NrueEyU6GMidMLhuG8qUjomPV3cL
jWW/Q/pDHX8x0CZNlRCQnoXapW2uMr25AIMK9W4DViG2PifqA3UMyLL4NLgoUlhOJu1qBMkZfhuM
a2A5lQeAoXx6dbZLCFZMvtLitW1OHvZN4u5SbNnL3t2X6cYABcZLq68SeFIXAK2BhqXgIMyNUcX8
aD/s8Y05SRYdlL7it9n1T8Dtz7Fsk5ZyNn2UuiQlMjSJfVQWxmlk9slgz2Dl9JW3P2P4XRI8RQpl
emmcV6HvUl7WBnFBHfarCZ2OTN+C4KsV6DnPRvzlyRetf2PFNx7q8TXhqHOhLqrnftZHO0Be+dnd
AMq2Fjvu/VT+tc2+UDd9ei1ZR0QpuZUIBr1Dqn5qg6xpIzhNwloq4R3qMt3LxtjBht/atEZu+CrM
1/98mJy80Slog8/3rPVebOaBI+UpIFchD2PNPGQXgjQfOZpr57dP+vvEU+pz6xbE/WiSz6gzjw59
nj3D/yiP0wq/bhPvLW/iLLFvZTF3Dxm6UWSpto42kB6E0QwXSln7eNX98tiaCuFVGm68CrhNabGT
ye9ZVuxtqR59UbOnog2giPWh+1Ymjngj2ZVSPDoXM0yKLjFoEAClzqFI0PdTtP2nrQo2Uq6s6d3P
7hUukRgfuFDftk6GGVsFWMiwy7I0fMncYU0U3i0zJHDoWyU9pMdgUZzpHMijyA9KhSthg5rzRPA6
zGEogeqZytuvwkr+VJCeutZg1eRvm8A4ZY2P1QT3UcYDG0z/NF0gdOMmhoqAGW9nVvBqSSENguJY
a+ayAm3sjvh2Z/oa01NzYhIZXVhTGbeJ48Jw717xmLCcNejsc41Vu+OC+Y5W2Xxdyv48NNXRT4dj
YfvJ2ueGtQLQxobVbuvkzEjHVXif+SP4WEsca38jrIn0w9RxDBFRCFdj3reN7NjRkunDvwyili0v
bKTgqHbGVwOQpyrEC/v1tWopFlBxTeJNokMVEE+GgHZtXAZBsgiinyY8sRv38GU4EP88JgYKgRtC
LlTK/20I2IqZ5dZ2jItde+cxDPGqR5/SZyZhjq699DJ+JU3huTXZyS1yHOgGlYjhvkx+Cas/mVDL
EYlpRAbzqXEfu49m/EX5x7T2P9xmeylYBsgtslrdcN89BGV19TaM6uLk/nYaIwvcjPbjgeakuoKT
ydzNb7ufYWTfoKOaEmTlFPQuk+98afZwDAP7ZPbUFcwgmd+FF6t5kEdBJI9pzflZ5iKT2zH+Cyt7
pWnRZphSot7qcwWENx8JsbJ2FvN4Q71lsIIxII/cOTWt3KQX3OrHBud4gdB/yQ+k6i4yNxbU3gHp
wv5IXClBlHvVvmYjklUjvXfk8slqjdDMbLXjpJyF0rybIbpNqnffmQtyUgJyyGyAscXIs1yH7VfP
DtAeMOk1vvViRJi/6fr1gbVdwp8jwzhw+EuNS0bZnB4TdR4Kemyy1h1cCYW55phu7237YicvI6J8
/2EC74Q0j3cA1DXMXx5pz90XNiCJniFMV64DQ38tew/IW7P0o+9ABdzoNsjIfWfDtqmwlbn2qcuZ
H3m/NliIoWYmzC4z0SCv8M86fErrlD6ySMGFpRmAwvBD+OesO4UmFmz/mDbswWfC1CngKpyqT2Zz
T16RHXR0RSXTkSqkMOB18gvn2wzNAxQUwqxrMPD4Y6djwX+ElQ5kUz/littrytU72te98KGzl3jZ
8F3wKZ9IenmtuBuTsTjMj0kBTCke7zqxmDF+wwr5SN32WNf1jMUJhHoPYtq8BkgYMcfYNtuKqQQQ
goj8sqfW5a12RQmliVq3M4lx8ewfc171dmcp/KPn4lpKwuisgOSJeHg1erEfy/ARFWjoarHIVLcV
g4eg0lwVjYGKXq3H9F7iYs1UUi2qJjiXRv5B3C9G6v7kyL/2lA06wtGeKV81rqJxLvjcg9M3Wwdi
S4KZM/Cokzeu5qyqiW9mQAEWPJfoaCxd7VLNWCg0+wN+ZicvYCEZQrwFzDZTqL9TgWcjacltlLNN
qAFLHC4kTIU5AqXB3WYOc2qUOJcjTV/53ROGA5QQhdfwmybuxrO7ox0RETmeNVJlSRhcMO5u38QA
JtXEz772FH1Xj+TRfak1Y+0W0xZvH7vddF0X9bPFKtUt/T1o6J4uebKQTkrMG6dA/rrOJbUvMt73
TBUb4R9iLPcxiUHRMC1FCPsVdEUZdXPg7SXAxzfxqFjz1DrSllllLDNFuGb9XA7tJh+mZz1A9aph
bGNYQCoKIHNmyFpqvwl7ZRAJ23XOe4c7vved06DKbVdh0QIr2DO9VWRkeVG6HnBeg+Lr1ZcV4dsm
obqKoPH7+t4w6kOh5ZjDeLOy8uSaHhKFeAQopKPx7leW+k8iE3rse0oOjRLOIAu7psdikXxG6Q3g
x4gJO1UzTJI6A4MDnaZFlLx76EWyLQy5Ll46MnNMgUKCyZpAUVG6f0GaUJnom7RP9yLa5LXxrbPL
YVJvsQjD+OYGX3rWv7oaWxhyt66J7Pdd89/GluFYExwydL6JuLUMCnsHwAe+CR8EmDGEK7Mn+bw4
TBYBcfGUH0Tr8UgyNgIVVtoDUnYPdFqD9hPZL7RhX2a4c+GBk3CIbIpUmBJCdvpphM2qYQkPHsXX
dnn8aTpf3sRGU7PVr4boasJPpGX9vWh4tGHzFCGAlrSkkhKSeEoNEIt2bew/TPZfQQ8HJsQyMyFd
KPt9MWJLzGq+MYCDRFSkXgMAgbM7CnasgW+uDxzGQ9Y/NcuXlLPMziC7pUzshI5vsArSYz10SKgf
Wa3W4XzjiWEiTTN6UuK9a5Aa9Zj/64mBe8PqhOgxRDAEHFgrU2BZwzCcZ6QM5UyJiuTmi3QbWu3r
nOeaoHQpvfBfkL9EQrDHtw62bRx8vd8n5MvNxvYsSf6VvDFxZWwb41sNzi8wWSf4tUo010RNj0zc
27bjDyjebbEL0+6QC5MJm2EdRXQUHaPtDDMnot5WsZcZDPJfehiQwcXp5OekWAwPrG2rdnptwvpY
tc5xlM910B1qnupED87cUa/Cnd7CyCdFHLJxbJFpTVtJG2caxCVpLE3gPM7TcKsdyYcRz4bHkpX3
UM6eHUrjnnmwhgtrVmmXDo0XC47ChNghE6QL8LkQzjRQPJim7RN41kDtasSd+j6GFN+wwsF2mSRX
6b+1xZtG2oaXke+so2YkaFRbyX56zeWwmWCf2IN1h1+y6nPed3Sp+YZIys4I+Fze66DZJNmA0JJF
i/VpcJhnTb61uI8cdGZ8ZAPDo8SjE72N5nqUH2057SubKdraTmFGRtNmgPns49Nqg4+EeDCk2NBz
NkH3LYf2MuKVlsFrSzDuhEYbkgLqKfZ7OFpA76GJFyg6KfO4yG558tJvINTPHqPhJVRfo3N1um0o
loCFSHDH3VhGZ5vRT8PciTwdhduGoSK1xKJh7lKgR1j5PxX4SoZNkG30FfK5MN2pX8QPzP36buvm
u4QoSaTALTNEIrXoPp8w+hLpADuEdVR/5lhG1GcOPwREDxiyJx5xnx9pbxagN6JjlkzIajEXuYjd
0oRCO9fhZcxFa0xbf5mq1a21r07+ZZpYIzbtsBvEC+cfFtMq/qd6VpO7hJ9kNKsc0W5ZwzbFY+6j
dC3dA+68EQhMEr3EGfnC1wS1Cv297h59E0CzYS1ayJ8C+2vI6oiUazJy+G8tJpCgRyHWmn8K9WcL
8LVhjRW7f6J9z7s98eVRfJkGfLHmxkGcxGuLQIh0V55iyYozU2tVVwspwk2Tt9vAiynH/J/M1tj/
VZxXagdkh+kLHaPuj+s0bD+ImNtXnf5ql/VfAcMgzfRyM1TGryi8Dw2EWziIrRj7nYp4/Y+uRF0+
R1AluMGCnbKQsjL0W4rkxg5rGIBHuYQHedWT8n80KDKlUkBWWczOOu+0e9Zt+6NnLQkpCtb4dGnd
Q1tdkfTHzqWHqgWOxn2JwXaTK0waavOSEYfXXHuLdetwm120/po2Q2W4zniYFp7DdgIjL7CDrSnX
sDyc8dygIkQ7hTk53EI5xZtXWtusWsMdY2PFph1L4Fhe+uhhBJfQ33pYrhJE8U3w7lybqw/5ioTQ
dsHFGVI8wKX5C+WZtXAZkJazmQcIw8qm8UhPhVjq4VI3EI0Ud4SwToJnf1UYvwome5f+CbGpwxcX
jnPA1ZAd2u6jd8DFQGCszpm5HMQh17Yg1Hu50RiJ5odqbfwwbqD/q8yjX91rOk+bgEWTxXmDEIlR
Mw3k16QWaiw2BmJqQNs2DS+6EbKnwJN9VM2SZh26gnHnQ6h+9KsNlp2VJ2pBvECOuyM8RJbw+2k/
1nmwsMUttOq1dKetq4hEw24Dq0DjRIaI+I/4VfVeYDvBtc1kWizJyRy0IwUmUjorXEYvFhg9ibJv
AW7wxrC+fLefi1/iXV/GNw4D5D6P8adj6XUnl+SKdjG9ZB9ufgBgUpEeBFkAJneEwGUhf/t0nR/q
TcySbiM27c75aD+b6cQv2290aMp98sJlmJOr/NQwHCTkIHwjlDP/Rvvp7wd7KT9yolEcROGAWNdN
ssUD6ohl/wkBMwKl/DSMO02sXHB173196WtAHUa/qbEqh6zfYuhYncX/bp+QxyDcWgz3MNr2FtvZ
ZDPZ2InRx8jxGZ1fceK8hekCuQEZBDhDV+xr7iUYeFXyQ201sgxDHRe1T8NNXfwX8UiuwQ/+ppIi
GYmGScvzx4q27j9rHikINUTjFQf5mTI9fkJyySOBwm8tw1Vbr5J41tTz1OOKgcYbt0ftH8hM5YEk
whlk/nIbcEz2Ty7cNRqGftmx12zXAHcdNqwELDCrBO8AAnHHsBghjxWA39yU4tYz2xV86L/OjTgF
Ln6MIU8uJCi6o/YdvSZfHI4h4NiS5N6hXI0xze45si5l/AFjip0//jfH2ZYYSOzSO7iJy+4Hjwfa
+9a01iZTyTxGptx/5xnQ5UXZwpMGXpo1qyhCJDo/coR2AmEyABVSU7XFwq1/E/utHIsdZxPV06uf
8CKghSyp/Ft+aTL3aQ0uw0OgFEMJNeQySOy1Bw4OhbfEtwUIY+VSu2QVLoXeJGYQW7tBvlfiM23g
AslQ1tnekyRYLTSOiZbvUg9tozV/sFm5GVEyzDpfb2dqkFZpRE0ua/atiDYYpvIet2qdOs+t6pey
vPG4dflr57HEbyYcLy85tAE17PSR+KKLZvNjsuHfAVBgMAICxW/3JnDs8auojhqko3RBIlL+xUAt
k3uRnRBkOtJYOOrN5QCIKhbF4HuJlrWUf00FfGju1IZwGeEt49jcarR+yXij5KN5dUjFILG9WiUE
AkBfxAZn8WPX2THrP2gejOoaaeXrMM7Bxxgq8nrXTw7CepCTzl1P77X81XAjUV2mnX4AhzqRmaJ9
R2WPCIorGlW3yPXbzDlxrPgu6NaKzMEtzKuLsGO0IyjfQDSwzk/n1Lhm6jzX2HJWAgLS6XgtHcas
rPtdltsuQYyGA9hy/Mvzx8nVwO45lMPEkPIN5+HgPp1M8zgSRxJHAIqo6l12Tg3Su3p6xBiv7DC6
zBnHCrEdM7blqcTA5GFmybpi0RGkk3ikz8GecV416kYHEZ3vDvs2609w2/Zm0qyX66Hydvq0CpEC
OwZFI+e5Uv6SBXZg3CIB0yR7aPC1wzJ+HczylQSe0oC6Wfn1Kk+119Yg0jJPz23zEuFo9+M3r5XY
2Vk2kcfVcebjCKnxRoqmXCtoQKywk/7XaNst3z1QGcL9vBcEP5XLaKhi3G3HiPjEdV0EBWNU+3f0
7b+ulTxHtr7UAwQIrhVxcukQ1XCKmnIkPYdCrUBANGZ/nnUKuSGq/BcJZX0IYbo4DypkeLlj960Q
ecE/iDW1Rb7MgDl7SrHv9H/Iyp3ugLTpSUdrg/zrouXeIYp5oIvG2RaIqeKEBcm/gRITHHa27dNp
IbHSBRlDKIy2gtfcJiOFCuXplpOFNuvTPAHKHCKs/2SwymJO9olRfiOaHrci9UyFMERCt4H/Z+yd
bg5lZi5NJ6xq2IBVe3SZw/COP5QpT2VC6AUehyhRq274mUaBYsAmrITaQvOXnrIXHSCMEvIaHx38
XOgo9utUhheAyG6xt8J7J6eVicCpjR9Wg1NgwOD2V1U7v/AOCcyAgHiOsEF+j6GkAbkwy+D0KFwp
eoWsL6HzYOQZZ3viluFt108sFwIG7hYqtm4RDB/SZ7bChdr0wUpHfSIMF2kOG3rGLHX608YHk211
2rwjv3YtNmxPJktJN6rWNeLvyWbw3y0k6+GWTtqdpVaNWjMZ0im7BavMnCS3gouG4zo7TKySzbNl
kisBx+phloze2PsLG7uTIJLVsFaG9an7zKsRhYHqWSYy/+nUYSTyDhtWDimvZ5RhTz+ZTu6ubu+q
ngVcSEJuuGXOv0FUO2afuXppEJ8kFNw6G2FyzdcaSmEm5prz65rVmsdz72LTCPMOsz1Dm3E1AdUn
L7UEd80vomIzmC8Kg1jo21AYm8AnWtB7SCiBnvOaGYSVQU0AhLaAbohMeNw17P40RHSyGFa8Q9wH
+ZF02a4ZEFYSLbl3kQd6DqpOjKkzvNlPFp5QXCpfHvzOU+OQhcHIWj7PBJGZJ1e5iAg4EkfyKGry
yOu3SacFRLCaYi8lQM6gCmyYQIAqoUUxr3NWbxYzLi4zMFfdmpUFG5y7G9NS4YIGQQcBec/3hsQ1
YyFYhxK4UEuQL/Ryhdh15YpuFyEeRQXotm9tQK/T7ty8JGyc0ac+beirlhK+3KzYm3UIAVQtkBv8
/mG2Ro/bYDayCmfR1iwgLzqebm0Wg+b7gdjsiZIKoW3O5RSBCYT0WEfvbAtTZAbwMTYRY1uaLySx
12lCntfYC5s3nvW9jXhq5r7liBksnSbOIhye/abn5ZCAn2MtW3Eo4EtkoSFQXExkEcZtc9ZNXKfa
LizXXfbR+myC9Ac/8VnXkMhrot/PpYnOGjV0TshUiyy4z71tQkPHX1ejdg70j5Sg8hP5I+kSiJWr
QxIc8TaYAKFg5sb1vySjiT75s6oOVQL2PlUdcMm3WDGZVQZ/GYRi/oNyVNIFMuyLGMWFiEn95N9A
d1yjF/T4Hlz8fQtH9xieRyxqHxmy5CbGIJaaWwN/5tC9xazAyqTYApPJWtZOTIDp78GPT+NTR+kV
um/8NPjSe0vf8jsc+TZiv0C/QidkRWpt2wCjgRoaDrO9tWgo8ZxxkwWPykp2WoTrS36L/E9M9Vmz
3EWEWsRweUWTej1SnBa9IvL1kWpXu7xWvCy1/c/Xk6VWbkzQYQ5yrAmtWd79Ds5DiwnolYyE0o3f
TdusgbZF/oTOBW4442mmEE5AikOjfGuoJxsHGj6LsaGPDqe1H9kLvM+9nV61zgPFVKVcCGQLJSUO
YIfY0Sh7mcjlVaH7aqZvsHwOLXJA4Dy1z56qCUm4BSOa8FYm4Wb+nfN79Ci5fCvDWp5MAn0QN3Ys
qjzjxmvXOMS48xeXAH1xLdouVlvrGhZfFRmuBQoKToOis1jJd6sdxPueteZ1QMgGx9QJbx3nSshm
tkcMdSqb5IACcuFHw2Ka3h0O75kGGWn94jRbp12QcS7io7kUaLw3TjIgy5+zgrf+K3OUmUh5kJY5
JYP2Pf9uzwxiDq+H1L1vOBpOTCpxNFQfjPT8aP4Qsl1JNYWiZ/6jM8ID8JqIjGNqESbUu89Tnx/8
gGa/do9MS9k5WE+PHDodQFMruMOJiJPndSne8LGMatdU96j4J4sY5e1WMx65pZYG7/r8pgZXXlxL
/jPnM4ofGIb1mcCLg65/S8NPeHy4xEZomnPQe/SP6OuGj6KSzmJi+xvh5Skz7EU/DFxJNX7Tgl1t
24scSDSJQz5X3Eg/hS46cNZhHKzKov6TPY2N/c+IWZIWQ/9oUApZdvGbMa4O0AE6bHBtOjW/heQR
9tux0M+1qM9tUO+lNh4qLBd18zWisNC7LywhDg05/wVB1sDYmYelle7RZHYZmsx/qUfGuj70MdPD
Sa7tjwbfvaBaM5Bz1MVfiHXXm4s2YnX0ufXi3U9AEj0zFa1cbYOhgMm7zroqugL327jFjOif9sq6
h0N6TVJGA+EH1gaubRwU9vTbEAoFJW9sCfMzT31fQaeMLgJtceSC0U2PvRvurbh6wf6ADkIBAU7f
M23cDHHKvKlbavEs0R+2pYkrO84OUYJUxCA5MAzvUUPhsUP6+SC5S5KyXv1JBoRAiw4CKorbYD1J
Qu1c4GVXiUPoQkALnsn3eAKqlH4XjloO1tmpYrws/bZOsZUyI+4S/Zmd/N1tn1U5wkAx0QyuGg69
DrGw5Oiwq0epZvFazf0zWzkiUpqYkGrUqcScaUjzkvRjih+phcxWPcd08GHDO3oX469mAmwhwZ2O
xIskEu0/5X9Gsc/tFy3NDrW0dDfUYFxsh8aGC+WDBaAWUnmy0wPsGgICysj2zQhPdf5oS3NZsnRA
ikbUiIdFu2o+S0TozqR2Lj4dN1n60Ggy9yvhwBmEwbmg3yoneDVKm7lgvQK4AOiABQs4kwFHaj9u
RjTXZWKCfrbX5iPnporHGpjXykdHzKUfJOTmVcXBYZEaxNXWrbVjK4djBJ46jy9FjIidCUBQEALU
UKorJkPqQZSxbs6FIVyDv4i7VftsiQNDtRzIe06YGVXPvCoDivsRjtsc0V+IKEgm2c0Mwc4Nn2Ob
nJLmUyGzqmbmSGKcnNpd9aw0xPBXsGuba7KaCHWNdYJt+RuPwa9EOEP7TWkQIHvnH5qYl/Esz7eT
djX1hxVhwK0wP7X/Yu5q18p4tveFvI85MRn90ug2nctsxHygEt0wfUi8a+76B7O/ewQw2HZ/ishl
HXM8Lt4/w91lPdMQoCE1ezCzg3MTxB9p2T9CP3hF/+XODZhf+uS4+s515Cfs0LF5QBiDyDzw+Sr+
GU6xewY5oQqnZ3NuKkbzkLNR9iL7blopixK5bgGGNg44/zomtpiwQs4xdh7AOZko2bazFbyHneYs
88m6FonBrq5mh8taNkyKc4RRu+mXOrOJqiSVyMCFdBviU4F9P9XodII/g2OglLvQoViXzW1W5hPj
nbLsNuZdwMDWavxEY4mDMsXwmZ10i7V/+cwOuMP2qag/izi8xbw1RYSVApa8N1IEW2z5VmWFnWug
V8hCMH0mFz8i8vLf3F+KmTv7N0yRxHmgH4eYmLcsX/KZ19pPjHpU4UPytJxW6BGVfy5iLIJbdGJe
/M8AtFhAW6OR12XLv0mwNHCuSdYeUVl34muIrLVTDDs5V7Z/iMkrbPW9VW+Ucmr84Q4S+73dXSUX
5Pz9d+wmRXxrQ1b7+z7DAz39Cn5Ovs+PnT1+4waXoSJzLH1uuTcShF4hI3LhX3s2n05419zyOIBD
47hdKOdZ4VIRigIpUHtMqUF7MmJ3AZtjfrMsMoYoJFeuVq4zrmXF+rfJUbMW2qZA3c45Qrsxc2Px
DSbGw0eO6jm0RcOmwSpPUchkuEkasMLloU0LpCr3+VWBNwjfcHIu6oL2AMGJXPVmthaTxpZtp9zg
meXw2uhOAXE5ZrXpC8yBzlMkqDKp63z1XLCmTPWBIu3uogIPAdbyRpG4gWmeoYxkiHKa5l2thRqD
7f38HmYcLsy4kGw7oNSDDz91XwOSy/gfZb4SzB+KMjyGVUkMg7VJER9k7MNn9h/pVExdB+obobOM
zF02lRC0++ZgyOwy0JuODr19j9BlZaKISoq9k1WL2CepjMGR5VESoCApkkuE7IJNJfI8Pr10VbH6
MAskpdpNYxbjyupUxfJgSz5+pDy0QkH5lvVv0Fes/uLLu5H1iI43EatWQiwmbzdqCCWGUB4NtBnd
tRENVyVmSs0ZUbqj9rPlLuavkyiVG4d45mfw7kAMNhMjZyeOAVxEWCRYknDy86GJWkLPWFfiNH/L
qpnPRRUHb3OYCSU5RVvPe8ZHt59PxN6Jtj7tp9BurlMdeWpC/eElw7INib/iJSigEBR4SRRblED9
UyywnfpN5q9O/ZPzJVpIs8ORoM75lI686iVA0UB1yNDkWaXa2mRAqieHGfvdzt8BfbyToqCmKxN+
eQjIlsjcCAyLJGQh2Bosh7PyjeOUR6Y2UFAjXCS3vF4Oc8y5mlZDra9K/mGv4v8f1LOmvSHAWRR1
cZqf7Mjyl614WLCupsJCEuWfCoUrFsMzdYImu6NpYYlQxbCk4wSF0EhEUDyaBjE7uMYk87lGa194
ZP77nCx+De10bLhstO4mpOep7+86tU03UUOODvpdnu+Od9wz91q3HwGD9t9mHxy8ojyFxkkykkmZ
frlDtpWtDZgiOHo4MHY+tMlciz+m3SRxzBXW1rR/VQQk6GBgectyWFij6R2Moid07jI1zOyUSxQN
X5s3YS+Jcc5VLEQdjkOhb9oeBc9dY7hSRQ2PCKiauO2ubSLPMQsR3vXQohqdzwKbsIkBrXrCbTk/
XGWNPZM/2Md/zTCs4pQnG+eeyyKUm2oiCHCQ370jdx70MvKZJjLTC8VAOqVVymprr41qozOLMMl1
qWwPSzKwjRxCsiGPFUgnD3pOwzpIw6BPmJIYg51kxlEb4DsfEtfXyFoHCOJa66otsXR+9ldqrPkY
ewe/WfYV+sbOxHmT0hFjofaicds3TPUYW7oCnHWxFxA8BvaK1dCucsn2QfzZ6UPr11rabiXlSzlM
17FHsZld2RwfdIwlmE3rbqvjMx/F0fB2WsGacdzNt3ZL385m00WhlekCXiciYjo5qJL1SNSx/mgY
7Ncp5fygHwP+nCTBycI7ICae8OiMJV0GR2UVH+3sFHZJdAAg6Nf1exzgeSoZnM1/r120B4krsJvD
i4Jqb/TDtYBRaTVkhKTGj8Mrx9fdkRUwvwB5nL3L+q0ehqs9Opcskwc8RFpDnDtnWiWxv1ezTSIK
TzOPoAJay7UBWDDam+GJ75ATvaofEboqOg6JvDVI9/O/1WGBZ4MTMN7P06+IxyOcvPX809VspjEm
QEjzxNxuoSi+XMpjP/l08Dl6/cXDCjLQFnYzRNdRr/xGnz9XkEsxHx7z5xHrvwqWu8LPqVENVOG7
4CNEJVg/dJbTJmci79+okT7GQzi/t//dgLyWGr0fN0oVWk8AYCSOvSt1Vh7Ye9NnApdO8uqOAVUi
qRHDZaq5DqmR2Mm9D/4c082ThmoUGUdOhzAf8J37qukn/o75Cxp1njT70ZCLG31pUlHOw/o1t1O+
00OCJjYNQNcJRye6cEIW5BrFEHaCfprRUOgLI54OpVaY5GcvDK0J4AxWBnBi+t1IC2IdXYUMnA01
M7zdHP/gP+sSYSgMv3VovUIm1PtTkmwSpgMBeAEqjDX5jPowexfjCyoPkCig/mYmkGdfCb3ntxEV
SJq9Zm810v3a2f3f6ruGLUTNdIoBFB8iOpBz133U5MzCRabWrHckb3bvELhvVEh1/opKChaboC79
CExu4mWBDB9N2Z1aK0zPfA/DeJjTMeqd3T0x0icfqvt2/izWgeIaN7s6ZDDN6ueI1LBmr8rExlzS
cPB/AhCHvZUcHy9GSS4nuTdEQqzoJgKOy2/sz+Y71WLMV2pu9R6hxScxqOg9nWKNN5X8o6Cf4fV6
/WYiCJ02EjtAthj/wa+s5auCeAC6wULoY4DHAQKfaEdrrI8tBZJEZB1FYIvdkr+CQ5DyhsLCs/JN
RouhkaEVOs3N6+rjMA1Md6nqcPKYUfAesXm1jRh15ZujBoI92c/Xf4z4hPkp4CWRzDL1fApFs3TV
T5m9Vh1+4aADjjXgz0cqhGg74zCircrAVjGBK2ldp6NFBHMFkomwGp5ju3zm9rC/cpzkE5s+QhR7
lNcWAt2GFaTZYlG7M9Fgw7xsbA+7CI0UlwJmh04RR8rU2mFpNSyA4Oc/Y2buoqKyn04d5FHFaOb/
linNad98a9xhkzmn/b/OiJ6btF6nDKrjZmCeT909Vu8hcyvP6Zb92hbPlg5BzHqCJmnjUpOQ+4t2
Iwf4qwOLlm2kMc6UUNvijVdaAJQGmAXoXMz2OIJFNYVaO+qWiXmqTmbWjrGGhpVaYeyZowrAWngb
aUyI+LdMJ3JsGPPHZCDsDOhEhf8Zgq7l6CVxw43S1RRb1AwtOW10MxxgTA7KatgGaDT7Nn/VK7YC
kNIa/Gvv/CzcMgS+whaLaORZCeXzAsbYC9ItQ2ako2/zpDgGvOV3LzbKdW/Ut2n7xjSUry71tHPc
TNv5EZgKe91A0AkHeRK5OjBpifp0lUDrA2eoUDlPCNULIbdNCVuPeStyZSY3pCuUu8hFy4O5kUdu
cvLjkCevpVueBwE/2ay7/4xgs98skhPO+4PG0CBgNsVX/T+WzqO5cWVNor+oIuDNViRBT1ESKam1
QajVFLwHCubXv1M33mJmMdPdVyKBMvllnjw6Q4y9lBFDS2inbB8lW2VufJJyqIGhiDDfTDVQHnPn
GpyA4gcVERW34o47BaVB+zJLSUDhQ6pPOUexGYatAusdLFMP4OppFMmk6EbzsTDxMeHSlhoYqYoh
UkSnnstUbWGllsu04bNK+D/pqfz20hGb6R7bNzoEyjildiPE7opRDSI78Pxq3lT5QQnvDt8+5iqf
6xYKvZrY6QMignfuLY+GCdzL0Pi1O1+PaT3cEoi3OKkjP8/9evGGlTG+eCAb6NFwdQwamnnu/Vvf
LhyKzrn6uw9nPC/RRNGHHiDh5pn+lep7nlCBiqchZRcO+XnrYuMgqZpDqtpykckbtiWPk64CU4jB
DDSSqmjffQrq4qG0topcV5E9OlW3x1fHBMFj5o/oZaRf7cJDOhaYcQ5Fz9Sj4l4LXZ+ncdSPigRn
4j8iHL1QgkIic+TFR5zp7mLYMj5YOHVpLWAIPltvXzXvo7NLvO+Kd0yDWFnxq0RXDwJHvCGWX58w
ZWT5l8YLEWcMJuU9jLWtUw7riWVHtHcFzhDZuaXSL+TfcAlJaEUgWSKsaYvDk+prpDas+1Wd7g3U
aE+bVIAXDygR5Ay6Wb1afmWIja9Ya2NHYeB8MDh8KVVcvcJuudHqJtCYXXPJJfHgmXgwDajiK3ZF
LWZ5zePdEmNf8Il1PsjGIJirVDkixr1AxyV1OJBFNgviIF+5sxyG/Lttkx16eDK3BNcY+AImJpwi
jD8uE5m89lfzWsdXU7UvBhojd/oGl5YjjQAF3UH/Ne3bCE+bvZgLk7NeOGTLTScOfUpazth2MGfC
iblodo8pheubKKgIsUP3i+Aey+F77pe9t+skijX+FhsdT4zjqR7vHh4K/IkDMAQXRn+TtJ9Dwj23
Hi8mg4wEII3JGbCowOKOy9m0mdi46PMdegMl6O6dw9NSA7lK/FM4vSwGOHfeSIlRnklEyx0ItjXq
sAHMzMMWQPGq2W10bjYOb2Q1kSfcC+bLTX21iPm6/l+bLzB2FJ82P8aCSh41uiU16VtWoEZupke8
5h5SS+Tx2UUVY5b+oBpI6OO2NBpAQJzod3hb3XxZ2EyMNv3j80uX3iNk8ukxSIxpl4kkozkxnLim
scrtdA/ZG1WxbF9Y4WouAENesHGBZ4baas7JgSIDxP8U5DxDzTi6xzSTI7sDc2vPC7a6frrG2ZsB
4wD5e4aJaNxZzPt2y6xsw8uQZM2hST5hfAqAQbHQDky47HiC2oz2SA0LW7DaLxeTu/dYB5bHVE+c
PcRuJl5pjiqDUquVRw6XIUKMmqr5LF0lzi6+BH1pMBfMmyZEX4p5jMoj9IKnqLx3zkuF9uTSgtJq
uG+Xl9C7RNWV2HXEXck/9b4LH3VcN/1rxO3PpRYH440IN4lY6PTj1dVH81CFPt7G+qhmol1XX1tV
FEDiHHGmY0K5vHjiGmbDfUxp84QwXOaE3Kqt7Pe0IQM0KN/VgpjhVx3IuoWw+zLeITXhMkl5NuU2
Z7jE1bju6lUPUqcgF8p+FyUP1XlkTHf1sXXzXWM0qPK+sNVrw9i6VMQY0iUNUCMOpod0IGgdsdTS
+CMDujnb4h5j34OHwtkCrzwXZS+KAVpBiyI+EuVw0Gi/0a4TUHSy1yVLLysjmX0mfcwQv4DzuKnY
oGAsA22QoJSwDfKvCobcQFrNpNxmMVN+GjAWwzwDWONpznZ+dp44eVa0xthxc9UGbddM/mZ0c6oy
mZ8xdbemYW1Bfg7xXAn/A1yLoWKjBYS7irwieyizA2OlJzjKsZOqCLiUjyniOechVu6+8kuPOY3E
wK0YDVULTK0d8B7OP7Ov4/xiGDtNxGVhKJr3lCcsg+uoVjv5GOqvmPizeLbpyFVrqdmgecF5QOC0
XKxwN4kXDUlPQWXLpliNKSJnLZ46O10LptV9uIX1muBmG7jLZ9h6ixm3M1aS9irTb7s9h+/uq/Uz
38LhsxVvk31k40lwqLp8F6Vhr0yOwWod1qPlOXRTinGKS4Wvx7JvXQVJbR8j5jYoL1r0sP+bdWK4
GjElfnfJQcuYxqW8xLgDuOs1+lViYl5Qkgw+isbLtnNEuVrRG9/VzM3+MaKO8M7UBk035XcPv2wx
yAuQrajPJk/QSAUV+Q+CqYTY/9tm8MKh7HAeSshCZkugDrjukN90ob00PDQ6YDSDjWISiuAZYIFu
KPHJD1FSfdsYGVv+qpkVXN3EJtMaA3LAJtIfVgTj3mYSXevyGy15W2M0cTjbCpadZQZSEFlBGyKZ
+zj0WU3UcQo+RWeYR8+ZyOBE1drgOswRD3NNhJFQUAXcMid+m6hyaKs6iNhGdOva9LuKutMJPkvG
RfqtF+8ZBBKA8UqI2afe1XU+rDFwOVTG25YgjbOv+jdC1RN1ahJoz9atrwW2XYWg2KXxS1g/2xpt
3ydW45lKp3veXFPjrCdnELSJedKS17b9Sd2jDkw95sDh+aS+eQeG/mnCcQ4DEvcBqRFRvBHjnqNL
W8Da2hodHVB3kxOs5/5o0bGDKRNGl0VcRvdVk58pgXD9WXeeEPifjAg77itCCkvdZ12/pvVpmcl4
HAaMVe6jKXjI0SZK+8Xrp+NYqAjJrs2pe1tYW3487VJy/xjiaDtTEapXXAiYyOoldmw+7e6G+Qlr
w2fR3AjbJ/wkSfPHSV+L5g+5RI8L8qSd8blhV0ZYSLwNeb6lurrVxWdb0pxq7Te/ofXuh96T3f0r
q00BzidlWFCyqNsAOfsUkWQAAUA6N6K7e1z2NkSVHscdYvJGMlikFmC1MGiTM6m56pqJrUxhH2+A
A8/E7w2gVjysmBG5CnFr5+Ed6cfOJA0byxdrRJvuYg1E4FsE/xitjZ1X2y3VwwNhH/HTn0WTQ94E
ihhe0WwqQMHaxvhhoJpFxxifdewffYyhkEhJIcB99leDFz/N3O1gVCFZRPZDDXvmHe5tjiHsqSVp
n2TVWKeMj0zTPgYdfBVwI9744uARtG/wUrsaRzx0gKbn5i8YVTTPPV/kggU39DjGcMyRmFItPmX6
8qrPAotJ/la0L3G1XbLDyFf7qPhzOrSC81g9E2KEvtc4O+XhzoN+eY6aMzxXGgM87CN/+S37/m/D
Z1RxkOkwSOMSJQnCYJGDEE7iPcNL8THgsNYClsYKOBJG5mY9LZiJgGt/xcNfV3xIBfwCHB1/QzQg
QEgeSvyiMSbi4I7RphLfECWIW8IIQsvirMbs9hS96Deuc+bf9mifQY9016hcoSp2/qubPfTppate
2qh+L4k3zxh2FvtPxgKJ9BnTCIoXk0sI/uiSixzFZIHl8js2l1IU7/oHNZpUuq2djPWMW1E+zHtr
qIFrPSc+J5aVZWMi6dadsq7SWzdLal+XS80vy4WM0pSwODUSAvSVKnrTDXxOe9aqP/cFv6ThncKO
fSXZx5Tl8VBR6ETdGEIouAMnf6XwHPqXm1HF6b96FZUw0a/hvRu8CG1K/AgIgkumgvbrXj4k/350
ZFLgSUBBbLkbGb3kxOrrOkgK+VTbn7XGPdf4l7g7e6QaumHYp27plJNR+JQTod+RQmRLNrjnNvfc
uHdiqy1YAMwfd/g2rW2pCm2G6wDjGPLF15wcW8o09T9m+DHC1+gRtrzlomE2KpN9WN/M/C2RW34x
XIMYgG0d6mlznPRu45+7fms1uy49LfZn5YjAMLsnaXerggy8ijCT/W+XfWv6W24rUvOVeo/1NsWI
bJzZZ8vZOIQTO0ij0QaXwucw+ulRmKvJoR3bioBkLpce5O6q8CXH4iJi+QdzIIm1TfXVoGSuMQY+
WgosuKFwNcqirzLjZQDToTnjrU2wKRQGuF7uOeN1krABBB3EpXGxEpDwSbLPhmybApjppxs/RNDh
mxnkw4EpZ+Tta+1SyIcAnNfZr1l6eAkLUJHNhDCKEsHOEs8zAlabvJVG+eP4+lrHEuViNLVdxuIj
Vbm9GWMJDo0Tl8HnsuZQNT5C/dBAXSsjHIrIPhUPIWIr1gEOnvvUpCitWzba6G3UhbSCS65+NHJU
p163jiFXJy4+TmUrKqKPCWhi3jQBeOf6xcklLF441AHd7XOcW5ycUXM8jmB6/B/TsA4md/zKGBkx
l6JcUGeG90ROY5eKcpcbxVdHi8jg/VC8CmfHIBXOtU5zuU/QxDjSm+NxyVyQw0zAH1W3a1Ex80Lf
eZR+GejaEp7ItyDeHysX5p9SLHt95tC3dolYZbgLQlJaChhjRHc8tRjfYtIQbDm5udV0b1NaNvEO
nFDmgELTRGwNuTQw6XCIpOcr8pATmZAYIaS1SRv2YaK/e8RMS0aWGk9E6cccr/NnYv5vUTt96KV7
ahv2j9r/LAWWnzwPqXoat9PMbps5SMopWULyWEx9rt1MIsf+LorR40OJXZ5WiLr6NAaj6/T06SBr
E8/bjotLwqEA9TzU90l4Txb5pi873iH5pKChhEYhIJld5DzVERXekWCjmYHl7xJidDNaruVavBqc
nWNuZLb8J2/1QA+HJjuCTjgPeCMSpkRZnXcq8BfoeqGBGHS3keNhl49eTDHf0KIelWQmYzT4YNPi
j7q5ZqYJI3Bqv3qj2bXarDP/XJA1GX2ti4yrHXdBciQVO0Ts+9ypNLCotpkw4CfZ4YzqtKTMumb5
N/S/QvpJCth8rc/bnJwdtq9Z6ziPou5Vo3wRhQQbGxJOZ8suG2ws+YwUHXKeiCMK5heYyuOMezVN
yLYi2RLtr8naiXy1kD1IgXMAWXhkifaa0vQ+JkgYpNdMjoy9Hl+anv++wXXDI0M6R/kRhuevXSwH
N6X9Th8Ti+E2dN8Q/JS0iUbZ7deQAzFq/Os0LWQghB8zD2bsORNaSVVRuGWZay1m8s6UZQx1ytvc
7Ort0mbBF+k6X6kM/xrZNylvnpbF/pchwvXFfGvsZWUtJ5uTfIMvOHuW4y3EJVT9MT2GZYlgIbVo
REMgAYEyLdnzQB2EB6shmzkeYbUSENltk2SxePQYtWo7QBLpKtJ8WdiDfZHQ2y00N716nTAML4/B
PdOvStYGOuGhcQ8FYZR+wqjifo35i8glr33CibxhdGevC7yUPTpZGvNKi+Ri4rd0M3n2PWUy5Zcr
8TxJ6H32vO8oPWrLdUZILeK/mJDZ8ZI1I8WdkYLFY22iJIjWaUQKSweUr98BoGb0GHjJcXT8tZj3
cOAcP35WfwwTQAOZdE4IpfXcn3GDcCRSE5qCghngmhxvy63BFAgUrIfs6zG6HmW9S+TNm46Rty9L
cMr6PtXBtBtXzEUvXao9h6TjeNAse/wYVddrir6Kdcmu/tuqNbjQ0T9sKYyFam7T3OjR4U2Y2CMT
mE8HNcLyyMzqtDf0YKuyh9ZVv2IAAU06oPHkbXAB80HecyW1Lc6KSAvuF0Cr+HMkvwCK005PXird
2qoc3LiuSjpb7PRqRQjOTebC44QQhP0vQx+xeia+m8TvN2VrvNpM3Mg8TBxmZitwo/q4tECcHToH
iECPxftsT8e5JY+02D5fr3Oviq3ZcwUBPHSTytVfefUJxTLIFOoBXRdWVkcVShO/OPOfgS95ZhyZ
MIRhivrfZCJ0uZmNSDKvpvZvpvc3rIPlV7lbKLvZh85VXZbxcG10mENLST0aKyy7PmupGWfkE+8m
TbjaSBCTx2P4cM34kACRoAa+bspNXd560zrhYtziHsHVCM6Uj57yQt4QHVs9p2xeOKWHc5ehxRzj
dcg91YzQh8owuRAVkk9cVAMfFOXQ139z45Lj5wu9OVh4Cxrb3vTSOaIvzg0X/tp093HGuSZKodL5
GyXu+jkPOpFDpScn7YlEPdrRrA+QJ2AXptt6uAgmi9WryF/SXlA5CZCYvVF39KD3ur3v6fw+2Vp9
DA5qed4cKEEEBMzsMJn2wtrR90VCU3o733k3e/0CIq4VSNl4vlRnOHMB7plGXHHTJ8yRHyoopqpy
uAJ862GOFNLYY0q315Ej7sBgIN/Tq0LxVcRM0CQaln6Z0SXDn8rsswGFG5X6u5k/fGQcraajAN6S
4S/7tKawDp16+gox9oXtdDDkcNGJHsL73/ho5owSIBxwfV974NRSDaEz4oFOE0TWJjmw5N7SBCGv
SO0VW3vY7cz6N8LJ6GdDs5ZO/+4X2qnDFGChHvoTED4jrbGonjHNadFG3emrGYJfM26jVq6UuDDH
82YY/EubG2hdI4ElboImdlBc+Dg6tQZn0ViINz2BWTZ4on/l/5PYPZ1/8q9XQ7iwK+1ktTfe5o0p
CPPJECpLGidnuCUy5rI1AksHURf3NbUQw07zkg8HlTLTOZ4bfO21L7YOOZInxya6hvaToe05sEwy
S1S0443dasyZUVK1GIiy2OouxmQjsHhSaQz4TDPKdU2JNAShFW25o+gELiU+kHJlwNwkn7PWqSbO
+FvRv7RFYCjQOJHVbJTUDPJv3SO851568Mr4z7gAfWN5cZf6mhomMEgGB9lzS2TYrB9+4ZPFG9gF
y6mlThg5hWMKunKo6QwRMHPo7T8qV24JC/NSG4e4VOmPfhcN+WG0EhoVbVHzViALTBw4ercg3Yov
xbKz7ORY2qFdaFH3IHAlufIDlQyhc731Nnr7HqtCVc/zKEux3XcKW+VhHKiwqGf8FDYKSP07D+QF
Q6hd0exforwIqoa79dRTvEybosMP6RXj65TJfSnde9G012LghJDY4PbK9YI1KmHSLGqy8ceRiamk
SaBOeSg0G3HaioMiH3h4q+Rmu8mebpO1MB90g19TvFNDlgM3I0QDSZqmhLphgi8PXgbKXNxZ03dx
x12vKT+80r2bln/zLYdgt6DUdz7NGHAdvYeIBYExdGj36AMb1L4vjDcWHLgIYRskGIi4fajvpyVJ
NiD1KgwjqPGZZJSxtG++TY3j8KlSa/SDVK3xjM1E9YCH/BhKwxZCSkDE9h2NM20hYgY+2T7n/p+i
m77gqtn1+Xcmij3K7IywKR4CYJE/nF3GwrhvcDApROdff92A5tbdZu24EBxyXmHgsGSXne43N0ls
YKPT8RounMiTkKvK+4hZL8GuVWFhn5QBHB9D3d4jrsotrRsVTvUJMkOnbd/BeGlbTQm8IJ8N70PG
Fe/JecHaMJAe1hjYzelwnbky/vdlMLUebaAEwE2y8C9HX+tzEAdw5JwR72l6CEFCc17e8mvMYmas
zHPNoNr+Cm2SnmiyXrya2mvtEwvguV7l6SeXF3f+MxrsNDgPOGuIrP/IAZGHxrMmp1PpV4eyrl69
vN7qjLALfqaegBFlvoySrhHBwxR7J/ZYC3VXORi7Xxe/ADEoXupi3+HHbKPxOh/zYtr7/vzdBDXH
Vl2pESyEBm0KSqPnpIfDQt9Lug/UKKsIsiXa2DCCI/QMFVgoc+3VIj4UTyjXGfgcLs4j3w0D4305
8mXVLoQkrsINOAAJL/O7I6NTz3z6/O22Bqpsbnr9pP6N0GXBjLRXzuklVK7BXg9IKLDYc9YUL/v1
emtrtody2Nazdh+4kQofdzjJTJ2BubO2vfagQlssjAtuTMb4/5x+CGT7JR+pxUQAvn5MmgG24czJ
MxyYnUTnijMz//WNUawahlqZHf5ZbDBlPh/dZHNvMYLaOuOovjccoxquBQpVRoNWbNdMK3kuleEc
KT4HgdfjmOhALQgC+Y4pN7hyUBWwh/IyuCU5ha/OfhQ+w7uDzadSuMsrdorYCIN8MYPIsILEi54L
xQTAgjIZ/RpMjMEgvF3YRa4GFR3lR5WUrz6flUL5O/Z+kHC7ptvMlFbj5zUGxDIIqGOR7c3kEdUK
6g45Wq6WaOuWNtZX7pd6fkxIokqJaASB5hQp6Ir21wKNkNg1oSbkFM5CYZW94Z/MQQjaZn9Uz//A
ycTQN0RWXQ5mTEUYjuKa23L8J08qj/PCpYSBAJjcDuci6Yf00EE+9Rl/TTPDeWYx5UHwwlkcYglw
tATHZ4hJWIEFZmaSX1hpwHnJ8uyzPs2nMlx36XEeQHsDam7GMzVVUMic6TBXgTOcCyDVxLzknHpP
U02SOYbwaze00DFlYeIzrGqyHpxTe072E3Y2ogD1HIT+drJI/rFm/bT6ORP2JWrInLFQ+rZ7cUom
j9CXYE8WjOIg55LbXjJydCEh2qWZX+uCmV24jYBhldzyErvFWt1yLdIZWmXe+E9nzBc5jMU8jVLX
+i1k3DcWNasYIB4STVYteXYvahFw0a2zkcbk5W3qIV7ZbmavJhf1OcKmmC5f9be/5LcMfHRZ6tca
36LoAWNA9UmSc5SyptZiZ453naxg6o/rwUa75bNOgWlkLJSz/p62+nas26sfnSMMrdmhY+XrwyuF
ETVVyl1NayqPV9mTha45rUzBwJBMjl8wYGitWnajnu46nh71bZVhdx3Qv5ylZkbNtAG4sRVxYpk9
eV/4rhdquyeOafn0pS4l+BXmZV/L18FtobpqD6qwnLUhkEPqHFoQ3OUJrpqz7HQ0UmFoJ0nx0YKd
wuwFfBBcQnm2b1N2kXqL4GsAUjWnlDlyue2MCEoibYcJT21Rv/cFi2Hamrc2A5rct/UVFe3HsgEJ
Dr7SRMNsjeJL5ktlAM+O/kgdDfwcyAVgVgw5Nuy8YIJ6BHR0BO056wX0FM6FNk3rIore07F8a+b0
2oWUEIAPOgztNmvG45CFb9xKjibySDOLU1pTN8IIue/7gJs6aXrW6mrT0C/eGu3Fr9K7AAFrTOoY
opl4p+mmlj2V7kX2y8yNH0rVTWANgttRnZeebxc2koE6WPEQm+9ZW/zMVbLXETY6D9ZNdS4R4eJ2
QSCVZIfGvd6auPNaedDnhagfh5VCkBmz2bf6Jd/XvkJHTRsuwGby10v5m51vHrMWH8lIOdjsBoXf
B4t31vjp6XPSIn/dknXNJCXgnoS1Ab4yooyJ9ZGzgLwLn6lf2742zTqhpUFd+nPXPfZZcXCq8Gp3
89ZxvuYdgsTWId84s3uxfehxcoQtji37N2JttKzkLLxGecpWU+ijU9lonEgl3Csa6n4lZQwujno9
pdhi1F4k0IkGrm4Wo/VM00U4H6yjQFqWwLH5a+42dAnqOmCzlCBZ+f26bvTPmptbZXaMnysO8l7H
lbIxeRgNsNuDTG9Nj6wmK4ZCFMTimElj9+TNYHOMeHx3GiivVgogt0DWN9BgiLDzUIFkTTGsttbb
nNYzE9P4ZQQbCe+3p64nC0WQ56oUq70MIFRyHTAsS38ky6thP+aQIXPBz1Dk4x/Rw1WhaU7zmmMW
tqdBFtSCsMbNGXt3sTU482bc+xwYAMNi33LHf+4orW/m8cfRLTiNidwvdvHcuxzTicFM/Weaslr5
C0I+B0db6uaqf4c1s4o8eMNc/cEkX+IY/tS8XzxtRScimUfsP3SFqtM/W57QrLelaimiZVTEcK51
BVSDJWYbo84yYQOoWkG6qHv4Vf2OAehWObgaq61JO8zT0Om3mCt69s93KWCYFyZKkf2bEcEXfkqS
3vWeAA6odZ2ITaiSPLrS6DXWRSdu8G2SmoT+FRLqFqF3FAIyTDpyYbW782LwR1NzeDYE/0IKgKfD
WzDI5QU3IIi93vi19OxImEYCdvPfxFLHYM6nbe7wF+fU/gXzo2/ijF29W5p1xY7yJK2GoYHrnHth
/b1oMkcQqMkIelp5nWEYFFXTc/RhA16yY6MFZtX+ZibnEMVlHIfxnuaAVxSe1cEIUMd1kEp5Hol5
DLn8oxYJ5ATie6SVSdHajH+9F7uuD3oGGCiB0eE8N/hcBJxIx533fIDrlphAUViBR9Ff1xcQgz/c
0Xmfl58Kxung+u+N/ayX6lwc+b/xoDE/aftVxv9YvUevqLsj+LJNx/Zc4E3PKCMUZnigCJu2wJ7z
ruuJXV5D3BXJoZwPIhXHDhGkaMCRT+3RHzDqZi3TYpgEnLztIn13yBYsQ/cjx3olrXRtKSN4Mv0Z
EoKZSUP3eMZ39JHDEDLLmmbw8WgtP5OffoR6g2oAL1kfmPTjVy3nAFfkZtHNXT6jQc2cSaYK/gY2
VTZuaps2g9oLMpQHdmga91RWawFzEjIq0GCFjbO7X5b7MGwsvyN+ekXRspfD0tAMnaVb3XIuCV6Y
WHaHoW4vGmwnMoJJgQTWzzjqYGtMJgn9cNd6JV1+NlZicMw+/h76PEo/3Q42BUNXnz89eyRsDkv+
HgGonj0Gi00WkY5gGzHoP+jlaxoVz4tFE8vUD08JKzMQwpX04cYSCNE4xDuv2Rix5LZjv7G5X2U9
ZWHNAIsII5avf4S+8wZH90IRUXspS+M4l/HzXN0c8JJgvDnQbZSzaw77N9ijFrnG3xxFXmt2HNg4
vPsb1QIFZhU4BdiIVlxExnbpY0ecOc802ohs0QHhUbh7GMlVmwL2V+OXtntKevwWTh3vZFWCmMri
XTeCgmN0pNmhwxq7mir7Og38Tp4d4hTq+A1mE4WbtwQVAiWCs1FZ/V0oS7UofefycgehAhRm1ogJ
LRTd1e4nWqzNoVNnxugX3HyMLlu4e9S3nJqIwWtXvpmkiC3WMZ38c05Oeonr75w2MVHRCeP5rJuT
bEFO4yHJyufJ4SU3pvkl6QhO5XhSSP3h2ckOJXLJvoz3k+b8xraFyaFHze/5E1mfynUywKvGgTEk
vItpw8wgfbebbyE+1BHOy+41RPnWsg4GCSTe5ggVrNFHVri/S5rQM63ITNBW6v61+Ekz76Oi1+no
A8ZsXQCdIDwHrsh4z7q1pho+M/pWSoOJoeQBrtzsp2m4Y+CsJluXeWhiueDnBsdmmhQh1p8TQMWR
1sBR+2n94cjoBM4H4QfDk/vOqb11nrp6QLwv3Qyih2pnXENn3heatU25Hg/pm7A+CD2U3XfjDQEB
mSIwoxTbiHfK6vnKmIYFRigoEnasOT3GIEkx+2v/OHLdG87QXWw+Fwr8KR6eV2wjvGrNxJEhqUE6
oSeVlGWkbRZ0ofHFHJ4PPt841b4hS1imgQ9bkC87J4mgnUka6z0OpvGsPLoFQBDj3iS/JZgFLIsn
JQ0u4U2VMtU2zBEAFirXVL4FORY8p7MDHwKEqc1PTmWcXVR4Wn4dQlfzTB2zhGHI7e3Fltk1yhnb
2KAeiJLI4gM74C6s9jFKJYek+FDZ///f/JBeRYMHJ9F14at4BGnX5uCPLqNE0PZPE20U5thtXGXP
wWpDaslUBjvOmt331A6vVKKiNLCjOiNEd7AAAxISQawFz5DjAIC/gODDBJ2iVHEl1UrGBshkpRZM
3isiLKVptLwU+ACL6DiSx/9wMX0ONd3V7PP2cs+TcwykYGKwn474wsiek9fTccSjg42kNqdy7UDn
s8zmJ5kD18DLgLHCMNdDJQOGmLu4FxfH6X+NShC0xaUYg6Zioc231UwF/bPNkF+5u/keO4suo1eH
aSmyzticp5g/3oXY6VDrTdVsMu4K0y1xPVACBnlCsyAQue4BNsCnlB3Vsu5PQmq4Cn+Ek9+m5jII
2nkVQrqX33MOrgB8uQ8UcXLfKwIrT9LgNGeWEQpfptQZQqUwf2F2EPfI+uvUdEeN4Lihi+dh+HSb
60ZNZVhrh4huw6PpS/becu+VySnWus3IMNa8V5gh6+w9wpaoQFk6AkI5JNhiEiyb5CgT/gIhgPBa
yeTm2/O5m7FCcbfjmj1elq8iQdio5sFf+52/bVOi9aTFmDPJ+E/n7yoQw09ta/zWeN7txfzDwmnq
iob31VyBTFNwYh8WhAKnh+8ji4x5rEfzr+QZmRdKAsUAGXEolR/dW3swAxgPvEz1sa0RrPJSPsai
xXWUrjSCyohthKy4XXvMynZFzV06mW3AT3PMsxkFjlM904S6HwcIB0kpO6RIfta4XOd826FEu3RC
fmryin8MpJmVZuBdGyDouS51fzqB/nJ2n9qCg6E4RDhqNNWBUunX2IXMMzWCnl+XurbmWe/sY9HM
Fxtr9AhGNDPvzFCuSXsbk/IFwfAC2Pq2+Hq07kEmoh6yvzr2ptTpoKp9To32RGmSH38mnKVgOfL1
LzE13x6FR0jBo830K6y9nuuMRmoymk6+XY6HrgjSmeXsojscdQrzbNlb4Fh4MT3eHPJcMc5L3gkH
nTnUL9pyHEYcOLxAib5vCyIFeK/UFE9wGO1NM9B9h2axgtCgvhVQbLowfa3T9lcUxjPzvD09ScTF
NnU7fnY53b58zw5X+6rItxamx1BuUf22qrYuqYMqhhiYUAOhM3iX/grw6yb1iPREOCVNFP7xueJm
O4ft3zyj21M45zxEVo8PpC76VUIqNWQu2/0IojcGiAdCXS3RMY1vzuRy0VR0o+rWeMnBjcywETaQ
h+B3dDjbEgbDjT+2e0M8u6OlE4dnO291NE0gxVaEedJjvjYjHMkk6OkiKhVp34We0MxrYDQwxei7
1fWTp/dfdGjgjMD1tJQEewy43ehNpMFREE95O91HLAnpqasyago+mtBFIIF1XLw01p3RKiRc7hcu
mAz166mzr7oExglNQ86Xxb0XibTVP9HVhNGdTNc/VTR21xis0SLHC/2Vq+9Rg5OLg5UrDA0zLz2S
dAH6JtL+ybFgCLtNk13TbfPskbtBbPqf1O4hTm2mitg8Ku+YvYWedRFgxyXUarVlF+wnPWRpPTwX
cKM4KjBgK0kYePwnwHeXLwOj13JGcWwDdT+Gru2nxzzh+8/eC1DZJjdHc6AU2Sw46YZPVkeDzosb
eZDuuOgyxSzmVedrf6fmLuLfg53MN9VaAGNu0B4F+esl1NZ9guiBhbc+YpLg9SdMRi1zGjhLJdFH
4ye94MvucuOvRf6VIyOLplkwIcy5f5GiN55a4H885tFGQ2DA52fgxXhE0DNwsBUMVA0/STcbXYA7
ky5J0TIZAisEyyaXZocZY+NqpQmTU0eDbJ4lAzsUk/tY+19eF+9igFIDDFABG6dnUeZHT+EyAMN1
YY06NC9Rd8nRjBdy5ahvE9KN6j+b5+EF42NiTEDuS8L8xFTNcfPfuzjhpA5hU/+PpPNablzJsugX
ZQS8eS16L1IiZV4QKpUI75FwX98rb0dMT/dM3C6VSCDzmL3XTigMK5sUc+tk+MlWfaBNzzrZvKco
Nh3GeASqOc6v2kfj+zdTZv7tXfVIiIUAvGp0wqxZdGulu7BRmuE28OALTEItBwmnLBb40xDAJENu
BnfO97fqDo2m7tgR5mynkQM5MLn2CYuirp1/2lKSI0i2XtPrG/X1CZ9E0X6jVyrdrTPQxVXsrzCq
s5NMOYlLSrqyQuvcx4y/syUtnD9cY23DM9Lx4A8UCCanS2FcvXGDRRrTTpqcDeu3cduzjiQ08l9C
rLkcAAmpfsGpIYSFpVwTw7SkhJLzHhH2F8/W0F9tpnGO4tU07whyO+ILM8YiWc2OMySGwcA+JpA3
sc4eioxF17IqPRqJVapSFw3sSBmlQrkIJBZLripU9RTKuKWYeNwb4Li2bR4rnyY+zyiZNzw//Pyf
KgGiTQ0j9GuB6rJgmBzxTaiJpZuu+oIZKBUcv0pOv4PLrWcdRK8F3+jKq60VFgKL6TWEW5jRjTAB
9NpF7PwWXJ+xW6ybNoRMzo3Q8ZGLdg0TbYmfLwFWU9ZLf7gbLISphhglL82C06peD3WyzizQHdDg
a5WVSWAP5YHAHJ+aJ41rQ033tMFWCxM0KfT/DJLq+IAQiuHykwmcP5lnkU+fArZNJvpXvt4qYvxB
UmJrolzca3lyVQtKF0YC4v95+po6NK3czIz+NZP52XTibyWi68RiyDTE1zhkp4li3SMGrCXWE5E+
BXEDRbcI8G3V/83rcb0IMiWlXx+oC0iIvAGspj1Z5tnRZWBQTLuJ/QAwXsN7tla+7GfqH3v8SDX/
nOjJEc83t0HxUmVMM3THPWuV+9K1D69jMdpKatjGNtZ9Z3+3hf814BlxnWnbcMxPXvYn0r74TWdN
vof4vXPwc7A81VIbU2bWsRgp3Z+gfosFjNDWGNgm1CDvNKtlQD2cHb1mgivfcz9fElMLnhuXcpb8
QO/wO69eMSRBhm3o+EKktyfifN7GY72u57hEdFdhP55gi/EdfUKUwX0csb1uAe5V7DsBsXZDu4va
Y1wBxyrn1QBa01604UtUBZRF1yhtkDhj/uOOjYJpq8YmPcyUaEUAcA4xogSXP2Y/YZLCt+WPs2ao
gPmHOeUfYrYPreZeqcsbAwlfG1inTtoHZxTL/Kew/At0YYDvT0/sTY95P4J+l8YQxLuLF4DGXGvR
O8+4guxRvkuD8Nu5Vvz8wGcNZZsgiDpWiJSTI1no80gKU05FPdc7w56ZSdokUnpwzBoMOg96zJep
Sl68CPdVGB10vXpHedBUD1/F/DaYfF36dF8cRQW3taiIAH42qLVNitApwswU89tzNXgeYrFDWZwK
wrGYGy+CaZ3QVbtEuQjGBNk+0xCU8QpUKFA41zz2X2jQkV/JnSzBOFElEWHDaRqV1rsHVm47Zkj8
hBw+cGBRYjn7UKd40b/ngvRasm7U7h+dqE6wpu3xbTa/Doc1miy4Z9QPTbXJHSwJXKFRc2IBEhQw
ZWFb8w9w1imqTqv9iooJh35ruTZRddA7M0PJCBrJP7j96lcXKHxdXgPLgV7NOhraLqlkGFdYnVxB
E9KXHpEAhxrS6m4LFsFHNYfKAh3mvdPYO6C4nFJohmYi763L8L3ytaVQAoIECqTSnaaAo1M2r7yI
PfMAGX01yMRL+yE4h9KOfWyvX7Uu2zcGEGXK34K/8mCzt9/3KsFuC1RqZZrxQdjluWlIQfQxcyT3
lO6xaYBPcA/2g38NQZ+UDA1Ul0g3yEOKzz4lWJs/zidjL+hO/bSL2+2oXSr5hZEKlia4GDpdn+tW
mVdy+eFzvTfNdHP4P934NSOTVUzfHT5dIorevEAs5jjcKiffXmJQl68cjwby0JCuKJh+ze6BNMPg
mGGUtIjqYGkFp9Q+ajYpFqs5uhWjqkI8Rh5Rz5PKyUSYqXMyR3KCQIKUV/UNzQ2PG0Ml4rBikNPE
G4w5U/2tIe6pc+dbpxoYDaIiu7sfPeHIDTFqLaDVvKcTMYD3SAE2XtrZJ4Fgn/Ad9Zs6/JtEmPGI
NuOuV8ZY1A488k8TEWt0CxlrcZf4Nmug/ovgLVe89lCc+WEpj5iF8SGjPPYx7ohf0+pXY/Io3G8w
BahjPSKNWXEiBzQ7Q8WsEx1BSBC3NtrUasEVrTplh8kyt6DFrea/tNR8019Z7fGcLVypbgqDE8Fe
e9iSEq6vZuY8cGHHVP6mdPTF7Mpl23Mr8guX3yYReD7Z6cHWkuugAzKxEuZHhxOirDQ27BH1oGHR
AnSc0OHaqnOdPcfwk8zwWrAuqrenw4AUfw6MVCv33TCN1YR8y+ItdmrnvVHFSWf60Id4tpLB20cO
D0jgUJzViu8Mym2IolfH6XXER8SjuuALm59cG4ylR8cZC29V1Q30Tdfco0IV5GZqwH3icb6ZVXXD
yxi5zrNL9KXFBRO3YYLzuvvnftUl18387TQfWkJvGmnxpZ4YrdSMXJ3m2+Ac1geGq2Iq8eo65iWU
zd+wNK9D2P5CO361LJdFeVHdU50G/h9TUiT3XEnWnsiiswsFRYvHLYUXw6+TwRrVCZ7+/G07IegZ
qD6I4YatdDeZ5FdoX6v3wtxW2VKaL154UwdnX8PBJW2YKjQOyWNGOloO/rJMMP/kS8ecl0kxcLTO
IF6NeyC5mRKJ2TQ6e4hzCAyPkBXO+AO9Ad6LlRxz72I3R8f91rwRlRuOqQUcFyJUJ3oOPrp4bxiZ
sntTRcDUNfZi3mqiO5QRPRr78GOrEZUn0Pkm0EPkNuXH0FtjPFkp4WXadirzJ+MPTXE5kWlo5JBQ
pQ+Ls8DOZ2Y16WEzNCKPpZw+ij1KQc41iMUEXalXEE/Rxkr8FQDO/JjoPqloxWZAF87Bx8ZUN1kk
V6xjyAVlQq9Xt7hJcCyIbZ80G2JRF0LSvhOVW1QEgAev6vccrHkdcmcFvjh1VQLdKDj2us9nGqFx
7DBy4/v0YGav7MS/VmGzMWRyIrb9R1R/o5hgFkfFP867PAlvrXMco4sxkQSNDFnDDgOS8SPLeW1t
Hw44EwZYROTJxZL2cnhE8juFJz8lD5NNa+5tGuj3hL8BOgVVCajanfZMsEi9oLab6UNGIXexmV7g
JqzmtHi1YSuBqC+vrV9f3RblAJ+5Ww9rz87WMkbUpltEQARgMOwq/ZZ9RE/PhGhEQO8G73bcrcqk
BabnX6MoO4H6msuHehMYg5/9jEWCdbOYX8jAPzB2+EqjcVvP8npmLRfwp2uS1VtLK/2doNItk5Vv
IGkfEPAohX5MZEFjrhxcoVPL+KfG7QD5qGyWmXhvvWCr6fOywouUJ8rHCZ1UQ43UmfuQ9z9FBVaK
DjozObHOI/K1tfp/9zlnHO6tDhpXMUebRJokOutH3LMLVuWkSVdTR7HvX4u2euezwmsglrQNtL4k
i7KEF8Ol/awqXIZ9uLMnH6oaZ6RWYw/54lBGe7QKvOwStQhWHRjf9iIRFnCqVNOoNPIj6zHghBy3
kXvVfOP1/7/8mEPf5q/aJmLH4ImTtJlxRVJied/qtzYJeG7+e89HF6BhOMGIGl5SCXTbFBwp//2C
Lj/CLx5WTOk2YLxvtb0P6NLAElURL5mAmmnAQ9t46jgEulD/I9qECWYKH5Yh1ZDsXagkBudufFZP
gPpbCj4O5nx+SyCNHeAx6a7qYw5tjGNrzdtYQbrPAeNbKjBnLtcD+lL1w+esx7aBa8ViLx2+07Tm
VkA2DsaY8Dbl6YllAa5merSwWdHthW12SYOnZfYvetEtnBmIfs8r15xZYC4jTg7uOP45dnoFeeQQ
TfSBqPCnRG4eEA/sP3X7NNjhSQuGC3J2o98WjoWJMtywVSQryEfu5XILu7gLY23OFhj3CNtBm6zi
Kc2h31YDRNekVwPvNL4Ycmm70LrMEuWPMnJPlXlCNTR6114+cmRX5ngw8eVGtGGD6e8G9q+i+ALY
in41O1ToQnQixTUmyhN90UieSaW74r9PKunOVZGtQ25e4sgb/Zvfs+pJnmB38Bd0b6XLO9tPZvg4
3T6kIbaoqtnznxQbMCrTvRmxj8nqjSawrIDES9ZiEfGKo4iHVOZhi83vTKoU4WNrPlU5xV2fCUDx
g9JW7If6mmjlvR3cFzKRwQEqUjZh86NbrXK2zpNJIfNILYoqYRKw4v1i2twDeEHR0SzCce8n9D8M
jUrdOLqUsszph8h4dMgdas99SRk3qjcp8gIOM/bfKASz7LUp2BNUMxOIam1yPtTRd0lp/QZaoBk5
wnAV9aiWKGML/SojDa/jbTKfBvMZi5hHbJ/UKF3Kf1mjskAvWd+9hNZergco7E3HaJ1QHJevuvPt
g1Vk7D6B9A2sGA1343TaPmy6nZPK8+CfmtbaTFoLkaD/1q18K7t/Y4sIT4yHmnNRr5HwV0+wo1se
PaJBCeKDHTThoLL43kYy0VpSLGNE2Um6KFxKIONborPFa8d/gf4kDJgtJCt2NSiCcQnjoSAnsSYR
Q8dVLc61xvS6f85zRXceE7gwvqg4UNdhksnQupLzLZTexsz699jl3YXK3Vw1lqZF9M64gc9mGPdj
cdYK4OjdQZu/x94BuYYBl4LAcB/JjPnNNnZ+/+CIaDRyk7pPqXhC7tWlCprCfawOigSyKH25wMbF
+9Twl+QOXMHe3mW4BNULmBHTEnftX18i2+fgKMNvHQEjv6T6tzElk2a+q9kBVi7IUwgfYtAATwHP
OkPdXVlk0SJ0GJ4WY+ehaU4hGSzhhBYgh7RdETBuIzhXQfErTZGe8hTZ9A3UxdL1q10ZMTIrnZVj
vRKGuCsuCJO2sWsjwqFG5nON8+8dths61WArxQPDlj/HN409rMmwJ9GQ+8zlLp1Z1KHIzfHiZS8J
ataeEbeJRgu0beF+STLpy/i3Pamn2GcJAFWvTma6hzLkwfpGJrfkRW29e+AJYp8f0hiVSnzD0rB1
zurHFP3DKZLT4HPya8Dc4uBs86mk+G45nxrzHsBemKmvSQaAGdS4/7w4B4TC4zFf24kxQzKWJVpY
4yRi6vhUG99Sl2DOlB/gxfFvF9YwtpSVQA1qUf5diemuyr2cXmYtItpqgaVAS/EmM3zmk0lasS43
7ej9iBIMzwB7i3vWcgjimk7OnN58JB9If/33qSXEphcfZeZ/TIbec4kvJk+8Vlw/tRzXZQj3lywg
hnRxbT90d0LdTXcLN04U1dnuYE4Z5YEIO8rdL0kxx1BH1ZF0kwttDXCdg2da5Rh+Q+62jFX4SKfo
NTpbHYwN3IpeyXYtI/xJ/qvC9KMCrBCG/SoOLwwj8/iqo0nWuvaeWXiGkoqvJ8vFmsU7XxvylmT+
SxlL+x/Q0Lr0YJFW7ebkI6rlr+WgIsvc4jPX6p+8LKIF9IWdi+yjhTlW0YOMqGEYb40Sjl3s/jYV
GYKViiuNAaLQEqmCOUR+Wv945C13w0hgLS08ZLYBumBmUFxO7muXNNCnwo+oEIs/BtXsGMmrPdDu
+imhrkjUD8R5GS5ApSxKdOYeLkKaoGWatzVqfR87LyHA1XpF7XcIyYVghJhxP8dvCqhvJvZ70LQ/
uaMxBhR/mX97DFmpdhLojBLEHEJc9bYhO+3dbu805bmqmu0Qh7vUPFBzqt7I1Jx1QQC4/2/6DtwD
HM5aHtPy3QseLG9T46kmFhFGHBXfi+jsjuIAwElsru3+3PkISszynUBYleKIiLU81HXKtDMLqGSj
U0t0R+/uNYL5Fh7ZFtEr69tiPhbOXZ2Vel6tSu4SO0MkAdNINXMGqItnCAkVKFA9vuKAUo7peevY
E0QuELeAfp27+shTnyZ8Ill5/mdpTLxn2l33S/1zXM0oJz1v68zvHL8FDW8SfWHTQSCF7f6h88dH
3IOyrPY1Q1+lzhoChiNmv2w93s0uxC9gS1JWkz/9a84yJB6KBtWfAc+awGypL5pLqczGM+g6z5HL
DP+nh56iNhmiFFCu5ZmUWo4wtDm+f3DCXaMhgM6vgdNzG/7mxdPT3yznZMnXBuyzQbCGMKEw44Ce
7bsJr3UKPNaKFDnmSzHdTHYVZXO3SrL25HiTcj6OHhIRR/+2WAmlpAzGXn8GtRyegyS/Ee5GxGPH
jGhU22YLpx7ZghgnA/aDxW8rkv2MUm+w0QsZ0FPmnM+XUUiMoz43hYJc/NEComf2DKqYdfghqg4w
MAbzaohZmacf/eLLkv2fbMT43p+qEqyGzqYwQw0BhYkMIW7qBJz3arSBBHjmlUl0grgNj8Tcdjtj
mgHi2Xxj4/sQEAxSogFnbbaKxnRpNXeNF64Vz57ntyIGTjfu0RIsGKObKVJ+Kf63qFiVXxrKBHLr
LM40OYLzmHy2TWrk3K3aeNsjKEoRM5mFecX0TbCDaREbPZEk1zOUYztWOOwgeGS0L3aKhNnoCjoc
wdy6zDp/h47DfbiqA78pwsNklDdXp5G1dO/iTXt91L+RKa8mVx5Cih0DUbcqXboTNUk314/Z+NtL
0mKSAB91doq7gH22sWLZiquQEr1Gg1g/FMCmQPig7iiS5aYxMClkpU5+zrAafXtPGvObbIq/nkVL
pRsHFx9GG+iLqYdAxSaYzGuqDVC12Y2WYK8HySYUPloBvIoa+zGadeqEpnxIen5rTyXVTTX4u+Ra
dcR9aYKkEk6v5tysRE2HIFyON0T8ZbCZtdMEeYwBQ98sKDMk27/Zw33QbABOOuVfm5K8AfIYmvHe
C+FsF9uGSAVU+uQ8QZMs/eHidvnBGK9x/ejFNY44w9q9xTOmPvKqjKgn0dQVNakY5oLgKS1q3/1U
9dZCXr2Y1X2prfOKQMH5PnG7C6Evbf/ORgknmLYIG4iW9PcuwRmzc1D76zGmMOO3d2CFsG9QtUnI
ly2rYAUZKizEYcJ7PlnYX2cGnkU2HGIr2xtJi3/YCNiv8HmUyPrLWDwyCvAGf4CH2rAZyTXLQA+x
1N86LTxdI2Sb1Ts17vUROc1sMQ6p0l5fVTkTuo50S2IeBvDdLEWZLqg4h5C6iLkD0VMqocw6Z7Qw
fjGrDTvzo/QshnTpjWAt+Q3iYU8zysDZ6bFDiVvuwDcKHZSxoNV2pY+S3uG34IC5jV0CtVYByDOi
A60WQn1UvoS0aH/8QjGjC2YaPfM9QIMDv77piH9p/Eir7q2NGCmA4SAwuJEly5SUyR/mfC09sV3j
eYZIzBk6rKWNZjMkI8zGVzTQjzhUBiU61iCQ+wT9fLS1ePK8hq8DDNkAbHugYDclHstgy1GgSF3E
2Wg6N4sPA90gdtEg5WPlI7BwsVLx4G8Flr3GzT4CiP1/dMGOJEJ1dYyzFOuZfZT+k53ISjeqtfAy
Y1FaP7kFTIcBz98pv+GWlR0byWvjt9v8rcFdnvNggMR0COXz5UyYJDeCyW1SdyRilfkbdvmyyX7U
Ri227tgma4cQD75NaBrOsCd0D9zXPibFSOizarMZj+zN53Dk8F3H60y3YZ51b9FMkzy+Gx9psHMC
ZIWCQ4ltFtcMFrdFKLFvcnIQOMAcoFshNrhglwOKSyC6el+9BhratRMn1V8xOy2xbJTrsWPQqC9l
z9xLuxouHExhX22PD7Y2ALhYLZZdc83nHSJLMksPDzRuhs9xhrcRp1j9w+//vk0ErNRbmc6U5WTR
damArCTNz3QjxC9aC9er1mTbMx/M3+tmyMCu2hvExu7aPcuiho2IkhtQKyC4q5kIivZ2o27rjOBl
rztQMEyWUCGz9fDMxlvIs0Y/DSoVCM10bMSN30y1wh0B4F238W5GCIhYK9YAGWO/hXUZYuFYIC3Z
j9B10GpcArUy6tcCjUaNNW1kEOIUO6MlA8Vfjq5YxuOzdz5rLB9SUOVizA3A9g4UYVjVK/2klpeB
GA4REiKtf1oeIvWvssMIrp04LtUzrRqHjNa1DwDgW3ePOXV2tejxVLsRnoLqq8XRqUYjfYKMly2G
CucTNJcJKATN0D9tssLN8i1x/Jeg/PYkHqi4AZoPtwjD4ewSZKy7+0pdNZ22cBKXwOcj5GJsEvBg
yNUYftpJHiIKd5I6kJnDHBlhatZ2vMF0ucrksy78emvBs5bYEtph6+pWSfYSlfEUoNupvDlaJGbE
bk3DXGl6Aa4IQA8h+NXo0gsiHKdNhRWMDVk0fzdypE70rjGaqyhFQW4y788ExjWZzOdCPsuZSqpE
rBf1l0GHHQMYyeKrRr0Ql2+afsjsjdX7eH4Jtj3N42/sRj9G4C/DhMmxYEcKCuEEMPM1ij/rwJPL
AK+zLLu38ZCzj9dXPgMGesnc2Q5V9mHkNul0lK3R2ojZDMwj/kEx32oj2PsBlTH0LiAkWW/e4qLd
O+MbEtkgj07EzUfgDxHWoE6c//ziVNiYfHyCcDnkjEnyJmgAIKjCuvxFL0mJ7K57mf5EKP7SNycY
D46eHQnHPM2u/SLOnggeJWafAqkpM/VlfsoqLBR7hOUaTSpY1rC8UUgoYFzi7nWqEEm8DP9KMRe4
xEkz6XP3EbAEqT1TgMhIlFvCWdydG/KgRlu7CnZa621m19qGOAkRnGHM5z0AzIZ4mr3/OsckqjnJ
08up5XsefsnFiSUs8t80IEaDGp1o5VIHGxA9beKSrKJ8ia14N2Zs/AL7mIXp0ZuNY9PEL5jkeKTS
AYdbTx5lBAAoSDgiKCeBXQFP4KQPeffw8CeEvrHZNLStRVaXg02eQ8IkTzRC06cV3CRpln1htp2G
T2SUziatxlvthrhBep626luVBwKl2SQ4/T6yMkTnxgnUgNIDngj+CyzwFEXWDmV4NPrsmRhcIu4t
m23RU5YgugkNVLOhbLWdlxefKV2NYCYyu8XWnRixhpBJ8wKFSox5ACZ8HPLg8LXSUmBFetMYxQRN
8JWGO4dH0iy3UQkBu8lA5rbMbmRyD30adriqfT8v52k8dzbTHiWJHSpKzJjBgl7luCDihV3Pn3r8
lqXIkOdvYBDT+KtH1ZMURCxxXOL4Iyhjcp7VMPubKQqnXlQ/ydju+mZiib0Iuf0b+Ei9telE/tWo
YbhGoSUzykSyjDllGtP5CEfMd0hRFpY1Y9COkuwwvBDVluHBDrKFHfLlTS1qUEdeOdTQ87S9e6rL
/r1Q2AtmNqV/8hHElWDoSyovqXHeZPE1ajaRc4LPAnV6JkmU15menk0MaY0Ldg0ffRKuIwCkusAL
+TSoA5wx3jW8On1MsFOW7iO9OquAF/JlKuam0vUYoERbKsib29g/nClzbL0FvL0Es3Bs3XMq1NnW
Vp3/FNW4tqvplPbGpUWqN9x9dgVMsF3xq7n5blnQQ4QjIkQku2xIucN6AeJ0HE5t/tkUDUPEHAlR
y6Y6mYDBvrrs2oigeDMqcLIt0fVYesUi9+QpbVpoNlm0zN2USIc9krUEow0S0txvbgm1lRuvTevS
G1yQwaLo3F3NZDkOjeUfc3aPtcGRB8s0AgrNuDM1MVZ2hKGhuMDAOeMKKq2zT5xWk2k/uvaNuiBh
QteA3LFGdDqoZy9CWji9+m2dY67TTPtO9My3kDxRcOBctm3cjCm7U8O4yO6ASEvWV+Z4qf8vzuVK
cbv09L1MzI0LW2WRJu2+8cA5cpKxsUveGemtbWGvrNm7RCZ+FlV7ah12iB70dlb/HZEjJS82tURA
SKUI26vwqUAr3DDodP1/fYy93fXW0gO33vOGI6tzGWLWg7+rhhNfjDSdP6p67hG3G+JEO4jiDiFf
YONWxGemROdZDgeZnQFBVsor1T2adEdiYmQeDCejSLiGLhetgU3injy0bqPFGL/wooAu1pVt27/i
UlZ3aGNyTTE02tSlsx0ZKYZhux8cumnVmVEpo/rq/UNUZAv/VmNYVVPdmbe14mdbbBVEDYEs884R
VXQTwV0Og/Ug6gUKNyIT2/gYRu0Vhx6qAjDdou4WAwi1aSzJJocVhae1kNjweeqprEJHnHpG6dqW
QC++AX8xa4QssIs3eU2zod4AhzqN6U/6mjsIAVi8L9kf5HB9vRcESxNXbMKLmoDVUnDdnKV5ZbjU
ray5XN9/x+Cxt6djiYuOTDZOX6BTjGq4GO1wprPDpDVPNwTTuLaSP6mBNdinyQIhGSMHWKQjQxgQ
Y+BSPvVUw6kWvfIg11HFeVnqd8owNThMVd2aUPA3Y3bEwrFrqCIaRlJuXSwpzugoatmcOpe5AruH
iH2EoD+zunhH6kLmM+SlLnQLfVGJHJwMmhzRX4P4oGfhAScPEhtvawdstIW18iBJFcWuKjBU72xz
V5neMzBxtUEPEm6zE06HLnUigqxGK1pwvmYdDrbJ3WZl9kD/fMo1XCF63P+rupnxR27oi8S2iQou
XpOem7C5Imt1TEedsHmLw8CWJ7N7aiFZ5vwxcUGpTI/5OZoA5Be9YERVg91IrIcdVNjXYGvXrAZY
aqybmFdbUAs1FVZO0+uuilZdJv1aPXM8MiuPUlCVa/7408nxOPQsJZ49jwXoTzpTXPWTVoolvJmK
Smnju82TOKz3GWhegLrCAsoSdzNL5eoz7snMOiE/+QNbbczzdz6OJQsNfDBhlb5irojLVUJZmFBk
p+h83LRceghlRxlcBfHcX5nLmIARu2SHlC0dPpiMlkUSHp4xOwapVWXVqmbSpcoUAbwr5x2V+pOI
ULzUi3w0t2pgk6i8sPqhsLwOL3BQAXCUFw/FbcX8OBV83kRHlsyxWFAUdEsjQzn/XhBnLgpbBZjC
BUBTSSdeM56xeESWlt+xJq0v1YBkzJDFJuyzvW2aTHuuYUBaXYIWn/fa8YG1hf3OMl5UE1RiTaLg
RZ/XMBK8q5Iaaac6SNRfgys2PQYRMpgAMlCOE4bdTsto1f5touQga5c4QQIl5u+io+eKtFd+tZ3K
mDJMuDDeLkewkKXMylhZeywZ/Eul5StOWQROwtW2knyGiDqhrunjh2XSZQclkEZ7irANas2Cf5SH
zSfieagKFjS40Zps7c3i24SYY7vtxtY4lGglC45VKR9dBkGtil80x1vm098ZP0HCG1LQOJTTrzKa
o6WNRroQolpcNMEVeA1l20Ho6nhrYSBL9J695NPi/gQQH5IoiVgY60WWGsyNCcmgTVCfkCfbrfDe
dFY57EcHqH5Ew95zt7/0ZbOIW8U91Jaql+m1funDi/AdyBPowZVeZ0DuCxCcLgCQAAOs0iKOxf3g
RPb4vdVbPdUhIHjokMaLZXAHyEdBy2rE+qVO/hbYiW2ND6j/kJVcdvmeL2UO3g2uuQognz+9UssN
uNDKr5SNg/7u4hNSvbJ6XBmChKLB+Fnk67YkKZQ+sowxiMC65/Rf8GxRg5MHv584uxUirWYIoFvm
O2P835AdS2X9qvVMZDRYL4hLjjW051hb2t8MXXPIJ8Q9rT4a3+KCSGAy6u6mN+GDFt82wNEQhe55
a4zEfhBc2icwpaFb0s0Z6ERqUtTHel9K7NRzsNDDTyizKwPEjhN8cdHHbnn0hbYMCwMUfPfXNFRG
MewSmw8g1JRZAskuErcqrdhZDFRQ1sI2lW3+GbCqnPk75bzL6nsZkaHMRCzzECOORS7c9sWG5oFu
395ZOIy1y1Br+4Dlu++bG7NGL6y6ep0KaEqBRmfPdLDPI86MAc2Bjv1KuMZ/8PVCB9rqG9+6a62R
rL/wY1cZ34Jr6qtCdahyOmYYUKw5OvqN4B2HqmpNW0ZniyEqrlUffbTIcKPYCl8UiiPXXkJ9+DeC
zOn1rcly03NZ440Rub7nlMsyHsGV1p76PS0+yMpulg5Hkzv+Nkh5NC7PJtcJaKy4ugC2NOeBr9iG
bTmPpKxOzPU5nNVDQgmhHlRwj/iAWQQiMgCqZsRPGkuHZ9NjNRUnB8YwQM2BC/0Z3W1bg5Kk8LW0
L/XQBzDhzJStMePDYlOJUyDeycHYQPwhUdxb6rLce+QPhOXAS8FoSaMfZvzNWAAVz3/HYBc2yIew
1JsQ2YZyWXY4eTKGDxJgC3Z6qG4pZgxf75csMPP74MOwKih6CNdsyb+KgR7b3FbHgvMSowwbMUwd
ODQg2KpgUx03nypgOhAN6s0f+GBU68I10Tv8R5ZPfRuvg2zapmBM1QOvMZAqEArigKmw8KUxaHpv
OSNaEdx9jPhw7sDqrbtvwHK8RhWDjSCKL2F7ZxCBc4WI4IIf5dFmj036M4hobRLWVgLSQs3BBYsq
tVyh5lp3ln7WOUf7Gtklc7/ebF+dRiL6IM3RCO52es2cGIG27NgetqyxOuacqGjyFW5mlBXtBuLW
y2Sycpt3pKJcQJpIJFfoXd9n00X9uCkYcqqwVIuLXU/7NdkaakvdDcNJHWiZae4y9bJsdLM+Tla3
MYwr/1NwsFTtSeHRo0tBzkZpVlseurBEzbcISXmEvbRlcYP0jktUtiQ0RNnZSqO9x2DAa91dYb/Y
qdxN44CGAdai8YzQxRryWOvs8hn5+ARF9UTAVKN2U2n2Bpir1iXF3XH+1DYhguS2peGav81Y6nxA
Gr+b/S9CiG2TyuuBxTM6Ryms/5B6ECurlPQgnDPEcMx9fyzC6C/20kNPcsa47KFjVK3xT6UiFL2/
rs1q2Qk+7L6HA8qNy5Pe93eCPVgilSB/NMYOTVC8pt6lnxCzkDYvWZ0/VaXGCRshfkah76fZeu7G
paq1PZK69Kpa4SZcBParzb2NFSFxr2qImZT1ooty7K13NB5xg5SJ1tgj6hutEMe09aGKhwh/7lgN
j4CFHzVB2+67jsPWfag+YGgebvhlJtV2RoLhRvWSyOEGCEmMJpXMU/SwOUtFb9GjocX26JCuUJgG
BfN7VieMaPJVC6lS1Rvq15FeTkcJXCLGGI0u2QQ9b7M6DUsYkZw6CuHIrY/LhfvaN+mAQAmxBSaw
Tp0c//1RePuqkQSVXFu1FWAHhheR7R3M3r+Oj4EmYNnWrIqcXm4VsEQ5DzoKYDulfZwAg68yll0x
DA1Ei8o1I4HfyICNAYvvcevyvLPxB+oDlolkQYAOMTPIXCdNpeOS6bc+VYkPebagR2DO2yKH5bzh
E6plDvK1PQjmdjxrSwx06siCMbfFvo8gABC03vu7fqTT/sDYj1FVzGDfo1dZqC0QX432bgZs5sy+
PyFQVxiSKPiwSInMbIq/+du1D371E5nFMjGcnaGhzWctbmndka+uVKIZS1tR+qM2BtdJZiK6bL7v
HvejbcOqGdfqq+CliiyDlmI+u8H0P5bOaztxbIuiX6QxlMMrCBCIaGxM+UXDLtvKOevr7zzVt6u7
ugLGQuGcvddeAUuf2jgWA9ZF1JG9dpLyW8xy3GYvOvue3rKhgNg3EY1oj7kE61VzWjvhjcFtgPpy
8CftYmiXGCow3ebKbGbXVMA3SQG/wCxYG3O/zaeC2GhURcLv7gVjma78TavCG+dX2aFepzwRG7oA
VcWi2ThEn9rVE3wNlK2eD0Bu/FxY4hczmFz774/4ueU3HRW/gfNzRE3fj8O5rN/GnLWvseWjqbSY
SkMRZWEdDeMUzqzXzmhux4i0HLHI9H7PpzBK5I0IJpfhiiELyys8ZwtPkyFnjxVk0zxBWpUq4FRN
CZs8Psaj/ZU197LPMYCpTi1e4thYALz0vm41bLRMzFX0S/IMWSp+iervSrnVbGAd5IcFhTLcSDyO
xJmW9YMo0EogKwiHsQ3xJMKocl7kTW0Zx7BNsfVGMhETzTNTxEHPdWphX/jIcO0P2gq4SemvWOes
OnvbWohcrI5oVHPfo/I2ppk5Cx3c+IZ4iAHgKnDGO43IZvzHbopgPrUgeeOpQ6oO5Iv/5CADLDnr
MUTXcIqw2NHAJBBxzLACYKpPvblzJlEHURVCCxkQSk0gqD07U54px+JDYPR2OTMBxUVOvZhhepDf
5uUQll9hy8AetIwZeUMSVio2Z56xEbLmhNALiZIVoGeCsF+yr6qyhpGVULDDlQoQdWc8asiXYpli
FWKZc66scVc4eOHq2S2bjHuO2+Ool6/6uMZUS9SMgdh8mfeWRPxFdkXkx742843sSB6TkWKrzgcd
sqfVxh9Ap44RsP/cunEX5CXeNufOxFHb4qM5WfNuDtkzHrt3peuPSVq8xNhS4adk/SsEmrDYT0t9
6BNnX1sRR1jDZlGXRwLLmykRTOhiRL6UoIYz94Wo+KW2PitEJPfESIisKgvFSNlrHlbUXUL+XRU+
BLHEbPD9jqr3UsH6C1ewQWm1DYyuBGZgN71MQ+bleC33Y+mTFnrEowPRPfAeEgrzo8MMR/8x4c0W
f0JmE1qbu4Eib3ps/brW8qzK+ZLNt4EZHA8lvAiVXMYPcZ9KRGgQXcRnL61P0SosBQFexEK0LtZ4
mwLVdxLYO4ICHemPKf1EsnHNf2ScKmSw5EL7xGMrh3mRf48iOBgWCZmzzacyk25p3cvRPKujjSuP
yTVNT5h1Qgb7xM5sa01HlBjht5rPrtGTLXbOAVvgNWxikdGElONnYFaSMKDUabFZ1xdmVl2XUyPS
nunVXqr7PzJKKuPETjQuQUOwaAeMC7owJjTlznxJSShMOswwjPE0TNypOIhYGzF/N8nE7qljq7jw
RfHSEpHJQqhRgmVrXD1dNS93CB1hYzctc9F/0dj1Gm/xvd6MIoJC7i5BLaHC65V9lmu/Zo0KOTHx
NMGqESM3W5jEKAuGHAAN817uyj3ZVjCtU+ykQ/VUkj/aEpqT8QlhXZud8mjwltPMcp1Z2bpBul5C
GQs7Hn6z4NyGGaHsfL+I+7KVcKPM+UPo1aUygTUz6x8CNl9CBVj82CJy9oVCecsToHdTEXi02WNo
i7gIozBINgxrVcshzeHv1P2WrOmM8c+wk7xazy7i8yZz6I3FVx2Wt0oaT1Vt7eY6/irL6UXPC68H
bLEo2MrxNa8+8XWPKTu6bTn+mfOvJQZ2SIa/Y3K1HOOK9/pqZG4wqy0h4MmlmYXNzJxhS1Bdsgaa
rTH+yWtavJZr02G3h30aer/WOplMo1iJme0V9nmRq1OC9VZWcKG7yHJBWciyoRpOoHbD0pMSx4ZA
/lBr0roNaXwGDOI1CVWXTLgMaRdwkrjDRutQhs63mil+mGh4VcHAy+R3LA/O3DUMw9dd3m6rHOxQ
Z9gQ2fs4kX0LbU/XXLIkYBAzo2xAxRNG4zGl7mgZHgRgjC26zTI+ZoRK47f1Npi7qS6pcQRCEr+U
6b6lbWAYn6v13Zx3ArGa+O6tZQvRWOGV8XLvGCTjo/A+zwN3BpJmtAD4tGkx0wNzOCYjfx3qfomK
Kl6YpVfaLgF5klg1KGDexZc3wGNmZXqima4yEzVWgVtyteuD8qAW1rtsNzc7IP+xYPNDla47h9CG
MF8T7jW+GezSYD0VG6EMMmQ346uqpEfBNl9Uj4wzmF/eHNHq9TVcrhEOwdIlqw4bC2tPkbPuLOwr
LBoqBw2fA1Ghk39KgHkRWCaq1iRbsL9z8ITUWP+TX8MSSTClRAvbLc9ZandzYWx7ufchZ7wkuKOt
6klhKvGjp4Lyrw6IaX6VyPpRBDm41RkpRwDA2p5gcGSZtxp5vnh6ZHZ+8ETZJpv6p6o37QTzOyUK
RuGOgiZyDUnbaboZ9gEDfi5uq6tkiTSvoeYoq1Fqbha3W0hJU5M4XVSOH6TmWa7hl3XbkMhWO+9O
zdL7Y7WxuS4p/q2cqhVoZheayDTI+RJalNzPI642ox9maJ6FmgChPW43cNmM/rnM3VmtNUKd4z9B
+DsnItKESr+LX3WVBJ/cZMGSdJ05VAhrVnkroX1n2vAtZcG1bTSWZ+dJZwVVr2/Kq9h1WkawlO5Q
hoKaMW8Aqb0CdnSk/oETMPyGKGHWIS+4YkjQsgO60a0ACHMb/1cQbxYneNkVqRECAxegas8npnIu
JxU9CVYSIeKqZItFz0qiKCSizZnkUxr/irW3wQRo5BHXochl45bmPhIsLVkZN3lVng0h8VAS87DY
L3YPfxPnuBwPAgPfiajsxDwxvZdyioEk1ocvYU4M1i6Pfys4AV1JKileLnp+F6CTIF1xWjdp125S
2fCV9tR3qSvD+ivMfVThEjarGWdWv3VQTkuF1sZuO5bYBFlV2BquXWr7TqNpHxA+9cSHhFL8N1cz
j3ntzDI7RugrNG+kgtKq6QHR6dSHAI2F0DASCgecGqrmkSfsl8k9fTL423IL1fq3z6q9GoirY50D
08SKDgd3uWMRzw7TiE+znnws7U00dZA7HfIT6nnTtBhH8Tln7tbAasmArbaZxTiiMVy06bA9fy06
rQEdjgZs1DcZ+1XJeKcJgiuemWuN6kBKneEQ8OxFIbQ2VI1lCezW9QWZPRjkaYzY2xJLEFJ2bXAH
OhJrJq+B/wRU0SdI8fFTyLi2ukmSkRhPMAUYhlvBHVsrt3xWPGVWt4tGjl/jWmipQ6aG4ODPqMOu
CgtUivwUXbNSbo3uYgO5D7rEk/VQ5MZDFAh1dr5nxKYEurYVVL+G6ypwD02N2bbY9O1fYZeuGDdG
OCexDNUG9NtV+OHY2skid0oivV2we+QGk27ZtXfy+GnRCNXwNWMVP/f4rexDxuWOutKc1GCiXQLw
kx5cqH8dacHEsXGHXm9pvIdrSTainpwmSfP/oUnAbJY0yK5WNtfK7oiDqPxCi8HVR4PYnEOEi+5o
fXsT+WyVPv4xjRzW8K/ARZKQlEXEbKK7FTcjNnrrUQJWGlKyaG61+qdazrAVRcGTsY+wHdTg/p2t
evDxghKnEKl5aeXurQR0zzpnGwrmG3li1P8xU+nZif9C4Sf4+iaQp5loe42YkKFXTrFwRiJ1SJEX
T40eZgwNDebgpEKFxjfgEwwk2BM/enB86aLf1FOcoXRl3DSdoSeD4ewH55fEbTOXPwtZvS/cLuUZ
dq1fd6pf4piWUVckRXMI6a1b8LGAm1J8yqQAsJwkbxvDZS1QL2uxSFSS18H4Vi3RPhrsNetBAxFV
p8MAYibnAd/XBAuA1vcwssZCdZ+9Lma1W4qBuAIhuWkOJrWmZOwTlPHCvdeoqJuN7CCb4efA6g5o
VicUqQgfFYYpBmb4PT4R3Rwde5nucVrht5kASBdZsx8ZiHPbvA9L+REMGB2XTeWqOpMiurPipyZG
p7EZvP5kAax99suuAHkbb2RVrsd2PE8YW9s0PjWOyhr7pY4jhgYLGVp/vIQvDd62ampvUs6AynMA
/Mh0GxClkGqqEOhV6iPJo4s0Nn8VYE49Z25qls+sjd9MYktKtXvTB/TZ5ngcquY7CJdD3IuwjiU5
F/NdP5i29dpN1V2NuWZjvTAhpzVuGXtY20Szz1n5kY2CObNxksFZdSYrCAF4+7LsiNei+ZCFi1Rx
YyR6cRr5tChkcGNUK7Vo/2qUWQ4T4c4+tzRU6N2wiYyRdJJimMztipFdJTnbhnhd0XpYU7SXy+Ul
kPErSKZz7sjHKnY+nZiu5ZbKr4F+qKazne+jNxMoYU0g6Xpe3aPV2f2WPGy6149vMBR+GCv/tj54
7sNNV+52u33ZrfaX7etru9p+nPyn/+1/Z2tCNffj6vv+63nf349y87jdvHl1uIcunPP1tl5dTqen
f3v43/nKB3JYpSvf9W83JqE733/43o0R/cpanZ5P8V2flOur55PXlquPj8v+9eX1dbvHrW0dre73
w+Gwdh/56ub7iMZW5Ixuvm8nX17jXMePpy8OO9k/tJV4FSa3LuDPkzH6Ch++lU8+hut7zExXv3fv
0KzWnrd+Pvp1qk0vbeL1KfQ5bXi4p46v9J+nec27WCu33TyffGBj9ZzXnWvu3GfnPk9uvtry5y7/
eD4vPPl8inL1dE98Yn5+nvgCvuLk/js2l7dz+Xv3Kb5W/JrXuMWRL+S9OUfZXhw9X8kBI/NYPTgL
vJ4/8sVLOYITvz6Jo+Nd+Vf8DmrpmgPhJUR/i793n+LsncRv+R+vc13eHovTDZ/o/+/NC8Rp5n24
iuIA+ZoTb/vguMURc1ynns8srsrA0f57x4//PjHfrOSHOEj+hg55dxpc8RrxeZ4f/kl8zw9+Kjnr
nA2OkJ8//r0ZW/eaTzRt/30wPnS54trxG3FuuHwcprPijZ+cSXGmOS6N0+D6DpetdNf8c3O/+eE9
vh++737fuIHESfb9Z792PT7QSRy0ODX/Tpw4cydxCcRBiGPlm7uTC4rKgX0w5+I6AJCJkysOlf8c
rjf2KHtasPWJhJ3VhzgJ/BqKyYo/EC/jGPkD/hM/n/69quSMF3texC9wQ8Y6bGo3cfel6N99KR0g
ob4AW5vKycxM3CmmtSvM+0WQajVGxzrQzoZqeD0eOBZVHFlItzqjsGy3tcjMAemWC6ixWfcHIx9A
kkn2KxzRlvfKelGl96YgXaP6HpdNVZwAkFfTEdtrDLD88G5aGsbKb119VdpuFWC8bJl+GkqrcV/r
5jGDQmAS82VrrARUMBKMcInNV7ZbT+7M7cLc0/qO69rrDLMDzS9SWFwdypOLnGVekkHmm9+dPGqg
lYIVBQaq647KU3ssjRS7vSnhRzFw/N8GJv15C2TVD2/GWO9Tp/yJGPhH8DVn4LEmJX8yQMwmbJxF
uQ4dIyZ8vuG1fYeHFTtXPeX3IDH3Yz7vsoQCfCIYJpmq06j4dqv7+jRwymTkEf6idK4QyS3YDM3w
yQbp1TD2w5NKL34IEQaS+I3Y3Wdb29FS6Ci9VBIlCmLDKlqdzO9152ZHyA41mDBhEwjtJEFPua6D
vuHh1c9vtSTvBdxsxDho239CjLX76BUjKYHvC1liIxy4bIg5hvOkQREzaqQ1kHPeLOejSIyzMk6M
W/LDRNeE831e4istOtxG3euFvTWL5S8xNKozu0WHI0vM3pbhuiw2MYU6r/+MGuuv+J3oEcSOX0cp
Sd8MPbCbYATcya9yXX0lNam2owSBqP3TFhPNtuKBUqE2wKAxOuVQyvIq2JaxNy+7AcOlYhubrxVa
MqtmuE9Jk5AeASAoBty2mGTEwP/lmPypsu2M1Vt01fsF8R0Dg4TrH868xGKDjpPwrRQjTgoNBlcw
ZLHYh3E92Z/YZqIEEnzl+DANtzJl22NKj2cO+ARfKgNNjyUYZNX6JWSDXP0YGNiLYkKyNWSMFgam
7bads1epK3aFqXpx/RtCEEuJGPrN4h63QypMTOXybAIihV+5Jp/BFuh3Ctpu432m7Nr5LU4YXZQv
oPDV8m7ZxQvfyumBiKvZV/8V3Dk69LD+m7TmFUb4kt0FTbQnZKftyWpeCpkQSW2v2/o1Qx4o58uG
0mnm5kT4BYOpNnBt7W/18qHLuxbeiiMkp7D6NPuY4X1pLm/YUblyh8aPj1dQp47LIVXzbYFsrLYh
9dnLnxwFmj7vahiaoVzuBbxQQYDAi3bTKSSGU8SQskQH0v7A7/gq40MDBw3+tpvr1rrFyUU8DGrK
9Cp8TCaW4YNqXZJpOjRjNNN9zatcNQ656mF3g/UHj2IAa1m70UeKhlMy+EyL4gl+zDJXxAAJAIV0
vtegHk5pL+3mON80FY5V5UL+LQh8j98IMzYxMeti9Wsh5MjMFrpTpdrMtL4GRoqDDYcbAxqS+PDX
hUaFMcGYeU5CTVaWh1THniuz8hsX4iSyRSbgmSIEHDIxcZjvC/n0o0eEuUMSFo0Qo5bB+I4XCtOf
qT+wxGBck+CJ8NGipMU6zdHoZ2WPvHH6mKYo7jrgZt7vpar0iHDGiDn8VKeKuV0ENxYtx1Cdihac
qL+E6d+2JnnFIyktMv1ZMcmiLYjyvoYjJZ/xp+jgXVP1DjzkpcaAvb8OUrcLi/BKEkYULy9dorF8
sP6WMqwFcq8QxEqpsW3pqzoCvyrV2dhsDHYybiJzW89g9KQQIZ2wsYJh3r1N+X/Pg9DgfyR8gCgb
XaIgYVbaWDo5BEaugfIwfHNuGWgPTlZPOY6Jofxwsnvbgt7iZhuiQBM+BfN+mBVfOMK2ezPTrp9N
ZHm1VrwwohJDTkY73b1TB69n/UuN94iorYEbrwfKiKvbxPeFbp03e5a6KdvF0QcqEncELzUY6i11
uF0KwlSHZd9mH+M4P5ukflVVcxOrdJvGSFpuh6H2xjEZQMuhaxOdqI2IP2o6QBIUihi1T4tbPH1z
V8DcyxLX1l6Wvtm2IywSOrhWn3DDNg+djGmetVHTltTbt4rlBBpI0jzK2Vm1yJRLkBhznk+LxsZl
V7eq1LleuKV4VQKjnwqf1jActHtJ6lTqeBr7ny2Vh4g1ZHGkb1QzbzPWQTFu0FNL76T2wBh4hjib
YcR12/QdEypyTZQGA2+H9n7cQfm7FylO1omG77kZX0bmllIZ+CBYXsmm3vSo4BG/Juoe4+qtAEDK
tL/CKSSHesHWcngTm1VCblVUYulrtlsxLmJrBNbtSUsIxPhschDO84hhu66aravAAYEZwO0dArBa
+A2KLiPYi9B1qzxkC077LNJqM6NcQkTBxNbBctMgLCAALekE11qZfSYzpHjpfq8oQsRxsPBjKzFj
RxCN+QaWx6lmnIwSQQtph9jBbbBk9IvB3EituW7RNELSEhQLM8ZE8GCSMUTi5pqdjjWS2V/obHOM
p2Wz8aMZJuxwVinWyWcoiGKpNBzb4abWEKuYKDgtziPdOXW+85peQKuI1xPZW+VezYOtZtrnlCXG
wH1HCT9qLAna6kgriT8wPWtWHe0A4ooNN0nFHZdkn3mM14ZYAcVqUMl/5wxJbw4IXOa4C0OqR5cn
c60RUrmxGp2C/DeWPxQcKE3ZS2aGR5q9dqoTZD4o97vZxNZzkndMmjewmXc2J1IuAO8rKGl4hCmn
JW1dQ1YxGAR26B8kFru4nbBp0Sw7WAJDX4YmgJphZWIbz/YVBwzoyIaS5vBUwzYZamwTIB+EBbuW
zfgdQh5bl+DmS82ylYEkR9vCyvu9Jydb4cHW+B5dqkCcYYbGNDK5TGp30DgeVWQlwZxZdPSymCSh
8WNrx3UY1B/6+Je2OC4GoOuFPACRfie2j1KHUci+kSyDy+3n4HcvLrlm18dCH1xhdxeSflJY1Ncm
BEChVEK7AfVf6rS1imzWSGF/UEJmjwFbfqa1TIU+5mo4CSKP2Nmj4g09bcJ4VICXdfNWqIigHFeW
ejLhLXxXPv5JEbiRMr3ed5xWmDsPwsrgjGk/JDFJk/ynhsqQYayyBNt8eAuU20Qmd6Ajc0cK3gof
JFrrcYTlJEMVUNxANOucxViGATT/wJJAgEdwsibvSi1bmwS0ka2mtZFrcPOIMK8CfidOaSu1Lr0y
v2kY7yKeLdoPIkniCr+ivdVi8ZzVjLecYaVLZCHzjaK236SBL0pOCgO9x6B1KrYctQEnsID1anYR
8d7RpVVxhKNeCkectDjHgkLRYP6DjJDWBqZOWiHwvZpYEnYKkzJLu8i6xv4FZ2Ck0521vVY6m5gV
WqJwR25EeAtjAW6LQfF1StMyewlZFLW3lDmXqWq7Dr4IO6Qa29sBDzt5QgSB+2X12aipLx4tQbmp
GN+iHNZwuAAWiW+mCp1BQlzEbvLv6SbgMgnpRSwwi0W9D7K6M/TPFtqZFH40WPFroArKuZvHtd78
LXETHphhGtUVG0G5/EDGzByRlYEQPzZP4WmZJO/1wECnJyEpUF6I6MQKT2awswEHmtUfdDuKQs5t
Gu/CzDiqFydF/kTzpYNKpQngsSQdA5zAAoiMM1NW4poPmrr4avzfQt4SEgLexzjA1GEskjfL028G
GxYOYJaEyf9bAvE+z+Qr/vmGAR0xvMshbsqdQxzHH7qAXayfCUfYl4m8KdUFDQMYu/K7WNGtKLDl
jF/H9AEPft0iUQ8j4zJpb1xEm84n32G1sJYgVnVmD2T/M4UjY5Bjk50M0iLs0uAeFmJHfSNLES5D
M2SPZWc4hJ+k2laW55e5Z0fs09wfa+VqjNcuPyrhZ6smOFcW57kan5CocBQwD1qivCY2aUMR8iYi
ZDH8ktSNLmTCiase4gaKTXAy509l0Tfs8ZtApaGt7qMab4tC8jrmAz2JTWFzrBNmd7j5IKIdYb73
neOlKlr00sTDRl1ZaoWwDn2wAbYIixqzqxBlqJq/ZRTpC+ZCM1lMKbksNjuoqIXo0QoNv8l5VyYY
sefdSyrZ9DQw+QysVwPK0QRvExgBmTOusiT2FU4kbF4qFJB7AlyRnqMTwAkPhDzc5PN3QsU66xeE
wJsFf1kpXqt0M6toNzAbJ3Qk6D8c47ueMqDJER0nskC2q8FgE5CdrSN9lRrsdk54Pr1TGewGJwcL
3KUzacXrVO4ewbSPcILI/yWqLF8F8ZDxlS9SF5zDlHrLDA8VAsYeRrwN23DbfnZLwTNwVxfqAaKf
tADBNjwzJuANw5Q+3ysDY7jI5wHxeVRPTlHCMZGYVmPYOzzD/iuJH5gkM+uxmRF3Ryk+ppLIrtZ8
K2Z0YoBXiQKqTIlSPJBUh4urz5MbdRlMWPg53I44zCWEGYQU78N4H7SzmdCc6MNRy6Y9hJhbl4aH
dqiv0GoJvWqrkuQFmXawQ6B7sWD+DJB5TL1i3NacIg2GnokUfeYWZReXGWJrnkJKeLMcdDnecX+g
5QzdtlU9ybxiJc4KGo04xUh/JjgJaEmYoUUNcp1LXudrnT18jB0qoWYbIn4R1oQQXshZtSOE+MKs
DrfLBnKqgT5lrD0Jb+dghHcY3xTj7zCd4Y7r+bNIFC9tjHcED7Amq5PV7xeToD64LqynuwWPiaiQ
vYZStMXbUoV1GEBcDyt2cqYeZn0d2+qtIdW8wHq2pISzxt+e9KssKvd6ldxTyIES3M38A/c04H71
QNX9zG3SG4wNYdm0h+ATQ34eC+eZ87gVhzonzE0qX9k6IPA5Ghwy0EdnM5EuNTCWwp9/zJPLOMOz
x+qdsdW4niblPTg5ZX+wbTRWdKrMPBOLKIiE7OsvOzuVRX4iRXnbs9+rqYj4GuBnKislv8hVweOr
voSzpy0qO9FDmf7WyqVAJ5Xh4NVpzNe589Ow3ET5uNJh1Sc1ZDZGmvmobHpb25dY1pidb8z4Kjf9
pbeQjExvJbbNSzleZmuCWIEaf0r+DNghlBC2lH5nVvOfGH/gRT/ZnX6PeZ+hVbfaMq5taiQsPtaj
WZzVyNio06HmgchaWrLhEk5ePH6Sa8oUAMpGP34Qwb5ZEiAYMwOAKrqnbdx0fKMsMkSb6nWevoiD
rBvWWlbSHuhKytcxZ7I0keRMmu4OUvZFXb1fNIB9uJNALBbHElSPJDS3OZE2ZY6OiFhracL+U6J5
u5Xz32D4q2G4ocPMICMHbtq/27WQaINRG6GmiKdTQY8TsexYLVwfSvQU35/Owv6lSOlJOlC4Isq2
TTkeqwLmJSlf0Luamm2yy9HNMJKMTTR4CucLlvAAqDUaB9M8YMlqqcJ4EZKose0M6Hxw4GxMSqUI
jbI1uu1yzQjVaSrV1eFlG1BFkDFj648rxrAn0JfRMGFUSXwfFHKjmpYRCV5gxoTo2StkIo/Dj4WT
U7cJizPr/+Ks5YZIjrnUt/VIltVc7HQPAgnPJxONEtqAxHaIVL+3kS+ZKcGxqGWbZdf28qmH7yWP
fycWnxCD4wTuw80pb3E6bhUFug8azCZObyFvzLrgVOdg/NtTTQzY8UafLRZCxI8nerQPZ2nFWHoz
V85ajwqyKvBuM/BFwO+xHJj4ht8mz1WnfFUF6/EI954bVJNYfFNGYq2xrph9JpZxZ6SEm8YIlClo
4JdZ6JtskEZRt8EdqrMbuu7rUjvnVk7fFLvH3nX5CmIMgEtpPSVXU4PwFZZrJ8O/7k1OTkwUVyFt
D67+raitW8KusTlW4FwouHPYgCUjg5VMfi4KvhDYe/UZ+oBa35jNuCV4zGPftFY6xOsufehzuNdN
GkXao+Q5o0OLM4C6gUgVDNjyKXbZgy9JUu9Cw7ho5ouavcOP5y603EYlvBnPyigKNyWjRGHMy20O
+eVaWYB98a6UnhhA0y2sCpVHYXZT+dshtrpb8KnNvjAbxqT1SgZSpDVvrD1zUDMx7Uhg1Eg4M58V
ilbTrtH1aW7aMBdvk9/SVN28FfP46YrU6S2iqwyNjKwiWrH8PmOTnHAacq8JQ3fCokQTemQ2YXkz
IYdqcrjGtAcR/bUTMwfjHBIIuYqUYhcJE1rUmBCZxCCWSMzhh9t2Bsp1moMqR0TFWDhJpu+QKxLN
MxmGzrehee0AHI2294aMnLOFxFmCsvF6WFcsqa1UYNwJzmBiCYqfVF37td1u5olOOVMJIqGdDWt6
asZ03Ehkl1R0d0RXm/VEjwPggGtaQj/d598WropOqO2WDNPEBY8i+xBGPBfWh07raEO04Xa+1LaM
h5ezs7vOkyyLAOT5oekPuf007YXzGhzUVrmjY3E76D6wZGr7g9xN7Ps6thf8s/kbBnZtTvrJvirB
tIf1+IorNPPyAaYLWL660w5acLYpLMjVpm8PdzS6u4jFYCDZOOWEDulPH9IuYc0QK/2+bXUB7bgi
poBRw1bGdFo17Z0x+pXlSRFC39TnEFNYBpX0k6Ou6TLr7izTLnDadW/o1wr4FCu520iFz9AS+YJl
VWeM9B1wttTueF99DZV0LUfOy0IQkQKJuphtXANhNziq10ch6PRtzl+d2L5qcBcY44fYY8UPGrNA
fehLTNlDk6Qbe3GA3ZKjJ0xwlYq4x9DAE1raH0eoJyMbYwVDfAny21RfCrjnwSxhCDZdbGnYCubN
CJSNzAMXAomGBPUT1a/MZFyH0BTkMA+COt+bEC0HiiGoPung4BwwPhRJPqKwSmZWz+iepu3BSBTg
XsFD0few83M0sGn+Gab4mA+qO6T2VteMPXa26bZo64M2kM9WrckiW6E0IvzxGsTvmrS4mgOxEQ4x
jFWGElxv4f7fYz667SJUMHgYTdYRwnw9W2Kx2NXyyP+Ng5LnW707anjwiWT6oE2OOtgOq452TMnq
Hm31rcTzm0H8CpfPvxNI9Iwkp2cKTY+8HplpzsbsdxNGN71NSgQFDbHd23noPMtwfEcZMYyi7iFz
GGwWvWmBLULdyhujTA445uwzUr+HWDlo2tnGzyeDSaQv00ah4i6c0zC86t091y8jymdQg+DUpoeG
co8iUNla0ZV5i4KKtD0S+TpgV+38VpnEjGe7TPsa9wkze1YT4tyvNP+2K0YA8Rl6vlg8bTg+GWkq
1j9HWJykwbGhO6o5/tqp/WK20SVSL+SmKW4aykC15mkRGTAxhr87E3ZOneJfBDlHd+W+2xD2sTKN
E6whftFVA4FT1bExQ0itPesPPvosyLWJEr89L5u88wYTvQZ6xRZ738noN0HxmpJBVeoY9GN0DccV
xp7t1kHz6+wXpDwzk4a5iPc4xEaAj3xrmVMavepwce3XDgIv5gqgWs0+ytG4RcOHQbWDGZ+W7sp7
KM3EehLJBXabzcE27iIXExR0pugtsQqdY24s+8VItL8iiNCqKB0FzGoAzsXZszW54jRc2REqLgAU
WyfuWFF0g8qNMo9RVf6yALQUC6oIekdsiVfT5xgHWGopG8xZSf60sIoxPCe9SrN9KaRZ3A8wRQgw
G/V1bVqMBxCplasI1RYIHjyGtewwR4pdY35iel+9LOmvA7o2jL6WVa8l4JoyEgnCsoEhKoMIvT+g
xcGdRF/TJbF9X5oQ1X8OLwnqW5r0d7kzUMHOftoSRg4NozOfBTS4UomgmCAFkqfuzqTwvenhMSX2
oRxeHZwVBznf5cqzB5YFhI1DwOqs2OVJesqy7DTC35dC+ZioWNQYW603qGU1D8rXjE5yLlGgUSVI
jGCm8ZIw82zsyVNZQ8da+ksU8CmUrJfpHA0OHHpzKy3w+pr4UyWxpGDDaSn8a4DFGnMI5CAyi1VX
QTXKyF9C4ZFD6LPbyW2a/F7bwUaZe+zEGI8raBKhbpN4tUm4yUOpOsXPIDfQTL51sg0k+iWnxMO0
P7bRYGN1xIJkVYXXRIUrN0pXJrrpfBwVtuTsWbbnGpnIYnWbQdZkJjTjqzx8OgC8GHUKxvi4Lkqc
AofsCta1remhtJrGOs1uwwIMqFAMQoUkNgq2JfU/QGcYHFowHBKUIDq+GLSvbUfxqj3Sut3j8ssF
JfUho1SNS+21MHsvIKsZOI1gRtP+6XGkCp0WyVD0aoCEJ6AknZkel6dZ4JcHQHjB9u9PoaeQwzEH
Y25ojht1zne1DWd7BK2WI5aqY1Kkx3DEJ2MMILxKVMQI64eKxO2jEv1q8W+ZvhDwh/l2yZSxRvjF
HjHjOVE3mzQqdjz7m67+H0fntZw6ugbRJ1KVcrgFhMhgsn2jYmOsnLOefpbm5kxN7Tnb2Jb+0F/3
aoxgUs0HwJDpuP6KPlXBXEM6QIGQYuwyRC0MLXRI0i9I7G8ks4Do9E/m2Cp2m5omepPrg8swtx2f
VgoX5rcaa8foyKwRiIzA23XbBjJeRe6NIgDaK4mphQ9QKWp6ciVhE6fCqVb/siLc0ctsewFxNU/c
tg2+Tshq1tDbNH1duPYuW8VdS4rwJYjFKcouvkk0JIworo7PidDtfKJzcUYZEseAIM9I/aGVoZfF
lj7z6Z3SVpK5LPFNqhYztnXvL0UjX8U6jiseSIV1N4fSHvT/VNNO0l06RpexoHNtEH8iVSIsp4Kq
wqTPvDe2/ZJf9MCwwkD2sZJkJQjiPshOKZRbScOX0G31BqHCFYjJ470C8exL4nzkfWcgEROrmG4w
HdkChjxD+wa2stDItpo0RzVESOBbWeKx1ldRi/GjOrckMIQM63CHg9FQYYuoP3AxtkG4h/Nhy6p/
lml1aGJq4KJ609b+aqQ1w6orVlJMAoSpe3HY1a3xpYyf1D1qRbtseBXMe0B5DZgCp2eAHKUQYb2R
bh2Qub0CxSPfQvJdaK7yU9dc+PX8joeIAp2Eyrc2Jle9l1xpFwfuPRUiKCESkbsj1uEk2LlwKITs
Ubvu3NMAQGFCNdJ1UT2R/9y8ga/KeZ5ZPDt9UfNgSvQ6jf9qUEGy+xHdjUjsuqt7fonQRDWJzjZh
JktL1ccc5/FkK423rRv5GfAkp6LHMpDx/lfsUnIx1+MIBcxfFLTxUXfHmXDWcnKEEIlh2+jGvYYP
VAZjYhYoyiBs/HTieZBk5HSYdV+xeDVYyxvOhKzl8HBnQvemFpUZqXlKU4ObAb8NhTlLREPTuG3Z
O6r0LcxTxrf/BwUepRJeOCwtRCvb+Tjru9J10IDJtMqzKviuzEMen0xshto+wZIiAnUR2m7OSgq+
BENOt4ZvZ1sqcpnxwjXCg7X0O5m2HXfT0BBuYBzRmXPI3aHubxq0v5oC7Yx+wrQ11x1bsAprodlJ
ZBCaYAsJY1OzVAXgKYiX4A/F8FluiJvQoR69U7FeaEBSrKa3o5IKGsNYxAiQHdMIKg0jOP4R/lsV
HlQ17ZnU0QBxsw2A/2le3oc4WSsNuCcIy4VH2Vd6bcPBxto4WUZLA4a7Snqf7gGnCKKd763Est/1
RX1Uw2rpKS+pTyg0PKjBNVTPCdjFAtCj3CNSwV1BOnSnhvfuwNSWf+NPdtNdOVRPg/gVpFS5DKS4
FWuW4zaZC4q+1WXuvNmrju+9BsiE7dbv/00ngzC+1zza/o2ZYpI9S2PdIO2jSkvq2TI/vUQJ0zdc
zVnrt+jmuNrJkFinQH/WzZMTLYz5BKLPre13piIhHjJKofzIlL1N5o4gUNjZROqk6MXy/8U94Wv3
Y8SQz+jeE+O13LMKWsHSbw4SG5i+92hibXk8C7aNBFNLlJ/c6jTK7dItalsfgADYGlclGQtzeOoa
aBAKNLWdhl0qUbi7MY+HqoolguFNr9k6AVke7O3EWxO+pCZfuiBmlbhcGlguVHc5ZBXQ72bucqdI
eOkt30Tr+JglQiLmTo0lMq3OeX7JMRh4RJapqDfFvVYGWNI70HPTRZOHLeIbYNBa/rCUs6AnGeKZ
z9cmSySjj6Qabs1vM3aZuKq2ZZlsq+Ql86vkcVPnUJl5C1opZ1lx6uPvAHXOZOxU3jp9HWBQMEN6
rxR/5g6PnkE2lPuGaEn7KnBYG4A8IcGo9VO2VmLfMZUTmQRxEKX+S+O7VBRx0fUsEeOm7yGkY4cu
WU0K7rMCAeheVI60SoCWoa/Egtz8MKL70HxMzpqpSBbn6I5YVoaRYwNKav9OJKeniQMFAoWKPY0d
ooJUT9e0ItYQGTZZeu3wDrSfvHk0/m9dflP2N4uRgFJWn6ShdDe8B8YaXaptyKz33AWG3ZgYC2Il
4LrOAhSDvDuKtNmB/dfWms4do1KfU0+vUayiZlcNfH8NBR0sMPgHsvIwRKsKDiXxbthCJHeY9RfQ
gaiVSr/9dhPEh0B4M2ixWn/rIQkrRJU79Mosj+chLjdS4tse2WCEDhao1tqQ0KXldzukUPeouzCA
4Mq0bOrGyUoJHJMiYS/rDY6FESEDKjBE40O1+cjZuef56szfTDyBbYeqHqaMt3mJAizsso6F6YqJ
TFLUKSfGY4o+o0Y/QeQvSlLzCpFXEyYQHm7iksSSI87qNdOTcMTVDf4n26a4FWA3w3w2127A+yXv
zfTgx96CFsWVBii8FDirUEWQscWRLAAQVxZrsQMDL4/egvuXGn9BzPCnpDCSk6w+Ow/9ZBr4owV1
XPE641kOgQMyYhFb8TJfN0Ow7OVfeuY5s4FivLa8c3o3OBBykSuChT98PIl9hEaQBn58R1bGgjnR
7Thesql6MzkM7CQymI9i2DW3nvVpPRL+crg0Auqr8b5hZgbuXhNDjc3goPeoJdpi1NWDnFFqUhq7
nK6wSJiStFgjZHetqbv06DJbG9nTgQNUBK9d/EEy+bum34jyjuTZLNMek21PaCuHSlczeXIAR0aB
EZkiqgh+gy36nvhvMf6R8ALUtgrW1cp4Vsh2ee3G8HxH1X45rfbcF7q7KRD8MrGn03zDzZirH5Ag
gmecgoFf6ogzMHgUhpnTOysHCrvtnydgQMG8IY6LuN7WHeIPEi+PMk+ma7HSTkRK5o+YSVLuHBI6
eYnHEyvEZC6hG/gT4Wsax52ofnnFTY5Puvdb5+uEu36vbadeTVN9E6tbJGa7S3LGhRQMFDo+P+y8
BN3k9Kq1twxPEH+PiEXe0mnZCDYqNi2Jo1kl3fXqy1N2g/eWsLYgAe66gdmhKds51eaNiqq6KShA
K9WW4uN/CfmGSqSysdoXieu0rfQZDA3fpYH6nP/lSnapp+ti7NsZ4/VUgdcfywdN+TPIwQgeQQMG
2ClCcS1hWGrmiW9xRmApg9GVDqdJ5hnyg0E/uslpq2wPZv/lEgU2cjKlGE0TuJux+l0n5VL+N3AI
KCswXGngtBUHWwQWneRKhi6MxucBFfEmm0vpwZBKhaVObLupud1SVJZJ41LF4TUme6PonxMsVDTu
ZtFwitoY5VLFvSZDdKKAjsyUjFKZ2+TVqKFYFwGzXbx1yONyfBagPYoTIcyBHNr1U0bgRwY5MwQn
HsyCBCEFKVLN2WTYBPm6NuMvAVzXdBmss7fAqsmXEttqpQ7POMfiqB8qnptIxzVyU7vYkfx+2gjo
hb9LebFtPfPIEXXrCcqhiIlroh1JWk2HFywICpRI9TGaUzVWa/07aYOF2OJqZqJNfRwmsN8xx0Si
FEvJBLQGpzyHcJqAFqPRcMNbfypdkx6E/mYpZOwWZZDOyWriCwAdy6lBSWHnwPetKBbDXIoMFKoQ
XZmhUj2bCtKidMjMdKK+15j8pEuYWeQF8S3zglqXZirXScHOhiHA59yzRT/atUyijMzF30tRHL7D
AAw60pdC+iecK705QV2Wsn/NFMNuMWho4JCZLpnMplx+el3f2kz8eVQT+gcKWqtDjRVa6pq1mFhL
jWuGH3lPSQa9Bpzp/7jo2XRZnTnyDJwLC/3LYkZgASBS07dr9qeKpzyaUMTyzdIvlALOkmHeyHSq
pyH16Hzd9E+mWzUQYcgbM4jJs8J/a1ALy+TPs/6iKXGNLKJAWCup57QYE4tR/zX2TFVlSvNACYbp
U69+Jh0wGcF7S+9OLC4WyDedjWP63eSYAcUiWkDm/vJxV8bCv3gKLEoX3uy5pZdk54ZtQ6PtdPBx
EbDhyzu6QLmr+Ojyfp0oG1lSDpxRBY1hN2t4ovyUw1JSAzbIqzj1mvUy40XAk9zJ1MbJjH1IvC9F
DFNevXb1+a89rHsS3TwlCe0geva8lVoQLYf0PqonXy8WJnaRHqaorAMV4oTUXkSNnPvBGJ+10fLh
PFtF1Y+ae5GxWg6O0VcLvUn///kXdFTEcYvqs/D5qO7Kavj7YceA7FVEDLNsadyaS69fGAhw0G/p
gkiwzM8DBAhPdldmbC1dN1mY5Hg16coKnuFQGB/UQzHxH1dCly8NrDiD/wrbXRfh3WIfmeo/c5Cr
JgmjDXqpxKjFYFPUeMSDdmtOsUg8HjMV9mrBMag0H1UDbaJPHCFBhtT3hbDnbOzi4ByqkxRlyzr1
l7nx8lSUr5YjLpB8EqUKm3LJj89SHrkmwIQRV6KySpAhfdGxiMvybbnAOPPsnMfgS/pPowM5x09j
QcDjTjfFTQk+zY2BxG++GtJhKRK7FZLk1VUv7/+RYT+rULYDqnwrCE+Aja7Ui6a4PJVvBAva4Qd8
BvyMptlxxACncvPHWJt7PC5ruhhYeLuVzIfskZEQJmO9XeMRUDubWqJLixNT1ogSS9x+E+8pBGuj
dde+8IixDmAgylFoG1ZWaUIuKByb5GGdjJ5jJQy5XhK0hJafIk66hTgqVzVItqKGUt3uonjcFJ6J
FdcpQu3XxLjTdQByFLex5jHq6UyrhWOK3CoUTGJ9UM6SMjP8cZ2WLzbrXpxRLo+FQ8Aixb5WpMe2
AvJAuu3GaF8qBifq7jGLk0aXoB9rdivfKzwZZXjIa8yYIrw0hiG5lp4lH8xhte5o9dFEqndUju/S
b9fCTMQmK9bI+dnCxeemQsqqqx1ss7mp/i9NwNJBqkNkgtDNzCby9mH/7GuTN/h7dD+J/B32W3mg
XUf64cBAgzddwmJsZ/mdTYg3mQOo8A+PPmUzFU6VZ8I7Fnakxnj+0lfCwS+N/xrWtNw8KNbJMuHS
WOaSd8cp3HrWTlwNqinD5o98f+dmSxd/kFETimvcR2+9q5BZfP6XDD9pCjEDcyDuO6E6eMwuLW0N
KXrmcWKiKsqrfqjI/h6HEhyBTm662vaoE5PYMABBhc8aOZLAnL0hiuClG0yPOsPY6XzYhP1Cptqh
oaHyXTUl4w1ONA3n12Bq0ouCYuf2XF7BQpF4F05FWJpc3Y7YQnLsuh7dzywkXVA6moQfyTSlzcjw
QMWAGeSgDPNLhC8MihRpzZ3cftw0W+QYNNqe1ZswIG79dCUMxFqfnnno2nahcKCLEsXm8ETrxMxn
mq/wNbvk7nZEd5R9XL4LDHrMt5kzJftSXZHF4EeLmxauRr8AFj1P0LtEgaubC6xjTA8GQsX/UznY
ZoW1CbWWktadTFu2/5ea6qqv44NgVSehr4+JZcwj3IoVNYNa+Q988JIm8MgYjw1ONKmAW1GWW9WP
bKgr2yEaVhNntSIabCSJ09U4w+YVF2dP8I5tzXge0yZQRkHh3N1WlxwYDs2xY1NvAgowu4QjXrcV
KTYM809QdN9GJl9pMuhIymIr21Ifx3j+FuKo867+1DA+qzqJ64Jv4+cRZHFuJXiVuNAE66FFdgqH
lRfheOy+UtZx4dA14gIyg2N1EH5Qij0ClT7G54B4QgEVrFN0TJ1fjNOdhptQ4wjSDesA5omw+tOY
n0pGwNgoZwTPQ4HSkqn4jSRHzk8US+HfP4swy5lO+Tm11FMHTAO3BZszD75/NCQeVWJJxDPqAE9v
9dWmxqWagHgSqqeEJ1WOh3OmDiBBJEcT2Gc194qkBRA32Rfil4tsiSXfYBzTeHhxGDBM7uZII4E9
AF7b83kzowFiu5FNuFpx2T3azOJYg3+lpecjHY6U63InapHDQ0L7SrKZMshwEV3ZWofXsgmvcVBu
41BcDhJqHcevqBiBFQoH2RuvEYUko4hZbTzw4vHCpX4LXIDxbPkOW8hoXDcmnEaabrLeXA1Q5FSs
TqlF3QEGEp1dKXPguwj1AVbt+K0rhzGOHDmWF2G41MdbUkaLCO1aEPaZScuoeVDxLqKfKu5fS5LA
5AQxDg5Dt4hVg4sR1ae1ZlvCJnU/vLDUYsxwiZWQ3bB65XW2U9tXEz3L+qnJF5Zlt9QYPuI/FZ+y
bhyC5A2Jzu4KFnf/poZ3Cz6XVUXz6VJiDuMCv5TCCdHI8L4I00WcYIwPGvMQNOV6clDpqBWhjxXF
sNYCBkNGZJsxAweU3LiHTyPceRj1OJDQS0LqyJAZFZljJkhkuj9z7Z5z9YXfPq+S0s6EXdxKMz5z
K39U8WZo1Kh10Qt7AYLdJ8v+CM8TcmVHy7cVKkAV7ysVMHgifmpJ+oeRIWWxtjowsNEp0r1FgVtD
Kyacj7mpppM+T4s4tt1SyRlyBrZf8LvxJABm2ba1qEG02POBZYxQKcy0PSs86yX+vWIea+o/DUt1
rOuHvI9OWe1ehGnOb5Ib1pKAsoiAnb6GaELVKXWnYraXOF12frakZfmgeIi57crN/7+TdQwt0DI7
vIhsg6rbUQbDfCfYu6r7FwiGowYjAtwQ3aIKN7Efr1KVvKP2SZpobrBNjS1TeIQww6LXgPLUhobw
ZKBjAi968lSFzC7G+pDivkdlHQA4JNoNEpaLbiXFp8H9F8FMNpiQeSweWATG/F6ygXDgBrSMVmv6
ryBcatXRh2KvoQQkqBrdTjMQ63CZxmq/1BmfkABC33PR1VNiZpIzCDp8GPrxKlJ/YjrcKBvwv3rC
1ngH9ItHNEwL6WnqbxHjCYLwcm5umPHvRZ5zkamHya9TZDyZaOOeS2+gucsQ9RTvlwdIUtJoQNF1
GgZkZgRk41MDaTCX15FRBs7oc0KEZq1MVnNOdzyudjeG36Uov7iWSLNCp34El/ZSLeUz4fFJz2X8
w73DzH1OrfiAGgRWLV37wXBI7tk/QLqxeu6XEPAXgXASy+5SZco+6Xnw8optOM92STgcVQCgoADo
c7wqwoP+XiH5br1ffLUNFPR6lSeM1kPHFL4V88jDO4Adp4tGNrelCA0MEZqThe7tOPf4BVFy/GRG
HeLj30jWLU/OVlPwG+Aq7G6E8ND01irkTZItXvJ4F3MjIGJF1wGp/pEEDbIgaCPqnwkjgn2KII02
Fmd+IGDmmxBAqv4pySv0V4H7I5tfEaR3AgOMu5gykRADO93Bmgn7xwAcpzz1uExEmsUmJqBEUM50
cdcajKYMi0khVCRFRDDD0eW71Nahb8YKnDc+lKxS+skPFIygOf64I+s2UVj8jiCuZ0110PwTDboF
8XcdVUIC2mcuQ/U5WJsmqXZiK/EGjPNgwD8OdwgLlG4RRShxUzJ8JqNpIjsbOPdjBud0zvrpBWDA
xeSN84jsQRBxVM4BbrTL45XIb0Bpblrv1ZOIO72p0wEYYWt6tqt3gc0fWCdcK76hACxTQruLRLsW
djxvrHbMVSQZVIhV21p5IlVQjS6j2l/0qrS/c8ju8dorWMW7ZhqO21W7SVC3zEJ4WGzZpcuK35If
GZY9QrNa0fzj3qbhiBaPTswQw4OZPTTS3VPkNaipC6E01bsr/dsbqc/hnJsKVMaRHWsIP7kdTjCh
x9qpRMuSWJ2pNFe3xpjApC8DHOlTI2EZADHDhU+7Qnr1Ev2HqYNMOgm9Y9/V7wFw9FjA2ECDw/MD
Zwr4j7mIhpJXTrXjlm5P3DVqtu2w/rovS39jEk4eVXEu5GdW31sOEEnULIsqBn7OndgFZelHCwPR
udZ93lZerPqUd7hkRkILf4aWw+W05gGAbOPoJXidiBIJhGRAQ1QKjCIs3znxHnAX4K+Q8XPb0jgr
OgN35GK46eGjpbg6k6kBwCsQH2EIOz2bcMBvCFyoTz1C+urZG73qltN6MW7y5KoOeFpR+rvh1KmP
hloSfrD1GDgCBGFqTWhHpesnE7ZlR0Guz9dNimU6uf6fITxqcRmjg2GdGRjEWM0lqM+KesvMXReA
0vSxsHDACNorWpEQ/VVmD3asmetAeLvw1+dNVqk59hpbzb57wU6kh4YFWnwUqNU5oRGENKU9B03r
JFCBYyU5G762UhjRWc3GFVewKbzhW4l3GmYss4pXqtwxY45++DNc844FfGg1BYMmYEaMwNuEdz34
lOzTFaNRtbmnGLWanVreaCcUGarlxSX25JkOXdwsbe6N81OzPL2ddnYubYpOZu8Hg8ATf7V9Mhds
r4vzh/HjLJrHszM0jcUZ9vXM5x+z5ZpJOX90XT9ovpz38+XxRL504aQzZ5yfv+c4Hu69vaNcyFYX
TrBWT+YJTin/lx5g4QwO3hyP7bqf67MHPLrZ9Gl29uUyzGbrnr+Dv/RULB6P73r26WcnR529Dq/N
YT7MDufZOpitT+f36YRPfjabb+bOyZkd0pl9Xa8/u/lmxsfIZyAmXpu/zTBbfV3mf5vpi5p8FWtP
qNJmN57xl05f+MPOamNAXgVO5Aj29B3yba8d/ue9s+fa/ODODq9wtrlJAPse4YNBSA8lNbQBO/dk
irp77n/z+Bravja/wmTvGaItsFYFGA6NfrovZax01mqUzduUUohGwnGo4gk2OMQtPQ5sLZT5zyjb
I/sX6wIvzrNMfzvdotCJWVkhIboxjAzHImN0ha5jAkilFlw1OQNAmSAIB4wWwKo1D4VLmB4C/E0S
DXQKxCxL4jv1nySMWbaBiwIKYRwXp4fKEJgTqlej6LalhFIg02Ap+gPXYe6tsNlsLq2jFN/IzW8z
3JEMdwcMe7Eob7oevoDnzUtqLyxg9nFpEgGjMEMtyYBRe9mp/TuoN6EuLkQ2hUZ7c4YEMkaAgq2h
PfTA9sScYUqz9ijoan0subUjZ+yYNFeZsXiO0R2lfgoNWdgpSushWN1CXDZsQe7IIQXJFDdy12Kg
AJUwSseyPteDi6yeLLir7VyyRoV0t8Rr/Nf2P0X4U4U/lOf5gTpvyqfZzHZD+FNYryj9FvEw5tWp
JgsNfJ+7z6XIaE/6kpKVFnwN0sWULr5xhd8iC2/Rv5vpzRBvgXnX5YfvfXMR4icbmt9F8dOjLzR7
2t5i79uQXlnzTYF1yVBd+3LxPlfeJ2Lco/4yQKaOUgqYFXPU/aTFyXOd3P/0/qfpTnq9Fpi4KzJD
nMqDwMT9270J/ldbL0cM9cmoTQdIDnhAnUwHBG0VrruMU+T/BFDLMcH/pNIp5cBgjJcYZH5K0DCh
/ACpZFBsutuwWBu36tKPe+QlHsG1VdjGz3AbN82ytHF3f12hyclfVA0rQEljhhpXyXDi9Jo3eFm/
ZahsmtNQ89rPOac2F1a9Bv9rtsT+tJBse/AXcwYwhB1Ap9rbrV7OcTUKF6iqLuRIDCebtryAYK+K
XwtXnZxyBX6b2Tu74ltSyMyvtZSglhNGthd9q/2v73/aEE8xkIONH/5SbQQKOw7PGUH+8mz5rHof
uf3LozefRei/qK2zGCWH3+7/MR2E+rl2zHfJq13jfgs4T/CJLBgj53aXvZJXwOD7yJzFdcRNw3V/
zfx5XX/QuB7a2ryhvsGxuElr4xfBnyM8ev32y/hF1qw5HK1xaWPCxu1EMyznfOZrD52d1y336UH7
g+egb90XL4CbUPo2I8uCeL5v91w/sC939ZyU/fjh30gjtVNDIofpWXVqHRmXQXKJqfhY06uZ2jq9
kkv/M0j/ZDxfwW/8M5ibpDshYUPKIk7yK+o/BnxsjCfjLDWPSnKMxj2HQMyDhntmdDix18zvNntl
48K7tMULEyWTeh92mLaQiw15l9ZhfxnLOye1Dstdd4yLgysv+oSK+e9E2AwcpIChYF/EGuE/Q/Ur
Tx6i/q7Lt6y/u+La8M1y0vNekQ9mENcSJ247egjttmle7MLMATRHUM7iRmKtwFH0CeRXHS56i4Mm
stKcusNe/sfQt2SQUQHKuKfWTdefI9F27YkE3VfXTrsyuAkqdBEEK/hyNrYDBjtCvUEfCon9ZJOb
sG3ngv9qirf41xSHnFrA8OFlBwbVUvnkROsda0pZVnGzB+6pMx44DpMAfE7LZ2ysyxuJ32VWzVOn
v1GmteDFYFn3KL/8E38wVKBgz/BTlAtpXTFlJO4+y58ZpjyKSeu5zMWMxKdIX888OHgv6W3gr2dD
d2nr2eLaHa0Vd/BRsxOmXvUkcvzaZrIs8MIcgMSaq4T72JoHIgJhVgEh2UmcVYGV1CuOXNnveOcG
pf1lNHNmjvSqxENdzYKKwlFYFMC1FvBEfrmxRb9GtgV1nK81un2KGuO6samMzThsGmPTqg9NFpcM
AYqUOF5JDIVVNtKeNWuuAAuw4DIi41zYKrj+fGEnCnuw6hxm/5WqfOgM/LHJbfRZrln2dWikDVaJ
nENbhn9BB2tRdtwD80Y4CBtfBd/fJjNMA1er19ES9l5ziEyO/gA1uJ1wKKhKJM9XrHbLHJtdHKAq
XkWk15xaB4GARx4xiWm6BcmNY1174CoSu4D8yHwKL6wYC2t4CDFGRn90amwUbV6vxAHsuRcy5NsY
hCdk69ZObEh8lZBo25RJbs+fA4JkOA1xjEPxr05Zlk8gS7Z6MO0psF53EdCp2Y0gdYeFpdyE5lP0
19GwaMoZMN96MzbAt4H+YUSrfGAk18LMJY6fdAyi82stFte6Kz55GTrvSHgRLV5VxhEYSMVdPRZO
RIA1IjmDu1ewi+vdSVB/OPGlMPxUjrhGgThGNk9BW9dS6GcPI2RZsTZ9eG2ppC/J2GvdiE5Jg2sE
uIzLQy6eGE4qAVfDYptpIO0y4se9lF1Icf3DZNkXwCQIF6kNVn6QxYS5EoRApdjAT1kYJeAy9G5G
2ZifFjXTkFDEbEWWX2YUJXUzXydRQD0RwrtkMUjMTYlQC1d1d6dpQNS+EYqXNfBkuVU3JW3IRVSd
FM+9wKz1A5gIScSwkVFC7vNmYKkcspVgvTXm+oQhcrIjQkp1bQT8VjoZ2bM1R8wD3CHDbN0n14YU
BSjeZ3Fr1fog59FSzSmqCb2pRB7TPNhwCCcgjwmu+q9cOhh8ryZSguE6JQALj6xa7Tqp265j31z1
uKjHktEhUXv1N7MuzCEwFAb1rqc0klqeucvi4VItp6mqo4QdIzibHzIjJN07I9SQa5iRDqh/4oUx
LI1rYaTwSpbDwMnsxmge1IMOnKJAoyYzw6GQ7REx7SajPk1zWK4nqpjQPID5/25wdA/UvySCqM9x
KdExqFyxWHN5mklEYTF69C7chHfGQqriEAyorTSRnSo0sdZgjaZCF8sCHqt7QdGjVTW7gRLFcPiN
O6ZwkVTtAI5mqn73G6hzHT1CTXIYpl7TVlhmGYZi+tD8fGVlIUHx5uSy4aE5Sesxo8s1mQJ87k9t
4nPCW+aFf0KrgDRFxzdd4pMd0vQz5VQcsiqVGU97v8F2DgmhZoExLinYAJk5gcgULrHOyRguBQ66
cnLO+95Gd8IjEiNb8NfojIVZnDEGJ6scvdSvvaWCAyOtSLE3Ck52fZvrM2IEC7It6B1u49oCr21G
k0b/r6/fAQDEIdxlzF90GP0GdUytPRk5jOHH0BMqbay56cFkeWp4XcLpSEhYIGt/KTBF/vin6ouQ
W67sVRivfvRJ7CiTxQAxHSiBu/dgQEqUrx7D/BVMjgHMJaK5jLUccx3vY3o1B4BcMgb90ZF/C4ve
kPtUHq95SyPCZd19Skme981krGdubW0wzuHXdkLCBAaWUxDvabdqs5MuNZPgsRg8uut6jAuVOivo
ujLISVXSTuANzuJdrv4kNVGN4RkZ/3JzwCm58j0wToNMaTC1dfITnOdCYkIALMIZmKPVmQjZ17N7
vlbRhTerqg9hfqrilwlQJaaErU54/auZJLXriro4D+9nHZ0DVhSNKz3zmCYh8IeoFAkU0CIdVXE5
N1g0IhWPLEnp6D5mXMLTzunH6VaIIP4xom0d3DE4pYSS5AHuBiKj32xS7J1y9RTad6tsFIK9EoMQ
1EuM7yZdMCcXS4WI573RNn4Jqja4kvVZt/W1U9lKdJyXxuTAJdcd4zG69KCw8efaFcMmxCRdeYQi
pABIIMEIfRxJiB+7fCtJ2jb+3lIv1SRvrZKRTiAqaqx7blhoO6DtpCfe+b1FyzhSvwLZo7a+O2VL
1VlvpBvsM2vN4H0cOIOiEBHk2SqGfrKgvxnWMBflAMY2SbEKf7QGp4j8b9IuS4yrLdVeQ30M8Mvr
ZsMuCJe3XogYXirxxnkp3A3+V63/deMXJlZ76p3hSBtbE2x3Lfo5r6jA+w9yHBgr/bcqRc8o1pYT
xYITG3tYJTjcjyVK0izpcABoKjaRo8lNshJYMTp5ZZjowgaz2lT+FTKe4S5ZGBr2dIQeLcN7gbew
pDctzSH5kMUd2ls3tY/k+tlNT23m7xIDZ2nRzA2LOpzEInpYzVIcGwNHG8kL7oaBMdlyfMa6FYy8
knJYLWXnaQQSoDlKY+86TW45VffC4znDFFE287oUb2nAvKHmxq4Xtmy5HKWmDbuxTfzTFY+yS0xz
ihZInoZPHgVxM3nMXYhXbrhMNW1RaBfJ4h1kZjK6+dLEwDAQZ9ZDypCSdF13z6yvtiWGvjFfaYqL
fYaZj47SZIA287PNtMTntIJSAlYy5CAwZKkHocX2v7bkjRqclWrnpruRwYt5piATZ9ZOILU6M/h9
y8kaA2HbYEU7Dt6uTTZqj+8CXEn2AtNsG0gBNR6zAHf0ZFZg2wHoQn85pl2s9p3FYEAObL3RdhqR
mqlqRTFb9srYyRN5C4npa1AEmkPmJidbuXwKYn1rovLWUzrAIWYWZgSVJr5gyhlUvjV1bge0YkQm
/dbhhYD+1MsLoUTdSNjlk54DOG9vL+0VTTl0CgMI+bsJtH1FGhFv5iLdl9NTDSqy+yJnQOQdm5Tl
6G15C83sS2Q65fqHCrWDUku3s7gZThOhtx7gbrKWAVFMK/5mRBHxYai7rES6AfqOo029goGE3pav
SPCib7NTJdMOAcAOc3rTFGsTYUQRqV2pEYmtRZnqxxYHQMX5WKO8RMPCTo6dHl1MqsJMhCmk8iwb
XKipGrLYxcLkNw2S/0g6r6XmkTWKPpGqlMMtztkmGMONCvihlVMrP/1ZPedypqYYsKXuL+y99lkX
BQE0zIXbpF4rUvVsIY/TCUTvfpC0LGX0loQrqRe7VD3a6I7N3Fw70UNA+0CRY1EjqTFzH/dPdbzO
i0fpvlEkRLgmXGxKu07XsPNdTFYrvW8cWvbVk4vYcwIgBZQsgflynFjrE02Fj4hyuOWqxrfX9N9k
0GqxvZXsPGJePNHufJSrZYoCtezpq/CPM62PM1Qs+dXFgqOOViuoML6eMiC9DqHy2fwWOHtJOcIA
vIdV0cgj02tX1w+k//KZdvEb5zMpNY/U4SsQGy02n3VblYjTurUf6hBHezfO8M3mPasE9d6O8HcT
Pbgp24OOOi/muHM6eQi75Dp7xp+quMPUB4rBNHsfE4xCuC8LBQageactBtQcianhqrgbWOoIsxDF
c0nRa9cMnxZIYOF1s/iPmMZUZx80hoUqpE0POFzpvlhbFlcgI8sAYpt3IDd5GO6M2ghr4Kj+NdCl
GN6Liala8MCp+GVE2k8if7b8T8P+dHh8e+BckwKKSbSbyatKqw0HG5/zuKAPyuRF6aAMdD0FuxCD
d8Zz2IGfC7h2zgd3kghvIxV6Z1L6u6Dd0H/jI8MZ6c/VpiYPtWoh5GtPjo+TWJ6D7DUhJpyN/NLv
yfF2LiNBOv+pYmI0iz7TNXuPkgWwAHWih8Q3hSvprYpMPdWq6snGmFygO8NzehcYcq9afUwL3Nha
tCxC55Rm5PnCkfSpblNEmn6kr5rWgt70lRmIGl+EOIj+jNwmnlhnk71e+vtgosXqnrX0ZejAHTLS
Kw/GIPdUM7Pxye2ZcBRptfhGY59TtlkTi0jxI8K7cN9nDwF5hjBTQcnjZZ7dmfM3JE+zTgCfpwqr
VN4YTUM0fDFgbMxirdsay3aYVgRf+dzL2qrPUL4b6VommJVgh8tB8UZ8nijyxW4SpUNiffN77rvo
jwLQ7UfKc1BKrC2HCZdm3HI8MG/Xgj2kBJB3vBDNZ+o2v06f/A7hvPGYLfUt40YiQ7xX08HHFj8s
QtXVUqds0Y9zbgUGcUdBau7rSL9EvcHgiWqYpWfmaZ/Q/1WIWaorCgfKOiS/2C1cmJyyBT9y6e0K
aR31TuatjTY8WnwKU13c47TZo2UjUfgp76ezB56hwEU8YPJyPJS59TFXKvaIWhpEXAHwytqhU0Ac
f8nS18Q5JCntvJatXItoxqL4Jrtw1dodNz6itZLrybuUZA1qb3r0LVCb4AKkSDXc8aA0liUctghC
AaQS2ihmadwlB5VKWtAs+IwFpuGsLBepZOxrxQuL0TQaMWTKiG2XRLPWGo0OJlrtk22bN0OWOXNp
SUJ5PD9ZkLc440G2nlReJlH0EKiKtxrPXO7+Zj3WFyz7YqC4UjmB7VfjmnuHLjB2zV0CMKhi88T5
FOUITvGPJDng0to+er2zQvyJeqha6qF7sAyoGtNbSd+q8ULTCX2gaVnlCjEDpo12yqZobVD+phGV
MO172x6z8dP8Qa9vV7c8/gL/VV/G/MdD58XNXOfPYTfgO1pq9JYE3fdAPeoejVj5GNlqDSyPRf1O
646w4BgVP55+KnibPf3myZ94+qvGVU+ahOsU6DqwR7uLpF+NzbY2v1g/ivbLRUsjU1yyM0t2sUr6
bIPPpejEBmFy5UBWGNKFicDY4yhN8LbWU4uFGSGA+/hPuMtWeMiHP8lAsLN2Uffokr8g4gUB9vvg
G87klukubyTTMlZHREjGrOIShvMmWdZHFJ1mFL5bUUIe7okWwwP1YTjlc02CjDUT+oQSSJJiEQXU
BdtCQTDwXJslA0n3045eQXFU85VUAUywDDINzHG8cCRWBRrLi3lR0ZAJY/qJmUOwpl80Q8NHQvVC
zkLKWltH9oRiI22/lDdFIr5WdSBScrVyTwuch4wH+pvOUqXyyRNneG5qGTVYtqklspshO+YHv6CT
Dg3GZ2HwURnc+PsC7a9LMdDkXMw9viht3uhpunRQXhX/FEsilz96qD9FnMr6FQs04BYuY3BLocmI
GvGOiBcVxH/FgiPOcTOE3sKdn2vvRczzR+SNB8FbkCfbEoKMQ0kznDzdQzTZUu9pPjnbE5QkXuCx
Y3Dqeu/zsGWKo0JEFoB92W28p6APEw/DCdFS7yB4D7kW3QcdJ6zvgKnL8q0+0KhatkkhVa5rADOy
QWkIShkFnIbVLQWa52TlwauJVqgjFLDxc1Tc9fCNVjkNP73ymovg6Ov/bKYg6XxoHaIaUvnKOGJh
IdrMgc1FUPWDAeILa3oclcrIbOhiXzNlG1XLPOOgQk4etrRKiUSTj9YQMCllSg5Ynilb4z0IoxXx
Gx14BdfMqH8Lqyc0J4TuAmoVAXs0HAY3h7y4JSWVDPRrDi8Dh2PJceu1C4/KBCHhJpEU9fnIWqb5
rmx3owv21nHzkUDL0Snvq5pSajoM8zuYnJWgCmRnFguSxNg0pSr1F4mBCkd09jVcPc6CJeCNhO+J
GIe2AHNTo2G0HpLOVKux7gysJaNz4a150BadBlsouM4k1U5XX7FOekhCJfclZzPimNkghQNoxhiy
n06Zh5XVObP8w1yZz0M8V1hyUP6QlaVp6a0xgoum9j7R/F6oENGS/0gi+e50/1m0j0JMl3Cy11qX
LdBeL+fSOQzA+fxu2BnS46PadRlLHBcAeMYeHIPRYDFE6E4zs14jxEMdWzQdKJQ/Iw8NE1qN1vH3
QzffIuKNZbxPsnwjSra9MPuuGZvHXrM+WRGSFoLuTH02JjdJ2TNdjs85PUWJpqx0iX0NPDxdYpdN
SAmwUET2kmCscwZM9amVf3k7LHG9bUip2KXWS4q/lCAom15KV59XshETAvD8wWjWUYc25XTD7ED2
BQwodp9xunFyb+NTUZUme9HiyZCC75yZ9X3MyLAmNl0AbI3HdF2FRA9k+cHxYbVa2ERtiVrKRAsd
MUcxPhoypkmLHcejaB6GcSq0F5u3u/CHldYMRw3b8sSATxHLauSkplkfUuPXpUWtPSrX4jyyNBSc
Ejbmj5bYlM6sz84EdLe+z+331L9WhFfmv/zZ0QyPejGnNzv6Y5iMrdwmnYIc26q76kiVh/EMaotU
PRYUlgc4NAHFi1FX40MbrJXNwC3U+Bhi7ksIsP3sUUXquKlJgCde0MzF1TZeYCOinzAFNSEFUYZn
hkjHW8Niru8fROOawFYa96L2q2ZaUNW9B9zIhX738adpnF2EUmYW6huwC1Fx1Zk/ev2d8jwl1kYv
Pj2+G9N5czilZMwzrDKQMDRUi4iDyArfG+2lYLPGZF21QThjzuM9Cux/NfTboYSqKZJsY5HxgTBE
es42wXNZG1+IizzpU7JlL1HINgpae75Ha9gsdti4aShbULztz6CdmmrYGGxQ2G2fNf1lhj7TVMwx
C4zcpr0N4l1jTchw37RQ34HYu+QhhVCKroJ9pMNwie3mQJHkJH9DqRGT2XDk+UTC1nuI/BueQJ9Z
ZhQYuxS0lN9nt5B9QqG+FQ6inmVlT6a9S0C2ddZscrtBSk4e9jJMYQnxYcyLdWoZNVKW8pMK8thi
3Ihn+xDBUNUxVffJyG5rOE133cuJ28rUJ8p/Ea7VVRPkgNfpYUJ/5U2QdTC0yUjbd7jJXKzGOpoV
wXcDUIsp6K5JPqMOLCvlK2uAlZOCRVCjFr6XmUVaKrY0PD15te0fxT87CHvpGNTWofcYBmBybBiH
xscl4y0RCCwTXWMt8t7EE90nSoYJdyDbpwGYUcPJnM7FoaqnS9pPL2YdbVkmrINivBUcDplEEr/N
GatH/iXyb73Ql6z4W8ptvPn42bx9g3D7ya3vOdhzMAOYZqtlrQXnYG5wP8RcD/4BqQ8BYwS0hICg
qvGgGRr7unblWx/xoP2SBU8smXzNUYt2LtATNOoex046vFnDYQ6aRRHi1gf9E2oegA2gjbyMY+Bx
qBAXyrkNH1HjwCamDN6Tfu+McNnbOtAkSkOGdVKTYIOjpxp9KeZrlf0dmCUdGpa58s8bxvWAnRib
umyOwcvkvKl+3DLvrj88dQi8Bt9CovzIGLb7+d23eBsoFiZJt8cijR7MJUos0osLux3aApTISyW5
RwgwMEdHttGdKSYrLG8+KZXK5Razam5GpkmCbx7DqsjeC0Zj1S5kU5fEAMMpx4nj25nMu5T3IRj8
p7TdEfXVGcTOvjbOuE1U5XnukWFW9clrb/DX2x4yzSL2V67Ydui+XSRUtOBucreRYad8nYQpKARl
RmXGBJs8LdCzPDfmtA6jXQbFqvprp190x0QiZ5QcTlBtHNRYcf2X6L9KlQtecFWZEQrEZNUPLjcq
H8R4Zh4963LZ++Zaz+z1KF6RUS+DttvXnr6IGRK6ScPMcDjbSOzpursve3iz94PwCVgOX7EkPwmu
BJfWfBp32CM0lGtq6JNnXNDYsHJuhUoGO1oiMgOYI7PPUj6enHNPqdti69nhtJ4AE/FPJp0GKYVr
EczrugJWodUbi6LX1ICGlqt+TPaFpzESahWL9VqAhAvufTUzgco2TJorCkiuInzAbXSbWELrkPKI
/jTK9jo266z8B+54kdI/cD0/w4qEcOAcG4YQVYkJML9qjMljClCmcmsL3lMXngwdeQr0KUQHYYVR
3iX9on8dseJwd25BguxyJmOJPW1sDHK59VMGwG7jTeGepvyjtSCt0vPpclrxPT7VzPfa71l7WDK+
6g6kfoYe+OxkIx4zEoZYNMthM0DjSPq9LU5epiPFbTY6FpGUPKQ0RdWsn6waDK0MmZ5VbEQa/dsm
4JE10K12yi+eSiwSZYd2xn9Aoc3Bl8QjXapenyYyx1B3Mw0snp1cu2YNKbp8xVQv5OcqRMm6A8aM
guwUTcpdTmMLVsk0LnKAEGsj8GQgRXlZMLkGmnhQtmzG5kuLUqgERROL9WggfNGIljdhdiT7YLxW
SDDokZASIpNEnhXJ/2iVTW/dKitZ1/GwxnCDjA0xbYb9mtw5HbmPcY5mg/HYx/SrdhBWh6CetWE8
rKxcnIxUPg/YsGcb1MoQMZLFcvmkJfpzLGMevnkb0/n4RbscAFHW+HOLTSChU9sMAJ3fkSUVWzhs
VkskhQvB2thDUcR+QuMuYPiItrOkj3DTP1ycax9tp4H3XKCAsfkwbUcxk9udVfD3ZMZrjXs8RcUz
1PHJZAMkgWlXExop/1tJ0MlBtWjyvCE42947Cmk1ScfGA95pzcOi47RyuQ962TNrf6TFvwxVNjKu
1YCs6V9IJIISmj3sjGgNm10VGymLmaxkOjFUV0VWcLg+JrRfWq6fiCVdZmm4H6p/UySOAo3Q4CbA
/v8C65YgNmH9j3b92aGe0Qj65p5s62eWzgsFYSqaYaGWy6VmLeoUSyAoK4LVwgCyarNmlji7uFTb
56Ijf2nkxueeN1zOKBZjanprJMZ65kPuu7sa5Hpgq1VtExpLZzO70zbB7NLAhbDBE5VwxxL4V6GS
KbAu7Z6Z1uoge+AF4Kcg5RkKXCMW2FqxC8+wCKtjSRffEElCjEY93CFZMUqT4S3imsAq7gEDZShg
kUUQxm/diODGdPdMgDITmVm51GOGJrACJU5z6V6cxCWnFbe7/hIP8y5g19QwcQZXPnvxpZteXOs3
QoXjgPFownZt7AMt+ySkYtGXqEKYmJb/RhTIJXlAYaJRFVOSavTiRLPok7XoKUWje6YQGTnxlxT3
U7hi0DZiYUJhUbgfTT+tDO0XisvS1iemJ1y62kszJ5sSI1oAyjt9p2EqtZbNzY6HBQlo0t078kY2
2MHjiFHuBi8Q60zYGAl2LvJxoxbmZ1euO0KU9Z6RDz1+du9sRO08lLJ6rugJFBopnEhFJN+so8WN
0BhSaKLlovFokbGeK2ZOaqCXmznUAbJ0aa+q4tZyv3cUmBjRvZABupr98J12Zy6BqWyXKOMVQUTJ
m3qPCoYXCq+ZrxwB+g9XOL8A8Cp8h4NiKqT8Thm7TULNuVbxbooB+YPrwvZMTyxXwuooy5i1Ub+J
8CbCMdNuVccAv1opLzcRR08GRWXb71PKDrz6ZcgSi+klCQR8+c6m4ewXcbXVjA3GmyWdOZKYimqk
fiIIOwirJyaJFNwj4C3ASdj2DDytIuHKneJFhwbULy94BBkf2Ij3wjla2yMCrfXM/HLQqUYhnWSm
kky9a6699MdiAzSF95+fMH8K80iliGhKP2UdVzdTNipdNpPfcw311ybsCol7MR9LGM8+7bkUf3rO
G948992fjsSgNLV9TLE50qgbFUegb+41jA1pcoBdPCPfLFGaKmNfEnwa4kDW+VqjKa1JW0TuQ+Wl
3Mkx0mIjp+3IjwrVEZoeg3hVEBUrZgNYPeD70N0v7YAZm/4XJsPzB9DchcOAR/PQjiMElB6GE7SI
oRuxRB2JgT1GrIwsuBWIyVK+S5/fRpaf5fSuvk0rO9PiLxQNQRrddrSsHbMPNp81CxbXIeeBY47N
hZ7dsWINUBJ8+dOSYAJtwwddzdVAngMhkdeAi7/W38MEmjzX/Bys1FXCKsDMPxnbFfw1/HFL1SG2
YbUwTCzfQY2aopQrr/hniQ+do4NPWELytG9OsIZ4KlwsVwI9etRvkBClATMCxFVx8BkUv5Ln1jTU
fi3YSlpLTgJeXAGQgqeClRE/nnE8FuxW//FgL4tnk96Z3bvP16QON4fCorN+NR4FXHCwEY1NP1vg
MRfMdncZUYy8WnRIrARHjvuCl83WjYV0/ZXOwnIikgwpQJcz7Q4Aoox/XrBSxQqwrqcRJLCgTazJ
yAjajRWNV8O5wf3k7WX6MEfHkWUPS4T1YP+0yELZv+Vo8YLgrFnahkdF8NHazCUlBkJV9/httII2
/w4WbDGyKtbC6iJl+lLVJg/nh0VlYoB0KxUJCpGwTKxr708nNQfXY2ZL03RnwIFLDk2GYS7rIjqg
hTUsxuygyAXDNTA7xx7zwcgBwNwndF8sIrQcjIc1nE7NkYcYVq7pU595Zb5Lp3WR8zqzFH/SzfKS
m/pbbfYIcDwukXIzDtOHyAhAVaP82iA2HihkRB01ocuqWx2oB02PzotviXw5hMVZy5F/2tO6l0sZ
PAw/3bi4z1PkOYONS7ZiIAPvFr1ziWBIaTGBzPJ61/YtiMld85mKxrSc6U2nHEf6tEFEnUEzMG/N
QPftwq8N8Cw0OfZKijmDmmzuyXYjiiI2eO8o4PAc43zKMsU0QQJA4cJ2U80mOdAaH6mPwQq12k9u
uB91Y9dJ4qeLCuFasyMdnPbdZOZIkHCa5XuvRB5JcGqrsm161lXdrY/wdXss8Nr8/7CPGNgHr0bB
7kILk0syPBowaJPxOfbm1u/9tVYFrxIznfaOYx/SDueOz08et4721vnsrfTinUxzl4K9ct5GdJc5
iV80yxcJYK7bGMAEu7BjgvGrAFUcngzE5zZfuwN5XgPTE7tuj04Vv0FGbCzzyzRQy+aUShAZ2Sqn
WCfYVHvfEdh+6ZELQ43RAISQlEtecoJhdnF6ls1JgR8u/Cjb7qmu/6ZxKT0+AubL9iD2DERfw6FZ
KzQPAe7gjByKE00N2E1ePfLfjrH3njDf5nEd9XpZx/bmP8CB1p4igaXKwq76O/B16PW0m1lx+nrz
sPtndPFjGi4cXE8JfF557EgFNk12rkV31gDs1UyUp/xgNvRSx0qr1jWwmXq49JQe+PMeHReDixLb
J4igwN3DmnLrNoDgHP8YmMV/EXJqukAjUPTMHpOPuadl1N5jlw+Q1lBZGdn/ydogI/jHS54jyAsD
IG5xmrR3RaioUR0qak7vIdBEsOQuI57tzkMoRJQM7BFgJ5LlZJvD5qEBYd0tqz+LDXrwbVFLGrS1
TfNI6H5FF8FAm2Edwjv0w0Vi3zWhMUYTi5MzJvhLeUk0C5wczirtfSLF3Y1OlY8vmhCqglo8qhjf
4ccinwJNJtOSkcqZU/s/RQhg71lHAZui113HEXmKWGMjHCPD0XA+PdT1o/mGpgPULj+yZ2cF7tdj
y9LEztvAgnoeLfXHMbc29tLu2AdOTNTVaQPYrEMHoB2c8McV7k0ftY3OADl9mEpezX+b5Q2aJGPT
aF8W++vUJ+gtYuvbYQArHqH+btvUqBD1Kt9Z4ZbMUFUkOQMmNjY2L3Aho3Wkhx+a7m0a3SZHj1xe
Oml+VRjRLOzsrZ3LgyWlatDjS9KSON5l54CXAoQptMvPGKXDgJokjR6dpK6qzk0arGzwlzN4O5tb
YEJy05l/Wrqt3ed44LPC16GwZ7rBFTLDw++QDteQo6KhJ5bK2Nbt+FvTX4rB2rKsbZnoUIiOFssv
JgWsdikFFkbwHqXzqqCNjlE59EO4Lt4rDTVXcUXkhTkSQU7ugklwmleRcbU6VpotYJ7ODK1h5bGH
lUa7mjL53ebBZWTWneb2M+KsehW7BDY7/MqDQlw1Pki29tTFxTm3rUvJQkLqxrLid08wk6VJT+TG
1ejCo6kUwC7IJb+nH9Ghqo8euIlvF3B32wJNSbRtjL2tR0bjYjipLXM9xJ9+I3FCrHJPg83PB6OR
UsNSCNPrqooRZxW9SY4hknG9eQa6zPiLzzWSZ1m9qk8l6wiG0NgNCd3dw+EAMYb5yc25H51dyQqC
ILCdp+tXDCtfo9XRzdtbNwj2BVHkflmu456kvij81qx6hdxiQH8SGA7MCMZqYX1TJUpAmpRbh5sU
dZJadfz3JebDeewJoxTVQRfOZmOk00cSohIurl5rbLU5X1mF9SppM7WQlQC4ghZRh0tqAELSW+69
QX1n5/Y3h8jaSzbxTKJ89xob9YfePrxAJ+/FOQ+ROJkhlsqi3Oc67bUuGA5Hqxa7hNGOqMuGN02y
ZUnPBXtZk5qI/S/9YE6d+1bARS2EC5deNeZ7me68R6VxwUJk0bPnAtdzkD8gDUL+mhus09ZMffUo
Lby2/KSZC7sGwZi31qYZgANCdhg1RlQeNIhPp0GGaFE1BaxFpLOVYu8gc/C4QtJ7R39Lb0JeGHkC
CcChrI8o8o2l1U/qMUYo0ijqg4CIda1YNg90yxDbseMW61kbkHMjYnPA4sCwDq2Fq1P3Tm8VXqHa
ICyoY1PNDNvh0+EKTEW4yNO30MKTqXprdMK6DdySnVEzhc9tDpeTgsxkOFgXCYxOyElyYEkGC2tM
vyZqKTfwV1jyIijimuvT2xBWiRJD8NhpA+0b/XCK1QvpJgrSCERJBUknQrmj8bBaxklITNPhbyMA
CRWYFE+eDQYQs4Hj4XQeMzAjov/rG7UVeitUsFUx074nK7X4UcMUws0YHf+oALQUokFIwU24Qu4c
supmmBYlowdbC6LPrYUGlfjkQYxMCDJtsaPPWPfZfGphQ9BM7UaIbyXfzJwZYFTGLaN6Psu1Q4dj
Oxc7RJtIoesQMOBzlxz7Xts7aflhBeUVmedCKS5t0b6K9OooWiOojjjeSHBsZYSA3jlb492UEhbi
yxC8eQ0z+pvxLJeB8arU/5WPrQG3Gou6ZYuMXifRqMA+23ILef5Beh1CAHRamLoLBaHJjXXWY7tv
Ear74YkizMybb70wKCFsIh6RdFslXpLcXMEV+yoxfHuV9Zo19EUUqVnQL9JBo6GDZB5Q5YJ2tG+S
FLyJtDUURLLZlg2r2rnbzs25hS9oF6Rjbo0sRZPfHNDbkZXxYdJ2JuFdNpdYJQY7xhITfQhEo8jM
g8oYc9Chau6hT1u6uXyX40yzQK8lOh5eUgSxHbejwb8m2Snm246uwoUInWd/gmlFG+N8Gr7c6V3B
3bx6V3OwzNJfegG3q9C2EV+o8Z9ZJDnlVQC9As1+EO1LxMVu0q2SMToVxRms/d5L1dHNEd/0sfp1
rgXBCgTWnvWp2HcD7y1jHt4jYoi8Vet4QPkw8QUEtyUWVEqa/Izl5DQAObbpgUz/1elTeDQdM5Tx
IqqGtRFAXGR2dnjLZnPLTsAKtyZlqQcYYdC7j7JI1uLF8My1xPzhpfdUwcpd9u1Wdkl0InfMLetO
ymBWLx6776ax/gVMaoBe+slrLcXWZik82/PNDgT0oHLTg4Qp8g/bNQ7hgPIZTh1QRmoC5kPa0mKH
EkUdExL0R/lf0ZeXJM+/ZYbGmcc1zeRzkXtbUxHuyJPszR1eyDVoKRbcbnmrUuChXnsimm+JH8aK
Sd6c2A4+bImswALo1Bn2W9VaIDIeCOZg7+CQ05ddnC/e9dhcBzHaLqn5j47VczX7r16NfOUawRVy
k18F/jVcMspkUf56HWL/oGsuRkVWCrKMWHeeFamMjBl6aCZV2rqJPtphREwcEeDxNpnvNd0Nv46X
vHoaes/20bnfFSIsRtQgMSL04A5k73/QjXANP00fagaTaIg16odQF2+C6UHA3eFths+XGy5rVYsV
cEnjw25O/IvNOxLYIpWH4BOCJNKQ+hATTKDjBzJd5Ppk3TX9b2XR9frxa5S8+PMjZPpvgIsfxh0Q
uSeWrEiMJNlhBgLoGVkKP7soGEiiWxPo2AvjFgjCDrIjnTDZtMvOCu82ndR/m5yYpREBcRFOMY3I
ScykicZ3XyM5KJsdemDAPxBVnHdpINWmAIP4T97HexZvbVi3NqdigPwfhjDnvvr2jpwssrnrijIK
snmgSNYjRBSNvDcZjhd2duVLz64tVC39PqQJn9kVVuMWGJlWfTbiL4QG2rbpa8Zf6uhMC/R8G7iQ
LVLnKLQ34X0OJEPgbFoasJnYDrD5t15cF8ncj/rJ/E4N+V5x9NCnrT/eQbKApThb+n9vhIMbA5NE
M8rj0Lk3G3YM6nAi5XCdRz7JlTA6ErRLqYHh88E39tRDRSfd4S1um3fB3PEp15koImBKQuYZcXFM
61uJmsvzueeobppfVC2OzwdAiuXM0z4Z5StpDTdnHFFF6BUpjR0ze0I9vfjhEObL9NIiiMTxeRIw
ZQ7ed5yzrWkm1rQp9QT40Cn+ntmwtbmOVhaiPMnWAU2uQ++LW6jM1kzvHZc6ePzNkOzl/jE0P31o
W+xW8uTY16Q2gVS0PsxsT6/qkydd+IsBYsaLzhFUZc8BjaHI16pmtOutBAWLCTVuhl2NY63sgNPi
U57yfR3cOVSs/k0fH8ZAUJQLh06uApPtr/EruA4lAB7WjBYS1dKfWX8hC6W9i1qGi+U6GZuNh67W
Z7aVM24N/WpjjNbOCGNQ0HhrKQod/10n7qExSesQyx9hOAwlqPoC1h3M4HOREhvZ3CbCgZzO/jfw
O5s/k20d4AAzz3qKvnpi9xKexvEu24csPs3C38T1l0AoNcsMQYL7rxAM69x0uEH9XFhZf8mj8jS3
EWCrS5eK1yZGJq+Z4m9uk0OlAinNWLyaPa6HAAicGdlfpPOc0tnfwNjnYJt4ca4aKUnaQDEN2hkx
A/a2loTCyKU2TAC5IchjhNAbJPnC7LAXsfar5uFZvJa2T973YZr8/+xiFQI9UwuwK/Qr6bCAnzOX
iLYofi298d1tEAG/T9NHGe2xvynil/tphUz7Sqc8Vgyu0FCeDR4mE0fZoJtPgtKf2MtFZtzSbk+P
2KBfpiQlMROgev5NXYSK5oXkgy1ZAxEtqm8X55DPq/JurCIOjcEJK8zHWKWbsP1o23lptDmbCUB2
DI108qQc76PSrkrznkq47ozSp5caZUwRsMEf+c6bYutWioT/kdefUCCrhuFsTnCvZu8sb8bp8cUc
p503aVxyqH3DUWXay/jGbC9l1xyYj7NJaVbCJsxunva9+RzrGeZl7FLSe4icpZmpUEEFU+j5JSVO
ziUhvgx09rgseyZ/bYbOc5KWD4X064NPZqFFjPEqMw7U9c/CuOcotnQiWgx8ZqknL3xkBZZioUFp
6ZDG5S7/QLUd+RjajE0wX6Bc6j52EZMnY8RCmSpxBghUkVfLV4/7jr3J9F7inwkB82adSiNZzuZb
2OtLz81f1QBA5YWOM+O7RbhD4DAzKJn517n10rJtM1Ek+mxdEtSuDgVO1jRAMZxFXT/MBB/FTe17
wRs8tR67m2Ctfvec/984AM5D0j7gxUScwOVHLYDPEus9v+jWoeUFFqvw5UvTsFlTwqk16FNTd4Op
kbgb5b7+ghO+8LPvukA/XZzYiBJnlCjy0y42Gjbbzp7Kfc2GKuRFMooEnxnDvZBIQNNnUKyqBKZI
omcH/eXzqPTMOMTRGQTW22Yd+8HZmAm51zEqaUvBuNKfs9XAdqP9DTgVFXQeWIrJ2xroNXIyACyI
sQVVndQ2TNRPDg0mJsgNE206I8IktDerRyfqxS8hEiIZdreBJIxkgKVH4cB0EKtL9zInhUoWVbdp
5/Anxr8q2zHFRoAxq2NvL5R5xE1OA5OlBi1PlVdgTuqL0Xn+E4LIvYkRCBGRgym4e2h2AICxzbjw
pmapKUXIMOS/VU7+Xdtbq74G4QXjz0raZRW1N9uizUhkdIUqQz1Q01ExyOD0Zv/YQ3Rj8sloB0Ap
1mDPzzZ4ZUoP/E/LCBRnbeTdohIvmBz2JAoJ9BIN1he737ozl1aOTig2/xybj77tpleSbxltaCC1
LITF6A6fRI/UwJDraCogivUOzRDzfp8h4EI+BuoheVUTfRbYIxo190awFIlf9mKka8QoO6EDpREU
4/4SRtcK2APaVXg59mY6Nuald7Z29TZ0rMuCDSYAIVhAqpbK3k0aD0JMXUYQFYWHLhkp+WQoWluH
OxworZU0L3lccZmRPUz4JHZlat7uebLHZczyJNW1axey5ovja1ydBrzQ1lAfo3w8xiXIj6oAtcW+
tOJgdm880HybzilmHizsnhue5F7MfsHMR9yatCRceLnx3JrjtY8UfChJocfRKSERK6gSDLDq8IJg
DmB37fKrkcwf3qg9crE1hoERsTkszLYmJj04RW7w7tj3KdmkTN3yOFwO0Uh3bUf/cq5Z/2NMkYVA
NV42NkmSTP5tuLilPT/6CUoCJU3z6Bgh3HNSiiufp48V9xhfDfxK9Yi6OPtRn79gPeMZb1LEqB6s
TYcrE1tDwUlTRfLUOe7PyI7BxPU6JWu9yX6GhEAJP8XZvRY6WByrfPaIZughdOcjIQisz7KR8OqV
cPj83rqqvjk4f7mgsjg+B8RKTM6PRFCd9c+jLh69RQwCC2SoS/4+5TapgMKby22yr2Cae3m4tLLm
L4ezksxgAl8DakGNN9H+HdEgMQdFzZegAkLvxrxFMTujYqvb1GI4n2VdXhCDbwSLGpaty7y0XnTz
XU7QYQwCTss/s9qivusQ7yioZs/awMdqbe46ygwrflHt7pjaWyT8/+PovHZbR7Io+kUEmMOrlbNl
WbauXwhH5lQki+Hre1UDDcygZ+Cra5FVJ+y9ttf+ES//BPQlMfcJWn1DHgH2hoI/Ddqh/+ULzO1f
UUFxykA5kORpgNUfo/w66tbZrc1b6M6ME5LXssaG2MHa7Iofl6Bz6H0Yb2JyrCE4SOJsCnYU3sZQ
xqAc98pISkyIvJbp2rXo020WyF2aMx9EgdEN7hkv2nKc2YH1QAfpZJMIyCeGK6rq6VRpb6x443LH
5s6sNkPEZ9F+m3hXsGT0i9cyNMH6V6cuuHpCYOyB+kxdpQFynNh/WOWq9NxbWEP1C+fpn0iRl3jW
PnaUQZi8DKTe90EwCWgEy22x9J1o45geQZ8TKkjvx5DAWoNbo18ccNuwRpVwrSRgwlu64kdjaKao
UmxcPGmvlGDF4ROM+jmOD/xZJOPa657hCKOfgL/upHsHLdW+Jaoa6XF96O9Fc7cqAmNwQ5r0Bszh
TWNHlGxF8dyCmPSzEM0Teme0ZG3XXySLIm8SGFP/TfJijhA+wUjMCBoPwLbIJBebGD1w+5MTlUBT
ThgEClqkfDc9o4YhVMMBIwCl+7mL8Tzl554lm3J3mroECsg3OH541DOxklT4NTJ8kgRIU3gqPG+d
4wrIA+0zjspN2jj3KEQv3/NAoUeMGUt1nly6CB/6JvvXFvEuYKNrj2QOQUkvaUERv3SxtfC6bWCk
6zQQ9HjQ69oHGaE44QVrDzL06JFjvOeoRMg4NnRjPY35BuOK4/GW8k4m/wYNwK7XHOeqeC6cGn51
qT+L2HzY6U9mRsQ/8N3rAI1rDZpg/ZH3f15xcDUMtTiQcxsMTxhsAsF70xxtVN1RgrxyHpAe5gDe
UBZ2FGJU3fH4PeA2FU1wEG7ONg+abLvw+Srt/hbE6IeGlnoF04rxEWhwRckJItJ1UfM7nvWNPpIv
NplLhCAIELpdToclZ7pzjGWICi80v7NBUG5L6/DAtlMOUIwSVoQ+Gj21IvfUklN7C9N8N9O+8Ygz
hoY+m+4SEv1MkCU9rqEG3ylzkZ+o6Vc9ywCrUQg8PKi40d3wy2Z4CCwFf0q2WCAoepLCOVgw+kpc
wOF73JcP3HYh7Tt+tB6xNYvjYRVqOweLPpmwCFwvhW4fDO3UZN+tjnysOeZcG6lvLPnaggYnJzPi
doBZz1RCGzmG06OuG1vbRV7JMFRaXznm7WRg5UccVwBO8Nz7PDBkpCSwSiV+3FTGS0SJDH89dC3k
HnAPO2PzEjbUk5Zln+upQEgO533rliTnWja7TSR/sFFIotFdcYIGtUrDhNprPI89/+fwd2Tpb6vT
mfE8GTLa+JIC4QWOmJ7jqfnMAzIRI/s5xRhJvXBUGgZ95orrsbQjogFwTSVRGWLl6PFLxwQmsoK/
yiuW0llP+jpsH6ULUocBqcHouUBlZowO4iVcZk674hMDAvCOrsLy1Sc7PJXYYpm1uAwLGCPQG8QH
A4kXq3nJV1S5bxYhL4FPEewd5zi/puXfsb+xUJJvnnLwyb2y6CaptiO/7DT6yY/bMv7oM23bg6Rt
Nr5Ec9v12wgpzURoQ8ZnnafqJJtkWTmAt9hiBPSQefnj4GUY8+5Yc02PpfOJ30tgSeJ2QQCgnnwg
HsyNTXR2OkpzcztB3mKwzCsFlrB8V/kKlcCCMUCri7HX0AnIh0T4yn/MCH4CnLgJJVEGOhwWAhYR
jr1bqtnLmTm5+13PC01AlxYravUaAxa0KfNWhftCZTvjWxCYP7BdF0utgF80f5Ll4AjMi/ZW2tzx
oI98+Ha8RZ1z+R86iwHHv6jHFk3rkD8sgFIezaCtlO3+sho5VumcnEuHIAHgLYiKOP5XBH9dj8aV
rGvxXSbEcb+yNECCeBYk8bmQeEgkmrp4HcAWZRIAOus7oSTuCSHwTaz9ggACX3GxwhTvIc9fMakE
2ScNt8GUkXxWf2b+1RXHOmx3SUsPl0ybKG0+HFd7YfKJDMbb91G1qaN4LXWkxQhAEA0Tl7aowgyT
EElDDvVf2xNp/M4UQLlt9DBeGPIPbLaqDZAI297XpsTjKksMgeAHvoRbkndBu7TGmEwwE/w3ohjF
tAIL8L+Rd7ZorD3yOBNMD+Y4QEwlpjD7re5GcJUDUuMFumDqBBQoTXWr3RWSSaMlFnokls5868nd
tf/IsB/Mi7LvOgz35npC0c1hUh2yjoUWWcBFtizwLEtPkMr+oU231iaUl10TWZzdQYvwh4KE2Fb1
X57my0REzDXtTRCOqz41CIcGoc1kO0P9W3vb0tt2/GUJGX6JrIH93o4Jnxf9pP5FS9q7bhQbJ2kX
0j3WPQm9xXuXHAIWBa51Sjkvu6p6J7N5CEnM4KQ1tZtBU6n0BKGebmZz/n+0i+83jg6mwmughu55
+aKNbpGK+ollvyXOrP12vO+ww6VrbHURo16EakxUoj9FZN0QbBAGO7jFCEy8bwaihK+CHcNCUlGS
CQjqulF/FjxdNQ87WAXjbPFhuFq68pIfy0YpW9Wnmgnvna8WuQslEPKM98nGKd4kpD2fFWdX9PvZ
/05meTDV+pt1WQtew9KBD6Np9lnpaBr2OlguPpona8z25Thj4h125cj7aRd/RtB+uOzD1HJgVqZL
6F7g3NFExhYOfJDuIHKQXtuonCtzN7kvqXhLWnjhZMzgSFPPZJG1S0R+a5RMS5DGVIOUlFW3DseH
75+mmJkZY/M4sLaWzzrNxR4LI8QeMJKVTHfx8efetUew7hdYWu043SO2XrecrxZaMW2GmdZlN3+C
9zCmbGxMlm0omqqjauRyXsfoIArxQa+y7ULz1fchRvkV8NEUCshnKPuP0HZ2UWPvtch+wxEKF+Wv
DTYSbaKuhrJfiqOUgoiodTAebniz3APAsViXhwmL79x0/3zuwVrkh54EwTC07g52tOwHZR4T7GDV
VDrFZ5x+iyC6AkBkOaCTwT1KnHXJVgbJN9PbNxT8f01vHKtO3w6oRssApkJYFutKjGuyO6XP2NRB
PCCjXzniP0oi7Ah9v86Sb9fCNjBUBaqzZUn4WYbGsmmheparloGH2m518WkCJ2zzdhRYGwI72YBI
ot5G95WCL3IDEm8+IYJoiDOq9MXoC4pNYEEQQXi082WFQDnFlmMh57IUODIElFaj+eJUrY+c/lc9
J+JBP9rm1zg/9KheOT47HDTaGtrerALLQiJLYcrVBNnPBXkw+TsQ+546rROYSB6SM5y8ARljAx/T
A0ISl78pzork7DXNXkwg7Kp3uM3+QMPurEsLelTtWWdR2BtDAK7sEUoxWRvRdYKFWjTWTyv5tTEk
Soe7IbVNAwuvn6MFzRRmqUVYfEj8J3HIuV4vgj3PZ8pWOo/7qw4vVU8h17M0nViCZ3dfWPAd2H6M
wzqvNcbmAImJwhonbZG3O4RBYEOwVqsw1Y4lPrW5nr0qWGaff7oaJFJmZHpxHNGJoHUA05MG1irX
8cI3GQuBgnwwNZCIDzm2Nj2XNDrYgZEtMDOec9Q6yZ+D7M+F/+eQhTGa/ZOtrPkNPgb8SSbipvqt
qNy9Q6BOgy7KpTxlIrpwe5b6xDXkymjChJExOIH3sjzPkFBA4UroGzkJyQ7qa5vNPyjPRQGnKNc/
5HQ3Sn9Zk8u5z3yWRMjoCiIoks+x6v7l/LGRTNHRZpcqxFCT9y+6O55yi6SOfu9p1VtU9XunqdcV
qaOoD3c5eQoz6B8zxsrZUMPDIsxh8uF8toA86uh0rd+u6RmCFruYFrLzMniFM9+VgnZbu0qdnDzK
LC7Ut0CMTkl92RTvlfyyafj2MfclHWJGJkq9b7jWsU7Ph1luQnMj3VUgNgksJIOAS4grJmKTf1Ke
U1a7Gj2EZ93VpRvBmnB4uWGq4mmjcPoSWbGu46OPvBqgX30ItXfhfoeQf8tDgPgX1T3sNHrNjb33
mReaoMlcdMgTA4ei/kuK54BJQMlqCMgQOY6tt8SkgCYHq3D5hkZ6YYJum9gVgWNrzfXIIhYvQZ5d
O3kfnZPTvoeN9jaa7rpikKn5DGXz9cCgo+Bs0vRweNJZ6SpGQvLJ/lsLTzqzs7joD5bfHDR85nQm
CZk+QfeeMj/RNO+odeFODNjvQ8k7JyGIPAWUVhmbyxFmoNqzJ02LeJl2EQX3LKxV0de3EJ8bXClv
WLGvsMdxM6IbINuV2RV+AZhQBZNz5ojdtHDCs9vhdMS2MsQOsYoZ+/d+MXglOmiqP+PYCQznSsAc
gHWT0btTujuyZVelg+q4b1u6WvT9hBK4tA/EfCHtsJ+0DweAJZKqW+reDNpY7ovko7VAk6KOk8ae
4M6sADxwkOaMbcMo176XsB+9d8S36+5t0D2MUYSy8GWHPFF2iYKOeZKLQ8NGa1RhQwaHUzB+Qivd
JxBlTMJGPpu++3Cnm8WNqtfXhDhBMxwOzpBvkwoANwG/zPBspu37LPgj85zVprEtyaxwKvzhdrhP
w/mp8hgUiMDe5pDpxpTWpvGfA0o0LBpUJEbpbnkmKh//U4DTqdFgVqGuAzfoIfmwGP+QxDOmiBHA
qqFF8ojCLLH0cA21KP147bZNLOnfdjw4pQcSlwwGFUXOGA2BTsLAG5dswbZcFvM95GUpY3cfOCdt
ADxw9epzFz3y2KBfsdYyNp+Mq0XFyTx4bzuCiV61soz6OeaxgHK9tltP0qG5S/XsFBP6NeLQTVKS
0PhJEOKCBDK46ln/Z3WKEKHRfBkwV0isJR+vMeK9jfhLIiND+TBANqo88UI7pfv7sTF2AcGlCZeD
ix7dJu5Bo/la12qlYtgHO3D+V977FoqH+ZizknScjVp2AOLr0zMyJav4NVieCwNi0dYc4Oum6zF7
WIyEPPbtEZEnk9zJ8ZIrlBRa6+a7baiBmKnkL0oiYcYvksqBYW4VyFXSNqeiZXtJnkSbf6Egpd1U
m0alDcmeu4HQcpvdn/LyqGMAoqmA7OXY/zrOqlmUOxJ9Vjr68OHTJH/ehdgVk++jbx3zt/DwrMTc
QrwQabjjbY6QQRMbCEv5lI0qfRtnV0lt6N8j6iVBF+vgTjcFYo41ZzcjGFIMGNvY3C3W4K0LVPc6
zINqHv4Ml6IashA1bqVjIWYFXvFKZwzjDLmdFcyHIMiqXphqYdR0L0Gq8xyvCl/fiKw5p5qFFEEs
61Y/ZTCIOnGMZES4To55fdyBf3nSo5dMN7dajyzClDS0SGAcJhPeZPzpvrwkHu+QFt/BTofuvRou
Gk04GhQsPR5QU53UDP9FR+xo+aTRfI/cO0Hr7/0GL5h11uFRxJaK24aBz+6gLPLnUevWgRFdJS2A
EQ/qYHLYx9SX2q6PnpsfTE6wJNSOreeu3VacCxaL1vThcLoaaM+iHiBzhSHR7Kx+YXgDD9JE2zNz
mLc9brjmFgiB5dGddx5i/gE2ymh0Wx/RDgGt/nVI0s8i06anmJViZfno/mIYRzZ9u5mlb57rI4/H
3p/VK1oIxp+e9km07JvW95tJsHPnkLAAAJtHg/kg0faGXp+EsF9jrkkjOheJx5oWXYZIXk1wD0Hr
rizSuF08NvkI2vk3LpG24m7Xw9/c6vaI8I6SmYiGwlWZuxOKZbvJnod4+lIvSDnQAkJfKoNPgjsK
Fq7TjlXxKeUuapDo+gHxhqV22OnV12Bdm25aDgNd7rhJim4zum8CvXUm4VlXZHEibGnFztWDo8fc
LKYVtZRiMC+uLTmABusPOtWgevjZW4Eo3rIvCRRaHX0APua1sC0MaALpLu9bX4wvE87BDak66O8T
Hh/LuiWVt6hliKMdH6f327oMtSauBqS2ffU8OP6mS6cV6V0Je/zOPg4MViSO16ESG7eCOQC0rh6A
X5CNXSLpU97QllLIdZiSyVtD118E0Faep54fMzXM978C2AFt+myVD2F+cSNdZ9+6j/1fxyU1Gnd9
foxpjSNAX7ERc2Jz42bWbhyeR8QNgck4kThMtq477GKMpVdC7wHEgU6zTCaEmI8KBoANQYhcWroq
NUoaMRbPLV9S/QIgYVEHyq2F+xGefdzxAdne81ZHTXCqgR0lyV+IIgyO6MJjD0VuV8vNziY0thF0
r2o7X5QYtwvYxu1MNzviREQIghNKI6CqsH2sqnRUR2/+bdgXT1qzjnBVOia611+teMU/9+Qnb79u
Gi2R+a/QBPMkOxwGbM15+Z8bNo0ieG+Sbw2gR3xTpaqLQwQgvKdZ6wIG8eQfwWXXFeNNQLU5xb8y
r+KLJSlNpgz82tcIyIYDcgiVeerPvPr9zehZqJgF133DWBRDTTNvyKPbxi3QJMn1UR6ZA07vGMRw
+OKnNiHRxcGyykagTK9K+pN6V9fVt1VbnaVNyjmb3TawkVUyCmkokQQVTvCnO++ONi678qq5+Vb3
sAOZWx2N+YR1e4y8pcddMFpQCoZ/sZucm5JNgOlVm4aoJ4FTTn3HaTzBZjozPmXTHCRkiU/jCvXg
QqJDjG89WY/MVG24cR0rWhMpNVrHoUYQgU0DBVkax+iW5nXgy41Xuy9962/aBDFi/M9mWJTyu7Ah
khe89ghL1Xxp7sQSSSJBK28u27Li/+Cbo1oJCRRUIQvwXL7p3Ak28D09QgiF8CUP+diMUdXQr8ed
n7FFMlGgZPmufmuQkZu4nseUxkv7kjUeKQTnPj4Fuz80uVglDqnKrJ9F/tKQj0nLcPFd/udeGbWD
lUVpVONCSNhVNAUqazE/hV8e8RET8Mz+wcpscld1V7+Kwd3OsVj7CQnb6KsmIyKLA3It7MkChQ/B
upSH1VpHaRR2NL3eMfRvhQFT9VbR1uNYnHBocrICbjMob0cqj0z/HbJjyHONtZb5rgoTde5k/twJ
N5vkXxLdtfqtsgjuhvTGdWjy/ZRVtUIwtS5A4ETGvKO4UC/migkVO0n36A+HjsPgRC3kR+ZPkRwH
yQCF4ZERi4vHvrKMGQuQcICO+Kld6ADyupoze5i3LhHVpYemCUM/6U3LLnskEcSB+FX5GIf0xYIm
m78ibUCvlX4KVF6NjyAdJ+3EikwS4Osgnod509KuIinAOcCQlG68pNz3oWQkpq8CvczqnurfbX0d
sXijolpYg7vLBHNN/rvZGO9KzBtSz8hwALWWrmAA+tjN/Ondibd5+Vm178HorzMFBOfAjC9h+rAY
HuTJX2PF7BBYayAr0JhCzy18svaaG/krW3HuOnmQTf1rRNNuyFsOK10c9W5kF+McQotIAo+lp0c6
jK3/RoPKCMTAP3EvnPmHBIUJAXJY/ZsQbA0WbWfEyjOv35y5W8cdtW+6LZvzUPr01Y8y0NEwfTOW
QMTcK8ho7YE/M9ybYt4mEzu/s2l07AHlc1WLfW3Jk+e5W+fDjqq92m1Vtb8rC6AikUIzXzRtyzgc
AjHOSmzyOF8MxAc2g/8URIjQUIs25qqiXJrENqUocpgSIBH6pv1aWgo4Lpls5ULFCP3/S9ci4N9p
+o8Uzi0G+e0YYsE0XK4Im0EHW35SYigqRpMwZVwUR15QiBmCkg9CXAk/BUFNHchNM3vPjUuQLyoh
UOTlzJzHFGdnpJ0qVG/h1A39ImrtFtia03QrXYvOjcn7XLc9iB3kbS0pH/o0ApzoLh5N+RyY5ELl
L3jdUhhsRs74/DUGedkWexifWwhYlz60fpKieaRasalDfk/jrrn2SDZ1HeqqBHkbvtj+ROBDQJ6C
yabaNrFL+7kfEf0rrqEl9ioEA3YVubKEV8/XEul7Jp3FnL4q0omlERXGdC3JnQ+9IxvBx2vp4Psh
aycnddUfgof69yXjozz48/P8oBceK0GSaRDdBxoJVBDmA2Th/U6p/D0w3jptUkLV/dRb66n41oa3
UNtqoFeCjN8fdjSKCm04T0rRa4QXXbh/SUaXYOTvsrY3RZAdeguLf6PWnLDZEqYofb7ygmyrOWvx
gTipCTY9SEargrVWHmV6RcFqsLKl7EBjghAEPYZbwH5ppmXrvOMYSqtyNzvjWpU5mQmCWiu/ZRNt
u/GDq1lnh1M2rGWl+SxycPxNtReYiTwInj4nlXGMcC7q0y4A1aBBaJfohBtzmxOYaq5okJ/a4I0l
h4euUpv5WZ13arFOzH6AXB0XCo7uIjHIEingIacIUbvNILBg6ic7PtnJrcrlyaQvHIZTHZ9tP3zh
+dOkivBYlfVvDts47kgksvmr33G6hGxygvY2Ujga4XsD3mtM4qs1ETXPVN/OGQ/4znOX/zLFopAx
XudsOoP96R1wPR5OPbLDqNys8LeCUOu95222GaGbkYFIvBCOM9xNjb55G/SrSxawIJ+0BXTHkhR8
s4G7w6nEyo3dBap1fEvpBXPmE7Zv8Z475r4r2Y/Px4EnEqPm1tNBXwJSzduHpNyrYNBJbqoJQKbl
JNshsTZFHK5DdsAOWUwd+U/x6KKvQeeB69zCSNUAWHDOlYvIDh1KPZLhUB1idAwWkyoLjQ+VbU3w
FqXPnMfc/lQUEzSP5C3lJ+QxxzJYvHbTKt3vzNw0QTTPAcPOKxqwrnunHg6UMyM6oHAyjWe1SZDO
H6ZeffKes5r1tGYe1FEfyzP3XOYES3L8ZvjgbiC2Y8I5guLeY/SaMsTAa5ykNwstZvdsaKi5HOQs
ugkY6TnO/ixcfzxQTGj43owPyHrrFt9xgQtRdYkt75XbYTQcvF0TB2sy4LcehQYkQ3hTNiraqrYZ
9DCiKfBe2PFL3ha72tY2ZTA8q76NHwS5HF5ev0OKSSbBR0nLq0iA/ZE5JAaZlS+JVbd+A5RvOHqW
eMtIn4GRpG43yHMi85/RpCqB9Aqa1iaAuh3iguuD8JoORM2wdx/mNf/41u+E5TdJC6pa2gaLGOJy
28MfDkhTgeikcJ7PZv1V1RmHlHnQyH10sdWWySsCLX6z/VwzuiC0qmkvHUZlBx1R90gD95g7PfCB
cKdxZLC3b7lumOD6jUlEh9wmBIRHRBz8MeWL5+9C3DMu+QhVvmXAQXxthu9SEW8mi8FZtWinYRV0
2xJqRIhXOP/srPTA7aJ08NwambVn12k3Pv5hJOftXmA0bfxwHUsegIIAn/XMo9O74TGriAitZHlj
b5S3wz/RI0o2ggN3JStUZVWHrcrWNg8RM5GiltG9suKMuo8xJz9nDA5xxFw/kfsgk5cZXUTW3kEy
oqphkAhRp7YTWGNIOUcMGP61q7pDb1Q7s8WoN3QkxPn7qTNY142M1L9d/TTOZyEfPInntqpOGX06
qtJpvMzZ50goixfOr5aNns2Nr/LdM5SS23kXNUFrPrp2JpERYpQnQQFsNoJQd0RPbOtZmyOdoOjr
WeN/AB1hBFOY1nMOy1bysXyMh/0P7NkpJRjo3frM5gafYrpggdN0z11z52bO/w+MPM/6Q4nt0wls
5dWA+9JWOhppLnwXT9Vbkl5Yy4ezcllrn2z/8f/9/8imv8iWtok2b/3BPhlGfMadtJwRP+gTlqEN
liiqaT4I9YKl7exzv4opksCzpoiQ81MuIkJMv6ouuUcOo5+kPEVZ8tdXNGRqAhi5jFrILyJcpKc3
dCufWfA58qmKGpcu/ORiQc+6j0Qc3YDLNfodnGILEmELmacjOIkGm22rjqTGY+wYc04wplEf91YX
LcBsgpInIoHTc0ILgeinRIsZoA1SdfHcM/ibfqeJLIz009MvQYMA2P1k8qGc8Ihe1vbwO7Cq9NgM
VrwFNm+ECT/PJVjHJR28Mv1jiZvTcOMTS5zGR3byq8Gab012mAmjJ9WOgTxoQJTbRGEjU8hi1MQG
AJ+Ame987NFP+8w7NeQwSQ0y0zuHxSuLngQve9NQmpHuTuMh+BWNIxtPlSteYvpjaY7blmyImlPs
ESLxrCMDUgxYB+65Ol7XhPSijzLC8ZCU7HiGBz1hh+wtt06WlmxgSHcdjJaoWdsOL4zpHE2nfPUs
nRsUTbCxN+JdTeshcpaxZBWcdbVjYy5Z8dmGiqlATRou89YAa0uSq4w1wtE61E9O9yyIzDCmbOmn
/YIt7lotSy0Zbr2o2eUJE6F22sw9VLF+m07MlEpaO8SzqIxLzs8AIImDt2NcZd090YKt4BcoiO0U
QGL5Gr3iN6XOra2ddC5giZ/yIsL5XqOBgr6N05bwK5dPmEyfc6TEXi3nseFZm0Q4C1G2j5qice76
Y5jnmIXJ1GXP4wYPS3rLDPlYYxerIv4bUyofEwquCyY9egXeAydsGVKGhN2r8mjo8tUtLhWdf9U2
Sx90exZBO7C3fsrwPJfbnqGRCdXZZShLZQmXxIN5fwcdlNTEkeLvhpEZLHDCU0+BuaNv5Em2YFMQ
KfDkDMy5fDbDgu2Ds4/A7SQ0EvXMBr0i9gDNPlJYmy9TIcWNHiGmkbLqGFHt/QEfc8qCgDPEM0mu
HQKno+k/eg2SFp/HXyLny534HRGRqkgkHc/UQ9nuIkwD4tUdJasWfY94l3H2RyfENvzX9OKUI2VP
yF3VjZFZc782pb0OK+O9n6xFMN8lnfEctIcudg9z1m8Icvy0c953fGUKy8+DyshmpTFZZ/c25lsx
16fcYHm2iekYRzGBZYiA6iHSSsAy4GVLgX47CTmKyLoBAOkrS9evdnfFFFY/9SylUAnLFuGm2SDF
evPCS8oAiLJTvc/tGc0Vzk3GDTfLaze6W5/7QQFliG6U1pZeH58OLCPX+3+I1jqbuvyqBCWZRaD6
pKKGQx24d3C0PY4h7HLlqz8ew/kzc1i/2M+CNI6cZWaHl0EanFLKlOjL3eAkYK2mHZlyqeU8gbdH
RcvIADwRIpI+/zXjf6OfX/hhY3yvOyoAzFgwplkW31gEogNnvc/VpfVopLT0XesQ18t27ZbZLU01
XpjPhi7JMFDGPbtwfGwkgoJUKpCj7HCEjyruPo4kbfx45VthsiLGC+0zh1aGFsqQ3tn6BgdhWS9Z
qaz7kVFsv5P2+MQyJ20xURF1qGMq6Pl5ojpaxsPBuad0RlQlWE9j6pU26JYO+POBqnKceGgleRrj
dwcUTS+6gw5s0SbEPQf+Osys+FSAdMJ5sPajYUkICm+BRFGhSQyL3aoa/FUV8Evu6HOH8Kg2Wwlq
Ex8U0EBSCh5Fjnhdw85A+tNdDwxwDx1YWetfSGDFYL/VOVAqvb1wkpeUrFgwF3oZHtPK2SRRt4/s
aWMuiqJh2u8GO88iBKDqX6GQr0Ov2ulz8TJyadYszVMMCeo7cBlxirpf5bw5lXgp2NjlhapNgYvk
KWEoA+ara7oZZg6Y3D1oZs/+F3pV9mdTjKeRySlM8u//6HlVXxyCcTf3l6TFeRSteh71yLrbBEOJ
MGb9m/9/bwz1LvKwFDkkLHE9Qp8woM3OE1skZlauh5yfQdpEiPE8189IRTC1vvI0tMOzJcEqlL1J
v2CcU5MXGauuE8kXmC8UswZ2FkE83d2BNFA71t2Pf2KEOwYYTArGKv2R4Sv0IxTXE1MKIH0utEdw
/AjIaDqZpKm9hjemm67/GEx4dAdD0tpO+aqeqg3yUvx67tXUz1DYp/59gv43mhFHAFdouPGLRwZC
wuLXlhAnleAld2BbQgfKa/j1qB2Vyc/ekXbhk8JTt1xcv6gNJ/avusPwnvQ8TxJuS1iaZa2SDlNu
l1/zunmt0+dEeoxi3jyQiQ173JJp/8iRMfV/bvA1aBCykR03SfpudzdCJ9R9ygkEWWtVKwKgU/xW
c7NLLdblVCkpcz+hPWhTkDXh525SFhQ6+iy5dmlkI/xhkEPPWnPLeEDGErC4jqiXc6W0y0tRkfjp
HCeczEm8gV9UmckZ5OY++jZ6dEQsxBr2LcDRGpMbhmu9IVF+0rpDWsfPvWBnSzrKLp1YYHn62h8f
LIlkaMHfsp70WHAbQ8ZtCtwdR2G5+xa8jPvi999CoP0jm7ykbq8QtuiQloifyrO1Ze8kBkMp6s3M
EVkn3c6FUBHY5oV1RKWSnOqRk5jpO/RqJRyKf1rf5wxEdlTxMhJ5pTGDoblh9+tNgPBxZ7kFvDj/
uaCtSfk6a/Evd8pDS5PrtvKQzMTiYbfg3dokJbhycHohKri5WAS9syFuinl2tdbiaFP7p86aIb7S
fCMMFl0NreQFLfqKPSjdUFOQexydcy5lc8opzxEOOIsYJVdJuPfUjdccPBvicwdCQA7XZXRfPB62
GRpkjaCMrQEUhxHFEh1pxF8Q83aoJAYk3iOU7qH4da5iqyIpZY7VV9sifLN4B2OGqcJ0r56dLUZm
S1VGXCLbdrUqMD9o8pdKxiF4fdAWwiRhpMjgmUzXtdr5B9p71mFxBEDr84C3ynDAkl+90EPUvmON
zQRPGOdvF55N/yuq8XFMjE8wT1LWAaHihMai1joA5PSaJm36/5wzMQDUOV1tu2dxTMOESg21qsMR
KeaOvu9o5D2xivM2no/4H1c9XBBwznAbcE5oDnVEzVXZ4WQdd60heSaURYkFVqPvdMm4xUP5+GdA
L2ZNLMNkC+95FclHUr7UzrUJ+c0ZVzv+UHzhEq1Ae1d7Ga+/UXI33joR6G4Cjqp4qdd3dmWk2DMS
I0HA6W8DY9XA+9axJDPG89ovhTFDrASxnbL07ugvHa6wAIIOK5y8bhe2ChoKuCNTc+0DM28ZHkwV
2JZyXwj8Rx565mAD6MgjqWOG+zqgns61b7uu171ks3MeTGtVU62R7sSynxVw/QcAZx0TtkgsEj5V
UC2YX2P0lvyEYNskj8q+sRO3yFayUb1ppgeVNH7y9lY5s15j1jqnWw/LJy+nzwIY2w3zm1MMyWY2
X9z4o6CgsQLvZIpy7XgvsRprkqYJ+4sUsTqCIfQYsxqvH/5B+QkjIWrfLH6ui1F6Dk+D/BgMppc8
ADogCS3eVANwC99CIYCGrn+Eo/bkOb8dqnUWKie1JmyY3IbIGbBJfytj6Fg/Zh5OjZ0o1CImhjiE
KJ3rPl32uHX7hsuerU1hXN15k3jOTp0ytAwUjgOPOkYgsiTUbERNxY36WCCSp0d0RPxiq44NxWku
zgMbgCCOMY4E6zLOt0OKCItgzHD4ydIL7h7MD9QnMSElEkocx4L5O0wa2jc6hQG5QI24ZNQ3TmAe
5rI4Q/bHDHuzymmh8VQOOqtlmiXhQW+o3xK2t2NWXEc0CxmzKx+57uj9CpILw5HtLMHcSD2r6jn1
7zWCJNvYYzNP4lNWdpuW22qg5uWO/L/exWf8hFLYaw4lspmGpNZ6PE4dkzjrgzFNxn0W4iOwbMh9
lLH1MN8ZFBrWUfDEju5vWL8N4j+Ozmu3cSWLol9EgDm8SqKoLMu2nF4I2y2TLOZUDF9/Fy8wwMz0
neluS2TVCXuv/dSPXzbXRoaqXcHepyN2NEjSy0byvl7sCAl19jqz0mm6S0Y4o16qJFgROdBcKPkT
xtQ93Kmm+okIa6jKn864eENFLjzMYvnN66cVLAWYm427fA+dYKoVou3fp/wDfGhrkMseTMyIsq6+
JsYMaZAKcJcCTWu159B5KTm0l86X0izMP7oCh4MbB572NajuaR7Inoq39oyxVv3IUnsdS4JTiRcM
z1ACIvMfOTKEYXx0zF5qJhK92wYeG0ENwZZmQYWdWrJ2xqC2txa7JECdUjtr7cVmMTLFpP5Qx3kk
Pk2YdbLtMnxptA4Now3chmls3my1I4cvh+fCRsyJOPFoGJnNLgipAuwvZVXBTNwpoqvq6idjyQ0T
8YUbwdla9c6S/+uVxhBbf0WGpK0nrG4ZxFk7hQ8mD0EHKLy2QNlG9ACLUEBxE06Sa2edWAlpcOms
U4tFjW1EDx6fw5t/TUybvSVMmLue5SkssPxpxCfZoG6a0EVZY8dy6ndc9N2gaDvn6FIjbKjwMGos
okSh8YSROxuRSWQpAyGMO4QbVt0/GzUNy6jsKQWFw1iFQQF+bJlPpxxnaWXp70nH5MT6SnXqFWLN
6iT6abJwFyk/YQdgE2VSq3GKlHD865MduUFFTZo/EDYZNOrTqAVAJNeSHtJKj7GzlxwRRKTMjH/g
8XA/4ZghLdIDvdcUx0QZQZHzbWZ/CTu9wdBOEnTbgM8xhTKctt9AHEBs40cJP5vkB3/1Ou+zjU2B
hXd7Jek+Pf3aD/jomD/UA77x95JxRMuyKcO1p9LRh2RPloznk3rDD21htK5yjBM4h9yAPzDJPiJZ
7lTiEVEC4rblwEMYjBbaTxj+DhgEQutL1xhjwjGPQ/UqsrcWWSP950ZgS0+RWSZ5zKK6XanNK2tW
MwOGBK4k0z4oPWuUlE2t3RSw7EhY1lmXvsEFfdYmIooBVeNDoS3skf1oz8LG5cnnpEn4OzOWZ676
nNcmbnkoOdpcvgMksnb2GttsCo17SIiRlnYIVGY2Yt5pCtutSTo3Nb2n7lgwbEyz3MRw+JrOn11+
d57ChibCm4FvoG6Qbr8ZcAORo0Czs4gkrXXGmKiSj/ajdyUEKNI80tyHvLNODBLQ0eUExWKzpCOA
q4YuPI7BGkb9FuE+p4/mm0ZHFON8XnAfUuIABiGJX7kDpu55LVaghfX64o00Zq9GGfJ9AJQZDb/X
vf3y1VYwClDkb23uWjk+xRzu4biPpQvX5uYhjoObQLxYX37PprNrzCucQqHMm3xm6n3SB22Nb4Zx
CVGAbLCz7HW5sDPGM4m+Z7SyUhmfAV5HDcfQrfi2F11XFB4SK8EeTpMqACEl6ZUEQdRIBDnmR42e
s3P2DkJVj0XzNN1xxLVcn52yiAz2NlHUNfj2SKk5LheqL2z7EcHdovNHmdBOB5UknRrIi4V1vvhq
YHo3bK17xXfAv8xolhqehBb825jI52HihCEmS4k41wF1tdjaOhs0bEEQC805KS7LUtK2T9hyWD02
5kPDx4htx2Sexxg7Ko8zDmS2ucqD13BA3cLiZq3PzWnBpGTkGbQjOsFO6ocChae6FMBThk+FB8er
8cSWVNlgpcgQGeUmgiEip2qlADpPFIYW6nvjYsSuQyBI6P8Xde2iJ2RRJy95VO6J4zbyebXwMyeO
46xHAIR92EgO/Yxz0eqPbv5q1NYRLyAy+N6vE3rhieEw+kejR/IBZlOY6UGO8XshR6rjcFNSDMU1
IWfTS4m9yktgLdP2w5x5YJBaDfmbhsY8Utl9kXe1uDBEjk8WRm/vUmkQH85pPHzpwLpGr/2fzNYU
+OxGxoU1LAYochXSbVStCyjMu7fEQGoYiypFZYBNBwvGq2SBJutAdd7gK/H0YIwDkt2yejQg+uJq
ZdXybQJVBQWT2XyjLFcVPQON3B1mrBIji62W96yKCTUu3iS4YRXXLmfXdqztABADQbTHWkuRbo8k
ApMbo1JNYUZEdVEQnmdoNC79c5MCKQAFwNqYTXkM6vmjQi4oIBM7kppLUJJr7XyKrZcca5hEXQrt
DvzZvRv6P7dKnir7XWGHZ0GdsAgTmjNjy4FVmZjGIEbymgi2zGXqHfjPvN4v7Jfosj9EVBwMqlGj
+5bqOfdwC+MIApfJOAfqPZhHoVSgZc5pxLD1vrj7PpzxberroOcwT6aPuH80MQZt983sl3JdnDsk
lQkM+xijkVkpKF7uAj8+4SR7F2u+WAxSrJdr5pDJiZ+fs4qAXDDWE2MakHOJixaRhosI9InZdRS/
1UN9NBs9iJP0LesNRjxIODj2YLPD490K3od54PvKHNoNPkFUXFBct0aJMIFfT9XyxZDpVuu9p9Zx
rhfh8lpp+Vs5QG1JtwpHAoKrlJDWpiHRo4zWZrHlOPU0NIvYHdv6K04ycsBuhdiZ7R7FhA3Y1r7F
1ww61FL7oChagrJbo1tr+GMhsK8KNdmOfcXN/KZxenVTso+7L+KDp2a6lHmPHpHl7gyYoWX7mKd7
IK524QWd/lYy3i/w9S0Z1NJcCBJ0hL250Z8KFPaT8pUZzabX9EshoEVzDS/wbXAL/watPtT2V5E8
uSqDW2oWtl+OiU0UPC/KIueYIQXvre9w+RNAQoFuWoegL3Ive3NYsi0VmWK9Odq/CpRCaYWEX8tF
I0c7CjSl5V0CHswnc7KLmGRrbdNqmJ8Qr8eK91dlyo4cDd95HfrhUMTuuYerJzWW99P/tB2wcWvQ
+mu1swPIQ5pn7nM3fddmXN/EbVR8sYlbniN1YEvsgB7nnRjqjW4YlxGvm14lOw2RSyVOSsE4J/In
nXaTclczyi25VSNOi5gUDgV5QVIxELS0QIy33KQ4ss85wyfolzz4KZvnhkYOdiqCL4EubuThU/rk
07aqszMn+8zssBO5K0dl5VMEsbxpBbREcx/BgeEVcogPDpn16xpMNuMa1tq6A3TgSCbT0VsUQ0+0
603aoIDA7zawD1Hw1yqzTZ2HSxNGUc3Xjx6dbnlcS6Xjbbuj2/DaAD7bpyfS1z77iHOa7HoiJ4Is
UN+YDgPmFGaclY5poL84MtspALSS5iZgpuhmGnQ2tMOEHSyzR0rxdz26DJ13mZsmUOvPLm1Wepx/
qtHFXorh+aZToFaO4c8MS6Bl0XkXjAQXbQSol+FRl/Jq4uGwIbiO/VHJqQ0jNhD5J7EOqXOpnOik
g7QB0JPXJ0d9megHTQUHAuooIj56Swk8oOL9YCCJokIB2VeIIC8/UhtvsiSl8Mue62fLuerivZjR
V1GHatRrot5xy9KoameXsiZOkgMhswwmMH9OMCyAJRQ5qw/OaA1hZK+c+oRGGWWmBCEDMHVa5AZu
tbHNbEt63KqoMH9zW3IHuCikEEbCssHzCmCpKn6jkTns8wS5nQ8gHP/UUD/0UK68wTxGteu3Utsm
OLrYbgSa9pbFSMi97Bkk/ESEpVHP51Yl80GClSR8bhIuNv7t5BaXiNhffWTD4d57J/sULMpU7HxT
3L62Znckxm8FcG474JBNgFgtpMlGvSbqwwZ4Y0IGAHdNVQIsBSUVBcosbz1026wU3yr4gNZFO5Rh
s2LcT22+dPHubAYFKwXWWpvBOvehhWixPc4OEX599zsb9aeLW72YCdBptgoG5pnH0gidPWiDxMNC
MHI0crwmbynDxZzRfd2JZeUL2p9qG5Qm1YvKX7Rl2IiogTcAMhlOS4LxWJUi12VXKoazq+Mgpdgy
+RxRMGzduArcqnp280uXo1Wwrln0z04xwcX263GQ7WU0lsEgsaD4wrBt7muK0AH/NlcchKmtgain
MNM9e3dogFZga2Tax28Rowp9xD+kf04kKgB84iYmkrIeoEgG/T9zpNBCdjkvOb0ggXrACjQljLTV
xV2hwcknxuqnX/ZZeN9LBwdJxhzIYB3MAAiGHe0kA3pHOjxYnJDZPuV0VqaKCvtTFfNTzsEV2t8N
Q5VtqRevLeNPFJXabD/b+bds/wRzyFZ/EBac9ZC+Bfradlsq0yVx32I2B1b7vNhBjBFzLhqKToYX
EQGb0s01Z3T7ZJcD03lE0Jw+cUWvPfgFziICF9ZpznK5yOVB5N82RGsXco6BqiEqPrO6I18B+o1k
fH4WkEKYm1Xa0Y6MY9ikJwwM9EQIdNikWTXQlZ2rtHsbXnmyb72t10yohXhpGccNOoTHAV3pbGnk
E5qHuZZBNjN512DaQ+tBD7suCdbLfnsupRhheyeoRf7p448lLh72A9rXq1VGcEjpg6lu0uimGhUf
LGcgy/K22s35lrk5BFv9IAmlqqznTgYtBT6ac4ZS6Yp5O26xQTcPMdBGwD5Bgj5sGZwpFMdIZB3o
nsUmgcUoRzRqBi/pfuZNNAYiQvDqDIjVZ1Snpg5XC3zNjPsBY+9MWWbQntmzRA9WB1p5q8dfHSOu
gTvGSb5bLlUNyhAJkg6W6Sj0zXnPqoaqHXddCu60Ofdkk7jlH3I9HQ02Grai33lqv0umft8wZB6K
AIy0Do5+MR+GRzg/oWYEUwg7acBsEWeHjPkYEs2ZMwLUQpHR/zCsYuG1aIFr/SYSnJicEigFoZOg
tLZ/svmjTF9ilMmOPLvyrwCBlhqwzC0EUtoDxIfgDU9U4CDqQVCmKHgzVO07jT4sLKGFPNTR3whX
3G3nH9WEzcGG3O2G7YKN8rCZH8aperH0nxr4VOMFwkBewSgeEVn0vEzAvfBcGU8x/Qy+FI/WS8zp
Gn/OkwZgotMeec43yixSpBdWZUXyXUjiJPjSW/sjtn84R9aMNC2UgS3TwH+x2YCBW3gI3vjuTfJT
zc8pM0RABs3SB7fPEYNv5mQbHTzAsqVpQub80jcjVI88+I52QipK6bmTZETktvnuYuvK+QOdBRqd
YQ0qaE2I4EUCysmtwQ1A/cq6zqQ60Zgz8SVEfEvxMk3mpUwy7NqUg7b9yjQLTU6vHyyWGtpacLUb
hv1ptgAsPSwFZcCITmjWZ0hAFo8GmyF+uYS/2KpnAyG/bhqB2rOwVFFs3l0x+2H/yv+t4GRPJ3Jw
P+BYAGzDbpGDZshWhmPBLY0Set7kUaOP6LGsR+6wtYzH6PyRc0nlwwvXNd9sEnMk0iadrlF6p1ED
zC9YGWvDiwm3YTUcXPU2jc8nvaQSByW3MTVWuzuR8oNZ4Vsv5m3sfpOhvTI77PQThq16ibjwZ9va
ZFi87AkK1mSfxt68TiWqY/bWhM6PhPWC+0PgwUQeZUx4KFTVrzUt6NT+izX/k8qOcSweCbTUCKxu
EaP1LvMXWdW+FsoT6WKN++TQUZiSv7wuuUGmnYpTGNXAQlOo166Z+ENjB7W+rLJ7FH5eUBGcY1Gn
aRUeX9cIFHsA+/HGFsQfe5scJnO3qN6l8duNzAsg7IRsfTXqr4yvtjC4owCNwPsXE0IeW+7xR66k
ggVz/IXrBlQ/+63Mipkra3rGrx1VEIOeMCWAx1aZrqveXgOmz2yfscuwjxA/LxzjwRl2Vsk+4WWA
4uHEOJJZ93nwXp0ovizxHhH1uKiNwGDk1OaMZqZr3Y1YZQfnpaas9Szht+XMy/A2wOGTRnhvS0lC
F3Md/t3qv5r6z+UV5S1EmWP3OygQHuD4SL3k5OmZcNxadMdpNiJaZPyH/jhlUWOyCGxV8hc1vigV
qEtZB02MKMg4SY4FSknhzGgr4bK2wLGnFq1C5uNdXZNIuc9Z4SU9IZNWmB1dwaTSRug14EB9Tmrv
UKpoePMEWY86rBQSIBgoqDomhCro0F51IxsQaDEO5h2huYFZNH7HHIVJtYgjfx7PqU30EqecTsgG
94SDC80e6J+wmIOCHhsjGKCV5Uq10fv0U4m8D24uuq1qabnYGBxTy6EKUorbrS90G7S1FbQF0gDB
KaEvhtqGFPgFWZCxC/A6/b6w5yLP9GMVT4pVnBkDgPOmAjZ9tTuHyhs70i3EruOYOgHaSDfx2/jF
oQeUc7iz4vgvKvSzTuMZW0E99CQgoHWIAOKFOuJ1IoysJUUxUvYw9UOjfuqQSCOIYW44hevO23jw
6dNerFNPYCH8LVsWpcLdRs7CDwIcx/THIKy+9cClY8/7jlAysb4x4NN6gxEgpAukhvqa6W+jLlzg
+diGoP4g1tFzZ648NtENmylDQa/6i7tlHUyyrHi1NNVPQudu4IarjepWsokzPFLCktwv59M4ie/5
f634jPaMTA08GK0SfU/W/Nm6RP0sw17jWxCBuJyuTizPo8aN5m5dpDvN/wi8MOC8eDcz58t4Hcrs
TVHaqw1FZTMV6cFNnbNil39KPPwQSXpumTJ3zd4h51Avkk3XgRhv7E1eGadO0dEJRjvFSdkKppsO
sGEFIDa1c3xAc+nseg4ACxak4nTPOgUci3Lb0iHN1xF5H+NjEC3YZReZ8z8ZfyjgFsasR/ZVHQqb
S41jxUz5d7CGhiYOeF274nnxb9tssjtQUDw1C8dpCKNdlkJOYi2ds5No2hOjAaUF9xquiwk0Badm
f8ipipa1pSHvCy1ARyiCuGtlnSNel0XDEcGYNIhfYQVmQC5yKXmWc6omQnrqi8Ns6O9GA0QPuwh5
NVjH31Le2zktmcdj8FaTKsC8zGiIqNfFdNegmCvaYMics+cVB4uBgNdcu5R3jdGjDi3UQgXpKTtH
vJVhsmlZHiXtsqnbWAYjjn4P4YDMtuQ1MaGWosbMTeTWEWLOZt0wHXa6Xxnz66GRPIkRyCfdMHt0
yclWFl+a5fluhGqTzX7tJWdjbI65uatrnuVlc82yZw55VAkBnSrcNc0mZZk4zer71M07mb45qhoI
l22csRrr8GKmV8m825L2eRrqszm8L0kNGQu/eJx/wki8J5xVghBSE6hKdhBmSII0QlCzv3DQ0f52
+q5wj14ucfuSR2I6NzKblg3cUSkYxJnpN034StZkUc9UNZW6DPri41Q5CNKaH9MojnE5MHLrdkk3
HvX83tnuccEKKiGn3qzvh4hO20NGwiRxzLuDi48gqoEKTgHEbXLZKFh7fCQrCU8u+c10jZNbFMce
T47RggUePmmpzkUsfWkVL0yZtj3ezGbOX8ZifoibAJ4W9nxHKpbowbWvZkcVUljWsxZV1M+e5hMZ
/CUc5SOcPlTFBlbW4tB200MCv9vDKVIk9AzlVnOsY1H9ZlxeLoqhc5Y+BNKqfGDAMe5SZqUmNz4n
DX6LK1vrKXwkJ53eacZIN2qfmtL9E+lEdh9vbkXtifsmjZyjUXYnXerfck6YsdXMShqCLxQHKJOX
sxFzeFXJUM+Z0bCtRq6ludFr4vRPNC0wPDX5lur5zS55RZgn0gAXR2FNu+6SCxl4eGZLMrg0opZD
EKU9Y0knstdtc1YH9pcpQJglMXTaawapURatDsUHW0dDQfIndnkR77rxXDSU+yljvyEwinTTW0yW
k4wka7kx2nQzFtpWumwDaB/Yea/r2L6Y0v6BtPAKs8UUwLJVTxoXODb+QK52zAAUHwIaorGJ10p+
s+z6keG6L5W9MqSfnV2hxsXcoDmHqOaDHEl+cPT3eIYtLKadk5js2rzPBZejpPO/DMidAEirVzS9
JXFggZG6W4+uVyrl0aZpmQGT2l34WQEf4BpDg5rupgGGd88gkI2d3WFZ4/NXJAPB4SfXvU1ugJFJ
sbFKQlNEcXbsR5n6SvvHcvWVhNRNXPEyiAtqTGhRmiL3JZ/yHBKhusBmMRG1xcHL638KFKtRJrds
BAzU7EwUYt3I3CsDpJCP9xJXEsouzDmHCp9kbLsHRplESL7UqUP/4ysmRY+Lk/YlQdYPsuwY2ggs
KxOoGlLmBbNhIhllNy6QjebFi6ihsNtchF9kvaEQp+OsaF3Vq5a6fjPOZw+JgFU9TCY+MP09E5Ca
E58XpVAB8i/MjFvjzt8ZOq8kn6bAFdUL/+Br5Ln4kohYiO3ZJMm9UsY9TDd/tOd3Pck2lY4ySzQX
pvKiCJz0toCEREciHW4AFnA2Khyj6/ElXso4C2RbPXQeLdY/V3vwNrITjCQownW3Py3PWdbScOKl
r3RejagffnMcUY4ki3iOmH6zJori18zoH5XIgzzCtt1mfkZTuSjgSibd/cCYix7ZLasXo3OP/aQw
1GRTVjUKK4/52m/KuXhlXHIYlQqOt+tgYEmOYZY+967pE0qhJsxlM+M5sKoXs6HRsVi+0WzICsxU
5FEkPPdUf05oP4YGpIVZ7T0jvrEhPDJLVgi3ys2bKtE37nu5h3eXKGyOUTM9logKY4f6D/e6ao7v
RZS8ukuHMMJ1VhfbM4vryTNATLiUHeuOrLEDP/1vCOYHyqgamJGqHzDmg1YN1CHCdZcDAMCY+2og
GJTYcmEmr63EdzFQe1yPRoFWu43XXc2TSyRGloqdhmp7icmQyKiTMD6SgXDHabJeAJ2aAmu9EYtv
cJXQGi+J7cOnZOMsWD/lLnK6rnyaQgX3crMnCAydQo9ikfCU5oiN4SUqp5M6X1LT5O8iWWfHTrVW
Cclbd0g1R/goDccFD6qhMIjQm12b1Yh8bHDYRvikC5LGs6x/x+uyTV2mzeJV8QkyY0N7GZIRkRDx
3OndbgOD90lF8pOY2aczpP5o4rpSr07EK8zuOBTWvkUZLnsdqVN57MB0aoN7LAvvruNbEdbXUKoH
PIjZwsliJK/MKGZ486xIpxZi/6uqJ9h+0dqI8fzqylFa2bHp7bNgi2vH6Fg8exvqPWsCePl595EQ
xQULSDLmn8aHhLMRX1HDZprc7Jseg1IQM0bVioeVGpD1i31jdE+20PcuiacowVa6jfXEBOhTMPs+
pz1X4fKjO/Xo29UtDZR1t5jqWk4syqKIrT1xK7a289I/p8WGnNeo+AyOjiWOCrEyoTlee9FTxx8H
NoImhpPqE4XT1ettAop4UFJwoSyh2kS5cmGAg2QPyuRdVH/SAbHzrGmsgSok8qShyJ6dytz606T9
eDBlHGwAGGk1/vc1TBcGEYJOT1NROa5bhCoGxuGVhIeo9N2PpKvpyY5MGH6lsGcU8LcZwByH807a
a7vBB2/wi7ge9lnN2BuWYjqN/xgGUoMn7Up2NhsKq7pM7Kblsk8GVzE11bp2CxC+c6ANHgm6jlzH
av3cxbHrS1QdrF3hRdEXmE/wuHI5+A4j7BgdBc+JWlvPgwd5BtSLEq/dHhv5PCJYwGkQ29zs99HA
NYXtRE06lsQMW5T+WWfdJdUfh7nYhO205w2avVeyCWZKq+riOfW7weJtUwpUAoYLIYI3GoF21nyn
jrIgpTxcB2a4K7iSCDusvzIibk0jpyHIj/jYMf0zh0dpNQt1y1FzijIGXt4z7EebLUlNbbi8xkmX
vwyzyRJGPbT4VLqxZcbB50n3GGILNmG9t0MZmCPReDo6jo7tZMHPlhrOWiTNscbPY6gHpSA2O0MR
p9as3axXDf5jXNxTWa373F131ToGXBBCoWZ9uNEo5AH3A5VbUNcKu6xVDzUD7/lsXxVL+ShScyuF
2LU9vCb5hQhmE1rub4oAylTUYMlkyirnprVF4CZn0VDixBKeJ54ALgth3htydSuqsJx0KMPmzIUO
61fDXczG/zqttlTIycJdK4lmYnE/uj2OH+0VcMNDq7Sba1oXojA2ikj/+hmZTvOtOwwfMovV6Lg3
ciTmlb1BbriWzZcrCrJDmFU1CNzKR2uOfJglxLoAWtBqeZfbeaRVFKSYgu81hC/IHSCSdvDVaHiu
5bhDD1mL7EVHIap1mp8tfGtt2BusknH4cwKBQqB41gZzlXGc6lLbVxbhbYyFpLLFjz6sQyUHSiBG
YgbpjuhJa74MO8GeyxDJ65F6lfN4sP7sPiib17gpXmIEKTbfZ0rg5aAR29TUHBT3JgPQyg/v0qKE
gkm5Gozs9pADfKfjc1SGe9fi5mMMuMvzEhXWpZwey98sFZ92I57QqgFMoytnd6BeMRrDXiMGnuy5
mK2bR7pcoptbaNgbYh029oBywQYagc/6se49fuZAQYjIMHxllZz3c+Bb2g097W5CXgKslNngBvjC
lmOyOrqIpeaIT8IjGWr6ZA8UJHz/JaL9MqdMZpRYN+pda9/aGTsBX5hbwz/16kBO40sOz53t6LRK
aOsUzmOTcrITD3QzqwGVRTiph4wReDxS51jbVlQrwj9j1hAcrqK/L1U6FvF1Tp3SmYOvk4cz6gA+
kLUINcj1r7E6jMNXpBqHMovOlE/UK8w4bQIDIrSX545vs8t7dFz48ZDzOAmKTa4l7tpOu8wS8CBC
r9AGl4zMASxu05wT3vNeb+h9vrohyDhypmXOYi9/dSC6aNxxlYUbm+VXTo6jOtyU797hIGc507cH
pkv7hqKL+yBTTsLrkacjAbp3lEN8mgVQeNIH4pqUpOittqCotJyObMl0NSin1756pjgwuOhmv8aI
RMJ3gpi961Q+Dudogc9rhPig2IK50e27/DwieWdhVc1BEY0+cWV9Z/q47ez+ObrlKU8KCy+dM1T/
tMyz7B4qw/T0p4Ox3ySIjPiNTeKhtCPP6FjfwUUxWEnWGVd0FX0rxiPKD0XxNRmfzodutiwR8F+O
8LydzlohiTpoPeUOoEvgzI7zizByrK8udYgu90ZE97a8pkPzJdTRX+7CVrMvpAnvonS8d9UBkP8v
O/w3BbKouuws2r596zvtXus62ktnL5Dk20N7UiyIrS9ZLn911sppkuwMjYKMc26g6fL6f/H0DG6v
M/dZu4D/+5OpWUSxo+2nDs7d3xwosJ5ETAEYCKGeeKdXQlfSF7uU/yF8I05ndaYQ5SWiWw/mEowE
81rMa+lBqE8JU77YnT8HzK0Da+siLt7sma6fy5/iuxPzpojD2re87qknT6fHrl54rs3Yi/hEeOam
QHCS8DqNHSOOIdq38XPa3zSFgaTVEMmmKAh0zWNT47IU87GnIy8WKh4Vo+zOBh1a2ZiQkdPDpACo
8LWyeWHaREdt0SYhHmiQiHA4lxkpPkhIane+Zjw98oAPzZuui8lkOQ5i/pnOgAwIW03A+2jzw6j8
klYFy6PUdffFgEIJmT5ZS/ZrZvhaexP9y7SsEyqEPdGVYcm6ocen/d9Hy2XaDL91ll1Rkr2m4bJR
zhG7cJNDSvCah2NNZ01FicbABUO32ionZttbjbRdDoYJG9skx5XjET3iCIxx47oZzSVy4IanmKwL
5jkNwd5ceXZUweAgeY2+Mo/6k5JeOCC2lVftwnAzliBKc3j0Ikvfc3UpojFgwneKs/dahd7R46zq
Z0SfHV567BYo5K27q14Go9zw27IsFochK+49c05Q8+M/2eV7sD0kH+gkQ6qGyouSIy/Cf+b8y7A/
LUeZ3XzSlgF+pzSjR+baksLHqMyeGv2+q+3DFlrxw4zOWYJRMpt9mSovVnm1+DB6gbhVOXMs66pN
aDfhuejXJb9tbRX0vtEaHDFI3a8p1gKVeZawXpezsTM/lwGbkpX8wQjrEn+ObrH3NHNe6XRbsJT0
jK6yxTbU0zIlf6J6xEPuq1W7palb15UB4m1BLrEz0dN3SHybfOT7RVU1Hb20tZdMKVJzgdY5YzDH
dwygKCSAl8FrGVJ9X7sPkgPbNV84/imCFSXW4Ooundxf1Bs6rUT01HnYcJwYijjAUyNFZ06EoOI+
JsPaetHBzr7C/FbPtFkQ6VQkwNpe9iFGFn5wDye0yP3mEYE4HjhwIPgm1r6nJ54F2QXwadQqEAIR
rL2PTVpcTjFsaVl07AgGhLJYR5Bu8faBNg8fBZ7wmCp2mWu1/P1gNBzmWD96EQMheS/3RvmgexkQ
6jj/lntqcWXLJ3MJE3IIAhseGR+IU5rMKxHccX/Xzr6puHT4nKmGvCeLW7grDinDmuo8wv4f53Xa
D0gTsaZUzC3TmyO4ZXHRQGWtvhXux+WCMxNYQ9mEFD+78ewo2BycZP7CV46jNPSV+I9YNkhQzWGw
/4z5l2QTtccGBzs5ipLdmN3C5Gv5EAU1Kv0T/TSDf4AJbfbE0JfJyHxH5TNS8fIY66qxNdR/g4kv
nzKwVi0WOBV20iPszQMIsyuxO3jOyRLyE/1sFlyT49nm9StbzGhN+RKqzUUWBQlzzEPudNSQmF28
nuT39oiikE4VgHraZOJh/p7D10newiI7aIbByJaTOgcOhCBZP9v9bTLoMtmwFMyM5nZBWyuQTtjn
MkwHsbVMgOgrgNfFyU1p7k7K05AESnbQeezhRFjFL9+M1QI7o2tpbw5aev4Azswq/GmLFw21+1Ky
R/p5QuEQeQ/dMwMxoMoYvtropYz2znzP50sh+7XAd8ujIL3JnxNu3vAJTaVfeDZ+7oMtND/MDlGM
Rl+/TvWAIKHne0N2Nbo8pu4Xci0Cp8JwpBXJfU6Ua890rUePXYJX729hdda5B+ZsPnRTfU09fTe6
vAdafmBxsVfK5gsD/k3TnNeS2N4VmptzZFmXmCYhfq4N95mkXeQp+k5t933d08PeZPokXUCPu0z9
hBvlPOdnKhyWy2fz3+mdzdMp2SNOT07JaZnTB0lQ/cR4BFZp4PjiPfDW481c/vGa6f1zHih+9FUG
5NX/kKgbEH9zBqZcXBNfbMYjexd1xe8MwHHVHSpGKo+AVfmdm3Jt7+mAVwb/Xa6eV6vPg588oVdY
y9Xq1Kx8n189EQO98rvVU+AdsOqjOFnVe+vguGvCdD/IkjAO/SnmKj4Zh+lj2KIb4u+FbPWCSHWj
bsFzrCr/99e8Zis05CuwjId57a66N3flXsc1wUiB5wfAOPi7Pn6Xf3SSB2Wt+Dj0cGWvPj9PPp8A
KTObePt4ND4Y2pW+//283zmAd/Hqkq4fT+Tyrk71iYZhDVBpzU98VTagytcvh/DDCbwAgUT35gTq
5nM4oXzHj7YfTmAdi0t/4tSxDgWpiKvsMh74237O/uW7/o+k81puW8mi6BehCjm8ggDBKJKiKFl6
QSki54yvn9V3ynfGtqxAAo3uc/bZ4cRT7q4BjaqL0wIXKjkxJwSnvH0z9uEjXLy3dYf5Hg564Otu
8BwdUg/Xhp+chcj0Cn8+xMvG5uVldc8fo3f+aNzL8+wGJ9u1gtU/3Jntuwf/82mTuocHlzwIricX
O5jN01O6e8jeU3FlOOy27uNT9qANb0jaYdz8CbveCy+I993VV/zHAze1AGvSX6xqjo87VGiXlA+v
3rD1HyAgenWwqwP9i8yiIHwrtvhmF9sZBNlPfVwJtnVQP6JttI0fKCDeLC/apsCOnvU+vSXb2K/u
2RbbBL5v7odHiGAbe8dW/EmW7ma40Le76RHoN3XvB/RG/NDDgzRgmroflDcu4TMbyOuB+va3uLe/
fGM/G5jZuOVmcp094snd8NUd4zN8tG437BjCbqI3PAM3eDUEoZ8+/v7Kze14PKL+cLHxcZtdwyTT
jc/2E4jIdCQSYwvpsA6W3S26E5u0Hd6gcW5IGNq8nvsLjZzbeyCBrn5kxRyWr/jAYw3az0O5kb/U
L4ZLm/Kw7PNdBhv9sBCl5R4g8GzTXfMTH0dnM+2Xk3SQDmHC9MSNj+oJdIC59/ZzfIZ4uR1e4p2+
ba7NNXs3t0XtahsC1bb1B9W0xK1mwUFReF64ifVT6HYv+bNYqHSvJ9XtNzUP1xiou9Wf9rIHWL6L
NocH6Jo3XT4/SRy9yh4W+1fA0G37HFL1ru5iPVPiIlHi0MW0hC6Yvybv2KNivLViBZ6y//ek+dra
bgF2EcVHZFMHmbu03IdALYVUBuI8WRkhCORIi6mYKowdL1THDN0dgv7APIiAZbQt8zikpWc4OWl8
GD5X5zlTzwVcXdEfW/kX/ijnxQYZVFLCjQXvrtmoXc+FPup4CNjOTZamwIgZ8dzzB3jsPg8cL/J2
t5ilE22ePsnP9XGUP6A2de/37CL+NfQHF0G26+3um/fg9L7x73cvDe5/9w4/hWt7s2G7kKzu4k5w
JjnIw9VjOU7H/BxucCt1f45/913qsiiPO9v/mdwY0izEdOuTkz/9YOUH0HTlo3zEB2k6xnBBN8qZ
VQ04ch2fa3L2yL2s3LcT22Tg33c3e7PDLwVzWKKZAFXcZgukxzPdu65733mW9/c4HCo2BUhIEAhf
jFcJfSWfg4DZek4SHzIYD0e6G/agfHjPwdQU66bfL0K3uVlf19fU2TCJ4L/1dX6d/fIp3im+P/wo
PoAdKwHti/IavTs8i5/9J2Ya9j++zPa0zwbXPU+NqcU5Q8V/usPk2YUBhG2S/jY/Sv8QETnfEdPN
OhZLUCLU5jP5EahNXh/j+riGT/BtIuvb4EQtrWOyYEnkVi8kB0LQfomfa/fw+Xkfli2GWIyRGTCE
qNAizhkkA5s1GA8ylMZ9eSzfkiALdA82ixt6z3zGo9iMu9Hd/ibBL2QW0QP64hxiM92RkeQi32Kr
ZYO3pxcrPzf7xNlSFZ04Rlx5+/6J8Plb81X2b+vAe1RPSHO2q99+kiDoDadPenZf7KoQeVzKuJf0
yThwPhH6FJj/Vs6H4YQv20Y5iB9m79/eBoaRb+z1pzfrDLztWs+j+y2OqukfvFIPRY2Ht+/T/By/
QUIJfp/hZLkc9JvprPB76gXkgG85jLJt7LJFPg6y57/Pm8EzgvfRf3+fefjF/xT/CXRzLx1AwDcP
XqjYKbHIZFdrT477Jftf5RWEd796kFi39f4fJbRvsXkRzRak+9fXgfWsn9tt5bdb3JXOtVd7t3KD
ao4TbwzEY5PvPtPdJ1fpcU99tjDxM1Lffx+8p0MhNmqXJcSZXOxP5DTwBy3ovN43L52A2skv2Egf
vY875itc8A2SaZdG82743+bJ8ElIe4rOMZZJV/uEsAAE3YcUJlFIIAndcNO4fP43PjBcvnmzctJD
2jj9//9NPmIFnw8SJt1PWMhudcWNkc1RhNN1ez4IO2mHyNwrvPuNyQqPbxwIFM8duW6bHyZg/r9X
XEc8yFVB49feeqF996Atc3DAEfBiRHZ7NjkvfJ7cMsg5EKYvccxMu4StRP6KP5ILO/+xPKT++CE2
XipoZv2Ykzo70lieRLkS3iF5P/V+dEWksh/23CmiHdx2I45S8b3QQpA+dURV7ErcPgjC29fkLdwc
PnVyU06rr29xdGX3F5db3/VBHxRbeUfXDv3+v1coDr58g+n/BuLNNQ8GiFjodjYEQj4cdrf4EW6k
l+5YvTneTpzkXHKKHXG41meoMUH+Gz5Z18GFZbuPA8OzN7SpR7TDG+ckXhFeOjRxYt8ENdzwOnfi
o9I2/MzcH6wpXJzmt1+cZf7vN+nR7pWkHe63fO8pDdUX+p5NfiyPjFJONpa8BEGcjWfjqT86T8WG
SuwS+ei9bwgSPWtX+MR9PIGiPLdX4WK5/Ym86Xgm7sSFB3BpPeVSe+OWptLF6c2ne/YMdzloLHxE
s/60g6qk8A/lCabXf/eO0z8QFcDxX/yybuHR8CD8e7W84+6PGiL2Uf55ySXyYEtwG7ia3h/PvP8q
nqR/aK9d6cRz4lAtDC48iGN8woHOmw6tx+tQeEWt1x0E6u06J/FzrH23g+W6yS5/E3fiwOvxD0+P
3Y577KGY+fyk/GrZgeLd4bPd3G8DP4Ngyr21Nbb9CzY+2+W13Stbg7WIhJfrTgzoBoOq/eD3nn7j
lfVbXgHAlxt99h5I6n7eWneOoI3EHbN5shnUnXoPrfMtvMUvOBz5xkU8/esWG4R/ZmAG2Wu/bfzp
ttyUewZDdN8cAVDlAIfqj8H9ubFAeNrP43t3QHsGnu52b/L0B0LQ+MQcsn6ppwzviFcVD4nEL1Zl
kB5obGFtbWgad2gP/OSObe7WuoYsp/ik3IklPA9v01f+23wZvRc+OdfkEvOIsvqujhcfiq2J5aMJ
P+tEdbVjHVO72c9Q6A0AafChzXRcKL/kHdNTHfsqdTv+2l9m7ZGXdIwGtw3aoP69/TmezYJg8IPO
8Acfr6DfysF0q3zTX57Xi3HvjpqS8V3YE6MGheu075bkqNf6l90QBjJBYwum5wR6OrXQnPISH6Cs
FDEqcoFsS3oJfx4QZKr7GpM9QWBDOQpXhEKs38J8rfDZvC4p51F9H9prh3uWNbqqPx2iJ242utcX
1I8duR0vfY6fF+w3lSSt56IqeKLutsVwilvA0+xR7HI3zx+xOPewF+YXhgobnNs85E6b72u503Ta
Nqw3e19yYQvxi6DDDVFgPGfZOXxPzkmAFoqfL/q77De+V4/oQepP/aZfI3buItC8r45DaK+7gYu5
8WamYcRtzxMt2DN9FSDkhpAKD9re6QvGMa+C34g97RXQmYDZZ4iAkjLBh1jybG70z3lf7PA1aZ4X
HtWZ97y+QwnzzXPoO3vjSvi3m+z2HOWba6C719E1vXYXBdaDw3ITegPibbd5Vk4C1QOjYNSIN0fi
GqSokKkt+RDH4SEJ41HjrcxUnFGwRMDsFDHa0oXIqgpYx0Dgn3Nzq0E6yK49Js1bPZ2tsWIaV76J
itYwba8bGxIa9bfYTG/YJwVdbW4dPIfCdj5J6TEk9sVK/QmaCxPiL61ujxLsyBiRP5pS1yJBowJo
bXzJ7OGqyMFA31bBGNFZFzmoT9r9tRau5nTt/M0e2rtA+fL+IKsPMz3gsI1Y4NxM56x5VZNbVuLE
weiJUv9chYo30bhPj5xE0h6DFKK3jQRsnCiukJoTDgHZGHUKmgfpyczh/sR4HAjf/Y2Mc9Rmaddd
VfumjJoBI9zXcGK7L9DTYuSm8b5hVapGv7WKhqq731YAU0b+oQG6dckBGg8ZOcLP6GOt3rHEcUOl
AW8E2ocFNj/p8WnlGy/qb0i83eTBW5LJnJabdc88G70qWvcPvTJ2Ap/m/Q+M5oHJaikDxgdPLz7a
19mpXwzev9OYp8w+NNVNnxQOMoCxBtq4Dno2wJZVtfpNivXjiMZtbRxv0NSLlvzaKgzyrxp3P1UM
V2TKSEUA2nP/KFTc5KL0ZjK/C5nZ91Bh13SfTb+6ehstplH5LTE+gCQN+Q/W1lbMepfpe8gG5rEf
qo2soDk7ydlIZjerH+us7U3SWtRYulYqdjIfzE5jwcKCyzXmRdAoKTKoD8sGiN11sk1sA15ZUupJ
vfla4ZxXI+FPIMzlkE07VExLmu94/VqDqqqXTwu+pDOKN/294uYnDGXzgYALAZVyJRlCiTlXYfX4
9+IKwyniXNMIOo1z7TdTjjk8MBxfLNBp8DLA4SV9789TzXQqmJpvE7/VaZd2sBhWVA+AJs2jojmr
WhKXQqrWdX3ujIyAK44H5RqqM8TZ7NDi0Y4ruP4oFcKQgDf7cri0HSAVwXdoPQNuF5eNWx0bH6CR
y5hB0Rn3QxwMJUNqAnQcXQZ+0wOJ5s8Sj6GS7MoOPhc2UMZQ+xVpDPMqeZC/NrMzEdFXHHHV38E7
f+1wZCTzYb+vlYdE0jZqrBRlsYxFmCZZlHpRJHtaDZA+/JYqMhbnFw2FO+AgUyUfZXHDfgcSK/SB
RnrrSa8QT+dgX/WxeppiJJug4n2e+402fyuY/K8WGSyUr+rHOFsvQyLvsJhwO/W17XoizOg38wX3
9hYbngbweL4U6YJG7OalI0IqATma73XxOlryNU/3KgYDcbIXmDJuFYD2hw7hS1c8kglr0viDeSGo
oiTE1HKBsbzyYnOGZMzCpdp5tfFIxIT7M2EIAoIcgSCW7e9cwu1N1rsYcOmQeg0bDliORvbMgnDy
yGca+x/c28zsc5oMgbsMtHaV/iMiTbpE8gUdj825bqvZvoNrDCU1bVYa10Xdie58aXhAFyylhsLa
xLi7i2EU5IOOmAeGX/2KhR5lkAGrATKSiNcVMLDYR80YQ1DzOSo+lij3eLVixgvtxkkqcufqjU6D
lrQiKQ5zJ04w+ByhBRRN8nyPucNsyZdCek8S7ZBqzKsmCzin4DCG5YtZ137qsODp5deyvTEPlpvX
NrpLxEKDapodRPSDNdyK4rZiCkPpoVHIiYRvfu+heaXAD9EnD62Y+RJ5wHjv2C2Y/JaHMWE200Un
WSHU+yC1GGGbCxLVPt10s+Sr+m81vCmPelQYqs2tHw13a8ZACoZIi/aDPaU2Hyba4FBDPkHvAG4C
ecaVrf46m2gYlcjn/cHzmngfpidBGHCMg81KzQjbbErFdUb9EmJjoZr2XzwxdWty12IYkqgcYzkV
RRvPjxBvUqgw6rIG1lVp8cHXrY2M87w0vYizoOpW1ivlOgBjEkNWRh+VjfHGwC5hZlxtsX+lleQX
eQhy/JHIH1YT4yMTomJgq3LSzTR0LyD2BngjRCUMcs6K9r5mq88WpJiMRhjMNeQHYqWQMSVPZTjj
Pcu36bYpIyAgg9C8MJFSkpqePj0sluaN2U8evclYNTgwunQFkyF1PvXCksRhptj96e3CNnRjroSb
p1cAAfBglLLmd0i3tY5tZ+apyI62ZSHZvXE8LDGeLfJ3mFTnhONQgwE64z6tImGcsmUnph1Fi5E5
Ro6lBQkGGkCWwZElyO6NVMJLO7Bkxmz2lSz3BQu2H0g0iWAk2UGvZDdOec7uZjMm8b88RU6ZvIql
vhKHFK9UXAR/x+tOTT90ZlEmU/Ne/4isB0Os/08uHwjcNjmJPqvGokPZlxxWpiqrRnwOW7eYcs1q
Bh0eSRBebmZib9vlJmayDRjIUmVoV+ONqEbC/lFG5Ax81vHvNLxK+lPkcS+4RxH8juE88nn7ZNpP
qZ+XbLkQ0X/6uNzMGFOO8R9WAg34s0I6A/Clgm/Ge959mE913Z0aLTnLcr5zYOlvtPmMB2JX4QjA
kRvOdASYDqaPvsOeYjg3Sf0fhU5srBP24RD4BGlkDKmTsoc4erS+xzGaQTKk20F6xxCFykTwX6Cy
yHXuL7hHSCWpJMmzwqoivo1HNhTsnThjxiv4MoGknRTKGo0ZK55T3CPC6uAZDB+stU1N+PFSospe
+7+uf52JT0Fn6P5HHVnTS6s8MqquLKI6gmkJT0HV84ARLIJEzIOJDy+4+5gR2nD6EgP4BIZbDu2s
y+CKdNPxv0e+PIhtTLwfVaE0Mr9bRlIZQ6uwBeXMGa9zyguoEsbIU7JwS8f6qbCYM/a3EhIVTO4Z
CN36FjVekp4TylBZ3rQTODicARk3UVhEIZhPiCH6SkncK4GoPJQhmHtyEEyhl+ZLWdUzBpWV3P8m
BuHZRndBu5739/kWIReOcuyQzeq10I130g2CUnkwDWSZDcTYKOqjYsRP+WIrv2LdSu1XiNccJBCL
RW1T+ClE/4RsXTHmTOpzDx2lQWHmPKWA5S0iB/ipLa0/1cqUwZOgGotlOKf9X7msaGPN7chCmOOv
yKI4D+8lvlulRvNCdESidE/VyibXHKoZ6j5zzoYCVWbtz2oRKFbyD0rCkNaepn6ri+OP1HIFPKgC
MttKvdrr7E4dSDhSQMm4YO5+MhdUFwm2L+n4MBqCSdR437Pv5Gzekt4zheDoTUz1lmBmYv52C5M4
zo92pMwxnFM+R/+WickHk69V90y+0lyQpNmMDI3x1A/5Hvm1ZElXs10f1M8dVnAqm8qI+4uaXs1Z
FaJObLhgPJ7FIqqmm0j+zMio+o+J4nhYEJI29H+eJOVDLl0bNd6YMC8aZLaL+ZRakDBQFU/r5Nds
0AMWj1g3sH1wRh0tOHHRBIWIrbrWYYZ/1JFB6NiNxTwM8BNRmdZDAPmdHkG3qPHYv8mt7JZb3e+c
QQRGoQ+IzqMKLJDMhwqpQixTPi5YV8KA1w0LBS8i7mfLLCEW4LeSyoFgkqzp+s24sjFnb4EoYecA
AJGgxE47tRszyn9opjVYWJ9DyLwNLUNAJx7v5iRBPswCUaBS0hOLcBd0tChnlxTfBIu+UcJn7R6z
NTh0Rn1YBqIVEuSFBB+l2aRJhemwxAHj2WYgUCkDiV/IxIWSj3QqTEHy9mlMxs5BNq/DRJFLtZtL
pafb+zB5ylLxkVJlU9LBQ44k4bpLJlSEGGDa3a8GASRCJ0m6DCU8dCxJPxeLesX/RQbyj3gS6iYQ
XVqHVWOlZX4dB+tavpVWDTP2Ii4e23c9YinKBgthQPAGB/bbVYGbxpijX96T1p94vkuiNEbpRZ5o
vVAxTh/aiomMeozXX0yDEHSd2cjs+iFozag0vAjBu9ZKkJHZbymCcAP1+aTW+i7mCSKE5NHdnJ0u
Y2DGctQKAJyGM66jPOXohfeamr99apJvWQRUStgWk4m3anvSit+lUD1rKjTlzIByXBK3gd6pWUAO
u6zDOUzRLqkDPhIPFkZIu1Gqry3TGkEhjG1WYZh9C5cRyrYr+T2QqlXEEI+1g9eQENZDATnfBlUi
RkNHRvsuGHNgKm7MwZvhUEWwSkMPAoMlHmQSrX9VNOALGfKzdJuygwPnvceXpozxiyLttkZmG4/b
aTE9vRiehxUkbCjvaO/gIEM7h9+eEtBco5Tj4Dga8vqsYiouM2WQynqXtD+yNXhiMzdl/dhjPpNH
H+kqP/Txo8esFI351i5NuikmwtqybZuOnp4/03vLOT2do/9TDDRjjrHl8XJy1tq5WgKMKy2E7+NE
NEs7BGvBxGVa13OjFoeu5aBZb50DmipEWIQmhlib5KXhIoPd2v0pbcEuhlvD7gxrgbQGs1UwJHks
BoNdUGY5fyAeI0rBq7pdyv2J9F+1FQ99C5M1wQKN42zA1fsheFer0t4hnVkWQR39bV60rRqjKkuw
Xiny/GQMDAEM7WjCHzEHMYVqyiBVMkqHmLFtd/2v5RiDiWWE84teXTohxWJu1/UgDrEc0F458V5P
SMjIVQJwAe3VW5p/JBmOohDKoG2slLJOTWQBRBz+yLqiDhqRTWlbnehrjU24K+TPoY5fHPVqo/Rs
mt8oX/aiO18HKr6OiIZMVR9J358MHfptGKROAiHRwob2pkANGEkMNEXEg4rdyRdLZwGmWBlYT1sT
ma6JUdGf6EkEEXCoCOspgsVG9PZSOf9yco6pbDzMfHCuYiM1KBng1FSKW4WiaOJImK4ELixgczos
UeRL3Lt8WnnoAS+JIjDszI/O667uER+gpeqyGA2ZFV+6HK0YAQSiORI8XC2MNmaZXq3Qb/BcaY3V
FQfrmBR7peyfzBiq3mhenLj46/PeFzddyDaUkh2OTZI4GcfONxZhaRUCwyoQJaedFztUB6kh3BuZ
EJshcHve7Jw1/BLn+ABvPmoezazATEqtwJh+RPxcXO1JiwhKcljIfcckSb9IWrHvVHmni5od2UQS
vRXJ/1lDPc58MApxm/C1tfSsdsaV3bPMYr/mWLfyu6AsSQNO5yJXCE40TfUKhWfUcKSAUIGHO9s3
0lsGvwr+W/NEMaX/JnkgLoC4NoKgXRYkVk/V1q5xbmPU20TlLbYIcIJqbCqEexHdjOEseAKlMdU2
Q3hRemnDdLKtbM85ccXpIxxOA6xivNqwyXqzFfmF/Z79EYb+uiuRCNu2ds44bBSGyi2GJ1xilVIa
KDrmDOjaQBTUOr2QiJtoisc6nkWBC+Yzq7+WgmEbRKsQcGEViRTg9NNBtRlmSx8trXoZHUSDn1Cp
crIUNM7TiPMQdbmGq16E3jNFnRi3n8o47C2qDAeFz5ogs8dbnuYLuaX3s4LbEMkhaQ5vk8tb9UQa
m9g3UXsWrHTri/sgKHko5A5VRBHUsJ9Er+KhFIci5XeL38Jqc1L25ZugVynKQNzyc2kvqERYMC1U
PMiWPFh4rPN9HVm/DCacsMrwJPpEBeEQSsCNDk/BlJ5XU90v3OxBpG2HBTQMI6UnpuJrWHHsSwkP
WMPNW8HJ2pLQOcrBR5h9JkwEpnudrK8GcSXqxAGAfwg1J6j5LY7OmcrX4cmoFqcWmDb6mHVxtKbb
dHylpJk0MlTlCg78CVq6IH9mUL1aBUp+Z5KoTShAchadD7pwfX0SKKYyP5IXk+zCOR+9HpmrKFFE
4803gEE4R39R9BDImMz+LdBHoTnTSX2pmkuaHhxk+4AN3EAbUYXsYK69FcBQfgBhFR1uHJ4kfClW
x/gHICMtbJgqd8NKprMBkTOZrtNQ3eEpiNsF9Wxhn+BvOXNwUezIbFcFy0/0un2ZH+eIZKU3AUjI
5Y15BkMKFT5ETuea1pkP5igYmkamP0+dsqNkM2eOyxHBLboHEoogt4/T1Wj8tuWGn0cqv2RALcFa
lP5DZ2E7ztI5xf1+nJeNZDVP1jLvCEXCcQBOBbZuivGbhx9qETP619+KGbA0ii9AWc+iXVyLg2gz
hSCVRGdXvFLDeFcHEGT5CYR3pLxg28QN9ldAgCrboFPicKOPIjRxPRfZnyHTpA9QZfr2iHDdE5eE
EvWcVRReJQFXnLRR2jyp5J1idQE0IqxNGqK3dal6FP2pVmevFYyRuDiQCEmZJ3na4vKwauOHI0++
iXy8VC8RjbmJg+4q9iEtQoQIzcvyVOm9nOmaBChlk6mp3BxMY1kPNJQ0iO7UUayb3n8vvf+ow5Qb
nR0FeEeLlDA8KjlSxCacGehI15PaAXdJnLAwWuDKn4GWeo3MlTi+KGOgc5fJa0AVeV6ivx5+X5vi
FZ9i24SaQ8gE1vl3oultiXjmkyySVEb5p77HC/gw7yDEN14c62mJD6286ewv6lCxQ4r+QOAHOfqN
pWXKFJIhoRWB3H8YXzqCaS6orwxDQMAmm+3vBL9QgBKiF0+04TC142m2VO8/YbOunikfWnpch0/J
UBEZdsXYBlZ4SxykDhdJ/DlXojcNqXENLu2AkCSlvl11GeupEeuS5Cg6eBZpSQkykxHeg23b641N
s+cgGejmVyTILZCjqBqc9VztzZTQiRQ4L/clauO5fUNBIVRLckegx0HgrUJdZDN1kdV/E6DfeLL1
W0rPbMAjM/dMPvrE7+W7kV0yC1WCDYVLByixntTuETZ/aoZsHGOL8pBQuoovFFmBzNNbBuV8ZGQX
t0ILw8sDh/3cw3yI/hD8/nceG93fVMqvxVD9S9AUmtn01eEcttIkiG3WFg2c3H3j7SZg0ZgaVuiC
HZTSdBjTzHi3ukkR9KQK/IhrYMDrL6f8qiq2X8iNB8flIfjSjj1si+HPiSKGCyzQTN7Xi4xnpv1g
zgMeHLQGyCZcYgqDPnprMOFXCChqjfEoIPsKTG8K2T77tH8mEXa3kvLE2H9qz3E7cFDgQW/CreWo
F+FP1UGXP9aZ7mGTsDhzBS7JzJBqhXADP1Wxac7ljaiB0m7wVERnAntzOPeLmjiQTHSkLzGOf40u
/1RQmsel3KuDgscFZdOK0fX8C9Q790QYMmdCPMGe0tsP0agQHr8VjVai5jtxOkbsEdibYG45RJCY
o50qI6ppGPAovKT6oIEcpCPHAyAkiCq2aZhKagj8KVJ5XhinIDoALV2pK1AL7RoTHQZ/TpkNSB0W
9DyqnMfiADcxARlq7AmbKxvUVOfnJU124gXMPOYCXhMHjthxQXwZrtVYvFgYCNv1EWtpECbEbWFK
8YhhcQEtPKOCdU5w1TE4/U0TJnHW0SQobRpzHD45hWvtnx1/NsZJhsfCZEfWUTik3XVMGLojScYp
5FDaxqsylC8TWR8DE/U0RLw/JduIOv2MZMxnANNRHiuSKeoKQWMPmbPJcIi7hLsOesxyX7j3FvW6
yYk4agnG0YHBdGlsEobKjieIMOLoC/+/YYuSyeKxUglbFJX+qIHGW4YrMKisyrAcrEkg5nrojEtl
VNcvMge14VSy29eshDIt4DjB+XNw3bTBfTpsDjrNizoxQqU/sbFGIuh0JMVjNatd6pQ+5JD1K1u/
a4hsIIZhVnraAP+3xhsQphnJmANArknGZ9LYvJj6vxNd/FukehWe7p21XJOCVEzAuSkMwtHeG6bM
dG5nYEMsU2yXDHaZHradeUZ4hfJvGA6puRWlywwHkTcnydoJ5jMGPDOCCiqunLZbQ29i1BrcigqF
If4g+oDzID8krhEJ/sWVek8wNyDIHLoim/+KjMskgr4ilmmEG2iRbxlmy7YoOQW4ROoQ0u+AY81Y
udgkLNQdSDwm96gVpaJ56DZaKxTJKG37t0iCv1XuQnTvSFfQWCSXBenSrNovc16/K5wWCzEG8IMH
7FQtg7RfOq30IjDPUWU2ENKYqjKRh7/gRqL+y2UmkUZxdsLKH/psxz4+Z8tGjmACducZ6K6NFoKn
xbOTgtIVJzQkrngBiQEZaX7o+akuOH8fQ7ItlvJfNIc3FfJRAUs7VM5yU+1WiansfIz1+buceaaz
XzvU8HlAiZ8Tla3oJ3EBjfq2IHfsxL4LGKzm9D+OzWBfdKaQ4jGPBFlFscIY2rlPyCSXEcAWI45m
bH9y432RoJo2ZIjueG9L/89en0Tj1BBKIoRCsoYADPK8ot5bSM9l/h1XAysUERwn56RS4WjsFhQq
CTTJb6FBpkLi0VDJeWRUVlRw2KgSNeMPkcSKnfLYng0wt3lAV2r+OCpDD5NcSV4Uhz1osJlc4w4m
wEdLWRiqHzrtikqA9AzVkN0yGtK7xOG1qt8Mj0mfdnz6j3diQp7p3BqwjVBmIHSRq/mQhclnUdGo
t/Xs8RSIETzzPSQay0bUVUmIidB7w9MEUi7ab129qswbhn46okvzQno1h6MD1aNQ1oqmVkgTRaHB
wEVZsfUjJackHoD4EhLSpoJgiOqDN8EU3ytCDkY8cKGIO3N6Ed+/rC2c6kZGIUi1U4rXtr6PC0Ad
WwrGNuKYNqNgsH+ahc0R3hSb7UwwG0WyLAy+26BXz3h8QUNnjU3xqwHF1cQPtNPSnQgxGhQCdcez
Q1gMSF1qYYJSs1/rDsackI3jQ2XgILf+Nmhx7fiNidC0nNvapu/4YOCmhCvpLZ8FMJqADQSCkkIi
rwtGhdyhxonwIAzEvgiqsxGS8I+5h0qNJXmPFx6HLMLdhr1ylN5n80PoC6tDNxFmNP6nr1mBqu16
S1hkIGSjHP0xJ4HaXcrwKCaUQrIs8PylnBmT/XevhAqHUXkEOTAGZreHw8qyFBezhY4fH+TxQkyK
iBaCrjNj9QYaxZBFZ8i2smEXzjGC9oLDiduaAOjZrwNJIkZ1TGeBIf1wMZuPRbl37b8Wb87YIh0H
M66SlWY0iEsp/mWNeeKI9oUjIewbT9IhskQfTvyXEYXGZVGSC2CbFBJcf+dULutD1V3kq6QFbXYf
MWEEI2ieKnYoUbxllcwo86nnXk54pUkAxA8WDap55k1MzpL0W9fecv3Ct+2Sb0mhNrn1w29HGoTa
XxLmgN1gu07hgLj8lus3F8HJb4P+xlShzG9S/i8cztZ8Ih+tm0WO5HOJ6ZOU5+cYKCZv1WMtJSTY
ND/zWGyM/EsxWerTSRYh2yvxVr1bU+g6zGilkUoLrEeol5y4J7anCGgAGas8rUv1JmHnIngCeUhU
65o+yWh2sBYpts0E+bYcv3NsNooWdRvSe7Pb1ml8qTHZ0ZNfo6MmIh6kTeqj1eefknyWt6z0rMaF
GpMv2S6OYTrhOrzudWM+lPOjcJjdEWqvwzqGYFGe08byHSnesjw0619pJZ6o8A2c5pLqWWE/loy9
tP515ssw64Cbj3A+61rtDa1y0wnDyTgvKsb8mKDLzEFm/JASpsoWeIMYpBeEtBQyDA8Rf1UsRAWI
cUJMOEOM0N4+GiQ60HkrZXUQz/9Aba1hgzcuK7M+oCDdPs4tEKqpkxbYus53rjXHKqHIC413De+g
JYJCTbqIWxJV+FKGPZ6zYfdTIO3VWucYGgvH6ALDpqR434IdwWFJTUiyFmub6XMlHSo2nBWSZmL4
AJHqildMKG0aBeEEFR5iKLMbmLzOZEc5AteQ/0DLsAMYt43BaE4uECPT2Mo2IAYDnnwFYUZIKOSp
KdYYuLLtdRMMjqo7vec4tEL5hceVmzRlYIll9CKfxBxHVOla3j5DGFqq3aS1x8wXpXpW3yYUyMny
Zk3TqU1C31YmzMeSm3JQkiKYCxJcu+KixFCn6f8YHARpr9+EUlzMF+boljQNyhZDelooS7VaCWDc
EFRjgg6nYXTjhAWBcFKTnVqkSHP6MJARw8CQ7zXmGrNofxUWLeUtg2RHO9jlC3dLJ8z2jlel7deA
xY6h4xDJHg+VQ2dtin5AlNA5oALtQU5lKQoD257PUgPGLJFnTvjHGuufFI8FeWGauTfxbIuioyAD
kYol5sjMWSdG25WqeDL2CBYnYm1BsgtJcSm90oEWF79bM9oYi44eekyxLhlnE/hjolyq/7F0Xttt
I9kafiKshVzArUgwU5kKvMGSbBI553r6+co9F+d0j+22JBKs2vuPeJpnqgQnJpPJOQvuoHa6GbyT
ipWz4OpMDI3Em5NvEKLOF5xelK6vo/iWz9jcxE3h5Qy93rxVlmKd1rPW/C4mXAI0ls8AQA2x/ER2
RdpZT/Em+F9pQ8orAbkYrBW6qA7awVpXjgO/4T/XpMUM/Fxh9BiC8cWUimVcEK6LNZ0xL3HmbVo2
P/ny7cKcAwswdVLznt0Gy/pqDPeTNCOTUN9B2f4nb+ugpFHslTvhlVNux+IQw/wqVjpjwrQn2J/q
Q705IpPvDTNv0uzj8rOdsXErsIcLxbdyilmQrvCtSuhnKlD2jIm9dHdtOQc9jnVuRvVEkWyhFSNZ
eVlgz3JvMg3p0ttZ4yuqNkQwMbQJghUdvHuwUHfX6UH48W4srW0UGttMXXAgmgjX6OzCKNy3Yh8O
JpNjwQpWS7KX2vG5T6Y30P+gwY5OeSei/+Lfqdn0x9b59ENzr6N0ITWTgBAi5cw/Iy8qKQmIWEwU
RL3rbCZ29YUhRUW7oNBTH3hP2hsDLUcL1f7SkCjaWdQ8IlXricNQMi5MMYII40Rc2p7wtDTrn+tq
uXQGB0185S9Xi4qSyhVLexLVYzNS6LEpiLNRt5IVnS0GLYXwhZOJ1bvdlMClK68rP+2sOngWPd/H
apnPLH1KW2eX51Z61O54/XEMHJoh/5mfqXcAjlFQOK+kDCJsINqzx9bRqEVP8dqkF3b0UnAONpr5
4LqBOXlrV7uV4NmdLM9Z4p2lWey3pe//BSIJWDJmxn932tkhkaGko5yVfoAbiukbcFqklJ4yI/q3
Bfyl4DRXvAyRZsUE85N99T45HsDTVvxt1XKdgQcThvlg0a0N/PHfmMK1zb8Yd0U0Su2dsqQWOdjs
vYwjyqItV+wA6d4pfIqxA0DEIdslLr/GuYbxtTe6Kdgo571t8LFrDhlxdcrSLZKe6DpGCZLYREPL
8kSvsD/csoylKvKDcr4u0DRC4BNoHqO/UhtukvrAgkdZYOdJgFVltaAm1L8n+09olS81EeQWicl+
k+wURlVQDNdb+XqJcQijAEx8h83L7T/SIgRfTP23fPilCjpIMAPH5DJ4BCTMFcphSeVWja49Adzi
9Su5zKfCPeZQf+Ak4bSpyBcMTz4JiVUTPutzeXZ3Xbcl44X/z+/rFiHtre8pVz+AJQJYr/q79Hx6
sRF1bUWXEP/Yduk7fiLVB8UWwv9uExKbL4Q0N4zXGvfbrAFp19xLUIxBWavoIp9ncZ7rDU91PxnP
bnR0avO+iPTY9/bn8Lfi3uYHpZrJY+DozzPGKfB+fbw3jAALfiVy5VeJjksPEzy1NjQIw9sKKqwW
PwdYFuV7r2eBBRoqaQnqPOddLdwGr2RD2bOGrq7TbzYbYBmRVV+5N6jbls2wJBuE4m9EMKRDg+bm
+OAtFbJWX4TLG/6B1izVbogRUmRtfspANyfkw0CvVYhgsfQn5b3p5YNmY9QZGtIKo43bbFR4vC9L
2sbmTYZSoXcZkCIPHZcMXI1VgD1k6sS5YsMtuJssf6VeT3S+yN0E6Y5l/uAiVk38dxeYl3NWvfQQ
rTL2CKbihsTTxXDDN6WhwplqH33oH34MRcggBFKKku6gdCRFc4jCb9u5DsgoFOzj2T90wegJKDl/
NidONxw3fj2jZmNM4ObnhyXmegvTSgrDROgEm6F75UDl/J+XrfqrOUfBefCx5oGCxqB72rgKfAoe
Ne0eyg1gGhDtD0XpAXBQSk939ob4l5bZSWLA8xWrTkuqc5bo6vhu+WkQ5D2ov7qlppgvZ6NXqB0a
qcsznIObDc96lQYy/SBH798uRd/bcOVFCZvDsuD44DSHtn9gevT+EAO6sZCsCZBxdJVr3S+2cYVw
VdtZ9QZR94Ojs9eh+HL36mtnRAvx51cQGOo1ITkWvMSHk/UKCEq8TFpdVrs6UWCW7ryZputuuqbA
SdtF7hsVqsO2F19F2NNCBuMvwPk1GqCcbD/yzJGOwexIG9fBAj5vcgXumdzvs5ZiqS7wRbXFLvSt
a03ebMhzZBMu5ALpuDbGA6/b+P1paj3ywsiHhiZW4u8xQKseksbVXxZqIJiZRu+fBH4lJuIKdW/D
tiYZmlNHXH3JWIeQUJpYA3CNtsQGikp7lPHyxBm199Su5NR/ETtjpocfiRaArJio2nho/oWb6Lq1
1rzxTYZsAg7y4piMkqzb63H29VjhTMzVsAWQSzWFQ6iQo68T3k+AAyWmrb0bN4JpxRRcjMchASR1
6s8U9oyS37U8tLLd0Be5cr157fM9mYt3Sr3+V3atipJ/KCZGF0B8mmtI5iNonXjlqXpgbPz/JUVe
FSXFh5keL3uECcyYeSEkbGIRyk8L3wGqPb61v2H63EaP0kEcSussIkQOvF25vDbmLYKHT9xXY5qo
nto0PfCP/1PE2MSO6jUnUMFFcM+LXwq6sXfsHoTd8RaOj/Ql72zN3o61+AAjYiV14DKxz1mYLgyE
CD9MXRhDjeey/Opurv2GNCaBeQTvlEQftk86TFJNTxwiklWtmSjcH6aaH3MmY7m5Rg62Oo4QXXe2
3pQ/cVu6PKvEIxneVSNYA/JsM/oVsKf+J47Rd4MvpS0ld6G1bs3HDoW384SO03Pax3KmTZsw+102
g3OZflChlc7g6kFB/mn34l3TPjs9AXLezpPnkUcQ7bndrCripZwtxE4HZ0AA4KocetzGIPQ8WT0q
jILUpZDtcmRH7vUb4pvkMoObccMW3VUtcCUEFyA3BN/KJlgmNaGATfRNK3TjMimx6RPTdlYUj24Z
D/pSg4vhO+n6wM5gFKhrKtDJjQSURD+6ReD/JnrNGBVZuaHvEJIoPWrpwsJEBzu/qocDAb0tgVeL
bYgZ6ju3zwhfDTw5lfVuUC5ToOBqEeEQvkvQFi1pJMrl1z4v9v1UBYooEMxOKiangolP+/TUR/V5
or4g9WJqBJ110uSobiNM5bE5rUdfsBNxYMP5KPF8UZi7N2HgdY5NmhebZy9y1gXKfzoHrYUSO5N8
Hjw3fn/3w5eO9jU2Hrhor+0LpMMur3l38Pz5jZq0n6xExNi6Gh+szAyQbL42ZbU3GYZaH+xxNJEt
ntUa7jLiWnQIpUa9maoBs9BBsXNJ9uLyu6rsoUnNXWh3b5217JXE3i8zdjr72TPVNppZXH3JTvPs
r4QtBPbmSKXntxo3eXCVPLky/HVTUlRW5uTT2OF+mfRXb7AA3OtPHZB8FuG4Muz3NNrkg7iYqEc4
Gwb5NuZ8outCHmYHHhPum+npSUmDu4xkzzhw9WmPwo04FQWSY9yByCqR9i4j0AFvD5G6Wb/JGnsz
2Olzl809vnlCo6bwXLnKzWyZf7W4eI1acOqJ8TFmKVEXdoEkPsdntLBtkNAU78v2LmsaKBbN8tjz
6wujKyA8n54F/FtiMWpS/eBP2a4uMBKzOaXEEcjXjNa9KiY9FEVVlEzoIHhRvZnm2OatMwnv4CMm
EUm29tLsLBHTyNcEdnemSGimpQrhJkVlwqIZJtWyIwdZ7VgNawwEsIPGOfzwG3DXBPt+kntfI33x
lixOI4tfWi9PFeD2CkY8Tr0194ZFzmyZY5akcFTH1CFBNNUkQfToxia8rDInZMsAO4h7y0p7HcBG
C0YiweIS9xgy2Y5hHC3DOJnnUiklfOKp+zsvNpP+uPEquKqKSNWZBnkr/6iN5YA2oS3lybUpUuKF
TaGwqkkJyZkKvFSQYhPt4goz4RHHt5fFgJc3v7uOuVAHBKwDQW7MQh2HBrNCs7DcpybpmocUzUHa
pm+6l75j7y3FJm8T1KwKEUfXAElcpx7h1PJs5DHWF7nvex8RBfl+SupAB5VmFgF2+JDuct8kAKyr
n1WYDRs4s9zQnzM8ve7rhC6tSLtPadUHL8ZoHjndNh8lCZGEhJ0iS/Fb1tZXgU40eGRe9Ba6l3SE
GYk+bG5mPYvFA0zL04QQ6z4v11ag1+Fi+Syw/ydGhfhb0oDVDY+mRl8QgIKbUzhJkj3ZBAQ3RXr1
FflP6fLk9GW26Y1DSOmIJd6bYf7rRpQg0D5XMIzNGL76JtzZ/ofjbYYFbXOIoYNBKUQiGk0GAaHb
ll4Di3TajHEwmrEkWzn4gEzmlet4Rw1zP1E1JdShknkvRcr+h2quvE8uAY2L0tc9FqMBUwyhxXOu
NPU+3A9RlLuMIp2xP2WOcWLMl+BQmgfGDx0HfcSAyrDfQpPwxPh81lTacVJQPx1FD52XIxMrGxt7
J90tVQyWqdS49VvoMwTPLTpPTCE5s0Zvossl6BZjAb86spu2t84RjMCnZogeIw5TD0Hj4J8M+yJ0
DjgYLcEe7pggxPRYnFvdQ3XfHch5UwQ30WdgItSQsQDa5sR/Xb0yWVBiEFT0j9m8LxOMRatS3j/T
Uf5OKfk7A6k9AJQpJ44Xtr91H1Id49+6qfg7hT3ZzSeFHxDctxs42ge/+zGM7nsw3D9WTZqkURYA
ueijTOLy+0yuo5PrIoKS3rbFtGlS886jM7Mhtu/lECthscLdGZRX8fACYqwcjMw8JB2tVPJwsRhU
ExRHJf8jr7Avp48xcS7cdkv4hiQVYTSvlnHOanEayKQAH/fD4cMGJy399ypOnopW/ieTqPXdKKxD
0zoHhIZrjW8UYOjdENYrrqas35axuWWHMyU2URckkfhCzwnaZ5JIBz7qYUY7QyWCrOtWoAUEXPY4
fUL7XC91YA73YccKLuF7jW758CtJnXseqM9saxcHm/U4h1O2aFl2aw5gJV/AzjmqAEj3ybWTY48J
2J1fuDKItsYChREr9g9+ZT9uFFWDcJmGZD5xOqGDLQOyHe9CzduTWvxbgkAqiZ17AVtPkVXQAERm
HXYIJg6y1PctCOji+Wuj2CWCrWgQTz2btoT2KEC7cXG5U0mnDFMHpEzaH6KF9984qCCWipNsZFui
LvNZXtxBPE/6tHLn4m+PPqHvL11xrv2zoFp47PYLNTuxDgkiViRPB7VGBSWfzCg7w7oqTXyN6qtt
xrNsTX09+9R6EAQjy+8Faj60bhgF2+WiQZzUTxm+hbRAIYuLSqDbw5hlOX8xQS8Q7npG1wvlP1GK
9WwE9h8toRrYjg5iB+GY1PI4f8hGfFHGJ+x7Mtnwb1QsY/BE3WTTxObIZht1eyLU6Gjz/qTihbef
AbtoXzhyEWtNVN91nz2Tz5SNJ8KPWb/8rELLYK6Tcnr2wo+WhDaS1yY24bB5L5P6RXebo+5ZR3/i
WI5K+0rj315kSO3DPmjNMF+5Rfztlsne1BOKB0emO3VvYxIDQUIBYk4oBTKHt9uYwTEE9B+y05KY
Af0LaBvb7e980IlOKaFvUocqGIc1x3l4EjrvFC9GSHR4tof7hon0+vLZagRRSIt+sZBtlJJkAUCY
iL9UhDQBUbDWheiKpxk4wzroUzagTs1+zIxbhQY6iFDRYxkO3IKiKHnWpmvO86iJl1m/sNCQ7oc/
i+OHwdRMF3W4UJjEJtretA7hvcMWwCqFE2ExxgiWH7k/UpcBGjqe3RNbcmFuLbU3uTm+crpdJcL1
8WdM81e46sDC1gXr8kAcYJB2y0kiPB5hdUB8YbywMHCeF8vTxAXvWEgW4K+BOoAUQ45yhc3bZQUC
FkD7U8BK7BIYAMu1EZMtkzyN1lvBVEuFrs5Aa1WHEHOMRiMsaiS7Sk5DT/wBjiM7Nn87p7/PbnEQ
GRWSjpeOTBgrWpwR9XdSqVDdsw7dmBHNkTublDu4sUxyb5v+RP3U2bnnuKANj0VjpjbYv9SQjzlG
1PDfCXiVfEDpi113TnRK8xSz9VcXpu9uCh2JdC4sr/yMzwVLYl9zvSMiDr2XmlSjRRLylLN5J5ki
bVY5RQfgQ8T1YGVwcESN+Zs9W6SkE/+tJMnLTiJdyWaGOIfLEeHIIYP0bGr/KrtbhY9Yd84Tkj2H
s87V3K2ito283buwKCNOlrGqTvoqc+fvrv8hX3OdDv5aN9M32ZOeTwp1i45rwJhSpwS9Ei7/qOtk
qVbECfnEW5F5lUVvmdKmgjp0zaLUU7WGLh0wYObNvUcYYSoq6FLkadEBKEVH1WrKt8r9MHiAOwOu
YxLANMRH5SZdasn8xoFeEGqtxjEHeRY4ifIlTiiFlUCnzV+n/CtJNt5CamJZB5buPoIZLLhTyc5F
ve2gp21LPvjOLcNTpG5qNAmrOgnXiGUVyBNZ0W7Iy4BmJohu7+J44wn34gO+0aeMv3aaCfB1uN9C
7CpIQdIW7eBCK8VZQmelnb2emhdHXqL4H8zDZfkg0UMV5TWi4JwvoJT1jvOhJ7A6VwU8Gcj7eeMB
bFUTxYwCJ+L+HBfqkaD6pnNYfkQon9RDURc095ClUxV7NMdooBrs4jpx0Er7CThKVEA7WARcwQ2C
+VQOMBbikMlghcKoyPOzN1ISRdrqsDATDgQN5NRdVlgoazbCetr5xB2O0+OCoGEnmhKscEaFci5C
uAzRr1ldffL8UJx65ilpTmlMiBOBlnBtv8qaOX6E+i0uryn7oAVbUmqrYfLIDo3qw2RR/qRS5Fd6
TWoU3SoGngWcVal7b7ActGsmhYVui/wgWnJDUqZTueBOWmnpX4uZQZ/bP03P8Y2Pd3aq95KG6AXF
mVintK6lC4Lq8C2K6XlYABnSERH+8KjDLnXmd0JSlPocyqXr0f1fDZLkxnxlximbrf3hERbNQ//U
Lc3fwe/XqXhLiSLN9OnYl9FeyZfpOggMvmsNllhDL8frnhuEhE0vmnuhTwc10neTW8ZOLExdODMY
BfqZy3hpuR7Ivii5EYADkBduymdez9j9yTpn08SEZ4wEnmXzF4ZkYGkj0D1t4zcIhuJDDiw6ze/k
/RJtj7KHh4xOaGTGwHz+8qjXwAj+9B2H4A7UYWpJuqJDLqjqZleOXOKj80vMPg3KNNhjnnRQprH5
c3jtZ3ADJBoumMsosPnwoWyi7jkSTFtxoCAehyJS0JsiB+4m1ZZchiL6rflgIIqlDGJcyNreVgkG
9ZoMfeRMnrsvvD7I+oO612q7PhiInuktwfuy0xn8advtjfy1M/+BmGo7MnqOOkT26C3bqwIpDQtd
B2Og/Y2h3ZtufvSKQdXr3rzJ5xA+M8g0aF415tuOzwsfAnYg9oRyepnk+MmpJnngkHRSvHR3C864
6yLI6qAhh1MDeNcFzSjMiz7yXTJ+CufbaBGO6rH/MKbasSHswSYfZvaeFAit1OR8FxndnyGKrdG6
LyESh+VV4Eumur6PP3rHelFY6uz8UtX0Llt95RqXkjpPvi0LRF8M51D+JBzwDRF+lUecDsWrJpuM
uvbVOTjmYOACnaAaxmriW2bvr1O2xzi3v/RJX0/jpdQufEq0DLNcdFBvGqddYZ8ZThF0h3x5O46O
kEZCMFr3thlQq0lyhMgfC11F3vfQtYUL+MwLx38xyHarvtN/30lNMk76DgWTj3ubRnEec0iCUvM3
POWeb0PxzyeK1rJqp34B30lCEpac2PbCHQEgDGkUL34oR6q2d8fxrBv9b5uexi4wzBNRvCv9YMRi
06YhHzk+10McpOND9Khl4yaRq7zw9m313dvRdzZeKAZrEHlr2qbO4e7FX+GQnJ/u0/lT3XjVY0S6
7rwcF6MLavksjXvdBUnSf1soPlEMrfidd9BqrpDvgjpDUoE4EO2OWsSKRdba2tsaFZbyXQZejipp
Y7WHJv0skJM7Pi3Zg7OLyYkRUw3/1J2Xw4SXLqueXe+tl9gb9C6YY0Ruvf0qydeNsl1PDFSVn12z
O1BkcQ2hL03uKn3BiuQsGxfVlG4irVQPirafTTxgj01FCae/r8O3pDXf0PVnHMt0h02woCNTAqYV
efD9UxuS/BY6RxNN96yw4WyfVPXOdYip1IgI5Kn25LjpxHDQFr4++yWAtKaTf4wfgp7Qwbi74ldv
SF0uEfJyzyV0lc6z0mKEDyQnMIlik4Dq9DkhdCRUywAZuB2z6AIZ1rAvNk4gWO757SXMTiW6FQe6
ubXeBdPCgKRMkya80E598WYkeWu+9ghDygFjLsnmfgw+/DcOV53A2kjLN2EofI8kfUCIWi5FlCBg
tndv/DNelcZ4E2lJshcQcFaNWzfR195g/tESrOPGPUTqSfvjQ+bfKhpJ7oN/7xMiUOkLJc1k6akF
2s4tWT/UT8LHWWev3eU0kkTeXf1NausKgQ3AawH5jOpDdJiAhq3TfyyYiFAIcTEVa6ut13O3Mhl8
UB8rGwrNT/TgHQQ3kTmFB6ftt+OQBRIqJCuHtZuRI5S2PI77VuUrPOe4dQFWlcDNwmvf6B8p6vhG
wRmRCKwi2uumJC6l32h7Nj3qaNbEhjxHcLR2YR0nUOS8+nVqhFDJd11740pbDt7M1NGV34otS5KG
R/I7G8Jdj4OmcPoXN24UZ3ia8TjHk4XVkbQp5YdDeRFm2q/6tJdu9W6b3Vu7MEkSt0ZKhJLru7jO
y550cuTgMQXBtQRgkSHqQSa8nz4V0OwJsz1WY5TK2FJxaYXdb1TEZD7cDQS+vNQ55VP4hXP84ns8
5CpSQC2gUPkF+ovS/oeNtDG9FMMGeE1Bah1ZImDv1p6Tm1sg0jyg9ZcipjFHXpf3xv1Q+vh2Di8r
rYqeFzgfUw+IS/goe3a7vj+EnTWslyU6lZG9HlOQGpvIMt5txiIQxNokNxrajMr09aLVL41D3WFF
OAegV/xnprwPnxZDKIfAbL5pbYHii2BFgqGmrPrT+fpz3fMSCcRDuNIHw9rn+SYbq+/Itj6LEkrV
I5SFiyvqAmESOegSPT2QDctgjX6+DS/G4DIkMEhJuR+z8qUdip055K+6be2pAoawulNn9ZrMwyeg
9dpKxIYCVwSl9qolLLyEiLfrPuhQqtvGryvXTE5RZWwby9/1MX4CyUCLnMljt0e2+a+smSwtgp5K
eicuFaRan0skYtuh22vmoWd58rJLiwqjZAIYddYK9FG8fz3YYqRoHEJ39I/qz+z7Oy18XEqsHDxx
PKq8/T4SJxvwP5vTjbUtkNJ3XYOu4tpl2ZePl7fEOOmLL801UXFx3Vd28z3TSKs5DGd2acXo78Yj
4OKTOzvvCx3ifxOcR0qOTSLDA1KbCwbxw+wTllLg+B+/Xywkblx17B2pf2nhP/1k03LP6/dQc451
tcksSoKNi0OusUda/Dwl+7KktqH66AoC07p6lY8BdtCmKL6abvhENzCaH7ElGfxhY+t3EG5TyLdp
7vZeYYBfwa9UxbmPOiQUJB4iVuI692wdaZtEmNhvpvRrnLInSbevphsnm/Wnxfya8bZ76P+JMDPl
Wkxv5a2MfkaNE+TMO1A+8q8dmfaQqdNWLfU23CFSEf0+4egB9MXwnoRkt+Xk/4Id6YuHg08A3Q+P
fEDY17Y66FGvWFP6kSc+Lxpls7p4Wgqqsrd9RASkQ0GwFnNlHmt23szWLpb/hOW791moQZcfzBk1
p+ldyxCyqnhUC7Yk5XjaDNk9a4fNvNCPq+OQ2cY97iI/PzsK9q63kymQ174Id6bmZd8JcR46VDWv
QMaWA2/Dvpx5IeW3n9RwcLMau9Q7Wiq3FQHWiMTUqtN1jMaX/CrEasVu8HHuec7eQFdmVic0wUk9
EH7xiwEdgi9ZEehlAjbE47UZnMuUrBVUwOijoxYzUWBCz1TD8m4Y+caixj3W6NmGTNAZoBsDUwLy
FxC2XK7n/u7yFRhPRf9RIi1t0BK1ff46jD0LT1CjUOGByaqnMaqf50h/c4mLh9LQYOil94x3vl+m
ddbNWL7Lna3DgKS295Z4aZDwae+Sa8hYY1dmEBYklZvlbpAuageucZLkG34GDMRcBVFJsJSHOln/
4mMz9M3ZAr2rMG45+tZwCKnBA4ELTMp1FVHtx/UWhcrS2mgMSxZkIWUnDdRp7W01Lzxr/AIFz54J
FkSgxQHStCVoYNpOgFl1YI9nqELcvUQs36cYlsa7eyqpRX6BhkGmNUB4BVtsmt865FlLykjPiEX7
mmAT7c84CSNwJdBZXsuS59t5aceER2UJOu9S/XGrM2ANU8qztTTBKSXryyRouXPFF3YN4fuBNja4
Kl48Kqj9hIbJ584xUc6SdmH9+z2bZB7455EOIvXDj6Ru6slRQbWcRu1OL374mvVQERVJzIQx/O3y
HzoPyumiUSgXkp/KRa2HkKv6tI0j77G35pdEQvPq6dpmBld79ewccms/FRARv5rtPDNvpUB9/+zF
hvaq6XKl62LTtZDheoSWIN3YxHlE2tYVnLFllm/q4j5xvWfd9zJPr0A5H1UJa0+7HAK/FLXtyGeO
+pUpeq4mElNZnRsGseiQRNUL8JubHovWODB8DF30GrvOr2Pi7mgwBtU8Vm3hgOc5jcBAmp6EU0OJ
V5AkWsBn8mpVOb10qlr0FQ+swg40AAHwlJFO4wzbU8bgQccWy8iv1dT8cP5+LpaNyovzxVHl/yxZ
zbBVobuF9+BjpP4pYAvRE50HdAW582jN7x6dRAiRJkEz9cWVv2LwA/J9Kl4gM6mDpiq/EgIM/PRj
LKw/SlvjJt+oniB0+uKPt5gv83mATLP5tClf1iIqrq84Wg9ENyv6peHM40BbtjzIHH1N+TvGzd50
OLi7z0QSzsZfliRPlobCQ6+oVBA3fqkD7OEf/EdpPb4qDgFJ82PXXoBbUVMZj0nDUaoiZ+r51UXw
xBw6sVIt+bFwRjz82V4XhRV49mM7k/pYaacqczayeVMlQ7rkjQGcm8ofMAATuqaeoHnmp1HQ1IDt
2oKamolmTzHHdzbcxL0c7gyRbTetTMrRuXn36iQb9XKjc7uiNMbEk8tXTWtQzyNf4ENvERw41DBe
bfVoIlBNrPgQLu7PoKUnjY9cVZIwRBormJZWlmt3oJsOFaFrIJ0am4NFlE7mtFsDDUCcVAhyUCci
LaqtrVlSSJ4umIXvkyj+XdigamoJVfVnU8KTw37owY8VikzQqHKB2rTRV+lmc5jjaO9MTDhlPf64
gFuCQzRhTtRqfZ1xTXXJN1NqRJCkWtM5fyc0fjYJ0fQH23cYbrZytEqKVVMQ5NQ3gNFsqy1AFc0I
1Yy9Fr0r0/SS0DZ88W8hbIwxESw0v7DGozqmjIwqdQ6OBpfSTR369YB+w6sHvAgzbINxKsS4990Y
ODAiUxhIrZJIr8r24pUGhp807jAKi4cM44ONCQKKBq6o6segqOVGCdkAbHxAdb4gjIaSuM/iNpvN
ZRLP5pSRAACCtAdJwzuJiGqI7DN3o3p5KxcemIY6p+UTuYDhx+Xaz+11VO8s8liAx/XqqoxyIG8s
UJBHyjvsPYThC4Fh/4S+Xf/Cse6UYqf67eboSSTNwbesoE8O/AhVkW/tGlsViy9BMmQ8aWvw4w6t
MevrysZaH1aw+iKUuMv0MZgIsBD0jzsi2dvLsEm4m3n5I+Mb4jXAQkI813jxHMySbvplqrx9eB8A
yNqcVhMOMp/udzdEn2HgVzVJn5i/lyE8ZoUeZBFxQgDtFqoNBmm2LD5M/8FBzsUdiT9oejWcTpcO
TK6floMbDVTWoq9758pUzy81b0V0VQ5EacXvWWI/Rebj3LImAX+R+xLW1lqv6Curzl2EBltEBJnY
+R74C/tMFP/44/jo8m0Td5mQL0V0XYJPGsBsxuUQJ4gLI0DGRP3k4sUv3N0AcL0YcAf/oCWqvQcn
3vLJLPkQ1AUwEz8MLbLQl4zKwt5rxX0mH6dcAm909MAxh27zCh9zIBoPXW+Kh94aNyOrLO41J3Ac
/Zncuzga3tMuQneXE81364i19KtrbCqtlbIEgHJos0smUXxWf6zCqqUOP6kVV7d4zYazuc8W7cy+
4HP4ecN4AiqjKaFALDVumE26MeaevCSzWDP8dIhlWfqL6GhEw8YChZolSkwSUbhEt9SlX0hxQkWR
Yu8zBS2lGOHiew5cK3pK9vBc+FIQVnPtJKbPfAsvxcz/6RN4pY3hseU3J5dyqIm4CXTVwqdJD1g1
r0h6o+hCr4NRayWPq4Zf2awQ/45fI8LufEo+dRfkahgIJ5nEbxG2myhEdMFjaWFocdUC7ZIXRU9V
yyo4cVbplObIfHxNc7GGIzlMpX8OjWM94Hr0Tz6ayY73t9DJBiD/BLTIW2scq42p3SPez6SzfskM
ePBtGfRN9iZtJZxuKN0TZzcsMdm3R6qogL2jk+pN0rYoZx8GmgtGeetyUuj5C+XCtMUDuh207Fp1
oJFaH75ImV/80Aqyxn3kFCmRmPlevfZqE8EB1zNzdFLf00WB/rfSu5kcMGnR2gjYyAsp59eFh7LD
U19S4GRjCtXqg75QanSwDeI4XAuDe3JG+UWDERptkcdrv/tkpkIcxSeYxHqjv3FSE3mHEL5Fowgo
zUdki8Qxmxo1yyH4Rni7yvNyzx0oNPPJowLSxmOCyA80FzVz0V4Kog5mkxuF76GIyRXNkQKYm1Dt
qD0Ra+iMfXqMmQOHZdwY4ZcMj759yCBUJ+Fwrj1O5o1O4pwQ+9Bmilth2erYqT1MI0v8rFDqMm5h
f+xtCbIm7AQZ5aMJcKzuXLfguUZLXZck1hgKxJkRahtV0PkxsxZJjhcFExEXsfaM+GizzVcaPlO4
yLmMdh6kryW+zc77qyZQxj4Jahm3J5mk+2U20Y1fdASxLluTFW5tbAigM5Vt/jLI+nBNcw3+ZBmB
iY+6T+K1ejl9vs0UfLWHDussE7c4mpNpQPKFwh4UQSuDDgJ1MdidVSqQ436ouFQVEzhz2jG21/2b
pVJPVAyoWLdetOFflVnISvH9KGHUurvn3RfvZyaJ+q5YAQ1j/JyXP3n+4rjm8d9EF7ZnRkhFEKYU
ejGOky20D+PDVE8MQt+AUOrbjfm/KroZ7kFDMBTmgIA1SOqFR4DTQXee+1mco9AngeLAL4/zq5UY
cJ3hLinUIsaguaQ6PDA8kLgUM20xlb9x3cvUbxW5pL7vIaZytuMdw7UtozUHLoZpzC64hND/YFQZ
C0KDabjUMGYt1keJ+isqkad0DZa6FuvjnJ8HmJyIkHTz4Jf6p9mH4OFtUBFIZRiUxrQOSJ6/krA8
PFXKNJCjS5f0AObcAN3MH3MJ8UYrlHjtZsrNh7p+UlGDGTmF/CDuWlSfhaHiewrEmXu8DL7DqqK9
MjQfeSGXIahu/IiLmCkSMShaZmuCEHK7/KBL+Nr8fxyd13LjSBJFvwgR8OaVBAF6J5EyLwipJcF7
j6+fUxOxsTvTK7UomKqszHvP9UfpkCkmeebTPmAeItpros0WU/Zoc7lri/eOvBq2brHVC9kDQfFr
UanYGJHAXg8NKhcAXYOMWxbwEw0TSuEepRFlF9w6es6zELOkv0jQ4/5mLsju4IlDDZlMqFuZ4QLh
c2tIIHla37Rm2OIQ1HiNp3I56pVywre2FbdClPlapj2M0LoDeECMUB/RHsH/Kh6yrOAV4b1rfmf0
TsI81vzyM40UGhcZ99MveEGx51bRbeYQKOr6eUb8R98zfCBn50pQvaH8ngCZ1uhaxYceh/EL4biA
yoyDdKTcEHF9gwafWvMiScHS8CkMbqglRBfREgy6hTVgnLYCyiH9YVjXy3JfIvtPhJuYHvJU+mHx
MAuEqqxUyW+t6x+CpFD2f7gFGEjghU+eDELRm1OE8RDngNXpM/BHpthUmSOUmyXX/MAWL+tj6Dko
RajKo3POfpaxIjZlCO3JXvcTpMzk6SJkBcL4QNSiFn9zox1D6JlftWF4ssRYKKU73O6nDNEDgjAd
hP8yk97etNeCI1DLWkX5IDwG05ieU+Mi5PaseqWxw5pRDk/ugRDyahIaweoyiSKqUJWjwoqloRRb
mHVRSIwlZ2VKYio8oLrsnRGc/v/1PDnmVBNUj1ktx7gpVoOEz5Deb89pf4Evaxh0d/RdZ97EclrQ
JwCAV7w0doL/z9grXI9ISOsM+aNR679RVf2yDF77ijH6om10BfuhKMWiW5sRYeEwfwI3xSdjoypz
mj4GlAWaS83oF1a0nusWbrTp9dqpKRjIlL/MlgrduiTp3Wpp64bPRnoNuDQKgt+YNvAMJDd+4vFB
bIGhQS/RgAYbk1cJs9+KMzTkDbYe1AsBNT+zOG5N7+vWNlakW5VfJ4awGUX3NJsnxXC+Q4eH/JQh
sVuhmF1n4IY7wjYtw+3yjiEZucCpzK483oqO+s5t53FtMGVmlmdat6xD2hUZAvRq+XPvt2FFMuGd
h5T8Ip5wbOghLOHQ9I3K+JIwm9ROfSawVSpRqUXrMGLEJx7JRKSM4yjhSjUtzto423XCVdbwuUqn
cf9QArvi88KJ+ZXA8rBL1jRouzj4bnqBe7HbTdY7NHd5JpE0scMOcb+bRSMh+og6Dt5NTJYO8fbL
P0W0M+VEjCSYXqhJ+FMp3XlKCXIpvzIm5fHCNg6Gpm4elIfiuao+eoY/HWIRg2UU2pkEnpG2Dun1
J0t/t51uHcRPJOt2XL9Ofe1OMDsCAxJMTZtSlP/tLZxuklXuJkRpIBBQhBmE1Ok8sRFavFOk0vpx
ypl4hyzY4/Pwetu6RGH9VmnNblYnzDVgVFLP0tT1QN9YGnW88f6Iz8/JryotWNQAiO04lHLRYs7o
QevSJaLyyuj0MS/oN1LcvEuzetct5SVNEXerOiBQnVn5IE2IlWvXVGlx87q2DOjwQf0bG2XTZcFr
YzignJx1BVqD/fvZAXYhHDCsfSfF6JEZIAgHurxb0jY4HjPJQn7T7nMVVTk1hppXO0eIZr6QO+CQ
JfdrkDb235DcR3NYlQxXDAVzT4CUjznIpowDthkvrp+herIALC2hvG+6gxqy01wqNvycwdHI5dZR
lf1FTG67kLxaVC6dfVdPWXNDMcQXzC1SGBSIQdW91eR5O7tG9Z1p2cuIHGVF9DVZX0hZbMdTwske
6odnTOM+acctaaDHnHUgg5/dcTaQO/M4sDrnS/ztSLwJ/dSgoyblJS2/UwkyQKIRiBWO7508neYh
3rAhFFjFqA+3HFo5DWj4HEecNXl4nLuQRnt7qOuzuYANyP+p9bJRcX5Kjf0uFgLrs6c1YBgK/EZ2
4IngdR7UrU2KAIu7RX55wPDXyUHzVM9IIGPnryHbpT0ib/ls/1/rY00DvzPSqZ03ncHSKNrdY5X4
IEiEc6EPM2/p30EriacnKHA8OiuaYhoxsZlle1U8XyXjpEbSQeutUwBjY2i3SpSR1VWXL6F6CHTD
L8dD0/L9FXspDRU4gr1FsCc2DyHD7Rr8iDPe9sSZ/THqD32r3Wi3ijZkGV0kOPacdKh1mPDCzMcr
x9Q1fDzUnDBXHG6jinWt95sWyLqk7E1tOFNaYu01v23n2N+dkVxzg9FQ1GJ+BkoZYsu7DLy4Qu6a
IGGpkft2mexl4VmeMwZE9iXHbcEPV2oH24PqTxmHOdrT0b/7uyyrwAVwAEf7uMLUPh2Fn79L5P3c
V3/OQPhz276XEvZiIauiENTbCNQvZEBRaw7+NJre3LVHzR7IqtjFnHkFVkGkyDLD/2zzad3N6iFU
mW7qswvD8aMF4WEhVCntX3vbMwUc8CA3xR63o8HjKzR+Vap5vfq0JhTWzT3MtBfHynfCMlTytDQS
xS1dmMl5zVs0YnQfQXIdhKROFNBLH9xi5dfQaPhGOEKlXwUhY/cXoDwo0CzY6pvZcaIuHPlFt9JD
Z+4rMGvWWeqfZo8Zf9OV7nSrjyHTT2Caa2NTXEJ6Nge53fe+CaxslRwd5I6IqJ/aNuaO97cEarX1
WqTv1mYkB37YpmSmk1Y0uID+elo8AFSZbriMVDn0d0iV2pXucmAtU0/D3dO6ZHwUVyKtcZVCM9aH
l1Z5mT+sTbyz47uR7RmTzUQG0JVzgRAxD8Kl4MDM2CM31ivoFTyBq2An3M9oTlrk5TtHvSm4DHeo
0g72n/xXAzns/V7ZJYG/vKa+fZF83mNtr7st8Et5FZ6M5iBmQNLWDvcR0gPXIamVljgAReDD0bP4
i84wbdDZI4Vc7k17j3cctxiBVdu5c3GbljwCRFuRyVNigdhE5yG6gcsNCfgkmIcjGXQOd74W1r6x
8Wyv6vpQw01XXit6WGg6+hVYlBbRLdOMwK+0KzIamWxJw+U20Fe8tJjzEF/LW7vbL+oHmgIiS2m5
6PQN1pWzaR7xJR095ZcBrOlF4YUoTmnChITVzJT8cMA58wEHDZounxW0J3q8z0Y5609SgLCmwLot
aB5eiA/W0lcQEwSa4hTJbyMBxav0HJ7pWBFTVXj6Z6Gt0USnW5QTfLayOvJ7c7cxh6fSfuG62jtI
JVrKgJDKc8X8XVsNW42+7UID/ybhL9I9ASRljcdzinXAIrQPNVYE35lMa4o8F3FScUbihCSGw1W9
07I3sjNz4Dhk0/FcWdWb/qrXbmqsdTf6hmtEAhwPnXNHj5JMx6D7KGofBIgIPxJeFepPrx2px3y6
RmaMWIZGEPxKavOtOdwcVAoDxzKXd06pNhFT2m1FN4WROcVY6Nbv2iH76H2wdKOEcHw1om9301v3
puP13CKpwFTJAdWLOMXTzuIx/2x2yQfVPEVQxlzkgOFM/eggel/6f6gEADd+6j+pH+7lD+YvuMow
K1CoxqrH1WP4w48f6ccCeHFze9s2J0dChoOYwjODdfk99SvlQ4MtydB+pJba0D6V1W3BqvXN5jGI
GJvxRfUq3mSeUPKi+CnB6Jf209zx8nfFFnGAxJFweEUgMtgYx5iPvEooSHE74N3nRjKR4bwckebY
/0tyVwEc6Cn3fB9up8YV53dveeXTogVqaTl9OYr4Q/Rnh2CXAMinLCGykR10zzFO2wrJQL6Gjfcq
3hdUKrr4Ei4mTzua2eIDRyoPYA3a4YsLLVF9aDs+g0amgFCLeAvkEH5XPy49Q9nA02i0S1B4Qbwx
NpX9UvwxhCnSraHswXWhljHJ2mKzdOkLLeZK2/PGBj/FxWF8ytXLvWCvcnXmD/j244dmINhez+NN
YYJ5SALAjB7vTdx/8HyLSa560A7Fz0BzRdnb+MVo1VP+gKc0XZLV/fCWtJiLDjmJyzHiTnxLL/VR
D/b6PPggmlKx3pjGNUzPU4mGD/yxF4fbZDgXsWd907JiWHDQYuoJOLTvc/Qcqpdcu0OBsphJBMRr
Ze25RgQ5XVEXFrNrfCrWucFwUNKUvYbzlZKy9eTpvDAmJk+WLiy/GU9bhmLb5Uyto0Jh3r0BUcq4
MNvYlk/nUS85Ld9psDsnlA+hvmnkWz5fs+kSSDdFHJjhgmn3cHwbtbtkvcjDC/9dkdYDU6d/jPaF
8yCCg/hYWo9geKvKZ6K80q/ELUn8I8MvCCWIzPoHHwKL8Oj2C7wWdnscB49U4vAIQ7sfyPh4EuoG
MYeFarHY99b4bthKeM9nXvnNqF9T9SXN7wtTJ83V8NebN5snbN5AzCC/OYCwn1AC7ieqWUKll2Q/
/Gl7NrX2yD5ibfJTfh+obUI/8OvUdfpnXNL+fa+n98j6QH1RcTm4vy9opxh+Frpvm5tQfVNZkWWP
K5ZJR/aiYWO/8G4a7YETI4No8TYnKobIlXYoo71derSoLeUBfihmjDJ/x76l7oidwHurJuKrKcWC
HS8mEIYfzWtlWJWucF0d4tPi1yyGumt5xvvOz1kAFX/FCYfCBJxNEFyaL+b+2r71mm9ebP6mFMRG
BALRlyEgsOFyPgHrevmtVa8pdx3PeOCqxdrS913lx4k/HVqmHSfF8ZgMqii2JWJX3PiWE/9BjvEO
tRs80zD9VlPZZTGdyW+tqYigeIcXQ/vM+t9SEqtsaD875ctvp32bsOov4w80onTxYWphL2RPUX8L
xxu2/Eze5xaqnw+jm1kvfV9WXKfaR2+cDct3SrxmC+Og41iPPfltYSROMkWPkXZVbSpWwHJlvtrS
jqVfK7Zm4YUn6JKz+88AjPrgp4/X/L1vdsMfsffEXkRgffCYBFsbRTEZXCtji4ryyZEfUt5rTphy
daLuoMVYEGoAeW+r7EdrS5Gh+AMUBhB0i1ula9zt30B2iovyOkLJwVgLUskLt5Qd8dY4sHaZdD+3
Q3eoBmbx3ozTSQEJvo+Lr+A1Sm/FGyZAPhAYPgky1Fm5Z28Syq+AFicaoW0N3BtxwZMnPew/Yt/Q
P4diWzp/kYm8fdWV+4XoLexv9epVu9XgkaJfTv5Du4a4H8Yr9Qetr/0zo+xHgbmN3vjdeDVTxXVO
NG7xwcLsUrxQ2jFn4MLOWy4lbB35HbsJey4AJGQ7J2ODJRUjIkjMR1vAf1rL/abP1vorKu9VqK7o
pGe2x4C2F3cRv+NJ45nUIJIomKeReK0vrCBMuxxmTCQUEQIBy5kh96bbG/I+JQpbOuL5YA6EpJIm
ARVdKVm0ojnXHCc8GGKXZPODI4UsJTP8qdxOhzr5NxEbr6ztYYsMDRqRo2xYj9PkSSqBcUWuHRig
bLZAeBNvZNjOa0ghcmP9yP7YyBLHCz9zmHP2KvmgmDkFO1t3ISnHbvKOaLr4sC4j1t7XjoPfaiHC
DFkyexlt03FLdVgwDZuMC7Nufqp9taWtzDsz7xNamgwdvoufZmddmokX1SNypzPOxE6v1XO3K/qN
jMcLwSIgPjFHiNNDpuOlY0LgGsGa9Amm7pDsC/uGpn9GqN+77Iq2cuihOa0GRlTlNp/31KbAWSlN
+2u3ZV/KIWWnLs/ERH8dA4dXfAf2c4A7+T1p2FFo4aASJgsJpJaLjI6jbMIlfrPJLKfu2w0+9GtM
GAj/7gwO9P/L3Oq76+GFr1hCrN5j8zamYwwYZFOxrOhueTIqjqncEbO4E4QnE8VSuez7mUnknBt5
/QgFdM3G/0MJzEmPyjxeVbT6v+SP1qPIm0lMVFz7h/Wv7S/MPII9UVvSljfKKLc6v9162MU+H4H+
SQ21zOdhZ8TBt1p78r3oEJW+2t5UWr7ymWKw+fqIzsX3sqrx5W6t5hVyiNvxmmMoRcDCHLZe0fTL
6aV+ENza0DKiv7EOVMjfvI4+anjC5ebXbbI3NwzvLBDdzIIIXVuzbTuXPPTZM0Zjk+M3iU5RixgR
v/aVCuggyyeJ94gTXmNvQRso3b62XXUNmKf+QFvD0bt64aqVKyIixD1CMLnlhIDQaKTVzYvvDsfw
PNcvxo/oD3NkQy6oHpWfMr7ooIj/sg9mu8D/eYzOZvlYDr0f70PaS6vijcvo51+t5dp/xQcpQT/T
nV8sP7ICLHsOP6yY3/0X0y6bIykZmyB2fUv3WMUTX5186ttwa13YXw76h2xzvDG0S4S/lEClFgbM
tiTtCPwDPaVDpG21T/Uj3FfAwPcwUGS67Vv0SJwAGNQB5FI3ub3pgleergqLKDXNQMDaRzm/9/aT
fyBmPiWNp3woaPnxynUXJX03lC+Lk3GPvQF3qIb0cl+RMP6OsNSBQmZhft0Xb+Yl/lH28HwT3aeq
YhcJzI30S6msbxeZidYWKYW8KXK/4iFhMluKLZozAGtejeDq3BePXsGNRqAflBJqbESXLLdgeS1v
5EGByUiA3dcwHrXPIHwwA8NZEZUggp5z8Si2UsRXHDjbFN8zvTjk9QF1Eoub2p8IHpwB1xy0mRt8
qtJb8NPGzzF+oulwl3LPhdbT70z9WsKPqMLceXaUr8a6DeoXG+CcHNAVJO2BPxy1ty78CDjI31MI
QQTXYdndsTNGB95XrLI5TQxCsvFaUdME0bWZ7gN3jLAMdNuvtvIm3OImSjZOTIyXttBGou4LKraG
YWETfWVPzmZVtNaaY9V96dVJyjYNfeXAI5gka3H7buzggtUGf331Olq7vCESc6U9QVNMx0EiKGUV
IPsy9gMVfPkYvI4LgI8EuFCDkCuFzltp/XsgWQpKp84blUO3/AOoIqScJrrGsvqcujMTsx6PMXlB
Fkpm6UpHqGCALrrT9g5Nuhjs8k2IxDFLQr2kQRvhyJIgxMenln6qJL+KEQloxXwi+PatSffljEel
4qH8RI22ptfCmRT7SLMWU7AUR40DyjmnEw+alCHkzAvEPzFZwO/ScxIXVrn4XOKWLZ4pfiZMO4J5
MNjJfqTCFxNUpocYhMQwQqIJIP7noYOhCxGoC+N77DhrZrxw/zAHgStFXUferC2SYAW0FtjpTAdA
RzEpyFdMZS0Y+DrntSHdNn18Z2InTGhoiPndaNPxs6CaaLKF4oXZxUAacLZn+y16dBTChDD7vcFW
y0+ffAaNwr5KN8LAT0JqFXKYPF3rgTvgiBOuToZXoFWQA79WeHWA09vq55J8UMsRBi0/GSTzKzU4
nuOn1J+V+COnu16wLzhIx/i0snz9Z9lvQ/DKZXby3zq7s5chE0f8iElS9McSOseImmmwLQBYGZvZ
/K09BwDhb3RA/dEbt6qXPuMcLnukP+I+60bLVdBkq+qNW9CYtyQlvo+ZaalWfpuSxUQjrMC3UZNq
IA9Ttq4d4moofZLqr8jOs74bSnTVtnJCreb3nUFla600DDNcUI3p2ISZRCbeDikWZKHkU8+RjMek
GT2c/m9isGwMDsomMvswTSrB4T6yVArgTbhURPo6u4gDOaozlZdHbp1HluhYUjhENrEPJM0U+Dj8
ikN+ycoQ7AQLIoOqSnkASWDF+t9+r+QncpfploUtiNkJPqb9J+zI7C0OchgQlPYID+8hhcQhUZvw
cOBcHLGn/NIoZVzIwBH7ly7RFKeLF9L6kDbD+Gka6jVlA5gzdSMmv3LGcJDDLudCnTjDwtH+//XL
xnksxO4ozvn//8veFdxci6BBLXe5izqpRYmxzzvXhiU+KsgCg3WGCkmr8WwhrqEcE0Lx+MZzU1Po
qhfBXTb7m83RTv7CampR/1rWLeLp4xkVwkHM/kGPTQ/PV5g9Z4ZWCzLHeKMGJ7QpKNe4AxImoTkx
ng3xhIuVM37j7ZnMHb/3/6M5ZlhcC6EiwOkwcKl5vPq63eJ4wEfG3XCFkZjEw1oa0e4jqovWKna8
4Q/WixC2knK2rurxLGR7LYGnfBe2fF8ka4qJlJC0Iw8ny2pCB52Xh1CIpNFRAz7CdUiHSG7Ycpx9
Peq7COVE5/wNxT3CY182L840/Ruj5R4iiKrUgWpMYSRj7nMz9BTUGRKValfqt4LEFnMS/iIqGLs4
hUbnRknsMVJOaNpOiMEYPJwHq3+pwMIIHaiCuKhe5H8pDd4iVKHqo6OJzP5F+GJ1lUkJckakzVwI
hnDitxMJphZ1X/Ur8n5tcPQo9FaVHB+FQlCMw0to3YLOYWGml1I/zR7WlL9bpHRVxMOFiN7snuBi
2URwHsdukavrng88MeLE0LukcLGrBJ4VaevvS5N8jQkTm9DuyShgtDxzFMJ8wOk2Jxg2e5hdfW3j
5g3H7lsbaYcQAdIo5Qc9t97D6MgNrAPQhQA2aXpLB0kCoSsStqZmnZFrYHbofgD/FDxPzAiFjKBp
NF8gkWLq4OC3BE2ZqiUEYeS/vGmaGPAyMLNt2dcMxXMsfOcStQDpoJ29EwI6MEjjDCODZV2FYmR8
WqiWRNywkD/YMMgN+Bvw4T8rgtoIonFx4myjor8uOKXLGamNGoCSvo3hclaXCt9ek6NYS/dNOn6Z
YOdmBjmcKhjpmIW80//fgCZM4Cna3Iw2I5kUF6tnM8gbnHotrZkhuDkR4s/y10Z7lyTxrRB5Y7YY
x46Bhc075UFA14DOxSnDi4qUImObLcJPmTHqjJsmQjY9mLYnlhuBd5F7Khz5lpTFRS08oRJCXiTk
8gn1LhJJdluTl1kQBBQ6cZBv8s4iP6h2i4cafKSmkM+RpSz2Y5FoUJINlznNmVUoJg5G3I0KYiok
BC+FyxIwoQ5Ae/PGhxzVUgOkpjCxkq3cPmJ2m5Fs100z5S/CffQ/YFWu1rje0W/0RMkwFIdn1eWn
zJC3QiQRWvNO8Iyk+mjzFQsXhptDIbQoNGr55KVc/M+d6uJiG4244RGPxPq4j1+K8gt/KEYnRtXi
iRc+AlVioh1PDBpggeCpEV72rgl+ain8bvj3nMOdqeP0TV81Hq6OuRMvMiid1Pyz5OpDpWlYjpuJ
EAyhJxsUZWdwGRqTRBSbZnBbukUd/o7IVRoEYuLJyjGtZKwBtdP6hPVUce9r7UtVvOvJv0Y66FjG
q+HPRo4ioXZFh0ousIz5g00/osIRzw3ixks8UHSDk1bqmi6I5gvySB3/CUKA9DTExJ0vFDx1HAMq
AgvNanBBqhjjtT0vL+eMW1JZDIWYFRmDJzMPF5QPtj+boIP/VWv2zRCgJnRmMAQM/TKgahNfo02O
j/x0ypF1QZtF/oLvStw/np8KE7+mah5KyYLw53DqDtF0cpzkS+iK6a/PjxghCJuks0Os0xGlISAK
Q/070lnQecXskgfBaWg6bB0zOOoAJ9Q6ZvoNWnO6yQ7SvGA3IlTFkM+3iZUJrYVY5PgUpfkQECGV
0SDrPvUepQ/FmqQpn5p6w/TuhkbBBJl0tFswFYJHYHSe3ViekCAJMueI8EgQhwyN2TRrO05ZZNYh
LlxJUJkRclx7wzdAtasYnuve2qXOoK6w5oMzKvFFAY6t0cHOvF7GlPKHyI+WpHwQE7ngEcmvvf6t
aPPGMK71yPqlvY30q6pYOIeeGXMUh3a4lM1em0nbafiKTPs1XgZ/GXBh5uSDtR0ykzzHfUTKV2qu
ByukTg4YJ4wnfcihozkrvZ9PENWQcCFZm0N3TD3gEeDQMfAwD0O1QO0jx0QACqgQ09GQnB0pCL40
pqSNLBHkFUMvlPOrM8s37CMMm4msUVCw4icoE3JP8kfEUDIWC3lEfMhbPI+HnAswOaWXZU+DBzjv
//RcsbBZamtmdjoMeYbMeW981uDjqV9bvILC1ULwUdDACBzlowhqtzPTxnbZeDmrTIwtfxrADC8w
88l6NpajMfGLDfuk69YNdWnNMwe6zTUL+qG038I8RAGnb6L3LsG3zpEdErwR1MemP2QI+impbbk9
Mk9mwMCbmxIAYXb5SwfrHpFacxdjXh2Yo5XRUF5+JzamATWXNYaYlKqrqFa0ON2abM9qdZ8kGigF
oMaCNE7MaMYutQlzR2oWZgwkmBBPiJyqLv2RaHMvDXQPnL/QVraVMR4tcC+ZJV8nAHcLTbEKKLOg
uhTGRD0TuGH4b5iSF16XkNkN6maiXTgy/CrtY9Cw4y39jrwHZubKCEtBajeI51hVQZImsrNRasCm
s8hHRnI4x+w2iXqtrObMoYOZaLDs1eBVV9iGsKz4OcPfrCx/l7wStsSVWY5snW27MdqHvPxWKC9N
ffrMITrTYO2vgh1lzOVLR7stWY6IH3HJA4BUsREAjhAWSNPqYI9Y7YNat2Cu0DAPFNfNUItPdSh+
ysg+zGQ1FirHo3QHUe+mRAwx0+m1hrpmt/BjgbkLJDOopdBC98R1S7hmWHGURKF9CNjNIoYGvV5C
ddul/YWDnThzZUwNQs5dqHrW4vyT1NkpfB24ZZVyk+v5CBVHpG7iU1izJ3BRaZ2jW50WjnRi2CUd
CvWj4uy+VLEnzG8KCYR9KhEZUPtJSjVOlyFezvBZN+FroCSn0NT2jUJ3MScwAqppbI7/BKy4l7+m
sTvKyUKLeongmsIh7Cb4FAoDDKN2GFHjygvfmxHnvN68iKhEq/lJ5q88KUK+HvfeUuMxT1Cw4HEd
R+lNyDbFUsZKHv/EoXn9X0nINqVb8rFmVWgE7WOU7/HIFKxtsl97tk52Ptzz1jzoXZ+vQEbE8rFq
pYOh9ZdRBz2RhcpWc+jE2vJWHkIiOyiOnGmrxOZJJIpJClV6h6IpnL7zqr33anqoOvsaFaJDM296
AlfUiUVPa4NzDu4xVVPmOx2cthqEwrOJ438lfOvJiUmVqp9qzl7FNtymwM1ToPhtoXxVLdylRc0u
qLNIcbKrs9weLMxbo7xgq7Mflb0J2widC8UENVpLHgWxGOElymTMm3JwiaLxSGW2M1g+ulBwKbOz
Of84HZ4kNdsV9Fyjtjr3fYpMaXxo03wJFgnZHzvQJL3l3W7U+7NAQgiDijLm72nsDgpwRQZ0cWye
MdId0fDvtWFCb6+v1iMXwsCIjs5iWovLKXSbOeuvhJXQLtwayY4GAUGt1E3609KkZJfKkhlGCcDF
FMn9rOO/RzSBj6cmaUTgaaVB2XLIA6apy4Cl1ArTT3eLVYP20+cyGl9mRw2XhZe0HwjTknwKuNHA
Q0u5kGmeXKvbXCve5aTj6eIgXnVkEtHEmZ3D0AfnCHeXgPVUwDNyCmvSuBYQP2aceAuA2EEHEKNL
UAkajG7OXy+6/+qj6QMawoCHzYm4zeRnOKbN8pSq37YODkrurO2YsqgMDjIkaqlN9+LQnDHi6BLD
NQNpG+KVWmL9f5JNIr9kZAwZLAyiJG9J8Bjq8GAJzweHuYEqjNzWPce83s2nyStr8EPa9Mt/hmlc
K618midmOZwgVGG6II9C48KGCs5GRz+YZFskFUYhU352ubydUrp61UIyETmxDiOikkE1a30ZC+/1
vdayi6Uq8Enrs01YzNRhGdXAW435i5zEG4KvMV9U8ms9f4QJkq+MAQncmg7vqypXXhM+a5XUaB4I
KydiaCTT0+T5zJFZzY9q4tyimZ+5nuy0AdhyNbB1LBcjMP7JHUMe9TBtbcRUQdR+GI35kyXVpuPF
kEoHk61xF+0rE70R2sdOEC317P9dCHKEYz6prQaCRivkkRC+S55y8a2/faj9o6llWQV3DEdnzQXj
rFkty0Fh1N+06A7Mz14910u/SShbOlqJqgTHMILdrdylYoEOPN2LmBhBiXq8DNubGc5vjcZJtbIr
eoSqN1uDN9bdmzWTiqe2DZMkphj6NkZbLWsWmldgFcT2OH7qELRriDTPRtuaDqbEAu5HDz+H0UHP
WEUSPnNRhVpIMlPe4w5ritBkY2+KyvxTxJgQYitd5Zb2umBzlOX4ECJwSZ03tLIsYIqqCgKycCPW
9zIx8FV9Ipqd5FtKkGdEPiRfsxPFpNhnDWpXobASmRHir8sG4xYBSEvRXJMhDMY8TeH+/JZY5AQ8
HeHdmlONEzovbS/BYoXNaqnXgKYUydH/txVk+WUiGHvT5MK3kfgZwyqmgQT9Taf0rc+IhEP3E1ka
KPL2f5bvUNKm54wgFix1WXy7y69NBDeo31iZhjRj19XTc6JWWUo40+PvDMp0VnDRpIAN9C64ll3/
mdrjVpro5sW3RmuIYqqic8qGU2mhy+A74w1roBWZ9l3Tg+NQ93cTGnGZc1ZYlIPTVscc47pRLa+5
ZP0qVu+OZbxLYoCc5KwILm5CcVOBHUroNeUqxXTR3rtMPzvFmzRUtwG4EdZympgl+TqmbR/zLKGf
nSLoymnVVDMjHCK5HUJ7W1xLwCFDjMrVVXCD8yrexXZ9SLJgEzUi7BrDOKFtyFM7uh+4igNNOY7h
/NImHNiGaS9HXyVhS9ZyajHkrtRCcCPa/VA+O9EtG0p37FDJ9N8GY97MLP7lhrMqLX1jwulxeq9t
GT331V0OlP/xfpPZ7EqLRAYpvnQc4gokGGqgP6KwW89cR6X461sE5znuaCFUbhHoWyuVMSlG4YMu
q28Som6BlirVwm1QmnTJJtEZbxDeREAm/NzuJtpl1K2R6DUig511tioUWjpNaAsDY8sMijAtIXlV
9F/a5z02317e50p1XAraTIGyztS/CN4wsd2NLM46cGvTS2uvoYKcnMLeliP9zWz6mnrHa+oSGfYE
kyJ7U7J4B7ARXQqutsymTElieI6d1iGL402TAFSG2Re0Y0crNqNDDa7D7is/tSHbwxZbRZC3xCcb
aaZBlN9IqriAzXVcuiMeEt+wmx8cAT7LIlELpmmeq6qfV+gPb2qZvY+iTYNdv2ip6On7tpSe4ZK+
OooUuRM81YHsoYh8L5u8ey29BjReopL45Vk5xUrglu2PQVqMcBvbPe3/5DAX2ksQi/4i4RhaT8BI
c6hU5wPyAEcgGrUd+aVt6I/xNYuMP2uEfKQweqU/kFuw4tuXvIlAu6Wn2EKyjN41YhYRk6uiVN1O
nvsvpMweINcXx9bBrI7bYKRCIg5D3ItlKC/EG12lRYLktm9oP1P5OtzgrEf406SXntkkAtwG7VKw
H0Mqn+XBsT5WgZGCsmua9j0Sc0ts0KGOypN1xwiClTW/dRkZS0N2X+jwMUKSfwRqvOnh8lXhVRzl
OEEJKwRein06Ys+weDNpB4gTXsFmrnJ0DbDhOepwzJbojbhBLzP+lOZ1gRuUGfppMpKTOSffSwDA
mTafafC+y6YvAnQF/9Q0X8ywegPv+xR/eUGXXgiGi9FhBWm8LA4poCrhdEWhx9ygJQIF/ShfkqGo
tOCuYq9L2eTEBVA3EhuG5MjHebL2CCAiqf9nONlXVJuHNOm+R5bnmCH3Ej5LwKv4gF2RhjXDrHEq
klbxCIzBIaeFJzbsNAU2hn0anTEnFCWHGaJh8de9qQreDMCBSLgvPNwvTJkD1TxlpY24zVWsYpeR
Qrs4/9F0XluNa1safiKNoRxuZTknDBgK32hQFChnWZL19P1N9ummT+0KYMvSWnPN8AckZ6fSWg99
ddbvfE++azB4bpJLhvQK4cWNmtekVnZ5oi4aeuYxKemA4ep038meq4HVdHG4inZiEkNXL0JMt8NE
28qXlILtEJ5FUDeERR2TLvYc/bRqafsY7wmc2OItARpNMKAwir3XyWQOxrcm1EYphV6Wb6s8ekMo
7CWJtW9JM6KhB+DxFGKJmXohclH2BpICSFLhTwPiQ3raggkm+GNiBvIrNI0aDcsA2hTjsSMrUeCk
wXGlDbKfi/bEDIl+pgGKHgJlJ0TrkbZUBxMczZnyqKZvzDrVfG8izd6DZWPV0svHefEs8OEEsLlF
45XdIhRxWiKYRoDth5AGB4L+vtldJT7JdXlV/AEZE/RnV1MBAwxpUF4wYcag/TnLjOdtAD9Wze4O
GRY7slcNjaE++ewj5kMsUmMCZE/YmkJ9Y+rKTZ0eb8RGyaHS6XGAOcR6YFrRfIBSXwiRnPlbzwSa
Gwyqn2GJptaicY+JhBD93EE7uJ21uSfflYb0UlFHUNaSfVl92FNxNhXvqJbxs4t5UvxYERlZ7wO8
hvt6RvFHb/7phbmB4dTmq96NeFNzY6B+GHdNcHfQbh/Ty9j/wGkX3+wp/WtyojCmRTQH7TksSdfl
2N8miJYNB6VovTxuU2hi0laeGCJAKMGCBC4VRCzOCTwSaOL93suS8ZeO0jToniOTiMX8tyl3XSuu
ghzsD8BcD1pDyK4A3Q9HOXb9X/oi8Poxe5vDD3qKMm6VLqDDCKciinDgBt6Mhi2pRUJijtTKDiFb
CbH3CZ01JpS0b9tKfZWlxMLQqW+QNgisAmPuZjj01jdNjwG9Z9n9cGpTHT12HmJc4iXs7uMHoshI
kT50BHppAEk8E65iix1ylzIqKpRD/Dh187nsgB/YWIeRu/hI9zyy8VQ6n/j8QrfQp+mQkhzJAEWs
aoZsPYHJlZaWDXuAT4tux2YwTQD9RAKxh+UT3tELRhBvHK4MEbP6Z2C2LIQO7itLTWDx3E1OW/4V
gVEZpMrqGZm4TcyGudoRL2znNtjmMjFPMkKKbdRm4hNUrMt0x1jsj1UWTITXv/c9giFH3ORlkfNd
mvpRlFzj+6VnkF/B7TDoGEADhGSf4IgFPybHLTkhiN+NS3sXqz/0wWzEpHAu4KmikiURAc5CMogp
qAyIIzde0WoRStiEskTV3XioPbpKwjQ0AHYR+tH9YmDdMNkdsBY0n+r6XR9fTToJtP6cSQzASIeZ
nhVh/lFBFOwxQxCDL5IaW/uevYqc4J+dtTu+E7WB2ALW5RGwtJmeo0E7Ct+KutswJMX67lWwmbLO
ZLLeQmeMaB5ZUDb68ScDqd/vWMhQDuVzat2FeyWnVwvNXkWHkBYtSqZWkqylUG76T3lEafrZgr6W
tnQ696eo8I5MbK1Hu1paxhqlD/ayjguxdGKc9i0BuSizBl4Lxaz/J6+YsbHlETCJ2/VMi+7VTwhh
SQJmj1R48JY4r+oP1zTS9NT7m5iKPCpjDbFbchehF6VFdOZey9Qk7SpIGb9d+VH5mrBxKeLqAno1
aUBtej9qVK0795rj12N8U2/xUFKlPs17lEmc7GdsLnYT1BMZIV1ANz0RiOEmKagdcH/a/Lmnu8ys
fqptZnpGIId4FCXKQhr7Mm393dLcNtpgPEPeo3ZM0qWjNN4N0z6JOLWduUcZjZqJwFRkSiZ6gPte
q7E8FW41+FN1hms1XniNCf14oJ8MbkEhOCldAPHsutguYwDjDxwhoo4M57mFjWJhSGL9btuu+W7Q
4xPJK84Z9E04rvgINpy4R9Bkb2S0TPiRIwspLuarnBMiraoo17QaEdPmHGQOIXAH0AQirB+jMidC
p53NaTwiOp6/uGDYY4QGwZYxkCN7kLGHLAiFilcsr2FQUt9FK8/Tz0LA8bj8DmB8ltQ7XHNx6vRQ
YdeeUyZOMkuhhUCepFGxDAseFjMBOn4ASthTqMft3bHdj10qhbBYFtAUWJkg/YbxSRt+frO5eTog
+dRG5J3Qglrk9tD3ikQ7iNdiHs+9Am7CiNLkTHIpPrPlYswv0bjz+kPEKeerBQ4L3IwZdZVxPQy/
q0pncOiFlJzQ9nl9b7zC+x2qH3ZvVH+69NQsvB41IAibHmUPhkFrcarjAnjDqvjh2UiQZ0yfoleZ
vCmUqCNdPANhxVmVNnCsX5KIoF6I3g/7avcYwBczVrXpUKfDjWms941ea5EfPkWQXuSNuerK/oeq
8QR1jnUpLbAhpdUWj0FvX1pycaw+JJSg8ajc6K8huESGROvHxMkGzSumC81RAAQVKhYdJhpCdoQj
PmNS5GAHcWYBM0OS+wWgOITzEykZft6EY4QAgItA21rriHKgUAsBvVrKpyRSc4/YJAyvukLb2uVa
UuD4FIL6g1TMKhyNI5F8QIrSfNOEO64EimjsUPu7F4Q4RoWUHi7YDngeeUHNbINWyWMnz+Bbiz4A
+PSgAA1VGP7gETTAcXyXlV0s89NqhzNGq2Sj6xnE53BXjxrT9oitagmwBviynAgkaHS6eZsyXpM/
uoAQZpdHAXOyW4Jq0VC300beFs4EDXuTwncgBCuK0J/PA3mq5KMNuBG7+ymB9NUvenGSs+DhQPbf
qTTsSDYLyipaPjT6CDUkZnwo9rE1yq+ZeeE37oSIL7QazpQhvPLp+56aHR0KJCGL5VR+kmGxhU2S
BRn4ZrTa+BvO8hnVhgnmPv8oYrjiUYexMG8r4KXOvkjLELVrbrmqctHlDjE3Mr6GiaqGSaZG04zL
kqbTSYfopsGhRP6iRDIU9dtNTl+AcTSYpxTZBUedlhOwAMSjlgl5vXzOIYJ5VWvP4jkw04XxgJwi
1s7Cac+ASmIQKfIT6FlKu4hiCg0VlqdQ7tlBAsdCjowLkrySb5SxbORu+X4x+2QLeEBfsuJzbOnH
jOUuiuhOY19UDqiBpzsTn+FWY8TRg3vm/lH9ehN7jgdoU/AWf0pPgmZNT3aIQgyamOKFAYgpHoLg
2ETQATU1dDoURtSSzRfug40hO4n2D7qoEs9LVhwZeAPbtU9OEkAJwtGtx3wQOfI5OpFuQ6DnzVMe
aF3S8QVogS5owjSX+83WYQ4g084HJJZIfwIRx45sspvJCQgcTiN55eCpqkdALgLCDlssvcM57dPR
1nrz6sKwFi2sh/pkWaCc9yULF9ENpEYQn+ND8QF091g3GfnMZx4JJozV65RHDonOetLBjuVgJCJQ
B27ar03UrpC7k8+bgHwb3WQLIX0ByZSP6XJK9dJprAPpzroZ3K93jjL2Vo2yaAzsjoVKJbCbNjN+
H49v9J+YAIBt6V08R5cJqQWKG8r8eQe1I09bLtHBHmcqiBR8QBIaj9tjwaYCLBbx/cRDKh+RIZFk
Vp3a/QPcRmp/36c7/lIHgqdkapLo4e6lDQBIhhf5eQe6bYRWjkA+HjmUJkw6ouSnw1dGCgqslTpk
LyWRGKLpy1HSDR9RHjtnfQ+0gGjynhIZKsi55Crgkgj3NobCnMqYb+G6LIe3mcInZoWzNAljhC1k
UnGE5Kri+bs3MDJDwUzap/3tYV06yhQ32w/K3Q/Z+ZQBcoVpcd+QAcbd7/lPbP5fRCVRDHJGixK5
2TEGMoYQJTF3cH8Qn/BYO1ii5j+SzxLlQCZyxvKW6MmLfQ3xVYKMZDEADKHgkSli74rWNbHdhMMB
pU/vrliWc/4R1SmxFMreu3Yjd0rvFyl8ebgEBk5G9MuhtwO5oknneIHcIsJvd0Fs3EPHwGXeBsGP
PUu0cWrRjUBVTouGq0FfXZ7E7xOBa0kezPP1RHSr7d8z512KHqnzyETIKeWkIGkhi+9JHahgyO+l
06bCsjK06IDoDfcA1ADHfpU0QtO0C+XieP2qwvVkFPASshnCwB07mCOkPBbazzH4SiHYa0WxRQjo
V6XMGB8L+PfYju9kDl3vDJ1Rsv3WIr1BeyBjMIcaqG1ewvHK/PzRfiFlxbprEZPV85BKbdU3HCqP
P7V+dnjT7tzHW7V6K+cT/cmI4rICzMtu4gOhpZElJJrM8VmJCi0FHr/eTGfrl0RCdAFI2UJ1i/G3
9PJ+73mveutgQN+u1R9JjFqk9qZIR7u5Wtcg/pUJMVL0XSWjazQR35COBYbtobixw4DHE2BhU2pI
n/MxXKRKlIVqEQFLaBSgzLT2RSj1VSq5pjN+CwS3IA/LIuW1stoTT581GfU354vnjOY6IqvwqUv8
IpB4ayFvvtYxen/LOyNK9gdADCIXqRUZGCUDS1HSfGbI0Y25LJkVbZIpBkoA5siwGAHff/QosF+w
IdsSQGy6+kQHQqYy4AqBr8ONNIETkSYGQREB6tY5cuw5OpjSNd9G9lTS9JZgxVGq5fNZjiR5cByT
hlGsIbxLJTfjmyeph5xx9x21LT/LC5LoI8S+KAQQiZ6I6ZZrrpedYdGoeWj4RNt4MzQrwQX0tpgN
k+wkob0isxE87K8VR6ZvUkoOtqeYpnMT+gj2FsQ2TIlsPCvQwyaUPl4tZ0cA1LqtZT9347OzeqDB
RLhAo0UQgijcAQvzZf5hGRO6AheqAtFRuauPgMSO2oLoZnnXOz5l8qEbB0DiSbJoFSRDyfa27G/C
uqig8EagrbjfUs1a4YdEcIuGK2e2YidHMgoCxYjTCIkzXaP28TM3+hMXPV08971pIfxkPs9tBkwP
BkjOIGMHMYKjD/0VPqOEDq1ZZyO90DEQv1z0lu4PlgJ6OlxKoyE/woYGAxy3Z/ue4tyDn+sRiAjh
iMPot/FuTEAfOEAjymnyv3v4TauGRrpC2gbrRSWFx0ZZj+4oyl6kyCeoNkW+YUXkAprkqESDGVFQ
X0dDlnDBt+mIqsq3isnDjDwrUB+auCDKuBMZQ1E5xFP9s4dLiNY0iZ4UsKSxHEnh/Vhl9pWPl9GD
N/QrwrXcw5CfcPCUleVbaRv6TlIkF+kv1pkqJP/JEWnVDMaxOSzHgJqJ/W7XjLodKf51/wFMpn+T
HCyM0FUo8S2g+F2T3oGRE9ifzAoETc4IuzZ/Clw0+mJF/82hM4d30cLx8lNCJVNL3QTxW704gJcl
W5UqgasndPMyU0Kt3SO/Jr0EFl+rEwAQQ+PYBEwoxRZ5kaU8sfQR3uCkbEnp7xxr5nrKdkB7WQ4s
DOo1jiAgFHIelwJx6HSkT0RNaOrXIvrZ0LPFTdH6iBE2A5CZ28Wa1IL6pVf/JoxAne43h+pNeo4W
7XDA3pH0scVbTj1SVQnAaoouA+irETgf2OB+FLjKkUeM5wB6UKhg3zjwvBpmWvtHxGh+186E+GLF
eCiFDBiDhqeZxQLn86Ls4OdgkqgHONFp1syADIyI3JfJdfxm0m/hFnEyk+/alvAZJDgP7LcRZQWp
kKWqRCyp2rEWdOeqZEjB3I+kgxUnVDVuKvOF7MwOt7IfUL3ISMLB5xIkJfNFJxlA4VfDVFqOQRrR
HGpcxj2mZakfea7/y2mkytMoLlhtRGRIJ/Q3DOtodEfagXJf+exx+CEhdVsZgnS90Aji8DUQa8mf
sBpiaPqg66hRn434YiGSFBsMoJpr73GGoi5Z9wLGYiETh9nzvH2JfsZvqQEmu7vpkPG5+zNONJ4F
Jnb+lY0HsBNjgIDDCkIxaL5kNwcJ9DBhGssMUkq/iufH+lG4cRZ62fSYtF0cT1SaLDyw84LU5nIN
mw7hWCyM8tJ4dJuokvhowkkgJ6B7Z1kospOe106/L7GZ6uEcOt8UxbZxCRVaBPTtTdtATk/f2ugD
3sEA0rEjIyGagtOVHIGlklA1N5cu8RZk2DJj4DvoAbKgSWk4QTg7pIgApi/VSG0e0X8Ea0gKxAag
eSKhQSrRdNlaiEdfxWmOgInDk4OlOzMAcr5cCgTWjTpdeV1pAlHUuqzoWV8LmHGkMdg1MKVIwRTC
2qM7t9aG/f8Y3YD0iL0k4L3+PgVwKsgRIX5w5yXhr5jDgNzBYJbPcmewxz0Q+RuJffKo4F1wXrX2
s1k/xeixPOgxhTeTC9MYVBYmjFH3qsDMuqffsny5TQwK0EXHPcQmNFDa/S+tehSb2YCQfJWQQifa
PDr4tnP26hfKN8l40cIjWyR80pLgliAdzcpn4xgUzsgCEFFKtJq4Z9RbcjOJ1nKsZ9caCnNFQyKL
BQIc199IFvPkseNryucYFgswIjY/RwperlKBIOK38Fn7IxAE/HlpzgR3+/0BO7o0tzj1SZuIo5M0
gAqLp8W7MzCEVQUfDHrsUG7daTco+8491EjJF0fdJf2ObiT2ngz1G3z64Am10R+9p++Jb3saIpv3
sFaaF+2yrl7jdmP1FaOujxnZGoBJ0F6WBSTzOIcN28NxuxbOk2MnGMceI5Va23EXYUsuz5mHpQgf
AFxm1LQLNUEr1tz07T2oE+1vj1QWYmEYWHTVorYZz7KuQY1364ghBwwTB7SNuGhbyYemPqdYVugg
dzgQJ915rZP3maXc9sjCW6shQioUBmFCxW3F5rHs3KXj7BQOplFjS3UX/I/Juhvt0tJ1MOZvBRXl
LIvBA1eyYIU+lE3Ia8FuZ5Y0YhBeJA8A68f6Tk+/BTRM0PR0bf8QPVBjCBzvCu7BRZJuQo2pRdfs
fqnFP2UEC0suG0IaTO4amNP/EjgFzF4UcwrWB7R6NeazDkiNdHW/ipmoY38Xo7ecbDpiZGBjZa1q
TA5otpkCT4pUSRv73rlY0Do83UTr5hYTFg30hH+NG+F7sbBqeln3jpcD5TeCl8qi5Ew53IBo0tNb
XGydmNo9v0WP0u9Fd1FObhyDLZQKCz66fn14UHwNJkxoEhinsDzMAAmjwfyupcUKoh8b1ryGtQv1
BNiLH9LOz0DAxQQUA6uOMRq+2YeqKN9SRxkQUmZk+BhnUhzQz+eclBvsQrQdC2wbTRQjultSWs8K
7gWiqXC3vlV85sWEPRpQywXLHmZogOvru/llR0En58887O+Pl3v5wHj1vulKBbGOFE/eC71YvRsg
OUBFQM4FhPRtAiWWgWQG6bmuaUJKFyUHTZdhehhB4VDU5yJPXvp2CqK+2MR0HnLN3Dhjf8pdpCWs
+pV1wPiTRvmaYk6rXOreo6YBgFTvYLy2Y+vu5pitoIIfps4D1Nl4fPhm0eVgoohBdA8KB4NCesIz
mfyQFEcHOcvSpf9Vm8B4VZR2yFYxo1aIqS4zKBeKkPkC+wdfERevE3qdLQZyjhDs7e41qpCdb57G
Zlg9YCrIkMSbbmrt/nGJ4l72g9cHSshwRnmAmQJfGrn+SjfB2vxkPT2rfKkZmJ7dL6pKpwhXjZCA
0Gndq1hqI8K/LkB0ewCqQIoD4qE5ZtFCBbBrdq+/vlLFA/kQB20oKm4n3qjuDfy4T7wQpPdsoTxA
ZIstxsT4l21TuhcO4NiSmiC/Cb4yyyH0c0q2nIBARJIJF8b0IODUGN8p8+Oe4oBc4H+WMG+80zDi
wJkwhhg795w6I/oo4aLGf9MWtgMu65AOzjkSvlEjmmEXENpO7C5z0IMD5WffAGfNLjIAvAN516nZ
bMtb6rRMRHodzV/AleDBAfIhQR/Z/T4VSh3PTpHWEM6eVgR2X/2+5+1a0cIPj/s97Wqr/Vto2cbg
1G7QtrCBcIH32OTknmn3w44iN+Lpe2jsdyjYxmTi7VnxzJPp3F/SlQYt716gllDn5stEGGtwtoRG
JtfZWMDzybgqWowsKyJOj4ORx8lTdseeyIlNAaGwSpy9yT6joZRlr1n7Xj2+jRLD4/nSdsar1pA7
6hB5h9tDCupW+3BDen5AOdHyzDzIA+5K0T/0x7zRjI+EhlSnIgDN+47Utsq6z8cTd25k4i8xKYHI
g2zxdiDp0ZCursjBehNAYR8t7Kk6zD9YxQEMTdadWSFEg4SYGN8YVBNpRJs7RYQH4FL4Mec/MrDJ
b8Z01JnF5g994UzntoC3ClGN43PuzOdYJmeUnGSqeVTuLTqnBY67VTtsSVnXMzuOgDCN+so2nZWR
5ktecR4sUAWASnjChQl4qmUuCOZ4MlbtPOzuhIUKF72I+EwF4DSe3xhoOMGBc6kfQt0DYs0r68a4
FFjTBGAqKuYlUtFPAh1Y3VEscdhEBjqkHnahBIYMPd88y9dVTJrZpjvJ3xASlDyzRn2BMfDCgIkN
BH7dk35QWsRD+uHRrkqI8GGLlYIerjDFCMJh78U52I1mR9ZQdlSZTfxK1UwkHVYzZg8DzfckBfSC
4M00fkDkjGAo2KjYFsqZlL/xhqc7tjEpYjaDZX3rGIbS+MIaKJCok6W4FOvOCXQWulo3TiuAT9U6
QdFFYzvEQMM7SfDDLb7s61bBc6iDlGX7LGgVERoYOZmO8wguq8gpKK91iIqHq/I8LnVULyVwMiIs
QXOXwMGV2iZmg46ZP8qaNfDQaCHbK7iOU7dQaDLG8WMhlVb9LVhEJd9ROrpUXzXxiAHjkpJiMNKl
ancBYQxX0E2p/p1BPiH57s9AvxEjXyJ1ztF7IT0UjHDC6BDPUrWbL1Kqhci67B74iniEDIECVA0j
yfxMASdnHUsrQ3VuBoJcgoS0Gi7BDRlLm0f4TaBcWP30xrcJiXzS0nClnuE0wDHl97B+KNsSYL47
hCKFbLYgoYpAhUvfDe9i6GIp2jqiOdw4xc6mJSw2001TYFdMNUcA7ICIxbRbRpk7qQTYpBShGVVN
j3qvr1TAdGiCwKmn8rGcVcVUUCN9euAswCSgDYt1rEHPvjNtg2MB3Ssk4Nro6+U0iDryBpmqEzyw
lxJL8QrwgXAAgY8Od/qpR8GTZ1yynf9RtBcdiyKjT17NAan4v9p75OrbYibjB6gt8J+Yk0LH0vcX
9TWEK471zELUi61kjcpG4MhZhowP4qd3HUNMw949aHroZ0yCX4tZXXYHazaDGmawiwd4ybKq6MAh
YfiZhNb7LJSQikwsZFpBroJyoljRj4zx7MjZFzr6cPOJkw1AJaJl5GmRzW2jiVLimqnSLczp3EhJ
Wae/rdGeOYiCHite041Fp4iCaQK1wp4P9D4/zWnJ9G1CJR5dXto4CviMugvfEoRiE3wKHHrKsmIY
vZtEMFJTtfZWBo0vy0s3FWADUo08zgKrknrcyuFp1+uGqUILmn1qLvdm3WHlYsfZW5jiT6ZzaY+E
li5DS1DLlRYeClGUYWvM+HV3c76N2mZb8J4dYj/ked5cb+cZl/rws+4PPcW/ydk/pO6qYc5IujQ9
DNASOGEAOCAzHSg9DUgbttJcW1sFQgsCdRqCnK3S1dFrhLmlyoyaZlFt66irp+vVX1KLpfVVphC8
sbUl93fnZDNARZ/ZIKGBTaP5bTLIrRSGCoCZByPcxgaTvcfZUKqtoC4Sgm1mIXwBKj2KkCGcSM1v
ifpj39EdYIE7pJARNOFLxM7xnpz5j4CQCxsmWWWtASEjRAIphNSfdoE4nkokYqMDKR2D5F8fqtvO
5EjiH6DX1dYqJ4sMbQYR0bUxvsfio6LrA4bpKOGDNk2VY7tL65NwqDbd3igBPVGjc9ubz8Z9YLzF
TowvKqh/D2vWhNya03qaaAZPNDu4jyMs8owk69IucRgnn4KvR7gGNVKS+MrlmnAS5aAOG9if2ERW
6FazMvo4EOjzuOoAKhV0uy2HfBZpjOo8T7g6Eldd6MVoK3F2cKeEZjSIRwcpNdWuPBwB3EncoAbN
yLRHnQH85KFPgQA3cq/kP8lahpIhzXy3OLnygcu31ERYgjSTW89ls3xoIqfoRRkR57oSo7W0MmJc
plyku5Zt+oIEUug9S/qYCpzgfjMyxONZSoKnz512IFM0V5IxOtm3oU0LRokVFoPQ1ScTulY1osh7
lf7uyGoBdBaqylIn5yAw0NpWQP/eOx539qPkPOCxfH/gbh0xgf69x/ReQoQiTUSe4HjRJB1XdLnE
MWukczsw5sIzNIi1d+xPHxZuhI8V5eQ4okF491WEo2SsKNHb8GKWm4etL4NfomoSvkYeTSB61Eil
IfrW9zyMipZHuBwtyP90vavLgG2SpW3l4xmW9bd4OCsXEH9IVAoxXKKPIc/XQv1t5BJVxFNjs9x3
gkzqUu0cJuk+gSpdMCUMPeDyuyoekO4wIT9gcc8jp+5sUSFUu/tCN0HfzkeVWkhJP/LwkpN4ZfXV
cF7M3gicBjCpg7GcQLHaW1ev4pTXyW6qe1Rn4j4JywOihyQVYhglUb1Ad9AlyaVvTl02SEMzsdbU
ebq9FCRMbL3aPNW7+t1QIunWl9M+V22/MpGArOK3cbgoob4TsniIS9ddZ1DsMBlSedhg1Gd4l6TF
k3pNFPvLoI2Xed4ClPiBvC3CDy+D8gCzZRA/w2lP+1YYOC8VGun1SEr3PXE+1VgIedMqfGx69Y3O
fDLQ17Lo2cCUBiuCaWuJciWU4pCEKeR87sZ/esj6PMZki/wM3BsLXBtC6IO90ZqgCYfNHaBteJvB
kQioo65iRi0ZBNlsqzbQYoo4kIWfXWi5yca28fZiMpd/3ik9dQNdb8494hHJfWmQGcOUiijUTESZ
GIsS6u2UHqB5lAgg10qUIMfyOnvVFld9pAFA5jRBcREAkaGgfopMq4WLqB5uvHl4aStGZsUfDZyA
bAp6y0CWA81LDlyWVBxCjZHEUv47TFQfGKuNx9kq/SZwJjSPBrxp0Aaqr7aYsV5s7ju9ISm4M1A7
Oae1FDHkf34B0K+rkaK+M8+siw0qA8HsYa56pWYE52IqwKeYvVXtssi5ajTj/ow6HU9GUQlDtKG+
H/r7fdWY4Jt5m7B8HJo0PluPD/EcemjjFtrlnTGUUF89uznPqnV0mDmPyHhS7TQzqaDFm2EWt4SE
vc7ZRLGLaXn+ii4xU1sekdgDTw0JR4/CMA4cf8sUrSFuLz2+b6ruhbAKSBoN908WouZ4i8ufjl5B
rOcblKR9fi6ioyd7wJq1p9pOzrr3jOIP8g2Tsct0czkO6rWrQQxM2d5oESOCMiOqFg4QUyV9yYiu
D01fcjfLCsVTjpQcqs2AYFgCfsFO7pK9gTxAOCMQ8KugNynPA+Am9fkxolmGa722QaTo7f7p/tw/
21flT/Fcv1af0ck5D54/7kBcH+Jtt+t2NKm3eBctw3WycXfhut1GG3uB3YTfLLZrfhd4K2eTbRDx
P9QArnzjIE9/1x3zc/lSXO7X8iW75S8VsNO/fL0PZyVblOhwvCjv6tV7V94pLa+0cK/pH5DRw1P9
4b7xm/l1eoWc8jSeFES5TiNfIU3PE2qLq+EJGVGoTAsy4PW8iQAEzXzlL81R26fnaTPs4zO36sIE
94gEXHVJz+FTtIM0tYdid6S7hd742dkjxbIDR7ZCXHSprZFU2YWbcIWYOGJN+b7cqFttnWy7VbTO
1t+M1o60Dp8i+EWAEhYVvg0nZ4ll0hazx1W2JS04+GyGgNeK1u2m3yOYzA+5SFItaZMu0Hrap0G0
/LLWlElHfipA8PizfENSYaEsomO8qhaJ/4fwtfA29wUiTYG5eyyNlb600CTM//0Ntqs8wPZxla2d
5cwFM2iKtvO63KMNpfgcxU/u1jsB2f9LAxT6TP83/Jj+Tu/xy/SOpmB1ba7ze3JLX7R3Ds0LdqM8
jnO2g66JtcAK4vvG2xcbEzcSb5XxZKPNuERecJNsUIo69AeoUNXJ3VX+Y6lyVWRX22E7be+naSvf
bi6LTcFLPI7GPtuRRbFWUOfgnjM+Oo/H+7G4FDtrY37L983beet+q/xtfYYSsi/Pk+szCi8uSHqw
XI8FuhN+sVGP8rDoyaOShtA7ypwb0pU146IdGFmeYnp2t0AD1vO+OSY8aFYBbGYfN+y9veVB7MFp
bDMeSsKjEcGOLV8BNLWFtkbjaslO4hkaazTWdtouPeUn+i7lyduNB8riQ7ctTwlUJz8/GTtjh4Tw
Tv2aUSEtDnhmHsjxt7CfEl9bYxr4J/P8ec1mpGOy6XjRcUU2AAlgG20NVtlIzeYj+4kIFyanvFSx
5dc1b8zzzH8Svg0dOP4kr1ZzcdMOk+vDHa25VbWttt662ho7LE0OFtcif9NsVWhkGD1tvR3GzHh4
LOdPY8mx/JFulDWGgCuMDRd6oAfGgnbX4rFCB+H3y1h3sG+3/Q9zyvhz/IMIkc8nDopXi5cueHFj
V+f+YzXvkOX9vTC56PEr2cIkQh7nZ+S1aBRC0wTieeNzZVuCpAjV7TI+7+9dyQ7ZYeJ2oSO6QpJt
XkOJvukvOGoG03PEsB89cmupPSOIqT0/ntSndm9uv2jPRr6f/nUDb/GlLLL1M0Sdk/n0bW85uxbP
02bauE/KolgXx+3fzj8/ln+C1R+qLh8HVL4U4hTb3i8W2YJWw5ZKin2GXpFvss8QXAziwDuhg7Qg
Ad6We6TZfIqjI3/yswMkHzaUDHx95n0LbEb344f3OfCP9wCbeL4VcwH+a7Pn6f/6Jb+TvyHicAts
/jsGYPMDxKyC8oQ0sQ+PiC9I6QttR/G3pfZd1f6H6y93ixN6qNz47Amj7EXq25txyyCbF8F/O4ie
ELxYGDxEpronHHp5GRoocp85C9GAfZuW3ho0nny9UW0HfCdfcDyWCv+TV2IB8D/1dwkwieR9mJ2f
GDEFlBALjdcG/nd8bJHj8uVnaWfx3wjWcuBscRZYXOF9+rg6L5JgfM/OvLbvrmj5LeIdEs98MYP0
aXEdpkUXfDH1eH63fT7WxyfaDD4IksV9HwV0IrdRkPMn/FB8Bm78ev28FrzSz93P/H+8Ec4WvDWa
u7woehGLKECeZKHuH/uH7wUjVyQ/yxv/fgfTKy5XXgdqS1Cvs4AWH6/+I/8st73aagvtp/0MfXRG
2SW047lX8vvToeSKrR1sNV82zKc8Rer13/cHzcd70ATgW9rP9DQtSv/rHSNCvuSq9I3O9fx3Ffqv
KjvvBstjYSzlBeSekusmvrwVe46bjCYJj2taomgUjHyF5/B8D+6Be3ZZUxwKFyjyvJs8VllLgDvX
JldEt2X7VfyxD4y9tu/v+HzwSbRFtw15W9xSea+WdyTJWCICjdX86opZ2n5m9dIvYL1rm/Pq7x74
2eJyQct7sz/eRMzyL+08b4U79j9E/tC3X3V++Oa+za/x4vy6fd6u3w/FYVjSW1iFZ+Vi7CQ8oLfG
lyxmc/WpHz4/tSV3tvYPh+d5g365D1eVM6q65QGWNEixMiEL5Pfd4k6kR0Ob/yI/skxX6Vl+zfkV
lA1/0yzqc75KV+WLvEK+4m/PkOEDXOQCOSEY0y5poPIr7mD8b97wDvJdQbOWdwElz8/JT8EcX8Wc
tZyVhApwUmwWj10MH3sB5YMG3TJj10PEC1DqXYKWWcsX2cSSRtRqeuc0RaMUeXmFn0JogCCBUNfv
n7zfMNHzEhzYa27vZkZNv1mUK6yLF+MzTDW/5Crk5ZprggK55v/3CfhU/ARxi33Eu8WreDWofvyC
5HjgPZMJcjHJVeKd+WQTb9Sn8cNG+n7ZfTz+oX73RAQMA5+w9E2q9TzgbdD77wycLkTvk6ygkNUG
sClITyNRRr5QBjggv8IqGwM5MlwfigZfsX8tgtNmXZ4++8X1Wu6u/SJffkoQkwguT5r9wcON/dH/
ly+oIfiKAnbVZ7VlAZz/Wwg72dr/Rv9l94m+FeuyOcAL96vDPSDgEyLtF87G7dPz7L8yxmKitb3h
kuN/W8sn5Hn5+uD/35+envg8T/zVh7r6bH1ihr2J2dESJ8b/LmH8DRe7VoJK6b/n/hfg9A3kU9Z5
saBauhbkhNya9/Xa326/n8zgizj0RU3EZsJ4mEgge17+BESNz4jiw7rnTxxx4OwW4cb24zf9vDx0
gcR12YNfEmcHn9eRWM/JzM4sCHHyospROXJMLORMmBbeERET2im/0VmiC+2e1345LZoAZ6wFILFd
E3SBc+QwXFTcJVCLfHGBg29v30/Tks8NovbF+S6Xw3pY42m5/+9RSSA0D+neWszc5U+TU8Pa4d/8
e8S6LyQiCcd3xZnF5IILnHeSW1L9vyDQDmvqINfZL8c/sO4pbbh7w/L9kPtrPp38DIhpFoa68tZy
RCX/5uWnpBLakgfhrflFYh5GSfygBIGMk+u/uwMc+Uzr0PS/upV9sJZ27HNUk8Gh1jyh3Mtk+Jud
wQ5fnY/BZX9Rgp8XJbgswiVYah5tuCSb2/7Tj2975/zn7e3C/70xjPftY7ec/pQHOPRI96KL9GOs
3DUjDn4fPz2WrKU5UPlPyF/eFP+IoAX/eDNWZ5PQBlXcJwXzgXH5OFico9MQ0J/8uS+lzDG+GH3z
74CJu+W4ABIa9HzBWeBX4zx9gfbfyZ/UXXiUl1AXnq/w8tM22fz1/o+k81pOHdui6BepSjm8ggjG
BoNNMLyoiMo5IOnre+zTdfue9nHbgKQd1p5rhnk4qSc3iAOrmzIJV8oEk2KWLnEqQmY4yebpqj1Q
+X7yXX42nIiyX4xR4jNxqX/q7vZ0+jqL/VJsNtczJQAPi21JLKTFD4u5632e/w0/+eNeuowQWDs/
YqCLt2Jl4Q53DP2ANAXxXQb/gt7n9hkyEvFJInaHgimF2DNRcItVGSxO+olzu/5JsIAVrTsE91Np
1izT6cTZVJ/p9G7MGA1iGtTsL2BiDGv+ZMymjJTaddZimIu5ky3V34avaPTsJd66v4kqS+w00Xx+
+1ijSt9i6su23X56bPrkxfG3fGlMzAtA34Fs9RnOay73nwMO9ulLbqO4in9r81qUd7A/mM6YVc3i
C10B7ry58EkpARd26Ve4RCnwfzKc+J+zLFzzUK+kTyJTXRlG2DRagJ7O7Jn0BQPdzZfjFi7A1J5h
frIxXHuaftYrZ5kv+d4UP/q1t0n+lQ9iROLsz+MW9eONDjL/E4/bWCqT6pu//b+dUlgan9/fl4GP
IC0bt2LokHDlBl/BV8Hfgi9z/Z4WLt0dF57d3N4x9mad6+3IJv8Sr83me2O14DGKMUFlerDW9d8W
4IRN6UdsNz8T0/Un+Tqah6uSk03/ier5kx2gm/w0k8kZueDkulltsomxMKkS+5XOUhRO+x99j0of
T2ie/UYMHJ+NftK7qIiRqEyCvZgDUFZm2VfxRSoS14CiZSYWeHuTHIh6nLTL8sbCuxBFVegGq2FJ
rsTZ2fJfJsd8Vq8KF7ES8wYzBddciNlRfTD5pMnNmtMc+XffFEJUkG2tSjEwXLFXh8whid+Qp/5P
vLEXnCGnPbdD/F+Zk5AwS5jZI//mBm3+/zeaXYaJPG3/zU0AlCtz89+srbmhw7T4Yp242+vmj9rx
sXstV6vDeXM4+NPXA0Np9i36CBPjV5tIS7xEXWcpLbWJs1R+8eCYxpvgkWzBRHlXLMNg0nH6pd9L
9PmSaLWp8tV/8KdrH+NPfBH22tf48f7pP0jf/LCv/cOcgrZMREUCaZ993/msuUpt2a7Fmie+J+oV
UQeJiga237/viXpH3JN6XU4V7ku7uGnusPn+3rN9/Ty3bDYQLtgnwg/pYu1Om2Y2sSDKUTxaxlxU
ktgTU84PH8EnPbv8LCrO/2v79IzFwkz8ZPKjTSHcbMWPGtN8K7sAW3zF4XBW/ChoeidEMs4Rj86j
H+QjbrgVBwdxVlHn3UzmeCC776/+KKoKcYLk5fJJvBWO8v/Kz3QbbeI9OU/fNEaoasN9N6PaLyab
WVY8FCjZ1xRyx93ZdTNVhjex0GB9lPk5UM9Rfavthf0rFpTwK3hhur4Yvv0PXf9RQWDlZGr/Bkfp
UrPYH9nc2j/zGwejluanhXYRnvLEYeSxbKB9pC8oXF0m2GoSWc5PE+gTIalskWm6/KcAd31zWh6s
G/0JPL+O6j06arv+Fe/lv/7VHcOtweEBTIO0VvrR6iTAKQgdVzgbarecl4RfJVPfmMZ/kj7JedND
LbkYIrWnwsRVBcteGEoyuEKSFVhz0EYBdS/8bFkYxkcP2y11ahKvCL1PFgkYsj3O0Qra466NEqok
f9wOUAqjKP1M0k1jm8chr/am2WOQABheONanQfMpwMe7NzexY2zkuMS2J1xbIOeOjEfdm3ARHUJu
y3TpiLOpQMZBojVYDg2KjrenrdEIfdWdaOQ+Y7j8omMzYK1eN1fEJYJ3FEudK+Hv4sXxh9+NR6sA
jkyEN3fVYBBOY3JMNkVPz6QDSnbYdIBSBeFFXJbm9Z9xz16nI/5If/LxZaWYMVuXIMK2NDoq6MNM
epoNRG87bS+2o/KE8GGtSePpsbAa16b/Z0X+Ji6PYScypAIE87sQ/o8JSQC2Z11yskl1PDMXvK5N
smhF8wCykYsgm/hIlxj5dKmWt7yjM4sZdUJ7phctISB42sYkopq0WaTYxBlnbTXF1qzOQ8d2CbQr
CAm0LQpkjHCFRftJMCMwpBGchw8T3B10WaLpEAe0WIefylRnmkyKD8qLJcbwrfKqk8ElNhZKs1kV
Z88qdgkNPIiXfriDuWjo6qRWqbKCROjZQId5sJCzoyOkF6yE1chaWJ1ySJDsYnGKMyIC3TeK0dCG
nmv88NwCercZn4FmEKq54RQhLEfK26EIx78o+evyuWLUbmJ6eEzxkBwcr8Tv1Brn5bh0u8Z2aV8N
VbrEIQsSHIZ/co4lP8eEPPoIfMLANXAAplYC1XcgJC0M2kldr3P9K1V+Nf0IRRLXIlhK3xJvLRor
//rKNPiSkPFfpNPBxBfNY+LHuCkiZy0qWhsoRSJlGvH+sC+QZFrKzSQJsg+mohufaP+3yyORwdQS
IqDRUWhC/TdIC9zn+6VVUGZDmUCbV0QYpqEu2JlG79repcGZQ7A6FJSFI7EaSQQXW6vmogdSa6M7
9tEi7qtlFyszrn2sILfW6AV1EiumlrhKcpoh/zDMUxqtdFjQgjA7ceSbC42GYO8RtI7J0rp1CJyn
8Z2B38c1QdX+iEsiWvlUGNpL5bk3jiVRi4IOUUDQ9POjZhoQLlhj8X+B+maj5KMpKHg+GtQ1D85X
2iJMWZOeuaFdHIhPVxL/BVKnEkBMJcJO++fZC9o+GT0gQVcqy3rbIgFQLYTX1TobkoVt/chmsRTK
c259jcki3s1TpshctVQitI6qzYjzL/qYfEPlScynUOoH8qt/G0t4wYr/C3eJjOZLAKvbSMF8CenW
akr4tFt6CZVs4f/I+fBlNtGcbh5evCOkFhwEJ6r1UO1yE0tP0ebF9QcRlAPNDllVRfc/uQrupeis
KhrHrfBntFHXFQZEMESZCETeuFPmLjmLDRbZxQ7HSWK5qLkRcHldv9TgE5kEw6lQzZVSf1httFHI
WeLDjxJuCDSn5IuRd7tkq9bvuTI3CZtw2ENouhmM/YY7JdG9oy6MVRG2eMSA6T3zmhu8XgkWiaJ5
6zaLDvCUnXEnXMdgIszDt+SGA+1vFmbYqlvC2fFof2F+QebSU0UMEknwlL8M4080HFGRCmMEQz/U
WMmJhlpvHISTM2SrueiFBd0WFc6UdhxOiy7CREfZSUb1UdMPsQPdTaBaCyaQNtifCdnT7/fEQ1YL
PWRrhjS7s7v8xs4+opjv1xZkpoyVmlZTjWKgKCBjoTNRqKENYEK4gmIsaUiNqmiGAybU8nUYLAfC
12qf5CERhAM7YoKtXHbKTuTJjD/B0blEx+AaA71d7Xt0Ve/BMXqxxZZ/xUu9E8v3V71KhBm/zQsf
hOaq33ve9I6y5RGexyOhyqf3H8OU4/SLk3BozNR7zIPLJ+MruZImhPGCeW9eDNvsCklRvat/FTKe
v4S3Hu7DnQyyp3wuTsnJfza34vTe8lrJkYXM/LX3PWjVJDoVN9CbgJ+B86o/pCO29fJZULiY/jIs
NMiNE+UW/dU/0ul9yC+Y07YX61QyJQu3fAr/lUl56el6RY/yEiKVQGW9iGnVwYGZOqf60v+qL/3a
PsNnyhOeNDfj1j3Uw7hvd/WFtykPNa2EmPpNw1uOUwtIXA+rdvoeMMiame8l3MoMJ5BiLhNXr0Le
XFbVgt+sSL41F2n/oRbzBNvUFr7+ChcmkrqqYqnGRN4zLeY9VN5ghbyH31I6FF/Y08+l0fWGlVjQ
+Icxpc7y5N5/dgW6SNckg9ENsY0HQO5oKru19UXYHXIXFZb6NDnG3bK+M6tIjyk7CG2MIte+a0Rs
j/RbcUObWMgv7mIID8SW4HQxRavMquvfVepwkPrNkLsy+Hj+1yI6YsM88Ad2Zh23XlqgpINWw05V
dp9j7xYNxPOZhe2cPH1zKDHpa04JG4s58KtQMD6UfGPQMiNf4cp26BNvwYxggueffEI9EIZ38Vb/
o+AUHGVBJXAPGrS9Sf8stwY72pcGoBs/8od/Lnp3PLIt+WfSJJVjzGgkZ37Y+wxKvm28nFf6gCNA
fvCtuLR75ae4mfv0MnwHV/lPv9t3hjMDkQ7Lu516d8pb4lruYEIwl+Tze9v+vf/8R3Zpb8ETH66Z
dy9DCL9ucDXvlIx8SO01CnwZo1ESx0Wipf8A+OUeh4+8mVFKHctHB3Ij7fg1764d69/skvxpv4XL
qeSGfrX/5n4Pv92zfzp77Wjf633x7L+V3+iSnsa7dvePI2lXuIYfqh9bXAeowrHdt9/eqTu8f3HK
BtNjkF+aSwIokjIzh7t3V47FUzsPu+bp8wnYn3ire8fJk4t9cW7CGGtXXJuXdnzfmnv5MvYQHJ8Q
8KNnsxt+C4ToZ/4mPXh5yZo5Z4kwMODtdBI8ZbwfX923c8oh6ZAFp7Yumr9L88dvSefqCXEESot5
Gp/ZU+YjZ9iD37KLfYu5vf5D/uYu7SnJ6924N07eA+rwDsdsuAvH9of8qwze6Xd2GmmzQ6+cDGdz
H1xZmDBeuGs8VW5xdiK1B/3hcGehIn7z5j14XvfgOtzVs3Ibtu99dqGuQ4ADjneN6Wac4Fpf3nv7
T3uF5+bKqDnFJxzFsqdKqgU0a+6Wd1HWxAg3u/FgnqzzeNbA4Z6EcvJA+jsIxp9/5NY1f8p52PfX
dq/eWYAZFTXr3oN3aW/WI77FJ37Ppw/EV5B+zkY0Sci/edj37vX+Ti7RM3q2v/qduETOIdJBKFC/
IxZWnsiu/R32lJ1b85aw36C2mag3NFvEwpzUE69UL0eIbCf83oZfZHbJhacfXYonnys+jUBckj/j
QfffzkO875NLjG8JturTejty2dW1EcN/T/Iqk6D64f1uEvlMDKMnv3Lm53sQV8x8f/0T6qfxl0k+
apP+rO1tlMlMuKPHHsesKm/Yyvbb+BTean2dnxgw7S2KZxHDiC/ZZRgeN8gn9e290377bX7TztyX
4lk8B/H9hBshOk38hAzpkt8OnuXLPMoH9ardld/gPU3+UJTEL+9qnRmKvCCBGPHUu9XblD5UOtHO
zXtS/A1AGWxA6iRiOv0wkoFyOO3RIO2frFDBs5XhUUzSm/abhBOsGB81s/Vl7RnRjGso5cgnJtY+
4d4OYqqcrT2/F9sTfA/EBccna5+enIKbHJ/6b/2iPXgOyjkVTxjQ2p8YzPMHY44qkNidU7sVa5L2
MllovD+FtSC8F88Mac8ZWzqoz3+oVFPLNS/aL87wCTbTbHhAINFHQ6195UJg3xh3/gLjA79Ipi5f
82j5Wrrb1Az87e+NOcht+ClfPJjh5WNswSWz58L7Zg1EEvA3XCFdSjnCgRnncOf+vtYv2/ysuokg
XVGaTSjHHL7AZWicqEdSFe1XFLrCoxTCEUjZXfoL7vKV15SvyinHwKGhMJ0EZ4s93pi9r7yMco6e
8YkvJB1F70Q+FsECPqPrvRDKhDSYXrUo1sXn508eFEx0646cl8/EO0UPks3+fWacyEL2H/jaKKq2
euI2gTtcMbvndvFn+9KciX/1rxnXC5sTlJu74JOdSdjVzL/2dxSw4StgGfbwFZrVgmSKyQvWwXgQ
LLBk0C8GtL0DqgZ2Zjc/Wnfr7ty5fVHlKnfvEl75OiCkAqoXb8nn/eWxj9FX+crq2chi6V26e1DP
LDonf8qvte/ODNTKlTdKcDc8Xmit6hfP+xywL7Lx2QpWmJq+X6r8YwAYxZ8lmZ8eMcDSpw/gpcwB
MCqDyAbA2mQX8A7GCftyZES99jE4P+83XkXbjodPjeq41TK7+c/sVt0o4IpbdlPP73N0YrHsTyyJ
5m9luXhxvejNszLpd/Y3m9a4WKk4nVP+8xyATgYcMTDChVWIMwV5NFOKLixVqQNZzPiduj+xM1PI
6aS2jFOVAbJ+Fy7jlAnEnw4BI+1UaycW/4CLIuznrjIP+c/oEnGqwzl5l1vQxMQMA6z4N1UeCgv3
raRBGEAZFk80f2m/6am81Tf1phzsk2ROm116brfDLwf0aiWR8rjrdv2lVCbas5VcvOxberz9WQXG
F1XNhCoUrDidNnCMQT04m7Uy9orCCGsroiHIn+i4z2kEccJEU657M42iV1G/zGStCBtn1oYcZ1UW
LzCCRh+WfjmTOE0IJ7omq7eZxHV9BuhkmhYTG/GEn7X8LEq4aIG695EQQ2QFgy1QJqmD65TOTog2
3hZlOyVFk8zS3MR+fnRz6vUMYCo2SAInWZngH/VLrnTg8jx0B/WpcxYrhIak2kEfhKiPbw5MXvFJ
7rZSfAUOKgbOomFfz0vzw5FZENJk3KnjpsKkRCZwJd2GNdlr1qKiSkFK02S/nt9OOkg5MhmqenJu
sE3q4EoUC1KlDg7wWlUSqs3ipw0TnWYyaQ5bo6KnYSh3cAuJbD101Nhj9NKHjtsRsAo++egeYHgi
B5WdZgkrLm6vHYg0NrPh71CO80AGS44sjrW4XhEL+OEgsBytbTOsc5QIw5jM1H4LpXeoIJzzqCFl
6jxoA++JhRKNbpW+oq5aCGFVH2rrUms+SjpvcS+0Wr2/Rv40AXrAjEpxw3YvUdAJCZmQrsH1NTgE
OcPynfmzhnhWtMJoQoRniE8nTfoFTsDO1I3kcSlBwtdpVmPgQR7a+1Chb8RcU9wQRNwjqIKB9W5m
fA3dF0b64BkLBYhDMPOReFbSdAj9JQ5kswaTZ8GwhKdNGgUH4oNewLnCVzOsmoknfaG8dXpzrjBS
0sbQp0IgpenCIZEggnWp9xj1Kw9d6WYlL9OrSLJQkYNl4egU1ut/Kr8SPyu9+uCT5Wy6fQGenO0S
AwfOalGxN5ECg2n8TJwuJUQZlsy5GEoVZNhA+O9UpMxzYsH7WXiMZCc9/y3LCu+LaIl7WievkgCO
tmLPPfKrJM2fa8Sl61Lwrf6+w4tUEkqMKZgB43ugqQYNvu/x7WZ7UM1vagnBuEdQNxQKvSB1/qaQ
By3IKPFVg5BT4AUDS/42KgCOfhIJzA3WvtljVCVwhSG4QcCVtYtAvqAnE7tXjxcdOVqABAQoexV8
Cx1qvfIqfJLoNKFvNdR1zE3tFeFsD+pUVFhGOAtGJQ5H75mFfFFGP9aiwMjUYoWwRar0Ze9sDUAa
WGKoSBJsYwa8sIaEPaJjyCYLkcwlPP/xDvtA5zVGw4fcPtOGH0aBvtELYovpz4/+kxkSVHfTW9fj
RtgFGiA6oEnt2M67VHbrU2zGWOYlyx4rcMkS9rNIvME6fJnKq+J0y1lI3r8VyuJBxYfiic6wcQYM
z7xPON4ZYHBgs3MGTXHVNRTy9cMi+jfHo3TkYEQ8FEg1h0YwFUGHB0PQMGz2yTgzi/6nVqE/E+WZ
ND/kXAs1rG/Ui6HWV0JfYQN5+lhiytFPN56L4NeWaK/V3cY7OVqHb+aIPZn/6fECwE0LfzC+eJQl
g7Nq9yVuA5alfzoFxlSAeoQk+v20Iee5k+i4McnfASrf9DeEx5/k6czTnCnqqOtbd5uStpYSn7kJ
s05Dc9jHty4tl3m1HAa4nqazEuiGrW0CDaP9lj4agvkAqqohzYTiYIjHrzAE2I1twN1ZbpLWGy/V
+irxa6OWIwjXf3KVeOpgVbVQrYrkJFQKQQPatXOAVaRiPFRDuPc6eRpgwWEPV7N3M3wmWhAdkuSY
fF14LVn1VWTBmbKS+kdubDR7Y6p/eUzQQLTCCjTh+Yb4kQzsuVE1bNqhcAuodzKPWzdRe2qTt9g4
0YmkA3AsNXZl0YmTdk1dEkEjP4J42pI6hYfUQiBoGaL/pKYn4jEGM3BloWCO3B+cHmRWoxiBdNky
vWG79lS3KxjroQOa3fh/II5q/hMND2W4COVTFdV4cbIqs/pZC4+tIzeaz7cJEcX2voykw7odAHLM
ZrkwRiX/RyyhttdvVCTFRbxS0oXu350wm5aY6VqFPNF8ewrjOA8XuJOBWabjtsAXzfLXXm1PuWrO
1GQNhLSImjU2G2gBaw82OF60GFF4dK8MXD10vVzqgNp6b+CWO2mC8buMcUEnvttJmYQXJcHr4yqI
00pPFpOEfja7Cn2Mid1kqFuk5a2katGPD7W1AC+Bc94/QqYmBoeBWjU06q9Wf6NoKH9w9cceproL
UNRS6Z2WUAzQdDEVkXOg0MC4pWqyhY9jfK7NeqsU0RmpChmNwz8gcsRIQ4evwqEfajEWgNoZ3754
vWwd4UJT6f3CpLk2sLWz5MS0b0zL+pQqcGzGt5YviyLGZ4jap/CE4jtHXZk0dK4T4Lh7UgN0t9hQ
0ZwIkfswSBSkHg1R5a39E9T3wKeoSz4UJV3impBLa6XYVhUj74H/6aqTC8g5JUcfdBRx52BZ7pYY
QMq6vMKSBaMBBFP0V3Jw0SwHutRTBI5cPEuQhE0TiloPLHxU8bfJ1hakrdpcqCqiaZTFVDdYNjLw
sAqEQ580q9yAgmQt3+YnAh5JWg42QuFnyRaKljKY29mP3MJhIkimfk8y00J89CHk/pkyuG1+UEfl
qCbGj9CeqhwV1BwfvH1BzRzaHyE9I28U3n0zx9kkFO8kFiC65ixImoGDRgXbI/lpaTwZ9k9MJDNC
6yrSkHE2D+6ECnT2LsgeMWdL0SbAGqdJd773Gzr2JCgZ+cmc/ZQlWi0XWnB9x/0MU41apw+tfzg+
MDtyqn7H6A37Q35CsFviBEBfjLZLigiUzQIx6FQt8cDQ2QAJTgX6xpSDFc6PVxFyZ6RhTvH+cDBE
UzF/5qwTKcqXVzwipX+a0olxNlbraGSr4eFk5FhmAxuhRt+yHS6huur8bp7HxUIjlKV7Y0ynP7hf
UPrBm0Eodfg/+qmUi2+nQ0OFK4fvkIJeux2qD5IChNzfZAPt04tn6Q/R3BICYdFQEaJxsdrV2JWQ
odO2sDhQDigj6o46WTdKSjsPipr8ij17pQ2w4WhacfU5IzlSjgbsog7PJ6GU4+WFpycWYM6lAb/G
217Gn9X8TOIvtfnSMVO1Ph1oDAni5yHksS4T1TWxCFF0xe2KbzmkAoyJUKHq0jBKwPLQNJqjoQPe
pgN7rGOYqzaIvgPQzr6TUIMhhGUQmRSGPiuXL0TtZbS3MyqAoVpq9ofcXHBKz8jEzrFa7nck56pW
gEhjIrnvlmyia16TCWZfA9lCm7ipvd+qDveV8PRAm0Izko5BnEFrGz3hmGsY54SmK5sBzz9hdYz6
RZ2uOQKM9FmN6uKT55ahOWKzSePCtQzsGmhz2UkppCGsfBYHoGGkfXxJ8a7APX4uDgJVTGPHx9Ex
WrepjWyh2QpVnFVu3xxtqe/S6sk6S22YFeS7nFkQY5pJTcn5qrVvrQ6V12HDgHGmJEhfMRwhxKYu
Cf7Z5SNJKgXmL2sZCXWIbjobhYT8YvuMclR4ESYhJQuYplAMIhUtQ2lbOyPyklMbzKKNrJi/tURM
iZK7fhDtjEjbN+Mwt/Q35pn1QsiPhVK8f5vzLnvPhIWAULSJxkcX7PWQ6KkDjHpmmdC2ZIrJ8Saj
xfN8mxcTxVhZ/4bfff4jJG94jwGcBiHt1mAnWrO06zhd8MMjeKxqfNBjtbrmKwRzxCtGNEpFf05+
d/g4JcVGi9OFUMLlA/Y3BjsUKtdaAUnod32u4CbnLKL20HAYDCENYkWX06OwmEoohESVjgpNdOPT
5KtTwnnof7btqqXTJ9eKy3yqNVqTqbEqsK8OQQ5UW3MXxHXL+H76ZTurxuIetFdF0YUNxXQckBUR
nKtvCO5JxapSUItAY8YYRBQgIkrAj+0ZvpFp522EqMcLIOUpWM8Ac6N3E/GeDC+xceKPWP9a0Tde
UNwlzyo3GatY9oOvxSQ2nwatjRasCBM57jTPl1UOaJmvCfkbaFjIMxswBt5aNo/kfU9Als8eMC8R
FmCJYGMMnGJnhhM3S+2YYnaIQXtB5XWgCMel3Sv+WkxVnax3+QRCwaeXl0gmsoZNoa2XnpfMlRdd
MjXfJeypnVZ8IJwVnVfxE2VX/DrKd5aDO7QDlmmws5OFuNc2dvQkhTvsKgUWNjrVAi1ucWh/06YW
8nHMIBKauiJl0rcf5UPMP7ZlE6NWNh+vmNUepxodLhMwWnep0N8PkS00nQbyODm8KtR7ACY6jPWR
n4xXbMNg+AfhSdKQ7clhjwIjxedPAqQSLcsBs6LE4LscRShjAmyk2dzxBO18tvvxasj6o8g3Ytz7
HNQDCypxQzAw5lI0OKzhPGr79xCvE+1DxVZG1np2nkWc4409/sUUukLzhms/9oBXlV6qN+dF3+CV
SsDJrw6+xBbMFBAnfGElI7YcKtIQ5Rfn1soT1eGBVHFuRae8fOowFqsuxqUGgAfXBezMLX1jKcSe
2qvoDVtwk3rfpMPh2GPbWLYi+QiJhRRlQx2CZzQHmzw2jtuigOEOMeky8lxCLq4a10F/AYdAUq0o
zzQvl2+STjiIBaASwl7F4FyL7eZbN1daHU0E5CGyfXFHEbLHSpWEfFNxdDe2ZjwV6ikywG3kckLZ
qSTMUAyAe5Zw5xXzSGoHpC6m1+zI/rGWLKTZsAdb4tO+lOqmhkh/3jSlomGmUEYKfxM+vkcGk5Ri
kwWYJLMCDm+o2V2zbCwMW3LGVgfvFnBVmLHZKt4ZmJWqB+ltNqwxzsEXRWoxLEU8Um9OCqAFj9rU
jokXZ+VFnu6ZOKsPjFIJ3f8sLfJ5y0cuhAkdJ3yDoznow0JTYCSMQjXOkkc13mmEhRZagqMjOnFS
K9WydZlOaq1tfACU3DHmQi2tHsBhPIhLBndcDXc0613+JbAm+6Kn1oY6IWa5aIlAT8a58SGE/fR6
AaqQCZs9bijGGf7NgBsFbyuk3VVzS2qK+5nPagzyLWe7f3YZ/rQCi2rNiwp8i+2kpnEGM/ku3i4x
hyGkxeXYz2xj3HhMSDAuRpkoBMTdFjYR3vB02rVTSm6u5WsHdCAHXuBEjTUBEVfC9rjYjdRFDJF0
G2ggJsGLdanDz+M9ZmLEtp+lRs+09lzYPBTWdQVliaMkjvdhBg01B+jBpQqV+LIBdWPVF68ljp5Q
7mgXjsimPYrWiMyoNz3UAVcmHIlRZFAoqYBgz0TassC8JcTGC8H06E17EcTxotSDX+GhMa4GWfse
I2WeefBTsaxp0gGSgXjNl5B1Ur6O6JxbDYEJC7GNTxs1ILt1BCOJSDNbZU4PB5V0ZnHOrbVDyPrq
+ytBzZCAPikEkKp3uFNhfslp2MH+jb1GrNdeBehCPfqo+dnUKBbiDYt3s7QqVIexdRNZgrL02aQM
dwlDtmzxhoXt599DAJcR5OBNxpjBghrFL8E7kwLP7SrnOyv0OX75rq+TF3+AmNJCaSd+l3QYzAbw
dhfz0sL1lOQT4c+Dc7UEXc14Z39kOk1CrBHCWPkWZ62Y9AvoNQpmGFhx/SObjej8MRhIm2hvETsk
KR8BMn1HXuoGtrXGNMg/u6xa2DAnaP+OpTMN0OqpEQKdup1jguKgmKZXUFjmTNZRLebpRw0yJ85O
thO5YuwrfbtovtvYm4kC1s/Y3JtLXHQuFxOk1gcEHbER/AuVpshR4NZYpr/yO3LftyoGPqX1wZCN
OTqEGG6J7wiGSms/RN2jqipkIG8WcsztfUAz4lw1vOF862aoaLv6j9G4evtOq8RdEuadJh400YrV
J4PBkhisMYkrfAWqFjs8rKvxgkIwXFHZiJ2dSkso+gtPOzq5BVcjc/s6nLMSig02wDagCGCfKbsi
hmbCvfSCBw7J89KSl5Bomk74NrC2tfIhYQPmQiIqJK1RP7AMEIUdRx2WraFh/0wrxELlrtQO+MSW
qv0J+2eMd+0AzzS0pwnpZcLBDiM7y4YFEiz/2YwMT7wKE98WJvFwaDSbcouwBY44spwvhPFUVyWc
XLiOLSwakdJpEvYQ4fBWdyC3Bvi7cHToZnoZAOSCtA4lEYz4DmFlMRB7LwrC/NAULblGFnkmzFDL
bQkGytKdqM24l02Eu+o/1FIcowVhB2vH5tuUUetV3rUy9bk4n/Oh/rfS6LAwJJPA5vStvHHHCkhZ
vo4gyoLdxPSCA2i1wRcewUpKvCKjTPekz84ZiMFJlnH89ONNQ9QyiwOgaNtbc0mPVlIQfVXUjM0X
R1JYNUbzUluWqMbNQo+6hDYfljOAnnCeWF6AXZl1U7Vb1ANNBaMCubRt+PRiMHxJHXcCkunY4lxG
KWYQEsRM74S3JhusVFk7R/T23v7MSeaclf6BEwDa/yLry09IRA3It0KikdWl37hGgjXi3WZXO4h1
riCP4TuGnrzWi5W/zEGZEuYlsnvyUYT1i6i5DTwP6OON3NCC6VwOKyY4GAEwokjSKGXiA4jfYufN
g13liK61LSZ6BWkMeThFXVVhsMRi5NE2TUVg1lScEvE2jfUWRyl8Jz7FEZcdZMVb15jXsHpj/Rdy
FOYMqDM07OJV5DQFxg1UMw2UUrDdMr/eC38f8bzFGVT4ljTNDstKdgNBkBOHGQ61UPA8qDAsOCAY
NsOUAZ+DXiQRHn5QOllAS0UmWs+aiwsGPIFVJQpS/4VNinBbEYbQIa/OMIskee4Hrmgb2NBtstrN
ypVlf8QGGX9axy7CKUug7twNJawOcXIqr8wXzu2GjNkHfTHa0TSHpfxidER7FSgjKcPSK0Fl4tPW
oF0CAFF9/ABLiB54Io2cPUUevTDvEb4BlfaDXzlHBgeeK+575pPKU3z2EIJa+66WWDgJkX7lBCkU
MSwXuYcY5W8AfyDMfA4eXtRvYY47SOmScZjiVqpoF8wxCLchd9fekmA+9XGsEylEttd94eXhwRRV
nJpFl30rx2hbndreKWdbcoDm2lIFDKEHl8FjKNdcSdSNS+zK3naDf4NUrjpWdFWD16YvmYWpANsw
otI/Ckr7/F6KxB+/+xrD4sPS613eWwuOYP8M8ZSAHs4CBzNJNjjDzMWW1gMm6bReBMIop8QhQLsU
Fa4+4O5Bi1BYmYhjDsWFOZRzPB9iRNOx8dVxgyuQFdZ2CSMuGy6rrQWMXndsKf0Z54RWzPGHEVa7
wp6wDIOpQ0YsVDgzJBq29IWfL5cgLNYYxlWqzsRCp+tnVVv1I3q89NKJg0a6qoF3hWMX828JdCcR
vk7vd+CQbicKrr/yzBvXNs9QFGIVnqOdtMPxsKdVkGvZsiOvsanQD5JQAB/V9ysRc8JzYyR2Earj
tHnZ8B6FvwnLV6my5KvtDrOaT+EwFM5MEWDxxsXsvRJOESUDiCCjufAlE1YjYQGuah5EFVSQCocN
L3gkJZqw/RpnFIt5EK6x9/dZDByAaN0DU8KMYZCPIU7qnZZ9dMHszcVbsfxNELfLeQljDJ8lMfWb
pWfiok+6VH/xRnsu/rsO2Jcp6kKPicthgidBN285n0dsrFbMyaRKACtwh9aWEVDqv9WRZafHRybm
9N9mXOwQPyUpXSsWR1Bp4nDGylIZdzwJoHEnsdA7Ez1DiaRe0jRdCOCu64fpv3gNsD5dzRdcmbC1
Kzo8ObE5Cox+odDKYm0iw2AnKosRHDbPofAbLEWrUJ2LZUh0M2MaI2qxLxow3oIzCsPf4GpFeaOH
TzHzcSaexTCrGt/Baw2n/x+TH2RbleDwYpFDussOGKq3jXnpXKg1cUY9sC1btZNQvwZYF+PXBhTf
YuQpGJr/mkwm5w/VmtfeM6zZUDQi9+Dn/8fTmS01jm1p+IkUIWlrvMWzjQEDhsQ3CsgEzfOspz/f
ojr6pk9XZVYmGGnvtf6xzIqv30fcbo4muFlnhUeJyGuJOw0yfc+h9tWw8Fs+SrkKAmEbIKJIferO
tw01jA7AreQDnyX4xKlvWbsC3ywG0uE+RyDggfEO7lFy0wxIxIGyLJOAtoIixFRw6AX9n3Fu7G6T
AFoTJGtOHaM7hz1b74j8GVifxCdknhF4W26Z1wKGYCYgcaZTvaSfrCzHB8T0Sd9tuXJTuD/l42q2
n7MeOMN/rBZboH5Lkou7o49spHNIT7U5dRT5xEG+qTkK2QHWvX4UBbw3UvczsT/j3aUmvBh7bADE
iGlMFuxC5ILD2m6d+NtOhfl27LVNl0RfX02HZaVw1jolvTWbPBg7G3Rrt9u0OaQ0NBDEt5O7u6CC
hbstedcmgltYGeYSeyTDxZi5l9rknWAIZZmOyBrRg9eye13odTUsb22Qn2b317Ymn7rAB0zMaH32
ed1ChkdiiQRxMVA7J0axR18A7SH1MbzHIp8PWBRMxlkFRoNZ2jsQsUcQuksuf0J9OW9NjUAh6Mc7
hUadlZBOHVnhwoA4iSy+/tLTAFO191Ga9UdtvEG67L3Sf+DDZCCdLLaIyN2FobspA29d82gPBp8J
FGBqlauZj28hox0HRbM898ufUax/c7EOc5pZhdFEUs03a8zlBuE1w67PGV8bT8Ic9Mw33AFO9S3J
VTXDAc/dMvyUzQ9RglzRwOyZ4ijvuCAfCybbthzWvM/x6MtrPY2MSdVDhQMnt6kD5AaTEzSY7JMs
bRmsVeMdlKdRoOgcFG9aimnSOCj/0KpkR3beoHPCoHedFJeJCu5yPnYbt04MOBF1J5kqdPqCO6bA
hW2MwVAzzH3HySEBgqGjQa8gpUDsPTvMl1jsxvFVs5A3M/Rw7GHzkK9Kbo3IhC+AYuNbdJjkU3gj
SaGKSJFiy+PJGCLq1KzDqPL16BYXhEgaDoF8enZRMoj+u9NJETrKT7thYSqy7OxBlMKty1UbRkSG
HXQYwK7neiLBvkKKy/eF8hiFeDAdXKfFpZIdcpZpHARbUsN25q3tbPIY3zj8mJE0YXLhgni3IkYb
q7M/7VTfjJxKZtU9efaHBZ2YQ7oae/noAu7KGqsLdWS/G894m4flIEum0OQUBCmLhQqyR+pfpDhR
C4jzIB9SnAvya4kVny3Nkg5GmuUTjNuatyvsP3OAda61DoGi3W4589EonicLsSfxqzlweA115lU8
6GTHlOdBI4pigcWwUb0DbBbnUfPAvqbdEGLI5B2RILeMQrhRjkvi5FqKhkN23D7E3bl4KyK79mlI
zAvRyybEKo+9ol7D7dpHKrZhM8HyU4/qGfPBBaSb1Nl11c7Sq5fgzxA+xqNN+GL31DO6ymnAIOw3
32NyzcAkB7SyERNe4dorL9d3Pnt1hXaGzycsSZkym5206xrDfM+lKAxH96YjYNMqQK3Qv7nsRAOY
V8nM8ajyaNMCgqkgv7hIe7KXvmxPcjtXkIbdAAo4QrCV3D7qW8pqOFrkhnZqPIeUDmAU81FMiFei
A2OUliQGF5tkA7LzmBYdfcdkGtu33kvWFtl6ki02gZ/qqf0VoVQ38bcIJRwH/1qf8B0Oqd76MJrh
3R90+KuBUD8y/ERmmrlPlqpPdudhYwGxdw2JlWPlKdpVVmfn0vU2qU5shRZfMm7lMLwOnLeOO375
jMDzbCNEL88ChjAhYGYqZ38lgcoegLeq7yS3ltsyZBbIBkKgfKQfFi4/+wIs2rjTykOSAjoTWt9z
hhMwLrcIdDWEeTT9joCb0uvnVahXcQjPPjXhFDugwOAHI6xCj9x3iCqoYiRcjdW9IHvRDdqkzHe9
++gLTmn2siXHlQjpJMaKxqfydJHpKWI/rPH5GRADTbJQ5BYRcHc27EdEc/FGcv6k00BrKVg0kYJ8
TXO+8mByQ3YSH5kN/dRYKmHoaFVinuRLmgp6IPRbBYkrhbaL+pF3tNG9gzwgotiyCN+Drcgl/x+W
BSCuC9NL6H9Mw8ZuJtAkYF1sM/w0ZUfKZXuHo5OZKkT9xC8TaI1Q5BsQDepZOkTwwYmmrelvYXHt
/UPPDEGYPnME0/WEZj7mKyD8lmDj6K1nt1L6D39OI57E+hc5zi6Kxw94h1NuDNa6jqtSu6FOGFE7
zRNfDu9alLY7n9UbGiDHtEgVFt+2xQFgs2XRFDZS1oEEaCdThJaja2RZrOl7xEwkp67YEEdyLop7
1/jWWv1XCeJy4dZcUULe+BCWFQeVpGi68uQA5jr1mw7SGFnfg1+uFcqHyWO5ZGVQwWM1Yq0XTKd+
I2QZiInMaCZ+mS5AabAqUjoLmEi49h3cY3tzR/fItU6h4jQo1tY33UoAeFHvsYiGjFjxvONmn4br
3GJ5RuqsUw+et0ALVHVW9Hr+Ri1zrnD5xwZhHc5PGpLA/tOj8tWinxDRYEM4fVsQjr98owORF4FM
cgBLiIiBfLumsbfJeOi6+H6yPvzm7xJhX68vXQVSlP8IMk1q4p5m77WVVbsGRWvBZMhS57IAg22L
5wxIU2At41ugyrout9WE5IKLvoZHH+VV0luWWoZMLiTHPY05BBBYfk1OfE73iwgu+GlA5rBw0zF1
B6gLscKfDlKWIZuWEOw4/BsTMBfitAXMkR9QwLkFZNsSzwrOIZ41j56IeY9VbAfI3RC8XA3YYtSL
iEEyT50jh+zcyeu2Il5QLORxbWPYWs3dYWn/KQ6A4ZM3TV5kYoI3affW/Zt0iHT0jFa2hwtTEt3J
Kuso0EKONJ8Lih1WZGgdedn9RAcJi/VUQ8zwv+kAhK8Fz1QimBl88jjtY14XnzUZfZ7lELAP4QJW
J8HRSOMSZA38cWV0SIlvIFgM7ZLh8lS7GymSUujfHEHaIQ4y/Glw3VL/QkGLzOmSJOogC91pcAoO
G3zCelsF45PeG8cOGdWEwmPuzHsh2S2EVwIj8nLEdHUMtbBarmP94VOX7hFaN3pCNvVkR/MGHW7z
AP6Fu3y+VUbMRHPtYdLlAtcbHY9zvudVreiElvdQqJNG7+8mqnMWYKKJpKKu3YfihvbC9wTXXBwV
NK58GprLOBdzJZCVqEPuyxnhsUUGINjyTBgQUF0X/eWlnXTa9GjtOUZEyFVaguKGe8np16a39wgD
QZQtu/r4Z0a+biZM0RPjVy+1vrJvCdqc3CQsue1JmkXIWUV7R0t3IjCRUUlUcYKmySnnHhSyqPkv
FTHxwrBk/cjH7kBjTAAO8BXlvaWfy8H9wa+Klh3AyI7PmqyB8clwX+coP1rA9wigM1m8UO/xIngL
7XvpNRPJA5SLGVQPo30dAl5zjM85vyokd4k3Q1XqC8z/eR7gC4M7zZz3WfrNay4xptIaBTcnP3Kx
RSfVeBQDa6hhdnT++cAXIegZk5wIQpb4zeCbkz8U0WKBC2skQK+uaekJNzEngGn8gN3KCur4nGy8
KSNyGr7x36Iq9NcOWnBMiu38m+xIL9YCjwPwnQF/CTiUEOXOOMRIII8d2c4b+cP04Vxn+Y0i72Qm
+ZCVEu/4KqrPZfUGKigNOchjCjs6CgcBDjji9nKctSy+8ubwDdK5Io0nbTcgniU8/4BMC0lJgY+5
IvEnwDhYTdds8D/QVdBOkm9yQ99FFCaY1by2AAKUO66FB2VhyAipl+5FkrpB64E92MyQz+FBox2G
IOyD3x097b0LKK1b35xp307nfnh01AmF5oCUYLrk/skuzpmHkHOfYWUrcKPtDf3MAa3Nt7o+o1el
utZy9mFzbh1YwK3NmSrCwqNOLVZPaU167ylIij+N+lDVabwn54yBqko30bwLwGI97mG5bDzUT3OQ
kW/N/z+nJ8/NT02uH3Rfwfo+WLbBvaf+yHOc+dhHzPSpxbNv8A33ytrqtI4keGIybvnYwhU95He+
Pm707DxO2nM9D2sF5hUgEDb7H2ADWRgZgUXaYWCX4oND7N09hf8STv5R5+FBEErOW4VqegnvezU/
K4n3OzADD/CMTV+e/CIhMmBAjGA89h0C39B8dQOqjTUH/0xI/yo3iDEjIzS7fpuJDMx70OansDQ2
iCEeg855ntgQkjh6Ke8SyyGworP3sntQLhQo+1Gun8lKH1vmJjuxDxpYk8LALxJdPcHGodU3Dbpi
sqP9NJY0CKudnxJtuKyJtt5x83Vleqp8erpqaRMp0O1488GBKOxPUUFsJF2HSZui9SvIc2WhU4ze
jvXYIblpyA7vqYXXM+LS+vatMOfNFMQHGyVfYyMYmL7L5LFq+o2i2OA/cod7JY4f8yQ/O6yfIwpn
OeSgHEEqfNTQZRfDhRKJFc373OKiG+tPYSORm4hAHC//jP0lD8Z9PhY7SU2YfGZNTOJVqA7I2+Vq
z0q8RhaRGpzloXnpXW8dJ+y8/m5BzY+cjzWnOHbeU9tQjHnoHJpK8EeQ8CyFMJi8U4L6grcBLDPv
6oNKz0D1gfMmBRVNb59EawnsqVXg6/M/kQomfM4ggdK4IdCpE+7k5w3nzytPzddqLJpPubNlwli0
+Sw0AIdFVN2NU/yMQElUaYtZvk6IfCRel/FBmHkBq0D9cv5CXM+8S5BTyAUEuxJi0Y/PRkvAfPij
U1nca3uhJ/lPjSy5OzquTUj3vOKrQFIK58kjkY6bFCxgohzlt5UJkImX0EZb07akhrTiGeGm1lFI
6XMJpSmuiWKuRNbh2h8pWGQcKWYlpkGMdux66LIcY4P/Xez3EdnA80l0GTI3csGISrsrl6M4OxLs
3uiiY555Zhw+ZdkPGS6kSrctfxd4IdkGXk9D8QQ5J5gJUhGKY9VtkcgHFnn7vKKUc8CsiI4NR/pC
KgRR1CIxKhBS2wABwkLBBw/l/DYzcvrN1m2/ON8W+09npttMVk7QX5/+H9f4O9KnOrPgBKy4o7ln
jZOjULZ+Tud+mTeNc8ErbKvrjIwFbMjx0RJMyFkvNsJ8kvfv1Na33qD1RFA8AzoyLTaMidRthc7X
oAawn88OAJgnFuQ3YwhOsO4c5YpDatGb+lGo9IT3oZnbozNW+ym7IKVFDBjpN0L8/dK8i918zWIh
euijLHHLcizI6gFjhS3VoeiK+EeaCzC7u6DBPFK2MClZfEmYzJiiyq7blRomY+5LVDy9TrETmmyc
NTs5o/L+pyULoiEbAK6fsj/vSqkoczFjTOySMY5qtoYuvPm0EOavzfhuUL3w314oK6RINxzGRAWo
GczfA+khiDRZgCww3IlV0apWKYcu33Gc9k+Oex5chyQFf9NZv9keMmMJPSg6DKSdfQpw4P8y23wF
cgtoCDHqikmIxysFhdCwHPA8s0AUJB4UF3HSyBcb7wrwTdGI9MhLAqQNkLV17W+pY92SQyE3OlJE
3XwPiAEP9b3n/EHlXODxR4cQDw+ck8AhBeLHYXb5sKgczAeOjbewqY+/DKY9HbUx3he9vZ0Zi3M6
BnvCEMeLUVC6uA4YQgQSBfdcC2DPy5nzj1IqITExRUjBkS4dh5VN+1X0tRh7rQq2E8o6xXXEo5wd
eTFm7h4OFVIMEDPIk8LJlzkPqMR0Xid5Vwr1WhAw03HmWR7zU1zuSF71SFNk/FGgEC4/exadnK0w
070TPzvoN/7MojP2/A9Pu0htpcQS9KlOd7wN8hzK2jKgMB2RkZJicwcvYtfMPYfCzXa8fDrKC6kR
Cyl4HhuWS/ZmLZ2f08yg1cvv/gbWptHtDcrfdUsvBd8PfBV/taTli6zRrWbgHlZIvgZOAQtzifiA
ZM6RTA5y+ZkhnIBBSymIzWIPRRVVdPFF3J7wBaONHvglj/+FNrAjPE9y9jFoOcvzonD7E8ctPUCV
z2/tC7Wy8g+RMUvjSQD6IljMNrBQWYnNhRtUndl7kPKdpEaRRZKTWpZcb36pFT9XSHntifM3wvFv
7wzaw13tg3ku9H7QKrILocFyyOSRP0vGNf4l4n3goBlyntFTeIkS0C70k5NoIVJ2m5Y1X54yTvEM
nNkHcUO7q9nMxlV45GFLZ75g4shwWblMc3FItJj2kreoNMoaHFC+zaPHT4//zEMcVGD/F7CBg4i3
jv+LOFcYBflZ8U8uVXoly5/b740OKWLzLasvz2DtDETod2htqMXzz2M04Ci8lH6wii31zm7rjvUj
obPsGFybEk//uw3N3q/gSMLXAdF+pTbpiIeqqu6HCJgOtMXMX/ksHf8qEHioNlr6t683tdpk6o9F
r5LsmwH+E9nwGwQjLGi/NjRDHZPl2sOqVqCe2Iii6SwXoUKuBheHfgigVy5KB6gtsT/4ZXmXIE0s
Qh1zjztsLJ+MJV4VMx5P8yrYDN9IR8h48oYMXixgJa9YsUdu3e4UCfkFqjV+Cz0ZaLe4mgUXyVig
5fUN2INSB1JUv4nxYGAbkC+d8WbEKM95pdp+YxGwZbebhklqntTv0eXz35cWKtoJMCM/ojx7kJ8r
h6TJ5SVrvQBHzZxKg9dzQHk9TWBp8RpBhxNrll6FrIDR/ivQI92mS6K2Yr9jL+U6Lg3WcMgwk9Dg
6SoMq7QeYcn2igmT03SOAZ1LMC5EWxo18rYfnvmwNL5RmabC4CuYJypN2lOSXjr8pTzQlAmx3HLl
06IhwIyzPC1skfwUq95/hMf2nerUmXhF/5Njdpwdw35Sj0AduYXvlsNPJAg1dgXHT2+8GoYb3ofJ
v6rD2UHGgLzl1YT4m/8VbZ74G8sK9wD/NWjmKkH2LeOVb7b3Vs6U2J50w73h1/KQ0hec/KLISsFB
CHbmRS5BuGqJGzsk/OmiHeS4FNU2D6C3+B/DeGbQqYfiicUx6PghHDvzWJnHvju23ZG8xYX08+6o
itN7k5ARaD2yHgdV8YzUY+Qyb1I+exIhSWPBnieSmcEbDujcKDPk5cLDbwJfILFsS+ORptIUqbjl
v+XzywySWzQ/DTsw48iIDmZB0KlIyZofLO0v5KcHsoSHl6iajUj7EXXB3/R/pas3uFJTOIy5EPoS
2BNf1AJ7hUYDnNaYzS1HMpYS5FnWq1GT8TAdnC80qChKY3UP9QI7jAX926jJVGTCloSbDGmQ/Dgb
G4kQNdWoaDLUJa5O+KSH6RQxzoyhlBfLgyWnjooaOsD9YbVQ7wLKQ+cEkDPjI8JrqcUM6EjY+0D/
5qHiWrNaAkmTmFqjPdkpLiIOuz65jHDAER9cWpW8YsxKxabovkagQcf5Fnyiy44VxI8A6eAvNG03
Me58MtHjQz7v9WDVhIhDKfe+gw9948/r3cO7gRLTP5DQhWhHbfTEuWcXlqAp0QR0JEKVLbJBv91o
DUwfhKLyKQlqEGdYuzYnb3skoJTbUNGwQliJFz61DBwiPBuvvbVsnTbB1Pkm6U12gsuTry+tToIw
MPgLnkrtFzrfpAt3Kz94yN1vs/pTs840wb3Gd+hsowLr7zqzT71XrydnTfPwJGS/QVPx/TijdYFW
YCLhopcoI1GQMRqvQCmHSqOVY8epKcB/AnHLGIh3VmjGafH/MjqXnOZBcNbe4mBf45JMox2kgECP
fXdGj3JXV5uRO2v4DNzlgXEujdy/gX3wW7VHE4Gk426EYFNwveMVBCkjCZi2GIPxkzPVz8ZtgnId
7ZJgPwg9xoZpcaz52L5lFJO/iL5pTkunee6ND5FsDljRtnV7qOt1cnPQlzrTfZXBrpTe01QCN8Xk
NQxAuNZO7ymzj781vyWEzDVvHchFyXNl5eqEyew5iZw/9JRfpqQ+1sIBvLMCzriYQiIIqozl28e3
UHotUycXercqUqw3BG4J2Ruolno5xNnMMcVdQ0+dPx3dYdeFb4l1r4WfWB73/NhGP0Ee8NNkzxb+
o/4wjucWXsdZ/ixwCQQ3beNe3zIawARnmvHIoiwLXYelmXGMCijOHE6hle1zyvPQKQJZ5tv42JfZ
o1mXjwCuU/fDodrq/cFO6Ap5sP+MD2bz4GWo/14JA6NTbS+qdVlillE/z1TFU5SNtAsQI562LkLP
SD+CeNjpq+gYLaaKkaXqjBWtB8DX0EhtbHB38n4AvwWgiokZkZdd/hzWCJDUloumx4Qfc052HJuy
3HREA0F1sc1OmNYR5BzMcJ8kr/DO3Jrd2b8zpyu95khCXlumsUI90WEHZbKyIUCX/L5NiBhZ0nWR
PDaAahKpBXePR4j0w2TcZlYMzv8fQ7bQQ1NrCFLSbt9gnEujfNvqDw3JMQEprR3o8p3lMHufkAXS
DHeBYWrirevcaiDtcM+7A12HkoUTvNeQvK4TNPZgWcPO4TjRmefuQuJGvQPzGIcU/6jalYfhsz5W
5Vl52AY5ZAiDNDeNSVrSzcZWyNMhBvKOu36Jp1WaPcDK3k2QZ+1hohVxYAzPQET0CS01pZleNn7l
/bgZb878Uff3g7NsO3ztwfTRg+pH3YNmDPiGzpRCaDQzx3vikrTp0+Gd5giqOnQNa5PFBCx+TnZF
e8KfA/R+QRfbtXTAfSQl9G701Ad/WCkCdm6BBO25ehHO14JE5JW4s62NNVlrwgZDmPCFLNYPDbSp
TV+czlwVBL9ULWsQkn2KdZAY5ush9TeBkz4AULpj8ceDYzG95ijSmsDz19QJ+8GHqRGAXMXPTK6C
PlZ0IIGBNs6O67nS72cPySSZeHw9MQsX8HBmHvnkCv/zl11jajXCb3sgOvMxx4PenCq070bHEQy9
VaAvnjz1qA01AQdijswfZBw3FDk/kIdCz6fjvgDX1bkOO8RHNRpDmnIy4GKWfBHZWQBwhT6sDavf
yzM+NtOhbG+Bx2sScpVmBa5d9ME90cLAQEb4JjiAB2vQNtYpIlolLV6spDrZoEyy5vBXpPZHklo3
gRI6IT2smZFHWy0eSjUSYkYGtOCm/Ytxa88d0luhe72rac5b36Vaa6UHWCznh6X/6LAtVXlzRGjT
qHsVOvtSesXR0Iv9DowEMZo9YolD1GCTWtqec0vIcGK9mhTFnc8bBE5BuuIAoOZyrUnHmE1LMxY2
Ug3g0C+gtFxFFWuVZRjwjOmnV8A7tj81ICDAxEIHX5/ijEoOgjQgUrrTCuZDFW0lC1EX5AGkozTQ
6y7je4QpQYaVChHblL5zs/LRtWI1mm52FGwq2sL4w00FXPkUGmuEob8eXZQ7uo/twTw7wPaC9mPb
MzzYUmKS8BUl9UGekNS8OfhJHLxACOtEFqFdPQa+otcOX+LF9SL93oX2Edaey8khEdJkCtGQvsa4
s+TvQC3F+VmXpInb44um1ZspJ+bedyTuoVCgMiCNwoWi54dwFec6Qss7zeEaJEJAIzMgswkDz14t
/a7uLm1tH8xikBwKz6bVD0fybzhpTjcUP3vXjzeNjX/MoAeN0dgIxGxE1kBtd6CptyVJ73N2d6ld
R1IUs3RK4WiMS15DKqIjpPGNHgaRn7yDK9h7QEMK+mOS6OwgRO0S7PfZWdjfllegjviMsQOToohM
nvnPMtH9kYCTErdBAJlG+3JW1PueBRtEE8YCeU3NaFRdKkXH5D3Tl+3vl+6U+oz0JGViXWj/8pLf
tcEgiZtO8FxqBVcKqg9AYT3+KcLbMn3DCk79m1YR06lfiYfI64AGNXrzoo2mUB5NPYTP3tf0tWVt
OvePZZH+yledErNuPdQyStoz68geAxQc7pOWsMuSG8x35KAeQbfBXs8TqZc3D5VW625H2aKvaHmW
9jurAVkghVuyUibMO8TXhDvtIusKfI6Dr81ENMLvVQ5JQGMio3yj4/wtbrn1qSOQ88uXuShWA5Gj
6Tac3/kVhPURp8IvKApFE+g1SQoJ0T3fCBk4f6m8j/2rKEsErAohLS3OxikEVGOrZBIVzEChH2I2
NBCS/naX6TEjUbpm3lLxhd/DXHInJaIlJCQqODIphBQgQJixla5Ho5gfOZ7ufAAqkaiU3Kkani3m
SMMswQ1gYskF48WWR2YKwzcHKx6vpJWiWrNeKcukyf7ilOjM7NcQfGdpPw1CcxnTvMncuiBSgagV
+Q19vtWAFN3E5PqjXH189up2lZvFqYF7C2BB5HuUP4NVGp7LItBnQj4TO/dIgQzu8iT9TtCXyG/1
xL+mobBC/RTAatbak/zroPNWha624r1g3M3ZJduJXcvj4wEo5kIZInctQ4fIO0WDKVIALb8U3rfo
bLOgO+VYpjx0NaH9MdhvEd93ANrBfyosFFoOlId1CZjPh9LO7gbvbIwJgECPvQjPUwIiRqq2dILQ
eYANBjOfvw63jBoJzuBoDHiSucU9IlvC99z9kygUye23aMVmG9s3TM8jWJuDhjA3zhNUfD0RU84W
Hab9X13tphzSIkPzxuWGvG4maHlyv5f+6PBVIyXccCtqxY3h313ePfwJ8zWqOKbm9yXX9x0pIga2
L9wcVTGjD7k41QO+EmHU4Ec59rLwQSTOfnPJOYoEkHH07n50iEICvYWJS6+9clcuz0vOIGq7x4w3
G3N9CAavEDBZwdtEynx5KGAt+5Md+vuh2IZQMfYPlkGxeTQXMahSDN8Wy8YYduKC1z4yDtfcuuTR
BQK9oGgo3nj3HRry4MnEt9yc7IEthsm9EdAYyhU9HrRC9kvjWw27+WQwjn3laofqHVU7RumuwZNA
ggXdPQgMfLXjJhvJ+GEc99QpXz6CABHbeSz+ispeWPkZWAY1JfZLkt+sQ1yyqxbXgfSdEsD0nlJd
6rUS82HgzGXSpzKhXjbSkNtVdBue2mDeavmWz7OOmbV1OoIGsFtngvSVP/yHyydB90ZbYa0hsWle
+PQbhNgBaoyFzPG++BFReAkWk0sTYGfs/Hg8tJNzXxvQtgDoOQd0VE9rM8RCW87rRFNvRgJBla4c
6+nZAprTy+nRrqCi+ZbDZN97RC+QdwHg3+pcs9TUGRLiGj1X1lnWeFZ4eSxAtiDvdsZIghJ7MHel
O6yy5DXK/qBtwPyB/jISrVRzYYPBeRMhoMnyFs+mAFO8t4HF2XN1E/2ON2Vp5o2Pjgu0mpcREdaH
h3h/PBpWvkNW76Y/Jg9NiEr8EpT3eQGdKAHJ8BGAGdZ4wNgcsm4UqK+rVwHBuKNWYsc3Eh1rAr23
38ANsuGzOWCBrTCeZ18RO9G1TJ/M8Zmv00PTYfFNQCqDxfH70GYXzbvT0BSryAfpShKNt36PC8ZO
twB91jGq1xYQxYwqzYTlL3l2TfAzzXzSSE+mEFkhxKfmmVMB4QZYZZ3iQlD2hpCDfaRToEPDISRp
ovHdPuuM0g5Lc0XuZMkDNnnfRXgaqx4TpC7qrIqlX31HIfYUlFzdOYDxcHlMifJN8a2V3T8b9S+H
BBYniTFmNvr/Hwb6vcY/55mAt3osBFC45iUGSSd6HQUpoJjJO9mY927jyVtvIrno1Rk0EQKFH5HR
v1sdEliuLL/Y6jTmgfOm1U8KZGAwqeCXUVw8riSPcGgS8SziwTiKHvHaitKw4sJoICvpsuWhTwYm
PwA7JkD0a7zHU38UiT3u1u6MaHWuvbuh4Xkq7xoe/xElOngpaQp8TXIomuewxfHtN8cRE7HA/Tnp
tkqjhwMmpTU2DPGcoR4rftmS3ILvKm+eC3QPWmOvAitCq7QNvBdI7bzZYYDEUUUvWAMzhZqK58ij
vNZ9dQgr9DA4mYzdFVxuR5nGMq6EK5n1S28ymCQb5OyaXjz1NAZO9rd8NAk12NTtLPNxJiaSQ6jR
3wQIRnYnnmch5Pl5tlQTo8blxyr/kp8GYJhsBD1DPOWMoAGhjTqlJVCXafViU/YMNFUYtEGgDZ1W
qgdlg3IcT5aWHwKqsiskyK2J2w/elS8xg+s24i+zj7eiMoiIcXLOIcnVlSuRFCzWbfbMOzeBQfOx
8zObUoqmtG80IWKNCqFe0KnAVXzbEvn8hMtJ+qcJOwCPttHJLmjve1zO12D55JUHlSWi7ih5AQHM
9VL6l8TDbJ4RRUaCDZJIRC5gAgJJyZgLk4iPsGUFdnJe1r4nFy4d4R4JZ6Q20+vTfSb+cEQMOh9q
G1HbOf7jqzPcK97nvZUQVFT+yNrEMcEjxOKxSnM2X+IMGn094SQFzhHuHYIvYhAT5TdP28AzhYJ8
6HH3El5T7WIuJub8sqnWZf6TFvMB4RMbxsrTCH1gCGgkI+Cth1H3lk8zuVhTdBdYycoF3fbNtR0c
Kw2fxVtFczVUFjA3Acvxl4WWq/UQzhHilN+HBbtAeI3ne70sXngoOn6MwAbkRfJ43SxoQdlDI9GK
/p3ZKWZEPBXJ4TaVMLwu/GJeJtekNPYs6wkbuKcozeXtKjtqu8nDmrBMcuA6H4IBOJTH4r2pNVxY
qBXL8dNhUhqNeeeRPAwEt1jY8YC8OEUL7cnjgHKKQwvmy3PSWPfATaz14UVWYQ+3Ad9DqG8qmA3Q
l3qBXyd9QwUfgc3kk7xVkImOQL8p1sutg0sKvTvEMSdiKGKKqxWB8fCvl275qsqcTA0UlVzU+Zic
ayTxCAhw5DIvxMS56ejUuSYyXvAQIWAuf1Ga5xuOaj9+KCouDiamTl0B9NCuiShwQcA3tsmv1pnk
sbWg0zFlqkt73+ANr/URf9cp19NHR8L7SQypdhGEYgQS45BLb6XtzlOgUfqN/m5oJid/sDjmZtnI
UnOf/XUXEGu+FIGsG51S3/aep0l+PLoxbsT5aX2L7rYYtXteJ9baALRXFL8AzchCcvOQsDiaVN1x
SBM1tAnDfouRQYTFAofwGk5uvhut5kF+k7w28viFeBPz9Pv/LEMhQ5FGg4feMptDo1Fv3IX0YPkY
RaF8aOXwR24nwNeZdhCLdO2MiMWJdFLcoSXJ3S2if1XvDK+5H8kWwGeMbBERsSRVMIas+LUy89/N
trqfJxZvqnt6Wr/dfOunlAEx+djuzuati6OD2WdgJDVClJ98tNeyq6KxQT/0YEeoZI3POOiINtuF
6YZIqGX+p7DaofVzG5JgP9oB9PbcllgTI2m979cVUaYzTMt4Hui7MOyMCniKf02iEGfawIr5GbUL
mV2Edjblu2YyETBqAWjBpMqS/LtfMwyBMrOv1SSOgLzlDE0moDsJWvuGfhwkkaHPbR2mWx+8A/24
7py7SJTRFJfX1d+cWWcCtex1Cg0dGdr7tdGbpyS8dGQphNDBIqnTeH1Vt9Y4d12M08goByhX9y1i
3kQ4SFEHaq+62Vnvk/0Ci2EzN7vGRvT1efpUFb4g8I8JUmYsWLC5DTcrbA87vCHhIEgetTp+lZgO
4Sa7jpjzhZ8GTIbIw7j61qmT7HUPYtGLiZKJ0TajnHstKi5xBVwbbT2jeKIFBCk8ngfCTvMnr6Ts
5KnYLdARo92zVA2nqfK3Hs7fiWRr5wM5xqIU5625K42RlBwFg4G3fU7ISs0vliWOLVT3atchgy2d
YG/b817lJuLnfal94cuY1T8BZryI+K/wNlALUcRqG/Bm22RSFYgMmhzjBcUUQ2kfLSIHgTwYFdL8
M+EY1FOSSbIbM1LAsM6+XZg+1W41Km4uCvz4XB3yk+NZz5Cyiv45xTzKrTqngCPptxrh0Pytk+57
aCBYg5m0tMC8E2sFopGJNix1WSz0kvZIShNMM4w+iDfnatOcq+r8ViAi8ZJxIwYCoWHxlDRoR6A9
WaBEpw0dib8PcF6mgYnxsQgfYXmQf7pBdQIjh3KZeKIztAEBldzMV3LaQY7jqzaGzzz6LBaMS9TO
7JCAHuYs2Q9EAYg8oCzdi6yqfOfyStdgVBGfG2azU52S4pZsGnJbAB5xOl3p7tai73LwT1Pe32kK
9U26Hm1yppjdUx1SEoASfJsIuhvuLiV2CR4nYRyNlDGjYgOZ2hljkVoLeR5IlUt7qqICKAz2H0IB
4TvuGx9P3M+ULhu7Y/Nj32UOH7VDgAk3/wi6DTrygjDv+QUem2fYNV9k1OHjjkklCHN34ygM+ueA
+XVOJ9KproZ6cYjNJGio46Tukm+NodbUlpME2khaK19y6tIcSGZpf8lKenGuACWheUBImunwtpBY
wcZ8kXMbKtmG+5NkAOwtS0DWxHCWWDzOs9a7xoRkyFA8wX6miJcjTgHWf7QjOQGHLlpMSXNxghtM
q4UgTE6TKfsRIkOzzsA+Wv8D6MBv8DL92YXiRs4lVgTXAY1nXPb+TTx8GtoXYbQEIZE/YjbBYYTQ
BxgVzVCCDhxuXV5iVyzT4NGgImBBgqNJDA9MtXDgHToVPC9MTZNzE99IXnMinFG9xES8oA3gP0kH
tZc9K+GW6uybCs8mR/H/WDqvpsbVJAz/IlUph1tnG9vYDIaBGxUwWDln/fp92nsutnb3nBmwpS90
v6m7ftOjCLGtn1BZU2/Iy5YDLGHYUHpVNqPzJvN7ZkxqkqQhHw4Krde2vehG+HE8dFChgJmk+acH
o6oZH7BmPUrOUwhdj3Gqh3+EK+oOCZfw1B285Fp1n0I4IK2TG9nNN6lC700FQZWBjRvxO7VBQzWT
I7mhXGgxO/d34O8nh3oxB2pz4TXwsyTteZg/HJB7VFg15Sx+HQUMkGohKoqNYLsO1uYRysUQy0zD
L/x1uDxH6xIx0ynHQ9hU0UbTteW8Uej9uUIfgL2YCLP2x1SRsmp3AVg6jtmBJgQ7SkjEiwj4rdeU
5YAkWSF6iOyM7YSxWVXcgxjbheutqbtJxzTpaj0yrB3o3Jq/ttILfW8zkCPAGZR6Kw1MnlUXw6hX
EfActuWc6lP0N5NnYPXGLgigKyCUQXQRPnMRuI6IMEzvVhoENfl3wFk79taAiyImjKhsh1kU9wxt
odMz/nDW4E24YsBVC2ORzIw/H9QLNdDNs/2V4+sniJsuUXcGZUaKzUWizQYMsAjk1foD4I0cKbyJ
hCuHOYhJADkT/bTFRgW9jRpw1Ng72ZYBAIRyiT63769SdkbdF5bh//pG6Ig4UrFtcmPlbzT2ACnl
X3qQnANmdsHd/D1dJv8CfZ/stuSW2QbBWgy/K6G1Gm1Hu9+7GSFQMMP6WqglySWQzapFOh4+WM2w
fXY4p6o4OSU9qGvi/3MEo3dOKoBEmkCqcC4PVDYUr1NF8BPQW0av4FW0sAl85Jcg8tIuzr5YDRgR
mGW/MnLMSVEN28OT/F7xXZXttHGjo00dTkmH4kmMvfivoa/V6VOq4RrerrvWAywUSKE4MNLy3SE5
EUWNyXmdAag2A/IUmoZ5mclpQLlMcTcQMiXAhn4r2Fc4Q5DWyEIYgC0ZEtqd5gxvjsfwJo4/cj5y
Jd5otbdR6/bQt2jDGmWX5vTGCHSsGXUjAjhd6Y85TWoE/jbCmWdK9Bx33kqnHPCMH8f4idrsBfnP
qGKhP5lUu/TPQsASMUF3X0eM5OT6U8k6CkwyBUlXCM2NeGPQxO7b2N3UHRwNxaHvMVKLFACFZlPu
bmUkzdv4FZxIhnANKrKr8lUoKCTiSy/YqiSJKDlHdawd52LvtCjrk/w4p9ZBco0E0KOPFGqOSr9U
8dqyKUOasaZ8Gy1zI5EuafDih/leKz8+GUCg+I+nB10x578ml11SbMReI8IbicV9nGpslvNcXwgS
YO1VY/mHwFUJvBJHP5HfCIEMBdEGRhYEv6KNwx8rokklu89QkNTtahoReI/qBnkn02hM6yXCYWxy
hUg1RutseTc9JVWaqXCsE9wnMfrSOUUDNZe7GI+zMNRwC2gmD5P9iWzvoZGUgVBjDR1OvzOCySqc
NSWn/eMM5H/31fRMhQCekxFWDEQAqIgcYbbOvmpiesQBoH5OWrBD0jbGxRrlzON0c0+BSlGPipGm
4qGAo1KdSQTFsYaMmk5uDeomFkkRcHscROjHIsdeuuBu8sAzWG0vWQeQ6d64M9NnKiwJa/RUWAcC
TRHKROyZUYbw4FuivUTsDAjCT5VCTBYrCAEHknRUYqqVqgLdS12uYzR1gwvNibo745uFfNJOXmz4
0TdPZvl7ojoxCCiT9OHfEVLKYKjrnyD50d1woxdvlHU29SrtHU8jG7dy83H0Apm4+qcEEpESQ8Mg
5DxQlawmmiXAKfl4oPdKTF5Rfw9sah5uCk6NMUNT6BYrhA3UX8Iq1eRuldZwfBR17F6uQPToE0MN
RertT+pNttrQPhUlYbgMo6R9rPMDYWf8RoZmhNC4PGdgc2HRDJpELkiTi7qjffPjjrxhaUkqfdgl
3l9MB6Heb8Sgh4HFhufFGYk0RsLY+C/vV24KMDl8hH7rnHw41zzeGoigcivCZs9823E8dj6WAJ59
4I0b4Z35NjXFSgggaIjuiQuo85ExwbMhIyb3DTyUQ769u3yV8T0lt4XWFIzQ4m5Kvnz4dx3NQpAf
DeTm8uelQKEMd6BMpSK3pXrq3oRtsvsccRBqeek0U/cSVl8T7wd/phiYZbuxMPKoIiRH8gdwIYEg
JXfq4xAxb0bCzDw6hzB6UrE04PSixgyMIyhzZTFox7fqs62VOyILH62AFcDHJAotym/txceGsMlM
wYqMQIJ4dKkdvFZZIOOMvWhPdtVHAJGdMDmmxLpBJP2IJoX7BJMFjyYgaHcZ9Qjn1DU3UuTnG7ql
3njgoHGxaiys7yT8IKbQpnTfz4gjrJsKgiKq8fQANmw4q6CI1y5QglzMwgkgCRRVtUhlkbOc8ZeR
w5AyMM+gW+eMRLiYi0aQ1ZfVJ19N13K84FXeVPkJ1dbGQxukfqlhRDLCDwx5n34GE32iAf2Dynnm
yYBDUYN4YMV848BlRDNRPzJnT7SwAuNbsJScnFJTwtgLFFjNtiTrdAQ7xNIdZwcNxl8p1K0I7gz7
rn951H+iNRyQtj9UOhpsvWFspQ/hgauluYpgTeTn18ZNI1uwStFU1eExMc5OABOAIqiHB9RvqdOu
IkIDWd92Uj8HhIDAKT4Z81nr5VaMTn7/UuqXLERiRhjJhNmizdZdHD0n9H8S8IDx1cUIwojQ+q9h
TQdoTlYofuaKks4iy8DWr+BgufpilhOKj3BTVgcfkq+pGgQnh9xpPoegId6cjL/sE0mfS3ECRyrv
MyDLw0VbKkoIqzmZrEvuYCW2tnnGkFmusJKtRvQpWvAaG59b7bzgJYzW4jOjEODCDE0Gr3o3h0Rv
odge8YmIgfEfycUfEQ+AB004Qx8lUaFvuClzB18bA5Ki4ldtX3CWGWO7qzSW5RqgPTjQt6ioe9yV
cIfYO7gEWNAzJ/o/Md1LKCnRQ9JGkt251syKV1MfM7/f11igcCRQClDCc5CRespIksB6rrQrKrch
95/c4JMqVHpJlOpoFar65sE01OqHb180COmiwR60wC03039q6ldURiSwqUD4B7eCjA5PHUVVTzRC
nvuPq0XuKjF8D5hvgUyY7yh+OwXymB/uUO/OMyVmnG7FqdFJeLP/VEh5aQNxv+T2J3fJqK6ZQcE4
ADT9kMTcyy1ThVTTWMV4Su126bU3PrA0QaNqfqNsyKBeRHTSxPouSwkhc/Caf9GZicof2EAOJ7Uh
fw13E8VezLgIN3yVkF+2XFr/9jUxGNiw44OUcxD5bGVd/cfDZ0O7FIt58KV5v4KmzuxnmA9ZE1Nt
fYWFurPo+iATMpyOg2csvyOt3EBQryWpQ0hZqQFdEmkSacmRN9Pi89HgF2GtAKZVp1mrs4+Qj/cZ
cWQNN6QUmWU+8y/T6K2YtX1CmZgUuEwGAkqDr57Uxip7Y0fS2mUIlvjj4ENTt/ZRMbMn+JK0UaVN
mEd14PhhfYJpyEVAhnBIVS7rOUZ2NmhbUHAJLJQbPMA4hjfIPdWlvjebG7B3xbhXzgth9nIXwVuJ
GYH72U+UJ18jpopUrzj7KtCC2AQFCLTcOCOJKjAwYUevYGJ3XMulwmYVABATOWQov9yjU0lf8Nsd
HDS6lppsytpYtByyZnkNNEZVSXc8ddQF3CXcNAJ6uo9NbjKzSeYoV2eE9lJ7Sj9VYVFoS/IWjG5l
MiM0Ya1kbUQ3sK6nm/j+uUcNirSBkFPKlMb6deF9gUHEFe1SvYZwGtRXc4xsxN4L8RJw/rN34JaM
nkOQtTCfKBxFOxBz/Vkjgwu58Li85ecjJUnHz1DV9qNGCAVQgit2JkbNFkn+YZChLeRGhTIPYRsX
npiUTGY7o3mTEFB+EeGUGzVYP4Lj1JOSmGS8o4iUVThVp5KH/JhSQ1iPeAOzNbQig0O4TyuuCxTU
wdWbGYiGrqbXAMiIhTmpuXsRPLvFk5HF+c4nGQ2kggoOyom6SgfeVHesRxRkEv6wEDZY1LaThDrH
/EP+naDYtQ3TibJGGEY9IK+xRIfC/QXMXgbxGUuwz33fmxz5H5zbLkUYJKyPFwDJxZXn6oMea+N1
aO9oTtl1ZJcTs5NRSfDsNDy+4p+KentZwtQAia9Frtc0sPnRm9ThImvCdCI5coKIpvQgPETZ0mpz
NehclUQjnoT5SkitKZPHfpE8F5RIHBDs5BqDixv8DB+5TQoZZ7bQAbhUVpLFImCMTy8iK5SvzcJk
ZaXkBGitsbWQ+vbI8KTnZNeOrENvI7AxGibqvAGJZdqf4D9Wcb4fyu/AhOXx7yNlL7+39dYekFuN
gYco3CHcK87ApJpLRGQoh87AZMIsWGVb1brQUS8/etdDS46fv8Q0TRwSl4MefskhrcCbsQ+A6Vhp
M0ssQCwps4KZykJRIuu6V2BewEjN5iSmh8HeUldXHlngCwvqGCkhAfbqhjEf2bBX/TcYV0A0Y0G5
x6Qf3j3Rp0dV8vyvXvoS4WRVdmqxNsrgInZhZegXA9oy4e/WUrI7oO4794dHy/Ce9SgeC2oem9a9
0rp7wrXUDfvoMPgRVsXLFF/amhh5JlkRqQ3Uby6NhKypFUqKkaOJVk0Dca3ICna9RVgEawTFsrYN
m9ne4IbcpGM9fcnWLNIXrM/SzXD8QGAglj2JkkBHuEvlE1WYbp9kLnf2D3xrMaGULhgfh7vIH+EA
t4AXGqo+4LAiWFmdsev7k0FijdjTAnAutrnAxRIfpqX1IynFo6aMGSimoJuEIw3GYSXnHae4Et9M
56mxX3UNSwpJoqgKKNOE8c7wb0Dye6BlwQvS8ptDyTGiW2oxGaTZa1Fn1M0iLK3QJY9Tt5fLfARt
E+N+wk/QXf9Uo7AtHCYv0DZra5FOyVjFlrlLq1xfUd8y772pdn5wbmqdHB1oL4au0GUEqDB6sQpV
ZHAJ52ZjfAnfpHZQoq2aGKRLkGgCUyD4MyW/6OHCK3uAo0zqemZ6YfHPgRJ+hgspFH63qvSNyRyN
kluW8mGmYOh1DuoHWs9cmL3U3FLrDiXgC8CL+C/884gJnGaR440CDn15CeIixgPQCunRuXS7YFyK
ZkUywQyEz5xe4crBvzWqvPptyLTO0ntcIEKegZEIbK5l99hGOgcOVFFHChgoVspi4v4FYLRVf82X
kWqO/5KbpJ5QaSW/wNMusC7Hasadm4KvqtbJIXRJPpeOQoYRLtyFvEiTe1nrgXPaU6lBeO77+FfW
nfRN9ZVOjHY7TLdwTHJzZAifpKmOAqKFMCBO60cCMBB0wIxzU10F/iYKF/V0KMfpNCnlU1QeTF6O
sPKme28Z8aJGxBOFyn6oLGKFWvIAmq1NDTzpRJEjbARbgDijymQIGqiCG69zxoHEOi1EdkfwMIDw
+vA6FmW0jd6N0cR5CAyi3EBg5ZXFMMkW0laufUYpCQbctOVRrp3XFmkKSqXHJQ6w7wK1AokAwnlp
f/QaexnSQFiswKKkrHXvGuaSiuATCR0IAso2llGNrsYWFD1l5EMooFam6Vu0lXuhUojEFQCXF9Dr
8F10lT/hqHzGQFZBkT0ZFL/C2nOvSHeqGKR3klaaYUNokcF3t5wf2ZJYM6tMbiBQvUO1XhI6YiGJ
ksgDm2/94DBoOCT4S6BT0LOMtlksFcg7eNI5hHSFuyAety0aJF6hbInQNYBpj3FKVE9BjMHMwQmd
C74QEiDG0qQuAKWkk2cxgSogspSbiegE/ikBSh2fXUFbWZJjC+e+rMN2ffNXNbSgahA24l5KIGfw
BgSpEzvGHK/yVWtqLLQ7ooqxXAJDqGYnBMrK50wFJKhkFBF5jcaLc7bq/xBHhe3YYfDxSvFSJlMw
NQEBOFArwDQfMubqLcRIj1KMe00YRf5DbPJSYEE2Wh3NawEIuExmFHAOWfBUkjpGE4VdVZM8imRJ
lOVUjqpKOA6yadpv3ggYC0iCx8OTrLYRmI7yygSirvpowzOokZcJ3AG0JlyQw+4HKj1JbRYPB8km
0LizemAmMD2pmYaWnqp4bH1tYqJMSUofhzgMjxVPO4RcAkcJLNDUzAngiwl1QumG/xLkJ+JoCh0S
1Mr6JN8cHZUbl2sDLdzkKe9sT5XvF4O8ktWwzqsXp32jXbI5VfEMNWbJwKi3afb++h8GAzoMNpZt
RGujYniEkl9pdN3oAXshA9g7rKugq7bS0SeonkZnLa4jly0uS1Ba8NyPjrROnjvshOvgfZI9vbTT
CQE3wQvFTkrahyzKukot6BnPafpXJMHmlB9rBGN2ICdkgqhAv4nJRAfDUOAleXkCIjL9omI0ZdwE
gPHlpquu0mYNOLaaHj4XHp7+JZ+Yo7WK2jV/CYBDb19Bz5Aw4UcQP4jvPINRuhRY4pmxSGTqtrq9
5wqlNC+5BbW/9vCPBcGZp9q/lMpCS2n8WTi4SsWYgzQsVptjMgFE84VGdQ8bzCbgRQpcBKkXII9B
rw4oMuIvIsWSKU4nuRdYRlK1ODTaYRKeyDV2tQMlodzejNvFXkgDbdXaWTrm1uSooXZVB+4uZo+g
MGwj3jDrtH5O6C74hMKvy9ZGPQgSIxmRkk4W4IgXTsJOLdwTv5lSbAQ9lpj/5ndARSH+jMrSHm9O
Nok6qzejTp8o5VWyJBIeNwdTNZI+TQms6xAWH4THOC4TUNDy1XQuJCKadHPt0e20Hf9Akora6FDr
41IKFLalEZ77Ktp2IZH04Lchsb2GWz1xCunqyGVkHEz1OOhnhdfqNP/y9kmBwTBIm0LqyZzxvHrt
2n2i/lMGOOYILdvXMF18jI5h+e3kz174NDFfOE+eK+/ICiKR9bMMGemun02SL7N/pX13vOeuPoJ5
+hyibUY4AOsrs8gSrbP9VFkHjdFCdHxFR9nLkkyQU4PLbFEaE/xsY0tZDnQsWRE8o0eghSBFluEy
eLi30xDhdbjGFMA0lwlJjeM5nAhmJQvoQaRSL8vR3WHAAn1WgNmY2iGUr7p9nLYjUk+CF+eT3Dxj
1yxEdDV4bwVzjctsHzhvsvx5kFK4iBHbpUPGZA27zPkr/iu+i2QnUACE6KUBBWr055N9G/iB/EpQ
Z84XhesJ4xonFb84R0YIQ54fNEarpAdYVJ8E+a7FkULQhiB5HkQj2J9kuykZGHSPRqS+wil3aDj4
FU785eDk5h4VCJTLrUVvgjxBulpOVNHjCA8m25xMASb9ZBdaOLoxG3MNyh+NQFPvliPgEFgqm09x
graVM18O6SYF5VUuGZL3hENF8Y5yWxke0afTr8xGlH2ogWwFwG4CecAxI5+C5WSZV+2X6PVEcG12
X+Kskzhd3tqMcqQGt2pSlYN0i4wNJJkLmLNQeAit/Qygf+b4DehGQVdG30kXKDo/eSisDgHFZqpB
qg9yqDDQwI2IflEYQrFxyAEoGDX4gfKBxvgRLC79kg5tHmDu6FWuUQexD+KXhiBNLGfjI5GR3iWk
jIO5UPr4jxrle/lWgQ9WA8UFpAmSr0kxWUDlYthiJSADa3DbiMLPx+7CvWtEv7KKqGN087vzCIpU
V7kCsT+LvEOnunT/irp1RKPxYry2ZK1b2xRsbHgqDQ5f7dkNryYR/ANG2TX7kxiQaj4oBQIqXBDg
N8iB++iD3KCBdBT2AxRfQGOUlN1SmdAgRIy73PIrSlJJYNBE16ehQi3nrc/wIlGW4NfhOzRc9Yj7
ao/mddyqTG5Skn0WfJpIEfkukIdj+8dLnvmoQ/yrumAIQEsmqdOpX1CmwCFF+nOD+w6SSdKOoBiA
RjsuBL/WX6RsY6WRVITY8zRg8+bcwViNNJY/KDRQkzHMsjcPms/lpvxKUy51sB2TqltC6sdrUeQK
788eCZXwZHPHIgGIqC7ZuhWQkrxsDFOTqa1L1d+E1kaevIY+XY5drsYgAePjDwJJCFMAscy56FAC
MxmHkl82SgnbpNevvecuRd3TeveU1G02AzD1SfqvMANuANqP/e08DIve9zaVSyoY78KnQhBtHPwW
X71ECCm0Ts6xj0KHSF25LiZWvE0uQQK94sWvZkHuLWohvydIkh4NKAedKG3R4HWLgdLFZ86euSIT
VE1fH8MnKuTI3JcTF6icVeJ2lbBI8ifQS7eWvgheeM+lCnuBYn/+eAhllStvhfCNk8VD4yKTLIcB
ElPyDzD3cH9yfrD4DVRUia7t/SJmgoi64FLyIfq4QruW5SiIKVH3iC7aU03pNJJbI2Sx6U87XiOp
7mp/z7rp2qmHsNeQhOurWA5b5MyJ+dAORpT9JnkILjYAkorrKw1mIrJCKLdHoIUJki9MHUZC7AcH
0HHZcALFGPhL+uujUmGmg4BOM0wt/F+IBk3mJUlSbu6Em5plQVxYxSJ22WX1H7ZANtxOI99YHodY
+vpa3z80onAUbGQYfM6ceESMz6WMd8dZMQfcITsNfVWjXZgwsbdpbOhSNcBhGinZ+3B1eb1yiUoY
kCnW7RX95TzUa5MCi7LS0Znp9TaDILXYRaS4Iw00aM4NnJj87sDEOOOYmP8RISgklz6LkNHJn2At
xhfXB7ZTaR7ZkOix39qEftjUyJ9Gf0VJGc27iSBNFDbmv4DJJMleu03qd8mpXNwp6zRyamCL2BBO
+Z5pJXJYBj8faAdlnbP26RY4c63si/FU3EYok9yJ8FOeRnV3i3ah01BxV1Gs0Rjo3mnus/XH7PU7
28F7qlP7Ja8JGuhofMW9r5WcekT2Tx9medG7bzT96J6QHwG5yzZkDcma1SRtnyQhshqmP/x6xX4D
9BcJFA+MSQ5snqWNglQHSEVhx/Uoq1xcX+mW2068E+OTVv+MqCUeezgWRYJwF6xJTBjSVlYU7BYC
yI7EnIcJg3tHsfZwWzLPyKb90ub6T8/RpJrWomIviIzpvzZczF1S2zWuTxdz5PwX2SIFWohjw03I
5/tXWUQ2RQxfpJpCbouKEmTCrQEM9VP4RMQHH5RGo3UY3gtcbCLN5+oMAHGkcZRsBSM+AXlqhiTc
kpYDDjRoLxJvBw6H2yAnTJgGjtPuWo1EJiDOYfQjk7mhULlkqbbRE+ypGeEnlPfUcRf4aMNqHfTM
j37uojNwpMyTFQbN1ttN2AEzlrsOy023zfwfG52ngef5MGk00ldG12gc4H64bJjim2BmguIn2ZdB
8dFTaqFOy7hNJfxREhgc4m7JSkvmS9x/dzGAi35GisGQJxiXEWfGfPZuEV4Q1K9Cq0qs+LDkd3ij
tSslfoEcAqyPgHUVF5W1Yugra4zSP1C4TWVklfTq/z/tietbBEBXVEBSoXE+Dxvud4D7S9O6i5rI
jEhI6XkmFf07HkYmmdRnZmVD6yAF6RnA9+tAsVfCqdIiGDRwwr9BtAunVpMs81gD7MLpIbhaKtVf
MgpGzv8AHmbmaHXgHcne0Iefpn524++UT0tsxR5NkE9BWucwe/peR9z92oYMGFkOnH/E/ACvLcZL
ysg0eRMrlPxd1MPKzWKkkCB9sRPUzHgrManKpgBJpF7KYd96Lnnkgyqx0pWXPYmss2FTUGMiUjvN
U7Ofh06MWJqsTYZCaSWKXD4madKCGhGORLxJhsSbywtRB4I8YYhb81OndhIlebAtLSZaolaviOGu
1qV2kvUqMlUl7i4D+5MLU2QiXMakSmOLoj/4B0boTdsKO83cflI2pMqZ9lLJXtyEXHlQVaAx7BMN
CJcHrV8VjDFahN+a/xqHygrdeWzu8v4cjm/YjDjlwRoji1+pnaZ/8DGzis2cYmnYxSFXMf7sTdbt
1HDth3jP3xgKaHR3Thn2upn9MaxogfsmIk7Txu27Voc/ZMgE2bJzUIIRMsd1H06M/K1W+qsySmnM
eNA9GwU9RmTqOzrBPIt5PwR1xT9dTytEPkPWnE3Av6R69etdRmVAOkn0njIyC+MvfVgBzcGl5gj9
llx8jqcx+46njyJgyqP3xJOUAClm0BARKLUlY+1F5imfhhONrcn1xP/noT5poKHi4e5PGc1b3qPv
ogIVSj64WXDSqFq5rVku4OYBYAf/i3OUKh19OL9HoDlCMSiYOWRlPcfWqQ3QoZDRhCSIIxNAMkF0
i1qf/ZXCY9lKR8vMoGYb7f7SRLRNdJ+2DaJFO2MHXbI8MMqo9LszFJmcvZGNahnXnb1viKKk/Oag
pDuBMUHpIdIzLk7RfvLb+BSMv97AkzG4CMCdBhqij/O1afbdMbg6pAqIhnQgncMRLY4kEnD8i8fY
AJ3hUtIxsZkUW/aCi4mbGQBsxkZjWp++8enEW817QQquIUPOP30SzvMS+73WrkiZqeI/OZZ7B7A/
zJ4qxlNGfQePm5/66so0LZEsNf57WecLx7wJ5wjyPTAbNyd8he8NkIX+WCa5gXtLnheITZMcDJ1q
jVIQ6WfGRCOKcBEht3MGlUvm57bw39kIiDFLyPpI/6um55ELXEXOn6wH9Ah8QeqCuuoWtvOXK0n7
sfF1u/s2BOLbkh2UNlsT+0a21gPqfzTVhyJo8dLjiESGOvYKUrlLGAbi1JCG5z/HGW3moFQkYm0T
xG/hofzpG4o7HNxHi3ce+YwkwajRbfkuBlgbtZkULTT/klRmYgui1AQsZrXwEeUJSA2+cVjbcp/S
F4T9Z9L7mwGRDNWEnKOBEzyBhyCPz0OEkuBsbJAwaEkSo5rEXhJhyeZ8iUuLKWEEdUNrUlMw3YEV
nANOi/ZW2MvccZcmznMNvwYBwozw5eVQFxHPEGH5xjgP/0u01g/531IiYnHEG0e1ECYua/7YwQpF
6YU4FBos0YPp7bOGDqPtGDa9Dec//iDFAieOYMIc9ykSbC88avmrcKXclxhabYIuWaSFwARq2ZxU
uKvoYTfa+nB2YCfS+7DpLOp3KlBRTtEtNPa1Hw8klKnql9TkCcSZ8o/uPaW38LmrMOKiJonuTX4m
PoRKiHcLb6P2PzZQsc30NOBdMyd572igrWKw0ln7Z4U0kJ8R/iy8CiQRPnlvaGjI59NARR0+JNue
Y4FclSGA4AlxDYA3hfe65D5lvgAdr9y1lErQm1oE1hnrqxRJhmce4Nz74VMY1AjeXyV+GiJeEEwb
YfKD/B0S9Pw0c9FbhzpUdRh7hAqPxsq3XzDXijoC0BPoFwTCB2MRwbpQamOTbUWdx+uVqqktvxtm
n0cEsivvo/kWYAi7xMxEliwsnqxMNhK6infZFHcaBjRrtBRqrKxC/a8GCy6Z3+E8rETlxHA6ZjgU
zrGkpa/bd7oq+hhps+RDTtPdJicvtwrywdCYfFCpjC7ULDvfhKppIxVyOD/ReYk/WDPGrWBthZ1t
qvkHL8KmHQyavZAcKHBjkn10iegbbzQafDLAP44Z0d9KKYFlsKMqaZmd7fLc6MM5CPLorPSMqtiP
/nMb/CBAK6y7VNdW+Fernh44snXDlYyWArCDwJzmkgca1u5hUZIcL9+176+qWh5nZbqUgbso/GzP
PMC9oGIlmciVhfpTQwD4bY/dsnV3GcKJXtlW96lG/cViS4rpOZitp9g9NOZTYgCSIypxrJOLMrl/
qam4Rpe4RZtZNcek0dF9bj1V8mEpJ+etq4VwpKRTDu7Cc4I9rab+zkToVZ5HQBi0pMNbGdNGc3TI
G+7b6buI9a3VNhcOD5sEh4EwDO5F3QiOJQZ1JLEbm8uq8N59unyL0E88wD55ZaalLh3N2TqUgX+b
4hfCr7GKU4kKh/2CWVYSXdzyvdGMDWEPuxD7aESHgUy/0PoNvsBcRWqLPRDhpMerp+THGlUX15Kq
wSOV3SVzGYn0Eak1ph6CuEpoYYsXAoWJ/gKP2kIGknJad+ML00E3hYLFd5b4sK6oVwydJd6p2NoN
YwK4t7B6xDfAZfs6mA1dvErsgfoqyqWscQ9WCf3Ffk1o1Ll291VLUkDngN5wP/j7uC0Oc+AyBATv
obW2tOhC7OAaUQyewpphIfO+Sf440t7HQJQwHGk1Puvjd0nGBIjF2eDrk9uaQ3UWnb5ssROepvQe
lt3CaTD5FG8eytZcjzd993ciWKFtEQtcyomTfN5XdLZ8OEHFpKBIeJn4yTxmclBr438nB8Zcg2EC
ky2MQNKlUN16bwlAkG1+JjX0vj+f3eqC3HNpAVkE3bjpQGKF8k84mjQdrUJ/RWQeV/bCcZijU0hu
GIIHFu9IAULoMIMgPZqBHJ1b8TSnd7MkwZVIVhcEbS4vaJCpTT2VB+ftVP2WaQfgJ5/ka5TPljZv
JF+bIdzFGL1DpXFsNgkT4QcqKhNSYsxf+B2gmDHHMP0s+g6513WXnAEkPfOpeHRi6WQ+kai9oyAD
D1UgWmGTURmjw5FCGaaHeoNVYGV0vYFFGXoNYeiBw+gvIJEh35nwZjFMx7wRJhjjrRfPf1n/0Nij
7yUfD2eqqLkLfTXrB1oJxgfP50Liq86qyWQpRI4OLkrSZ0lHqVitwnOppHdIS0p6Gilcv3H8L6Di
d4H9C93ZzqaPWfpLobFMORGsqtx2dJx8q8RtEf5/Tg49cIT4yN1ReVnMFeMpWAzhDacPDaFT3X5V
zrAsIl/0LWw2Ab1TgEqLLSDJQggZkoZmiOLAAfdqivwj11LmHTLqlc/NgcnjIk7oZjLqiZy5rc1B
6TC3+lEBefhqx3013HUST71MJcaLUaAmHSbDx8p/1dTIpUc/TRg9sk2X8XfjluBqwfCGUT3bvrtN
Y2cDxCP5uWN/UqKYANZDx+Sc/ihim2GjHyrXQKapb3G/TC05M/Exs3XZwSRLjZOxgcvxBqS/3Hsh
0dAM/S2vAjgo3ALpcWhRTazA132OS5HsyRDILH7Rmz1PnOfIHSzH8IyJqehGxjVE73pNe9D8VUdm
wAD/eACdLkk4RFszwAR0daXkb+bkPFegNTKoSWbi6haXJJkCYubIqnxhjtlSHZki+dCVy49gKeK2
QukZUXjPXY/idgM5RJj7IntleiTiPABYnoLMSU2/JodAoJxJbqSIMcRPxu3oUbDWir+2aW1r87PM
3+qyeh714ahlw2Y2PgFL5NrICfwc5Kgg2LAznbUVpU8PrIecU7Q3MX/dVzGqbIasWciEQjEsyJZi
56VEL3Wuf/E1lBxX5C9I2khHEwKYwmcmqwy1G8DEnHyDc6A56KxfiA5Xu8XwkzYQ1+gqezX+UwbA
1Z5M4FGhbz3To01AfVG8OSTrq51xpFyS4NZ5vKIoz1x/KdNFrJyrEqGBxaWo3Vw+08AxEs3Ka6np
mybv11YMVMRguYAvZtO71fPwoqLjGIiqGgB+EZECWbM5+HhVjK3Tj95y8uD18hiLCr8Cx6SMcClF
i+bHDbQj9qcFquNNo31r+t0dJH0x2M6ZT017sxJkMJMjw5aZnIRM6jCCc8Xeq2dal5LMPXukoLfc
TUbjqAIsoLCOdXNXhepbRbzhEH51oMSzycUa4vSGcihC6opyzfsaJoAeE7WaoWwe+fYMXXT1O8Zj
NcqWztQuRPs29afSZfid9iEDQN3JWJVdtJ7JTk4ajYBRKlkyXJ1Kp5D7tNr8ucGVSFC6jIYxqA1j
pA2WYm8z99hTRdtI/zQwVn3UjyJb1VGgaCB9bUs2QSV2l+CY2ge/tgDpniW5G+RHBgMsSXrVh/w6
ZSiP55MIIPknkqs7hN9qbK1lrEwEEz4AAxtCdTbLQCoP8saxma7yDN3I1VZ+KUmHY1tdEPX4JMYi
bqyHewnqQTJzQEgcvBxtIlhhCz3L8Z4jSKcTwR7JX9bDsxxZIfqhCd6H86kh3UFmR0qLHelYOVie
3HFny/kbMvLBevbVb0ar7yeOYSzSYFTWyxQjPyrJKTUKjtrkWTf640tvPsceeRgOlIWaf/eJQQod
1T5l5P8/NTa7uUxf24HLwpTw7keIOKdXX+wTdlWmHX3qjSQJsIBiLoNcKYmFNJLgDwEPi4yoSCQi
SslICM4nlHE+HDEaLJdP7/IH3A7Q7dp7GcqWeoe6BaCpqz/lEgpr5ajaYGFgCUGwRgBgJpwC8Gqu
vQrqjmGy/WrILt403+THpX10MNLi7o7de2obqyn7qZx3ZkXTTV77HH48oKIG0itJlbB0xH/QqzQq
0yTvFum/pp642HXsphXIlO4Vryq9ukR6jfxNGReswY6lcicySFFmGsR057wOOQRBCNL8J+kPg0s+
D1r/zHZWpvv2a3cuIwi0hUIkWK9HW7NifoRyJl+/RXbX0+iV49E5P25STjGwjYpeo3XabUcOLDNE
6HQY3ZFcueXkD/kSpwk9oJPWTdCXnIdDtcu6fcxKZ7UJa16dKFJwwmJmCKlfxeYzsLhkmjzLYh3Z
GCfjLfKbSOEWbJm242w8EpL1FqqUQTp3Ik4IPiDCjbwYh7oH5g0whRwqNUDdrfGy0eEp7sXlZuFf
GBM7EnNcRlq523yCwKB7DhMclN2HJM8rTLydUF3KmCpesNRMMhYX9IG1TijLioU15xhYrUAeANIa
295OTFjpk3wnFTfdNXXyZAaXMH0OSnTqzhffkvasRahameaOfDEbGJAv7Y4Xf36iymoz4gxA5ig1
H6kDMGD6nQvDnJR/vC70jDJuQ9a+TKkkjztgEvJV5gQDc1I9ONGl5lqzKzYb0cpLT914VBIN0CUa
JmZfiO6GlshKsl2imgu5iBgmUIw5YNLzRPZSH777tb1zRGkV3mW4nGVrFw5V2bEsdhumGZG4LKuC
a0qjl/UQyPA0hIJydF5dxtL9imz4Uq4xg8oLnIUVy0wxyarkg1NtBvqFm0uOJUHa8NZ7iHnQX9qx
jh7jZPnNLvH7tz7ZSf492UWWCaO5hkReU2UxD+ITeyZembK1t0OEQXUqdxSDBbDQYPT/Y+m8lhpX
mzV8RapSDqc4R2zAMHCiYgFWzllXv5/2v4+m1poBjPSF7rffsFLBWqpu23w+huugHLxCFQkfNWhQ
IVcOvog/xoEOExnqbF3EZ9QSJxMul0H14SXR0m30XY/An5UhP9XymqsH3TdwfiXsKQ/wDZppEO1a
J+j9HsjpC73Zm18UKJa2UI0gVQ6eRdzjcOSbZMiI6/Y29uZOGeet4aTbiiGrweLuoqgH1bmY1Uuo
Nh8YUMB/PSmEDVZgRbiTQKTKvWuFOqA08ajI56Ux3G1PXxvY8yBDP7bjb0l7z7+TtaHB0IdtBQlM
cjpAryxufJESZGgAUMKOQBIsJT6UoXirZoAdS1BxqlYXl1PNTT96O8b8k+VuIt+VWFMxEAGGAyNd
MYhkwwlkNMGEZU4XsYlZMgh9GPVT/JfdBXYWtRwymD50aSURBxQXk12dlPmnmtjvHkulNtPvHGVg
2/fLIj5oxPnooJIpc9gUSM+mWpuE40oRLM9cdXC43cspwioWJpjgHOSDyvLQ5VStrlP8LmY/eq8z
1MFUkmDOhJBUe11O9ODUD2wYWa8iDaIa8ibcjLVfgc2SB835qzN8xLf3JO6Pj2MLVF6bx4ure0+S
3GjRpzWhVJnlFhqbiu0DSEhBn9Ua5c7E6bYa243EoLYt+HUy7Ej2uBOB+j934TKjpXqp/JbM6eHH
oMOiBIrA9+r6hJj4sak50Lhsre5GOSHCKbxsmXBmi5COsIzRsZcn6UbE/t9mNMlKIVGmhDhWXqPm
q678XRiie+7aRdP91DYOwn2/DooPC/2BeLoB1DC1tiE2qPhWieOg5F7bZrNXnlPFXXlxjJNIzkTT
eUbbJRcrXyLp31PjYE43LXuUDj7PPOaZTxpktx4CooNIPl8VEGt8WJpCO0h6G8N6D0ivpTg+ZWDm
soZE0yI2c8bWbnG8fAuLrQwvBLid8etras64eN9Qg9ZwWqHbCS8RIJw7Nw5p/v2/ote2hgyPBk8c
jYAY+AIZxqAGheAFmIibIsbmBlpRXPrn8aHwEFIh+Q2GuCGOX4w/Im/jMhtKg4WBsVFMq8sh3mKk
IzprLlZGRpRG3yPnOwA6dF5cOUIQm7z9TyEpqFLeJDnOBkp1OCsGXcQEJ3QWTgWz7+5pscxxcdpd
1jYMKHOEN/wHhsyglbkIGYCingAo4SLqwfhFr8cJxQ2EkSLxcKaDQA3cmOSW8R+TZaGs+RymzpXy
iafSJx9qC2fprTebM58WIq0A9hqzizrxUT4gGlQuQqIW6hFZZ8EmJ6zlCR+lT/894CAEbXyQo6DV
NetJvfTFAb4UzlQz9wsjHmz68hSiCGS05lMkC5zR0gu3SIu4bQyHJFgVa7V3EeQYLRPu+F04BICB
QhOZyNrET59Zh7SRGn1K3HLDl3vSaYWUHsRvmM1HICcd/h1TPLz0DUdCDRvwPOFmPNP6zOpWPCRc
B2NdCjKgudrctyqYPR0vqRDi8CclAlsZ3dSJP/JaPwjsoQGDTjlswkZ/Kc+j+uxDvxAUvITaXzPK
sxPlP1oQZw6PQ/UnJbgInzq7ODerNiNnsofW6AteIIl2N4mvqDUxPKiBM9SakSjgjdwGDXCkU86w
UxiCQ8YuUQIEEXLmU5M8h/1zCvqfuANJBOUKYHUvQ4ZW2crvQ5dZ19M7w/9NiGrCp6sVuHTMJUiL
sRrJv0IJjKP3kU+RYzY7g41kOYN33Lqp2EnfRN6a9euBMbSPIQDsuIn+Pko76p2PXjfOFVpQcep5
THOwhZX07Uc0YAQrltUMT+yperNVD/PfTxuyc+rYO3oV1FAS6OZXPUae9hJvUQi3yqoVacU4Yo2T
LyLjg4EC09WlE2pMMqZLxvYvwgKoErZZWHLUsg+5d8B4q/I4pLS5A+UFTm3sn7FZx3jWSUDZhPmA
T/0kJZ9Z+TjRVVg6weKNL1FBPIhmLUwHy3M6SkVTVyMkP3l+IrrMWqxCqSG6Jl46cK651gIXd5mr
AtdnCvyXrGqu2WMCc80NY9dpd482RSIUZhg2Me7SjOkL+Fra1SuO3jysE+hovgDOE3GpXrgpKzjZ
6bGOtCO3a425t51C0bowWAXh+WGHOcObqx/H3Dmn2A9haUjp5IFDmipBxoWx0dtp3zmMX3NhbkC8
VVe9wpTl4c3qYv5YjePaZSTWAjv2lrFMmTZ43T0ivUwEuOGymz5EXCbLUAbSE3Gxs21dnTBeuojo
jFmq6N+G3dPwcxv3H+MS2hjBUaRqk4XKXPDBD2RiJF0AUDFYY74WV2kvuM/FHbeKFeM71EFS7ST0
uB6UIR8GYjOpq2Hc6w1Ov/S8/a7rAywdofBbCDeDH62CQqRm62asXruq20HRstgOFpQMNSOR0oLr
H66jaD/zKP2my58eDpBgZF35ZFtHL6iu1P4kvDItibim+w7TZASwqdGcHXLV4zg4aFhZgKGsJ5wk
pABHmWcb73Gym6CPJog65aCbNSzbp6NErSltvFPwbRyAiuG1e+SNsvRqq302CcCjkqQ6CIHqaO+K
2N4y6O4AFUNnDfJFlQsavpfamCLDF2+iEit51hnIcq6Q78QdO3KbxhB6SoBYLh0uIUfGbMalw3mT
uV4S31SOzbn1nisVDy9jXHQJI9asuNNeXafCXnJ3wZnrLWxo1EcOdWFkOcQutDgFtmsezBW6CuXP
DuDSGJ9IcKEAVbhNT4X6UeczdQ88DP0JGgVRqCsjwjyU5IsHrMnmbhS8+aBxAYOPI9EMwN3hpL91
5PparCYds+NeIduQC6/vj4TOnKkc0QQttVFZJlG9ESPirCrPAfMWEW16oPo4GW89uKdEuT5ZP65B
Okvo0pmVWyPtL0YcL4jqXGNksRiBTXT7y5+hPgHFvyLRW2ZUVAWe/eXeic/WhIuuD2+MsJiW/LRf
3E5ZbDfERHpKurgMJO+dXjwR+WDBzcEcQ+X3AXkUKatQHQHIUWk5rFWwfa7DuzXhIYecQDgCUtzI
qIYjV/AsyC7OVTOczWDFmPuka0f4v6yqrIER+AL1dMDXxipek/a17F8G8yX1oiUvc6boAVofs18k
Sxud4kidGI6aNgJt79HWOpIn8xcLD3A+gWm1qM/jd2NGEIbcvDTXUkw2nb+g0xvDjzlHLa7ScHl0
sdo6UXyMYM5qnOGf0EE5/xJRY15iRFfeJpCOrLU+opEblYl4rK/HnDlz+xRp3y2RBdy3GMdA9/WH
I5DcwmhJ0mWy1iLEMdFJ972xprGZKMzpfdoK6S1ohmAVjt//S7BMhB2ITcRGc85JurBhjjA4Ns2b
1X8FKkhc/Vdf+7gm9K04pg6Rmjgv6zAMKzr8FueNGUf4GusZqdNB4ij7J2JASb3QmXQGBdS5QtkJ
UWDE5IToP0iSxQ1KsNyIyeQucwO2Rl/Ai0kYnFCO6de0tH5rXJeVaOB3KZYdYUed2sLAnoRiBqIq
qhmjRbPDOh4kA6H+NE19RXWca6w0GFNhspxbmNROt8xZxmww+ZqWXOLh6tJ14CS7iGhwUNioyGt0
IomRLGBwqVZ/upEu2tBntI+3ne8DHl9x3+I48paK/svEk10SspsaPJWeXcbghR0vxG/V1K/MCflb
nEPL6GghYAOpiFHpsLiRF+UqOkmWoF//Ju7ZQ9RksjH1HDpD9i2E74oZioWJjoVzWZtHyx7VJQEB
lJsttzynvJceAlVfdKgbxgGaVbeJTXUFYB/E085hPFQAuhE9gR1/FxRLGLyh+5KHKK2mTTOiysmh
9txyGTDE37k/bNOepQMOxGYwGmvdzm8xR0dXmOsAe2EIlFL+47xdDQfxfPBAcpos3dZKcFDZ0CNa
xmpodgmzq1z5hkGOV/xW6FvMMawClkQUbCloa2hRMS8frxfin4tVoB4Y/cXWC4LInxnYgSaVFKue
VOTmLxyx0qAtDv2BoFi2TSdHPsWxz5JigrF3uXgc93mubjPRbnUDLWraM0ffqGmxZE6hw6mMUOBD
h+u+6VddRo4xLJTO9OTF4RHirkulJO8BXuHc7jNcUyO8bh08fl3Al/ZbDhpDm5dg7eLCUQ5Q2Ot9
V7jrUPLQM28fZieXgseE/pMF1MxB5fAkTp2zgcSPma5beA9goahvDsBdNse7EP5Mjc2CYOvC4O6r
55JRypDDTvqTAWrJexFT9QxoMMO5XnqzUYc4osJ7p+WNoXZgWZ7DkSjSAH/MvwGu0Fgom2QclyaG
+Z0qE7mxYOOUG2m4MiD/eC+oz0gT4lJVRKte5K76iU0udgtadFfTk8fnqRt3wf6lOJGX4Iv3Gdht
AcBVoddtOJXKCM/daVH7I+qkPXxk6b4rE7cmlFrZiOQwvZYBdqUO5FzGAtQMSn1tnQ0tboZfrYo1
fpCCV177lnL6Dp6ArWTEGXhMqy9kuMcWhCHkUcg3hjURWsif8WrwxiUnnRwjKkQVx5goCPZ1qi/D
mkk5cCYYnz7E65ik0in7qpximdgMXPm94Rkp+iHrp2NOXeBzu4hKW2rFKaw//CZ7acPkICAG+7zo
8Hh2aH6lWZ6Kg2uSdz841yjUwPw7jHMYl3K5SLadeP+W6XQGrjX5xKmR//MQiObOV2+/jUWyQHjO
hQB8w4ontATJ6n6EsRWFTOqbJzxNGo0ww2+FSxHXsxQDQx1qGz1RHb1o2GM15TuQqyn3WZgv7Oqd
k0UanoB/YhPxUjAfAVkbV9Jjqeqp7fmZLDv+IkdIgNNXiXCNA0jmiHAGgLvY0BmNddrBPuFhQPd0
4P7VLezJ5kEpEoRHhyZrEwcZvchuiMjU6LDYsC0MYQb8lrF19nLr2I9M/cEwvGjNkSgTiMn5Haeb
QW9hBFQR+D+guKg9hHqgNSzfLq2/EoxLo6ndCSZPnIIkhnJcq3108cK/GY0NW82ohE8WZt8lkbAP
bhvR2dVJIcCAe5Xjn5D6Ywvc1Yq5Y/nO78W10AmqOrx25Wn2RtAusBqMckhyAF8oOCt1EFcPqiWk
WNZ2iKR8nt7GG0jdxrR+24HYF/M7dP9pmvLUs9ETbtfM8TA8tRCgw47NsC4tsxNNDLhjWwVrNFVC
R7bma0ERqDUEWoG9RiGeeAZ5QyHCN8DMlGyRDFm9+lWSfzH0MIpOFWW47vx16NjF02kU7/ZT4f4X
8gVsNYPESMvPNqH1JWiF+2s03U4vOpLa8BruqvWgNUT32NuwCC/ipMVDkD68yNWtyhxL8Xsc/bJr
wqCF7sbq6MAUBWIE7HUikFwLW3v8sB3r0rawk5lymdnBwqJgLlv4VOZXlWAOQiLbLrAlybTY4VtD
KSSlosEYfYCJWRNNRdTJgDQwQ4pkTICr9h9pwVhJTyCZX9o0HXwqRRVBkzQOzLqG6qpQiAuAUCNx
rfP2E2zb4AjlD7dWSJ8lrGwwf8q43AnQ3RTWmxnhj8vounI9PHtPZbdKiU1W26+M4WBNNay677Ox
U9n9XTwsxTtjMNsVwAVICK5rwuJxEVQ5yV9nf7HHuxnRCegbN5SpYVYof2+TQUBVEADY9P4E3R3R
HqNiMduUAYBG1zVYN043xfmexQpuIDs9KjDsn4+RCcegWc06mxDTL0DxHI+uPh0Wafqn2+Yjnrng
oLcH92XqYMZ4lxSFuOpxCxE5JvUJJN7Zd1ALYFlNfYx7BnvKFhg0Y/ZBF80hzsIwMbu1sMmlHQMS
r/Rq5yAe7NUdF0WD81tysckAKLifO0ZWVraOvgrrHACeMcwGUuTmDdmoRe2u5fKKnVNMYQmsB279
XeJ0xHuO+WksPPgLstpKjJXK7stFddW7DUZ+MDKohXJV2ydERiYJfZ/fgL7+5R5eHzYNPr72MkZj
07fFvWWQa/MP6zg+6v53wE7zL130Hba/w3Qv4XiEOi1/Ge7cCdjC/mUdL3voZ2JmIeNcAWtraN4O
bAPXcs+SUF9TDlXtW1FKj9Oaz0n8kxjERE3PLuhx58bnCWk7I4aImsrkIrM+H9sDHlVFIWJhZhmR
GwXtgRAvvjtFA8SBJNLWA0wbEapNpJ7VCpUdF6QLZ9wzKUHglCU3A/RFm2MmXUjsIFwLabJmStKo
+gbvIOaieAtazQvzGN7ZgIlHAqhbO91rYHO18YHmej5q6bdFGgFkh0kVJ/LW+4pqHxoi/J3yLKlZ
Xf1f4pAyMDxB/WYuH2YxU9nwBNE4js+yaB374pjOdxsz/KmL/UCaUEF8pKQeYwqovnv6XaiWAxQZ
v1zHobPVwRIyo14Bl8hj8byj9LgqayOhDLQLSpqGrN8JlRiNr561nLdY6A773g2OsvGV+q+hJ63S
Z2e0t57VvUYwNCKtPROyu2hj/NQnzpzAg0ek4fPHwso156JNiGluTgptBL0FD86BEWQTWlPEiPbB
ZRzvj8olIHBOiy+OQu5HffCjaxB6yDIurn3IpvRsO9ZC5zIaaUWFE9GVP7EaE9/ZbOayefZnAwsj
SKf2aoivDb8UlqH0woJqIPnTB8I6nIDWaw43zhQeOPGX0i8qwOzpfLZoXzGAt/DhcwZGnzDri8ZY
4QC1FnID54atTofS1re9Fh71tDyINcesYl0R4nyoNFv5WfL3UsHJDc6lSq2kopyWSj8O/5uV7DQR
zDEksOt5GELoqC19kzq/c7e3NDJU5WB8nWcix1wktqXJvBF+TacsOphdteY9tq1sL3yYxDykgm01
hscuOejBKz1w7UE7FsAYk6RoPUcuYnYIa81Xl/TvLAuHnHM/Hr7gviH4y1a9Y2CqoDwDeYCoSnVP
RLgY5o+0NSriS0ENMjgyaERRjGb2DVNo9PSrEqEpMkFE+z6pmiYuFB+jBoGMSZ6G4IPvoJDXaqCb
xmJhnKeTk+kLp+nPZpTBO0BZTmuOWWXFOFE1vqgIa79a/LPsGFIk2A68NlUHAec9+16/wTbFbpCQ
ueWGYZsDREKdwDSN4n5ENyD//5GPUu1zFiI8YcjUFp1RSCdS73TTPbSjcWW0IucAuIOPz+HQ4CJT
X53xor1aJCyouNaPEH1YXdSMef/OILmcypXS5tR5LxYnJcC41P8MkZaB/R+YT89oADuBiHS5QvW5
IL9jaMAZw0wFUE6Zi6WBvS0xFU8GDJDWZ14dXV10IkWlAw7Om0Hr1o3H2boUZzATKysxec50hF7t
XqgJxAXUIJ0T/g8e9TxamaRUoXPJ2EMaJKZ/CzAiGZs5zaFO3h5zoYT6l0dIzRiM6Bzw4rzgvcC1
QRI0woqYWaBODym+lUJWk5E5K4McpJhSUhGcjjsadZFLgmdnXiGvbpSK5tVlzgFR3yYah0Vu3BJU
pTIkinim9CGLPvjuGnwlgm/qvhmXJJqJOEPCASMtraia+N2UbjEnZPwwZOh0/NigTCBcgyWJFSeW
AKX3r2VqGqJLEQ5Djl1twiIRX1xlPMme4doSH3+CBRxO8dhg6gBzzVa/CLMWve9kQFOyb5qPhTT/
GgOXg08B2JGcM3xDbqRm42gWhp3D9Vswu3Fnj5FG/SqEOY8VknYx9mbJJScK3ZOe7dFL8RmlvQ8h
FbxL6nZOxGmNtN5a+sU7F+IDoeqIGUWKHk/ie3rEAlSimYUAwU+djXQXa+8loyuxjedmk1GyMGNk
DNj39b6Q7I/8S2aKgt7OyOeETxCx6CKO6Ac3WeNLwHGYsn3IW2COYVufE8pGwUZh3U75WY4FGk8L
T0Kt3jfjWxFuOWI4Y5krJ9h3EaLbWzeOHGFhg42NI0OJGrSWYsfIvqXDDIubF7/ntblyTJYywwNy
tlRoaFyLfcAQoN2XzrdX5Zccb4EmNp86O8GKH2YNxQx9AhWytPuMp1SDXu451Xvc+UXFLObWHj9J
rEhpE9SE4MF5I+IHCORMLyp2HRW9H5BpgmwoyciA8LBVzZ2lGCmzUMQR2gIYmed/RmYi8NHQi8Fc
tD4F7DYUBwZeDksQlwZ13WOV5TCUcDMmCZiFSHVhG3tkoYrRvkYFLizRWfc30AhgH73JdMDBBEsG
DHPikXwJ5wY7DZV3nKy5f5vpCjqBpFA8smb4U5nhr0eEI2528BVMtHtsFFmVaPsFHRYYWKr/4ZT7
55gBAijoZsChSYbucpazSIRXJv9LF7sqDuNRTS9SKjqzfxxxG0YqPBAFVG7JvHwWhBOUg8eQVO8c
dJIbEje7oTiQv0LfqbKwpCUUF43a9Fb9YGPZ9RcziGERwpcFCRxttGrWX4A+IMJbcIwxH6C7xujP
gdcaRHelYIlRU7eWsaOWo/aksYiJ2jZ6UZTpKuB4y/RZw/x7wGRiOij6O24vzwETWGRTFOcsL7lR
hPTN+W4zFmnabxiP8AIUkl7M/M4JLj1iGfdrzmwFAqUQIrHlcLqT0uyzqHvm9oZ4UHLXZRghc25h
S+MEX8xHWMdQjCR6i0XfMkUNQay6np4MjZP8/om2j5ictg40lTla1uZEbm1D9CAqoeLdDQsoQbCR
OhecupLuFHvLgHw3CgUgDXkdfChWSVfu8RZDoov7nvnFzK3mHpD3gZMiZYHoYPhc/Fc6wzSyxoXd
YLPoIXYL7wrGinBvYwARjwlLGH57xbcvHrUQETLnx+shojOQGZCcznl7EdZcEZQrz2lxS3DXOfYg
d6Hp19mNzm9LMSiuMZSudWwdienjOpz1bgNu7vAkZvhJPJ2Jz1RmCE5YoBrbykAv6E9/lCRSYvQO
bHKenbVBAs+U7uHj0pwYT/NIU7SSpfajTO9wuhcubBUCtThq7WBrdRfWPfuAPsi6BZwFsDcFQpq7
Eddb7t32ztLykC1BSgJ35wd5wLviIp0iT9PNtxzaBc0wpi1ip8GXcByKOoK6kGHt1s84KXBEZISt
vzoVPOUhJffEQvWJMIMLkl5YJ0SoO0ZMNWphTl5m+gf8m55M5ihtchPCV3iCc7kqjZ7hxLdZ++LP
zcr3TXQ/GK3rNwAAyFJ9bR0w/YCeUREYRLiBGXH0YGlnkdPAXunuQrkoW1oBGTvQ2UJbhiiUagk4
DDZAuEnzcCmcmK6xTmc6WB27XJbGI7CIRt2NcWBC1k/qgfSnuAXga4TlKiOZ6salL2RMPlkOu0xT
KBYlTwzjguRas2h5ySY2/rOt7grLoA5n6nbDSgtWySqKwrWG6KXWvQWvUGM7yuiEeYyleRidXeGZ
G5hukrdW939VfCj950H5CGBY958gdFLNyFhCOlypAGgn5TekR4TUXATfciAM8KJgC7HY5Rxv5/L7
wcoDubGRwllfgFbch9QYBV0Em7TRiGxvVjIeauoTs6pHYSg3W03rxJAG5h0dilDjR8R8ZgJHizl6
D1DNiE5aGtYTCqUiWmvzP7koMXPjQ4WQnyF1CmgSkyIz43fYpheFP4idSLV9i7Ug4wvOWMMNGFQ0
WzU9W+UVvM1nsDlkixqvP4S3tkK4zTtczIUL3l1PpD4Ib+YE15pQtHPs/ovsj7xl1kwPzEOY4VRk
KFbn8S1jesFbZJ4u1w6WGP7wNmq8k4MS7bz/6hH3WPGy5YCz3uRt6L1CuWpgasjkZQ7WqTh/Rymf
/Km5lRT0hrwipA4axtxYnwtQw+BIg4aNyYNg5NHwmue/JZb7IpbAqqaoAw7IXm4SWAF+CdCRXiHP
wudrcOGbY+IHBWabJObOwiB5amUQJaF5ooPQsGEQLjfAo2xa8f4V6BY1Jzu/s6kvO+yNDMhGTFW6
dqWl2hoSSq/GP4LIOp26kzH9pJLA016GDlZz9o1n4sYw+gfCks7pmwFRiZlRiFdwjrlxtFaCDzmL
QzxLm+xWdPYi4bCsCkQtWkwCwN8c4F76JRNKcLyoj7EZvKXhm1HfVQPuEK+AhwQJQ7aU/HU3Ehxq
dwgRbnK4ckyvhkD5FCaGyEXGfVET4yXk2KT67BEkQE4ZHewcaibDeONm/Db+ajL4ty3eKTDRAIJm
P0Q5QeZVaUEs6B7seyrYIqDQZ5YZ6u3XqISwW7g/7fG1gEujl/s42XDHsNCBvB5n7dg7624EYt2V
2IrZI5B+dB6M6JQGxioV3nkHZsXuH8CBGZ9DwoB/J/4/5ZdK3dzXEaqrcscpb3sObGPen01iLdxX
fDrmng6mRLQB7fsFcJ57xRq3qrVN2UnjDO1sKFE72BQVdMX2raTMqjtrEQ/uk5PCL0CMKb/vbP9X
6JztztuE9h3dHYTehhU/+WcGg0uzh+Pd4dcvFs+YG5mwjpjEDb22YPgnQo7EfbHbrTQqVXH1k2TX
DhHqhmMNKZ9kDy/JP2v4gbFBfcD17uctmoPhqag1xqgohWFOOYX9rsP4jhy0SNRk7YtiKWtz/mky
lWklw8vmngI8augo0Qs0dQ4NPlqq7CyQf6f9UvHojbuvNla/KAza6ZSM/dIKmW8Xu77vxWfUvoKg
Z+apqNqVHlWXudB7JN4UJjwY6kuPfKPSY+1OJx/f4ATI3CVfLJi/PNKly0tZ9BzO4NrGtUbN7KrP
aQeFRIEExvk874tmpJh4UVATub6+wGirDv/1FdydaFyqaD6wEfKYKkbpcfJBRuYzdftKi8yr6Znb
cLz6LTWHESlvinGhDMGx2PsMxvxf0B6qsnt2fWNfJptGJ/cULVMQkTWAZUGSo37D/4wu3OSt5amx
aNU/buaANBUPnqSMtaY+egnhPgzGNg3SQzpka55E3YCxQhqwWvLqMIUSDF8qjcCMyZw61+V/YASJ
qX5n+Jup87zu0bYAMa47Cw8yG4ctrrdeJioMgrgEGDVuHEj5nZWjgqCtJfwgYQZnNoeEPA5ZLlFg
LWdcihvmFIWn7YbAeCbvcm7hgfByOfw3okaMmvyf1u9IN9nbBOoJKZPW0YFcGAT/nByfeFqgau7W
bd2f61TLsOr0sWR21iWTVpXfvuidUwRiWmPiEtH7iuWOgX0HR6WnPHWNeYyoQCdmurPWA8sTP1Xa
w6fYeXAgrCvf3MbBb9LA8Ko68ziarylVrwehS0U4UqX1s8oEwQ2bjFFP+gxYpue0zIWH95lN7h4k
BVqAzC53XaWeVL/89SZnT017aDu0NEti7fCJSxfBcYoJvDp48fAUubACdf/m4rubo8vUZo+JYr9u
XfWo6/oHG8YN6fbj+TVr+3PgBqeggIw/9fa5S9HKWJRH2sLgO+o4G6n446jB+J71DETUZR8rP6al
I07V3ue6fxs5UtLuLl2X6GW52tvEuJuduub1B97dB8DRTOXFToeL1SIrZhvNjbsCvsHIKLgM5mws
60pZR0AdFHV/GX4Ejv4NWozipm9favufNm+JK/brOwb3T8LndbvkRcCLxlefCzApa7xDdybJyHyu
8n7btenOodXwGMlS4KiIkWYL/x8gt4x621a2Ra/yTeZ/ffeuWzxjxlbMauxRB5FgpaEsie8yHB25
q6RSaFxSW4xzM/eLotCwoJaYl6/aPs2cnan9NWh3hrT1yGJGo8hlOMqoPwN9fDckQ4uloyvFPixb
TkBkWVjO1K8OlFjty8sekcztR8tLVvyDLSZTILqqPdx6DhIzZ8rOoTfgC/zAoQast0EUsOhVaRlp
xvVxM6TROub/cnmO4KW2CyPpmGfKf5ZfvUBtlOnBKsEnTIuLnQili3Cvs3RGUGi9Oqbmt1tCJzW+
O2M9az+9eVJYJQOgX/hpg/1hJGNN/mqYvaOFm+5UfFOec54mOLqGY3wIMN+mkpEhTGWkx8r7hYoO
vBzQpNYLaFGdp7PT0MrA05WSgJkX5PuIrfT/PPcK7M/gnE8mf1EkwSo3J7YDATM1P2eyLEIUSd+G
qIh0SGpLnSEStOR9MWBswYBDhQSHJTUOvdrLXBlL5ka+R10+Nse0HM8eYM6AEsnxiFXfRWxzr2yw
2HRiSjCghrlBQ4ZJG/pOzF+WXM+BNuyDXtt57t8Yv5MZVsBxsXLzKNXmQDhcFHxQ9OXOTwgiF6Pa
8hMdKesErxpmD9kBbJ4uKpceu1q46VrtP+fcJxNrWRRY0iJnqUN1wcXSX9EvAIi6GClq5pvBZRXT
yVBsMZ7yGYT3w0BqcyCh2dCzQmySGesiks/OWvuSwubGZNzGtcUSgu8YrYNr1R/r8ZBxy4bWnRQH
FdfujCwJejFjGslN5ZgnRUYZobq01WZQDNSAPAGG1haFr3aovHWYHpDmebBk6fqNrTX+CLM4LfDi
21UVjK7OwxnomxseJSpPkKPVamgyaXkV586HKxEvR1wMVOBgi5BJGQRKlg7+bos0uGbTJVAgZRnK
RaF8rEP9OUdtIUK/GTAByayoeweQIRHGz+pJ8AarDZ7jqjsaUDo6rno8q4j/GkHyQ75V06Svqofg
p0xwjb4jTxw9+LRBBJpC2gMjrbt+B7uvehopaCrcz8Yl7daUccDUo3I3R20nMLHJRy8YPCAeoiSm
DUWfORcbfLR4W0CeXiREmRjqybC1YzjZojQaCxgb4DMtjT7mGrxRGQrJ0At80yUQ41m4uU0XM7sV
h2g0PhsQ5AwkCa0RB0eHU7eQr4j6phCV9jsFqGz5mLY6vgmJnWPR1PMdLUbKYRZa6Q5JWDiPx9H+
lIm53XX7eihvUoc/8N+PPKfMrA11ZcO7pbXqGAU7FO+UyOByAPl4Owi1JFfak+CrAGo6TmcOvAfk
EcQ1irCLTVzRnPAR7ewblFaWEwQ3XBEzh4EYcTkQGNPIW49MGGpoQSo5AWWvSUeCFYcbTR+5aSNJ
7JaC4wDntNkb1aT4x8LyWGpk/MAmgY+UFNzDcJSq394BQgWfhRwhJkmNcXPRKoPEoO9RDJP4SRAm
7nBLQngESsFya4yoW4Or6r6X//WAVGDuvBe5uAd4RSmYsdBXBSIDbHTxm6FV4w4XAZB46tD9hdo1
JCweMVIYYN8EdIUAjNJO4LdmDOlfqPiqvUePZeCtNqp/Nu2xpYDIzdfX0T3CYGiyQ8z8VAgF8PB8
4zWM43VGHzYpkSCKDzzKeMH6nQ5TxrKQPPgRDq55MDoxN8SmPGRg593zhCQ2Aq6Dk6HAi+o/AfvV
wWJsyOeL4lVQvsqaSVs8kX7lYoL1NPEgPe2W4rgkl2hx54PBZQXSD4dHBy+Wg0LDEYuT4Cwv2yeI
FUQImxlpJf5HugOH5axp1ipjrigmfUnjzNWvNL21eYfEMnO6Tc4/aDc5QQyQ9radpTCAvBkAKQAI
RjkcMOZdmJyEgj5bL7Drk/nq2C8dBQejNLZUgmaEOFAFqbbJmGSyyL/GbqK8FfWLVaEC9cp1xQIQ
EE6GmsMG/RDuFS04UnvU4YgFOn1tgUmajHD4MBBxqwKrAUbPut5tS+0/CdWcaPqqGShzftLEag+C
J92bQAzgDSJPEeqZUsdb0MJfV/k3FQytmJUo3jZO1hBw7FZ9wt5qZcfmQ8IU0Z/BaYpgSrkQIx1I
xZgPMEQR/VLcig7oJNLGSm6k1ngpUDVSjcjpp6UnKQmwYl0PBph/fUMJoAeYswIcaRVqIqM+mQpq
p4Tu1RI9qFTmTMo4Al0GgCL5pSVl6B8wjEIhmzFeASbrIPBO07pOth4eisLQd5JhS28PSi/6Jlor
kKF5+I2sn4xgvAnkkqgFt/kwMcMQaozDOGE2l7H+OxsvQpFSQQ3gAgKb5DDlUK3joTPFNQz0hs0C
nlsRM8GzTCDhUZW7hC7b7hKhQRp8DDnPV1RbwjCSKTltJt+IlhrEqcCZV9u1IGEq8cRZl/+MZrus
cJRKVsJ5xfrLal8oSgPj20y/BpPZPw2gJCimt5LZUw1Nw97pGZl60bK13zJEeLrV8xB+kthBF0fJ
l1U4Mu3xO1kOZbyuwtUUY18yr50+gh+JSL0ez52R74TMMeN8kzl8QoXIIRDPUDSaHM50UYtMShnl
D52TAOVMJB+GRTQupCdxjtAGmY5LutePOBglIpVh6mO12sm82SVyK4zuqqSCBYU9YYLl5b6Ddz5X
pwmazpzrqP7ByXx/qyKsEMWk8Ddyg8gSgng5NXCm4YmhBPtXg4fNOiaRyHIM6GpEseEBjjBH4NjU
wUzlraq5KuuLRJMXkAmF6Xj2HeNYv4WtsmN2N3BVu4O1lT1plzed22TODJIEdsW0H842nk4ZvpAw
+trZQSHAVIQXq4FvPHI/kVjY499Y/cGJiBqMbZhFURvJdzVqAiwRQ+TUO0P/nVafDYHYkICguNgU
Fjo2ai4DNXxEgYUbR1z59jKr8iERsrZUEj5FCUwxGBOqZyf9Mo8ZGmMaEGYvDm4WmdCelYs2frhN
ySJzmN7tpfZAw7VkDDKGy8Z+k1Fm+94yaHT/j6TzWmod26LoF6lKObxiW84Ym8yLCjignLO+vsei
H2513+oEtrT3CnOOCb/G9DxY49RQHTQgS8xwEMREnOJmaxsygMileJVkMCusBfmG+ZSiSdlWiJ4o
OFHr3UndE+NvPVHjznV5mgi+ajkSeJ8cpJVz8Eyl1rIZGR0VnBW6X9AEXtrelpCiiOOILT6iVZl/
2kyN9N4iJucQ8hDPMSmcDGoVfoOSVk+WQP22t/ojh1OEb7aKfsYSs2138HhnUyY4VCPlnB15LBJc
R7KFs7NPw/00eSnlg+MYl71Sl9H2te6Jta9MGLVRu5v0OyhaA2AaUqQbaFCLdaNWRuk38WOALU36
c92W71p0QxISBcNzOl8ymFnh3J2QIJfp1uqDoxHwYq1zvaCu4AzweLL3iqceqC5SsmB4msVBhste
XRkjD6Yn/oJrTKZw0HR+MLYvQ9PQCxGeUh1UTA4siUxnvk/67jAV41F2w/rzEmQ7fELcLbz8InPE
AJ2DxBFJU0hckhJ/pCxeBAa6GMNBz8noGtGpVvPPbA3Qxkm+TgzfU0Ki+IA/0MVHXbCxVb9HPhRZ
GlBXnDsQAeyAQNQ0oxZr7+dM3aP4YvkPbQ7NLjK6Grgxv5De4QNTMWx9GLO59Rh3S2BfZLWn1nBR
rmEzYE6AoBaX3Kouaz93IbMw1LS1Ux4zeDT2FX4cLyV9QGVvgRbIw5FhfyzLvBK9J0dfyW6adYhm
lk/TxFAzZFk+2qwfuxWCNBKYSMJQUO9bztUami3HgkkhMqpExLvHPnoTRUyc5McofJmCp9Kodqkg
JIMfiwtKeA4wLYsOxrv0shEHHPancspOi3Zh/zm4K4+RqKORaBpymoYrMUvWE5rL8SWtvmxtXBto
jnQML/KumGG9WRDLL1a0Tb2AsEhWZLyNOciQnAZmYoXsMUDRK1/JuSR6v7BxKq11CMKxz/nKCHrk
RqytW3ia5j03o9bfLzBKMl93GW+4xI+SgYGpnCFqKWVo7w9YdLys36bchNgINmEyPsiuOocbI1EN
xdT7vLVlwsIZbVv3MkNNk6imDLJIqW9CvryFoD1JwwEzozWoElv8BKxwWXCULxatiJcFG3JIipkm
EEcR14MGLIPxkjYee2lRrHRVR6g3aNcnU0dlT7PsXCmPKE85aIiqcZg4J4wR2+8eAv3IR898viHt
hCA0TnC9TZnwsIBeOEXLo5hMucQx6Z9DzByJRXlnGAfF2Xmz/6fSYKPXAx8mJy8je8KZVuBxVmn6
kiT1uo2N/bw4vg7yMOCZkm8tQ+bnNj+6sunL4E5qoD6NN+TpQs4C8Koo4M+wF3PqQUWpx6eBrAYu
XoehpqWeELR95k1wFKNquxS/WkYwNJDYILyFKXKsrDvym6L40ksYnepaxiUGtXhYfXqI2xyIR7j9
QunR3KtisqaFnATPCOM+OjRZJD8bWv/Wjya6EHCBKG0z+2ns29Wil/dajR2Cw8wxtE3+NtVfU65t
MrBCQ+fcqFWFZrUUg6+Fz+I2WJwfWpLOJb/P9Ri070TV3tos3632XnhIrCxcumgUTlIiAVJbq3F/
4K1f5QlxqPCooQ8ysNFjxDL8JhodT0aChHyWM/1DpViHhFGG0Hys9HcZn1W4y2X/rxnch4brCsxf
1yoMTwm2Kh6d0DvJd+ZxWQzgqIQPYTX9PzG3mISw9HuFyDnnfkioObND5Dxp91wkSYpmhTOUrWfQ
ErfzzHp8wiKNuk305X/ywGY9Ja/2/AbqlA37rmW4Q0klRTvta0MkrJyGHFk6dAg2pg7xJQgaM9U+
F8Z4qvXyowm5j89/+M6wvhXQYtsUK7UIfPUyvnYJK3ROtkbbUn1AWeRyZ/Jz6aaXlrFoapN2gC/a
RUISIRmRb8nLRl+c5aytqN0LPj+5MfCfR5q2YQsNRx5Fc3SyxgMHLryywPcG01eX5GtqJhSABpwV
NrYxQUj40IujGVir1HiqMETZ1rzL6LhHOP3CgjLCF253bu8YBBtkw7F+tgVFT3OmoQdVqKRznXmT
urOpbBFKm/CMflu0kB4TlGiXuEQx68+GgsyCV67ka91m4bmoXoqIvQSdE5I3A9KTRCBzAdPqGPqD
w4SfJ0xivt0pvKl6f2RCiWZH6gp68E+udmY+8oLIkA4/zMh7x2Kww37bq+ZBXsgoTHwD8FZHlZSg
pmI/mjNj6y0NIt+Pjv66YDru7oilTNOOzNjvaXiwFd8rbc6WEQLMqoh8pX3y9N5n24PbFTP3kDz7
I9PPPxQQpQNiD6EUgBI1lPBkJiWU82wvIuoOhiJHW2Tj7+Zxgrmy1cbsGAGqbdL5tezOM3FkJkcU
0umMJ13t8t0fH435TslYXHjZAQuUjiVr3m/kKlaVX8nrET+sA7FI5qv9AI6G9TtgZkFFpKClounB
oeGReAxcN8i8jyIKsX8SMqWJkgIqV/3K6e4y7ZEZB+gVJ6oY+KDYq2F8jquGG7jL4gu5GozfnHRL
Os7HzvWeUE9U3b+MzLuKhpR+Ji74TGwBjgUeiSTtXvp2HVGaqoRfbYBwzvfeHQLpa3a1PFUcPSh5
uSKbfm3xUYyx99EsLGR6Y2Ma/6J0xw1CgukhqV/EQTICCFbVaE9X1dqYgpk51C023eoiZknpcgaW
tqyyu1r7Fpu1QXOJ4kPcIEuK+oh0yX8agjmIcnFiYMzofcG5ybaSEcDMvmvYxa6yUXAwFctmUme2
0UR8IEJxwW0cldm9UEn9MeyX1Hgcs7MB6k0EdgQkdt26VT1qPR0hwwAyIMrWC0911kVMgjXISvLb
fIg/nbEqtR79ufpbiFhQxPFMBRf0GXOJVpXJhVB/oomXEhFjkt54uczCPbfV5IukW2trNst85Vzk
czR96Yu7t73nhhk411kENJ8ss1RTTuG6Sr8Zi1TUnv1m4ULtEI6U+9nKdlblfRZkgaoH8S8pwVfd
f0sLrQJ9LuA2GM+k6Vn6cYal3uoUPzmKi4pSH05ewTiInW2djRttmi6xnh6sjFn7/E8fg0vjnfvC
3DVmf8ZznbQruKawha3t2AT/sIKEifYY8j56jovv0nnKTgaaT82uj53lEST5RYxvbCtHfWT0HyBH
wRdvA07KUFZIKksXR9eBBo4J7x9ALmL119OVoS6DeBlJh6UxiynW6TAcZSWm7Dp28yPTfIZGg9Yj
N2bWNXIWk2FJKkTB+zXjUmg+s/ifafT7CJDBYm065eIpP23A+Nqij6R0pSISkm9ibrrvnA9BgZWL
brWxka0ykgzrS1vV76JVGweU9EPHzY581nsXwQcSrmG0jmiXdhHDyJiKdHyWlzmKjDMMCNVkqU/l
FVFY9gw/0FaIZNdgGKFqK0B3wytOH+ZFz1EjtKgJX6XWVb4TeJ8DvaIoAepi3nQma30CyCmHuEdf
quBR0h26jqAVkS8+azOrt9556dllueyjmTumyNisKX1mz3+OAS4hfKjSEbTDTYcrzaCjUYpz56UY
yeM19Qc3ylKA36LisJinq5a2VSp1bdb1ts5uOv0NykctL3bw6jpFOcLYhh/VidyRAgr+hIgpmSXZ
eUgYDBzSrUvlEBbnqm7IOGa70X31DSvi6E4BsRliUwj5Fw7xroWeNesksdfTS2iUjzL7HvnLna4d
VGaKFaFpzbDvWAPCR82esIi/Uix7nCAmB4IcStIt0P+KoZK6m2HqhJKo0HQmlSSJSLOLvc0qTjkS
H4YoZHskaBnHwtsp0Yz4gxFG9eaUARQIVgjCwx1uSU+w3vjs6W8m7Bziz2wCO9ti33jWuk9AnAlp
adwUyOw0rcBrYh8SqiAOU56BZsHdyiy7gmLjDOm5WEI+yo86ouNHDtDU32M1UHLzmjJydNFVI/TQ
InulliDjKDcjZqDsQ8v44Aa0OzqtuyshWuI+DiXBzOPyZcVRxwvL7BuL9u3Ek7VU710DW3vZFJZx
N1rZgxgDa8Xy6XJQKqBSwVqTMKt6k+aiacd7Fa/VNJL6CCTAsPZj+09uWO4a7gvImRxdovKhnp9T
KI8zqwoqEsbGo4doN+Lo4jTRIWNOyp1RYVAvAemTq+nYoe8Zezv+7p1THX82n3ZwzYMvt9dBbtV3
6tADVYx8D62w32SiSOUiNarzEBIIU5Ma+C+KCjjPCMDaH4fSNImSjfxoVfbs8Zm0BqLBsEefQG4K
25OedR3HDPNz8ZqV/HAQyWQMMi3WvYVzQsP3QLInNQ8yFEEoENckkkUGoQZv7jx+Mi/Qa9FB8uFz
rVkcr6I8Y3+vdoDSnQMmpFohLhhoEVFn0Wea3HPvEisXgh96Vm3dH75MhJiUP/XuhKY9R5LEyxVT
o9TNVuOnmdFtTFx8/BhR/+llhT8qip80w4ZSM0fZO8zPVfGoVQ+Rc6T8ICFQdvnMd8MSchV3f8TS
riOHbBkrzNfKLkU4yFxTZu4yLJ3FqQTaNz+GHh8ko/Me7BPZCyGCM/4b4p6iMdi59qPLAq5nzKqe
26cEZYSrMfY1yVKIrjbD+pxou4lfJEVewftEWVDqCprBfwzvSIwx+2IruJI/samyhrkEJErtxOZ5
dd3nPvqWYp0+CLMbKkOItuKWAF2I6HBIx8s8/isCjZHYqzmsApIbaYTMwOCMRvkPC4rNUcHkGVEh
CvQ5xi32kjUVQvWcFCkkqaom9IAw5ZrOPS40gX2A3CVRk1sTtjgWOz64zhnuFJDsTfkj8O3Rdf0K
KgdCwQimMtpC1EiGzS3osCrjEd9MOXRQrmzmFuns7UTEIflZTCqd3llroLeYmoIjZJZGtcYKcqYU
ScMvNwaYjLvMPC+yBSc6vLUwI7Q3sacBHAdKuUQsMXwRp6NvlCkyYnAGRUG1ldm9ERV3pVsd1e4q
VAj+RX/TGTpBhdtMFNmyeYjwP1pPEDD2Ut7x6UoAa2dfWRYwCJwRTzUoylgh8+Ka4AZ4i8V+y+Gt
E2WhtT/FZPsh5mkMaz3AN48jtG1OQmDItjMyJbR06MFfUFJDF1VSd5+iYkJxH+o7nlkE+syZWPUM
c39P5ijtYO2dZ2QaMngD1UetJc+OlXABguIZbRbw4YadIGEuLUN8+Wata4zwaKBq124eIMjOUu8F
kqTNx7/rkXQMD19nVv2KXG8kc9UTPz9ZRhDWNfbVLS/QDPOZlBZekZIqMeATE3phBbLPtgcUIf/j
hRcuE7LBqs8seFJYHrZ1xHl5bpwn3dCkEREujqV+aRlrVIk+ZqJN1l1tP4mJIe0sfyAKkLfAZ2Qn
Z1VAkUYYCPoAlIsGoBZcUr60bpajnpocTDfPqN2oOAb7dYeZUXYTLt5tZfkcaWDDHAGzxUAOOT8i
DH4CW8u2ncF7ytVYPqcK8m8DLlLxm+XRKywJ1XHWcTtvaHFZcFA06L9Vhd6lb//WKiw4J1ApeXTg
ZyK0OmJb5jGcNfNa2BK6nrAZ+svT8+zirvMSv7VSIg5mhCv4DHKNj996JPGNR/nGv0KgGo27NmkK
czJNKNmlChEdIjiu2OJoK8502iEfOAVIxxAM72XWWSBoyodijHDYIaqKMpBphBYFo5+hp+TyqhEB
AzLMEHaHFIedqCVTxZ/64iLL38jRjoqz3C8A4vOyXZXLYxJNG2sG9es7U8BPqtzP9rQWr+aiBrcZ
k2jRle/LxJoGByrbVcG4CB/HKUY+buVD/pjzfMVT/5MaKjyo4FMru98GWnjN9Tu4FeUAKxn4F5we
aIzteR9W1FwAyMS55MbVgwmIsV68vQUHyB7S57mtfDMYCNVSb7ZuvclcycQRLnBWxBWojDulv7rD
S50l17y52MOfANEx+rcE4lZvw5ntgKg7d5k5bLqKQJKqPXqxe9TRKpjNqWYejsqPsJBg1XTwxqd4
G9lkUZrvgzlyT/6q4X2tMFaZNxxJrDb3TfIbms/6/B1G9dUoepwahLCzpx49Y6PDa+UQ5RvMctZC
dbTF2cT2eaRzyitWzS2xHz26hw6WvdmTARsw7MGLGaBWIcGSuLcDD5nD9rywdsqU+cXCgqO1dvAC
WgR3PQ200HCLxFtX/bS2qQxi7cUy0tfOmo9cx+u0ZfoTnEu+Lp0ZSP4xTvNDW7IMhgg/3LGZcJa1
VTERDTC8ALHhrkm2Db7k9HXWT+Vyj8bvLk8+0ukRaCc3Fdrok97upvYfDRcTDVpy3YwIu+Z/9Xuv
s8VrRIp1X1qkNef6stM4oKrWpCuDnUBkLWM4bNxs/7xjwaadVf6cP4l5FP2It1JBg3W+DVVgvfTh
Tt5wac1dNqOa8T51o+8ubABsks6ozQJl0+TPAgPQ7C13GhyZaZPq9mOLXDoEoFpx6bq4T70d57Lq
XlqPoEyGKchoXSCLv0t8QcOvIPGh6mTgZzA2XKUtQUFATAeEToCPmv0Mh0pj6BAmkEM5uKIYyYsa
fYSsH+FyHA3ChTo9vgPr4ZiHOvM7qYQwqep8STvodEWy05Y9QeOpgmCeAkPbOcF9Gh45KQIOKXkr
65BbbuV1wLZWLh8XTomCNirh0hYj94uLUibw+CT2MTWmVt7QqRFJwlZ78FUm2ma1+Gq5a5K9Tt+P
wk2lK6kD6KlrC1nhMibPhW2dKZ7veOrXyoy2uMo2cF+Ybim7cXpsSrTSeo85IHucDNCGkxqDIwn3
Vh6eOkwHbYN1sUDZ0Hw37sBUu940MFQqZpTiJRPIgWQDz3yu9a6BCGb5VfXuMCBTceAi97kpyBZU
lVuN29ByN7qNKsmPicBzh83MEUR2eq1uzOGM6oFK4zlTvaM7modR+9Cpu2pGckNv+hCSeuVUk2Mg
Na+JN8lgQk6BsXasAr7ZgzsBjVbSq4KrbMlUov+8u/CTjBpkdE2pH4XzliwtTjbEEQRejfsGnSLK
TZQblyrb2wzdlvDNOVQt+IMBU7jLZpJ0KrYwoTcwyBPajQI0jekWqhCAfcwXzm74FPe3yKRY6U6m
+VQDV/rq8hO/+VCetI5jRNnlGXZiVA3EzgevXnzrGfhRZQQRNLT0OSMYSs+hyzFkXjH9C8JfF4gO
LgWUfKpf2/zy205nz4xkgzXH7MLLsrb3PTfMUrxqrHvDnyAjyNTW1n3w5OZc+ePOgOrb87xZOmnz
LMXDTc0s1FuuGYbdsmCsSKlasAyylXoz26E4bILUOi6Tt2E5HIHBFB50SrlKicI2VFXjj9ysyTL6
HGPQZGLp2g0VRjsUADT+cM499ai3D2BvSXmTFCTEtPSIZqAcjU4hopY6MDIhs70a+IwQia1rcxWH
rINoKq1NoqgiONl6TMMZ27iAX8MMlSwrCxjB00jCYw+1phzBgEEfU1ahaiKgmpmPlTvVxN+6N91z
Q/HunKqYB5GyJb4rWnAgwcsAf0s0KmPCOHzo/bz8lD5nrHIAIe91eszaVx1RxIxQpXpE0umzAc2R
vgosqmTkpI7aqtLQgNNhpzhfEh6NeGfB/TBp42VzMUXvifGk9wwc0IpILFwPPCNj1BAgVYwxWYsp
NUUNnEKKqryjXqLP4HrkooYdOGL438YPNID0l1gkZhIfMhKmd2iRqlLfAUERc3cxvzbGCetFxJYH
h5pmbVN7lT9PzFSC7qmrTpgxO8NHXUd5yOwRktVjPbz2hbrKSZahIFf6V+jEOdWANN4y3cBQj7Cz
qB9UvTjF8TtH7iUq7BveOd5eeL5k2vqEZoA1M9mSOftxXNjyNGsty3Yq2VkOmiipoo0Y0X9rbDMZ
SvvMJDvj23PA8XgXr5x9MjAOqv0Bfcdu2XoUv3ldvyyEN5th8mhX31Z9gxBGN8m0e77XTNYpkwRd
+raDaFJ94Hzt4p/eyRmoHlr6iHFbBwPqIk7JmP9IvJ4s+6RQbvyR5tx/bZXsTIyXGRcQLKEzzqo4
P91P1rvdruNonZJgOD0aCeNa1HAoVnic5uhX44t5sG7mhR0dEtnWeDD7lWFT2LBvf8zpc2skiUga
zhETA54UIT3Knw4Kl9LG6Jc7GZmbA9JzFdQIbQ6tziDfIDZb82wMLtNaC7D5Swi8Dguexc9x0IyL
Uy+MEDDxUSc6m+Dv/fzRWErkYGwy8+XPRshD4XGJ6Evl2xzBDe7VqXJBczFLczexthPRaqaaW4RP
LaEQZcWPjiOge1xw+lv1UXBj0JYmRC6z4tCAQ1iiJQsj3rnBqLeDitm9CS82tYg94DPDcSJfr51T
o5nBlhU3eEhi25lJNPeL4W1A6rjYtRMqQzTYr30XHducdb4AYLWsfwi1Y+7tW3ZABDZaOFMFLmPK
Ig6RUV4tP6HngALcNc22sbfqcq2Na2/pHDOgy5yPvu72tEAq/yV8Qd3Cbsi+BvN7AyTAU118smxd
+7WD/1sxz3Tpjpnu+K0Vi5/H/OmzHj8RVy6HCWIrR3mQ7zosX3OKE3nL/xSwfAK0StJMi7hf9lTC
R3IdIbDA34s+rJpdf9U/yQolyVyAzRgB64Ih3llscGM9PIHL8lGd7EfSAcWlrbXX3FTXBoi5jriU
xuOsx/12z3wtu2LI84iFrh0OgLt+ealZclvUQ3CYU4ozRlzS+zMIFL8KCjdY4Q2ChIGGI3u38AqT
KeY+FNkewAXFX24RsDQyGXb4K2w2EJglcqSh3cAAgH6JzKnlWwyd5E7RtvFjZYTR+E7WrRlFFCaz
7snFCUv/ijNGuddB7CD5bokRRNOHmGvqvyaFpo/9XThdJnPdISgyDLFfQaqscAQa6UfOplNl1Gth
Yi22Mxc8MntRTODT7ErrpVU/sDtkGaEp+L2ofvmZWGFzNlZC8NdVIAI/Zn+ftOAOyX2Ib1W7b4rv
UaeG2TDxaJZ954XQRc90uLl9c7OcNgQY7tYFSYAapwl3RNZX0/us3obgpWmegRrO5Y6NzOzdT8Nr
hoKYJSCbbWB6PYVYMJwUnlAJ9iVRqa7WGp8B6AqkCajnGxauDb4PR8dE4ZMGLN51NTXOf9IqqoGA
RdIxRV7rETjKUcXmaYle2Nt1Mv28667hUxNs8nYzGg9jaTHW19cj5Qdrc6v/BJUmlVjGAp/+vaju
K+XBbvb0Y8uMWAnwRMmq0lXgejbIsLp7i0mnChmJsiP9hwjDTcKrkbx53U0Pm3UMZ4RAxxAtOriJ
3UT4puJO+J/wfowwWLdypUlUizzhsv2RN9tp7u3Rb9k4ZEfgRA6jR28doOCi4mD5UnfjEz3Dqkkk
VhzjAcG83gNYJmvoDrJ+tp32ZZ4N/muCetFutALqG8NNJH7l2K6DmsNEu01a+uDky0/tXVG4Xf+s
6G26F0VsSLp11Ma0sM3BjE4Lvt2BaUeZnlP9oyJwk1eXSaQenVVvQK1xdhL4R/GOky7ytiMAfwPS
zmpmazjHxiV9W4gTwaux6WbiP4AVbAk4shJ4ZQd8G0zdWf8gS4E5pUGckfOtMbYyTpb5pnjry2vc
ETBWHxNsekxeOQmZeUw0bwvvoEzFWV4JBSniCLYDzW9BisvirtmSE1PMT4nR7qoaTGXDBpa1OLMV
A5UhezD8qbybOXVf6nsf6RPolKQVmNtmYT6lEz4VaQ4TbhKO7PvYmuAPBRc9kyygftPlTIcK7cIl
s7LdatO5kXfXRczJPF8Dvzdku4CQboPzybLgTOIiTrcF2znVDNhBKfO+HeHIqezK4R9BE5PNNzWG
qP/jMGD0jrNb3ZD+9RHZL3a6DykBU/QYjatuyEBWUKIQF/Lm9ha3T7K3wVfqYX5LzN+0+2m5mox8
JwVgFSqfvWVfCsaR+YwksHzjTQwUnnsDOaNKeuE2Ze1j7+sy3RfnNrl03UVnxp/LfLu+dGCJwcop
Rn+sGRyP+AAr5gey42EwXA939jDspCZK01+DPqvh1kwqmvEEILxuN77ewLSk56D0c8hoygH444zq
uTm7+dvkTCTQ3CoYPZUnBpTwLWLUX7RVKzMNvtS5PVeN40Oks2MEeI85ycH7rPhMZxu8/avIkGai
qP/uUq71zsFgOn66ERdxy5wIwDm97Fjqe8JbOgge4fYPRDt8aMgdRws7n/JOWC5CPgEUHhQgetBi
0bbdaoQfGsbycWjWQVrDi4eaQrMfMUNx5+SLmIdLTCU2QRoEZUpCJ2Ah8ZcILrEqKUVl65MAmLer
o4flOHwkwSA7WQ9BAmUKQQfSTahVTwqAgeAnmL9S++pGJ4f7im4Y9Fbj1helUUmw1bYHCOvOhJei
U4FHqGx6u6PgwDKWiIpSXSxSkXT9Dk1mizc5fGdnUGbXdCANAk1C9VHll8L6ntvTAJnPyG9pezTK
00LljZwCshUP5Vf+W5bgwB6t79J272wmwrRod9MmwjevQwx5R/uSWptcgde4sfs7i0gWD07HjqFg
orKODn/2S3uch6eMxZqA0rT2U0wAlWL4SmQyYLh3USPGPHkud1Y2WkjH8VjwYp/+nUN0UiF7rebi
8Av3HnbkK80GukcWCaQVg9+141tumxsz5+VLVvpgbULuuSzdFB7qxFqkUhHK6bMWv1acKqyOl97z
2XSgJ+b72+iDTQ8gCiQlfYkH0usOJVnsTXwfWUwKWh5bDitMaqSO3fina/vcDB3f6Ik/c+pd5Oxj
7soPTcQ/OQHNoA2AxN/F3ZE/MRKFiLKL7gOUHP1B9oNB9aRpdzo6RKTpkvhn24c63E7dzQyoETpv
43BJS7VTpNuAqoQ5vrCm5QOk/WKxSFkjaoDYNnccyrpAhJLfP5Z7ClkuHdeNc4O7M17HjlSkdqOC
FGBwQqFi5x8YKtZxgKEOx3PFNIXhvIKeOMfl1qFqdoZd+S/syRJiXB+CzalxUmFvgBM8hPT8SrBr
22kz2oQoMMmsBgJHM1zTsvEBmG5tRsZB03xxzGPNuMNvY5IMNr07HiOz3Y0dm9V6ZymvUYNRbzzQ
1u1CB3B/OINJVw9BRFAzDO/K2rjW18y4pBEpFiOBkU2iN28IH3GWLUNdrvNr2u2n7l+3DDwkvmIM
q3o5KeBNuriHM937VubhsikOuUJCk1Ec4eqIWwWAJtSkneQPCR2/0qmXume0Q1uj0i4mWBqmPXuO
27aDWNNvbXoS1r1d+1kC5Lyr2/AS0CtEnzIil8Kf0The3oJutE7nPSDq0xIejXZYjal+57iI1u/t
oroa47TT6nNSco+j1gko2juM7X/CK2YOPLN/XoLBn1NO6dy4T4MjEmzaa/C/27K4i4hsYTdXA//U
Noo8CAOfz5dJXdRMMHf7N7c+mSR21g9G9xZ/lc0lVV/col6XxQcPjtyIsSw3We3W9psRl5go8g0z
HQMtDCoahN4pvhZ+O2LFj5gk9JS+iSStsfaQnLxOOogptD7dKgy0y2Dl9GoVZetHUqX+vDxgFEQy
Sl68p74bc78SNpmKa9QLdQbf1C6SFPnM8+gujzoDdLRW0BOvoEjbGVcOIVksV1jMyNKPRQlJjGX5
mXYfcyhLk5azAUw8rvFPAJP7RYn8miGscq3ab6JwaP1J7q4BHnn4OXK83/chP51ePaoqfoFLV0XU
3CG5U93a0sjfQNAmSu2Q/lCQYFLWaO3zbKmHJLqKTUibngcNHAsKDaoq0b8hQgOoQGVJOWWN9B73
hpvDABEzgrjmqd2H4YKmaym+XA5bDOFAens0msbToN/l4dsIAv0Lu5ano+R6CdvdLVDsVc2LEVh4
ucyjrt2zkKfFIWqYynNkLYXqKlGtYwFbLCkpvF/UNuHxFRnUyK3qrJ0BPanDAXcxND6F4BC4qc94
NkHBF9ho/Pv5LfZIgpy9Cwtiht86CiPZTYFjQGldscJiXiieNRZ7SUDCJvQJRnNVg8h1JNOEOZEg
zOquvbK6LHJ4RQBOsFy27UG8rSh/MLEG+lYAepK5B1jCBrkFBUCAsLShQ/irNM+sKMW8ldcJPm8i
HXiLSpXjB9ZgyPRYrZo3i14A5joN7THXDzF9cs80prE0cipR/VraSfGMC9I8cgQSwpskLNTgg27K
axSAr67/Re1ecZpbMWMmyufoBv/RbFHxoi8nRnm0UEmVG5tdFUi9HlQegXpDO/j6TJiEPZwNHj0c
HWRchzEAbpCPLZVZiCDR452uh35vmAncsnxV6fX6Sx9u/H2rvCIfxUJGf7WKo1Y+iMqcyaF4ofJj
yjIz/LSsZhN1fEEO2gO7/+4ahAwONJ7ShaBTYJZiZsxihNK4sB9afEoR5ZPCvlQJbzF8flqpTs5X
g36IeAKAYDu3dn2FuhKryGWgPlRp7QIOe1UnDIcEVCgBJkHgUz3eEqKyo1IDWadAggLRRMBr4+o7
y8Q2EmV+XPtgGJaHGKq45rDICq0V98Rqcgf4UveNanFzgGUHtVe0G9d7p/R9VitJZO5fisnazQEp
2TrGsxh1Gd9bTuZDTKdb1Rgo7zLtlwqLw9CPuwR8HYq89mcA4WhpL55M9IzjsnB9zuYhK28IPSf+
EOFZySnGAPOtNY/JaHPVZUFVk5hNq5gDxBGpBkwpFHxi+6MSOjCnEmEQdzqGWwhkMTMvzwp3Wt5e
0hqdOEFIOVKs2EIHGVYrs37J2fBONA2Kuqy1GgFTwlnEz0Y97mAZ4h9oJyJ/UE2oKDLK7ovl5M7o
N/TOjDo3LcU245fOPSSG+hLy5ggde65A4dBUiMoiKD9B4IzTJmeKUHkHKAx0E2DekRSPzRrww7oE
psLfw0pUPBZoiNu83NQmOUvmM6hwL/T+gXHi7+CQFCwRFnkFgTpujlAq2hYfrOzS+f9scZuyXU+I
39JlWrV9CNIYHDXoFJl/jrW5UV0EYeBZPWpalTmFrP+T4bMLz1oePltwRAuIo53BRMAjkgL8C8Md
0XEs8W+SAYJH9mrxQ+Syb1DLTQEsu9IAkW86i3utmjZzk6ypkYrwptcuSefVumSbnsXnAjDFwJId
i3XPvItJPu75BeykyhcsCYBigyHBJMG0Nxqu38X0dvyIrKaEuYcKPEZAPQrQkivXdWl/zYkNL+LI
6DUzFqQwLDRhxsmh66HHZp/ImENdiB97mtgvoQAZcPdpINsZYu9UPj2hlAmvGvksF1LDAqzuMeqB
KELIXzH3/g4hUmk1CTVjfidAUqwwArjjASjwwKAvmNpLa1xE24IvaCaAFP1AH/cbM3gv41eP7Jmh
+SC0kIQvvB3qB/AjEwQBYiylzklnYmdCz55hksqoc7tXmWLZNXqIsL0zgLNL42Az2CKqoaf2MTg7
7EfxR83h1Zq2HW8yB2yBXY8y1Qh/q/ASx6glkj8NacJbO9DqhkOLWB9v2hB+U+RKk8nJZDpnge9g
0U6YTNNmB8UL3dLFaZEwwDRvMU0neJeY6MaA+LHvdkbOYoeVRnpwnb/deOC22IxrH79mSGsHVGB0
vXWbwLnkG4gZlYhqJA+6Y2+YPk+UsIXUaMtRV3ZPDDAUNlq9Ge5Uxj0Ksykj53saJMmFWL2Q+3w6
VUr0mLACWfCTYHaNvBe5sER9z3mht/cGOAal0kAk8TS5XD/ByOiNyANGaxZ6/cjpUReQBcVgGTGS
EIr4HVI02SZVAMeYIO8t1v6hjhILEK2KKKfMp3tU+WnpibDIcykme+5WKIbZfPiM7HqHJGAewjsH
GU01PPG9D/RlI/8aLi5tIariPgsHpgzk11fXATRPz5gfxhNZ34V2zThjZ+VT06+kCGTqY6SgEkPt
2m/14FxHx0jfO8PvsGCnnu5Sp3+MbGPTp+1BSyC13f6GyhNTGD6Jio8xL2di35D6YBDLxwLA5IGO
fkl6XwKrZNzBloEtVAkgJGenYfPbQzXljcONT0wbEIPeJOVFpI26hi14uWThDfQKLCT2EnYNUVLx
wPmgz0teMOPnYXHNuPL/4+m8dlvHkij6RQSYw6uVoyXbksML4cicM7++V90BBpjpvjPdtkTy8Jyq
XTvInmuSEcELhy0hkpv27gmjtP30VvPssZEsQyCtoRoARt/5WiUyw9iBNjOpd6HjEeG9V5VZnJJq
IGqNhlDz3jyTBkch3cICtKPU8KG5TKOFl3b62tVAPtNLbuF+gD1G1OPsACaPOP9fpDAgdauxZbeX
yo04rQvRMu4hT2IxjyA9kgKE7adsp6XYWVf2tcYE3pkfPJEhEg6X0vDaNSw9Rktp9sPl5zMcUahI
5Csr9j6qpo12sMxd1p0K75bOHwpZg/77FNrkCtnLunv1vGEdUd2mzm/qfJTjBVQOz8UOfDpJfqzD
uMx8XJhOCuaoCdMMTrcGezWLFBPPRFEbAq+iULpb9Zs4vyYMktVhS/QgrEQOAjYstT/p0KfrusCH
C49h27rABuiZkZRBjj5gwKeqIVf9VSLV+SchqZThqG1N+8lTQzgrN8s5MR+jfEFOT8Sn+etRK5EO
vBya5rUlVyUijmdqmk2ABXqO1ZVFVUOI+ou81V3ubyqPTcZE5of1tf+laGsdNz5USfpxUu2Fg/Oj
CQdXaF0DzGliDihCTmVjbzr/SX4WXh4EtSnPVx4vvMcabZlDcHlF/ctLwZfqxEg3pJJUrwwOUqxs
O7jFCwDVa+G94woxM5kliAvAvEa4H7GotUlQQyIvcvzTZoBayhDZXrU7aIeYxQrCg0zcB00g6YCu
x24Wg5ni70CBX11pvF3pPg9sl7X1brWfaORYWyU0tpBAGDF/hcu7LnST1/JDeghvIkeKUNL4THey
aJVTJkA26kG09qH3ZfvBsW6QDfEguAosxYRXkDE3c7t0DyEF3AEGGlNOm0pDdmTM/MVClmhBCA0K
bw8/Y1NOwOFCbwpQu0EbVWUFNulC16F9Hg+TB/kIdBOsXofzSER5RWGogIzCvSgpY4XaW+ebJMKN
Cc/wBl48vkPQZqAHDM6TWy0ngCPXjpbehc/zPm3ziy8ijojYW03Rl4XDE1aGPBmbOkk0IwjWxdCT
v7UYmLpAVeqUbakVFCBb5BFp7SyZ66qSbrS2y9UAD20AlFfG/HnW6+eIqWmTVmu8SqhfXzwFcWvH
OL+7S46QZIW44B90jgwePVQcGaE2QoinLurgOOuts/C9+qnuPigwZM7H8K/M/iQexVI3svA1foI3
Mftkd5FzX9e3WTmiRKVlZTULMmqRvzznDPnTq+4lzBbU+iD9Muep/hTXKYUcJ9R4q/Vn075GdoaO
bw1laNPZJQpympWMGX2KUSestZSAuj3DeyBEuh9BicUETpBtgdXRBkDboFACnSQ2uPZfoUFkTFFB
1UZ934HtCoBgQOeZLPyfFP00wPLB6rI1cMVgZjCMkCI0BwqOctJiHT7QKz0AZQsKKNySZZ+AcZI7
5VKvy0fppuPfkTaNvu1RTlTJ3SiOWNTA1hxYcQFBB35dgACFuwK/YFkoaLYKZLFiSw3DvauyDRJT
sUOgKuL58/8xnnXBmhRqFfZ01UBa7SyF1BA14CeMZjg00XR4nL8ybhKktVNppFiMBd54PreB1n8V
VE/Ubxtsf7CbwIprxtT9yitom8egvRKOIM01YcaLHCSXxy/KgyTFPQO476f97F60exEtMZL6nD+N
e/Ae/PSf2Y/3N3/C7tbuzn16mV7663xDxfg1/0Zvw7P/6r+6r/NteNa/3ZfyS38Hpzgt+vtn9zje
uP/2Fx2/+kXvEIUPpON9+a/GrWT4CPoHjk1yyQetADx6l938S3wr3vt39wn+1AshN9/D3/yc/5Yf
LTY1S/81+B5v1Ig3Zk7xg3xFBf78lVqMT+JO+kv7S1/WJ+xNN8MWtOzk7FL+2227rcVfp4P5RVBS
8FB/WJ9EMKzdrxlcO5T/uJfGWCqew4TwrUoAIqonbis0ib2yclb0datoQ/rIpn3uTukaq7ff8QBn
5eSclA8pvrEMo6P69o8QKhfJKlvFSwRGC2yctvbuIdp4TxRex3QHLnIc1+be2Bancksr/jCsCaJ7
JHbuXBz1Z/uCTee62Dib6Uhc4RmN2sHaOut+lzwlZ0SS52jdbFG+bGC3LIifP2SnYO88Fcd6SyP0
gRBz8d4sL0+XY8c3eLUfCEPBKo+jaNEs4zMGtef0jG3PpthZe2WD/AZ56oO3cfaYYm66Y3hQl9Ou
XugPxaXeQIhbV8d+Ze0hPSynJbYDO/UIZ+kpulS7+AG3ZJL1IJ7m52mpL5NlsdZpdrftQmnWFkOY
mcI7wbwBgQ+Qq85cKk1bWkqIw7zJjfqqhl+j6HPGpVOp0I78h0p2nvDg8hKQJWphC2CY2Ur3X3z7
ZJjgMoryUNGSTz7P0l0gtIHTM3MUVeUKaGQmPdeJpm0/AXwypx0Qtc1Rvmo9ViJFA57PrvLbwZbw
I6A/FuPMKY/noR+8O9E3IBV/5izE5aJTyR3l4PB21fQL9MvplrLLh6j/RGU6QzZUOga5zkoMKCiJ
lAzbYLKJsfnEW++vMmA3sWc+uEyrCjO/jJUTLosg/SFes8qBJdsM9sKoUblHXyARDyk2Q4bQuWz7
nGv0xIx70VI9iJyg8NvH0hl2cOXhHwDjAfn6HsJpGNTjfELhCCxzUNkp8Glf9a3KPsqkTf2R5pbf
aeM9gbIP9nzeMXjH8gd2jM6GHqGkIKqoiihPVqn+5tkDfb8to/8YUcTY7X3tSqXyYEOvsvCQTvVL
Y14LYixqZDtk5DScVyFZlY35IYgLZz2uYEsJes+ePOrcAq90UACYjr0KfFlnyBeobEb0Yu3GQFbF
YK7rFQbq6GI6DDzsfzucgVKB45ZNrXFx4rWw6EKc0JvBC0trb6cLF2yugKI//1q/hkFYVbqvp5vI
KoE6Lcw/eJpVCiyO2r1bqPHd5KUmuot7FADBBY39Wuvus5nlpH0+uT1EDJLCAOseVAPiUX018Rhv
i/wxUnUkaOkqQIFcON8N07gqOWvGZwtopnpMK8Ob35BqGsK0z/6YKotgoRnHF/ZxhLRLhTaFtOaH
IMTK4zvpwKKHPQNmjBT/2Z2ksEcL+L80R7b557guoMNzTnievZ4A6jHo6vsbYD+uYiZVLVBpTnlZ
YmIs37I5NWolLuHPMUgSmhA6SgPwxAKQ0IVYRAVGaIkCJXY2sFeHxB7irT2Zy7I4sLxvo/+mUSkJ
NCDtj2/tPHorMOqckN+ueS6C7axhHK+Qzen9UT+qMKcDnKxLZFyRme/gSFFpKuoXh5jiWtgQfCKr
52VwFk6rgMxhcNWd+3R86jB/lOY4u+YEC7ZYPsTBXoQnqCN0HSfWBFg5j49cBSdkRaJXmcAgCact
yVUAYHtHNGHOnRvLpQdSB7QfCANCZu3mb9xcykihoINJRzkV8pMYkecm1oiMctU/EzgiD5QTLl0S
F9w348IoijNzK624iyJWdMMaec3TxkFI07iXmdEVEonWPplaue7oQuTwVTQDcTCR08CcOOGS3KRk
V0kIpOlxguQDbESzTh6ImIm1BRGUuD+Py9IFsH2AmIUmFFV3ArqjjAYRhM3aq6292ywUOmKjeRIN
mUufgGBv5Zj4hlwT88vvNjXIsnlzOCiRyFgfY26gVIi3hXpuW2zE8k2NYw/uWuLXjCvWgHqEdsLR
NqYGjym98iqp7EUl6MmIiyI3sEiYMnbbHD22Ja0xRo6uCYYb/Hk9dW9H3jayqRSPWXtlIcop2cT3
Wgm3myfjwpv2m/uMKioLqoXL/mCalJ1utkftxHL10UzhDXqArQ1ETRCeJLmQGsB+UYG1TIxch3bP
as3qbaCsG1Z6cO/SN0HdzBTgpSQID9LJDF2O3IeSGyV7icx94V8w4+ORQoqSpWezzKnh2aNjyTCg
npZJDO5JmFmtdGU7T+fSCVHKkl6EYbhuKjc0yPg0KbsJOoWeXUJaRQXqGx1K2Os7QlKPwYg7d7Hi
bqS4vbclYs/ummTJtQ6YGDgaQ00SUzuTDXZXUpflUPcmXCu2czq+5X73UHkzFXiaXEc3/4ApABiK
OFJVv/O6fqSvxhoTbVBlQukg/hZoCG/3ANcnMUYIlfIOf6acO/xuITIy0IIumzs1OW8p6wBV9qfW
/42psvZ5vyDRwE/bNxQiun518PxQAYd6/GHnpmZU6/KGeVjw2L/OSNbDqxaXMPG1xRwjDCWb284Q
DEGqabVk35vsdem4FOnLSDHZkJ8z2JccDtLg5kTJcgPD5urld9mCRVBY6OOqjanH8CBKwIPoRmcE
VzZqxY5e0hrKQ4/cumdchkFNM1YLY8w/uJWM3JpXVEHpcJP3gD91kwPnby8j05RwwLa99BrDKE3q
lPKLidumDO2nEFZyOaUfLq2d2P12KhANZES2lwwcCXJXYOG6xcBV6yDKuTvNqInWgh4E0mXxb/pT
jgP2ivYoxoFyICcZm2KdYQFbk86zxPh5Gn9pMVGebuRdzyyGtRB0wlnbZEGZQGbj9azQFKUVgwGI
jqF4ihdw9lIH+7tmoyfpqhdAnzaMwakKKDB/8lVMQBNp2QeHyCvG/CXvktjkFRDD8Z5RlnXy2zf4
5MDOSXITF9D0pYhgFsdA/7kcXzYjapPfUA3FOXbSrZsDm7FzD1kp59wMhxUyIL+zQsnFGYod9Hp0
3wVUhCCNtwNJoNWKjUFd44yNycGp1j7FoiyB8Tu0lFXxis3P8m74IhnY5mfKDy/CzKgbUVkqylHY
nbqqH3kR5WpzYUjyQraoBbX0Z5yvHjSYEtVZZrOtcAOq7OgnnwFbfEzYYWqBd93mgbnVhBmdXzwM
nfWgBzB5o/tkKGsbMIuDLcLNL7J/5RTnaJebJpEHpYL+rX1MpCCJmpUB1k+DGKrKyrj8q5/SbG8z
WR4RXxk8b9FgjXRxPTusdqXdJ7hMRU/Cn9KkpiNDXy0AqwkP8ZbUw86aHs25WQabkJ8e0+8+WarN
NfLcVdNQJKElEsN1d9lDx1EIosbMNdt7dAJ5TcRxC5PM8bfyMDnxHKzDRDfmEI1CXHITHeYYAYuB
hXkBhwLHQqZ0LfmI8Sbz6z+SBc0I8ymL4SW29ZVtLeu5Paa4IUjPTUmlqi9WTLredMtsxMSRQR+c
7hisr5vWPWX0dhOtnmrvQgNJ+8ReavQ+rD1QwmiSTT9Uu5WsFjXpVnVZbujavENJnEtMjRhIVjNS
XWGsMhDpYOByX5y7NxKZyMsmN2vmB+XvCQvZQeIaefAn7/zmOqdTF6uR+zgL/LePGJipHbetVdBS
cH+KT2f0AMThrky8tRgPIV9cFpSLSHmAfX3rO3C3mhEdapqCYUDZDyaq0RQAd8s6gj6IBquH+oZU
klzjiqmIH3wCWgFFmzpGmH6+9jiOmnFayHvLLHIrb9IMbSqDRRvArsxxGwyM+CVV+mfH9o/iX5cH
nwABt0qHXYZvApAcj0uzj8X0z0xnFbNZadCn/fQxg5vLCx140PsLaHD3EFAfjxYGnMtZBRakNJLt
Z+FaLF2sS4abVCoxEhXAKVkFCoE3N05rhwwr9BYKUzW/3hWMVRhRV5z3kjtq3thzLiOGAZpzL5kj
k+G0DplhzCnupszac2Nk9MiuB7qg1VdwkgRotJufSszQZISj6EcfGUUXkJlW1Y9ZIPQ95VpbBM2A
K7+lZrZUQLYwp0AZSQYjwD/HBZLOT+zn5FBXDELRdz0BpxmhgiajONd6cfwNyWxrwlHmNFnXXXFw
6vYR2ZqzSXeTTi6k/ohk3tPP0LyiAOZWOj7ChvX4VvR97KvSHEI7hmG3wncTj63ab08dRrdpyHUM
lHC0VE7cHZoO2fET2Xj3jNTPpvvRp0cS+Yr82RtxEmKb40qINtpm81afd2L59y8WF2AIg+eK3hIW
3IAeAMWbKfkfXfTAJxaUhdAKmElE1d0WlxmA1bFbTQ5drgFOKkVe+qSWXCi2+ECJFaz3ScH0d8if
arwYS3d+DIa3wXv10+YEGyoN6C6DRzPdkH5C6DiSfOCEDFWwB474idQk7jn2YIxI1BUSKCFB0Hnl
cOgtMMAKJMpmBoCRnDisSQWmAYn5C4gxcroBDzFZCWks0J8YEZ9hnloGFEIXYNRnk6LGEv5HxYAv
4aavBrQ5oTioGdbCkYMMx6++UnRXea6uR+PPY7rS+618OelrbWg2RoWC33O3vLmV9slf+WAdsr2L
HzDPiJOc7GTyUByGK/CUMb8STTcX3xkOjhYoAflFsZpi/YP4hf5tRiKrvY8w8Qk7iYnHljDCoAWf
qaK34kCPif33j+1g3OMcI8yQxlDBoAy4i5sDp8JnbYDml80px5SWO6Gqn/SvTCkz71Uxok2HCEWD
feTdBZiWtiXhoK/mZR9ZBCNxTKIA8LxxEwXTFQ3BDo1CE753WJXZNboYgsdQviXzj/zoDM3FxCkE
IKiG91YHw3GCdQ6a6gQTIV3WodJudXzwcuM5m5RN6/1lRA4ksM8NKn6sN504P7jjytD6tc9Aaai1
na9HzGCh8GJKzuARJFRh98zWA3Zm41Gru4f0phtbbiysEUD0FsFuAwvIHnq4lMFKD5SjkTV3Gpow
vosPrB+X6BgMKna1hMr0XNc3leLVi+Zz4ak/0ZTAaodVBh+VCPRDpXjPLBuEsO9yjgY9OVrx2Rmu
7IGlcowp17IaZuZH3gL3nDXEVlipL2IiwLXmrZuKE+uxpK6HNmNZPnM+cu2xTaelN+ev2kaeh3G+
0RtbEwxu+BvG76rBEhRblDw+GI+yuOv6TS3Jhm71heu9ppDHi+RPFkhTBqsW9mQ5QhzMPzvthgXE
upl51nvb9U/1N0KyxLwa7J/TyMAPO1At/IyZUZv9BGMdV8r8s7S9ZeApDx7RkvjnXxJ0rOBEieVt
2qbf2AQnVGw+M3SwhAGDJiJIX1nnertrzP7gqPkZ0Yj8brXD7MkjtrfneDPxhkBEEH8WzCtK88/t
I9TGgAdQB/HNsnwddV4Fb69bFwytQjs8tN7P8O9kWIr/Y1aYG03jIQuUDCUCCm8qbtsM25PYg2iz
x9OhDPZy/sResGss4sma5uCUf2J1pyYV1v0C2QYwVBwSKi7z4LKaABc9ZlKtD0nEJd4mWrgwjoon
xlrp47+qnVkjHFEkRwIHLdwaSBuPcLX21u30mDHlMJOjm8DEUhF4owZU8FFAwanqcHEphVKE3Tb6
0Y7l79oeWiSo/+G5t957D/pLryPgCZEmFCsKKtf32dDOHQRydVCZk9ICNuNay9j43HljYiLtzDuj
OA8cIxMAXRcZVz1ia9Ybeg2ay3iGX9etPIP2ugkxWUQMACdI0TdOh9gZiwLcp+wK+Vc3LPKRsAVq
TavCQS/R0RFrD7EL0AnYXKTs9/GiJv9L5p8Utq7UgQVJPnQC+s2CVYFJcKre0jTZR8aTPcCeV+GU
/maNS7R7tQpN6+JVz1ZMmZKqS6KV3P5lcvS1R/uThOlb2nUY/9wrGhKF00S+UgK7vNBR+b+2Nfr1
UM82g4f8AK89zX5v9QrX4RG5GjqjZWKGh4idVA2xV5nNR9P/FQOoLGlWCXQNLwN2wQ8tMZbj3D5M
trLDobxH2DeEPyN/a5mBN2Tp5hDkYWWm1EQwyBh3hxpxYiH5NG+B/uNwW2uLw6zHe2rsaKHxbawp
aY1pgdEFgeQGB50D41g6WRuuIBhFhoguQDc2kPOHGQvjC9VxV5r+gptAPH9F4Q2mJ8S9Yj111S5A
Ap2hc5pLGj1j3oavfUVSvJ1sp/xx6pj8Tza4qHdKsDHssb+a+2WWUWr7wdtUhrDW4/OQ33xONQhu
yzG/zx1mdDUbb1IADohep34SxnPqNSRMlmvG3zZUv84cl7WvHQyX5Og+Wc1De2tyuCNNzAz4D1eP
wmT+3QAcsExy3VrMODnpsX0eWpkJcnWonPuXJviefWsVpZBkWuxGWWKZ+cbGmlXaA/1N/xmPyiIp
11YwnuMRlxAzv479z0zCOiO8kkkTkSximi5WBrRZaQmbTMfhb0LzaUVbFTrmZDzl+GiX3YPt/RrT
l0AGuD/It6hCfYEh57dZXkPqFsCMGttPtYHB5Z3hGc6Nhm/BB+ZJYsMxwQC1aefGGu5oCPYMb6Vh
HRk0q/OMXUEP5VvZdBGqU8YbbL81JDJrT9UdGc4O/0Gjmx7fQ+fNAQDJoh+YMLkYcQ06NreM6Khv
/SRYzn5xA+LDggUe54qMQwWIt0vUA81tXzUHKWhDzhDPCNbmJa05XiEzSfsm3z6TGkXvUEJoT5gI
kQOSo1ffc21lb5wVHiIzKYOduzeaFfbz9o2afOdA49KweE0qqkS7XWhuvhYMxIvMx7y3V+IrKThq
xPzKFbsj3MnhIwpn0aNEdqh/c6aPwYD/10ZaRxrjZZTkp5w2qmp7JtbMwit/h/nCSCCHdYkYvxIG
0QA2NDOmbf64bA3nM2jWPshqC6BTxMspP1o1g0gIfZRd/yxKQDR5ZCuqCvAmsly508WnbK8zDC06
fAcQyzH2PFJA/UVAMyTPc2I+UQDWBTxeHQtedZdXdwAyk+dohckyyR/HpybG6A4ankoh3jBgmGr3
qOPsH6cvCXnHUGNJwAvD9Kd2c+JJQESN5ggChI2YlvPXbMuuNOHN2vIxFeTBgcloSWEQPs4Y+Qy6
KD5oD6KzRwNLckAGIOQxE8ckMZsO1YQFN3XtSIoAE8taBUqgASzk4IfPkTnFR4JvMo2uwLVu6ESM
X7V0obEqzZWFoWWPZsRJYm7vh1TNP063A5mtnG0WA2i32CA17UYBtDaUZqnD+dMCCDDcmsbDGSbs
txYxP0Czgpk0WrtD01vpZ79887AEhPhsMya1wUMs7BBDtGoFogyySRfSmUkdqNMlpghf+IoRY/28
h9IHIAJewi8FPjXAiTTIqerJArJIXfFuXyA2Jx72yWuZJEd7oVR7K9Uet2IxXDGrA3WmfWMggia2
28VQRujLAps+CQC5xlxZx1Vfse/UgGSlHJSYX2Tb0XMES7Ly9Ce9Q0dMFQ/MjMT4Sfp6hiirRh3x
rFOBwpB8+Iz9B2frOjm601XW4Z6R8DLiegJUCgGiXhVO9YonJtOjcCVK5cTLNtY8rCsdaJ5RRuoS
xsIdAHKoGIs60UnSL8TBoAtA/XhBpXiX6hzfIAWCR1mATrKbZPYjdLK2/jX84dik1gZK+lpqYQuS
Wsp5BHGJ82vRmLT1bvPTZfE6rd3NjJNBP7gbeR4lW5qZa8BryECpOHymHVGlreJj71b3yju7/sVn
MDRBM8DcjbHMrsB6pvTnjR3Ap3LvuVVARAWonfNVFnzrSGQghbhUPTSmYlLeBRo6oxMefpGDq2+/
7a0JkzisfFvgST4yWLkMs8v2E5dDGhQEU+twMxDaVCrassfvykswt+7/BhgPVOJt1FxNz19GRrhH
s60qhGbpPizQx1SBpwaWqun6IYhID8FZRdMPek15ggnSHIBgwmsg9zGtGOqE25zHNLpXgHnPFktd
GAq8+Q2KTKqjrNtIr2+CONm3rsPP718HjNfCKjMwhi7OssCEyVZBN1HA7mUCUZ/iClGlMxKQhWED
Fcxcq2jfTvr0jp92Fbmce3+2R6UAx1cn28sylgMqa58SpoGsQQfik02jneoQZlAhPDJ+KQLIrG8X
zTxzSXjszclWVoeMzZhNaQFVbFYs0+QXJEdUApEPq1v7kEUOObMxbpn2DjXnX48X7wVk+lcqglIN
OnYHRbweYmMXzcVraW4TTBI1egGyOTLokLcGIIvGnzaQqrcdP/03QfNs+tN/r3EdPaemsfbd6WKp
1HEqa4ChBwOfcv5AswtTcsMldL2BnptDUNMxe9EWOSqn58g3PwIM+XRGxikBdug7LZ5pf/LI1NDR
dGmInxP9D4yqHv4EdIZKDCFKDV0kzIyoQIvh9tAoTe8epscD83w/HwgM9JYRNMiMzJ3puW6vYAXA
xxtyVqi4AuhYrf+cDeFqRBKt9ONnBYJaDuFarCJlOCvQSltQ0xolWwXOTzxn3Eh2UucZ+EddbHwz
i6F4DEAw3Q58GbJUzuntUESQfcFQiY9sxPU/wueH8hOJJ7wNMNgEN2MjglxrKiBd5Ce8+i260vYk
M84SoBCqCyi62EWCS7uVsuKMkLXG7bRD4gPgqWWk1xq70e4eghlTf8j6+kc6pavZD55LIzw2JbrZ
4s/l+v1YPVbtvFCm7DJmTA5gR+rlRXcZ/u4Nw3uXKm7S3UeI9aceRSlb+0a29pGjw6K87eJfvG4J
uf6w0afXfb6W+gUIfdGhTLWxc9XqrQ4LegCyc4dqMzq/JSAN67yNsbgu7S0U58hZBUGHH+4H1lDs
QxynATiTrS+Ymqwj/7OLzIcoji+C8nvZX9ndKo1WuiQt3np34UARMRZVW1xZoTRivVxh6InatLGO
LdwBZ1/BtceaCfb1vIStt21pJsI2Y7z40sTflHhz7q4bEBcNWx8L4gkA71gicpWivJECQNg+Fs5D
HcEmRVWcOqRBVGjILfHFKNzpWrEhOeyWLtAfh7DN4vMT1g/notNXwjXlGJ3K7GLF30B5jnsPmADC
gFVWEHx++JR8aA56cOMUFAdUBw/oaw5PqWNr0v8qjBUG5QP3ep5M6OU71Cqg+TNG++QrOgPkpgy3
SmZoLp9akRAVWijCqOX9pHu1XfPishcCudEw8RtG2mhs7ycXV9Bdq/0JysWbIKkC8mjIPjDOLtrd
vpm2FVwcZk/lHLLHYGWGP4LtboOs3I2uv7ERqKAWcfKTYOe09BUdbUrZOI+H3vnVBqaHBcmAXL1w
FUJqu6Hnwv50XrQhZswwPwg26Vfzim5Xai75d1oxfiSRgW9Dvw4Vy/3/MLKZbtwG6p0pCE7E0l8o
a6XClTqCHZGHFc83mxepbg9T5LwHrATGttI49pw3Us33ADBV0FG9vMlAIS3mBxAtXH7+qS6GfVr/
upC2Pf3FxL2zAdqOkhunkKk3AEvJkhpPnDcN6x4SLjPAH3OvXqieYs4e3edkZn4mxT1HBWNQLzW3
Do5l6ovCDKtH8C0Fb/01Um1QwVnZhjknOkxmOhSVw4j8ixHITFxwwpdrgNwTP9+mlbL11Q64BHpw
/8WwXMq+lqnEv579HpRUKNTIUqrLz9K/aHqLDNPdyAioY5GT2yDFvMG0xoMi83vsy4tUC9JXYYBB
+/fPR9PXj0SvfQfUL5qOwwIcrCFu+EfkB7HVjF20pvanHQGEl50Mvv4QUfGC+/QcPP8sqI2TQfGv
9HtkBwAAuFNUN8O9gvEQ5wJVJ7Eurv8ku1pnNegv6qWQQWUJUaOwjZa/qj1gvX6cGZRB8BmZpLLr
eVDstAj3NGlkZKyHr13bITnjaXDBMlSIEwz06mtrgC9RvFF1R6a9Myj6pkTnDiFE58VlKIGbHLAs
tE3A4UK7JpwSdAAUkvGzITxWcJp3jSAQxv0ob+YBir6yiXNCYemUgpvCoSp1vM4lMZ5uUdIMt96N
lxBihMaAj7A8DjYXvkpDd5NR4KWE3PJ+2kP55OfnEZh2gtvPDZSbZpd/ObY8Od2HR9IXVAB89j5g
s/IRI/ZFgVrsUy52aLytBn81maK1RFEFf6pzy4zDkH7LcLhQa6EEzeOvLEeloGQ2oR4iFsRYlYcG
LZGh8S1jkpewyMnjIxFDequThWgsGrgxPAaOppzZhN8PqO4IfMiuGgYknIAFNWxbSYbypopxWlRC
jqknl/dNG+4NJrHEjw2QrzzlVs7A53i6rEaQDOKfaO8SyBuVHBhHKakA37LkN2731A8spJlh3Hjy
/PQz8OkeOV+4vBSeKbsjTrIcWlNM8VUwgyUGHD11meGBI3Hx2oED0CGhrRjp/BhzW8im5mrndJAD
AoRxDR6R7DAJw/qpY6FEn1OOIqD5aCIXP35AXAAaGSab4dnmQJmi5OFJAUxy6S74jlybDUECKOGz
BBssefh4AnIoEQauXmUdC2IDjSZklmIMv03xJC+5eHz3LaIv5s6SKoU+W7Y0hdLTcq2Ljmk1gYHi
5C1vk+4vxQUxRyhqqMmeTRcMnlXB2zbEwbJg8u29BOoHR1BwaoLxwePeaB2sGZ3hkbfBG7aCk89m
1Mqgo1yS1mEiRaKKomiYghi74vxuKZfOgxLnsN8+yswcnHSpMDiceTB+cEgognP310nMh/giE3TE
XDNwdkAqBTZ2wd1DqKX0d7JSGXwRvojYVgon1CRK268CGnhiemgYGp0EXQAj08dwcdMMG+YZnING
jMEX9xuVCU5iAYg88ytuIv+olAGe++hN37hvV39p+CSyIIbVMqGqcoxNXgMovFMwrYUT5ULm0Z27
tBgakc+Wau5Gg/ed9lv81/E/dZ1kYWfqyguS46jvcBGCaxXg/Dj3EDQpVeBFx0hguzBed3CW3Xkg
zf7Kvi2PkwGkRq8lXKAQ5b/jvOF8R9/JKRtgPlrOzpNFMODgLHCUj89yXyZDP5eJitvMFUth/ipm
rO3gk46jrRB7u5gCqKN9aT0QN2a4owWjk4NLZ2uuWOjdR+tpR7YXHiJvWG7l26achBTFE2zbfOFI
+4zQG/Yt/5bq0e1yRRqvPGg6HXwSqRem91LM2DYZjEa8VC2mNXXLNoLlEyN7cIzoV8PadIoZTVHd
kL5aQrv9C5uz1JhNsMubV+RXXQbP07xKqc+vDEphNONM8ZFDNnD2vnFkvYuKYeg5A0l3R3yFusCR
XSf7MyKUzLDCvT/PTBfOyKPmwzlA04kSpGrWRnPrAvPUtagLNiygmtweBUcse2bJ5J9YR8jVmRyn
qnORHSWEFQuzy+TtZEpaKgZEfbR6uCDBXLdwSgjZ4XCmNnJno0zCYRCCCLcEYU5Uc9Dy5UqOo5EW
H3w7GTN4SptSWdrE2wHuwkXbe2r8JK97/9dY0abMgKmJC4EBDk0Kpr9PGTib/VklHFa3Rvl/Leiq
7NGEQEGTeYJR5uergVMlYOYPOZ/DLCKAEilvjcaxAjCU4wfqD7yQnvEa5YpUXXwKTaUKUavnsOZ/
seESuAch8Q4fjDphxMtS2Hg8FoZ8lHB8EnxIqXOCoCXbAztdzgQZxPpVd5TWjGY5gzIhBA7BXkZz
t8Odp9CZMOz/EWoFXrSxiWFQao7J1sR2oDrxvcRdmQt0w2bfwfjhBvfmRqBAbq7sZrO1n+AJ8Mx6
eASpSZUBciKnDXWz2+9CZrR5Mq+5i+aOlI7tzFBfQMKOIVgY1S/SHDRTuiwNXg4gCDAPuCnzWWGa
J3wCWtzWvnZKxL5nLgW9QbKKW5rkk6Zwqxq23pAnSxE8W2zj+ofUx22mLWhO7TGjDgSXbRezb6QL
3ghMD8jz5Yg1APqwi3QIsyzIrA2Ax+Eu1BjVB6a+aIY/W9M3AiFBSxhRKjq+uUqh5MuKF14ms/0B
v4o5hPSpfrRIvKcNRBYdfaawYkwEKBlvC9oZDquEsS8NEtu4hkpcIDz+6EAbPzIGTkVlwLvcIyIv
5w3JbEP6N4BAdsAdzdYnwR0z9AwXQGoTeb9zWDS5foc3qIJdNlefTkR2DvbVuKLfFlSnwl+DlG5O
U6tzTz1FWZWlmOCuYPgIG0zHO3g2FiLpU8SoHbEHrGKXUyTIbzOUjzb+5t6zeUohB4jYJQwFdcQh
T7KhoBcSiAzwIB5gpACUQVZxPlKGurHsNXx60rl0W599xrSGgQygsszuTZLVZfQrj0AGoYb5zCg0
t1AYS9wEmxy58FKYLDzqAxGTgRgXFyNcK2TtypadgpeDzeKAO7MpKNwhjWoC8EJQLDlc/fSVxyGf
6/Bed3BNIY4IG6xpr2V9S0s4RnBWY6Ss8pOd8p4V4kL6UWDDC4GMX1VjUiDEZ+GjKARboMHFg86F
45Ko6rK2IVQAWoR7/CKbgIsZkNWjr+QUcaxq6TABHDXvycy5406xZgBL/0UCMGC81Ad6d0Rkuoxc
9YzJnhbskmSnBKK5I5YFOzM2xcxcm9zfwS4WjVceRFiL7dsG5TTYwP9GAlo+IMf9DZSthtGmJNHE
vL2RtH/MilJ4Vd1/LJ3HcuNaDoafiFXMYWtlyZIs23LasGy3xZwzn34+6M5q6vZ0O1CHB8CfkGR7
JmkTWTZPS/fwZsqdDmJEHXaNl4kMmc790ZR3SicDsE0PZ5DYUIzrSh3fiXbIQMK0aDspXPH/Bm6s
kJPPieO3lxGeCHE6cZmYTe/a0I8qWXgEbRPCJHnrEMAQS8dxgJcbc/a/2EhNf9j2tABrvguyElEv
mH8Cvme8anTVw0SoC0kAiDEUrcq40VDqQDNiXgvKNUcM0bIIVSzH2nDmECfIMS6HozSk/FePYELp
dxieUUAjxDFzku8zzHYLesucYN4cOpdGiGQK4k3lrXfbcNfBEOmQA2w1zG4JTR8mz4xxGyBV5E8U
iGc007ng9kxZWEV1NdtqMexaLkYCmKe9o/zNbnJ/oRrg+ZROaiJInkMC1wsN8GApzy0Q7UBWLfYH
PF8R+TUogRR8/T0mBlHWc24tKsyQn/KRXTDZs82NndKe833uYSDJH9vllyKpN5i/fPabvFfk280x
+RT40+I35tWOWBe4+BXfOmiOBW1ToSwtHrFoOOWug3dBmi6PVr73MINJIkGaIbyGY0HEFLzKjggT
/KGpxIXh1KFcl+BNIoBD2f9Aq8ObaDKWCXBPN+I+VTHtNLlINuaJ/MX2PFnMTm1DMJY4xxLLgdpC
7PGjAcJTkugamYeoo2a0Ell4LIt1kCi63W/Ki0+XI4IqNFRMd0wClDvGZwH6QQQYsgBABF5y4tcy
SzZK7e+k4PvulllHG8ZH/6mdmMyD+tvRm13BoJV7r0lsrRTSgubOYQGd81AC4zKX0l9Jz5L1PdGG
KjS9uYXyCfkLbR09RTkyA8JwOzmqA3+TNGd3W3vJzwzpDBJAyz6PDmveJthUhLsU2LXPLtA+gXjw
CEEp1J6hiaEH76KOHt63MiboZt16vA7mdRr6fYANs1fYdMOuneXMa1xCQyCfaptu1xj1SeixDmwe
Cle/ypCvDlyQooHjokhc+uDho4grNtKpj+jCx4E0uTmH/g62dWKv3TW+tGNnZzfiUv7k5EhpCtTh
GNuMX5VrUB/TfDHG/Y+qhlsvcTYGYBOnkvwwWpuc6RgONZPB0faBB0JVxqxawZysf3MHsNZkCQ6h
Z4TkzUcLBDbggxK1nlrMZL/FhE2fRF3oAYoJCmKgiU4JeTIVmA23OQhgJ+8PHeSmdD7nId0G4W9V
ogioZpkbZCzGhkOcE45GPlouapszLc25WpomIjaY4HSfBF/dSFo35vIIPAmt+9ka2u8hSIA0R/aF
XalRjKrUAFp79KFKN35mzNl5S0PJFSvFc6RAe63LehPQKGAoZPWcYw4j2+gAvMf0phXtqUcPyBlF
8vLBRUOhd7jCYnQ4FYejozkaPG0tj8IVo21kLo1+VdCBmJOLIQ0qoQvadRval6DCrZCYsld5bVn9
q8lyLivvnggc2dETC4TUWC3oJTLdOGWT6ZONdr416Qu45WWw5LOQhgN00Eyjd7rvGlki38Xz4mWk
9f9iK1h2rk0wQvzQuiwoQyVBeIfvs6CaeZ+Clz6LSDnrzUecsgdeOowek9Wd2gFOhK8yKM5Bem2B
Ym3D3+c2xpeW0zBRZrtTkgNwwgpBboDbQX79JtozcDsUNVh0uG3bY5EQ34G4X+O59lfxEgx4JPKU
KOA6/eiIliK0Gi0wS4tGdxXm05Pnf7pUD3v6FESo9zpAVoOQTHbxdSGQOspK4t0bdui80uHH7os2
bbUD23G0flP4xi7oFCLY1J+xilcZDJnD0DcMhK/zf097UruzIn7MHd6m/miykcnjGLFircB2nV3u
EAWGOmw5YBoq2w5A8Uxzn9ANOS7amQDSsd4I2ZBxZLKO30X1kap9J8FF9HJQM6TT1mfC/7X6y+Bm
YGxlPS5BHa6GqZcAtSR+6AZ6SzHLFN9+dkOsTmHgP6UxMWgVMiiyEApqrA9BR/FLCsYYBIJx9ynM
ma9UMbrCb01lPZd5K1isUQ3rJMDX1/43UxQ0MvTNKkvHKIxdAdcRHgRrvF9+1LRRW9DFCErAcC3I
JRiVTHvMn+jwujnFYFvRLLHwLPZZpxmwLIfNmQAggvsSuU3aCY72aAweCudJLk/hmvSSbTt8aKbf
bAb6CUGbbCXe2sXw4MO9pSJ2r18ZMuoKApzt9TYsBmm5lWqhxya2DG8yzYqJMKoBPWx0HG/H+x1g
XEbCZxzmBCA0BfIaMS+Yc8sFwidVOl8RjwD8KOzgamC+VVLBXAF/zHjnT2vDTthX+mSG7cmC1gDe
iOPvZMoOUYpq2CW1rjmGDlovRuoY3hJojIqMRIMSBI5S4agrhotp/Q7iVK6uTDY9yQcuHoO4DPe8
APTMDbw68JEAa036LGSATN0ULXTpluWiV9rI25KkLoncxKXI6h8Wk4GTF2vPyS8WoSfIkNVm04IT
e7jMjVwk89+daJYo9AWiYuwc/ZuDRQeNhQw8LR0GrVMOfkOhnIaA/8Llnz0zKqkxALbeIwVlbXJ8
wbrx3AN0FFyTZdH/yP/yzstMK/CTiftAmoWE2tlQA3lZIczq8NpJkAO5MpSkbLSehRTpkmQrXBV3
rx2ny7Y0iO7gOQTmG73Sm6f5q9bZ88i4PtUJOSec4GzuJ51dvSAQ059QkjIbj6wwGEn4da1uoWvf
RfQpIuewwaUEpZzi6Nae9BJLG5gKn0VUAbtgsMXvz/QpjSQvbdh6a84CB1cJf+nxw/hZ2t2CjUmN
R3aX+q83MeRn5CuyhJJNHPky4N684w/ekpEuQCYiw4H4qqku/MzEiUGzEzDNMGoC6bhcUnIyLTdZ
TWayFhDfoWOk8RBWsJduCuTJsKazzGV8IEwgi0B7ksm3KdqlSxTi4L4VyNqBIZaQEAvROIQ0QcAN
A5sd5N9rMXvBuVfK4l1jKXwPBTXTWo2pR0U1HnoVLr0ZljqeQH6dBpDM+iqrva/i7AfOXhh+8GYC
4HYkkNpKflVcHeaYcCicd/yYmgZAVag72p++Io1L3TW9Q7CWjhqKzFdWopOJ/ix3IFpnG1xDmtCJ
Xs1Ou00zhxtd5GTOm+CARqriIgAK5vxGjDwqKg2ZdIO3iY8T5qcDJRurI3Jsps4glz3K/nri946Q
PjYQcT3WTvpdwZ5B/6z5qvAaxIgcKL3OlR2TXv8poIP0FG10sog2Fire1b9YAbvIJxATHpUcLbVx
14LIDs25I+ifAREmSVhWUjMgfrn5XexJICc9GENBXJVP/RlJyfO76WK00aOgnwIA09/GbSEzrYiy
2UwsSjs6d3RUFFs0/CUuQukVeA0zZX4USY7ffOVwKBK4xIyZ0TtzNQXM7oiOtFnqXfSJ+JsZ9c6w
06qk4wZwXHoYbejPBilBHr2CyrZXsFOdZxs0t5Q/qQcdLuy3Dqu1vP4M5jofIG20jJOxliNXZIEo
QroJXywDgo3MMaLNk99GSomedNuEmVpByqAH3s4Y/9kULqy/wOe0b5nNopPyXxL30kALwiY/U4sM
VWD3nvhp1dmzq/PMUiiaAj/ZGgUIQUSwefI41c3H5DCd9+SwlO54GNQLcP5EsDnPu83Gj4I3yhyG
VWGdIg6xxXUPmJgqm552t7TAdeHPAS/FItrh9LjJpMjbKOYJx7ww1mE4iUb29HG6+R15FqcZISvg
SZee25z8cgBUD65CADHjKqKPsZmoQKQr0I7E4014OlpGf7g4wUme7IBAnI8n5mznylXk/THAI6AO
OiOZc+SAk0HkaxcLXZoFrh5S8gNK/j23Su2XRJcIziFnyqMZ9U9tP2BpIACdFYiVHqJ4qY0XITd5
whp2Xc6HAIF0kOx63tjGPxtncckhlDuE9TkCYLUODR/5PNIfkR0iDHjPNmYuNd4dKCrwQHNgh2Tw
5eDWzK0dAwFvWjr8IXQG6MXf35Psj8+WOXfQyMJ3ot2da6BgWlN70oN0UabRhbrVcL+iY+MyVZMC
vbR+Lrn0Rw6sk3gP0j9SpuWE1VN0yvHry8QDbSAgGa9VxP+T0g7mwRf2pgWHSYYzQ/p9ld1h4JT8
iAmdk7wN/AJC5gapzv5d55XWvMJj4bvGg2jRZnw1mj0iRnCfErrLylWg3U46NpuC3jwAYBIRj0ME
M0jK392ZzLhTe0w2fMa9f+XqbIgPw4TRqqhXDXI+zfg97w2MhMyJ4As0aD7nKacR5BBexQlqRPlu
Riq2Ep7AjxmJw788ZIUW1ET0JxCDeIzkG3bfboXqBr6dVhm/D2NvzdPTDR/bEBYQOv86/hHoialb
cAKSRMK+Po7kRRMZy2ci8hCBdo0/GVzL/q0wb/HE39T7NZN4GVirkPEj452GUOg97K5W8Wxx5hLz
25cc/EsbHtttms1rqbX5cZy+xCtNKvVXTIfB8rASTeAcEUlBPcZCbnTFtyCIvBEyfCPbtkHlyNlT
rgItRwNrxHCAePXa4S3wvRFIdna2cz0/c6QwN4IPz/au5/cjIkWOl6o6S2Ydq0cJlFwGEJI08dke
6PPF3wQVNZBYZN6w4VCjLS1x0QqtxChMP0I8Ww98/R81TYSqyTad7iRgjFQPF9GlAGuFoj2hZBFd
E7238I+gSYPhPwh1DYttVTeHaLGSVjo9DPUbeyJAJwMQeEkVAiSIf3KYEpAWMc0ynKtI5pB/sPqB
xOoVmEpNli/fwbevyvylRwyG1B6hiArwoRoZpljrGzc6cr9SfsMIbFyTnLq99DsIDiKKDlxcwcSo
65jAx4eYOymmmAmT2EJoyHRg8WeczRybGPyPY2cbUAWLCsvDvH95wZlKY+OGm/i/8BgGPGiqQwo2
UJE00RHoRZvk+vqS153pgOjQPO3KRaUd8XM0UfJoFPXBn4gjH44J1lsl2zn6LhWDQ7OdaHHcP7lH
MpBiNuIuffxAQlN6OHsq9EGci5B0fXoh9nWypEdZivrRwFmlNNlO8MesBK0nZzQDcvBoWMEba648
Tg0FXoC3NnO3UknwHdz5RX5TumZxJLA2m00QfGQxG5EUf0OujlBh/Cb6GLzQ7g50OfY47x3+kqCX
HshM+B/8WlGA8XBNeb1nFkordd10+pdqwLRwE0wjmU+ALNKg6ap2UjpJLCh16BWGx57oap3AwSI4
UGVXgnXTF3H9i/6mHW5O+1QmyaYg2IlCI0SJnAeXn5aVb6UfyEUzkhUQfUWEY7R+i0I4AnJElAjY
Ee/bvtrwbtFz0jCryBl7A79stGMt0k4Yc3vS14w1BEOLKRkWBBhN8FB+NIHNRLo81Vs2CSBze2Xl
AE4K/GsdotEGwvFe8HB1Z2SyAK4CNOq89s1ZED9gsAmZgBg7IeBkFhJddsxCEB4KOlyYNnNslm1o
vXfepUKl4HYH2iV5wCS5gTDTsCXsAUy4LXiLBVx2sAPXef6P2GMW3G9MyhtAZzOi96RdYJcWgkIm
PwYeUn95gzNYuzmkAPMt+aOoC57oVCqykTJeRD/eBCSGNG823xI4iHEdp20nK1Ulk9VXh5UTaUTD
XCZM5+DIXjhvTdAPSmJJAIl8RLWlblQiMXiGfGiDgTSKBXXyVD3eVNJsUtqK6yemXCabrOepJjdp
6lOuQqM2P0WTAiRbWGjvXeNP6Bo+vPSGoTbk77NugCdp/0F9yxBlcJ6vkAIik7lDMv4nHmi++dUd
u3uKcS3PAlpNum4KuCeXXHO12J5In2ohgq39pyR6q8JbBgYCpgmcaAI906ZZBfFr0c0l3nGs38a2
Pir0oJ7+JdRJMj4JcD5NJrvF32KNfRjgfqw6CTkp3V0GywJ02IA/eGe3/hOtSTIfXTXYmm18qMBn
+Mw5WQqDPfkba5d3lDyUMXnyG2WtBPYjPj2WwrPS4drP5W/m3xyfbhHSDEbNyjdz8zeAxyreYyEO
0fAmGByCqRZfaVO7LN/89GdrK3yExh7UGOUlkZcWcY3wT/LSa/goe8AA0S8vMxHxAo7XY7i9FwXt
5sSniS4tafhAr1Iu76Oeuee/eMiLwEExjJVIvKlkyR5UBGIVikAxyQ5AjvOn7UB2LUSRkt7kaza4
EvoRXRkBc5rQk1JcOE0JHdrGsC7yQHtLX2SdtSVI78LaQqIsj7Q6E6i1dHRjrC5wopIuSPYly7iI
Eyvx2vFvXM5vFWYLH29oajzG4z3RAuBRs7pVkhJoSdnuiQeR+b1ipxI5sx7t1ujgEFhNrIKVMiLN
tlKyAMW7yrvKDWAJbWOmZ6rtuqk3hvpVAO84bxI/ohZv+kRKLwAD3RMac53yy+1eK6+hpXwz99UQ
AgoUpUHELYmuDwicc3xEprFRmlVJveLjwOOqp6SFcp9Sb9XmWXgHb6i3qJKF8U21aKkpGkTiSxqr
L6IQAl0PrjLp/5cnA61hn+FFK6RR8dyKcx8iUjFDVESo4zUED+0egNOjzVHASGjIBZWVqix/5HUB
h4k5SN+EbbrsKhL+0O9YXx2UUNa/ydiW0Sim/pkASsTZROTj//2W+Uu032Lzp3/rddgiKqyQMgb9
tg3ybyMqjaRaC+0gb3vvBMI9BB6bnCdyKAGEQfNLapdcc0SC2NwDSDnGECsd8xxBzRspRUK1C7cT
nzTlULJNpKmK9770JQ3ERqpoUcATFYtVvq717FD2e/n86NtYZAamY8L1CJY1qyPbdi5oTQVm4W2v
3WEda5jLgVrECGIO2K4SPJQcqww1dKeBYerkXzk43dp1Tx6JsG9jHhx8kMceLqbrv+VekJmwRkDv
tB3N6gNTYvjPithzbAKOP1b+mgcqXR+FpateXOc1DdUdC6CIq2So418wCTBVSR5Wncwb6fCEnCMN
tKTTRvaYReVZPnNSt8RQUfPMhIXla7r1hacsM7RSsrlnCJ8VwoedmquOmjOhCE/+aG85vkFrPhMS
iamiXnNp66b3WpAXS/iJAFEyXqqA+Fz96DA05wn1mwUBdxcnKSAE9tEY+52XfHosvij4hdGEiGpC
lI7wgIqKCadZAhZloC4VY4bF1hN6ncTlZQkAmcifBA33/BldIsAWRz4NvgYeIsLpqLtEXG7UYynV
IgCU+pjCCcA72Fy5tOZSf0G5cJiSM3aXE3CPasF7Tzq8a2pkNU1kTOpLADo1np7oPnrzQmKeMM1u
/1hQVG1AscxE2q+33wKNBg1ihW/hsiWQV1To5fzIQ5XMApYtDEb1bpDgII03TTL0Ja1jI5gsqQDc
FGNNtG3G4/DK9o+UbS6EX4xbLhlyefxm6Ed5e+DxRAwRcIi10jyAaDb+K/efkg5PSDhACbSgv0qT
wJwlqMtAJBaGg7U0FDSCnW2s53+Kgr67gvS3vuWDF0pQEAyNtIqieOcV1yEDCppFphwZiPn/bD/6
CJmDhJrpCtAX5ajA3cKlilKWk7IN2QncIFDvWnAjfmgSdYjuNuid8qDa1HBcNQSlzQ1tA0gI0Yax
CFlqvBLSC5NfyAK5GMjGqmDB+/AsakBLdZ65EXvaIsF7+Mni9IuqilivmPyzjGAad69zj7Hy4OP6
VF9VBjsTjlE7r2YsfmIJEYxUcq/ctnqCSBHiK7qbo7WDZ413WK8CrMa/4YDEgtnKbYQwlev1LgSO
s/1YZ+sIOeugthfDJP7LG8juAHOsNx3kQVUT8n+xOXYuKRK9/ywPTYCCXOiqdKYT8pc+sHvTsuXR
g+ukcQrJRsiyYYkJDeM3in3AG9RZCFyVpUEhlNuM/kxMPSQWSAdvcPWoBeUlv4GYyk0xIBgSozd+
sqUCSG4VPQbmAOvkBvlkEJjyqiKA4J4V/CRyXuk3CEgDHGXmJASbqbZyiAWn+ZVbx8i5o5kPapp+
c9zqdvFY2NlB3hXuWenNZQZIk+azYu7wBnJEsGNHKImqmC2klPD82qHuYuflGhRFgCdJY+EmiGBW
uGQBWVCZ8XvT9RNC4KnZSpQYBFEoFWck/fg/gcc/tthhEAMkQlrSCRPCxNWDgBBAQMRLrtmfR6Vb
escZPFIu5bt3L7DZ3hgf5BKbAcLodoKIvTyGBdiCfihYGWCIIkAAKQ7g6+ssWfMYpNkhp33nBQU6
FkAd4vXUO/arFMq+UfOj6IODh4oFtp5GhIHi7rLWvARApn3+kQaPJesC7PK5GrfVV9WwPhweP9LU
JVj00tBSFOQXjYKcNxxGlRrclepa4CqBQ9Sx3g6E7Bf2q9oETxE9dzv+yCWlcduV8U89HHWLABd2
ozcbiUEKdLRT4ukRGwvXHwymjlYVUr1iB6caxEtjBGy90jgo1dlG4tWUb25QrdWtXqGAbPeFhpp9
y0miDkxYTulRIkQWzFt2QKRQ061ahS3g9ZwcC3E+cZsEg3ly3YjZkMrD1sClyoGPq+bX0mVgq7JX
J+xPNfG6ox6cbHY02TVI1Z+F0TxPMbFNGn+aSGg6gvU1EQ+9szUtFAN6eJFWk4Jdt/VLgrWkIi/N
1B9y2EmWmk1XqZAmbd5oc8CzcF1XO/qGkYNOTpV+gaZf2Lr34ABbO2X5F+jVgR9gicyOlWDPLgjb
/UgUK37Pe7kzr2WO/JchWxQVzOQs56E8wl3OiOFystWjH6YDnqg7maeBUVYaUlGY1wFXC6vE4zw/
J864TD7VCG2cT0bELocmLukQ42ZgPqdRHn/DFkqnLhYyo8oRFfRMaTs246VbIW35Jr5X7qRQt7hQ
YK5Mnpfo5zI4hoILREvBerQLr4RbE0xIlz7hhqGiFe7f0OWHmVIUzR9al0cP6j81MQ+q8VSx9L7O
7ZXquTtRpWtsIRDISVPFOocz+d4Lsywj/pL+V25h5D9M9nQ6ElWC3ggU9xt3aJTSRrCtSeRRjUUA
KNYPHgU1AK0Iojc4uSC4d69yvSdtv+k8fWVEWJ6gJrJMeVAnYqkKVFAlcFK3Hfwro4fQG2T/sOn7
ux+j/+cmEsDYAnQwqwRJvaUBZfgzKhqb8MQHJwCRDzCn9qx7opErNyJcU2Pi4oplYx/b4g9Xn8MX
qCxC3+wxvxI7ctcEAKKypEeSSeYi3ZRqB5gEw6WK8PtOyRgXRyElrbno7LZQPeVFridlAvose++l
Mt3+IbLilehoUAWFMuIDrzkgJQz3hDcQvg6Nq9fyeOBOtUb/QsUmGkfgT7FGWP5XSgdNHDlnrnd7
BES6+08uwqbxHgWMEaSK220Edw90QuDpqW0sFqT3M2PaZX3mCuNUFqzpagPiIXiiOsoD2jsRrBix
h6uFLd053lsUNG/8iAkRCsFtO5qkhFv9EwM4nNiAfSMPL/JGzXixU7SBTB4RaLzL/S7RNJb2L/BX
UWK+xoAuY8tmDx1WWVs4NlpAhC7Tl2qmezhNsX6ZPJZKaBCCvuI3khPeYv2mafq6z5LX0tFXyTuI
MzC44b0AX/rEKzCSyN1nkW394HGsoqxbpcDdYDgGuiYJlKYgy9uBjIQmzEaQSBjVLq0aFth8WHa0
ccgFS16pv9IwDsx8d23OJnZCDqny7IFKhcC5XjodJfrUZERvQBBqFoly6Aa33FXEXVJfMxuPx0eK
FyNnqM9HWUzApnqKTpE7q07WOhTxO5TjQVOSU1xoKJt6n/7PeeqGPhebLlpfjgTK0gmyKY8eJbVC
hHGUPRlW4Gdz7BsySchtTx0zg5IgI2MhimFacopi4Ed7VdmGXHEyLNehzZJuigbMmX+FlWLtxh9b
hoWYDGoSJ6Yr7ovOKrecvju9E3hIJudrjeFTjJwODJV8IY1ezrVwMaibYaq2QAcorOb8uQAnQ86m
gwULxloRHS7wY+NoNOQFwTHuRcCwPMxeDD5fk0hQ0TSS1E+7R94+zValYLGSvgYNiExc5Y0bvSLM
EABjcK0NnRswqxB7ie09SeFSngoCQlScjbysmpxZbh0GQUXwz+ZEh/lolMZWWmtpuGSSFsIREZo8
RsG3OhOcGTAomXtIJ9lu0H7TqWWWv2ClO8MMYxd97BwdggG/j7a37D9h/CQ+cEa3IifcQXdK5JD0
VRHXRzOw14QbNpuqvQjdTFjJDiumGA1of+XnZ+iRqE3wPvlkQ7p9h4Cgu1+TC50zJIOUoNtEry4g
f4iignQ9p8QQzX53HJU/NSZ6hcut7rQ31Ddr8Xy7Y7IO6HKlHEGCsfnyPUlskjoAj0esW71HyET1
Cs0pSJWQzbRiojxYBR0hwDfbtD+Q9AnezY8AlkAslAfJPPTESUwfajci9PkSYluYTdV/DdkSQq8T
gUiLxH8kIcKD/qQhYTX5yav4KHnaQKJs5AxWTEShIBLFRmfqRbHAPSNYa9fR7Nvn0WYtiXWEOW4c
iF92K8ERUlYSABRU4QLpoa5RQG3gZ6V5YnzGoqcaGhi8L/J+lz2ATvbCHK0WGAtFua8ebSb+jvxQ
cS4o5g2HwmztO0hfUU8B6wshKeMfPiVkoiwmRrxvs2EJhNnHrtSz8+4odrb/5PMue+/gaXmTOp6o
B7fAEojcOmfWuwj7uLGYrKSPggsZaaWHoZbxkGWzB8gVRkuj8XfCj2k4VqO+2nV4jPgwOg3NHGA5
TCXL5Wcg95l7BEqFXxeJgYTGqXr5KW9G55hLbK/cFhTWkN9OQYOK76O00l/Lni6Y2AV9NtV/bEEl
nwT9DFWa8wCHWQdEZvPIfQvr/KaZ+p3ALnLYqzTcVXOyVnWHyMxho3DNim1lZMFOyNDOGo1tFKSr
JOu2Cq+6ATpbHwMzJzhj1YYa8inevh62FlPnTukS6fR+rFr/cpv0XDW2BlbBLI13i9/NOIpPkl6R
N8BF9aQY47YeB8hBpiveSFPUK/a8IQrB0NgGLvN/W57dHhc8kVxlbL1PdrgUeFs++w6XqGWX1zif
1+SEH+SuZ4m28AmNcZFUgUnV91wf0km1/NZBEjyjoVKwuC8VJA0C9mEREZljiPkJyV81IrRTqQFS
VlAJCwnsEx8DGCI0doxz0aRTgWTyKYnyuUS+sTJR0YP6SCiruCLLySCclJBTW/vUmESdksAS9NN2
CeZrv0mHhgNHOiVxN9bxzBom5YViiFFDWh/HxNYHiaB4JyjaCCtzTLdbah7B1sZS/p1gJp4Pbj5D
phQLP39ukMT2dr2c4qe6vUCaOKP72uHcVtHioqJ9qwEw9ER/6XnOjUNsV7IlOBvT6ARJhb6SnSm9
ftL9E3oSkSLL2ygS0wRyMCMIp9haebJKvAtbBR84WK69pPtv0NbZFC6Dwlt3lC2/OLFNS+3QxBHA
i3ZhclqCIdGhWxOrwbkqYxYjMpujyd8X8Kmj+RJEULVM9sLxSudMTFSGcOTK44i5SMWQLpdX5tHr
ZDq31DSAOrlrIdk8eNcpjJ8C10U3tHLYbqQ45GE3pn+wNQYPgaion0Z2sX5yo0YM/ZyjkKWpkbag
jWIUrmwoBW+MPAw7wDf6teMrCcHUVTUZEEfh98MahR/isOSmJz9K3+57QulqxfrHdYRnBnVLYMyE
T9N8BQ/Gr+cj863utmCF10ryVnN+UgHXnYSFXRQDIaTdXUWEg6C8JmIIdYKUYIEnzChYfKvpjyWs
A8quO71Cl2bjqe5Ba6ZIY8pvVngSYgOfqos/Cq8MsI7UQ6P+0yBuijT/msDyBsBlGfhbzFcONKcO
ykpkDdkRh9h7CcpjkI3Eih1FwyslLqhFGy3gY0Kb6DIKeFDiBSvnQ+Q17ILWr0VBhjBcO0prZCgo
H9Cvni2JUzXH99JQtrHHOlav2th8Qgb1tEniNT9dYk47Zg07FK1kcKb25GQAstoQHNZ6IFKRSAUH
hwxIaZcdMC9oFj8oAWCZtgG9cpPLRJZc5bFkaQHiIwN7l7K7mmBRZtHS2tbmlwOLnFOO69Tbe3Ay
GkgEWUYsVcZop/mPFTOWNGgNPg1d3w2BeZzcdukwbkyR9V7oEzSgA0eRGDuRarjoBNjLyyxfIQ9o
7Au7mOHRw0WQFiR9/w0b0SS0Bp5HZy3sjjvoz3NGfLLza5kuqVU06EOydtMto7sPWtKJ5o+7HpZ8
STMQxt+t7hP20QCW4TNghrdVHCY8I5oNKeoSP5eCfpmmfaqHD7v7FY0UEDcAKOpAccIP2INT0GuO
osDfRgP64J6jpn23o/EtmvbFonWbbSJoJ9e+7Jk1mqd40umIjFOoPof+JzCdR80WOqbmiGLx5AOX
e8GHkJGCUZqkHdh9dKzc5mi5f2omHkh8UcZ4JZ9qG3U4JXgoXnOmlyqaceeg2FvnLWUYAE9HENBb
j3bzm7HHxQiAhFhsUMYgOHyDFmXBxNtr7VLFdPHHQBG59Pym+yaQENDJmTgQEUBMzi1B/JZAQXNT
L83K2jGJyoMKpts4vYLYCmQmIGuJy8gAgiCYnw3pG8aCOWO7GK9OUxlfgufW6k8W0yJEhCZyizOK
lBZW+fmpH+ubyPq04pmBuQaFKeZDHJyFvzLL/NGBnpNmTtiqmSGmJsBl6AnXy7d+RZYKUYY2r6a6
8/RPU1mX3UfJbt9+7VjG2kTwIPyaiS2ahkjABiPAfm1Wu5Khkfj0OWS4B/QSHE0g8AgVi/T8OYG0
Y4rmxTqzkbJo7VOvYuaEkqm4NbLguesmZFLwizo7I6a/zsJihrCA0wTCcXeCkH/GPStkvfYGnSet
hnwHKXgxmlbMTQWpOMg+xBYnuCWQ6RwMkNMl17+xnEGfMHfa1cQIhQKVzA4swKQA6YF6mVzA8Ohi
o23HW0RfFCOAQE3xYGADdBC1Tg3Sj1qsbRqOcvoAmZzqZ5FXWZDqdOoyijMxwXkg90HT4ICSBmcd
VBuPaNziZL/hvjpqtrrwXfJaQF3A3uEb3fjVKZKlmEHZNA8JLHEHEKr04IAVTM9+ChXCSQBUZ4RQ
EX8s4GpHG4FCfYL4LvMTnSh2jodYZZdq/9MqQrZJgibfiLbFdnAgq4uY2I24VvYRi1F9cum9rj9o
ZfYIcLK2cHxGxTWvh4XASSLcoIufzXdLUCVIOodSIL42NUw2/O5NUD/WAKWTOSxmKzy51ev9yzGA
ZzbTYbWMSaklVxvIgocm1cy3ZePfTVKUWn961KqvnlbGF3cgL6RMCDKO+3J6aBP1XCcJRZXtDBbR
IUxJjn8r0wmdBYWKsaEaqq0PW551N9ECSJ+ONgn7D8DFKsv+IZSW6sbh8yW0G7AitdxnYsn2uL/v
TUzss/pbXwaMxi1+KdoEB4IlQBYQT+2mZ/1lpbwayJciHWk5/l3WKXLT2fwlMR4LqAF0sVDWlnL3
YoaY+rLsAhMiEMMIRlWTYCThxcLxdvTXKol0sZs8+qWO4froQczKORZkjTPJh+pi+vEsdfufXxLb
YlH+RsNSJesTsAnlzj1sISZ/wIEIj++Ru+DY/NYSg2yiJ6MTp4OvQg9xLP1RzFgxHRLkx166d4eP
RoLx+uLQQ8BpOktgjXs5XPicj5RpIuuI1hQrGUIsW6HpVf+0BhQTWCGx40Wb/0TIylnmx7EQbkH2
WzaK+ijNjoDwAjiistDR4AunENvlFlnwhUjTk1toL7b5PTrN0qatTGY2I9rdMpv8y6AMHaRutozN
7mCSjjZhV7DCf1VFuxYQU6tLD4WU6NmWOtce7ys08PiJENXvrXZRG84B4PvqjfUKnm1PICfFp49o
VIiC5RDoVU+qxk3e4xpPCwS/RfRA6TRbN/gSAssRnmfGEo9rSFx0fofcN6FY+C89mw2kb6jGeRvF
1YmIkL3yFDfaPuY2ZV0AUrxjw5Hw3Yx9DdrZKb+J7nsdRp9R66zH56JKWZ/R2v+cnCZQZB8tG8MK
1dx4/dHAaqE8wYzvHdgcGY1FQqpjqJG7Rj5QGi2RroUeiVlMInbibnq9fVXYwMO5EcJtYKnCUNuH
ibWqJXNuNP/rwSAGhVXuBtxRTfc0XGCmYEHkJ0XR6/BKEJALttbTX0WTpH0dmh/+jmBgPEflLj7v
kF1c5DWes5+cRL+7ITNgiRLXeT8lW6T5LPBzNnEnsULuygw+OzXbCBNYj/av0NgxDqe0tE46yaWl
7YOCLNMqFIPGulcrNiK2BC+lW2tCs4SbYur7gxtTUlN8JrwQTv3R28GfkPBphX6N/lcSmUt00SPr
eYP8pZrL5/YXNlJhZU3Xl6xWyZ9wD5yTkDQrXJB084CUhCG5wUadzmBWa18vn2kd9IZ8pX7Rj2xQ
b3FwchmA4fw/wCeZT1VEoJ3HkksOuUyZUFFFfRM5qEQTdMrKQT+E1+LQjNHrRH3X4OQnP3lqf7Pe
27XF6z1ZO5tlEx+xIVbCvQnLppLSnBCR/NLw4Mc4WM1YY9A13MXn5jm8Ei0ENdYde0ZuNfiI7HXI
NeyO4aYctaWAU3x4ZBPPcQZ0ZeylYesMeymzHpYlama9ltgx1tupNp0CNR/MgoMB6+czoMYqiRJD
exUcSA+OlhV/TOTI9S0SX7PYtLP9LOoGi6yimf1gtA/4HGOqBH4+NomQkskYADOhoGrW6HhCR7wG
3tIuIJU+E14Rk63IEDNyJA1jWomFYMBbTKfg5LvSxrOqfyVIKZmZN46WnlICo90CoUJCu/8ZV+4q
n0q2unlQJdRO+gZYE+ksGOA0pkmPhnQUpQLmLPAOzCkWoTOFxy+qsv2AAHJSa0iPclOytv3vXNW2
IQhJFaDXYT8QX8UDKmjUNwgGwv+R4PCqVWwaYUqpfpyaDT0UXxiktt1Eyc9I2/4/js5jt3EsiKJf
RIA5bJWzLdmSw4bw2G7mnPn1c8rAAD29aFkmX6i6dYNVXHJo/Fqa7qo5P+Y4qJhY/4Pox8Ndncdz
gwDUwkvNz1U45HudliTzBSgSuHPWDRBM+6jG89VhNoYwE4YEfUuEpCjv0X9bSylXeke5u1G5G7EC
HG313VcAhQ3cgQwzZ3eHRIeGyOJ8Sq7m1X0PFcRns/OQjwIZyAK0VXgS+8y5McqB4mJOw7diDM0u
FNNPbuXWXTEShJrH7BaXCy4y6H7ySH2wT4GNWx3VDl4X7L4/9eIArhXuU2AsuyQ4WXkx2/DDTREM
lOdkhN299+h6Ym2tWuHe6rKT67uXJsifsdVeSTWkaoDNEVbNXu/jy4npTo94Au/j+XciWK3h9rfN
+ah21X2u8g98+FpcPQeqXpEOGn74003Ne1Ud6i57wRQsQ0mqdUDyZWQvceDQh5Kj0BVWR4/AsbYj
JH5G/iP2jhpEdP2vlt8Fs3KSG8HmpYnsItGKFy9HsNtq3SpNOTjigzVof3kYIUeB6ypnHXiKh5hA
aY+ZTLVhtJP6qE8aaN3JKpX4FW+nI/lyghDhVLyTb+DQHeoZ3ni0wiFYOIfuU4J+gaJ57xg5pHIY
UcZ0EEPJMDSg9z77Mp6y6cQYh4ETIFU3d/LbS2TaNGbP1YQMXxg6YnnAgGTwg1UAjKNlI8Ztq4yL
g4lDMPkLLp81tSTOkQgGXfQyefeN8zXTDeDDafou8hy6krtAxcvPxO506TlfbqBtkvhPbiSFXgMb
LDI+Ahy2gLG9hKjFje9g1Rmgu6lJ7QhumKZtmvAMW8/HrpNLSrIXfRo08eijhAFs9X3S6hmsTS0e
o1pD2ebsLBU3NluN3/u6fAswtAMIO7o25AHZI2y/jUs/L0TblAtSY0kqUChsXHVKHYLIW9CRzuDi
9Bc6By2/VnNwm6ADFUK5g7jjBv2uEB45IFNNJph29fm43lcvU3mLQvfFmXCZQOQo54Yci6UMnipX
/5Z/IchBZ4Y7hUuDsXDI8y0i5ZEi1yf7NJYSn0I4HRamq+7k+9iEF4XRh1K/CNvaQdPFATkRM9d7
aHD/DKnKSPspKHVCxX3FjmS00j83TRnQDyNFK/VpY6Z7zQ5OaHqbXlkliAZFwNcZ58h2Nq5mmHhU
D4vKZgKj8BGRwQR7WtcONcMvJJC3UnPO8fyTuoQXZuaXqnarOgFEtoHcmJFkVKOBf0717yHaaa1K
vlW09kbSTMt82SvHUSMXqFkr+T4lnY9Bgk8qUoBHR7BNNOclgdvmBOam7pLDnPklrUvAowqPDRqR
ePhV+2YHUA3ttQyrq3iwdfmHLmjfbO5tGlWtUjYgR6rm3qoMk0kESk75K/k+EjKCkxQ2fvVd4jLC
wXtJy/lo99YmKaZdnFcbgzHepPwl0orpmgp4m8XlSgLGHWbwFi9Jt5Q96yymdBH+LKaGS5MwK93A
WUU1EwTgzqoPRK+d7QwH//yQnNXC1TfwlO4TPXceVs8BHB+/R27sy4iJzsW4ZRqSDDy+ixJeufMg
ouvQlu1jtAD+sb6sgulSFZTSMM5Qa1XfeoNNu12OvwLWcD3GHK52irMySBa3o7iPxvq5rXAIHd5V
d1yNjFD16Et02KZ1Zwhf4svXzfB+eThany7VrCXLC6I0+h+OpFGdvCVG4svI4W6xsG5qK/dZV8l1
ttIjk8Q/IxAHN5WqCp4oFW99KZ40xqZDtGtjz6ygL6iVcBfjiEiyQPVQph5/LZgUTLYGalOyA/Yt
K1BuAye3V6mAOb31GWhI6wCaC/PO+bpR6G4mtW1xoEYYGeb66+jnv2lo79XsbEz2ww9L5kKzscON
bo94LWiPiIaX3bBx+SpF8hSqyaUyv3KFvCr7WXJ/ppj4X0PnIM+ISJ91PNXAjuUWiVgjU+cfjZTm
wzpWnCummn/JzENsPzmh+1HbCltPgEgRlZetjnfXoi/jbZyCMrQTo6Bq2g2wjFP7Yza2sf0a1r/2
Jm25LUCjSvMJXHMY821eTnvHcY+9YWxGbziVY/cTNo9eI6l7uiKEmXyN0yaQwZBCF1q6E5BIupNq
oMud53LXfLsv0Wt4C348RkccwW8k81bHhtNBdLitZX5Lml2te9fO+WkosOWk1jEJhKMlTyTPH43J
AA5KI0FgfkWoinPsaOZieH66dfJtczPBX7XUDSq81VgPG69+9jGTsLqT6qgP6btxlC1duAvefsii
fXnRcPhTN7b+rylxFVv01UnwqH54HeaY3Htz03YX0srb+Al7LoOZuOiHRTRU0vuMuofXBKZUxVvd
2VuG/WOBuls8SCkCITMw0DROIKVc0IX1Ty+ffPsmjIGgNJ4zQpoU2/hIeFlw9rhKcSk4Ofq7XlYX
SNh/dB/OqvKfkNLGmH2CTaF4DTkGGGLMa3AuZk94FK+0o7+2JvEhBdnFOuxJy6adBwozaQRHRdpL
ruwsm1xAWVNDXW5f/O6ZNBXmhV0IqDArF9U6zXFyEME1ngA4P4SQGD1IfSyXvJ5fqUix1j6pkXPo
VB4D2h24h5XuPw0eF2GxLKycEBZkAWOFm6Olb8XBjaZbqHD50BEOSYFdj5dm+E0giMF+QyLOmAl7
chwDa/04NPkpG1l9cAflih2uMt5meiPFc52sVX08xTmZF0z4fLoEu33BoWWNYFJ+kqx0KnAsv13A
rgbcO29wK/sc0/gJvuimjPz/eM5lnh0G/xVb/03oIr1FIzAic2ta0kA4xrOrWB+MCpvfjvDFH4l1
yXYlVjfgBYVBqd/gjc33JdM2G2OG31A4UNqkWL1AGdCi+ClBWuiP3XXGZ0D4QXNbfKv9S+nMv3Px
kOcbGckxSeOt5tJ/AJKU9bnOxaCHJ04jRdMrxsDNVGLyQpnANuFksVMPq5nwA0tNFVmG2Mh6Hrak
dXYmlmMkZiQGhgwMDydtjIbSds/lglg2/nQY8NbEQe/ceDjE3DYkm8xoKTxqRhi7l2Tk1hnx1/I3
Yxi/t80r/Ahw9MEOlpWPPs22322AC7n7dcoTiVajaJYRWNauCzJtxraNGFL/Zyb1YarblWF3WwQg
hZRc/HARKUhwpO9x0AaYAZrG62iRlBbxAGgbB4gVE2RYzx12Mujl6I/B37gtMOtYG6OFU6B74a+z
UjDqfXZyE3o0Y7yKroXCB0JFy3lhNJeeubOqdxcVYYh4bhiwnrKOMMn9jCPPa9tCAKI3wGUA+2eU
MLB6rnb9KMdn8c0wqShSbN68OvoClqdvjX587yd7Lx/1V109VzrC52kz4aPFkw2OPTwNAhvRHZsE
Ps3hTWys/uAh4jfHJIB/85dEIPLjzhPq9IAKlpdEUcvdzFFZV6Zsj4LDTEnZTePVSd7j/K3lPpMs
AMit5g/CNXwUft1hesTIlwqX6hd3/5aKT1Eh1OFqo/2ht6g3ZBFm+adHuHXIVSiGnaN1Fxs+vDop
L2Ob6RVpo5SamxpTyxTChQZNF7USnClDtD+g2HLqUqwihN901mO0k0PJ5F2mFQUgdA8OHJE6N7tH
vwJDaH5FjDyP80cEBAVPoDHNYzTszPg5oXC2bUzCk+c80Vad7y1QSlGGXsW7xmii5zFIXnwDpBaS
jxvRa083K6zXblOwPnGUYIBdcgeJsLuusLtqoPY7z0TogbxiY5DXR5d6zC8TBEEQ0Yv/sKjGjoy3
5K67weVtQ6LGygxSi5t2Sx8Kf8NkWvfWGkZFXYiyax7WE2Yi7D4zQoEOVjsjbFSGdpUoyXEu8GrF
PdhA18UatZ11n50nwg8XzpB8q5TKJrJqTKpHq0ViOVD7jKcaEon4ojSwhwGlsXjQ2dEYQ+yG5NMk
GMkPm3sPvhSycMSeEjAYUI91G28xbxSHCDO7iV84ZAOFQnP0qy+bnFC8JsQUEHvEExusJ0BdL3IG
Lu4WCZ3ro9eDC1to2Ib371FmnBEdHHy68iCGeEaGd1q9gVjfHa2664N59Wkq8dZ5Gh0UrhHp39KN
Jv1d1d6rQcOPLihf8848NeGvDqahWtXCUMp94+BjL9TXql3D7v+vads3jytgSqOnaER0YCWcpTrx
WAEE7OSBJycxeN11bFg23YgmuXkMYbUbPQ4GHMnpdLO43igKugPrLe+yZx19Iaml5clvMZIgepUM
ppOBcRMB4Qt9hOrI7uSp8ijL6gA7fsXIrC532LePqX0cY/BFNYexX+lXXki+MBiAMe6wcKOumGSK
pFDIVWqsH7LyWRDjsTtoZF0g5BtYXQXiNYHVo8B8DjL/d4AGaLcmFD9hSSktj43ggenuBRYBD3Ap
661JnCejE+xBHAS7yaaL4KnkbfLSwOgWf3PxUUx8kyjBfTt8+Fi1BnfBkzKwVPHicy1iiIhQT4Gs
shIKVGws7AmnhQ4HWbBOpSxWgdvA7m6Iiuj9F90rjaWhzUcjrI4opO9m91RMxZ69bowPzf10y7sz
DlzoLjKEg/VflF4y6tGubr5Louf0eKVn1ToZzmIjl2KPO1CPKr3G2NMLkSViPW7sMaShsDI2uce7
smtv9yewBkzXLBOoh8FQGqzMyo3XIcPacKNHhKNxejmrbh6/jaZ+0hRyHyvuCM+cD+GIAbvpAK9G
yVZ4dQxBgupdiaK9BZDPMBT+4d3HXKskLdcPoEJZ8ytsqacpKo5jyka26gM06hYdLT3H0tTeita6
dP14Ez2hZf3gG3ucy+mlSfM/Ti3UoJk6vlSy1TxZe/KK/ksVnCoilVGUPivLrm6fvZw6pSP3sIcd
jJkFE0SmKWABozZ9UdOuGS5eAxUFrv0+AbWVI6A41h9mR+1TAvrNq6CcdoEU71aAs2azZC/s+NmO
Omk4ZjTHjAYN30ej9DjgkO9jeyPiVJqAjQ9jUtSBBYacs/6c1RcHaRuEJuAa77eOUHAm2TWbjO8u
oPeh7pl9Yqlgg0SEBgj3tIn/gyJ9EeGkaXg3Yddgmr904UI1SADmFGLdWvXnvemNR4sRrZG095mU
uj9wTMaHTGH9YM4XWnGRk7wu3kQf5QK5oJUb4UFPcMt8PTjMm8bwnobqHx+xQegfMlDg0oaCPPkZ
5bZ7mOnrHJ38VefJ1ShbfUomAzx7yJiPKs0WLRsGO2r72WDk3FYGzYK1GlRii9TvsiT1abzUZcza
phgzaT6jmy8e2sICKqLs1OJBUTjJJq/Pf44bCJIUi0pHDU/DYJxa+iMcnNCXYM3TXSiIrhPO9BR7
ywp1HK5KsXizKNopgagRxnB1oFOkgYZ7plAUgm1JYbtwrAB7Q29f4V/YZiNJYNPSyvy3SXc2+Rju
oef0tXEiUs0fNDAIBpbFF1FSs7YQsV0B2QACSJ2XexKHExpz3d72abTuAw6LTRHfYg6DcXBxr9f/
mEqVJt5/ypMbqzrqyhzA1Qba7p9FLjXGtFWNj91vivjCfe3pNzCRHfHox9ZJzB065IBpFJJyLXga
r45rvQV0htu2yjzv2vQxkBc0B+1PZ0Ob7qEWZgCNv7iJBZ2r1u8aulKACRvn0YjySrhouuYfBcln
MhIzz9adn9xyt83gUjUznbaUK+4Oa5tQWr/oDsJn+nN8ZU1k0CQgwhuAzpz0SnL14EBXZIiZeNGn
NrL4KCLDAW6wrCAuNGxPpMqg7JGt4oAXsmt6SDjNnxPVxceNI7byDb5+3knUeVnrX8TTXPPnRwAa
KXO7DDsxNO6TDc+Na9UZCAkEyxXTDGzpNoxXBEC3YNRPZXGx8+AQachyMrA0ejNL1ZYVZFrZYj6O
M22IfC+GjIIuT2PkWenI6fnIgRFSUnMAsppFCDNY8G689OzBdLBQkrhauegpwZxRJ7akeEHEBcFW
9MIw3CMsp+WBWSBsUk6nrXXMg3exGcihhDPE8uF2xoJyJAHOLk6+Kgj5jTX9lkPsCipckgk5afuf
+s1kapxpv7ln7wqrOho54LgGJldz/qhYGDA4LpxyV3IeB0zCanq6DgIoOY8YZwb7CW2PQpk2ZP4p
wGXWywiu5/Krs7vL8Clxj8IdyACHaEPl7EnADkJrXEtQV+dsIyCsFmB0Zh3nQ3QzmF8q04uSZtBp
QQeKa4LXDuk1TbAeYTo1E4j8LWTiORFCn0o0qrYKwi8o/UYH4o3qxqn0ZWfh1tRN6O2SZ5tU894g
hG6thtEirs/ddFZdpMjtGVlsb/01GizwP/RyIoK+MZdN/RYNEPTszwT1VqW0m/cUAKlnHYUU1y2Z
jwwBt8rwLyAKi9ehKE+tivbR25uR/uSCvI2IHKyaU4QPMG1zZ2MFkMBWz7SDynoyymCpTMYqKTxE
iXgZDeFyzD6TwNlNGHs08bYGye87XDYRJHEKO1W0q3LjkeN5T/vsMcbH/23lOuVBS4Z1Q2G2sDpz
PU7Fk2VACNYpbgbCgJyn0gdt+WSerI3ZpnUfwurDnI8+RTWn89g2K7Bwogc4kQA3yw71C9QtM1iV
YKqQxr05Pdo6eKlC5KbUpq2xspTieTKdjbyKtqXiwaipK8/OZ5Y/QdydtWRjsC8qZVuTIexkF9x7
mK9VUUnwDbV88a+CWVBRWNdIUBxITgOos9ZjfmcjwmIUAUDeZJ9xuMr0V62m9MfKIHnlM+rolu16
4q3Ywcl8L2bvKY1JowVtrH9z18QNjYUVkdNAHlRMf1X0KQsbGW21nTx/rZXB3kLRa5L5rMITUdQt
fRujmbeKU1/i7SMcHQ5WgyzgEENOJA5s5CBs6suMs/28iUNy+WbQxV+XgkfE76xkZ4qI//u2Zfyj
oRsBYEuE08BUysqf+H1b9TePviqyqizQBQofBUoz+awuE1X5V72/j6hCMVGbNWTNmC9u7fQ6jP+g
9e0d0N+hOaJFTDq0uoytScMoGXIFn3NzLYbqaYINMYPIuLywmEE+l0naywjY3KvjvNWgLybBo0GR
XQItwZQRoeiknguYhThZiQ5Hh4+ow5xD7DfMr4P9HjlQtKCBasqPZvSnDHdzRKg9vmEC2eABLCey
kDaDgRBnmnwhiI30ufXoHWCEApqqpxg6cFA9x4MIQbnl9Ljdlcav6ldkIyLwDdmZYTVduBFU/UOJ
aD6DvntV4hY4dQJm1thH2HW23CGMLqT5Vr1q1bkP8acuQK5FtaCA3NAJdRkR2PavGE34zD8KpnYB
I2RRUocldqV0VPDP7NcIOdwYE5Uclwe82b7G+aaXd2JFe5jsxsKBAuqP9yJIlk2oPRsYcIt6wu25
EOz5u/BurXEnd13Ivi6hDxYa+y5kxIgmd26JSvU3PQ5X3ez9p5bxD0EYhyBb85+w5Vx65Koc4EJe
ZDMG44tUJ/FXNfCk8XISL7VRJdUY93N/hAOLLwC8Hkgg4FvbGq4hg2jOpKVUfDm2VFhptDZCTvoY
MS9w4E4FcJk/RFhlcCNnwdeYXiewgwzPd1h5EbQsdn/UcoxymPO+dRKWKwMvUO5c24lXsUKZBsdV
Z3rLcS5+RB59AejcGpZCrT4rucM+IISKa3O2oBDjQ4g1p/xsbDe/bIs3kNtHIslOapf0q56WN+rD
ldPN9KSUieOAeYZmrbGZuFjQuFoyeCwTHvL8OXAW1gaOn7O5rYprQP3j48+SQHsL3WOssCioXLPC
RXZV71y86WuYo1lRbYpBufIv4HE7EaZa0X/4MDl4T+njrZtWKXuyBvBU8Mw2OMZHl9FVC72bmZh9
bup7DN5cQ4qQ7RiIeOZzZBY9kVpad+gvszUVFaobzG9FZdH9Cyfo38Gh5uIHrIl1e69Ad5hnZKiJ
t7U6iLrUk5NDau484UQO7XkRFd3FKZuLa3kXL8L4DladBkmn4/XUMv40nsgbo5es7XMQUmFVNPVM
UHrtPye2VlCuNogcdBxumynZqr69jmyVYwoZ6tSlL4EeniI9vsFIQIeX9ae0IzQQq1deYEJEBDIt
l/aT2NJcDZZpfnPlt08eXnCAAZFZwEO7yG82E0zAiABthAs2shB4/gxS0Ep4/aPuqGXINPXvOt5h
nNyjnDzrobrmTvvIzBhIzXjNBsyA0hzcHwy/bG7Fh2liF9jFuzzsvnPS9nyN/elQUpCxZi2mocNJ
Demvnh8G1/ugepsyXFP66BFb7tGs5wwjdPcYNs0xjrSNZth7AkZ0QF6AgXaRjxHmiBjvoeMclGLl
MdhxMKb2mvQw9/8MsNRGfdcwx1G1fUBJ6XwqUwLRIiP554kReZ1yAYVIM6AwWYSgkpu19wcYHTDX
mEd0sYQCUHBgXw4bbRMKwwl7Gsi05YCW5ZJSQniort0R4icu4zVpIwrKDj+/p3hF1+Ghm310qDtK
RhvgBleA3kQbhnLQ8pnrO3DpGF9j/YuJPRAxgWIyq2bUFVacAiSV3QPM1TNgURIXY3Urm4DBgPTV
cgMnHJCs+ACaTREcXKAld8CaZjaXGrosyCvLZGqwcfxSWnRg9qc3fobO1WV3a1gTxd4qSQN8dq52
GcIVNF77oSSADiZEjazaScNr4ThboOw2M5cpQdYuF27dtXeuM8DJ0dt3QXTg2mz1R2AnRw2rPkiA
c5Rs/t40M1BiinC1IllRuSrHuYXR5x16em7YUWP8iIHQGqDIGDO5HgNbrCAofaQqaADoPfP896j5
mMLfTdqLCw0HxsaqMNB1ZhK2/ef4L9tlwss1JkKWk6Cro3vGBCsZW2axB6Nsn62pWdsWPMPi0A7b
UEleaCRjVg4euHAg1j3HWIK3J5x182ylGxzNcIEElnG2JbZyTvDphemJMCLF3s2900vgmKR/ycIM
4Js0uGDF1L704G56U2vOOiXTDziBvMywTNMYgMBPvQsxxCas1GbiabBFR2N6beCRDp1xnVLNXJiU
u2rORIG+d2CoO21LGofQPyMypQZgac72LsKnBS/LKdzCp62iN/z+bVBZ2eraIaOGzxh110TgrtnM
BVuyoKGAFYO1oHM0juG0tj6x4G6T0FwEvtT2RMvH9d+gHMa9jRuA5raPvjtlBPKs6pbxaZxwQ+Z5
ts1EDKTPbYfljgEjFKsdGyawSW2lsn3jkFubkmGw7vMUe4uaFY2BflZEQJvE6kLceNgGZsOOxk3N
lNKkRhmhJiY4DQz2R1MoR5v2RiVBKx3fUM4sQwVfscLHp/qSDV+8vrreAt0FJSxWGARGukWwmqEp
GUn78nrUNp8MGIX5WVzk9J8KfGLOanNjv0bV2wQSl+ki8UH6UGaEY95Ne9tu4Sag8vlngF3o+FY/
81QdNeCt4sE6nsPxXtrcwO4v3s8EGgTYn83hG0bDvXqoaywr7Hk1lB+SpS7Yuh09wpjA0ZEDlyr9
Vsz5M0x+gDzC7rjuGDrxrfmeAyWDx602jtideJTCIGHIYHjq+Wsyl9904xt0EuDzOixz3iPMzOIQ
8dT4gml0ho1oYjNnDvnCMu/0zJgKcAfcJPod/xO4DS0WrxQ5i1p9GMO1Z4TezZuhxA8LKDV8sIxk
HuWrTNREiwEXG/UNWDt/uJjS8KA8KjZWl1e0r9SulEk9JZDq0Jll2HjSp3jhv8q+yg3K7nWhF0sT
pGvNesC4yzHmVdvGr6G7G8twzQeR837AcGWpNyRSKQZazumQwdXIyRac5vrEK4EBq7osq9m6Q4eB
RDstsP9qWPiM9AHApvqkhlBgu388TCsONpr53sJHdOi8uL80BTehwP5bipX3iaNHx2sCnfMA8Uzs
JXLKbzrwVD0NnPFei5ztnaOjrgJ4+h+i3rRrxojNcobMagYEsacMVkHyw9cZTJ6jtKMvzPxrjP6i
oyZjLJwOJ+J19xXVRswT7csWpzZnI88i0Dj36Kab4TyPBC4ilkWXnsI3oo5LWkLsxZYX6cGhCUxc
nZc2LUwKcDj9Vw5HML2lvG1ANupaz3x3whGJ9V42nRI1HL9Eo3TWpR2xU+fph5RWxfSrIq5szE2X
Kpu+pqDWcJsL7jInD0plk3RExMxMnBDmlhCN+ZUKRnc9V9PEVRQT727Fh1rferj7mk8B81KebeY1
W1rvFii/HnY9ZkpsAVv5lfVcAjNzBdLC8ksNGIqxpIYBnuR6hNXkudyC5rntv4ye4k1wVFha7CG/
+OKgdxUkXujj1HRNlkEgbRudKT+Rkoh6DeMPS92y8azyFtOl8o4ZoGAL5AHdVPHPCMez4n81ep2Y
mpEuGFvhiGH7uR3/jYxK1XcPbTgchUQ2uoNLmqTClOG1s+HXhmc9s/a6fQEbpYTZzU2zta0PMnMO
EFqpdM9Wfo4zi8uNF5IKs4/DYTLLnQ49DeOVVV7/muwaV7KjOshfw7iqhn8TJgaVNPV5+1pDpEnn
aDdD5QSEYNJUBfjLoPqmkvJK9B6IJj3rk5XBkgiwbIrMJb+o/LSM7kedGQRo25pWwWKKIRBMPeI+
AUDES2iiCwyEjRS2HTMaDiD6T8nZqxCgl80RqeIxAZgZHcT7cNZM0fLyhgy1W0PHlv0AvQqmQWYc
XGFQB/+iPl55DBrl1wwtf21T/siXqXF7g2YFbUvu72I0L8LVywriaG17r6nomZKHT2kkW4DmtrGN
NfGBBelRkErXMY+H33EAntIT69TBedIGos4tDP55WHcVo1UtvgTmPY6uI9qVYd+Nr/znw57E12Md
Q9fMu1OjICTmAspAZpGer7J0WsPAEkOEkpIBIplUdppvbcrmeQRdMulGae9RQkzs4dHHkj6E50VQ
eztA+Cwww+l3cToefZcB6nw1rfJLMX4Cy1mHUPgzIfWqv6gcdcx2tB4xbT/gzMpY0m4ucQ8NKQgc
bRV306MLjnbECUOqU634Nyub3wRBkUzDip6qU7X/8hI/tFmnVDL685iHN4sCwEmImCpRBOQdgyT7
ZGPhYNntJYu8L+SDEyQFPYYJnSpItCz6HZRKI3RtZWp3XpBCMMFLL56VbYLuqsRi04wJkquzR1NX
Z19grlzJPg1EAWn1otT6ZwwNqcKU2Sj1XSzkiRFrLVhW+bX3X/XZfmRMRPTmXkPmp0eRKFiT4A6f
ud6QPUqGAEDBgg7ilbcR1MQBIe5igh0jZFLvRsu4WmnP7HPok1eFozcJ9iEd41S1LxPZ3BmOZokt
7oBrOHCQLd0NnFt8OjekD2Ls1lKejY1DBIWF1/efYFFWGxgYmah0+kq2RS8kZYSgbthwr7HMdXJE
Nfw6C3k7FXwyIzRWqY4BeNTvEzMnti/81N/7ivdTZGBiQAid+9MCUMqZNjRXFU44DZ9dwGYqCYwh
aQGdV+58carGY3/p1N95vEZcFHr0Vkf9QcOjOUGAPcMT0edfA4O4eNtOGKVwuf6dh7JOTf2PpEWN
R9OagLTgpokJOH06iq9/VXqruujENl07UAJpJiRtKv5HqKQIHQlHAYDBTZ40UuGT0ivhpujvQrpU
wVlzqDoEl4V/VJCrQGW5csoR5yPTKrDUOxjThcWPdwZXC9d7FhBHJXn1+cV8Lzk9DUERsGisoR/O
10aBbq78eNXLbOBUToddL+WmAFNb9MyH4F2Vvf2wokcVeTQniAo6Z8+BVTM1oTyPKjJ9ubOzwt51
JD4bHgosRPQznvxMMDJu/hFiAMeyPlCBurgxLxrd/ygVIXOww9I1mn3i1iOfBm6adykflBeobLoj
kqOlWjvvHTZVoBEaszfm3gbXBtFXEDEPrprDtKPpwb49KLPvlrwM8nNUg9TcZNiNjKkj7h/DSsm1
VtYtzBUCuo8lkSmRd60nU5JJPur6PDe7MrlLuyJdCSMxGy4q9zzWY+Pa5XScO4SoirofvQr/gXjv
SBNXfNpG/l4aZDBx9wVmv/Ix8pvibusVX6ixtylTLNNtlhbuCtTwrjZt5qnA2J8b2QV75KzH8JUD
UUtgoxT70nmWEGnmzGWX7JRgZwiNBeNZyD2MrNjE9lkZEuFASRvvQe0KtC3EYhXmlMZ51XWPTL+S
NCc3TSpVAo2nDRGak7zoqaj8dNeyj0PYAYgOof5fuAKkO2XRT/gTNyopm/6zMxnLo6ZuLG1TWfZ7
FdwKHLBSARnKrZozWOR0qv13C6m8DVDgAkjFXFcTA/7EY7YHrD02n1aJDzftYELui8qFGDCn0eFT
ZPGh5En9tYDRZcQxrQtuM42Hxf9600mpMb5j+Bc+xSWcs5KkLHAqK2xPKvP2sPsaUTv2BAUxQiEh
ttkqVnHMIe1nHlE0WwCcEZZ2EGGCHB1hlQTpQ29hLUHlUxBu6Hr3rwXryPnWrtMu9HrcpG7zTLEh
KHhJ1jGnIB4wB86llwQ5C1MI7Lb2Ix1q0VRM2xEeMFjSCQfAnhdpSME93ZIOHbjGgbHHUkEGD1ZF
Z2Kzz8k5p/LC+HVKLhTP+sjUi3mwkX2hZRDKwGJADIgLYIMWO3G49S0Oe0N4+teMnF3XNfaMEyBx
Yq9wBdHLPf9Mc6tk6Yo/fFzqAeJVBidjmgJQzsc+0J8LOGmg2UPhbeuMk667ylTe0adbom3s0sLz
z2dEnW1wE9saECIAZcX9kAKMKLYyGl9iWGm+RrSV9Vt0IZcBNGy1yT+iYlw7mQ+RddFw1wvmP5xV
wuUKgGlpk9HWeVD66i12JVy85psv7ix6Gy3z6rcAsckgyqnMJgMSIuTnZk7/ZmYVq629WNa0Vvpy
P0Qrvf7wZgdrJnZ1Gplwzqd5L/UIKTTmtPNxsKWZlhspxKCIKYFaULQlv7Du6RAzx2cmYd+wxl1w
WoeNJbFMNoU0f8iCqDXCrplG1z+8R2H5NSn+QAgfUnNal7FLNf4VZ/2GphIcY4BfJlV3Ckc9lVFY
brBKwdxISK+hfOC3i8o5nRw8+XmxZ9mD8u1pczgPIiwvfB4CGREpHozQS8J1T0dQTJpUwSaTnX7i
YdHQGNxzhvVKnMz2hYM3KC/wnEkCFXlQT62QZXjs1VshqsgWSoSw+MtDoOUAwCs+1fIro5+idMPZ
hZ8WFwcpCrn1nWlamuh05Z/63C2gMdA986jb+3zZkBmr3sUvLex7+QcCpti4aixUaPEVNorSsHDP
SLXXs+FBfJgu6NRv7rUGAkql2OHUXIQxu4+EoTQlsW0hB4QcOgZyEJw+fYfvAIUFAGNWv3KXvgor
DNdLNyKmpECNFBY4TanrDH9FhDb+a3H6NWYsjOgpSB/xFkV9Z0zfI6tN85yYgniVt+GKl4Q3NdYm
zL6ja1gxlNO3UufOAbY4bJZ0uOrIowvd32iQpEeoqtILye3SRIcxVNAgUWNkFwIe4UYz637QXAuU
5mn3wUFxoPKaysOcJkeaTY0iSZrNv78CW9aokyq43c3eEGYtlRYEq/ugoIMGTgq9/yo0iFNBpFhr
bHlRBrKudphOcp0pQ7WiirVMDF8akULBY+rs4AX/5kvPKNtW81uXlDuYnZ+O7h4D13uEA0TTeXah
uJYwQvujbH2MlxBbauu8JN6jjVaOjTbLKLhgRpOKwz6nLnYeHnNhXe/vmLLdmxTQk+kFoEIm4hPb
T+clDcwxn5j/ZUsP4XDJ+UPXShTzoKPeHMAvDFylvLWeaytK6wtWPWJJFo/Z3ihNVGdFvbbD+OpT
kK89HRB8As/qU+z4w6ymoB//J+m8lttGsjD8RKhCaoRbiTlJDBIt3aAoS0LOoQE8/Xztqdra2R2P
PSIJdp/zx+vkI56cmg/9r9a7NzUD6libraF7i9PkZswWqaIAo1NHZlrKH8jC9+gVh6aZTGSdfimr
+DevXyo4QMvn783YDRKrWR3yqOTkFcbJqt23PEjJKw6eKsq9y4n3KHs1ZfuDDnaJZ+1W1mQQxSuT
kyix5SVsioOyFaX1ewzqEbZvoW8ARCUHFwkA4pBVrPAq98t0UQnA/da8O2oLDd1+q1JkGM56hAIZ
BVZRQYJmfQ5PWmNRiQuDUjYLDvQn5naaQrPwFQE3gnae+QINFQ8bCx0CUU16O1z6fr6OKwpJuHY9
ZzsOPVNZ+OoB8SswaqaO2HLTV3WQuRRaOBmS+pKmurUyIvT+XWAoQdCGWujYl0QIFD86O0d5D1G7
84j7BIdy1CPo7OmM1neCnWhAymJP8MOsL8Li4ETHi25jxAE/nqWKvyJ+YvDDzZz8bwFXZ+KQA6l2
yZrcOTAkXQlMpl80k2iLlozVgaMTbN4f4SI8GJ3e1p5dFZLPn1Din2CwR0GvSpQ8Xg6fYUPvwvSu
Fe8GZwszFU3rTxNfvZnrAifEOW8JHKJ9GOlV6YYIq8wz7zoab9fYGpwrNcOzyrAKAB4JA0r7iKwk
eVQMCUFMBhQwzQrx2mxP1lahCdI0kaWaC856vq0byWI6cyF6xCKzp7KmENWOdeAYsAIHLZ1H43BV
17Yis/jVMjS5TM+qjqgCWrEAEgzTPIHu6/WxNU9+Fu5J6lmwHuAGeFZL8zjeYhoxYzgC813h+Vlg
YM/8Zf4ggDVmpNDZzgJtfOLQ++nHReIYi1kcXRCbhtNKmEv6QBiDJlR6hYV6kHjqmMphDQS8wT1X
AYjOfKM5rDj+NX6sf0XG5cO1LwOoFW6A3n4PciJVXHAD9QBTNZEzd7aTRBVDv0unLYB/ffzDA1Wa
8pMb0+DkjBny6vhi53x48p65aDpnPr8GBxWycWyBbfzg6opdBFhIMOh0C6+SHVwivar0zWjdouLH
DjJiV5Zr8KTG4E7aObEkwOOli4JFX8UoQ7YKFxzFTknFX7IiuFZ4sGKLamjzrYrvHbaKDkqds6wy
r3PPyc+zO2b/IH5vCrc4dZuO96PnpPrRZbLSI54uMRBrVzxCjvjYAxhVCyGc8pR4fIHqT88+ct4z
McX6J+kZfCso1Zz9YtMR2o83DkEi3NTRpQqYPwaTIKDmoBLFPhom0WBgG4WH6eyrgReth8NTO1Rm
7MyRwj6FeLG8sbmGJEZ2HgJxxh0lZAs4bGqWFt+/1SkXfPkLlt7Uzqa2x39QqMuT24zvro1xvnzi
clcTjLq2NERrqWHRUISWT6IKwUQmgpWYo0MYcQf9qaAlycgiESkeIU335JhC1AFQ85USmnWHYvkr
Yr1bteHeazGXBLyWyjfBet2DMFL0x8U27jZ9q22zuTCfaghEo33jnh0KuVWySp9Rf4gYa7lztfLF
CF4g357Li2bisIoeU3FymSSCxn0lEvtYWLfeCZYNQvXyFS8hx2uzG2kvK2FuOeaJtfeUZ9pFthE4
AtDa3ALFdGzgQ5rTF0EsUPsKEFbVi6rfZLQzWemqRhI/SWdpEohRM1hArmmMmhlTczY41Ddq52Ry
eZ5cJurBgvFgE/Vjvp1sLvbRyMQhJ28AOSRFfkdYE8RRzy4+UDNcF6hx+JAGfmomHwH6TTUDehSQ
2wFhb15ThWmfhrl65TLahoy5Fn4do5pepFHFCnxGFe/aRA8nx1rkr+EU76p+Aktuvnvu02k8N6M4
12G/F4gOKFIiFZAAswTpVEf1QGmuh7xpFmlN7kqj3wZWW3xOfhL+phZlAqVY06pAmMMP8e8vk3bz
knHnAY6mFlaQ1JrRVNJDIqgVnvAa9M1LqscEOYpNGkR3X8bXYNIOlYPLFut8ZdFFSdYFtjTEGq85
bURBGb1kvqRrqr4O9UCRRr2aOvZ/TcZkGHqLMfv2xPBtJdVDOsVO6MVHEdeb3hl3knfNnuP3ri3f
M1/HoGaquiT1LuJ4d1MHebZ2DD3tW6vII4IEdrBSK3I04yjBEJ8weZX0u6hhIwDomgPJcqlKNax1
3XCR2F+65FmEAkaXp5YK9Zn+TqbzQlL8Pvq0UpM8tJnOZOIr8NDN6Nn5XYQRsQkHuUaIvd7drGHG
M9SKdc5OzIRuBUd1ExYfpZUpVk6w8+nIrmwUQdqhGc5jOayThjWdZCiLWTovKLl6RQapHl41vrd9
dyqdnUYlMEAoyvsLrkDQDhPxpIUuSZv7ZdJh5/Y8fecU46p2tb9zaaSLyIqX2qhzzJas5cROrvJm
N6PxglbOCLTACcTlC8JmRjygPDGjlb/wbqq9McxeJh1ZfhNdWT1hQysuozykTJbxNUlLwjbDheEv
s1C8kOX5x2yJavJtLjuiVvBiQzv75rp1UjQ2dC9o7o6PZTIHmFmsi1ZHJ6SE+CjTxxwbI2FWX7Kh
qKNgWfLyTzswMMl6CT1R7KriQ7f//aVAlZRSe4aqmRnudZLxzuinCzHNx1mKR6WjBmxcqAXiQFzD
vZFvAtiw9+KZwtBy3Y5XEDOREOPBAas/sMtj7b7xJ2rRb0pQbZO25wSx0CDEW8JZUwiXdAMlmz/q
ON+bDmX+mK4nG+nx+EHCmJy+vdRa6BFe1dq5GYlzYLH/8SPs6aP4J/AazWIZwlqwdg5GjNekYOWw
qoU9vY3kx8chuxyiyKIYVuZkX+fS+hNQwEFVy0tOY9HzSCbQd1D/nc5tTJWk+ArorCxMyATKO/d4
SEOuo6f6CdMXV/lTC0u6b1C6+066qL3ggmKDkY4edyUZAi4DSYUPMIutgSaM2YNVzo7yhZ4SWG2D
F04eQRj2abK2hlV9diyNue1gXleNww5aYbsny9RczoSaWeSzDk7K0VtVHyErUotxxNDgFJMbvc6g
1lirQWEyUiaIp9ZcsUW0CUZCkgbZb3EPFGFTn82gjozchGQqpVjOgk+LhD0AqKFBlZo3yxA1XM6u
ZBREczWbNuNVGN4jLIalSgRzRoT/gCPY6fh2OD1R2uO3BcyTOcF6UpTLA2+dGppVDzDMrgIiGJZQ
z38OBpnfA5ZzA/F6/sug2OZ89vZC095bHD4EvqPNQQIklGtw6XEuBPztTqOIDckB0wndNzaFT8/j
tJYsgeX0HiY2EeaATjG3mqunr6gwIAwPMWeWPWJo4RtAFAuGa/Q4cb3weTYIkaVx5VTLaGU4GFVA
rLnTKi3BbwOLzvOPlfPZE79Bc8ZzSP5F08qVCyZA83o2A/v0BJS6nx5/5jg/1/O4g7B/tjxWY2yC
CYt9zNRQa+exI31J/VInXu12QJnZ4b/nADTWOs4pjmsInExxxTZKptQM9gFGg5zwTT16GGTWTUD7
1AirAnpUqVzZXGJJcZqSaM/PdBoa4qjMId+0Vv7u8EJSejBtcSlq/cdF6ShDtCPp/KWLhjTn8Goi
USTFb5OmlMjRSaEhLTZCBnCfxrFtwgMU0sUqdAsx5LCskXNraFUikszIbUIkMD6GYOkTNaNFxlr5
lhuvu3gSrX6qPltU+GWD921hZdErBsYL1cZYDOid5ANLKnQPku0bkZnVffn863mokOTA1htYZdJ7
SCpIY1eX2Z7WDWkhjIyK0urYvAjHXAzDXw9NPONnGuJmWSfsthrVsJNBUx3vpAJuFLfojEqre/WN
CG2Cj0GoX5et2Kq0uCTmMDmoyblxmxWS4i/bNej1BQrAbiboe4AajBEnZkx3RgF2mp1IsmPE2KRo
0dDslyU5UbAH/2BLtii+1hvbJuU1Xqf4QyT9NhFUQDuCqCXw4Ww5M3YmO9gJo6YyRK28+irTH+aY
EP5kYk+8kPqIMAFMgQ8wgxWWM4Z+j62IAPes26TdfI+Kt3za8dIDm+R16njzUhxUPndkshUtTb17
G8z3hmKVrpFPzZ/O8hnZwmc7lWfhno0CN3NF4pWTYaVseVFAUzNTMdLjXRTkVPVGB7cmnE2YyXp2
qnucXcygWUqH6IlUwiA4Syo/eOhTV1uFJTGBkXWdgjc98LAyl4rr0iu+SDD2peM9T5EDVv4JIFn7
5WfbtwQXOACIUsivQnMOop/Zct0Kjz+1JQUgzAzOASiCcowxCLavKFbzDPimdeoP97dJO3/bM/Zm
pKLrdrCXpYqD5tEmxLr0aS4hR84PgpP669gB+LJIeH7xmwbFzeUHs+jy9fPu7CegH1rjc70n48ZI
fFZKhuX8yzb5wlR8tuhK2nbRh9lh6LxdRdqHxSivlX/TwlzGSrA4j9rObOPfubcIenDWqbSX1sxX
2+yWzX5EAk8E84u0iO3J43eDE8mBgfGj5CpMp+f0EtPGEEmE7c79GiBXezEjnUO3k1YLPmSRTqh+
waH8gPGgJBFpmk6qzDKxCXZMwMDtnMW5kJ9uUX4E8Vs0sWBiwCXAJAq+FdHKHUcCbXqxMw8EQHwG
GkQz4afhkJ4MPjPKCnCKgYi8VMRBK8yt5gJOe20NO/PlcrIpmD3VgCvpAixAy6rBXBi4vHhEoz8c
HgSfMniYcKIsmDIUx5p4aooU/+SzklE2MaZcfL+YC4M6o5WqUk07Y9ZyLP/OAXpDQkGyiqDi4Kfx
wFZJ7InSZAdWVoDU4ofZqxXEZppCLGTw7IBRvU4WWOJ0RWPYLDmUZPmEHprQZDJTyr2HoWkYScPH
ZFGirPXFvLBRc5djuKST1xVw11ivStF+FThQdQ5ngFC2IjuXS6Vm7S1JSmW2bQWhk19z9WCl1Uq0
TK37lsXzDf2PyZkxM79ayXgO+d/GIJknDUjiU1NjZ2if2N5Hs8UiiJecWTtnULD5KDVAMtyp+m6q
5DZTP7C2jjOCxngQuSk9BXv8O/uxoCrTumXhbCfNBcd2B9iu/wW/2lRIgKj43AwTN8TAGxbBu1zD
+rsPJqAGAgwx1PxtoRo0MyGPEAMyqS5Dma79GiQxChgSbAT3+tVjJ4QfQWfTDehbrGBFNs3/RG43
n0ftVKrMNE2iGmmr6VRqzuvcTh+zZr/iCYcIqTvYLrQuBRdkjOSUfXKsVh6Fsq7QbpVXXEFJEr24
BiLY5vNFRaVhA2FUJYdIYIspsuEUchbqA3wCtTMJC2ps3nzUPF1GG4aF8yKM3rIxurY27qxoYZns
qIkIgPVIzyJ3jwXMIPd6DfW3YJQoeB9HpE95+kaG5Twcp2Qz6+VC9VsAi8VZufm3AnNA5Hfe5OcB
7hrQBU8rTFEK9s7XDOkXoLSGOoAaGiBwDaZkhr7iK0rvo/ulkodsBBcFZmn8GBtH7d2zsc9GLK3o
zNvupMJaJ7bP3BT3rgqWMp/QnRAXg41Uip0ZzuuOW78GpoUQUVuaYcKxmuNKaVQHU/xR194AEjvJ
fOvh0mLVZY313EeQEP8N5Gxbxr0vvW3V44Adx585CM9WCDTlZNZzCC098FbjgFmbjvFFQQoVu0th
ghDaqXgOy+ircoi55F1S+4ff30fCxzKzJzPm70NtJx2WlBnPtGvslKNpnnAvjq+u9iqqdBkW4cKZ
6KfiRh3ShwDlJ3z8yc1u+USwEzNmklY8T/nB99J7xF2PlQghub6IAzAwok/KoTmwGCCKp7kTKgYQ
SgNjqQMDK1B46mEI25P9dzbWSlBmMg+Tg4jZjYFgAhIHsmSkXAhr4HEK96Yuv6DcFX1OsF4Z3/k/
hkXAPuMbGIPl/6TNFS4HSR9jVZMvRZ3u/NQ5q+tY8nW0OZ3tXif/4Z1SXPApeFeXaUL5H/sUcwk8
BLfs2J98CWkzBkqmLgTjPa5owaao7CtTK5dOgOZ4KA725O69wX/vRpXzQpS7usnCzP0ngOEJXobc
CToZmSXSBofAU31LftE/TqOpFy45T2K8OOG66cObVzYbPMnPLVIlGr8Kfov/4w3UexLgZB5R0Xb2
muGgMr/6t5LmzKiOFsxB+XOFIjKSFlP4TySUoDAgcrbbuiUaspBpsq0+RptYhYalsCOBCwTxiZHs
zc4xF6HajPQBJf/BaMuLV7F5GD0oLQdO+ix6fT26Bw/+s4pLvixaTSMeaVQBdVYIdhxpA6yHq3Ik
9w/11lPXD8fA5S6La2b7R6J3z/H0BSHeRAaWZH+tnjJzCADStOuo1wS52ao3uF8ooYA5CzpmiClk
NDfCZKsyD0INLRQcujMGNFbEHWzjfQ6SxcQiKtjry5iITHwqXGF9WhIZLJFNdVSryytN0Md2cpcp
AWI+xwxkATLsf46clsDyYCuA3lLrVyVyS7vZgfE6kzwZklqd6UoJTcMAaUbGEdR4qX5wfRQHzepv
Tpl/qMSRXCV5sZfqEOkdDBk/JqS/W1YkMaM4BozHskRrXHpJ+vjVUmrHnNUpkIwasB2VMD7z0N1N
xfCqaw+YP+JIE7lmzeRnRvvaIzEEcw9gMltDbAqMarqzLai+BSTw9LVdhxWa9/F1CtONpSeH3kL8
MowvAfIDj2tizmF7g9g8BSaU6tCuc0LGQa2Db70YoXPz+dXK6ls9vkfWJQ8CXOSknWGLI4ri4LVi
Dx0fZuTBNdcafD1qctIC8rVsVwU+56AZ2dYveXLVzH1PzSYEHlplpBNB6nFU/OqRuQo9ypdGZynb
lnQBb3hzQSw78u7s0OL248BNR7btPiD4CjKF2dxy7HvsX0xSVDL81qWOY4THa2xSClErHmGX9LhJ
nktUTlE0/bUHBzdqP6hcY/Vm2Fb43Rhk5YfOisTK1URFxYiWubS6P+Hsr+KqwGCbLwqWPfV5pFhy
ihZqq2MEiIhxTGNUMMsiAQYs+AHw3b+0LHPJeGEKNyWlqabCngVcpq4rMdl4SNkleusRkZViUfkd
wRcZlakqSpioOvY+wYmf9iXdCP0JZy9XCkeimxBvDFQyo1aLPPi0yqQCUvNeB7NeanVySFx/q9Qa
aUiQSrwppXcMZu0lBsxEfqv8gwRIVYM85fqpNVl5nSmgs9DeVGP5t67aW0v6htEfIuG/JCxiRVdc
NUv8MXwjXGncE5MzZKRjQbCOQ87MPXfb0C0/w2n6M6Tj2S9s1uiMBUPrvmo/Xac12syOog1vmmhK
ijFqjS3GoD6pilUw5KBfLut9WBMKIRq2X53Z03FJ5VHDSMW/2tUgbqfZuBu/PbM6WVllsGqc/EVU
DpeiVh1Y229o5zVlcUrxO7JohKRYtsYnM/lPELmvVlxR2wA27bdfGo6upEkOQeh/IhyPt7PJtDIm
+mGqBCWP3rFOpmUQYG30Irw5bWNeOwJV1va49zv4y8DhAE58rCVjUwQHXLdsnHFDIjZ+VlnKV43X
Xsk3zaYCeKizU1sbpGDpoBkc9rRyAWe5wKKmd4gsEFgIzoR+ItzIi3ak7tcDA+MC1efkMwjdv0nv
gg+JE3q6EySrbLZc943N9J1a3dKceDCbOdmVHYEmnNetTYU9/7JxJG6eorXY+nFb7VOLKwawONuk
uoEQ5znofGKEKfwiUahnvTSN98KrDj3KeK6yJUGXS9evbi5cqj2S2YJ2ezDyXTbFK4c/wdPrU+sF
3LIj44Q53Tp6cVWoQAdfgvuWqr+BMLxmV2YzwoM42pfuYCyKmXKibvKiRUkgoiC7ZPqj3pkR2bkh
xi3xIK91q++1wj+rV0fX/HqwHimnOaWTmCnYgVR/axrJZWD4q6Si1NLteRyOuPqF5gYcr5icZ+ML
iGimaTYpq1Wq1a/dlBrHHv2Dybyq4TjQ7fic2WAtRAEEA+TGJJjpCrGP52Y5sNuH8E5qAKdWtfEZ
T9mBSdRbSzIFWPQnOBb92cIDWSbu1yjDbRCVzAbBoSF2knpaczGE+SdQzWLiH7Tj5ltLO4qJNYJN
OneBP/uky+JmlP45snNa9XyiU6x+3Y3hog1zOFfUTSYC8bYg5Dgsw79TlRAcimhZz7w9yZ2PmZE2
65RrMu4+iGIj8ys1V8IpYVst5LVV+T1Fs3L0D9e8wcpbs1oLkuD9YdrU2nRuqjy/TBN3asL6RWjE
xaniDMqWK+Ctti6ZT+8S8UeRcD+I5+G7h285tZ6ziNPXG7pr2bsvRFSWi8DryIXhzGutH1nNWzdC
bF433rA0lKxHZnQxMVjMk4Pu2Vh7vFeBm61KOz/PDqksU5wgBgK2CGZ0HyrvpSmclWyiZZfrKUHG
Ab+CwavPkI0aGaq0yTv0USUpjYF9sCaC2+MNwGaOUWPTlPWvGFoCDVNt0Qaf0lZgmE0ERN0viirZ
ikScB52xU9TMkhXTcUXcbv5BECuO/2iZDfmB1snveMYFZ9QmyHD5Ec+vXsKaOaN09CHD7GdYpvvg
ZZ9pMC7DVNvUYNlRp1wvOrHrWIaKj2pqVtRfbYSMK5ytCsfddym8nyaT9Nnih5a8Nq/ley93teUV
KpHsTLLggNGbDS37qTzifzzeLM9FgsUH4ELox235xxla/COInBdjX90wXS1srtvanhAdOpvIUWVX
00NibSppRQNpTkpnZdmwAha5ToKgYXRNHk5qvaNswxuc3axr+4EGhDH/6RA4P1U6W7zVYH+daHNz
a8rqqmTZCPAInECqPprVqO7dRVyWnKDvFiK0+RoQw4a610kALum48YoO+jfaFiX4MQrH4Vr+sRMS
UnzyAlNvpduXyoImrCbxUyfJrcmtlcpDjqW9MmXFDO3d0yDdJRUOIDoDr6WBERfAmYkDOfiJ6+48
NLnOspDffAPJeDV3F7/Ll4Yk9E+ndQlG44AwF1H2UJOhxj7bt2IzRAJFNVN/UN4c1uAnX2/JeX5z
nP5sYtCYXiyPnlYjA4dErd3J/CWwU6RnmAtVWu6E4iHFzcYBRiMKDdeEUyKwi0hjiAnr4cRKmCEj
g9SzgJ5ALIXGkcDyBTCkHnTwP894NF0u63HkiOL2OZlgOCcvvJhMNicfAwkXrutNdKX68VPjwc1U
c3kKKsLD82nht/m+yRZmSW1QAR8+oGcnCMfQji0Hekkr8zwypi9sJAYVIv0x3OLFwgkUIcAiYUpO
5salbqaCeEvMCQktNBM4j4QHqDGiJWjh6vZT/RKay5K1x2aX744tPOn4LhhgXKuhdeUg/HBNtrIt
1tWPD+IWIQ+NBaFi7rwXSKrjX0EVLUET5GQoDNUgAy2HUVA6bXUdeRq2Ig7JAyP5tvUOBG2hFQCS
c2aC5lBDDfZL178aQizqdGGJlyYAt2GsmpHp8I2ZYHf4GL3yEU3OvmB3K316gKKdbtzVSU1K/tI2
wN5Lkn6HJ/pUSUI9jGmET5ub0D9K7dcFtiiYZ+e+uqCTe9bFIw4/K8aq1vKf1B3F3jOYxtNsGAt2
9Qq8VOdCtjD09cEGPdaylL9BvVOxz5nyyQmJKgfXgnwf4xLt9cVot05+nUyicj80Yz9I0pueA4Si
zaKbFwlMEgI196sZ3iImaA+EnPKiUEO4oeN+s96dDOGNuJG8RswiN14sfFyXv0hPsuhmNb+JoR4G
ZMilfC7WJipbEn0XA+WnVbHN8Q6Q5LRo23EJ5k7s6xNbr3K5tCYkqHGmhYeWUExw4aXKIRO0Bf9Y
a7XbgMcgSk49EUItMociWzbtW8JzQj3wMy47u7lPX7pPfFp97at70FBszoDeF5zN0UV940nRkPHe
5KVeeroLKWMbvHPOe5TWJEFubIA6JCqebh1mnEB+tTTR/U1YwoHtK77NYqlFAntIQmgTQRw8Lb5B
aOROKyjQMO4wMQ6XRjSES3VHJ97WwQfUFQdZbHv5zS6ptgEC9PAqxdCK65Ikp+SLtW7ZFCdwKZUU
xv5vo+pGTMY78KkkNnq93ksElV76Y/U0UTV0WfZrXD9hUS4LVDygG/5EanP7WTm7IAEMAShMNDVQ
6NkbYtmwPaqVTt0Kap2wuuxm+486/OtgbvCBj1M6UtCCq/hICKxKHlOc/ZXKTOiOqk8mR1Qc8wD0
Usf/fNYdB8scL8GBEmTsQo+PjCQnKZU+hixDZyyPSpvJWTm8T/y8KhS+qva6xqDGSQ6c5Znm4pjp
YMYHoiyrj5qCgM9U7Ele8gji5FiWPNdyg9wyc0ANEQBuLXhOF2FiTY7u+G3nfxwahJk6EihFYFJO
hNw3V7XW7gaPUbhmPvC1g5MtUvnImdkyYhIhOAlOKIKPeS8R1Tjzzv7JqxWPVjI8q5cJj+FtBaZH
ztXszQ6gZCzWv35dYHcKwvsNL2qDR7Nnc2/fO5eCsWxH31rNpoGMj+dmng9EfLVkB3KUDZ8wPc+O
baGCuuRQDvamxjzMaCVfigIUjjdeXEeaoRlxPLN9BlCBuwXH56uXGLsPFd3TS27j6qxAfM2EYWmX
oLjEpzuF92yMLwa3w0QwyaHoHlhLnyoscfaT6fy1dWdX85y+BHztn1xSlucwxhiMMl3/dhSSwGcm
rV9FHKKsRrtfb+DAJsLk4+qai0+f/OMcjBqpB/UWt8TAnI5SF1BB0VmFys2xllP3XFT7GcOqlm0i
YDYHG7GFgB+cYph3rXYjyl9QCZfAeRJMuTZ7VFl9zH91f0bGdfMpVXqi5I1Lq8Vg3NQN/ey28TKr
jcN9kwTD1Y3/NrrhWe+Qwk2o7xwdiayNqIdbX+T51rS6PXK5yI6OUzpusiQnxF38UbOn1sSAnlTf
yO6S8WELXmPAE+lWv7x43ZhXSjZsR3sNz698s/kxCpI1JwapCK2auhVKj0Qt+cg02hi8h9LNhFYN
78uciMge5K1BTJQAebvDSonh1XeaPgso9pOJttkc1uoQ4QxKSKwls0Yfz8J8jLx0C/jfkNrTbEGG
d/tKizeuyO4cq6nKZMEiwu/iPoK+YqB/yr4mnvgcT9mAMW3vJlwENuGqEsSM8R1inKSScTPIn4Hg
gvQt0oJjgyChyuo33yr/OSYiwmHjpTP9aUgXCtxDkZ2h6bl77HhaZ9nwomoc0vdJ4j0aPqKVxsLc
hSEhJQ7ZM4CfYFztsar6dTAGzwrrscyHgrYBGZSerlLOGZWVhFBGSsKzf9r6odxBrYWOpcbA4H2j
QfpnPEQVpwSMOdwdvLQWLySJbe10BuhE+MvXTumuVUlPDFbSekBAPOywEKlaTtuLw7iR9tbn4Fub
jhulKO+QJ08mSd7jkmgCO1c9EybLciy3qSsIniV7x/4bmKfpNbl71RP/6egeyTkuab1zLbSrFu6g
nKPrRIz4wE1TKYYDVR+Kqu6Ml5QVqCJXKLK2Emy6RdLfjonSx8uKItF6Xun90cRx1bm7kviYwOW5
QDmbjh9grXyUvr0CBeDpKi1CpUBsovo9ymGdaOWCx+Tl0sUCZG8vBE+zMX+i8wZ/Nez50HrvARmr
ZriU06kw5dlxi2XhMfNpJZm2T1N2GeL7ZL0jCcDfIxqfzJfmNRMbelEd97Xx+mULB6jbyy48Mtzg
n+VI/P/dtv03ouvWqARRgZIjOEqJ9DqBhbaWfJ6Ri9FePoxAEaAbSt65MOEw7nn1XeeoPc6Kk1Nf
hW2kJuzmNd3Xl7jeV4RHdtYzR6FMKYbXv9wMT8cyQ7KVH5VDVF2frRctiUzsq4L0pL16xv3S39tM
Mymhe834FQ43uzNtOotgSRGJoo/WSZ3BEx039cpVtvHpi9UqJSlebfAqtPH/f99aQMPbnItl9DrU
L/ZgPusIG6Oa5OJo01IwU9cSIVdwRpBcl6QpOj+l6xNLZluvo+e5CzlQe4qXOe+22hdWw66Jif6d
9xVlXBN7y+gymetyXTn1IzeMd9Mev4i3eur1dtFU715zVjCnutJleSTNk5xBUnLiizJYWDBvZnIv
832rvPlaor+aRffCaSTq9xG4+B8YixuJ+SAafQYdMnkx5payAbD8O4pHAhsSqd6BaCLfEpx7Koks
q9vvIq0+3JDqzxSmVacPDVOwUkrYnEhotUml209k4TWOxH+86ozxEgbNTZqsS9MVZ/zQebAPqhr7
TxB/A+t7Lqqaxgv7RY1TNSZfsZ6HF4jUrduFq9bZJrjY0vSlzG4m15efs8YARpOFYsTareDET+aP
bvjMXMD5HyPaiPqem9dUwhs35HUVN6xVLv0wBU+EYmEYqhQm1Mly3xG3EixqsPPxByCtmKgj4oJR
DKwbfvfEH2LgfI+7iBWeojvr7iVIsyPGz3xx7qY/qS9PCe6uE/b9Dn89h3RyFKS7qnd+QgG/9ppL
TzIuvyQORAYdyr3jkz7M2Vqc5AQhQQ8v2cKFddFNvIzDJuUntQiaBKDz8TnQmnBMiZ7OQKHVAtzz
/Y8FwQ2EoozvQVbuxcBvL+8KUFL3UAXhnznmzm/cjQpoMXZ8veeS2taSUre1YkT4e9k4bdU01w0o
5dBbyRYvctwR04DylGTxyd7m6V9MGyaugia4DX67tXtCPLD+8SXmbGGIw0C0crtJ1SnT/Ls12Lq8
StuT/++0n73nH2x2ZZQ5dUWs2bsDXYumM7OWYf7azZif5mutaVsurx2wiIIcVlo/bzpEVLqHvWQ0
754MqSHB5DidY0ifSfKV49ZOSdDC4+MhZArr9ylM3n0938dFusF0j3anBepKn10aHUdafI0eLS7y
jRnDbQCO2LSkKJmolkqKiyMCqajHYWhUuivP/aStx2+WQfggiwfKpvVs5WMkapRU7X1Rkm6Heo/9
gc2HCiEaWwMdjx+kKn4Uw+nwcXvPS2fjY/tiO7TtN4g5Ja+PHhT+Ns7OoEnQOpVccySh0njVt/vQ
34qdva3UIgRE1r3x9krikdiFlJuzJR/Xsw6BtuNPy+QjYZnrMZJB9xWk8/cX4ekckf0qTC74cjYA
BO8hX6McLrzx8XNCwCQg5DQSASvax4hsEtXwOUoylrrqGrakrygYemZLq7Jjbp9smLDZL5GEhEA9
64JEF77e6D6WQ/OOQMCuWKrL+0z5n7Vp2oEnrue+Jjgb0YxaNmtqOpAHOP3wnMwFMaFfes7RTKmC
F781+VXUBzl/EXIcduuAXTDDoc9hSBIFni4yGNFyRWrC5uRHwNxod8GV2hvU6kh6G8jsMttx17gr
1wnPtKehgLfWHXp+tlmErmx5pnFXKI4XI1SGWKHoCj9RWg6rXCfKT85bx6eWPNx32UZm+Ueo34mj
TGiT4qcuibEj7LYi7V3OysD2MoHPl8hgGV3YfdML8RprqOZ741IKFNtrN9+NTb42/WIbOnQ00G7h
XlT/BTllpCNOndiK56mJ/mPpvJYbR5Io+kWIAAr+lQQJepFUizIvCKlbgvceX7+nNBuxE9PbM6Mm
gTKZN685GlD514yFthWMndGLQkLnAtJHuIwjd/5T8Pq0BAs/VZ22eobHsF/i+ZC70+/KHfIJm9Li
WSc5Ei9A18+iApgeUw98Ka04PKfRhiHWvkw5FV1j2NmReZhrr/2bVOTMc8diTyeaTQZ5I3XP5uCR
JQdtSBB0mT4NG5LB1PRTwx1PBVOjTp60YGthAWLVzbXs3zrqbUxlRI003apCWSS9JVoOAWDyhoB0
hCbc6vofKK51BrbKktRwX4i1ax7UF1vtfMHkI56PSX9vITXPpufky20p1ZP90w49oh46Rez6uw1D
sHXYmIyCqhf9ISfhrDr2OkMcIGs8ufu3aKAt0wSVB16iFbp1BHtjgCVtKfCuZFTIIe7+HuK6fjex
76TaxsN42yQXnIUtlA5nwe8gXYs+0J/rVXwSpN1NzMRHehomqTQsqIy4oqhhphY9xBB7s0fwihs8
4yMbwl+LLV+f2nUVEImIhg6QELODgRuaEgYKtGgvTSLWAtJFX9xn8j4lEAE/3I9DXArXWX9JYOe2
EzUWIPLwvuA1gOWAVF/0OspMv6KokjW7rbpb1IYzMECM30SBdKa7IU3bSVZCzHZ1POrdwY03gQuL
wkncHYR3o/OkiWzFdQYyFQ90c3B8ZuVHYiGY82wTx++nE2RjfqDJ2GDYBJG5yeizqWSwA4G8vvSY
1hMVCmCDPpyKRwfzaxa4EFTLtfmdEjaQsAdGJp4xOlmoAqRZQJlza33n4OOIsh+LFQQo3mgXa5Wu
IBU0tRImc/JHCFcRUH+VX1XnA2AVX55NYGS3rlQpkfAUWr4lMMNAgzmKBn8fm0oxb+0WsvOAxRQ4
Ytdh2enOnrTrEgniSgyHU/cBYgYxZnSPOWoTeiYVSi9UubXNJEgFlJCriruDcfYjTD94zpzqCrOY
apNzmkU9dLyy24Rjfu9t+zTXA5QBXNrQHRXRrkGjhTWyvP5kLrj8pA1VOOFcG9chCsgmypAoBXtX
zAbWeNHZ5TRuDV9iaCEfC85WAeQT0tWWEHJZTiOiXg7+EI5APhHaqWEnP5DGHq2YwLewBGXXEAAm
mLDWfmFLeqUS1rFacOI144YjL9UfWLuDP00wEQzE0o66lR1kC+qC3YCndFec/In+M1N3hyulVPOt
q8+mOo7MVFVw7oZkCgVxHCHy6Aj1fag/Be18MuWdQ9tBhT3AeCXKBHu5s9Yh0s8ALSniu+486meD
TYi+lieh4xOvm+lWaChytZ8OuEiLKobS+BwpHwQtd+JWkI0ADsPn4YqNodYgZQpoKsy1pSme/Ak8
EFEDJq/gAdFsaOZPre5tfFFkNwdQxWyH6n26g4M0ZD/U0+BHEWMVtgrDvlXeuqs0Y1wB3cyGOZN/
C1paKn0XUmhHZifks+CEb7GDNrdtcG/sjW3cYxcInPH/Z1pp5TpnaBTTSusyKWN1itqvqry2In+4
zFJXXfvX0E7OhNTRUEIG3y641IOZCK4PT4XLxYUiQ2mCU4vWEXb+j1YcsSnFmMfEmuFqaStGd7aY
ocb4sNVBpbbzPxcrKcGWY5000ZtwqZn7neKO9OgO6rHw0Af2XpjzVXSkK4KOlyQhgYUz08lC5YKE
JhN+86PAPwNVe2pdMK9LaIudvAAgcaQ0pBZoLo2Zgv/XeGuB7Pq481x7wST8wzqk02fsvlYuakCm
es1zbDd+Hoj9UFySjEXglreZcSzdRx/h2Y3LewXLnR4R/zPYCh5mGfQMsDI1RI304xVTOwz85xlt
Pe0Oirj2mhK5gpwqICqu2QWMZzmASjbfGPgLQw9i4ACNgn/MlHBW5EoOMESL1mCTAnOGSK+OGjU0
QIfLkYpRxrormEe7L278KqdsAtpmxWSKuR+7IcZauaMvgLgY/u0wPQZol02n2R1abRfoB8wbVuW5
Dh61c7Kj+iqhW8hgaohclnUNzqij6gi6PynBOHa1dSnVwwn/qG04HyCW0EyVdU93UkM25u4GRiEG
h3y4MfsC45SHOq98o8b/YhSfKgOLjPJgM+xhh12aPVa6HtjdBs6EV/NhmDNtlFV45AWugBs3yx4Y
cI8o86B7+g6vfk9ZUekiy3A4VlbDk3jBv2Aa1tvhD2svzA/9p/hhAbVYKF24Q2Zfu2Zn7R9U3G14
h8y4y/bBmRfjY0Lvd9vAj9bLa31GEXHD3vVo7tpz7iPm/24wD2QXgcrup715aj+U1/qDsT9mC6t2
P5wRbqyZe/5x3s37/GQ9i+f+DVp87LIhIP35hFbMxpW4g2ImihJajacD7H2DgRgx7iVo4TwEIl21
VvJjovnteAziU7lY+McEXOiUz8WTGJ+lmaMVAk/ThHARKVSnNl2WalEGOxc6Hq7JdxtAay7/hOMz
Py/I3tENkKSVRh7R0Fn+XWs/enM3aCsTpisrKAn5G47l/Zt1Tf3aY4aDT+hKvxlP6Io8OMIetuoe
EwKvfYNh8s/eWPtoC1liw1zXg/Kyghu2Ifj27Fyr10WC8rcaLbMevYcjvpPbMsJqZkumh1l5gOlM
z/8kFcq+FYSVZVgbj+y9vVRX42WwNho26/OxzKFf7yICqgo44h7ImCkgT3gIRFFljb5JCPgjDE7a
uMWNG0JRATnCK1df9TryCg85+wpr+xWmbquQUEKaUbquFb+YWry/vR5XLp4drDXA+y0rxYy50fzy
zgI7dNf6Mj+yP8nV/UvYXYgVolj1n9A49b11YRbHOCR/EsfBp/qpPvii0NZtBa0LnS+sjeRF/SoO
1c38rj7EV+6xs7+im3Vh18Gjk8AnvmvYWkniIJQwbGrYE55b7s1y75Y7GxtQ0qdC5u9UU2v9Ynjh
XvfbE6OAGgefbRgeq/AGW3UhvSXHURYm1T6xtm2+LUo/1tFd0FJ5uB+12akNL0N1HNSnQDnXxklt
IQbvNeFXJOtmJ4f6mWqT9LHIL7R92+1mefJJGByvmB9KVcv153yNTHOrnQG10dEoFDjdGid9Bp6A
kjXkp4VMr1X8D04LrbLxpp7K0OtuWIB/96/Wxd1RPy1P6od6t0/2P4nsPxlf8bKNFixDIHjTaDUM
z4BVo2Y/QsaB0q6TBmlmvPjVcOxf7K/4g36IAeUbYkgKetKrsIb5IE3pKq5I+L35SGE17mYPtnO7
hb24aT2CG1Hp7JGIDvgAcz5jafpZT0dCnvcEaWxe5u3rJ0W694ZTJBDKBo21erQBqODd+lhExitn
BZVFX2PJemFhqg/rp3mBFni3lM/grd4Xd4i9kG2Qe2z0W32r0PW2eI2dYJk8xnP4qN8HGvUtokbk
b1ebyihZRbvUt3+gJno6qM9r71d7k4CYTblrD3iG/SzYgFOq6oHxUV6ic+BujI9gk4JubSix+uGH
0ffa2UQkq0TJ1YqgU2iU5KjsYKvJPD2pwSo4hQlR3YLCZIx3TKawPXKDdELtx4wNhcKq4PwAbmrD
aI9Md+aGykbMAFdS+TGiWnUf0INxOJSQk7yF6uFvFlPVYJZe16Gs9G2T6mGm+3we571r3oPFNyJG
beZzsTy3ydMw/cnIK29xMwsySrDxMre7htFgtR26K002tqw0qgiUJVDdHqV5e3kdOflZDPAaKamK
o26/yw6oBZcef9LWOASTe0oJ+KYe05N2X3R3G3kl4LFEcopP0ECq2GjCxPTPrG4cu75HlCRqUXrc
0/hhCDPy5wFi51cQvzbiVYjPDok1LBnggVUEloQZ/lZFtSct+1yLxCoGv0DskxFjBP2tSmYraWmU
map7iDvfiirs3zE+cHwG5oh1BbQtinClTz1YPIDt/KltrZ5liSxdnikveyrZQSeWgridlkky/Vhb
v/LvUXeCmhxpx+L+JiXtHBXy4q7czx56YneC7Oxebb6/eSWLFh8ezGEZNKKOWTXAUz0bssctrEpu
NSLgChxE9wTxT/k/2STYDdOya5D8lcMEWSvm6b+eERUCawW4WyckL3juuIgwq2j3bhyf8+uEXFfS
GqMKfCf6pyk75i7AmZuhFaQ3/WQIKMCxNSBz/CvXAx5SerieSSnlKTENVXrmWQAUHJcT2rkwxfmU
F4ZvydxDdMl8h05GtiawKCna6hnTezi7meGx2Rxim8joYUyApiE5Gk5PrAh7P0PFhRchZpgUtio0
r7hWWL1Q9jEHcOFNgelMEYVOfLc6yYM9M5aO5ImrEI6BFJQxBFRqUatXMuKEgzuldZAzDY8MpobZ
g23KeId0T+SE3eExfHbDNwNudSjO1XKxUG2kEwHDyoumansZQAbITTqw5dlWshVw24PyIkixN9a9
2AN3LMPCswWtfbURIQ+Wu3O7X8VkjfqdYBC+ythCLUi/AfDG1sMFZQVMJ6rPpWO+iY9a8lSf5aMK
jdfui24OYoDOLLSrmM/gU2NhsKP8BIxp6AhpMBvSKl6AqV0crtKBUbi1tgYSAOiWWRywiGkoiB7k
9Ohof+8dXYoZMDjD3SmBeMTOYH8AQCWI9i287Iq7HAFN831qwx3I62D/cIuOAoHuwH9q/E14hX1O
Ooi66po/1RD75aUErTCTT6G9ofPE+xpJLpncivnU84gt49Zivym1T8SFzMhaXBdzRJo76meC3nfC
bp9DhhlQyOe/Ibhtnry5choI63iT67cRKnv4HMLkBaZvHiPXT5X1RGFfKtN3sr+/cp6w2Bg4cyNj
hZoBmhaGCbpWkOnsqyVHY4z2xvwU5/+0P1oDcW2vE9abnhUAanV2fOxrWuua9c8ZODeEZWnwZhJM
QdGqr3GTEXbPCHdV3i3eE2YPqxTYcyhZ6sPEuOmYjPSdAuiXxD+Op4TdTDc6UAjP0AzyaY8/REar
JfejrKZ1lqbhl/CuzJJhYgNNCTPouDw0ffNMqtlxRvBrL8oRBqcndYB5n2zk/9eluevH1GxndoA7
mE8OdP2m/MHRJUsKiiewbLRID7RhYHpfpD6sIoCImiKVkeFC6ldynIuYiTIOgMV7G7wiKArCp9LA
zqX+GjWUvFW31hTlCqsPEzQVKtxymk0wMriz8QYnkb6GVYCgBdwpSjkwI3wU8vuATmI6sr0kPIqw
n3kJTiyQMSwo3s0hnpkTqpBXphvccT4ux0ADuF+YHwWLKyMXIt3PyWlwLx0e1b3+EzPsDVQy3I2v
FARCU2IfC+mh33a0Wjom0AZGG3qFx2BibxvDXAP3c+oQvMeIOLxAetnIcCEHIU9ZErjCy5DIArZT
RIEa0aUraCgYkS0pzVb13KYqH1lhnV6gBDB+xD63OE5cq8RYAS4tKa8N4J+tubAiA/4uLOxPwjst
HxNPq2Han00nuBgcHir9gDyYTNzyZJrcb4Ki+FQcuEJWtHf4seMMSww/mHbRvQU7wrrhu5rLVqgA
KHW14uO64U3tyMLdj72CshT4W6s+hcUAn9cVM4GNd1EMyG+8VL26JfzQh68ih/PynI3AzQfU3NxM
Fg0YwPzsfDLNEEDmWnyLSfSKPuULZEjlAFSZEDOJsp3xDRbRU2e394X3TcHUwrgu2sUr4rv0FCKc
3PmbLlw854T8KiJBe92W2aOkHCuHNoFw1434s5Id90PKZ9rif9w6R7MvN+1Auzt/5Pjvu4KQFrFx
xt5z0ta3dJIDwl+XXH3+avgWsn0tom3YMtU2dV4wuBw3vATKg/ESUqhlkEnGpjhK7ZC5FLvRYTqh
+SZzwYx5S+javJrkuMQ/0qDR/Is/Huaq9JIARHaE65Wg9KOKqnoNs4fQr/F0uNm6uR4JQM+1iWHj
+9j905YClz5Yyi5QE8gs9RcWWauW6bVOSaIQCNOIepcvyhmH9aTGNI5jujuAp/zSg/rpoBGRxzXC
Z9cccOadNb0tjfVkCbK02G0kj4SrkPKxtKddg95Lonijw+i12rZFTkDEp8FZkzFJxnp64lXHFlbF
HVkoRIIjyIB896RcxuoFyzLuV3w89IMJ4U+Q0RmU5rpIjF/7uoriWvJRq/RV/tk9XyEBuFSHV7EQ
lKKvBfJMWGRqnZKvQr5z7+yqii4RXGcUtDJlBLn7uUMNijGbQe0YufAh02dz4+Sht/SGZ8PzSh1k
EHC+s2Tc6m1KXne+cYvoT3ztaox/MeLAGLxyHjZPtJweYx8RLoTJHOQk6IBA+dKKRBppZSkyC9VA
ofHpalsB67geWaiEahkzGAN8VzMWK34onzBeLRCjbejAuUGIVgSPd37hTz4nc4/w5DNovsEw+tB6
USzSOMoC17HQr8IPVUTMDwhyRM+RTw0+vtVBaFTquMaMIbX/pVO/M/ujdh6j+UVmCRKRzrPclwqX
JsWKLpC+XJJPXd5Lz/SUrA0sgbc42QSMYTpV5SCOtlbwVed/F0oeI38W0gir+Z4nDLf4ijEnaQGI
gsrODxlOElmA0pSqaa6umQE4FfFIceR9kau+TgGC57My4dtWkfKVpN/azEgW19JgprDjsRGKuIIx
muL1DvOuRZ+CWLevcJoAI9KA6mWrC0IXLcYmNG6O+jHMPwTPb9WuIBiDrgnvObnGQSKhsuok2OtV
hsr/3uEyayl/G015SWhtK8yIEFUcFlpE8nLG6h/bBtNHAdMq5Jh8GE69BaXlSnZNsAsc+cdaIEJn
bl7ecoLvTPssCuc2cIeYubjGlC5acXYiSlnrRcgoXqnYQVWVinJvQddl3bFXcXAIqD1Nd6tiw4D9
mafY7a6OaGJh6zgAEJP9NCKHtZpve2yQ2+GwGhR/mw2xIyj34Tnr1g4q/kVO/ur43pupZxNja5QM
pqxsEzsje40MzBCPBAntpP4UN2QZSVoPJgRd0uGPSGE+7Y1ap4OBc69hkvch/ZkY4biuAPnD7QiJ
dF8dUqpuuJ+EA3BhrWs/r+4ZslkewAIaXkOAkaQNyi2NxHKFbHToMqF7jxf9oKLnyrqe0y7YLeQ/
JcFHgRJ7Qlc4SEcxOFMpMmtV658bBqua8ZagPeDZk7vG0TMNTHRD6wmPjJwLnV4DxxTI5wekxuw9
m7fI1JZb3UpAPEEBhW7B/NMwh6JCCKFlQEDAKrzA8QhyjgwzKaPbBGWfyjfQSFUVh7Yfr22ukBND
GLp5znnVLcON/NMCQ4jhDSXLeOo4zKJAhQzlMggZOOyoAmFpyPEVuefo1mM8MvgNeSK5h4xcN/nV
1ZZAUjrvzzT9dJBeYmI36iZDc24itspgw0QYdnwtNbrD0Fj0bstHSEOOymlCNY5jVfJFqje1C0ZF
tu5BCDOpl+kk5UFkkI23TBXvPjwwaFvbwyPhlEZd75SWr+kcjvjVWtHONcAUnW2FN7+lpm8tHV3T
fLUgKnD1WjJGlh+b+3kYPgO18lv3k/kqFdMYFmjjvwgozeEexvbHbP6LlQjcC6rPTJoXoNBUEDxF
BWSs1XlcxcBlfe96VVfhHsjvMxy2E/DynwFP+hb21sz4oufkRwmoTJJ+2u/0ItvZ9bwrxASpP/NT
GBV2FX3jfjPYN9v5iPt72sGCHjxTr8/ymmAD8urUGvE531JDUhHA8oRRNlefpor3ocmoEey8Hloc
rsu1vKhKNk5B0PM0Z0cFkIGH6EpqLGHyzGecAePYR4JPFNC3W74iZKvJCCupLeTBxZLUjPE6572X
J18x1x3k30bDYQoyYNu+hx0noNs+TTngT3KYW/Kl0kcY3ySxVG4TNWR2zq9DRmCcTDbrhHfVGyqC
0LMOfkHBkZqMr4MXQsF9jJo2ZNWlSJvM1sbCn6Yvaw6iIgOtKOB7Y15Ar2shRBKIgZJZnDBY4+zj
91pf6riYYckzoOitZy7+EQbak92g4FCbi6WbfuNs9Sa6iEDZMwdqYGpLzr3Max8fDoOxuf4JQDa7
GIeRRtsHkABtRvWJ2GpLT4oSrTwkWkbcGy39EtXFmO4yrhEjRFU3fE5cuHUPSFJps27i2auGdqsT
KiwS7kpT7CXVh5xJEtCIrcZs6A2jhouAG6Uq3wW54018B+CRVlvwvnnVIT9Q7ovewE2XZG0j+Bnp
Brs8+shUzEmZGEKOn/JoO3C4cX05DJRU/O0G5FH4g2GYy1xvsge0QwKIBVuBFoEG/4xSDQ4joVeb
wdGeIo4woPCKeZkNMsh9GaCmxNOf3iCoHGrZDeaeWIMxkzGi00yrkPbppmJI0TAkMycGFmBdhfUF
Spnk64mTscgx1ynunfVqvCacdoJiPgTlVVPiQsdgXyJJZc1/ZQxxWmGuMdmmx/r9ysaIGYNFu1Yl
GINQxaZkJZjFIWIqmukPPcCXjBAQGbNC3OIQHQrMVCIksGhBVEEtjOyGxbzUzMTBdBvVOca5iU+Y
Ej9F4PkBjniQxcVLX9o3Or+c9DakfDiRTwtnymI+uYmCb1Tyd8jC11PZJfe4AB8eJ/VdpYmeggKC
FxT4Mj1auXrAn6xim/1eMmHIxABkwwupfJG+ci4wcdOlogCf4L6/FzhSEpL2uy3kFokASyhgE3Z/
JA4NBE7J0pP1imSYNupBNgddFlFfONlxbN4QJsBF/SdazFwbOkS8RE6BTZCchqa6tWgl80M4Kpus
hjphbQh1xoKgpHVuz3BqJ0HGnY6vCjwazEIcbJbhw+Bw7bcVs35lsIC0GoClyByeCSE49jkQVFUI
totR/UnNv6PCUDlrOurtZPGUeU+J8m409TkMSXPHa1tPACtCrFIpDMRN1lk8Ynlh6IGC8Po1sp19
UN8s5yenE+4JC2FSPc6oqMQ1tT9yyio2HmItEoTqyp8IT+iMPzVkBassr9yxLbA0q1dzux369L2k
4E7Le50S+lLgVpuyvp6YsCZoXCH7nyjsncYv7TPwY4UAkUuAk34wBqAu2jMFORDubNRcwdRJgMPp
hS/9SPmxi92TnExmis0AEj/ZfDRQYzK7sQgsJ0C7zG659RIyGtLB5qjTsG06BRghxNBt5CFZqfFW
JvPpWA4N1XQ147P8XvhR7NPK2BvjuAvzEjboJQu59+BW5/C4yKzYTJTNVkhEJyORECovE2OSheXk
UQcVTR853QkFaWtHxK8Abzf0DnhgwaofG3uNhgvshexAhzaCii6FbFUYCqnm9DQcWoAEVX7MKfla
N3kzGc5JznEkre4wN5jY4E6eXFWKUhyotOyhJjtSDWNUOZ1kirBnq/xJ4ZqoXMLYcYOhK8ezFjJF
wqycbPLdoH1IJieRWRg2MPubmCcqaO6gF8L30j5CbJWgpu7ls0+kwBA1TO1+xgI4WOvWUOpMVg36
kgNqn55QkXB6AvdujeoYd+rfLB/gjj4MXJU5KzkEPNHHJH7guv4b+klMIimpTPncEVPWEsJtcWg7
h6HAsHaLJ1vIYHfxe3xxmOB+sy7y4Fi1+1LdDfbBsK5D1WAh9J1Wg4e/CsiyhRfwNpuZqnXhLsMR
Q/pI0egp7ZX/uUPgjX1xbECROC8l+TVE9o5DbIoOjNUf0yJYmMfQSIGUr4aHPIQTYFXsi1p62qDm
BEYXQPiEGnO56RwwCWUrKswJepRV/U3xblMQzqGv6J8tiH0z50dos63RUlefdXljqctOZIGNj7XR
Hr1KRRzxQHCoPZ9k4gS0hIGBXm16WhKtq1zzq2ZAKdhyBl9yjmDqA+mNM5eoDBgq5BiCByTFEITO
f2FT8vwMyxfEMcAZdxuOOpwpMrbBGVn8GV+0sJiS4Egy2CTf0DBUzs1lEDjV0NlkWAveOhFIccRY
yO8Uck0Nd2UNjywDo2PQPWBHfNKahGdMEhj8Ejg1Iv6ZVBpzHpclmyMDOjlREQpjWblQWTSp5LQg
WAI1FIwJYE7Ks1OWsoxJVAANPpiCrChu9+8ZXIIo+JM94cExNg/FOkhVAoQcebuZDtMv+Kfl4g82
dq3YElbTAx3AltJZYoR8VHeCjY0tBqQHNqDC8rsLC64dTKRsYb0JAydFiAkJ0YkMdLiYi4TxhRN7
Cy5AYLvBsCEoiXIvWKg4orub3/CwYmuuErPBgAryB0xvXZS3rjmGPuWMQUYXaGLPZG98S1rkWjrp
3SToxDy9gCPB9fsc6jV7VSAvl0q4rs79JIDBU2BcH/9K0/ChIEIX58Fq8aVZTGJ1ZODRDrA73Djw
ZIPUIm9ypTcj2Xsg0VWnbMehWOuYnmUgEl35g6hQPk5GN+fS4igA8GmorB3Qy2Idp91RxbJuAYIC
uOPgkKiKdeh7PM5nfBUbAw9kxpXAcGrXPsnbUR6TGTViNr0UlC0JmKtNccP7FNay6aavavyRGjCY
PTZgn7SRinJNCrw8gcR9EcZmAjej+UbPsDgfAkcbl4ox6B2/WYY96KTzyjmxi+YvqtxOoakwYcZA
XZWGGcZ5cb6UCVVeQQKMmXGibQENOv1Tmj5x2Xp2KGTYw7bktEzwhJh+2Ee8t1B3Tg2oXls1h5Qm
tuDo6vhCQatv0XuOQAWGOMdUctGdC/yFRd+ymcE85XeUj0EWcD1sWupZCbOkFRwzeCpyW1O9SQZ8
ZrabYa6fQs3gAIGeAB7WNNuCxWxzPEbgDOSCcK5QEc8Btui09AOYevMtDHYQ7H7EkWCOsm/ow22i
gRnxyuPyu1wUXLoU7POYGA8l1b8JPdmU0XVgauBLSIXkthMYZ/IA6+YcDajq4R1M5JwcBxCg1H0l
QQn6yrLtJsdXBnhuivzTXMpQ/ubQvS41Y+kAC+3pgjjbSwX5A5N7TNH21qK5ZBSjDjefjASlbeIR
qWOLTOuLcjQqUPKxUDS1Zx49H8E15EMLUUzRxHuyXq+j8Z5E1dkIv6IgPmIBxtM3TybB6L/oCq1v
oF2FDTtWjtVajGgIoGOOGvDRzOBT8n7C+E8fq1t6fak3GoCDqFpGHnRb72ac6gKZuvoeBgjL3MRX
7BFTpHClxK8yQxfn3SwaOYgVnFtRGnK9MsyUrPgyS34vMvp0+eWktHVSludc5jj0TKEwn9Rp/af9
gmB6hgGsdSPBMPlqXhAK58/ybpYdmfsJ3xQV0nMMnii4CDhopX8E3SWSrPNCPouFQEE+KJS+I+Tr
nKovzAuyc0Elp+pZ2lmpRJ7ZuDiovkM/ww8dOIe6j8r8lH2evLMSU/eZnC5M/R3YTHn1bWM50fUm
eupppzYHR1roxOdoZiaYO1s3sy6z1BJzGOholhJ6GuS5c26/VMkIZ0J6jeLcTyvEIHcUO2DcrKv3
Zo0rioOtccdCa8NTJt6XGvMgyHcTBXvewZyuscmX9Cot2QFGIiYqCORxV+CbW6uED0W033LTXZma
/VL3H/Ljy14uoHCecvShtFhjTMppqaOGvdsuRVw8budJ9eXONZHWO8eOAh53wGf4FkgP4RQX5Uno
46bMLh1984jdqZpLY1GkgNmEl0/bvcxZQWuHZwrpXhNiL4yGkuUlER+FBpcdXCYrHdSpA5JH6jMI
OtE1jqQU61224b/VrnHH7sLPgYOsXl9XFbC5OnPFKR4nZew+5PHvAp5FlbvSZv4qbhhHcw586ou+
11UicBtPr+udqsQvInPO5pgd53niEAZTEY95XjwL8pMFWi4tRnCdZxSYemVJ2wHwbJYknMNc0MV6
Zl6PtzaGRacG0pyE4pLavUmNLEdlZ2BcIR5Mdy1FHIRDf00FbgOUDyNnoiXH6jqT3J5k45Z9P6/A
akV+D3iBmIjIMrYJ3o2+/L1E7Nr4w/MnNvwxRi6XP5HDzFooyjgfLXT4ZvF3Sf50xV5k01PczRvJ
vnTylwahjbT/UQfzUcKmSbcmo9UE19aRPrfkmiI2YwKxZtNKxQR+VBHntuw2Ezs7zQi8Wwa5JstM
XlGtJavs3EvSH/ZpJfB6HCjWH3QVsr7gqqqBN0yDyFLEz6bN5JqQRrSJVIGiDC4xlZl8Bootqyey
FHDhU1xQspXRfU2D2BB+K6shE2bAqHDP2r0fNjDQ4IybcCbUD4HTRaUr313YHYJoBC2Pv5YY62aG
rbb6JPdNX9RbJm6JwDjGIn2Uibz8cPJqlyRheemzWAao09JxX2Jwy+wi4E0BZp8CwaxzlLFsuDwB
vS4uiYvAnyCVFrieZjIz60E6ndcWL5e6ds6AiXQvW/KLJSlRCvVL38bcrxeIpcmo4hRqrH5jI5EO
A5W+jpk/UeTuLIu4lt3AOYa6quNfj+AMW+rOQh4wsUoiM90z51/4lNVIO0ym0DBcezgybnKueISF
i3/9VO5Ru0o9FtJPPqE97AydDFi2mmQjdKcCkd4ZE5KjDivWxZ9cGhJgA+6D2uCYHLwZUqrdqlzd
PEckuEnW4Rb6mac9kT3899RfXC6jUTOF+cbnOAPF1TBYShPUU8BPLTcT8xda8R6571KOVLfwQuu/
GIhcUpzpHHJodfD5jHZqHAUIfnBwQu06wG9QXQiYthNvdSBTJeFC4Sh214Ymwx65B7uPNJsOYfce
0ZO51biWp/dQf0u+OqiVvCvimso7a+KdlbApsB18DhVSYrRtFgAcRpJBmf5IfVCsFzgfkG5yTiHL
4x5CgUtIWvTTdgkgOEcnAlV5t8XKyS3PskRQmpTR8QOkj+JH1ri6vhtQlGD0Ytg7FcYIy7tKWoQw
bNWZiX/3yZ2FD76ilGfXTO+hQ5IZcZKmFDrI6oFLwZNDgZ5yzeELMT4JVNLrUii2FGqRUu5VqPKy
fsmHdsc+ZPjDgZeFnrtJw3/WANyjVjeS2Q1Uek2I57BG0CmlJwSJsZhwSPsoSw2AD7/gs6ElntG/
S7q5vAWgWkXVzsIXqaTrk5/aATqM8BZo8bOJOIVZL9y196gqPHPAYAvjVpQFLEKJ0LjYYmny6uWv
hEiwODF5e8TddcVrXnzQTiFk4Oq6WKCpcsY+Lu9yHq9x+vWL6xkdpK6RhgBLVFWHNeEpOuSrLoAr
DPebLraEVm9iPg/duA+WJ64cGR2oTwRRoZRoLRrIOUDTG+1Ej6QJiwNDmfaCakeNajjQpc9AGwjc
rpYjjpK3Ls8xTxjhl9jBa6nqH23g/th2V3nlW8wxTyUg2yKTg3J5axCTouzH1H4XBgpADE91dJRt
k4I2D8empMOCTJPfp2NNpSVZAS4wt9bZD4Uva4L9uajVVo1iHFK0sEY0fi34zmSMwYEy+7Wm4y/l
foUawU1D7U2h+iyVXPK5Q2JMop8hIrSUaNREaz2tpHYBwYg0FPioyTHEy+BYTdeCJor70OPEef6d
L7nJb8cQJjS2CX71lNMAR1BS5KnX94Hv6C4GuDaqGPQXzUaimGXJ0Jc7Tf5aSvMah3ePISW2A0YC
cOX+i577MfMiG3eg9gs5640HtYTqRv5sO2aCS7BWCKoogjO7wwFybCbsDqyz1CECBKvgAkv9xTEH
8ZHr100RgTRQjWxQlsdYdaf/jo28xf0j6dHroO3HfMHEPbt4WVhINgw6WdVxzbk6AQvTTg44XKrM
MTK8BQ4Io02nMLyx6zxTWbYTkTw2gykVB96KfzYGwBLDX7z6oHPgZ0w6Z4YKd6aOXSo0kw7dw8fY
OTvEzRFYs0uwhYxYTrrw0JSBF8EZlW9eQsMBVtl6jZ0Ul6Uc1DoCxyWMTgch1nF0adCl2lz9Mb0U
8/eRkNymwxmCmwlKxqEQW/xzoRb3B6N3kH4kR7t5NojIFgwhMyPyZfEV8o96dM9yJiQNOBQ6cRiN
sI9cLBdnD3xpNZhffYuJkdqDSDliz7hN3uqh7h5BJNvIPmKoMdbduiOPUuJwcsZEz0TrlQBdjEp8
QGKkp8oGVS6N9O+C4HaXRaQEj6RxpNP3h0j4hcm51Xa3UQybVqPf1ruDtLSXsz9QwHGEzF5Xe2Y0
k/HftT5BnFGMH+4WgRTaxE4nRLcnA8cQKuZgm/ForxYnIB+FI6DVj4bmvslmuTe/ONatlrdCBUJN
gpTmQa5vLXlN/+PovJYbRaIw/ERUgci3iKzkbMs3lGyPyFEiiKffr7e2Zid5ZAma7nP+8wd/QXyZ
IBnJr0T7zRUEsts7Dmfr8sl0Rl6B23nZxmTJkJvnP5LMm7nuN9MkAA7M5C8lsnTKnIFpRjN/bch0
0ftTVhsoorAnoIUvdUCQtQoBcno+jgImoUIRrpfl2+hb1/qpq3TbMH5eTUIYAUHb9n1WDbqMTvk2
kcytC9q4mdKIRa762qhwkuBbw442Q1LO5zrWUs2jC3jcn0R3f6+Bv6wwhwRjdSaoOhyK/uZncn5k
JmWx6GkQZ3V2NQIWbj4MHbm9WAUSY1zqb+yPPAyQ65qG7MB2Qdi5vdP344m1zRJjR4/gLdb3Uo47
RUUtihMBPsSYocEPv+pQ7csMKpmKHUT/o1MowD3M1I0rPqQB77GXeIxo2h/M59jwJICadp2cG24K
5A877VTtspsVjYCDxB015PI1Vv0G6bUZlXBGEt4w7rNvBC65+g1mdBLUMGFwz0VTQXwGK+iO34TZ
LrtMh+Zyezc5x5NHzFO4MLpM4cNyI1pZ2VNdYlvZFhVwK6NZxkMCuN0gP2A8Dqe4lwxXBZ7YMCVo
i1fi1zAcX/4/J9gNVxrsFElqxoKQDWwzHseyeETQU/3aJA2Z7YqdqGP6crPlp2rFUFGDHa9DDbkH
HYrBys/TChooLTeMAuw0mNmZPEvYmQIBMX6WgH0G8BdIidPjpRPyV4sSi3PelDauoU77tYKip+Nt
iWpuhBtrEZ2YJvp2nEy/Y3QzoUVb7PF0Y8SXy5K3kPt5Z/BkKpu3STkLBGHsCt9gKjLaCiqhb3Fi
sMzZLxHTPie16rKK3nnkxvJT6r5AK24G1N+++7upzxY1jVSQ42UO1COcnOgUqdchSYmmHhmWKDrE
Mu3Z/7nX4kzjJwzymcjtVIzD0gl5B+o2LkmWNm5eRs0DBRBI0tDprDgF2pnwHNExrm07SmqSRwxE
CQazL5qKAna0ydmwQm5osYlOpj5Q7AHvF779nXAdq/Gt+vFuMY1lndbgbTYBEJy+tUZ+98VUTwXO
I6g1KxkXND83f6UWcYz9lMJ7/T90h3cvIEuLIfz/Y1HujdhjWULjjDxkRRrxeJJ0JVTSfUIJL8qw
ofy2EX5hvz5/LtqKJBGK82hHGV1ke5xhleP3v2ISooPT3fDYTzDArcxud7fP+BeEt66kdc/AN/p1
89kKaE6Rj2mFz4DRsP6+EzW0u6MOkl0A+Fp3TH5opeQZm6SNi+8stkdlLGR/3Dgh9eXcfCQYGeXI
UNUPsS8x//YzCfRfFOK0Dd0nvxqWf+WIjaSNM7J+Py4QLXTZQqczPUvjn75gmKTAXRGRNfCiCu1T
hT2iNX9y5ulY2lITGNgHaSTMd1egzHvXRiX4V05kRYtPc5V8r8xOSpLbTbwQJaTSQvhJVuPh1kW5
bexapucCXqkQYwrLHezUvYkhC0tRQjXSkc4jojYThSYlOSvKJpD6eFYnf569YToufbLTQAqGiYpT
+F3DPS5eRdU9KJnz/6Nchnf7HY6FnzHpL0wBAlLj+wqErP/L3PK2U3q2EXD6mq5yc7ufhmw9Mbg1
KHCoQmS4xzUhAz0zslhSVAxEGNGYzaGDk/5YTfaZGsAtpthg6ipmQUxJJjxQCsz2dNUTRnQCkIDC
cZShJ2AXttKMSDVS1U0aC09cnhuefLjKGUevJCM6NmJYW/w5h2+btq/K5sbJfQ9AEOlGNT5Nrl7E
qIZN2y6hqSmXkV4IijusiZZurv5/HjTDRe8JR2KIzSre2IunGWSp5V5OD1Arj9e6TEmT/oAZMC1k
uiC9zp8LcUeznbgbCqDuHXJ9MkINrPeiwmX4OUkjmQgfd/BpsdRuNg30UyH2XJo7uf2XvsB0F44t
ZISf6DmXFAeGKVB4eqZ8T1PvDWCv9xl/NaTbqFaN9wXXQkC6qnqfV+yASOW+P/yEA8LiAZN3WrDB
6RUXJWq5mQnNM4RFj6BOB0+39qrztkT5MjOBENEFAopOivWzJoWWrWaj/C+y7E3Ly5t9QnRzo05R
NvSxrFAaFxyltt/Oi2ipdEBcenDKeIpXUWuLi9E3uBYMViheO4V7pnSfohKW1cETAw+JCjCAoCts
z1VawCyrvDta2OUlvaMTxsHp/3Nbfy95CkVczvDDlmgpWiTcsBegA67RUNx9+P/AaYV6nGHIrpPu
C3B/YSscPYn2ShQlfCUW+snOTE+39KeUwfAQfetvQyveSvGjmTjGUHXdJh3VGW9rfRdaeDEkAv82
7kqAZQxIjxgPiVJd1UkwSTtoLT8a6nyOh53giIgDtOz1HXZlIzbGYnEaIB1jMK4B24kw6FAZzzwY
8xUgt9aHPnzooISigR7lv9GGQlUkFEcM3to3TgebF2WhZ+0/Q/3F+6qWf4ZFc4C9xOMgjmExdrit
a0gDCwudczS5S6zYcScAAVZPw+xQbPKLqoeKINZw2OFdI4zONHk6Ji0DMVBZBfp5llzE058CTAny
OpXdg+lLrj78WgYlNJlO1fVX2+t7gQSnZYI35hIy8R9na/+gV3IwX9SLU9I+ExTVLgZus31U5S/T
0O7hsrorTe+oS4FUsx/DggBr5SDtJyx02DAeZR5jcYPWUGM3TxybnnuU1WhCnSoGETedlqBr6azJ
2Ibyk46MnaYt/n+gLlzxdYLTmmKbQ2EqA2qjY3aZToP8vyXMqhucW1ici1VvTRkTaEjFBWNInU+r
mKMgHWZpGmCWI5CmkuOSN4jCSeAPy4gKoN5pOvQWjYkqcLOyMZ+M1QyX1l/7LxljYUYQiAtqXOlq
LnkOTcbGEkFSZ2Q/FdglfBPENGIgYyPPVhfmaCTbx/mX4ZOJgcTQE1Ifr0E38druy4ichid0S5PD
BoQb7Y/0xuiO9DHGPth/Sa/o5t6sLxvpWaj5z8X2tmP3rg4wtN61n+m93i2n+9l87e0jNb9sbYvz
oHv1pUgOK+JsH3mVjQXA9kTmOVFHGZRiOEc44Bi7sYxx1gI/VmOmHipO8yQjtbvbGsLcXCvs7jgM
EU06OhIwVg46G2e9E1S3kz9kVBuQ/z9IGrq1Jyyxlkt1pCi/n5THL9cGAkLVhRXk7BCuY/3NQI66
wbYxGAcNRURKvkmsedAPmOfLWWT+oOB+6w/jsxLedyvcvXBTPilUUNwLCPxaaDED0l77bt83P+uG
juNJ5SEFkYOd+6pSa7fLoUnREhxZtHQfGcaD9nazPt+zPW9oHk8VxewHaJ/IcHNepp0akLjGnrmF
gIEnCkFR9QF6MZiBz5/U81alkGbX3PZFgA6qw6ei8mlsH4QaOElHInwslW6++Aoic9mfVYxIcDjy
INwZw5v58NqRkPqd+f7QqRq87idHX1iYcENQEyo+zJwGE1WC3XDLLFzdBcSmzYeBZ5z7JmpD7Zt2
K0VbiYENDq0flhzegD8mhzzcQ5XsdBljlmOfkNOAJ8LRVyF+MPUp3vppdk3tZGmgt4R+uOShtu/3
9Vd7xC3byABNMufx0k/ae/Yq0X8J350t5eoj3cJfKoiV9pY/WbFeb58EQ7b4kbkasUExUT0fmDfc
Gg8vHAbfDMjQM/dkzTH5cqsTwNG5SOCg4B88Vd+4K2NVs7nwdowhMhSCS8Eo0BWNDDsYWJQLw+/B
t4CvHEWN2unATRa/pj77gxZEi/4Aof0Az2kPVoTkuUTb6fR7BY/s7RgwNEoD83tEvZpBS7LcNPMs
P/kk6K/1OdDb8P6McSoPnrCUhJoTKjEuD2oZVP1fc+xBAW6+ZLrKGtYjd+WS1+jJA8ioA8NaGMXm
Ll0/N8waaKsyXl45wozUNwGOTXNyMawH00syESrQus92otv/bVHilxElFOwMWjZgSgWdvosxzbjn
RWeSWI7JsrOSAw0/GbC3ELeW2mYX3T1QRil3lrT+a6TuAJl+hCw77quX2x8qWiIM0OjgboLIbivz
sB4V4hkoKbfNT8YuHnV1+OD5cNMv+liqruAWqm/jbn2rjyQA/qmaW8QVvvnAwrgqtkRuHnIpLiSv
KEOGfGMwPZVC4rJ5BGhWxtqncja+eszY4ajdN+eKA7felmxWjgL5Pmbyc+cNMB3lmq70J7FRvGfX
6oohlH1dgiIeob84+auOlSoDZK8xIFZigYCBQMS0d73tscsjHJsp1rH5eBBk5dvHLZxOCYdMcqOC
+Y06mlNBBuxr8YL25ZUjdN8qDsXO1pbDef1ErtX6zYFRICkRoNvrvwWGMfc6ml9UF5595yopX8iG
QH0gXBuMFkYlPrNjfbbIm7DI9ugYpPTtCHC/IP46ChaCpOc7ObUEGD98TD8ZHbQhqD/Ni2gIaeQF
cJEiMcCfQQZR4accn1GVFSwgMUX7NyfHR0NYg4FZPth2yQswgmgZEA7gLdLwYtnx0qVYlbUecwsc
KzzUmQg1n1K4VA9LimC1/GD2EmAr18mfAjm6jfZBFNyoB7tSMJ0WshVEc6iNj1NKnsEyR32FqxhW
t3IVSjnWACkaQBOV+U0SVjSi0hZYsihFiCXAiw/NO9WTMA3t7i8LpLiqf8qLl67UArA3UcU+zP4Z
K4ZIrWfY7QvkFVorBfhEBxxXsZ1Op9uJ9F1PvJgo0VOOS1A5TbSGzUE24B9lE2anQVPjMlkGsvJZ
VLGYjG2WzBfdpCiU7zVm5+WX+DL+BLGrB1xoM6WoOQSElbos60eDWZstRwsV/h2VGDyzlq5p6jeh
qMKqvPkWn4bbpE0/t0f1hrdCcjCCLvMa+x2pLy79BWfgCSSI68j3STqMbj+yp57KEJiRY1EOQYF6
Fmv0RltRTZh3O+WOYOTU7+AReTb7bOdAxsVvpGI+RxXePVuKy5pWh30zvKw4v6BccszYfscPHQD3
TkKkr+zyID9Qv8NFXITl7XaNLZuvsn5u0fBRHG+RQg0+E8I7jBfVOmL9OppQY7wqoXF/rWk/Svys
/j2EtCh9N2+X5f5upO+am8AoN/Yzoaa4U9M70VNy6h6IFYwev4w/9A+8X+8T/JBICkr0+OUehgYW
dLoCc4cVS/iQv0C1rNfjYjIi/RzgCIKz7XKipsA3nWlXFoHuge4cDbr8MiJwLsdDkEiAVyY1hMxk
IQ9heWZ82FxvRjgkHn6pFSv3TVjMrG5OZ1xwhba4p9zDGfOMII9J7hWH7hrXFPAAdBtcmNz7/WUu
9jjYL4RmwtPS/Y1OSkqQPqk4FuD3BcoKk+uYhf2eKYuNvJjgosGA4RMmcJe0YIUitMNW5EkFaLxC
0LKilmg+msTB56piFlUYOx70+Z3CygA+uiYnZfDhMPNBUIpt6u++P4HTm9g1P9h6UIc9z2cWLAkZ
JVGDKC2okl02LezyP8ozzDSyK9MI3Z7hkLyWR0xWjHnXbAiuJz1XumDBjx0fY5jNG56tYrm3IfKh
T1ik4LTEWKCrkv1H8dKO8Wb1O4LCgEIQ4kGMemyTHAMwGMf3rb35LQstfGDeht2mxp2XLHRhGPLp
R0j4WIEQfF7ua/t5qsK1+0B4g/qhuQN1k5c2jc8ZiSPyEIFjUr3SdvMpoShU6CHhKAf3dPEtkTv1
0Hfo8s1JIlTpWmSDy9SDLc+m/rCxtKEeYGJ7Q3RsSaiqxDSfcR49Kn0ddrXWI+5UtnwOCRnD/4Qy
eH1WyrsreDq0d8vQYMOD5wYNRwFfQw8JD/+TaQuwCtguw/QhUGxrxqPLeDd0DpAJz1PKrvIDeje2
lXFBXWnADYVjouE9YBrjDt8GdOT+jJlRf/8q5yYQoomW7yFUDJaBF02Od9xxVjOCZwlJQD4zJd3e
qBf4COrOViuWWRFpAybJT3IBPwos9oZq1QRDsKBpZy+CCvDImi38/pyd7gGak85KVGivM3mBQDHQ
D6AYYcczY5bBmLwVOB+VDUDvaAEMXWqCIAwhgRAe5cm+o4zrhtxN2DsFwQWcUcLa2Sr2NiCZcNss
F6xT680f6NvHxEjnJv/T8NRYmWRANX+fzfun/Lg9Y6WY3Jvv5AHAXEho3Rk43GObF9BrLZLM6iII
AhVeEII4BIJRPBaM26WIAXokFFg0a4KTw8vrtfKi0T4MA0+N0t4PrZ3EyLwN66XqitcSEkQqm2Qh
crTUE9bpQiux4LPKDPSlr5tgruE7bxi7bu5Bpbbumj6gvG1wpjX3ghqvmfmOLG23ZlNZkRDlJa2W
rPnc7GpVorIsqUpOPTAw5KrbXH/oentIN8qv1PRhqt18E0MmIkhDYcue9C1jdLicOeGXWIvo6RCq
eHcKrrqGFoPDtWwvGwpXAunk3PTJn/2fdCKmoLMtBAEm718Bv/tWDXcp6mNv0GHUClySOgQm+Why
4kLLG1vW2EPnVOAkacG9+mpyO1Y71MsId+R2OqpCsskTJ+bJUtGjXvQFmIt7aW1c2+7+Vujd7sGm
z6dpscVQoUtAEMdrYDSZpvwlWTAjA2gZ+kDGMSxzlyG0xMcRE8y2LnyBTGKrZwI97aRP42MBjtkE
KqQ/UhRfkfY/4VXXvt8wqHY0Nu7/q5G4elVJDCWmy5M+S530PUC1a4Wqa45UkgYb0T8d6IC0zuef
kDM3nu633eO8KaAYeex4+JEwQvTF58cTYya3wB2pyXGcQSLW+QRQaYxmUGIyKuZdzPTpm21feTeE
rIEOMfW8kjnu43zOTHfCs3yHWxE1l3yLReWF2gvlYAjDXZLiPLzLroVtB/RWsKxvNN5k3afPpME3
1aEvvQdJ8b/Vednb3Ykdgcp/6WNN3RV3npRQqQ9z9avCFvCNbn9vvpjlUB7flu3y+jDEAd5hYwgN
h1wHp9qEdH0bpEblzjxSP9RJuHC7yHGIZgiG5nTJJEL6iIzXl9nd1DT+N4qUlmF14+GFwxDpNPX7
tWaW+QR07xjKK8H321y4XGX3rTFAJ8Rlsuu/8vXFxBZWGX0IUvBf2gq7Hxjat4apK5YuGzwoCEcG
edhOUuZ09mFkWegmuyA4HwG2kY3Q8ElwxDWMvk3p7Y7toERppIk9Ae++gZi0+TfrnxX0c5v6r21Z
OsurQlMkNCP+HRd9MFxaTncwAw0T6LB8hIPsMjpb3zL6e4StbwDvKn5KHtFbzFaq+n2cX7TtYONk
ZaQ+QIFO3xBKzDTNE4rQYfpiN8TTiu1LXgLqbLpiioL1NCBsv0W1fBDA2f0HktKtejXaJ5wRQZxr
3LMbFJEZWgx/wyyWQ+my6BRiWvmaH3FKysMyhpwsiguqYo8tgdwKi1x53AwNZ3oyLrT4OW58Jyb3
9XFA0/5ietaTEvLp0kcYUQVxdViXthqt0z9Io2kRZD9QDsd2v94/9fnJalFY/3Un/RNi0a7x1dD8
ZBMLFZew3nBzKXeaN07unWRzmxLZmdh238kgj+A9xmM4x12UBNglJE+30DponJMUJ24aLhA2Mlfy
658qgnlAxNTeVLHb9KwD4S51+pzdQiPxiKEG8828RWXE5FiEfQKFI2HBJiFz5lhVtygpubR8elqP
EJffvfpGvjn+zT6Mc7KnYtneDgWaCUhl2+JP1yjiSYV2CYkHYzngJMMWIWO2s53vcLccw34lLhNS
IBcYCyBmEMKRs3jnrwCFWvL2/hBGu2RNUfoq6XFOvwbzl0+OQZzcX8b6WGT4HY9fKYpXZ1YOFo1n
gjFGUKhO9SfcLRYogEA/zH9/ss/HWYLcfQVwGcJmDee9eiDSKLe9+Z1gqgQqK1aWjmEGo+Jrvcsj
iPcXZmZk2jDI7p2asxKpj7onRDXT9stGfDJ2cr75cO6BRCl4YpPr03jJIWUi5FRSzK/SAwB5hYsH
xfYTlxDokw+9IgPc6YWHOXrTbnUJo13+JsxxAlOj27zn/6torhz9n4FoNkzSpwqpyb/qq2BYg1FH
zAKwrSDdoNfF+DigGdEuFYoEYrUALaPKjvAz2VQB+W0ImLGBQ9aO6izzksBABI3tmDBeQg5+LhcG
lmfSBDeN4M2X4F1oqinFwxyVTGTEN+4sCN6fjCcmttLASfkWPzmsk3cbakx4Q1BQl/fZhpwfZKqn
4UtFobLlWveP4GF5CRfSPiRfU4BxH24sQFQSIwsoXE7C8gLdi8G02KEoe9to4wOu9E7zk4RAVzVR
ZQ5SwriETE7PgJ0WPmHCMZLS2QITx5+H9+Bmiehj4CkhKbExwIKK1nA8bAkej2U54jYte+iVsO41
1j9Dldj24Zz+LlczUJ+ZbiJqBSSphRlK9jdEGa5AwRQyv4+rfdWKm0aXK8dj5veQu8/cx0cTyQGS
pSG0f6XQYBJ5kH5xSMDuCavNgG+Z5MTneHmMHXxBICpgeCvOtgUcFMwSSGQmayTi4gJKxap9Yh/K
EXzDt8HsFZDBEZvRVYuJOYPCIKWuFOIURIHB71l6YDEtzeqWhwotBElgzT77Yz3Qf3d75h/ZGaCR
jo0Pdd+zMEcClUy3wfsUga0zq2dWMUg96JZ2HWk/6GlUege3ZzburJjcpxQBVPU/Y/rVDh/KBsiS
h4/M03comoUdcLkwoFN9hcmTTa3iUKg+IFbQzoaUmQSF0jgSox5zjlj2sZEOYK/dzW3OvMUUIP1K
4cOes2boItmV8GQ83f90eJW1zxpNux1vAeGozAQoAA5u252wO7nv2arG+54DZSb9kWjYC68r6R4E
Mnj1clyv0CZ2bf9nrd+DFLPqh3uExCnHYBJ2/0XlioAWRRvubcdSYs0jRDnzjCy1P1/uw6HaZ9ZP
i80b1J3qFRoJS0DyxfPL04Vi/KxKLG5KUpCcZ6s7QhBPj2IHy7zN9dF98JXsqI9Yw/at3xoxNw0W
zHiRLyyLzYXVVfylkAMBWb9L1o4HL6T5SxeqzS3G/sBGClQZLBxnHq973OwLmK/11aQJe5gdGuGD
8dz1zzPasbvXPHEjuuHAZ06zw2YTZ2+pzk2Q8SQ+bIY/nNemL/DbBkGKhg2HM4xf+i1a7B9t/Cl7
KII2EDFIbWiueLS8qblvbXbSsYckSte0t5hPeSqTGdDVb4w9syslC110YdLc1hufmYfdwHcMR3/D
MiV64q3JzgpgXKCQFLGFMVVqe6gxvxAzpMuQMPaK4MHsRx/znOSUvdzeWtxhYpjK7DqHDqfQlsjL
kJ7lB1SXkup031WfxtsNe+uXZkdUBzg28Yk0bZjcG0RvcF6tERSs32n3UoOyOHVIg8iA5wDkCaUD
4ovWMKijagtRuPXza2sFDdR3rygiZAqQDmCteFkZW30EHRuBWXpAy7dAuD63cMoZ+E0XJFSZ5qf/
5DJA0U7eD+s6mhUkQNu6wVoG8jCGk+ZWfbZRoTH15UnrDzrbWLnXeSbQZo/4FoYGdkvoK16xLaa8
0jy59LMrqTUox0aJ+ZJPvQyVBvgOzYq3xGQ4xH3hAhf0hzKYHoxKaIy3sExctsQL++Z6pemkoBl2
aizcJUK2yHviJuH9AgyKqaIaSx+bmwdalCs4pjuGL5/hxmCXUfd7CcYaEnsbhGtb1B6XuQwS6Joh
OVTs2clv+5v+SQEjinJ9AsnmYy6xLTZjWLq42vBThomUsbtR4908CLh8MgTuBGfyxohhRmDcbxka
/qTi3SdjOBSE/3ksjoJj1CQaLl6IdkVRulW+4fpT1LdozLebM3AQf/XYuOAS0rMsDgvlRdT4sHLc
7DOPygh7x49NGjw4JbD7/dX86YrNTaR6G2SAjbtSw0/7/K8fY2CtTt6m5y7W6PM4vJAvM9TIX/aP
L7DW/MzLTNWnzKyL5KrvGi5+zMisi7tDD09nZrrE5Sj3eWANYLnHmvER6Opbgp8i2xll4YEUE0hd
bRER8MuJQs9uo465B/fz5BsPGrQAJpB8HWmuGBX9dL9dzF7Shmws7B/8a+mv+9eHFEz8vRGQNsCO
cFAw23fKn6rAfRfqoauwXqlY4lyJOMQt+hn+OaARK7DCi28rRNIkVq4uZQPOvLClPtQqNkKqjeLf
BsJ5sS1iqMdWnP7p/9R3vgyiNw6asIE/qys3/Ezkm6a5GAxE85u2w+TD8KWoigWrhREix7j9Yfjp
3+ZtuPQIQ1GWhu84lkTquT+x6Dg+PCCbHRZw5tYMGBdwVVn3XDJVjgbmfHGCwdV3HpA++MEDO4Us
6hvfQX6T3wAE82j6ZgBOD/O50lc+VZAkCK8Jkqv6JEXAHd3BjhQk35CYQ64VjmBA36xSawo8bgi0
vvWSf6XQ1mlw4DmEj0A/T5c1zj7rKP3TsMvZTvH/m4WRxqnoI52b4Te3Q5a7HCn/kr8Cs4Cg5C0E
ECAwBPSk5rXInpnmoyVUgs1m376BGKBDy/8xwckYXm+B1QT8A9jhiryAV+gjku7bQV/u8bohYXVg
ZBXV+0W0FQF0FGY95ylcg+V6i6aATiXanCciIChLeXp7FjhsuSREtdv+smwFTzXs/jEH2OxyhPm0
wjJuA1sBuSG7otuinFVi5Qrwh+vn+vCUKzv17IMf9jYgEdsEj9lm2a3XtvLRpM1U/fMrQ+KpDCEe
IZbB+5MHGENxpfO0OVR2XJ38H072+i6N5XOJsTjBtQQFxit7LamYLnvOEubBBJVf2Avn8T2UEojI
kEexW9pP+MKFw6XEgJ1jcRSPvLERVW/yy8bBeGpsT7hsaTYJrQhFvu4Mvf5N6FHDJl6oKwBPMKt2
cLXhOaY4oHBd3HHPNUl+7Twii76Mlux/AFdqr90FJrfq2R9ELeoE4m4H6rtbNJ/XwRkhfD189oQ8
AnBer9MF6hLDyIxkXTYOphxrDA7MwBNjECKLGH+jmwM2R6m0wO3AZI5HhQ0Hy2wGkgB37HTQbeJN
4lrIz2ELm56KeXbqUUrVx+xsC6FwQNGsv5LVzfCHqfqY4PTGYqZYZ3tIf/of60A1ghUgok7b0U8P
zlOPokPGdvmaX79KqgjvftB8I5R3c0g4wQZ6gzdQ1/GaOm5xDoZFb8rXcl7gY3zT+I0DK9IBxJ3e
+TZjGVECpoyEZUKkXQBXq8H9AQ86LEcMIAV3sX7sX7YsWpn8kn/wSC2bK4XN4vZIEGK8GZjWvODG
8svxeGCzG2CKAST6vE2+wcwTQy9IF4WAhkxy2ocK/v3qVOfsT/Q/fwaI/FvFerjyXWwWAcVCCNcr
1j+Wb4aSGFQx8tj13GcUAf878uZ/nOwzH/W6cEc4da4k2+g3roI1+kyyWhhT8YplRuffy12DCVdP
+7od/IUguZp6WTGiERdu1nPIcNOdMwy44EZthViZJSAF8lu5rz6ljzSCxGjDyQDccMa3kZHQfTez
qpGkIH5Lt+nNtfwB3XuwYRvCyfuPZYB7AOINWMaxGeRn/UpFol8F8InttLuEHH8hQV1UrvTrsUkr
IAj6se1BayF6nHsqhIUOxynxsSBUH/V5KaP1gguxKaHCjhgbqKhwulN+HiDqxzqCb7QPv+/MUvp6
e5yagHP/9vs413vrF1vYm+7ZpCnBCT6r4NfkkKAmoHrIg9vdQ0kuSgVU1GgUXMqKaIkfyfuU+r3y
JL81B+LEMk4LRp5iHXtgpcclvjPHOU6OCrfc2LjwXh6oWE+2GkBgYONs3xfy4j0o7Zhv/z9bYbrj
4E6nSjRtbwetdLtdRoDs6j6qz/zFeN4QscnUgtKfAe1tC0tfWkQzd4eXe+6/eP2bPxb74KU8aE8G
zlSMwFieSlDCf3kI1F771Yao2wQj+m9csvEnfMPA65t65A5C8HaE+VDQjp7Yoho5FKc09mNUapgp
y0/IaavJB8/iQjEXZaCxXV8IEegy7Kkc82hfeJ2BXclVYvvZBOiQPFTKkKAZsH093mDqthFMO3j2
FgUdfXnM8Hgmf56s2XlbuzAoOa1H4Q/pJfcvdv8FLxhEDowFt1TIE0Up1DoxvCN9pMzFHAkbMn0m
3BGDhK32dUtF3Wxvuwc0/m2DsoELz4yasamon9gvTSg9V/WDCgebcc9CJRhl3vqvx+Cg85DvGEQ8
SsKulCyQgXc3esn4uUJ51+d/ssW8AKDW0lpXYgSsPN7lH520kpFIuoNS/ks6yLf/CvVMvWvDb5Y8
+AFZrWFG22ERwnl3kh875tsKI9an5lJTyePsfYDDHePazdK/MOTyWl/xuFj2MxLX/byv324uOLoj
eYlLit529vto9DsvB1NxWg7Heo/VfLWVv/Rgcyr3TBMjhKSQBpWf9TP1Iudz4rPil3Tiyc+ecxdX
U/fuidc8vg/OJwck/708naGVuIkD/LNVHcpafr6ijXEMvgwfH/5wDMedBDdDYpRXvGg+qomg9lev
j3BtDhbvFklx/QQzI3rsaSGdQDpA4T8l/hO1nFuHqfP0afDgh7hBbh8+5UkAndujaoHKA/ix/T0r
Wytkq/P3lfN0d/5/S1m8/MOAwNrNPOKCn/kx546NQvkLntLWcC7vt6j7+H36PDbbOPEgifMDkeuO
rpslNGyZZ5zyr/YP+gUg7XJR6N1m61fbPyL13fqRf/BKNmdnXF8WhLm5A0u2CdTf2UOXcTW/FH/0
KLG4A9SMNHMJNO79s0YisB29b7G5OJNcueXWvZ8XtsLFU7ZjZAdUesEZrerDR2LrEpmyw0UILRTh
tMUJq9StsYWL7rwtzu/vp7KlsGUEiW9YAC8ifHwyZWnAsg6PEFsSOBLb+LnZsj85snPh6KEyYv55
fLiWc9w7L01O7qHL3Cv1GHn/Po7YoXhkwzjL9sxqOlghrbPXELcFy9BBkcf/OabZzhju6wpzfuK/
MF6L7lixqMSkOWjiELDjczruDM/eK6qr48mF4MGZAXs9ujfjVZnRkpJg5HM3ZFqQGJhw+3DIo8E4
G38DO9uXO1JchhsFBELqLSOzFc4UE8uLfuq+1Fc77FyYatv2dXinHCA9jPAmCObZW/nNYAcXQg9P
5J0eGd7mIIXodfGboFz7Z7w/Xoz3gagIYi8m/CB2izvtpz2tg8/E1M8i0hF2kg99BMJecEW8kjg/
jAQ4muAOkmGwJSTydYZD2R6vqW/+Q/rMQKq9bl5SotcoDwz7iKOuw6vg4zI7+tn6vB96QDJI0xSA
fORvhgn2X2m6m4AYhd/HKzak6bWgjt2Tvs423VC+Q9jaOF8ZCllqjUPyS9LIvP0bNq/X6VozWn7d
3Hb4IL4oCMFp4J3m+oDbQDoJWxVyfV+vPXruXkK86GDQX05f5r/q5tM8aLeISfPGJ7iPolVUsdxz
L58+aUR7oLCX0vJKWaARgApNH7T/cPe8f8IuBzvDSfqLOlaPR+QCnjD9Y3BDIKsPGcYipgsGFoil
0zmwcbbd9YHEXBPmVWoZ9oOL+re65vuM6oiWgfIKxP3m2YcJN9obr+UxSCcfAF0wk1e6W+nZsoLs
vu+kz2nwx+k1b87FkRoeZ5OSreEAGPKkH+5XtkbOqpyFO2yBKO9QDYCRl7eN6Vof5G0chLqhE+9F
GPpzRGCZ/J7djrKYGfgExJCmg9DcMKtXiKaeYCOan0Q71Md01wYzW9ftsctPjLX9Kch9EW9NhcoY
CgIUpwZO1KkHes17AgUFJbEJQ+HSh0wDPH7Hj26Huw1OiE+QyrqfZmdEDO4RHPG7Xbcz/pSjcty8
yX/tQToaT1YkP/3a60su9ki6p/3ttGkc/Z2Qpae2rH7p8vRvFXS7PQkE4C/96koXKSB1TpmiYsOD
xkPxZD+DAbVQaHDJiHTbHf3kxPNr4MASMM3iFKUfqJFh1C6GKEy0XkgJJBQEnM/w598S4x7ADQh3
tOAi7oNET8qnCxdLTcAE4+KY/UfTeS1FsiRb9IvCLLV4BUorqoBqmpc04NCptc6vv8u595qNzRzr
OdBVKSI83Pdem//TN65YHiQBjWoPQxKOH2J5FlxtJFb4D9lnS0cHFZxJQxgR9QNO9lWCf5fVg1Hx
A7nTPX0HYFUWnYkNzmlKNbL8CnMPF7/2dyj2kDBF57RYsyv6BLX2G8N7Q7lRWitGrjP9FcicOt/h
kaGY2SMfXVmsDizA6Sr2r57/YTZnT321/7H5J+UGYbblbyzw+gYc3ZeB4FT/0yNhczfS12BYCdjr
Hds/bT3cp/Z6NTor9HfkwhxDSl7OJNRND5Hz8M03tuHaAlfG5/fEPuHxKt6Lu7sfbvPRcvbzgY4u
7w1YpYGIvicOZUh+GUozv6BpFF77Zz7T/IpEWiOy+cntLlWF6J0GBKD09kZFSY+P4aQUZeOTaFxw
ZYru9TAkHDIgnXkvBqE2SGnagtGgzgHUN2EAxzx1oz8/x8FILqq+9v10izXbx24kdlH8zfseso84
eoTw1KfZU4XNWB/MdeG+21H4pnwyKBgz+EG486dMlAwjlaNBXmrp9NAbZ1Jw8dCONklpAUNYdhw0
DXjpqLsp6ab0V6xvMX2MsHiRCUC5T55usjbLFggwbJsa4AMS+W48zv3fxTnp3OikP4owzMn7h5TJ
NyAAvNTItCliEGl6WvFo0LuvW7qH1iZFr2+gXKyQjttMjWGmBBmRpVSMzU5gdTF/aIYLNqCnuop2
hWWs77piFw38NUi1GPWtT8RHC+2jjXM6jXiPu22eYDCi5PYbbdWO6VtZfQvGJqvNl0gnhQvpDLSS
aI4gBiPAw/FuJjsBiIJe3Bm6eegTGoFk5QY7sfIqOkbJQueOgo0SS2V7cTOY046AA9sXY+/R9hm3
O5IA3Cb/akpQgeXWCc+z8YmZTOy13ly9mDF7q40Q1D2I/JVARuCbEGjV2ZtIFWYxyADhzm8E6M3V
n8G4L6Sh48CJQCtMIDctdWhZGgO65HzzFuOVnXyBS1uPFU82ChaV3nsOH2P5zaWEkaO4c/zwL0cU
+PJWjJiF9Se0dhNaBp+b6FQMf2jDWQNAGQBjC88mbgokEIIP9DuyVXHzdM848D5FuVESeYm8OouQ
HTFgYgSgUH4jAiJ3z0/Jmpto6FLuw6zs2pWRg2GhZQCfMM4INkpWISguQC2PXC1kR0KccW1/WwT1
JhzM/xRfKfHjJxP/UWqKmuVrQGBAmzseXwXeMmFgUbDrfbe/NBx4Z/KR4ra56OF4BZc5TujbtI0P
QY6yHXpjgSCJlZZnM/0qmUGkkYXKxcEvdsOOr6P+hu+G6QKPcGj/K9hFS81YTbTutISglSY9jo1x
sf2Sah4mQl3EGzVBwaDfnBO6+ekZ6ERDei8+QGwsvnN0EzJhB6yB82OBk2FsiF9zhwfLvME8gnAm
aFpwCm28wVTVUVfxuQ22NxRYXHQgFlmLltjmk4Rw26dPEbIIZRdZDckZ2xYfiDAJBctcMN3xsgNi
/EY0lmxfJg0neQJK9bzkYEZRxacY1VPsaAlGWt7IhYZiikgrw96eoCnjvTfaNwApAc9elrFtQosQ
7EnmeXdtwAgo7yHPUcM+DeFHMGDgpmcYMz7Ck9TwbkOikBjQow4rxNIY1ZgCQXgYFV0g/U/73OJT
Agcbzl81NCIV/LjJN3sEiMAZH5JGEqfqrEfkpeXoIVV0n3r7TcStwA95pJh1r1R9mugJQETJXnL7
yLk3MXfR7J5Cmiyp9rg4m6ZWa0WwIG8p+jLTclfL8OnyB7CIKmol/IFjyIgU/uq4KYFJhXmwsqT4
sbCC4cggATn2n4Z2b5HVoUWP2AmxEz9wC8XL0jLIwbft+imm7CsMcPFLFYWzdtwaTRQPtfk1mu3R
BORXUOQ46jli4SvL4MiPGVgmOqZQZeQAugm3ih2Or96QmcRB1+cox8l1TGiBOpBbbTJWCFUNKZm0
8AEkWgxsfwlZc5hSI4CD6xFaHOmNO182ZSnrurcQG+xMjTfX70DnMAg5sGRCpBvEQaIFYEXAgNTB
pnIK4I88lvoHMF0Hi4gA6moEuDjE4BKgEOyq+C3qEqC0L/WYnSrix6el3xbFBzSkgNMrP0zRiybU
qJAE08bSfCBhIXKaQBYOF9AYt4koK1pltbsTYlSPghuxmoNVNhy8x7TX3oAlVNyectB4gD9zrnFV
8STAvoOXwNpQsby6TKpbQJsh9v4p64DVnPjW8CVEmz1VWNPJIHUp000XANvfmI4/ctp8GhC2JA+I
WsSGbFvlLbSsx1zcFTML/tBsoEmK89+laZcb1D5zvDP4VSLV4dp5eF+a8rrUHIiM5NIHt6kR0ZMp
QD1XXjxYQNypX2CYjtrJaimA1rqm7buC4ROiU530W5Mns6iRpTgAZNgcG2TwPmb5wXAJtgfEWf5X
O7cipwWDm0sIeDRsZu+jsKp3wVAjqqdbneCPDporQs5OUcRQSljAG/5vc9Es+sT0GyGkQA9nUkQx
oDQQ4wbCVBvXmV+vQ9QfzVE8m1OCviWPbvaEKSYhZhi7PuaZktUcFgyuaws3PdYn7oWRgGj3H7oR
wTMM/Ap1BkE2bclvXJiN0mFhM2jDWzMh06LdUw2inAyfTMZ/XNwWI08Ii0hgc/Lk/v7vdO0QxeD/
BAGXIG7LGWmWAohx2eYtjuMwnmYZfELhEtSSlr0BwBRmJOtcVr2TdrVC0pmR6UfCLHN9wh1ajlg5
JAkWKVGRN0m4Fq1kh/mziDM21Y3cJJGxCvLJ8LJ115JgB+lfoSNGJytRWWzyTQmUXaaGzkWXlzV1
yTKRoR9C5Hirq/mZ7dhjeVTYyYRZUaAMMwSqAj2FH5tpjRjB2sB4iarTyPJPQ2dnBJH+JOrJGjCw
jS2vUG9jwISko7U20ze3iep2eGRBGvQznBPVP/qh9dYyGNCZb7KNYv0bGqaiRIFtmECvs54Q5v7J
18xjy4FUNxgO2Tu0ob8ojOYHXA+OTAlMaOK9W/ifWVpi/SPUArEACwStbg5QIRPMjChPA7CZTa0m
xAUPF7yQRIkQtcQq+EdDJDpUxs5PvmBKY+Ff+/BQav5VoctOQOoLbIXJAviZODKla8fIjTb4/7oW
AsaBDataWORI05OSMEeiHE48OP2FE0GpTkwy2RWE8MZeKoYL8LwTdZPhf9rQEgV0BXDQG2mjnhdU
1O5H5n+l6A4H4KSiI2aRkBoTCtCxbsodk88ML1dI/7v2TbS+HBWyUzTF8oixJxB6gj0TRY7omZnB
eldKM59tMfDRMDHq5iJ2Y34cwu4KgE82OkhBAsD6VXum2b6nt+OxFZMPMHjq4CJUgPqxybrlNNpf
oXFM0HaHCGmGQwWzyjRv0BxamuKC5POLrwQJpunfVQXSKflMdax0N6AsFRArnKQ+h6F7e1D/ERRG
9Uml1RI0gCp0JF2XUmrGqmIxamIVS59zbBlJesiRyik8BgG3pJMc34grrfe4t7p9ObNb9/e5enAp
txOKrrqUsTb9Tpa+MQyQ41a/PAnZAnqfuhTLr12QSOEzug12w11QsmA2S5dYxRitnfmcE1ghORdl
sOw7dNCpRkFeUtIxPByY9dLtGf5wdclxkBSLdqYcADVKSjI65aUeSeiCdbYgHkWLU3k/HsAe2KOM
yaLuGWS+oC4TUmZBRYnrl/oZLM8DwMjW/hHqqLLc12xqdmPWbhOeAYUupid7rIU4hix+NDnk8oBO
5dtsXko2FCQ8qQfZD0mjuKkbOeuh7GDS1NPhI+4pQ7ggSyd/h4BOmEvS3qYYXJxmPT4tLuY5Si5C
0+AwMoN4W5bvGOwgD9SURhst5/NyEK4Sg3/eJ9U7gO+OT5AUOw9N3m9FJbBG93PU+uvMJqaoj0tA
IhpWYe6YhVxYtUyxiO9dOg+6m59cB63h/fhKWXDc+BgTZmOO+t/WasCVK/QZ6c63zhllx4wPtr2M
9QRPAtQBicoNpqiQ/JT3AKtMWTGwaizE1Zxu2nibA7+HPpVTU7apc7DjbiNRFIYzbibLXbuyl8QT
YEg93lUU41iwQ2zRAnbxFRqumrBTi80+PlAC4K1+MRCJDgO6AYJAAstkxw4vs9q6mIVxdFp5+zXW
/Za2EfsKzySveAaRpS6mnSDYzXE8SK1Zeca+jNy/yTTxBR9zFwQinnNhAv7vDiB69ZGTchZqwtpA
H64zPGQQyzvr7TzsbEhT8yf4E2uuz+DVG2K8/39fYhxUY/nvgnw9tTeXaSpR1x5O/W7GCzRjEk3O
oaW9gm/LyP6y2pOD2kZLIlILW156hxfjo4iDo0AMsbU/N1lUQtRoz7XZrejK2cBWEmPeQ+B61iL/
lGIvttv4xvqCosel8JFEBFmnM5Zto766BnI5Nj2NlAXlhft6tHkjAAH79b82ok1REpqtEcFjTEQi
c+gckDI1Q3ROUsF4fpaTu0k5+2sMjAW9FPGAWE1FE40kZ0EhCh6mYFuHtyCI9HGg04NwhNVVqCZD
T7eOOYuD0kEvt35pHqT6AU5pgZzQy/aSNz9QKVg3JYbGA1k+QnisI/pN1HdTvQkG5wxYgRSzgjZJ
dEtBT0tjYioJ1fRHjEEwLfFd9NM+yVkD3ODgM37CQMKQbToHWfXE9RokudoAkjDTkYJTQOzRI8C7
pyFPdlp/GELnyZNVH8JocZ00jDpMAfuOlnN3ZTuox3wN8QjnWABvA6DzFmai8NUoLdEykX3NbyP+
B027b/DcND9N8i8M34aFzimiO1QzJTbHUjH44eq6AD+pePgrtisS31vw8XBCt+38toT9obROVA0U
597D8BqISpezcZmc3Jx9lbIxLz+T/s2YzmLZKKhibZj+AlRUNRqKqt1IftEC4VbYmbjpqEx4HzAh
mS4rS4TbDyRxcOrIL8/Y8KNH+aVCUtdVfG179x6QW8Zy6MPulzdTNq053LLUtkXw7qO4aCEALtRA
MfLDDtVNrNUATnOu7PzMQTqZsqvhzlcHyXdLc9LcWuKZ9otrUnPeDRxspQFzVBpE8Li2hjWsDVLh
DdoL5hKsGuJprcCmomufLLKoHLWRwAm7rFaUpgKFZs/qaKIJoNADkz9Jtw23ZgNz2EnUX22ib8m/
bVjbxqJ9z8qkeYqrmY/vDd2aSBmnDmG/P6Pp3xlmcEn5LUlpnnQ6QPIQMMypuwoJ2SWeUY/RApkR
kgHjBGYMotNE7B2iIuTlH5BaGFgHp6lgx/iXBfMzfXlAzg+A0+LuLZ1vkVZxboK9RG3pXOyWSZuc
HqkPiojeDe0JnKITVMCqh2u1WjRs8QR/S+QmsNKq+c/FoDjg4F3+9yTv0B7g21Gu9Zazc1PzBNJg
TtCzcOT0mxShOP5vwJ1h4m1jDvJ+UV8EUmVFuOqy/K8MHy3dQE7C0IcGhlXzSiUvidDhCDgJe+hj
nKjdMnytdADhzC/ne0zZPjs/fGqbB1M6Vdn0Ones28iX0PDM5tHCApGldFNBLOXXEm12zaA5hGLk
JYcO+WVaLx8ZtoCg3UurUdALCYz1PLYucZVfR3grdlV/IOAI/G8OUxsb9WhAaJCRa7cWdyXPwauU
4yCIJqJzUj4TVtRjP6I0Sw5To3CWEnA93HyGQkG/c3hbS7s+1zPDH0V7ylXzZjKxZ03qUg/WrUbe
3TiMg4e9vLhDFxx7pdYtyjgBLHZAeiNk1es2YAS20RcS24WW5WzjEQ6/TwYM85uYWqTGxI0hcd5L
O2FGe4vCtyoPHWUpCA82X+n0UHU1ffE04p1ZqumcEVFQA66clqPyqOWoMKWDDUVbBcGTdLOoWTh5
kF/r2DDBKdM1XN+jQXfK/UkV6UjGyf/tx2yjS0Tz+LfkGr4Fwi3MEXYF2kdq5SeYZhhzI0vyzl15
l3qnIQtJH5zdiKp1GOl9yKtAdKdsjJMImZwZ9tAqWLCXnQYytf2guLOOCLU1gv8WRE+dDXafmgl7
K6sEow0cbiB81iwuCazikC48TWkPXJifzIcMlQ87g4AxFsI7FDq31Ew+ZHNKG7xAOJgpNelQE5GA
JXZmDLYMf2t1CMVKOxZ/J8fCntTt2DwnuiJOA+cYDDnj9Zqd1ux1VgqpNC1yuNUq6uwdyIG7qpES
zdbN7sJLnfp0X68C8AkghDDHf+lKyAPY1ONiIh3EfA5oVwjYhXdZLz9ix93PY//a1WTSUhLLktWO
PRMqZnuJHu6rdJuojJBbHvaW7oOn6edupOudFvOxqsnTAEQpPEc2kYLW95ZtgvPS4MEhqDmx0E4W
rzgtZeLJmPng1bwELudf+Fdz0O0C5Il2g6eYDkzFuWKg5w9Wqlg62rzDPSSxpoQENWfeZm4uQUSi
fAoiOg94l8feX+s2JwAqxn0x4vqiEENHkxV/fCo8MyeWGEcaa5HvzdCP0Tm0DxWmzY7xCFC8vTJB
L9J2N8xbqVVbfBk826NTHBfVnnvzE3xrQTYHEcR0jqLiXsbAA9vXkSaqMEMpwwcmcOLnBgSUi/ir
OJV7Tm0Q0Ltk3Bz5t4iDNCa4oMtfcIw0Al8qc3xVnF2zcjOxrTNS9sgb4mzCvMOj9peEoIQQH5sk
K+8+0NX0OTnbqERg4KU5fuVmuAVtQaX3I9mo8jPkzELe8Qf91al4lxPkULjtlRNf6mDRHjMAdJGW
M0vAK5qkAwQSmoOUnV7JrBdVYxMhOsqU1ZK2pl9zgmbagXOMhcrRtHY0dYkexiD+NnZfv+EK4yK+
WFbvhM8zSO0ORcqBOzwZ7BxOtW1ErM3b0io45F8z4eqgnDTdWPWxcerj/aQDg3Z/xoqwn+lC/J5G
8zwn+Y6+Bx1uIRABTCp5qzobYwFjgFIjVbBsng1tfi8N7WRYxYdF+OESTTsAaYiWiQH7ThEfeagv
hclm2RwDewzm5BtBC45nFrIAhsnCtc6dBBSC957Zii4VchFO1F2tg3VgzO5qYOZ6vETvU5rzev+W
Y7QA+tA6NYH35DBSWdApWqmMi1B0+fcOX0SGdQBmACQj8j9/UQLQvnIWdyKZI//o4VsUSHe311tm
WNyLs0WYZ0XwDAfEhglHHX+a7rUP6Jh1NmkX2ZZz5yGxSMzJwJoXNOJZj+i32HyAgPiKSK/WRmMf
4cnX053mt8sbahaYWzWi/DiM9dW5pUTjUbZhGVeM0lPzPvUEVgl51t4uUwtk7c1p/pTxzfJvEcM7
/Yu2+19OK3QIAyKEOx+GOUl4SX+tCpE++Ht2ZgtJYUiwrj1QXsGoi1p83FAELEoyOXGmIxpA8AY9
MzrFeVzQqtqY7egGqKuRowwwuneGN/I6tkxKeyM96Ip6iBvgwiUSr2ce4gyMc4TzDS3dpoK4tmUs
YzA3ryr+agfzpeBpnZeZPn+8ShGdFzTPBG9WI5WXG2I6NE+wywOCsby2YARcPUpFQkNKXrRl2au+
JeHMB1pG3jvrnb+Jk15szh8lX9eJ01WoC5Zh4NyUXTUvP3TSXpqMYx84m8BrtyNn+mQa1hWRchGQ
lwz9If3dlprat3iZcXTymLm8qx0RHZDdAa26+Km4ptWan41I/IEb1doM4lDHXN3xE++y7Ja9B6rb
eJwSCqvfeIqeaMJo39Hmauk8L4a2Teg7jwZlCp0WOrla7GwVbUVwMXNpo0nDTxEtO1cxu6mwB+dL
dFENOgfWCek7dl36ZKIprXP4Ewsudhnc2ewfHJ1XOd30kq7gTO3mcKjIXAy4pfsoi4yt5a+CFOyV
+TnGwwubyaSdg+pHNsyKQ/FQef9Sqrf+NdDKJ4CpL7+LAoWdXD+HLr1Bqe5Wbw0hAgyvGOEk+ZeP
HIXtNfY2VRtsh+S/JPGB/AJUQojpZe8RH02oaFGA7TEf5dTPbkcSMVcBDWUCE6HCuXYhHYN3Ebqb
Wd9p8jMp4gXmT3xK/womlc1qMqxUuV2G57aMTyCyH+P+u+y7LfXJWv2i5x9NYTjNXz5mFg9AAuca
ab/Jcx5w7eLAvbhe9qpP3r6vwSzj9e48fCl0CxISmhKP2X80PHvoUuLMFYg+XVMseLQhe/Ai5CvE
FFwwiOeyfq20n3l2V0IrEaCsQdxVDLyQA91BwJojAO7E0VcDQNYg8M6S9Y0zl9bos3wuubazAWaE
xcw24l0Us6+GHO+XHrwObkb/FpfVc4YxBMxKOH5La6fxnlmOpFsqkY2crXuA85jh2LDZEoMwWEfD
mhjuh4XClaNpaWLc4uUi8kpi+SqdGF+C3VJcDstdE0Q8paBhTxs5ORb0ZSgXe5yeETE5skPYBT4E
xXm5XS0GOrrqcyYFTmPONbHpdj5ynPgaOYBNe3DHBJgLQ0FoMWDcnO5A3tFOCAR1wUyXT6/BXmT1
7HDwLNKV5mNHsEShAbRMHBjaQFBRfgfPChMqj2qCKIjZ1spo7UNejmeDs8C4ELWkR7tSqQ+HF1Mu
u6aFK+hp4stntP01xGSydP1+sOZNw8xAVere+dZDmPQSjtS3xbOFA4xeQtyiHRBWMTkCxtUKjAeW
VYoIuSmuM61Zh0kiexjc9M2SXmimPcftXmfRlaK0bP4Fw0rzlw13o4rzczYUqzlALjGTEOPAL9Kf
5SvMHQpnTlSCHtaB6ANb7v1mHTKBZWpuK0jqnLLQp6S/R/lPuWudlm2ytOHVgwzwafiXav5wOZ2M
EWu+WlPvju4P1IwqNcmrQZTywyePl5DUKRpyPD+ygrEE+fqVi+pgWQ09pguNt6MNTwpDa1gXg4sB
6VL+kD4CeY/HAIFQ5ywUjNhzsy1A0gc3/Zndnc9YQB43K9zi7Y98zu83ZgNsYrzPM3NUpCJlSAhc
zYbwljU/dL94mCqGlhpp9YOErn80E/o7JkyskyRBdVTjnYGwCc2aRSE6kF1QgbpCk9T+LLOxKxHy
ArekDkm6aWWF/dMAXA+ZwG7qP8mFJ4gheGtVfSP8WWFEVJLswCUKzZiB8JzsAwbCdufcGk+/KPq2
MwqpyTlLjnvFZNrJ3ivs8orPHOTXnu+aJGRxVX8MjpuRG67MwFlXBvm9TAe9kEcoJnck2oVECcuK
MrnGnhqSF+yhddMjrxLdoGhr+vkupS+VNkjNmVVzaq9t9eWYePTgQ2vlR4idtB4IZbe2pIBtm3Ar
H8cNPyMAbhRCTB+tVdcjy7F4SntcWhADOL7ISxrz3A24LK1xLznp/LaUvf2bjoo9IFdMfhNs0sl7
JEcEW9rTaGJqcD2kRwxaiBpRPBa8qbp/tBhr6PhliZrGIJRckoCWOjIBNlv2Mw5qk1nthuLsNIAL
lHZIG30vzGfiXFZ21CYMTZEU0jOMKKbp4DS32DzMccw2qa0pTVKaC22NSqC7p7C0pJ3jcVJADsr8
hZguaih5dRbdffW6GpFcw4H31Yran7hLXoOxuCnAOkAAs5HpHVIT23hkCVyGfJ0SIOeaM6swiao8
613YrOWjwyRboXY5LtDYY6ytjUXaqktKAMipJcJYZEDpiD8ZucAmkQoyYbavR99SWOgICuex/v10
UmGb/rANF//JNRLZhjScLsbWBWLCA+/RMtdhOuUqokne0YzAvZNfteA+oX+KJOjRIs9PP3E/xnNf
wqMtnb3HFSisj9liyUa/lFkdAPLynZZrtOwtRgKiT7L0DLuh9jykrAhU0rpHKRZrR1NVR4DJKQx0
Pn60F27wONd7oO87W9/zhHAsH8zPQVLpnqcX+QpMCnl/qMMfDFBjVjxwbPlIF+cca+XOZgVEplaw
PXo1gjM1oHwjukIp2Bczi7RF1Oii1fnDwAJVhNfS/S92/snKqNfjk5QEnttsZj/faAFQc0AtOusI
+sh6bOA1hiwk/xxuyKxTgCNRP8X+HzgBJfOonGwannTnRyRGoU1EpFZs46RZMa/8qXHOxqweaCP2
sorIp6L7ys6kDESoAdu+114mYz9m2cbQ6Bu7fMOJs2v8ojsUpiNUH4oOs2ZQYb/nCHwy4wOzLjbI
2XwGZowjf2FQfurUaaorfsBD6E4i9GsBvTQAiTm4P12x1Ygk6SUXId+rEn0r4gwa3QgBKQuZydv0
sDBsKufdodOn6mZtddwOwpkoXUtY6/p28K8jYswiGPHKI6uE/K/vlNcwkzyzYtvBnRnftdO8Y82x
ewDcNUZ06Kk7m+nOnsL9lINmE7dfHh0BJqLZQB6ObawFzN1xyZsKYQ7mrC6toPRF2qosFnQ/INB4
rpv3qY8f/3qZWjm5DUhrazlAJjhbBk6wrdCBiFCoEZ9AfKcB37bJ0cJwZIbxDi4tApo3nbyvhdCa
fZibzya/gcSdfKZqrX4bMlJ7If5h8uD4fxJeeDp2YE0wWJMYLDfeMODfFuoZ8UyQRH+tNDzp87zl
mbeAQy3ugMed98cMD4Skc54kqW3cCl7WpC4IKL5LVJap8SEvEqlEmtiqcCEmLS92zyVG0BPBzWka
mAIcROhOsXYpSoQw048D2kSrjXYeHaA2Yirs096Su2OxhKWWuc7CjzrCDVSRFQ3sUu6s6uo9E7vY
Q4SqM2/QHXCcPVHaGsG0bJBxe1GeOBP/425qmMZChmH0VwgLoqHc3nsiBgqa7zkVnx8Tf5jwnhAx
skpgLNaBtyrD8d4r4PXuqYPOxzmiHlNKYapNALVhdO0RqrDpxtz4ynJ/H3+eAznJycMxk0xDduZi
QqjKE05Pe2Z1T1Y6M0ujN1VeVPk8TwKrxyc6xxOcw4q5Q03p5QO2lTT28JtjKZofZh54Y435nLGc
deDa1VKgzLEfOqX9lS3IZrzjM2OsHUwq6l+jCXJi+ll6feX4O5febgClL6b9XTIcqtkpC4tXKaIP
3Tw5QP3zGpZKyJlCzob4+mcmUTUTEaK39LDesdQ8tfK7a1nyHhqWLgP5SMTaYJfxPqCxzYZvEwvz
Vc74dIHUIuSZ5vNI+Dpn9BJGcvWPdIxstve59W/yEX+QATbbDuRxDN0wr+Wcb9CVl2Zn79E4qea9
hn9SR+Xv+tusBubquVibEfvRvdK0lTVUcujWQyD39d0kkEQtH1JRyQm6hTHGEKIbgpVPx0vIf41l
06v5UIwJlzDcx+0pNs9DrY4yOhW1nE0WeXAwIFCJGslK4i01XU1whyLzQTvZjD2T7pKEoJnaleX6
j3wFjTxV5re3FGF9DBPB+tdCjBiElGMT1inPBsgN42zRH5H235wBl8FLRLHUJVI5Iqrlr5cAQNHs
iMqRzspaolRjTl6Wt6xErTYw0DA5vBOYuk7QHNKxNM0OWVCF/5v60Tk46d4FisWQkX74c9LYcKtW
kBdDyjEpGt2PLknW1fwbGoDUB9TyzBRx40HxRyrXMgiFd6WrHU3r+TaUb3hxu2k/cBiJNyYkEb/f
EWjQL19x/2zkuxlQktrR9fLsPVoA1znyr6bNoUaNH9MZuJUJwA+SwYhweYMQl4WYxJ/rYU0eKUdI
ixFeTr4zDoHnDJd79zxrcPKPIb7e+UypT3BV257mV4QbHMDpT1CGtOFbAyh95lYcaPjY07YuRG5V
N2zLF5q7SXMvZFsIXpg58ksGQBlYIuqd2N/nTYj7lAd+XiFmsGuMYKdKXQRSUf0dMtyne6eD4HHq
wqNub/nvZtxwsmSOF1r73hPJaeCcdSqCJ9++uATX9OecOtvagC+wecBaTq7mn9yCG3jgwBBo6waF
e7/OnWPjEgpw4AtquwRHJyPPCWxJgsrDJkIvUB3b8Oi+dTNQQtM9+W27s44u6+tCtzxEx6GYtMSo
tZlQq+qpj5kTNJvYX6flgdiTx9AbX2RpaLB6sCVIq4xlNkDc5Ta3FGlWENoc135FxXHLqW865ezp
RggESYZgEulqL1eJxujMq8JJ39sIJOOTY9zT9BzzShvQCyIS3JQUcml/NJPrmBVIloqT7+Wr6Y9J
VIKpwao9N/ko8zsRinLUrUf1qLP91Eu+lYc88VyAwfUun16t4cMsUGtH7ufixOeWcXtD8rFFD4E3
Vi+jtZCvXSpmCSyfm3StFcXfymXBYOYe2/5BRZxjIe9HcbbN+Eemas+WqPcMgC3dS8qvm0kLiqlE
vSLcZLDsc9Ko85ktp7LBKSYo7KiVQqpmp3O2A6oefEcC20YeIlIDG4PQWFvvaU+IIqtgijVelouU
+SLrpQD7m2g7lMyMOSov8K0sThKtRjgDv8czmb5KQ9pky+dO84PCtwMZ1xHE5zPojpJbTNDWRAPK
RkM5wg6R2KQwhzprSs7HAHrwnjFxSxXiLMaqksVlnyhNDboYtMQ0RCAOtlgdTW7qPiemWg+0aBkM
XirjD2maDByYxDG8MvQcyw9abF4C0S55xreQWy3cwRaLr0id2+yLT5QBHZPVxY+yo69PmwCnMU0X
eWZEIDOUjfdwdN35EPTl2kin/9zW21d6DPV5ejN9bWVyEdre2SMUQwqunC+K4G3d3RZNPWrNzeXa
iAI65L6osj42okdPmPcZ/6XzPsNWQ+owzQrqt4H59Aiv1CcUYbJ57PE/ei82AFVEIpKQbcV0IHAn
ePy+FvxZVu5/fx1kwczqyWXRHmWeHdbvucR1GbcKjSyCXgjtOlwmQeGl6b/RSzYxk5gMIORd1uSS
l8fTsfPSGUBM1QZ0YZgXWLjV08q8IIEfaU0xqbZIhpYoZL29+oTBq5D3ZL7TinGJ5xk/XUIMl4DC
o78F2DcYpi00E4BRm2G1CTWIVpht6HTrjsdqB6EwslFmVft61vYB71pmG98x2hOGAnLzXdN59+3k
xSgQG/O1fnVf3n/y8TisNdU9olXQUOT4bUJc14wKz/oPLbCa9W+0i1Hf4bNlXiSI7AyNteipPOJZ
zeFDZG4klTYewjMeq5KOSsw+b8O8sfhFLd2wMX0BE8fJn5gJh0HNdFXkt89fmSktGaRP0/iV4ya1
beBGZXEIBggGOPvQT5E/YPGtbV4jOhJaSpXIFlkwkCkn9ZvKKGp6R9jHU3bTVL0uEAIldnxgZjvM
N6Sa64St3WyaQxA1hxhxQe3ivSg4aQSftHIUUpzFoUNNNUlcCN7TBOUWm9/CLs3Aqh7/mPMXGNGw
gKhEn02EdS5TnvGXbGesy57k8vGPjEwHxCG6At+kPXt+emz5mMVya5hrsamj0U+wfF5sJobSZHIy
poW0v0fStlogSaH1ZCYvbYgqmEwhWuGV0v/lDPjtolojjjhWpBv04fjEyyK6aVbeLB1ffq+/b+J6
RBHd+68MX/uaLhHGe22xYGyWADScCyFEjxUCDkp2ZwLRYDfem8aZtQakVtfHFv0qgSuNP39LYJPS
CZtSYDDyGoiOvojmFOoIbWyGi0fMFx4QA87Vs3efg3zrhcuO9tm31pavBou2QFtLOi9SvTuvYRtg
9/rXdG9j751RNjy4+R8Ti7/ZEki3zDu9cnlK3yTez6XkGeZkHYIIwviHLEzEqpzlRIkul8hiyR1H
hmjl9A4/UnrhunbijCFJ839s1f/IAD8A5u8pRp/oyKUUinFEIUa/2BLvC0rDyBoUKi4aiY3XqF2A
eaZBuUSlV0JSC6qYfQbKnetvODRy9g5k5SnPshEZSAhlXa0oMEnt6Jf0vtA4sX04adAYYod/ppsY
GvYqw6bDnGag/I95n0uQf0bc7JTDgHU++SaChQHb77yvdWNrBx6yoW/zV+1wWHBN70WRtfhsq2np
AMSPPnLP34jAdQD82S1MG9LqX4yWW1nnvsATOPzI7ufwcFadRQ9GX2mgHWgqj3n42vKGmglSwGFv
jO1aRzbRT3uJ5DI5cOmijokJ5lA0uMSgovT3HiEsM2TuHaUTocQxq2nLb+M/aTBtW7M5ucOy7WM0
K4ZBxiK2TLKe8zh87/KfemlWRr3sZpPWs210b1RZnCRhn+OXd6UBz7anZUizRo6j7GtUZyKrCSnR
I+nVu/2jC/NkkV7IDUuK3EiNC2V98zxmNVRen86UTIp8AMNcZPZmurg/FvvvL5pS5ceFp62hseT2
sJrQtPTxoWRkJw+om2nH2EP+rlf2dRrde63m6xSQTZd9ygOtiJjA/8NvPcmpmqVOnwEHDdV2Du9V
jVSN1bcQFf9j57ebUbZfng3fJFF+wiAMp3rMb7p7loFA9y9h7RIZS95iIaYdRPCNO/Hj//6HpPPa
jR45ovATEWhm8laaqEmaUdYNofCLOTXJZnh6f70GDHthaDUjskPVqRNYCs5HajU7fjSdJwb/eFvY
0IsCiOKQwABb/iu+uDDS1IP1na0iQqG74UeJp+i1L7cSfWDLOYFvwFQGZJBh6E1pnjN1TWiBRI7s
mOTXaV9liCA578ZarKa8WY9qHz1jJQ3HLL79N8SLHjm0SZyFe+6359nWHnr1gx8mJ+lDKJh9NKX+
YR77v6Ayi80YRPyW0Ng45sAAjBSWKZh/ACvX4TQ888hm6NCFXa6bHG8HkT66gG598MuwR/XFo37i
DPpnj2wdHry5BIwbYYZShYc01Vy3ZUe2w+B5uz5Qq6R9T4dzBv2ls+OLBQuf+t7Gq6YlckNRnciE
zJWaQW64HqqvxQ9Y+wGcWKDNLWv+1P6Xc4F4B0PbJL2YI/Sn6pB4+JjwjuBN63lGSdVKb7qcY4QF
Hv3vIP4F05snrXXcnXT0mDlg0uL4dxXyTZu4lZ3F64BXak9/tVOvZY/TxnylHcN4Eb+fQbywsTtI
8xA8rUVifkpQS108dTh+WN3VciOiLt6s4jVXTwX7X1IX6IJJc2WIGvwYLIu4dcFru5ggeWaNjYI7
nJjFaf2ICcjtwgPyV2bkfnNBCYaLob6o8FB1Es0C0YmjtJQ65ylsH2bYrAGsyJLSh1ra5EI1ovwE
565hNoHOzQd7CuRVD0cKBx/3+cYRQMvkw6lgKazCKP8EW9aBcnZJaDqjfH08myXDZZBQ62de2oOd
WiSmPdVLjccodUCF+wehTWip+6NvTSeJSFQzsDoYtepm89QnFBtRh0E1XCYgTwsUhLlXiImT1tC0
1hsFkv4TxluJ4QnNMAezJAiNEjVsfhsdOQP1yb14LRaqyW/r1yhF4IXCwpn/6bmEQ0e6gGHm4bTC
p/vUigVSWLk2q18SkEHZKbxa+V1Y81XXv26Y71soIkYt4PchRQGEbhRcKq7SkRrT8VIsJbz4g6iG
nyX9a7LpPxZlrl5TQCI55jerOgi8hICeUgNko/wyFbYEERlI7bjW7zJp20u8IPVuMu4a31YcwGRf
5nhNTn2Llwwyx8XbixqvAttq9u6UPvVB8wjqzH2keds64MkDk7B6Spcc4rCZUcfp28yOk209YCpC
R9V7FYzD5b6eJiJacF4bhupPebSIYfAUgoT4zQirKlDyOA2ES2JwZVWbgRKnmHE9iRA7iktI/4Ne
QxeQlonwJh3oyq1DOVaHxk4PTP1wkLTCZ8ilD6mBPesSbwKi2TTG5sXE/fRRfpVZRhmlj/sRzZ9C
k9fh8y8NAsf98BVmy3XEBU8YmAHJoX/Rk6F0zG5VZ/6JoIYWOv0Yc7jPE0U0skE8jmsegL2/sX8n
AAKkqbVHONZ849KAqM782kEyQ/YglWupNdssuQILnWV6GBqDy1hRc7lH5QUU9Nw+aFr0RDste/wV
aCUr9Z31ECP7epP72UU7Xw/+dEy08w/p0y6GBBVAu3uNx+igb++FR10PLqkM0ZdmzsAsoXPXnLOk
tU7xu0CxJagYCPiCjOfiCl9V/xJ1Dsth5aCnhGkjGmslmBGOmbkvx+IsgUBaHU6ehppWVXuMTEbc
bPSph6Lcis+62uIAGRTxJAyTWBAjWJikNgioz2wT9mP4hkIe33KG1ObxP64Vouxl6c5OrHWn1aHL
QTMFkrYYNKrtUlxEaszGSH57XoJ63Vg4+9RqcO4UfWtLuz0pe5vO7W8ZWE9DI3Z+iZcG6ndUTagV
1a51ho2NI2XHl9RhVWYB46gcz7WhzVUhNEQaMpgcVJnPHkFYel8mEHyMvmDtvEzwitni/iB1qZ40
T0GCCw1n4tQ8doJTphWriOOImF/fWx46dUCHKsnbq7Lsp3DEHil8lKjrTBLh7JrQoTJ/51f2q6Iu
Hq2Xahj3JZRik67Bpdcly4zpsMIJc/ZQLGMjAbKAqmUGlm/gC4vp0qx6+ymK8fqi/FhGwAVkf9M1
XruGe1WGs2qxquXA1TGJmialy74RBxkTlzdOjGlo9gOWpTpcUaFT9n0oOGYID7bPb12KW4geAHKR
OTGZ3+NNYlGeBhBpEa8SmjvmGENbY4GtKc4xaBPqJDk5MEPc5mmOnE/OfO46RU+qZ/VNsAA/eBhf
eQ+U1HiqNtcxA7HpvpkLoVkgLiYlskCrcSixOlQD2Yx564hZFQNTJPzjFzirZ4ekyedo/PAQZhRC
YklTbElmcJCZa91QxhhIhw+Sy6kLpESeTcwX+Sct5HWis8GpYII7tjqsJ+G7b6aGP+nBxVRFS2C8
/JVRPi8xw7pibDazJ2DfXBGz6iLOSrFfyu80plJk75q3FCNfaCIqsdr/L64lGVGz1ecQVBNA1AhA
2Ypho1kfM3dPcKlhrDY4tOnA0JbKS0fd5nSqSz9CX/4XtQ8aD+ix6XD9S5GgMDHvCoUNqcD7/7WD
QIvviJqPW8vP1oXz5fOOuv7FzhBah9sAzKcCkAkxNdcMrDaST1Z3ZxjfxEPAap/Vm+anLgNuuocJ
0CGQ4lA0Fqo0vkMZGdDnwoOb1K8CYSV60QhMvps2iTaygifHU/Vo9vKB7rI9Tvl14s50Qoi9Ee7D
miaqaRpMn6qVXi3/ianQIOhk2pK3LNCguEHFMdpuHAkZqvBWpW8DOYKZvSjzU8IoJPnufoEGbHbQ
NRlNWh7htQwe2vlqWy8zAs95Yo7Uqy9SKfCZ/icx10nVZxRVu5BG3XVetGotjC8ePMfWoWp0USWF
LRnZpcyoQmI42Xvi3I90tnoApGVJbBNGr/qtLHDjLOA3mQfktaJFtSdIKp1OOji5PDIac4rtmFLD
0OVNdQUmNFvG/TyKMCAogMaq5SrsD3yFRFR3Y/Ai5ysJ6r413sGgKvN6VaCV7U7Qc3FE/AEEXOkn
R77xg5X8oAdcuTG+ivwyTc3rMEP1see2wlsUBGvrB3n8w2TASgMF/Y9I6aXvtub08Gf+R+ZHzmvX
886O8ZRlxwOt8jzgdJnwThDyZl/1CMQMvpa5qA5wJaSemO2X5iR0uYtUGVN8jyt92gm2UtN02P4T
GkHhXITbAVDf0MwP+V1K/9oY2UpBjJ+9hRFcttOxRJpwVEUNXaTYMfPmBquwECAopMBvOf1btD6P
5tbt1+WCs8Zz0m5bf23SHc0KrF/uYiff4zBhRrq05ZUU8z5B6N9N6rePrKMDs95Y0mMjwmPEXLE2
PZzVTjnv0aPLnbrhVmC6SSWRdE9pWR4FnF0CH3UhHLXpt41ecGAIqDVRggmzzcBOa3dcBtKBA6Wa
TMgqNLnlGHeMcIjH8RS29tHyeM2ls8p1kOOhGwNApeygJQ5GEHz3reQeRWYioeeU4c5rPXBzKnnO
cJ1qrP09aOCZI8FgCwBqRYGCZMHwxkVpDhZcB3pFDmq6RSX5jGGz96CVsOdqd/lIFn/dN9UuF+pt
5K5IGqi6WYhnpHmgx1xzN1XiWy/CkbOcvW7L7wHer/w3g1IAKtt7A4ScMzRCOUUYCfhgVw6bgWO2
jKjbzWk6dxNokIuXE5tcU6hqwNK9A7uvE8auZ7KuBCpf3/tsSj49uY7TNUSGVmbNCcWHjIGWi98g
JWOIkmqo+42djZjFLKTI85i9Yd0o1LaUQQV4RS1+W4yvSM0IK4xFi/LE4qehuwZwNPS5qpBb+KTO
ItLXmoTeIGoE3zfbdi6ZD5CknjX+6hXeofUIp8TUS0XZ2sr4MeRypOewo/l7NaamlYi52pgp2b0w
t2oUUQ3pc7b2OYIyZQGQd9hY5bByFVRBZ7hpsqm+82McKQmknCt1P9rRYaoqRHYeEzBaB4AX/Q4j
znA9tVX9DEEKfEegHVKU6fYlHNACmvtB2n9xIFdzlO4CNyd3Q5IuCjbJWABXgRJJcO3LlZTyNPDx
WsqdoL+qp3+aXpAwRaxttXI51iaJU7M6MKUHiOzaPf4ylbMxwTjJmHHbg8YDM1TtoI1wMph+SvjP
ExzQZWCUnqOFKDa+/Vz6wC816jaqNjGyA1LseRb8HMqbH1uPPkXGlD1hZrEWVfsE6wpOAicSV4wu
Q/SqbshgqNN2peaTaVYbFyCIj9djL11bYluOledqNu5bmbw02Ee6Og+X/IwUL/7Y6Vb6iw5UyTPt
qyadwmXcq+ERF0LiidC4QFhD8mBWcjsUeMRHcO/mPFvP01uETQ7PDlJp5lWfk0XfAlYHteI+g1mw
DLAfAuuoZHxVlM6jMDfWCKkLY5uC5SLwVQmC3lrJ1r0fETZlTU/wN0N+sGv6SMRIuPYSsBLokCEQ
l9HFIF2jQITxqPxkwVdEc7lNpI8TkmC4T4xKVD86eEibyQbNIzAS5tDWABl0VEcL0xY/x/kJ/myV
kxrks/OlMX7U9rjJMuacn/MAXWU4SxQC4Booe6FvDmCB8XTWOA5tZ9U1PyqAFpkUxlcejHu9a2IY
Kwob5DoYXkLf2oQJhtvDKVXeZYZQGVVEbrgbaKRniwBl0b4vMBaoSag+ZJLtjKbe5bB1QUDSTZi+
lWLY1QDRHVSIlALUhd+Who52SesMPEY5+zi0oQtYdnkQWJHSe4jhETPe7MCxNvbvFomFcXuvV0iY
/0zDimzk40RdXCbWLjJQF6XpcxR2O9hHD86Azg5D8aonOMC2NjZ6MtuHVlEwqorhuzOixCipdJFm
azGlUbHBsh/oObr6YsLal/UpxCNJE5znGD4p23b6s+IXzF+ktS07rDCbmmEJxmI8at1KcXX3XrG3
4Qe7Opxh+adXSAIC0XDS185e9S7ghw3pxjsW7dEvfjg/0Ubqz9AsB5Z3NpzN1N3h6iEjS3fYFArP
anzs4bg17AddwqbMroNi2uuSMXJddJW+deyt5hSr9qkoem6yCqwTX0ozWz0u4toOhFLWV4dNBBc6
UZ9x/lyY049Xw0jBy1m+gS3FMEhFYT8RU8UiU13x0rIHKzgBNm6zcCIwEM3xrwQ8ol/xSutxkcNa
SvMlqtAEItuGII8IKUicldEuu3m8xppVxsHg2u/14sG7868zdrEYJjD7Aq45dtltIGzNxNgAU1aN
GKrJXpcOQWPeh1M9RsSczkziHf+kbBYb66YFKreXEVM+czWQOWB16lmfySWY6CC+Ickhv/r7DaPu
vZkQokaAbxh7MRajQl8s9YK05Myf60ANapp212Uvdp+8tx7URSZU1nVy8MhP4weHE0QC4RowGms3
fASShuwEEk23AzzDbbu07iccOtz3kqF81NtSQ61erz4yB98qniy6VhvvEgFiT7clF7XNPXEewEVM
U0A53OCgZmfNtvS+0QXf0fYlNA6wH5DOZZOACw7w9YCS5f+Hrdew2AGf8Jih4aY0jujVU2dVYUTT
AcX6mAxw5CLurm9a4RnE8OZakKYEExJ9kjXwZJZe+6cGmJ1PePykBxkNhwLimL7cqD8FB1zThpsm
+rXN7digc2JyKryXSlyjwN2jdHgWs9rSdZdVzazmHYQ8BLTOQ/8CwIcW92Th7tZF4m2JPSpYAhrb
tzFwCDsOVjpO25HB2q+dQ+IyIIENOZ4i1Op3mXoaAtjX7g1ahej03aqvO70p0hynjt+cHBAbsYc+
Ixk1/b8DzBYIdjhDGuojd74YgegHGWWvciHclLaeLDizgn3boxfENjRCKhzIdgvDhsoXaw9qy4kt
oodMArcSvbw09A+LCr8cA/YhPBP7DeYRXILXiAZA+PUzpbem4pixIp1jl8hw3+BxDmYdM+ws240u
ApoF3g7Nd4vjUiGIzeY6HwUGqgx0U3JovQpHyvo2Oulq7kztN0JD5IbtVsZ4VwbgTlnnYXVjn3Tt
27KCfWxGHH4zn64VIRVcUF2WYh2kqzUcHjSt9tfwp92CJDPJ6rVmhJYAqU23CyNrby4GERnUBtFy
cx1n1/rGm74KcxhNuj0viCGS4yGSoG0JnnxMjJtwNRbTvWVCDS6+KSNZ8P9h/ObnMng7rWdNhwIZ
UfxakA+oRZpcerzwkBoTXLvuy5VrMEFiXZecsy72BTIlsqE7DvVPPgPH6wPS76f7oSvPnPTQ3hJU
ibp41t+RtPCjpHbS54jERpNmpusULbTBEJC6HxBMN7ghpKX/Dt8Sf5AeTCc3aRCgjuojuHZJN+DN
IaISnJ+igmoACGpzR7SCWLGC/sDAw/h14rvztvH0+0sUyR18bmpDQPSme4IAkZwRCQQ5vDPcB48p
WwFvKfToy2LzM7axtoH/preZLyHRTGcDA846JqlSz27aLycQ59j7nKvxoO/havZRN2uxCoPTmfCL
ctvoY8YiL6L67GlNOaUyhJ1mOq0pB0GuafB0udG92D5SdUASfSMoovBYES0MYc1IiRBXahA8YDL9
oKjoJd0GGtwt8y93YjB5hl4fEt8a+vAxKcLzgmjuYEe9o2d1vewPuDFAG2u78RVHEmt+s6bnOBqe
HJfcir589PvwgEld9DZqIxUAh8yGYBuwNSSRakA1L/pSbnOiSgkFxVWyozNmrvcM6N7C4NM2ZHq6
H4sD96zeR6jvaju7k76/6TyXyJHpnl+zNqzoWkbOXZAQBpNgdMC/GEOGzuEAh11IkgDsSjc4AiJy
bfYjvcPo3fjrMy40r/mz4BKKhdCIYKsHSxkol1lI6lTM4wGoBtyDigi0yTfutTC9QZlHNbRQOkc7
bzzr/helQE0Qe/5swZru+SVz/9a3R7zRRzzVpldt6SbBWUIINpH8sdMbGWM+pPUOfnVJwgu+dOFt
jF7JkVtlbBRN2DRH41RNpObp1pEpY8TEoCZfr8AWI2SOqRpfdzWbBXAmrYt3h7+5ssKz1uTYjI/1
0d+J+kb4IZebs9fbIi7Ega9YgJ8niKFGPA0srhhZMzSiB/Sim1twcc04gIityUjpzqqsJzOPN0NZ
41aYnDUVPICWRnOI8ID31z3r+94M0bA242by1KlK5LYyjZcOXHkkCclKIMRd9YoVBqNTNGhKEf3O
5+pTRZfK0TQ9WIxlITpddZWDFkivbC7z7ZxPpLu/5Q0Z5zrimsSOqLkZk/OUL2QlQsENYD3Es3zR
hjljANuOf1O4ZGVDiELnmCzFswseN7oexvAZ7r5o/gFjTQzi6P1jyaShS2ZC/vJrIe0jQRIi7E+2
PQd3QyJW0gKvRoUN11h3hnBQF+ltJK7m+s0vOU9Sfeq6xLIr7XGErkNrf/QSzstv9nfWbcNl2uD6
hA4mRsbdgeno+1mfzppmn06FDv2A9MqGgwFKXhIl2wI1JK+PTlAh1HaObEetDNQYHtD+vcsUpGn+
lPhsM/dUmA1V9gcEc41qSJSaFAh0KeO9TfOYjV8R1G74uzEOLf233WG59udp/ReUnUrzAPFFKWGc
apvHnGwH1DRoEAbwfxe0VqZsrmVPqDXIY6qYcPjlswJNETK5LM2bZcA9QJGr+yFXFE/sq8Q0EQVT
M9KraNwz4IkUyPaIYy9Ha91W4dqO36XxlGmVE0V9kZTbnniO4Klf3ozsmNlHkUaUCFSBzJbw/FhV
WiW0mCcTswjyhQ2U1kHNft4OZfU7iBjvkgVqqR00P3PBRDHx3wfMCand2ZbBXRuxL/tqXBkRMRk+
zJ1RGmd/1vI8LI4wqxq5NNP8EW7oY0cQsawdrmELJZaDKE8xVUk4w1psQqkN+psfqHWc4h4B59dh
INf6TwWjTXNB3ccxAfvweUw97K8W6JOnDtyyCx7RiKyoIXC8uM2m+HBIZ4pwtEo5X/TKYm6vfzCA
rwN1hf/FFS+gOy0yPI3wcfAZ5XBDevOHHuibrX2nLTb9aN8THh2R6cs1FXdMSXk5iuovoDi1lMHI
9NWeUbUyas8Z9Xq4SPHObJqRQJrXmIY6mvTqAIQJ0Tu72WZCUZLxhxrLwRlgjANXlhwaMzHJLgG5
rdjDa1736fgawuWqSoy732CDonbK8CtgXIVIwtt7A270UHFBdDSpXeYZq1+kH0U3EASH7xkg/33B
Wea3Yoflwb3WmzNYuW8M9yPhzE45u62K4JZgXMOMR3NXwFcg4In+traOdl3vRNP9etm4tyA8SSaZ
YfVXgky1g7vKZHJKAvsM2szW7axXL0kuMzo9t0k+OSL2UJj0cZRk4pw+popwMeYNat0jN2RDmw55
XJTqc/LVmv41ietdS7cFrxPP84ZucsgDLtuaKIju/T/3AvXuFnAaFPkDnSCNe/DQ4r3r2lYX8qGz
ttuT6szzSPtSBf8sTv+E1c3Eao3Oxjv/B5GE072ZMgWH4wCmx0O1pERSdwd84NuvDdhtAdcIZQty
8Hu8pIbQILBhuhurgEl99O5VbwvFl42u18PQFsZYW0Rg+w4ArqngMhubqOFAG68dJrlpfWMwSqkR
f4mOmYZdt1c3IXlWbqMZS6EDA/oynPZmQB46Z3FK25ohKxhQ/ZCrNWzLeWu7LCBTbK25ew1q5ZDp
zACilWwYWkWsXBAJ1fW4KxU8mxQq3rK8lkhctfRLv2ENlsMnXYyP0s1e8gBiOWx8Xb2E8aMHEa79
U/EZgjbWF2TDToSvOOggXFJg4w4eXXHTEJN1A7rIhPe2zPD//eI2WiNjddAxsdPfvB/UY0lc6dBK
skrs44hd0FgtzzOlOpSVN3/cdGq+tAai0gAnP5SmcbFruvk9WLyVabUbD3jTdf4l2Et2ry2J8W59
0fu1qtF1coQauMJZc7k3vXYzc4H6MB7ZnGMS7br2cZgVkIu/1TVKn1rHGaeyiARin0GQDCgh4WaE
PQ9ooc4sbgOmMn6EftJ4iiFQT+FekV5JyvqOfzQ6At7JsArgbxxN7pCGHNHB/OSSqcgErgSGzw0H
CXNCFAUTxoweRgEzmM6MjDiv32r105kwXgm8Z6fPbfI5tn9GN94gqDJIvIfPD18FakxLKDvWyPzS
mVQQLs94WCcKqwEv20bUlnRCv8Xg/UTZX4A6XvTNeUkgS4Ykv0T+n91j/9iFaBFtH7koYKpI3quK
4OTJJ+PoxcVDUSX5WeuHMl5oytBGgZRbJ4ejP+SBTkDfEbOtQk3bpmxwo740voGTUz/T3ADl0d8g
rMVD6raUMcNTP6RYY8VWXLrDEhzsvPty4/ECnLjlJB4USImXXWAicUBixMbkxTuG2A9RVFL6QBSl
hpdm9Z64ew/ajBOKC1atRy1WNTqJwpFCfegxdPez97pPNkEIpil/xYw33uIqDgyn/GLo6SlAgLae
T0kSPgxQH9AYCnd6ShtoHtJfdc383ovohlcpiUZ0BaQKT5eE4cjM/CCCXrwwnW+W4jTZ80Y2ybuw
uP6zv6noUFzDp0At+N5giJcxMc8407yqPh4Z6T80qrjFnveToVmpTcQMkR/chrm+zKO2lbgkaRXd
J63zNLgW1R/E7MJ6qhmxdCVleMPS6gj+qLx/WoaXc9P5kGGbvH0THt11Xc7rpHyL5mqryUDg2fAR
c0Lv5R6FEGoV+TP3+H8RuWAiHcKBOnezZ21d0tjztsZlPsZtpc3Gm1avuNZMlDTcN7DTZqTfqss9
UVksBq2blhUxuoAF0qe9xEmJuS5IQgFXzrfhrtJ2eWV0EMpdtfGXmn50Invhv/OfyfNuc6ltE+YH
T6obBSetTPBuwto0TZxQcalH0QPEmTJxn1GJ2/DBAUwJmB/WagmoFIhPNQggjb37SXWHLDg0fXRq
bNzhMGSzGUsJHMkzXBRVWfy1PEttJjcwSRqhJdBgRt9uSX+F9VSQz2vR4tJZEmOYE9eeWxevw+R1
NINdhVNcS3fnUg9LslDsuLo34/i1KsqD5RCgSqeoiLTHFT6ZyTQ2vU0uOgqz/HtCzMGQgpBnIxMY
T8bx0WmM3WITs2UyzEwLmnXjXI8hzfoqWbAI085KxbTufedBKvlJEQORJ1n5qXWxC+vPIb8CneJG
Ugjqn/vPH8/r9zpC3s8pGLF86CX8ETKn4HPXlcVMEb4RNbYzeJwQFkorz2GkF+6wtL/vPMpVnsLY
Q7eqmqs5LKeonTbLjKkJgRU+kzza7o46gQymzL3WH23lvvqzufO79lnTNa0y/BcgzTXbR8GRYKrP
JO9vSpHZJewNwCp712OCja0okVhWCq1F7WMPf1wU+asCxVo3k4MHD19yhMfR5yyQxQhOT7gfadge
ejMiAWqAgBsV6ngfi2kTs6itNHrw2Y8MVz0Q9LSpXvRTKI3+c/CdEz4DXf+YC7J33P6+aEzKP9c7
enO4iQr73XeNu9GsznCKmYvDbev8a89fHFgJ3lDjfdrMn608LQkTyGw+V5TckYK/4mCOAzm+GYrH
0J93Yp5Q/Yz3cKMeksX4TKxs7+CJBgP9OSTFoFMRDbdEBFGET/oFLV8S15RFwWaNZ5dilZsMJSAa
HMIDTXWIRPZsJM0vbhA4v9pXT7MBBGjv9FsF75KcCsvJPiNVPDVtf+w971gSVpmhyMbAi56aKD0s
7usPyVwOk5ezPxClYQbfluz+nAU1UhC81bCNKaJ/hmPB6FAQMJZO1jatvbduQPcYItqRS/sXWfIm
JWgcYzLgvhQYXkL4Gg3vkE6HYuL0XiRzeeHc4Th48Ch87BagrJfvWT1dKz+gPum3qt34Rgvyy6d7
pOQC4WzmDru9Kj1Onv/o1A8gLKtBIY6Ll+yQJ8MuplFYZd5HbcmHsKd9gznQO4sNNR+bJSjACeEc
cGljTL20zxAHwjY0yF0xRszirxbkLPUo8/jKbBjkOLMP6dBt6tbfyjTb9p147JJqK+tgZRMVNxYP
jui1ba0BZU6v1JA3YJU+UjKIKYaJlZw2QOlwTRhjn8aJR4zZdTGQuJpMGxM/Gs7wvz7FaSo7WlH8
uWheUgLFLfexCvcgonlteoZjmhl9czd3zn6HIBNNUUxgKNg7kkvsFZlx5P0ldBi5BcBCI5wBlW9D
qrgyRZDgjh28Pf+DTh2nUhTEviixXmNmC2DHO5j2TCxxVMKYrsWtkvz6zLF3KaRx5fRvTBZXcdd+
kz8XedOxiEpyVecaV+yiWJvoS7bLqDPq+kPFQGcoGaHO5H/1JnwArPeLWVzt9hgZ5W0IMQUyGDzP
KVEqnQ/b00u2VtKQc66tz9052BZ2vO3RXuczI6q424oGHhQZg3Erz5X1nmbFRwPhG2b7JWtZYM7/
95pTeY+VU2OjPJwxmp2W+yHiYpxoufPpCOsJwnp+wUzEJ9wwtR71AQQIcGkxrLcG72oxx6dp6beu
efGxC7W3YbHzUU2ZO34t9r2vIM+oELuVCtEtYN5uyHqd9QLQToJYm8zgjc2CGYafMjdK9rNq2hVD
btDKhelIfydlvpp7cZhQN4Rx8Of4+bbAa04YuFAGsGztGTvbqN0vyCHvY0lJ18B2gxxzNkpJHrWF
v0gR3vst/PklGDctRuUleYSdwCC4ks1bUFt71PUqJ1jHW1X4b5pxdyWB4oAN/kZIRLYo0io0wQW8
Zbpohh9b2iiDWflI11OlztaSgHFIBuVyncz6I4W95kCjWXJMsoutwHdFy6GC8Fq3uITY7iqV3Zsx
N5vSBZMQ2b3jsNneqtikljfjbdXnm5gNXEtvzb0/eUdXIc0ZqV2DnceiixsgaJJofe71bF5pGZgm
W+kDukmuFdmFsOFdWhsLZN4ABJkGOGuELkZ4fcuqOOgP7ueXGZaWz/pB6gbfi4YCoCxyGQSyJxSm
loP7EjIuKEHMp7Z71G+KyZLm5+iIErR8iIsqmtfA8veN5xyCBrJyiB38fYAzKrIhCMN/XrAgVhB7
M4R8U/YLhvEkqLjxYx6re0U2Lv+Sy7uCcgRoNLHUDGhV+tJRoTwkpXHLSEs0W3HGf/KHnxpn5zlZ
bJICqusIgiMKvFaaE+TytcfXqqV5zJL2n9OJnTs0V2naBN3ORwz5UyZrmIxoKXl60/+/URa782xC
dbDc14idM7Km9MPLBoijTFJTpvmppWO3ZxpcjiVuWN27M8Kmw7Q+WSB0wTENM19shr+++Nz73F+2
cW6wJxmucZ4QkJWv9X2Utw+tca0Sm3St7NKKfwX5vLo4tMVe/+GxKh7cPjkZXGY2PDs4WWDtMX2J
rq4UMG/E4TYKwqlqSLrLRv/SYio4oLgeQyBBged5URanrN5PgGraHV0CmbomUYYQ6XR5ksyDNjGC
FvNqAv0JhKJtXVHh0O65ysEY3MuP2cC7JmPi6JmvDgQAOJaNZhtga1ICAkwcW+59tcApBGDRnOLE
7V8sWoAwwdOYrJqCydKynEifOVaKQbhkFDBzf8eUXw6plOYApIHZYAvFHjWMUS4/ySTndecQgJaq
TdV/t2x2MRc/o42Hpef+gBbuQ2LhBvE61CjyrPkwIwjm4b6hRl81vTpkXXFzxvqzQ2Ic2+Yqa8dt
60AGFrZ40F/zqDXbGkIXbCOrdl+7xtrHkDjwGNyUqbHLJQ0jqs+M6VPEfeEB+6XPZQC0FZrnXPkM
nwI4uGqz9B1vM/6qw0+FwsojGczwWcY4FjkTlWpZvo9NfREjwwyX/Ta3z11l7EveYI/9pTj4I3aa
g3EwJ86KFMFPw0zGk0BOGFOpoXnUfrJQ1Vrz3BUV/S/gKh4jxJY2+HLoByVqEA4HELz9LXDB037V
rk2SkWlFR9KVcHo+aRcEfWFhA9x28znTpdV7aGFNqstIj0HsXVSXH9SbiQFntalKATxnnHpw0LY3
4N13G6a6T4PxkCUorptwu1TNY1vURwj1pYEd51n733rKQktnbvv8rfLtLZuCOztrm0NpJ8cwMe4H
7BfuxNHEaplS8FgVaAjr5TORVPHesAuSrbTtfKULkCxPedLYRmeteWeX3b53M+jKqfZg5TxfHnOA
wwTczrICFPU4vLYtgxTqSkyxi2XvJctj9aoJnkpbILLft506DE62aXloJS1l4Qt96mOA8YgOJaKh
TrLT8FvheaLrtjjX0RU+nsLE3hE+hQX7vkmiPUYOsgk2QxWu4F5glQ1+RITwVH1Y/YCTR/E9S7kT
vdoUy5c+FPVPZrn7nfTiSguieeReZB9ccYnS8WPiqnSJRm7rtYHXGaYVO1SA+gvYEIjMxtwIqmnq
/J/Ehpu+deutIz8Sf8PD4r/HCnK/F76I3H8qx2Vf+OVlSmLKAaBLjUoX9U81Xea+foM9xZ3a3JLQ
PNiQ10ssJlkHDv6WZl8T14UIHM7GWINPTQVxfdoQjKXCzwGbYnWCh9LU+cQCtVfP9X+MobjXuzhg
om3GBIvwaVZanZj5Z1Z6NJv6X8cYd7S8r7Ja/Hvhu09GShTaFMrzlEbdXc3TMZdehzNcrET+syVJ
GpxQ40JeYSS2qfOlZ0wGkplQxg9ZkcKqSjg308exJt3PNBGKGQ6M9xpg638cncdy40gUBL8IEbAN
4Cp6T4qUvSAkjQQ0vHdfv9l7250YI4lA9zNVWa50/jk1A3SNQd+UYqd0HFb/AWQpQdYYqGHb2ict
ngJAVNoQHHUzey0ibZvGzr1nTazbE0gRlnwxZU0BlZyWIaqava/rtwEPoRVoK8dmtz2VlJToN/VM
7N0qRrXNsCITwToePyIbDlNbvSjGQuxgLGvq8lNU2KyNgMUfg+oaBEblEZphwVG1GqRJ4N+gDksH
wRNDaH9IN2q7CvJDffdoonz+DDnaVfgZBu6Epca56pYSirHoZ51QFSkTVTRvtrMFWc90wiLtzPju
xxvFcPykgGL4VpeZ+MdPvw1mDor2pjPqwUfbmbjOECpVyR9v18XPMgI4kRVuCYmquKidVDKu5G/o
wx46Y3McsMdbkUE91XQ71yYNnED30Pgru/7MlmGRa9HdztzTbGirJPH/ZE46uXup+PbnQO6KwHvY
hnacG+Z9NVoj2dwMH0E034yR5T/S7RQlRSNCBmEFG2AJaqaLs7fQrFSiePnuJw6sRrgerc0H30dv
6hezoj0F/V8+aZBC+NN5Ca5aS5CEuKD+8NBSdVF/36LU/UhzG/XkxGwjbaKSmpSOxRPNTpLo0RvI
qIPMQh2qfY2CtOfE//K6eev1RFgZQ7yLsM1w1Scugxv9W+qpvu8i/28Y0pg6uD/y4v0VbgFeM1B0
odGmepuKr8bjAJ6TK4jgf6GYD106X2bbLRfpXO/sGIhoVsMHFOKrEMawMMsaJN5fBH8EOXWq6kMs
KBl/zmMpYA9A1evs09eNrRWFxy7qDmhesmlbaP3dwnUynfsb4VxJHN/s0GXUzYhiOA7mjx6bKz59
IJAefW715kyvYoICO1bxkqf5LQBQLoav/NiAeQv7T0CU//t5wCDxYyMl9QUXieQFgvUiKAKrOHgx
OL+nht0sMsOxfvXJlamL/1Mzo1uIh60sqCqS3yLVP9Rv48vUpA8CJ6N0b66Bx4yNJXK68mw86m24
CWhwW0nSVY+Gk4nLRh1DEEI3UeOubCNf5pWD1zTd8CHvLczDOWuhRIfH6ZE52DKU5LIAowNTe474
q5BTuyYBhrRezpDCB21WCehsGeifuYGOws3P/UAXQwj4LG2ib20Mah+x6+8t+ZLoNxuzzbImW1KZ
9vWWyb4Bcji8BnPFBpAIkJJpss9ilLSLnAY9h/iCcbyYLdbuJMW0TNb56WLm1E0NP0OJbb159tEx
aT24ItTdFEYsZxXAtKExiRo4x8NnCLAYLGuo4+/XfszU29mwoSxtVZYtvTrcbnbfGN0qqu+CdaT7
rwth4jfpE4zlxt0HqHAJ+1XsfqIH2j/fZc+AqTQ8O4RcI4kjCBiZfniQ9YMZNrvHhLUX5iPeuKYI
0U/lmxEKy8Qyn/AlwlT6euc2rFIxoqSIrL2IoKSbMgZM0YnqmLLyrbTp0enLneHg2+4XCgmf3Qtp
Nt3cn4yohA9FWPd4n2adsLPDxP+gaR7vFLhLuLicg+PA2KPfaT7dhRZs8h6zH+bQMQXdHGBTYoYQ
Z8ApwaPUkb8zct5jcpjp5Qd2ZQG1lHdE16O7ykT9h6eNRg91uBetZRrtTBaUAbEGS1m4j4ZjkNlr
l2fbXm9UtpVb8IxHFA2MYUInwy7RLNQLNEimDsMKpjV4lsZ+oz8X492u8K6CyOC+Qq9yMFIIWFxL
KHUDzIt8WuvauuUKeIGBwguJOeDkmKDeC0TGHtszzvkiahZW8+2AjNMoo6b9WDyncI7KX9xQdF80
MwKZYNluvaG/OZ22EQmGITosh24+1Mm+oCF4YWaH8h1aQ1W+54Kw+KQk1qe9z2yUcvHAswddOMI+
F+4N470YrqmZnIZ+BrlIgMY8HtkvpZhOSrt5Cb3wSOeMP6JcdVb3YQ3iNQ6nbTT2dJIHT/Jp5P62
cuYDes2iUGFZIFN7ThHycNnzrVWiy+ReZvYprEtBWieW+JIJo4LRedMaVp0EAj2BN+KGBVRe1eEh
5DHpAqYEFojnUtwg3i6KztABqXsXdmqMPN3jlMt3wmGGaPgy83SdWowK0nldtYexpBxO2lMf0JTx
VymrUqpRnfi3VDBmERa66UysO+8xBSUqv48iwmnQlPwF71H2HWf3GMUIjdsiimoS6dC+tcm2toqH
LpB00w4iN0YMMP6iEwspTNGlNugnOrvD34/bKDoLtIfIFZz6MPCGKNSq9oqh0cFEz9HSggwV0ZP/
ZzQvkq26qZlMSdsLDSLiw3TbmMHKEvqqQhqTNdaCAz1mB1ORIi8b6PWEbtiCgJtkFRF5441oYvJH
fJt8Y6UotkIt6v9FDrUZkMBT6d5HHumG/ArYrYtYR78Bx4JmQskCDL1b6a58lqENVwURPv/PpD11
nWcl5vtf7O5fIUxyGhbzUfHDGDBAa2op8bRNzNGt3IaDfbYlT85SFexced7oQFej4ZuPuuGtdNZH
nok6wiFQY4DYEML/1rx/HtOAMhIvmJ4QC4zHLuzYJdPb6+6WhyjXzjHLo8Jd4VVvYv0zLn+E0Z4t
zHZldHJyFQfWMeAiSiO5t+NPE6HhDiKXgvBlTIvlUMtjU7/X6pdTiGw8YmWH8TIzYIwRMrHNypiZ
iNUdeHN+A97DilHdMNpHc4DLNjdHpwoRYYENjwhSGT2oKubJGuRK4z0eB+Qa8FxAWuto6pLq3XGu
Hv9sBPdshHrncX+rE8pnfxEFIYLGz/TcwwOfWU0QNOxlmF6fzLeu3rQkD6nMyLbCH+mfLP+tZBPc
lRlWDR2I67BxnI8+n9aWCZpM/JYmIPAY9W9xk0NrLAfJSBampuRhcAnIzVg0x5fW0rfhsBbOBaf0
Utt7nDp99Vpr7dpwCTSPnx3jXecdT/tLO3gbvaf+Y5XmsCnABn6yhQFyHfFCilytXSb+KbP6I3Zi
I5cfgsfWyYn+c4171rs7rVf8xOo5JZC59b1d348eB3pwMwYfeHG/D0subgRtVgPpwf+YZPXtSn0H
Y487HCvW/OGSh8PPRQ6Hmo00Ylo1tMCCwMmfi+QEJ3Sv6lreRWwF48oI47XWzNuWt89iVcZa6xkn
LkNGCopsYEJnvJL3sAjHt9Yvf7ka3Zn7AJNdDOP8zxztnWX6R7fjqutaWArJBQfcq0N2mKbU29N7
D6lU71/Ajpo1OLDsJXfce9LyeY4N9b1loMSWHP8IhlrlLNSJEC+zU1WKg45V5/8inDx5a9jp6anC
MMn87tUYmo+R/C6UUWsu/YXR0qGZfN0J1Gqb9ceCKdZuzHiMw/JDNTsjMc4S4JpfYNYchi/12hVl
cfL4mPv6lRXivuWNHKbzxJ8qU/dOrgmmApU9F9s3NfSrQZarf9B20fGrwO/xy67fph7jel99w/kv
z8zOJdb76AIY1sxvHWHFeiGuxKk9WFZolrbX9fEzI/4IzS+rkffJ3g0Ggq/hwOIfSTjRg5B2mBiz
wYZHMfH5I40aKR9z8nLzLaQmhw0lrnZlp2yIgYzCHVkVLXrxYj+UQEeeKrFnpo/6ao355GyxQ0X9
YvGeYSsUIY6SvebzdDDqblpWtr3aTYpb7HD5D/1Fy0EuUtDECoLPdv5p4PLzk4Pp7sdp74b7wcId
gJDf/R6wkChNose7NvnDJtfQrsXjasDKELxBuXuyiN/K+Ql22GhMXb8MWMhgliqMTuPZ7BLT4+gE
tOu1d2vwmsvn3it3cXg2LXKC/LPBepVtRbozmTXl2cdoIWVqtFcRd7cGDlg1zYfQgWyUJ8Ey7axN
qtsHn2fdNAn7UU0VK8U+iLa6Lb5cQZp3Eid3ZkAAccuBg45bTdQ2uOuOuIJ1NiNDRyUYF3yYNVlE
0IlUdcJylAgRBXuTCFIcfro8KgA6K3asXCfAyFVxt4zdkkye+MBcl6ql2qcENQdYEflrMN/JV9P7
mCyrBPuF3kgRBCir3C5FSy5KhlXor9oCc9zQY7SE7VMad6/sNhGfsMKpq2M79jUNMW0OGj/dMELq
o4dP6fjk8xdg1dQHJkpEKMe1/x5U1ZVJH9/PPsQj6VAWQ/NkWh1sPXBFce5uB5K8W2iv+AWZlcbP
VXTVCKMM5gOPb4wAaCJYAF2b8qfYdH5sMC+eqkZMf4OjqKPcjSPzxPmiiuqoC3a0K67KIxxtLAXM
9ntwHfOv6k7aUAIlJdNPLB3GCX50TDloJ5GSWBmw/rG+y5TEC5tJANNxPp7e16iyfHIYdMRxl1Jq
p8KFi0lyWE6FwLGaEK+bI7JjQSmzb9vbVB7WDOXq619R/nEza4bO1g8bY4ErrKx3vpjBRophX43h
VnIMpjUVuIvje/DchcWpz5eo3gxBVVBIgTb6f1JTq33FsbkeY+vHGlg/si8I+XnI1MYWm8Gq/kxs
FAkVkOgIqKi010lSr4X4Vp+byZklG/TleFg3ekvrWvEvRPOtwiWk5Hlpssb2ox4UAw2n4UT3YlIA
cWYWIkQJuGo1+xNG+cw2tDokcXH35mdn+DJksWwmwP/Fs5kiiJ4aaLR7NV/Ay/vUNslV8ndy+Zz0
CG1GHvPp89wG7YMEAP6KlK6A2f8ipmpGYAXLAgqi/NQZ6YdTtw59AYmjWXtU5XNyaKOB9mffy1cr
AnTMLxqatzMZtKj7VBVYqIz0jo0g456cZ5kIWkINbFCXU3UQLgGI9nuPEDlDM8eqCrOSPvxE6np0
aCP4Snv9V6NBLeRFS+D2FN7F5zNjkAWDn/269zuG/6YAR4VTAiOvNm3YLGLtGXgCshYLV8cbZ2zN
8+yJbMc3StLACvDJUlCpRUi/sj6/OpG9C/z4PVaBLyC/+/mDIWSPicIqVFYuglJ9eMx2Tefffzlt
udMx6PZ0y+NHP2Yrk/zMwsbQ3+AYs5BC/gulgJ/AKpPjKCwJEtPPwIR2GR+DAUWIY1OqxRVAjir1
ceU1V2U+EljMmwomvNkegQCXXsV0kTMmQ3+lJlXsz3hZHX+fSfh6Tv88sl/TnT8/tbeFtK68tg/d
R2YkScTuw7swQ/Tx4BlMSh51EXKKLNrmjPXy1I36ow0xUvoH9Rml088Un1It2WiIubrOPHl69KzU
corfpFfTctTLny5MQLfQeKJU8XTwcoyI6+Tue9XWGRLCo1me6HN0lLqOWJbB6Wwf09a7+tE+Sciy
Nucd5glq+zw5lGAsHD5GdhZHuUz9EF8f2khKAIvLfJEM0VsQegQHS0ys3VF49qlrtSNuzfVUNphk
ofT0CAojh26mwmk0r1rD5fBDINf3WDa7u8ZZT0u1xfSC23EBsWOtUnNaJJ0xYVcomuzgf7rFLkur
W2+/VVhV5lnydZ88OiSX5V6a/EYNSjgAmsrp2J4iYPsQ7MhP5IH/BqhDFFJebrgOJoM0M+o2QpUH
JS6lftfERGgku+WQamg5+9tOX4lxidBScxY9i7VNqXESObjGXCwBY41hSyK3cJ7SOlw786eRE4+H
DowRobclyvLocGvQALJqaFa5te/ATSLBKYanP39OngVtzaSxU2xPg6g3HqJku3R3Tohp/+CWX3PO
Ez/NaxDfOFf5RdSWP6jYjHjhzkuLujLch4JxF9e//HMbV13Y57L7zDBmx+lZw+ZMzAPKobtCCvh2
cpIz9PtMRyyKxcSeDr2PlMuOTn7E8i0izAa7Yo0rHG0DK8fPiM/Nd4EJCfKiRwMlEwvqqnlPeP5B
dz/74WcfWgevmzjom33Ab02KvwjYjZmjPGMxit8kpJBNDGRczPEIsi0xLY2TszQD6i/t3hVAT5jp
x6a547Pm6roQ3EJzyTio9Jh17AZEHQoi4XHDI4y1KRTpckKy1dlxsD612QNlnwUxZ0J7Efq8S3I6
CxpebtqDDprLZDXVywKBpb/1zGEHrHJptvTH/bFhW8nKF2wo4pZ4ep5LFIOh/+Vw2JW6tsGVj0OT
CziN/8B4WDmHqoChFyMLVz8c3XB3QjPIoLNXer0pNEShHfd7QYB53K2HmODYbD/X6PSlMtZi0GH3
uFgY+Isjz77UOApGHGr5nHLe0KejqOiN+jTh9Q+7+tI7PIiSjLJ8TyeJ6JwhOPWkbR9H311pDPjm
/tlY2UFMicOKLrc3GhInlZ7LzBbkZ8JtjhWEzjlL5W2YMVNz3ncSLHztr9w4fAyBsfVdgpSz/qJe
NJsFeVdR36tB1sF+S4iwTur5MnneS+uyXUghuDPqsYhdpNxfgD5A9oLnroOY9JyPDP24jX0aN9Pa
dlxOlffPYiKQYccZRnM1zNXaQ5Ga8fzoncm0gm3cSz/1hzTNka7F61ltybP+SJoro7cGJq9e7fzo
lrkjYVp0Zhh6aKOYvl495LkuM8A5xtHfjSEhBvRgRvTsj/FHl37KCPtNhnsMhzzrUy/kQWMo4eAi
HiYBbfCchCEi47x7UI8ETzHKiLqT6yh9y1yXnFEQ30Uc4PDOVQBygljHZR4RY36A9pg6+TavqmRl
Ip8zqpA5Ki7SblwHAenDSuOtrYqgX7rOu+O5Kzhvy4z8mtwOd4ntkjXD1nP8q3wyZvX8MExJByJX
o+fAl55AzQF3qeeElNDpGU5wTqtiUTsAFTgWtOtQXk39FOrbJDrpLV76p+ybiXPg0/UtzW5Du2ON
C8YAOv5SNJt0a8RwLfkDolm3xt2daDVoy/sVtYRKDYipQIMaY8Jz2L7b/LM5Hyp/GmEmF99+6p6t
6sHuM8YYA3fun/vFE9dyuM0vpsH/mp+J2R44Gg/6zs6SU0AHaVEfWyRvKLJ8R5WXN2IlKnJ7ICIw
azI2cjjGZkAG8NGoxMpOD00drJFWFwYyCk7g4CZ9sFyughoioGOEwJhNY23Zp4ccq5wxPgL0bpjZ
AQuh+U1eu5T8JWyzaGzrtY4v2Il+Qcc7vFE98vIADQ00S336qKJfpzu75arWCOzErfoU/Fpg9Pih
TTBj5RnxElMmDZ3EsIovRmHc09o/6HT2k0biid9/MerE7A2ehzNJL1hfjNrBtA4oi+lSYrKJ4LLb
DqJQH/c/qCoBVfKqVdazOep/FW3WcNEYADi1fKbwTS1j3dM8ehU9Y0VKgNGjrXLbeatVYJ3kp7Tt
ixHbK7+xjwknECKoz6jpiCGx0Uzso5KQN5Kn1X+k5d5hTRRcsVtw3PbLFJK1motIvLR2sOeM3Y0e
AQZpa/qLtojXXkn+mJ0uMtve99Y3yNaXLJz7Ze8hI+pKuPajdnY4PMzY+OsxonEIpmoeDzm4fGZ5
zR+15C8bnidNEmUJHVsgc4rcK5FRAjdxTFTaHtF5HSTHEOl4pORNYbJwiXzA3IDpJ8dPqR3xtZEQ
HuPrx82jdNZ82bYd3UMnJSsORppm2FhrYuMyJl8jKJgYKZGetsRvUI3ZGNIRIoZwl3xCCZrfKBte
QzQFug06JItU6l3MCIJgVjy07iN3LCCpEnqTe6s9jOldsc0zhqgot8tZY0PXvQ8gfQKWHQjJfv2k
OZQ8T9l4DvNkixLmLZTB2uyLXQX9mMzTB6ZxmLaiJP67eUePlvP1ZS3vTUHkN0gb/pdqF5Jqt0O8
Ts4tKehMWBetQZQSOkCg+B0DFbD9/l1HADq1rympwz7imxosSItgfTFr/hWV+vMsWvRJd4s5gKkj
mJCIBdE5MJ0tZ7b41qOZi48E8YxXbHiRtH6TWZva+ZeG2Y/iDRNiMoMciaLmDe1OUsqPohuuBesD
GUu8jsG1hX6LDhnpVciaC0o1ClTussnhlzmbm3R4uG358OZinUXkPdBvxEOx7Yc/1z+ITt8wtNh6
yKxHb22uEuddyLUT/k1ofPA/sG0jA5Yk0yYu9oEst4mygGEO6dzic5Kw4jPjPBGAVIfVtsWC0UAx
aOaZNQT9dsNr5dDBYPYDgTB/2B2JIdW4S2UGObIjgQTpjM3DHyJsKo+tExyZYAk/hmgcTKe21f9f
nrgx8WjQe8T0FxTBQ2fMOwbBI+fi9fTnIuTLxoNEJpUBXppFMOk2LK6rz3K6mYiYh+lAu7ayPbmU
cbwc65EpA8Jx6Qw7JVwPZ5sRIwVmgRjRp+jDCHFIEmCiTBcK/YM5QzAGSOgC9IoxBoLBrg4jUts0
cY+FiLd5bqwq1gaUuLeoKtaXGHmb455QvWI+X2VEh1U9QLpebtxpeklqbZu3/IAihgK8MP80RE1N
6+0CnQ2NtF571Oi4BP8qpZojvdHwwfMH+PPIiE+yn7oEzSocRGxGc43cBPQYZqLBwqZ4g/RkZf8I
/2UH9t456QmoFbwzdvgJpQfXn68LVirgnSD3euk9ZRSCVGLpg2GowRunbbB0XNS4Uc8ecyCtsH8x
EIh1OWW00NSKsgImMoGvWvtZfDGnYJPK3GQj69oLe9AYpH459AdtTyyXTHCQTPF3EAUPj1SXcgrx
vqCQKSJEA8YNhQPnQWuJHd6MpT9F7FZlgPAMwxzlSm/8sY+mwuCmlqg/4OE6PEERQwGkOfhUUx/s
mErcZmsGx09FFDKV39dM8eSzCq7WDBffoAsfCNFKGr569S3kksJAD6YKoFXF3naOnb1uu+9T7SCZ
nLcxTeIMTdOZFnGAzrLSkSEox513TVAzElW9dXQAKzkybtI+kS3R54Ac5F8+YN7b+lRDAHaAT3Sj
sQbdjJSsPrpBcI2FRbeJqj60GdxgOKEZpsBlUBATItE1HBWo2M0oOzRZu/nf4oc51OYmGW1jLYvs
7nAFmVlwNhiSYiysMpfgFL5d20geKN3+Z5cFg7XpgldDkg3GjJ2BLKfxNPBVYHGnAoE1wbeHZ31g
FF5ooCARrZdVQkB1B1mHkx/F0E53HnLcDvTk+nSDRHf0eueKQmSVd9icM7J16zPk/q8w5bmz453s
ShbO04XI3Y2g1+4TjDgIw/hIJxYbIdinqHJgeLx1DFR82A5Q4d104WrpKxCWBRtYJhPq64s5iyjv
/ZbnhQM+iQ/pZMP3ZQ3Ncint07WI863FlyI1oigm45TyQplNc/A77WZrbz7fHqzszEpeZEj3Ys6X
2Of1QUlVpDziRHwHK5NiEULrEXT5RzZiszTa9xy0H9nJuasBvcAiC3FVDYsxZnHS7eNBbpwAt74y
swKGLTW8+r3xVA00HKFNgOL0M1RfFglo4AxJFbHWjqpMd1PG4nmH/rdGsmjba40/b1WrEtxKBRRj
EB/j/Ds59j4LobA9+zZrjRBGiwurWw47Dbd251pbbIJZaSE3Gm74rZe1/9kExquL4SmPkm1jQdz/
qfz2Nae573NWGI72v6e+GnMVi8EKkC4dLISCxQo2btHeth0oCRIyEfgJzxQbLoffgu1Yp90Fa091
rbioX1zOfAck1OQRITKUR0FAr56R7a0+Zn6ExafVs2CfrJegSc6dx+zVHvjH7OnSJgzj7atX1dyb
P1VkXxPzH4BB/LBU8vmGJYbYj1gcxyo6pDNnKc2+1aItUlP3hBaHXUFYNh+AGjcT2kjXRQrpZXt2
Eih/cvMbPyTsUCNDh4xfOxsppZUYF3YhCrcVP1yfjU5JoK5s/5FqqvGFAZNo5F6r78x4QL8pCMwA
RLl+mRnLa+Kjqpwnqt7vSk0FrX7dTrxlNPuVDdvS9iuCAYtHyCyv7XFWuult1rs1c3H86xbaKZ9H
1E5LePntm9UN22IQ50C5loTZPCP2rZEW+trVDTVkQcHwMRszc78A7vHMF55qr5qbvgQDZd4c7avC
uw5a8KK+i5rRk56h2XmIYt1SDDWO+CMKEYdeau1K59VgyagI6PwTP3yxK4UP6og27ac/6VgfE7xo
qyYEmwVsKfG5YSiuQ++YaWLnO9VakwzEcGWZDOqc5s2mNI3a7sLesAsIpSvPwL4n9omohRm//url
GYRKGe7T4cNCEOUwx3FYMik7rWsjh/IEFljO7eTVT+JtxpJRzb8MNPkOTayro9zjM+SSi80tIF6G
aUO3U/8MWr6YVczg3SJS7v4fiFeIcbeiZAfDq37SaULfqo4wWpu0gw/HJEic7AGbKHXH3wqaKC2H
QgJ8y8/d59KL7/XQ4CqcF3Me7TrkQButHbaqBRqj6A+NGlMefUmPfYpq8vqIJLLL8GoZ+SXVmaJR
PfEpMKYQw24umK5Y0DsrNiKa8DeTRIZZsziix0GMY7BL7oL5f1dxIdvFGPDEBNb0ihlxJWAhqINd
ctC75XRvemM/MhknGnIZloR5JsNePbv/DwpZngdMpgydeLIWU7y/drp+5evfYK4i5NEA6GffP6kr
U1AAMRHuDcGOxCP+xkf1e2t8xCGuLp5xnq21ziAwMxnJtIw+AkZbWfNwLRNVHjbYjj5gajPlrKGM
+alSlVGJ7Xeu+BmaIyM0HKSSYY2egJVzazrDNHnvdIs5RXubJIZZiYgMaX/YjQRo0LqezOCr1719
l0536ZtfqDl/PcJ6daZ6airkJwRYVsW/yUc2PxOlRZoawOeN75Hb1GhvjMbuvdHgHqRJFD7rQJ0z
dEbmaFv2cztnuyrJbyHs/4H6U3bmfXJRs1ZccheLct2g8WP4bPTuokCR46LKKoLqqDAkhcEpTKQc
NZba2ym9ec1zbdAuBvwWAx1bj2JSGmhQkf1wRHHGSVy4YA/hHHcJciUEXgoWI3jgSf4rICicyzEF
uIiCQl+L2jtbRX+eaU3URhzy/s6TzOEqlvqzhkMObZGloYDQroyKlppDCgfGBct5oCJ0UuPQmzpX
s8qd89Uqg0gyidCVJRpCB2JlXHfrm3ganeJZjM2umMpTQ6bxaPO7fLQXpXhxLPdU4j9qToHGb37x
hXGdjHRnNL8BO9msir8soLW40fvpDb0mFC+kYk3hrRVBIjOSbVIRr8uuxnivZPjg7SeGSkn8qa4K
kmxcMt9JiZtHGOX1azITZhB1R5r2IjS2MaurOlrnR6suQAHiltflTpcVYcVvXoqUnPW9/zTT9scM
uJ2keOTJV9i8NGVwLvBQoYJGSpaJrQFL24Qv1EzpRR8xF4ilO2Ynb3aec7QL7gSMCRMOyvXFYIHr
a1lUZMYN8dLKQhvGrs0CZdCzoPq/J0KKWkPtUTsoS0MfDLjcQYlNt042alX/MMlder13EEQJhjCU
O4OGjNWaEv6pFbptDIhf6mVA8vsIXIxVQtjyZZjsSvk7h8pYquFaNMY7hC5LywYW2TN5AAFgOcHK
057ZEtQsTwDhecJ/hPVbPjubmRtSAMGt2o4eTWx9ApOarnpFbbwWARcYwmM2A2pgO2ivnomYv0Uj
qqGVxbYQXTpE+x73dMwLLQ1npx6o1KVXbr1N4qJn+4uGHFhLh44VsR+3v4XEPQxfsKRt1XpBUzKB
eybZYSUg1VSmuSYxRLIr9LgbVJFekWvfcR8OzUct/ocu7gBKQ6I5Zd7Nby8jG9oiC0iPrzcxbqMY
KHG3g57/FCX61aGOzScAlGb0GVHXzkmnpL1PLHqcCblItvTZkBQM4BJ6sEAM6NBYiGx1oPDBaz2Z
K/QCrC2l8+qDTumI2Nb0J36htt8LupyBObvSJNhj9/KXVWRZmgmmIAIfnpCI/fncvkwFk22gZ5vC
o7SQqC601N+NhfGshrwFlS3wWQ7ZlIWsPDss4/7/BoxFHRYnJQWIeSGaMl6ifl6yDc64fsBkkw2/
E/hT6D0jjdkIkjzUBYyX1avipl+GPiF4yM66Tqfb4qpT3ny5h4SldIAIt5Z+f4HAzg+yrV8VYEUp
AgsOPIRZmPFY3gKTYq6h5Mu0cxERY+L0P8Un7YhVNPe2B1e2+usonrxCP4mwPdVNcwwYBsxWsJfl
vLHka08bA0ZiXUzQbqfnNqW3tydUIdo27j9aPf6bEAUM20rmK11H3JKX7mJGoNrhEQxpbCsjYpA1
+6iZZ9718cj4WXdPRjo9PC//VNHUCHx3TQiAhhWFZX46HplWGePYIUUisY2jPRuARRHz/qb+fjLn
R8BAwogzhnGYc/lejQb1avAO9XDpcr72boDIi0uWuBg3WvQi2yt8n1r8QyPfzTFcNcTAIeWpyYCq
jv+0oT5Jt933HHXAHA0adWUDS6rwkKdnEWgL6f/woCwBQ64HihDGjgvAEhD2qUbZHqZh/NRMF/Qh
qmsJGLtOFaRV1D+2exrHr0GUG3VleMZdqUd4GzgPPTJa+2FYe+rZ7RBCuavRfKivPgqitVaxvzO3
4UR6YJu9jbRk6vVTUqKBqEXutoAmPNWwvaKBnaaUkWUVP2ljgeA+RHhhdZ8F1Z/NnoxNm1JYazRZ
tracADbY8AyqkxjrbdsES9CY3BeYCNeTgduPRc3YiHM1YtfgGHOt7s7FAUPJvoR69rDZjpR9d7k7
ifZQAjInxiIAQBpFV4jywjNbQDpUgly8a2WAlKZL7zagFgxeHaqQpCq5bYxlGwe/vvbM7aUP+YYF
YsSp2/g/mioY6Tqb4OJzDpaxdvAJzl7BUcf2Ya5hJSxYZM/q1+Nliq+v4IrsAGS5zY9st/bIoYph
W13IiWKdMw8Vmn4seaVlvC8KAxmqvuZlMpi9R9LdNt4/LoAnpedxUMljAKJk9vHpoHuK7Q+7F+tx
bA+K/VEf1E/VK7R/GHQ3VYwiXIIflDljVCaxLbxeDXHLE8yunRcoENZW7/7Fkb/tAW86bfOvNZhn
ZIY8ETK/SQz/LgXxLywcQNFkIKlxRff6+IMt9Ip19KH+e5xwIs8mlhvKX4Hal5E13mYbIWdT9d8t
NJawHt9zg/wCstR0vpeZiTdfNl/gS5ijnGCb8z6Jz2bO4OHI7yJNdl2WnfyRYTBe5X2EHkvhM/XK
nAHgQd5FH4GFJaKNZFYvq10RVScPLFpIoW7jEZM0RXYqvl11dVtYm7EgkurY9fNyNvHoZyAwMU2V
BqaXpntztOhkYnhKsLrW0M1qnmiEnkcFAaRmjJjFbhW8f/4gVoncOVXyxvpWHWpdEr3qTMiHHtUU
jFPR/9HY34UUP0kxLYgY3Dj59DB9UsN/HU6DRtGGRo2ATl+eSyc9h6qBrscbSxsCMse3XkMnZHnX
NGvOteGQZM6GCmrPrQqYVcztUWDkNdv6GvXOwTT7nvxysQBxGhftErMSu1oyLnLtTqoJXPihpWgM
ljGoyqc+6rHpWUo3S2JJVl5zvULTQqxoPpwhW3b2KUflRNTUwsTv13bFokWbUHXA0nBzKZ5w5nOO
DN9M0AWpeK3rXMiJWM2NtRrRk5emc2tH67v7J8FuhEzysv84Oq/txJEtDD+R1lIOt2REMmCMzY2W
aWPlnPX0/ZUvzpnpHhsUqnbt8AcO4zZ0mGdJ8poq5GA5ya4opnkgjzjwwNtAAq2sq20cq+9J+N5g
exKUcwEnGAdVh+uBrkesdmudMk4F8DZCXolGCRmfch124V4GEQKM9N+QNPPCD969qEe2CLIN0gEE
6m+p/K5qBzAjvHIvPAOERkj3FctHR3VNJmejRVvUAHFc18zuUcXJZH2RIzMwldIzxOrFMOOlM5dk
7RDU6SIp233bn4P4vbRfuV8wWW4WmUPNg8t5Zcho2GbLFqw2OAzD+nJQcYI+ZB3oO0kIfebB21D+
k+szqYOkG0giSytxwDC0WSNKQ1ygdxyau54YL+nftoFqJL2LdPzs+3zbKOVFUg6egttpUa1lB+zK
TkW/U4fVIk3Bj+pbi56ZCKqIGwGDVTusbpCiimjZ5DKzTXvjGSgK8ewH4ERguARQFuGvFWydkJGw
52iiKFkp1NsjgmGRhl+AnYZH3/9TXwUNNe0sakMBwEnNmxZ2ODAgGlWCXQkQEfbZ310sL3RZ3XUg
lUykCIHQgJLPy+A+JnAiGNhykhm58S2AZX1pz9LKOwbxyYrKtSKCMmUyLLa8KDak26h/6XsHLbG2
o0nDXEQcdAhjVawOKr5FQE6Zp/rDQD14FqWUWI78JtHNIY7K0rAr/X6PpjdKfGcgjRAdGM2R1rat
vlFLUFwOzQBSBAVEU0TrLsX1LWoQcyH3yWBfDFN38x6ieQ7iMpAcUg8N+L02N6p7kqEe5gMXb88R
sAkF1cgJKyzFv3SCBpK5NLBHuEp04rHFmXcF69vPIHUYSBPGG4fiPEvy9wmAwjia2yLeO0BkarCL
lvy0f8ox2dfoUapMvYpwXIjLHxFXs/NLXCW0/wBLY56QAqg2EFTFDmoLoslHtjK2sp2VjWiEcCr/
pQvMw3rUuY1L2AqSJvJ9pyFBBpuIwOxRRYYf5ZK3BLSfPhgHvt5kshFQkbS1ts3aFEAMGa8ZK6eU
SeX4AINIFc1yb4avKUTqr0LVXjRhTYI1dTeGbsG6VUG1ISWgevKZmjNCHhg6titajrVkbhISJFHU
WAW60AOWEjD+ax9HEwNcAhiJTi/pOI83m/VW+wqZyHQd0Ns61Lr1O3V8WebLq5z6xCLHr+1wG8Pe
l3og54AyRiX/nkDGDqq0F702CHKApEFxKQ+prk8N0mhcE9gLIerBsFgOXLFDu+zHpl2ahhnop8Kl
AoCwToGNzsCIcqftGiwMuUiWCeCNzJF2II5RRcGrEv1/Wn8N01qmsaItIYBZ9oDvIw1CH2Wpqn2T
kdEPGclJPolbN48QXu/ON38QKDXNFQdLA3OQ8ThYO3gLWd+tYgKkTfAWVA6d4XA9lCsRNioWsvAD
KIF3iQONdys3iwSgREKWozB09y3/E+0zt4Fu5iHeHCI60pg4B/TjvnWIrQWzTjZwON1YzKakr8V8
ZUTID9jq0s4T4JqEps7BD1ZfFPZGSR7+JP89VadAu5CJjML4xmGuKKGEHI5XKzdYgP2WxCcsklUQ
xssJiIpq/DIW3olaQTR0RFnUaGgvEz8Lvz2P3QFxqQ3ArZVpQ0EDGIpVoclyAYhtSMteT5h4GwK6
IYZudlusO5oHpolYipetuonWVcSys91G5Pg5WkYMpCwQObnabhrAY9M0zIuhRV1NngttFi/v5nir
nei+BZn0nkZkY/KqJSVuEzKkrBX2bbBITLtaB2V6nRqUFQwE5qNi76T7QbkqJTtGJzEHot/LyYcg
AVG+0fNfAIafD9VPhkBPoKanBs3BwTkGqQGS4sMuof/S9vGQLUBoqw6Jv8WtxPRPVupNINmLAT07
/v1Z0UtsPcyTSf1SIlGJl1Uc75QYBRNZAUcf7YoJiq7pTjq6mHgomDXGuKjYqis0nRxZXQrDV4VT
YqxJrzlH/hDsFAR0f+aFQa7Dt5FWm9E/OXWodODaG5eBzj6qPNusoPcFQUWItTUSK2GIzWsPrEkL
k3+K8dtS6kWldJU4+NQIEsJwqEwDYjz2SAwdfOTJm/Eu5luih5pY1VI08q0JkQLKiiGhjcNUBI35
jzinnZmQWPFAZDo1A6wrVWfGwuQzz4xloWmzwfxSgmAtjvkkl5+OSGfo4zpMLFP1kZjtTZyhKSBc
8I7LIh3fRou2YDnzY5uqUsi1QGiMzWwzFscpoowXYxQxvS+qYFfi9F1X3VWH4CJGDc0Yr03QnOHI
9zDisaAtkXF3ESIDAN47yFtiYKDlMlBgA1UFxOYH5GSV7pROzrfsrzT/Tdxm0QbbMg8P2A+aQbIT
U5gE1NJInyMj/IusxjCRmhR8c7cSqEuvXyuRdKjVegOgcqbYFdAr/SB06YT8sVfR2aVaSmGQ98FZ
Soyb5id7O//tjeBYhEAXkCoXF5vgwEW8FtdaZVjdkKIXEXiJGkE956wZ2i1BfcgK9A+LybVVAPAX
pT4IHmV6Yfn7NxxL4IoPnXUWcVe04vwq/RR6wSMsHVO0c5kZROBXBCYClJ7O8L3a1YQqAbAQb0I0
tdkX2NwCXgwWZDJqra6trlkEHlV7MwAj0NVjAzCs8BHOAIogi/P7LAHt0RHHBIeXK64ozpKMHA5d
4VFqdqSTc8gJvm26cMREmWcMKQHiQxqqq7UWCx6x5JketwePEZTNGVll5UfHRIWksGluIg4NpL21
hbEVvA5GxwGqFbgKL0teQ8JwSuLyfc6Hnl8aoUZTCy1krNWM7NnqsP5QkkZNF8x44j8LQtqkHoME
EoOFFDBNo1L2GA8gKeavHKf4rtQSCH55TNSHsKkNA4D9cr4aGMUEYFdgGNmQC0VDN6V1IyQBHF51
4BWfpaGsBShZxDydLq7M4q3oyAWZzslHNw79RYbibdZuuqxjEFm77YTkcAUHMr4j6XoXPCclQ6Qs
QzopfolkWJxVBgn9yEtFpuaUFRUfTuHCTxT/xBEoYOrMRuRCXlOFFyEn/79W+tYsaRmkGmoiIvYo
p7KTVg1UF/DkO1s17jbWLF6zc2x7nqfSs41hYRFBAAUfco6SqApJSe99M+ymIWEIS/uIZsSUslmZ
tHtcRtz9kMckEeJkwaIzmLjTKxED8BqyGpdfTn/cCVc0cbIq2Xg6TYRLa2IfbfOuTedHojMYJVfY
Q4nHYw5Zo05PN+9LTNwjEiSfYGioUKdb55PezTazQAIC5p/ADLY6KRcAsMIODyLpsXRjcWrSYedH
2lIo6BodoBQbi02+1q/RJaMsCKsvRHSYpTeuhrkRYq1iNiXLI/bET6teN/q99e6xpriQVhzJ4ShP
bnE2zmRdOzYYm2M/Ax5nwiJr2PcDLBaqSGAVaAGMawMc0hA0B0doqgc/JWOWCFKZTtRJ4VycGG+L
WTo6k3BLblnM8DFRjzLXqY7LAVp93nREIWnVm/5emP61Y3/yPTrN9PIbQPBtu5SFuBQ2K0VA5KBF
WoXpSptoOkTfU5FtQdiGkUSfRj/AXj+AXJ8J+lFWtzTz7V+ot8MULITh2EhXu9XGc5HbS9uzt4wI
XQ0qHsVdy0iijFMXbsWy1LCpmIAE2gJ5BhTTW2RjQhPYOrKzWNPffonjyHvmyUDM+gtzaw+ijjma
Hwxn0HOV8EGj32VldGjVlSjBcrY6phL0eMVQyqBC78h8OgZSE7tXZDwOol4pmRApGaa88TIO4Iwy
svGoDXWQ7oCup9gV+ab4TRSLDjliKZSFwLPS95IJ9cTeU1KJiftHDMsOQ8iWdvSIxDX4g5YDPDCB
gQSbmKIxUT8L4Dx9na4VGBUwA5YC+hBV9o+/0418iajBvEDoAc1GeANop9G2EMj7gFUUBulVFaJr
GiNthZfTDMEX6I9PpawuIgdvO3WXBMHKpLYTJyFDOOpwlidmYPV7Nu3KSQeqRSeN38+An55ktOPY
9QISJkAK4mVZoBSMiw82VORmPgE6S4tVgB+jo+gg95WVDkBcPPjY1Aghf0XsEAJ0GnWXB2iScJch
k9E02QfWD6p1K89oUHEDimxL857UK01xjqLILjoXoEQNCaOJqHsGfUvMRXd52hSiRRaOG3FhYmMm
PpR138ITT+jRkUBOa922yT8m+C6RAS4mQqOMU//Pzx41c0AwKSLQ4qZoRjhdtoIGEE8MliKMp1v9
lQ7aRpGnj6Ecjmk5bhQ6jCLbURkQirGyFn83PwJAkDKalCNm8EhyLSby/hxwV06jt8056wZU2ToR
UGgN9yak8dKVTEx5Din5rhgWowK2ERhFZcxc8pm2AlHRYK6bBJobGMQk6pQRoFcJl1S8F5GT6aRY
4uDHGUp82yzNM+R9sLHw1bUgN7cMnqcx/8eR2HDJMiX0wBwuZ6FKC8/SDiKS06+OW9S8gV4oModR
5yKitGQi2Cnhbhh9eMtPayDJSPVNFZ4yaqRYunAuCwGTFCQVc4vYgXXg7zvmHsaUnPSS1oQhaIy/
IWARb/j4i9OlcWH8t1JzE1vyG/3OZZPAago3qsV4foIeD2RfMNUIvjSSkLthNqx/t4MFHhcrWjF0
TfaiTx7WgGWwm5D8/i1eUX8xpAXtk5HoeIH9bUEbAcnnQXwDkTaAlxcDK9F0Hvn0hMTNQaRzvOkg
jDFkqOIGRd552GSIcjd0Af25uBrRRm+N9ubQZFbVce/AF61sAeWHgMrRhKkmbAiN5FlMKlJJWhkj
83DOmxR6I0OShKE3J33pPGQcyxC62tL+XkQKPnBPwde2jPugYQokBHQ0Xr34uwr4GqenbDF1ECCg
Dhokb0iTPxOcJri8dQJ4cUSPI2wOo/VKjJzl48w9RmWpKLtQRUExh16Sz8SUlxeQLVXWL2Y+gIeZ
XCDSbFXG0iD3CKj8BS1bFJsOuG9Rlgoi6ygpq6qiZWKGb8OIY8Pkrf+G1CbLM9K+VJSlJyJSEhif
IQmdXp2DAjMEeDCryLgGAIuuPWLVAOoRRz356BopOSwZVqjDgSkG0NjVzIP2ny6DAldNshr0wtBF
akpePgtY0Jk0sD2o8857YM+igssRChMNKbAeRJwPBSqXzSCpz8xLaYBKwB3dT+K1JXfMXjYtRMJO
0c+itevQlPyja/cbDcMA0W8VyAqNPChEILNM9FOSgzBIz6xUuKGcgFuRFQ05HU1B5M+72BWJVzBZ
kG5w2W5fcu5qtA9FZe2Dp/Tg+op+JRCNFY7Ia7/xG3KkhWQHf0jQqu4+NQaxYt4oVvtgMkkhHxHd
NhIWI33CvMNtINiiNzXXYnnbg4VuK3OV++VRjnDDKoNj5IuRBrowMPCLgOxae6/8z4BEI6y8a4f1
XAmCasoeDe1lUHK6d1WQdZhY9A1mI8PU7wReUIR+S26wH37+YVn8KxKTC7hdgFXb2d87IMhEo32s
KtCzFZwRhaGUx72quD6TNoQ/nVX8gv5ZtAP1dVDM7X0hfYrSYeixlkLsJVA7t0knJI6enTcC3qp/
sWUkJ8MlmXNRy+lyAf8T4Z1eSsoeEzW8xwQYR72DRoywbRJo+mOGPLhYeB2cZoP0oGg9CasHUTR0
o72pjXiZ0neFTLsUkRz83jMly5GoDwGNje3oNjXZR9q/lGlvO8HGIme0m/cUiPOIaUsIEWNEnIf1
VPdQBKvqXEY0nIkNrf4PjRDKx/AFT+OP+oonK5OqmSF7QJu+s/oIWU5gTanmQuto2ABSmacr3wnQ
usSTLrmlEvz1LRYPPb+njdFS5ACmFUHWu8m2fxQ3MqFzlC4NWrBi/9ZAugW6cEiQVBkz5DJrEJcI
zUrtL8lDBUQUj4IMMSWdXapJaB3MewvIHseFYC1lirp2iDZ59cuUb9k2YGZoJOVM1hh6oC6Idzga
IbSfv0VZ3RCqPEqvjAEU0JiVbe9yedmqSBfr+l+iIXIgAa8WTboAB8IKOIbASYkiTbD5RMPT49lr
uFkp0jv1J7OrcBe19l+2J35dDBFpLow4JaOAjRQCKRWF7Fj/Ux3UuUHbBtFI4yhdFgW81oaZKC1g
4PbHmOGGF0xrQP4brx7OAY3pmE6rSNTUAB1ouQrCuU3XJ9WDNxPyFWx2R53Wgc05muXZR9K3b6II
FTkTGupG1G5kM/oYM/utRAfC0qZbHa89wTSAxTxZ2qcA4enTjYpVnHW2vS2TB0901XYQjshm9CRa
W3e1pzxDqcj3v9rmGYHqFKBPQan/W6D0DICUoKq+SiPxMM7iMSnkxcjqMKLK6pXI/GLekMl8t/Eh
b9ApEc3kXLFdD9yD6g33P4h71kKQydlbiNtW7SFtsajlRJtsG1dEGe+riOmeucvJ7cQ74nCesv6K
TP4z7+pvJSu2QUxrWBy5MlW3xr9PE6ZCaMAzAjeAkdqBP7cQkRKHeqN/lcy2fVVHXDzf4734ZqVu
WQMKjMAraKAURo6WKsyPGfJPzNplCVvA8a/0gvY14hHWyUzSFtWl7TgiIjRyiFagaiceSgf8SnQf
xbETWCG0ofIaARXVqEk6zvoUnxKpCWEjFWg2WHwwSacYjG0qKltk7voQ0JwwHscNchur6s/YaW+W
kV2jIN9IlvfZ5f18UEW38As18n2fTOfCgVgkp9rZrmLqUngSuAH0qDvOOE6CvHBRSlglgM4wYHNH
LduNkX0ak2BZmVcnhHwgAKrYJOKqzfAgNNZCMiQLuO3AWxTFq1cmFOpgjJFIihsTkOYsgan8CeRj
L2pqq3p1WGArdIWa8Z/YdL6pM8O3j16Zn5u6PIZqtjTbYj9k1ETtRVZF775jycbIJqcu5iOkqD6U
dtENQcTlD4Ucdh+I2S6E+WxYqCfR5RP6LxiQ0z3Jeoj8+tknrBPFUtp3KuOMMURzKweHFQNjxG4P
/sY+AXRm6tl6siMkjyXwuVutKNbUrTMPqS5HZTPmEkPJHowGRrtkv1IDCDoChsNEpYVhEUPOo75G
vCUqlgKNI+zMnfpgE0ls2k4Zcx+LcrQu7H8iBgtEa8l8jf4vlDUF0SxUWjIqTad1s2zCyClYFRIi
BpgH6GjQII/QNNNaST8T8Ivi2wrs+qSHeBq6XC7GHKal2mwTeh1M5JYZVjjSWw1mNXMCJKuqNaJT
94qQI7JBkydrOw89VjejTf/TKi8C99KneN4q1bFAX7kghaS348fFunaUtUAIlBUNoQDHVyzm1XiR
0OoSfyV0IGpvIuOEKUKfoIxPhVCOoWVnDdT4dZCewcY0Ge9CRkOi0vKL43yMeEdmHBChyO0Lc6l4
hGZM2dcNze+yNH/yyNgYSInEuvSdQwpDrQUGNzGrgnsuWO+G5+aKtxnpIsMIfhdwFEL+jxeVWx2I
6YBCcBMAaCdA4GyxxZ5jNSBWlYHEVQeAtJBVeg5U+x4VxtIvLNFEtZd6WSOHaGRuZecrrTsNTIPb
ut/BVaOXuCpKpkDjkMbzPh3AwqDaRLt6CDcahAlqQjFq65gV90RRNL+X4IrQmAT3I6GsD3TGtYht
vgQ1ue15Y/gGZj6u09Je4BdCBmiZGW77rgH7zJBvyN5aCUXDaBJZyFZUzIiKiNmrWiauECsS9BAb
VIvGAWOY4uykUAwryCFj4F5Tr4EEE/Z4AgXoXSOJMwI1ID1BswZxlOQo4E9lJiF1qr9l8b/UKMDH
dG4sqaewBGyIKd1F1Wi9g2yKmE/YIMoCVJcYO9m870KUs7bN/tZ+IIK7qTehU9Lhw9z6b6kj/1SB
j2MaPCjsEt6txq5mCRR8D67UJfGYqtJ+aCLf7Rw0Q8SMIgWZa8iQGRNGKsAj5hJ/JBVCmiYMGXu2
eL7Xtkb5pykvs/rrrmNZU68mPDKTnpWILlebaex5dgK2ZMvJTtzMRwsp6A4MScepb+aGFm6rwVm2
nEYJR1o9/maUosHgpIiJ1iu1aOZtr/AeunfdJw/wzRsSPuuox7+J5glYGDJC/UvjSNRQJRFUKnKh
lD5uFNOPNiw3r9D3Y9OT7C5IGVYjfKUUrRJWvG0zylUqGjI0gvOWE7OLLaquzPUnh+NERcm22DJW
V3zj4df1pw+XHvmNQ6BYdCjpqXNfewgjI7tl0ttrHsdoXLLuYjqYMQ80XHYlske6ehL1pir4ev1W
zTCklNBrYYYucCRiZm2y+YIRaRogBRD6IW1hbqlAh6tuZZ1fRwHiGAsdqCGWO7lwuQyjZVB4KzTV
sPXUCRxZHzPZgLelMrKW03dHYUhiOPUlzoNbNJ61IAYAX21TIB0UdwP9J5Vm+Qw5AnQdNGCtsnD7
6bZ12J4VCbF4aKjiOpFk+PUpS5xgWCiCCFDRg2E4X0ftGywq5PNAVHcZsyvavUa7G/JuI5qqU+df
CrkEkZ0AYO82tMfWQ9nAxxrXQXviAFgozOUspng0zwLmZEUuzSJWtQp6xtKh7IQ9PWa8IBBhM/jG
1ugPsafu+to8j/AdM6PYpM1uotddoaWETCr6+BboTWXn5epm6DFID14Ye7D0rfYjHBggDnq0qPBV
n5U8B4i6dUTf3tkSx3AbSBlck0Xq0amG9VBO3b2i3SfqM2ZFY2BssvjoQ/XuCvXAOGQZ+OO6Kr2H
Pzq7LPPPtlZfOzjzAWbNUgGQofe+qrBZT/Sp6ih5pglUfgCgYUdVPUzYruTqWQy8Bz95lLGyL5mv
GjRY/KE5RLb242mMdpv4o0so/FAoACmHYld3rSf1LIrBWsF9eDCDjanQ24nGDSRVEUulSF9sdDn9
VThqxaHQ85zAWp2rAg/drudsAg+BMZ8tP0UdH+RE3qR6t6PyHPvGpqWi70x6igCjPIpAE9hIvArR
KKABWFkduAiAxJHlCDkwZbLPoI2MgGY6IcIqZL6Gf2IfaIGM6FMQryCm56YyN5oSq84RNt4E/SND
WbfS5XUKX7xEfWXAuGLytoYRsICCbcHZ7Fnw8nmCYDALu9gM5XRNuba2ZgQPG2hCLsbMnb/CmCzi
DdWWPfP0UQkfUzZdu2LV3ELQEpWm7v1WPjQanUq4yZJiHpn/KbOcstQiBlrDu6Vfhyg+q/YZp4Wr
wR5Xu7chyD+y8BXRYZYMtF77325cA1/eWW29t3wwD+vGxjlz1Q4fFj2B0kVaXXEgaB092zWRmQM+
XbrO+1QumJLziX52jgGGgNCiftTX8LKJroa50se96u953nRoYf3rBbU9IKBtm7tl/JUwNpkd826W
fQMpCXYxU/65v+jPzQP9FobNQJh/FGExhPvKySj2ON/CVZ31LYKCS0BD3TeWEyMeqhwaeLvDCcV3
o1qSSpUf2rujL1JI/Af6ny1YYuOoddwanPkL8Qs9OIbFuNI6xsL24OjM/c88nuMz3jOiBbVGJ/FN
fSKtRhlMkVSyewGqFAvuDYfF1KNBMG8wpgEzpO7s8lQzqvvFNASeEiqMuE8hOzI9kMvUjCPpqpvF
b7Fy0fxTHNEDYmq5dlBTp4cL9AfGIRN/c02PvWoXQne3/3v8sNc8ZJvpdBWugDFw6mSkClOC+xpC
U/F6GM/4rULgFVKRLFdUWxXpN2EPKCbuufg1TnvdODHni0JXr5pl2P9Cgga/ooH7pOPP3fQm4iPb
DHA2ORKykveR2AmsZCPw1UBk4fXRJ3+KmoLxF+GTByym1lDTuK5ZeMLVHPkz+T14FMwI+jmsNQUn
3H8GLvcm4g9Ae7BmmGU3E/1FwFm79Cf/ouCgMFJpBXPqkd4WC+XV3hEh4FfagKbjvHr0DSbkMzFB
XHtP35mBCNCzGasBEADFGL7wXrjiO50CR10G7fwKgovowXNOhf84UAoGjhR0HxXeA2uSuW3m9nfl
B/gkh2TXLhDsYBVl8KYe2QtrAFL1ls4iIg/YNBZuiAbahfZEGK5GbRMw0CAQgXaZSZLIUzASOguB
K3QGdhqN+BP4x+6Sgm6P53hlk8Xly7ZY4LqIL52Qn/Fn9XN4eff8i9tDkpIeMk8cITLuyGZuuXSY
iCB8jJWCt/COoEYavGOQtKB8Y8eByYrnTO2RJ/SvmNmdixtJ0Qq533N2QLJnFZ6qg7fUd+1mcQw2
2Ty56Xd+tz7J2M9v9U29yc7kFNuc6ckVi9yHfKfL72sz+DLxV81T/8VCZFu49V5bJjdcgm7DkWdY
Ar64/YE1ZupTeotu3nxaFufknG/6jdPPx6fFm9mo6KI/PfC5XPCCFxfGc6TiuACNbfIGuJa/42fY
N1TcOCzAFvWxp8d6G19KRTwCEE53pNeHF7VOdxB3yzvk/YJMocpBzIgWDHo6G6SVT/YlvUIQPRhu
doxe3hMG6NxZIHWu33nW3oXXUr3YDyjndRcUhboXN0iEgsJHh/kdQQwWOVYE99pNr9nFfnJp3n16
S87Wb3BGc3vLyi2fCJDoT/XOG+f5F68Ko6oZOqLKW3RmpWavccfT8e7dAWvQi/dkZ7AyxOW/6mt/
kp8scpN75qqv7am5gSjcdOv8ZO7gwu+8Zb6KT5kLn25J0bssV+J/PJ8tQwVq/VdxkBa8NX5A38Ur
Z4sg+XZY/SjLdgc/c0UbdIv15ZLBrDusK5YALBNyYOeNrQwg9C7kU07yXp3pe3mDqrnrLIIlhaaL
PNgJzOaSxsMSNzGXdu+GkL9C4PBtWEeXdicvCjd7yCuSVbZsucGZZ1mtg2OG2ky0HNfjBnEl/int
jLfmRe/zki5owS7KLW2/VbfuDjkLEqzBW7tNjvz8mv3yyA7qXf9X7soVtd0WrM8iOGvL8e5dvLm5
LNbDQd9D7dhUB32TrfVNcKnW/ik8NQd9x+bFHp0C8IZqCpUVKLs3zpSNfUpcWgznfpct/RMp5KU8
ZfMfY1EduBVWDTHkZL3VJ77qzYKef+gOxLO34gZ3/Nzf9TvnB5oZ8IRuxdmJZtla3jQ3+Tkdigd8
wJ2+S878ymy8q/f4Wjz8K2MfdlL7xkpzPswdAQ5mKkSTZ/ddX4u1N4/WHIEbbVlzjx0fl9yKNc97
gyPhPLhg1npiIOryPB/9vd6N63KDDfMaAYVVuy+OhevzW96JTq6rn+GLfCWHfOfs1V12s4/SW3qV
WArsFrE8i1dwHspZceBk6ADIz9jt0Vb5ak/srv5enrj/5GXeacyLpcpifKF+wJ9ym2bxvCF6A1p7
KUsqWAIKsyjX3OFVt/FP4Je5TXWn3se7eUebcIfy9WlYJ4dxiz31LlgGRGY8N2SWXAl7hF2r341t
xVsGjLdkXezaJ/7rN3kHl+VUvXjIf/tTDGBeOHquGl4F+pJ8OQsGrueNa1MO9q47Mu6e2ytpPbkO
S6c6BHvlmu3Hs/3kOF3iEneRiOa4nbklx5NBz+DRXyH8yPPukJzlDV5BLHbxOop1fg/vcMiOkIGg
inD88f/EFjFG+pBnxhfBliPzg4RDvtPSIVKDAIlQ46UbSk/32+/mwa16TC/tK7+ia/hBMCDweXdc
Zo1Z/q68mhvoNvUCLnXXCDOuGYpGJP3ElHnxiNzyhOXxl8GhuTMvzhdhKkZPRrwQQKmYSuF0WDZ0
E5jjgPEg1iGkO9O+EFH7KO/46dzyC0GFVIQo2UCCJneftW/4Oxm39Dqs7Ut3sDcErOLWMreLDulV
OZGa6NGc9Yd13kP57R7dmfFr+oR2nM55KS6rV7135+YVc2YBakQSr1i8yII4k9F7f4xb44Mw2oOz
wt6OTRfMFH0WPWgHEbsjdyBXwV2cenlXXrsXq4B2P39MJrZKhCiqEF2rgVqvsekirhef6YXjzL+T
PxLwy1V70r5YwYjJAe43votvVuUwcJ45H/CTwX8iln0x31nAyis7jyDbxHGpfQ3r6QW7Hrf6CKAO
CjVHFfz+kVEjUnQyf8umP0m8vk/ISx8x0L1ofqZ3zjXw5NkRX8yrh1cqE00C17ub/6wP9n1+0jiV
CLrjXXYWfCu6eYY+I8ngERLFyRY5uViggMM4PFgZuCb1V+SkWU7arbiM1+Qb3RSODEB7HLI8CtLr
e3otf8b3cKF8WV/xZypW+fDt/6NIOyuH/BQdeuxthxkaVXxq9cLLkp1AFkBB1xxsWAHc88n54T9y
WIKIZRZEDoJaCfKzZx5ZfYW6xNk6l6IFD53v59NU0uoHga25lT8sMxzpeFztVTnwOin/pX39JADe
WHvek7WG9zY/XD34BhuPsXNzY+3ynvIr/8VyUS5vF4lrH0lkXSiuGABYrrzHx3FZzajuv5yjxWEC
HM7tDhTfVCinj4QDIl2NOwLcrlnbc7gVC1ySl8aWnGUb3Jw3nqX8hCOGwPiWlRG8FftsGbGxy5OK
dD7/MSXKVq/wH8uEhxw9mpf+JNqR55mbiKCSX0kzxr8HzY+QimJ36Nqbfluf/M+E+A5P7SxObx5B
CsG7vwdnWnab+DpuRfNWxCEO4914LQ7YdJN/PmrSKCLboXjx5eh901Cl9SxWBqc7r5X3QCoRN7Ps
rN6jXQNvd25fSGuKR3epXkO8LB78eH8lY9GJKBtyFrFASGFeZKZ5w/vvbvazeLHEigdJTbjKVwWR
Q90FD6LtoTlymr/oB9k8PX7IePnkIl8Ene6gkajO9X0pkXaJZsuVMF5feWfcPg8efChfS4giP5Xm
2k35lt6gw23vycYmold8LtEtcYNz8m4stG3241/HazZHfZB0IDlD8r3TuCVtCKDt7K03dCW+hkfw
8P+xQ3S0xuBwZuR+ZGT1lS3P8jA/05P9lJ/NLXvxnI0vbpiTBX0f3kd3MZ/11bz3z+4sVphLVvPS
SR7aa+BWr2STvUh2CAfsz+nFSgRlf5fv00d35AMoCNo3gkPxIOkCsXgpLpDcyLj5E47hMyqwji9D
E5Btzc9zz6THnb1MnD2OLnjb2ifFDdfOubpMaJaSWxIcOr625wGSJ6Lsy+1k383BP2GJxEu9ZUfp
S95HlEmH6YWV0Us/WNcS8eRZdO4uzZEw8UIqDK2+uQRhDjomI+8ProTF0j6RlyIbHuDZA90TG5U6
hIyzPrHJxfvhx4CZX9Hoo8AhYMMznSGmY63RMKl+YZ0d9bv8gMd1A22czNGrOcjv4Um/mxtY9HQy
23ftDZ2vfXPkRJg+yn1ybMQKV27Se7/tfyLGMeGsvFODcY3sMJ6t2MPUd7yqZzFQoM09PJgc8fSM
F4cJCrbDw/ipEHUq4RDPtF9kSY33DrMO5mIv6hoglMmLmk1+598a3HIZaFKbUmwtWfjyO5uEQlZu
RAVufMkbXkXMNjKJfcMh2uVX/wpx5YHY6X3cj/cCrCwR+5CdtUewgWR+60nr9FW/p0V4ov1HPcOc
ayF9AelbIku2DK/OV75D6Xk1rPWVf2r2PelHtk7msJ83nAUrmkjndJ+uEB199WRp01t7rW7s1+IM
07A7dy6h+VnNw4W58vmE/EQB8UpPxhfok3X7FFUorQTO2u5Gvk6iyEOtPiWEXqki0Jl+Tt/FpTmH
p/GJPvSNg5u4QMrAa2luVHL1HaUzkop/VG/DzXzy9Nn2RALt1f5wXvPq2Q/EkJH5GUIWsGFI0VtA
7ygCnhkh4QOzNSieDbAXouIRS5QDhtKZMTR7/8Hpgy0GmnxILQpOL7adzDl5AIDiu1n8j1OQ9s/f
wFGEGwgQtHj4FPteXll6D+Vl8KDtO0t+ENWYh8IFGDZxXLEURPehnHFDwwcrhWSCLGZ46fvizM3F
n8OBg3LDmhuO43168eHcvv9ZPf6TdF7NimpBFP5FVCmSfCULigExvVjqURHEhJJ+/f323KqpmTMe
RcLeHVavXk2uUe2wPlw7AkekXNcN3AnouUsE/RO+CX0drvuP2K8Wd5wxDzte5arzU2+JyWWuAqNC
Ur4N0uwc80q2i+QIfXBMuxfzRymdg85R7weBYbY3SSOahAyKJTX/0BplUrrkFcPg+FhTHbeJwBKh
BL2mVNn6prHhhYwRgnTi23sUTD/WHpAFJQuoINykKdNvOsMZQo14+VBfBqiOlSPEDQsa2V/gLg7P
odtxTtRdaR6m+pZH+5DntcSzMSTRxDiIryBu1EzmkgIn3Tb879XR0EHq90UPwSQEF97Ia5fN4bsy
fOWYx3wUX/KOi2UdKv6djKCOcUNTSI2TwUo73ngaUyTy2E/7NX2Vg23G+wYJI0jX3FQejLG+Tbsd
25wbiZ1Bu4YuoPKPD4jHkJ86zEcWMhdj1D8zg3OszrsD9u34WTynj7MR0nVDBHgnCS79H8d+h3ef
iCQEXLkC7uSbHqG8bGL89QmzP8LftGS9R1BbiBEIYM4kZVtJBFSDs4Q7fhLYYQfXb7eK4NUSoGLT
SR4CVhiWiFY0jSoCNhHXv7it9L/X+b7bH/sTZGGqCG4FISor8wiKJGzl2ljcCVOwvEkVVWe4X0Fv
+dm9Y7aFAREXWTs7jz8H0txjE312vBbiWPFSYFQz0DO+vZ+w6cqjsq6XuJ8knWsL/aCFd7E2yel8
zBi66WZDpIQfaePvrjcutnSu3c8QCcmqiLHZvzhd8vbuXO3KSpyjGBL5N0QxLCGp4hvZ6c0dAoxZ
/2ErzsQtkImF6e1Pcm6yvhVbmlDh7bQjeWNMO6fxiD+j37L2s+QT0RKQGG4KMvC04ajNhktGtc+J
BCbpeTgzws+EkJssn1Pl23rjNKyXjEmZoZXp9reDGRvC7flZcI2Fcfu6+pRg9/JIyKnYV8nrPIhT
n36ICI8E7Tk19XGFojnB1D+IJj+x4JlSiV0QnpMWgNNwJbzYuNlxM9kE+yOJASgopodSDn5XXd22
kAIOHfngc1tPqwhBleRLfq2tSzLY14KvaiLx6/dULEH6831iiPgLYiUtOaKjTQjLSDK+BH230Z0L
ZmbsjmaRpJpgQ4rLfcn4UYluHYBoNLQOr3VH+FagW7fpdpzACTwtJj3lthX2dyI2SsRkDf8Nrkin
mgiLSIjfcf+vXbOIe/gakdH3jlXynBKLzI0Ft6JiQYN2gFHF5PhTbhiRtTBqLDM2Fj/wXHnA/AzC
RUInoANyrpDoJeaxAG8nv1Ed1lN+xD+y4YzjO+4SFhQHY/2Ie1h58vGz40uxvvyOGI13Y66NNQuU
Tb35EC7sXju+i4csdiX5wzsmpsKRNGduJmsOv/EQpggYY/c7YoYf89uPl1hduFUCTB7TkVWHOf7/
2hFwxbex37gb15oWTLH3MB44uf6E85O2YoEziSSuFnwVnDOyrX+OgOZm2I57mvLOFCDwMvAT1WrK
IsaIdpgfTB57F2/xbz3Bc5PH9fKN48c/nAhM+xNhymufZi3ErWZon69y5qIGrLGBanMl149Dwle8
7EISRoGhdWscT3H6kgK2qSnaKFhznCQ36HrCdobUY7Cb2MfD/lj+7UPOFdn5XXvk47hCkmqmlJYx
XoZD4vv01fXE/ax2Ytv8EGenvmLpKLTl6E25+GiecMvbtlxMExH04lWQv8GlVJE4Qbr/Ik73B8il
iIcACsAzMXjeYnMjI7Vjt/SpOxNqsnyQEgCc/vvM8RjKuh2xnnfwa+ZgoLhmnBY/NC+Xx8ZBu6RP
sPEIKCKxEEgcWIAXkAgWBsy64flK1xaul8QfJB9caqcm/fMgwYgj8YP9FBOheDUXO3K/twWG0ZiG
gSwJcW6z6x15hZPqvWzSuk/uAWg3zYj1MPjBa6FPD5tNTI5jZu4nS35BRok7BeMuEZ8W8SKbnJRf
RcntSKxrIAAOObS0B3w5USxkBa7j41A1NP4VhqhNMYdJzLTL3Dyd8Yz3CM5Q8Bg6r8bnv+2Abm0X
hYxasml24MFyKpw925blyPLXz0RHSJAQ2BD7wxSDjsENvdmoGdeFS4tgXVkleMXpieMmBsFh/3uw
Vw4IQRC17CuULksmq/pag5dLtEDIq/HoWJ3YPCQKM56D2EkIehF6QFpmpeE01fPtn8fkLdRfFEoL
T4rlkC0c0gjWL/GIwqlwM5m7xZ1jU3HaWASsKM5fQK7EYZ2NoY84fdARnjJsPLz4P79HBzb0e/Lo
foMaFw8QEXBxuzG7PDMOTc4EBiOWENmiYsbcBhit+kpnZXbA24xAsVWgT6gj1gOfjJaNzVWYhyAZ
ewcn8sZRZHnjeBwHjrf1rXngOb5jBU7kO0FgxSJX35O1JJ2V1GYSjJ1LkJrBNvK2PTM5JFaQmUly
CPjnYwbOwQp8x4mi6BBZQRTPHSsJnNgM4ohP+ePAGqfmOghq0znEa+tjHsaxGVF5MOOLFwXzQxxF
c2t88edBFMTBhQg09i0n9i+WY8VOas79wDBjy+KtXI9pOeJkDn7CiV0i3/Lnh7kT+OD69tVmCpkJ
9mhFzs9MkBM0HY6xjRP048ztH8vA5MNzzpq/VSuZt6YfBHOH77SsgzWCkWL6l7g2eSG344cZ8Idl
wMuyeYDgZc9ZgGYcBq347zyK/cC/BD9bfCSOnDjk5PmmILi54iyjix9c7Ti5BEHsJPMoSuL4Emdm
nOBtzMi6xElwEDfXCx5W8JcEycdKIPyaCTeaLNWOeQM3kdNzooARzFGPS78wIcO8W3Er3sMlpuaF
3/qBY3GT7IC/rHEwtxLz4K+4pwm3PvBzl3OOLF+cYRDtzZf191eYf5eMB4VfA1/CD89ZqAq5GNCv
AHnquJj2zz0MjYeB/cyxj//XQ0hQmX/asN4aOr9YmTZ2VwP0JtyRob5s+shkCa0bLW2wzUxhcpTB
lPkgarkxZCriSPX1kV2ExiSjXIoGZY+tplMmTMvN66lCbcNLlRDaPyuUiXxYPGb33DEbaU8fjvq0
kfff31cNd5Ev6X9JCiZMEvpcZVSK0GsB8paGdtGVflk8ncewCzvh4jEPv3ft3vpPrwfbbbFv0X+/
0u4CDQfRC1d0zr1fSPV9/lr64nv0H8DP/pW/iejRHyo04nY/96feJmld+rBOs9dSetVwsAuHzOOx
p5uHEYLafmjpj7htuYZbHQzp6BhUHxq4UktqVUZAVjQgeLcB8ym/3mv4sqrBHHXr6BV2XsZGzv3f
mF1sxi1DuSGOI+qBc6Ftr0Toq0KCjLNyeRaYKRUDayCTJTtf/Lh8hUbdfOMipWSoBe8+k6kfTvtb
DiEUNvvZ+XTebj08pBVtD1GyjYIosaJ1JJvbxLAQdec3pDxEsIwhpQOUMY5Wp4fM9qVmvpfpCnD1
ArDbIQakU6E09QNJM5L51OIEZHMjB2ZlPWyofSXjJ2f3RQsz32wOaPcR/h0gbzMtm1/Vmw+dRR2z
VZVNT2AV+qWk05sB27J5X4AzUG380CVKC5LmcNnEcepb5EovS6Nj34T+wcVpPK4+6oAWnmTY2AQt
ZGy1qK/SiYjAgUIT5w3KpAO5RSlErpi1Ft6sV8LehGtiSUBe5F1LSvQRCRgipofhqhhXDmFoUE/f
Y2ZCBd9V4VKfoFpxmyluj8Fw7bokTQaORJFgj0SKyOYMVM+4OuYu+OqFTr27+b3cthCjaVO7ecz6
9kC425PO6HRIv4g4FKjSUUGw30MTkSTmiZjKth9JDESKBmycP3n5uUhz2qx+CPfQCgdlBMSG/UnP
N/EWcTdihHtRYMc33EUwxhUQBtzn5L77yvyumkBvSZTpKFw8Z/3Ve8YpKxWcXBpqGbfwhJ6KopZi
8TkIfLRZpPTNcUQ0k6F3gguvVA8W6uIavCdFwhChA+x/D7h8TPjqXGf64kciOUunzXoQfImdVp2n
O/Lsl+CxR2jSzNJF78RUOjThsRtE5l1y9+kRtUYMKAlyyJ3mAOEhDKz/PZATlbY6kelemNymfFoy
1Tl1z3EPUDhd1aNHxGCz4Bv1lt/FfsPiedCryY3Zfef9FSknPq9xbnYvDJqEGlJSzhoygLdL1uzC
V3A7p7WZ6uB8knZUzm7LQfBY3JaKTQDmtqOP87Rfk4GDeiUNqVmkuEjfefAuPMq/QExQCV2EPUcH
eLiWZifFKClHw2Dg1CNSxVBaKCM6fTevheF/dlJAKfP0WgCJHJCqVLa3kWbv3VuSTtMphGLrRu1F
GrVjZTmkCEVJiJnnm2b1WijjnHnXm9u43lxnb5QaTcTk9iigUnlsPGbKjV+L9ww0e0k33PRxaMdQ
amYDEsJiuafpmh4mEYvC/4sQLORKSWNuHEDQGv/qIwgR9aPPigyAeRffoMgpjhJa7hjlO2H87lRy
kAZHT+jrV4HuSNbha968d3Ib6Z5IvVKXxpfF7XSd0YjnIOIeyH4VKWE70lwCIQ4ig6lDuvWuIyl4
8Jt9BD7wXKZJM3l5lICt91ghpb1uU5+vT647YyxwA2OGehiPQQkzD+xtIkVIG29hLwSq83Ph/9r3
WJuViW69XTQxw4HHIIggiwTWBgMjToHEfxQ7GXU+YatSy/sm5C7fyW38Wknec6y5vfFwkm+VmTYt
x9fxD/oBTn7+WA+jb0C7ykSzjXHtDgJp9xyL2kDqDAMEAieAzN5n/fKRqQKBz6KnLc2vHiIy1MNl
G7TD7la9zZuqa28znBhYqgguk/2JpDlnOeoi2HQ2b3d6LlrXRGKQFRxpQmsMRYxz4XHDrd9Y4vKf
o5vLjCIWDDbT03y2L2uUajWRImvy8GZSKXhMJQyP1NhvxWIKLwa10RgqBNfIo/EO8XILrr9Beya7
mVZvivqyMFNEmFgHeiOkVJhT3gPaTJrP9C76KaDNdRaKLGlPkI0E0naol8UW484kQWwEFjS7upUY
Lmd3ndk7FVv09fMTJhacHxDPzZAJMfULX0Dcaz9CeTMsiN1NJlLyecxv87CLv+bAEBAq4OAnJ8TH
bssU0Bhw/Wm+Ucq6DKn+ZCZGrzLskjanj/NBHAfTXtpItTwZmoK5ZnQUKNO5gsdVuFguaqFgaBwC
M9mOiFyuGzyRujLWjyQDZMDmsY/U8x2nAG1wdhAmlCY1Am/QGIEC8iJHY95Ud1DWyHgIlDal/czK
JWalouAvamt0A7x1QEhkp0wDHTWzWJIDgqEXN/FA0sX9ogZ6cF32F8y7jcnFBqisbvYnlHzUVR+E
tFwqJ6r2zL2l8YnGNlGcU8/aEbwBv3/3YbI0jiiwf4/D5BF2UUeZvR98Fp8JU6X+uHY+hrupVprd
jj+LOx64NXM87R+3obcENv1X1sHO98b9VXWRx8bGiCG+hL8lbyaD8RVX3vRXNEqCeu9YamKwGODe
c4pafUR+eoOZEjRMELFeq1eEb1aRsNkUs2alruopTP9P9Fn1yTM3omi4oNDAsIldvi2Wg8v3sIdu
0pGOsZti7VTO8s2bWufgkgtwoj6+Z4KyueJ9DP650DEX9ScW3/icvgd2i/IW98PCU2IGDNgN76Pg
DpXrbpISsQrgR/WYqzZRXDC2Ue71w2fSWHdfD2q7XT6iNPwu2PYBEIp4aiTU9/lnfj0NZvfz16Nj
4A/MEspAPR56T/YbHN4pGIhXeRkp89NuqaSFJGrvmcLte85+ISWIVeW9R5mf7p6zdAfsg1zG8gn0
Jo16R8idY4a4OcM5HWjzewTk5NLZEtfjL2wERDZNxb46TICy9YU86qgsDK3hHJTCbqmMaqMvtVDc
jqXbFBCW0gjtIYxoPkK7wu6t85E0T2QMRmPt/Z4LE8jVonReTkEgWT6U3PoOYN+iHQHg3H3Whjyu
8Ppo30/fLlQKiDA8YQx9dgF08oejD1ngD9eC1r5LN/2sWj2S4Xzvf6KHg5isu/eZ2MTr/YhG0jlh
j98tnn/wM33JeziAkM57zLdNsySLhoz1mAKJsR6iytemzxnl1Gmx5Aw68DfDfW/fI0ZKBJSuGFuy
kU/tmG0IiJ5AMYBrAEkI+OMoXbjj/STdPYLhvODOGwCt+emqAskAbaBwfZERfqB1dYUne241HlhP
BnerIiJQ0pMl/2DZyK5Z/aVsAR+AHhMSd/AQ0Q572bg8lFF6VFBA3dHpbk2YfjdmRw1NiQkcf9lB
Ugn+8pGy0Sf7uLkgtfFeNg46vARwtLz+prfTl8ItjwJUjYnp0N87xNPs70JfEW4CDIDVqYd+wo4A
Sv8BFCTc3qg3ZpdcqeMADDI0CmDwX9gOJwRUiMpbh14dXgXXSeTNJNjSHOCbXUzrP/E0szv3KIqR
RFEpoNemptVpUqFe+68E0yWUMQFdgU7+qEBQz2ABiyLDOoOC8u5sThmkiASNCA+LC/Lwfjs6Q3Br
H5v4EaxTADoMA3jR5L2Uj5h7AK0BzdvgdrC+JUtZE7kBmYGKgPr1zW+NwrdTwUTLbRq3ZDp5YeWd
qGOynqHoQWalJga5k08TOmzwJESrhC+gM/BpMDC8//sRIMlrJ6C4E7eG9BD8kLsjNm60X0O54dW9
gOqesb4Ckat21IsEuBlRLIU8swZwgn3Ls/0fLAIkEYRb5mYI+QeHciQgDxA0CWEju0TNZCSwFOBr
ATVBxgJf47kQyzNtCnFuwylql/Qghf+nOzk3iRIOo65vVlU7MEolzSQb+STAaGAxoIJ8cVc7YGEU
aYUsEI1yGFeIrn1RlGKcllh+PDU4FFRmuRfc6ZAsAfxHOdZT2QcW40rwPHsgQgOxb5pmUJNmHqBA
eFCUAoCEAcyy4AwI87mPObgg+PGOlSZQQMgCFAc1kRJATuW/IPSkQsCUMDI+O/XCd7EABAcIBiul
cFEfBC4opowpnFH3FHUWAmiqXFBXBJYpdueS90MtueD7vppgD/VejsYqKxhXJopnaL6yyzApjzv1
FMiV7iMq//Qzywac61M73QE06x+rFlyNo9xAxnClKCsHdSzR46CI/+OHdUFroB7G7mWRvkAa/76r
Z8wlUsZhpU7RU06UBXAErRz0kosyP5fOOoZQCZLNswDC40HwfRB2Bis8dn7iF5w0SB43BB8wzBw+
RmhBOT41swWjdqFJ0nkNKM9cpB2nzW1ibfLUup1B1YagkarMhNuorKsdpCE+R/s/N3zC4xa1uTRk
e0szyu+Yqnzao8YrU5hpoif6kMDwHFOUSHkzq16QZWEwqIJQR9zzpX7DyyRttxNMePBBniqgK7Wh
Y0bxk3NlrXJxdAywrbk4grE+lV+r2rGJfrIlzlW1GfrKYe44hCczQu2Ksaiso7eAEbszu0jdDlck
d1TeAfpJ90C0WVk6ZmBN9g12AMOHX9NuB2j/OhRPnym5OVxKobllwaG4SoKUtYen/kAi08JqlrSu
/iwEVzCOPH+y45hQSzsSQwE9fMEvRU2Mb+GafzMwfpHy8YCEDaHWALUMUBrYnWtmHQIcsXOBTbFa
/E1FGrQTY/RC15iK8P743rL28TWAu6wYwdlAU8uuvMeZQoi+eq0YkCu4W4KcAzWOJjf+xvScSe8Y
iIc/2EG3pC1BPxdogWEeqRdDqjbC60bwF4mVKEnkJxZJNd8f+R4qiYYrAnvI3J6wMcq6ifSDwb8a
i5HVypUxQYBbaRORi5IN2wplnxVddmeg9ht9QUgkEODzPvqQBP9c3BrsGqOLKUop4gii3M8iZWPv
WLHctDrmXwjrr50igPikI9gD1CmnlCRxjcJRJO/ZAGQCcwH2+5t+Auwo61Y/c9/YB3igJuGIgDA8
aGGDduqZXcYXAup55RoKIDEqT8TmQAE31mC1CYfBbC/DlP5eE2YWEFyRQ5/bGNPJwXh8LBK4ZON8
ljG90yKT9K8bECdqJFOCttf5upFU+3vmJI2wHlXndrRfYx2+Z676tuktif+4QdEw4BpeAdQKYt2B
w0aidJfHbBa+A3sD3YYix5dKmR+9l4SazKcMVUzd+QMmL5YWGe3gwHPbifISO/NpG74W5zNupxJS
NEq4gyI3pojB7WVZvpeVBz2UnJRKJ3kwN4Oy1Y6ayJH1JVaAcCrClVbR8Mx3fc7fhSroQVmwD187
MBJuEmEHSiSznDgVN7/jeQySTpR3bqJUREd6LaoR5B7FCftMDMKXU/0SK5wi65aHg3nlndcN18De
5rmST8XGmveVf1ymyuH7IgXhffzBreIx9Jd7kx2Gn8kvurWsF/QrEC4ocUOXSSE8GdEKwYKChgm3
5sW8AfrXhSdgaIuosDz9jka11mP6Tc3ADkRhGbZi2N8In1+gY4F5BLpS6ZNioLyo9w2bJY0MH5pX
PoGKqvln9kV67h1+s4l+C5ji3TU+I4TT1seZlUAhV15Bm9P90ZBXTCBcUOepdhyVBZZv0kZ4IEpf
9PDQ3EYxiTrTd8h8NUQg7OLE9Nh+YwNAMYoB6IrCC2AiFwS2pxoOjrPs2fiS74RFTrWGpsBmd3dE
RZLuHHYA90m1mUNY07p1F1Ed+SjGMkMCJnPx/4L08q8Kg6/HkeKh8fLIO9OTwhfdK7vMUM9icie6
LKJwRXmKeDF3+z9mJIjSG+u/uboCQuOeDoV/pNSjM+hAtXF/uBtRoVE99hnMacyWQRcG/Tsy01Qd
4YwiSDbYTMoy2V2UcnislPJoGaJVSoQJsgMMY2D6aofxbPBl6UaCzcB9IDoYuv0GxmH43rtUWLEa
WYPWrcNKH+ah2nkGKe8D7qhn5OPmN77f7Qq9z9otNY/OkAcI2MdpM5dIgE9hlMDmRWmLviGm8jU2
qOiVafSGyd0WHSfUl6hHCdIZp8XN47So49b0YGOXKcg1Dh+tOd6VierQXmwS/u5mkT4LPgzhn6oy
FdFDPp1Qm0mJLOrixLLmZZl9ssEhGTgUOippVeIA1JgxMoQlSIYhIsZTpIGAmQBi8fF4AvjZXIO4
aZ3XGgH3h+efsnj8e+Nzw8TftJ3REkIFjGYg1iGeG0Ct9CD06uyVf2eCAaraJRVFymjQgob1BFPD
sxZBDHsrZIvuWWjUAqiLD9CHcDGj+zVOmtcKI6h5AAOnGDhqgvsZ5J6U05Nst7FxpOD36DypGhFy
S/TDtcF16P7wqPdJDuH95eS/2c9Y7hXU7EdV49G4XBqu+hjrt1Ab2oiwPa4+XFbBgWYqhjrT9uFV
9SRwluKFHKjdKFGrTLNz/lkDOdAuPHy69Y02cCTSRIuO9J32FNiW17dTUMyN62yawoIyX8b4146l
zHu9xgPJ5x4RdUqjO/0Yrfci79JmFNDLYoKPTlWUlaZ0gRCHF8zqoEUl6c/g3vdELZ5HP5N9wpIr
XnH5EVV+MDZ3/4tuVXQXxFLiEwK7wZk3QJ+Fsj2Xj48zQCLpUYIHxJ0Kawnx8F9Sgt4658dRIMZ/
dsApRPjwuj47Pk/OQoKUQVODX3CHJkHb7z8OBUYEHkEzgYZIKHIj2OwSTv16eq9TWKs0T0n/Bxza
P+qPfKyPzdk4SpnTF5QQPMf/3KAy7ihUYpzXek30DQq5xUPQqzO772BVJ3R29Mwnp0+KQSDJgYu4
Xt93iuCBSAOoC2pC2xyn8yISOeLteCP/S1GUxN5DvlunQXvEh7IIciuHfbB+TgXnz//Xw/BIsP7A
o/CuKCpPM5pdRbcbl05uiN/gt1znHc4L6SERNtkC1DM8Qy5+hkyevVySA3I9wjmSBkVcvjgFJhXR
GhDDK8SecOYcnptJusWHpW15FJ6StIHrIQV+Iyg7opwM8Y2nLar4JF8vkZigQCM93fKG8KwjaHGq
cLrQirk22r8TljZCnalBiy0bO+ja4D1IesXmm5/eGmt5VNIjkIccHa9Gf0K2gzjFoBINmrkIefvJ
M75PSn44l1POj6vEW38SoRGAsSBop5jI9C0RtlZkb6hVA5iSV8JsYAwD8Q6hH0EsxpyPEY98qcLZ
UOs5CrHqO6ZUyHtZUXh/7hbOErfOeqvm5A9HmLUE0NhnHjINmf3U7+O4WLuyC4HmiB+EdXyELY3X
IoERsgIiVOQZwRJhkghhNeRCsnMyBVJeOgM6m45HWXZI6+6Cqoy/gw9BiMPd/SY4g6r1cONfep5G
4BzajgZHuEkVuc+Qar95vfS8khYEELvWpk0blWpc+BBpfx7omcAbnYHnzTXoefz3mx8tIWJghBgu
39VUFnFQ1o9xWn8CiAQUoBm2BwXRlNG9VBh/YQN6SlAAtdS9Va6d1fOCYYL9JujBkbb3DgzcH3qf
1PiqK3t0lr4kUzNwooODpu1eckXhTGKwE9J0z451R46MeOWjt/npO91gFvhpLzE2aVRR2hlSHELR
DcLnwK6YURSyW0kfbkOXv+ks+THR62kP2JOZLYv54xaTk597Ut2gymY/dZK34ybzajkxsuW1ulzT
LSaxKMMUJV0Ec0Plh14dU9UjLUKlTWEQRDPe/9zhg8YENifimB9M8WPE+3qD0Ucfo1fQItPEqvkZ
2/dg1K/muT7nhrzfXndbld1xqMx0abQvEEJaDGk1aRc1uUk17+uORr2S4Igx96g8IOdnw9p+CLLk
lWSoMzGPYDHsOjGOifWE9sqHAdc0ljb1nA3VZU5GgS21ytUQeJA+vhnzhAN5soetxXqFEokChNLa
Bb2ZmFruFVpLUHkzh8lNHFdJ3XrgV5IPXVwGGbwG+IhODF4KP1df5wR1vsTjYfczTx74ekaMR6e9
VTK4Ca00NCCyMB8um/uRzuG3OmkyWpbcgkHltYPRoRERB1ITepAJAjGxsDDVWG02ZpWw2Idbdo4G
2iiNtPA6pZtp0VvjLT+T91QZSzM67oCL+U115uy5V5d/8T97gG3IvhObmb3m/2a9sDoTvhBn41Xf
U34nk0+RbmEK4NA/qTOQYkOnmxNDi1kHKp4f9RORihOHVbdguHpOie3o3RsTs3wTUuUrelcf5FEc
IhiCL4KAdo07ogbIJ8g38URQnPgCsuo1XymOCCpFkAy9ieySPp9EWIoM2+LUyG4VlEbszEC1jCIr
FDQLq471GpyHZ1wXORZFduDL4VkG3NnyrdRLCF9uG30lmpB1EaHxavFgsoPg6WCjfi/BsBJBJGVx
TdgjElyuG3InHpCA3qMJF9xZ4GP/Z52sCl4GctqJtjwfET1hP4CxqFHNeQR0RxMP/xDkwfQ42FSS
DIlBlCaHgOpAOYUIdKHRfUejm0C/eQkbLpIqSt5cA0aeouVR0BPXOCzhRADleCzkJGfuNy2RnugS
mjCLe0o/TyKTH5og0FwizMPgF2ZBuc7o+UDBb5tO7l4dMh5gkU2ambKgRzwj4TPEIoL7KCiDZzwj
P+KogBvRADpyo3H4t/gW06hpG9G7tNpjT7B25zAK/RdMYsHhfZyfU2nLd+uzfMrqgj4sKPMgqiHY
9YSAYvgnh9KMkyXVxInxjJJ2rQcAgz5UXe9Nf4DwxxDBaCysqQBR9JlnYPRMlYRd+ltnNG5RlNix
Oj5zFjtnBs6prbWjgF7ASuN9CEY2kf4oWsQXXuGG83B4NPrs57OQuPHkTjwcfmCq0pzf0xzjw1wQ
F/w9E3MFDwr+iP2xXZqkt/5O7jvuZX1k+zLQiPsNf7/0Xx72YfuiMAqrIqSdIHkk4iO9NUem/QbL
oJL5zozkMa5cZdLO94eGFYLNUGy8REpQA3umNsFg9lYvFJdiuANkaqY8kHTX36p/gy0rnlvOrVn/
1mw8GiKzCdKpM2OREm8hHWCmDuMCdUjUbE2S0WJa0vZa2Lr989koI+KlBAzBqqFPvTh3I+qFxoJm
f78Ma//Os7lPGHgU3MEa4FhPcpe80GeGiCD4UoVgyLxzZ9nfaEQmeJ78jsSr76MSDUY/B3qnbVgQ
O810olOkSL0yXF1dnfZgipe+FpG/OMZC4vj4fCxSUPvqzNap8cohzazTazy0Wb1OStcZsybpjShs
5mxzI1Mnoz9EFHGohViArE5hQ9oM2aKAIXwKEQkI1C55Gt0ejIsf/Q3h5g5tJGzDx4Tor/Y5kofI
HI249IT5txiB3pGx4OeQYwIhYkilv/sZk7pf8CCwg1hxgirMCHE1AQwmRQRyPztHYKtyiX4I5IjU
JAjyYMcwcaf79SBpdiBMM0mQzeb1mFp/lC26nWzGX7p9VcpCjWhRoaTFjmeD0qxGzX6OOaK23FCG
hroVV5MHENIroK5MdZkGcsjK34l8hL8sNBVIM4l76yPbikWMCWSR3f6FX4rgFxByYRFo7CEqwzd4
SLiHvENsoZK+NtEOxh9WCIEJi4T2zinCRUA1nr7lF/hAHBAZBUaAGAY0g84ford/G13EuviY8HPG
lgGI0CDLxl1AfZ9wNhyTE8JHSVvuX7ZrzuAA2pHEi1Se6AsTC6mWLyZKVGAFqDPu+9fGsuCDSaPY
Dy2mnF5Z7sy/LUG4zDPAjHzQoQANrUUowoNhvYaQ3Vl+AM/4Ad4t/ky4TiJLwma2/QAATdyaDFAI
sR5qwP/iTBHlCf2tNIDkyqInE4GRzjlkZ2RGfAI8pIu4DH7gwFw79oLIXMgeMMLd0jOPYJU4lwVA
tNruRQcmepAqXr1yBpnXErbDrUBEZIcBv5/pmCJsp9DDLwiVOX+ukWkUVzH1UMDw/BaPxhEx/hwR
p6Eg20dEQt2HAgWdJRRmeJ2lNsMa8z+aOZL9gpU/20c0zyfEGByKa8p23FrcKOdJwZvso16LqIAe
K4jAVE2wXGvQDhYG30s0S/ZI25M4PdYTTgZSiUAKWxErCwSSti8CbpzU9+XqrVcCeAAEMzS2C0p6
P7SVVvqIs6IJ6xo/1glC/ue7YPeCs+J+b3QZe/o9LNTp4MfsXMR7opQ279fBIIUx5kjcSkokSb6q
xHt1Cr7Qb+bS/iL9JpU2M9q/Wpu+pNU/IXtHK+OG6bH1vKsnHdjOi8HOo7eCIgyzj91e80fNgh8M
BG3zcMAYPBpnqDUOCGbsjoaJ51jvNtJNYOEOWU9Vg5vAO6xwrnmzSplBKyOr8noeU2TVq54TgMWw
uNVrK9je+X7OwtmnA6jkIY8qf5kKUDpEJwY5gHbc/ag/ZIqEyeyTOmfYnA0SU+qUGmbGmmcu8uwS
iWMQD763PqP5cr+O2EEk8z0oCB2zf5Cn7+1rt5auyF1+vZzCXwFNcPBDjQ/pJQV94uyE5jdM4uAG
bQCxAypT8kHrsxGfqIIyAJxtNGI8JdrhZApX2W8KRKqtosdEGZazU+ihNL0Z1gcaC6IQH8bPetWH
venK6CqQ1SwMyS3AzlcqEkmIjv8gbwE55zQr/p7oM2vQs7XgcUqZEkDplb2091/sq0Uq8dct5B8o
2+XTH54/B8ryxLRl1IOXIlt5sdCVSfkYy8O/rnCubdSgh2FMv6Hc/+uupvo9dJ/xHWlpGZuimmhq
tt/go7kSjULtBIhpzrbsgere2VH01LI10jQAzHsx1BprGQzIru6Mlh+XvZbCRO2wxBuSe7LMo0Gr
a+4xlvDdCESddsysmRCtMd/m0wYS7r9Z/jKFkVzMcfqZgD375tTFWgas+0BSE9ROtvNvarU3V1F8
Eqd7i8T+SFYnLfYyB1BGexrViFYkVRLJWL66p2f51lrDh0uB9ql6mCHtDvxJnqf4hLPadStnA3tP
lSUNim5M6i7dYWS8g97NFUpImv/7xG3GrGQO1iiBDNTDUKWn3zOW/X991/qPKmBGhqsSkCKFt8+m
0ux2o1vmOu6MMQtEl+HBw2JkdDBlIpxvDxgsxOrxu4/s4tyQMWQMNn8LY1agQPMKBI5AMasveBMs
+4L9aIGXoXZPiz5WzChD5LQBGRRlRLVJHKEdc9JZHgr7heEpJnhFDMYVdQheoeP5G7LosZGtnOSq
h8Fq8aLkCvUEuRzqacTcQ1SEoeFN9tqOE8Ry8g2ojRmK0GbpaGYS7cc2NojjgTXd1OmNoXE0wZIa
8AcNd2OMqQR155kSw3AG1GAxKwyF7IkecrSeGgqUb4eK3ID4A8lO0EP0L0EEatEiLMriX3F3buoI
pPh5X4LfP8FFyfAIMdGOANlmUYMvcrVyqD6ROxuR5fe0oFBGH4QRBbL5crltj39IB+AsaQsfaxJw
yyGzENHts9qP7uHK92XKtdCfPjhI0nOJgUcTLKP1IWf0O2I/RAoyxAkCFlaePEAfCyr09zxMeRZA
fdCdtQ6e4BRABEU+n01MLZm0qVMjrdgINDD9A4u56pO6U0YPJsdnyA8puI7hSogHaBNFJ/Bstlc3
r6P8N2LetCpFPdn60Amuzfb6zVJ4KsZ+m91XZRO2xfyL0GOck9T/ZHwcQnb+fYdtvPc3WPjfLyra
P3Yc+4rg2QMyV9DGqgcOLTHdsh36Xyn+XRGycr7ZCJoQmVd280mo8LEZJMk2bK7h1TdA9JlXKFro
ZEDrZvtTRypBCrWH/qQ9DR5BK/qN2Pga8v9j8FV9dOtbT26poyJYwipGR5pikS+jnEUfPPwQkARA
nWLKKPV/XRyIV/GcCKnboUuwI+CzbVYL4mN4RV42FR2MPEkJYDidCRg/pGDyH0l3tdxIskUB9IsU
IYbXQqEtUxteFKYRM+vr70rf6JkOty1LVZWZB/feBznPFIGk/CUckaYBW+V7G+jCI82y1bU7yUXs
Mqfm667+eoHDWDewAU8HxTQKR0WKqS+X+jUW4v4w4FUaAM3MMWQxLeiaxuP2NNyZ3wVqoibcW647
l/nQkNMXwWfz8LRv3Osdmxz3CSBTpGl21TADCxAVIShILQUvQudKyHXO9Y/CXE6JmP1bvf3QADD1
0STGh+UsFAeokyl7H0xX/dKdOZ6k9Gn9FEgwI1VpCMaLHofE3KTQ0k43cvq+Wz9uGx8O6rmeNznL
84ESc8yqVL8UQ2f3iVh08XLbf2gz4pJrYJ1+SeKJ+Xqc4KbtGEnPGoPaITMqU3tgNlG9GczCJACm
ZJvu6kNRnVSp9T55EJGzhzZtioK2LCDEmE0rQ9NpCIVMIfltFlICkw1Fa19CFIWDv0Lf5eWic4gH
AXG5flgn53XNVARYutXgsuiVZr/bxf2x3mlUmEmCRSqJuMDj7k5DvObML59138Y8VqFwTE/VvD57
LIEUgXaszbK5IkIactCvFSTmLVelWVyOD9te4z/FMQqDm3f4bsWNBTW+nU2ySRvnZ5iojgr4+nHD
WinV3wuwCGU4GpV9iBPHQTOxMRwvFdOv76tWKbLh6YKHoGywHikyQQv+LkfZ7het7vixgYKbZjUV
zVNyxRNuml+5LrxsxVwBZS/23SkoZVs6UCN7/DRz0H/otOyWr7DN63xz+RxVf+uLbFlLa+WHlt7Y
cdY3Yqh0+4C+PBk2un6bHl+h8a8rwW4bknWzbMM13QKXG5AarRzMWgBQFR32pmrIeZMcYnF2fzwN
9cBWhX80GKtyqwmQEuiV+bilTUTxd/5dm/eq9YGxbpuBooDlO7YeZtv+7GNqRtZJDXigzcdur073
u7H3/BqX593t+m2j4xyG2E7vR1+FjjDW1j+IVkvT/6pf2pP1+5MTVyn8W2/qZn8wl9P/DJQyN+Vl
vh740Q4KwmBAnG4NyI1Az3yjUOPphhbeh0NMWGrWKyNNqFKoNHSX8gfzC8DqjgkkM/mq9i6SaX/e
bbAshFvwm8thl42On0aBqVQH7ysm4z/yFXZP4GKXo3WGDRR3d/EStv1JVzTD4U1we8lvG+4nvIA3
HEXdUfT+uYruAodIJHI3jl+e0JXeffoyKX0ugY/h2p9PDzYYAm4iPw4oA8PYaEkFghhhg268iTFO
8H5HvW78EqeHNB22HtK0lfdP8S6VAgC60ujSv9Swww67sHj68/L6AzkuHB33DnUYuVZxWN7EEZ+/
0a15h0OupJrVlIRkrL3RazeuxOukW/ss9i9pDDSJE1bPJp4BwwGhKPDwLvEnLsj5GfhR55W2wycS
QezePnUVok//zdp3Rfn8LW39+mBt1Gj61vWCbvr/t4lhEJeJ564wk76wdNHnIiU/F5W8W2DHYcbF
qGGd8Ir2GuITNyDSMe9c8o0f0fZw4eGdQUPRNjG4/dkBXorig7SYP2DlhGg85rT7qSH59PdEYeLX
fsuW8JlrN7ZIn4BVwuPZeWzXznG4puoh78I+28VIbk8ljJNy1NU3jQlazGAWxnH+BFkQbuiTlEB0
RIouJ8W+1yzaRUSwBH1527mkJsVFLzgt0KGmmdof504FSaYS22ph56HQ9eJSGn5WSe/Yqed4Ramn
mkHaghne+VGqgBA+o9Etpb6HH+8xTABll+/AEymKy7OY/m3S3kT9TWr4Abh3gSWRSHUKADMrDPUd
jFdY5oBXVTZ3bzUrtSaupZrsBMUvL0+uvWVqYf4SuyD7MLNztVjd9KINBF6Lw613rajxKc+TNrRA
4WHeP/RoVcSgn7HqVGQz+Ty5qs8x4TUnWKx+tCfxIaC1WhrcGreH55frPikuA7gRLnbzWXf/y6So
Qoeh06v+nF7X+Ufn46MQ3X8Rik+q8Qffn0JkJl/P975mEKPnR8g3p/aaXOCP1w5h2cM2pTkNzMca
ouUmuuu/Doffw3pnGZsSGzWTUTKO/Jr/hVTJbz+qJ9vEzLBIoB1tPTuJp+9cM0jo+D18+5i83roq
HTFs/sMpbeTOs0MWIR9FK0f7qf8JPK1oBdOcFGN8ocTsreiS3F+SS9KIirHBPJSSrvExrdYineb7
U6brnO7Tnb/x5uOK34UdpshIgU+FTZlAKQ/BK8r/USkY/ywe98+0HYfHYckFmLKOjNE+mhwXhVHt
0Tk2yHILrLAKOitTEWB6Bk14NTXXYPsYWaFYMlkdSu6m3qvP3p/JBCJyw4fo0RN5GXUqyTTqdLg4
l7+OskLkIbciC8Bh+v+amruTkhb39SUJd3hLWlbk8nevH/gB0aXf8huVrJI1u9d01zFu2fSvVrS9
23XW3hX40P/hXQ2HS0f5Jdl0Tv2tHZOFb5fdxy3Zdby3F0IBxOoSicuOSbhYm9dm5DkHBlwxeXmx
1tZ4F5ViVvpTbRtkG0WA9cYBqsSTR/MhfXMUQUh4EQ8VDHvWUMFDoMu8OL2kn+Vs0p5jjRmcB5fQ
bfzX6t7ShgodW1rN9p1d4e7Y4SSeN0DpZ4b63CfROFxN8vPr8asxtFav2Msb2C0obAMH0+0tqx7z
23/7Y1zTe3xaxsNNZPe49GnSSnD9/oPOX+KFqKr+az0cKZAfo/N3uVN+lxilk2T47l7Zw4Mi7eV3
80H5TbHaIJdhKf5WvxlUOaRYGr4OmijE0Wv1hLp/3ZBjLUlmAnKwHhhTN6mRJcbDi78myRcUS3zO
r7ggg/3DCeYEAlc7uSmySK6DeW8ST2LVtHj4ay03GcZEvI+/0CXjuVW3LaIhu/sJm1eOXoxIphnW
xVGK5vG36b/R8BS9rjBee+zWHfl0AJRAbA7elNPgfLk9Fr/s8c9SJFpOL/7E7eSvSjH/pd3KVxZy
bZo4LKciX87wpKWX/isa8izuCf6iVQKA45JcW7SjGUiOJd1lh0wHPa3marld9RnHyo3H/01cJOHA
h5VFf8LnDTsHZijHg+lOxtCXwZskL/ra8ak77uTfwXjus1P0OI6el4YNRo/32+j+QzvZ3vy4H4eb
3KT9zxfvdspf2hz53Qt6b4zGe3eK77pqJEn/k9V5TxdRfszu7587H53OIIP6Hk5W85fxpmogKbJe
aVAb3B6PqrLixUNWZ92TM3Kyivq4Wn1S9WDgxtElyrK33im7xqfkoNIO253tErDP7Bjv/u75X/hm
jf3Yp6rotejnlAy8HH77bZsePaBaVB4Ey+RfUe+Nlm0M2BYFqyMpjLwuOdcMaKVNN7ecicpaNhUx
3zei0vcxbURHFsqlbaMByfKOgk8879zDXDP4rJ/WWdREmChnB7ccdZ4rmXnJd/t/9W69awY8pYms
mJbT62cjKyWHe1vq/v7j4znY78zT/RJq//25RI/5KvpEqA4BRAgHnnjnBEs7ONtrJ74rdOtZNxxr
FBwb5ZNQf3JKS8539LXKbNZxI7reXe/Oed2Wr/UrEJYR1i62Y1jh+HrP5dyXn2650fb3Rzy1oVpX
H17Bj1svyLtMbv/2EP5Rftpnpbz1cnko5UJK1RsTGB/yUve9n/ajmiuNfIHvmLr/9F0HICLIirwR
nka6uHt/fy/kIaK86+47IFQ456V08Xh39+f373jwqt1+Sb1ZY1DPzs+IXcK2Qn51ToDGo32/Nth+
09R4A6lwrKvJt3SgOonPCJH16PUSu8Bo/03T6L7y0QyxSVDfvOSotsq29X/5q80eR8Dn0aY9+UJ/
vPOIx+nj73c//QUfpojRbtwV0s4teoYni54vEfGpvJAawTnIH5mt/jXrX76m3N4o1z2e3G3zeTd7
Dh6U8iPMSfS8Sj6+ljZqe3lX7za7wdUd/xvl62gdDTTMZaPs9e1B5UPprszDX6Ln3iFbp3hRyWkQ
t0v353jWV5oPKsvdsiPclkb2a9G/f7WoRy0UHb27Th+CTxrYg9nHx4fRO+0ijzFt3xtTGz0yivEy
zi1k8vr6vUXryUUi2rBvw9c8l7db32YS/XbU7Nvb7mmo/xN/tXr3jfb1rlOIfFlJvi4dpbv4fvRQ
zU/J21v5YRm9vb19VMUKj/l3XngJ6tP1KL2+9X1ebVCPfn+nne+wPMPVLsqtT/n+dZOe4mE1GZ7i
1+9TN8oXUf97ai1fy0+aasm0389fna6UTkX6eugOh32/HpXyPP+exv29reqCv1/3mUguXLeh8ZGY
e5pAFKbNnnhUyFgaBIHhLjnH7lNZMHfSoJxED0/MJdWH9Km7iRMKBS/xPHtgm95TiPrIBgwwfVZZ
NP9SwZUdD7d9APYZ1uBD82nxb/JZ/r781/yeIwk138Y/uImX5ZMWwHoZY5pV3zb/im+FAXW2PvHw
bJcqud9rsYusoBbiEFX9Xv6MFo6ZP9PofnDfY7oyQvbRWza4zzpRNuz37d6LpEVo9QYp2Onnv6eo
cdeII9Vk4ZbBmchYhcHi31Zc8efmpkcgUKDHzADv6zipjtOWdqH0k+TeQ60WVe/HnVG7lq78X08C
M9Y85LiQUvJIIFBFv8bJdRHLutRmO6Pe/PsiUwczUvVoBji1v2tgSQBLf2If8ng6bb+tX6jZwIAQ
MyyznSBgOgxPrfXQeGg9zIGh1TW78BRwAA+XUnbQs9z1FsAsjYBHOXJPMFT/nbGY7J4SJk1U+Rm/
EgaEGleOxpEgsbAB8kyuF32GzvhyD6xzuGTmRpY9wdfyY204G4QG7r5XGp7eJyaqqje2S7u0wRZf
Aa/irf7n5rWm7GH3GUm4/SitPkcGe4MeFt5h5VCHtRbVzShK835Fknsze0Q3gUImGhbAg86sdqFv
0tvNZI4DWVPWXTyW5QNdiiXgFcNgyShDy51kYoPNIMwg1Iyld7HJNemGoRHbvGskDezjSbc1vH7p
pe6/Gj+EvR/3iCHyi071ofjfjmACgbRCtlpxgALcK9bkpWy2DybGYSzaQMWovI6VWRq0BP6tiwGJ
hpShRrDplqvC5dPwMJ/ausGja9gAUdwuqUrvYqH9OfvZXDr+q09aScl4CvCMzcpkSfWX+fV3bdJj
pcpbmH55ic3M66yDHuyWAsQhOTcpGyz/lQ9PDRiAmdlC6/JX7aJup4AxWX+Nr//VifKc7k9jqnta
GLdov3ipqcJtkfmbSX2Sq0nMzIY7IJ9CFWJ85/NlJtwbF6BcO+XZS7lFlrBTJ1NAVnVErTJUsrUW
VdTBhPVBzkdp7OFJpVwJfLwYwPXBDy5r7eJUmT5Zb5OtAdLv42PnMOlAO0+MGv9V61Qnp3NRmHTL
snXTDFLkpCp0lqpWvqk2Q5fyHAqQE6V29YJ6XRl4BIWoewHcjfH9MV0+4zddn0nvGIqKoXxUX829
4wGnd7FMgeuPozyAbf6EFaZrKJa4UoynQmNHFF8ZKu0PgoE9t96kMxAGjXp1SRxSpdbKf+Oh07j5
j+Yx3u3mFgwLavDuv+tbS7/sn6y+t0YTX7wsX9fQBuOn0pQCyu25pN0AMlBdDjbg8xuC67uXyvoW
zZr9S1F4L6Ob9UxWSlfTH10hwA6A8VXtbmIsyrZr+18KJtn2d2rLq7dLFS6g49COO9oyoz2tOTM9
jeFW/a8+af4U1n2dRpDda814+F5rCMIRutavNVAnN3TavrgnTY7N5rNF++AyeAJ3UdQMlXFtZWi7
M4pQXBv2NNZ2x/uC4vcm9VYAUZrDeAZqnpq5X1YY3WumqDUj9/5S1AJvGak3SkJrGtlLLH7ttk7t
5aRKFn2+HJS1JGr3x2Yppcs+/9YQ2M2Z6KfJfKhAvQ1vlBRrA3OI8Nee4Wg9nYlHvK6zSdWOKR72
kv2i8+yAaRcc58+38ZPy+qjSrnixLpFNrEyXb35vp3at8Li6PF/pwcCoecynudC0LcqXPA1UiXXo
ES1OL1P7eLUVfL9QIKTKNf+enNvmw3h77VLNGY9tfD+aPwMFTfLFg87AtqVVRP8018P303krg1Yx
SPavu78Y6ASfYXbVEY9DTaYD4Yzq7ml0e6xVkwkxvXG78G7t7DQaDRKRZPq0Ob9vxY4DF7WApFlm
JhD5SOZiIsOBhtAHhN25/LRm/8b28uFuBAhwqzzBP1YXA70GIJ1l8YvV0pLGubr8c3PumvL7+lFR
f5JfLyYz4R7Nhi0jkF1rlaRp+WVHV0WfYpK3dsfUkInF/K48eZ+36D8309qshxtaGf+MZ/eK3MTX
7QhrXtRTvJjsOe6OJPGvxnqAUFVP/6n0V2jwyHM8wsJjq5SNgHEU78BAl2YJmlGkFbYq9+aS1er9
dvFgL03SxhCyqvoZnuYh0eYDnu7Nfs+F3kZ7sb07QRdVTa541NloXboeB5sRJinpP1rMvBiIPh0V
f5Dr+TPogz7s4qFwRvwe/14Kv+N7m3Y3+6erAb+V6+IBliyt4a9LA2qg8F/9bLnVEwH8ce0eWpa/
AHi1Xmfqf+9rIVrzYb16G5ce3Tpa5ygsl97rqAaG+6jKrA+HCYslNqk+NTo+aQtOVum0Kk+UKjT+
Td57b6FPklHjcTRtckvdneXHV72G62vpClq2yqcbmvFjFxYmsHQs2xEWU3O50C6WUvd4Yd9G80Gz
9GKssNfcLu/76uep+LY+GmQDLdM5sU4Op8cGnWcXlqm+tA0QYWRlcPOeOy4tvghmnKCvbqvHAH7O
qSptTg/26KRyCgzi4xic6P6vv8ESF19XA0vjzUB0KPduQVhPq8f6HUi3pdbl0TeFzHVb4RQ6xWhI
pyE+AVwJbgFAZ7X1bNdeDe4o97Ye/zQM5IKArb2fHioOf5GYrIFdQetcc0yljwcFPg26hGedUqKv
bNVH2Mmzh/LjsfwC4lIo9Urj7mXc3ZwfYM+Ey6aOPjENLtGDD5D24mvVQ0A/ZAD+SEOeAfw0qkGw
Ow4H9/mrL3q121fsfSJa2XRL7DEY+HKgo39et/WXPT1wLU663NOj16yHBzFPa84HWQRNZIeflQWo
59Q3Na0rQVCyrw9Ch9oAIQ09itNhezUZOk1rNG7g08DrCxAjhne21voPSwSuui6CRx16tfej/pgz
jO7adxGAIqZ8sRfjumtJxtt0VKQhGJBKJ8UxCJDawMNyuIQsoxUsRbLTAhK5NVIBSHH7CihtAIf2
HGulWCHT1aecIQl1/Q0/MLt2j9XOYkQ/SNIHtqpoWGgbjQfBr5HrcZya/c1At3uny+pCW3AancWm
PzXIRoVKq46uuvzoF2gVqWCih04qGiXH7Jpzx8m3J2/C2HX7YJJzo4soYGIGst7ViEBD2NoAR2Cj
rL19AmO1mnR5Huxpjw7SiTUKkCuUdfUZ4NZa4sLMdgRgNz8AIuwckr5WJ7juBNu6cEoDlRU83DN2
jvteCJlsUjWdj1I2X745G0ddIr5MyKl5715WYfAXyIjB6Yk3qDczz0fggcwNjAHFsaFhDvW050EC
k9m8e1BrvXtaZolYZGee2pbsV++66YqNYN9KirF/IGTbrQCXAsV8vONUnZSZVjo4k4usGorX89lc
y2HeO+lIoYaoaJTT87Wv2bmY9xgH9wuHVa5/WP3r7B7EgTmaGbZjUQWYa1yPTvl4hylwXA5KKvYq
GlAOzb6QDK4KaHBB3AS8J2CQqlq9it/H+9BlhughieHvTVfvcdPUDO1ajdXkPwPisKoAE9gobspT
b0JM+sTNROvGoPu/ywrexXLaJrDJ57A3I+QtD9bqbTd/NFWa+dq8ut7utZXdllRCU7fuQOhfOiyH
v4e/hYJy8ZAcpb/RW4D/E/PlZtd8RNBflHK8czQ9dCO0wBgKZwPMNARlA6SaocJ2BBNQ3sU8DWjZ
2cDz9QKOHT5J1NXQGw2Q7qbC4Mf6CYTa4V4/6dA2fqVW5XOGTsbKorVd9zkeG+DsC971Vv59QVdC
B9UQCjHlnYjKF03+xxUD4Wt8cSuKos1osX/B58UJJOiMbsnkFYZraA31bhjBP1kGr9K/mH+fy7Fn
tby3MxpKHizpdyMMKvT4erfB/uemGouf1p2prxRopqWiIFMTAsclAfNcSAu3ndbg+mPSWJeshM6E
y5AfCqqg4WFycSGNHlYhZ7b7o0GjPxOKBjAMYB/ctwNph0ou3Hi91kFUO5+zq8qE8P6ctjaPlfpr
OQykSsYVoX7Q8tTcZqQDV0W6O89rvz7O2l6aAvc2Ikt9B2mc2Jc+AY5AUCimxWKkiaC9vVdXcm1c
jCy30LtUQbjNEg0szZHJg9PfyqTL7cxrC6M89PaQY0hn+xv/sFnr4N1dz4YM68a8TmttLMRD/Wlh
GObf6hl8ut5p3VHOQbxX9twH7TESCXrFcEgWrFanPyLoxRz+G6KxI2WngETZx5Te0H27PuugQ5nb
xftRGB1nLy53OSOHlGf9nDFQDPi+K7yKG2TZNn2pGg7LmB+pZJuWBiiYmg87/7i9+ZNFPNb6RWXW
Y0TcwgQMdx6Y6qQCSSR0zPwKw+XHlE2DDoK4jfeCyQ3p/KXtcoiFl/+y/ps+3SKfjzIcgjmh02a3
vO3a/MQeID5mD+ta57T9XG/aNwykTRtxKlAsy1lZac4uFN9VMh+th7+Ztr3Badr2gdicmOKoq+Nt
YL7jlQu1yo0u6nmzxVCQ7zDxCJm2ttYEKEWYithZQLXI4dOf7S63O+ZvFBAQXTXYKMLFYb/a1xvg
sKiEzOkUeKr1ZFdPsIW1jBvjbFNU+jv+LRLpAi9EiCpjK8EuV9o1fkc4rtBBXOLbwfV5UoryK7/Z
uj4QkEVCV7Yphbk0fitgv+oDbux6vLMa81rHSRG+1/evstNxs9uYtDFRaS+DSQlvKHkHVVqkawfb
E3Svy2+rBkD6x78/DMCYnBKP7XZ9LuEtUPRo9ZE/ZxVGKz5cH0Ar7VtR1aV212SmZaCeMW4GRq8y
DWkRmQEfZh7ctsttW1SQEb8iG5QKcian5TF2abhQfo29ENffxEbZ/C2w3xKYpqCasu6c1WdlCgCA
cQN1kG8OTPLTi90VAAPFZFn7fKrwR4NjPQeVnbXPZXpOYBoto8dxVNfxfyxMYSgYwzba1j/4Dr4G
JzOQTYGHszIYWkDQtT0Oe4pNwIjFzNUtXj/Te/rbz8iiQI89np0vgXgC88OaJoeARIPO68Ft3yst
ZGoSlcDaxK2wzYhR2bywC8pRUvBD5cHpPP40e9MnCkBni/DHIcJeEe9Npu3ZLQ9BoqRfKFoMZO7p
+Q44p/71fw/sAqejDJmXGgxFBnaaUD9YogYigNhJHbYYk5ik9ahE06wQiHl5V7lpj55XX6Nngv5p
s/OrOZeO8+Pb7pquzsl1ES+a8Vkb8BrvWw53UgLSKSW3Sdzf/LdbpjOA1Ws617u5X/a1xZBk/BHI
vM0bydIPAWLe6ipKCslLfY1F+Pcp23cZ7GzXJ0/8YJ66WovCmbKa/8DLQGMbT37z8j3+d/hu9G9D
udAtN5hSWsVjaAqaynWKj+OeaubmlsLCbC5Ja2LzhSbaaUJBJSU6VDsnuyY5k6zUyPLiW2MSl2ad
QyNR9lRA6NbJJYgSG4hiypv1cjZWZnqqvYIAt1faHCUdz0WGrKwZMfo3c2+rpP7vfFcPX9f/Ld7P
j8ByLKpuq9ndOo21z61ZQvsf0B4iNnQUlptQQrFX6s3IYoMqWz/HEzGSqpFqf+Z8ZNJum5FdLI07
gl3cVi2JsTJEQMMDEF27gswQU4ljmXn2w5F6FX0BZp/yyl/wt3gAvaz3hBlQzAuAOKhaVCOxh8HS
BiV3WU95hIHEXOy6nrPy3ki8OAqj9wrvLAoRHAYtcOYb97x4aVDk6jmjTRv4z6HmoZb2HRI4u3xB
QDVlPJ02P8CA6Lw63UXWDKhAN/FI3p0RSBHmTYkfr56X3/ZrufxY4CKuAzJzzYLpi89bOh2t9GJK
iD0iRFnHVpkhbiz+BedqrzeD3o7jVwEsvQX1GdBQIRxfv4nRJwgYGEE6uvzIMuqLh/mhJ+ITZDeM
KxGa6lSOYjhD4b38Ra1sWuEFuguTiORUm6Q1y29rGuHVe2WSjUoO/NPRMAp+Fav7UTIg9AeUVG64
Fm2ucim7QBoGOOdpmYDvFuhZ1ejGHHrNTVd6Yn0sm0xHWHgjgYAcbpYT/319tnqsR2kyCcw9np9T
a/wChzETjBXQK26cWJhL4oZuiBgGxakRMp3jJ6O6OCnE+d0lzGaUJFyrn95ZTCfUG1XbQf4XUFLp
m1dBn79e/juHcd/fs0uHttT62KurjJG1YAT/GP9Gy5sHyYdc/5tuOnZl0/a95qB1NmHz0AthOxkF
CPjpH3qbBx7M2pfFv/U5ExUdmx+2i98kBMHkrKZGTqbnZpd4xdr5uYisgkNbmyBkr5a+59+lX9oG
ZMa3u3S3zWyxdf0FSnI+FkTHdcrk4yBL7hCQi4p3pswFB/POo6h+Vj5rLWm7+a9UcU1+SagSOlf1
Q5vIAhPnt8DmTBU9/attCZCnV4KSsJx81jI7TAeX5WvpJrALmoW4APtWe7ESbbQrq5RsoqkizXLU
2PTgVquH9hhhc4lhWZQfvi8amUfGBfH/Ab+77hTOHWJU53H/dBbeoT84bkbm2oq4drUOqt8W3tSo
ykLsb/mCCIlXeJAzhu+2MlU+uOWF6EpC4uX+ltEhIAr8yss3ybDAX9CoMAr6O7714c7HzIzd5rwR
XnMUlK4h9qzqZNptjDsSLD7c+Zx+i0YNVLe6ZrDHAI7HTSs4j/mmI/jfAgSXax3BS3gtCFUhIdhO
i0SYRReCtsiifmfrMVW+s+RBNlkVxDGEpm26EKtL+7ALE+DEi2IGW7acbg0Ou/xux/3Wuc17q7/b
qWKs1kROkO5NJDY/VQzzW1o26GPYJNHRVPRblxEiV3Q43ddbWfEWzskNttPAXVmw6kPlGipY4mFo
b2VYaERf+Gnw/wThTPOZp6dJu6ZqhseSC8EFyEGTxOy4Qxhk4IZqfmPT8YzsWIuEeUilZFLpEYM6
4JIcJt1wQJWF3AmAvP7s/bX85eLZHMcnxItiCn5Y9E8/Sm89nMaOUMvDFKdAobO6bhxYP3C1pWqV
XlVt8wLGEVTXPGNPScH9ev3nJPpiU+m5SDmVpMLbeisBu4zFBYenq4p77LEXbLcHYrsJ5I6KgZdO
CeAc+yOzklYlxAPzH6FnIKwgmPjiGICUaypCgTiUHBZELj5Oi5Ss2swIz0oOxw3HSKhfZFA8dAR0
a4QJCtgXfjdlmM/73N7fVfLlj+kn16fiJJUnHH9EmoIYd+xzIfMKf7OTDF2DoGx2gUhrxvvaPM4r
W9AM6oDiciJtW+wjqDhzeco5PevqUgCUlYWnrXg6pWvq6ZjCBu6v+pOeaylN5EshnR37JKKH5z9b
MNFK7ththXWO33G9Zep4rcbbbZXWiu3qxAlNRHKFck5rhhr19t2/pqOOg1yB1qIjxwJQ0jbwvdGD
FWEkFksMCtcYz4FDlqFlUZh1tE2v1+zcpBQu2B7seX3Spb4JfdYUT7X9rqsrT6DzfKrUyYXOq/ER
gFPeWwkjzdgg8Zsbm0Gm7X5KK6eF5GleLTNffu45aLtd6GpXhXYdkYsp9+7dNVGUctEeS6VCkkV1
9GFpJCmEMJwDnVJxSkVnpZaWim1SNFRbRTuFVb6uxtdj1weJiPSq3JA3msBraGjQRF+jqLmedNpq
txacZ9DYqc+OUa3U+bw1k+okv2gCENpryXvy1i0VUi2HQRp1n5XLYfbCapXUXmwke1CSKYq1qIvK
YFXJd6sgVSakJfFNdudwSekocvlXwxvJ0mwfW7++d66krLocQcJYu3REzdBG/RaW6TcRc96dSh69
v9MlhPkTzUp8zF08hvcU0MlQa20OQk5U2vTc2fmnZNKvMGI9ZOSLQf09EtKSLBc976sk//ic861f
+zXUbBy8AeX5Zg+PQyAvEFd0qDY/GN95JkJusgiU322zai0lb20pbzhYp3hR6gS3UGyPTyikUb2g
jZSAF4+wwOVvV6Av+03X5LYcKodMbg8OnOt0mORudaH1LYOGHB1Seu1KDr/c2/zbEXTl4j8o1Y0h
IigcPro8xtUIOpkhITi0zz8ecA12rphYuuU+cYfmX8ADq2F3p28i+UVAdx8h8TLtcvKfC8wDQmqG
c/5KRVzmohWeFX+mIGNrFfv64CEN/d7eL8b3YY+RhPfJZbK7cX2iWpd5ds7O7JApkpwP7e0+WZXa
Tq50pUGTSb/c2Ph1vjtkaG1gVrNmogt7beVWSv+SRSlOwqEeHbv75+2zregHqko7W6nStf8FwpZz
00xs1Osk3d1UEP5CYzlAyw0zB2ntc0RW65IcpnGTFvQqPZQ6E8zkY78OirTFW/1Zfp/xsJrRlMCz
YnHr0hY22DP1YlLEddbJk1zBpV5js9ivlQSDwT9ZLxWEqgqWSj/23+flQwARbolK1yErrAx15yyX
mjP94uH5ikcDzUQBe53S+nOqLQXrAkpbnOBTZbNWsnHGpkkojBy74clV8m0lCRt5ndrRFt3ZUzkZ
ARkVUtEF22ZvQfUzEIcbC5IbMEDTCQRbDf/6shhnlXJebbYbJDMvCGztncNbSw+V7r4xpdPbZbhb
/82Z7gN81GVqPIBZjrkmXmud8wtWwRaR9KmgiK/2f1bXqaD55SSXXFGBvRoeIDtWaEKSe/mUpyUJ
NZmX/bpY/GXbParEbD1e7skkGv2HcRhpc/4Rp0+g0CDndUKm+amSm+7AytoTDpkHsDs/AjzVbbvA
fEyK4+Hkmuygg12i2oypC/nk8MIOqJxxkHJo5QJzMED2eBctXmI1IRYJpUUlILIf9USSSwULF9WN
+WiC0tyAaTAE0fzutH0SoqiZXMJDL+ujA2VX483fFXEW42kyauWUwcrLrPYZjBdgJC6OHsE099wt
KwAJ81+mpzVwtMfmWAY8zvKdvpmrlwItL0ODaDasibY1wyaQPUy74iKj6dTcRLqh5jbpBCmvR6Un
n1JnyHdxfRlfmuHZH7Yx52Lyxqhl1IKnyzuyRRAKahR04ATIFLwcFCd31///HcmIKtO2/UwPrDH9
O36W/LikqUqqIqKYvUebqc5o/tqe4ZqV32jONX3z0ObRqcbt66njy+Lb5eXiU2mlk5H8/2+7dGqm
Ui0STVvi4y5ortacjEpWbWiN4VBhJxDcNrhHla2YSFcEIvy/EKPy4vUhvK+ER0SRfNNxO66lSHeT
Lwi/LhKgMLY6JSHgJ/VrA9H7kG+uO6GSYb5PM1o5Qse2p64A6JEY/He7dLzvAWbfrKJdKiEs1sIL
7D8SICyn91HDbHwKZWxUG5nJkV/vn4X59Vs2r6cOMce3WXT4Lmxnj8S2sHlssQuwP8GnYXh+XYqR
G5XRcSDhCS0nlUxsK7ihmnYbiMVOk85u9xnCKsHjNisTCTpL5Yxi3dc6s0pvKm7btCvlHtqh+xIb
C9FKMjDcLwkdj2OhPZ5Ss+fxo/qsxRq3bH8I8QrrInsZLTPncPm9ezQew3md3br2RNl0j18xj0BB
JKY+tO1id6t6syYoPDIhXy8WqTqYSjTQ7y23iPV6bvBlQzk62Y4/5O9Oq4DDUzZJsVZ7akjt/dpf
mlQ395yPmzxf6/jLsRqmGxzpUuo4WKRzCNh9U85zoP7QSm4DcYvzpZwhTpQXOJECYjJ54t3Wpq+S
qemwMTvrft/bFd9C+e3SLtZznDw1QbU3LYLiBTE2LMHhwWqeNn0KXPNsPe43q586QaJxCwGstZfs
WyvhvRqlfrQKf0Av4GOf2zvJLaESmbM2Idj48t/yGzTSm1YPKMg9zUyZ+UWLpwHdkivUCtd1NBRz
V93a5HdH0EXHithEf9sXFrob8rQtulZEsEIxFSe5GcbI0R5RTgVYV2S8Pqhz1/E1WSX9utrdXgYt
DaNHXFPn6LkQ2ZKiyES9I9LWlLPZECqNBI9PocaiXabJJPU/UpH4sB5yKScfNIuAMkBEfdAo9zxT
po/xkLKp2Y1mmdWBU5PrUv+UAc+y2ro3HrJq02/DIGWctVBgsA+VbfCKlf2tkXGdBBSF+dNj6myU
tvE1m4iU/mp+ZMIL847ao4EErWW6nBCyKHbmg5Jev0b8QEFQQrz/8Sahfth4dfSmhoFuKC2ANUWK
S1nAiq0M2UPCaYtLh4W81T3y0qHANX/bPNSR7omF9kiTd8pZLceAj1up7IUsez0R04UXOslKUVIr
nrPZZlI0oRSdkdNW3TUkHMRqrr7lNQqa9PoLCRd/lSY1zLhnaMOA9j/lyWCZnBoLgemDJzFRRQ13
L7Y4h7Rp1p4afXPNKg/ov30B2/TN06r2mIA5qfzLQMurce0u2owgNSYDRj8NyFHxRBIIQVJfSMhj
Oqx8pC8YWvUbCak9jjWpuSOLs1zwW+adBdnHFoS6dcWXU1qhKC0SHjAGQW7x3acKlEICshuaJann
obbMQy9YvcRak14KrSVZrDbXOdojcKyykgCpmLKPjOmxFsKd+qQv6KxdogoXqHLWUufM/UgAPbr+
K1dfNDVWl3cPUBatNl75bbZHODyfra5dGUQPah3G6jLPWeNrrVN/RdnXyNOM0vBgQURJnGOzaf6v
zNHyLyp549NBUrEKGf6405gEQVwnhlykqEM0uFT+pzBfe7C9lmeNL3EOg6YQ7lWi0S2coAZSPXVq
gny1YjpVKH2cQ1b7LVLWUDxHPP/edYWJspflJat8KusIbW1rux6gdQIZKivsswCspIiGj7A3YKS5
xlPuRBu8cEeRoPVZubZNXybeyXRuAnjJI3XyHMlWJeMRTG55RvMIjZfL/4i6r6Y2tqYLwL9IVcrh
1oDCjEYBITDcUMbmKOesX/89zXvx1TllYxDSzJ69O6xevTpipcM/43S5WaWBYosv5v4jMxauSi0o
5JwfwvbWn8ufLbvdmbQ5WM9icpetYktvw9oyu/Yro2EjUF0lVqKJ0gvhT9VmkO7uT27kXG0W5GIm
t5p8cn/in32++6mD4KACy5YjL4g/fLakL4Y2baTN+0dnczNpFaYPe51Cy4dcdsBlVLnSV4SbWn48
J8DthG+l/2lbQpACv5iGzLFw2ULygVPQuSclYv+MQ0321MeK7ZV2Vo02Fyq6dPaupOlVJgTFaMSM
RZVm4qM483Z8sXK701O90c4lC7lHSTxzlIpuI7QpdqPo2l73qg0I/oNFIj7iIouab3yyi1IK3g5N
6pFpSQikeF5S6IjNavt/3J1c4XpjeRX8EkMy2C4BctHepVhyjARPtuQ1lqRUwWnoTE1gKD5eKNos
4Q+/1q/qZfL9wyAyC1EgEe6/4+pnC1AKZzs23XhhSwlFE/+DwVJi9dWvzXiRfeJaBiFa0ABKlKI5
JZyRcqBq9yn3KFoJPOXmNIqWW56rrSectXlKirE882eEDZYT8ilm8QSOyxQcs+mr8gOlWX9QGRTX
bzi2zpTVXOSbDMqs+iTX2tcfd6sPmSboYi1v5uEV8fJf9ymMILEZ1MPZNkXb8zQzmaW2w/le53WB
R9CoFrT4e24JeIxrKXYno8XrxKS1X7M/DahBZ85gUfdBa/liUKvVjLMAxqkSIBvBi50P0ox4GHe4
tSIiIBGK5uCYR9FXDPzY6ecDt0PZ9obWmR2eezDz9sNe21yigVjIaXasEU/hGbRC931PTYohOSoH
YjowHjEITpcn5IfhG5wLRvFI7oinJoVXwZgcKv5l251f/TF/1p7NhHdvmhFf58/1v6sXfOJlb35o
Ms3L5rS3McGof81nGzOGVl2mwW7bvq7bi3Gj16p2SsYQrXcP23z/1j2YNpJ6c6O0jsvO6TgU+8V1
rNl9DKik2rbeeUXRu6ppR5kYgr6r8G4xzkNnauOBSrkD/jwzXg1aMy1ke6f6JRzDOx+o6ZJeXeIn
k8Gp68Z6c3kUUjbiqw5c3S4nLPW8Io+my7bgZt7WNVlos1pFg1emj/Nebfj+46dzWW7o1LMSjcSP
1c978v+r31zKF407qT3OBuFwERmKsOr2imxunxndh3ZzPIbF71PH/oeehGehBabheGhP57vYjPfX
OEJx7uSazrusr+payi6TPf4Ad08urbKSWlOi2Fs/e6sXJrF6eij/3pPyOlps66oj+m3eXw13w3m/
kO5idNRrXJYPFSlue1LAjf66KYygTb7XcIxizE4eILL/MbTEhCqsq3k2/66gJ9G91uNSbU/Tapsr
MUYHatabPk979VG+X3rO9YJyl21fC3cNtRZuSLrua2e0drEr7MDTrm3MW1v3oIFGoDSrqQDNfN7h
NqFgXnq8f9wzEQY22jyjn2erPOzgEoqyWZGiJv/Uuncuf+bUsV+mg1mvMbrkWyvNWyqsCUXR7kYD
16WSlDpXtNL36iahZDW7BY04SCvj2vtp01aauSb4Vp+fKQZR9ZnSW1bEXfuu9nY0fEcURAxyzbZj
ao801NS/F/0JkP9bsQfBaTnMp8vh+dphQReLZr2tRgKrJlDCZBoFOUaWS67T0Bkwrqp4aEnVfnxz
4ztU16nP5P0SuktTsx6H+noesne3DszPU96AUqe1x2qfbtCyd+k0dt2NvAsOO0l1YOWSzzYjOMgD
2Ntb1eis3Ln9XpqkUm8L1Kq21OLFtoSqvH7KaXrzbbp4qY8ktPNI+BuD6blTGEx69+6ld2GEpGLD
crZKawPShulkRFOnNDik0yHVCXdv0Fc8JzT5q4lXMCLwDqJ5V7vIc6OS1QdYgm3MjKw2FBsap44N
fAvFYF7chKIYRpiLv5LJqPw87ebrHtykV34+zrVT5Nql/uZ11nMFz5/PlphUzrXeDe7z4qn2zh7j
TFNZH0xGws1+vXeq/aoMpnTlZBbudtbHgB5u/ly7dw66f7r9uiSnpNx4zHXdIHBaafpl1Vv1rt3t
YNU+ZZOPLQ3G0WZ47256W1Hu7qGOdJycCkptCpUP5LKGMypNlIF/RlmVs8UmqfybbZLLPp3M+qSJ
Qqf6+XPapGO9uj/mD+nxHKpo6HxGWGcnFV/ECdPiaDP/MD9QoaZDqr8f+S+EOoTFz169p4x7StuN
QfXUK5z6+VV2VzJaZ0qokrGJNj9wHqqlsh6qOlP+TcPGVmQx+sdsn4Vxp8eFnshRb0ayzl09Bpo7
lEkxVQDkZQgKTDsm//5VCOPndgr0bTWiYrXlUzb1BJMFxbK/HuKKVdtkJ5iWtoS+nNq7pJiqUWOq
fhGhrgTBhswYzcLC2DbfQ4aRhJPIPDcd02kW/cXosun4UTGd1VostsIjcpa5B+wd1Fi1M9mM6jIh
aVui4IN4o8izX6b7UmSEzJ7o72tKV0Lhuk55Es3UBeiP2rUJvBA5yTh5heP9bejFvEDdrQIYZJQq
fpAJ1UXVSEGdPw020Ftj3tWnZLcqvHWv1faqbyUMKxhrXchU21men7e4dc4ZZ6fwbrh6tT1xDMpf
RaKU0koFLdLgGH15REpuc/fkzoOR9lH8KkZ96+i056P2atrgcDm07ptRNZVCL/pYAIr3CNzbrs6J
UopUtOpjA+VrieBZXM5zHeoJqs1h9MAGEYgMAcky6+GK013z0JdIeBzsrZVjLeIs5mhRhq/DlkHU
G5aDNihSkNkw3wYNhulWI2kMc4gfsO0mJyIjAKcebR+FKlXhGc3Jcwb1Wc+SXX+BNPDGo54p6hBH
yqNXtjcOnDsCw/fd3xc1t+Kb8pF8XxEg1qLmxuy9o/l/5IXqjwLJopO+T3hADVSGveS7617djFDt
bfdkLjJNLB0ueTmEoM8aLVy//b3PzgZnLNWhf8UFLkYyPNn7WvUwW47NMLHxNxUNXhQiIiNavRey
mGc5G8R0x/Or/PEJYi0Xl0EqpR/6+bfTpKuqKfZ5m9tI+kOqelqqqXzJlpbsiI5XskYXxUTWTE9j
JuHj3YLA3ywzU6naZxhbq95fmNL4Z/9n89Jwa8WuxPAoRvp3M72xYYjl4qX4946cIKCvE2ihQhGH
iGg5ZCE32DX18Z0e3Hg8w03HNlYljC/+nns9/DJYtD4h4tD0w4KuVL1wDOZ2tZbSNl8i+t069z+r
wWe97cJ46+dlT6wSMfvztidQFoXOe8XC47Q3GSwa40br0p32qoMdIpPy9JCsVFrqLdPZyzVa+hZd
V4m+Z1c4VIpO9v25Vyen8ekqIv7wcVkhO1CdaOBqikR22856COWIzXX/UEWKeMbquZiYXGL1xSdF
kWFEUoJB8QDP9nKsP566297qZcdh0ak7CvdWuyxPjeCS0hh8m+KVb7qb8ep7WUuKeohMBhzWBxNz
/c6JYYPAYA2I6axr/u+0Bxeo/96XEiE08KvXaGuZZrh15BJ91ei1eStdEwwsKBQ7lE9jDpEyyuzk
uTti22Q+z+TrQnJ5YkSSS5EWMJcormkO1ScjCV4gklPwH9gsYjNhzi2p8EXkMaFEGCIf8yHmAAKa
AXqT7mrElJ2/19fOOQYxWMxtkp+8Mrmr1QuUT5idSllPeg4paTWXl6/c7jtXSxUXtHXmjt1iqQsg
XuSy7UHSXGs3dN4VWhPFyaO5nZ4IRe/Pb62FevFIoOsm3GH/9EqyT/ynQxrtO2S30JPLj1sTZXrL
McezzcJRsgdB94QazNqrvzB20JBDKTTB0s2bs3jqno7ta8t6SCXRdD3oWrG1LnSExeYiKW7xQd4F
GwkygsBZtIN/YlZfR/KxePQj6lB0OB/R+v7HcUM/Yb7FtHB3YMO1o7CnPe/f6RSTdlWgKrdfrJJc
dCcdNaOOgm5z9zcnapz3ix1csGlVfEFXtbtLG4ycyNrkz0Wie+pWp86fbMOWTLJdVkhnw0I6GZZ6
VyfPHL/APpQHOxL0SAVoIXfuv2ulh+lAbnV4rWdFUU4oYqViiOpztBOQnaf6So3a8KNCp34wQZeM
er/aX5dbUz8R2sSjIMBNppdLeZG2Ll7YmjlDzN5gJqz4ipwBOIYKW1j2dMhC1ga57vn3pZgsNdOq
H+Wb127pd6O/7l7+a/Svej8HJl908llO/UwV6/3evXY3f6Yv9aw6rE6y6rE7HRxWj9v942aRrFDt
1Hf6p2T2eu/vpg/rQvfYvKtCpNWs0a3LUNs5jR7tez7da7EzacB8vyeTwZ5LLmRdSKnEx2aaZtpj
KoPauzi+ohgwPhNGXncE9589ovm1gfaNbbb5qryX3su9BkJcl67wC6oqvtOEBHSv9p5r23BoDvPx
Lp12G+0VseOVjL21Sr2bVRDoERX2kw0VYkEaneRUo+1EBFZrLzWbagt6/hxW+kKsabeaXfYPtW6J
hW/v3nJdk7+pOBZ7Za1Bt0d/b8hq2+7F3rxbggv2c+3iM8n2SoxUunYrcSu5rmd5pNcOqPtUS+nO
x+IonSOf7mtjpmJPcFZxorKT/h8SLyZ0kNkntXh5++ytdWNNmQpHCJKcTc3QfSPBuB2bVsL1ILpS
pg4XKHkbCf82gMaTuDMintxAqx0VRODwcBfM+/XQ9o8gfNOZagh7DwFmx057R5+8qRgBvkbN2n8z
RO+YjcSUKO+PQfzr4bjeNE1LrO0wepN8Wkzhlmhxu5tmFXMNUXtHSDXQ+JmOpF9QvWWCD3Zu4dBf
WyKPMNf9cno4tDjTctt4+k/c4quEP68HCrqU1g9vZX49rN+1NfvLagnzxObw8PioAYDV+xjfJD1Z
/Ba9YQfBfIUhn2kk4RzDril2GC9nAjyhI2pSqNfjSZdT97ifjijhOw5g0c3oFKOy5LzR0xD3ejx8
1wo75U+hGjbWfgKQlJ3NWgqFi3OKpOXNEOdu1MFno1I5UT3elb9WMz0fWPml1r3WA8wVYrrntEVP
FZp1Jvtw/lPUeV7b/iIBcH+g/6AHTdj8ewoWn6ueNGuPE7YTUUEA0r3l+pLrdTFb540lnBnm/euG
vHF6AvKZha7goNRVwyzALfut5OpqL4dH+b1yeOn+dNGLfyKX1jnc0gB3EiXy+uz5MkNT7BcnLcpv
ZnRXP02jeVpMn67Iq8smxkqRNpGfvlSvo+k0q++yZW97x7q8jmbi5WrjT/GYTH2jaorn5NS67puN
bHN4ukyIamb7QlJaKiA8nEg/oQCcusYblSbDU2EAiqE6p9og0iisHut/d7l+vjDg5I/PnlRLu1nQ
y9VEDKGhPS0tyzDLtQlKgo80WVc6hmS9ufSwQ+bN/keJDoVxjT/Wjje5JZt5vyTU0Bz7NTdFhUIs
5Jimcs9wR52Ms3JnePqSOaL7br5y71K151ztyWSXjYE7ZuQwOu/Ft+tgOT58bce1f7c32fjuTdfr
+6K/4eu241Jn0jf7QmpkxHKv/lxH0BnJAJf06F3BEkMk1KKnuqyetQwddXcxG6vMkdRxNB9ux1eS
p6tsdu9Ggw8Uok/As94ta65MnJ0rz1gW5Tiuyn/b5BhGPTWQJPIamDXbZQRy2y5vL+rZTkrhCJGB
3f+pU2q/Z2rIUJdWCLarYAgqJDqf3kHxU2REPt5R260j320k50Xn+ucU86duXQXfSx+fV2aubDLm
VKN2AvzZdOZAhAeNizwlz2zm+2g9BOaplyhIRMnJta76kQ7N2oShf5wOvx6x+WYUQppmdFba4hza
5k7xPVKkMrMR+FCoFkXwW7c006v5ZLTEd/0Q7pd46BNi3naje4wlrXyLN6cdoHP1zSnPtsMd1Gcx
yncdhf0z7EkHfUybxfqpA2zATX1G4vyxT5QeaMhVZQ4K68rBPgC/FHlvJJocbmeJihv23TUyjvZ0
xULKTrUfrOVwt46UT1UtkQV5r6uUkZFgtVxd2JhyyurQd7y9KzJEfIWVAwsxqlmr6bUJ/YK97Aar
vw7vtkZg2O8Intm1iGZhRb5SfqnzSL5IC1kgMp+SxRCV9/Db5XQp6l7L+I5ZbAeU6Ui7IrkyWjzR
2e+2LKxbklUuowaNNITP1FBMO2aTv5Y/8uomuHfZvpPbJWAQk0qX7Wq72L1nygZsGTW7m6zg3FMY
CdxMwppv4H2XkZU60q3gEig8HsFqm3+1iVjmQkKzuXo3dczv1d9sIFaongL4TkSxH4qwUZURVFrE
AcIiyc5Q4HIXGvczvTkHmkcw6K5rEkbO5KPeLH/KCvFrxXAozxodW/KOYvdweirJMgxPaRVKLWbY
YG1hhHy/O3m/daal1uHfPpF1QkKltE3INiZJvvpU9ZB2HlL4hzmMwCDQulBaZqTWs5y84Z8fZ22c
6GPx966PNhnbS3Ir3k63Qx1XMr/CJdNLwmUoUenMi+LTiGb+aDFa9fFm5crYoujZJHchD+QoFsQy
VjyxASuozw495Nc3DEHM8Gm3QwkfVrVE1emWL8as0ni6lnZskq84bf19lPmzBActnh8bNuODMO3H
+rv8tVlOBbPb8e76nyFeu1H+7aw32TNXNz71l5GoRbUqCuvp9JZoPZ9nrOcGbXh8Hh/4MiRvmOBM
WS+0yDsKCOcW0MQBK1Be8Ai4T8RPAIGafRboVanZ+A7AuvTE8Vvg/qxbGkLKKZoElrd8zl0eZVfT
VMqK7rG4tLD4dnJKjzJ6RhA86stM00rsXRQ0KUtfveYSZq48Xptw/ClHL1kvi8wq1BLjTeT5Gqiz
6ErNUJjNAtl0YiSFc5hBc/CUXZpt37/eW1G2/8kPqxHTWImATbbjomATeHUGF5p2BuBwIfsMHdhk
+Gn78DkE+crVLWB6plVWbW+EJNtk0w9Q3DdHrnWuFWDXZN3KW5YYZwN6EQj/qk5m+LCS6dyM0FO3
PWjGVP6bPu0a7aKi7u4FLeqz8o0Dfl4mu3/Kl8fJ7x3LmEvUhKARh8q/2r1fXjbXlea2ODxXmqsF
fanSy/nUvT9pE6Am1+Wjc7XH9XbQWKel4zNtGlPc8yQQozyINvmk6QemMb0T8X4qeMFWkQANq1Pf
dY7/XSvN2x4a9CTvXtVbBY1gQgBcWe2Znxojn+6fFCcePvfNteR3zz6kF/TeoAVpxYmSX93abnGu
OcSzVomnyb+1Zp/7w11y/4DjufrrvfT+ilNBA1fImc6rmXmSLE55MN13toff1euHvKBc7N9zVx0m
Tgh9m9nh+ms9ri4bZi+9nMlSKPiCplZZTf8+ZOYTYis23mnbCP3p/7al5loYVpSXlytEko/tMhn7
GvRsu140t4Vzc3kS90t/i6WPMnVy/dUn8gSI78vxdKhT/mPSX4mE8ehL9a46ZvFgKoxi8WaHcvJw
0c5/jDlJw/W4rEWSkPPQwRKByB7z0a22cSQViAFkTk/H91Z9U43Mf4QgS7EymyL2Utk2UrjDxbaF
N1zEBKkjgLipste50ptTWMscbH3rV4bgaMfzoBKX8hv/GYB8HJNb+Pn/4fXJcRiKKNsE+gWOiTFK
poukC2WnuerY+nnJGyyHfIVHwbIF3AgDYfkaQKLBuYVVhTSY757kOiz8ZoAKsV8l6ia3FH5xfD0p
hkmNcibQBwY/2FSetEGpOt2raUNlfPt6LSbqZaon8972z5HSrPpoh4NMCfyIIqZY71FxD/cxTRGU
6J5uW6s1T8FwRMx/bvEmZdZin0xqLeiCubt/BKjzZ0n85mX9rKuikXczpzJRwAUaA+aq+m7KsDhR
u8FZgaHYxT0lV7jSxh7mJsVTvH84bLfOrcPN7pqrT1zx9vVVAUc+NXNUr71bR3SYYrUIvmQNSDjL
YfGN/LB8cW2u16w/P/Ub2vQgQg+7FLIwt+UeGy/F53LvUGxLxbVKvKHCKvLLF/dG+CjYPhc6ja5M
9rZJtoW0Mn+6KyfM+rJRuWBUAmR0QlixoA1wnSZ7E24clN0qWxsnt170Lm/6pa93ALjwB+QHKod0
suXDxQh8beF43Wli0pJqaVQ8IkyM6DGaG8VHKj0F1I4Wlx+GGMw1f14NYG5TWAQ3SmaKUbx1Q4N2
KqrAnmC5NGMk6H9BWGvWYBjxeIpBUdj26r9NcENen6TeBOJ4yA/mzxjePHRiaLfYW1hgaxseHMzC
c7YUtYGcFH0FGHb4pH++JspT0uNsUkVhIHiUlWqy3wtZqoGjeJwi9Yc4zUj8bdqTrvhbkAvEfcx5
WOBDXzk50UeE423DRn2zaPMUY89oIu4pju57GM4B2dvqVdiQFLLeFm3us7kJhSX9VzD0XArYtIIC
8flQqWM2leETBkES+hnTICPwNGwBsXz0Z9PH1knXgy2I6DcmZMXf4IXPVLmkuHu7KCO0LnKoqYOs
TxzOni4/PN1pg9Dn+kOTymqk7T8Q1SskDRgOwGUr26U/JyaYpYxvKnCHE/wO/eS5ypGGHyyrvquP
3P2nfif1nif071LSDUUKerG6Kev4obNWERmqDdyz2pEqHX81XmNwrPZMA2zN7P3rX5U/he/aN9aX
qeiojd/nD9E22yCwUHwRrJ/Ct+pQI4OkhEBVRS2Lxrth7DHNTeqUS2elcWw64MDPxlMYPYIIStE4
+CsvG7q9MWxh9QL0PjOwdJTGyD/b7Dg+Ag381AzGuEgoG545zp84vqz/VBvMVwxGED+V0x8rutLq
xs1LNxTKE5UP6Hs4eqKpShZGIAuw693tmFATqwxLwIkHu4/zX07C8pJtv72VoRy5eO2SVwcvKTNk
KkYJ0AC/cvsRFW0hEWQ8nVHjpUYrrK+T+g4EezPayzJ+GhnvwoClF2Eo5OIRsM6rvrVDD7s6MZrm
rhEu6EJ/8FR/2CbCg4WpAJATk87q7KhmOA/o3opQbiUDKrcJKAc+WFk9AuKhclhgdQYdLAPlGii0
AeJynckh3RnHpdxL8oTnGq1Gk2prP7YibMLWMiiCLFC13ric/bj6tehfv1eekYsdaVAGAXFRY85I
mEknTKzj4gV8GrO5PD3EinuiRu9Of2eU+5kB4EnJBpuTgfE4wzkqAEydju8AAjcZRW2Zk+4BpXzk
OXLNggc5zxYjdeOFSC7ymPO3fD3dj+N+eVK6GYI0SSqQB3CbOt5lD+ThaBra2j2bLyC09Wf1+mqh
2ToFFpPHlsooVyW7BykbbsfsrwP2/dnzC5nF9E3JHlO2D95KxJaL3zLgALuUEZMI1VwKxlCEhQLK
X2J2tSd61ZnK5Y/7nQ+xToaCMcQUfgDsERcfuSDviRR6fLAWsA76mLx+9MWGIeY+7EL4FIKZt+Wt
TbG7WgVny9ZXkNKF6FAassgkxopZ3P5yPBuJoOw2JvuAXWhRCc189oAII0GDyDZ+PYB9z0jRry73
SMrKOW6jhyWnFNOE9QZ4K7oc5i+DSC08UfagKJtRcNluaDg8WY1gz6ZFdt2ECKzhwPOFCj8nmwpN
6tEBzs3K06Uj1YRya1j5oYG2pnJUOWL458W1CXun808ISNknyvP1rwjBWfVtFx7jiRG7MbdiYGVc
h6f92SMxVir3oCiW8tRB/0W6CVZWJK00V+xLudGXX3Eheur1cdE/yRb3rljcbklGy0SWtQsszlP4
8TBSiKD0yElh+3+xMmGWuNIkS/ymcqiZYeoqg5zZJL/IQBzSqvFz5ifT8gjdspomgyfPez3Wausb
DRnQHg7+TJlNTZDClfbXvj/2LAm76YCiAwMK3qwgMq2CQenbsy2BWG6dEu46ejdeaHO56x7H86ET
bl4a23Rt230qf8Oi5C3SEvt0eFX3tQl472LMl/Z3dfbO6C44bKdxx/izoG6Zoczgov4CJZSjxXI/
9gTX0v1iyr/iXyCLRyfD3vYD3lptCn96C9rB4BhKkaYfvg0xGmtmKvBv0YKYrSrWdWWWB1hpVH6r
k6zhdwqhlxQnacqVjAkkiIbd+KS/J2AwnlI2sf0irOUxY1H6WkNjcM93Y9Hbj8t0XWhxxQfk09O9
K0Ma7lVmcXZ/qMgYUrME+HCqJ9uP02jJRs7qfLiqYOe6/lp+kBfyxtZ+0icXNjHDKAF+uYXodtQl
WZVpnsfO4PrjeLWaDsMOTKMdq88iSM+dV2ZVIq2S/Q1J1pG5GZnPeInjM6LBERM5Qe2EIWwzJG+O
shi9jtCPySZY13wo+6i150EAzufi0kKGi6noSUAKQsMtqP/wEIJWu7r0QMt1zEZ3jO14uwyw29ib
PEZlIF6MrEmvmmLkALJCNnHZQt079LcL4gKOU5TCtT5qR2bL4D9gIQ7n6HizXfiEplw6JnSg/kS1
uJ5qWjMz3BZAKMUkKKChL1ulP41XJiz+EeUxKMo0/6DUpOQoLnPyMQdvnbI+KeKTGnNKgJnp+jGg
kPNQXi6YXzeLXW00gf9hMPFaA10Eh4HSwE4SVmvtjX5qF0pN+JAAcUb2+5yUZ0/X3pVqSeo1OqNe
iHF/xs+YG6yqkvht3bwFkreFNG7WXNlu584kH86sQxEiI2Au2zj8orKTyDUIT4dk8bqqPyz+5JZm
vg/WL1c8IZe1SRuFx91/Ze0b2WnWKfWXl7RU+JXX7JCUs2o2r3XOqIvJ8vcdBbj8dUrOtda9fxkq
Nc06MxLJRY1QyXmtGvfv1qDC9XhddxunDi055cZzMGEup+/Csb9CV1RS6SnDHGrq8A8hGKcFlRJI
p/Hy+RxEnsITLdGi4cSlznps6DoNKyM6f9xBjALEaH8UJh3SeXCs+oZ31a4JsSuCYRsyXweijz2F
kM9nLyLfRw+bGDKt8vUDMP2ZZNhSlOjnws1bN8LfH1WukvP4NUFTMdGVomCbTIhoxl4NrqQs49w0
+wsdAUVgn/Ek0hhRlABQsCstEGmRDH2iF3AjykLhHL76SXLqmfHTBKDevDPaVKx35NEuKFonWN6i
t8k/z2rA0R4ZLukvtR2VpIqpLG2CUIv/Z/CIz5fI02u+nFliJZ1owerubQ5JMPDlbvLZ0zLbFSzL
3dR73vPwANyOsGC6fHVOtbZrzXb+zmNaC4Cec82UeiZtPcS/khGLXIBiIxGWqhBHcOIV2/shrFPc
87EbVQwArajwM1M2ZV+LOk6RuPAKwIryVVg3qo6cVJQJ64ts87YoPK3S8vM8B3H4dTQ0Nq0QCMy9
bFIDgytryF4MeSw/V95r72qsJWzO08DjVx9UR9QyIUXg25TpFANyg/m3x19598VYG75ofL54bWy6
cgj3GxDd3fQiIlq78YT9hRVUFr06P20dcqBR5i4X4pY7TI7jd+H6UgZ4K3ZEFmVQ6y0GY7KZP5NB
pzrh9XSzjfVqRposKvhqVj8uhjc27+5sbJ0i+oPucNVzQBjG+bD+RY5r+bH/XomuOQevi81D6SP/
9rkcnsitheFk1OfT/3zpHqcfly/OgNzciOTv94S+ng/6RnepfnHX4C7RBgP3U6e/6QxqBsIxle51
tK1r4IW1B158aeJHBWO3NBaLIYT85a/1SpDmj/4/lWgRDdyrd/jsXCdo1tjYHbQQPYlrYsnQia72
z9r9iZ8jcPkVunqgH/NcCWuM5GCeAxTuR4ynonhs4pNatVL/+YniWB/joFF72skCpJ+5X//J+KQ0
q9Gx0luS85B9qu4UzCPPpSeTAr8Qoerd0+2fJSmm0ggxcTyHfQbI5a6ptMnwnMz/0Yi4RE8gMF1e
0FYT1u2SyimKNpAcf0rOR94CSomBSYiR8M7XAiNaDzI0clQ7Z/wzBHcXBHpHcTZygOBdW6n/akSh
SI+EeYbpVjYzTUrab4J+tfwQs98TOgGLk9b/ZC8CyXgbDRk/DqdBCmRcKKXXbJd72QOcENtUWlcj
YGoASxtsovPtfXpr12Z4mUJUbCDCEqgmP3FQUtMnJB/uOTJbFbILOT/SpoxdvXe+SP1q73ikNRqr
w6UAEx/xm5Jc5A6xd/qwCoECKQPhgKpzIGD7jJuuChc+7EtdHRGa89rA71tyidyuV5qbZVs8GJ7o
KRCWlWCA7NLpB52lBjanYlpl0xWKyVg8iGKjyTH1JbDnsWCD5oFmz0b3duuevj57kvLt5EcS77Ia
Gs+9qCdXoExWf9O8Uk5LUT1jN6zrplvu5XCUSp1y79Owjyk5k0SeS6+SaGAFOfLh+G2K4fyWQB6d
Aj1ZZP1skoL/3YapCYYKSnxESuIktpnZWowE8Ft1PqFtxF3yEBlolMXUktcf9S8HheIDE+75pSfy
E1lkJNcgd/2kxPoA76Dnc0v0gZvrFN2/j8Pa625UTwt6zfMv1S+VimpZ4GnzIAstnpbft7fl6XE6
no+d321WGYQg4zt/knt3ToAtQdwMtsfeHOogyhXuLcAsGpN4aNG7ye7Jdwi++iJlhHTpdgngtKDO
MZTNUGPFABR8huy+MKn85ZqBonEufE3A4tCKhPogj/FU0MGoaTitYyaH6nc05MtaVHaAcHA6HbG6
vOqNTiOpGLuyVr+HGMaXPf3YhVIyOUZj8qkL9NWhImWvZIV5ap+c54PSuzNLnAxzI9LEz2q2EUJr
y6KCmwDxlUPzL+Nil286HDtnOrrxBoQ0qr/Kx6fCawU9jbRTbBMRt9B9G0PjKwOOVEWFyh30okEZ
RCfNVdR6+qQuEs0r1eOLZKj0rXe5viEK0/lcEEh5nNfS6fNnX8/X9HH/irs4OT5tpk8FBJpCVv6N
OnT+s/i3xzZT+vqhIMwe9z2V+/uHSFJ5T9C/5pg2UMZpd3J5rGmx0NVW7OR7O6S0axdstq51BR8b
+fbZ5GpgmcUlSimArqPg3hIijayPBIa/IEktIDhToru9BvWT1jn9KEp6NOE2+1a90rK9qR+66dDD
5dhIArI8LTyKCIelughgnnEK13N8Aau4fx0xKGeNWAVj4mJlMba8ugzAej7kuwUAbGVrBIw4t0yZ
gz+h2uBzUKH86eZdNrrXmVZ36sGTDnsAscInpNnmyilk+mh3oUcRHgicUOsV5ecRX1EuQ8BFG2w9
cUD0LOMxIqGLKFf55mqgWVAXRPvSIWWhXyql9qy1T+aUBeS/adaQNnvK/KHLXUgPuVQ9nmVjmiFp
gfLXEskW7qVUZnJ8A56U2H89kkwFt3XMJNuu6c4gDdfZ7gcjVpMIFg2xu3DuEKiEVKnkiHfYjglj
RqUaaRjfRfKXRxMd25vqU04KDRfLh0zJiquIAP9m9vHJAsscJFuL1N2zoOdJZzUSLZyqPwWvS+Zj
pKd76zXyCa7DHiC8tXcrH/I5sQAuM7TRzFJ0rtjfVOHYEo3QaL20BO/dz/yzq/J/45Lh4ERy6rpM
W6Tg9OO8H/f4oHfqLTjVN1aA11NX1llTerqMqGjdWU9mqobDrOsmCh3VljZDfBO1LA2aiZKsAiGZ
075K2x5/wTXCXASIEajgU1Wy4vNl1bkzAvlfuTXFUXuK/D2hgt92tMfDHSN1VA9prlMr95gzxgnf
Y9Ivnga5M+hBGErEdkNl0H7/IQWXw4il9iNTa9vkqy2KjCQg8/TryCJptImcUfp40y2uuOpMS+Ln
qZ4h7kFl5RjpsU0cuVxwm7HTbW3GzUpiOMu+d218CtCagWzaZUeMmX6tvjYeif89sWAHUj4PlbHM
R0u6vIhSgtRIsW8aNUaaSk6MQbys/noIOVJP9GescfMyuhHsO6WKr9JadVaxx5W3JtpYbZE7Wi/j
4bg1bsNhIGUkdma8PDR9d1jlgRUIq/gTNFTyfavMnnYuKxOSl4FNYWd4qpO/rCPWU0rxwDvLxJxZ
nZYVrZQWAtMjEPQA8eJNbxVlaU+aCUaZFYz94FVB0Nj9kPgRNGo0DOiotCSC+S6MxHIjpE7WaMiX
f85/MPkBj9+K8PqsJLnqyBqq9WhX2rhX6tyeinDt2mZfkEx2NFISHQT2XOnbjr52uEdgEKmioXtX
VkBp3WfeRRM9tJNxwfsOlceOZ0fWNLKaNjNx0CXww3j3KJ1Bi1Ag5C4+gANUM+TsagCt4jxRFWwA
iTtkRIPTr7PAVftYZfGN5V6kkGiIPmhCqkT8Hts0yNGhDuyDZ21GA9NtKL4UHcQxrBNRFsbY+I04
VG3Hrpxbh9lz1CLZcv2eNxCAIaW+N//pbq209V17Iv+r6ETeIo0DJNF6EOkLKEDsWn6egWeiuaDx
iGFYEFfPYEfhxxm4G4J+yQBKDMwecVzbgdsAdET0pUGSnKRGBjOMuQ0nZmyLe5FnzeIEkGSvG0r8
Q+HxewzVliELIAUQodTuJG4iyIma1EqckNRoWsGjdVdsOmoNco61eWJCe5W2IBB0dDMW26Jb90h9
IooZPoghhLQGaG2KlcZ45saSRBtr30IbUbAOU4dCAR0TSB78GMZt63LVUBz8hIBH5XqwZw0nmQ8X
pqNLw41APZpJRkTiqmAe4bK4wGVZMcGIGgB4l8Cm4Kbwo3fngMSWg+fMn3K+2PSpAzSZzmqKIKxU
9u3wFKimvSnAlMlrgZXQAtCpA9QForu+EaUAhxEzIt8ITQP5GVEzMer5LESBa4sZAHm8oQjwR2GE
2bSgvgZvVd+mS7qlj9dviP6pjOEcwg8B1MveuWwcKTLAjaZIjeWYJ4tqHzsjdHOJOhKYIZl37oUA
mlQCuVozipuTFhgtPGuLFlGYXfkWKZHkU0xpLlcpCVV62286ANzIuaLn3nCFyTdN/NsX9enb1xbD
9DEHpGzqoTAem3Es/9lXB/MPUEIoJYxcmQXRaDbHayGZklijveRbCz50QQCB+0Qx4PP1dvlPHryC
PRARBGi//bRiGOkKwh5zsa63+GZjQy40rsnqbv/WQ3Za6duBQTkDX9NV1MxVmv/d6I67vJ5EpnMj
XBpN1SSxbcztKLXlKVJDKTpFbG6/cXmBzfzvGqO4K0ugKbFprsp2Mu32EBFuOWG6Zqese66jJ+uW
/E8cz0deaKsT/4eMahypv8FdiLYdv4lo03aknFevDz0i2XNMs5ZJSwShN3DU21ekCWmEM2/kGNE4
V8Uv+aGTKoQwURjpRBgtbTqQMl70JZHiMZnlZjUUCdHhPG6eGQm/4vuun6yxkO4K03TVd6HEr8W+
tUGesRY6iibstVBVEE/gWTjjKiAA6o3Fy39G3of1n3REWVOmRpxGJNjpqw4W5P2kIS6btK2PIyTv
nUPl09D1hVEDtdk/ovdXc2X8loRs0avSKGWsrr/Es3QMpmie0l7PGXfHDBKwToNwaIsx0ut//7aP
NzVdRjQuiL97nVWVAR9AaabxTM1N/HyZf0Ag1qqxgtDIKHeHEVthlr3Xks/wosYmotRoSvt8XWiH
mzqvOJUM2+1nDDrrzWF/eaL364uDgnRFELr2+SpqcDfwAuFZVXsaWXsSp6EaH4V21IncAzlJDnSi
n+DSJFt3mDfZzmWMXQb9S2Nt9Pzb3Ud9W6lVNaB3p9FOco71wwVoVXxbyHurFdUu35dufhp57V7z
Rs8QPS48nFa/5WELigN3Ywm6pyXaODHYchBP54Ij0zjPZNCatdrTHdP9aTJrljbdCMzPnRM8v/ph
WTSGXEwvKlw1ywxn7PaEMCipFE9PWM8WMV2IXUOla5tayzBHrDAd54E5ktarVUORnqA+xisoW1U6
vBWrtWhORp7l55OwhLlzS1zz/EmMCWSP2S5u8b/q/9F0X0utZDEUQL/IVc7Yr93tTAaTXlzABRvn
nL5+lqBmLgOm6XzOUdiStnqD+qO1SGY7sfozjtZRvX8IPE/ORLLqSUn67vQBzqLDLfTgYXkwHy33
k9g0rVcO76A/kBeTS+0LmwF1OOn0joPAmUSJWIeQqNVYoxq6McwgDlFhRWY3g/3tsk8mkfCWfaD0
kBmI1umDDN5fYQiXiOQezfLwa/xdwBEoe4WJuFPfN8wPcfrwc37GOquYRh11NhwAsGb+Q/TYnM9J
Ic1cEnZj+Xgmb0AXcS9lNHmylPhPgMrduuW1W8FLZvjuGncrW81bNg1Jw/nuRuNuwkXjBg/vdkSi
R5j6QVBYqAsn+UXpUTMV5NXJeZcF5UzYYNaQcZg0Afcr/dglDqblS4lWdsV9Az6CBFn/rrb9Gjf0
4/0qqrojc8Zk8ekZza5g1PDFKMcQxToMG+7nQbSDj7hIud1d8mbciNbUckoW7fpcvfAcg7w0pLKm
9EHi6zGgj2/lCdtbdKt5nH2M9ze2cjKKH3eVVV8J3egt0ze+R1KiljcL1tR0pGqwZ+hr6k4P5evd
7XCeajqey/bLJv0n5or0KTURl2+LjNh2yKEn6UPIRpps+VK+3ql6hfeImz1Yt3wosXcecaguHiC7
8ysTy3o0IyO9t9iOiFl6ZhZ+/YktazlMquv9Gy1qatXmHbL1jo50y/actCxaA5/rhMuzfYsc5a9z
HxXdg9ijCLwCozP9L3N/kVK11A9mKYy9Wb6tcqr7U/3NQFH2c1OQ10AuL1f9pfY4elA8CB1oiUzC
2ZoG08jx+NuRSyTuxggTnxaJbcx+bMIR8670g3QBgcudpxc1Wt/JdWUov6/vDzfr4pvueqowt7IB
YaXZZHAn2LOrNuL52qB9i4q9Ki7tUn28gU1h5WjJk8qYBkndMh1C15owEIHkG4UC8i33KQF2qeHa
4cFy/fkEwyyvzz932/tx9OWiawnn08ekrhcdk879aLi9ml9BO9d3+E1UKhQaUkRSkapu1GoZcMXo
t9IpldcMGjoUAZrn/dP6QT3OZJscyloR53XbbPDuVs9qLQapVjF06yERIs6T58gqpm/mbvFDGNa7
MlfZ03+9sRpTDmqftl9+Wb8bWS0KfijESY/APl4Zct0A4Ien3liHDX2o9oho7hgtxu3QFiSxHFCa
T2UL95dv67tZU01EXxo0PIj8ECKIgKHwaB8oAuykxgGg1v6BPPdHxmXG9j/lPyPAweDayu8Fkk3f
TJllSLLJg65iThXwNtgn7VYl0/G8J6+sLQONoRne+0tIWfqJ8LGV9YwmZy6h+0EMAF3L4DPYCyU3
o15R+vU+vE3VG9bwM1xXV9m2fg2gxaf6qj9EcpEuG7ushZtiJCHi1HkoXh4edpqdmfpmSvdnmTEk
5Gd/RFqNCASxoh8Qu26NbIsUXmRnaU6vghwq8k6n+3WuXRi3jsc7xQELfVpfLwpXxXNT9mj9afk2
v5rvuWiKk9J5rrUd0+dJ8RRdXlYTMDC0VBEErTWsP1bGW0jE5ar0rg1adadLoA4pA+0ERV6YFoy9
/Fn3LsVGQ85O/7RkaPy8FuuPR7k0DBna7bxve7cYtQPdP/7T1KQ5WLWYg7WDBM9aFzxT6Y8jix0T
IipQhBNqIUGeEh9H6fqem9BFTvAy7sH766t+/vB9/gKyWSszrUx4bovqWtzgkUAYlPAL3WL0hhCs
HuSko6o+Yg2qtEZvZ9SD5G+UKFZXLbdMNuoKEokthaeztOmWYBmQsMDCGJ9a9X8CZuPlu9ZdZayr
7LjCh80LVOWclfOlIMfpsvxSuK7d6iOJvzfRpaH6oc2O6Mpof7UuXwv4zSot8b/KvqNN2anYV8yl
UZMJMqjdQcCH6D1TManZ8UlWXbUGnE9KletTqc9TILl0YdioLASYMHkZ60u09V3m9/ZtP+6UIzuH
qpmu7oPC0o3H2midx701NhON11QYyQfV0qncGQ+edudP9O51xFY4zY+HV/qKz4dlyAdUobVLC47Z
CoIEMkwrzwfvVuEKXxAl2BnMWD495TTmpGY1O0Q2iAaMT6gNwPnidlWU5PWwuXir7pt6Cc70vaw1
znutgMbR+6xUVxd8R/2HA3Q8ZKsxbP58uarfVVgTlFPhfsjeP4Mf9eX7+ZpKWTTBvKTzVJkydojx
cUEKXzAvwylm0swmNzQipEs7yl2v5u1x0YaXABtUZlzDeuUBnx336VBtCXnrwwf2Vx+0lljGNAGu
z9lbh1drCIBALTntQgnhvsGCkl5ij+PBrH0xqp5oE6VqPdqAwh8pBTwPte153XkOPhumQVLfpMXd
gxRytri7EHSXZjBvlg4fmAalDE0OTckdiEY98YULSo4ESnxFP6cG7f3bjIQqPH4RU4zR8R3jypsB
CIrryeWHAdR6dtiEU0rCmR3jOyoapm/eR7qr9SPQKhEI1sHyoL9sbwAeMIEEzzu6ZZTMX1pFjd8o
Aya+shfTWpFIOv/ywxE0VfRiI9WJF4Yu14rpRgNSxtFwhsLzQVnjF4+LY0aw1/dtBPjUvuSb3F7g
V9go3rP1q8en16YSKn9vRx3Fxt2i/AEXboiTkWFkNJGuWxhm2wZPITSViS5RD3ZLxn8xvjwod4Ra
N/TqapqDD6v0cAO6c7ZE2dvDLCKGlVbulo/ostM+I44hy9SJhwwkWu+z0xqxaEeSbH9JAwSnRRLe
kZpAOxWfuW2Dn1cfwTvckP48zbf1dY14DXUJpjIrzgxWo9g4f82au3x2ULoe4R5lsFfr7rTBxAUk
/nzKC4mQRQLG2HSoWEAJSsPFDZ7AABxBYnBbKUHCrZjMo5RoEkCLxczC4ev5E6xyRhOGPz4KRJDL
Jd38wRQdh4FjyrkpalJxTRfzdy5sM+DRRbp9qxxNgzxJ+MzIanCB6bctTFeBGLpSQiy5eEIGupWz
ErRJGM4bGKlWWZdReno8R8kHYttS/+Jd2lj96fRQf9rezYMnRq7Hz+iy9iE2PFreb24gkvVCU6KY
nPqPSqFplmiSp1yzMm6pci5nzAVv2VzixEuib5pMDPGdBXQHjKhJiCi126ajkrxcOBLlZ4ADzT1u
IHCExglHtfg6fAsF15J0bo9Hq93qNUJk95rSgEGp4Romu4+d/GJNJ4pNdb7d81c+COSV38vwa/Q9
tk5wnXNj/QYTjfHk82DlQ1IGqD4wrZPIduiuW1y6XSnFaDhDiHZo5Z4+7jv+azU7w6Sjh/n9Y+c+
0chYH2kNnG+T5DLR0Fvb0qTb7bYPSTpK2vNUX8i0nZkY39FU94EaT77vHpapT9/REncUHcwb3faD
7vMPbZ1ORolQar9/kq1ksPLJQxdiY2v/wY46MfpnY9y3TO1GvCHcAza2Hx4mze5D7Np+aPfBlcyH
ceP7G54X5+o+/B6mR7S/OyJ9+O7b2518nxI0kvnz52ryKB9+yHM/fSye5T2g08THCUQNYAv/n/fN
5AwcyiLr8B9zleuJ7hGjh+qqUYQYm43gI3SfmpDdkFAXvCLxH0xmk0z/AOydppbqtD7vB357I+UD
qy0xqRMSUvJWsMMDVLMD95Jl+ikXcHUPw/8pNfZvQOmcBzkfrzzvHL8P5gKQ6e8SwaxZPF9SSLCz
m8iW5n7yLUmASfLNXJa43nxVixF9loRz5NQoDeWtzt+y1fFL9+M+qXT6GPdzr7pq6SR06un9Rgre
6P/EuOCwcGu+is/5mqg9a1CYCN2k2iJxfut68umVrVuC0zoH6mM4H7X9xZGwinBKpEj7M5YqHnUb
ZhFGPYxcUUmv+AzcVC3QZQmbfZaJ294oL4kc70gyREQ5TkroHwbgjE/Gyq5dvc511syzCtA/KSp8
m74NX/ZfvxCunDvkHTcsl3zEERBZbwM0PfeDHkf+wEmLlDbPTuGYQvlMLGCSz/p8YvFAFq0u1Dvq
jiLieVWbjtQVx2p965pz10zsvt4ESDnrzXmDE+enYD8kftqF5teQcxkkmBjklaRVfDdS1yRRb7F0
wcHzMJ/xRBD51LvrZCrzpM2FxbvmSZVvGj/FrG9iCvw0o3a4kWYNqeUMgVFDwmZeZgQfcAyDo6Av
OsScdWmQ8w1Z4is/b+9KX8PPCtCUhJRI/bl/4wp9ycmEmIJrA6FWqUQyD/dY2NZW3EGYM8tnq8dx
yO8cSztdoybdterbt/WkiwHmykjrw8cY7P28zP6N76svm8fyYyHcjGm6lWdYPnajK7kC9YtGSRmM
JqeatrA6fw7cyU1vWRWp1Oau/XMDlDhR5ESlN3oI71ic30jUvxhuDKxyPptp5v4JoN4KfsyaQQWn
mHL9ZoGB/XSJUrR6YuYnOaCnjgzTz9GR+KI2RDLADkddorSP0dJBgIuP+IFDdEDrCv8cm3WxyGNQ
fGK89p00RWKKUD9IJn77qqEHGV1cz6W9HhtrNpbCniPMqiWcpqfUYdAJgsxBa4wMI1VrqRAdT7pz
4Ppf/1zNXqO5j8TvXy722au81RwPqEyJBzH49rrwzgrXLkp5Dy7p4ISfCdNpcKe5ZpDW54tB9O6Y
KGV/R6YCYlgDcyKjgAP2U8qUhGhjkK+3TtnFN267HB45PQPY9nsVONGFAXuJSjuUkLlaaku1lKps
15euNMs0eVAdNGrjS0TDcVLkyVc/4IJsWrOLzTN4Wq3BWuOqQ4dRrPueXrGTTOba/ngnuMf50j5b
QxvfSRmQH8sLvspqENXmgw2PX/vKM40Irq0A8XgBwkpKzaCNoFMfAm6Ett7VlnMv9R1HIx5b1D4d
qM/VNJgo0kVjnZUO6usK8FKw0OYiXUls/5Bgp1FKt3o9f6k2NM1laOF3ACMosbqWZaCRi7RnCEpF
MgmPVjBaQEbx1bGBsiU/aB8sDIV3i45UgIUoEZRz8aPhrlzHvuK6yizZWicsXyoZYnsBferVXAfx
hrz65EJ7rXXndMjQhqw7g8scXqISnXNO991Ns/ZYYywZcKmqH4UhDL25Z77wrVAo4tsMmdMj4HQP
ZQoUR819Lilss59zdGW9GOk6uZWD356U2odFd7/NTqdsxYLaMZGyn+Mp0GurmGSbRwzACtLYGf4K
pkDGZDDAa6qc8u3Dsz5Xs19Hecl3B+b+tjTUx0qeIMwKmR4UhIAGnKjWk9Kkqx3za/W6vave51sl
Fpv5LHWy8iydAtkT/UKDyZXFb15PDo/re2RE8D6h7FFS5Rb4/kxMMlWmepCr46DP+seg/bYq12+R
0SCPrv/zarkU3vOP3EgKTe2JocKSihv3l6ieIAyMEPTTt8rWXSn5s8/t24Fcfjvx+bQdFL9Drmup
/swfp4KoyPhkNeFTlHRxO/uHdpqPZHFZStP7Ur/wlQ4+CEhLt/ROpu5u1Aw4X+QhSEvEpgpD/fBm
p/129eN8VX+KBihL8dzzF3fckQVAU8cyQ9r1D7viq2fatkJzKCK2WiUMI4LdbO+852P/54UkmMNQ
vFrc4OXm8d36PbYo61lzPv5GYHS4lFgjYWajJFwPrzP3vZBEQ3vJEtyVyevmdr+UlATi47Ss72io
4b/Z6+rhhFJJqog+hd/Ta/kgkAAkD/hwWasH7sINKo6j5iK/okNrp5LY/+lycru6XV4XLwe97fv0
nhDBMj1Lju/L95p0HpGl1jvq3o9Js/zBv1q3ZtACSLZ8xhVGR4XVUZA+a+ZRE4ErWdFK6X0IESfa
9tuBFJ7JgmdwBP1+CdAcnGnRApKCp7bMSe+sLq0XUTCVMQ/2JvCSHQyjeREhPtaE7hva7igK0xSy
qVOBF+8gL6K06jnI31m9Ypthxp+DZRdO4h6KtYTL6VAzzcncEn1CX1Ai+3udFeylAso9GS4jhQD6
NMIrFbu4khv35Q58Ob1zQ/4wD+N2p0GdSVIXigD3ImDnPO5Iuwrf1Qq7gvt2CyS6SUdv/fNjtqSo
E7QG/vB3k25JTZ9HcF7v3mEXXzK/GsdyT3qPS9riT+7J90j4EfGQDDhsOlximBu183zWYwm68PTi
wRZfCAJoWldxW0bEsyGDdgZDU9o2h4f4VdGs53FmpyLv3Zszq1e1xal8eU7722h/O1NJSkvtafCd
uWJYmj8vTvp3vb9RN1+NoL/5VTo9ehy7uht3WT33oOAewEYPHDeH2YfdrDkK0/b3kr6P8q3ztQd0
G87h9F4C4oe4Hyez4zEzGE7gyz3jLFuD27aZc/xNJVczJDHWfKBRHO5Yh5gAtvxl5rqFeHW/7zOe
YNhUKWDY/qabY3393aw5YQi9KA+unUMtyoUc7ayxtH/H00Xi1crWvcFPAnf1cn7v1uV8/tvVDfga
HqO7WbwqgSKtCpHt/bIKG6N424emZ9Qux9g5u1dlaJzaDcT+v0Ppuxv7u4p9vEUP4lcJZ07rC7+F
Q/5G1oFu0VjHy2a7EjwK5fxyKkVPCexeKC/iAudg1fVh1CsGZGcNGXOreRZhBZcx1Xw5l+eR/uMl
/k3Es8IHwzOLg3Boex5P5apeJfPFjPFBcox35+TO4O59wGfIUEE4SCJPZtEd5++lyBiyJ+oACTXR
0DjOghZMbtU5hvTvWQeHJoIyn92ha4M1Pr1nL9yKNfRuRGddEwOKu0epnZbebVIi7RfXulVhlc1e
+8RfR6Xv7Fajp/r35p9Gkstk8aqX2++EG36qFtm+F8KzNyWX7Pag9Z7EpfqzYTZ5Wb3qcaJxFnig
tTv2ykIWCzoDQ1fwbuXlZZIp0qXM/i64QsRvwYsGuTZotNXijkA+6d0k40QMuhBjnX802mZxFMZx
1rf3VM3m8eKbTTb7t/gHkhRUUtsiiTR6XsB4ajRg9D5hrEW6IF9/23d2apjxZioMF1eV0x3y/kiU
yqy/2VprRCU2zd22I89UYXTpTpewWLSk2U5widCyeGlEVEoI2YeiWYX2hXT0YTw/cIPU3C4atut8
4EKVPvNXSf140XCE5n+1rUYOsTBn2/bFpjnEPZPTZ66BL++sNcKogV5dH67dqGE0Li5wauk5JQaU
VTAx42LXuayU1vOdHwBVmK0SZptLzXm2DRZutaKGo4G2CfP4Arl/5M02j9Ljo0vPYtgr/tbLb/To
UlOIaaT8dRrcoG0qfm6ag8cVk2qdaOLG7Lg39RDpDzaIhhua/yjxlogvm7Wyae5mPOT2PHdd8HnU
YC5XxVM1S61/r7YasnYn+85kj5Fao5amVqyo4lFN7DbtsWJMDzhsafNUPmrWGWdj7e66eqYOz8+H
nSLY7q7emWuREHS+jYmOYoukWErXq1QawxHR+EicNFtWpHlmI3QUz5IILncPg4/Jx/KlqvJqmq2H
Wqmwb+UJo3RH8pfuC8n2ZtcaVfw5WeO4fz/2itVif14saah8/cNNrM6Uc65fyoO3+ra/VPBzeoA/
XFJ9V9Xr4dPCixlp6ZwuC5mkssTXXgMFtrV+tnu43t38c9uciNAbJjB1SYOG5IJxYt5LiCiLYCuC
6wiIKq1MDXGt/jhizObyBbxdm+J9bTdW6vBv+JmvZue+Kq3i9Tp5LzWYpL2LDLEuyOel1i+/HV+A
2Bt98xrlkYyxdPF9sdVVgreYVYSSClnerX3+sGRG2WKVLu6lgOQ1ozU1ngoVMYXWXEGZBrGvYwIp
d3PacO2ygynM+n4efZ6ub0RT9OnhQIOk9AHgN+sVbwGA7NLOx/ZmWWrkPob0/ttn7d8ZiQe9eEEc
pvOxhB1UGyZiejqgWG6NyEjWsbwWYS2GFjkOzBGM7M2z3PPirt4bYsR7OmbNq0JTOZESdp601h8X
2WnW2IJqavIUkvr8NT8TMleRmJzSw6w1vMhKhayKMvl7psEmlXZ53jTOn4d1stJ/jzYYxXEIxzb2
vxv01y912E8hW9edjMEVpJMjhVnAwEP6oPhbCg9nRar/ops/ZfV5U4VYjkwR6oHX46SUfiE8tt13
hucMdp8fM6bTI3v/sSKls57JyVYksOlVlkl5nbwcXNutHSv3p0ozn2ss5E9Lrs1qNWlHGZpEcFCi
C3GjhmBE8+O6Ga3fUVadt5abzJB4F4zdZO/7bpat+K+1bP7vbX5bfqr/JCZy6WVgBqxl4WCRSX6O
2ex98n7xufy3DmUI78g4YflFs6IuxKgAAxdN/llx3NoPNJoVG2mv5RYgQUE/8PFTTvLD7rbUNl47
4PY5W4iZanUPOflY0pvJWN9QhTLXh6E0qzRXAE91L0qd2iGtKYzr1yB277u3qpqxteyRZP6v1FQw
VhGIE+S62pP0N5MuFOl6xIWn1ktZfL2anLMt5dyoJ8fL/eVPuCDNslQIdr5+yeaCBs7fqBHv9s3D
yaM2Vxoj7JM393l37u3uZnHLtdeacF8+SZbjtNAav++/D8Vw6U8vCRvtWz8QXWUGFMTVrqz5WlKR
w8fdYvCgGKsl+rktX6uay4Gn0ZDoXJkMpskCb4oWdO9DPdK+y981LTAeF/fr23+VZq0L3to2ZKY9
HjOpjemwvb+c/sNFapEU05EtmCwS+SJJbCkoS24Xn+IXdoINP+0Rcmt7ksppviE7tPFxpcI5Lc0c
WHbYvsOocIL1w76WAPEbSEEbJ4kI6UW7lMWJTQTnOmdouhuYHJpSANu5ZPdWtk9RO4Hfe0Crnuze
4ahNgq/QLHfzJHlj0xh3fp70ePOPtzxKX6IzdrbNKsk6i386PVwSJotZY/hdStbNdTZOD6mGo2kp
QSwoJSc9TDM1s215kLemA7EGyb36eV43c80Npzyrpe38EHCqbietZ/WOqeLgXHub7fzU6FnYz49S
4pdpOvxQ7FhGjpfelRKpjsmqbekP2j88KqACbs9cUruX+vRdHYh9EXn3o1z7VG5NyjeOFBvJpSbK
zaghEInE+RfmngBBbsaCKl22nQT1lC+ZQZPaVLr18GiiJpWgSCzKBkoHEHiSJEUsk70fLk+/DTtZ
UMW2FLKe/M8W+V17xsXgH5ip1IgmE4BNDirfen1qjQ9tKelVHmZNiTdgSCdStetf4kdv2jMQNsqy
llk46uAjMONeRVvGvlEvzh4qQ9oAEaOOyBu/GmCkFtX0JxA1Kh9+57QcKsjhS7ci+ZZV63AQdUF/
q7ZUH/MRiqdSOjk1RmuYXDr/LGzTnGaNhex08bCrZoP3MsN10LgoGdTh9/EohN6sznrjsmq869nk
YZv1kCTmtmkdRdzP5fiknVNj7vvganWhsXNv8g7Amc1kmLRyNXXu/WGpW1ylF0VqH4zOh0nXm+yk
ScV7ndXVKD4VU1TsKUy2I0XB9BajwTV2G5sG3fGtdjHgq8ZYPLklumLCoyJp7zvz29Ht4v2l7olu
Nd36lAWYXHzqnnt9zNaXxEDuoXxK99HS3cupP6x/Ql7sMwTMT+bQ3a6xz/ZZfCJX9X1LMBKnBEym
K1dWeaEPk4uXvLspogp6zzsTcKWZT+Wc1D/PzenjPru6Kv3QssN5Vk5X1/lqYs3noVWXw3atS3O0
JvV0815PLN/0mI1u9RZ8iRvELPQdv007W6vllI4605dQQt1T+qu2/XiKa2tFk1ptn3Rc7/haa+Tv
kZik8T/+MXQ4JZ/ic66pMUZDt6iBzbGClKbq9mTV/P26Y3o6bNWuyqQp5iUq2V3bMYtV0wf7U1Nx
WBwTVzzfqC5EtZnWRGYIkEYlqSQHRI3pCB1Zss1oz1igsdZdvbdL5bb8LtlK/OySBqTEKcXXcDss
9KodVTH9shNoq7WATiTj7PTFxRn5OOgMu5MuP7y9bstvb9bTz0GGnqYB133dJ2L2ya4pTNdjWjTl
pjSYbokanJYIv8OF1xIxgRTiIHwTy7MC/C+1jikaa2VBiV5pKi8S3mc27Muyu90n53uxjvsQsVxa
5195c6nIear53jzN+TDzb75NmCLpEpzobuLWp/L0PMNPY3yzuJogte3+uEv5EM8r8Vu3shVpyXZC
8j4z7G5GeJWfi33inEojaxv6mCW6ePu/cjlKx4dk0T13SPnMm5UxQKiX00k7RDbqgk65EYoA/YSt
Ibb3j7alQBYledBmU053eXuvzfxTY2VjaBkLhQZ5n/2YcoWm+nqGMwfzKfda/xw/Yk6wOs7NmPvU
U7a93F5qDd5Y8VPT+s2J5WHryYSdmfOLp4vPDfcuybO6bDtZM/FTj75Sio84Pm+nzXx3m22+Q+Yw
xwqfJ1M6b+oem5MnOgApVFa72vlAzBzSXbd2dbFujDrsL27GTfkqFMo2g2SYPKdQIN1NY/ky6C8a
I1P8b5aahhDTz9HlprFjvb7QEBRoq/KwRjqVsKsxoROhuebknbFwXet6JU/VVbofeC3Lx1OYDvIn
MiS1UxYV8XBir4OaL+eXjv90vkZOVzRWvWlr7iuiS+aXi6eTVVq7owDTw/cxW3Zc3F9K62yzSg9m
n8uN9mn95cTaWiTEyJ7vxkqot2ze6EXVXVxPrrfZUHTgxYX1PLOu3cvviwzJUDRQ607RT1bj2Ts+
Xho8E2XmDxZrzY8wIDRQlsSclLshGgZ355fCS7z44IE3gZ8YaZeWHULdt6HXHq8y156+YOJ9G18e
m9uX/YsHtTsROPQIq+/8XdWRtX4MTR2TtRFQum1dC9kQQd0FkXJqlZIe1+bioXh3/lxM2hXDO3os
uYWVviX5mC1nGKwTxrOEDN27W5OrhsE+LSySmCOMzHR9SZjexJ3/ydK/n7mbmFH7n0SNmx3NwWRC
gma1O36HF2W+NMwns2nByAhxeUh/n9OcwYVr7LA57HhQRFDMlcNd3P7vIySLqalko////oXMWjfD
uRqbNPn7kHpnaaxpHWDHNkw3z4feDhE3u7wH8gbVl25LCBYwhQP22RlhyWs93TvrKbAQw+qOF80a
d3a3D3KI0cXleoCD6njo0sq1WWcS/+8KX+Ub0uhqSpFkk0vTIqs+SIZ0vWzBrk81wmiMiPKbWmLm
pGzNy9Ch6eBFbC7iiCwQeOsd5LKL/e9Zku/HT3byk8txP5SrrKnzlSehJLyMMMMOv8NQZ6pKZk/w
I1qceuZ+ep9exqo9tZ9urbZZtFm8Zyrk6ldstwb9DcU5NRilm5gw28zq8oLNqjhRaCyRCgLDqIxG
Dt8bivllsRXbN9+iRpeADPtxbdcx04zg9DKkQtxV2JWhUbYZ4+KN4CBTBldb+1mRw+vJe+XTCvus
dldM0pPzrrPjTYzfn6a0zspG8JH1a+L8XFvX7smca9ZaRwKpUnZpFADIoKxznl4+Far0va6+IqlT
Oo3R7QVln8OhHWvBk9k1VO7smtF1H6Z1DtjVKRC+F230/f5NCW0Svv+rgLoSlLLCB5NwnG17Epjb
42c5pm1cSoluEEnlrZzIVTeW2vBRLUWjf05XqAjy/M1UXUCDsySgu7hkOKX1Vq4V5qLZ1YlJfMzK
pNfFy+wp362Y0ltmMuA8xdPekMNsPoSqW1+v3028DoyflpLYnNZdbNJZXNJFrdBmGnVlP1SPgGi7
QJGKS7s9RcNdPJtpobuIxiTPhxexs6lDDxnexIM+GuKmyUY2sol5TEfvk85KJO5n8b63tqsk1587
Y8W/zGKlxhD92gpGl8f4cmAlbcvp/HFeNEDFVMXEnyAb/QsZd3oahD04v611a9+hr46X+cZ+xjNR
bvnvYk9c65ZnDOg5LL7p7jqsQmPAZnnC6JsuuvQi92V7s7rjebVYAwZpzDZgO2f0dPP8O2jh/hCY
2eF+1r2oGT3gTKZioVFITl+zt8kdksDk3CbCnWaT/hjrkc8cMb/5lI7droBAtrxZ0fvzpv5+3WXz
4jlmg0qWDLFbtlNt1pWiyLrI3TMNuoV2/K40Jl28sVydaOWyYeCE5VrmxcXFAmwyMPe2GZqYcV4M
Kbd48zSewjG/Fy2188wT/t1PEldqyEUG/2Z1FGIsD7bnVzn+riIpBjquu7l7nMcucbUJv24kBcGL
GKXYI2ySbKdOyIcwOMIOiXcU5kf8NFF63M4ezMke4ZNSna+cSHZIuJta7vo8Spsebyazwca5TNpO
jpTJ2f+n/ffz9KM2NNl2jqF7J/dby4/zSrorFSDS41NsicErtU9Xir/StbsL8yX2Cx1q5oweD43p
Y+y2a5Ub247Ffk4vPkO/hDr5+376BtY4joj71Tp1eiSm5bqzdqgSFYJgdBu68/C0vxzfFoqUaO4G
qw6p82vAXCSFl1NgSHAhK84w7BrV1vxykmMV/QqWbL8jZ8rd5oXmxAn1TY51oUbPo6spqYk1/C5u
iMEbyubXGA/FUrGYkT2mF/nmKro7tInlu9KNWlk7hdkNESW/a+t0wYAOie2emr383RM/OZxfvbj+
DTMmfW8uK2d+pc8T+hhV4buPemeY7dqDRh2jxsBpjlhpUYmRCso0Tr3dM7q/ZNSXMV3zV0GkD8hb
qsJB+ULkiUzxAG62iX4QKB1E1WXzOAmUxi+HRB5ZWwbZgVP+o9jkQLswl/i9IOnO9FdS6aXmH3Kv
9AJxhyYz+rMQ0OGQxIPCfrnYsoOortqn239mUgisbx6Xyfuot47cw8D1ybww2geJXCoCs5bVOiI8
3bCe581zsu8BMTMetzucNOUDtdUKKkVZtzzMo6cLtRCOxpgjBWW1iqyB1t9czkHGDt1Fb9GrSM4q
vYuRuVAIWtk5LwRpS/EnWlnvyIvTgAH3f7vCFEl/2w5G40EB4Pb8XhK1yEySa2n7JhtLa+5GTnZI
iSz9yUpp4QmNlrOGUP5tVyi7pydMXAIW5DHTCA06caEB3rEf2nF5k6sH/RnkfhTbE02pKJt+VJpE
rkGk9A0zOKMsR32Cvk5tL19jtax+W6Ppd1LNRnr4DVIENXW9P/5Vd00TKyYcXDGbfeTrWZFtZsaV
peilhU6MDMcQ8vBr92hO2l0yprulhw2QhhdCA7Z0IWGnP1DjkOnYZYQta0VL/zlz8Z6PN6yDRzh5
DHO5mgmRsr4cPZDS19p1Rf+7YU+UJfaEmU9n1dthbMQ8r7fhRcnYIg5rQZvcFaV2flg06u2KXZj2
GfOBFbIFZBtPxsRm/Xtxs48BzMWIvy5L6fnTonyhwDFPy/lp5LthBGt1xwLjyQyvT2Evhy2aT8eV
xtolEf+d5dKYHSorutN/5HKic/uv1Fs2d63w2ZLd1TQLLV9/nnXHTVlB4tZJ6TncunNv2Jiq+Ggu
WqdiDwfYh7K4K+rDz6pgbDprjTL/wm8cSeNqhsM4frDl75fj8zGcSFxqv/6jGQ5hFcEKVfUcR8pA
v+VT2idU2exqqPCDo/Aa6mx4F/vHPvvnkxXaOY9TynymO8+2ndPiJTu3R824mmikGxo29j3ns45m
btH3r0G2AMT31ErrITkN04WGCd/53JvcAQ7nN+GQTzPKq6cH7V0orBJFsLzBX0En5p7DhihxWKuK
kvilhHv+h+YG05zez941r+Ug8Ajy4G5JT9l70fl821vOBrV0dl3t1loBurDGdBicwD/Ui4NpWG+f
YVPEWOVT3U6YboO7A9Ec/laYFgzPWNmbgMKZcuyhMeCqu884R7jdsKTXrmbfp7Ssa1y5uTiZSRsa
/HMDvpxe4tFKJu+j0AGdMHR3qdjYVeFl7czDp+PNgJw7ZI4NK3TxPboMKYw5zW6nO1O3U+gsGlYD
2R5T+rfpUEjmQEq4CLGyAjJZokDxw9S/+ltERQRyIZiUDDM6XoApujZaGmo6WyAYa1GgMECUsNSH
T5HEYbXsKIJq3+3HujvE0gx1suAyhg9D9vQVWF6WUGNbTnHd+mPtetP7teVdvGT18p5/iMN4ZaWb
sw2CEG+aMVNYbsHscSp5Lp7IiUMPxV3jLXyIfbbN/HU4ggJi5at4AOGseGvhJkr+n7mR/N2flF9b
/X+ADx/Bu/l5covJhFQKqusqC4k90si5kuV/iWCPpJj+vt1KAoJk03LvDWp/0C9Os/Jd+PODNw0o
remdBtbp8aUy6C4vZ++83R2XGH3MdWGUnRqL6/LK7ALCsy7KiNqTG+GDyiCZl2j20yYZvwTyrR8c
W2LfWT4Wn3YBgA975mW63qczKhKiXn4KfHFOFjA53uHfsJ9fqyQ2TP8V+AVh8hwf4//yU1ig4Fux
RlaB3O33HbMejpZeCHm+LztVc/fUQIJETWrihNueWbI/AUCOnzDvC681PLOAwp/C0Z7RrWhbQ04v
TYh16G8s0iSlUkC1FDj9ztJ0lAfIoeqrmyDpS6+1awH7MUI8TVv/DIBhdugNM2SowookFBU/aEQJ
aIvh0JimSizCSKjen8MxNNY7c+cS2rcAbtD716KGafmq8BDOoZEYXEFH1Kpaocx2UFGsy1ivnLj3
eD9YjPj4ASHx+azWnPULFNK+S7Qpdj43Y3f223fdkiEovCa9aqUXAsXIg8C2mHngVQyg5DWMOjk3
F+9GeQVKOTSq34JY+8w79EcD45SGHfAbvsZaOqOTnFwZTMITAY9Umufmad4qvQSkNdWzncBuhjUI
yJFif715KpUcuoG/NP9HH/Qc4LvG3XqMmg/Qi+7w3iFykx/PzcEdBMJVu9W41PIyYmyBl4btF+oL
PSwhpUk5kRTnmdIyG43FTfNq62r2FNvqNxefk+uwZNek9zs4zP2tnuo82wCHvUfI37FDsjIYTNZ6
88/tYFfXJefehCNSyvRpKv2awIEp/u4AM9wwiaVGi+pUvZ1wliKcBCZsHHH0vIkVtH+UMIltm7bD
doR/CpdhJq8fIygVMlwipCberHOY9CgrntPjLJ0ylFfX1sI9+/9y1j7c14Q8xd9Y6tezdpV3my2A
taEow0/5aQiwpxd1llqBggmtMWG7zW/iT9AxyKhCpx5HRTE4Kz+rvW6fj1Jg8YR06cjuIi3xm1DT
HzhX41Bqg1dx/3HmQzb8WrJ7aL7y6/w54NvZ1SDH0xLnkgfJfTr0P7yyGadoNuXUVXrc9ecVBy7U
uMX7kwocKJ2/jxdeZm5k65Gs8sQqNTzFbrgAc0jFNmPxBDYRUlfLw2Su6mGZItO3ao8k5O3PM/7+
21ojQPSwyIsA2Gz1PPrCoJ0WwUijVp15U4amkY93IZ/DfAdVEp9CyKXfwNavxfwo1ehfoPZEOHgt
GsVZlS4eh8annb8EeheRshxxEXusGoiQMqYXlg2R/LT0UPExYnD1VXsTsp7WiOg+nXNg3R6y6tIT
Cf2TsW/jhef6VYAvu1Cl9M6mcfEw+S4Ms1lE6nrArX6ohj/F8B9RZ7akqtZs4ScyQlFEbmHSiH2v
68awtARUROkEn/58WTv+OLHXrtaGgknOzJFjjIQJxVGw044piSpw0Y7UPx8nOQGT3GxMTPEmtBvF
DGere2XY+tfWA9IIqzd7K/jO4B6x3V18PROiLkxS+021t0HFwjSOcxM6KBXpTQOC9C1zwhgPwUyc
b9BZHBkXs4jt1obkAgAFymDAxLNFtNVmyR6gXhn/jr4MQ7Fq7ike9+25uaq458DVeLR920KJ57mm
rTNPDUCENW3lLrCI/d6/1XdKk8fqTrsMIpl3WLRgArs35Oiydg2OW7swj902eIn27OlzD1rPXX/Y
vv3XFYCA9dOFuDyno2CZU+2Q3JSZ2cxvw3jE1lYPC78behXQLQOBUPRAChsEl8PP+FQ739N7mKGd
jw9iksS4VkoGuNXovNCPHHfIC16Qeim9RvAE8NRjX5faDRKD9QRZ3JisO5wcjlSACKZThYEsFZx5
+Oza3E64KuCZgk8pgIW3enmrK7I/upBsBtcbu0djxcqvf6EMway9XiBVo7uJVehe73g4iMgH618X
+oMQXrEQtjbXE1MscFlBS4f0imTful7FkxCqrp+618baSFW28hf50BTRTLDieE2FwHp1La2LLKI3
PUQpfNFDet3L9rt6UbCMLkwNmz1PxjRngwa6OmOcx1Jg2axw8rHbNH1e/hkrEWAsxAyKGqrm/BEL
KmqqEsBoa1xxAhCKnQF9l3P8pU4LYfZSG1Je6czry/ifCVyic4U2Nmt8bIhcOeBmddyhGMbPQpz7
mcNJhSrQG6Uz3+FltYCdQzL2Ym96AFxI/G6u5VYLsiENSlAp8l7io2Ah1fp/aA4BD/xFECfp6v+v
p/9Xh4LMSL792bxt80doF9QAEqIAgPgFsZNg9SbC3332OMeY0frgkhMHrHqe7DidcmlkcTA9EMcC
LhNuBM0IenXxL6Tmz6wv9s24B3IjlqwrSJD//T0D9/vwT5gJCqAMycLrW52FfJdtuW+9L9yRIbRB
pi2d2CbncgPnivFi03wMr6zLLQ5oBiAoK5mAYuF7pTp8hQCS9vGyy+SWJqI4R16+hytoJesMBhj1
egYPZZ6uuS48DAaUuk3TNcinHqQwvZmcLne8wJSQB8dsPLYcWrjmp9vBTL7nIINne9K44ToZIvVh
13W1fRpxEM+3Hc6PTKvh+hsBQo3bsnZy5AJ0u5zipLk9F4Wr2+HAx+/hB3KCKPCYBz09nj+aQmGi
HIYg8WxYrwg5aOBjSvBYJuv48gVZpoANqu2LHcB6TMMej0vWHBLrE7moKrZUCwIC8Cc2LrqlE6Qu
kms3N60OV8jC45q/7QjBj5DQU2eT7HHZnnMQUxOcFvITjgo/fdW/MErwwMiRFAC5soylkRGtoANu
Kh+VBJj6CP7N9D7pHO3Xj3YoRgbUFKVRn4NLIuVmiW4idzAMnRdJwDyNKS5sg9klCjeCI++C4HWI
N9GH+0qbPbfdoAbx5bRuIcsB8vpd8IgM6U8KIiNxCugd+4H/7gIMlVhDsKYdSO7gGtU0XwMj1j84
f8gNw6/RWcmNB0fqEMIQDW0UThdZfuk8++JCjhM0sAqT4axynh5SOiO8ntyancl7nmPyV5CYwI6v
t2Gf+ToQNOUwYBiwJG8+ajLuSB/mKoRFzjzrFa4IqxEqvNu4hdM7mwvTw3mF2D7gv3TcPuvhJIRn
aL222l7WbrjGBodYzKr1BF5KxuMdw2dUs0eOADKP06prbLqefIfYw/16/TEB6N/D0lbJE8lJbB99
eqm1FY+jXUEBY52hDS8gyG2xAFTGpmaTrV3ZcAqrvWo6Vnkujo60d7oTXtEXIL7CcaG76K++HtsS
m+D7LB3tvyMI0Bp4rIqCFNt++rT8bMKe7GAmD8leNlevDb7/cr7TGiHVh8Y1WxOXFUYvL4FeRTG2
025msmXFdsjhy1ZkSEh9+vBi7D7bYnuIeH7dzOQhLz+mr+jLIyveFP4nO2fF5w6Hx6BPlFjcz+yZ
8CcdnrrSJ1UgDY07O5H9GN0Bjoh1dn8cJU5rK8eQs+FxFOMHT9wd34xL4P6Ww5LOumzK/N2GXe6z
a66+GVdP7nt9cVw1Z7m4JbkPSUMPqJFbXXICbDDmzDeVICBPZoArWwH3iC3JxZeT2yHZAEjDex6t
IBc/H4LBuA3sX34K2SNor9DxWMxw+sM5JNU2Z+9tuu0HGaWLUDoE/cD2hz+/G0DHpu8m7RjzXzyG
acAp+WuUDCUW1XZZsISQUNM25hPiGQmfRLh8XBFInqeKWAE2r17EZmC6obTBIKW0zmwclB/k19BT
qRoKSqa2XVIbUN3QAZMqSaoQWmlEdAFXOwErcQ8ZmpvgvmbtXmWKVuUMrHjNbJdxTrQkCMHbxOpj
nawH/A0Dq3eWO6C//4BFIsSal+PHEnSSNlOb27WAzwT3W25pDFlc/NIyuE0ot0Wtv3tx3AzOQeGe
eS/ZHdn7YkpRBu5JQerQJ1Yt9fHLH8TLDqxbG0sPG/vmv2SRGs6vsHUCs2p+pZtCav4PgsjiDkUD
gSynWXa4bC4UBQHIQypcRB5DYBf+ZAGIG4KCfEZAEnL2EAuTWZucy7ZQ5WXbY3YQaRA92KDto+Vd
lbSbYDxxAbu+6R7xJZYDNZVg0W083UlW+BOPNHR4NdCIwuocol+TP4Q5w/pfAs9aPjCAjXf64lpE
YwyCPg/+jMwh0nWppvEn4D0nMa4CmFxQVXMU2H5h8SI/Bmr301FRCvIp6DN/1qSWSpLUXLrT0mKn
u3CmudghJ28C6d8Bwd/+DuI5KRl1ztmQgkMqkccwG7+3dDD3GCm5spm+WXodKC0SE+W7fPjusnc9
fJyJCasay7/n/u28rEdGpwn27INv8xgz6HA62eeGoX2SgK4h4YU7PuKyIo3WyIo+M+kmQwqVBJGU
hzGyf59J+lbCipPflUPe/QQEygKLlqCne+a0jtuc/L87JtuiGBoiamYUGkuVAKyRJ3yU3CHckASR
c1tudYdUYH0ImVN8fVB/27cTL4NA8iRBBqp2Ddvafl0N3BpRexIuCNB7Sdh1w+5O5EFvVe7riFhg
/qNVHg/JAb0zYYNQ3F/hjA6y732prYkOgJxEsZ712cvrSDwKhzG384PaiHu9IJAVliOxkog2ScZ/
O/ZzSyPelbZodwEPLsHkw35eJfD0QiLjCxjUKdkbyjM/+Yvi3YnueMQEF5Io6b7E27eaz1/c17ww
5gbkn5eExhc7MDGbHJ0Xk4CvT+j7W98Fk874ZftQ+EJvIu9Vb34uT64CJoay78BLn/LzdQvpZjjh
51bsHcdEQR/iEi1soF3YUHRApdw+UlaTD+Ds9iPlzWOHTSlKnJ1JqWDVo9sKFHmST2AtgRSXMK2B
lJ+IeriHMK4YwWIGlwYMJuvgP9qOoVPTFYXuFIEQSyeypgoFDY6d7khH2t0GPG7X1nuBlj/x8fka
A4sBG8jd7v4YvryufE/uM2w7GRngkp4iWAn1a8jv5PfSV5cWJHnwXJJmTtfoDlDRD3Q3586WXuyL
r0h1aJmS80NxFg5PD1zhDwkBiuC3APvygt5NAjp9XTy36J3iUsERIBwH2YeWLBl3HHytOHjMJDLR
jP2LWYKYcz45geDlQk5LPWk8MaSEotV5sC8Mw4lkZXdbh3WGdxxgRJfRHpQiQbhoOaSd7LHyW3b2
kahsb7vPx85+4HMa1iOVXIyr/5lzLdm1E1Ye/kVT6dg/Rkzh5WtZASiaqSiPY9mBKZHDMR8++46H
N+gYhqdDX0jurB5LKMxYKe2uLfee7AUsG+d1Op7lVi1OzyXqZHJ+0jLNMra0nxTKMJ1rST0k5Y2U
OqGN9Fil86gggW2UFsPwI9TIrxnO6xCICZsL6lp2T/I1QjPugKj7ecSDQdz8EIlnQ6ZXYYjNj5mn
O5PX3UxDtppmiAmGZI7I558UjphtEH3kM3IwDHkX4tbp8wFLN/itaNTZBiDHzghDaNhJa+mJIVpn
6pFNXcsUTvvPjU9cj1XksFMtUKryM9ltc66TqlEuoXacMeV70q/c2C3emLKg3IzZuTTqPtldpazO
NvTbMERAastvS+IWmWwX8EgGbogtApsFEk2eLW+PIpO7Amk2DjMbdoN/sl/FbJtMN1KvX16QNilf
2TVaYV5P87/wM+mjEj8DgY+OYgP9t49Jl5Ptlu1iJJuwbMUwiZEg2WnIDo3QtLJO0puUHBxSvJVt
mdy27UiG/FyywbvG9T3s7dGk2jh3CdexNZEsSqLt9w95uaEEQeo0fA8jmvrsGIzOzdEPWPlYAjLa
8OBGbh1S5X2grc/MReUkw2aPWPTFC/X3sNWmAxYYL6IkSsnLs+6sU7Nv9mEFNkxuhl2JLDuWGvyV
iv//0iEnk5nzDWBQQsEVrpmgYx8qIj91FVCsbS664CHkLylHRhE3JotJ6l1KHwcmCJv2+T6MmC27
0hd8x7bAW/9/EP+QL8a3ceFkf2G6CHJFkJ1JgkkmyD03Bv8BT4IVfJXAnu5jZq6SGePjsjdrqwie
FTNSuHqRW0MqSFVsOO2ucD6zl5f2lmkRUJSWuLj2aM3gRU1VyiYLz5QlD/oLwFfyhfXi6pg0v68v
c9dFkUr1NcY7xO5fStAA6DcVsB9VnFMRSK1wIxTS/uU1SuiaHP1wQp4Uuc9dTd//J/YqlCD4MQJ0
JrjtKgOFjBPNmHMIXukx4BfrPTVQiafN8RrB3Ypw3B+m4II3SKoGfp8ODgMq27UaQgeX52A6H8wU
ocm2nLIGXDWXld9UQ52Zo0wgYqrdB94kyDLgGwG/x1rVsDq120AIwMoEU7ukb/7G3sPWQXJBVyeM
y5E9w8rf7APyJf/9bRZ/LBs2Fai87BF8tutRyIYkcVSZCeDYkUPhD+NSUfouj+4ZEdYSQOevt0+k
9hOi3tF9K0wxjj6yLWA5r5nVLBRIcgJSmLCQqVhZQ0zZokT/kNvQemcBUvhfe8Aeyfy/vnvky1Ra
TQl608WSBCf8ZvTYsqq5oSR3bNE1b/6SbLoo9NdLbm8ZXyO5EeiJY3i9vWQL3FjEvn5KIIDEj81n
vZEEKWWCOV1NybQpZ5/ebUPTRUJM1Scg3MV+J1b4h96BzwCVwGqIH4G8NPx9boPCMjzJ0CS7jrEc
IIZwZ+6IxGcJuUgNZC6bZKsNEkMJMWTjHAihVfI4ZXoY98gMTo2ICqyp6k2HhEJ0m0BD6B55hoxs
l2yKHIWb7K884v0llSOFXiB//++QaqgGkALEgegvJpHp8V2i5CMz4ZhoX8AxhBDhE3kcRm7MX4yj
7LvNmFRSuBzJgVOKIoM/TSbx4UnApGgsUnHl6XW5hvm/I5uPfj8TwsX1c0E47eMkTPYp57btk2oX
vwMQf2Ik6v4/dJGQmaxYR6iPNRencaTuSDGxGsXQGFIE1pkMPhdokkFsfy7gd4XFSQa31OZEEFk5
fjyqHqD20EOAInD754OYw+C+/XDSWaLYcXBTFBBts0JuT43A8cvug5k3MCFbkYCDXG4GeEqQFhlI
f0TM5tKAElFfysO6srcNRlh18pAPL4u2026B3s0NWWyZZTNc++F0N2g9y0u/h0jCMqMFU9TCtosV
wQd+d+HcaUJyYYHqdpjDbNmfW/chWpH4T5RZ9F24KPc9sBWK8XDflzWHNxremIzaYFPScPmBIfpS
R6IEPqM06rhKJfbYkEmVTpcptpPYAR3NABb2qFm/zneTzxCgwMBgdjxM1vtPPdMZRJx2/QH3K+sA
ovwHZav4heHsUYEW9W180PFDYAAjcAxrmf0IcgixMnMGldUBNl/3XZKHtEeN7PR729YVDS7PaHP3
MMeAsAD9APwCj27UfaSH9GUHDoZjGPWKcx7N0Si4/UYL3LpwmqtxNMRAj0mHd6/etNhX2XEJEUAf
5zpapbTDSOkPGZBPhpjEvbWHes+NUHuiGIGMRqJJUru/X4wt4tkSj7Fsk0ByCjHbQMZoIQSCJ5OL
T6j0SklQnJzGCcJ68dA3W36EYTRucyhiIhSKItGLpzHZ+LmGsxPbAzhdtHCRH38RbUIHadOHaqtG
c7vkhrSN2m6YOoO2//pi2+bTRWR+fc+J4aNQU+jYHaou7IyW2yfjx1XjhX7b7wMJPHFkdRB78t4i
3YAWcPMY+ca8kYgDxVOyIla/mIEHEw2jGVR+VljgHTdY9H6fq9buwY4N9l56cd9N8Wrps9achutP
oAe3BYEg00NMSeFdqwdWuabXzRDuum+sCppNlrifts+sJ8wst60jIyvsPSybo/OmX/HCWs+tzq8n
9IPOCunrylzdaEmZvrE2xhxrti8NKObtW4Ab6FslEVWtsXqwuu9+ijB43IZLZIxfylyhnOFMlBk8
iNukkdPN1LTRY2ysGrvgLiMXmhk08mbd82NtDPyEFUfdcC7GkH6TE3K04/w7M/07CNZPxWZ2obE2
701S1NFunCpYBOfBpDdpFvoasdm/D7tTRWvkOTUrLoAdMSOK1B/qzc+TVcewno0fYM0x8l920Fir
wCcqcfYdPvzlrsFKKuKA4EQCvdlsyHI3WbA52VPbdqa1Mw2c6deeTqeH6ZQEm+esbHu14Rt7Gtj+
YrsYjdRlQa//wr/Lx/JHi4VSvrrYfPB9tVCBv/D5xuZbWjUL319dQV4W/NBWE1dNtmpUWuqibGX7
rusm1kQhqSvtbWkrSBgjXns0cHjRm03f0ecNRvt/aqK2W2glpe3frct2dNnSj7zwOrwWpg68rZAC
FxeTo1hcfHmy2vJCi9FlJIeFWZy/VxzoxleVq/wtX46EmnxRC7a7BY/Bgk6+WIyAVezR1b+qa6z8
FUfZ4pPv29cVLaLrhlPCmSV6s49uEqz2Nvz2aV9WPp0ncCjYjy7myU6ieOjf9naNnCsZOkG38grP
JixjUrfCIEy2AHnuQigP+BAhtpPcXv4XVuNCqHML4TmuVlytFe/7sTjpNidgq3xe8+ODO+FeF5xk
P54GaNxsXlfaZb6y545lCWQyPRycQ8d2nMOhdmxSD2c8Hjttxa5HgJ9yYS12dfLqlzXlgB3JRSQT
mR4cxzrkY57uADyXyjo82IzHNDd61s7yPM/Ci+9weFr8I90oeJhTkmt7eHRYzl9XRDDTwhrnauzU
zpg1Zp8ya8MpX2FreD0OTsm/EO6q1+rZM31crR8XBor6euzM+qd63S3853FYrQd8nV0+RAKplsni
ihGd0fs/QmxwHBvTIwknMPV/0PTXIwcjjWT0xyjd0Hv/GlbKTtsHutg1HazQ10147fzQ9fwRBKKW
VkRDPg3Al2DHYLX+dQKQUPQ3bJ/+c6q5Xycf3qGnnaptd4ApZbKmDJmhgZj1Qic/N2fJ6SCDpdZg
Ve47i/uYZpKUEe09wn1q3AfTPyqQknO+Jx00O+vupD1sDref9oFA/zAWKLk8JOqzeENYdWkreV+S
5hmIUzA4a+59nXd5zYh6NlR6vBU/c4HOOtsjjYZTN0joPkUMpe67gxFVqJ/MP2Nz8Q0al/YDHaX3
2Hw3NJhg7LvhnPyUCeLPab2Ix9RbM0ooJgFc481xFU31oK0xP87/GqM2ihHqrE+JfZhVUkpcE8xk
I/WN7J3570bqNGIez7x1ymj1kuKxHRPyAABTZbaRHd+9J/NfABBeTg6TtouxKQJPxRfnkn4UTduH
/NP/dfAbGbgG5QxkMcqqpzg+VIkqCaKp1TlpmqpOLdreZ+PUCnA7ppMygKgJEThTtFFLHZtSNeg5
XwBX0ysjleCLxr+1yRXM6Y4kXulqoZOBqNGGI2G5YAGCvSKGeiXcBMRFgGls5/BPgN4uZBo36GQd
cYghYcHmF3kxLC2IQvQqqKgqmAK31NNPpAcYZJC3NbCooKz3aG1Hm6ynsOmkH+O051+v4zFB6tpb
t+xJNhqs77ZnbAprPvcyBkrZ2cCN8R6F5hCiaLfMnwiBPHUDmRlJGLQ8PMxK61Pb1C1GzzcQmWqe
tllToaR0GKrpkU210Sni7FpDLT0028ucZu/qS28OwylQh0m4MaaAN6MiDfRl3lNl6n47dkUtJknS
P57XYyAftPK2qi95Zlezj3es7QSTyXhVZE6PpiY+NuRAQ3j7Nxxp4MkpwKoeWRNlFmUj2XvPHqAS
pxtXYGPg6Q00qATS8+xLx5umh2nX64Ji/hc4r88QwI7TcLZoet3Ukfq6A+MIN0AWAJM6bIMemzgT
4eWrnrQbPq7kPOpx/jxVnTCV2zU0NQCX0R2DaXomhg0wda0GYcnW8LPC7sZKPiJodgZUQu8Z6ot+
g+swxRDT1+Yp8odFHPDyjxmgP+eiITdf3SfaXLu0V/XysetznGROq84SFOzoZ/j0mipa1aP3BmOH
aNWD7Ki5GaelP9HBMnTVwwnvNbw3TEHyjti6gqH/Duh6wfgJf6vburN7MkTip16LjG8fXdqJ6mcW
edWbo39Y3HITHpBM+ofKoDuWp1ZE8gs2ZSgddhaM0NR6I/wZP1EXfaAMYrFt9T7W6+e2o1lH8QmR
fStANKRCmi5UYWCtETRfuU0gemtuXmGt4hCvOsxKshFlARAYmdtvuV+GmocU8V7YuDq9bhhpQXru
dxXNXN3EAAJTPjI6//5y9dKtSepBvulh0vxOrdbCoKilF7svXR0ZBsUXfV8q2Gl//TlE1/fZhBZ6
DdetRTzvMwE129B90MBDKbNIXR8OWfmtIV228YOujCnpP+ZK97cSd5vO5+fZdno0OUsnpHo8fdb5
/DMDEyRR/7qdU0TlQw3C1mDacexIbcJNXuGb4RbkiCwPDfuhYU5Ptu++usEbfP89T1sTyhajseqn
9/g6OM18n15998uGmSOXd0mQJCG8+03hpc30s68zN6dDjQKdhD1zNZxOSq+dKbZfSd/Fsr6NFKzh
kN16WSBNGX/2LVqrGJw8FEh3HxfWEHK3e/uqFCN4DNpIfysVPpwBvQPstIi9GNOQgTIXsee+uTA9
V0d2G6q+qEq+lCJf63F5HQCx7/o0IWbS2RiyaoqX875xYVX+8XOsbgETP+vbd/m8resbIDulAnON
quGxGn6wnyX2fdWNSX1P9PuTLv3a0G9p/rF0uoZbNKofKz11OqlTfM6DlteuFqb9TYPXT5cJG5ti
RFynsx9iD3K0b1xDGPktf9Bx088Cl40jZfik19vxZm/u7cilptEwDsECYY5bopmq3h+e8+r6j4Fr
JkPewnh5MTiXqbq4hMBhvylunRgGZeoe4ZNqDhGvNS12j59o25vpnnFtj5/LTvBeF8u+zEybDNwa
ieamXOWXI7sj/eHM/gIej6ET9AeQvMUnDNNcPFypnjHzvCWMtCDx6e3L2Ru+yvwVuvpXIrwR3Ebc
RK8tJkRH2BB0e3IXooipU9g773oUr7OcnZox1LP3vgvc+BkjYQs0KCcDq8G3D5+8MbZGr+3Xvq//
UEp2tM4VY02GAl6/28EessAc8dpCm5mQQwp8erYcDeZEFXyNU14473VnS40ITJflGBQ1hXM8N0CF
2IRtceeMGd2JyT2WKehZDYvWNUMkx1WAw2prAzZ6dh6n9nmwOvqwAgIN19LV03/67f1gZfzrzdiT
X/4Nxv26zzADOedOG+OIo3r2Zjc4LB9rOKC2wHp1U/3kv/fgtXqsnt2T4YSb/MOu0nK4Ur0YZxrc
hzCr/lsEPaVxssewB6AYFIkTtSf3xk1QTkIlwKnIwIPW6sJKoNWVkhRxy2A+OgRmoTzG0LXLRqSr
BwBM6lNUvzyzxweZ2zCwbr9vmkeiX339YiVRLD5oPqxPrgZ0egD2AOcGdufuA/BSxJ/yNRZmBpnR
y+5uIopGA98GSv1B4USmrXGRKnFe/VwqMJ5aRYgVtv2Ha+KUpzFSkKnlzt3wH5n7pXv3cL640A3e
ytzEm/emU25uQZ9sbFRljEYrs30rcTr/Ep3tBbUibW0HHDgF6O16rUn515GTjgrhafJudlqHHOlm
x4aJ0NJo718fkqgpoad5QGZu3Ooe8LGbeA9D3QbAqENjIo5WNciXoXrMem8HNXbLL2/gtzzQrcjF
9JgiHBEopJRT32mPj2OYKlj4MNOG1jljQSE80dmrPpdyrB+v1fY9edE5hGSzTumb8uK4DULuhCtN
2Y65FacWDiVtBN1+JcMI7j0yplF7RjOotenvCwZ6HZffCxROPIVqMpXIhpWP4uYBgybiuso88RKn
pI9HTd2FVtBhiKNwtrErbY36gTYZ0Mi+GPwGvBbVB9IdUsk3uhyDyU2YxxqBpGS/YC8ZlvzspKDR
oRWZ09YRBK++wZHqaSpbpivgseyfvxILYMozutswzbXEMubGvEWyaZOPAZ70Q8sYbke40VouMpFk
E/8KrosTUMtpTVtUFsXoPqn9JRzgGb3DiJ7X7xsHNP9HFIo/EPPzaT0utx8nukwmqfUYVq4wtYcw
TOhWW2KM0TjJ9DkMNe81FCa2UE5vw/CUOwmsn4fSyJ3I65g9ccQsL3dr+oVr8HD19ZbhJOI92V2B
m+lYqt5w3Vc7ZJKwRDr+x/09wgcTniO0etiD7PxwMMLZd07LykGbPGfGsN+ge7t5F6E6IGBVN9YH
TXxIGoWCru4MPLeBqou4f4ijG/3Gx/Datf6RCXowCBGvSEvzMaSH5CbeDckBdAeak785HUsECwga
9v8eroac/h+HxLNjREt3D78Gn2UwRAnGszWK9RQos+eRhijI+JBH+vY+cifkvx+nGEOdcWKXUamj
YswcHA95dnDNQVDRxKN0Iyzxd44mIZ4+uYfxqPOcFbdFiccpZ3qV8TcyciZ0ni5q2L7iG2xfitWA
tspvDSRUAq4w3gi0K/Yymp4pE+KDjNDatjo/n44XLszMN1IKj32nsJA5QAah/G7NKQSYMP4DmPUT
tR7jmMy/QgTRpqNk34+/Xe/Xqa0zBss0WH8hnQHRUfCC7Dgw02ihuqTcfy1aI4MiPuOMWOuKdvE/
9MfOOHTOYO/e9PBwIiezH5MRROXgSv/PyzwSYl8IJeh3pMMnkPYINFxdj4DxNDTBChAhuS0FcBM5
lw37DLiFyAlvtPRuznRxbY+YmcoyGMn6wPLJunmjFxGjO795XKrJm9obJ1OQhJfU6fbmiB+/s4t8
Bx22Benp4VHxrbj5/4SJojEUVpCHJagNv4lEnr9O2mpUk5b99KiYWVM0JgNtWg0At27Ut1INWPeI
4NM51ODvNwFkdPQ3zP/69/xlViQzBBjKNgbq+NdxHtaBXJQJ3BpW6SkJIj0gvBXRfWLsGCZOj/G4
+oExw7MYtgpMWNM7snghiHm99XF8n4ROyz407mtE03pNHAtTJmzhS2kfL4X/+jGW8W/4ZliRZbJL
Kfr2EAfoMzuDefaDynlDQsJGh6nIHTYBdGdIYJsnvUDOL81YGPWNAwlVUb/4nZEIBvQR6oBVvHjM
0l8wOUhCyK/Tf/mmnLwXzaRepYt1tO9QJxznRBM6o7oNmCBDPP76AoOf7B9cacgNyEYHGNl7GsIW
mAfQw94OcDP4MuN9zdAv2YffnoEGHZY8elPfpJCGrT+ONh1GtLfGzOBd9qbJz3vECLsRrUH90l5q
y2YJwhnuIhOQi2C+ufXgMUcAw58hE4NI194WG2iz0miAEkj/LEmxDIV+rJ/Imwzm/PV+6BWXNFgh
DjBSFkN5SAks56/1vhSPIX6Ud3qOS4ae+BjUQI6whNZGLGWP+/2NnZ/B8aerH7Ig786Z/1Ql53tz
7WF4PfhwyjDdfAXHhtVBY/4OZF3raIEIixpWZAEopgmmB4wnfe8ogCHck2wAuF0cmEmeIZsKMVHa
ZxpjHZLIwuWT+fOePk+LaUVqs2l2pAyc5Ejbdwarb/vupsm/JztIK3pguzU/5kAlFWPDmSSJdU2X
auVbHUrasbte26p/6Rscf+rfDtzFf4PvmItj0M82xE8fn8Q26SKAB2n9uQQniBe3UQfiQeKH0ej+
HUVtMA9FYoE5LI0TLOBTdNNdRoO6RcK8STeNvASAF9t2yDy0RiOv7rv69Zl6Zc9OcyQsLh6Z2EYC
ftD3xoBSowRwaBVUkIo41X2rGfh3gwZ6jjU43VCnEy4o9IyOR2Zacla0wEyc5jj5RMsePDSICdzf
0HlLi5wljFSOTORMtVI4txOcRmhJyWD43N4AH+AjQ2TCJWOvrdj+taHGHbDNXfig5HEgbFHnYLS9
joAkDB3zQ7p70DdQ2pEg/RsQw+DCXEma+uPPYbDuTPXJ7ar/i2Mazkc/2r5bOMjbBdQC8ukP3nh4
9zkvMBoUQqf7mb3xBqhHu4q2OyIdGE+pwv6kDauMZrNuG2t9HneZUG5/bw7QudYAP6jo5r13XVw9
bh4TdZ5Yq/aBAq3BnsybnJ6iD1ivxhpiQcDXaRl0PORWVbZGOjnpoBjfIzoBKPvucbz5oKCjJEd/
eCpPT+TD3ZWoALfRejCJSwY5ODrbJx0/zJ/wGpxqy3D6JH9G6glKIJITcVqkTUOJVuBxGDwLxg3Z
CeaPhsuu9EUIMdjmsJoGLvmQ1mXHUh0ohOgxDYRPMheI2zaJXeQT2KuHlH4gq5vvtph20TpR63aY
lP32v/MfrEF2nR7ta971LyOAxhSC6fjZ5zf+LMlMBv+SkbZsraEUuoypX3HIHGN7aVxKtGw7rGA0
RHXowMe0iwjXDZs0ZQ82e8Uwf6jmKLFn/UCioo7PwxH09FXPaFjRNXzjzNBa9BBwt7mUjw7yxbeb
HnJY6ECVd9MPO6ZjxGjLolX8hfz52dX4hz7mMbz0SOv6tzobHVOgw87O3LbXNKyd00koOkgyVl9E
7UKfBpHewDBRIBkwfroOMYcf3fz8Aj8NDqB0v1P3M6uWG36e0J+9u+yTHdsa72J77lW2F9ueh9Wg
DZWgIFWZz+fjneM40xNEUnnopvK+nuHdCrhej1krV/pz2X8OMfQ2f4/9bTc/ZZh3dsawkyggU4fZ
Lo1+0usDEyc9DUGZvrib80fNgHZXQ4jf+Bkz4ZlUQGG7Ksyg/x69zODOmJ3LY/zGsf7hVBP8+uhj
6rhvgXJ9PfyAsbaWmIxyp8+0DLv/ojmo6JLqmHXcHYoZfogVOlOxdKTFoR3DwdF9cEt6u7TRcdXn
ARCB6AeRN3d/u786GBokXdxWNKB9cgW66J5kDGzC0IaQx8AHCekdg+m4Qg2VPntFg0geiWqMUEzq
AdNoRU9HWuGrJ3ObXjIYlTOdukRL3p3siX79wCpwaCUK/CbkmG8VNT6jhKjtQHZopzILngHpAwzA
eE3qMoikJAbnGyrWDJKQzn2H3/NpFcnBEvuwVXCx4WWCR4ErHU42ZMalk1+Y/djpDM2v9Jr7tIJj
MHqK5/pUT5MD4ZNSr8K3EzEmH4cDv1pG0tG0KZ95ElkGtPjQI5rS6sX2IIQoRGJG0xrtIdylfBgD
NuEak3p4AmPhW8BFp9WdK0Bx/oUXClciMxH5MVA9ksPXqA/Wm7vPziSs8DO1KM2p0R9THfgZ1sSp
TOw4mwBs89M2XjbL55cq34zs/j47gXQnBzQlD+A+FLgh1Nzhtz18lGNer1cEh4a6tD/KIOnl/ksH
MeH69XedzdHNdvlBtDKAAQM7SpjGAYz0AiliiBXTPwJwhe71fjEDzn5RuFnoctBmAKDO7QPQATxd
+PEvk1g8DuDG9PAvgwXxvp1V/8xtPmfiwpFQOYO3Smfjww1I1iKrhZmi7Jh4DjE2NBlSyFnNAm8D
7IhxsiBhY/Sa9ZoUmz4Vy+y4zJnTvHoyR6yYMGewoPOL6m2SQ7P9m6hW16LKKqVTPcRaG2yelAOs
hujyxl2N9jVG778YWk6/znt+Yk4osIDw4Jqd5OvprLd7BsY2GgG1sHCEc8Eu8lwwmAHi2298Nn/r
rtv9ve8jOhRt5315NOzdYelDBAAn+EKYOaUXECGmHjBzodhm04/CNOu5bAXVtFp0t+U4nRN7oUVC
+7xASAC06G7ZvKm6o6fqXqFBpJVtYPJRYJVt397THrusZtXQcOCJC70SnieoO3U8qyxdV/iJH0ex
SzzoDiGdZBPhJlKsw6dD9FdvajokX6C9qWkohponznuoMxurPX/BGsB2pRxn7y3rlHfOWNbgGRkN
L4r9jBfizii9coxSiL4R6AHlbc64ZvRCiTIfqxAHzWPuRNFEY2NpdEx0J/wy1uWRkJTqdPTJfSCs
59MJsTQJve9noxuKl+owHYpkgCMJPUZ1tjPVY078d8oqbRfM/JS/uAC2SEBZCU7y7lG55GUjmvQl
bvlekqlWM2v9H0fntaQqt0XhJ6KKDN4qGcyhW2+stoNESSLg0++PXfXXPn06GHCx1pxjjtAA4x9y
vo8QBM/jEbTxyO+8oUh9toY34nuTee3oQKj7L6p4GlaCXQkdNNqvwtbaCMIfP8yFDQUND2reLUUL
H+NcQr6LMUy8qET3KqKVrHElZ1QB3Z+NhiKWMgELAbhoeHiAjaYWbs6ytrg+otcQmY9I5EfsStBV
oOd3nti7M8WlzuX/CoXXXT2UkhMfGhkA/FY49MoC4nYTL4C+alh2tT8kvlhbyqXN+YkHe8TOm7Ca
vOHYbh7mIdeWomrlEOe0xTSBxGgMNh3SdGyKGFpiHIVHFNRnDxtijUkIo014/Q+ABjfRXqEWyn7l
ddb7nS+fJwmEnoZv1zCuIqnvGb15SRUSPPXpKFqAAkaHRZKyRb/avy7+7vqFjnU5DfAIwB8+r6GE
6w/FFKYHKDOzbQH3bB+vGUnF0GbXXF0PUfPkvSFg9HFfqhUnOYpYTlRwYLjUKRXx9rlhXqVu7lsF
26X6975kYowNzdd7OXGe3kdp+gYNFhvjLLj/VF8w8hkuRvp3QdEzecNx3MxogzEGgtNEkF7EmsxX
g3v/ri4ElzDsmnlgBMic8XTw46WBMwV0oo+/ZqmGxAsyR+D841jlbKmCWHEfO3Zx8FzsI/+agHKs
LeavJ8lSky5Vzd1aXRty2OZ7CRkiNLtmpyMAuc/fEnXZOsa+AJcp057CdAn5Im0T/g+d1OD19Ijs
Wm4MzQuOneIbfXCFmYxqgsEMSFj6jcMRwddt4vDXPEz/cjwynqfND2IwYZng9MzwYC++sX+ZkpFK
QqfHn4ESLXWUOGDvErEjfOsrWXcJdEXjWWFgC9qPgnSGs0TIrn4HXiGk5OqOgJk4fLJho0bHUfvp
iTNf41BjUzKxAaLbICf2fYGy9DJtkmZJj9wT06Tom6vqD48b1QSlB3WEoU7cQ9q99wyj3CmVokEO
8z8Qg2e7wtFE15wHbHKwv7DZ50zjGfCuR6nIQco3ESP26CTAenkLjImhAZPK5SJGeTAKeE825C39
MGpjRoRIzfRDG7wNFzbNAJQCcRark9RraF4ZmwBYUPbQDiiXxrl/qDsDtM8Z4ZQ779rPoQs+XaMl
SmhepwudQR+ZSngns0Oj0O2DogyKiigC5onslFbZbeQrqXJE0NOhwpW1NAr0K6frT8ZZ5eSkQ12D
yTGzdYVm3SQhj8rjiYwpcFzAWohhx5VISJxyEAsNbn17Cp6RUrlZVMGKSnHuEIsrdhvxg0+WKHWo
ktDcQCBSPHSnlcB6UKtpZVWmXeLFT756FZCSJbMQWhKRA5CCVJsm09JwuN6nyHghdYkdb4YpNJxl
WC1ThtOY7wFwD2deC7PsZimTteoTOj0wfM9X8cx+sk7VY6G73BT8IQc7K5e2fkQCtnwd+R9uFVZW
w5x6+P/dC3Unv5bjOto7BXUDTPd3oChTrM70NTZgfCGBmThtvyKnA+CAfzm0+ZcVSXQK+SLQCDmx
WaYv/hNtUT+91ACupVheEE/yCzVnLqE1yWJaVoD38D8ompBAIFgAruFX6ZhZdZzILDnuY07EYprr
qJRX7/mKvBAGfMz1KomddpFKHoO/tnBYe9wE5cs1BJu1P8C+RSPMyG8MX0bYdBElHhPQFue0QuXS
WbP3mlONg5NcqLb1GfigJVbAN1s/J/9M20Es0N4ePTFfqCa81k/UvBoVLZYWFSuePB0bIb+8YkI8
dl4Htsusjh+OjLQxkP9A/tcxlDYsjq9Y3qaww/GqxBYwdziyODiQAsGvaDlBCvv1/1HNeD7Amy2o
NiEacu8JLqfB2LscOZxD4PT8KzQrs3VhCTITVkaY0S73LVedC6wwN3stuOXSbCWIoZKET064IaJ/
Y7G/hfmdvhIF7pWlZE/3ROnBIKRrxmq8v4G+T/ts6VQy1L85KBRQCpGLfNG+LRZ4iTqc8cUaZ+9Y
sxLZzmWHW5t02phhBNJDjiLVEpg2sg2y/CXGzAtUaOTmPoob5xPhzvymADkErz/s6k2b524/ZIxL
Sqv7GG88LRRR0NgR8jUczDdm3PP8t59PI6AxeP72t4pEyNLjzpheuQCMNufX2UZr2f5jcyVeDjGc
CQWF4HUhBNNlUcMPx7y5Jxd9oX6Aw6GGZUnXbE5T+iWPBXOUuFjQH4gdlUOiNJHq7e2RrTrEkVCt
YXpwr8KNP9OTpzrd+zSZmqKroTQ3LoRgcF8mWA3pnhwO1J5jQKY7Cn3C0UzVF1sWPDsPfqhLmKRc
PV4qGg/1Rr/G0cK/HZG7lfOqHKrsRLQUzpAPGcIhpFPLvKkf+ge3usmf3xcSNj0Isz7elJRHWkqi
RYHCWhYPiBpK5sySjvt0sJMGiy7n/Xv9SHB35E1/ar/crRCAH4NdfL9hUwbca8knq4fqli2/Gexu
T338SRk+UEiLUMC7Pf0lO/nrInBwYVEF1MzJ3uDUR8+HQx+pONOOMtMn0i2vaeJdfXB1+QYw2oBD
EIwAMghkm/XJA5s1XapVdPvmAleXfadd8xjNjApvy79kgfHH/T5nmjU7aciv/h/vjP5/qOF+IdNe
P1S0xtdI+tXqOWX6cCEQkt6h+K5rS4xeuwzQ9Cf1INsC2LF78eq5AhxsZKyRIKn2TjUu63NFnMDV
hfXMdIktqdN/wd8UJrdn4CJCaOqD8Qf1RwhMjxhgsD0JseRi6ncjIwmAM0xMb7jrOOKYdMHMYcei
vSKvi9Jj6iy0Ewk6DBuvhUPr+UIAgVjHtLofBpgQHBQ7we7/C24DWyH7YA7xtiBYag52SNdLDBJd
CQ9Xn7vEAlicSrn/AOwDU+lZSGZTj3ffl4i+G05xP+VS8SrJ0QbRhT58lnTnfs5BWiEST0/J5ks/
VE7vo/+B6iT/j8qS3i6veuoTcena03MVTC6YAuo2ECcBUVxMArIUGnHkEzMLPvdr92R2Kk/JfF9M
HD8ZnnP5IH/rDmNZ+iL41Ln3XFHw0hJzCeiWQGCb3QRyItmm7W6tBx06DLlmBU+DQTehlXTp9FYw
WLQTez/8cbZ9pF/wGQrIHxqjZ3gnbIf4ofBicL2A17HLfmhs6bxoy1UihCAhve3h655QIMM+rFYc
GmgYmDOj8n+HXGcelEcniVOD4bdh0F78INznpWJ7aCK/UBeF+NH+yCq1wrY1fvCE2PCsvCwh4NCC
DI/0DEeFH+Rfw1fT4VjQfnMFzNZrQSqUc4FHWLW+DiE9+Ns1IwwNDDYP6+pAFbbNG84jgEwIsTX7
KltXfdc1B2b5dbV+dZFR/iUysnUNpUqFByxoAIv+4XKITede65kMPoU9HWIlrkn1xP8hBi+2VzFV
3tse9d0Tiw1pKXOkKQdB/0/nQ2jrN9Q4DHtSuw9fJ+hA9G19Y4k0HRTgDdacdD1sBUj4yrNaL6HH
qN/EmYtLtO0DApMga4h5DjESiK+bAVo1pxj0hUco11hFr+LbrHZb+PeMhRHpVAtjPaOkqhayxBW+
m36xQ+dssQUzg1cm1I/gBW/AHKULm2qHGdV/Ddq0z+4L5auVFqWQ2Fm6vq4hhZU+XzURh8Zq5ifZ
IVM9qn95p27zF/bZQ/rVMypE2CW6D8jp8aa21WD4rOCfQSPiEANdcYF+6VlGW9jLK3Le1jPkNIts
LUS5Sxbj6mWnpz56LluP0F+H4h7VJGZNU6tFnLiB4FXbTV+XfnrMHOoFyLq5+14idJyHzZYzDfxC
vLyqmcuKNi7zxDfZ3dDkTEr0HIaTdfwf+sUJ3bZM0dIt2X50LzOmUtAPCQ0yAs7Fxoxk1dc2qYYk
mpNY8GecysWdl0ah3hyn+E789ffUOGzN7yoUPQbm/Ij0jngq0gEJNDy5WFHYxPivUEEGdfcfCOcN
Bw4HlaRprxPud308QJ5LhkkCBZlLfu8hWomY1KG0bZkIguG9Ihg0y2rw2KPYG4KSLRnmA6KAlaoO
ZN6DyEK+MiT/rp+qZK9BMc0Rj1wx1X1Y4tUlo7Gl9ZZL+Bu0MNpaJVEldQSFLCCAbiacp+YPItaY
HSG6lG8nbVaduG8Bf/ALr6PhV2QMrFLjVluxdmdM7UR6ZTR2veIJ5/RO2Q+LRSqAzJgHn9J6Wchb
IHuFSlnBkcGSIBbo/usVGkTc4SnotwSEkI94t/CBHxhiYH+HBLLewvO/GtThTnl6d/OR6SRDo37f
xYv+7ZuPDaOCcQusMC5NpEg3iQy15TYPkNofieG6qH9viHvMRXpLM5ca1K1l8woz1VG30Buus0U7
VQnQr2FBkO9wMACchrkKWQGvspJprb5s7+TcEXpkUUiAskqO4r+F7zeqQAYK5Ed0m462siRLOpCp
0jUplNTVFQEHdcYI8Uz5BZir0SXTbyDlQ4fFwTFvfg2fEml2ZrpQOEQFMWeelEeMSaS3XRwY+EDP
/eAkl+6OdARzBkXiPNnA+O2/4QTC2YHDI1oSMKY4u7CTqsOv4L/BLwpfv+TY++BKZj2gx53jYx+m
9Bzt/Mn40i9Dmq+eLgatGQXBgbPnudQowvhzVtSWxKaDirElqfT8o/kM5XaAexFbp4nsfUPpZWNi
ZT9tYUlJzA7Kxgm7Lw9r5Pa8cvnKFvBfIEznahCAWxlgvb+vbCOkOLioH3cKyX26bJWJxg5N/byi
UsZoMHNW0WKBSpg78bqawZfosf2drH8Fh7KyCxm8Cpy6w3rclX+oaIxP9a/cPTbEFS18pBK2u/Mz
piWDhXX1skReL3+kFya2z7N2ztpwoKeu8IlVVma1V4qvnnbOOCtiCD9FmI5oK3ZTl9GPoVrjTUc+
Ji+ozLpyyUxY996zhXK6fhousunZH/XR/bGU/qdJPvGmTEDN5uDcMjTEFUiajk9WEjHVk7+JoGtR
7UCUxhshcyjYSaFd6h5HYnIQAJGZBSLY/O67sAfTzkyW85r6QQBh/XmDnoLRZ9LHoPxv+t7dt0Sz
NB16DzNEAMaqea7inYDzQ1RiXyX69ZXTxgaXlI0JEwSPNhVISCntkGoGeuWh+qE4KgSyW1SPjpj2
tgtJTNJXomQna3ht9sSPxN3bzr10BzwNB9KJ7cexvL33WIASrbfu1oKVfeD15lxtRbdTt6VVmEOR
XvSn/Ju7nslwBHWWM2yXfWnfNUT1bfHx/K5JfURmiAAy0phXzfOvlpKln7kSPF0HNwdIII0L2Hm+
+w6oLnbzvhIIfzDVzc/RgZUDItZ4ZmL5F+X7kgT9dVMzMERY/95pJPP4zZcUAJglODGf9O0dHf1E
UP8Vz3c9UhgSHqDm5fOjOHOyD+CkghE9QiRPCfo9LTUU3FA9zLYUElnI1B+UefX8zFbyn4AJaH4j
FmtRAqswfMOijioV6tJaNXyUyM9TclAlq96AmM8C0ZHihfY3pQQyPnkt+Sj167kgDBdR2DD3OCLw
S+sXRRWkyU/nwc1gZEqjdYdhDf0rVM7GgZMbn5GDyiwQchYtCzpMmGwfAgiHSd49/p7lXvtNiqVh
2gypRsSgKtz551dzyr/qb6gPw/wZdkRcWYC0SB7o823RgaQ2uX1RM53ETyHIEai7IHIKAm562Bzv
i7f/+qJArX+GL/W67j+ZGtdYQcDY0ET8ghLsvSIGJg0a8VCIHWlnEqpL+6vgrjGh/zCcTeTrJLns
aa9l/x0gofgEIqdMYb7yso1JA51hrft2YlwXNmNUgfab0542Ny73TRnh0ccxHkLOaig818QSROUn
n+AbhaglnnOIBbQt8B3SvUFJsk1v6Z9pAT8BZGQsYDwi4nTeLmcGjAgVyxEm9g1voMHJ6pc/dp4u
rSE8lRNt4h+EztpRP9qPXHLuTrZ+bikzH3axRqRAUYdrzw47EGWBk8jP1P9TU7lPBhK9U35jOWZY
0PNqiJcIbGnOzPOAGOPOH4Cd+MlRYdO1zYgPov1EKEKMOprzL8Plale8u95FuIF0e6YHL0I9nicY
s48VBISDugY1OTNcY21aXEKZZJQF3NQ0fCBKZtmyFU4ePgTsHfAbBLImHQV96U/89pj/g0uAlQNp
X5Nwdg2N2p3i0Tfqhtd2d1HdpPvn+2pL6UEHVgYewDBiWCALgFocwwy5vpYm7m2F4uIUPekVe9ii
lvDwS0pPsvj6cqcBfzHjfM9j4dwDP4ifd4SOY7p6J/RAdAqldcP83ipduZ80lcLDktlE8D4fdqa8
ahOXK/D4yK4eXo18nhkElmrZfOWPvf6iCXPv4p7qY1Gt2o1IiJloJ+oR9KveZ/2m1X2oTj3+WaKH
SQBWlIw+sgtKlCr1GQVAmeg+J/EMbJMpo49JAZMRmBh4VulrSXQ1nFYg86MCyeGY2bBJFbjiiOTb
wKSAux9Ahh5/IEFvQBSvYJH2rf14+4q5otSOrzZEe+EILelGK1qHXL9pCUM0OiHtxYHPbXcKkVWH
eisFTSi5IzYEq9Sp3SeAyPG6VD6VdT1Y0NuyJMK/BYYkdfU2J7pidJ8iK3mer++9/Uic9ldfwOWm
wIARL+wMqKeM7cTwBV+PovIiDqRGvUoPz20r2dESLjH48FFJ8FR4kcD6Sa1iW//GLHW46mPloO7o
9QVPKDJQEMLajLKt7g+38bdkXqtB+Fg85GONgESWQhV4vT+wL8Jqj7Fm2z6yNduj+kOkKvFymVVe
tCkcq0Xk+/LK5bjRKdcBe42ogKEO4Xy6l5PBNXaS4ovNa5UozluwNCYNgcFJ5V2h0Ds4hwN2IQxk
Pr6O97PVG8LYE2MPy/zOOS8DYdt/GgtzY8zYh4plAc8EmNJ93RKG4q54zEJz8gKdw4EQoUeziJOl
+AulpyeQ3OPRTHbDfv56ORJUWIrthu+pppW21h2ayEYje+6AnzczFWAsmHYoxPcvePaQ4RsoGGwY
uGnG2EIMwdgtkWTE9QcTn5Z7u/Ypla4Q2Th/qQcqyZ1hyMWr16CbLngp/cZMbWMV/8EyI6U3zkGI
GSchwWLCN02yjTzswUb34y1WiM3c5MfEdMADzZlt7qrfTvPlGzhzXtwRXZy0L6XegVooipObYQa0
cV9REFIJDFS49M4wfRWreeBGeA1p0OmvaYGKw6ijDYF/REntsp+IxKWjF0FgiAILNqi0QYX/vDAi
mZ26A7aNIE5eD4gOnLihRq6W+VLbMPFSLWVw88A4xBDsqLWyDaHf0ExpLWUbnKByrzv5Vl3ED6BH
OoWRUhmtIaRQYESQ8PYG6jZcgG7xdqDOelgFVpBokRIHIJy+jMIZsuGOlQYPgxl3uTdgdq5TJRxb
FwnLlGEM/gFoHr7cZJ1vH7/gaCUz8cssQsI/GcwY0RPnjS+MtaapxoykXys37IZnqWz51obZHpwf
+vgHreOwAcF8uqOb3TgRmTNh1r1OCYryOZaEAPQ05baE/4AuihoD6x10Ztg6zYFK9Y+M3hb7fm9q
TeLlHqAVMX3aL6kxTQi9N8HRJtoUWOh1J0GL96mKKTXLKf95Dg3QeHMxkePzBAPAHRygCyskDXqR
VFSYazYNRULw2TQnny0ktn60DsjiX7hpLDnGoUWx6LhfbO3IGgDap8wsN7MTM24uLZhbhiTPVrIV
oOwTU3pzrgoLRSYU28UNFlzXcBl7j4fZH9A/XQeFrla6hUNNtgXfJ84+e00CxgLzF8hvIE5Y2AH1
aTCBbNzzAJBoV0QJOagvowRAsY510mu+ggo3AUOY/r4WNOtihHGnjGnznNIDlsRrm+1Z3szg9CDd
mpxia0T+8XS9QTtHDwkSzOBPFjgNx3SsnJ5fnOZtBI4H3senAScwvfR7JuCw4C00+QneCVG/Hb5h
rSHkkWR86JObYLg9VpkMOCWnDfTtKeVYWA5HZIPaWYNI/KLy384icPRuorPjr+y34XSDwjNCJIyY
a59jH2q1J23DAAMYh03iQ8LzzWv3tYeSHmQ3P2InEbQ3ojiAkV1Vc2tWxi/gs8GpcEwgVMk4/Xw/
jywmy0TBBH2XVA37ybzvmImTl4CaOLA7sPHF9YkesVmClCaf+prZBmQGFzKAwVmW8IcA5jp0eGB3
S3fUqyv8V42iF3DzekcbQ7c33jwh/sGVqGG03d/Um3LGq2SAxTJRnjLsPfjrq3NHz75t9+DPVx4T
/BmzCKZSEP7gP7hUrTnHnUvzusrBMu4R12TPrpGsDW7obD2zngxCaRWaBt3Zy4IzImHBVeGU4QvZ
hlYW8iYX9Y5IWvdBa1GG5Sj7Ad8SGyQNUtH10wz5NOu9dGRunjgg+AmOEaUH6zSvIq5LehEOL2HH
UBd0Rr9RF+kr7qUMjunvHYSHrnot1y4IPO+p6b3xY6ztqwR45SyelVOjnvxfSitH0yQWHajRAwFv
+mWHe/oK4dKG5mtVeUIQL8cb2an1Olvz6BTkCGM4vX/izOb26fad6imIaX/hYi6uS097QhdvA5LU
7PYALY273PDrEG0G5RtsRD/HVGIxLNPLNYSgFSiB6TDJ0Hej13oIBqjxaeuuN2J2fpgnsCqXQPs/
j8WXEWPFpxy7EH8T6Cqwb5VzZn3p9GoMSnf5kTV/orwg8HqebFgwsYtnocVSjzj81tCmHgJic+qG
X2xJDkDUc2HzsKFr4q8lhrw+FoDDnTVj1JYdwTfxhgSG8IurS9g65Xz2P2/9OVBoII+7GFCiZFcB
Kd4G07z5xJQQBLj0m79mh8XOFm9dJztLM9hpvCYWDuECz3NFe+7Ii/yGH5sNn1TB24uq0ZY5LD3T
bpLjU7ayU+x3RfjCSlJxM+MsVx/yNbzHZ+mxmybGL3rxU3e1pokGITScUPk2ZlKDHtNlkCwwnWH7
w2IAb6z7nC0lU/37Hl+dR0ClSAy5K/zcb3weAZQ/7t8ZGM0eGZRXuZD22JCSxZ8G/LzF4gK2lH0l
53sJ4aI7Cjc2h5Jp3vfbM6nrUT1oUbnS9n9qduBWxhOLSV2xpP1DhsjdivXS6Jay3SVOkZy5CSA7
X8lcb/cSTHbo/7+6EQzyZ62veRUJkq0OvqGloGr8TIF1uEGwYcJWeP0+Q4rVj0CsX7N1ThCFO/Ox
BUuRgjKgcHFqgRD96LFkNAAl+JA1TwP0B17/ptLW3O7w2jJfFmNmYxuA9EniVkLUe+3qK0qRmM36
EIfVqp5AC9zojpz/PbOaeMO4oO+CV+51LDMNEY58KdfybfIKZ1w/ER6YTJgzH3JgXXvS1yAt3yfQ
ejjUcTFt1aIZQNAWvfs677dcbw5ZBh71ZrrrIw2nfVjVSEg8bSfsUs4zrMt9/I2JH8QrKJk/8fyP
+vVjUm9OrGmaP8V7YPbjXDl3KeMWk9OWQ6WcgBDXKO+QMEEWXVUhQvb8j7b08cfmdry73e99XHZL
PsQJECbqFKs58HMO/flr6ua42BPAIJzannkpATzKqmKUR1cFSIbmiPMeL/IjYgPkBQg6WAAuZO4V
pyHwTxZJ4QwyyppHCxJX/t4VlZNCGFlIu+EDeY6tU65yy2yGA0yzz3alf3Xu/bdZ7+ITUn9sD/Ee
t0e4iR/pJ/vtHDxtU26VidhTcqb/Yeh0mUFglF1qKbibcNPDZtKbMokgsYzPmSPvawhW3G9qhDNb
ApTD/EzY1LXLHFQNaU0mL4grMVZP3nX8pXx162ZFqvQZzroJGctilMFVnrYNir7qt103R+zLb4Uz
uG/cEMhaDrubPuJJyzbUbaQuUprvirWAfQuhckw5RWSlDgPe0UvRMhmfWmslD4KK00hooSACKvTR
i9P8zAyrJdOn3TNDhdYdXHcvylWv80UnMTzm9UoAjGCGDQlMlKYfFJ7ZB6/tmFivbXvona7GXUCx
1Q+G1JhPBvDKBAGe0v1AOiLfWMjWKCzM8Cv9wmV6FdvU5TCA8ZzcvULWGk1QuaQ7U1a08Ms3sXHU
lAe0hYyfO0f3KxjntxEbSRRza/hhaRXQx18BCOG1wFZh3K2ibYnxhYFHrqxlwCrNMjT37T2o2C4K
ixNtKut0wGQTRmKMR0ZNwY0fBdp4+6V5JWUc5jPCKsPloZralgqrqGIhfcvUeHSdlNGaX0IG9UYA
4kg8ziiK3ZoQQuQ8lT0hETb2aDViFYN1/UAdu4jXEucaKs65QC/wrfo1nHzDnkHsrOQviVamzKBQ
Ok88cziTtbWGATgo0eiyxtOft892d8VEDESH9D51M/nlvPZ3e0Ttnq25+TDArJySqd/xbizGcjFq
1nPT7PMfk9HFhex23h6vHfUz/LFkUfMA1ErQSt5QpzFqgDqNeyXEOsJDxPZ4Qwsyxn7G2AlTODat
7YOOfZGDt32/eKof09W3nbJNsPQA/ZK39ep6GqIekXAWqYiT/trUz/5SxoW2/ss4w+7OD/BIiusI
nOPxF7+XOXKq3tV9FbIfv/Bt/LWkVtTOu7QzPaqUtdiDz/2BjxkrJEoS3H0OGG3JEI3d/mW31THW
A6lzHqG0Q6rZo+kxz6ayurLo0DynztOvXYTXzHdiYy3BnH46Cd6k4+yzOqBjyMcwoZQ2Q/NUHZhN
tL/1blbOFXCdei76TdhRTHvAdUhS7wwUbCT+dGnJthmjUnbydXH/6+nKiZrjRC19Db7Ikh+YOOiR
00lj2vsSVxfllEbkACf6O+DpY9FJn36CNL/9Fpkv4NPKKBWO68tF7/eNtLsd3I6JRstMiQYVO1iw
c9xIf9PSK3+VWzG6fOKaZA9PVC44Q3Be4NaxHev5EzcOAvSoWaHAgQrilRhHOGfIJ5EJMoo4wB6g
0h0Lu9m82OeZAeMVAD1ZcwQYledHwwta4OO3fe2aSweSZ9/32ZqzrPE4fFUKPG5F9SiBjOcAfktu
py6z5Yl77/YwOxKnO5Kg3V60W3JsHZiUcYJr06KTp2vXLsut8ASXYXRUgXnku/fMU5NlX3jKPexX
ORh8WO5iVFrBc9+tWHrNj8aUO/cchpX5ZiajRpojZRQZ7UK07u6OAdTE2yENiO6dHRlknMKXjwzr
gOPArtf7z1v1+gEHvCehFjvCqhzdhhLUjIp89YR/CFesoYIEJEShM11MPJy5DTkaYXsyEZreNL8k
Ejygr14zXyJCFXzMRianOPGaFVPvXugNQn4Pu0X5yE3EqBciRu+l3wm4MCc4Aacg9BjCzg5iB+lo
js8BH3Zi6wiHCnoqiCkvZ4Ja0JaT+MkUzE67Va4vu1+TAp2NboDdGuuuAP2H+SsBUW1odJvHHizp
sZ5RQ6qebkbTllEHs4+aByQSCA0LI3gIbQFQYVdPZiCvfU1PvZ5sftlTYY/WUYFtRa1b5RVKw0UA
8/sSl+aGR+Wnst89bIOBCdAycLEBeu2WyBkpPsk/xxb4700kI4O0jaTvSijYdIQXrld57OHVtWFP
MjajvXgemxcO5OLIGg54Ly0zrJhhNTAAVMX5+0Nkose4ndTVDquYM9cCaO1V+U/sTZ/rtLKeNynf
PoE7SQJN0dL8pJzvuuvjkcK7ZQN94OeoepQk5HAw2Ck/0z17ZN37HA2CsDjcm4hdb2BfMjcyken1
Bruy/tShcz88okSfX0nDi3RuAYwRsFewymP8OYTF8Upla9oc0rPwRfAdpvFU2RzRSlRhMA+Gz60y
ySAW7DM5ngKQ64Cvp+0/lPDhYWQzs9tdA9vl7pgD5reLBpcJbAPYqbqVxI3JmWGWUZduTBX11Jqj
gg4Al5t8y7eTOODgQXYBKQzTByYPDsvHrCM+gbu85okEKK6b+0kryUO7+C9IYpkFX0fyNM5Uop0Y
G/nr548GBhCNGHZPK/0JnlEj5ryBeGEBQSWyjpG+kGqo4stXe73k6ZjjcswxULeZVy/7r6ydp+d+
RzSbwJa5q1dS1ByqsxZpIR8ySSe+wdXFkA74+WfW2tnX4xlkkkvsGzNt5PC4x2aeMDgKiTQCVb62
niJSGsadxvDTTuzb8B4Upi3xZ6L/6FzjVc//9DYLjO4scfaDcoGaUoBJlFnMFvGjkOcKwuqTjKIA
6sS3TJ2JIpCwMZySNZQsC+PzGaV4qzOKSQBQ5ljN8WEX/JgLQU2LVOE1r08qMyU2Ew01By/n1lNw
neWvBgPQcFyqRwMk5qv/6la826jcJThvw4mh4mQJqFMCgH796OXDa/YlgxQU2b4LHhgBGvtyoCeH
Hcf2/N7Esy+JQcs4V5BOWpLukXk4CJdHchSUnV5uzMLtYTuixlDvyzZ5OF0ejF8wpgDccb/47nNn
cmTnP55wDoD9cK6IqQGp9g9YtN36noV6T6/lFa54/22PKnX8zEkfnyk7zpb7pWCHoFxG8IpGe/DM
r3uxkY3NA2rYO2ywmClYo5b89YpBciEobjkk0thNelrQIGM8C8hBNCVanxZLmPkT5guDCCol7gnM
s2FmR2Npvw5ScdH0ndjzft0EXvQzyJVTgzMhiw+G5HcFI3XH6ddETx5F240B48zaGlH/1I7x2hu1
T7bQ1b4mFJ/+iEiEZPXkQ9ZxwsAlG87zgxhgr8a7kA6MGjqqvu/I/QAZNdhZuaVdHbgIMZ8uO5oQ
ZchFqq1A/gOVyePuanf7yioZUARllzdEvHeHq7/2bSBDUZ+7u3x4mG5zBdEiuAKglnWzJA5oVX8a
qsNIiOHoyYA89NOs8/Xs+P6TTjUeGWTyZd6MSm10hUs3c0twMQS5ZIPKjIFG9ggZjgjtY/X9xvi8
OOMVUXWHAi8jQKfO68eb1rvN52N0wgGADvWRHs20qEapauxncEIov567rj/eu13OBW+2jfYjy4GA
U8QV6YplLsXGKaVgfPtFG5F4mfPG56lxhEuevjdwNxLNEVFOZSR0Eu0MmAIPq6AEFE442XA4aq3L
msfo1Up0OJaUGJwgS/OQnpoLrehgDxJL+pyzKMftQBdKMUIfJiZTq2v1z1MN2J1KG1VaQj2q4FWg
v3rCL3bZG6gus8Iz/1o0v2+HTRu6+/E6+yy5D2fMW5mxM/+EcTy5o9qPKqzZWlOnS88NApN5/Cev
nydwpWGJplb/bn3wdywGfbTu//2y9Jhm2+EIl1S/y8KX6HCASXzedDBI9+8uHVv+WBQYm8ZTAdYZ
K3lhBmyrONbS4JfhI4/Yy2OoEtNmIAo4w484/J/STzbE3NpxBmbWobwTsfjRQK3edewmdraNSYw7
NrqroLfoj90v6XiNiYeMQVNxfk2VN9VIvr0HVwBD2EqwLu6Txr4kJt6lkEoxxhR30mv1hNNJgEC9
zFAVwD70ca6VLfAuGxFIDw/VSpZP6Vgkyxx3PsknWFP7pR8zSxvj0Tx6OqlPopI9QHfJBKps4AzK
5wDwNi4oQ4gOxOHIEeGmQ3bE9oBBqACjEIIHiOFW8TSPbGbP3MzeUClwT8KQj5LN7sFsGe0zN4Ra
X1lMGTHiBc78P2RlzVfTyYyYb07NdbtiREDckS2TMvmM5ED6rtk8c2J17mCVOGNZMACJDDDd/o/I
T7yxrxHjw5WKHTKQnINnzAHLLZC/WfBYGUHmS27NVJ6sotmf8gde92kENqS0U04aV2PFfAiHEfZC
2Xoap+EYovd4MpqV3XsBa9vNCkeLlwm9s+RCkVIP6ZosiOCxzlxzDdTiKgEu0TwKtEFO7TdEGqrv
CL3IA1MPNVLvoVH9wZlHNqM83KqLYnFdZ8d3tSnyC9gJ8xt0jrHkG5gVJcvrPWzf+9dgMRRRcJ1J
Ke3o34SlKmNCa48JDfRBxphoCXSs9RYvUStDArdA/Oj+MQ9DLIatHv/B+sDTCIgfUiMv73HiMNj1
B9iD5cSOfMPGWKvfRDhBAJXnArsS8N8PECJKO/G7IEim/9SJOkCpvGcfKSOJuR2YNdSJ5Nz+3GGZ
wNFkg8LEr7AY14JdoD9DKADtFKdjnijnTaPf2xXs/WSmoSajcN0AO1VokWZ4i01sVF7n7MIgRP3k
7oUc/BRszBKZ5eHutQA3nYYMZKxg4/Ke1PmAlYwh0AnO0OvD3xBZmFA0PQbIr+aUMlGkTwVU5xHH
9T+SzmtJVW0Lw09EFUHSrSKCObd6Y9naIgIiOTz9/ubadbr2WatXNzLzmGP8Qd5Zq++NJBrfgH3a
3qxTtDZN5yP7mJZ02Bl25FsAL9hPAMpsz7RBwZEH/Th07XqXFFgpe+RU+i9XC1fHqXqdLszfZFHj
4O1qzwKqoDaHBAEQ99scSHVBVQyAVNajDFiJNgqo4CUjPkxC96QWHQAQtL0BmYi4R2EGTo5z/nlm
PlWgRyh614G+Vz8Bo5A649juj1+wFUh4hiMOhOIl1BzjbISC0gv24E+3CvbxVllcZ/2RSgqbxY2b
FvMAVbX27UNwtfHrCSb4kZEPNhfGXF4nhy8Siz/Xs4Y63+DMNk7Fdm5NuQcUy2QbzK7+i6P+l22k
336PcJERXgKE1zmseW1Dtn0V7V/b15Kpf+uF0AWYbWoB5AVJyeNnhqhENf9OqcnsmTkf7u1sESCJ
nnQ3XzQTRgl9hSolnYOqANRIgFcKtI6MjV7k4mgl+VP+AJsEla4n3kYMScYsYDa/HCr4V1KO1gis
BElZ175EWOtSTXtmDwHaDIU+AR3H22QIW1LsAl5Krp1bf+gY1CmuJCpGxvVmBwth4YSdaOzSkwn1
fnr+/P0lE6WuIDh+VkYJWZJkqfj0oPDKysSoqp/A2l+CVABPi5qYe+vHz8CdYhQF0I+4S5p+MDBD
ohsRABAPLjTtibA81H0qIkRhXC5/7On3pk/IxQCkK5wcB7oKJOvqtaknGXRTil5ejlwL4M8ZkDES
26C639scEEU+7Vk1T2QY6Ces6UYKh8IC1SWPtTCz/HKGtNM4nAhlD+RxJo1nrnEnpUAoVKJ0P/mV
Z/qxvzX/lEELl7ZPkwk4jbGwDZgPx+fl+XZAcbdBtzfY5X89+xBpnMlM/sUPciqkRCryaKSHi73M
eZL/cBBUb9TORi/bTTCSonoCd/7l1VhIZeMsGlPdX+Bo4mGnMgkBdRln+C9zAUwTBaCttuaz1uQ4
qc1B64gvVFWvv5CMWZXsL5+tfkMhZSlk+L1mGm7zdQGl4GFMKqofaLlct98v4J9sBSD/AuJOwmRc
cIPNo4l/iiZEypkYA3IC/3YDUiUDnAdwyyA73rs1VXjBWBe1TeTlIPZeIfa6bUwBZcghIMMDFQBx
hYssaKfWQVaOTDc+LQn4LjY7ddIGGzP6aeqJqnvkzVtc7tQhU02dwwCAbtCjSwydwaRY5kMftJGZ
MF2ZCHpZPMDw26ggl/OB+atNqfsCaIe+oLJF8BE1vhCTF+rigDhI5ANRweK9X5FISVwwmdQigTbe
UKmEbBFvo2DJNG9vjeyarYf8zbRRsShMlCXbNmlJ+4THS5tOCLe6faWNUyxnieBZX8SZt6moydaw
63xWI2QpbYN6/BfwVzLtsVRSfFgWPdAdMMpKPCnreaosOaEgP5HMoVpttGtenObWxPOlG1x9EJKA
+c3nspOXMcmxmLRwG3ta+qQ6nb0Q8NjEr0UZeSQU3gnwHUG450xEhfKKbE4yKlFR4TqJI91SQjzQ
EqwN+AJfQPuJw+l1BRJ7h6PBtqOTSyDlmut7yuA60sD5KAgp3h7MYym0MgB2eEtCKIYe0oNW/9a3
IhwD/7dbn++9SVyUiyYgawQUHNxRgo8BZAO856RJaFI+HWtwV6leElFQ4/qHIrdxkMEJLEfRfdoR
E9rQ+dwYGiC0ImNkIHFD1EPalhxyAXh2E8dL/goKBJU+8IAaIIdDXhy+gLHwJIygsChbWzrWn1+b
nOzCgOVriYI4AC0d5deDiJ01qAHVrAy9hsygTu2sjOPR6BV6Niq0XMxLQ9Q5ewxw4DL1xE91NKmy
8ffSSZ8TZSVb8bPIGl2Hu4kVJJ5kz+vufA3miknbZfZMaAuNtei51GoUfM1s3r8wDfnTcIeWrUtW
jtrQG5T7Eo0PgyXeuRLEDMwlpfP1t9D9V+uldEWDne5UwsDb/GmNZUBhKG49mv2hLvImQdzAXojX
efR4447QT6BZ2dwLy/S3QYgM+ARfZuVEECtjoPFFT0TqWT8fUTiPEFNtxhGPxHmSyhKqgnAcu4WN
nkcNnC5s3YyLp6EsDclJyTW12SxP1lWmcLUrpqG0yfhdk+7uTcp4MXYtTlj9sHbBBOeLV7OSmBIw
SknV6NqXGTvL9EMHWh//qZdYlLPMuEnxkp9J8qmBZHDSQcQhZAZelRiOjgAj4xH4jLrcvYbh10uN
FRhPgXSI1zq+4UBWBl6TbMoYQewxIGUp8Km9wJuTyI0CTKGBu0G9zC/8HL1QdhYH5z/ZTdQh3kAc
4Ey1C8hqTJ4IX3Yu8fSkrZzMZtzWML8Vso8UR1Vqkj8vilwmNiFsr2Qwpl/ceQHOcbhFoJVxveQi
0qwhPlr5BN4mTDqbabMMP4tX+IxAaHTE0GAEtID6cc7VGdYgW1d66pBN1dwim2ayA+oltBZfvBZ/
gnbddcdPdQm7ZgTtTokecr2MiklLjs8i8TLgcwxuyl83UbZfYxcZftesVXowI7NFoyIGXSfPKZFo
IMOIZjQJHfWsqtv0Q+jfefRFF1ygXZk0DeCDHJ1VfIo45u+SrEzNFhQiMrt+rrkl4BKV21lPHYMc
Tn9+my67S9UfUakWHDmeZekeO0tPYl+1EM16w+UKaqBch+gtT3OAFH1qrTsocIp6oh0yuakAUtnH
nsfqKZ5WylZFk0JEXLD2GirlhgVsMHg7gj6Y0tXAtnQvryJXlkYpgQCBmvbdSiGhMzyYeP2pVxHE
qwTL3IndtEdJpiRQ5F7VSm7WHyGSxD2etQaZEIEJa5MlEDHqs+wToCtjecq7IfIK/xHWYj9pdhx4
tKv/Y6zCe3Tn7t1R2kOl2dixhGk1P4XezJcAgZjp66iyI4rvOhAJbuakATMPSEm5ATwDf6XWXMCK
SgtjfZ0VZJFINY5BDgXmJMUR1nAUzUVux2Y9WV9HbwG9k+gCEgKNbwwCRQULASqK9FLjSsayWPHD
jcR+IuBH4hXx7uPPpP7jFetQmK+InYaPAjwFaRrYFGcdaj9QYKgv0E5JxxDpp0MCiK303wuG6hYQ
iNq4oTaOM/f6o/wRlfLwQnb4SkA26/71x27GVNk1QGDgbFlUwIFwvMw8hpWXBrdmUfgidRRAWyV6
JtvDeh5BAMW/DARAoo35lZ4tE20gltSlx6Q6oD60ED3eiq88WVIZ5bN5lxfF5mZFf/IMCAn8NgRM
4HJdswSdRYe8ZArsk/Jic+cOnDKGHs2tcPZ58aq0nb99yLdxwQcnhoDcvxcoM7e9ZKtvRO3uNYdC
mn32CP3R23QVr1+YKzipqBzwRedLxo6nM0I0DsrpF4/7f3RTrRXs1auxsgz0UMRbSVSF0NPMx2zp
4Z02lYKmCjeTacL4JGybL1I+DB6DwO/a2oypIx7bbxhfuoThVGLBXIfwypFZXvhH9iCVFPYmol5U
7RhBatMgJtsLPca81Ejn07f8E8/iBOvergVj5A+vhwszC0s5EAe8E/9N8ykwuugUngheSmJlopFO
HYF1aDbRicIM9xAS+jyaEOQFvZLGw7unICPsTgAcuOCa2JCZ0RwGmvnDpGCCtvaYZcPrNTTQDn7C
z14cG0CorkAxL9GJj0Y1id0GtH8KAA/AO/8pgQIZsA9v0YlRF344ByaLdmgX3eC3KUf6X7fPt4M5
zzERRWZiCJlqUWXnSYQYEEE7iJp7VG/OZL4eXKNswqIHEG+3XZRUhtkPz+EJ8Sc4r4ZbrYBbAReV
5xYsAC5SgqxKvKcc7WezJ1Ihr3KCkpTsMbzBAJ3QtHWIO/sLSD9eIjnD4OQCTgqd+7m0NM0ZiWH4
ueRjIVUQGwNNI/3dj7nZz/kACTAg5y26TWytD+zqXxPzmTx4AEGufQRoRlbhEdyR2wI1A9I+W9db
oCrQmHMBHhFkXXKZAoDX+dEZRD7cwGl06vbpQ3SEOXpd5/DqIP7mQJhIHBBxRXdQUpf20mG39OHt
iM1Qp0JKmlLUst4K+mrgtqVr/4nIkNbfgCqyQ3+QRR7Le2596Jyr3ME1ByDL9YR8uw7SNt+wxrtd
f0EfAU1rWoQOZnQu1ozWrnkA3+HvhJbE9dwdigdY238jV6wV8JfVPFtDF+l26RkwDhdFZLjwbzoE
p2bFmIWnfMtA0FNC+dFyOl9DWjk7638cp3/qPDl3eA+xKphm1x9xjt9ZyawT3Ul31Qr1B1hUM7y4
LLFrskPQhUgjJndaS9dkH7fcyuzGAn4Rh4Tl/5izoBkN9EugI8OP7pzGr3bRnWf1occO1wHMGJp/
/QU6EschnUvXcFtg6Ghbf6lWxQM5+FxY5QgoZ7LmwtLfGMV6WZH8uRPE8pIsdGZ/vbWsKYuNuKUS
z+X2sH7Pmj2TBhov7WY5MAWAnfYXYWFoiq3E/GMb34DuHRCvbgZs5DTs6rLL8o3sDOYI+jO9l1/y
qfUDzQYoce0YxFl0lNgcsvML/YddfeFcbzE/GunkpJdMrIBFAAemXtI6OvyPDqH70b2rZ5zs0LGg
3Zdb3reBtH8Vpz1jRqu5KZ2qB6AZIkiO9mF0In6kAS0CFIfsTDfxOwS93c78EzT3E78p7+W9uHXs
0c3dvmfllgFhLWs34VpObzNT2d/EgenUF6CgvIhB4RM4GFe5alySi2Ua11MZwba3GAbulvohvPMM
3gBBdSZ69YC8bR+ReGMXYT85Q58mmQiyYK4QqsEWLdbwzOQ9zy/2WNuF/8Yd3Bi1hjvbqTpn4tU3
psCDj/1H4W84qG5cfnky3yIrEhnjfErj6i3rKrw3D9avjjkh9b5VLgvxgf+3JdokY+7e7FkrJJvF
4NMO5gW9l8xRkmOycJ2C+gYTQXqqbrZu9uy0zNIK6RIQdpDhhwNjUsCk2cJP5yLPr2Rndi/mBm9b
aGOhXEBxlKhgGIN0haQDrEbILfm8VfWg18rySE/TsXIxuZI9IxhkqmCRfaFf6q0EthP5+QgMBAL0
oNccMt00lOZWD8GyV32boIVtnKMjiFxOcrZwvvhEBuelLdgjWPVoFsDDl1URRDKNeNHve6Hd2BHe
PAilMpYM+QS+zzzhPehRZoN5Y2VqR1Rp0VRwEk2Q+jqQUrLLlblstvyZe77xIjpCZsLVbwSnfFiH
xhAuO5bT7Nm6GTK2ms5P1/1nZ1dzcZ8lm4tUPal/7uGhIwEs5a4a+XwN9LFwYOA9kCKiJgt7HnFt
phN6n1SptU052CPckiYu13g2PRSbbEoR5GOpV0OrotyGSPz19Km3/JWfjJfkfjXwm68xyGwoD6S9
r6fw/FkGZ5GRUCf5LVgH5ARQ+Ru+rTNgUjM4XUmwv/A5gbp4649MVN7kqo97w+WFySOT+SDpkMLE
Bw1ajoURQONAJSM/nPPCHCbcSfH84lr2L62G48NcgbrD4KdDCHg4wpO/Jc+XWn6AWgQ1G0RjSByk
DCVFNdODpAFqEAk/fg0lzSR2yTS+P2TTYo99A6dFZKGmHPkEE+WG9Peylr03ZD9S3SimJsJkA2F6
PkUAGIEN4mfjgzgz1rHtyqcyYkscrOMShbVR6RqHXJpoK32VHm2b8v8Aux1y61ySP+g/cWACeCoJ
402Pf7Zeoys6e5vXPE2cYnodAZzM0QjCYnsfrbXnuEc4zCHBG7DXPumMz5JIhm2TErC9Rq7UBvj9
B+w82BFJW+6gmGmpixZ0OPBNgH5sGMDLv06BiB/uvuQb0bh9SjrkPYIjB4kcUr65NRqTzAYiSmK1
ffL/FAmCEiDr0Ny0z/ppHqx1tgjJVdIjGOIM7jqehLV+s0Nyt8hcoXIvTfUNEMTMFjncNBj331EG
KI2rFPV3dCBJzuOyzrbHCUx/saFSw/+BJ6QvO2Mu9dScJ8b6jdc6pf8/2P+INlDHdYJ/rqHgEuBv
LF+kA9WhmZOJT50vqNSP333m8W8H1I9UDlJug6nBGn0YGEwAui3X9H4xAvlCkb1CGmCa4gAE9CKZ
g/6hdjSK90I+/uv3rkyl2F2s/P1fO/T3/nYy74cuYp74VyvD31Xk4cPnYRrv2CTaHXWUIbAOf2+e
jtUecQplIXdIdHQA8iMSYYi1fD47lYKrPDguh/EQSe9+5KLbOoZrQFpTwVY7XeDSMVqzpMxxzb4q
HkvqcfR+aG7g1fPA09xunPuaC+D/VqNPMUy27TzZJtvcJ1Tzcj9eiz93Y4AKGmDrUyW1WxUlsT0C
+Oue35JW1ubDuKCAQo0AMIDT+nBhnM+snuIPI4qPsRNtX+tgBuoh2xrH3Bi3GHoLOW9kNkfGXzKt
2lH1h40IwF1kQjBkf8Mx8sii2OmObTRju4eoSZjDffrMtpTfyNu/lkKV8GmsPk9Ei6+ZowZjxJVe
t+uKdWnrp3SOkQ2kKQ1mQwymDQjjgnXLdBzYQjUZ0aaIcrPiFMxUijLFWHtSpvrS8nX3ALh3neEH
NAAiN6vO0dxeAF1v/O803sg/uFlAhEA/KS19hNPAJkAaYB+mqg61C8YLmyHbI1om9jPdU3+JycpS
E5lTBCNepeYAdmhtoLXIxkcATF6RWviTZvH1wVyWege5QYJ+Cmx4SrNDviZUDUiIFe8tFTkVcWiy
0UciHkC59FeXgODd1Tcyti8ODWLolwNWv79RDkJcnf8SSiKNBpqfLVT+QTP1k6+7/Rt2cD3CdacO
9rhMYCuAnU6wJ4LVFJ8g7OXkR2ih18LPicSI1pQj9bLwQfGLlD01NU2sd3ZsstZ8Tn9jJ2ZzJ7PJ
scF/2brRbtGKO9XwjLoVVVPuAumECptEFRJvhZrcl097eNv/E8ddPUlLj0JTSYIe2io1xFDIAFDT
ZH9Xbh99z/Ze1CdSx3SygWvkvMXIC14uNXiAxx/KMQ4ZabqfKweRDk8h8cvxxbPKLZFzVNFet1ze
MhFZq00zJAcdXtHZFmP2CVzORQRnSfniMUQfk6Pnk3IFHjNwCJgmVBsZYvTJiPZbIURTkFa/tTeu
MvysfeS4JgPM65LJZ9Co3l3tCWEK9zU+OOOHSdwnLlnkyrozbRDNicgyc6iKTMy/wcos0AbpOH0o
Y+5FOmHuu57TZD5Xyf6MEkYugBjX/nccWyZgIIxZuTX1P5K2MfQnMcIAiAAFJxQ+KSZ8Z/Sz4MZY
3pdDN/uD2mNmS0DOBUEASHIAnm9y6dpGrU5m4XLXimDbyyvqwdwuSGxRtHxvmcFKPM1v2pFD+wUi
JGI5UB+L/IQ6NSlxnN3oHQIoDcCEW+ULJmhnibuD/UQH32mtky7tQEbwmjK4Q32cUDqTAPE/RVTA
anZJPWW2nz2ieJ7L0DNRO5UOHQJDewgVMAgyXKc/ZNXDsaJNifza71OWwR2sWCWiDl39ptCQrvlG
qX6TYCbbvybaD9dlTIu7oXonCYMQ04pqES7jj5JKfyYqc3aOFe2xsX/TwciUPUTXNZw9y6nV7vJy
nsauhmk5YC0cuIhjFI+il4SVNJxeeRVaQt7o0MNIYqoxIQzYeuIpqbSSqymgB35a1sf2dxlk52vh
ZcBI24MgtRfo9zpJgYKN84YsDnyPJR8+kuhAW5J1qFCLoj7mKMrC/K5RDKYWSXE2EzMShHpM0cRH
4zWyPB6OOIR0HcPCvhIUUSCZIAj73qKuD2cdfWeEnbhCd0RZWyq69DejPDAFPWQ1yMEDX17Khup4
V3hER6JYWx/sRVndYlhaMMJspD6z48s6JSCh/8n4IY0UtKRzRI1caL0aJOBJ599h4sgSuNZZhaq3
NQLPAExfbX+EefwnnSEVi2+fCtAQveQqW2gJu2Dkle2BIO3V3ChxZ8FEJpaKfDRxjRwNhVVhH94f
/C6Z1sShMlSVebJGPQl4AmTAfvs/G5AlLo9xVH2hLeNSkTxy0WQ5E2gh/sfsTRg/tghKpY7+lCXY
IDA1mBZU9IkOiRczOpIZ9N5CT8sKL9Hm0ffcI3eC/P533XG8Wn70RVCPfxPV2K8AIpjQqEsVzBxu
YRQtHDVx2REBc7Syz/4ZoA/N8ALleftJuEWpWgs2ajfTCTql6RdStQICIwdWAryC48HMjhSjkQqo
Co8ShXWn0EetDUhDVGBdOWybw2vJRo/T+BztMZiZSAKLZQh5H/4E5flqilpnLy+oaPFcokuK+Wbk
iQ6U18sm23xv9S2hLsxB03r5zBJzPLF+vwT5hGh423B+M0nhZkmERq0DxsMGw2L9JoVfSj9FNP9o
ZySFjeuK4+azJF3ExKmQY6ATyfLN1H7ZU3GLf8werRs6F1jT+GvOougQV78KyibVBOwHolSK7L9R
CE2gvtK91x4REqtzcW6i3PQ8f8EQgtr7h+lgejN8n5vxTwuFmtiNY1VU5Tk3rR4Z/VF+I2n9D3BS
wYZzCLRfxP4sR9T4yZdPOV1NqC3XHWE3XxL9QPabDygQDwNokj+tHVhWVCdw5tszL0DoLPkrzY/2
9REohihVC8likGT8JlLajbGlNsu3rXCLFiV7S8+p93KMUzYH/BAQchcC95gVflN4AlKHWR2zjh6M
kPYkVSFULoBgcBexbLBmc16SaJzqI5cSJZ0RDkT7+Pg9fm4aJDfZA5ABJEU9BfvPMZkP7uqJXUg9
EWDTQQi1hAJXQ6Qdx1P4cGgJP4lpUqTBrTufxOOEVxmJuQDyxxRsyBfMMXcR4KC31zYXkXy8rY+8
MrsAHQxAgYBdrCjibK4a9oTG0kxehrlNUNXkTk6/WkifcwWgPS8Vc0dx+NTHFAfUwmNpiYHDcQaQ
GpztJS/IFygUZDAwRBzcI4xiLBY8YtHP+Mbbqu2MuUnNlcsgT684SSvEnRcBwUaHau6IujDvR6MF
bzgXtym+z2cxcvTq4HRdQerFLZVY7PQGfQTzEe31akRP83jwFv2TbmWDgfuBsNa/X2EQmMLdDmc4
BpFJR2VXw4ADVfxCSJDwHLqF6UzzmWa4kW7hv/EtPrrjugZYiBfl419bWnpd0R3B2jgx4qCJ+Daj
zwcxuLwwQ0EP8TEM3r9ZzR5FE3UqKLwRmxU9r52DBzuTdbJOSL/RsyAQiCeBBgBp4jQsj/wyLQQc
xDU20sctBGgGjWslr4lez50P/f/1Xgr1sJEY/w7EGWrbDl0H6JPfM06cCYMTQw1KiEOFa2iw5iZu
P9lT9Cf8Fsr1pkAjkJrVZI/vcj1nEigCDsMifnEJWcbbYp8LyQDIF8iVW3dazXrIb0wY4j3Ug2g3
mCc6m46lA+kJVh1dykxgUPh4Gs5Lsw7EKFAlNGZsQQwyxwpzh5FP6Mh/LHB2N5YvXVQ/a90dmGJw
QtBdJ3ryRYzy7J9cLgk3I4+fe33G9gYiJNh2IcA+sgV+jCHj1cN2Jp/4EeNO79HrwZr59gb6ddM3
rCYewTvq7OvxMHpgE8CUPHJmyxWLiX2BbuzVjXUPHowo7YhvYvyNWUr8HQ/pXoBSfGbVuVxB2B6v
uQeCDxU3bimkGEgjvK0RKDfmAjzKEzdne/O58aDwkbYTlLm3OBb/u6EwL5A3QvYb9N89volle6Rf
xEYBOY/8FynyTX40EEwCgUZyAzCayCyY13FzL5lu90ydl2KseO3yqD954dfyA7giIfU7BK7HW5XP
/BkfzY21Uk+8hPJk1XMSG6KpfMyncMWUfSJ9i19mB3/0GKWrq4T6x0Q0KIbTMgSi+TmmQsYGzxnW
NiV8zjC+upN0KZ/8BN3Nu71v7ZNnklOJXfqeNck3v0e4VNeVfLruOLReysRUpiCemntOl4wa0+eq
xx8b3IuBIc/fdIo72EkXoKFAtuR2JzORQJabHnEM3xncCWx4D3NDS/NnR2i7fCECx60PDeBXOlML
NgqGgW2M/dCwJmQaai6QghIv2yyW0fep3vMj1ju0pe9WdUNpgZAQ77fV58gFMoftJ/ESDfay888P
TA9hb9ZvORWPPAqDVLBMbB3wFKvJv7cAg0hiQxL2OZDs5DvXVGJg9a5sMhZjORHybGwExTzhdEHt
nbHju1gHGhQzjs2JqWKs+FGdKdXMvuzBOhi7EZoyObQHUl9DS9j7INvDHwfVxsIh6EnpCdzPHFcg
6rx8HDMReGH55B9fR5JAuZh1hDKoQdJ10iUajAOx4U5wkLVxrqN6Cs23GymT71jrfEhrAa7XfHhI
/kwi/cUBPkaon6dzFwemh/ksfy3uWujzrOKOucA4IlC7jr9PBbXlbiQd459hTo60gV7mQPSHeN2N
5F18HekXnlwajvpAeehKcAWrFigyOenAafjZGN9GVFukY3bHxJoQRwdkANqC/ha6anKJdAHODcD7
BQCzfrI0oik8R22R2bCphhGBHufEpe180kSpDbcOMZcVbQVsqE2u5JXohG5VCgAkvAVmSKCiM7o0
O/iIIySjTXEZ0DcYLZGEwoyTtqI4BCIyvokfzoVI1ougv3Wp4QDhsy9G7mU5KUUoQZMWr+3GodPM
i/72mNTXzDdaV9gs8QVSkozkRrqFTIsG6DWsvsGOwWwGY2YcrWRy8MY10gS8L7+YJ6zyBI3ClCkF
sstBfYinRtdprJ8+17GAS0euhpeHPmT94LfXVAixuonpl6h0saKgTzGBSTvNs3sIrAHGMNjOosOq
YpSd0Ez75C5/5NFRgSzrREPPoxMthBYJfLo1RzaVyyW2kjowPHqJtFru8nCFaj/uBvAjqbuh7sji
YwvLxzqLdswC7qnoVkA/6QvgTUORvdM36IYZ80iicDdiXtiqDzD7m05rkwAea15qxUP5bDzAF44M
J0JR1ZO4ge3Te0joiqu5L13ehAUHY9dvPmQIPRqtbCob1/YSFCnCTB8P7UneDl3PiY2vz+AiP2B4
F2fmFrL0TBoagOwaMreZR79ImmvfMmYqVlcAiDf27QN7A/AzE68DbDB6HW18kshDgu5D3qt1MS9s
uXR15Ecoq4tWI1PG93HHouW8ggVleZcqCN+gkO90GM9+x18dN1Vme7OOmKikblh3hofI5hWw/hp3
bCqx9hgHjATx0dCHbc6KLgZjDS7DSt0niDKSnhS2yojwjMhaVhIS286AvVIZYwlLhwb8zJpOkR8J
ZqCvdUKSjRlkLVG06pfyWlvYFxX9ERYg7p2fJekwqjBwFMiEvlx7Rp5xAyUyWDRChGjwQJsK+vTX
nuECz5e+4dX6RAjK0htImXEB0xFDH741nxa/AR6mpH8nCqzOyuUV+C+upCFKmKsGVSVjgz46adwK
qBsCZAiyITg/Yu2a6OVSAwq2PNYG3zti+Ej6ViiNpKiuCwQ/U7jd0vQ68ZuzGs6sx6CZasj+UAuB
e4DVce1dvwCffiCiwgXIDiqa3XCacEaXSM8QgA0LeE1k/jcDp2BPuLpMRTueJNq2pC4Fixaducxh
WHqZzIyDJBrg3BKcZS7aqqk+r5HwM8zkwSSWh3q4yqAekIdxe3hm2HO86DfICa0MzQ9n7fEHfw4e
gfKd7Ugp5GuXCR3jZ/hQgDdw7IHxd4JhyP9a9l5qPfzoy2U0ujVBApYmFeYnA+TjZ13pWA+MT5DL
iuCWA7/UfN7BZv5zx/z4g/fkM/CBZ+W/ZufIn3kHA0Ih3zXO8G8Gf6Z5iFJxp7VC0iUbGb5aLZyk
XwUX7r0RrnkYdiLNG28ht4PtALddG8pYCEOuvTrfktMAgKCjb0uov6jVYSCNaiYJMtQ4U4fEuhDd
Q4JKQjYYsXUciodBMCUDB6ib9V1gPSz0G+iPHiUGzedfTGFjR8b2M4O3OkSK/A+L6gHXboiR1M4R
XLx6Mflny2HAA9xRg0cLEZ/L5PltuZUJup0gS3QXv5emrmIOeVvAFXH/O0gPsLuhbjKfO6YG6+EN
p5EQQjDUmSxMzCuwiHMm+TBJUhPfm78BRYAzXP8BpjKDddhOIakAbMDLrHTkehNKXlzCweQj0JwU
XCq4KPmoxmhWBbTtqqh2wfVC0oUyK2RJKPTU4DHcwrGVavKY0Qn/GFGaiD4iaxetOfXBu0BJTjkM
3pjPjcDK84s8vkldbTBRum2DhcDLvcIVRsdUF56/IY374ds8CKccOmJwjn9aUu97Zl88w/G03qHv
x6YHvZhtF6Pw7t8qQsSsZrZuLVywaZjtfH4M3OIpUTd+i24kHT/6DCYB9vHvE1SUH3bOOU7j3+pP
1YaYyTOBPjs0LQ72ln7md9/SLGSGFIikOQzOdW0uv8qo1jzDHMsDZ8C48gUU+mytGS5dn3apqyqu
dValLSqC39rFvwYtgZAqmgQPZatnkxfELuxvpJmtQMCp0U9qEPZx2h96pmgWnBIJVgV/aMzpzId2
ruN4TOedIXzBSn0hV/oH/5hJBc4DdOfGbwY7aKpa6n1SHzKnGWMM6LwEvHpR/vaQqv90Zh6apngY
z15Ii6L0pADLGvFvitiJLkHo1Xv10PyhGomYYYU61qH440WDbopg4odUtX1GiPTVcjEWPKk32CzP
4J4yv0KdH1bSWlfn2TPigrdXb9CB+aw3BU9uAuCcxpDWoW0B4hUqUlyUBIEz2l4RW3Cu3fi9p1KT
r+S/DBG9S7OIkLodftcoJNAtsLDBgpjj5sD8LlFJHJz5fPMX4j7QjHuC2uz5u47JWR+UgjoONjUo
zm+7v9LTtujcFZg7zw2QwVenvQpxCnZQSmR0R4aiDYAxKKcGSCZPwR3jZmEGSjF21s9bv95pX/9S
7nXwx4gDopq5YyOEKOp0SyjU6QHNvp/G4KIxkn56hzoSq1lJSdc4ibgQDtl5piq1rQPkaoltw5gC
wS1GgzV7ug71C6FObYZeA849GB5jufH72aXL6sJk/MKxHHYHFKY29S97IGMdKDPOVX3JtGT5Dc7v
gZ9+DwXMNhyi0EwMPDaorhV/ZSIpvxQqfzEB5lpH8CoY3Wno9Ti/gWueRQe0LNkUjGmEmiILJJ0X
g2ECbg+Y6K7qoYGPWzBwINtAIK051VQspv5tTQjHh3fmft08BMU7GJY/1lrIK+qjSHWhQTNmNOOS
XTSn5hq9xxhMJGIEGzgnt8CNIhyH2xJqIkA5dLUxrRJEd5xBZArQQ1Kq0VSbk9kHkXTOd4YfH6t5
5ZMD5erAQamI9NgqkLwCHaTrKDqozUYacJvj976rKhMEWR75QvoeYAcA9vGgXlAQa0zOvaWpjMup
faFiilqQx1bTgpmCsccAE6/ZlF7mqm/t4cm73xVv+N2FlwKRDpbMx2vaiThs2DGxyfq3I7BpsCN+
2jl6oeiLvKu/z3eMRAa1Vhys2MwTxZVwTMb250xV1kx8lvf3igWh89I8tBTZFvNyGdd/VTuB6hf8
YYTO3GTXqFGaWARTJnvDVEBUElicEMMcF3+QHAB43Mp9+0+KQYmIvoVo6RfxhaUMohCw7PA6wVPU
bx/NxLqdcGMG/4VbItWkCcHyqFzlLNK/eFfjRn5OqV9e0kOKhoNQFOJMAF0J7AU894j2hbAglINk
bgYs+0n6dduHOCPEloijhosFqSuTQ58OHoNHslB+9d/u0F04FrfyMUbCMhy/KChHjOwyWrLOAuA0
N4RS299igeiINksPX1K5UuyQIuSKaSJnDr3jhepkOqX244OKWTI3IKBSVlt8V+2P7YbTAu3yX/T+
V+GCf2Rt4imCHDn1/UfRjLTf0uvWKsVAEBHEx6L+vtU9eVXcQTMxH7C7XEZ/GEFOgI3v5TnEmdcG
0wGP3IRSO8S9r24cP+FUVPB6ptx6qdyH1yl3JAJyC8TRuf8i9hvi+TSsEDi2ZwOFC2zqNOdrOJGA
2UAd5Zg1QEaOiXjfXAmRvFE9DrPvgOGGRI9GmphN8MWUj/fJJuqaYOSKoXzqGY1XHeyfclWBtlkM
zvwj4NcDBwguIuMBmUuvEcDSYUIQfvmeS0pf23KvzHVSe8qi3kUCcj3sjrlf+4gP2Fu4xrA/2yFx
GSKmsTQKN8kfCiezRJuCMNAxHqIeylrsh0TmP8YxAci2wigvmpWUQMRdhTthytmJWOx7Fv9yr0Le
5l+6RNr8S+yb3LtFrExJjWj65yW0wMlWj+ECb5mmbkPdKZqWJiFs0w7RheSAoTd+iB6IAQj6ZazU
S4dIICGwBqn328vA34ds/vHvRz6EnKVT89DVi/DwLvAucY11P+GFOqTtRvhtv34lSCMgxZ3iQDZr
gIoW5edqpGyUCwH6Z8Z8VpFTrxdF5YiAxmk942x66QQI7Qv1ZF6MUpuEVXD4R92Beoh2i5faFO4e
IRV32rA7Eebg19eDdxcrJhz7wRiZVyN0rj4pK7YXUp2I5nTLYhROic2p9ddP2dGPHfrehdOzPxsz
ZUlsh6JqdSZsJBLjBjvJpvCGuQfM+ucZ1BB8YSffGqv3XT1Up3TfkUeMkQIvl5ngIsEtRi5NEXY2
mHBg/lC7Fjc7ZO5gyLTFGNUVpz8juJ6DMgfZam6SvXqiXFw8yLSiz/Or44wuPJaAxY6R/ePYvWBT
8M+FIpgW0iyfRusBrNxLPkGIEgobyLMSzbZhsJJ/kvUVpRi//ed9h7id5FOZFxhTMEMWxUgm583w
1B/KwWPNl+BRoVwguI4AI0AfJmewe/9EuNXGVf7KeEKJjElEglPamCRtuYCtoMiZYL7YMZn+1n80
3ddyItsSBNAvIgJvXkXjaYwQQuKFGCSER3j39XdtnbgRJ+ZoBgHdu7epysrMqs4x/3nG0Kt/+Rws
5L+LRvO89CbAcVgVb5Cy68zrFZVgv1Mp8WARArF01OpMj6Z7YAS7UfTmZQDQ59+TD52MZqne7uMG
Q+kqxcfaCROPcyHA6MyAZcOQPBk7IxYOk285JfNbO/dOm5QaoqgbfuzclX4OnOg3Hbjp70chlmMf
zSohZ70QJzi1Pt6UWS8DtAiIJcRq/yN4XTegtctyQmgDqt7/EKVaPRJ47Vl6JTwfwPD+NfPvt7Fp
sc8ORjlByqb1CnJG5uf42wKvoJG8hfQ92n7YZrTEhMcCYqvXYXa6X1cf5/ZHvv94lOcCL8q+1rar
sHoE9BUhQtYGE+7381CTzfbynf8CO85SQxM40qlVn8FrmlSJlu7FM+zN7bFjyMPnokLm8CDyI2Uq
g86N1W/vYTJgLHouCbHmjNwfNeF1/YkGkIUm1nZ9A5lsHRmuJOra1xXlETfhbpkA54gPOjPS4y0q
SyouSnSV9uNCe/nD60+X1U3lXslXD41b9zpM9eg/Iiuqpg5YTpOEPhhIwrEri9ZdQiKGZn5OGjos
oRT/uIzS7Ko3xrKbr+taxYgfr7I2uP35EY5KOm2RZ7QwAT1DRMpiXZs6Tyt1CFRds1nWky9fadcI
jpD1xVAXTIFW5tLNT61CDaZQ5ag2AlO/emvdRntVho9sbZ0Us4deyPlzC5/dDtjPtu4dUh99RCiU
WNwu/tQeuMY6SJFhDNQ7xttBaONFCbBixx+cdp+zYvUZ82xooUQtPycf+KIDssNtD+yE08ut7FA5
dGk+77pJHWs6NJceyhe2utBHEVPUDVk2v+ly5vAy/9CYSETAi3EkXno/feuBfPg8pNB+9aPSC/Yw
WHKhuk0X403/WtA/NihafPrDQKxCl7VHTq/hdnaUEagQpVges6Se3enWatHYfhbrqutIyzQC7E9L
n6uxw3U94HTr37PtCWtKdzsODROOLD51BJiderfo0i5WMy+mdLdYXXQccE3Fo1ZBI87jB1+i2rWm
lWpNmzGVJRy/fnqUDL0MX1azZcQzxScRBOpbY/1jUoRubzxZr9UzH9FD7/zvXEmVrT7eH81zbFCT
I92AkDwrbIzGKrFkyCU+HtoXmK8afmuBxqdjVAqnj2O+u4zAKN9Q5mJX2wl8wi9Ubk0NHsHC2RRI
Twu/7DXxVm9vS0DLzM2uXIG9eHbk71X4efKMuMaZ4apuPPLZRpT4pJat5PKtXWfRyraPYzNTjoH/
y5TnY9E6d7Ah8uXN+FAtVpPz9uX3gwjGfF215l9muSnJ5iUf5sA1Tmnno2wlvnor6L4RBBZD++pw
KdKb7oalBYb4RWdyTHB17tbtZbCIfwAP3YlzPTgoq4mMUsv6pn8cz79Q0Z9D0qg58G90nh0G86DQ
wPxNhtr9vr8d6Bb5X69k335s5liSoqchmWu1CT/43n4lmqd2qX+zYR47qR91v8sZg6Sc/1Lom3xc
GbbeqsnBsaIcaxdUzQF7h/oABwFS7kDO8rjsdvdDJ1DBFJu+C00b4rXibEysmutbfd5MdRLj9h3u
GQBUGdLjI//BjlUDmeu2iVngaOsnVFleFmP2USTUJx7BqIhj4oTBofFrejDxj7bfcJ5aIlKb6C/f
E61ED+hjV560nx2AaKWoLeCjkXpXDEv9y7YWFXaDbXzf6qGr6xuaf48nw0gRciypXHXZ4ZcTfWbT
u2YyWnVUDolK5JxaDggb+qkRxfmkh6lc2bwrw9Ex5DjED81Kk3cxNgnSekfbxlo242jZ3Q5OnHrg
/+XbSH+Ysh5b9ABrTIhF/Kj/WqzFo56h6dbas1/2Lm/Z9vxWu7/b+fTODjz929v2G/tOo+0fY1v4
wdfANMYEc3CiMSm6yV5DmTD3c2uUZkol7TDiTGXqxfpKYUkP3PtTw7UyopG2Zl4s9E8fuTjfXTbm
b8mqk5RqX5W0v/p3LQR2IpEoZjAGwqFdGqtDXMuhWmjw542jRgt/BvFKz6gP787D5amuQnCbxKp9
yRS5WwCsr4/yUvWsDUlsZqZglFJFFTq+q4j81jKt1OhE6QopNJq5suSY9dy8IvgCN26qh7Gxrq1G
ol6FmXcHsyv+DFhan8KtnH9bCsbufQbLb0DD7rnCwKKcHfHOqZ4U9/YvmcC6KLFuMN/z1eXbZZCo
JWLyzKoOB1pjLHu7f05AmuOI6XPt+MX7MkJw+jc/Nz3sHkJFhyOdfUcdkcX7x/lcvQ30xRrpslVT
opnMI/ZsfCuBPAkabf6VNAhKlafGtZbv2G7PtWMnMY/vnUc7PxB5ttHq6CiayDrRYyqNfUPiD8y1
wFRY/7nWl/GLKlxlJhFVKH7It7NZ657Wvp+tWnCfIuDJm9/O/eSrqzqnqX9iszc0wPKqYy//ca26
NZQX5UWUbmCc/ygUqDOe2re2gvjyrai8NKnDtEuxMtAY4P58FfEMVTwAypvR8lpZx/M+Q8a5iEXD
uOniWlX0KjMHyrzYseOCJBQKYOO/dc+Fslis5jR/SbRzb8Vy+uUWmQKuxqucCI79E1lYXCRmhyCN
SeNs+T47SrQdDFGhu2pPhufoyCliohfocbaLS3VsrrJmCBZ3II+fBvfO8fVPcDYXbn1sghAu3C5c
CKH/+BqGF+UgfCPxhb0dIWPRCXEarkyKf+7+h9gpXZ/Hq5FojX1JujFPV/d1hi1loUB5YeQmXYTr
RIzv3ys177Xcv50zLMxVBT6Ny7XlWX6zqK/vy6Xe0n5urdwt5XxQGhU7VLr0HB3K+VX7OZg40nZN
WpQ0g1dayfKtcahuNLDihBIxrOaVLj9vXnUX0Ai5n+hyFnDDene8yXgwVZZveestEasEM81pUT6g
VfQvxfK6c0JzpV1fvKIuFKvCnfC+Qk8c2EtETY1WvHhp5IZG2EEaXRoml/2O1saNbtvMuOKbPn/H
GLd3t3fC/zUCcBBpbPGPXUJ0Lz++wzXTU9GktohEc7CnYWF279DuXHisCO5IH3Bsc/PqrkmX+WiY
w22syMw7Q2pMd23kGiffVyT8yA1Pg0tPvvB5e/tPNXPLljFWTxQggYZ8T9fOmWbqRxelqNTM/eB0
zr+dg6e0vhlNtiP2IuwKVJpbhNXWw27q6b3rtg5p5XCgQ14xO1ClJQSYKX5Q69+2zz/ACFMRiTCR
a5kHuSLAqn74KA3PlRx5f6QxXPX0mVbPqoA7ARnjU//Sz/+7t1OYmVXzRyqpEbgglYdzY6MF+eVN
XNJJzObsHuEuu3pipk4pY+5lJmXgpNzxVaId8OnCK112H8YG3DrFDMF0L7ELzvuL6rEFYZ9Ua6Ov
gGPJe1OF6r0egJYTH5JFN9DZyR06eBDxSp9DSh6ePdRL/TvH8wCoWUeZf6n3U69YFdZHud6krFYV
3Wvy/97d2ggrQ440cWwVmk6LYvVAYrntzveN00DEuY+FtqsZMvVLibQDDXUeacY6Nb3/1me3OClv
Hs38b0Obi/34OtPh4Wxa3BqSAG9dSrV0eW9kGvs4PU2PxElakMXrKX3TLT7r0qo5CZKmxcHLV/WO
lnkhHo7sny8mDdOJ8m8qiJ9/Zdjx+sspTM1Ep3T7vqfqJEN0VijhE8Buz5JO+KBRiSt7dzMr9CxB
Cq5o7nb4WAPxNakTS0b7WfYkSj8N9C9oUBw938kcBdKF33b+1a8su+eZIzrYAihiz/mShuRPzTGm
8+YQWVRfQdcmj5K+JNrFjkCjdenZf/GqnnL5jODoGIdoMtGbdKhRDIUWAxsd4NlCjPNFV0kAny9V
86NlVyKfHxVH60K8pCPUKI+JfbiD+8s1tNDmC1XVol3K4xJFagarsKj/JqPUMEgJQ89CRwVWQHkf
72dggE1zvWjTXO/Gesb7FP+UFkbWthIZThSxVl1/ivX/spLsy268FHgrefahBGlhD6F+F7Gvt/zU
LLo96T6+nOrtfHBTaWhv5y4d++lFLe2rwueXjfHiZd3NyydHDDSe3/w8Fs+arEnphoS+s+9c3h5O
zVLzYVMIui6LpGuvz05NCe2Zvf/8Sw5GrxUtS1XaHlf3msuVn59ho1/FupiYTLcqi77G4hUZbNcJ
k/U00IjcqRKe68tKJ5fwdB0PQWtv0ksuwlMmgLadTsqler6T7+gm0KT6Cw8r373+lGzXqfgYH2f6
ZK3G62o4sQ7VSxuBrNR//vAko9ywAn/byIHNixVeuLbpixNOJz0oLadLI9veidx8JYeVec87bTg0
TO442cBq49WCaYl3hjD+7YDl22RjPXzfurnZ/O4+0mj9xjLaY+4Jfvrs127t0yQ4d7CL0LLQx4el
KL0zUmw/SNqnK/PXvSc4mJvQi0q2lYpTpYrFTTNAN/cu1XoX+s2lgppnrXvSn7D/Qmh2dW3G0PwN
ym/rZO9iHWGpePKC0Odg+Vrool9FGrqNjW0YuVyPKbYcJRXrRtBjulHfjM3PdMvtC9lp4TRG9IDF
my0P3kZwnSWnIc0ZZ6dHyTcV6Pu9c8o3E73zzC0EwErOqVWiL0pPLdV9XnIZGro3Jx8lYPIgb3fQ
SNra1wxBO5/KfZwC5Ear+kMaqaYhJBM3d2lgzzFH5ULTABUu3eVgLvfMc/YPSfw1zo+MWrLUl8ay
Sk/cGllgee5qkicWwczk4ToIWuGOX0UTuFjVRybzjisPxfrTb6dbjGJsUVCk2t/STU/tXOa+ycaL
sZxvwQhmm6Yek6ZhBVaHyrGvP+F01dytbjK7FNegScelGPLJgy3gD8AI6bzM3p+cFqoBGvCd4DtB
PVXEEl56ihJM9nokHxfccsH1qbGqJy03zXaErFNiH9hDi71be/6dCg5nOuM+KD7nx2Zm6GCWU/x1
UdPshLzOY3qKaDQdxMz/JpIkZ+YyVKyai0Eov+84WjM/onpccERS3NnCz6OdebdyHcVsxkDnwRtw
S9g9Ti4659D0L8yJidOlf53txm4xPTVaz6HkuVhdft2cEwBJMJsPkY4kbdonbZ6j49jFcWLJDKXj
RNuEzroCgiJMUV77fmOSCLpqXgzPMTQQNHmPpcvj7ZdnHgTDH9Sy1K5+ZFAgTNl+UaMKNS5vvo1K
xfmQ0jSIKP/70U5g54IDe6X+uTKpHxcIdPpsReue2wlHYlL+IqRpy0dpHozUoZf7BzTBmVG1+tq/
br8lrBqECNDdwO1tDtn6E7pitWsNUT19rz+BhkbRKpk4F65c51R92sArL6fiudmu2h9f75UntyoR
q8mmM9+BfHXnpCr0VnGiF6Jmh3RSM3Kns6z7u/ROwM1EIRMEPManFCLh+NKUI9bXH5PW76W+/bxL
o0vC+MifQYUv2+CPBggN9gz2YDdkQmXbZL88TMrX9jHKvNDgdDVjyrbsxssvsnTljh6jckuWGNkj
KVUeoV/C8pvGBIetuRLgrD92zb1cFP5y74SMYt3+i7FEVStBmM6k4h8GhXVrMaLsbi27nE1sJEnf
vNMSJoRousJ0hU6xDpLhf/mSc43jbfCQC4G2z7rTYvXtpLBOf+M7Waz+ElWJ9AzGgUc+OLiF83b7
KPXzjO4Rh6UwtmwxINIoGubXeRf0bYtUfd3z//tPYLy2l9/boP9GhowfX6vO2kx+92BDpBmEa2C0
jt23LWLL9pB2elRwda0kyiFU5QWgObglt4vD0eVxQgF6xU42UztuyhhCGJRovSRoAqZSfTFOyuAw
3mwfnXQLygrcPoq7HZfc99dVB7/QnONefdIi8VLZQuTXWOyPx7yosGqUWGzXbXpYSt9C0x0v2+fm
6evyhfKom94AIIICeQ2tRDiD7QvR48uPt68a4ue6is+FjI0j94Poru2Gqd35nSVW5VIn+SkInccq
JOvZaiAGZdmqLWQfNyHRSaUqWfLS7+QnZkf2zZFjEJZ4JYNlW+hY34aNzowfhFSnpDIrLxIegkiF
WdhxAgI3OrO52aJEhuKozEzAwk0Fov61/jCbgz0CtCoGIx5uVRui3RCAL7uO7Zf72d688JmGuW8H
ZpGaKh9n+em6a3sN3xclp2d1zngzFgNkJ9FhHx1jR6HdFd4Yk6pPFBi++ZdZDofP7RddPb+W/rEv
sLM3nWzRt4rvXXbXe+s1/wtjdHT4C5TGtgZ7cwNswbT4Cl90ffSZzYBlanBszMJxMEFweCA8WGVs
7eu6sWmEh7iKexcD8bwHkvesHfuivqdCkj44jcMAfpadpqfg92MsEjSKB4K5YNLD3OcYr0OU3YLk
HqXGYdAY9lHmU/n71sdg+QXtzcxYgOQbrFkEQd5zHR43NfFykpkXZBKON+PIMrixrq5KsZdfXnv+
ObjM9Qcdzy8t+EJrM56vqvuxBmmcs1ipjRI5abfgNRJ27vyPwP5D2+pWqgGgj8k2TH1eDoNCz3Px
D+Nd8zrmtlR6t62kW2kP+zDQbv4zZKjUOZMPhQfEN27kIeBpn95OvaV+fBKD+jI+yJGuzbAnUwrZ
6wrNjLex1tPmIc4pwSwYZdY49MQ67mg0G5wkwyokUdSyLRXb8vbxZFcv9bQum5QT7ZVDvEv8nZxa
aqaCH8PZ9BCCABlCOvBABRkEvbtUKRyaOql8Hl9ZXLjZeVe5gqbzzzFi3k0ny/OuiawtjNTx3vp/
UCez4opIv0oewsK0rh51ji/dFQoufAH2X721+c4ME31uBfXDpwqZHdB1YF61zLu5E5HjR6x7uzh9
/nWdyRNkL22D0lkp0bPTCNef11ePDcS+XtzE1pR/vsB5TumKiIqpjmlXxKKKPLl8qzg6KST2C/nO
fqwQIAQT0lyHNl6b1R+GnR+dxLWJpksGtQhwizjcDfLl5deAVyCeWxMC2stQNQEHJYLymVWduU3C
bNTW+cNgl2BeIf4wqxAnU8Zq13wClJSvQ4JWendogHrGErm1inyX/Ykh3gd7i3sn5PilP7M6a8ZZ
HfZfQwqq3NQPVQdmOfNm8+hpClajrrHrSjmcIT3X6NcBo0exBt8XoxO2y8v37Q1817z/U1nomvS/
AzTQvn1HLDyVj+77HAF5H+rDMnpKibssfuwAnmcnyMLCAfUIfg+J5rb3QFz5OG+azx9dyMy5v6dl
LwC5sCDqn1/PHWJMYiZqH+eODZVz7w+Did7zh0IhcazaoyNy7OG6fURj9pLQs3zVh3Y+dESMgQPt
46sH0CsQWBM3vswH6alEoxFSjQrIFtJHvhUHQQN6e5y9jdCxnY7Lt3mOcJBsiviE2iQnFaURJ9ci
l/ix4SOEA7GOgRCe/4Kt9FXFoYKLf9efyYDkzDEbjujSo5EcpN+wJ0JzO8benEKnj09+GETkAQ7Q
IbhuW7cPiB3QKWeH0IjTFrufiTK17ps9Xgs957jScCvEFupIwTaiEnCoUgcpXrvkKGRmF79wAnl2
Lz/e1vlDC0r1XfvenvQfP5fKpSmtC5nx3lEUiiH1ldTjEpC58F/zk8l7lP6CziXGWsHv6gdOQsIW
lylwqPvEUES69fcfk9kizkrDe9vucSyET6kDqZ7hTIpVtz1pVvoDsXVV1tJR9anUVAG0HZaalzeu
Dr3f1hm8qDHOvlwcbm5N52L7iak4ynDvB9m+nEaLGZM55enCruzviXPkT7NoAFBD8dG0BqWtu2uy
UtOIjO8vlYh1c+sG6M6u7gU2TMfYAu3aJZwWlLgzJmbACvGV9ZiGi7s0Eh+a2PTX/WdRsLaBul5r
h/120plnawceRzi0O3+z283mpEUvRe16ZxMk4o4KD5BGmBxxPpAEdc/Rqn39XI/yUEcwxV5+dIwP
++bPPtc5rbuHQSq+9AR7GYLpFAUkYRec5n2egaQIY4OlzznOTkPiNE0tmpC/YVhQAAxF/9vgHl/H
k9Gx72aufNniuc1nJqLJtmAZ/DgHMJviKD91+h37ueH5dfl5/scTqyPUvrQf7RScTqMYUHAjqfvd
S7qxbVOB3togh0hxw32fX1fDzSza2rRALpeBACA7BWnYpF8vmoPwQRUHzwdS43BaS8bibEuJ+dhX
/l9/FP5tvzJysgSH0Luewjld4TBzOfuV5a1sGkUaAS1Z1GFV6SlT2mJ4Htn2Slj1tR8fF83sVBgS
Nk+hBz5TQUr0spxmXrKdbCkC5wJ2QsFzo42RaCQRgIxlCHoEP8fZOdQGczplIizsOrt/Fiu1BjGX
7g89AEbAUgLokugpXHlGuGkrsK8wJvlS52qCQ+skXlSuN4l9Pjg5Zqdqn86mbGve3TnnVJH21eNM
QCkwWu/rmUctPZ2HApGT2vGhXmnMhDfQAvjfQMH090DxHa5qMjoN8lM4jR3SibhrTkZbk5hZ3KsM
4zL4HYiMCCOGt65aokehibabzyiiMVlT6X/uW2x8qLTlqxBfHsL36PeTx2yJ7UTbQcBmPADQ13+b
unJmr+RBZuu52eTaDFNrHFCnTd/RJZRZT6rPTQcqdRdy4WdtvyRH4Qh13DsCApwOP2xtGSELh97k
e7e3nTyxZZKE8Gk7cOZPPc+sgtlJd1fl2KHRD7mHXKoVvgXi7UDVpfepID+pLj9yQ+dHOwiUG/tX
Bg2IQMXu1k6IyjE+tQOkAYLW+QjwJNSJlhodzuD1g0e7WdLpj4/UvHdzyEWoLE+O+fISSjF6Nz/M
vzWYSNtxNAiv3BowuvUA2PJqGunSueqz0iv8u2Wiwvvh89LdxalGvjPpwAvldZm3UjutVvSpNGRq
erzZljtU0/4705NGry+tR2ExM6mIlRgkNY1s/VBHw2n9QgsDAvSrjT23ja/EMNnQ5EWz8lBcTSwa
PE0nI3Nh8YcOBoiTFxrEZoWoVhalyqUFoZbcdWxJXFIhxvFJgAA5iGSEqZBDicBbgfYEKqnwv+B1
7B61uLME0hBfvQwwnd3sq8DBELcBqLewiE/88S6D3SzX+x2tB3bNgS7o1eTj5VjN9HYqIvsYV8Qq
cvPC/8yqZnVYhWo6Ysgt89GUvgOB8IWWlnjnnfy691zf7q9UfvvgU8+6+dxhcMGf4lDe/UPWunzd
yBJ1AHxYjPmP9Nf5Pd2etB6jIlr5Kysh548Zn4lWmZon+5B9zFvP4H4QXDS0C2WSYIfOM6TPaAcZ
TqjJiFnRqvzgOYZI+YwKJA3PCJGj6Exd1AVu8Bz8FnmJIq+tQaS/Bdka12Pt9zHXU6KBMjJJaJwT
KCLpkRbGSk2s2tLVe7GysugxQW0m48LkHc8DOO6/xz5iIZy89YRRnnLqHyFrcNH4b0BiqWGFA3wt
Hx3a67fVa/pr876ks+suXgWspR9K0fzX82fyBbntJPTL5JhS6u/fQY/1i0zh+Fr4d6/hKfyFRzzg
6AZC2UucjKvSFQhccMHblL4sFd7FKUq6HJo27wIQw0+UCFBtloZAiDLCbZyYqXXyMUd7rE+6ZqnL
nXxA0CGeLGfSzVDnJVy/NHA0dHQ4B9F8on/+eXztfk5fGKt8/8OpLa6efxulhnKXUxUBqi6RvUIm
2IL5KB3jxI/KE4vY4fw41OZWveS057BnBU+L0VYh6zyVMcGgpR/oKDQBChvQAryEkG0UwIL1/HTX
FMkK4bV2eb2hNojw0IWhupVJezF1H3UmNO/kszlcPFXfI2jb1Ye9PADC909IkBIN3yZELpFjlGit
iYHKq2GpfivfKudIea+NjnFqrqeT12McoDzdrjugTMlWGH5FQ7X75qOqMQuXrEwl7wFe8sps+ESr
vnh73sv9XN5EsRUJyqRMvOuoEDiLW8NllHqhUlNFoOw6ntbd7LQ49S6b+5jZdWc9Colk45BTfv5t
FbqpgTfE93VtqccbaapEJFl4WQ1l8vthOpyBO0Wsu0KBWfyXS0BpY5wph6gDcOx0vc62t6p/OatM
rHW7VGVKtq5wrWPtPLQIcGH2M3DYugbTPe6rj9BFPDs67SPNmTd9v+FYTsqGZxOeVWnl38gOJQ/H
TROEuxK2Ks6lJLQQPSnC+/pv+3KUM4P2ofYx6V3KeTt0cqWnqCP6Ea+7dtDLSI/y+bnls26FpgPW
0gKeel8RZnBgVPp+pJRr+qzUrTFButdcZVbqUTzgnevpKzMUBwFpRW/rW8/P0rI9ugn0x4k1Ex8p
ftmdQxN1abBmNDCdOfZMa1Gs5Ll3aaBCm6uxrr6Ff7cmiQnwMYBYTvrHZfqDTI/jVR/YMS3ohDVY
D9yj8QZrXGc4Ty74oq85KpwfEuVjjsvAyyYXbsdHHGeharxfR2G43VoKwgClk/v8Ac3eHH7bWP3d
s3u4xqt8B/QiILA1KzwhUBLvAuOLL6FcPb3Py0y1eWRvmqs7bz374KdBOI/5k58SUTC+hCOia3IF
/CggCI2P/QdvTQjEfuxYlhUHH8/zGAoBCB45A879zKw4PakzSVnZETrPfdUlXzOzseOO/eIoo9o+
2PRlluPiSEDgML914TiXN15revSGkq86kuhA9hhCRVVzG1VDYf4kpLwcK9CIAKCA3Mq38qIXVlxY
GWpkoULzbE66IlDfLUQS9Qky0l8B30u8Pq1F/XUFhX+sAZjjgfcRKO+fYLmrLCEOWzXFd3+l9FXv
+rZQnrpVtp3fTqn7/MrHp+Zv7uV8gQjVi/3VvVXs/3VOU44vdBPdSbxSuResOCUPU9wGuMqtb60e
1VeV+58ut7Jq5kfpNiL/8DIo/DvOQ8lrAPBy3PySEN3qk2X1LDZbVYGHwtbiNAUTsxQtH93XZyEO
rWgTsa9u+nlFelizuMforx37+IsHfQXv4cz3hKCoHipBOdunhoGWZTPf9XIo3fWV1kSaDsfsdJ6I
xE2WvxygGWJ+88im4tey0/vQP6iisL325yYEWKCzAIWFUS+OQFGiil8csGGAOVHqMpU9Y27fwvs1
lJvT0Jl1F9IUHZtiEGf9+V4BrSkgDHYhxbhRbF1aYUIsL61Ff9s1gy7z9nnmi4AoFsDi8QasswNs
u47Te05FySDt7urmoaD6e6vOOUOj0VhL0JGZ3U6dKjZs3rMf32dGw8uTdEW6Dysws43KHh9RydXE
Td6kcIU0qEyOmZtxlYagUZF2nRZcuQPWMi5OA4yGiSfWMUQhqJAuLT+EUuJoCZLg8fqaGvKFxhSc
5XFbQXTPMV9Y/FkiYfTae0dB+vCNAqrAmsyW9/qtL2oSNKGHWgZTSYTlTzH3FenO1NSg5E1UzoEr
H0zImFbxTnKU/n4r8WRYm51CoSfxE6DlYMYWKHYcYB7LfyFcNbWtp2ewxxKv/juKJ0DXGnkGNxRI
A56xn9El8CoWMIoiklOTHVJJPYPfxqOyP8JUKVDbxcXr0yLY1tY8k1A0VGXEAO3sRxpcl620s6s2
40V1gaLEd4wNGJhRYjqePKUXIAWIbT9MvN1Gj1YCi50h3ClEvqh1dW45r0mckun81Fojp5KA4kIg
1cOLX+/7oTQsnKBCcmGkmDFU3e2aohVhmJNhWf3t3vYUGeX5F4Pt/x6umWprPP+Xql213CpV0LXj
5zWGAIPjralEWUSUDHbWa+X3odhRyBUajKwDa275DQuITpVzWLostVwA+u9xllZa9HYwbXRqqyx1
ih8rtOrnoOhgDic8m9hP5PPuaXDtr3uPSaw4ExpDqGw4+Cnv4T1cs4R1CJ/NXf3et+ctpDpzLmKq
qYqncR4odnwNhaiPUiFafjM/CU1Y0LYYSyzbe5ad498Pmu4nE1K8IuxMoPeqnx+F8ACK1sR13sfz
arK1GxZ6Rt3RGwBuyXtV3Ql0IXwd2dj/TjXBEADPPCyC5tW+P1EJVfFNv8STo+kLuzmds/h8rhul
HxfyeXzUE+808hpMn4PE40aCQ5CRqN2hu7CrRKwOEwo39PBrDIPALMgEIYFUZ+HIfXmMbqGUmpb8
qRbdZUZ/1ftxcQgiXOD2CksQ/C+K73AqkMEjkl0IgAq9bKfY+fkJsCSRal3uCAEIoddzkMOB0cb2
j1S2ePNk20vMy26yJmlCQd4GxIrLxauQfpsb464vnfiKjvIOlXTaT/9954C/mZeTw6WkU+lLjsj3
EWFxohJDyZq7sXZ3cZi5AXSUaNtOlHoEHKH8eiqA9rmlxroZOGgDU6dYpagfwehXIP+6ebNqTVSZ
lxhM0ucO1kXQ+78AB9N6oQfjGMeSMLicaj8q2zqbIUEx8o5twcaBLJrplZDm5u5Tx7QuhzcPOsyY
a19fMcXCUO3IbOpZg25rlG+yK2usXuccuyGtccBf9p3nP77QbcaBkleQWJ0HpVlaahICIJNtnKyl
LpUX94BvFpsgPsktMmgr170hu6k+wW+OMfRh+ZmIMpvqqYJ6pvZ5rZXEWioULRzgbvKdeKMeCEKT
VI24Js73M90rn4Khrp6ZlRrlPaLSqoDrAupI5KKl7CMoOLakCD8HFivNohLW6HYsHxTriPMvlYIo
g10eJOf1d5RoneShJYZC5ZtKLPXdJNLChIDPr5hfmUbhU1z5vFa+yQgD+n+9VjbDDNX6vH5f1R4j
/PA1xsjQS6XPwielNaqFupSmIFpHqzWdNKLUnPEFIrMgPSXLNazrwD1Y9MPSEvglVi1wYbqyMP0N
ieMB5ixFTr6e6WzvoZDVYgakce9fSO2d4sID8hohe8Oxnn1Gok3fcWGjK5YVFydcm5fRP27lxG81
TGy/mJR0OPedwhAf+9OtPKE0KVaWg4UCKRAIqaNX5JtR+Q91xflGSnBhYxe9WbeSV928K7s0YshC
BLaKfwMer+6wGu6HNtnuIr7bzbBtBBn9tC7UimUC2K7spqexDcL8ACNsmMXOTbxshrYVdxs4JsVO
KB6tz61Jx4sCc9yfVhAG/KqEXGvilXIhlLWPgM1l16CrdxSy2Doe1CRbOwVRQhS+tbKJRdaLOOCa
Uncg7Rm/fQAxOM+gPV1DUoq0TJqYV8XOyW5KRL4uL8ZAvA1f9LanmruVf27TPYlZVfy+lrCMZLez
XX8+8Pjnzo7YaFGyjD0RnyxX2cxMANVNtcdWcqqi1s1uP1ZxqbdBOlKa6cJkkUS923AswvjDi8KD
YOIQPhG3qBRthrdTubh+k2UF5pgZ3UdOM9TOIbDuTWeJUMCsQ3sGk05gup7OrTyZ4EQCIF1wmAUY
LT2V3IqxpR6i/dEfKOov/92KPxG9RrtxeiRrg3cqF+2ldgP4RHg+IqRFKCz9Vn/FJh4x7YWKi0BI
hiADus9UWNo2rGV06uoAoA7i5TT3Y71Ax48AWwSdmCdrkroRE9OfZrN5cB7aBaUYAf8cElNJsiYY
ytNQhbH9hWJnqcfSdApA3YbFh+Reo714CKyJ6ayIfYhcibf+ICQo0mJma80yx9CNL1W9HGqb4a9r
P4cQ4GA04KRKKavy08yAosq2c2UZovTxQV0lfV2F338m6nO3wbtmsJilNYZyXQUhY1NeiWWm5n7u
2MgT3Bgkv39vL3ZsD+aeYCTR8/uuT8hhAKHuyVRlN1Smu2z0UhLbVrVmM1upkGj4V5x5A52tyB2V
RwZtGw3zvJ4+tXxP+jdyu6Kb8Pu0oRpHujdcoI4ShqmAaGhK4utgolnBqFWTKPPbLu4aZq8HuBzU
LZKelwvzelh78tF95G1BruPl8Al4T7ep7SbMVe+y1YQd4++J7W/1v5Td5rG71ZE3nPkyi12Ouf7L
/gFXAfMMeAif01XbkicqezY7Rf5snC+RLGC77VsTu7HOXY6P/ypa64FhWInKaWT2kAKk7D9I2jtc
UXk70LdpP7vv2z7tOhNElxZ1WIE5lp9KH9j3h7ZYsr6bYUOlDVmBUs+1XOyS7FQzcwXHSzSpYyAo
76Bv7WSUVEm/lF5ZFZ3rv0Sf4Q/kaXwvZ/HniRuQHSSuiZ4agdO9IyZWD5n09dKO5q/6iziJBAjL
6ipe4apGm+jcK/bz/SfL6WvvUblVct3rqSJvy/dLdbZrsem1fFqdUsQBklNo+iqXkVqGsvgN+Z1S
pNA9YXFXjgF8CgkvctNJ+QFRYAY+WeZrCtKydvl5H5KHXF0tyk+J2TffW8AlRs6iXeqxBsBwQS0M
m7XlnPgWb1QWPW0yO0cI8QVW+BfEldPQ+lJTUHavwSS3g6TYkzxLw4kFddP7379K4qZHDLNOIQos
8kXvVFE0sTbyzXNvtasufkm2NVOtluolx9AOC1FPwhfR8jk0pRH/ITRImbJT/Cv9OPADeST1V22F
awXaUOCWt9BaDJbO68zH0YfTV3XmLf5IsR0gRCKqGIFDvtJot1RPdWlY+0eSFNVyvOxE6P5XLOul
1lWOUhW1MWZbvti2ITm9vpJfBM7Whc7g2f8q4OYpObSyRAbrdi5e67fJA1tmr75VTSSbWwEln14n
ZQd/LdEsvN+R1DyvbXdrIx9esQ8Gv0q0Kp6c7UP5N7wXoSsRE7bUpSWb+qojcTKuk9aqgow1VpxI
xbcBJUP+qS+kYAcdqLWtX14L9Q2/9osywoTQBu3zziwVAW2gnZ44//NyLQcaOmPenznmDMJcJY1P
6nd4id+xcnfNxaZmvG8S0eGuln3d1PbxqpZoO7yK5VPzUsEaFD3th8WKv5VP7+vXZUsZ7T3UUTUE
lbmoreCZFUfJ1rNXtLReT9Pb6NaavC5q78coaWbNTy/Ro/yoFbgIQSUv/tlu3AjT9l49vetXpS3i
y6HzqMxbxZ8cujAfKxy3+Py9654NslNx8CS8G3P60LGSkLBzYTSKOfep2fTmKz3bVBeWm6/bRIa3
ADGbhejLB+Z4bVwqxWEQbJANMe/47RT7ouduoVtk1aVgAvi1++Wj5HjBCutSmcwK3V8ktY/zV4oL
0kJZJJeJ1lMluDD5MQLZnFU0Dmmffnz4K31BORciCAL/WJ1sLmEHScV6o0br1/T7UgFPbaycGAgC
jdkx2tZPr/PXO+u4UJlTOy0NSl2twaN8pcQEOAwSjl1ypasjk7LqvBsKvYPA5ACiBqFn1hZozl8q
d+ZI3p+x494p0l+cDgJuMFWP8DGwYaHD8a9IJVL/pszoXdAnne8+y1opVYuzSxzY/OkGb4Fe+ly9
vmV/gEXwp4p7CvDu5HXp3A9fvbLDPDrnKOw7QhfRMW5FFC6WiMzl/I+l+1pOJVmiAPpFRODNK947
gRB6IQYh4b3n6+8qzo1RaHQkuru6TNqdO4OX6Xx73fZjvPvSDbOZlMIoymHkfCwxuDidwXbvwavR
EwdaOJEPUisEzXUE2/QeKkJsRpCA4XyU65AY9KdQKnP8NJODriCG+U8LXguw+g34L/js0BcbCcG+
HUWVqG7sZ9vOaYSAp7ADua5QA8Fxf87IJo0X3XU1gxpDL1SNM7XcQm5RjHxMenhM7NMnimYphiWE
/WD5Kj2BD5eFeX/bXgwSCsp4OgBDev3+bS4YqgK7vx9exd3AM1K2UsNq3GFNoRIuteh/13Q5ARfo
+WC1s3N/cbfN038etNsWji+lpCXTsZvlAs9i/tpfZsq7bsYV/OCfaytT1aC8kqtKqGsWcJlF7Bad
sUFmOcFaHwRimiymOxVthcjPDVNGI7uvYERXvNU+ty48+/pDq4JXOdE5luZt/dgfTR0we9Ghvnen
SiBh6T118L5X1qn8vk0dBMoojJfFhSqhhwhjqhP/i3wkew5O9bFoTOqLbjTLf9r/ZQVrZjlVYb1J
d/mL3+SuZrEdl6TQYwH7ho6K9SsMCdOknGaNBlaM8+8rXdl8zHucBVRIu87xW5ypExklQfSatuam
m8DFeiruaJz+rvuAzxmYdX3GgV9zFX9cwSt8+lXsWrnAdKRoIP1WbXjPFB3SeYsRiNvumo9Mb12M
l53k8ARhFC+uxhElmqiwu0dS6QOFjBJpbd+YMIwt5OdKNgvndlRNWjf5uYqW4/8t+GdFZOlWXMDj
VTj2p+nP+39bgdqC2X+V0c6sIf41wJIbXOK2LoctMVjMDtDGf3HLNDh1t4pnJDZHCFFEUTrz30df
JvoHvjd0c+mCCGvv3hajQl0pKrX57DJXxeyZlHLRd8jaIg6H6/jn/CjjOqVenj/nr1h700gmilcH
iPE4nQ8txXARL60+MgzBe+EyWvaedAOMtnDg0Aiy/1mu9Oetu/p51bZ1fT7K81J5XX+IclY25Zya
w872Xl185Jblu0aamu71dkdCgvExmMunMRTGiZtdfusev3Oc0VX5Dkni9sqUfy8fGcFQFUGYKrNN
vD6NaysxXRRf1f33/dsc22X157ryqM5dwdoF2dgT6kaY8mhW2L8fOsaT/L11k9t69L8FjHNUR6zm
Ybaf5zfjc5Af9mk63Vhpc1bcvyByS8c2QZr52bfj6BSa+35Mud6AQmmnGrFpYmR4GeGKpZ3qSZsi
4fZ97KEfSX5ee3u8PnNt7gdxWZTKNteM/k74NsNlpoBp6nEp3L9vH9v6Ap8ljnwRa46v/GjlCVkF
zIRwB8R+XdnIFs1rD0VIEx5yYT/chEYqXB6xZE3sYBCLiw9Fil17aZA9VjEdBqY+WoF59ibta3K1
RuluToXEo579kFk9IVjvKeEqZOALpeX7uT6+NTjen0wLwgta7ifS4tMpZP1vrahDwZzwpKC0xyor
VOBnUIBoVT2e0QwdU+15adl6oqY55Y81xLJNbbpVW24KYM6Pv+WlJH4ONaZwOFlN6DVkL49RwZBo
q5ner/N4ZXJHcl+4y2X29T+tooIEXUmUN52lHtKjl6CZMOcoMmnMv6/Da2vPdxk8Fs37d3SIQsd+
kk+Xw+7uiKHfB2cI0BcTxa66+hS4XQ4e0rJvKrbsQL6KZ8Ij47J2B4nqrXZrrgbpyrwfhPiioD1e
O17TfOUj830uzpuYXgsM2eK1vv/bRonNVDczi2nAKwGQT/YiaUiu6tKP7ZUYSzehGQAOOKosPVVJ
vV9xrPki/IlrTFu14AgdfgECniP+3Gle46OGkAmnAjpVwGVR53xvhrkiR0t0R5gYxJzbthQTHM15
AFzCjORqNlHZWDTNLxiY8Bbcz2BhoSD/mbRSydIaJzj25s9YrHiTxXbB/g0vCva3p73h9n0pxM1X
dnjJ5Z+9dGv+34M6n2/zp1ny81RjOiDlQBoNSkl8kHDF28+zF+9dJNsHD6QHueZiKKLRmveJpPPn
qrtvX7rxYWZfSz6wceVXmBJi+fRvbvTI5u+/zyG5eOpchBI/FJvzHNXejl4jijNXO4zjw1Solca9
tkfQpBs4NcL9YqWFq7JqlbtIjOrzBiXUJ7LvuKGr9FQcj3PQ6GWsOGruvre91TEY1OiULuvW6ljJ
AmN1b7saFrzDrey4MJGq+30hbSpuLB70t2zDgq6zHmkEGwmP4b116060l+g+isnPe//68AKJQzE3
2vZUWdcnYvFw1ILiw0VhW90tKvT0bUDJngbrpXvVJvgBFoWdhMS5FH2WUjnssVqlFNdC4qnyavD1
wGCbRepb9Ccf28pJOgIoucFOkOBfKpkrh6Kz/Mx0Tur3tWrK3/+uz3yGvbdiD5zyq0UxvijkBC/1
fnK3RdHdLsw/7p2GEoviGY1xKr/QT2tbvFwLcXRtq+Z53vrnqqwZbjzC2zDqM5sykP/mWkg+C/u/
5HIU6yQ3FTt8q6hZQ8K/ZG+On0V90bLElmUFR0MKw8ZcyIFlp4r5ncOPSUPRfupTy/ZXWV2+EoTM
336W0IqoCDr+rJ3682Upk0DT/EaQie2vm7iXNg2FIN5Hg5ivUyk+eIBfZQaJS/cZa6RVc6qWHbBa
ilmJkSHGRFxEdyj+/B4o4K5ud6uiPxkpq3c9N0Mv5eDmhHI/6SP4xdXfjre9HSz6SADgizb95YBw
Qjq9Vr+7KYdsRFuRf7pz+gSb2s6OMGCKJJYDJNuAQbtP0BPG77/0iuifowY/ZwxTYYHTMCJ8N+nD
o3m0ZMYSknwzFAvYfctJaJP83OEECuUloS5CJv7NdHT4ZlaLF0CVdIQfE2OWqRnMhnzPZrgU6VHm
9t/hK95CVbjl7h9iXUbA8XOitekH8/GCBEQ7oco8Xl9/asKX/4YpbqZylUeNEGyfHcXkZ/K/yeex
buIi+bv4yq8q+lAcgTXjd9VZFBAzlDLN+XQjfpO/jXPNGCqBuZzADZNlezEUbbGs8cat92zOo+1c
fVVSxlnFBNJeKhffVBVBya/1T9I5oUfGuvv6L/AxyXEptbvj6wW0qEe/Y8fqRhWJqHdcXbFQaSFD
TNreOlqnCic0UmdiprrC/PSzJN2+t7HK1ZnpqOcZpDgIKcAFYo4pWE22or2k61iU38le5qSgRJGK
uLDwxXA3qTeSPfc/14Mr5a1L+/attujuQ3j98nP6SX7nlN9eETPr3VFYKBHv7cjHYZqrkikJb9vU
s0gD1BSCr+AIetD8WcqhnREl+lmO4u2cumMBljp+yMqzmGxCPoCiAhtcRH81v8KtAFg7i8wC8CRT
EulHK8ozXC1Kj1OxNek5UJGgPsqhE8efOeFZ3lnRqc7rK1uZt+M9f75Ivl/vxf0nf+5FdX7dS6xo
8jj9l/07npmeiCxPy0VLaCte23/lvlEgUKqSWZImUfmnVX850wJqrqNdU/+tA+BRsoMytrX9umRc
o6FOMdffNbCCz4mpFuPwPnb0Al9uP9GPHohQAO0qEjH8cP6qfAjfdPpj96f/Sy+wCKyba+mVmI5K
cqeBd2A5gAqNd169QDWH3/fnH911eiDSYWzys7v+qZ8LDbrWAy0pFu+OI0Cyn5tYFQiIMG3OL/Be
KKhMmHIlDUt2jf3XCgthKKvSS6gniiAXj2ooqWEuGK7ACtizpMm5Ic5+fMkr83VCekGR7TxZjWSb
xw7TBT7Z91CGAX1xNzfCPwhfdJV8VNXPKmG7A1Ause4Yp35gLCCYQzlM+WK5YxLqhVZj10DCn72q
Pzo5QUe2f/G1+nhg8MrUMsPNn9lJydagoNjx0Ss7jt++u22G/OCrGrj4+6HmUe/FMFUKxC7r+kqc
6c2Cn5FudghVU1YyLQTlWJE3Gq+h74FRXD8+0NZJM+8kohdF0OyvuDiUGsd8+uv0efnLtaxApHf7
w/htUVOcutlTaqO9FEleFZatQ0OHPnR820q8ltqU9k3dJy78LviuV5CHUAFwaoaihg02i0LYlfSJ
eKN74/ZgvK4v1DlgTMSiS4cgsVQ4X37FVWVBMk4o6XVQpnosSTJIGUw2recUiBB2/uMO/PEcxOE4
9Y3k2iQLUOT6UT9a8BVK3AMyNwfHeG9GtsVH6STPrH5YwY3mNbcAfFzD2uXyx1teP4a4phUaM+me
Gwr//1Pg1j8YmOiYENwLiODcVdnTYHYB0KknfmMyDNP4JLROexnKI4CMkyx7Ooih7RO8yLDbZNpB
ycXqdIaPkUrbfFoPEJURPHR9QovS1A/Nk6BCuMcj0DCCXe/ue2jBvu58CDLLkRBX/IyQj1uPqMr0
MPZxLUR7r04MNA2eJqdUfvgY33tkoKO+/YuCJDnmHZB4onARa6SWjXj7gMjyC+b0xoBBEoZFReEt
E2EUOVdeV0SMjAYNFPN0/5PJPC/dT+XbF8Uho/gUzVC1p77x3njKv35FIXZTZRKF8NscgQMbL5uL
gL03zpgxOA2TEvq9SYu5cgoSkqnh3+EOyJRSX3eRqxyWg2fbEx8/d956WouAlL7EyMCAZYsL5ogO
gPpbAEWASiVLl1M1O8x15v/5zHGnK5qSsDKLYvv4jibL+8PPgpkJZyBaKl6dA/stPIAnMFxhZlcP
m06WU9d8w79YJnf7M1E4o/Tn48AablkhYrBlUbZkurj5Wv+9Ygymgq+VW8Exp4uJ3SCFgQG7/NeS
mvh+HoSX4i2aSJTYDY/bUprle5mXzhM0fqXrFpNcNDdK94Rymc7zz2PqyyN3p+r677Eux7/PxBwS
/68cPMyxqGVa5FKwelfH85k/8jW2teipuYgV98ua7xHG27x4jneI+IwSogfu5PyNBbIoJ2Y3lamr
QmwmFjo4RCD48jcs4sIj6fYmWVwjqFd2OLrCzSO3zRUfLG78tFrcjld4NHaaiORvP2KTiTWv+mMn
cKbNQucwqaf2g/2fYYc3nJRWydJ+C2NcOvxMcqWj8pZ58XEsxrQFkNbSuIA6TpQ2hkwhanrAmCgl
vy+PEEmPfdxlBHP5Ldjmtw8eS4cvxmd2ePtZfia/J9FB9Fm9/WSW35lj0YMOX0vmuCnJFBIxCOx6
5FhFRxIpmx1bdg0mww6yFZ/53aVy+GEHMAiszQ5NwbdzsRZUHF8SwdSMJYqPMZiJEMG1/BgvR5uI
rV59jG/H6paDpLzYyJuGth69PvxxmRmkZiAPh23/sjOvpnr35R3vGT1Li7lo8bJD945fN3889dM5
WcxyuF/ntitPPMRfruVrtLDNMCwLW/XIAjJqd0Ck23reYQHSffr7luhG96W55EEp3k9GmQi1A5J/
cI1z3pqE7/sSPLRlmx90T/NDLa3OrCl62c2ptZ3nG5uVnQa2DvMmj1jag1jLLbBwRhnQ8kw5uwwY
utcH2bFP1Q8SjJKLYjVYhw55XWm3i7Lg69ZoKWXV+d9+PfndcbeAN15uw34EyPUKJwzH8tfol9E/
xRGb2vLhVi4wRq+5wl6aHhAy8f5t7B9XYdZ96d/+Up3Dx9ztCh5j250hK0xCIm+krmfTLLBECRCI
SxCd6hLa9rTPQZiAjKJzEhBLhQGtEfucTcH+ULKV08fG+3MADpP/Qu2JOctcS7GZpYJ4MMDEbLfV
defbj5fxbbyckqQJXnU1CtYKuqN3ALAL/noB92vNrZmQ6+kGgkp8a1E2hmd06NXj29p8X79oApg3
qOOkAERxGc9S93ps7KglEgTkQP4/SlabudLrI/79+oDK8juji7dyy+DqWD5PncQ7sV3Zu2++lKU2
kyyQ6TFZibfm090FEM3JFcqnTamURSvRjTTCC7q0Zsn309OqkmlO/ovNLpbzIlaOOhQ5NRYQ3WJ5
+aW1JrTXVrY9idcW792QmaVmsyd54i2E7mRXw+Kz093hKAQ7BuVRKvXwcBZyCNSUlolqMZEqLFEV
3H05hmLEihcK1ymsbqLLJj/IFkxNmV3uvcxMRMpBiewIyNPrZvQ8L/kytddF2ZKHuo1NT+axmOxT
ZN3YBT3r+tn3/qYmktBgWOcDJRW1FYJt1nwkb5lveFX7qRml6iRIkkQFRMFKUM/lZjLQstvmHCDp
lCzeJbsF/8FbdtUYRbyHpdndFIkXeSOxrvECyGW66wn8olpkmo299RaJKPihYDDNb/M9Z8g0W0X/
Xgy9tEeEoWLqn5m3TKQSdq2Uq4ChV4p/+EsYG0bsd1pcBt5FbJgcaxdkKjwiWjJJ5xHXAy6DKSEy
gxJCQYTEt7xQZLaferQx4wBbNRZpEOVSZLyqz/F1xLqJ2RbgYbojl/Z1e89uO/q72I18uqX3FRuf
tT9GgQoMGwwNgCBVtaywTSs13k6KvrTTNpsQ1lPjj832uaJDEepq3aZPSyyhQq38CIQrAcFjsU0h
vvBIdR9TrxTm328MWKyvu8LK+KwEfB+8Aqv/WMFfWb+NiQKTkpvBMXh36BZQa3l+XeuH3FwIhOip
oTLEzgrLZLOhnxRkk03ZgqPo7zz0Rv2jubwNzKv1cvn8VUysSgkuhLzbg1/XS2oGw9P0HqaMhGgt
hkoQL7oqEH3p+iPZvWdC3rQNFPkw1yFeduVHC5mBAKgdUjEmrlP1zWQ+9G2HV+juBCDmHzBB8AcZ
WKBY7cHnzNClxXN1zVe4lo/Hyi1WtlZx8nJeN8TDHmymyAT0Am63B2SHqS/zxG/OB+DBq5iSrpBg
SHwIwzlKQh3ifkJuyvTsijeeJws6gf6FRNJtAXPGazoHQXjUgYcQ2ltvxYu7cP97rHRC2rgqZmaJ
bkiSp9sG8dzXT7eSP6MF4jK6yeL3kvjYDIPlbIPshXxLhgTMdTl9mwBbI5NpGrXdGSeNA5zr3T38
dVMw7iWy/99FxdXvcerYA28Y6XnTuqbrCcdzXvehcF/FIHMpokgfmEO1+WXVjsb/m2tD4TTcMGkK
fB/mv4k5Qm9OCiaFA5TD/CN1+o6u9EW5dO7x/26RauTey2Dy2P+XEW+OkvQXYS+wq/2tu9xr3Vk/
zas2sXHHI43LvQpJkZvXH95KFBOryiEt9MiNyqC6yt1at9XnZDHeJoab1Chza22vIu8IMz/X1+5x
FOAyy45uoIdby7ZJHivRY2Wbau2knLNlc09+bM+NorCUUtI2sXgbx2bJaMnBoU0fl9bnq/PsB3U0
JfbIemWmpPUSJrKQ6C6zyu1BFGZLxsTkd/13rrPZVLrkqnDtM5BLeEr6A8CmvZ4q9vX/V9e9cwMr
aG+tp5kmBFc10bUzT7KfSCR3tRcFTPhRt8ScMK7tfCvFNWz5iDQPMSBNOcq+pGtwn85xkRDm6Rvq
l5vB+ST7u1g5MiAZnGA7ARi0LzbjFPJXzseR0+3nS7Jo3zkSnpEZ+8UcHiFkesImIU9tZnc3Z6BF
TPN+sr+6lYhONzw3IuJsIdhsf4MSknWOrlNjrMbt0AdoJIopxJ72OCP19hlFKiGChIqAoreUys04
1vITOtgobyd+H8kATnJPILh0ACKZHvBz+E2PjN5nyb6DKKLt+/4YymBcSqweLaaGpcXrq2jXwgvF
IlU7+JUk8LXtJW5SwSyuJ1aN2N5q8dQQWUi9DB1EH89pI0SSxkpC7ZnAJhlQSRMgD0ns+c/pW02P
2pNcGZAgZuHTaC5zSzxaFqEMs9ELcJFo4xoD/yPeY93lNDXLzLxlth8ZeCGdMRrZaSLUXChYLMIe
i/2pxYH34Usuqgi3pLXTfYsc5NM4mCe1TKjrjgycu12Ld5hsvBT11p/CDZV/FhO1merSANbtPDKr
ie5dk4dpGt0h65aFOWnHxu5ijUiIZLoOlHUINbJGFKADaocxJfA5VdcH9BdFFcDFsUxTPaBOXq2A
tALTgT1R8KKKV3GBBITCWpHB0qK3+U6PYr+kzL6iHDLwEwRqndhngDAj/0pzACUc/4vGi6hx0Qcp
tLv08dXchbOLq7aydFWjnFfhIF67JH0AjKPN5hQNTvG6vCJavr/5DIYOH2TSsYG3WoExLLo5Rd1Z
hVCx1lPdy6qaKTLZadhyBlYzMGVOWsKBgLV4/jIMaP8vxduRm0xyonP8A8RoJ1tMv2xZ7XJHYC8U
vsNH5AKMllpQ7ivoNB+fuw+8EaffW+UuVRIgO1mWCIUNmt0N9JQMpDr3ZP8u5E8ZFRh8IBDbHwu6
EcgLv0CgpIYWhRfEgSBV/ageWW26h40ZTjx5xXHXUnoN55TqgGTAiNwrK594/YggcjEztWwLeEAA
t7hpSDAFCDeqRagIZTS9rP+Sauxu1G571eSgJluPnxwEgc4sm+62mqp6mIiowGQxU53UxQJXM2jl
7hFYZCsF4RWU4QHT1O8lpZUq9sBZwGkeTWIMTqOW6gAW9zYmPFgD0FPM7Vht1bwLk66rVyCqXq5m
bpzSbCvOzRaQ795q2ayc9Ll/r8AgpP+ShdzPCs4LZRbwNqSN4gt4fRW7IDcCDs+7hHbtDgUBnz0O
woYaJVqC5JHeRHAvLz687usOmN8BCx5aUbx2TQJTYq17rse/ORbzEaPxXF+OOByPMQ5DeyHZ30K1
RwYhip7oMll2hAFDgSrcBsl32TclNgfLaZL3nD9OWZdboOzIgLJ7jIW5RxmR5HDWJ6U/MaFkm810
nBLNxuczwj9prAOgkQEjG2L6++L1PWBHRwka/GGANSM2CWqCxN6ikHmTR+TM6aK1fxbj7cQg/IVC
CAIZFdVyOi8e+I/7hm0Nn4+QJ1365K4kBhBj1hAbApZKkDxCn2kA7Qa6qxrrEAPRznQXPSVSeCNF
01DXMmlrYefCY5YXreWml+oyILaN9YjiI5z/KZhzpseIzRUT4yDK6XtW5TRNyRDcbHhF768iZWo4
Q/qBrCY9xE1zRdjwUXj9EkGLCGKvfQzxbR6psvS1bNswCedIZ0WzY/J/2T5xtU61Vro4Kz3OA686
oyiNeYYMNpbDEwQPSK+/aaVvSCIkIvr8EBmSMUWwP30Q16b1PPL/w+oT3XfX8AiwbKgrz7ASa5BH
xwArNaVUHuysCw2LOPWUpKXQGMuJhAd0wZi7MozRr4eSD1hWhsFEHmNSigQlHZQbi5hOyo73I7S1
b2vJ92uyw7oyfHuU4jAa+yFHyHSZbOw5opcdZ/hie2D0W/oU374+iu48B4wI0xcEsYmMAPi8489q
14IR577vMvlMQEezUEWkwdU1IIg1vKz7ds/TRSvbN2RTT9uZdk+Za0KF9kCYOdxfZWJ9Uroi7jDL
dJoB5mLl1ZCN113cBw6Sy69TGoSeT9yqLId/HstzdHpTOcw/1sGvYOxMiqwFGv86BfON0OcBlf3h
iV4HmNfqhsQWxAV0ofpDWELq5NxwUBkFk0v7OfXZs+ysGUdzazHY+xaKDdHHsr/Qga39NljsITFC
6v4geVK0iCHeKhrAIkUCBBG8CpQnpMNWvzI1eWF3GoMkdtEeELUa+h/VL7NmLcbMA7OmNgF2X2XA
9Pzkc5ni3Iw5hkA3wLszZHmAgsanSjT8/FohnM0/GYfnwnVX81AztQtMnHtkCEAzCl5VyN5aOcLz
VexlavZCrOsU/Vte1MKY64iEoHPDBvNs1MV3iY6ybUuhydedR+ZcsqzFFAca1vGLexarCRgEhJlp
VMfMcszMFpXdMN3OSW+EoB7lvlToHGluG7cxXW9TdNnpYRd7fExw/Z1kqj5D/i0RyhZxh/g4dxjC
F3yhHdwZseFVcTV0lareVVKFyD/XSk1EcB7E2yqg1goePu6AIvAqXd5dJNMM9sI/H7YL9ocSU8Qi
tayE8Mg9iFOHRTYs1w2LqyvRqsJzD5LR/G+l0JlaQtRdXlFPvUnXxuypskgFghlVA9mSzWGXCLpn
FOvshotWZhaIoMyZEppI9doIS8uM3f13Ha2gsKXd46VAWOrq4eOmU2HwCsMIFS4tyw6mT4Wn8kj3
BRYfFHZ58bv6lfRuCkcv27tatp7U/mmo28yxHDUMTn4xUQD/h+sGAg9Q8wP4Nul1Z3G85WAgUll+
KB+fbqckjs2nURWXbZa0heeYTMEdedpkvK2FVFCfj8g4Mt79EsSmfhlwvTD0qhOIsY8FV60y16ZP
YCAyCPBGInsdEIz9e5DP9pJEiLoqELs22ILKD488tdSJzz/srPMoePxqWpqETm7MaqOAzPtH6DVx
54As+EcBsG9pzSRnjzhXcZIbW6XX6jO4lWGoQUlB0I6gG1x7K50YQskqgHtwgLeWLbeqcI/8NlZL
9qUqHHDiQVnqh3uajEBBvgsKWmRFexEqgI71tSECCK8XZ51X/Sxyirq26Ti8cTczJprYbHZDiNdo
n6EgzBndl4OvgJuYZB2v1g0jF0Nxehmeh4B4sXd91MVJVIRMbT8IawVXZbXvXyaf201vlW0SMez6
ZKLqO9QqRM3645DC8HL6NaVxJbyRhjmMv/php8q6Eq38XCLIPObmVTUEoMPASg6fLiDKDWLl1KMe
ZJkCFifJzT3/EL6TdT7gamtruCoWQsmIz3ExOCCUkWARRZKk+bRNECOAhwNm+33YmxTZ71z5QNE2
82quUlyhzjDoxeOuJnTgDEUTVSOzrb1/hPBEo2AU9JIL4JNuVSrbTjBz5xSGzfPUFMddIwQl4sqt
N0/tP20ySTfxh0TQTiQwpyh9/zyrAZB43rFcy6eFkAU6jvAnTpHX8v3fO6RT38tkzVybkhDvYfkR
5oIY2tMosngVM/uyoMoqXrak038XmxzqW1TJANyUPTVMcMQy+dWzQrFRnSkMEqvKdbS/6b1JcARd
GureqL/NNK1XlH+qCd8XTKxjT/Au1iVPZU8ELQLgv6qk44Ir6o4QGDJ0DkVzs/l1iQspEArVLzg0
ltu02GAKa82U6UvNq0FOLGem4JH4MP3WKjavHpdhjHRrhjYx696MfqUPYY/rm3jDmaLo3DVUmmia
F6nuKtZaOY6Forw8286LPn8Sq5+zgjJMMxiQyDiu6q3Ml4ywoUYkCUL11j0+zNpD7HiDW+Vnm4pI
QT9XPDcwAxsSnBeQ1ypboi/eNT40cZvUXuNYoFNo9XeNh8WIqEjYDAkkZoMlIWw0sPFDmLrAvRf4
Cq1TZF7HMY0KIRMLlcaXe8+0Wa9s7g1VcRA2VHG4nHK+7/RDOtc36tNIQ5Mb5HO2ry3OLksCY3ho
y6LbP4Ye9PfYBvEvkz5JVK2iZ1unxZChdPiNYgL5AIEhaRRNra9ty+CtjZgOoL4cg2D7/W6OOhqF
1lYSsMYcmVc3z7p1cO7MLh2P3+TvOgo2uci+ibLHRiulh0NvEmzwsDSKbN5HJhg7GGpuQQNz+Bf3
kgVQLbRQ4+gyj3AGzZLA3Fu22Vn7kbcRy1KDa9vAIL5tXWu4TVYNUsxwjp7csoZzw7Al7W4tW41D
MnYFMWyk3pgooUOZKkGQvyvtvPmbUouv3v9nzAkkLsMdGBaWLZxg22PseqMMBXTPiuFRx+/ayLDW
UOhDBxwho6DJ4DgVpjlOr1PhrRMFZx9Jsx+Cbic26SdGR8CnX5M15cKqiVFmm4hghqKv/VCUZx4F
hD2sYyncU2xJQuUttojfsCnvTKX71Oj2arFWCtCONqZWddnSfaQacZhJFolYO0uyPHQlwyqGN03s
4jnN6bcUQsPzDw53MPRLKfXK6s8Uz3HqewG/JBYE4fcg7fLRqXC4yi/FV2uF+w07KjgGo8C/eBgy
mp0sDzdApr9N7jyJ+9wBS/PsVi+IKET1ndXc/DIFDNIpv7AdHQI4qkiDjXwdhXnmyjMP7nknnyXn
N4xm72Ha/gVgyR2LaxTvOtKKdQsTydRe1NEZ7VJwBmEb22KnoR81V6J+0/VgGxNsastoARvfLe+5
0JyOXE/cAjUPnW3M7iq6E6psldayHhqLwf7zWJr898C7u+o/9ABb9S6hpScuiAHVEM0N7FwvZn8p
e3WWCCAbQ3UjF2dfJmn5Vuz4w/AyDN11SqAGFycWA9rq01lGzSNQbUOJe99KEQVSePV5q3quDd3f
DORutWCumd63bk0QE+wv+IdFsH33GgSmC2YpgFOZZOGI2BlOrF8E8bYu7dTWmEWOuS9mp15yjrAc
HTMlXvIx6QSjdQmwB4Yc47fZbfnIjCeyz5ZDdLKbhjDV9W5q5PwM5UIm+l5afQfoHE6olwNfcL09
TmY5+TYyEozSfDLOHIJ2CfdblZRgtewwMssSBR35//QIgXrn1zvFY2oguQjGiGZDw0nfaLxvMBSU
r6wrmLgcNHsAvfkoOlUXSk9D6T48wc7RMjuYAXzHILNoin1zN/9bM2B0dUL+AzxHzjn/Ql7KyUOZ
rx5rYMnB9Inkwz4L2XkGthSBpJ6ppFBDuwa7ytLdBZVYCVM6zwsJGBDRIVxHD+QEN2g2GqCDKkt9
q+DeerD4DWWspjfbXwV7M+wTDhTLkAuODzTbpO3sPCk0kWnm7tuSsWuDV/KWgSbcZBhBxIEvK4z0
R1PsbNl2T/I7FHbX2NPum2P5G9pB9IF+U2ukgpPGjJW2z+buNqY9zYnY0shjgiLpHRZVyGWml3+5
HZPClweRlQ580D6JUI75TxiEUmAPt0NjyY+wA3+LDtXi122FHOya6U4ywpTxrSNd/H8dFGpJe2e9
bV2GD0VKl8aqh1rJy3ir8zSVadJgJMgy8D28YT4EYpjsb5HNa6hHDjPsjqnD0FtgiczKdTlNhBFu
OBQAgegoHCEF5mqOVJ7G+TVCYYzbj927qpk906WeIl2f4t0QhqY+vDy/SBe2JF+PWNWMkjOQyTuq
8jaqkk3dRLpp3T7dcTH3OGv7vmU7Db2ymTb++bEUplESClIqm79lS/sOteVghEn6lTQyhdQgnUCf
k1/ktJeI3GpimDwKteGGQ+Lsw8GxBrtUe7OuGCZJYsewFGkxZ5xUYvo45qZjGYo0wcqJcrnkZB5E
iwVD6YPRoadyWmz/oNrhogX9gwGAI77mM6YnPj3cldx74FxPTRG05JT90DKVl1+n0mYKVpXcBG5R
V7J8qYh4wIDZtt6V9GVLMzHhbjx6X/Vx7yoebbkuxvAu+SXHLPk/P+2erNmPq/Unk8yrOsP/jpLv
B7zIIQUZggM2j7c17P0epfBX5lbz2ttOpOvF/M1Mm3JxDNQp8w8DCRPMKYPjts66kHgEK0BdH0Ff
pP2uwWnGYWaHp9N1VozVDO+v3Pft0rqFTSXY4sA7lKElElonuq2cPDcWDJ0wbSaSljSRLmbzOQMe
iC88jq6hxiVjxoi78B8dC7axi5x/M2a5aErOWgM0+N9VJ6XBydAUcN25Tg0SiVfxHYHhFQfWCbMQ
pFeILOkL+pb6b0vPRZEiYerBFomUQohvmP9kp0eDvYoHGuhmSJa9j7C5IBFOhNR6EKxrpfv78vrj
OXKdkam01s1yaI1Mvge6ltrANdWfeHOG6nvCScswleSddefV7cUUGT5mlPtvVeQ1TY7tzLkKKdXi
5pfKSK3Uh4aV/T3gMDoMWSTv9OpuyLBGEtOxBB55UC1qsw8vv1jGMl1l7+jduhgKfDrZZ3OFBVby
fVgjzLLhF62rwNWrb3uuAllC0NkhZalVnQGjmd3V+KHkBP0S3H4rnwmWrm4rh6azyeQMiEH8v++D
Fko93yBtr876Hu+GBpTrBpcDqdzlzTagWShDMlS0+y0t6nrsKW/TYjektkRUuoyEO3YGqEjF00bj
AM+jfVNsbtcS8zCISm9joc3HvRMhZtR8qAETMk6Ur92Fw6kRwbNJ48dRT2FjOYVOr/MiroIPx7E3
LwtLK4gIW3qlzDH8P5DdqmfmzHaTDX1qosqDH5XX92uoHvnucKV0K92GohU1m43AOmE6qW/YFXWK
dLSaUFlRPcoe4xDcVpgtt/utJvyFBvj2i2stO8KGwQhNV3HnhnAt50o6SCYRQSE71TAXPY/W00Ob
vkCIsQ+RLyGxSWgZd07LzXg+jWY1pxExCIKGasNiLp4z6WcL0ek/8obQ+SkpbCmz1XuiDIihpbr1
ooeq9E6wjtNt+lvpAJ6kFF/HOVbm+a/eHCR8Fghx5m6P1bsH0S4xEXoIv5ugqGFfaJzzGEb3whVL
JIvLVT8DX/YUTaklt99w1YcAeqzd0KiCIV6LiZj8wby2WP7Od63EcxBZ1pc/yW1rmW2dYjVcUdeA
gt7/bCA1M8VNvD6/FY4RkTgwhWxjfSpdbh0uYeJQzp2/QblNAJG3i1TtIqHEV6QvfjC3s9eZ8fMx
pUlIuBXcp01JiJHkNHb4OhfiYhB2JAMoVvD2QVpf0NcTXpKFzqHQhL6SQwHx+rPqw0H92N/zWpBt
9xZVtA+tm+hZklDILPvPV5W0L/HByE3uhu9WjiZ9S4GgQN/1yRTNW0MSpfiIGCb82F/yh824+qXN
SGhHebd8n9Fg7WDXEPEjlPDCZPMXKcMxmXVBXYbKYdJnROHjDueIJY4Lr7pWBNyZ9J3iQ+g3ufve
g/BrLEKW/dN1tpCTGqR9sspVITGcZ98Pv5N+0LnMAp9oxae3/uOUB22WnVijJNL99+4UX1YNai94
3z7M7lK5eCwjRkfrrOfYpcUffbOAsDeDNUxUiMO1QwplQrNsKo4d64OLxEbbI5tZtc4jCUyxtrxI
NAHr+HlB/wx6wUd7z1zZZJ++L5rrZlVMk3ic5kU9tqjiGIh6kbeS5zOSpdaSEHfcgsqtTE6VQJiI
M6dr2TdrIX0zIpI49CGdlThDqsqQ8fOgd3IL2wZMxHGUa0YGmZkcl94MtLVuRIiUyftRyG9tQ/MP
+5mw3KKCw/NUPWcBcLXFKPshOkWEwlLZDY3sFi8H6TUpPuJljUht10fgqVzfy3j6mYQioidVG+yZ
yg3HNvKFLOND+UQdtd31Ht4byUsM8r2kJRkSzls7PvKQ7PSG09NlqP9OFTkvBGSNTR0LQodQWIZz
jsoXP92+40G4eZepqt8mfrW3GiP2b0HXpzvz7uMPd6uShIMkZudVV/JQuEG4g8bPZ7f/nrUtO66+
HAPiawWOp/U/eOfP+8cJvQEK6xAOtVRmOlnVVSGbjwXqutBE9vatC2OdrAMBeCDPD22WEI8CpwyQ
ryb+tPLWZvJz3dXRdjlTQ2CPoRYoJTtjtRm5HqS6UnJdG0+fh89U71I/lXS9fRPV6ziv02wRQV07
hUJcOcUfatnlwHXL5sQzxvuvw1yqVOuuwBJ5gY8/k8nDxyOPA7qg4Ej4UMyTS2FxnTXkslO7w16L
6Cyvfsemg1ALKTsJMXxFkEr7slwH5BEGO+bcc7oscq519VmQ5I5ycvTyjtl88lBUY/EmMvGuh0CQ
vQRWmO0Qf/UuhPKtrvHJ7PH6H0vntewokkXRL1IEHvEqPPLevChkrpBDCC/4+llZPRE1PV3Vt2Qg
yTxnn20we7Gb2lZ/zpuUmgmOgGdehqaPx4Z5Auw82FUqVE+mxXC6EQcjEmdXJDCsXHygFR/Ki3LQ
c1ebS/MKyi7WGhTfG0FwjhRMLhQU+m9H+bnvHaYKjOkj+b34oWKojTM6mgd5OVAvdVo2CGVez0Q/
68FsVCcaqTdkI8CYZVLQBzBBrl3N4vrvJw0ztBp58AyNt6N1YwveT/9sclrd/ebHU4447u6W31Vd
+u1npvfHqVtYw0LHpgTFPzB1HOlJJwCf7P4d0IdQ+fbqcX4HezRdiSR17OKYd8BA6RXIFyr4yVOV
R4TflVAslCVfhYjztlj0gew1qNJ2nUzToMunquE++5ndWkOY7I3YtYrb6zdqoDHZxn1aa7MepQjp
ie5DmqtG2JexH8TEyVq8SZyQkW8uf30mlzDs+aLQPKHGmtKQaTncXMvEbqzghuyPWeKYHzo9DtqW
fBJowAM4mcf0N5Bax8TSAhuLOd/eguDwknm4ci+xtlB+Wzyg7jAwaPi0sdLRCzxlQKMw4xrnx6Bb
mi17wyXDqHOsfK59mQer9Z53tnAzQAyAFv2Hho9ikiMZCxRp/uUjws1u1IOJNzsnMwef9Zv1sAKA
Q2HC7m8+m7TyYAwnz532dpW301VwtJPgC04AM5rf59PfUR0omTnQjbX2jBp0NSj8ZHz3YByYgmAL
CRp+dLzlkF5ACu8ePnywApyOh2iBPPyDt51gDUM0iM/8o5YFnqFfuZVoN1S4cwPGdmysDZeAkbPl
VCae30/TJdQYXS7kgqLCV37Dqi9Lh2vPpeRPYpolRpXwBOi5WZCv1/hdB/wE0xkIQ0Xfe9Ub/kQq
Z3K9gnwUY99bTswqeFVeXi9LOEqpy7CO7zfh3XgfqLg1zXM97/bwCmfQXWGqqys+NKqBks+5wCHs
O4D5Jl95C2sEK5kP2bMW5tUaMd3lk0NA11rxGaQPbzfIqpveofe4yrPqNTbZT8uGzWUFi9lQwzvx
n9kSkIfK+xMHch2CKzP9BZWlOBaTDjjEFNKyB10v2TJQTMrJHeKfKeiM/cVHHoqJKZ2zYO8C6MZk
p4X8OyxqPiVMDyiOpfNg8wRwo/6hkIPqAXMOmRflYSxmRDTd9zXzuZYiEU7+U8x24EH+6uDxXIE+
8ScyGoQO9utMDxHaMJW6PuR/xDd66q2B334reNu8bwNdFEYEw2M14NqneEzEgueN4KCJkARAOeIZ
hCXPhUWNwxq4A1bTWVUrGCrQv397bByfQpzxZbauCDbHXfZyOJ7V/3mnXGNWBXdfFaxzNwXN/fm8
e0/9pzkUTAucbki7EuKBei846upAJoEIAQDv1TosTAjFhMzMmvs0BdNj9Uk2FjLl3qrE6/EOvDx6
cOvKNWUcfx9Ik+Ss3T1IjWdd8vjwry3/nWGUo16h9sfb+jF8nFm74jKYgsUo6VH6xffyzHGyUJSg
0HyWCoRwhkwrbdJCUeLf0EEFvB1Hh3UM1FBacGlY58cFlRF3u9ryYjBT/vs43/jK9JCv8gbXXHAf
OXR4zRc4MhcIKmI2lMwV/88dae4ejElegj2IIjA9UzvlnxOLwWidkhVGw79gLXcPQs7Y6pA2+D3S
g40FTwDfFCqFrdet23+s3nVYaAeV7RWyWtxBxF4AzBS/Ee8kniYs2tDUMFAStGUXcgkvyw7Ca8IM
Zm0zamOxspDSLdeF+/GBEwNSioqApw7AsA74THDP0BJQ8qGM4DFg6r5S8eTX/K4W1L8OXB/iv8NN
Z3lAXOFHGaEB79INsjQhNubQRnVBH2bVieOYEDI1QCFw46sln1C8wdP9/fwm274RzxRnOBxie21U
wW42wBJ4KAtBPgDuk947IKeO8hmHVjYRrEYZpJPrDMEWJJapgl6LoR+/8J773AF9kfvFGKHBHwo6
iL4ZQBoeyq/N77ipqEvNiNqL6pRf3Z8Gvo9nMWkvQjRhl5vCobIi3CMZXJ/uSfL0OYDJMvc/ruZl
4SPU5xkBKO2QG2WvFYRjGwFbCE7fO8S8yc7QXyFf2bURbj/8STH4BdUaX18X3l3lsm8N8GF28D/3
zUHifkI6n98FuOgk8beJlfCtwY6u1JM2tfe1+CulR4PvsqPEsstVh335Hrw2bASoR9gQNZ+t9vex
Uco8gJHBoVIgaYF1SOBu/xmQzzF+nQCBT0gbpulHsBRaPkMVqhGcnBy0abN2DnXOf9zu4eOEZG7z
hEQIOzGNGD5iVdEOXrWNaIxtAfI4Ref7HupwJRkJDEsCEJkvfpw7y6/1mSAKOc9GueGAoZnDXpai
9pvgbfD+fsUttejRoFciTF8I+ZAJ9Wf4kBcUvj+QI0ReKwq8/NLUk74eYqre1rdv48c32vB29PyO
EBPQE6VK8K1DCnaIQ5R06OVHiCE2MroneLgsq9dWKkYv2WWCwiwiLxDwmaOHAv/TgS4VS1yHQwtR
ep+sKBXnme6hVXrCeFBDPZly0PT1IWbgDaKSSieCL8KNUVcn3971WeP/+L0UmKkqE11e0mKom/Qb
Vey7lLaAbqB3BeELdT2Uk0XBFAyPdsIL0gD3U06T/m/0o8lhD8h8Trnva/MknWPOFtGTBFmiwggB
+2vS1mJc32D27zghlC7gNqtwEj/Y6AE5fIKv5hY4HfbY1zieXHpB5ApEUZMC8d3GwtKMLStfqhtg
M120Ib5g5LRh+Vt+cTShjuIcf036RM4gOSIJMvceFhki9gOjN7bEG2+Ld1Jhbbma6BMRUlXd4vuY
NN1ZkRPfwN9VVL+As7/a+QrJL9NzvcMrYw4LqX4N0RNVzfXVbl5bpy/DnofEvDtqD1vFfSHDrude
HPC4enidcfeylodQPmsN2F96rsoQw2VZ9XpvH2H1EckTWZaNzzAio1q3NPSKdFx4KwNffhZsIxf+
tyDggZOYko7P/sFS4G1LSpjTDfMB07ViRCSndPhGJM59aM7SGx44UhvCWTkKntWLzhye8FRTNxa2
NK6Y/HWIkgL5gFsCDfmx+EOKAlPMSMLiVhEy1yJyXZadh7aUskvFLidtR2/72xMD9rb+A49Li+GX
A/TbRrSllYoBxGNV4tOKzPYCrfnVXd7S7WeOesZI6yjVD2g6mm/P450kLQAEZ45glLc8PT3eYzbP
rJoYOIHoiodEhSKDzVPVZgp+Tg0Vq/k+3x+cyb+VdPcANNBhUVKyJXc0s0CGD35ETMJm3/RkPWZa
6sJVZSr2FN9rpVYhkeHgno186hluph90vJyVOylwH6Hww/FBOJL3FZo6xiNtFpFY9H1EJXRzzrsX
ARmWcIDhnj4oSSLVPNEjUSEieoX7zVTF0KNPzIbsaeTTiCrWUIM7BFFte08ZnOrQIxNEAQ+fcjTX
tvIYQLYthzJ6UBguvc+oYtml9/0LM3FJH6MmK36Xl7pO6OghHZS9t9vqHHA9JOk4Dt0VnDCPi1qf
9GDrEM/ymqtN9K2RXfMCau9ORM8VVUz9W7353PlvToEqYGG4QQXZEBIsCSc97p8agyYRpBdW+RI4
IaWdArbPxLC/Ya7DFsdFUqw5P1HQ5vQmWp9LGZV4O5Qjo3BzkoMhuyYjWI4Xshp4TI8FoQ2C0YFu
Wjr/ykiv9oiX4VKirX0SgYOQWZ7nODUoWnQHN5gXHBAk57DHX+LvpM5CNiomKiQDqjE28L9B/+gX
31BlwEu5yJ7PsOSKfLiCl8tYiFIvsI7REbShhhkjqoFes0S2xAsJ3eYERj4SVoMcHizEsbtmk9Ak
HycWScJWzD/KEWrQ5PorIt2cNq/giDHlVcOFcJFfDNqvlsCCAU9fS8wHQpsYfFIuUaA6EuZI2xeb
EFIROsroU9sFrf4HTrfhdxixmcFnmY1/WCTLnobfFGBzzr1pSGjpJp8cNQbF85WrE3/cFw5ZXBro
9bjgZ3jeWyf1Ado46rKdJQtWBIu10g48Uww79ROQIUg7R83xcLy9Io0xt1tJa1xq7ldMrhH/YacG
O8/VdwjFqSjz0euQh59dcqJ042oc/wx2aoZidjNJTseM6N1QXqnqXxLEPGeoBCS7f6goALGXpGqi
qHbVCQ9KerE4pGGMkYnMuyFOY7Dodsm+QPX3xiXBrgn50W1j3a82FODZUN5z/H3vS+UbcPhJ6ghH
SyhweFHGrnkpDqKfuDU4OQybYQ/vHciCoB+0O2x1fHgtklc47igLYJPfDE8OPP5Q4Jhh8531ll8/
Tex6TBGZ5MvflK835wh9UHm2Nh8dD5Zm0BAs7b+tEMT9s6FLgCyt9FdoTSh66/tFMZAXmIztlQkF
JMbAj+cUvrZGBJyns7d8zRGWvqKFe01gHjXqGst+fitPP8roLXuCcAFPK+XsHiJ/NdHf77hwgKod
q7oXWGxA1DnsryaShRbLPdHIGscRex16ZrqGgsl3Me1rcKsunGA1bX+H53mO9LUXaq95v+aSfwK1
ZoD+CWJ8e+LmL2UtwylkOEVppGwbwoEbXysjtD9MiUBwp3XpPjbpOcOoDkidiNBOB4ZkEpH5xzX4
eUsYQhFQYJQkOAFTjjg0JSxARZQ4pGDk/jrjRkVMknqxa3W2GZZUa/UaG6QHJ79dPbc4O/JBY7fb
i6nIUV1bXURYxM/5oLQ+g2gDiTZX0tB1l4nAASn3n3nqNjje6dlFT6981XoBAt+ixGfZ99zP3Npj
zIQlpow/xqgmhAdXlB2PUezLiSMCJ6Ajc70XTxIeyNhE25jy2CDw9siUkB+oKJEiYMQDUfeS3ExC
H8bGRvIhjY7jbtDgkMQBvfnOPsLD2OlqppwoGThdH7e4s3nU+2+31i/vWT59XvUzfVtuBF9UIFgx
MY+bZceRQRep0KFBjZMihmnvXvhd50h3oQ8NdEFabJcvsrUgi3yF4olHPQfx0RzQcDK58BiNXVrX
lhiy+UP3NN2Td5znpQr2Rm/lPq8qtmfdRTrFmbDf640IIqHEHPPUGEvj0mGXFmKnwPDCfnkNni0w
LkXU0ICXfnFFGgBJenPmWiRa5a5QtBmkiYkwILBCJhc9SUwfKbaQahdbkFqL7zVE69q33+R4B/wN
yTcibP6+2Ho90NcUrqjEws9V4GPoSjDY2dHhqxJm8mIeahzonqlQ3+pWppdf0UQZNCV97+4rQIUD
eUk3B6CTdedMnVq/ibp8nd4zfAawpWhaoZDnX3hQPju2MYUC3FfOd32Blb+lOOxI974PRAaaUKOQ
baIugd3B6Pn0xCceaLGkWdem7ByJgcVpvacjvUNaKOt9gx8a7AKgUqmeKWwpNIGq6d+hJ1Bl82wx
VQSKYyJdAJp3C4Y8+VvM72tcqlSfXg2nI6dhdE+qyj/WHQc5sidtrmCr9uCPgMpVjnrGL/27J3ZO
zzLovXEP8Dt0m4OmR84gzdaX+KtyXd6anv0cxrN6XYw+BIhE2qpbpyMASqkIqADrxpEIdqazrk8p
eypRmDV8TvuX2TouJ9feOp2BbN8npCEO199AsUTzVyBmmmBJc5zyOdW/Z8GuwEkqzy0erDmrUBB7
JswP9SuxFZzSDD00PFP41JhpugpAPtMbwiE294CVk8N5wixoiv60/Ksiw9PmpEEiZILpxNznlIXG
mYkMtUT+x6pXwYDSHaEtRp8xnxQwFKPbL+OgBvO7tudvYPpWStasDNwn5l1mSAWpZD9i3KJjM0o1
T7ei4xuXz/gI8wFKgO5m3eARWa9Dso6H2fid2IwIpunC2OtETLB8xzKzukNO/UAaHBYQqvM+a1Fy
KxUnxsPwO60vmTHo2ElGb2Zvu7yw61m6KebYsL2vj8yug3yF2wSMS5Aj1TYoNJEiVWee5WyOT1Wg
7lSnYzu8PXHV8OJ4IBDgaRsSLgCI15KCQBorPTCWHtceVwMNT0DIR1TvMIRBexhCg4etN5YZTlRh
2iMgcdR8hh02XWAXGLzg03prJzi9KdJYuyVjgvSidz/A8lW/O/cdTTb8xpWp2k8YWxjaTVh45cpo
gziwJjj/lRxeKHpL9lPnG2IOsmqF3ow6FUvKhAhFHK7gq5EB6XGd5LdwWJC22SoLcFvzCBvffWfg
HzCPttrucfmsmfDkglwnseKu7bhiuLoAJurtsxCWvMJWaXJuAPrgEMD83j7unli6gYSAxGINs5Dm
xZTahPMqweQGy2IIkodyA07GIDcy9CEggx52u57zpn3H9BjRmJBKPJy+5VtXes982oc4oIyVoyvH
juFlQbkziQd922nDHomL2t1uR0woubHlSA5MeYBQsh5gJ/nPF81/kjw5vAvyu4O55+M9BfQClVQE
9wXKrIclBTjto7O1GzVMNa82mMEmqFnB0IstAhmfus5csP/zvfERPmAYaHqVyIbEALaKikGfeWjB
foXlnF1CASOGmVWEgh11K5A2I+yf5ePUx1OXuVghYvUCkJXkHom1ixr9KnaaDSWCcDshEBA0SAmf
HiaC3wNVT9/v/84FflSFHFXBPdAmQCT6Vt/Jy2yjuAD1drbGC/gYvvgQYylq+sP3/rEx9kBaHCAk
z584/oodbpvVpIV9tzGpCTxsVH0WFNQ8DgD4ZKhCKHHp547r5wpwiVWYUDaplJ+Do5/waHLyWwMM
Y8BrI4EIUu0Br9Gy46hTjpKo+QfRyhyUzPueVfTq3Gpe3N7I5dozY7BZDGuAglWot9BG4O8mfBSh
n392XePBpkdGvsxgADTj3kT1qCXiBf9QvXisX/DcwSjf5bt/lvfw45XfqFjIs3coMTiOilZYCGGf
3K1ZquXOuvDs3qcS7Nxu8HLL873yepMfs7KBzE4Sj3FjEn41j3k66bZM0/+qm7EnSoamxqcSpHDG
kPw3O45zplWsyeMMs3umNdt2k4yTIdUmbj5T3jYbWtAqWHvTEu9+ht0V40lY1e3iXUzxYL27poOn
rIsTCNMuj6ZdH9ZBvMapCWeqkRZiYAyy5XVTycX4S1qy2ihUs4zVfFzfZ8Sp0Mv5n6kWiYKDoCXi
DFi4pkfnASSwIUshTOavrTr6ViF2kpjJTpRNM+dWjR8b7ph0wLX1M77DLx3gWCJSe4T0fqBf2oE5
ykftD5W2nfOYDTFjGdHaMoV3dY/NjUfkcUqXR85T4WlsTe6JDaYM3s+zrkzagNqei0YvKt1wewfw
WBBQkro4OjggOA1G7Ci2IA8NsczuHwr85hlZmvSYwyZ6SdAZB+wLLCJ1WZxZQm66gSJhXeWNdu6E
NPgPvrCT3og+w/M1HaNKrFEJJVD18AZb1OhFAxSjPq5ITCZt9Ow9WRAoDYTGwEdG9EWz1l/DP8xD
FbJ0yOzuecW86Ie/IbM8HM9gZ9ia4WBti8mKEuWWf5dm5XPBblxV+HPxtR+pn0XysPjY96Ua+zRp
LHicNX88Io98+crOZT03qiuuJXFz/VK7MGR8QybUJ106ysy5XNLOD6zwkewaXIBhdxUac/8ZoYM8
ElidE9toRpa+k97Cqu71cKvcwfROvlFnE2VPUWnmXs83qQnOgMwQ5TiT1H6ARyG2V3Lm/A5QTQg9
Gv5m2py5AUWPTrSyx80EHYuhn3n6iHMRGFRd4i2LJSN4KnjBUV4TeFSOrCEW1sn5d2Eo+toIa59d
bwZ0u2J2+H2Onr2QKYLyjI6nF+v5YfPOuFQxdoHfQh0J/qjmc9aB0TLb9NnhcJm2ZEcURtROqrIp
aULLbFzvKDZxyMYe9Y2k6QH6hMOw8zNoITApBR4XowQSUMP6LB24+Gk3zrbtlsw66dCbdZBBHF0R
7DkZiKyDXugjeX8tUcxwSeJnyMjhcZ9a00cGvguQhGfAIIcPs0pcBQqgMlVUGxizDsy7n31H3Yqt
+zNVPRPnXSK8dM+4WZqbLdRzdynIPYfqNChzp8WvWB4mkTV5UxlTsHti3S/isFvXhtMBKh7eKtmj
jsGYikdcm5Wz99WCvYpf5KIPzfHuWCwztLxd0F5Mdfw6Rt9ikt89/e2bZxXb3lV5d/CV5J90aTW5
z33n3Zs25ELDRro2HPZ2R+Kj9HHBMbExP0b4L+Nea4CiClQCr9r0YRcnYjqoMt2eCBGwALov2YYd
5a3BLhCFDmb9wF03Y066SG/Z7b5v7wODYRdPiOTAobDmojqUaqN4QXPUJ9S3szHRT0glYIxD0BrJ
GTe2LwPzTDaZE7+X84D6KesClTSzeNtf08mYjjKn1YxPFPB40r1HeLa1CefVPcQGlFvcH7OUYt76
3nrl7rGheOmBv92eeVBh0bPkL8ls+K+IhoNfGJBZ2KBNJcORZTaTBhDRrpRpfKPj5KQSfm39pdPO
mdfTlfAz1WeiSPhJMaFjbVDUsVPr/WlWjIyxcnhsaebu+LOgSoYUBk0kF7Zv/MxdFW6nxlpBchwy
lM5xAdR8Q3LFSwT/zAHyC4sTMkHqcZBlIr5tZe7v4/v4aHr4jlwxneuRpQKrB/AjAaF12bGE/td4
rPT7BUSAzUVYxDHhbPTIEpPjTwX52MuR2KgTZrHg6ls0MmwczKF6I4WxJp5reDoxZoApP//BObj7
jNzAU+IgRkM8YobHpAvcjjdD7ZnJ7g8zDlpLWIhA1zmtKS/mMSZPzliBcOpTkjBBRslhMoZZp5Q7
algM32MTtSjOjDvUy72rseh5zxEHqrHOAt5L3aO0VIXJCFUcs+NupjPIwbTs4z1KJLP6FVgJ3DA7
C51/Y18p3ZimhfKe7k+dshu9UXmdv08gDmEuxHSLD/lkycHBwAIEy9s0aIY4My3jKSx9bhAaH+DY
E5Pc11ndU1XxfUEisnwr6b7J31nosztDM/PfyBoCK7ZB9Vh0JLV4VTgdxoLPgM5g2JzheTPlQziF
NO45Buyo2gtkGwxyjljM/fM3YjgNGgvAAwf4RRDVb1IJVxIkqILS9uhGNbehytz+Od5hLRIoTjIz
fZHbDkV1wNO56I/ARXwY52PdB26FLQXYomxrX/MYaHKGhvkJs07SCsuNHD1CoqgBzG2C7W0mGk4v
NEPSVj1FGDlz3GA+cQc+52RLhJvNWJ+2URt13nGcYL+JJfUomZSI96E4eesba+OW46eEXtevAsMt
HYDybclP6+IIGFlLDUrIBp9H7MhtgrUMrJdHeH/04XXgpDrnHJ/hj/yleVXtdPU5kbWZbx5Qp5jv
DEnHDBvniY2Em83I9DQjutKBRfNp2lt6c8Ev/4750GGOcg3Pvv3bxhFzTl3EiBDjmKE00VlnnB0M
KbbmSloMOQF4vDnkJ2UIqjswqZXLHcxeglvg/IYwPR1zGU/ixXsk+QHYKd9MXKF8lPKHlGnt7T4z
PcmFR+NB+nH77aAMV0QPDCSXxUj9xSicWkzxH7yHxhZO5+A+Jj3ZYR/D+2dH6cY2p16O88ei8zY3
LKtC5tj2jSqCwmFVSWHvEsce7KJQYhiaDiFjoBR+umxxPparmoejMlXiqjx8/ebcd1lAu8amcIBI
pjjNYANISzTNoPRem3ihzfMRw0BR+Q21P+gVLrwtV5AWZ3ffKAbqkmBikje+4asbEOrg9CY4xpKe
aMcbXBu7K88z/Q4t14LGirJVvcJ1wmNFFmUV/nXCoQAcKEdbhKwCzkEyAM0GO5cmtBFsR62fBpje
hHhTPWGuDxm531++YHr+sAOH7PdgO/zT8HxqAuI7YZQKFImxmBNjCU1mEA49HwoAm+RZGHb1BxYS
mER3g8c21n/T3DXzQen+xQPQcOdni/jIHXTmCZNQ2SeSN3pBxdsYASKSNcBT7r8DEtBpwDzdLlaK
85kjKEHcPTPWPXhgh+/osaAlmAFm/0t2iYd0mnNsmaeKj1FmN6vEcXFcH8fpJhFyG1xxRZcxiDep
GPtCGr229ocUAcXuRs0im+hnrDm92nmP8Kcs7nZ8U68SmjAYObyRMDwEuM53Cg8el/JtC2k41D02
TCiYz0MjRHqQK1EfcG3eh9KHrXLGDJBE0S9SK097jaEVNMDHaHxxocQWg/KD/hLlHejqvwtW2/JN
uTxRnzH44yuvn3M04IRegYKz96EFH7LDODxBRAtiWeMQ0MFwHuOqccyL/ZEzSiAhjNGADOIAKm3+
x2AYVd9n/PbB3ujwbv2Ajyb4svBVAWft90xypXUfu+TNK5BLt6RCMuEhEx15SKMezG7091/7I1JM
4gWYHSe1Care7SFkjbUxAhzFaW/JRHbMoXqWtzjwjvq31Bi8V8UNK9aWZyoPTY+EFSptCiiar3by
O6L1JHF7kJ6K0xED2sbhUZikJ/1CIYIRbW/JY5hf2NOq6LjuMbF0OY1bn7qQHO6tEB74kCd8aKow
ehkYBe8w371D/aJEx/nR/61+I/zCgvosQtVUz/A/I27r9/KDVwQczEE3xpUoiCe96XtEsU5PUH9G
vDxnsHBPEcELyB3QhyDLgFuHB8c64Z1pMYZHl1yG+fGAvOoMafs5/8zfcxpoYldtaDUuvRqjp84D
HY70UNj2MPcMektqJODl3vJ3oVUUDCUQLYx0PcN0vitQqf47oi7rz3XA0iUou0y229HFCVea9JWQ
SiMdchE4BMCwl8Cl8AUuZFe8boAATMJm5p2DHJANPmkcsNAEh+Q5fGkBob7iyYbENX7OH1gQoxAl
No7+rheo1fTl3SMGrbCGdcanAVR0aVj/6esWIp9Xnb9+XnOyGbgFdxwUZMFM+VRbFnYWFG6yeU2o
rzzF789bF/KqyyzHTcdywNwIksfjhicqdJVtrdt8BQ57NB2N0GLxpNeVYwzVU+oxrUUAuFWClsKC
H9MWfZdHChcOpgFY/rBljT8XunvukzxlqmT42amNEloddlZloO/0wu0traW4soNy3LChNXMUyyRk
OiACX49kMayh9/crTr+zym3shEmFPKUlwqyT1dQS1SmitvB378HeEQwzOZT8386atq5mP1x1qLms
Df4rNqQYJiyBrAN5b61KaPDcIknQpBCyVghoAcsShwHkhkREJ7919inxPoy1of9103so78CFxp8Z
nQ/8ZTuBKWq/EN8FxbRcV6yKw3dxX6g6x7h84soPfnN1noYdObsDaAKuOntG7PyENoMI9caw3wFj
IVotrVDdd3uO+yM7gDj+4gVU2HEaPDbdMhsiwKOAcg1XnRpkJlH642WkzWkdcVJGSSt89Zh6MJka
P0c00dYSx/1J7CTLj59hySKsbrHcqoKe187B32l9a6e3Uz2NSIspjivQNb3KfbPaU5MRRTVs2aLu
ATjXNI8YhdhUGhs5RMRpA46NTzfcNFEDgJkCD8P4vwCVjmXMWNsg9ZoVptJbygNOHSA2BlcbddfR
oXAPhjBY9vSJ7/nj0lk2FCfMSjgvYq+079G/sGIge5LS1nvm9D7eEgP46ggqwAg+7JQ8D7hxsIgH
8JtIC2ndo18vJdLEOo9uUUArS823LhlISumxCN+jd8hmESRDULFrS+w1pjdr9LDvAYebhHnamrpb
H9Q3rP1R0UhnUhfWYCTAwc5aaIr+OK+oTISfx3f32j5IRvjNMiChDamQNHzC7VvJRZODqev+S45e
hUih3XIBhyRgEODgPryKA73a6g6nmv+5wiO8Ap7Aq/Qhg7jUbFR+QM+YiuwfziQNhZeLYI5NMmZx
w+OBho8TcylbA3p/bWzgNdYf8/g0GN6TqFaP6tqm96f7e/DwSolDABfDqBMD72Ysn7PoM9PwvZ+a
g3M3BDl36st31I9+TgLQnk547UDysZGw0/lzb+0gsUcfJ59BEPoQHqWSQ2VhKQpjBxrm1zFRpfiP
AN7YLh8xSs/D463YQNYaxm4Lfw5YEVBhXTE7LzYGGCvBMoUvIb8ZWLv33rDJDcMgiejDX0BQjIiR
+QWFnwRq8BvS0O/j4DU5+mmkue0pD38e3tUPAXkYYwY7Q7hRPPO5k2zy3TMsRJSYtWRJH9E3vcck
ueMCltw4TZeM3F4bKZK9RwAfJ7BslaqlHojwaeNmEmKTTxnv38rwRUvHEUdetOJr/meVbLSoOdVO
6tYetSXXwNwe/butn+9TPvrr7+gQoePtcFcWHpAZjnD6VPamKtWfa7qQBu0fmNWgWac/90mRN/1M
6+VxY4gkQU5qD1yjWlg7aZOvurtbbOqR6onvsVNuTTwnrekBtcvFnE4Y7ugMMn11SuMv7+CFaDeo
7WPFlUfpvCPrSQofo4SIh9aTpt/h5wyF4DiTz/pWE5Fh90uREyJXrFN0egc5sLwYqxfY1kOFB4Y4
CdkvPehzGJBjVP4EZREuzdgW0ZQPPCIoQCg/e9xTIfIEJJzM82v/z2QObwBrSKffqjz6R4CLDvHc
ALyaEqH6YSvpGn3Y4652S48Tqrme2zD/pa0hrqSy8wTPanJBQNncL2F5G0KOKl8yhgLTvvxnpt89
1y1/kDNIxHOC0bVvTZmpgolmm+7txZPXidOavVAlyoQXThxeEl7ff2VJchIJHoAx35nmk2vgv075
iEG3Kv+LcpWiNHGqBsfA5hnqxyiVfcPXGUtsjHQmqyB2aA1tChrCIcglqfzjHD7WhSqKR1249+/Y
gQWAzGBkTkxMvusuYEpN6374druc8BIW4UC99OdfEhQO+pIJ8S8G8BtwqKa3d6gIW0Frp23qWTGP
abDQwgwfQR42rL3Ow7AgVHxkSQ5BY9h7mHs8Xgos3qAQarDgmdVh8swc5ov/tiAn4+v+ZcfHNRH6
3AW0ECr+kfE3rY8l3rN/HLWLnNom24D2yCUMIUL3bNAIdrcEwRKnt2ABD1VRwjW0mlNl8tA8CddJ
Lq4gYfNG6orgGvwLJUEyozFPhy1RATu2qW+PZiJgvARAQb8CV+uN03QVoFqga4FQCEELjIGSDe4v
JyrW0nThABlfyMSCVB9RaMiUypJN/HZa4ggKp/A5rmHbzyghGQFcOctocUkphVEOfnAGkfChQS1q
eLbChPY/RjS4N3gDhXMR6CtQgkogMVh94DnMBBNI5ge6cnQcKBH/Xl4NoX3ipOaJpNQvOCH2qsJD
tOSEp2fCzpgHPDtTf4IaFMLmDI/j17b+T0ZgCv8Bw5WnjM6HXBFKAsjk9V5ZoKlAgwCaJb4CgnHL
oTZRr1wiWhGm1BqkEoKfqD7oFnHbA5JBfa5NXjfwcsnPnhHFVoldOJagDBjrlcIl02YfuCMpu3G7
AC9JptmqHYLkAAPAUmkG9SgVtGoihc9VoAQMa2Th/GeuuHblni2m9TE3g5LFbuAle+xouGx5eB8B
HGFPsO3Gb7Z8aviDGsmuefoesopxW8Fun4/I5PPpaoLfzAxpdIsVclrvOGeFTls/m0FPVF0B4w85
2oqUnhOLAm2ahcwZ2hCcnjqDJMNk8VwWi9fh3XN+24f0TzDaX0PWRIUw0b62/qILLUcQKyx4K0su
S7uAoffjmKRatHEF/ezlXXP4kjd4MNHgM41CAg2WQC6YynSK/KrvSmaCz4Y6lINuaC3ybbklOGZI
/DhRPoR2lj+c3ojZJABlT3oGqV4QYwqD54hk2Ehw+ukbZaezTo/nFs9QCh+GP2KFaRMISVk3vq++
Xh6Yr8HiQP6phg5pyDPSWTxGug0VmcYC0dKgcaqdqFjg7iKnYnoiZPPcoSIJy+T0tJjbNgMOJHzw
z/rsc3gyVtTGvQv5FvhN0aVS1scEa79mHzxjYBGR6slYj5p2xJqmy6XJh+9BEcJe9Dij9obFwCNA
wVJIohUqUN5sGCn3WWTC770I+qD8AwQY8PAb1ECqg7KHTYL5cHKTr+wFqAug3KDnBaSt94IMAqUG
NynWPzMDVio6Z+GHXIFOAG8yQnOIQqYEa6J2rpk2CWeQTDjCmp/D3IpfXWiedU9s46bNOP3XROwI
OOjDmOf1MuOA1TAdXMKMBZvLC7YGmHKacOXpjOA49b2s8aoRqTTvhRS7Wahge01o1EAKKGtHJSw4
4IMueGEZpyPzPGIAHJ+TTeK+xngRRWJPAhwB56EmTb0f9jR+CgBI8OxrLiyTRv/j6MyWFYWSKPpF
RCAgwqvMiDiPL4Z6lVFFERG/vtapiO7q6BquipAnc+ceeIiJMYs0AWsx68jzNPw8PJgxQU7yF0wa
P50N/ipvEMrCUe8Ntw2/HMQHeOMpXu1J84dpszlJTvlFWuKNMQVbAP0E84xTz6Zo3E4MULUmlE0c
cJ+zHOKGd/1BXAe5swhxttVoMKEuJC7KZ5QjTFpbsB8WeUCkM6MMYFhI2CyeqJu9s/yzDhDiHlYD
44fcrNIrGeq5V3Kn4c35ZdQqwc/NOquBa/AZE5FZOAb5BW6L2sz/zRtPZz/FTp7kQWL2UKWhnh5h
RwAdt1yxsZq0xzww5t/W7yI1/MwG7Q4SCjoF1NHze9SfNhtFWJwCx8JHIgSxFzUXZG132S4au569
p9KpNuGJc35C8w0L4ND7ReEJTz4rSRGbvF46JV9HHriVGhe52JFixSZAYeRaUPteI3ZZSWvT99KO
wC4E6brn3rOcAcgYVj0VYElLSzrjDdQngXBV0eNENDO7SY7jnHjXIlJmuAbTqfPv6RK543FKnazd
w3f+apaNirmTnzQCYG82MHZQTKOv/QmMW4aOH/ZMlw+yoD1C/gfEXElXrHmUe6CwVUCfQnl8aiux
DEzjFl3tf7k2ZzWPG3jAF1LCGJiG4EAIG6I+cHFRHrUY9F/NgaOdlML66MPnAotUj30QW/zXGeHY
gfOOw4q8nVGyrJe/C7YKzGgnCDu9MSJMw0f78F0XLmmYCzXU/Q6XqtP3x/GAwzBMLnCapLNZoH9c
/gjUEDf7PCeieVhx9wMqAEqC7gmvJCZFYI4tniHKXNwFPIjgFZw2OdWI21ocq3AMQYLGfdvc1ms+
29eF1Tb6RdX22bj8uNsk5Vaf8KD1d6AD5mOlwz9KBG0iwR3ggcJqWmXTimLB58CUHeFN10zr/rjO
lzf5BOaR5lNEba+cEEnvjn4C+F2NyRd4YEbwODZMCoY2ob6R/NDDOUUYX9hogTN60UneDVEiae59
9l7VJ7JhsBfM4QE7d4cILDIIsYxUfO18u1kcMBNlRm35AxYv7L73c57L3sKE/sN9Ru/zE4APw3qo
Ooj72XDR3S6l4LVChxVKr4CRYkQqDlf5eoEijvzOT2CVAP5EFKPQCBmKIpLOJ0bI3HT+LB7x9zlG
21pLjpKyr4DmY7GfL36A5v6D2RNj/s5igOTqMXlqTUzl5oqraJ8Cvi1siTGBwr4FXTwF5XWpYKpT
ghesb6ieEOJV2aVotyf0/YrqG88NfMXDSX8HvdV99WAKZ+KwpTDZpY7Yuw3Yuda0M1Y2vYfocEoL
WV2+ahcG9DweFFYPh7nmals0VCAqdsah6eCMRcwjROFRuU+A7tOpMc7H+C01weFcQqsTFstRf1du
wR3j1HnyUX1A0nIGDifkWcC3fZeEHOEdLvy/cSQPiNPKrgNsvDsv3ekeK0QiRntAu2hw6NYPA5y1
v5FE2vHbxfXEyXfJkSyoEgvS/ubDgRCi33AybncHPIRlV29heNWkRMAIgAL9jd0mTVQkCPpuvtCX
fGHKBLKdXeLsCdrTt6vKlrmXY0JSKV7dLsMY5JiESW5XB+tOG3jKaBxp2r4Wj1WNgA7S0N1R7jZx
mfeDR/EFJM3PZepVzbYk4fHDceHIyfZ1WGkVkdyT5BD3v4sBk74yY9hIB/6zF0Jxr/pWtYWHDNWu
c/hjqhYlkMctm9z+ZN+M2tamPrktkZRef8oztupNnq3NkDAmmFhe97YVZM4RtPm+MoQbeV/ADv8P
E8aCe7PQKHa4nUtn2NtgcCgnOL8n6QyfhAU0q/fyNamxbQ0AMVvqFfFmkwKNw1yFEk4TSXMQ/2J1
duhDGRiaJ5kGYFz4LKghjhlrXAquLVmdox7IIMKUCxOgeCyozGtB22W3FZWJ11zTJQT+VT++r+9r
/a+PLGRy8LVdOS13zENzE0IjpO1Y5VHYSHAYd83uDs03fuM4kvm/DqH87NUPsszX0+ChhVUy1XQS
HVcvSty7AugznuvCsKvUacrF7e6Qx1oCfOIt7Bk3TqjN1/+MPjAAeqNnKJ3fkTTJg2zdI1kQpPPl
sqrm+fy+gs939NP+EmnzopdM1aiQNsn3N3yxUktor5IP8Z4RCvautzNyv/faHkDmCAR7b9+yziJ7
UiPY7+5/h3zxG6ygX7AZk0y+8eDAefR+kg7r6Pf1KAfKFwlZ9RwJQ3LzoJBRaFsKH6LxzDFUD+F9
/xVqt6n2Xt2/8RrA+CfNpGRFKFZXebfmTyXAQYLDMrrTc3YyxN7B2pC2koTsbqKCbiG8wYtXKcYw
g1G3F++rlMbd1yHAjiBPNun3nog2A6PvHS6tNsEuD1Xui/rr1C3hBWyGZAY2yziba9grVCIWIUiS
jRgCFnQ9ZUjda+P+BOBAC0s3Y7Yc0GRhhU/VF2aODs0lIGsHx5PRhMxPfBTpmIB+Kfd8q/CtaU5o
tukZoe1yQoIGo1dnWqJdw5YQUkdQA1aTdjk1/C+PMqwRTpXFvXJxoBJC16iJB5tCrE7u7fIV6gfv
fUxnLwkFYfPDPHB48+HNQQoS8dd0jIDGK7yhBvMMh+M97d6XOfDhMktD/DNbTgvaNDobxAB1SCdL
dVbtF5xDYGf74C0ZeLON0UZopRXMx8C7JLZ3NkpXWV+CnwDXOgrO02Jf5DMK8LOR/9I7Q3tpC3pJ
Lj8szjZ+Xl6B4D9DhxDj+s3PmLGovkhVbg43Jcyaz8A3WnvLhrOUMFtEvQ6/SIwo8lXoKZ6n4jAF
7wBOaTClGNEgGqGOtzYmZNCnGTMxItoAXCABBW9MLUCHZbot1jV4AKX1CBUFQUaLupOF4A7BAsb6
newh/leu7Dd+Foh9sx74aCeU4OAnYfFwYKkkg1FVRNV39HrhYu6UhB0RWs8BTaO6Lw++KNtH6Pqf
LRA1i2FYZ9DL6OyNE+0S3Xe7aZhxqBYLMgVHz+thBY5THAlz26Bahdw+aXxMrgWrmS3C65zgmwJu
9tlgLtQJOwGW6gQr4uO3ep1U/z6lHgFZmEsc1nA0Qf4LinGDjsIEqUC8LD8TbNn/g7Q2gpDFDeAD
ghTssXT3spmGbloAHMAOsCOvi33o6HbKIyHfv88eEwYq7LdIJpzmwooWUYa6S/dgGNmxAvNlDmDs
P5cRIVa8eIPtYGgGYoTBDgDjImUhwla+HuFIWFMzaHDnV1XpYcIOmCNNnwCvnHEM+ky6msftR/tI
D3YotgzTBBcpiAFgVlvKe/rujVr4m5XHBAnSwD2IOdC783j/L9hX/yGQO88ZjIEKuwKnzEbVACte
oqy+UYUAsH16D7yaYQsmYYcFBW5TGrtXH50dpBM4jiohOJpNcomP4yuCUA3YPjtRaGic288fHRpM
OTgnKBsfuAVgzYqm9MRijp3qbcOzb7yn8Gb422iV6MKkiM0EMASmuVg3PIhbibUrGUH8e4Y7hDP/
efL4U3esYDbCdPGPsYw19eGAa4OrVHa3JH4UboMO7e/nqI7BUkFo6P33/qbaxvbci3F76A3xDfJ5
Pa/9L4so8bpAgRD+dsaeJ1S4BXQudItk3iNy+k7eptXuH7gK/X04iJhP52jMj7+NSmGOmBYkWEgB
QWjFhpNBZ2s5xtp2ipYHK1KJwsHGiJEG9OxgUcaqLw+w2JDBNdo8eja7kymH/l++ghLET0s2JK+s
lPMrBKN549EO//zncp2KCW5i3N9J/HK1Dcj57jFXVjRG9p+YqwceFAFmj6fP5aWhdfQpZrdhLSi/
FUd+g4CTc/65KU7FMVv3l2xYaSEoIwgO/fb6mD15JjuLlPPe+XEAGvKJYKYw47BS34iJsqqbJTMQ
7ISkZKNCL0lQEWXgtg2pJRPkEbcWp3Syu4UyunVu47s6aS/g9GjSACd25eK+Iw8K0xKRYdLM8oWK
pGdabVS/iYk3BhJ/hEVce+VpMOaVynOGx9W8XVcRKxFsQKFMdtavcD9o/3gpyXkhsditm9NtB+WE
Z2KwBGvm1k1O3BdIG+pRcWxn3EKJzjrEB5hW5FEWSj9W2VyA1lbmDNjFmjg//vew72073a0oNvNm
XhrD7GvpJAwu9IhyeaCo+/VK253M+Bs+QWKi0u6O5c7EUNPtLgXukPBeJhWMh87iGIo0KN+5fbc/
0WFvICUe9k/yutweZvVRcJ3RqchkYJeLWoILiFpBD+lDbmE1GOZANGcIi+XiiwJyqEue7B4glNtw
cOBhwZIkud5n1f78IPxCHY2JPwMcCooove2Lr931XcnwodGmuCjyeeD3Fs7PxMnoqw9D4aX7XAwk
Rzs/EHQpnAo2/ve6Aerxgu2+60MkRZ+Oyox1Fm7jbm/zKazXro4L0xJr7Jt9m/eepIwOm7WxbiDO
f4YqO9oaWNevps2Xvq1x7xWZA5PPhpPS3H+BtFaJZlfr9+jusoX6vkfPVfZ/6XHoc5ww59q91q0O
AXJMZYWusqHKX/qYKh04V3kMmiJojhJ6KcMvcK2DsNlfgzFsfjr2IVzA50zXdnVG1ReE3/LDdq9B
5dHMGe2rxgNu4jw0xuviyWgFCQI6GmQ1yq9+KleALckvyEgsan4TDgNSb7MjzU8ebfVQaC6mEksY
ZV0cgfvhOPJHkITLXYW0i8HryVhnfZcmfjhCVWhZLVCHN8lmOc47lxtpXKfHuFSYklxywcfcUNlt
1DF9amHGat2wn0eI5dsMgQcOEl8qv33X1/XbhWzbW+5vlwE6mmLMdPEDNxnsf+KKsG4F3dY2mo/A
GoO4/gQfM+ArJNgI5cKUSOg9jRcbdCbGx1R+jPoQsvPdYdcH6nqsBzjtwU9f5meThDRI4exHtv1B
yBVDsi92HEARDPjMXikE0x0lA+qB6tJak9kGF/c5qoIyKMJf6uEaCpFocZt/3OcmD3p2/wS19Eii
MEG1aOqX5RhsHCuwu11dsBHkxnRosh76iMbrydJtShNR1V6lASvNk9rtHmtUOrCa14oh+D2saL+C
GslQWPy3P+nmZCJAJIG+Be9213ntFXYsJe7K0gFNsGK4UBbtfIbe4gPBMYQniMsOvzwsRtTfBSV8
Wy4zyAeQVYRHFikQw8eUXM2L5N01d7DP4/LUnRX+eCPNXoPhoLB0svJgKjHc+RwtzUidUDo4MeEW
3yMotPBhRvCAQrY+nzOV2O/6zqeHHxs+RzyFqFud4hf0tw0MKMhsrCXQ6Kr4u2OgPtIRY2BjYH0U
uLeQdwRcbzdR7VAZMNx67F/n5lpAT1oyByNJ9X69OJ8ibEw8UXb/L5rKNH7GSgiUqnEMYsQmvlQM
hSaFAMY/ZHwL4EJ1u+n7L/8jBZpLK/YK0LtLRvNocHBZntF6snWiaL3RtFi9U76VYNKr1AkhNdGv
+CuU24dpsTc0dm/GP5rl0VuDl72Sj+/fRrkiBSh+FkuuPmas/z3LVcCqzmL+LBwJOhc0k4ve+K+e
hY/ewjBsiu+hdhmduRg3Y8tEbGLYJHSTUJ4wfZmke90BJ4MUDKmHpo5hZpe0/nOuDHC52NNMsnaT
XHMKJDLYwW27X4BTU68XsVeWHQmI/wEvH7+ei+rrYTbi2sCAotQfMP+XXUqK5qhgu0K9Di9ApsIS
Xo4UgQh3KNZ6+EAJNs7/AKxf54I9uWKp7KuifKk4CtkIf4ffmFHp92cSI254TNZ0hKCkyUa06KpI
E25ol5baGNTie+4vmbGqGQZ56VgfJ3POHajcCAE6x1zyGXKOW/yKp20IsdJ6i0QZxgbW/QxYvyTE
3ZGMiIyD6kzmJ/Yjw3bETJH6B+dwRdPDpNgb3zv38xYnC5AB2FF3wKNAbNLSFc4CsbKHrwTUhEnO
uK9aIDF3qGqljWINFiqvxPvXUXhggvNx7gAFbOFYGToQOvAXW75nsCzloA7zi4zWf2ysaN54x6DE
A7voRCdxwos2g8WZXCGSp5/ghnQCLPbMcS3v+XGs/MhV++JllXwjoKnEGALL1SMKzX2f+tVRPfYW
PU3IxyjKrIXWLSQHnA6E9VET0t2OoCx3J2XMIS/xxL8Z2mY5KetJyMaKvgGJJaZ27AkrYs4HYqMI
Czh9Hnm4lH6IrcqHtfRQP8FGokzg5oSbGZgn/zfr2Ed8h4+dvDHizNXnrxBfc1iiRVxe2Ar8xPfj
mB86pTWEEVgBd5deWxnMSLB95KEMbyHzAOpwLXjhvY9gdvOd0qTxM+A00w2q3E/T+wYjXt7M8EdB
CQoSSYfvGY3wIIIP477OPaHdgsSbRuqOdBgajCmmQRj+Qv/m9oLiWVh9kbDFt0pK2X8f8VvjaBsD
z20/rwNuV4os4yJwJVz/saG5oEml+64dWPiDdvOiAW+J8sPECBSQxOIJfpbjCqmaK7ukeeI56AzG
wmYBzwpB0LbYJo1OZQCIGat/rCRxB4YPNC0dmYfNel/hEt2HvRYlxgaob9vM+vAjbAAfA7YAakQr
GbGWmb6DH7YA2vC3uUP1xNqTc3vZPUaymOgQ3zAXxFgjYEA4R4okZiZSsIO7EcCMjdI9812JDeBW
Gaem11CR8W/DQOBtoVO2wUh74Hd9KHhwhJNY1f2SwEAlROqh0QXClWALE3d7UwrN1AGr4hrLTrd6
3O36+LjyqdIp7QSHE0wP+DgboIavKaoaontOHS70BUIilr1IqDF9DeoLR50NKsfF15mxHCxw3kGK
fxzobBP2Eg/tBs1TDYVxD5MHDoN0/sBUGLHaJUGQUFPu28OQ3+L0pXQibWmfFmc03EkIpbGKGpZK
lDj6dy9Tk+ofTQqeYpNe7bOX0TkNDy4nbPeao+S/BwdmfFbWt2Pl5qeO3cbC3HL7MWKDG7MGxuPo
szVmYmPX4h/M14+bIxN/xwwn6BbwF7KfwyUEx4dfbxhLRj+BACPe2eEBDY2SOWoJMx8rV/bl2O8J
+t9rg8tpH/PdysfPW1N98AK18alASigjPcTqEwskLBdQMrSETDYrUAW8G4GEPtlZ6e+Z63hP7DO1
LsLftJD5aMIa/gN5Ww9Rucssdvped7BVw2G4W+B8Whv/wZXWYcKiweUvMRcijO/YdKnOCyYKq1yP
w9MM+xAs6f0VjKEtaa9tH1sOebyIQR4mIgxXI80ykIX/+qiT0C0z3lPU+FEm1Ca3VpyawtBH7wTe
jsGwQprDx30zi5e/sG1GtTRLR3mMbvpAcfkJ5RJDvEYP+ZnAv4Q6XVMRAW+gA0S34PIdzoduMHkt
XwjsVt8Nw4WykH5Bs7w/3f66v7+jpH+M8qP0dR4SRoB2fWb2nIE75dACy8JPrP5SrFJRO04pSmQ4
q2hJ+A5CbhKIZuBmI8krtHMlHhBbgQoPWSMoR2mMy6v7tZhePlYV/+aZMNUKGsjt0Wtv7iBWQEmb
5rRokbnvA95DbRofll+rtaWr7LbTzv06u3aBkYn7xBvBfnuw9Z4RLgBgLtbbYdkUcJKRMkwMHEpE
eHhwa4owZRptmV7mCLUeqsVHvN+dAZDN5AFCoPg9VOE7Db01fTmJMw7oojY9TFFN+hotlKeBn7HP
mquzX7rUp1i1cNkk7iFyMC74rqjRAwfQYbKXmV80ogr/DhNld4Az63Sg1x5nK3clUAI2DU+UcJjM
iE1Ax0Z38lprCx1h8MKEZYD8Kxt/IJNrXgUQD4voWmxZxHFlb5Xwru/zVyR2GgRddqMuesNmSo7p
ups2yKY+Q37Vth8kKrifLiH6jaVR48t2CiEPsThMGwCTDUq+GjTTsD8Hp4oR0QZvBwsi49zDWnj1
xg4PuliNFf/qtX4KcXoBBrWGW3PiuOy5PVYUUYeFOccB1yvSl0lQlv7gMsCSQAcOEiSF24bnpYVg
N31fZZaWqdPBXQWoZesCC35jXoo/LPkVW4P4gkHxe5buQZB71u3EBtSAE0fLiJIPjnhZ+yjDiiun
bxkpY+YNcJ7PCrQx5FxHXl5AVsV8D9DhCAEZDAea3+YHLcdia0MVLmg5GMux4Fty8rHguD8ibpG4
G8lzBo77qughQ4JaI+BGjrW95h4wnAt4ziSRgRKAMj8x3KUbxeDHzYIyZp/aMs51o57kARgiPdnh
vfJbwOMWwx3rQE6kOwxhdPhJLE7JzEkNwkrDr4URVLIsDK82vPTmKZDF8UHGJMxYHthqSZ4qe/16
qE9vF/P4BfmCwauB1MZGb/RlE/3xfwKNH8BdZrDhlIcnhGOFNQAg7Q9lZZgF3YSF4mNbT3/hYUKo
5pF476scVUjhoWK+7N4eP4XSjOvE03C4CGX3J6Q4H4QKy28vVCCeRDcooGe9Gj/dYlqugVXEM8LE
gzcTOD3i2GWLkC8a7JNpc+bHDZ6uOTtM2q+rszwBGO+mPzB1HZKGrdGLQ1dYlIOhDJYxM79D/a+Q
PP6mEVGbbhHPCT0njDGOjVOLoT0yEziRin/bpsW4hRkuDlBHlLJr/baht4AWvLib1vlVWUIuKLkT
Kr69SM/iLxZfeDaqizu2XJpX7wbaWG5JgR/fq7Aw1xUkhZfqe596lHWe9vF7J+M+v9PvSXdc0cmK
vZNfazqSsRy8Y4P4Sdr5Dj6S9fuee6kr56dnQiQANgrLDmGu+8iRr07NGw5zeAKxR1xVqavt6LDe
sERcSkj/cwCmRFfuSSjmyMUgx/5+fL3jEgMAvlQ6KRqhxLptq00FaQqYx3TTwVgB7ahJPtip4CVU
NrUbfv+0dJH0h+5AcVQjfGJylGdeVnliowihHsPvUMXUhZlCs1Tx+ESq6nUvv6ZZgaUmz/LBUMet
X50iYK/7lomIiTeVBfzaQreGmyUvO5pG5gBS+FpewvqCI0B71X1ZdUyI5HzFTTCoI6nzZQy7Biyo
t4ruq3DOz8bHGtxGxtNW3pbycrLHkDtmMCuv5qr3JZchPLCJqcMeXrRef1wg9cgCfmDXLt407b2w
///nw7YC3eKO0bGdQPkI/fysQncaqbG0RxNweTGfdMN0YD/P+ssvrzc4DefyMXp3k8E9Jn8ntSTh
A+xCqODvAbvTCg8sEyYvBMlts816Ar5VNbdBFgdNsRv+wtf1seyF5uX9cxLMLUPQ8CFK6DXnBm3m
/xJrTISRvxL2MYVEJrlmM41VGb/Xuh/4SH18gOksoYtRvIYNnVXhs56WOithMeUdQFFMVMwep8+X
jWRjve+OWWGi0k4lukeIm9P+DMfY6bsbYqdXFX5+rLpJdffM2RshWTfRSRMwx99rzhD+C/RJnfI5
nKpzujrEQlEBVkiJno8zVl+8+7M5G1wV5nJQqP2jDszZHV9ElMsEywKkgZZ0Dj+E/q50m9QZQAjo
/xkwWaWxtM9u1t1P48HNSRS737E+9rJuJEFrgH1AaCiO3PT6OFAg+uJY+t+P0qCxrBCQ9IxRhEBz
NiQmY3+J6wXMZ9wx8K0E70H2rEQy2B11Gi0YQgKkbkpk3nb4fsMBVXKfKaxgr5xFA5Qj3BbwUVlO
cbOa3BYujkPah8WQRWaDx1SRggOhT7b6BMEhn7z533pCMQbIAbnhTOJv3rM1pFSce4joVYDFR9o8
xR2P2Zrl/W0DUSyUhWAGFAdEnKUjCI48Q0YsOJkzjjEymRnqobIFqip6VVZfLPA+kn2nEUeBEpmG
d0MTVkdmNzWg4v+nMOPeR0uNidOb/rzM1z2ESvSbv7mZx7BBmK0w5F0I4BhbB5Af9L/Y8zR+H2UU
XneMjfq8e9i66tOgEugJuMEO5HNhT6KA7z89OQYKMtjawBIFrHWU9W+LeBlbqP9R2OTtsGZSYPaP
qiMjA6RabOv6ge7VDitAeS7Hj8EQ8xMuLNCMyIzdEmDyDb87KKLE2XfkAIwN2dP2OBJ+gOzxS99z
hcqV8Zl+9qweKNGnh0uqxJwcrrD/x3rlMElD9pp5xMIWAg5XmMVLR3ugTu4XvIIhaX1wBrhq5ggv
sxx77PmzHDdVyHzAEArdlBUNfE76Wow/IZDqpOiy2FPwPwLw3WKn0fdeIdysDmUSHCZIuGDfiIZ3
pMbR09/H5rKcpTNUFizchD8HkwjhwnNj1V/oHGPX28+SK3p3B0vyek1H5skmMh5mNX0mLdsaCwtI
lNB847dAd/KQFTJJcxCyWKAHdFEpag2EKQXEY8gQjKX1iK2Qo4XMg8D5l+9OGrFAZtaHxAl2ACZl
7OngkGHebczK2JiQO+PB/vnPynv4EMyYjOQ9twGJpNhYSDsWc1zG35QGiA/FnDtAz0E/yXiQtnBZ
cAOd4OAA7gVXCjCAWXLwl6NC571UDt86Cwu2vtxFt8omD5D2B384jM1YyZHJAKqL2AvS89tW9o9N
BsOLnggBj7xJx79tO9PnjDjJ5OV10W0ygMv4eHlViA0EoebALkFNxs+sv2Sp/Jph0cmj9Tn3psx9
tGfViigbhEjFBACCUIzRxxvsbi7uRmd2cVseo+A3EbHepzLS5qbfahANVTTmImTkcKrE+oCw7dJp
fUyDxgoR6jebRxwPlM6HmRMBhpO4G5Ui+f3jsPHO0GgNW9Z4/KN683KhR206VIJ+/+8hZIzq9OWR
cn/hv8DHMhs0dtjEoZRjPIpHXGCsVdfEA2OTCYL7HOEO/NKn9aYdpRVqvQ7ZEwM0G8Ze8BS7QuC3
WvVh1g6W5jKzAXtp0+FWFyfTHkyxDZdnIPzVls0QtyZhSsBLA6c54fsMjRaBK3+dxTi/8onBpNio
1SfeMtAQqNTqPhugIa+cD50oSl6EFzCOivkLV3QqStR5oOZ17sPnlnj9hnv4eXpsgKEEkuZrLO4d
/YosmtV1upJfYrFfklNYHyxwocTlWsnxm9S6/7efgMTcxySbcME+7ZKBb058o1+cwLEIpIG6D5MJ
GAjA22zGNTfXGNtZkpz0iMFE7GtFJrkpZFDwR56eiqs103vyB6cQ5jWf8fEewZ4AkOd9tCciynki
+39UrbxdttiutrxhzYObR49rDHbo+hn2Dw9f9/P7HDEdwECTL3UWhcTvwVaRYB5/PROvKmw3y7GR
L/mBIN8qqXBcUYElSDQrCU4pJrt8Om1hlbvinx8qj1sUaX6dujmcDViPRGJ8oBfYzaI3bTcGQBPN
IF82UwO3cg8QUFyJ+IMo4r0C+B33jDUXkNOOjSurHZ5Z6TXhpOGvvhI/7UKw00HhVKRa8gkLu10e
mhFxloCwr1U94V7RfU7eN4PT8fa2kgUVgq8uhyC4gmIPGSHzurn5B/JarXrw1f4Y2rcSwOBtRIHF
IcWAu8dLM29pe0DwaisgkclrzDad14Pc+4aO+b58HXmincWMeCA0zaVbYR7+htW66dldDkk4IJeF
m6uYfL3XqprLy8GUSwcshthrffvaLCBRJpZ7OJWcK+xSQMM+pU+VqPEA2cJX4dUM/+nSNqUs5mx9
24Hnl14lsKkhJzg06HdAu0RhD6pZ6ZG/mCA/JV4GcHcCxETGFKsEeK1R7sGkhCyAQXXcWxAPxdAV
g902yEgWFQalw880FSnqYGislXHLrX0WrFBO8H0FIwcE5ymrGDAYxfqks2Qchcv/Qk/hj3jitzHi
RLcP04CpffEZU6BcNcC4Xx+DhN3uow7Dlf92YADLEOFoHVEb9mwYQTA9ICvemKVwd3vN+jerZSyn
WgMbMHgmgQKhhk5g2h2V62H2cgfILswdfDps2DQMhz34HaYEURH+DHzLxmudZF3NSKVAs7ZUvKQT
rHbky3yio6AGhQl7t5CSghyOJvVpNyCaaCUDsBleERyX2xsTVnG8ynPQ6B/+0ZwX/Bv35zZeuVBH
Raw5mV/PmBMDtKyO8vW/NmYfQqapeDSZQfdfAMs5yjVsfdiZBsf0GWYgY9GC9eFJsKwXxApx/vV2
7HxWKQ6l5lJnQwCxFuGYtGm9pkeiASe9Qih5MtHG2ixbH2jbt7jWCB0rRH4AzG0RPxwG/oAc+BiB
ANLYPZ0agwiMfXxXWN2h+a4y54FXMov6DtNxLeQApglCpOtqDut1fScMGg82q34Qb1zd3vEToM6t
pgf74eGAABRPIUBzsr27d7Qd1QLZvC+zde8D/9qAmzhfZtwQWLC6sPl626Z2e5EKOPWHF5HxnmOb
02KV8Yjp6j7nl8cjSDlKL2RaHFbmn34C1iQBl6rHm2Z+/G3ZCd2jyjVdOdRYeDzmWdh3n9f62kqI
vFW0qu2p0ciFxwGOJTNCTt8cGxO2Z985dLYZbbZG+4kJ3ALoT5pqXhrQLLNDWMio94Bv2XOyLNOv
xR6PAXZsnEnAJ+4jBjrGYv4PD+mYEtsPvhPui3zaxsY4O+ke7iUjkgnHyMtyBWdvbD94s8mIVhQe
Az7UL8Dn+PMCtcHl3OL0gwBv/rUbos5sJDb4xuOnBA1CBIHSJNKh8fDQKkIYeqYu+RA0r7Qe9AMO
yk5OWLBbusd+8gdWZrMmhe3Nfyp4QAe/hUoMtf39v5dO/ApqHRycBWe8LtIe0cRv7ue+LTeuMGlw
6SnUNxThTY3NApw9shTA4BbQn/km2BLjHoLog7JJaOuq9QcQeTew+iARcc9Rovt41nBA4DS+IY7T
T0SZ5LLWHmq6WXai6cJ3nb7UgGOu2aBFuIDeQZUaR5mxnrkpgKKOPOoJ8IW4OYvEF86uNyVMYn1z
oppU8NBIuoO4gVFxJ5YwHBnphYdGnhsz6El/+Jt/QedPqeJyphDgwwtwytNLywp2jDE9S6asCLXB
0hdFgSBckW/YrrHVflYY4Q3JbeJQ4B6k60vH/Sm/RetPWCjfwIupsg5ZU8xwCPzk8TdjJq9HqRa/
8pieT2SOYQN6GKmHC19tvnrmS/pJcg/Y/Vx17pSsmaLzqvIpmn8Dk/CU9jWb4MtvwB/4gS/TixJ8
JsunZz6pXx49sEQ0aMCJwuQeZ0v2+3Ed8F90xkxLYwlROeEAMTpcxOUIYdwee39zaXjy8TdSR9x2
xRH/JtpSPHfB4zKbZiGPFNAyfbgWFXaeR20xQ72/QookoVwaJxPgNsnLpt0G9Q+1j59KHx4wld0w
HUmwUur/Dabcn0J8yGA8xF2CIxFjHmJtQcy6qNHHjAwMDyfS2qFq5hdacB2yXYARjxlgduixaV2w
QID+Kl6N170+rnxnrAMgeOJ1AXUPv4rHhnyCxwLoUd3RylV7Nnu98WOhj+RTFSrbz7i8ZFMUh0jC
fdTlPCfLbMHtwKHKaaa4BjRGzXoA7HrFRPIggMGgcJl3SNm90JE/FzSnVN4vERDTlmwuMNZA2zSj
3uLrqmeYR4QJIbU7zJ8j5ZrRRbDrYKxTENMhRJIhKe2+F779bqYuWT6tD1zTK1ZsrHyACGalNE+b
ifLcyCcMZpGUc5MsiI0qkFlsEja88NEu38Rnzmn+ZGNIVDEujIASCQITUQAwdb9hFhkRBNLH3M+F
Xo/Mf/feHuLcV1k60Oot9D3z0CbbkesbQn4w16+4qbkU7ytkYAhBZFA63aIai4BHiYjRylvhP2Id
yVekAOr+Z07AFZsC5CoWgHPr3paQsW0UppQwcvdwhm0ipJ3WC0XaD6IOf9hGb9yVcBu2sDgI0JvO
ODjc3bneod8P+gDylr5lN4M/xd1iLskmZZjv+UBW+GFLCp5A98PxhLabXo7pbMpBOYQpEG+h38WP
kTJDajQxZnTiU0wXRtUYz/8RvkcoGvDudcsQTp8Ll8S7wgJzMRwUOQCT12owJfBOwy7DtI2NTgzl
28Na4Jg7uX8YsgVmOOc+YLs8ewbm5btaHD+eCFMBS8eAxX/xg5SYygUovMH6dYgrAdhKZ6vr5A+P
MZxiGp+7vkJxXvuc/sIlg9F3oS5wOoLr7Uq+OHAnbAR1L58SeTRr4WjAJ7K/MNBvcV3T20O6gEeN
QxD3yXs5wOQ8zrc6bEILL6UIwz0Uu2teBpBgJvw7ci/1vlOI2pEUIe77TeHQkGg7bmdAQkOekiP+
SEx7kDq3hvfXYGvHjNDCHsWEGeMAKjPX2uu5jxFPK6gjdBu+wQApdnhwah8jtPA7JpO0xTaYBvuN
5gvL+RTdR4QfJ980QDvWwQe+wRruIrpZpGZIYuI0OGCFy7Wy2uUnloXGccCegd97XxKGw5d9j36Y
JwDUzWSbcAcXSlIAX2ZmBulFZXnM53WVMTmyTJ10DoeZtEiYHAETeBIHaJSQGxGSmo9fLvYGnKtY
y8170c0Hu+Stw1G+AhHhMtCzYUsN9VA7YryNCY76j6QzW1IViaLoFxkhIoOvzKOgqKgvhkOpOAKi
iF/fK29HR3fcrltWKSSZ5+yzBwsdXSB5UOgZVwNDi1korjaCdkK9ve9iKWQIFUJzbpKnqVv525rW
2QN3RJeCk1wt+xTerGuMSUkByZmS1m68k30PqGtKH+UAkVTMCVL8PPHARYRLfBvnM+KSCGCAuXHw
9JhxEG+kC4u1lSZSo5iI9LJhWGTi2kCOI6aHzfcyw+pklkjhFT3dY7ZxyV7DmWKT4wZvQ88fY/bk
0vVYGuE9L4OVf3Loi1AO2M28noBkYRggFNUjHwzemeghak7z4l9SmiscdFKsjA0iLeLXrnGEBdeD
tQIf/ZIuz3EgLT4YWxNaSN7PKyATNoVDgGVqFeLng1XvaXVfZfhSQRCPv6XgjXFMj7Ci8ziST4Zm
M0uw3z4rYNHj7gJ+gFENJjwcBFcRFwVtRx3DmbYUbD82+3dYWhPZZiYUUoLY1kMc46TGh9tfECDV
xG7ClAJkfUIUU/OHNoVraLfOebyq8su8cNhLbBpYPPIvcX93slhZCaZ3WJ7jQTdBKudocGl7/m2C
VpkQaLYxzOLIPue4mQlLjF6o8tA2SPYpHhdC4M/DAVXABBelGuxzk99jYplZF1itblssp6ma8Icr
w7u7SekwDGnf+AMbWQtN0hjJJeQtTDM8OKCsz8ZX4OchfM8hHRd/+BByEd7cEFwZt4+VEvG6/upB
vwwxIUO6LjiRTQTvspj2F3VUsQ0oI2Es9LJbpGW32XtcZg/n4pQ/ljmwbFDirqK7iBOICMGrgXgL
fA+OP4fv0aF2jFnBUXVEfMujgXmNt0k/4Sai/0ciMuJc/8BnwSfk7t7dE+PvXKWl042P16U1breU
9AmVv/NI2aowmR0cmKRtLM3laLFGUNMxiChnzwkPTwnQu4SPGfV98HUCTiH2+MD2/f09Krfkb64/
ZuFLk8tCRy5lggQykfYvR5wrnsbqB/xIToihjUdmdwADHJfjfqJbp/jRLmRLdhCAMwkLSgcm5Y9g
PBOP86DaStZz2k4VKFKCpQnptqNa9EY1DE7zPiWqMENQ5hbBKBzlMHmRqSDcxpoXjNCC67y7TxDS
6qv3GqlthZEf8TXO2SomA/J/14/sGTxg5WmO4il5mXDtvDcNIgNnjY2i70tuvzSIFg7+4Lb2DLFu
CLLJkSrgFVK5uzUk1lMoW637zxNkYKimEvUXJa4qvNuHc3aElV1vqTm43RU2RFFu7yi8OS7GHB6L
473aRMw4htYofjlF1KWnSJnqKW6sSRsXdg+OxLrEVeEBXuAlqvl6unD59CODsCu70+obdTBjt9Bn
MdmIeiRmgeg9bKpOWdgZEwsKnCEtBdIglIvO5aB58I7Nenai+EKA27kdsh+b1pBukiPt7KKL8bUI
ZCRGrpPABUz04yaA5QoYRTYbBaiSCEeMz74h/BpU9W2sGdE6XBBDgwpHojejGbRklXuhcMEv5cE9
fJmoJFUTl/YzNCTZuY/vtrib4wcKVoOWHzEewa20j9wyODLCTRqhN9RHwXel17/onnJzwA8GgSzA
IZ15BdI/9lY4mVj8B+z67LC/6G2Lx4P2Ga+vLTPKE97bBdQWbAccaEKjEKK4T/wADyOtRbYHirbO
ywLKweuvR5MAlOiMuHhezdx9vhlal+SJ7drT/YbPAFs6sURtFPreCBQ8Z3y5L1fFlHeqOO2VrcwE
NLUxZPPAhOJrKEUD+ElKJCTyVAKcYZI1hOsS09wKC4MrZwGCNpSK8JUvhxa382f4gEjFHhEmbBDZ
iWnW+DVlqX2jD1vEfVJj2rrqHweIrYVLukBn9PgWgV4w4kfbwBXjzwA5zFVgHvG/b/xZ4ET+gxWk
DtorS8EHjnCl9BV6IKvXLekW3wiRiwXvdh8zJcCJMKZHlSh/of9SBV9spCaDsXRAPQxC3WJTxEEB
TGlfczVm8SgZ+V3gD8X0BVDSt/FVTpgeAM5U5nohTqcDTuU+/yb4FrAk8vNff3J2C/Z+/vmlGr4A
nLjyvtsO/06h7jbwr3CbYSJnIvcPfzP1C02EuZgzLNkyDiKFHJmSQLvT/hjvNCyYismujmQet6d5
tevVkJPJ0dlIsBtbf7JH5kJxHeOzbsMUZy9nY6WB/RolKAJ8pB1K+s+shz2mjlWdzhnwsvid09FU
pzrJiC7c480zPYXnAXfyvcC8n5/Dax1oEix8MBKyM4OzwwDbKZOvpx/Yd1GZ2Of4FcDBmzJPtmjH
7CFkfaQzEfvKH0cESWz59y1cJ8abGVQF3j9qTQ+XcQsBC3wk58IXvQ8FFRrUFFraidOjH9+saio0
LpxAMuE/IWvWr20YwdCQ4+rvnBVAocmG2RIbCtvwT7Jvux/5ivjJN2yCF+c+r1HFtbaMvspn4pIN
5zgKuR9xsM0ID6arjWGjW7MXuub1wxEHhftMOWTtryd827nBVx4IxAvS7AP7Y2ji7vYmES/szyFO
e+0fWh8TRAy3ukN9wP7FgDFMmdg5CieTIsoh9vcURwlkt7SN6BKcwGk+JlUgUjNeBOkw4YSreAwH
giPLs3MpE/XIewPawnlOy15c/5cNtRu+5HUM5UVhNA1NhemorSX4o78CtALcInay1qrA5OCRXNei
B5SJHjz+9jCX4TFvAjGpxFls25/0+Gwwz5Bfvs3h5LtnBMoIENNCDvqi8JmvSslnSZkuBCLNoRrf
fG3PO8TdWl7eFPvLpAEfxwmgJHbalWYVCw08r1icfcYSriidRylGpdRjFO8EPPgj72OdQiS1TBQw
9/V7KCm8W8IKe5F3S72GdE7zCVzo4GziMA5Gw/i68+7Mn9eAymr8RBr7SCGMnv2TLujVyO/uW7F5
kzVELYCVvvhcyKzvNgZ9XI7efrSHIsl14v1CFPotXzrpATRmvJTSQqkpqWZYNWFOok+wRwI/J7Jv
i0KQ2bLgSfMPB40uZjQnWiAwwQf2PWxLcBaaADMzahGBurJIoBrFLIX+GARqA8EKWLtAAI5C/kbA
JU0QphnYLjAcp3w52WcaHHQo2PT8m27jdaLBwkxEfGXl/ZJfUkF3eENGEwGLuDafSc71lA3opMn4
gTUOwr5ijMfWBUoBxIX9Tw44w3iF6p1J1wByHOjlwH4KI3iIVPX0EtaTa0KBqjYGCSz3hKbJaSko
0IQoeH2eBFoB/E104WhFpwXMkFae0BU+d+Dhzo/Ejv9BD4uf0LOEXKyM8RTBvrWXNnEZaz6h9h9P
HzP9ZWbJmwEMntJQEUyjj585+KCwh4LYD7atCNbp1yq89uUIeBJPhBbZpdEuVPc8ojNpcP6DM8Xg
NWDsMkUfSEtJ0xZ9We3w49XVhod3eh2rLtetH1xmAKX+awx6Yb1cdiIgvPv6kxdeNz3RdL+81uas
2RjD+TtmF0svSyVUg5NnvZC6DTAYpcXEXK6LQ1jlibRSbXTNvdlhE8Mutn8H2oG8sHrJI8IB0AZ+
7K/fO8QR7WQYXMDr4fHDw56VjjD3QwzrJgQ3MojgdH5kTcY73n4x6/RHYXtFWMSZN5WXQlrrPxlE
HHFZ6DkyFf7J6XbC81QA4FpKtFYCqoMGb8Wq4qASWcIIHEsbPxyEjRw0gO0Z0/n2i3TxCnwYqlOw
yw62MilJwqGgskE94f025kJMlXN5xjSaoSMyNiAAacW4FeobBF2KJIS7Uatag5hRQN6B5YJ+Ve6E
387Rhrhi2QZsOTvt5WKiREsDoVT4nohQayzIhY3lMKghGjD69Iodv7LZD11G2w/EqVCscavkxJ2C
k+JkzuIk2XkzxVZmJ7YceUZMI5GxWGzzuX7ZiIoNPbY6r/cfJnX5F/cB1lBY5Wj/Tnxs8BegRWFB
PhBP3oVBjAxFy2QB4VckrEMYmb3h8vHyItcOfNpe9BFsUuBfbIMOTIZnzxA57WAKDyJHEcB8BcUB
fwDpZUKPgyXGNqgJcX1a4avOV0ecOKR2Y39JqJQi7gqPpabaP9no+ClMivqEudknEuH+Tfp5FECg
eQ8rMMzN3R/NPv0QVPW3wiid+epme3ZhSZxjBNmDMb+OCSSzR4ULCBOjJloKm/D23yQHszHoGX3x
3tAH3D4TrgDTVe4f5MRR4V53DPMhF/BdxHayM4jlk4uPDfqMYefDRARAn8xTjukXogdxFXgJyTlT
hqOw4sesOZBoD0X92eXXyBvGvRebQFFmyvw2qMt3yWZ7ACz5IQb9RkMloHR65vTUZFvxjIsBQOVi
OH+eQzBg8ElsM6qJ1sTICYLOMwdi5VOSxwmOzS3FPQpNbfhd4ZjG3skn4TUbZJyXGQMU3g3pRg+R
Sn4Poa9/7CGEER/cExRUzBAwTstZSDwhkFJYraMZr2XgzWfdnR9T3gLMkX/fgs9RiqkIb0ZZcdX0
aecJ0RYjWl6FWzLUHexcMXiSU8D0KsTO5vwHNRwP5WYoDJEw8glf7AWb8XmNNWmE5RwjvNZ8evdc
n2qra4YbyNOCU/FCmCqsvwUWBC9+pviMGJw5d9HgRyHpYNFS4/UcsTVOwdmp3Rt443BlYPy8mdAJ
TINbApQMVBILvFC1qxxSA2SHi4vMgRJ/DkHnmW/Gjzm03UBmfPnFf7413xIiOID2+04fdzsAUjz8
Dzrclw0eXJwOuPPz94wGENPIqT5lWI4ZkyuvYA7xnwNEHZAzcFPmpYirCegWeQIMwLmJrBZuN3no
vJYdfjgtaSZaLN0wwk1bOeEO/LD957qSPcEjBONZhIWjS+5CwDcmSTvUNtyw3oFweJixlAkhN0BL
GVGCuHsdACU5lzzHSUcDSCUe4p4P6g2CzcgfBAgqz5SCm+wrcdKBNMKM4Pkh8HBeWm+8aD/WkH1d
wSCWltqGxAI2CEmdK0xn93Dv2XnNvgBPg68gFfimbF5cymqHsEJ/eGKaGfLjeNXVoahmUo+77Jwl
c4l+B+ZR6lickz1Po5aEPewUuMjKKR9CDGBIoAE5xYZTZMk6TL8vk55/IsN4x6JYYTAR8Vgxm0dA
C8/pH29HZzr3DqpQ84tMhjgoRnHmbcn7AB6HqATbC+YH7irIRuFOmQIWRYfO5xZdFZF7j1g8dDk/
k2WGnSiXOkEGIFoVWGo8AliEp/hQPTl+a6bZjKOAp/BrYWhJS89er0XIZ0ghWF1576WlWG8PJsZm
3JsB8gtorjc7w2tQ0l8GJ8ZDPIFidaVZEv8r7LdcTkafmZvLdpWpOcTeqciQOwckVeCHyRiETXY4
VhBCluDk6vQWk0XJ8+jDDvOIxLxMeErx72Nw7VW7dyiwPyofvI1N871r3KuDpaTFtimlPJ5LhYOX
QT5OjGQwixpG8asclu9cfJ+AjqEpASYOcCy2CowFv3EDUYlHn4cuCn8WQ2kTmoTo/ZdgemgVAgGZ
w70P821Ni9gGHEOwuE/OglPSXp7nGRY8NpQhMPW+DbLGBs6W8V1xeSH0EEb5cV4QipgOsyCET/87
ZN9n8+CkU5BuVQ6KEGwCmrhvDZd68rVbfOzgVb8GxmV65gh1cSa+hFoAeOEhdYqBSIcGMwL8iq9s
zcjzV7hD8jyJ8HcxlaE4smWLAS2V52jG4mbCYNzGsl2Cd2IgwIMPi4AV01uJyAqcCTDqhGLrvXXC
a5yBd17zSEG7wB54g3faiI2M18iMRL8BOyp1ycgCNS2OCOtdDcclJqoQ+3gTeT8kfi+jgofdaG35
Xd5pd4TnhUIQ93T2xWEA/dfS53iJgBtjnwKvilkYthZwvc7BAyPMa6J7tzVzFp1tgdkuO2d/VzjD
8PIHG8q+WxzlcwJK3deu8/59MqYo8LFQQyt7aD6NEXSkIGAj5PIwCA9j5lH3BHGgqYJuE9kAJy3l
wGDUW+Liu36sP+s7iInR5Zc13PvLGtLJGRg4GGLizD782vEezvY5xLBlXsdceny1ZsLY+kZUFawO
kmPJpiTZRuBguy99YoecULjVF4tv0hBIx/xnOZjewxtM3wS30zboHzcCsG7hoRsYurF3Oh8yI6Bw
Er9Jx0vthdUp4PY/A1f04Vo0GI8OKIkDQCEcgwPqkR6Ilh4T6UnStuwzo2GisEITjW829ZD92COi
88slWxn5lFSDQQ8Gay/SDm9oSKVLmcK0mhqF45vwFA7aQqJp6jOvT5mOo6wkPAALQyhbOG6weobW
Fw7gx8fg499JKwxJmd7+wUA9Bw3k/2KlHXEa2w528zYiWsTvTYr0tyAXJ6Hqc5GPOhn+mmbwCOo/
BnI8XjfMrnnupq3HNmNkfZcCyYgpDCOmaszantbxYoorlDFfBV5A/IfbPoaylElkLXEv+mEoJiQU
PIzTUpb2HzXSly2BbYjVctpDW+Gks1hdLG8iUBiilSZUPp6RA15r5mY/dEoicEPojRtIPruHy5iA
CQXlNtwf885okTXHo0723dPIR2POiMXQyi9j+djt0dcxShSm6Pf0NiYaKR0sGVTe0wHDjpY3TkoA
p86Fd71h/bITASBGx4uHZBOT7I5nkT6cWQqJw0blPOyasQa/Gvj/usA52Ndj2lXcIW0ovGE/uqes
zlsAWW8L3odLiYe9niUeL6d0YfFYZMM6nF0FspdrxnW9moG1Rf3KqZTzi8LPvHQPz+Pb6IyjiNth
QIHbAwXWHFaDzZZPb2e1iUyOAk/NQtq3waGwjrWFUZmwd77MFohs+Cg1m2qmLRDXBc905GLljS3n
BXmF2fyJm3VOq7GOvnrKdggNlUFHeHcYn3IWlEJI4t3cBfN9k4LXVilaLmtm03DDEs5nNu71O/lw
iGzMb4KZkm53O3QeNvJs+5PKTBqjBccRR5bqqZxzMLTUKeXXEu+6WWsvNuPFeXYniE7MmJ6TDUbc
RVhngLHS7pOfgf/w4PKfPIwoacGdP+Y9qMhUzGkF2QpxGC8mOLJChiXYkDS1Bh81q1q38SVpdbua
3yySH9+ACRiH4pKNnRngdEMM3XWKMcSLEG1AEoLhGWive1kHqV7glSR9Xqp/rDGAXV2wt/qd+Twe
0Dyah5oMPmDOBp6pkoESlEtYKWh5SQXwYLvFxXHzx4nCrge8YRdbYdO8H6xV9PRTCi8sD+hGVtCw
LktKsCczu04kS+njdnejuMRWn1rxZZcRPCEiPOSD1tK3laegsLgbIVlR6/MEZwaaewod2WdNUmUI
pBNKqqMgtifYBl50LwT/zGhAdGZeYKtwwv+x7JXZYNo7CJCHQ/krUaXDO6b4lH0S+fp9G1HmizHn
lK0c+IH9dz30qBOj1mmCDQFJBkLuKUYh3g8yYdBM25m2ePpIzHKm4CobxBtRS0AkC5PZwiHaSTwQ
Z5vGygSK2gmj+7jN291lffvDi09orWryfuE17qqwnXxXVcjG33D2pqrF+IsGaLz/2PP6D+kiLfIX
UTYZACRiccrZp4ctjlIa9xHbzm0mBre/vdApJ8oea80tZqZ0Z70Qg4pZvZ9wEmMONaYBtBo4wrTT
zL3k6OccCLeNf3/n4B3eecSfSX/XY878r12wCEbCYcL/MaiANhiNLOx8Hj4tU+ArZLxMp+v+Eaq/
qB01KiWiD4IhJLHOpsdgdwlGbCDU4Phiuphpua2JZayIJxd2XZmUiU9PdpxZQ/MYBDTq9vo5gej2
C4lzSiUMbqcwzRlieQvwNC4IxxATOiaIQI6bVD80gKAAfTspBC+AWci0ZOMuWamst5xuVU7g5vlv
M2NCBMcCY2E2TyGGHjEaaG2hIL5FLPzXovHZPQSiIeKTMABsA8YvR9ZEQ5avMKh/TdG1YpNmnsYl
p9Xks6yO+B3oHcFKQ7PCNHkkmz/s8qEgfC1c17sNhoeMD7rxGSyAUyOR/d5hlD57ZhNLlPPmxy5W
yrZK6SG8pzUIaU/TV6ovKSrE1MVQthjNbdmoYeIjWYeLG5fT1oekF0OtcLozhppD7+XrHqfQ6CDM
jTCVBfpdiotgsV97z518YLf9JZjTScRfP9wXbU/W2BvvYcwlW4y8LzFUGqvARIZNmGmwL24n/4NZ
t6ALF/x+nNf4O6A8NkVwGKCZFIYcRV2urOi0JKJjKPSRZwrPLvKzZjTFL+SacPsFyWbA8OjErAxL
Dlxp2D41471CJmSV485nfuLQM+M5z8yBjQZK9kw6PhbfAFVQE0gu0lEFYR3kVJGddNmqS7JRWE7J
bTsSnFw4JvZh6FrONdlMMbgD1KU0tskhn9YmrlUn3nCkO9c9fClcAm7mfdEXUwPSpCAbO9TlpnhI
h8s50j9fgxjD2xP1GPU8wmDGt8vW6GagkUuMIkPm7fjPPZjB09HhUHGOVJtacntd3Gb4UGG6RE4B
P4GP0mVvPys4JKVkcgvqccMavNBG/xwZ3gI1vAMewPOu+DZMnxC/aM4aun1LcEs+1jVEB5oDhjAi
bJla/JJedqUwiTdzdgvyBkf7llvXsRrPEZhiD5ZDHZGYeWISBfUYEgmfkDNYiOsTvrUDCusCbjDp
x2Td2ucZJAe2fN4sBnUsUibXfgmblgOst8dgknlN2i4YAeCJJ0XFuPThjrPfQt1hDnvJrq6wSJq0
fzKKdsAAM6b0gtFI5QjvAZdvU0ygevvLinlOXkHs+O55eFzsPK+TEw0ONa5IPRDDY1wOxBQp/3JR
es4RZIe6hBixMSmO9gYGAaqRiR5riRihMgTwUFiwz5zJQRa+kMSE/BwBj4rfPHTLWf8IgeU0lfd8
H0xj1jFnAxgo99WgzcETmf2XISSSO2NJMRedQPuq5OGegaAwHsE5ZgRHH+M+66Pw6GeKitVE39uM
6ZB4YTF9k3bUBa0mGKjvYJRhn2qKlTUk/qMEYYIBGuluDdGIC1w5zfwQNlHDCmt4+QnkiEoAqJMF
14e2KrBs7ClcOjVoNGhr+LvWbnx0UW6fOoT7GrxBhKEXcVg2BIuIrm6UfWE1Ce4gFiGwkyjeYYP8
Kz+Zvg4QtflFCG7BvcdwaCzGtCaUmsFR2nOhoiJ8E9zNhWJE8GE9JgJWdbApJ2wEH14yqATXRabd
gsZ5ZgMXYXkkDBnMT7SM4e6YVaJy9ZY6GXk3qhZUC1vItgZ5U+aIybviMDMMEPeWKUYUlAYEPiTC
Jr6f6RYcOGXaHdRDveOc/1PGdXifo7UIrxOCqEE4bTgPd/cay3jJYdE0fyS4eH0QIps/5v7xv6we
rjlexpa07Dh8eAzI4RT5G98GFy0T/FyaPdIaO1vM6vUAn4ornKPrpI0fCQNHnTEYg3CCWjDmyX5e
4TJcvk8YNxW4V9SRGO9BGUrQesRlY5ziFgE1M83gbpMQdmS0gg97hVUnoyK7/zUHWHJN9AX2tCr2
F8deUlBU4+8ygFV0onqi5eVxhPbbMwYDvz/WuJN19IgWbxTgIH/UjzW8TdE8gIvbmD+HA9gAwBaR
xLji92H7lvGSMItMB4f+rJQUoPv8p3LUE3sbCYyud+AuQjf6+dix5lDCFe85hh2QXJbdQkzuGEJU
3FpB0XhRu5hQ2FCjakQm2/cptRQ8lpkcNelPnI19SuWoWLzhYKV0h80e3B1AlvIPC95Jc3WQK/Al
iJJbcizYe1rWKsF4Joe8Pv/hcT/KHoh7yPt6wQjCRhTuAMw/Ok5E6qcdzSLqXBkXT34Pg6ZB3J6T
e0iSV6IkwPz0oCNk/6ihoCXR/rE42V0RNHm8C2ZY93Cz1b9CykEE9bLBvmP59GhGPWASIDaqJ3Xo
99IrsgjVGURqiMcG0A+HAo97TuTonJ+H+2T8XSEA8oiznD1gRsEbdSc0VSBUlLzobaYs86F5sWbl
DE6vsqwYBWJcfgFlW+qL5/RuQ3FGmCBcOYlE0mMqHRkeXCWKUv5Lgsc1P1/s+zMACwd1h1N+Q/kI
GMXBeyz3b6TA0HO2gzUBsXcfcltGQTUGMOuv6c117EnuDFTu/1y5wIKehBdnCFeBDC+Qbt8h46Z8
tGK8xXSa6gsqMHg0Bp+Al8PxK6CmBvwDcKmn5wCggBfIho0PbvY1n/5noZNZ62Gqal+mnJYMMR16
y+DukICBofGAIuUGL7Rwqh1sbarStJ7fsSsQXDmKPqqBAsKoYiHBszAzMivC9pjpgDsxXgXDnSsW
Q1qHOLNIWhZTjoQQj8ylyj16G8vW61lDAaloVORadFJcgFkJmAy+Aq5+hYGdFjqJSsjpMOmmw9zV
KjDRC/jlMakx4YbQTSyAS9Wn0Z0jayh2ckKivZUJ59pR8Dw8kMYBrABQw1W/xOr0J7o+l/iGPgOl
3TV/7ghGwZCR81ZotgDE4zZQCAvF60slj4ntg0MUpuI3kmCLjMaqT/qBe6MpHQ+g/ZMzS0iDsvsS
GDGH9uDjHx0NvsQ2iUwo2ryVNr7/XZDKsdHVOxkaFrMZ77FDrt6E1NGwXiTv7X53BQb5oGBQ455x
mZ+dav4JG0+awmI2u4uRQB4KC84MDTJCYX9CzlL4czF75DdnE+Njo2YybqmyY+NyH444knQ66Ofi
5rfBafHd15wEFN2YU26CetXRjp0Wj6Ua9zB+YPZFT78YBCA/1luE27N/99ChwzXFMhjbMWrDrzHS
jQ2ra42fN7qhi+KT377rjSHtUUA4qv+ef3K2HnrSe0d5hpiPZq23o7XCaBGOyND+WRBDwHQDDoLv
jmDFWE11jEKZHHtDFutkCGQa99ALiGKpf7Vfa43uCosBILJdj4JB9gY8RrTDwb/d+W5WrrQb9DB4
Mm8h5blB5ojLfk+gpGSXOddOfGHAs6q2xjUu5t0KrwH7bfWTzexElcCi0uCc3OMBWO3qxlAAaeDT
eTw9qGaJxByAPoN73Zof1EL5+eOcJrQff9+83H29zaqv2VehchSOKDig194gvYDOAtx6pXcHQU8k
1XojcZpoMX4ROHnOBhDOOgcjiJfV7VXr5agJDbL78N7O068i2S29jTPIatKhkx4bXjRy8yaUxiQq
/eMIM7sA4bkF3zn+kqlk1yagEuF+4IwC/CGz2tXDgXU6MCRKiwNmlcZppehmMWsY8P+8av8Jemtw
oajnKpPeZLDXyIlDhL+/+vyyWKqNZ+eo2XlR2pvGlNynD3VjP8xQf08wuxjwO6hclei57+/xWUEF
CA3MlaY/92u+nS4d+KgGnX5p4Pc+YPjxM6S7cU42kQ6Ui0GHhPzB0eJbWNvDjL89zS8oP8Lr+mxJ
WIIZt+0mwd1FxOW4V18JZMEe+hmPMU/1rCZjg6v0VOwq0txqJusmxAKQ/g6LMK2D00ZOmHlGmQ8T
92yqQDhQUkhlZWpSQXK2uSmjh3ByKB8ev7eGCxHcMibf9NlW/qGbiPt+CTGdMrLEHvYef8P7ukzu
brMbbfvJ3fx41/mQW43FQ83xBB6B5TPXh5JcAy/XOMSOEoYHZ3MIna8zL2R1ORtYRkMCKH7L6unU
Q/cNZGrfXTlnjT0yETv2nMuN8Yy1cd+/sq7huGZnh8He8uee+GeYvFbNEZdEk6na7A3pLPgupODt
YCgYamzDFLrU7djjQXIdACCxDczxKxLODEgbbzizMcY6FkgQKl93KJRccGaQUTU5pQRmWCxPhkuU
NbyzMayrBDb2+hPytq1HeI02GXrP3+QXfI61p87wafP7y1HcBDqZwoV3t78hD6IaEQJvvvx2iV+h
BZef2RQwibHSsw+uRRlWJG9m5FDGEfm+V9XJaz8wpCBQIipKeuixSVb5WXyl/bpPs1xdA5mB8g5U
13xTPMvRe0KSaYjkDlIjPmrELk1+hoKgaH53uXYchBO9RdOI6/7VLfOP+QtgB843EZOvAAGTVc8R
7jB754Czx2oGzmNoKFgA+zhoPB0366slw+YYGghUO0vwbEm0/wS4arDE6E0L/woSjtYNZY9mqqqn
wa9dffvCdKQP/woY5euWlcvtHm3C4m0pJX8wqz8gvUo1sV6CH5iV2cAuZ2e2MgpMhrzCGXHcM3x2
L/Yy/LT4ImQ8X3fBGK3bTIWAp6Yfxvk05zBXz4uvTeqIBcuMbG3zBICfKjH62CK9YGYKB3q4+uQS
POge80dz+FdjKWEKKjLVG2bGX687exKEdR7KnCs5QqCPHcXAbGOJDIrvSsLGdGicEaAi6/lilo/f
iqOEQwoOyvP5gJMcU6i+pe1U1VTflv62EJB2fyWoauV0fzUh8kQiisQ8bP4fWrKBXrxt4zpRXtYZ
xHyvsJaZV92sJwlGjfk8GU32YoFAH0p+L+EC3t9KEUTc4m5UQBMUm+4nHS4ger3iG2PssbodvPji
3XsA2W3vOEpMeLWC6ZKnORqxoLOOFAOUw/+M69BAlAOLjF34WJoMSUWIPTAjxSO5rGL4YtDZ4E2h
yAdHlWaXFd3O0KayhvL3M74eugVP/xvacNZpUyoTX1pCKk+iqYWD+oyvV4swwxLhKkRxHCGxqKf1
Z3/M9VXhqhaZzx4V+DNG/vl8I3/gUdBXz/lzfmXpjqZslhAjnVFtRiee8q+p2Q0w5dPRVzALufXF
+u72V034DXv2JecRGvjccsEMHxoYId8pwUmxyLo9NlGgkPtGI1n97H3GYylQk0comP5vR4dFOD3N
r0ji0stRW8ugMUKkZnZMawwowdLGnGLv80F1ecO12yNVLC5oMdhuBDDETC7BegL+lqFNBok2st8r
fcYRtXs46NKJCFEtjufn0BiRVY5DAsRDFyNDXzKYWo8pWnRDw1whxm70Q3fhoksOCBkloFzGIZbI
trSIfyEnL0ZRBIzNeYSoSLiiIIU40u7gLVN/nf66i6g8OPsHFM0r3L34ltFU9WuvwQm94icP51Ik
+IyFQXAPS6Ua2S+NSEVHuThvzinQCmqIExP4ZS0TAvhvpU0HR4CCykLSjkURbnHY8Zm8lqZaS/Dd
OHkFF+XjAawoEtUNu413PLubLQl/wPi8Z/bCGVithVo5UNAg8NCDPoCE+ao5XPxgP2+iK+oG3hrT
WvoMyPQOq2t+NbV4NC9czGJzlMC62C+u89Nkk7KYOCnDjcUfBj6nZttYnFIcPf39ZVEfqRTUq9Ob
87XmyKNsiALJrSwpmHfeWN1/ILue/rhQtafYo3i07u+/x83+gqMtJmpPwkE4lp8Qd5YYct8WbPLb
PoOXoqS0wDiz1xqbKbNXwH0htfll4FTk/xFFeRUuwVQgbdg71MP/A3Rr5GRIKL/24+b+fpNXbf+u
f73TbDA0dW4F/6XCPqO0f2xbp+/XEGzAGlAr+lqHPAG7vLSf/abSpA9xjZRjyB2AergGsz5Hrmyj
t4xpSMx6XHJyEeTGIWNTxGxfqRJQCVBtucVsmDDBdj4QSWGpHp/MRjXrZakJEUlYSYQq6KRMkaHj
UdzPIWrACAMIOCKjBOWBYINIGIKoIpxpmK/CJ8GgjcAmjBzZeohC7EVwUxJMPQTshoTD7sLaHYRt
Xv6R0SOmBA+aJOa1gnWBFzwaM7iKKGfqoGdJqc4kCjkgra3fedfklUuQC3Y0aXijAkzDk4GUAdkE
LR/9M3aEgRq30Em8B20/hKiAWQt9DxUNTDxILRB8+gYRYvgis23bt/jUE3wsfapAGcJBEoLQ26p2
wJx8KkhcDExfLBQuBc2UQSQcfMyPilJ5OIUR0TtgJQlZts8Eko4ShhTTXMIqcvhFYFg6lDNDojlj
R2P4v5N/QY8G0L/WNp+8nrxT/j20MmAwlGe/Tx2pW+YQg62ttHX7VnkiUNIBJi5AnmVL+5kXKFV9
Z6SKeXeDY8KBmV+7MZ7Qw8L6J8waWkZWhtjXwN3kSIIOBgd1y83FEYKERRzUgCmjF/cZl7QfjtfG
fUb+UnQaUv38YPSTRnm8bYuUcSVYuDP6Q03Noxk0k8e0nlY+EPtjjBRWC8RWpy5P/jOS3E32gNiS
XKbFTF/WFHnrq89gWXEfx4/dozatbUSP7i/4Tfr+8IB7GJ7oDBmQzUE4gLZLEYGqfTKCi+3Rczx2
eiTjUEUl0S1VqChZFQ2SX2m+Rka3Rxcbl6EWa5PafoRD6xrxDJz8CpdTVj+WhWdsiFbwyxvvw8wz
PzHV6ru/MeS0rAIOEsnLvxb3MH54fSx8PVL9QXoLr23YYOlv6BibcHxzZGIQPh89vOpPyUd5T1Tg
DHnyl0+Fx0wDZSWmXq1FmQaf4fj/77Xee9rCDnwYH7LX1emgasPKBUTuLVSryTcpxxqk0udfoZBF
STYlW5iA+qhPNxbfHNNwSYpL/Zx+TsabAzJ805jB4BNkI5paQmlxrVTh/sHkm1/njdcg1cf/zfzs
lOk1HiEV0+LzmM8PuySRx8ie1KyICEbgRUpn3ZmocSB8aF2oaLN7XGElaql+t0KGpBsCTQTPm/x2
Pfu2K+LHTo00JEKyMBYsO6+iDQSJhjYHcple53r08eT8gpMLcn2EfwT34ogVczZ9cv1jv/7unLxT
zLmBKsMyeV//1VNhF3dfYDNzOD8z5absW3cce+FvV2L2SUAdo9Q1uhazNz7NGdozoMV95sxYQjew
jxPCJAmp1vCg+yOKHk43qJkzmQPAfe4LF4qeqa8+WLcOLdoHyg8pr6ndgJ/wdXVeQJ5P3NkQI/1H
0nktLYqtYfiKrEJEwVMyKIg5nFDqr2AABUl69fOsntpTu6a6p/s3wOL73siQfLd/gIJmPktnGLe2
Gm7LHuWeN4tUXpajeXL4uSrhADpMc/cH1gWixXNr/vTo6sNW0jchnIU7p/QUcNOXrwLk9PWodyCR
8ULPEy9tz/benBQ++rDy2x3inHB8bHxcVl+2QB438EA0nt3DDLUEgXRwgIAHTCN7eYnB9HRzGhJN
82uBD5MmO7QdHL1ItEE8OAwqssjNhKEciS+3KxMt7/XfZNmIhT/Pve7EktCvJuKTHoWDglxhrlFX
jK+lNRw5DL7MoVwJGnMsT26CEhDb03CtX/t/RIkaKCyd7+5jE7F8fV65wgsx26QwUqWu4kShJSTq
EAfy9EhWvWD8NNllpb82kmEiCeKctNENNK2dFiaRedw5NAIjmXcX+OE44xwexuAMo70mrsIc0YrJ
l4TWyucWSDhFMNXyPZ6kv9eOpzhBrz+HaMb2trnRl9F4WuyyWymKyV/C0FQf8oj8YzxoxDUsYqKP
I4lUWDZ/UWWv+PKx+usTuyhOfP09ky/Mm9LLyDXxidLyCgDD34MScsvVpURa67R3szvFHrPFkMTF
nlPvieaUV8qKLfh5up/kkXVzUuETZEfgU+bVD7cl3idM8/bPI0Ju0IZKbvZhAbgP2GIxxNRiuOLC
URWjZDLEgwNgOgiaFV1jDM6Nl3MpH/uwhXuIlw4fNtaz45iIk+ntZYmxLZn82Fxv1pCehdrPCX5G
MQlozsqJzk42Ma3wj+BW6Lr4WfURGufHrzFaXLE4fm0AvBhomrppHNDkgs6LK5RaSugWabj0j3C6
91fEaeDNgDB7Y8quLOzj9WaAwpEEQaRvPLUxRXgDYQOI58Oxno0mcQBnjD6iD7dTuIJ+TM6tR/yA
TehIxshUxzYqvoeLXiMq3T6OIuk4EgwVGNZOCUqU4ujbt4+BSDoZ/jXQA+EDuAp+qz97m/I/Ux8b
JskNp++JAQv/Bk/M0xCprhwSUI+roDCgIhDmIESWlADROHhxV8nbGqEGjLhGEuu/f6Bu+RUsNC/F
riqHMMNfu1W0Jf5xWH4kwWR8EKYHfuAKXBxRAO9niBJL3Y+J1E/8eHTpRyrYDkIkyhAMSaaiY5ok
iEVoMLcAlyA6/24hYYqeCihNXC+3bwhLSlzgtCJ0IAWdIr1FhmVNJ0MQq2dcY+lxpXl7TCqeIikh
sTTOSlxPJBsslHypqmcmWS8Js6uC3QpIh0DuALZdnUF5QQYVFvTSWIxs4AqsYlwvggvEighX+T89
j7VhrA/OozkJ85iHiHxD4DLcsVfQNVOjQBsvyx1khoqnLb2AFdMohqr1jlWkOKEyrq0Y/7Q+5IWJ
FrDZcDdEggqWOUf0IvweGoxkEuY7ZiyTAL75l8IzVk9wxbCPCRVSjSgjhCpT0E9OG76CzR2OSagV
f+YdBrO35IbFuiM8rjn20597eUwvd1we7Zo+WcoYMePOWc1TKFYEREdW4+0Q+Tzkja5ORht2kRCX
FloMpMqzThzd3RSBBWsH+g4+GmGuZ6t4gDZzr2JKyoRNq7+rpvWxteYlUVXoDHAjDOisfqIQ4eT0
e0a3AJGcYdG1lSvOl749oMenY/HR/HSvYsaG+ThnULUS1lVYUZhLAnlInMQ5HZDdiVOl757eU23+
tTCDmsXlaUM8zz9YBUFL01mKwXtCQD3MXy82swA+GSdqM8Sj+xJuOjfxFG8U5SdqNNCMfjxhZpZX
oLAgrW2r84QYfigYrj8WYSQgkNEgqM/gb8GbXlMuYtq7ed5mRJaRsQQEfXm39h2ag1GcsvoRIUoC
YLixROAoJ8OdTf7lQCTSNvlQ9i/Ar3zZSWFXBt+eNT73zgNumEpUjHDePGrBtzeQawQdW/2nDbCe
omdGgsl7Pd4RXX1sOmVkSFmNqx2Prl+Wc3E8ker8M8bnktM6pYUgKFMTp2g1mBavCTKfBmUeSVI9
S/RQ6KKQAr2RdPc4eHCTdqr7xNXM7wrnqyiKwRHDyTVu8R0bfTIwVVhWi/z3lpvJ6ClUZVgyGBo0
Ic8nk/unaidt5mD96vfNfPD36ft5u6U54ACB1aBG3DWs/HBxn/FyEFP0bN5rhzSpcd/E45fIK45R
je1fNe7f8MlU+hR7cnyBncOOlRusAXrhgbvDBEFyk/qLbkUkvPDexUvcIbxJMe3JlgCLE4fnGs+4
ETQzLF3m3da4xEtlVlPyR6YPgYyERJIufBDPM02XLUxBcLGgE0PmFxzZ77XGz3/xGADp22ZDk2kG
4LHSL9JSXmleOvvKnD3U/gENsEaEpyJ4rZW/odV3eoHjcDT5zIcshiwSndXzyYctpmRmc990Xvwz
BjFcNs6om4t6/g9O6Cp8zuzumtEeeahxIu7EWDFyxog04C7m3QR1GoZvsArBKqBrZ+jdUk4pHJdF
uvr81iANTTrBW8iwhYlPRRy7oteZf1WuPHd6Sz7lO/IOgjaHs8IiYgkq/mcnCwkLN45EwUTzn/SW
tKaTHBtkm++8GfskaMlu/+8hu3ekCM/VeDbypU2LAAByC0iJM547gUAXVAXhN+BdqTv4eszTKsgT
g4H1c2IPrKXkpVufAJc1OFpr5cgfMqirdAa+lTmcrxxYFJ+IAqmUIX4/OlarEYEZH1PapGy8N+uj
0Rj6OXJD8R9gK+f/S9pOF1SPvUmW3CCWko5VZbXHN09ygbu0RD0EujfEmv1al0tS2QjtZsqZIyY5
gWPGiIwC1e1xrxbwClbR8ZTnj36PQ1LL8DqAxITVCh/3TTOHqfUJE1EUVkOhJRTb3/EbTQsfc3wD
9K9nh7Yz4I6IWqvx/TYoEkCMCDP54zAo5gmWKCA/jMKsKfuX0V40QkoRCVhPm7CEkFkIU7oKi448
BktdDHy1EnLrvnni88P4yrXdGSD8KAjYDU75ksMUoMQeLzIf5UA1E98JEaFf80EyOV4JmAPZpMeK
AYd3jpjhhkqBuYisElZdrJrRiE5xjg/NLGPsdCQB6y1hxotMEyl27dP9HqkCEb+EivRjMl2pv0n5
Vx8r2cSmXyzIXCCJQ5iuxbeYWKxA+hGtpQPsvpVBidBrwxdbJeYG0Kkeg5aRl4F6/l4L0omQEu5y
82eCWGD/FuJ++HC2vgIz4PYPDGGegnw1QR7g5EYyRJGlx8Nh8TjB1F6yZftPaNlceuYT6Q+UMb9/
jz7WCPmhUElg+QKtGI18cCYRzRn1PRkgWTIAVz44RBIiuMRzSiZ+r+kcHFWuNCEK2KLtappcpTck
NLnCTyfRcHaQceMmxDHlC7xgvZVEyhs2MmR5f7ctQXdTEudW8ZpoT5K3mIIXPc/v++7wD0LZJjpn
J3FDgfcQk2P20VGvkZo54KNOPK/ssfuedtycT/sushCrgUg1rHCTMsiNFKdHIAOcJKPUg9xlfDOw
4KTreWPCp3nUMzdtYdRsaYsQEC+FdhJRv/TQ2D8L8KpjV2LG57KqGF0ow9zVLvYIE4K6alEeNX3S
brtzc8YU492uFH8FhAaQht/DCmdiq8I909N5AQraUSpoSLtVddIvBRnDl6Su6L4kjfBzKu8iM7jm
Atxyeg9x/pFOME9InttRIDj9OP3tj4CPuz3aYH//AcHhf58ox3z2JltnwLcPcioDF5vFBg55psxL
z/4YfJj7Gz0obCXMI5rPQTHa0BFJ/9yHy2fsqqnzANDnuPvpoPX1gpq1o3SEok4msvWj4a/YAMY/
mbnprwL2jCorD1WHeGeuyu+GHfXDKSI0cCJGFjlJcLdkk4SuhK2UWB2KgPk+UH1ZNwuyyMsstmSm
dwc364RBgy2ovgCnd6ePol9CSUd2WJgaAAVsMalJJ9b7ZJ7OImjD1Wsl7wrzQtK2TeDEAED/xYbE
8iZe2Zkx+sq6C5hDjYEhMYTvGc94qMWeiG78TUBq1PCN3pNrmyt2mcwFtXejJtQp1pn/obkPPyIP
m5gOnS+ijtzJEwNVLmnF4Iw1AozYLNhuI2wr53x6WKClxJY1Ja0FJrJwEv9FBpSJBxRZdX9PRCmf
Rkjxo52TOQctAVYN4IOmrkLciOk54tFsl8R0Paah+/FRBy9hPFyWj9pQZx+LMChiSVF+oH0n6+ju
jMZWiszxcUWIZ55wYTlD1BBr4AjNo7fSabyXcQtSmzx1RzYeB+BdR50NzojhVqL4ThMWCkTGbCRC
kpz7TfgwE7QjHUk5txCRr85l6Uvm9U9YJRA927mPpOVE6piTz4nRwFGCQpc/I0/qWb2qFklidrDc
nVPzNjmVp4O+9xwbJWRQrAPcoWLllPJHMOqS/XTfpKnZgIG2ZKIlETcYBPpaAqHlycDDH5SIuJ/+
RNskuvOIuuMYmRtXoNtfvxG0zD5/9aqOlIlYxPzB8TNrkPMGoNzlGi7exVWy0NgIotoEiTpSGhPR
9bKGcTbIHpjiKwPaunxPVVCFYJSP/S1Kw9uUBMLV7Q/iM9Q09/2yipWKEwP4dAxtu+j5WXTbv4/8
9R/94zWkRUcEfK1C7PTQ3WQxhHR9PDOTdFyQytokQexYhhlAv0O4uIUDgC6SwgAhl6hFGU2GIpgA
z1VUPn1VCiAJf9YYGIQYnc0QFDOxP6v3ovuJZOcB6h0icrZk2M2bgMBECn54uw2BSEAsTDFL/Cl5
bbpDxeS0xbZfE5sDbf2mb9PopYS2o5mVp8OL2unJrvbgGRqrMOlqMTsj4Sg5I4eOhkRiJ2hSK/tz
TShmsj7CFI1pn4KVGp8hTlwcZlA/sRljfmJ52HVrwqSzt9cRLNp5hPolQMtMyMw1PaN/qYcuPzGs
rCMeM5PIeoPgbzCMjjg//kt523JP446Z8ar5IQ+0FvyQkaggiolY6xk9ql0kM0OPfpRBcjb1qoBa
tF8/mz/Fc0XvLg+ZHjFi/J7WF0ch7/19SM7aKZ4UuQgeHF/albbl9d7OX++b2Sr6cNJ8FWPEgxeU
dIEye9piJvrMvquKTrPUoeO8UJ2BAR2A4eXLBg5kfP4S1V5IpgRN7+ULPkFx0ZHtPNpmIH12THsC
I+CcyygS0umEjDDFbr2BkU0/06Hfor9Wzp1Bf4a5vhMHhVe0BjwdBPLsQVLDPLaZbrmq9pWl7AZO
jiTpOdLZb3gd9a6P9QvCH0b0GJ/H4i/rrtpSdQjXs49wpkyhq/b8tV+yruhZcE5WIHufXWPd9XX4
tZ/Xh0cktsR5ctRm0rk+Dw+JCH+rW/3t5pPYfX9pS1KQXp/VOdi2hOdq2oeXRF5hDOaDoD9/IHsl
S8GEJt4AOedfvbwCrme0sWKTHplt5Dyv44CGDxLGTgDFTGpcUrQtk+txGsAAw631QMoLM1zTve1I
3nhdY9tsXHlosHw2FvjkMMd6gYSCGZjOoPAWxKAl8MK4n5lyeS5Uxljxf1/zueXIy+gqdhWC3PgU
0QCkIeoYUn5EywZ/qCVbz34A3y0Ib+NOfBvl18oQWBaGtOILK0fEv+oSttEOTYs26fmoBrkPe3P6
L4qh9YoGm5FbMhnq3J+cFT1u4IUKRkAo36bnqE7jU9uqV879kJnUZ/ko8vQ1Hc3ou9B30DQLJsLD
TzMECPMU7c9EFuAvL7e3HmeBIPKec4Iww1uEnuODUj6l86rk5tsNjMFanuACxTAprMwUyu1rImp5
xxdpgk+bBAGUdOse/PG+Wvf2z3V+wR4lOC5cmT7GBZfMAc5eP12jtISIjxitSHcOUqa0hJq8sdns
K/uxIYXxMecFImZFlwl7WJzunHtEE4w9kTZOCKqr2V8+BbyTGAoZCE9EVToPU1uQwwddZTFrEsLL
xkk1EyEezHdV54/3xDz3PO5k/K6QPFg0HY3cicQMlRlyAhx0aDQO1x5ENqKsZcsNDXOEDDQh/vYF
S0vJE6+32tELsGQGc3rO8o97fwrgh1jga5HbQbkthxTynRWjn5nvoIoJrKl90jFI3MNXKBx70vy+
qng/pOWtMb6IPkRY83UNAdjzFML4E6S715HLI4W06Uke0F+OmzcNcO/Tdg7LhTtNRRc85mMRLCCR
r5yNxRb3kIvP3wWv0deJ2c6RQBJZACu5elnaoXgb4HzdzKR9doNuj99A9w70ia4bx/oKkhcDz1JY
/NGIc4POR1RpgDOIyEtob3TNYECB9GX++p1/Z6wFZCTGh8l1YMxxToG1DRHda2jzJYdf+yORdUYc
YyjWA6bcEYlLd6eymx1i3XyaTt8sIsRLUwOKAgTru3MYmLHTIhTfDInNEpnfvz3Urw6Fzuu1UN6h
hL6SUBj1lwy4gGZuO+lw2eIsxswEjmclR5rIjSuzMaWvyDhn8QEQRESsVPYceRqGMt6CT1IQ+SZA
rmKweYyol38c0zigVgVJMqzt10CY2GuWHftvYSZ0+YEri+ibOD//mFpKa8BlwVGT0Fxn1sNJibKA
qVx+U2ps8k/yWZBLdLtKqkFRivy4lkw6pE7Fbk+79thqhA8dDrZgtB8aoLo/QlzQXxHsxTILTkXr
BVlfCLwpGdRQGxg8XmWAecArGJxOdCHRL6ZStzvkC0EwtmqnrAgYWi3lrDr1lGzq1QDcnVh8rPU8
mStHcwmvzeGSXl6Mi1tG52uPHWAZ8WBQoQpzfZ+7iMiwFPMo8viAuWHegdBDkauwfa55ZfjXyKmm
NIJkgRd9LnmQWo+dJEJufeAYqoayKZOWfWd67jGyaSEFk2iI8dRwXQtZ8IewRy6RwgpoBjA143DT
V+xBDjnybH+dAN/eKyoW0DZyxjtkLQfEKymq8Yf7EHAWHhWYe97ppg1W/ERsMQrYMnYH0HhASqAT
/ZBQfftCpK26g0m7Jlfb+IQUpgJHA9KyyTL7AptxTWcUKJKv73SKRTh9j9SLO+lNojYNBzMw/pcC
sSMcu4DFONR7IoAk35W7+gvVDeWk8w13zQQQmSApnDTTBjmGSOlABtGbVIC+ZLVi4+XlEFKVOc+P
T4NNe/c/X+N2xwFc8F7GVgeB1LC9IfyWUcoU5gCH4muSch9jKneGpgqmcrNIynQ6YFHveRdBCgAX
VhWW1l5zIeX9r72u3eWRodlYtibmVZJz6bp3NGcjDrOraq4HfEfxpJ5cycs1lElIYYSlhNAB6Aeo
9wXgS1D3Un0FEk6+zynFuI1svYdlljOVvBP2j5a8ZlpR0GE+xQNIRiezRxPXHLStchqbacAr+/3h
r2NB/u3/rZCYu39g0VkozDLUf4tgsHz6QMi6JmccpwlyBYW0BrcA2SQpj1OJXCPWuK/fzeBbHdzU
OP56RC6ACQg4E6zrEQbPCNwP1rEOAWpciGr65BBjUT24KZeo2AhoJOlg8jwR6mdnLvshqedoIXu/
ELzks0kj7B3gjg8JSa5DBNcAvA14pvRGfV9RbCghvAx9apTwLfwRPyJkGjd8qPEpW3aXcl4s8eCh
bQOgFaUziQms6xJ7MuN2CAo2IlSuKwr+Jny+XFC9gUWKFtcU+CwfQX1kt6C1HCSYwAGns4lI8d5T
oqGu6R5R0gifNIemh5NM6LDBcG6T7k/eEN5POFEBiDXhcYcbAhyYpwtbocR9yZmfBrBGp3SNG4Bw
3K+fbXDWRT0vP9BmNlGnjNWQXZ6QVvF8Wg/OhC1h8eCwb3Yc/yxpqceSwkcs+VlBkQ+MBc81wyNf
eTXcoYHbjRDcFQ5ukoh3Qx+DELp/CbV7OBU2CqB9oBIRiJzzuUN2MRlw5t5txqmQHDEDad9aXSie
elC8QSI4x/KEkBbf2XOGDeXtdChCUNxVLlWyhJlxS4KlMxU9bWgqUwqGPHp5aZJqKniWznfqPvax
82JnocfzcXjljtR3miJI3mFFnTI+cE6bWlTLcCuLiF1oMxH8pYQtRyNEFZbA23LMV91F2mEn+ZIU
dEWAiXaB/+u5Vzk6zdREnIBqmSUfhnfJ3wClU0bd9LMZz+7Mu3O8d8jgVKKwU4sNfcuCJ7FLSna6
wCptaK7wk4Mp2RiQ8bWROcFcrxJugu+ZK1ziZq0x6vGnCClskVjdzA3sHfe/BjzEyGixsBgL8ahW
Z6dPgLOBjiPDIw94QgC4mTkEmZlEJk+pY7igoQ8zdPGoOuF53NRGMp+giu28XwNy6D6jPmmZYyc7
PlA6EtH8tXsQ9/mEd/7GkcWjEy4OuoDr9GlgRwK2geGmS4RnQ2sOmYS/hsK/Z4IGAO1qW7Phmcr9
CQXJNNalC+5nrFHQBUM4BOSxsdXtNNXgGTuc8YdiPPR8Cl8jBfmDBWFz/dqYzkvF6qsehASxCm1p
Z63JD1eXJPCe+es6PMEYqkhjhMerHEQXfZOHNVQG99fv42M6T36sxmb7C8aE0pIKyaHDeY/AYGCM
sQCpPGD9EYfkx4LvYAgag34gAPX5/VqxyalohxRECnYRIvC3H0fi+dVQSm4VLmkWlniZRIC2pFfw
DCiGOodFvK7OWHQocoN6yDaoYjHyV8AzMJVtHjGiPK73ZNGfSXNIlQ7udmRim3on1oNM4HJBtalq
VLQD7gZdOFi18CQY1cYmfqc+hkoAqukTGm10qM4glKyDhAYuMT1xvj5wMtQ2KUcZgRlGOkWItwBX
ASv9l2hH+xLyiOBJnSZDebZsnCst0Q4W6T3Xoj7Y3UoSwR9bKezPMGAD8QrN8WfdIFLMpy0jLM4r
oQ3DADJlgB+7VH+gbxiL6Ajm6CdJ6JoTX3jAU2mS4AJC4USiRYGpPdny4ukGK8jBkudUl4rQFzKD
JJ1EJZRmGhU4d9Kv8NbwOQk+mm/JJmWoi2QclDsgzBvv1SXOCX5chEnHB5HWLvPzTOqMKlucbqSE
lGNfOoCGDlZDODxG+KA+gSHs6cLAczYKW6ZpXhvZnwjePX5yLxIZj6+rsNmla1JxhqvmNqEp77bJ
z6Wp+Pk0JziusXcDvhTOYsZ/bkLGAUs4vVU9Xf2YWOKA8HkxnYZ4DZiukCrizOPBz0Qz3KHXY7cg
Z4j7PJvgT2sZQBmtibxlFkptNYTWtUBKUYZ+cWeRSzl7OhkvUZSWgVikJ9Y2HWMUyWjvvt1nCBrM
xHnRj35RERtMJV3P6fYNObZTnuVlNuOX3pxrtJWQD/anrtALDOglIwDJYhg/k1TBhcXXWbb6pCLZ
AhHrywRE5k+z6/B10aOm3kRoQn6bgAE/sRAQRXJ6nEakomA0YZMBRxtNWcD4O/hQRbU6+k/l7dDT
pDF6aBtKTh5bRaLCVFyg2csUSS2N99Ds+hGMoPT+xZelTkIMDIEtGuRGQUN4x9kvuq9+IjKPM0TA
e+QqkXAu7DxcWeL5OowIQZi3LtFtr4kW8uzlpMV7/v8ztx+9rM4WgX4c7wZE+BhGDHI9IHoScBLH
AzfMnl43lIy8g7FH/BK/usWHFxsUGSgnum5paodhpd5gGLKHyi7HY6DpR7UzUmqKoRzNgZUTPym8
ALw3zidcapgz3YR+KTy6XAI+cAsn/B333Hf1imjgJMqfvmZGa7Yx+8nqy/dM/hGVJJQZc4W6DP7M
R29hvheZKogKRsTp4EAnQ6LktBIAACrR7JTY8pZIJoyMsB06VRo2uiJ2fjosZGIElAlRY+ii3MFS
bN7vdUJpiNl0PrFThN7tv4zzxfZHWB9RFNYRGIcQXqTiPxRu2O1ofeY+3qdXDCozxR4cY13aUTJd
Wu/JeD2EVuBfQWxgRw1QppC4cUf4KI6K+8Wc52DLY3tAXeSN+HhIlqAVnqeaRmNISmwfuT9UbAGL
5b6K/sjqrO3DmZKIf/pXNM6ewe7zXoN3pAMCY56Xd/A8NA4xOMTlFxNCuOAh2f54j6bmdoc3UP8Q
50DwvhQwVIBx9YyR7P5w7rLNk55QMeLmAtyenCE+OxA+LPDLEaaJ1FdO+YX/BkELQIYIw+Jzq/DX
EGdFvN2Wg+V9ZlYVhDa7zA4hyRGmXgugtd3y/Jx2M5F2TPEcw9e/lh8YlsV4RWMEXnqM9imVPhz8
Y1dBVe7mu9++I47sfeZudmj8C/nZSEyQfeF4R93bW+WQS48thsOJSFfgrhCDMHmuu89R4YtiWExX
ivOXByKwjIfSGcaZVQy5MNkB3H4kAwQyfUXJRprDa+24mkz6AInsaC0qwDB/w9i/vbdX5CReidgh
knI+y4Ex9LUxmgpA7p6vQc/vxk4qO6+GnKAh8NMLtGXW0tnOVBl80aBTVsdFq67uwfWLaUwCuczn
3VqZIiiywAqnmLY6VoTzY1VtyADDb3ZfYITl+/4gfR3ZwipEey6WX2QKOuaapw9+DLchkSAZFLMb
ltlJTbqKMmmCz18fHLtdNYf3XAME3lJ7DvMTRY37KhBbDjiRGCUhmqRdRTw8IYF3Q8FXe/rY7W6c
GtWmnX5onoOBe7qQ/8uOCzTXNbccG4BrZGloNKsR0DAk0YfzAChoKwOW8eVwIjMYC/kQ5A0pHqij
OVPFBk/8JGsf3u45/nG3876bd0QRmr26WdgaKLRNzaE+l3QixMr5UqT/0Y1gEDiMJvnK2kjtBIEm
8pHdzkInSfJ9T6/5oyRToC01Up8mJRJfuBJAF5gxbpvmnLDz45DGbCsLawoTbbYBTCF0h7krkcEk
ba6ZF/tN+gezyGT3/HjjsV4c6xC+PWaahm/kTy0eA9LOBiIMXf7YkGfQ5mVmJJN39IxIxj78Jqcv
MQcDiuMysxBCN173TWIleSEkxxpKzozo3+BJSHaTJQg+ehVoacEVsoP/wQ9rVhxZsd40sOa5ed9X
4IDC6/vzSu++QtTwI+rniSwBqtz+TdnICVizft7r0GA3cmpsqyqP6hNk/lnBvkaw+wjyigwH4g4i
IJ4M0Evda4aYXipECYnLJsaD/wEV/aS662UJ3pLY1cmJauBZcvw3q4t9p6Vn4k1IVHhL+Czekeqy
T1pNAdnH4+07/xrvVX8XB7djGiVCHqX58JLvfQMdQALGNsamYxKCbMQrmL0UZ4x/cwZAYZ7QQkiy
Pz6nf8qVrU3IbWOvYhV6Y+19LjPnS1Ik7QksQs7THCIKy2eJz38UYXDFnif8und+5UfGJgKR35Yr
whYKtnSGXIu3f44duxXKaALYhbQarlBdYNWQWSVXaEtJUsZ0c4rnsrHQQMoZoI/wKwm2Ys4Q+4Px
6EUqBMoloUnro3ahqS5886kAv4e9Hd8XW1ffvC9vPkUXJFnxK3dOgEWB80QAKnwvJFRAyorPhfYH
W91SHA4USaIO3rSOqLiOkZUM7diBS3doRaVrJ1sgWUDxIVnsiXxTuNQOQ7d4kFb1wO1l7mLr+cJs
MIgIF8MBUwQZqVgtKVGER2Lwnb3o4CUiBcb+t/tXd1uyMXNpIr2pC0PDJR6O0Y0QUqz5BJdMRcSw
df8b+Y8Fljkxt1V/w+lnHtCKRKakADoYYRq4/caEAuA87E3UJWFKfMgu/T/umNGBSG0L8yPQAhF6
s9vkOcN3ISoyPFQq5DZjpbMo0MCCmBrkvvDcIoRSxHCQXDhmke8jc0e/NL25/emDl0UFQvM33j1c
VHfQlLic1Jl8He7QQ7XcVeTbktgk+bRuhNWM++bv7ZX0EhLYgoZDMjYMgwxcoMuAWOg/WME1c0S4
hgsPTvxDB67QcEuNAobkA5otCO4liAfhkALn4LXx4CG/kMcifJ+QTlqojGIfuUnmaxG3qn7AIW4N
7cL5PVCF9yGUycs2GIg85Ti6wGHT2RM0KKQoRXojFwV9yS5I6Kvt/WeSnIs6/5JdeqEQ/Lucyyks
OommHBUoMf6UTTNDvss27WY+YmQuHVLFfXTKTusMXNzjcNgf57MAwtx2kzZ4E1KBEavhrqRcgSeN
JT60jkp43OtfK7frdW+LgoWjIezvxudmmiEvxLc11E/1HDgRKGLFzYtoZCakoAmS+QUbDupLLGgy
dRTzlu437vzYxGcw/Z4F8U8XHak2Cc/mUyXpFWbcO/MaLRS3Oe84QTJIM025HfEXAdQiGZrxieF9
1HO8DgT+N9tRVG3Vxf0ke/ztUS8gl8QAFMangPKL/ragAfoQ7mIkDIGM+muCSkhcZ/3pzX9dSPXP
hPDG4hN8Oe8lyvznMvEfTsmMQhcyGgIlynYotByN39r2ciAAzdwmIKt6pdGXcOG7sIiMw26yTiIK
TePZc5GQ9i/Nbp7qQCU1VuPHH5PD5L3FWTt7ngWS2vo8lYlXIZng3/GULkcRJO6sAddedZiDv2iR
4PNQuC1IPkCdNyKvAek4R9/LUGqTlpbPXLKeK9KKoCHZcdKMHIHx5IUnGfEstia9JSGC+/s5S+0z
sIxdmA8vQnDlIKYw1AXjmU5LzIr92FEtDi0PAM2onN9I/78WDKwEn5vDqme9mT77YAVmvOx8nGxW
HBXBFwGFBl7DwUmyrZCjCvVa7aT7KnpgWJDYbrmoLz9XNEmeP7Tl6snq4WFNsDTv4ZAYYqyQUbPu
JYgpOLYFlkh1DCY8/kcaQy/Ed0neAx2oS9UlFp9zj0dxZ9I/ZHRuy/pxGZmgx/59MiVoAEt5LzzH
y0jFMTmPxkFtj5Gx43ADWmJOsd86EUGBdEpIjHpaaCMh7aXZ1z4ix/FwuFyn8aw8qmlAjhTaqzBG
CUcWIqW48PIYPpit+FlPHI36Z/fFVK6XxLjtntdUJF9PPna8GjKuC8q3vLbn9/V95SsdzIcOrjwr
jN1FyYnfufjD8WVIZjnPlqVPepT53MDMxi6fzubnx+6X9qlbpFoYDCFGP8RJdE68ehM7eeIxhPGj
gpj6mT3Y6j1ebiwEuP1xGYkbCelRq/8YsBFfIsIi1hExcm0m9Ih8HYWYZ2poUObUZkehazUpEPNw
3KCl5qTDfPUwG0zRA1uh6WJst+zMPG2xH28HvJDDl5h6XOgHCfEDjRx1FzwGog6mwvGVTX5E+2Nq
toexF+dbHMfjxu/jnUPAWNHhiG6zMap2QGbikQeVJs260QUFY19DNGYWt+COgA7fAjXCpJxprqJO
EvBBmsM+53tvhiJvWAaMVoQrKQAbSIPLQJxUwzNBY4xQG074+wowkqEcmJtjH9GuBgcznvV4SNy8
p7IYzdkC7NECWX/0RINdzTObNNk5IbHNBWaVpyAx63dI1kq2UxFHSwejW2HK4wFxHkQslCD2BuZC
BHN9FDKAbINzs3tPy92/nDue9jB3711yHUSocvXCOYgBDEcPEVyoPudooHieeP3TZ155vGKi/kLV
/rERQ62R1MWD/hHEHvwdnYsgrh2uCAg9Nfq47EfMPD9iGOMDKFiVEPGqLCj42yVMcZPhLD9Tz3aq
T1VNbYaJY3L6JaST9/AQZZzEbw9UHkaiyRiUARcEqc6JNYaKcRox5J2AFaiJJJCdFFTm722fdWqw
bOdEaM0kUgVJ/0l5TPivUr8TPI8XjotvQXc4RPJX9EfCdBMB3ItuM5m3iaZojhb8+IrSTEcc2ItY
xlj/CQha96LnvEVvJztMRkzEKNv/oWI5WVtEOi2APt+KxZcpsm5hOkjGAawzOpsLgDQnr8IqhVGB
k42Ej8P4ZpZMifDjPagbIHtC9NZDmn/E7l/6pYPiRagl3yx/dPtMYAUYSpjAaJ051NZ9ih6VMoDW
oMIKxJN8MRFf9TkOdirzSYsYVxCqNSFCyBm5cEgpnpBzR/7xcPYPlxP0AllpDgtgVRLqSDCZoU2W
TPK1wDnBeUAcYd5bN6O8EnTcpo5b6YCM4IteiJLem5Lnl5MvhL5FRA5yQDlfQhEnufPDJcEzBgAm
XsinL0mVwjKCFmE+vmSzZ5Cv+bY6nmwoArxhJDI+v9bIyJfthftKV9kpbRwhG3WJ9otW1TIa+Yho
b/oOXhusDqSHaXK06HlaWLgF8yDobGtclYmybUUAqbmZz2lQ0YenQ420MoVrjucU6eAnvyPccTAy
6hjxRYkGpETNGMe5L0EPjekFgLeFoSgC4hV2HNccYhNSDnYXDjAJsR3zodH5HUq66OZgFJtIUeWf
GU2tjHCyz7qisPPntIduYFIUPGOSqIlxmX+CR2cwE6AQ7+3qkCg//UohGODHCPQSDeORAmvmXxiM
XUOW0JCcnB/P+bFVIJTnASIRaSBzfwaNi+GRQUB18jCLvitCUAyV4rLeZrhQF8wNmgj5crM1nsBm
wgSOFJuyK0K8RJ4XzATrP0WZeJZqkuEYlcezD7K9r9hRaWK7oe4uYEkzN/abympILGIzlOBXjkU4
8rmfHmE3paE5ZDX9kzm16Ll1VFu+VFHmFgdKQvznquXV0v3tyBt+4pfSsI/7yK07GjXUSyTzfmz+
RWnXv8T5PtwU+ixD17yQSSpChIPgh+5F8Fo2W2G5MoXy3VCLeZaZLNE1lV3EZd+nDd1JP0Os1Zrz
Gdp91jM8vUsOV4iJYTuBD7q/9t+fO66cfrkjuQ2cQHU/FNkRlvnzqOkC8c+5AT4W/z+ANqC0PQPN
Mvl/Nmq4XTmfFD93+INsIUYmn6kf/1fuBKvAmQ5FURvk3YLcy3c3R9soOX0kbF1IvDdfEI1H3Nto
LqMGTY1MZNtr+yG3u8VeOZhkSyS3Nyh2lCheSRQz/BB1o10E8M10boAnAJiM54X38e6TF+gX4o81
yoTl15HDbsayD3kOSMnDJCr9RmT/QPy7tOSSR7AhUgxYiRT8LbyPxxRMwC9g1+7vYYv2WU4P5gL0
DAJsKibVrtu9/mPpvpZTS5IogH4REXjzivdeCPGiEOLivYevn1Xqiejp6WuEOadOVebObUZnpBJz
DRB9EpGD6isyyA2kHRbn6ExFcHvLAvhrkrez9Hw9O+UKYQhmQTcX/WAwa1qyrr3LUT/C/amis5UD
aqpTDfMrGt1qQDkSnWfRPNx0OjgRGS9WT1XqpHIo31Plzr6zI225jq/jMByDxOW6gXhwbsPOiosO
t+nqy7gz1oUy/zddExuQ6NLiy0gKewqCkEeLmzZwuw8NVc1EKvK1Sq4g56/F1LAPsJb15O0N38Lv
BZ6IdMjS8SvFQTabCE5Q9U0p11g0bhfDvVUJLV/xfSp+1xLVM3eK6bkj0YhB12zv0q4cl9RPjUTV
DLiUJtG7FlPjg7w15UxrkR/GqEOWKBrllMmXtu86kInpYOAMaqb6p/JIz23H6fq5BqCoirD/5NA1
0dg9x+fmurvvPizucXrEtCcoH81bxi1qEAJEcZDdc+3mbVlAMjN9yco+cIThLoTR7EQ2uYYJjXTx
2crmx2OlUV92Hz9EofX3L5bDam7Lz3D4zpTXf0JDcrJ/hykDPB75shfMjy6sCl46nU91jVsyjFdy
goT+xhTdwNO1+N+Fx4gRSkHyKQrrPCmTShhQ5yBawlg/279Nb59CdZ/5PTJIvJ1uBQNgqQmBVnwu
n3jZOa04yLIeV7VQ4tQTgwNodS2IilddN9b9dj4mCvNg9XksEtcJE+2FNRSMtxniYY1wUg0tet45
gWFmZccKi8EBdCJRDwSu61sXJ8HWNxMSWC672v0LzxhNQnkUnyxGd1MaYk9r9gx2e/jSp8Gmc9Q9
8P0GZ5QyTN8DEV6ABP7zYIe81EJcLkglM4lK9wBgrdgs3U6plJwpphaJYqSxrEUGcW6d2Y/N/NUb
JVvmK+nSGnV63XubDwfz/m1hDsbE2uCAlijusRLL6GHuYLI+jlYIBgIHRnyYYWPZ7Qp3OA7+4pTt
28N/2sxIWfOymsbqH3pA1HsXtp0hdC/r2DO3xwAPqbjHkG6HHXMvGzw3H70030zeb5VoO8F9d56i
KnordSR6VMPpHAgJa+CIObQJ2LMYp2UJswgPe1rZoq6opWqgkhBlEu9//3PlSrHytQZdXH4puDFR
WejVbJTc/gp4+wYa8Hub65+SIXxh49XStnLLC6cdNe6VtfphfkJPYZBZVHeZIBqNF+8hrxl/jEhx
RPkyDNNJgLbDP+76gHN43SJJ5CdPz1Wg9ttoAunsz1s7WgX6R6uM9VpMiYzhXP1acLB1SpTv6CLh
+ghbrz2ha1fjP5vokVF9SFEbYb6YGHzIpteI4dpUFDOmUZvi1twnWr0N4uIyTDP69pzg2stvhIwi
YuKZ+Rvvm39ayHfJvyFZyyCcE6JnI5j0YxmGSO0VO0qqNHv8SdzTlXU5WSSURadUgJchgIRh42Zy
a8XyU7zqG7tdS1LCtT8KhQGlfX2VV1SzW9av27ygx0hF8d7iR1pcAJKkMUjajasPL6X5AwPhUQ0M
6CvK3WweN4nCemKPjVKDHBU+nflSGENhrXlelhU5ZKva21h48eNAXkRr22FyfrPFN3PjU3vRiNrp
6BsRI5a/AMXZtXbrXzt3gDCrarX2V4LOJTD4WNqCGhcNYg+xq9ytYtVVPdbYQc18FUV6MmidLTLH
hAjQSCGsXrztfIBszgxsM42nIg7XCNqW6x9LG+NTk/Wg1StEO/t1AQX3XqeVy//bVO7TVStbu1Qg
U4jDz1Df8Ub4PJGr29Orm39pQtJsLRB8FUCt7y67hO3g0Hs7f+GNoPtHCRctW6e42s4UoodF/twh
z/oJStjjgLWZffddfo/jPdOVvsGLgJgPI3qP5v7fuhWS5tb/7EKN3Az/5yJZMN6K9nef5EwSamw2
V9fZzMi1zlVDH7YoQaj1RC1D9Aj/gXRIhEp0xWpU1O39179Ifmv5Lz3/yR5vXvqyZF1Ma/7w0THv
rEyIUeirqJ47JMbNBOTz7ew1Qe2EuPZ0z3Dc3JymOIKDg2E5Hi2KWAEsfTOzMHfMVoJLMSU3q+F1
gdYZTnhrhBGpLYbGAS3lKKApTFUnaOe9TT031VVhaMk88iVys+BtlPJdLXbbjFMDEunQENBybK6K
90PZEDuLv5AR//P9YW6r4CuHyXMrMEj5XhbHZliD48djinNWx1yVvPgW2KYZDl6R9VR+dCjrhF9V
TrLhtMAV/cBS6S9rgT3WQkghxlH6SLJLlX2ZZojGCFaoO4eIv7mZ7n9Da2AuNvxWe4SbgNpXunXC
wg9UUjiwu13P2LHc0bYRuz/nBZeaR4umtm6vIIcGgpMJRq5TvHTlr+Jince8noAwmo5N9Yo4IUpa
uATaFrz+u6KfzHXlrITAAyzC+ESFaGN0DH6qCFO1K7ZeIkzgYz5r1kg3Unj/M/uUTIAsMhaerk1d
cin2PBR5D3gu7jUznflmfqSxfrWoj9v0VxwxrOPlpiCklJvH5I9lyz/fEfibRuEO4K4HrhX+6rH7
zm8q0/j8xRvwbA/1+SNl6RjvQWKwmI6OAQk8tIVlT+kz8hN3lglS1khFvWeHUFw+aQeP3U1gq0X/
pkFMxJFhn+VF3wVsxuuHEXlR99nlVv6LYXam34tXjoqgs6Gx4ONQbiL9shCxjnCNY6itdvXzjDjF
XjuP91XGEESARiVSDZB30YLEZ/KX3gIP7NORwNLuogeGPY5YNXDMVprLWHCO1nU6RKLcuW74arYs
IkxPowebVJatOVPEObVh4d8wAaJPNa8zNnKr/GKRF5yaaWzjhUm2Il9znBoYJsjs8Q9SUGc3yg0W
+wpgWXHnBdqElz8BBdGWqsk5Cg7ZRhiuau+rubB7xNTc4v+Cq4ACJfdAalXyyyIg1j0CZD28+r9V
eTeBdt3+bTvZWtLcgW8cEAMFoL/9DbLSkEQSgbSgoBbTn4fBgTEvKQ3PljJSbrJlptFysWpKmpbf
/XP3r9+mvTrOLxkI+0TCRZNdRrOmDcX04FVeI/K1Uwokvjaw3DLOf/1ainbAgmQhydq+wT/OFpru
Llrv9q5JvcFb6QE7Rp7EphvvZhecV9bh1Tg107KKPsVydzcw9c9+xoviMHjPGMuDBBa8MC5G5UtM
t0U7WwFdyAM7F4XfdtZOil4AQlSPA/7RYJPwSNk9OUyp/gMb/vFphP07O5LEzOMmRNQE8sdIeLyy
vEt8cFlaZRGQd+AyhOIq5T6c0mgTQbSWQOXKaiMw8SuL9sg+5GyPtN4l/dgARR8fNgJ6WdmEgJ9i
PQCPnFZz9d3w1D04+w80RySqNtMK/lxZf4kyEArPMBTONfGD6wuq3TLWikELRdEeTVS12bW1sGLI
dQyljPvWw5vNO+zFdPuesrCclU6p8bLwPTLtqEnmOOc75oLDnVgKV6nuSmQGi36ukxoY7RfGo+/+
t4o66pNIl4nUkGZwxBL5ulpD83RruHLWnu1cMFW2ZHu2fbHzUndEiDJkDHRDfpEa3mYvR89M+1Nk
ZTETDPKgWJY5GkEX3LmpRrm5k+aH7hwe4HuzCy+jDVWEcdTGsaAHidVWUhCivacykrzXd0tBN+7F
8amxbuVmN7kU706yH0KiFLJGY1pRceQf4kZVQ979Vp1/ty9VCVN4ORk9neKhqxPJ9qP0hnJHhlJi
ru2Liwqg54MI9/8nSPQzNsMWe6kH5HTyJlYjLWaQTcfWLN2/ot5X08jqKRLKXflcSXvqWoJNVJgf
/hWvNiPtTWvXgroUubRw5eE2XPwIXtebwanqLLY/Pz4PnVcDp3md5zlFHo1ns5yQrugtAviWk0kS
/PXDSXEXGfOqUvc2wtM9p73RsUxuk5dHOcb0RYdm7d/0JXHepbnOudjznM4zbvG+Mkt7Aibbyr6+
DfpGFNq16GXHHsqAuJl7ZdGh+SjJHi32ktYe0y2DsglMRq+NiiV7kNS+sCsc/p0/T0Qayj/+K9fi
sGNnlZHpNsQnDJhJzg2SShNzkX5IY7rrxBXBWKmsAwIjQF1dSnwtn9gPr+G2jm2e3zh7DBiPs5Rm
3/KM9iUCiFeopufEyL1QkKS8jIvakODx15hd2qf2O5DgqogrQGbMycL+KVCUMeCmjP0TlzvXyRaC
iXUmwOLxE6LF32y2GzDE0YRnQOHQR/gdnnVBcYSFQLqUEs3E+lCapxtS56q0id+w20P3OpHGVEq3
mCJUg7F4rJjgZlC9d+3m4TIu4L2nq+dbJeBUVgDRLz4rOrgcBk5MvzXq+XzLD+0Fnp5Kq9S6Tk4k
P73YaJCbvUSnfH/kzDHPTaB4/pWPDhMfQVT4/a937IlVx+yHEr/IZSgXUC3GjxHc6zYyPA8U8W09
6myuPBoZN7e6rIUYkvQIQ2CJAfIUL51WWLCzUgKGJHjk/6yHwlKvL4rfH9Z++V4JCV2vys5gx/tT
Xeq1sbYdapQt4/SEHwda3AM0cPE31Bpk+R4gVui4rNxtkKd46Ljj8NJqSGrEqnfJdKDFRrj2+49R
eDifxcbsKoVLQYcRb14OYNE9PjGp9XCAhhzlDH4v/C1gH1h85EhKsTYVeZToDqnN7vw26emq1HgH
bivxzxmdni0IGbgwC6VWICXhFlfnxtMl2I6U+g8MrwrJyrIXsVWr70qPWrpadZ6RDeuI1UdCuorx
KchH/lRgf4rjLX2XRlrxCkp/RhF9xMkBhpuIYBJJ86jc+WM60Jup2vrf3qi2lBoFrVeyEhuLnYSb
yQPPtux5ZhkFEYM0p3p+JAP5Gz07y/qD7xF03hzwg/Ttpt0GLGTyG1MaB3laAN30uxQSUDM8MbWZ
6cKRD2LdGdJ8z1PBcrMiRReAm1HJSpyRCV9jBribQUe764nkPo3ADNO1eO/fxUCGvCeWGaSqyR7C
7m6Gexs8Nqn+UWijlVCKhaZqVX02rUMLxTZ7r74+z6LhtZc3YHzh3sPaYqR46gbO1avjUywLd2gn
ewpEj+Ki8h1MTUAQpoHlhFM02rBvtpZ/VoGX8QHTMUiu5g73071wmSF1V3adzcClgHScptH+rS72
ybDAQAEhOluRhxzvLxxB3200vV0H+l/JMnP4/siipcmR0ZbO38XjV/Rj+3uSE2WQQlYN3DLW0Il8
YVZJikzUTuBcvKFSZnip/pF2Efu2kuNDiMZqEAE/2O+aH/bxgN58XGoL0Ua3PFI1YIFhG4vt+JjX
r2WdbH/l+INCFzy7A2hgWID1nU7c9dajv38H93fhj6wp66/3sQLHtrDT0G6ryV7cTlff5T9O3esl
/90gLUejuHq9QzmCgHf0HIx2o8s8RimZZOUdGJyHvFvJAlgZhFUySobnKvWlkpFjLIBtP4zvHBt/
mAh/UJmLHvOQfjBbguhR4iVx05VsC3C90ItBpKopKq5yNOS2JJpiu/vO4tWb/ybXu3v+kS2wYbgq
wQiKU+WEibgKMDRm4UQFwNQW1ZckRh1DW2BcVKlsJACzQbD8Ynr1wvFRFOsm/zo2yTTVc9cusdaP
QImIpzYjb8gvoL6rsqmJXjiwpHAzMvQJVeZzqzq5wTuf+dhU/HqAGVHLfrG6kVwQXEXu7H+/Z9sp
k35NfO1dC5/gakuKVkzHjqYfj5ZWSZ+7zdcoqsJEorVDOsloMC4/m/4Us78a+bx96FxzhdfEnHLy
+gcmaC9O+aEpRIE71Oe3oIJFCQmlfGpxeK7+fgeydp2NQjFbe5ODKWYauyrsR8YL24Yq1lOVZKSR
LeZKuyZNS26qbfrAyeqwbwq7WEzKLNlSMMcCnbJ9Xg6vY6Ke5hsUGlbea6p4sq8B5RNkNXtInX1J
YCvuYHfHfWC4a7tqAbenQmMB0dMZ6SEhnM2zWZz9VEv0zRf9Wjm3DO4GpOOC3LKAUpM5+H22v5s6
7L9cKYSf22jl2zJXggFRSEHmIBTonMfhdFmeepb23VOeAYrYQOWXQDj+qLPHz7WbEEARyEVpsPvz
KyRkHRmyvHT6jaSIC81NOJIaCUdxnIvHDkiwnOmSOtPcr6LpmU9W5/oQGIAOZ+C8Hj+bocM2XHhu
ilF7JkbtvbUAjp4rwDak6hCTFHKOQuLarfFm6gS09D8jCgGuuRkItaKZnc0m2/J38fyZag8Dooc2
YYDBUgWkLDCPTtkivpX4BYEd+PM4Valf9LrYZeEWCOytJRnNPcuTXdscu/Tty31LGL3GGqbQpJ7h
J7edzujS0LwSMP7ZmsFrEh1i13RvtP6QaZTE8n/gcEQCek4xXaScrgUNMM7hBJteNxYYXBrJyqKe
LmIn4ZOJABf7GQzkorCrtCyFps/XXpd3rU4jALg5s3xz3YyL4OtUz50VnvA3nq6w90v4h2nNBRtO
i/VryuRxC0dQpigbUsVPNR1steM26epjHmUy7pm1ltamO8H9XjRVh7WMSxbu2g7XSQznB7Xdz5Xd
/5nVSALi5sntnUFEJ1+ee0eSHCLbPv+jcA4EVl+tfGhIZS7s9ECCmc2F56Nj86EOuFTluyS6g4RR
lSvireHLRoM0OqT+dc8Fjnop6fNkgS/X5utHRqtPAYLu2KAaT68dhY0OWbjUyiGbz3aJ4nSlR2Ju
V35XF7301/XzzmlpUeFfXl4WEzIj5ChIWu7HPh//MtVDXYIKCsdgLVTgMUk0rp13QDG8tzZao/+t
RGcPt+6E4Pfapg98LHEoxERLf+1aBLKFC5XapbILNq0fz8bq482VNtiFlZI1yKV2qLidskBAAW/g
EHPDprnspvwg7g+e7gfr+Xyiulc4Py9F9nDrr+2FI1khdy7mOtne/ffdYdII1i4F5fOivRhBSyEd
qCSwR0DHfrioRmTnPsuXkVEMNIQewZLpMUbhdhJeBgbmSDcc1p+E/WE/XLXPtdAwXuW8sAlihH7t
HArfZRyJEkHa17mzHPBx+cdWZvqudl/Ff/xkq6kS143ekmH6siNHoLXRD3DpKuaCuwxzWchL/gTq
KWSbYQ9k1dI4AEfG9KuuqWQajFPZXJx/G8BO1SzJ2zTkHAQWY4gkuVfXnROjm2rw/rrkr6CKxOej
nfAeRwvKI26yfNHIyXU0UQDdS/9y0sMMQ6AFZlZAnBHL3Lsp3WBDKo6ont6usuwcmMd6ZOsaCx51
qH2rCW4of3ubOGLYuQOHvWjCYvJhlC+2jQ1XrUcxxSx2xVgrXdx/3r6gFYl+LlrItVeqMMN8ZjRv
3oNpOakBxECQo275XDSfvHUrgnO8/jQVnLPx8x7FJDIYLm9/yNkQwTckoISV4HxjhXacI1YNl305
X1+5j0CoupT31RDXki0ma4uauXzvd/dvZYNihtbNlFKtVzmQ0wxa8/8s/bz+qbTlaI9k67eIDSpA
OQY6UcW98oiuIjeP9JjjmfuvJucBv99xquyLV/fTVW9bxj3u+oYL5ovX6VlXZtNDtqlmCnfeXSIi
giW+qOcbyANnPQD0zWUe0a+Pt/kvONnplithOTinWb9nZ0n9tBYkhhl5rXsuroKGztN3P8TQNF+f
dZS/5gKZrJrtLgch/SNTYMldjY9pu2uLAXKNKTUL8WMpwgCdXIXSLLosChL5YZbSXF6C28zT2P8H
bJT9jQduWrJ0fxWiOJyznUkcw/JH/rIvxF7FV/fdPwvSJQX/FlibT4fR7PVU2R2aGQ/TrZzIloFj
kif/SSJa9HLcdjrve3kD7xM6O1ktCgkW5pcCW+Xn2eba3SDZNXOnOpvHrMS2LWmF2K3qOvWRSVcW
j863dKi8GKonl/VWavN1kpk+OSt7nojsKUrmdZnbqV2CyifsRHilsRVGfDmKDNRJGajXbr1H/9ZL
fqzHC90Th/IJ0tmisR4nmrvqjkKJhqYVtzkaWfS/V4XsKMrfon/RIhF0/5VekSInT9j2JD2KxPPx
jxc6JxEguuOquEDsGx5MHIbcc2NDCs6EJrbHWTd0tpgKeLWKtbv0sPziVTyi7xuIBsO69CpEZ0TG
mXErUY41jbfzv/+GPuy+KArjXvP6C+DjtZoDpsA/XsUci9tE0Y96XxzcLkOuczc2jDVPuGC2jv72
69jNleOjIz/zAJUq0frRbPF25Y1Sud/H2+X0eCn6nZfIkeEtN45dq2l1MTeqH2+hQOkjaV+SvQXD
LzU1Hwwvq6TMFhOccfyRSSUMg42u108Nn6ij90pyxDhqRsFgAo9BffzvVeJPe/IVce9STL5L8ZG3
3MNzE1PFbOTTxqNAlXB4LJ9FEgRTTLSTFAJAn8TBMGpVXO2LXjDL6og3GfOCeuzv5bFguC+qRmpB
jx2K69ry61lbkgkyZ+y7GO1L+9CPrgoSVAocH5H/fLY1EwvbCL2mYyirKg0QwKYPYe8yAFUdPrU+
Ce73dR6Ikm1HT/iEKgcggsR0/EK0/mgJcFU9fhvxu85jM/ZL/9R35Y9fKq5s0cseYiE70ghiFn8H
H+RLP8FPVsAfDn/BNbwabhzyyv3xZJzzBof8ZNNfNDYN99a0TQOQMKx1FQn1/CH4sTxuqSW1Acjg
1awgmVUxbV+7kBQFl1qTySw0cIGb5dsyccTgz1Vise5D8Z/NFqSpuC4nV4NXKiW3pNNdYZIAWHuK
SpM/S8enHf/ZfI2+BXSmtMLdQAmxySsb1l2S/PCLMM/KMEkOsxPHQ7xUHvNcLIxb46AnT9YnMS/5
YlgUZ76OQCRPfmN7kVTqFZGXbnuzu+p2Fq77onL78R38f9I3ibZ9Ih8ztyy95YBHSvL84tlgpPhK
9Pw7Mj5FO7d3yX3kFP3YDbLz5LKVjJT2t7qyTlF4Qn5l6Dpb3itsBHRaHqnIK/i/ZSKta6pkbrAk
l3oqKuZrfMJbtBpbFt0nPVt2Tl/j+fnWA6N1yyld4RmW3ssgkGGIGWnJ5azFjeT1BJt+UBH0AeAH
ajUCOffpUbz8eDXWj+9NM3weIVLKRKprNaURxHA/fPw5HOR+uevWue6VYxL21F7HoYXadq8j4x1v
r98lP+1M8cQJbJi6cdgIhf66e4vWrP4n7cSqQEh/+KGP4aR6YVj6nX8QP5KAhGTZa+0x8jt+PHEr
+GBH0XfD5WzXdyWMQi7vgr/mK6JwcSPN9pbfHQyYXTsQ8meEGqtoFTnMpN3DGP/asrHUYgDIdkXf
5aWNTZXDpWGHFKvkUL/1M7Vxthcbc2j+WTyLBjC+dyRTzXy3DoimN3hhZhzp8NVxvnLEha0i4BIe
etSPbWXEYTTZ/QQPBfxlJg/idEf4Mcdc5XyrEIwg4LxilcS1Hg9OCbzX56eRq5b6XV3Kh1EUEoLq
bkdclhLbsm5NU2KoxhzhJeyilaEglxnUdskUxGq4TPGGk2LJaWsXFW+/JXnUgN8qcISIEBwifhCA
l00EqXzGHHgbXLC5kfs6i768sfk5W8NlVUASu+9cD+9hmCvq+1pJpvKcKh65webkxzurVFnf5k/j
aFRGTy8kx+qZz9bhK7zpuXh1fR7F5aFzp2X4o9dtFxUvRenvLfDkvr0gWTPmPH7jn6EwGX/80MW7
Wz4bKW4a/LVIaSUeyvSuux8RSmiEJgL6l6e95Udz6gIe2BTWTFoFqyT7Z9+bteDqAzMJv1zX+igu
PHLkA9YWIi+rhnjznuzH4v+i71qS4vvXe/l2oBMXKv2ubQwZH43ou3UHHYhRZg62quVEwMiyyOUX
fmJrt8KarukZAsDRTvZig2DvszXDWLkPPjhDElJc40a8ZL2qV5qkK46t08gnNEghpQucm8XPCd9W
e4Zeh0bKOuD7H5073DJrBs5MqxoEtqeaLbu45gaM8VbZVo4f21bSccbsBOqMkRIUS2/tzXdFp1vq
gMZqh7mkS7I0wx/eTEw4KtdW/ZXvJSecYA4A2DjTBwZLagtuKyGG+mFUweruN/2xbOmYT1W5sT0E
mo301uWA+D5/1Cy7COPVKFcNvsdhmESQahjXD9d1rCO0imDuRES9UyMxAOcUmaSiSD+g5087ImH9
Ye4ChS3XwDt/YKW0vJlMeBeY67LZw5XVXu2HSd8qfLPxqmOMVXsPUIZc4SldFzZL3BRNC6b3Pmr4
caS6oyezdXbwcDSe7eDMZ8vs7evWMITM9tH/mt8FdpPjuM5DQe/SKI/qgQ0ECX+MkP+a6dYkOXqQ
bLzprVggENro27K1/g0NNaAYjgnL0GlAPlbatQQgtI/VSOkK4lLqXExoWA7gj9htGmylauhtQcNh
Ov/IHyFJ2qbOsRwJek7b4uPHSWBDshHYSz2ut3TDg7GJVa7J0o30N9K05M/Sg5PlVKZ2QHXDbUiW
FxkevR5vqRO1c0KcQOECtmOrMLY+L9/d1jox46jjv/hWxJRypT1k0CzY7BaQwqm+tjbLwSjIW4YA
wjMT+JNvNU38Ln7SMKgvdDGwQbZH/MbRNfSWNrt8sr0qmsHwx7b1srGXyIJApHXVBJR9pPUqoNgW
KCvdwk5+eFZ7vhjhEQQB2O1z08mBYJJ9ixZGidIBjs51EbStmJo/AoEkK/NZ0lgp9hvQrAFBsDik
PToC2Znj+pBnKjRfV96D3ecN4emPfeH5YY/BXp4nk+n6pb2iqnm0DhDDTR/fmzZr0V8zvT9yjYEK
wsVeo03/0C6v/IVIhyXoh/lheXf9o0/BOzHpGE+cbsEv5TMzi/dDv7wyUEKtk9n6YHbfDfyzNuLN
MAhAn3jksO+sCe3xNzaDzoaxWq5K39Da46gmxgvD5qaq4dJOFAMycuc17PaHI6l2ckzyJS8uOAeV
Xh82BmHZ3P5biWFy8v49jpPc/i9zwvzf9CQjf+4z/X8X4pN5n5Q22Vrs8ezZbXj2axIGYw4PIqUd
1H2F/4PW1b2bdhpBUjMePj2mpc1PoNFqx5sRQD7I1iN66AfWglTzIjxe7g2m3LPNh6uS7r/M1gLx
cbYH3nFsLfBqNFMJDnYLU2f8XyqEyGyhD2e0wWIqxXc7v/j57jEl5tlLYtcij9aga65NnXnEFqa2
LbhvcKUQQEA0pnGdhv8maET8CPjBpr4lOcBoDbgLckmyhKriGRQQ6r9OhkHBVs3v4VrEA76gCaWS
0X9K7JZaCJcQewexEq/9bNwbKyJJWEL4EVDK7CE2L1USs5FKFO6vcmb/tbzJBTwWdutPiH52XY/h
lDyKz2PvviidWLScqutLnacWUhP1gJHUe9lnTLNmV/Lq5RChMvkcGPlUTmaCgUj6KYFKHmBvxYD5
iIG/+YzJPAqOIhGJqNNDI7NiUiNyjoC6jGlVnFoi1ZBnX4mWxmi5vcPczHOF8w1DMvdru5HvU9FZ
4WRZTb/3xfMV2yOFUFjZDNIMQkYHdrtHo+Ts53byahymfNSqz87uk8CHOZ52ogh9PMD40QLLOLJZ
Xsad67/oZ/Rzz0wlEMkug8AliMw2eA+BDhQSqQMSFLPL2rLRTvn0Ilp6MkoICF/x6SMYVwci07Oc
ro9RNVFVyaoIDlLGoRuhbtlapDSlauxgfhq7+fRVFFk18VyZWE4Ag26TKbxfY7XK/ztqGPdDkAIo
REvOTAsQcyMLScWCO4VF5FwaLtGHkkb+h9ae52p7x4cFtoHk1zhV7p1MOVsPTQObF7ZNp0z43qCx
czPVMW1rJwBM5S190hOTNwzzRsHqa13BJ9sO7+yYzs0GyryZ8Yqtg9kQwtwwhLVkjZmvFbMgGpDq
5tPDXg2VQv75jxEfEgJ2nnW4wZJzzNV2VelHyY99N2jjEVrl9y0pea61THXX03JYqCjgpVtv/8X7
pvP4t6tvIOi2p1X/0U4CPedqffD0tX+b27qNerOFXGz0zZXtiZgg2KZzOgffsFyu/k5XHxkpNU3G
gcltabOuP+k1z50NWAYBqZ4Z5jysD9SWrNvzxmtWAvAulw6KOHcdH0w0lyauQDSc+ASb87WDOagA
+GQbkVWW2DDbHk9YZBsoeQ2rsxN/oRsW7yQ3kW7q6zZ9fK4GrHH5vG0+aU8Og7lJdjEkxfG7soMu
m84K8+qY2b4N58qLwC1gLnWsKaY4SyhJWoEtsJf08a5Od+1pP1CLp3jvWsagG0A+59a/qtIEFx2m
gdCyKLVO83tZGR6eIwgU736KlEAZTZZUr8E3QA327cHiw4g2HNT4aqVHT/9DDPercbGmbDfj5Es2
iaYk69sxwNAACZz4pBFFHguiknrqN9PJwFm+R4w/K3ajTPgUmzaOLK4V3diLWij7kZhlL22UEJYr
A7aaoJHO9eNxp48KlJRl7T5W3y+73mk/3PT3M743lTdOHI+EvrreLp7c+aodUyiDFwWQfi3YZqV8
IaaHxv/BTin94YzNNL1tvL0vzIidScTxAUcPAWbPcgQqlmYQXHj0GAYZiuHX/br2zzEhsut4KSvf
LruSo7rB2Kd06ZqiWBXtEx+lhINIopEx9uSSLJ+ene8fKpNNjCInY+ulAEW4NwsNLjlkWObuK1z+
1XQ7Pv5SjZwYYio8joX3F42XU9wTT4HAvuT+5Sa2bV9S5jVJAc6PNDGXGz6eirCfU+jxn3h3iTAI
lT/R7xKzW4az0Obz+JCRbn5zaBzHCumzemwauZVWplnB9I7m78oEaRbdjB8YHsO1X9xM1kWukzNZ
tvj0U6QlfvPLD4w4lJ9g236ubKu32mv4wbK1sRosnwCsIleYJY+WS2WdKa3T1XUAUOrvd5etGwnR
+1zTtuikFFppkEJGppehMjVh9f6rpQgIg8Vis+EQMCKyH1mohdsox0hh9UcNXHcBPPwV7tWnedn3
SNYFreN5VY4lqqtDYNQYNzCHjxTikO+aNuIwipW33XPn1P7u+bNPdvCb+qH34hmZnrw7GU/kJj/b
KcxCgA76s4HEzmgBs5NkGMLa0CuY5hYTVW47v4leBKU5KezaUJCCoX42y4hCFnd/D9bx62FQAVo3
+bD/xitiH5gHgDLADFRW2ujc7+1nOzv9ROd6tthv/IGSuCLgikdrSchLnIpnnTLBRPUEG8xjmWoC
n4vvwGuuD5c7E7eBzqEOqV/ird2xK8xGO051pWrCK98V9efxg8MdRzLXOaXKOnxV39b0zHaoz9PB
ewDe3fj3Z9BtgU93r0ncXzrXDr50ex9vHnO2VIf8rw4td6o537c81zhiSL3WpdCAQzq+wxG/Gp2L
RUeDdao9iuH1eZNJcoKyEnh2rbA0P8REFwZHjEHFfWBP6056Oe1OvG9Dq/xcRzJG8r1LPTV4duY/
Ymtq4ayaXVtpBg1oIaGLfDgsXxULnmkUjlY5sFltaqVFGiyHOoj37DD0K04lCrWqCjAxYD9Sxr1r
BSZhZEAl2j6aeiHthxHruvkc86LLDcL9HYN9Vu11DYMjCD7GJ22LYrhkXdTC1J2/AkQuUKaxOxtJ
yByU9ndVVT5ioFBmFizi4XVgsu8gpOphNmzx2k+LaON8kDDGeWQte9hBgXQb+w3LjkJs/bFrDJLj
n0dehd5M9uw82XYK4zqIO7Kt1d8c6i9pJjmHOiXnds51lytL7fqrjTAqMsQx79NF/GDAVCiwcAbG
ofC7VkGjBhHlyOrjaS5g63Vo2eZLvV33UEvUB1R15/Krd4O0ovsiBgrLeil3MQ5Lx1bPfLsu87b2
ankUquLcipzbkUhHFw1kjlvctpIbIkXHOjx9WwilRZxVBNNofvYepGrz7yCa2U2fBpKTeC/mDNi7
b9RkmFydzSiVy1u8GNxhvkvY9x4rPRSWyV4LiayXLcyROoo+5JMl8W50Gm2Hi758HV3zPDoPuVZv
5IhDFbkfm2qDGIo7ou6+FoIbrkCzYiDcCsiqssQv80uwQOK9eJ1HntM7CEgUxR+On9I+jktwb0qE
KqdlsiZM+QLVP9MOdjCh21M0BnqcpcanoBVqlUspEOZSZtGWRzuxz98qmcajvagGJG5+msd7keA5
y0PKbh/pBWrTq7j6zNIkgJLNgU/lM9aA8cNKf+nj0xcfuEw7FiI15dMMMJK//oCtsE5e1X1vO1mV
dd87RGUZhw0pQSXoZX8/zJSjMORAXskqU9a1xPg1ehC+EeVw1hOzhrbTRKYcRqiA2YpgB4WFwhOJ
yNfYBfIMsIAYxwNw5CAmADI3qQat0R/RqjEPtr+9H4BKAb3hPU50UuJNtqbg+r9UuM5NRNrlP5rJ
unwpz6qvaJb/Fajfmfxs8We8tSiOsKHcVFHtRDoiDZpm+OVszxNbID/TCwcCXbx/wbE5mnGWuLdX
DkNCVURZoFlM0R6sr+PYrUGoG6w5L4PH8Dl5DNelnlF9CcUNXBE6X4X2ib1fbJBsBVPqkKdmD1WK
HnGIUj/qcZhRJfA7R72fDa4RNBG8byzd9+HzMzPh4ssXDvNyanEAyo7F0L3YEyrWUDUg8uN2wOXV
ruNMIJnUduTDQRWFWZ636agF6iBzLzuPQLHzZ/I0541bwV2jzOnYzPVpWR7a2+FonjZWnKX0jFga
zAnDtY4S8QLJSpPFz0Mr+C5OD/+YEfl07AOCSJIPoBIvXAqzuX/7UpID3ayFnbOujRCnrIgQM5jt
rWuhjTA+IzXgP2HWEskjL+YauL+cMxnk3Ju0w4TsxEw4/OOI1O8oR5Jq/EfjeRn5gw4aQIM/TD+H
gXnlLIYHGnpPfkK971qs+mgZHHadLJoKXD/elI3/xiWovsVnc1378xFSGy+1RUgw2+KuvhwE3oeH
mHYyDJQR+5wOmUF8vuk/B4iw5uS6Wt8h3T+DPNwxJgaYlpDvBmd+ElWHISTkhd+2+VzT9YTO3vif
eo7dPT7UqpzpeiR4qed39WtzKsiuNAoCRRRI4g4a+Nl3BeeTZiQIxC7MYe9qpDI/YJUtr/jSyWWO
1ieEAeneoj+dKNK0VJt20NeylrTYtrOgHROPmt9MTjQehKJfougilKCmI56BYD6rXl7T4QYpRajf
YYVhj1BeBanI370JqspkhbeYAvNYO/zYnLxAEJgF1/VLP1O94gkWuole7dq1DSt826QHA9PIG/XY
dz04GFFhV1YNvNrqrXcqEClMxwBSqKEYbIjQvrjHMS7ADZTOn2HlIuEwYtDhIyDiYO0HMfyr0My4
M2cH6asURjsrXzYwmVg8tVbTdZ0gpmUzirsWp/wE/OGkXwSzhwh1xbIWrec6h9GubdgS+ZUKBNrq
XQv25Qq5ZzBLs12RRRnWk8TBjc26KCsMSPOmWKv2ZhSvu4ApivvIb6SDvw5uDBsOGWvtoMttHsub
XkQXs2N+AZNvb7vHL3IZV5jBQ3DVPkxpMFrPcq8+OCDMCmP6jVcCZXmmmkdtwQo/kIzq6j+WtQtY
0nP7aOSaONGoPUA1PmY2EOVDfWobRfgj+QT77H7c/10REXXftCxbmEotFT4LfRy0zv9IurOmVJYg
CMC/iAjZ4RWGHWQV0RdC5YAiyCLK8uvvV97wLucoztLT012VlZUZa+o+DHnAE1mPLqOItg2hCwKY
LAIVhOhNZUKgFFdrh0EGH21sb9EyMwXuW3bzMMfOrS+sF8TDsYTFUWX4quVnP2YEtRzCH4feoNQv
gnMoTMhq3D/TKOVChHC9brazZNfbPn8XqoUBoskoMxacJ0QX26laUfG4UXwoJJMSNbGfkXlkSUHE
ABgVyPTxFutO1KubhaAQRWuBjWF1TxZLH4gouC6WDfrhZ+SSYqHyOLo4M0SsWPXKzV+BvqGTB9zl
LWW/DLR03ojQmgt4bdN93TU+Ln+z6aCq+Yn5FB/3jjfYK7dxAZrzya66qVuo7qL/rbI+1J47B36f
F+1iTOvi6d2ahweoz2c7+qhxwKnIddNjJBasrnSs+Z5HLCLy5qEewkkZsAVrmcUECDpbbpN8WeDB
HeHs9Vnrq4m4cGps2CHJqjuvZ/rqD1XtmHOtdN4Cpl9Tsn0291S/yNgTX11ThqBPzUcFsPI5fA2u
1xeq774Vnc4lqzsFrAbM+tRS2B5sDYRS80BpILGtcpbY1QQRjNRyPQpYpwSp0f7BW6HUQCZyXeIc
b2bv9dD76X1z5nyfQOKXp5boMtTz+5qQEJ4y8uzXDeKGndSS0di1vwB2OmUpJSIvPKQ7Z5NZecO7
Qyoj+MgkkcOkKxMOlHtBxyRiIsFfWO2KyDgt/NKl6RXH6kULHfkw6BdmE/SO9UVej9U0LZfcM1sI
qF/2bY+lihrb08IBDqI3fBuTOYRn6l/m7/Y1iz/qYX2vDSXbNUP5Of0TQkmNjbksSLVaJ1hIIeAr
Wjd+Z99LC2l/XdZmJsYw3OnGDdnso7J8OE5fRIRpS2nhQa5+Hc4fchavAZG4AT1lGB1arQhewEXm
4UM324w29lxsSJoCTxsY2bv11WKVa3tmbkxNSlruGDlfr+jzlrzY63mJvds0b6BAjecTsPNNZlWc
WbGsePZDE/FvEc7Sk8xo9n8Sh/VLSAFBRSfLruFoV9MwreHDsEC6oS7I9wjrqOGASL55+YWG+jq2
9pKEZu821pgjvCl3tTAuxYWXN9dE9GwJI4meSiWb6bnBgTj0IbbeF0Qqr5oqKQFB6xKNufZrqjqR
61k/9RlPJYk5iqLbF2NsoRtaaiUwYOOPHiWxlZWbZqJW7Nn31YFsC+X6vtWfE9WyUoiF9oJAMhoq
PIQMYj6+/E5M8fr3EDfKRmxG9rHfdKdUf9XuxDOEbf8ybnVIb9KxlgMrraa/7k+szQnCXtm1F2Ua
BydkFCHZYudnfRfG2GSWm9bPNDpCIy6cQ/t4a79pD9Dhjbm471pPRN6aJ1TraNnY9yrZMXC+c0P6
+2grHEXrcGbA5YfzudFDBDOdqzt+F4/ru8rm9bdTWOTGnKOaudb+FT+KhFLGrpocVYKXc7nA2/pa
2RtYonCrxpGxdqmVvz/ZogSM/RzCvoX09DpHGG98dPP358F1sO8EWVHdk0NWnkdCDcHxbWIfsKt+
tE24SSl4anPT6UBm5j4/UnJtbOml5Xt3g/yotDg97h/xuwSOBKWbGVrxWeswrB25NYvnhcJ9f6m+
FVq/us6t1DTg6Bn/uz7l+Nzz+d6pSA4ul1o57OMr+GDdci03+EZB3HTSw8swBw4kXNGxsHa+iN1x
FX4o1tLP5zN1utQISVeyyBezmnZR136pi7h2E7ChE5YSPrzv9dsIXdHbkK/NF+VR2pvScUgKfcem
YZcqxesjWkJbwOO2/TQ4pzfLujwBcqUnMEow49avHw8c8DyKFcU0MArGdetuQFctPTTo9PGM8fhr
ebTM9wrJ8ZVCLAfWzwsv8no2U7vLJ7v3FpGrzEO5cz7Uv+iYCIawq9Aq3p9o2mTflCdRWgHKw6u1
r3yfEjqX0eZEY28l/cY2x8antvPtwwZf5pMIXRYIJp5XIwH6YDfdH2nGpUfuTHWpSQGxgB94kvio
63m666CjJxh6X8u7fnqYaTlacqmuWcsuf5fnGfJh54zUx3ry12a239f4wSMTdVcPoPnL6Kxd5rUw
WCNFPnxk6kfVHH3b21421zr/JLlMXdS2fS5+V3P8zEz5TS33L3dBFi1AyDU36mcjXoQP2cso21yq
51Bcg+r74wl4SayZFkepctRKRliPXBKqeq5JwymVlM61Ay27c730S5RUeH+pph4vJFNLg+OxdslU
fxm/e4fRgZeooPehq1FiEmhfxM2kxGcVICX2enotYdEOck+5tXoI+zZC1JfRqnLteTafzfUiHDzG
yqLtHiU4B+/kJsV71nHGoTQpDAaM5mrp1/KoeJ+vfXRdI8fq1ab2PSx+UtDtFX9FIO8iuBJH5fZq
W6EHqiW4qI0Z6a14qmnX3tnK952NlslgS+HinX6JivTzOYvRHiFMr8i1k//ViLEbvSvh32rHBdbY
ZvDzshvxCBXXvaI+tzZPv7g3ByJP+I8K/eKgJQ3SDQQffA4Y+LBW4QWl+FosUeCuIUX7s7fV3utP
Ftrkaxm8kjn36QZa0sfoduyVZ1c0kXJ0x+K0FJarfQd1SqCDCwMyxjAqzn7u+t9MQwU1P8UOzHyu
e5bY6GqWy7SLh8n+OKQInCPPfsV76/tm7ta/Fd4IqN6oIx4nIr+vyXXTPn239sjExSYGz/lH+Hh8
y5/aH7zxOGwECWjPxL1Xxsb4orbc1fpSEN2JgpRF0H/fNqm23fHz1FXVI4Yne/y6G9xlJhnL7ur8
4AepXA1VpyjWKT2sTwR6xczuQlaZC3mm3ygCHuun3GJ9fk8KW93cvuMT/lGQRbXmhZVuvKfa63mf
QNT58HaHzHvKTPOw5SI5KOkWgEk+4xHM87PMfIC7klaH94b+PqxOo8u87Tg+dHED6GBCUQuLgPgA
TNDkfib4p/q+PzazhEkcEYQGD9I9eKFQIO6mrprvZ/vioZqt1QpU/X7dPHCcVh7sH0PQTc3fRuZ5
MWTRCNAIv6VoAbO4TVe2fmSvnPL4d+29l+2nQgqNakWlUHkb9WahMZFVfizY+dFGHEeU9aqPqKpq
LF5+03EyA8P4NRWKH9tbptHh0TWjtgFenJ25HsIl5tULl1AVme8pgo4Go3z/8obzUhiqPwj+3hTA
V83fcb6pMLvrzZP8fSnZ165vlRBOOzWZ1vVWFp99LT98icZ2HR/Kp7Uf3EErXJaw5/eDZt5/BW+W
AsRnZ7ciwngYZlPVa89Q5i6J1+bus3VAKkC2+6ne7e+z8/5W3wj+3Nt+/RCo8upFVqJbaqvNdPZL
EAEzkoYPrg23o4wWmx9dCuEU7CqFEXodxH7xN6PzSFBdy9yldk3GiSyHtCR8eOoJqJRHdUygJIK5
g6pAB5pKLQ0y2y/9CduZxML4WaPaWVn3n99bzyfaSxgkQ8unbEFCq9bld3mjCR9WLyf9c0gJoa8f
nVOTeYK5rKpK8PaB/yr7NTJWY3ZCARDKBpMs7bUPKDGMakWhfQWGzcOq58N5L4oDVojq5XFCZVp7
23zUpgpLFIKjfWcBq1w3Xo6IQaDepjZoejFqod3N8FOwumkFGEcY1xYk6HKHWKtJox9F+VXttzMJ
t2VnURjXUFTqqYCYcUBS8RGZH8RQbZQf48/kq6ZVDmkBPpTRvvwHqOF0FWcnEBCbI41I22ka0eqj
jUfz3cAVNyRkhWiEfT0IYBqKR1QOIapvFOoxYiBmZCzpESC4RE+wLA6sU5+G8pO4XhpvDMApJ9gR
LAkdhLae43co7NavDwWSWfNQf8tEfE1eI88l6/lm51Hp1RmmK/XQ+ig/FtGocrPfehTbIH4PXNbO
rHYualtUvLODkg38kaUxQLPifss/GgchuKYNfZ/OFcWCGAG5wzKKyHV4l6NbfUaZyagZrFuZ6usR
EhwMKOV4yHUxub1dpGgY6RXrEwklmz+cDdQvoJSHbtmVQ6e+ZGDFcWqcznRhEGwDPEQ+ECpb1Y5u
zSoaa9BoZXkxc+UwqkbyrnV9pn0KGMVAC5qUaQPzWItHOw3IX8d2sTYXSgHem/ku2S2ZwkflggFS
vt+vnz+u/aLtlcHf9ygdKBET6UKCGkFba2yN8Njzh9aJWOXyByuEFgwDmnUzs10onhzq3LIf3zlW
vrF52ZFM/3g+fbLh+nfnBtAOcIQV6RkXssf9aEmgvt4E5QqBsrYsBIbd4YY9bF2N0Tp4V6we1fLS
SUmbgSBwOf9oZja0iSi0eQ71d8qZUnyZeOP0dvccTWIf9/n+flZu0mhoxgbxekyiknZQJW+rJ7/d
xjeJFwnZ2Qf+0FohdPVInYzRIZz+2SKLjXHaVC3NRJOh8T5iDdb737m7ByY7ox4rP6XM1eVDk9Mp
MkthuFtMVdqY+cE6TSEct0FGO+3vbvhVoL9YP66SyxNAnULTT/O2uGrkY3Ts0eluBOs4YuZ+G31m
4gXG079vILjWhdo9Zyz5S/S+7RunBxaUPIxftzrhMk3l1r9jfmzhc6dC123Nt8277/ufn8WHBr2f
1jzbuH3V1x+d27isDTWtNmIKg3fHcmCc9q9qx98opmFIZXRF0QR9stvcjdJ9w8P/hknI60f2OW1+
iQvrl4HZfam5jxstCeam3ksqRO3P8e0f5WD6WyQHOMowCDvQ0/nunNYaeMIb5/CY6rDVvv/hBwaL
bryDYeVw+1oa4UTtYVS2BAH8WwWCFIq7dgB3p3dFC50hskC+fb1l7o/4Ren+/i2n3TQ3klP3fUCx
elfLeddQa0AaPaOI1dIgmxRNtkW9iN3jGx4lIgESpxaPqWrhYZn3XBsoA4syw93BHn/RNb1emn1b
Yujt7pa3OvyirM8HeEpXxvqy6910YDBKauVrxVqGAgKCWVM80AnVk7VSceXjoWjTf0zxyLJq4PAr
X4wOqFXNy/BP//gXtjjRzrO4SufY/w32tR/tUeL5k+6opyNtUA1QmcGdbb6WmhYSIuHEwD/+0QMc
Op82lWMDYf44LnfUeZb58Z+Ol2LvqleYTGzzIZDOjXAoaNtXJsoGy0BIbcp21dNjSd8cQeQeoa+6
0FLVgK6S0sBP9W8lBdz+NYDc8Jgk1OUO/I08lwR4GmXuebukQgOdWexow5o8lo/JcfKFsPFBzPpZ
HIBQZ6K3gY78IiXcvKL1O342ZeVLiGuGawSkcLoZlFg2Srknth6Ce838E0g94DlAgJqC2whCLiAs
SimQ77AAzECBVo+Kb0OWGEfwhedfepj34ru72sd0BZvuvgaht1wdPdtOgs/40Uvd9/Xyy0znSWYw
BzGURyIRnVGXYiU7yk1CwosK9WV4Z0IDxyR6ZschuRvnWvJlm+g/s0NGr/Gskfk3J9gdzUY29892
6l5/pCpW8rtYdXQxZCkkq8gY8XmrWP1HTr7qwe4aF1Jxm/p59N0oNlHoHqK68GVfhV8S0fD02Kqd
l+wQFCTmrdwgBS+V0iClud6UZPaWnGU7f/giHaW+jW2a17cZ7fuIqW3ehSPI2v1X8qqWSKT3s32H
lQ/21sQ3yUxNbYJp3w1GbmcMpRV8NRw6VGjRuWiv0Yx1gRk2iH70uBr+/AvcU942JFfrRTi9Sjbl
IE/7jvH5+W7vlz9vmcmVoQN9WxFn45tfbf08OK2rmUn2Pq33p7MZZ9RpHjOfDbndabxheLTrrYmE
ZFqnhcYkPFutOjIoQO/dVPMN0iO1kuNkQ0BTSkQCbLIefGLj8siL/Pk9EWV+TW7fTVwEyUpxtj/V
viZfNxoAtrLVCHVBppsJk86TGLFfAI3etdKrBjj/fZIhr2f428Rf9WYXVr0VWZJV0OpLQ0z3oq55
aCAmvZ3ksLSSZPtfh55Yn1kcNPLnFoAWUPlt/i/7VOAFXb2wdaWxjnaAG7d92b0U+6eZEOZ9oldg
txSyy1r2XRB6DulyGvFjMn8ufbR2utCp576FlCAwC96LGUikaojlIHrV2q7LrQc7Tr8hEH9+tlGt
s310RuUKZbvYMsIyrpZeJSf6tK2jRGOKqChEb7MZjpBC93gLaV4YdTo208UH27g8ZV7E7y49r0Tu
BXaEkVpgP3KCc4Hqp9vl5e12aviWGwi3UO3jZTIdrm1ngXU/qxrpz92yiLsHqLYW6H5wHTOjuNGH
QOhQNUZAfazzpSs82ONsqX+jSf92Y2Vyksp1/+ZCjqk6r7yjbOnaWhO5cS9vggrHtxGv5rUMbS1s
qYf8ridgK2Zr83Jts5uwyDsysMs8i98+l9lx5iLUz/XmL/mx6OtMx/Y3KWfjoLtr0x8c8rZK7GnC
EmGdC/hZN4ufdTeGdf17angYxXHxkFDa5mTpJx69qyoc6qVcxw2Aa/1qdpE/EewsPNsBCd1ev9rz
sjSD/XoiXhQfsP/av9V9+POnfj7+xTCww/Jod03WJ/58UVX5pdC4Dm3xHTpfNAkgHN92wz23Ot7r
GureKxBjB0vlu1tMBOHNob5DmMRWuwwK2cahnKTHNL+tuXOZf/IJ92GQTZyK2WK7fKyV8AvSXQHW
6QPND+z1Yw3Mt3MUz75Etxf7bZlVa+2df1m+nT/1rt7V0pEs6OgLVNLYzD4hNauf+jwb/oP5Qq1Y
WvLga5Eei/DgnkivvZ9sfATIDWs3Uvl0p/pJI3CXKJ2nW9MjqqE89gd5PA+oTYWjScOier9IP4Xq
TNAugeS16UHorDCl4H+zb2RFTriN2dbdCDy/E0Xgl6mH0gH0k+tIXXQUJXhh+LsASyTWnIZUfegG
f1Y6U3yfuLqCgxUlbPNqigCpLC54ders1wauzXMQ0Hdw74JHVCu2FsgT1DLQHbAyBEXFSZrV3Y6E
nbNOSKETBiAViFQZ5mGiJLG9G9ZerWvBhTjza1yKnmunC+J41gSP8H7vQmjVdxgMrSo6LYKrliKc
cHmKNADAHle3ABMPDsL14iSfqIZmaQYiIbnVnRHeQed/n+DcfdG8MLXD+q5koDln1jKjPMadDNcJ
4xJdWsQ9DlaAjkstegCTgPvDyK/cpTxUqKHKzYNONwoZWfqyn5XpTxhDxvOI0YwzmkWG9C9bqU63
fwUhQ+Qj8aWlw8nTnkkUiiIdje/avqmtKCRi7RkFZSx3905yRADHh7hQSzi1d+YkgEoevu+e341L
7r6YDGPo4EJxr83cfdxbTIngwGABN1L1mEDx3VyIoWVGxh2aU6degz9sDavNq4vv5vDcFLb7IkEU
J0daN6JknJzh0FzEJaU6nteIeIGROhDWIu+AIrNSWY3fHEoD4moXPEMri3V1EQd7fzB1mBAawUNt
Gk/09hS/ttCt0kRi1E5hsj+9y223j5+P/jzIjeIXkXEoNMQ5gqnPl75yQpF0hPj9gl+KG02HVobM
+G/G4poTTTZVp4bT5Ng9CoX1x7WIG+8ri3JryPerOhzyxfTm5VtDytXG2oXualPBtWdhGHF18ou4
XKfacRWjbGR0h16ywn3knvGjGDNpVfVcWQ4XqK5mRrplyIKRMK8uvVuGn3SMArNZUBhBDzRRJFMH
PSYxC/I+ujg3hwyGOtNFqCPHA/Q1jluJu1NQ+rueWb7SOcDeJ5gurUwv17vj4oAD0T4gX6Cw7kij
3I1U81WaYpryAeMzF8RzNc1GutULxX7TdLioNqvpGvmrxcv4gQliU3U1yTxeK83hkEKGEndl6qEt
F0kaL/lFrb3XWQ6x2QJLW0Q+/F57gIhU7/lXv7Tb4yYywApJDAkQpYW4RLXZ7MDIZtuKRNuXuTZs
Vh9erHfJrfbSbDNk1p7kQGqFdPCYwXuDj/bYcxXAMV0o4/N7qlgU6A8Px2Oy4Y693DS8gPOagc5W
ps1791C7f2iPl37fP0tmC7gdqW5cp2nj/T0mU4umly7ZWkXuGp2Omx17WM1htHfEB9FMfNTTyBt1
r3h1FgNQIBCaTEVd9Zk64aqpOk3dhJuQAqwezYT+VWVhTLx/Q/ACooDkbLow4hXwSczDbGXm7Zre
YSL81jszygv03EJBxrPXfd7fAsxcVc9fO7OkR4f76mZr6F1SI/BD8Bk98gAn/E9KoS/M1UTx5ac2
uyS9Wa8XvbdoC9hcQT2adX6Tzuz5XOvFh3zkr90Xn1txnu8nilfvufz4il3T+DnFsrFYNB+aCV3C
U+J9cvqkx1un0oOnMMJWm4uT9wjl9V1VDGBRQv5Z0e3juoOE0Ot5ULOOK3nuTf5vY37uwVN6AZ7O
So3Zs6P1Oh7VeDHs3AieIJZ4svXkudfvv1f9DFcxSeq9ZNqrT+oK30Yvzjt7fu71Ygh8PkBclpyW
xd3fq7CpjodnunAzwXfVG9nx3s+uytrbCmTIYMWl+paLNJm0UMYfjRnWcb3Tm/beK8nQZ38VyDvD
aeKRoQTH7yR/1xvK5bsKTlDHBcyKSdLv9+smRbEydbKFM3emveS5X8drqtulYq9M9Ob04mlmqh7s
zKdnnSmunM041gwvupV13bOMgwirOyZxgCfq4MG7hllMYrZqDVOWtYM1CyM5mon/Vf1+5F88WhO5
897ZMvlanoFTxeT37KCaZsCet8V0/RtsQEuBTadu/fH92HCg2xhe+1DkifPTQbtffjiAghUNthWB
sjhcOQmpZ4YFCb6aY/7FGLVj/e7e+hcNNPqeFM/vY/MRZrAsT3UXtOQ1/OhjCE03Gm5/LxGBufuP
VxFHSX+1RdxbWHt/+O7o+WQBgk+ggyRH3tzANH4sJYvD6/8r8C5EmEOe231SA4tdhAeJTKhZ8uTI
bmWfYq9Mh+88XePQMNFZ2kiPAWjJ9Msjz+CaBeNfJoWhmNaQ8rcHiolO9XgXxVuveUoYG2XqiTvg
eAybby5iXChb9KYeXkySXGMba8FlcDeaLv7G1xp6cuvNhVgDOOJiBIq2irhlupiG2RNztM4KCp6O
ZxM/y7a+gLO27GxLoBGPNz+IDxSfvh5+Hj3LtXHPrmkZfYzDeRSv3vK56n/xTHX3jfeHlZ+dAfux
qJ6NXJjZOPe9o/R4VmqoMT06ZaiRVWdI36qZH6fI1FBib18bobK5EzRy4wJF4EJCi8OcIN4HHCc1
juARh2I7PBlXNjeM7ynzGK2TxYosELi86N9QccLJxqEgcl0pPVvdgjkafunv+lbio/Hf2LPgyEZI
YCbII8haLVCQIBTq7yL+RKj6FyLobNQvmdJJd/dKJdV87hS1o54rqaePZHmHet/Zqvp21rp6940t
VfH2un1Vatg/0KzdP1yxKxnptI+N0Nm372CXr0m2x1weCh5bMCzz1fBS7Et1AXUX/ja7JtwyNiOU
11GUZbi0WoYnu44PfK3tPzvMo+F3k2of7qyCzFOEkhHPuDKYtGIGX4+rUy43bc9sOYx9w8YewV3m
+e7+u41R09UIDthtp9QhjG4dNyn0vZIVUGjfDUaOYfvwOdtDKOajMBHqM4b4ErEFTbP97RL2Jr2x
TvvUPrmNBVyWuK83Fx0j+hkuyxglk0Mz/ZSH8+VE1WxNXomzeLO91ViGPzaouNzUE5dt0yjTPDa4
UuEt8jBx+bEO+P4QrGeChYsCawnUfIQ6JT7sEFPyyy7N9QMzMjn23tsO0gnh4P7abrw8P+qA6ulB
6XgLWsaBtjiCcXo8xUiNLTRFdzrTCGI+vXST8EYo9xxCyO18hCd4xnX0/EZsu5/er5hAt/6pnqof
64SYRqTuwMtBksnk24IPC14ot9vi430YxmOydg2u4oFh/u8laS7vOil23bGk3dmqzILIooSzVrxV
Iqj+fi16X1R81o1DXLj1j7i+xi4VbivZIlIPW3g1Xn3VCEtgBIJS6dghejMCnFo52WDE/Il4M5bI
qbWssqAn7JCYf84QQ8/QvEOQUaTBUUH0GnNpYbiQ1mOmLSKijBUngrPYH2KWMcewHhIkbIpXCbUR
XGwdHuOKSyO6u/GHOOz3KxW3oLH+KfzE8WRSi9Qk/1Re+Omjjzrao5Wz+CSueiLL+Y/dMnI5xPsr
VKjRgb0znD3NFyuW6/vbcP4O/ui+8WlDZlfcms6L8COxCK+I7aMgvhdvhhdZP4AVC4vbe9GMSWaq
oHF/1kVjkk3Lf95eYp0k0GkbiLXLGh+Lp0eYrMxA6gQukzJ06mmPyGA/ssRFR76ris/9H5FHDmS2
t/zN/J4TSS6NilaQ0ii6a6nFJFcPPb4o8QaV/K5jkgct1GWZDH4y+Cxp46Rk6lsfegc2QwS14Z0u
ku/+b+Pka9sPgTwqSwzBQ1V1m1SX3nh3lErKTzF438pyjEiMXzQWp/w5Dm1IK0u3rT6oXNn/SFRE
6y7g30eSa7ZrT8C32iNL18kuvJe/uxz86sX2XVKiNqpuQnpg3yB8JNxsvoilOYcwQv6tnWrfyBPf
9e/6rXFIso2w9d7cF8lRvd+X/Tfbhj2LtGNQrbmCt1h7Cfm6YKKUKOmhYrrWnrzSVaj7VYnSEtrZ
9imQ1sI4gKpI3YV/mP5alWuCdn2Om9pv4wx3aaPmyyAgWLGwUxNQKbTqQ8w80UU4hMz/fqITXWyl
nG7Hi7c35SWhOfXz+G4a0GjQ1PCy4vIRoT7x5V5xkJqs1eEOmLMULrkJFGrff2NqH5MD2RPXQHjl
5W0nRNosAsXup0xabEKd4Fhbo7tdK79vxTFEDgY2Kem3kQsQq1TW2Vfv4DdBSj89ySYW0nS1zcC7
M6NUV04jUhRglgV3UXQWmpYrom4WAO2Zn8UdfEceql+hqYW7KgfeVIc7mINTxAa2wtCKy4o2Oz+K
qCi2h41RXurui8fhG7GYRPqRmugj/amXPxrZgbffA5KW/dUt48/TaZDZq0INV4U9SBka9CX4KI4F
K7/KWFYisVCkthHKpeqdYb6CIflTE+IC9WKTiS0mamR8AGo0NbradTv2kO/atDM0EZ8aXT0l/4sZ
aC3tUUMeLqad75rnNBUSBzpxGWgT6Uh7Ax4QNSIfNDIRrsSCFDtqapK77wgQoCEsgdTOUSI50eCB
9nqpSr21qrQmo2111BpNxO/YrT1EIIlGLG7TkzuWBEXi7D12DrdhUYAxIRFH0PbVPUk26s/P4uZn
acts1gHITCN5jNyj0Dvha0aEH0u4xXQ5vsaIVxdgCzch2ZKy2jV9/jdJnuv9VcXF7JgOtPp12oah
otTvt56fZzOrpByqt/cXxDwciV211UItNOMqryB5iAUPGq626US/WbX+OplgfXRaPPKQRTl4xHxB
uNaKVpGISaZcrl1c0B/MB9T4Ohdi1E9HrLdav5URQ8ZnCdqzOhdFKj0id20HeX7tT1ApaxOlsLpI
a5bD+u+haNWlG9jWHi8lCXQ7nd0u77X/GtcYrg/qIM80UyRfiX0wtu+hHQl+sBy+N1TOo4NNCNJy
PXq/G6Ji+VZ9alZE/TX0v2O2RVQYDye+Op2k2H6pjsfJImA7OZH4OtzIkOB1F83V6fbYEDtVll48
Rb/iEcYHJV5mrIxWEhbCtRFVRrL6l5I+G5Q9zQhGjRVZVzRYHSp94xX6UlsDEvnoruICPTes5+fv
SouPdit5nvXq/f7z811VIuVn8b66BFxmt57B/9YoWs3Rv9K+Em13irETHLZaniht/fU0ydefP9D/
4nSsqp3kGIPxg3l9xDc+VORoKawIgmSUef9maKTtgQySr7DRlMIiCS4WtYjCfbAQoo3nwNHcju8l
DEUI8yhwMFGDjbDgkz3t/cXk7z+RqsT2FstCOM7Y857+x+0iIYs8NuJhSI+X4PRmRbB2pplVXkfR
MRnCr5KjCdg3rsLODj37sQzR6r8P+ZDYI+cjlpgSj8Ko6DPe5EDE9CdHGBEtCjonLcYOx+EtUqA4
gYWtHV8BYcFOs67j0g+4K7C72NMVmUaCiGR7J8oI2O9dT/8wrj/euoh9vxoRMIJZhtIze8D6X1xc
REJx4gCSwbBCEeHEX+5qGYkTRIokGBqIeGJtPDeXQusYsEhrpadio+hKKVVNTystvDeA7FiMgwzy
/6IM822KAcIJQsdenG64GC7jwv7/CoCvdF/8S68EJ3GWMm+BL/cTe5UUL/p+Ize2B9zJjCL2+luJ
Tej/4y8rc+CVItVRBPSgcpYGxbwHoHdNqJUIH8WcBDxaC5hP0VK/6pdbB8M1CLcTjwVL6P/n7nzb
x3JX1x58GjjuPtQwro397CiydWO6Ml73lqDuO+/3v9DPoOWf/o8bvwUlj4DU/vpBziz9WAlnfbPI
YLY0ChS0uNDF/f+wq5oMv2Y3wBnkSsdsZOd/k8e+sfo7ZIpUIAmZFoAOpksnX/D09H98Gsto+mn3
GLEmtaEnzezCtoC0DQG3Wxt2Wfm5FfM4JuEw4k/P80FenoVjPUZaJLqFpIr29CGrZOxnl8FUn7kb
NJ8DLf9lNxVZWLwwC1ahr/Pa8od1SFnClRPjRhAfcRRPMD6MY0yyh6W0Q0y5B1GkBmcxdGQyUmIh
WDJ0nOofZqK08PlqWy53OThhSbyvp/KDQZkuw/XPiraMEhHvTlOXZSDIzZz8PgoDsY/HzPTV4Bam
Q/efYPJv7xbPyXK8Xru/2cVBtjpFHHR4ZnJFjC9RoHBabh5Bqqe+qvy8Cn5N7eQvlYoUqr2XcK2H
/g8nFWEJtaWK8QORaiv21DU92f/nbop4onwBgi9sirdt+C0FKD6dmytaQQ47N+UirFsP8fpxMNxh
izz+KK4CqErRWc3l+zX26cVyKTcyduRJkmjaClNH+6ajqD1yphGFCQ+buQ5LGFcTtrcrRigxy2J9
iTc3GjzjkfiinZOsI2GQkTPg5Trxl3ePjz1ZevymFRCc5JGZrvXr6/qzdqZdmqlndmRd6r+6/z47
mY/6L1Qo3/hiEn1uHXfVNQtWUlJX/SeN9GettGuecuiqVKVdYj9dRc4vp7rMbbWL1A+tB6mXTKg5
poIpXv1O8maAFuCnj6fLy360v1V+xkT1B+zhu8daob+e7qd39VSj3PjsvizHx+nmJTf+XV7rqV6x
QSzlPi06zlZTw5x2teVdPZ2v0y5sIyu3r7MP+2Mr3ebWvibyhkna5dydK1fOudpcaXd5IL8wLj/T
mOqsWvNxke/ZrfE+FU43n24NErWpYb69rl0rL/HLrU/G0tXby+6phBcM1iw3io1rov5YP1YPfaTN
5gpjs1Eu4qb8Vq/1u/p3azPNzG506Ya/2yRNJWdWbKeGX1q5SaEgNN//zCtf9ycNAl/NU+1Hu2z3
3P3ppoZBFaz/aMP4rWb4pYc5bb5xqp2o3Ha/W6sBs3sU10z9mujmb0X+kekcccwfEcURgiscHFVz
dVHsMVLa+2ap/13f13LjDw1b3mfOttvurZarHGaHhLN7u9Rfv5zrl9q5/h2pTf6cbMKFJSnUM/VD
lyvuYpcM58N0OUJTmdVd9/gSkajAsouXgmXYQkp+J5K4ngCeg0B59pVqy1vaaJXYZI8oUxXkgcub
ub/YV8Wy2eo2IcsulQ3BrAjuqTeT7aKhhup3wemAhdNA8e50KQPc59pF2kZdLBsl+nhna5tm/iXT
XTffO1dOTbF6bZBU/3aucd46HquZmuf4HUX1p/n14EVgdPrTWe5By0E7ZFxqkYCKeM0CPNRgxjFK
SxWWUwDcujiFerFu2ttKGoSIzvAzn2n3hVc5TFlbYLDl570y9yHy4u053ZXvyldJxzxt8otmT81n
Id/dzj1H0LzwhkJdr6MUUTixmWCLSK5h2Epm9wiT697mYdWPbqh1jaFM7U6rE/14ciJUje6uFFtu
s9V9kaAXRcv2+yTX2GvWpisnDV63c53t9NdKL5uXtrV3dXX6uoboMfueSKvrVq8wjIht0yiAsHYg
niLOTEHzADPO0B7bODUBG8BQrFOiHMFyZFpftFyuYFCNmY0ML9ITVp6LOrZyGiNLHhWNcxPyzr+Z
5HP2jjvSyTR/G6VmoV5uEGWs7vxQrszCCRhY3w8P/Vzn0A9qMaLxMNbFpegr6i9infDXscJa5uUb
TR7G7vEGKd4I/5AlYU+lWmn0v7baI+wUqjV/tYrfno44o1gZMUC6/0Yrvk7RCKm5CtFNrIo158lO
072LPnCRbdiMEmgUrYT2O8vKyWYyp2FAa6zUWOFn8QG6vzGGQHWnWRaqQvaV9paR6eY504Q89DbD
wKvMuPvsYBpFW6xC6N9pVhxjmdBEmlBF7CKEhDjnlMgmEaC2PytPDDAa6vEQdUO38nxuXZ9M0Fb6
CVunwxV94dpo6At6E7o7jwSM62BeCvOYN9ydekm8PAFAbFGnt50rihO9Psh/qNrd6uF05f3luKJD
grsX5m9y7gYdOVOxFMz2n61s7fffJlc5PbBGfroyEGifqiWmhFwT8gN9exRIxhmI9SfM7qrJNFeV
0JH4f08co8S5g/xB+/q4UnjHVkTfh53im/+gGSFFRxyrIKLwc0XM1x+p9H/WbUvoB3h7/b+dMN1N
PTJqXSjUBFXvQG5SLazPBG2PvM/ea6aIeZwQ4SRZ8kqCENGDsjcx9XKt1F211tPupYKWN4q29MwT
LvWmvxvmux863M/Twst+fNABUUnrDILlPpUSCceHRiINH8jZp2qb0v0gRY4tHDJRbuutbGdbte7f
k0sd3qABaipJtHUhvV1axV/ZPa1qxMBgVcV/IRrW8Vv1MIrnGwa+jZ8eZR0iTf3jn4EemlP3SDK/
IC/96T0yoKq8MiJe3SrrpxMNCIfbjUrLfOh/fNJc1EdOKslNVctVl/aAb9Z1sletZLX3+xZlUqjR
hOyWVdM6dEp+6Ubf4Qdih/e1f2wmRxDSN6WUgn2MiyV4v37xyrrcUyv+UJy9a0EM4ZQD5/G9ZQwh
FBF6O7u0R9ia468BRYhJ/tWqlqmm3jK1LJOPQmte/3fhuz3Ag8N68G9GDC76CdeDYx39ycpNmY2o
Y+fjNWivZ12xYU3/Thv92elDwA7vvHHqhlbVZ7U106FAJ0hnQF331juLRWosamHsia3TudG1HfbS
DN1a5IRmtAtqJM5aheHl6fOxPAFSvpca25fsW5ag+6mVmvUQdCq7C7qd0ZPQcqDTsYbyW/ip802U
T7wLXgW3uJHRCSMDkk29Rd/nppWenSJPIoZ2N9Q8WuIGEnXfAq7nvnvqhnhhlIbjgxjJyTOBKxq9
kPKQMlGFV73etKZLhO1KqvE9YA1nOV0NUMGGugSvYDx7ZmvbLymOCD14Aa243ObQ6eGUg9VYvGlT
slBYafTGw91+pfI9QeDD5vkcOnT8JYqtbQdjagjmHBwWuc7nW3mZm+Xq96X6F+hvTtHwNji+WfS2
05wTpsSDH1NE/033sLRTn1vldnpaav6qE/AMkxkDNqA0L0pYHzKRzxce562NXNOLz0s97JIl2DbX
wj1obSsKXexlZERng8GEUEYSRS+Fzlf4QFOR7ZyWeb23pT3HxqUmpGi+XKqXZfQIlJP8BAxluQun
wGqt8VG9q2e4A0azN4HdyXwIVj6UKuwltDiSH7no1dALLDIv1IlJG+R172hIijPIQvU82SEuMBqU
3HNgsbCtXWrR0pifIa8ppwFJmZJpWlWu7ri4FBmjLVvDQg/FbAfZr1aLCmKTfPX3P47Oa0tRJorC
T+RakuWWDIqY0w1LbQXEiIHw9PPVrD/OdI+NQlWds88OyyeFvXARwiSPk5RgxaDfipY/rJjJKCGJ
0hDZIBsaSXtm0X7xdCCXxP7BOU2RK2KBun5xTiGVFnYbKDidGzAlOkZUB/BHYigdkJMEP+ZqWjLO
m7jdC6CMYTzRWJhfDeCD6AhnbiyIh69A8gm1gwoP+umKfFgyEJ5u+hH71IhkApYNyolxf/n11Yf3
KzwkfrmnHRTMR9of0QLd4dv472UhYsxRBGvwoKu5fHrPyN+9I6WNTI8f11KHzOS9wiayF6vyPl8M
mTEw5Q01W6DQkMF28xsICycRyQjX5ECJQ5IEQYNAM8K3CD7v8BsLOR91AeCEBiBtMFXj08OoHVHf
BMk4cS9oNKg48CxwWZ0Upt/pN37F16RGOXRHhCuzeE0U2rXkNgxEiWFrcDBBMI/psIy1HdEa4SdJ
o/jFpBRHBSbG7D7wl25DeVbJI1zaBmOxiowFx+G0B0Pc1xain6ey/f9W/pNrSHC0FKLEQM/XMmLY
gNEG40OcJVAQ9o7tHl2kl5Lmik0FqmM2x7ePTwCaMB2hTrHLSZC4xfpWAIOIUD2kezi04uE4x3nF
4Q8f8djt7z8JnDMVtItYGvQ3JSeCHkJMDLa+OSv8X3Q02fKQOH8CgvtKv2PskEevE34v7VhENt2m
N3G4URUhQprck98wnRhBI+Ik6viSKLM3JO7MZY/A6xUR/BtbNSpSHh5yKYrodHEOikeBvhIx80Lv
fjtf7MBl32GTuZ0F1yCHdZ0vdJQ0plgl1JxeDyvkbPyHCxqKGpHoi2cTRjQcEIkqHABKtye8ZeAD
j+qlgZmJfEYeJYTHwSv+Bd3MiHUW7A+0v7Avgnf83T9ZA8hmcYbrAmktYmc6vIzxM1XP+KQNsAcr
KWgUHhL+PyrR5f3IoChPyYYxJDkjNBlEZrnXAdlX93VjJcJ8taTs5lzVPAJrQo8xuY81SdAEAyAX
yN0iaJOglwwFvsZolc8FaaKgrRcBQvlQWvfgXNsvv8KQE7V5z10Id5o+ZPVyyU/QkkNjHXjmsKAW
TRTOrVhuADefBQMcdbrPf3Cyw+BufeeyfxzMwirrukGRIzAlhkkJhw/7pOrN8ZAYLImERRjBKWkx
CmnYpNIdjyjSIOGeIWza0+n75vQxRnPRfSdCwMFGxkdBgBN/kKaWd3ebaoESvE6oMgC62NfraAox
i6EOCNJIjSU80wR/1JzX9nzgoVKHKyecYyqgXOGrc+qgerI7qb5pYRJARonYvybHn02H6iDmcyiP
xukIERyi8mPBduOHC54jfLaohV4O3r721Tr14NPjOWufcCW0RIx4YavWsbRnOhUDh+6YRzxgG48N
G2F7ZdVeEabHdnGbdHY56saZf4uzeASRbYMj8UryddSc669XYgve8+HVV253vi1oudGT1BNjbIwp
40R+CTLu3riPtRDechgJ9ETakKcFYGZuFgPAk2wZUg4STIPS/IUYn0qDEWV4yHwhvzy8Vz3rJM2M
WQKe7TM7iHi/IQ/wEESD/JaOLbhnGzO5tprOUZmFSXYzM2Mwld0VpwaFTQqC/Xv6GXUbnoUD/zBJ
6W9v/pX5w2PMb5hIFjpM2P67JQTyqRtRNB6evHb7oNxsBvh4KQHb5epwIuNggU2lKyy3H34fS5zT
i9hK1hRySa5RJDDC1+XpETXT+keYTMbFFCQJK2NsAyDYoi7Q1vLpO0OxQhLGQIkk7GNHb7qp96pF
LHpmh1rgWee8AyR8PVKTTI5t4HNI9VAZCFofAb4z1MFChenc/9IHsiMpCe8xHyz/pH6+xepyTWSQ
UEc4NFJ2GaNrIK3XM4AKyZZmAoG7BLu4APgZO+7Z0QMzOUjBhe8n/QM3Hnjc0AoF3SL1W1ETM57J
eLQWouE8JFdYehTEMPUeyDFYYnwpYXCyQ9r+snfx4ZCKwcoQspCLw/9tTFYJm6r38i94o97Q2pbs
QqcZc6lFY51OLO6E1w9nmNZTskA+FKitwghEjKZWdJ80yH9A6Lh10FMlaJPRrNDoUtb3rANaVPxG
eN7FUz7hKqnSuSJAFWuxQEaBBWXJuOdhLxYoQoWqBoeBQOJYF16DuwMTrR51vD+bzX7WRDx+Ob6W
9vF4bBOTQ3AwmowsMeYQOwKFQOd4u0WIp7BR2dkIt2ZCotnHcb6neGbQwmfuq2HqPIf9+Q8THpND
mLeH9KQKchyZ7GfAKnkOP8yQ0JEAbi30xeVMQA5mCgR8izPCZLJpKbs3lh+5t4M9eOY1cLpfFyeT
cESm4WyphDlwI8aINDiRGXxBIyCL7QMNhhavwLVHjGlM+Pocah0yahhGoDfsZfitGHwAhbW7hsJn
oi7sDYg8H9il5K4a7nY0a6zwgJEQ/qAynoRUUpRITK7wesXFCimZfVv2XJInz9qY7DIWo7gLnZ/F
vyGaragbPzZPtx/i3wCsyUhkbMz0sDfmaEQcEclkVZ8oi/BhNm21iN8DMni8gnLq7l6IGQOESy0l
84WXIGcbYQ65S5dMn/Re6ZCUOkqIu8goJJUdX4AvZGSgRdwr94/V4BIi4Ceuoy8I/sMGOo3mci5W
P+BNRJGYw//SWPi5tPj6hBqOj8SL81LcqDP2qc9e1ICrSA0dmieVu4bm7KgjdLF/kFLYV3ip1vvx
ja33wYxOBEtELNU+teYjMTJ+lq0c8Vw94zlzM+e32uk/xndzD9RBbgTS/FeNnscuszi9/327sKrC
tguz/aX1lGdcEzOB9hsvzWIEwsStFMIbJCk3MLePiW4T544hX8Fil+K3uif3e8IXc4MR2MtRGcDk
S0yZqYJ19b82NS7GWAkLNQEAfUTbcc9mhuHTogyYLU4HO8AMNBmtYTckFFcufyNz0RtXQi/XGPvs
5j8HCSbgVzNGXXLf4LuoDWJVHf5+Q0Va/wz/jWvIuwhlSjByxACH7o70tIwaEcyk1p0+tbruGLLN
wXsrFq97kO4HJnCMhlHGb/jb3in9gPgYDVWUzOhT/BtOadSPl1h9U/k9XF5Onr1AJNdKeDu88bzD
c0Uemz/I6Q1HDAdU32tgOAmzXqhNvKIEJiKLeY1OW4fDHLU3jx2gW0m6oGTXDuHw+/techWCp6w2
ZPLtL2WQ23vUnMo5cr3lPU7X6G2SKr45gyFi5t1tYEFMgUgBm0Mk8goZouAjLzH3BjOEqwqgB1e+
fLoU5KjnBUfrDWamHiiEqa5paqgtuL+D1H1jjwNdDbzQkc69WAKFMx2hrWX2weaJ8QM2XzhxMR3g
4ti9yMkKfkR6YQbnn0GRprqBOrg3FGm0JS2wvvxCI4JWhBcjZ/9o2Hg8yxwfEZ1SoI4u7gNfyRjB
WXKDcsaM6ZAJquucD2ym2SrNqyps076haoo0V3oLk+kLQcaHawz55IXtJL8PJL2oot8KFge9JY0h
EidZ0Ct2etSEpSjpqChB+og/6fP0OPXDAXHmWBPcN/w64aNMxAxoXcr/hxqCeJgOrPHXKcLBvM/e
FGYcT4wr7hEDj81tgT6KYZHgtoiw2zz4CeD9I9hzcN8abxC8JvB1tu/1hVk+fS2Im76EKLeCBxot
6WpBtPuW7NxofZiX3bH2IMgLCBiJmdtfP0CU8/lr/szssu88d6XDbZ9/yHYFfjKi5uu81H2HqyOp
eng/5pYB45+J85cNnInDZ3wLL/v3KN3gozPNalIxLHN1X7WwlyPg8Nlt8Vmp+J183AuH5CLNO4tB
yzt3XhAOyDEhTWNY2oMtHmB+tigm1xnK7WCAQbqM0csneDt7gcheliXocTl5U5CsLmOGElpu84Ex
nQl7T5dJhzlGitsi+SxGv0iJcQrKD71Tfu4tjXgw4pf39X2oi6BaPx9fZh0pYEDAP+uBaB4jhxfz
XecyY6zxCq8Y4KHV/NndKp+9RikbAHXh5BLgphJ0yxRjDyhVgKLEOGdb2XuuLntGP3dXtky/O/eB
PXMkLb1w/sThuouV/WeqBtzpfMod+q4NbO0AMfU4jf/kofCjTE8M7HnwzqCQx2xFe+vUwy3+yyxW
BTABnrKlsIz4Pxg6UHna3F427h+ET2Gm3/Mi8Vg4jxD1hX2mIPMGcwBYJGjhnHaSa7glgB5pNWwa
H0Gu94WNWh/yuD3kJ2h9NKrYKEygdLOI6+FjzRi5osQUXGLBOOMx2qogGQ7AIjgFHD59fP+5LCAG
+3QSmVeCDzMvwDODk6KOBETDjBwRJjs4ndzysxm4iCdZus57QgM3HWcYn8y5f2DO5USEyHKP17nf
J+KPJhqaKps0ArYJjMSc+BGROQ1onFHis8HOs/HunrQQW5jUMrb9bIG+PGqx/9QvFf+7swTyxXQD
TreAirttl/Q85P96zIED+HVfEUHhXldfHBNfFAhUDhO2MhLKb57qKWeWOq4Ek+9I95YyhApALD3I
I2E5m4+6CfpLpkbIqfcU+0hPatp4HTyHWadrRsWi2rcj7T9vTuVh6LMJZR76eXiDjInPDIpbOsKF
mHasCmerIIOlEDKnXMn3vam/dhH2OZah7r5sabUUmMVvW8NZDWt4m8hxpshZsaVQQJCIaQGi6Ehv
5ThHrPUkcJRUG+JtHn1GtY2P3BEYD72OI2xreahpvP5kH9CgETuLoJj/8QvykCKo9+CUyFirozky
FgJNgzqruhmaTYUZr7ECGPzNeD/rLhY5MQIcl449lIMdpfMUq33oCYxMEpz+M93ShL+/BoWtHX3G
31BZEqCUoENgplIJje1ZXsOszAD3clFtqDW4MY4/T+F3w1kTDIL7LB1+519Qg+SPIn4jwBh86aKd
INIgbCRJ4IKPEOblhJoz2jWIexQxarnGFEhdgW+PiON7O8BJKrcOF4/j75FQ9vRMC1NzE2sLQmwI
k/8aG0BjjIdqLJkw8n6IHL7qj9rMCN7L10lg9es3jmsangxCGWvpf9mom2a+QTBNqNGcoLuesNOQ
eYJs+7PgcnDHgYFMaPOIppgeqSMQhcTK5sAr1NtmSs6lj5sVBTABLEA6zw8FcunnzgJQAUNO2ull
Get/IgAYz0Z6wsuBPu8BSDzEOsvRYvziJsXUHA5OnxDp/55ajfwbB/vGW4TP6U7DGQ/wn1IWF0ub
KEX6JIADEVZHAo6BK/6DUff0BSHsscxABhNs9kkAxMwbHfIf6ZL8sd/iuQAKIEJUJIEItGlHYcg0
S+fe7s2j8P197DBy2tYkeCML8jGAJTVV+Odjnwb0JGMdmDNCXjEyVUmV+cbdEEtdZAAMbv9PPD8C
nbwLk40BiKV+wgh09cScngLkBnzRoUiDcFFB4Lj+T0E22RSPyNVpRgts+o6XlQpkZcxg3A/7jGs/
ImuBByH1r9srm9jqO60WAn0xvMfsNl6AxkyySEFYzGR4iyWHbn2V6XVLKMgEnTZQbaYRM8F32w2i
eqIwwONc6kUstlyqJMaiQnWNFxRJqEI6ogA+05wpWPSKmV/t5lv5nAXP7TsupmWMmUEk6HaQy1ys
BsqGz7McPif9Fb5P9LVU1ya8OqwEroNQpryCPYydNGKzB1p1PMnYg3N6rEQPzFXLmhHyPaBQuDD9
p52d5TEbZnFQJhRdK+4LRTiFfr7QYF88IWLB/0f9S3XU9SwNPcdShC+gQYb/H/f+qHUatgUGnjBX
eWIp6hBDEB/1Jlc0fldQKv9aWiXqOLGi6Bo8iPkwSD7LPqeC8J2CrQvjlZQGYpOSipCqEjPRbKXg
uSr6itGdWlxGm86ig77jHF7+jlNtIsh9B5C2CfbAIKd8xFBHsORjGscWS70PEJXuIOUy0cKEWl92
OFDw9HwODbEKwAIzMQcQtSbUXhxJdu9IpZheQxoa0RAj1IQYBW1XmfS4ZFzYIBkSLECLWLoQBYVj
OOcZluY0lxlCmdc6pdOk95fsCwS0YW/yJb66DuW1nU3MSEwVnqX7OXUvHsbnqYpB51W4UEXnmIZ7
j8s7Zx8pLyiVMKAawvKmFC5utCHs9rQzKP32n/CXADzMNYOUHPDQ17Qg6uwpzAQUwuR+23YqIQHJ
bcT9LEMW3AdtHEfcA9NWGhlcUmE8ISue1hBnoZJUFrzdn0n3y7wP9zVuULNpBkue7dzWDp8EWhhP
EjV3+D5jOy3ST6o/gTH2bJpk4ASSrHAbagJzdvx6htuf6KM2aSe1J0Vpsmb0VuBahEnGEFzrur7T
kPjNmp0vizU5RJIfatEat0c6/AuJvDv+9/Vzb5ch5iaMz2jfMS6wfpzlaxmQalwddGK0tpgaUrZd
ScNjgvpWrVv8XIvfw5oEicZaDhlO4lY8rA5vmNEHZbZWN3ijHCHxHE0O64kMlw4SagDgMLoc8peP
KwsThh8+nXPcnaHYwdacSH7/L6c4PhQ+vp7WlxZd2HaQb4ttij5RJxhNDF/RA8S13ebsUFiiTsEs
jizV5OW/KKJx/WhdAB6BwbHPYzTeBPqk9IGC4FWg3EykgVXP1L1wBsmJfK54OvGwwh4Si++AGtvu
bXoUWqTIjdIleOxYEowL1MvTR8sauDvtsmZSwfxFtKgKNAiA5GF+7MKGIOBR80csRCViG7b4gfji
kBDIlcIEp2bhvyf5J3hFnzl+jTKMt+nvcGXApFrP9VUSCcskL3g3EAzxR3VH8gvccfSJDntn9Dj+
wMWw5B3LeD2/4k9SBky8XeJAxiJ0lwjx9/RhF7EcdmOZ4OtjdyhPF4+ZKemwwDOBujVnH8C/X2aZ
+CP73D3qep5Wn9sL6HTAmmVX7N6NxcgHUEwiuQnIp+QUJDzutxBHLdDttsZb/E/zAN9ACGbGEDxj
BmM7qTZ8Jx27kWApPS6HzEOx3p2CfEC4ZiiF6IydoljRS1dsE/wF9aWH8x1eLawr7kmO9Qc0Fexf
H+Iox7Q+ZJqFncrFO9SuKH/wESdMDOd/wWQxk+85W1Fh4VWCxKg6lmfBMuZOAddHfLuI9AP/RKo5
mHzWvbF8AUZi+LCRGcTO37GEcFOcTM9ksIcohJ6Ac29AVRvdnev8mTBlIH+L4bIxbOG7t+c0Upcg
6CNzQyBxjMPf7JlIwv5VyO3+T6byhIe54EwNWHucRWwRGJedO0cLeCtME4LfKMNdpoyM/0c+4rtY
lMXq1DyWTAS/S/ETtT4+NdlJtFxfsIWtPiniNORD5JTCIBpkXNXsasi7DmqfEB5mO9zy0Rt+193l
+i2JHdv/ufr8e9St316Qzhig7r+Q6n6zPGi9rbTCsG3xhc6NeOT8YXABAADG8YfhbDthfbPWYx4q
bUAC8H9raXLosXOdXue/wJgJW6ArrognYcQr6Gcdtt5lXLPWymW2ox4CcqTIsb5c+POg1oS+c75y
JxXQPcF5zxmYAJUTJwlZ+40RvGqzdDuCntnyGI+9eDFc3JiLyITQPw/9UEMLo3NdxPfhau7g+7S9
B/f1Y9N6hf1bX6FeAOPCxGgnv7Vw7G2Aqu16ee2PiO3oqijfPNjyFL/HxI38X2LrQTPxn8JVkz14
C/vi/gf+yBgPd/p6L9HIptSR3vXva/KlFyDjH1+EelHzxzsca9nEA/5NIi1+OtePy28Slkuwr4Y9
CTaoK4xCq49LOnG1eI1fA/ypxz+sc6E9MWyeaMTyIpYqxNyWJOT33SXvF39Q6BffvVLMBnL01Fzz
6zfV1Gw92BjqY8h5cWXo3WE/40hp0j6G/P4Pq4Eq1nSMBo1h3h8bX7vJ3fYMDHnbmwneMZznSOuE
dUCKWjXHvmOw+8IJgDtENzCk7aLTeJ1laFdOSVYkt83jBESUkDNXL8ZAlJ0wWf36CnQ7bXjDEbgK
2LyMmdLRufO8E90mYZOdkeo0FgA8wOmMoQoL+bplbnV6LX+HijEIjiqWPjIYc9jGWNmZy9rTSXUH
3JXZjacqdjGJdomMpemaYmojiCXX1ZsUdiaMOPZvcPv6bvkCB9cVA2n2lwbfI+fxHGmoq4FD+GHZ
jlWk32kiJLsP2bGxNWQuiJ2Wb77iPBWLcHVdhP453BeysnUlItRXo/ADiLK/ulWzlnCgpXmoHKkX
cycynrPc7SkjAqC5U3rtfCCUgrx+IpMHg3xoCDRVN76myfc5oaIyJUdLo5TVyPJjMKW6GqTIK1m2
IbM68gUe0KsYlaWRSasjwqrk1qVbJJc3Rx2Vu9+BTe1AXcX3EtbHjgZp5mp3GwBzwnHES8vsGlwI
aU+AudBkyUu9ueCyKl3f2+3R9aGxLfEXZ8RN4gRFCM9CcXO4POB53IeY5PDd+ArSuks+FQ2xXYC0
GQZMvEaKfWGCg903Au4FR6bs5ULNeYc7yCXC9KfuAoVcF3z2gPpZ9LnzPeNjSsZT5ZZnILYUmpcU
kSr1qQIqS6z/ZMPGtrWPWkkb3olUR6QL8X9F3pQMXYpYt2JXp9gTAkU6byZXEFxkG5Hs69xG/C4/
hWsFWCFKbkHxixR5Q6/9PhNIBSJrWLDQu3ka8z4NcSG4HqYPF3OOOeW3HFP3PgWe6F6UcU6abuvc
hAZC+zDdupUxJWoruRDGJc1+K4FSW8oHt1vrIdmaNrmVizwP+sy2KR9Or+vipSzlA1TnDPlsfHX7
C0CNRf9Yhjq8jNyWogZa2/6x+K1kWdCYgcdMeftbZZoLkpDPgLHuM2Mlrapx87Y+42d0mZqnbAuE
G6TQ6klrYgCL4jXAnI0BydNjMkRFDJJVoGvkvzPUmB4qx/A9ktyHc40uOzHOhb+IFdAlPi8vQmtg
jlb28g5kB899+SCfBJeLD6/8cBntCrRFFpjDYHzF4DxqD0/mvuBf0BxLaytvNHuAojKbP+FEAYVL
GO/0AjgzofB9BIJFwQ0/Gj8trEOfQeaz8/KC0KTk8wBjtit6wMRA+VKQfARujvpk8jz2RNwDan0g
Ukir1w2FMlAZvKelGUMcRIQj1LGlNU+t4EeFxhZGA+KxPvrnDUsYd9ml6knxyxO/qOfqug/qjWZu
AQaDuoNnAt2Og/IMUSsyZoGmWoJOmjEreqxpnKLBjnn3f5JFx9kvQzUDOWAqPv1Gfb9YpTt+Fihi
PQWgohylixIdFF6g2ax1H9a8AUBTfUp58qYwnMM+FtoeUWDzBt0E14LJonAjvi1y3gmmMrOxFlXW
HwZHUbpv0LCujIQ3ZULtVadixR7fIhZhhWCcgwYkjkh2EPeP9xxVrBs4lTz4dAZEmkGC5Mo5hGHg
4NfW+Q2RuESyE68ycAwmmg/4DFnUw/Ldaif4CbI0sJA7SLzRXkIsfW6TEsdkSUly0dWS7THrJtc0
ANjak+adVEeRfAj8XsyNLU3pb4vpDAc5wxc2EH5w9BGWC9DWgE02BIcSEjKYpjtSxnl4MMaFvcRc
A+MhQVE7py4Gd3B650h+GAJZf9sbbzx+OzIiVGo2EMXe8KwHpdPb6mP+PYUWF39qfDB4vGGcYJE7
BBifYHluZ3No5WB65H+Ls2wm8hf58NglwQoHG6jbTARgJsJd7SWvSBtKi8esW9T+C6wLODnsRjRq
5M/RI3jmUfn6Yj9mKQIznjsQrNfNMhcyHI97QIZih8l9T2wIHWZcQ9pQphGEC8FxkTwDa28DQMD9
PqNUcr+aDwQgqQiavwc2j/aOxcPAJTlRHjJReOKowQ26h+Uj/MHorPyf7OlqqDIJLTxAfXr8Kg++
sgui/yrtDDPXZQo8Q6DRIOqVrr6udsXmBWl6/iI9iCAlcoNOD07E1EuRWwLp3HFqtiUsJm/e90+6
+v2FmdnmKh3mgem/Rop/I1/A7YCJaTI0S/F/2L4XSDOcdP7msVtm1I7P1dv7Zm67AeFUaFBJm3nZ
LdC2zOxDhcqRjwWE/XLIU3iEBHCn1mWme48bAywNVG1BgQLQGuFaPmvGH/+55O2BkhMHZrcj7t4Q
sgo+EIAYS84RS1SrGq4PPeG8NOdt2dKS1cVuOZX8NNABy4Baz/dVbaJUaNzG7/mMOjnwaAxB+P5X
xMWSGt+YMU1dqCgibica2XtQjnox8O1tJENoqah/yFTYatFzhRw7hLhySEefqE1uG2VMVxZ+ot5e
OF3SFtWwJw/a7B7odLtbyNhDWHL3oD2+nMJfy17DcF7xzRhhtf8nONV82E7jRsK0WLgaCKnsaj6Y
/+xsoUU9wWmPBGK84iGB9U94X6ycfnFl6x4TmueMidKQG7xkEohg4WG3a5Q1QoCICYWVDSzoD1zR
MnXhWKI8FgK+cz788jz6tDt48AMl9+9Q93/c9Ca+TH9+G5onxlMneeCZjN2H/elj3U3qKU4TME/5
BBk2JwD9fW9JHDlQ4WDXTf4zRYUH1gumRAvQhURODGj7Y0Zs8PAHAOb3E2ojojnAvcHFGA5AtESD
yDrEFQVPCSfC/G+JzR06OLJ/0fcja3dh/HLW1AHYC+nQgXnOTwBzkRBDimkXzgJYwSBflONuIqxo
SQhH6I46XJ9BohdMIZ6UHCl/yq/bqRrjWpgU63Y67e3M6X1/WxiRGRmrkqRMLgTnCY9MVKCVCTlr
s+cGLVvhFZhFkfysz5iS8ahCtKdjgy7ZBFCpOLZpNIsh/kocBISuQMVn0PnxGPqMLoRBCWUBA2xM
UiXVxdiCXQrw4TdnJ9QkahTwQM2MZGhoZDdSYbGj3FZd8txzy1vEENURX2gb4t8Cb9eVxKhAWJQJ
u5HX/B7pUCJ1tFgfPnLkUHOYdsHfdWk4FeF04Gx9/+8qahQhTK2n/UOT2XNgSI4JonTFXbxEstXY
DJl6zAnFwOGHGA5GFSZyjGVoq0f6pkOy5zw8CI8zdicmeUqLSgd7hfgSFucMVjojLnFmfgf8CVy5
DRs+P0aX0DiXPU+OP0d2gj0kWfLXTqRpkYCNaSaVqQZZUJQrX05pRhqCUilEtHh1CBegyXVTnPmE
awqjY7X5upS99H6t9djnC27FD/mD+IvNVl/Ks9v6sxWXPgc2g1vANwx2/7Ut6GcYydXUDzJjUsS8
ANUDv5iBzIppDzCapUWv8B3enBesAPwNiS84mkE2VqeUvtxxIJ4/4GQiLuHRvvyG1NcHIrLCnpxC
2lYQ4Jly9eiyngv9fMCAlssYqyF8Q3gayWGjhEytwejfcfWnws98QbrRZreYJe3kHiRCc3b/7w3c
0MF+8US5H/uzC4ctc0Om3oDtNGD4cVxiyilzUa8LNKUKdoVKwvcD9N0T0H/wUap+CKwiB6cbpg6k
ukjUVrpvwNBrYFgKS/QbPKlyB4MSzJaKFkNCCFkdXMxbLUAw4tLzEIe4Cfpf+P60b+ahnL6WF5y2
1xeCUmBCCnL/d4bpKB7J4B1IQyFmQRJcFQkiYRalsAuQEtrET80X+raBHtfcsrKUsPCIC+79YWji
/EE/eGNftWbgl3l9ayolPfbBN6LWbK5NeuHzZNC0jXqby8f+kmILMwjmA3YP43INoE9dko3JIOg4
nJFKbFQURRjgCCo8Jzkhqi82i+6KmoUnB4y6dqmABmcS3KdEOidX0reuDAYwUZwDHZyh0035tNmZ
GIWofjaG3pCTHkhgCPS1ewi+iCvZb3MZPdFDwa5apH7DZoDYHRUrNmZ88SiTPJZBWSOgpll/AstY
qhCpvgB6Uen3TsoMy2NcgGmN9pRy+LxBgybRBSkK9w1XnMeKoHIgguuEyLLg5WODGMgwndneXFyV
g+8sPRO3VNoYuSJ3FPaguCxUI9ISwyxQ9yqoEPRZGJ1CPyAsrhpBcJ28ZtJosK+JVkbChT6ot8kC
kfunjfpo93EYJNYcyglekMIUXZ8JG8MeVGfB9KCDQtP/GjYU0S+qYQkL7ejCCElcGHoH/5DtXpYC
tGU/loSy82ewMQBdiD5B6jVskHxUcTluePqwxoVLS2eJE7Y2wp5aGFTzGeDL7KeT3pw71ZLLyYaG
st39EH60E0ajJGEibY05crzfDiXijE6um9BolYcfxLCkv9Pm7MByhe86GwN5JsUMnKQZAbXepgo/
5jW99B1iH6Pnsr/mdGQMQH1P2BzDswtHZMN2gyQe7dmbNjnGIJauAHeig77j2oGQpzlvkJ0dKQfX
KEzPGfpD7QuI6yWoQEjH2cxJ+xrpwFMCM4YXtRDcVCAj0Cs6BlGEF29Wp0FIeQ+j7RI+LLxY7pBI
gRAh0wxTLPRE5M1AWWbgmIrUa8GWp6oaPiIKrsDwtKGgLl6cB7zrQWh6DNbI0rxQlUOHn5ZQr3MX
ozo0UEbCBhdRcZJ4fD9efFWsNNEnEsCFSkUfI+1Gydsi3K961pSUWgd6AfYt0DeliZIwplrgA9/f
8Qm08A8avKz5wOYmlqYeRx/Gki1u/CZmwcJwXqgX1N2AXZ+YtSvxvGgTsVZgzWKyC++GoFV8L89r
+LvMHGnJXhxB6OSF7xuhHO4gZh6nLSAFMN/aItgwIybGDSUAZiMMh+bcXRp6IhswlChmeLnRpyMJ
c5T5wEW0Io8xZsV0HO2OBxAd/dZkbo+YtuEigOpPHmGFLPxvqOtsNJIbZp/sYH2bARsGfG8WOu+z
2hCEgKfAuWXa9UTbLJ4olahJfaoklffGPi/7L84H5ZeEaB9yxJt85nbIWM4nkB0mkRYytxtiaQtf
GjXmA9rH/H4UfnPGSNWdZgPPDsrOmQ1bMsXu9YUUeLxiDJ8NjbXKUs9IDZaGRCCxM98XRBvhR/Gb
aJ4iUGmGvFdXGmYuHRoGDogzTzzHkJPeQ0hT2JpdljUtK+mnKMz76+sS6HbY4DzVBtXySo8PL+TM
AS/uyH2EpQrdJMaPobAvF5R5zDZcSHZgYCxjBlxsAKiphXsFZlyhREqrtgYnM9fiM5+pM0EMISh7
0oRvNDRzkslmBQI65G2IrBCJjeju5zmX5d2WKDKIJ9S8ZkE7lDROMoD4emegVY6pf4Qvul3NX3HD
6iSFij33ppKurFNkXb2eW/j3/zEjMKs669Dnt6O3TTjATgo4nz6BAn34wACbc6s5Hm7Tk7wgVmrc
nxAG0F+xtbiq3+fts5e69C6uxpSQUY7s4r0swbo3xvehiAl4ug0rsm9TSTSeMIznfIwy9vDUM1l5
xD3HkERhUqeeNjWY+7f4NTURtbtbTjsAzgzreRnOMCDnkOOdWITD5YCh/FCdqMyqgcc7ydXpl90Y
ioRQR8TS5jEDQwWq5/x2TNZZ0GcP/Vh9Cun4Q1MNx79w5b+85ZhyZNjBzEjA9jYN+iTPIBRxobkK
QDg/hJf+MF9jvICYLqiY5XTIvClR3MH8Mv5EA9G9GaDCQHwRnC7ogktOTVCQ8dvJ4it4qPM6dtPq
Rs9XnQ3fpFTmMZ62SRr0J3ydd/jgOzNqVpgnpMdP37QzOJXHpTf6BKq4wMdIT+jB+qFh2L2T5vYT
kWCnz7nCEMZF/T9jr8ptmeVw7M/JqbuusrA/T+d9QFAisZIrXP1xCZDJp6xNL4glUdXjiM0mvchf
a4URMKPNl8Or8QlB2Wgn6vw2Mqe0gkTBb3rLTLGNpw1+htYe+o3MbJqdh+CpQFvJTvFH6QfllwQt
Honcg8+MtGDUTwRzAzaw9z3WE3OnJy/Z4u/sTwed9io+jB+W37aBehbO0eesHgtfBbSgYdXAY+0P
3ClYLmbu1arT7wHqkt8yfNarC9HLHFzVM1LF7avjwWOf/hifuK3sKcQNZFBWkNqXvtb89a7TL2Q9
Tj01/A5GT9mlDvuI4LYL6DePFvEUERKcOpZd/QziMzTSrcg6ePtfaImyR+5A1oQmjCrm5+BKjfXN
bOMNZG3XjGcbqxXzzUU1/z69nKFZbB6akGEGgNXLBk7B4piNc2QkaPcYwCGPPl4m9f7+JG/X9BbP
hKkpffKQds37Qfhmkx7dou+pOfAUT4XQgFRFh3UbV0PVmhCxAObOvO46vy0/Q2mcxarz9ipXDe9B
EX6B5hjrWuvfuueOGhhGr8kVOOThITCfYL+NesqT3PQIr6+GocdVQlaff66Osewt1YWwIhhQUpNp
hejOLhirPKiw7pYJ1Pm2tZkYbZcjpqekJ7Ag11ToEOvfF5p1c3yX2BLIptCRXDHjzhOFznp+n1+p
ttBAuv2VfKZoG0QllPXPnB0DPTGxs7+DCSv8t67474Dm0yni2+nHrQFO62CRgzlQfohgqjsD+dTp
k8HBMLxNtDcPMYv67ZG/xyD2h/PwH1oSfDRixvIt1mphjXMJJVloEkUxbhNphtsbh0EL8NZELOFR
u9HYdnhaxrD/PQhNdubD2Q31JAvz8622iNClDYa+nrcgNFTqB8Yn0tggS0UZl2wW7BgDzQbB+NJV
1lw/acJf6BRoDaCLBbUgERFhrTHAcB+N3Za+tJYgBXys9/9nqZ9HSurUX5IEEb86VWm/G/tSe3Lt
PuGiUBVOeei6enKd88z1YK8+PUYs7yYsyJ9EaNWE/VOFMSChHEX06Gg9w6YizIqnE4uICiQrqeqx
3JBHNHwDsj1eHr+okPo35C5bvQGgk9XjLuFqgakdnc1cLwims4rGzcjzPH1q31xXsv3otloaFvdV
9bVuLVQ7q+DphgGM3d2kbJ0U0ROzVh3ptd3/R9N9LaeSLUEA/SIi8OYVmsYbIYSQXggkHTzC26+/
a2vijtGckRC02V27KiszC7owr2x+48dnJrr+7PYVH5WbIOVWFxh4VGY213m8E5PnlfOidWCklPjy
0xPLqmN3sqyk0hWvT5yrRyiVYYPTzLmR274dMSGMDSHDIqAZmom8wva+NhHTDrYWys9kNXOK9j9z
o8PCUI4EnzJuCfoSOK5Xhla7Y7/IF4OrYjK+BIIIhdxOL6QvcpDUbS2QmvmHxVHG0XYfI0g10oOx
Tcvq6lJdFsoOVetyY3rasrrWj/vZbevmKD7PBnC1dsXI9/Y/D27vWougDq3jtXVSP4u1YKn+Hgo0
LP1GKw0BcLfoKw3+OGKC5iqZdP286G3gaPm2x2pnWOajcevbCkqfGshzjO1LOT3eUyTMco/yGlkz
285s7Gf1yaJ6Tdf2etCgVZ27Ui3HrgvHb1l5YAWzg5a8ZavBaUVtZHaaO1dO9gDD6UZC4NlKprdv
T5Mz2ZOcKgUE8l0lmcUIyQyseE3fnji4LxkuEd2/UqwJv8IY0Ze7BMFcTbNjyQDvRudpsYgEzX2q
IjVg3XErH8nOsV1AgVLZTefW0eT/t6M2g5B0/l0rhdp+ehrOf2wvdtBiD1yYqaVWzUm90NkHJRXl
SPI19ZmfI2qEJ3mQbYSdmQT4y66V/Ch0S7yUGnkEwB1bOeXqdPF1+NZvfwrqnVwXqadmu9i00n3g
Zar7tKyHy5q52Z8yK6V+spd3MOBXFDfWhsX6I13O6jPriPa1Qh9LWA4G+tX8kuquv+9eTa7rJ2qL
OlRufNpWVvVNV8cHyr5pajtd9CqTDSfjHwDQTa06Q2Mt6LqU11KO79XR9KTNV/LVwJ5TXAxhUBxD
gmvsGu8T7/SaMU6lvtTcX4pVpRcc2mri37JgBu3R4KZDtBjdMHUuZIr6+tohrH2iywB0y81LdvSV
z4ZAZAORLtkaw3bFZSjGyT/3suoQhPbanivuz7G36i1fDp93+9s/Q/9y76V9NFlXl02SsUiMuMgK
iHn6kPH22p9neRjHRIL3U3w7ediqEKVshRcHr4DCeIKmNcM+RTcxJdRW2fEcnIcHU2ZMVG9NKBsZ
aqgD9dnMcMVj6ixfJcL5AtYZkzUK8HR12aI5uY30gfMzg3PipCGfxfJ+Ehdggrj3gTDIUaC8ODWW
ZtZTrc4r2QSgoMIdI9vK3ZEpWr9uXiZaji+vk6+c9XmvFtZRsljO7SomeRa/uI3iKa6Q3Navqyai
2un9gC4VHFlzH89cJbH/ZCRnU/m1UzQeGxNge4GbpBsLqR1lRxP8E0KzbySQyrP5ewzZ5N7TN9pX
T7FpxJVsVOoc2nKwVDP7+kQus6OpV49tc9trh7fbp/b7OdKdjI6z/cjzuukuut5kw07pWTMKtpEY
YMTZKnJfSQQ79VIACooJMBeSW+kVglVj2JkvVLSsrvKpUmetNY3uiMgZK4x0tyfLxvIWJQq1y6QK
DzSYtPT9FPK6uyk+ncZtKNqMd3QQSoxagoj+1DsONBaeXInahqrEaW1I7NRQPqaixLGpaTArBil4
7OhWRNbr2qF27u0/hHP/lK413f5Cusw8IzeesKPBP8Fvb2I8rMKEulEKgf3EzexFL/sCHTiW9ceu
2QA7LjbxXIbwqOI4FmVtlTldrNbjvHpRST86y/f8Mcx5WGWj1S5OP/hdH+d8x/R8TuStyI1DnmWP
AIyexB20i2J586bsXvw7oLt8/Xbc7yifiHZFEDFjsEKUERBx1x9VQ1An+4rmO3ahMpf4XKK2qnqT
zRo1tLvdR4Q/aaJnqRbOUaKSMSTK3UnH84NOLi3LYVdfenzCYtbRDixIQxdvlSu7Hw2rSetGOEfh
cKw8PyDLBVp0Rcz783XFtDrzfZqpZ+m+IMAnowmy8e935oeuwDRNxLEtq29sBaSQYrQCikMBr0YV
xyd2GyhilErXyr5Uzz6NbTKXr5orDLbb+grxP23gfNlEKlS9aRJXZDWYbxr6c+Ee3aO7ao8Im3xa
l49bHser6VNeZ8zapr9uoall35gjsHpcdpa3wXF43LytB2FesACqhS873cbeyiclr4PTPTqkGhtm
utfyUUl5rWVoC7B+FjU7rIN7mgd5ih7Zjzmqz4lUzNZoCmC02rTXvxHu226AuLM/1ws0T8qNU0wO
iC1ymVID2l9Tp8bqx1ZuRvx6gdJQvaf6Owhu+8AGJMtAwfOR9NCRRe6Y9M8UDT5xKIYsfhyTQQ0E
eQNnpq8M1IV9xlvEvl1386NV2c5hb6uP61l9A53CJgFxiklPCeo+2IDtUMXzM78b6kwnfepmQFKl
cXjxZPZsG2HsyYn4amoQc8wyY4L1gnnPyD6bn0M3ibwWPtdjrOgrh1qVgVG0985GgplbeoZiy7y3
rrNLuR2Eccb009Pw3zzeDMZxADTuru4waYxY0ttvB7vuCUtmgwAJmB0wQmsaRO94UzHCO9aYFwog
k7+DCSzMncNOwSYz43Ob6riJiTRwZfyk2MxwaAm4YsbvhkMNF8pPw7vMB6fRciBEq/dQ+s0qzQU9
bPhEyEb8IDkwcqsMZnGg4STweMOHOuDgUbAewB3CH1Jxeua7bkayOm9lg+GqgRq76c34iG42ga9R
2Q7Wg0x8GV1GGXcvHF/4teUgN95Nc+NwNbhhwPHcRye4Hx6HnFS6RcV97Jj+vimIGEHO6kOB2j10
w2e3Vz+r/s4U7hBHa7vpJtzPcGDb7raLV8AljANHm5p6mm/mGfzo1892yL4JeLATzs7CydNLuwA4
+X4ljEm1Sio49vgjE3oAtj3Wi244O4i+W5mdXX6rZ8ILj1rwAAr/CVfdch3eNUfCh2y7a3/Dmn0n
9Bo4Wvz4t39HuYSMezVKMmReI4K4N/33ijvs6eztwjum/z4//G5YaLiVzdN055SCrB1kTyRhQGSY
TnI20TKYU7lQOA1NiE7zMMXyrHyesE/DUvZ3sI3lSAuTT43XXYyq4PxmlHn7zmnrTnskDwhXAiIk
vQ0rwNAU8cBnwI78YNF3//34GQU1uQvFB2brU48aZtHe7ZiGixYON7fwheObHldyxtAlyoznA0KF
cMrhN+1TXcZ3oT3gO1RPsXOwsrq4fIXgIOBK0xh6N0MYw8b29/TM60f0xv9OxG12qvsGMHjPcGA+
QESnhPFrQy8K5IpJjXK/gSgu8vezwPkwys4HulimSQ8xZpu8zr363Nj0J7Vjo+S5DdfJf0fBVzhZ
cfR//2a5ELHbaxT8rINrZse+TcMLcdIwBP/7YL/GZzicTY5BkTggI2DbFcbBXEbhJv13o5zmcuDJ
WHxMaiWn8Ntw0xz+LIDc/93FQBdUCpkrX6yFhz3cA8RsdUMjPHHu45QHXDNcPp9e8CZ/urDgiuSJ
Y+/DS/owYujjwiR6PjZmWaadogkYUAzsNAeahKoTnEXH9uSl4E9/R+KClrxhONP/3lZHZIiOPNpz
yjpSRTxYeXAefiIQ///hCLc2qRe1ns6thc9wFdEF5XgPCpWUbg5c0TNAEe/CPePwqeF2iy1tP2uf
G5/hwOmkq+YIh3UdfnKpFl+ytb/hG8NsczkIIffzs1hj+iTXurcTjJBdFCc17046we6PNaImiXFq
VTRqh8O5GWGzzET500OAqGNFFsLciFGwr+WU0Mx3cgE53xg7EVpJiEvOSsNwpINK1x8ifb5WCvSi
4JtDFQKbDYOEQkQQiy0vfN/ONUbAD0L9MBRHWwidOYRznPHu510PI3Ci162vz9so9DSypi9auVyy
rBTB8c5WO+8bSd2tT1/wHTSDHEv4CIfr8Cl2cbgSGBGtcVgJN08AJ+yneUP2nHmdzsM9NH3zM3RE
MppXX25CmHk05sbhK4O7xGv4GHcnyI47/KFjawfgpkVnWqQPY2c9yjVGY2fATrs8dOX+O8oLavmn
XxsaCH4vD/Xnyy58eLSvLsPWQvq0MK3n/+5p+MFvA9m7UI6/yDpif6Gjl9k7BENiDhB8qUcjZxZW
WFgVD2xk+V2YifRwaA44+KUHTVk5Lt/L5dr7b5lHQ/jUU9WXzy91V6sBJiz/xTVnx4C+SD065gfO
UDy8ccnVzTfH5hj5HEyE8Cz7duj7dVodLzH60t0fe0hcYUZBLU9NIJuEY8nWOq1wM83gcuDhpu4b
48y4E57icBBe/XdVwzAmHxgFX+fR38eT2jR8YNHz+98F+YxjbguDWvuj/V4bNL7yHoGsX1v1P3uD
udOrla+V2t/JBE+LfEWX0gvcXPS/sCT8tRPuQyTMMfthQuPPi5+wsDySLkB4pedGTI875ERCRuc0
Y3YVfp7UN1BDr6sZe1LKDPebUk451/rcje7jwjciNhKXFhzCALuuc82A7SQFwnVcfPnUFkrDEHnq
5F8OuZiqaTs9q3GuKkpty/UADTf8am893Y7STcHdxN3xsrU2CQGyjzVg+8EdE6DGB6/zcLFme8m+
dOaSc7Cqgei3mcjQZndHYrHnerGP9z9k8LA8EVExRh+oCXTdldF0PYwznOBoh2T5chRhx/mXBJ8g
bU43O23WNRv18cO0XzukB8GJ8eG+m159QyJk/zMKLnss+vuPLmA46B++xWLzaZmPaof3Mt/qKnxc
ov6XG0OffZTllEd/Z1Hkwv4Utq+El80H+pSvX4nevrGCgLQ5ODWPbkbiO/Md+mehU7RqY8aRa2iq
v56Q865h3ik19ItNQcaAbfG292Y0E2b9fGbUUlt50LXHo6OcnB1Gu2mU4BYQSCGuIHFj82mI5ZAh
Y8hJLZXV0GXJ8sWXcBGphE8NDVA8NDkb6Mraur/ko8nPvAaTeFTy7AemmUF++ETs343nGD26CvcB
blisD/LFuqe3mGUApvIp7fnbB61uZzW7D4r+r5e2cKFhZahuJaXDPanmv0NJjHqfioN3YQfc6aYT
fm7YTayrhVRl1/yVMMhapqX30PIBqG51gFavCoYIxIKhqMptZwZwJE5O73AliLzCJHWLH3OUY/zL
fKVoT83ISGCO6TeCFs00gk3I0L80Aduxkp5OlCrLUJgUyAiutc1P4tGCdzaID35/yGzw0MF5eu+i
6rMqi30+Yy49UrRnrFzaphoEvPKtpNvPpmpG8DOSfC5+VDBql+xIziIvp5me3dPRKnw7FXQHR5Te
sWo4vCPfzRFP3hXhvIU3s1Z8y2sUC2T2ajR50Hb6O/TQKI3153HDmz4W3mAqBSA00I0poAqAM0Vd
fdd9apFTkzsaBNXJixydv8wAaz4V0+4GEcVjRMFw4/VAILPp30bclqalMTkFugQVVXL2i5BBU8Fi
oztfwzrKK35dAcTZneLMdzDMhMWkxmxbZSDP6jZRtdet+FCRGso/Ltx5cWV9ggSs9C2jkWw9Rtb8
yRN0QrpNY+8G25bSd3627Sa+z4aXAKf4heoKYfKEJ2Y5AB6VvuUh/33+JnYOkjFkjEyQuPArGZNk
rIa4R456cXw5Nm6MpTGskp2rgVpqVmopDfmZDCNfTuZbvt7W9SKeT7HCEBcad399/HVndqNMTjVS
ueGgbp7dK1LKECSRTtUkSsnzIP2sJ9Lt7ZQq+vhnD3PUtUDaMRdiSmJ9SZlnHj0fceLI8bwqHuwd
LtqmgmmWr/nxspsq1nIYXNTsbbpdCId/cvrVGoVa/MWGR/2ZZWXmyvnlo4QtZgj7CD/KwamTnafN
aVygnRqfQZnjTaPEfIGtAprKLPEqhMR7+/UBleIcX8eGY+VwsiaYgYsOHgHpaAgcyVlwv/gJTrdh
SAtTuilZeoZEFSFfrlNoLQfXONi3KVjC7Gf2veZ80ts/7PpmwdaV4UN+AS1tNRSkIPP1qtwrilJ0
tvsXQvWSr61nQZ16ruQxBZ/f6HNZIlQufw0hPeQybHY4eQah+akqmPlIFIjVMDEmTmtOPj0Ev0PG
TE/GPIVX5BmR1lnvikCfCkToGW+Vg/v2egSvWodJ60FH/gtKxIlOInhRGWO9i5HG6GAatEeY9rXT
7MCPa1+sJ3koy98Z8F3j2bH8asAUuxT8aMSr2SGmKgsq6XCOpfalju8Vf33lQF+0KwyCUfUUkqvh
KFhVSk8JIwI/sZ5n6ko2UkeciiE4iFHXGFfSKFreiaN06P3tpsWXQ3WWZAR5aeNuev099uQRvuwb
smpRmHAIOwHyVQn+bpsY5hH9C5Xass7ujr7n2Xp0t80izL4f7McK1XWO5qdQCSTaQ/QvuDFyOGuv
m8EcbcFSnHU4kdjuDYMoUitRsaFPafZruEe+QzWwrHw/NSPOTZh+PQevzFWPcKnoVvuNKCJpzljq
lL89PnG2d39UJloQWoR5v3yuJxvLWrpxrBeNTPdmfy6GL4dO8hItSORInr4vKlmktbHe1LOcB2Fy
iesfuudhQjksJp6TkY4TBOsxTSyixHjzo4o8DsFYJinQZMF2jj+ldBiKvjz0T1PYz7IKFRIfL6PC
eK62fGpVhSgqNEz23eQpVh5TyAui6ktLhiv5qp/4To2TM8uOg2GQttNvMUQAG59P9cnvTM1qra84
YGO8CDpDParvs75wonqkUDmMkjTnhfpmXsu7/dB/6z5TEUaOx0gM/O/76fSQfc/8KZLGRcxAg3IZ
6erv//HcYMVihkd2vY0EChwrr0weY/qgIBhi08CkSa10jHwNz7rZdse6nXyOWoxt8/fOpQTIsXJ8
hFciVRa84FEWDECmnhG4IJDUM4kIekzPLuvm4dkwf90LljrE6DjrOHeuSab8gdNUMtXcsMnI/NyB
qnijXj1hJ5qtllJtE55OCQYxg+W6+ZALGLD9ORcIOPvkGdUEAUIIaNGRfJ0rtxXO8H2tMxI9f5Zf
G9JNVQ90X3DAOjp8IfKnu+bB/aw6S70Fw2zCYITaecA+pHwIYP2W+Wd137x3sl+g2hRSE18dB8Wt
lq8MpwuPnA7ZFHezv4DIGzrZaFEG31lproY6D8TD5WbedqrpylydWTfnhXT1+nOhX0Q9re4G+x8i
sytHiFNdtWLba9yOUsF4PVDh874r4pBMaq3i4GgwT0ADgtu5F1AY8oqq2kWuaCxoYnzPMvFSRop9
LX5m5aXKbvXiV8hgc+UZA2+Vi8S3jXpdDjlboqf+k8bBA7CTQLkjeefop9Sn83gwRzfwJjPMNY6A
uNGvVldl/QqVzvUPClYKSb+yq45XMftKBRm5GdJRnqaFeQHqwaVzeVvSgJJUC+YsStQUwrHCXU2m
rgtW7V/a7zwA+dAkXiESMWXeiXdIQxJzf73JjPyMgF08PRBhn0abfqgrUbz46mM6yUGXuDgszct+
pLbtP9lvZOp2DtTBq+IJXb38mq8//GfRUN6mKxkZ5r2e/ghgX3JaAPBBx6L8y40LCUFN9Gxnq2S/
r0n/T/dWTRNQ6RNEWTngvK7NgN+0bv7G5x636CGYUeFp4qhuYhczC68XUf5S/cTax27y3mT/HGWK
A8Qx1dgmuO6r94sd0yi/zMfpLKoI1wjxxeZ2mlIT6n4xxgBugtzim2nenF+ko44xmP8+1e6H0eoH
1lu/R5nv3Gu29oMjxDz7rKY6gh08aLaGAF5cqmF6y/o1zGqDw6CFLpsbKitCRIY7BsNdWVMkm/Pp
epb+XCSUnwVVq6mIqTumIB3XEHTEKrzczD3K20TnsmCePDO+0T0Je1wSjFAoh2J6272hqRabhPJc
NMe573mXBohGNK1l0duNdiO51LK7naUY1RdYz80HsrhS7+U0nLTsgwWpeRDUE/9E3KQrxgtYwmG+
Cu/bGhr/zz2WimW492esWc7jM7QyEN4lOCScurvm1k1f/wZhpWRIprcd3P5tepbXKk5rnX9tepn6
lSIfVvo7FFt510gOuMvupjvqqztJCvd8fbKpEkW49kMvEcRII18tTq4uuHBSJvVyIZIz6QDhPuIJ
quqotv8y4gxHpm31HDIMWomUjn/5yaiLUuj6L6jY6r+dH2lJL2d+XYAkAgEt8IonDPB0u2R3kkN4
+dIG8bWKcdGIZjHIBMx5l1JL3ykdzCOoN7ez7TE+zJKGRV7qYYgAr66meLpqhIoW2zTV+pTf3KhR
Wppj+Rck2lW2qp7zz81cPx25RTmFXXPmo3nG83LAqbZX2SQY9wmizdzPYV9FdLy1wnTA5yq6fU26
CyxbQxTNWqVB0JGaM+bixcSJjn54MsjhhX+OCP7Ls23EGPP3LcyVsNqwaDtLPHTC/1rJRLkwBzPM
kjuVn2e8wOVGMgSe7i9ZkF9ZmvDpiA8EJrZNPH4PsOjKxbjysu4RubRHbLfLk2YYzEYJJHOZx0bh
5Du/xvxtGgUFbLL58/u2P5Qng+3XY8DUlljBWxEczRAyhM1oZPPoZtRI9TSnGNsOtM2UNyk6mn/7
ZKuvIlNZ/1yN4Sij0A5Ot/a1XOUN+eY94aROxnWlzMtaxtMEO/U/bxVSikV3+nJPmXtPwITFfVd5
9PCqRQ9xOkOcKF+27weHaDXIdFnm6vMEYoIMAy34MjrB1IKfy+QzD9MlLKik+wt1P6Bb2NwQVdyQ
OCedMK88sMfX9W2oUWuikQElSN3BzTnRS31rk5BCStbpZqfhuSvOjJHLxIqgtG7rnzs1bsJv/RK9
/yP06igf2cV6VllBz1+YIPRv2hRFLg3wwYYyYTli+YpdD1aPMg4yQbm5N/6CY6WpF4qffPMzjXeJ
Yinq7IfQE5DFV08w0DoQL3oMufFkBX4UT7dB2RHBC5qlYJa2nk5efhsSp9CiAPnOAqab0g8yypHs
hdxPPWx+Jns2W5j9bM7ivZuOw2bMaB6vNQCq/NWjt0WY9zjyrDBoKU+T8apboCzDf86y+xfdKiGZ
ZjLd/v0Jafk1VDLntqGU9Z0KsckCxhYFLw2cY4ZNOhaOu7HkJEpGWRivp8GyWkraCkKMbFNzqAo7
SLV+48MgV19am+fGoRIHqwdXICIi1rg6/iRLDBuwQaNb5/Sy71+6YIb3sNIWPfbeLtDKLpaJTy+n
NzSz4Jp79zaL1/kbhhpxTAiQdmdo4WeY92E578e3l6NMFbKAd9C7fl3p8qE21gceFCmwPGb/b9N5
kBJTsjaLiqAwMpThEhFkdKMJd8Mz5dmhseILEZybcmjz4sN6ZsGG2tMpovfZ5sFhR7CAPZwuKWkV
eobK8t14X/nJ1jDlFW/bCAVAOwzgXClWXnPmBZjVRhRUJKu4Rj8jDRbvSJprM88xtw8jO24zGC6A
sthU4s+7rWay3EqrzaCF8zqzDKsNXsCcVt1t3d0b2wGM4dnwrO5jngKtRjAb02ihmYNsgu8rPdCU
nfrZuilRFjFLKet4Xrfmhls2HMhvW17JEgGpzBcMdPQS9rX04Dzet7VZBauQWVixMVsI0BHWay3w
9z0Y5S+ATvwi/lV+4GT6izmeLTZYoJaZmIJ2O0ywuLQYAnmuz23wowCng46krCdcnXwKs2UDH/rz
IMdqUd7OwqfpozFru7gtwcYHP+X0b9c8017gEsM02gVqbfwPrEwiuVXVkJ6GWV7N3AfKyHA+Lsas
KF5Jv7vb94S4dKjmWSPVnuOCEj1n5QP5wIWPMjdDXj4OIQCDIWM9DUBF7QvIIeAkPbXrX96Ft8WH
PBjjnb68k/RpFa+gtVqCrVt1AnQOYwoNkYmAk5ZDKN0hjay1OMkdp6mqp9BjrCON40aPZF+3ZM8v
D6+895XwntpFZwFZDzXzfbxVxnDuMsRIDhoW668pEllCgGSTK3lo6GmWDlJ2b0UZCQgCT9tcnOTs
AbsJpUn3Z9EM2e1eF20lH9ZlFv2iq4QpFc+7OXDPLF0XYHeei6n1Z2oyFkWiwVm0mfknxX9dmrcU
bPEeM3HIVQeJscR/CQOQFy/b3vb1+FLE45OfoBplX1LfqQ0BZZTLClBCBV3PbN++uAynBGBTCjh2
sHxBMmPU2/mlDdECE51G62c1Vao5BeSBBCEH/yGmPqCWsAyCdtl8kUfwk7iEUTiz32qrWHNEnEBc
Bk1/fbBJLQ2+wbcJchC/xd9wUp5/zD920Syg09lCqFOFpk3osAc90FXfDJoQ2yjM5cCZZ3Gf0XkZ
r+zyLTvyNDVWlJasmHWXdZukRCN/ZDswQwZJID1L24xnITd9NJfTu/YXrKSiPsoE8UYEveXNs7Km
mCJ1n7bU/fdtLm0sf2QVHuSqXwjTWhmSkgbwWTSR3y2qP3YSm/np5epBvrwha8LX0s2bCEJf2Az5
gxDxHbLXvJnbYbwTR4N+8KUPo9E5LldfU40wj/RO7MOereGyFOSeBaAQrF7gTHwX7BibylsaSGes
Gi0yEmKNwYTZYzN/DL4atkt7IwiReYolU/4syJjntleks+BRl1FqVwe4fdlouAs9fUhIrNSzxJGk
xCi4ZdgKf4c4CvVkNT9VGOHLMQTkYx8wEnMxcKPv5R42DzchjilJcUt21+EIVKWeAqM5ztkb30qz
SIIImO64piEIBuhPmmhruu+l130jXKo7/5REBYWJPWxl3fgmnuD5kqyqmyv9gcfj6pduU+dE7q5e
ydcmNROD7Ke3siFeWZgPN5ewYc8HlgoVEjnGugpjQ3PTdn5WxGOZfbv0vuqBRZ0hhlXVfHZWA5oS
ugpgD+6EPWhO5RJvK0P95Hs0RAlfV/5JXCqlb7yUIVKSLj0jKOCkFVObTSv7lQd17pkAnxXDFVlP
95daojwkcOSRsQy+mhbue6+EIc2r5BKcBhOdxPcJYS8kDZ78Cf7rV+HVQveQnUYA8mphMFSgbg0D
ZipfXYzY9a8H1969ZU9s2JkHX9AaFWtYpLdaqKL1OkPc/nesZpoDVZvJJCt9CCveORW6y88dqnR8
GuA4xFr05QKHeFvMtntieR0ugrYfi5t/OIUaNKfPT3taZd5M1YGivWerXwrsSj/VhC6vX85fqfK/
VO3f3c4VOOJ43O/7er4RRJi2kS4Qh8MmjRKTlEsz1xgHCw3TeENaE+6JoCW2NcLe/hOkzeFaaIJB
IBcfYTbEttszRXBrqtXXY7Yw7uNXlln6ypsmcrB52Ua7++Gp8i/Pi7Gf+LLRdQZSjtbj7d6wZN+O
/Uxbe20lIOO48MPDNZsj6k8GN9mTG2NcYjbmO7OPnj3bY+B1xCm6rxCdlIWVE77OrtZDCgqpkl69
RwaN0oRFp4tYE4zZtI6/9fLYSS9qIW07YjXwXUi9XmAuYu2Mc3P5Zx1oG65w2AlKvZ/Xy/BoA2GE
AetRbcq+Bpm/jycJFoWCnNGMXVzk2r6PDxArhm6VH9TJMjIEZoky4cfCPkf1ZLSqv41Eum25Lhcu
vyS1MK4wUR5Of/NokFARRPQVvEfgjDwbz7pE3elm3je/niP+//4mPG49e39lVygoofbb6KLTJjdR
a6XDPJQg139Dom7nuGWzCVZ/lF4NsFKbbfoPrZCkbH+JRYVL4BBtiurHeNLR2FERSqnMY8Yz6dm2
1T/L/ssFM8bUbLCod/4oNA+T4Bs9nC2dLfei7yRimXK48k+u9/Inc1Zte4vQTF1u6oVF5OtSF0kc
FDqKVpKhKtfespppBTO3RYyAO7Rn7AP2mVF6WSg455hL4urqVk58YaeN7x8aPuBiq0l/Y++qN4s4
JhgJY5SPcH3MJM8PUq86PuYlhwqY6HQvsj/CvYuP7/MmsRjKTUatAjexiqQXhjtXVz+baNIM3lAJ
f090Agm58CUY2EX7WYJEjgZQQlpPfF1eCjgmu0Vl/r44R1rBkiTDZAkDO+Gq0eYlpFNx6fU45DHL
kKP121DuZ6v2h7PMDN4INnSSYG+U/pyoM7iMzO/6hGjmvoudpZw3jU7UnDzpFYmqeceEIVu8NuEj
Tcijqgju6d5nio2wHyt4IfveSGX/mM2nTCW5zmcm9SsLwspheJqUN2ZK7s2JzcDtif/N0mmtquwI
ot3Q/L4lNnsgyHL5jLeNEua5xqWMWK4lkqQjhI9jey4deAQLmoeJg8ocvBK03i11sjz1omzcjS5e
rV08ximMmWu5wGJmdeOEDIsa55u37mmGATXYx0R4+Cs0aB7csBksDBLdBOlMtG7umodOlq59+bJ5
PygEb8WIPRagW2PEIL97SfpxYTRwaGgfqansVS4P/R38yTXUmo7z38vo/B1aPP6NpPrZGv11u9QI
hWyJ5cultWMXa0OYd4+78s8FuZdHyvBSeU0p2gqv66k5EN57GRdCD7v4JlYcVYHBuzqJQlZNtlys
joJm1c4NL611bx+UXCznzbVlTB5dxhlvlNFdyZm74PdkSKZSNW8odC4qh6jqupbuf0FzeqUWXhF4
wb5veNzStBfQ7XqmEunmtGpY7DSJDBsPtonDefv49fwK6ZG5o0XOc3RQQmAxZDHVM6rLghCTJ8ES
Oqu+7q1UPQE3XHYdNmqVDcy9s0TVCJXDm8y6/KfHnHdLr5vaum8qKzFs5ttGzPSAd/m8f6wsOmFU
ZLbGcDcTJTAF4PP0ScHEqfCN1YipiuVQu70A1Br51nV0tpOjbP1AVLi+FpUt0P3vdAzjrctwCz25
t2ug6T9C9KoVvhchjQtEQlSEPIgzsH4BhOuvWz0pDf5M6ory82Hi3MaIuI5tzwegWCP1Lf4SfZTV
fLX04Pod7ojR8ypMTFlQje1JNiDn6olJ2h68hSE9QaRAxmAJZRiQcNaY5l8K3yP28hWXJjyfFq3n
K1igmKnG3kUtsyO4n95X7dPoNs20JtMEm4uF8JOaGIk5j6aZF65N8kPIORzMY/uIeQR96mFs2hoT
q3lNj5Pjz5nB5NF0Geu+SdPKr0R/blIVPbRm9WEx4fjl8qxkapZvaY0mxlf4F0Q8urhrAeHVAvEw
eEFodeBPSMHS67q6QFpYMowwXX4ehhJnrQP+e0CezNhJpV8K7TvclZpioWdsYPDvqNi7EGlQljGT
SUPAbq0SS450OTmGrFRzYdOflK/NgsSJGDxtYKsNLuyVifpptgXoQn+U22RQI3ZJ0dW54HGD6/NQ
DwTa+t4u9rTVLKvHYaiA9e+3vKmBLIFc7HGgXDVHtwKmBIurWNAgt4q3Bq4l9iluvbmoMqlJb946
dOmcN30FTRq/g68NKeXgd7ieygtIJDm+qx57m2Y+Xk7KyfYyXjRL/3xto/KTRXDWlESFCWvspN9Y
3DnBSHsqN/7ldhgVJArFWUjH7KOoddawkciycZWnB/5ibF+xPte+Ux2EUba72Bq/dpe9u6qTk8zs
8pcibDs4FAanvOZfeKMfIi4Q02U98+4ZHGXXeBoE9a5PaB9zwfv9totuW4k62D5KDB81ooLzpP7Q
g+1mf5uGdRTay3uvmGwepQevrOhsA/cBqcPvKppLKgEd3JLRC+xZ25ZidnnnOD6JU4eGMRm3xfCY
YN1VqJ6vlAfV+6q/edR274vmxhTHRJ8V0mANzhSfmb4w96s9BVSjcDcA+5Z+QMM5fO/HeByxwQvC
pXQGTuLoY0yLxyz54hFzQ6ArTLRcVZGAe0ng2E36qIzC7qPMLlXuZddax8+SJCfxLadvTkZKHTl2
cGgrwIdI800qhiQG8DjgM+SKtfv3MR5lB0o6HbbQNKAjf99NoszHvb8fL6eiSaqnr2ZGiubLvHwT
W3nYFzHTVHycBJa6j9UTu7RinBhuW3ui88ALZCeyJNbq7sLrL7soMyxsext5rrNffc5fMyvmndy1
gt5/bk0zY9iOzt+Lef1lfR3RxJR+GODbDGpXdv6dTXOpYpRI4SVKN0eJVxqUseedC8oEyp/9tEDP
5+icCGMREh9mLDSNXZnQZFs7IlD6U+ir49U3EvXnx+TN3XecDeHvs2Cc8OPFlbRJl1SXSeUMQRZG
Jv5WC/sAXkQUcAitBIOWj1FxXznNZPW5XuqVMYmVOmPJwYI7XcamSByr+31ncv1kT7jM1u70zvoG
NNR7ni8WXuWiQ3WpJzyWmlG6e2OXfbmv/n6fDQ3or9+3xr9Jvu7UQS7woX45+/IoxAvAx3eKLvY9
TAI23bJ9/iidjbm0QJ9k719rRmqw63fXdglQRRf8yH/msME+VhxbzeKGs9Hlm+tcjHkQJH4O77kP
Vhha0TC4e5P12XleP2e7q1tjj221jI+PWppvN/Mp2GnlnmS9Vtv2J1/UNQPYRPnR+q1u+1zCzppN
+Bw4rQzOdzEv1l6pUFnU8z2DVnVTllMkiOHlfUNpyt8unvRkQYs6ExlkLLy40aZiE1D+0gznmnaj
TTfdynOAs8dIx6Qd1vhFi/yVYQV7oJrbzYqSg+RpW71qGwjxA8vDxrYcrc3oNVyuWLFf55n+LZrX
zgRdu3Y+MYHT1V5P5ZXFl0wjAGOzXf8htQ/TQN4M+7N/xJZGnqtCLS05VMG0gvXG78tDl3LVDobG
3zf0K6UJ4t4mKjVzwvPP7WfSS8eT1rXz+5YdZIaJVyHL5dnro5xjl8DiD8QQRKfZbnYwwxH4sayn
A494piepUgh8El5eXYVBaUyBJXdjj6/1q1mvt1Q5fMzjS2tTleic2xLTCyp2GHoKpGs+nMEvvdvd
v3nuh5lXmekrN7Y4aZJIIaxZ+xXioi7/rxCbjK/IG0J0vOun3vL6suJj+oXxV3vPryxTvQOpCTrb
85JBIRpo+jwijSTbU/Db1q6YJoF3jFNrdxMe2jZraTmXOHYrbRwr3GZAeqrYOOWxyhEMtXJsPr+l
mtvpSJASxAxmIoVXzIT5bzV/421j2qGGgTRi0y99qwntsPhfaha7WOvZ3vQlQwetyeA0vfi42ORY
HtaER1QsdtkVSWye7npK1KHScT07LvwfCeaXV9I+HVAgSKCtz1dZi677dko22twNu/MPbpLI1hiL
o87qp+hapM0ssMdyhl8p17O1wjlQthh4VAtCNfEGCBBrqHopRODxv3Bt1CcFp1bBzWaOnGQg0qZU
KxTqbMaGqhKrEcd/oToO0zEBHDMZFWjKvvK+jBI1s8XKWag17RyOtAZXx16WY6zMlZymnvVX/Jwu
zD5ISwdPs4eB60G2UeQoY+JWU2Y9yjeXLcwDb1KeI2pL9PKoZipcepE8tDRWr5wri8EjYhOme7gp
j3YBOQs48lzepJZT/l1ql0Q1A0ozYjVbcXKA5qJull0bETDHM+Yw86uAcFhIPvpCMLI3UfOcuouf
lP0+ZEQoiShWKm4/Q2dE/1HcGassF9uUGkA3uuDARQd1oeGEbFejXJ2uc0AC+pgdh4JDbylxX1L1
K5lHoXqNlsCY+cuhS9AF/2jm/21eub6/U326OQIXGOZQ+aIi07Jmfl7bv17fjQ37H0l31pxGEgQB
+BcRwT3wyn0LECChF0IIifu++fX7tTfCsWvLBoaZ7uqqrKxM2uc0kM+MHR/NOzJh6AY5riikP+D/
Jxaxme7qNyrRw0r3XqHKDFY+8aYaPir+TSDA14bzzy5pWhEWV+w9/YcY7BOHiZIkavfZ3rSskHTv
9u/PASf/9iiS5IhIWtap4cL765TD6Nsdm9fpuRZqfpk/lOLZwdc1QOi8HspZyDn5KraQdO37IbOH
HLxd8PeIhzYkuISEVL0aXXMjCcbiCc3TKenE6X28pzuTYRouE1VDO1jHaawTMs7XjrVLJWhkZS/9
zBvE0VHCj51rTlx9WVhyGg84vgNjFLvTUA5LgmAMnO4GUb4WGhp1MYsmlGng/GThMqJmCti2pWHV
34K7lsu24ryYhB2ie7mvPWSsIfeMlR7fcQpRZjwVzTQA/+Q+aJo8dtGbW7TS3zYDSCg+xbWPJ9ML
mNvyl+b7DzO+4ktaBig9j1Jw7GN73sdzSsJ2A8K9GWwl54EaTtmzjMBn4c/t/jDFZVSOr4imZflA
t+juyp9VcFueticZ88MsepeYNiEnqdLECUQn3X9X0Ox0z8YUInJ/2LoCGp57E4VyJF78JVoouuZV
vpffq66nKanm5yaWbGpkws3H1sFEeSV/f9fdmsRAmpsJYYmU2mPe3PYOqXKe+IJM3UhlrpRchsnl
IwKULpTgTM9mUT/ni4tdcSvDv5kkU5AObx+3eCExjadJd0BZri/3uKhous0DqewY69q/OGC5c2tH
hRFUcG/mnJqT1fsNKW7tdblNOQNQJ5XEIPXekrg1g7WeDGlXzGxbz/5Fc8bI831RSV3r2V3DvOhY
Qp2qE3/lJO9f3saZGbHUwqP6GNF1oG34x7mK3VPw/M5qAMYbZIMnRa3CtnE3GCedEIOwQXDJsbr9
SIxlg7GWxKJzSutFBZvhJ4WoZ5FSfKbjvsly0u10x+Rz438wNHR9HOXrkWFZx6S0NWD3Dgjqb8E0
VEobUojliNGKXuZXQDJ7q5psQUB3vnweR5Lox+fIp4hgQrnTsqAu23yv+gGFyRVHKEloDrZSCV9q
V/XTz1UBMH7TU1kzJgq0yEMlE0Y4n3+C0ryPqiVRP4948FSvTvBz46ynDhXo4IPcm/aEs8HUOik0
vl9i/HrkJWFeXRbsDHpfflsivoiaC745MxNwt9UVqA6sMl7svRDNrrXt+77OcsrdPTbT/dfs3si8
WcDrjjd79jJvp8d7Lgp2LWyBsBSxoazut2MgU89z8Lkw1pl/C59sugYYoXx+FmM/q5kZ56qn+b7S
0G0g8AWuSrYaTJGTqNzmZUK7ezvUI3XtvHbYjLHLrGrQBi2VM1Gln1P5N2pmWIA/SDFSqNLayZSS
1dtn3vkf/LwHbTBgIhGoe6935Vlblp2BLPdcJAgl8UMVEBISeph/55HkQnBsuKBjTRYfjXftOGt2
IjTDOW/b6WUMlV45ZUoGzHeyhu/8mTaXx+2sxxmkMBpD7uHq+q0mw8LU0ZHPrdAwDS4G2vN2RAxd
7bIGLukpymTsj3QFyqp6UsY7Pp+FjXJIIlzObN8u+lRKsCOrUl3RfCnFmr6zPFavxtEQgl2oMQ21
NbvDayV1r85zlTOfMByZYFeUlIGHE/wvLxPM1I8KgPEyUfTVzI/nOkLozeD3gEdlLk9/GNRcSDmv
D2UgTi/WDarXZwNheqjZrye1xgluWU8+f26sP+6n4s2blb1JbEZUNkdgFWhXyQ/OjYNsHqhLCzRe
u04VppsqCmQn1kYHpZu5lNGmuukOBfWFMjO01k9cUjUSNO8968lQoV03Mx6X89AGFdyKD9rq14rj
ERmYHNhNv9aYwjul4+wkIMErqq+3+nGCeFoAgfga2+krDTbUDahsYtVQyGBhpCvLTHMSdRbZ2jmq
uJvZyyyzG6xu7yLPbVJ72C3xwuFW39MHQk5wbGn+jv0sc+u9OIlrtNHdgiHsS9faMg1vPP3ufle/
ZB2imcn1MwxCvFoZisd0ut3o4hqPb2ZYcR+oeBWjqJxIVP421LCIwOs3Fx/84G9l3NTD8AJ3aUw6
ZFrHHrwyDSSwT5Rzx/f4obxIf6R234vYnzf33SiycX+7F5PJWppt/BLwVFDwPReV1Tws3if3GlU0
yaV0Scm/JwORqxzAtbRWJnhGfpxQQQg4y+p2anR/rUuxb+3vP9tMWq1yht3l5uXVJDHeJs0ATG8U
oraTWz0ba56dJwoT3aSoREjgBCyx3WRbqm7dB/F0XqB+74chIsg5LXhSI5oyoe1aw8svjvzg8bac
5ltQcMhUVHCvk2CEPKwiW7K45uXzWyxdGWtXeIT59+RtaMawnMmgzRMx2lb2R/JIf9snGPpZOQFv
ob3C6+FZUWZl1w1B8jBp3+itndiu/isC5YHZ2vbc31+H8UeZPWsiVd6nK+tXO5F7ExJSanC0PHIb
k+EmVhE4THulsyXA56JiE+a02PaD5bZKSNgEkzG5a6bJ/JZfRgeveH03g0O8d/7hAVizbNcY6FDq
IEgv8rUDRKdlo/OA6jibGLneJMFK5ixNS5SQFpogg3nF4Ni6f+pqs6oUtb7kkE2TOrILmGCoIRKo
qqJYkO6vyOMOriOkIcdRSp32ExdPkCDOdFDLrmhzbihZ8wvlujbJZ4ZBp3xHMSsE9dbo/ph+2Ijz
8oJNMGs1zxy4evsW4xPz74Rg/p5MVzLRcD2CSuqQysB9Dntflejq0tgSnyO3Eatcd00fnSXNuxg6
5bUsts/yJlXMH+uJdSW9rO8nZb853qgvxHtxd/WfSS41jn28urlUWeOmoqDxERdijsv6OT54pgSf
5iFWTa8+L/Hm9f4Dp9hrMBeSl26c6Ui6zVVBy31fsumDQgaKYXXpMLw+37Kbkk+nBnIy20veJnVf
F9MXsGAJ0nRf1heJVnZThg/dNyUJ7Fm/iPjkZbZO1lakwTM9f8wvvpKiRTR67hr22yIqH6+VW76f
SpWyw0S2tvx78sgZZb/uEWGgirUkrHidWHPJt3ef1KkPn9nhcaILd2+cJg2yF+dgOgR1U2etgyIJ
zmfIQBl+8LABi4a6HWLob9LtRRUW/JMdukGfUVTVp0n9qH8FzfJepXwbY/4cRNFzQ9pcdIdqhqha
t0/nDY7ue1xAYJ12N+bqLJaLr0zREmT3uVHAFIEwh7SG6b23wig6l7Oo3pN+rJtunvDZQgPtQs1B
dC3mx89CccWXZayWnwyDhHZ0sMaFKTnGl2on0CY98r8cmKwWiFo0O1Iy/2VJAbBoHX50LsBVNhn5
FTK/6++vSwA4j9K1PW1d7gXlr7yEn9pof4UiyNpOf0rwdCw5omI1kd0n4DvNQDChVdpHvFTi5aXa
wf52TRRFamWg7Vna+n5OMurc2bKpGtmR46SK8Fon1ol8oYtytwyLq9wIThWbUMt2WjI1nfSzHXiO
Ux5cU1nAGL+Wf3ACqtDXphkf8bIUhnaOTWKZKrP5xxM11JRs1auOTSo7VItvtjMAxx3iH/O0igpx
E6aDVNfZsJRJfEx+HX5xUW5H7gy4VTYucKz1nMGuQqxeDB/qMl9YXE6U9ZdyoFamTa/CnN7iszR3
AnVALBXfedKJuvvpobQcwVFTA6f1ZRy1nF6SAR3MXbq70cc+FE4rMimj5b5xzxOOKjn6EzPHiOuJ
VaJYNYehXr5Oc51DVL7mjS0a+wwYnvvkVLSQRfdnL4VZgh57Hb3G0cCh+kIKr9/G+Sv7lYqsPt2+
jBft/AzUF7Yjtlw3ilcyu0q+lvval9cfz/7pJ1UPbKZ4Y8t5ZW2hmGb53P1IVR532jULRqQOk5Xd
INVYVJhZRy1bNiQoWHdBMaxxgRIgsVwrT3ij4SxqsWijlDL+QPmG2sR0rALsVg4Gi8pm2YEvP2LV
/G64e1Sj7ff1Wkkuws270NBeVf3GZy3/4NLZL6i6B3gbezAY7bhcy3UxkkpYxcNEN/5leyduzZ0k
2lSK5ORYclScydZLCVyf55fURSjmQIm0t0xMryupY03EYPjtkTxW5S3zoFxFtpDubMK8SkiD3g6f
vuPlWIp/rYLFfSfHLgypkWQ8tsTFaiYSG6syBCfETdvQi/sYu8+S9e5ubKerodTHTblLMroOeoJ6
rZNVxQ0cJ2vqM1MaCh+QOBo/7R3xVEIPjXU3UX4Me1HJ0pqg36NG41on3u/+G1JOGVh/KatCt5A1
1sDD0ysS95j5IkiQSIm6NZpS4jqZccGt3DBQOysDv7aAUL0r2HlUfhgDWPdupI6Hk1Td3r5P71hL
t/JTzjFMmYs/ANCCgXfcXhwcSQ8OH2OLaLbjMqAJrCulizcvvBffe9jKs57pZn2qIDvOvpRigIh6
ZQZUOPxw72Rl7M6lO/MP3jzlqDspb7njMo0dYOg2//IEkLN6hp3VrZyf/cG4aoHXq8//LH62P3G6
9L57oVUSqyX7PNW1mPv5uLNlR7aOyiKkI1fZko8zUAfqBYIPUMJpKe8r3nf3AzAjDJwdwsd/WDJb
N9UD5bSQbOcHlKCR1elKXSrBC9rqn/ZcQe+v15sUR6GKWReakLYarWIvhEvfIXIxgOe1MLpTO3Cl
96JKKIweQdvvBAOwRdElc0M3wPKccZv3vPJQ4aIw9ujum3dtOjtmlhmQYdpO9f/6xld+TgrlqGKR
TM5yelFipyzvOEwT43MTIrhq5/pxnKe6RWQV5mv8p3tpDPuuQLngutp+gby6UZ1v54BNA2o0bfJg
JLx1EkUYJWbPe69u/t5Y4AufflVw0zBKGJdckm4gys6oJ9cxm9jW5HfKDMS+pIFUIZKhBINIcEwz
1Oep99ebBGzyu2ip2/K1yw9H85DUQ81pbvSdqOpTQ72F2ePttStG4/w4pm9moaY7sZlomm5bX76o
nRMNUPs7mh+dq09nPj20AMFrIjEHltlByl+X6fv3Nld0YWGjw7GeQh+oWCvF9OxmYUeUrXD9705+
tk4MPWe/BFRYxmJVdr8oLKvkInfKIdD3uZNkzSO6esR0Mx0mtKOM34f8vBDdQZQVSQyjcEeAQKj2
Dvu5tJy+LiX5sa2doU55K+4+VbN8foisE5Seau44PziQLkCwbJzzxK1jA9n8K+MbFR0snlSmS6Vc
t/tdEoKDua27Ed6eHnrHRcf7i5aE44MB1L7Y+DOWU/b1EuNjM1BpU0yHFsbJth+Z7rP/eIv30odi
OlLqI5nsEwSt79eKGUMVUH0/zY8zdaY/lOGTpFSLYbN82H7Gft5WQBdX6+utfhU+5+mc4EhcVEkN
ltPEsnmm8J/rZGYRgb/P3Llz006jLCtkqnM/rrtafmbuCTut7XGewupd3GqpWXpbv+DBLLvL6X5S
3B+rHqbXCSiTMleoDuizmcLFGu+vlbacYVLcEGCBqiSK7ncCU32cxe+rzN8E0C2wZMnczIeouazA
NPVP62HgMV0wJRcVyamPe6AIuc4T41dbgPanB0QdHu3XfpTQ8MVWjlzT9PUS4wx8Q7Z22oXzSIPT
szD3Ft/VFu39h5AXocPPQwGkOM9OijaVUw4A351rScOrapO+S8sJb+27jTek2Rf05AHFLTElM7CJ
jx89RkvQg2IO/Xx2UTCtR1LaRBcqy/S9qt2b132WU2SHFNSbuajgtrJ+5zZT/3+lo2WAk5ajOLcE
Wjtm/0aIjK1r7za4zEy2JvlHkNt4wIBbmXdqN8WvXemXtHxUS+BetE5YBSNCULr3jT1F9+2fVgQ6
BZDqH38+VdvWkiOYPTA+24PfB7I0PGuH3W7ysBZGp4y5dz73zeWHVJcCTYPsw3eQx3q0KKOhFRE7
WnaMIQn5WDMQFUI1tmXL1aZxu1HS+1FXMf3Pr+Q7xywiTG4vX7WDYSX85rYq72WGwjAyFdeGaW4V
Y4sEXAxZVNMuyn0706Ufp0/ncvwr1gJxNufTWGXR1oP7YWsoTm551VN0VIhjgwT0pCgPyhIfoB7j
dgwkm9sFRTtFLuL9SOaU0sWW15vptF0/wmFwDQ3ZZDsFrMnXs53H2JY7NkUb4cL7XJtcMHbDqD6h
ArIyqh3N8C4AAnnOMJP+ZRhjLEelVp71ZW51KrDvHg1YkJ39zDTyy2q0K/YWATvDBtgDFi5Df5r0
T8PDr9TDwutPfp8NKlFKIw2de+BB8VpRH0D/zxzhRSwFwj+oyOnmG3DM/NcEZeXHfw2HKY91l0EP
6217LwbC/GZzjhT9LM6YH4lmdnTleMSxAS3p9G48+tS9ze7E24i8Rx/rJu5zEIO79mHSnHsmxqLP
ncf79VF+ftNk2ZXuv1HlMDYhbQ6iBgPfaLXX6ENgPIEBH2HA+t6Ol72YgmYg2ENpb59Hx09Ul7l8
mfAtXN7h4d37b6aG8sebvs/R0D97JRcBs0scekvzzq8uvHqhZ2KMio+0xrn530t1GRrSGqWaJAnh
ZbILJ6XTCQ6w+RThBT5ZafjZlo6/xCY2kCBIgx9v2TaMaz7dS2uCK8TZdN2+kyDZajCaTbYl8fgJ
Oi/U94bx7zTSBXpksmTeHr9H20vvQn29nOvx+GZmuJA1E4EcmEEjAXy7XIO0uWH6y4konuwC5Jfe
IljIhaCxqfdnX6c9E4L3F+ikf0GvCuhec8d1nRmkliGK6GoWfZoUh4RwlTg0E30K3Fw2Mjc0TEaj
2J8msWVbxx4KDWg4WrXIRVyimuFbOZcC5Nx3otjoWQRutGVthkcUOp23TSVlgokKmqGHgU7qaV4l
hSF6mJKEQmhL5c81owq+srYpSrY2hle/DOrPq7l1A6bOqH4yb0tvPon1EBjBl8069WvbHTbEyYSn
iffLhAKCPiokl0tpZv8mDAW0+T2vvW2EEIkR35HXAsL3q5sSl1sn7Ky6VvTz7w7A+jQOnvhxocCY
5x+8SMv/fhjpvmBC3oiHr1rreXtHCm2tX5f6Mad+/INqQTfsFeBX4qySkbznviAnT7WtQLotEyNl
+fxQVPujj5ccLYrb0XoUu1TjmcISV94zhAunittVnaOlC0yf++tE7xbiBh449VksM5zL+YThheuJ
3ia7zqp1+7FYqaCez63cbpRUOhx6+0RjjQyotXWt5vOqxLoGN1DdZ4CBpKPe997QhJqX4puSA7kd
YPB0JZfoodOZoPOWyVUtFQ3hNjuNm2fdA13UXzzW1NerhpJqLopq9AqOL++yqr2AqIrNH4syBflb
FvQBEgZrSbkcS5RGQWwGKl4FR+L2Q32l6WGGeYJx5yEVEsVzKaomiplvsqLJGphMTXD+APsau+jF
WCmG2IsOaAiEQPZiTF7OwpkY+f6nZj/M1V84kKboPj3g6CdY/M7LSbQend4D9xibIAyIzZth2Cn9
F1q7q7FFc96VUgxmkB6KEao09i4QTdB/fS479CeD1o7xsTIH1JDnaONUDRMFBaRDYFPLFLht56ep
0oItRgmtuJSnVLytbioXmQH2GOpdrpAtppA41718RLT5PH443us5iiF4dYJV99FLvm9seDYV5n6L
+f7lUD7kKkwS6pc/dqnddWs+SL9B4nUMmxxv6uT8U9P9qxFnuseQDbyPrPxx7z9mB6cLe+Kvc+/a
ixEFdf5jmsbL6V3ZKEj53jkgiS7eo2M1r1yAyUvyaVu8muyip/f+ynAbsyo3oov3QL0yTBsmSs/R
lDw/t57SZZDXWRa+zG/6XyPDCJ3XBBFsgwrPsu2bcgz4mdb3ukTBd6H92t3/PghevT+Hx8a1L8tV
PjRfvmm8sHxVd4yBHsXVT6Z5pZmeqty/6Q45wYNqvuEk1E5tKR35rWX8UibEqQos+09u7qt6dA6E
HbQ9cja5+laXwwVcSdSUz4a+F7QJdknk8dIiU85A0051PMIYFgCCdg9WRsSGJAX9imP+XUxFClGC
GbF61cGqgZoDPdCNKZ5fNeP6NAku1d2zojuzpQUPyS5g19JFDuET5QPkY0gQ6knI1sewWvjnQEtt
glLYLf9vl+J0YJb/BN7OuwWdKgJKk9vqmqBUoqFLfUn355E+wLkBqBKanEf2JirdAiPgWIqUVzF2
xK1kaFrdPvECHlEdUrEcJas+V4NLMu4Vk2cNvArhU/RlaE4EvniuPSc/LYa1BC9I1JnJn8QjXdmc
atAJlrkC2WhBNMv8pwa/TZv+TOiiXRSWxTvQKVu/CuzYiOZgOOWpzK5w8Y/oXM0QlVfbuoMS2YeM
Q/m1Fdi2dRXQXjlMikVD7N5QnqjR5M3S4Wc0kD0fnJBaViaSn6XX+DZerwO8e0t115kGRmPWya9/
rq47Na+npvaEQoc21hQysF5WJuBCcMdmmF+VF7y7Jr/ABof3w9NQK6otoYTHysTUT6zubNxd605g
MdC3gnteQs5S1HdO7hrPZA0jLdYCkSQPVX+5daKTu1v1ojuQ4A+YJ9GDYmxJhRcCzJwpqtlE0SRF
JTimVD6aIXFKvBSf03Q/3mfeJ6UMlFa/Xp10VLKv2G5hDpl4Doep200KMid+pIrov5Z4PDkQ3wEn
amgeQNom8lJwu1pXezB2LFljVNisAqh2jjHGiSpMbe4Um1BbqUr0b4nfS3JWST201fiNVOFTFzPR
kMdbaaIEunEFCBDa6169RNXA1lAHEeoJJD3FC6BHepk8VvLzYQyT1eSj8wM7ODFOLFunxCiBLJmV
OPVkQyUSTKm6ctg9hVjBWmNsU91967yrNQkJi1qX6HsPOzhXN1F5ftHL0ECFKJ4qPYLTEquQN59g
ISrazKTiRh8wToODWtA9udNJEqaTxgVLUjEvPjcoCiy4OI99nBeuVuV9vqSkApFiIA606KAysZas
LDaLZt7d9qzPK1tGVstKGo0GHAkdQ9X/lAZgHkVlkOdrvECavQdYNTXef3hjC2b9sdaPDCiUbCmw
+0FUx2nu1AS73lbVbapmMRwejZXW3QyEK+fffszxyME/p6MULyDfbjRcVJ8giYzR8a6pmc8/m5D8
hzNvoEdKfbm3pqHJCaF+35jDaW52f5sU9+lR9VxuakGScer4gSRUV/OD2ExUtiKja08OyvZNRz2j
fRCgAGrg1BhZ0u1Le5Yc7pit8Ei0HGTyzpCCbKu7Q28X8MpiPiUnCnTkubX17IZHOEtOWonF1/lJ
ByhMDe0+VTKpLifBeUG5n3gXlTRUvO/rWPJoVlo7Mxtkee7EEP30p5Mf9yfmfj17bL4cFgcaPmU9
gUxTypNO66G52U3rHKFylO5JfPKXqsUsWJ13s3O6so1X473D5+1Yv5GgX9Zdmy6czW3RoHlXJt9C
ULTo6CNcdw0hK3vU3wPEVKQ/vqCIlg77t6bfIXhKs8/lc2NxqYoANPyf9aMWsIvQc3EQx92tXW2u
M2tc/dUNzXIl0rxw+921wRgvoiVBeAC6sChJyFNkFFL0wt4O+htR0Vse8o2FSPplTEFZSyVC+kO2
uSmF1OLf/mm+ZYeiZHaY/dq4EtLvMJFnd/74yq0g4kTmE7KCZc9qgbhHi6ZNlrgYX9bJlGAK1itD
IE6meBXYh5mQfTAnLDmESHK2bdBwWT/yviSAXAqqQ7GpUDCrKTddkzPgXy8EWGTL2+mPfmbR3MWq
mWs5ttQ0q9qSFmsmW04ve8tF5RRTGPfDxlQeh81QvIxxctQVz5KN/D/IZUfYIIDmzV7+X/RLE8Hi
s5XXiwr83GXHv9RLRMDO4kpZX4I5y7KkD5Y5xzXri+t9I4vbqHM9C+assSatWjFNImdOnO4Zk3dY
xvHcgdQf9w34V2qcplf6MQPtBNN1h9r6L8kaXWjAtFGqlhQFb2eLtpxGEGvn64qNdo4g+XDRww6o
58f+Pw0ASkGiVj6Xvn16PfPvmS8a+7dd++TraIDEuqd2qJbOTWYgFff2UjmCT3CIfllN4qGFuUkp
DWqftjt9imt5tn+HGpQVeyPESmVQgCYEUTPbhd3bjQJDmLecoGK9H37P5Nhile1HxJjPkfqBrmZR
INpmMXzOHMxMniZKb1T/v09sw2JqXG5ghNo+lr+p5mual3xVVj9rGgSnD8Y4zSxbkPv4Bc+zdBPl
y5TgEDjeErlVKAcRmawbFyZ4xgXQRKc8uakYv7zlvlXReSZIqdahe+kmR1szWOagyEAat55XFYYT
8MiijEu08S6w39al4gG97YHDxDJigWyqbLrIM2m+8gYuv9NbqlBXbq3Lq3WRPM/LnfHFz01thUoQ
E9E/64YWZr4wXbxrsSprDEYHT63SpaZZUzpUCMNV0iVcCzNEJwOfakpQv/G/+rqzAwCR+Q7SkFwL
cZeCXirFMZ3q8x/6tROUps/Xmpjr+l5iL4Bh1BLG8q1wBO1LGlLmtEyhIht4ZkKGCfAvR1eq7vwP
IKoZDLdyHGuqdauT3/10++EHof/4tq/OPfmdpui20AMzGSdqqtQaQUpaiqjJrxTvJFMFxrFBXngq
SS8MjsV1ezP9GZ86xU2hXk/UVhVuF9fSHKPid/6bGy+wb3Eqb4bUUA9GuVFQh0Jcznw+paN/dz2f
wDP7CkPCp5BaUBhSpJJQZLuYr2FtswMMRcu2Q3dTpXw0bPz5NJDxtvwWFvC9NTx/KPpU1UrLkRfn
842QO2wKxz+TSD8TmIvCT/WD7FNVQktX0z2ogj/L2jRFz1MOwaSBbKRBQKLA2fbXAko5CWFBAgT3
gEGunKnIKWquW9Bd0fesnb/OQyoZBDhN4TzqUtceS7oaKX1fUY3cktMYy32UDuSqwfXkYdPt5hHZ
cPysCuovSw47vf0gOKvXOjDjGG/qb8VIIBG00rdJU4rFT7mu9YNMs7YjanuvgaVFCgzrgjgt23b5
PMW9wvTF7CUQzPZ/Ts1YJTtMcqNcGqTdcdKgrSgJQ7SFEcWfhSvBGA/8bV90jGtHFJLDc3VNU+tN
B/afnMR03dsO0yuj3fF3yoaojWwE0U14eh5QD0GjhYte0ZvKh37r3NzKvZDOlejgvHibbHgC543f
m/IPwvwT8M/P3UPhv4fujH7+skTJ3JLz8AMghXivSEo8KyueNddqPK+NFYAKBOlVph84GHYFyMG4
jUNhUo4d2soKvwclJH6kkbfP/QhBwOo/tEUoiOhP7mtpMG0Ecp18wTn+kdCQ5Tb2VDv7dUCfydYc
dmeUjcb6n37V61NFpGKReCc70DCnzecpV81H1UCCFP3OjViqzLv6uayreJg0yUN+FCBqIpVK30AN
RQJu7Sa40mTyTsOlFEqgKMNFg8yMPsBgrww70VSeNA4zAfefHg+aCRRccdFCQyEpy48BAloOGr/q
TfIKNmol6lK+rtO9YGsJbw38gpxhuOUsVUZxbx2QBSmbdjcD3Hji8UGMbVl+SPkal+6rNg06MK2g
neC9WvnSvsaF5SO8570hTbGCkACIsYQTYPUe6xtr/ICYVbLVxABTyomAHVM/fgdFsTsTjNMs4htY
2v/dLOxl6wK9/Ex/YUMsR27IHj3NYGDAUXY/TzDivarA0G7MvGsiH3A/km17TewKZ28/+XXvLRzK
GbyxwlriouAB6VOefJYyM+mwJEdTyjuSOf7WboBfomvIGAIQCalEZPLK7VRfU9ETAt28hIFyjwew
E7tmnijKhWHHSHc+V9a3MVLkNCHcaDLf3Z+bRi75qwOa/IxJukYC5QNZ/5uObctHpGbIgeqr5d82
X0rnm9uPHJ549zb2JRIz00X/elQrlkEDXDitcdhAvJKa3TLFZ6qumFLzyXFllLr/62tlvm9kZqNd
Guuy+Lwap0z8a5l52RKyjYIAgA+z66nuC7tORRCV9+emjoks33e8jSfpRqByfUkddUdg2vo9IUHI
9uUtOi+aUCvsxv59CkKPWugxnke6Pf8wNRUP5C5+guWVcUaBWCI8jM0UOXJ9ma/C9qmfZ6MbYei4
OvkIMp1eTlA2vDPEKbhafrrWkgRs3gCnxzRc3fdc654sP4/lF6Iq2p+l8558NXekDAbrWyFf/YaU
lubvix6zcf8sqC25yF8bhP9tL/6HXDWQLa0G/Cj7UE2KT6Wt/siO/oeE3xgtGNE3cONUER7nv47q
vebsvgvUO3XcreLI0xjvUjarDp910Mtb1PUV1lMFy9l01vnj/JEysnYVq1azVIsYYhM9PSjhEMAM
uJ8U2dFH5KBDs9pM+BlNoy3nma6IV02vPNCu/ccgAspK3LFdc0YS3ghEK3DvI+YYYsKidMaqHoli
xoqKF7LDJmoOLSDeSBTGKgdezL9PJHDF8n/NI3DH7VO8gsRcHWp7oxlw0mvj2UMxBFimUMzvTdk/
nqIgn4hXdFI1a+QBfL/t4mehbdQch1fC/k2Whnk42Bw/fvcGF6FBxvvbXOSzYp7C3lQ/nFu4g9KE
/BK+EOgSsmW1amzRTFA7iFek2JluTvEDZxs83tz7PcNv/6a2ad8oK/UTF52b0LorIGm6vapHiKIV
+IoVlqmaAtMakZqYSqFqZJEmhs6/KDw51FccinmirAtpLDTeQfI5zaGrAP1EV2/5X0GGa2LgdbxA
l4nFerd/SG/i/ZKtpYld1NR3V6yfVAABMDskqYd74fb4PMVEg6TZIrUFPpSohsB0LSMz6L+6LpUp
jp2LyNiAU0SYM7/M93zXgCajprE7Ai/S3nj8OFPAUlIKoGkCkeVRXq8aN/tbZqJa0aT0vaMylqou
sGimoz5LDU4/RFVVxnPs+zrYCHNIR3m6KW96u6oGae2oUwV8JSCI/YZyoo3mlgJSqw3qjg2PC6l7
p7dMOK8tW9dorm+I0JLGeHV1M/HjkLkaxjTVnH/JUrx0KO6qj7YpNlMYZD5l5RSBduSYmLXxrokq
EYG2CVX+518Y2ojFDIevvxVbQaDMgLSeGtTrmxB00DGR4qQq0effxoQ1hoIfLobki2buIZ92NArg
/wdiXm3FMTsUIsg5ykx1fwhRdQXXW1QXzIw2j6LWdpoa47oElZ6gS5o3bokF/02bKRbgfYsR7qJi
BXvkhlmiLqcMDSIAgHzs97CuWO0eYH62aK9T9VCT6QvCkJUah/J6moAbDNYf4kEqsANC3NWmfoxj
ssgwMPh34qUdrzRcdYSkFaaGRQPPIONdC94xPwvMo44ob91cpcwwF8obBGOcstOUMNmYF4/1I+b3
ilrYDoTf2DUO8+LtUTxkXEQpybJvb1Lf0MZ+GtjZYgiYy3EeDDtAzYdKDB1LM6u8YWNNal4hU8t/
Pv+Cs8N9041Zf1/RqwVrP1SSBI6OMPRk97KFlF+CyWxqmv+4f8mxbpMCEQ7tJqBf0qBdcu0cIElA
EJAk0bG69yByhUSNSeDx6xUEm2/1hKEbCC+SvyE1KVhUiu+qEGVxKihZ/oWph3tJPpVZtQ65+p0W
1oT6GlVzBf9i1YLS7WPc8qSOMrU5Z2uSXTiLBFh8v1+1dbrpb87liybq4w08izLsfIWvwSkxdRX4
aCXxr9PP5ScJ4glP79Mr7rpFi9BW4ZV23HX0hPI16EBVA3/RltgqzOraaiqRHkjBAA4EdQgXkZ2B
0rbT7dTem39MUF7BdLgdwFSQV/MWq6vMX//az3H5Jlme5Rsr9cm5ePi69c4IJ+X7LsgJJNfFpAKA
Zok1fpPv6BXIcUx8fLDMrdAdTpuGYNgweA1WP3jZqzGq/hvQPfQsXSwotgiGfot/GAdSg2XGsg0g
gX1wryWnRAu0u6F/p8/XT3bXxBBgXkT7hklkOZ4tPAYTqoFvrBTYES/eU8x1ycfNjlRi0iZ1Kgm6
+KfQQVVW2Lkq0xaUQHYl2tNnMIhjDMxmfJ981OAEfu3fH8N89zHe/ew+DaS9BWmhw/uWsqIKyDeU
iLoiRz5lMMzGjdNi/W36kxIlprQS1hGXIAH5c/q5r2rXdOXywz5dLWB/zVACIJQpOgcFna399DWe
f8Ay8fq2TfH7sW/jOkNuEapkJbIpvMzLWE4Xu1dT90Y0qYWx9WXzkJ8HklA+2ZlLfgIVIFUHQQqp
r3cY3onbds/hYxu6HImhGjeZLx31lsgqTlOSSWyuGKU8eHveIPqxAkwyzu0UQbzaYcuJxTLIwCvq
X8FaV4OJAFWQzgPt5948tdHYn34jk/FlDAQ0c19Rwdoi2NSVdeHHSMSNlOzghjWwZqzrLAPT4xm8
xqGJZwIT1FczqVcOZDZsobKVawTriXp0ou436QEHFLHrWlTLhAk181FpMy4KrZh0REaWCd7vH+lH
YbAab2bSCLNxlPDecFVMfY81mIAXRouebEGQcSq67aH6DPTg0ByMTalC/mo4WTPcYhGbJTQGY7nq
mf7Tr871cm3yBjg50rxM6BtEg4Wa8WSc+dwP/lpOFwPbZFSgEKzp6ibiQdImwH+z+4qrTNSuw5Wm
+K/SWTRUKOYrD3Is2pED06b/FCfYtvVIu2hgI6GGRtaF0ofB3X1Xm1kTaqvd+YkQm9ufimte61C9
VWOV+NNjt/xU8U6h1086WwpDOWSSn3UpTbJz+MdWOVagpHo1aO2O9/uBm2Rjba7I/OFJDVlWHmTy
fYnrC7njUTHA4N9DWAGUYPOodfZgzVZZlYFjKMbP+XWvCrlkLZt6kwcE9mKDpMDk2+X43AyhBUlE
vD8320rjnZ9iIEtZS/tmSlI0e/ayX7jtsNJDpnhet+XzItWq+kJGHC8/rFojgN5B28gWcITJl6Il
xN+U07Uhj4t3bsumy0t22HW2joGjnemC+6mI9VLEqSX0XVpEq1Klvqo75vOtbEe2cohae3Lclrzk
xdlNQgAOGeiecbNT0MFDa/NwNwvrS/EKX0MXCQjw6Wc50m45EMq7VIWO5Ffzdq1lkegxB23RwEcD
oqYG0MvAPZ7LnCjWUHqBu8U088suTZsIE24m21OK7G61PO9cgrOGuUMTYJUI5Zd/L/puftclvEMr
xqT557NEnyzbJqlZdYqIJJgFwYYqGkR1YjzEEDbpQizRnEeNZejjFzO45o/ihcTkenYtJbnmphqv
sgFS6UyufO+JCvoFTfuti+1rHknTTVVFeuZuvEoO2nShOXMNj2q8H2uGwl1bajvamRFANtHRxJvf
Nu/ZkrrJoJCaB8hzjQJvoJqVNFUS+5ZhrP9IOqslV64liH5RRzTDq5hpBCO9dIwGmpn76732cdxj
+4Y9ILX2LsjKzHJd5mwrtAEBLcyKYlaELbKwPjPKl49AHBI1XDx6N5RVvxFTI6Z4M4xvoLRt0zMQ
aDQDSnOgW2fCDEi0bBjOUAyjWBEcFtVgrrtwmwXHpqIUFVRoTiiVpyzolYQcj62SdFnFizNLEIQX
Wn9TfIOff7DDAzuU7E2mcYKD2e1g3fPfsTX5NNC84D0DuESRfRW8wx3PaMwWzhMVsw2w/cGL4k/0
Ue/DrbzDNWYpyjJogczLaNMpW2X6ahpnfV2HS/DhZz8s+3wXyLPi2L/UXX7ogeqT6Tj3582W1xnS
adFPMndZRFcFV4aLbXBGpxagz0+4tTBaX2NkheMVkmC+tcbgIEPzbM/BvDknB0rnCclprp39A/vt
78ay3zSzfo7u+ugiN6QNxktoaeEjDTojnCOkmfnOsEQC7L+rRMOzMt1Ia+dkrElW3zhcV6iUuxs6
+tPxXeApaVBlCz+4fy50/g8twSIA5Iow3DangQc1iCU+tHPkWbAqzIuPJAxMuf0zhSx8tmHDJLyF
TgF6yVrIa3tlR6rYdIOJAMRFJB+VO9WexQo1BolbmfmfdQoCiqPiJkFnz85JhvIj/S0mmx/MOkA8
8bJjIHmk8SPGEHwxTXxYmIwsq3PMBuLy3b4Db5q8qn14tCFaH2SO4MHeyUyAni3484xbZqHj3ljT
YB+B4LGjAUjulxryS5j8k3GsFRQOn/SN7sCZOuzibJsN7na8W8C6Arzuq/iCKOcbc2hFDbnqCHyW
HfGcoJmkrWTBFatSqJCTrY+inObV4nljuNFsaMSjN7TMf8XuSO/2DczFgCDAcod3ROkZL8S0V6wD
ozX2gql/FY5tyAyugujGQJZRwnXclT+ZN3EoZ1kM5iF36Sddj2300SarXIARwyvEiG+6H6hHLZuv
MFRChtrv8KNgGclxgPh7dgCx+AQX0cJ84+/0JE8zd8zg6IKzktxYbIBjgBDxIPY5pHsMgC/mRb/4
kB7rGfFd3wP8jyw85hN2EBHPApQpF7p2fgsYZsxSeZQ9fHDCoY/hHUBZtcwwsMxuIS9iJLv30w7N
26JcDUdxlAnO+2JEI6rgkvdKUewxgZjU75pq35zilxlg+ImVnYyegjVFmGI6GPnxAzf5MaHC3BUX
+S59Nvq5cKaRB7FN+lbUWQ+YY3ZfOkeawpznyRB9XLOciakJfT1AoBjTd/9MWnsk3sUU6hb1InM+
/CTRIFL2419BGsadmzJSOXve3iR4f6L7EBCD4H6NIJL2kqTsDXPackpsFdjTXgKtmeWFddq0Tx5v
tV9wI/WQIzWBpU9TYv+6bLGtNtjItCp0dLpsTchnVqQye69xRNybteN5u8aZgAyeCjGazUS0cLAv
SCdmcuo54PAdXqCCwZsmDXyIv7u/6oF5bPK4ozcJ3uqLb2PoSTOcfg4DIhP0WFvnJ/xlHAfxlISk
/OCk7s3Z8/MUie3B+PABvzGDKhaj8Soh3Qfpihw9mju/PZPvIFDzfcQQrP0AD2BYk/y9aM/rYlQI
2DCUU/cLeDJjGTRRwyJ3EtZ7686gMP4k79NYX+7ZiohfL8Aq+XYHhzxkih+1tBTQVY8fMWgmRBWo
K1vtKtiYT1KxdmIiB2D7/iPjdBOVqEMtgWUdifpSkWrrJxkCTDRe+vP60u1UglON/1Q4l2Y/1HfI
FgCaX/CKbtHMQcxn4qQGire8Sa908gEc/idfgP6maAdRZYNuwiOv6XkwvLZpe4YzfUVP4UrFT7Lk
62rIvIyxgz/Bi7iA7FKCmTfvjdrBYnrfbP0leRRKTs9Hm2xpe5BXYPdaL+BAEHZwR5gDZZLBEtAC
imggoBAjB7SQ5bY/8bHC0ZF2sNK7LU6Bza7aAUNNsLC/SLsftrpP5fXB36jIv2/d7CatCUTYSzHO
XFD2YbrB3qgZq4IO9ScBAqEOFd70TmJmVYl8t7YUjEgv8NA+1PSJqP44GAdYFTxViaUtiFYgqv+I
/PLD8QfDyJf4u2/dCTs8YESKSQJkxTcNA9scgDD9yTlEuothEQoWdZVj0Mj2qI3Ys6Cff8LJWWhF
hFrnq0N96H0Jd/eRdarU7t9sqVSZgWPLzB4uLKw+a+zGbeZYBzwKEecHd4RiSyY7sxKtzkc0i+fj
nOrrxRodqh/cpJLFH7LFYLKvlntIUirG7yQgJGU7pp+4vjPBi+b6n7ftZ5VoF2by/O3P4J2utfMS
rxdYxdK3I5yrYUWzxsiYfGBXY9IOOrvxo2CbCtxQWij40OhP5dUfGDrEJYy+0CaufrI5+3JwS4Rd
hRR32X4jxeHTpiBzduoeLoT1gRd1N8M+HOwUryGGv/O7jIU+U1Fw0umaEb798i5vbwNy/dd8hT/M
F8/j9l0xZWZoNK94iRErBMRel+QAHkUrbq49RiHRBaJstOrXzra7hYuRRzKHcixcaMHYLuJ3jFgV
i/+xSWtVRJMU/GHF9HLEAiP5FWRr2PzX6KD+2zAVXJhCwbyDEclUkHEpUyQnQAIgoDVoaXi9vOBa
gL0uVvysTxBPh+6ZhrnDOIxZQIEOs2d90wQkkO8ZKcqYN1Yb7ao9PQSMX+3Tv4l5OOdbuqZ70AfU
CjtOHsiAd0Q2ua4XoJYrdwPkDHUdAc+NsSb1PeTmcA8rFXUxVQqdDessmOKyWJic/GnvX8mGDHrK
d9txQe1QzhQcMDfKvFzC1JyRjUEs4XOs8STHapbFc3ja0Yhd7nBdkGhxt6M7lF+WoFL68uRtbHZF
6yj/eUDtdCMIu7kSaCFCoCxMQ2bM/XGGR3Ep7hPfg5sBc887vllnOGw6stF4HlEsWQTpORGvwWaM
qteeAmfvg1f/GIGmd8AK9ktaFFsXv1GDtwQjYlWDgEfscukXdF7HngtTzTkbzLL9tYpXnIu3nYd3
h3cXevP66qMYjSe4U5sza49bLdbZaDcWb/uPrn9ePtxnsMmhx9ubf8ZWiFiRe2g76oxFwSWAzv4N
9YVNG+PiBZn2yQYmRjELThdKkA9c0YiG8iZ+MmnDd8RZgNQZjwFMCARqEvDog5V/Qn+02ysCxWMU
tuNws7Jen8VHkJarjfk4hdw3q4opO0aYCTij4glLs3ZNZ/RVSAm27qJ7evt+Ve2tBxNt4oH9el29
m0tZ8cJzapm85QtgDcupC4YEJjQKevKpeVLzif5UYes9KvhbaBVvLhD8h/Eujz67F6ypa04kY26K
Qz7FXudTTNztNdzR4kvghebk1dyFwTi6EW7sN5FA7EfFKfcg2D6wV0RkwD4k+gKWzayZ9h2w9pWh
BcUgik4yBIoSQV9DH//Zf3roAlkO7D8hQ4Kpmqi7pQXLIdjPx4iW0oDhKCxS6H0MZbC7h/EgRL/y
RSw0irAGJs3A22aSjenHDA0Z44dqQ4jpcZHDwZejiypycyZVCGcpctK6mNO3YSLJp5dPYYORBNgO
yRz9W7b5YpgPF5wvsZxWz+YSWxaY0Dam/uzomGM/piFQRCaJ8KXmpzGXWbFSa7o9Dw9Oq86OBm1d
CrX7wDIK5mDklwrdE2FxiXRx/oPRC2SuaqPyV8Ft9O7KWj3Ld0eEohlQBo3CcFaOiOVhAC1+8mW6
vNef+BteGmAcg/KHkpQdVSCFYOMesslPsXmhRwVuT0moe+1K9fNvBKkyKMCMS0GsidiKeN4dWKLA
0iOkWcJvAbtVqiJzrv1Ya2YqQDywhpbmjRAVPEjBSz7B6M/V9swYUYVpazyyAWixPUE9c8OncEYB
RdwTtkEo0kWNr5zEwBakFgXY+ISDh2oS9BJBFmJMYBdrR3tII4xZx4mkT7sINuDs0m+oVeGS36NA
PdpLW1r0fB7vG6S5qG4frAASICA/J+d1IN4UbNpV8dYPVLL45PMuH7oYhyfMMQBwMe5FZP+uPyFd
7IWa0TgBxVFGYKP422Ix8hh/WBOG4p4FH79IIymfECw+kKwyabr4v90jXlpXSUhDsYJcMn/CYUFB
QmZcYbvyMHjZimA40iX4VIeByHUpJEqeXQq/B5sTEvyl2BLKxyfQJ8xJWCDEN0BAQc+AFXMhhnP3
hHj/yK+lkS9WVMEocgFoqD0Rk7NyM5/5v8GRKuyA/fgix7VJtpi31Dfdp4KAL7dlGwm9MKeMymf2
lJbDWt+Gm2ZlsUCIBMAwB6svaJLMtKl4IPIw4sEiIJjQp9jsI8YQjcWqNJCsC/1AwbQgmH7TGfin
4o70jfzxz68JAiyrgr0b29HsM+Y+8cLbnLBz++rZnccKmSMZFOva7Ab2va5PHooAsYoIXu9vdoZV
tbLITeAUDRf+BfjE0jrj0dz6LdPn5bDPpr8Ax1Nr6kyDTbakz8E7zpoEtxEQ8RK/zRMU+iqjjZnG
KrqASXVzecTdpK+mEju3WPMUMsAIYJagS5xml/RarkM0XY6wIGu+XGsWMaBxhV4K9jt7zJo7RQbu
Hcc0xj4qMxb+OnmAo5ANig3ba6+4gUBARg6DIqVwDkAjNK+5tSr+EmED73zgawypsRVBjIhD4oSU
TsaCsonJLU1PvYDxTqghpAwrrCoICyArJWrUELCdvV7/K4gZcIislr2RR6MCBNelrNlmD0r7Jycp
Z3uguYf/LRIjuNLTu/s7+QV319mB0qgHqlJ8Rq0J29KZEMHghEy7Df5cOM/7T/ir4h4rgLc0FONR
vcC5/aCxoB5JsB/FIoA+RkxfiHjJg/6G7tRi0ouTiLAEgCIGyiv0k/B2YSNQsHDQCbnrP0AiJgar
/BsoYIVDxBMD1GNJ1iUTEOPMGfglXqr4KkRv+i4KeK6zMEG48G+Ylo5P8FL1QtBGlmvhRomfx5WZ
NBNSZKnGPztWWqrqbZ1CNnRrR6pSJH/R24SWSZcvT9N+AaMW1rbD2mZU40SHUBKUNf7gdACQytQW
mJWbTxjiDwgQ8kCGe1BBxg/YmjQdXMVfe87+HWltXwhPgPwAbOWiO1uQDLBetpdwXP/ta1xiFMu6
iPJ7xn9CaAp6aED2Qe9OqWMzhfD32M2DMAo/C3/ZsEZyTScZvO25fQGdv0nXFXT1iwXB08JHG8s+
wgGgDPMWbNNXUYS2GLx0ne5FnGCOAOGfuBFYZ2SSQ4oz4QytLHCz9kMQMqnqsN2hf6TvIziOJ2mF
nP1HnBIG5HR6EM8YRDwpGVP3wrmghUK2DO5N7y74+Xq3sw+NEDkjrmZ2+O+E0TAOW+kkCTNV/IeY
qfI7GaXYh4qhyQ/x3VjDuzgA8BGLiIQ8XspWWI5M+IxrzUTkh4m/9OMe3ANYuQA+15CdOH4nMOfg
zb9jNZ0nXj+WHAz8eZ18mpBb8OMoHhq4xxoYeF+9aQIVwrlxVXgW1VveslFxgXfzgj5wq/3VB3cy
bmy4TMnCObEVAPyQs47v1lGddWuslbcfMpRRyJvzW3DCNuk33nTUGaIWANz9sl/OBy7x7HqQ8QsX
Ey5ECFPlEWHST+TLT5nQ+0QrqpxjtNSfweSTroV8B18KSxkwOHbZs1gR1IoVcphpYbSaH3u2yZlT
MBRtYawQHBDKYooR8OSDsDli9euBSvImFoil6+SQn6jrFth9sTQDsqf2CD/SIyz0Ob3KsocQ/1Qu
1UyjnFonu2oR4KzpvBkG9zXdT7BlYZkCv8EXexmoYOQ/Bku8HoYoRGl2VfN33FL/jfuY0IGnYXYq
7CzEfkC63y9M8DAABHoxTkjdmc7N8xscMYYHHDn29oDynZjcMupJgPpcClgAOoh58+Y32SuHbGps
HfQ0M7anQ7GES9kz3QqEgx5FTP5Nf0dxQdM8nqADGCbItk33tRBtMXUqoYqj9822AsEMFgxYYc9n
8WBifr8/iYEn5Asr577Y1SFWKRnkp+hS3AUBGZ7AAi+wSQq89vUFY0n8SoZnZDprzcnV2ZRaWZhn
42ZgTClIIC1AlqBHoXuCoJWuzAtxkVzNCaeX1w8IiQDrWRALCABRq4RDIGYWDHEyHhLHXdpRtID4
mHCwQAM65teaJoZDcAY418RiuEV8nRhn4CZ7gkOwA6lJ9/6LivepPRkVzxMsg9ObsIU2KCZB9olJ
kBK0nwyqtRphFuGsDAIdImf4WpBiUNP3HC8AnZKZYEKGOIrpFJjsAw4W42740nCY4k2/7K7DrqI6
n1hsryURPtuX9aVSHZAAkXaVO2dYSI7Y0C6aJf3Cug6xociv5ywM/NA+OTqkwJlI0+6SfR7qLDuQ
TcHcR0xkxx1YMMPglXd2DjlV2gSUf5Xsow2dzVa+jxAsoajw22nWhdlI/VlBGAGDZREuok84E8Gk
+JtBoPR3IGS9CMdEQCosojibG7EMS/6YchHU1GGG4oiYzpAeQw4joCs0sTI48eGQF42Te2FFwQEE
iaSHrfZBxzNorR6o58SAKdzCnKv6HU+JJ8YftDCUYT1Nqv5gIEZwU060C4TgBmM4zFfw07vw0YY8
9VMU7zGS4RMFogOzA2/kDDA0MwRjD+4ShDabK8NXkwAIslBJJAbO4ZxlLJhdYG+xrVuGVHOcK6f5
PmW11spiGRtiM75MXjDKRgfQ67POvuJsIQV3fgiSHApglV3D2Y7akONiCCUBtjwEwvCG6TiTvqsY
/8CoI+5e8gZqAsTEEJIMRAX+O1keK5dmgR8OdBg/wQDBvXEr1Bc1pasdoU0Rg3kO2rM96+m6pCCk
C8j6u9UVVCg72W431DwoST44URY4p9v8RXI0dwcXUYv/qWMP2NgTsrQUpAfAWt+5KDGO1rJMRxvv
Ta2HMrbvi5rCX9C3fhPgFNt5KBpVemx+RdKIWwUXpGznaopNn9mDdma2sjR1ApKma/M4yU6uQ/Fc
lpjNtvHatbC0iIbg0Ef9OoqciZH0U8eWi0lb6VvdkAeYIJCSLCz4W3PR+skmlKubbo9zKW6OJfss
GWq7fbcOODpj9eur26AMpqEcLqpx3Kd0P2o6XKrOZMidSGcjuFXVd2LqzOwPihWtpSo9tMAxkWyz
acGZxy2TbDmcV2yNKE3Gnb+NZLPTgpNu1VsTaL4dEb0h1+75ILIcaWvNlkqvRcJZGt9OHl19SHNV
GH37ao2wUAdKc5JLEkVL1ygoTI3ynDnyrpF6ukulUjbcSSFTwqJOOjgJS6zGo6ZRkyrerzI0f7U3
bFtEV3AjPbd/xGq1DhMqrPAYuBZcyNLZ5pYJbGXsXa3Yydkrl7JNGQB44O9R5jaTSwQz26RhARSN
RzCe00qc6QQvSmzCexbRuhp00kR5FCHVtKrCwMKosSJ56PjeDvLZzE4BC19rpmyZPZGD5mK2yS6o
d/ZIetICbrLDRapTGi4/mhbS1jSgZyjgdLBp/KiF61bNBnOc9Sw/TIDNsMlVU3cdEB8t8mjwVLJw
y0NXO9B7wxBmFW6LPh+goBv7qed6SCtYNACLwbUnbYpJl4YdqjMLgmTflOZC/O4wZRVNtwil30ym
Cq+Zr7iLzIXSkyOlfNjZycf//LvqxA51HzN9PJVhIHkBGEPm3RwzXOlNvE8kZy4ZUArGRacCuN1d
lOagE/gzxNWjVHDitJqXLENk01DbOdRARTHJvG7fcZfrGKVqd3Mi+1PcmQ4voD74KgtplVYrZ0jn
QQAlRBtnds2W2jQ+xNYwqT/9sbzEEqtwOm+WVcA6HXbNFQBcgAlZPxwlFVmM3X73bKeLnBxnmbHw
AHGalgH2h5akOtNoaaoWy9ZUF5YO4GOzC7yhlfJnXcc6toYxoJkvQm6KOANxu9MHAlWFQ7LZzryQ
DWejvgri5tm7Jt9etYcmlHZ1bTPFclaqEsRLucZa2wqPPg5bSqS9tVJBlqL0O9/VgQErj7mG4k11
g6Pjxe+uxB+jNMtDkLEoo5EKKgV/5SYxc3AynW823dJ2eNd6ybIJyVkGXXA1tOC3TKzpkKtnu8Yq
OzGDS+0zCiyrk10ypmCJQBomR52lJU7avSwTs3PVg1Ae4YnZbmthlFm8XZrDsOpnKaVoiOUGfbGe
zDqubZUzBN0+cxUurfWr6w7P7Cm3zNHHjzaB8KafDXsbRQs7n8EECtg1Paz9aKeYNMvDQaVWdjNK
i3TjVEBFof6N1s3Dri04MkeyR/zJTtiZwbTmB/j1wtZ/LHMbXSNnlcJIi5ls6yCYMfsB/nLjO6DA
pXiy6s+23thsbbJvGJCEAJjWF4Cy5l5674dDLbV7RJU67vrBT++vpWQzahuLNRFspuAw8v+y4cPs
0fXR/XTjgzdgRKyaOuT9LZMP/GreldSt3WRhsI6abMAYeJwbf53J/ihd6DdhSGTJudBuvkdCB9Zq
b0m8NiH2MPbLwlWrmlMHNASHCywec2GlObd0FhqNHWXissV4bjhU0bpo3j7TUdKIOfe1g1Z+puGN
kKuqewz6TWUzgGYUO0VdpBg22ccOdMuBC24U60G9GuqOi244t8H69LHxAvnR54Zyzyt2nY00uFSq
8htiAjGv0r4a0U43sxYqCOHNPnfB02Q7VLKoMoR+O4ie9VbPNnz9kH+Mp8x6+qAoMm6lQM3mZ5L9
8ND5yEKbefo+zm86ttjW9UyDH2706IOPvNFQrtk4jfFTTkmxUPXrEK+r8stsvkX6MGsK5oiRtHB7
0qnYS6ZEeLOUDI/aR2n/eR7q4i0lTpRjUor/LNTHbSf6xICBeL9Jo7tu7UvsCRhY0V3bayf/CTGU
8qlwcPyLodTwLbRQ6bhs1b+WSSiTQz4ElZAtQjSUOn6U3H5L9i+3iJ9ZBfPRO3MmXPZ5KRsl2/Lz
/Q4Dio8UyKk5JdhFhUsKgUDBmEI98kFwBlrvw+IFqR9uF1L2koE3TFaL4TVWq7hcN6DS/S+nMKrf
KQRSM/iN3HtlnnACUG5p96v5z7ZahuxJHpa5dw/9XdA9+XuUIVlYdP/GI62nkxWPZnN3ELLZmiye
loqLozGDgUde50gKqg06GX0r3mHnPnjggQTr9RAM17bep/4hjI5Bt0qt55ixrZcfDRHmKVe/BXyn
sIPlUdBoYudK8WuP+wqSx7Ay3Z2s0nEvW2ee5GtDO5TuhagZAPj6xy7rhV9J4BxsPmoW+7hbPjCu
zUhai9VrXl8K7NkLlp/jM4rNKe33uTdPUcnUWF7wJjisqroI8q3czSSo/AAFOocjUFeZ97CytW/u
negW5k9fuzTZt6qeo4DO2IhovnUZlCg+c1DRVqM4R5dE76qppxL6oDduyMFGtgpNm588MbNdH33p
2tVV66WjYmPg16vS5sIn5lUUWYkywk6BnVxbj6KJvmvCo/I16Ou0fjn5JS5gNW11vEUKkvucODeG
y6B8qNqNy0IAAkDTxgVXmPjH4Jv3RgBQsqeIglZ+Vs1tCkQIywqGfjEjEsrjErWDeHzlgcVRw5f+
B18dbQ/NF8qSOjwY+kntUhFYynRhbSX0AtFXAP/WkZxpoiZ4EjM19FjrI3+22kLiNakftbrDQheR
NDEj9liDpbOEDHsBfd2aO4gJabGnKya5u+OKGkcPTyWIIyAEqErIbuF1E59aRKqFh+VIt8w6Dbq6
xlydG9Osg3tDZ+3nT3O8KaG5GZxfnxjTw+STO32bFME2NuJb33lYY1LkoQ4TkU3trqSYtGtnIcxF
8VejILNOLfkpp8nLseOfqGE3yuCOuzyXgd8wMg6UfZ12pMiwPKWlhm9THh88yaNG9T97OyZyR8gt
mtbaS8TfwEznaUAXBf/bdIe3GqCJbJHvQxOwAOlL56VRn5loKtWuxd/C5PQgRHYNtMfNrCRNRu6f
ASjRu7OsqUFyQhbulcZnFwPpsDXAGSN6TEOa5lU6Upo2eP1gdxBF1yEtNrLWftWFvUxKrqkKqw6i
eWmwi1vqJ5KDpVj/o0Q4vY/ISHzsV9rfojmJqtFQKV97heERwynXJJeRIiT6t8GeBMZLI29zYjzF
RRvTItRSLi1VssH7iJtullFJjhgq2Jz4xgHMs1GX+YC4ABVlPXfGYOf07cFmdVGNj+yws6JfKaRi
MuG6Fx26JLqVQpsXFgmPrk1v+Wc+p6we7b3F8ysw78IZnAdTSfDMTVg0Y8R4g98np8rSUOJnxrHW
uhMeaJo58hYxGUwSQJYwkDBFqJGeI9hD1c3Oyzq5VwyLbTsBmD6kIyxh77eubyaoWv7ZoIKKs6d4
T/JWZ3rH8Ctv9UnHKDRsDmmA9CkjX2QsqQgtcUHEYwis7wBgvOvgarSYj3IXMvA2JfihMJorMhbq
CsI7Nz6IiyMF3dGW7g5yk7LwNx4c4kjHZjjhd0pom+E1Vg5FqUdU/CjiC5/1hK8PyGmJXMwVq5+o
EpUqqyT48Noe0Dpfyh5h9KcwZA7nuG2La8GrViqAgODstCFjcdRZsH1iIp+rbbwQ9I9nK2WPtvHW
khVQQhe7EClOLnQlDEMbNEdwnbjxaxUsOXOY/FnCZYVVJ362jr3yoPtML+SKOOWz3cqPtgPhR5Qm
wcAQu6WVzDF3TZyDH/WrtN24gGWip+kVcnMUrkx/nDaB4CjxalAoJQWL2RWTypTnrNUF3GXpnMTS
q/Vc/PLwIyDEGn3/Uajqn0a9aMXM+7x8Jn5PAa24IGC2txwzo74IF4S8uvhM5LPjBmwQqWB/MelV
pakv0byY8sIfADjCTIfJLj3agUKgG/Ot6dqbVMtXGNVXWXxxK/Vm5EyTnQTgR/2ICLTiSnkpLGh0
YzIPmYReRjCrTGbxvU0RUbu33ulBJlTsrM5aBj809VZmXe0HFjVRMmNLgQecr7GGSd5pTQFwB0St
BNjEOeiHbXSNsvVsJR/8dyQSePkk0+NHMqrHHCa7y13UZW3vBUwOA5Vj7SVgIa6GTZ4hv8v94L9y
FW/ghMUpyUUOGIxZTGgy7FV4yJpvEhNSGCKls6g8m6iWTy11NjLPMnkhblObHBP9q3XYhxq1B6uE
5aBhoV9zydjeCG5Qu9gQVuUsVa2lzJuqaVycOnEmSKWCrD4gyW/zAaYlmKnqmnhOorQJu6tM8WK4
7bGtQg9OY4ollc6uIi98O2EBacgv56o03LWefkkzpA9H5uJ2Ps5EuKoIhct4k4x8JXMFUvZy0BMF
MHpzgIBYxzbJAFNykElj5QA+ARejiGaZN3UQJNAAsEKA24o6MsJFp8QD3+5vY8qwIVKVrdrn+5IA
3pqsTSvH6Sv2/aPPu7V/RffY2dzjrFqkTJDq+jPlIJE59dFbKt49y2yqdGbo6MtaKuPI+nT0flGD
aLuCEe9+8EoJIygGKD1ibAfr9K9HpxlYxbLLGcra/Wao4ghjmfaaNEip+GhV7pMy2NSJFYCVAFka
K6IvrKqf3BzQEfQQgEgmS8DN0vWwV8vsm6PSuzeaStNTI8EZEiwS7Pfo2GsP3oVZon7ozrEEapMg
oweASH02pgXqj63iTL3surteLPWWxBkqez9zviwNGk4iU7dSO7QxPhLq1jDAqHvr0ft0rQNm76w+
AERzO5aOITpoXUZygC2Ki1mNrnF25l2G/0Unv+nWBrRIepE+ymLasDDbxP9rbYfaVvGrs8sv7qrk
HBFvAGAuTqKzIAKDs+5TYRu1y8uWQjxkJZokh7TI3rSCf9eN33EEBy+FjgEpKAEfNId3EECPyJs5
kZj3KXFrlYBjU3J8lepWAixQxTdWsuiMceP3NrZ2GPkwINZH7TOwaKPyg+YcpOEYZccgO7rDIZf3
arhr6o3E6NRYyOrJhSxooTYjWzZqv29jzAjzbuWaMNBy2K5/dgxnrqZqYqNGM343FsujEaT4+cyy
WIlOeCclDtVHhJ6AQlVgY4FBlCUdeWj3WJmoJhu3umMk2NvrpC3pI0Z84+2FIp01X5o3NWXEeFbI
SiQBJVA2qoGSHtkr6ZrYpLnltdTcjzB3l1XrQI0MP5uaNptD0jcJl4ONtnWFAGHdsd4wp9caA2lu
SWwX+0urDb200bLzY+s2a++sYLcxHhHexH+gQDg+raT+kFbetItJlnqwVOgRwoy1VhZX2DXAkNm7
x0zYpAhykgb19slX7kCS/jiuAwODp4jNWOzIQFfIpr7cPteKOy3UdNHwLF1lWMZAPQG1ghoiQNPO
jdrtBkp/xfgZXFa6sKChjl5yfRt1EYe2PXO7amCa0cZ7i2zbBvrFzJS1Qcpo2oMSnKMeiq+67V2G
JgYdTf+StWVO7CCVuuq1xrpVClMoZSQqHWo5iUq21QX1qD5ACFdow4t1yXeaG6JDyy0vO5gTp9Bl
7wKolsjTJju2kvDE5eh8C80CoxXL2qVytex87EYq6VKq0N2Q18SF+uE/baDuugiWkHh3wSgKShoh
J6rAk8z9wOUWH0OAVsZEgHMp6czEz8yjZmaww7FFM9Vgm6TV8h63u0hniE+lIjXJKgMwSzSJTQ2J
Vp0cBWI2AFNBjdFGvD81X1ZDNNNo0KDGZgpGEnQAVRR+hwZ84XPtznqqWKpZLWSNbloe6xo90F2r
umuYMSCuXPY/eKhUyvSaKjIy5E7dOp407/VyA8quSf6vYo+X3HQWWWPfo6rejH07HSTzN7Hqaxio
bPrAQknNz1ZerXTN2Pi+wOtqNZ0q1bGqRxhleAD4I1j/kOpP5PBV7ZR7ral/6/juqdOkRU0br6Qi
mDhDM6NoVNko0+m7xAFSNR5++ZKbv7iGCkXh3aEeDKFVi1epsslm1KW9gO2qzroEQOwqb5ptSK4+
LNAbux2hnlspKvtaMreGXM5tMoncMNaK9nanTrCjkwuWYdV47dDLO3j2NeOAq/ZjiB5jQslY/UYW
dHCHDDAc61jetHI7i4etyYFS5IMdBDP+0Zgw1C2Tom9T9v38X0YMWmTDU7uFT6VWhNbvf2UzVHLx
mZc6i+T7fBqqxky0ZkWHb1KPHl/bRI276zVCd4gTR59iy++jiymbVZkp36i3NAkpYpvCY44PLnMY
SBxtRG5Eaof1R8siU/RO/+ASXqImFQtt4F3J4cYW0xxGznZBWW1kG1FlqJRBqe7PlXZF7SEabB6J
iCalC6sZfZWv9KsQAW3Cmm4gmNoqAUbmPt4kYf/2VfVrDON1Ir8cjyWSlb2iF5j7Rvwj+pXI8jgH
5cYUBZI8yJ+5rgZYzYJAuf5aa2hxTZBkPftWyn6jZtwX0BSvA5H2mIFLZGDu2EJz3pGrTwCrpCa8
5C0S2kBZtvbSrS4DgsZBVo7o2yCCHnULeSfYo2rltzw2dqLiMTHoaxQXwMfBfxCJXOgOJ8UsTq2u
0FZr/7K93L5l6y6xMbbU2lXWOjs9gW0fQ2LlMy3A+G1Mv5qO2Y3uXdQAnguF2Yh/t16Ryvj0Mr1d
htafTWaTrPIYde7Mu+h0MFUVnd/6b/wsk+hVSRYc5bZ5a630iM2ox4hMwrUhLCYF4KoTpYyqc/86
KMhBPWmEDBgMSDkL41yHXTanU3Ynec5QqMe4lZtQdQoQKJEqzJ5xZRwy1XknPa49lgsxQ5YMZJRG
s/bdtJhR0yaeoAucgwLlomfPtUqaWjVYk4c8CxIKETjLYXcCfI7InfIMuQnJSKd5CZlYjt+qdSso
42hzZ3ZXbQNTvYQd6ndTwlIHW11d35cFr65y0Q/zSYVjxj77vrhWMuNIX9o2+pfRXzlk4lkZD+k/
ms5juXJcCaJfxAh6Altd7538hiGpJRrQe/Lr3+FEvM1M9Ixa0qUBClWZJ/WEmcj43rfjVurVrY6m
77yoFpXLMSFLqPZorwkyQptV5ePAJnh9BAVf/5Txn63SzcijmnEsDr2OTHeiL/1kMy+VoXGO0WLM
TamEfc3Iso107UWivJsT1r95bT8sjuECY5AZmX+VzQx+irZ5qaNFb8NtVQVovQYNpwg2DKV48k11
qFNGEJaXrZz+PVUIohw5vZrm9JNZdciSrB80zVRPuRViKEcIbEQvDamj9TmSFDCiIkYlewsmpRZa
7KKCiUhbdoiJNpdRT/JH3B0V05zIDJ/r0Ni1Rg67JyDBHbuJ5v5TehzPNqlsNMEdJ/ymei3Wcow2
ppU8T2H/4vh5vG7T+GG57sMPg6ORj+ewq7FWVUh1cyMmOgkYQV19ul5cLosEgJpJX9CO0mXd92sn
JDi8d+KPPDpNnQe3u9MfpWGVi8YrZi62lXrroiOjKOtZP5yaWXgFA2q4Th3wDzqtVlRvA40MF+aE
XUv/XoXlvuxDd1ENBcEVo9hW6aehi2LrItCpCbwaCiDRDOMWVjVVe+z1AV1/I9B2foubpQgPThA+
dK04NsGEMCJkBy2TcT1GFsoBQo6aOGvXzBd2lXSrTRF11y6zxNPYyVuXkbSW1LgHSvwl9ZBRu9HE
GbrsEBiT/pB281k74yGSzT2wRL+miLrYWXP0Y21aEhsbZNqvqWnP03ssdoIZGf/Kmr3BaAyLvvYY
1Z7/ov//n/wx53zCfyqafSJ28x+gBMgsRhtv85Y6AXpwCdPX3Bup4+wdozMfnp/QwC/acx7PQ9KO
43rV/AwpJy89QyqsRcRxxmnrQ63Nj7pzUDHz4qCgrLIqh8qZ9odduHeqOHuR4rdzp03Q5ZupLl1i
hJzhacCZZdpfvomkt43fsQhFoNqS7EVDBxvSAhTbzCC4ljS7fNCXfcGPSvtdz9zRQX6S68ghBWyH
iIP9MK5FkpwcH6LF6KxVP45PnePbi6pAptbLa4t8r0xBDLu8FFn/FsYKpI6PRTKkjRRRTma6dgos
87n3IRVYZfbHwr72LE7yskTsVXMwydUXx5xWuXctkOfCTPjhznNajM9iyIelIbBUlCZAgohzZ/7b
V7QM9dDeClee+hp0SOHXNmdUbKJIFlmkLx6hhHwPkxYyR9hUL/bFBI2515Nd4fjX0dR3RkE9VAzl
ObenGrRuiBTVXdgRZ9GcEeK8kFjda5GYjJ9s2NMcV2ql/3aJvpIp1WSrWLkLKsOx/Oi14SOR5Y9m
Ae+a4Exn1OV5zfev8083r09ROebY7fJ/fROt8glwhUS0qeFvdthh44RFaGI85Tvm0hXiapfpZ5Ig
E6zfNWmcpxh64YAyrGAu3xbNUerZc2greJz1UgLOKvigLbrWNN1pJnp5C1qbi343KiSDNUIHEm9r
q8hZunFxrYvu4LruURuMRYaUozHWdlQfxo4tpooFbMaKCUb4bub6rz5+jgX2jp65s9Zty4gX1x+o
P6y1PXBm4hdYNH2+T0WNcEB7kZl/SDwG8z7IjgxbVWrudKtYt3W+qUR7y3tF57x7eEWldvCOLW7t
UFG/OQPhbD3X2GF26xbqq5mit1Rjj2pDOGFBcZus4NHPy0AX1V92xn6kuUe/eI0ni8ZjcPLd+YhO
C4JHI//IvG8ni692D0GZq9JJ49uf6J0P1M+6nItPb1V3yb2oO/Fk6iOzyeRcR9htBH32Tl5cbQie
+qp9NhgJRmq8Ry5IjvYkKneT+vra7nDmuglm1cjgqGPYVx5vryD8d1QQ82J6QPEtnNxvXRAbaGy8
+DOuGgq5jKGB7uOEsUrtokGtLMPmxnOOVjdMN3SzdzwVdk33z7Y4FufxvctTWosBSZ6cidMZmehp
34My107fP2usy9IRq1TgGuJlDAz54/KpfT1/aWW+66JSX0iDBnykA8Mas2vb81IH40eb2D/z9WFX
OqeID1TcU4eVP03e0ohO0dGKaVMGxZXZ9THJ4O8Y2T0cofiF+gb+Ia13L7rpWKjq9NhY/sGV5aaK
YMUVvo8JjVjfhhNgkJi0MbgCokiPOijZWpInqYqbBRYyS/O9mphfePUtLuw/HxWaqeCV14lzS3Wk
PqYTWZRV/tG2xmcH2qtBfwpBWuHrzyIa1KZQn2blc3JLDJQWBPKMHhqMVrsIr90JFVGEVnjTeG3T
iid8/rtx1e+EZVwgPw5O/t6U1ffUY7CRMaOEJhwOikdTyA6On3ivhdxWhYkIIrLea197rhVCLtaY
LAaVKYJLRY9D6cWyCOXKL+UtyPtPS8pnz4YrEdjiak6QaTSDVS9+CfzpPD/JdsV80NCe/MEF9s0q
kcRzh00CtB22XdoYT8MgflVboFEpHB5A1mdn1YroYhfeOU+Cl1Cj5G/H+eJmqD2z/GNIvO+kHPYR
N1e03NCi/xPuwRKY/xPdXWV2etJQHwZOiHGX05iw1479LUNOLc63JnK8lyFmMlM8Ym9ezOjPaW6z
CLgaeeWYi1KNHzJBdZsiKac5eAcqw5xgHhXFH+xpe8MAwS8566JSysm0nk5RJS+tn4NdWwkzv/UN
8j+n55xSFI+oa168wQT81Vn7RpJYQAJ2pNGo9MtyWHSdRY+QZrwLpcTrPgna6EoM09DzxZ9nwd+h
a+9Jjv2oTmqDxohWMg0RFWkAunWO3PkBVCTtZrSgzZpsKvtoUEp2kQSzl8gXG+k1Be1qytgJtAnx
Jy9copcf3PJukUfqlXbJZ2vpu8pGJW/Ya9OZxQPdRQU0nYLhoHndazpSKLAGuWZxpJfpoBXTzegi
pHobgw6lF0lvnnYaGra4wO62YRbAfxnNq2KvimJjNfqSsIMeXkllwF5FRG/aNikdCsJM+Zk65Vsf
lddqRPcTaCXwSxB4bFXZU+Fmm97r15n0UUa6K869kJU4aFZJznlmFSjIKDkaZoN3dgjZkIa/kgU0
C39KUz6ccvySjYFow3gmaxupoLVJRTkbYWn+j9oAFCn13ixJgzBT0W836hezNcg1BFnUrXyz5n0L
OF+zcbNCo53uxvy5YIDgtyYu+mYk+nXY1cjURAZRrradKzpFkxnL1KqLgietFKdYMvpM5mB6y2yX
KAOGQndloPxt4B520cku3eXQaT5FkbiXw4RFWi3UgLOlzmz6fvK3qBj4TQhO4BXXwvmawgapo4Pb
IOAI2nNTQ/RUvQw/e9BPxQhRMfeYKkSM3kn3EU37Sh8tYz78UAEDNhmYX3Zto4nEIleGZ5Nx5VOW
miak/JVnje2mQ/+nGJF243QNAhTl//3ienGWeUmbDl0hqUtxivF4JFnbdbed/ovuZFQMNDUTZUaJ
+cWoI8I8qLoi3q+uLJdabrxVtThOtb7RUmSalb00onrTWGqjFTF5Ic6wHV1zUZjme1d7D2eqOHw5
VJEc24Ls3dIMBKNM9OrJ2jTS3Fny3odM9M1lMEQPN5Y330dH2vAL9PAMpIJjnoDGss2/rPnoQR0w
29nGgKLYkCio+10Vxn/OlH5Eug3BHd+682/SjHVqjd+yEve8b384BSwMHB1JwGsUujSXSvEYjPY6
KhTOftr+5tzCVEs2ljT/BTGzkhwLKCLFn1wOr6GE8lj42ySmiztbOycqbxUl0FS6fTnqy8RwOaga
O1mGq6qlV8nJB5FV/D3pMDHrY1J5+9x0wX9MP0w1XvySMiKpkfvpIeIrBN1NhReD6FDOdgtTMbxK
C/E3NEBgePw4SC85Lh671vmQilfCtzCfH1yTcicHD0HhOenUxZyqyVE2V5qau8d+vh3QyrVzLyV+
BD7dlSbiybHpwHEMbT6EderCZGm6ziJ1iQ4ic4y9HtJIyQoY0XuYKHRmbaj4bTlDx4RuGEwY2/Dc
a/lO5j6cOJRoRveBngc1TSsYbWl7/xbE3GyBKdHM+VDMzwtYjNbczg0WDWRHKHvzN/Row7UsjFYC
ZwhtftOVBF98oWMKsn9MtzZxQ1eX/5Hn0FnNjA4xrZT0txTBQpVkwcBJixGjU8z6BmxaMLjaLTam
pRHXy4n7xHQQXi058sgPLM+GIEtW92QspurdjrdFa24OvFmwCSJM+PANY7x9NFWNUdE9a1d9G++k
+QcU3mIO2zYv/MCg5+v5KJIFW/Swso3mTlVydoP6EGTzztECd0I/SZUwphTs74WOIz7/qcWbMqoF
crbLiFhVw0RZMUePUWPWzFu19CMRFzlcObo/Kf4iJSp9RfspeLNo72sA7WNzHpUP6zSNnvKSicjR
DWgZ8unr+m+K2R1/g+q7kVgGMG3WjUnSGiYAUtYNvoy91M1/qxCfJCLDiBKxZE/26b/Nl91Eo0U/
Z8l229OWi+a8ZL7RfFdaavMMLXzeoYvDt5Tz40s2nwLzp4aGcJq0E63zYDr1znsomLtkjBSAQbRQ
tguzWYm4Z5CtLyxl7uY7Q9GAmye08U41vwG/psKGnKX1sjBqmpCYvDnyjWn9oBD0FUWmrNpHmA7b
PiKSi42FjrForVX8bAVyBeqZjoOs60viTOu8JqZjfnLjCDwM6h1mEr7DcGKcsm30yp1ZDsUIErAd
gFRgPprf2LKtHuY8rnBSnxvoUog2PcxczIot8VAugrJCY3raqbeGIxrAjBzfK/lLWWbhcTQJSzfT
7JHWTH2AeMnwhYbwTrO9TckX5Z72XJXxaTD4sM2rFbX7YAJCV/jvRaYfHAwcng30wxpxc3Iy8jz0
VUWjv1bhPQmSPZP1sw/y3ZXdxg/6z1KorcaNdWv5PTjd3THaTTxRx6m0Wxn1RwbTqQmrnc2Jocrt
P1qamzTb+H2wpx4NSnpxmm7zxinjLTOdXevoj2A+lQ3BQ3BI7EFvjB6NGF7+MpzWpaJ+ywf6muin
kJ7cKqwB5DWxtPaDeDPUrI1rv8w57w94p23kr7am+qd5STcYSTcm0VNkheubSdrHJjPxDU46vBy8
2C2FEpSrIr4OFdl2lol/0cfxYMl9otTBzAmo8WgiyDT5IY8BqTPr+Jidoo6nOsWcP4c5Zc995t7n
bzJZXMeMQhumTs/vM295OmW7tAhjy1qmCDRNSJnFfa5gno56eFZls3eHiUINNIqmW4sCLJRjJt9+
G20TegN5nhE6pMtdW6M0CQt0TjgJKkSlnh9F/32UkSs2SxZs91oOxb4lA6qw62DbvcuQofR8pah2
fsqsevQ+Vmx+g9HGXZ/FH/DXQo9JlI84JoBZlxr4lQP9UXvToyluYoLjLif4ODVLi9LStejGA0ut
P2sNaU5uB6N7sU1WKG5D3kYHqyzXhUAtHVYachy2R601jlOSX1LTWftgFVNaFELW+DgqROhOuQIG
lnuNuZn7pIXeXTWugHBr1FI9p7yo39Qh+6FnM6GDUepN57LpuUUO/Dcq29TLz0maPKDcmlX8XZfR
ysBe6EfVewPW22jghaeWf9ZoqU8hMb3KU/omt50FVWQlMkLLCw6NTly9Doz0imAz5NOOFhopelP5
QVvmZNSsQr15MTixzCV95jEv4ykPC/2DFV8nVsNCQpNN01PtWG+lkd9Gmggy+wgGUpJ8sOZR+xX6
5jUfsHklDLR8kR4xitXqNcgPcUISbpSczZAmN9ZQurTPaJBeC+vX69u91XfGIlRIuekqJ+l4zpEa
m6wndUvHKxDNc8pP8018rCnPTNnC65MtpNsYcGPj/EZTemTaRH8rdTZex+k/GY3FeyzTt76Gbmo0
3qULfZxSj6pJPswwBMhpsL52LxW+1X5sXtq244xETPz8PszeFAnuimQflRQHL62/oh52ha4/1z02
RoO+nuAYVAZlh1K+W3KDE1k9Ox2VX5sKgGSc920TRlRYXd2Yl6SZ9GyR0j7wYD9qjP8XrRUA3jE6
enXoKQvFjRs7HoOwL08Jp+8p4hzTO6uIZr7bFV9VNk+BOlqEeVS8zKAdJPG0CexTxOh9mpxtD/pZ
Ni0DyAl3Tucm32MSXuPQA2+CAJ81Vf+ddRj2PtE6dIUB+0wdMHLhnFfZDLTMZHw1kc433kto5oTs
KJCBIEnNTv44CnlhPRVvcmRhL6edWbBxpI75kSUNTvKJjqavjbCFKAngXormorPT5HHIGBN/AN3J
wAj2xawVb0DRxdZNZhgRM3AsbXrRNf/c6HDEcCdBkQzZo9MeHmCU7P0qPSRd4T4J4gOHKlspj1c7
RTzEISBZCALcWp1RmB0xEn+XHXOPKcJFPmTYnCp05zLpd6rudrH1zywm+sMTtmanwzhkNKteCbal
wKRj5NanGi29YNmPhoxKAphg4nBAa4X4yAvEYrxGTIW2lUahMKqiw+Mr/xIJpr8puGsOSU0jfKgB
bi37jBLguhp9Wwr5JWtn6yB2pGtImrh8YQYLSWm0rjz2f31ZzAkxbI1RCe3HMvCnuQP3AFNall6S
EZmcxGEoJGFQxn2uIbNMbBtLIAwyN45jU1rZMEB879xUiASVSB+61dvzNPFPBSgIPCyMFGJREqGX
Ui/duqv9HP3+3Bastk1TEOtNS+JplCjb4KU65adEfekyRRy14D03wlPXlh+d/hqbnbXwXPnnTQOu
IFQmYliJECRdGI5MK+xrpW18wz9VVgnwmAq6mG+mumHOC/L6zNGOJwD0p99irarz78T/bO05+aIz
XxHT3avC42fmc8pY/RGa5S2Osg3gF6to30NjdpMJCk0D/Wum09NoeFsztrlIImvNwTWxOw2JuFcu
XkJhPQfduCFkWzb2aXS7v8GkcT0BDZuXdKO7VWzKaRJACNM3LVX14EnSewOka2gIvHYZcXT3vfjV
HMHumByH27A+yAI89FTvRn01kD8R8iyFWftnJzUJaLgoUnsfsE81uIJzzlBqCE+2MlhMqLLd6F/H
YWZCJ1u37i6kmvaq+F7SX6PjRMyYkS0ltWS860z/moXDNrEnZlnyr2GW1aD4Nag2Xb3FPUGXIyzL
D1uLl6qiBe6VFPypOtk1IkS9rHIg8vaFrgpvh1YDT6YHNRXjonOcN9HY/0bEFqMFEtJBOMCejSVk
y157y5G+WAEYLU+cU81cZmP2Ukvj3orpJ6+1Fxe2KB6M2ko+I386lRnPL0hpjdO+EqTdFmI5X4v5
3502HkXeId0j/db76lMYPbyyKR5BL3EfIdgL3/N/ndGF+J9c53Ep6qjXTsGx06K1m/2wm63SsFlq
GVbKnziv9r4FpJ4ua9YEj2F6D0H7tgMZNziLAshrZfasEBq6PmNBK4VWVPergS23QFepNcGGZjdo
lZI8JJSDCHKzNrl0HFvHCgZDZG3c2Hk3jJqOVrLsO0CZwq8OHjCWbswWERuAUQffAYVrRqh47X6Y
pgfbrzioEsideo81QDaBtzHsbsVMlaHSsLVdm3RR2ChRSDNWbHOtPqRj9ZfybkZCLMfMWqWaOo3K
vaETvlvOtElw8mloxgXV0ID1u+Z4W3Q6LdSBkBphs424sDn19lp2kiFhesl4pbMqXaPfhGjkaefR
e7hhwpkvFXgM8F5n/havoyvtOaSHdg/z/LUxGs/uiy3Vr1Ao/DPeNl0naZAPyNXUJ9TzwssefUMd
1+J+Nt5UYb0MiUJSbRjXsUM4Y14YbuwMYR8925qQIA0r285PobZPcob+tm2ik2XF1tkwETyvCkSJ
kf6iEv+9E4hQlSJeGOSASos1o5in0tLOjKvXho4z08++5JA/DxohQpP/jBR61/kYJVX4VqeCVLLi
AyHzVQgMLbiqMEp6jXewLWgy2Jr9tth3FrPf1mkvZUcAtQ+bu+tmxgi63NwjAw+FlUZWFXtTjJ++
NdqfhsAuiNp1SUvMoJ8PrJtH97fo24dSxTp0UX5G4MF1v2qXgtGLCslEkpgnOQH3CjuBOV2HwV0x
fQtQO3pLJ2V46eknv+8ePR+tke3aLPJ/fmqtdJqq7EgCVnw0mGBE4ESWTK9zduf5jS8L+ztEHKIg
Yuh29OhL+9sp0bP5/ZxSOg6cFCsOl15Nr0urozdPwAqjoBp4rRq2pIAiEzPlKWfF1NP6ZOC2HKZm
gWgsyDY5usEqOiYs5LKM73Ygb25Y/BqF/WTK/DrD6abmM3ApWPqRUz/pZUrDrSoDuu1dUm8Y5r7p
w4AjAbsP4neyL3kL9lrdSnTi4sAfFrKcPdm1fClyyipOq36k6Mgg6AkofhhM+OvRsjaiKtZD6W+a
xNyZYtjlNcxCDntO0+zGLEAZneVMvM2niap0kua21fx1YGh7T5DybMVs6kRO//lev5wkLxff1hiA
bfYugx+XA0FXOLtRPsQtTx5zVc6+A7crNneZbV0qzyTQg6aKZf8EvUT6VLIaNcdBqmM14phGeJtW
fxory0R73msF+sFh52GomfVmub8d9a9/pygP75Y1UpzUwV8NN67EINPgNNfuPvUt41VcSEpdi8n5
S/xqX2EEpKXMFLynVgsJbC0x2PHuDzoRg6Ig6SJuTrYhr2P/ann1PWdgkOPJrmXP1p/CMIqoN7Jh
wJrQWpu5M9t5n1ElzhXrrkysrYFYc4HDLvK8xVBaACLjrzFDf8Qi26FRz2sFU1eXm8qEntNOK0So
q4nWGnIx+qRzdzEx8mdPwc33vCtP2hHl83Eqk7loOAzesLFZvNIQXrYwTkOPwKuqCzafv4B2AXDl
eZV2UZA39F59lS0ajvZKowaeKBsoCrTwH56yFikHaQUG6wOc9rB07sCbcJ+1KfY3mt6KSiOS6Y5m
Nbp6nqgIHYX3Kgokegn5Ft1zHdtrm1mv9HbKnkBj+s+aaX3ZFcYbLV/6Sb22IXG5WbjIsuBdN16s
IH61ZftjBMC6vH+unUGdcKdqOQn/NagJoTJktiktwQGEaUfi4HvPdJq19NV2eUEDpI0PfUJzJHIP
rL2LkSPKusuneungL26jDOKFyPe54DvkGeRRXUeUStuqbCYWKs/k3BguceD7Ey9KoB1qg/62KzDe
1f2/tpokyX/621ilf6FLjtikvTdRRmt8SnnOSEKqq2FpoelhTYo0nJXuVx18kB8YhTMB+EkY7ntJ
Lrajg5pqnQbIcoi6xyp2Xhi/kmTjNxhxG5fWFM2SqicfT2EsyQcb5QSDkmiKTr1eP3w7DpYdxBRB
lE+Bz88zJvqykcvD4YBg9vAZRQ1AIKeFBZjTSrZ87cFod+XW8Ic98sbqivbRMMyWgy9XGNdAGU9a
0H1OvloUUbXAJzW2LkkL7q2XiK4EO6SG9XaZlXI14gPNOvWsWdoHW+VqUn26RMLCkNZtbqlyTVyt
e8+rbnkILi2CKOhaXwab5yDt/smPLgNWlHnetw4VnJpabByDCXiuE5eFDFoLe8b2HfCAJAWYmTcw
Dawnu8o+y8C/SsvDS/3NKY69KrjOFWLRiO+q+yicFgw8mTGpjcxp1tZBIcBdmpM3Bwg6axaDPzDR
JmTox1SQLHN0BN2aFwDSJKci6RN/I0O4NxHVuNVcHGOtnM+Rg24NTIIz/lOTf0lMKrbEvyIBp+FU
+Oadows+irU9MgDLm0WVM7C13zocrdygXD6X9YBD+Tw6wZqeCX/JzZtVAowrs9+4anUIR45metFt
4Xj3Hmj4Dlb/wYiv7nCkwfkkenYh/ZvJM0FWfjqta8TPqbdvom2Lu7Bn27LxLNhPOBftmU10ba1t
NLAtMOTSfkbjq4A6wICWfV2/J4puERotzHvOKfJJJnkLgy1V8siyCyEEiSvnP1YpDwJXzxnL/6C0
JcpJx8jMKz08c8n6GcazNX7zYNU/GkW5tmDcpn3MyG1581BRiEN9STnViaPLnuiiXf7KupWIsCJ+
GNmXRzye9xy/aOE2Uwf68g25K8jSl+CR/E9ou6BVHdiyNO37Na4VYGMEYNhYVzAdqXX71kEfA83D
g0vATUjI8Lp4153NlHAmf9JjWk7eytN/UTuZ7dWcUWx4Fv4ZHT8pv+c0ZEQG7GLpXAvvyL3S+fCh
fwdmwREuqDaae9WGzWAwEQFsB9el/6AGkP+QWJgUY7q3r50TXHSnHuldHK2pIMIqXTgA5Okv3UwP
RvPCIlEgxobwFD83DS4tVn5tlTR78Bwe5nW6heExJ4FDW3Yvcb8r02OlghVPSAFgvudA+9sCAxLv
nOFYX7TnCJI/Kw9iUOfBktuOJECeYTiESbs2qBC/ISjVOjYnvCMoPWlV7RPnWv168UEQMFseBxv5
I57UL06tifWIWx58oOXb6iU3t5nPj19BK9JAga1DQIxQS0iyjkHToeqDwl+gVelWzdwQFKSrPPYW
Xw81UH5AmxXRreeqI5/+Th/5Rf5q+Npe/BTt0nr85kELBGfCldm+oviACkqaQWtvU9JpEjq+BwcS
z7hGHJDd2jeEwgiL1Xv7bBeXmTJR/ON2ptUjEStm5/M3I/GyvbnqpBcbqLtYnqrqSEwGlH5+Dl0q
06RQeKune9hfyuG1ba9We3EV+kLQ5RoSOOzit8F5S02mB/mxCvcjd5mRi43kd43cpf7G7BY75dMU
/ubjK55S3byL79R88RSG/1UkfhJ36Z5Jeh5vkKrGbNcNJx6Attynl/G7aU8eFhIb3RhlAqXXU3ml
M4sBhQ0oAH8NGPAfLmDKRpoCY71mXe2hatSkHiwMbytunRGgIWPgRbMOICBoFt8jd4Jm8ouCxYsk
wz+g3cafHnuLWoMfsuDNo9cTNnu4Na5/1fIbTPMegy52EC+9BwLv1TkkdiGi7W3vkuzOazCV+A14
03Xn4rPKDcWL4V7N4bdieN2zWVLjYnLRnxTiWMjdJ0+sKF5aeryH4hMpIrOJDU8rWkKaIi0+lS9z
XOmfcc+09YBKxMnWTFCyf9MO1BM5a3gjsmWHCZBcJLQ6k7WCDkTUg+PfLcxme5Yt7A2GOuDaLaLz
MlQoJXZZzMTM5FK+GekRSZ2Tv8C99JdguexhRX5D7JhrbF48KDWTQmmy16G6pRkWL0eN8+NtwPod
c2LbMnblkpNYwkZJdB7PdxNtSs7G1QmwBErpONyUDPcaOg5z+BiCO/tWtDs5bPScEcIm7LGx0+K7
gcPp1IocFhD8/9Jtc214EL+7mmcZ4GC2KMUSG6v2IKYFBiAVi/ya+853+iEAFRDmJWe6/36xZybG
asEvprxTmm9zHhGwySWRsj9jRRgELWjEw+k/9P6LvlgkAO1GNW0hVJL6CMDARDDb/Orhhf8PK8eH
mEIqe7PRaZRTmk78XsDfpgr9HNgu3n71RA+7uTnAs8oTOeP5W+9s2J8ietfc1wifwwofGEqMOc6+
nE84CEVwU493G9VIu8lfScyxr6Mk6WkpsRW5nJFjCa2vKF7yGIv5m4FYYh80j4AQb7B56MkIo8h/
DTTAsJzYjYcrt10Ah1/2hxi2jrGSNrSRw/QLBi8q9mxEhGTSkiQzE/yfa1+08MdnMS+AL5j6inkh
LDbuIjZIbMpYBhykqnjVn4iiHLolbhhyNTfablIzcRICFiR8CNyoRtxN+Dz5+1jbl8Sclmg3/urx
zkfh0kd8lWUtEVJOCZyrf5wxh2esn7ij+i+T+Itk39jHpKH274D8ktK37u+dswKvPBMspfFG7gh2
x3qkiNlTz5av3Fl2CxzQWG4rTJD1GmOP8xr0L7QHkB6ggBn6fZZhocSFRGbYMtzRTALnaCG/tVgF
uJkhOGTRoOsh2FB/Ic6FJ8X7ePwRyFXDLmJrWbPYMQ/kIrZrK7gn7pbRJ6kdUb6nHd2UT5x5z/a7
TgFjvqBN2wzOrvgX8c4yNyXvnamVx4V7gk4EAUOEF5B7XtgQ47OZLqDnnQuNx85YInLhzrHFIIJF
aTThye9awmBamjdzChhJ2Ow4Y7Hl7YKnLm5TuJLgTfxVDil1NWZnHXvcMsYNsyMQg69NSdyb882W
oK4Id9vH0TbAiksBvJrW8j2OVmipyfz6Ie2GbllD8Ag0PrUc31hClLwSSj5NZwaE0YoQCP3L3QQ9
QuKNDVXcmXfiOuDT0Xx6TNXNJTycxJat9k8s2LkhqskdS7G7QYSko5C9zaSskWE7KgJkwfz+pIg1
ZLd180NGX3Vi4hdsWETZcuaYLe/TNlb1od7yjpMvZ2yqDw0+Srcw9zElf3jgavHKpVCuVk2wlUc7
2bTunn4dXMdMoO5jfM4rCVT2BdV2cWLJruhrLiWnSOBcT+JOjI/BYwHwkFoxQm+Ev4+tnJxAUJWA
ISHV63tM20Q2EDGDiWUJM9s6MhtKjnRzTIY4d7QN5ETLdRrsyPZaWaheHyMW9+ON1Sg9ppcHq4OF
YEnfzh38pfXTAKxc+39Gsy05TQHCVlDDdkvEgS4nLyKPzgVUw38RCVE0KqhazVWaHLTvjEx788SX
0kOP9TfR3vlx5U2z3SdGPNyasLiBkYC5l0OsJhNh7tT5jaCWg9XMUD7Bnmb8j6Tzam5VvcLwL2KG
KuBWIKGCumRJvmHsbZveO78+DyczmWSS7OMtI/hY6634EbTwexSdMr51XHLhny/w12g7OshBo2FD
msVDN34j1HnIehafApJr2qN4H9QnLVr5z8VnIJ4Nys/+/A8NLVdx6+ZMcRI9zzIPD2g/PrJt6tnM
w8Ed2BplDWEdRDqTUmj+kNQpHvUlGa3gVQ0mLfpyHSlYgZwAyHj0xtuom5AB5NEFuiP/NqW96r0j
jZisdVuRhovg7zQcmwORd6R9cf6oG/ZuJEzqfqAbKzmqhCERI+nK5vkV4DGT6c42d/qNorqqs3x/
GdVce9K8QzLmoEcPHqeNcFWJ2l0pBrYUzFQUhh9B4nrEWq2LkH8i8hOEfbyl4zY6K6y1jRsDMJnC
YRS38UIDBy0ReP01gJBGDV5Vbn3tJTSQN3I7a1bvifbdGP0+kX+4/3s2gLL5CmTWULjdGjsM0UfA
8LEzhveyOQ7mxyKiLkYlSmEzdBigZVTEqEfZfWpObu2N00RmuKY/3bSDR9QdcPcsqDkhhhlkvyTJ
SuQtVLC7tihZ1tNnsqnTTzmwMZ2KexzG6T86N85UYmBBXBH0Bt1QOPrb09fkx+UjUQEuIxMfLrWF
FvJj6xmW9K/dRTPcijt8GxP/PvftaWd539/i5IEQA7Zunmrottx4wzWAUVf8fxoaqMMf4qeFd/eO
eugwrLM+geOgm+CA/+M8LewReyEt78E/gMYcE0e/nYItzzhizYE8BHXvSSuaitqNPGKBBROiXTFj
Nrc9vEQOA6ag87Z7FjGQHTDuzKCAHFUrcUMUKmCW7CxA4i4DkUQt7owN+vtM+Y3kX4yLBTnVBOsN
u6Y/eNy71CKheS63+BwNtFCa0+fbgv2HtT2/Rrkb+254axq73fNHDT6J+UsZneAyKQjZNb+F/zqJ
ZJinROKzxzx6IaIgXXXOgyBD/UwgwEatncqn/oD5jfQbNOxLP/1tTMKeUDtSTJrJVFJp92CX/Ba/
0Q5zunQTHY2Xt4w+0vzOma5igjD7z5S4s9bmgNLr+7T+SGuXBM7unHKnm4SLdof8V3uWyhqle2Rc
+OUGp3gujFX33Y1oniz5Dl2praR6n19oV5nNEm7i3f3Y7vYYT/zBiQvX0LEDfJsA/0h6oICpZiGF
SnXM5CDLt9SBgcwmN+TEpZ3T3IcHmt+8LWQcgzpjx8IquTTawlnq4Voonxhn6/yKNAiFNMU9KWQB
ic+m0177Q07Kai+tWwb/eFWRfUjgDKZiZeW5JslMGqIcHJGUXXD7q4yX0wBPfiVs73tgzHOlDTT6
0tdsJrQRVFVfNdEllW5I+BM7BOrsiAt7hXStUHfS2iYtn36xYy8mVe+hO8lHpe2r4tbOwVWIjXnp
sp4Lw0cRB6DPJ2k/sBlObLcllfT9Wy2uRVctU6x9DXCBj0FRapekBlS/RklTZ6e6n1mHHsdL7ZLN
SyBntOORJOxUpJ4m8klcPJuwm000W6O2XXHq2MoHUSPLvofHQF5Mk5LZDrtBcYMwo8E03cUozYUJ
1RVDrRBjPGLRJ/+MwZX5utpWpBVKsksaXEqiIhC7eZPHk4wMHhFI3kNFoLnaFvPbWFgPKhZ1l0iZ
ZWMyC8FrLhI8g6TzjAQQ0JJuCq4SuosFxn7cxaWHSt+p2ZfYVRjz0L4k66reMllp6JpLeOLZjRC5
mvHFE2BEcwkfNFyQrInzSgJS+3mjDP/S5svoZEx6x9Kn7FzQliMSJQMi0jCIoWQkK3nLEsrnT+Rb
kUBBxCuhAktTP7Ff0SyDIGKoljptEj1NijBpS5m0RMhkC9KXuGvaIMXPxWdXHngD+F7n5ORDmcwd
vagu0XyrMC2dSZr2qCDkWeSbEA4lQpuSCUwRwotJ34h2g/ePxI6z51ORaGZAZZhzpsrypS9eZTLT
nKaeGdgyQNge5ip+ZkBQENOkgRpEie7jGpiEQyw803qnifvYhz7BPhJnZDMfgbkY+MCGlD7cLhD6
VcCrUuaWTO4GWMyEXz6iFNoy8S7m2CuFftfBHIn7DMXKE6u0ea+zzVzDl32Rs6ujV0jPZrDhj+JA
BYo90yJIGA0tqtRUtdIqQq5rS1/auBq3RmXBU7P3NsoN/wuZQvTjVnvCb0GqE8YglOoWKGL+Ef41
pW3IWzUnHOiYU1mn2pzj+WI3UZ3D1AqFvGt3quKEMke+8GcE77CZT0hGIsLx+2PxCB6UnnjjKjpr
1AH7T/WjTkmd3peFY97BQwLeuv1GnNzSOMRMrAW9c5tQeVT+tnOA1wXMZh/ZhTaDEsBUXrci1lI0
sVht1ylAOWdP4zb/9Heir7uDprvVb1UgukD0adUfPGh9tiPFoPC2ASUvi3u5D4iYjom1WuNyJOKy
hyX98/+4wadHZZwpCmWUqzV9NcGMACOyFesuYbvlzZQO1bXf+q9pNlKuOnzzJHBdqCnr0QXdCU+d
R3bCOIYjEe+J8jSMO2FJ5VOA+Stc5ISEuZvBNQ8Osngoqw/FdzDYG/K9NohqW2tAOYBjyg35D68m
NtKe42IiCngJB8YKlTAIx7tEf1DLUXMcGIxH4OwbTyEeAYeKE6VfurDl5TK9BfKsQAx89lBhP90M
cs/NZTiuSID3fmnPVuh2lyyBhY56DsQ273D8Z7aHpjkxZyhU9QKAxB8ygAMtdfMFmevYppSB+B9T
AtthjgKgU8+N7vYCrDujpvwCMwRYTMOtiQprHt/H/Vw1xpKgfiL+rp/9DPhRuHopYS+UQz2n+ubf
Pe6qYeFmL2FDKn+zoXEYgBHegSGEGiTGSbn5qsW7FHyQ7puTSUfMLrkt7ZothrYdP37qp0K9RkgZ
lIKoQ1uiG60PcfL/kIRlGiuzeiA+oZ+X6lCUkoPFLV38A/XnfwAQKZBpC3by4vWaf6XlcTCIXfvU
pKvisdFuIjbBTqHlum5c/ZSVl9lAL6CzVhHme91nw7gf8hjX0pcX8lwBkPRWLWI2xxV5J8ddi/bq
eFVwKWoh9EyKH1gD4NMQXZCRLcJ41OFp1A12GJRxMdVM6jlMF1anBysCiWeHRAE2TV6RJNak+KH2
ZZLuJUpUUGiVz2Z2ygPY6BT4ydOugYBI4u+Zj2CctEX+DFnBdEPKRAUudqnY2HXZrWYyI5yuF4zw
URlvClD7utIPGVcUP5MjtwPtNPqyL51YO4zwz7GP8qBLrdjUrYwvgqIOBJq834jHukIJ+OoJrTG3
TrQG4ATkMqW1QT5S/9OgNp0RpumaA7znnDFtFVgVzhFTI1Nng1abzRXh9EBEhXIT2jfYP3+rPGsr
ssFKiGZY1HCYVpRuFhsFDZ4PesXLmhwiomFwmW9QN8xcmUEot8UVlQaeAkQ6+PjzwGFVH+WvNryP
BlkwVjttxAJ6iH6V2uXBiIsbEzA4tWbyBhLepnBlaoUWYN1nu4WrldmxOIPLalgmoHlphJiXrxOO
Tn6UMhlPWy3916jk67sL/V1lX4SdISqxiGcujI9OpsJDF/hagBWHbVU82hwUTWeVcAimxt3LO+8K
bkSwJtwDsXYBRq9Q/M67YUV1KP6hZU4ZIm1i6QHUswYaI/Mo2/wAPmOUFSnFIcbfRzZE5wW2MHC1
+MQH1H/qnCaROGDFs/pxO/FF2nxMXA3QAX52AVoS+GYGZLLLanyBCdChMBbO9O6fVWyD4dN/pgGb
evS8OKiIguaEcxJq2/RvXb+aw8gA3giEA+chzZb8Hv4NmuHKVkjxq6gfq/ZQdJdAPSKTp8KWBQ9v
jdYdmkMJRMQhNBOoaOQ4OImAgL4HL7JiEjIWGzlZlajsLvQfgHWPMlAFYhfJEsPTorp102tOzcTm
dQDP5RckqCgC5QwDux3J/icFQdHOJlltGJi5DYp6rROfBGu39G+8xIty2xBPsXAXzZFzE54o1Hd+
/ipERDNr1MsdOHdI0OWaqo7YP9BUQeL6X1AeAA+0n+rQTHdM0vUIMmCPG1LFfmcfjH/leaWXAjAV
nxuvwnTcJPI+oypCean8binmWTwpnbfDLoCRudFp61kp3TMULI7Qpt+oOr2lsAPTpPO0QOFTZsoj
QuiFkvg28Wq0qdkpTQPzU5WHa614QFxlhF9e/XBNd6xMjeqct2PqbI2Btwau1YRroxBOFWSrOUSv
LHZBpq2hdQy6II1W5kFmflRvqfqIPgXygz3KpcUdTSidNbHFl+sBiozIGdwrM2j0N4GE4upkSw23
leJOJ6gu4ZxUn0CRi2ZTq1/KxE2l7vkvns8gRluAzkN/x5JfiA/GOAk3K4VZMpz/dSwuPfx3ulKF
x3hDeVOuGx8xNa8CDra53ymn0+MQ11eR9FNYhe30O5bEcF9FdJHlMvstwj1ixol99ZCEOwNynXAI
GmrnW7t+14isLohSG+lzaP8Rtetm+r32HZluyv66MJclymdAwTVRsSKZJui1lgqXSjqkyHNNLtQr
V1bZeGcLlTn/mrkOwbgo/oro30w8I5ZL02defuj5qQAzxZd7TUD06dEgNrg+LijO5rbg+RB2fHEj
sbJXhGzpk6EPIL+mhc1fCbJbDw/Qm0uSnFR118VuEz2GG6kOYnc3kLAbVKZEp04/lOJOH/f5lyah
HJgbh0l2wFnauMHsOJF/W6pW1JUoQJhtvIIcpWurrX3TUl5lfi5UN6u2I/gsxbO+Y8bronUY9rAQ
MCmQrksC9ZjuefZwLYu2/hZpjv5Cw4xnhzZa4lSX9Qc/j6JWEJyEnBcWCaJbYCAWDanxCE8I5yFC
1cd+R9snJ18LYlrHrDM3QyIKl9j+OT+uMYZNS8ZfLD9qLbQUf1cJf2PJjyUWYbq2TKc+rK5XThte
stBPNZPmoBw17vuQnxOl1cFTJYeHa2zOxODwHCck2JlUz1Ack8MSD0uZbyoZX0NvedR5GOg02l/o
mabbSBz3kkpDC3RUiMKRluHZkRWQ+igYsyKDuODuD8JahuzqaT/ofzG+PgXQFw9OZAL19KOTP7rJ
QVGfgfrMwAuysl2V86qoKNDKtIH896povGjVpCDXAHTwZwbyCN8ONaovNdQ3EcoGTJaEhw0oURBu
qYz1QLJNKG7rmKUnChFRXDIfPtcnkx+2mexD7iMRsJ/lG1pP+fIndzTfVUEEm2Z7FBjKDzU8SfgT
rkJXWP7wo1ET0KewopeYJ3gEzgPCTs2d5ueOlAvAm7eh/oSnygaTG+fKON7zEfXi0fPneZ8tc9pL
OfCCfFqKyUWPqLFn8W76frWBEpQIYgPNIghS8XOAa9LclSWnqCEYa50yTCW2Q1aTxujWIVLqhghV
8dj9idlpSJ2cM0JBQ+OK+k/xNTE/IS1vLjVFJgHraf6e4AhpipBs4TNCBO7Vu5gmkF8fpXn2InQn
WI/iekL2jonug4Sn4mvmCLE2+VuRNnHtAOofMJJhysdTumwFhla2BD6frFp9Q2vo8MfMDkBP8FF0
p9LJ/6MKBCiK0vCSonHhQwt/MjAszr1C2fvDOu4ITj5Ui31p59mp09ZtefLwXnqnsn7FJUm+KH9E
4iTWNZB+lt3iwAn0ejXV/yS+0fbMyjYvzjPkIqwqgP+Gj8urPF7Tn5f/xjHy0FNyFqoNl6FmxfgA
qqGx15AvTbLWwsJqtL8FVyMmpb8x0Catg+GYihtssLCleOhagmh4AtdQMXJ8gNii0gdWaeCr9xHh
JRnChE8peigcJEHzajO7mT508VhiWAB04eN9osnIfhREjwv5Uma2FHMGWeNPQw0ZIUWQ7Zn/1rKU
f/BbHElU5nTl5FcpclecnkYGgRYRjfMKy06oExIcWDG/f35Cv0cDCJe3fvVKsh9hR8mrBkX14HGk
v5D7owUi0MMWuABFfSdueg7pEGZNPdfJ5PAebqIVVe59VFopYxqDgh4eDXZ6fPEDgCPTgVE4DCIK
sljqObLsC1ZUHlAo68tAIQK67nE1okEbr3r+yHjiI+aN5hQcQlNYCt6fyts8Fr85v6gw2PNQlBOb
D0wIxfcYaxGd0ThHj2CECNzoaWX7LtBHdvmDTzaFx3nm9tjqSiR9G3R3VHaQ/sXYT3YI77aLwH8M
6pll+FgIv5KOID76kDA9cMIxHLMi98zxCs9bL5ADI3LnHUjage9VLEMiVImJUtj0AO8FLVDMQmQ+
IvwDTGFsbJbR76h8hQvCa1VmmOwAE2IApAV0lm1R3Cj5FUhVID1adQblTBEOQYfTLvpNyJli1UdF
LtvBma6uHnjKPIA5EOg+QF/EK4mgJX8bv1JEG+hm7bw81P8WmvvEiqthE8wuHaolRo60/wVH8r+1
0C5e6h9hidMatdzik8XSQNQBWOfbLWnR41rSP5BLeCQSzvwX6VynZEeulTtX3BNxYpPkoyAlQknO
2QjRpN35vKZTlHAwyKHnrD6YQf3RJyxnxxYCZY76WwCIlajYwLi4Mvw4apH6Hez6oaRF59XBRJhH
YmwOM7E5yOvo0XNnAcvuGrhbEjTTjcqowmSxODQnA8kQ9MuBTnE31pZdse2aLYkOgr7RzNOclnPH
Wha9DSoqy/U4bf2/giP7ONsytwvzWJcWbVPU7ZRv5TWtScHr/UMjIXM+chdRcZe2bgDK+asy45E9
oj5bleBnnzDB5RDaXedgieaxFj/az3Dn83FvrGodNumW2nFqqxqXXXLZENU2eQc/PxqfBv3q9K6g
Cl5gGc/A+JsHpgJWfSG7mx70qOCtyqQ55qBWAxhqiHCUjdv75VUIPTWgpQHMEzl2WMzRo45Hqu0A
35DL0SyDcJtL+GRuYr9hVvZ6G8YYeI5RNqGNsvsH4JH5oAo4ccHu+t1LvQR4NAL9uxTOrMpJeSD8
RyZOu/2t0i+OHSaEfcFN/zNjVIOFoAaygoIm2s1emJTwsqCWxWkoeNeP9A8fYQnxSKfXp7JVVUcO
qA8LDTtB2ZMrqMneIj7ZyNsNiw3eOpRHbyk8g5TkG/T4TU/Y5XIsnyMHAYuVrx308hN/RlqyFwpL
o2W4I/hUag9xH+EyQijhDO0hq5AvsJHz0q+R22ELqVWKEsBUhS3mYK4kwQNdwOvFkc09DlaKJuiz
ZAMyM3dmCUbfymAtMDA47ESsNz7jjdj8mXdE/Rw6A5o642PBB1b4UT2eJBAi2B+cXvGF86bTXRkR
w0b5oiUSeZ/2KKOCsWXHU9NteerZjCich4fIrMoiMGADyblhkCHg31x18TEbDsnvRAgC2GKLzoKo
iW09kXp4rAhPTm2Dwi6BxxME8xCjL9N82zz18m78m1O3ps3iICl0XZm8gxN8Nh56GuqRL70aWqm3
H8HPBuHHVFgUHM6c/qk+5XAVa/6SWktRv6T6PW7XY/6RNt8Adka2D8VNeg2zXUP6p//BnGpikMhP
BhECvAJDR1NXJZoFC4kd0AbhLAtWeSpCEAI5vhJanIX8X2QwkCsv8VJH6gjryw4VASlx2IzmZQaQ
pp0XWdk/TyLsGUhLr3ZgYugo/pLYJZS9V99J+0rrNUFDvrhNgAhqdYdEvS9b3s1WOLABA2676CpQ
7pJl7dND2K1JQUz7o09ZjM0Sptni3LSd9t+6Z1c3DWgM1MYNros3ogfD38Gf4LReFld9BR6TW56/
iernwGSpja7p3UUFyJ2pDLmbx63hUF9DMg0EPs3nJZvn1GJrJcND8rt1JP/0F75m/5v6RS15A86O
9bHX6r3W79LB1XuUdovq7UnED7uhQeqeKdhaRtnWNmHVDI21Ae6w4H2Cpm0Kz+Wz3gTTCxH6ulY2
Bi+hmG8VNzKiXqKpCJXwVIfSP8Tb8AfHivkZUBXKLJDXZfD2Fp8GaLhnqdhdUU17f0BGcbgWSWmt
zmL5RsrTw5GDTcn74U1eopj9AN3VlH8QB87pfkwRIZRH80LerAedqW/IVTHHz0C4YTWM45N/Y+zv
SZCxu1+ZWNtZf7BBtMaohjh4caFAvbIH+hjn8TG0Kuxu5cVrrlWMSFxI7FonjtUZp91kgFpJp062
AvKPwJHio870xMeneP3tiTZ5X7GKvuoMjxutYvkWwiSqSz2+d98nBeXMWpHPOgG6OUr/PbZavlnj
3PcAMySuOwWm77OK4+aid8fEpss0EBh6iH93msXdTBxcppNxxJueWnV1lqO/Mtn3SK3D/FpAuFbe
m/wMUv18zrvJzsPN8JSp7HZSt/U2ZoBCt+IBR2RmDRtMiz0tGgSo48Ij2hpHPT94Uk9mtY+526k8
iB0eunvY7qGkyNRsL4HmKLSeUZjwrUKB5QQJ0f27VwrMWMcmus6Y7NPBd16suuiOWusvYGf7GdG7
UB1FVVNPCTg8kt/em+KpDa4f7Cbpm1zw0t/qmF8Ah0K3oAlIJwnVIFyU65NCQKYr8CjRX4Ge9iiJ
sVoa3obrZugONFiyUdF/kSshQNDvJOVREhNkGdurdmWKr5BrwrqQuGLTIGDQ5qfsRA4bjgm72arZ
jVxgy5XjxyA56VlMCfHGTsneyHiRrpUdQlM077Utm5vOsKPr4p9cHMZ+r43t0stOHOMZf3eQOb65
TXhssxXyTMxbXyUAUH4VFN7D6I2JQdkkP1JqNTiDtHNfrJUImnGTnIJTikRgqREO8+ttaG6afakw
qvZQEwk9HnrPUVqCVy4pUm2kMrElmd+Vt23T0OKa8vQnk0vUJspPg4hHkhCnT0HbqB9sALcKHvg6
5Gtl+394Pq3W5uK7YHFd5k4yMqV7Ly+/kEWg49VOPiTz2HnnLvnFi+pD7N0MDhKluvqQoyE4Rbt0
KdBArIO0ZDypge1h9UxXaBTSaT9EP0dozES+ENsStLiv91Vz5iHAE2l8RPdE/ujrtXkV63chEXFI
nuSZdk36dutrv9gD6Ldw0It2owMCr04eTN/VoJyXtWXV0ns+LCvswSi/i4+BTOvFUmvQZYr8qoJq
LRbW+AagqWM3FuZA7DFeVyCB/U5/ZM0Ze1XhmhjVWO8JqKicPtpr5GhfPV4zJHxdh92/2OryLe8o
U1/y0fXobjLnJKXDFCkmzvRkrOz4og5S+Q0tnn3VAKUQFqx91bX6yF1gzyeWDH1xzyUKiZg+4G4h
70sXe1oRrUlaA9FhAyHr49VD1oBkByT7OJNvqxet3yNzgr0JXv0jMOgu4Mxa+rqrATvkKwWibyX2
bHUuVgl648QaE67N0ytvkWkv/QZknTLAR6c6Ijdtt23GdWd8AT5ExgrVNlQPC2DJMlevfB2q/9Qf
WweQwc/cABumcuWqW8ZOTG0/tBheO/55O58XqZXpit6eql7YHVSWHH91exIJvPw2FYesXeKVug3t
Dgb2h+VkF/ex+meg18JalTtRt4+kZzkQqetiwfe22b5XPqar8MXyL1JiFWwa8sV3g8DTiRkErmTV
onLvVybAV7qT+F1bbWmIW7SJRsdyzq+cUApNxN+SBomSV65uF1s65bM9AmFubhR/8Xw3LfAXPQjf
D8IrTHYaqxZYexS5jOWtvEE3kfUHyByNMX9+QXoiV4aGB9V4huXNSFbDuqm3TberlV2UfS6wnRsI
e0qQQ2PrjRsNvktGd0ykGw7tGgzwq6ccSHKoRJw7JqxW2mX6lgTpmIvUqp8JWA1Qf4lgNLfxQS2z
4lphLNAZombRCt9S4Bqfi+wXeFuezw2Euzk+E36nnN4VmC6kZS09QDlNfgb90oea73QqLgR5ylhQ
insunNdTu8dOpWqIauHEbtNq+vLgiwlBp+uWXAhIO2yB9FXQVypH9DxuxOQQBH9A7Av9zqZKzwRp
dAP1MNkVhRUETCUQMG+1SKxIxZdra0IdEfrg+qCbwKuzXeMx0nojvML8H5ller9nnEcGl62IhhYE
GvTovtsSiZbSsrNiTPWNVduvSl66WKFh1UPuuLJ6SCGm3lUawG23aIvh9sUt3Yxh+KJLruwPKMjX
s8OQ4hG//m35iMw8A7wytqMDEbSsEHryyMRb3OXER9rSi+gB9TLYRL4XmmOmazVbFcgeQIn+/JK6
oPbbKI/NNviR1B9MkJyqCIDrykXkiOqk01Ftw3zkb78A6dwN1XZ45a2bF2eE15LyK4zr+BinzDBn
/Q7id8klSjYh/jbqH39PEKyUf8ajf3qIL6nExoywR812CpXPhVO1jq5YXIUF5wKmq/Vh4ahUBx09
+KhQvFTIqSK7IkVdkZ80Ii7pLSKzXmZnxRYz9HfILdG801WwYDQLbYXDhf5UagPZ7igd0084elvq
TUBON1N7gBcV/hv4m25/8fIdEFJ6m3zac0hPWHfxFupfEg/Nl/m38Bwhc4oB6IScNu0266QXO+TY
DMk+eoh6r/fOBBdXkwJVk1WO0xvAA+zadCTuSVG2h8+YVG7onh3cHTHviB8yYJ6rwVPWOj5us8qt
mbtpCkGtXNlUr6s/GXM178xRupXcPxsdrQlIte4Eyq739wEqCHWfTLsETqmxA2K7utXQXZL2AI0K
NYtmYnSJxFLRw8niFdSksqSHSXBnfcmnZxtiOluVa6rNuWLiSyTxuoTmtPFXluk6jNf+bUFEqYjj
Ej7FtGV9DUtbIvvBoFOsavilHIWyL5kWx0dE8M0N1Zu/QaZBT+oYbajvy5WLd+Eg4GkuAZt0AXZ9
2mCFHNDGhCf5OJ29I6DMYLiAsBKUvVfu+ApQf8SLn5oMortuUCszfOn00HuPUKGnQ3UxoZjY15h0
kNcuTVs69DC3BHEIq4V4JpWkcnjS8p+u/KjmsPlq/V7VXNMRfi95hvFDB69EIOmtWzQGRONY+k51
v1rxX4PZh5/7ufjPN0L0Cre7G41OtMOmQtlmEjvJoyfjaAbaZ/3bHC85gvnSGnHV3xTzsmpq7448
AgreyFrWZw0IZFvK2M5hffC/OOtaUO2tEViqo/2TCKXYILiY/mG/E6/jlQANYsEJdnuGkOZv/8SN
E1Hcnu4x+bs6Bcfv4U36+SX8m/4B0eTMH/OwbzUvhIjrGqW8ceQbwKwLaPzHB8KkhQ/boZjFuzSu
5pp71SKblUcN/CdBrVmvlRfoGGhqX5z9/UB6NEGMBBWorsK0+UUpGUo/DEfLnvTeJcxuU9nKSz9J
N++ToQW6AEkI84x4zn46ecm/IE76D3R1kxWds7NBoA/RXvcQ9+rMV4b12vfXpBIrITiWlV4KwWpY
ycC/KTpV7eEZwzOh797CYAczf6Yh6Jz/3ep/FBYuMLK3ATIMhEsCGvLYlfoaaBW1GLrye4TdFMFk
vtQPxYoKxhNxGE1AUJg1HqPQpoXGiq/xAnhjOTs3lyUwqUEXDcRG9MPAi950QRyzb2l0D/KuefS5
NX0bb/FNIyV79hGcpT3PdWZL/5LRLM07O76H98IKDskhu0gXRH1MNE77kxzHfzUcJ8DJJ6Ew3IF4
kEl4JiVRcw1ywlU0ScRuUn1uXuEw6ju86w8IYf1DJ89SP/Y8Ey7xPBAdq+mjmUsLtcwS6WN7l1tq
gEtsI5AjM3JUoEX8RMHETYtIAoqfxWaO/l0WiV2ay9TVRzDmZfoDsisdRnIa56xDS/ijUwMPGQ8q
7w8+2SxdHMcdGpoFoOUzykj+sWtOMKjzmEabTTws04eCtAfxPJoHNBcMGi+J/AWgYbIF/7FjFCdi
HILFyiCiGiPRNc4R8HMK0LVmSxVhfSvtBsiOh2Qm1khtZmfVqdIFY7d8k/h5iA2UMcTaLcnVtF7c
Y2Qu9Vfh6c8N1TbovmyitVvzWkCFWiw2BjIa/qYvGuvlNyndQuSOIvznuoRpTdZ9SDqLJZUrLjZZ
m5kMcQpPYmUSb1+Co21KEERyI+cHNK9gM3ckcnFFbghXEdp2MAN42Ky2XeukeKwTqyxW/PUIqhYH
Zh692kwGWlzW+23ZXn1pG4z7WbAkHEBcyJRFVN5Nx3Q6Qc1RsDAEVyYVRNYSoT0uaKb+ZhSs1np+
nggR58/IdlWvByomhVWPwJ7Lu5AwRm07Rrp0LRGIk2xCBgj2OTwg0MIALM1a0/datqr9fcpJwWnm
zaww7jtUXEgXzH4lNlsspx2DBCaH2PJpuMXZMsMXWHUTSKxt5R0AGQVeYLJTBU6i2GClhemYqD++
5n63cU1M0RKBdp7NN5SezocmsvJZ0gJ+DLhdr3S+996OstVobCXJgQkLWTZCGu+5jktucslqjTcy
Nf4mm7QSeboi6dnov8pXUHDclG4hnbjdE5vSRT4qPzUFDYrPEVCYS3ACM5sYrkSGE4vbTuTprQ5P
sgFWuQdPsq7JuV46C/aD4Y2wO8GxEG+ZJTCxoyqf6H2Acc3LJ/NeyNkE6ZcvPv8Q82ufBgEdCXbT
1FLwpKjyA9ED73olvZbfEfIom8FvMCSk//RaPQB1hOZk0i3OemsnmRvRzKI8KLkklaHVEKGihMdF
h3feSbuPhfTQfoQf38MDmn8HeD40gnKFl4wTEp8B78w9ucVR/sC9QW4hCW6++Mg1+i+Bc0Mr/kzM
dWmshNrqD7X3EoytubiG/quZngJdpa5HBxyer1nkeDWFU55uWDYI5E3CFbD9FH92fHWNVB71BUrR
9AfNGtM5sbvoCn1Sg0gC3folv0gDeg/u02AEHliuaJolhojuporMybG+whlI1bbk9bo24AMB1Qmr
DmxKDE2DA+IRfpkIo/HYxDf9VEf8lPTXxGDB/QXhD7cn5kQY/EHPBJVDhwy7J0dETH7H8uXRN7Eq
OSVDrKvTqwM3r3wO6BnnM6mZEa4UM90ZlkVyn8wn2rAI6gX4kg2d3iPtVc/CFc7QzBZYCO3kVqrH
RYO/lAxmFXBBxWD7iCh8wDi5lzHG4APwOA0Ee2oHQKObzOpLbVQCvQNRuBfGZ/aDvCBPeLMob18E
8MgZLCTSdYqzXkIw8VqkOHTaIJFStGvPBsRn5w3ivZvkUJxq3BPGCkMzf5PRb+nHw+/+ZcD/kJkT
HBgG8D51tmYupRem7SMKF0IR5zgB9Cwk3do62f8TFmoKAWd4HoBQPhfGRidGzTsl5V3J3h6CZGgI
3s2SLpBe70J3hzlHcc1+tkLwXGfnbLvQUAtyBit/RGNwcMkIh1mVCdEXz0wegXpVCOJtNzzC5lcB
ThGhgcgP+BD15hDyKAmKdMDp3mFZKQFytXAP20VZrpQ/UAz8YJkWIopkbVPek1+4nIa7DCHfejKt
UsfeuLAmpt/gjXQxsyBW6KoV9yBazCKzvaliUHaC8o7fQlBsBR6yX2pbnavGBED7Dy+Qk5DeoKKZ
ExeTa2gfHm9U1YY0BOZOeBdAXmKLwsytNlf0ipK/2RSLc0Th7wLtFyrSC52enbzTpbvJHFZSYrse
iOtEtnydPXhAq0pNUuBFq8jVQl49RihOL+rsqhi2BAX5bqA7i1+iS7xLxHASZSdKtct8j5FKxHol
wzktdcYT8ehvaqTe85bNu1AHTVAIPAo/kugsQmDMS8O3p2ypn66JViuC30r4H0nnsdw6dkXRL0IV
cpiSCARzkBg0QUl8EnImEr/eC+2BXe5ydz+JBO49Ye+1r4Z6mWh1Pwek4riXvlQy05bQfnxCH/oV
G5aGXdesojpkW1KyoW5gBi/4Vw86NggESeQoWfF1nuqLRKP7rNH6zst8ZDWIIOvwRNS0juzzRQK0
DOXxDOwf9NxHMYszYDWw66VURaSIWk3SPkzWU08C0Kq9yYNlLUsiPt7PvLgbnMXkl1v+m4cSWUIp
nwO8NAnKWToVGHoT0HMguP6krZA2txrNsW9WJ7BoE6I8Eo8hwnabd/4Mdb8aH5ibrcG2cHS+Ln36
W1bD7BUdFFuo/yRESEZhaxl6FadvkdtgNHWbfB1mxFqgO8NmDpeUAV35bAg8TbaCCC1PRJEs8D/X
Yn966bRVQEK+t2NyI8oSgB3BOblDv1Mx5F280nUnuBKJlsP2HZKvsyT4oje45thJYePRjjmK9ETY
1ITc3FNeujLEkO6Xozu2e0H2G6eswc8icFyU20mgYmCw4DM6aH8kdc8AAqPNiAFhov7AxYbJYVq8
09ULnKYv2HBY6vSDLxgfnvyTFWtEeCWxL0HkDhmSHRamdk+6xLdFLmvO00ksJZ4/FZ9isX0jB8SK
dNHljzJfswgutoobCE6drhUcAJzwBVXRnr3GtwZb8FXfK4UoBK9IP3XsiqJfAejCgizRQzPqH22A
AXhfC0j7D0YXAmixeF7DFh8ImQJGPTikPsST+Vcxxd3m3/KZsGOMtgLgLLRF4LGSrze5OOLvqMzW
UoBnRvhEpo3Qjo9H4g3RhF/0qrX4A6wJdVPXbtIM9VHP34wovYjkXY5OZlbRkLjqDCMDSlxOUQES
G6eZkO3z2oSRb7OUzNxYOhqnQf4nI+jawjJ5BQgdGXtumZeL/wqWSflmer51bknUZ3/DJVeus/AN
xkDpZBWrt8+m3zZ7RtjR2+dpUsFxaCuBX0lEORb9WLLbo/Cr+oNlbRlJ8KLYJpbUPx47pKqoIZH4
lQsK9WHkoV4y/W5bmk3cRkzlF+j7Wqc0fIoQ7DQY29CjUF4RAfLO1x06EaaU78glpDhawbfAbndD
k9Bnz/oYkdKkXpVrFR7y1mua4zdXbg8OSzxNrmotgnv0ftQB3xFDvk/OUwdFhLZWXz6jAp5CCVGK
zG+FzUewa84kll1mxeTMGS2OxluUPc1uo5P7fbBsfovadOsV5CG8GTJuT1Q6Npg7dG4IsZMVyKul
wBIBKwC7RQCA7Udf7/C99OAl1gDpoIsMS5lBiCb/w1RAHDQ3VffAFa79m3eq8KiGT66ZelZ0MCzT
Nb5nuuOjkLl6x3KWvSOMh1N8xRJ9beU1kn6T6RD1gdOhQH4VxSbFeZMJrE5tseIFSX8l/30kvqzO
qfJ5Zci5IV146vZMa9HsMMQlfOLrGtQboz81CGol+BgMdBZGdWbaqHfuH29PKhwR+mnTEesuIw9e
qa6+zP9dXZSOK+Js/ENLy+IOkkigfM5hc+As1HBbnXg6OMzf9cpC2YHeexAhRXlv/CUOC6OakDUO
BoFtIm3KrNjZ86isiUvEWuCoyH1XGUva3KkHzDF33A7oEhmrvhJiP23tqcrrsT7FwV7Sfl/dWsGQ
Tm5T7nTiOr/W56yCArwcZJphLzIPoYhR+d98cvQpM5zANv7J5bpiL57+mIheUkSEWu+r5D2ydel3
wBGZzLOdDJxA+pnCbaJulOwG37hFpnaSsw9ipthMUx74oLURjLJInC6smuTXB+OniTdU1VbvX6zM
KMVvhu5CW3ntYQAavz1LF1k/THMVCxk4IOd0+sy4WIuLSYOo/yNxmltlGMBdlJsh+Mbr8KxJv0Mk
g+r5MN2TbxHLzL+8XrcHWuarPLmoYbO1WK0ktM7QdjdvdHLRNjdyJguraPpovlADs2p0XuiQ2TNo
2Q+wBNSQaBB00+1HTrWDEv9Tp2d0ooN5p/+yGswcVxkxZo6A/UB2s/EkdfZMavl4j7uSC1j40dkV
NS5hrdBLxFXJ3JoBK3Xtslm3Ww37Kp3VpdDQLS3N+lS7+QVOW6Qf80PCRL1bYrVk9UzKKoKVRXjg
8h82Fr/iL5UMUzy+K9owppKBifkD9CyIJa86I8OASpC0hxC6HcwgBnlRfg3YJu+TT67snqk7kwDE
1g2SGPYgcISvVKsOWpAO2+DSepOifDFCj/su0UjBQxFVH0JGnDSr8lq4aE80Sx16AU9n1IOyR82Q
wp6NQ3gN1Z3VrDryM9YAQEgYwon7bVhriy1m+9Nhfo8cFLtjvRNA5L+Fr5xXR+MZGZ4VgiGLA50/
VLUVlCMo6h4o3+e0BFd0lGCnvF1mhdt22OrNtr/jjm+R055mOakryQwq+q3ebgU67av2LGzMAJgS
cJZQgkVHWiLeBM4oYe4Kmae6DHmIsSKQ6H1rsX3n8FDthI+I1QSbU6TWXGhuuKbrN+28X/G88O3O
+FZSmmwDjgmfT43TcmS5K6r38O9FJ1czOrkigaKDgq+ETbO0m8KXVfuVsQTeJaqvyxe992kBKq8g
0Mc6vAJIOy4GePJSFay8RCd9G4S7LaZ9GC4ZfSQLFmm2/s1IDbkIUhesY5LbLrrz29f4taFPsPP4
+2JdIzwpi4OTcQh2MUzqP3mNlIT/KM/iOO35jbNLcsk/2Y3MehACbJb5b/xp7NEvb5MffTs8pRN5
jOOJ39vR/+prtVWewRf/LsJaDgWF5F4+15v6Jnx0s0gh2uE5uo2YUdy3sDB8w9eO78dsvgUvwD/B
sUz+x4KhTLBL//SvefrBcbnU/lHVc0O5Om6TP/OUbKkr+PgwNYolAcz+QAgRK2bunVV6r+wmAuRw
wMeJ2pWVL/U1E099/2IrlDILZGtSLaZsZ9dsUnlL6CaqL+Q7hCSVLl5ahFAElmF6mzWza/4P/B2G
H47b3FzLBRUvOz0ZQsS2y+COVa5IfJm1ktZx5Gj5P/PFrtTwWZkryc5i056HnNNLjKSLajrAIxgv
CannndfJNuxOizWIfth8DhuqWz3DjDdPniBMmJMv77ARmHwI0prJbD4TUEC02UADUJG/+I3XwRd5
xcQtVDwjTLJ9Eusyzc7GRw3W9tuAs8qEzmZt30ChzJyG8R76zvc90E/RBMKBdJzqHFurNnAH0jRi
FFpLPka//0xv1f3KN1kYqzvdEnXzCQ17rPqWre4xrh3C+pz8Q26emCFrLST0HuajgX6wPxGsVKZ3
iDd44WdhJxbJ6Hf2tUSq6JT9/gVjopN/OHsm9SANj2ED9KdTfY7IiqPJ13QC8ri90E/y6cu9m+mk
dS0zKobZUQICTRz+gSI0gwdfYz7xPAebBuuLDiIMFVzwaCLFoWdkVhK70VdTbcv8xC93SvkViTKj
fonab9yA5K+lujdpfo0Wc5iZFCXH/m3C74lwrXS0Q6JcTTrn/PwfLcpmCKX5ryfLXN5lRkixx5KG
vYQh4gYUf94aFloqy5pxlDxexxShZUgxDF2qWZcPOhDzriwLh5t5lm7itwuaW4QyE31HxbXwwAOk
TR+QAHJeHxk6w7uGpsUGRsTzjROZZWuDv1Q/vJS7lfpVfyZT9AY8J6aD2vFCSI8Qg9lwA+2MRM/g
I3ynzwC5/DYFKbmoj/Q9q2hbPEX2x4lNkcE/Dk8Mm125mJbWSuhmHNOM8ljY/4xHF8OcIFTJL8Ge
2DItK8phW2RJEWs7hegugPL6+wdX/ixDPfLsvsY9eqRZH3cNUwKCv1G9oUl6pNSKyZp/CbwUZOsD
mnw4uQOneHZa/SHXgo3DKLHFaRvcsDaxoxR+u5hY5McbGxFVyPg7JG6KJcbjKSYIEz8N+QbN2jom
yG75jIfALngf24u4oUThF4+zQzf+Gf6s61ZnUsOjeX0N0++YNvaL5DnRFd/PzEMVnEFbTUGAS/RQ
QG+JDoYFF/0GTrSm6aU50AR+/paA7WEf6DucWPq5iI+8lJmXH9TpOrUblc0Q9izm9jx1g6/+5Dbr
BLOy5Q20I+2AZ655r40BptaqsRTe/XV0OoH0iJQNjZmKR55bOrhKKPaDs2UwR5k/5nVd+OjmePek
8psfRgHrVTvvBrZ850Wyus5dEZnGxDWVoLAC/ig/EV0AtC/ZlvCQWj2rELJyqC5c7OOcU7goGGWy
ugnpTmwOYys+MnzkBQQIJ2/55QtPoin6RRLGs1r86uKHGhwlCfAx1z58d9zJHJRjvNeZ6KwmD7Ip
KshFdgCItQxp86hm5UvASkPzmE240TG7d5sOwCAa9kvPxMlprzjuVsEeTqxjLbiCV8qlLTEnsXPA
bHiQ1p/Fp7oH16Dns0mtfFaQNmz1H9kyjGMe3bAwnEf1reJkWOEbFVcYnOFDQA60ebp5FCswGOUR
VSzWM+IzYddsa/dS54s50sxNkCl95Ru8cYMTJWuVReWGJxKlGwpx8AdL/acz1x1BoOkmdSleeSgY
A1p+HW0KXo+C6Zl2MOs1D2uqHWT0bIkncBWz3jSIfxn3oWwh8PpWKtyZ2xbUUsYgyu8sz/BQWVlU
M0lul1zidNCs8hYEBvMJIbEVo/krg/T/rF/+EM0DQTrVg6FvJv5iUP8JHJ7Z9EUiQX43lpS60qxz
wk+zYxZoSm68BBILVua9DA1ffbYfk7y0hpXM3dV4SuQP/0KSLwKYVmdTh69z7pBcmY0fM6ZD21Pt
SL2XXdGOmNkRmMShuWw++VD5csqHAaphEb/sxDrOdFj2zrzLyUXhwGFsUnrsF4x1zrKpOozmMtWf
hMMytPGsCUDFkk6Xbe3rg2So91IHyEVhtBT2RAAq3qOumYIop5SW9NoXxxoUgJHQ+pHoyhSQ/tKR
k3P1djDIdel5vMr36BavKU7Q10Fb6RYNquFl/mmy7MKijUPmA1EWFbWL+Ksm3oB2cNwk5gUZyiuz
2az68iYkg9SO9XWHvOKLwf77z9JoKbAE4lR/oDIPfPlhLYVf8YkIgUUIbnkT8tZS1p2EeyLekw9C
qNpAgQGkw0LCP2/v6pAoVIIFbkSrpBtGHzwZpApgCqZjxuDWoYD/SH5k4VzlO3MWiqnyBtjZji28
TurSWrwnV3E65kJvdzG6lR3F/cSHQCxS6wRAf4BILjAC7jtp0V2KffBsw29h8qHZvFDI2sqteDAr
5PptN3TeY+MAecrc17Sp0cpXG8vy9Wwtf2YYu8/Nh8GD0AYXxURoE1NcLTS2QsGxfQQH1TWjn2g1
jReaURp2VHEfSPHEibCY8vR2qg156SXNdYA66b17kWcg0sxJxfHFk5vvGqbtwT0Jv2LKSPZ7xSGj
5GONQDmObHTRABD87jwWyXhUQwx8mGuciqbqtdeP1Y1GFUqW/J0hOEid8gxEHr3l4dVSh1sbyD/m
FR2JQ0iDzZ6bOIvIT776XYdT0p2hObAebvCG5+AQpjzUMr2LHN/KmK3Z2HFSNBn0kExstuHfRFK5
9Qshn74kIhGFQRneVD4IF4uYx5eZnapLci9mwFhMw4YAGuO6ubAsOxHP1P/xTjOZKpDPBsiHW95C
zu8O0woPr0lMjI9hkh8PBEbqpyvec8P4bsY1xQN+RWszPolZC7gusMKVfun9sklC1ukGVCob9nhI
VJ6QZi1tK45OzOeskytEPRHWjl073dxNsAIvnfKWfVrsLxqnyNyQHx+1ReIFoodrA+lRsi4VO0Wk
GdzjRycvZ6op6asKY0JA6sYqMX4hyJDYs5D/YQgBSrpTdkx74LeUbPbmhAeUiKBB3f4DuaDogSwx
HO3cnmn9Vbc+595w1BjhAJKi2sV8vhOujUJFyAZh09xwh5ECbPH14mJ45AnTbDpoMAXCqRmZEuwE
zBh8RUzv9vLBQ58+lbhK6XuRbeb+gM8TkXDpIrGdRRCI4xbM7jzKG2UVxB96+FCHf0if2ZLBQFNP
OEF5WmgmZ25aiC7ewVCK/YFuesJg1v5o7fnFjqB0jD1UNkwukF8lp+g240pzBj6STb1NiFY6t7/D
PuGz21TAahfCjjczp9gLfHJEtgnLbnTFGXYUjXnyrkWtNaII28J+HdfaLSRij7PqMfy9L3CTOQi9
YbZSZrMDmggQiD77lAEkqq6PH2WfMbAkNpjbE40p5fV0zqVv1mb0wMxbz/kXYU+lpNCEONElG/8N
+TkDeMgmWXZDFl4v/dBIy99qNf1DBiR5HlphrlJg3ztUXuy+WXu3Xu3AKffHxWRc8y9lxvPJXyEr
o4BqEB9H9xf8lmzvi3uDTRBqq/kJ5KPaQi15Rh7uRIQBuOiYGyApGHcsrt/ZnjObnYL0oEHHjfOC
t28XOtAYqhx6rBahxz8hPjAw2pWfmYuTQrWcecBu7qqXPQPnfSU99hEO6vFAk8rTZklww3xCYqVy
C9EQ0jPpdfKKWmZXGx7ye5y5h8i/5vtOXXfIe5ejnT2NdvmBPSmAlonx1IF8FDCK+Yx41Qthloos
5WGLoAZQFixYVoHGCqwcuyHCYaBx2mzueQCLz+BfwkJe2cefyU/fHt8eQauzwkRa1xLQDkS6DmD3
GexVERjHxsfhvCBX2Slf9N6cdGK8fErrY8okoEOsQvS1EK8g6dQ/0IUYJLMymfRPpNWcrguUySne
2k2t7EN07ed0V1SOenybbjo4AMklHh0L612Tl2i4fQWERX0dxZXsNiYtyoHkpTB1XwZexVHli4F1
yFkASO8+yM8WFVhiEaPIaU8k+6O0NSWzc+OvKWhWrika/La1I+0hyV7AAEY6ps0HYWyzwCl5fyah
qzCxeeaTm1xb1J5bigHkvM1J3k7VPcKVbLrC26vm5BUQT5Z1b2NbcoCy1X5zFWfM0bIXYMbzwOgh
QE+Tt0tbWv030to0/KmIQibbpgbJukfyLMQEU58GCkfuDeieOAfgG+ae2jpVvKtbH1w5vOriNNm6
+k/VnKjasxfH9/WZ/GJRwlBD2Mrgvb7QoUdIWGd0ZHCjbRkrWCd0iAvONQji4xpFfLdFhChTBl80
JlkF7SotVb3XqSt5Lwwc02jlX4bNHR6H9viLFwV0dn2u6zWCrRQ5PHsDnfsddoI/Ml2hYWBb2rPD
nUXDkBwhKDaa+0b/hrzBWFULVC0x+s2lLtrNOnKwxuqYz/gp2Zogr9rgzHhFqz68Dd1R3CCIH08Y
2JKdLGy6/FRXfqbdXtMpTg95DfKajKj3DDv+YBg6hveIXnKsr7BaFASxTyokjKQaBqe5hkg/9oAd
PCTUcucz7me5IbB5DiH2ZXvU1FjwCDTSKTLYi+Pa5qu3lkUEPDxd5i2Y1vwkTB4dKFeHQ1APO6P2
I1AwJvwyjGRRVzXH8YpGkKrzo6dEGy6Z8sFlCrptGferfiNeKPDWdMsRhod+i+Rq3BFYFa1RhH83
4lf48mfX+Nw1MGx9y641YtS2g6XAHuEz5ri9hW4OO8zHdMMQFGZBjW7cZpu57Cy4VXaCHol+Hsfa
bPCkxo7+Yu670ZVeT16Di0RF08xqpUvC6qdQeiAh2FQYmNHhEHhkLbXixlwbXd1FQPueQ0IYzl3g
Rf1PhkKYMaocQ24kNgjhb7FvmA4bICA8AYWp4MbCGkZDMvn8GLwNhQB5aiMq0KXAy9h9+1nIvmEA
pjrQz/bCRVaRnVPbf6XuAGz746VDQ014PajqXA0EiP02vLe+JfSx9dPCa61tvrZuPew/e+DgI8r5
FDRby1g1ZJra7OKH5qqh0knr37fIVVcfuhZpOgWtvE0RaBXKOdFXNHJigtxc9atfLKV67eXc/Srp
mLBQoazw+cN80BLvjafJJfDVRU/jmRWQNEiiWBDjY4dnHIvaXxPbSbqlea3GjQiZFmt0bVt+OhyR
kEGQed1reV22z45xoPwIe5gysc0naHawviCuW4tEvJvjdsUUCYUyKUbHgUu2CqG6UbP78Mca0CSp
W/wfJUsWFIMaX5hxF/BZpk11R1GPmbJ538kHXFoP3ufwglaYmQB6LlggRkUaKNpmvGOzK2rcSgWc
IrfQt9gNMbDh5aLf0m0yGSbAkzKn871Izxg2UXt1r3Nv+sXbzbj2GZ8IyATb5fiTc8wwI0itzMcj
Ejfs3QSWudmqQxOhccbI1b/A43KSZS/GasTWxtm9ykc1zcvPN7JQdGHT0jA9aUZwkI92xpqeI4hl
c4oGuocIuHgbKwPirVpeX7NukWMIrCWAYjgm7R59HSKXXTDeRcR51A3yzyt+5AOYKXUpaf5wxrNa
vfwsxtDMQiftfvCGyulKRG2V19cS/VqrYZtL2AF+p+hq43MmAdBjZvjxph4OlTXiF3KTmVXAqULw
na5YJ9WYPYGR1DsGr538mPI/iZlZwoAXKpvZysui9knpJd7ooc71L45dEPQXTMBGQSwgGkOqdpPS
InkVvB47dAdDfNMkW2HnUD6JkljiHUBd3bh8ayV6hCcATKwD9c0UvwXZ9OtZucG2pVa9mfHEBiSo
MNHgLuJhoTRuAjihKTUIfw22AnPC69DPDidqHJgsInXW+EIfw/EzR/C99tjJFbq5CJmmESreP3nf
jF7Tn8aHSdLQADIrOUVmsRyVG/CsVwkgrLoROVX1FzyXuA44otE5aBCP6aUMeCxo1EfkbAHKOpxh
/NEeIN+BFTCDxNy6sFbHZKn+YjhOdwSIWK6kETtfO1F+74TfjJ0FnQ3V10Nhs48Fmn/FwPjVRHL9
XSNw+Yx13ri/ETa6xCeOIEu9WkPk5Hy31uQaNDyDUtgx37E0j7g71PGQQqh37vFsXmQ+nQOlN31D
I1UP1emQkRe9EsyfMd221wT+ErpGv1D+0upqhqhS5/BJGMc8lUOYrXREICl/QIJXyai2MsEMoxuZ
/hisB47lIrT2xDgtE/kKX0DNEUoiAfIO5bSTr8w4wt2b3mZAGSAe24HfbXZjQC9k5TTB7I8Ehhex
TorBBrH+fB7E2OpAiTELEkhjhoFOVQFNAfwn1mqyjZPfFn8yl8drL/xr4ifiIu/NNybzVLTqF17F
EOhVnN3HYhuIgDNmAajM0ISshohjewPokD/uxhoZX1eV7E2eLf7Z9wOUKk7nIjizzzPQ16o8OujX
6/QPUMIbwBBQ03+V/lvIRz3y8+4rItvsl9gGXJBHwkiIZ7LWzIFMFPw8DYM9oq6g/B68sj9xNZfK
RUXBA6W//q3TKzZUsYCuyGfy6Begv0EFCF7dobE9yP0urD+7ibCBv9iJnURnpIbgdGQGxRJsidtu
QTzlGB+KW/AvFFYl6CbzwwRJ6rz0E4AOA6f8CA+e2/eZbbAcbtSHlO3GG2+uuo8xkF8Mcky8RrRf
82hAgvOzxwTNNcdlqK6NcI8WwaTsAGuTBGAiUX84enRBcVS8r1plaxtFO4wrQ9uV9/i9pyhiD/+m
qWIx4cxuEZ7x9tJhsgC9FS4rCiTNoziQC8b8CB+URfrXlhST3xNFAeCzcTYVn6eeFmc5C+WpPlp1
ReyBKP8UjP9ko+TRxi3wBhdD6y/5CpPJ/oQSIWm+UTNX9MVI6Pfq8NSUo9l/acah3GjdKfzhYcgT
2kcojIBGuAZfwwdXEEN+Ulvol66SMNO30YFh2dWGy+vOXpTAqJHYwXWc3CY07/Fn0G6Hcj/pduNG
nhWz5o220abfQ7jFsciGFFs/i0GAFjNxi2E/lZ9yFcxlvY31Z7oNoSEt0AI8tIgRz2cKHv8Y+7gU
BZKdViITvUN0zatTPq/tUFkhEP5muFzJ5Idxibc8txeZ6cM3KssR1MiZAUDpFASYw97+aIZTUZ5z
loccKfRv0ad8VnSfNeaIBpfX6Ch2UPxsAUaRXRqunHp8jXGyq1MfJAkQ5lxaIeApufD/UP7jSBGh
QTwEZVsVbscWYqE5dNXhx1za2t2xzN1jCLViPfQbqUAPSfKIOy6G3zLbvLmb2aA6BuYoLAyQc5bo
84n5CP326/CjWsvoQchFAaoGnByW3h1hCV12Gf6YZ39P22+a+NykxXSo16iPCHod+LWiL/1Mmf+t
XIo7MxYsEPkZ8vQb1zl0R4bVT7LGWD6zIXQRzfQs/9gWZvFRnOCgs9OViE/4RLcvg9nO97Fmz4DS
3A98wHMVQlRGUytF29NQoNNaNfqWIIZ2TdAZXhUaWWwpxjMykTGckZ+XVys8NxERErjce1SHiPdv
SHLzhXStWe7DGL0FF82rPzir1/p/ELbOWLwehbCDUUWybooQ9MI+NHCSL9RP2LVQfjDE+u1OiKjR
ttfXZLywIm9fZ4Y86om9dOP+DYGLvCQ8xDZtAIx29Px1g86AmgJ2NWmJnadBrkUjVJxrs+Ws2I5/
bf0hVVeUz7Rh8uTWXM5h/fGaMDwgyEfe96+BoqAL9MAC3shVvmTm4VEqHRp9HlTnoONW7EQkR9O3
Ew1e51RPK9J8VSbHwSHwdD/ycsniWsKkrKouiEMgIDhW4KFxm6hkbSDwq4NHjK68zwAQcOL/6x+S
JBx1guginK7GiSOfN9yCF4eFF5oMJ6/2QaWvJdcpPaEafeXnhFOzUz1k0QofdpCTUURVrb2w1mIw
ZfqV7mayS5EcWS5uBvmzT/av0k3oJ4Vnhg4fCuOg+EnynDEzIBZRu4xw2rQYuLQrPRR6C4izJuqQ
Xad/YahXR/J2cAGtzK+BEOhFu6qHa67NM0DpknwyMU/JUWYEbn3U2QnunkrZXZaCayEBtKAF9Wyq
0HVMy6rc/sHjxLjScseQaAJ5hKXWuK5RVE7B0ji+GA8jrCrOL9R6VK7jXFa0uispUF8PCuKP8qzB
akz6Ry1sxuqbpVSqf+mqLxd3LG096py+/sz1rxjhs8hvnz4BZzXDbmguHUAjPHBF/C+ls3r/QKmK
YKL1IRUYSE/j+B69aoAXiQRFckJbJbxGYpfuCSOXyQyk0nZN6rHQiXp8RnU5J42kmt+/1+q4ZamU
nowtnoEDij+xYV80S1T4taxxbbUHAuRExe/Mk9wfCzbxrir7fMrFp+AjAxJ/WlJtgAsTqLUaWmAF
cDiYAx/g4KjsAYJqhlHg92GnSiYad0Dyq/GDv6I/ncdQw/WCk2YnY4IWmLjwNwz8U+C2IuGPlTuB
LYgUVApJ4ZebJYwfLxyd7PcwXhAqutDEeybCqWF6Vn6bluSJAAAPJIzk/Lz0PjGD2+yDrpXmmI0m
20v5pwMSzHxBSvizpy2RdALlpaYX1wKgsD2Gf8i65I7kEcDVQJ1o9H/a4NHTjsIAyn4jPfY7FiBl
I2zrDHzBLW3hZxE+bb9YMpdD71hZfBmh0IJMFMWn+XrjVGF28a3pNxEF5snC6SI7UQZFm+l6cYdd
SI4JbqvpVL9p6ZlfSNa2RwUno6FGs9a8aPpauO1gsAVbGrA5wY4gnaYx8DEmf0nFOj7fyFgi7yMq
Ixl1UjWFXxV1GsN/1ouJsRe0j/h9zQcvmDZjfJJfjkSz48QfLeySibEBQssQolLxww9nhrLT56lj
oZdmPPWGamK8CEU/Fq8ryqRi8iSAop0zAifBA43Fsuf69gAzpcyEafEv1oRkYV4Wz4FT8T68lMkj
MtxAdazfZEeixFv8xRvYWPhjVuRDYNytb9CGi6+ANS3fwNJEIxkMBwAcbODzfcnI2KV/qXNPSK6N
doxUBpt6Xjlob9VbZs0LxxelKMc1evS430NPJiCseJ8SVVpNaeaz/tOTDBnSBzOwyLwjDeWd5LE7
7OtSBN/E2NRA10d3EGrAf9MLF2aDWx3fddPbirjSKRbxuYZIfI5le6pwCE/X4Kdh0ypBgsaHcDBs
6wXQCHrZ3FCAGQAB2CV++Q1bi9ndqV01POYhV2PIUlkeBF60pTRAVfwWzMkNcKqpS1HhHTE2gfar
vJ6qDhLuG6MGIMg63siI9Y8FfJ5FzvJyRVpgnSCLXzFR0hlKrMcJoyWMf9i8Oy078hVKElSTCZMV
YxWYur4pHk3ll2GpCJIFc7lVrKV8kyDS/dBxrzD9Re/WE4PBuInUngUbkJwl0JJifuKzIaCb/0H9
tEdzlPvz4Cw7X9FShFt2mWbwnyrScgghDchzYU2QNCrjNaPV1tDEwcdz4Stk8v4o+Y1JTPy6M2Z4
AZ9YWmAOHJVMRQsenUB21/pNp+/HOOdF1WlooFIGBAnzXGkgJkD5qzlvmjdSL0ijgcwAFNUzBtSc
LczuJZ8klud8Cdr4puXdxjFCqj90ZAPL2gzx8g2XQ+6lLw/ZriGelIbEVGcsPMQdFi18kG4/k4Fx
NB30rVLu6AGThqOvx4EAJ429C6J1Zr/xCeGObv2IbAPo89jN9XrnyJShSDWzi/jkTf+zRE9Gm4Uz
cZale1PokBXojLrdYf5XFtVfeJxJddZSlqj67mV4NLWVrK2qCmq3S96HgqVqwrYikF/A8cI7eWE+
pgbzOLZwlCvS22iHgF+PgJ8AL14W0LxoUW3dXOk6T7bgPKL3lwUsH8czX7IF2goNm2TH4yWAq9EP
2wHHtFvNe6DU0Ri/Ym7MbKZ1f9FexHGSresPPFr9b3qgCUdZko07xq5vfJPMb7PS4wHhXCYU9cBU
t+H+i3cCOfL6KgzW6JlDcFPvo6bfA2PFu8bHk5gou05G4ORHeLmkuygOA+NMXsf8HV0E/tNusGkk
lxYiLCFoLH2Zlx65I2KcYAoTX+CCC2Ae/F2VvE4b9tnSSQp3QWtbOVJ+rMLxXkvvIskVzIWiaqVw
e7FbYdUZecLiZ9oxNuoJ1CbFHFZoG1yVn3hCx/kTxyeoImJ2VVovX2dhsgSvEO/JS+19k8WhwuDW
7bfvyBuR/77Nc/D6Am41ZauIT6A/vIVl96lhKJsvNyZ4p2eIsqeOUbrpR4krcnZ+3GLWk5itZXp3
0YkwPcsrq9mxWb0SGC3xqC4Z2LIeRp2muPK4OExXgn+IyEWU9MMlQ2lrjLe3qzIU6EMvkD8mp4UK
vhTugZehM0we+apAkqJDA+npSVGdudk/MSKtUgb9vy2hUdxIgpUfhfWhhkTI2fmZ2jxLZhfvm9dJ
AaiIJC44mtKHFn0iOyJH3Jjzh4QIuNRDxDb/0Dh2kSjf2l36SyvR9gfJXLccQDBhkAH8QsygddqS
tAKfeN0Yy3fhvEO3Wf8FGdcNhS0v8ALgDFI49SkYPJK3WNlXWII6mEjAffZVfKjKVdG70YEsi0Fi
lX4FgKA+gt5vpJ85J4sa6is2lvy0X+iIpNAP3fHw+pcDpYwvQ4sM1SgZmEYnZBT9p7yhjmvpMk2X
PvLtit6k+rDFCDOAbbiJskNB0XEKT2qyMd4B3MFd7uWfsHv00QNGcb4ZOzgTAaBHCHYXDOZkduF7
WPbTwrwUqKMc4SpEAUm0xJQId0E/1RS5CrNXJnvtnCj7oyZXo9tzUbfJIrhEhV3z1uluyJBqHQXL
ofqMayqRJcCZ8dy3Sx1VLOXGxaKveD8nccnODPkYDq3pD4lB9UjxwppsYndtf2rRw0Esz7717qSc
c3LBR4TCiMxY/s61KwJQBjGTtmTJP/WEl7C8LZFOzz8c87ngWn8OjEUa7htz0VRrRd9l8K7IVP8f
SeexpDgWBdEvUoSQ1xbk8B6K2hBFGQl5775+jnqWM9M9VYB475rMk4wtFwo8WbBNwPvbFSN4tsWt
A0kmZx3CQ94Kj1z61l8koQTmyrdpZTtotBEzKo/A2f6oLaGHHllfIpv5YmBONIM7GVfvPlE0J2By
gAX9l2Xs3mdqDAQ2eHG8gLueobwdLqq1DHCA0KsJlHbED/FHRsH4SEVUfiOaj5fZLaUds2NRe7AY
gt50qaJzVHzHCcwX+ozUAX7BjhNQjCUNy2JgiYzZgaxWmd7gaKQeVSSLjeZFksFZ/KgshG2KeEPX
weHFwoMTy06emPV2/6oXWyrc/pGWKNxEBxE3YHJwi23tGrGbMvZkKMkOI9KIbLyL5gEk/Nz38bTP
fnXCAHbAnX4Ze4aKS33Fezpiw9wFiLdInOtYyqFkQmdxEGoAZh9Rbac76QMZP3z+2YG4BCn7GYc7
z0ADeGri+AczdU59DYYQ58Hw9z6xvfX/pXJJ4yfOfPiehE8tA9oD4lydDgQjDjcr+GMxLVJ9ccBs
fEcE+o8j7xXY9YLVI/SIyQARhPY0ooe/JyAVJ4FixrnNSI61Pt18B9iE4V1ZfE50PrH7ZimzJCjX
53Z9don7hAZazL4qlJegOS9sNWwJ4V9oRMzgXGzW0VER1wmxonBwfrVD0N64jEIqjrxwZfy8PRzC
6XayowGtL/zY6h4/jzP8pFaEDoadw5v+UiYL3ibrxk9rZ1CB+NeDraPEYlD5vg4DUiRqqUeusyez
8D/FwKYfasli3+k9087k7RvgZ/+rUWm2TjlgL3EyAYvhSqyt1gPr8ptCGmThT/WKo+hp/Al4CE02
Ut+K/D3ibeVSiozrLP0Z1Q8NXUY77LuZFY7e7Kj2qTdC/2YHqAnHCLJ83cAk4NtDqk9ECvAP8mh1
NWt/OpGrLF2Z2iVFoE1y6EM66+JKY0okjKDv7Y7cQK7vJ8oL+bkZMxYQqRNIWNrEv2ZmxdnB/Jwd
ffZQw1wbDpm5l6M/SXsNPKniHum461+evpWTwAWXYbHk0QeQ8gdP55eIGv3TP06H1W9qIRmBYQz5
CBNxzoofzY1Cj02KRc6xsEpRfxbnmDGaxgYnvEe8YsLaUk/zVwPSlTsmMpxAZD4sqVII49sYS15+
ADzvNCbL5P0pcXjtZ7ABbPHtkgZLVr0LDgqrEdEOQbpNIiu7Mg6ly1iggwjfe2FRQIyJFhfCnbpg
hdm4cU2yREfXyF5Qo2qi1Hys4isjmCtLf+srUFAveetk/UOfXSX6bj2jqfpL75lyiAOnRqXRg/Jc
lXcWCqTcOCm7qveSYGZjgzQH53y6r4WNIU/ve1HvhSdm34V21hGmnjLhDxth7wX3JAQb1svOAOkR
EviuPWkeMxTtTjumsF68t/Upnx1LxRk0L50kA6V49Ut2ahZBT/SOTLJDN1LuDLcyK2EafnyDDuUi
XjP+pERWpAV6xin4Fd6Obgv11kdgLV+ZFoEmzQwX+LLKruYsFw7ToFxdg+tyevbqdDYhTuvcbT4Y
ZH6JFnQYyZYsNIDKq4K3ZfOknrtxEX/jv56BEYNRV9uobvS1cOPxEo40lVD9J4F+4UknkSgZ1TJv
CNu+mk2xYUet6mdedh15PqrxaaePY/Yy6y+wahomxORvsf+apze+rsRoNWzpIPwxMF3WN8VwjbfN
dqq2WWVaZe3Ep2DH5NXQ0dw7OobKZfqpQERkK3RMr1yBeUWwMLpKjv0BBSfeFvIrMOq/uSWgZ7lf
GZSAPWJ/1T/izAvExYDxmN7s74gEtRvs9KNVCgsUSh64BD6Hnr4U/hADkKcmMqVD9MgUaI7mlt43
01nAUldQtuKBjJddeSkhNHxQTXv9of8gzEZxWS8yWicBqbDVS0k4GTqmBvBlupW/zPyQYYyE8ebw
kc2F9TTA3gPJZGuOSfVDX0pvByuB3rKhWwY22HSVYgOC+IrkBv2v2vgMqdJffr+M9ZrNRq52O5z2
fJD43WqLi0USLQT75HXVx25DI80fGwJaU6zCw4n+ZSVtdY2N1IM8z9qV3TKGZ38IIa7Rmjrplbmh
jKzX4s23m2W5I+tAN2yVJq5Zsn6hXvvjDZQ4kEihhQxDRsi8bz05dBlV+MAKkZEtOEXuuRsuCtCM
3jO7QyWte75PyPMQDG/adGFekLRrLwQXwgqrZab81ieiPC+qdesPbD3Vc3cnQ+w0yfEBtfCrsYDk
fZZRtXAWvJ0YM0HjAVU0V/FihD3CQLL91mzTPBVgSPYoTih0mzU0OYY7QMuDGZGAZM01+UoltC0I
D8JyAi23Ww0lfd7Sr3z4TAUbpGA8SWjXNASPzR4+qpR8KBMKD45LtFN44JItiE6p+y07vFzHEu2/
Qkk0HSlsjHR4supeIUeOzyHzKC6onJtDGBq4YiYNqVU0uzJiqUbZY0wXankdwr1JBTt7mUSWQNku
FwR8s357+5sBHAsjA0Yrdd/ZzMoY49XKmT80yeLnKNGiNeCSG4kFv0Q6tOo9DlZM2fBVtNEh9hdt
PfGzHkH0g4JnNtIE8gui5CtMR1XJCeTl5kDxitkpq0CjV/eUuRCvaN0wD4aHxI+clN3mZ6Yux/dv
gj2CV5n1gI4ZOs4WOJkvGu0fDM16q+ZOa25A7OG0gh+FbUmG6niUcEfHx1m3BdVLxDYqAIQ1mozI
mjziBY6OoV77xqrjSQaC+gbotsdOnDjrPDujiaqhCKCLJU2R971oD/gxq9lPwkadDSqqDywv1PwH
vbXjIzBvdSWn6/IUHkvtQKOhTqaScivO+0+Zvf8hFGzxMsxpC++gMophPuNRKE27aXeYGdgc8fWY
S/tJg890ybeDX7WDorpKhh/+O1M2HavDgLXupZA+zOVkPesjXycIe0wSGYiXv70b4PulYCZPprXa
HbldWfrpi7e8BKvMU8pIsn+wBGvOOYLk73CGKZkhgOQO+V6tJ6T/E+2L+YMiqB887Ru8xhokuIfV
LvwlowpWme+Qj53D4FGQ89t8As3yTRbSV1ySpv6Cn8JCEPWTvwurG5cFh6ZUkH2CDhVGcHAKIsTy
YPKuPsEi+qOdzSeWCqyvAfnwwoYzx3XDNU8XILtF6QXCnRoJa342KQqoLqK7b7pyd037r4jQLoQC
4uBICPoxbzPKZFjEQduCCHDjnZztmhiHv4XE6IuZxRXJieKMdvklUFHr4D7bwR6Fg6l+tBMrKTpX
SA+OjA2orxLKifFI518AVjtUzT6pH0Z4qF/5nVukkNHjqmsEf/XsIk7G9085wDhNTYrEwTVtf76k
MGD3WfxK6Ke3qrLEMO43i0cDzGG+w4aAKp519sytJa/BIxB6/N6ZpayHO9sFs7Fp23xLtThHvOan
nF5F3UNiV3JwZNg7HNT54ibGQnFMmGZdkkN+vGFdU/SVVKygKG3Gk49QFgQldk7kDKiZg+/4ik5m
+67cgVfW2DIco+e82WBQyiQEjck5xzTWkX8ikTAiOOhi2Ugq4J8Av9HKXvWZ3TLv3gb6dnwFVuAD
WJjL0NHtmGTSRXdp7Xd7V9MD3fonGiijWsGhF45oC1rzLvdEXZ7qG1ebJi9x/4Yrf0kSyPP8HHEW
dOBMSRljboZVQmaTds0Bu79p/wX3UK+MYqlWG32Lwk5Q1y1aEZr1kpGii69L773o6YzRGjExNxJY
b2kXDaee3Zc3AdYFx7gm+iNR3cx0avUsd0v0NFUJh/8xnbHxLXE6bSlw31vGdUp4159L1IoqgU2h
k/bLp75Cwz/bCj2vxMaLU3nsOGoU42CvGKGA5VmbySrzX127CvHgCcfZNV3cavd5p9Z4R6d/7zTq
qk5nFOkStmbsyNYA5BdSu2zZgzuNbJNVvUWrPO08wBn5FpLMGgB25PVP+226xpqvFEuyI8yYaokN
gIMyaWxSGwEGQl8/Cp+krtLB80ADMN/2OTCwU4vU59v4hhlA4pSmeIaXgymVYVI6T6hH7A/XMVub
N0VBNWdcLJX7WHHy3C2LcyTvJAh9uC6pT2sGgjqZxQtRBATojJimdaeO14wNzcwhfyzsYWuREmrh
iDl413XO1B7rHg9fcGXUMRl2fmX8njPU0NSuKfs04NHKVql/jfE1sBmL1k3Fv1msqgMSvUq2whWb
BsMb4b7OaYyxZcpLX7+g5FFJIJUP6YzxhdOAYgNt+caJRe4xAQwojv/FVPescNlp94v6JMQeJygY
qHTyUmTdPRAZF81bW5xckBWaldEGAjfGh5bxe4OeZc4Jq3PyvX+y1FOVXdhciN0NQR4Bu+rXCVMw
UBLuDKaMYpXSHU8Xnhl+xSl/b89+4h9wnvudtPY3wciTq/OJOADX8gcMnUpfiNym1G6Omh3VPaFE
CKp877PKzhrzWeg9AGeI6BUzDyJrudDcBgWQRgTjPOP3wDkxMvp3sH/RRDE3Mbuelp5cpwPmfqA7
LJ5v4zcFJCF7qnoiVE8lnJmBOtieW7Rr+Z3JI+AU4qvUmnvgCQaffoRfmr9Q/dGaF2w6kx85ckJk
3bSuHVbz/M66tIFscyfnp0VyNkU4TQRZimBuIk1/TNu/LRdgM0FgMWZ1R/7GIsRZF60zjH4wNa4p
wRXCjZLJkHliKIKkfDVSdvLdcy1JcUl7fFtivVBe+iNldLRvCWgevnFcCe8fvgUoz3JHEy4sIEUG
jtGbj2HVugCax6/kBzyjylBdSjYhuDYmkS4wKa5HSNaKo81f6Ws29YGwiAG+zNlgpbfJ+Ba/RmZX
RIbELwy1yMoQc0mKx/J9m8FNX/qsh9TpY5YvDCnfuLGept3TVrDXlux+RyS6me/KXfThW0hWoPmn
y0i5DH+giSDuUKPqc7bwqFh9i/iQyUYI+CTHtCrz46Sr4aCSlW0uMcUb842/IHzNYUsnWO9X7FYA
DQWPQ/Mj2AVPrID8bgsR+Nzvk9hqqN01FqPIZldAyRJ0XvZcq+We7a+pHLSr3p37whKUU5lxbOwR
MyrycfbB6giIqiGiV3T8mwS7Zqf9tT/NNkQ30+6YMTe1Q6eOm2etLxjCJBjDn+aqxtrjcWkwJCir
9fi0nlRoWgQC9ojshpF1glbI7HkumKeVrHXCU8gcWWxQX+985PxccsRkNE8rAcj6vrcM4EsfVlr0
JzM3sAv2QAK4KyLFUsKdUAkOh4jTXVb4kjPY4w1EKiZzHSNox2/4EoUPjHTl8KGHdogI/K14AC7h
Ds3WEkwU5UBcTMSB1v7qwrdWrln4y4eODx/AMtVvhv7voGMhxLRG0nD6RYih3hBkSaBSNv1DcATs
gh0R1bLUoV/Kv8pgZTJgoLCkxDeOdX8RHmLwqKnTtVXNUgMmiMBWZFotxh81fttAWucYlqP+Ftip
q4/5Pu0vqbnB78pPmJYuY3Z6Ph9PKl0KVqU9AA3NgxXJcuV1xE2tsa7ClcquHp5TjIhE3VUQBHzK
qp4+rwZhY0nQFLsnrEpQYTW1pISAJBM3LYump77NdGrv+lph0XligwHkmhLhHUJBr29t7MrQl+pL
/taXA6x8FrDKRgle5fBlpOh3jHVnenF6T/nq+MQYfAiw+Ia1WTkN4ilRO836L4nLXjFe2fs0CrY6
eiy6Kib2PLAZdQ46+zT7k/qzAKUIjTBLNwh08KAM5jCl1+M8ij4r3VvVNg+ZmtndQ6TExt5DJBfE
nxTPGrOQiJzBK+MTWgsW/mjlki1tnip8pP2JkQPPCGMk4/1tPCLDRjmAXm8M9nGMmgP5lbw0TzO+
/ObiTRtsd4fwuZ6RhI7J437CigfA8czHRO1TOdoZTDaK8AuoyyMiQxLEng8NPXHD6nlNHSw8F+0r
WzwvLCUiF6ES2UIGeay073gWcGdy4H9Bg6K4rmgqpItUWv6lt7Fr127b8XHNO6SB855H3qLoZRXK
QlmxSD7o5WWPFuPFv6TB1T3RQfmIeOu5Db9SaVVIGz0hRlTsubWPkU4o4Oy3Ll++uZdkTC8Xgbez
IqSpO4aSzTSNohXN3iI8iRhuKCkjx4zmMOlRpfPbMZLV3hy9lrSUzhtNsfkUBfp/kJMjGXZb6MBo
zLTnmiQYOgyeMAo5XiCvD4+tT8jM8PohGpjn09zw2/EYbDEUmQzyEtISSV8H46vZIuY/QtN/WhLd
l0rnqF9IaFGX4IBbvX8McQfYBPm5JHuQJKFH28kfkwqfDIrSq1WmKivITrzSKcznH9hqLa1LIGw/
AuQl0NKig9HlmHmTPoTzast0JPKUo8RsheX0rzI4lETBTk0sFbjaUl9plcvfw/pB5oRH04+kFq64
nazR7yBtWMBmLgEgLuE6pI4E2wDrzE/scsas49iLjfWbmutuEndJeAPBNB99S4m96KhK8IQY0Jwz
zL8OcwD9USgQ0Zla9MmDFhdqGIwZazwPNFPzJtmOV7rwP0xABzb1vI8G1jmI3tWn2DmZ5pqozBLz
ONzxPC88v3IhfWwFxe4YEZYRfNVFcqtg7jA6AqaM4ilYCfqUm5wh/EEegBFBZcBFomLSLvB0UBxp
L3UCc5isJkyHOJaWqbmx8hnX+NaChQfZ2itWu0LD3n6qrBkl0HUXU42zSChT82sMLl1ZBlcFIwyx
KzhamLwMlKWurjgYH/Ax0p5tDFKmmMgsRLIaNvmup6o9VT4dH01usOFCZwgy9eXRSlwY0Kw6S6W1
46uQ7Aw2GlfYMhQPOWhGDSjwN2loOTFLjbyiAGI5GDAaQgdPTEqCnKBfVrJjZo83uWZ+4xQvSNDm
UjzpH0jhUVZZPt5jT77ojAUXx4YCaCe+uAK0HPERQXokVLe44y/MoGL/zwgcLbgj6tamCZTBb0jh
ltDLrFixBvB2ZtZIEeaFtc1/jCCRCrbUbNANlEdFIET4nvnz2Uu5ovKKEda0zpPwopqy2U4lr22c
INxL0a0b3ZqOOLFm35gqxg+j/B6zfdHvZSKW5j0JkdLivQOWS7kF6hiK21K8sXknC/jLwufgQ6Z5
4bGA6V/SKnkAHBVCmag3enpO7vkSwUbqjMj6O7YYWBgOyR8LYVpKvpjDScwZgZnVQ6yvSJyJrEFL
0y9yUo2xDswLlaAPe1buaXX4X8jZhsjDXDuQZYe3xypCjwEggkgqYb63TOEQSmAp4Yrl8jVPcFz2
JaYhNyWw1eX7/Twxhuodz2AZRWqmYj+vzCYiSDs/cUr6gSVcqjXuWHI2wb3L844MSeHN+BI1GCJg
CmMu52INX6xbdauyP5c+mPbJ+gOZ/vZGxAD1n/QHC8W5Fq8UoIqMFhz/q8nuhMIhgA2R3vU/FbWO
9MW8ErEIXBKjvc3oxfRj/Dul0B2lag2MkM8ZAkPEt0Cr1rwq4X0bpGugWjn3L7UrSbx6d6TbFICy
Ig9DOeBxtMmMJDg1/WZVtCtNuQ7oZODBd83ZqKyB/B+PZMZ8O2M5aRvVgTdtWPM1qO5gFCRsqKyb
cS4mW6ZTb2WB2BfN7DrYouHc4B5lH4n8EO6NTiiyrd8Mz5Ne2gnDzkQ34EfXMTk08/SYbwvH/NVG
B81F8KXNIf0v49kSHuHkHaSccZDRbrjq5UV+U48yyDAL6c6wQQIGEoB8FlqpRbmFu7ll5sMcBQ0a
mgzQHiZJjKhckQtYNKG+b5XMf+T2FSkE7PFFwlMLyWuF+pL5KSxJ/pGjpliLqvtcNOtqLdC+IVxW
HEzJ1Fj0hbkz/jYFKCWi2+fMM+vaiu5IBQlSH3FsngToolZafCXachQ/pcblByWay/8/pPtBUIa4
IdtTjOI+Mq4M9SyUPG+itBCrLAq7O/rsO+YkvRsb+ZpDTN34+qmlFHhOo6OETQojCeydSrip2jVI
AMbRMJmf4hQkWEgetV/89CAUCZd0C12GZQPm2RWwYIPEYq/ArPE5ZCt2JOq5zI8Ieos7DTC1fo03
X5in2/xz3CbfOafubMuoSySJ8m925RkCLnT+o29AK06VOY4eoALm6CzdC9VN7toW7s6b7D0U4ZCp
OKxJWRyPvKF5aJNJ1nHoJx/CsqjXzG8wP2oglks2j9D6bPMRowtxTRpeJhwMSimfVYFHHvW9xdok
RVVdS9RPXr3LjTUoIIuPvWA6GtJhoZaYjfpcTXBjHRgfBuRk2uZzk5NEwxldJQtlgzNbuMD3xC8T
RvhkJ30TjRBammlkhaJyNBfQAMyFyJTzDRhn0gqXlAKQz+nrS7JcgoblErnMMg8IMFbBSuqLz3qe
BBzQKnumhQmmMhUJm+yqbMBz6eOZXPnnzm8ZiJWwPQChtNpu0sKdE+AX75WK1fAPdoTBdcGlQlUw
kL1KIS+sbMGFIDT5qrC5wkviLNmajUXDlSFByL9S2CTERNnBVrqHjIr2asdE5iOTeTfUaaiFhIfr
QjuI0iKSLa04xgHL4gX6umwaoK0lL3skUO+qrZyc9Z6/deDZ4zjsCkj8KLS5NHmxnHqwnrP4mJJN
Sy2gPxaMMPqH6Kn5NdziShlyi2OaKt5kXtLtpHVMn1dcR30z6x6jgkTrRhAEJzLTkXd0kXb5h7Yi
OVjrbcomSd5CyzQ+TUartTtojwBjII06N+Uae2jpsnUndq7/wNn3HrfFsA+NfY07XyPEmDVPMyxZ
saOthrbJoOkgx69GXorgbaTXv7u/b5Zow3AAbuEoAMNpNZQ+dD7sDsmELoLNIBPFK0KLQoTfy/MV
zRerPcg2C6Zu/8gn890u18BHsJzBWE+x5DssfvJkLxMgusUJ+TcSKbBCSKLKfGIzKBJ4KYAhI8i+
cowa9xnXMws6ElPwNhAnfPV3crzJ0YqhstQpUrY89Xnx2TFgn3QdKqErn2TiYT7rrQO8goxZKMW4
hyUxIleUPJ5kadjoJn0ByxsDFpsShvJVbi4Deg0kCMw4uCUpiIhNbvZlceWyjRKGQpwdgNpp7yPa
90ltUvaO0Ps49BFcffYyqDttxetuXrwrxCxrDE9QIPuEea5E0DzoUXAosEVA0cz4PXf4Yeahn1yw
T3Ndcovy9LP8CT45xt6hw/DCPDyZ0vv8HaRKyxIgK04cBhyLiW4412+QIwdWT1awVo8cb3Fx4EPz
crbRuTNDjoB1mpgjhmgM51EWrWfiWtEu1PL9R95Dd3DpomMc6h9afeAAfHdXme7VActVDBvzh667
UIl34l1EEndOgS2tOfbrT7aIS+EHgwZdOmNf6I3J8EkHozE5rVbk/CDiUER3ZAoXUbYzo2iVkzgs
s2xdbxDN6IyjM37F7DKbWX6+I2l0lnwaGBYtPCh6CHGSTmRwqveCijF4XxPhLmADnRYweBO1l0DZ
09/5ERE2ua9YtX0amQUhyU3yLed7EQniFzUdI0usC9xVs/UTLIJJ3V0z8zl3wXkELhrqrtCcFYnK
Y60g7aTAQRrOdgQP3yH5Nbp5hbavYicEMkXtmZpzR9tYnZBVy+NJBfkQu0ZKxuApfZZekVfMWX+e
PE4iDA19m6asbhheM08LWU3xMcwRMASa64suMiABKCbhP78iEMLb+6tMkeXhhA6XMmyCYffWmTdR
aRiWzh0GptH/LEPMn3OaYTP1croT7GH6wq9XTNZ3IDEnTR8ZJcNSdfu/oCGlbx7OH7Bi5ljAk8AW
hx1Na/+XbbTvPMAdc+uHtU9KQ1xOzhR+D7UE+r9QP1LfrYvtKHCwobV98t2eK0zG5HCjzKC9HMPA
TWtb5ZCbIdclL0h9X6lGWxQegvSr6y8z+ErRO3njhYno6H8yxewZvDa7LnJH89hEawxpmMXG0k0Q
yqEXlqnv+E5wGepgESZp03kwhoXPv7uW5mNgAhR69Z+auBWm2CvQAPA0MQOumVUrZJO5Zu1E4U5n
aqzptkYoMyVbQ6xJ9+1m6ZWcO5Q3ko/oEjNnvRaMY79+MsOD3iy0gIXmSD1y6crQC1QDe3Ej+YrT
pYKC4alt6iiFyL1mG2S0CN1oA9AhRHY/qfNpNRBQz8UzOW4smDAz6kx6nh6C/pHt5LT2VyYARTls
xOxLGVxpyU+bUezN2GAykVyyd76OO5SD1XoZ4I5y6p+8RQa7avqnJeY/uOwitCzn6o8KX6HEuL2z
dTvV/4g/wN1I+5wzLprTLaEDJOgv8j0YAdn2zXmRerxg4+2SNaghCbE1vufJQtRWrfjhgxdIMRTZ
gboeqFJr+YuAzBJUIoBM+fpk1ywbp1SwisHlGqZn3gaSDfJaIgkgv2jPT43V61O8DbB+O+NL650x
YZDzXUPGSC5m8T1rroPhvk08seDEqg9yxlUdrzkj0QnjyaRhIPaRVd17Wde/mnmrIpf55GA3f+Kn
Uc3z7jjuW+ul32fryu/3IRXNXcMuCXYzPib+qqI9l8WvKtzFjpZt4jO5QYicsaQ0u1l/y5r9pNEJ
WfspDz43nhPRX2XXwJkpfAyb6ihwmfgHvDa0etTEl+FWo8bNyYBquI9Y6REhZvDX+F609yG4Cv0U
svJesut+M8wUYADt9WlJHSIFDQhz+KoIJaZR6jRHFl+t6jJcFcjRUpdoG32o9/WuLggt3cWo69Tg
ofTHkjDfbMFZ1d8L3WRBhgPPi9VlooAmcxNX8ldv7a74f1p0MB4o00tbvqNaYmYFWRRvMOKtayZT
pnL+a9DC9gOdhDxVvMkqiK9ysI5bvGnxBR1UwfqE3wUwSPpZlvt8ij2Gu7mvA7pXpMlR7YigPttN
xq1OdMBz9Yys6PdX9mb5h1EhK55jUOwxQOdOyJy88mT84zp7kKa95ijjaCYEfWkmj9rYy9ln9EJ6
ohto6xd6cCj7nTgsKmL1dhLJOuW+1n/IE2b0XhTf8D+4rUNSIdcTRDpZd8pHkX8TJJTBhmi/q57M
bIYjsQpC/uDvEM7/Vs/TGK5CFNK1SQLqGr4KUYnlq4Qyo5zD0o0i0ki5RC3R/+PsjY6VS2aCbnoq
3aO8elNNI+yhvEP6wpbc0q+o+Xkycz7Uklm+P5lEXaM4DCKZXKsZ0sbqBSmfa3Sej7uI+DRgDN8M
aZJsVwSs2EW3DK+D5PbihuxJjXnF+xBAcZScINqrKvAv1ppbYwnkrZgjIkmUg5F99uUG6dcf0s2Q
wU6sfTDZewvL7371xnJAQtaTDJsF1A4kLNmmRp8b7giY1LnRgmWM8a5c1Xgp1R3WzZgcTgQ0YbEN
ay/t72G1hegQ4A5R5/ybXOutnKiw0qalHn8wyxI+pXD+MpWhB72XZL7Njno02RisnIwDiM5c8pFY
M/dmoJ7ATlX3qUsB3Nrs4tCX4J3xqXIPEmtSDl5aNBXQN3IOi+BeIZrEVqgZMhfpaOcUDAL+US19
4DUYxGFupIuuZJS2MNkXwz6LGnPOMoRD4n1h7FJuKSAD+l9FxJPpNIZTNxcqXH9GXHRhGdCz3sai
/HhXG6X6fbbfMm4ypppEnWGdEhImtwRXk6USunG0NnDzvdmxhD+sSNhkbCt6zUlIg8dw9QQOvmzO
AUJiCJCC17DcqpLt9Nd6JgSvmFcqcZ1Vs13VrEr/yIQfBwbwjOdzhYOwVhxGymkOxmO6iuHbtCQG
NAt9XA7jjjxAJiofpO8I2dogmGHcy39EBXYXpboQjYeamRqKCdgVzYdOfCjtIhDLXFp3xkplcMra
ELId84PcY3eUnOmNGD/IkR1HWJIgvbSfM9z//QzsLBcoIbGLVCTywNVRfeKzNC5PnNb06giMWSMF
Rz9fUnhLJ8ysTTRBDhdYs9Vtm530Zl+w0RqhdzV8jlGyZReCRVtp/mbKnXyA6FyYRwVYcf5LOEWM
ddFXt337//8PsUNfPUiAIdmlT4HSn8zZj8/0LcFYqoVHI/HatxsSnrT89IWNmn2y8usZwhDORHFe
kANCMkgQcWYiIJp09mtBWI6oBCmtqQ8wFWb1AYmUzswn5mH4aQ37yTmvCjdgv7l6btpDFqd2Si6Q
dMoAKD1m2StiUFbkH2yr6V+NTwnIQgGvBSoMW26eZinY9yzBnmuKv9Gi4EXnqi5l4reCJfwLsUd2
RgQkGqJaK3DwrwvqljsJ5frTw31mquCkv8LP4DMYXGap/MlMhqxBmR3g9U0KVv7IK3jqErSm/OpZ
c+ja71o5dPVuRJUBW6yHiATBF7LQkta7YxaVgWBGigYWcfxrAS1GwecbSticBnbdisRhnKLeqcE0
+QFbDLINpZMGibrWd5HxG6hzejI9XjI3yGX0aa4mv0b0Rw1TFpUth4bsDb9G6y95F/jQJbCiXWGD
ndoO9M2lxAVODdHXP9mstSPoiApQ9UNFi1XDZviphC/5q0q3E7PU0P8w55dT437tvD/dihQnoRMC
0EKs4c4ULQ51/aH713Tita1qpvf9p8BXbVaoc138wy9iSehMNqqwnB7+jpBlBzdjpG1lsiowFeB6
6V6xv+TPHUVuN2iynhIs+GAaWzAd9nkRMv/ymBZbTi+93j7HZcbaXYd1Y0fqOe6I8TI3JfMTmKWD
ywwX9US8SRu3Y0ZrLEV5lSdXptE9xHkQZodIt0r1G6ALQUbJnZjU3uoRbgQsGR0QGLjSE4rjEO5G
E97D9ymCk2eeKZbfM5faOGqu1WwVDzsNQ9DzU1fx/NEQ2QSfJlYC06A8Julf8bxPNr0p2kAwPE7e
fm1GmxKEHZ1HRsyFcA4gf4gqERC69wy2/SZjaDOsA5Uhgh083jv5uSqrGZW6G4oHEuUZn0qIswE/
xpaefLXpFf/A+EZ6dWzzYwlsWt6JCeM7sLrMyboFkat04PEm6zaiSKCDcjKyQ0KAjHxiGM2OvJD3
fhKtJlMDe7eoBkuQKWQkEpPFOBBQgMVGNKT2CxaJum1IJLIpF1rtlKVur+GHWBRU6Rx+vo1jfo/K
omSVBImDMHRUhMQxoPdoWkfbFUaE6oWnDzsG6sAGmTzug03Qbp/aRQPnw5iyPervGy7jt/VXlYRv
omlRyAnktAWhSgu/Y0bXqEvOffSwMPQylEwIPiyd0TN9XfhR1Sh2F43HXBu8IkEnFF/BZZR+ZfHW
oG9mrYWnf0ksYpR/a+D1fIYOrZPykzK4dROCrG0sfBopuhB0OQw3th4aQyiBT9g3J8DZfLx8keI1
wK3D+CN9ZulNWPvYVWq0sc2aSAVdRKQzZxCRTBBect1Hiw6SvQyvKXTDZltTkzU74RDkzpnRhnTn
RtLgk5yhpOhPGqCFOrdmZ0G0bhwxRoGn3YKWLSL3FPOPSFpoJOFhnSc3Nv8xu/PA/NOkFQD1s2S0
namrETd5vRhJZqt3M91mrILcIwTGomCxSCEjKNvgtxk3BQHwmJwJ0XpacHokTGIbZl7GbtQWhWxz
4YKTQC1vJcB3+xNcZWxBDPdHfaf6Z2C8UXsb36j9MLI4DEfe3+iMh7MIdVB0Qe0QVyVUq9mMLv9D
8Hg7A+7ZEQfP04bMIneoiPYhGQzhDdFKBPoFayzSZMREKAZYdvn7dPHEq4dcNmbuLqCrRe4OJ5NV
2LFHiEMlmTx3w7g1rjEbfGlvnAbxFA/b1MU9BeFqCeeTvabiMU/SaCthHaEwrvEGI06iXmWpKX1D
roPfS5cAJZv3B2OE7/Il7nUPyhWwcpo6uNutg7VRWJHt4vbHmup7Ud5wrx26H97oZl0gUwBBoX4L
6n8cnddy6li0rp9IVcrhFoQkEDkYWDcq22AJBZQTT9+fuurUPrt6d6+FsTTnGH9ccxZieWk7W5wn
23bxMSfMjc5TmOSD/G/YkZIYTR1ORGb56QXFbcbtkNgq6xtpOSadaub/cerr7ht/Pb9tck5OlI/u
MQOHNwxz6gnCrkaNgddxAx/YpCdQ/VX08qFIAoJ7iBsQp1ougDa2MZIeWDmpZth80HETJvhLY7e+
TVFE4RE5m/I5cPXDoKHzv3VMiK+vgditwe00u6loEUSO09Exzx2KnpvJtAQypyncYaLm9cwdjEBF
4hbGQiELnKp6ZBOENSvNnLYvUm2WnxPvhRVeIn3NYUJ2JXtixp59r2CplJOMMvtNjKSXOLCpn8bW
FXdwKOGhzjZyBgzaK0g7K/h+kWZClqND9fP0RsQUfrmD+lSDK+1auVMJfLoDgiukQOUCVUiJQEM8
pDJ96Ats84CdmbaUXo8Xjxcktfp/pLUZoVsizAL1yPvNXY6PWaOV5x+Vfv8E2/Jo9IPmFT5TngiA
Kwrt6OXRp9sTBlI46k9z4S0DXY20Cd4c6AXYwkeOJG9njR9fKnvDVYmnf54hMZs0zpU4HxoQirkR
ruLUfz8N4nXIIL6QWxg6nIyDALIG2V/PoCeU+eubPHrT2iIgoyezGPAVuqXv9VeCc27SikJigmcI
5iPjnEQHhB1zP9rLb3z91IvwGfF62Jbpo0uGjUq9pnQo3W5/qsTlHQYaNGx4eKp4OHtQ+9N2S9Pz
Y3JGoJF7pWvuA3JMxY0Of7f66yA98hn7XnoL5m/FMT3F8N8r/pay8hmYmK1OKm/xvLA/+9eOhy3b
fbqrusFwIGGzwLRilovhu6aZ7jP7o2KXqsUp3b4/ESS55DuGXMiLBah760l7+UCsmTouemo6gJuH
iBhuN9mBZcy4R/7PiERBBQQsXmmFBP5koUDVbFDNy4Rn5xhentmP6mM7mWXn0bFWe+17SvinEhEY
ubBJKUyQvi/kmqSo+Wv6Dbk5ivD0noGFbnkJiCwgTDCerYfNI14QSQSkTl0c3Q8kIgLA9k6Y7eAC
iLoKF2P+xcgG4SrYpEiKaMjQs1KwQasovzl7svGzl51xOpCJc+ZZS4K9jEgMQgmIYVKnL+BSCabk
eWQJgNklG7jUEUDMOSP04dFqK9LbwOS9OvNZAIxl9jORucCCEPe2cEc2RZ9e6kbqCv2zUTn1sjY3
IUpOg17LVQU/Ry4OGvCelCS6N8CLt2LHSe6Y2IKMfbKXTFtwo8HWvgcEapxMcPiRQ587b5bgUG0s
xzs4Qb1/YgER9C0HtUFM4mHSdLIeltzfTQLIdU6fHXFYpsOOyce1AKrTF15hn3wgStmjzFOKfQoc
+k1KRw3UPpscHUyHKDmk3Wo6pJe5QSoxOTWztF6m597aIusm9edteRE7fLGPH0PjGZ/tS1k16iMN
fZOjqtpNSTIzyXRg4gxH8vUvzn0S0qhYZALBpNc7n2s0xQR26/bvlbnvpXFraZUDjzW9LiYrxkZm
1xjUO9vNZ9V6wTMC9FPnUDCfapEC8SFT1BfqPDxGLbcPX+CfhQkIKXO5CSCEGkcWl+o3OrCdIFwK
JtOCIwqrGgV+OLtd3bUR4mNCSs+YrwYESvUW4AnRhhv9SgSOsmrNos4V4diIe0y8FxFwFvKLLRG/
Vvj9VnC9Uuoz01G//IGeFMjhGeA4G+BSYZeZMprXVsjetsS4qEKh+5DVRPwZd44X6AmexGBD8PYU
C0SxOdffjfJajNXwr/ySSeMaidN1SJSqv4sOelahximyk8HOvkthHTTHtF5QMEmir0oZ85tXdikh
jzp+XmT5AKVvS4zc6kmM/fJijeukXEvjRjoCnEOu3WByYjz63VcBg5NzJtVkNLvE7UjxBrefYt5b
Us5QgO3S2wusbFajwyBsD3aFhiRG9H+d310LnNpU4dHmJkI1z8fBBQ49CwbpXbb24amZc0X2waZg
5ltYRD9kAgGw9NLUbCcFXqOaYq2TTKowoS+ERcooJBTU/fjf31hDP4pX+OwXFq7XA2poKbkTfzVU
LpgqqW2b1oGab1AnC19ZyS/3qlR88pn2Iyqn+hmf0MBllxzFdeEl1qLTIT4BglfvcyiveFL5HZaF
Y/a0rV4KDi7Fsxg0PiumLiolPHlYGsEZP+InuZnxoilXibn/qCR8QapULjBep63D0qn7DWHOWApw
wL+Yv4dV3dh4uUVcN0BCx07Y9V9UIcvI+CRwPTa0PFlFeB+DxpkWAS57evxUKrrYMde4xwUn4eLF
m4CEq3tIzBHSQsmhfH4TwvjSm0nLRmx4ITIFivW4yUPKolmTNHNpbqLWJehcqFh6EHaE9BS78sEK
HFk71MypTMRbPFRkgVLHi/xuVv3EyUaM9gAsOtqzvUWU69EIfGSBqUDzbdVme6l2Aa1m5rgqhyVS
HbYQkw6NKvxHmt9eTa8a7MRAbuEZCA2YPCYZT7maygmpX5CvzTtvR8S4Rn6LIrkGrv0GyVXwG4bw
dTzdPW8iDEaJHoGV4VtC778SQKH63+av1D16JwvEkF8t+BbG1GNFOH95ZsdCpzY5F4e59uR4H+bB
Dqtrf5G6CwakCMFXRCF4TQwZSN9Iue5sMB2DaryfrlxQg6vvW0Y9U/K7xs/V0ydfaoyZXvZMJGHR
DJ3N3B3bY/Fv4Hl5LYDZRQtdCGZje0Tvk65BnVSDgivkRj00xSd/DthUkjXHkxYgONiJCNmJEKIj
OP3Wgts43FTStcmGJesKnn2/nKw4F1ndi68vov1wEYzAkBTasGDo6w9BjCl8btX+Cd3XgAxK/MmJ
e6VgnJ/9PW8zViqgDeNYNVuV2FOcnzwg2tYcb6GFGogxpqREvfE1/HXTXBD+Ge0elkjF+0h0qf6X
CyejPHeoNJwiuyl8FjyLpCAssmcADfv21PukFxvQtkHeBeRQlRtCHgTjwO8VCYAo3Sygf53yGMRN
6rIuL0HxTf+ZmOxbfR7zZvN13ciJCw8j+XqN35JLrl3fpyXPOeDdhv+oSHaSvMingSJcEYwxwqvV
1Va75dKAoEsHuVQfI+eq5CbSIS++ppZJr/wGNsbgpFqio3F3ScAZALK0olH0PVLsJ25oT8x/y+Sq
wyiNf+Hx44z8EcO/wlwSHBeS2xyNOBnxlIw+zBA5fiTk8nJ+bmSkk2qf0JAgCoukfGhBggh+kbBE
VPovKcJpcgkQslmwKikWFOK1FWzxBKHkXwM7zkdaM4p3A38asoYt4xMmAECYgOCNiJmRdHhYDeRK
XLIU2rF2NdvgqH6OWVjSmnUXkPROobnDA5k0yKKV/CT910vdDZBsBCHgI+FfGTkrRQoM1iJri8ZB
hoaUSG1yiUtm7JxNNYVxi3hMFJmJTIbgaHaoHTlJwE1YBKXLgNQy9t9Exof3mIZCmod0vJh3Vf4u
2XxjYuhXn5VoJ8sGFIKaJbs5sigwhtC9mjgkw/cxKV/oXVboSFFPzFp3WI5z8VBzaBHASzB95yG2
GBeyW417Jg0eFKb87Hvssb0FLPcfBlxH5ZvpQsg1/twX0zNk/Dan7eFdUVw7qTqvolByzt5AAISS
6vG9rk91ZXYlnVQuizfBvhiYguLUKMT+YnWj3W34jfldorIKCREkrMTNxWMj/PVIa3Oy+hAwHPuf
4qXRnjIvJ7nCRqMiiVsa3hDa6YZ/owA1eB+n9H7c5Wd+wyVK1jR8Gj2ZIPFWX6QdvaQzoi1HkdAu
3VZfZ5mBZNyx3wwL5RRxyAJS6L4hz8fxh+kUFd6re8rWXYLOJKKpWgfPKdfNU496trceUVzYOlpG
5oQhNtBwLKc6r+Cs19xguFWlEmYIwz0SrpI5r0GZw7JpIM+NDYcWduTLpK2u29A2d0ACuNZzBwwJ
riVtiHOcx2jumRYB63AcE9oI4/JJfq0YVLJfArv5QrS3CwudxSJDoMDgI1IT9kLlVE2V4fMXlQvq
3Lwl+zCbR9sPoSPisuH3HfjwUeIRY8FH3TLMXoHEjAD5m8fnI9mLpH0v2EGytkuBjb3ewaqgjm91
iGib0slfLiES13HVR9H82iyqrxh/x9Gq2ObnvA69Ru/XXAk3WB2xpHPtdscEQQw+OGfEE4/QM5tn
1eG1Z2MCq9c/6aJ+gOnSTI9r8Kgyc0ApWaeMWEBPxWRmsBW4yllfoM4wDWccvZwYAH7KAnHBDn0X
HEdeeNVBm2MSDSBRCMSJ0kcrLSyT93sKzSGCrBz8EmQLEUHOEYNNBpXeaYCYXZg31E7c0wCIaJN5
MD75Bs0w9QzUH3h8nn6iaNAlE902/CPkG6t58GTDs5jF0jmDgGreMZjmV6pIIWBaGzbJCxTOLE6N
KpwKKmfERxI79ZJtUffaG3Oznexj2h7LuUWcClvYrqWGgHgVFwWVi36lCAGe8nq2gDylcXn15m/f
YVir1SMxTqmylP7hwM84yKIfLrY+pgXNTn/g2CXzCv0yVocciQOyHaL/32i+7Pe1nvKHki0HTZXv
2iO37edc1dhF3dCX58G6GX7l15bc9S0JijBRKO2ug/QVnZmLJoHwLVoSCasXV2JLgvfT4sE0Z7IO
W+LH2NlKV8XE0C/Ne/iiwDPHKvJdt5sCsMXCmNRwc840g0L4DPqaFDKb/CNNXBuW07XzvCbFfo5Z
LQ8c5NjEHwM1UVwARftesyAKDk3B2/5fjSSGY0LdQGsL+j+Rvx0FOOaSZIPDFBGpNdh4wCNC2d3h
SzNvLSvlWGx437rux2joPcefRjUyD2Xi4R3AvtD1F/6W9mhZJ4vSjmYjE9rSkbrJnxgTNleij07+
ciLLU83HTqDj71SNpdhj9FsI6Ep+jXTqi2HQw4/RE3ks8XrMBH0ztFg4zwq+w3r2i52BnD7gJiPz
mL2nRtTX2jQIcbF8fGnaQqHQAzMec8fIqP0ycAdfExWBriPgOf2r9zz7o825uyigk+Z0b4yIw4Q1
ES3yqvtqshXqKh5YEI6etB3W9tnrR4/QA84msT/WE9KqeaaRQbCLSieWtYj3JQv2o8pkvMPIVH1c
I1nWezAozC6iS+pAvAWOAwzlwNBArgRvKuUYjzz3oNuw9nv2ZUAR4hcnfBoDLeEm6DYAvMeCx5B/
RyeytIKJfB4oOOy7r9E4oALR4a6wsEdkehzoDSNpcD6FYDL8qXQFIK+29iTbsx4r0a+WA9BPyGx6
4WONaFYYD2xM8uz6r0Wv7CzG8gILIsDUl4reWlmh6A3m/bXutsi5g/aRRjGR4xuyIlEX934Y37uI
FEk/qVwx2XUdXsQdHsIPEkGThNP+z+pnHhTPnJLNnnZihp73pk3vE9IM3s5pHoG5oExa5Pdh2Lxo
aUdl13+9CaXGahkw7dEOQJqQsXxZZ6Brn8wfgCTendOUOdQ6krzlkOfRbklLAZEnRmvBwjqicK3d
sv3SUD0g483sUpiSqoFBoiUSWQaJCWRq5w201XsfyKvorNCs4JCJE4erj7w17tqdzONmK285S8lU
ORjDKr/mPi8R9aMQ4UivVZIKpHm8Ur5ou5C99xyCM9ch+6MdirA5ulZYual3vd/Y0h3DCMyF9WCW
iTcEPCVbJVzRS1HXJ1G+YA2hOJmES8gGtPW1cSq1f6K8tOKFQAoMCC1cERSFjtLmZ4h/yisoHjQm
gQ6DS5Vs8awo3rl8MBl/G3C5M+0ewA70Hmr2gdJhMMP4DERyhY7EojOTCd+wUQT21e49ZTsMaDF+
+GLLa0IwCyYOVHxOhLsmjn34kgHDP1MRdTjphhTRaHWitzOeK3eo9c4oYI4Bw+lEZN2VKOlm+eRH
5WmHjp3GEkwVfb5U5Z9o+ih2ATwyt1QJFAqkl+9xYjAga9jOgAxaJ31iEeGVqX1IMuRCeu1NdVa8
RuOK+U27g73ThQOYFpCF4kJXagCvBJSK3R8gN+GcJZjqiSDbanNCyJKeog/eUHwAjvwrN9RF75HJ
ickc3IkVVAYBCcn8R5E1+U+ISADptQpHIXIeBcREPgCDBQGxsq4UuyCEluhT5gy+PGqUwDnk0soe
cDzsWjh6LRkesiv+iceIehXuxy18G2ZdaK51YNE5sEB3rECq29P/389Z9embJoaZ2mmTPEKDLrp5
5/KWYKNj81tlJwn4tt0rLa32MAhzAgnxOonav0935p4VaIwn0wDlIBqlHsUaEXq2hm6nZ6/qEHzj
1Miuzb2xySOdoijnfeLpmJ0Ydiu/0PbFeEtDxCnYge5vYuGqhcrhg7XSxjjw/EAYcJFYzzfuAkJU
UfLyo28nfv1krQw3oZSaDpsdxH8Vee8VvUy+tKAavvl63UReNew4V014vlmKBD8WcAQ+x/eSBz0d
zgEzPOzJu1+G8gWIV9U36PuN5s6kjwB+OjnUJX+VRgcM6CQSAV6rpvOg9CBzSL/7BURv8UKQij0+
rM5LheWAEKTcMENGuJ5o06YY2hevaLoSp4VFGb8KIMHmYo6PhCdyESLgj+/q9UNZWIrHg3YM/ED6
T8qsmH7ckIEYFt9vkCGmLYb9BU2R7JkqD3T/8QLrYJQIXSDPsFw983BtalNaLFEt2fiHgoCn0QQp
VBFba62ToVaLFTYu2khF1X+jC01JRf2YJNrDvkmvPzFRF7VwN+p/fUb2BE2vLk8k7aYZWbtwy8u3
8KWChbXpuRrOr8LTc2smD3uzXAURgRo6DK9XI4jOFHVOtUyXV06TkNRLmK2+TzfdU+GzfKiOoSWL
VJTKKKHlQFMGqpIPkNLSLRHtRoopDWY0ipaFRUikn+3E4F5a3bItbu0pscuTTDwhYt8S/2iC8N5s
+CcPvWLKGXFZXNFKJyouRLglkv25jIRwhQDhPZ4LpP4Jl0fyKEceUOyDPHEiYCRetiKqZzogVhSs
9caX4j1BFXZkrfN0Z329EIGTbTRsMMBG8tJ45s1VGJADoVwYtYuOpCGHUpbIqOymE4Qrekgemf79
Cv9pFk1Kp3Tav82V7ucd79h4HzBCYqZ0ZF9DN64gd+aj81C86tlFRMlVYd4uZAuUnJ5qYvv0tgE0
AQwhO+6NoTZXF1Lq66BlSVSzTlM+EHAE33Av8u4pPZ3CvHxG3K8FqKPpPwkmw16NeRD/n8jPXuab
wpoTFIUKaEsCx2ligM3FZ2MJXNfjJjc3Mv+a/PlLi7lMbGmHr8AYeA35SQsCKRLqAwLlNLZXGKMo
tNAycG+LUAeqwDLBXbIsjgHFICG58AsWjAALxIdAKIoW+/iS0Cb52XfzcP+64ZlSTHwI5MXBtXc/
0nCJjhlA6JKgCdMlBzLOV2H1b2TW+w5Cvwz36nTdKvZUzlVu0e1rWNc7jN5ZwAWw0pATi5s+cj8L
UsfIeoPR/McVNtTPNuFi5sxqCDI0eVXBNmSXVScNcFsPvKP887GRSU3D7T1XiDHWjvqOUNfoTc4t
TvtmUQNBiek/AlRy8mZJbpXtULgoI2dEcqFdg97AMxYrpHGiYCuvyg78sKVF7pfl4FUQY0CtXjNs
mPjkrAc5ENGdEGPHLzDPDwW1BwOO1Ld2qMiHYwCbawIaHE5gXca7/5CQBJoEzpDDGeITxWCMVSon
JsIROTWpXF7xiRBtJ1ucTV7kYFqmRks3PXNXsnMQg2Lw3qzCZ9c/2vZeEijKIINYj5gCy+1gjj2e
CmKEZXv4mmSyoEE29msFnDmg6KC+fpAikAptv+fpuHr/y7SJ/yaQTDOmQSpqdxzbRA18nr/aHzhh
BqE8OiqLrPkj/5sctO9dXk7tLygUSWkQ4F7BasJNvVS+iffCUC4dLfroZRpwOQeAdbEUIlCB+oKo
4FJgJV7IP0ht5K2GB4FzSzyIjTFDdIJdpJmMGbL1Kzo8YzEam1MM6DsSvjyLDsRiTKCOLTd/3Cka
jhubSc5i/ZhrD/5xuYgXL+VbvWpPhGTpv5dTSf4LLQmnCrs7iKdxxhzM/zI8e83rPawppbVv1rnm
oKug1JXTuwmpmZfrLRTZSVeJPGKIo7eZveOFkWiST+CdijeJdejCP2gNlfEv9qljRGHhGd/c1Oz2
2LEwHjJRvaINrMq4qBTOXkgD62ToyxsKKqxFPMeNBSDNhsdpR0FDzCLDyG4gqXXVc83B5bNuXKXA
0dbq94s+GwTwM07e+cB7mLCLgNAJ5MSojkQsHLAaEegWAnv8+UsV5h1tQuw0ayob343oiSEJfaQX
yFeCC94dHUh+lpzV6lrAEaQbPZyki6P8nYu0UwI38HaR1RR6Un9ITl1/f41f8kiwvJ39quuSMSh/
RJ5oQg5MwnSaONQHyxUBzLE5wPCTTFbtNXHXioPT0VxkB5+BDwbv44+sy8Y9lT35pnuB5qbmujxx
noc7End+UPnGNkkn1DRMj88v/yP3zB9NXaH/YAyemZdqnMLWQXHRUTB4cyE40xwFUThjmRZX9JLc
7Ix0jGGFyI8dxvgiR8vMeVJJ31uoP3AHBFsZf9KfSSMk4O1wxP1cLjjK8YJvEl5HlAo4ccYVNp2M
b9s4Y30iOGQcp734TyPVr/a0E1plzmOPxwJ1IAGsb2zAIWHRJ55UWn8eufTLldxq8C+glvFO9KP3
VzRMQys/AZ6qiIufoZwv/EgxrEv2OhsHbr2lECxN3OiYUbeCzY+AmKb/afolv5RDAjPYz6OB/SFG
SrwURXj6VPFRCsmfe0TgErlvfvbeSJfYI796iu16TfZCHRoXO4W8rYV1yum8+Z9U42Fmnip5LqbS
LFw1PFRm5raaP8DCEttEY/ZtwIHlYpHsQsf4wsGOumEuHvs5skJWm/CL+oJM2YG9sAzoW/4vGC+p
Czoj1mLBHeZZSMY0obMRWS5sw7jKDIxN7tQSZ+7ehO3C66jwJ+MvScscdvpnzSrAZkyVS3yht9Qz
ANhBSKEQzfSmbyHfBpAextbeZecOC6adVReDwRHpEPDMLUg5D28pSGH/urNFEM/SQUKNx7LG83sK
5EtHMFfPExR85+QeMRMT1yee+841nlNfO4C0TLceHxzEsUd6GD4FrC+ZcdDrba3jzd0nwUFEZPQP
aT0Ka/hSNgITSem2YwIGG+V2BCv0WEjYcBEehTB0bMQG8VMsg1toLrNsViLsJLo6Ajx8SduO5gpz
Y6KiZgX7aOjfQ6WyfKtXwsGNh7LLXkvCfCnrMc+oMPEMTBTrvp/9KXssZ+DipN69aS/ggAYklWjA
ZXvUmh1Jw71HYREBKUbikFsokz13quoFRzmK37ryT+QcdLtQ39Agn2GQMLe8YzXhv2x6CJOP0v8r
zUtcvxO3JkfzteVEHY+AHxPPi75M2FemPcIgbwhnlqt1RYIizRUz7lNIrP6B7dhApXNHDwFqkFwR
41B+4ojSljFHuPOitW8vzH+p3ct+YLkJwkBIdGZ5kSs/z27jiMY7PtPYq2Y3vG68ZdwZLXp7pOAC
K/Csab3ksyRSk1Tm0yiuA768boEZwQDHxLjEBXkTqn8BYoY6OYiFW+B7G1ZoZIGwD3wERMEkD1LX
yz3kVBv+Kc7IFUtE/vOyuSP1Y/hZo/gk7SKcTQ7z9IgSAtwaz1rA7dPuVZQg4H3pht8orylpVBb7
kuCp+hkBE+ALUS0cefw20Ye2HlEdKodp/4XrT+rdAe73juQGCJy9z77c+yVR/qiOXw6nTE1ST9yd
J5fD6BKrCIpRT567+Pme/M5ch+ESAJY9nv/HBwStfkFdzAugzeXfa0dIWe0TP4lqWdvTzYjEI71M
dl0YGmyYuYBQDvM2Iq0ZKkyAHEIaJYdjxuWxfdVXAoF6X/d4ztK5ta99ynUHnWcvfU6ggeRo3YGc
SnTovcdajFyzJmX02F7ZaIrki7DHvpVnHrplza7RuuBONsDs4kNdsOGLNC0y4RIW7gQHFHodXqUd
VoIZntgmXSDKX/VsFw8kfnx394pXClQuBBh4t3b7M22HlLjd2PRXgJnUto5XzvQp3zEBN2AceHYb
jqCTAgONTkaMzwS9cioEJqYeUlsfCKGjFZ+brxdMBxMrlT6IJlwxcvNsg6ATAfsbxGdBHJ7X8Nf9
C/iXhQfPIAfKB24KUgQSl8mopuF8jUgTizSjMC++E5NgX9AWRgsTVyeMBK7bB++dEXlKvzIXF6Q5
nJ7cu2F2zmPsqwyJq+yzfggptCzrIz8Ukhe4rXbVeyXzJ3X3iNznmIM10FccRwhP+zvKl4/iY6Mt
h4dFvM82OZGvqSVbJPko+Xgdi03ilOA93+AtUruzEh8ZT0lmk4m+gHYIz+YKzoFBOO9LJ8CcVp6g
x1DzpqjCXZXo7wtiDC4xP3YlioaLS4tEvsI5UbpCsjf7r541zWj/UULKeBRs2fLR+OgLfGxJvtdI
q9gwHgWhxABztnifANsrA50ML5iJtH8lmL5ZL2FyhCWnAp+/vrKNWgH5HMjSfJ7GBNU4Xzl/Y+qC
ognhH89xIl3oTc0e3JI5y+1WMdz34BoZvVLe6PIWY41FgldN0eOyvMPLg4sLBnLiGziAFH0P/oby
nGTZsTlkiCo1rCVP/nn73gw4xaw5BcHFdEwpd+30CjfW1PXC0se2hlLXQZIAMivxXyFag079RQ6w
EQ2nBpmnBReSaUbQN+gAZynxIHn3SF+P8oeP0/9owh8HGgssEj2oXxZB27yR6TscjFWHmIgIspn4
9jrraQAV28AOS0wYlMkYv+MiXn9osCdhlfR9mco+TkasDpqyEs+V++ldJNsK0/ywiS5EbyvLjmH+
zKMqq7s8uJv8usbgzCmbxCutX9UwBpw5n+KITfutEKfYHxjRBX2hIHVJGGzn1rpWNxq6a3KTc9qu
guTAJUMoTBE9Rx7M9zw58ZoXpGb9DRM7lx9ZFnWwNzTu4U0RtgTzTS54NJrJ71SNTJYw3p7sRwck
ZRMYaH99TjcnVtZ880bBYfO5ma2Q2qDJGzEIzaicwIl04eco4fnvvK/wr8iNEXOJvoEUgHApCB/K
FMU5hab5Kidhj55cgvV7fKzSh2Wkju+f3kPoyFnhFwgkq2si+AluUUo5OfGrBKKkf6bFegLckfFx
uKvfb9ZPYcA0jv1WFcj38NgQ729pkyLPI5MXNJeHPcxc1fg3wdvv8Gx8S8WxNg9lvc0nKVC3UP5S
JA8OEK601tCy/nTF+n2hv0sCemp/ZJySyVdOHABc6rwmJBPQpPtu6gszFJBhcpNgA8hUxlc2/VCL
njmJkkOX13mA9axJNNLzVSAvNWVyepqVI/btTPsN2VX6cS674Nw1zQSULzsBj8of/wa1ZKi7DopF
WsVFJUpiF6/JnW3QHbOIsSXh5DLkh0lWcEp3Q2yRmrEqhJT4hs0rMux0I1Ynqr0CdddjgnKEfK0k
JJMCWelUBf5Yw53EXJoM1R2nFn9Kk2czTUeCZqzIJAhwcvebJDsXBJ9Sl6QVyEZIlzBRRq11FCo4
tx8ldJI4/I3v24uUUuIe+BrHdVfBpBFKwkwcfeYSqQmmLRp/BAeRrqCqC8KFYG/w64+VS2At0Szz
FfiQiDeTEKVylSMR6+zaWl7jD6kPs7c+GxmZUA/wg/BiQM9S8cRDbyzQ5jbDsiSR++WWGO5LO+Eo
6G3TogluK0bQ7Fvl+QAZ5oDkAu0Ovbx8wZBTSEL1/AoPO1MYQMyBQOkMYX5HK9pMjVxtNSUsff8W
qAKsRY3+cTxyuhkfRhtEiX+8D2wjTroppHVerEJKz/yCfatY5Z/fKUw7urNGtsuOpIX/7zdML9Eh
1zd1xd8enrqCVYVsmK2kXFnzDGzpwXQ/UUJC/CIVZsopHJ4fGPgHGQOxuiUbhOCBpve65yc6MU7R
TBZXl6kPOV6hGYjKf4O6fSsnoG8LJy+n1o4EgZgcbiyc+grDRKYu+3ZbFqt3sngxSXsTreOxw8Mf
1Z5ETj6iAjJCzLX1FVB2n9h8w61lc+UEgv/WbFV3iQZ9K0QpoSpCo3PRxR/OWEwJtXjmXpB99MNY
BDlXpzZEbctAQHFeuuFqCCYnBncI4zVvLBvDc+ranlkfnMG29EBbRUAOcR8KzR8S1Q7ztt5j6e+W
b7Kq0SbOSAEFT4LywEoD6HWLFoeI8oEZ+bNzc5HnV66geJO9b80zH59JuSogGkCO0aBfERMQ7Uhu
rN458FkGElaM/lxrOBxIQmqnb3GTLsZrahIaeFdM8p/8HPGVeehkv/0cCfv1ZXXZVBe8Tcy4ADeJ
21wmZTrbYo1X+I6fpQhhm6daove8ZlYwD6R8yIlG0N/06dWteH2dRD/5gEDpXjGeiVJ44x3eRPDD
4efBH51gTGRCoYlqhARlT28G1zoL5GOxs/Xc991TbK4Aax9EStEz+c3RVrOqKt90rtHfxrGKbeM5
Jfs7TPucpcrrF0M9RAy+QFD56pvgz3YFtad9XHyFHl8sdjgXaQnSrx6fEYU0PDfaLLcw07ij6ZXI
r8CAdJj5VcEvb2zmhXkTEFHNUgxsqwSnlj+a/1szaqIaJhC0fTnW3mrvMKamscH3qX9+1OTATxHT
ZTdlzxEu2B219xrxsYlGjLzXnNJdXDHzkUbIby5OwyAEcP6+YEeogTsQOTt6wBu1qA2Xj4gD9f0b
XRiWTthl6KbhI/5jS5ULu86XenqGVxX3gNI1Gauk81kxcQd2hMUwdv6YP/LR03jjDadVsfBuA5x7
RMP/I2SNFZIOWswRMCCAMj5cFQDzO/P42UThzn+LKJ/rs3jbgjmPg+0bdIeIKuqnSPrvjtKCJ1Wl
vM9tFa8CmUinrw4QGN1eFcLCrT7C+rrmxiiwtAJNq4tO3PGVJ80VJi3SYSjOQmnAL0yr/gcxj4ce
o2nX5GobNAtuqRATXGOcRdspG5yzW6BGahvEDK48yj7R/aVf9PzG7VLxOG2GpXYpwbFS6ksuOs0j
6T/W4vIKhsKCAlZbXbR+iQPcxeyFqZrzKHPmjfsBTX85HSZN+3V6IxR8f9wOUSSpsmCbCOmAFIiz
p9RhIyVPCL3ebypuQeR4zMniLqXvJf3mAUL8NgmMIVWfzbjh/WrkJRQnvwpol5KhOmiuWXPtEl+E
ick2ubZjHqhek8SE8IXdOOx1CuNgGmA4WgMw8V4obnuWvvudyh+CGsnptnK1KamMWDBtykv9F8XB
luYHBCjY+D5fkQXIEZxadV5/fLD/WCEIhBy8RbAb8AKSHEzOYHvD/twKu6hbI+UMfjnohfICyFdl
nHyrfKB9y00HVsBoUYne68HLzn5HidYp27UqowVm3il3uMFkpMKkEcxeLwOSEBnt4NlKRChUeqA2
TSyXJUyLl2I25+My08O8sLxmJI0uSSSl+YIkYxIkVKovPURzpkgAwGFCwAEzWG1YEt+bUQJT/jyI
8Wymoo3M+kftRf9IjT18ArMRaFvNnzaz8iOYocAzF9HD02/wXrALAEOXc9Q10bElg5s7PSKnk+mQ
I5JiG6jfSYdgM7SJnApcvBChplsyO6zgKXlF/5Tim8ePe5wty5RQx9mqOszCR7fozLn0QfCOjmGD
fIqXWh4cZlTzlp8ZU6O327C80f9ITSOSr5P+K9ZeDHz4sjsD+fu+bD1LWmE7KiHbmZUBwAlps+N6
bcjnjzZlt2TsCawM+xx6dtyHsJmhLbYzgss16kbsqL+Yg0M2Kd/4e8oq9UhyI5esk/FJLhlUh0VV
/7TWqrd57VAPmnxl1tzI96xBHx6D2xsQ6dB2s4DyZJ4TE7e0ZI/DtSn8SbqULrpDcSSdJNB/ii9S
ovJm02YOMaxdS3Ax6vep4DD9lv6lFRjuLHiUeJrISRwI0yGzBNnR51iMXlbRNvkw3HzN4KRtRaBI
wxlQ51U8dgsRQhALT0mu6KKhzzJlZaLKb8roa1neTO/1cT7jIv8dqFfUYJO5POaooHDTCBmSLxvL
mg13j8raQmJF7y9FU2iUCRmqvnJxq/3B0TB6RSjSTrU1s/6UAQEkoh7mN7yJE7yLJPg/ks5jyVEs
C8NPRATebAUSEvIu3YYopcF7z9PPR0/MamqmqzMluPec3xZrgPpRWxZ6RAG9RNoImbW2tKiO1hUh
jnzh05qSx/CFNpWxPjFcgojgLki1qukBwgm9ABw8Lw1QJAZUHgZAQWJljDUWy5lTaFjHhm39oOzk
Dwws1BKX4FpFhkBGCVJ+bvQR//viT8mJyfjrWxeHko9VgCNmOfr3Ec3TXELpBnaLwb/gh4WOJjjz
Y45X136J+Nm3BArBwJGJjkstvJO11sZOGp0ouKUIFyYl7bmPNXsSHUM7cfFI6T8c8whkuKH7a8jI
EjrP4EK8l+By34qv4dpkSHPwZCxYGJ9KVhwZOIw/8C1gLSKEudTRS7Tjmpknam2HLWEiPAn5xCp9
WtkrwatF3NbIewyftchZyB8tR/R22+V6JHtd27aBx0fVkywBuksWp4O8B4UJMQTULYVYDHnd3ycS
km3+ANKQNFIaS4aVR1BY07lcjCnh6hHlcZur8YkSThW3xbyGKOXrFSXUSG9QR1UNbUk2hss3T6Ni
DplFhgTUsAtHrfU71nKupoh7enbl+i0fTlFtSx9UdsGLtj9oYkmiR8/eizaieQhhRVvXAySM6dAS
ncHQfOAEMfWPYEYEfSbM04pJTGcBI+Fp+FaI+jUaNxW+eb5CgUt8QDkHPDgD48zKSZf+MW+a0j81
PFeYDczHTNQFiLIig0qN5AnLGBXQZCYZd/d8W9LMwt+iAPLTvuKYEIGjSdxAr3JaZXgbeNeCYBkC
KfNVDPRceLi5j2C9y+r5x4oU3YmKXm4eRfow2EFZJIMYPo9lspaJ2AIqSBWEsj0HO/UHg/rwyRJO
vw2R/m/+tmHkfihvY/xTsDbqJEVXI68gU+F0XWrPKTE/09KcBYdy9vjnCAuTpmubXKJqG+XXJPoc
iu0cRU5NJIbmv8W0Sk37gXceONh3eLY7fKJMeYixZKZmsuTWiG8s/WIRpoaugidU0u+5RrME2jd8
OETPmYcy2WPrMsp/yMsqw81iVDHpI0v4Qjp0jeeqwYQ2eYnwacE8S8GfBnil0+X1RUjC+EeuNahR
3Z9T2JcUrj9EURloz4Y8gWJEMgPAsMCJJs0ziePnCxsO6AdgxIJSh+++ceXGdpvMJmAw9zjoUJRV
h2mfu9GZHJ6IQILUC36CC34dzLgLJ19xDr0jIkndljC09YDOecPbyjRSbcRFXQZdXO7iYEdXUru4
juGKIA4yfFQu8TcM4fdp4Ah770k2Yi5dgJz6FHFWXPjlkCDI5F88tOFM7t7W6BzMl0DqhY39D1yc
GA3+TWO6LhN0d0ALOMZN0SsozwabWNoGkoUNp5JjU4K5VHBJezqMmzNTGJb0Z0PO9pKm/gy3/8m2
Z/6yjhRx5vFDmbuz4vV/QrRUnRrzF+XgiO90OGmbgIJ/aIYIiAASbV7Nu0o1AQjUgQjq+T+1MW1l
CG9smLuLv8d+LjjVHuid0oyaXAmbu0FBKo3HgFVvN+2CZkc/roGmluEfeEsoyXuuHYFMO7c+zv9Y
6uN9ll1NmKVqkxBkPC4Nfe2Tho74OoaeR5VMcZhQMdsAcUh7W/1zCA6yT6YyJm6IhzbyKhBzzrS/
gueb1uIdm1qxEbDt0pps52/MrbzP/4Hp1QuPZnIc9Cs86h+/r2qdh3t6RRZh3YhqQUAm+ztV+l5g
sE265C38oyOSwD49wgC9FJSbNziH8MqmygYI0Q602DnYZ3kPBGyzrGa8z5QRBMTh8OU2HpJ9xWsO
7CF+vSuXd4JHK6iQaFDGSmSy0uEvrCePEYVoD1rbDHt0lYhutora1O9u2ieXamH7pX9KuKV10vCI
sh0NFwRxUb4R2HLW28RuhgtXnpo9eFkLxKBbQBLT3EqqV18b8ZuGN+J8aEuUKb/U3+HLsLq3W671
rNxpM05ypvMbGGb36GdaNFjWCNVA/zJsobIfvvaj9h5quAQZi29wjP2XQzJp22DgX0q6+iaor90P
8dtYsn7ZmLBQj+vYpMMbP6XLucnNv9cdC1ZT/26ozG42ywhS2XX1Vz2Ma9lssgfa2sHagcNuALfN
Uy64kbIzLlgxzRIXCgqkQH3pmCB2RbUbiJWhZDEDN+aOfo/5DDWXV4RTSX3Je46oJbpR53Kk87tD
XCCbNxlxvfktp4seaEUSga9QIJevPv1vpmz1WzS2uDuIQkqOwi0DgmoQ/Zw4fhH32OFbAJkarLsB
WSlZBVtUL4gZB0osNuqDJeeQ4+6yHNgbsHiw30F386PxQx6SEAJzQ/hEG1AOcqsGAYf6kp2I4lUm
rHbp3dGCDU2YoPe+4CQfvnaWwp1EoiDrOLXmeDgWyUB/KM3vaCtmXv3TUIPrFOjClFsUbkhvUNtT
If2DSaiHT9kHz4UQw4LqLKJxdnpxJaooED1EoCTIZqWTbO7s7vHGYrdMmk/jLem9qvM+xXTTMmtV
N1E/FlBbKxAudX7rbxbdVBs+pfIYgNrYycM0VywbIXjGojuTt0gC84kMMzuqMLhfc68zPe5ytfMC
Ekf44W2SnF1yY1J+bnWvi05Y3FXxUKa7xgeigwnftRMb6YpHfZUhHieUjCQ6QGty+dZCZPuIRlX1
xbLU3CHAgY4wJ/NUEwN7pgAo+QYzSD7zk/ox1UcjIm7NK0+d9F4gNZuHdBXjZkePvFbK33xenGx0
lUrrBnNrGhJh8XyaL6lH0jBQq+QYaMymJ0ZunPc9mkd1R0A7s+jZpEdvlxJH+i9i6gmlNyvcI6ZA
jcZHsake43DmH+ES1Xfp0S+9KbvKxYc1eU14yFNUmdv6ywsX4ba6Wwqrcif6Q0Ai3mqndygs2NOR
jG92pQ13yPERV+RZft0r9ammDyJalhjBtYoTaUfFS/jD4y1IDiAuUL3of2TqR475m7GDNjm+9ZyB
nNRfbmiIoOQUnWGAouEUA+4B2nCI62yqB5AL3g3CVJaubLiiCu2Brez4m9CG+4SREtqb79G0iTd+
Yt++IkQCZ50vOVwWZu/4wh0O3mc9qO8xb5FDD4UEsF3MB5h0ZHTzka2xVPmJkNjAHx+L8NVSWBKN
jgmuxHE1TW+Tv0HirQr/9MzuTxxIG8pdn8uQIfyhpy8NO9Y+AWZDgw1wXdtdtbaYlAixZnZDR8rd
aAlvEcuRvOaXSIdbNr8zYEPbxdo7TE64xUrn7xEv2prsztVlRDVmIFHYprIb4zZnIhBPU0GcC78r
SEK3oNMo/EW2L5voWoFpLPzisOELti411TPc/WX/SdC9dblv06tX6fS1HfghcdZoa46o5IMqBi25
DASz4FrpiDX7RYoGHo1KZwj2tLYTc1ztxAqsiYZRxHQ4NyzkwEl24PapPfldLjyg9QiOj1h0dVlt
LBxZTuR/tsGWhATGGP4DGkKlyyUGO3Qk4gQK4RqalwHBD4B8wQyQec2DdJqCcpDBmS2WN68pz4p/
L42P2GjWtIPESx7du6j+acNTKJY5Yyk5/Uv83mkxUSbVVeP9htjWKgWU9NQN+2q8R6zUZFSvZWpB
kx5cTfHm8DoH545XgH0fmWf2HTMjSRnSSHLVeg8DFb+JRM8Z/Z5MQvkX3yY5BQpPDVguQZIJPi8k
amFhB5wyKP6lC4Rgaux07Kz94FXVEoZFenKNNZNV0YJ1ys4ZgdCasXzaff3PBPVCL8znBFIyCm96
uS0VqjaiLZWcEVcfPiLy8sjEZLbR8Qn+CsvqgpEPwxMwefWudUegSNJRULLIHHO1V5c3Sz+17ZsO
wRZ1O5nbV7Dj7FU/C+XFBXWLVHdGBasSD7BjovIRITbWtyEdreIP1pdJ9q2tCMwemD3blIsbNRZr
bPdOPV7bH7DWWjSJWH+WStw7aAEWZvGrCA+MUgS+sOLP+BowEK7yUy9cusyWiKNyyOYFHKTAfMCw
jhymxLEpH9LoF/oDkDDeigXNccJLN7Dexuwtqi2Ly9QrBnQhvUVkwPQfOYek3u6YIdGB/JOORfYY
yX2lPwh+LhXWyDpxFKL8GHc6WGi4D4I9qlBGeQxgmieq56S/kN9P9Ho4XmNIIGv+gO9v7bBYTy+x
cLBV4Kooj+TKwkbFjxi5I+UP/DDr8pFUNpLJI/leMN95fMoKyp9QeJBezW2/HVAXjKuGOj7kEqgz
r8vc+WNNF7Q8TPx9tZssh/07JNa34LvZWOA5Hot5bOz8E6yyv6b53XwkLwKmPwWyq7F05ERfAWSq
ho2UIZNJhn7iftS4D2sA9Y8IWAwiAS5bf+axq94IX7gXmcuBS0ZXVKyTLRbW5LnULgefpIhOFryv
saJMhVTUjId33ZFKDUCrbPXBw/g09NuhP0baJSDoINMuSu7lPYFn3zJbSotEo6XLlPz6DBoADR3z
z1Ge3Wg/H5rRAWHUSAnflO0ar9z8QdgNynggi3MB6Putu6GNi+FTqO7+I1xy4uzKOpvywRS8mb0N
CYvXpM/yDQwHW3NNnCxtrtF7Et4azg2MV9vlNHaJYvXfa45scnrnx6BC+vFrnCyfqi+7rp1zWV2z
zOmlS0DuwxKUz8eeNXfcYcB3XvaGdNGfvZ4FDSSpfQThJwRgaTPBc6oCt6NmwEC2Es7EYFrjvYxh
Sm3SdmT1mAtbvYJmO+Xx2yIGOPzE/rkknD5zU2o58xMlGiPv4xoFILmTCoEU2LOuxH/1ByQBBnLs
58Didp9xCBEiluyF8Y0TlQW62Y/sb9jbtPQ6c5IjWl31L6lwoqt5nK0f5dC4w9MyN8NvshaQYxKZ
BjH6AaskyluSUghYEe0PonpxFFCpSoVJIH8YTD77riL9YtVcQ4no3m75wG70NCvojggUnTAf2VJz
jbblJvwWalfKCXveDMG1LVdkQ0qb9pXfS9rMEQBsuPSrtXpVI75K4NhLAWDzwMxGuKczv4MpJ/b5
VWd2195mKsuoZNqQjkGdQWWjNMXv0LkEW6MrEGliJrh0BbruK9fhn06MhqvGril8h6CC7bui7ir1
PfkN4NK+tD3hvnhe1hLIJdDTPcO/i8NKfcrTY1Jc3GnOxF1GpDaKTmJHnzlNQZZbkX21XpIdDEce
HLl5TfN2pgdurj/aD/QSSvS1xDIU6kYVPayf+TeBZ4G24FBMPUxWKHAB/WDttBUiREIvlY1yIHzv
XvzydDaKG34Mv12/RS3Cf+9FZt5doANwwpYFEdv11qBIjmmfI4DVM9vFJoRLd5SpnmH/okkZ/W31
JvJkM0xOZxWCy1zOUVyL5q7NWBbuikiy90sFyxzpNY4H9Or0QKx+I4h5zOL+pgI2xArjO6riydwq
xP7RkGETilXDPZx6iViTjQbxAHsb25P/o0n/UglH9Rqde4eOTXFbREjJvpZe4T1qwaAwBnL4Oua9
2uAV5nYczt+8Ekf6pPDkxmdCrOctORIE8eA0XgyYRL2kvMIuQjqVAIKD8rD4GdAB654qABT8m31i
QgwaAwasJhwrmzxFCFJSy7RKv1t/1fobxO9aiA3upHUfsbWr51NpIR6xTfCe1B3le2zvLap02OwI
AUPn/IGDyxhwq9GBwK4TX6vhhyAr0bOgKp28vWe/evStfuo7Aqpx/qZIjpa+LY7BdwvZY7upbkh0
CwQIhD2sz+GdDdKgUtUJaPt1WwLlHW2f39P4PL4irln1NOYfxbjq4WoIIVQP9c4vfgf56qOTpemm
2VBDR7oLEbvtwfC9dJfxXfTcnQCbaJr3MzYExSmGWx+t9cL1Mff+7KMTLL0tPVuZ1VA7cAguGUfv
4SHSdngLkdH7e7pW1LeseXSPGjUzWiFHf8XPih4VfvpCuBTE3c3/xLeaRyMQubKS4EwOchgezNAr
iBZR9kQ/Z8FGUMF6PzO+04YEzYasyumZk0ZfBpgvdphRsLJsuwptGkWMSwE20qK6deG8IX2Tk47q
S8bsQ5ZV9/88KnD1Hjp9E2Lxx3qKphE1rT5/m+lDDUjnaPAMbdKU2ol32TF7F1EKWFOpX7J7ZKE/
wKuEV1Xx6A6l2RNX3UJu0kCU2TEsB4NeDV+gnhsH/wjQg/Fn/Un6JgjdGih52PWMX/PE6kSm0aZB
/GtgX897xObfqfaQZlcYtuI7IApQIBauSj3PpKEiG6LVAFGznniL6H0EQaFWj7447OSQZDRwBxJL
Gqmu+afPs06AknGTImfgbdbDX87SFssFKwLqF0rjaea61eKl1767Nevxt/aRPkhQ8dTuPLjINykc
JD71TeEIUekBY4V0lY8g3pkTpvQfEgoMtG1wDstt0rFgcbY39FiBJMtUngyeAXhUFs9II315T2Uy
ECLJuSMTMzNTov2KD2SFyzxa36s90wJo0lKpXDlzeYXmNdm+sKoQjq6eQ9ZXKIes8JJVizoG8eiw
XRakn8Q88VP8M1Gt8Ce6Dc5OnF2cn+kNjWx9y5p05CQtXSXfqLcl7I2OFkgBu7kkAmMeKpUes8D6
H6XoGdXoNmWNdkGIl632e/lRADoWODUOg+FK1MqfknANvzt6wpuECmRHeRhtSeTUga3hggNSKs/S
X13udczVzMPUZ4oosEZav+hEB/EyjXnFqRq/CJCMBYIBoHsvCEB9B/Fsz+kkb6rgiQdN9jfJcIGI
CujdUwErCSnsLDeU+My2PDYlnO6TIb9AqZDoZNxsqCf76krE7Vg5YhmIxne1fzkbN/sKw27GnvKU
0zNkQa/QaukYw3mhrsUfynR65Okth/jT3xvaxrQQSZ+jkfJOIPKdIpH8/p1Q7DEjmFpr0Z2PDaoJ
9Q1UU5HhqE+/ggGVAO73k4r1ySY1IUeSxf+JpGbWtozWQjgnoBBiC2sKfeAvN/2VJ0m7FuJvfwKk
LULXAOwRlxYkWWNkWkpi4f7Bj6kzRtCI5gA0wbLZSRhp1bfiQTkMY7QF67ISmytQB/qGXH1Q+hu1
2wV8JyrybXK04BGKawxA0Ns4npoNnlkYL9MxhQe5abH/19FZjsnAii8Jq5/52UD4dMtF/BiYe5Ei
R28C2kDG26Jb8kxp6XRN9KNPFb4EyAzjNsBrgVfJ0l3KRWMPHqzbQoAI5i8Sryl8xMSDEAlYf83+
thFfEtZUkXTPyAle1XaCmwGbp/2CTDwIZt94sBv742G+DPNn2d8l4Re3JELVmkJIYO/k7Ddb7QkW
jemOVRq3MML+JHo06TFpT2TIyRBNoKrhfAlxJLjtvCepLKXimiqrY3P0RT6qV6acCu1iQRUvBqaL
rJyaYCt2n3K/loyHX2xKso01E1QA5PSpIInhOobaDdEG0sQh4ERwSPZCogqZ6RDvdqNezWeAjfsf
NX617d/c/xBcRvfBS2ZSDHhzesKHWngSdEj7KPgdhY9Q2Kvk55H1yQVIvhKlt3xBmwhNLLih+qxD
NAyAXlS5qs131WGbpr2XOuDoRFB9/bI6jPZwdOzkNtlyUUpkgB3pHT8JlSA6iS7ta2Shl4pzjyYg
/rcwYO22oofnTUbk+1FJZI+i4zFWyNGl8A2eTxb/RTo1KsTZ6uv8iNYy0lxt3MrbaLqBIBicj113
aXzciE8QVrQWJGV49NcQUhiRL8+MAOJuYhcuNq3wzdcrMKKHT7JHre4KW+hHV7i3WXmPnK0ukTO4
1fC7Ssm38EmiznjJTj3aFCZ1HyiBCFvC3d2GqK0vZSDj4ncKjhy/65rMHX9fvGKJfUxzsPsqSJ1C
5US8C8wsix1PJXtNDBFxlN18EVboO+knH69AvDgNrJpz+1XQJqM6o/8HCEBUNgCpXJwadgQGdnhP
DGjg4OiJiKTFRY3IRxBwkPNDsiHRFBDa8HC4dk9+PuJaUNlOeNwnym1sEV8T0fLhw/SYwVXgZ0jk
fmviH1uAB6cLb1GAOojyiiHYkZy3G7c6OhEyJh3r2AEJoT7iPnz1t5l9xZZ/yJzqVwmugL1unNvi
Ipo7XA8+Tb+wfbb4lD1aV8AvCVnm5Ek8wfc068muh5NP4rXc4+9l72REpj5vzd5MTTiBIlDP77Xq
ltsQJyS8ge4pxU7pL5CIGc8Zy8p0lSIXtJbfeLBVAvo4RFoXwSBhPgtWzeR07ADxByQ5PyHapTXu
ZQTfZkgiInAZoOEQP2jJnjBWKbvwiLLKgvSs2a8qgpN5gJDobhneZ2WNzSo5Y5fEjYc2w3qUfLk4
hNJxjf++XB1IB2FiB+R0+0/UdDBqHDbiVrewt0Mc23awqz78xk3Effme4dLgJd8xeIyII6ZdtUdg
sRr2M58wdBVBDeRkIXmSOTQDu9gzwvrFWvaUEOLlhowAp8TYnRv0ZAemEIADdL0vRjMkco3zZ+pH
U843HXcnARvSDpaQv50Z8F/HBDezEGjL+Wsy0O8bSuAvcf5W+oQ1sv8S85Ouip2I1zs4tjGBe6tE
OFeHhE/teAmQPyLwYRi98OUIA7lO2Li34H7sgozRPHTmX8JOB9e8JzxzHZrIZmimxShXMX3gDjk2
3IHWARd2c/UByn7K6hxNtlQR0IO+8lTQ7hVRs0UFAfFFgDITEo3N1DOOeITWRRKimV0MV2U9O/+b
DJtOeqvwhxBASQgtCUpri6ydjyrYyijdN2J06OnCnpB1gIhr2U8AjE2e4jRt5msn/SAGI7AuXRLL
Nyg2laeUXBClDJ3H9YY6qa1sxCZMlnvtqczAaEARM5Lzo4J3yaRLF41DfLGoyUbYg26cw47Uz4v5
0K5JYUcUrkQU8AyXcjlU63W1mz22o4ljgRi2fEtQPEGm6Ks3Fa6Ec46XdEPQPbQMU+JF59klUmQB
Gm+diKTMCQz4XzI/36TlsLiRWkMTcOVQnKAstXbWe0zdbNFSzF088viqaV6YfWS/S59Lyerklm+W
l21YC8oa5om6LtDIHZM7Vd8moxEPSURV8UIVm9g7zn8RVm2nWpS64GCMHoO+a4qrzwPworN7i7kR
/ZoIwzovchU+xoz4n3wlbxOIqPfxq69+4+qUoikM2dOmiigglPJLCGCCwggxA/lVkqMTxn3tGPlK
dG5T+QgRWIlkKuT4XdS1nj9qCcr/NbFlFqg1x/zNGtDsO1Fhj7QMSevlZkGNSvDtu3GiJIikPT53
81FOa+HI4ovoCe+a1jFk+J7acEkj7M1mPAClspYRvBuEAvJHofSoxlNKFc5waN9pG5lnhyzDI1jV
Is6mmJkmFKAnY50otxIBugRiuVbp/hUh5TecHkZEJgCCeRIqBm/GRzQILvEj587aNa2HF5jvq6ak
MFjzJMkcSyZUK/kyqwBl1CS8DE8f3+t8r+CkkH7D6pvnrCfnfm1dk0v2XVSY400EZDycTE3lhBHy
bkVEcJwwPIxeOnxx9XctJMWtJvdW/vPDZ57ei+hLOfkbDvL2pZHSIpR3g84tu/pIJSSWK020W2Kj
V9nTOGXhXYPBo4hN28Woi7gwL4wTHM+kjgJstL+zhs3sOsZ3AZpjctpXDETmx6emPeu4ysUXryP0
ykiw75c07WmrTZMvH+UP+WTCDgvRHel4GW3rZ6K5kuBi4ypJ1zf/DfVNH1/jJ5LQYtkHwTWRAhqo
jLN+o3CNrhD3TtxwBIPMX6xC1HbCo6nKevrA6/hZsaBk4FMO20V3BNfCUXtV7j3Kfn3fAXnl5Imu
2/s8vXXMpxgj8mSJsq3YyLVdLtvpJrlG1B/iuvtJ3yWWamrmbZ0HkNwNFOyeXt0U6RRpjwlP+QyU
d2Mj7yUU2YzZHiudmK/D+En9LV9/sBbBFruNQ2srv6aee1G8rXk7DZ48dBGktSSrNYEF8UHfiCub
oNgza1akfoXC1rJ+cSSQZrv4cgsv1ZaewT46qOYdh0y16zu7al5zjcCQOFtwDCd4bzLH2hp0NpVb
f6+aZH1vKuOmKFfUeOBDvdcEmIDs6MgXB4Qqfi+8/9CcsPAoiFmKrUKU9ejSVwCjC+U0sJQB67CG
kee3yABIEsZB89cCeHwHdkZyEYY6IC7aZAJox4SW7PZmkBOFAKJftWAaqwQInvTA6ipD6ya3oj7I
XBvhWvqg2S9d+DxHmFzcGANjW0Ux5tXoqcvZ+nbGQJv+NUCrfJagk5ZdfEVrHjhiYyM+IgedNIoB
LMTKFmvgcOzfdf8WwWwjWDLBhnDpu2cQbET0Nv0RyiqEUMAIJu64HSCmye+7wEmpl2CKHfFS4wa8
ajxCOAeEXzOgrfMxyRuVZoX6X0UuJtQWd5u+ltSPONoZcFVjhdwsopZgTSpD8Bx9zBotwPO6o2Qy
4sgWATWoDhYQRfobhf3PnIeVIgabSaGlNIbko6rnqapUr7xUJqkaAZSy3VTwbydT28ueScQb4dKi
ExHpXaAjEpp94o0czPAQkaM4FZeoedWh8IHFasNTlKdAzxbyAxeUPn8Xur8esD1TqXjg7UwdOkPP
dALz2JcdPdIMhqEElfipZdPa8J8KafPofCl1z56EMst/ZYN2gNDDeiFnK6ojNhrz3B6bDjaMDjn1
Vxt+ktmb3zuXgHfpkV8m+HQuTtCr2e3c9F4iZeIiq12Q5UhbafWxtrYDFUHlRq6f6b3fiiD9mjPK
T6WBFCc0ZziqxF+SB4VvGkQZBIfjAGznyb3EVSORT3qRQJ79dcLZQgJLvC6gxncCKG4KwwDxSC3z
Le7+jOpdlPYzrV8FL1fDkeLyYueSq4y0S5E8/xw5kgI7JKsdL77dlEctddP2UhH1YejXQGbmtBhr
+AuAvs5qtCegzZSIgl+CoZCP2vP3jHLWbUl3vqWWB1DqA4xQe6FdZBSpP6LO8MCX+DmxBunr2tgM
46lC289kT4g0g/nYPlsSz2h3dobgZ4pfqGvbe4B6hIzSW2x8DtFJbim8opSPwOffEgVDsK3f+5Vs
vdXyv0wAR0IOiSldPJjE3H+RUYftLVKcgM8cUsjaVLZMwabAy3egKRKEe6CbHValpk8OrqCu3tvp
luIX5yesaVqnZOERrJEfMns0TM5pu5tqrmRMpVH5l6LB0X/mhCgh3THExa2cEJaIXzfGylc/Qum0
FGLR6ngvFEK83iBfCzrjeE76bh1IXzS0KNDonaMdJhf6TFt9cMqcJ+q8UWBD0SM4mlZveJKIfPTK
c0hma/zIv+AqYSkX72g1f6rlHsg3KP6KGPoVqGT4lwi9p2wktDXyn2wfyXySP3vu/IZmQELIxnEv
9KtL9d11LmHROEC7DfmGO56P6i4t06upkBwCPZFc2YF4+6FkKnhoOwVy2NAfSCJpbrwC0sH6TRo9
R0g6AVb6ve12nc9orTPAyxiMOFZXiMLCb7JFiXSbBfJLEdPGgfMn8BwMTFaphJtYWMXVV6Swn+bI
WMhcAxs0fzt2J3qKTTh7KI1fw/LY92R5S6tTqToh0GqFROaCih3xyN9IyAtxbPcGndDcbzinuMOE
tepvL6YAhCF8x+qXCl4RIAhDe4tuc0Y4O5YqqhV/+80outyN5rHIDzqSC5s2tkcWO2P0uDQcWXHy
Eba/IuekGb20pW+BoetDbMyfoDsaFEPDOWVADd3o5qqrP6y1+tPiphsPHedHGNCSAH54WfgoNKiU
9lSTV+h03Z+a2RvbfTfaUyOiUgC6TGoyRnKnE3iOaHYZ+03IdjUjQauITiUvc2YcMu6i9Fc1miPN
x4gco+GrW+Jx9gGPQ27tNQUMOwwcRX8IwLM6dBPHcBMdxltFOmD41TeXpr+q/aORERoCASOZyehW
YH6JGTcITGAlHei6vVkwYBBx8oHiNGgXDuQg3s/qeTlVu/iUU6Bj/EuJItdYt+VLDik7yCckqxl7
TN3+lSzkPvwnWlkgyKOGSGO4mp8miyg9kxkjfVp48CWmD36808EpxBTReODpwpbkVZaOciYpEzn2
l4XyejrU1sOAUDMFFAL4Rm6ZCrS7kwHEZ5pHYYCwyw4UQA8j/ZafEXILOX9P8rvP2tMtwZlRzI3n
aji3csHucPV3pxIHCBTW6OTGeNTmfWS8B+xRgDvylzgiofkIsFbqLqyHZQWbcclngFf0r1lJ0O7B
6AknOGnlrmqeQfSX93saCP1rJW6n6UvzPYvUoNCN1Osokl5xSGEjKXphXV9E5F5LoU17rBTKJOXc
yWkOKoi0euc8g8XjMBWxoW7Cbmeph5xsmbQiGZ3vCFFEzqb8TNWnGLHorvTkW9Tfp/JflfzEw0XX
T4FxGrNDle5G+DzEcSQ8m5JLz8GYHDrZQ6HX3GgIaLbT4PAz9mQpg31Zz6aySbIz5o1AZ+hfJh/1
N+Xlc+4F3NhsLcM+yhC0EEIsW5zFVJ0cumeUnXSGDH6FkYugO5jprsfyELPZfhTRZQAg50EltrPj
60aMfUgOQfthVtuWOGt1HdLi+R0dWwoSyGqFbhQvCkVAITaXXRX+K4dn9lC/WWUrOG/ag5AyMf0i
fKmRTJ2nO6GlKUQk/e6+W34tRPRPdzH4F73Nyx8fC1QwfzpYrnAEd2oZ5gx3WgLLABsPxCOg0W3h
DvHloNPTdoZEd9BhQJsxU0RyHYv1+GXQXdjep/tQnXsKKbnDu48WlV+jcGP8ofVXH4N0kYaIpNgQ
o4tTZl4afAQdTpHyN1YeZXavczeUKWaBJiLe0f/UqKTJt8O4yd+64rMjRevZlhsGY3LqAuZp2ZEx
AfUiqtStlBzDl3jPQaDv4l1AgQwciCCh9WQDcf7K+hem2z5zhw/kcHrjCmgxD77pZResKUYGwuki
xjfEo5TvxWarn6NmDR1gXCeqv+BH2Qk+2dkIhqPFQd6TpSDg0dQ3vrlDeE782sC7NO6Nv7ni5g7c
WN+MYKCP7IeYL+IK45wj6glCa0ysOhOwAUrMbyIDxY+W8oVxHyJsQAgHUMY5hygXr3roaN1B6tOV
9EQcBFfXAcuhUskFap3xzqK9FD/8c0xEa8oJ9ZeMdH/2ZDcKi3w2N6gjwYi4ZU0rLgXVGBitOnzt
aXb/HIiDMbdahqEDN0H+b+i0laLvB8UeWqTKyWa6WNG5IHQYTzmhokZzmm9FcRbKU4mTRdgoGnJW
kjf/GuOGntgbyqUHaxaWqJ+ejuR8i/PfJETKR+r2lKMNhsqInnaqcZ9YucNePLSk8DQ+Hei4CFX8
L6483tGIka7Sd6VN8AK+ARgIJTwmuJFwaZ40eHSEGuANf5nxQ2oaPqiQmtriTTNshk0LmeElzNxa
clvMTO9JewYnQkt9Hb5n9nHEQcAwrNfttGZYF/FFn1H0UPpsEVHPkJ+TxG3XwWNN8xKPIg/Q9Amu
VQDfXftnnJxIGJHQ4tM4JMA/8j+4crtvqIeIkaw+e0zdtRu07wUitvo8mccmRAZ1r4nKq1O3QjtT
MVSX9V+yaOSyp5x9EXGN5ICk9GQXQdTc/JpuIV9VNzpISEiaNwi+dG3m0xDQRH9HYY3bi/Gp6XYj
dm46JRZ1W0T1VbNJjG2d/YIAYFcj7vcrSlj7V9Unsm6e+vKXNS5LPiJCS0Cu7qR9ocOnsrFCO8WZ
wVigHwziqP5K2pa5kzVXRjHNPUCE4bulvUPHWbnbKI6g79vZJTYPupMwNEHZsxko+kdk7aRmSYBE
YcvBw1FVb9XDks/xZmIbADnbV6968ACd0TdijDBbljZUCy5wE/DmdF/ikKZjGnFFIuY9QbGIZ9oM
/sfRee22jm1Z9IsIMIrkq5iVJUuy5RfC6YhZzOnra7CA7kb1LdxzbInce4U5xwxN0sXcVeqq5h4N
NOBpXFqYSI2UBQSliAaiBE+NeulAF5m+oTr8A7KscM82sKo5Rln9OuNFNtevH7X4qpvD1K2jOUiZ
D4Z8xEQtZd1uJGlW3o/xOf3tdql0QrT3BFlbEZBxq7C//7R7gaw6Vi0Pxr5g8saHOZ6K1q7pAIrX
ru/3/Icd2ghxv2QgyZ4GJTe5qPD+GOL1R7ppXiaaXr0+gxzNt9VM5u6SJJN8tPwOkdMX62cFCm34
0o4js1vMxbeGejuhPD0pXBJMPRQmaIYzXlG4pCk6/g3C+q5+BxrF+A6O9iy4CeZvAzHvZnjnzX7i
nBW3kmTLI+ovR5DBcgG5kRCILDT3tkX476SDKzxYq9Wf2ChRPsbCKWcoSPYqITvxBZV/GmR0fR1Y
FEvfSSdjMZsDEiJMEK8XiWURwX06Sg2yO/HVs/RU0mBAy05pLb1N0oaBNEo7RbDji5gTmoBll7Ck
BYdXYPbTdxyyiMI7ivjWBs6jHgB1z2/tT2weYJAOtIcyHf5J/iwBBDXncXpLOvpdPtvLCy5auzE7
a1U4VBxACsXXxcB+s4Ynm5onPkd+h2F2mOwxb3gGIQtPUp6ANFCrodp4DruEON0zYcjDl0qHCnUt
9bqC3X5AXaAy1hX2oiRbxp3iiRlsRlx05XSGA+L/lf2OA1eBnVcwzV+GRgoqWomDgMESBnrG7v9N
Mdzq0su7gb5/VbshYRLJjQgL6pz4H4MoxDsA4g71MTs+P01oKwpsNHbPaBPWw1d5LSC819CT+CMH
wQk3Y/+RZLvpnnEymG89jOMf1kyxOtgCe6VFDjEv+yQdygDeaAlX/VreY71edqOseohZeXp1c41S
+Ne+bh5fxtZEr1IxcUZNhb2FhYshnUX5MfKOaHCN2bviHdHtF/uZZGFhscBn2WlhgpQvT4Yy5WFk
PA0KA3ZBcqXM4MAEva7xaXPkzBe44LkHAB7BVDNzNrjEkIvKZ8rokAQ0ghXh9q5QbcF3RIPNM4WB
P8uc19sC6W7R4bltuWfZRVPc/Jv+yRPrsulNnPg71zpiW5RUVE7Vimalt3jRAuVXxvcCb6nu/ell
l/1+Yjiu67uJHtn4bL7N32aTytcmPGFtzMlvwD61eKqu0vfI4FoFTwQsqYIy1tnhwId/ZHRUKS6B
bK/9iyLOZNmPWXS4xS8QxtFF+ZkbRl4N2FeWpIanS/+aOSiHd6UKioxCQf4VFGdkAhaLsHyXdhDJ
uzZ6aeeqEmc2WwwlXuKW82pEPnWUk3ONLSWLOtpDyiP6LY85UscQL48CghXlEJF6FECTwFyBfXQu
vuASruAkssZ+yV8pbH7l3d/w+3erDa8bqviE7VjebOdiZrd2BTosi+BuQDl77ZmbQbbknvSzBVDT
LekNcrpftO7mHxoRZnItTAWnITiWQUq5eQPKUGb3p/1Ws7XiZ+yWSdkFig2z20zfYc+EWcTfO7yv
MKzylTkw89mjQwP6nzM49b9gFFBYFEj+ejCJZPoNhDgzRwFBcmhf3ElbdukECMaM5Ui3A+VpE+vY
IQ+YsYYtOXzAq9Ah9tgiFgrzT3tjUgiFEzDDZD4AHfEaBTlv1IGsSkwltQcMVsz2DcpZDARpUO40
htR4u640ewjhiT205pvsc00V1IoetQ3/2H8KAkuHdfaJ8wHfNWIpLjtcgfRLLEgO4yPGvudA777M
nwZ0Zvo92MbCFukuA2uk4YhSKBehr3ZB+vR4l1O62+Pz1DPc4U631WOeWfhrzL8W9IetP0CpDf2d
dbVu7M1TuWK08DEtK15hm2kkDhKBR721Fw8cfeyg9jrzRjx+41+eHKvVvjgznUmzy/JEUjQmdvOO
6cDHNWie7qEjYld5x1VibokplqBKCcilqKrdKEAILGw5y8FGFbiMnHjc8rjozF0dCHos4UMvp37g
MOtPCPnworQ6AnJbpdvHPzNGyPHguLv1wfxHpmvHDWXHtT+YR/g0sWolvrHNouXZYBI/Q+ayiSNa
Fx8gExvzlPULO7xM3YQhTcJz/iHgANHtKd/ooIdre1A+YcHNrxs2No65adov4CvpLWdB1SUSlyjG
BoPymhc+vIDoh0KOfljFSJb8IS/C7BVytF46+SsE8zUQ2A0tNq+JvVJuHQSY74aySk+28JGqiGnf
8BAJ7pnRmm17he0bvtYkvd81FaJi8hP1x4GhRb2S1jIK/iT5leQe+bgVR3hBEIWxr0/QSYgv8AlP
8hP5WT7DF6bl3o60a4fV3HQhWOt/eVATlezG0BcSfG6QhTgFyGzG86lgX2ETWREz3WmcV0fkDyPW
TUjW+RHCnLLVYKKkoKZzmvCVdEkbr6agGHCm5j8T5pC2gekTfRDq0HTbRR0d70Eer1bHQUR8nnko
cAyOJgWcDLKDyGqiL51sjI6ly5YlXHxS248cvEh40iAEsWhtV8i8VdeIbQn1zBFWAId9jEjZkoeg
+VN5ke3pQ6lQ3/ga1Rnl3NJF6FRbt/xF03TIEyf1NPGbNdqskunkSMvrZMd/jMUy+4HYmHWrVm6r
azF9Ch3OtXD38tQTwSFWB5YC+H8xBl0QXwX2UL8lPw5LGuB5tynoqnM7BUR9eID3lvEjNBAL34KG
2+f/nDo4DQdzY17iNYYhFqK8XUSN1jeVHcEtgkw8u/EylN22sCe2xWurMB4HEt9v05WffQOE1RSP
RilvPe0fL0XbMwho37Xot2bhZaD+gmLHXcbEg2+ETnpkCrxojnBLENjOykt6YPEhZkODwryYXxBw
wKZTI1cgx07bo4YRfdb1jT8AmIDAdRZf2DBoXKollOry0uV7GhKTlnMfJxTsUHi1uYVXzRClY4f7
mOMtVv3wE/j3JKKJpPy/aXnr4pxTlc9n6cQ80OpJHXYrMIBmBOXWfW1lJp8+aBoeUIlu+qAjEmLY
TKCMFav7MoF8cwgH3S8ExUaXRXQxihy4dwwte7bGv0syA6fN9NoII0tjJWjh7rcDVzWa2hziZqoR
WNj9g6DEQrZCJSw6KhiWadyp87cpBKsyshiOYgJk3/T/3U3AEgu/oE22Ugt6nXewx/0JlkZaGgSi
7BEsGf9X0yasbqtHbqF5BDchIIlI/Q3ibf0ee7HTn7bqIsRMFV8fkdPCuvwBq9glzIElbNYsONVP
anx9POM94shmdTcTeJbcARPFvOSEP4weoqodwwC4WFLCNZnBE0eaw+irp0G5VvWbZqKJ467Jv4f1
GdRCjeLn5T6hL4BSEpIfFmhFcQFFJUu3CM2wclAnNnotHQ+4BvLgxPW4cG06DGQHjvZWO3HbdpIO
9oPMR54SsnnbkzF/g6rgbsKTO7xT13cPicK5v3P3PLsDj2GL8ntC/qRgzjG9iYUmrbW2mqxe+Det
mMeE/6pph82TfejSprzIzoUDwYEp+xKKhUMUbWoUrnl2xo5VvGYQ6PsVpMzezQ3dCvnWuKkF7dTy
6MrN9nlMngxL6Rskt+OQUDEbU7cixiuJoQ2tZDyjkuu6A9c/HF0oSmayxak2kb8nLArLYZEIaIzq
hK0YHZDbrJ6fMF4WfkXDhYni5f/LmBkwLFlh8PJ/4kaqHd3m0ULk9dT3iVpx964bKgbNa3FcAYwF
CL4cx2hPX8a6/mQ2idiJ/2D8LVBfI/LHge6ezYBwcZ5bkDLIlnCJnB+onrO76B7GQ7mXKZWYYX/i
vUp2AlpQW93hHgTaeBp5zDx8aFQ40A3xnCZ7Zi2D8F4WFo7Eca9YOhABwNP0eQNZV3Coum9+ApHZ
FRAxJ/6Vo0vEQlbfvlpKWUTKT+5Ku73wc/PVvgLTlhltOjDUl+Rbh5IpXsK0bvyerHiUJYJnadgr
ZuXIArKDKrDNv6kgJKNlgCSGHsB30zaZjFGO/Zr5YlZexAbpbd4jyW8AjdMNIcDDRF46KIAD0kG9
8cEHm1ACIoEEz4lRexW5nAMnVVlavmmxiOSUjWSFs4OQlggQEMDCb822Y8rBKFjGBYwGGAeqM9Ez
KtKP2RURa/ZC23eOmWHDRwRiBAp6oYAgg4Ul1Ue/8Dh0dmQYA7551VgpGosaRdHeIz5/VT/H3IoV
Y53eSbMzWW0LjQLOucROq2fq2uLz4tkCXnpJaHHhS9MHNlaUoqU+hcAt2QRL2XdDVt1J0k4Ex9CK
myV/MhJ0K+UUYrF8Bt0xAwC48hlQY5tPDAu5RJywvyCnYIlWBeNhN8tPwobMDuOYPilSAM4CzUNq
+vxHDF1nk4JUd8cq3NIdZXtiJ8hZ5gMRihti98hb5X78DUZUeBTxPUNKYc14n7DGVbum3EjzZgpW
nC7ExXPQAnwrXTN1jGYb8e0arhCfapG6JmbKiu4eRU1OOEoe8FazqF/p54ZJHrUvBiv6deLoWfnq
RJZaw9uTHvxGMT5g9L9KIysHencmrD6z3GRLRaonm+c1x8tMKgFKH+Q+E/ErJGnw9pDfpF6i/p1Z
H1rukD07ufMLTWPbvRcYvrzV+qDpBF/5GbzIXbdZ3J0rl90Ujeogf4nwiXw+Tzhs1RZ75jO9NcgY
rI4EHlq26rOHzJefl8Ia+SK3JeqnGz82H9D3Cs8kS7ISO4EDfxhl/bL+4glAhTOs6XH57Ms/6FqX
+kC9SSupBasLHwIMUaYxaCOfyBVgavFb0U9Ee9wraNt4yoqbvNrU6Vb/iq/awbQq9+avvsleY5KW
xlbyy9bxd+YxZMVzgk3NGbjU+WBvFpMQ7ngrGvar1JrQ9P+9ijNy75hG2281fvCMxKBzyQAUSkUW
vy2TeO5Mh4nc1B4kjIPoX7ZMwuc96j6xdOg8tOimiy5ixE50a30nXzhM0Sjif4XKzL0w37D1jGxg
epLYmJI+s+PkaglcC5ZmxkU+GFb4pRzV3AlJuBolzud/+Ru7wBhxb3QE9EtdiE4ppABmiDc5OLWZ
yMa5pfwrM3qZmdnE4vx5trsuA61DjqzdAIA7E6VOc/gsDlUSUMNXrLTgSTG0mNUz8/v0u3/w7Rve
HN6wHTQbQ7RW2UfJEtnrz0Cxd0PIEGChQBvbdqF98nwPlg31A4tkt0GknqPf8/mueIB5dBOUiQQd
odlW3pkTEvZAPwqimQr0IeJBbW+vYwSAwdwyQuLSOZb3Z78mOettco3axq8/+Pk3MHZUmwwLmQfQ
XITooA/C71Rs5fZmEg/kQwBObbB4AuJXPKWU+roTOsKVo4Nwr+Wq1Qi6FaGYoIcsDstSzgcRVxun
HNwWW9Lg2R7mNxGJIiphG3cy3r70PdnXEbxa+UZDNpNUwJyv5V35QAhaIlcmadjXzmbtLiLU4o0w
lcU6mHj5O7p1HuYaZKvDJ85vwUsdIVxeoBpM01E8LbHu6mY1uEDCnwOYB095RNj11/mXIH0yQkfh
ikYDcAB385L6ibH7k8v5a8UnutbB0tvlaRk2JujjBVrVlwu9Jgs3yWpn1n7OPVH7Da8LXwMryeRA
69QhQ6VbLOCWIJZn6BrEaMCKc/+5ErEZmSgc/FexNfYTAbJOKAKHVnOXPHREwmqAuFo61pkF+YQX
t09+ILo+R3RcZ+WPK7E9k3H4an1AGspCUbtAkcIjtklnN//RSpdEhnGBgUAOA4KMgBhxTYkSxFV6
vyOUkDR4pk1woc6MC0Q1iG4ypw43NMU4s0vhYHqxSTsVdD1TJQdO6eBj4c8QjWCae/GvAdcN/6dz
8DeT06ekrFNc+Jhi4pYo/Zgm3lBCWXzR++yclF9c4RQ3tvRPpRMCF0KXcuoAN4NTRUrWEHTqSHuc
CMkfzFpIhQVxHKwW2+uQ7eITmkXW3ypzjJuJU8RlL8mIWD9QVa5Oo88SFvIXfj4AtE/NqdDXQ1uY
SFlzyKgzT9KeZPt4rX9OjBZ4sSDZsbGpLOYxzLAam6HpRnlny049bbEZVJeFILbVoIBJw6bXI/Qu
QQmguflry8iUpW3I8C/ar74wpL1ERzSAPmGvdlMQrKsjFqgWvBpRqEtdja0ouXYvPF5fSF3EDYOd
8BDbVv4GDCSnpBQdel1UNwy7YE80AR0t3de6kIJSRPS4VDpzvhEyf5i2KoLzIFzhnsUkSLgtdxXx
X6wcIGvByXoKNrK6e/tPJ3sdGkcP7oAYGFZZXbefjjWCaM0BxUWYDXgviWHmOdqArAmiINxjHuWR
owaQL+BwiwNMJ5hvt+6dAjo95sDZp37dYysXf/n6sdko5B9lGyLoMunI+woqjMKXBvLa/aYwNC66
x5x25tHOLbmyJecd3/FJRcqkMcTisFgVPtZgioVkAx6guqsR9kWfUUTrAgqHNMxMt8An30WcYFQo
cHDm9IBJXm7eOsUuL8jIUuYpZH8+5296JekkV+4ExA2drArOZIvSiD0yM9ynstEk4DANd7nENt19
qXvKLQnBUmsrnLAmUkSbABH0NbWbVPvn++rAmUpR9EIoBmMVkTkFJW3b0zjogpt9IDWijFGhx0vr
6Le99kKAZ56JGSmCuEkJtkfk1gYqbxF/7KE4FmhVV6OfHFFlFa2l+5gw3Uo+rwxOFl+i1KgCbXjv
GaaQgaG7T/GM4481gLxRP9VPPNR6wKojHn4M0xHKj3HwGPGBWi6dvr8+uagfIuK3PEDXb5pedn29
/rhKbP0t283GUfqlcWIaXWw4nlL9s0AIwLKEsAQVo0kvrfmzi+RHuALjxe6BGQfSACNRPJ+ifG3N
y+C3f1qKY2K9YiVKoMX5qTFnA3fP5MtRUQUwudQEfIQ4ER2G4phrAOR1OjWrIzJNIskvgAMJzLV6
PPsttch0rQJ+2D0VB7t9X/fi04vtJXIriALEmPKZkB+KCxZRwxbdQzouAKIqccXtcNZVxzQDHdsU
FXz6lQ/Htlyj4T7Eoq/SgHITdaETUZS+hbU73LWPGTPlh9JdWTPxY8MMZuggmPeXvleePrhg+FEl
FmLK9sl9Jj5lPNl2as0j5a7OiLSl9fCHvVNwXihn+Z8G+gSfGn0vkR3h8PPEwJRDn1imrra6UQxy
u87pV3Mf67NU7Tk6yvkgCIsDvtO35A0JZLmzGqwiqKSspbc6ga2ucMTIzucSORi5ldhJQCAipX7t
zBHH/lk5sN5uQ8YKNm5gR9kZodPc2aHQI9iM0HMd/aoVkpmAWdnDDRnhtoJb72EmVCkcth0Tpb0i
/gjjrsBup66/MbUXp9bwn407fGGSHYaj/Lo8GWfY2g8w+OZfaxB/zd1nl+G16OiImLh78mYJtrPB
H+q4rl8ceeRwss+Y4cKdkPlo+tV40OX/lM0+njGYHOruQLzR84+NYu0bg1fU27qBO00R4vfhYy4C
mh2BQX1OXJ6xQ6fRwFAAxah/tCq4CIgT+H5YXYJhlq8Jvzu16z2SWZ8y38GdR/PusLi81SurpdTY
V9+56IUMypMTuoiyOpl3+l+aHpp74gr+ZyNuzCWkG+VxapX7kjHri/dyWEj9wxalL2FKAGOt7gIk
gJgphDzbdmEDoL+BWQtXDUPQzPtoDwS2wIf5P5JpYbmDBKqveUXGRBA15zn9HHeSfdVZoqGVZjBG
J6nYRxM7BY88qHzR5+WIuMTt1S3cq/ytlFC49rXfsHHL3QLCRbaGgDRGU8U6gLZp0fNhEKfMDvV9
+8f1rv0SEl7E2/CGH/3Jf3+roVZUXVboHBEWixUZnX3qk036hShUabbS+KOjA7ygLBvgQT7JnXXR
imILE9aN4ZQI090QxOvCRnruhoNkN5U1/MPMDHmirZ2QpEvKatbwk6vUGwmnQflroOxERmlazztF
Ij6mQCs+om7LzjD6SDn2oCcdBZ751g+5GkPxKMdvM6equqmwGCHRtxSEQht2hmVGDbSPY7+y1FvZ
+Qh8Jc3pRj9m1siMot9W5YUp9b79KR4wCtIoEDS/iZ5AqBA/jdFnK2wQTi8HcX/Edc3rvXKWVgXJ
hIW4diD6kMnzfmUhKCvNIOpoeH67hsI04MEA/fQCq5g7cxNQ/TsJzRPWy3mr5HyG8vJ7phcyDSVM
fz4/n645QPNHTNLX+II4qqNm3Sv8BaDS82P1utMxN4TEPQhsIrYBhdK/EMvbz0o8z7VDYfhyRa7X
S7vnVFhS1nLZE3UbsCgHYDg7uFWyD46E+ZN7OfsAYAHol28yt3S8VMo/mREouimb04kZzJGvTmHl
01ym2i2XrFuE5ViNCTebj9WdaRWIDVbZerxrko3yq170XUQadr+efyBozHrAVBRdXvnDnou+gy8j
9yTyzz8xZPYLPr3A3Nsqi69syNE8zLuCdi1cYWO7SHz25sWYH6tzURy5NYGS8XYKPlrnweuNYzYd
Mg6I3+ZgQhjyXjy2bDlwJlk61pLIGtT9AKDAjA755EeMVRsYtnKO5J+lLhLqfzTTo4FwUvA0Zqav
nxWCY/1BJ/VEJrj08Tb/FyZCnBwJK+L2Dx1oMAQmiDfmg0xfstAX42sBmOI44PKFr3GMO9z+21V7
J9dt/qV1N3Uv/GK+Ud5oLSj1X8qnEi67O5NxsLC6awDyzD9GPCz/aLz1R0MyLK1fdmPEzdikr3wi
zl//uM44oJJbzWL9BobNtCFmaQHtVmq+i9NeZsNUxLsCe516hN7d8jyaRJ6LmLr4Vzn3ab4MQ3Eo
4+2rVY5HWmB9capjaL0q/FNTwH97IjXA5Tu26P9JJ8+RKEdM3Zgw53xiFa8YMPpnw8jlUZKOh2E3
juyEP/YV5kEDcLAy0BiFf0b3zwShPt479dj2D/PxLH2NGjDGZStFxLM4r85njRez9UF70FxmaQf6
S2YzQWQmkTbiB7UAZSPzN/3/4nHCOCPNtvpoMUVH6Joip7z30obIDMhEorIDfFzJ30wkn0cg+Wzl
mDzW7IXM9EBrZfbXYbyMTI2FKzBBCGjtmdW5wOWtnVQKYwqbbAnNAUELED2W6BJNUMHkbfsjwsXF
ZIiZvAWinW0A9qnpDkDSmHorY11eEoFQToB4Fr6++YusoTIoPt/wDGOHAaTrvH5fDPRHuz6EoI6W
5ebLBc2ZDHuNgv+QfiAty9+wyodwQGdPjZ3mepKbwAg9gkdVeul1fcc0xpA48zq8ew/lX1deX+Kp
kzhTMDwKC1H9q0C3ggQb2FRPDVEi2l0aMA0R3TtPgihsCVMjrojmF5fL698emoGyEY7InAv6vexW
aFxSqwRmKrY2704xPFT/qEGbO2OGHkpXXtDbOR0gaplcbVp4TzK+nxeArKCsloCB38pX+OQstiFm
hRgBI7nWEbZjCzYor4cqvi2G/syawA9TnNeFpa+f/c7MXALwIjvFhFa0Gwp45LTUWjwTQ+TSQLLm
qT2DQT6cQWHlUqwCEwZHSAWNDkOsNpJqL2McptNsJQ9AtNAzqlmJM5BL0h7Wb2l3YDskw3LqI7w7
H3qyW36w2TLx1oEThNL8oJZT8h0AIjjGL6d/cKUb+5qaChbJxRh2/CBp/y953ahNlyVMBSfSA5lG
e89HJ1yJQ6YVJhJF/8USxYqGrKkZunD4BzYvROJsQN9wGLv28WkE5c9KIh2X6eM6lP2ZeYi0xeGe
3GL0Q79yCnlv+1zGxs/NL8KhGrsfwVUvmUHDX7R/ugxEQnBNFlseJqsTQdTL4JA6HwX74/Wt4cWI
fiiGgQQSVDJgfEipN//UbQjAlHGDtzQMaHb2r+8ev9winQcn3bQn0ZvHA9GyzLJEaDZQZyzmhuYJ
uzdNymXa8v8Vlg+AP8b/eqD8IYIvwgyifpQ6H+uNy5U0NMx9dXoCA0w3bD7k9gBgeUf5LDzw+5Jp
3LObPhTxv8ptftOTkttkXYW3uqWJvI3ingIFfcLw+3VDht8vgE1ed/PAShV9l2yjVKTPJ64FIRJ+
avzQcMtn4RDixhp8pClol6r38gYnYkAmDXwPIV7r4r2i90vcGpoRlFBqjjdgs92JLhHkOuM61hns
zsx1hP/TGU96dipIf8aAiBUF33h4N9xJIjJ1yYOFLpif2SQaENSiQDV5Bkm7dU2f3olBu1v8sO6a
qGPYpyG9AtbFcIqG0DcJ5sHSoFntsbAh+/LT0g3YnU9HOV0U7jvyg+DoGC6vbPTJOo1r76lvYE0X
tvITc0m6+Xd4KJexbcP8/Vp/JOiKfwU9KD/ggjMRycmJJd+XB2gAmUEiMjN25/+/JhkA83ukUzy1
LTGsCmsW7ZRtqtpJYbaBlAQflJ1zSg3oHZRaTNgGh18TuBK78fIsI5vh+pcXA682pGsFj6uBtxEO
jmmle8GSA/H4SE/wDzETLWDWdZsdxCsOZ+Hv9SMLcOMZYOwK7I8eLgjsYZwtLTOXAJzohpexoV5n
060F4I3Dd6DCK2qe0ZHwRr6OCL2pTNdSyKJhb0DgfEtZYgF3P4THH3ISCa21Sf+m5mDtaUP1RwbM
x6o4hF3slOaT30cHUCLaA78n60WEfF/N73wvqRsM7CxXPCH9+Sm6SELBiMO7svQMZybH2b74ZFrZ
3yBKsq0vM7+9NAZcHxKJb0sL8ARiRgH0gRchvVNSwL8YMQiwsefzW/QYrImiDYoDcDtAyXltX46p
fhfjh5azSvApKtBBLymFla9+mqpTvbar2zJlZEGQnfliZ/bLtKTCscHo5qbJ2wS5o3Pwa4xbDas5
wVa++QHCUzKOWpDR2u7BJ0Sn6P/RAohPAVBv7IOdN1r8SqKBON+FFIHwbowOwiJOtcV9tclLz3yy
jLdBjIl2aOPYoSPpuJ3gAMHLW5xM7oCZKCEVuyTlc5sM9ABbzfySqo/JIhoBbf29n0+IyhBORNTL
S86jXn2AZ17dMIoW6kG41miOFCpKKIBJfBuWOb/P6xAJl+b1HhE02yPfsmaDkUeyZNvQmpFhg3hN
2LWxxzYdeBWtJr/XdCp3CPgE82gwY2Po9WVsytyqukvCJHgnmSQLXccUic2uE1mpME6vl3QB5HdJ
zGsKWTpZPAut3PnIEXPOKMOZbtdqg0tHMn7mXbciIiOAIW8gB2B8txfyR7YTqVMma7BISUL6mrVe
A3cud/j7opghrhO2zIw8vjpZ2/PUDgErBPkDOGNpOMCLGLJyDiu/+hM/E+0ce1rRB8k8+JV55qya
Kq9X3llT8BYRh7rmjkXKganwtlKDVPXy/pdAJHAe9PK4uJR5G4HUXldI1NxG2SoMu490GL9g9rRm
MzE3S29a46BlbO3ymoju87Ol6bmpDAZvMqxZ5Vsh6CDbJ285QDPGIto2/irRS7kC38VzI0RXfPWJ
+iWBga+2MgBeBOk2zq3i53+FDnPufqvzWpw1X2swJPvN9Fqv7gj5jPjtWe7SM4ymqfCYmon3PoIk
22/r7GgMD+0JXMHrhRuIExp/OQAxAKs72RAM9F7DaZVQ4iCesAwSTXJCZspf0WRZwH5HPHAf6FYL
vuOAvV+EZtMJfn4WV28qGXhhgJwUmSdlrjx+mIfijY0erCdnDiYWIVPqy2JwhIWsZu8hs4POeTGx
hqx8f0KbeAXgwiEofsMOYHGW+xJQK2wJ0H/6i3zmOxIv07+ZZGPkd+/zTNddI4togtGgs6EwuJqC
NaVe7j9hcS4kvcZ63aTIDQMePZncNx5/AB4MijKd2TJxKZP70gP2zWnAFJQDD9s7Q5AZfaW1UCCj
Y/eIqdM2KzQvAKYjxpnERKRAG9YC/16kyb8p9MOFWz7oag8RUISDGH+oLJpffrqZ/uo3gukZv6T+
wGRbsRUqhFVq128NOI4PtbsUAS0q0p3WRySJ82cUXFAiVGwc9bjJ1gojld2kQF3nDqa2Qn3ljMu6
SXJZz9iDFoQoCfcGtMmIsZRsxUvwmi17DStS3uc1JoNTydOKgha7VUvEY+gRS7LhWGHO2XnQYmVu
+5Rrk1hrSVyDM/F13WeEMPBhEk/AdoO3fv+tmL7GGlU7MKnqFd9IbM90tGpzbTlr5XVNm8Iq5I4k
BpsdoweGFGzDy3dw24AFeAyeADHxzyan0GOYIaMeUNz5uxa2GPdg+2HeVnu/Lzf4T43Jw6A5hkGx
RFJuCmGzhxo3nkzODhzNhiflBGQG7I6YFrrhJo3P49toguo/Rytv7LYqrK9TdMS2ei6yc4bP9oQK
aLKT2B1Wfkr/berWKCMLC30IQ8Iha0l8YFJCHeSsgqF3BCR05nOXD07foNXfjgxxky7gubT16vjS
+Lwi4C8M0fnfFbj7dr7XlfPkkd+3YKJFBtfIMhfjUehXCPi3c76/NtFGgp7EyM8KHww3Xp8QCZEY
hLsee9OpQ2M+khTP1IAwaAYvDDYsiHtUe7IDNo6ZzLraR2TzapRY2MaDq8nOTrjI0Z1LRhzQuPJo
924w+82fgNKmojBgwN0fEiByXJw05HA1r1SeTKgcZUTM8jljLRDew9TRofXk++GPE24FB+fblL/F
2xwwpYqa/cqg/FvLqK9usAIZRZ3MNT1Qa41Yx79lzapTK2HyjazNR1gF33kJScfjgbUdft40nfUZ
5yHbS/hjqfc6d5U7slZjnKyxSHgWtvE1M5b30fzU23xPyIybGJvntFFvShi8hiPh6jybKSHGKETY
1T4nxlcGvJ8PmZNE4BwgKg7fEOPcnCBcXce53esQh/ZJUhxEiVOLwd1ubJgdq7+NvImETYyUoTaP
z/Ke8FA0r9MzXRj/Kwe2kQRS6ZhKFzolU9t1IGRlbgyQReBTU4LLnGq6CXW5FnIXJ7sqe2HGREag
B6d+iselvhUnejjV0sXTILxFIQKagFUOwvSOeGhb/GM0qex0Crtk9ZfVR4nlXkOLYNcT6iXe0RUE
EvGzKf9MyN3hZqDeko6AH+LhRqZhot9XZxlYFn4rP8WnA/6Cc8DpyktK0Fj2MI2rMuxK1C0s/ri0
umo7T/yb8ZalEwI1lBw2f7hgfomJD94SBu+IjgRrA1fVIQXWQdSTttF0dkiomaC/YhsU3kTysP6N
IL/pvaV1cO23/NbFdOke+LXkDXYlQLrFRbjPcM9r+I9onKwBHgdtVIfKxOI9XUi2yAbnj1LxWT38
I0e1TBkgkt29nB0Zz72AqQlOFAz0M16FOHpTGRwOfw2j94xhWxhtwNuW2Y6PXdJ2qnZNYkcqHjIh
DvxZXyN+KZXkJ4udzkydRcTyLifhKPKG+jfCUT9NFWUIDxUjfwXHLA8oi14AjvE2T4Ce8FSKVt3s
zf5j3lH/rDYo03vtYlTfIrOqaQ3CFd/sKL2D6GSd9QK1ES+qMowSmIMvLCPkblddVqzNCw7rwZ8Q
U5fCIyt4zPuteeBgenp4envxNrKbgNGqeRyvMr8t3oGzkFoSUDdPQIVQHkc4STzga4ae0a+wzh6l
gCaUwbCDlZyploT/7BFk7uqxepizPb4xd3BRhxLkgUNIQZds9eROte5qYGfBUgI2qgFdndlTyWKU
5oOswmqHxz/F74VQ3mZQxfRyJaylXQ1WkdoXbpaxG2Ifiwg+/Odemjm3dyWq7u7cJXYNuYPUSIxt
SBStsbIUbzhRD9Soct/5a2EUig67txgPlItptlkdWKh7+XzgGq6d+SyNDlykDjvSBKEzBD5t54iI
+Njfps8+BdFPaN/KGZ5HsoWYHf2Pe1P/XtNiOBlQdHjSxTQpuO9asUWynXzBlgjFQ6JsJNokfi6D
/DVW81Mw8mNGLj9Lc0wJIGHNpu2j3hU5scv6TVbscbMyvGl6I7jGMI7CfBbjW3RQ66CJv8zmpyww
qx6aJb2p9vyJ7Mn188Gexpr/ik+CrGTVp9BsGn47djkOiTwRPTTlKGOGZd2PcRmjS76OuNlSDJfA
Kdf56hPUMBlOtRe/DQVUbC8/9tOZZQLJNs2bNOK/xBLv/8fRee02zqVL9IkIMIdbiaRylmVZN4Qj
c858+l5sYA5mzj+Ybtki9/5C1aotf5RO2Nc+0i51x66KnyNwNDgsMXTuQ82IXnZplRls9PQrtK8M
niQ8tLuqc7J+zeQi2gYaeTAA6TRsoukcTjW8UdZjcbK2yoAU9MV/xpqQYO+0FNoVbo+REvE5gLb4
68rvWmZhs/HDYzp8NF+Eoe2VVzneOpJv6u/pQV/LgAl5w8Zg/vtnoSvIbIr0WTrBEuky8Ah4UFpP
LC69r4LjK9tqLUHknV0RvPhgLILdhXiQgQGNiKsBzbj2xnyZ9mreexfZnjnkxIYg3aUKE5lvs/oY
Pe5b3A3bXABvz9QyyzzIzevGLJimM215SmBp85mH3qt7SPsYL4iqRFmI0nSWl/WoiGlNiMr6xHOp
tCD3xt0yIT8i343PkBGHCfJFl2skFUcF6DAeXAEIkDSuPQyEEobb0tqaVrvWs7eKC80S36p8y97G
Na5q+DDByzHkOuD2LOfpT+e08cqfadSYF7gHlC+z2I2oxjacXLVEpXExqkPSbStGyijEdNjzSx7+
cVrWJkqCBI0Wsum/PDfIDBMXxlf7m8PLAJNW4IM6D9khxWjOeSCfGND7v6qA1YgTEfV9C0GwHNbD
zxQ6Zf2TmVhZWFDZGOSHH2v6EcNbfeACtgBiGsuQsySfT1Pqk1W9UT6nGNhdskFxFdeHmCE/LkQR
wLDxNHETgcGqovdOR528AA3AgR6h/6EqqsiCO5GMidwBE7I0W6BPGn3D1BgLBeKQxo8ZqCzDKidD
35hBZ0PTv0awToKXa26sZcX+Ur9M5nsvQYFxM8PeQ0qXmv1E0c3urs5fXXhQfX8lxp99x2wBOyqK
9XNKrVYK0MsWGtYYQpcmsgDqe3cd9ZPVn5R273crR4pBNGSOnPPPWgapfKTRKRlGUAjV0d7S8ArG
LGejhZKuB7CULEX9GcAynkuby0TloSjJBydHjvA82qz60CkXC14V/x0NgzC+Rk7+4NHSbTIea+yO
5RaTzaWELZ5yUx53o04F1hKv81XpWIbJkY6aL/7rSNoWDh5hUPuTy3zFziQdLNCTalXXr/34XsiY
C53oM9a/cDsTpzCIl3JuHJRlBt+Iqz2FyL3CqIFdK+wuJRVrNzpB+lfhh9BqhQvjGiC0Kqj2ao9u
OVyByOQtbH8zi7ntoSoeLdNCLT2r4SvDo4oGK2OD6w+raeTfdOlQ/e8gFWLh6Ox3yvIx2mgviRI0
EPuix8Rm32AKGJl45eAbJdc4sjUpASIhd1AxhOCj78eBIv1WMPJr71gWSnu4iA0d7UIMqLrLHySr
ITTIEAApA3z9lNZbfzMmy5BBxFEW3bA8yNx5Inb4bSztTRQcyooyo+FNpeZ8WW9C7njWD4ZaE8Ut
wXhUxwWakiMNYsQvvFp81y4QnpKd47BPEP3NqV/0ccAj4/6ila7RwU4i0po7A2c1zgosRcALITLb
9Xe2U7O9QRgptDsvJcpro4NrhbG5TMTVt7dHNQCvxLS5xOJ+Y0EB/MXsz99dAOEMd6WwHvSL0P4m
5c0QefqqW1xuUEt2+VnD90feZI0imJKkRJJCkoLoNljoqh3437IgBmeld5wbZ++D8GHop96DBocm
C3xgYd6Ewxzni859pX5TjbSf0SMbTwW/fqLG9MwFj9r7a2BFQnIIEKR49xoLMEkf+NQ/WUdLbn6k
4GDtKfqHirMKZgxt0oYuRruWxZ8bBY4urshw722pe5awEeYBO3oyZ5yxVxLFVSdsLfOtHF4Rlk/l
noobvJ/AVQ0yG9BWSeaKza4Fj0B4g/eT2d5KcjHC4mzOeHCasHMH9cdS9j6MmUcb/kFbkfRDf2ju
6L9SivAweW+Cz1jZtsJR037rTzVCGC6v4quh/ZS8NGW3BGi77ItjLlfuUCpLobx7HGgjW6cEEqhH
oTOGdIIFp0iHmqrFx0gYIq8ZpfJrXGrV3eS4qLjF6q3onQ1iMj3SPV4eKlfc1DpDKHyytgVt7JQO
b+Exm86+voiFW5uxqP+NmRolcDW1xK3FjcX9Qi+jkcYw0pmIc53FZ1a8zzh5hz7bpNFyGN9Zawxg
JNYQsksCRUycgjpJwI4ysVEVqPMqbTFWdB+nClP53ywWDaxr2bqAZVPjkq2y38QhXmKPY9D/zr8A
RXITpDvtx0AcvK38X3blZ8TN/SXDxSGF55BjaGCU/IZ6LnbZO2Ae7EcyB+30O8mBxr6hBrQi+I7J
ncHnzAW8DKzpGeC2vK4aV0XUnQwQTtWqTu8ZpNDwM1kbGJ7Chwynn4CahTJ/XBiyWrJUvhF11mTk
Qu7vbU2ldHHMhplWc4V24q2IIfJ8diFI2v2TMe7QkWFayeVL7F/UiUvMXAjiQ4G75Of2wNSv2mTV
s5rOync4nYR2RTxu1D073SlmoMamTi0Y2kjOvaMobnisO/Otbz/nh5NRqfdA6uf4JAJsFJe1XFI9
m/BNGNw8wuFcAdd6ZzOO9hdq1rAvfjSNiErzABBez95JdI2lNfAwkyWSLS/9o3+1djmpGLQQ/qf5
KteVPSAqFS/p1dw2m2kPPmFtuPG2WeR7BIMHb23uOSJPpj28A/3alVjTGX0ra+adtigeFb5AHNwb
XV9Pxa4mV5iW1gf2c031tYLcNR07FxMWu3ztIoHYCUBQq5QESKwW/YMTSKcNnpfLe4YS1fgTYme8
9SozTjaDDqWrzWTRpshcyreYrNhrXdvmHGfzaFhFws+I72NIwGG34mnFGuoBCfJJO32Ovt1+pE86
2dGtHqaFzocgvQUuS901F07hH6xkvgThQ8+YOe57FjL9ZcQDuNe0A7WDNi3OLbR2u5FcYjozDCrs
ZOZFLZ2XzbNPC2fMYiyU4B8sdXqnfBiNg+hIMtAsLvQP4Rcgii8gm7fbQ2MuItmpmTEgFxxd1Vyh
wAQHMaUb72wO9hCBs9hr1UZi2v8kJSNC4qktWfxr3/NQZ/wrH1HPePGcoDhmbbew1slBcdQTvFiw
sgii7txM/hIR/KJgpbKwiSbrF38sWJFry1dJosK8NDD4UfhAeluml6aBk42v0G425kXVwCZ4Dgnf
X4bOg/vHBuaaMwgMKqQfy5GB1Jf5wVvp02pF7vAeej9ZsY39DbO88uUBJTjTMBX8UagqoVlpu4Bj
ApdurHxAHNCZOYOSXxAH8X8e/rDVV87S8Wjc0x0ReJD0QCXwL7hrL0hIR+sGCAtpu2Xrq/6rMiEp
OHiJshuTIXyWmX9uhFNlfmuuj7ypcUp9p7gB4D2XlBVRu7WIGZsv0Eytz1zU9rqN/5p2wxcCJn7F
mBesX637UW0GdlBWl9xWp6JY+9UVu1edM91YWvoWBRt9avjmuWd5g2IVUXJZP+FjTXiWGV42a8bG
b8qBx4/OMxoZ4VIwg/oOHdU5i+U1jb5a8UY5WqBMRew+a7N33GeclTu62DptgQmeJWZV+2ptFaux
PYAxyEw3+houm8Wwg1nX4w9UyAICcXiUcPR19Q74L77PiGw9CP0AKDxb+qIKZxLOmIPh27Sbmh18
KoIAahakVOLQpLbIzVcSom4nPU53i770yWKJytDYkWtDMsbJ2PWg+5AMYevnLqbsfyjpG8KmfPoA
dAaE6zBUBxzFQN+QIVbStxjSCNLJA6URYWJIRzIE7wKKuIIr1akEPMFut4nSN0+g9DQxhqWnnt+P
/z8jedD+iPeQtDcNOEiHZIyZO6UCKtQtUAHfcspt8q1K6xiJljELtayQz6eiGfHQsG+x4mn8GPzG
5YBHYMM8RLGt+BRflPf2lyUP7+H8K9kihsmIBMTkHHO+ec/mxiM84TNo0zXPDze7TyWIp40nFGYQ
ShN+7YW6V1FHwxTor0wh+cOHimabnSjNXrtng3Dlw/NnIkYJxFt6lel2+YwiMurIJZGkrRhn4eGe
9k2JlhTyqOFG9SGtfj0Ma+DlxdNUEhfsBEzdtJ7CxK6MU5ruxvKvZ1whjO9cFwMJ2RNRPowVY1bV
BUk+i/jKBdAhdeQrwmmCaokF9caaqSz6riImB+HBJWu1hfGtqYyZAKgKvTOU9/xTIV5W43cCAPsZ
dp8Rp2Y9ZQuiLjh2aYUsFI7ep3UDkjEijmpNrlrJWvs0IQqEpfyP6iJWtGUxHnuHojNlHuSSVSEa
2NWvVV0dG1DuJrNjHRdAuS4a26sHei/6NMnJw35hCPNc2Z0Nlx72rPAjju+NObO/6edyhCT4MpWO
KqRbTUBcQ6fvMWnS0jBv3Evo62ySBJ7kP/s34swCbGzMmkk0go62iEas5gyrimeAECuy/jDMCnft
bKCV8bdoB1T/I4MPyHlAcAb/kPe/o/09GBqvLdNK1vrga7pTGJxzJp3KM+r3pvnqmpeGRxQaRPjb
K4gMLzlMSayA0aGDpNrtWv00mQ7+t6bBCvmHjzESd5ijmL/gisU4C8ygVNYF6EBCvrM3UzlF4QOT
K/jBSiLSacWQuLp7HJfoDXDdEFmpfFrqijc9YP+t3IpbDOwT2f6xqk6d/pm0t4m8iAgNKr0yI2ur
WQ93H3Ik8acXRV0G5NbgMzFB9IUv2diLHaSuTYUtFUgdZwXzcz6m7DMROUeErsNJ5bvSMrsqecx9
Vy+OJlx6LnwR5NFHAL4dMEa6HIMD21h2IvIcHmQzins0qEeFvcXUvQe1waAcw+w2LK4Gq1XzzBh9
uMeAMTOUsEUFRJKS0rRAsi76hkhJNJPo9zxQxKLjyc+hQEi1B1LfKAil+Oeglwu6y2aRKBtNZqaC
434DVLJiGNMddfim2VJ5QTAq92FINPaurdcKz3cbOrJ1wgn6hO80SXf6jwFthsToqfuOsa+3Px4V
R/zLqDGF3UGkn6RuANlq9buVgLyh0yO1ccCti7sysFxdwVnXbeJiP6AvKYr5bC1Xg3Wp/XLtaUQl
vsbw1tD39/EvAlKD1eDxniV3efYSwYSHX8kSTFUvMgP6RMPfbVHkC6co+uwL9jocwkWzTkZQ1rW8
qakviuLDiIslRwWgMgYvPR6vFk2UZXxniQi0mFmzoP91hs7XOiPiXlO7VUijEQIqEqPfC3Cx0If6
8N+opeZFT9eTyGPy6D/m+3rgCIMv6i1IXUCwWVrvWvilyuuE0MVZcye4NnYtacUwDUNQdkc2W53h
S3B20GaygXWUbytYFf4xZTyQsr7jUV8I4B0P6CwRNhk029GGNCCqSkepHVZYdcvwbali0/XxaTsJ
Y0kqPVfbwwTGgUESnLjy4e72EPfTXyV3fPDjNWAN1pgAl4GIaqeU1bDOJr93RFIWwdy1zsh6LV3G
zbzeZdTX7h+F9gehJ2JRgiQoid98/2LOexymB3RbBMFwquSAmMqDziC8Y5irmXCO0C7WThqDTEJw
j8APNOKwCxl2jn9UMofWMZGJePk5xlPTl7OfjlSbdCYedS75PmyYHyMi+MbBJYFUvM6P6jCrICgY
d/0fwE0x/xl4C8wvflsN40GBxsnkSuxQP+oMnw2fcmqOZVAZoQK6GAfCtxmFV2T0UH3mdCdoQyFA
ZS4pLCHxECkNuSolyzLjGgBfRc/YU4wCFX8lyqqs7lF2U1GOY1TQHMaWk7GrjGN+axFu4tIgGFTN
1nx2USIliXKbBQB4FIaj/8WwrMH7BeOmIZqxMjIPv7yeVXmHOcdF4R0B7DxzVQg5OLbiskemm9zw
R/nZLsLrjQejP3c9XqilJB67e+R91+KahjVSIHVyy6jmsRndYthFYbsYky05S3oyrz185qcC+T7W
iA1L7506/dE8FwW2uCvJXxj7b02iWsCtS4Ku9hL6u3dEMNQbrzC9W5ykMoU8+LD/Y6ppWA4EEhB8
pJ1JT8cr7aXrJsIwvAqTgzzaBko3x/9LNj5y4aJaV3t3IDF+aeCSB188pBYql3erf3iwG95l/0Tx
wfnM6IalEa1E2toyehS6iH4g1eKzyy5SfB3JgzjF4mnMdx0xLThGsLHD8DsZVG2opFO3Z+x0IIJs
WCX8TSQaGE5Rkhu3BGEMLBodBuGlGtumFf8TiLlDbYvdV9qyDzo2yr4r77T2HRd2/F62+xCqnXxp
mcapMEpRs3YFV6J3mKgHpAkKOoYo6emFwFnrW9DeEqQK6wZsB49svTGeEd8XnejIEIABHu9nn//Q
GotyfNHhPbUIKCHv5SV4apUEMX+eA0naNkHkIhQo2fjyBpYb3AFXhIeqjMEoAiPL8FdNk0fAdF+3
tG2JSJdHxdr48UmscZmEoN9w3k3smWQJjYvT+XNbT8fUOyqqhGL4UHdN/DMcEgcpG3JTyXo27A5k
QjmdkiwvnSTvnv8twoJI2HvNKjSo+XhHg/IYsriwUGJgNmNGv5L/M2UFImpnKxO1h40kU7L+xuGq
BqeEuyX7jJAl7UIQGXJLEMsliuRZgCucEX0Rt06UK948E4zPu8SP1lHUqMkBEgTR62J0x2hv8Y8E
qLPdAe949VszzjpUTLOt+OyXcG8BGHg5b1K1baC2mbItia+URaT5lgH9cKpxbeDxKTc+Ug3vE2po
iSLpkPDu12wYZvhRblwZxwr5MZJWxEESXw+5I2TjUSDRE/4meS5LCHuDBcNywW9vLXIw02YkTNgH
8Pf+LUHWR+HD5bkCH0XHKNgNSB3rQXRbRXwH5pOyvFHEKOOWuLFgQfIq2TL+YzDWmgVbY0tfYdgC
6hZqBo7Vl+E2FLSI7TjXxx1r5Vh0CH9EZ9xaR8s6CNRKfJkZPerZ/CzLTwQmbNMFIisZwkwOhi3G
ku0hs/sXh0TGHE7lgK3dF8+Axj15NdIDCU+FO2mn8ncixofdRknyFCEHJ3m469PFr8nvntycdfmg
Bmx2EFiVR7NyDZodDSHxXOiaDKy8QCbaDLyQOuNleBzFPzQD0BqBTUwOT+II+AnV+FWyNry1dbzV
+Vy0T7qGrjkEFuPxTx5obTxxFfHz5IcSm0VkN4HLmrP3HiKD1axcp9j1pdckHquz4urSq+AYVLG4
jry2LiWWEH1Iw7n3Z8vSG0vmBMVOAfwLMQY/dvBjmBvKMSF5IfPK462nuAwvmfrILeyozGGEp9SY
/Bg2OeFWYKEhvbFavAaI6BadcchcRX+wTyZBlztfQcCe/vI/U5giYe8PPhrhQ5eIagIY9dn3mwmL
M0jo7COtnsyKBUTlRv+Y0IdICtSY8K9Cn2LwTc1CFJENe9mRe+3GUHrl8Z5U5jIz3yJ6NIB5MXiI
aVboGl8Ylp46JjTXIA8JEJczqu8Dfv7w7FPKYxyVloG265gvQM0SJ8fUmPe1oz2k8HyfDHoj/xyR
oJ1oP2zgjekviT5y4aEYTHyUQy7ThskoyT8ag5s2sOev3sSIj9tWms6eTDYp47T4h+Uz+6bYf6oW
t+pBxY7OE4fEpUZP/kaQTvo+miwddXGTaGuf+dBAAqIg7IjvUr4WWrMrFDTYe7N+6O0XT5Qao5FD
Pgd1nYmijAf7Goo7lkh1cLZIhfOrjaayFoaDSuD27G2q7wqif6ZPiHuQW8T6d8xGlyA3/HPsIFr/
ux/PdcMiVROX7YeANJhsBiSBemeXGCzw2FRQeF5KfG/J8kGyiWOY6qVU0aKemGBj7tGxyHLhR9cI
TgT9DzJIH56xWLuRt1GTrcaKOZ9X2sQlEkr0SaMuigfykCdri7EUGFoyR6ly70NWesKvLsOfQVt3
ZIW1S+hjwEcImpzzsonWRIRPLOFBLrBQkrtF/iv8zIxNLJoDXAWIpgb+04TckMKJ0ivj0wXCZ1/W
u9YR/yyAloPCm8qDIuidAw+ampMDLqBEm9U271V34U1nNosrUgfhWiBSKAGEoQZpHRIVyoUd75TS
4bvepR0liPw+DFcfa2GLEnNJFFsF0YG1UnpVwB0W4peInaYyL0Fhd1p6LcBGik0Ncx8LWF+sTkF2
aEHUJt5HBuWT1UNxs9S1R7f2bhGlsBSbJ3lKEs6OCwxrckpJDbe/VZuME7jxaOA3FLDNFw8FxhcR
J8mSWVLNu8UYiHfOIiENiDlfgIFFxNtn7fugJg6dv8oQQqb7b0XcfWsBKIpGoe/xbpa87H3HkJow
ArvFxq9Q2/ukqUyU9BU8BFkHdtpdDGwe2ujO/5qiA4VmQtHBv5mM4Jr4VaTkddMe+d0lJRLDe0eM
5DTg3axZOUGnG/wnKXPqlmtuMKaGs+H4Ilj44Q5l6LtCQUiSp24QUWYEHBtL/70oDQ4lAJ2Iptv8
aKaLi15yp/DyFlB1mRIIuMOtH/GlKyvAlyZ6SbpxQfoxUJ1j4mSRQAVNsUHW5jRmy8Tw3kcYehbK
RANxGw50w0w+IpXZ+l+gOY2mc6OMyp4SviLSUQR6JMgPmf93QHXVM3fMIty0UXvoJ38jCueaIUhc
7P6ff6tCYc/Jm9h3/DKNZ14cZ2rrHBzG5N8UDzWsiJDkEcKy8dJQGGnMsrYt8crmhoxinYmJvuJu
Q5rwClvQfvUjOON9lHE6jmjpGkdCyph4pzF5J8EcMxxP88gKCeMkadTaBvFUFX6WyU1gn8vfnR5Z
MvmMOVgM2FW7/EqzHWc9QGUI1PU3NV2Y/4SVC200+JkfkaRxFGPtKR8MpGqPNSNZPAOfciMh7ETf
gIqJgDyMFXev2LXCe3GvpnfuNevWPGscL5i7/+8N4nx3mAfaPOA/uCNrtkCiLVqPDXNPH6Y089jw
2lUX+Y8E9qS6cM+zFkmG92IjbjUsd4WN5eIRzNP39Ex0zWRuwJeEyiX64SzZk7OtQt5Kdspa3XrZ
0URiCRd3q/lngZgPsPGmrT/u3Smmma4BXnjTSfG+oEvBEDZ2hf5L9jczKXPT5rvqIym2c/Q6M01x
zRZlZNIFIp55QIh+B5PQjv9D136c43Uv4sEk3YUR57AbqrU/bRRCFggHe3oruvMEHSdRf6Gb+Dhh
U7aSFK4uCvs93R85EMjxffUuyLaAd3Ehtcco27Bywp9Pp7hkJJ5f/FWxRoIYgi5yCy5qE6ah/k7v
VJxY7MkVnxKM3dkIoGVvBq6XdwNqEGvIeFZsjclPXf4VEMZy3B837Jx6xbzO6aoNGi41WSf5B98Y
8knJW3Wlg4aYHhQ2kD23uRdl7a1cXJk8CWJKKhJl3wb3EOIi+JzRhq0fDXvhc7/bOLBYVDBaDWfX
7QJ7Mht8xuhzd6uI9oBDg7M6PqkOfav6R2L79NTgG65L+S5x1oknDl+fgmEfXwh5ak49rwRA9pjV
j5tejfwEabh/K1dG4bB2LoKjgVLjO2tXmM617IRdMhuwpxFjfwre8nfRsufwcp1VNWjR4IBeDTZB
vC7kv2pPVULfzW9TR3ZU2OE2YPiJimPJAOVYAr4FnuvPrvAcnJVN8FVtx2yhAFFXG/Wivopvsdp1
2JqwSQ2QYlbjNaZX5zZn9aW5EzzVM3sNbidtzxuTkRq90rzVPAzZ8HRLJAMxdmSoRueBIAM+Byop
LztX5Z3bi+Ez3wkjG3/lX5FHr8RPw6VjSop1TizUhrMMO3I9xxslq2bPy2+As6jIpmbgRo8YuRlG
Nqqg6ikbeGhLhrRP/sSUzZy5xtWr8HUiWCqdrF5ZUGOqJZOzO8N9Jk020bDKttgHm3rkTWa/aq2r
OQ24mxfY1c94DD5oJkUU/Qy8oGoRB6O3JzNcpge8oQk+V5LUdxn9CBlI8bA4WE85WxXxns5PwXfX
tJgjO6w58S1SHkm4r4A2DIgozDXqM6wqF+2ubUT5rR5O/XY3bgOev2DFNAuc3Hyny4RtOiM84U+c
//GhEW2/A4fs3GvRYd8kWCuCO3KSktY8nIqP33Jb5w/5UH/RtkMjo9j68H6VxfDN4ASXIzNGA4oe
0nZmAK689FY+ROqQNTyAjpvehEupWsPsEMxPnQBnKrpy0zMvSx0IXNNpGI/AEP0TQGd+WYQKoQJJ
2OtxtCNbbKjymZiQdzuXEPWjzlfYXwhPZQQT/yKYYMv5E/+Wh8RzheuYvwmSo+3icZP79+4nodB3
+AGhPhfmtblTdAjOUB/6N0m0ieK6dttk8dWsJQmBDfojttKgloG2swUjZYxFX/HE/WRAyueX/jF9
of7fgY4B8Ecw8B/yuMFVCwAcznSKrxjqud51xudLzTtXNLVMRF7oIhSNicMuTtfcXMITwXA/W84V
wD74fpwKJBXZDAzfuGQ617OAlqO6PcgrM109BReYrP4qnfSTee7kE3LqsGvxtiCnmaYFt46JzXjq
JSjjtAQ8OnPE4nw1MGdU12Hhcgaz2MCeX1c/TNy41jQVv/vJItVd5ZPOWFs7OBP2ysqUdyOy3qLp
vdqnnwMyDGMz6nciAnh2sitzX5Sh/TZjoztgvUS9tM8HZmErQ94XqIc41EFcYf5iSoUmo7N75TKv
zKczX0FVc78YfMPVWjHfQpje+trz3q38PgzuDzFbxEcvrI2abYFs0L2K9Tm/FnOEV31AIVYK105k
CkOvhp+LoJL8mB7V/1IHLmT+lnnaZptA+Nab8RjRSPAEMZK5x+WZ9Yayzn/R1GH2AC/+0TMYKNiS
Qu25UFMDmrAhYsbKChldFLszU0ZzrR722hJpGVvGP5Trt9moVazLKzwaTmfjynjcfE3fBFUybsXK
Na28Px+4jiNOG9DkXXqFJa6TPrelF+QEjDEwT1DVjtYucBkbfeqfiuVWPyimC16dS8bnRpjYOL44
R8rR+qKdq2ETci4Le/KQhhOy4tj8j7bgURvW1QkxQPlLiLH0X7hKVCM/JHaM7IQ0Qf+YZBI4dIcB
AwhdW4NPA+h+RdSF1X0KRDmBxbIL64NQrweaXtXcz3pRmrrQyZeuBdkEV5AUHMPRrqkHWbpnlDjn
vvgbCLgqPxoFXGO+0omPAfBgbAl+IUZG3PPzMU0l3qYEOLvQjAW3IRL/7mZYy+IrH5aptafwNwyF
U2krmnaE6iefR+UMsPtZoX6zxLMRvyTCA4JVx9692dCKp3SKfMMJcQmyvuuwh2xot6zeDgz8gj/t
4PD7SfiUOTJKl+GaNB+YLgG7L9+BWa+sAxekBET09tXsQ9zrDy3Yg8up17j6YoDjgy3OgBf9z9NB
LtQbOrcU6IkzNRvklaQl4j7ZoaFnqs0uJBBO9HMDseE16cefOb4Dpn0WCLiUNTnniVLdReVSbIA5
K/fMO1F5Wwid8p1UkSeWnwpun45l9/cU8swz9whY22NRqOnAAglBUo/IwrB1BFamfI8sHtuK9xdu
B3NIXxf5bSDqB0Q31xGrqF2FE/cKR8PoyD22/R6qQELkGH/NbPpq0bU3zDCJqFSCT723Dbb9erGs
njygJcGoPHhBefCsG3k+U/HBcTBp18b40nAn8pMlmKFgXU9o4K0V9akDs9JYNFzFDFq+DVI+N6Ey
rvr5aag+mH4wPR+LHTJzJhptvKlmlRTuGdIa9sCBmD/zqblUixZaBnPkelvWLnPOT0v5MaW7PJ4g
9rDvZVW25BedXmcNh8DUI/3Ti4dmHbRoH0wuFiNukgBoFDWl5vLqCCgiB4KXgrlSoLWgqhDpzegF
aoe9qDy+Bizz1mEcGT1Hb+mclan/IG/tOmiGAD4gej441Fi2gEjA6k5xBPP9T12JHNRp9kv5Np+Y
bbuU+VVvX0zIlUtau/rwVtVPPBTDM5iONN8UrKRRF49w2nQ1Co6DupLY6ffxDV1YXX5NMRPV5mAq
L9q0qjhM5mEACGwtGmZWUmBCctRBHrH3oeBlxROpxMJZn3HxLajfub4T84ea/UyNtBDjm1jvo+I+
ih9RtC+kX0X/qv+AzwwYI9tPyRP2ctG86TDyEK2KmAMCCnI5/YMjkiN9Ry8zWQiVHzlg7BpAMep6
vjne4KrfDbhgSr4jniyJZ2/wVy3DO9btg/rLoabwij6HYdfo14RhHsyn3jvWVOzfGddLjN+j2DQt
4xHkV9q3mf0Ktx5rDR8jpYx6jgwwJWbZcYQUVP2evG2Y2myp9Gafkz7uI/fwUbHEnx4rAtR0XQZq
omSFTifY5MgSktvIrC3aULfx0TMGXNxDXcooCkAaUPrg2vOcK98N38HI4LNp13Mjaps4VqhSWN8Y
EVz9eJ37F/4Yto8pewZveIXRu5ftOmI5ZGJHqcI0wMgLAzbEeMkpbqUTk8KKRnDyvwbxODEbb+bn
TjO+Gj5hTJtKb1mmf5nyQxXBOS9lH1F5afrCMVGUycaN5tymTloE6HILCchahUk4+4OXZBri8oW+
bDai9FcwEZSOyp6BNx4i4GLKhp4jAoxtnNoAVV0Npo9+Cck7xvtDvQpO35QENRPu+FCSYhT/dUw9
kS2w9Qb5TPmHpoHMSp+sOKlawafyf0MdlqDdYLfP0NQBIlQOFnCcswLYYUzf2c/X3xarR6+95pMj
NfUqjDrbxybDsxKI5MuO+lzJpSPam5G6EMzq2zjykQ2Yvh2pcWsUmxgJU8LXSAoltGEd7rAc0nGR
7csgyDyExQpfWTBvTI96exXZzeoc8ggyRms5Wd/83TV5jSHFes7uyEffzYArBdiMPH/w0mNjHaiD
K0doyyXqS+VQ1MSwFIcUCFuAg/hSB8sQJXmAnXoQGWpmp4ilGxEdG8ZrffjuTZtIOkdnvuoJmIxf
K66J4zSClCARE+h754NPAwNOcpDBkUADl1RsMm8akoSWaZMOrLBnzYJ+SkdGDcIMVSFDOWTgwrOX
N4KHtrvZsqtspxPUqEzWHdg944sUAOAdVEZSfjcqUOnQ3HaU4Iq0txhkZmzZvPxheP66YCNpqRgE
srPeMML8BMIjuCLebKSD6e+IlbKONpin9kQKaN8CKyYpfJPrvUwIaIuhtLMTPBkdF4Mz7Q2XKZ0I
E5rrjHOhW4ZSRRjxStx606Gr1p2bsiBlWmGx/fL4aTwebDBATUkRSFlN+hsN5DNFmwp2NETxFExn
DVtOyT732AqwbnxHpY2mcVSsk9TftO+GoVdZPRhETLRncANJqWGbYEA+gvwpnvh59XElqUs6Y4mR
lOWPzpxlx/Xc7AUGkSagpkc2HbMCnO9bRr8wucMznjag4CkQ+bOk0hYDpjyfqnWUEN8MTKsiHJQq
LTX7KCPL3fbxCDEnkIdDQp4e1GiNZ9T8iu5nCq4VrRaP7WIi5AbmCfP1FjFasORH60mgagl9sMxT
/lfXSDCtQ+1UxaVgYFQiGGtKXkac2rKGDb1ng1ORFwgghuaNqA0lT34MkUpCRpSJmS1e6vo9YVoQ
ybywJrE2m1yaGz/Ky8TkF/4I06+uWGcUTCnMO3Hv9V89Ag+6tCfwuPyIJAN0VL4DKWWF0JTC5dCW
tvKMi78u/5DlOyrYcHiTVVSdlMlYLwFs0ZHU5AVaq8D/KgRGcXxnnYF6gXMLL4LG6d/RH6nas8k/
BgQkSnURhRtTH8U/ApOsXaZUPQtp6bsCuqPtTPEjzI9gZBgfw948Z+o39DIFnH/4rtkyxcW7UgPU
RLcHpM9jgIjKwuo5XWSokenKj28hMOheqzYdurH6H0fntaQ61ibRJyJCXuIWeTwU/kZBUQc5BPKG
p++ljpiZnn+m+3QVSHt/JnNlEmwKtEq9RAGpEMvSHHqhOzGW1CDb5rcIBnNxwsujvLbsOqgOU2jZ
6i8l+Ff4V0J9hwuDkIacU2T8ZoVWYJuspjGEYLL4Hj2pYxJPds3vWMKOCsh8U4dioYZ3YfojA2Nt
uBolFEwppfE7unc6xAfeAW7RRsVyCQPsPbBgIPD4c0pRCBhI5V/MJfpOxi9Hq8+v1fOfqyx0Wv5t
r5fT5gcxRLWMnYjArAjS8reeWiOTi2QfcGUIFgT1kukYGIAg1WOG7bAO2HG/o4AQPZNuQ0oV9r2H
PBxZNoBvhHw+5YzjIH/zoveyGWuYrTo8JKndYeEo4buwbp5wVzCrZZvH+6RL4hIWJOROxncleSso
bksK+PxTIZmZVbJufyg6YJD12Htabi/E0JjRCThBi0GD1FGA5qjNYcf1TLTL5YTywYK3SgU6oUZP
cXw3aMqJqec/8YB81wyueDQwKowaPEYkvbqnRqZJnmqbQKRYm7Yl4lscCkHCCPYi9ucMB1ZHTQcB
E5Sfwsmav48dMGNtlzP7GLijJW35lSRC93TctqoZ1CQd/CgmgVOAyMmJqsrfd/BBRTz7MrwZsn8l
NeBKqtYv+DVs5vEjFJCfdBb3jjqrRLeqf5VcZRr6nOBMl+N9ReHSK0/geKy9kq2AMYCapnjNqwAV
Hlae148EnmFPUhLfAbtGufBlMrVZpr55iiGxZVgRhB10tcl03mEeQRee0jWyUrXxBtScRoa0ywHv
S/GXr8zuckh4EZc+pwUTjfvYJDLQjSlGdLfhbuGZzJG7eu0Ux7/0QOFcBvOWFBnADSzCu1PjTi/5
NPC62NcMEJaMpPlvDhuRwsJh/V+cBy8vZsNv0vswsEc54JjKNtOAvmSE+4Lf26iNPeGPbrUlkOmS
DXB9zfCUyglND3lCsQCBAWYFFEU7NKbISyz1r75yCuo686fmsy2n9/G85EpEOUHv+rrw8mEJni6w
UwM9UkBbA8WdBH9IkUpQQ13FPfc5gHb9VhdQ+IIYm1/99I5Q7CVrvXfJhOsS7MCzrjmKjExL6qwh
wi10oLnQOKynw7YvLvoHb9lcTyCpTecfll49sN4IxRQfFAqfVDz0703fnqnwdInRojpx9KBexdLU
Exu83yspOUPAYwSCx/mbr2pYCVmVIs+5GHzNvQS/WXySiowAaBkFq4bXp+YybUGTy7S+bBlQ/v/I
CEj/76TYayEbM7TR1UMPwZRT+8YOAlsl+zKiYQovuqXuScnUjDkWJrRAgjtkGNkuar5q2dJHLOAm
4imb4JThTtTZCDHErkR6TPCvuZmy8mOvZ48xaQUPdJvi62BXQNleNDRnNMnffhFEJakl0LtwfxZj
fRHOVYq7sf0T63lrBQO2wXVFqmkMqKeSDzmrCKLT6c1fKHD7o0bnw0Ql1befHcLYTE5clWa49F/b
QgJd42JOz9nzGgYeSDeDbPjS/qJgE8o7TgNDp9PlqKue+g+ZBqB9ahsVjAUIdJE6xe+LjhfzJ2Pn
GAKAhpRXRk8a7/N43zCAYfynFc8QymR+yrjSir++cT+Ts0KnwBpFAOmZlLiIqFVCq6QrmVKvuF86
ROCRbKXwgvBzSU+DFzoQfDXC+Me4L+R3wuLNqYugchTtclBfKYQJz1OImCaEtfZiwU/fixexjcDK
E84VLqVZwi0owv/GbceQMgGTQ3gCc3J8fkvOxHbJ2XGPDuxTWOHM+8lGQIgOoxhqp8OcpkkfMeBS
4ls5vy+k1lXlqTBMpTmOrbicmsZrHmoOv1x/rP0DxICayB8wI7X3FkYR+QxWBIQkX4W3ojKb/Unp
uufJssSKYWMiPjAIYYpFo6ZNkK9yQRWglIFPEhTLkpEgcSZhEGIiZVmOqJNH9mxsZLXml3A2cStW
Hs8pa0Mqe9QF5Lv8SeFBZ1QoMBQHEmslms9akFbYnEy2E+Yj4stLmPgcfe2OYpvNTiA0NCEQ4Pqj
yj9Itz7eft9bh9MvpYkc0HrQ52vhCgeT9mEKhCms8ppXs9EyBjEIbglDAMOEXZ64kQI9tyssQG9N
yIae4TJm2cID8T0ElhZthWuPYJQdytfRCTeJzCYnDndRMj4SYJRPhtm0ymcBol2DGRwSKZZ0mbZg
w/LiZifZYWng+DWImbArrBp8T+J6ekHbTQn5OrxIgOBReVecb38RoTNDsIYZUZODXvsFWyKvu5E1
UJtTR7GhdlLPkTzP9jLPnD670abFnsi6P1kN1UmtVnXmvMiEp1rFFvv22V3w9wL6w5/YAM9meIDs
jPujfzK36lgqJz0eNEcaVTgce5ROnCkaCnOea4thnC1ar61CIrWpjwBvMxrO/WtZrAMXPXp2Z3tC
NA20cFbHqF7W8qkWPVRaL57eM5qFXrG1Haqo7x+w/KA/9Wz6NpOHTHY8bxAsk5IohTVKTkT3KoOC
l68WV971rjdxtb4XaWN2TvFiYqmvPmOcNciRwgU6kAxLVoL8CWgueZSrrz0O9inNKpy/6bAK57X9
UN38rgZr/vGRElIsZJi/afWvTkiHNgfjMlGeCIqTe1ysyyuibtx92CcIA9PQtLPmuLRkZpzZELvv
dF+ny+rz8/rjAv3sv/7L2mQ7MbA+oJOBxIxAFcl8HdAgMaEpVIfUSiohifJt9g78Zge4o1Q8CRWM
ciizm1hsWuEc8k9lkF5Um7q75AynxsUE7erGL3OGSYJJaiGIO/KMvlgf3zRA3Oz0abT8nXRg+wIs
glFhDU9DqG+CfAF2IzFDA+XM476U8XWNzov0T879AdnJG+IZGsHxzSvlUYcNbQEAb7wrIZWAyaaL
bW3YCj7/tuLBAc1KkpVSIa5QUETUuvpvSH3ynGyaZt/xXtZ4Di7vMRSnMY2vzzJh1CISs0LY8vAZ
kdRbJCeBQDkP4xakJvtEOoJosgqwqWEUAf73uU4vKZtXZOf+qhQQpf9NHsBmUOaEq8KumHc8AXRx
eQt4Oy350Q7jpA9M/cu8FOci2nDA5WVrdpztYXlijaXRrGouwCuNK7q22Sc/kuB4wt9BPxoz1SeV
gBujPKEbYkSAcOvlcPOEnn4JdvUUyTSCCG7hBKP14EndLcp5hYDtw367y2SECP5bxdkyPbKH1SSE
05cWZj/HDM7ORuGsl/9N+gWHEC00zTHzm3flJ9qDOi+HCqMHG3TRjV3yHKbUwBJXKHAYdHVJhO5v
yWRLhH4wOldxlNONc4Oloj+goGdWBHLYbtGPuKCjKSC5gqfElxs+crdQWEXU3k5M3+ZNDngqJt7Q
Aqi/5T7n19T7LnAsDf9im43OZyWyB/qYTBLVe7wbUFnXpjAlXNYSpJuWjkygDDbTbcoQfwFBNtlK
vZ/2yNMaDyCT2K6lngcMVAcvull8b2W4aJeIpRESWCE1o7UIdjccLd2p4kQM3I3odHPDJtGGNmPq
aU6zgbEYIaBjeeLRyacIfqR5OfVT0j+4Oe10URxrfYeoJug591aIKLxPvNauvEyBo7u4AnsRi3FC
+PVisEqmfAOpLRaRRS8iT9nbQSQZtfCDyP5rwenxBNoyoLcTiWbAK6vPsZ/zsjMloNBNm0epnKaL
7JgxZZ3jNNpKyhWHHzPSeSVierTY9Y5hsPIzChci+vSvL3Rsa/Ge/DE9pjGiB+CPtqOPzdzrilFl
eHbKAUBdKSyF6pF9Xl5Rd06PepfC4C1uW1aUsXDrjd920iwH6aqPqIdNmR4z0VcEGVU/Pf9Pckmu
RTnMWEkDJUM96bABlsTdJFhRXXzEkXrWBywQ95+GDnLYpZ+zUSwhuBMjdC+b+Wc4MmJDjuEabvP6
kSfz7DVn6yVdtYHED3UfChs1WDE/wVPEKg6LRiJBA3J1uZz1NMMTjHVT3APQOnInnx6MK3jGaXiV
sU7qb78lmPJ1Gv59boyps+hc9/8i3a2kmxJ7EOYDsrOT1yburznfY+HE3RKXlhthk5iy+5rYKvHy
kzuOZNUZ1pVq0a89e1y83Ub+EC0/9TIabWPf63/1FjFoRNybXysiWATUQ9EixjUWm9hy0W2iQqUy
aTHAQf/lbG0Yy2cOfhkl+4Ef96Jmzw+xN24rOf8T4w/9TrPOESk2Iol31P/rN9AbmBnqNtLn+uug
pFtB35Y/Rc0cElsfIi1ua2hwqRcSvjtMLd14NKi4Ykx+HKtjVdjxvfDxB5QaKjcpOzOPvwFbWg0N
orc37AfV0fS24KccckctWFHLt68ZH65K5cJAFR4aXBHSZ5gPv4uNZOInTlkkvZP9OLZvPF5QV7PA
7IZbRjrChfwD0I7ftYLxq0MhjHhiUC2a/dgMniA8mIs1LxdBZvhPGxdbDd+1YZ5ARb1SBX3MIWEs
fKnkHcXo219U4U4bbl9tXzK66SXct3PhBEjMe3tCseswOZMsRvzA6ycH+bDFO4N6EDYggn5lnq3f
KUtrUmdz8xd6ETakYwgosz3IFXYpJ43smiU0rUuyR14jTFG3oZ1BclBiAENQ8UEX+nJygJMH8ZFE
RzjqaNpoCf4nAKzfH/RoHjidRZo75W9LTK02L+sFeLBUYWTVEvVuBjsSagjKmuxTgU0CU1hL2UUM
3ZkvSnVPVgL4z3SXT4h8oEaQCRY1j+Na4qyaEdlcos1UCBE0Ew4L2f4GYkb4UEOT/KD22CygHnOQ
o4Sts+MXv0z6N75uzPHe9muymqh7iVdcnczzZMn8jw88+kkAkMygHMCJja33iRo5cEL7i1sYLkd0
D9NlckL1xzLiGmB7O4JpUjNUsTBC3bC2JF/7q7Hz0pn969kD8ve5KTspxYnVuTxsjepOS4/BLDsT
qfT9e36cdcm3P9q05adkGb+o3JGte/Nq3iq2wrBHGEmy4imolhQatJ5W4ED2yAE0Q3SC/IB6BR3h
CAXwQ49CN1Ngky+yXfu1VGH+pVNO9j27UXo/R+nX1CsfmwWtm0ZzrT1kq4Sk1sHU9UeH2kIx2e5O
i4NYHiYP6et1jLMm+iYch3WIVfRZuYKY+JZc7aEMTsQ+jV56+q80EQz/K9lEIpwiKQK8FJmuJplk
ygzU3YhDyBAAKqbC+wgphQ4zP2k23JPUjFzpRtEcEPrW3cSFdFVtN5wjwEdY5UxfdoK01eFRF2Q3
6M3Da1NdImn14UZbGsQLr2CbZD7JQiCZ7Deb7lG/hNRSo8ZpNyDggEFbfkiaBggAOFpTSkAQCQFs
UJQprK5H/SCXFwYOhraAw8Pd+6BfENSKXF/jlIveIkQFCIKOKQ1hGuGIB7CLdfexaTzrZrzZk/cy
OL44HPXRh3boPmvE1RV31kIvoJYw5iAt6YS469ZgDGDO6ZT9CasK8jG2psuv6DIQk+3So5tBS8/H
SgfFe/85leD429Bv2wWZSdFOJr59B7zgNZ/KpsYpiu4poe9NiQSwmXb1sfWL/sicnon6ZQx/lN1J
5mKWIWWphazIeqLcNHcGfhhXA7hWGBQ+roHNXL90MHWFLcutN4XOLMcuOUssXHUZMyHkDQS+38cr
lS2NOBeEVeiVuhsF7rT6X8ymLbT8AX6T1LXQrWT89BaRJCxoW8aObIyZKVBsfiAFYEvMt8S/vFkQ
wmENWio2RAJvGwHi2LGvNbeuvMzAfYTOa2Q8GNxDs9aBe7uK8iU+lJ212tQ/8WsR5A4aTTnZY7Ok
SSqJlcSe+L9arbtnqQ81DtYHjNbTm7iPV2Vr7vegdSsWFflp4DCM+zu7Sw2DEcoRod3Hoh+AgJOf
zOVo0sQadRMqPDQTtrwY4yqYwx3QbiOHQoY2qWEIP+kp6eDKK5fBdOTbQuKBQLiZ8FwggxWLk4y6
G86e6zokVIXVQ5lTkU9YTjOUCYdjW0GPNrNBNbub0rOGtQGdjJpCFtW9/NTGtbXhl8Emb+YaZzGF
oxjfc76Ll7ZnrD+9TAml0VV/KBwc+1XqBSfIagi4FCQsc5ZnXPmABjPjw1mLvYfvlX6Rt4WTIHE4
XPMEkzkWQHkezBlV+VNhD2G2bNmzLZRjQLzx71TxQZyqTuwNopdX10ZzIlhb96E6spfE1v3BakRJ
xsB2w+OTWH6VO7FNxZp+XF59g0ExRKQ1M/uMa6XAH40OH10Mmzi3oXcr50oo23z+1botNr1sV7dG
O0cEKVfMoQ1tRAAUykwlNz7FKuFUexWdCO01bVCVzXF0jYV6xfoQIZHhAcmiWjXhlI3c4QYnoJg7
obwqct3sEFIgWNc0zFYOJqi3xowTO90vsDtTiJBrAvPEmGEy+QaQ1f518C5hOKitSyVEqZAx5Egu
sBuKf92/1deRsw27aKR07FGT0u2GY4FKsCcFwGFh6Y+Jz03yN9E2k3Rkmcg0DsEEbtWqSxjyYYJH
LgEfb1utf/3Gyu8sFcHikRSdFI+6gRp/NfiKR+ObCKcrj9gALsB34JgJfqQ6xhHTose12QSMy4hR
4EItIX3+kh9VnfdAB0ztOeUpJX2Awn8R08C3NvBIZVwejJFi6NdpVQ7dIuePPTAT1J4vIomgaMHN
ZyzGVIElv80WF+2uAlIGGOBn3rhfNhCQ3LmNXYpHgb9yF2VmpbPTsAxty2Qg2+FxRgKZ+IgKGOuT
DaGSbIzaDzw65LkRnoF5hzwL7dTjU9n2PjKp0VkPatpqiqMx8fvzQIhCwwy+2qpXAa3sxwl/dE6C
QJ9LS0X5Gy3g3zOBVcR9tegtKdiO6pEiQTeNAwr/V3UuP16ozFjHDjgB8RHSu80LJ5o/9WtcLlKm
9Iq+7qg5+ZnhKNew/w5l5BIlo9eXrgXDPOdLTngMwWkMXhkD6iDKas0UivMFDRvj2Qt6btYgeHwJ
24VXsiCHVW1WhXBE7pMxQZfIIZqxtftL+30dL2XyofAWsiAuFwEwFTJVYHGC3ULtCHdoFz8l2JoV
yvkXOIsF+9SouFLA8Uwz7BLlvdLeB4481rlzGtB8uspm+IGKsWNrDXyltMUGxihdG+0BucTqht3K
k10u1D5eeslmGwo6RLlSDxj4JUE2IgaSECeD6cdr8N0gbGrJ3HRA4gCnPPfb/BJm+AetrjghqtJ7
h93vdnJNrelJiEBvMll+kkxg2AomhdWEsPgYjg1btFZ7TJsLGnmGHcZrXcx/p/8LZsCMIkac7KeN
L/R23501NmlUfyxWkWjOYQA38Ia008vhIM9+AWFr/16lzTxkRrwGoz/eVlBj2V07YoyEdgt3gsVe
68TSomP6OQNpA0+VUbXICEhmNf66VYTEvkyix4imI4SZk8t4dlQCtMD4MuM7TSf7+oxWbQc9Y6aS
GUdbQpjYYuoHx4GhOv9fsNp3tLBInMAMvNyEJD40Fg3CTH4Mcm7gKBbjPJUBQUOcsLAPblx5zGFQ
Ni8pXAkK/Y4qUMpXgI+2cZGcxqfkmU+vxAfxhQX3DJs9G9MTg31nurpCiKAT7xa6NfEYXaT82axu
8YnBECTgBXgSflay2sDh1XhJbBlIi8Q8drxbgUk0zAFAYtv8ZHAj6kdV8qsyrhGe48iYqSyPlY4A
wkGlgBoCWyRNEutWxqn8pPxJGAoiBT+Qix2XyWFpfToLSQBOnZibjd2w7jAvP2ExYsM1/mQEpjI5
Ym2CcQLfe/BsD7XfLlms/ENiR8WCvHM4dSfZKbkjCrP8+y7ZdgxPGYU7SiP2Qg8INXD7wTWNcyGU
bUhnI+w1FXtedJQvYBMTm9+kL8gHdwDPv1EwQLVjPdhaqE0l2DCSiTMe+dhSJsoncnDxJKayEtYs
g9l0vmjVOwvLAT9nkI+fEbN+noDJhmNrw5XGhJWrClbHBLgGrZhoIxzc4IVr0BxtKZYJ+zGIJzWr
HYE49nBnu0DdQk2GIqezZFqI8bcgY0jRiE203+QMURlga5wTyHPIcF6ZDPQoi06j4hkvvMOB5xk+
/QisubAzWeGMFJEN/rWGvyMY0YRfyozSweZT8NDtjR0SKonvhy4SEC2blGVzU8/iLz77UZiZn0Np
hlNKJAyVfxvS2Gt9xsu6q1wH9iNxhLWdIEenvG0QfLD5MkNC5K6MkhnP8IHzgZQ/2AlIFmaPjegH
VoM2QwPFJ10wtGcazOvyDL0B9rPodStsgo9yW2+7W8PPZkoY6ylocHXgcCNtiwsThyoQP1Kuanxy
C94a3PXIBjXqYTR82Q/tL8OCfMPwm00aQ8jJABeKyMkZZ/bEREaRMdyGTKsQoMJtIKy18d/PHY0F
mXxsFO7sNg4v3F41Kgeo6ma9JTaAYQaPhgOpxSR50SlmkDSAKbDMjZ/GsVpkG6j9DkKrkzYf3wNe
GhmkyfgGTFPmeMgbre7fZyc7aECcjhOvGb/TyuYNJMqd4u5C9R7xfTyj6+hkOFR0NONixnxfEWgP
bJnGJpgvHWkZDgaHs4doug+fBhOFvcS3g4aVLlSlLp3VP5TynFD/KOj4esviIIlup8/AklZ/7G/B
EoyhqHtjpeEL5EZBZ1U5o+mExxDEAHSsN20drG+AOB41MaZa1ebKrWubaTP5iW8OFfvGI8s6nKOA
np0fMUHIjZBqZoD244cb7wb2r5wGBGfBRkQkCk8UjASVosS4lU8ViW7wZL20LZ4cDPiI8y0+w+CE
VJMZE2kBMvZbYmY52cHWYpklKHDgB6U9pTE5YC2mjsfR0sDqmiknXCzMzLOd/Is0ToW8NEaVsEgw
QRGgvp/EDsKScRSkjJ+cXpoT1K2Jr5V2xYqUcLxhxuKYGYUMdox1YGkRstslprEm+0vBXQ2aAEdE
CqzYbt5+MXXeUBpyG2M1Lza8L1rakAwiaprQpk9ENc0Gmi0OU9Px2MA48C9Gixk7FdLjD5sFPhV7
1A0hyUD7gOKGhNYYuB2qndZasUn0P950K7DN8ncNQda6RcqyO/kxdl/nkp3IdeNa/zBW5sEHMF4A
VOIs5OxBpJ7dpE22TDMorJaBrhjG2LhaNImQ4oXnc8alycU5ZejNsUv3yWWMQPpOtV1v8W6Mc34a
3ScL/eEkWhu+N3CVDN+GP+Q2KmONPVENbHb4UEPNZOzFaydAO4BWjXlaNdkLPeJhxo0TM9OFh9oh
LmDwx5HEu0ztHfCEOdI+IyBrlhzJok/i2V/3h4+dJFaDAvtfcKfvpLwIdvyVtpu7hYsU2ygrjOlD
v6BRsZuLjCAC7yfzKaJHMbJh4OYFRbLOTzUBIcBCenxKvrndJXD4IUqONyFvO+lQKBqmjR2JliHY
DE75ozkTm7t6rn/1de35YBwC0pmQ11AUE9hKCHJvTn9ZROZXtilfBimwnMbqxtS9ZIxNiZA4jk8X
uDxTJ2GKWemMaz79URBXXqsFe+MfeJ5Wu6pYTnnUHGdpJcwre+r1V42jmI0r9cwb8TwmSDBTXLOm
/KduBjtzE1wOoKbIerjhfxROwWl6Zniq/JOXoK7hPnrNSZ+tWFbwiMTspmevP+WmPqYOb55wJDTJ
R4aO609bpf8/Nnwbb4bD4/QAuR8HD30fCCKgOTvEgaRlzNJTuBbmrGsqf0VrLPx/8wGJC08VogOT
o5yjjM9zgqiFCQv6k8RDqsV/obsYEwQDFCtuqdh4ycYYwRDaIY6ZykYIPSUcD2Dn4HEWxF+Puxll
hEZ2brdA5dISpY5ftkKCz2sxXrUXHVEgS2TKBEsGl8rCmpAwwG6QfcA8poc8uIuviR1O0W72fwbr
LvcLUsWkpMEMigeOShh2Jt5yPqLo8F5yAbrWor4Og/X5WMhYPmifDtrqw1EOp1ekVoEbYdI8o40N
/5WVyTAbpgeuyEYlmc/MuSxUK+FQIJvcH04YwZbhXNuSg7lEv+SJoBC/i3pBZNOWrXxYcMDg55rQ
aM6KtXAMeDS4q1b62u2u0X3UoM4GvLVriUfpHt9GyQr8vRPJmLg0RNUxHsHIbFXPnPSjH4xsKixb
pvCPE68U+Stnr3ICPsSQH08keDT4CXOsz6m0aNf1v4iG5BnUZoY9bi5c1J1aLT5HkoXsUYu0adZ0
msfk0e1ZvpYJ7biZb8KFdILKIFB3UX2xSnw28qLcDGuSpRbgBWAD4p9ikfWBN4mlgyOBqA+DSEBa
+41ItEPuOxg4x+Y4uehOsecF4nnjM2DMz6yH/xltV5zTzF+iDG2iGd4puCFTtMwSn/Vj2Em30hHA
/877C+3TJTyRsEA2BNok/RCexW62o1UcflkLE70VszU/lefPlpFhkVvJP05nKKhMjMOBXbBAkCK3
L6s3AAOPd2tngclUYolj9Sf2oj+qFOzEnOKUDkj8mOyR+hUcxR8VQ5OAJrN2hWO45rtBCRNxYuME
YdTH0BRwLT87ZxoXJWUwa6joygiQj1ZrrCq1QGzwmCPtmKlnzlB4gZt6w7LOqc9AI6a24CR7FVv6
zKiteDVdf4mz6cZQ05w3n3ifc8RMloK1GrHB+xlq0smJPCykYTETIFJv2SOz/ARnEdI6oPBFYP+2
0beM4w3svahluV0O1TlDqzFeM2jFfkaq2Iqg7j9OxuIuO6JVb+uDNG7XGGpR5SKPD47UcHxcXPcU
3IV7CPe9VZz4J/rLsC990SvcYs6jytAfItU237YH5jiUDCBWx3IFqAfXFZprw8qZOiEDaJHeW+z8
RWcsu+gc/NdBReNMNgHuHfQiwG5G35rM+wflYeXzXihXCgmgy+Ie/cA68JoH5WdCwQWRcFbv6132
6NcFwg0GY5AtkV3M+jnTtmHWoFDRsIzP5qi+BuTXcK5wDXDrsaRBhEKl+nO8J/uCIRcFz1PnJAKv
i+bO1+CpFvFsmfpTSNCcIC+oVOJahbzkYskg/Bd9ze9nhy/tH8dAwlMLy2Zd+r2VAuNDvtcz0z1p
p+EZrMQlrkPuMm3OPn1erNil4ET6IMW8jTBaFFcpoIekxSsIEWega2ZEQAYEgACuMe5t5sZomSmv
i4Ermk+qubC0kGBRxTYYRUyK3JFDs+xH8olTTlYMWoCLZHvgjsWuX5JG6vIVigiQLBQc6DfGbAgE
UtodbAr0HTziJP1NyN+w4nAnY1oyfvnfGfOUK6HGy0HTV6qU/2mD2d2t67GJtegdS+WvTEDjY8aH
3pS2d374AkIIrwICNOaMIWZDvur8oEAJY7SHKQlFu4btgsKOT0R0VnXgUsEuuf92Iyt1NwHzx0Az
3YvCMo+XLfY0fCdEGxBh9D9NjKqGqoerZ3FJGBBcO4iwyWwQbI6SBN0NU7Pekj5PNJLlgRPmS3Kr
ZGdv8nshnT/44WV/au2Sf1E09qjarTN1JLy3t9/ILLnHaTUScrZzjHPrcoWWkT6XpORbztfDhQi2
9EskiQ0sGDk+xGGNKl16rytIJdVZ9eU/tsBkeAuSK/JbTRqvDm7NFMBTSVC7hSQEhS3PhzInVzc8
64Pz/ivWrJijB4zzfmb4sR39ANi1yodRbfXAAWRnUUwQpam9VjkBSgShquEIo8CWAZ8E2eqsSTDq
ofmpiCC/TyLm5ukFFq7WgQ/3Q/5GcdtjTaWisV7UKnnLNtVDvGka6k7g+ZHrq9aiUtR4+uWNYX9F
deZp3CJBvS0M3cxIkEXZ1p10cfHudzWflVpuP97nzqCiTKHbMN1WsOk4goiXclGdc7beVBtfeUEr
PvmBLzxZvlwtMMnPg/6AH86wRlLAeK4PzbNpn6Vw6d8O3VH8a3QDUBknFVHVb0ho776lqyIQWjTq
CtxfYk+u5vuYR/PkppHoVHvTt90Hl1h321UyF7ud2mH+ZrtTxn9Rf4gYNO9Closa9uL+yVAvdCb9
/NMxRzTsEUFW4vY8l4Obs/EG6fBmdkPcICn1rATfXqYzTBn2OuXDV+cRAJTNamIq/vX57JkSHhId
XnCNiKQ3A8zyKdDV2YLaEM4VDzqxQ46i7r7iz6feGsqKPKrvFW2JygKWqI+QHFDI2iwu+QL5uCO3
4MsscBUIyOM34rheYcu/ItJOGXwpmRuFQ2pltOy3BYelb/E3riOfqf/Y7H0pJH//xB90mlOSd5bh
GQQbrBLpxo8kc7LgWUILE5ghgy9ENhjKSBVUXUjyH5IfFEvxjQPdWGvMiKPhGIL995EddaH8UxG5
Vu6oM2msWOUsMV8/9PqsIbhsoDCEiO2DecLU56nOFByHSE1FlFAu4vEwJxxhXJVx8+JiBneogRwj
H4sFAKPeHStqLssCO6RH9DWBrTVJsl/Y4uYY16jBPa5x2SJysVh6Tpb6ofIKT/C6w0DGRMCv8lve
FK/EiDZT9j1Ssd9hTycT3tgpn79MOdlt74ZVx801/Wmhkc+yE4OGkvk2WPUDbxCDGOkUjCzQApos
/k5YOF9LrK0BBTRm0tsKyRNfpOLQhmEd4VBU0drBQf2lXfyCRqcn7MYRGH00J9R7ST1MwRwDB0sQ
gzrocmukizFeFE+SfZFAA4w/Ey+HHoj0a0TtE6tgJnTZiomgmF+Fp49nIvtYbWGJSEwZErfOq0Bz
YWeqK7e2Dn0Hdi/+C754q2dJVu97Ug8OrbZVDAQsXvLefCcOgiNVezCZyPjeGge+NZ0qhWN+mKDk
f8p+R1orlP5ZuDZG89LYP0cC3BhLjB1OgVhy5MINDRt0BrADjrrPy2YgjJwEKGBLw5rbKCoobPlB
6Dj+L58jVHbTBQ5nD7PLfvLAuYHcKq9N8BWRSjr2UtK3r27b6ytUGVk872vzN3c47Fkp9Rr+1XGn
m6rc4/jcbVQy7HU+vUfTOTCTgcjOlWA3U3u6wDFbvBaU6sUw17W5xP3WoXYyCVt78VOAGiLUqWGL
1lo81VzYqYw90QVJWSe8TMR+WLnmMraRGG2EPsiXlqeJUR2qZIJ3Uwu3yZizSCb2xwOnRaHi82eT
yvIdlhpBzuom7VYdzR0hDVOHRjkk66NbSdqW9Rb/B/6TNPZk/W/c+Z9hLrJ4G5bASKf0ygLNDfvD
5pgbM5+PsTe5C5il5PywJnwy4BegNcZvomU8Of+CQlE8EvASFE1c8r9oUH+QvzAxlci0/Vr6B+ut
w4/5gsjMry45oBDeitd03vdMbRn43DNM3OmWaSIYmFPtM1AGAsBvPH4AdPemiryyINcOOhhg0HG4
wg9T3KilxhW/2eJlohtCNylYRHwBOWym5uvBrIVuia8QCx9IQn4h7R+/Nn2Uxn6WKgmBNVeWwspy
9mL8x4X8w5ALaiNzGiYOnGIHOg/6fa3nkZ6x3eCfmAsxPv6YkrV/ShpjTyZs9rhPRTQdeZroUGKl
/6i0CUW6EvHIY/nlbZwlj3dBRAszIizAPlUpWhwjh7Dq9efwZZPg991hg1i5NduP94VHc1IvAgaG
47vxiu2Q2g8gGvg+Jr04wSa0YSyveIrE32+Ma88sqJ4Dy0EdgZaT9+vDK8ZpU4DIs8ncYTcZIIWL
x9Ee/Q/lOD66j7Ijx5O+FrEoUJfAffPorYDRrB0g6qRnyqQVOQA0aJfGVWTlwXwDpoVwEVpu7fDz
qDlGdGyTY7skVL9BhG+F+MxsYjtV7FsQVLRbDq49/cWkSO+B+ZTfaYRmzUpGZv0pM35Wjfe6JZKT
rNIfrqCviiJoE4rskH8Y2WKfwZJCT0am+LPRKeIYoqKP51A6E9wudrZEPIA1/bjfdN2HdPR/feu/
ut1bxMzh1aSDQNl9uVlgxwE2JidkEJ3zKdM4O00y15cL8V7mdxayr+SUYJfDKhvMWJ2ZWYkUBZ6f
WXa+AeqTBbXsabzkDX+mFZ7T37L1dWVd9UtSaiU8jzqrApNmkVTbX42tdRxe3tYL2KE5wY3Cm+Tj
fmHCF/hQ1pMH0Obi2BAfSf77kiEE460ftvpLla0otjFltXgXB0F0kSuRlAgRDSUA6IfXd+krExtH
A1/xKJ1EnUHxGjAWAqz5vyQxlB0qFXr8Yi8z9jsV/zMpAF1grhidm0S8snFEiReADjTTdtlyZd3a
7fTCv2Uw4BuN0OE3LO3IVt7IZWyMIOPygUwUHHLCCvlKQK9vaE4ujs1zTzIgD/sB3nnQ+TqpqmhC
qXWptBjuZY7E5D/y+wStpp/euL7rcjyPqpVyTKEcCpgoTSxLIZ6cOz1aRKph6MiczOGcI6fIHbT0
6WaCyLY2c+Tc+ZI5BS9x1CH4AJM+BhcilweC2Ag2K7kEfhtLOtA/1GbFXA+XbPvj0A9DH1HX64ff
epDciuy4fgerD0LTPym1q8GlxzSZCY2/taFbMWvCCW5GsVhRZ1NAjiukk2Hj62VM9k1sQr4/Z0ny
PpIHo4zSSHsv6NRVGaG3HS/+I+m8dlvHkij6RQSYw6vEpCxLshxeCIdr5pz59bPYAwzQt3t8bVk6
PFW1a4dycnTNDmBLX3iB8O0aBQ9xFwa6ZbodA7fhkIdbDPiuuDs498CFdIeF+53eGNXgXtDXIP1m
zk/Z76qO0fhxh4M7iccutR/SFqg5xFfG1GfxM4XOvDU/NRQeaANmUqEREwKTWJdR+YCvOoMeAq5o
/kInaZ9W3iKqS9+cL0vnV1flncWxzqqGY/JX/eAoH12M5jFhWNCBJXMBrOgmFTY3HQltzR3eb8g+
sbK56/P0YPGIsnD/ZnKhHHJlIWJ4oj9feYuwqsnyWzyIfgA1Xik/Gusb+5mk9YLe7j/7NRbR57vB
p5WzAzDXkrhxCk/7+7isLoSAF+QRG3Zl3IiwxHNnNg7W4nJsiKKMm1uV3YbwM66/tPxdHB8VRep6
QUWaS+9z8gP3F/dPPu5IIVcSami9506FIgILuZPOswTl4cMClCimo4w1OLMbWvyzBJsHdfC5irDK
OWN1hQzWHS45y/HIvK0O1DRXL5N25I8oIDD+n/QvYfqbcZ0fpr8at2m5hw9zkAwgYlfD4FR7xDna
D17FavTWNY8WLwqUruK90Xu3gqSqYwwLZdRQL334b1C+5PGRFe9RfzAKIqXZtPDBxC/a8J6gDRn2
Yn2cYhv2meJW4UEZ3nvzsBiUUzCDAUbcUIwbSfyJ5Qvhzqp1paBAZDOHbzijffNHFENoXUOOWmKe
wmQvSr5ZX2E0jhnRRxf8dWfs5NkuiQKM0DPUJbE/wmUZ43dzvJHjFkg7KJE65HRMZXa6dAKdwslW
5BK4IhWFTLfPLI9rnCNLW657TwzjK9Ue0RhDGCDu6oaeSBhdgyrPpiz1V6X0D7RlKXhpzBPEJspy
tjrW0SZpPuBZ7lbZF/WeR4vAhCJ/b3HYdfBkw5499WCTVHuFmEsvKl5IlytnL0DSd0WfshyFat9Z
jwZv4Hsvu5AkaB7gzkzF+0xDc+BWrG996YnDx/ga3ngz1O6TjaAIIIRKgL5h2vO0isYzMw6Lz6Jx
OWSJCympxFcgdWpwab+TsQfzwvFEXLAcPxnHCQbRt1g30sry3xYiTruLNN8kNMgeOtF0vJv4iYbq
fU68un5FZHyng6qHddlLO0Trlw4nIb6QBFm2v6Sw08LSvpSYFiyuy/0ksmOdDwpPNvg5I7qCzd1n
ODgwg4zILVUbeIQGjq4Y9XrZQ9Fma7rBRcvDUY43fpXYR0dNv3DesDUFmq0Hv4Ha0l2TymkHPwlg
dSAOcyqAvoE6+o6tqR0TstSdw+Y9UG+FdEIkMxu3EJ9G14SjlBKNQdz7vZfuSbKLOEMpejNyQ9tt
jHlQZof6T97vWW119NLY9L7ARdOyfSrbVfiePYUvkh6grs9Qba1aYbPMs2nZcgAvDTlO4JQh2Z4w
dMlwuFqzLZkuiFaMiijPaInt8QYaFRtrF782imxdjFnaqPJnEGJ2sCXkr0TcJx9m9ktknHf9m/pf
cn2fHjjD1B+wHOmEmC7X78N0pMCSdOqX6FPiU5ydqUuk4TCDsR0U8TM+pJZzirDQCT1EV3w8mFIO
mWvOQI/ULGAzHyn60JySX3H18xKrK4xGQDroMuzSGNhQia/RkX5D18UdSr2/IXHhruN6Now9KDvc
TJpZHvd4W2CGNqFOu428M9v4M8XiEMQXH5eEcMb/HIDWdvlWv5zA60IfsRQqSvhnjDPVFd7TgKOP
XRGVQMYNu9ui8qd16IV47SmJG62bcBbmPlVJMzFecdU1x6cefRpy6iS9BWvv+TTT4LOxUS9BcYs/
mYeg2eHwM/4D64LN0tL+bKg7GgohFMnNNkpdYfUAOypcvBt4c809PYu4JOf7enK4t75pe4HnJ7tn
NQlVTjJ3iBK4p2kqoDH8TOY+mD1T5V9WvBhX0eKCUze/ygdfAH83zznkyMIR1ezj5gxURiuj4VaC
SSVbZLaSk20I+6l8Lxk12fB4c/JsZB+sbb1fmiv3H+0B9GtokHTQ4MJi/gRJ54YwKNZ8ACpmZ+If
9Nahg8WL6cHmwu3uIn8HaEK0yfu8IAVrYG4hxtDdRSAPLrP8ID3jp3elqINUDPEXgiYSLAHxQnis
sd/U+/kk/Iiqys78hNUxujwMhNiInydrdT/Wt5rLLrLFPhE72cKmoRcLZ2W+YJ5s7eaKJYzf4SCH
95iv5Z94W0Bzw3yF8QDyR0qsN0agCZ4s3Q6+3YXIHbJ7edPrFzbTtfoCx1Ou/+bO5aOGMx9DT/JC
Y93589aBkZMBJ3MiRV/gkMO9KqiOHtsejJMLUG1dhn5Epp9tfKekaGyTi/kVYBq3Bqq19JUkYW8w
e2vrs1H5mbEnDI9BBZdgphs8Bfnl1NUiAg0bb6Es7xFbaZofXcrmTKsLp0AaPLdePMmWv6SFYOz1
d2OrHB+IAZp2ebF/nNB3WsEr35aBB9s0ugvGI5YD8HKoVsQMMZC1/qKBWXgMLnSaQrXLF0C4HbHn
3IkGNzr5lMBWG2RV8OqAnNHPgunC4WX2oytprqoOck/4H0F7W0HGIxbQYxVwmk9eJe6fa23utgAY
UkxSxlrYkASWhMWyUfkolE1yjF/Zl235KOfMSSdfJYPF0d6mOxN+DbBQbjuSyjT7gWcqyc3ZYSaM
lmhaRxpd7MeQS+XWgZtgqfdM1CyHIeVyDVRbVXZvJRAC/AtnVg4Waj22DGzMHd5CWV8ZtrCDLVK/
Q4bUbPqD78xjTunYTeA9UClR3cYwJpxSAXY8qB88PpTkGWUTPBq8MdQjnxgCPbG/qEQNMF8QI66S
IO+Iod+Gvmk4rNJjH12USjpKo39m6ZYKCtHmGqdrr4DmjyUVPluy/FFnb4Z4jVirCxhN7QP0pNR0
5miAkmiXK67a21x6auWa7DJTsl5cgAoIFzUPDB3C6DJtE7nKfL7yb2DzLvtWO3MHEfOCZrYBl80c
zdyX1hGj9xFpSgeZYETJ2K877GF58gG1tGoBCk+FLVZD4qbKqLosv1n/loJK9/At1VcGHBmZIVM3
5ad7h+wfvi+A8SlVdmDHOqHhrYb3Fn11APCA0EmVPgWOfMsaSEA4UQN78xjKDElq+I5wipyWoG8P
Ou1iAvSX0rcqu7k8mjT/Ef9BrL464xN9T2G9xOURbUxY30JakN88/pcSPCStSQcJoJyKAPRVbM7i
cMS1IobydWbUhwfNd+UQ75kgAs/8Q/J37Z8SVKLuqP/NfCCIqU3sfiG0oJ5lf8NufINvdQ5Zkeip
wY4PMhI6BAasuwQX3SXObkRwgGqv4X82GxMEIAwzyWy5A5i7BOaD5StBpwvdVUXc9fSSJbemcxrr
NcuOg76uRrg4VFJm5euM+29+XkntULEwua9c/HcyTzO/esArcXhZMCFRd2S/NNZjTH4yrdly/U/W
g2ov6MRRKj62ufVrE3yk04uhGxvafQCStj6mKUwkeuH9wPRXw5l4jTGYiBhTo0Mo7wgk4zpM+xu1
Q96TfEEDFB2i+SCRnsPiD3pXYu3WQzraqfFOSE7VfDTiW5DvW/mEeyaCa115IQSMqmP9mMmuyEAU
dozGsBrqnBd5qeVHjp13DxJ4EvmUmQTNJwW9rDwARxwvjfQx9OcCo8wR5iU932v6mdjliZIrWLZQ
YBSF5d9bt1I8/kW0yutaWKFT25myb6SufJppcAp/Hv9V+bmpX0fhMCqvWn6BOFTMuyakxeZqz07F
cLHkT23ZK70dIePG5yS/N9lOJRIw3WGJWixO+1vhYEw0NauqjTK+GvsFAf+554InkAb6l+H3Gpba
lJw3ybSVPwtmLeoIhAfKttw1T4mmiUsKP/bRtjSX/49w4YiDZL3KCPlxATnzUw3TDpY7BpJWgwVO
46WV3+U/QePVGHgsnjV7co1Xtz2NFEbfVnI7qm9md5WACg8dkCutvHyAsBxeKlyiZSdYfcs2nemw
QQMvZ/MuyW5rkOeL288uWVE++PDbfnTL/ATILcDLxofVtZIfPcBe2DOGnaz4CdR70LXUsfBap0FA
aujA32s+a2LbSgxsHb2yDYZ5bwnXBQtMWTyoLl2be7Hm17+aCXJ5suANBy2qwodR/tvyLhaICMAR
Zq68ANSzYCGZuhmsAgHqL0RzvC/3UfWsJTsYk3M8+gLuyujQmRiw/B7drretD2a0AjoJTyasooFE
XyvG+lLqh7NAiMWP0bPVh1deCgS01GfVbXQ3rpj+0NMEVOYkdLX+qKPbQNMt1M80u4RcGDBZilVa
r5wTILGjrB4GSAc5oWI1bqEuBv1p97eoPy2gHh5avy0gnp5g1sVGoEAvlfSwn0BipP6DNWYLxj0c
SvmnmF+S9FlSANunxLmKAefLEJs9ljINJBbUQymGE9m4K/AHGu5pi2OSg8RMS31RhkJwWviUzWYf
i8So97qvCcygjlQdCnACDHk+jdrtWZ7oM3Ztgh+0OF45c3cPLRJXzkv8o08/aX5qBww7vQovYaTK
snrKhYPY3BXxsPQ7dmWw3lmJRN6Ufi/WP8n8qoWj6AUJ5FS37049Ml2IZKBxRPwsnNaBDvll1U9N
2aecQyRaaVw5G1owa5JVGCErtJovcvNdLp9k9iFk0E9Zf6rWyGX1Khb7nlTmTn7LI8KMnxPB191f
RCwXazK2a4JB5g9rk88puCXTPipuI+aeMsKWl5hVFQKYybN+uSM4isC7d4N7cDzNuD0z9Vyq1OY/
yOx7HaU8Zuk5Uxlc9mGxUwJ/EV1jVSPM/dlIDmL6CNEsq34B+73a8/1C1Z9FHCbgSuwnaiYaCoLJ
UCeA4ws+j1HceFXEheNFFlZT2xgzidGZ4SDRDW+rT1KaFkCRYNiPOa0c+q/WUhgQsu1CQGAJa2ug
j5ofRXuV4QcpycsAD6jJXqbvNSktCNktqhdpOZYizv86ZMXoX828D4Q9YOO2X7R/MtBHCzWj28st
bPGPofoYGdNKEdpOjNsQ+7iEhU6CH4ugPuboIDd460FHDQ/0x8tbLqPpjL5U6SygUzF9K3tDTs9X
D5DLcC+V+ONM2ZqLC+2qgZWcWD+s9tbtLONvDlZyzzcneqvnrsGJxrOjJ7q28wSk+pr0LvrhTuoY
JNcxt300+NPTEysPK3xU6d2kdPfjkWsjDu1I9JeQwBOyukEeBIhSyaUOPrLwPr9l+X5Eyycs73PL
7wWKA+C3G7XLML1EKcZ4/desuuYCPOYU4Q47EnzJgKiVkIzZAyvMdLoO0b+Y/EAPAa1JqXrNVb/S
zq381ShnBSJQfJ6ITU6oEz4PY4IdIBqCqriVLGfgs5Tmyzz8O+jwW9v7Ih1mdRfFv0H2LrDL9q2U
au3pbASMz5C/V0YfYv1WsB8jYAcExm2wHh/9Ei308lPl+2bFZkfMM64ZYYK1pwEeqOtjX+JEL24n
qDUQJQG68eXxRRUI1cZ9KcQEvDgKio2TOulEg+S2qoe3vNj/UyzykDYv4QB+il8EYYCOsarCo795
dKPmWVUQLUI4n9BcIxVuM1f6yAqYXfJKnYfM1NBcoFYtbnOxw9yFVWf6FHgdDGmsiSj+MU91QyI5
69fLdE7CU45oT28gKfVelfxrih98nWtioQnthiz8tdCJVfhfvYnKKxey2t0bxZuS32F8NPDGrGdX
HYvPVrrK6/WJj7poDNU+0mlUVoOj+jwpe2M4VkSrFS/J+KEt76X0lQz3oX4P2nOo7FhKC5GfiA9F
u+c54glumihl5/gQMQapLi0axl3ZeSbSZJr42OYJ7uIzrhHxGXQab0yzBg77jqBKh93b3D2a4TtL
/yyz+mdymZXoOjHZ/FPnwAvUbjsBX0hMSmSNQG2F+QSXhsj1ebyT08kGkAGduA1L4T2lvy0w7+yA
AsJXhT5zkt+FEuFDVG7Fiol19ezKJFtvzy25WRlLWiPCLZIVnctEgo9xGqHRfFHX5EuHdd7AdZQ+
2+RgWatDg6mhkXDbDF3AvqsePULjSfrTsq8WdkILGQK3sVChqUY82D+N2nJUtggDHgMDxSlgppFG
k60+ECR4/1FId3mzbzFx6M71bMemq4AAWY/1eyxzdiyxGyi/CxNuSk0nYV11/QBkn7CoBsItT/3w
r2Rn7Fk69/lzGu96wTtMJFlF+Bte97EKzcUTLYKujnFxCtOXXjjiFzguDiMTV1lZXWdgAiH91gJo
ScZRiH/6IEDCWmwig+l9E+J+O/oB1byVte+UtHA1f++GGaYDTZsAi9hkokNKlkoRLCgYtHRRM0R1
Ml3iKwF1FaCerkPZGik/FaTrmWwfeA5RiJVp9MJdlk8wI9Bgi9GxU951leUWLq4iQrWc3WIOcM7E
1jAD867EEyINMLle/soJp6hQIqmncS1k407VnHmkPrJWawkwU2iMkBZwpc3JyBwBs8Qo7n35UUG7
sUBOAh1QIL6X0SfhPWRPXskWU7JDgXMF0xCzIQOGkv2pwU+2kjLaPxXProqdd/47K3+i+qvO6VbQ
8Lfn6JlIoJu7JHWbgYmlX++giOmKRcDAaA0Zw9Lx5BDXkeV9Qt080xoKVrXV+NF9Tjwa7HqoAjKD
khWt3ktvTYXCEpRA7vxU+5qYa3P1e7yPrHiL5Utr+HsKBwPyZS2okPKBq6UJy51iW1VYOUF6r9lJ
dfwsWf+XoDNs/pRVH0anBfVWQ1A+MbMl3/XyLUpAflwpWvYMSHOXbsQiMgi0qqvRt+0x3NvGmuql
SIRmGJALi/EMTizuJso6g15SZO4S7CxPQNmMgWbl9+YJ+gUkb4AegOrYxceEzPOkeMoZSYJ4VKNJ
S/zlX9bcUhxqXfq+5JDSH8BkET9o1XclKVjXTHFF1hCV8OQmsMkfabAgrk7xJYv8GLqztWZoapBx
l8WTof4hPWO1VRGfULCCey7TvKelr/dy5Si/UDkqr/EmyrpqujHXloE8vV+OA7o3FuIpPkUvUP+V
ZVPuJiT2dvCtyk4/RNhngSH366o42rOBDWEvpjaSRHrHClRuOEd84OamifAfBEkcTwqclk57K0Ni
YLVNtUCHe8tx+Y37g1VB4kPqj8DZSFNWBYxiOdObSmrYaCeq4s86vgidDgvq8w9CNnMFDg3YkuIv
yHPjCrk9ERaPaar1wqUmaxelUO05U/ZTitWNGG+0HEFdvO96FA6UsAYhpAbGjLq6OYp4vcMn1N0g
IcnnovN6BePaYRDjtgR6ga9TpIoGvidUS8mC38a4nK8y7j98lxsTTh3iOSHy8h7FmPSbwvExvhQH
h6FGZtJOVycyDntIFE/EKgAgA7uQ8WM6GzeMJZ0j9Bz8CHC1sqt4H8BTNJdgJ9KXiX5CoJrPSdoy
F2qCcTDDmKaJcV8lufcVU7yOOttMu1B4jMNV4LWo2hcNfiyz6Eu8MXuIbxNdfHVTOBhYlS7lV3Ab
5AO6oZJl4o6Q5s2eZK9weatIUPsYLVYyCiQGdkwakyMXtelwwUIKM8NTIO0hGbGXxZyCFX/yUnzi
veCBOugnMmW86BTf54f2lJ542uwsT3Qn/qkwytuSuCPFVRdOA4o8MutWG1i02FukJuEHVgxyu95X
IWyIzi9R87JA4c/gdxA2YRwxJEDVwy5kIz5URGTIp35BsKBXznf9XUB/yKvlY+sTVwxcbbKH0mvw
fkT8uJu0B0mrC70xpB26AZoygZ42N/Df/FWLHS28kn1r+OAPRN3clNI1YX8OZLvxLMH8D8lGP6ns
JIadguAdgwlI9bAAhWcGgUSynib2OG10YWjEFS3ZZ8b30u2xNcyfcDm1+l1EJgOSk+LdRNVLh7+4
h26gaF60Jqf0VwxHV3L7iI/Ral20I66tnG3xbMp0reiyKroyT9uh9B9YemIIzAJHrLC/Qa7RyaJj
QFgwJNTpFKBLnezxW5oo7CZFyop/on+G4QQ83FwoGbe/ghi6iEjpeuVcxj+lQlDBhgEGKQ5tpcrF
oF2ZOpS1UFgfDEeoRhRiEJE2rHSFrUZL8TeRjFG6Byu29ZHf0oPapoNqdaQuQhvDd4UbMILAX8gw
4f4qqDuQwheuxBaSZPyRp5eShWTEp735w+fL493n04nd8dCzWpDCHVGaXfIs/rWc5N6uiV0ucZiC
+tMy9vQws4zoL+R0chcy7mue1YBoyAddMN2Gm3YCpCuknh1djT0Pd+auOc307jE0PKGdbVxeYBrw
LOGTaRd7IIye516EWZhwRwQ4ScgaRlkLW5LFU9Irb5U2eU9UIcZx/FZzdpf8gOXja68g6mfWf6Y8
Z4rugi1u1Rj5M+OHnYnfI8Zawd8023ifMn2F6FA91okNBCGq94jCdStNu2JacRpT2cqN3fH7o8sO
HLxJBNwYqGmoj9hVqU4bsrrC89OOeIgaNxKcasGvY9uCyyHKV3khGco2eFuxy8hZ8UiorAXsAcER
LEGsLik/KcFLWK+y+KH1Xj91s7T17/4dABR8Ncm9MsaXGFtRB6ULmATwucUUQELUBxY8rPrwhBf7
x9SzoWWfRhHHfuCFCCfqO/69HZzt0NFeeHjCnOGNxe5ljG5tYpJWtzagENlWaVnzpaW7jIARE8bd
j+5zAUtUDzcR/ElB1kD1nd4hvDfCb6h91sql+wjCS0uyUEG2+U+WvEo/RvkAADaaAyNF3tmKW59Z
akkytrBkz8F7g1m9Mk/QMmH2jYwI1aL812PUgSaWRmKV6DW0yd8Sey208qwpoXJGLlhWpG4MYsAI
q5K2L31JcUVP4TalyxxFF6eWthV7GTLyfMNXQxjXyGM0XZMFSrBtIbIyh93A/nrTHQC3TBcH75CE
YsL30BMtuJixBtiujO0JTv8m/OHVrDpASDRYIQCgw1rjEQZgDdf3Q9b2eeWUqoeJNSGNJRs7lzGi
iLi8t3SPmALwXTpvZXAlLsyaGoSdQKKtQTwYScIZqO8WbhcFU0EtzTJs8BiDhf1XsWx6dcutzB84
SiYCbZBywBXGVHj61C3i+0ABkOHQl+BiDt8Om0sekjdaNb4WQmmE1CfedHw5OnDm4J30xW8mv5V3
imD+i6c3KkQE7PDQkKwiKiqgTdkKkWsYIq6uDRzYTf4R4SsY2/kHbrTaP+Y8+jHrqb9laM9oTf7k
/35E1CLUxMZwq2nuqPIJUZvQ9G6qL+kPbLQjwEy2rWjbEvu2x/MwwPAs3/LwGCwXUQfjfApnB5Vx
6NDhdSiBNZfCbfFAtqTB2DMjMU1maCtE5VH1+B8ObztSgY8qN/8Dpt7v3Nkj1GkMHX/yX2pS/8vL
wC2In8KvuaBlRuadO/nstsoWnyX6z+arEpye9SO62qOkvXfYKyCegiJu2NhIawZBWs54lc5NzrMG
WcymV+BC6EFRYNc84g8ZIQ+08vwQ45+PNI6NTeTCxTaHbY2iFX7atHo6zb8DWjtsOVlmriO1vfwx
HwiMFCP2EKzlPRnpW8Syy2MK6DDjjrxxgbe2AQSuCRiUt6Ww5Zqk8wzQHGJ1TnszbUq4xIh22fGw
F8S1BOdJ2dVQSkvwsQHYbI45MXWUI+ZvBfKV6gGDYO9cslu7V68cUqxbzQNga0j+QRMHG9x44dUR
9IJVqAxbwg9Mb1p8LBbjxq4MHAFdNGkh5T7HCGirA7oCB61qoi3IO51QeaTjNzBDYaXM90CfihkM
xnmMAPiZKntOe/rLxcJZwhqYGxHkstiOvnwuHYPNfAVQv5221EX9Dagl4dfiF0U3NzolDIwT57oq
bECTEKOn2MbcnUsbOJH0TvrpxURSC753ChDy5Kw+3amwLWoP3xyv0sVV0yPp7BzVlC4Jy06WpyRI
ok4+A9oeQaHxJLJNlTUGDO6NKR5joAwl5Q14hq3Nj9LSw9zcQWU0cMjfmE29bxxyDHzZukkwEuyo
X6mzMjbSZ64KmhVI8WaAAtqu4L6mzpR4ucQ8tI0cAlMsaP/cE1BNXD5N0Ia+variC/eimLxlynOV
cYUcBjQ7xzmmUcbiTmhOGmYsiL7wWWjYA6z2hKG1boIxLIKxiPKPEEUSyPYAI9bdRBhNORooASBi
1Y9BJI6NUJPNI5t/W2eRT2cAp5h5858FOCtBgHoWM9fFXWj4NRkm34svnnK47pj2WFsoAwwbWrRd
SKdQ4a7ZhUXXtZXxsZLtgqWptYlYtONHoTxTy+PEM8dh9s2chZxr8Yc/gOjBAhRiv8oR2UxfkT9H
thA4MxR8pFEQY7neiARAEo0QFLxGOYbCHvU/Png7PkviYl3aTq3DdpSSV09upL4X5TWq7unAGuCh
fI4G4iYHOfBwSBJcm4C03xCJZkrkgW+L7Scbt6F9+499RkgXPAGo/+pwE7t2Nwf/vlUKHm7k7HI5
DfCA9lCLRxT4bMErGyQQPfnP6tzALwtypIA3QMXYwvEMVqNAtOc2PL41WAQ72xHi16nIjyaL8A28
E3yGIB5TZ1eqgJPQLXyiu49fl+aEZURnbhQ0Npv4XzMds2/UzRC6o7uAyTLdg+RwzmBI47Sw8qXr
2YPyDm2cCEe+DBsghP5sEBj0kU9AwlJ3yZv8k0lfHXgiLlS9cV6DOfglQvQcJVOW02UnjfrZu/9X
k+aSS7IyIV94ZCE14RFsX/lJDVjUTVq3AJkNJo8T8Tgc9cUhiwoDSEjHq7kMK7uaCrSRHj0tFBMX
BjdcLKs5VoT4Bk8BAhlI6KMoRdsBLSv3JUeqdxERJyRFklvCe4JtCAtWjvm0Y7FK0GjEw7UuWGEq
zJM9f+Lrxo9BtwrAsRV3cGApz2wurJfoDrkpTGyx3lXC1Wi/erIqLxpJ7+3RgLfcoRGUcFHQfk3S
oUgLliAFW4biVfBmBfmFESeChKH9ZRUcJa9FgCGlnlw8tOyf2eJJiLcjAp3BbyfXsg6sXShW1Jka
B5Zu1wsMDBH88JwnCRtZOX7VlxqzXIkv+M+HikqkqO9Dd8ubXYfWuvZThChYyYVsEejFB18j/EBQ
90LlqdJvIhzV8KtvfEU2N1X/VT/6Bo87oCNY35uCizTk7M30x0v4N07/eo2MrsssO02LaJB9n/YO
qkcQpY9ze7KzQIFdnZRZwrhU66tIOzuIbtN40YTzjNcf/GSTRkT2KG6l/FxwQFS4fffw5nFoycZD
WNrxl6bfEvENJkyETrc7Vtp7wRsn2TWsTjzUHpr1VROghxVKupMgsUwvA8exxdxl8UxXVI91czK7
GoUT7cn0VQ2Yd+P8RgEwHfGjfolHNNjqmwrZaDhVlXVAC6SWpyQhOPCi6fZyYx8iF1zPI3IeCB+I
kTCvq0niHAg9YaA8mOTR5UF9KEqKDFditPDXVPwquEXoJupTF77UDQ/DjzQYtGiAXU/aZDH9NJmK
dLZlhWoiR/0ViYMh0KTl33BMAhXIVz3lfcTLLRnY6kfo3OsvKzvNxCsWe4Mcby6kqv6RxWul4ysj
v2gRPZx4SBFrRa8tOK4DtS9Pj1gi9PZClgQ88UR0VLzcsYTDY1/YN3R+GPSDwY3lRVBdKqhOtEE+
7PIaQYGjrcYxLO7B65TyrcfoAvL1tsTAAjn6aFwMeKo0N9FUsQo7zFXktslrvUbw1Kx6KdpIocID
JTZgjGYRKil7RTlR5dcFTV4c+eCL3AvqACj0JhPsO7OVAT2GrMIVBhbaD/vhv6GHgTkhl/1jZgvn
CHh8NYsfopvg54xHEVOhxEGhmxYXPqvarYTbIl38SY3xl62xJTn30VsqSORx3c3kEMMtC1i13Irm
psCoejMQTOIuULGpDh3QSN0CMFyDBiFLfATlBewK3xIm3ODbyN8ama6NzzU6qDOyUw7sbXCO8k+3
4FzO57WZIM9RCrHGv2R4B9XXePCw1+jg1v5nW85whS2Z6TXsyhr98CFl+25+Nd3qpDPnm6x5juJy
9BdUXjHsB8QzzQAcF73rE9y8Co+hEnjWl2FO9iYBgAGQ6mekeEUobcsrtOYIyiJDCTQjSqr11014
l+SbAudBadzpBlHfvGgIXXy63Ys+vNPqBJvqNre+uuDjpPz12q8wX+r4lRst9wobzy58gBHM2iYS
w9UAgw6toaMfXlvELVP7nY2vQX2aXY5D8ZXjc0fntsBw53TwCktv3LXDPkw2MXOWSL/T42cz3hag
Zy0nR+KR01/OFGlJgjff79R0G6DPkMG8Bs1uIPySYTgxj0C4nEbWG2iJNHqWAEeldxH/+4T1aA5m
h5PPIcDdlfl2DjYpdmUJP7rcRan3Nx9YjabrelvDnmSTAIDG/BsEhWjeF/8y/rIJ66OZuHLqV1gG
FoNgeEnn44wiIFOZ9HEY4KQR7wfbVxm95udAWwPnBqMDq8RCwP1W8Kf0pl8T+zIESGz4T/K6NcAb
A8inWUkMZndQNbiZ9M5crEtED2IjTwxgfLJTYwV/tN6sYNuTgDxdtXv1OzBIOd2+cTwIUaQqrxGa
JKTEL/Kr/lSfkEhT1/AjQhgP/2DQai50wb1vyW9NfWrKBzhd84s5S423AWBPd+Keo+ReNczNvGWx
x6u2L24cWbbNvBkb88z9nd8DP/ou2IpuOj9U7lJNuDWpbPDjyI96Xw2jvOoosMG+pMFBPhksNjYC
fdMryupL5q4uFx2iRNwygMyxkRJXmwMMmPcwFQ5sFLURI4pTrZ0mYdrMkNPmiZzMJ8EHICacAyZv
M3sJHDRJQnUY8muAgQXxB8IxR/S9p7hxDtUHi1tFP4CMtQ1XSnRmzmjFN03GIJnrQXQE3vHqyCId
VITnk+G7OBG6FP2KbwhQtXHFQ4QIElh3ydWd1V0STtb808JJWaPvaN3hQH3FwQMmS/QZGowG6qZV
wYHHwet9VbY8oNtU3Nht5cnDK3avsqRwhH9NpL4ZeTcb/aNvCeQ2PTnAKTp/ZeQcwSXt2EH0FuH2
kABurz949XoQYKNa7rwNFA+EZOhCLxBKCGDAKm/o47UW1eYW6mJ1h/Peq1c1uBnRYxS8RGVeVjdW
ZXMdEjksXCCZA0GEtkmTwFyPHdi5Bd3ZILN5JZwAjf34h+WTFnzGf1HmLojK8NTkyiQsILNdaeAB
dvLoknb/8EMZMW083LsZbigA/wgxFm7LE8vIU2j77ZsIm9t8j99Lu3vtenp3zJrS7L2vsICFSLzL
rIu1Vn27+KkdFZ86xPsXxeWnddU9UnYZv/KDQG9eZrYNw1P/N/0woeBofnogzYKqjZDfuumIkKyJ
GRxvxpY9r/6YkJG8wp4kdt3emNdAd+gOW+GGe5mDQANGq4AE9Y0CakSeRX/Aw1iykifYjwq+x6f2
I1Kd8U37CFZUR8zRKR07ib395oXbR8TvyJw8Dsm37FgbN1stXOtziJgEK7f4O0rXzvxfUvg6BAN0
BbD25I/A/te86RgOuQb0O6yoNohiuuQGlzzhNQiwA3/SM4pEVB+TT6eq0JKm5tk2nfY7RpHwMtwY
g4AXwAqXfyPh9DxQqDS7jY9HP5tvB1unZFy9zUDpaGgYPgqXzGMWZ9Deg3TfO7yR4mcyeVP8TMaX
0cJf2dxEn/gOJBs4W+ODWdh6DAk4CmpscCoB361PTPxo6Uhq3Gifus68/B5bf6PBKeca2CQnEzmF
u4gsfUzEr7THCfctokR/2yFfe4PS1ql36n0EcoVfl4Smn6Oiq7u78AEBooSLyBHBPysNPFBh638k
nddu49YWhp+IAHu5VSHVe7F8Q0iyzSr2/vT5OAGCg2TOFI9F7r3WX4GJ22ny5vwgW5tI1oADQt3V
HOGoppo5pruCsxxdFScH6XLSEmjcOLnlXsjX7UPmSwJVe3OIthbF2s4MSBDhNUFaYPKAlPNDfHbE
PVdly8GtT5HnCvO2nlzZLM2zNd13eKcQTQmbAYN8tJXVmSJOlHsj2rF288G/oR/fSMdbtPN2q6xA
npf0Plh7XgT4v3pySWwksEvxrMjENuwEy0YdHs1xcFRkPphHyhhwZfr6XAQ4QCOUUj05jQGEPO/H
Zw3GDyhFG2tPvoxmXAfmQhIeO9socDrwZ64FkGMn3sY8cgmsxKInunhev1QG8rQ5+KTVwmp0OElI
8xGzlS69JOkrPgbCzIQR1OJdqNJ39KMQeDBdYTX/VeuCv/K3GfFdOQ0Mq0A0W0BzoEgG5sZOrjxo
5vjDkW2i1JUmYRo6sMLAg5hdHv5aozAGrJ9DF9Uuz+ZCw5aAC/an6Ondpn9pWfhLo9gNwo7okBgJ
y5wV/AzCwBIe/ajtlEtFBo6e12TNsBRfya941xfVOHUmrPuUr0LqEGja+okhTHgAIQlAUOIJXLO+
mJN5dvOTBWgdFIyb2IR1jUAVgZwxbqM7SQABD6PlXQth6abY+a5pspRGACR2mDNaF5W+3cMVhiS0
rQa2Ju8nQ6CvX2N/ChLYiU75RV2f/EKMRUcxcgbOeNQt/VHS7yKJ7uZayfkSZjS94mU+Q0Iqt4fZ
n0GtjGMyuXrlItoE1FNN5YepTMwHj0iHbYaLS6SvEXE4N8OCTmK8GvTBiPOteUBmQYdRbw9Tdoth
L2IEBpaZRUt+z6m+hLRmwxifujmC2EHcaOVR2WQI8FnJucpGkH4KbU1n6wl9X5MfNMucEHuEsCR+
e3guon2G2ZTngNzia104Yb8SZkxKaJVGhRpvKTP12cK7ydEIHBZvwcL/XW6fbqMhyuf9c/Q/aWbX
p1A68eyrfz3DCCoKXOw9RhRGzSnPRIePjgGTaUJ1CKuNnYg20XGz79WzSnOJ+9tqBxFX1jmWftDv
CCPeQF1VKtvSi5A+ZNqS9sT+joX9U+8/yjmvt4H5LN0FcGk+2+BTRnam/vTuKh92G/0LkhDRZq6h
sxgBN3aP7iZgMXI+l2qP3Kn9rP5PqCdFZzp2AwxTwpmaJb8bmjgPv8VGO7I6YB0yZikoVbLbYUac
yRLhdMv4cx8w+xLHLNAujbsBhdpRJo/NzqS9V0OHgFYTZ078W0yM7Qy8qGWwHg84PnWnWD1b8c6I
r2rdpFKPHjdyQVCj38OqxMtUJ7Rbn7f4fp89utCexB3/2Fvv1PwRo6eYqqj8+X84u+h30ZYGiKji
/1k0VvQfThYSCOKjxfDav/rPl4wskdT3MUsrWzXRjjO/BPH2uEtS4LMz5EUPFSlRytutlOaSm5cm
fdbaPlcXDTACOaPfQvsAvmVXQOaRXWuGHnQGdXyE9IyUK7ghCsGp1eFxlQlSG3VMKXmE3YMgrz24
Gv5hBNMdZAsWAK5OjBHBTaH9YY2Z7jF+3fD4kIURzQwXzV+o4T7+DuAGVYIfUNhXa3+LhygnV4xR
Wfgz+cFPN2+f2htLpMMfKo9FC9PY+7Nm7SvDMzZNJWgeoD/8Zs0y2FfuTWu3Rj5ZARVzpNNwZi95
whqkAsaKmDRv+y7m0VtehxrbKAS6+xDXeklaxCwZ5cg1nqERoOU2ROgpSs98LdAqyV1LNxTHLuwf
cud/QSQqWviOMTfaZfQcfSnNo3Qf1kXQwUKpFZgOG+IZKIhgkgSsYtdmrKEMjildWeA+DClpI41G
6X6T5hCGD2NNq4K7VdRdgCO+xxXI2s3Ax8jVQuhRkGWCXaH76xdteWasVahLRV1tTcUZkLRgohGc
VQ7xlGNCZbKNzQ2XBDaAaD+V18W33jgWzvR+E9jhXF6UZ2mOgfWgPjhE6n7FlS5MAwceDJZ2jtlL
aOk9Q243BT19j7a8fiwmISJv1I6Dh4HL34ghiHYoJ/hqWu2Zipu4mfcheZWgp8lTJvVr0+K4idfZ
dzFKu2zKyO5KB0c//gXG6X+Y1fGlCH+Nluw2umzXov8wxXfm8bG+ezLVJFbyg1ucq+7SC7THsr5d
hppT9Kj45+RbeMS/dcihmU/N0yddlSK+YdKfsfKt/PGt+WtfEbrx67kik174HeB7wa+Ulgu+n8bd
I+ApL359psetdcDXYM3qu5YC/CJZv/J06BXwrXIl2QAmGlDMS65lt/m8ymKM1GRl76Lfj0H8gj5R
fUf7rAxGSUF2Oja233gwGV0MVMc762NMe/EN2eL752YrvuLvRrjh52f51PZ1MRA56pgILwpOYGB7
qFAAf+BJjO/8oROl+C7Fk2Dd1PbH5VQa8zGneLCFJfhGdMI3o/xr7g7leX6tGYXHpGJUOIGxYlQL
Enwrf1mzVZqFDne7Gn0CQB/HSpzm9QLsw5wYzrNFlj4tjpWMP3zWiXPJEbhPtxFRadRn0DRu8G3b
txBG/QqSs6ypK5sz1YLsJ++mmlnhLj2DZQHChVNWWmPvUoF6Y3my4Dfn3pNEhN8VBi0H5dyPQlaB
E9nokuizpBkTRLvB/oO8nChkp0QiDVkL4arNcd9qk9K6sLepAu1ikz9rqUCAMo/vNDr4Wu3HN8ic
WQF71sJ3W23h4MwRJtnX7VpqZ+YEB5p3bLprsUO8JzutTM9K8h0idtIlzEQ5AY49hAX4Q7WUvV0H
HV9Wx0E94iRKoeY/78oMHWCtlFzquHqb7wATNcIUiS10AuP947NroJBywT70bCWuE+EGwlYaKNUI
ltuz3LI+wcv0E87sYBaZR1+9F9C+ufrNbE2p+rVeUdc9oGhM9mb8RwwtiX0YOV+ZAYqG/5J8o1Pj
Lj6+HdaXct7wMU20BGGPYkER/NBj7C7YQhOCiyL1m9rlSYo5ACbwW9n3q1xyiE2gOJfCazrZCaKv
8ECQFIC+jaoobCPxPWymnrRXb/sAU8ed+ADsl6LOR4YKJkFM8xs60R0pGtjCkl8PBwEJ6FPkyp0w
5qF4JnGJLmU74UlM14zO1Flh82IVoz27Wy8MR/ZROU3bZdFsxE0EJKSK58Bcje4YXvGFrm1d/n/r
oZBF6D3KfoM6hW5YKXgjne0XMRz1x9Z+kRxBcnhrVbmVKoQ/QS6ODg1ArgKG286R/AP+2WINQhgB
2pB41fnkaPnXisl3UUzm1p8EQP7ZBNqrx5AbXAgzXyThmgWfgQQk8tBZm65/cMAGwjU4MGU1QCHp
G3MHUSSq3fa7mGorY1Ekf9JfnJDGXi4D4ycMjipR37QBfZf3IVgbAiYFIme+inSukoW4QheRCXfR
WNBEg3SAsLl5/PL4By/luydyW7j2LgU8W2TNHhmD9etjvCFz1RAvJaP0Hxn5c0TtRGuIL0nbqtHO
fSTy02CZ8ql5WbZ4WugQsvak4SaLyphki0//RZMaRu7vfOao+AI6C9n1ajjJxIRTgUgyIumBt+xm
pnvodNoMyE0bFnAIgAkHPdgNObUxdH/E5Rk/t2UtDAhto7qIoD6EAGGkLq7a8PvRWET1M14yUip0
xl6yLOqVwTtFF1w71tTFuoNOGVOXjImvdf+E/mQaG3KkvCOCzXyLeorB0ORWdApoAn96C91FNGpn
ykP7R1cUSRgQnns65IXmR7iFgDXl3nPgiAff7jwmI/GoICgpdCJqjIcyPJRjCVezh5mc9veQGCtv
hUaJ46f2nk32p8gPErZ4cN1JfejIsQLIi39qbJjcJPoNbWUMYYnTKN8UytpkQdLvI3d3LjUqE4CS
0KSa6yAm1dbduAwQdUmX35YhUFU3Bgcg4ZOAuV1HEeHTtD81zvGvJENQi3EVCfWf8QeUS2mptqxO
nE3Iiq3m2hEZhlyBBYofQrjYfQsF6+imFnfxDtC7w7eOeIi2FxvIGdV7N/GVNX3e6iv5/SC/sWwv
cPB8BXTdEEykOKNeFwsuPw9nTYxALpkN0gKcWtDPSPECFAAfO2Bw6vNt3q/N6Nr2Z26JsbiYYspu
HlRrWHWQs0bmP6eoSeOdaGwFPjbzJ/BQXRNy10q7qlvyp6Bmlgfk9+hp9h+SjYVzP+uyw4BC3cp/
ELhbjCfRVS8J4IXXJNYl/SkH3rqdbHBGphmhzbtUPcnpdxAA27MHU3Irr6Ji4Re2xYesctnHfyEt
QsnO/8Av34N+1wcvp26dKp1p0qvRnKJDjqF/f3AvkWxQ+XZNhAIMlrCGa8HIDRYzSIQO/IDC4kUg
NXIMUBoTn/HaVcaWjcs1ScGO5uxcmfBswGAKIAYORzsCrLdgLJBeToJFDmBfzT0kI9xo+QP3vTwc
+25LuwQ56d3XR15YfDDMfh/1CFFKWxu9Lymu3uQolz9C7dDCAOxmmw8MHMDV6XeZr+U5bO5gophh
U6VECpILMp5jk/q34kIkM+Gju69WXpVUOyfKTUFcI9fPiLymuTZm/nUFy8ik9Sa3kBkvfAeoWcYI
fAbXgYKr4mocuJBafxITKDdN27kogGNCcU5OOXMEuxkKfdAzfQrsik/ljm+D7amihwZMlxhdiJkJ
tuipHNshxa3FUcTbj586e9CW1igPdP4QUCXemdZWXdqMHXalT+vwqtUHj/I8uP16WCslDWwR9txi
y0RXlgvq5ybH6PXDuYVmUDq0BdvuH7d/4mjgEhPBJxcKVdbGwIa3ipLnyOLqECFE6c8R0wzBqlf3
eQ+qT/roHF0vwiHiQGCZOfpZF1kMCFaIfpVby1tGFEAKXITTYtHEM9xra9PYStIizjZ1veJ7ho/U
ao7+NwInbRWf0tb2cuezR+SkZo7YbYbmnAA2wcB8DnFAtfTKCGa+8jvYwNIkkBouWv1ZTdkGIwFG
jpQ/c0H1DjUxH9kJlJVHuNRfO5Ip8cyIVl3iCNoagYo2gI0TLSBXpyY81cJBRH0kQmo0n+94uFs2
bc/YjAWnRq8ib3gOBP5gdzsIzxjBWBtsTQOxBzHK+GYeIXSP5NSkVsmrTpuLyiVi/Lp2nqOQUETZ
uDt8J+ib0VQQAFIR6jRTIlt7q+LCVVZjSy2aCp2KsDHuiZqeHBp9EznAbgNA6nAnzeSj74iFKkR3
Uni0PRS7QP4ayrPiXiJsjSiEjA2DV1uTm0finKMHjunvUpgHZkouQzpEB/Q9i9ga9VklXQJ83MTy
LaAnu8yJBERg8xb+lnG8IR5qfBz7t2Dhg5y0CuaJaUdqdYteZdqtKXr6HUlR+ddMt0LzXb5zVIrW
uTQWzcog81v6ky+mv/4k3O2C8iE6dhGoUFR35I3i8u1thd/Psi+X9aYstkPzCpF9fgn9PLBeqnZS
3VVcX4s/2pHAfqwlM5fMkUmb+iR+Bgd0u8ox3fCjWXFjSqxxOJIecmwZlvVZNXH4roMpL9R8abbr
uD5BhG7g0Lr0psIKEatRbSS2HpRC2sT4rPG5MHAz12Fyn3KN30rpJClOdfQooyj4yMy3lB0KyQEc
1EVbJ3ONXwRCidqkCLYu4U9jiguPFxf4mWhj9GB6B1+lPEQDVb1bz8vy2HnHQhBHyROWlZrmKGPd
ARYHxBd0w5QikTTaVPpXkx3Q9dLqhY4TI52ZYSmC7racruLxNkBRWNBJfK5oDZ2UG5rRiHTwpxrt
Qy2iIfxtIZUmZM6QgMGYeg3TP91dJaS02O1Xoxz1vQjW38yielpJS91mMtOklWo5ybDnxva9L5NE
EgPF/qq2tq73ZNxPL11zbbNty1z2+WMP7AUOzINIdat0zdY+vLNge2gX6uwivoV+akWLUt5oKxdJ
++e7tF55PZpqkVgTidBNgnLBoB9Wz5Q4mfIUqBtyeytxGZ7GViCa6cV7kpw13RYQ6Yr7OiK+7mF6
O/6T9bUl3H7KFyF0J+gu19oS4ZNxNx/qYFPDw2I9xgdRunukTvGwDDzHSJzqadIJS6Qi8y5i8OIc
QpjwKH92QsQ2OKJcfIyUrAgENenE8W4T1WaFm8dI4K8KuYbmrrdJq6KraaLMFdFhTq0Up2SXZy0u
mRhPqW/H3jzeFtN2P6QO0f7QLDRPThHUlQwmUItJeLdwBgtEo8zMeluSVsp3Y5S84U9DMD9KWZHG
yE6dHSWCZhbo+5FHIOlIFjENi+hTbEZZtKkx1HzqfCjC60CxOODHz94odySVN9pk1c+AG+R7wIT+
gzYD62uB3os11AzZJxbpMu6eIY+fP3xrVAB29045ukS51xHlSCeNgQDca9lUm/49Rj9ES6SjCXwP
Qp9a3OdH85FrPU7qdQbB26F1I+UBUeNOKF91tWrQnxZzObv06kloCZ0iZi/fmvpnBltv4LhHO+Z5
T7XhUew9AuRqRwZMlLoBHep0wxsdXMzeTstlqfyRvCSwtOdIVvF8EUxVi4cYei8nVeWDICkg5a+N
Wd3Nl5cS2H6paydETd+JRLIe8vGQhogeyxVBh0Qiyk70BXKbZQhXvKeS3Zrbh2cEXK+49NopjzYt
+rDMxbZ4QS6mUFnBtMObY73ifJdWX6U809kZ8ppquu7K82oa4OcM3/Zw63QMMVSCrazst2RqUP5i
dCctMkiPtaxiDLDSdcZVIz0jiuO+kMwZ5jTcKX+go2hZgQX4B1sim4X49kfR76iPcbu1+xaOrgUv
iUZCGNU+o/KX7AvmefCFsdRttPry2kFCJTcVERBfHmCfNelupLB/Dka0HMnEEgRkhv4XjBTg656d
zDvKZG7x4MF+yWmw8g5ISnjRWPr4hc2pXlq/OEiQXfAO8TfJL93NO5RkX+HzTiiBhpgdvt34CtCB
rqBG3CP3n0Vg4L+cVgLyjAVUhJL/yYiNlZwistOHfOLAfQ05Dw2KFRRkCsvmCtTXZLpSlOPnkNGr
PntwRfD86QF/5YjZNt2Qnp3cdFxj6EqoypzXBoKqA1Mow0nGasx3kdpcfj/KOZ1QWUl/iKSDxrJR
MeOTXCnEMH6sazaMK1lL/VxrjSrfDkM0JoEIjfsmqh2LzmjyHYf8He7QXOMa+PDnjNIU4yU4Xbar
N03LXcOWyi9URsXtrSeeFEjEK5bhjQ9Q2FbWzkh+XbAmqgRC+YgCKPdPOokmd6ngdrUxERsvzhY0
MiiqeShYTtpamPGuCCDo3VwOr28ZIKQujm6xVNB9EiuGLshw0Pk2Ot26vwPxH1smS2ty57djPIXy
CzeVT1nJdoDrCXc6Xcfy7bP0mCD3mw08hufchSKmTgL6FsX1NPiZGMMWBPKLs5fnqZqbfLuA6xbj
40gSCGeJuS+Y0HNzkSlHWdjGu4AIZ143pgeqD2X+khE2OXnWPBmrR5Y8I+2LhzC9oCCX8ZQ75B88
ebv5ArMnJyK4mLHI0VK/Q5yT/FT6A9DjPSDEhGEvVS9pijynuo2/dUI7opodheuEuyif1XZ0QbBs
lYhEvzqBgcDuqDVTCSd1V8GykpyEexPTvkxODxz0PH56fHxqzVywRTCN0EAVQZ3jBf+Y71zDxcJ3
mTMyvhMqpzy4jnjw53Nk0rJ6qsSthhYCeZFqkZ5z6JAYTeT84lnO3LvQkWPCvX5LyjabMwdTgjYT
gg6JPc/tCK9kwiIQ0H1jmxSOQX8vODA4b/78U9/bKLXYmSMTXc2E09YyAPqUG6MwTF7jMCnQGEcV
zBgIRzDbgSoWlpTvAXxOL0lFodmAT9HLHgpBGhlfZBOfIaz6fo2232eCZqdGNausomgjCTtmxx0r
58/nYvHY+q3B+YRiSuJLyxiAOIw0R/WvTFa15+ADCNXLmFqR/ZnlkSbsxum8fpml65CDupsniApG
PIPTwm3vPQlFbXaJuvUo4+bFrgj9IjHR3frCoUXJnBJPnT5U5pdA+3HPCa2NSyxHPAp5uhf5CdRk
NzcGwczBS4W/Fa9i0y3wqfMpMXK7JxnDKJdRMY9/0UTgP+HGbNrjIMTzhQfXkFCqwrdrRZIFgvqs
IxF9k74UIthlcIqtOxcaQKZz33Nrgguz9ITqLBVm8K64N9F2mwxt8BD6lgwI/N3c6vwEaoPMYIF3
ykCFNK05/16S+NWusSVb3gpzSyIsybbUhNNYi3u2VMbsGUE9n89xwV/EI1qh5G2Z0YLTq1/YXgzQ
3RlfqW8cjH50n6T9n2jZNUmW9R7IixEmW+MMiZ12QmO1dBjDDCaQi5hVQ+iepj8mJh5wzDrxPhVn
a4JfEqTq+ZiTzGsr/gjAYvCo5kK2aGc01xWiPEEgM+APl6fABmR3xoyGkNEhhIdMnIvVb8B1ihEL
GxFRRYKdm450TIDYZxkK9c34aJ3yB8f7x3RUWqORtugzn1JqW8VpMKrFCc0g0UYFnqWfrZ8r1h0n
VOmjexvf+VRAr0Ir2MAX6a4++muQVhm/gs1tkGbaEmAAfobtt5lbVrNCXIuN44OwqSJCktstOH14
TYf0EJjLSj5K0oo5z3WXVNeEsyIHm6B56E7uJgUzMSXovPdIjSaqLuDzYg6b5NpprrDwiV29kLuz
lr9RHumVozhgFU5ACFp/TgntCUNkPdoPm4f1V+Pr4/YioYfsx+Ag44kQzZdJ0g3cyGgo248HpHgY
mDCU5qn2BoqHJeNbjA5+SMl53ebCajROf4xToFNkMw6qPUwsNote3InlQkhxH6y4QRp5/M30UYCc
uta0rZxNxxXUJGvMwhqQgHipKwcM0swuKO5V5TdLnOGYt+uEWQv7nosikWsGE2a80AsUfdq8BBbt
Z9qfkh3G2R4c15xJSGyBIrmrTRH3w3fh+BjBw89a8JYygaO2lJ6jinTScLqb9/WqRPnNOU+aXTnL
bh2ZBoPVznzaU+lZw6fD2Rkg88S3U9odytXyywRmYrf0q92gX/Iv9UyvOkpgwJn2wmWe1Yg8xkrf
PS4dLZtH62wZUPAzY5/z4RYxHEz4YeFUcL8djGJjAhIx1+g+SNm2tZl5dVhD0u9JvHM+fD4CErqi
u/omr9YBUJfR4YMFdAfUgO0OLRbLkS0361h+lLO2+OK89m9z7ZsFH+U2axXA5iTDCkacALYm7Wf0
NAGiLrKbdDUpc9u0GI5slDzDrjy3a5xtqm9bFyCgejX8CNqbcq0A4FlYzKQDpREIXTRrH2Eo4HBe
d6xv9B4w9rFEEY1oy8sE8/EGKfDnSLYcpl73rtNXTFnJGCb/QHK0VZ2QG21bNQsgGtpLPDIkCZ1i
z58xZqcsK1+YUiyikwjK0F/6mgNUbB11AV9UHZGbi452FJyRPmeBNx4BvbvvZ7ID0UBJUQVokicV
t1w7y8YIEqN8SEBs9dS6eMTfpVjNAQhIULRJ0kvsfo0tsabmVXeoYfQBcpHK/Ao/2RtTgIi7gDqH
7ZLinkmziZOHKBx8IjHm5JZcBYTfa3mNo1TFdLznIKkAf8dWKYQwU3wXaTcbG1RmH/hFbdqJ66Yd
rdqw/8Kv29y00En1rShyXZEcdVbI89PoHko3irCoAZAw67X413pqCMuzBwxkQkPnjIIyPFttSb9y
d6sg7aSktxtqADuY3wHvnMxRmOCM94tw5Xovb1iniJC8B1FSlrEWwGxa6yXRcYNPTrfLS7/hsSIh
pd+wqwu8ZhlgFUYloEzEKwr3KWNkjC7nZnxQsGsXGY9OxXHY0wXSWgvdW2vVRhAd/QdIhV7YfQHa
utLkbUxR9WALDoJnJMO+Py1wSm46YgRBZMnS41wqZ/2s9BDKTNkWTAsgG/aHTY8PkFUu/UUdXoHX
Mo/v4tcvQY/NAclchdZgGixZY2X1hxIaH/w2WS5ZCT4b9+1/UIERWz7DvC7q85oQMK3iI8DfanMc
DIpTc85Dw3bEQKUcohWV4OQkScvhVuw8djGdc6GWWZ6z35DCcr8Ll0UEASlti5sbfAss34dPcIqY
hr3uHJcnXEigElhXtaPX74T0QCtPBHNt49jgr4Vr5DSkrdP0TyQN/+ZB2urYHsejixSVfhsIr0Eg
GXlUhNOHWiO/K/yLGLew87Zf3RT1SOZbzPSh2jXsk4GXJ6ZHsGpPPg7zAcs8BhyikgrQFIVMJdPa
Y1NKYbuYnLKIowS/Mj9KrAojNu9IaTFp5XYr/7jdIYLqmsR37YS7l98gPO/LX7ITLXuP6mElThtk
yBOafNiTQ5T+AFew11j/1W8REUgmTgh8CasdrrxipHnXFa1OEKRjOtvddX84NCWgAJ8zlsW55Bjl
dOfQz7HlICDPSRYu1fdnOKTB1X+Fo49jzf2YDURxEUQ/6xPoiavAtZfCqGtTZK3GjmIvQSWAe1Kx
IjfcWlBvC00nJ5plGnbPrWAj4ZCS/q2G6wqRIemCSBYkpt+9aKLytE4+ASQ4mcr28kF3zsdp8EkX
tqyg5hg7D8CC9aXIt5lvvOJ9BcKzaPCGGAsNzigqV8ypebWI2aZVrmSWSPZVud0hGgjI7L5I0c5q
yepcguRL7dbrmbiSZTcmnpA17Xm4Ivgj/b9ROmxxlOpYF/V9b2z9+Kfx7n7CZ5k/S2Pr8lZkp0pv
MQ1t+C01UjKjNWbxNLqi0nCTr1R8I8+TzHnKPsMQTcW3QKCB/JJIdKXDo7+Z5V1BA0qWr2oeO1LG
B3mdoiYg5QmCCyFP3IHiwUv7jTpp1YXLqJeTDeCyiScEMQlszl5oq7lTNwBA8ZdrXhTyZpVqD/Ha
M8HzazWkBj2uCHB65SlSG8A8EUA000ejS6+we4wUAuIeT3rH/cWHox/y5+AtRSrM4ODJUyFFxEKT
4w8PE4+pWl667pFRn1HjhD4Lkq3y+7bAtXyvZNzBKbSDly0yIseknjQmwsbUq8LfoAfQVdB0d0jB
e+3pk7JInChyIv5N9zDnyF8aSuJW3IjZUkS2hdiKIyDRLsz37IKABIICb8CgLr3NallVP7G1bqlT
Nn8Dmfmx43o9QAKM6aHffoYKx+7PvrRvXV5YYw6y46bUThy7X/STVu/ExrgKroIeqYN56IM50IO4
AUoBvAD4jIct6nqm2pv3hsAUHLyFgPDkrF8C32EC8stT8gcLBPOgbkSbw0MvVySrgWkRz2oL9JMl
pNqadcW4TxFoDG+euksVIKv/gMd+mWPf6a/xVFth4SsOAWzogEJx2QL7sOWSHd0dEwKe8+tAQIB3
d7lzehjKmK4Aj1hYFpayzBHec3H8tvDRgXiL4WouuLjIdnPPLhfpRv0aspcCApc+kjkeCgUjvL5l
xVz4mBE4i9GgmcS90bONimvqytHoG69GxK8+IB2V8pkLzYbrQZIdzT1HHkPBUiSEGZ3IArc3qM8l
yiaJheCjWfmfcZM3ZqG0JSDBzC8RapXuKX4BrBeICw0Mqni3FvRca8kM3En0rq12s0xv5auh0z1T
8uRV6GNzxkM8G26NzvRI4BJTH2kuLbe+5XANu8itm88yJzb5Lz3UlyqVbNwDyOUIqfvr0ldG5Ok8
8oh0pRmdQW6aPvToaeiE0vvrdTwfD3kk6nWgrlVkDTIHkcjbvhRmCOjFn9jdhBiBleKgKkSdyeYs
IpSvvARNRzkBTRBgoTESrgJxWJ+TGnQBf5zwPQQU+QAnoh5Jw6tnkpswGwZIiRH5Ldsv/rfyvvz2
iZPaLRaG+iURf9hyQlT+3DH3Mj9e+9fcwq+y9H3Sstkqkb12L4xwTbpomp8EDTn+jCQ+lpwfXy0c
+0T6ImHgoKFMm9k2hTn7OgSNniksNNIYTYGaUBm2ARIu5ZYrpCnNXOqow1ddL5PC9pRN5e7ct4GR
uP7iu0seDDCs4kTBHIFsW001RGSehd3HxTvTncQYletS09DpUv3KdZfsPPI9WiK2ymOqHPgGxDZW
noPErD5ci8/ucxiyndx+DckZxMxFfsMLGSoXaOEpzmuANJGVpcPNZuWHsv4KPrYXfyspCnrGD1IB
+RnAn53sWNaXIJzFhkwHshZQ4xwCXloJ9ygQZqhjmSEUjxBzYC48V0b/TawNsPqYGdCpUFSLLLp/
UC5zvKBhw1/W71syYNKfCpKtINgop4dgG5WEd72I65e/DAeo6NMQfYed2ts1/vbjz1v5z4XgYUZl
O1EnZywvbrsTqznu9nZDcAOsZHGlLM1CrkjuPXoL4BjeOSqDiO4Vb3CornaryJr9a8XzgGsVl+dd
JPYOzdPCRdjtjYmvQsvRUtzH7vPzLbL7Raidhz4DUeSEXCuogTlnZHRwGiFb9M2VpOiO8ZT9Z4vH
3MSrgaeFtm79GHxWvNvkz3xEsItnIBMTvQCXhIo4hBaEwyUHohb2KVsisUnsjdYXeeQ4m+IpklTI
YRrSiqVwruSNau5cYgF5MfbujTibicQC6EpHE+0cihGQPpYZJnne44HU9hXUtihfivQRyijciYqb
iAWfMmRjsiKOuv6V+p/02xuDPsaGlMhcS+ptKI7ItXJeA9KEqEIh7a0S9iY+gdQgP0U+JP4uxusU
M06bOR2KLbUrqNxHuJxc/tZCgWOgOWSZrm89nnZM6Q2RuWwGSbkccCQxK1pIoFmXFEwdJc89kA+j
cUSEF61jJ8v8zV1cFziK9uDPEfYD6I89zi7MhYa8t3YVTeCEpoLsU8mSr3JiiL6VZu3jsQI3KmaG
5Vgq0tdDQDlMThrOlwSrV4xFs6KDVYdH0bRRqAruDzWCfbA3K/56XTePVzUSq3tZL3FjmQeJCPTo
yrJKcnnFv/fChKSkE/kv+PvxkNs+enq8lyBQ0jW2fFsuOZ+8RTGKdppt+Ctg58VdTi9cQ1IgXK9J
pQVFQkz3u5+ZfsIi59GFTnAqrpJmm5coTTpoKwIIzc1tvL+rdYnqkqpZlNSB5NG2s4/sljvJI30r
WwiEZ5EGy2lfTG739OEi24t2jQOo2XovQhnQXvMg6GvvEpIRwZC6vTfNM13yPnkIhPStwbCWIfQM
d274OHvETFPUAg1txe98z7rg64/C2xOozCTY/3bIkR2XHLdWmYWUnxIbRbzKCMMyU7Taleuo4+Mw
xd2IJ5PyALC3/pgrX/lC9Dq0c/fVDA83pnXAtphWlMCbq7pD3UGJs3lSmGuWoUq7oIj9E1Hs8JxY
E5ILQvHbBcoH2k3yX2SV1REI5W74yyKUpl63IzRSSM8CLQnD7clhsAGF6mkEgowrbeuIhVTKp8Rm
+QtqAVehPlPx/v9E7HDRQwxmdb5grv3HK4y/oLQWkrk2nnmzdtcGFChemnj1KRcFOTKzd74MyjkD
OO6UNrVx6vMvAZ+kMvWfIP0tLaQ0S7FVincu8P7CH0DMi4X8R+ebyDcDPWXx28toxmAnQCLDoz+Q
wEmV/E6xprDNRDyVwiOl3e2qdI6IxztZjOilAGyME2yegMTdxc8RP0J/7xH8lXc3h7Miq27MmH9B
N8p3mU85/MlrcjYWHF3gj57czcUx6Xedu68kXij/cXQey40jQRD9IkTAmysJgCTorShdEBpRgvcg
3Nfvw942JmY1FIjurq7KfDk6JWOG3obOTgaOAV0o/6L0eHsl1F0K65Jkxgpbf3UN+M5Lruld/pNb
uzcNwcpomXv+UyeAbvif3aHbQx4et/3040v/iuFVU+sL8lLNjVVv3UwSFdSZTS//iwUaTfxjtt/g
5C94YO2ScKH/J35G7xVEivj4VUvmocDgVn67rcqNQmffN70MlVKpWE4koj/byiGgnJxeQhNwFeDw
tJR/tVf2+i5QhF17LqGf10AwJsTUGwk+oqk/esDSCR2qBEmWJq1bmriNOc9RLEYm6iIHAWXxGs/V
ojX7PTR0qZDzjJff9TN27e1TUC6y+CLoT6Zy/W6W6ZBlb+e0gWmXrpmRaGvk3Cm8tu79w3NeTFSC
b3MNczd4aQD0K+lUVg+93EOiwZjELYhrs91krugW2r+xXmvinjzlkiqMTQmn/gYBW7AaHEp2Jqoo
CxuXlhXYFCG/Mo1F2VsYXxYZYGwTvUyw8wFfF8+HN/tYnWqZBuoWvQQOkuxDWn7LrAZJuErdV7yt
XrST0QNNZF8A8PMrEhz2Xc0RSfAOprIEZnicEv5V/bEYiGZrH8zK3qxMmNaz9Xdstg2XlHHAT4/w
DCU+80e/fHbDN4GyAuEO6xB+7AI68OjPy2t4mNAmLsB60nCfG8g0NQxnL13/9dWHSXw614+5AVEG
tGXo4/jUGwVL2Z/ruIAfHjOh6avPlpTNiOEit1/ydJCV0lPo0MqoxpG7Q4NIeah+E38Tb73KWCnv
L7EmnnnucVMOcDSV48bipSneV6ZyhnrmL02chD6kX9Lf+Sr0v6huuFghvuSakvADGwbOKaLPgDnw
Sad5OGmfkIeYjmuW7775g45TstM+KxSOuhsWSM4IsEFITnphAumvuL3Rzpn+XTO1ZfBKOkBPCXoj
xiMgq/9qEaqeJ0wgkmdOCY3TWsUrr/9R48JMjXjOaQ7HBhg7Fj0BYSCPsP2eX94mTlflZWrYhzfl
hd5/8xgHgi25tLOfReEpo0fSKbiBaap4KPyBZBeV3UpHD/kWGZzg4o2/N1QTCGRvvnQRoNP8vqE8
AMfMkjCBFeWH/LKcf1C09PytoF3T1K4YQwgDWzivzUmR9xFRVNqa+j9jf7V+S/PEKykDKsiEGiXN
ygjXqcdlS9Nu3Ad6zkQOPc4gdYsq5NqbXqtudfGjx+hJSlNAQZ1/WIrXZo+wlAhnEhb0dHB2MnKv
4kuLWRDVfLumKaANm0gjXO8QdzufXwaddHYUzCeNvDb+7d8fsnyRkpbGy0ni9TbRWOIR0+0K+e1u
8lmk7RosGPLMErFbKnX8nvuYopUKxlR2cW4nP4VOLiiv9ZrLNwYni44/+mw7AZrr00hH3kdb0U/J
MokuIvU0rVdsfWgj/9X+XMpui26VBMxntR3vmNgtGkon+b0yeYnmAWGAXqxjnExvXtmZIa0FNfAM
YE/aReM1z/uAGRLYzDh3Y/8QnAza0ZVEAfDN0FcetiRG4ABWlb+xulU99yCD+YRUOlHZLXUCPN46
Ln7UQJzN44ckQgjyCyCoETKUPw/EgJ7ESzoKNHUYXBfDVkQYg7It0X4Gol0qNNTcMiTr2tGTs94U
QG8CJEL6qTKqwq9Gfuho4Muezd1jVDNPf43yJ2IGqmW/auN1PNzJ/zA5EelmjZg4JfhMo/LK4RKB
QFMvHWAwH2Q0gBC6y7FRbNv6n5wx5+QNDX8m4xZLZMc9WnT7pUk71zVpVLkNEU6FK5dAiOjkyUzv
MUOvohgVNWHe1TX1tzVeO1qPRJiRZDNtDDqSn/I9+G07ZBfNttRIJuz5ylWEO5jdEKTJ8lfEkIHV
L4g04J0p3BUc4iRhSL4bmR9yRB7PGZtcVSEvxkXL7AhjmB1l31r+o+wVw+3WoRudp/HXGl8h0bsE
NHwHm/GHrxShVvAbdUf8RMIFC0BwF7I1MjSRh/PG9k1gMhsLTwMN/67DVBr2dmMMh4kHIBlXtT6+
/ddmIF4GdfhaKjGZOOMLsUxbMrtoNHsszhFQsjd1c/9QoDTRhQ8CRuSgnnT5miX/+gy8Fz5hJwUn
NexafFYLgzkMwJ6OzAgsBvXVIAN5awoXhaMXN2jxnRRkZhF9yNKQ6Qej3GkXWXCT8j1KXcU8E2FH
/i9xkCOEStIiocV5quySSUhhzAuk1ej2DirXKNa6zHSJKSafDbHlV/I7h/R+CN1BHOj0sqyezE7H
laauh9jFuW0NHPPjQxw9wkK5VzFljGAM0cYJCF4BYOWIITfSymvAgGFc6BiAPmibGaXjFwz7F+zt
ufJd4hvSeQoN8ikr+LT6B8AnwfFtVYOjhtBy9jerIwMd8yOiS0Jz3Ypu4XSxdC/k4ud/jui5AAcM
rg7saqRvPAe6gRYj70GHVavDR+uviXVJ1S9GMrRPBzYWilwmI9VPtIGk55dnkw5siHZxBrbZku7p
kHOYyR7ouzDxybTLqPG4Vh+MysT+qha3XnpFhkP3Hye7L7G7sN0UdoaSJw12RHeOCxr7g5uhsQf1
gaZMvI8Svhzb6GjSetUGFZzkrVAAfyWCp4jrU0ESzt8ErgcBCY0bT6hOJ+RgyhIVhnWthmtOvIqB
3YllLXFbY7Ewv0CUgZbHFnFHIGvaJSEktCk4j0mzEkuKxvBkBVTey4gju8jogmO3aTgGjVvR4Abq
Xv6uZx9fRvvJH5Y61K1sdhlToHHiy2h4yDtoCLua+W//ap3bHqUXfoG4ey8n8m7ckC/7Xtlm4Ph5
jAupcMP8r4Pt1iP0MTSKhJqg6GmTlchU4B5R6zslVZmOTkTKkVP8KcUjfkRAU0KdFIblTOPhGeeo
iJFkcR+tiYlBbtOmTsqeNXJvk26sx2Bn1s6Eg7+4+YKySASSwGsMI9S/A5cRSWTb9Qktw+E1GC7P
IsWBWw1w7POTwK6bR7SEKIfqCHpbzRArmjYB2mcd/I7GBQlf1dBBFKT1EVcJQWm0QFBQKx9R9RzE
z9lJgxhNOSkFtLAvLc0hnFC9DUjbpgWMLBJa6KTE5q1el+0BT5iV7M13A//zmBmpNyofLdVR62+D
exSf3v3yIkTI7PpzJ9/pX0V3hv/oa6L4RwNZHXZ/jQlNDDuhb9PXqGjbE1ipRjTlUbZP9H+0vUXc
IMCghJhI/piuCx4NU9pxRa7kazsHvEcnUDHDR7LiWh0xFl7FOol5K0kp3ZApSctopdmmyjf/cPrB
oqFLmT3V2QhJPavf+XSF+WCt+T436oYxPDX8eOo1Tl4udWGP6olZ210pnlAFrPpjpJlTfKcYVAFT
KO6Y2A3N+0Hbt/I6FOyEMJVF8kuiZKff4nAPmnQ7MmhHnjCc0XZ/NKc0BARFhACB1/b02xy1755a
45E+sDdj0bTHZ6htiQ8r2H5Zimg7k0WHPmVvTfts98l1ehFfmNrQyYZC5zpI3hu+TMrS5ds4m2zg
xCoMJKrf3wzlLQnwnPsOYyeSc0/FlIIueXY2fsgo0P3pZZk0+jp2B8N990/LouStQzIDlCU1MxJB
KXMKLG90oAXiHHeoJ4aHUm6JclCPvIPEm7Ued0v0JemFgXg3beL2MiZfiIFK38GcTYr3gU0OV9pT
VpaCYVNScGO89lcu5+MVwiQhp5S32l7vvbheKfv2Ubw5BOYMC5bj6MQEEszry0FNUZFVupTO7Byc
cSgx4Bpx4sIiI4QSkNauZUfgw+6R7+pcijSMRU8f4a3T/yOrhogkCwoP7e0JBTc7gINIQvkSeUhI
3iK3sgcmhii6QtnDbGUewzWTmuXc31rL6l8wy8ErfjegWtIH+moJ/B657DY0tQgw/CZ7n9vZS8T0
kd3607fcCWHjbQk/84EC0ZyYa8KDcFR/TZ8J2UJZeeInipbBIV6X7Wta+pUdf3O1i+ex7OBZqhsI
DM25GB2IMKDdDEjGWDPLx3tjSF7TeAXpQemaEUlx1bGFc0vYS47iVfMGf+AIDKkwZw18xNe34+Fr
FGMIHQhNGl0HYT1dZQGXgstfgW7pMJFGCVIPDjEpYbq1Ykd6jPWe4Q1RILxGwnK6I2WtxKuQrViS
/czwnZojHghQ3eo27HchF2eyMMVFcWTD88rYq5lNsn2awRtJhURPlBkrraF1LWAxsBm6cs89jmvU
BqgTdG0jDBvfP6eRF9YXRhdEFchMQSJ6TqvyIMFIH4jLTQwkg+n6FBfcIpYKIwpEHVIB5MeF9lxn
j1LZx9KmJLcxc7D2QyE7YrTCzUUQlfoUmyfj5UgDCwbdkf0XtWv/IhBLxYmwrvI1+JN8Ve7xQoZf
KfsSmG+8L7KbiDOZtInJuVo0Vyt++R8B3bgIfnBMK0gCo59TJ9UGOGRYWoFPDvTcb5YOFS2NT038
mqR9cJqoS9EuXE7IXcVdjWSJ5bLRuCz4FO2gWGk2JuRVYhOD54O8lAwiSIn1LT18ctjSY0GxGCZr
yT81T6iEMi+udTSi8dJoBNH8KIZtnYtn/8lcRCaSlloQBtEPMpmCBl2zCv+a7FPKatI+iGZdVFis
vjESYDT4/0qp8h1V0YWBGGRYNOjxn/SlycfZZ9svY2FbMA4+gHVxkQYmn9O+xYTC7kzoH7d4puoz
39AOGAIkq+SHzpQOZY+iU71m3AKv1NRc2JWJCQaCc1dymgSa9arolrTdbtYeTiRZAQpCboawbqOv
fSK0eOP9k0xP421s6PiE8JzFbfNJkdTmL3AI585pD+a/Kr0t1TX8DW4/MImXVQo8ExmO3jxJfpZ3
+ZnuZ31uXnOzoidYGy/TiXVnnSVCei7+c5DPCIIhItOu5BrKiqj3JKdfyUNifNNBeqJ5hBAabLVx
k78eUbPjYKUP1iLvwAVDxZ8c5oYZ3nxjP9Yr2YSHS7M3pZSV95CtyNYZ5K0PO0KqNDdlZFuOFT8z
WOD2roa/nnD2bMZouhgJCT5bdWi+VJY/d2uNTq2+GjgbcGEnznvgi+udnjOH3q5felHldSAWUwa+
jMAIyC4viYaZdwNg+K0fzRFJAncnBrdmbjF3Jj6BSLLfkKETDQOOxfcHy1TPOSZXCiKdwj+/zWKZ
Z4cgO9baWYRpoN0LcvT2/TE4xbLHU2XSh4WrogVm/GGujAaOMKinLi+qcdaYSaEhlVfTHAV3m4V1
bk+rPgai91AbyFKYfims4KkzrJ1nexk3Y/0wIvBF2p19FTQIUt3VmQxV0bchn4HFpofR/0bWEs1K
VmuDNAezC518zDbqr2I8NdkTzY1anXmP+V0RZIxHi3zURfpPRixYf8y9GNNp8Yi9clJ1HPko/ug/
9cP6C+slXWdAInwAjbRgbaOhAqLfQY5DDB963ABPiiMv+uk3nDWIdSxm3WXzTcMLP50VeaUXvOpH
9zcgi+HrwT7w0yM0/6Zk5DLefPGD3oR5Bna8pR4+Meait3uRyQhnKKw42PFUzLvtmv57l+GAJzcI
SqDXTPg+SCnBRJq061lAe6QaYJSNWp9cFX/LPKp8NJpD15XYHlzu/xr0jEixjS07pcFM01cesQ4k
rt53xV/7yL8RvtXFb81NXBthQRfYmLD+uEjX4bL3K4YPxS8GswqYz6Ld4v9CH0G/kM/buLNc6mmc
JY8KOXshggPpRGoSN3vu6XL0ZZyBvxCz/F738HICl9CuBk4wnSL2vDzBdWRtiFmMB2M5V8+YaayV
/0wwUvKm04MaBAdHMDNo6uVuXCLsQpawaXAhrUzrWwdIQUuDZC0sZsU3ihWG0YblTNQdBdffhTKX
CsTTKIgyXuonNaSPoLry3sPiV/nH7zOe8j9sB5T/oIzfKOF23S9RXs01eurt3D3smJMxDvsry5fJ
CscReRdLckBW8kv7kn8i617AkZglOqGd3HmvYMsVHlv4cP5IF+WF45aKizNjwvN/rT6FCQzTWiMf
ktCEHjLr/HokO2Sn+jV8xAR5kDjoYFhunMq4JzuGnY6+zb9SntgGpqhBaMOKzBcMP1wdGMBCtwz7
41C5FriL8ZvwBo1Mw1QBuYfdFo0iNXO5rLOfpPZwJuNIBH2/Nt/dsrXoU96JzyKwlwcf2obXY+Gp
lnWxIlIQPVv0im654HR/avNEQNo/QeJqZ/+YXlBlbpQT3+qW5KYT2izaTFKCpdbBZRD53xwnfDOt
F2GngVzzP6GYJOHibvakTHrZL5ThbstbfZGPyIJUerjTmq68RhtzoC8/A/kV1HDfKBHeN3xxuFeJ
kZR6Kv6axtOTExvHAZT4BLSr/i+cNqQ1tHzT2aZcjy8QPsa52qFGRxGyETfmrQSl9mo98xp+s/1M
/b39bm40mqcHA3/mR2wvW2wQvWTT7eByOLN6CW7gqo/5t17l+OrfdMqW/quCa8jt/YsmlvEHkARn
F8jk/XDPHcPjDxX0mONV+stuGPFmLv0K+Roja8564ev9pMuWUq3rXEEg6EV2oZ6SmAEi2VCYSu1u
3X4Q3u7l/ln7p/yLKUXR6FqMaukHnfzcXCmXwnB+0sWnteocVh5bqtdltrHPGQptU7IKqK4jlJmX
4Syf+nil737wILI9wrtf6p/qJtrQFsbz4kjrTuMggRTZYm5jCCE5+ktY5iTpLbkVnRPiOUAdYB2x
M/8C/pKxL0rvnk6++4G1QCQ73OGdt8tfYaUcuLQYjnokr9xjS5S3ZID+4oD36ITylJ0M/Ym65VCd
bBInMtshvoDJEZO8wWns+sPaAySlXgQqiT9pyzp8H3lnds2P5hTdOl/w25Fgv0F6CJlBKrYOBxIa
WI8r0ZNBNHoqjYVD92VV9nuIM0QS2NTauzFz+yNyOMgoq1nXxQeq8ds+aOXtxw+jR9U//ivPFL0H
2BXMk1PjpAxU6IvpYfxhBuLCUCJvoJT+1YGwflWovkv0UQfGmM24pav8viFww4D/k8p7jYYVr/Z3
fpkMQLL3IthCr6KvHaebWnRQ7AxkRg4Nos6nNJwnGQMQmW3+ueQqFo97PYRq77s18LWdihkKGaXR
PDRGeOJRFr5pARk/JSSWgWFBoV1i61oYwD9GCqD6QuuOej5XsBtUX+OMbuHG39qX2RDhxEcs5QNV
/A+sSZafQYk0cDWZvW9zOMKZdeOHhDK70yrZIIAGC7vEigiSazU5hAvIboZzu0HkuxE8rD7gmYju
UTYarVAIFNwC7VCmC7cOUu+iYEdaC1A5Fut1iJWnX5fRmrsceyAnF5O0feLR9qOFRMehZrvgGgD+
Yh6ChWsasUiQQcBcxG3V4nBatWCnM+wBXAt3BKJDBiDngIwupFDqhjzbdlzBE1G0AyXXEM7aNogN
dorilSRAxNmkIgOrN41/Xe5YZ0tccc/XdTw2dESxga/9T9peMo9LqVYCTYxirnNZeY16SuMzlDvO
w7erJ24ROtVN3jURd+wdF8n4a6L1CufTuHIpQVgAAat6H1rTIWKGWYfp2z1CyHECHYX11MP3Hwyv
kq9c2wTBThrpXqqTE4dkVHBlkp0SI4jJxN7s/hSWQP2hJIiXxWdVPCv1ODK7AM6nNpiRFsPXjqJw
3CRHMND0C25MwntUv1dUDoGwQwD49j+BkenaqrzL/5rxIWgn/QNzxK5jmABrFJmp7BI6IcPansCY
IEOMGKrwQqH5mNawO/HnzuCD2dEQRLaE9ZVHJoGhX8Rn+uhDd8MFMxb4sud85DjaBDfmYOI/n3B3
d/gVcZCvAROoLhUckrQavPdJQyLMUjc5kUb4w8ta2s4yRqzknAO4FV06SVKwp104hqv2kjyR9/wU
yYeMvMtY9sOXEtwBDWbQvINl03qYIrszoQ2CtOUWxqRFR4L44B2mQb1kf7dgAXjTL78F95sUw/xS
d+ixzfXvsU530cVXXcN38VvJ0w4ELf89UqoiS8HStEBnhXiwtr/jxScMG4MPfqxoG4bKpf6hpwtY
GLERehUa/DnNp00PwBfdS3iUU3tqmUvgar3EyQFs6GCAAH4YndOQI7MPw98+/EzDXwnLEZaTOx7T
ETynfglZnMUOBhYfk1RqkkwH4L92a2w4bhpUCTa0WVO32fDED0Zz157U7tApD/paSecoPVX3UKJU
BTwCr/5tSpp/R33aRu1a056sjxyUJKTaccetnUQK6ziCaSPQvT0VcH8GuJqcO/CSbH0lAab5thhB
gyxcGvgFvxEPNZ5+oeFF9PPndDLvnFdUTOh1Mpc1OnoWcmu0BYBiDb4F7FrL6cQEvPrMGXx1NuoD
qV0WjJoXRCis2YOXYHCYbfFh/rGPW9gAzBXWFxl3Zc7561blYdDYfSAq1E5pywed6AKaoDuIQTGW
BNAOySICwElOAoqaAzBTrlbGDqdV8MEdpZk/gxhfxZ64IsSCCK2JzsMQYywZsEQQ3BJH49j67jDE
F4xUq9uI6sP3WmP9TDfajxkCqd5mD1k7y18D3j0D4AW2MlLrZhs9r4iV36WOO+p6ZLxNmHIgkYVy
1T6DEX3yMvrD+giEOte4BLg5mWafHWMLvl8gGKeaWJMriidKQ39VXb6CwzAeAro99IkXYQsrGLAn
hgcaV9ifMA9+TUeKYbbd+ECSiY57+Nqlbjdeo/CsmZueAbuJScruhLWxq+2YXQHbTbKu7YzKFLC3
TlNRv9f5fRIuFaIP9kkHJZFIpeFCqle6Fc+MlwLsl+W1uCLPIzWFAmeAq0lqd5/0fchFxBZBwjyh
oIPdorZdoiWpjU2/Ro9SfVDij3/Nt38no6NymIpy5porgyYrRsU/mX1f/RmeBOqgTcl5GVcqP7ND
MURc6VrmrHYNpg9ktqkQ/BawOv+MdFnS9HesoxzBkEBRCYnn0K8wmde8i/BaKQd6bmo0Fe0Cv61/
FMW9ijvrXb6YqhGsSExDsgQk8DPd9D+Z1BfNlRSoGfTmcFxyv3d9qYDr4xTiTRJA2U9OO08bohvr
xcB0QBOh8OIY3bptnnVW7HIPuc4N/kHkPRAenD4rGjkNeOn+t/jN9skXF24AXQpiQnR5aAzEc/Yt
3TJ4ny+0/qSA0jLiTk7HogoWEWDqFX06uu4Osi9zOb5GtLQ+qgNH26oBWVwr1XiaBMC/CTarXym2
j5uU7uR8JVmLGNM3PhssGb+MrtjOJrdDfcX7cDGDfU5ePW+rQPIbvXl7rCDVRDthHTCB0cJ7R5Ov
Y9jDMpNAg60Cr5lbDKjZ59SPYffFC6rsmnuIauyO9PezsTxmQmSjreutP1fIgRPbIGE3glOgpDtl
XnlNbRUmMSkWiGkAowWn6lJd3gz2Q2SxAF/s+FOuOLEfARFMB8O/E9WOnZcWburF4zbsVs239kx0
tBPrwD9k3zL61x/2ZuIF8NMsFIGG3145shzRfNAcWLz/igeSwHyje9mhTzboGojRsX5ElXTXJZBr
izajJ/IET/qqLI6Dm9IhcuZ0GcwwC/Zb8us5oeG6tXzH/n5A771UWTLqClA9zn51xYJxlNG1fmI6
DCXuexjSP9Mz+GaKosEZW3Y0lvhRz4gmNLEcTnAwji1WYOFrrgUG/rL2j9ALwjg4SvttLSRepuJO
LVNHxCaLkSuKl1X/U5JKVYF7yStE1aYTqc8hjuDH5Y9IASCHzp2xhkvvSOaK3byhF50L9pnUzJca
26f/fgXD3IprthUm4ligUVt4WgKkXtlkLJ98hbf9aLpMtBHSi1uFhszMVDtaCHE+GQQmE+DOfWO4
LY82QncZfkjP7CA1q7LDSgCD5xICFgmRbL/IV7YUgIeb5n1CTVCN6+CqgpChzXIhYR1hoqFALD2w
+zfGFaxb+GqU9UQJhi+0X1O8K8KCnjv7a/xvAiSqfsOegJ0nEGDNAJqlbbnCS9vo47qdTg1u/HqZ
xo6cr7P0LNygbUdkYjJTIjSjWHMQ2ySvlOjM1jIl4KSVXMpWCuFzZCzq0n00cJPd9QDooHZKxp9K
2JLtHvCBF4KArh2X21aLcbo67yvYRJu9nBIXcCNMbP7bjzbkRoahY/DFvhhBF9EOkg3GlXvQcfYv
00/SboT3Mi32QKma904iWqw4kICon0MOXW4Qkse3LyhzJfbyR+TIEFWYf3ArvcnTYsTR//OK+Qj0
Q0gsxeu4wK432CmnJncDBFPlTxt4FVn157hz+Fw8QfrRtF85Hvoa9ju6FM5TAhf/rhSxHxWjZnbp
kZp8FQLwnBVRC0CWuUdX71x3HJyrjExcqHXxSjqKZzw/6Eitl7Bud1G0189EOFK0dWu53qlEcgEA
+WuhGF5iZD3EkaLe0G6mo77d+E6upYk+dJW5+BIOrBy4aRuZqhwLJWAYBP54S/Y1GaiMnQ4Rg4GF
Xe5k2Bkb48bCuBvGiSK/suwppi2+6hdbPk74YqPsZZdniqYGj91yKtwJFvZfexvh2gIXviKrRBhC
6rQ7rMBrKafSZhOof6YeKnu4Q3ksoiVtcRKsgouGta+/EHiBylReidzTPlW6LhLPHRlRTd7lujfx
CH/1iAdRrjwNidPGRus2uoyOU9Xxo/UYn1vmonaAlkCLwIi6/fldORg/86dhbOQzIE7GUMjOFNII
zm/xFhh2LiApWLQaxsFrKpwBnmLaHAIH4/axgd1ZXzvtwzrJTBhidhjZ3LLZEOgwLraD5LYAm5hu
ZKT1tCgPCi/5GDNHYKrBG1laG7bKxGdqwy6/wM6N47nHUwT5w/G/0CxfOzTQUfnBTSHE2+VMJ3aM
LrABiBMiZ4luR/uSoe3C8AF24DBnZsisaV8/ezqCR55hSvm6yPaQWyCjsluq7zv/Zg1naan2/0ba
HBsdy92XIqEeWfAHbIdJtNGGbQxLDA83ea8t+SIrgzRl1GVwMmjoUjgk75060iihQpzW1Hz8EdMj
c0GWzV2XPGql/RStlA1D42BRTbb1Ke8xYr+378iBWngYjmShWZy48wUDg10KgOp7HFH9IoVAG+Iq
P+/zuK+h2WwQhzPOwI9OkbGjwgXwJm0rKLOe3t+6bC9RPkd2ecL01pcnuHL+PisOqOpr8ClX/8TC
N3IoyvTbbU28BNaWsCzYEi2y9mCr/8rJoaalfYu7J3J6MX5Z5FvKe0umrcBMMaN6UZ5voE/Y3QIb
7Tn2J6iffyAeh39xcuMsUrY6uVUzPnIDhc7nwinP+nCEErzUuebUeDRHRqpAMKrYVqaDNg9T2ucb
PWAyg/5ALlsQFLDYA74nFopvNsc5F1Luyq1xEP/yrln1vPbCqfNNYieMtQUKNvXBFvLJ1F82+0pw
Mt5iDSj/LFzfdbEA1b1jJFbxbjFnAa1K2m5RHkIgZJUE+iBv7bi+RQfGO/U64e9EbwQwePrFbBVH
dHX8fW1bV25KRvfxFlctvoE6+jL3kbiXzWQ9rxBEiv1UOZ30l/CyTSVbTvo7gobkhVC+eGUm+RpM
lylEnSTRXfCQkqTkxcIqPeUCU0JxW1BxGsPJMvAvgbppg5efEEGD20JAVVVfI0FxRBBhFNKPrAt2
jV7a8F2N7tz1RJHtps+wo7VDzmvgvdkr++6VKRtR/JbEB1JeBjMol4G+8bhoVPuema3QychoE/NT
2q5a6DtBd0h1eUN2sY1acGPlLv6OTuZTKPG1USI75eaUiaYrVm6BakY0rxEAuRDakPSX88WqaIgi
s8X1LNsai6eigvKyr/nLzU0SSmak64L42vY3MM4xUF7uOEsJpQtINTQS06luL4Z1YmysykvA8BCf
zIrkABgMTj3YNEQzlwqhowUGD6HQhBNBDv4+havWIZikf2iuouxaILB5Q1k5hfXaZDorO0W4GdT7
VOFG7N6bdKSaRRfRulN+663npPI201rSkRPI7/w69cAPdZR/PkqsutgNrN8GH0lJpgPGE6X1ir7b
RgxN5us3eriQMl9KJERvwMrLCT8hRatlOnnjr97Bnl18E6TXoR2Xqpb8ZVx9ioQtBd2NLCVugApH
P4sYlRtpTsxueekCFIfCVfDDv7w6G+3gmtVsTYWmIuOlo80cq6hbieXIPy0AdDiNcmPdvCPXFHPe
Fp9cPm0h6dVDkOVNVHd2+ozT0M2Sv64418a3FQQnAfxVZsb0swrkdj3LmYAgJKDwWQTrYCoMXlWU
tzo8i+P0f+P4qflMJN97X5PhYa8ibKk36/1p0VVNzoB36agoH6mEIqnAbEfkaCpRzRimPWjc1DOi
NYiOzsjKKTYqb20hzXKCD2InZZrL6eA1/2g2+CoXzsIm0yLd/9FeM84Jept8J4MBNHOP/hXoTSF4
pZwthJ1idRPqZ8Tpwe3SEjzhOP4l+nN2UY/o+AFatUQNUYc3PPYMRqAp7EqC0YYSdlz6a9RHCblF
dOqDz3Afizgo5XWgulEA0IhLlS6D5QaTovZuh4pSuykbI3en+F/BiW0KTLJIQZYI9IoeGvXsAHVM
p7nZkeKaJ6NXTk+NA0yA7cCyIQyNgzfcM4FG7MLMdRB+qyRZlYq20MQIPt0iIt4rfvSixb8cMkT6
hLumwlghMsUWSAgVNdJn5Kt+KItvTVsK/VnPNsMR0R3QbM6MHi2DenoPP73GP/NQOhF70TNEoCOp
hwYwfXMNmSV1tCdNOkdK4AlvMoME6PHxQUzg12ezAA3rEQnFklPO4F1uzn2IP9R0qHdziOpdfmn6
h16hDqiQGanhiiwIopATE3k4vUDcTDrlbHqukp7D2w5Im8/OBkJd9Frcx2nJ5neDe792IHKD+OKZ
sF/sQnaa7heavRsx2R2RStkod+B4c5/0OboF/mvbksOe73T9PCgf8d3UMO3hZgw/lX6T5ftifEGr
wCsiyhtwzoaxQ28i6169rziYjZOYwHvg7CV2i5cHhRwXH/Qd5/mmjKrbTZ8JqgR90+HgpyXLzAVs
LqnUZwo4KLDwgz+MDR2Rqduz2NDabwMX7oqyl04d5/xhOtFpmEiDkajfqcNbk5G8ss7gD9Hmyc6q
5ETZKuQi2I0HZaRoAl9NlxBnPRKdiQQFuw3W1g01bkDDJuTKM/EA2L5B4wHlreAUIb9EfQfyF/u8
Fu1i+s6kUHQPwY0R26A1kHciv5OJr/Axdi563r1I6yDclD/vZF8bDyNyDOk3n/uLCixm0OvqeAwp
EdhNa65KNOrKQ2Bsjbkf9L4k1UmEJ1Ws3tPKz/+JEC9IhNpQamG76zkAw/0MGbVGGk38H+jCYeAO
mcsR3oo2jjUOKwQ30zUASjw16xKOg0LXGZ0MRXS3SA4pOmiE33BfRuoyGg3vYCA7jaFhChqeFp1F
/OeWwk84EvZJASy0K21idPkc3hgt9DUy+OFLisgMYhIi/6nIbQJUNqbEjIKGj+tnI0MxaNJIg0kJ
FGmoJUG4qp81uTpN7U7ojpviIHb3tPUygxEGvWtC8ESevMo2mzTQBigFSemxUBk3Gr40GSETYzMa
MJaOSdwLGyRBh/Lle1L4TwfuRwGJBANvpo7L04BTM2xrKJZ1w8yd+bqkkteUvzrzHvrI2NAXiNZh
mKjDvIKXCs1y81Fex2RLu6R6ttAj3ZSMLaoWoMTQHoL11L+EvHFT1qH/rlYBwQ0hI2Q2cRoavEB7
xvX9fySd13KjWhaGn4gqcriVSBLKwbJ1Q1luG0SQyOnp5+NMnZ5pl9tBgs3ea/3rDx/Z7ArbHjK4
3wFSwtbadNG9I/dHHGAnLTVzjnIG94125vp9MmZLIeGMPItReYtNx5OnEeqUyGOB/+DBAEVW1Ys5
2BF0rJMKr+AlY3nBgeyDY8nNj3rt9pX8sNCMqEdB90BAoClIgSKyWIIEAmpD7lW1YJSiAIkmBNDj
dsGR3IinJtl3BruniiUkdmy41o4/cKp5gKyN9FDEx/M3x9/TUS9THvBeU7bK1zccavK6ChnxMNMA
0DNIPRn+pR9yvFKzFvj0Mmmr3BAR+CwFzCNwChHVM1w15lpRTY2W/pN7BzqxUUPfuRSJn6qOldze
sCJxvaRGCadFjMYBwpTuzI4YEW19MVvoJ7rfsuuuB0JUW/BgzntXgzkxeZrmvSFhdhiZVI5e7qR2
HRcILk+FsE6UD3l+iDtUBBzuWktHJ110LCTK5u0144HNCRv6CZpJyNBaPb2la1jcGGUY2UBpB2tf
YMetEWpbv3F81V+7RMYO+P4yH+/yo4aHFc437f2ryHaMq2m7mQ2qhi0IlwJ9L0W2kXokRjP6NqCw
Wxu4fpPwpaVLCdLfC7t0+vbjy30CFKFfqbiDjXEXmiAb3DpjnAXEIHuGshkAMOeIK4jmReeaCtxd
GukPPf4rM8+afsM0yCwc+3c8cqQJVvWXaRySDiCxR7FCYbDXh6MW1PIqgl7X2XK7N+TrgD+G+QvU
4NBYsGSmleqMkq9s2PJMJXgfe9g1SrLsr0W3e5n3BosL3eaylDsdos8GCE26j8JZ7041NilDij4T
BQ6S+LvBzAGr1syXJY/w6pcNZZmBNhxWc4FgDx5gzmDvXWPzfc0VL4qRbxBY4KnrcSLyVZoHCPnL
s8agHK4WhtdrEEw0B+5L3NF9gdUC55k8JGgmwr2uXBTAW462vYqbkzKdX9VFXroN7unSlmeOMZp0
M/BNWdKZ/iE4rp9bNd7q47WtfwqLYdNapuscUoMcqHUEq/XPMB4kQz+Fw/BjwDDBYxSLQ2iuMMBV
sNGrGqHIPj13uEhbC6Zuz+ZEGlnXMMEDYPswpIPcnpBpcC1jedMDbc0bcYH2wITXHISwyE2cbyHo
MFFxrXptsM9iO/FycghQjEbLyRHqVarblD5FaCt2Fi6aPdEC6nyAn+7hkWhLv/a7PdCfgwUSdp9B
tj8hejact7XRcCszAiXbRDTRTkKKB+cXZ8PY/CAIF7M10usCYWp5EnJ3UCU7Q7WL/z+c7qCJ7bz8
F1/SkIaNBjYSzsx8FLzMthQecxKJe+HAGbVzGB9jIsQ+YjoDH3hSne4DXI4e80WaZO99HJjGOfSt
GzY2AaJSvCw/VIDbzy0VG9LzgawsOLtvOsB9CwlO+QvpHqX6U2WYNiDX7Zo1JkjOEwpJ0RISSvO/
pH9vph0drMD2GlauiEoNf0aoVPPdUVDuILIgADRtv3rlDCHHhL7ANAvO/ru/VNo+IfUFQCiQ34js
q7PFpshs76ptMgBaTqPCWirWqh5FnFmcqnJe6qMIj1DufEFeCJ/tyRAXEryadt5qI8RPUJCPuUM9
Li32HIbo+kRA+3bNoxJdOoyjztDuHBQ/RCQ3YJQ+KqJiKdx6b/zA9kG2k4P6B9xdVikmY3/c4IIs
ONYD/+XaUViQpLTi2j8bV3h+l7tUu+TxpxQ+ZLjaVAghN5nygaxX0w+G8isyP7XZNGW07GKFoihZ
4f/uiEzNVqA1Q+0z/VOXA80/gEbpM7gYQG1yHRY4+sSD+vJkWrGDTv2JitqeLmyeKlJl6E1yu2iq
faYgtQa82Zgi2286+yMH1QrVPqcULxk2Gt3xuOCEclNraRg+KqYeEli+ZrAxVVuhWRH4suA5jyEd
fRJnK+zurMq34mHn8UqvwwW1WnlvT4BHnw0/9IRZ8B7dY4RDn7l6mzZjWzqOzPKJvNzga/CZxd8s
xk645sPVHK+vS/2RCUgSADNZNyF+vvjm0tWld8oIbNOid0BlUvY4q8UQ6JC7IDsO2smhny9xak5O
ggEYuK2sOc4x+adVRyD3VxuQoSoq69wndwj6DoqfM5KtNACuTA4Cpm2y0+1jY2t+46jIEK1Q7Ab6
wAIho+aGf4PNEyycC+23rJ742/9oOY0D/f7I2v7MMcWbpIPRlTbgOs9A7LCPKfJhCMnMtbOWiINg
LF0yGifWIsWRNu1M+Yv87RcLmvEt1WlYP4rISzmdIEiMeIpThVgeZV2N7Wn9XsNagiKZpRtg6f6j
AGIjrci7B2p6qwCMQs2tlL84okiY8LCdZ6UDXBdFg7Hmt9jm2f0OBPu1qptNulP0H6zIFuoMGPAb
sXhQYGOW+EFqjGNfju7hhVB/hmnOJhpwNrMJRBh6hxDe4pSQarJA/ST8rojlniEpOTwTLY7x3W78
0NK7xl7OeO4YuzURCMJHy4zUH1A9wvSTXEv2CSwZKu/Ns299VNmR6fZ9fJ/+m+8hC0uPxbnLAdhp
3p5rI1yp8nZExto853yjEJYeCkbxXk9grKgmEZB9YhUh5sG7bzx2pA5yE/3qc9lnB0XEsu6v778q
66KDeyd275SAO92pWnXahyGeQxEZ8OE9I+naR6xROJ1JldCxP2nY2wBJSA7QHlODMtQ119q8zYNZ
L7BJpABO8CuC9kMjfIJ1AHRaRUFx4e8UPxHTVoKSmPDYE5dmvO446a076WoqHFRPGHly0Tx55m+D
8Yj93iFxBaq22cyYOlbYLW8oGZhJLa3PcK1/E9RKPKsEKvqF1F3CJcoXTPbHLefwhL92gzurQkW7
jGBhpQi3hcerW5vdI2o+alTNc+zyozEX0dp8u0CklGJAUtN0Y7ZbKgNVkJ0An6qM3NGM8YsnV9JP
deQi6cnVL7nbFAcV59gUv4zK+IfRi8RK1nUTgzBmbS+ngIlk3eezx1cRIF8aYinidkVp0+WuZPy0
3MLRCLZ35nLcNI/HuU5vXPH50NN/2bNVJh5kfr5EW9NWsxmm+K9VgxeMk4xQJcON4YhElsL8ZqVA
ZjbOA6Q9dmBi7AF2nOheQMVAm2D3kMOQJgtL04YAm/Wu5OPCmckAfMc242gOV5Tp9YTTCTTTqlqT
FlG16FTYb985fEok5m5ISObne7rLBSEf+1C+SIaB28Q+em4HKFNYQAk4GuGYCFVJqC46LjfFvkPj
E10mdTMvKBkEiPp3nO9sBFbG+PdjD0xqlOg2sA6T6e7p3RlFmpwh+CQF48e8qgH9c7qCv0EiMCTu
l8S75HERaFDXrmZyq9K7xTwGXCfHuYcpECPaJ/FSqGzeu16gVEcUXn4VkBvTuzrhZbtI/ul/OXFF
01mHz66nvyGBOF+NcKQsF78nHpcoq+zofQbI0g2KXL4lwnm9xb362pirPCFpFmhNMrDfxquZKdh3
egShLkFprV34L3kgzUxgcuEKRVD0i/zDnwpM0shX+r++6RaSsuXhqwrEk/7Q/UvDE/pbJf0cBWzp
8M4PemWOEoQpo22l8qw/yd1chuFpJEbmSXsCJqOvJ/L8Wvs9rhHNdmzpoDgK53aWwTq/R3cpI8et
d6i5J0TPhZ0eKS8AnuXy2vFMpcMXqcLzt1DzY7hjHHToMmRJP2u7nS3DtA8+QfKxjs5bJpUS5QP0
jPwqzmtba8468V2pvG2709OXOZQZObvhcymmHhPe5f6iYJOO0nzJOU0lmqc33PPjs/nNxh1HQSPb
IKXYkl9fn/GhJRvKzre0CM+XfVdwDVnkkID+TD1Q3E/mWSIybrbvFE+CyaXqYjenh2MIQjwERFG8
L5gPYHhOnPhSJ1oHvw16MUC/Y+HODAChWJci4n7oTKuZnMCDxJht8oqWcde24SQyoD9XePqZdocQ
GTtPuhrJckuPneALE1Yr/YpEp52+5gTJK3yZOPm20k02Iqg4Jl8tKcKnNCaSBOE0+EaL2949f9nm
dOlWNAus+AY/CnMdylupd5/xqqMIARIk7kHaccKG06WSiFG4TcQNLDv6+Ogjx5xYH5YKPEp9X3rs
mSXUelkJks9optLapBNtn/pZB7DIm4VIunEEQZTnD7BajVYmfpTGT8rCzQUa95hfdy6PeC4NR4vQ
PsV/tQcBxR3tN4UoNnXsVzqH/qpFbRShJlny8FfWSlMkGtyN/E0lkdIQYlI9IebCvYRcki8rpqFw
tM8X4QHpqmTCtX36VbXVCaDt1lG7aazVdoss2M6lbbhNQYc/2VWZzbk0CcUq/ldM5Iu5SbPSKbFe
gE3i34AVu3B4KfBe7aklDQccFK70OtNPpmFTdiVzQdG+nfFXI2kx/7SEgOIKxsyrREcAc4OZ3iBa
CFq8Du5qigaIBvvPXHMexeLZFP263CihF+Fe0s6HSzt+hyiBhN1EzEbtMhOWPBSU0hi8pa1q2Cn6
59FJlUtMQcwU5hY2mKvR1X3QibDZFU94iGu9uuaZA9FELAP9dc7qo2E+UuEsz1MV/HHf/Ewm2cp6
SE8RBNvy0hIjKENYp5wFZTHxYkzZd6GU9/sEcyP3VayE9vyGjKw/P60p4M5XuOrkhF2wwhsDrV+5
F2BvzD+45jx+Yv9mxbQ5ZvvQ1QuUHUCl+B+1rUV27fK9lvUD0WsthMrUNho/wktDV7j8y8RcP9Pf
OLJNwak/DESZ2W0Sic/CzBzmHukp2lqnQ8XM0klJKPmsaR9jdvXJxvOwv47ZOd1RqAmqI0oA0uyd
GjI/ukFgu5Aibu6cwm/L8LOU1F4GIlWpLDOL399duwkjTJiqYOPZucJGm46LtDcJbaLkFumma2SC
/nB4JAmPLD7pMDrxv/jZUrDBHzI+qUFChNjG+6vuryW1mTCPYYazatXLjNBlg6CN5HmiSXwLTkux
R/EXiSveTj7Du2IKjYANnSGkgJqFSkXZpCXsPA5XA7eOAg88+cL4VY1BtDvyUXFrkWH/vX9LnLc6
BJMVKalDudVfzWaqVcTpzDYgEpOblNZEOM8jYda9MQEsY7NdLu/CJ7Qf81EAKlFTFh3e2FCVa8eS
K6eJePdoUWAnSzKgEyFGA9HeLzxcLQ6yGWvkfTNEF+LvhF6sythuQkx6/p54J+FvZiEzTue9jom3
is4gii5zqWQunt7zt6IaSB3smaGc6gB0K5X6EmBK03ngY2+KHn1YLOfHuu9JBqCw7U4mxvSg5VRk
DLShD0MTd5LqK5JWJQBJeEsTxjg2lCEC3VIQQDyhULECkhTvYyl7MsTJQtoB9uXDsVeBZxfxj9yd
QEANRqkuyU/ZvyS2s37F/suD9aaR5pmPcEeEV2EsjZuxU1cSfOHoPqCpqJdGesq6oMzItyP5XGEo
ui+u+CUXgQwcPV47PBRLl7U7DyjwAIWxWTBJwBkZVo2nvbZt/Cl2d5Fg5Nlkk4Q7K1tFCZ26oz2/
iA4OeUYwU61tvJPBn6l0epgTmYEBgP6XGIgYlvh7vN6kHQjn5/NsqpcRUbqFBGNl1Me0DEJkj8Zv
PeJUdWikgwLqCHkSuz74ZaVTMDrvoW/wggoyAGpSkkZ0YB2eFQEY2zQF8bBrLJ+ZtomaVl5qsVtZ
ZJi0cbWMEjBoSRIN9JMIrR/P+jBOOEyyq/slnBptPHc0jsK+LA/teI0k/zlgleXQTao0dV8aAPyK
TbShYZJWOfSUcPJg9wlKCo0V4wgREngglug5QO3vbM1sH+3DlLbVP46SBDgYejATHL+g9tOEbfsN
Rajc0bDXkOBvJJGpuLQcQdSiwRb1zzB3JjcRtiBq2Vco7DDGk/8qy6sLXDmYwEDQAuGQ17AjJ9fA
XQ/9oeY06sdMaOD5KvBJJNgUoMkdXMBQipmYcYel/EbfIMw002Ap1oSrPgAdbCbls2wec42+NOIT
pV9ntx+UVZnPlX9vB8XHTwJg7z0sIqrJgRb75an5uVM3Lc+Vzhyl5+Uezd/2qI/fHHMl3VbBza8u
OXkH89W7WJqPucl4NWBWorR4S//iyNV/6q/Uy+yn5Qicb9rmZfyjl6RRy319Qkux72D8Pr9Nkkqm
JdsnWJfEWIdXbgZqfsvrj70EGwZ/6UU7PH3F9MFWimhnsdIeJsxTqYTYQ6G4Sg7A70BsiN+ZpsAi
WslYWXYKsaxQb7j343eRu7q4Ncl+YQ7CnR8GAhVqX4yOONoewvWg/4UCrH+HPyUwIvuu1cduLGwp
n8c8uvV6MCHORX9D+W3sa5zwoZ3wMNnlkS3N2Ycw9k6ID2ZupYZJokiPIGKVv6rRCqMZIRuuncET
cTXI+EMsGnyE2evQ444Wfn3ycT7tQRSVfwPEngnKJBNuzqtxuEq1/y4PEpz2d/2P5kuwHh0tgcRR
WcqYEQRgyw22bYHFXhoS5JOuOI7vAAICNP1sxYMCeSHgcFDRsFX1Clge0BPslfczIg7urmzmBhcF
ueu1hxZonuXqJMo4WUV4c/f3bnCZumao31XHqPxBPMy2aWgxR3B4Dhi/WiZrUsmn/ixjHo/XBVF5
v4RuVDHvCrkamVvjLM9V3u6TsbXx9cTJgbFq1OC+KTLi7zFN3j+J10QObFbn4hcVsqrj/cViDQDV
a54W8SZTwuxLYy8k/aYm5JwZsFePSPddZtYCwoHpk6gvPIhIB0E1xDGE/Gz0Um0/vE6GtjzSkDS2
WADcLNGB82fEz3stLmqU4Hfoh/e3eMr3yTGCChsza0VfLZJgBT1aVPdVxNN1imOfXHg/JT17qd+G
e/c8YgSfNoFe3mx8DH7rx0Bq4B8tHhVItmlsUmuXhPDWHGKusEoZ9Ra/f2LwbwyuyEZKJMy/CrPi
K6cwA54lrvLO1yy+jB00EZx9DXBx72Plt0ne+KW7r583wYv/12Vt12hPZ7PbFPtv3/iCiIINoAEx
Ts8Zh9Lr43LPaBhyuQCiSOwCvwmk0WCujUIZV3IuU0n7AwIYXZCIdG9nCXnGjTBzYr2QhuDFGHF8
SMm/SSOpBHqCLdXrSUUg47zbQH3SKhIP0OBozA9h2E+4fY7UYCDYkfQ20k8edbf7L+C0x5PtNjL4
tUIfylOrzRAe1QwuLrg8krnyV2i7UYRkPxzxMHxPJ4Z4HPJvfOyQXwYhrZ1foyWCpUZYiCh8icY6
SQ+J8AehY/jHt1nqDob4uScnVMX/3GbKDz48JvsxQC7VoBMsNs0vGzbjktRL1ksL4xbpgM7lymiz
mROrPfUxXBma0jRLiKUUrxHIRK02k84YO7uk9APknEBmyHbh9CsyZLtT9mvu3kSM0RsRWqOZWZpt
WJZCF0DvG97c9yA/89LL9Ov5w3Rshx5zVx7eOC+ScqkdWnzIn3PyUnoYHHTe8gkqL+YF4yl/8NA0
12e5Mghk++h/tGNGRhfQH5J2jPytPIDFCOd7IJK+480y+6dqwFFy/MhRUhCPRLXxp02MAaKlObk5
qoBkA7eBQI/nD6zG536oMYkGYyJRwyayuvPUH7W4wJdwwr0GFAnDI2iVWaVTq3trBSNnVfvk2QBd
0m2xIa2p7rijxjAH9EUa/DRXqLDOWeIzgFkYNDaMAYbZo179TwIsOIjyAbcbpv+SQ46GSUQsVnDI
DdrJftKpUqMRU/ENA8LAFIkB/rA0E3fEFd4hG45+3kZ5HP1M+Bq+/YKlKJ96ZqOE3zApBWTapTNP
FYbagCheMtYnjv7701FM90lOkzEujeNIypq1HPHVU2j2JZzKZdaIupat1Tu7vv+Jm5gj7QIgpNqz
sNQCZxRuDITfX7xRfg3VFtkYRuFCB/lmJlnPzvk4o0ADBH7CVn2B10lNgPZ7XUG2RfDyN+GU3Wzy
hkTGOSweu6EWfphFZJjQulwvHkViXaTmoDYMx04vBguqL7CN4brHnvSUbDyi36aXz7YukNpWOo4o
ewG3T7hdaO36TbqNKVLqhdsdUmltQMH4bP5xCoNAFz5uKtVwGlgIGC2WKLG7xKG5ZBgRQ3fE6A4y
xkJMN2bpzG5KkgM+yQGqQN+tCMtZyCcl3QhretjHG5+CVIPWTeq4HUG+J0pp2hDBVL5WElsjDiNz
NAkqlEE9RCmDctS2ggyKCyhX4JoyIZqGnIdhEC37628yr/lI+JDNH8jU2ZOMPGEx83cr6GD5fL5l
W8p69iRo3C+o6eLHy/pt0VjAUqN4NQhIxz6bjjhmh1Vu+pUfQzMhZjAioNrgXLmOlZ9ews7FyfCp
rRNGYmAq+P+KV057q111NYHLxbWJDC7vNukJrkXQ+KQkh2aFsXMHXWAoNiWnxAw1m/OfSBpRciJh
YXtEuyqyQCLBfgJYAng8sb+pcb+F2WNA/mWcr04/Y8stCi9jfasybHzqW8uwtZgFAfiUs5rZgvR1
OD0IQOlBsLCZmFVf4ODTRu4OHeI9pb+03W+VGEwKmYaIn6Y0O2mtUzxU2ZetAv8xp8WvAnZhabko
F2OkckX2IYaXBJikSv9V0S0XP3BWt6JVqb+XMjNrcLUIeCa7mBNDoX+miMeHK6anNPyRay+37gP1
PYuhKjdJdBv5SMHx+YmW49hq3yUeD23y9SpOYeWZ6d7iFwnWxgLl19ug8xJxLeoOG1lCZoZsnqRu
M5ADIN7y6stgVArUAssWT5gXM5WR6mYMH4LspQSxwrtotY+p23RgOyEnU0ivgBluyl+YoN+63iTr
Yy8Mx5wUiIYYq+6QFahd0h/OLhNtnPafd0ceobLGCm1ML++MCWk9432JFwn4ibnvUiKb6mu8mXyQ
APWTN/HEV8gkGYB7rDx/4+QXY8iCR/+Z7dvhIyEZiFs3yg+j2GCLPGHboOBioubbnGVgvB4thXyJ
oYgcwSOLOvyKjmG2N1FCYdDRlZuxuRlKkMPPm/5CTOs4oSsD6/LsgG2G0WPXyqUQcAR63XMX7xZH
9V/3go8rr/EqD0cVtm2P/F74/oX3tmcr8tEnq56N/wvnAE/0xdvM2SdY25X5B/kh3iBL6TfRR1nN
J0W/+K22coAqUSSnZzbIZ5K2TtayLxNxwgfz10Deft1lP1m/7mKQutUvr2UNh5t/oY93C+9156jl
tyXO8KvfENp7+A/7+oMv8PIzr8IXAzSkfEblf/PX/v/rZf4FJGve8KkdMn5r4f3/30Wf3CB+o+ij
cg00dcFbJaqH7+dvp5m/PyUQgbTqNa6Ofsy3vt1sjfv0g6+cZSy4EoNDgfg60m/nZXwPukyP09TD
5erFV0Iboa6/dlxP1c/WPapBv+TDt1vd0VC4/Dz8qM0b96o5Np7Ed4PgufNryJz5NbxdJhl89sXH
wy8XffSBhEVugbCqqNpupMpKawzR8ISeTYIw8kIm353QxyJkR9PuJ8UyfEhXXeC9dwP3svpN1n1g
rYyVZaMQLRaA5gjRlxhO+NdumyDfln5zF0El1wV/kdc6W8+v+LV+fjYeon4QA4//e/681v35+WO6
7Zlr8HZ1v/PMW8fVna93x7VbQitbVh7wAG9HnsvsbA0ywJlerV/HN5Uh/RdmSrZ5Q03i1Xtm1Xwl
NuHLnPWW23Se9PZ3ivTuxLWcrwcX6wwBwr1SU7p0yAv8a5Ft9HvlO0EL6pau6ca+4sR+CNrgcgxZ
f/1m+kj8mP+MdeyXK21NPcOXrviLOGXBmz/9/Oq+yxVyZR/C/7dJgeW/sAMjnG7FHOLlvFgo2bbg
WRj5m+k4uSaYhGwFyJ+09bveF2zcPck5JoLnNFFkYldA02krHxoXt/zHJ+e35km/7bnAk58bQniU
D0y+Hn7lgMsiBlyN6Cdbv9ZcQge0iccwxUtL9WUfp4v5i5E/QDhiaLuPftRgXjhbPtFs6z3jDG6w
6rOSy/N7z5fy1M1/80ivR0yJA/yMmHGxJbE0qy2CKxetRpAu/s7y4rYb1pTuRGnyn838/5dVx0O5
5iU1226LJ5zfsfXRFqiFjV/XsdryfIaMjUx+NH9jMJ8cETWm5+c5PhbXfE8HxQslj/GMFZNdbdNz
fk4iJGTvPQ/XNjumfEmznV9psRUDMVhCFTmm5+SYQxXn3o/ec//cIyO3DkQrvgFzANTO0b7g69tA
WL22z7NwsNCEBefXtdhGZ61ziGgzFk9YpgdhhegUTU227YPwZB3qYv2fREg7GAdzFyGNfsP2QGEU
RHvY7geLId6WL6SBPOg7c6cdrEOytQ5HY2UcNAHCsAatyoPoD9+UnxuezFMbIKKKr8kVVsztXS9D
vgv6MD5RJyi1ofN+0LEFsE/5enNXw2ZEps2Hp4iWnmWTbJFwb0N+m7BBg6bwCjRe3Kwl+u+zdZDS
Pip+vK0D5QurAL6jJsJsbi4hLvOCqn4hbOLt/KpX2BvBjV61AS/1UAbJdn4TuP0ThbYob3i0n+Dj
OaQO/verFFgvO85JDD22nKXp0022XA7erd0ugnOyNND22A3uIdi+3+gyuNItUMU6PNEBIum9hqea
o+xqnmC5Gq+lfkJErX0JF9Tqt/a/39c/XleOO+EL54zZK55ZzLWVluOjvdEKzZfJwsU9sP1jdmU9
7oxVxq2dbylDTliOvFLtkG2tFfYZvwUoIhLsvXCI9vPn/DbgDvNDdq9t+XSjeakIh3nNkKiA4eRZ
Kr5nz6yRZrXp0ROrN9y2GpBnmepnhVMEPgxk32Dz4fH4vHLNpZVr4XHG+MkLdLp1BqEs0u1X9E8w
wRsSwOr9wBiwbjHsS3gm6fSisbHjJxYTKnjFo9XvllzbEkOEPCYGcxAXGsPi50hA5WAyWgodpe+x
IVRdDd5ncR0tVPrNHr60qNtvol0j9auXLlkUoDdiuGeS9+diHZ8qm+c/SXeR03XYMmhsNnjCekS+
lfYtyX4bilgojTzsCwwC13LhILKG+OImx3IKehQA2raovnu43GrDQLn3pXpcNwylx/CSyQkSdxWh
5v4lWg4XHnVmX11iEv5MwRbwdMvP2gd5STkWo9x9YlCNDbVfiuWXMmUo5nCApXR7aa7WHZWMeLgE
NsMb1wmQ8Kxr3FEzFrXmUWMvI455u4TIAOhiEiIhudnzMPVelcwKvRJwW1l01Q82beUu+8zT1YQM
LrOFr5p6EZ8iknv7/TPbDtY/rS2QyTPmSLxRwpYE9+MOKzvGlmA20AxYlj3JaaZXwx9tEHJVQWu5
r+Y6fMv5PSa+wo11iLtMBJUcTqjO3oFDRonFtLIzaWZCn90rJD4UyASBMUC1slbk5QfkvPKF+UZz
BSM2vvv0StT7G9CJ1C0kLckVKWbBfCSFpRbi70Q2ZlORx7V/I9C+MhxREp9EmfxHiDVHVRmwwhHM
uUYKhFrj+V4QAPnc9cMPS5xbRqqHhFRR5B2Vq3C6Qt6XLAejp6zeCwYR4181Iwy0j0QXMLDtXN5U
/A+Pea/bomBggxaDRqfSdLAWybaxB30AzcDyvbPgBE42TMHeZ9wfCH9kJSIPqm2W/WJcyboX34F6
KHet9zduJWhmGSCh0hs9HVh1aPcy3fmLohltXb/CVa9P9wTZj92uRJFR6vvXleV0meurQHS5wEzz
z+Je+J2O8uUnS8ixQyqJURWB5VW44/BmQ9JWZQHfxlXv+st+B9G58abBfjlUn7d+cHgSE/BNTIg8
ElTomg7az5NxCO3Col73BCwss1+kstg6MmrC4A5XYojjW4UCuMO0DA8Kwijhk+D72R90OH1b9YC9
bOXjGobBJsUMrjZH5Ai4611xve5ANt0axGFBQSavBI6V1GG7kzoHQUZBMUbDwGCBy0xWJKUtFA5e
A4gFVe4VRwU8D7Fi5q4vMIdwqx0Op+VmDl+mFjm/grFfdiG+kPaT7LAFFKJPmJhQ0xavX/Q9XMfm
jSyf0p8I80cDR2E8yfWvMrj5h/Xz/IMThFPCKT8BocGOQbC/DO8vjBAjOyXIVguiD+B6Yc/Yn1Z5
A74HpCIqPg/xJAWReWQ9oZwA8kTqhmBnOKCa/MT05JJ9qVeg7Ee5b7IVERKANPQy+rbQ7Fo8sRf4
KTzJ9DBmSGAw3rUh7+l4f7KB68ZiNZ7FG1javY33wbFYEF6GgeI2Pu2GXbl/F7ZgOKC3qsY947l+
O7i7twsKGtJasBzsonOZ0/t+cbwGojc7Upir6OVQHM56VRhIxzg4h7v0lhPeg8bmTNvjHDwkQPLl
ucFG/iJegC/Kak2ZFJHDJ7ss0wZfsYLYDWmZ4tVJqq9PQA3jrn/r7vjevzREKF/5Hm9g3BNRLL4p
U66sKMSjc4FDLRw+tJ5M7RXtInWPPm7e1hH9sBU/FzIQcxXTa0zrod/KlkuWYDcfXFvQqF7A5HxF
GfhLwYzMGK6B1m9Z6D63dD5wC49MGSbxXxL4m8kDYCMZInYcHz1YlQykiWfMP0ktuZx4iXSgDK6W
z220TZhsUDjPz129fC0LsDo79+i4W/wjURf/Co/2Wre2cNKc4S90dRvH6g5bkKWMqo0FAWXXq1UH
qyNk6c4/bY9e6KEcGk/w0uIIdIOTYDTdjDWAVgi0BRksgnL88UW4C2kRv+Km+SAHUf8UUnyfkW9O
rvU3Zpt4ooWG5TPHOIefc7UV4u0jBqeLuap8q16QjtJ94zPrSVhGrGfzbIRa41w5O0QL4QdQ2NrT
r5H3lS4exTGm9JPN6iJQ+6UytRUWJsjIQrxrX7jgzFWexgHvF1tT3dcYEC/KB93ISEoWKxIITLHV
oHw0iI2eu/fffwMFNMHxL0p+pEi0dzm5HVTBwKM0PiC9oU3xcS2iFQ8iQndR9Lp4rSX2fE4xMsaJ
BFMn8J0N9R+eTjHHlrAgPg6p2KwyRf1pulPkA+XmUMH6JUUqOi12DSRZVe/nBS+Ix6q49/l2VPYj
Iw6YJo8Rp4UlJmgSvBsQYoDsfiEWc8LY80eZ4cG22jAkAL6lwKKKIsH71RIjYj/PxREwrbtjbgRN
mVi9oXFly4+wI2QRkzakrYCY37y7p8vPxfABUXyprkLam87pW5c/LZARC6RfUsbioMPWA/CNjInN
rUrn6rxr7ZErAwcC7mYy+yA8z3QIaF2C7mQwkZJgRi+Q1ISFHxNTh8da71NEMmnH8Ic5CZp10wJp
I6AHh9M52hROp6wv4kvyxk7PoeptEi+XnERykUqRe0w0qwklGpAud7hvpWHDH8YDYI1/QetzKd8m
rCQnjP//umfIl+KWQuj9oCHgX1g1VeESYzDb8roiE3qJ67cMbyy3WfMBRLaJunUCVTGZ7XuZEvWa
xwapwsexgL6ZAi2fN6b9BL7DLsPqgxGnMZtxWQl+SAyHXBmO64OdgpmC/HTZVtlQa58uQb5xySaT
nApIFr5mOuC5aUP4sod968AW1AER0SfX5FWXa4ZA5Mx3tD04bdPGUGURh8NBmpiOjkIbNTwgvZ7s
ySnuJbQ2zmvLa+07t+3c0ljPtrHjJjfW8msl3uYkyTkpS/tOBkdKP7LGplLRMBvGvLBz2YStQ9Tu
MA5C5ZhhTeYnLbtiWnovuBfeGH0xlEHl8N5L3bbC/rpfMENFfYUOBK93LgWKAuw3ILx3K+wc2NL5
mMstNfvwtf4fR+e15Ci2bdEvIgIveBUeeZvKfCGUmZUgYYQV5ut70DdO3NOnu6qrSoK9l5lzTEXB
vWezFXtyN5mEUeHcZGtildIKjyKsjwGKD10TG/vXuo7DWEVVeeRGfQe0G2/IRe2+ID3yHUxcr2wD
oVJQoEO5kB1sqzx0+Y9KHzr+tK+7SP2em7xPgAai7u+RfBZUojXdajO7Avi7SYpMHZLj3IJkJWCo
8IlHovKlGbU7r6tYjHX9n1qGzDgpkPncjPVClFCDakGBshYWhuyUU2gS206pUhz1+uOhXDT+3e37
U3l/timagrWaHTp982ImWnxrdB0q/brQf4oi4ejvbTueFSBjINuSMIFHBSuD/k5YGekZz/KEblpx
Xq+gebtStmLQycSONOOmoWpkVYWqBmjf4U3YdYaqZ8O6iIOKdRKu5Tr/fsDkIA3hXN4blj9rFewo
1TGHa4OogBUakV6J6DwKsHqrXrBzg9gQCjhUh6is4Ixs+u+0Wy5SRCoHERwXd88SQLFW7+kwX+x9
IowwT9f8ZFjK+UHLDa5KUT/S97YWSAvxI5Mf4jfZLrkUMJA88YEy3y7AunNl5T4Qa85cipQqbLtj
K/pDhgd12T9cjt65QcQN9dyBRj8Skz7MszuOeMOlxGIyBisb7YoMnslm1ghnmPA2Md09VGpBaHg2
TADOd2oR7wk/DU8v5Wdvm6AsSbTVcHLiHYbWe6yYrzGdxfnxWa8gqrIBeY7cnw7cWFZMbICYA5EL
+rb683hmX40+Nt0ThlU1m0X4+OWf5jmKWceQljg7n9cHXHnLoHqDrcgu5EWlhwLkTp6q251F9lYw
MwSnEu5Pw845an7zmiWsH2O7TtuExaPsd3m8U3p924/gweDEiW86CqyDI0/0BEsvkRlynB7Mi0VI
dLDOZ/ZKBLxOgkT/r1yuAW1yUNhngibt4kg9vibII95pXr0iBHtpOl+oyfuNaX1QebINp3K0Ur/x
vkiwYWi3AjlPHQWmk5DnRPUehN4B1btGN8pvLeTHQtuzEEsjdTWYLLTA8exonWU3vQDgazPwv1Ms
dC6seMKhSlBeWHveOzHlRPTzjfgEUemVaLJhmsmYjbn9Yl9//jyjz/bh5nEQsenZSIzOxfj0lNGD
zikcLqY13Ggj0afUYwewbMmsHLEpgUxgiBpSALxKwEk3qPzlEsdNwqwLJY0rgvDZfyBOsIfhiB28
Ux3I7gWyBsJAuIQuiUQAaw1FP0Mhv8Yzm/7O866O1gag2HstGLbqt/94rwrQlB1ZJvCkbBVrPD3u
Bchq7Bl2o2y9Z+n0ICMKEaBVrYJdXJmipRwXBBuwPsJISzuAjMo2Wl/UGM37jbQlw6iWds9VfKMJ
yo5j60zoAA22KrxrGIEDvcN+tEyOpKVS7ypUebeFJe6L73MReVhcQMK82U7hmqAKOhKNvOkYZR+b
K0o2JB4jfh/0OcdJuOA8nNiIbOXMw0lDfOItR5HqS9+lUxvBmy+yBZnxsdT3jUcvwXraZ2cDvuL2
vJI2YivfoH34BwsHNOF6mvMEPqatMKeB+TGxWOzb1EAEKWQDAEi8fhMF58Jfa5526B/L7UOxedg1
elx8sy/72AGpg/ixlG/cbjbBVs5zNtZqSkAfCMfDQ4aEh8vCEcaJ/R2dcVnKC0eJPxdM03b8v4ai
hRSNIcSMKx0H3TZ2Gd75I8plGT9Vc1ffWHscQMfk4WlhcWU46J0661ah4vcTnYfAWjKupkQR7mS7
eZxzt2atsiZuHbLrzemrHGwWzZyeZAVrs8zWakgVm1wZNp9daa11oXyghQOb7ih35FFKdKKRILuL
DAuS2OVls36sDXtfwiEOddPrcotuKrPsJ2P6aSStd/5d0BQOrzV0gvZSbOj75s0bJ8tlHrONyzVC
35ctf2c4Enz6/2087z+X2Q6nyi/YXZbMfFTQFXjPD0PpDMPPY40RvLdLicn4zx44C4dIsiqlfPmA
lSg8Vq/vtIl8yr/h7iX8gcTHlbGFZ8I03xtvLRiXGVN+dx5IgsAUr6t85HBoMjvV/yWgCZS3asXK
h6d4CZO28vVLaFbPq1ePTnYl6MoZZ2Az/4cwUWpXpleHcrJm9bYEPL/mE2LNcBk2ZoitUPtTvyNH
cBeVzfjv0PRbrioOXa517mJtYvScQM4wZz6UVB4Hhi5Eet5xDvp60IHlYRG+V/yHP2AxXVdhDzl3
KQaLbfrFEHAzBDwr31AuNz2qjWVDyezTui9FOBj4sDd5vm0yxz0vZ5E2PZyLr+jyCtt+2x0G+KOc
5LxJTlSu1MEmLgbMhIWUSfyNPO5oPmdWO9w7pmb7fjrz3GDYLOA0K2eN+bm+Qj9bsxHOr0nQPEIR
bPQU6huhCtO/keXW3yv9RDF/YFrV7zNI1XhJXdaygl8nwWFQj4V7zmEYdV9f2rI93W44C/QvUjNj
xy5vOHPvMDdEb5CWbAv9qGJCYsNQhNm0E9nT84cMSrYOt5RKDcHubrHrp2URKA36Y8ToaYy4yMXs
jmoXmF/J0rxE1EUxVw+PsNNVW7dw5235R67JzPmKPhqfKTb6cxMe2nbzT3aC5GP2pzHoXNUPJyG/
E3q++2RB5kkzj3HcIFFtFbvYFztFtfBsrZCsIh2wazqrtc4qM/aI2eMIExSLE625T7h+B1tNwSyA
dvGQt8HpFAsPq8NDAma3rO4ouhfmN9YJya3YmYxwuXFq0ytZs5vuPP5jIqm9ZydxYyAStdqHvfCl
NQ/OFGLKy4/DGmHfu1s1R6R/AEHKNT5tCeKK+1iR7fVET1R+v14OXj0CCrCBrhXBJmIYMTeaAulc
2AhITQKci6VbfXmc+qhAXsAyVuz1K0gSlgSClX0c/DvNT0kBUmf4VdIt5Yv0beInkT5itmPOtTsx
nSCWqD80K915YfRAeJmVwcbIy199Qv9lNRe22v1RnuVRNiZTRPGvY/Kb/TbqJ3619AimKUZwweLq
uWSriyyZvDLdqnML2pHoIFxGQqpmwdAGCGr71kVeuWiCMkZufasMG/AjqAkWPETE+mn9D/vOr/qx
6pz5JmiCHv2ssOMncJnTGO2fzYavclpjP0HNwK8847I+lc5C4jjg4CL+A4gulgqk4TTOVuxjTSNv
mS8CRunnsHwMKAqsxHreOFQ2gTpYt9FjLr6S/CmyJb/AvGi1J7MMqX6yHTQK4SMN49SLnuSzffdH
8pCTmb2Lc6TdxaHx+aKV/RylFWcjKlJwrZaxmwzYKph0LNOJQ7Qu0gp/z0gdNeWTDQQddrM38Sc/
5gf9TtRm6PVsGl/8eLbbCD+q7xcvaSet97zoppNgwatJXbbVp7iMKTG0R0BoDIlNDCBsJumUrfNM
PvcqftkYLWR1UMavgUIjcxX+DCYi7uQ+TlQPNYhz/LAFjl4bjCwEpaHbKmlDqGCIRBSnM/qDXW4G
NcT46gmEziaeHVJTM1sm4Hw4c+iald3gyFGbDLQWVrdCGLf41IhXI+NZWNIpPst1hwH4FZjvTR4R
xb1SqOZLJv8kVrwCkSbn8Zk3pyiyoKGtmjOKLKadsfav4bOdnBcZlKgo2xtDd0QHCaNR6oo5MGWA
crx0xKXhcJ/x4DJ9WcfViUbu/dN2/Om38rHosKuwLX7ZkujOPeCMtl2y1MeAzRZFRzaxVKSbVroP
/OfA2/im2Wu45XSYcz/z5CtHeXhqM2/Am2NWxyJiaAoP2yYWTWL9/jjJfCmLuwot1DiWhNcry7H4
SlYywE/kaNNdHVfMkmCpLFVAMJgC56sFmc2fgDKrsub8GmIDCtkbcdcwIHnfgTiaAkuDe7S81wJX
txmg4GMwMF/+zbkxA5Qo0RJR6Xqq9myR39j5/8ptWG6r6AJYHEYpyrZy21LKtCFicq5Zubvl8dYa
z9xiraUbJNXMqSXFseW1q6xnQ737bSp0jP9oxYQ/Mn76ajeVq6YNEkJjW3I6VNMPpenCMzNgJCd1
YPi60PfShiizgg19J5dNjJa12FzIOW0Hp+pWiP26yC1Mp5LJ4eQz+S2GjSEdp0uS0F6T/iHfxgXx
e8euOPR8TMK8x6HDQGbDWCrLiF5kEYB0pIvXucwHGbwF6I30uhUyQhTc5FcNSfAU8cJLPyyY1Xid
oejnUD4ISdg93erUTm9WrTYhSDJdlsSMd8h+mh4DVJg0lzqnuHjiW+KUdLrx34Ts54XmsPhW/pEa
0BDTic8XSYr2Ty8DjdWrPi/sEoHbSrBJUZyy60PD0wgdagpbDSs2rIE5ndxGalb18wwRmQuirAUN
gs3gBwEmXB8O0wtj20ssroV+88b8m6KzaBAnPF05nwfHZFKb12zc3PkLpn/em9IFXUMJnW6pfgiU
A4rL1Ot7UHDd/3uxzi6aC5Mjs3TRh2Xopf8RV/0cAhlHWnHIOJyhjpNaIPPTKj0AhKTpFi9BpAaM
zdH58qfh3z3rQI7CP8oVakqnqgBGIW9kOv7MbEPHZeNzY5A588IijPSqePyJ8C+wHi02aD0YNmeK
G3erKQljbAbcB4iWouajwqtzSL4SB5QGq6HUrok/Ywx3mJXQL95GgB/84T/bDMgDVxh3P1QY1viJ
ua6e5D3Yb++172Z+UzT8E9J5dc8Fl4RSEqpMFkQm7LBMGDAyOjOKG9Xxe9OAVEfKTBSO6UQCgjUc
oVWYa/eW9C4tICOHx0H59+q36GYeP42x4Uu12BNSxcf1roK+vfDeVxRyKCMI7l1RySKUaQlzQUad
7ztxXRj7HBkcJ/syBx5C/EvTkciiLpGVwj9t7Jj4nedxkRHrPqgHp0mAcAEMOo08OzSM8L19Bgro
LtsDYm0+DD7kytiEc52aOeXhzaOuuBVz88pBcsG7VgaNbKFnMRCjgQD8R8J8s0Mf82sO5Gx7c7Kx
VYqhjhYrhoEKMiLbVQj3ik30seCRmE9vobNzm7AKnp4XFR+RxySYwq1HmXBSBlw4nE5HcrDayTtl
CosO2IYYEKA/MzFDfQZ9CRGJdldTK64dQtdbBldklGO44O6aPNbVvHw7XkkOXal0JejV1HCyQ1QR
J4P6nZAnp4WZn4vrNHKHi5b/XIoheG+QXvPE8LOS5eV15qXk0M638/hYB8kJC2an8voAIOg9zZk2
5Kj8I48JERCavX+cQfXutWdgQDcd6+hSOSpJUAEiVm8YP+GDeHnspAfj1qtWQpfdrbn/PlPTMzkx
rEX4kvbMt5S/8cb4A1OT4JgbfXBRprKY7dhr/1Vr8Yc7DRns39CyiL6IwypWeVCEiG/X3g8oxOal
2KaZgAI6NHmKJRWOFN/4d08wc7g0yBNHhc1teyd8KMGWKu4ULjk2EJA5cD+cH5FH8Lgcb0U9UFtf
R0vLNIUkSwd31qiuizeYW7qsgMxWGPd7osGxxFMKQW0OGbSjYMw/m1/ijMg0YGG0o6njV9wW+pKp
EdLcxZ+IEdtPViys+TtrxuYIcAiigNxIgg1LEzTbo37s1iO+W35N/nZ6yQw7MS0T5zZ/YOIRrvWD
TLQy++CT5Uekja1JGz5ZRLWzgIBh929S2KPK3NzSoeDDBKavXdh0t0iJCYVe3CFPbqgiGKTPkFTU
jghtGfeyiRytfjba042FLCBwDAAXUCFv3uZsRDj+OnUHO8aDTuWe061Z05U+eK5ZJkvR57Ei1xIL
GPPKxzc5/DPy7P5q+L6g3EaLAMmHbJOVEZMVL+75iw7hoLAZE1tMbFWxJmv4AydAhk9H6KVi9STY
NU5XnZFmCIQ+DvYbZE1iGz/qjeAOME2kds20Z3uOQaNSizb8BYli/bSV8JjK9pt7H9U3yVO4Rxg9
zEgUUK/zP+IzxxdBnja7AD75TtpH//8dPnrMtfxaBhAqwWmv8xcR3bVyjxC7vdKkk2HWnAdQFKxo
ka8dFmdIBpvuVyNeIOL5kFHGIwfDrjntSqYmnjFtK3EPUVN/7RJcBfYLxMtWH9hkWsUx4bFXvKwl
IcTBc8siY9uvfVQ8wJZ8kRu/+pVNjwWyRwbm4rLYvo1zXF6CnhIaUS7IWi9eLrZMIlF74kniFrkL
QWyzuBjiX5IL+QBsxtM75coDzSMybN8b5toqUtX/dwVfmmHLNmER0xdJO9GO+SYeXpSR5DBiJ+HQ
nElvqNHtBh+eixidOoqMlcl9dA6LJ5lj4U/8qa9KGqSTi4uGWRWTCI6q9BNBkOQ9j6+WgEpc2HiA
ltOl3bD+SLI9JiJlPPck25VHDlJl2PAaxYTbZ3i6HOZn3Z7MJ91lDmChvWSm/nKjFToKslMIvfBK
xeXsZDdBuczcZlnonywqGbWPAWeRhQuxw342z3hmef7pfciIygSriD5Huo1aULJ9Zs/YbowPqgSO
Y1YnixmSStaIUDjPiSxGXi7dNW7qTywv989tw5CQhKelkXGvopp4s7bH6Um4G+VUE4w2ccqCF52A
c2HqzM/Rqtpps3zBpo/fsuxEGviTvzaUxPGN76MP+Gjxn3Gsl0FRuhPZKjAcArbVEcNvFsdJiDie
G6SCtSjOaZ0loQD9iVtETzy1Q6zvU9PgND2Y2Z4sual0OxV9biggcDSWqYA9/bsUsQ3DfKW6SFbM
HeCqCr6yr3ka6hW7AUaCUzCECIb1zmI1pt7oDQQNTN8hDvo9YVDZBxM83s5XsGX10OxfdRhTx//M
wSOF0+2GfEuWyPttLwa7z9bTvfl9gr2lrNSqu1Kta6Vc6j0buf7pqqtYOFfprlzsubD4Fqnw5wXJ
m7w7XLMoFxnc2glaZcogInOoK/l0FOhLPLYsyaYwAnLo9cUBgLkuO3npv5BFs19DRyrkPzwUmga1
ykdUPor2czFv30aDiYxtjgfU40IS8HBz/bNoJpr6yv3N2EnhUosEvCDVwosru24vBvq6hdWKYSk6
OaO7heKKZ3JjRFoZZqtkOVncvdQQKFITmlsMI5jVVfwxKFUpddieEyqV2CTYncmVxGOE2zSgG6lZ
wdCjg1wiWIyNJ3cCJId6Py9Rb+WdE0gBM7hVlM/HOwTEG6MlLOyedgYBTn4QMQs77YGJPq93qIX8
OhyfX/HtDZXvgNwSJ5stEXdmfOFEMdqTjIv5kpkK9Sdh5uGL0trYU8x0FaPcZJ1p7NAs4wPz0OBJ
/Y4mgz/60/iIQPSLJykJRO58TC+SP2cBc/1pfxxzWho8IFsaKCBgcZ85iGWXc7yGcEK41g+9OBY1
48ykgYfVfjGhD+Rd/fFPPOnMi2ehG3IgjlFbZB4qMr4OSx/X9bzyxwPEEy6DZrXiMy/kSV6Z/3T3
ceYuiffMwF/+ibzEbv1C63Vt5zkiqiNN39KsUDg3O2Ss69rSLs2es3m/QNZOV4Np4DYLDcrFaeKa
pCYl7k22nZq1I/Zrlhieydh1fhC4B6tPqoP/v+Ro1RL9FbshhJjP7GhQZgy6S3An1QTC6sUfTWOW
+bwzRB5jg3mtSK40bi0JM0QNYcP5m0GcxD8si7uTD6v2D8AZY2MH7IXocbJwmbwCUuH4EWhBcFAX
V5ncji0t+YPLnAt3HTNZ3o4uWGDiX1J5ibrR5yYGkcX23WPubtwkg2wux0GwRX5s4+g/Exw7NhUX
zcMMqLBHt/FbffLRdsHktYTtMlbJ7LwmhItehBg4zET8vtAAzBpzflPDfNIrIaccysQ4t6i8O7wH
Rx44lBCop9BGIqVugi7yKERA52BcXJYHXoNCnqN1L7HF2YTVO7jgwNjme9NjOuBRS4guXxwVUKBQ
d827M9kmekq70NwxOiDREPxAHKDMpxSlJXowMmaWYDJjW8IMWFKZSBtuGsoeIfNTLt7reOJHvD08
nqT9JGiVa25IfS716Upx9Xb2Q6f4IRZ5R3mNspw2mbRuFtst3U2+yzRcD5b8gcX3+7XTaZiquQXB
jBbQH6qrsO4RNA8bShz+98RemfnpwpL+gQFdkRtW+bR+0BTpMozQpAligck6hUp+w/KWCGQ2qCYj
Zqr/NwKX/MeMPx4/TGyZDc+tXrMTF/NOusBKaJDbs8FdBVBGXI5VxUfI5/BEzwK0Gl8hOpyJ2oD/
JpYyTSgJfZVzh5Ela7l+QabkUcUqjWxNVTFQobCTRCrfBtS339Kg8VHzBjyXfOoMGFDrNXayMlFR
faYiwnrtWvPdsZNU+URpTNNfbGLAeAUGQtFy+5QqgrDHdQMkj0mJvObiLI1VgsyETWTz61CuCigU
vC0kTGEneAJl7Xqr8IqEW34iCL+3V8oYobwU2EDukN2J5RtDWx8hEvBFFyGpcFPfSMrhD0pdirv/
nNOL5mdz3EnTphyYrT4u6PitN2QHsQ3La47cU7I+S7I0FnYmUU9MyyqYzWkLgsOY0pXXckR3loVa
z9UNAwQQGZO9Ot7UjeL2074CXVqBahL/6XZUXOLERhtpYpk8dFEbxD2knRKgX7Y8srYabkQ2ShhJ
dp+DDrAlVHNUb+xfitde4LmNdEphTBkYqQ0ZMMzo1k9YSjfFQ0yQsy2P2cKxCkZVzvM6Yh0HuMW6
5Caz8THP0xJIBKmDuxxd4xPJL7+5WmnC3Lj0ROhdiM2tn8jr8uE0AQEYwqfkLbTVMO4eAUAz0Lhh
U274tNrWZToZvAoA77396PgVXQyNHIin9FfEpdl5LasgAMmviQBNV8BvzEaByt8COUFLPrF2aOXa
1diHVsS9/YnyWu9wwSxENrHXiKwffIh8BW+qQTM6lX/JddyNwBbI1SzpRTGiauQHbSaHfQgmvDw9
8s0P2YmtJx9Ls07TLwqqlFc6OVDpT4xPY6gZIEeKvz3x4MXKgHREVf1i1DfEt7q/Vwo/Zp9MyGJf
3itmEPuva3xzfhAZMKdgF3ppL+bnRncqUwBhC11i+pCcBUItgaCskg0G5WiL34xZik5ux1P94Ko2
bp8N7DkR9A2P1Uw/K7xXruxzXl5F/Cry7E81v0WWMFN0gh0DH4G5d/nP6LzkODitcpYJIB2fvIE9
f1DNStTRrw0iyCZm4NroG3KLoOeW8K/PjgsCrxakknvvaB+jOe00h59uCPiNof9kX08tDk2ksbRX
z5l4QH0AJbhA/inPi1snRoWZN7nfNrB6mCcvyitCwrwCK/1aRXy3TdBCISiGfN2wBePRpf05qeMc
G8ekxJGcFP0+VR1xy7Jkd520rNR/NZcoj5IhXUs5bIaPMj3xeEUnPSFsojPBbb+WE8/7riAWaTFf
a1xfZ3mpQpfCSPw4px1w8qU0WvIP82vuNXBgULC4T/7q+wL09jZHpPBYm38MN4ov6Wr8IEROa7u4
v85VtHyc5deuf4eptDdh9YMc6PZj5/QPO5Ic8TyqmIRC1W1s3onuVqa3l3IcH6uctVUtrMcbgZEk
JtYGZsuvqEJDQOjY8KHjoMrel8GIrQqBlyad+1vBIzvU24VmLN9/ZRqySk37E4VaZne7bh3TaqjQ
foFl3FtHYBzDDBYjJXmFoIL01QhcG917uZGKf0zMp0AgxIACepkeiC2sjy9w+uY1ylYP4s7OYxuU
+h7/wAQxAbB77Ro/C4NhIzNXbJZVMC5mW/LQ2+L7Q5MOAy9cKtF5t+vWMZg3IPa1ca12lxq+xJrG
y1j+GJRlX0V2MpiblA1Zmn577QagP2dopAaStkOX7Hnri5ELo/NGzsGOhe0behsE7Ecd1GjvUiJs
Z6XbghbST6Hep5usWb2yIVAld2BSYWzaJ4883thBvpsOq6bqI2O6tdeeGzErYBwTen3UtENd+LXM
gyj7Te1HrlatUD0jrC6oxXvpr6N3iYlx7aJNW/8+8svIYf+mDnBY6GvOMyYTyXsaq5HlpXot2I9q
riL6jwbsgS/+vF970qEr7mO7h5FiXKrxZFTn6RlE81ZzU+TB47nNYKOEnGF17rXbUd+RrixE+6jx
pK/amYvmdXZkJJORb7Rk0TJ0wvL5/qa2KfgtlHPuBIUagrdBOiAWfLmLKzG4dtnb7wVrramwTHDP
KacEwyiZHRSByaz/7Xx0qe/7OaI5TKAnpUlO4OU/U7fVcqN9FX+pCTLWVa754ofvUQx+SgSmlKUQ
Z+hVpdzROCalTWziA+5uU/NdAfhTf8bmRivG5ZfJ9Gp07dW6137lxTd3WB6OLHuf1VbWjuSuNR5A
TKvc1mRuyrZ0n4x9pc8jqHuq/76in3nSRElJ8PV6wC6JyQmri0dbSMtnHN/MakYy5fbM0AxWGwNl
Jr/go94xAFM2ItVo4t85plmJCCH4qcJJf1MX5ZWyjnj3OJrS1nkrLtZq5XWfhgABl7C4YYSDtmOs
ygiFDIal4i+p/obmm3EQS5GJd34E5U6laaYf8DQs8IiLTZ36CZk+KP2ZQpK6vaiODPPS+Hl4lr8m
STE5yqvh1LmLjnSPxz2JThwwDIyeZPpy88ci/rerzCUcJ/ea2Tgsmff01eAxbb/pWqnRSuEfqrJn
fzTgdfTesNi3tIEPzkh2GJH5hXmf3nuuljDezpM3AavDsgKgRbrEhOIr1CaPjlU5MyoYYgAQp/G9
pwo2tF1MfdKeVe3fwmCy1yIbNum9gWtlh4iRiIK46QFMIicZQvCrYf2a5oWsAtiOfTy4r277INmx
YoaAxZIQGGMLhahYrJtmn1ceWX2sPik1ZBdXrrYVe7RXNUjPl8/CIDPWckmnxhrtV2lpMANAzSPR
zYCFdKtXdsah3JbsoVOo3eSUUZKyh0OW4ynOG4Wy8Vl2u+wLKSZCpFbYRiuVvc9zlROr+2AHixDl
sVICWd4BZ+lrq7ytnrR9JFcjZ1g/nocFvdkc9LMa2XU33/RUVcyU2VFea/VDT9yHfKYXl5uVaSMm
rgKEu127fyOcFDjiv/rmuxjCN0E0yaq25yVQdWC69nJRKJPToKbkWkK0A9nmND6YDNE3ItIhiI5E
141EeirWsBKWA1DT0dOwbOHPMLptnR/1/kfutuhqxw1i6wH6KUcr5RVyAXdh/9IGcyzPZrEkFOAA
IrFoWN0yXAwU8OOQmjktfnIg1rMDp5ol1WoU6Ihxn24vOZnH3E9EM2/LJXYSSEVWV6JzJ9NtE7HB
HL2pJXNzjh2d16TMiB4ee9zW7Y1PspHRx20ZiZFRxGSHr6f6VhUKXU/BXUXt70kKBEQ/eVxq900o
H3bAWKAu/jVtbgINyLVJjipyWpijywQpjJV/8/CInhQ7TcT2DtIb9ykECr4Hj61xg4lx4lvYvgn2
ABSGGNhqU9fY8h7glMCnvopZzdmxyzf+DAky7YZvuMqFsHstNxoZneeqgsfPb214+/oRvrQirQke
VBHbrBYByu+cP6bGygynisZvLf1Jit0qbb4VgyH/0YRgIh6EHNELD9FznSlEz+7lkM8JkInfo6+C
2Q9P7RC9/iVnSuFm1hUXwIjK1NWeX0PTs9yzGZiRz8LuRXufBR6D8gBS0UrTUNfc7o6cRD4wTBN9
EusILGOh80HGj5jZyqn7iyKnpJzgNWD8xQxxQs4S+YPhvWtf3zRsPyUPlvKYOzE2M32oHDxAHrZF
otH4We8j9mS82mh4SJQiRQF9fIEE9qMLiWITpyBv3Ed/H58fSJYS9fok8/ZPMHekq1T4dfvXbLMR
6aY27bjNREZs0262HLtvhGJteFXwuw0sasuNIF/7Zv1Fzs6mOXIW9DlVNTR1LLBTMJbXOS6wJ16r
v7/dhNw92o66OqAHjPymgK/L9JD1CiL5xJr4dVSNQ9MaKUTBjY0u8VTb5+KC+J/N14tXaG9sTBBm
5XRKqQYc4GtfwnNNlIr+ZFu66rLgq+rvKmGaMprShLcfX/crbPLV00SSsuEZ7MutLH3q1Jt81HQf
rPnMLS9AzXHuTvY04w7n7BFIaiOJINO2uZu3t7KG/0ieGuVuAqIfct6g/zOnPWR4SPKFJ/y+6bU/
ym60tJP2YkLkgGQ0WMQzTX5cbm+X1/pZkfeDmt4WsVjQKqKCfyCcU/F/MvbzhFN6j696b982CdEK
ZLbtRO8JMZdp5R5SFZ/467UCAl5ZRkhqxEhQHqmF9Xu1+PQXTIwl9/VCmBEDk9+U+JF5F3mpn6/P
l09n3awectiH/ciLuWrh46QhZ7w/42XmM2v6NAMIIzGAaPzHgCSK2D+oj0PO2LbDLMS77Gg84j8k
1eo8gHRe6vczc5nvexhJutFWj8IaVgpkOGnOUcsDtGPcBuSuqFv12Iz0BSsDM48zxi4hHZBNeHzB
jhK0N7RQOulMgCeRthcrxlJn3BA/z8q5bkID/u89jWL7LW9Rh/Vhpd5khvk/rzebahPnyc1wlGR/
Hc1VihpKL0+SRG7iR6V+cdZM73Op+63gme1mIiT3aS4CtV/3WEqCCopY5C5Yqz/zI18VPk7AtIsz
IVhEDEJniZiYKEeScnsIBcXVxPae/44oPvOGeT+F50R4kHrrmD1JIkoffvmsDzW7lD+E6F+DXw5D
RiZ4sA7GhIqVIaSryo66fa+VljkD1zPTLJPCwiZaGSEYjzOPZEdGF7Ilp0b+nPsT1V1vfLx6u6pJ
nWB7T3PHIjP/HToK5g8z+qq4kyTdLwK05hDgOYXlM/8pb8/oiO8yUz60BJjqVqtAbTW7ceJ6t2mh
R0HD1XNiME0ILVqcxQGB8UqGef62pl3KQJSF3X7YV8RjMq5h84JjeXSkaiZBSuVB6AL5ieFq1+Z4
yk1fnBsPS8doxBOaho9tNLKsu0r6Oj7G9VZ7/38cJBwiw04VybAEvI30dN35pr4mk0mmFLTYAEj7
dKZT2bBk4t0rJmmcPNb8Q4SEgEoS3XjmxXd00CgWeVNSXC0+yoVEoNFeClyB0Fldw5LHYBYSWsJ6
oXSkFq3qNjQR3md/wPQJ9kuRafZoUkzFk4V9UhExS0NaUdZ03qt2M1pWnmibmwYpbUIQRGeljCYn
vz6PZCOlfs9N7TbCmvOrfX6l6DsjZudQwNCvZuTF8N0/LiW1BGbXZE2lMAlusp/vIOjyg8OFq9nj
CCvmbD3HbbcyyMUp1uQfAQlDMSGsnz2vutKdiejAc9oAh1D35knPfTilSDClZkeAp1TvwItFeSAt
AOUvZQIKgoWyfI3O8A54KQjxGj6hard2xYCQu5UPsCl/SsgS2k+jk7rkv2bMY6jS18osFhhBRWtV
JUSU0gK2ccqGTM8ISkhvBcWamd9fJYnLlvD8U/38u9LYPzqLm0IydbZ8/L2xNCwYZOGKIof+U/tj
p0mD91191EB4v/Qv6ufVs9slAyuNa2tupp/B5G4LajDEJW5z3X8q2+rxUWNkU2DeYaNqRcKiOQIl
3D/vcxdOySXSwsZnX5xczOgYlww/3ab/7Xg5JxMhRu32AgoQwB0xd3H6TcAd5maGUiMj5ankYMKr
q6q++dvFn4CeBvmWpbaIcr45drqd/1W6o28FNnp1AMWMsCncl5JCZY0gL8T0iXaat41/17L4ebzv
Gs0JqaNUJ+Lb7ZmhHTRGbxRGjzsyyRZHHBpPohe62MkZUo1s7YozAXUSHtmHpU/k6alLfGU5ccTw
p889Q383fWxaIxBFD1Ljq1gNrba8CRFWMnMIyPXsmRLOs9qPNywayOqGZ5YH7T+Ozms7cW2Jol+k
MZTDK1EgcjDgFw1j08o56+vP1Hnqc/u2MQhp711Va82FAl36JYu+qt+ueWjFw5B+Et2cJUyxKMxU
SC1gGz1qJ8dnBTdtUARtZdfWdowRIcbXQrm1U7AEc6wMi9JxCDd9sxXMdT84pMoWLmgDlEgT1ldh
m9ZmXWvMK5IrPMLopvNj9umDO8+u5e+gOCB3/DPqJ1HOZuKo3AUKhcmaZXiIt5a171k480k9Xr3d
xDaGg1RsJvs/cmtuIfZ4kf2YRB2iIIjziPK1BwDKeivd0yrPYc+DziKR/xnkyua/vsBsVGD9O0yb
5ZPnptbfxJcIVMbhKbfscUcCE1ehIQ1Fe0d0PwfpbDCj1PmjfQjSbPjniow992VwIvZxKNEJJ7aX
LbzLIKGFJnYg1unkSySCLH0EMb32r1KeOnSFhLxs84bKXLAejNrhBiXEah+E8a1QBC9giuU6PYBz
o56kfKmEt/ZtuIR5/bUCx/112NjtTcMgLk3iQZMRy8vrf7KeGfAuNsCiF+28b9acU8ZDjuSEwt8E
N2wwnIe/WRMbzfPjTsOm7GhNadb6ir22HYFO0300nXGAapXaaJezE6cImb6YAumIr5FDmUw8b78c
GWhmtMUsidDNeX/KjAWUb7leeYCgELaN3ncR2BLz9oidn3RV46PsSsIhMFjCc2rg0MGFFsLc5sZQ
fve+ea85fiowbDUswSVMruKLaEbQ4nLUHdDKLX0MQr51UeN/Lo1s0qOIch/0eiWpLVlNb1On68U8
ymWiMGfJQom9DQp9MV4tot4ttBMCPb3pPRcJRTEHntChly3gA2WXfjBRzTn8HFFpCND5oIwaRLpV
VK328GaepuL7Y7EY3urZj3Yyyl03vI47nwSEQwxORLkL6tGnIMTDtPLY8dNir9JPF8VtE/HH+Mak
WnLKJ3m+hVUJd9jJscfhna8ukbLOo2MFesG4t1AJ17FpK9aP0jPSxgGLNi1YMxaIKtr4cyHbNkgf
WxkqMejcdD0ssyFfVAWtSQ+1SM2hWrnFWLpMOhdN9seGlPEWBDo6ekRz54Ij1aRnmJaLEE6A/DdV
wb8jRlhyrqcbClqLvAuyrw4bUgzYeoT/kRbrodsZHWteMot85N/DomraDWknRAb2x0Bj+ReeCa4r
PWAHmBECxqirOtaI31LpLpCF19iG+0u3l3OkseIvyDnvBdGRTNjHKXxCH3irGTmBqQB/6Q9NyAiy
++2JWkxQ3kYjPC0doJyGq04RDwSiHriROTe3dlJxcQXwu3F57HP90PLvLIAgcaoT5mSgNA9F8iDo
O8gJCA+Xz9AaS70k92lQ7mqdAEenEMni1ZgZDxPllNrSRpJK5lk04/3xLjXyIxXxg0JSGY2dyWLF
RITGQ7HUXUdrX6ay6QUo8nJxCf36EZffWR58h9lu2tN7Si5/QsGbyFtxlFmCQVYeoXxdVmKN/Rv4
Jl3T/S0lBKmtkt1cFfi5yInNQ0eBkNiCGK+h6I8j9dxTZCfEmuupclHdEPWgWiOjN6WX0EQXLfgd
Absk1ivIxkXDv0vQTORm/2jwS/OYK6x6DRYmAz5M1JzkKFsU6lE2/DPp4NJ09hhQKpivvnEJ4jGP
bYXzidFoblh8jg+xJstqqLfesBu6Pz9mnRTNW2CW/wT0o1ZYP4K4P4gY7QAgRP3oiK6LZUO/20Kt
Or7V0w/PcX1+pNQ8Z+I7lmNCHDG1JMIuI7XYgpQyDMWn4V3T/uhUZN3uEmOxGGuMUZB2kj7qKswG
kuxkUmU3prgrxuTmXWNZPZLh2dNo0rdZoC1S19xIGLi4d7Gq8H2RsoAiiJOKILeMwN1t1P/hsUWS
LguA78PqFKXJaboyulpcRNJURRaPpv3n+jSpxsjPeQcspawYwy9pI5+0pfnteksFJ4hZPPw4ubrh
TY2Yf1OkUrgPabksPFZzYqME5ZpMMK+BUTEZ7u4/qFy5gMuYhoGIoo/LH9dHrYKZU2Y/iSvPS3Op
SdkFH7uIwq2JLYxRoDV4+UIpMWSzhpcM2CWa4Gqx88Ijx1pD0DY2XlKjjRdaTrgFU9neVU6GT439
GDR0dpS8HvA2HOg0GCnaSK3zbNADSsbuSeApb6ZRfrKakSrvd6T6NGit5VG7lTvE2v1fTTJg0P81
7wExNR+nwn2ogdv/qzSDXgURnykZLbxdFqpcmGJiweNQviv2SAWqgrxXRdq1IsmyODCA4YgDEyWv
BAg51xHe9py7hukT0iisnIh+t4dXX6Q/4l0Hi5AfUpoAlvO5x86du5ecf6+72Mjo8KUeclAIJpL0
lUbLtD/H+Y+ltzvAUdyBM15ARPz2lPn5UubY0P6biLhUyMUAGcc8VwE+I+b1wKA9WgJPToWD2fz/
stG4GHj+YU/SjHgN3Alwd9Psh78TMGy43HIFFAJeIRSHpey/puDcks/vFkwTwfRqDfQGa8X/4+dI
KrGM8AJTyi/xl0hIx+YYyti3j0UId1B8mybTbA9WGoxa/dv/Frn/Wj6elF74BD5MD0u5iu0/vTlM
33THmDQN6R5W3wbaWMLNPAI1FPWgWSIRI9ry3PMc1yLscgGJbzNpIs96npyG9h+8XN/DoSYOhJQg
TGLiX1D6yilOlooUGtykfOcRA6PplhDUQ9+Z6xyxqBcvhUUtr+KQg4Fii/iFpk8beteM5ryA0BfN
snnmTlZ5kTJCzIM3hRRrcp4WNV8517eFmKLCdFEtVvjppi+zfl71X14FcGxxd5V7Mf5Gw6+s/MQZ
8KyFR+u5FvzFRDLhaqcgVsPy7g1/cUTDa8o5rvm4lbzULJQBodPzRrkza517or81CFbD5K2PzarM
d+Un/2RNirL4hgUkh0tiUveMPb1xbzt64ZZOKtAD3p8rpZxvSDXkM/NRkVRF+SKVKbkEefpluYU7
aXgzFItJ6ZG1oxrd8KjnWcRPf1RkLgr/CZKb+4dbJu2m/jGM9lX+0TVMl9Sx/BaBddYK1/zskMKH
MYNFyVUqac1gaPSIQaUd6W11wH1hfzF5+NwJfxENaynMFyOrQR/9NlSgQKy0DuLVB2t+JtMV7mcG
gu2qwt0LS1vpROq0eZy8PYPJfY5eDk8KZpxYKOD/irab5Wtz+MXbX0ZfkScgVM1OU/vf4CvI/U+N
rk/LLjBCKm5gEDhfIhxDkVZ1HwNR0HiA72A4Iuqg3idKmttGygmVG/sdJJpploiX3OiYaD34rZ0T
/E+mHtSNEn65fOqGjxUZZDLEc5M7EdyNhAMbWjehzBFlIyMHR+KqlP2tjE4aTd/3Vw5ES8RLiZij
JcZ71nZ2Kj4zBgCUAik/pUTa0i3YbRiYuVCQfdJjr2L3qfWTllfLrILaxNOoYl/7BqXSEagZR44j
8bpVSQemW7ZsK941/9bN87RGWA2ZIY3Komct7Ij01sgRiKjwvU3obyuECGaw4k52IWAo9O64eQG5
qV1HNB3zyqYEM8+kBEBVG2HKIp2t1x5RqjtczzR5Gz2gPO2hc6Voxhv8nghf5RcocagPSbaRgJjT
bI9M+mG8XD+Tw+I89kxltQXQcTEj8XFNgDACpDD8c4df3X15vJfKh/HM8OEUf0ZQhVels6FyTMse
nVCyl5AVaR2QNpkm+AZKRBp427j6LrhTfJ7znI+W7EuSw4Afli2LKubnlvFSiM+dmUdHV9Za5qF6
0muHumJOfndfrAtshHx7anWtwXAJyl7yPwbsuxjhgEdcafqsu73SvWB41USsNjWzM/6UuWriZAlK
MyDNd7UZbWy+2y+6TBPIdwRckuN26fSV3pMqXo130/DXFT+hmKQXT/Sjof9IXBXqdsX/DCQptye/
vE81nWMwWwU9xAHKx6WG7jHdkwUmBiuNW1NAFx7W+KvnRhCh61zq6ELLu/hQfGsjaQcNQA0XIyx+
pGGbSui8l2RZAdfNnC9eqWdwaNGKwITNduecK5ryJbjSiUEWYY8559wqFZiKjHaCyzcbhXQYayxL
qGrSAEd/2awrlChhgSUakgAp8HBzgnSmVN8QhrMBegvk/LtaogNWfyJ8CT0hgA1lYoHune8P3vR8
UOqtEJQEvKAI6j8u7yXUHwWCI5M2AvpFT9/A+hrOQfYM1HvgvsreFrILy7sJ10ReVTo+uGBlmuXC
QCUhcDeIBR08h/42DxV8LIOXH4LXyHpcV98KK5A4ZbRH/aeDFpGnNAM6j8ISceT0XTH+k+mzDovM
mPpDyIsRmv+N0rNOx2uJczmjM67ywQOslR0C02FH0Hu6r0h/h1dApnUWqEs3s7sScVIqzdrEmMvo
zTJiNEZWY4COPKf78uPB4bGQdABrL30bLE90EAvcxsQiU6VQTVRoKQnJQ4I7Ytrm2nfCDRPW4O3M
jHgDF0QrNwemg4zbZrIySW8CKueJzrYafCKCTuQeSbWPJyhcuZTuPGhIV0XhVfpbKNRSc0w0VF9A
l4YvkQvZE6eUcrk4p61FHii4Kh0YKwuFAkO1OaP77j1Rc7lOMaNciSNU1ox3kWyDHIBENHGa6TB5
CumLYFA6nj4k5ywXCKDLD9gezE18SWkiHVHA98hhw3ZYlDJcFpqsUkIhakOkMMo1SMd5zLIgXVSM
ODrpOyWYGoaNWv3dftiJQRfqKBRZNvsXtquWnbCjYZjAKApEYx+hyyyjleV5COo5TaH5o0MThwDG
Hf0tGMzxV9zvlac4MsaIILVmHdPkOlJPBvsuqP7qAbUQObnodEzRGIGOGklx9VEuyqXHeL/O+2PL
yMTTEOlKzMQKrE4HhacSXE1kAeDGkZIhBxGKES3FcHbdkbz2lhkCQ2+zReVPObltcJYZiUrrPN/2
KTYoBCb5QFMNtkDNFNFOriZ/GlyfXH90oAlpjCgD80nu8CChb8UzmkDnZsvT0Qf0avUrWGBZSglf
CpRTOhUo4Pm2gvpRWrske8IT10sdxWPojHwFdEKWUWIsjPJuclt3xrApRXHliZmNI06Lv4RhC2tJ
J7Jx8iCm8VeFtyUU3G1AUpTGm2r9TUAYZH8PiDnJ+a5Z1pKVMdxCRuf4YtRob9KJrBU4WlwUhY8p
wJ2Y2NG6BYMFjvOkGHUnNkkwQaOL3OacZwV7jbb49K0GjB0Vwsd4baHXbYVKCcEnnrhRW1hltRR8
Juz5BTdY0PARNGIxzFlf7BCx40kcP+FyjCFBcmgkrfmL6hTVdDhT64dbUAGQkR7h4uwZ3OTyMxJ3
/T00upkbHU2uNzZJJP8T3bQHBi1uwqUAhUZhSxn9f0H0YgOCGf8n5Jcy/DRj53D7c9UGoH8mQePf
Mj56hpEV/WM0M1b8JZHAh9Jh8NB+p2cD+h3XQ7sKNLW6U8jwoBa7RZXcIBxxLXg1jx+V1Ts+UgHW
aAmgURRuLgtsux+Em9IgE4pPFjAksne7Q2FuuQ7I8lv56ZsnoOV8E4G/C0ZG9wIHOBrdYfKbcWMo
/VL0cCeXP1gg5OjV+eiPcQmbjNFQz6YJslN4Avr4LxO/+pQ+X7mNlWfcfsvWtwdjxjwN+dPrR8wh
J53Xx0ycgSsAEeT7DyO4FigI4wHVSkLDlrkSoTWgQBrMx5p26+pzON4T8Rr6t8RCAe19hdnD0+0K
s2L9Z+ZPY7ILE2gVMYOVBDoH4oecDx1edv3XiB8N6a0rvFX1LdJxov9Rl+vO+Li5SRV114Kn1HHi
fRTmn6l9mcWxo7FdVn919Se2T9n4C+BJjve8u6jw7dsdPWcka7JsLEToXGmG9GO4e+alqM85w3B5
ARAb0UqO56U6UwLOCoGMxSNOvWJKQrz1w72iKhy/qvCSCznn9J+k2iPKVOpfNIiFCwXsZHT0YG6S
d5ONi9x1s9jEh9y/M9IwZI0psfrWq/UdhbeB9qggS83Cn1DgammIhIDdy/qSXzp/LWX/ksw/etqX
ZZizU07jvW4QH3m4xpacLpeyjCljlsH97WjV5UfB38sRGoniZuWnSXDVTw6yks+c+mtGn8iZ5Ohe
IISE29TdOay7yNksia9iF04+eixadGpqbaV3ZHq/ArrUdbipkT4OMpCRkpMWOyjb+HDNyVcc3HtR
2z6zwnJfFdlWdUEi6SLRESwOpo1QlUEGYiuJ3vABy+IjBqtSX2p5qyof/nfrkXKDGrDhSNH+q2FP
lB25mfVWI4ipqzGHZn8JBpdxW3WPLvwO6bBL1TvP/0o9Wrm+uG5yjcS0C69VkMo5PlrD6Txsiw+D
TruIgx8tEoIrpOiYBt1jCTyR/qJEbzDiVojoDuZooUJsAUp1UZnVZdJSx0+S51+x9BqnAQuy3kRi
IQqvKIeT8NvbgP7rijm9Yk9YldWOWsNPmLaXMDvBxrvbXLohKKbJNavrS+a53Nv/ZPJoRi7SudSe
mWErIqoVliLpjGUMcm/8T9QAF2mOLH9lPJZlgrh+2dOklbfI+DBzhqwTSE0TwgpDeU0NMRh20NKg
dZBaD7APTfOngUOp0DUVS+w7JtDxu2JhemG2Wyj/UIlyrpvjpij4ASaHfElINs1yY2g0nLwpI+NB
kRiXv9L47buHuFPYBamy8hP+fC9gNK6yV5HhqM92rz6Q2U4h3IEfCXl/SfU0mS+anohVkSNDv6qM
d1N2ZM7eQz86jiTj+tE2hCYjBAhMM+aLOytzMstueLR415SjPLTX0l3KpudYwyagE2XcsjmwkLSn
w0ykmIwAWSH6/UeibBEJHWSInvcka81JhqXd6agxKlPj14TB2iL6PLYXhJB4JFDX1+mCeB+0PSw/
Lqgrd7Z1fVKASLjglviyGvo4S/0pP8d/qOvEZwg6ZVhidIWuiQeSkBQoOiKeiNmAIg6HubiQ0L9x
dE2vhrBsq5UPa/xrnvziNCq1BTzHyH1Fq+bN8c1gGNauaEhQyxfFEhd73c9BDq7yubeY087RtbUQ
fTX1Q9NPHY2Gbj/EN47wnHKpMgdq/jG/qxQbEt2xcWHRuFNBcxQ4+/L+HEFagyA9MfzkqGHUQV1L
38SuMrsOSR3lNNsuNcE2LAINhJ5gFbxKcwVpMuc3aqJijXwF2RINmiE6C7S0s41ATyf2/xYhemR2
p8hF53xP25cB0Bz5k/+CiqFRjFcq3vTMrt49PiFR2/PuDGxIsJ23U/OKwoto+oGmDE0Xj7ZqQP9P
5kaLsKM0glPR9+/zu+T/dRxSCe5Rw6NIX8GOCySPIfq5m5tuSuonTpnUU2bX78gfnoXszoDKNU6U
wxZAoQKpjTNv3Z1DJNoZuJLQQfIRdi+ZtlH3MLvPwDQIBzJ4RozmFNoG/qsJ6ofq+KfJNlxtjN+A
0qBz7BVqMb2SFmP1gy2vYGbmK1RG8UYL9hbUnpHtHUh/uearbDzSalY0KucScSiZOJPUV4/WqDwP
/lsr2Eyi3UErV8UNsKTBkbkUmwk0wa/I4CN5t8SAQ5uuMKVIGIOUlcwhLXNXkkXxjP9kDLZu+sQC
j9Wym7AMJoNmrsdws4IPDVpmD7BqAKC5O9jjaLdDySamcQqSlN8+sjjqHpvptOb++vVi/FMRTDZ9
uspQU2Db5JTEPIA5QmNiqBA2nOWaCqviFdFin84rY6VcIZMjHmBFwyy38shMXYe3Yauuw2rp1MF3
J288pI7NipvOZfpHLU7SH85KIqLpLGjh2rpRLljBsAJ5Txe920ydRDSYYbQsaUip+Df0yxieTDp4
KVZb0QUZy+2c9+KqQn/zcMdL1p6mU3xMv84/p1MZElsDWZCHwtsJ3Lr6iD01Ai8SLPSEHlN/a82l
iOyxjUn9C1dGhBriyKgOEuywJfOHY/I02uHY2/dzdSJRcOwlvAG4zqQb3Qr9Jo8PCcdkk5D76Whc
aQ1R9gszTxHa7FUguDDAxZIzvjbxFpsSU/pc0nTeACgLKiqBlTmnohwduTq7CEeYEgF0dfVNiNmi
II2xv8ssxeBTYot1GK0/ISigxSkI/1moImkV0TBECdTQgXljRUd6XgtLsTy3qPPYGIwn7ErWdGaM
ATKRgmxZbPvryD3GyqsbiPDDrMxGSmY4gg2us09MrntSUo5z5WxmGavqjq31EcB6E0CxLMZor1Yv
t2dVBNRrrnSolYyD8QlkuGd2wOcqbgjYwvOIo0iGARH/JtL82HHr+c7/QixwqQNmIeeGll5oq/WW
U4T/U6i/SbMvzK8KYdEDHqC7EqnMnzzMqU3zuIU23iq2Gx2oDkM9oFBCtXQo35r/qvYbrg4CQ6jN
KR3XGUjEKJ9b3cmkC3/InVG2dZRk/ZoPiAuoaW35D8IKywScZBRxSwyTjI+0xYa2t0eRwvoyhzEM
X/5VlFdhK+KBdrjMtKIIRrqK+g32ScpUlqOD9kMax5pJM2sC+r9132yoT6V7eSjTNUcgjsC4I2ns
7yb7i0ikfWjHwQOK8gC/wsQwhy+P5Dbv2jAMCjbSBkExdfadPrekbjsMgtkRbClL0hYBvd9eJPql
4gKOkWmtYQyo9FvlVWedXY1EHpo/gs1IX4VjQsReYxxHDz7K4LhTku6CbcjzTr0+3UwotxVI5ZPo
BpVSM9sdPP3XN+fNr07H/mi2UwhNOKmLwYqg2NfGDUdK0nsor1DTnfiX2wo6II8RvkYsQDbLL3hb
/cIYj1WEdRwcqeb/sWf432x0RI3Ao823dJjDYQv8mNZo723QRbLB8yDTQr5m+gYeHjzdvp5QzOIN
hruO7GWLdpA7aaUbZ047GKK1GIm/g6vbpBcwYCK8MdBZ+8IFFREaUVReVbxPlYcq0Y1ZVOoxxpwe
n3t6gnqPnoBNgCZ6syDBIMtt64S+LSSs06bVSKUd0b2p628PpInwNeSb7tbtchKvrgP2LeY6ruNj
XlvIEoTMJU3ZUYUtOzPfTIoWSQhwlowvGGh0dU8yYBoQL/S2GSBQuearSjuix9bWfX5pcRJAUAfL
eOLDDWgZ1/TSkyPlIwfRgTH4tiaUblF+0eEq58GXTDdpT16BsMFeyebNIk11RDxfOEmy07P0k8pn
aZ6d0q3EtDyZM5jDITiXjukz7bh25DLxXgABHGAHMgP6gdqJvgIMfaHdFQQLDoplBEP6CIV2BuaW
+Qu9D12+YIOQkNmhl6fuKtFpMy7fQlGl6xMaPO8ORygALZxioC3yxVgnY4M6Tvpr8cfjIShWAcGW
wXqAtBAeDcFGauMW6/ZD76rMGSl9+4RjoW0ZKZOv6KgOtF+m45Fd1Ydxr7drjw25XijywRTxGhGi
vEzic+eEvv3XWXQVuVOp25tDkm9NbV1hkop6QHuz6FjQG6m6U8E6XrOk0QeOyOOBtopOVBF6MlmP
JHfE3TEGhiiAeUROw9KemkuvdhpmBcd2H7jn7m+Atv6TM/Fb7dp/6GRYXLGVx3b5fRY2vCFLOAvg
Olpym6dMPmY2DdzthTZXHctlzIdOnNM31OWOCAZCvVDEwRWfN+92P+LoJWlH20h/8MBROcEm7BY6
evg11HIY4AgsViiN0rVCs4G4yK3JqMBCMIiVht7jQl8quJmoLm3GM+6So+h0anXOjS28xj1RCRUR
sD4ErZEA96nHP5Gf6nELZ4IjXuxkuwoTFtjTaAFb98aQfIW8iTHOvH9FPxrbe76ZBIWc/fbwtsms
0b/LTYUGci1eKqdXMXH0yfIH95kSMXurHAez58r4SwlDwkSLHsOClLZWyYweyQkwTjDJx9a2tAdu
8iluCh3FHtUdcqhsCdlA27QY59sli0pZcAxEIcOzBX1A/mUCPBt4oOf+j/mMSdqY0glIdGGmAxaF
swFke9Jmkcws7nqIlr5wZIhkDaFNdE7MgUvGfFlZewvY7uWZS8y/Ya/tIaZHW5j4k48GO/qpe0+I
UaisvEgE4N/+06ZeInQC6q475paeOyZdkn635D31/9pk4c0BwnjAxlUIJLSPImfqLYzkn5PouxhW
TITBKrR3iakOPGO015xHaQNbEgx8HvCxABE3s8EbogmIQu7Jbe1fp3Y4KCNIQ2lHH86nD04ulvqs
sToam4o2PBYmnCHxmYxCmON0gUQ6CNY/CHhWZGsIZieQKfd6c+gAYVTD22j29zF+Txc2CF80aqO1
9YrvSFfZ8cLTUFzJAdZOZD6ImGpYlou7RSqnEYCfX+HcmeAucriT9MmMaH2CVX9soDCsELE00o+s
wo58kUTLViHOqTBElx71XNS3Nfme/jful0K+QJBnw/NxB+/UnSba0XTMsQ4SU7+5it+d8fasgz4n
rlA/HjoLJKix4eCrAUm6mBhuYOWskHTSs7Je+Z6q8Y1oYlAw5/gnBIvQbtxlXG/Q5qCYgkOqBxut
3CrStfd/u3xJAkElcjJa+d8oZuRkX585+phOGWKnfzB3bVyiAjDAQijR/tX5ZxhWAPOyAGW7XbuL
gohtxxrvAbkEU5TafXgHREQlPAv4TctzyfOzbxeZLbSIaEluCJeFgT4AAtFJfkLUZfjBWopjlRvf
OJFXwPxQJNecfSXfUQagMhH0BSsn0heGeQgD//VPIh3Yxw5wTa5YXWflBoGPRO+BasTORKJJHU3+
izI8VywYcXIZBvqrCyKYKRNRpWfR2WtOCRhBzqGD4PDlMABJ2Q7dfMv+RppVrVxZTKPkWQ9rxdsS
PsUobjSbJ9PohiBM2vMVMHfKHWBaEli2qmSbpcfKBGnogXitcU1NCoOeI7kAvIgko2kUWLM/MOdL
o9/M+PawbwXJmYqyYMbEgqSGL58LSnowyzjeKXJRyKvwVsFVfUjjlntzE7GksmBSk4lPSXwGAUN3
eDYG9kSicsoRjIT2iH2bYzw1Jvp1KWAwjiLCbfHSgrF9eMpxKjb5jioeBXXjXaf5cIlQlmymklKT
i5SHX1LohN7H5RVowDWYMDh2ilj9tPK7RcgDmm0qRtBBYfjymfXFZLiQ5hATz1peY8aDPgE//R9x
QcKiZBSq2oEAGR/HDzUaioYOZqS6qYnFIO1A2EgqP8TqRTyxp/5I+OUS4zthPtCBZ6DyV8tHT2iV
TIkUSDoehZkgHsEzU8kheGfYHTWHbMq/wTgdHhr5zrpFPgUBYZsCLXvjTGP+rP0M0r3gvxJCU2tq
ZEiXKNUXbfhbsiv27IXChpmz5Pa2aN2UnK40daB2kOpvnlxOSxH5TH3wGeC+Tr35Bv2ItZTRpf1m
9dq8wsbRL9VVe0GI3pp2cGMuidiSaF3cakuJShSAPAOEefqLel6htaStyl/uNGXJN0vzpQXCwEGJ
0cVahhrWAAwBma+j+uAO4fDjUwD9EATkY6zmWA3n9Yf7XN3ROOb7hRmFR6E7C7Z1zYi1RtcxH37G
J84PH+smQwTSpOqVceRc9NWfrvjjuX03/TPyj+IWHjgmPjZD9eASdJSv3CVSQ90lYgDRwKayNfcy
KYBY1Oi8h6eU6btKC4E+U8Vpa9nwQL/Aim2KP3bP9pDU00Ok+F8jHZV2yXi+1RHxoWPeToWrY6WX
3txhQGUyznM57UsChD7r1XqURpxQ5+awkKaQeCzC4f9yHm7chihjhoIsJhdEqd/8fs7CprG1TsPa
PUN875bdxTpq9UuwfdMer9IJYR6BDzi1wu3d+mpxi29DfBMOi5Kal1yRg++Q0uAurfUhe3HLa8aa
+Twzw3zaLyGpbvSbqi7ypQ4foNvEk+6tDNao7+GMrL/Cu4JkUCQAsYhWuKqPrNqI2c2HcauOoUBK
p4Ek5n9nHUwszg9sXvqSrA0isg/eQ1VJI7dRfrXf1MGQ54RstvAyGxlVVV2ZzszBAd7BYHVXcgHb
pVEdi3effxcEbis23QKD+JZ+3cqODlZU/bEoILlp8a2u8Y5kDw7lBxfyPGvoXPwH2Z1pgsXKcuMz
MkdZpBvD8YEZLasvbaZcp1VrCmGgr1c8LA5VtNwm+RDxMN34y1QQHVJ1JJOEwYy0lLgh3Hzpa4t+
fBY5OPdZUyB6X7C2QfOe4z86NRsKHUS2y4y55wK6UZqhKZxTRuL2pYan0c7PeKRTrue5HT/MU3TI
LhLtogv2Z1v56E8Oyxf54N9hXS/9e7yDNHnHgGWc6GRBiGyhHUB7ltbj+pRPQXELGLq/I3ZfHGuP
INhCp++MdfyFT2FPwyd55BSm4HTbn/pC5cxWsdasXRo9GG1Y29Dh5JQay3YRXJiMhvkssHlLxq2h
g3VCl5tuxkWyxbuQb9V0TrP0hPcON3r8/KJ9WD5lcFCziJvAO8rJxmfNQ9bhcdzOOpyaswG6Jesc
XS3g53YFvPKYIb/OOCc4hC4Bqh84/62rGxhhZrrG1p6OXUo/J/nBvSrjTH0J1ENz4w70CdF1uOj3
E18X9g/EFsYRcu/QHHWX4jfP/VjZnfxKN+5HoV/RboRgTY8OwtLc5RmcE1LqEz2HwEI7KTev5jgS
TZ5v8TuDI9qswK/th48GBXFJv4/86NGmrl54TrX/0P9HxlsDf7/JoIuPNBybuYPBjGNypu4R9vY0
517xEycReETwXxgx9hqT+BfeX04ZjU0FSIwYorNJURrEN7KOKBopAQOSX/vwy0J6ka06ek+JuQ4d
BDTGSv6OobHNSk4Iu77Y6/TpWYmjEHHPQsxOEigz3WHMo3Lin3Ukk2Kh87Zte/ImzDujiF13iDnZ
EIpGI4SF/08kMowa/apK9pAuGmUrGb/dV/Wlb5lwSuBeQp4brw0YyS58810KqyLLV7lcMcL9bkNM
d+BIVKoBLfbmUgkdR/qkkG0ZMOM5giH47SFs3JrKMahPUr0XRPjg0o8uLgt+f4Wyjd6/WKwj64bZ
A1mFtUBZVCDRyVbyxeKWpQyMaOdLNKrb7oY+XvD/1I5yQUOr53arGp2M2/E0N0zAfDQqfrgkygXl
2uBk5OvRzMPO/S2waOdIWLLGRBOjNEfNQrB+iGZEIFM5yIgtqSL08T14CES6m+EW80BwKGojtNUu
JtWCXtu8qQ8N1XGK6KsmeY1FGTFt9nClH9SrXkBc+YtUHvroqfeJJlEhvW3jxI5ZXlVUxZrSEk49
CbBhk9PTnlaRDCmtStoqa7yhHmLqM/SlFJXFO0f0J025g52f03n/6PGzpnlaQCCsnNr7F9AHAbku
TApK4Ek9xVoJ84Y0nNiA7qcd/396kMbRW+KMFqPiyaFjpGp0aAZQsCKwswH+JMftYK+On561XsBu
7T7pKmrGsE6aJwifvIPV7F6rhjK7v1aUNWX7o2B+TLBIUFrKtPFoBJcrOkjMsXLrIdRfAdbet4UY
p58hYin8rfCobfoxD+EworDxts2+fzDm1ZiDX8NV63Sfam1gbnzDt3DyR3HXP9VHONRO+MjdZWmb
p+ycbFnaQW59IiexW0c+iVft2/i2zsS77HWGvHN3R981dtQFSJGrPtdP/bZ2dFINVIx959aJHeVM
T9TaA9D87Tbq27tyIbj45EgsEGnE9/rs/3jwPScZUL7v2z1/1c/ofWJq4ACvCRukQsFSmzrlnUMj
QhYfUnp15/horaOHlf0/ks6suVElC8K/iAixCXiVWLVvliy/EFLLZpVAYufXz1d34vb03MVtIyiq
zsnMk0nMO7GgBBtvp1g1UAcz0OzWtq39sbk/kM7Q3mP6S/uF3YqDrVQpUnXJw3Gj3BXWFfE4l88T
X3/wdNT22NwR2uDDp7hSsdGYOvl6L6N7TcCvvSf0qxSOknhMV04+uxF0ilH0l6IgDHEmRJ9OXEgE
nHPQmiNrAMJ4wjroODiiMiu9Hm1Lx7R+x0Cv4ra1DUbTzFW8mrC2eiCb0ef1lu3wPYC5wvSvUklM
NEf35rmc7M0DN6Rc/ylLjC3IFG5iD1Qn95aoir6p/KsY+GTOKzR+YcwOq94cocgNKrpBCO8AlXC9
pE9Fj5adGlptiBAvlY4v6ivu4IWDEls//AGS1w4IiDHJbkA7/u+TYs5ISrW41fmeTVJ3XlNQzgWg
vZUveenLfwxVG+TtxQy0o/oYU+LumYuNcDfD5xmK1OXnJVxJ72d39L9gOYhGUVzG8+1S84aSTAZe
WpQIMRr3tZjBWUxskVIyOiDb7yKAYRt0aIA545xGyQT6MJlTQoDy13sWDEiXfH2Cg+hzOYgSkQ7M
++wz3I+TgfJDuwyjw4yMSi2fOx/Jq/QFhf5HFgPRtbHiUp/tbhD+a9gu02/E6PCTeJsCksJftGur
ELpV1WBOplrSaTQIohKQxJbTJug9bhwuQIxUYBxEdhRqLgI/zZlxVaylzqBi5ijIMocgXhTsKEvJ
JQ8JjWPmhx6IzQfCRkb4K+YQOaU0Jo7qdp+Ba/RcinYQU89Uqteo3YUIaVGbgX+ZeIQrtzo7W6TJ
TX/q3xCtaeOYhyRiGhVVy+0FWUZ5AJbMLHChA2W6neYRoRbRO2BZ0jgIVZl/AgMek435CjQtiNki
GzIDdUZ3HDJvUXlRpQMRPbWfOP1HLjB5MC2n1zc4LlTZRPcoNEQwEBUuJqewb1nqjxh4YCwwkuA2
Hri9FeWXFP0meB2W/QnokMDMD30fbY9Mc4TCePxn6bs3xj1akCXXHBPCHHWryS5tGrLzSs9o06gL
i+rIST52JxjP9P2FxB+CUaOGofcssZoLz5pKj1LzlI5iU+bkirMdiwdonM8x7c5qy1Bt+yfx3ZOL
BG2q8ndTTsYOHpVTzrNULIo5aN0OCXKMVK8acSkm02ttUZuPLWlTRAc9dNKEDIDQnZh+KJDx0tFA
ClJfd9ZVaEt93wDR2sCPE7hNmpnCAYRiXAI9L51zPt1NO/yqf/PikAIUohyeItOudeJd+zm5kOmc
NX4BMTdstNGQiMKmnCCdaTXCHWPPg0BVaVpnQjMVBVoi6mPSLOkvhwu8XqFYc0TKCjwc0As9eMMl
Itx/PacrSZ+IXD/Uu681geSEeAkZ7RMpcUffCR7bStjc9HPwPoPlgEs6uiiEyGjVRxMhBf8r6a0b
Oj2miV7iohLDTqdg0S90YxDQKAxtuOUYA/cx7/YJQ54EOIzlbaRsUNGBS/x/zgGuIeQLCbklqbJk
x3hy1QXye+66NjV4ooxwEqf+ArfFRBrzb5P3Tzhz4lSFeV/l8zak5fzd4k08J1az8CEJBAvS7SMU
ts8zosqRmExU7xIsJ/cqGwlzQzJiIeYj5zB+HyILNaCnXDDlJ96BmvTTX3WM9vu14Ke1uyC2/6P4
VZg7mgXgIpWjfTLF8tfR7q24EzDn2SnBaV+Th2CMf0Nj8fmlXnhluymo1NVIHq93ZH8oG3Cvl1Dl
ggfi1CL0h+FzX4znEpZMhVge3xXYFX7OKna7XLbGK/OmVCo5PcsF64qRAgvdcNMpoFYXU4IGg4fr
922+y76NmqzrRwZR1PkgzEa3l0GGyF1seN7xEAkjfWiY6TrXN80TuDqxE+x2UAwaVhJoJkBTs7DI
mX2f4NEI3gmA7601qdQvDKXBuyvFz78g5SiXmwsTKJUWaNMfGjKsWYapY+JRAen19IhKpa/FN2nc
Jid8mwxsu4vd88w0IhYRA/NtGyOlOTxgmaaJCoE545X+lf/wWr1jV/I1daHQa26ATU0mvSzsL5AG
L43yq5kc+n4P4IR/9/0jlLWsfXyDzc8lo+zKEBmgzZaJBPh8wV4TqfOLQC+SDyb/FcWClT06WIs+
ST3JXKEYugy82wmC257MEeLTWn0Tx76IF6RVmPACsatUOGKWYHTDDHyJxkHGZDJnqiCmxs09HL4u
Jg9LBi3m58blIUa3q+DDqSDxZc4+IURD6k+D5eLUau4S9MbFcLawS/uIMXy13UYkYyP4MV/EkiOz
iy749NPvwGgxEgnp2BMDTaic++zdkdwSa3pphrMgUgRkFWNr8HGETNoQXH+YpP6L6hSGLybAsu7Z
ljAgy9ip64zyHc2q1sZMkCQosLHthGGxsExC7IRr/5Lz25zuI+HCzZTmND4NFB8Mgr6r3uGwqIZ/
UvkTwaOqeBexIX6/6cFRtBOgDCWVuFB2YnN9glTD/C1MVi1JgeMqQwv8cchjxNe3eqKG9zpQj66+
9PnDkn1J2gyZ5ETxKqsulWBHu1sae5J2gKjgCjvCQvAGQj4JSdOm2IxsmaywKIbASSCqy4Cp22rT
5yixtk9JhOmSX4/GY4Mt4UDa195A6yNMFnxk7dIf4CanLcqXFMY8OYTNAY2/mjjmPqpxrnXzgV3P
TW5nfAaaFBN/oGHmr6DZtHX/WqXkrb6CNNtk0zWlBo5UFPKFbxHvEzvCMoF8w9ZX4TYNR09p5uGt
Gel7SsuXCnWLmIeFBYGHrl/OHPoPPlKnsVMdAMOYvSSBFnoVTyMuomAnpEqpFhbGRXj5vXEMd5V8
XY/fKV+dATtiqcQb9rm+lKACkOXk7wicxeTvIEbA00BVziZWOuoanDrhPHgfq/ZcJ/+Yg52UR97H
vGV+hU7Lx5dG0BLM6vWEwnj1C5380hBzkHDpLdGRqrTnWQOwSc1+OtjTjSYMqXD5OXUs6lUNoal5
IHJWIAX6VVo9xwO1I0UAY/LVi8PbcNLsPu7446OK6DKz3/6bYlz/YRXlHp5iEx8QqFrq2jEePfyv
C/kf4GjDAUg1FG7I7sGAiFEfUq8w/p/LR8APShUw2Ds/vWUgX2buzWbeMCmDWP5m74yyExsyybKU
YCY5DriRnzjeOBDrYjW2SITnVgBK+cVLNzqEHaF6aWef0SG8YWBERutWmBBij/85YAlFOIPEKmIM
qbDNDceZ9gzeF4qZRkd9IuNBUWJgVpukMf0Kvh4MS2Llor+qjij8YRQUP86XiuVTI/I2RGhmnTD8
HtgDeF3WMH2pn/2x0HmEwI7tGXLMesTWWU03kBOfIyK8Dqti3GVA8YtFBN/pJ4WvdvOGiNavjIFX
/D5nob4mOg20krMYQjo6MtL1hnJO5APCqwnTKLoN1AbfXkOp8XV0+S/9Qn9CFyXVpERUP+wpI5Mi
tLog++WaaoATmv6GXl9ubQ2TpgYJPtNHTCzpGiIY5lNrRBvWA1ymwo2RU78/KXelWpowyYgeYZwD
Og5+MGfR4UMIm6392JBEn8bXE3R4kY2SlnHlVwC/hXdHA/qDuQZT+MWlZug7Khfd5xgBaWiHRW+e
1V1hnniVa30XGnurWVsvvPWuarNuMDy7a3i0XSDALFIYBfz9RyFL9YzymopntN+XhlmMah5PvnNP
runIiBX0q0u8VxQYGQmZNL5PuB7BS8SfH+MxrXdTWC/UEz5O8suSKvLFUEVI8z3d6A+s7kQmdHoK
YZh48tNzqGOVk8cudjnJBY+IxyOGW07aB4sGOiT1MP31ShnShlSyUp34GshPPiw4ooGqOCkQt4u9
8uPgWk2aQS6vkwcA0E1JOJVjVggMV7fGE4j43wQzxdoPc5eM2AbvTuqETdUwpB6E9XJyx2c+2o5v
EWVNVbF6QfiLcS5FNAtnlGqgLykSN09N6LvtGE/peC7hTEz2BY5DO5wfKtyan476BQVN/d0tpXSD
HvkM2gxXjkYW3wJKOnP5Rp+So/2wByyJDxJtomcEtIJYcwCEiptMNYz/07TAw+eMYQZPlu1dbpc6
HraMP+AlwXHjlAL+w5lg0T6UDO+JnuoTRu21yVG+v9dGdDOjeK5HN0jISYto5yya24R9ggBbglrV
ZCdl/XxUN1q4MpEUd+eGekTqFmbsqk2QAyr0eKaTXJTtOqaTdShhScNQBYQcfrZpsYtBvYT8DkjM
KBgKEyEIHw+n/oHUrl+krHKGmYPTJDalUAeH5OOvNFF9tBwjj3CFPH9Aitr+AoCRph08P55HKbKk
asLB7elVg02RRkP+vusR+wthJsdu3v/77qxjJC8AITmhCAj80yvnFdTVm+7cjVfKdA/TNChkaWjk
xeCGh/DLK9gcrsI7wKz/jMYx3rodYlJhtXu2ByklBXzT0TQMWPrzuGZnyrjk+Pfx/vB3NH+wHdUd
vJXYpD6/Jg40QX8mA+HWb/BxUhHLz16rCbln9hMM6A0CIVS16uuOrX3d7TlPKHuNHpM/HjKtjwQA
hy+f9lliVta155i98Pm5DM89E5IZVamEajUtDtCmkw4xPeifZWDJ75W/GozlFnlUSd0xskfRVLBp
PL14dWwCZhsH2xoDRV0ZCE8x8EBVhJkdoG1zSUSewRMxj8hNoh4bZ0yONXdEwfJD04kQBhiY68vn
uHgvWFnEPWV/cMj0a/R2PfUP6icorD9zdKTv6FD9pbjx0CG1rvroSeqR2QuwsQTlWjcXOrW0trX9
+D1kPrDwVCbezRN2iyiC5EspuQ2ZmBgW1wugnRG3AFSuRQ0ZKvNKxGI6aNawU+ynvYPdnGGtrY7W
HrIgbF6ujtY3x+YIHS4WNFhnHxPllhqrMfmXthjgEC6M80qCron9+fkTyacaUpMFY0WHiYUyc40h
II3qqBzN16bE6jl2uJiEWqawji/lnCuYF+KmiD0nkiOLkRJMyMyj/MLws7PhDtVkZci/hf5tDti2
LIrJiYrJgmjqn7eEm9Vzj0te3TrmfZ8yl8XAijf9L14d7XNT7apxjVcPVij6Z/vBMjo+hzeFsMd2
PxjXCsG8mvxDniNdp+/LSABiv0exxAAdxgMNasJSelgPGd1fztwzqLJ1UCYePlVPTOGxryL4cPNu
b5aEFeURYsD0kMEnt5A7CVvZfI3GueYobxpXb9bA3FBjyFik7xT/M5TDM+ZJawuDSpBl0mH8Dy7d
xWk016lUz5dFYUsP1CFED1I1GSf6UXRer2sPz3MwKh+z63kIHAFayWDkiQJY2ExkKWoX/K4rvC7t
EKQK6fqcaWEdKxvz8GQUr4Gt9yZ0eBPHMH4SpqUJ+TzJyqzEJyLmsCgU0gU3YUdM4Up2tb8KL0bE
L/phzBCBfjBXJhcmDDkAm1saeS0w5ZU0TdMryCWiKsTHk5mgUaGsSZznZ8rPBu9IkKdCokGIhj2+
dBQSIO5c78eFdsj/1db+c7yzJILKwRDzYQTpfgKiyucLuxVWf2a9k17uJN5OpyzjoAKX0qRvjMHw
6TSsrxFaxGTeErdvxCiNcn2e0StPQoxMFqjdTHWwTRmX9H6mb0OjI1YehBu2YCFUARH2C92PoR5C
dTJ/sfq6CSNL9SmOCqJ3fsQzVErmZEM+YcUM4/NGhjW9kJ1Drw424y8ZgosB3NKruhDBfYjKH9mC
tn13JFBFVCO4CUQuNnBGhejQ6e5wRCqW2A0hTTVS5w/BrfhZ2Ka1fJFUVShYHTGo1f8oOeZnlLjW
eoLNrYI2FpPuZ4Ql0FfTYdkmufWwA67u3USnEEcABpMuLWmTZQrUNyUnHyfG9KwNp3O4mTdCglo5
Wql5L2qc+8HF0DlUVATwQF1G6jojiJb9BiAeX243uSms8pghmwgEqsXkQ/jaTPatvJJ6xdcIyP3I
v9qedj132tP73jQbK6BIHIlCDpVAjb6MCSl7uzdGMfkALgt8EnVYwjZ+LP2j8Z0UU1ejCkXfwYiR
kEt1/UHLIl8u1mh+pk6DYj32lObMBAqmaxCMtGQ9PpHZd/dZvp6H8GW3zelTX0UTgXMAOqJq8qXx
QZLs25x8hcmbJpMdl0jrYZNIkd3g+RPx1qTtKVYExHoap6uKIk/xMcEdrwlMYMGcRUBPIivHuLnG
0YJ9ziw9Bjdlcobwy3oewEmH7PsZLukBMPGM0w1HYdwGHIKIVDmFI2gxwrx71DUuFjif2q4IFpYF
e6SogfFaRf3K4ANkJKKcJSnY5y1e3j78UkhXCQ2NiihCkO6X9C1gzzVqLE6h4Jj1q3e4pNuIW4dj
DzujlBoRWy60dPq84hA2z/BXEYqlEgBzY37w2Fg0akADhCGtqXn8fPxpQrhPBJecqmxRWJYDAkIi
0sVrnkpuOwOqLz+Gozc5mbBmmPXYcKJ30IXwRKi9pgsu98WVXTne085H4CqEKm8nfPlAvHQHEzq0
6arQPCRPFP8p+x77w8uvEMdhMRL+wYvgmZNwpWrAbQISB+KNFRe1KwNZbEJAiPSXVOL6brgzgrKa
UhZRvPKLPq1Zy+qm4xHEbgFKyhKsEA17yAMVfESZTFW3oRgaWfKGUkyN7x/uKGAOd3uA4KuWdJsW
qUC98P1MOQEiHykQTheQNRhKY/+pX5uLRk70YMNf0lsC5WaUqhc99IVYuEEGFjAg834RjhQ0mHWh
8SGqBMdWzcv0daGvjfYEgzRJttpwyLQt951rKO6TYkFbmmcb/MgQn/ADAH2Bj7UPLlzUmscP14Li
lMBapB2obo0ZM2uSjxHmB6Sx8Pt+QSr6gFdyYwsTZ92LtODNBiKcDSPTxaKOtxqHxV5eqr3H4Yq+
kLAi6iYQHxgLHFo5abQWztsuOAgsAMEgo/NhWUA0ssOjw6UxxkGlX3EnQV4m4ZJnjzjkPf3JrCvt
eptuWhj3Bx+O94CzjmXDVaJF4avQvpfRgsELBpImG2j3rYT8g7yQ7z0rEJaVPqXWbPo8WjPlIP+b
QqIyVM+eIXn6a2UgmgnbM6g975sR+m3r5ykwxlEtoMZ4rLxu8rXH1GI48LuBouNuPUBRoJNp2Whw
uCs8N4SY/G497OIebcEPrEdxV3fS4wkljcVl6tD+AnswFZOqx+YViMV9p4ecHoxHi8IR+Yn04AFQ
2UonoAOgLfHjeCENSDqaz1O8bggtU3+HZTo3TqL3eiCf4k6yrp73bjkRXSDjeMqm/lcs8X0GmFoq
93mGVhwdLBM6QC6daCBlCRzhzCMW7pw1E1gTo8HwhRJLyLzy70gqbTYRFi4QB4IxpsJ/4bcq/CUN
p7qUKe6oy1Ymb9V7EdlnXLEApqneTZCQhrYZ1ntdAqhis/BZdtB0sYRozJHMD0OLW1TLeVrD0YF2
Q4Urk9pO1wqnLc5zthTjqsv3pzRH20NncRVVSuPgbUnToxm80D6l4QR04pCXXypdYYRqtqT1leHB
dZYmeSGTlz/ho7wpZ54kEkpgYbz/VneqsLE1r4ZodvjqPNEQ2GA0jUAnZTMWBkijgtMpGoGhZJq/
pSyCKSoVuh+kBxbW6ow+eROmBwY9mXdi971KcHgRf6LHTCyxThXEh2JdYa9AAWRWlwGx/5L+IgtA
DmFV+2wCIV9NYG8QK7xaRPAJpKP2nqH6ExVWkyB4OtDrq9KBKanpC1SHwSsHfqVCRUBJVrhl5LOL
PiiFtPgaApXU2oUDfmho3n9l9QiAyK7R84gjX5KXINlTE7mFkFwz3qFiMqEzG7agixPdPAsXUKkl
bXFOfyzUJK3P5AVAFQMCJnbFiTui+dEYfVtBQnIJwr2pxb7xXzp4EBNscGLDHg/q68AWwQWwb0hQ
Y7B2NP6UZfS2IGS86l0w6FgCOlweaA5mJAC5yCz5bhJThKkzQaIH9PwmmpmYFEx/95QzSIm4AWwT
+KFznRxbeSG6vbhjwHRXSEs+Y/TxmDbkW+WDx0gHiSTwnla04BOxOj857qDoWfxe4wx3MiYiY7T4
Xy+N1lzfabjFwa3pHnIsPjB3jWqE75Wajjn9IZmbGp6zr5GFmxabMR48SPi4O1w0ENTTFBpOmkPU
mVBMfNphumA6kTf+v/e3uXMJfF1SL59ILRWSKMWWxB/mscCq8cP4QKCstGho9BnoHEKbO8dP5aQ0
Uo5Y7B/FBiK+nh60cAFimftgPXUOPWpKiEwKpI1prjcx3SIUX8iNeP1CHHKTMzSeof3ipnVzbLyg
bJlpsWpsKj1hMoUfBoI0zJRal2/NB6VNbf5bKoAgjGJSV/JoxnQDU8wq4gPw0ZnrYS2hNRJTJHzc
Zscz5QFxnvAKD+OBGR30d3gRcQGhtpW6k8kEFsj15MD34WMbiJdYe+2am8pn5hOAFWPtx5vDGJ3Q
4DPideZoYyeAFOZgBIJnz8rXAH4Ij/kzXDSKez5D3vl4LjDKwo0E/+IpkBsm/j0AQemoEkQQRbS4
x8jIJE56WgjeK9gt1BrMOz2JHiN6E8+7dK5yK7nnTNj98tLxHUAy+Y/MBKKpZL4HX5fJvbkbV6Rf
OmaL1ZI1yi1DdCkXbsurmNmsRe41SDlrl+UkPjZTZcyscpKDYv7yrsXoc0TN5yDlpI8yQ1GSNXes
SOKectnr4ER0HmHuYQsNcSr/lr8w7HiT2+KEwaoKhhgvmC8oe5BU9nd9xxaWf+HGXrhIifkFo5Ox
iJhbYwuAwoCgp2PD84ujBtUCmil8P6gd+NBI+u6UYFSAXAbwCbirJNG9QzI7PKY23eELwltJicK9
Y0Fzm1Ep8EEVFqsJY4dbETOSNqY5qL2l65MR0XLBkga1ZyW3LBMKPuxNOST4G1z/uacMyHw8euK3
xqi3WKHEWXObeC78QbBLTLr4PjFh1mwzcNadz71G1Q2i9eFFZ+6ZsbYOrSVLzw+pF3GRwcsFqgZA
A+cseY4bEIuDBV5sgXxgDlUNFe0O+xY22zdeMcbirTgs8Ry5Li9suRixcDEdBqzgP7hG9BeMcvCE
CAJl1aJOfHkkBIyQ27GPxheLOC4RM6GRDTMK+ISonDGfhTJBtIn3SZ+xr4hCh0ESHsV/+6pNJMlo
rspy9dZ8rdmIqdVyZVGssU7HlTZdG8MCKI1PyM9CBqGmXo3Je7M1tKP5xIH1pHbgg0eCvxnKQnav
wDgju/9qJFsxBYRd/zKsMVyonLkqPvdE87HXMsg2jRe9SoJeaew+sL6NHjQKi3eOUj5VBW4HjwuL
24kIDXx+2GKYHEBL3E1WxFmzGEfdzgnZ1gMCxeOeMAwGHkW2iYE1Sew/KfkgEkvfzLbQtQgp+J0E
z9ZyMFz4GAz34BKJfH7O0V2P8xqctp0PHxqMWYnM+zW7QfoRcMhLPkG+hKYBbhM6ISDKUveenz0D
hwRplecxWhM615JqZviT3CUCp3i6pgLFxTfp5wiqLWjdoPVqDk24JCYUxBhGcSJJB7sJDVUKk8fy
otfcGEt3DUGSHTLvjKh71bgJ8lCY/Nl05mDehwKEuzqfbBvoQ2KFUgVA0FYqpzL8fMaTm1UuMJVM
YN4UQKz7UsT44iz3sRIwZyt2Dbv8S6xthudD7ACoyiR1jQsS2ralrzuTwLuw+fxDDjxHCOQw0GjL
HrnbBPAwaUf0kggnnrH/LElgsPvZv9r53N6nbCch32bEGiOoP1TdTOzAUqeAIihMGrrfWY8cFw06
oQhIif/lG3kBISrTLFPvzTXcLnO8duZPMr0Z7XJ7tCYmCLPAu1N2mTP1zBN1wBJfkt37Yd5fX0zf
79/uIpytkkD6Nb6wCID5psLPXfQnOWzax6++G7dys6Cdc5M/Nx9W1x88Zqdm7OPcj4tMdjKGm7vb
AK+KV7/dNR5swRJRc7ZlguVJpf3gOSKCwMWFtSItpAV2LzhNsET4HLeMyWUG10GJZsb6ibCL4ZbM
3tx4XPpe3Q+26uQ/YmcnIJn0xp/XmmiHeexZ9uO4SGfOhnW1LU5fzAKDXCwZt7H13XQT72ty7qWF
wV/yOd4Ya9wnts+d4hItum9iZrU+C5IQf4Z/+p4cw52yJEaIDQNakxxRnrr1+zyqXyxpmXmuDbHU
W2xKb8afCJV2gZyg3UxXUBU42uy/FJJ5oMhmjC1xdi4YP5jdzNk1nzmXVWd/HfHzmu2F7yi6rfV0
87581seNORPBoOU52kVgnW7mSrsE9SHR49/SorjiTyGfib+Cj5Me+Xf5/fyDkZjN6XSJwaIUpyNh
zI3hBIYBqZtsjo3ijsiHm/jB7YgK4vQ6mPfqWH8NvEle+0VKyeRuXTtusek/t1jMrZ/CiIG2SvQG
UA4B+qnAOjHyz6+S20XINCQZRTwj06NQ7YOfML5JwTmB6+Ik49d/voKoDJtd4VpnfuKSmgCe5u1M
HWU9dYY95v9wkvQRjwdhkiQcEPaMc9k3urTl51cKxCTHFyUjUjYkhMWdZLPf5s4HifdHEDFOE0aw
auEyAd5LlGJ0Bt6NbojLw1/m9+hAEcGrgNGJl5Afy7Kjr19/4/7nMvrloXnDmuZNNzYTIiPDM9f9
VvKLJQSeYO8uYAQoMNFmvHwQV7JMLH/iTTYjL9YN5DH5i84yMSbGMTnX39qP/uBK6ImAXN+E5tEy
0ZDzffiXkNw/zO2hLuZfF34rdMLW1XoA3Xd3UIrmzplvXMXRfeiB8y/q7nmnTKJcoUsiS6i4yDu0
lfiNMc0HBGrYlAXMYsDvgShQM3BKciSE8Dv7Jvgs6i9pR58kaodTv4NYqmiTT2rA+8/aUEVzJp4l
Zz48gMLDws3jYqWwS7PXFyuDhgtdyBcWZ3eEvzi7SVecOq4fUDXwNoRGoqig26REX9budJ38gTHD
/KPCgCTXUTog6J3zc58yNvIOv3OZdIKAK5MBvx6mNedmNVNZwgazAH8JWxYuG9hsMHyKmwj+f0+P
zClzbRxxrX//pSsYEsNNLqww8cAosf//01i8G2WNeMBjfmtezTjObxRHxLPNwj1xU3O4ErsO8Bu/
mfvOSXfqChOWAFYtqH1qeohzwtz7Jcmn5WM8qT5u4262JsrMbbfhQgW/vT0PzUG+V1/WclyBpDjZ
mewIcz/ge/QX/hl+icHQJZbmYPxXbTe5TpnpvDO44ElUJRO755qGxdvrKOZ+m196T9T1pKNkmAHc
0T13a+0M8X1Mj/oyHOfF4oni857t3de2gtLBcAf3Dl5D1gmD5OeO8Rqmlmd8FdHQ1qVbl9f34X1g
3naO0+3+vXgfjEuxkJfZF6NmqZvsXy42P4f80Z3TneHeE7865yfZle33D3Y7h2Rp3J9rxut3oF67
8vj0n1jWz957FS07NMnxuQf8Qgd7tKJZuOOeVb8VOyuYUj2L9vKl+hp++3v0o/NYjNlvtC5xXWA2
CDnlscOBqKcMtQ10TL7sl9v2MT3DK4wI2PvZ+xcYVTpk+2KN/mqhOfmjPaUP2cYtLFxUc/3y3L/E
ParWBvkG+ne4V/8x2Tn1ivOLeS+vX+Wn7IA11XJ66008Fpn/nL+Ybqf1r2iRUfnAM6JOo0YnBWzJ
7zBeMJLFiPT9VitnA5w/PrxIdrU2/bib6N/vYQv7qTm1bUICam5JwBFZmYQQWIwi8hL/GjWeVf7U
3FTSqvq4eOo95WvJ6YiKdNgNk31q4EQEoOY25oYMrrTcw0KNBvwpkW12NFB1esnoJ/gDflaMnaGO
AuNuoMsYHLzBFjBHCassz9gwDEG2mV/pCqqRpJreQu2LickMnQ649/uFkAtX+Zmy1og0iz0QpLcB
zCgtUUbxWrHz4W/W8IpS/8z0b0g+RBay2Iz5vny1uXn7DOBHH5f3EA0XXQPGm6hgDVSPQMnshSkY
1ZIoJAf7JZAkJDMz5MJwBVBpYoucAOhw1EQI9VBeiRe7YxfmJwMFMjSMUvRbbMB+cym/sm28NzfP
++t7OHz+ZX+vb1hKVCPslG9fZjAbAwy6FgAfVKA45jJyfwh/lXVy7xjvSB2aZdERodUnDqdanjHJ
mCGNnCGVmLHDztmeed2Atu0GF/5X8MzXoFUgkC8ZeylyN73JcCjlJVgu4C1KGHn5Bpl5HWBjOtNl
1pBpPqTDIWh/oIVLwOJaZvTIB3x/088Y+7jeAsGPRAGg9Uf9Tnvbr4CAB9kBFE9RNj8D8RFwPe7E
RGBOVw9S9vYSsC8f4BsMG2AQIh+J8gDQx5ZQ75jr5afJ/CFAeY1sClIfZjwDHiZLoBSNgtDgc+TR
zGHbcSBnKhZjS5+eJmvLx8wIwkLTNjLNyDexAQsAb4E2ICDA+ExMaFqfhrC4cF5bK3SoApubQwN0
CQGhcw7yqWX3KbHzLtivgBvATUz3iUMt25DwoEeRBNEToHppmr/X6yDU3gnYGX6RSMJZa5hDkSJg
GfOh/UXFpksHJdvHqFhBbCEl6UkP2mZ8TA9SMDJ7oCz/+4tYyjeOAumCMf9Div1jtRR/SSuJofOG
V+DeawxSoNRdP92BwNvqu/suz8muOaY/rL/whoRK9MIXmgocPHkJ5rIDPnkB12RcnJByQu6aQajT
qgvFC+OAYCv9rPI5dLlVeHDT7AGgMMOQnWu6UJMoaw5Gr/VxO3GU1WRZ+X0jSHaDnuMaHoqjoc0s
ekAFAi2oSh9Bf0q2naiaAAg6Jgxe8R99WWagffVK4GrmBPcAHERIES6qvmymALKaZKD9OGG3cMJ8
bqy1XblUPSSsK6IrKKUp+/EEeD5yvydC9w3ZLboQzcRwwMH1TOtds/boa95sTRt9YezN42tDNKJv
eZqdzVtOgWSVrFqq/6edPeDgOLGzW/c32QCsU/5/FtGpRZBTBeZysnzhM0FU+AYqjNM/0FxsgdRF
OK8WrQe1Igo/bROvMMLZNG7j5pdxk6zyW4wgmQ6c0x+q2EbXhc51gcsE4eMhlqyg1wTc/ZhrOcAN
YkuExSZyMXTYxGvzQPF+aAgsi0+WH25oehdYAbjjQgxT9D/Dnew98yu5sWe9uWBr8drgu4NrjcBF
IH2Yc3F5wOkyQoiD8nQ38ZuAzoO5yX/RjhyRo8roHrtYdCRlaocLYk4UH/L/i+LTSADWYmDzSzdS
38o9deKcqAZ39LogOxZcK+Tkjcl4Zi8/PiDj3OK/hBTAJzC57ILJ0ZnfvSe+GDVZtOFs3h78D/JU
+vXwQhHrVYuRk/a5ma6JeXEVG2uVwiZ82MlXdBZ2siu2zAlRwvDS+cbGRCkCD3os7vLOWuVe730W
5T7eU2sXS/nBO8r3ZsmjrYRTwykdUfeqpKSHIHHf55oe+cbws9sEtHq09W6xzRfAvE51TBdAshRw
ylpZhAud8pQq3PyISDbiAnkRzA2q97vx4HHxZfIVAQCp4HdIIur1A1v5cEgwY0d3wfAMzFZxMXYK
fUO9Hi7hgVoRo3jFj2xEtX7EXTQpKWJ3aiOPx/eP93LwrKOE0UbsKLQa+ZfJnAAHFVsR2P4ldhoH
HeXGsjldHbKPDm/fwla1nmOZJFYe35iczS3JiSJlQaAt6wnvNc3PEmbV5ZWPMb/N5808OZSr8d+4
HQ45awPE30Ei+G/qhV4eaD9FOtdxj8akdv6mh0S6ipPJwHMytvEqDbDFDdKAYBeupfMXtMALnU9U
erg3OBVKR+z5ljJ8Geq5AxrqTe5JOP7P0lv3TeBPZpeeHuSrBBskFiyxoDsct/JD7tOS2VMvx/73
lgaYVfpQEzOa3NkwN9F+zKbDDAbD8tFjphbjUfqx8k2HTRphMq/hduopi9pmH0TAMSymXuU8yLuf
75U5l2wzg79+kIPqMQizZFB0AeTBP+WrmMxC3U38cF9gzsR4xr1c1JuJz+y0P1lMvDP3i5uqbKiX
7GaZXLSDSDcr7HxRzk3MlzKbMWB7ctBtXJsC9ajt3/B/D+Wn/66D9wGIyWVwfqV5zIb5n0f6iAnd
tL6jJYnzyCYudYAJ2ifIdw1i6H+4sMr3bl2vIv6JAVYIrFW/6v4YJXpuXm7q9tgQg8bOLVoPHUqM
JwKQQMkSMO82R5vBBeGpRYgV9R/TDA60IZhO6b9t6suT6XWL3p042Hv+Zgsugo9fs02Uv4CXRjDZ
ZH/dX7yLA+uf5DOUzZr7BImvLqPFe53b6RYns3m7gszExE3ApOzkuWetsPH39A3jWbaySFkiQPE2
hmyuar9vNWPiL25xGTRe9pMtlDnsiGe4vdssQIcPdMlO4TRzgPkZSlCHgOyZukqWpdv6JbHdROnQ
9y3DxWeVnA3JRcglR15xkzDx0NmHKmeYS/8+jyp3/kfSeS0pjnRb+ImIQA6hW5C3eFM3REFVIQmE
QAZJPP182ROnz/wz3dUYKZW599rLqPgDgVVgB4llopsFyP2s1xZCjBa8f55JtgTLdN/re1I4GJyh
jUQ4a2VxGffiylgnp3Mkviw+Ts6Tzz7wO8DATkoBCkyLLToY/Z4BlV9tHj9DxB4xl2OkX8whZvq6
tTB8S4ov4eU+e25YcwsmG1QlK8xjsc8BfTin3A4o5oWpXCZ/bTavJtb9+NgYyd0R3vV1AI1qAZEC
TTddki/ZLNEFsX/scFE/n8xejvhYn1DavNcME5vk/p7f2ENoGHFwJBcTFGGr7F8xxX6+4azH3awA
EpAdYmcoXi3s5lj4jUe/pEwJfCAxDU/GGd3rYurRlYwpLJdlnB7yo8SFhkjmt857UW3QJLv/FlV8
XUlhtqTaW91WTeswWZYdEO2kBCCYRnjsQjBKij0BaMHgX1codv/uOJh+v2Ki91jVd3y1ea6gXUUv
t1sWRBei4F1mCZY3iJ7Zbzr+IskZtu61e43OXHVeuz6k0dOTliAWtpCRR5f9OcpfeAkj/YT34kC9
30kXrD8eG+mg8gzBhOE+HPtNfjw5T49JLEl4kz9IWWKbIbMGxQRYhXtPJOwMftQtyu+WZpBL0H69
YiF/XNwCZFz+aSmyesm5W2F5rVq9O/FeTr64e5KJCev85FAMWycvX4Mq2vBw5b+3N/1WDlLyh5CG
lf6KixgJPFaKKwKLd2xWFvFmcQPLq5hPHSj5Fqnq87HTL6bL+4ZdYwFVtdnQlMDuYRIwIz9xNyZY
fJb/fMIuSk0aZX491rUz2QFCXJjnthPEoeb9p96Vf62vckT0dmfBavlQdNCTmilPYIw9ofMJoPeY
z3Dwyx1uuA6EOP8aw4LgBk6XU1i6WHtfumW/gLID76E5Vpdh9RdzHPg0WBQrtgYUUDpPkW7tqCJi
ly2HTFeN0aK8qw7DchRKi5aTO3PHu2sMbkEH9b6ADNBk0Z4KBdndnIClN84LhQ/kNBGrfeXAAQ3z
u6X+g0FdOIF7zyM9wr0Rj4nqIK3phRCGG2gL5zeoK7hh0ezh4WScPECtbPwNYxYDENozIBfDrf1A
WsAFHS9bkp4aZ/IkjYA02XFMDCfKXjguCo48TGcAja2d0oqAahYXdYR0hLj3IDcMCh4qHwsnTt68
ahy0DnRs7DF4ZhIFdgQGA84izOp1povilQD5+C9YbPClCAdmt6a/4wTp9rDAguycb6/2a/34AuVi
JEqfAjBE95H/oqinUJhzNhJ+HZicXgscW5DAkJR8IFNAWvNl+TY1Cx4KwZKYkjksTmDfhwUyOftL
Z0tMezhdAev2zM8BEj94e7l4LZqS91lTFMwbD6LXXI3LfWb3v74aZgnl95bcLRsysVnuzGFpKslT
5PrGrT/h954YVDU2c1RnPJ9EP8L3glEKwQnp7Kea76V5EWrW/ur1/njGBjNXI1gV8/ch9bq9dsFe
96Inz83TyxfNkdXyR/WU8EHzJYiZV6H6vSXQHvb5tj27igfJejGs9CMry2fwhWcVEmJh78VuyP6l
bDj0RuvrH/9z+oIY2lqfw/X7GicKZqZQ1mlyP9TR4Nbw6g/5dVYuLKDmfEWN/K8ph0jB6DRfCFee
py1jUcQ2jZeh85e0e2PxWJIzTCk9cjRKnDfQmTkN0qD1PjvaoPUENHPqjkLieV3kXTcLwP29pbdh
LIgcgCHhnBlsdDNJ+ksaMXGjE57AZ1wze52lvwg+qBYGamGQP8R+V5O13OeLP81EfD9/uSxU0/CY
P77cSZzP/zqPCcD8j2Z6FNKt7Uc/rM5WpbRqAzH5TEOSQufmeP9EG0bqIauTSiwBvXyS/HA601I9
IkBP/Ia1zY6sAZwTsUf12HIeC9mCQmPVgHc7Lr2ropuwMhuMElJxPHCm4ZlCZZluCjYx9pcpBoEx
tgeWzqdFbeKwweNhyEWiX0Akt1XcJ9vg1H8kkAwf68wSp279PTponL0cIwflUMZtXC91V/XHO83F
RDvp11VttnLULrtt9gUPFnvwLVRwTERuX0/mkdjzMl/j0/R4mKKPmI1RjQXltuYEZ3J29YZ+rtdm
d7WJ5r6JrDoTUygAJExFDpMvHuud6qSbyZIFDQMFdB7K5qzlCSmxMmrd2hXDmlP0Odxkp6dViK8x
lnBcKX3BzC+s2Cyh17ilRQl1yEPihmHv5VYGkgsEIRqAPMQRwqlCji43o0fhGXHEy/d2uoFt7RQ7
HY+YUP2q/cpGwB33VFJ6eN0DpksLeJBlC2tTgFvVRVtDPhwoySkjvNt5FIp1kXqgOv5oMSH5BAxl
RhbenK9vSYA7Hwzk8G25/mkbiPs8qjDmeH/OmsECl2VNcr94jnu7DFi/45gjdJ4hLF/nITuPk5lE
hR1puqgfFUjKEx94aBZw7LFcRms2eDIUKluNO19dUqJbaXhivxbHIlWQf6eqN9zbnjhrpgjm7VsU
lu8jgNeYVtIwFe/JZgIDkgU+0Bdltri4iEH7S8ZLKht4XaTF0ck0jhqOnAlbEY79OLu27ne1umMY
0S+GJQU4Q4MNaaXBXZjV8Q0pEqxnmP48qWsnmLvjYDdxSCnlCtVnovjoIB4L43yzyIs3U5vjImzW
ZMbcmXN/DZFifoLT8bbtIg1PzBnILfAsxvf7HK6ENFcx9HmaEJWGLb/pYtaelEyZz9dtfsZlI2o2
gNxrBfc3VfhqwMxbY6bbj0UlVnKYlfN0rTIaAg12JgsF+oE6wyMixgbHmXpYSgp9DtUw5jirclsu
swCbS34PlISSwAgGAqjy+Q3QHbUE7SRPZ401GOFaOBowopjxjOnQLlJnjID1AoGe6BbjoHA+17G6
vbmNR0e1ofgAl8x2xa7gvyRTCdqoxuNR4OTUVVc2NCqsYQfBkvZJn6Fxwz6CkTail1l1bqCWQ+mg
zcN4R7emCpPxmca8Y1te4CY62ur6i/tYezi5BMFjzFrN++X4WDpEuawojOxXJO9gC0cczQnUNVs5
zeoo28KChuWya215Yaxey8yf4JhlzCUiUBBUPnFEMRWNuEzElPbNBfXnqtI21fhFAP97z43sQ3O1
0BF6J6+khWhpJRj/zCnL1uriauU29bZVOrjWMrY4eZoF88Ru/rmh3PxP0LifAHdMV0QNg9H289Sw
tQ+sgdkD6TbzI3Jn8HkD7Ie//zSHcg5if/vKvvjpp0RNNU9p2UA0CCv5LX5v0TOAFkrR+Anlnbwb
vqntgzwpIybYUbq+MVTokDslkut9qCIrPgD6KbtwJIDHucQbggcS/FYsjUByaydf94hXl5JJF/BN
dEy7q7+fm+u3GukbYAWmsHAc8uWSrCtHFMS3GezJORC4Le0/+8y/LV9sp3295qXr39vXI7mvyy2F
I2JVFincPBapVM8b+FWcFonuTnbqdxfz7gFDTJ/J7TNGrmPhP2Ve/WJVrcdbac+rQe+vZfwYXINJ
BEcneo+prUyXLU8HzCFozZjHRvQckAhPu36jwAhELVfNpxPkyJAxzfzkpYo53tEV9Gtpo2O0wn5E
tEdtNqCSCukCrEOM7sLbSqdzUJDoz/gp+TN/bm5M/xkpc/ZhuER9RILNn0zHdXVfK3HpaGcWKgri
PO537/hhNTGBFv3Y/dz9uiXmxVEb+DYMix0ZkQZyLNotlVnpkM0LKOWFHA2P3p8aPhmLu2Z8iu5g
/y3gzsTqFErux+LtXV1aIdr6qYcdItuwOqfFMZhDxO/w6jJKclrmV1pq0u/HDy8Laow6Zpw6U/+2
ywmkzj1Yy/NPWHm3+OQXLrb0zD9/PxzHLNubQ4QPoyo6wtOL4t6uNsUKY6pmUcf1N67k4ClgOdLh
Yz+9wipcuENOAbVoTqe2xUkZT9BV4ZS/A1sOWQaa86Hi3b+Wz8rq24D7/TmzA9y2kpte0gPjt72O
OmdfBUbM8kjXo1V1ZmS3yaLRahSniRHLi2so+uZbxG5Fp1hiW+CVZBVyOJtVwjdw21/9zHCMCV6z
z5Y8FHBEfhmOETF+3+PGapzYVWbk4rxhgTNyZbIKxd7Vhh+5s2ripFMImxaztcKwXmN4c/OKmFAA
AhyXqfoO5Wr4Sg+0aljscLOawqbVvX6w6nBZYiVgGJll0FpnyqH+RlF/fBxv7hQbzczsUZI8YLpC
K7cehkPrRSvCQ3XHFH5kVf/szoryt5Mcfp82Tu0wz55Lqfm+OqTfMjZ7NwdJ2SkH/rBk5o07r6n6
d7NwT74YwNFOks7ec9XLX0wOsu8XxsRkaDgMIJd456yMC41VTjM8ncPJnp4Y/zrole6tM1FtSFKq
pS4pYGlyxeBcXk4ibW2ssVJhJ6PlK5y2Mwlfo+6l0j19oW3C2PFDoS0zcgl7OXwNQk1+lXCPmFNH
gI7xK920cb9uFjdEZCMbwV1XWJpk9pfRmo/zSBEN4O1Fbg2CHYbQ1pg4+9wDekMlC0hMOw+DeK6T
+ESaNnjgMP/UWMnM3qpFfHjBxJ3YE/7l4UgDVvImsziREJd7WU76KIR+uy4so9xklT2hpdjRCKKM
rwCNjRlwwY7LBtYAxjUMVg+3aLCeg30vk1L2EW8ym9Mbvx/514+FS6uWh898Syj9rbZLCEXIkCr7
w/cHi5w6mYzSIix4sFBO3RB/JcZrWX1i47N4nyImnT2IED9vRNdHUHMl8HOkIVKtDlyhwoVtXj+C
cWVPP+5UxpPmdywvezKK/RTReLGWTsn7lMh8rlOsNqv+38uPKo9PTwbNYHNTgUy4NBy2OmbGLYYP
NtHbdZ80E9cAEpNMJIFcf6m2nuTnKCHj1iH3BiP+PDevZjV5b0/v7Xu6Le/r6g65yv5UXtHQwyey
kP55LM0+E4+CdniS1zJiAhvJziOsrQpkonJT42220rHSXeORNFg2PxK5po0O0CFi0jwmNEcLDCm8
GmxG51P7Xcibdkg05ed6jR4Dws7zEzhrPF2r0zXXCXiH3v32x3SVEa/e2zoxQrWlsOHtOv/Rzk9f
tP08G+rf/UcJefq6bwgFaIyRi6IH0+cEcd50NnYHJ9/mIdy5lMomPWCgPP+bXHAjjl+2Sk8sR+OY
IhNAiHCT/mXea18C5p5gIOTdVPuEITDDgRMr3MNMkPVDL4/8kjUlT0wZDWvBczFmQ51+I1F8KLwF
fIPbbS0D72chP4oA8tmgCsM42cH64w1azUIc2Rr7PIOgm51W7qMLHs+oekYKpTLmfBPzBmst97lv
UpJ3wG4gA1f2BAsRZEYmfF1epjy0Gb0Zf+nl5qqFJQoX5u7oaTB9BW0V6j1GT85JwWIo7pptlq+R
LmsYqxFtoDBUFNNk8kygryAMpx/uwvvE1TFzKbwM3Qih00+IpsSXzz7rBkdwYnARKhNBXloj8qFk
D1ZP31oy1hkjD7kXE2j164PnBrrfMUJJjLlsSnNhcd4LKEUvQgan/LpSe90Z+8w/LYRraN5zfhP1
sqaY6LWxcdRgSNDNyUmKURDTXKhDyHn1I3Zd0FTSLHiTuic4TqbE+7NP49mVwshZGJ0QZJJ3glbj
k2ED4SBoQMV1R7PMsT+epygRgDgzBtHkDIvfLB9uf3wqMe5k2GMx/eUFkAfmgEgNvfphZDDYDYaG
KaLxMwJJz5ddeyJ8tzM/7eakRCqxKWiHSENl+2O8DgximDrv9hbWJww5H8ZqRBUI4Ea/H9+yjQ4A
i0ALKcqV3vXpoM+7Cn1a3Dy2mhy3KF8FFdnlRugZ35uT1FMLjprw0XpP/NBVm/vBVELu0TvZ98ZB
+ks+2af1lNadyF7T+RJvPUG9agEVk2sllHVI4rA2C3lJ/vNVeLzYFEUIFnPSumo3chdmyPD+3cqp
AclO3P+p4vABaTn7zHly3VsXT+aGOcmTwTuSDEvpHKHxaV2ad4hE2f597GkSn8wIRzZbK/gF/PLc
uq5Hm9ue8TnoVKrEp3px4pDntbIAGgFzBVCux4W1RmPLRwIuoxcdjWEjQ70m99KEWsGnEroTxHfX
jimsWDtQsBjM8yEyoVPD7VxceT4AnwwFIZwDGuY6FwQo/j4/hm8CanaxNrG8qChBzSm+b1CS8JHM
I75G3ka5urhnAcs2ldefApUteXJ4M0hCysTDsy+HVaMuhmwzGkGrDx5SgPYJcWT28PrGZKbfclTX
0havgGJq67ij4spSsqHPGI8y8U5Le9Q5Gnby4US3wfFY4iPgoPEcHsAdDX7mcD1Ggb7WGKHisxxW
i9pR9qRiUe5mrWlTbUAswRsD5tZ5wDEfTMh/+CpIZu4KlIfGFnYCqiYEbIwOhZAL1ABPYDrJYXWC
Z9I8Qj4sQjceNKX4Hm5RUfpGFigZqiETtgkWfoXiomO88s/p7lMnPDVQJPhiYIwyFk45zLE57AlN
XkMDwScjyJG81Ale8j33h5KuwN9lxPRI3EuYc1xwXkx6feXEGdToz/qwEdZ4gpmBwhIWRod6LrWF
Yo/xC9x3yADyWm1/EedpCg+G4PHx7pAjyjqAYSG9N/w77waT7QE1YARFEZUkv6f/sAZhwzRvV28j
FHonJSnbvzdCoeJ+EGLR4b17CWh19IN3MH+Jn8HkAcFPS+wFGgsK8o+ZqjM+XIP/w3tZ5xuIGfxR
9fbeFP+jNhoaZokwsXKhU0RfyYXGvbm6+t1D2J9z1/PTX9nEowIzZHfah7UWSex4mPpPMQa3EPmc
2J1EqAA8FJ+LVb4c5JQT1eGDcEFYWVBw4DBCD7wm2N6iqsEonZJ2ulMx7UKRevXlfCN/zm/4INgz
EAFFqoougw+seB/gYiTvMEhglgxPi8vR0MPmuCWSTGejNEWj+kEipOBmYCGx42sj4fqwVtFfTTcd
5oBXlx/u8MFBPcGimPjoct5v6wlJpA4IQ+HFjetPg/nr5wxjBkQFwQXIJno8OInQXOQ+zMbnE3dj
RDwnGibMdOHjICxE7YRhK4RJjIg0fpYnlaQZgDgYEDrpzxjLWtj6MAuXhIQs5FPwOyCbBWYrEx/X
tSbf3TAivm3eo9UHY+TeRysDvo0BPTqLMS6+aPztSo1bNdElfKkWmPkSgNbBCc8DBd9txlUSvX6A
KzuKA1wn3lLA7Ru/HBJpUHZNFBdGCmsBlxyk/1waFDjtHpmAEDPCYbhHb3BtdAr5ghdAVoOUqIR5
i6EgAku849BbMwLslk/GiKXyPWqSFEec8ZmbiRiKX9OXEHflVxKR4PHB0MDpkWsMUoOT5Vpf5JGC
OpOsVjkg1TV8Lh8R64GNtYHz2Yq9GTkusBe6c3hJ+K4I7aP8rcNJGMHPnHPZsLd9UcOh9JJQF/G8
JaDSUHrhAUF06sQfIJ3hb5TvP1hF5NRNX/uUbPZOqLVg4ozfNtoKdDt8Sp1RBXpW1G3/ZJn8O5pj
HscWddfDQ5rzP9WJZYZ7dlatU2V9fx8R0rE5QoriHkO+UqTg2S1HPJCGNmfJilEG8wvwOGjCKJof
mGnCgAu5R8KEqftRW7vYU9kghGasnUNE93JoUc3i+aYU8UqEfGybIweFIZsIbKziJdhWLDaeABb1
4x2xbLM6uGoY8/kIeHnGpphVwT5VEh1IEHIEuw9L/oRrvqiMBKOOao6bCeLF2fLA4AVJis+jwLNF
5AOyI2xApzYPojD3QWSVBfzzkQc6mt7qqxsurFD40uwGkNJGj1ClKELghwzv2AbFnp26Y6T9TyfG
9+UdWFLcFJXRvjpTqUyhvGJCwpTrdziPNtfda6fSy9BVgJkyq2EiD6yLMRj8D8hp+yLpt+2a6QAi
6p/WpymQl2hcE+Xytnl93o6lyzlNHdt3AXUyjiEFzkwQ/jjLcGzPYshp0P0If3+j5WAij54fkAg+
c02AIDuKLZe+fL5DBGmcO5rgMiEsY9m5xMWtiPWAlt3bp4iO5GN/QbPCRpQOMOoY6iD2WbHuOJIo
91lfW747DwwUGiDW+sxkH8WTcUQOxSoT7DQ8boEhtf9VXmwdOMSZMF4gdEE8h+zWueDkjO7unkK1
UfGJFjf34ZU7ApiWKJdY/qAbgcqcUf/BrxqiIjj6aYvJjDg7xbvOmGE5lH7MwmAl8ZhhFUJE3Qzr
Biy+2lsCT0xY7OwZjFjVAWfFQTgMnX5zYTNhf+AKM7U1xA2YQAlrPSyZxnAvGB+ybTy8N6zsNr7j
FgbgctsgU8MAGKncgJry7SECVd6eYDPafC8VLiU+siXqBeQLeUD0XQPmldt1om0LbEwhGyIfwvca
bVSUf8EMV8P2p2RAvybohhUzvCxuGWwsHmi2v5erJRNiOwIDM6WC2QHjexJqQDr8jCHz2Ge+lxVE
PsMODgfiKKuA4weLgRuqRIogym7u0JmZIXsFHtZTcT+yNSsXgZvmPy40ZNWs/lNaMQl+Lvr1QGaf
wP2Y8NtMbFKCymfVgXleyF/hyHmXoTArQOUIieWCfy38We0yhUYM3Z/0XUiPxHdduTn3bU2WHmUb
rhmQUh52Ax8Om7R+RZn/SSq7/KPZww7nRKDIa05bCLIAwPJRreuudNMt9i/OsOmSV5KtuSLGjxgp
3775QIAPfGwVuBwgBTXOAIcq4gUw2YEUTKclyEKsJ7LqwP6InrvZtId0PdSi1RUBjuAF8yFHG/Y4
NoYOZJxgbEgoTwsJW7qkMqvPVFEMe8nEYN5ypy0iiB2/fSNMI4SV2yI4kaZn46JFu/u4qEvQuvix
uJNEB9vjuhwhrEVf+TFtRHM2rDsWMyxVti19g+wAki5ZMRS80gn/io3eekvEFSo5VfB92bMYI/BZ
nj6kWbYTjgseJ5LPsgNClnrz3j0x4UcNki1uP70FR4o8DYl5ydTCgt39JJNVth8zZN+kyek5M1Z9
QNvgMEXbwRaxifCJ3zBsmrCM2XwZLWEYpGF6xjTZggdx4JqB7jAdgD9EKzQf+9AzIEqVzMY75kad
38J3IjJgNvKfQKUgauvbkb7Gasj5Ylpz3Z+2tKjwO28gy2xy8OqWPLcYBG+VZBQoP58E3sA2DbnT
v9RRaPp5aNvziyyyp8UeTBEIma57Oi1FL/G+oRjDDSwcBv28SnTdnbaTr4mGkfqsQbrTLzT4pF89
wJc5Jkikstg7UZSsptuWUJ/1KGE6Au7Z+TeGaJSGG8za148D+3B/0RLp8j6q8RB0AQFWUc2YiCkQ
ih4kaEyFBFaC4xnXAtYVSqvdO2w21Wb4S73THIuQjUawOobizkvMs7jXNIsQGr9FhsHO2EzjLJHP
r0SKOlwGdG+ywqfL1q88uHM6hFFSxKAzJIXvPgfpkG46/7PosQuAvclkdYC1VtnKRTmgivujR2X2
B0tObL7pr4SU5OnglgjT9BFhNgpDbjpjO0yQCsKPBBX/uq41rALFsoKeLn81F+WSb7Q1oQneJB6g
+xDtFqnxDfSd6QLPdT7T1mg7Paav09kQaezNZLa4YgZ4FUIZrENowDJ6Fz0RJB3sWw6MhCbf9+PY
qjwckcIej8HZi0AYKm3Anmqj2IArWCox6xuDGM2xXdjfEnoArz+WAbO+S+3L+Eg+Qm5Xyt+v/9pd
/vMOBadMg6tGRoDfJlDrVtwnR0qoNEzAmPXz6/Fbn4v9sCyDNMLbPIQRw0xWORSrLsZo6H7pQ5xB
kytMDcQvOvNHXZgUsXYm0bAq93J8+hZfbDWNpyvuk436y1bmEPzBYl/u54c1wjkx2cIfjO9zaPl0
YJ/j86AyLAAOhgD7cSVYlkRl/fW6M0FRdtZ+6HSgf7xxJclsjj6U0Vj4kZEB8aHayfbLq75hr95j
5JQo0wx8iVSYEivEyb+cpKcYypLNedYGPNTuIBKM5dXY+dgwzTDEV7+65XhJBsbgIN2GzlRFTaS6
Kc1kGVQMc1VHEPlQ00BOenAHn5627g+nqIzRiH5RMphiagsVb0GyssXOtCInqIHeyAM19mVfRGxM
IzZZJq4oOw6Yz8MPnTpIST5hFkNKggVHcnUiL687GII+MOM1m5e7e3iHzwegQxt9hVUgWKxYasoN
LnJj21j2gHUURiK0u0S6p/vNjrgiDbHET7/bdsyP8eRJ8Yfilq3KnRFCtnGKJA1QDsNjJSPTTN2P
pc0pYSD0goVBrsxsNINwYu8OJZJP1QfEPEM1bkmLxwUZrjf4nV/zmOTkea1GuHGUezybDrlX/5U7
ff00Zu8DBX72rQrCYwIl3yJ+LWRM7PF/YQ1V9N/nWTH4HFHU7Vqyo9iHJlGNPELw43Ker10Wv/6G
lXaUPMTjUcWoJSdEjmBNLvYFuzKe9OS6B06TIygrCQcLUPbwh4IHuiqwPGSneodgCNp3ZxpwSjsT
QB1+3BiHciQp0xgEwodwjQFn9UuSpzVm4l95PZzLN9t5HxauxoSycQunIq5B9sB/XUYVbubU9jW8
OkxGg35/+xpbqi9uIWYh7nXZB0/34wj1reRPL9fNZN2vJqEWQ6H2CmcGH9/iDDQNpzQbVKC111uw
x0yhXh17eBjsnYYCjNvNEBYxFlUE+twz7+NDlhGUrvgz2Ox1WgInd/hTDi9mItl3DdNh4r9DSoA5
w1hUxFZnvrwHqpFuHp2hK86IHncIIXzutDIekbYIEssTLHIf3BI+7jArD9OQAfPiFD4BE+gdQR4k
+31mHiwG9hRgqOUhhCUVYlDGxy2ROy5DsSke60+olurva/mQZp1hdXerwGfkMdff84kxv7MVHvNj
Aac7m9dESLO6V2jKutKZsBLxy5IxuQs71mJqYbx+m5pPJumYCV5YGroSyg+Hwo1pEMySZhQZd1vB
PnTBMqALmOcn2DVOWQM4CCsjb/RaarrblYFeY3dudYWJAgeEl4FlMVf/cXhrJk8iQ9786C4mfkVh
aiD4vMWBQQYbW9X4Xe6Zk8oeS8tMs3NuPtOLm89s48m7qxbToKcc3kA/efHBQr91jSdLzntiGCil
YMuR4bxkgDNowQfzt9r6sG+r4yNJFLWxv9WrYhrfIDJNXOop4HkEnNOxAwiurdvxEvmVdhLwcN7Q
RDtjFll+0JXF+H0BWa3H2xGc74ew4qLlo62n4CpkUfKOFhKiWcMr1z2Sjj3xrAHeO1G1MnggNiOP
zrXyZTyuZ7k/4AcGnGKYVDhL5aD6JNkJ13Kz7OfMDrWgc9qY+ef0j1MVMO8RNgc9iYwk+77zQN9/
7ovTEhr39+SLKocZDrxg+g2xCTIV5Ble6YdXrMkwDSyREkdlDDlg6qU9alaHiZP8wSWKyDCSKdGT
olJyJhNTqn2GAC8LDydiYkG8J4U3NphyuShVsxQQFHNxk4ALakGQsfGKBNYNw6qaChgyI2VGFzCD
mPYWZw0UobE+xym9/KMq7v406n8K3c5k6nVHtc8cksA2Jne6w2iMygcmDxMw+bm73dzX31OZT5mi
XAmZdq+Q5zgAs92jSSQ9JOIBmIA+nXZw9AO+gvtFD+vvlhSUj3jx/EPjsNWiXZ6p+OrznowQBjsf
+UwAeZPqkZQfj6EIFqVvHGLfWFYQMGZOaZexrogezKlqSOwKrEdsTuGQfha3OqTwBvsFkcRgDPHq
m5HEBuiI/TiFjBrQvDF+QHaju/84QBAVInlPeEas4wUw+1zGX8We2oOmAs0W5aJoKpDnl7P8tYQu
vHluGLCHpSC83n/04Lnug8kCZ3FIDXBsUKSijyyJB5riRTtTOC1bngo8iMHmxfwwZTvRTUZWsEyn
UdUFBmdaDtzpId9DT/dCTNhTBukXGYLDCSUpcyEsKNzqxT4OIQyNReFpTQTsz7FH2gZNpTjGrmJ2
p7JcvhqmV8aM+SHXhCIHzSAFhCqsBZn/oIguCmv6NvlzpmevwS1kF4tVZgkaFGlUzO+ApaUouJNh
VWkx4EmxNqGhcIyxnWF39EPdwd98T9xK9zAebQx4X5oHA/6KDxPcE1PHZUITKkfYpSSKxmR2kbcj
obWxCS3hl/HYMPdo6JKATHEqU4WnNvbuACaUMsB6/8P7THFeRPvgvNdGshqNgKtBZig71RnqZhAC
yKrU8QO2yqMfynowC5iEiPn1/7EDi2X38+6E3uj+T8MMZgi6DDD44UI/rdEkvPfOI1sw+GEaxB+h
AQcgvuUbsCPRHChupaCdCQT8qHj0/gA0YK8AT3jhAT3XrY39JBBbVtNQCisj8Qu5Metet/FRBWvm
dcDOeBjA0z4keTCkeHjgQUAOY8lCnohdG3hFmgdNbuF5Sd2H6QsaytMKUEvvlljS4DnEwhWC+j2T
Aio+4F4QLgG0cxbRrtMtAXVhgwT28THpm0GYQKCww+Fz8+HqM0Z+4KzgyDjjcF3AcSFtAm1d8evG
Dgpxzr/uaLTh8gByg2Dx5wJtZRYCOPIPewFtxebwprjAuACQGFH1t1hEogDv5ljIzPk0kAVJuyGg
sDjzrSRd2ENNSWCYPajFATyN54x/8uXxxcOBao0qEYg3W19fVn1u3SUbAwp3kD4uGhRn9IGjTkRv
4qn0OgNR0twiIQNC5w/5EvwCGuJnxerAoxUp22PLGrlvgXy2CPJZJV94B+W/6KOKcwq92fBcvKjA
MTFaIhRaBHRzbEOeIveTMDYKKknI67EDbn7HpF7mNOJ8JITxaUTzcpJd8HZ42AL4B+YAA4JZzDMS
IdNL8qh2qbnwf0DzClzTzhokDqiWTeOIowMWGM6ULQf3C/qNU6Ql6tLY6AI9gwLiY1bl1AgLCiFj
WrXz8WoS/RMtKD+3M5fnLMQwyP0hhAnzIK44Qwc+E79YM2LbAmJALoKr1ZJYCH7u8Ss+2m+6LNcS
qDHMKTi1mB39cr3++TLIZxq8VkiB8eNbaAvjyMQupCHZawtApgWpY1soo0wSPfwyWXSjn+6MMY+4
VFTD1Drrm1n1cDqEURFQWbnvj3n0dBhZB+3iTgoFrd876tEnNviSklZJGvVlvMndZleG8oZQkP01
xLhLCBpnmXMKJ2gRX2QVmAaSqdKC9ZdwSCMK70ya7Tf1HBXsdFkdTltGv8p6WOqYi0M2X3OwW/1C
Qq3Sof31WAc0+gR578Wl35b7zwI84AbF9BUwyg5vm3w1mIIXjjmaT0d3vJ3pXQGzWCz6JuXVJP5f
p0MqMSsAtD4ol5ELjgNRdA24uugvVDFwF6Wk5C2HfZm0i+sF6/2EnAbhisYk0r8vueFOG5R7QlKw
IgVJk8zRzZ6MnRo6KKA8JMdiJpRzeIMRJ8VSWfFqQepPCBD9JjOFiPIB/o6zpvG2JRoFKgyaGyi1
6bYN8EGGGy6kPscrb/0ZnCdWHLCDF91e538hrPrQyeCtt66yqJlUUNSj5HSZfB+vP9JOQsZGZ4dX
EpF0wRSdLyxYu6I6Un5w7PUYLkL7rvlAUyGqQFxBYxK/fC2gEBJMzmvw8jEtAFudnY7Q9x5rtE3v
dcZl/4HSDF+JouK6u9Gl44qBFSMSddXEAA4wH6826q3nV+vhDfStA1vXXnGafXYVZFPUBHrIFkX/
JAokOBzpHAYRPh7w1hiUmgzMl7VztYx54eBhghkPfG+kdelP+kP56xPbkM7HTxre/dW4rQskKuXy
sX5jt4u7Fo7x/ayBvn8ZUSbzaY8lZsdQtGpT7klR1PCqnlGQyw9LxayknlFlo9X5wG2C8lWZT0z0
ZfM1st5TbyChEYcCYw2Tp4Lk83HhEnEGU7ryiW+FRZWr9YypeAMr/Rc06RAS9swc4hWVsc3IHUbF
Ay063E1yiyCXITiSXYbfBd2i4lHRIIjHy1PMQEE8fzpCbfHtoEVleoFTHIlk3Yx9kV13gufqdMOM
KcUqsHeAjDnz/p0kwYSBByZfZBFF3R4JCVOLl8a/skdnNni3C7LPWYW/7QupFHCOhPEt/RiICgMv
2NcY/+G9JkQhjLze0chjt3/8frZp6r8C8F5G7JxJ3ejQJ4wctDXaWGQmRMwSAiycQoQNsEPZgjmK
q96RZxohxQ/IuIBm6KmzW/QChsERlnAhRwGmInYO0yN53UPiybIEmS3w5HMN14Bvy8THgMpwbEGa
jsLcJOXwyJeco5zWfCmRCs68QPTqTHa4DIyHS4Z2nXApwK12jDAm5l9xAy32gNpM0bDtY05Gaqww
axlthG/mhmOds/fVAN4we8LTljXMTgHGQ8mSO7xAvgV8bckfexnHsqMmoxosysYqYH0vGLDxMkh2
yVRgsvNvvIHSwanPWNXDABAnwNXV8VlnGu1xwP5MV/zXgpDCTti7cZ5VaGKX6HAdQkGSqcU3xyQJ
D1GyUq/rSSx5FGNL/BfkmAeMgRkHILJgmnw0SSOTmQnjMB79dMtkxTiy2XDIwcLAKQj1zzGN8oil
gMmozWTWFcpyQGlGCPJXFhuXyjY2E8ye2TSW00MGBDzdGuzQd+4lPUKAJgpUEm78fyTd125qWRYF
0C9CIodXco4GbF6QMTY5Z76+xr4ltbpL1fcafM4Oa801A7uLwmIcN+U5QaekrAzfw8QX34QCNpPI
1qOokbFL7Fx/Tq6tXNcbUmPQebam7Vx3we7yw9hXyK9dgL02SJfcgm3qlW+d1Z+EeYiVND5AzYlM
WmGyC1orn5+PFhfd3ZEBfjjMKtloftUBrYUfmZn/e3/hffMX+I33lfepL4Nsb9RFuK2oEGD/izL+
nsrEFJ2s6sTbz72hsol1lX7xNt8hlDxGx4HpP898pf2QYbhjWypEqLIsjRDwbJi7//Wo/UAP+kIH
83+B4CX+g09N402QURc6yeo94EpDt+itOmXbXzA/8HrB8OXX2Kis5EyuXlu9bQvLsXnwy9hq1p26
me6ideioiqCFfKyVOb/7CkeI2ZG5Qzk+Ptb337kR86hqU4FWPhcGu/K6F6fLwVSzbL84j0yuN15D
jg2Ve/Ah2hdGCldYrXqotCsOHAal0RoVsnprnIeKMWO9vCTTVs+dOgObh5KLURw9ZSi/84uZejdj
yZ77ycayZ2j+aCyYffWys8NA3rff0wZQuFAkqWA5PrVIwJ5lLcqL5FGj0gLGP7+Ys0QpLFT7jFcM
rgtpDfaQ/lyV7XFPkiE2zw+DOD/ymTmZCheR1TeQVBmfq76/bBw94NBeYvmc7i/vpWwh1g0lT4Nd
WoibCFUqklfNBqoue166AIFMUd/hvJtS6HuJLCW7jpf1UGyX9itvDopYPBCGd4XN1E3dGUMqX30U
t611Z1lSlFUTc1EZzoq439LAXFR0avSa+Z7uPm2TgaomyTRrkbLNCmE59oaXBtEtXgYPmuA7matF
urwE9vlhUuF0rIidMisbcGow1uN/8Uzm2x5CY8r5tJPEOjO7zFUd9VBkEDbsG0vN0VdT82PXLVdN
6CiatXU51ARb88h5C+utazKvwH4ooPNvz6i0u7aV8JvZRsNSu43TVFh2qxLKDfkL8/aKO+ue0LYy
lgMx9IPO3PUd6WbbPQfcbRcaIRNivgO6CDVULfz521wtTceW6+a6/uctzvc3OsZ4n0Q/gKsGv1/x
jBNpSBTL3q9LpcFbjFWY9JpQE0fMPOYvZQeWLx6ruYwyV7+g8Uzlz+3VF3LN/Vc95an/mxo45HLz
NZ6jCGX6YwDxqRBzlka6p86+9Db/Q/Of2J+cLHDiStfysfkJHTHX6WSC34ndlL/3nySSH1cA/bHy
yjeY9lSZz7ZyGMZN3o018zvkiOGqc5o7VMPkLBS97+9rm1spn9d+vBfvgXQhzUGLdIBV5AZnqPWB
FMT94rua0BiDUbUCjqZDSqt/sVPGtxJYnWyJL2/D9ciwLjne/3KOWRReDS7Xpyq+keNSC3ksxhsm
NHWuz3m+tMsWoqMSNn8n/ka1y8zNFfCs2od1Z7usvsYoMguD4fxm8Dzl5bC+VIgvboEZt0OD/++H
WYCN0PBHgnHutBgnOpGnMsNovRXtnXD1bnqoCR6dBi4unsS49VY+zMRdpWINfjqOdA1loPWoFhjr
sNP8iJ0n2WnDSF76OIrj/4dWJYZIV2H/fhcRo9FB8EE2ikz7wS7VdxMo0flb2V5+YoLo0lkkLOiZ
aeYYxqX230xvwUmX60CmkiW0v3RcxtNSFiyiJXRxTqWxGUMiR5HeH/orVjWPqpY4FhzsdWf2lc/j
0AwmIglGgtH7XTABnhgaoOV7NXkaK37iUtMkscZFB/NW9Rr8IYjLebCOl+36afFlLM/bm5SsqIG2
TxZfHp/GEuOzJ/zuVLfcYrSN8Ybnfl0UUkVY2ui+4H8aXFj9zeWm+6+Rzpv9HkAIATWVeuU+/Usy
v+xf4vXDH6jGrxUpB+eO2DDyyucqkhC3Eqvz+GHt2NDXe6BMIIPZtz4z3kjO4kFtVofpMdwzL8tw
Y8DAUNjqx27gizANFluT7V9bm7kCPF48ngvD1O+l9v4GjL4+pDhcvxcfmWH32Z+yqtlni+vv2ycD
rix6s6578Zfgg/Oz6UMNl90wK6XgBNmg6KaL76w4PjOrV0PvX1vz1OA8+xisLlKxxC21r6MHCnke
Lkw7cF+WHulGZFu+1kyQ6dYTZZrsV336DOtaCRzYI+q5fyOWGGYYF2vZsSk9NxRE8oFZe8A6tC88
19KFJGilB9Z9DaaJwnOY6RqKaBd/eZk+Wy5CTB/U0uXvtbJZld6Tay9w226//2oXnPswJC4g2iUW
IfnsxDa15SLjqs9jlokQBk1qwWhmGeVx3sxVNl8RbqS4fqX9L3YMxsTh+o31C6dy/MbUVb5kaFo7
lz8HyeZdyhw71Ic8+XPFeF+9sMGdGhzOFd36uT4V1huM4BF4nPplLJ/psXOYSy1LUHiE5Fb8heb+
WoFSIoawQnXT0JlUUl8cdhk6Z7lcbwqqmOelo8QIy2GqYsrm1f2e0iVdBFIthMO2UkNJr7nROZm/
Tl5mSSJgtjWGQjmmKnr1bDkKEEgYN5kGRMgrlgXo7zNTyw4hbIexs9elh66quN9+IsqnFprBut5r
zzw6XRIUEAqtA7/rkOB+XJqq5BnksgO2Cbn/vzii/6M9JnLkTNhby41R6VNoYPzbl80SimRLkqsY
We1uXYXqZfkV0tN9KnMHAwJI3wdABIkyYFtonhg/WK5j9KQ9+TJIekP9MIW9F5FS4Vu4e1F5uy8r
95SQbi15edpfSKbi8thlgPx6zLfroCdk4HgCe3OdHb+DN3eDdcyd4XA5expk6SIuSHaDa6S/uHfD
OcZHepZY/oTJw6Ke4lOiIr8MDBIAb3NJjVFzx0OmlEy1EpFTobpBOHIFHYlsjGOvu6JXcEZHyB/r
h1MRbvZrVezGrBPR5A2Bo3/rj9crn/gAjyrtUYMyflhMoF5FSeJkcRRdsRv50eEinjcyumnlDrlK
+p7XZytr9YZxZZZNksC41g6GZC3nDyifEMMvaGwtAikghfC0bQWBfGNQIHvTbGBbNBdKT5xQ3LIx
FnERt9/3vr+ntMMnuRJe3wvvoYNUQ6uVSay7bwy+WCM5kY5JCZsLNtDhyIsVCCQ0sFMi3EOTu/Nu
XV4meJ7LqGBPUrTtELuP9+qZZ1Irt5DJXeL1Zoa6DmKIPAcIunZlUQzlLFHMPAt39dHvGq5p6pQp
BJI3+vGtQ2UuE267LR6fNYf9HSjHyOdRvBIVUuul8nHTH4PP4fbzQjJMw0q9DA2kbDjkkxrWBxM+
ybf5/F2R8OlIDJMhqG+k6ARxlfOzWHjaXWMc0qTtJ2HHIf9+F85keWBEXSF5LW4f6pTbMdlVJqc3
PcJ798qrT/uRCd0CUj8heQS/K/+4hzbG6bI3KT+0iZxiXzrugK/qjRwR0eIj3eJ3dpeRiP+jUZWg
uChcBeEwDw7dbrAhJGuaaKg12ncQ1q4Ers/NWZhPsmNGTIz0PevHHaSNoKgiEmXmDZ64eLKwRVhZ
Qm/Wc0d6gPnVOJpv48psTXEXnD8lmNLf7AIop0wMbTRfgO5jKTGO3qOcPRtWCauIbKvbnjh1oEFC
QYJibpCtZMEQL+BsIJwdMDdM9fEif2Xf/obqDrKdKwK84/7sDDiW+rJuLLL5peEAX3dvw+fMzPXW
jvwsvhPz9e/in8EWMlVYOP84xYnO6lRIfLrk1rvybiInEyZ11Y4oZh114u2edNW0FyUDMyKMt5Kq
R4n2XBZff2heejE3or8C+DFvxdoqxKtx/InMwDaUQLXnKKKWVrpSiFOQmDxNXg3o9CH4/IUqztKg
UTAgyzW9/qAEOJbiM/5ziBpAelTOpJbmVnRVw9bFDx0wfVm2YPg/oJbiWonLkgWYQ1As4Q0cf3yi
NkgdFnoWTclHDP/oW1m9ytQTYDy3QT6uQqgs3SVf93+jEv2nojlIyL7PU6c/sWsedmTGG/9e8aD6
TcXR7kOGxFH5iN6/K6ypbAyr23H6Tpju3/sLPqNhsQDbzvpww4d/k6w6Khxwspe/qT5NgS0gx1CG
NHCLAME56DzRPTBEqi0bz2eo/VRjoaxVrHO+/T3wodlw2Waqvconhu9YZU3YMUj9YrGkulR8Bkpn
7pww3jsahijdcnayGZ3j+ILnyVoNPSZxev74bpeqij3hC7Oi7oQ8R1s+aASyYz/69bPvqb/Q/Utr
09Cvy0/yc38qZHrRhvGZF+VQsnFezZOJmy4ixV0l/9ChTRaJQvoTFulC0lspMJnQR4urrzg/hkC8
zUA2MoWV10GD09cIh/vfCrguios/YQJXXSIDZXlycjwc5Ri2ynP95bGusrRvo3J0MjLOORSefxIx
EzNOu6ohoyw1Nt55OLbhrH/MTCN0b6eaKTmHU9qww7pqNpuLjg6Rz6l5YDLZonk4SxbNfkAEswY5
FP2ZOt7hkt2Eb6Iyy/kxVPtlmJoCNdhij/ZsMMMGJaqJTkBRxCxpfa4CVJLZkX4zSFHRNx1EzE50
2S8dyr7umMIS+VoG0kJ++hmdWeU6XImD72buzv5S3op+XptpCwe4KZlPfftVQCGZ0UW7gwFwG5FV
r7NVJInHkw2ottGeiXDOQccjVqXjCUxP+hBTG1TfVLaY3ZbPp0JOQYn891Kt+//N88VqRBFbv+49
jZFwXyAfScj7S8/7OIlbLd5QAryDhMjq4vQfloAVkKJuSdddgedl/WoAkygnLelQL56L67/lshBf
lI7OEFdETrJ4/j3U5uaQfXJfsfnhT0E52U6u8kI+Hx+v2rY9NS2ebUUSvfkHTK+FVIVAo4Sm93f8
CbzJe+UtbzKf/tnXVYX/cPzzj1+0nZ4lRl/7anZwqqlZHlqTc+U9PLI65lqDbcgsNZ5PxikMvLDr
0LW1jovoCYtcv3NDziKxxt79h00fvqO9TBeVrbZi0fTxalhh2lXS1eKqGfl+dB85P2XxYzDQ3Pyd
fxx2hypY5jXb/p4y+W3tXc58bgxJRvG//Yepx4A6dpyo4R0mgu1jJT47tjJf1y8TZrhLjPe1ZbNK
dp78VSaXPhn4JZ/5Qc56VNLfCEpIYsnvaeWGglu7KSEXRQPpzM0ujg2c6FRkliO2b1hBPvYfy5mi
PZQ+9DSJIJoKNpYZcN9hDJr5Xffff8lPXXeuCZXK2kBdg9DJunfsObQf/I7NIAr3ya6LIuuMHP3L
gN33PPvVR25CkXlsu59XX5FiaCn+YY3ZSWaw4NGT+zd9d93NtKKz8y8VEpv8n7DoUvm7iHC/FrbY
q8EStxFIaOgfSWTB1ew0m/5Oh+HqyDiHnA1sTt8DsVtogWRrjcs4WpRC2OUW8b0DGOaTvbuRkorU
8RIo068e+tLU/aIxk6dbow9+y1nAB3xX46txijeorl1Ngv3z4EXQTiW7zqS9sNNoEsA1tmrgNIB7
iAQWSX437SIdJF7tBE8AaQrR+ikqjat1PsmGbWhHFM1aG4xtxTE+uKMwnLzp9ptMPcYuyxCsG7yf
wNw1asI6yV8pUqP6K3w+Rsh80d6lrpWuiaczeikvDdKWXcwkHmJu9cggO0lPVrP0UPnw5pu5+NmV
L83338vtI2r1gS+fG+wipRxbQr4irPTYtY0zuMqCUDuR+ZlV3LpFV1J5oxUyLATbTO6TdcN2mwo3
EEcxHOj6C/NdHoixymuq4mJu3Tmgyt91/dq/Na/IwiduQbEfJKLha4bD2BQuvLJiKoEC+eq/uen4
1aPYjtm2OsVNEWmwqjKAM7YUyxXHs4An/dxJAWN+3Wsfj+A35JttOsOB2B7+pmTe0tGUJ+CcSXRX
mmDQMOUOMw0126d4xrxnNFBRYFHxPoHq2gH5HYsCM9KUbg5ooqK+AgNFpMbZffyLyphlhWmFWS9d
QO5jW1sSAvoZN7Wqu1nzB/x41VRyCsiLLse0vmVYpT3KsqQQ2NBziYdReCPxyxveRnrMom0kObyk
VqaGj0YCyoKu/Bqw/I/nfW0y2UuVO1rvMOZiO4nutRYMr9EcqCce/awT0tFxGqtbgc85LeRnygiZ
EVEpjT2arbOWbTqe07311yVaUzFNn+7Y0mK2Gnk+VQoA7jCpeyC9PYB06Hq6lD9bWTEEWX/yo8iV
QgekUJm8hL9IB3FY55PZgsIlO9z+rp6kaXoFR7IWCXwMREaARGGAv0TY0eQjwzdWuWgzbLN4PocT
q58qpatRfp9zvtWdlVfrvmKgZ7Q3DboAlh0e6oJTU3BmyF9/cKQcSDaJfgfMFPu9fdxmZg5qU15a
mAXoAenZxczRrACype95MEtx3jvrbPBo76luSxbSbMvVSZlu7DfzfR06jN0jNw6/Tdf62VCXCJVL
tpNvLpxLVBYQADIr0SYHOSi9ZXIqN9SrJi5+1W7CnXjMO8Zcva+m08Pi6SQ+WBeKg1gNsrgFaZ8u
FD082TTXOo8l3Vh7IDvR7XmBgV+rP4VcBF/3Pejtxou/1ejN7ew1FhAR5teVVy/655mYLGHoFjZf
0ea2JwXHIgVCvjvTb5VvenZkTsPG6RJUuctfOidzEDDTmX3DpTzNgDYK0kiPRwburDgys7Q6Y1F4
H4vU+PX3R2ScSKIKP0aPoFnCe3+HCyEn+f0VqGkLA+HMP35OWzeH3PEo/z/X15HocTI1oa/d3Ed8
IqhXuchA3X5elI91/aBOwp7W/mTmW8uoBcuhqTdz8Ny35rY70pvS/lKNRVq8ua5MZ986ULmX5JDt
+7Ky/fAO18uSY/zMcD84UYfZza0G1SRyEh5OmHuiXYwzkQewFwP/nRedWeCv1E0ddvdRN8h0noCK
T9bKbQbjA9FUrTwiEnTI1KUeadLXKk5XjWSfpCyHIuY2TrZV+aGW9owzpFERo7fGo546Ve+nogre
5+5CIKL9Qmq1Gp9m98DScFHKdFSG+yAxUxpOFuqRJlX80/1kgZDKoy05FjjlvioO26eikM7nfzX7
b+LDp5HOX8vTVc/Q4oFzuOuY9qYKoKJnJ55Gcw5ce1tRWeS0Iy34PBuGttfXukk3SzPhmfrijIOm
pPiCUjw7Oi2NFbbq8c7cpMhnzbyQtnkBrrxbmBNIuZJHfccy+N0NvpxM/1Ut+6RD83WXWitTe3Sv
nFuuo/E7xfs4GO6Gg+1r3VuyPmSwsPkzxsTD/X13XDen6raiFe/7JlQwHiqTi706OahF3M/6N7xz
muegdH4U5v7AnumzQeK0FOcKGWZ+nqaH+yaqcTqv2+uHdAlyBijXZV3PnUv3x8A7FF8vRDuOCibj
l8NjBzvVN/SPGuMlIdVaekdf6+tdwchIN5bHHvqquX4G/fnWW21beGhQdLNrEkn/ADE4JBSa1UW6
9//JoGfMiTRaP1uXQYQD1b8nHG2fEwwFBtcfovX1uuu5h3hYms7EYH6d/l1cPSGAWAmussrappmg
4tPOJOoqypfXBf6CZubPff7e5/L5MXhs6G/2w+e7Qn5XfqwmDLQi7UVzD9DoL3+n34rOaS+Xs8UZ
NbMmgv2988EHQ54U6+t0c3UfpYcvsQrZ1j7byTUpIJGqUI+y9/zBBTJxPirtUL/YwAiehjvQ6Yru
zIqZKtzfpdypAFdd953a79AJvl262tZs9R6uTpP2JxuJdxA7hScLs+lH+46322zBtgLehni4CAZU
Svl1dYc6+QseJRmjhHle61PKm+OSo0vtxuPg2zQO5kH6c+s+E6rz+xqLSj+x2lVe12bGwALCKR9t
0ZzOrE5v/XrrJUuXR5Fw7RY8uKXwzHLd6fc0WsIZOOPAL8sMJXKmJem8oKs36INvbjacRjGjynfB
f443/nxF6tb9oS9m7QURWzSfe0LR2mZXcF4dWxp8c3fewxJvmslvGg9kSog3TfD+UWN+7+9Fq1k4
fPzrmYXFEIoX4v/+swzeQ+UkUngh0dKlmnod68uwlF699ATA0fUWN84t8hSefS4+xd6SnZeU824S
JYzKGnpNVqX3i7QU8pgyuK2wgai2OWFsEJbTtkLbfCeTz2tUTlCntFs4DPQ1Ee4IOwts8j6gRbhc
nWxi4VIfWGwr7L4uKHrTUUAANnX5DuhcJ/4qrXOV58/+89F79R0Hxp+l4+j4J53gxEhncvkAtSOw
DZ9dQR2pU00Zlc4//jwlV/f5biyDDIj1c65uNeYs9tqnGXBPBX2I1ZfZDtwv3ku9ygee8kwefrLD
dxeirMiL3wr0bh7iZVn0Fw/aZDzdhJjZQkJlUTqNDaoX/Eo1XBB4Cj/NobUHOUyWcz+vNhxL2x6O
JnRBcUg5VLTdYDf3U/e0hNf6UnvWxmj+0vscqvvJfbToClqvnv3u34K1bB4cluuPiwlp24KHBnvM
7NH1omqvWB4uhR5tVBYbLPEDUeX+BTkR0ierqXfpPtLfqWYQh/vDc+XU3VvNInWDEtGAy7Z7s1dD
JmsY43FwuhUig4c+jIEIZCqTn8K2N2qSIJ9V43CWSP7zkVTlT7w1UIbWND6LpqrZWyX1e121drvC
Zn7YNONFE5kKt9t/UJzylpNCtvDaF2/fpk78kPxWOlZdZ3eaySPnuBimjAVCHGL5WTHxHiMwY4mk
BPjcfJw7891tBNATtWAm+y6bK79JZ9PlmGsROou9eSprYRKsADVA6y78LOGMgR2qrCS4LP6ppHOO
/Oi6dsYJMYuHnrnKQio7pnzzdoLGFhHi0sEmhOJUQmbq/gUVcDoh0xmpbHtC7N8x/N/qlFfIm8FX
dWruol1yrET6y03FYbqjIu69s4WzYl6Ukwn9K1oMHIhsa/e9wALpJ+J5D+Wy7jlMIMAMIPaRPsx+
+4S6qy7p1BOSv7czAB9gmP2HNA+3UojWvlcvO9bPbMlMWvfV+8IHGDDD+eON7JhfHIUvOgS8fp1s
m2zYl1M3E8tXA+53fifItiHAeXFv38YSzV+x4dIIVameris3N4fqMdtcDAJx4FhPcsU7+TWy6cn2
Ke21cM6VNgMfie2LdYGbsi74oGATYIwUkV3oPVDU3IpzPOskcpauY0OLwxD1WIdWK4ZyCYVRYU0l
pbuREhok3O9NZf2qXM09MXFvj7/08kuW53nbxnHYDpPQszoUPje3ag+hyTA7c7EDzjMo1VF8oRXz
Qk/FYDoVkAGb0zDI6OjdF5q6DowvE15V5ONelhS5DPgdevX3PlINWSuLehJDQ9OLfByLNd6oV7pF
sFC8BDWIPOu9VATCGyeWe+UZtReGshZj8c/cdnT8Za1jIQFd0NxXrBRfw9yyu3ngEdyx8GrHWGNB
y02YjSu67aVfXB85rFwGp3sXHojQJo82t1Yegal+c4tsMSW0L4beYX5wxUcxg7MqyTR4p8iNdwti
kiK1pSrPR1W8ZuwguCvLQPbHulu95+vS7dq4JAiSnvOF8tilEkL7tr9E0dNd1SvHbQ9mAkh0tw4s
MLas4rIcHuX1s6RnWZr2Rj+sINnOamxMv8wXG4Zn+ZYL7i2SaKx4s09Y71AXiJn73FQcwjBcni5L
kcHCav2haEFMrRm+3gHJYzq+zFN7fqmBNoPdhhe3rotPIpw+K/gW+eOPe23/E+/L6WUwArR7bn6y
mfrhWsjkPqdZROV+upGsxpPNVLa7Ilf5OUaEpOyHp7gpds0VI8HNGd5V+6iJlYKMZjbHut/TIRZd
j6nxMoVLQy/vJoFu7aLF7UQQ71MlsvlKfE+nnazGPRmMX0J+nL23wUtO4GbUsKoejEchKCYKD4YC
pzpKDh4NEw8ES3zfY2n7+OC+fce+eBb201FmlbF3iw6nR6Rg8UscYXa0Cu4+sX0ZMJvCT33Vj8fy
IyK+qOzAiWC97mvpWzwfoX+I9t/3sA3oDYwRhZYeGSu5AsrrbYP8tKrqOcXqilQFJ7hM8Y/rzM+Z
b6tN/Ot49tqD8F+xagTGLX9ZpNoxZov2uD/11Ju6cFdldl09RoCoQS2wGoAwWAc9pai7lEmHHFRX
g472+ectw8qx0HgOU+8CZcUYsdOVruI13lXI7Crs+MBQJAzMX++1zL1lqThLjaHPm9F69Zt4mPdU
N9FiVCJICIguLjRDaVz6VTsadJxKcAYdpBaZRTXyDCHNDiLj4tOyHGMNZEyiBg/F7T9ZC1AllAj3
MMU4uSwiIRUGU30Jf9MZGXOQ0jBcyLGwygXq4/3ZXgSNEV3UYl1d+CdLVp0mvfyR6HD+eCcDf4PZ
9p2OIR9vGjKiJ2D9uSyf3eBwgB+RK2bbsTlj+qXi3qGSe356qXQUTrLnr8tgOYxOGLKY2CXvjUQ9
EGYYxIGw3tDFdB8+Mv1FO0DV9XcSFDCFcGVrlVflY8u2S08S2fzk3Nw0LtP+vgo/vs5W6cKC2+WY
Oy+N4an0sf/KfDKjhtrswFkEWxXcxNCNjRDKbTGQGXQ2TGx7909V7T+9l0ci1+DefNbKLKHuA63l
yKgVu9VYRuXPEt+slC+cWD+2XwpLl36X5UK2l/lZ5Fi2Hr8SzVdrz8Nz2zm6Eiu+GDZ14zIBOp6V
n/67m/q09s+8LaOtxKW2iQw08jRlz08y7UxVXSADbokvyON9NWHtamv9g//RA1AQpD5fGuZE3pxh
1dRUJ+P2R1NLzXXVACaWJ9N+rIsqweFwcOml1/TPBQbJdYrVw9kIM//e5T+4I0YzhiTUrdaIVAEy
J+f0KVyEAW0parQRqFNmt/8IMqRC9y/z3/qSU3VpOT98I2xrKdgsZVOV5MUYJxPI6pcQkJiYJ2Ue
3FoqmN61c3b9nipLRPnW+hOrefO9GInaQanRVnFLr114y0ZSLQbDKzsin4gobYrXbqz4AOnH86ny
6TtZF6guVuZV3zY9cOGAq8qcjm8x2//EaiZs0UDNyQ4NQVuGmbtvTzTXmfZEEw9swk0fbLb7TmLB
UfHXruXH1HpRp/OKMC+E7VgkxyYRYZD4Nd65usSXARx68/0u65bXNSvj3CSVfZTs+Xf5zju9c/08
f7bA4fsfvn0AACfJo07H1Xs8S58Wcq5KZxJwrXhFZXr/3DMXX/I7BkeSwrd2jxZPY9POaP5Fvk39
aSXcwi/JT6HHXK/7sHVHuYHB67SnNVC2B8i2AEpevUucQzlz5rjRJ0vgnWQr2lvWQMgV009EU7kx
3CIgDqysaUUmp1fwY0x8pOjJG4dkRcnmZjmMHQxzAZwo7RqnyGcAkwMJUyaZ/UeKBBtMl3aNE98v
Lu0Fy4QfwkvaqD3/Ao4DO1BJsT8DJzpMLBthsPkWAthHwV1WVMh8gHLBZys1P1QfFv++dkpWTKLC
dNcHwSCDSClIFh06iLK0NADcuWNFYCi5uOqa2UmmFmRP2B2ZuUbSNRX5ePKqDhHrxbRGbbB/moRV
gJpMPB7GWnxoHO/wjEsp92PHAdej3nYBsU/Rum0y8oEnbstYVMBlH6I8Aqu7ZcM9ZFDxhtA+ig7S
4/waKWSzBYKG2FwkkgG+eTWE4ssUA1eF6WGsG+/DS3YzjSv7DAxVnZ0YAUfaP+/Yyn12eubjI9wy
Lpv06immc5tRaOvFGIo61jw3tS3zHLVg8JZb9qadR/fZe3zIo+KoshlFC7tr+TCyaw5/tBPl+6e5
yRoc3Fu2TmVM7+6xnbbXJiwj2Lu4bcBul/r0F6yHBNMG9HVTlplqdzrc1dcmGGnZMM+yueF7YIWe
m7pVLYVHQXLoEgWztUEwzgXXRo7q1/uiRCUs6yoAYJDHQHeskFgcRsvPY82tG6+sP/i50cfECofP
x4OnMVQ3EjqkV//+dWmcZl6hM4KQCPiFJ9N7in8xMJQP2ZDMzn61hYmV+fIOQy4XWdWzBLFkEZz9
04oejQBRV5DH5PaNl7UYF9yOJ+8TGZJzsXkB2J3yu790b1NdSgpaNLz8s/SrXVia/DVcMQKMPBXH
pkGRryMOCh0XfBWy6FlphHdrhmb7BsI4GaGX3s91/yg4AgX4Ng7cdXCjltH/H3Sj2ijrXyPvSFaf
GfoN/RGq42A+6uMsRL5PmrkWU0RsneBx40r0M7h94iqeGoyqrE8s83l6CFDgvuj6ZQTtSKfsq3Dz
9FE+A7EvoAWmv5sZbjgykUP6VM32U911xQmcq2kepu0LRoHV6VB0j0HLZ2lL8TKethHaLdG57o4l
xi4/Qu+Hb6xCPCCqC4MgPVE71sVAW53HgYDKC2z5pZZp+yWyfUjSoqhOsWXXlafP3M5QCLP42Nf2
iBpLbfiBrMnJE1HjVsU5ggkZSpEGpiZIbHsdbI6nxrorrs3WZYmndVV5g75kUSZppnKjUFvramk0
g1Nf4dQY3RpKAtAxJ4cuglfZCVXSXUXuJd3K/NYY+VV8NZnzDi9LksJiWT9WAAJ1MEtyZpxmd6Pc
GaNx1MPeOIzRaUe54iFJSI7xEoILBrlnhaLkQaYpYlG5ng1+WpDmyNcK9DlaL8pA9toTDtx6Hgoa
pxHIdDuUjFhXCD+FMV4+X+Xd/Nb988U9Vb3CkKyp9RjANl4/4ubDEkfq6d2MQE+hOGF3MSULBe+a
BtzysV+SvDFvj0PXfYNa+BRswx5aMnJROYLTbcxvNvcYm8z78WH9It+x2Wjgij1/cRuTVRXxLUgV
9y2qCEyqnhI8z/yvlvlLN7atTGgBIoPUAC5eX5JBolLy8KJQYGPEcvaFmpjqcv/ztbw/hAT4smqO
YnrVf85zn+IzmNzX3h16bwSolQTi6p3LnDGxdwScyqugise52fa9+NyWT0wptmXGBhVKimRf8vWx
FNNsToa5mnMeqZhPzC7HKaHgKiHGVXxzH7Pg84+8b1O4ll+rmvPRuePmqbwLQ2CaOdXpC5moJHRm
5zxVW5gPXSscOszmOC/gVeg0nGuKlp7N6kxxchA0RFylXbNOy3tjPTs0VEfLeJizs9y9Zyp4fzK/
/TelmfkBrIwEaWR7jTwSdonQhkt1dWsPdc3nLPlVNSXWReY4+bxwQNUSYy5uecl8rrjBdZ7G8CaL
oOgkaVisoC0EChAkmD0srg3nx2hRfH8tErX3F2oW0roqpz/CJ7fF0CVRZMWCzTYzeyJT02QNX+Nr
6zgMiyz/uvAPa8AcnA7YXaexH3q/t2xz/LOAKqyDM+bon0vl9Vn/91r1GrivikeH1fVVj70/cStz
LBuONVfq80t3sRhcWwg4W3bBv3cs7/ILZO69uO4/tnYWpeapFDWodDfrbCjOVYro33TJxlt05yjs
yYFffNkz/Vswh0pW/Gz//Lq1QRRrpmx6phDFLo02053DPdBDPL5MNzMPL2ZbmWbLQYMN0PdACGoR
zUvRmbNzuOydpTCY74v27np4vsLCn+Goq5xyvRdoc+eU+NK+ElJQ2pK/Hct4Gcg1qa7ja5Rtjwwa
fJHn4wORbJSmWr82oMu3hhwDr+9YQtiq49SLsubSgmNYGCJKZ4/FxLuC/KkJixQvjzIjwVj5BQck
kblS+W1Lh0yd7CKqKmaoJLiUQyNjyNm+Vd/twoPGdje0uhUpYigDgw8fwCBSAyKRAo2shjPgYnPv
Ll7Ng22XOZvxZerD/SvcHOn1R5oMzmOIGC9m6nzStMhkC1Yd1ONV8a2Hz+jnlPdpurVHEo0PAwaU
ao1Qfc03QMu+VBKD7tY+bHvGHkMQ2UowlD78WXco+3uvR7Dw6AJR7rfiU57xak7Ju/gb7uWRkZgP
wCGbR8XhmtK4vkbx6QdIcZUuZQ+KM44xEsIqwYgr3UDDO09Itmrr0f1FTfz+Q8P3QJRoQAl3mCMs
1x08GgnLpDh0YWXYWdgseNrhZHAsFfW5VF+qnUwTq+M7Pvberhn5NS6YdWkEyAAglNEZ/zShDsWv
55fqx43gEWdpHk6lgd9uOubmUYgPriOJEQxALT39jrGEv+GqBor5Z+p85NVhvBVvq5Bt4mslimS8
KEN1EA1XViYrKL8rSiMCFMyGYweBbhXNVnM/zfTSpeeXuaNqFpmaaPPUWED7MKMKmbQ5rxoqHPeR
hjs8jFyblOzJdmaOjxt63wP3r2sl3gyJnLDeXrQPwbhi9DHCtFgN0jOFZV19Em3HcOIqKMDVbEst
OCV1WwEYC6c/hVCWReQdBRC0k/o8qWif2WFSCrlkiBi0dc0uCM+3uFKeAufIPPkiSIeU+yivAW/t
yXkuGdqb86fpDdOBUqJzLXstkzjqh+K5Gf4d05TarX4OJUGs+9r02FlG0AVu9WiIfhbvUzuV4j7O
10Nx53xjrMY+5P5zLQY7K9fHYuTPnJWScb1ClshVteQi722b50j9RNSueED9OZWAG6NF+KsElH+L
0a20GPl+NX7HLs2OXzvCaC+4jm2CL0ky2TnNDrNon1q9I2LwVEi/8ultNRuIID68F75zStl4CzmF
kjKjPTDbzIpZVzZ8dQpR1ApkQHZF46Bt51yUKrvJDucfpjMMDQ00zkVl5CBrCfqF41SWjUjZoilt
xiwwSYL3KTmcqcH9J9FhObX7M7t5d4x2eKjpYD38WA1q/0+ja3bM+yjMfwETiuVn9wTALLhTFXWU
52YVJ9zXQ9kijXWJPMfPjmiJWF5owKXEV2j7bqOaTBktYvYohTF3DZSSlaThon7zqdDiTqGbY3H3
AdhK81LZd0JgxMWE551/Xz9Tucqe35QyLEi+9eBrJi26yZNLbPz8QI6IDJKXJpVJXOAJoBb6YJZl
nayb7ukewO5c3Vhplw2z1lo0/pE6QSrO5QgvPI76gzWUMB87C61XW0sKCbnzi+/tuUYp2kIg+SOE
sR8GVsoj155WdPL79M8iXol0ch19Oq7S/VV+aZNfp58Q80GMeVQhN8+Hzgvx5hLDm73UDptaKlvD
Ow6dv4klzjJXVxhOef0VjZQWIpQ3tWuK1KLPR4d/EMbcsh/bNNOZxnRVOG87B6YQzAaquCUkDYaD
1USqI/UH5G90ZfZyujZbp0s5+2dIn0s2p5WDK4cIS0RR6g8lYpEWe14FsqxX/RybopHjYOm4U4q2
np2wKV71lGLKdPfcjj4ZT4rBKDLfZNkTrYTojVhlF69HBvG6GbvncG5GXmXPLZGt7gWXUQFhwj05
JuLgyaeT4FLy1ORhRmOV115hDqco70apRCGKxyO7YTrY8vl7Cw8oxlPFQ7a5m1xrcBL8DpStHsWB
h+403WHenFpZ9l5C217jjb5wF63Gng3mZ+FhPxosq2LvNhusC1ND1ld+jX0FSWR95jzDf6oSF4Rp
HmdCKut4odDRoRRy13oYJKbCcvWJwhTRLKK966ep4P7co0C8CopZTzurdjzHm3x+/I+lM9tOVNvC
8BMxhvRySyud2MWgN4xES0DsBUSf/nwr+4xduyqVpCLSrDXnP/+mIXIhbhOtWN6nj2QcFPOCVEjn
Lc9xajyJmu5N88oNcQsZoDFixJoHEIgOFB0jTlz5n2/Wg6KZwDdUha/I2B4TgF4t6g6fLpB25hhb
Bcf4OgZUhVeQmOQzQ2copq8sGsqUuNikFnmQJxD37IVilhv9zQ06vkz73Wn4xmaKrBbEn8h/JoQ/
s030ywdySz7AmW/J4RjDgoEkvg4QYncwUMEKUDC1vo42JSRR5AoTQEzQvcrKSOQQhljHDwRBPJui
qvTAHktombrDCOpTRnCGQFXolsB0UEuZJt7AoECXIipQKKFimAMLsXsB5i0xwKI2REvhaJe4fbgs
D8fW+z3LqSYHv7BSfrHmmTLzE/tsg2k3pbVTjKflgevDPY7n3XF2YZPk6qDBJWQ6BEXDzonKhpPN
Fg7Ua0VYTTDigoQ9eK/1xxd5JZw9H4ItZwl2svQXh6EuMZcTJEjTCnsiyUl/vjIC5X4hk+IVc/MZ
Y7xt3d5FSQEVg6H4AviW3Jwl1I+7CzEPGQqvQz6SKUJusFPEBusxUR/hsYEZQqqCjcGFRkKsQ7oR
juj2hSr8G3vlxj2zgnX+7RsY9h5cNkxzCbJqjcOjRqQTj9RAJW9IQmdVO7oVqug4zj7fceuxdvyL
ke2f/PlCHR72iktyqhQdpfROqzC8/We7gE5FjAIHBcUKxQ0eIMByXQA2wSUdcvKBbuq/+kcqPUxZ
lIjn+QhGfMcVE/CDwfWQQ1o9khUzfBNMI834USQNEk4Mi1yxq1yOz4FOcjE03acDh3zTmKEKSQNp
AJbasf6tOdqaNfr3uXl4Fq/mvTeVuzNmp+/HNRpdEgXm43pxY3rKjYR0DpcuyBJRH0s/pPVm15kR
kwkJercqMpy2dfu914cFnEy3chmUuLv2e2fgBYTz99wCeIlaNn+w6Xskj7cd2cbFEHZKWL2CE4ZY
96w7hQ1g9zPVIM255FMuGsN/NF/vYex2H0/VDg+emUH792EgrmCbGRms3R82N8V0W8x4gd+Y8VUd
zbzgknESKu8DDfR6hYcHqFV4R/XwLL4x/JJMlJ/X9RjbE855ByN4LxGaWQfllMyx6xoB942EP6Ct
x6RcM495Yx/GnF3aPZWN2FLgWLagS/jUMaXRmL+C01KRiBSnh1/Kq/MbEzlsO9fGWYQMIQ96jebn
KjNLgJoF4hwL2QU0MwLQC/u1uC2fjfdKOSkXnWOeU/RQ8UDAeBFLWNYhg+bPSzDuoKydqIaWz/iS
4wmmbSkpPpp32VHNgvJg1EIbzWP0UdzByggRKjQfp8DWDOsyBYYGwL+w0fcBpBSTFDPYmELhziZD
RVTxLqgNCcAZcXc7qjEB/X6yEYzxhQc9coioU0hDBFD6frRMWNxTFeAXis71hanMq4lIEiL8kkLX
Arivkz/OFs11JUXKJcaV7WF+ke5O+83jC0J99oA1r2dMygLdDODswAutxG5VfB0xjnuwOU64r1U5
QU7VivKq+sfoXdNiRGocLXqO7i+2S9f22gfntqBV1h3MIkqjWuiBwAuRUarjAOBxXEzZ6EEeBJGW
wQ3XR8991iGWCHKZyAyNKrw9VaF2Kaeg6XgQmRPkr6Qml4MDJlgu4OV0a4sR0fSiuL+9m8G2iNkL
HXbi7eBmMF1HByYGUOESgA/97hapqK32q35GIjoRhS3ehQrfxe5MGMtv9JoA+eohBE/dPiBrZ223
BN2238iZbNnxJYlxaGL5so/Ji9BYgQ9LODiA87TaHqMD1m2KNSQ72eA+b7G1Ez7KSJnuIbU6SGzp
0sVjy/FY7k8ORBnBDRtBM0SOLdgGLnBW/AKppaOOUeSoCPALT/CGQCvBesF8VlfgQPt9jC5YDpBY
aTMSc9e9y3UcAWZFPGn3n6yacTKyt2dlPAfXdUbA68UGIMeCHIdHAMm1EayJuUZqhafhDue6XzaL
Cei9t6mwFEEs6R1Y+PlGVLCiN3vHDEcjYHPK3FOubU12ERhCxJN2HqV8XP+I39mc2bmZc/Dyv/Kq
FlfKezo4D1Uc9SMjVntFzaT64VDG1b5cZKdV73LLMkf683TtrfSJfy/7fwCV8Tjh/GtbmoGU1zt7
zB5O7pDHRHLhy+7EhKdVztUe3Ry98Xt3TVnijedrYx6L82Lace/GRvDUfWwn4nIaD7k4SPFdHIwr
3gJlL2vlCWW12N/3xVfxT6LxelN04NX7trNbmDG5KeZr8U/bnHZqP+LQ7h5vm1fkpfhAMK1AwgG2
Bh+MJFqTOwVNkueXIofqAZS2p2MwM3N5tcUhUDeLPzgejvAU8jFHe0q0m2MiW+JtpryrgM2aaZa9
H29r1A02XeI7fdUhUy1sW52eINx4VK/EfJcdfHp7kdGNDjocLv5t98hVqgEOiYUy65+TvJ4yAOU9
V7QsuI+Q8ZiYNG3cupbKvIfTj6F3lrIUkSOHz1M2cviEgY2svQIj5Ov8wa9xBDjIjYPhUU6pyZmA
VM7xAVVRYmGLmKy7A+uQcnZX4ONMKg9krnuPHStEw1vD2zgXJejlM6X8y18RyXPY3cBx5PYXTwFQ
EQ00ZiaAQuJ5+Pv1/w8EuA1ciniGWoimwB54oxgsGfMWR/GxAHRxBOp5muDOU2ABPuCoT+V3CXng
f0ubEQG2wxjdMwBz9scE9sR/V4Trd4WCMec4oabsoE2r6CbLwCyi+Lymzt2Y+8PtnzI5fEkucQDg
Sm70sr94KCie/302nP0dhA9QbJefyDUtzsEoMoKYaiIGcvFfEUOYwtPdfVx9WZtm6aEm9X6YdAVA
TqQU8544j9yZDFO2QLaH/79pM4wZCnNOxs4Bbx4YvaSw2dwrD1/YWN3yfE1WEkgz9794Z1X4yDmv
H18MvW1KJWcCBws7ppY4FEBfwAwadfhbOCIdLAzPTBGmNte2e3YgnoHFXXEOX4BFMzWErQTVHkEz
U5SUjn1xhCrJ6e4ZTHFnvqP1HOB2B6QN7MKJ1zkBCC4ZfbQ+4ILu1z88hK+I1ZJpL5NEdsYuBGaG
J015IMRELCHqTnm5mRJlQ4lRmENF+vGRZKyZmonLcwrFQybeGB8RP5Tz6Pz3+PFFLfj7IoUpzxbP
GM8Pnz2v12wPLIZsKayGv5wvuiNiS/Ea5p4kCRceaHC3V0+7jldkU1AAb814gDYAHw5tXQxmz0pL
J/0jxrx1kPxLduONOoEbmlZsLnAS4JHYrM1je7B1wo35fbIt+UFXnpmrM4YwEVIFYRvHsz3TouwJ
FXZGErfnX53snr4CSXP6FVqBBk0Y2NR3VsyyE6iCLbu4JqG9M2CwcouCJ5YBheSQsBQFIp2YzE0V
qmthr0ro7i4KNOpt1qqb7olHVfWrDUmpHfo0PnlE1kZ9Q2XFV8jbXss7MjJp/TIt+mWrqBeZlGXY
+LONdQ7Xi+KAlZ/1kyE4Y1+AxOBz2pyZrmu8tlg1j7i7tD4sDO5EcY1KLs9EpBazlDEQ7WAP8Fmx
hO1H0Z61iM/widNTVBFcPmvJ0nT7TP+7sNy/rU+MJjCTWFX3YoXmJpK5M8VR/F38mEkYEeL8Rfwg
gGLwiI6oO9HFGKMVxHLm4PYlZ93V3ZejnxOjd+dwWIwQGpGZafCxduwLr4gAQWi6HKNYgs9r9myG
7WWVYjtCH8Dr68ucUXvH2II3Rebgs/uCpFH+/60bf3sfA0P45XBSnhHQGPdwzrGy97CXiVsONSuZ
64Qaw7JzaqaojUeI8aO1Z/hqrwY7QALuFG5wDsg1tS12SO6mBzeX5ZT2jKKA/y/xNQhuheuXNtnG
o/TB55SfMzF2PUXM4+z/St9PbrJvffoJNjNGXWk9Pz+J+qVsphyiBKISIamzwI23ECUJCzoIR3P1
GhgkWjW/o43g5RHOZGRoM2nd3pgdxJh7k6HDE9O7RFqQXg1hg+VTQt0TZt0at4u1hlU95TXg/AHO
30r8bD1HNmu8PYJJ1yj7YiuLCSIlgnIL8MTC/xL0UJW2LeSb5fzEvWz1MZdtUBH0B+fmGzEgCxR9
clKsiZcW562BItbwVuzXV5uZPtlbHq8LO3nYndd17fDCPnQMsXX9vT1s81aDK571DPwoozD0tc/2
3i1QwdfTvGVpgIJkOiNMpb7ezgSaU0bfwSYhZl8vW8PigjrJngysVKDziwHtjpz1rgiAdVUc7l0K
C0SJ0PXBwda3NoCoDHyDmrtCXkFH/K+UUHM56AJHZBrjTeFJZM7QuEDDOFDngsCep9wzQpTekq2M
JvxXQgdPHME/UogXHDotXj0IWGJV7XXxyF9Wx5lAZUwXPIpi7+kVrLK0qm8CR3KevVPC1oFZOGZI
oZSdZgpaZxfMreaZQgtZWt/0sjjpz9WVuXow7qTCpOBEBovS70x2VKBnVOMttCwisgO58iWIkF+v
GzIdwC2ix4kDdx6/dBLu3WmXuo/oV/e2FfZR2cU/wQH+UiyEnE6BK0iKmc2kjkq7jp7pHe4WBgsq
YZkTrFPRQ4UXeiVCWafG5UBSrwK0zNOYo6pdgyoIYPXPb5lKyhNxAmzunOmenQVoKIS2BC+cA751
AYmvyjXGSdLjRu/biAYGhCIDqkVnB6kdDg2xUR6F+ZqGnk2B1SPWWTrYRThpYj0R8iT4P1jswpP4
K76Tw/mXsaqK6DNqjDgG6TxB5aC1Gc3oTp5yAEpi2nn8ydfiLzBQPsbRftPYCsADPx+FYU/8Grgt
STlGlPgIT7N2VU4UB1bTCWcZKBvrwR1cs7Ah/p2niIzYCkmhPfgpXpv0HEljEjExfoviDJiELU0w
WeAT2O+P0/28asf0WeD7/bXbAQrilw96hzWnXHkwiAYXU3IUQ7q/Ss885CzWlEqEUOWDP+QwjAj0
pq4HnTg34YleikhmGuSPnV3c69y0fJCMij7Mef07Zheub+X0JE1AlY4VIz8v+kSCKvJoPSAmMD52
kmIO6IgBP2HNt9Xzp1mwLrnXRVUSoACWOT68EcRU0MK/7mNiujEQx4b0IaCYQg54SlUpAs1987D0
iQXnyauclM6XQQY7aT+pcYEg/fqeauy5tTdCYOaD5toNLLBMLXgb7mq42EVDxqn4Ny3+Km6H5ymA
K5jTrF6QI7HmQX8pGyofSk5/WwT0KeVpsjWiEyAZ/kj2WImofNs2B2eDfgfEwH4lcRNp6mWCkIUH
ilOJhVnTRB3DE+5Kn3E7acw8f0xVwOsNlxTb64GcQobyTxkYnhPl6jYF+ylBcEy7Krr44hOC7EUv
VItnx5cywg6U4Pxx5E6I80BZ0VEqhGZHbPGyiMDWqQdY795jQL4D2/se3iqEHVG8sW1LS5r1WNiu
0ZM9XDh2Bza98RdlG6rPMVOWHi+ZmiPpMcvbyTuwEWP+ogANsZp7S7NLKNDnOQUwKpk5y4YWDOOg
O7ydvNga7QKJc8GwnXiFqZRno4MIXz6clUA1JwPI8axPAPEYUjRTI1AOdxEqReEg6IFqFsOhG2+F
xNSHLwSkSqgnH2CwRH42HSseS8EJVMcEye1hP2JUN3Kuv5gbosTWFgxhPYzukTNXLmWL7JeL9jFP
4QTl4znZ1ceJNYGAgYOv4EmzMyBAxANxT0bPDJ9GMWaT4n6nsMIZwSkZzxsKbXMH2pOjYhYKWwTO
MpG89xVvRdY9uY2Ii2AdWuGCFunYVk24iU57UAEf6t3IeS2YnTgZb8ljxPCxSxRmZ3dr5ey7o3Uu
up7ihkthQse25WmXQdE9ZkfFkFnL9O7lEAK761RWqZrNvBtIxQxFGffx64UGj7yZ3DgQc3eajU/L
J5DOn8O+r3l9Zmg2NLQr1pNwuiY3+M2sKDNo06vRmIPlKWYJLkG0Yvn8h8gCI+oLwkrYbFOMGrSw
ZSLP7t/MrV/ZzvpZET2nivM+3JLyh+7wQZfAtsC2NTHi9mk/voypII6q9rpKyFxphWGFwfRLNCnn
Qyf2ECi05UHZErLMgGrBI0DzuSRz3lvzFWqoBi/l3k5f5Gdg6vDGQYWIcx5BiNv4CbPPHaFiMNnK
79p8e59+MH8QBSgFfMOazdCCwhXqGE2f05fJ01lpF/akyQebp49Haptzx0zNNQ5gPD4JiJB7MsCj
+ecbNguzba8IAQXPjmS5BbxA3iRER66H1wSLnn3qbi/CYdJ/85s80eDrMfO6OCR9xC2GXRPq1a/u
q5z3yEKGqNhoQ1DM6lQsP2bh9O8F4PT9q47e8J+AsMkYxzwHocXIXsG1DbttAefUCM5vV2fJU937
otSi48ZiiaFIJAWc9197HU+efyMyJ5Ewvf1A6+a83p60DzokYwPXXFFpTymlCumbAdkNGOCywmU/
2L5v0+PH/8CBhb2EDhmtyY8KsYTPANFaQa1GrLAAjETaKdGbO/5x3l4f7C3//cAz5FV2TtRoSpmz
hgtZmqvviHzBqyTkhWFO3l8/ljnpqTVh3pyNmFnqJ+ci0rcxmSATnrVU7gLLKmxgb6Lh4UneQvYv
xg5PpIs/pO+w1jCQhx94X/2yrTGIK1k2NhAyGFsQE/Na6lk/pmlmr2aL7w404XnatQpRqu9qYUk+
xSRzKlWGg43kvlzw89lsTUbpUueYxHnJzFNy5e6oip3OUUdCGlUj7qf5aXa7r+64UdywLmiI7yFx
Sd6Zzwg0j8g5BdG+VMISic5r6rn5ar5VM5DKy4rdIg5PyWX3XjDcLrwHfT4U7smxxGShmZ7QHHAP
oroT+Bu7gRVSvH1yBfIU9TB9DIsyUllnxR08mgzEozmsYPAGKHoTCYUzC1raiSYEjjK1fxWuGeQK
tLFCCXzyLcxWlQgP8IRhT+krjloE2DncAuSJhijyUPgWAZ8jT4mTwgkKjvTuo8k7bjdIu5mzbKG9
pq3bga2UPm6EeSkcUuvKdpslkMkEqMAtAQoWVqzGDI4bVO4dllqQnMvFZY9g2nlQv8UDIdKw2c8j
QXB+kGYGGqsRUYnh2PIaaIZT28OvNC0AnmDGwEyIqcZLefJcq5V7n1o5CweMocMVm6zC5hlAnX/G
gc3Jn2s9p6IDFaJqYXJwXzN0pi1AJzcilFFaQuvSRDaXEXC9UCVmUKxKD2ydeZMS6TaM00l3wTz9
vBZJIHDB4Au8I4myVYdWhwYEjOrlGpfpoPxjBug1V7E2oeFmI/xYeLkTt0LIDov+TuyWpIVw8fTs
QogaInp6QF04nJDHzesT9DVkYK8oFSUCiDwxcHXbnTVMT8m9DgH9b/n5wNeEahoxnuRTQ0IlN3gm
jmOwF4mM6H1Tf3dICQDSTVAa9rdDm7AkCl4wlTFQ/jfqm6PLNcv0zbr8hqXAEXQm97bgdgDVPMyf
GuoUkGR5uLkXOdFXpARB/CO+TF0OUBdGARl9AjZJ4KgQrK5Mx/imbXVhvI4Pu7LlJ/ZWpLAEPnxS
6lQ4MH822Ri7cVu1awjkqg4UJqJkZsqcXXtNZ1yFfBUmxGjBXqC3zhPZH4a/KSg2BD4bynlzmTEw
QHdD5193vktQAoK4hGnGGCUji/NDwOqsBcxhUF6hYjIJpuDhCLFCGDINyMiKh5l1TmBSyx09i7Yw
PMzncAjw9BWqgfyPPAE2Mv6icCjbfyjBOUWKDzx3IjYQM21sgnEYiy6zTyKT4vUmmpGmTGeZ0LMn
lgAw9L5GJzo76qDBTamtZcBzdnlRWVGeXjajL1Zmsacca5clhbsWpxlWsvGFOA7IZv5jxQoLkXJm
BMy2xikDJnaxH+QoEEddlRV7wvr5IZAVsCbH5zFgEP6w3a0SpUQnemnsYwx1R76EsvjsNXJQd41H
Ug7Dep3USP6BvuQWhVHFWs5xsisKtzub+/nGlIu7kGaGnoOeMC8nbAnhFSe+p/vR4cxfpzQL/lH+
hkJAR8Skg9KYX2c1CBQcmvQNL7ynax8HLzpO5pIIQ0rGfXDLXZRBiX6jFQNvAmp6E/ZoVu44AjB4
2rdHykQ8R//hpNXqLrorlCLAR+51rSqJRRbl68CQN5czoi2987qc3k8gkqT2zPPe55Z9RrhiYA+M
fQHlsqgFNQJqFQBT2R+tb3388Z8HNiHFPS9MNBljYRLEOptJAGdN2MD7VcSIkuOUxr8m9dI9u58m
Evg0HsgsLfjTdIEojY9Q4y7em1q1Zz7UCZ3PyLsi81cJtDChaXEeRxdmO1cu1iXGP2SJyvn94Dms
QqthgBgob6xLXwKe9ECpxPXImBreGS6hT/bp/RmWG8z+TMKy+O8YFngusAFiRTRMM/paxCyDeNdj
SzzHt10HV/FGJBKDQiUAXGM4CNTOxaU/g8GavRet/yZej8fi6mXtRr5PMFnTFYdwKGnkcqIomwwc
i+1H46Mgd6qkFdG7/XV+vwUmS5icYMYnRMoKNalI4kIBf8qx9qTTFb6wgHnlgccXZlMpArLe81s5
8ngF4+SxDFg3OpiR/54TmmQaHhUzvF+eU7gGaOlYteIrAgjI78bEvKx4+nGbAMDC8IPj56nUaPAY
H0HL4yfCoD+i4af9eM9YVjkPtU7qdPx79hbUokn1cXsI9dbiuSGv/O5/ptVjafSeNfaLMBmHVkkZ
ZhevUPn3Cvgpd0+PT80mK48Yvjrj9TAigcjxPwmJ4z1mQkG1uS5UX3ovUwx52r1s+da38Q87RL2n
teZeBw4Dk11h/CPoLgxVF53kmbuBpnHNjU3BfTDuO55mhrZcYkA9I8BE0VpSyt7pbNiKGOGM+5/R
OyuwbEor4DN8+Z6JZQZUbpz7c5OSWoTT7eJQOJM5shrypB0RPvPEN0qcUNh161jClBq6T+29kBHx
7ELr6FWvDYvg2YTnKfUc60WnkijHUdjYk8FgmkqWzXJD3zAOmbqyVlAuwEmgreDIsVBLn6clpkWr
YnsKgTvoo5AvgULAqa6c+ZYdDQrdZcM0t4TtBSfvwZ37Gm0ebsaWCNUrNmCHRI14rjGNHZ2D5/H7
KORVaCkZualZdiqiWsvBPkw7hYeBqzhYL31HiQLh+yF0+8BJzIB5QZ8ZPeQvArCZhvnpukgVck7Z
cdnbeOqPeLGyuhgTdQniy3MFTp2d6dX3K4QgOXMmYVRyczJENPPtkbUKtQ0zWRGgiQwfPiG1izdC
9c9OzrU5y0Sh+L3sQmLCRzsbSUllftHXICuO/zKK8IW7zvlVkXcDM2WLsSBvyoDB1qxfKMeYObNH
mRjBgRTq+q/Mkiv2K0auukHP7eGPQrYe01uc3p8Y0IpdfC4yb4vDJ0xf3mP1YdkirZIwNNxPEEfR
hB5DdjCvPMgV7AhfTK1Y3B/eiiLQmuDS9p11o8CagJ4fWVfB0EnswzXtiUGtR3hIpS6a45LPjLbs
pRIsU+nPahMvTx6+T8740rVyiwZicMdB7z7wUzUziCk/o4irQS/Oq74iJWAxDa6esiVauvAIeIWN
doJgbbFnnSPRB41n5Rzctbq53Wt129NV8HCAR97w6tBEZkyblUhZx/ZleSOGdEMb+9SW9yawy/fq
MY4uz6ABRUBxfsU3FfD6iortTacyQp7cjn8tfWHczqG4VSXGbvcn9GvkkwCU2mVfYGOW18XsPGTn
45xh92tEKzhhF3OL1/b2CKHcqM4D9tfJf8OMI2ywTioEl6lcLU6Eas5aRE63W0YXLQ9LdpE7knll
w9qKQPMGNInc9qjYMjaxB+63kkVNou4zl+jEqBu7DwRSYjXpT3igPg6NBULU4YXX2BOUGN6cNYWq
dpOTPocOBAJ5uWU6RdFIxbBoI2s4tkcGwDjcJR7lMi7OkUX5K3mXNkofnD0TcuCHuvb8kw+4MwOI
uPrf82wI6IUgZk5wDmSC2hBT1yLqfk4Y1wo2Te/SELwjLRhBDwOlPjmAeJxGngEXyMa0QWP04fu1
JlHx54GSqCdQBltgMENAXltigATdRHOkHTA7VD/h2SbCGs902QNkJSxQ3j4rHOl9fc49o0RQTsRD
zywguB8IrWYB8VihYIklteQ1Rn5d9LOOyQn8jimvPvqEd3nzgWwA7RDyzbWYGe0PU2EUKYzoy+tU
7JRkReIBwc+4b1+okb54SoJbjoudEan7z7KAV6Nia3i+185Jxixpha2HATv1kqCgQq98JCDgykPD
lBmziPUnUd0/OdyYS0kYq+q/fpjeHbtw9K8E15kxaiCWk9WPbugYotMU7+e8VkHo9OxWRCeoWOPj
slIS5qBHHoARQAo4SKoIK3mOQoeaiqpBxnUiswCLAFuD2801Xt7pxgC2j2BJnfb3QVR6Y4ynLrjK
mHGvQed2TxTPDUZVv+YxO6IP6OAU3F2uxWUvf/yOzHOwfTZA7R91y1hZte3dlbVazG2otxRAhhjh
B1O3CY6nVM6HJz2AiZVdtehxEu28S30DSaQfU/SzQ9miyCsqFBmQ8ZTAPbjrsSVjl70rUkbu7Msw
pNnLX3CVlfZnVH+PX2BmuJgwsLviEojDBhxCWduV4Lbte1pT70L6/4TVfa7W0kTDMqf8GbMcCt4i
1+sGN9wveIy6d/bg9ZRV/bhC6BgTctDigUBgkAsmAGexHIWNMk/vUwh64N7b475bM2HVSsAZlNbZ
Dfnc2McfwVrVnP93MuAft2uPSaugJVL/jXh3WPk1VI8NGUrW9+cGsnTFFqrFJIS30QK1mYAEInNq
BAcMiJNir6uphbtbDNWEmWoGWns8in1a2VJN4VNCr7RTDi/O874ew1Uibrbm6lHoqWulZKOWBu99
q108ANTllYqD0yfVrkACLLu4zgp5zuyhe/p96/XwyBFqhepA1xnqJdWsuRuhi2Bs8X4BKoznor3Q
kVVpnjqmEwH7LLLLJWvvqXBrkpeSj+X0uQ7BQe9Q57cCJkg/jLs++YMMcQhPr9fCyulVqKNGzJZ7
N6czqHB7Orl9zg5cmlQf1PsUDNJQxRcp1Ex5gs+aMR+sVwiD58Z4GYaa6VfUVm/+das7aBHu/RrD
4gvF9nM4ZsPmw/J6Hn1ZeJbiv9m9LOcJRlD/CuqNOmtK9ORszwM2tNW66NaG0H/FbR1jLK4Bg4wf
gzdgJQGfr4VMXTRTGFXE8eromV9JC/OBbzXZZgQXWt2rj5HzNp4ksUH/b19I/YQxE3UvZS70EOK1
KM9GKXRkhT7ii/ozMfPbqloW+2J/x2Xgc/N0HPMpmisxgAPlQ1ECYQRDiq9B8YBtDOfy+EatM0BP
QUdETKdGV8PU+HlcdlrSzh9fmFegA1kLScL9cKk86MtMD+gx351qAz2PJ+fTZARdfGBI0UUtHlGP
IdagGNrEAV+bb+bHPJcUZQ/3Y05MZnSXf7U1VWHzXvcwwwef7a7NIQppeEIIvTwTAjRh0VOPqYtv
gKtEuydqpmB5WCnr5/1XeSTdZdbIkSTv328ARgckgzdG4L2QrzxndyvGkrDtVnKb3oUs19dQMzzI
f0m4CbjNbyw4Nyno4SXThTaX5CyzLpVPn969I8HgesNCiprCeP9SnT4LzX18qsnYikemrzCIRLtx
fPpckQaPisq0kIscOe6mmUvWAnkq9Dkb84dkKBmsawFXVJoMY1DUCzbkzvk/kVkd9EembRUMPaSx
lwnJO8oPBSiaUa4GfBJ1Y+j4OO/PhTAXR1XeAOZfK1UY5JPgadBPvOusBa07PPWXj4qnBQWbQgCo
/Bfvnxtxr9ZT/UNsieVaIxwk8Chc8Bs+0xeOV3jNDQmJqPIFqCa7nnKM/VFw4ZzCEbGBQtGrkFY4
+Lx8dIdbFCcFCj7pSRJs0NyXJzkuGgjKZqK3GTptsnk7RpGQx8uARZwY4ZH/wtx5jPV/2j3XynlJ
r4IvT1goMXKM93H6GS3gLPeGp2CwDiqNMFTlTSc80B3+CXTer5f9/KFGuDxDxWmm3ZqPy8tyNNpy
M9KwsI6eTj4Jx68D0z2obh/4zmRWY02vx9cW+ti9dmMqGkZMSBorFkwZzcKRe4y+PGISYy0ZhIBz
XRJIq1vMe4SdYb+70CCO5vLSFN0DXxxFOp28hUke05VMwpURdfuJzqAARSr+PXYi9ufhC9UOOW1f
8lKZa+k7IOzqAfwigUCShzB5z/VV/V3/alN1paTiW8EEog+QwReF1zi9JaLUZkO55SyoyEarsIRx
9chpT6EvEoMcGWmVwD/CPMKaSJMuYuLDfBJBuMJsB8PIGM3SUuEbeYfbfjfsMAhdEjoZmUb4RutU
rt8cDlAnL87vpg/GlH6WzwgzzeiBhAgpAwjXiAAM/qqGL3w2YitR9wq2x+dYxjb3Rc0RjxY4hzCb
hZ7JYElZXCfGgrs4tpBXL4BTiHxsfjkmH3+bo/2Mq7RKjanIGyWVKWFkL1pwK2mJnrsLmdNCnemh
HpoEzpVjX4VwJZAuIWOQYop6xo1qKE3QlVXBHsMrsg03+mrg2+jDEZFs5SU8quQC4HKciXTOdwTJ
eF1PLisjaqbAMEgJ0vJHwMdi/nUj2P62x5mSVM1PDvt19QjHhNYPdBJMSaWM0KbZEL6CC/N765fY
S5ygcDjvFs1kSFrcjk8rQUWAX/BxygmSflBcZn894LSgLuCd1zAcrrANua+xFFg9DzRoVCNIxeZm
RhstLUcRU/I2oZ+9JaBejwSYdkmTCb7LUcErwheZVGiKUitrIGtA9T5wTxAnzvwxguVwybmlIgKu
uZL0B8JVBLLmgD3BWDgvV6G5vCXyDHcpZE2MQIuNfqEdsxZNv2m9UT+RNJz3/SfluYH8GqPYs2fN
x1kTjrJzKEdlWCefoEyMTIqe/B1oKHumVYZEK5ZSkKHkNr1jf15NpVR8p/T1zgw8eJxhgcOld6Us
mDCcCob5CXOIUAvN6fXrnJ7TMtVTM5VQmwU9r0I2SYg9WlwkWmgkZdjlV57TSI/USEJn6+lRM2tm
j5/hcA4RUa3KWb0yoQiurmEnZsF2E1Y/b2wtMyM7J+p8iJqwpVPevfI6HJivUiwmQ3Rcn9Z1qM/1
gAEg/xvLal0mZWJ9HQ+j7Jmr6SU+xfL26bf0G9OXyuGfqNa9U4yP7ZSu82uYFOEjttJrIvH/NekP
NaM3YM+fe8L5WrUHfuzfubuhhucbPpFGR5MMzjtXdu3hiaRl3iBytd/5af04IAhKylVNCbwulszk
/Wqq4iOzHiIrlbbnRMs6pouZtpQDef4Jao5Wno+Wo+yDN+cVAGvx3r9m3YZTXZHTvVCnRaLiJSSO
l11lqsyUcPx3DT9zmfNips/d1bKffhkq2YefyHkYPHa8SwzfcFEkymy8v02QuC9G4Z2yBDOmBYay
4S1+I6qE/idNzanu1SAddVxP1JyBPcUYSp8Vay9F7PQR1os2kXCsERYxD3JswxsGGUw52hDOnK8n
mleMkSMNMy0VQb708OoKDuUEaZIcDhh7oA3GuSGFb5+OAK0tunEZEs09vaKqjfrfPqZWG/HWCr/Y
j8Nic06LUFpIU+5s1E/codyj+K0upcUQD5Pz3z13/ZKmDZ5qTJrT8z9pUcyaL6aa/bc59vsY6sY3
ANwwYVhZMy8tt2Ukx9d/9XxAaxt+kDhcneZrjHsb4FTKT+Hfp/VX+9tyOJ/fYXKHckalyKvxxTHp
73YRGhugL3hu0sJa4PDJnd/DG5Kmxt/H8je6tmjAIyhWoZw1qTntsSd4UcDbJigwP2GG8JnE3dpj
zDvBsC9UUy0sUf4cfdzJ3HL1BlifnUrbYFKcD863PME2GO9oZgNnv4hePwVkGRjAf3SgcfT2ar7h
MbtPx3Na/57+YS02trPgqdWLy+z+c57SElvLC7uiuXyu0RUwfUcSk9ZcBHVSRJaPK1qkT8TbFeda
mvbx45sIktHm7mrLLsccQwXtxGjVeW1ml98RjNlZ4XNXeobLCPYkcrkxeiDEEQBUm3eHenFbDeHd
abCCKp1y/se+A6+0DYCvu8fWd2ItednqEtzxx0T3CVfhqz6QUcLGe4JdUB/YwabX7ydrnbDXwZml
mEqbMhv9PgIlfi7HhDDcsz7FzHqpxK+J8ntBpj6KtVhikdEJTbj6zRLJSaikBhvx/3g6ryZVtXUN
/yKrUPItkk0YW72hbG3BACJBwF+/nzHXqVPb3cvZAQkjfOENFPVCRjuNNHmRUEKtg4rNIfHzSAtJ
iMDEnJIVZIk5rY1s/gSe9ty8T4CvOpYuilDJnGMsJQiGe3qv750oQvFHc/KIHmVXxJBF1wOAKU1l
VnLCJQr30+/kK8pJKIUiNisLKFIc5oEgS9I/pB+zL2on9jgbAQ4EhlJOkbK13zvKoDOy0yKwj/dN
ERCJwzYMKXhC5GG3AgUVW8UGKCYH9JRrtQMQhjoTAIR2CyEy9sDVcEzKMy694jGUBHajO54U4lP7
K8Ta/kr1FeQ8aTaCcsBZKeSvG9Kz6213D3YtahVcM9ANaCe9dfzQwaNGQoGBBQG9ObK8qSgCfs8f
8I7NlY3R06DvW5kP0RRnJUv+7Wfk+CAD6s2xZDuOPRBsAMBswMJ0ZpIVIK2vyztuJVnzXBQkhFse
LSJaxFE845To+E+BuluDhb5gJ4XJduWG00K9nQgAngFfwISBkwQDxqFp09I1Ua5CsJytSCBhm50q
zZH8AhfrAImqp81u6NI10c9s7zaPDkAzMufCcoOKLLCpufIeg78g/13CNLz5r9XAmlGWxHCcAF/8
HjBNrmUMCKHZdaWNSZ5g/SKKhVIWvdkdlT+qBcw6kplQCGVdyepI2yi+UMtCJsmmezyTMxfj6ZhD
CRwdPblLv4PLWIGR68XpUpUMeIoU6uAlcCD9THSRBxXS/FRPvnvBPq+n2fwhAKyUSKHquVT5BKkF
+kDl7GeDxWvO1Z0AKojV4KQv8ql8FuiF0diVTgLE/Z3ipHaZ3aEKo51WC1jQrqK9N5VdiaVlBtmI
Fr4WNliIGJ7hcc0CmIFvBWCMwV4Z5xGwc74Pv6qzf2mi3RkIdBNpiIlCIczJDx/BCaeKCJ64bVTp
lBAbAINHO8uBtMZ0JyHKal57JeVwvnSXF0LZmRtLdWZHFYvi+heCBcxw8ff0uvwC0DnMgPmeSg07
OgCAKWic4d4m+slAg5SCW1vbWHijy5E4oGwyYneGGuBIgWn+nBUaCGSrFKqBN6McY6dRsXnNH/MC
2xTqVcg+09Om5+Jxs7Rrs0svFOIpEtIRDekIMiwZzoD7aHWqfNoV9VHR0WNO9hwPbB1zp3eTuVo5
HM4usONyG2uPSA8aK+jTo1gwWhLkSQHjSb5tie+XwCipKImh90BXjnEBJnhD8U3cJDe+suVSqkfP
DJQw+ImJOaHdj6w7vgUVEoIt84Nl6mXZJEDc8Q9Qrg/ZVIP4FAgJTQjbkaXTyyw5ImrOHNbT9xSN
MD4noMMEIe8sO94KkBzgETYTnuGCYmxH92HXQW/DenMCO4Xb+HEfOtQsPP5oqsJ5BBh2ZMK1AiGz
HwHZ4DLULwuIOIYgN03I/lHgyX4w2k7/TG2qrb7IME0qjK38FJ0aWyVeGPg459qpiis7V8rS7t/o
f1LmHhs+E9/0mukt0sBmXQ8DVl5m9bS3m2iLRdsgYJPQgBz9kzQpKSkKctnz78W2Azclm5S2DaeV
cZJPKZ5RZqZErC8YY0K1yrlTJ5KtCaJWROy031gZkSO6PnFlF6ASFLHQ5VR+YXyOYzQAtyi0jm8Y
t2Kf5hZL8AtUd5G8sk/4LqGmqIdoQUvu3ZfHJ/1K0HsoNXr4X+e+iq0hHXUr11zFhaQ87+33Rg8l
apIwhRI32X9ptlJz+UsZ9uJl/pXlGGCK1WzArSHSzZ2waDrGlsOHHDDb6hz9qgJ7tfupyqjcJjQK
rAIoLbqo1gflBVvBaIRSu5ccRnZTUXYYNxHCUcigMCJpwIOfpFW1rOy4j27jAfY3swass2dSafGT
zRDRjHPLv/NdntnxAqntbDNvgfx8rbOyqJ03YiiZDeICyeQBZr+IvSTI1ej28JLYyMjwaFbqBX0a
lEl+YhpSMGAA+KGhWAbM1gnvZNPa743Zvv29Zq64RL1HkX5MZYQm5UJ7ByXVPKoCLNLj90ZytTNS
+oTj6H0HyaXWuN3sLFQ1x/cQ61oSTSYdPQcN7W/2jj1pliIKyn0I6xkV+Xa30CKCO3Oy+FXGj9Uw
RVGPDlNOCrBjL2GnZZeWfPWcB9hrdOvqc/rgVTMTTC1j0l2ZQf0xiRJ0StsTwtSspxooBOdTkXt1
oMV/y7OKUCMdP20EFKmv3SHW4KzelI4LyphvwSVjo8gaAuwhLtVOOqQoUqrABV765Bnd/BRUAglY
Mnnrkwx6MjgpFaWCgG396mohSoxscRAKHaBsmOMSiNntXEKDzsO8C8gHog2OoEciegGAGTwlVWC8
9BDdODUvR089JYccXykbgNfaG1y7n96cN6HRaMjqXD1DytjgOCntAhMhLb4f1BF7Vrb6jqKs3yby
7OarLJBQFT6m9543cO1TZON+jb+PEap4u+wEVgodAHbLki8wxwXoc7TT2Z9S4Y6xpEqUJxHc+iIO
Zh29JQrUtf+ZEt1QeKaMha4tPH8ALxtoBSN0QWDu2M+Nfl8BCR36xePUn0p1V6Cf33xWRZAZNrIV
svvvYyEl2LfRLL+vaPPFMKPa3QvFO1ZvDPIovYWvZkX5HAiy4dEBojnN6SEZ0FVenUSIpi46Fbbj
OEsAWbxXxeEb2w1qN8NVw/pKMrNs0Q+/ux8Wfv2xeIQQCBC+ttEfGRMJEQMDlqw6H/NCubCf9Zjm
Cli0N7LNzI9PiJSoaxZBC3xIUNNxzcS+rwYptGi28Xv6uTn9a53n7nfTpIQm1eaxKmu+xJ5QK8CO
5dKfaPw/lLCSw89jCuA18RhUUDZYkOmrxTOMiMFiSVCHiFS/lApmcg1kYVp2515HtYhuNeIjIcQx
Ksht8H17398b0x6C9fwv/8nwQH3Z8ctNHtF99DvoLiN+qKFV6SJUGt8tlYYr+BTkkobOLVkjGkGy
VQ7GbYeSzw6DQoHu7B1Xe8B54UwpzG/eqf++n3OyQzb25jGp65/0doByZrzZ3Ra6tCoQL7KC2B4U
jpxZ/YB+yiXv4BHmJF8fiuADpx+6Q305apeGvE4RwlSj4ZDlIMUvgr9ofQ0ZbL/yeAyvmaEgq0+r
lYfT4ZKFW8OWY5QSTdIxLpJr0fY10FMfU0tHV+aOruR9XKsQSsGVOLq8uP90LLAH4yId0Gqf1fS9
aFcBljXn2Sd4f5Zd7me3XfbZvOJVgf4MCRRsel6Ej2qooR3ReaojrUUOH7smYhDwT0S6lc3qH+Dv
N+BYv8gmANMlWSx++VL+6HNzfpuNDipADqs/1IzCqYrFReeYp8ET6Pi4BHHzsvVyUk6or6rzZCab
tr6CiL/S5/x/pUT1r7nqB5YiW8WkmHAo8Xv6XImSrRZ9fhiu6+rvuag8GaAwjwiZilk9+fhawJ2/
zTi0X04aGDG9XUy+tDoGVsVjn7+RpjqUEy0o/REczN/av83EJ8QUJGQvmzYuOLegclWHShBlh9rn
qBMw4eFjFrsgCvkp/2OBCF7nwn/+amCTS/8LntnFfsVDWC+8BY3idHSN2aZDUZYZhjFInGl1TgJR
Qsn2hS8qJKX4/0Se339uA4sSCpQM4COouaI3Y99ZIGWnOaelm4MbhCDE8kv7BFwimy76+krE5X1R
MCJhQ24GkhyX0LrMUxszzkBeJX+maQ/w3EWL7eNkQqff06SJlk+bdtyj8Hff6MosV49pjSQEiIXG
TcnriZ3v3ghTJiS4P8FId9rO0+uITjO1OsNVYt+s5kaLBhbCxrJ90x3jhtisfUN/Dc9egpXrs3cS
hhQwOvRu5sQO1Yip5w0IDnNvSCWJ0AnsKPKVzOsvWIuoeht+b8RrpReCahKPV7pNhp9twlbDvuas
WOMSR0IjAVo2uC7weT0grr/XNHkdTMw+VOsPGZFpupO924AdlNqX8XDDvxCXzII8Mu2sp7X+jlOq
XFVrfYkhbOOMX4lZnk3ViiR3GplIe4M1eUWDltAuMhbyVQ47h7OyeSDtnr5Ifv0pgG8UllWD3h7n
uwpIFzsVrC+rwz9jtLyf6nbrYVJAJ7JC+tJmf9/yH6lcYvKxfo/snyeokDLQrCk/MtbjOvNW8E7B
O2IQCyFmZH+vhw8IdFxNEu8n2+TmuhKlp0v5BSE/E75iuv/alFKgAkqx7pblUf1bjiNTtz8DtCCj
sl71T7ehBtyNNg8O+PUNOhFLtSQGYc/hfGh+jL3vdVPknrQ3rMfHilSE5pJNi2rJeEsx1orPA8IO
VbE804s68vkel9ke2ID48Tk+H6IksiIsrBzlbCpMDu513ltjOpNWfX0EZr9g8SP60gloBsONjMIc
hBjrG87vuwTCVViX7nhcllYIWcmiEbgonDH0iOr8CbvxRurcRo6Kn3KiwDL/M2wgfz8q+Ilx+oNL
hIixTBJSW8US7aeN8M+6zinphnShCcBStN9Og9mITAC1p4DH5xSvuVLMquwAPSBiwoC38hQKvHfU
9BfDcvzg9O0EgyYgY5ROHxB9nW/Y7DMQ7bMO21aWMOj+7rRvf1RP9uigvWCCjGM04NkCPszEzDO3
I91rI6b0QD7mykx3KGASzx8/pJ6QVHeP97J2HkGDwxVakhYpF3FKGZxDoDtOsx+j3bJsCelpcHnF
lcGvzhIkLqz7b8Zw/1NXlLNe5lXWNgkyt55c/TH7Cj/xOnQ2gXZYWe01LmXahDiw597qM1OzP0DC
S3JK3ZOPmCtYw+Hm66GR6rc3D8V+12K1CT0T/G5QEJFaoYEmtR5oxuKD1B7lcoPAOhvaYY2uxpIl
fQR9Ih+/h7sNRjPZJfpARgLkgA9PEyQf/3F3BjtVHz9Q5pDkedUEg+Pgr/SbRvgaZuh4wbI762zy
9yODT48dItHWNpHHBlTGlO0Ab1bTNwgd8A+NdyuWJiw7yvbbBAyF2v1KuMemQx0TFbj1IB8whTAA
/aPOQ2N+2Q0IKZ9kHph+CpX2UcRaGRnZSS4n7FAOKMdhb46V5rG6fbGOprdRHtt+r8aTmgzmDeQx
UVnUFg9YYy8aFMbQVV6u/qWs9Lk+bwc998ES3cl88BU+4JBJgDvg5ZdK8PFN45CTHr9cCbC12+vO
sJtCOR6slFT791dDdDuxP4e8bhxuVJXpzvt3sJe+MdLdNywacyO9XGAY2uBv2P7ln4iXDnqtJr19
aouRPCkW+Xd6gzxg3g7GeyujFU72haIQrXUYyIBkqOk9LO0WQovJUeXjsrbPdaoF6hSxDwWUIHD+
2gN41zrlBbwZ6gN5JAARnIpEbb77y1K//yxed8NuBE8Hzf1j+8ayy1LRT3qTgwa17N93mHjH3UW/
hVIj0s6wRgVvNLJHKcLCdqq5OKx0p4+yyUZoA2OTOOzRhmNDNiAf1P7boN/6XshAa/ATxpW5Qxmp
x6y4jdTeG9KfWeISg/PRHCCU9TQmuOAUmh1ldKOf29wcSxvjE5YsBuU4ot9Mn8yhTZvMMfWKVSc0
DJ9MVTbH6l/LGBjO+9r/Q6cpxbPJuuPtAy8YsqBFUSme3oFWtIdRsxxoB83yFkoaGbn1Kx9hFD1T
dzgvmp3SLDOKNdCIEOs4n2Ars5q0ExVz1aHtGZ8Ju4HzN6CbEzsGUoqwIsd/PJyG/I8Y/O4+OgvH
py0xL/A2X6OwzG57pzxBEFXeFsWvqbt/OmLltd01LuJbL2y7HHro9MIZ9eMNFvQFZ3wLU/et2s8F
kleDMVHwBJ67/aJQTj/Bp5lA1yJ16bM5CT2vxKtDcEcbEKbYihGD3KY3/luHlQuwyoldJhOdsFHw
5Ud4FrcsClZBQEcIAbLwlUIhM5ZVOxvGdlu4nIGukYRhvzqwP3hONDMtAjz02qZwRGD+d1uIoILG
Pl4p64HiynTCXufb0x0cK5t9/f46N4nDG7pt/Ix5bCBMWrBoaaOLzK4ePqYsE8OlvGz35fW+Kk27
YqutpznBDtwP2GEXABAEQnpPaJbr9oPcTdnU+FYSTCoFPH5iu5v9ndJ4WTGb4Ty3f8TpjWJDH9uC
YjB2dR2JNNg3fxqiq9yJlUhPScaAjj3iV6htZL0F/SzVpAHciVTGBONuuTeHgBnyTjemUO8Q6szM
FQH4bUkbpwLSrwHn8rVdAttElN29HMmM/n4ZfEKNxiiF5PJAolcPQqlHBij1ysGCRL7g5B1oJU9r
NnlbM1ugDlT3Fx8MMjayMLCEbxgsKzubA3uuwJ+5/UnoHRLroWLP2gCvDgDhe/K6TUwXfQLS6uZY
rMndAYGqe7DR9XAKxtMkL3FqttbnCLdGcMu20Y5zN2uFJxAiRUcphw1JWE+5nHSfjyA8vaE63a1j
OELfI8zq+0ioLNzVy4DOtmHHu/brlRnpUb4a6SBfwjhUKWb3yptwkxWBWgJ9pR5M4zBTJq2iQp1A
iSvfvN8R1DMjT1yjB58GyA8ODCKs+meiwJa5IQo2HQ687LMdoHBFMTb/+7JsPjBES9VLRk+chYHf
ejZup0y/BXW7/gRWi7oWHcl2rhUTbvZHwTOca/C/BFzhiPZiHf3R6erWDx8y6Wc4Z7WW1q/Mvx8E
X5qSFYXA984IC7c6ZtnvV/ptTrL75CnkUoQ61jAOkRRgQDAJgSZLTvaOqK5nNVnjM0RQTwGYRfRz
pyuNuUmFsOECnijz//N7X8gT5ZStVNoF5iJJZkUFoUc93zQ8h0f5BSSSdg91KFHJZwtsf5SzsQkR
3/xOGkio+M3JkNisKhmR8lX7c1uX0h4fJJzGW8V/L9L7ZShxphTksLCS0fxcPdRj93ESxa8Hfg0g
LioHF+AzCSmARHz/ctO7Q9lfgiNpwVjGoeVlTobA9q+tysBRonc5Kc5mHMA17aqwIgDFJ0HLJrT/
R2KVCOWgocuCLMM/A5wsUDdq6w203dMAzUhMe9d3D/BW9d/TfADeoTrM1luQ7Hh5jR+Qy4akQ9sG
DEvQRCIIAes+MRBqpHaBQswmnzePaZ755azftPTBSOSMUwqlUbPwZNs0GmRBYTr1+gH5z7FL7Grq
Bf4rMUYZoFoDei9C5+2gAs0w4MLhuHrBOzpBrgoUaytaLnT3MNGQPLo1qMCC1FVJvHwdsWJ78JNf
UCRFKhOoHqX9OijAF5a/fIMeU59sFPz4qOyx1BUzcEHwiIbyVUIXACkC6JcbioY1nYnel/qg9+7E
Gcw6Yr6/Uerp0WSENmdH1Wjk7QCW4lR9Xw5sP/WwBKWgGgx+Ea3xgep4iKYhyoCyApAYYITDwJjB
GRLLwQyJkkeYJOPPL/3eH72a3I75+uHQ2eo2cJGhPObqtIHQyg49hgKIuc1rFOKBV6n7pGVpx6OC
afczvIAIk0DyYelMR5IqFyP9QSmMdj04JNTcfZWEsvih/Kzr0yINm7eD0O8ILi1C7YBAoc8TSiE2
5Lx6N17Iuw6AKUwUhokqEIWQ1xg4sGAwrqWkLt+j/le7uRLdbsVPaXgz9q80CMBWGQ+89EKjiOBm
I63woREF+lDfZ7dxRuUc7j49zOr0lSJqYwP1fL9vmZnv8WABmwm9xylh5Uho3VBkor4u59NbuxtE
uH+a4CzaML97MqgtyULyujDH5M0zM3rCmvpSgDEsufdusYv96hlvZNafHWhGqjTvv5GjopGC1zDj
Yg5ETb6UnQuSIB758TxGLmjWrLcvdfpZab9oNmFqTothzjN4rBBDmL9RE6BO3k4h8eDbilo9Vgx+
wdI2/K3iw6edIXSvp6Hczio91Gni4Bv18cFhQq4EjDOMBC5PslBdBUGT42NnOB2b29ApuvEHfjp2
awFK7y2VUiaRTAF+nLx8mVA28dG5f6bg5fxGsEv+mRNgMovwP0zCjzSpsR+SXE7vA1kA4AGiuxfI
zID6wQhy18yLtsJqos+D5vf9FZ85OLRIxmOg+cdmKTd2C6lx3u2et7GMTmHuIZppE6DRVXhv2h9c
rNGpVnDbqfejGbLdYIVMX6Lx9QSTnjkymIZmdncLF3PYObIrO0RgMnSa6qDcIMbymms9nVaTYFYL
jdDcA/yA1c5Gh5nB7rmJl4BDzvRPtJm+0TfcAtQqS8jPZQDGCk7UHPoDQWjwnqVujvPHnPHNk/ls
3qt6Y/IBq3xD15rl/STgrVSiefQMMxLrf/oC/Q5/lpswE6LJq1whN9qoZm6rrTqpliW+aatuXdCz
WFHnmI7YOB5+HdSb4vA85Ad+c9msBj/derQFKDZp5kX0WmX+J7pZWdhvEZj74+t2hM3O1KC9tzF2
lMup6n43KR5DiAVx7sQzx+LQresNfd99yQY3j3f9sUJ7iHoxvwAE+mbfD/WGCnW/M66cuDr9QsJE
P2EVQ7Xas19xM6nCEoXh7PFwof6FYDbep2r5PgJEWXaT17HZ1hGHLC7cIJSah1S9N+UGVQxX5xPA
I1AwRywkv3Sb9vRhZRUO63U0RMZGBfKRrN6gpmEyQE28rcpA4HDSs0Trzq43yq7eSKfnIRZn9xj6
I82q5nWkTh+Sk7wnJqAGdMJUF8D1Y8UX1lJOxbgaf/8UbkHzfC7cRHRTTtUJbSS40RuSRVY5oiGJ
Z02AxVNjiTgQjqHjIT4GubDL4MfE0XiLylK+rumHOeovgW1GvwSNxl8idv5rRNnUmODWwIQCPc4U
w+6Q/T05v6MSd1sWn/rvtW4xrJgbcD2veIui5k8VKiWOAL1IKEG0MKZBNCnDfn0HSjNPiTaWGlkl
p4rcQtjtlP2wt77XdEVl59ROB1466bEZ79fx5M675JBFt0szfe4EvkUCp/X14qk6Kx3qvgSsVAJq
RCjGw5/2NU5CpFhWxkU7IJOq/zRg3kci50D6UUTkqVW9EchxnmfUW/rjAzcdIWfFUGGfojMuQVJH
hhBkHv2kYQXAk5YN4/xj0n6sdg9f/jFeLiIMHJ121PsvXTQzMk0Y6LDTn/yD7On3FfZ/zXEkuH5i
sb7SJ6E9jahBQUOcbIIOoTIGnkVTAHxJd3mH6UEQdSD48vtspjWSPF/ryK5JY/lLu60KKk3IS9C6
YRcCNXBjz2c3R3eAyiDBKQAe9gRkDUxLA+tL1xXT8tZ+sJQIwLFPVIH4J6tmAyWGdgBdSLxGAYx2
MHIQKx+jP8B3+PpNEAqx4aXztXqicRQZpgP7iwWUP//epjSVwelmmQMhJvvO+HNatXhRwz+Dgokk
z+1ncJGjfqUCgcynH2Cw8CXQmLp52nowG64Aj1GBSXdKYGzijTrPYO8KdUNNCPyh7XEHHgKL9AxE
Ih3MyAdYZQDvwQqiiole6sji6ml5g3CgY809YI8swYT8Y/fRqRSawGcEY5Yg25zUKefaaApYUQcL
dLNGaLNZ3ZU+KjXIkpH6xhDP+lwpzfA7xamu3Mcmubw283pXUNdcafsqMt+WymbLZ5/MHp6KpZ0p
5lIBrRr0UG2qZOk3qM7mNv2Jp8ZUniV8EFTVa7VPT/KyP4/O5Hpvlppzey6u8hM3IJK79pxKs35P
qbetnBdBJpKVlKogbFldYtHDWJnb977aF9cHjUg2cVCVnPKN0KcYU0HE+qQ9k/hIUCm5Hri/qkX1
/Xl9Xt+mpZCKArs/Vnv+c5uq8ziQRf8PP26ovoJNCErPKf3YpwTJ3z9G3Jw3sEl1Ri68ARFHJ0KK
vvPvUj4aCWVgXF9m8VSf6wAwU7/CiwLC5g92UOiVXSCcgt55k0YywBnKgp4KmUtTBfT23QuuG/sR
GUGFSTQIGLAzwBlKTEsEXxPuzzt2PrUHG66hEftv54WGX6Vj1PUMPCaaMWKr8ZsU7QmX08GdZwiQ
Kl0hiQetBdgOf1nFDi6VfEAC44aCHvBeCGZoWVE/RbGdGJHUDykqausEqiQrRL1wNJj3O/YVltfX
6o4erBKK3ZVHC6xrgGyJ6M9B2MHWCFAZ/0Q/jTkHAxBgAsflmijzwrZukY5r10wpY1sD7oZRFj5W
z4tBb/yU7bQjqoCcktY55T4FcsSyeMeqER57wOnTWmMbgpCJRxcaloQ5xf62a14TYF0IIqIgwSS/
M9gpIyP3/Rwz80cM5Q1X8wWHcg81RGzxNqI6SRe9HgMQJ4wxSjRNhBUHBAoNO5WBeBFcSo0bo5KJ
GwR1dG7qrJrgU1IvFR/QAkx914xQRYVQwvZ+BANDxwDU1e3U774B/qGkXnRbK4/t9Gtpp4wm7XaA
eQ3YuWIDYk70mEklztlc3OkrVGcmMTAd9ITIHFhb9+QJEM3zabUDuzVY367FGQqgf9+/jtIfUUL0
OIn7QUQLkGYE6UXf84w+F1xaIWpeKtOJd8i6Daf9scQxs4wEJhwogLQDTTdmNW2xAqHIhi/miWyQ
fJaBz7MBgL65zXmW3FRhRUBSAqbiejvFb5fm5ExxHsfv73uLEDqgjk0PulkMFa4GEBwBV6RsCUnK
g3JS4S+C0wCl9aHYGr4YT1T80Ux4QoIGb+TWuNZnQr2ZOuMT5XBKXkPiKBAjYowXpiA9F/vvmnes
twj1wvFlgNyuxrYJe3KcB21DSpvBPdLRf3iFr4fNNmNOiujLTsuNJ8hnxUAR4muR3rCrCIUFyaf/
X52UK+fMveX8uSMMQkI8agW8B9LFFbGRkPUZlLxBozJFEY5G+uSMIUV1qqft7tjspOtzgwX3nsCP
MI+m+eCcXlDMg52RYj9igJBt/xIfssuCmVVdh3s+LL3wtKnn8JQZ4kjljFCIxkkJrel/3hKNAS7k
n8kEYTyXh/pKL9TLuG1MauB4lEMAgQxLnzxTaLFf+ckdkNQ/RB9i/WzGKPMw6WGFwsKhzkDm/D0T
inFqSdCRiaW7ko2eHB6/U9rL5D0Iq8SAaoHxoFlFQG4C1PUlJsrQouX+bm1eKL0IVfh/GBTOA8wZ
qxRzCyUNGOc0dPDIhN/NasrURWgAxptwp4epjdjAf09UTHFuLdfNpsIGbf5L9MBqcn2C4pVc0c3I
zyy/PHR+gYzzha7LTbCz+WUGh8TurLgD2fkkTgkbWYdDOkbbJSWPoMYFJp3WAuVq2SbVApjLmOE0
aqDuvRhenAz0BI5M5oIPEInRnmX38VhDJm+Qi2DNNUUowBpRs0Hg7eABAUdwBfWFEiYu1VZLeTkc
2B9Sgo19+B7kdjkyPPpBbygWAa2aQ2H6Yk/R4i+6Kd3KANOMkhJqOPHpVl+xiKegTZGlojQCt6sf
BaNuhRz13bhmKj5lEKMo/BqzF6wi5z2Cywm1LqvmqF+qMHKySZcvBDr3G8i9e08mOrY00mykQiv1
KMcBuaWkBYBTEKRbYrgievbrHtqtPN1RQei1SQbOfpV8j8obg70FS6hA+UkzxaPehCjvH6oKwyKh
479NKx/RTGxSjBpdF2CYuw+ZkUho0c2csDaoVjA8v3fVlWCDMUYoz2dr+y7DqAy+ws1SxZNkQ1uo
UG6QkbwHubmt0Fly22cIB15GeCR/HBWBZszvW0SBFtDMWfuVV4Ta3qfyCcinEp4mSy2nq+WMMiQx
Q45pCmsdBQ45oEtYvfhTDHtXBv9pjOnrXFExuAcCk4jMyakEGdgCLeQ8sFdBv6oFRffaMbfez7UZ
hwVqVN3t1EXYPwvHR2F0px7wKxnFY9hUd9RIZ1RTdNmuQhUhVUR37z5FSKOEnrXQUf4vxpjsLEpp
iMYMnKn45qNUIGxlsCMfYZZtIweRmgJ4aoTuAyA1Ja+n2wEmRB8CgCWQZlDDmOIIsBac9R2rLpdP
SgkxP43qyiedRoai8peY7RWHZXMaPLZUhF+T5ejxM7Ds0Y6KFIfNqckXVMGZss5MeoT4I9CDJ+9A
hKYCcr95BuxUY9YKynEpghLlaJoMfr5GMJIClj7w2fzyo5nuGfgAP3dHthrDy6jBPvweAhw0fPS6
B4geFtcRSqo7wRF2W9ZH9l0gQmDG3sseNKxdrxOH4pjyQGlXy4HEnkDvrkuGEHE8tW4eFRja+5TI
DEQ3MCNkc6dQMimwdZXT4nW9XugNM3+dD9PxQuzkR2RiPwVox2e02xDbqijnjcKyAHjgsm8xjiQw
BIOwNPxLSwsSMigyvjjJISqEhnFpA9JbmgZlNHHVjkb0hLsR5GmxnBBaEJtBMdeOopD5cIWy1JhE
0dYBpgh10B3PiZH0cfki779nFlfJ/CGBYV1OK7EaLqhXMvUfV23W6R40O5aUjxzp6pRk0L+5k+GG
GGP1DFyiB7xRg9sPt23zAX2AuC31m3TBumwcqztqBRiUw3LnzLzeqSCXQtrDgni4nrBGEmghe4sy
RHFW4esRgjAIUaUwZsy5+BboAzc+smKQvIMazhBbUhwQ6R2xHnuLDAYjIFcaNCzkMYT3DRM97hff
ao+6PPprCJR03Q+0ae7qQwqY30xtYo1nh8MCkGK6RtwKjFB0vzsnqxR81pFHiIbSjmdHXALdmVuw
J8wlKhN8blZU5DfBsPDjPir2+GaxmBMXMmiIT1n7SXJqr4NmCMQYaAU8gQ7SDazJvhc2aVwDdTGk
9d/S5gXtIUfa00HVPFXs7OdxH2PXww/RCkHQA7oZBuKvxm2lsEJlC8sClA/Ya0D78lCX9AtYRAFx
95Ad57Q8BJwxYBiBP4w9IOwUhMhJWVsBeOq2WYUy3El2kte1yUNCSZQKMCWI6EkoKIkjgtxRLpuq
pUcvafTXFfYX/SvsQ+kDodYG+JMtV4JKgSIbaDKQn2DVaPiXBLPgGdN9PbATyfsW9gcOTReUQNjh
DBEOaw7pCPI9Jv6t40ZytCzUGOgDIUAqhL7zhUbTivIEHGyW3KnOtwKRHeP5xcooajAJIMTaT38d
01Hohy+G1l6FN4ISa+ZXkEgeDqHqCpVbAIlWY9AphPT8i9YN0pn6uQqFvGQdULi526MDXlDMVHQ8
Bgvg/UNgJFR49mgwALiUAWRKO9pPzRxU5rcKkGl95I5cMll6IKJRBlhYBMQ4wXiDle7A33Iqf7jo
zkSn/9aM5kTJU4T14hraOa0v57nTr+acOk3DoagZ40xyEcGswwTHu10KIIEjDRRw+gAfFWkmeJPo
j5gW2Hj9N+bk2QbQjjrCGik2xdelVI9zDAKjLzB9T/wIrE9lI9xDtDGw0e0b0iuufMYAM7vBM3bZ
bPvGltHmChAk8an/X/td/GVPddBkArMCDI/Wd3UkLC5/pc0Qxb0lBl30c88a4On4x3CbywG8tZWH
NxLPUD9RS2czQCZXs7Es9IdASdTwtZfDct08HZSTSuxHNUc76QObO1addG7doyPI9QCy9jyMOGg0
i1be7F7RlxelSxyMumo8/HWZPYAFyAER6ER4llJ+f2VXif9VDW6Vq/R02Kfv7wKgfrphUSuZXk62
jMlFn275Tyib+8azw5CP7ARlEdT9oQKdMT6nIKLQFiGml88xLoU8c6gE5potoMbAhQAEUkOO4b3Q
pcAanKgF5QRiBl40Ix2CMd6xRPz34j3xo4jQaA3YCCDzB/zr/1+jUF+QQyLP2Fu8SO1YMGhE8ZWI
k68EmKyHMEqO5JyEeYStRKAvECn/UgZmPSUTXnyH7zN34S0grOPJAcThVnz7vx8SOb4c6UiowwuJ
BxjMTEc+pf3nqct0ICOk7I8Ixs0Denv7ZdVGZIJSEZ/Ee4JL3rCAcXa8IWkRkTCHawVRjMX9P50E
3vDiwPEfJ8xqTELAVOLFYyHnILTna1qIFIH3fJ+RzXdQvfnvjvHNjzvBPhOkGKkH5StWJ4KSd0jj
6t/N44byhhfBLgsrn4FOFaOfF8dil2er7XnWFLMR4iaOe1nHHQ+CKcjByWf4LLGXXocwzDbs9TXC
h82V8zsqV47AQEJXnm4clJV/R+INz4Znxleunuviw3nDs+DFG24xcTNPh1yAJ8Kd4FUJJgg3u2jF
C6gpzk0cA2C3CAX+nQLnwhu2EOpfnD3Xy7X9dxt4k50Auc5IbUDIMYCmqddPqGV95oKp+e/W8DS4
KBK7/zs39J+aLZ2qdXViT6PUQFTKHcSw24IAMutZKf6VvwDRUfYi2EQeg6fF6XMR6pm7zEzILOGS
gQeOVZ/ZphiA8EjEUGQE8O//bkDHLvbvlkx4AvyM0+XF8OXG00xByYcfI4+8g3YCcuxuLRmM97dF
+6XjTm10O/uFO+/UhEt0ZJC8RuVI9FgIrtFp4g0RA6yQxnDf/5yJMbyi2SNN1O3zbfEPDsRXfo83
4j01Xvih0DoYujg1A2Vm/aZg/vPZ1m+rgBcGUPrfJ/DbvOcrh+dYtHZASvId6af1pd8E94Efbgt+
vXxwKdY6ukKYTKBk4Eh+GXae4UtkhIKE/z+ezmxJVWaJwk9EBIMK3AqCiOKAQ+sNoa2NoCIKgvj0
5yv5z47tphGLoqgxK3PlSgTygPgrc3ME+A8Pir6yRbaqh59JgoY8HUAasEajlM1QFER/0doE+KoR
RAAyqlMT4J/0Q6eT50xRn9ldcPOhOMDTDt6HNa3xHBBmm1qpgaBO0uVlX0OB2TfHz2KKJSoJu2sm
WXOdaLaCNwieDDJQjD+iH88EYZwalNUA0xt8qF5iS+ME+hXjD24OAkgCd6a9/tKx0A0NGrczuOHz
Cy9BQrMD8nHgk70kHsJ9MYICE6vlmZCkUJNcJ52Hi6XufSJEPMqwpblN4TnfpLh7Ep3s6VJnnYBw
Rp9ZGhN70npvz9AHYDCDwomQXVgXThfQPKNiSi7nDolxCHogp25Nr5okIfcrW8yskuxn1RBWghqe
QTCWxEGFrBMSaGP+GpghkQICJpb73gDh4Ek/bA06MCeESFNuDw9PPOZYZdky78wl+1wvQZHsI2Kf
PeR9aXrDE6wSnntM971ISI6a7hHpk9kYuCJ+eOw0VCIeUR9sstIZsjg8/JfLEO9SK3/MIQNGCcgY
RNHfgy1WICNgPEKxxCauSD3C82GqMvrLxgKozYbjbXXgKN5fXFwWIsu9r574zuHqCKhCG14moMM2
N3yUAf57JZ2rXxJAFoW/dcGx5Rw2Fbp7puJ8sI/Gl9QdXC/z91pDCQxyYfnGIc2p9h904bB89d+j
fLBEWAK7rM7ATUqT3z5YZ4qNC47sMIa2j+BSecnZTSYl3P4dsLKD9KBjSSc5Bk0TXAchJ8Vqi3ra
oOVjESAGHeuNYLx4E6ixjUGHebN23gKy6J7xetxWZP2cyqv3xXq5ZQhiEcpL/EipHjg81rAuPcH/
LxNi2pr4JFjyG8PtSIQBHD+nyQmDvdH/bJ5htws0sLd9qE7xsi8XzN6ICCj30+njZfdSN/Kq3ggz
DxhT0ILfsCYJ4cC5GYk09iqCA52y8OEifsKwSEyfKwz4LOvQQwnGhg8QWOYLCMm0/jV3tMvgfHHV
oYFogWWIkLWFBYXxAWaSEShu/3wZXOs5UTOjPWqRJzHt8duCHgZsyRvKOuy1eO2BowWZgIMFYVQ+
Z8KaOkC0Hor/ItR8DvQk6GHATZeS5nWhSO1ZuEFAtKrpo3s1pSYuDD/FFzRZvERuc4VjTzzYqeAe
uc0F8BEOrg2hi1G13odyd0JsVQlMtZuOzubgVm7u/hMITep+Lq7cGSqvKdG+3/XyTUN30Do4GkBm
vJqJ14dtyv4wVfpFNdSVlXKZp10X5iKlcir8tgnifg0yfXJ5T4iCMiwkv8a1Jp3FRUggjH5FoHBp
oVznBYbbOQ77Mmug9exOeSHQnXHqY4FFlbeAAN9RDkblYa+9Tk0qBxB+PEgjFgi0HJLVhPcZnnz5
qbPJ5teacFdWfBEBqs8wPWwLAP/xZfqB15kYXwYqU9NJJOz4HuHfr5cgKf3svrj2Ztfae/ZmNfTo
w9JmkOZOdfs5ayv2JyZ2Y5YT/7EXM+xjbowQIh4YkEP8fF5nFN5jZNvLjkNKjMMSYFsfAJhk6fg7
srWPQ6kIJeI7E8vZSwLtB3ZaxXCLasXGj52eHsI3g4a8Ip721HivG6/WsOEIKERsYTpds0elU943
jdjtgW0v/eMa/eL5zV6xq6FXBZHIFPOeQ9AOnIgQKayg6H5QND5E5NUajrMZveNt1XSaKmhUcKB9
6bLMn+79bWG3wHl5jY/WH/s+cvL4j8oFBRJkUBxffyYcC4DJvXKDAaXZgeF4E2Kn6QblbS6f6jV6
WGMuyM1SGCM+bF5jEXxU78uLSl1r+fxdb+Dxef+Ub0eNxoIXDM6VetTDv5WxfrgbToZTbeXfwIid
18nBfHf3muwbmTm71WMZ65yeDSRGFhxbHUjBO7PeY3v/GJPMUraA3aoaHt0MV8flpYe280qcQqdh
1YO+RhfWigpqauzGMD8BC45FmPWsEyAG7aE0wOWglw9YBjLc0ykGMbPfYxaSo7QUOBooNEqiarIc
Q31Q5AP6PsAoc6kdr/hKHZWuFWvDWLF61VqIHgckuI/Uv06ag4qODV7oyosBfSoDHSb5xUfbyIYD
3gs09CsTijR+f8YjU/IgWo1Mu6oGKqYVbSoB80ld4hbQC4DMb+PX7KbPH4rVxXsIpouPDewESilY
nAx2pfhzWZfEAdCmpQNOrl269Lw7y7uztBMQsvsFzb/ix5JfRDbvpSNOqn6mOvR9CX6QxyDJgcrM
H3e4cImSKG2vEFH7NUhOWYiciOhdFL9/fyD7WIHG2Mvx1n+jMRHFI8Nm+MTIZJ1POaYi5FBPseT+
fA42ZHCHD/luPcKOiMYwz279dBik/hkDf+QZmCAz5MjYVliinca/JY6aD84jHf+0Zgw+ClgOg5bx
2SEEcQdbHOFN/AvORS+iWI66Yk6fECSvI/evI3WDBXkFdubtZldbcp/I8kxUgxJFkAt5DGGwfmoQ
dgjva3yK/Tumi4JdJGY4XMxeDrjvBeg/H8eW2K5+JZ3Jc1Dfhygzp41/HoTJD5knv9rJOFQ7eUmw
2moBdG5Wh01obD4ruZ/PFX5EkATd8MCmj6yCY8H3/H1K59Wpt8l21SRf2djMYEt+486M0y+ShaeD
XFhpq9f0OScka/IT/0aHOny7kHBI9nuCDwVsFwpOp7sEEi51X66rtRxgVdoibnbRiCPxbRBn+Uvz
Ippy5PILGBR6/u9FcSV1kWA5kZAJQSPV/YZ5iip4i5TtFS5yIhJ8QUn8JJJ9r3CSq1j34ulzcjMd
fiIZ4C/0+pzwlZMUEyZQJpZ4pOpvDlxhGF2ccsWm38HUnO3aH0jB4ymrvDmPDGWBDOLCJWoRuvyn
OIKO7wDS+H7Mkyb8o/XT6/iB5R61PVIJNBM0LXs1NJCg7wG6YKVfNmo/kO3rIt6W+w/yjeC/hKeH
KWR73T1mOEaj8klIeJtqUP9cjghBKRsnpncaFX/f082OfwHOXzV/KDUuGgvXXH92IEb1k77nka8j
XYvSsUnAT5tixGhXv1uDttqpPaqOuqKe+bBU1SG93KN++Emg9MKL83SNQ3TormSBjR88psgh81fI
mrO6BuWgF0ZDiPfn9bRBRgfT0hf+51IWmrtyH/+wkwDuN7w495AFznhv2ifxAHYbwsjCrAdWhSkT
9Mr35IM/LFAbJnDcU0+X38eWr+bp9surU21NSHH5UD7uLXOHI5/nKcWam++e2OqZBb8Z8OKPLZVB
k+wfx2J5XZAFnweYafZxqx4W0R9tx9Bo+9e3KDz+9qvtSUZ7fHCvnF6On9i5EQvIS4ne5FCR1++2
63XMJuYUw098EDOd3Efmpx9TNk7o3wYUZEQLv05YrYAa/mFY8uCT8l9D6oAk55XeQd1TnzA13JGR
8K4qL3o/61kyerkPnox5l/U7gnUDVwBj0MPJ8Im80TxGcs/T724DEOWjPPa6BWWejc0cDWMTAWyk
ZhVLwvShj5tqfWN/gGfIjaFh0xIz2ZZ9uGtYb+b5zgheusOGkeKzGWX0nU8AYr4vwitwwuuwXWxC
RoA5YxNJwf+9J+/RJmoHCX2K1Hy4zhVuY6i1zUOR2kppf72qTmejTDpjbmG8Uv+kZPrkPAljpCX6
pbhGxWWn9tfEFC1NF+G3tnu245iyt6OZr2TOrzyLsUp56WEcub09koxf2weR+3/5+AST9l8zdvvf
0reJOLb3NMPLFAoKvpCcjkoRxDm75kc8hhNgku7KFddfzJwYIdEUQgLkFDMQYe+14IZg5V73lml4
WXXn0gh5Y4w6I4C2Gzj3eScm39CI+pWgi3jusp1oKIbxLvlNfui7O33fLFkaFESxQR7oAPn+8n49
zhaAYmBrYn9h3zAA/BhEGoCx52DE/WYo2bTKmVpw5+dVfaAR2Ukbm3wldq2MJfY9p3LxPJlL1v4L
ShH4KFBBnECZ0n9pPI5tyzM5iMb/fyO1bVniD/IdvtQEo7YdvvxEvZNNW0mfE0naxmVOZUy1A4O2
4Ku6SXfN0w0fnf3jgsF4dAvTYUywyXU50e57itjztRWzFXNldurt5Pkdzw3MXuxFrNjCjjo9sjqg
4YeWimnNec/ovggAHHkHWpgSU5q2CG33gVEy5DuNDJkg/YSORLsyxTRhZ3w5cBvLEbonecdfqq+t
CxK2+XDCi/HhRFh3vqobylOtONAFqTSu8dgnm98D36iJi3MLeYAKcmwn5jLYRl59eXibkgcPQSRu
RxxVTRm5yG0cKRmrElWm0qHYuIGEQms2BUPNHbTqSyBkUKRswGEPK3Q1jgppBtXzWMaEL0A5hpLq
oQvlZlslnGBxRllHlAA0dSlObHg16diy/quwNiUtpO4eg3pO2fITij8Ij6HMH9zDK4RXZxeZzlh8
ZjCJ2qlbOqgRp9Ky+/NBjy60xG/vHsBjgFVQD6ufZNgZQN7miOBdEDAtUZ+YYbLXlskC2AzowO5P
N+ytJCJvo3uEwvun2KPxR5+GEg9FhC70mOgmUEmiWlP/Ks3GmkGcCTvZy0S5yMc9SGYexNOS19ns
FhgTxN7s1BFBx8kBLns2Fv6B/Pig3dB9Y4fijq0JCAC0k1revwwisAM4ocxvaO7YD9jQ1nogcVoF
H09G2KZMAg+C7W3KZaASd3y1VVEsIhqB3mc9Ar3Bzh+NomDn+U+NSslRw6c0DApLAdjojFBSbzGS
goGGmA7YLpvSrxqayueTPGAaFc2B7pmTD3powPPfFmTvTWekqyC3c85FTevPpVykbjt823lJ0X6Y
aDlhKud6Xk7/nbcnHLlOY2vbaEAizrhBfNpOD8n+efUaQrH5nQTaI13+fIJ8k+A9gbbVZ0fTQ8up
pQAU+lcBq79iKre4RBem+6QMCEYZPfabP8OpPWn7OGOQZ5HMtLtbFknueR2igD/tAGhPuOPfCffx
aBbSSRwqqct1xvh1x2Bo7yBHTkjC8Y/pjXszEgNF/054lxDNZ2+DPi6d5C8ozQnunu+oQdJRNmY4
yiMe8FWUkge/N9/kJ4rHoGch4RGkQF2ShJScW9CDpuIvH/JoMyARSZkOOHKdIzNCWx+M8PY6w5v0
5pbdy3ctQex+urmbo7ISTyALTvi09/NwJCjmIJwqyC7FKe97hVw4YbXQBg+HlYd0bJNO2aldqdr7
h+fRW/c/gwaF46v4laYEA7fmpv03ClPWJ22reRoMt5nffXhdm6C8h3yV7sDL8aFuOdKQfCiWWDbu
sJSJp3IMeXdqizOKyW8cOScdqTlnTeErR9LwlSOvzBVegrcR13np7y1tgjYT6oOf2tz+ZcJFcHvt
u7Zv1X4lK05I1haIG8mZbNsb+VVsZ751xoP4ladzIn0na762JeGWtjx85cPt7ZHa5Jz8xQr3vdhm
25aZY5u+rAe0Awm4QmIuUhiOdLSnex5xiZ/5TlF4DEcaqhUUuIcFn9QUpS0oKcmlvZ9f+crt4tdv
DiQW4sX3SFaci3KDojrQEEjc393b3yPkBj74RyEG82DSkRdHvrL2t6/Fni+dAwUi6TR321dqiyHM
Ct+C8bUtCV+5lTJTnva5ZPOvJGRB9lwnk/PgOleMAV/4UFDy4tO+G9m1JQ6Rd7jU3sQlMhB3fx/C
ozA88CsnrGrsX9vicDMP55b2fUjAjR9DlJ8TEnM88z6i9r4ZkR2Fp/Z4Xa60FzlyJxm1J/+K2Z6Q
e5uMR5IdEhgpOQmzHVfIMJ03w1vYPq/NlrLy4S4SdHx1SCK+y8huuGjjbf1tNs75iBy/H0rA9WaY
T/5dIgOKEEYHfiPjtna55x6SVVsN7VO59voWhYR8uMh94olMbNwVIUOMhRBJon/H9m3aN2AK4bYP
O6xv9ZpAcuiMTBxQ5H6vyGKTJS5837z5PounkKr+puLIrTyUi6Kk36+k5+K/YwKc75sZF9nAcb29
l7xpz/a8gZjse50c2rdQD3dbc4FSLLefAc6nBLqpYiY94jC6t3xdPQlpEWFGF8gVDBqJbPN5XiLU
qg6Y75hYhR3n9ZiAN+/0pRVK+hozv83u/QZIxkJSRo7EjWbJpEf9k3VbSExon28TUp62tP+KTY/n
IiWkzqg5Q4V5XDQO9ce9QkBv24NX4gdegzpH7dfWPBfJjiNp+ETqgHN+irUBz6O2URQoVzzovm3x
7SjkwLPJGmCEuIf7+VkVyKU+lUdfoEE4cqXzPWlzbx9Ddm0jcC/VLI6ItYyfEhc3kvBQjiRpG5qv
3MHeGPmSLLnIr3w44fN4DngIJ6TnmSnR77B/iGvcRAWizaCY3PdfHt9mJW0Y/7aZcT1hYYxFgte0
LbwlRFnkM9D+wktNvAZXzBMP4EkvVJTir3nCoslPV1PUNsU0T9xBK5knbuPDt7ZsFJ5XJMXryAO4
tT5SLlKQ4feU7Vdb0C5qGJKiAVirbM2ovPpINi+RnqfyabM2T+RCXvqJS5SwEKnMk3kiJ/jrapEJ
z6uPFIcUHGtRan7i/u+78I0EbTE451X4hZPvi7Xv/1+pAtXmOvl/i8LvfKPUdND3Hr3Nuru6b29s
brDOIBGf3S6qbwLWguTtd26WBgNnNTJ7Thx53VPkV2A2yuEd/TowXgIZOVnQu1ln1StQ9bxtFDGd
m9BZpPdBAd+9QQgr4f54S2xZmMIuBIkPpIeF120yUJJJAUoOrm873kKT88e3LLGKmQ6IGpGUXSjG
MxOGsyC7jWQQQYWNNqqGbA/G0LubqpMXLPvADs52lUEA59W93zrZn4l5rY07UOxfxtfFK+qX+PXg
lAFy0sS00E9mKS4KSOl/l4+TPmbQCalws2SDJ/AoNhLQb8LYg+w+l+aQA3yI5zvXRrWDYAMjysWT
IN///YxkR47tEu74X/iznx50AxKE+SOUliluT9dQw5+C3dF9etOHijLHEaYe3yqrC06sc+qO0mG5
f7zcKNQbGOPsijg2FY6ykzskbdPHWAe0Snzqm32BrztQ0P6p8+59pk9ykJa/+QJSw/vLhZgmJaw1
eAr8myBo6MKsIq1kUM28ATFAiYEVJnRzNAF7yZKCpIMZ8DLvLRMX9mhWGieb4ovnvoTP1d2By3mg
LTo2xfGVOV6ae1yTb/arHEEU9DL7goCF/dy2d1QzK6hDzZ1154Lwos8Hvoz+OYhwR7lZF/Y6PxAi
Da+7V0gjPUfJz7tHDBhLVGL1F03x8yHpZ/CUh8q6UwzvN+cMS+yxOzovMkzCP29Uj06swQQxSGai
8lh093AgwbJYwJQy1lw8iXDhwcVHBTvDGHCByqlu4eo47C3UygOSAUX18uIoI+NXAVG7uD8H9yWK
NmPa/GSAZfBmgzEG347xGca8P2XOu5tzqCB4mOkSEJL+bmUjlrvOsIIk23rvYVu6XkfR9ArFQ6Dt
4WeEYem+7QCcpSxeiLp8JIM1IyY6MNynAzOGh8lygD16xYi9bIvxywOUencw7+wNwD6/dIq7RxH2
MEahNFw09nVuGP0SGyw2Xud8+07tu+5K2Ue/zAG5bhF1A32uzdAjHsQZIAqUN7jUWTm+1oyunvOE
YYXhfIO9BP9pm5FcBVzLtBFjx0SRW0GY4ki6jWWoXjIs4S1JiUtxd68LBTQgXueseCoOVzBA+I/z
gEGigI/BHD/UXWqjQONEKtMFNSMZVoJWqddXooB67jg6sbsXjwL9o4T3HEF7/0iq/amdwfWvnskm
gX37Nea0v+JmMaJB5rvKvvejuQZW9MYTiidofPnA6QVelq+Cx5Mq52H1D5ROD09y8eAgKvLL+uDz
MupN0wMV3iWCnRi4FXtlOwLhi1nmGty9N5CMlwt3FDaPEiPpuAd29gxBbT9dKF2HbEUPuzo9w6Nj
lmtemLGJZVSf63P+wIXDTt+DUw0hYfCwBzDgz1Km1t60cW6ebDPZ0gUY8gVvgZPUskA/ptHUOSjY
JXny4RXeMFgyv5/tZxcu0Yf38mqGOw4aDDLRFCVusjyXWEdnqwMbMOH2YjdJFufMrRjRDeGEXCYY
GXYBpY+ooeDljdtEZ9Zssz8U7zk1E49eEzw4TeeJCuU1YMSw24Oha1/g8wiuZER4g8Zi8PDwMW61
mvVCp4fnV4SRrY+3m77rqBZTRqQS3sWWi+11c6vBfRPPQJ0Vq3zaWRXBByrFn8dkjDOapQ0zhJXb
RLOJfv53x8qNEmJHuxLVxgbte50itdrxY2myg5zHOFCHwBrRMqPXW3T36ri6ii3Ee0dPVpDMprj5
30PEPnRmUYCxCagNRpLMVQ9ouX6bjwPXjkyDAC3sOsquGhB1QUVpbanjdIRQUi2ebnFU/uqpSaMp
QhMWwzs51E7PCao5FNu4ZMyKWbm4z4yNGVvZvJqzWrNSUUOQnpVriFZLwiHTJOiSFPeBv9ofHLKx
NMHFkZq8DqGxBS+huVQgboQ3L93LU3VqhFEpJMEsteBCMZVVtITi0r5PsdQ/4Sm0NI/YKX3cdbwS
z9qpLEwUqk+Xxwg4ItqgY+DYKN5IH0FYmy6Sbe8putc1eLslCuCCmWGeBQkQ/oMO3oLAgYNsR03J
G2RH6YEjm1WEGZmpLKd3l2kAirW2+5n4qmC1MBWHzRgbcB1BEIcKducYZ08oEZNfeUwfxdizQ2fu
dPeV+/Ivds9v8lEHJ7F6YsANMIwiUPfDy0++SCq3mCXX8e0o1mGsoIE2oLAPwk+JcfucM+sbfu2Z
647zsEsXbjIJwMs4rwc3okj24C/W0MLZN4JjacvCjxbnHe3BxMZ6z1KoQfDMqyK2MJe91yrub6Dw
rTzoOY8p82kT6vseYsFzkgVRtDJwj7SFtQtTLGtRiAemiLsR+YYPphap6tWxujiggBdALJgXx0EV
3JbMhAnOWIYnQUQFQQfsEDgqwfm1YUjeZggHnSuIB7cYR7FbdInfEeFlDwsVjH54DBI8qvC4kgAk
uZ8yohJSgruYMmFjq4uh/HK3MnWjscRbK+BG/t/8GkjzM5o3GGysSMGVwFOuITdIPczPo+i8kLW/
nCgx6859+wE/8JlecTooYA/El3mpdheR0fT1YqzvPrJVwygINBqqbdZh/I6hUHAegFNU34BmE37D
xtN0ez8LawD+EPnNnkRuygRSjHiki6tYZyKVJe4vOxWgQB3pT8WXdABoGurnAXgKEa7JiQ7pMNvf
xvV4q/4++1tzjn3fwVQzZArEnUFwKiMq085h1wby5SAE0INprUfsjlWn1z9po/EigLSvSBZMQQZA
z5kJoh5gVOe36zY2ZoL+y1bxmnb32Vp1ZuHjbJPz4o/R3oWfGcZuYJBXJCSFmCiwmUJ+DDPkZ9Ld
p4gXIyIkOKxSQDuijUwAx+swn1eLl3dbYo4fqpULS2Svv8XXeEqnmdbEfxzQ9JWljc465gWbYJaI
B8KruIAVhsWZ9b/PXD6bnQ8Pm1Kw8G3xahD8nL81/J7AyyDdo/ag6DLnv+ZasFknHj4MPwAUuBn/
YrYjFgFqyj0THlAydgU2TrA4RhxNV5yydiKXFHZ39LF6IcscTBc2sifrGWC5AQWws32CS5rNBI+J
dZsPVHz5RljxnMdYzKWQXA8YGu7q4RBD2ENQCTA5zhUy7FosrhYkok7t5Iw0yYNLxSJIW//aZxvc
2BhYUTPWIVor+jgBWyYmRIXvdW9zHSFIgLDzYOhwms07YM3GMATsbJrumeNYcB+/oPT65oQJ4fgZ
5KNiU7qreHb2UcVSwucCjVoT1n46t+ShaafzaJBZL9xZyov7J7R+gzjUl7jXNqhnM5CWzETm8uXf
D80QzWgR1GCrh8MO2yNP2QqUCvHJjsIUgp+eZULma5OLQiECnKxUQhrPRKgMK3ZQm64aPwPXq/po
dVY9/+HgXIyp4XqKwLenmBlw5Bh8Tp/aCnHcWwEenpSrz5axP852OmRSLvrRbBLB73VI0KJ615EJ
v0gMk/3TqsVcNSr+zLF80Le8oRvbOnb/y6AOGQXjLkLv/Xj2mQ1Rnm+ZZ34/JiicIVwoBehp+7NX
1vdZfIRVULPibRbAMve2q6BLDN2R6eZBMkM8eniN/cGP4TZjh+Q+RbPyI47iy3pc4TsN9wnil2bJ
0kTGPVga3Drj2IDKlTC9NCNTf7lGrsw+RHe2UtggGsw7hNvqISk8n7+sC7JT5UGBc105ytbda4jI
hjM+CaA0LfDhA/jtAdDPjx848VliHTOeAAl5MGG6N+IOdB2uXmldeZJFQXPZ9dR1lq/j2M3ywOoC
L3lew1Sa1Q1O4tJM6xCpuZlqQDkZy0XVHWpwkBgZwT8BeJYXBkGJINtM8y5it1yyU/sryBE/2gTH
hM8DCsLmiTfP6EPYJWXEpAj9eTQ0wP/fg1u2TZVtwoz0mDx+HrbWs0sEaW5ozH0qo2iIWb7hfyxH
CCl3HDXwOyzd+3mBxMXJI96zm0JEfF5Gt2iSK+4zXytmoDbBG7rjz2eiKSMV609TjMwLjFzOG19T
SFdtedZhr3u+B2WxIPojRrj7Er6pvuaWT6cgHgzUJPE58nOWN82cqWF+wyy2+jwvwEB3Eh6XnXyu
d/wnTpTRLFfmPfwymCRKRGUNoMYFIEi/wOde2fKqNXEwP+bmiTb9DtCM4cG7fID7vOHsZJemjnvh
e9SJTAt+vM5UZ5sAw8ELjgCDSSjDYa0qEnyYwLAAYnqygbuEaniHvkifKHNzUv9kf686ZF97AfDc
GyIiUikxIqlTjdQQQzCzMEtLD4YXHdhkX9ohbMPHIO241FH6G3C1Ipzntvlh04DI/yhgqxasDkiY
UKqy94KXIV3rgo0Pf+JfpPriB+5daceizeaswruCZRQRCHl3CqHyGKlUmafr1y8SpDYptrGYw/4o
FjSIxQ+rRppafTlEbI1wwGBXgBszgl/jdGKxRf7kFk9EXFZ2zF0SPlOo7DTrgi9bBS4TnCXeApAn
wH/Wl/a3H/lb3VxqXv2aITwmD96IViBjTrgMO2ozvVIA7HG7M/VTW/qqcCo8zWxIx36UHfS++koN
eYcIgf3vbvahTK0fXhHbDfk718RL9X6NS0dpNUwgT2IiXXFoQ58GDxMsXb3BGRQBcS5Km/hY0MDy
THOlr7gLRos7EC/v9vNQ2FAIcuomceGqy/W+ict6SKXRIKiJwDKiJ4NEakz8plzwl762XHnCEb4t
CZzYsZVFfrXlYyQ7pU7dgNlEP2Xx2yMB6kxnSw/yFrevyZt4ipbhJS5+fP0KRsXCdmNPnhn2xU1W
EX87dnegwUjx+77ab4QT6LA20r43luCXVGwocdmUwPEMDfW9S7xWIhYIMupbx5Y0tytbN8ilqrli
2hn0q43gsIyIWp2MXqur0/Vf6NrR5K80vZ8dGjQUyJoAqCC0cZF+dLj9AvKgpp4NbIME03Qe6eB5
J4ZzP4vowjZk4Y8SjYadnx14ZZOOfSduCHxNd/z2rFs6ePPkDXc8AQ07L0x2APohyELjdewsX1Te
gtqghvRFuYlP8pYkp5qoGHQ4dfskQkgERxwk0VYDU5MEjByPWstY0n7w22Z+78hX5W5TwZRdg+sT
MiFUHcvOsS3pEw0CQIOuFXWti4vqy1/QymSWRzjmWyWFJPRburxidMW33LtiwjukHzuefBYVzpqH
8wEYPAV8QLq6jSdmEJ+ioxLQnz4BUzwh4XrHCJA1hjfvbONENv4lXB3biW266Rx7yAjQrpf909OH
t72ZRSiVOv2T4RErzr5MTmARfvJBPujYJ9jRYbdACtxChrmKxg0Ita00gMynPMSnh9R/+g3LMJz4
b7d4u6Dro2ioQ4GJIyvcnhAKHdW8D65eRYVLWDIMrVZCQLAXDBvLLutmPioP/M0KK1cs826jvgKj
m+AfjW1gp2wUHxx9Gr43JcZYtIjof6RhPIrnH/KMPdzqMDsNISOBtzSF1PTuXkaZA6/epJw27FF4
UcKYHCFpgFKz+cOTRIeDUTiOwOlApM/rERhwORVxPu/0/M+d8AX9mvfCGSS1u4B/e2MFuRGj+qpH
c0OUdLESQxQvspMhM6z503Vqtwq7wyv46w24St4hx8oYdrbJBFZ1V18xUyqyJef96x3k/4CmdwlJ
0NTE9XGMpbxVZ71jgxob/HMq6PSVBLpewZ9+VVY8Gpb8biBwyJxTe1t9AdNouSELE+r8aBYRu83u
bSNi3pUbIrdBDXRZ4RGBWgmL/8rU+7dJ5Z8NEQnOgKW+oPbhs4ecX6SHzdKPEYIv1meTxNZ94n18
luopqNn5fZXMr9M0/PivSdenMX6vkn1OmIXwTK2WKhqLaaFuExMWsTvh7gy7d14kszdOm+dtNKuI
NNeblRuqzdChTlopw8fqc4jndATizp2i7WUS74pJAWvbfZ5NoaybaL4GJy1ssC8XLop71za67E2G
+FB2Vperh7dJRYQM6OXs3IEhTSZqAysgrOn29VdMHNLQmFWb3kzQkCk+VFU6AASE6m2zSxE/6dzD
zInnegCFj4NStRsoQeQwjjM4JSHwF8Q9cH96uJUuZABjfjmSZ6TTFz0wOwcIc/2uT8hyaGROoOiH
0O2ebUL9rRR4/y9e/jcW1NpgxgkSEBMDqx8TpJFMF6bgC2fgdzzGDX0BGmOpT9qJRnytbTtGjGVG
ZIH7j4hXqG61hZS7zAvZBjg/sQM2WtAhmOPTZ3onJPZGPCaG1CsnoEDmv2EdEsxQxCGY0VVEuaf1
llmIyV8PcOTwZe+MzsIjtIQPj/S7T/A/XwBWaKmEoU4dNEcRUlGu+0T/gx2eRnpvkrky/HwQsuhF
vdS+TXTGw7Q+QWI7F/D40j/lQxFvkcJMIG8lxmGP2JXSpEsITtVJgwJcWW+arc3JOei6yugOJ9ln
dBtHYbouHHMXwaUkrZl68SX7y75v8iHKpjY5b7RJDr+wCOiYHnKfumESfW214ANH60wORcAFNA1D
Egbd4LqhdmHGWmiBQGKjl4kcSLMcUT0EHojG1BRNc96IqlQWDLiel23EKEUvECQrc4HLQ7nBHYa4
jIGIfVjC/B1zFBERI+9GPMhkKCKoGhAUvYIbwQVFh76fohlD1AxEcviilkS0DHBjBzLlflxmgAnF
yRgKCaOwPBBMdH5ZaYZTbvLD88DyF7O1HMY9q7sgsoRoIdZ4ejA83z3idlSokcHJHONVjfAREEFi
hjYQ4AFvITNx8LbId/6b0S7mc3WrIlTM8k20fLblOcpbaKHpqxsWTnD9M9F36I2lmAHyAfNNdDQX
JL71jZla02EZQT7lqvyiY6eKxVxE5BG7u2CmJlzHQl8QMSTblD405R3kpgnvMaw2lxURJ5OdmGc2
UlAeyHPT85IVMjKvXTE8mOPpRjFzvrFlEh8JYYOolCdWMFax/MD0XuJXgm1CClguuI1/lCg/sMhS
CXRMmWWThoyGtPiCBVBUVHfx1sX6mQ3jsQztEbwCGGrnEGYgQges6MS7UOaKq057gtJLJuQrcbum
ED0PzdXVr0YiWika46k274TZUJ5KK2SnaqQQ3+PDXRcieKCKRVQnHCuup1PUgqXVnZQjdQrFcfGD
4QSVamx/bm7zix6ZAAI3OjmBW7tQ8SIEIjkbIbYiA4MKOXWm/TOq3bl0Ov/RTZj0o/FzqBMPVFoY
sLVOICIeElSSGCJIPYh3BJlFAYo1hegqhH/dC9HqFwH7IZ72cSmtCkM0jdOZMbNzJAgCoU0QcwhX
woSwhPt/Ug4V5g8x8UF5yuR+mefIW2LaevqamDzGqkegER/xhRam4UTglmj2pjHNwPA+WF2g+hZB
SGKGJc43TDGRg6+ci0Jh3/G6AQvoUPM/vo4fos9yeJukoViNDM9c4OVy+vi8Gs49Ye7gPBRA0Bo+
GA2EQqVgOPItpEU8QktGkJYPhI+3of5zD7qigMwCzAzDWzxQw2r0QcOdBdDljKWRhuHl4WAQfY6u
A1QAU8PP5x0fwmJXliyBm8knyTQKjMWFlTQ4u8Dk1ADPSacX4CQyAS2Jjhb1xXMConOUr+RNMwTz
6sVTY9FbXCea99nK7OQ25hIqVEI+b88rBWU3+lV5WE7AesAsjALBf05qPyMCcRjzOH2GC9f/SDqv
7cSZJQo/kdZCoIBuQTkhkjG+YQ3GViBJJCGefr7Ca84/Z4YxCt3V1dVVu/bOCqTgtamBrrbl99GT
VjNjdo9ITIBsC8g7zKCc8atQng82W/IaSnZIlOC0bFetpI331zEi1DMNj5tYPBFJiByVxVHfh66Z
OsrJqUKIgf0H+QJryimJQlja+Lxbgu7ox2YqhNo0zcGkiZLd5sucK1HjD9M2aqJrRM7lDq3QyJg1
WyOlhbQdW7B7JwP2JaBEtH7QuEFzChBY7m3RmaaOGa5rVBhjKwDVF1FjAb2nt2Q8zaxaHhLQ6KvN
TB61SvhCtyrB9MB14Bq+FIvIKDJ5SmIyKRXq2KhyRwa1ocp//uRzuaYBHCLoeTnncaoLvRBIaLBJ
84mRclto7txhSn6LnpoBxJldRNvqBMLekFbULtSm/eTsq4hy68EwBa/HFPVXMsD5RKTu7lHno/cd
tNtetJ/3/P575LTo7DKO/j0od2IsfMevQ1BwLsTSwTVSsyvPAQ96tofu1e42Dhwhfi/d/DwzNbge
6Sk2F8/1EUVwYK0yeMPZlelrVciYfepbwX11IhWFyt59NZwBbiyWNxxXO0YtfAF8cmgKQHBDSgsk
ryjxFZRtczJ2/A3UF+EP6cVEyXi1ST9RXMh4uY+BRd+3zMgJu91TH030nx7DaQVG+oKEbn+2aQUz
ybib2XBm+Z1H3zhY0XylZuZODY6r46rZ0vXFkjDScg6QkVtjfWv+nBxC6ivzmhoDv5zBzyEswjYS
kfNmpa8x74CR3Mh7+pL6e3gDZ+DcA82tKWJc4MYaslkeU2Wu0AQNOXwMnwKLbTMzs0LDLHpRnUB/
xXVQ+sZuukgm67Ksk5unRZWs2bmSMSxgQtWs81rk42vUxZG2/VWiPieMtGBFXCNQxNctWUNZ4EM+
0wP6EKqEBavQzXbeNjznNbpHAC9z2r8Dnna5SZVYD+grTTcpDQFJu2Ix8xAYbmZlgope6kETabP2
bGszLKCyD0ueBStaFfxcZMzACMVq8MIAlPgaDWf5hFWbDGdnRgf+09ha/F2e76UYNi07NGvct7Is
aFrbb4vE3EHwcx2zBq/RdfUk5NrxGuaaD4YzExoKlhipzsUQ4+8YZiO9RyxT8kA7ZcdX0P3lg1U/
VQMoyrM2ald/78rCE6S1DEezBUJb/PCl64p8Pf8VS/nuVlY/EF1ZDOJU7riZJYSUs+EMR7SskgE3
thbNqmCSDMzamFUJrpILXPmKsj4t5eFI4kYw7i/onJchzm29HVX8ywYfdydlih/kcQObGVFiWgPw
M6tBJs9Oq8r6gLvM56h7TmkxC3tcAG2zjGCdeRXfqcSNSGUGVXKOBpMi5u8Rg8rTNGDGxR/yJ7pi
sCE8ZPpay59kkcsgc2smM5/zIJGVUWJk/YA+X59o/e3AsSpBMZKbis2Jc+u85qODTaQ/rWOA1wYr
/BTn8LMheDJRfKw3gPZD5pvtw+IgGLVcTbFLV3aB/aQHDuK6R5ZRi44TuTxv6TcRzBRnJupJOyBj
hS35YljYoqxnTM+D/3Ah7g9RFfjY2/BIN488Z+ufcEQll8LHJUO/DQYO7UghvX7sGOwamEp2Zxeg
QA2LzInOwYuLV8L9Q/fPxels5qs1o8Tf8KBFouAKBoHlt6HiA1OzVRzFnds8PJWVi5eKurCOOxZa
FVfMzWFJe1EEdifS8KoKn9G6MtWp2TplhthRTBQ0QXpFHLp3cA4JzTxXli7p8FOis/0x1jjc9wQy
mLITbcJHYLkqpLaQ0s+EaP3iWniza5h//KmnX3/hATn7uLpMowkaK8UeimTDW5FfZleHRvgfUi1Z
GTxCHsMFjxB0oQi462ydJb0FZWpN2HHhpDyhOdkP87RDUnrIrfOZzlxSDKWTHJvAUjjLk6WUlj63
Hxk+Q5ke0nJxjk0PQbIgJ9o5IyNOuiEsohPQ6JtXJ52fz0HS0KzTIct9jyhP5HOxYXpBAU608TVW
Eqn869k5GiIIf/atDG8e2LLs8E0+/HZTCQNI8gfHoA6lLmExRso8hxMSN0acHXJAmMp1Wjosb/hU
bhkf42tg0P72SHpcyorZ5n2cO56VtY92ujKBtj7Uks2/e9y3xSduZtSD7vElxacvpVmkR7VE9olq
evYv6NuT/IC/+xQfP06xOtEXZ7/B18hzmqwLK+jYOOkzxcmmaqauB6xR8b39WROxpGWpt0L7IW6E
BQd8b4XfZiXqmRmwea+5OwWiqJjSlmOGNqS3ikt1B79OZzDkRQzgiSCNmbVpN7WlPZCYAUfDP0ho
Q9bOAX/jognEFgPqPtS29JVeGJGhqzoFXHVCLfygiA/cQmEjYi75nhW8nQeoR/7CkvHFY6KfQCt6
iQSyFh4CeIP8K1EA6BmfgzY/0Xn0gHdhEcg/AGD3eUWxwjsRIcWiC7UmXFOguEfOTXwqLQRKIC6g
7xtb6qTclq9cxcj04IFcJE6Kt8Q7+28v5/Nunf+Hh9d37OOo9+Eb8NhWQBufbOYEIwOHleMV7I1i
UgNH47JEdTDdK8wOtAIRZgvMFUu4/VC0YteTX4rbSoB6x8n8bQ8tq09ensYynlxhRP5A9p3/+Ll4
R2yYEWUQNWBANvxk0dk/fPLoULnwTbYX/+IWwYmdtx9CBTuwNee0vkG131G1oK6EJ6F/pYPYjEk9
4/F4dxn1InycCb0rHOxwewj3VJZlZBDQ9drJgOksv2U0ZA4tEgKvkOw5GQFmDz2RUA/enHXiGmQa
xAzE+v+erwcfCS/HcTsAyi7jqgTyHz9hy1dxnrwypUUmqv6+CAdDRIdGQ/zT80oKDR5tzbzpxVP4
dXI6Xwy94lnY6xlPeSoZlrNNStkvpjC1sNKIlWnzRlIQ2QzMOhCoPBuhzAnuJSySt9fmQehfaSN0
z90zyo1wQnuD8AXxDVEJ1TrXDJj7lbRnKFyGyCzAZ7Y4f7GcabeVgAZX6xKrMZ0G2W25nOzSlvxk
kWiENVyjjxukpOWaQIkJpRgF3lZx1aBxovwXIWPvimnK6pHXYZ/jb7SndH5DhEajsWsxTjpxA9tI
RFGWvYwMBeOAh4XA6P2e5IXkZrTVVQ7gHU/eF0uW8ZVPAYH4gtBqIJ6XuWHMmQtiBP+27n1d3N6X
BKqQhLI+5AH4V15XokX5vuyD8jkkaRRWCSox6vfteGamRqZPjPrilr8db8Or6eOGjQKX9V2Jv4e/
Me6FF6pS3AOgzZr9jevtMZ+/lc4wstOdf5FXc/kRGY0zdfNBOKC4quFNmBbQg4HqiYLVFS1OVDwZ
WnkDIqhAItobD4J7I4UYAKiRd1Y8cUUSn7zduHPA5yv8jTjIrb9Vno/A8+91LKrlKqbeYTxifYov
K12cCgP5Xphvu9Zwjrxz/VOz5SpBHxQKRqC4soRxvv7DGMu6lWv87R6y3HlVGGB8wOTi3Bh2AzZu
RywDJ+tqfIb/4NHfGygjifx4ePk6OGI1MlXcixFhEbFe7xFEQ0XygMCPF4XugKWVveeiYqs3OMMQ
DmIMqcydrNr3OBcj//ID7Ti2JNsijxFxphWTAuUT5CsZRhurB0+LqQ2QImP2Of/SVRURVUtcyapj
nDvCGWMLovgL+ENPNlFZEbL9cKQMDMg1gXeN5XkynocFhHeVrY8vSlSNs8PBvteoSZQDvCh9G6lE
gbJuOMrz0DLcckEZSdn3jw/mkEEj+gWz7tM0ysRTZx5z8uK6ActOriaPLt7E2N45Lb69ij9mN2uR
huJdZcoVnImMeY9RzrdEkZi5+F7ZahoxBp23llNHCxcOt6oTOUfJ08kzyRMWIVvC7+Us/VoMN+sP
qCy/xHHJzPV8wKlyyidMBSdCKM3KqX9kTXEuZN2asuMQ7/O4Mi5yRb+9wmXRRlyyCA/Pcf1zETPq
OJFyTcZRfoytQCxOXovYGAsRK6ELZg+MmAfmPPPDEZbfeFwxJnlYM5A2O3LXCN/ICYuo9h3R6sTt
ch4gHq8SzkGqw7eILUkm2rLJyz9gWGIEclLCpmjBwd8wjvyPJ+n4YbFZGWZmgkM7D85kYHPDzRgL
4HSWtnQP/7D3yRaqZBLZtoRi8lwYKD/D8QNWXvEzLBhBczBgRCT8mNgKt2Tu5M0ZJjkhyeGBljS2
cHm53CXfwh1keLFBJSgnBOjUopRxUb83hj87kpHhhgE9lwP+7+2TZd3JeMsey9BzITl0cuyBLhiS
HjFYFkTEwzE71Ddl6b0PLzhlOcjQj/jO7cgkkVvBP/49qIQXMgSsGX5hsEUoz8+ky72YS2nMh/aT
O3DZ45VjGCuFcJBrZLxLOclrWx6YMJVKesLr8va07zMijAlv2voWDvjAoQ1KgUDAMMwF/3JgFhnn
glPEe5s9vcdo4xC2cmv/ZghXCo/CkpO5ZKD/HAMBiUdPDw/KvbFx9ezKz9OnxadsfLguWddiSXyK
75CN5e+0hOXz8DzC2wofPyyWrxs7tNi+DPBfYMTrut1CFhyj+N43GhyULG9xsmfOaYdPVKYw4I6C
HLeUSAZkkQy4eC9ZgPIyf7uJ7P0WZF4jpmzIkUoeTkyDIcU6+AsmISt7ghnJC3IfmkSGIxqMODOZ
3pV9AlsUiQY2G9Y9V8AhaSSYZIESAOGd5TEtPn1HLEzBO+eBOZjEyeKVesQacnSS2Sa9xpmZEZVZ
E9PDriR+E1crYYKsDx5CPCH/Ls6LNf4217uPMYnbGOxILfECOD++SnSLC2SixW3J0VleHLemj0nY
iSMgzsB9cELhP4yAu3Msx7HwuPK+xKTvY82f45fnkusON5B5sQMRwbGtbLYPthX0t2g9YZFh7dhj
QqPJ30rDU+7IYtiQZsNy87Z7WbNypbfRRX0OoOLr5DHFTf45Amzm731Ldy7bFduZLKU7Sn3vqXmf
9cXcMWIO8GIh5MnEyfLWbKjy9O/lhsuSwxaOnzXAhhaRahOfwI/fCjYu7niiEVhsEp/fymHlHTVh
eLKcxCj4PwlgZd+V1OgJtUbuwhS/dy+6rXh9NjGZdzr9WB8/SOrBmcFPvF0JOB8542wv72kcbjWf
kIqRI0eNkciq4EkZMdgzWF98RxaeuHwZSAka3qN2+vmz4MeP7LqcB+0DQY3EcxKBVaEciyheBTBB
wONVBN3VA2I9BUaasfEeERHSIHuBeI4cNbZ1SS5U23V/V87JZxOnMD/SZy18B0r02H+QyoR/8LyS
DZgM9A+Yvp9TGWorsB1La4G/wa0iqoEkI2sHcDrc6DYZvL1NW8UHtFucpeLe83s6vW/sU3iEuyRk
DoEstSbt4uFNk5hDz4rRh/KACwxwXd8efPzLUP+2AsKz2vrcU3PyXh+04tgHuqTmef15G3/SWbXP
s83dq/4Zkxr8aWz99MzwOgw3SEzQkHeGZ7L4gZcAps1RsayXFzIU0JvPKQ95xqqd00RB38sZ7SrR
nL6Ee/u+GgSwUsHyu6wJmNHA8VW0bi7u7V81WrJ34iY2xDO2Ni2+4fpi6UPDO4amKb25IGmAuo+r
CBME0xQ0a0C13Q6CIMXeOAwP517RQZjUFAq6gRyGsgKOcZo66LYC4E0zTBPDoC7QiDuJnuc+6nOS
Ps/pNOmDhVhDMgPMM0FTpwOIywZZup+b2XLYc2xrF5LdtCHuacchZ2vIFIYe/b8FcNbxCXwdYcW/
479hclur1Lk9CfjoyvR7X/3pIbsvwer8bGxq8uX0+nC6L4pvYDVnBxCNvfEEnQy4YD/olERj2X19
w4P+AoTdAFVyuBpzUDrKN8zBNdgrIIG7oQYkAzjYxymoC/v6q4x2XONruvEa5HhpXITwABz7RPms
svpiP25Ot/epQnxBKYF83EHxGazOQ9UCjUVUPayxBVjqlRhLfacvhhBH4fcIs3cmjZGf/bRfoEM/
akA5IHnzFNGpK8REpRBB9ChRB4gFGFCCjw3IaWk3ODj63oV/APjq0zmcnCXoomq0H9lFACc71OC6
nUPGBT4IooQWiZxJq0e9MdixUevBIAb8HHZ/IIrADkSAZM+NVxyk/H56H7EGETMQDQydSt3LMUdJ
kiMmOq4/iycR4YnDNKkbI5wefkiF+pWnbdCEGN0hjUNwmfwMiFW0F9b8toGSXgtrwx18LKkDIMU9
OiwhYLxCCbm4eEYtlGWknh9C8jqA7wvBTs3NOeNOrQWrlaZMOuDNUXmY0jQACBUcdhP37GdqrB5f
kOfOdO/0kccdsH2UIMk5jXnroVvO2aQO/TkZ6loIbrveOD/bRuPqADDBEA8Cu1ydhqiZjyvTqVT3
DKPF923OdBgeOpuEYEt4BUgUIA4FBrqFgdJDBOv6W6awsDOv6PLAdaGGA9YmPKV2NW1bd37wfing
3AaiggSrxhV4YGOfEEJFNyE+/p6Esfx48Izfcjb8gjQTarccji/umjYApbd7SikpuwaH88uPxBFJ
Vdkf1kL8P+kaQmII6aDl2oJAxoSO9AAJe/Tz08q9XqJCJxr2H8LMvlABl8SWS/sc8AhK+9SlKW9/
PcgatSHKoObuOTl9N9FpuZn108OS05i+5jYcn3pQVxLUfpmo/Z5c2OnI7L/0cbniIxjYWETJRREp
IoCa1uR194807AA1RC2aN6rds9fe7YPua30EZD0ML7mK6N45rfs2QjD7OlO/y+4LjtXNlMZmqd7I
uVBOHKx8DrpsAIDJwa9OKmsCQOf6bwJHfDPrj/EJAF2h5oDT01d6NmIU6HmgUcaWqizu29ojg33c
g7nObRtYnMmzgjflRLXs12OmEVrvT3zApP4+KW5/eosZUgWNANLlVul041b0NUD91+OHjQrOCyrZ
C6hLRbiCz1s10BKDFso5ZP1VEMGdWNMb5u07hxkP4ND3LrB6nThp9FZoZggBSH2zFdap6AVxYcMe
fmmsurT+hI4TgsNUmTxRcaIEiCpqMRQdoFuZ8vq8PX04aIxmjzVPUFeOPq+wRpqVdLQ8TQYaFRGs
GAUZI3kgJBUiNNT3ym07mAzKDArwr9L0jAbxS5hInf28gA6c3bYWugvIL0z37pT56O6w/q0yZeR1
umrpbqgqWsU6IiTFlhgfxN+YvHxEfKi6whMMm85z0qdu1kW/EJ1k6s7mwV/zF5Tn0Q3MoLOZdrDb
4mm856jg7rNeGKFhkm3O9hMQxHAy7Hlgyca6e3+OtiCRe0DdSgjE0Ey851MYiPcWEtD7NE/R+MIf
9mlKspBQhE8WGpkail2K2ejZBAmk50jzuQ8QXUI1Y1z4I5pfqKyoKP8sGUuC4Wt0ZOtzOTHBzJy9
5hDNPETqFiZO7bdRg2JXB5e4ghn/M7qxGSywEil5l6vcDQ9LsPzPDO2Je6jEEvkDzp/iTCy/nOi7
BrV1Bkb4bnS3g2O771Xx++hL0CyHMo5iBGNV2Ceikii2CAnE3wEmPyB5FtTeA+rFoZSKpbAh2coc
rqBHsAl7/4a/EB1DzZkfbXz1KT7/nuJbLMnfU7z/Fc27GAUZ/tKFfdJMfESzW3IPi1jyNZJHk4zr
HXVjhXRSQV7yEB8Q54M3SIiQSwgmSYJ2IT5XviC5pi4UbwV9EBIQgFumpojkRkN1UZ6itprrc172
doRbVLu4xhR/gAqRC5qjCskeIeCDXJr9q64pX7z8p4j2Asa4OC0DCHqdnk26yZnrWT57fjJrkwfS
yu7w4HU95w4qdZSrDlyhVyqC9UhZUNt/VbZS3+GOaq7zC8SvdosixBKWyal9JS/mI9UOu37w5NUM
30Sw1koMx7KnKDucOrfRo9bK3LIYT7oqfJKhaVyt9ojaSDdcYIkccyvim7GscHVc574xA9jNYaqz
r5JYsgbzGiKZh7MBUDlBzzXafCveEDjMN5ANjmHO9YPYYn1Y5PAeedPdVQ40ht//1mgpBETu0lcO
0pakqdo6/dQcXRbwMVXr00KiCMQMQhkitzIcmoGIVIZj5FrQn4hvABWSg+2iq7ygv3uxOHrmrMch
pzfunuEJgB7ERV0IxvCeXPW5uj0uC/c8RrKj0fB9zvn7cZmBIgaaRQ/lfpz33aNG85gLlfJx6FRg
+fwe66xbnBTbrO26PyueqTa2SBVTaB4iua6FN2VCux4tdikKqOXMIpL6Snq/F905ptcTiMhR8X1q
7DN5ZXTbkYUChIw0Rx0MpxEiPVp4JMtHnen3RkcIaqS6o7V2pN3iM4xNI50I6TLtTDvQm0T9hCqa
QA1dVuTGLon+SuvNMj87atxLesY4r2MwiwR0ymjKPkp33Wuq3dwOuMw10S/TIdImbFwhern1bsOR
6jxTV4vJZXLhQCzyw9U1URHCqHn2EULtF/zp3gCFj+ZKcqF8ENzcxyfcr2GuJoiXxkaeaC+/WugS
iEbFIj85MlELyquRbgX7of35WCj72WDof0VGnfZ/CRcGi7pZ9BQnueDyjVHRuYY3QVXgljOGR6+w
n3RX3kZPGJJ+rt7VzAya/mbm/bNpskf8goaGNuThNu+Rq0YZqnDpOBl6jz42HlYZogV0lqmL5x1v
BbDeMRvvmuwPu/IyRmqZA9xh5NJHSNdSN7oNPoriH/wgaW+M6tTjs/RP2Nq6mFffxpO9BeamJxEZ
YUcN6h0Wsn86Jduri2DcJnS1cRkdbM/cXsCc7b2WPgwl3HhfIogIn7FdW8tNuK0+tY/hvy/uq4Vs
oLD+v3wXxzT82pzSCaFsbdOv9v1SiXwb7csO2U2Nvr9fsRJKFSkeuXEdI9eD8buR1iOQhnFdVA8M
b3PdomkEilifaR7evketJjz+UiA8ZWg3VwERgKhMOhOok0/r/Ued/zvE1rxl6yfyfVo8hgJ1Mehl
OmvnyL6pcPUPZkxN9WmVNrEoGjsbK1IWBwJBDqEqrUOwwG376ekEZ/jkDBRvCPjefvZhAPQPCEbQ
1kbPUZ58lP/0+ZaaM2p0YWOMEN6NFHJYWHC0R/0SYi56B+ZHzdm4gOozFMl62qhsXPMxNs5ec7I1
2tGsAEg3CmdQsaNP27KVkZZjO+GgNPgdhoiA4UMP7nbgP+iM9W6FkyPXLuUrzkoGHXX1yLE4/413
lP4gRbDP9L4ZkXL4OrFdwhCgTFQgoxnjaV0/b+cJZMBOCT+JcgnuBGHP8+jz+PLLx7/HwT1Byv2a
QPr84gwP7IrOfs5533R8QKHhJKYcSlCpoZJ2fTlELq0xikgm3Bzd3L5QzAw647MsxwYK8JxyzKHX
dk51sVGxOsXmhIkW64XU04U6Tn26PcG+lyv32DGFbHss3/Nzch7O91AS9uF+Lj/6U42YDMa/D9G3
sqBXh5KOk9Jr0qMtcjXs/VPOX2BNjunk9Mmx8RpeLgGyeDb7cT4besZt22JYmw7WFryA23eec1jC
Dx5dF2PtB+8ygdFOQTnqrND842kCdKzHE5FpM5uAM9KFTrqL3XOoHQeXT2RGOeQ1R6ejt8q9OqfP
8gRga3f3L2VGFLWDxRkD62DkY8Q3v1o/eV4DBGxRmwfhdY0HKjZZBeZE/RZLJUcxKQJtas2tySne
TA2quncHGIdnTpCC+3x+atPrr0lVnORicvzQ+fQQi4B4FV8+OfChi2ByrCdx9an42tdwyXFCnVNU
T3reNRwuBU5G7i62/BZdXPbBxxpyyG1/9lhT/56dQXWcwdIBqAKvcI7u5A2p0/RmtSLSLhKVs78C
NkSoXM2OW6kG5KgT4GhnRjqgRD5YC87GpFyuZxZBDb8vgBctlBh4FuscnNk/qeijPTtBhTD/RS6L
whbHkLBHGV5fUFVcAC2MX/OLCw169MqOq8faIhQ5fZcrjZ94rZX3JffAefRdSZrjTHXZiiHBDGko
tEAHhRHBTtibEm3v0W9JOm4gr30NKVoJ4iWWN9TtnRI/QXZoKbnOxd+4SA1bzfq8orVgBpWY3zTA
AdpMzRqft9+vNGDHvCxxG1WAwALJcwS491rzZ0BQcO8rZKjAC2QNdSPaPLkHN56ZMaVePK6MKYOS
EoIyXm8teUBS5y3Rw9aYAWpZD4L+DIQRZzElYgzIcFqxNqN6LrBNg06e4Ah8gawCJ7Hjaij+c7+S
ysV+C0YThCf5KNjCyXvNNJoPQRNxztUXvZmK/odHDM8o9HhnxY3AIRHnVaAsJBAEK4Mtctq/IW4G
1XsXij0OEzhGPXWiTnqoUoZVjEXFd2ZMIQ/cA7BCZqGdYiudN7yO7AGIAqACJU9UgufqpflWIIVH
vDnZGxhe5Q12AkRTdiZJyofC+V+qSiCJGFY14xyz0HcXl7dQ18zF7Lh9ZQNGv6G0ShEWtb6AEj2z
5pMmkAJzf8aQpRjpQweFSNxIdXL2zHozzqlkWfaYHq8uI9RjMF7Y5DkyF4TbwBoAhmkphuxJ0YdZ
YWbMxX7Ls5F/iIy0WjZbcrtUEgOB8AgUs0HtmGIPeD8SNWA8CSaWAgWTLuDjVmBdilvwyXkL5DZl
dbDoWAFKzDxbu96MiQj0HYd9UtViV0zcquQkD+wA9N1g90IFJSq3iPZifLbJYAzAhPGuggVVM+Rh
fAxwRzpELLdInmuOvJSUKRrIvXf9GaC/hopV78Qr8xwrQffpWA2jKBlYsJ3NCj57mQAwhasnLXBB
swX8JgUg3pIUDmVSoneQzwz5Exb6sdhhuXquWaPgLgXnRHivzayFXpMx4uExypm1ExJ7PPJaICOw
ezAsrzUzD6KU1fxcW7FYMXG11Jrk0HPERmqptXLtDPoZxCsk89PZb4Nq7kzujdRWpri9dLAYBJze
U9YbCWAOxCe3YyzfTnBqzl/f/QpbvodsMsAGRN11fg+BdNzWZiyIjgPRBnDp14gEEFYiVkp3Gmvs
RIPqlFwZLLL9lA0FF7hgKeMtWcwlw6fNsDHwQixKEkskXEDzYZzC+9n4HMhJeNUkTBb59r26+CFS
aPxugPBj5heCBLySl4jf654xaeUHzrgwbQZ6lqyKwnmPfxUsNzA15kut+TbvideB1nQzZsUC3BNh
myH+saVFmo04n5UzVD0zNdZonR5B9+00IadgGz6pj0m9Q0P+tjj6R58TONlwcOjXVEUPmZ+6gben
YYFf+ES3NwH5RufkCSQ8HQSTM9CKDhWeBwjWA2DizSeFqngIPcHZrkP1nxWa3salQw0gWuu9fCW5
BkMXxFJiTLTJAyQ9UQ69clFvN4xvIAT9W1jD4uIPg0FUu2zLkG1wWEVjh13vW0BKHZkRrPS9rgOZ
cDJPqEuEdGxNHhF8ThTmkg3tQDSJLcqEfjPafDIjO78B+bT4BI9tKS0YFS1gL5/GlJBGr/P45auo
xiTn5Pgcce9JM83JfvqcUh5B/x8y1ukJBGT6irV/lov4ngGdWMAh44eQe06+uUtMjuCtV6mjeoIU
44rA7U7sxtX3y2J+mBBzh+q7wYHWgplBOz+iWSjBrI2spHWNnpettA/26W6i6eGGJCn1YT8PdKdP
+5pFL9zDt1Lp2yHfzOhLa4eZKOir76FreYV5AFDO1Uk32W32mkpbQy8rPSOgL+8RVZOSIeqWmjOw
X2QLjjMY0VOgk1Nx5nlaLThJETsi2EMUCpEtVRIKJ1hrSudM9KIbto+oWzj4orMIc+Ds5av8/vI3
AS1SwR4YF80c1byeH0NSPnQ4nPx9nHP/WyQtEYfJebkPTfeQVbQS1W6LVszeJ1QNyZljyP1pntYk
GSRw7Ifk8Pap9fnAENu0+lZWFj7GvyZwYdGBFJc+5QH5Pt0SwCr3NL1JM6TuS54g2uNlfMs1fZ1f
NMyRd6ePa3qaH6fXJfJoTEn+RfNReE5O84F/DKUF9zIhhd8mAL78q8fFpqUck2e8pc+3aar7YlQO
k3IqjYG0qUw55s2Peyf/aiAIsJ9+NWmS8xeqgcwyAkxwUDN9unMLD3S3DWY63R5Q//vMCL1r3Vqd
0cRF+9htZaY3n7Y7+teadrTxe4E+K5NyWS73Ca1VbJgqHFY2LYW1c1nlSUvPT8QKWbxos+zt8oQ2
4zzh52pSwRldxUOnmKs0kE5U/4jSLK/H0rjRH2POnqpD16mZ0pprYkqX1W2rzB6rM/ND/+Octkgj
o82SZ5U+MSslTvVoBC9pPco9BUaHlIYkLMI3+GQYG0Gfi95MGtBYYjzKYbXZHbbSdKcnxYd6sGv6
WAZ0c+FEXqtNsAlo8dv1MlY9PX05XVKXbYEGUyKtbDSy5bzxhb66wYzOzuyaHMM2Ofo6DTk/NJTh
KPxnWOPcpLv+m/b8Mq5W5mXM0hDv1Kcv7uXRMBf3AKIZ/JueSqsULYr0aC1p8cnp4aFdavKcPsLh
JA82wKAO244UUvIsXF6woZcMgy1lUN9NwmmHs88u/mCGA9QCbXHyq+1rRsfg3aFBJ9PTfkYrEx3D
F9pp82iDThjyg5RCaNEoZ3t6oDkbhhUjQH6E1EFpa0T31rrobPbfTc9ho7FG1nfPIbuTXVHLgJXd
nnZ9vx0EH2D58D/0wduVJMl8al7+GMBjkYTsf7SuqKP+07a2neUMfwxa7NXIbMLryZ5si88ht3Sr
gQ1nlUqmM+w4usW5NdY/YdkZmhyyOQQG9aIxxyTNwGSQQl/dPomDUfa2yc7CokTPBe8NnUHllDbB
zn3LjgckJSepNqKUSmoypzIFhgKYKdADY67iFv2cLpzKLZvgtUcs2KW3h8I3Ai/SP0E4R4AhkCTp
RRDQtEEwQYBXeEQSEn8RyNMBAZqIsJOeA4B1aTvtpv2vdqpEZkw0SYqW6jhQZgFoAWJoV8jKgQCX
bKuUjoUiXK5LfopIl+wqpxWC9UzA79IfAyTYr76KEAjR2abGjbbQMwRjJgCbp5CU0prTB9kOlIF4
s0aJaCbBaT9FGULaSYgz2On7na2xE3P2qcZ9k3ieUA3IQyYdE0XyyognfIhVfhF+54A4mLAxf+ps
zLI5vxVAydGq32R9alDQ5kRkQTmwvZO2pMyhj2A+OQKRizDn0g5yp1ZD7v4sH3def8pRk7wgVRss
bRiWkcViZ5OJrt4RT265zewVGx+m2yX15OqJL3zF9U485iBSo7P4ywglPBDU1nw4pR6weMama7Lz
7ivSrlPKFRd6H68Ri55cv6EMbJ0KQkefzezRm7UwWtXxwa32izMFbdbg7TDtt+sbegSb9aEOFHXW
kqOFjeVLuazvB47Kn0+KnUPpXgacZIUbJX1B5YBlFjkHIhi46l6qtUvD6OzcGO2v7r3ZmRDLHZd5
Od2cnOPBf2winurcJtBLtGzfaNLRUU6z54HgDM4mzLHwTVgdSDm9HDbwHHyEjkbviOwKFAE5AHqk
hzvwCR3BYZhrdo9DAT2aX0agRkZcQP1D9eg0rnglZM4a0J2ITfa2Su10RvYCa0he5mf4Ck/HuAKF
xQZSLunFhfKHxhBkTE9+QWWj/WCocjhDLUqLx6Tdp1UTHr/YVtiShmAKnEvp7F8jk4i/yV0avB+T
zZpm62pM0+oBuEA9vwOQT1+NV+qrqw5XoWf1nbMJNnClLYkyXlCPkP38obI1/D1Padf284P3JLE8
ZoBRKeuHW/aCvhkL3UR7Hj96tvbDEKHCjGAqZbzbz2tp/dym5wkKEicKaRyWwN4xQ/P+arN6adDX
jqmN8iFJP/SfXnlI4vxe+VgHBfGz6lMYNnMP2VRE0x8FdVVX8pCUXSjPwgpFZvlJGqpJFFoX2fBy
1CdQxTbD4T5bkHqmpFPCLciIm+Nr7g5u0EBB4jFGzCBo/k2tEfnVMQmPWTiEzxGL93bmcwFCTtHY
jmyS94pO2jNo1WRz5bkv41472/TJGi6IXy6nBOebJwpaMe5WTUMYWPYxCoYpLDWQiCWlt7Hr9ZW0
kWWSD0juhEBYDgBhWhExL9IDPfSfXxANDfQN8tVYXVAA84EVeX4zvKqIjWGGhv19ev95kNMaPysk
pA/fj0z7KNbGr5AtoGitrk7zas5GAeaAjQYyK8qx03NCmEWafQ8DjIfKItvObyMaxQpSsoiyYeNf
SLxbI1oD76+RHoHf/TKeXkB59qZ5JbHNDBXEx8rq7OMD5Qb3AsluPBzvt4xV86IfwpiRFuN/OKmy
Jtdno/eJa+RkyaGT1AJnyK88hdWBHB3Jbe5Nmctq7EcOVZ13s6AVY1e62ArqcBArPu19O2tP9hM5
FA3gll9voauQwAz51wWyiFvwSFJ4Jnh4+MgjstAgym1u/sUctzsYnmGCPvOxOuZwiSpaueVABU6B
VdAjJcHR6AoxA1qXi9obNp4OayAnz9ukutsNWKJX+DhEz4MHg3JLfT07wnuIIO1rtKFLmQqVBwUw
rU+SDmRp3cYU4Q0DvqQBVWByK3cEKMfFwxlatgVFKrv+3enrYVlOmnOIQ2/Otl6MDAcMAAWoXkqm
jGMVJ1WOqzqVH1/ji3enbeY3BaolkxzJaw72ggw/utkDy6ec8XyMNyAS/iFMDhhlg+weurr/STqv
5caRJIp+ESLgzSsJS+9EmReGLEB4775+DnpitmenuyWKBApVmTev4ebhUdoGPXaH9UaIXcuCUvjS
2+M38RfEa1QEU3NCI0v4i37qH/me+DETaTwdNxMOv+NhAigasJ4I8lP3Wd9gBiwIM/lMnx11dI60
dR9KXskL4Geau5kM3Tcw79Uv1SVv6jL3tgDeWe/kn4HQwGk/kgLCSchh+i4dFNDCf1N/dg1y283+
WIyBHv8aRHJHQTbZ0ePbwlIv95i1MsQBu+am8+RWh4bDYl7pOn2zExpuWHo0E/mtVddhvV7G33Ci
gHgzrjjgjqMwAv995rYVLYHi6h/fy0Vjckkyu4DVhbxitFItLkJ2w8zgh8TWGL5QEoyNzxoFQWav
YaDQ7Ck/AUcIwAXA06li8J8MvalAPm8DuEMViFP6Qwfm/ANruvpMyqocv0LQ4ULzpoHR/8U246PF
E1YZ1D+2YAYVHD+EbO2O7xPKvYFuni3hu/lD/qFqbszE7ZNZaBTU39nfNPGU2Pns1q1Ti4cUYgA/
HFfWccsIoHPEcM+7mfjs+HdgGYyHq3h8SvvhcZ0BhIZPaXoN67vKgSso67Tx1TiQ9bdCDEQi2ost
A5op3RRYRrcO0zMmSGXvydDsm3OENmV2qmxTpL7GMg9lOmgyet05eAIn6xQT9uPMesg+611z577T
7lGXlrJjFBgEYBHYNBdA9Xiia1gL+fsAqeZhct6cH0xe2531bX4OytYkl0al+C5ZIqKrv+c/0e0J
NeIQflitS8NBKS6eRjJ6SCXEa9dc0cDs8NGTXst2ywoVez+T3Ep1sHnojtH89Sx2lnmLLab362h0
RxlHhlX6J12KxVxVrNaw+LJhhTWLKW0JDa3XkemnVGmvlTdcOL+kHS0/uBpznnU9kqkIiER5KmQ7
BIKYB7AW19ZALdOhcat+E2PdJ2uZVxzXSuxKptswEjV3pNnXu356S9+6v/T0VNwqOY23cXILzL6x
55JNT8Bojpu7kuASYf3UnNDtYI4qN0Ga4w3VlzZ19oAohO52toeLjkrvpOL+yTa9WwKFa0hAxmMV
DW6ybVgbOMjqq6L0DLw0MVjAvwyqAQTPLfgO3EKL0+Ulcw0qjgrBfSfBi8wLd4zvygMYSTTO5RtL
VeIup1digXbPf7ndZNeO0y776A6Wsrxup2yogYw8UCFpMIqA//FBn31KyRjE2S1x++GWQgA0V/lH
Er6ER4ZfAyqsxrOe2FtQyJLBK5yMdwSxqLbPoslBzSPLNK3WMGmNSOyyS6DlcYeyQC03FrXkgufB
iVSbbdi8JskZ1ovcfmblAeYU80emtimq+MQf6tUPhlIbofx7ptgjMrWPUeVJvUeOV4ZsUXwTknuE
UZRyHaaLtgzdlqrLz+AMT7sxvGbkc1GgY3veYPPb4CQS+2nawzDKIbxto8lYtXBg9s/YXTC8b1A2
FRv+q4qDPd6pfypA223UTvQ1puKDqz7yX8ZO2St7PhbBO2yon+CNOEZS+wtvUvWh9H5SeRHWqRpd
HLHqm2WmxMqpwvc7SaA5nQc1zL9KSc18SAlx6KSNk76Z4tqqnZA9WO7u+XevAuyhfRO3hH5GtB24
pxGAx1fp8oJ5MeOfZDY4+cY7xkFw1dZLroktiTCg6+IWXsdh3ctXfvwkQrRwS8WuhS17dkXw8jIx
ch675oX5NacJVniRXuoryqRjGjklL984Y20n1Z/QOCSDEwGFa6hoF6X9ZMAMjSfjJvAsQUC0dcOm
Oks7B5MhfK4k+Riz62OuCvtWXJvwik0ClJeqodYpUV3xlzXYMrI4UkBOeHOemWA9dZeHkKAp0Fq+
fMBqx5HvYUTwNoWGFvz037luh8K6MN+bTdTvdePKO+R1G4/HEPMjxj548cTOcNQ439SVADUZIkh+
68i5Ysxd2SRh+dYbRQt0kVK0W6wpPvpvrlDarcUQPZ/xw2Myk8UAj51UQmhLtZ3jUP7cBNkFtT7q
rjpcT7jG0cotsYIpY11YdgCoWNNmdoSzePBM/PRUffDOmO5z/pEL5GYQM2JYj/6cfLQymqRkx8PO
RPzfZiCpcPCIYye/CwPp/ETNPFwIsObysiz5XfdJgnON3UYQ35QtJWf51+MWC/yS3KVbhhiXXHbV
Lk1soXep5eJgX20k3clF13h8JS0b6BnT6mpecTfqdz6bMV4RG2c77Vs21tNfFHkwV6n0MA3o3equ
02l+J1A815pv/uAr+Nw23R5uAUfxgzwFcfY1/atFIw5wL1uvkXKZoUXKaxK56Ug4yvHRyIP0iQXo
Riv2iYkruwN5VE/PqqysLIJtpXCj96PTxhBci02nfDbme6eS8qiRxn1bHmjrAqNw0J4ONVht3q3p
RN779lE4MISeI+dYm65TC87IOgcaemeADvG2H7bj80M7KrgzwuuwzRme9pMhdWUz6XlcysR+lI7W
HDvVA1iBHhR1dOGPX4bAjzPn/YRbTOt0XvEy4jQ7Smvw0Od6uWZ+MjgKI47Xkq7w3eScxFLLsgfj
HKsr8UmKqZcrSEa6L6QjPOL3tgkKfJzkXRx6S5vOIA/SMu6nWuzrxxQgTHMIwkULRv8QpUi25W1m
l5/V5JbJYgWPjrVzcWPNzBU9lpHY07ytPwgdFrHyNnDShgcoWRA9StzjTFek6bdCn4f30Xyyz1h0
ZQw2FOXA2GTqfiLMf6y/MvssvmYAqui77W95f+67gNEyF6yscCQOQuGUUCObsY+9aLOrgUg7eklb
RpQhfIrCSed9yp7Vv8EX010oJkbnMeSH7qqz1yk4nfOl1AYKTIHscZ3Sa298KepFNA/tdKqs7UhE
Oo6b4bteXucTHGO5ci2cJvHvPI67/qhsoZs2RLSbBGRbb1gJePG5Ku2GCGF1b+Y2777nEW8XbuD4
He9oRygmH3+IbyA4H2QcPfD0/io/YsvOwPl7wobF1wiYbHlmVoWjs2nu4dCEmivUfmq9CEyLEzK7
J7ak4pNuePigOueheH4aFN6XfgmMRPVldmRmOJVJcB8DT5cplL6rY48M3VKzaWL4qmdxhiuKm8kU
ubp8rAaGiLTwmaPPARVUb3jK05MMB9ETs5sHppAi/ejqoW3nY4zMRZCwcw5tXuie3OqV7JaXESFh
fzCZIqmvNUY88wUblNJYp79dCyxQeUbv0PKGFcWaQD653zze5e40P+9I+hjOjZ4MP1+1mQFJlT1L
Ns3EnLi0VPx4Kd4+pBcGvox60LoQt0YWCCzE4quXViFkvGorqSco5FL6qT13Tbx8CkXamfPLE5EF
9OmMYwwnkDfxI/x7VFv29M6g6oLlVsdbqd9HQFdASUCoGVGcWs/HOPHThOpNhpad/cEaHSiDon9y
niY+rhsqEob32BL9k0exkyONpAWFKiRz0bZDxRYJw4fp2a0Id+CHMcEQWDvjP49wbF5bsFR9sjKI
GIgNN0+dKdpZ4WIooHtdfIRq35sOxz1TZqkKsjv09wjvfoaxiSPqzpIpgx+xYRO7kn3z1aYOMe4Q
n01X+WuOyCaeHgP8aDO/dKxxZkQQN6p9iyif6FFlpZq4mb/y5oXcK6bX7MQKDPMXNIQCZpYfhrmO
ANiSpXSwEidhtaB902w8x5PKlvtV8tYz+vgQGE3qm3L0YHHjFdSFu+hjFn7zZIsBjoJTdgtXCc6L
/3zPZU8EbVXXarLuO5pPOx6RUKSyR8iPIED7Df0Y9FXZNkWQvC1u3nj6rzSQwQuqOc40XFIEuzAR
tmzVeT8/35oHFPzFTVn3dOYrqukVFpO5rDujD5r3pgyEthpmu5ovJLB/ZEcVzaC+Joo6dUyQNWDl
4ZzB2sMGFKNOi43WHuJbLtkcuUbsoOjtFOA/tyci5Lfmarw/PkEQcw6TAfmNlxq7WYO2+GJhwsij
TdM/wlfGianz294Hj2UDGLZ9sypjj1qCBcDU3jxgdx9NG4BzhMffFP1JtRnkF66KuVBB3yBbOynS
7HCNqf21vtdomizqOF7v+dps0SMR6xGf+sQpX3inpSftMUavqBRBlBN6yWSg69w8cPWj3koOGrPA
F7kIqI+s365fS1GQJBcZZ/N9U7KREACjO9XgGd1lUHcNg9EDNF8vwwS3LP8Kfo/zaxuEinYYBo2W
k2UpfI7dhUD0BzSUZqX3rtkdIiweLEeZPbCKfr0kjQPlh8x+K3A9Kt2HV9e7TrRJ/SH7oKe8Q8GA
yBOHxAI+mDOk77LxY+hXpSDwG4I4hM5o2xlHK92QsyyZNKBkszRfrGyl+eCJRH5GQUSb0gYPAY1H
9JaZNhVhrX9N+bZ+7miI0SBYw7WDQgOR2fSgcVPyZ3ej9akVBmAhrLRJgP8oOkg45N3jl46+g3JW
e9chpeRk5oRwjCirqQmokB/7YXSQRWSI62g6vVADmrsXkVsCtULrNJyJ93pNPtW98d7/gkSKF35o
4ePRtEBVnQMF4cHxCPerR6hwbrs9W4WUuz21uRJQhJjA18LPlAWN5MyqPRbuZJw1ILGHyNkAaCcs
Ar6X8reB0MGwAZLwG4q0F1Y2tmPw1vM1GFS6p1h6tLMvS9NKpmeuP6DWE9igCreo/ajMjSS7QvOi
woC1nLxc69pnxcgHR1B2PpJnSNh9I36r9UJ6W2JNhT9Ttg34b092h1VhbZ4StqOnRA8Ec7FX10s7
E76KH8JWCJfqmmC+L1bryaleYcGySKwK6pbWVyNnFjmxQy+zvhIwnV8SrKMoYInHxFGRJQX94+nP
YRC+6Y89L2dSbFbXcoYGf8m73ZIFNW478aB1uzLbkINlVIfIz5u7GV/UjMBsHC7s3FqbxCsxC8lf
s2ZvWp6Iz8i0lboL/ZOwievDZxduzQ6Fy1eq3ugv2PdiRPHFO3E7JP/EOQX9UWgvBNBEYqB267yE
52B+JdO2p8uETNjFFwGzVeHLyB0ieka+4VPlNIxKuvXv8lNmyIycSMbXGxgtcgydd7R4m7N3i/Oh
B7N/dpuSkO/alaT38KZ+C3Ewp5tMc8hREk5s1LheYyX0uFrJphHS1fuDnAKZLCy46PU5tdbyW3/X
eHWTDrdbR3gW0ppP1lFqLqO2rWS63edHtkTxhACxLnbaaXOYO/e5w2I7j1+jGduIS9q9YA0u/qjM
CRRbvIKsCVPAuVFHrkgzLrh4b+PETH5FFzsgbVges84UO7NgFxCk4Y8jCXN40n7FzTqtvF7bjO2h
z/003rTip/rcagpzYQD8AbWSq57ChAytvQlvDkidXesjvYbhVSMaSmLKXNoVSE1+LOXDACyLheaq
jjdm+z4ug1CY25lmy/E28dRb+0cZ2X4qJpeIxmhjEYv9DL41dMZZIITQYFdmv+7eMJwPWUx0sahT
QN5oZWnzb6b+9bA2jXiPn8i3PfU6iW7izUDzeQDnXJbv+KPjyf9NHsjzucNEmr8zLtbLuMEFXZqc
ZHK71JWbTbnocvGqJJyHoAIis3Y4nJMGxi0WiC+8K7juJvgkvPEfxsMhaKiKLvy98jfkxwgFFx6Q
RXyoCTFB02htM8OxLJu/yLBmM2/AUNzjSD2KUPwrz2Qv1A66sGJeIEiOyGGMVA6jcp7gkePFn35W
M4KYL40Wv3R63jT6EsYRPB1v0jkqD1V5oxsGW2lWyW/yMgE9wSWSN8SAtID4ceJ3w2tB3QAZ2AhE
6Q6b4/nwtYPRfyQYDxk7uXzJpS9R+IMKksLG651snX49w8WqW30HSZPbNT+FNSdd8AU1QOZgY+Bn
YTgV6o7EkeavDlJVZIfDupJ3eLLz7bfKJaqeAWbuYBCkYLIaL5KfK9VxLPhPtjW0IeSAGhudaQ7S
J+puaa0kXudTEkaUyHB7SMPQ7DEEQEM+RpUHCuEzmkV2z2kvJRwSWCCism00ApdtbGBKvOIG2Zll
t/MlpFxhQJ4PJc6ArxGd6/jLYCnqj0yKn7oHh42WhuAuLLuldaEf+/E8I+oXtjOi2vFe9CcK3nFc
hR0Q6q80BAoy9PQQ1Qhav9k5SNnRyFqSHf772oEiUV1Cf9W90nBrEuxEm/qlsSO4AM2JrBGruqht
oGFbDRCokrcTJrvubTiN7PewqKU9WT18GcF0tbnOB1v/jlvXLN+LycXa3TxagtPVlJQIyN0i9IaE
qaarflHeoLoTqk9qq3gNJ35ALLiXLEwtoFozcV/UsfV6QiUWvggwGi2/BIqoL8WTSA+atsZ+YmI6
QDUYxMh+1Gf2XW6aXN/YaJ/0xhyHCVlnyn2kaSOcPDqQCUhATEKbcGj/siYwUA4O0eWhfUPTiLIg
/uuhTCe4vSAz6tz0rZkDiAIjMJqwNOxLo4BPQs6gjXqHlVH3TgUBo3IwC7AwwXoGKheYCsy808qA
J4kQ2TxwM2iETDBIPxF+RZhWzGKgFZkOa0nFtKtepyR9LQVoC7gR08z7bXGZkZYMlHDqqxyTL2oD
RrEQCJ8eqKy/U8MOm43wYeIYzEAssH5lmfgkCO0rhMEj2YCf5puJcHK+ctTJX4yqlCvyj/SNGhJx
9TPBgoBh+ehIkzenXhi/q5rPSko1uxadwjyXtM/tmkvYXsYXPjeNLjb9HKnPI03N4C9RbIcYwf2O
WpdT6Y/TRUF3Ea/BrlV1kTdH9YmjO0rJzPLpTIoukH8E/czl53aUNCzrBeliRkR1/ZJR/L7Piptf
6FNIY0RsHc7LMdlaa0HEK85nZyOETaA8w4oqdwUqmZMYeaQJZd9i5VAKkOAkqDcDc5pym40gywiL
Osurhxei6yT9bbCOnXyP5ffSwnW9extprQ3oS0AC+O6CbdR+HLlte9CfTvo45QiVYBLnNrbBGOuX
pA8QRoFOS3NZ6SH5KAw/Cu69Eoyl97xRQDzrMzkOVu0SywFcIRBAH3+I0hLUMMaMSVrEdkv+hDNC
tAuBJb0aOzIGHfYAPD14jow7jWTTFvcrSH2O84AJMX4QYtE4u0J9rnaS6nJ+YlBc/ukSMuKLIN0m
aM6VWzwuKmEFzbog8iBaJEgtOGN+DGuWpiPDMBxPxfOuPr10PD4Mr9VIyIAwzYQfJ2LIoHXsSxcc
7jyeqvnCOSV90EY/SK2os9WMh5TgPRG/YlkjcVlXO+MZ5BmZGX5TBRG6DnQ4tI0e/MO9ciYnrbw/
rtpHRTCmtgyLhXv39DjTBxwAsEZcMOcViSv9n4YfYPsJu3Zl3RWY9YgKS/eBDxVsGHNFSa4uOdgI
wtIlDh1nCBpgcc1UljbkwezTsvVk3wIGx9tnz/RhO4/Ece20/IK3Qv2rvhL5eWt+OsUe7+KuOerb
cemr0E9j48Zmn5D6tE6O8qv6Su7uhK3T/AfvwkIOLi+1IcIzxqoJrn9DwM5dY3n6yeOwbfjzf/m7
JqQennyPY0FacN0lcK0WeXIk3B8++FsCsdnfgd1iNoA1tGLIy9v5usge8zfQKSA4SNeFT+z9Ifmi
+x5PFgRjFGmv7DcRivPYyY7lGZfVPRPT+DVNdqDD6Khp9RZ4nqv2XGhJgu4xLSzIxTPW8kTXyzDe
n7G4IwnORmMHopQVdvInimDrFNfoTdBUl3htSC+NZZuWI4te9gohCXBfPKDZ6U0vfeNHdOVGCfpv
egnsGGYLXMCpEbpQioTxlZm3vpuYXqoLFwlhoDW/jbHTbJDXATZrjGAohs4AzMrbYx8SF5ch3JQC
Xu0JOj64nK9SyWz/+ZKnayAxfHieDq3L2IKf4AMy1bu05/WSg0GSQSBrPHR2g9gv2aPqtop9ifCL
h7lbV5/JJ8Qe+hyaEdoi9WH30DSq2QV3AH1iIM1s2jzzhriCQDOAc5mLcQCYMlNhCEWh6rKhYy9y
0ym9Me5A/XBeXpIB7bzGXwCOOcKjwu5KRLGjZI+1z0rUl/fw+KXb7wp/wVCoFODFIDgB87OwsqBQ
wgaGUSMCJ8NHcTcyfcV6uoWxY0f4HQNfMMx1BXJKZceMllqNWQarj141P5sX6TjkFE8Q2Apq0B3B
QS+oLPotknjlqoCWI4CPd+Kf+NnKa3HJl9k8XlhabfveIGXq9s/Z5p1riouvMJQq5OEskByCAFyl
b04rsBF+GvGqn2T0zb/szvR88MYZUVBJMR35m+aFG1OJ6FHlc8dWiKCzfJX6M2aPEnwjr4e3NW4E
m+Or46n4pjdlNLJgesUF7CJ8e8DS6sHU8cVaLyXTP9fh/rFHosQRQMuaxWdckCLrotDEfYnn54Gf
HEk2eI8CX0divo8Feb8v9D1lltgvByA8BuoitKNds+XzJJqH8vMnzDwGsr3uc8WTac1hAE3B0tYD
edVQHrY8y4zfmvki4OGg+9ziedzKn/lRujGxYyyBOwUjigVykVyeB8w89GVhLgATrD38Tm9IXZha
gQY8Sx4mOtArrw/4kZbL4zShCZp8c/jBQGBWD4A+1XtxbIhB+kLVlE5uzbOBiv+SNhwqzgOZB1h0
HPqTelSVT4iFaH+MH5wUzJd8OgzSO7P66cKVKK17bO7y/t14HgbGqrGN6txMzgV6WdWL8BVUcXAi
jOUIhPakNKAW/1am1zc1WjNXfUAnY7AmeKqCHo7jsltJrfmtcoPyffo7QXUUhFUIS9AWYpCFt2GE
/0BoyIxhicpzCtFOyiqnFSJbGBh+RkhZanalE0jsHF5B/dvwT0pOpXaISSZWr5SkbUekG8vLsHgO
sRLQN8p4083z47HNMBt4UAkeM6IbYHuZK+oXn8XPlvfxcOBPRTsIPYvndawxDfYjNuTGIBkabyqM
7AynpWtrqV2KS6gfqUgmBB3W8ublpyskHuONnnkj62W+tKaj6OsWNBhcI+wJtdb2snmLkoP66EgF
3QqhnyyYMtbddgO8Xm6AmAErmNUUiJb5UyX67dgsovGWgjyrVyXeyvWShcv3MzimywCvju2Q5SGg
5pWGW7PE3fIcR3O85uCJUnvW8GcooWPsIqOxW5ZV1VKYfybSRRPfKr7VKC4pq2uOftoQtxeCA6Wv
dt0110r15xgsKwzGzlYLf5ruen+agQONU5adE7wEkns/0prAn4WRTUoDBJmKtuhVJX2YOB3c8xVf
E3xNO5jpuY98MwqBhOkeSZUlTGVPxTdVBM94LB4Le8hsXyqu+XQfpV8mBybIhvZq9MdR3nbCGoOZ
7gf9ArZG+6XLGZhi437KhgvKmnT/Dk0qk85nFq10qDk8C2dBIMIYt75qq4Ub7o+VePQquBa07XGM
v5mTQZmcSUvQXPxX8u4WvhpgyFRRWDLkcFOAI2HAMCdAmtT/qhfFuhswjo0Gnx2kFiBY3AGei7VI
HR1jkMQDk2y5vyq3eNxrgw88FZsMEoZ9Pvhl/y6T5XDhkajnt6LQ12l4NfkcA1WIy7Oi4Ei2FToy
fBa604CwG3YxUY/VUhGfUvUaye4IQ+Pj6aYv9fPHONVgcYDbrKyWYsIke4SHFBeC5GwaZ7ZJXtqs
XtPotx1u8YesHmEJsg2jdhFufeyw8YDNfD2Y+QSD5kqPo7ZQXEERplNfnNHYMghGUApY2DjiZi6W
Ey28yxf4fc8v9PHM36ot8kVsctAMol49q+IeHak1HyrCwg/iC7PU7lOEY/NwFs04XhOWj8buFu0K
psVvpDAyy+gkx+DO1S/YnNtEdfLsMwdjNOqJ6UaAmDIHQ/3VkD3HGIRKr+bivKbdfnoeO1igteFw
qOvznrOgoATJFw9YMQ8YGHEA0BmpZ4w9IvhTSHQLpCK7otyeK33TIoh+w0YETzi6OVpi+ZDQdkTO
slc2uxEeFmTQvHjJx83Elk/t2MqugrKqtZG6YONTjHbOGb4EAXsApRPAZsKscqVFNPIostix5X1m
nimSIvUAI0OZoKis7znkO3b9gunyahR86rqHsI6TLe1aZDgA85ybFeeDgZNFfzKi9xI+BYJ9KJ3T
2rqN8UGsyAnGpYsc6MC4SrXPicI4WdZdwF/1DPOGgu15UOhhcZXKAoifD7KUyl3ZH57GYmASvVl5
AEMmZq6d/SsabH4qoi4qFz46/KrJwTKFWx49fFrVZ+XxoaE6QqUDRaFDXfq04U4ZxLATrBenj0Y8
wiNBYS1+mM2hmOE8emy5j+FeJOe62C3D0cp+GDb8Sqnw2xI+nzeNHFJuwrAkYlj8KUG/lIl8qb+o
84bMg80FN6uETI/r4Yx5wbohLXcOIDYMs989XmUuolaSFogBCLlLOHOldiU4kDMmDaefld7tQtkb
sZgl8vexgY0K7YyrJN26IVChambuSNlUYGVuoncjt7pBDQZnN5cXJVFPIKDIiDDcpjrYBWP4Xgew
IUTP78Yj3A9Irqp5rVV5JX3DxuyJfG6wbUIaTHMjkPlyYVSvijeKXwphpPmczapakrSKV0ux70KU
ZAbahuZzGD/CZcwPXzW5WoTU4/iWXGfDl//Q8KsRI+dcSH8T1NbpvYx/1Zob/jGxU4nWg/L7wv8m
iaIwLKHBAKGXjl55Cjt7+oDII6NMYabO2dHiIK8yZRARMkcw/eI7/I5swQVDVpWvMRwqXDqD0dhF
Lyx48IRx9BiKDc+jgoGH4dTqoc4v1GTlwiegnwM4qKM1U1I6o1ThWcJsTYHBhBOetrgIKhyjtsrI
9F1M96PBMgYywNecqs6Xn7D++j8r+IsAGJbvNOiYpu405opXG7JbI33roneR5tbqOZSaXSNa60Kh
LsIcNKToOhX160JF4niYove555a4EWnE2n5mnC3klzAlDdF0HvLLwIHGAc7O29nMRyfzzBhX1T/i
5JRUTgk5z3RTipBn5dQ407k5PPrEQ0wBVoIPHYe/iacBzEwr9sbl65DmauwTHJUI0YaAjXeqr0kR
FMYmjvwR6UU1/oT45HxNIQTVfv/HEZ9heE+I2rCvIAKPy6vDl0/WJhK8/g+qBOd8i9/TOAQFUZ+L
w6b+0TYfxT/XlDT7eur7msFiuYyo8mFfaEdmdbyGQvdX6uumd5kEVtm+U1742Lm8xYKvpCwy61fO
KiPeDh0O5tADydUobaBC+cuIPa4HPUyjBoPyGQ8Bb0sYzr25q8vdDEnC2AwaVRL+O9KF4ShCiMlT
p92jA9x9TcezMZxD3UD2Av01/MPoFdCJBBp9/jZCIqbfl3KKGG4EN/CAErt6vIsgF/O4iFaCybrF
I8jttsCEBQ0kW9fD5jOOiCiQm2BLXSauUo5MG7najFUk3l6FNYPAvZgeOZXyXuFUaiKM7NDdEvsd
MToU+9NYMbAEt8rxEukEmYB12OwaWegDxM7wr2mu2fyd8UrT8KuO95zcGr7raZ1Lju2lAtqw6OFE
0wNkbLgRrHPjQ3y8a5R0aFSXiirZSgx22o6O1Y+evhX5jIgnfc9V+2d04/Qvj6/508Llz1N+GR0k
zsO6tYM/PjE/KX0w2ZK89nH9KPzEDeedNryPi2d5cZQt4prWiuxKpYuRCybVfEublxv9a8jOY+QX
pQ8sIGOpR8bBWp7tKynBMCotV/+6MqS/rkWmg58ZbTpUqR4aL3PqQrqk5zOvCg6yakixpt6cjE2I
DFj27RJDysUv6t1k4uRkkKkJQMWpsqdJ87Lt/EehMToMKqVxseRiwcEH1o6NgmaB1ZCXrs70R00A
wPM3wrxZJ37BhCTmCcwCeuaY3rY+iVhk/EyBOLhZvicdiTqcc+9XxdZB51gCY7dBywE5cPJZg2Q/
hRu1aOxQe7IrZG4H713OzlLkT6tN3wirTQQs8jclnxJmNsiGTXuuX5T6RULmFV7ZjsBUevUwIBiT
Bp/RpEJRm21kpnPMSqBj5VumZSBEED2I/ibDFrZ8S4BjifEb4/2AJkPEx5YcKriVw7ees0Mf4/qz
ZtCLjIenP7ZbnU4EdEzjsT219A7xASrIFEPQo/n2R0542FAmZTE0fd4Jpt1Y6GmsYhpH4xBz7tSJ
zf8ALoF1+t9+D+DTFVj17hL2noLuWZSd9KwMxBDex/ICsDpTqBX5WUgZL5I/6pVnIB0XO0m/uM40
9KkD1lVj71lijVp66Qcs05fmunzp8vsl5uB/8+wUj/DhmNn84y6/lpdZzDyX7wMY5U/yc+pkNsBq
6jRXgF4H+oerrSHnr2V+FTYhkXxT7Pz/T+sthu0y+C4jzeY2K1ieF7tnEAZLjtny74TfLf/9DOZN
veQmGJ62ybCzLZZfO+WfbX0WVPwjYXmubWTs7C2PMekn401cVy4S72H5jImL2ygw16I0W9Rq/xvg
Au0t5qs1qSCc9UDlvy2SPqd7eDPKijvg7fIjlyDAEP/1EIFi9hYGxn72JALzNNKe8c/ngiQsuZKL
RUo3rw1F0sUwgIcNtxBPW/efFjDj8tbHP83j7e6iQxYwqsPXH3P3hWDSHhZTf2g72+ZYudWJgpC/
OMg2yh9X4mg+cf4l7xWGo8CVDkSPijFzF4ApcImwYeGTA8ZvioBpDpkgxJ37+BVyVWZHdWVc5DEx
wSfseUgDyuhhs1j3p8HDy7Adq3d5EMPI5ALhgBuU59rDtNe1jjAYgjSI8S1bciaQ4wWATIuxA2a8
nDsY4C12sAP//n/1QIwjUKDCWC5zQd+IZPidqs2D43JZCtwRUP2OgZk/HJtTCdjoLO8XMMAd79VJ
dZk7FwGHvMhdXH4lQUwOIzefhF8k0X7nLtkLQMcnmrU1zcGGIRJyZcannuJVwXK5FIcKl9tdcyum
DWVIwIdbKl66OVeyIaBTJuCx87b4EqMnJPNguW8TmyvLgMU84UKMIIvtgFWxGOkzY8caOoJwweqZ
UUHy/xwifEYATXfi2zluiQjDYWGzPD01PEaegIp1DgOF+10EerrOiHTs0V0L99DryTMMiSQoAsJA
NFZYxmUQ7fKi7jqsqGs3DZhE6RtU3twTbPkC9ZX0eC8n0ALpzmLlESwrFr3+uQejzXD9phwh28HA
rHr5NzYtAdKcwScbgn2axnD38HSU+HAVW2mLlSdgC2bV2Paj9LqSEcjl5CllCXLzcL/NiB2IAYf/
LTikHOwG2LH62OVeeL6RN3CVsEnBYUR0IDOzXGj3NiVrf/H9plnAqXCCoau/CWwN1r8cBf7Uw8Fh
1/2FXxGy0w9W2kc/rqqrumNvcBBU8VgvoQfLHsHQ9N++AfDDHgFvjQcTO9R/z9dieSeSAWQ9PuXN
8BcFZPJw9NmwQIIQgbzM3y1ueagjsdCDNYg4HdeiZambngqYWwbG2yKtWP50+lNx5ctR1qNQdxg4
OQjqESD6PV+wPBv8JH6xjTIiHDZUHFSm3Ba2Rpy78bdfrKonH6IU73nZARb1Kgkn/Oycq7C88MNr
bw9PXDRyZSD/8bIu5nu8tToQ7yhzdPy2VN5MeFC98t91zIMWx78l+2X5DGiD/rkGulaw7L/sWThU
5Ty++h8Yb7ljPrvhzS2fj9ckBWW5BClvOsf+ZTGAEfldGuB7q26aT8xsMW7TN8ulML7/vf5yIVgh
yxpRsJrqyXbGa8kWE1wT/yPpvJYTx6Io+kNDFQoovCqCyDm8qMgSAiQEil8/67rL0x632yZIN5y7
zw7vzhjNTToR10hcP2obKg3O4eJVh74wKfzxu+IiIgIYdbGFA0KZ/l15L158jhnDVnxPPMCD/4u3
Qv/p7+6QisEa7PX4cXF/xIsRwUD4MIpYGRGlZvg/3hSmYzde9Yh3KQwl8DrkfE/uSngkgiT2I07M
pEoZ+AEJ88PuQQQThEeFkSg+UJ+zgHX4CeYWHoqYKtICIiWTiyIGEE/Nd8EWWSkabHD+LBXFbAno
XohcD5GkIx4Iw3ahYuYDDxYxzTgAkWaASzKaq79BLmaeyDcQPyA+oC9R6dNigfByEY480ehOF1Ik
xwyEydNjFJFmhL8RNkYdIkn+IqX+ns3EE0S8aED9iXDe4V/4O0MNSIJXWDC//l5zOBaPJqTGPAJ1
eR9vSPGaRagMoAoXQqiyX3gC4aSEz86HxxNGTx/soES8nHBFYt3n72xdL0HaEk4yQpQtwldEIhnr
JcxnsfSjufj3bc5mTFkIpBKR5uLfICMz/DGZ/xNzi7fLRWQa6lPST7jVGVx5ztZ/g5ZxUxzLEejU
y47x9Qz91KodA0MQMagMhkbO2M4HGrcc5gMbAsMCB0re3f0mH4AKcYdBZy7GAb0rkekTHnFtuXzA
n9BDcKGE/wx+VyLeSFC/uXD/bh+3onf5E6sTXCJc7blbF3GVxRXj8fH1jEVLqzd9/I0NMf/Fyxer
ingzf1dc3LU/Gyoo5138PMXHgzWIgYWuN/i7rVDuA+Gi9DeU/MacAUXdbwCaWAqBnAgbfhjeJm0/
/++2NcJxVUxYIozQ4f0tGoCvv5HWsGawGAzufZaREhdSMY+Elanw3ZADcyou8RuPp3+vktfJ1suM
Z5//jbA1FhOPTDMf9s2i8l9Q6Xu4ZTy9VTjAUWUQB6ane2KGiqeRgxDvrpejA3UyJRiq4t0I69Au
rqe8QdqTxd9ixFsVTyoGYcpUYARxPxrx5GLN07il4hHFbcQR5sMSp7HIqEL5Ts4Yr4qzPK874/qK
fSND/RaxLomXClFmgjvt33sS63k2ojkW8y05KKXcfdRDaSp8rbo+/mh/k1NMGjEUxOf8HOF29eT6
sBAOkG4Oeh6k3b+7yPEzneSDcoQike/wRYbtHSaEgXj/94nw3WGsjYA+RMqbMM4S708k+MgBFqo4
LDIS36N2J16j+FnI7VwZXjeEcZZCOSC0i2VELEdUQAIghRvClePtcn/5FsOrCrKzwgULj10/vELF
dC8gCSOWn78fzgbME/Ha7v0eU4PF1hO2P6anOOK9dF0xZbpuNaGLN6Ozs1AcXB2pboRhIB0g7Ppw
kxUXVeNiim0FBY+40uJa/q18Yr3o9OXDN9CF2RHjv8C4zWRtEXFHCqvFk4Egbt6dpxL2MvjoYv3y
woeG8GeeXMxZMfh+o3aQ45zz6//buHs4ByWERws7g68fB9DpZs8pbj39WJvVQ6X/8d/EoX/mXwFf
ODo9wmUCtwEZeuS0MbQHtN845tvkePc6TkMBY1csZRHq6+hnvx1cSJGLuVoqtumPBfr3Xha13yGp
Z6l3horpSXA3pi30qD5IUNjt49r5gfX/Qthsq247kCIAs8EnUJwidZ+KMBo9oQlCZeQ9AT2XsAio
LnEFSN0E78V9+MYucfQFw0hsDcK7l3ecbr1KD+h7P9XCVO12VMcOosTq2oB7r9PMG0DjwNLajbDI
z3FStJKgDL1QwjonZYfkbDHC76aZGJsKFNrGtikGSbX0l62CYLrdDVJXJB2/Cw2EmNAUvFbhyOIW
SQo8hMZBdfzhJwk426N6a47arYeCv0RbFfoGPyB6e+/v+DuRip2EzghtufoM1AKD6XrYffuv2tml
GwWyMBZNR90YPBVIZTjSAJ1NkInl0gRrgzeNIau6M7CykJaQhZRjrAbSrgeuVY56O9yfwVPqdeh/
TUNoiTMg29YeHxpXpzDc8Rv3Ob+kBeniK+EH0KGRybKASWKIYEga0941EpZQ1jskW9g6CL99Gi+O
joEgWLXGOR9vYdPCr046N8kWtVZK6LJ4kAZwgYnGnDGXJc6b35Ekj9TQrbNVZbdaaCHxxbV819P7
puXwilgGWycmgMpFlqv5lTZMjsVNOZOJ4DCVWaB82uj1rryj/sDNMiWoT6gq+IxDsgQdVEMIXPi6
6majaBWmMxofD8JCwXLpqeFbzSns7qp+ib3id8Gv5TutAVr2O/Kl5KiLz1QAOaA0yQRRd+ULQNUz
cUvVjzrHufRzep87yK7BqaI79GQSbqugt8p5k7iXfaCasEw9/c6PXN0ayULsECUmuAimQ1wuLpS9
ec4WsChq8HmQY9geiEEwrEpR8kFJUw/43+uoR3H9zofh7wZTgM1bD/s4orKFZsW4KLzeJdNGOBQX
c2Ug1EtYND+YUC7uNcrFjGaUJBjSCdfEKtlJ2MLQE4AeU2KS60F/odGdzLvIGXjC+74uaSLDzTKg
rOPhnEHGgLJL17p1svgMENebtcUYN618WNDtsNITxLbQ/knYxxi9QHqPSsmTCy8iZ6FHrMBn2ytX
wM36d6qrZGp4r+pCTyzGGx0SUITaFjLTkiY9pAPhtkPXBQ8XlGhNRsPnyPksHbVfjoe2HE/n0CMh
p3F8VfD1p75BAdEi/+ChaCMmMbRNp7LK0tUWxBL/JqGdleRO4+qHYTVtvpJi4c0b/BCFg7UQyl4Q
4wzWBzipRW2Ejpj8ZQyfgJA5hHHMUPpfU7cTGlOg48ZCbk8Oz8RrqN+ifIruVyCcz6koZlzGbY+o
6i0YEz43ugv6SqwUXOyPTx5OuCDpCDSWf0DCAThLtUmzURHHUpxxoIlI5GJ3EpvVfHabz6XwBhuB
AMDm79Dep5UM4/PhhIteOQCVTdXp0+/tn/7jMbzQ8q4+/i1awyeYzw1yEEBjnTsNY17dHK2Q+XDN
H9kgPArPyk9lvGFF5YyHWRCat+f40tfKK4nhD2346HSc3/3akLn6/sCSyew77/9dzR+03aIEUuzP
NUXJhje/EtMxK/kJxAg/XBDL0tKx0ngSpCqxoZd0ctADwVSJ8HrIHz/0nEHns84TULG3Ok+a0e3p
m3nhFglJQmh30pyMDc3AywExE0hvCZwsY/ebv7B9VB4hjc1N7HESlavrV4cDnFH6hnCC7iQ6G+2i
C2mgm6xgFkRzEOeQh4sBRROH1nSYk5qY1vaPFQh/osS5AOh24SiGyovtKojm79cpS4Z0YY8XELtf
Zfjf37C7JSlHffnJ0oBkLPdB/ns+oQwdcfYw6BElrnwSvc3JHdexnIKqDzeGiBUIuslS4k1kHNjh
gIj3Au32s9xor/Hwqx75MdaMd7rIr/cu+4kOQTb4RBaJQPz729pwQS4C+f0RtgXHEgyZzfXD092z
wTCd0jWXBLr4Hi9rypT4t4TDG1m3R+s31hCI9b2WUCT8qJNB1Mu0tR4uwWQdm1+fv90h7GUygizA
/xg5Dsgrda42QWyx+UwhJvfosGMcQqZq5ZSLYts+HANpIb5/O+0EiKn1aV7hDWC4sCegBOhEZKWi
79EF6ocFGOFKw7GpndNE1Tilb4d3vEyeB8R3etBsaSSYd8KX0OwUH0aVM5fqVQkuQwNEPxScAppt
AckCAWaYoT9Y/3h9WTV4P9mLoz6NMOIL8+6ubb92UOgBqPJLPcp0xc0CCyUsz+lXVCzLI0BeSM/v
LmEQbPWPaZW5SixSjrM1iQH+a4kdUsKC/Ti+ZEtB1ihZLURDWBh+F/Gs+x3FBswblHw7urow1Oyh
ulXVAX0Z+tLdzJWKwR1Ed5wIGxgYvK92hNb0YYmbWDbzdiyh+QzgMxvffoliY5YK/qiAUBsE0VY2
0dCahMF9pbFalRNlHVm2rtFEhpwwf9CriSxp3GO4Le6h9bSO6POstIRo2Oda6MHrkt+9ipgsK8zH
XHI2B5pGWJrswO3fLwd5evAhgzN04HYSMtN/xTa9VJDwBDB/UHj02j3Yyex4VnbUDxnCi3XBo3Ss
d28cjsz3uSLtAQ4Ygm8730CAVXzW54dtDCC8Imiw1UsbyLv77A12n9LpVrkyjsRsKZapkyPasjtz
zEsGeE1I+LeHw9XzFLHWswbOAArPCpH0K5aZR8MaZMlL8yC1eM48axciHpoN7gGkqQL4poOWqzeq
Zg84Apj0cXQR1zo/DLM5yzjaZXcD0uoNkZTRfs3tG2lzZ2CJFp9SGAU4deKwKznkccAnrYIDziVk
J9VUX+wsuQMA1t1oih+rxDPoS45GH4xY6DHnNFP9qNlJe8Z7aENakexJyTbsflfMaxwL9NGDKpxU
rsxhfKRgoV+f4RjSof85xF+w0mNLsmd2mLSDPLxVXSUXtZJiDMY7YlNS5O9ISLqC3RBgxvUb/Zzp
mANG68UTWAn1a0/T+RL5WXqUYZ/qowSHVU6Zbb80g0uVIuqfz5HWQ/lTxhXkzNCu6dW1o996SBOJ
RUukBF6UGcs3Ru8Z9EtqFmDJaAQDWvptysMPGldEaL2BH+6CcuTTGfZF7A1vglQTF47Z5YHcclk0
mzrCOkUQgeooKDPvt6adx9pZ9iai2cWJIRIrFg+n4ryOZcmw3fPse2BayDHJklg0p2GuTBMEDSoW
CFbAxgqRL4cqg1q4uytix/ASR/sSNU3asVCqgmELZyWwXdSbWCpRM6jQZnsVbBR9GeF5Q9wcvPg3
plH+uzdhNYrAoyiF6GXgOGDlVvAdfGSrtvfVWV9HH19zwG2Z/Tu68tMXrQgywCGHwBDXg7ihtWQD
ICNjpbLC0EwL7vUt+aHuTRQ3k7FnLrAZWYTn2nUD9fx6eq+OtbgaJJFxFqRw8qXJPV3hQ2Fwo+GD
WdXoMdEfwdcpnPa7uK9Gv9sTtgWSoptsDFpbj2yl7VOd0/HBdoWOygw1WbWqSrs+PPMRXYXuLsTL
wnvtXxQEwFlROUi3n6EQ4kOdmnVpGjygzGOsK1QiFBvI/eD7E5/IghBXovkTyCe4AzQIYeimUpBB
pMGCcvXYvd/j9iQjuVhHdm+Ed74x11EcERbhtuSMOOlRAenJPQx2dGGlVmGRIlnqBx031k0iIYh1
KrNhU/f2cxjXwj3emJMuYA6opDlsbXf2Lvh8F/rPVlbOmn2iGmRkrIn8PfJRkDnYrw8u8TBB0FrD
qcR70Wjc365nYV5v3LAqwqoCiEMQUtkl5Je1h9sNCo6EQuRbsrAbWBSD07x5/cN0Q54apGV0UBdc
sMh4onRzadQ/rzeetBm+r10Y/sIYIyICBtImwWl7NuYjwBpaxZ7D5+6wsZKpIZ0gEogJ3BEbeguy
5LxW+9E+Ab5xOzBqRjTmni6tRTeaSHZ/rxlwQVgAfxNWOE3GtwCgKGDjR2grHrM46WLkm7Ni2mFl
wtPASuEscUoatbCuOKMHyYr2JX3bGXLqjkYOXjlnCAjR0WbZnCCzDpJVMsjeLpqH3ubBUZqWDmYZ
8+zQIHMV2gfd/8y+00cAhw6e9O/wLaxiVkIUJpdFWFLiTo2U7AJvdybYQr9TNDP1Pr5I+FeUAHKA
CRj3P1ZauEySQUmnKBmhSO3AYGwhqECj29VOtqrNPmQiKBVBKXNcVs7afNdi9Z/9+q1nHDgjMP8c
ms9EYj/X6rBIhEIGJFmAXmQzHN8d7ydbbxSe1ebrR/uf0Q+T7euzMUOu2TBpp7RTXhTRyGZ8jFZa
zOzgVckH7BrNetLT/cwBJFnA3URVLuJi4xPSRZQe54rcxpeDH45KgNqedm5xwjShopzzRfgYo4lw
Bh2lzUCawqlXMsguKXX0iXNRuyeXiGYSUKJde+nGINouGiE68dWzgStaM4i2jUI5EtTbno4nE9GD
U5ISWi9jfEgbVMqPzDUog2U7PrxPvflrFe/b1uZWfWgkHuEATAbKgZ3v7j6W+qm6wkpSxj23C2Mf
cyKiarRB00x0zYGXU+gDic2PHA/oR5hhvV1E8yjmEPh19X7aTpCUqPCFj5/9Z0rpwCL7DhfSA0sK
fMbspzQMFIgfJpDISJnhnMEimh8MdE/wCTkYPOovayuMdXpBnf3bL5IV1TOjXrT6o76gwLzm8mm0
ySleK86ZDnQUWDhdlfRd7IjQa2/huLwy620ZS4VmxwbRp9B+wWv8upWgATtZ6wrrn1nv7X/wiPI0
dXPHGEVyJgEHzwsXF9q30rhxM+nNk8iN1ZEij+8z4apBTPa3Xz0WP2Q/im1veeMN8MLPN86m3zw9
+JMRaXercKcHyGCYlzpUaPDBXXdF3s0Qpm9BnhCKAWicHLrxPOdMHI0itDLEkkTTeoqmW3DQ8MjC
UQn0Ij+nbmeYiti1HR762LpC+8Cq72UPi6OBgpEdJVp0sYTAUIcO4UPBWR0ZtftklH4GQ767hXyM
ZqNxuMSCRUDmFRR4dWLgQgk7A+5Rd4ETE8TvKPhdIYE8D5xzoFqZM/wZEDPh8KrZJfEVgFoniBQE
O76x+2jtYhTvIciDzAiKO3L/D+rEhkMh34QrO4iwXocdMcPyjyDYNWp8sfhw4MF4ekFrARholCzC
nG6cucTI/dULSo2qD/wEY7XPI1B7c0Oe8hgZazmxN5e/JVaZmmwoCuorZGp9iJ+8jehQ0nf0tPkL
IM8HyW5F4MzPg/txvS9vrK7oEFboKMh1xGI0NJcQJ1/cIIxBKSEUajv8T7qSzxKP49BjVg900YHt
Y8yO4EB2mHHGgJXOOKPgZO4EHRTKTBulHyH/IVLQ0qYFQSwzpFIvVt7WSmF02qpTeO++NnhTG3Lq
2qqrRYubJuTD2BLFvxXdKsUC2wwvCNP4T8WeE+P/CklTS+QccNFCWXAYpzhLcCPLn859wPFYQrIY
noT1qOF0o2HHmO2+0aGStkaxhOdeVUhbxriMwDbKm+BnjmDXQIaS+8jEAHNsBIColFbUUGRwOfmG
5UCjdtDo1e16GGEm0Pj6oiQppFmKaxc8PGoIv1vP8Ch0lwRLV0PV+Z6fJxWj2of7LrzuMnPr+acQ
erxqFCp2XVFqRLoTfhyF89jnFi3I38GY0YqOhjSSkBgAr1T2kyOy5nYH6a6b9yvng899sUe7ScPn
CkxTOFk/1UafxEWYfCfzCTKFtnzkGDIbCibcj62Erqz2uzPdpirO+qEykatAMjy8rNPXlAUrHJX9
mU7zPLmoodXa8GCQdGXs1hAjKI+UcY3MBJTXw1ZmBtu+GLzOvGGPs4HhyJQbHgbEDliv+9Zo9sdO
vIMO22+t2N53veLCgZmFSANWGWBBC4Xuj/GAwOAAEGBwkKcs5TQHS9IFYONfB5XXayz3M62GP18B
PprW42jeQNViXdc8ZpRYtFS7hK07+9n971IcgNj6XWNoCHK0K6sU1R5yL2iVsC8wNLpo4jT9u2I3
Un3cxrp7jTUHIlQtidiLLXHBbj2ufcn9DsilQUIhpLtWgt47KMdZsMzrgcQxfFtjXO6/D69PYBJf
Q1XO2kHSMO0854btyIwTm+ESFsw42uIUA20KVRm+bb/hjW7ZyiFJoQrI4SEu/bMkodZ9+xVPuiUe
Er+JPisflh/Xp19BxadWncU9+H/OA4R+HHM0S3xDxEk42K085vChtzFVA9RZmxDe9W+d28n5gauf
f3v7jzF+EDzetx+tkUIgfiXg3aYYg+KAe5wM99r/rGLtks7YFeAxnd7+F0si2BPD++5V9Dni8Xiy
q2ANL2xAi22cTDkU3D2kDaQ2bJG/spKl3qPqQxpV1Wm4uMFshLagOoid9j3skGyQddz85i/4J9sU
Uio5gwc8d4gtIhfBDEyH006qroMv2kveFNNa9tBf9PacUebvA6UyBIGlvr8J0asHRkVcMKYJmJK8
adL3bpgcZ1NoaFkQgJqpgnWBGAjN3aEiNgdi7jtgZZWfnv4KIsGFMGEB2t8Tl7SBneKBty7TLMhr
97ME8QNWDSexh4S2sZb4XiBHR2dDSyWAFnyCscCPYAoAjZ2kqQypW8TZgIXJ/p2hhLN/c+fpqiZb
uO2XhnOml27RdDDHn2tgPggPVsqlHKLUSZYcSmPv9vDZ+buLlERuE/2Qj3gd+bKd4ihZrfB+6wEU
Dih26EyjYbvD3/M9inuXhiBwA1AYQgPJRvcbe2wB9EWFm2FMsQloTCn3vPKEvDNC+exPYjtkDNEV
w2dyEuGHkPgMJWorMMSGeRm5ct/EmRzNDYyZbx8PdmXFoeWB1r+Poghw6YHccszjvZq+hL44Imx4
JY8f1D+ECHhF0KUZDAD19p9CShetgYsP0NsQN8EEaxyISc53Viw7cIOd75DkkH57xh0meEbn3HG+
Lj6jmItpr2HWzBrWxCmXDaW01if7T2BaELNepBcCyAtfqjt+oF45YRAiNv+MjR0cI8U12D+0xmvX
/927lWkaeVSynGuOaeu2wWfDweTehgDM1vTvT2zj0fr3L3Rw7N+QghZn/XicbTtsGHbHTfwEvpFa
O3jKDzGgnkDDP4kYGsEsYFabwnmT4xG4HuQcsudG4iPeAEe5tVcTH1q4JQl/vxFw3eA+vA9l+DHF
nPnlCELVncaOS0XHR8OH5InPLR3Jf39EV/LfRz3CdHXy7yfET4V+jBbOF19KdBMlr3bSSTmqndck
ndRY3RlB7Yj8UBIz+YyXnSX+76Eq4AvdotB3ckea4nAxrjjicSblMZuNoHz9tVCzQcFfxOOL3nl1
vPd5QtI7N+lC8X6rrovxsava2oZzHv031QYMoquIC7SHNTifH3w8oRwAc4GAW9eOe5VORGLYdHEd
9Hc2WzbbBQAfHbqvdZgaAbCCJTkcVOEzcBm8imuYjziHcJYpsTCyo/e84oZQdeFY1Ab1AMUkGSXf
px/jDB9AewXopamXLh6Z8xJpFkpfObU9n0ROYHKbEoT7XLPbwyNlDGxRk9o/GG8cDuD4qdtuXzvJ
w8QBlLbx+bGoe/iT41b69IHHoa3DILXZWfm9ZvCzWSqhMUF4W+KGiaGEvhc0SQHmA1V5/wiQgnFJ
3DYbabZ5HOvGajxct73C2c6uJWYoUBNtk4/ZFT8brhWKOls0aEle5I6GAVmltvhDO2hYjXukDSau
PqSZS0NX4/unnve1TlRB7n0OBLampbvOlun8jel9uSQMRKQ0e9PEPa2mmDR5xTy2pnw1jezTtIRd
JGhxoif+WYhxKJrToS++2zroHx2VJxcZighVucdgbRYEiL/b1lrX6/W8PYvZRAK1jcOBfcV0yb5z
mZnPXO4X70j8Q8IUvD6tGRgGH5rFWxf3oebmix+j58JQEPeHPGjrpLonigMLHIaPAtP7fx/A39ii
i6EshnblIiZ3/rE4ShL9shHRAH9DHYIxP0fnesjZEvkhNlmOGO3E3bl45jPW/80BMQ9ECN7Pac+l
J6bsxwXLIiMcsuAOHTABf8IHHsM0GyNwmwOT/RwYf6yt0K+YeP/m628A9e3Imr/IZshlF+9Zzvx4
zsaC0FXi2luOxFf54DX5Qdgg2BhGhKDDhGNj3JsafDbGCqQMZfo7qwf18N5Ba5D71PzdOeg5smkE
wgpBPxvW/nzQOQuyRNf+bgQZT1wLsQT8WxvAk5V6iHUhcBHhliGrgOG/V+JS7Rp7mFrj09c+4WNi
3Yc9bzo9ncjwuUbcWZqhXOeV0l+tvvZ0QPPn77Y+rS1ieWfEEZk7h06PmtHgOJmx2CIus45ss/jO
aiBa/z4E7VN2NKisHT+EpPqcNI4emLeOrwelyx61qt18I8pe8SHDlFS9JyTRxqGC8yTC2mt+qhaD
J/jM86U+zKfRWZAnFOftPDwxpHCmwbfgecIiYcAZgEXaGKj7f4s1n8cY0lsDMbAoR/k4sQD6oINk
tA1oFTWBDP3J7AvuUNdHqg5RRZsXrjHnmEAYK6wW1kg4Rm40qx3xgU0fKzL+obTzxXodD18LQkh6
UAdxnD9G69DtOREK/IZIn8eotyT9eiMTL3E/QtYBuS4VO9nw1BzDMrjCcP5tfRrNis1rAdhhLu9H
+hXz4oZ6bsS32Gfxd2eB7eL3bD922a4INgBs2uSObfQQPEWd9AnKHspExNhljD2ws8E/lDxiX6zm
tL3bZV70m8wnsTsj1cB0deifho35JVQFOD1Y3mPG8qRqgwcBbircdirq4n6LUlRY/stQr3GL2dJw
BwFZdPF/sZpLDPln8DIJKyAAkl9wUv8x/ay7EFJsYqReIBLPoWwAhdDMdnBfmdT9+OmpuZM9A45B
5F/sQBdiFr7Nd9Vg5l5aEYPxgk1Vss81S9oYu/di0uW+rTTwA3xIXTCDGJp75UQdt6vYGJmj0iNu
nuYSzZA7b8PjC0m3P8AzgDT0ERgvDCMgudm/sJsr3kz6JAJVWagrZREVGyXDVMwxzj1ffOXhcUKZ
YmvMeOf06n/YhErqIjsZ8sIIBH5ZvYUkDKoqCvBLB4uamTbqLknFIenIHMepxc/bBgfKy/MG7ECu
D4FFif3BwxdjJmwb61Gnay9KtFVYJ2BYg8kxxS/4TsDRr4v7LKfg8Q+2fMkOozkce6v7RYLWQY3Y
pRaRB9KCe1RZHTfCVYhXiGnFB9kC+6myDTmFTZGzYcovmCEgCPRLNtDflB08QeyciUGB63LsnLjL
Hx+PFqe3kC8G9+mc7r67dKcuv+doiw0e4+wiX96nZh+uftuIFKv6tErm+jab5kt5rV2RGUIdgnYk
Hx+7BGZj/zuBSEUTZ5Kv4FHBG5NtrrAnCpJsxdBmP4n7xPHEtthgXhMW6Ntz0IOMMZUGL9heK+Jr
4b+lHzuCtWERY74j4gVqWXpEkUjh3VU5pIwTsF+sakhGNK5g7J3c1RkBoL2sb9Kppast2RVzJ5q+
DjJcvfeMObpRZBpjYzXF4ppgGFqbpIKZHrSo+JBcucIFlTgS50NxDikC4I9gZXU/yj//A8OHs3lk
J8jqO5hJ4uVph1+n0f1f1//WsIqchFuY2XixdDbRF2piX+4wY4Yhqhxhv86Ish4h3XGcI+03VBzV
6567JpZruDNgZICuCkmNV5l+aK5NhBFvX+/MPsrofey8YCggPvRqUhmpNgERoGnfmh3xGSv6o3iw
XZm+oPCIWCMKdqzyqo4T68P7W+QQnF9gLPHrWpGBkWDVbopl6LkvmKmJRYaZnQ0z0VEdsIw6uLsO
ZHLWktHPjRGN0ZBwO1d9nYOJEUqhWCsMsWFz4kICKXouE0oagcU1c1a3ZJFjbIsh83eSXbIZxLYd
HENChzkISqJhBSEZiw1cTB1EzfyCdAawbpDWrtpd8vZ7u8pXSKaLaWXqczzGXJymC9MuFr9VRZpE
MujssgslCfW9CJYooX+HpJU96Z+74UCGEEEpBkxQQdMsDnzVrGmtUueosMHUY7HQh+bpi6UuwuIR
5udYuoDscRCqB1jcyqcsA/Ve6iLLUSeSE6evMZZaKFfRYNX0zUpwf1seYo6HcxF+7TVsM/q+swiz
UiB4JLNUFjA06MYi3rsBUcC6p4zsrDKobdZrk1E9sCaT0oy28tgJTCBjnEU5e/QcutR08jFpNYbd
U7XUGeL0MABz3JgI5F28QjY9ArQGMlWu6dL8wMDDAQt/dDp20by9cpBnSf1iZQjDgEfCKoX/5slJ
Hv92uKYQHIyMm8uOKTYuGrY2BjV9URzJY5xicSHF4+R+S0KRufIjrBfICYCIYz7kjB48EZdVhNRu
Ih9YWCt+rxvZ6UafoXf8ocZ++u3lG9klkoAIiJeo5+4crT+8LjTGHIMo185wgpHndg+1JDpJReS1
dOEO9J3QQWN3XGOKfoZOx8xXibqcaBjqCbUAiohbF9tmq7eLh/mywZ+HblyNzheM18Ix/csuwDAC
vYtcuPzExvEIhwb7SHqFmLtRtnFD+N6bclplJcfUlTM67amP++QcGZD1jil2iu1J4SghlMm9mh1T
NGK9iT4kumjxXVQTjKgO3yvjv94iLD3GCwqx6YvjBkbIY2nRnUrBY4Mz1CwOFB0Nov0bsQCzHhIe
0hCHtmnIAWQuIpltxOLZTOC95fsMRfjlzpF9T0hITmYFgwIKAh2lEckgL4di73vseSrG3FxYqKTr
V/DwVKbpd1/sezR7hH8iQYy/GbS714LoQOidUw32hRsGkO9ITWmp67prHDNtBHRL2s8oDDpT1qkZ
ewUL5eNtJ26xIGiK2mubBGQFXmOXrj6lWW7LY/WAuRhK5Q+Sjnz26y6/7yCqJpBEB11gTv+lVJ5b
ui77zQY7qI26C3e414nH9mR03aGVT1KiHRDggNEJVaDFF+nqsQDi+XrVDlMxzHoc6ocZwL2fxB7V
zQ3bc3Y2r9CwE17k3P/bmh8EjW2GGYfWiXk1tqDUb/R7eI7arW7TzpsTVDbQ8czql/N8Um/ytbal
8/3hwLGVKRsvBe0KZgnVvGyll/sum4Nkl9eOE54MMMN18fDQwBZLfUNPL169NyEQssWKj49SUO/o
KTCOsSzjvl1LgWOifMTxPKSlTs9+raw//CNqBQ5J7NKZsEcGMoEa16t9LYeoYNX76FqNesHzWKCs
Z7WHOUlz5c9nWO4dQLvKqwJdAvNSw+FamSnNBNmACoM1HEZlsFOylmMw/tiDNxV/VwRn6rXLG6Kf
zbqgX3tXNhW6PFiI0qwGyu40bkF4N7Ang+EpKEQtX+sOhNYaOHzXnMF+aVolsuXSsmERo6Xd6H2e
S/B7KBRBf8nqkYkOcoHwe+kQKhOuIchqmxOUufYva0kANSyLsO84C74tFbeu50G0SQTehEknHmPW
UoeAAPniZevHkAMg44/XJDKu6HYhShYvQ1vqB+XQwSGWS3/j/81Md/W1CdETCxbrHHqmixp9SqNh
0d1HW0JK6gV69p6V7hR6h6kFZ4ZQ9wmb5X3PNHRHknvfmyydMTU6gBZpsvFJuAEy2RhSuPVB9aD9
THuRxgOiZ46jCt6IohUCIFwh7L+W8+7oPTFV4nUIRbKIB51EJ+qGiiMypTCA2+m91Wh6rFpuLgLe
NQ4za+gahP7R1hMxAtb3VG0z8F5MqjLq+gNELfp25VXbovOk3Jwra2OInPmassihHgarR4osXMIq
SApk+mySG9YLpNC4GDspe2xHfnuN2N9CvPAfEjvsgmiKKH0ofoJsOWYJZCGEc/DchevfZ6D6MGpD
IuzsmiBrVl2Y7viVIkNmgVD96nag7DnAXoS6vaXlRV8eU2+02mnsMaQBvhjAox4plqRok+hgIYiD
anbqXYhumUrL1MUuGXBwQ5cfEjIZQvXXJQtIjmhB0Tuemgxmm3kU4UEGtfpoTpubylDcYE3S3URA
Da9DeUquGhd/oS8oO0jfE1GWlUswzhP29rCB74c36JZt4HPNT5xU2IQt85TvFZLCIg9eOQ2hr/8J
9G2NlTOPmy44MMNh2IMG9dPDZ53MSdDrKy/rfqWUzik9cI8ispfCwxPyDmQeY8xkl4tk/oB/Hwc8
S02mazJXthQdHJCUExTkzoJUhN39SBfaJ5hs2/ThIjdLWhxYcJ0g+NBogOIZ9Rza4DAN8JGB6XFn
9C4+J1p0zYkR9s+vnAWezc/cya0ND30O5hXNUCNAj2852+MKRjl/76Dxt+XMpq5q6YzyO1xkLiWp
S58jP4tmASALjhlE8Nb7sAKFnBXsez8n/tsn92iFkI7joQyS5/w8Dd6GEF7o+YBtmFMvAAjyOM5Q
FS1f/CbJiUCHJe1DNz69dZeYakLnIdLVEOKC7rcPVMtTeOpFh0kHjRxoyD+/N4rP8ScZMZ07YNq5
m56LPd6ExioPRC+HkOQ7pAzDec2kY9261EK1X6NP7NySS/n1wt1zgqz37seh9Tg+RNLUoAdeye4Y
Oc0q/TpvQI4bc/E5NJbtpMJ7C+/KaaX3P5EDExEfUToKWJnRp6VI0lIHpXL3RGlEvxewnbY4s+O3
L8lzpxgIvYw4Mlt/woLGmMiKLo9LQ029Z4dMNE/enJAXLPhLqFrJsNqgZGF464WlzaluaW1gdJYs
WiqcG4qVDjUicXyopiCsXIshSyEWOD0Ric0Ck5zSLYQGIiMoTSiP+C1zqU40mPmi3Hqwbq16WBrS
1BnXV7WPV8LmtZKdYkQwQcGBmPWSliu9ya6MkV4/FubXtgpCM8N8L8XsiyQEAhpsmf4Jxw+M8HXB
zOkhIKYljD6Es/yqnd1PVGLxrQDHh2OOfmyVz953h9qI+KgJx9Fx51QvQz/ZmER8K7P0ZF6Eu54I
Xn+MGRG8RaB3Pnd9SEHFjaolRYY+uQ+Tvs75baiuf7Nq3FCQONRszVi7UjrNCd4eEWCyTOES0zJh
jeKabJ9r81JgBLa/w5KD9QKhBmVKjDiDq8MF/WxB3D2tHw3NeRmY/xN1pt2mQ0sX/kPXGJog+Zpe
QkiC4IvBRqIngvDr36finveebPY+2jRr1aqaNWvWpLEovdoASWUyIwx18MkFZh/2+7COFzV/hZCJ
3SM+RubSytbElvcY7W6z/xgVort7jfH/g0//Mn1BH3gKnACRslgps/qMlU6Racw8/YO1CNUTiWlJ
rSLMzFmPO/P3DAIDyykQRT5gJURtXr2ZMB+RA8a4v2nlB8tXCHWX7RMNt7/WloHIyIdYS86Zx8k7
TkjaIPWeU21EzHuOOg6ZeGA7Zu8NblJGp1wDI/DZISuBfOF5ShU5kT0HvPvOlEFKAsl7SYT4ml6h
8ZvvuoiZgA6RYGNQ4+Ih1Ol8wIjJa5glQlwG6X2c+pr7mj12DAbU9Zq0zGzq2C8Uc/oEBGM62x9p
0dJvjfFVziv6zsTfobLohCBUa3SgGrMby26D5LUxY/7g6tAf9hsvJ2/d3fmhT9XKLDfPuu95mf7U
Q38zvYI1gzcLJDwe1nT+HnPKzL3V8sepHuFW6mNUwcDq7sYYOqNl84oxL6aVFmBSG7B7Dd3XAsUb
l3p0NSLeJtvZ4e3jXqr35EEiALh+PbARQfejyIm20TYzo2i73TuRMxphkhznbupRFI1GkfPnzLe8
6BsAwTs1A4sVRT32ZrzXo5oV8bGyD+Mx+7teS2/hhh6VOgA6KOBwIce5Hi7Ww/FiQQM1fbEQZS1S
MPpspjizxWAmCGITDJEnwBesgeRdvvaCZ/jExUDTpWZTQEaITuYHaJlXoDQB6qTJexj0e/IgnrwO
zBby6ZBHBZS668OHPmyZtyHfhGqXPvPNqQ+JKCD9dpqcDOIzP0YUEtL35om+/1H3j+yWwNizlj59
G/7bCFMz3E2RjqUW59ZbzAYdB07f7G20dS5YV/cHZ3nWnA1mL1NSRd24g9gBr8Fk5Sbr+LBhU+5o
ER3IFZXdlCPMSXkhQ8yx89vpDFgT2EfiuZCzctZnU+glvFQyYnJcIEfcl+aibiwGb0uOXTIO8vvK
rektFmuFAiztd9RcG6AD8GkuuAyl9VoeYDgc7PF6jRvIqBAux9dnoHR6EZe2xw+jg8d4jjdGjqQd
yEbxrvGQu16p/8kDL/fqlH5PRozAZ3JiH9aUMzHr6oceB95i76fExPrsaXAew03XDJE1HFDVm9Ds
Q+fQONP+1N9DmoT4XR0epYLGjNM/9XN7FoYuk/ZmxBkX56BPWsbkaq4CBLCDzUHP9UkQ3HQvmLCE
mxOSTy4v3F2MXWZ9oBq6mc7/Y9/fhG+dyhL5NG9HYjn0SfnygdSxtCi5flOruukAR9/MjuWD9rJb
TYdCPY7gyY6EPm9xp76PWGevEWc9stjl33LRRNTi4YIbuKEJE9CkrOdk7PguNwxJ1xuIKkcEWhYS
WBX6T0qgD20W7q4J6zJ5mPNkTudbE9ax1eEVWXTRAxAjNkeyBfPEephvuz/6GyH/4Th7wxklW8kN
bUcaaVgCLuNl8KRDTgk6i7mvkmKOU+hMTn46MO1H/IvSQQf+C2X/Jm/8izTDSZI+BQJ9mNR6Mqfn
mM4Dcxwpvc/j7MGUPZuzCy3vwCmmw+XisOq/rD6kJEse51XzfmlYSaJzKHKEc5X33fTAW6FjZ8wD
KuLMKtsB4Z+PmNDIyJxkvtd1HmOVdek4Jkti8Uo+KZjzwUmyTazJfN7vWxYX+qb3SaT0cz3AzGwV
vpeWica1lzTYy3lpOArPgkA4/f7cWupWwC8ONwjYp+22HwASyJeuGCWEzx/kYUhd0F0rs+p6uCOl
KIMDSSK8F0vGi2budnsTrsiOJ0P4ZTooub2LY7wQVvHQDykGmGT4zm99s9mEvNoG5PEPZLEpgGTM
MNZDE5qJAYffcL1NeCZFazOJ5feitGV+zKZPw5dHpgCowdU6GOEmZB8Y5Ds33h2sHT2+GLvpMOgH
RobekKgi+f5uwsjexd4u3rm70JShfDHiGAowpAM3pHH5+eCC/VgahoubWAqqe2z/aX2MAfZQzM54
zX2XF8wG2GCxtosF1oNcJk16bIz3Y4AHgYHATqy5YTAw1Cz+Op/AcRQmsxrdZWaIbOSL5dHqibeB
9fNVY8rBfYzplOTL3eIoDwazD0LFG+9AcsM5c5n4hzgJNt9myfF3IVpsWPUwtBANJWXIR3CiniQe
u/LFC3aXh0wOS7Lcr74kWsXcSTJSjOiC2JvMYrUK/LORHCU8ASxpt7on6mRHVGMzhXtkohVN3Y/K
V6uGny3AQzyPwUCUyX7K2edEgyGYq5O7YtASEBurYAVZYt7PXMUGuambxCh+1/siU1JC+44BfnS5
OryXeEaH4hT62SQFDL3qfOdTh58cxl4cbqY+eVLZNlMqsuF5bR5cUZ4NWYbCzQbSXrAJAUE6sBtb
Bb3jQ04tP6w2XICX5GRXS0+RlXLpYPJJtC3OkSxzgE5gXgvKVaolYe/W9EGNc8MLhCFAI2Oda7qG
0sLCsSh61cWFkC7LJ6lOLqWcTrlhwvlOzKTPOsmFlcssC2JL91ntFrLwzEp7AONHHpdnF5CoWZZS
9zMlgwpkBggpSW+S4V+TpYeFZ9xjNYlGUeWCNHR7rJEZlB0SEkPKzjbYFbneH4NVFF4502a4ICyQ
Q5+yTsiyMFjwVTK6pyF4rr5iksc4UlTZ+jziwBA2NuG0Y7V6U0ivtr/h1HNKLcwy9tiojaVCc7N7
68zyzOJi0TkZaa/JZNLUgxSGQsviI+8U75HNjoEVXhOPeAF8uss48PZtC7/32KNzLPcYQGzU6I+k
/nzeML5GH0PaD4JAbBKCbya2z7Pa3hybWFrBKsAqBSsAPrFNcWisVkGMNgNzgx2hsBRGFmZos0Gb
b9RG96OL1nbH2kxrNjOrA12O9YpVVLUODmiGHk88Dpqh6nmMPhl38a6G5pruxiu+RUJC3aDmyspD
iIHYQXR0vBf2hCAE03fwANjWzEsXGaLqkSNyawDBnIHYmMyTADU82Bq8UizpnYZZrSlFtNDyV5MV
hzaHsMx6liMlB7UfDZcVrM/rUJ4pLVYTcBDytyYdAKFu0OeXBj0sDZ1hQiGYFgITmTQNId99m6pX
ysMu7FtBeQfEd+Rs5USAe+sb5i6E9Q/93SBzLXJYCXT3Ybv0mAx0e2IgChUHOJfE/g2yAf2IHQQz
yeOXJn0xEVAQtYyH9bBobQlhATVn+2pdMQCh2ADZOOHQ9eCjEoEgqMMf6NPLPmjVk3R24feBUw4Q
SiJatjSA2oAsCt0mKj9BXrG0Urtmih2RTUicVJlxY0kQ9wilVh01RJlfX1hCP8IIe9mXFODPZ+vA
PRJHWIgZUC48Md+iCwG6xHdSoW+L8ZJPlnv5ZEI1PnjwMgezytlijszkeH/UDXp1caqk1F3mU91I
I2XX9WtrVEutAgAX9AfX7sc1wokv9S2wjXt2tpBs3KiG58djV6N0eeWwwxzq0Zlr0KRZGlFDJOST
Pa78sG5gC34O3Gwm5xmLoBAKixkRy0UOoU9BisOcrCyZ4sijpP1ZIXrgbDa0k1i9WhkVRryWwwun
03DKrMe2YJxkAWO1whIxAUJWgzV6vSxTQ7IFnAnZtL7cY0dxyGjzKUOHarJNt+fj0oXikS1hsJ8m
O5e57sWxG7vSVLh03utmpAQ7po0YFByQZB6ssAYrj2nsrDzvoHsUXgWr+bUnrs8qmc+X+vyLvsHg
TYbxcTUP4G5QNmrxY5MTTNYCapooSzTxeXQRa5Pt5kBdJTGWUsos68xea7qNMrWoYdMTyPD4YZXT
RztZPWmHoJyeTB4LavBSx7eKoEPrDSYR5Qd4WcFEAkbc28nqa9zhmogPxsy74UwWbDm+4xL+hv0w
X0ZuoR4Hxten7Kliggi9SFghNchT8IlNAkmJkca0AdKHizYnVeKWNWQXIsbo5jo4mV8uNOWzejRS
9VUwkngPCqW8rYopxsk8iTKT6AAOIFDh0QFZ8qlbMEtCBfkyuedvHclRvpiOhsKTEUPK4Sv63wO2
BOxPfY/6XmGVxhNGC0UHphbux7cpbLCCrMnbxprM3nZBjgogLlbj36HmHHBLKAUwGkxSorjH3wB0
xS5uhlLgJstGuWnFYTtC/947dICYp5N0UrPopyW8xaV5nNAr05J9q1UnB0pMxvlR52QsZOBXu0+M
dNL/bpacVmqdHiY9a/FOyTD34e/rpD0vsLbMP+LnJPnjpYXetkZK7w+PlR/MJCwhoVaisVqdiYz7
DCKFTDS4fwP6vsAIu5N+qhh/zLE3fhmemXP2ZL7JDcoXP5nxdEjZgQFDTOU+M2YEhjhtJDwJAtmg
DcgSzORpVkSvX/wsXtJiCKhgD24mM0y2yr0CQyY279plj5VZvkVoZPKN4jvwhbJSC6fngXQZfgT+
RBNnA/dBdRYLhoNYE4r02FWbAozq3dDTjPeEXp3AEpeKkCSUOCHFPQTBcH7HAzvYhqJgcyQcBfAY
j8vxCFtPqJ3i8S26uCRiDtYcO62gjGUoMa8coWyVo/rCZ/zi2tInGbd27z6jtp0Nl2aCSEzSmRde
a6HEOQL2Riu8zzrDzzBbN5x6L0+lbqK2UsedMS81jn0wsxBNQNjzQYnzLT8CEPBbwoaMec3kA7uq
tl08mcST3S7cheSiWTHhwbjCh5QlfW/eBhIfyqrG3zz62+KzrNU0neRxuec/hLEkWg1ZrylhdQWT
YKmtohgWc9Zh8oM8L560BMRgbNVveVT1wZZsWZ6bfWFZwsA0j0P5JriZ1Yo/ceU98k4QLOPde/bE
m6X4qI0OJhn5WohaKJxLmWkFM60R5ty3HYQtGdLk7Yi+xMl5U5EhhgglDlJFZITgtVGl5vyM04nS
QXrK8rqEtSRj9m9P2KTSqttvU2Xdr4U40gSEIrGa6SvCx+SC0iKF3M7bbnlt707R6H2sQIeTYxay
nMQNuTEpjEl3q/ocIe43lGpWWrJI2NIdGq5yMqKWgQtnwjaoGHHyrcIcvU2FSJpPhUdXPYYzJiw6
Lu4Xvco6koUiFlrwTZC2sdVZJRhK5xsuSNt4RQf/4D9HNIDBm5INCNmo24ShRJoyb7ESqRVtMWdy
phK83ChK1Gq26zSK0Q+JZlz8pSsBesfsmOpYw8pc1vyvhyEyMBFCZC112xau5n1VKeWhnUf+jvkF
l9TQmE4PWnAKoR1Pmb9l4uQxTQ+q+dAwk47eH422I+wys5LJmrK8Qy8VWy/WD0PF7kFzJHb/UrJD
XRGGiGv0AwB/VG6xSUIVFJq3EL5BypkrsoaURjbdV34vuS3WG5Rf/yjXFyuNizd8MiielLaU1fcA
P/zACLFzQiA/G5yjKxO+4Ypha9XZN4GfhPkqOOaD5QXpFxswykqtnzUU0yvsXlkthCjLYVSWs1uZ
8rtJEsQoPUhcspIUFmdfNlgSuoDY774slbibHKzsrRywHEezd2E4KJquQrVx2ow5BDimFL1MWS5b
TraSBxreEb3UBmBF10HG3da4RzHTfk2Xf3e6PBjUqbW9R1+KkcSL/XF+hfeLQfaP3tG7Yc6IvaYS
bMnWQGOTQn6kNJ9cPwwYF0hMskCaLwin9DKBFAr5AgI3TRmmS7p/jIUPTxYKH45O38TGEhFD1cXP
Lc1sJDZdvlI2McuVx4jniJCLgT/FbzGPeEh4xzm0MvEsgcZduRdfUG6CK4oz/TEocoXQKSijfI68
gvQrA2+t6YLiPYlYxZsTJ0+wR4k2qw8nbMyBNt7snHCF77TYfRq/qIuJKUEJdhICoETFggPIRkf7
6gOFOIyHn9Jl7ecyIxOK72fi84t7KygBLgxbe/R7S5fD+p0K4BMgOoFfBUrMeqxBQi8WmrLsv3jL
4hk/dbHJG5zOQw9nM9zQLSUAleBS80ZCPLZTj8JBHPOXXf5RKNwTBEP8ZTlUHE+QZzkXMgm5ZtWP
rMZ7xq3Q9vfwxwUqldFK5Q3uhPDR+d/wf+P3OJAx/Nt+M0LY3TLHZJZQgOVCoum1ghJUlYtRsuCB
vYxl6a0W8+F6PMZFE5I7TGXucQ225ZoJQ1kAeVtWXJlOaTWd+n3NIfgKEoBDJ6pxCILgcCCzjiMX
VuX+TanArEGM/fPZ5WnZhvjY8uI3MJKASXIu/4nrycWWM7Go7MrdGI6HguET/YdgYSEo7xknfYEz
KEkBfrBDXxDj4VrO3EJOoOATMmo+VGyU1cCTsAbIx1O5FygIhOZ3yX+X/WTIiJG1kwEEOaxJjQGJ
G4bSydlJlZaMKgmfTxZrp/0bbAIAXxxqq3kpLaR4xYFnJUKOJZ796LXefiiDCiQYsAAgZhOuGgbe
NMNUthMaSBRbSfgXxjGrcuwyfgrmSFtGK+/ZQKMinPwSeP4GXHP3m1wf6K8l1w4WhLjF6HhxecSH
euhHV7Ix29SC8eE2MHm/Uo4Wf2cMLPHW5PTKJZGAUkb2B5qzpMl/sSOKklUkBa7lfatLlwbyavlm
WnNzVn/zEYIZ7xRHj7HDjyYmA/VLuZxowWE0msZ7Kvsp1gdAzYSKyKuED/+Zyn7I2iJEcEJBtu1f
B1eVJUo2mgqxnMhGYx3uO6xu7ahwi8rDF3uNRfdS7xCLHSdpxUeRD+JsNExOSIMRKvGG5LPE0ZMy
DXIwIwGsFONITcw9+o0T+xrIH8i0BaKR2zGEyk7fWz6xtobkPmz7jwmDG1o/Fd+0yojVEQEtqNOA
VEIqpa5EBz0twv3t1Uc3FzrB+uh0LaV38zV6/9Kc0aUrhf0NxjeXOmAL9pBLyqvXHCG0L0zfecog
8NKJZmlRE9eJvX5xVggTqiiK/IeBj78ndqhZ7QFyAOIlmc6yf6a4NKUWNR3QPdfs9JTevVr433bN
+JMv2hvzr/OwbwQtJxodOvRzY3WSGIKCUIsvd879l/dhIZJSKxSviOP+Lm6AyIe+eo8UHpS4iZJz
u0D6MCXe0ayXx7f2Gs7FF2dt37ub+16JfPXhHqB3NEnfuuq+VPOj3+cgOpb4qChLEZfuqcdBzRnc
443WEPJCrx7pCwe4DHWyGptMOnEi6/rEwhVDvGOpgy+JFwQNDWSHwhyJ3f4YJGLkFOrnRXM6OTuC
JaA+5cBA/f8V/DeScD7IehzRDJH8h8R2T/NhynOnhNBsJJ6SwvHK6n40gCi+jB0JH8WfkU2CJnEU
DqYEFyIUebT+uQ8HW0KnPL6YDBMGzREzLcaaEITA5IzApHhRbT9/6gVA/6IRZCqBPO1yDKgYKwSU
HKneeJpShyQ1HFIoJx6w+BKwyYLTCqUTeQl9RSt3V54Sx+hp1vE4xWeATNWg+ZwHq0z9u/ZE8wI/
G3f70X8zWzHL/XMvC659EvJZ0MUVaeNtyBfKuz9mAPxGtPEh7qD8FdJaPT4uvn5PxiHWgxkkG6lz
bsRNEif90Fa0TqgF+7kWSCQ79d3XpsGO+UVh/WXWhoKVycT/gqVDNPfEi0BMh2hTCtD24T4UPyyz
s1h+A9Sy6KGMwTxmgRncHWz7CA4onuEfGBBp5c6IuA/SL6ZDpeSL0lJ8cU1ICUXTPG1eowdV63QE
tGkJdhiqI+1Gd3qYPob2d16dRii2M1nNi58itX5aXZLjRO0TWeOjtRBQCWG47YlYxi861JH7RIOE
Nk6acMqO0jzeLKlvP5lUWNwALWjQ+R20BoeG9Rk956ddJz7tPmiDOGjqcIm7LlkkZLFxA+lG+kRB
Qa/Tkki/9uszLRQvMQsKoJPTVJzZdCyxEE2CYdba4ufKNX5ZcqWaf3SeZshS3F1dL6SnHMgQcuXs
OzBwYV37NDwLskAGjEySnztK5XgVcFw39X5q5FFTV22BnNGiGar0mpXgjhI5fjPf3CrQHB5C5l81
UbOF4ipu04VY7d5QkT8spGGCKBLZSDehilDdqE5lbv9X0lzaEWjT0nmMRPURCXdZK2GkwtlgYMkC
yc2KSV++/ff6vU7BPlHPQ2FmsKTK3Be1/Szcx9IVVPFzYXWzsxIZiSD5wUoNUnYS+PST0kgAmBbM
bCZpWQ1QGZ57KuikZvGfvy+BjmzyG9tq1Ueq2Q7oalhV8kG/shlOELgLVLoa1hU0z86g8H9x9cWR
F4zov+YEuEaCBUATR4auzHAtKVh66NBVM44wtrAn6/NEmTfnXcXRkA1DfglFCqs+PL/9FBNQQhmX
uDlazoh8m1DB6QeJOBTjQm+Tbb7SVULi1JMn10N8DQMcgCtXhYFiAuXYge4Y7LRnkJ3DEMrCeKRY
4KULACRmuzKNHPKeSitB3cRFlPCHaYVCWLXJpN7ruFNkkS9OGIJ6ktoaLvC0gFbAzzjsUYRPRbkZ
U62m52NZxaXKSmpfkXXlJvFjTi2JKKtLxZ9M+TWeowBw2z3g2Js+PQzzboixtdrVvYxpYhjWQCp7
iIAIimYyxiVWhuoeQTiD+ULA/Cs9q5ua9+wd3Dc3icOv88eI1ZURQYOvIWMqBMWnvE1xqcqh1J7m
HEMk/jmNnSQ31DUjh9yN5B0Y4CQ9cvB+Ot2vZThXa9GQypAKeZckHVJ+OP3KABovibvclrCAnKEv
AQlqYUgwkybrSRxBnq2KOJq+OIVy83CB91BbImeFGweKuwq8icAIApuQDhGQWD4HDpcoerJJ3h41
dYqGcBXFg6zgGwRHxJeU6w+Fiw8GVtn+e06mkCRV6L7AnKTo39gI4A3inwPWSwgim8Q3qclExgP9
zU/pcSCTXJCQ/wIzLiuB7wkSIVsT/IHOR3KGOXvPuMW5FOSmDciBroRJSVwV48qUkKVXVtgfkijo
ofieJ7Pttn35zQhLZNmAcoc/+jgCvhG48CIKFwXCFYf0YB4XSPgQhcuyeh4IevMPhZT33hmsEmQw
ntuYSgE7hSuwWjEh2DUBmsRPONCfzziFkHkd0p+VfZEr/EOhOliQR9x0i6P+GsgJkEFz5oDloOXl
AlXJIyqp+g43enYO5P/3IZoElfVqDC6oE8DlG8FTYwVOEvjwsBD6c/JruCV0pPcOLtqHPbGwRUQK
d1WBTVwg7NbVnrRlCsv/CElJFm6mZPQlIIg9bxXMLcFHsDUNT2VmA6qz4GCg20bdlI+lUwp/ye1T
baxFmHwqjvATaNRIASdUUDufSsavzqNAUKAQAPMUdd7oNEJZPj6TCmByAkbwUEKkSC8SLyOfwhO1
cBtK5qJ8uyD91PT3BPffjwReawFAyWVf6k0+qGVcInFLzmNKsapn5B4KKMZMMgEf88KXfkhDIB8G
UIf6LsVibm33pZ6mxkmiqoYUNmJGyJMwySuQQzrdfED9BAZpOYL95EDdd1M2xewa//lcm49sec0f
KAU03wiDtdHKce4aNV53HdYvjp+HEgry0xejkSd3hKyhZZ/8MyJSVgHlsqS7lXFvG+0uqn06itgw
js/UQ9I12KA6r3WkaCt8o7UPltDyG2N4pJ/dFxQYmLTjtggQd6e/FJj6HCjX8NGZEDY/37RxMyAY
77/et5fRwOk2+ULuoTah6b5vxmeHPG3tNPz2n6mt4r2cxlcFlZyUhajfQmVp9DT2momONZ0SM4rs
Cufatr+p08Lusm7ea3qJJGkTr6VHnRoV9G/i9PZwf/rrnmfsafn008ekUyyOGRRIKk46I4XCdhqW
NSftxuqizpe3RfH+O6dk3ZosrIgHw8NMvsUeoetV/U69Fx6Nxkd9O+jULnF6KEx60qxK78w/wy+9
w61vStc5DdWFw/q0Lro05TbYsW5OtcF+9CoC9Uwotm/FV4iQ0H/I1IriOcmOhr+npdrVamSkOOEz
64e1FnWphQmvlJFAE9fsXOnlNf9RwL+OaMEHvLCcL+ddNJ3XRVKs8yTdKvMuy3SFRovBki4t4gEg
3EPzmZbFyHIeOD21QWdYG6hDLSTJO9QGL+/rFF6zqpVL6awj0WLGct1IDna6ONglRLJlb9lTq+0X
eu4FyrAkepDMjDQ/ethNIrd0kA72A7Un6Ul5T+mXvsSbX//rU1U7aPiMoKPXcp8O2utUUdLP2BaQ
DFo6TkXqkZryVepMKp2KGt5HLTgPkGHys2Etki0bPgYXW4r3j8jhv3oqJGr6C9BuHWkoSRtL1Ts1
WvbLTN2ufYY787EkQn8bPE+phBqoKHugdUMji8sgd5CrqswFS6Ql3X4uNLY58fzDP9D04iCuFn0h
Jt15d/5IlAh26KgePL0O9QXwccJvsg8f2zvbd33dZuAcWy3VP4eRkP6pxYy+qo1oud9I2v4naDVN
7Q/VrtmR5mFHu9skR033d6dJcWlJ3A8PAFYtLj7h9PDdMaj/XPauCLZDhSNXPT8Sv2to0em3dS3a
XyKG3bJBsfMmbfiXq5mp84biKNhAzdzWKbt+0V6cgiNCqfOiWJ+oEjDKpd/ptXYFDbRLM22a2fSS
619kNYhiC1NFD7zLYpEwR8+0otXbQJI7/N9I61PcpvW1jYI4i9Uaw2Y+jbuwJwUiX72aroLmIEKw
Lo5TVNKaqQum3rhal2RJtQs8xkJHXIsl6uIVtLi2Dl9a+6ERTyLw0giv/TdsPaQyLvYeHp/iXM69
eu/7QeZ8tVXNbYRDZkeSohR6XZ81jgLCEZkhiUi/5O3qPSjijOGMJt8YV5/D4U86a9bnW6S5klty
PNA0qpWiwrXc0KZxe1vXa+xSZl/8u3mZspbgu9BXnmZyaBHlLxNdw73ZGKT4B7fecbZMVLfjLv28
G+xneJ4NypT0Y2nT/2ifQ5AAlezoBY0YrtgJQuMMnWZKYBoTtR7vn1ZrqrowVWreN7VzGqM1Bo/2
hHW2SxDRb77Ndlxf5Df7Q7nYGtL1/deBl2mU2bRvX0Ykzgsl6Sx9pSpkOK6ROb9RDEyNAFJrvay5
oqhkUKAVa7caVqdGwoyw8e6ILkJz90Yhb3hFswlgj8IIZXuJLzXzHl5GlAgsB80BXGp66SBE7lAn
42ksg92T616PgFUfKTAtrnC8boR93f0fnQ0RldOmz/qadr2utIsXeZAlisPz2/Za+F+0bDIXWaBX
yz95kCyP5jk+D68geCSCuiNAvNOISioajZ7cfIECUuONzyN9HqCkXNpxl0oQBV6ahmQAPQmb/rke
nfNEKS9DJO3QLoF17u4QSTXq/StN147j9gR52Ac4L0V5GvT9clin2OxiqPW1ikq6iZKgAr8IsPKg
80crX+xxtL+tRKVgXFWcJXWP8xvOfr0YncuLzbJ3cdG4PYs4bTNCP+OwrjddCoZOs+PrwRinAKSE
MM7AQwSdVnNo5lB7VcgMfNZU91LXr8DcreSt4ndoJvP3tj596cuwJdYpqQqmSK3VRYSxRToYPwrR
LLNZxyV6GMzg23v6ST11RJt0vVQNDPTomyznKWvHurWmlGixtKlrfwLYGp3NnlTQtrtE7I8w/9q0
C3wR8rcAqrDWJ835y8/J5VM/kuy3telyg4d5pQCppNWEWdQMle6cb7dOM3K0+aeU63iUkn/RZlFW
33FjrFERpLSFQ5yfbGSFD9RMn83nx8KKNZImIM2JKNk9WprfZN1P7h2jDlZWGtej/0FuAOfBbR7p
z0nRtgA6OaVgaGFQsG62GyAdlIrkY+1v+dFvIzpJIF6NCCeqCLtXogzbjsYXETJH6ehjon4qSgoq
xieg3blTRqnznEDqGKUoWlnP4DQiW2I1acKi0RMLHlDU8RpD1B3dRqT2M/uE2G+/m7zwebafVTu5
DOuDQ/xK0sly1PYRpTWao878tb4Mr4t2UmKhkv2tj1M03FNCdRgRuN5GXcgFpFKE6pRSRTPQ7gAh
dstPpfb+ti6XdGCm44axrOlgJ1wDLpuimDzIgn2j7wT+++SbKEgzjI+vQfNq50zW9iJvGICaV0d7
jpRLdP140R7QrD2UjFUNYBII576ft2/eJXfOmdegauxlc3L54942W1x09Hrr5mNL7SudwSdPZIQ6
5iN6Bl3c1aiB2BhFY0B2B/0FFEwmJjNvm8tNz0cvYICrnv8tB+n0uKLoZXFc3CjTrKOpzamSNWTd
puJIWrjUSBCah4v9HSssISoQ3m2jrE5ng5q3fIxtuMxxWtooRFGbjmpBByUm+sSoekHXeNbZ2dlD
yoja35b/GFzDbz9dHadIRB7iczk+P5HBMPnSQ07DGM4FS17h5ut16mXolNz1Yn2dtM8ETC2yRpzj
TQuQXYEF0l76B22umqXbikAd8TQ+qJ8ad5pc/WHltI/dZNS27WKWDWpjDDnKW00daYK1EhxERo2i
qutp0NH8rpbF95oHJoi7j70tWtNmc1KrDzRmqUepz4ngD+0+kut9tNQAEKzr9EMtftvspFJe+VxT
/nXRDArKR+03VNzlQgmUaBnU/e4IAbn1ZcALr8N7TLGplQ00Cg1vIHAA8NBYvn6XIrC2TS1jiifS
bA+UO7BngwJ06roPQQst3raxp+w6oWs1JfGfiCWiE/BNKYz1pEF+I34jD1WnelIak3YZ/e1Rauap
W6chxNMuaEqPWvrsucNKXteolg0uHhjW4LwWdUNKe591g3rslk9WKodj6msvNBj8/O0vSb5+XRpo
Pz9GgZU8GB9qsqo+Ye3xO0RK/NBL9wghGyo4Hf+5jK5QN4Y1gBhWSQYHHKi+Erb+DsuIluydADLl
nvYcVHGS8mP+0D5iXM4boxzXOqKPSQ0y2ZmMPrwzirc5YWQORxflY9B9zM0GSvCEjcsCxxvpioZU
hgM9FPGuqGZTHUtyrzWkk/1xXZCfRaqNXjMQYMmsLY0Ufgvm9SBFpogBbr5vqZZFyJkIADdH21Bw
2InSh5GSOqxLATRhAaeUa8c7dk/Yt9gmQlMhqqGV1aZIUutap+0z0eYMKTpvq4gpGPwpOB3yw4M6
RbQ0lkxp7eDQPKHD/GLdBoBYUPA0SZ+xorjZa6jBaTg6b/+aOy96sSvSQqR1MClQZT9TBiCFeFSp
UknmdwAzsjRG4ZDGIpSxsejlWk5v5T7vOSBmhjv96hXXfptkRzFqotbLux7k83ocxPdgdeuw5N/k
Nguz1v98oDR/6ggBQ9mj18sdXG7p0gCGLjBjrgSv+7ZQntVrqEgjWn+Onh2AndLSEBqB0tvpH2AL
k1A5I1hzJoRTEXWkoO19QxWRc3iEqXrwsrLUi1d8irETlyG2Fk/Kew6wCsQC9M/1vz0FVaI2Giv0
vPKWdBL8CU6Jlps0gSvtDol3vHy8/ZddQBwV5bcbtVpUB+P/SzpQ0ue/m+gdyVa31lRPkqvqgHu2
zHOVcKAwNsYxDu8TiVJSEJKj8d3b523KIrk9gBzxE18nh/g0bEOPqPKFpAQvgHosdFbDpKkYmlgo
6tOcsOPI7X/330pSSxhSsFnojoWIskfSg0joPoBLNvgmr+RIbym5pm2pFdQentLxv+rbKG/zjNLQ
2ro2qzXI6D1sot3Lkwgd3UD4Hd32IEf7tj3MSjHevTvJ6bOdNhb3T9P4nFF2PZ28LhHkDYPxuYxP
XRi/3cnp1TKVxfG0h98Ig+jsd8ro9gBDuahQSOsE++Tornbj2HHzF2tXDbYAChz5rd+uveyLqvUf
m9v3tu1IlqRmPRlB7zdZYwWiHouhyMF0v+ZzXt98yUwpxnWchZ3FeQcTl3xWuVKHae8WHPzulMAY
uQMg9tb0C2mtid75HuHFIcqv4Xn+bvXbu6w+bP5B7VbLeF9YFOrcNzfKPakVvRwV95FFGg3HPvSi
WZcHJFdwRxGp+B5jNJZKgC7cBPpKPYA4/o6przWotK73DnDdjlRKFyGVt8qp36JVxheo7Lih48YN
AUl0Tt0XKx4iozCW+FJ6UetqoLTdJR2qj6M2MEndTYEiP17eNlP8XEB1VjxK3lPjHsc1ZEVb6+wO
arNELvLrvKC73QmnzAfMZ1U/gEASNUF45Ay0zAy9M+Dd0lQ4BQRq0/0ICdr9BplhlHq95fDzd+xT
hu60EhpivIZIde3QAXLPk2L9wMfEpvofzhpQeaeBmC5ep/Gl+OWPZAynoBW2wka4jGHEsMy7t7v9
n1az8z4Wj3MxPtd6Xc04EYI+reOBxlnmTbXTd++IFgvdDxpGDj9yaRyR48YXwlqlSAUsr6sahhqb
TGUlCfHgQUn55ETvS+wmfAJyAoV5o7MMFSHrGiQOXMEBAiMUqbej84Ao+U5Mi9o3ejk4v6QYDkPE
Sx7bxxYP/Oxk8dF6O/iSpxifK6aCnqOlmdo5ZPLgshXD4dF/RCwjXj4mQW5r4LY0VyatiLQ7BuTh
1KeoOS13OQLMrAgzjdLW+T0qyU5Gn6l0M1UNnhi8pxmo3/TC41ON5empny1k6cL6VPWW4cPqWEh0
D45etsdPpS/93ajFIjLQwnfPzU5mNEUnBv0Z/7UpUC9ILjHrRlJLzswp8w7NVcJkdfpCvggYpWs2
L06jZVBhjPy3QiuC8SVGago5zeZHV2hiMHxvteS2of96vei3wJFzO0eP6WTQ/uiO17y4XASWew1f
CCKqW/wzTOh720Yrg5ao1+AxFW0+eqq9dwV5IDLm0T7AgXf3wSNC0Og7pgMGQZzexkyiU4Mh9wlC
0hUhbMMuekL8uOHXdmGFQDWwqpqUxxTWE6BzZlPPSvO+0n0hIsa6hsRSEiTCZCv8WoSU3baWyrjY
L/itss5wmZNUtb4JIEbL7SIWSsk/2aAjWA/hiJUKVfxE7efDudgPZF0qZYJGgu1dzv+PsDPbcZXL
tvSrpPI6UYHpS3XqwvQY933cWGFHhI0bjMEdPH19M3aWdH7p10nF3tG4wQtYzVxjjjmGMlAmLnJr
be8a3egHt/lh+gYZ26zLrQ0u9F5WqDUMnawGtL0Bfh58N0AYGsWIb/op0Nz+w9zWfQUEsvl8RW6v
ZKbnsclxCWQHqciNKkqSCfMGOpneI4KHm9Rd7lMQ1Rk4BRi/wcZGut19poks1GOAXC7W5OwL/UpJ
N1DYDHhNBZ4vUuNybRggQUUq1uraq9OAwuIhXBVtyKwEDDVlwX7uQE4eC+sHIQmdctK+ml56PERD
6Es2rK9N8NwHnU1wR84ETgloDkp1HzdkD6qwxdqUpFzRtb9sdt1fbMBYbkmNVFSTyTLoPr2Hgr1f
4Dw/ineoE7uBUSPQQEHY7vRTrRB86bRdE0j6a18GmL09Oc6MRRs9BFZ6R/VKO6jFoiwurmFxzYiK
zydfJye1uHvBMX5+GMgNkH1Ai/fkUVHeoABX+5ijW+g6PUVC5jAuv0UL5HuzbGandb5jfiTksbZs
3o/f5TvtCd1/EzCDrg9zbNIKFB0MTLEoIgkvTng+sm9JddzMRWtGI/EFAI+xmjvDC8cyoxsOKdhn
929D4xjeJ+Xk5StjqVoBiWzjthHNvBrW7ZVqeuxqvOYh/56kLeoA9bHq5jXIdaDT+IicFcUtOrRL
QCM4ucxcK/2nnj3YH+DPDrDuouSgod8odNMmg1Q7yL/OEwTOkG/AZoENApuI86DOEP9BySYnzIGE
AlcBXsEhYEZnai+s0KUmvg2vbfi0eyrNAcLocu1eTzAOkX+o74H9+f68GB42252MvUOD6zVcz6d3
ITq8pGYnUjnes4umiuE1ZtBk2uJOGAJfRffVfcRbCzUu6tAp+06VHDeDO8ZO1G8QSXF7yCriW/BI
tUtAOFZnKnSkQ1BikbCPbDiIBoZBIRqErBkX4N3Owra9czH4l/l4XE+W/r7PzksbHvvWhp4PxYaB
tnNJCsPL6ZU9cg2wjbkYHXOEciX1oMRosTs5nYJK7ZZUGSwP0+eWWeHxjG0bcKHa+G1PQTx0fBiS
Cr6e0CNhzUWTisAouv0ySo5ApywTkh7rArbyXduiosk2ISWZzJ/yf9+dRN9RtBstoS0PyDbVu5u/
u1OegTQlBB4ptCUDDpFZ+ANCIWK/5kMNWpOeI5kkqTKyw7z2LSL8dObIHrCxRFKaCQWsPQKF8a99
4Q+yqUkown/zoTIbCsNlIzUIIaIrkhU/8aQwq4T6J+XXl290aKaSSOZvDyfCOQEVtp8fiNvCtvp3
MAnyNjDIh83dQYtE1x0QpPCBbVgDr+P71AX0zF4TQSrqySV+z4r1A3VC5nBWNSYWdbGPS8Pjb+en
WbwW7s5cXQfleV4pc/TDvl6vT/FfwNZCjdlra8mDtOHMPWbI5SjD44hSj+lhhXSWbgZtp8vSxgvq
T4Po4+f2aaDTp8bmtVvOWFHJZgfKw+uQqAJHW1Szzc8zAVvCczaruTUpKzx8LJ0yta3+gRQTUhML
HBc+JOtwyS5s6EmxI4RTQ9a1x25fG7ufL66E3jWgxTdovZJVEr04/SB/7p9BDYmhrw0uc6CRjend
APLL4GL42iOEpnJ6JptZ3m+jS6JEaMplm6/39jDMJxvsbjf+eZBHBSkTMk4gov4mpPwjPh9CVgQT
PZCOi3XsKzs5S62DTvamjVBs7G4Wr7pbaSSCECLTn8CabBl4fpgzD+aMyvACb4/tKGBgjja9f3r4
JoDSBz3zwaSlhftOeMCNL9K0rUBebXZGsELHd/UCHQiiRe4316jTegT0MAXcCNfYevwkGzAjm6Xd
2Jc4wCBIbQ5wbUTxHtNYEsoHlMR8wP9NCXKJpXaLBYWg9URmpuvfYw3R98zgSh4Ju0CADQIttX9+
Re+pmbVZMSI6Y63D2YTTo0zmi7/UHxRz7vfg+JX3aghfuYftjvGDBtIiRyruMsYpR4KmDays+PbR
DLDBQ9/VjR6Erki3EClc5ReQpBYzaiYA8tBsPVDsAk5mfNIrqcysA5bKJxpeOvgp0u1b9t05pCyG
RdU1QdirUIdnDKRANIhKMJzhX8dVTet2xpogjLLb32+duTEmJfGmJ04rcA9KKNIbmrf5D6L8AO8t
gn88ve5gsXeFEXAcO4DnlHrtUIbhqG/makIrUtQtUJVhocKNFL276SLwSWy3QnLo6+Z6oNFuGbNl
PZAk3XRt1a+wLbYZsEBn6rck6qv1eY3m1d17td0tqwEei/uuvemaGYq63pbYrjhOGDXJO2Ow91Az
dVf5BF+SmxpfO9EVcoUIjBORmtkFTQpSVUcI8KMNkq3flwCF8kXJ4gAbjkLdea56BKrP2fGLkG4T
tZPi6D1/TujF3j1m5Se5HxI2TGROV7Kqz63z9SAFuPoztC5n77ZrJ49VTgXW/FV2O9MWhkz8Ctvo
2oGQDFbky0uLTPnchCi9yvxW5GFO7o5zBvOsBQ5qB5I0trvnjbc9ee8lXd8MSKlg3mKwr/BG5bLa
Gulj8fok49tOco0Rd4UMyESueNdDSrtkZ7EZsf1FsWZ4egVke0WTVgw/SUEogW0nzvhUhxqk172P
p3fUjE0l4u6jxbHGoCMAjNljkEjXF5AEWAoQI1JfC9UY6mvtEbfT23GVSzhf9+EUVepW0ZiTLq8x
1nHx/YhvUQzozWB12IofOqcuMfXzNFS/L/Hl5D/vbCK26EjmzEAwO07re/8EokSlC8aMpESwduhV
VCAKL+QevZ2guHoIYWn34R6rD3yOsD3SVuBG4W3Jth48pgAa9/WRKoICdzx+HhD+jbEDJsmIeNKM
PRjjOavc+FKPinWLpXvD1o3Ai8luR59WEXrEDZF4gcHK6M4HGmANgloUhPSeIYj5EGClMD3wM6NC
ShiHuC4JkWJ+KzCTSyoW5xLgxbuvgeqQqjwe/ctSWwMFIaFUA0deYJwhNstJXsblC9OSMp0Xn+Vn
hXp6HjNG8h80OThqDVBheTiFNr38gGptMD2XNIJtNnU6JUIWlMTQxAJ9N+Cu1/AyIjei4hNwz2c4
sZBwBFYsP1q8YYiVPZeaRb0b2CSWKF7GvkZZ29D4Rtp0zymlc+3cu4E3k1lzfMbaxSuBP0+rS+6f
2TWT2u5en6n1xL4HPgYCZBnjEzGzBSVEvsh256t6RtB0Cdl2E8BBzsPdqDjELze0mXp9I9PmluHx
EmzQiAFL7/oIjGyz1MB3aqJWGCn1EOdH3EPx/rsuT1RbWOlCZjeCPHhDCT9ZGRn9DyqAjHR/De5J
YQbMiPnEJXGBiKcZOp/6c1VAgHukrwDKxHPUEPFg+Ik4W2ehnnEif08hWxxJPk4qMq2hnpUjFRmw
n7wTtVVfZdomWGFPmiPfYE0e6T62UFvymB0fpB9QfYOi8VOupOJaaiRy9Cs6cT4E0eR+oI+Ub3Gf
eWf1EuWrBMCYngCujGPbiDCdXOnbMz/b+RS1Pu7r+hMl66wDF3F8Gz4n98FlVCfaAppM9phpfadX
ps85t4tdyPEb4/Rk078tDl/XgY5LofiaJLc6ZKa+wwFqcIMMMRlRNCSY0Fs6NSjx3JFjcdHeiene
pexKKC6uF/UCOb0CpuXktrieY1JOIPdIfL+JwFBZ9M9t+PaRhDccb69izO1XU/aJ3b1JxUUe4LJ9
eHftGRDvwrpEr7GN52a7EnEzOpEGoAVnlYxraOcZiZtO/7LMC0Sbv07q1kZGv1u907wMXCW63bv6
fqhuImqojuSokV/Ibsh5Du59EbIpMCKADw0VhpiQgkN8mbm+fj68DiHU0WdmGDFCYiffUM2Ar6yV
fUorVGsxF6SMApIFUpEoXTk7uy/eR+BSXq0kDpmipN69RtoEOgxjPNkn5vi4MNnROJFihA8DDrmV
wd85wjYH5L5/WisN5AB31vjOGVFuFzZOpDFNYJ1TM0PhjuImp7Au+nUdVedI9Z8DJX0OrPAGl9Ij
0hoB4GI90Xg1gRcU/JzQN4+OwiwxI6bG9xKUITMn73Ed5pQYPoOKomb4S+GDLbETG5gKwpDqhAMl
em1ERewwOY1cbC2HFH1gFVgDofWV9WEs0qYs3wHbrGZWDgowEpIgKr5s0/azHCBu+el0B2u0alCM
qboBVCoPmYTBGoUaIbQgTzJ1m+6OnO+DZx4i4AB5jE16p7tGpoY3CtVKKh6Rcth7BuEegCGMLfBw
9BHqmZsO7BThB80Lsgd1ZMj5dddAY6RXuPwkzxI4zMbuMrvVYxTaIGt5m8Ft6RJHs06RLGV1vkVx
Ic4x2iFFuyE1erhoTMvoHHS69wkZfVQpjN6FBXWIsxCTMCkg3IYO7IopbaGz2Pg5+4e3R8dhMsWJ
yCYrzT5dFTW/hlWF3QLWiUy1y3MUq2M3rpFB0b4f0zfkmdX7w/7k6rEWDAvVO42M8JqQeEg2wzbQ
U/RX25+3xrKO9vpDCcEBrb1/T7Wnb/hqO6IHMql/QnM4s5mbNJm87VX5S3r3LVPGr4wdwOIGF3/0
8nEZzEf5SAFAPCXX7JaoXMQH4QpTg7VDQA7ut/thf9h9ZW5MG5Sxqf0j7tgTHm+84iYZZjAZEMKS
Im9SISBDc2AhZUIsW5ve5R013DCwCyGgV9YYyq/yiY/vEyIqakIv73T0N8TecFPoyRtP/bL8isgH
xQdU+C5UKChIYrSx3bchU/aLGO4wbWKknXvFT/MODwto5fdj8nQ8Cwe+AdrkzeGTVYglw160rOKn
8AY5m1Wjdwf6x3Y2Vpfnb24Xu2QKHyLksPxjJ8SZsHMcojtO4HrjszexdgyYV2tIBV9WNXVHx4+q
//wmII2a7MI99ukue3jPMKlLH1eqh0+kgjvWWo1fyzPzuciyYl77wF1IQQUPXauXv7p+EjTbksB4
UKps9RC5toegdED1dRmhBdy4eKKG43qrA5WQzVK6TOVUFE6vPSV7LEuE6OPUipU1HQj0h45Fi1tk
LvPWvy1RvByaYD0RUzfyatX3adrZqtsjXlbdDhv1Oe+vvum0VYTuyPhJpQvmy73T0BjAPVc8SlVI
VqF4a0IO/7aeZCI7sC+ovB2exUgqfS9ArbGYY0GvGGgwJuYEKbTiDlPBx13ogxBG2Z3X1fA6ea9y
5Hu51Dvyvx/lisKEfLmHDQa0snJ3xxlZVcpLHA9wskLrOy0fHqLadrUyp9RYXfv67JWu3sP3C/JJ
6S9Y4cwRSdZqekTgPT68gsaCngoUhU7taXSdmh7+Um+TWZ/FBIUx6F4vr5nUsS7WweU8h/uNPHzy
Xut48KCtHOD02uk/aT7Jw8wYYJOG4b0lhlDtyBhoo+ea3VoXyofHBuME89kdkKZ186wzrhr59XUd
UC5K5WmAEiKlVKvLpFrngbaEB2Cti2f4evYtY3D6wATILsENXNBJMlDs94RuErNvfS8tVllWpMl1
T72KL3wyAjJSZxTamCxDJDeSS5lp5tA+Dq/4RLMRv/ZhBVjG9HCfPhUPkx0QVr/WQwXduxQRx4Bg
4zVpn5E2Yw9CBgkkoXOOLSCs+NF6fcMDfb634WH0bMJ+LnKhxqdKCZruRmxh4d7hBEs4lpxHoAvW
MXEaeKD7T6452b8dK3eO0GlNzENt5+mzqpKakJa0zClEufEePZnQSIKGth5cQaPUqGHBbgLfpvEV
+ltg0lCB4NBSWRNpU7oEy7g2dT6QJVkfoYN+PlI2jvsFryZxTJKabeWSVDCGdVe2GxJ3s71knuZu
NT0CHIydxzD31d5pin3eZWjE5rwD1PVrdn73lOhEhKnp42Z1nlhbcVJcviMlsnbkVd5cLyhUZk/d
pCzlMANANphjQdPui9vIhNfF9NyvoBXeerDebVJIDlsCvwi0tJ0ccfZyAgV/khsOg4wg/dQtSUN5
ZWBQ2EH8YC1PU3P06sFzWpoJdhqPNQwiQYy0npEwHgNnd5sdSRnBWNQdz26H4I4b9L/9EoyJE3qf
48uI3aA6vBLqQGi+jvB4dk5Z+ZhQ5HQDMcup1cjhfz3C47Kj+zZoOSw9/FEo3AjRZB3treRKaMIc
MFf23+Y1bIwELVOfHPJ12zngM+5bomsDJ4I2w36CxFhx8j3DRtFTv0eOxQaNMYMHkbo4/44ZSh0H
xahpulehI/R+p57nG8DTMzrBmW7CJnVZUXI4OXBFmOnbkEUKdPa10geUQ1y7a6qx3EvQXNeIdcOh
PmV7Ml3ESiNt/ej6ouN6ctCK1b/txXNSnRM2A89TcoARCMLZtZS0gXZ3Bu3p3lOqkzrT+0+NKTsI
bOsF4MPvtF5rpIrByGO+YVKAFM29uzNYM6WcXbT72DBSECP0DCeperzKSHLYrnf4CHZX9FTucF4h
KMKVPSIOcfMv4CKd7KKzkjO1DEh6j2+EKpvu7ck1986Q9zTqDN0xNVJKnwIyxLbZZl8oupzW6PW/
wTZnWA4QJZB8G9qPgckEfQvM+D0dPmfPWZExthhnb83HwxRNfRS1LduDBGcUqZtH+9Y/sTRsW2f4
cpeXn/wHCOF0C8t1KUU2sBLSlvNV/Sva/TnENO8mRafnGeTrrnvwySkpoNuDGsnb7SZzZiVrHX6u
tnihwn6zkaQEfbJP3eyIgfkm0FmDbU9xgz1yb0F7Ak3Jv+sQ4uljcEEymhT1h1l7svdGjeTdvVG9
Q9ZiC9h6g4JDVWQA+a1jB+BZgwPEjMPsRdVcZFP1BwHOih2mDRPyDexKeGHPpkuZl+7l6EJ82qw8
N0j3IOImpKGfW/KYkc4kPA/Rr377QFKUzxBvw9kZ0DNO7PnoJaDyCTHB81OlvuEZUSszZQwi9kUQ
9ujZiYtUNPxBJgMk3wvvXoY6pucpaY7xuOnG1MVQ3Dyf/9HsIPBBM4yQ9JOZjs0oVGw35fe9J/+R
J+TfYA4PG1Y/GUi+6uRTRQ+D94Bd3xdSgybyHfKfDloulpSnIUeZE4tRM778reNyHz94soCPSyF3
AqFBwzhti9hSLqVHsLJRiNp3Rdfn+3vf//52eeSbB3tS1fTuTgSfvvR/cfNZns7yAFaZN/s3xE5N
MJRNH+2Dpy+byP4JdcOvr8IbU6EzbXrIMyLTWPYfy+P81RuLHiNVGvHXF3qCLMDEu3yJVh0Qf6h6
HyupEaZK+FchZ5t3h+yGeaQIzZ6OdeT48ctxZqW63wKLkAJjKTgO0BLWuNDUenalYo260jfuzQj7
6xAKbt2yzdArfye3CSDauY7zU3Jk9//yN31MID7PeL/DoC/9/TfboevBVwEuOu3g/bMZQqKM31CG
Z3Xr7dm7qSwxM3jW1jUkMMVzsIXQh/3O4ERtcRel7nv7odt2wFGsIeWR5K7DllH4hZiBj7hxeQiq
vd9EmLb5CppvIeywicEQfWDa1bss8iWQC/YAp26+cMbtat9TleA5Ivfxsqm3SC9aWDkh8wUEb9tK
WbxQN3sFxj5lYMAJBG7DYunIlItQIh6+qB0TDqAB8IWjNhSrjQySWG+o7wiZZeAmVHPdmMIXIp47
pHxzkPKA24aTEayjFjcK/0ox7+I5YPWeH+fEuZiMwvcigXhSMeGq76MjttCbWFF7KkifV2/r4WFS
HhO3AfMnAOy+3dDCqOkFjJpdFfa27ivQoUpYlJKRKSw/qKqBRrk7RdZ7/KYiAT0o+IJ731g3qFDA
bQUZGphUTus9loCNiXs8ol+/9Qr+DaOFJYsKxYs4LWP1TtEqS/f2tnyvSVI2kLpEjUC4Pq8UvHeI
mC8BhXxJIVqdQtiFBdZz4KrzQlZ/dPmo8x1JUVod+wSGnjV4Qwz2CI6h+Yo+xWolqgvCFkKu8uol
jCvJLUn5nwglQHnwZySEgEJ/hZ9IPQk++qfiWbJBF1YHKbnfzIDK+Q3OB9S2LmBYT1jpODy0g+My
95CBFSHYDlz13ej7e7LvShH9h0vmXQQyRRSAHCHqyiLyKFVqx+T/q+GJQbg0VshN1vgN7emMxZuM
tDsJiz7pBbLKWG57r16nV4z30PaIem/B0c3wh0U7D5GGOXayjNhiLoJGIt5ArQ4CufVSNNm40zFI
UhduNAzAL9v/4lIFLQtsZ6AnpS/Xqkeka4OHfA1kntKo7pLq6vXJ2pFY7dQI38umTAjV1OSwDVtQ
KZ+Qwe8VPfXrsL2TK2Yogl9yRXub8LarQeyGZl+LyLVGmx5QwfBFId17cF3n6+KjmtQjiNorbf7+
LtLOttnev19oKVUd5jQXQqyNQgdpPSbGKrhkm7gdKN//qipbt9wScsv5EXbY/8yBqFlroOK2y9sH
dgnUvIvlxmWVYWR1dhIUoMmnxe8lI1GnNIYAgSUdr2jA7QAqeodFR/OP2Z6Se7JJ8TnDqiuHNmlO
901Xx7g4sKFlJG7Flj+s3PSF5MvO+XlPIZpBdrlCgcP/dla1E+MJCebIqseaRz1WSlZiUSQNeokv
BFrn2CWOWdKBwqnIEPLGAU2DEbBgBP6AiW55iMdniBNfR68zEbEVVvuXOr6vC2gHVKeQ2UVQgyQk
rgOp5F5ShbpXiA+oKKFMgtnGRz1mVXcgzhQzpqy9gj9gPiCnp1O86MBk8uDli7CIsHmB5ZqJ+UUE
zUa1RBiILCFm7DdyUJ9Kh8xDqqGNR5lBrA6oR0BQHWInOQ9qyXdcA6zMcsZM2y2e3uvzDAJNTrmD
fS8UIVSsqZJ57b+Piofv190HMeCiPNstcZDFUit8ecIsJu5JQ23bza+goHP18QndogOpeR3mnn18
Ovm19PQuiDala9/N/LAiYKpfXUA70K3Hqvg5/BCuuGwSmq6KrNAZrfyMEvV6j/VLcGE73OLGxsgl
IrTqxI3wcJ5ZU2WhDC8LSKtP6j5rvz708YHLSCuAoU7M7AwTL72XPmycjU+e4fWCcOAZFEULZRqC
uUKkHxyHFbZY8Dk9bUvSe/ikIPYQnygF16cGTM24clh+3/GLYCTYLEgkTTHVJaWSY7J1mFlzFO6b
8WlLxK1/qR/wjbtwQM7zzUB7deF1MOuztcmHAAxz9joHcY9+I82vGpGCXlCV7ZEn7agRSDVsJWDU
Ap4GFaJ8HIXVRMCj1wTOHwZyAxvPz4Y+yQcaXXMJ7dEZQd46fSvMEYS++MBY8HMOZEVZXKblUF/S
k9gLEj+SDVYhwSyoFWRt3lPFsCVv6Yzo/fX81S9mt4UyvQ04GboUXVTf0bFl058vzit2/DCywxZ7
vE1aEV5d1xVQ+oxk/PjYy7EEYzsCplHON8P7d0eWA2UNkgYmg9nZ86P8oL5k2KHKj1wT2DWsf4D1
NXToA6yjEekO8h9X9mNs/kgAPIZY+URGCIqhf79KinrI7Qj+EbP4HD+wee53egb1zhf/s8l9E+wf
805wFf/ex4hCdyiwPlSkf+AHxYbSOxzi/ZD7U7gLiMH7aelk9nozyQGFdVKjPtsT0BOY2hSMDHus
Tyr7DMN/QDvX1+S1tLVbMsjt7L4+ZxLDaCsDJthUJUJOifTpTWSXKZo4km+CT4ncw6DdObZ33z11
Viwgdp1MvphlNilTk2eNHdhJoJGw2+1YxTS1Dxl6bY+giFOk/WAHkTo7gqqOGE/38Nd4D2orcd/x
xuk+23FRRtewZBW/BvX0oXGmDRXAoQ3DUU9RZbvmvlKHJ4C8g9Y/kppJN3G1OEzA4hw629lThzUJ
XyN4vXvmC7cTvMiiog1MdKDb+MwO8JRZt37L/NAnMKvYthtBLiRVtB7izt07kFF7Ut+5eH7CnlFM
CkDZbPvE+ifiLNsDmiuKSGdqAaXwHkYG5meO38TKiHDhurePVDtujlnFFMT+jSQC8uIUe5Mizpb6
uB1okkTvijtgOza+DMCCySO8D7Qf08SmD/ulKvjnP/7X//0/u/f/3n9fR9dzs78W/ygel9E1L+71
f/2zo+rmP/9R/nki+fqvf1qmZRqOTbBoOVpHc03X4fndJ1V6e16v/cvJK+d9eDTvGfEKfq1nPFDV
6JU2EfYo0SHp8LvTR9kAOVysI7GNQiMpExPJjszPU4pQFvsBQNiZlzRpgVTZpi82r0a0HxT47276
KGU98II9YshrD894IxVZyRGcsUjsyn88ObDqRX6X8hgyNuN8oKYKc0Xq/B5F3qDyFJhjk0qL1Eg6
JAawCTFackEMVr5QPBqW2evHZrw645IiD3mTtFv+P1FSk6O7U/kuv9tDgzIAVjbO8oxY7gGltffu
+NtkYJ1OVK1uP3JIOXQ+ADayh02KxWCmUhPC6ZfZnwMVmTRl89vL1fS0uP24OA7Laf1pwIvezxWQ
z8Syj7e50yJrUj5DTuOYlFkn4sLzXU6jE8nFoWHhkUY9eMtBfueZAscU2J+bvsSWxljegu9Biplx
KC86ZzbHlcOAP8mPJuVlvyfHQzRdzqMTScv4FCDNQcMdlaFJnu7PBTxyEG2oxBhPUp3k9FUudWes
UoXWlY08KDQHoGyJh82pNE/F31faIB/1SqVNchWlz+i/r+L3MSXZsfVBD8qcvhxUXnkPgQVIBoXS
tR78qaKHr0YwvcIm4oVz+V7uroGFyq/6AamEV9x3+L67RM5WQCgduFjD8/mhllhz6IefSnzpKTFZ
zrUSP9JqZ30A4cLBjY9Zw9Hv4YXRGhwiqm15n7zfmVd8HKaoEcegThewD7ok9bjBhXIMaBsE9Qgd
IhaBWD+PP9I63XzKOeOd+GNnVmAmh0j5usVmIkUdSgjI1lPC2J7hWo/xcf2nvRfK37bXuOEFlCLQ
RI56i+WkYdHyQiiawXMt74T1ztnVjD4rUDI57WKnhBip0SJpUxXK5wilE0U6hMo5Y85AzkHhuU6f
NUU+xeaMLz2ioOQaHzCcuYdn0vu8SPGvsFLktVxgeJwPNPDkJguUSSQ9k7bIcQ/kF45YuDkDQRu4
3iRHaI48ceMBakoSE+91JaljcXp7xHV82da9Gw2WW9tEOhdE4fXSsGtw4zc7K3ZyoWGjBmQYqHoN
rrF8BqtMTSqJx/jx7y890X6vqJwlH8AOqe6Z/G4mOh8JKWck+6c3hY1BM5FTks+xfj9HboW0Ucns
5LSU9jkTuUH4ANEkXlSFbCdjgzT0LX7hoMYll3bKxabaPYOtHbt0bCtwEzs5r+S5A8fnunJefA7n
IveQ/kjPpCMgosQB2N+g4/QiE/kIhSbG5e2+U2VeBmWgQMxLSlKkqnxNzeBcodMMkTWG3EIx/ySP
rC+2ZrGNthAg1mu9jzqJ4SsL+VnwsPrFkhCpU9H+MhGMQXYh0b8OkflFqoUsAPdXepx0jRvKJpBW
a065XcsZy4l1GEL6zOU3ab6FlPlv/3bjciWd+UX3lt66X6Jxzt9qdMike8q4ke4uHUSGuXyXmYKS
XKa/RIMQchrsJ/LbPSuTP272NrXzHbgGJnrAug8ylYlu1mt+Dn9L7n8L8DcJuTj0vWJ+XCJ7gvBX
74JXMotkKsRqoeJHt+ga/ZK6QTHl+rkIpDkJ2nGxA4kTLpBkhUvgs0PMDl8EBfroSNEpX1TLi8IR
1Yh+OwefC2vkKd7pA3EKNiDhJka7jQJkLi47H4TWXmszeCCstk82oVxujvtmo8OO2A7kJtxjWNk5
FEHYe8gNkNOO5WbZwT4yEmtWxYY82qOZZKir2Azg3HKf9lEZmwOhpJpBhemuGcDhDCwq0/dRRbk7
uRPkE7BWv/eQv/j9yiP90nVhBz5/oVue4qd8N0bivg4FSqToYhF/xE6NT4LbHPIYbFcIUhCwpFVI
HtA6+fyWOlQ+4Kvk01GoO0q+suyZARpDghTLSai8eB8V8XGJlFZWxHVo+K1I0f3SFuVQ8GrZiyB7
B3kkcANp6ikyQVmpAieA5T5RHR8byB3kA5ErfaUyC8jQzZcynUiPwj8xeKQ6w5dBPJM+Jxo8MvFR
xsyiciB2kB53D2UVZGmU5UoWKjkgLxg/d3REJjKmLHmvjEE37vTzpUzd11i+dzBK/jPbiOACGEvF
2iAvlvXixpBliuHzGM1/ZiTmCZ5qImfe4XNZHT8k7JEwiAVrLm8zPpj4f9vaGbjxfslIYTU8r+T8
flcmxkXF0iMGrXJ+9/C5OyTXnz+rt5ybyxd8F3wLq5CCEDkXEJGzrPmEAhX1WTaD5YLGdeEbAdWo
4TvDWC916CRQRLn2UC1+O1Ik80GekOBFbanePejF0EaDA7ftd4bgRrWTc08b/ApeyLxBjyBPwF0r
eswHvN7wb7s985POQSF0MFe90xN8g9/5irzAM9UQzZBp6rZziUBh0amJ9P+KAVPFhyXbwviOmgZk
jOhOB5ZOL31IOoaMI3lehoB0c+mgIEq8N4/+vE56uByJ2Y5iuYbIcG/73GOowtxzdgiEEU365kar
0ZN+IL1CriTOdzFLOSs7N13+V8xgcuGl+6jMLdD4KMXY8PEyPcjHPBlUZEkSY2bPZVzISJWRUjLM
2+gR5gLK0MFFQFq+3L5cl0d4QVbxlL1TPbLHomol10MeN8cyOZQcgavOSJAvclbcILlIsIQh/aaw
KTisiaSiPP1gquEASAK3KYqMQz0qf+TiygLxQLa+XtuBNIG6bhrNlNC/b5/MA5vkWbPxbmOZLXmg
x5BlxiOtxBkgTLAluxFozBAkeri4dy7/nbNF4oS/qq0lh2OukOd5bmBxVZil6Ae2uFv30KK4kiYP
tA85I5qxejIvun1Q7Ajf9lDp65z3JREFbC2t2JLzh5bCwQAOy1G30KLLSi5o0aMpX3St2T6Sjmj4
m1hH/svm9SgAcTWubAAjty8QGPmyoWgjy6GQUiBPBg7XppfMjPLkxBewBzTsjE/m/6+k9+9vJrO2
HIMtknRbVPj4M0/cD7kte/4quYbPlNPg+j9TqCXcrFa6dyYnd/yRV8mNk5subQeq1+ELyT2WB+Tp
MpCN4p+rISdSh3sqd+TQcrN03sgtRIskzROK/iM9VXdIPXPnSM/xskcIOSszOD2qPFKUpYfPlLR3
dsLv/bEzqCrUxgcUr2n+OzXHcnFOybMiVSSvdxALuGTNjo6H6OZ+Jjo4OMTQa2A/yaWBN7VjfHZP
mdTLvfmAPBHqOrVzERYC3DUZtXIHpaXSfy98MKm1UBqjRyQXpU3yoUpf6bc8JCqhXCuuIe2SiyKr
1eP3znO+NOMmjeE+yEwDZSeTviFvvGXktHQgBhhKt8RF6F5u9hVBSoe81ymxoeOcshdGC9wibkXO
pT/QVuj09CUZCidktOWmS6e6ZZRQcnR9/OcWMdkRHMmcJZGR9HYZW+ZHSxvyrF5tuOh/bvmfNiMr
jl/hvz9I7o49toZvUlq/MxzXBTiHRr24fTY/5cT+NELCNFGqOkFig7L2Z2Rz5uOcF7e0s1jIUJWO
JoOVFzJHUrnDzeZD4PR3pipdT0IGaVmHgK5kopRO8TuiQgnxmqHh6/3XWmaJP2u+aMQUaHYXrGlW
hLgE26/fLzWgynQs6kSVLM2Ed0zwPqNBS+VKKX353oTHAfKiP39Gp7RNXvai/0or5Lo8QvujDi/J
e3EmG0Y8lBYfh5TybgJrgmfi4AHF0vysWdkOrJWHvsPqLFsIWTc11maJnK1A5AICibmJ/OGO4zvv
JrINQJgqJiYe1bzjQegu4bi8D1J+vPn8n4EJU/0PsIT7V1hCezybvXYz3zMzlIroOsK7kqDIIJkp
0VNcbCUeusdILsj6Ql0dPpXfAOuhRixYsH8hQ8RuAnqDrBMswrKT+LNj43R/o8QXZyjKStZ/QFU0
628a71iOrptax7ZNx/hr428AMJtDqeChC1h92PQNiPP78FkFmwPVa0kFc++67OSUBH64VDrdk6Pe
O1SN/z9fQ+3vrqFjmx3VpujaoDV/bUb1au/GpdWbWX2AmXkg/a8Q/hevnmWS7OiQl1E2fT3/UV77
6D989N+hSv/9o+UK/TdUqaM+OvrFtJqZcRkpnZ/8tHxJ1k+LmiZVSH44D9LJ+RykDUaj4cAPnB+L
/9CHtM7f3AZX1y3NsXTVMh3tr414mSf73Hm8mtneBrWnzEKBsG3p48IoQqU+pcXVCcx6u+lsxo7x
2Zjpf7gIxt80wFUNVdN1R6A1V/9rA57qyzxX98d7Rn1IJOkH7LHB6o3USsmi2Ksc2MsAjjLSToox
mkGBvmBfAisVhIgS/ZYZrrQdIkXZbCHh/ftdnpb3FYkAZ3I4SNcIGVO+ylJPHMKUs0nIJeGQobM6
l0ylEiyQcCpj3NuZUU/MGzaLtRuJlN85eBFZCcwlxVe/W0TZ4zdIyzKY/h9lZ7YUOdJE6SeSmXYp
bsk9ExLEVsCNDKgq7fuup58v6BmbIsFI+627lu6ikFKK8HA/fvwcvgA2HXOMG5i1xn78q+2hwsjk
Rn1Hu5hTx+Cy8oQoOXDludovCE0Zf8TPnJraXl/DY/9/crT7/M+wlWWajCjU3Oufn7v+XfD49NxP
9p+ZJeMYaDz3GCjtip4kTyo5lmB2PKsNwigy/Ua/4gMhlOiVBMYm0E9ZHshYIeEnmbJLpOu/kpf3
8AFnAkJKTFP+VYmk6Xt73mbVory0UXYgpac0Ftc2iGVwlLilxNwkLvoB9/UUGTlVjcRP5buVb1ei
nkxdYH0uK76IM5zgz9EEXC0DvDyAZMi3yDcQE8Zawr5GHJhHLXUWRzJLkgpepjwinI1MsmQeIVM3
FVcUHCveB5q2nLacvFKOOCG1AZB4pJwjWZYBVKptj1tZbdN/JM7mRFsZcdHtoB6RZ5O6qlm68ke5
o3GzzVDYY9RaZqr8KmtX+Z2SjftbBYrYypxEvnaNm4zII1c2x7zCQoMOvdTXxb3gv3QCNazd3/JX
+Tvjr76uUMwSG5+vlm4uOiqYCF0CdfDnzHDAx2MtZggaS8VXFdFUVtCByQ8FOCrdcFJJ0EpCMbIW
lADhz6vK/CakCdVWHVPYtm7rxklIC8287826kkD5fzgtknYsm//ATHm0yH+q7cTCsvcJT7LiyaLB
dUzfgo8Uq8SLdFgLr7mUn5/NtC4uybh1hNTjxePPd2vJ8/EE1v90t87n0GPNIiAi1giVEVT8jfJU
3QZbi4kPlOCOKnNczWvNKKK0jMkxF5H4PeEHyUtCyUiJpjzIZSczLYk6yRwDOvceKtgRfvQyWzMV
eWRAcDM+IgjBJLI03WEoaa2QLjTbnz+Mpn5zkn36NCdNilbPetesW9zTP1ApCVeq4OTQCz5wbvke
JNwvYXWJn1vvJvCUBKT8jboy8HRCdQZqDCNwrGuVH85a+79rXGe1U32TZciVX5B2duiyEhYfZSoh
FU7nlVy9xS5/Ndh/2r6FsdP/Te4zNMHblYxvFmmsjHIy4slHJl5IPwkExFb44xuUSJCykUtTVqwN
4fXn56PrMqD99LZPs6UmKUVjNXJtgtaDZ6Cs9PEaZTnMnDAFcrSXWu/uXh5CyDwT6v8LgfKJ8eRk
Ea5vnGvZbDA+MGEJCUr4T9bdKXKbrAqiFE4igHLzVntjeSOi2RWMpeXr9pqRHap7CW3Z97L8Logm
IEPYRMhzKwf4kFeSsM5/OjRMEmIHJo1uat6T+ijvSsZntDOwEQNxk+Uu70LGP9wFWIyykpYnyvyR
Fn+UEPCHPsIjNRqlqXwRhLvyVerlFjv/XS5PhZeg4wolF2vwW5ryVDsHE56C0DT+laL71W5cOUSa
9CiLs/8OR/lrD0e2uaRE2U1LhXF7GamIYetwO67k35ExSVtB6yIqxQgOSoBaokDgPRsJ9eC/CLIa
7oy7YW9/9FIksiH/BF7F/CzhWuWSFPp3s60OxrN5lMDUubXxzd5xdUN3XEHc0oWw9JMs0M2ccBjD
Kbkf2PUm73/YOAQccVNeKUsESnHK6K6aq2gFEWMf39CkWvUHlfmK9JbjfnpOr42t/pxdOb+yq2CF
cMXDCI/gurl1X9WH+g5JPgTZoIN2x3GXrxOmHYyjfdO+BVcgk/viN0xZ9bIFxDc9Wp9rZ9c/xNXa
SJa2tggTyB30SOW8A1Mod+ZWYSB1z3DW+7SbDs2h2+LNIbObK2hUFHREF+c5v6L1/gc5yDMJs3Ea
ZoSrGcJSLcfRXNV2rJMQXwg7NVK7hmvNSpwjtL1YWANT+Jp11HW8bjTA9woK5FhHD2HrLFtGydIg
Y0A0IoVFRq7k946znjqqvf41sS4N399r7iGEu05+WC1dq1nXQ7ROEhMP1GhvDM56VJDs/DkkfMn9
+Sgmeb9rcFbJE+sk97Xi0XB8k4/iMq2uXznCG4Cbm/6goXCYPDbGa2afyXdPj5z/LulwUV3TbcOR
2fA/Of8w9ZZvZbnhtc6mdt+YWk9Q55ymY0vKjRSv6/38GQ2ZPv8b9eQFdYsrua6la5Z6cipYdhqr
he9qXlAzM5GGsJeL/KgDMHVD8NSL9jgLtJcjizlMFPe6wEaFaBXmBytiMnGAHUWL2VhFIS+MYIC8
ZdOWq6JW/hbmX6V7icaKSXU4Jl2uXfhOechm8dyYu6BHBctCpbeqztVNpxUDH8nW5FujeFI1PtfJ
M3SHofNLU/cyxgFzpdlZ1ClVkHjMHY0IcwirPgT2sHcohFsW3XCuaNHlGj95qBRMhrBVzTGpWU4W
TterItPNhrbviMnV/DdUgpUdYe6TMTrT+RdF0638Ll9ZEIzsyF92WrmY+wCaCdQm9apyNnmRrLVo
umgng6+O7nP3sZjmizY6tKV/NEFLrTZb/LwWvlvvn277ZPGJ0TCqwi4ZbwEx7aOVYv61WX0tqQFs
1HR4bWm6nV2Cmnwap09LNy1XZdkbtq2evC/NFAUPxda8pLtNA3yNazTe05XCMgreJwiqCSeWe9VA
VTvzgb9bKbotXIuQrlqs/s8rpR6COPaNTPc6CuuIWQqoTmjclNQJ1hs/qxR7/+26ujn7tL/ZebZh
CU2YrqnqpMSfL64n+jD0TqV57vBqR0+hfpRRT0dHxTSwWPR3bXIcUJGjj1cQ5wbr6udP78r09fS5
Gw5b33RUwfM/uYEkT+sosBQVEQaIvMfMv3SCl7bfALCI8fdErYMYbmjfFv2rmd80HGnTrdP+KTIm
fjamcWhRujTv+Oqx8YLqxh1fdAQTNIAkZZmlbwl/9gjxO4uvhuTRtC/naKcU+zG7T1T1YphcJm/Q
gyQv0TzbX8fTpWXtM6RLsjuFbmRxq0Gda65y+9DahzjbB9Zv1bw04Ej19ppRlkFZzv6lRRkebkx/
xxSsMH7VwzZM/jKv3zbXkfbmSna0tesUqFFQqLpjpzwV3R8tv82bh1iDPcZhMzgevM48ehzKu58f
8RcQS4Yi07J4v5pc3ZZcA/+E82pOGl9xDNXL6LkFGjOyrVeSzHZehMacMr7FoMDRrYJ6F+dcqL60
nGYQ2PL3Mzfy3UoHP7E1yzBMU/1AWf65ET0xY10VI+86fM3KQ509dBxlTv8ebNzaq9sHX9xnsDXn
t58v/G0odDk+XUd3AdHESQ2l8gYCM5I81ti6dE1cw/ISFUym8l/U5M0AR2g0qbLNNG8ByDBgDFP/
4vk4GD5CFzOZjbcZVZ9pcvuM4bXKnznCaXhiZF4e/kLZWoj+/XzTmjz0TncGG1O3XIsExvk4NP95
WmqZj4Mh6tmr9REdf+DReK8zNYTDACzhl7g7uuOxruvl5F810WtkwkURLzEYCNK848oGePjf78hR
CRe2MCXLzD5BY/xamEUwRKrnZoc+6C6sGJOeq1zsAkqOftfElz1pdXtVdd4IKGd6iE6FtHCldOTv
M/eifxM4iBiO0AUZg+aaJzczq4kbx2WgejYst8AT0W3q/jbCt148FNF1FF5HwbOGmuWgbnLjT4un
br+vmoeyP5Y3oblIMV3Uvbi47mFY0ZGpVkX/bJH9avmT1WFjASUyqg454/XzzaBvEstLUG0ZCgOB
2a1L2e/cudF7M2DgoQ9I2z9H2h81nS9itHsaxh5E/3tgmnVkkGKS5KMZy7DrOrqP/RthL8PhxQ3f
mwbjoOkxi+5i990s/45wfEt0lroa0bJXC2sKnFbgkYRI+OmPg3k7M/uvBVh5hFdpdiPqx7aiqWg+
W+Q3g8PE9N1AuxbT4nEbjOt09pTkXXB69tziGN/M9jGxHlByVRkLZoYLmCXbTArk/ORtam/CPz2z
vMX4G67hhWUzKpoy7lUUS9t+qZNVWSMjoJBwlQ9mcxwVUCKmWHOY0eOVZu77jjnZ556/EsD2tiMY
TEN05rD8Zk84pitAgSmFLEec5PVdr+hOEDSzp+tszkWT33Y6A8GrgDGG6HBuiX3dgC5nErCzTdll
nS73THXcqtSz2Suw7ImyheW/VtFW+dWSA4Txnd3uI4E4PnTkavXzpb9JwCFxWrprGUI3hHoSsV0R
taGrhbMXDwcygpQOHSOMDP8jPg0lS9z+fLmPyvEk1LiuDb4tHAIN58TnE0KNp0RvCDMekRChHESX
Wv3j334xu0yJL8ADEVtlkFCjCLlvo0WLfhzcWBuRj8VwH7yijIHiL+m0Pf/vr9yVNa9pWAbprH5S
G8ym05dG1Yxsv9e5RVVnNVr7wfg7gXz0jz8/iA+O7MmDEBySwuGhC0f7gGf+ibndZCfdrLUIe2DZ
gCTItnhj/NefFtDlDXLRN/FremGoy8TL5aJWLsp3uPvTA8EZmn2OBBEdO9yPoFI/xShLIQaMKhgM
6l9QgJVbtMkleT9kpurCR7URHQcsb5g9Y2jluXtnpJ0GsfKA8O34GqJv+cT+Ib6YZEaUro/Zb+ZU
jSt6vdCVWY/Ib1ivPYX3k9qjJXvhWBfBM/IVfCXDfi/xS/6HGX3nd8PcFVJYD9Vd+aAhOSWlwaNf
cEWd+wRFo/6ZL2C+tbqTuuLG/c+P9OuO1V1XVdk+GuGANf15ac124yRT7bReM7+I8on5UqN/aIES
UPjRz60VTf+m8Bemapi2Y1vC/nLSN2GgBIGPFFMuEO1d4ObDsAp8X/elQhwoXFD74Azx1N8ne2uL
M6mxVRbVUbznN91jdpvdDrfGwX90H3mjxlN7318XD/N986q/8j/i5+lxen0pbmfUOy4iDbQruK28
4XEGM3mJPPd3eUBllvk/3jq0iJHI/xQxDmGADyCxeqEyK4iLO+kpmgHMHy+DFrUIytZlCYdeoKe2
jJBjDJe0aJC75Gc0J5klRXmRzB/5lQZyBbkJgywz32aJPJY9QGaXIxGsuWE3M5enLDQMQtulAVUE
jgHDYoA6iP7nUn9BUy6Qg+jwS8cxGs1Dh+XBWF6bn0kVvr51KgpdtU2alkSWj4beP/vIGFS/yg2r
9+xkm/Q7Ayl0CEOv/i+f0Y6fF9iX3pwApSBassQMsiXHPDkTJsXVcr/nTDCrR5PJEryPVn6Ni6/+
7g4xRi13wgcfG/BUyHmrxq1mQBYrGBIo64skw0M1FOvC7rE1IdrhTRPH67JkeI+Bs8AAIhe3rRYt
Q0ZshPNrKJ+cGggoeYym/tekwpirK7AFyBVLlzxRFEe32k8OKH1+cTZAaV9PBrj9tu2opmZqgv30
eTuFTlWmwzAwsSMIJuqxj/trGzGw8ahXzPSH076ep92ovgUlCkYm/vWzftViy5Uj+zkM2X2fzDub
/UrjNln+/Ca+vnSdG9PIDVWXrp1+Usq1VaDEVipGT1V3pGyLjhZaOTzojMbl2tNsnVtjMnR8Dtay
bDZ03ZKHtHVau7qB0qTToA2eYs2bukC2lcqvQgigm9iFveMFzBUiDlj3DU4VT3MNBozypGXeao5z
NWp06QxEd1LGu/unoMaiXWySGi8WG/H2GBUSJKREjygmVWJoBNsgYYIq+u3X5p/CiPaxXyJCcNsI
fe0uEyW9m5TiMq/mpWhuVRwY51vO24uZb9aHT3N5LPcpEy6Bj3lOj4ZWIHgPHCxMNOmacQjC7irs
oTE1xaFW32cUGoT1lM/2sm+0rZoEyyjYuo2Pe9lwEaFKPggyMaDMwTdeKFC2oRpvcomY1dWNZlQX
VqYug0wc6tlh4KLdZL5+qFTndpizM1jXN2irDmhCZaUBSqumfXJE+75P27xIBq9l3l30DI0ylWQx
XCFXgGsz/TmpN3kGmK9WG2P8bTKQr2fEoQbhS9tGpWhPbaOMzO7ADUUFxozgHSm/HDXeNWaNXlZz
E0XDss3924E5xoJ4V8Ik+3n5anLvnKwnIE9yS0AY16Fk/ry3OiVSUsMtMKwbYNUutNzTCM2+zHhR
OWPsl3oBbwjb2gTNwV05xWvGIX/mJr6WNbqjWyZbnFugyjotVfNBRE7MATY1lwbC7YVLvHFffJ0c
f0XCsiXV32k0s+NybY8jVjbaRWkcZkVZVTaKx/3uzA19BcY+39DJy3XKxrC7nhuqso1OIM9Q0e6f
sQPwcRDLMwJ7QeZTLdhsP1/5ow97+j5MoEtH1WW6fxpP8iqa9dIMe8/hiBOug0GdWDAR7+IO41r3
9uCZ2XHoXh2RLKr5pbJRtHlvdPVaJfFyuccBIQi6+UFYPEyM3iVzs1ShmjmMY4YlDk9htK2KS7v2
tBmIVKSMXQTWqoj1pzxdEXB2Jgo/DZN3P38wWCNfV5pLyLJNnZds66e165S7cx8ZSu/5yBIrxXOe
IeXPAo9ybRW3yrJq3q0RgS2sTCYb70y4dPlNHamrGKSIxgc+y9e2480TU6PImk6rKfdXrRI8t2Lr
P07Y8mhRcLRwplHj5065bzGKbNFSGxmP9ddkSEurRBILtXCR3bqodpOFOIzbtdDdRgwS4fjHlwzf
NuzFNn0WNfIbqOUMzjLEdiwr8J/E/0xWy5WPmmX+EI3o3op5lYW/Y2dYVlKRSlE3bjBtFPs5Dqul
ptfIzbKOnWVKxM2wyeoh9vXjuzLwbTpY0wFuaIwUJr5McPNloVaQTY2ZWO5gR752CeVmsMvndyWy
9g7kgR6ZIE7lqAu3U+fvCLpJ8mDkvwZtUfiHprLukvtSAeLLx5WBX5xfYPrAbDL+jsZz4xbLyiKn
cj2H72xM2CpPZPTOrorSVeS2i7z8a9g9ONHbKKVATEZ8e+eic9BwGm8q7UkpHrMCKY0OtUhlpScP
JUJF/ZBciTw8A5OKb846IA5oaKarc7KennVdYyYz1KieDsm7MiG5lPl7Q0U8TVzWfchezJepIW4q
pbz1O4Z4m/paaBWWTfG644Tp2nQzUcpFl679UJNJmhh+IPdt2PGmYHIRZBr1zpVFQKkpERJEJtCO
NNAiTSxQCi93AKSzTa4gMmbVGK+4K9Oc0R5D45SpSScMX3LDfa7UdmmG9aYF6vQxCDMRKcgsbU2u
H7qbaHxpObSq2FkKlRKyH9Z5dUzdfhOIC32CRcEMJ8LSIl7r5rQXiByFGAjygpL8vrBMrDwQJm8R
WEmZ1hkmUHFkSwVjjNFmqv+W6ruL0LkzrSt8QprV3agy6G37eD21i3gnX7JeOIeB7RClL1pbnjk/
jG9Ct0vVAdyqkQJpzgmQ36EbEw+lBaxKy5z0zLTXZS7DjGfo2GejAurm5l1TXybUJBkHHkPSJUYH
HNRyDzQK/mhlduw6UBXMYnK/uiiUyTPI99lXQt1YxSOMN2IfBNAMqw2i4jLys107PJekd77LNAiA
ud6dAds+EOKTSOw6rqoDIduqoZ7GKz+PxjrUys4LipsW+/bEwSbLbRQ8YlxkKiCFT1TJs7XsQbaR
bBpshLIWQ4gOfo3IJllLi3SZbWBGOTMu3EvHNQyiFcQ8fOtP2qzzJj36xuUsUF/KQA999DwQm+72
qWmTZKHBN3p2Oi3m8X6eoHyUpHLhX11fFRHSlTjUsX4zFmeSjauG0iko2ecmDoMONq5C8xf9JkuH
M3FcSIjx62NxNE3/AJVP2aGNZhW0VvLOGyJ7bXUqrjoTepiYwMXBJgYdzoY3u7I3o3ZI0c62Q9AB
3EYG5BbMfsmRPgcmHegOGUPG8swbvTsqqr2t+kPep5sQZnGi3qlineqX0ww3z9Q3rooAGB4KlbMW
hGA22jZA1cCaq/1AK38zAAI4ISqe6JvZraRnXpZ9qF802FmZhbqkJ6lfRBb2qBWiItO8gAI+2BvL
ny9R/V52fbev1haa0JgfoZQ+bDD+tLrfQhyn4NihkwHu0LrXiuJV2BPj0KNOS8dB2/otncItIXVm
aJ74W6nvDomq41w34S5D2qVnCJUjQPMrimFqVaAN0KSSIUKrRzJGQw/HcY95eAbR+SanY+X+/1d0
ktNlcaZrlRJ2Xhi9teG1kR2V6Mwlvumv6C5AtEX1w4FOHvw5b4wqd8ySeOi81HVXYbbGBa4x0DSe
MwQXsq5ZuJj+2uUDGYwI5804wEcI0P1kz+fxOdDym9RCUHgbqqZqcNzUEygvaKOiD7S09RJ7nfue
6UPBSFE03I/uLbpDjoKjk29s5Q30GY6A2e3Pyc03RaCwBX0mwB56Taf9PLftLdH6XesF5WM6gaXo
SrgE8om0XzL4/+8Xc+SRyLloCKq2z0/e0mYtUUXcerXy4rhbH+a1ai1MrByDBxPA5+erfSScJ/td
kJyTz0FCNqnKPl9utp08D/So9RQFcRGkZS3PslDsIfZWSGUU9ANr5xXANgvbVZeENI5QNkeeoMfI
o4qwFaWK6HBsGhpwHdScjbjZtT2sf2CftJkvW93HNfFBqI9ONu5McQaL+8J8BCoB2tRVFUqCoQr3
5ISy5zjVc0s0HvtySND+butV6DTkfYhrx0gHIXdRo++ttCV6a4i1VawWsc/cJ10rrtxi3thdifMu
Su3B/FBUuGVKw8DY+dOiQZki8WG2vwf/NVLebHQSslZf5DjAzOYxUNexRvvAa9OdZTUdxdRB8Ny0
PCEQ3lSUzTh77dLyhdYcVKJw8/O7++ZsFo4LXKACFtBBOHl1Awhznrp147XNjra+TVngN89ZeNDV
c+Xwd3Uk1zHZfqZtEBNOrgV/jxbaYDReikzijFqlXaGZg+hsl6+pmwJkYTLrGCC4U6IbofFYBOOE
Aivj+Pjzp/6G1aB/uhV5gv2Dw43WUDdA641ncYSIacMxsE6RHsk2VWnt+gJdxpJKVz9o3fPPl3Yk
2nO6WaD1gAYYruzPnexNP7MDWA1a4wmUGkPtsm+m5Ri8ynpftd2bNmikloI95zgAoxmjoPelONrC
J3lAVMV8i5E08jE2Qhhlqt4r9d7KrFXsMIoWxptkfo+z9lpv5q01/Oot6ZpQMRWpxLQwIhLCbtVN
xqqZ71PVXIgqWPXhvJ6ZV+h75kFrcrCkWgYJwtHjRQwRRgcrdZG0dkoMKnBrRfhHo9MzpAvQNB+A
NllqqXMRoN5WBpjsqCPm9jXSwAZIEz6fTH7AE7UD9dpRO8xujinuUL4OK4+U1ECQSK1LMhSOVLT5
Q+xxhylc+Kjbj2D35nQmCH+/BP95+CdFe+74QWFrUCJaB83Zo8aZr9OXm/EufkNezXKfFZrczvBQ
GClqS1d3fiLOREsJu355/2CUAP8MzjinMxutSDPTKBgK0WwCXrJyso2JDvHZhfZNIxgYFDzRlAiU
JBd/XuODVuhOViilN5S/Y6hihc+IleFvqpFxSsu87uxmq7babahe6QYKw/G8L1Ahlpljgwgg+4d0
LFpZJc6FdyrJN/LyHcaHNWpVmoEcns1Ur4Z2b92uft4jX+ZaJHrJ3qCR6dBSJ1p8vvU8HtQ07f3S
S9rLaKJHUv1thxetoQBQ0dmGJZ85mzJ9r4sII44zL+jjuPr8hj5f/SQ4CHMYCkXj6u2AlG3wkIpg
rZOBZzpEWJ1Sgka0jW1FPq26qlkUpbY7f6h+w/ciRJmuq4PhG4C4+udnUBpGl1dGj2qY8mIxm9Dc
l90IRdRFVClZBlKkkERJwM048/C/DVCCs5A3zEzPB0jzT2ysHTcM08mp5cNvqDXV+kHlUKt7FCbg
eiAVaY7SAPnoDx75b6twcqXvPtJJImKdHEG6CTrdmYPqa/5kqJwdFPmw+k3tlLmqt4bq9qZWez7i
AQJfmMLTrIOYsSgwqffiM5f7+H4ni4DrUbKaNluH4/Hz47caze+rSK09WUK17rgc/Xzt9wwgEQnt
Klg29HjLdjuNLyNTHuyBwL6us25ROIy4x1hvV3ca9DQtqx6S4HdbJasUUa50YuwFDxlqvpXINqn+
IPGTBjOSoWqW7hJOx8UIIRPq16qxblOA68swyIDKUec14FMYEDZpHAwNFhT2cBerGo2Zeefi1QCV
Af/ppvhjZc6aTEbQ1olTFOUJ9fZ5tO6j+33yiOhbWqYFj1I3/0Pz/lkoVuJbQ6qL0jPr95oQpk4O
L+IFdgNNPYTnFGM1w/BIRpipvbXQovrgFBra0u42HQTuTNmyxLegZTlHc7W2s+uYHt8IsSin+i9H
eG+4M1jl0p5WKQpqTgVBjTorahlKIt+ywmiX5dqLOtk4ua0kKpNWaHb1gP44yBvSOaYNvXR+T6NW
ZhgZ0IzNEdgGnhGj0uk/5MdwfHF7iDogOmNIyFf3IUYJRmxcCOMgt7kc8+5XE0SRHBVt/xEkfKFS
m4YNMto0VIqqhr+6qdC8jmgvRFq8HDtULJ3iyXb+xPrBLjcNFRZCq0r3pvMQJJLfkv3Y7y0dzHpA
OBywxoyqq7AuH53yLWSfyUx0tOm7oMlLU7IAU5RdjErFcMou9yXD5j5SwNhemTFiATmt0MdUzx4S
t8PICY/6djWyVgLhhQZTCmHwaIs3TO1CPONm8B/zeiDR/jl0fD3a8C+lqU19Y1tyjujznvEjNY2L
oiu9VDxIxBXxRG6/gQrw83W+pm9y+M2FussGpZH6pbHiFqSSIweDADzSyImq5zBvF1Y5go3QoLyq
o98t459Rvvv5yl+iEBeG90KeCt3GEM5JVHBSEPFImRsvmVaot2fWvRDPgftgId7WP/98rS9x+ORa
8mn/s71iu1bF0KuNV8wV5gr4q4g3RX3vEpQOx0WfplvS458v+fXQkdeEikg1x8OlRf35mlqk660t
D524WRUCGU4WkuvR0aAikCCvhl/OObjoa6JyclH5IP75oKltdgE1IhPiya5RSVKZIt6J/ujG7+M2
nN6jGnFscMPIVlAvKPtdiUKq+qA110kHGX41ouJfrppq42eIwfqXxs2IF7h95lz8srg/36U4Saci
TS+0yu9g07oLbjRLVZhAT22Zn1ncukxuPoXVkwudIBUKLK/OkCVZpVz2Hf7mQ7AsG4aJkTQFKFNU
kDxkgXJlaYNFC/oXWYToA9It0HWHBEeJg9XQ6aCzo0LrnyD8ji3+qKFz5ol8qR1PbvQkQ9EMLfJV
hfeWm6vMsRbxk0yeCXJnW9pfOZ8fl3KB+mF+qfz6eYmQIiW9aZcNXGRQ8dq4jDMcyghjUMwigE+9
e3YVaxPrYqPCL8jCI531KMZj3UeAKjtMfrlRqdh/3i7fRQObhhUJNo19YsLnu+p1o+ZcyKkiMY/L
S1cuVlkoGdl0MUMKa40zdav13SP/94on+9PI6kQUTdZ4vV7/aYN+7eJEUMfSDfy+4NQoOgSE6ATb
oAthbK4VHxdB3Ow7defH9AHNN99KOAq9BhDSVhnuSxDfod+HEbzDxHaFgpJjvyfpZh5fFMe9SxBM
qd8Su1/qpHWRspWn7KT/joI3vx+gjxuLAjccjpnOGl6V2fXGBmMOLbptnDuNLkuM13fRvrIoI729
S6flUKsX6ohLXfA7ZElq+bkRkw9iy+kGcgxqK2bCmFg4bRUnahgXWaXXXhpIKlXyWO4QmkHJswK4
BX9aGiSMiJlKEuoCPkaEUHW7LOOFSmMoXabYZ4BUYvJw53jCC1BrZopm5YGTh5hm056nMMIw9QHq
kHUzS3XT5G5AJsuBUbGK4jO77OPU/OnjnLzzPMqToUr5ONPKeMdTeot091W8NL0BoRLQ8wX9N7Kq
XfXX2Ha36l86mMWteBv+YFbxGwCg+aPfN+++vhjpVtKv6y4a5K5xf4SHgMTyu3/HSGFxDzuCif2/
x2jZa+umXNXDmQ/yXQCFsG0KAxahDVb4ebf4gRpV6dDVIBE7n7FmlXsIBL4Y05kI+m168O+VTiJo
qaROn9dj7TnZ9UjroYZ3VmvZRqkvm3qV6oeyuNTpqKrD5c8B4WvpSJz698onIVG3AxZlx2eM3IXl
gFQyb1ytxYFKAncLx+8XUK7wxMHl0DmXL3wXjRzabECZGkS/0+dLqzLIx3lmnYzXbrYBzQuj64Tq
gkvG+ZlP+iU5gUwg+SBylpBLnipv2GafDkle194wMQVLCSiYnkZMMZtWIkAnGS3rcyTGL7Hv45Ku
Ca9J53OaJ+unEY0zOW5ee25zW2HtGgMOF3WzAtG9y/1o8/Or/PI05dUYuGLKAOoWxeXn1SqCXhmt
KKu9LLmbx0NXPQRgdfMuaK/OhvVvAHQuxrqBzgE580vinHZRXk5mWUv6tk+WzzDl0natq76sjzHO
mgP848A5Oo5nxqiYIaFrlQ4+lcuqdDcJJZ5rYR1DaAK/vdBsIAJFXGslcvP0y0Db6HMMqyz6ZcXl
PusJUl3z9PPj+oaAJ1srgOcM9TGzdMoQLmht2GMa1kzVgecnlykcHfpiYf8EDYWmN92yY9cMq1YO
Yq/bSoObESwoY0TdXCi4RlgjTd8z+ex3JSp3ZdOCYuqQmzvZj6ndtaqTOZXnimPD2VaQMenuTeEc
4TJguSTRZ2YepkOvHNTxMIm1jpqauq4x3mnagEEv5yK1jvE5FPi7GwPKYKxOLi/mfk5CFPUp9IQp
qby0FetwcC8Kg9wG3U+a2pLJJCMHPfVLGt5i2jVhh/sGOyvfG6CrBtYWNfS6EjBo1g4qAk/9OdLi
N1CpoUucHsIipb1lnWTlep3lmVb3lacCu+WOfSec6Slpp2U1er4536Szv+06ZxmLYN/cJFpDgZqW
+2IYrszQWp5ZXrKw+nQIgggyikdDmTwLMeeTuxFa1OkiCXiR2abEoNUh6eijZwVSRpx5hkqbeC3J
KNbfwXCgqEMkb5sL6oMz9/FNWIDKxxA1Qc+yrNMCiTQ3rNIYUBWPXKeGlAwBRAs3yRSsWUVa99cO
u0WJFYpv/jF1onzq4xO0nYS7nCdcPBwFluM5qu83kVHyC11yHkasQZY/x6rOD1sx+wCWPJzBRZh7
eA7x4ACbrM7C199eCyIHDAYmE52PYu6fYq03FS1lXLP0oIumIpIvIUYDprkfi+DMS//2Wf9zqZMQ
HJlGgEiJXXp0DkPwTvZoLY6QRh0aZKF55tV+uZo8um3gC41ZcqjOJyXGHObaZM4c3f4kO2Ep+UHM
+BaCeeXDWQ7fl6fIxWgGSzb+R1FzEpd0vdRsIwobL+w2SeTlxgNHS2S+OecioCNv+9PGkVcyLSKy
PM9YJZ/XRjgo4TClCRV9gdNi+BY1iF1YmOpYL2YEuFtd9ta2iouHkg54xaw+HKeI1Vxl+oU1v8/O
c5DAwwHDiYVN3vsgaTgDvaRictACei/gICYOYkmAjKOVLNMgPsK8WLlQH+lLGe66+FMkOr0mrOvv
MNkCbdMwNU9SWMKcTFhUhbD8CZHviq//mgPmWFzmLGl/5vnKoTWeQfk16wzfBYTrhnIxClxxVgky
skVnr8PxWXFvmEi6aIDDW3nCjMNS4IluQMapULyvQ3wucb8pNL4gqMBWMb78X8PCyVM+wYWqJswT
rROgxf+HszPrbRxJtvAvEiBxkajXZJIita+2rBfCsl0UF5HiIm6//n4s4F50uwtl4E4NMD1dtrgo
MzLixIlzUHrMTynNqyDCBjlgqASeLGRR+4anMAyEdU/Xo7M7Do39sEeN/WgzeGqLOItWj9T+4b7U
P377FKcGAwCsuP7v/7Fby2aoawTVnLxhniIVqC2Mm2711IMwchjFSKsFJo1QZvuGCtzAv1/+j6uc
pvL/Xv3b2vNu3fSZJ/BIE20fwdrBWC+CJ8me+v9cirWtc5Tq9NYAsP79oHc4Y34yITksy1mLyIhh
qwaKFlR4PzwTgPt/3ynXUYm2pDrYC3y7lD8gySqbON+phWIZMUonpAx6iW/He6JjdkCJ4ZWdOXpi
RVdfweJndXcMhniVtOOPNvu43YDlKTiTjKkVpjOa7FBlWPlOT+NuF6GnB/T7+2cAw/sPvJeYLMEw
aiL8S/tRDQ57caPgppLzXjI1fK+0jp/E0kdfjNnQPXNKJ9HJ7Lyr8J2sT1CiHD6/yNdPZUgCadCx
NVorNHDsroDMe07GIMDoRjtOagTu/coc1BM3naKlNMrXPfXx3qqf47Bd3H2W9aiyfU4zg6zSw/n8
aVhldR4/FnworhM6XpLFfjK6Owq03BB2U2WMRQS79eafctqL/dynX45w8cZvRdFE3UzsKjXc4SOc
awG08htmf7h2Aj1O9cEinMD5oD1O89LMobKULSkQDJG7ghzV9HobHhsK4HSSQyEipStO3RMVGLrh
anUoe0ZKgIXYC3yjGOrtLYDoEC6TMvvV59HDaLofhcW6MGIn4DjTu/fppDEfIyyZRu3KaGbBIJjd
RrlJGMTU63MwPvTZRYd/R1Xms9Fj3TF1NkV05tV4YuUbDJhuyed3iGxwvcjLfzdSy0EtdSwpaZeX
Dfhm1djd+HxPMWztX0Y9+Ehx2Wkpu8txJYbq3rOHhN2yrKywAk1iMrvTaIvcSChKM1O2JKX3yYNZ
z12VPt3AXz78s8oW63B2imleBIxVVf6ENt2b51MjVKhG3WeRgkq27lkJonZZsuT6qxK3Ftglo6yC
fLXRjf2ktMo8nU8933liFD5U4BvivlzXOFZO3NGTSWYYRMYg7qNYzCV1JXCmWz1P8H5EbjDe/z2I
qP1Z+O0E+9d++5YGZIHqqVqeUomN3m5FjBkO8r4ecoKoChnHiq++AvW6FSNR4pQ0HtawLWXRHBA+
7BsCgajUBGy0wABrltFCo5QDB+tgLNDlhbqMwBrzo0rY/tKzfRZ6PS3x74/wJ/iSJtl0RDlJPNG/
F0flw582yl3Jdq02dpUKVe5S3w1CUOrpSQVXGhvRaTROrOqOhJmqb9I2Mm8QdkdQgY0nAzs0XaP7
VACsWD/c2h9OCJ3xMAO2/Qh+2vdCJPLv9eheD7OdHyIoxozKAw7AeHA3sxqbL+C9JuF2u8Z+0k7r
u4l+fbP06OPvt/G7cfKfL/kft/EtIQpHwyTvgjbbDZ7UulPv/vrMaptpHab3wyHqUXA8/afB/JHh
NAxuo6LgZtO3jMgUDzpZxahi+UGvGDNjyqo0duUAijVqtfjYFUhxTtTBXp8q8z4N0fP8yyCM9X2F
qgisGlWPhkKv9Oypvxl56/sDv10vkglNRghcgwmoNhhz2mA0jB1R77ykhmbcMOIKeaeY0H5tqi0p
/qjF/XCoWBD61efaY/5CLQJZpIqVI20TtSOMtCB0PuF56q3UaAxGY6vyA3vEPhrd1VWLS6oafQyG
xlU3rAramcFXkP3cQftDtgsgBDo6VmHp/mc0KRsXDKCO8mw3Ie4wJELn1ZoquYS9PptkWIVxzmht
NYPvep981Zh5+SwLLXZ8uoajGl3O9sPX65/ylf/ASsDoqHFQc7IimTn6Vhbzlqqy9O4sA+SnbshO
GAlkJ+Y6qWUSLMSGoXLs8sYqHxh5wRwa+ZWL2AG1+kNovKkwyZlWi8yA2VrRQQD++zL9L6X19/2p
2gRqZQ97fStD66xNojLj/sjbIVYOyfNUomFTF2jXj8atzKuJCSPYM2g0T034/TmjXk34QXfq77fy
BzSVN/V/d/IdDZs+nlGmqtzJeLzQ0DOoN61/+jly/X7j3zcmJSWcC0yUFNir/06sxg/v2ZVezTeC
3ocmJhj04biHJNqDMTWip5hefcxyNVNjoBC29hOvLVxYtKnUdXM8sgzDfvgOh/E0kMnADlE57swO
B02OfeYv6JuEzGwLrN2Zro/xv8GIsRD9D4BuU9Cj3jmSamFNYjNX5L0Q49QcvXLQtKEcjhblyJog
KE1ZUcqsorZ2bp0E0O8w9CWrxUKsk+VVo2f4qgxEOFh0YPo3W6msR2Bjl1ZUK/45R+UulYhMPBMT
oWX+G+MfCjseNkFoqiPrtmkYRR8iTB7uCxfgP8f9jg+QE+wNH1Y7skaJmVGRMC6isWlQj5nh2dxP
HFdWioM41+aWRyaqEPx8CSKGNUYn70CzFf5alv90fJVheTzTAcvM7HjHOHciH4N+EPpBwEHxkxMX
GAgjV+RUg5kXSLTeyREjCOuMExpiothPPBLoeLAZaAvtipGJXg3N0FtoDXOzS0wqjGBq0325P346
SP7UxkVLBwhC6UlbtOT+vVLi8p520YiVMsEt+DlTYzuEYogl4pBRbLIgYWh4AUKXguguWT4BI8UB
YmUm8/4GYsk6ckazprI1Xh16vprMsU8fMMwruwqv4dUTxZQpVFw4s2adSH5dvUku9LjJqW91WCDW
kEdgHAtGKDVsV3xUa8wEAgIuOhSgKDWGJqOqfu+haj0eskFasVzUqB7WwucLeolHqwiNkHQRlJY3
caY0ehcZLjORROQGpkrC3uYBsnneuANd4knnB9a4tFSma15wx06UWUZ1dbNwRGM8XaWsNZsToet2
wquxqQXkjeDR+zY2b35hqoJsBEM6FefGxNTfnqUwrgPYIFjQd5bayBp2CTpKT3mrZHTIFbc9+p6N
quDUdzhTPOTLmp/CSo+if9/vDFJBBgYFGavfAS62++CWKylAW2s2hqu2ZOYCWcPBXBpYG2hWh2v2
VOTbu5PxtmSGEcbIegwF5Odx5SqjxT1aRwjeN8BQjoF4c2Vh8MBS7dtPsaNM3RSRaLJ5dMF96YcS
PEE5ekd/WVq01SL4TDTjSgbTTS2bTUe2j89DMysnvbsJtTJL/VVrP/3xanL8e0ilgPv28H1XyiBR
4/HhsPwHSEsNtX4Ew2p4aqYiKWSXzx4c2WTSm/AtOXaJXbkEwAa3qzmOq0tCwwH5PVQqzOmhlKE5
cHHULSS26DjNhzN9m+ARPXusinnUWfk23kTtbPiVIEQ/IVQuqC9exugtFCfk4njH28nVqOBcmEw4
3d+xDinFQ6bv8bY7UiU9MzExsPqAQRbMpnjxKO+KzsCICE7Flz+xyit06tYwM7MY2S2zZ6KshX4g
7w0WUIs83r75XJWw2TYPDMHTFw0BVNWafKgSs6GOb88qhIEKDw8+tXGhZKbovkJRAW/ml3YND+sJ
5HwIdp22CRrAHe9AxnNMNUaZRTHLX6er+wrb4TCzpgQefBlxQlHtppDsRFzHO9XpBuaQURD0PSzj
7nJcKLvsJT+SbVaeaFe0LGMXgCbO5j7NVARkGhxUsFrFeFDgiEm9hsZdcBroq2RjZDzN4OtuDRJx
Bc/AwQAvZGSzPJnjwfk1ROjCmz+fZvA4Bhhn93Ji+CE6o4ql9dFXP9XrANMx30I9oknWg2YzwRfN
zTW7tICexh/pESFMxEVuLLtk758L7IVrMxr15pflEL6ZeV+MRuI+svzN5CuDqEVY8U00JjCMZdc/
KgeBHGdwms5C1NIqkESSlFXLvPAr1iEYK2o2adatcacaWNhCaz9u4UJlttWZtOIRrO729E2j2YyZ
bSRr5X0eoR90jvEqXZNgmtHJc9DavxBnhldtH3wENr/c5VBkhP9LEakbnJG98BJZl2hHq5vCqhA6
s5FdQxDjhjZN/yS+/xZjKd0bSVKNR7NUYsiDVBFtyho7dnw+MxveSaPY+qlNXA4wA93vUA6QrL7t
VcMKHnMfK1ZO4VIohEfOzMTs3VNb+TS9XmajPM3HvsW8R3nKHqLiAN8E4wsaLEABe5+/X3oXbc+W
+Pt+Vr4jNb+3s0L3DpCL/xjfssmonjyfTcbgCIilubJtJHvt60gc92K/XM4RKTPnh1/OT8Xe98zs
+1W/nYN56Wdlot6Hp7u41Ni5l5XYbFxQKYGwidmZ658IVOofw9Y/nvNbjvZ8wuhSh7+vCPIjMqsX
vGYE3k5czHZFIxkckJv98vUpkdqXbx8qSllmtB1Z819/f+X/aQN+f/hvkB+4yTSokVg4nS8TcV6t
Nu5+O+vMQr6ZT5H8JAL+45P3K+Af+OY0vEVZV/ANrybisrmkjLdecOC0r52YzZbvb55YL19j8bZO
pbOTPzxrD/T986j8/qz9QvjnxePy9oifXPy8sq+xDKUohYXXt3M6OJ8/XGv8x1Wl02hniq0X+vqG
gjStFkTjp9edcvn8VeMSnQptVvwyZoXIRC9uPhUP17ZRkhbuSt+w2PcfonPsu3iJzZe70GGI2L3h
8XjrLcvF3j6X9iUT+wHK6PZs9mZhrX51v1xODhtH5iN+tSnugfiMylJej+mqd1wKzHgxPS0NgYv9
/K0x30w2+OH0tlxWpkVwfpmay/USG3IRLjgCzFM1j1+MQ2tTG5jJbuhEGyjMAl8O8y5WdiX2q0gs
GvsXZqxihUO02Fkik9avX/Na9J++A3jkTyXlAlXKH+LD92Kz//76yS+07ntxlt/F3j++vyJQkiH2
st0pWQKxMiRvPZymFdE2/Ck37gPN95Uy7WchEQdUCEffqAsoGmiFPrp3p7o3FXzl9EwvH8gPre4J
2OtPReofrjYiDwdxGvfDf78BtX881zNg7Hbi5cqJ04IRje0FrrEcftzelTMuzX9fmP8ZneMl/uti
32KPETCOPvG5mNKa4RHZ3M4u7jKN5s9aDsBZkUR47zQqIBx+4nV7MaJZ8lsLqgpN7YCicf7OgDC8
JLL07By+JO+IdPlgej0a7XagAKuqsAGKB82xrdZdZHGYDVyvk8YdB+fJT/TL/8CN3x/oWwRr9KyZ
dnGhnGg1KVpvALl4HOr99Kx/DBZTl1b9lCrfBD4fv0TzCdLhx0GvqzOR6d0GhLzNH+T353BbScMk
g9PN4PbDelL6I+TbeoLVwAxRz0WGnvKtBeExcahPG146GVyyaXyKa/EYv4xex24mn+VcOxDhjY9b
QaErOmymM9FACDW7jbb+8Zgd9W/kb3fzLTTpZdNWgc8bM+iXvgdXRBKZbyRZWtOJQy8iRyEWulz9
Y9etX1t/u/A3NOZmVEE4TpL+NSimD8tTE9pbNfePBuw+yrXd42tS/fTu+yPlLxf9vpefpTYqmzxT
TtibPJiWsvFNpvcCvl4BjAnUZGOpPeVdE/nifsaQ68W7CTzTxqIB4e8ru6kcbf++C3+jtH+7qW+Z
zkjx4lGjsCDIu4BgSncyFB0KLuLujF5LtyILxhYld4P3hx1v2s19Vlw8V9tqjxX8TITCkS6hTYrS
3sSQwTm7onf591v8U2aAIABt6AlNOlqC32JgHE2KpGv10QkCEFrlXjobIKC5rRHLvmgfiL89D/fN
gNbLCbkEeIlYB7SvP9zDHxKlf93Dt9d0K4v7E22C0ckPTANveWeCVOCM6X9UEhQz+ClB+NP6/Ocj
99v4H4F4kna12ky4HEHkPgcuCxULicPU7GDMjJcK+qGzuHF/eMg/hX+iQi9YyZHDvNS/r+pn6qh5
esPRCZvp2cTRtLX3OTzjgGWg44Z8Y/nTYwI7/mlT/POa3wLSIH9EequkyilItoh78f2VR7Wyn6sI
ocVDUdlduFYPVS5xUmjX2kXhXRx1iWdIr61I4RHJtGe33mdoM0Anp6IMFbPD4XjQIiEtUOQZz7LX
2ny+TI8oOQxlFMyL2rk74dO8MYix8B5m5lkjl9Oh+2IZta/UVcUiCS3EeNNeujP/HACwvEf7iOPm
KwL7u8RbXaaGeHKnAxODqGU6Q5fETAtzyFCTuK+NF/21KcwWKWxZnsdm/LCMEU02mSEViXXfZE9h
ro+sblFtHsCT4zMF9O1OzXYDzDR1xdSoFXHsKSxVjWYq7RRFjhDXXaLgzgBJm8xaC6FgrXOenVMk
i3A6GxzK8bUbSdQ1mfwSkA8bYxYfn4HZInxRxOY9PgwaO4vlKFvRNyg/aEI8hotbxSfugB/VYBF7
vwKqxPZpQqB4Hu+pW55QFRm+6tv6boE2REMzP0S69EKpLx5u84GPAKeYF5pN7YTaOnupKCUMUazy
dpnuMlzo4YS80Ms1EKCRY5M+CpMH9aV7MjoMYVF4Kw5kWlTkfdKAuSiCdx8/8jXWO1YBIOr0JC1q
ICs/F05gCAwvHLCDBgnE+c1sf00Ri5xKbNsBLKweZpmkfNygw/od4DJghN7UdbfYgwvh4bxiJgYE
dzxHaxJDDUW2K4SJjXnMdKI1ep0+cAMdP8VkLUY8+8OJYlowgqCspxK+je4MMapTreQhp4/5M3Dy
oQzSK63ZEJzkraXBrkqQyuGp8pfx2E2mDmuuLK1uGbOHgcJPpXaKGTh7rgNg7AG6x94bYiPjejVU
bT0+Gi1j7h+Zsb0HKLQu1XgZYykbyMlz0ZMOmd72MIBFMPE5G5fLG6LybdjQghKwo4sbI3BDFh4k
xEbqjMu98TtKu/OxyP6CtROklvYLQT+6EH627nBkQf3mfQxOqc0Z98jxNsJH7baqx28PQISbHAWw
gK3E2McJwytyGMlJZN73w8e2Wd6eFvs1Tzd1YaftCYeD2oo/ItQOUsFfPQE9FjQxws8ikRGH+D0w
lfEC8b2key0MOWWZt/bdMNvGQgsL+zAU65/v4GLgsyJ+iit6RyBLE/uC6h9WKXzDlo+AXbodOKAL
KFFPoZxToCi7/v+Y2JWZ/ntrKqGLkBTu9C/+lf2PUFKKz/aMrvniXElat5gf9Jb3tBoGn+0i/DL2
uutZHIC0gARcu81oEy/P5w64gzJo5yjX2vl8yNrMKJKTwgIFv1FyqBsAak94OxqG4qxcepFbJ5fV
B3p9LxRHY9OnNsqBcoVtF+KywtKYoHbe3K1jt3CrxZe/og2Cw734+mrEkWE9/vQVF4B+YmqrXJ4n
YrV5zlz6jGL/MfyshCH3hA3ktKkZJ6Z4A1kT6nuy7sxjs2ywtDRZA4EID6F098nr3hd2wKVTqiW8
PnHWpNcgjNlKlTeTvdKJm/yaDk1k58TxeFldbkdtdhnPpwIEx04YAjFzD8a9hT7RthBXPtWlVHwN
juDUs+2XewT6myeDzXVqHw13/+U5xmG23e+PR5ADb64vM3EhwdGwejP1w4LuSC0+c15r9HI7Djbl
9HTblsvLhuYggXF/k+7Q3QZLMUMSQxzHZudm4vammA+XW5swRQysKsGva7E4S+dJOYi2ssx+EXzZ
AeJysY8jx2VUxBfiBm3IDCHiigmOaY1Flrfp8SThb290Y2qJbBcvUtvSx3V9yy7MC5itzQtLT2BN
xeJuaokZmTpOO2b/XVUMADhuxyQHPFqHcVkwxf1+isYc1qLUrqiOi4xfJb7hjiAm1yqfZfSrMp5l
elUH8oqwoPCpkM1JKhtxs0M7PkTz4/OSv93MbJ/uEdPFnFzqtKUhR0YU32ckxVn741k9mimjGRO/
z5jvZ3IjCDF7s6zc/Ckii0BU9EekOXyplqnIFYrffmG2zIvKh2qOPjhawDfxa0nWOfoNTX+w2tPM
JfTlmHEWDlu2qxeruyheMO+B3vxJDxwMm31AQDfjD56Dl7DkO5gh/nDuC7cpsZaQxCSr2OgLosXL
FSkyYi4uE4G6WnFs8QUG1uN4yZesM9bh5oWDWMh+seu5vAHz7vn6yW94SXiFCZSujtUDLq5gMpaG
19vdHFIZ8dexvG60BlzZzpeXBc7Hpo6qqDjX1qU5cpto4aazmzRoywDtxuY1ORSnzFSdB+hENrCq
JW5vQgvMQR/5Ad/5TUZabEg1H7VnETP0Zeo4v8x1sn4fStMxPWsH0LCKFW5X27Wz6XI3kIfuqxXO
Zzt7oeco6hdOOKRprIfNPvUkzt/THK6A+TWwbPeC1YCA85uKYM1HZOYFIkK6njJqc4WYE7CxKoQJ
RUfUCNEsEOPT2Irp7Ww9a3CkU+MlzkA5+BvzMK+PaAVKhzEkc/S7LeRZn/PcRNprcXiY9aIWu5eB
s5JNn7+RCPfHqn4eo5NsjQqpvGS88WgtdTE60BIB1Hd+gSMcFmTSQG63bbTu4x3y/TP21c2eLAvr
bNv3+TE7xTJif4gwFBccb1S7s1mHxa87V3mahol8J49ufY6tEowGzRtZIw3NY/UmJIq81O+IjqwT
+7h3weJ5Ta4N5sY+ysU5dpUWTKcQG9d7c1es0tYcbOyJfbTR8a4W/PQE7pr4GJIamF9c5+1rO3S7
med8ea7rDq0N+t7E2xXtX/642/B1tndvB9e9ImGpOyPEw8d85YpJ/w+OB3MEdN5tWKG/r1XRkOED
lhRlBRP6Q7dgQFakyiz8DKhp9tDdKjPybRSiORKffMj9seUofef2W1OeyWvYFv2hl4nkaCggNUPS
EsQwrJepw+zXFynVIdtEvcnnajeVO6LxKtvnJa5ix2w1YtfczFW5pPGxvLkvxZxJ5OUnFeF16NDw
vYnd7rN/l/HxoreLCxozbJwNhEH0xp/FOqGXlqA/JcKZL53TvLKAavuUyfThom0OjuOZ3XbnBNIE
RbbeB7/mBg4wggkj0YqdLz8/cWk30/5Im4wEN9fnT3RJ+uUSKtJD+5J/WrXmQhbzxU5/exnOJM+8
tOnNktD1oeJSz46ZmZrawPHk41V/2qXDBD/wgYgiqV87CkqNtY4Ekrmq5ztdLtgXq2OwCwi44x3r
DBfj451TCJLcUTtdFfOSviPhDQkWwDJeVh8vtDtDsZhIFWWbz8nnILGfPDQvFx3uU8jwJs/DDIk5
eWNtixoMENXqiiVNfLhsImdDzn3kLvaB4zvejPi18N7l4mlx4Kn2ilPxzGIeWkhdy183GrT9FDzq
FNAQhPN8bUV8UvhJMIlZ4ZkhwcdtYDOYfX9sTgGdE5URRTXPGoa6h98xY3rGWc48RrtO2Ndbj70i
n0eZfeEJY5kcfIG7BQ9NIUMK0KTyviJmjOepGHnzlcr5r5i2ZtmhvB0UrIkFLoOcTKQUnntDeJTf
Lb4QDaA3tyldhvZWAxFvL+fBAoO4Reos6jnggTkV3uzCSf1yPQ44FHfgucI/QQHghRC4V9n7AOl2
FqK/84X+eryZFWxB4gZjQZCpwvOGw5iyO9UlgFrIF90H4831os3Pi/JtwWjggsYVr0ZNlqz6F31z
zl4u418rXQy5+oozwCSPCeWX1gfn2L62a8p5i93s7qfmV7cenGb7aNYItxOqQ/anoiafILDJ0Xa9
DM2zbHeGuSAGm4m7WmmnzQpqmTklExwP+S6US5/aXC7090Ua8WtMl8EDdah+QPxmQ3M8y9n43Isx
v2bzouFAY8ItINu8UL4JxHgLC/299GU8u+A/7FxGR2agSafOeL7ixpiSgx15IaYb277Y70vxent/
VdwvTx5Zu0Kbk1dX8pK7l+oQWJMr59fzxDPIlMzDVKww4CSEgba5BXIg4ILVsxhvyI190QwWxibB
QVNm+04SGYOxWLGIWlM9s/PQ+VBn2bwy+I7khpOUXOu5AjFERpsTIeKreK40K0xMVYNqt0/kdEA3
UYS6S9OKHg63N+YVAKCc1XN/Xt/MTWwf88cc68qdu6HPyw7392QB7hjisDgnLgFVlcd9+boP2OS2
7HM2eo5bViM7nQqwcfgAeeQUI8WjkVCJPrMlvbH2X/cBmddkz8K2784qWrPVMov9frkU5sbtPPLN
BC8I86gPufnEzjn1V0NO6cbMdAm5w4wW7Zj1uiEMsSaMUJJVAY6ZdWXtS5xkLOxm+bfBLkX3lC+E
P9bR8J2oIbkaiQtrDk9NvX8W3uDdIiW2b3C77eQx562szsMZTSbGQaT25n+xE7J+J9Tk7JQWV4B2
dHBrjRztvnJZqHMsIEmRjdosXweJQ1KPhNUrPBOqHd/OnZSVv0cNeAZ/f7Wf7nv6aGRxHxfG7Yhf
dIrlZdPvIl9sUeAUrxrasQ9rvNzylnwrsJ6z62ZzOZ/9d2U+NIN9Jq6Vsw8Txzg+FsQGl2T4gljx
wTsZpGj25sjXv5+sBySoniqHqviYnMJYbNvN19e+E/lho0r254oKXHinFXnJIRCbKQcuy2B1UT1h
k3lOJuIY2/aX3z9e90o0drmJ1FpwoEwAoknURSmnGSk2H/NFnD66dNTZpUf/Kb9KhwHKuzl+2++r
hW/l1xYOA2Ro8dDnHNW8Ogqf/kRp55Vk25Iap6fxG1oEwPgFySPSy9duBb2jEu+ZWyiy9jaM55OS
CqBF0l672pMIWj4s3Z1q5UJRRP4eHRNR5DJ138JG0j96hzb/K7jbhnhLl7c73UrcH1oZ7h/r+6fG
TIq5DJAWgXmQdy76KyWjDLbabjRtr+e2PpverfyxRaCX6Iyg7p0EsBPzfCyVZeX3vfb36WPxEHMY
g86BH+iTHJT4IGxolVgXNLZiSFa+1aTI78I5+lWoZqeLGzD2dP5I1pPYaj+nVMALtRBbkKAl01bo
/aiZOZhRs7PyqLLkKcaHcfMO32XfWIx+YCw+z8Wp3AEyDoW3WHN8p5ztgACZnFW8HQFLTJGA9pHr
57Iz1oivLfXVDDfHUfrqTT81N51YteegSIXCM4x0CDcwHtRXH0ZXbfrLPH0p7O02X4yhzjg1NmXA
ztNCDN2A2Ru7ys2tAX+lx1tGd7Gtt7gzj0UiJrlYZ+yMoyG69/VDeBsLq8gRxSESPp09OFSwWskT
J3HfLswE65utufqKOHqo8uzN2TstzpuV67HJcgfxRPCY0ZaDdUcchZWS2jn7u9wyMZ+56Lv54jOu
nHDg+HT0dsVcP7ANKHP6Bm4hjsdQkpFyVyiBMxgwmzTLRHXqcD25ER5S88sLto/n1qAxaD48FJMC
7TUHoeMaX/tEc/u4cT+x5bibgr0Ap8H5whgMzg7/bHt90qqlSx+uEZQwF0nlavW70LjP+N2vKOW5
QpvCvDDdo8veTGdZJhh40G7cT3Z6IPh8gNT/On0F1zjdqGwrl/Jap7piOdL6EgBVFW9qBQ5Kkk6p
hNzTXt9m/K+muIMFUNjm3EeHtC+45rRuDuRMJMnjN95ptINMxa5SyRVJK8IFZ8AayvvA6u/tiouO
zXmLMSY6BgrxMCLQ9ecrD3Y/NUInur25yeHYXCEpbW4HKDHY2gqVvCAzN+N3ZPE3I4f4ftHYcayR
q68tcvht2FQNpD94CRZ4UE+YdbD0j3r2pF+Mlz3w6Kl4bu50LhvHOPvH6TrZcDYhnzDm8CpghmKN
6I43yTrbBhwG2Y7TSv3oPqFBqhEChduQ3vFbKcEhANYag2nRTcHwjLIN8WwtJIOSXS6jbtPk0ueU
9tO+Rh6+8z3Vp24oR9fgNgdxSzZK7KLgoNwcFSKRP38cno3TcVRjIeMJMOYaDjD93OExncimfZ0Q
ad7UxQTr5BNXwFsiPqa7zpMAaXH9wvwafSNjqxP3mVVL8P0dU5if63etO4FvKfoROpZCFhVZ2mBf
PGy4TAgX+rrMN37nQDnkzN54n5UvHrxzRsSdJlvRPYzesdK7aV/QFNt3r0Hsbwa7Oouktq3HznRB
lRh2ayYZGNu2bv477Zp2TdJT9adMe+KdPgYI8rNl7WD2oK6dpXuwbuWrfWtQArLagas+QUcWKuN3
kuIKKm1Rm9BOP4at0L4eCPWTI9gcblkzq/fp1My3yFC18aIhJ/4qcKAHJCDx/6ixh9kEiRVvgRSj
BVzMGLyrFJg28aqjab/eq686Wgxe/XDux+5DlTnCHiOXInV4yYyFlwI0EG/i2wy1fAPDF8PpGNTV
w/1osIqS+2yCMgGDnPCDRnZVuF78qlHFQe4a3oAcAzNo3kEHa1gr+pf+1JH6cyt1bCKr4t87/PJA
+UuqZJ6iCvYoZYm2QY0t4GhPkJyd0OHYMTyVIxQ28gZ2P87UjhHzZ+As9Q7YYkbLhm2kUXd14amC
3lUZckjILvkCy2UbOeGd2St+7cm/zBiOu5Vng6rnBsPzpv66wUXtKn3tFde6vaTptko3TwDJdH2u
cR3B+2ugBmI6sKN7iUzfBdG284OZJg1SODPeOsxRI1ncW6wEaqmlD/vW2rXP15W8VSUHo0/HFr9J
QN3Mm1XaR+q91rkq2sD1qtQatnhuKyCeUxoQ9BKE/x7SbzwoHHYuww8xk4SL9IQoXbQerxTqEFyn
30CV/fcoRu4RRRh5u8knJpeEkg1yaLaxfWy7obCHBLxt+JwZoQOVffLAm8YByk9jWbfYyN+OoWYN
fEkJmcd2LNF7eIzYobIbLu4P+jQ4X5cQlK3IOMS0nsOjT87PAJFKO3Q3rGzG/LXhvqL8iK0omKm/
BjRM33MI1bDSENU+PWmn5JY2FLzkWA4XbbdPaidFEkCjlJdwKSNO3/dnboX+axtuonMVbe8IL9pk
5J9owG1Q6C4tzSX2afbjq1dgC0V3iI/e0x7YSERAi2NeHOpoeaJFe6PEswEZ2125BMmZPN7aX9ND
asWrFHoccNJ2uK7Bn0mTialPkbEAZ3hkJQ0fqckYLyPhfWam96tx7xFkAPQBxbCkUUE/69rSJ6j/
h6Tz6k0d3cLwL7LkXm5xN70ESG4syA4YN9zANr/+PJ6jkUYzuyTE/spab1vhQBZrTeBIFC+Li+hX
qMFnz08oxIz6Zno44r+tcW4Kr76k35+5Wdojma9o50cn32vWLImX6ug2YfILzomudFcE9BKWd/+T
Kp+OQYi6hYLZb258jZ2fOrIYEJGZuK8vkxHlPTC8BTLLFBAAOc3l/e2YznmW8xkH6+ur1MOxnvWP
SN/egZ/X6i1576t4ppAh+LBVlsblcdSR5/mAtL1bkoUH0gAxR4A8EesE1bJbW08JKVUmOovf8IUV
d4iFdh7t9Vc2OHRHdzmof2pYLz3iUzMnD3H+eTyqO0J4Bjvnh+dFLFrccwcECrGr5GgV3efPfWtc
Hz/lPOHj+hVSggfD5AEvXrWdetrPOygiClDKt5U1HxFk/igOGc2g+TvkJ+MfwFZ7A5EkIBDgKoiX
L+LDSHrnal5NWg6olFG343/KHCz194W4kqGPaGuB2TgP0REgoJuGXdjZUWhtnYfEMc75sUHr8VrC
b/BoAY8iTh7zj4N+M3IEEV7hKfiBwC3fNkxvfPeqAzVqPqd/HE5iqP0gALwvmatG8LjOhHT/wQPm
OmWIYG/nAKYxNzuda09owIs2VGSOrg+Gigehn1J+cmYF2OM/rtk7uIX/pLC+FZcnk51+kvVoMERe
d1rk2XPuyv4PR4QWAN7xYsxJhQtloHvxt3GydgKb1TcQIXFFDAdOvyxSlX369vpvbsE5JQEJcwfR
sPWteeMVATgC+uQrKdiJLCyo17v9eDJoKCwdvfEkkMV8I6SesSoynyhG5Zxv3uuRRqQi38MGUaYE
ocerzG8DFRh6fAF4lTlS4jdDOFaTaRHZFWin8pvtxtxhfIZnyFhG7DdVSLkZxg344uhWqKlpbRA8
F+km95TYfhiLDuyek/pjM11FW8qvb+7P2EuOzz99y+WoLdrl+2p1GLtmcqiuR84ZUDef3VYdh21B
cilJovOOsZ60WmSS/NGuph7VvczbkpH5Ll/ygqbMonw1HE52fdNUxDlgM4XnVE6vX8ulKIG2hA7m
W2NVR/wKIUhrNa9gRb/Fu6N/5964AiiUe6df3X96bcPkcHAgY/coL5SpkA4tZ/xW8qrv9msQkY7U
5w6K+e+eMa3Z4QeHh4AUZ4mlZyqO1uc7KUG7KmAQPbr0SBUYK8oyyZDaKTYTaQbVrtRFjK/s41AG
SMI1piigH6HPqB0rmach7Olgt1+M/dF731oNB3wUbCpjmtAnbvhQzA/JmalnE5q0zoyFKLAdA7ri
K1Y7YVetAYFr08WDFKmGna1yRz5kpFzOYLS7jbZqHxCwWTvD46HMCxix5TsQl6M1kzcNyw2jwzxf
qFiP5Zl0qub6+r6k99qn8CGAa48vZOT5x2GKw8s21rxN6YgF19XuLvMZEjsHAft5L2g3dELLuVrn
sNdaqPpVDZX0ohoLpyLhUnFZ0kU57yil+aLhTKmQX0v9CNCjsY5aN/G5nSTG/Hy/HSbK+r1mY3L6
0O8GuZ/+wEyjepa35IMSGTOc+7nIrasycNgmdrvbdBQGYcrjBqycrlXLfoSAQD7uiSu3evKv4Vxl
nTIoiC0fvfegz3T6DOfx22uK1c55z19fENPvm8TYeXdgqN4/hBNSoJdU/Npv3jrDiaBBcd3NKRvB
CrePjGbezcVftXPGzWclbhAoLDhM7qtinh1HuoCl5rFTm9gR93dG3TEcxCX4wKTlW42l95kXEXMY
lszMkCsg4+6E0n/kfdoVyvGdvoN2X1B7C6iC+Ix+HCUh+U50XFBJUOwEhbtsRUj91nDZDHFk7F+k
MBoT+m2/M5sXwGvq1pyuiJFUpsgRSzS1pTbcAvJV3/zHw1/TGnA6bMbSBmwqHdk3fuVVS0SCDy3X
vTzK0zKm3PB4r156khg22EDXMr5yRhBrwpG45Ml1axlNLHAcHoZx1qxfTCG91n61AZMzPpvS+FJk
W1Mgil9sK/1PnswDnCAqhMJKqE6TpAEEihJkzgaSFp/gsQQK0EjnJmZpQiK1MuylWSb80yqoWRxw
dm0YTj1EGGAGhWSFjW64pQOvbVs/PQbsbQzg4Lxy21xYRai/3Kpb5Zx3IlltB/GbyaWt19D5ajOw
DP1Qp75o3VoV0SSClpX6R/tdW3a+H/LlJ3j675JdFSkk9gET7zTqg59cmHXnLGBMSkKNMi2yG0F+
fgVRhUsvKEcaYY0aay3+kwL2IPUfT4C/Pn+sHrzTi/RwKWXEy4g/9tSd423yyy6jfkhnd2oGeLTR
iTfSHPqlYoarzdRoCXV/tu1TvEk2kPdzK7JgaEJRprh3pmlSlzBtDToOobngWp5CNTe7R/EeBeg8
K+aUIPLoqvzaheqyPOTSTLwNvZ+E3ItUas+LOpWjtEJDy2/3q/5L03zOGXo9GFVwbNQm46r948UI
F31TbKvWZ5JfXO0aNSxbv6yd6gH0eP/LojdKlAgYQZKPvbDAbq3/VPbnKABXetJ3DSGEEcI15qxA
aYIgZNQ4t48E0PpYyvsWHVrJEWLfv4okoE+hX7JULtWgERyWtMCBgpyKMiaqpiIg4LR57mhVGrRG
8GWoHEbXlNcokb5aogcnNqn+uC8LIho/H8HBdodFEuDbn8q0ir42sM6TIwPpJBsRDOnpq6Q6gKP9
ezEaatZFsF9TyBEKpEhkl5nhf7PP/Wo9XHXH2sbfFME/5ppbDX0O1lhP2ikUyAK0DXKiSl70fo1R
kTZpQ4vYgVBAP1RBJ/kv5l27eN9PfKwhpClWdvnt/tX2IQ0qoD0tBaasdHGHMQjbidBiXU6Pitk6
K45beyrwbXlwygU/Qu5XbAVqtrJeawkFqlIGid1GT2v1CVmdn2vMpv+4dKOf6v+yax0vpcOel0Sb
dytf3qfk9hl/Hz39UoCCJxG+xU2yt64SHr+tUDoJFgbYs3P3Wxzv1IScRkwYmvPEXotfTi4zpJ/j
vOdOtK8vzuXPDixPZ5J51KAnLs7Z3X11/n1BfYFRqj4xoEtTQ0lfxv2yA6RCOeu1K2We4HxK3W6u
eXrp89jiL677D1NByDnPfMabzT9osfiKvSuc6hVCtRuwwgFVzlxfJst4qyweEC5LAIKOK8Me5qWn
H5UzIohiPsVG8yZ6KLoFUNd+gOKXWQIhoYH0swiTGHkbdDy3LQmVkg+k+mFgDTmCAYImwTpQyXOL
c2r0X8O+WBrkTZ00bnQwEcAOlAd7g+GSsYPVtv9Jfi3GWgSMmRBtpTpxfA2nUpiX2HT8bp8eun7e
dgspofWyabQZVWam7gdfz/aJli4Uj3cqNBdbGAVn6qC5E93h9OItMCePJD7JgTRWd+RbI9kat2rh
30vqtvd1ymaYSWuSJ7bGpkK+Q1pzvLaWYFmly5fhj4lwistcsOUzrqbofXhf00/wgSnMxVBPdq+W
VGAmRczM4lILAXMoIEzKxq1NSspJL5j9lQHdDeLybh4HCrw1+sqNqNjv6AWZtk9YZ/jxIca9z+4J
TInx65zQVHFIO2257hJvfAePPmDgRsFZx/zjBiu3jc57ifxJgeeGOpqT74Gz64DsO5RukAziy9HD
YdvNFfkry/xm33FqSSF53KRwsFkE8MDocasj/mB8lDx1J+1xdvrNVfGYgnHhZXNCAXeg4sETzSni
itSPTrvsV48SJxlZfgecdDjgGCqpOB+GajD0k1NdpifQgmmMHwo2jJO755JM/IW2a38UKoh1+abB
Qrd1knvCPg2Cxh3C0zFnCNG9RXoHLe4P7e5OtQj7ad2gScb38mlrpieSvIx2+ZoX24RLj+pAsgXR
jjuHgxccxjbgXfnaiCWVWXflTRTDkkXHlaH+SaibBPdhzDOdFFwHERjjn+4WRme7gLkHyuGy0t30
m7JGOz8Zx0tVjIRnayzSv/QQTyDfuOKkb49Y5azeTpZgOum/8gDQjvi+WP879i7aGo9Orl+Cx7kb
mnlUQLHDvR2ho/wpds8S6BJktTDsBHH44BbgRm1oLjlwRZozGpOjeqkWyTK7PFfPbQmQyURM29g3
vxnQZ8DtRvqD1xHUE77FScPQHVjd+s9oS2fRLSID8pQSw3ss+PBOQp16HtCnNI61z8PCRZoz00MC
dVYU1UjeACVDYBnbWJLS/P2eP7CQUtbfbUqo98MTp/n1BxF78pMRKsMiljxZ5iwg7n38ZVvErLtd
F/Cq2iXky1Hxir+XCu2q/iuWQDgvOkHMo5RLd3XfG4tX6nySk6k4Dz0Qn4dScM19ZZHOc6UAEtg6
9IsIxSmPouZHQB4V2/+UDVcP9Hvna48AdAzvoo/b/cBcZ4N51bAEvV3p8wwkqHRBZtg9/aHTUAWe
sah/EFSJhIaNs3rxiSQ7+ofSjheDgEKZRV/N8bnIdwK6huoYr9MVDvUTDKBQ3ko/DZJdXtG5B8W3
RYZLT3SPKwZAd5IO0OuUMcxE3UUD04IJIaA3E26XLirq5dsksGTFgBodKSQX8N3yh9sAwDROTYyF
427DSDzJ7514/UwuEkctfeTlI/mDfhaokF4+yYGttRRbV3j+u9dL4xHKeyqgGLf8lV6BkXsDUkY8
ltaylAA3z4C3j5Q5qHZy0geP8pDxmA3HPyEF6GaOFEd1vLP06IUgFwwp8QogGi77Xfk5jCKZ1cD7
s6aPXlpEfi9ZZuU7GISgfnix5r8+C0nFuhBXwWtPQAnJEvWB/I37OP+8FPQsoISO8hO/wia4A6Q2
Nk2/fNbnZmozMiEJADbzhYLOxaRkWKMzvwqpP4aYPdt/98FrVsOyAe9mEXjNUlpa/vgrLvRngIch
buzO/nzRi9NvUxjKTlXbKoNht8pFfMzqZMdjBb1rUPn9jUGub6ovIpxTMaA8h2X30nrVau5b8ypr
n23U9JIxLjySoM9kVKSOcNMAtW7GUW0hoZznQcVEfNJwmdlyOas3WqTI/tuyzb3lS0flxvvPHi6/
FVthzHnsVHS7/jteKZSQvx31YxYl7dSex+wD7gLBkyEvH+HIsukw5BafYaagCtc8g3j0BdEIYLna
F5/3yfVhM4GzfIViy+w7t02jwfprsRw9cf2/f8xzzSyKo7TUqQq+8EY8a0flL9/6g1J5LWX1Us1p
Kw+a5Hz+mflZ00GNCFdQGPrHEI7fDtmK6maIc8TIyrym85Xef960tnbEG6BH3s8H+e+VBoDI+CH6
aCBuX7OH74cO5I+uCbzsHI9rvZzrYziOIN+bj4dogVU4kw7j6N69fh3vmM+OZJIyx7uHLDf5QFtM
1jVlpPdZg+2B/hD2xj3kVTyMvwFsCplEs1S5Zd7cKY4gf3di7ZrVUkvsZMUvKh8oslnxr81Z3Tvj
whDV9BG0Yd5/gaGylF/jvjqKa3PTekxKTFx5IQd50EPcfDN79m74xTenheXrp/Rum8HoAJ9knkCk
wz3EkTOqIeuPySXdBBj9vBBeyp72TRHEc61U2Lapj4zRDINVj5EGYcY1Q9yoWjG9HlGB/C2bdqaf
7zsum2xe7p/yPJtD1mhdKLwiUQzKu2Oy2lAKrKmYtTgjoutWfbwKmYNl3zuvfk76+8/dBxdMKHae
Pq3JhPwjFlMNB1N579KSoQuoZuQw8GOp/41x3DNX5SzsmY5GaRKLX7Fw1jbkfGD7Au5SvPu+PhXG
rBAP3Stongd5BxD+3wTJmQIFf2x2H9NutiktFwFDVCOoPYP8Ty9CA+wo/RL8rN+oEGuXetOu6ewK
QAgSMGeMx8v1KRvkERM9w5wDjvBZHb59QIW3ssP2rQhhG2GqJ7mhM8LqnCzLP1l0a1xZY/BiO9yz
gJ8WoSPw1Ti3VBfFt26t6JERorftrGe0wHtRIpNTIqLg4v5K1UFzaEL8XmhmpN8JE0HxkgQdYBaH
41M73NE6/geNTHpvx5hrOxPokBHyEYM+H92C/1N+e6B8Kp1eXkIc5ZvikjchxHXiPDbS8mMugK8x
hudRP84rUMWU0wu1ups2P7KXLcTvHNkR0gzW1t/U8vc8h9l9oSL1uYzUNMW+5lzMbZk5LPKsXMH7
DEWgkS+8BG3mhCp2zSustgMqdYMxZ2EW001uzatx4byS5EgN2rkAbtp4EzmTO+jNP3Q7f/L7ODy9
xFyAXw984e6ir83fOCF+0q1JnbR79ZgjGxXZPiEviawOYrI0BllyERpOfDYR2n4RzC+bnpl6xTqm
0u4jJi2/i72owFfIC/XcHTNck0zCaaZzkNhh65vTJGFR/aXb4edzvG/unaNsBzfF8IfR8O2rjRPf
iZSdBAdtYbcba4zq+Z0xiadqW+2649MIuN7Uf+zD10LMdioVeuGaNKX00uWp0BcKEPL4diWiHz5T
Np6jLSCxrXgGHRCH04ow6T1KR5M2DQZ9kxD8n15wczMEn77vMA4w2/o1L3A8MCw5/hPovjxyXV47
NEBEygu7/JSBSlbLjv1UwNoXrjs2wRuhV9cy1Qjzil3Gm/Sz7mg99xS1VQc6HRTvmfBzT5nr4XXc
N59AYNATAy1Yx5JD/6buEXvQ1hppoKuufn4Aj0E8kkIEFPjx4nOlHOr7RhCDXPZzUZjpwwm8RkAh
2swr6aL8qEg4X977SrVEvk+/SY/vIcyLeZKEFQYVtN97hghxqDJ7ksqGAXttOGJXIdqDDAniavpj
h/IM5DWJDGgAi4bZKb4HnB88jdCIAX2Y2gU+9OIUXPEwXg3wwC8F2ZPZzq5AYkrs5FP1g2MEJGAK
wBGHcPg4/Lea+gMDthr/sRXMQ/IMc/xJoEzZkmkgBtcYKIs4NTr9x0cGOMzpCYRp9MevrOyFen8H
nc2vKd14bz8zV7nmilvBQkA8JdQ/YWyuusRh7zdMYAA6ln5VBP6vr+rxrUL8opHHF8QdNDpJGsiU
t1pFveA8m1BelxSNhhzy0VnGHdofZjPT+yxGMdDi0IzQRerJMtddKZlnSACVY4H0i9El/b6W/HeI
94ZuEvI4tV99JHE2xKwJZyhv+ugZy47KjXHFItfc1MYL409lAP6Bu83GDZgUkHwuR6hyTLYUziKY
cu0c68FQzu88h9hlhIPcomInNQedU8vJx+i2mW5cRRQfUHYgHgYNx/wl+NQkabzP/hHBJhI3hWXk
uRpGt2eFctmqOxQ44HMS9C1fiWaRbmkLwo1W52QuHig8CPTHffJAFHV3FIBunGhy1CAvRfpOdsys
OHBrDH8ZXedRPyeGkzWBRsEtbPR5P9cUoqzcl8E9+PU44Zx59I7VoulFfOHIUoSZlhnP8Cnv3k+t
JRQIJ+lAkkW9J1mjaHYMLpyiNXvbkuafESEr1LC2Lv+e6aGOp/iXGu0kiUfCFFrExcbKrlPON+9J
pRSHwsfNDurdv3dRY4JEebTMZhsNt+JfRcXy97CC5odLo3wfGKYVWzY9aoX8u1t1382vqvpRfG3Q
xi0l0xmB8c/JiidK7rQCgADWxBW11p7RsHsB7GnzHh4VWRtAii5DC/DZ9ZCKujFA6l1eTlf5peRm
Q0STSWQxYMo0rEIpfLMJqUUFClx9x2HNUOw69xCYZf/aFuHrMZWWtXDBY1wgJLv7ksndBsPDWcA5
YpRILlZ1faAloJTsao9JOZkb70yoLJ0QHcZmGGzOXU0WXxEWVzTJuKgW+QWc3FrGOaPeHPOX93Vq
93czEJY6GvPOUxGmmoF0sf7ilaAw+90zb4Y1lRqZsG/Q30qc0DMomPrCzPV69b4iwuhOcGuqC/Qn
GGFiBI8jNC/mDbAf+6nNXCp4eIb3MoHA7M4U3JhiJRSIsUdNSiGVcIcCUuPAkuFFfMamdQJWBK81
V/A95s/9BnOMVvIuuBQeHC+OWMwF6U9sZu8E3QtNigs39C49Vds+RT8FRXo79MPz18sjv6wg01B1
PmRLXVM6mt4efuWJvYSvgaGD5Zad8hu4CSGM5eWKreU2V+WbTIPxTNJbLaGjmLUHcspY93q26OCe
KLKcfj/p43qH9zX8vPWVXBOA6o1VmJV2LoVJ+6eRkfdEmNc2y0y/9QzDUxYv6/rkMikpCFFX4Rn4
hHK2H6rt++4k5eKd76THotfmjWOgclDWmuKKom/cndz8as5yESjw5IR44UGDIilcNoRmXoCoPmtw
X7DkhIwrwy4g+kW/XPDqquogQl/KABZb/qMrbQGEakLh1gwnTb9McNe788j3IuIQ5sRNOh0SR1qv
SlyRVhb2mWxnBcDjLUS8EbQgPPenxFwqH5ijT0/vYQ9qktAKSI5WM8dqZlJgAqsnPTfwhPo+2S8G
eiAHMfrnrP2iTxDwlV64OzMwQeFXeUxcxK499eU5o2lCQ0419PeE/mxdLH/UsqafFrbWz9GEjJG5
ExdvSDf8UV6zM1Wb8oLnmv17U5Kra9b984YHonfqRzhpHlX3fWOmLHN44Y/3Y7zuXtOLfBhByUgT
DlUByDc5xrWj3ZeChizO4dPgHh+dFjcz9bO4ejMHBEktpStym3UHNsfioREiB4RWMMFbGRIOrGcM
VPfR7sS/McpbJ14RjHbfM2zTitQzvQelC4P7HJhZejvF4AZI0Yf+kaBZG3tr8EhfenpKvy2tBfc/
MXgPGVaXo8VcE/tNRvxjLxwkjJV8aAasXvpTwn5RzzEHGesLAgJm3aEVq34JJ+SVvOuD+SM+XU0I
sQA/s21cBLTnKYNcSNWhgmgis/xj83blGl2WWNlFtiUBoL9SE2TjL3/8cSMXuQYtg5shAS1ZiNd3
uqHhfgOxtDZ+QBINWQz0bARwLVmdD2o21PXxSccVDW1XBuzq9AkW9uRwkpBTIgpyqt+YICzqKDaz
ZASIDCQiw/i4PIoXV2i5ysj9Ms/YqkT4R9C4cqYe35/TQCydGWIewi/DhfzkKZtBsYMURbOGcpGI
ucp+FvuCyssD7sTkOaAU3+aLuVZrJL3/keb4Tq8GfmUB2JEKBIMjurQt3g3hV3qs+Jm6X6wd4Rt1
Mbff3U+JPXqBWwa0T4C70r874dcLRQEdsbnHSiQHWO/R7PY+/s0uZBPQvjTn/pbJUUfTiQHUDJlL
ZIbymSaC9ivdVMRcFIVFXgr97Bh1CBEazZHan3Y91WeHHk5WWykDmaxs92UB49L47yR6yFcGPFfK
MsZ/Bt7cOMXBtPz6QXVef/OS2EUP4AnMrfu89sAIkvupISpFVW0mhz3/vel0+V7+azNc8tqW15b/
4DjaZMlUGVC+oaNUtsSYtI7iJrus862dekiPgj/QoJ2UQzHOTDm0Nq3k5r7Zr54iJ8QUp0q53bFv
yRnZ8L8D6ODPYwFS6amsoXWFXI/cFk5eF1iOX8q8eE626Nvv5GU+SaJ/eRTkPJNWaPDvKZNkr2cc
UwDwEXuPKigfdyPSWMngSHYeywqBMXQY35M/L9t6GdTjgktdGsIGaR01DbThe5HC9/FKjnhDSzlK
KX9OHze/DNa+4gr5IIc0GYvgtn1kGF73OEjEX+ZbIsljTjCxuigIwH7KKoQ4GdTAuC8YYpKtH/k8
ZbXR0j23TC5VuUON+rei+r+VgNRdlO5iGQbIgVdlwicgBBxpIyyo/T7NHJEM9yAUejwhjMaWgypP
Ty3CMC3KsAbD+GwJ7cyh459O/vC0z07FWVXSNoFlNKv4hKuFu76eD0slalYjpPK1YZQJO6xfVX9Z
/6dw/EzTVDHZc79G7VXuF4B1Ml7nGc0EicBTJ/BmLFj9++4dcFTYhH5THtvvVI9S1UdlmeJJh7Az
n2jAcTUZB4MbZeIR/gkXTqZ4L8nb1gzk+JJ9c1s+tOWE/5Hod+oncQJqZk9mcA71G5O7g+7L3GWS
+0w8IJ308a9WgyeNd7LgBL//YmyqO7vv9pLlqlbI2duh3EHf4CXuNLIUxyE9c8rlEj50sFmUeTqc
KCc0lcV52Bj9vBQ37+rA9+dgl7E49EcTZ1S20eDwUnKiGOrCLD2N8Pr6FdX1mna3fFIK5p6h+C/B
o0rSkJzLe03xGUfUDlH//Nrxq6TIcd9+b0clTHXMLD4gjor0lI2JBt64Dc2Gdl9DPO0+w/ePKhK3
Tu8qCVtu1e6xi7fNC62AC3KWVj+C6JVD9Hh4A0F56dEQbmp2ePcou7hBTWzx/4zsXy60TsWxJzU3
M91ln9Yfx7lsXavmnyAWbkJhJvvsXQ6yDPwJsV2xf0oKsbGzhPC7wWF+eaMcSBt6vBG+eRJpFJ/n
vH1cuN4e4OOKQaatlxrcdJavwcxzzpXGWcx/KsprXbmNgukqr11qzMfcK1GjLGQ6YuVbAv3IdLLF
QenETTPJVTn1C7b/m6HArgAgXi/FEapMP8toVPvhZH3CwWrtPv74FRmGd4krpb2a2J76udpJM6ai
dLEb4zLVUSf+JzJiP9+POBRSY5K4NFcYIDijff03ucQE99D6LFhOJpFgB786NscR6qJsSD/3rEu/
ocMTtkake/JsC3G4gyXflIR7zf/py9FHrgOzQaCUq4WJbzi3yKWAduSJW65cODAImGbGWpuVfu73
QcNpxVhfb/qntL9WUJXkPLyD+HuYv8kgM//dv7IlRclsRZhCUOxTt7EXuLil+fhXeegVPNXR182R
K5lCGOZt9YGTp7P9gHNjC88cjA4wk/R7sIL24GtkqnRL6FERvSnW5SrKqO7i8weE8GFXFtk33W8d
IEvRsNjVd3zqPCuEVMensLI8zhdQkPZzJg74qa5gPmtCwr288UWYlNr/8HMIKGzxSkJ2Ej4r0Fb6
JH/3ofLw2gZWFY1NuQd41K7PMeofQb0zL4h0XjwdYj+Fo3q3u8QfJj0zfNuCqNtRRcqJvtEbrkgB
+ZmSz2KUPYhoBNmMZITWq1+OhAlh124RAPXVzsIFelW/9Ki9tRf04Od0DeHw/ELA8a9YFa4054bl
rv8k7r2Z5lsxz0HOppO3UQOl9yR9+vUR4G9LiZmZGLUmwJCyEabyc0gEjn7yOtCbBZkJnRtghKxv
w51ewr23HpxarrnVOI8Z0+BJV8QZ8nNBVrqiBiJqRg3XNogDj5LcXl05Pb+YV6sabqFyCXkPHXUp
VLtvkSr3nlGIEd9y3xV5yJ8GL2rn6EvqHxxwhExgHmzpeLLlpOshEPXvQ3+oAdq78uhLVdiJ9J3k
B3uDtMMJOKt3SGY0uKlqZvFmsFPdsb/op+kgwMRBCrOOKJKJlCS9lVjDcNwQNzzjNpPUkCdN/r5+
UZMIX0PvpZwL2E22j6/nsBpiNxdcKLCq9AXgTnn2Cp/C2qiPSusZyAd3b8KL8TRNHInzQh/KTRqi
sIsU1cnWBklDF/O/irRhoO19gpTlZ2D9iQux4So+6VZoFnbBc4f8WRq3TF0wRCdxdCddo7T9RxNk
bOQpYjeo+m+g7sFjELnBI6L/kBgGz77DdE9g9nBqjaAY5tpW/JdoWNK96geAalw0TN/RPNKie2oP
Pix3erqQJiKmod4+wpVJrfdelohCTSA7CJtdswOc7RZQhBa1+9uumsv4cMeFxtWXsb5nPcZ3DKxz
BaNWwVRqXJF2d3tA9yU2fq6W+88ENXLKG6NQwBv5ca4FLDiXKviFw5MU0IfP6AwF8Fj58fNIF+ll
YpNyr1Ddofplu3c3fq7mYbfZD4MrDLo09sQ/0tYKbGCkWzahzr/bgM/4qTfwTQqqkZkWSRnJOZdC
49vaDIk2K1woNB5+/y/5HKo/MfFafNntRsK+BunmWcLeKiLgvVhdSzjkJ9YhuQNxAfzMZMwQP+bv
Jw15xTzB8VohgLWO4wmo17hRsOA46McNb5+h4ujTdbt4e7TsL5qdR6ApnvFhDMkMPCH+BZloNI9R
JCBHJWUAuYi0yd9A/QZmQtKu7x5EU/2ei585dR3X0+TP4kmgA70YRLqdFbJSaicxnfKJrNIGkn7P
kbbQWb0BHT6BqE95viITfZqgxODCMKsFMKqJHlYGs5WDFnDlhFw4nb/a9duak6Iv/lORCZj9mWfe
00mmC30/TFn2bk3y+rhGSMG12X1+FBHn1kmkGGLFE5t0SlFIMHt723Q71VzH2OEJvWg3z5eNLCXf
U6yCmZR5JEjLqvXMBbnq0hYes8uj7I0CwbO2xejNlKjG+NdsX+8IatlqjmUSDu2FlcpAHax8+sOt
y+izUuNQQRm5+qi2fJlw+k3yl+NhARn5w1CnA13PHsnq/bDTxs7RAWlwRKMeYpa/gxh2wbOYotKj
190HLoJMja8PGUR2zmBb6698+sQgGZmbIwkGO02dZplE4EZ0Ff0pS1wS2Z8HC0UUo+TbQNjyuOg8
ubTfJ2l352cGAtrohf08KEfRKTZWdH9F2lb6eTBI/ldJg+rDOMcZf604T5TGzwSUoaOKXSjkQYse
CwlZ5rjprUlzTIKxwVMe9xO3FtIhWD8TEUuVjae/d56IE26cqO8bb0Biv6NPWsC+b6uTjoqH8Kmf
glwfMpE0VGnoN9wWc5ry/YrB1/xCPQrZqVcB0lw+Apy2BnWgW954nVRJa3VeYs+w3HajiUGMYwd7
5LZAWljs8m6tE3vPhde7hunmWCmSwHjaMulGmLM/dvW+4vtMkQSUWfhBn7uG1b6DJBUeEKhyA0Gh
9Ijb4PXv/VV+4WQqecPh5F4uF/fCH1Gg9lcBkdOfpMyh3kQH/FK4R/Vr1UvX5A/UrZ8+DFWWcJBX
6IMRb3rSb2+dMJ6EKsvm4wBqUf8yD5naevW4Yj1Kkuj9h82j692EetecFXuF2iUhHNqTlpQarz20
WpIEvWCbO3wjNADpT3amJLz/MidL5/rt4cS8aco0YzLWsKYom9pZU6+qi/yi8K1POoY/NNwsSmLa
Z9YtnaLL1fmbOCzg9clVkshb+ZcXbprIBdAheqZUzx73HeoiuVxkMFnxZKV8VIyWPgv/4+zMehzV
t/b+VaJcB4V5iJJcmNk2noeyb1DZVQXGgI0xYPzp82NHSjr9tnZL0ZG2ztHp3hj7P6z1TOt9oM8B
IxUBZyDCkBmDzZ0oLUxlnWPxfvnvap+fLIvV5yRwJJnLIBklUh/+9QxpCIg4QMBbyEAUh2AKnEwc
oya+8ptdn57cIN0ISLi6O48xjtn8bg+nOXkiwJHqqJhDhjz6DeqEOzcoanN1PrC0EaP/wDqJvGcX
8U2iCV/y04uobApPENzE5opK75M+9XVqx80AXoL70v2zjaxZnK46UHLGnWo42pVicMA2Gkiaqxbe
tbXrOHoD/oOhQnFpO00MuYRv8pTo7DT/qaUdqd4yrTTR5ym1UqbM0WGY1g5deH6NUkYDFWGHJB4/
bPtVZH6xLediTgnXX3bIyotvRHGvysXf1jMpQnRjiDs1SHBsHIiDqj81lr9rqdhKqB8F1b2cspDA
uIBapPFJ+sGZBMSElZtsuivdloNs7q39XD8FjDBzAyFK7lkEja91aX7Plz3bi6L/BRZLqpdrESmk
O5T1j72wK3dQIvKC8ojkHHTERM4V2aCmkg+ZZFdED9EyJOMEzonbj7qE2AfW2LjYlWex9J+LQWQd
o3JCIGaOcQcV9RCPIyGNRYqHVIqohj0nYn0bIWFAUnb343yVlKvrN3WStao+RMiLvTK00uA0IZZw
nIir57x9jqTVZQtu3XDmJM6DsR5LbRxzoljjlmBeJNQIr+ldqVmr68K8urK+L1DZMhDkxzD9tiAw
PSp21pQNIx8Nui7KOlh+uOP985yifpsWsOALFGBYrDAMikuxnw88cx486g3ysxSf95xPhBYR32g4
wriCK3BqsQFpxpFm+k1EK+Uh+62/8T/eovy57pgPkyB2K54hM2bz50mfA8zcH94LjS/aANLD3h6a
mCK3sRa/nINJ/pQ8ZgiZRih5t4Zr6qxxT+QxgO2DzH/BvixZWdlQXXCfwQZLiII7r3+S0ke/T9M2
oQZRpUXKp0SG0591Y5RJEwRsBkUPdP0qfoQ5d7nqxXvwxRazyi0A3GK+BKdsyjiMBEIx7K2l8rKJ
iFcDFYYxYQjOyiSdBpKKPwk2QzdkcLBm1SSXBng2Nk+9tiqABAnJoNVz2vs2RpnmUzJeqHrqq/0Q
P7TrrMmYJmEsruaYJN3kw/rWOKibE4w7WgRgILikVrNVg6QAWqpbMq1rbGOQ3y+uDjaqf32QvzUq
HoebNhXGL65sQpfysXoF39R6P0UJnppEj1uzLserRIgAsvbsZG3Zy5Qm90v4KHzQ37jdKLMkREOS
EnfhlHmAnOHBoGzBBWu5XRgq6+pWoOO6jj0j/WhfYLNM1IGUn3IaZCJO3LHxLd5p+B14h/QV1F9W
sR74fy6WLNzH1Uc1lRL7NeMi1c/QTJXlP39g9vLqZMy43ih/+iX9ShxQd0APPf13vOvmFtWS4ELf
Xx6HrvXfaZhw7aXBG22m7CGrQcVSne7nN33/wI6bqCxQgCHgAf0v/LgCvXRuGfY6nAqXyRNRI0LC
SBucXnPh7V8cHX3lpMxdQAHlEohBtk1OlvN6+53oge5cIZzApFIgYe8phZzCKfMMGbRqubIZZKuH
gDLfBzSEhTy/QN4YuXcL1EM8lVYCAYqLAm5kpFFpgYavXjN1Il+89oXylsNbSgKEQAlqZTqJoNPn
wPZxvbwxsmekJOubhc6R4LwOZh2bByZKyYuNpdnQHnOPnmktmcODduT+ha24DGhGE2sqvwZkGSmN
ht4JCgHNkn+blYrTTunwrlgiACMaH584fBHw7K7cYKXU1jJRLj6ai0n2GqvxJE40fM+FwyQugF3x
Hgi6J30nJIixkWkcJwLhdb1fcdx2Xn3nexxXX3rqqrUv6HsBqv02N4w9WZcpd2mKkirH2jOVb6xu
t/wmK/qB3pseOlA4q7GJ5Gi1UX73jU2UBLeKsX3XszcJUvv3cnCAYfYqPfMre6zFEvO2d6mWTTmw
EgM4gwpJX1EVAEYCU95wCSHjwrqWLIcm4L24xPMmm96Lb0H7eGfB6wrPx4ijkUyjO0aviDiDWV9A
tNpRiMA1L4frRw4rB380Kr8Zv1CdBhsBx6O0BruoxkY3opzBVwoxx9shoLkAANGvPRiCNLGYQyS5
lgmztnjlu9eRuWbIVBrFrQvmWTzqFXD1/bPUPfMkHCx6cwjhqH5SdMG/wGZboo/868atZThqeSio
z99zDjQJ9YiM6C+m8QosEmq60QWJQhcgRpSNAJz+beuK3cs/7x14d1a6D/iHi5MXM2owaV1UZyu3
hYmBEhBWFyDb8spvkVBqeuMY6EiLgDpfC/RmNS0B4yDWlIKPl6330+tar/yi89Kt8vVGSSHx5xRU
/hxBWpiAgsIpf6HoKxlTWR3i3EMCVNWU7uMFxeUV3MbiiGRSiQWNjC7WzoOKc82BoZQ53xNKV6rH
9lOQlg0/wtuG/VaL2rHKhYmNgHn2F+aeoIOD9DeGvR0mlHP88jUiAze/nWPzJzc5AT9Qc6S2sr+A
58VUFnk5AllqaTdW8MHgRT1Utn5KdEJauXlkX0QtdyRtsKFugX6IYo+qv6TTUi9IKSACauyFoPbX
5w1gETyHkA/+hrjT3guoo5e8qA0by9HAwo2qyFShlPl+v7VTk+wv2Ueh75vc7YAK/HLfHWoO8IX+
pey1YoS7UN6gDgavlj9oQcEKK3w/q/hgcY+FVDekBAqxo5iUKaOrT+AsQdZkHaqje4Dywsh9JfWG
yaA4tOxsUBc4DSgP8Y5dxNLA3VHjzA5k0xVi/4ZmwfJa3SVoVuK776hvbQrV5wlvWspFBAFF2CXe
Yazoj34qZoyl8UgWUhCMn83YbTfPtYYcboDkHZSeOKRe6HQAZGFL9IRBI66IveWGDZgYjN5EBjMy
Jh0hC4hqKz9jEst3HYEBJJRH+KqZyRXUaSDCYVDVtZ7+sjOG7AhDgUOAJsWXRVlzQ9AxKuf3xY0+
glskxnISt1AfSAzsDqgONvLtErn6KZyM5/Dd0AFalsPfvX2/T9WyJ8ahHJKdTBVEjOyRF5QEPmOe
BgapsY3C/hshZ94QcsAC/tL2TF4F1p1qFnJfJzEYIbZ7tAsgThXCLZvdyfPOFlf4KooAChvMJ3dP
3F7Hl3HivjSfIgU1FyUkjxvyjS7DWCtE/rzZjUCmMbL+pIv4GHrmx4YrUjXXzMkD49IxN/JxGA7y
HGH+5EMrJxamSXdKBonhCd9ycUDqwrZp+gn9JzK6J6osAMFBiDOTxclLJDIu7GVEwMoMS6KszOLX
ffR9ryetMdIYcZa415rU1dtiQC6yABA6Q6VKnculpGIPxdWHHIz1xf12F9Z0vUKkHYENzRSPDHoq
RJjN5HF+mDujDYXWBVdLbOAYi4O05twd6cDlE6Hd0KXRt9Bp3KzgnnygLspFXNoeE+YID+FriqcZ
6nBp+UhtvHJXyaOq5Z8NwaohIA2WBgXZezWHPZjgVcY9x8E4FYdSrFxZyxdo6Yw3TWTHGJsBEsPM
fi7vn2iEYB+LU4yYH4MXvxuktLR5f3RL8InHsQjRLV7Jtv7nNW+OtTBoOy/ba+HIM/mEbG+nRFTa
8gKi/B2pAAD+1ZPW1GD9Xvf0NTI6ZOhyMIg7z/W+C4cBcc2UwXX4ZEbbnMp2KJYHjjl4ft4xUPSk
LoH2DUjeJaRcl8bJmdl8M07ky0+xz7ePJT8qr0dvgjWCZo4APJeyMT6RtHrUz6+lSuBh5ktr0qYU
hgOPMH4ZCF23pZvAhzJgdvLco8OAqgeBjb149UQMdc4Wr3mKRByFx5Bj9ApN/zLuF8kGWK79YQr1
KjndOUsW2GMLF1nfZSEurmGziSmFKJk2JJpmvjFtP0iB1sjVGcuUWX6+vS8hYx5L45AG6Q/ixW8C
JlKfknOT+QOJ9FXPxYtnzsqPJw5G72krY0aP9eGVRgPjXch5arp3/4logClbbhYxa/mLAu4+5YjC
4hlyH/YnbYG2wBqpUf5tehpI0FjZMQtzf/EQNRxoVaFqomZM6zLMJUwX2bSzHX2IDcANjxNgp7v8
qBTD7CxfONcTgVSRPVPAPp8QiPU4/7gRQ+nCGlkHZVE2NsJ1JIERQnx20Ef9NXRIHdEr3nXeuuUP
LPhCnSJER3LcTUvi+k+otL5v3m36xiLwcfNwL4MyeHeNACd0U0+7mSiD5dSJt+pSOecHZHj5IplR
np0FGvsNnViyAucX5sne+LDIY3VvP3ipnwwfvNsmqMfVkT5xcN/mQCix+/xoDyW5JMt3BPXvGVTV
R6asIrRFUrc2/ccHORAZUNQ0jm7767xJpvqKHOZqAhoSb0lYnZk68GbAdDwYVq4Ygl8uXhoJgTHv
faiYmblv9snPoKFalgu5dVAPVBNsD9Rh0OdCWO3FoaupF8BX2AEsjCMXlI+O7FA/vTgPm1kWAGQh
SXmsHksqw/1DXwwCJMw+86sZoZNaV7Rc7ymliERkwl47gLsAXVUh2hFrhz2kWnPD5p4aZb5ZuQBE
Cp8MAEX1io/78XH1hSTAroJMcASFTIA0EDr3xy6b1vNuwx/Mv4Fz0XEhyxk86g6KG8IOnDTCAKTa
4AYbmYSJXRpJH/UEybB4UhY4zRSCOCbKvOLSGmTvKJiGQQkQuGUokEvuwxk8q5FwHxC3EiUrwRDL
t4s06sWVcXXyI3+0nsTIlhQ7qUMcHLiitwZSIOcFAAtbbXenmtV8AFwB/t2pe/VOsdePwDXcDGNh
Nq021VdDsSeNLT+nKaeXgd9dmBPRfxOYihR6yJADo5vJY2Jh/GrybpFOscrbM/VdNubsRlBxATpz
L58ZmU44RW9QR6irmzFqmc0TsaJzDYhCiLco1S8OboMr5kAdSMctCeNPhrMzixA74G1WC1fbVP0K
ry1FF7k+kJOBwUHF8JXHBtNE/VNGfLYNKraZ0DAfe1R1jqFNJVQqaJItv2uxoo/6sAhbYAtxjy2x
cNoB0h6mrL1mTLxmHKFbrIVJSp6YgMkBAfl1QQP9SXoJQQthfKIXow8C1Sk5l7ulyl17JE5OFWhc
FxS8ynXMpZgcuL8fW0Tn6BQJui18YnmysenhZALPQ1W7RmCnnlKXbUtrphOLAHZ2To+gjH09w0M+
7dOFtoyBmihBaXhI5w4eEXhjqdjCFFASlLpaAKJb49dWLMPCy3dvl7NlYLVH5mRPedV5vPsCih8i
T/fKT5L5yiD5bvHHEXXD/jg3G2HRD+LYaTWhH2K6ghko94Vyn8VIoHAOm76BfnMlY9kO8+m78dMQ
gwPWjeR8U0MjCREucBubczpv2u0uNFgAyNpQBk4QdWhEPLLokUstZQ8oERUWCcTyDzg3Ra17/VLY
cqvnse0O6mlImvjqzuiSoYHeMEs2MYxk+oXCop4kiPQo0kA1OGcz2rrdcBObwWNlLMrxc3WvBiyV
nkk91Qy+M4em8YXNda4jDB11h9t3kU1vX3LA1JupEa/oRHFB7VM09Zhi6o92V82F0PQaR0AW8iPP
qw3iP/6X3X1TCvnW7ukbB5HvqEeoa7/ARoI3SvNvdmavzt942sQQcxwjLT2B88YgDZcBjJgc8I/6
UlQ+FhrmNNLifmJIJBMiaMxes6XGj3+kOqpKV4awidlQ0qFmorn6E0cShHrj8L2RGaRgKACMphgN
SBJPpOGftNSoGYn5jXM+lKcNx0nJZx7GNnBY64Sphqx5wGjQdkqvkITWQBwD1O2b9TCyFv0kZni3
O+ezzG2pegUPSR1o2w5HAbTLN20o8Sh0YDGFBCkVngSi+gmFoIxfhc+tfYAcsfLg/UOFyYDyvTUG
SFgbJ8NVls2c+xKPgTFD6rfvghrWyrINv5nLH8/9G6uvzQ9GC8wKPEufJtq8nxhEGy3qx+ubqag0
g7a2un3gzIbwJu8E7kGZcvtFua8vdXnDaAwcxOwP0nk34FVizLDVkUrhAZZNCdNzkoa3YQii+n05
wmRjlD/wi2UcjDPKL0QlQ2ZTSs3OQUBAiMVtSd1+EpsFsFlRjd850yCX3AzNQuUIWIPOEMoDGhI9
np4UNot82exbhcLXThFHesI8I9KicW6cSAMVhCM76lY4/jA2eQDL5NjOuhfhW/6TsQy0gqgRw+tO
3jKyicQe/FOkAYKBcftI/nBJPBYlzBgpqZ2T0QCu8JT5SUDXU3+/ODQqD9y4xEmI+oXWX7JJwnhx
pCKNjmevZCLUbqbsFHzgD1SwYI/7+k3HcEXtZWtWpA+CP18AuWjb9RuIBWc+I2zvr7Gj4Jw2cH/y
WO/JDLctBPeQuXKD4bRZrbyrb7G/TWo9vk3ja/giN8X++rTR+eU2rAOmBkIIhwNMDtjdOblI4ZUt
9j5w4ONp+6QELqbo+CM0gtWD6o1RymSMjYgFUVcQbuJ0sIOcrK/7jID2k3Yw+xFZAqEaYD7rT9xY
ybm7j1E0xf+gJV3wgj/KB/+WmkQ4/Pd6RAPfkRBcuxZf9frKnp1m58snxWvs1m6NAYWhBYyAJ3To
4mBPvswYfOIUSxm9mODEP2wyubepvE0u9A6XM81AwiRyO4c3IuuQ9JWQtfOccZYH1sPJtsiwyaAN
DAdvuq8TihHSoMIK4kEeX+btwUIeQjo5GnUoYf/1cTsN65JTi+g36u2n11TrxvR6aVDr8+/X/NqE
YuGv00h8AKIcJFzc439UrRemi3sDZhWmBGqSltQxTDb9BMG0ESbME/Mfj+mhQYU9fiy7E+D7rBqr
GNpI7NgDvd1dAmssipyYg+NOnj7vIkyeXCSb5OE9AZ9Acgi6nEtn60t+zSswA0BkdmAeIgIlmgM/
d4t5MwsvJaWmMKnpBwPM6vwLqfw1563bHLTg5EPX/5rwvVaEuSk+DTotFRD+fV6Q3TlrXm78o27v
oTVX1kxXfXqXTyonZd6iiGL49dsVdbKHm63lIU65hy3vfDZIC/UuM/MTl30PavTYqNcxO1+aE4qh
E1p7RAs3XG1rfZZOCU67M4tthVfjbWfR/cgdJRL56+TySNzq6Gk397V80L9BSaBcui2pKYP7m6ED
R3nXDhVlvMjv2MaAwTwTHBhAlKA0ILyhbaQsIZ7IQzBE+oA0ERJ+Ecw5kytxNic5m6S0PAl0KccC
955JjcRyqklmwIQzen09vjTLL66hLo8heeD0FK6DN/G4Y1KCrKfb3GfwSvwZkYVT076bt0XRfuLd
skRPWXdj3gJP/fVTqUKDau1+fGJ44jWGFtSmYCZGkF8PiVLwMELCN9lNwy1IWfBwesokomNuBZe+
g3QOFeNUXFkkSFE+XA7tMnPlWfJJIu9j+zoT9kVA4HuRrOkTxE89ap3KN6f6N6zYe5jPExeu6Fon
fpU7sS66fQnu3ECCXUMHECOWPPCuq58QOyUhg5tIq5bppg35WrzOFemyFp0LiAouxLTwsFE35EwK
Jm9nM3LCv8YzfIuI5Mp28iq8Qlm2B8BANWoVu+Trca9Rx002eVTukNrWgJEn0PpogUkeQDnMQS8E
+RjXDpzhI6KoE1fy8vqcguPTt0i4gQ7FsQ1f54QLBJVkP60wNQDu9Az29qqJiMRzR0rerVzn6anB
u0PSnJBMRYYKYRfluTnf+3AmxwHC4AqBKpN6x9JKRAR0nwraXLemF+WjMYfUvCFWvnAL+jFkPKR3
cslXNelT0qb7JvAk86ptD/imYMuBHyWTfkh6YG5RS9oM7QxZg48HFbrL0mUHJBMDxb0Q3R7T9DEn
JYhYHpVdVjYfEJBNfb7mjlIvBe4p7eK2nDgE0JlXHMgYYwe+Lo/DWhxrdfQoj0n1Iz0iAhiKeFCV
l/igca8R1nTFbDbM6KoBBMHqpWn7dIzLwrqcEtNuKXf1/niFE7iglOJ/ZOOeKgXIlKM001bMetG3
+KGxaDQdsFrP8ReJ76in3SyCAmt9FT7vx/iyFA1eENpqbFy9qkDYY42vp3sb3lT/CkHYY04cXXEz
66pPcyhH9X3fQXyn3gUw3vTLszU1aTLpJwC406CoAwrShPqeGwwPC35NMrIj8QQpY32lU5J66PSC
18sfNDifdHrPABa6lULYNI0gR8SLyjCoCKsAv1aHN8hvidxsbJyz74aZAxn79Lq/aV7be0/eF8kG
/RfFdm8zVYf5BurBQOOFOQQYYmMZviGGnUjuMhFXMyyf7xcUzB1EV/UbpDVOSX46X6ms+c8tIEFl
hcUZBu7aLtpt1k3vR3FQRRYoRSHLkwnypeRcHKDTgKQI0yAjFiycUvEsM4tEnlaIra5kcpIesLYU
fzBWPZvPKzQxKlfDqY1zybBpmFqaMZlgAGmTMpiDDfRypdjFzNZiWZaiHL2s7KTy4WKeWmuWYQvJ
jdqmpjMqJo0YYUOQbx8QmJBSLEifjxZkuPPb7njnKhJqnYwncnlLiI8d+YRMBLWorU7VC9A8vEpv
0vqKI8sHGl/XpuCERr1SCf+kDgQhAmJC4p5yJEihBHxOC97g8pqYvRc3/gucZdDAr+XWz/qtpns9
etgTlTRjH6wGoYAtluM4tezutpOq8C1gqE23Fgd+QvFXY7MT9dGrCgrl+MZJlO7lR+tkxk564C8e
2k+w0IS84hSPhJnoZH7NKiTkHyjph1auD7OgCyXFp/vJt8XptQhAKxuH7qo5ZeBqII5ogknLzD67
z2u7etdBpXn8yNxXWfmZkkgpTEhIHePVpyhOlRkrcm4pM6wpF+bR+THHIObvbH3/Z6zr43wzRnyI
23PxRiA4YaaeSFSo08fDLG9UAoJTVM5rYI/Jsj5e+2mDpVdR9/e75sX99MVcnZxeFR9rU7kq03kY
un4Pu4wEtvL0Alh4wx7ge0Alqn2X5bgQvStzUJIFx9QTVO7NvBzfJRwwqeYv0r4aO+Mww1JvTBBP
v8jtegdXDbpyj9bvzZUDCxYT5knMHardqHj7jAgFqFYQ7d9J4x7jzy17R2w2Ku4uWCF52xOdtn+E
RYnOVsXllKywcIpw7iF6kjzfN9AVcST47+MDuYpHtgbZFLvrgXiuLy6p0xX+hgkxCTvI7dQA6o0O
tN7LMw0JqGm/FsLisqmnrG8fu7AP8vKuPYa4QjeMQMAeUbPJVl3hQbYjMqTpQeYqjJCtkSi9wyhC
RSb8vH6wqBJMccEh+5VHhrTWwgffq92QuMa1Ryu0zHD0gZ1E1pimAkgWwznoJP3lHSJ3dPss+HYQ
+EHsVCGNPvG6unfd5V+cKDfyxOixaZzRQRJrAbRdkDHrQiJlz2HGIDCMSX4Qmmy1c2LspRz/CG98
FgJ33BDxceXMM51KC1LMXvM+uEksEdyLtJ6uvud8wdWYzu7SxpwbO1K6zYnsyWGCepFBMI74YYw5
B8V9ogavCLLtauvhlWwv8KT3t6HZ2fg+Az0DZi0x81SI+3I5kNdQ7mJghUlLttllEq+Ybz9NNlo3
HTjPDGwfGBWJRTrTrza+pzKifWtHdx8cJmWQxYmkdZtVwZmEBNDwuWFLH4lR6rY445gzQaA7Z06A
vpQAh+931JzUoJnyS3L2UKGno4wkHux+/HGhIVWwGWet23G1w6Z4UJ052qTbmk73aTpxQZAaAQ+X
ucgIpyM7S11d5uhOR3hNrypGGT4Y+e2mX8DIuoRiMrlg2YVP2UdgEjPm/kGEqSt71HpsgdvmdfOp
MrCnPb6HzobEN7so7aRl8eDGEHuH3hpnBL2Zy3xgelM0+2coFhSLkbQYPjyI2MQ6DuSF23LOB0po
HEjBdWEA6g2LIAP3nchkBY67ORh+teaW6uk2JxDmbQs7Cn3vpK/B1ZGo0YUz7s5oq3gkkSmEbGLx
/kA8V05FQpu+SEASuajeZ+onW14RgUBLfUxBci8vJ59aX/qSdsawiUuhxcPeiRN8Kc9U8pMJHQu1
fyLLuN0e7NFj/UlQNZsn4QVf4MThhcBEEktEJhBphBwzW6QgN90mFkPKJgUThp5glqsBtlyRD9VO
tbO8FBlP+cEKhzml5WEo4zDjiQDNEuPNqA6AmogTGauJYywr4N/PQQMyrvdPmENO6VHzI61pirAn
M6SL/OMpGA46YJGhBYoHrnW1vBcqqwWzXOJv2ZrRxaL9CTBTojLQPKQms3hbn/grOL1yV53pOPR4
OmOI0EkhQwGtWJFMESITEJYZ9NGcTfVGfUqiwRj+lnUnR0wlROhP8PkTDMsR/O7jrXlYoUsD7F/A
PX4hBAHDCItshG+Q+IQtg4MwbTJ8RA8gXuQRwDZKuO7rmZM35MbNGpalTqbmpHeGD0kuAJEHEpl+
znVFSUImADds+pXDk+66MWUeVwcfgjO8muAL6mghvqiC1IbAhpD4JuTXyjcSPw6B+hlcP+Qgi8gT
qW77BFhd+YEMR5KL6pNjqiNXMnxhmwVCzaIXh1Q80bdFFmr8OgtqSWbTfMpL9flj1D7kUoRMt2+9
SzanCS/WnEOtXS4Z05gF9ZgW0fjuJmDPjLwboRiGb88naM0VUpv4XAEKlQuYaezhyvt+5/ZPzXw0
X4g/0ZYE1RrxuLxXV6VmA8QLe9mvWOekgo6blINV+VY5cZiodXFUTD3QWdoC4p00iHIucMdP+FeT
owYY5BmLnjPn8dGgqxqOGo+thRFZPjJLADKtSCLgm+fhXTB6gxMIUQ+kGl1UZXdRdujH5eABcvGM
Mzc0nqISglpoAv5tlYF7YkwdyK6grmQh3XfvGoKHlaD9iOcbtwReAMRZqHQg+hrkfQOCRJPzmLLJ
CGz91DguOPyUCZr42NZnGSqieYlfcH/pvmEESih+UDZjQXJTMi/wIQ5qTegB1YOjzcB5ameAT/F/
RPqP+cYhyNLCXT2G/IZbA4rYQpTCj1y+2m9xKcz1N9F7mO8W5t2lfKHxJ5xqoJ1IbVhVP5ZC2cbB
c/NkjzCsHnIOKix3B2SE7hksILT68BYOsvhxHLDvocavW1UhJDnQz/cZQBpvHM/MFJ+RyLBy8qfS
ESZeVGf/+T/91//538+v/5Z83xb/e/j1fyqbYnG7lM/6f/xn5U9zkGVZN01R0QzJ0H6bvpw9qkzQ
BUHcNvh9CWXe5psuYfpOuwAzw58i2Co3LqOEpBVqZOVH2jEW5hGZJMyBsWGKuG/7TU93TUaG5dXA
tt3ICv79Q0p/Gpz864ccRkifP4l9Tngl6b9YZiv1XZFI28qa5QB+s3eQRDXw2dND5CtEXCjlEQIO
3Y8w/cuzh7nsvw8N//XZv026v8S9lEs9zy524g9aqO8H+AH5KTu8Ed77B5UjWju6IGIPFsZUO/zl
8X/8fRRRkXRFkURJ/G1m9OVmpWL1vPP4nqKl/+zIp2hsvHBc8ivW+Owvzxt+7//wur8877cx9e9M
Fa1C4nmPD7JmDc1FLqvNUoKcdth+Wc+oLry/PPOPP6+isPgUUTVVY/j/f/l5BcMSH5d7KW1rzXth
GiQV0jNQZdmXjbLd3j/rtanY17Xx15Hcf3zX//vc32aAS6lu6aJ+k7ain1DnoJ9D7T8koJM46NyP
JlFzd/cv7/qnaecy091NUzZM3VSt//dd7/Jbez/5hrcX0wYJzOdYcTEAT4jCGUu7GIkZeM1fHqr8
+Uf9Pw/VfpsqL7z1tsylTNqSNbiCHyWccxheljsEttjclas7SdfCCh/MZC96Ipfa099SigYpuKhI
QCCexe7/a1OrhmrpsihKlvLbxip1865fcl3cWnMwQWIyjDPQY/FpeMZMUfERuhwrFNDiCZXlv/8K
+rBrfl/lbClZ0nRDt5Tfd5V6zyxVlXj2wxmmvr6D0kNxxggI2S2/LgFeatLQicqZkINlM/WR4Ffy
OilR0WwdmbJjNw7ObsKeoRqjZMzIGufhWj5oim8tSJyDjbi7iEyjOKS/89Hp8rd7eLurZxyyLQhY
QQL2odvjEyD3+C9frTIson97vd82cWoU6VsYXo8UT1tG7m4QqX1lDmS2iMeMfGQ4HCGuUeoxLtaR
eW1lEoe6Q5dKaaee5MkzyiiK+U8VwvZN49Ntvvz3n0AS/7QoVVk2FNHUNdMQf/+Q6v3evKpGhAxG
B2kXOwiV8uZlFuWY1+0eCwRpAlMePMSCUuwIFOL552OOwA3QPVVctF16t8EK8OoWwMVosjpkqrep
rtmYj180CbWNupGpIWDpaY9iBIMcsWTrtJz0C/6UvDABvhhRk+PmJCVjiM4FQgEbeuyo5wxWJZUf
93b5rR3aYlUpaIkGtcig/UZuAQtGOB90DXN9h3SGy/5F8ietr4B+nm7IITenjAPi+IDqXg30MfIW
ADko7gkFYTfoWC/zckmWZ0YkLNM4aWEJlCy8EslNVfxl0Rt/OnpUTdE1VeecFeXfToH8nspZ15tv
VgUjy4KPLJp8DZO3jvBR04qxdVgRI3AVf1j+i2QU7WLbibzcQZTxYU3QuoVIEiEeL3YSXSJ/NHOf
0RZjc5uMFn7rPkduT0oweovR4TAY8zN3mUY/DuYPNAzdX17nT2tcU6hcZFFmAenDxfnLpZFblZXf
m1TaQgsTVDEuhr6XLlRDUPWXpfqn++nXRw0r+ZdHdd1bynq80FtcDtU1UMXgbjLgNfMuW9MIDhnT
YLAi1gGES/iXRw+/ye87+ddH/1b5ZDdNrm46j0alTXNfUEcGRjbY3d5jFq//74+T//amv53Jcqf0
ldByUVxmMucbs0bRpGF7ZOAm8zFcpiN57SQlhoZoiCkyGVucPlbcDZN//xzS3157+Jy/fONXs7uK
ac+P+17DZs27G9Pd+vnLpgqm3v73hxl/KrF+/Y5/KwPEy7vLXjcephghjTeG7mRF5yKqI/VT+aCs
100401ECbD59NmPxs0JQyw9wSH5ohgD5kL/2miNvhfesNFbQX5Xh3b/UrbaSwLgSV8vGbBGsaYC+
Jqwxd+4rvESthL7OEbbPn+ax5GzShFluuaXuCIdUIPTOvh/fL996+YyRKvFEUJ0zQWKFX32lvUYP
/Ch0VcFtXaVu+peKQf7TBanxpViGaUg6ddD/+wMUedo8dZnDGVm1Q8dlk21F2gAj6r1yigJwhT/L
mhmRGhJwOr/NkYBVc4ZSTe4RcQB/WZbDTfAfNsEvH2b4sL+shvczzqxHy4fRfVjExwLqsPvQmcT0
t932pxNSMwyFmsQ0cfkOZ84vD5LffVXdbk/e2kJRVtX8o3VuY/9qZ5+EwKWTv73ZP6Xt76+myxrH
siLLsir/dordrb57812TkHoJhkniHMIkdAN9bMTxBzeHoKwmx+rzmNrSZsO478J/kcgxEnaL2nFb
d1p/LKQZ0yq+Zew17RC3XNw8o6QZtVewB6/RypxO/c6ZkTR9Act2cTJv09H4tth2a/4LwiMnSOaw
KaIe/ZBJwbhnoI3G/vc9Jv9Tzf2HF1VkRdZk3bIk9bcXzavylSnvStx2y10/NkYx1hPHsrh+ymlv
70qCMLAwM6oWDBxv7KhYyfYc+pDg12/em54T9xw+QCpXW0QNQKAjcW8O/E5wPCoe4xDOGQhuWP9Q
WBuJiyjk4x7K9mt61Kbz6pg7t2iYC8nsgot7u4zvXn6eR+oPw+xGJKjU7ttLN2A3HxUgm1ODUY2u
q3KDJ34Xj4891+B84GpHYnSMfwa2ow5hLzkhZLvFOe2SbTc+kivFJFtmeUjl6LS5/C/OzmxJcSRb
10+EGUggwa275hEhMekGg2CexSyefn+efXHqZOeuNNtW3dXZkRkZQnK5r/WvfwgqKO29wYC65OuK
6B6hFLkqwz02clBDzZrWSm4yf59k5ffcCyKR7dm9RNHxGDBoAj3HxFdMmaUji49g4mAePZ2J4cvd
KjcPuj/vnmteA0NrQPfce4fLzx41tqAFb4j1IUfY+5ZeewDWVnngqfzvGpZ1pdnMPmAQCi0CW/Gv
ABdBF0JfYiAlE8ND/zZvT9oTMEOahJe16QG8y2eBLPqEZEdMuz14bBKgJFXhqMnwGuTQIkjHFOYU
+cpi+e+rR1e7zX8tHlPvdIxep9PrdH87Dnqd7aNxfDS+wzdkldHTNkVMjHdQQgKdlC2RClRf+c6H
HCuiegICJaa1NR/K9Vtklbcb//vlaL/eyn+7nt92R+NTn7WzuWkOm0OnjC1dhNUY2rkIJ6fEnCDS
EUxmQy1e1mHoEbUpK1gpFFjboppXkALiloOjpaq9mJaI5d1DBLS8WSNo126cpiDdqsZVDdpgsIlN
iq5D1F8Z/YP8tQGkGsncxUYMZpEvUiiyJfuDM/hkrl+0xv6AAC6GRz9uQxrgaZ767iP9x3MnxgrV
hT9lPZpuZbVelolQ2msNxrAasC5Yd9NWLaZ7MM5hO6zSIGFpJsFesJIIKe/3rHA04ub3xMbD5PIu
nHIUel7+cPOs6WZW0JLDbSgD7+x62XcKeXo8UpH0MTFWaXz0e9yDMu1EC2diipFpZfK5WIeG/c2b
Wciulp/EZHcTYdbov8XSGGR5lZJGz2hzx7Rp/5cKUjP/dMqZHYNSWNe6lMS/lTu1eb82PzvtO+RZ
VGsAZoKEHfXaf6z9tD368qZOr8ueg/q5uXq7/P/DYDOYYIjPo8M3C18pfnn0a8nVdx54/5jpZnRi
gzPcycMKy7ddXiPLuYv4IqiD45ihLUBDJwRg8+tfdnPY0603G6cmTe5jtUf1iGPnHbc8tCXbyVsJ
aIUxb0VGcC54DaE5p12X6J3kRl20xdJkWtuPfCsZkt+h7ke0EHFNS4pBnbcLL0kDAxpUQUCr4hsO
GvZHhR59k05pkkGSYrDQiJ/ge5AQbKRpsLh3MEhlo4SyevLtRNW2P3bEwgngTUVRKzl7Wr8fjdE7
iinMRAcoOkmMHzPTgM8j9BiNTHdN9zzH2WBTwHhlC6Myx/IEw3lxZ9p6JKyNvJEXoK/dcXUGdlt5
+3o1oUrg+AJS9tM5RSiIcShkS3ydrO6EYOhbhkYvZp+55BjruZgbWPtsfQ87zFOwJ17QeFv38Dic
2Q0LpNn6loxpTiLDYMl6hr0+eHz2ciFxZNvgok48vuvO2Xd0GyHyUX9091is4Wfa/YoRnBn4+Yp0
jqEMLMqkCmdfKGkIAu+Ljo88mG7pOcaV8C+V13+wh983F9M0DN1oma2m0fytTdO3nWPzdL+z2Uk9
xf7Wxv2Ghq01ea6hTLxQIrqvqPED8YkF1HUxZcnZTKTCMUAxrMZkg8PBibYffT5qA+KJkeACZ/9y
GMa+qMWTvbNuytqusDoUnQk2Qroza9ja6LzUnatPtX/z4SdGkG5x+Ameg2dJfiJjaYCE8uy3JmCh
fMvi0X8mZKybFC6T2HF8vK5eYlAQZ/Um5J2c+Wyf07dXGXKze4aOy9lk0I7kJqRVIwYIbhci/WN+
d+vhjNEUSTdUmFaVkMlpQ0Y9+krngGXjusIZ1H7ab9l2AVz5qCRgb/lhWP/5zMi9A3zgsCe/zDeG
hyECtLiF5AaLV28WmfJqf3A3t3qxnt1sBkE/9x4iWcnqN+P6Bx6Q81rvk6ZjBqd+C4utm9sd0+RR
Lmko9DEOXBsv+nJJJsB5AL3euUdtGnW8vKbIVbMmU7mT/MhT9HSYPbuHAoEUwLCaFxVD+RqerNpv
RoflbUBAh8+81IFLNv3E+9AIK4cRkkRU4FMYUAQULbsZUd/zzU1lqz2b4ITWCKht7Gf69jtki6BV
+Aw1L2Deapsq6wieKIseaZl3da8xViEuFQ1uvOc4QDDD9BN/niVjW2RRcOqzfcD4x/fe3mxg8iYt
eZWW27jTR1LKPuvVg56HtaLHr5kC7f9WCqpN9ff13dXapt5jyzXNzm+b7n7Xfrwa2vk7DDlJTkjG
2RAJSyAZzVbPE36qQkHoJ/qfIWqdEJ4lc4hKWP9+iht/vA5AwJaaerQp+f//Yv8K4mzeN9fvEOMJ
BHL76IYiBjZhZb0Ni1zvcw/lT9IiZw+50MVul7AHIRK8EGaiPMWTVtxwQzjKy5z+DxveVfsTfElX
Y79Gy74J65HZnT4u8Anyj15eDs6xFezQRsC6NJjMY8lELKKSEhXnb6qRiMzEvsaVAMo6JMmwQW5f
SYrxfXxGq4DpIsfQxmO60kCa8PrLQ9H/1HDT8QDHUV+1Te23h3Kf9V7V6dCohyYsOiucaBA/rPhg
O3QQleVGLZnM7V42/oGcEiVBni1Pf6mq/ghS//MSfivyNtWlUx217XcIAtiGhkq7fSvwj+vkdVMe
1q0fSvLbtDOuhs/N6sYtL19ruuY92Teo7Y3MLHsZBl8wCj5wDTEJ2QRo3QBZ/7aCW38CDP55pb+t
nNdO1y6f844MmOA5OnnEitI2jTsuo8Ujxfr03xeqrj74f70wnV6zx5PRW23jtx/31S7G7bHn2Vx/
8NYUrY1lNWEZxOnCP1pYi03VRkhPvGpbSJ+kIaJLkaCfCbKGld295fUvb077j2/OPy7ot3580zxc
v+23CYFMWKqko2BlNLjYEC3FubPxkEVfgu701ZpfIYokunsUdmttXwetGDr+2DtLjy4Bkom1hfux
8WCvLZjgGd71B+PBL8rSv1R6/8va+n+38Des2axeh1fVndVAnx1Vpc9VCafnkzi+y4Ktm5sqVuRN
SWHPBN0UW6kIbgNPZv+XZ2n02k2zbbRBYn9b5Ht2nKqt79XhDkOCmSuEcgcLL+djlWi+wkr6pFj5
5Gg1bGOKvuZDA6+GC2doSNekO9El9NKDvd67y3+/tD9if12Ajx7AR0fv/D6P2XbNzlZr6DUdeo/+
UhzmcXoXvn8LV+1C7cqHCLXsOJEyy6CuHP7yjP4Ihfzz5/92a14nrbXZfjr1cEt7wbGvAYh0MEu2
LxgF0TdgVxFy7u+CHaF6A/A4cYrvDQ8xfQMfS7y5nJXCBAavcPWCgGAfMHnE/HJwPflHogpaY3LA
GOWf/P5LRk/Lll0np5Jcw2HLapHDJepZ2da9h6+NBzfohPlRhWIM6cXx5fXODqZQb9O5Of9+27t/
6kH++bF/e7vv5tvYGBUvE7NsSZvAPU8/iwLRmKC+q0S60D0+KgiccB4p+n0YU94XTyFV4EOkInS4
gpIn0q2My4oW8uOc/ZjF5BS+PyDa5Cj72OvuTzZis34Fnkcz73fiyPagVgiZbVcmuj3IFaRpYBCq
MuNBDb40Dn3v4IAJVWMOnRev7O3i/GXR/XFS9c9P/9tWojfv1UzvtWtwRmrvSekPdqtb+DGLWdPp
GnZN/WsdyFf74eKhFom5lHk2GzAsxMJLLt/Non7ReHee2GF5o0YRzub//nw0Be7/1+77j9fit62j
OjS6XXPPFZ4nnZs9itMCp1i2uJ37OAdwgkSyF8HGgmRldZZ/uz1/2vp7DIpbPSak3W5LAZb/ACTf
7+qia9W2ydb/iE4fi0QSSg+NzOJWXLfAm1QkCsBsy35h2aWsI4h5cM3s/sJCERLcDZbXzD9h0OQc
2JURn4wfg0PPr7EkWPCg//1e/ZFM0mszVNV6LYoJ87e1vLvddrPriwnTg5pWV/ZW52Lv8zJfNWE0
/XO/hQYlvKxME/2+9nHwP8AFuoDwGNxn7gO2DajS2iB8E2YPpiwanmXkOPxtnvOnYof5bo872u01
Df23R3p/zg69zRv4BkmyOGLgEB5iyp6EsUf+73ek3TQYG//3CmJG1eTA1Fs6da86Tv/xEB8z8/6+
73vfYSO8TY74UyhIKEA7dOQQ6uT4lwXljJ4eJd0gjkcdH6FfNiHupWWBJRlu6RzClDEDlExhPdl9
cbGW2eibj9rZiRSGF3GXwCrdeYmzWxBPrJsTMniDMTwJ+YD4slUNezLRRbZe55rw8vXWDWsXrOVt
vzT+0gnl1oWr2PbjSRc6QBCaOWkKRPE2bPpNTso0PKvaY9wBy/pw2SR9bqw6qBkHxCUk9RDqonUr
nC3sQbFAkHOjqkceI+Lw5mRPL+t5tKsBYhoGnXGoT3vF8i02qbe82CP8821292dCjT+5Wl4taEzO
iJC8/FqCPGWmdWvzei2Xo6Y7QQSIPxwVENfdYGhPaxyXAJNeipJz3RNpepcOeleMFOkxKxdGJCFL
g641ILJuSjm7TX2/ZcWmmOxh3HF/400IkIslGDfhMsfRJOKxbMVosgfiZfFiTcbX4XJHJUUp4lLy
HHYSbCe2wK4yhs4C5iSGn/maMC7otuCgfFULvQxyOjG/kcWddrbTmSGI2+ba+C91RwkyRlYwI9at
hCZQgOHxkH/4mQmgEuQb8QYDQQBidV1a3qRESEHvb03CcMTfP6rdcIL9BUHcGn9Wn/A7tYT+SUrA
W0IytqBEK6DqHowQ67xDMnnD+TUZSoWLvlC3Szjc2Uh91K69XEO/ywn1y7N9nHMeygSisdREboVb
bsguQRWJSjDMvFyzhpudNf+UQdPzNpygNjzj5dPrWaOlAbTgevAk5PBjy2BNJqGNSQNU+ysQ4mHM
2hYYZj+yplhv8qy1C6+QQIH/rHVe+3mOcj3Ei8NBC42El/WFir1JOGY8edoPa9Q2uYrJNfrwqEAu
PgSaBUz3ZVrcYzAFUEkWA5xqAmmfPKNbz1V4rGLz2ahOPg76KTixnBR4cOxy5MPBcMvuvVbrsWdB
Ml1kXmDbUS+2QdolS9G7jC8h9QQv7ajFc2xrwZdxA9oxrqQ7VK4UfDhQUBn1hsiBoQ5NJVFpOSDo
cnSdhJNmzUNAx/jrhaNeHjTnaUtcSiiieB6LxuIOygKmui8Ucvzo8S+k+piIYTru3i4i7A5f0yWv
PLL8NA95kxQiRC/K5MIdhZaH1W7eFJJqf6kh7dz6+O6wUMXDCXtW3gzXEO6tkTGssDf17rahit8b
+mCAudHj5oWtfGRu++E2RijWQlb/bkLkzl97Wu9DWuVayBzKykhWtriEvR1gapIMQd5go/PlmzPa
RjjkrFs+W4wMPqNgKM9yzTACbw0wXpir1pD3eMl7vBcjr+YNp2GSrKsJ4x/8t+wQvTBfYcqK1UOJ
X8RNp8Ds+JkHjZaGuikCnvRFzLdiSPsAOAwHzgJn1Vw9xbRfUkV7XjDfDuaaQIKJ6YV3soLHyB4+
87m5nmtWQNfxbfCDPdamrbvTrkiCaxYkZmDTj4Te8KYU2fNg3bDyLKvD/OK8kiF54h/BJazVAa/3
LzalZGCNcmlPO+4+mSfzV8ZLsuXOKBSSBcTbwHtys+J98UUUhmMG0rutfV+DCW8GWEmBwBHLyzx9
XZYHdk493GWA+VrRH5xk4aQL9ib+eYpJU5aAt5gXIcFkMF1b6R7IGdElzV+b3fdmWb0IxRWjHDzn
JzH+IVSMFcsJf790FyCzdHx21bjLswegS2ucpxbFwQPVw7muvzg7xZ4NU6SgGYb0L0zOxOo79hdp
SehLT5T3RJMI+Mr2sAFZhWt3Smjg7Ldfv/ggSQDMW9yWiypbxAgdY3bjdDIBkiS+x8P4df5s+gqa
fM9j7Mqx+9jazDf8bv8jipbn+6QkT1a95MNfjfPQ4o47DsaEiNBtA7sRec92ykJKPDNzvCuPzuKd
nHhhWAkY0u8Q61mfqMcMCPmHgWROObpTWdyjM7LYm9PEM+dEtll6JL6WULH0vvcN9/PJHx3UFo7i
G3HbOoH39NbP1GOvDnm/YzYxtsMrHC4VDoGvF2koYrRX8jc604I1vo9nA1qG4ypjSXdt/pwp9Qr/
Eh4IEiYTJ0T2LMXxlySykaNn4X4yxVAeyZi8ZEXxwppfLAh/M+a9Y2Ry8oPIXrrW45oeG3FT7hL8
UR8u6htNycYsjAosj0UY1EXgcUnZErfe64mVjw6JA7BMXzzEU+kbkn2EQ4qz8W5PqiN6MP/NJ3gK
QO2nyNjj12fQGxhX8ra3qqu9zCB2i2Ab5mtGZV9Y4W+34dRsEFCnmhxnlT064fvIjnM9SqBe8tIn
nfRSCx5z2bTTo+MPNq7wOYXr6xKsGXk5Cxh8WJfXNrJMNhyVUYEM9osh7vL8CT93G5OQfZW1HopH
XjQ/YKds8wHf0pTPu3PDLLEJOoBOyrlgHi++mBR9nD1UdA45M+eo41GfG8Gh49SmZYr7Gp07utqD
d/aVIlhUrNsTZzaazCZO/9akkU4eLNwdk1A1v5plHJ0TIGYCg47gfiRPQ+I6bEm27rARc/Se3Ddv
uuFev0kXtyLD7fzUGv+fP02tZKqzlqOZQQY5p7eNy8Ugh2cJRiDsUTz6AN1zh0ylJP5C4qZcGW1G
kwmhUyxp3CH5rbeNqEmceViqwU21If/G0CcAOfYvdHJtWUKMI5fFL2/TxTlXMEtbctfXfKUKip3N
OHDQnPqEmqvfa0UN9f21YHtoLJhEq3LCSU/2gje72FoDvPfsnYDd3eAulKqm6eUnFktZ8od25HRj
lkawkPtRkyLMVi1tepINeu2d7aTfIi0KbM8YxK/aRnRtx40LmXTkB+POe1hdlD1dsZ0gzyasSHcw
J5IzWHc461h3wGzkruS9YcWtoXTiz+y8tBnT73K54MBNu2SUu8Fu8eWmDTEbMUEv4KeK19gp0vIR
sbUc1uA1zkJB684FyHgHHMhUCzka7JRrQ97IPF0pqaViB3Z6ToF1MUHnoFJ0GbM+m9s4RSe8YOvD
7Bc04xC1G3Y13/aNg8fSmd2cDQEA7Ekkaonq66FIvK+b+E/SjXxlG80/YnCJNug0qkY4vmig+KI5
qgmcdZmqIH6bPgfOtyGLHRvWxm55x5QpXgrrgLPCmr0lhMtzV8BmoqAarmagupz3vAkQMO8rNvZv
CHyMex3Cepr6D30+2viNfcKc8IqKRao1QI196uPyx4SH6v2M23KrEb9IpiCYotS+MCZSc9y58L3c
KfkqiEAGLOE2WSaX/GU9UUey3LANGisbWFFQk2Iazn26eeB3fl+Pnz8INrG1NCzsSB8CAuvjEgwo
n71dRkfW5q63xuwfb1997+lg+cjNRdufRe9+p2TI3ADz62RK7y1xB+cYZBnYiQIc1u/xVeZdLzn1
5UOC7QqvSp+pxLELDSBjx/Y9GO+TZP4t98o8fMi/f+qXTBiDmOuuODLkx31T+zFooBCMxNvabuw8
w3ozXTw7RMBuxy/GQGqd8rLLZ8x6sE4uRX9iRORa3uyIs/+cJBcr4HJmA0qTpviuwIZuJLUzIBHv
aN4ZvgsKDs2xz19S2hydWQ/2cI0V+eYCh1K7FyTBMyWQpbzFDX/N5sosu+kFlSNJzVTJ4OgEMj37
HNf6jTRS+0MmaYJ+19VS7KWzy+Rnf0fpYfd7yvhw4RrWOJo2HfHNCJSinideAYl/OY4oVBJ92F3g
42Enva6cf5IA/QqA3FnkmL47UnOMH9KEKBN0zBOxrCo0rOReZEDZ30b/4nfFvTG/4s6labCQTwXc
gjXXgAsIGgrDQnhCPntP3vc2zqNUmXK3AoVh90363C1MjPgs3Z85jl5I6Op8/rhzk87zrjBSZov0
0PBb3leBrzC908cluwDibfPMDNeClwRzGiXXYLVNH+Fq5jwdXAKTjhyenADOdARd9JORXNvo2Y3h
z+0NhZQp8Jgfi+P+l/eFs8HRe2Oe9lEgDrxqcFV2fZYVGwDBt+5GPhKi7SiY+Q2N6Eb0th6i9fi7
YbzywRVb9ndyMKDmSJ2SvRe7BfH60WH5S04yth84rr57brJm+SHdvOXez2m9xxsCmVjHGSO4Ooto
Ot0deBYVee/iM6IBol4kftVP1P3lHwxb2DBxdOY/PzapCRjzOLeb0z+GfXgYmB4OSRfCemNkjLAH
oxFAYtYg5bmWD7YUdm6aGlNtzFvJdHNwDSlGJh8n/OaHBWeaN+rGaEDaNlbxUoNCBZ9kWX1Jj6BD
bLvtVmDAYujKA0AUeRp4vTl3IgLQTmLPik8YZMGzhHSBs/hiaS5DehNVJLSDUrdSfP3Fh1KxLE9z
3P46PxxY8wsZnGSGqB+kTq222+ph4+t0ORpb7rbOkfk3+IPsf5rsTA4ULZvkfsMoMqbJQor4sp5w
scRn8vhBSzxi8wxGFzvcuuvNBTgRo95t21rqmPJuqMtBF7vJniGK/Wr4j18DAl0X9F5ADngSq2p3
cqSafNtpm71/6wxMfFov1sHdfYJNb7S19k53et8EJ8mWJM2WvQlo/EEBKtVxk6/lbPPveGZ9xZ24
oBALDeJgvlahrdRZ8g2vL7w/YZr9qk0rN20PW8qGHv5zyvlwFwv0xJRp1GoOz8pBUsfPT7/TDI7A
aZF11G2PwskuYduQMMhkWrktdldRKroPQk0aWrYfq5eTevJSxWpcpuzV9H9OuaH0xSOYthUummot
azeDeGAkoCjhgTpvUjpIPC3nkTcrMYBVtk8p9zBoDVgvHOqrw4oTBzUee941L175oox1tczSmvLw
lBUNQhdin/ph2wfjQDVJs6Azzn+JSdxJX1ZrUh88RG0OnxYI2GNXBzl5iOIi0aL/OiT8HmyIkJmt
ih+yWosHpmKm3TEzwHeyQ3CkIZ6MVlCjhqiGRDFhz1+5R4JyAF5mDVfwNPyCMzj9Cv3lwGPq0Cq0
1ySd+5bB5PMqR/rB2ZiWUWJsbmMLz8LIZqozVxADPVif8A5IGzeyaSCc1UgyMO6Qt2HGLp5jgH1I
8w3ukJwc9uxLX49BcX+5G9fuQZVj2sFr0QZRORX+CbBgg92pelCsD9uneeBLFTDUblDGqiAqMLSC
lpRwlNqF4tbcpb932iAY3B5AHEd9beD3v4nwMSqTi0O4qHcczFSYlKm1LBd40z9Edw4v3bmPqIu/
7NCH4AiiQt+s0/Ue3f2QpIchbnbW8sluCpwNREYnUqamt6BCAs9QhKvFncZgQ+/FhanpB9dG4d13
p/doOn7DYjiKceoA+O5kucUpeqJhUlrDlfuQx2GrVgHvPywc91Jnrs98l5OS8A0JdPCQdgCLmCNC
2XcN5w03oKfN37TaFxAbLR5RJbYoiBsPOblR4fIPxI+uqzaQkUkLunx764ODjUMaRF/Z/2RjSBVR
Ihl2v9MjHITHCpnD8roJ2B15bfooJayXcz6n2P6CD2OHiuiawT+/D8fGwA63r9iE66sMzvYcauIw
oLt+ixB0EjRFQSqU/LhHQS4D0Du4BdSR9DRI38nimpsh0N4A01wCD7pAftbMWjVOYqCqZAUS4XYB
WGgCK0EhRNYsH9GVrSX8/PQ0NNUt05+c/VKzi4Nd7C7ofCr2Cp210mNfhetvECnLyO7g0UFjoO0N
Tu5K83kAB3/cJOAe0xnRv3ov6epuH+rULRx8vIICavAzw2yRs7ari67Vf/fd6DnBfRB9UEv8bKIN
zW1kWB/6Bp0n/BEA+vI53JUDLqM9bfv9fpszt09BvyiPfccpzATWRNT/yPHTiprp3eLgxDnxSB7n
hY171C5ag5WZbKATdHkfKT+rA/Sbnf2rFvbpIPp13z1E4y72NSd7+twJyMJTDFUZ+blasYJ1ezzG
qxk7ssRH+4PlOboxWsuOtdv6j21UlIjBhfnDmu/caV7oCxuMsYbFacWTpKZQlezegXm2O1i1upf6
lY6Y/v09cDQMV9UuBbG7TB0ozupDdwsCveAsmhkHeMeJojd+ljkBpxSVwbR/vYnxcaRnBEERS986
IUupSS/Gar2DBbLy7Qx/7pMbI0EsNSJMzPnF+Dx/W3KewMy5imAOOgfijI0YIpWXS101JQFmluIe
QgZC121lM36aqKcsnYJ3CvQ9Lp5uMVi1l/1W+SUg4ZI8rcd6Cnnu9ppXsPE6EzzRP+mul57QL5NS
hOmyT0HaxblIuZtqoxN8hE7KC0ldc/Me2GOZ1qMRvHAA7fSErkWmIKj5YQxrtz4qOMFkjVfzcwFC
nRaHQN389nT1GV+oGFNObZqO2uYU3hIIgzq003BOsGO3d4+Dmhvyi2BKH0y586SHsNTB8j6P3lsH
HO4CnkE5ISYt3gmssjdC9xQwfVhhLQHh3+DFBHhC8iFLBZA/X9aChvTW9crz9JGnCgc69rFsnhbF
OfcXcbotypKaaqg2J5iSL1sf0EsxXH8svsBRZ1jVj6WJ0sugk5evL3EyKTABNijWLIP2fkVSZ7AU
HsUzISCQwGeINagylwuMr2i1cOZUxBDIOlhx0dW/LKYGQL96yIkO3A8RfJdMtpgHWZ32kt5bFUaq
pkJIimOJ6MaYT5n+iLrk4QDF4YV6AwKlRWVn61EzVLRF+3758BdPdoqiFfqbg4swElH5J9Bn4WPB
+EDdnY3m0FRgGUPFwB1qiQXgDse4upWXkgNzcF5wwJvCXb3GGwE2XdQcK+/5fRCXEEjxfaJcou/+
+IsWvdSM1jx5NOVqhToMB39bqa6tBg347mBj+Y4c9sFYJfxGdw7WpLZPzwUuOWAdN1//cM5cKsAI
4+Z0fo6YfJHgyw5NR6s+EWGw61uTd0zDGm1zJIsAE59E16OHT9CRuuJbgxBu+XSR6luFeSDFhyQU
561IgVe/0cPTIX82Y8pMfKw4u4+f/KYv8eRimsMRg2XG0SFHezcnX1awZ2K+63xpFDB0E7uMvpL9
k78ZiwXMLixOWajN96F/zxoH2Ry2rxzK/afbauA08OsG3uAJWm0aa9pdPI0OrlL/PJiDt+2yG+C1
AcDSxO6NJf/uykkz0DLMabEQ4I6d0046OqxHD9PVMCsEjRZRb+f1hhAojiK6jaZVEQSGR7Hwxgle
5HdMO+USYwAKDIFVDBh91y0rGlVZhpMws3ZODuZcKYOL3AME7lndpNVfvqaGfdimh6Y74hC6gHPw
AECgNgeOkW5HmRhrEiCOAlh/YsEY6IanIfeJH077KvkZEyb7O7uFcZpbrNicG7wnrCjcyFgAG2X0
oE11TGdwz4srjAR2/dMGK22ChjlG1/kZjrVc1j2ylMip8vTp943jBxrDfoW15Msnmmwb777AfMfV
zsIGwqsclIp0tviT8rLjwmh4N5ssc3u8Ny27E3/bGG+Ice1AOpRTLC1m5ClByqWNiegUlfYsvfRi
2jzN/5ktMSRacfAUBmc+iQ9+H4mr6ufx6tEc742Br44EgXv3yI42FUZbhWsFtyA5fyymSsQzu/ow
MaF0CcVeZCYJXZc+AB8nHrrnVbz9JChiBXPKm4udBQOuFmvqPRf8knlMM6EdUk3TKSnDD3nLk6tq
otoH0ep3ZfdoH8ToHmbr8yqb2bRQxIFgf51uQExGHM8R/TmxPmgeprN82nOxmNzJOQZoCQLCU8fD
sUPMMbCixzvgdCaDVzaficd8WjvbeQfxF+0lPfFTTvdz+m6YmPPpI5mT9vUDv9JWH1dsLANrU1ZK
stQGXfmAMUDTg+7UVDrLbrZWOfTqM33qAOcTxvMr7MSpYfdlrbwXsQrCjjq8oayw0YSTfQ7HE3WQ
6HUcvSaa2jr48PYPpf62FCpyTbChBb/YE8JJZ8kQaiu6+Ao+xbAR3MTuLTBkaUcaFinqr+i5LXaZ
oJdhHuiYJYf9p2lfzlHX4HEeR4Z4dRzbjGFdeBQVlAO6nIXqx4zGRl4BoZ7FD+HHUCFQbz9YtlvI
gg3ZJypI3VvUIXzHRg4f2StWjFNMvtbU80+PtoYjOq7Ha/zdlxfyvqXX4fk4r1VwI/qMSTyyBZWf
ML/9GuYoWRLP8goO/mbwJa5qjtd4hZXN7PJ4bAhEuOdnvFm8KQl1l9A7eGVq0HiBImIkGfM+xsa4
ZzK/0CNKDtU7A2KfJ8Ro2HDPmN7qilq59hh9eV7tz4kWPYvx7kLb3wmSaxA0wwM++d2QS2tPyKbk
ftjJIwHWwvhkyM5KVIhgcxg84RzSrnApzL1zzHVOgEFqq3l9JFKJGvfrNUKdmVw+nDobQSlvM3fj
j4KLoZ1bzlbK0mykhsLO6uQWCxAK1aqp86uWdOu/2j1gt5JSFjAO6Bf0sCVuM2f7QBF1p6a3nuDB
s9GiQ6gLKPNnNv9VMD9bwZOk9kY5K8/UGgylMJOY34rFB4O5o0WcyTE92PfySY+xlW8Sano0mM9M
9ahXNLwCW91dzyqKtxrOfHAh3nJ4nQJGWC+pqcTctk3iWuEcmGdBznpYXd0afARoZwGuqaBLfWcD
TPdEfSbYjbq7aS/u2aufIn/YursHz+aKv4d9an0kJ3f3mG+OgZGB/Z5XjfwFNj0Cyvj2qY06uAFR
2cychgNj8LCYESi1MBnG45vsQxn47pk2EwT6Gj1GVdTJuqkeEMAKAXsm5lqU3P1gI3MJYfO2Ii2J
V21naQwNu5qtAMGWZOw4vkmNIKL5FPgSqfccqOc/L36PSZI4RfvRnZ4Klym+fKWWq5XTt0pxJvtg
i0cKLlhsnRdeA4gfKC0QRr9sVjaT335XDKcYatrJsH0WLCBM5NkhP8m8qYmE7ms/JB8Bw9sbJ9IW
b2/Qv9fevrYNOmGf4dAdQDH8qFLi+86Ppne8FgYuSr1403HeHbgLd5baA3Jciysl14asiwaN3yft
6MQHJc3soCaK9guz9hBi/boJhLODeHBgcpwrCqbuL3u62JCst5jZtF7hOj9CHedMW2ycCtvaiCFs
GKuRZtMmZU/sRuiOtiDkH6cbf/OQsAyodTuH5o/Px/jVeDoH7AytkTKuZ3g7WmI1mnuhmpdCKzhm
/5kzY/A/6g5DRW45iCzLuTP5xvFyRfvimKM9Jl/M220lXak6AcCyMSPiNeFUneyjzDs5iXxGT38u
eQVHijPLyGXNquJXxEtw0lcL5Ez0tVgmje4BXfdi7wKwPaw4LvWo/Fol6IyRqTtPJ4q5cTiiZFZj
bhpeU7Qm1KodZpb86CoQ6Y3cO6HqE/r0geIpGOeEidkRy04bPEWNY9WId+bXTAH8ExVy5QIw1cks
YBpF6WswxgPVu1DjJ0BDqsFmjHVqF9q6BamRbruEcT7iasIt+WLy+oA5YfGuxgXdVfFpAsfjpyWe
GzQae8PHmgLWjnVR7y82Bou7yxlVoclgKiweiLFwW2/zDj8M2pqPPFqvHEzx6LaNhIhsbJ/kPidz
BuSGApT0SxfNDmaOVrrQGCudaloBgo4qq7lKaeOqb3AqISJae+tDrfpZtDz8HZ2deC0XcRs46m5h
qWtssh6jMIZB9vFWdLZY1GKMMNFpDNUuhUPvsevVBopqFYR8zE/v4b0ZPxkdqednuBhBck976ZbS
n1tWy7hzwxCTUSaH4v+QdGZLqmJZGH4iIhBR8JYZnOfhhkjTFBEUZManr2+fiqiu7q5TaarsYa1/
/UMaua0tBGY8HWq4opu+mBfozIWAp9toPlFthKUfyOIfVXCqomw6bKevasO3TkigOE4KR5VtfQ/z
nGjC01jlt6lINX7KHzyYFVNnf8+wEH3bJ2rqzx0mydjrftneLEHGK5dwLf75AXuzOxyhjlkcfs44
nAmmUMbbfRmHMeWKwXoVXK92cYlhbTKmgran/hXL3UiAZ/awAvdnBsQSiexddtHh/9bW0GP+TsYA
FbQkVgfUUHk8lXV44IPSe6/ovx2O3taVjqr47nmV75UTWkza86krtJHlbEFg566GlMEAzEbwJSnn
s1Q47wNR0lSEg+88pUbq7efPiOP6CKatXVVm5aoy40QrPodOpgzUnsQ2mO8DTlb9pSQfmJ/sOeka
hF5FuEgrIsRPOa5v9ybcJmSctlYsL57DQFasV74MjceE3Gcz3VQpUWAmj+PJfK61HptBu1fYVWFK
klHhP7+ZW3zMoka+pQojf1Mh5NVnvkGmdeWGuOQRL4NbM7ci9zcceH33KFHEr87nj88RCovF7AXZ
6IdJhe3SkyO4w6pCzVFFnyk1bZaW+zJdIBm6HvsvqnmRwnNH9uwbGMf39G/sg96TBkpk1I46OATR
Wa3Gt8aIBMe4vz1rZ+DaZ3TJxs/2Bf6VeotGojYYBKSi07IhnzXHwOg88hCbysVlmUxRV22ZknLB
n4grAP5n/kk34Pud8auCt1g+h0q2IfgwOGomok8dTnhkb8BT0ZCwy2Gs58X2T/SH0cVPkBk3W7DJ
CLgLEkWBuyPLkYXFH8MZvobhhhGo5e7Uhk/8dNidAYrEOciCT4siQyrDf18srdho/17iFCtmg9/a
ntPS+t/pbrm8fJ3R9t/EgefAp6km7mXeuoBfxJPwMa9LzjGBKzeMGfRL71Y8HVbZ+fY2ERzLR4a8
q8PEY2u+/ceq/QFHG+oY0uDJp3bGFRbro7Alzg5Qp8QlEhZHPDTahIj1Y8I1AV77+VVTDAgzOxrz
DSxmpkizRbbC444UaTM0FuVKgdFgDLGo/6X/XFZmdSGBCe/unOgJkq2BOe1wyVzpxOwsNSeQxP+k
DeABQvlpZ2AYLfmFx+p7PE2XCj6n+I0j5lOFDZvMmNWku/7j6DzhPBD1rjoj+1f1N4BEvphRL+c7
x8BCqTxVxoqmHvTwa+w2SFfH1psC3HQ3r/ljKeYQ0GxWCXAi/d8a3GBX7S5j2mcMRtrvnKgjDcId
I/Q58ncxjhDVNTWm8c0sHqpuV1PV/4DwaPbmeRQgi9J4dItqucyv39z+65742tnD3J081w+e8ipq
vAgvXlpAGI87ZeU+/eEy/z0AL19aN57YHept7VjUxkX+yXcdCFB1jRTeElcqJ9zp1HBsapxdnHvb
4dDGj/pUTZbxB9a5zzj+L5o/r7y+Rh8roHEOIUu4CzkXXsKqg+ngPLWcxKt8HTLX/Sb6bQxNuhXP
wUelwh08HSzDy6Sdtjpurxz5w19uUMwtoUCy9MjtyqbVbOAw4nYcDrUNwErDdfaZP7a7XWlewc4O
4mwMK/adcoA0y8K5OlrpCTK8Yvo+l8p+uXueACgQT682b52WhcnEagcq4ZTzkmdRLtil3e7yWrzh
0WmUFUpPwSpoVcWZWU4hL75WCMgvDnUIHClkkRMUuincBDFBU7FmhI9usqVzjuUMDf/iuXvPLEGc
EQAD3xzbIFmcqDKIfRCpgcwWlkPgRkb3iJy4Hwph+m+32YJ54EH8coEt5XB8htbXoqb7hdtySCQ7
gZXZMaBLjdPlSjKSd1X2V4YEYA/3Dj9XbjpYUJ2oIsPOHi45cBqqLczIrcGZPvQWYiRNkJ+53dKe
IbqQrXewjyW3cdGffbZ5ZwSTj2FuvZCGOlIhTd0YeKkaJpf3yFljigkPigZ1fhM0SD4X4O9cc65k
bXzwUaTsWGoA3ngNQ+cHZoSlUHFLc32BTY8AIHsxoaDY6oi/RSZp9tS7/XvKF3XgXF9rYkg7aaZv
hK2wCZyoWxKKHKn4zI5hQDBdgEUMyoAWi3cCA7eltqs6d434ETBijVBNKNocmMKofgTQ/GDQYtQH
QbasQERrkJ811N0tVej8JN85i/lCGY8VYqkDoSIuQA9UQ+rr1/kJW/ZTmADZijKjgr6IM7y3Zg3T
v4Ne9Mb6hsEF+TS/1I0o6jFVF4OC9+qLPy76dtYsXRojIegcC+wlS+jS4i64wmtDOo1pNWbI2HJz
bjwHhv+w/lAmTWBDLbEjF6Gq8wm6beYHneFTMjBUGFJhVDPdJVkEl9wtGNDaE64CGYNY6/PCZhp5
PTNfb+qZw46pjmjCQxtxp27rsafVyGzev4yj+MYT4KXCGsLTBRIl3Ui16bJ+RNkc9QZsmNcBCg8E
yDv6+AZ4MB1vQghSTryBXjXB9PeXqQYlIKa2tXEgfSa3CFHlQ12gPnXkn5rJoTYHssPLUrwrATwq
wS4H5gm9eGD3QHpP88BkWqt5QxgojDHQYS4TPTDqYmvZ60LCoaSeDhrvSWpEZt7WENWA8EpyDcnx
sWG4hbTet9f0yQjIIiTV3cYZSbR/aTsv2I+0sAjCH7ZY8ITYs4JZKPdvC7ehq60YUfkFf3tObqpr
OjnrGd/1o4LvkEGelN0hrSU03BAcCmQLML4wV3nt0EmbnStKjmwb7LMhtIDnxAwUuLk2DVMFyuMF
+vEZfBL6ymJtLuKVDUEhUJZD9zx7jegKsf38+UnGdsZ+WTcMmmEUgthAXTotAu1n7AS1Yv1gdmX+
1L7KyPBrPzedfIluvAOgOFSlVkUtAkZ2gJ2xkKCivKx98xGUGyx8N9vWUIdsZECngWa3wP2kPNoh
+0OH9UTSpJXZL/D10wcqhUaElfDUnuczmHsozyj9MGxJWZrmm70DqC42Aee/UjgKboK/40GA6YpC
cc5sEV8ToeS3BAZPp+p0jx903CTtdDqnaieqBHgnqsMP6ewxhn4D6l+rCYNC3TSS87HfksMsbqqb
RC1vB34eejKqIDyhCcXNn/YA9+pzyR4En+ZqRTpCcTuxhy+nFTazJqYMLzEfWAqA3nE4oX2hUCeV
57KbOM48dC/XXQTH+Ljj1GW8E85hsFKX7V547epBRDuBXlpyCwpFjglOzdAE087CWTfkpFOWT+na
R6eEpqPyQHwrNjgaKyr2cRRUyp5Qzvhpx/JdOrwknEnJDZjrz1XRLAYRc2+8/PEYhOnTTWO8raoZ
UrfnrieFHYCJzqtxUMZ3Y3sitkL9B8BWYbhrjDQDBDbXt1Jn9xS018mmfuLUThi19X57TOOVoT3p
vXa4eo+CDxQtpTUqmZIcW6DMq8u9ottdvQBcLzKvkYgopbODo9i68tOK1uljRhvBe2B/v9aMTCej
YJDjqUwwwuzDByHpNNYT6/PgVAVubdbdePdFpmhQmRaa8yLuYYgpd5rPGMPXu8HbzWUCxRw1cXJp
Jmtu1gZ97fFeSzgDnHopB9Ft8+AipkXdYtJjaJTl5vjGPI8ZymSKyS4v/2+OUI4WGe4BODPSVBJZ
/BbqP377v7ubYHVPLfaSYvcMeA0CX2GIWjUjIvI/UBIRIEFVUuii6MKznbFtsd09nEd7eAOZg7AY
KSGhlVULxlI8MdzWmZXY70AzetNUG5gb54X5Q1uZrMgPK3FTAYv5LYA3gO3dFM4Z7k3R5us+SXDn
r2fw5MwGHalcd7Q+T2BzuQi8Ffcc/qrGL1S0HKt193gmFPvsDmPmxxHUJJeQACa1igtSX1vArkRx
rTORudrYBmYGfyuMCBjQAfRRuviQtfbgRsbwcfb5IJ8hHRgfgFxfaOUPgh3oVZSVNF7T9iQmi0cu
7F96Ctj5jgzrS5Rq3y+lP9XF5cJZ+4/XcvqnR2VmJwagRUh9y78wJ6oZpSx/g4+5xHFh6QuCZmbS
8lXoEY2NtuEgsmiZCNQQftUY8SwwQ7aDLcMnMi3nwQKXzMXx2K0TEyrXkQcLOKgNTH8zMfkChvOZ
uwixfZ5Bxiqd1cSkz1qtjNnHt4/4NTCVtW3cNt0N3nu3EeQMuztSwbvUCe6FQD1fTPIJzIGxjEs/
lRbEdyV4wVYYzna7F9YQjtD5gH6KcQGqFnsIO1E01Q6SHDG6VICixQLyIW62tu+6Xxcw0lQnHLHP
gxE6ot6O6KQSe+P/9svRxRZsNBqPg02jyJ2RWglxrtre9f92y3YjVEjiN3IA/iPbyl/zggbK0CiC
lcu0Za5Grkt7x33/Y5KtU26I29rBsBHo6i6eLovhTDsBbIBWQTFiwCe0ITGtAlwvvr9Z+rSG/ugx
jY68onamDnoYTzzqRHUUmq+rIiJCPSbd28gMmOYvxkPmHIoRbGOsWKheUALqhIzjgengPXA8tOuH
z63/dmkPvzTkwdhsN3B2tGoap652Lff/z4f5lgTqIAZ2AA74peLISd+TNfOxygp9zetkheMH3yaN
0AOmRPOBlOVXR91n48HXAmYIDw2Uiy2Q8QWi0XGz2sQ9Jmd+Pv1u1C15JWRvmRVF3wPjle+cePEn
zvvMPawecrLyFFnXsWbrkjvm1ouXoM4T+zXZjNSaC2j2uKuFvXozLkFQZ8ZSUEeuNJ+Eq3ACv6Bb
jpftqbWGAbwCohyEwVX1g+kNI5VisuBO/WVYki9+uq/xA7nwNOtMfSv7jDvmiZtzdBEDT9ySuVJ2
gzVmWDwU6/wzMvfax2BWwu/tl9GM/u9Jr5AZR8x0ABdSg8nGgKv9g6plqWi+zf9QC+s8/iWVnqpx
pl0+2U7RXLIxXrMMSgfdMdMPUFkFR5MQflVqTaaUk+8zzN/oKggt8n28TsCnBWAIDiuMicZf/1FY
ErwADRktwGTIbMA+MRp+7NLGKA9wSHBxIVsUyOIYIsyQNvqNkGrIjzKqYLPoNxl3NY9rAkftbUGa
oT4X6+/NoFO502+VBgs68hJ5We2WjMLLOTRzsCrNw7fE0O896B7sDsai5YxNKSMYkpzB+cYipTSS
jVsC0hVat8KBHkVV/Amqbd46MmHl68GV84elw9rTyTlunI2gpbqDy5FvGn6ltUjOP/b3zsk5i81J
ZnM2bp50dxr2axeIJLgiCBZKKM5MwRhd9E9jsOAppebv5KeklZhz5IvobD9hCMuih8buJGblPZBc
Wn1DxhEneMmtIZsROg3zm3KNUww7GrrsdZd5hBOwHBKwlkogrBwhnRfFwQusT7ZLeKnp7CrUMqLT
6NdzEoCX4MYiOQoCaGd1xLFuaPOhTlDxF61D3Dr1ZYTsB3kYpj3mJHbwb3oqKL0FvYBpzbLZQfyL
yNlbKMDaAYrH9odahxgOO7qUe6ma5sxl983YHes2JvydOYSt4IBzolhQIZkTyBkMWlvP/NxMxi5s
zLVgi+Dig10U991am4KlMkG/b8Ed62nYLoJq78GWphFYs2tzi3DhOHTyfhcOzGEfdFy0dpn5imww
6QpAMSLjhwiiH6aMcGTSoJMpP/xChi0rzkuou8FeO0SUJ6b2t9erKXK8LpnKx/Bx3ooTjEGW+TmS
3DKwdVvRXvjlT5lE0Lkl61c6V4GFrewYEqqu7Wou7BL3nf1UAK1z52X7wF+0lUayx0wfpOXlNUAf
zGg2uh/ZfEg1KGYcqmRG4lH19IZ8fIQkhzkN9sLpYSx8sZPFGvrj+thwDYUlghBnCKD4RowpPOjg
TavgTVY3hhKsJOs1cokvwR/9Xh/ps8Zvv5+mf/eERPW/DESLz7QuMnIJtgnkt3bXMtfeMj9Up5mG
5lK2hmBdNLKklUxvzzktkGSsUxcB3lA1toy/U/6QoJZdNiVwTgDX0HxFE6sEyZhL7XJhuU2MF8yS
BiUSghqlN8U9x6SH88/I8m0lDBVYAwlIiTYBeQXDGMYGgSCMCQQzju68mKPc2tCWSscvjBmLHjV3
1K+rTmyVIxSdEWw4jDwk9kj6XOafY4y1wmdWhrSGbFbCUoeHavfRZ/XIytNNyEfOTEqwCeLgt2I/
61VMHTRx3ghB8tE+i7bk9Lxr75NYXQVNxB/h6PBECbjPMlPuzExkpZAnFTzbm+5nlHyEZDER/dpv
IjrKGVdUtwVGocB9ZP44WYx/AFtoP/tmFTd3XTa7lrhO91kTp7irV1R1UQiZAX48UxGjjHdh7YB3
JKsvsDXHwC0jdA6OuKAgoSfpg2EUjMBa1OUkcT9lZb5bIlpRxpFhQfDn23pLbsJ8/UuzzQ80ex1+
A0q2odOowehLJq4TnurC7tHLISmD2DigDDMbQoGfqzGhUx2gtEXHSY9KBpVKaYvnR2NzvatP7zXZ
VpUrYcs+fRC7sCSUKxbjcx2aDcHxlJlYQ1LaefEVIkRRnh4EIYN20v8m5ovSn6RouoPGVpK5PCDF
ylIHm3JAMNysBzTOkBFQzL7lM30DTm0hwxiS2ZdqsaXhrj2Gyr1ZIqSFY8QmYCpQLcbkuYZIRUPO
3N2DyBzsO6+E+XbGk5EpdAoyZrQT6TuZhJbFfVJupwuctIntgp/CA2GEB2kmS7cjdVOMNskLBvs4
tZRnkHGxceUB1H/VFVN0haFsQ4luDSZBRXAcvl1w5hjJyIS16FZZ0Emu3rn3HhgjqgHoTMt24I8H
vqRw/dTv7Sd/uHK4hQCAnXw+f1ZBQfo7IBtthWJFxTRBcsA9zegj9DVFbAdlhAI/bezH5YWF3neC
5sDSVacBWyTQHN4nSV5w+VKi0z6YQw2dVgG+4DgGd4lIH8ov3Yj1sW/adThyx49zRapobma3HKb5
YNWnu55ZuQaDag1lSU0tIKbH56IwTlKt1ku7HUfoZ2i9aQdHlA7WN/JzNDj7KGP0a+m9FcPspzmj
l1LgRI5MTopaDmI+ycv6AjBt6Z3lidWPLUZlWfB2SighpdOCeMjFXcHQZbzpv0sRYsQjj8prQ4n2
8SYfJipWkh3azn5ROsIwa85ktYSZpWWbSAtgbOCNAu7CyBw+BxDgerg6KO1stMNB7z07YWILSOgT
TXXz0P7PTwqh6T3jMPUvY2JEk25zIo1WOcSCa795VAEF8tCZNCs84kL3+/vkAEM/ovwMII+fEyIe
j8qloAqgLG+tCpCJwxxSvGbL3EzHx4whXY+XXeHoG0g7H68NiB8akP4DL5ydCkWDxVZfJTZTie4r
J4wFCYPxOffesDMfaxzEQUASkwxD9qTCNDDoZ01PqHnOdy+svEx9o9GV8/NXecP7i63MH/Lcl8qM
cDhCqNMgQ6remmOhBH9AQj/Wsju59X4biw0RHjNs5Lz3vHPrWTIbU+uV8G66n346uGEJf1E3D/97
gmGnB/hLe+AL2qp3J0SqwvwvgPfeIUkDYNE04770dt6/L6gGOQQza8Kkgxtjh7BrCK9rX8IvM4op
dwD+doxqtgOvYIQ/ZxH3bhvowZN2eUnELk3mGuWpW11xD3mZn7UevO4VPfeJEMRg7Mu+xrpcDBV8
+r5oOEsjOlAKlS+mtxbBv+t0li1oqgczYlGQRi/DdeO3VEgHefFq6PcNCFlgO5MTeYwlMqyWau8A
oIqE3oZcOpyiobPUc8pYVfn60SZnFogKmUMA1mbtgVPn7yVG2F/VUhd8ESzEztVtytYXnmrW25GD
L4k5ZBSk3mg2PEq6kw+M76n5rcSkK/4Dq7qjFOG6YOzCDaaLb6i9164M32b9GHopXxjQKuFjZkJj
hREIIdEM71XjmRDsZzdMEJcDJ7vrLogNUtiIwO54llzkWzznX5GOcowXzEeF3FiLAOvJsnQpMFXV
CoeYHU6W8pohghMLz8/BaWB1EyuLAiUnGgBwp1kQ7qjigxjCdSEKGsavM5KDCBrgK3Fi1Ro8zWpA
uBJ24YaWe5zV0vdaZImZgts80RYFSmzitPFSghRv/nyOaUCfek+CaGFzFk6+kzBLzmeKTaOAFkQM
DKJ5ru31dbFCKPnZDGmLfeBJuDeHBj4BBbB0zRalZGeHkAGc/93hM5CIGQU2BTCke5v8aqJo3rPh
lGfnyHfl6ZGNXp0bCqZlukMFxZVCEhqsnWl/HeDGr6vuYyZt5Z8ncMwbvihf+4Ya5JsT5ue8jvF9
xAiDLCiyBd1sHa7LYHR7n0KQSqa6M+RDEKOOxWBK4sJjn4R4oEdXehBcUjXjsSUHokc+MY8QRkCR
eO5q3Ltwehpl1lcLKiDZpzWuPX1XXeXRMcxmrBL9jkPNZ1O70NO/ya4QRjM+a2GCJGEg3DIzrCPP
EQmpECpi69NZ8E1Hw4OSU/4OVuMWEQ/N1mGSOA0R7AyI3nv5Up1iqpW8NuOCWxcvTL7OEIci3iow
JozQfFo0IFl2/PV0HZme4DiNiBxzKafKBTXcF7v9D5zD0gSVBQ/l3mFQ6mF4TZM8IMhQZHd8rfHT
erU2n0Mb2YxVqtz6BOlKZt2eIfHYY8WscRDGefcvx10jM/sLYbcKxz06pgdNsK325gdKE3IheBlQ
DbBcnAPbajA5F89S4L3Frh+6Dc0MYcV1MOaUZqRTrTA1hMzek5FmVgznRlfJf2umtEqOEa83NMfz
x9+YGDlDyGAEWM+5I/2mJVzldj1aVc6IBQK3zOa8t1l9NYN9UCwySdixsC1AgKhA3naG0kguMezy
oPaEf6WKvtDV4b0w/TQLRn74Pzz3cerxbX+gPq/D1oKsAzgFpopYl3yNpN4gqX8Nie4wMeTHEpU/
qki303lcL1JkjUFp8gtQs45JF3Y0zvc/9f49jdqt1kNhanD85R1i1UD36iaQoialPTp9RQXKt40G
FfAbyjwBbnSGOiQUaYljaqXYSuQAsOqjXYRgl7aCZukb0ERgGwNLy9WWhFUzZ7nV9oQccVO6DpwR
03eQ9VVzYz0rqgVpoIHAAzc8X6S7h7KQWge6/1CyBjRYNNPn0RTBWLGCMtTD+qCUKdEoQ7ZHQbtn
hl53gNEhWFDxS1VI3d8RhHIlcPBVBETqbCZLuDgNjXhs6SE5au0atTsCyBlJWoI7NlhyVRJCkJ6y
xGO3drCmjokOvjQghrybPWBx/pBHvqxaNiT1CrWdCuIU0FOMfyTaHajM88EF/+rcGt/F6srEldDt
8mXSu89xMCZMZfl9cB3Ef5QtH4gId/oWoWcUezRNuCOIMw6S/aS6A2PTdsNGSq8Fz3kzGO5fcxy4
5HDToQcC+rmP2+2LIVFlkmQzzWUjSaZaOldKoiVLczT0FcknfMloGPqO5m/GVRPVb46vLsBubPyY
6uzWfrzPmJK8TWRfQ+rb7IfDOSTfm756L71WD31Bam/UuVns5u2vMjhySb5/yjr4DBIzuQ2xSy4I
E498NGijlS4ZMsj4Z/ke3xgZ5zJBT8zJmZ4u3lA6NFYqW/YL8RBUGzkid+3ABoyQ2t+YxSoP7Rzg
pXbaKAj5eqsrhm9P7dJcH9RjF8g6k31yqbaxSDX80mTfiKGAkVHNhgNLnqMjL46g6KCkT0dCO5BA
HxzSJi9l0Dlu6guKvRZJiLqI1+jAoarCiyCtiHBcQLTcrYVZXI7wJ1GhCjoJO4igynM3sfvKjlRz
IvuDyBHlDO44zKYlOwJ/xZKiuQ4IKvmpBVAymL9lf6y7TC4I3NmOwF7An5wRq8XPM76QbI3VIYY7
Mo5HtPf6T1xa3b3JVkVoa6k9KMz3teAUpxXMZs9q2pRbZBlSd4sfpEYz0gKo3CjE6F2z2Qj1Tsyw
VAc230R0/t1x80fx5Mr+SoX+U6t2F8AduwEW4Q38p682fOMA121r/MFecNWBsVIq8zhezhi3QCky
MJWnXjHGWxdCcIcB4ktyGhMdNxi7yCVYOnPKFuG7AvwFzpNaoMiwlHDp43xGaZXNefd8dW72Nmf2
144wmalXP8MA1jYyrXjWFzYAkmrluQu2BdNj2QE7cC50YKaUHKwHsPJw9iv8Fyu7elnpgc8nrWaV
/bdx/F0WFGjfjcs83lQPm4CCGEiWe8WEkwL7IoW2BvPOmigW4iMJnQ5QgebBDqMAwpBg7Ba5BcIn
BPx//XJ1fN9XK81eIXXcUKgB/kfrJLH4FR2uAR7BMIJWOJ+/fk7asvu15pc5O9JjWL1h4PRHNMkX
3/pCRFT7XXJCbwIMI8Dh3eSI3pLhClcawy97w/4z4vf+F/v+s+BiRZzA3AYr/AbS6SdxfjeUQH+x
+8cwwEYGbwboCf6AUYzgFRp2cz9GvVNwxu2OCzfnMkG0QCINiFJyahIQCmsRJCs8kt/gE5Z48k1q
rY56baxYIUjPZ4iExYua63V8RSjwkYHMue9Rphi6F0j3hUrkvPlDRR7AnpuQ19wz+wN67MxEUH+P
emoiVMtt488H/WQWD6L3sC8I4PyPuXP9kY0AEPS5siXoBCcE/qM7K+BZGijTcAOmX92NgwQAWiet
QhibCVp0mK8ypq3cbRS747HQg7Mrv7AA2cvWSEZO9aVEfRi777S51i2EAABfgj+xhLATG87Qw+y2
bWReORUAahnG/k9/fYuRvjS9IRuZ9q7sKkifmMdWMBoKLNMdtcetJeTLbe1q1lnaxE1SL0GbzCPf
sMDfYnUzlZm5CXLu02S+0sxfFZtmimfhYDQG7NehErFY2iB0XEJvXDeduvivkRLPb8J/a56YbElq
C600cJaHnvywXft3tfFTBx6P+oHrIun8DU4b2G2MBqtkfRVM7m3fSNzR4pfgx3FtDxcMLY2/2Dy6
s8fXxC7gyWVtyqCcdvGTnJjj9+545PO87D3JukYCS6wuLGKlj+DxwPWHajmZ4thv9Jy5UwoI6Rd+
qzNxYNKNhAV/uYfEhIbC4DoFJLtUEpI1SfMEFugsaQjQoiOivgj+xPt0QsiG/ebQFCpSADhG399+
Udpa58juCMwn5dp/3eF3oZ1C7JeCHXfQ17EQagTb1NTNkbaU8AXSHMYqW4FIXnJfUGQ+trZbR/Xi
seceno52FYNK4wbUGNVGIMtWNMS3HGW0BT0T0Y9Zj7nfZsWHVg1roqwFX3n45QjHuCXtuGxahUOR
Bmc4Xt3WqLesFuokqz4WFy/aEtQnKRc4wQeUG39N5BcJcP0jMe4vh/gnI7v9sEE4j+YiHNmanNGt
ILbuhWTbU0MTaOCR2BrebB0EizdMaP5LzjwJtrDVGtsMtLcdz4PRyAorXhmsAtOxyAL5vH28bPop
F9N1eUQkY2PCBiV+kW7sBXnNbjPnXd0/MMYaYRKmUc64EkxcGpPTUP2nadShK/NHmIeKrxSvNyy8
pod/XkmY59HQwIGGf3YYkjktUG/ZZF4CedHhP1gQKjMi6fDcr+b4fZOLvdZ25GWTIk45GO7JAlB9
5dpvGSDBC0lx06G55eNBOvv6FHEqUx+q2OdSfU4pMXuEkJx3GYJ6A1/81hVa4m56rXwKIugJqCzt
xvgtrd8//AngA74hzoV+J7wHOCUvAyZrXiPcVqBVGNAkn7/qnmyu/UQ3kmmzVe1P0PESq35OluSK
TuCcQeZn+vKddX7ESvWpQScKDGH+wS6KsJkU/y/Ggiea0jEbD+tykba6iwWTDQdj94xtzQndkrEe
Kn/RIGxQ9SDpnHdIRP3J5jF263yGLP1Wc7WhbyGed19u1+VU33AdE5OEHxsqLFtycr5IwafvmHng
vsbjgbPhRHdMDRDljxCngxFUgNL8nOhDW/6cstigiOYoHZ3w4iVUQyQCDYXXHyiddHrvdDdcyyQF
5D6RkdmCpomIRmBvlZq32H2xGOKvGfDyc1URun6KN5GX7mIYM7vUHzhNDBQRbWLM+u6PVS+0WTDl
8AVp76n/YUxWw6xjAh55pJ9Z39/U/zrpTvQNhnqAslr5tR0tcpgskMo7Dn04AWDReGB+/5HEUxgP
Ru4vdxpeKsvL4dCi+ALU4pDoHCgzAOXDX3UtkmE6plK2ztQA2M/MpqSY6/bEEuw1Jsn845rvJMTt
lt3sg7LAr8KRCyTmXDM21pZtIOOtiUqeknU38eTNx9MwgAVIxToivmozdT5A2EhLStyom59GUGn6
NVDYCOMy6aYukONT/KcEBvB7bFzFMPg7PxZkywkeVe/JHh2v0c9k9ugTGZS1Nb17apIaEFliv6K8
ZKcdWgCQr1OjKQbiZ+pn3/M/IZWc+JJVzYHZUSHKLBTOJvhgLA2znh6g1fADzGAGDg+YqVc9167s
ErTh0/GfCElhfgWyB4HTEZ4XTN13Yqr4b6IoLrbKJ6/TItrJTbgoAZkxFDB2dDLeYy35HEeS1XvF
PHehBPEpfj4+7PNNtCLh5meLlSGEtMI5PVYdnAEY+Vx9+hpAKVlECypoLOV5uELOMdqqLvS1Doqj
6uaz8p78IHdfIhcJQTcR+8Pd7EVjzzoCCEJdJQdyAMPpRCPVkopOxEj4oyzIX1LZ0jifI+5nYjRg
ljNkeHTOjiVqR4k0elJ2qGGnQvqT3N9w45G1zMs7qoR5i20EXg4uw1SdZg3Yr/kdUYDRAteF00n4
iNdBw/ueNwzCxMLBnNJrzS+2KY3TjT39IiGKxwyQY42XvcQH1cVu40EUwfw79mD8PWc1nDyTfy1G
BgSB+gOogxZdloP0xEQkm1j4w2UiC0V0h7sJmk2eZcb95D055yBBEHB1xMdln++TJXjPVFsJVPzF
JwK7Q2NFKMtURLLoQ6iKGvRfxHsay+jf07pT51vb2CkrbgsxQXFbr/Q+Ux2/qciTsRHJZjo1LAYx
UQBupQBH5xCSQLfMz2TNRHO0Tw90HlS2o4AhL92AFnzGtvKxH3+Nzia1wmTda7sHpATiPjBbpxT5
q8z49t2nyUrNrOgTRO957Iwgq/qw3nSwnME1pNJgAUdYskiByiThL00sul6uuio5yFd+UK2ZaDfU
StqaGyrHy8ydnNUpiAMfp0ps3m9b7RUgedmEYIqMjVOCs+pZ7CJPYdlDwwMk4iSj+sfByZxMxWmL
NnmernC6C128k0lo/SkPQ6ha9KYlhm3mEM+F/JBkC86v15Rf9Zzh2DiI3PBrAta8zyW8E+7BAMwk
8rTFYLyTwVTK5QPlJgMbPcCYbKzNROXGcT9lotL+xXSwHuqkr9ny16LE681SlSlnHO8PelhGcNzX
/XpaNxtQySG+7K3CRwsEHJkRsz52EKq9huuqXH8nLkRAvXQKrvLSybvpQDnkGUSk+BjhrWd1vx+s
abiwNQwlTIlcqhNDDW63Cf0A46NDCTB0GKoHpbOKM7yAMOEsEeE10KxH0A3ewsYH+PZhFi9z8gUq
mQoc4bfcKKhBcy++4As05xJ8P9wEx1AmohnLAMsKpFDM31E73HAvwmwNX4GBq01D3NABA7nbKPaK
ecp0NACi49O3QIPkyY+nWCOnjcs9Gh6Q5zx+3zfeBpjql6vxToX19eG6qJBVVa9EYCVCJPFeoElG
tt+gfXApMRSAMEwuN5S3ReMwGwGp4iNFCG2+K1r6wQB1s0J76cj1vnwvhoU9GkCLlNYxMuKeSqtI
N7rCLMJ8TXm9mtjJes4yi0Y+uB83I3gOSAAPFAJ9Cf/s9r0BkeEJ91duEImgDwOJkh7WY8dAIec0
bu3EY2KESxXCIjiLqlErU2nod0eN2pALjM0AcHbVV7jtaSO/JXAjKPgoAXhSHej/kXRmXYpiSxT+
Ra6FCoKvcBgFVJx9cTmVgAMqzr++v8i+fau6qzJTBc6JE7Fj7x3gJTat2TfCifVNCz+MFr4FjdFl
h6vhzKjdYw9O3mtjxfevA7xAUXN82x+IlCEgOWygAr9Lw7+vxiwwypw20HhI95fqpmxNnvgokR28
Ma1z6ld4qQKj8A5Xz9pRYRknv55faeVDLM8d6EDWvV8/ebh4kGAphHqBFABRNQaGTWAJqDV5igcE
vTK8OoigQ76S39R7TWpe+61ie6DPdQkODz/HdpnSzHAePSoqZkJnbRJGzXmRcD9D+gjaDikIkAwE
JGiKjAPZW7oUaRRrYE7Nq8+HrV6B+Y471QTaXXf9wTqyoxbHyYEIAtgHyfBIQ8B73ya0Li7MeYNS
d1o5DSO6NJ3nU5VV+DgndMHPF/VMP4dJ6a1O2fET0d5oNpGyQC5qLjsDY9ZZ34b0eEwEhQA6yaXR
A2XhT0SO48fFR+KqByWuK1fVaHLz0Q4/f5B2HJA1mjl2uTUCZLYJy8JZ7VohBRjmLQqOCfw/5APY
el3CttADG/Z9dKJQapE10lxyN1/S6sEXo89DqiNPvc8JTP/O/z5zek2H7Jwm2EfCCvPg/zf6Sw+8
YQVVqzbdL0+Uu/cMVuNHz1pYIe19l8nZPToFVH0y6Qld+ezj+IP9kZHaMrU8h6xHi2nEvFUQCmA1
aIyoHqPP6DNuibwIvAvEbUVuYfnmFg1nfHPh5fchh0Oje4tZwZuqQEt7iUpCxDqhx+CEbwQREFRH
1EC0pUEk+MPTr4cfKrpC1WkRbJrQ3uA9Qp6GIgIdwkUImq2gFo+5k5r7nTJPiwAGer97Zv3wuReF
NNTEsVhVv9NX/+LdRNiTbmr/SNiHeOBi3t8rR0f+Y89ytEEvOwPUPV0ISX4xPMFoghIbXvjrhYAm
11lJ3w/by9Af2M7VjmPwtKY/4yCMTuvWVvhQ8Nycsl/2G9coHBd7CylBWntnxMjht18v9DHsJ23X
gQufO9eA+TFfepw7Ex0CV96gEkgfETy7V9Qcvrf66ENRDcNbwe6AGZtPG8sqRpPXsduoCx/Rfo9H
UZb51Pwhb2XFiPuS68yE2cs2qPYyYh1zUUI1Kke/26aiYeleAGahdJ2ZXKpgb3XXjKkQCR7MOuBX
PjPFY9lvWl62ZwZHie0NJkoglf7+qKtDAmc3g9ylDjRD4zF372Pv28Lh2l5x7Hb211mLzga32AeG
c6oJaDpuuMwSR+klvgVfv22w0o9+hmWhPrBUdp4wHvSGpBa+WJj55eYK3+y6yQb62J99IoAkDBA6
9sKtldbwBIfD9nCQtrBKxw1xG8cYCB7jZx3dLP+MdwCqWmYphezpKbF4Sk5vkIh7MqKyM8K/SLwT
CV6z2Spooh8TSn0ZslhFfGJyMCXec7iB2neS+ScgvfZ7PzZ7YDDwuXOkowEb+m25wn/tOC0aSIo4
QKnVJqum0yYcV+Gc6uKzds7EKR3zMek+sqUTrfL2j82R7qRafaKsElvPK3ak6rF59Ro666ewXNhw
htIP+3EbSSnLHQrQ68iDwMvp5h/zQHq+VLmgXUxmIREYSz0ZInaLm5ExHNzUiaanvLKpB+yRcH8E
5YRE6+gjjCi8fS7gKKw92AGYr2qqxkkWCVmyh8jJ+yRZGLZB5XD5kzYVO3NDM5RGZQCL+9WDycxi
haklppU6O6fEnfY4ybAkujkGjQfcxJyNxDATFHjfzoh/5AFAcf0Byj2oMKgPuZ7bkF7QtL9sYdsi
QvLbhcF6y1XEmQkvmK7ez6ZJeIP3SmCmNA+EeB2K5/z4qYmLGPROLCVGcxnLNM4a2RlJqUDTsLP3
1jtqOAJsGk5mpO+Ls89MVjcy67eD/vQwsS7xHvI5p9MGlyQfEKyEI+Td2n7r1ju7WEajcRH++sfi
tzDsDBD77a/B1WXuerD3TSfuYEcRReTXTHVJXauvzz8uc1ynYmUfP9GZ5ioGq/RrxeLctsafzHT1
wm8tcM4C56FDwDBdiWRNtcG5mn65WIOFe4IEhlAHV8DZ5uxg23BfB7Bgtxq6RxLAH8NprME+6+zA
9KjQCFAfhlG5PMXsuMTth/sP71pwPLt/HWzG47Gd2TclDl4xDUsyJY0y2XQfB3vLfSl5+Dwmfrzy
iSghzNkVA+cHxjBe3HgVawAor0x3655je2AAgFc+TOMjnsWwIxubAtCCxMZnI182DzotDlHM7G/9
24vosFpIJB2C02+Y5vB2eWLAPxhJLZfP7KIM2rK49tY5e4TG/MkrEcC7ZMOIm50wLCa+Lwd7BPrf
Uagr+S3xZ6bpdG6A3CtvUPgVn7wJ1k1BipvSN+2jfMeot+sXBDO84P+8PBI8pjk4sD12Emzrbk6Y
j7L7pkHawqN4gQ6znFtN7zB8vkHKPwFIOQH6RWMGLK1mTLg6w9f5BgdI+D1yDJ4kbKJed31ThJ3W
HH0CpExnjdHOMEX5/ed2M0M/RsfBSjEUf9LiAMMuTh5E2jxtkmHj9DONZyDtEKYZwfPXeyArGZOF
txp26PMQ2j5JfXgTNG4lvyGJbtDECheL1Fiv2w7DELXE4unWNiUICagVWYiBzjT0Gl2yuANcYcfc
vnET5uoRxHdRmcAIgtpOzOrOqzS5Ljb1ckM1wSNqWhy91rodQ1d24AtB07f7WEzDEOMewV231NUK
4MjRRL46d6jQPulJwezIa8hbwWIsmAPxrgEPYIqh2jTAGQiF+nEGkaXGCFMjd2GqFPxzSFA2LTi6
TBcd7K2qYrpS1aQB0Qsjrm8T//EYKQKMaLJiKLnDjlrF2oIIJVqB/C8D2XMeUSYekyfNbM6V/Dg2
UCvl6lWQ7GRdN/OfDDk9+x3OeOdkqlqd/j11gIDrkEUEiZIobv/KcIaMplaGz5iemdZUpgVjGcP0
2ltA1VMz6lqctG1GCnIkxTHS5EXb+U2x7WvjDBT9oiI2J3izTp8LRMJFck6ERgwDmMbLjIKDdjh2
X3LFZZ8ch9Yq0y3btrYifiOio+AsOY9JLZo0ay69JzWv0hYN5yTLkn5md4yMCnm7iHecaskcgINt
QHuUf9+SMXYwiiat38+BisXsG2bJkccEOJK8WspAa62Wl10LdbC15y0npIWhR6lBtr/P6NVSlZJ0
/d3XEZPQxGKIKPU0ZQNT+BKIeu0eVGcx7Gza3R6q4ivhMhw/OeGhRyOJdOuDR4PSQvr7TjmSpK/0
mdE6uHdVRigjpEHQoUND/MfubAdJSJGewaJhkg59B3w+IWTaxyGHpZvPjYDYeCT2dRdHy/07fceI
BIdYS5I5c/CK1fGJXi2NuuwCIO6YWZFIB+8wFCFSI30Ifvrx9/tDlKsb+iIOatkE1La17rW0IftB
RLHSoIMdXme0Wr4TdBW9ekJu6+OgB7Q1/o1/MXp6JJgiyj7rQDz1ufejbkEsW4GquVS+1JBLwg5L
f5XqEY1hJmYDC/kUnknnrDbHgOMRM1l+3RyaVkAWBCb6P+wYS/1lG0/UiEpndlP2iO94wOOIrg69
FpgyxxDiYdsIkAzQPOSHdcI+gk47FJa6agb4mvSP6PodkBncY7nbHs4hq38bGcTOfS9pajKk7dGj
yyzPAYErOcCR5WThOfjk5rUMNlo568Co5oZa4i4+Hm9w4L3TI8uZ11p5GGdj7HZCRpEO9o/+xkTN
kLLc7i0xK+ZAbuvO8x9G7RDl3BL/FumlANX9OYfQJkDQK9Bt/4SN1JRBP/9+2CWLo2/tIq+ZV2s6
L8xitt8ZeYeDTmx8QCLKacDDiIpAsiyMWkCzS6Y/y8pG973E9Hct2dfHk7+bgG0z/Ca+TRuEvKXG
q1HewigjCyObY6hleo8RaBOjoFbR9PMNkDroIZBYUspp4hP5COOMMAURYDnE5Zw8yy/FoT/IvQJp
w1mSKSzi6OQfIs4cPuEk9zhGKJSlYlip3PvxuXNvFcJYo5HAD+b9F6dKny3MEXdc8jXsISTrQrhg
kweUoxv15WeWe9VktSAqgquOfkEzoOggG++dRmX/7IvZF7mXSy8eDdYteXHqNfHDsYtMLo7plBnf
whgBlk/aWcjnaMqJ16U1GmaUKG/P77JPVqSbMBtuJFXbAadSzfZTb2/l3dQeM5jssG8zCnfxCK69
gy/n3GmjLV7URayTAerov7noeqiTmPxS5p556NtIMgfaiOSQFHbSzbgTCszLdCoaOKTgbsGmhXfj
voT9c8Ylhdt1xKX1TI0v4ebM2KhDJN0ObO490dFJCaovGNGxuc+kNiBqP02Okf5J/ZWAAU5WHefs
vtmzZzz4aSVZScsXFfvPa8+F9AOtUXEscXP4Ov8mpxSzanlI9iZpA46sWYMA6G9SUPKwpQomUXRl
GtakQydqB1AqDa+/hexzIZASa6pPiVCQpSlwpLDZ00jS1eXqnmYH/x5cZlRJ2Xd3CLcrjy/VisRb
mZwutYfATm1fWMyf46ZvjTB5m33ost/dt6dtrf4ZzGXNGeS93O/8TlqAxXBnm6NqwkgVbr2NxdtC
zH7RMprJjPTK6eBsj81iLP/djEiaETA+XEgTvwhPuNP04eZpgWcduh2mElOrson9dYrGCyWl+nZh
N3Dk8Tq4h9irJ8wVVxbEHdmS81TVCss9Voe2/fGKX75lsaKPp1HtWOBBDMhMmUzVTpvw+h59k6AD
6xbdEei8Bp13+iZmak4nYuN3+0eaRq+4yPj3sNFv/bvH9VQ2X3dEf+YUwtceX2PY3uYceqpzH4uC
kEoKxBy2WSKavbeDozcPNWe2HexRJIcWk3rSE6wqjkZmTTVG9Ha91fAeF+v2llYDKU7/6Up992Ka
1SHF2qHPOBEQfWwT6mmR0aNff1glr/jHEUYuS7h0VwuOL6fj9AFZaFe+PNxBYspYNX1HIP502Qza
Z+aIhrO9owF8nfwb9kBq8CGlIMJ4F3VggEnLG8NMmTen+3ytYSdMKEqyPfci6S4PktWzTZgxycxL
GRzygF4rHs304yCYs/CAyBzoe5Kt9YmQiE7oXzVDLbsKnt1reNKjmsJ/T6c95kjTzj2OxC9zjIYC
B9NJY4A3EBjfvoQ9N3nOTomBdm/WfLkrt/TxK/E7WembO/oKovmuAqZV0S3Xh92R+H90wPO4yTBs
p9dwKe7T5bjLXuq/MUXixDTtKV56JZ+4h0KN8CrdS1qcwxtcGFqkf9sGW7I+XW/IDh/lkfZjrP7E
q6C5yH09xaWc59qmR9eFakt7uB3qKaV1rx123GJmMY/B2UGFz2RgzlHhv8nkGcWkKUhUNq80xVti
gL0TtaVfxtakjtp0RXg7zuiS761mlos1vwJ46z2gB89bxMtdK/0iS3Jr2rT0hAY5JEc6QyB/9Nf+
5QyRo/EWQgGfjERYdPL55ZSJEdZBK7uUfIBmaKiqt8sTekfGrhHrWXtQ01qhBzsdnlWlzvxcV/EW
mCwNSsALuhR84t3uM4CMQMrBqKIjwiG6rwRPqtm3NL0vzCxxmrh1vFzGAo12eI6x5YVZ0EmrTe6b
43YIYBNYk9P8GenLm1tHHeoa6CR9hkDg60ngQNFubI/kICt2jaT5IH/0Za2ILJ6ZCxfvtWsSwdo4
kV36Zs8MdFfs2B8ckRCuPST9mze2tI/Rg0ydOokkaNCMoZmn4lV0wUFJvr0Acr2PBGK7pdY/eJgc
QdQJq0UR4fIvNk84JIkf/y+ussZ85ZcDPULeD4GLH03xLaLHy/FqeIZHqUYCBN2Eo4x3UwCcCv9o
t4poqLMJiQ34JzVhyEMqxeLmxxYl3EPDIx2NVuGY6xkaPRJgeYV2D3CkGJK5cCPH7GdG1+LiL3JG
mM4+giacc4AUNlSwfj6Sr8H04zAmD3Xl8HMYw9FNRVN9D1qDvWBdHExiQvwh3SLXuvGZeF8MucO/
TLin9EgHjgUwSkShuRGCwZJ4hI0zyAZyZ1Sb0SlsRV9oE52lHCbXWGdH8A9n1ome9tsFnZQ6Wnc2
GwpExmyRnESypcYUDWThFnmbDNTJRxbDp5u98QmQhC6VV/BFiVYkg7RrKaOS20Q+MFkliUBWJRlw
yHaAJxPu8op5BxxBL2dwDxgdQwW9t0BVdNyuOG0x3b9hvkxSwskM+jPhxJW6gBSz4GQGBoG1H0DR
lbsBlXB2mR39s2+p+6brruJrcEi4g5bqqPpFCoJT0isoSFUgENqdUF9Qq1nhZXbfgGyQw+TqtyFF
Ik36/bHTKp8ihwvgV52chxhjRifv6WOAh/NPB3rF1ZNG9JUghP0595oWqL35eS8Pt4E53n1srAZL
APijcCnheXJgau6BOgQi3KYvQNOHVN6KGH30U20Py4kAo5gQ9AkM+pg+YtT2UwgSHBWnEKCClBJk
/ekyBPPh7XZd9e8f7Spkh0X/RBf2DeuCU5LGPmLObqhyvw7ugLrE5yY0AVhfwbWLWU17VPN6f6SL
eR6WbQckIg8rXGBwdmL2pTZENvLwusGuOcDIZdcG1qKCIyOR6pmEV5DJPgQGGsyh5jO1l5pDyd9f
kPdiu+G8+a6Pp/sP1hTEea9NRoxHzJrS/y8A3MfA6D2Achcu4oB0aLryMYFPO4y16kSnsSy0TcO+
jIVZoc7ZC6NqCfXifqQl7bjr0YJmibxI15iAgE2pz10FGOoVk0x02RVPE2E2OLmUFzecnHeE5wT7
VFPc90i+HLwMOEG/TvKIYXlgzwPwinZpByuB8QJMjLTBWBsuy4VskGVHobShMQL/iEta+ZzFXQ8O
pFys0a9di8hHi8XuRPIeRD/YITHTxQxOEyFaMeQS2lYgDrbGSJzXq+DBQlkx/CEG6315eK8Qh7Uv
/BiZE/LxoOU69y0UvfS367ji30MTbiDECeaiTcyQBuAf9YJQjB7B/WZdoOi/VfLx4C7zoLHxcA6c
ynK4kh9xOUFnyfL895qLeAH+DjOFxU2KBs6a2MTib7hjMFiCahtLn6anR2RkBBG5NuE+EN//yBsc
EDzm37zJuLYId65TyMyTGvYHY7NwMPsQ+LlN3lTCiXwWLt4Bame9mKREMkCRXIrheJ8Yc0zKmwhp
NvRFafKBKZ/oE1A9cmRDQqMeR2wSogtgIEbJJoPLyCciXO+MGBpegMuiuzlzcCCHjYwZ6IBFVi8F
j8jAUTBRMxkepSu9b4Li/58MRge6XxK4hF45NBTxhaJ2kg5BICWStJNIq3vyqt/kBtRB1QpgzmB2
9QokhmBkAzOf9SVrjTjFKqsYNCW9Kf4kSPkTrLgkjJXeeSncVhatvAweBwwpL1g+AK1y7XLBG3F2
JCRQNTFP5DUja+M/6FkQdJcAKG/IUB1yWckNxTGXny+FKtkG3xaJvZyCeE3aG4hSWOF8eKht4I+i
1yTs4zf3Y9IMu/iP6yZxSroEAj7Ig33BWCIr9ssxJDGbMW/EKuK7H3rLKQ7FfAV6XIeZpybfzNOV
n/+r7z5hnRK75N5xwJwYLsl9PCHrmMPHh2z0t49k/z/XbW+jOwy7go1Miou0JmzYm3G/Tsabrowm
e6ODZ+4NqQ9ANZZm3X4ZzjdttZo+U9R+fFbiDRMLULA5Fjv3wZaynCHS8J4JsY9tCFUMcIsmh6yQ
PCymH+8UfnDekigsZ9mJAnY1oLal24ODCXcQEb3mUkQ5RizHHX/RpuIWKhLKaQLYy/tGK0YGzJuj
Dn1DgxmQIdfEgAYZy4xTCiQqZHBFJp0WigAtwm5f+9J6OQDigUTE5bgc0Hz8280mfZ0vdV2Xm/92
mfdHtTGdiu8o/2wJQ7ifPeLSEOIZODZuJc24qQ5ATc5j9J5cVD7vWnj6A7xwHDN/a1H0ChgapGsp
u4U+fVJx8rMLOJ02JjHduXj8b0NjVo4qzRVGXeufXGg76DOS6MNjl5qAjIwnCacKlQvNK4ynOtJC
embf6+AIJ55rfU/vL2f5Ub9cPa5UjKtEa0VNjyy7wFx283YvhrvE8r4D4zxcolNa/GJkaa41PS2u
i3rYZ6q16vGe4v1GN4oKhHBH2GdWTXfOObDNdzprHXoK38Ian14GvJu68iIcxy1Ssu4cbgw8QvJA
1EivmFbtP8qzlmP9a3ucMVRQ852YCgquLM58je31xbEjhD9QMnLPN7/y8dchSU/v4T28hk3Ki8hC
cMYDR6P1t3ytqPOv6V1o32QmLzPlRSqRubCdfuw+VFgeMJoOVSVjzU7h2z/iR9zYGvNOVGTSGNeQ
C/LXUCDwEJQF1SarPKa4acBY68LGFBIhYQsp0EeRj02bFJDRhjKNnMmlH0QjGVANW4eCg6npfV3S
MzTJRAdu7S2V7bTyKRJZR/J+DTnQiCyHoXdkyEQzBgMm4DUVAvsBqFS+eMVnWVSroXzUem1CK183
+h3/AUmSVANbvCsDG4VnzF3mQKYvC4Jg88wbnLKw7MhLxnS0UW7+6yKfxJOEy8k5KaQ+BahEho5p
lX3aFT2zt6F7x7HrJZJbAmUu4YOcBh2mi/8/nHZJEhkmCdOxdz0HvGGRYoKd22qYtOeY5W7waCN+
HO0eNTEG5XMIweKAbM9V0IsihrsBMRzCeKF7ln1wXMAIJ1CKtn4QrL9MGVy7MDUcOmMZiRYhhjYV
kgYarhHjCdJbGE0CijEmmw5pfUcyGlmj9oPdKxyWW7VfJYIMMN7sfozbB0aXpghMiRK/GQTw2zlq
k3wDn1i9ivGoC32d570Lee/ZOxw8mhKnR6BpQdNwYQHkaGQrn8347AgdlJIHK1UeyaeRsHbf03OK
6Dbtk6OTqj6QX7TCbeZxfvdIuwBzqe2vqo0vIfX6TYZMKqGlImKeP6fGwb9iD80mAVJf9Vd+o3/M
jnlyebhUyub8yC7OFasQppJ0NMnzWfS8LRB8xZyCdoTQL6eu5+EuIP34Gw7KWYeuLjrW2XX0TnJ6
kPggAmXQ8YepRokkM5+Wr5jziIRS84UFf2WrCOjxdcgoRpILmhzV3SYB3diCOYcr3ppDhm+QmAgt
xZFCQ0if8qEAUTvDp+Wwwit8bGH0Mt37NIZNSn0uYCFJRNXvDPm+glwGTf+oJRlqy3/BLXraPzOU
l04w/l4tyT8OU86oLqzWN36G1rCJZB9LO5hxkBaH7FwiXoTCFPvkpn86LZENno9hvrOozNtxvoMB
xo+wWegg0bJ4KQBLMNjlko3LWWKiBplfxytmcGrB8Ry1UOM4Git/0YbZeA2Pn+Cb8rDpfMCGy9gp
y/OFXUr/S5zsD/VfPMrHny0qt9s/SKOd4Q9BJQCOYWN6+ePZn6fcAByckYiPDuBNXHtoLRFcCmGY
mRcY31g+eXvLh2BqjhCAH7BLf2zN0Sk+TO+Kcq4Zvb7p/2jWKkFvUMMY/mzxrhQ702t4xsEUEvle
WkFC7RFoV/xaK+dnkDwXEfjxMTlPYCYVe35rgTPA2g6owoj4e/KeF7px+p72aofKtoMuj/oMT+jZ
fWZRoLalvyJl22OGF1mLDGXxod+9/xHfXr37jAbJcWKQTUx0eszWrkoewWG/GmCrTBMIHx3SuIKG
LrNu/nJC5tqJ4rsYZpaiE557V0QuE2aWwnuoJo/ZTSRrqKZfpG2fDSwB5r66iK5I1Bjs+VdCCk5O
tZB7TfmaQK+ep5Jej4ELQDpkQgMAdDWlSBD2DzsGnL5kLDAMms+Mqpy0BXOSHqi4ve3+dcFIMPsv
zb4Bu4b4IwEXwz+4C1cfDWYAGXl1CFYXesFHqlqjNSHLhRhDaqgPPjNeuJ7IPMxHr5F+mJcagVYk
jVSSQQraF+mw1PSH4WuDim9F5/kT4KTB08K1UWyKjCqAj3GbrAatiqq7GmIoP2kLKwgSHVTFH6Nn
4SUi0N5DkDw6Kzo8NLTG7wyiKRLnavhBTgNAcosgWdXYDFw9WjBSrzfvPs28CisD0ryWxxw/1FDE
BkoW6pYlmmo9D2DxtKjBDOdIR5VHna1+7juj5/LAsOwyMNgqeDJTZHSG7W0OF3WIiPbMJFUWNicH
PK3AWrTJJUHcsvby/BwezPBAB5n+aFBukFH2zWXewAcLLT1Upi6491xrK/PmPREMnlxs99of930L
odJ1McuyixBiA0ZbdyIc2jfwSM3HuPHRjDDVezDEm8JvztDfXwJF5yPWfEYR1k3cNWSCaQ3O+nDa
V+c2fxThFbAE9AbjS5pj3tUtZ+Xdvt7tjxaZk+rKeEuIoEED4XSNZdPdO7eAry/HiDe743XBQ7kO
2z5NdQxaaOW2Tkg5nRZ1xsnDb/2Quzfmi7Swx1uv+k9O4DxoNh16P4e0cQ+Bp19qPuV/QFVEe+qq
aoqGvDirew7R8phKuS34s560hoI2TiXjKUkVfn/JKwGww9/j9ivNhAelJIxGtzs6NhFSwXGXoPxS
HRI4ZNhUQrWrDx/zdp+5d30NTZgZA7jDrevakMEZDXBQx3/3OTDBZ/vpcnZ59zlevG/wobZPRYv2
D15s7synpTPtQLaifAWrrKYXRMPVGL12eQ+w6ad6JHSfvimv9PyF5hMg9hvVcGCj99nV0RvxbdeE
d75jMXCB0Oo+5pjEdGlI/MW+6xxS+o3H3Y0a8DG5I8iQyogP0MLw8txj3PnhC4tNFOWMXENHD+dd
Tx5iJAFB9jt8IrjvUwgfy5GmOU2wc4FS8hiJrIKab+z+kNdnrxselMYoECaczt/hx8d3we/itUDf
Aks3trx9OSsDDDyuQrSFDJUL817DZ7DIa3q6uKvtD4KD3/E4aNWzv+pVC3zrNPuTNHkcvolxnHMf
noaX6O4z0WfQCMXSIY8qy9Y3xz6Sa78xLi0XuqEMAfqCNCOlwOqNrotmTz5+lNt3/+I3BsOVU7ms
L7/bCcx+C/cHh+JL4OYSRKhMhk+o9YBDSKhGrB6Y9yDJDhzW9cGh1+kxQ4tZfl5DCfT+A/pGffJX
aJUcqm8tNDB5BSNeHyz1nT7iAjtq3osjWUQRedgaMn0E7uyvSwlzXBuriD8kcpJD/1VXv32Xebqz
y7T7Cx/wqmEV223GZPFA/hn+W1Vj/eud0q/SPRkAoG/hp7Ib2/Gb3h/8Pl8fX92DfwkgiAquc04a
pWM0KfRNtCEmVc3Tx4QN5iytSABGx3DRDdgVzXhmV7mwz92OLWS7DyrPCguHnCGkiyOKlOV9X2Gg
gTmWV729A/MtTASJzvntXVpeaahTSyQI1xuzIDD+cFep+bZPhMOV6tx8g4Rjs8pu0G5VI+zofQNr
ikr9K2DpctNPyQXvloH5YXBZcNprlleMtAB5jzQ8+GLLu6CbOWBFNSyTi29Cc3vYw8LyWgHr8+vX
N/fdw77xhiBv2UWFjLMxioouQM4XVSqw5QEnMOCKfbnHG6Wzci7MVCkB/6qXhw+Z/PdB1TMcfEMa
KoMaYJBS+eS3YZ9y/xRDOH+G036oK0Oaq6ixu20+lWeYbqnjcIN9zbN32zQ45FHayV+jKKxnet27
4HkCOcivvMtQ7z0SDsTkOcJzR4vzAMmoBszsGFFjeIIkj0Iidw53pW1PuCT0j4w99XAwoClItG0k
bf9DR0+GUvz+IdQgtpjqriVfxlaHeHdAfiGq0tiDKAVxsoEWCFjrASZP2qwzlaqeU4SEev8yRYvt
Q5wIHZ644bej1ejn5OlCGoovt5FcH/Fp+nJPactr+PW4UpZlH9FK0vkZ4S3tseKDetCy/2m9s2p/
7DvI9G4UwKVBAxuuAyew3MCJ/iZM63oMc5zeT7QW/7qOd0d4T3SITu5Z1TvsbuyUtiZ90R8/jedP
2Ts3JpruWFQ+5i43veOiHpsEltghsWa4+M/tHkP07vqLyeyegWX6w73gr9Dy82b/1HX42WMB2ZFM
BFc99ZkatXfYaWQH2yYtzdxt3G1ri79PuPiZeFkl34PPvI0KDu10NTeiYsD0ci13D6SGTAkvg9+0
pOvkfuNGVIc5zIvoAazqYg9v38IJJreupkp8+lQbR7asicI5HVGoSZJEhw48uC1Wd3fkyHhJEpLw
VMMzm6m7F3909JiQBwi9B9UkAE0fb2Rid4Ss0v16kabA1E7R3bC0IKdAOxb6PylSW5iPAu1jQGxn
R2fbsRGA33V/n5ECkba97IGfpgHR7uT8i9LZPqPEpP2/p9tCmdu7N6AMOQBzNBrA/pBcQqmCKX5M
9IGuthd7rXsMjaOKxHe6x1BAxoq/lQ9I5/vpJb0XyXs8efiEAwR35gAhRcA2e/cwmGbecQg7ndYX
YRJ1nF94RzXiYqOJPG3NxsXNrxgDj7nfoU8IiNKYYtMPN1BlAPv4SEB57h3ixFxEgvQCAmZA3H0y
QIgYmKBKWidotkwi2Q4GcdqNrtlxgTUcLiYLDBRrvBaIXmzCFUSZPhN1TZ4dVqW4LGfvcZnlQZlh
2EI0RGRO9tOxdea9MYWErppN814tJsTYVAbbmxjX+GzV6zU9DkwL41+n1h3sxBbXtNmOTBTvbZej
M7xkh1odB9WhVyyqsVZm3CTt7Dz5/zjV4lTHNPUdYzEyXWuKZYJo6ey0MbUC+ooQnoRs6rs6jrtD
GN9+HcMM9DuQ1AARlDanZQ9pjRmTlOsX6IdPlbplkELpNHwZkLWwiCSm/82VgXQwNc7Ymjk5Lbx5
w2dGX7H7Kk5jQo2cuZcUq1ubz1A4xaBBAhCnMcTExQfn1gdFMHO7/r69pF+jjOjAqDKP716fx3Vs
/DsjuSFP+0c2Zm27/m3cYjCeyeFkXsEKDjvES9OOd5XROeEtxJjvnxj9Lt5qYTjv+LA4D1oYBHzg
0trQ51pUg+qa1uN7hsTwkuqepo6opQYadysPMHg3eGzyWt+YdNOtdxI7b4M8eMKEvNq/dT3m+ws2
4lqLtRiLe2RkEFOn3ekKLp7bir+hMelYYBkGhHA/J5u2owP5ycfR3rI2g4A5GEnTSxKlAqwM0E/g
ZRh87XsyeiTAeao51dTE+NhruRbIPT2uf63r0/REK/qopdXDTddgMi5EkI5t+mVwoSdxDO7rWzes
z971FD4sWU/mGj5V7qMMy21RiY8ix3Ebw9RtuvdTiOQpiEb0otSwZ8bkqEZ/DowrbWBzJNiQl8Di
AwgGQp4n0wBl4NVH08g1KDolDY9zK9iVDi12tl+Upm/lkv8EnOksPNeJzl7EFjy5Dtv550RRdwEn
pRU4KTMtGx0oJSd7QYbmRk50cYZB75sFrK2fUxzREAZxEcbpIg/SEzSWKp4NmkNMJh7ujNyFzJcr
x10HQiwMS71LViG8fjznJ4Ou8zScQWO6nTWZlykjGEt26n2of0ZwY6D3p98vjxjG7xOz5cdn0qnD
ByDLRa2PbTvSDffEStZ5rlxU+2iPPpMvERROjeukt/Gi6voLvbLT5jRNGcV5ZdVilIUli3OjTRIU
KyYQWEGXSbk4YWAjGEeyYQ2DHCqdtF5O+WL02XNXQehkLEYAJ+ZTYPLBGgYW+jnr64cFK8swYoR6
y/6id2UerHPC4bh4jU73+Cd8PriTiqP9WPhPbZS3gqg8QbiLiEIjBuO9nPxsp8Y/5oSGxaDJoi8K
tltOnqgKmFpQclWnDijJOdK4eZQLDY8VKskAflV0Wf7dKDLAaxWDlBvF7O7+zbJkcfjYMkC/teMO
FCeamyFDtIVyhGsKNdiQNXUedLyOd+BNmy47gstEN6Ye/ujb0zZUAsFwQlSAMAvBqOt/WQjxlgPF
pI/eTAv4VuhqHDOVhNF0fhBp33MeYKh59yk9aRhJTcAud13tnuNqgNdBJoYiTG6eoA8PKdXY7eew
RgmxLdeaV4XnUIZX3cJn/FX1+OdabPru9BtiT5qdx8fBCjtOQiATBYM8aLEBT0Gl/kZyavYI5zIW
vjHoDlZQTbqKjVqoUemDTfJwSdWnHNwkHVEZnaBzdDZHr/Ju/U4PQwu5dDLd3jtARszEDTbKJ7nz
bO8OmWbwGpbk+Jg2IINGrgkjp/vGoOGLxps91lCjE+fy046itGPPCD/xJzLcu0vw5Agg0kWX9cdt
EuU48HlJ9I8uvwfViJjsNKgrwMyolJCXcy4PD/2vOPg+OQtBRZg8cXJbBP1HGkFafqs1tniYSZA8
cZTyfVQ5+0aIHQTVD3MnyV5L8M531BuyaSQnfMYIaqBJQ1J3WuHMnx0GH7eOOzDTntDYusur2yD5
o5Z3sCPjnX7/buFXldmC1Gv8mt7XXdQ6q77mYfUaWjb38s51XyetAE04ZZDcPeSDnphfYLeHUpzD
n/wOiqw9FMpMwT+gfN4pYuisS8DlAV7S1X8sndmSqtgShp+ICBUEvGWeRBDnG8NhO+AsiuLTny+r
z9kndndUW1UKi7Uy/ylnd7b1D3QA18bwT+H9QqH5cegY2JZazpPjiFQIXn8OFEZMKr66E1kdz+6P
wY6O9F9i0CAEj0CSEa3JnJ2NnpF6+IfH6ut2o3MKoMsa7FFcUo/FUnUSK2rLoJEP6wplDhvDcNXx
ThWnrxG1vPkU+GwDmB7lH9rZCeuIosTpZXL/O6QUByfGOCJmmrcIsOKCE008vo4/IGA6EKv/iRs+
6jujNmAEwVS3jszMRO2f8PhJPI9k+FzsdVts+OhIbabbH+1unxcSUzsyrRXX9TQ7R/f85r3s51DW
eUdidCRQAJ7BrymHtlXWXaH19bRAWlgKxnv/xTE2ZpqJ//TPEU+ZveSQf+Emyl6TbnR6uT/TJhZ9
1Xiq/5S9n/tIwR1FkRYUD5xc7EfLJd/HAF9q8kCLi10Tl/ndjpqQwoCOUjd5Qnt71IMdb1Xn0vte
8S4ciH9w2NvfKJVeic6sXO+E3dp7O2Yx7dIQ2jo+Sct/O7QcLMQqec/u7oMOvn+BnkZF2cMkTHWK
5l/EpMNncLLbi+a82pRUaa+DzdtVfgFN7wG7BXeYnmqyWtWpJskp5dciJ5pOLehtJ+1PpLsPkX2d
sSW+Y25fa1pouNYt5uTysPT3zpfZVzeWfnJh0IvVGeDC4RlpeSzHFLf5GGde5UXGROzpqyWLpuHB
L/Je16Z7vWpWoa2Lz4BY7tIaEyVstccnB3N7VPsppeUq3SOE5e6nVzfK6T9ln4gEBBnzwHcIpDie
7CBiFC4fo73rIXlEvQMVRgvFes8BJW6OGz1ARBgczHmpx2BdPBm4ExpnOYvqIc/F6x819iCP9k5A
cIDBXhfowZhKhM3d9MbsTGS7aGvMjR5yv4DRtaldp0ROMMcJJoTS5kP2JOzCbNLpT554lzIgqO/g
eiXxBgXEG+Mz4xCOqKTt6va1juvrY3HBNzNE7/FAi/H74qjGHZOhcDt6wW2ApVKQAIYj7HakoE8u
DcoJpLZvLCz2/h4RxiEdjHQyhu52dXf/JtSkZterIhl2wtcVKlj7zRRiRDcyCmrP5vr6jhqeLZuJ
wMHkLrH3rSaoPfM7mO3TI/LF6xL5+SFzkPcwN+Z3m6P5YGMFZLq4X2OMTZuoiUduFK+eNfkZPmoR
XBsNEBvpodYTyeHHqtFik5QN9aUxYgiI7caWBUgANmq6rVhgJmzUb4KjNXbewanj7h4mm3kFKBW5
c8qb/cEhPj+dP1MouIZBtKBX7CE8RMgPtwQab00XOafiBAENkl8U/LatNmSkec9+fUCLZLkaKKu8
QE6JlJogHd+8cUH4w1zhDLsu7vbuE7wI37LVrB2+5uTygK3+DWJ9BDSWRN2SnM9S/bwk5Lw+WQGB
RDuQj60gip2vyzSnl9XLglZcEJxGM12FacHZCSrk5bHcTgBC3Wkttp0hg8lddY5BJntbsUBj97ct
6mtDDCisGqWVBEpp7XadAOnmYXEfNxbAG+VrvxCx9ae2VlEgp1RvznoweDzJPEDeU5KBR7bxBbre
IVl5+267jCHn/qMKlYyL4tovtClzwrukFAAKcwSruh3JoZGaRNE6q9+KqqL8OvM2ZahWW1F7XLTW
V3/HQ1iUFtO7iVqmznF5InkSIsqvMVAIxOU9wufgjn+LKK0usq9FNDaRGfDeX3sgQnAZwEGecCUL
Ks5pf9sLGZcJFGhdERLxKQhT3jN909U42/JDTslp7ZRwt/3O6ektgNFP3iA93ZLr8sEGb+2Yfbho
a9bf/KodQJgyz6/5yVm9bLop8AU2M5Oi6YXc204jO+BjQFoqZNTketvdqlk+mRCNynjhvUMy0gmX
Fkz+llD3u7vNAaUjZtxNJl0sJ1BftRHyZOelfZmWRJYAuoWEszSOrC/gAroAEHda7Xl8m+bgX+AG
9oRMJhTPB4zT/PNBned2t8dryNPO7OfS/1hkcrCAD6hE8pJEmeof6YkYNoDk/7VwajH+7t1eVTeH
E5Hf0Gq5XAmrPX+stYZv1A2rqHX7Dpi8KB7sExULAXSIyHJLC1qK82N7mY25qY1HBNyPOGYsDc1t
AFtKJfhKVZ2akY2eYy7OqbTsDvTZGdF2AkDN7xfNnFazq32z+mNNlgB39kGdvoFXYiQtbzvvIRMm
sl3u7+vfvQ/G0IrPeWdaLhjNokcAegf/3uXTk5SYXcdLV0+19B3wEWKUuai+ztRZhB943QyMkQgi
lyV9Amhkcq2vx0x7gTmgktZnuImjExjDd8Ik05NzKphBT13Je5m9GNdBFsnWCNEjM8+BkREMBKS0
YF569HPHR69lUWs1FLi1mxb69IC6OBcG/+2ihKhJ3RY7/GOFwOQzwetioUsiwO7hL2G1UUdevc/R
LufPrPWnIIWJyWD8ILzb3jMhKIVBGizgQR9ZJfMBWz6MZ0Nz/++Fyi1BpD1kjYTyQR3mzqyfCyZN
+c26h4LQL3Nyyjtrk2ci12Otcn4L/ZM9ihbDNFgMUWNa1R2fnnUdv+MfEJVzHp/tWPeriVDWwj8j
IZowxHGZo+7pPC1HKeBhGR6vFsfJfjV7iGJelMHMNnxRRGMgSp+ZmjzybkI83Js7RwxdTLzmZ4yS
med58R5/WfP49/YMVjZwH6LzQQ7Zna2RcoAFMYJErDf26E60UvDOCVXo10T9Eeu6El3NGhM3Rm1E
d/Dcv5m6UXmXQvA0uI2IloPihQ6Sxwv2RMhxsTRjR1mINkos4DI8potk7s+QqW6ekGfA/ii78+4A
4qXTYoKVBZueNBEacjPtOjPEjhUJ4Qo/AVEH6qo3exxL+rgW7endvwx22y26BTN/MO2ta8E8TJBG
QkgoAyh9WPj+Y/eF8b+GKGV8rGsT078jucZGlem+6ROid0yJKwtkyDJpv9Gna/E7+L/ICUUsg6Ig
f2aABQb6U7lDDJN5RyTKIQYDL83e/OIGeU6ZvVEjWu9VZycf9pFzGfGCrT6rZcSQ5GDfs5H3NOh2
niO4CpS7AxwBm/3qEB4wf+VkdmMahAksJdiEMCsN+bY4BdhGS7+Torpn2Y1e3ov32SF6DVnPj9/8
dPQF9Fe9MfkL0s7MCUEjDcpHrjhDwHgnKJ0XX4l0RmO1wmKBkFFyMQ5zEQqfkIaLSwvptwypwcsz
fE3xkeN5h/vsK0O+zENl3+M3Qv+UiA+ROxtDVMW2ir2w55oZRP3JN4FXw31OYsYeFfQzAD/Fx3Tq
H/0OLQKB1yc6qoej5jXCWWI2NxzNGG9oZFwqWniUzH/QM7+9H/U2sZmV09k0M23whdejR3m53T6J
uu6NPe8cn3B5+74/p1kkf0Il2lFcmnd4ivlyTnLsQ0brCsffNbGdPaCXO5349A1FYdIai+wAzbzX
l9LOm4mSqcdQC+RvxE8g1kcaeB3JOK+vw/mBaqxOnkknagFyIrMy0GSgTexEOruNcHh4IlLFuxGd
VfOHYZXpkuWoFLIQ0Z4gekfuJPNSFEo8JXkTJMSdBYQges10/yTUNoXaj4yQBcKENcB9ZMwW+P75
fQjHEPCh8cbdz0fEpNY3YjSFDvA1Ma0kk8XPTIa0HjyvXsOdt/k00MdscTzrIQF4XwSfoNwhA8Ve
9FJ7Cy1QLpLqHiGyWGD5v+9PlyRtTAG42QLXt/HoAgLOJYZqhvHxACtTtO7BAUkvkvp/4QC7ixMz
tgfm3h7RgfwbxiQcopUkhvGQE/kcc6ih10X4PUBtOFISkpOmnaGZGnPGyQTHwdPXp7BTPuwUnFC1
dK5jhSmwpStdImVUQNMBErcfQELa+92LC9xKFSbeghohahSJCoPhUJ1gDwmVwtjcLihGwjuxwBHS
PNxw7QAPoaSYkMsz6TKqqEHlKBNslaICl/yT6LC7XqtAJEBQggj+UPxtRKyL1jhh1AJjKAmdRv2m
TVrIR9UjQkoQ27zTEOnhyBReSczo5EtsTSRsxXu6l40+Jnib8ocun392R4IvIASvAv6aLfqj11Ty
aNavAqNqQFyg09uQF4jN8pnxpk1ilBhBw0xyzsO8xAZIFvzgXOyJ9iWcx2Fws/9G+ftbqzFiEe8U
ldhW/sElekO8wgrqmOziL3G6wHR8AanQjux5Di92BmHl/2dAxMcpaRxnjLGip2Oo8PCVtTuoea+D
y4eoRW3+inGGDNSpGhjTKh9d0L7DCPpMKI0JfwXjw3tpUJ0wcEtyLkrnXmAK3LROyPLeMqsYZdhj
pQtLLoaX2ln2xZV2DcvwPCJTDG89lDiqP4SmYnfQHYZii+CdwWLimJXtmN0vkj3snCjUAIg6zFzE
fGLSkZjGH143tIkaR/keGycqFU74b0gmVnIZNhNthynFJqzkiA3QLk3Zzv6gN4O9SEkv/XYAxO0t
o8tQLPk9kWKmD976gxTjU9SMe7hLxp0xOu9qeAyORGKIMRs8P4VylA2ONvy2Ufv3YBnoTo9hXnu/
wyjvf6d/eDgZR4A8kUeX8y5GJnwbri8ul+d+lLDsn4NQj8f64LHFDi/+4x8yon9y/hLG4y9F+YSL
qC8Oy7UJYkBMBEhG/+ywVDPJMX6MRwN9p0eo7oiYHHZxcogK97FojbEzdah26pBAc0SU4qKRD4f6
F7kG2ezMx1lxVyDRnTW7ynCAZlLrc26zAxIZhWAeSRhb3ABJL4qHtE4Qsbv66u4ZHmTpl5tOYpOD
NsglhkDPvndXz0gm6RNOxBr9xY/+aVH51ZdyC3vQn7D+WYg9SbxO+6Ch6LikqnfOOhMDheuS7FDZ
9HqIWUUdgj7HRQ3iwQmwqT4dIVYqZ89J0dpuVB/0YXkDlvUvnpBLPbqUc/BKa5/aAFxAh2aZv5hI
awsmBh4WMY+d1AanJo+xCd6MzRyAPrWpXR/TSdeasT1yAIjEEBX6qD+T/kVOXcOhpx7sizMZmtsu
iYR/eRHsIh8kxJ0Ihpenf/anKl4ZOGRjeIFu1Dk4zJ6aXeBeaKSe/t0XHYXBJvYAe1DolOlxKZxH
SFbcSbD3xCMukujGfRDzpDqNXOGL+x5+hr9QYx4ESQM8FuoUZ3BMKoYQjF8OgP2CLWHEBvyv+vcE
QQFZ4ckgFoqBbYNegl4G6DCi1eyfijOaD0ZOXfufoBdCeNjKnFzPOT3OEue/U9xAU4pm2oCPvbhK
rRhQ7lYUcEVcwNJizBC2G1ATSVYUyp8PS3GFS2sten5aUdnvWFgAkAUxnQBHNg0IW/rRE1wWDsEz
p/e/rjTqgbSS6k56hwlLRloIVTIAP0QmmOgHlBRCHECzGpzohvhacBowlg0sSXF2EKx2pK87AT/P
a/fLGJwcPAWY2fvQaLyZ2Azxs3RVJAhiW4SWC/JuSBhvTCv49LQF5d2OfDQ80uITInuTFSemWANj
p97wRDAJcx837iUVT1AH9TVUr8jT+/1Z32GcL0F49LTMAnFoKoekzI209AEesquZ2cNV2HOvyfhT
3ddG9FGic1KLMsEOJQ5ToaPKRDSpXzSpT6cMP/aWw4RCgtSg/nXztnuEp5ZJ7U1ijJv4KsUi2guw
9GCl6AX1Js4LAkqcbr8V8lzMOwFkBLRDMWc+Y03Ue4pmxDbCpV0UqxTElFgs4LyjA1Dq2On0l/pz
rjVIAl3clq6be5ZTNy9tXAbyjq8Z47nJokZsik5LZxOWWvvahyTQ3byA28XIhsGevtOfr8w1w2mr
sArpz9OIT06N7t7QD3edDhW8cOdJxsQFrHYAt3xD2705wmWDxzHEwz70la1pt1IqC851gDVPHiWO
TLq8ecWjnlR/HvyKzjFTUnYZf5lRc8iWzzgaq1NMSciB8vazhOkZ1moFRNMKIivBoC8zYZlCa6DP
8ef8SGAI0oIyxcmLOYTb3yvkSKAkpQTtjDY9F0rMnkJZmR2uDGgXK13H/tHSHWIj1wp5olU8UTxy
cbn/CnYqE52TAYvSls/yiNVRKzW/LDV6V+dXPGedHAeTd5ktCWL2GqJ6CDrRHdMxhoSk4JMfV5KH
dsKf02M25Bcbu/u0xlI5sBhw1ImBywiZfYgERRpu5z3Ni6c1NcCVwcztjnMffifqBDbMg90meZTB
b/YVTFjjRb4L5trEx4E8jjfvM0I/TpC2aj9X94rvhsqnKYG+oLMdtJ+kqhn5hU4biZv39VtIRr78
5Cc5YssmPaT3ycepSRRL613LUwznCz05uq9gtP0X/PsjIa4HG74I1tIIAQd8asJiIHy1Fz8QAc1V
S8MMtl/JAu9E6uyK+PAjWAyfFy2cPtT5ixA1XNs1c6tA2GEdLcVfDpR+Bfz8soYjVohHSgxkexfy
EvLzweLzThnSJeeWHcCJ5sJh6EII+E1g8LGn138vOL+oCXYacidkTduG2VZAVCCCDBJC+faky2lZ
8qVQyVpxJ/j1QfhtdfT92D+EfG23gyga/d5cGZHkCGLOxg5+YkqW74vnREKFpaiWWodI9pPlnBhd
hxYtqSKm6GHsHrWLTp9EdhAK8ZS9nJKSpuWfUQSCuIAm0Ehz5nxAHMFAgl6yBUcF7Rxe7duAyX/s
cW/CkQHdXv+eoNrgY3sepNLdnfsI9ixAdycoox2rZN7NtPSlgZYgq6qmEkpOh5x1w1t8ow8RBT27
3Tm8TU4p716+csfdH7MrwJLtTBuuCgwDfIrUQlDYyPVTkP6fnRb5lr0pbyxgsy0bcsC3TPApDbg6
4JXnpNphGF2JnVBMiaZ/Wmko9tlhxPrYdfSxeAwUb3viGLgQHeCSTtMJl9v79Bk82ZpH/x98vFH/
XBekR3X9cgX/MtcG/puYjdtmo6NpJv7KITCKWJ5UQ9zDgFzV7/YrTx8ZdoZMxLOGTNEahJLXsXf/
ZT4aj2kdMROI1Q1DDkvi/42eFoMNvjccc1R0NXsKfoOQcJKTTUwB8zgu9EdYmpDwuzMEsm9rP5XW
jiRJjuS9azrsDajBIF1yFQmKivwJ0hWmB6jdNfhdNKmfRJux9QF66wadjfXmKQHEPKdJlnEOGj7E
p78M5PdNppJ7+HCuMUMznc7ge4AN0umw/3VddbEMjol6duvojgt82ApbRaf4kU5CkY/NW8iyfwaC
xAMnX9amg/tHFJ5hLyEVS3ZB1d/cXTN5RWRxheYAjgvxp9d4vX/fxctHuk7LVQLIPjEKofgjDqHJ
9T4zo8Fc8L+R5s8gP/88MxKW2vYFistpywIhWsDw9+sbR9ahr3L2sPePthfTA/9jX0cBGHymyBgh
naH83liFsXSKPqu0wRw5ZmI8aeQ6O8b86D0JOgBeRlwXcbBFhHnYVBRLN58cQkki+dtx5581575/
718X7wLAF8R0HH1CyR04bR5eL+pO0LB8V4f4mSrRA+VAcMzm4IHU6Ud/8xvqzuaUdAbNgM0N2h7W
FjWCiqKu7v+Bd9fFjVM1hsOIvwsczwGlHGTj3y+gsVNCEWVRblQQ+TyT94VBxV+0GdCBM3rPY2yE
LO/j+pv1khpjHUDhmpKWsqM7MPPGNumMouOKnvBt6y7Z25Vg6FSaWiqAjxrOnNx23blbXAYfliyX
4IMWkifR5Jq04m//NHtDypYstLfXULDaP55Zh7UCvzi+OEwuEK7+4kSIYx4oCG7bH/8pbE8kMe0W
PkZfnZOpjBmEq9sVkGRxZcAsTP2UAwM0JDv8q9o2ks+jA41jwpe++nqAmoMDYIhYgYYqZARzeNgR
fot0Eg0lnKVDiLu5blkcAk34J70y0OAyxVXoyJfL1KvE4JtEa3tk3jFxgGjdVdhOzpX7CgWWe6Lg
tKrBxWMq54ltDmbpyoF4Rm5aBV021tlgMPJ6MVI0iJMVPb2l4m5erg6l+wClG3GQwCnsvd1WR6gy
bGdbbaEWncV9dgCI4Y0MXl4n3U/1nwX3CmbPnF/OeLZExpmdMAHsjBnmN2wrwvuV9nHaAVK14r5s
Z7QHUrYJvGEwPZpiGD/81aZQ6ALove3Jdkn4o5AZS061akoaN3UsMxj8hq/6X805IJfkx32YSB3n
R8pJ2/QKcBMK1eJvfR3co/dGHjA+p4z2FXKdoxRcmLpDpXgBKW4xVePpOYgJAi3dIQL+ZVcKZOQY
8MicD4hrOCxyHHfQdVDx/MBrf4nomj+kvA+fL4fzi9UrISLSm5gut16lQ1jc87b7gnRBGG/Hb/xW
9yQObBZZN38ksK2Ks+XMCugL+M7Rwb+sxRcOxx8w3EtOOQpZcbTDgOj8iDe34m3Nng5OSXHqvlCr
J+0ZTRsiQtF/Iq5IWpsp6c6SyMo+diNvgqy68J8O4kRqZ/Cc1jfnusaNQY6BBBwWl7/wKDLPBBGs
kRvO3XMEw4x4wWau6NNVxkvvaPvwIXP148juqqAyhKVl44e/lv8E8ahQiH7TZmQCO1P3pufU8O8i
FeRZQ0VEPoySdB01kyJWCQ+CTc06B5TiSAqeNDOS6i8q8mc+bjMRt0vK5VQfcSJ1wg4kASWlKLso
yxwDhDhvIyl//SX1+dTkldfZwuLHBzLunkEp8X7PtZj+ibZ0hxmcQWomnznDj7N6is6ckJSawq7y
DHklmQM3Ii5aX1+xh5mPrhYu5HVH0tHMRIKMYURZtVNiZFmurLvde/aeHcMvSemk+zJiy25m3Rzl
HkDZ7Db73VxYXnAXnklBYNt+5bXzyuu691iStLCbezUfixM6Jh7tw+w/Tl8yndqEuzDTqO2fkhog
rDh9LADbz6c4QVIPuvkh7QKlu0akTqoMcUAgQo87uYAH58sRtfmgLpH5UsRBagMdG21ymBwmNbmQ
s69tdpLlAPmmgoOcceUJuwig3Qa2Ep3XQffeyR0tSo9tXyRC+03vnxkzExWaHNAFoNr59RkQXEgP
inAc1TUT51BYn7YIV1kI+wzVAdsLdZPpalQ6tIswx9xsVSr7uQqZyXQeOj0QLGF5rtH3X0QV9EX5
pyyM/Do5DNnxPAybvrZBeC5SC9Q9Ts7yP1H50YZRJ8UTYDk2WZXC6wsaSt+QaGl8Q2jYJesCAYZL
Hii1NyPubXBT4Zd4fKRmaw/g3xfSD+UOPMfhKFb41wy8/4NNT34U466s1rrgQ14GtU8rgVrRjvIe
v/jkjd2pvDtloRX3nUyux/7jVaGQw9JCtkHcf1JItwlv1DA1YgSw764oiXu5fLBqRof5ci0kVS2T
M7mN/iXId/8d3GpmDtFiE7HE9RHfChwtL++6iUybwsLj9fLP7LpLXDuH5cWWYyS/wd250UY6uCJn
NdDOD3yILPS4zX4YCSfM5wlkn6f1SWRz+sTgFyjbjjUsp5oviTaRPuWJFXO2z3BciBII4X/oBqg3
t+yanfjlv2xuE2OypiRxbl7014VWsMRaMzQhXaTTpidthbANyRxZ0phY5DfurNqeJrZdSJGhcnXb
gyYXo3wTmf0rNhR4F/GA6g+v8WU8CsSkPQdqSgA99rTbu+2k+5LIi5pUILlFAjKc+GFdyoEOjbII
8MjKhkfgEEf6jlUnpfogGZv5UXOBr86IrN6MC5m7U9833H/+PHGRHa0aRIT0aaqL7LvQENmgnExf
K1birmF/eTjo4RN3FdmyS13Rfy25v29HowrMsnZk8Khzg18Rhxslrp5MW4MpCyD6JC0PjYCMJUF9
jg4IQ85c8SZy6cHFeQrQ96GW2R3YC3sMSOoeOMRuMB5Xmq+XgBrymOSo8A9/6jU5pz9T/CtoKGlG
eC4fD0c6STTYK+LXOMmWdq4oFpr8MSwBQA2W6JffsDej7UWm+aXcTdKxdPHjKrzi1YDvb7hV1WzD
GABHB2i8jI+54KUnXx3qo3aKKD9UCbiQcOBkyiptWdHcHFSOm1AJ3f1x1KIlVW0EQKeK4lQbLnmD
3L97tGpPnl9Hie4penAWWMA14wi15t8+ak8gCAp4rL34xZzz6uPoRNGJEJM+e+qr6DrxqW610Egl
O5wSfGxwevV1/DCuGX4ZoQP0QeA0CJijjQjGW2tofOpAI8aLkBewiT/3UAtx4ZsqiMadX31D8E1A
jqCHnPZjqunhJb6skRZROF9tO215Dyq/aiuFHEgQlNo3uiV75suHx7+1xPbGChM5Ze0aHDw80RXn
AquM+iwqduwy2LtOHs0j9f87+YE5rKYk4FGCGX4vFxV2xIPxtpjEowV6rH65VFTAAG0UhBiI7PHV
haAQ+SId4ZVMDFaL6epDusFtd96en6aK52wJr4QNYqNgyBDBMfxbxcbHqGZmGEVtcRGD7NeIRo7E
UnDWytNmX/hXrJEIFOIrj5lpU675snPirhwZjqCW9ByEtT15eU3aNUpCBcjlucGlDCubVhGznoBV
AXVhAB5AeR5QKnC75CWhzdlQLJkSrEbg39AcluPe18dCsmcNc2DQat/HLz4cqQtA2HmP2I5Za3Tz
VPdKMmrH1zxzxrC1P8mwQEekQeIVmXJqCbvZZGr6xrMRt9MlJ+SoFTZ1XO5+ea/fXXDe3jbXgO8K
O0QfMpkP7YJkuZEbS/mEFunqmymjyErfiWO9L/hS6W+v/o21Olapd/waLZsUbRdKO4RpjE72NEbv
fAc8mr/i72Pd1mWf4qa4/TnADhGyhGzJlddSfaje0W2RescoEju/ubXHiTKJUeVQtjLNnIyTwePj
kLFX9JJvJr0crUxG49an/PHOYwFWFebnlLSCwuzXjkMQ3OThvikVuSni/mIeTNRL2Pl2ZaIWQs0/
E+LNVv9xEPuAUd9xOf+QhvrdzCSd6ZwJ00mEFcK641RJDn3BBHujrvO9W/Gl53CXaxnY81gDp8Vk
grRgCWpncp/N+vhVexszgl2RqJojmTsSJ0OgDA5t8o+BpO6xPocb+1JOCr9yCe5s8TQJUZvKT/Io
KEgHl0kNfcuorIzsZEgQRriwt3E9VeuHSfWQsNwucZl0fJo3eKyWveiRrvMkxKl2kESI213LZTYW
cpG/zIz8KyPQ1qMjshKNOKAe6w8FgYsBtQsc8/LOwMLSWKuDSWchvtXBuc2XWkMytMB6IpZ2zPXk
du8HSIoQdTgnWBpidhyMFugaFm++50jfzhXbo7a+YziQU1TCi4ia5SmhsL/b/K8NckMR8eJmuTEc
R3oYKYWeS0PPY7dFTRh0cpVIwB/r4+TstrzOYWQFKV99keQwUQuNGxO2bkEM5m02OCVuJFpUkBo0
99LPY9frIovMYQkcnuQmcvr0vRBWj3+PkytbYrrX2Be7KclZDE4iURaJALZKzPXl04esxdUmTv01
ic8mn52Ujy8JyFdPR6tCUFnMGDuSgDYKrr5WyMBfSN+Jjl+H5Ojw3TBuwPpQSoKto0xhy+DjfAc3
gtbKoPWnkXgH3aWnoQSiJs2W1Lyjt4EHvwq2PTTlN7L404YZJsC966d/3ER0PSVeaTUS/TSid0T+
h77ByHOksjTrf61xiUz7aSvodfAlSvnYC3fCrygwE/Teu7c8WyWINwguP4dYdm/F1OHtmKNQwkDY
g8/2FvCRPlTxdoj96Q0h3+Lt1X76r/EVmNEcEmOzkGwqUqjcBd2UjmgMEIJrGlbxHTiKRlVDrKkT
MMK6FQKr5e8ns60MUeCVMCvIQg/IShl5lfRGvQSQoa+lKLQEbLdnDLaLKp6/Gpbi5vLUnbkKw2Yo
atOr5mhpPdcA6Bucy5Szj7i9pf+lB5T66MdTI1MjajQOt8nhQKLskweICJyK/UUCMlHGsXi0YQ29
OMX5GdOVz1/0Gz2nhRoXGjlowP1ftLD0ziYsieYoPHcM8v5Y6AfvG8+rWBwktL1CFS0OVkT/mXwP
zhujIREgh+xJyMwJj8mRVJv9UGcv3mBpl/QXtFEUqGSkElwjDCh/kTjljRA+rHu8TZH18PpXgrKD
9dUlNRmzy65DWBObSMCBLtmCpbMM/30xEJHyR0p0BU6YTV+7KVxyDQM+knuzzPsD8hu4rUFEo9GN
LmEUAFlwqf4Cpt7c5UdgoszBXgPMhvSu38tMPjFXnsOxT8Y/E2ySFsEkQCCry/DnPLfmhIG6b/wp
FG78gXMUF/5yYYJt8G1gFyrZR+HMm83eK+JC4LIIgfpjcdrJJyWjK3uNvM6k3F4zBeVYG1Ao7c2e
I2o2uu/7EH2okKbvEK8axl+gojKwm9FlQwANVf8nOWXmphehuj4MDX9KyKaLoaaa+b/ogIlD9dW8
TK37UNxnYO70R/bFe3h3lrsSEdrgH+KWIxY5kquTx2hF01Vio1opOdSt+wUN8tMjuMCPMcU1f550
q/qg1/9FJwZdDWgXsfY+JxQmfTiGcDk4hUw4OY7K1c9+Ly0GEvFUkeyEFWmPE0R1Kf4rxjZuWkhQ
VoxoVbsWUcEIYAWR3Y9uR4tSDrH4XIku+DZ+9ENzs0cbxEQB6kWMldGVAoMqkraSUlqNHsmyOOHV
4b4xA0CMUJOfq/iIEifliv+4gTKprM+oyj6hXIJq1KVouEafLaa6OhcDS7NepuJd/XeCjSMgeoDr
nm4BPu0flwHExqHcLYM2Ds7+Pf/AydZjgL/v+IA2fohZ1v6ilkAPIs0FoH89FkIVlyS8zgvQjcR6
5C5eYUfjrs57rAppJq7cE9jxnGhz/zOiYTiODsNyiNGFgviRXTJ1xca14C5z2/GID2/bvd2LbmGZ
ir2z5dSY9vFODPDdRWOqee+eP7kwcMrUf0BzkhzApic7EWeQt+ONgd/iNafkBAbPGdLKnmMSactK
J+UXsWPLUv8hE0ErhNyVR6yUOqY30KLOTpKQJcSYh4HZ6XAx5ZhYgrDMnxRhDvE20QlHC6kw9tml
q58iUUVqTp4lLREmFeeR7EdE+26qECYouJvst21WCuunBnpk4McYgJ/ynULXJRnfP40Rxz6n55qE
Fvs17VFNuR/gOijBNijI3pd/6gNsvrRORNzBXBu+ZAfgNeRTtPsILYgygA72joOD2wqYXnv12cOM
+Se49pE1lUyQWKM3SH9zYL8P3mdMMa3cXHTJIyCULH9xoNOagvKjFPuRhyWUieQeiuT7CwaQaUPx
BKjBbY30OFa6Nrsj11YW0/gICstgY/8Kc75+115vfmeou3Pu83t5DXqDgnUcfHG9LzprZb4vOmtA
DYD7D+fO2Qf8c7kBnAIAdYqXT/pA8dRWmOAJY8T7zc7OXBp2TPbnFTLIYwA7TSaWFOucBRNBTkmC
vsiB8T54MKDwO67Wss0y726XTMsjjPk3fwTPtndam6ixs8M3UrO6zi/TNq9lTBxOh72wcPqwO+e4
UkY3SpptraD+EuPYk6kgEfMqofjHfCYUwJ02q+mzJi8AkwBn1b+GJE3NwYkX7JkkvNg7UL1cjfpr
G//OoJ/7u4NFiKUK4e0T+eI1U+QRGPYap7hwBOMvgMSF7xAFW5f8nI+db82xRE62mK0sgr3ZhaC4
zo4pH8k+/c5+qDUlhHNH3WuOicGs59fNEaaNwV6eQ/Zo3Cf7owyPu5pAsfusIbCSAb8ciM+jBS1o
8OeyejoHBoQhnyXixdLxk20QSGXq7LK6pNSlhxExTV0wj/zjMvHY3v9sxGI4cnH/QDWeN+0lAsNT
yiNDptt5JLLFI/JDwqfIIdy0Ior7Tn7Z6Yt2MVniJKDQ6M8ksUVU4OpAwAksJaQ0SMslMlY5Lone
6zA4AG0E93tPpchbywm5ksxKECnAOfStF2JSrsmBCBqXN8T4aT4VaDE9i7Ccbws7TAnWTcI1TBLH
vegz9CHLQ4pIyYOQY/FtxyQ3F4eQuxUhsYErKUvgaHQJvZDyyEhMm0dGJWw6lneIJNc3CqQn3gC2
buAps0WP8sMApP5/uCZKu87ik7fDA7i7aF0mzoRIL8lXXAzMieYyKYBxnRtlcLkA4xPFx6upEoM7
e5F7WpNp+va27EpQB4hwkcZTIWNIkV5RLBeIYOfVuvQnpovcMRZBgJI8gv36J0mRrRT3udX6A40Y
aiEiS8picD8OIpueCKya1u3o6khxA40VuK3ZBNnOsEzeXZ4DY0t1pVAyxFwH6iK+dGRy2ZRZpLRn
lPNwqLyCRigApPSUEaLCOKYVmM1Ua3KJb+gomHhKt+ShsyNR50bBXvq4iqYI1omWQuOKYMcHghP0
MM5zLFFBnm8rann5yYdEZrfGmCpCRC0BKXga4tY8DgJBSf9cG1ySLssWVsDG9Y3qE3jW4v5s+aj8
FPK9PbwRwP6Sik78qo8AZyjaBdPFWYO3RhREW0aB20GxpZ0TboSfj/aId1Ihij1QGmFBEy7DxpHB
HkWnC21Ni8yEbnAG0V/sSv8wFsIBqFTcQIKbfuwJb0c0tTcxyaQC3Ms7EQqCy8WHgRTJYfpZkhe2
GNDah88WosN1DtvIoVFuj1WJX9DplEEqphi2Rj3Uq+roBnb74BkZIurYEER0nZVoZYvlGfh2T3zM
k4K7TFCwqwMleG5QcreZJw8JvOoslNjs32k18alSiSLkaMCK3HNi9veTElC0S79NywkKDIrBjjo7
J2jC/CM8PLUk1HmOkCIA0Ph6lH7U2BwYKCu1xj1kewyhsxZqvonZJ6Q0InWZT8tF4RvQIfwJ11//
I+q8ltxWkiD6RYygN6/wlgBB0L4wht57//V7ktqNDcWVdDVDDgF0V1dlZWVadL3Qd+l8Ov35Emya
uhK0QIbTMpZvQkGIUdWMW2z9EmG/NavAZ4c1ju/1oU0aXVyKgA8Bqd/vdJaUdz8tUhzczCSOobFE
56iWhKgxMWHT2QwmC9AbljxXgbEBwlJwOe/D94zrfizhcaIFhbgcbE5S+GEVua4Jfy8HO3iY13w7
qveb/Xc+QXCzjAb6xG0GktJtDbfpPm0NueAn/Uaa5xQBDAc8OTCrgXXNL38I3336GMsGqIMFqA7y
c+5RZUiR2Dn0xbc/RwWsEJ7OMdLuaAKvINUFhKJiXI+PKY8yIZ8NaVWzmvUcXcmaOhRV1JLsbraN
oCgQC6r841AAL2N0dAsfaCru8ycsEFlQcoxbG28XShPz6l/aiIl+owmsZN3ERjKBf62ZAXTqI9UF
YwggaE1JLesIIeRIPMebgVdy9+H4W5hzefXgxBZjoWv4CNa6FY+dDS1/ieZu3MzwnWmSoUciFgA1
dyNErxVxxUuAP1KyY9iD6C05eveYnPEuOKiS0quTaYmXyObRMNBcoRdC/tgE/LSRsqEr63zmom7V
01Ybp6Q19TBSthUkghiqXnziV/ZALWZjHiDF9u/+F0YsZRDiEHMOrwcUdBYB5ib0HzeUaV8UOYHx
l3e2AtkTymM6r8o2QrGd6qI1/ZKRYvqCsxqC6XieGG5a+pjUG3dj5oL9utJor49okiGXDMxKQbh1
EMfeYw6DfRrzMIzvwIPeQ0GWC4O868XXlWjTA55yxXqDArY4OiHeboy8xJzGNYHX6yH9j2nau/tM
6n9QW+G+ISrlr9GT/Ub7lMu6QlpGUBDZTM0S3VE23bS5plu/jsnAFYHheA1tOaG6kpakHO1pm9Oh
Ps93TLzgOLV8+pMAzKkicTzWnMS7xSf92ORZsMArPO99XhtWhviC88hFbaewZcRjg1WIDhQOSqjE
4uiy8xGx/jDmRMiyjtYZU6oksUhQ+nOWyPLDkxbi1CIuK2KwVyadVbbJqoESOui/vJGEpyvcHKZ6
9A4HVos4f7SgKPzNWCsYQVRbfNwJICqfkRcecShBbpL1qT+lEcfKtVvGKtxl2NETDwTBse+QysXF
fnnLjinzVxO3aqI2r9v2Rd5fwzKbTHcO4AzDIeS+o12bDxUoulGCUwmgm11xntyCDW8sjdwG/ZSG
oVuTf1GcFeefevuKXH0R3O+flHJO61gCsKibR7IUUCIbx2M44pCtuY4OgMEPG6jNysQHhTt+QDsG
MYL0jVcVn9IvwfhEnIbnov8e1M/wg8mEiUawQZsYNDKh9VEMP/TfwIVkHzxJojf8YH1AAM1TnzhP
agQgRdr0YW4f/TsQTuLFi7xrOIYW/e+HSF5eCck+l9e8UzBIwMZ0ATk58emDvx6cc4r/fiHZKA6v
81Wb+HIlABW6TQJns6NHIAG+klMn7H3scZOoucse7c3RKvefLL2/V3Z2VqTx/VL+7r7QCEeXGTkM
AeJlckr0KMj6kGKW5vXRvxKNT3+AKB4LhoDdrwxlSrOP1v7a56xmGaK8zg35/ls9+KCtVvigtZwq
0Xrn4YSxn1eXGFyXQPC8u4/tdv5gdustSEOjSGhiUuAIPFaVUXG+Vh02idtiVWohtGbcCq24kvEY
10/mB7zTu78c+PAd4s45OQSwP6F6A6mW+3XWOlYRX7+APkC3FhXjwmA6jfXYZamWcEBdAc12kmxn
bd64lTgjzSyJ33OM8lv/yvN34DaJwwd/jzhxJHKgOsKwIH6H5+CyQFhTwOQWVlgPofZfmEVQOM+M
ReozXMOUwc7eIQyqyUJ8hYi39+6ViQgmOeKD3XKIuCLTM9FKOKo543268mqw4cssX+5AdGNn7FMt
B+oXtEKP+GFKAxZUglPk35pEs5llOv0SJTXlU7Q5VVxZCCikVYMCkyonzNqyGZ2cL120gQuxbuMe
QyjveFU07MzPE4BjEVjryhJz8YphFLImYeKxMPVGlHhtHVRkDL9Y0/D49Dh+cILwL1gQsAnYClQf
yDnGKlkVT/ma6fDOqh5AX/kgdFuIJ885motewzsF567+X1rh8kciDVegQFr793+E4xLq82/qXEwv
LnSbkgp3lHtWx27jM8YLmVBe8rDEcBS214hVgxyfnVzOVzcjIbF/uLm/8Jnr0hQD56/3zjESrHAY
aMIL+0EgZ84N2m5fmh9WM+WoiS8x4wruJUZklX+TFQD2m5ZmXJDWd9cJc2I4p1icACFKXwi4tvA5
57iUQQNnbXAaX7uonJ4Z0u0dAn6xBwj8xEw6FMMK0LUC7T8VfWlwl9mi0wYPXputTKTV77DOCd56
DCRsTwx58/zfSc5d0QPNkGYFyoAckuGfmmn5lUIGfH4kRTGW77Td3xznTJP87LgkmwGOxDNhYAw3
lhzGNI0MzkQyNjI9ehJGzrrNmS5BUYYdxDHAIrDrGM/q9yna2qZeJY1tDQjpGn6K26amYThHbSKM
t/EUvnQJ4+kUSz/+zOOxlvkYXX5+J7SCvbEm1ilXOBxTug3RadYqA8zSDbDHGKIWzSFfDofjn5+t
4jLLQpuB9PVrJTxf6rzxFI9bTXPxuX/3hwtAAIxJtRVbBuIQ/YKtk+OkzLbXZKNWLNfOt8uzgAvl
cvOE3hBf5y15+f9/5Tkq2bmf5LlGYLnynf37GeztXZBnObNyLC3iAT/bz/5rW2tn/x4TdobECT4M
zgp2zSOxUExwchb57wnyk6fOl3xE3+7kea61I3+EVcDDdNckNPoKf9ejzXlX3GjBQdiw8gP6fRAl
XvLt+X1qbHj85H8ffqEX/fefG229debjQs2rWS+LWQbCxofOk5gL+GAd/Lstpd8n40FPuSm6dxom
XFtsBKZ6sEHH5oSZKcIgjRo5xrG0MLn4jSa90ZbLWUBTwuPvvYjHRExd6d66JzsaNhpWAl8/8Uqu
nduQ7J384B1I9XDZcHACuBEDiNrRlEmx4NPnSWsVaS3hQDceK51AjL/8WyFyciFh1LLQrnn6kiW/
87tewPnCHmLBDBPAdyd24uEP5mhSxFpo7xXJnAFPxvDP4nGcEJhkTNnisH5xbo4bJOA1TgF5jMHh
m/QgqFBna2RfRDrK0z79EYA7c4Ue/5nRjRYnxCWgOmcSbhWc4lYGc3kwiS6M7DIXQTMgLoJQpave
F9yELnvcpFfj3hgWbVey/bSYVtjEYgy/0oZdy5p5bWVcvUq8ZeLC/3aq1hmfD4QGCf9gx179haog
P4TuVF6wjVVv1SunLyZhetdw8uyAW8IOYx63QueHfI+4xDRvulswG+oU/xT2VkFz1OBnX2EilMZQ
6sL7FNizPiqVbIkXvlG3M55TOS9WPD3TA2L4C6XhzZGfp/CgjwN5LOdV+9PWKBgC0NYkn0SY0TrP
4B7UYri07oxxU3lwMB7NBNkwJA+GMvwI1NpAs+lMl7IQ7YFT1KkEDzCBGygKyFvYjIpTDeeafzCy
R/E01k4ia9GWRfHXVrakwUAZIVCjkqUyVkO/mcqZB0dk0cNsdpSXah0xxokXQ5FUvUYuwfpj2yvO
fEyqJu0yvCAZiDRHERQo2kv2PSj8Hb1D1OxiYss4sTR17l4zZSf4ug3rhL8zfVLAmBzPrGTV2w/k
x9gc7egoM7+IRjeu95wTfEuGkyUTmgfzgLLABXOXU4wB/D45dG4Zkj7+o90gG2EusbPmmg/eF8sO
LoqR1TvOd24rfLUv2SXbYfbUCM/OEyOOGuOSOkzItbzJ8nLj8NymuhnjB3OpmljVvZ6HACLeh1mC
vrxJdJprmeuAUaNeZCTU3km6CcnVDj17mVRMYuU9VfdNHv7mezAGao7P5NUfvDsYj3V2nWOXOdDB
sYv4uLW3zlgvqFTQ21Y493fYJ1GqUuht2rXhmT0bvJaCsIuBmlMbaNsvzdM3kirZKsmrJO3BGop/
Yt7j8oKkcvvULw03bRxSN38MYyXPIbBBq1tJdHoI4GNk6gMkcnVAWsUSEV2Xt6J4gLcGz6MDnKdF
oUkuprRZASwWVpBOGa2oAoeb8ioCkn1jxJK4hvgl8kloIE8biJO2b2w28lj7vnbODJjTB2bG6cpu
LjOAtOr9c/t6wTPB3XI/RTZd0wJs+eb8Kf/iUhtr2R1ncc2+oOPMsCIDB3xDo920Su0rNqKN9spt
tQvQKSsZMXvxnjKjjuxC1mR4kiXkwW19DiYpTQhK2+AbwnOC/sopP9q9/C1HzCJzXZvmCxMaXRV6
S+msISLmnGnRBIH9F0Wuz2iU2A86VEhkDGZiSWUO9jThcNU9WYVjJSXyoK4Sd6ckWhdk5yUmcWXC
g/1BRvnPMUE7C2j552lTJo5Kf7kYCDq5LRlS7khOkUdj05OlfB0z5qu5ctDZo49MMNdWMuMjQmF0
WCgHkIZkSLyquQIPwJBvc9jgBduppxpL930HQ7Modiw/933Xd5EFttzUJfvxOYD/nVvyelPlr5Nw
QXylV3MdFNh+K/ux8PPpzRyXaZemcoaT7ClhhWEhTiLCmSAEPLTR4FPyJutZJXk39wmYR1iYvuiw
F+0HmolPc8eNoUX8DVn8JJw/qAWjWezfyIw2IWmNCt9dfERfm389OidqkoOd+2RoGyatkctyXfxG
HHl2EqGYcxDtsyPgBs6srSt3siQfczx+jWfI7L9qxyIkhgOMzwNI+x2su9Rdff1XcGLTEURr3aL7
7UJDqceTcb1mrFl+LqBiaYYFM7Vmga2ApADipjAgiZideqcFq6PVvc+uMxiW6A7c7+43uQ/7N/DF
DnaRMSl49OkV4QJCPep+eufuLWZamnvjoZWC0P8plkBEK2O8OcLbzNzx38Rhm4T3wXOATgQnCLPg
OCI0U4wh7BelCcMlO//mvEYMmjBqwfZ6jErtun/VA4DkhreA95lfvbt3DxlFdy7mYjFjI3ArNgYc
PmibbsbMDXW1wtquDe3BZT7Sxn2OjqO1pUkDtfy31mQrxRj7hslX5bcoO7DoVamwkp/IltyMlztV
JMTBA7jnQdxgchXaqQFi2C5ZDEXLdxW31OxjU72DVLL+Tzo0AHRK+Zc690WHeM4g9fKc/3ySxDag
6bGqG7H0BEB05Z6BIoQr89UVRNGqu/prJMJ8xwytdL/JcYb6Q3SMJPVxdc7g/fDgWnkjglL040wV
GL/aRmjcd8tUN5wf4TOcpMhbYv4ln4rrgPzMuU4PFCynxQ6UfwSlZgIpi7jW8BB9qd1gRV2IyQ4z
DFz9BhVywsOf2AIMpfal1+CQW2KxpXnjRvJYyuOPT7/52/Q3/e1G7OLrcLWkT1HJ1z4aStUOx8GK
Xmy3lLwRNIlLfjn7pidmWjH9wMaAO75kFYFD9hBSiu5DQF3ArWqHFtcXJ4AJIg0/xKQD3kpWRU6A
WyEeUy+XgfDwQe7PuD0NZhS6Ee3wyIWeDCAQdlvXsJJtpx9gfRbWZ1SfT/JzWMvKaZV4oWV5Ti50
SQfFBZ7gCLJrHjTEUpGtD39ooSJRiJRUC+rYrQN5ktkE2EIREbIZccBYZfNOGArR2OZYRQDTcKhw
dDTBatfzJ7DeGzSPfd5GoAGsVnnm1V9lKBmA0A5LQ8x0kQnvNhJ127a+yGFsz7Vf8G42wxO0O8I5
s8aIUuEzzsBt9MCtVA0eGi2+eOEMGKbnUsiMYW00sedzOF4nLE3XEexGW+j/T3IKmqL9nV/I7tJv
F7I0Fqhq10IMXdFam89DkD8qb52V2IERtEnDgi2+gPQXOEf30SQWLq2FwOxKpF/lY6rYLQu0MpnF
CQGB81xWWrptwKicGAI0qLlDCmBsKXVwHjqUytxQ/KZdfafgVDDNuokd9ZQqJW1Bc70HN4dWe/yE
Sn5jHAk2Ly4VBjDu3iACU5kU2fp1C99r15UEDDKg/DsaFWik7n5WmW9DD3LLyZFBqy1SN5HnDxY/
Xm35RWIF0m2fxLKtjq5hY4KN6X26i9dWiX1Opk72U4x1EZiccsSurcSdIFQBwf9Krgc28sFAmq55
iCIK/tp+M9rpHCYBoktIH4TSapHNYOLSWt78+B8leNNVLkBDS1Ki1Aw09iLOTGxlpgHapBEQEBjG
NcoznBowuZ5tfL1C2vSI//oF6CwrwK/ljfmKB3U6ChwmL2/+CM+YWe+UYTvTce64hssYcFQbV8Zf
TsFvwGghP5HvOMQrAAx4OL8jHqwI6AMJD2sLhx9pGxzcBmSL7U9bygGvtgr1cWwBLdC/uPyE5GKH
ZBsBcte25Ude6DMrSNhMyh2hy/I2jVmgJNRUyIgkC1jjUOB447mv+ISpHdQHe+b1d2kPCI4PlmaU
mm4Utf+q0d8DOgqaq8iOwK9nGCdCrNF5B2dYPnuwOHWcWJAaE5XMFT9gtmV6EyF9NFI+ODrJrR7h
KSSZhI0oeauDgSq7Zfexz5BogiaF+ycZJGPfuSrXLSf5iefXtGoHQ8kaQCBrhIMYGZQF9w3zG+tx
ZE5mQfBLpsQHjPnIBWWGu7U+i0Mwnf5DOKRvol6JNNT1lhxPJCiIehx4S6g35MNfY3EbFbtv6rSD
mUPFQp/HfWBaLeCcZuZAOqcvj05jOAzjOCF74EQU4gUqkIAtOFAnYF4w0LiEICgeDJxj64PgpnTg
afZ9VsQAyM7hh3RXXWcI92QPWIT2ZeJNEw7LDMnhuGsavGVYf0wS/76gcbU1rk1q5UMhbCJdVCYe
yPruDtIua6YC1uGIvNlFevWKB8SJSGYk5ANZvQeHGi7fpPelv3W1PtRqTAo7BCdCV5354S32JQUH
0QMqOZifEIJfxotR+KYtBVHobFhASNQHLnVX4rrIDDBSjN/Jx9UlncLd4BQ28glM9q17C/VLZAyp
4EJhiR/eJONch0f+psRHYqgxb4oYSdT6xUXOzjrWiPpEoiLud06zZSKNSCs7eDSImBWgfyHsYuB+
fw62UGz2UbUDP9qpI56i1cdIDYkQhNd1dBwWXSi0sFYVcykuvFAkhztgVCV5ws9Fzdql2IAoLUES
3XW0yo06EL0SthsNcYv+tzWHBeAINSAS81oNU+vr+r9wWGzvoz59eLveQ+9Mc9PUwvMO8pwqY5Ac
M3nShG9eSNwyyeJ+BdIv/0B1YusjKsVbWiHCYxA4DHwRTnZ/aKG2LnRsHGu0jkd61eQ5L0Xji90B
91bdIbV6hLVRX+L4Q5OlBeNZxbHOuakgNlA6WJCpir/WL0dnDkmzjyJmSMaNlcFKUoNBiH2T3s56
DmmajtXEJRqF1T5YJjjdeKhuv2U5SE01TJes+wc+KjVTzk4Qx6p6D3Ikl8Fp/gCJEkw+BTo/d0lw
iV78/utqlkJyz/Fth806qkfYrSBv9etoFU2k+aifhtAjX33q3+iZkJ+j8ENkBaziY+gQBOLThm0R
qpmbs96DrXICIydVLYDqcsiAyuDj26Nfad8H97BEDONQAeNi66sYOREi3jQgDjbqql3UbSzyX/Iw
CaXV2mVf3DEyiJ50eHfuBHYdhWQ5r1DoSZOXGzArP5hY4tw7QzxbkLpo1HUOEglgqZCL+VjDXnFE
QLg10KomIZkRB6N0r1KywJEmvDdVsi19M0pJb9VBVshF1orXzzbmaVie32lVE6E4/zD84hxI6PK6
aM+RUgscBTgIhbzDtCZFRzbIO3Yl/aeqnZk040zXBlvrcA0+9+CdKxQBDl1BzNi23dN428WWNqwj
WpFGQQ+BC8Pm8GnZYBx1H7cxkvS2Lf1qS1OmEmfpNs0+gh9NPjpGswvE3ImjHB3IMjXC8mKDHXfd
+ueXMxqR5vNXu4ewqDKEDzPxjAdzl+WkS+H0IsfpI07QLQacBLxNJXqzFR6EBPUoX9SdhO0ReQhP
DcQ2BITkFjXTTZzOFKkLdoP5nBpKmQwKz+COCp8Bi+ZTbcwVCcgGb92vp2dCf4e6/mm+mJFBfwMl
OQQqDapO3sVM5UcQQUZ2LpxPnIk0+iXMpimHO0EDjgkoOSSRB4ojGOLY71E5vo/qPYIG5AjGHKx4
Qr8wewuoYep71YYUtmzpPDRRAXQ0caZzg6EN59BFRxLujdg2qMUJ5OpC6IAX8xg0s1r6YH7+yAAO
YxlQK6tQqtbxll8bZ9LmVVhOfTkmdUR82Tpw+r4jRstDUsWKDw+P00e8JGXlVyvsnUboHy/Rsej/
G+ZoSKhMbCASGXhb2EBPelQscB0QMWNHL6VUKNoEKi+wGkTNeLlFTGABfcGFLp0KRQjBAoROPrY6
vLZxLW2Mmm2N0zI0wFE2gaHzA2kVXbCHNcv9ArGPoEucaxjT6dF59Ojpk7DTU+i3hkq+q/AuQPB4
c2qWoNatJUdKLtKEfoeRN3OuUe4zkY1hPZH/7wzpUXf7T8AuZFiOjKPgRMc85TB+Enj7DNsY197H
YNKdCQdUy7uMO/EkOZ84xt461zqk8gZCBy2m/VE+4ljSVHCT0+jKc5R6kNhy5N2oLSM6PBaTH8ai
tx6XXhxfNQixS/H7UZmNxdwoMONfpXriUaw562AwQm5E5QivFaTQ+SkSWliBac5/1W4bXiZCq4gr
1FGYqaVNewMoZVEPcegM3rBsEcyDHHtg0o4awCsaS8nVwLpewb/mI0OelchOwZcMSsH/eOjp8zdJ
PGxZbOvxOnhgS+RcF3XYkGju6p7sg2/vD9V3Gz0IXkRBIu6c9En01EhIPM3EMpOgcbRLKGLaLYCc
1r54rHnOixYuyk9n02fKBVI9eNHLhtzprIeSqPO/PpGmR2nhndOaswkvqIthlQy8ufGukCV2YYPm
lV/Y0FGGfYEP7Cl7uTqs3jASStEO8+2WorlbQUy0Fq1C2DW0j1W6PDrP9N3dqV8ZAP7AfVFWd8MD
sREWe7WI5hGlMva0j35rNlavQr0+SbWVOCsh/0NYYyv/2D4w6NBA+yyrrJA2ZTTsIXwgALK7r4O7
jyj7KmIeHvNTuww/ithifNEV/dDobzBA3BKn9z0slHQyyjAXNKyoN2u6uK+ykn9SpiQnDzRmKSv7
jCjs+mvQCQAIxYuPfYRfUf7wM87R7sK5R6XMjUTk1TnD84Su4ACcglOsvAs6tlCj0NGAZUQXwmZy
KK/GlS40NFnBMzrHQNyPyTprkERDsW549FZg7UwuWfmc4smM0ZNVrzlvpB5JiB4BjK+GeUeFpGrf
G14NeVDWfBUdJKexRjgAFXO7cOLQrjzcJtNpRvNltdZWtfdheIBotXOvEKku9g0ZhJX5ZNIRpYlu
4dm/Ux83rfImfdZimvm1e7t0/CFAB47kakF2n2Y9PU4B160WkFF9/gUwzCd5cfRm/7+RHm36T49M
/zlYdwvZm0l4JkHH6uLuOpXwFde8R9xgGJOjDubAsUulaN4B83zHGKTuJJpRBciVc0Y9tSEXEEgL
rMV5cKfvIg/MKmxCunV0b5hNpHS7OawvXzWFengXM1drEQC36n/XTjUHC9tSKRTanMnV7ieRBsfV
5nDbh5tieAdTBuETpZyz7cihj1p/e+JII7XBMXSzJITWHsykICgd09reZa5Vx+BizzGEq7DOQ+iu
+thNXy3eljrQ9RdZChqno+rWvd9BghDeK3n5hM7K6P216EH0bjH3f8tx3hpc4eQTqT8LqiVIDahX
//IxMiKq6Fpb/T+Vy2vrzNxKm0+Bx/2fEDp9LDRNDgQV1Dyo4kodpJiiR7TGnAhrgpXPEHn2NMg+
JlZ13oApX4lLVxx3DIxXb8aCB9sDPQQbNN1ZSoW/ilGUBeGpcjW0qxHnwdZ1gp19efHq6dheUUaR
onF/7MdoY1ZiuW0c/MFsMGAWBIG9TcqEx18pSO/GAKQVjZ5RlfJMSSYf5G3QNSW21IzS+lfJUZ/C
9EcT60hAX24QIoMf4ZY4blC3BUNNN73z9D6gozWSTqbgNIgIH46kVLj9xNkuB0ReM/tXEEIdIL1R
jgjir0YRXnW837vzBRCoW7zvomF/syriY3DWQDcGqoLRc9i5MxKplzM4e+9sFVWofPFN+7u8jALq
YzPGQZ1DdLMEmhQWK3c7aNgHVg2gfzQr+9g9TPJ6zgr+tg07oB/q2q6fgOXR4VqxviZz5ahNRJF4
V/sJ4YdZ6TOPsEz6qhz3k2IPPSz81eIrqhmVbOLsGWg2bO7fCbJSCSOQSUIyikRS/27jMXS11+0n
6l97wRjMlKCPwcz87OuB9AsNe1vNDx4CmL9SdWxzwhTdmIfNBN7R1/AXtNIP/ThVIqxDNDanU2cq
6oNPu5qmHmqzCfirZHLhAthP2AYoZFtl+57kVMrThDyWtAW3IE79lcysIZsEDCJQLSmwPZaAkFTA
YJRVhnKhc5JOfChw6HOQ40hgi6EKZHrrGhYDGP2QZ9RhMFRQnYwPnshqTxhcX4Ijc1cW+gqM0PUq
CXNrVo1kygUSjiA1SCiLaQJic58qTeZy/TVX5R2guyNye/UenBBcxdjStYrjIT5DPaZ3DOiasyR3
PBohPFrfGdEj/6EQavTXfUFr76ZB44bc3b3FR2bd2J7BrrN2SoPGxCpNS+EpPrKakQvhK7zLHnHY
W7xPjjQHTx30X/k3tB8pobR8W2G5xxgIvV0oQyUOUTFgGqFIkbADFEje6NGb/A8YiuEvNljWqTVC
RGujuzKx1J9CZBnxABddE3eAQDACIIzTbnps6B+i8koH1CpH4CmoWUEEUMV0MpbM+ANbTNC71eR5
RRLrjT/bTVIEswYCXCUpZFh/aGOAEZW9+8746aiYTU9yKhdEAADd0NMxcBdBGjKo8IqDf4Tv+Wiz
ZvjoC34AgQBlwBFfw3u023IfEfog9W6N5EP8/iKZ5F0DCUiJL5vUDuXeOzrSzSFqZiViVbH7NKUf
x4exadPRY8IlPYY4qJJ+H4ERDMPOxAalBfDuhuSyFOUfrHt/wAIbi0Nc7QKV6L9hXD4aVAvuJugR
9Zl6GC7CXpi7MHd0ihAL4D4BBL7QR/oiWedcjTbNZ8S/ELVpWm6WPhyfjjAG9TEoAsubRd4Grgd4
gtHIHhlvYQhWHNFrm+iWf9lxsLSabg2cp4G6t0EWsYEVGU9+ZEQW4IkP+wYpec7Edl79gRGvllJm
lEyzoB1199QA5ncaQQJ5Coy/yPOAjgQZZUdFHaKRXYFSNebNRdUvRGGBXSbx0lZ3Cx+wxt9DvuEW
qlihU2AV2/8kI0XlZzbMXa7t89vECfbgQDBeOfwNkQ9Eu5YCvE53w0LWf0ngMDq//D95O/8u4u4D
cShZginNnVFTv0Z/EHRCbEp4apkCTVy2yej3fm32L4qIQXelnUnbZwqYW14WqRV5ckHxh5QJqNsT
R9Qk5rZ+LREaxmRp4nUfeD8IWHTE/7HY4CX9+LDcIwoQkEg1lqUpIK6oQ+mcT38/RIgLG34Iok9p
oZqA258gPicQkZ4vyHY5RXiMo+KIoA5tYvIYwAl79ttU4A4BxyeBQGDhowOHkYQWaOfsC7mZAor4
Scxf6wZXBEHmYkDZfEGW1vhPyYEc8wHXgrRJAysGdQoZa+a5rJny3d2Nfl0SjMgFMHahsRVVQtRB
w0v/96kp/XhyAIyajrKsfX7IyqbeKiY7duKzD1/tkd3MxH+G4v3842KA1AgNnaopCv2HwzcHGzm5
Gf1YO3OrRLtqyk6g9xfneKhnwmM4zGjt+ZleRIOKF1J7h62wBQ9ScZNCgd+n8DX0VRGTmlaBtjf8
NuQu68Z7+aag53ZWjA0n9Tr5EhkPnV2wG586Df5+g2nM7HSDCSYg1ybEOtErSZxD7hnqfWL1NPAd
rvlziexUM3Injl+nz0i7+aJRTfyGGwnOxmr0wj7X75OT6lh1/bEY4HSF6Se3ADJa9ueZKQ8XRV8s
87U5fsNoGE/gzhb/Lu1zugqdPHMbbQ5ew5b2Ce+KCCuKMZzvhFb5CXY6CK/wA1G5e/8Z0Z3Ww24B
paQJMWXlS/DwagseqRskYHZ7EKWEYWV+FXznTzG4tJXAclVZTEfrRlPrw5If333W9JBGMbJkLPnx
OIajH+PZziH09lqZ/swdcDX4EXC5tRlWRJQ3DS+cEmpDrgNSDk2d7B4S2daWkPPxi/GKd8QDomXg
59suZFeHrrvB4ty1k3uqjhl0br8lVuE4P7mggA60JR++yEVAo9ppT7oAkh64NRDD/tX1tRYFFuMP
zHUwYcYQSfBmpufXOQ+LiLZ4XVl3ES8wpFLZu64yZamJdnyswrADIE6pAWyLuC6neJlD/exrY6wy
VVG12ZVBKDDOIrCH4G81w1YCglVLU887bFlsBqCz6xD/ARLMWLIy6ejnhTb3YW0SUfAP5JYvFhx7
CB21UYk1FhCxaBG0CxlJN8cLt+u1uHcv4wKLcdMRnLiHG9fwoFZswimKE0hhlCgbW7QcgVu5v1+Q
7Mlffx8x4lRGB3dHH4Q4CuesSJB+ruz7itTkbJXjKwgHe5szIia0lKawFI9UtBujKRyXjEbBogHX
/x8faE+vVYV4FduNH7KiIKZuANLq3HmUwQki6LEV7Y1HvX0cPbJNmAMDspSZXKBa2A5F+7xjqj0n
jaBOxwDkG939GwMaxhngjRwODXV12jhcOZxPKl1+HEbxuagGIZ1GGEv5r/azy9EIUftWZKfvR3I3
OGQKcwxgsDLGsOjJYx+d35utbIgFdHaSoxp0G1c0GdG2CAvq407HgqB1/K1FOhJFZTIuA/Ljxcw1
ivjPEJNBvaqObREXlWt0IavwddHNJSdlphul7vezwujltsyBH3bCOfp4XRaVszc7c/iAD5s5w5VK
K7Yju54rhEfJR9ViWTHcww7jDFl5cHanJZ4kMzJv74uC6MKt2e5qUcuyY0guhVuGfaUTuXOPzJHp
yixKVOV9YJF0rKF1+uwi3kPBjPEa2uPlHtzfFSkynX0P+g8EDVhoEI2moLUbp8SA20hxqWUq41qj
QNxp9GQUOi51ZrOMz5oZzGyXh9v2Jlde35Zc8F+t1/TOCETRcPkY3ZpZBaOWzWgKwVl/KFH5OPUh
M/XkL+DSyDLSKKR4w2EXH+1bNKLBhyAYVQPT8AgqgMu62/6KagHzPrsSt45WE6cpv8oET8ktdF4W
Ql1mCXvFZ3/0NRs15J0evv0H6H1C2+nTMkiDzoOCOaMED2ZI/9Wts0f9SEpK/SklvdPRTMW1EiEy
bELMslM6sRNPJFfuY5uXvYOZ8jhn+rF1Np7Db/SCUGM3b0zQrBg/QCw3JH8ScyesAevlRA36LuQ5
a1uCNtKwQURHnXO/zIF/sktpE0RIe44NR4qnTvIqqw1PaFh7YjmU/6UhRrUn+ms9JYszjpSEEx5q
PmWYxylZ8TqXv9OSsVdj5yv/fbrS8uUoOtlM1JEqlPuh1Qm6Ww/YGXguXga39E10WXu9jYOIo2Yx
NGyxsz/xzpue8zFj8rCIGDk0D3wsAMwVeow37AaLs0Jn36dIQ/rwCdaH62RYSbc2bexHsuuee9se
p9ybUTiGhn2KjnPTKGQ724FySCoB8bzVTlCsI/H6sNES8k/O7CzPY492BijlfI5LiUQoOj203jvD
SaDcZ95BBbwOSd44MpavPIKhCoIzzE0GBoYwciGfYA4svPTrrFPuKLvtH2MhHk83/IhJlD2tKUwv
KnVS3p/BSM2wxOk9mQ01buD2c4bD1SCucRSL367dAyGA4ScGZiB3JlPIlnQbpkPubNEdxmwqWJlN
f7MgRpuue3NmDZKwupVSQKimxRKDg4r8ioJzZQBQwvMkTzu9DLemJ06c1bElnipZFjOQUNgkdg+R
q/JrKsn2IomtT+fX9oMIR6JE2oPe8GD7R1tfdZP415yZ42GrW2XJMCVWImXQwXvDSoDDYKjE5x+Y
LMGVV9Ac3516j2Np1x9SL5MLWT6ax2pQ5ZR6OAptf+H3AQ+jxCovMEhDdrjPm+6kQyIwE1VPrUU+
8ZgyQhQOuICeTjJF5GnVbPCm4Pcs0RvXv6sptdSFlgMqHbqmOR2LlTdtYNvw40Lhj6D6o5BcOcKr
waQDpPnATomOHMV+MTjeGGJ8AXKzhWBiwomSEpjf6Ycr5sXewyGcW98dsNcXC38KIZtH9GIPFDvD
eOwnGWAOLBC/0EtTw80Sn7vOsJCG1pgb++PwpncMz3OYlG0+xg41F92yGtnXaWM2D6Qdj5tzZyzu
dyf/NJSp5ujhryKnqn+Muo9p0aT4LUOB1HBczZISjaI76W0h2FEysTss3HdIfZiqjAox+KDaqwg/
0xWZmJ0b9oYcIN+4HFfjk71atrz+MaLQF/X5SPd57U+wUfvQd1c/o8CIOKPJjKNXRjSOaR8TN1pd
1M/dNWQiq0aDP6If/aQ3RUOmzKlT6eqtgJvFc0VuqcVgthWTvgFI2XHiw0JuN7cGLD2V7/Q6VzaL
dIrSwuDaZXU49eUmKzERjgyEV4yokSUOvg4KaMc+CPb4MqAL0cz2C9JRoffzHUa3OzMy2rd8gvpc
gMglFRqa0QmqY0h+3Mdr45JX0ELZjeTU8AoRJb6avdHHaQd175XUTF7iYvO5MpEYKTpPeWPbV06c
G3RgRxazbdT9KiizUPLN+5QoKtaEkdidW/iYVrh3dCCMHgqzVwSnJGWlfuLfGl8Kj3Sv5W+cnSPD
733NQLIBfokz4R1xRZaWJ9KIRNbRwZf5tiSMQMdqrj3q/ena8QdMX3fD6z6Sk9NEAZR3RYPGWD7p
qXTf+Nla+LJ1Wyk679hOdLuSz7zWsEzA0nQESYlEPQj4p8WrIMUWj/E/BsnN7jXQj0WShje7duym
kTZimDAlu8638MsrjCaZpH37L5PIRYbzIc62WFHan6JrfECpcBaVKC7cHzpe9oXGuNAyDcA8OsAL
zpNcViORdDqo/eIxY+PMIrxpDJB8jG+mBXGALixWlujVnPEiJ1+x7ub5auK6viBfHq0DLOZcqScX
0PLqBmAS0QgVk5O/yd90LayPhKksbv7H2CR31FnuHFKID6IqtkeCT6WjQAER0W4INdDuvNKYdcoZ
SBidvD0Syh9idLR2OzDWbEoqeRhbdeePm/Jx3oCIV9TLy90Hll5qi5/86t4Ztf+CI9SKr73CXXft
IbKVN51bemDfIPQFjC4EBZEfdHWNFIR8RhVVzMsRQjR8UK73QpdgSy1Ac9XiOKTP+9cM687v63hc
I8QtLwyeFFJc3b+/oIebNU9bAjWvQcHfdJcdDDz7FIwUJT/iRI0SJHxBnH2Z4EAV5vzPNEwRPECU
AAkDPPBo0cm4+Ip1WiDqDkvKaeO+aOG3WXRelGqAuELGMHofBcFfGX8TEaLudOVY3XjRFJCMaa64
17KDoW/LsDx5Lv8sHnfRO6K0ip5n3T2DGzpcKJnD0UCMTa1bDlDUHLg1lPDCaqjppVz4YWfgLSQP
z6bz7T9y5DRvqlLQbJ2EbMqWC+zU5e35AR0EH8TFpJgoY79QdZvjW1DxEXD2DxSa4cUJbjfeTKo6
FTYyzxDI7pod0qqDkKZzJ9vYB2Vsj4+yQkfJoR7urFIVUy1z42gd1kZUuh+35H+yBy2GHmIfdH1x
3xmckShd9vuqNxlpJ4Fm9VomhpUWUJwKYm+55mYV2fw8WJumpnYqzc0uW+6IqSvaa6grmoBKtCU4
opL/sHReS4qjSxB+IiIAYW/lDUIgbOuGaNGA8N4+/X7JbHScPTM9NI1+UyYrK6tFw2+2YTMqC4po
LZPJkMyMOVkUdAsHWpLKtveIaceS3JJiLtKjDIM2HJmPKuCy/Rh/xheWfsRc68I3kINqMDOdIxii
vQoyzklmjI2PJbUg7zImdtPnUfyyNm3g60Ct3Ruz0y+UTMt82jPr9IvpwinZGLXveePDgoeVgp2H
3hMnFLWLp79802NEWBajvM7DfsfwHLwBc9d9Pv074tlRkePUMFkUBQ704JGn3VkhNs8JCyRMYZYi
rd2PmBjIo40JKsF1Kcm2nKic4j9Y9og6tf3tnGAGG2eZxk8JcCDa57NdJwu+QXbFmt97lfg+KLeQ
qYMAMRhVmOn+ormF3UV+qc50eGdPo8GRlzKmNYTUGGIhlJV76NBVJ2i1y26HF1lKyeD97SctLMHT
8Ju9YjTrnvPj1aojOUrt+1rRv6CvjyXez99oZrHpCEo9PCbOv5m6e6A0f/MacH2sArUqFOw7G9yJ
4/xajO2+WCCJEKkojMMK/wKVKuFDI+YiKITmlJj1v3IX/Y6/+2TVMhGeDsPBfcKNc30uCVqmMYM6
EVTDbCHwcbcYm0gZzyU1iJb4gJu1gog1Gpzdi3VOwpYbIh4d7nEgrxjlrZUYkI5mVEsPdYEFivaI
4LKtLT4CGcVTc0y45GfEn1DVl+NChZpL4x+2eDM+5KIImz2RZ151DOzfik+3RqKvhr5iADOQ8w5J
rv5DBH9YcMZxg/DtcLxgquw1sigB6jAQ5UBQOaA+dT8H3aQZS4LcXuEVDI1EV6YatztHJKdKrpRs
1N9WdEQghg46HqO/eseGIKkPVG4RkACjQPz7wucdxtdahLl0adhjyILzseoeK2al2/UqmEktftId
d/b7/4gR4gXwdCzyc9IMDO7/uBStJ/aZWeNoU5n9KrDwdvlQTRy7w8Gx4F5rhibBwGdK0bwcXtbw
l1t9wPa96WYZgbJD7zlgDh3wD9oAmqgjKWmQsgyMPgyi8jUiGMHRe4jYxF2AEv2GgA9JbFIOYhbw
jRKPLXG9m7j+zCkNpij1O9fly631yf35OONKwEVa/b7RKiBSd9/LeEwJoBsBnYhQWAt3KLR1IX8z
vSwGSGR8boLsqdRpW9bnxzixITrtGAad5FJvqR63Zb8vyt8Z8h/kmx66h13gPrysvxTXgsMDPwZy
4fjMVVnlUblvwzfZWMht0r5YCxuoNU3HNxeKTxsN1j6iP/SpM0TH49YT4JJTJLQH98QxuzgmJV6a
JuAUgVpLjRVzwA45RKiQ+EKFpMzndSIjISFjjvkUdqpJ117SILmN47GoJ6Q3MZF+zMhqP0IFYkry
AMAFGmmiVG2Sh1B/Vsk8ccmMbZe6tLqMyEmImxFa4GQEu55m85F8Wwy5OHWopaAoipX4+VuO+aE4
HprzIHVZZ6QdxtUlr2VHYQS/Q6wrfTIYM/FmoA3Z+CnwfgaUujlRv/qH1UQ21e/mxCCQxFeTGUMo
difTE4UOgnvQcVedx+A7yI0gYQFR0ObzoM0I+5mmaUA5CNQmsYXDk/O+FF/WVuqRIcpv10wHg9uZ
F6SOYDAbNzE6mRoJZx6d3nRP0KOIiAF1mH7T5Dg/mY4ej30+Nfh5n6CWNeulLh2HtzUfYhMg6oKw
C6+cZbYLHOWtUnU8j8cQggTIiw0rSSzQaaGeNixvJYPoFUXCtDjBAu2mrE/lu6ykI+9QnF7RqE/o
6Wij3pyYqF/6YRPPTgvwt/blqLEiPKvrkkZxdGKW1x/HdL14Q+SZ7SknbGtm6dxEJ8H+Y/PdxOSz
82ueY3qwFao+guw6rvAGdNCOx0agAsIG1bK3xd15afiR61IRBCFKXTvmor7mIJTkwJ53MJl5wC9H
VliaXZJGCDziwZtpJpBGxSEjbesi5OVQGDApEDp0frEh6vVc+1UnCbbgxzVHCldqC1XfmtCylgp2
dyemQ8vNiCIgB0UB7IdcOdKdpPpCbMwp5+C3KSlw8mU1CJJXuLCoCKZwZvkELv7x7NtxFOdHuKl0
jZFRgVJ20AvwPr454eTDxa/A0mA0bkAdHfYIPf5pLw3UlkqBpLCHiWEPD+gGUDCFk97WcyYtT8xv
anFA7PYZ1qGH4RmqEly4+kWQwcETPbPr/M7J4MK1E1DaRNqcqNIGhFVbuxgVLx9MAtZirnqGmnmh
oCSuS2szpQla2B1XSEkJfdgYKHjnmoBypsfHgMI+UudWwES4wYAq54a+uoY15P8eVDSoOyFOzR0Y
mijFd9LC5pbEylFIkDUg95EXLmMqFmuLuPsWBm2a2xJarRg7BKZ/sC8DahBxcF3Q4urxxpTsh1ke
CC4VTlpAkXCHQA/8Ch6SVUyhrvCkfLk8TBYTz9p9CPLrME07XXJ/06r5jEqamNQKXOGni5QBk9nL
/xbIAZfBdzJ8U4S/tyM3dxfpB51yIgfL2ZmO75gsB5uWTqQk7x0mLXs1ajvXjd1gSqTzgA7asmvA
OyX6ix7+ekTfoceGzDBwWDBWa+hSOAT/lpBQOxrCvODSY2hlJ9MJQZdZoQmQRjPEldRsNkTywKVE
hTlhP8GaXsHu55iq8sr0nkYX7MN1AYjoj0/2XTJ4sCGb6JVmmY/voqLFuAICRoLZ7xitvvDJJDFy
NR+oyK8xrSlT6pA/Mj0Rpz92Lk2T+NJZpdVQqDcZZBg1GVMS9ZXXyafCONghQQh4Nq70mBZYAMgp
G/2m0qsBYAJAu0wCXvFuiSgeBFSdAs/pmib0vBcQI9fVjohBlhTB3KxkDiWyAXzjdSyGo+4dcEEI
Llx6B25AGgxzqrMYvrs1fs1FQoxiQMLHJK71uffUpCDNcjIAfuhHwd/zar5fc4LA6QBrsDCqfEJu
wG7bY8413BqH/RRBHBUOaokwfRqm53EUVngNyh/DVR/xpwG3EnSGd0SzyI78gU9558X1gGePB7b7
kf4hGnPyFm2HghccFAqXHGReXajCLydGwo05pHinLmyZgE+0xtCvKa3d48OAxtRIcbz/9Y4xZRev
w3AxrAa94Fz4iBuNtokIEvKRHKc1WO2WjkTM0x0EEzwaR8xZz7m/Ofsoarzo77naFrcOlARsmmk6
v4hX7BIgxAAjMISbzUbRo2pAUVb5YwE0FuS5S1+dmwcc3cXFx85mV+pWkOXt6V8f288T2SgwbB1A
SIoAPXwtAJ6b40NZCVafzgO7aQoJU2UOE3UE5GJrO0QQcD34LG1+HXZVHJsbp9TnqGZ47bRm9gJK
Il7aIf+wSEfSgCeKAjol1dkCXdNGZcLkPeBg+VyemgeStjYXcwAhjpjLUjSTmOdSyZhljSE6E+fS
vYw5wKjFVLG0j30CDy2Smm8pgsw4eT8mK+Ch8WoGIJKU16kUmbyWXcBFIwjz8lG52NiohJkYUH2M
DmLCBspmT7qiC56Hbg2K9mAsFFrShdkxO1BdqFME9LGJAAlHsIVRnujosRNDqCG99ONT24LRRX84
+P4c0j4WGN0UkOWaxaEGZTJZBxf4dHj12FyVvoZiFGA78DfLyGYRSXITJCroD57T2MpIcU5t3Zy6
hCSceYRNCit+2ZzrW4TuLAUvDh3a6VwTIsAGYoh2RgMDQD1xGtvbwD7gmEwuTsIqllMAQpFFpO+D
WxSpHyPvZjdh7+PYzVgwmEGsEucl7QXszm6ADSDG7oMww5cN4fUQFTFZGA8zQDcEytkugjFHlxxP
R5sTspSDiHQl2nYFKZsdMEMPdCbIaHSaCoGn+K3WEZNNc2POqLDwTDor+COXMHWFVe95OAT8omLi
aKonEcCfEK7xshpVdiJYotzY7QUHNw0Waa/TMV1VBEq+DdCOiP0YlZx4yNbbqIDSKM7FST3HHGGe
8a4uED0fSI1u4N7hykwgabi0LBSuvHYSUDHy1jE/1cEpceydHqiSNfnhOw/eiimpUOK4CClYOzye
lNo9f9qGh8GWvkcOPDcTaTdV/hW+4DPrnJ04YqACMDBKlqjj6tL41kjjfCCrxH+Ri3tkerROH2ef
fw2Vwg7I7B0m6vQx25sgc3N2Fw0OauqCqW0CtEhkJkw0D0OFYo0RoWCkiO6hV62cnM+DlcB8cIyI
PHUr4OYOkUFhags312XNFCnI6uVsxSJgBziyVDxovlGccI0Vv+dYg6G3cCb8A0I4bBLAjnXxkOm1
wQVJMEPL0c12fiwoWCzbr9OBzUnXO16fZeJ7mIY4xrjwIcTd4Hyo9a63oIRE3GPD0uWXMVX7AvHX
30zzMl1IKt7KYXEwsaoBtROIbyNKoiPsrGQ01BHuOb/aHEwUUeILdwtxMItYbDQE4yGBF1wKrJeX
PiZEi6M8A4HHx2QBpooTNeRO4IERlCL+5Lw4FnOMcHbYrCCH2cDh4jBxKFnZ7w5hgAM+jF5JsROz
yAFe9zkTxMYzArfXRJYex0RTjajGKpnjUq4YL5KnhLXm9H1FlcIFxn1tLZiCdLEcyKAsitKnvai7
JZySlZYsqEALM4Xjh6IIaiN4vzsSDVz+0T5OtQJXb98fnsOnl1QpaqhBHAkB3ZwKXxmSV1y6GBFt
3JQFa44jiMEBT2Yh4ANxLs4YgSxYQEStWL0rUazHvUBuAYscmJz/kzkJ8BkxEzOhyiA+GLAiA94k
YS9xG1xP1og4BU/gYud11kQqIH+Q85YylAyumbpg1QmxMYqfcUICQYzN4WgpJoXCxU5hSgQ88n4Q
abBAeGqUgBRjcFA1M4iNsPEczPgbsnQep55Qj8NEgEjx/RIgmJIbCGjxZBwAbCiPzn1A3oxfoJQ/
VwmW+ER3AtULgzOpqZXRuI8WMIg5TogAgv9iiKcEd64JxefrRTkyYgY8uXKUmrxyqIgAJ1NArUT2
6UU0hyOFtIxOVJPlVcxhsDAKynASQwr9RM5pgNWCLbP24a9Sqo3HlAsJBZUYMriQ/lOChikjGbAS
LLhyg8SdusGGtnS0PFfKl2Jwu2v0V2K5CU/C3UDxCgjgEmaCjdUkg+DWcA3cEo2wQ4g2hU3J0Qmd
tKUUy7EGfmgyKxwqZ3p1ed+1p15p6AjeW0RiKuctNuzgp3zWdlelTtYQ3znrEL8MZ72gPslFacKf
rczsNhQxF+5D8UefBCk1ki+0G4iQWws5fDpv4jAR85KFqi2xzgdkQwXZLnlS3BCp5X2Uc5hseymg
i+oIGMg4rlJ6j2zihBKz07DSJA8D7E/vgQi7nsSieBHixT0eDTok3zoR8Vdt7jufOpXoV0rWCAF1
3rI5y2XXpLf5bNO2tvA6vRdvQiLTQZCFGbBeGSeDBRTpAZ+B1Wp0epgULjiZkccpW9z8+WI+8UoZ
wrXUisvQT3FbIsfC3Kc8SOfBixcTBjAHgvIELpNOBug+ZJAi4CL7FxpY1pNrtJDBxg7ApunlOakT
Wmx5ErdCnlkr24w4n3Em/TOVcGnW/nSypp+fOXRvxItuNMBIJJCsNjv/Ghy+DI0CDdrgwiC3Svot
xVXOaqiZ9KW5NG/fkFb2+F77Dy/IcY9XMIzgw2xTWjgMfh4JC1ttwBfkOPndm2GMCsjMg6qtui75
Fds1swADqM55OoB2fwlBsx+fu/pdBBJYgotl2QgM98umTf6MhAOManEuh9zcKVEFmA+Nwb3lH8U+
vDWRUjzlBhLZDTBPfWw3WYIISepHPfSkCNGgDS8HQSD4E1vAziXHkqBteraI11HqIDvSr8cB1lQz
5nSjFJPkGYG7Ik+BfrRGxVDX2jwxTWg2SQihHnIyaUrsTB2PWZr3gCHp0HUZIUi4gxHAqsTKd2Iw
VJ98h3uFl+Vjc2SnAE6ZCApCjhB+47wh3pVyCJTIwk1IprgNitvQAskRb2aKhfNoZPRQ4iGE3CJK
0nTxtFyuCmq7SJBhBqg6Dyj5UgPmL0zCI4i1eYCqF/Nmop8hgsMcHX61wXMHqLu67A6fi7SAXDVK
kzxB5JCyITIeJKi+vaft7MCOYFD26nkStiIjOtyHjKwiaT3HMrZung+TANpeRrxJ1LzKyCothIGe
DvhRTNzU15gus48JVsxB2JbI8vR9aMYZwFeGTVB2/CrMGznP1mnnooSKxVbqwo/zg3TBJeOupST8
aSUPYhbXlSwfb0gIg6nj73J/yJLJB+F7p+8+ZvhLN8TCYG/zfPt/cwBnCa6g12TTKdJxJsXIbIRi
zinhYOfjJC2+UA7RswuYKZKJi1c7joCI+B6pO9eaMO9ugygAO3Ka4KSwD1N4htDzSe5pDMf6vSZQ
r5DkUisYaG81PDfteoJ+ypo2NtBhsQNaCDMzyIn0UM2JJTMX6W9xhOgnVheElMHHp+voTAL/Qr9J
6V0OLkphd59tEmybIyIbmgTf1EyKLmpP+tLwcS/fMwUEMNzDGVVXGgT8j+XN2HY8fpd+bnwlF0Hd
Oo1g3uIQg91C7aHt5RG9UHoSxFCP2PiYLBxmTYVcBd2oRWdCGOPQo6OBSvdYYoIarvSYMFMVghMD
RdENdFwD0RkcydYyWsxmSgnyqP+MyPN6vTmwrzQvpaBF/qr8ZkrgznBulI4WULV6JR5ZfU60VWE2
Cxv5KkKdShfLCW1rwu8RnLrtnwD9nUbDnCHU3To4s7PVWkps9z1+jtctm9buO/0NMzhc3ffSABku
0Ov/0KSx7T6AA34PgTF9Qet7mzU4EvMCIZ7uqdNOiuF5XBq0GeSl6QcI777cCjwYqWq/4XRJuIqJ
y13aGVEoHNIo1LAfTDtlQmZQMz/AYUZfPDcegNZu8fW2Xq1382mqCXYzG3m9W35lVoC5Zm9PTrn4
2zzoHCr9Pueb3zfxIbVSkgfBOe8vpKMiJrUzh4pNLC7FCmKhJuFRFqAOO6LI99MxDXq+686OwZIt
vwaOSc+2LTrDfqg5I9DlRKZQ40CLToK73exfCCL/teNc7QnhNV8agPmQ8grB9gEhQTrJVx4Twy18
PsgOVkksSjaw7eD2ZcIUkgM2wmf7RqL02kF6GtH85O2RSAXAkwYk+8lJ1bkmIAAQRHarBQcJCVxI
x/zTVwZXItwS08ILY5r0J2rW3prfo69HtKfDjgt6m6Rfg0s9kZbrr3K3AFPsoyAe2nzCT3CkafOM
rA8iJw53IXzkRzh7DnHwOQbaVc+L5GeguuiPa8eYqPIwI6dJG8QsuoIiSyrzSMXExaUPuQDgsbhl
CYEBMX0ZlXxM6TTyMtxHEk19iMQU4Bq0T6ucsBz8nkzKj0rKJJKh+o24Qdux8GqO5wvd+QrOiPAW
XnBlstPUrP6JGZPHv05lOZsfuuWpygj1/t290zw4+YGbwoTFUbj0l3+FR1F6Q4nybS4pA/kkVj5u
i4KXTP83oYy4vXAtun3fwpPMvxomQJwdZzT6/VWFWSXlZe2mOUoJFAFf0ZQ0NCjhMGFrhaIGVML8
QD36ZK3di3fzDs7OucHloZJM+fTCNB3xENbM9isWs+4110DM2p72jLtGdEh2aKUwrQxcKfbHDBBx
qXrVfcKMR+pTTCX0mcHAk3hrOpQ2NIColqlu6TYMiTblGemCaHyhOoVfP4UnthHaIRLRiIoOehvz
MkTalVfcQ0KT08fdH5yigUHoVYZ1/wwIiUUlFwKR/SfLS9MTUahqTWVaZMm02AEZRGoFWD6JIyPY
TWN7NQRfEEJDcZQQY/ympvKi4+PGxoGOZARY+v7DZZn/xk3mEzEiA57VE06J5q2pTLBiYvaWK0S9
uOhrhE6Z+iuTyCm+rtwdL6JITM21bZ/zgu7uTawF09+psHyXwD14/PuKN585LJvJ6pHxc85EHWIO
A/M6WEN+4ucOPWED00YzWJcUp0VuWdktjqPU/vUlo8FPCjJSnxoDhDyNK3hQvxRCB72OLPpB2wz6
OIiMq0GdySaokD3cImigB3OjXgp6U/XqgxsvPDOSpE7VU1GYekGYQJzUEwil16+5bDCO4U6vsn6O
IlPwctXLX0ckCClHS6JedED/T9SHhdIZ8wI+mviz9BvhVQ2p1WQZUVWdL36NjsGO9nhVuPTZHnDd
1CwuBp4QIwitXCuKmXgXXD80b5QxdRlOdP7Tac8G8j/eWVNL/nwWckm7vso70oKgoEX4AGRJ3UlZ
fxzYlm+Pub24grEI4S1PqoYqBwMeoUDgsxv/DrYWQL+CXM6ylakg0MfRktY7lxs4byijkygGVJwj
f0/jGzTGRQoqZKBYIiangCA9ib6aRGW1701e+Zky43akuW2vgLdQWYeOGA9x3Ab1kLMlJVCtk1bK
ZYYKnFlWro04JjEQ/H47h3nPb1YEiowK1lvChfD2iQ53P8BOjDpQPQUe/RVQ5QqbGA3UAklQg0rj
dGz7L08pdcXuNxvWQDIPVUSets4LOW7S2IqplmAiFfQs6VT2Y5epiYiVJWIBNPlYIh4jMWUBbCCF
Ry19TB4a0qw3w541KV/4OyzHhd2dWUj9UM5jS8d2Vc1c0KoQaWdhiB7brL40O8hXmy59AU/vRURM
83QK+khs+jINXv2DRBJRt0FJVONFVfLL76P3CCNfI57mQn9rSMRGPrHpTDRt5v3oJClQJ+6PlrBm
VFBhchyHW4I63ycgFSTUYQNJwAl1wSgxGLyH5sISTRYzU7VqRXqkKdHyFp/ia7If+AqjKPKS35D5
q9WBRSLWl6gJFa/YjwAuzvhGdT/INN0948B/yOrLvzUE02DyA68hGAubmrKW5KVatDYQEB7De/wg
JwSso4Ts0YvvPb7tXpTvKRWRjaCyxfBi2obsLH8S9/vUX6fJcO20Jy9YxzyBlKwCUKeMw6KTVsGV
VkxDsIt6E5krENxcCt6qHIHN6rYgH8JOVFwbXA86wZWU702Zlai9R4YmGiuMYNDNMH6SjRXAYYTz
5rNjpYhm93O250xqRWUIGogOSJfULl0sTJjRf+wBsb22ivTz4gI5lcT/jlxdCTtaMi2IRi+icFpZ
sgyaP/ATADT5Bj+oOSW0af5RrGelaK4YrlNNNfoSJlpWBEMKsh44etkiXAAjVnpC4Ykru/RDdgoI
XHnW95sgDyBhlH8oFMYB+an6pGNl4PzYo0Mizaj7CBCFYnsVxrBLhpqVlDCImLaFdLyKNkNlAh/b
oCrEJVfIj0Kz054Sse5+tuQAAK85C0uYO7wyP2GvmFapRVk1/LaZn9xctcAYPJWDRxGGvF8e69xl
IEFKr1aJ7Ddb/+rKkIk/mbjV4vZyTZacRrZLAxdIyFE31vuIX6xerou9RhYHA+o24iKoxWfNQcau
IuOF4kO/5NMPvZsWhMhQBHDpv4A0cAGi8Wdg8EoG0HL+d50njTk4BbV+FuhrYrnJeEUR4U/zKvxb
Jj6sl3VzNWYE2pz31JScN7E1f0LY320iz4vQM3fvieTeBbLO0RHZGaWv8Cx/gCAi1SXufp0hZgjd
kGThqnUw0ZBnH4Ccj/T7UHnFpKl9f6h+ZuSiwi+3uUK/8r5fPXPKczUb3WHqM+9sn67QDlHotXf2
/mb+7j7YqHxI+nIlsVAD4Yt5X6zp+2vW29OsMX4wAuLFUAAm9nafcOaZWXNsYS6EP9OIRBSK9i7k
fY0PQhAVmZmiV22xTIamiAKuhFkLzSs13yKryHFVKyhTTuz3knyTXrsngHSu6iQxbwMqln2MiWAJ
uxfzNR17CrMLu9SVTvQO5PE8at9MEkVMAzGGM5Q9VD86Q1JUi+rm1fGLj1xBB+RM2yPLJh3SCv/K
eesILLr15FSoOCVuRmdCi5ZkBuylOmAQJ6xV9KAqJ+0vkSk4xO6lTsx0gEi8/0qu8C2Gg36GVXWO
bRh17LaWdbhRwwqhESBLt/jbppoygxLJ8D0GsOpVXMaoaCjKZWjgnBth420SspWt93KVkppdChyE
ZuPhzTVmSREayBQIE1qZxMvqjceKymgNVyG5Akh6Khn8KwJftNcFb1Lc21ArIPCB0Q6oxTd9dbDD
yQB1ZporTZUZui9MlGCuBBWyvK1YgUoGvC/28GOXxyvWUdg7R8yqY+JzqvSNxfcF+Nq1f/jT578E
bYl5bnqNkMemt3rK7BQIP5g9HEYD3UGxSjKwxMBMWBCJqW19DmM3NzqAvzkiRZS4k2dqoIb9TJ+p
REfzHNOiNQfYAHMSPoWlS9qTd7xqcmCPoeYRFLKY1R712wU4xVenOVLkw1c9QgUgrC2eadvdbPjs
Av/VEHYO3zjxDwdCLZqKlpDutR+dNYQ0nkUj+/K9c+9TmkK3m4o2cYFKsLQIticAkXdcUZmWsm8H
qKMEbmuhqUKGd4Nry0cCT1HwdezLR5Um6yi5DdT+13TV+SdNgyPnoY4lRKnc/wxvQNeyt5qbsVX0
AJ6ghGwDHwTDWO8YnFoG0/7JdapruhVuetdfqB+s94NpvdOvAh7wPbm/unQVcrF6WVPnXWGAoJkA
s5CuRqtY0iwldDyUkV6kSxKUobvTUycwZT53YFs3w65j/jzdZuxd8MbmfBVAbyF/AkR2SqPNck6m
PVkBhbdJbpXNtoHfsD3At0yjtl9nB42F+2Jnl/JHi4cD7KritwX3PBjDq9OrY9hYVpdtHk0jCqSC
t/lbp2s6HV30yLh81GWGhv+EOLArMft6RQrTpsgDIOId40fZRAYmWMx+hKa0epe85MBE+RE/5Ub/
sV8NDm/7erZr9qdvZCdni7Wd7+j2jW9ho4qm6gZiLLInPx9vjbaX1x7NSPnLgWEgOmfEn7Q0Xnmt
TjUoJgAvQ9ycV7oCgLdI8bfxdkT2jXo/6EcK1r3qzNwF6SXzCLybD77OYvaO81faGJZpuAMvQKUO
AKftGJQQtPQLkIMe3BoZbAoWOaXuoQ6TDtIqbqa9EmfriO49t0LpdrA4MVCCcMlDZW6gMO8rq2/d
6aVmgsCWVUdGCO76aIE9dtLFMWZRJohiEKj2dhOKFRdEctHVW8etAMnpqA5mDDJNHR7UpuKsF8SN
7GSKPH+PJickczC/T0zCEBPZMBGJZ6QaM9zujmGA3z2hzuMPkTwn2Mpz8S2IKxOUxZbH34zC/k4l
SFMAiRHvIrPoPt09QSbjCxDH651bTrGLr9DMKubt7VRGWyh+JHH9SxPOf5CerYCa3pPoxK10i7wa
3Om6pMPBvFSs4WOLURoCwCBB0dtzBl4MtFnTwYWrXoK+0BPrvrd0/LRNVpuTXYMdVSdGoTYwkeoV
prl7A1cBRAPUsY8npyi8Pcmr9exX9wR4tSFPIIyEaR9QG7KZVyfnubjkFWt3B3Oasciu31dKhPAv
bq9ObpIzag9Ul63gynikAwhnsU/Jmd+NSyTi0Fu0rAqqXyRgTbsg2YVVDNNE7WxUJMiDrl8DIPWZ
M+uPuM3BX337dmWB8PddpqjVC804anCNCI2xUSuHYgF92xyVOjkQUmNJg1mdd5MooxW3B63sxbcx
gZmGDL1JACsDVDmxdlUrR2wMURgfmqd6IPBMaBBAiAQkom8GvGGjcej0BB9JAYhwFwXw637R6hl4
R7rDGUZFWt5mbeczsEHQGGjn4AplsoY9//aYKlOteZ95o/+EPMXUsRZt45oQ1TYJ3YS8S2tLvXvc
ffvZxVkxJY1wXKA//Js+04FioC9guV4TdvKeEjLbOVn/1oieeBo4wzTAE9ohrYlIR81bjx8UtKXI
/Ok8GERWdnAB6CPsebby2bwBZ7zMepXg7S+jqFE+WNXBZbtzZ+iOmMdSlfiU2GZMmAv4bnJg3Wv6
QY/nhxd4KSgezJmVZyBWPOtsJhRs5Z3Ewb0EByBhcvAUNYO6pThgsk7Ln+y+PYL+T+34vQd4d4Od
hfLI9t2p0GZf92s10AjaK6315ObWVrcOlGLmbiX1Ne2AyqKvVdw6o+iV86zM6hOA8jhFCHq8W8VF
2Ngx+8EplszXXYEd0+aeM7QEIqb98Xf2E+ry2pw9GITHYW9jPxF+An6tY7sLSGoVQEdeQlgYUNij
vWgGeQfVzB9QQ4NSOqwBWpYnC+qbd8qg1Oq/iYXRuXFFPuhJb0ck0x0m3pi9D2UbEixlcPG/9vcX
Pg+8EDNeG7WIDQePnubW7Pt1kCalJ82pUh/k6PjEZM5UGP+Ry8js1+w6vpA6765k78M2E9LqaJ5/
qNe8JdNx67RRjsW88ndQlgJxt1WqSY+3YDM9hkKyMumbJLUFiXLVOf29OkwK2ZA7NcIN1BBlI/5u
2OaDfJgmcmUoC6Nwfj/ACNT2jGkN6hShyrNrUFR7El6vMxTkGP3gbBcvkH4RxyKM/aQgFEWyAxdL
QDKfi9DTC/aLoqCcyTdl1OGPfbxGB1v7Qjv70535u8lT82eOG/OVPnZ2b3KCfrnvTA6IZELsCM/B
B4GtFzBJ09IkDZjSNiaRJAGdIbaI1WpXkO+uRzm7t2hsKSkAaYxUgRUtTLsjJgTaaj/fsCL/TPDQ
+OWB8N0zCm+KPc7ZNhM0syeF2NhPVKQHl5b5yAsI6nuNzvlKyKHwdTt7s79meikDYAsm/mfgeXhQ
6cbDv+VvhJw8SmE7arrbkYoxV8rKUjRDe4RaSLoQFM5Hgi/6yPXhdoPt1lxlyM6GOjR4BtF2NZTi
ny+ktDBfTOCzPO0bHLQJKmW98w42DJxWKaGgFYS3vrrQSZius9jj2pqqUB58aEeL4MX78Ttx0jS6
44ig32t2QitYx68ZWjIQW/kJVZLIK9f9E/37gCjiym3mbaItRdA0hguEenQM3LZ9YIi9axCiQ89g
PkBamrc1BhrjBx39okbb+7iU1Ple8259dhT1lQlraMzDrk8hdYGjSTsIsoYkKsxKgLo9Q4jXeb8x
OszV+HslmyRdBx6aWUt09UHn1G0ybg9b6hHcLiW3LARiH13DavedEm1JK/WI/EnJfZLmjiFpMGsV
FpUJSC64cExvHj8jHIoBYwyBYzY3mcHtRlyKvoTz4EFBY0SBuuoPhLtQqdmRu3eBQSV5GTC3bNic
NMEB4MSCTzZiIVJoxNPoQtlR2ECh8qTKmqeB5O1zyquEnVCHepO721sFaPlJ2wpR9+kcpIfZW4Bt
Wmjap5FA9mc0Zz46TF3AStK0gU8UzgzoYTFQoT6gvReHJj8HGX8KIYU6rCLnszVUnIQ8CJK8Z3Ig
bPx3emvOfDezeTMfzDNCUQh6kb5UWXt8Gymv84tDfNGvZzP3yglrehVrRM9mfPF82u6t7otSEUo5
2MoaVw+agi2dsDrqiM1I3CzOudWDuNSwN8u7W4xPTj02TlYbzK1p1WP0jS0DiaoNdazL6BG3Juek
+i0znRxjE9azyc78LWgH27t0mFoP1N0Nr5ycHNRrmhY93ogsUnKd1AbNuMZ3ehz4AFJQcs0e5Pd7
mLvYm8nZfoXv5HIxZzermd3nzfg83S2fOyQEa0SrGFLnToMjtxK2Um9Nt37da1/cOuphv0ZYnj+c
dv8jSS3J4xzGmy7+wrlJRJm3xnIhFYm12dEkQrEckcN6Wl+Zb6Bws0ej4c+x93HaoXXsPfcuMhj1
j3VI33Y73HQbBs9U2fqNW/hw3vZtcgoACEtJDURgTqncuHvqsG7gyf5uwZsRAUtQJc5i8XMbYouJ
42KVqWOK49rhE9J3nJMV108YAklqfEMbiPsIhNCpOk1/NpaqMGEQX4DzSPhuCGrGIlkJ4Na82Ktz
fBPLaQqqZo00zZmoBHrFDTwfXHdvwiClXYMrC2mw+0/DCYcjve9vb84L4j4kOP+NX2AmMHrPj0Qj
HNap0siqs8d5XMflMT7FwwfDvEYokpEZiPtykWAjR08mCiMg4DITF/js3d3TzaxZtQzI6JyAmlRk
AQG6W3/XSI1fSNDGFKSiGtUNzbIgCqcC1Orey1Jhwp48Q4a6oLLOIA36ZG6Eug0EDLjvv5Xp8ReB
Kqao4CCl3AKE776X53Grr+pbGXtzHd+XqIEfWNRSsv+9sLTg7QAG3CKs8YBT/kVFlbvCV1oqsBIo
oKFcq/5+dPaY+0NukuNCuRSvCH4tXD6IlU8SmOaEnx6QPbvXrrLAf6N9oc/8ArY5GhGiPJipUu4L
fgVkHizI13WNHozKgkEOa2uLGjcp5ZP8h2I4lY1o7TyJMORDEKd2Dn7budE7SnvwwVReRmjPiq4g
U+zNyhPrxaFsrAlzKENWxIXTS5CwONvtuEEjjdq+2qikMPrkKzyOzuVoi79oO+TI3wlWDQxXm7J2
q8P0KThMiIx64n4pmZKPvSEnDn3aXi2kUsML9DJkuUn+mtzrG5akgsIfzMW6d7UN79xRNUAUhx0O
D8RH1VQI4/JGYm2wuCwwjhBalCYwHZVoc5MLOX7+K+6CErU93ydw+v5udNBAwXCPj6+aZjvd8yF1
d2sm9U7rXnMwVmTtFLQRWzU1GOpOw3pnBfFQVRLSKJ4ZFrsICiP5xyq6oRqy90Hx42xf3atLt4v9
YeTeg+/NXAl1IobJMxB58C8YeAzlibUkdCNeuZl3Fw33FjwJVbUnT+q4L2sd3O3nnELs2T7bP93O
psokI+sc7LqwSwyW5+LUKfgjrxDUqPP8NIOZs89X9kCF1rf/nFBipMxYxAW9groPNpJWB48GYAtb
asNmsE6hIP8dJdpCDc7uybqNjoOLt/8WbtW+PbAoD9KgOnq7dZrODeq6LXpS697dPqMvcwzKUyM0
MFyrvxY6AHorQxVfb9e/eJewSlst6goeVcir3+ZTof9s1XnLk7ehFXrn6HMwS61Tdd9uxWp7x6CF
cA0Oh6fTjJMWFFJwlsUa2JSuJ3QqHxqN6vw7XhAIcUkPJB8byRbO3Ra9U/2/WHRVZok3u1KwrHQ0
31V9Ha/o6NX90w+SMlgbTv4Z3NSINkn1jMsrc+90VxgI4IL5OhmZMnYXqI8iDOQweDGEixUTcJb6
kpPBkq775ItbLzBglDFtMjn2Z6i41rvlYN25z0vxHv71sjUoZauL3fQa0wqrV/hlOvePnZfV9OiJ
0lkzK2kAQlHvNkrmSmEdhBlmoNRB/WaMd8e80qiKhDpjEI7jAnNYp5DHDLSgB12DLsKVmavmOIR+
aIR4aOfV5wwRgI0Z55JcoXNcWZk7hNhVfIoO/tqrpPUuSsYANJTTu3WGlGkcDqvS/2hcKc1FHYwz
tYNtF0E+UeHqCZ2yijfEUVAF4Mggib2m+JK1g9u+mG1Md2C/nbzBq7ZUKNYI0UIegewGuuJVs3fa
tJ8QArYUvGnMJrCTAqNGSlMdtsdLv88RLOdrl2MbtLqrQSuFtRk8o6UYAWOaj6ImXqw+S2b26Xdj
T+ZsILGZIgwoGVxh7w7wo26EC8QiQN6codYkUGBH0Dz6pXTDYEUVmTSv9ehBrVGapyCstigLFD9U
qKbRMEdeALiYYzGYQsqffHI/WFKgUp6A1H+AnoCbwt0Sk+cUW1T/2IOM77xaXICCI0a/sc7RPeI2
FuY2oQXcOy1QQ4/vUYHInArKlR5aARvrULP3k0rvCAnBO82fJ+ZfPZjvVAy/dXRKUCy51Pt3wfZ3
h94L4kAwdBgg/QL/Vm38NL9TPwHJqOME/Rta9LsN7u7zV4ZgR0FRdVBxQPOjRlp//C1cuIpfyY9E
geuQyzE5MZPE20D1ghKu+UrDY7wO25NtH3OFJnS+XTR+sNomQmm6fdsYoBEwHYKNRzZH+rtzH6Cj
LnJapwhG0IPCpfOhsxvsB0tbDt5Jk1RCulvVXtWgzeMQARzah8l/JJ3XkuLMEoSfSBEgYcStvITw
nhticEJ4755+v2RjzvnXzYCQuqursrIygbPgT2vqysfkYTvvgrl1uxc0XVDi9spdylt8YsU4VuSX
Dybb1vZK/e2cuD0AzwwvLxdp40U4ukOTP8WfYOQ/0pe3HSI7Ahfm6Mx6pdZ5+ArkvWl1EEQ+gKid
ed+sUWkDVKKJRr+7o1HdjBP7kkAh5Z5nmj5n0okHnUXGkUzObFc8gPWxjsSbV0XZODM1qTzZD2et
ykJRUQK1T9+Ykire/ewps403A53EqIAadvQNs3iXllrb4dUHpaAF7CzIEJ1nkpHOMv6IHtUK3nH7
4i1ebaJ/zlHVJs118vTb4ZuNYdsY7OsVhFaGJuzixZlAHnLQmPFIRxUv25Lg9JljA/EpfjrnoRAw
CWwqNukSania8SOmgbjpJ4Aip1+sPzKOJkmNP4iMGsh4uyNdNNjwAzKf6w4QRPjDPOM6Tcj4z7/Y
/HYvKXe42dzWC17RR7WDYJ6hXPFneu/wFVtm6CaXoLlbFm23+efvkbv4IqpgQio6YRrh/DXZCr1m
pSW6LE/Lb97dZOTz0fcO/c0WTKaTJ+4apT6iDE8NTL/dowMOmvcfQbnxTPJ4BpNqXP24JOQPy0Uh
jv+iBnz7BJvmDuAjNAM4VhnKPf6MbZq+OX+Dr88vTReR8dDt8thh0q84vhnaYcABni0TAuqQ9Fnz
v+whA5zOALHR3HNTSFaEgVjoPKAgMTui235H9JnRF4pklSPOxE+OfvMEHkHbtfVC9KY0Rp8o9Sew
yjkxAgORSBJ6CK3dQ4PGgeqKhxcyk9xdzQy6+MyNOqs0i78hhSE9IoZkJhOE8iYMVoxGn+Cru1FR
rXKOQIyvUVGV1pno/hDejRQ3uQF1PTgC9DPG1WLiVF/FXf/QkKLoCgi5qxOtzzwmawuiSdoNuRnq
H7fo4eNCDXoMJsBhxdtfvJC3TRcqT0MoKTajbMgJK56KFDunL6SW1D2eywddvSRNE/a3HLyg/9P9
hu4rg0EWWLCstqZwrqmH1T3CZTDsaoMTW0jvFou2RAae7p47MoObxm1vn8YltqDqUgT/CAN8Lzd3
gq+tWA3VuapvTdPO5z+hR4XkKrW3ihwIxpB0NQ9tx0JnUDfv8mR10uqF9KuYMopwPPJWi6YKEJej
cRMYwprLqED/AgaWnzctJ5emMY2bvQexgqwSjSyCCLe+jtTbSqGRNUSrptWa83vAbYLg4g7rM3Tw
HW0wEwKcgjBZl9EjMj5WAENQtJSxuFl1R07quD3Gn8hC393qgIhwjOTM9giEZqKyo+WXQcR9srnJ
eFA01DYHsfGumXOOSm0iCiiSDwIqKYWMEB0DN5G4aMyF9alPqzetRjwyLibrIO5LCBTgpV9PlA8U
EJxs3CT4k7pLomLSNNEhiw8CWeqqWuA58VxWWNp510j/IusAag0CDbHkzdO+0utiMIYpAVJ/zG/I
1RGcfPbeFZpwKkFhWGikhtkevKs0yzEmUfo9t/FYGYKQDPERVHBu4yH2lYy3UI45c0Y4LtOcfByW
Lic4MJcqCRuEMIcjDLBA903B8xaw5QhSUs36a6IsxHxZ7ycODa/LZV45QltMwlpf33n7VoK4t8Gw
UVIO5Sf3wzUas4iqO6W5gjdAYtEskevCEcF9xYN2W6BHJW6vyv4WcgRembMj+BADNl01DHnq7SvF
Tbiv0yVk6+K2x5RhBo5MsGH3057mTNMtJ9J0eT78r6vbqJGB4mhGcSn4Zt5Cfo4+ZwGLEcAc1Qo8
Hpm5G25AfwLEiffkYQHW28Mz68xMmCZgLAi+QSKaTRmEnt4n/W0OgLSwJrlNplLUk9OV0TqbTpXO
vgOMJMbcI6kyaNI2gipMSytGfUSsK6U1IGadLEA2JxT/WGXCyUvozks/CA4y2jOHgOkaBJEgKdZl
zbYstiWFLNIWHRQ4qRJ2WKJWh/050ALck/SCyJGLZyV9kEei+R7bhcSZAfGNmV3oCJKQbbS6JZLw
l/32Y1gi/LLdc/rzc+VuuDLh+P5sz2+hUIQqCrMgvfo6TR8Qdii3tWujAL/jpIizOqyIy5TufShW
1NFguEp0gDk3VqUZ4QDib3n0HZV44BckL5uW23x5T78q/S+2IvJvFCmWa3xolSQzQn1gccQzvnu2
WneaKU7wGJ46Y9pPGcx0b/el92zDvdr3331RCr4QLzTj/9qR1FcyjLs3DMnF+FG7CyJAG1xY04yo
whZHfcJJ3GWeNG4mLOTBo3dqP9oUb85l8uJZNb6cfdAd1yQh9LzgwSCm8PFoabIgn1DbVPFk7uHt
zH/sQoIuC6xuvxpbsIqqe6oBwubFcNxZdsjxUcNB8GN8bAPYlheVqpftE2txGO55Al51+eEZlenJ
PX7CNwemt41A/ToetCS5DjZkU7AEg5aKzEqHQ6/eACviFq1ZiCQiVE4oURyDea1uD58EHBSPa823
hSrmI9z0KEeob4M7i8N7DEr+dnxv7w7JY1jOwl2ztmfynr5i8MAUglS65FOe0JCjkYLaf0hDrQq2
tUc10v/wnVo0n7AykMGeJNnRH4phikoF5cXCRBeFg6IQAnpR0jTy38TtqVkNmAVSPdCCYUJZxDyT
zYxy/2bA+6UOo18ImHWk9lGEYjtdUTCBxRVYn2DbLy9UBeHswzRB3tSvryLDJegxcp7Q5oSODFMa
QRWmXeg67qI5DvIjnb4rHdsLtTVGZIwzPDX28818S88Qon38WfKLvXFSjFOo9VaLFQcxxw7IPsDO
HnTyyLrdsp6evT10kRIdSJQ2OdAg1BFlSE9WHIWbwOmmTHwgwwueYXv7ec0tduEOMJo84YwxGlYn
dXKWoo4u7ENzsmXmkeTRYoCn6Li2Ofk282PUVqDbUYkByXjmCrJclNdzLNKIRfT+GYhBnU4OBCig
VhwsaMquHRT9JjnlRPH4Pzv8HMI4P1Lzk+5pHE6UAQ0aSM5vCrMLBpi4qMIh6VcxW81JE3YxogHR
PgEVwhtVpToOmNJ9M8LXXvwUdwI4MoxeMpoOhEmjlfEnTh4eBHNbOB1YQOstpxuOuBzEyPxJyoGp
AUc8UojaJETVjgb4Kjp42ZIjxi15H9oUSG6SKbZa6iltW30KhdUvOdD2mj4qeD5rnloU5Z/yA4Ot
cG0NcIbPcAp7uFUFZrgSCazxaZgj9/TEdumzPqd5E9BxgYKUl2HdRqXtP7cox4iXLRk6aT2J8y6U
BwFGpP56eB+EqEAhh3iaZ3fnNDpFH9gmULwFg57QaCu3kWMMDnUjqjDuiZJU9yIv6HY1RnYx2LWg
nXfOclAgxmP12z1h/Hu3nK+9OkVbhe3lhV8R7etXmgb2nCKLowLdpk2vkF6loVuNi4htQ1jHcZN5
0lq/SHDkX3GoQhJlic8ZhCtoLZEAqQ9HF2EipgFsxWXS86LLJMC35G0H29V+9WAyrIylGIpM18CI
IHvDOd9yP899Y2wSokXeZkQdzI88k9xNS2/+I4zyZGcch+Jyfn4MejAHOOLa4C8iAT11vEnv4xsR
mx2fgStQ/MJzF8H0VfXM5LX+Ddlz1IgpPeWZSZ/4xDzilAT6/9iE/ltl4XxzptNYTaJvvXh0KrY/
LiRHOjKU7I3CFDAAzVX9jVuLUEVCL52pLiIA7Evwc8byPmE+QhGxj7UfkfKxRpoMQ08LX70SU8GA
1MiY/qnPo9gidalv/F8G/ULmCsAEzVQneiUxk0JS6eBb2/kkFvbN8hM9Lu4TAzllm5ht8MS1Ijb4
o9YwJJUk6DvAAzwMuDeQER5QePcxAmhErTHHIAlxcmB+6wt+r5xOvZQMEV+sn7COgcREwewfGgbY
JiVITNgi9VSGDgbcpEgF3lX9abaFjlYxespJy0rUtBXv3bVTpmP7+7oaM7vYbj39Q6yQp7z/5pFX
zdJzfbVB6ITCO9ZM8UIZb43/czo2Kq0ca6szT62xS9HjrqSn8YaM78f0C2S+BqOeBKym7+58AhDG
VOYtbwwaVagiweidUKDFwL5phNXwPNw0b57bYyCnyBzUzqT/c4hlqHJIzVa1UWjdxtTaWMxTJlrh
l2nmd9dqvLtQn/7oJs02zrcj8+ErlbdsiI/Rna4oNCPNJmGZFWFLHwrV/LRvQMI43xi/+kNpBp0R
xWcB3aCMYNE5BVqlXWtqPF+jizCNhGpn5OQ0hBmdI/2L8gSMW24etKoxF6a9LsRbPFCScVB5fJ7i
BaFZLwgerv1CJqTdIlgUGgdNSL07U2acAF0uY37gkiG6PhnsZGXzSteRXkVMm3xgt5+MumvOy5zA
g8oaGK+N8E5vCocx/MLL2YNhICGEr1pIrnEdkYyq3qREwngLjGeAX0dTv9OF5tiQaJ4LbgDTi/g8
RV0qQc4ldQz+e3hdPIbmgC/x6/QObTKtABFNVEGvXaS/o7t77b7DuzugNxfaWP1IwRPkKzwFx6T3
bjBW6TCAK1DCdMhTNVKjXNX6fVuOHfLdlaKodOmLIAHIi6AYnxiJGTRN7w5E3VSrrxjm6Y3mx5t2
qGD9Y3SbCL7Cc2Si5X6mTqcTz+OABElLQmWvzJ6m8LW512puwcWBqQbDAZBM9zAbdKkkSfPpTMZ9
HcwqudV3Rqf44VN0CrFT+Qg1TFj3LFCFN0PLDH38GDyJNn/JAUHTvdLzxn56SfEMlPU/FuoZ577B
QcZu9Dl3z+sSVSHHOHiVxsXCSdNvf2mkykJd7WYczha0Wvfg77tYODzNXt4R8gV0BLon1Li8zwKM
OY9DNE2UfSAlwQKibBT9YZcgNEUc9lSHK9EQctJlicF9s5Xk0LZs868oOsHggoQlfinZG/WICfnY
pNUneyFx4hXhd7CtyK9+xpfEe85wBShR1qGnJ2PYZojBITpou6WMc0YHj2alNPZTptLYNEpNmQ8p
93sHEsX7/2JvQqXeQhXlkxj/44zXODtEPz1CEWZr6Eu9ux18NQEZ+nwCCLT5tF3YKWRVJLCqprWY
f4BJg0Ll92qQKEku9HbkoL8D4+RQ45B88GD1hJn6kGQmvhtOJw/y3rHB1BZNEg2EvaIMUdtc/2dG
6/8YkxS9h8pedMx8vUdT3haAFLqy0w+8aL2oYPRHjkXwnF2HYfPG/x2vD4PtLLOOahxiZskXuax4
2qrBhcX8JzOTuGI/hkn12YMaR++3D1GFH/n486/YHj83ejVBavyluLHwnH4klHDR1d0RTCDak1hE
j46scSjtyb00AqKansuHtM8pxyNTRZnPLcahpBqvMaFZcuyLQyKjDbWQi141uPfVTbUTATq6kfrw
ymeFtx1wg/4gNtCsRufg0ywxBaUvSEpswR/dQUQ5TakIIph/mf9BEIeJviIn5sG/hRYEYv1JuBFf
xDvRGdm+vEJ/1edGooTFGQf5pjbH8z5/O4/BFi2MueImaboPzXR0u7AAFGIFIGK3RHhcaRRVBGuW
CojHbqXfyTCZYjLiUurjiy9LYX0a8fceF96Vp0TrtgGd9HnmsrDk0S7qS+IDvJtlxur7sSk0zioY
l1mezn0H5/wIfl8c4U3Eez1+ZS+Masha1cgk7YQuiPuyBlPn1ugJ7DI8dOGib56s9gJNVOgkBroq
j8YHJ7jD9MsFnjhkMEPpye4HE0Loz8L8hdGvQJpmQcmrACphdgwg+MYw7c6RN8I6OirgzpiFF89q
0DFm/0uA6Bf1Ilw0uU1aql0UNYRzFt33UKm+Tnvw2BjOdZ1OVjrjaD76VcC3qEKwn7w8/0HdfYgn
FrjvI7gzHX6NSvFKsUl4DzUAXXGGdrX0OR+jApjs9A3NnJY4DB14aHJ4jqFlw1X5klrcSSh0SFbi
1YHni/f2zj1pXvzSsOY8z4xQrc+tS+6K34OgHNbCdNm5X1wsRDPO83KjkmY0CKnGt7hDPtL78MN5
UiAdL/pmQFpBxcD5lejIFy8FUcOZV9h6FWwL/MMKbvaXLOoEQgpX/ss0XJlBOc6CS/P1De/s5uib
siFoe257h+kmOAxo7iMBNyiQ0PYOxGK5SYL5Cv/lejla7hhIvgmGqd3/dgtt4vMApGouQjAN+00e
AAniE4QEHCBxYYKJ+GT3G8LeBHC+RjsujBjxW906NzgNnvVZ+zIQY3J+ZOmXRxe3gP4tI2NZ9PJx
gmPk3bE4Wukt1jgfOZkUBzofiCTTA4y1H6sPJodrr57LUze3PWQLvcPqItnI+atbTEWfECoIYJgx
wlUjmdSaZxPXq0RXYHAgEFZQljCIQUupzmbIOky05Jl7alxzdCUODe4J2UoTrIynBWlvnuMnnnFU
MV1YLxacxxT6ALNpKqxLKExWXePqcrZuR9eo0iarFewr2Ke7Su/0VP0UpJbY9UN+w9hOBTVrmvyn
MtU7Lcq+gPY3US1EDEEDeVTssg6FTRdC9Wvb8WVb1101kSsQHIliDJx57hYWwt7x457448XjYGfw
fwdVkbXtbE7R5uzBKgX44GJoZN6dGxN8UmVAOO/WqfzpRDpOvkpfP+yiQlCbXv2iS9IKD4sKdRYV
QxwMWKNyrrnxYSOLYcgJKG2/DAwwITcEJISXyVJlimRSplBccqGiUvOv+N2Sou2gvYnbfjTcnNtb
2bKJiEVTm3YpH5SsQRJZb+c8365LGOigZLdavSY0/3hTGn0MGkDtxDhCKibg9XCT2f5Iz4d02pIZ
BMQSIWExOXbhnPxeSTqZFXBxWNst2VuJM1JkJ38jZG9Ob5flAhSt9BO8dec+tt4H4G965xBk48OA
wZR1w526ND5ko3T2vNWW5DiEXgae4t/npNEsLfWJ5YII+I4FL0B5e2XiW8r9VJq1C79zFp2udM4E
F1m1hjbi741cRl5T7zp3bdaujTQmw9nI8JpT6V+jI/6Sbbous7Q6ICcC/vscKXL2tKj8LaQN0thv
ojYAoYuOZD0reYUlGSRxeuY+q84DfI43Em3kDh2tRjiAYfx2N0NLi6QEZU2rhiXHn9hj7m3C5e6c
9mY+S++6ejM+ja3p7eS06QDQOxwjpqdv/bolcAwIEry51XjyKeVx+z5jHnynxJ7imUQkb816hKs9
XkyYNEA+Y4lxiK3hvRH/mg9vSyJ882CkBLQpM+f1wDvlEeSxuTCmvyIpvv5tm3JessLPYr8uPBze
4rPcoOG99bk2gIG5PnnRZ8bi9GQas+pn6TeknXF0DPqmr+A1LukCii8v7+ftF+dQXOvAhaHX9wpy
akAq+HAXlzu1KWMqgGEMShgDOMEH5n3u7mVRLtUpB8uXwGxBD7w6j0XpwY9WO6yf9AhZcvFgfGtM
26yyqHV28e3BYfBi/KVxgghJ4gDZrHPl59DJ/vi3hUH7YbrHh2eQpXm6ITGmXXvw71eH7qLREOmx
0rtCj+F8R6cB0RR0GE5MQ5LelJ1K0XuZQ6MU6Pf4AkBmP7XpSfKI3gB56BkfvDcoMsA8E2d40Wa+
VYLX7tPQ2elkOZDkXQLr7T8rHveRcZw34P3b3zBMfvGMwWepLq/UOY7O4IBEw1/W9iHU0EE0kKh7
+mk3nisL00SFMl62i9IW5CVd6MEn5hH+uFk2pzBZ1hJA8QUnteaxcMrTL6OQXJhzGW+Ge5wpoGs2
7Ad2LsnFcj+WS28EH1rLzSAOARVCcTVZJKUx1BYMacgvmsVkZyRPm4oKLtnn4XKDz8Pix7kB+5qY
dPGAv+vTzcbj64bmcaqPUUXnf9PddC8mYHs2MYNyckufQ5s8gWzh65chDjnq8jNB6L7iZmV8iY0w
n7zSS/sJ3lZxNt1dG4+UNCu5s3E1wRImPTavX9c8OX/b6O0X12aA0ot3H5aY2R5Dw5yNz81KkAEa
e9X1DF+Sk1fQQPehzQaCrXQHt6dFZHo4NLxam3pt79isyLRIN/uIM0nzOzy18ZOosNQc/9T/+hUs
OioBlrKI+GeuXT9390fPQGAFBHFEs79NfH4FN5QJ9s7mj671/k97jKUOLS8+0t2jwKLiDb7rvL+L
uf2fAI5PPHp5p1+XeFRt3PgtBl9hpYWJc1Dh5+5QG/bDm5elvEJOJcrieLvGlHV7G7OqWWj89vUf
qWANPxbfj8sWuo3t3iMgivf4JuNQh6bL3snZKU6x6n6b1rRW8/eszx5xsg57iO7L0b1TPDEQE36p
8msIwG5d5r7O9YzRPJi+ilVlIrzVLHDcVFIGzSYVj5+vMq294dyhMbt1SJfPdbqIxIIaPc4XRXV5
7z+xknFmoCFeqVVqbeBJZE9ijzEYYTQG+l1qVafZgxp0+1djD85arN+e0VBxLo4iaw/ZmjVt8SwN
cZXeGr4F0he+k3KH/66xOolZseUO27IwPkAuAUH7rWCCwKZ5Mp2Me35h+8XnIWv1RFujwffAA2bF
zlr8hO2kzyP7641pA2h20exUFriwBG0nuLjIilJC++klNbbx+VxxX9SnvDTi8Ls/Op2IWh/ximTo
3qcvQd9AcroyuColxuLj5n9v756e/nZ/Dx55s8RzolbYgisiQtpVbtSixpTXk9mVnw+zn7IgYwhc
hpwq7zTSeEzPQMm3IY2GA4hGjZDmGAtIZGEVKXI71NiPymjZDmQBHVXszCiuh2ZyV6sHy9vOmbag
SmWZ3cIODTDZov92pnFS6RTg8I8f6316GB7UK0Tmwyvq4mHe//7SKUH6o0eHHMxQ/FWw1dMVDtgM
N6EC4TCPnwv0WKblDcYGtGy2Ww83n4YVn4XVbjGRKHWtdqmJKVKj4lf84uQyAkPO5ssqgjPl9nnr
W5V06z5fYalbkdUDjgP0DYF5KySwqDkMvSuq9dsUuBuaOR4IHaulqqtEPkiUAx2uNCzE/4Fc8+GW
PK9MC7LUkKqJ3cGbGDUPfe4zEIOoQLMBjr6dQgh6O2Yi/ZiW8VYT102+Z7c1Chhj2n3ebY2qCV5a
1czLbSwmYAwjm/KRwZr3WAt/LnRoSqXfxTPY4t6F+iNqawhENigJ2Y0gBshOYVh68y0e8RKyGG01
ceRkWGBhWoo62ULWBTwKhPnkTgAO1x1XgUcOWFMSTg9/O5jSWg9nvp6e0QM3kcrAFU/n6qKUVMef
Yd79YiDEu4s73l85o6NjYocRyKQOeHOUvjlXIKPTFXc3xCbmbNITkzYP70zVZhGdbGe2IEyf0tp0
BAY0n7N+CFTgyWZHrRUZRsv+AmIMo7UMWexDnoqWGeIhkA6RyeW69vGW13BAhhi+u6KUcKGyNaSl
T3+jg2Qf3ULUBqFaf9N3erkh338T+RkcRSNOfGQKeJXiGArQYIR3574oeNkHQDWqUTh0UGu+xy+O
ITicOZ7LbY2a3Hyc6qjzIXa6cw7GOtOVFKukn5MiIAhE9qJJo6YEOXC4azLrzAgGT6csBcX5IZmr
J3DoMhQdFBfqnwvyuVGzINPpqy+gJ4sKGKjFB9GxcNMujw9NOzm39+17il3oYtN+m7xkkHc1icws
IBel/TYLK+sPY3+i1dOeEtFBoL9gsVpLFNBjrPd78yNYR6snUGRDc/XwjwTh821jnErbO6RS+pv2
DLhMVPXyuLY4M47/BZUyPfncFR+aBOWZ7f525PS/3145EzuVjcuv76A4S+6QL9zdcBtbi9s63zuF
mf+9M5eoQUkaodf0OybUiBtKg566nUVIrdvZXmOzY5CM81eLY9l9Q7nnMCrUCyEeMB+3+nDOW+9a
dp8Q/l/ee1E4hzPacFTRt+6Msdeqlx/DPVU9XEUmUi+Ni9F+oydJ3vHydrZ7fNfNA5AII0Cz5FKp
Y60SXqUmgoSC5VqLrIwPmPuuEShLV+Jl7dz4VhGP4IXHhFQzEY2yskcBFuMvbVg+wx7ermPfOC39
DYxEx9gFduN0COkX42zYqNNUcW3tUcp3zmmE3BH8BVfoQiOl/qPunBp4ywipB3vtHbigJqg2A2C0
Y7fuHnLeze11qi/aZrJcYbxinsOExVQMVyYMmfA3EtpXghcee8taxLW97KbBvvDyawC1MxuaqN8M
n4uXfAQZte08i+m95tS/lj8s905rexud1uyZy9jsfOhyE2G2lnsv+ae/GQGdDr7UJloveb5JoVFt
44XZvyPHsXfDl7K6kx1OTO5bPNr/PRHqE/lemxZIdl1TrOh3YbS8yLH2f9BsGJJpUlcAltIfnyFC
2RVGDCceb2Yaa6Cz1f4lOkWEK6JzIaw0rmMLJYTcQWISaI0MolRzXuN3p4YEId5dbYde8d3vVUPI
h2Gjj/wuVTimIbBG0rKzlCrTHVLmJ2FCrIBolfTDPqG2n1R2GZWCwkp1V1mSWzUvP9o9T0eKGDRc
0KnLjXjxYj02aCY93VGl9Vzfxttb+smZOlzc0VzpbddX32wpvbdbPoaC0mW9sKVg0tLa+yREVKsl
vgNqgWPUuAOW+lHeBnB+MprlQupP41vwai8WNE/cfG2+/Uut/gWGpkhAW4SFTkv4FINI9cCA0aSH
EGMiHCxIGhJUNrytK5zSzNk6qIm8AysF4mxhajoea1gOzVW+EVWW8RNQGIIEp3brSzRBDfriIdJN
nQfPBJSmr+YLsTCkx91oIK9mxBndTiHJFqd2BasTDRmzcflsxOIZbjBfykogzS+gHxVvdL6BLeG2
Su15GAPD0L0B7aef04dqUJ4bYHhQBJjiyRr0QCI01Y4gvoJOmUu9juz2dzSDrMaQYBfU8ZbLRx4h
D7Sf760K01XM1OB6yRNkSn7jnanfadhQo5VhSrDOHxR6QwOYdl1tWQuN62Tdw9/sGzPQSrZSa73W
olqYxJqNZz2k5Yj8CxGMjOv8dKyFSVlXczJ6MnRTbbRWq61zikvox72PMwiGVydbFy9RkaA0Phz8
WVVumIgzHYZZ86T4UOtdiAprpTrjLX+vSLglgFyuynOkOqOnQaJzgGFQbGHteaevcMWX2DXp1+uv
xWrSVmT1Mn/M0b4j9ahyiroPXIjuk1oK9gLwT7v7jN7OefydFNu0vslTHo7Z3IT0wt1iGym/peXY
g2r6neCOi+ZUwan1l4i+uad5zZs11TCYNanhcNTsDSQgx5Q6K0yNEPKJOvkTcSSgwE2wNj83jPjs
rntb/N7OTg/WD0ZhDIJpN0mYur4u1Qc9s253z+HGx0nvyA/U2gPs1+Czm9HGGXCbk+3JlWO6X4NJ
g80loBGAAWhcW+0YMroS+AafjVeeuRgMi9kljUoU6gb7ZNeaNctxTc6tw0v9GDLJWYyxpwquA6zM
EpzNDq3cO4d5rxLRsI2vTWpFv1l2B1jeKWpCS/KMSbTuvFDCOw6OXP+wQrPbdjudXuczKmEWiEGc
OitstN3oxiYABcV1kys9zbHXS854F2MI+nG+Ffe8KjWXMBrquxah+ozF2tnFeXB6XX0gXSCUN3Ov
K37y3HhxXzTQsO5d6RqvH/PNCZ+7WntnOwYKjduSs5kubRcxBJCQ+nmwR8dAVAlEqrlTei4PlsFF
lqQzX0qFVtyxGRU3RKZwjXQIAf76f4l/3CPDHKz3MTQCeC45Ie8S1ZdZKzqNto3ONqx0tfxkjumu
Mf5La5HVLrcfUX1Dd6cr/kPnoZc2m+a0znD03wm9+/8UZwysgAaQ4+pwB9D9GzJUP5b12XCJa3Rd
wYLKAm23CHJfr07Ee/Fy4rQsuefrOteJu5QCGowSelqsSsgWCP1FaJuZnSKXJOZKr1OMD3UdA3wG
x/17BZyIQJ4WytegQGfQcuZFAgjbbDbq3af6lN2nv+mekz845ubYRGZy37AsTtMzvlPVNJ+vNx3d
xmvAMAoW9hm8M3QgoVqIdcK/yJyQLfZuMxosMumJzHpopFjEjV4Y931JyOv4DIafs487YMJ5datv
p6+IJcJpNWbLVMAsi6zXO233xidKEj8Z/F8JNWiRZWaupGVJs45YWPIedc7yVt768PYMFYes8eQU
zNiltNRMRBS/i/u42nuze++kuuH+FbNswfoY0BKbTiqCNlOYhB4KsLQ0I+E/DO1v9Coz6/HrJ36R
tXsHBSqAyswX3+M6ZklYrUIno/fbgiv0YoORcLjFF0+kSKXTnDURRKQzWvZq1EZlxk4uEQ6cSGrU
PNbivqNEhFExzCZtCHERO/o2mvlweNoZyQt0HdqV6XI3v5DCsGO4WYosjzlJPa2bYFn1ajSU/NlA
2veFKRto+YDmA3GIPUPBsPUw+5zfNIipWevOdqUoQCjzqxOWBjuiXSE1P6WnkdxdZYBq9CERzXFB
zpwDgxix9QsnxpLllJdDLOy62/CL+a6v+yb/uQpek5d6dbms0S1FAIwGKzG4UcOHFkpTU8KkJlab
RwZHQ0bQeu+mNdjUP/G9MxsdvOP00NsQCagsM7e6suv7qDz8TulsQPBcu830T7acZxhWGxJJcZ+2
DcM7M2p6YYycbdVVlJWoiD7VzF9rnDmHzURIDc9u8gkuccFjbtog1DWeVEY7h0hE7N1IvBBb+GTy
TdIE1RPfiD912sKBicYqeTBBd82njggjLMyrO6uLykCgQxGlC2TqnIiE8Pm40EOwj0rBkfGMIpUc
I9Vs0Nwz69gJMmyXuevXvDNcEssj1IJxPja8LcoNLESyqC1YhTxG7W6OyusG/1Ra0a0X8QX35jBn
l+S9D6o0rNsVg0q/6zK914ZO3aH1o/pyINxdkML2milAd5JEnRKuCf9p3JQsgRx+VISLl2S1auxR
8pYLFfTFr/YeVODxHhW4GqrKCJH9zegJbdC8ePZpT4aMt9IcguUSnDekNDYHKdRVoFv2JYMs9Op6
THQlJxSFtzSrfzwavjFhhCm8qMFKay9EhPxJ1xd5CjqDdFiYyKV6VCsNOc8vMjkVZpBguqMVxOxq
E9YL+hOzNn0IujI07HbzsuVchjSVnqih0vdYPgaX1ZXeXHNH7GxC81pvFxYY0tY16WKWiNveDAww
3PfPMaQ+8qzmDaQTltcVTKc6lkDCPb0c/RpYarO2eMtJj4IK1ciHfxk+aQIjj/BYwyRdkyzxAtIn
P8bfMcAOPGJK5uKvPKzSsadavGQiku6XspCvhJfmBdmQPJqxRrrXNne1y8D4ECY4ii8wbk9dKQsU
/P2y6F3jS9MCAyBvPNBLzyLGOOAqkm2jYgZrbyjIqAAx7MMA9gFi6+dPLUCR6YzaDyw5cCHkkxQM
Ptetqb4zPj3kueDOkgFF7JzSFCkS8sxjSiYF35bAIqNy6pveBflesnzocMpVNLLK9nW/bXZXmK8f
yatzS5hTh54ArUCKxWW4Ayju+PfFPdikVkYhCRyyQGeCni0db95UjDnksWj793j087xR4HTtohBe
xrl2UIHPVKKYOnnmM7InLC42EnPGX7GcGiIiqROJjMmFIeZNUJwfBlpj1TljU9PTdENZPjIQZKav
D+/8NaihH7cdo9gO5DAtJTVghemeyh++BCtZlJM91DpphFL8gAMYi8cfqAME8G6N0/uATiToSA18
Bi4ojJMIduGOZemjs+mhOWS69/7xjLgaU92QHshgExoxJFKzOY3n9NuoUNN0d5Pv37VZwUmYNnfF
+f7ZSPXUZZsOZs6o7de/xA9469b6cJCVeVJihLcQbEHOQdjd95RAAZd+515gtDHHERxapTnpzg3u
YB4oIEakeZyLHyZ6z41aXPP4Q6VrkgUvGMavnXmIkLh9uymCKGFySaIUkwnleLNyDIWbzJ1tCY7S
iyZZMUimnqtTUIokFm0HdkSXKD30jbDo2pB0YdvlsabBCovbGMi7V26AOMXO5C5zDmY0mP8tw8+z
mkDEYhPwoZNdasNaRhPCVftmuz6NzzB5WIrXqDp19uu3eyMEC+2lr3RH2CV+2+757xbbC4Kjly+/
/mvmuAdYyh9vAJzp1JJrd7CJoJzhbX1HyQGLbQ+QyLvFksE4+sbajq6MmxW8V0yPIS1+5Sh/DKtQ
byM3VVxpIxEWnB2TpDGiMwJb4MQf0507eaTSs4GmRTfsjxYLMSDJlh/P6EwALLy3n7c1HW87r41X
MD3rFti18G6GGzShH/XiKyZTVTJcqAMsjNArLnMgnvylaMIVjWlUJz1Omq3LeZBB1p01q/GNp3Ek
YGNN3JAAtHKX/SoPON9ZVjpN5RVaaX4nFzxhteFmf1evCu6DCAO5FGhvmM+3JNeodx96uheDnnxU
sT57kTb7Rl+5GHrPxADtWM47aYFnwXHFIDg8Dw4vCh+nlwXIz0LZ8JQ2qT7iFW03GiBJ//YTEyxy
A7GP9YiqeIVVo+yDJeU/6uUtxcWsuQ/fW2LGFd9hs7F8sUg5WDu8G22xM4dfEXd6i+H5v9FbNLZ+
Hr5YPm93+2d0iu69+Ym5ermhky+SinEI05eFi/NisH6DJ315Qva0hNKMKJU3nqpMk9bZbnhN7Q5A
PBhxtZUPhXNYJFVQnjmd9bEJiahmeAilQotWYVbA7hqtd9JRcqONMzg7YK30nTiPEwt29zMs6JK1
FjTSdYwWNHNFYPUHRTph8JB+rWJQCRZ5jVbdlT4033LxTi+opVb3C2wdQd5PaBUCIHjW4IsV8wjb
8EWVUogedPJovel5la3ENFluNOUK20FlAebib9Bb6NaSUmqTIfAjpNwkMszymxHCAVi/X+b7Z8ea
zJpGrKWDEzpfBFDWPFxaGqpqXCl3v4sL4hY7TKYumZ+KzfH5z1p/OArs6JFyZeUPTb5ykvdLDuNZ
WzIWrAcKKC1A6+QPD1GBkgeresp/EJ1Hwd6myjS8S69Qz3rYgB9DkzSeKaS6EiNu7S+AkP2wOnA/
8C0460Z6qpct71S/zKtecWJ47IJvw91GgrBfY7UWZcGOWF/wDBGfIbfqfZzPiDcZnafFAZUf/vN3
MnlZeDPdXWVdkUDBKf02zOjksaCJkBwcfIQdUZUV+m4UG+bOfVKAI2ov2/IBQZNL5FbydIkSnU/P
piGEF3l5VWyINXRtDD4bJqfKq2ejhw4D38c6UU7Z+QDakMp467M7uKOekPGlO/QfhLeJKGZg4PJu
B0psZ/VXj65u3Y5Y1eknfZB2Zi6R9B9L57WkOBYE0S8iAgQIeJWXkIQR/oXANN578fV7ktnondme
Nhjp3rpVWZlZXpXV9aY7Uib/P+CSTznOTmGP3BImd1smO5KsTRzY8cyk5cmVoDawg0xvgw1JpyjY
Ml6CO5/wGXDD2lNOWiC5fzPVQMtePEwxGZEAkHc3AtmuFDFxkv+EOPiselLSAj71jfDJq2C0OH/Y
KmGJQkCZqEYLUIAx8b7hMJEeH2bJc2roxSAOssItrg5fpMzrbhLyfeoKTP8JsqSwxA9uVB8VB6KS
Ti2knuE5pDsrsNnWmVQTVaagaycSQEjjq07uVx2p0MRDFNKJxMcXwt4ABBH/UHIetYD+ddALbGkZ
VwvVyW0aFM1mjS9pAIpKTv5Q5avQkn8VDjOeyl0JlZiBTeJGB4GoIIBIEUS1csPh3NSVU+K948od
7Etf7+PMvIWED1+1YZ1c6Eoe9CSoijdKpXttFuIqdo/Op3XkBdHaQiNXyw4xKKMPtsXPq2MnCIns
iguuyyAvLVEuBeEDz7JFeDEDFkNTgAlpVKgB3qVWzu9hw1jmpT9QRLw8glog7RSWBHQe6H78mItV
HAjFs4cvCO1KBNSfzQrpzhzn1TcjpdSU2KbrFPvDsEaqqK7kF8hRT/8EkQNOZyL5wzPdnAh5JoAL
b0jmeLHT3VT7ge7QiJkCUmfoFlTRYOlDk/w0fQGBo8DLG8bQ2HrTCoKUhMOmCNRS8l3wJb60DUxr
xa+f8xLxgBFF9Y66d918pvvg+xNvabi7VBo33BOoXjsFavmDT3msWo8ltHr53+SDPdUMqT5QQKN9
6efz4pza696qBx//3GLjp6Xk5VeoHa/jU7THRaXu9T9E3/lx55nNevPRL0LWLtm76OTfm1+CXsht
IfEFzgivQTW8N48gVAdqLLs/hRlnRcXmA/97AsitX3A6BIDV6vBHTQhFmHObGRzazDn42nPIRI5s
55+HGxhjQ1YSipxp9/kb+80O4JmeHOd0IapjrrWkmY32JpF/zBMY6TlssIE4dhJgoP4XOy8CgAId
Qd5qDOres2eQiGAYQ+23iyrgZrf+jYuYGUNWLHEB4OvSv0xObE8J/LGxdC/JEePfprzCTpEZwKcg
H93x//qQB109IX583P0UVs5jtcC+lF77YUV7nqYADBFn36v5mxQblRj7megye7n7dinKHcM7pNPF
bXCb3a5QEZw1FFROujp0Da4Tzy7ITw2VrQcatipaUWr5mBgAFjHunWEoq4376oPAYD3IbxIublfL
jiA5zfCUD0PK4L7YBibp2BTPBfeBnZ8EFW4l7NJOkLMeKSh1hKweMbiFMgeJzf+THMDASGUBzYMZ
kfbKdgt+Dluf+IthofK3f4QdqCAIzmRdeMO1Bu8GGUPcXKV4WCoMofdjfuSgx88hhVDpkea2MXmQ
ldgsxTdhHPNA/CMCOtvaiyGJ5RcbsRPTr/3YTyM7YPjZtLvroHCwSp0KhyzqfTo2DCLFiCFdvCJ8
AyAzRguaNryVdrF9hxBqUkl//RpcTh/XAYyP3tjGwM+1oINgU4Nj4wc9jchfa9TCnXE623uzfkaK
9gzX7SMt4obP27oiH1BiVfSg7U65iiyN7o69CSQRIcfup6W/G1hRoHPuBehyIIvQMSiQ5cE5hQHc
pJSw01j6GidjBEcH0LljBMAQnETTLvERaIhbDLK7ATY5gLGQCwAZE9oZgMK4P86Q1bXOlBmsSyld
9ujlis1tixWgaIhl4PKARUsj1rgZIdJMmogyY0pSypbsPjn2mPyxLMSKwo8SALaQZk6QsZ5ASBaa
PEAndu08yzJ7uYG4sOSIpZvDtxuApHzkwmSxr9nExU49MTok5oyRzG3ART3Imcx66qIDEORjYtPO
W2L/7SySB2Xha6dTd8FuO/thKYT1kZ45Dqbw24PaUhn6wTdQnoJk46FFDPl3jnBNMF1qhJjn0GkE
s+ePcttp+jvRdeiSf6rEpidfdxukRXtn7+2JUcp22EGsug+TafN4houF+cOPINCRhJ0zzfLJkSoc
+oX21gHcVrpFBYimkLPJ7BLMesLiA8a7NTuEldD8uTgK8ePpuDA9lRMX4JNPVOw+GSEXB1WSk1u2
LVqD0top9w4fv1iDizGiAjaqHmNGOPEKZmgifDvZ12Ft55SIkRFuznJQmjKple3Qj4AWncHNGXQ4
6UPSd24qQZH7T0FEIKi7n3bum8wxL06KfiF4I5PTNUUyeQDDJyESpFtuX3wihdnVP/YlsHkTXPPO
ebsh1Q3ence4Fl858W+c8uXlhWLYPc6L6Xb+GMNSCQZ1QcNXeCrT9A2eCYxKrN1ndCLg2AUG2KwP
gEroBnd7uSjkCURY76QAZ0+lkUcHj0BaK2V721YsI4YBEaK1pokLRvy0g4HBSUeSQM+KWck3j9dN
7rtvvUlfqSCTC3+rHmSdHkIlHORg/upnvcQhQAXunj5WcU7iz8fJrQ6OY8PJMYqOX+nUio7tMgSI
QdF5hin5stK5gz0A+c9tub/vudkR0zPG66DsraHLplfJfvJBZSBVI5wm0LUpSBUmhqg6OMmjTbgJ
jxVvdHYruKDBarIHpVDuOkunkp6HwKrkh/Bs7C0k6OSAmDWnkeqtW7s/0vZ2Ia7A/H6zWwvkMmbf
TMDb1uwp4bxVjsD7UH0jHsUtM+FIV7wj+AH8mlVmPf5YLXunRl+KJcIqzgo+nSquH2nrUpHhRuWh
y406flzE2gwBYA8i7AtOGZ5BWEGA30K4ezDv89iDCHZIv7BjX/R/PPH7h9cY01XaovSeUQhb6NEM
1AuUrcA3pN+Khw0fA53PrLoyIZpBbG9GhzMCdSvPzsoNHtz216T2VwDD6DzvTnQcb0D6XPvL2c/C
CQxs4jg+7A7Dm481jVjCPJgaXGjzm/fEnFJKDC4AxIBSSx0YhFDhFWNEnBisT//IYrGPrV8Zg+ku
6fWmr83BeV5hqbAo+kL679GAFmilUz84jKSF97XpYWa+MPGbwvER1RVcM60oKD0SKgmyMT3qV29n
WlHZNUluIba6diO6Lj/+xqI8Irq08mbnOifnsGrh52RT2GgU2I6+JnhB+94sk/2A2lNV7ICp1+BS
VUzkuMdeY1xrX4eFGPv5zEy2A2PCEggJdwXoJFcy3K/HDL7sRqZN1FfaxJH9cfHJqRLK8PyAYOKm
szWfarEfCLQKWUAOTHiUSIwNSlr0z6BCEMXGBTYPZ18b0jDpgX6tMGYil7XP8vm+ZQzz+WFtbzo3
iKFAB3/F4a5TaT7+Hr4x32d3SvQPnb9NZATKkC7JJaemoclEuJx2N38mMegJ4i1B85TRNNAIaOPA
FQL2PMDbuwIiGMQmsb4AgGF/5dFxVUTwxNpnuUcXOFEJ4Dn/nU/+d/RZ7AfHIzS9naZc7ch7JBKv
N1VRAyNVkKKUo3f84Nimiz/4DI7t+mKrwbSFBAopLnRvrxSNn5g8lnE6KXVgMkPrPcdTY1CCf1tA
YWk2zd/jiXBbI+pOhy9MAvXn0KkEn4R3fTxZ9EjnJ/Tp0DRp6Pm3vzXrQxdDGaKhRmufhTC/4TFY
JC6+h4A39+YzOsQPTzM8oFY0G/jwdT6cmDM4d/ihf0bTyXNl+JWJOTETGEag5K079AA8IN77oNCC
MEdVULaLK9zeZ+I5nUI0YyzXaVIaqU9Wh9an+qPRwigX1mIlqSTf1jvar9YDHhCaJi25+6qAzxDj
bO7RtP/ufBFRb2fTHDKRKJqcKRfk0wR/Ajjc9ta9Zg0GW3iyK/VdcZUSmaoMxAuEA+OSYK1aCX03
bE7VlbqbL2/EC68u3qsRo3lGMLGYvOzuIE73zKiyOqeT3tUOcQNmfJED4Gin2dGL7HtYXT0GBg9P
Rn33iqgfGZRFWmcCBo1h5tGD/8LMu63WvTc4G3wK+K7jNKWyd2xHY1YZ36PmsFb3ybYvnX7q0lGl
Rj5EUUo+nfYDu4Mw/DjElt1ZRagZrGiG39bqsdqQFaPuiuHO+IA6EHAzzDnNrOTHBsThFxl9x4Dp
e/fE6ce5G0YM+SJ073247uWLzeCFHKqw2o8/6XX8TQ4utGjezfpoF0fAP21mToK5pYcUTz+hvJBu
ybxbZc67ltmqZ1vDgv3PW4S8u4V1mGP+944PwSY4957hM8yzV/fegsGQnrrH9iFoAIXUog1FmHCY
LfJV/zYx5/Uto/XICkWNIEX0yMoC9RhVtOuDzQVujXtsqs/uHHEzdpzKbSM9jIRgNHrMPmAIQr/W
pmZ7zunaz6/D6dMTVEHNtUlkp3Cf8wxE2htZLSG33sQIrUV1Mu5XqDbQ1eDYwJkK72JFtcWUqk4Q
dBSRjk6WUa9Mu2SdiuPTGv/j1dkB7eWgs1x+2+dmsWu6/5ravGTMrznWVTwyLgGAhDts71enUTn7
tAYFOr3nYFABq1xzOH5aIAXjIiU095lASca5ZMG7HLk1R83eK/BrtgJ9mePjcwD1qoCzCk1W7++G
V1224ViiufdrrINIDBjBpHnoHwfKTT64N6BZatDtiMyo6iw7QmjIxgYsPQCSpMoMdFgGb84UHBBG
ddbHTNBJcWBQuf9oTLIXhnMwKFvNJYaQ+GXLpuOGcFe9HMr33smBPUqVnmBlL7VtqzB+rpjFpLnI
jQyuH90lZSkS9hrRiBNChCmdXY1M6AEUrcQZJeqiJXO8sbckMEw76l1rmFLtRm8KIVc+QrLchnem
OVjaOFCDJ7LhgDzcLiFmCsi8AxLYSmqkj/GTiHHM6fxquBU0loNoOdegCC9LpSYmFNELVI9uh39L
XrQ6SDc6EAnG44+NXETykZDW7+IUxMNx3UImAOkfyvuHgg4J3hY6GW6vPt8aq7bFKjuNK4vvqjLS
zm38ceh6J9qYJDe3yYu77hixCqdNl2qsM950tz2crO44GFHrugB8j9VVIoHcozZq557ZqoL8CnAe
Lhak0eNrnKbFnmBiursP/4qqxUOR4a1H76w26H+Ts/Povtl85dmDdFEYKtKBCE+XoNSPZsf2vj1F
bgLNh+9+aa1Q0Zf9+0i9mS0QMeXj6N5AkX55O5pWOrVSWdqlaD7as1kq0M+OxlgvGFT67/gC5UcS
npeb8gZS/j92SwQwKMh1HxS5ADj+QXg0DYZcQFdSjWjX3QSzvsyoHvCFZzfaWKCweZwqtsHiKDp8
rez+NmIhFGpYxDGXZriqL756dgIgARVuq+DRN+anvooeNoYrqzAQ+2rk1luY4Q2vDnaOwyGKQOTt
TPiVVR+uZ7whvuOmXBXdsJc7mx0dc6ieGdspuaypkHYUvDcedBdR4jKzkuoVLkk1rKTHil8irV+e
4BewnYS6gZ2JL7sJc//TLrWh/2EdAtuaWZkGrUbNRSPn49DP4I+kzXIrjwS0UeCEhTgX8VbcL+o0
uFitPdi5zGPWvJlSNF2cyFJ3NBjoYhXxKRTFG5ueoWzL6taM4cADFk86LrEiN916i9yWVc2CIVeb
Xayog/y14eeeAAN+j9aXq6K+4BBmYHEBJ0Eo8x4+8LZdHcwIdZ+/YhNMyFWRs2/nziGdncmuZT9Q
CRdx+iZDeSJbu7hH6CxcTwe2ELw0AlxYfjucH8JOYkQZjrt6dYsxLbG/Z9b4E/JUcmfv5cElvlPS
gyP8GYHKKIhkrYtv8LxB33B496BwCTOUh/KFMBwbtOYG+N/cuAcG3dIDvSDO39AjmjDlEQHk5NU9
e5nQ5yKOmFU/TeFTkHTjkYwCC9yhCCuGY2XtKSiLoSJm15QT5OxyNwFiO03i1ISRAASqGJf+l8cM
U2sAn4seWYnbDHPtm72JORAPTTgSZ4i9TBGgWE8cOO8FpOuthDpsMKg6Tej8YNQ1jQgHoy7eSF9e
ngOpBH+jhDY8YQ5FQpNJiIwZrTDnccRwRywqpa9XzGVsIYVBoJ9m8lgXi0RskzCWvcXMXtnbfEE2
BijyyabqEWMYnez3yJ4FyhpSDDzgw7Mw6ZxFebRV5f6M1lCWADzRyutSNAGPp0hdZOInZ/gJHFTH
aWaBw9PCwMcnKclt6g1ZHcEB/TD7ipfT7CQOWpl3RJIEr757ledy/WaRPgE/t7bp++hs8Y8fadKg
gOJ/tbhJVN5CAAZUF6FPuxdyVqs6fjff1NsqYnX2AUJgAATtZBNyWnnXzoNi2a5xFLlyW5bNAKwK
LuuXF9FMIIZ4jFVjOFgDUj/gNHZBEfNpruDMyAO4KRMkRKDgBZyQT21IGQDKzLVoN/i5myh3YDXP
oOaA0lORsTw53btqS1SoAv16uvmDaXj440VSkFeGeOcxuQlMGas5AEHtOapJ+kpoOxxO6bzz3keX
hdoLKnmAhpTVbVxGBGf9foqQjpB6s8KQaa1YVjLcDkG3KNDYxQIF3sVntgEfSS/7nEJf9x6qn5Si
JI4wuBMhqYL6G/4ITkMDNvp543y5kvG+7l5gcPWhw1zoidPfq+KSWLdIaCK8e1w6aatf9snpQqZY
7XyjdDOr+tXo6WzS4Zf51AJUIei71dlOSOWXoUgrup67pmAHWWNDx7LJS29+Rmz6JhSCdCJTDsWo
Xwwi1XNHp6/m1w6PMst1mFlNwQfb30vtl38ncIMD8EqOVPAl3hVdw+EJVic8DrIccDB8RRRwL387
DK8IuLx019ZsZVV4h0il8g5WVucIaASESB4W2I8kcO2YtQMLrgOFoV8Ixd3PVupTiQi6hzoW2IqH
zE/VLXECwFkrWN3n0EAP5IUbsjB6CWcSLa1VyIqf1g4enNtBvICwdYnpQ1xmLLIRQaPg8Gx9oLHU
CAnKkVj/opPIFQVMx0lOzoR9NHVZUbLQZk2yQEcPD0kbsQNHKVUXpDCtluZp5XZCknPCHZLNEjUd
MrNOkyRLLRXEGPwywmXfjEiwEvI3/bPs1KN9IF+MblfjVdHjQG+nbwKPBSd0Dwk+Y0sSsj+ZraGj
ac1Rms5uvWtXUydgMeVR8kJkipu/ZjJdRlStdWhTJQhfwWbt1rhTx6aRHPB9SXZ0LenasL85FQP9
jFNmeAPqmaO1fnrvDhoSkL/iKarSkL5BbPS38w8YF/3CN9fuCo45lxEZ0s219VZG20B+zV4np/Xy
4JY8/AcLG/CTeJ1pcF88tu2MhiLFcgfpt92PsXSI21oKe4zDrhxadC6OwE8cwM6EAa8k68xs7wO+
dg9+ynISObbzDCjRoXctVXJyBlPYr+lTE4EOf3IwE76okRM5va48agSjD9wfjfYj/BLGHZqdGb6I
Z2vuYZqHSyWmCHLLQV9C2UYYZwyU+moY4DT+9b+s+sTo1PujOr9ftgadFfseMh6wEHdDXcAqPUnM
/vnVLbarzmhAnl8Nl4PEuWArRs0Jv9dwPRbQoI50Dvo5Ejd8HwMm2q7eHfxZuP+k4RCAkxF6J4i/
Owsy9RvBTdtMy0s+Yf2CmX7HYMdxdVnt1e9IZ6zvxSp2+evIHeg1oRk/oyb11dQlT8b2v1coemUI
O19CIjBf4RkY3Uq3EDM97eUO7jubRyVeVtJ7kG880wiuwIFFC2LHZ+f+eKz3kktbmQgKW9Fv8EQk
hp+4VAjOgEzxgcZIP1NfC7YAR7dxp365JUbzggf19iRElc3tFgMmrefZOwPUGNaba9ryzWe4gXT0
RmtMnfnIEWB/OxVIgd1w0uBWbSfwCvF1WsRE131YuNgfxMGQ+mnXkOcRP8m5gc7X5DLEUoLxGtBy
6uaARiBfokXeW7eEyAPgdmIRMj4YYohjv0H63VukUtb0zmQnePvRBxATRr1g3qk969PoA6jDRQAs
fwvxvsIDZqvg87bKtPNpFxbpIPe+hIsTG47RXXwdNPlEnw4/ffp4jFeg3hTgXF7ysz+u9Bv24e/H
y9zTHG9FCFpi/L6bhfYZzj/cD/qLJ5otBfgFQFlIqK7ijNJprHfXnoA6dBrqBQz1gksJh1NWfTqv
j3VoxN894nU69u6tX5zf/l5kEnv39uHyPwj/hdU7fHWuXCtyajpeD6tEFVaAmfxuis0DXn8CNxRD
bIdCgLYIhTu4HS8AHPdk0e8hVeZGenzbu5DEmcObT6tHAyw0yKJ/gKpL6Ur39PK3b+0i3lLwJK09
28r/NpO9KK4TkuChEv5jtqbrAbPok4gqVQyMed5UsbtDKCDtA3eRk7lqAqzxm8w+evgUWqW/+lz9
EpFAXskbvMUA7F08ul8oHVFt9lzCqqA2imj8cnbz/LBw6aes0R8hX3/2atRFCNCfYWx6e8heXxw8
jj151CFKUWZ9oibadc+hiT0hrmTV1blXWuGKMS569UXD/7jnsLLA2mA3O4YbgGOGMwmkPoYgJVjo
c3bHBYZ11Bikgm9oxb3VnA/sFu9V8sWsYqo6/Tjd5D3NHTBE8vncoWkH4FL1p9nnyDwxyiyqzr4B
I+QdKmO/dA3vNmv4m+49Bhx6YnQPQw85P5PbTMeENHsLED7VEVQNxSa5hsBX0J/fzj2mZUiFiXxD
tu5mwI1rZqsOZ+bVxWC43mUR7GyGaU+tLChbAXA7NVKablLRxhAE0K7ubPyao7uCpGDVJA1T/x9b
YKQXCvbGXIQbmlkZppa0EH73l3knr87Lv9EVO2erY+vQybLIxcceA1IabdCyldTvvYD+Oi7xTQAy
LM9fth/fBm+nnx4dsSe5NKIC7lu8iAHh8UdvV9oPfOOTP8BOOmt18NLSXQALRcA448wx4TiHOBhR
ASrH2CAPR3rGU/84ZywK1RQ56/JIjUTBSKO0RE0vRtWL/PLAz+V3/PUNp0KKlDLbwKaMBWTizRCK
JhCKuEqgsQ7ZDyWlfaQRTsChK1ulGv66WBafgOE0w2UffqKKfDbAqS1+AAizp1LKTSlqThYeKMjv
WF1aGSp4ocpSIxLYvYwUrQSRaNdVevmlENbfAOvPtlaF+EUP1UYBdmbU0HRw2QVvRnkRCvrf/sdn
Ea1HABXQCOKzc23XIavfuuq2fFhmSAlxMxAkXaWSHL6d4ghLBWe8tsdg0/vQbABev/lh7pjA/FfC
1vMfCed352n8upZg/oWO9o6gzWt2Z0Me9nQq4bJzcWtnQLaHD2EDSwfeXAiBTJexyeon4KmtSeWW
0Ksjgauk1yZnYN1lbLCoMGKlYEAKhnyHAv10px1Gb6CRubuFABwKDN2+LQooAbZzWiPQaxZTxLlg
vcyjfv+GoHw9+SC/mKJOKf5B3FXDAq2Smum9mZNUkCt0jmpDrg59qkrVKVXn19BgQEKRcBzhXUXj
XwiQHWlZq/9HWUMIPbikHKh0HM5+DQs/zgaABpK+AFji+UmkonVyddFf0q4efGlPw71JEGCERkrT
k0KFRvYzKI/NI9kqHC+ildYQ7WCWiIiX9JB5OnZWFCyrwsKDcuvG3zdviu0TfdB3hKWqK9NSqFJR
zdr1VEUxtZuR3PUb/9ynJspFtNy91wuG+NQvozb0GWjGUFP9kCg9+ntO2jox/YtBsQXzirpTwu0a
taho6RV7onFcx/Q5+Dd+vCGXJkTlTEfX1O8qvhWAM+pKrgNZMJJQvZP5XHppRqemc2o2nEsP0Jda
66aBqbTmhFMj4Xp2J+3VJMsctpCU6NuAzBYpAUWw6PT7tE6ahGMPf0qorqXVvgBik0FL9j5NCjJ2
ltFzjdt+TLfIw2W7rCHpQi+vg5I3ZYoPYsIT+sMcgj88KBSMPCED0VSA1jYowKFMrYrAiZ4cW8qO
Blp/4mnUIsBCs4LbZIhaxfPHiLvh8iOsdCFcvSi1gTnJ+PUiP8wr1/h2rgi/X0FSbkRIxMOpX+Iq
fxjN/hu3iJkFVTnf5JcYLd3bppcQX3WGB9JVhif2j3UlMhx1rH1m9OfPHv3pTxDeM+HgOZhQLjOn
+3eRZCiAb6DLMLoPdUvdLyPx51JpjBIzRg+hjA1OEGa1h/C/wEbix+GC2RWhLxjJeBYB6oA+z0iK
yZw2GO3E8dM2fnYZVBto1nSr5J0pZ7GG+8KsqYdKXlX7oZevEK7NJHnXYrizZGCC6eapjtr1ENSL
uGZStd8xKWTE3ATvXPT+rEbvjKYBSz7eSj36YS0XjautRGhqWUx4t0nnffAaDxbUu19CY1BjNVWD
Bq57G7vSrwVPTOj02FycAp/MaxphZ316jK5z0QZw+VFMDKAX0hJPdj3guUG+woNh9sWYoWg/icNI
83Om9zECDm9jZkCxUpX8a8Z675+9K8OIeOt1p9x9MEHtCIcHBhLnqa0pAVXOF+fa0aS5Oy+qxu0y
ZwK5y95u/AUCcNdN5tPjcynVApaF5bUGVHxYWqXhhykhtbV1YeKAfB1Lc9ANfvLEK2A4RR3BOCOp
mjJXPNvMN8aylHyOh8E+3mGgbufc3zmqVbRBblzrS6/wtF8YpYW1Eep+BCQfDjItEt7rgIqj2Zo8
/avfQ9uIUfnWBdF/eXT1J5ANypS+O7mNsBoZeJS7OBbQOPh6aGdcWp8VvwzqxT2mrVbLrqRn/kl8
xy0OzrSFaQLk8Bm/LYYEy3BT0qMKIbBa8w3wGXfHvC7ngbm496YqqzeQleAfwKzQK67srbw7nWHX
jN6U6Yink33bWd/lp/0Yg6+WqYLOTaIeYZAM3Z7+MbYArdkOoqFDAYvTCJFbH3n3Na5wYcP9sIhR
sQ3RgSmM/gfXS1CI4b1mmaii0P6Kx7OdF7u7CpyiKuq1K5UR9dWZTvCRTkIhNrqSxOnnzs3Xzq10
NwmC397T2s6R+DF9ugYTtA2/c05VADOpf6ePVRojuaMULMR37BL4/od5pGm9a6bXuaqJ5U+TK+os
qDCqOlpB1IkcPvSGxMFHagfBUI/3Hd/Br6jZrkNgsx2CdPxKdCBKjDT1FVrKv+BtRKdw3ZUjBVtH
eNglvM8UsBVjqwALHAZwh4iR90EJVgqx88UdoAWLm4nCJteEpq/hlxlJmiHWpqKtJ7WMZi1pK31x
WCCErBG82ynaEerZQ2zgdo0pgHfzdOELUEmfTGwHCkQUDW/4za+Awf/zHb8iL56y+SMjybsD2eqc
Ynl/X0Z0yMZ1EHTObqMzkjmO7DvUO7rAqL2BgJiQUdXSXXeTbbrFbKXiM5GEU9YFnj0xt+TqXgF3
tGQ3tJRLrSKAwCkWKDCd7MJS67FgCkHrutqF+Cau0yO+GsQ7RnAOcNPofLwmIibuNpccOIqOs/4h
Yu8uNCI1x1XagyT4xS4DbSHolnkv6K1IKmgPvGIzwixgkHdYgxB+uXDohzn6N6FAIqOLqWu4iQvN
d1Sgn588q+QANy6WqMFaJaL/PqNyq1ayGmsQAbwsfu/wSaXrQpoCxqbaV9Zhl8eQbJo1/sDAezen
qSCRQtuh8sS9vQ/6+tMn0igkm1pl8Og6/7TF/3qj1HZ6FOnSST6WK3neHuiUwfvhS1uyerhKQjSL
zR9tS9lQ+ZcRsQaojkWKQ/0O7ZxHEctHGgDQNdobVAUYGpExQVGdAODsopeotHdKRmbIoiLISWhN
LxOvlSaT6pkd6dPDnonBopQY0YK77R3DmD4ZB7Wmhq0eLgP8eqpzYEM6QI0rk77KdsBNEFuYFVBF
GALMszwHDWyJaCrzlmwRwuHA98Rn0vb6FdQ2tQ7Kz6NH+96l3DpSLjyoP252HmI7QGk1tfqp6jtr
vLNAsaG0cBUosxH0K28ln08MJAxvh9S7iK9YiZZNCv9QbFcYu6TbKkAuJGvKDo0mnUe+SjXCdDps
tM1FKhxktWQrIJr12qYDFhzRvhD/rbOK+nApnJwPBqe1gJJBbAdl6Dw5FcgDzmi76By6jdV0RHdv
9HEhQ53AjmvAvMew7DMbZ1RjWqgICnAMEBV0j9Cgm6dOZXjbq5f4+GPujr0fi+5pBEx8qEWzfv+5
/KBCSC+mNevfW5TKQBCoSrdZAWy8T+lXQClFbsb9qwSVIVJcG7oNmjFKNzAAUT+fCAHI2eUGpU4y
dPAX7G/cmkJgrBpJJJlhiZBF20JhhWBHEo4JfhkUfuMXcbnakQSD3RFLQ7P7j65Ubuv573M4eujA
G+2d4a2zBtAWXqLtBsefV3iTQL9xcemD7/A13IToq7Y2WzgZvA3VWgz5pUwu+fhuN+BV7rHpPKE8
oxTnyKe8I/PzLcplODlxKVJxWFwwvg0HjMvvQeJa8iDNt+KuvGtxEpaRKcb2eOdLRs9N8THTfFhd
M9wyff5PwiHGf3FUdW8c6Phqysi9/TesIbavRlLavySD4oewwXVo+k49HuADyRnLzM6Loyf5NB/z
LUYM0cbr/rVpB7aHf0f7mJTICVqX1vVjMWgnY+4frVn7O0eExIDbGpjxM2GYbQdbRmYz7SPSpZN3
9cvD3q11ntTmSjQKXMi5LI/3kVl38351jgNvYd67JhgaH11GKgZ3GNwkGsfJPfkYqDePGFofJ/nf
AwiNZJX+DONsSk1Yk9xJ0o2iVRnj+Rk+KeqGBexJal3mzUJCxlUTw55uLb1ym2yuRrGVL1F/wXX3
5YfZmBlLpqLfx1OvlgwXGMT4MJa8ruUO+1SRGdprRpJUO+Ab21xTAXCJzBdmVocj4jDSk78haMPY
8J5nyRFdt57VOgfaHjJZh98+hDwjpU4hkSR7xugTmu3s/bF6MPG4uDgQY0x+oLRaL9/AiYdBPHZ/
25V+K2MFMY6M8sXl5p1yi1WAF92TUtg9jnDtwx1PeA/PVcU6ESxmxPTPJIe8CshjtngByCBzh6d6
cM8hnY8bfhyjgWMqFtAG3ZusnjWSEr1zPDVl5gw2dLDSxkoq0TcK4fazB0CiiLH3iJel5OTuR7vm
BtqTk1HmE5F+rfUs+4UqwpmdsuLXS3izbSSTkHTvRIzz+MMgTrg5G3g7RbgJyNQr9PYbuO0XVnLu
j+gjQ4T0oluy6VCOe1TvN9+eraLr+JGC4IpHiZdCc9PcBPrsnFFH+2ZT0U2qwP5sPJ4hJEuxIQUD
mG3bNb9sQ0YnutFBuklbOTO4A6MCdLhdt+ihhh197KELQzCn482lm2BT1WWozp3KokqREVcnEJzq
rXqrgiGKoIdSUnaBMuggw7F4SVt7SRkfsO+xDdBrDNrspbg9PMaLdcgcKGd4GxQ5NABYDlDv61xj
JlvApfdL0YdhEf43wkYwpGHmDscxLqa9Y2/a4p/7nhsvdPO8RgffR+pMXu7QRydQIsYOFT6YqUNT
wwzEd+hDdPDVANyPo/5tkmf9B6fEFIteP+V7XMo/Ohp0VmwjFtoM7Zh54JxvZf/pSZLg+sUwvrk4
sv5ECOaCvl4krApkSDC3G0dmE//swTvsw3XHtVNecTHskpSZjTAz0geG6e4p4izrI8UIAtjhGYga
MNc1dNPgN/O0Bh9otAtBJ2hg43lPIpA3IbZCmayzhQlG6Nb6qGSsCAQ3qhESZW7q9Su86ujZNptl
5AAk4W7tr0plx2kY8RohI4C/ib4P1iVulfCwc/bCX+YIE7LsPrNNE8rFDZEyYk+J/Y69WRnA/5Gm
448LlgWrzEqJxcyBGNSkBNGbq6IEWOy6IGdOgRKu82IHcrFya8gdjN+cijzVajf4RN8OQR0hVAru
6TS6e0au+ZrbQTuHwh0r57PmIcg6GZ/IRXGMCy+B/E9DsPkakhFCeLtmd+vONGw37LWPOXEX6nEb
7YmF8IPRew24MzTKf70JpCEfFs74DH+TaRjsRd4n6JEymZKrwGXQWWLTVEDj/Ixxd5QqYKd2UPci
MgWotehDTDeABZHVJaO4wEARzxwkLMMdhISNlIJaoNxW5vEMIBjf4O5lKGdg3IRBxOTpCeez0yGv
lJfIUpz/ArCRE6xIFTmG1wOxIC9kwOuBxP374XIJRQDEvTJ1XqQ8EFt8sP1Xwn0GQacRd8/qLGe1
bWWfsbEOZMdoG88O253NBxqah/syHrLO4eFV6NGeHBNu4Ml5wkQlr+9Jt/1Fc3NLP4MKv1mRboiN
r0TpuIS61bvDF8Yoo3fD/BZkEzsVwEWCJYG8Xu6uw7f3BiZ9YKhr+BfCdSGR/KYywnpoUGMQFBnR
rqtxI/Gw3LmTDbIWZPBdsP+OGOaH3XKKUCitL03cJPCXHgrXlHoGE+o2+h2Fsn+xEX0XDatLVPeK
SBcqjDO5eo/O2StVHbjFO0xZeJv+rR4/oR812s95DQIxLh0lmbmIyAitlmsEhkuH4tGvD7MbwOuU
L5JgtxC8SJgpfFBI+Y9TmALuOZkZ0GnqbBeVgHY3MYF8EmAZ40r6WDTd3T79sF7ReSEmBbyGY3OF
VWl6994r3eFn5qzHSNR3wTOse6k2/zs0XhZWuK8Z1PlnXCUCLhiOhxswt8yIZ7N7vG3rbefxdHEw
rbIRbdhT0wXcHVhUxJmCj3qVI/AawzyTie8RJhiZ9s9S+BrPTqTFm2AXlLhZyPphWbmcjXCzA2Ho
uqu47Qo2f3Xo8rLWgyI83YazbKLQRBVpUf9fnGYjo+kF3jYBTbDv6T0te3j0ufMCX6Pv6Fa9sjN5
zrbdTVuqRbPzcBxzQtt6wLA4Y1IKzyqazvjZMS3A7qDwJg9koSuJFMOWjwF+ZG4CL0XPVGJGGNTG
zVKaiBrlshweag6oz+DEEky3II6Ufv46KLLN4+oCWzRRhkEuYNbs2T6aTkUGA8FlIA7YF1CrsmLw
dysHoZpAynErsyomZ46mB4C9uPMJdJQfIqrOvnSRpD0QOvJk+ocENb1HhRed2At8h67RvTZpsaKB
GtbkEnScV8OCV0yBjVHv1ruMARMcXFPFp2lS4Wd8pWDGMIPE+cFUroeXd/ekQ6AFTpNuyNP6ZuXe
Fa8BzppVrtFVvAUMGmBSzjANkKMt74U+NU3IN4J5A5zwOjMgFaAlYeaeYVfP4IyTBkiAkEy0p/J1
xEeUvB9PyUcJlsSL34f+KWZms8oz3rzSEiwFD9lrsEc9guuQGkqYFgT3s2My9Xx+g0JzwdPLgJgN
YeJh8QmWTwXeNdBeBQcjCb7Ms4NbVq30v+vRmWyfrXS2D3+rJaZdqN8xC/bgf893V+vUpyI47F16
yesMVt+40D708cY5oGF8WzeTbYfDWHGYvzw2YLRB5nNJ8rmqg4L9Hm4mj4pVZJrPHz/Kp184Kntn
uvUOH+AKZ9cRSX7/H0vntaQ2toXhJ6KKjLhVjggFQHBDERpJZBCI8PTzLTzHpzxtuxuEtPde6Q8N
XbBrjFxlMmHtdprL6AitYZf/tddA69tUeMdov2BwjHUWVcAbe2znm2sdoD5/TIP4f5Xs3QZvQhnY
+/uS+iWtyaThQj3XhnQnrWPbIXQ/wFSZb0QBULzb9dxR1xzhJnlzynFN9BfSn/UHr1Ec/AbB1y1W
ZL8BIDVHzjTDPlI/LmMNytgGG9MxTkK+z4DR8IldbacyhyTff5uHW6vjvxQLdozFl7ri7DGDVTsx
liaizM8xikMYKFGnR3rpCM2GI0HQ3nt7tI/zcSP6ItlIWBRtBKE9+uRKKEWCXP26TySvZRwPEyWm
9lz1oPUXtuTaJLv2BbCMvfRuZJWDFUQoAB5LUJ4gtBGEahLu151Jvfj+va0DU9uSJW88nTZS2Mgl
SFIrE0tGIosjx9BtjtjKwTnHq7dBPvDUu9g4bNCSJ3Bcp4w83dp9cLCRMzYz8s6Tc0nJ4RhsDaUG
fzpHzkYZrIp0/hl53a58C/NRDtTr6kEvAjM89zrqTJn11MY+7lJBfo2u+Vh1ppdaO9qCjOoxq6Rg
Td5v+MV3Rv0PoL9ACOCeqPvo6A4voDnfk8Kg8NZIfo4GClesis5k6dVQksIT96LtncgxkTE4zQk+
UpF7D8akEssJ2JJZ3cLOm8BUETYEEzAc10hanUgK6Es8vUhw6zI8O1uHUCiXwqhEXmzNJoTDshMq
EhKgHqDWWLo7uyMYZXlR3ivl98UzfHIZKFQAkhb0bbFAc4+xHARIYvn0ztARLC/J+o3JFlWvRbej
BnqG0zrwiy+iWUwtecDnVcctqYBWJLR8w2EsQeRL7CKHHiHByygxTzsuZRZoukN6Y4h6ImqI0EbF
xJsH00MIR7DIHUCqZwqXk9mCtgwWhEgL2J8RXeOsvZguMyU3kUm7d8k6pffV4Zga0cWiBaUjdcq5
Ca1M6qXnGuWsyRNa9486On5BgGrPeBF1kA58BXzZDqDCbfweNf18jniEQvOcAllrZ2eWEcmd8WVU
Q3a6F15m8ISKh61ZAnEtN58cHjBHc53To4T8PYAAIM0nZtNNleUqqvbNWq3QoCcDJzFCmh4FX8Z5
+OYpWg2CQirC3GG6ygPWZz4dn1HlkHsDfS3BOMC+0jtztEuk9Qkh8sVCKc3HpGK2m7BrqC4kE+/T
1Nc7u1MPxoLNK3+6fPYajwUKyfNqiNz3BlBNd6N0DRRZ/eHJaG/wA+hvTviMnShS0PVpZnmttj7G
Y9dHF/vuIENCUlYZ/TBPKatAkWX1jkq4I/CGl47+m68kzITDITq7L32ZUJVfdx2KqvpkfLISRy45
Qw6Y4UK9wN0hOk+PpOmiI39U7zsML2w8FAJZOsVK/HkeLIMe9nxfqzFB1PpAO4XSEVR6Nzn5Ayra
pcnCQiIWk+sx5dd4g8lKcDfONt4+i450vHj1djqY0FlxBkFzO+Aku+mcBbzKcXTwoQtg2l1qvjTJ
xCbw5D+zpd1NKlOw+UsfqgzXNC39p7kZGPi8aSW3iYU762FxuMHa0I/fOKoKwbyPtoq4zcxw+LVz
6+x1IXQpeg8TlTbmGgj1G/5qxmgH6zh96e/x4eCblnafPwwM/G+YZ8Ut/aa192yq9rw7b5EZxd15
J27SNhrBJjb6Otjr+0ntBEjKnGetuBV3nX6JnQeiStqmg0YyIA9lmwdXkGdXLEuUtDNqz3nlC8f6
yYr73LCeUaz7Oj88am6FqVusxSrybv/BKsdVUExRuqm0bbxnR60B/FnP+bJp4puy/v3VHlDflb+9
D7BYoVISKS6Eg8k47ZpmWFwaZNml1RqJs0mMgczVK/moSnq3ywB14hEOhsbdbs5FPL8M/ohDJb55
Xf5cBg+xGBrGEnyYQpk4/IrQLc5JIzH1O69xmSkq7UODyb57rxaCYApOlHcPkPrw5z2FR2MuYmKP
tSjjdsGqjzHC+1kC3XC1R5COl+4Bu/OQRGakJ0HOYUxmlwt+uchmYIKIqBgWVsxwc6bPZmruw2dU
2sj4rvGH9m8jxtMjWpnkkIhhFNrQFLQxbbiE6pK1jS1YV7vF/wYslfqMmO4xAMTUyBXPtyMTvD4a
zfVW8Jx4sPPux+QykWnyLaBrF16T3vpkDLwOBlSMF423vXQ6YO8QWbc7wGF0DOGtIWrWyCDcLDF6
WzpL/Jg6sxxFPkykmZIfPF6duaxoa4hsnHAS6MB2/K8DoJEJOtpxH+PYFWLw8k6OevDWPVMS8b7M
YzUm8gF3Qa9+7myizcHknj/wWeF865eYF2A8yhh+xagaCxYA4FRyq++T2fuREQgsyl05au5E4J7v
ZAD81SWlxwiEISwNQ27C4q2Hn0BeTWa6YtxX6H9IqSBg0mDaKa6qFYZsPbqYN+0IhkRrYbTZ4kN1
jZONQSNjVrF22+usFir64OtRwXMSOnlUcOr94Q+0ziPM4nIDR7I1I1lalOBmARK8vYKfv1ncJlbB
P+M8HpLIhudYColzGauCp9ZAjpVKBulkWZbiBHVDRhyrbOwlD0aRiWjhc/Lk72gvuC2vw4GNPrU8
CjH649vRrBPEIpZR4n72tuXzLcfcToS/KS8YwzmO5aAuHcq3sCj6Wqmyi8BkShaGhOLfHfHn+1pa
FjmmktK8UHBfqmf0J3RlPhxhAhizGnCRYnRMN9qI9ybcZxmUx3iGcabE6UVzHP6B5keR/F0sdpn4
CZ60+CtvFoN14BFQMd+0WN4XcycL4zZubq4ecGGjlKZtIp8rkGcFQNigwPYKnO8AJbdU9tteB4iM
dGN60phOmxx34pOXitOeeFxBp8RtiqfHG+Lvx0j8pmGUyIWddeTzKDsW6yXVl4j8XJHV/xh97MWB
nehLt220Uux99dwGDVBowJtL4CLyN8UcAq51TQcZqIYnoA5a+vrbFyBFbjOeDhZo0mMzAMCzCSpF
WGRhF4QHRIeFMh1wyLAMWEiidy5LQcbu4kJH7NfWoYzqMYaGmyZTfxFNpJWk3rfQIPjVZR/f3LC9
YveIrWHIqnxhJG239LWgVBYoCK7P43UV42gwyr0KX+yKn3/zsIdmyNB7C63BB3St1Q67gffKZJ8y
Sgd5smiBM+lrdQrEBOzOism/9+Ga+1oqVn4v6/AzMDxyvODDzl1JxUvyrNPjF44BwBousNAeCV9z
cU+OpC8gIJDnPyeDZ8Rd5NO4JiiOt9NcCZbkZL+sJ+oK2ldRm+xT6LNWhXy3VmxOeOjpaIk31u1J
d3I1n3JkJXLc9ZFQBMgBUa/lMXO4uPwVeUrAlbF4ZAFVAS73JaMETjva4lz5miOLbfi0UhzOUC3i
0jm4WDL032TycreJHzf01u5kl9gFZ5INdIIeEb6iDRZ34ppJCr6BnHHYCox78ZXmnbgEEqyXZk58
R3lQ368lIGKKqx1nZ77GtxjhmLv3JUQ21OP6YfdIxWWnEVLsCj9ZOCGjvzvxo6EdYVbMcopIcM0O
UYeCiIA4QWeGfddRW1djCa7dAaYBPJvtMhw9Zow+lnrOEUrWQghnZ9YeAZKGiXliF/Ww2M2BnTa0
FkoP/A5sW62oMPW7or7+OoSDa/hI6gLFRzXsaz04779zd2Cf7GfcXt3iWwUA6ZEOM5F7wPSvJ2Se
qIaxgyq16Ew9tR+LFtycPZ3W5pGROj2TGzzVm/GCkxAdgfOItUobXjVKzBny0hhwICbhdwuqe+Hv
CJVlORLuhBATPlprCGMaDndUpCDnsKKhsQGexz30OMmbBvU1YJubjJxmZywFe4z3OoCyrs5NXU73
GQvnBlf0q58qdiXeoWzdDhEBTwunw+Y/i38mp6boew7jkt7c285dDBY5bjiLxHazNHrgd3o+MmBO
ab+72n27n7eN65xgCz8D2/YnQq6PUlU4N6zyApGjfzJenx9O8L652G8SevigOs/rtdf7JBwsDGuZ
KlfO2LvHNI2Ea3xFXgCr59pezpfj0x/Oe1UgVostykNwQMJHwuqEUwzwmPQ8Cm4dEr6WYPikQyIQ
sw6HCoeHRPYTMtxauG4gMWOIvCuR2XVEQJc+V1dbP0IMAdghJ+2+HsRi1d10igfpzZDau+/DtGuG
m67+QgcR16ZO3HaeAHaZXZLckt6GkpVWAPJP6rjpoBOESSTEPNJX2OH8puLZBaOQ2dGSlisaCjR/
SIP5ezqLinege6LEHxWxbEF3C4wbvYA9veSuhwsubEQrKUMQrFEVgjkHrqld4xXDGyDNOF8BSmV2
DScRLc3Z7OS0ydFfeNYAdl51tFUDzY2KIbqL0DyKPnD31Ej3Hnq2FQX9LUNae7uFLjWkjN1N7nRA
pN9ZOcJhFew1Vwh6EKDylQv/6C+6lk0dzhEaCDBUK+ynhwxTYLnSvxWb0t8ApBTFPBnan+OetrrS
K4BeUjHAkaqSMwEYMYM5+J8NhnSlwyvRYLVZF3B/wCQI3rpr9vFNk7Fsz+pY+ExHn7BlvSlmGURA
xzKAHiP5gpw9Lz6/alTpjGUmBpdtTBSQrSOhvENdPGsJrdKu2TYfZ6OiMToVAa2SIpCu2uYjTnTt
TU1TxmcuOWQM+ckawdt9wZ59bqQg+pKxk52P2yiJjsifrYEhlraSP9/thyeO17Rk8JKi83M3WgMt
93Om1ViIqPEBOd0Y20lvs7+rNIGWLHtIhBs4zv7MWurjDcRdCwNHVs3bbW5acMekaUPr37ghz8A3
98PrDgNAWtDMUX1K8Tk/AD3LhiJ/YlmcXSSe4FldPeDpBvWVSj4fN6bfGH7og/sHD9jIx3CGOcBr
wxUeKI9xeLDorXUBozg9zAfh4DK4BM+03UHdZIzF/A9hKwF7axoyKIIXRulRmhH5zzUg6qSwLRFt
ogOheUjdg0URf2kp6jUbiMZW4a+bQJ8k0c08kFMMYEHfiKyTPJMGVNEW7bckQROR3nBt0jCVvUzA
DrKpqBVJkx5GRRKBJRqE3jRKEERtaXRvpHGPmhBoDXSN+gCRswVdzLA2mwAZYMqL2qqXg91CynFH
F0KwJvIHBj60dkvUXEUbcSCCVxgWFH8Ibogmkf1u0CAfzEWc9/zr8XKp0JkaPX5KVCCqWW9OnzPH
lkeroByYCNk6yxF9HwQgUcabA34Q4E3BaGE4Bpg/oe8pI4tctD9K84N0AJs8gWuRfGZQ3wWIw72N
gIAU0VWQIMJPuejIQoy7frkRch/6QzEqbjx6dB2Y9y4z+ZqRDm0wxrhJtEXBC4IGcBYMIBgtGjMj
YTfdbFqtDf2xOMZntkxTVdY0r+7MIhkNImjPg9SuATwODpsSwoig/Zk3QmwSSD7dHld85PcqnT0G
Tu7opzvWBO4Pk5wmR0M4ivZ84D5Gq+uoCRBGiNMyaWKt+WgGZ/OXzA+5INHQlFkik3xa+3SXrup8
+MGGEEA7RD7/Ot1zGBSjkyPSdi90toQqfvHzlHLe7SfMgmuNWp8ZEtVsrlqDEUNcylxraJB6bNiN
JNIgLtQ/egAnGIeWRTn7y4MJ+wEa6STrJNTyU4cgptiNDxbDKaursz3jUuMPzoOEB00B+hj0aCcw
IRjj0JoULpqXEVL4D4JYwjAoExvNNS2ZQK5CVi5hzBfRCKy5hdId/KfbBlGVM1yGrsAzQNkn3KiO
Vk8NV2PgCyNZRBF29OxVj1X2wUCAcbWWDHkqTQbYO8TCgOUjP6wjGfZEF19DNgJPuuOEtcNokD2W
HBcns+spsy/j4D5jTKHdwCh4MHeK3SfxpkXDlnGdxQ0fnbGXaLmQTv/J6LaiV0udPXZvDVE9kj1h
p9JJKpg1yTgJxizOkPyHqRXPayUPmBYko66TrmEWKa9NWww1gWjC+f9yXD4igzy4M3O3O0NuSgxd
vO10CmBP3V4Yq+7aHnpGRBpGotJM7Th28rB+2ErYoVD0OCL4aDK3bRM6pOMr46+5vxJVB3op1sAV
+bweC1/orzOf1TNvodNdGwQXkWuA08G3sfDocFp/MH8A6Cx1zkAmaqKEawOApBXI0nWhqdouQ2xU
CBAG1JmL6YkrcngoRjBBFGYHyhA8MmmHuhP4H/I8CX0jfyRQJfAoE1RbOBoMYCZwEFaXVIxbBeIi
5JGzqoIpgcTBUAey0dDi1SxCnbBfVrRzE+byQh1x5Qn/nm+ka+Cdnvyeq7wMG851gXmAz+OGqzsa
1hqbNuFEvAZi7cJIz+bq4LLpEzl23SEoACS8NK1MoYggoTJACyzScFHQmM71IKoP1CknA8tJJE3F
kQdMrsqUivO74tSkc0uvFL1pZtgsLxCBqIUhmcnjAkTNBiegwo6XQ3zn9rQnyYJA6MDk2faUU99o
crztSCfo4u4kGeMU93BLyXh3foHwfpFzBl+TBE5Q8L/yTOBoXzNsqCYzSfmDiOojV6JXK4wZUQTy
aV0AiCUKSIZHpsdhrAFh7RuiSgMsDUV14g+neQPZwi2yoToqLjGeNQh/7QkU/dGT+RXE071KWGK3
baUfX6BLLf4sU164YbNckQ9joAjAU9CveE55gvslNNjQXmwGfmgFGl3izFgBFsetxYpjMC/+QHwa
MJoroAbWMoZwFSLt/lIZpO0ngIVvYiIxdBTiz3oABL5lEAHI+SqkSRvjZwU3kUnWRwTv/kkTLmOg
jSTdTPqxFgyAjJgC/aHHHlwhYCDY0FwLPJQRG0wdhBoKly+a68Igou+JIvuoycaEG84w7KsYDDPg
ypivu/VmkwfHhWhtHPbm2T1GZ2CBJlFHKFhCtbqTmdJ+P8INvAMjYjxiNtFMM6qwP6uDk8n8JM/a
dvVg1eNhzKCZM0C4WgqQSsbmZ+OVAIP6BjecdRgqldnRPhqw+8gx9CX9Aprj0wLwCY39ih4/NvZp
m5OlZUD7ezJ7YP5feC3jYrqTUZu05zAWrcymrtDocwc7RtpAA0EjkEKf/F60VzT62k/zRiIuKKKW
JWoxF868BykxYiNoyVwgbzEB65Bx/5j3Vs9itmFVDqgFWu8WonwmzL3DWNRIXzqBSfhUki71UAED
m0lcYDteyYeFgSan7BHaWTm/bSHGvWG/qUcSTIyvzDZ3hHR7tVpmEihHozy9T0UybWAx8iIlV8IG
vX8ujiGNqEk+M6AzmNLesXgdBpXZTG76wefTmMVuILFNHMFfV3XMiJLxjiT7KO0jOyZ0/3JcOVV6
S+UuXUcFPUZkVYfWCp2ZG5nCR1+JYvjQ6mdyJ+spOuP8Ldplb3JJMQmgU68Cl3lxBoquCLbSzN7m
q2fKII1fk0KdvIhrBBeOqGgqxweaXew0Cjhg6r8uibBbZG+/NKEIdMD8dkcK5ObOOCdHstt0guF7
Q4o+IJPgQK/tzC+zLugaX17oRnScNPxcxAbInxg6w0kFSwMOqh+jy7sWHLYI+wp4mPKFgyhiw6PL
P2RblCB0ROFXANCUT80loQWFAu4O+wSMTxnuF6zdxN5qDdRtFEIEIGZGVERDoeARqkkKo4tge1A7
Za6VAKkjBXoyzVkBCWKm+OHLSUubT4gNZE/qHgsc4T1e0reB5tjNZ0yD0Kve3Ph07cezgTXza3dI
14VlA2UaCJnAk8QvbzY7OAoWRIDcejLIYL3W7k3vp8yPpZ5Ukpb7i8LzGgG+l00mG3kSJiRgL+25
MCNBGKFZqV3uqp3Mj5zDqDom3fXEzzE+9lcP6w2GyHpgUQEIZq1FcprW+GNKO4HAF0UABD5rLA7+
Pih+WDBOvGKigNh47lpYwGH2eRktIcBvWuHZRw7UFLi9KOw9zL6Rr++wBkiy4RCQfff0k9dLLwO1
nBUt80GMeJrQ9toyFsQBY/ziVOLgOUcaGrtgeQhf5PjIcfzaCY1fqy9WIPUycF56H/ARiL8yWXSV
WUd4iQ19ijWw9LcrQ9+d9M7KZQ3YbRBSlACi6UIMAJM/xSnOaCN1dwHQwgeiXeIM7bODZa1/Q89V
lFX3E/L133hQZKaByGsAJLz9pAezhGJgvv/bBxWJipj+wlvktjl12DaybkTLvTTw17lof0xkFLrj
F22wVAdtfbHY7ujbnHgUNkAUzOvUhfmGK5RyXYjaSFdT7YRTMDdT9koAoeBJ5cKToPJeToCBjMRn
EOtUUHj2lTGbKDaJtYf1J225tbnIcAMqVzhzRkx6XGSYN2RvJWlxM3ya8dNoicffntn8iKU4GjBa
aGTH8bqvndzFaUS0J/U6UlNLsvBk83L4WEdGlGM+1XdWBWCRaRJh9IkoA7reDvEeVYSfX4122b3N
FteNlA6krOMWeIh7pUTDhXX3NLwpTmtbBGukALw7pnMMB0CkaXm+mF8I/dijArP7XjTUPRq+DB0M
k7is64w/9F7WIdSn1/DtCf8lGMKOAf/CSAKdsSykp28u4IqiryG9bDq2v/7TX8rkQjpc74ea0s4R
JTQhv5Q7XOvdLkpjD4CUEKYwFFsuhDiFcuINJ2JlwX1E0AFGaY5ifL6qjEeHbxZmTQ8UDd+coR+Z
0KeDI571o0GChWFS7ZYLwRxBTKSDq+N++shuYHiO/h3TOWFhiYqPcDs/dD5QjDcKGlFHp8sK+idu
cXRKIbLxFh8XW1iRmnjQC5RvQLCC7rcUr29T+nk0yfjJrgm3RKQZ680bDcujQzvxu+mFe5SumhYu
aRtgVDhdHv1eKHxaZPTDt1mukHJDkT7rW1TScE4V9jkOaLWJBycWa9zYu3p4CVAI5+UDjQpqNz71
3um1uLbfL8yUeS+MqCijuQuATXb1hot5uZ2W+kF48Ii1MsQkWGPZ4QTFV5m8MHF+oqXiDpM965Rq
Dh+iuz5IHuZjI+5r2EIjW3naDRiaM3G4OYg+hf3gAUWNEfTJaHKjgTEtFy1UXg5TJegv8A1tM53D
n3XXOZjLBXbaOwQpLzu2Cz4cDj97zREFLZyL/URiiRfi/3y8x6acgmPCUwg/URqiUHywL0huvOP1
bXYXKFViF+k8QSXazUg/5hB4kA1C26Nhtx4Atr7bmnNo0kOSQ/8mA/+6GfhI8y7gW7pdhDzGOUHe
PAF3Y9g2udAtx0MPIlxFz+Jm1iQ07nL1+MkkNhecinvE4iFbZ7eh0OrMym2CVDUHdFgN3ugbKm+1
T15cqF/G3nD1gtOu8JUJb4WwQQLBOrhvPhGfhlsMcSridkC5AmrE7cUYwK4KbQ+7OOlHymK56CQF
rVd6zxslQF1qVyOG8s66Hw3XTm4c4LACXTG8QjuY/hjDDePCw+hNRmK1smp6xoSA/SbsKtEGyM2B
I7wyZAcmvhuBNiPxrvn0PTVgulqEIRm9NIJETKAygou2wNWW3S0IGWSROIPJ+e1s+iI/9FcRB7VM
U8jzcXzuutk7ZZS5yOmVeEFGB5rXRExEbTr0x5gdMCueCdcMG4lSVBA/Gi/LRiM9X8gpUak/yqXt
5B6zkQMnBA17prrUEwtSJsKLzNodM0RDZkpRCQDEF1u/F6KFb1RVM4JJkzrTTXYoHqh/qr9CBYxC
yAZfSkrgrUj6XObWPCoJZgPguvLZKFwYI6N/YSsrcY61uwIo5mzVuFIgeicbCSJpSZo7/qKpncdV
hDuYeHSf9cGsppuntVLGMS5TGMLfl7ENelJ630VTleeIojcUtqYLQBGcoJhls7SVhSISrydRRKP6
L3TOGrzWETXQuDXY7pEKYrNepPA9m8A7pjxwvj+ffje1iROiBO96M+D60Zrzh0nhHHaDm94uwE++
MczOOljuOA2AOmz8047zg34d1Dp2j6wsVlXb6iVnfJNbsLReeoNmOUkrZ1DGchsknAwBPGW2cU20
nN5N9HYsrrW/aEZd+XEOO2EqCjWS43onSuMyDSHLqDeCRG1HfHkeUpLmX7vOmhw5gKPFnP6aFf4Z
Aqwop7lta0h973aI0Y27oQR81od5owTsMkKRNSI56PJPCkRYkpO9f+Hg53158V7yDRv2ksAVtSNO
TjbYk1B2pVDknTnKszcacUJUVBYypsEsSBfn7I8rr9mw24Fw26BgAz11m1YJeo1oQnQVyCtnBhFd
4J89VcQuGx6w1KPfj4Qpft+IwuwPLNtJuDQ4lsUFppsoGdGb1DS6YxqINRoJKzexbY8B0NHJxKgA
BNjOHmksWvoUI5cCm3ZKpnuU2vyYgbLHjnyC1gXNCpuUcCvuS/+46WW8CKtovSA68NZsQuxqyJxg
vfJntjn9p6WW6YEMbV4Gk8d6zMJkUzEI3CfO1XwFV2RAGY/yS44GAe52Lc4e3AhLPvzzqHNny12T
M0Jk/fGhIWuH3uBvka5GDoCiODd3wjp4US8Xf0lCV2G4xRAtxlCX9n1CWrBLhtAluTqKXb3zwihY
lLqmkpCxpzAqQA8v4BPzrdK4lbsWBCEGyoGJLbRQobNpNB3QH3sS+07U9gYkiqe7jaIIiQZpvAnc
+a5nvPBi7UiD0DQJ+gM1mJIl8s0ekkgU3t6UNMYL0HOivo6gRzNHCy9q0DVCdpnnHb5cgaIB5NNR
DON/WeCh5aTaEAa1QA/WYFBoDKjZYnEf19iqCLQZOrC+FUlF0SaKbJSqeRNpZyx4TdS531xX4fB9
ZsvvYyjAeNjObZk7S/aU6dFO1zzYvj9b9XD9CtJFGCwyWlW26P5o6CVxHIGRvaomMoaSXtPhOY0A
VAu0ZLFuTl6jHv90I0VBwSwF9+SgI4HYVdsKbtoAjv7RTIMARDfjeKjrXzs+hzfLKSdMAsEHqFSo
HK7xBaVb/gRdSibC47thwck4WKBNZXQx45+A6Mj4/mQ5G8cyqE0NfpZs0GRNkhp6MUieEJVZk4eA
3YY2UmnRgnfAoNyBSadSoPu+GoNdiDcHGpJc6EyofQr5jzkcwaR3QzO4+lNasQFvBlbjNWbg5AOe
iK9JFb1GJXcKobWlO1SP42F2WwEM2o+JCCIY0dHXnM9LC0kMxqZsskFCdEsJD9FA2rs86wozcC/b
0pvcRWRQRAM6WtxTTJi5fXSt9IA1yD0n0MRQ4UaWhcSbyaPnGBZ1MRYUa+skEpOZtBOpAHBFkqGG
xxNjkdNJRonS4NwBA+/9Dp+LMaWlt/W8IWNckY0gUgbEVpuyu0lL+ITQGGLVtNJU2L/iO8UfZQ1x
L6mlUKcE3BXybIMFvhLImQWBSNN5TGk8QisCjU78cGMeuawjKhUui73A5HRGZ43LRO4voqKW9WHi
8+kUJgHY4TVQ4dYZVsv9Dsye19doRDhqaq45qJmVCpYhWAiw/zRCNwOyecbiZxPhMyHAcNGRsxkl
yZIMFilpPHCUNUp60TZBBYh/jyI295B1d7N4N+/KveGdUK2QFuBlNWS5MMWZyqnMp+K+6yaulcy1
6RN6cC01p6HWTijin/QVTTNNO37XYN7bACH2svrTh0OInkY8ssBcm3og2xphPhT6OFJQHUXbM8cd
fhhyHLCk+FpuCfmrF6yDO5fN7kJzgsyEs5CHenT4e1EYlI9kOo2R3CVSmh+ZlhSAY0FVLXmhFBlA
XsrTFSOyTT1HNTRgHwROym77AIHRZM+JuggrTtG4+WRfOqeo7hGjQIuQyPDA5ICWovZpBEFHjrxM
R2WQTUX6JScJ666zadJIbRrgBwI07EznNkl52JQaPA6ZvJ2dlimqAwUVYcoCg6YfhI8WW0KelhxT
LC+B0rNmfkuXO8Ftcf5EQwTqh6QnYcUZxzDtV+y10A8BXBGW6i3qeCkaql/dZB0hUMoVmKnDKkEy
yTHTkAC0+HJU8r0dkHCBlMSgXHCmBXjEEJ7ElF8ynAmdBfce9FGlHtEUDfgw65ZKMghskoeepkVy
03jBdSpwuGPiUJqf9YsLaj4XX6tFi0ug9SNPZh3wQTKT5XbTeCAMM3gq8nBbesAxwLbh5ek2A/2y
kM02Ao6gPTdWLk9fmMDD1Fgz+A2UoOlwAnFxCNGQYHxAFaSXCTcPdBLwdJnakrXyUVnXU0ITNTud
e1MeMY9CsEwv1jaPiZUBzJVtxYrMkEnl5BXxlAoQVxxbPs04y4/j1DGZJvcMxsZ/De0L9Hh2YEi8
5Cje653ZkxWb2+sAVJeAe1glBCFZ3LwteCbeLablFPPPJyPlvo7A4/E8Yh6lgBN5U+RuTfVvYPB0
BBMUD40/PqU8GfIgXmg5BvDBq8xintJbNx1wOqBBAPlwfWPLiZ3QlDukWgc+F//uWCqIfZ9r3wOe
AT/hqWw0rtNcgsmNVWsmPyToCuCgG1OVCCj3GAgczyf21REbRu5TOPDC20Q8iFkphmisVNYxTNX4
SHbulKDWOHU+gK5YiGdrS9try/CZqMvpnrJoAIqlILnC9DlJQyI39RbXAV4L9NeH12MdWSiGy3oT
9mGtgwkbmrzYTjTTPMoQEguyg7axYOcOCTAMCrXNRmU4xCeXn+NupjH/MVlBPEHpS1ws2WwtPoEF
0GMmo0luPGI8ANbYN6KxkgkHiKrJDPkVBA3ObN1bpDGTR8ywLB4/gLWOT9XqcjsdaCMsVycF6nYZ
ZYFOvJMeBeGJBwTcjI9mmnHDcEKaQwEp6/97NuN8EcXMQLSdKovbtRDN0d7mSr2AJ/KeY4QDQ2Tm
WY41dVwGSLTpCnzmoV92+QrFEJKvO3mrtBcYcEiCT+ND+6ma8AXVBbOeUn0TPcVk5GaQ/r8R8Prs
JOoRTpH+4rWmkghJyXDb0RJ5mwqMsXKKcztRok++KFqsPQ5T0Rx402aUdo30Q6SX8ZDsn16LErQo
w0i16ZtQEYn2UsP+IjOWjw7Ty66CDOkoAWxHZdSn1qXcUSjT86k0DyJ6Ab/CqWspNDioqY66MsFF
JKsBSV21Ggw+9QWwq6E0J+5DFd2bL20Qv/xIxcXtmqArEuDGTJUibZDC/1CS3cmdaQ2hVlKOGF1+
t3daOe9NBWMbxiHHIS2iTR8EGO1raqBB8on6AZ/AF+fAPlGMC5w1zshPu+IT+3LRyEBuQcorKp8Z
7jTQLRJa6FQRVz0HzIwtFyPTlpEIeGEH5QHcw3JUB7k5uWGKFz0gr8r9ZIjFOS56aTvmPkyvVxM2
yG5QwK82EPRlmCd8jS2bLzybLBxy/jAljr51MLdhNqW1dzYbKhojBkRiiLKrI6om0D2aDLsVXOJl
8tWGP1iQLpCq00xs28kWbz6dBpv0BegjS/OO8OixKN/ZYSWlw22kuEtXmR7AyHG241NeqtK1kw4C
OHDOmhsV8Z7DAijY2GETaCCPASqyYtllYqUr0BM6wePyIPKxFDAXmtgKIjZifoMsUQZvMu2R38Ms
1CECguyknqau6RoPAsPbFJmdKgofyGgR62qK05gWNdul6WIzwFYl96V2BMd3cs+hgMw6YAM2XYk+
wGZPoPov1vqNrhndPu3KTqWAEnC2nPU9YXvpf42f7wIfC5CuJeDGG6SDMcfmm+OCbf+iln5TXxGx
OYve6l+FlBRBUZ3+dgzvk6O5xfejAwVZ6wu6gQZwCr4hDrnSvc+5XeiD0dXYlMH47eKOwJdyn04a
Q5zxWw0+gGY344MDSYOBN6CH6DSpODTB2xMN5FrjGJI9d5FvpJml/xbBKYodi1E5/0xsWgRgljAA
VlsLvk+7rglC3mHxmrysU44nRVf74MpDUxBXN3Vkb1/0F1Eoyhx1zDDp5DCC511C4K66BD30e7kj
SGXQ0EI2iJ3kSQMpA4q8IUNAyOsH45UQReSjn0IpJd2lG4zhuNac9AE2vIHYBrWGFptX84O6uWK9
dWA4QOZQEJcuK9qn9hdZX/WHtKZPX3JTKgF3EJwFQJIbFoXCfAxNRRCmYml+0V6TkowkpEVR4zTT
KQEvH1PFpX/es+sU7TgosOxAjZ46Xpgg5Mk2IhEeS992NSlMXrwPdvZz0P+IiAvHUdOnER5YIXf6
eXZLPYbc7kJPwS4HR5pPksFjF02Z0KFxWeGoQ2aEbhVH38fliKdqEcMjjvPFGlk4OriWKJKxu1gd
V+K+gDOFRXB1RNvu/0AmTfU6PQiV4uYOwLT39RhYpmiukzSAp7dgRfA14wei25N0Y0BicyZ4Sac3
SM2/t012VtKxR1nESRVHwu+eErswpZkv/o5/udt23hpNuXOLtXtbyJ05oOTH5AGc5XSB8BWFC5gd
nvivg8+hlNUJm15/WrwwyNQfMQCa/oUXaKHrVJsdDjW+rWcetx3zAeSeq/AuMR0z3sEkPaZx6dyd
Yv5OwbfarOGl/sOrv73hqAXgXdFjsSWRPdd3TsHeDJdjkhBzEDtOuFinS4c4TCYL8Jf8AqinViQV
wNaA1gc6Utk5aZD7xH0QnVdjAF5fnGGaVkDieAWrD3FLX+9N9tQvvaCixFSAzpyzBj9PDTI0Ynk1
Fqh2Y4oiQnh7OCsIxnnIqPytJSFbkgL+0jJcMFEvVTlyx595Q2sgiNB3ZC7YHTeMK8fgF4oMidik
C1FGhUWD1j2kG+QN+M6r95gtxzBp1AMUevDWbOASug9EFp0yvBDygVPoVZckkdkUrcWzXgO0b3Fk
NRkvMfkbXZBpFAVtjMtQ66QK4FSKr7bT83IVFQWAiVz/Qaw6gVGzXsjl4GRAiTgEpz/uI1QQSFTS
sLxYghuX5cdeB0dvnYJbkE8u5Kk/hs+sXCxJvLk36mnCqZISV6Yk/eSj2iHAzgX8JKtm3hyD+dXv
KLnpkETvu0GkqPMalmbCQHZvyXQYlUNCruAcEUAQeuney7X3in7/9jKGZ4e1LN3iCInq9Gh/ktv8
i1N9U39uc+2J1/zQujiNYD9FaQB8Z9mFJg9MzexZxU3rhiB3N3w5ehiNQNCWb+Bo2dX4uxrD4Jkb
rcV+15i0kf3ihrCCnfNdzcmsslY0nOROl+5rOJxUZgNQjH/Krh+BWvoPJgHjoQGX+SV4+IbRfGmP
We1BPenBD5BF/hIDAqNBpCQpDIJv+ozoBktdlMnsks7PXRuW6hHDQnrGt0iC5uVvr6h7Kl65x714
YPTAeqeP2QfBV0honB5pe95nyaKuhGYD5uHZY/rl0GuCBvigDsuwh15YYfRh5cR5A0QxErBtrwtJ
hmlighHAg1B50frrLyGjUJUZRt5GPWrrStsYCrCtD5k5h57KdKC97q6Zpf+cy4ANok7yDCFXX6GF
X7XeHxmYd4IoWTDShS06AdfRBzGBxqz+0E7IWDBW/9jI7dnNxfc/ls6sSVEtCMK/yAgRFXxlR1Zx
QX0xWlsFdxEX/PX3q54bM9NjdyOyHM6pysrMQj/fmkijGWEj0lRUegNBgGSDfQKCmEjvvd6EQNWl
8Ea9BrdAZs7auYSD5Dw70W1VHMfwFCaixHws7/2qQvPxNYTtOqXra6D9Ntj61UaPKKA2VFjcNdWN
YgopQeuZGjgjOt2nd4noABmV42bd4alsQ5NpcSScL1SbES4s1wQxt8+l+UTVUIGPAMMFJ66K0It2
Vg5G7jgvqLBDtFnrZAzo0UqpGAuL08B8Ml8/rGuKXhla3uxG3eHpo2hdzfe/yJmhEvQgtjSWXlkP
v6GUm17iFiHwvD+n2WJr1NthugF3fENLYPG57m/qWf0jNxW/jtl3pwx5jUy3vxm4JT45Cs47e1qk
/QFsONdIm4bTbEAxPFKGXeYDlKA0v7tX1umM2pOfvBq7BArE+haqtUYJgUKDU/o8kmM07tgpXcM2
MtMRvOgGGgrO1qPT7LKD5bD8AMIPYXOjN1eXffzMUSD2ImVUDx/OZbdiMIxXdP+B1kJpaXOCoyxz
DbLWWEUNQj1dpTIUs8hP+9YFfaa7SlvQjlm6+IdKQ7Gy1B7GPpMtWU2KJWWCJKTPb87uMSocLUY4
QvzItIR0qTD8C6VjhPTucYqAiHVMZmDVYy206mDll08LXn+b0jcZ4/CQPBj5ujHI39vr3px8CT6a
j6kAMvXy5/Y4bKYPPMmju3sbd8j3R4Ogw/PBPV/2PEy3bs6JgY0kYdS6+homoE8qQECRy/LuqIHS
Mnt5F3gWLhJAtPNm6SM28L84T5jfULUG+Xl5xzWVAq93S05j1i/n5CB5iffbfcQ8CfH85fVslJeZ
lhHSmTXr3oFFVcRsa8gGfWJbME10gciOVO9g6Qjajm5hIXhob8vhc3oaXxLKjKwPX8ICV1nevDO7
GWRc9y9KsrdxZxLRTGW5d9+w+NFvOIPGKqf6xeyKcLOlGfriwwPQNa7bYnw4sty9t2eusAj6SDU1
4qj7VF0r+WWMvAgOwGM6UMzWw/zcvPfHPChGhVojLTb6tqGOQ1jPpJ99Qjqjokss0uPFvhD5TiAA
/HyovpPLja5n68LCNiIbhDFRxlJ9aj0JhDvU7puGojtJHkUs8jPyRwqhfEtSSPrXjGpHGVMx/SZa
qFARgOqYIw1Hh3+gSnP9p1CHN+cdRvKo/zV2c0/T0sE4B+ds6YL3DO7S9xuukk75Yu8wd5uHsI0a
1BhsFOeYqXMO9PlTQGQtrO7sw83ce6K+6ZrQRvzX7yOWG9zzevkRPggyIreVs24iV/yAiIRha3Ts
GGd6ZOHaEHwzIoZV2Nsb6GjJ5PbGAEWLQ7QGSILCaT+V1blIVsQdpB3r4/IxfU+vJJQcP9sH1fgA
8ZflVZ9cgnRLzhA0tMo6rglpWEae7nW0unJ0zwhF02PaP9q8+cGBHc034j3vATnLRkNHbNnB2ZcO
EYhnSI5Rwj1i1iLgugPPrO4PTECQYhEBavxizS1gOKJU47Um2rQGlXWZ3H9QtM4Ipn81pxdCYaEg
HThzzAAoa0lpUBxMmHoTfE4odn6c1vi8O/hUlm4DZvAHdgKU+ssZjISQfo85hCK6/XEsjVmGTDal
Tw9HigUQa3/IcStL2TCxee+G5Ao6BfU6hYwfmsMGo1HwAzgfws3AZeYfywDexhB3Fj5MrD9P3Feq
ycPGxcClT31ZGVN6/Gl5N+CG/fo96sSDXypoF2i0r0Vf2lZNNb8l7TuygYVZVzaDlQExfNRyZru3
17dv1jct4Ms+hAhL/3ig1eMYWxShSLaw76Lhp6H+iG3T/fd+g4IGt5MWeJiqiBZAyOMrcz9W4cRA
PP3rt3Mnklw/1mdCUtYrDZuF642SMwv3PsEDHd7oVNjlOz2m/4TTpqkqdot+sT1M3wBPae9g9+M9
kx6t5cN9Dt0h7F5tuAzrFe1JoLKvT3BS2+aT8mwq/sKYtYJMyFLb+8U5BufHBbQ8Ghal70AMXQ6j
hnQdfT/9yacD1HvuI8dvlFjtlwVWo3SHTD690N1oL/3D8ahEsofpKMn8qPgYDdTVA6s8rlpPE067
YEPdaEDk3YN9o2xqitdA1iQ2xJBazsgjZeMIwfrvxJj77edCULryB3EH3zt/r9sv+u+MEV6LHvaQ
IBVTvCvCUCb+6CQOyqOerB0yRb2nJ4oNV3ihJjPyRXBo5v5W3gsqBn1/+xmfMIfRSIU0RD3MZQiz
4RyywizeP7UPdcNokbUzc33Djo2TeDgwWpu9h4uPfaZ1oLnPLmfscQUboKEYrs6CvH98Gsu8sTV/
U63VJo+cpJ9ccXInu+Lz7f4CUI9sh4rzAZYFmCYPGVpdsyRpWFKghWyFV60LNw4QZxQI4qNBotnH
hIvZB9TkvuTMyfNW1m2NAj9EPsu1eOLw3prXVG/LErNvfXS3AYBUqgGP2WAuc1ZpP90X8saVy2N6
cIjXUXmDyWxR4LKYtJACvrcKyaxoXrMz1T2QehGaYhDFGilRfjt6uhl4JNmNFhxtxXtsRXN9W5Np
siiRR5ClfLwTDcWYQrzJMWgiFUTinV0sFSXuavaMXyl8saz2i7RYMdeLPX4VgtdIH01ykQSkQh/2
EBZT3HMb2uRZSnjOek6dtik+cULkdAdw3gSg2cHUyjkbkyNRxmTytSBb0DsXghsH9PqSHp5tnyGC
whNOk9SxClBjUH1R+LdiuYzfHLG4TLdSYvp4T3TR4+Pyuj2NBdwRFfU1QpP+MfYjHc1fzl5f68+a
WZRIXcw1M9ZI8iVUsFtskpz7tBySIQ1f3geRfG99SYghbmAigCpeL7iNjyNIOMMOXcJVzlAlo2/z
VOgjOj1N18nA6NONgsS5lUF7CxjTGIfeknJYJQ06AyBodX0b8yF2lVQE80MyMYS8bbZDq18OVRpk
b69HMlaRV65ItE/JfqTkr/UqRULLelM4Hx4zRPs8R053gYoWYHt6jlZv5PnkCmueuuF+iRLzt8pv
QE6khF+8CcbI5EcvBKL4PY3Ow7vQ9M4cxXHZ3vYZ2QfnOOwRDqnEYC32T+7j9hgJoq5njWtodY8Z
xQVMDRsJtJYxiU3zNkT6W0720wEX8KsZ75ctaToUWvOSvxdq1Jnc55hE7rD8VDAUuobf4WG29/u1
efFYR2vjPO/4SDYf4LonuN960p6jCkELmqls/x0q7g0CjVeiMFZj3bq3jIYJFOMr88R4nCi6M8AY
BPBmXCvMLGe0s2/zzHPwybnFY6iHNxqXjJRAI4rYXpftO9JlU1s/XQYUoypqkGXXtdnKz8wEIufG
8ciUqgkuGXwhMPIHwWsM5+LnUrqd2ikgkKcllc/1dYlRrHfHnvZXTBEYm+sbpS4lvGZ9s8OEunj5
11hcG4hzRwWPIGEdl24/VSlUPd+SDH5odYJRNKiHaj7mueq+QNs549K/eAXrJBOku3LaaH6eRrN5
g4Db/Pqx0ZmsVGejjCrkWm5Zwacf9C2W3/rsPnAwsj7Dzrhkei4oUeGP204wVwlLsx4eVlBXBVsT
fdYefWTlHc0TEl5ze476aRmJp8jAlj7wfaL37qJRHOJPYluCS1+cE1bW+Q+1/JIqi6M/gIaME1CO
V07ousYOIAfI5PLxW/wjvgCbYgyB2cT6MSXGEkcPfD1ylSj8QMyrrB+Rkneu5hNGKSMT9TCRiE68
Wo+b7RdTenqg2I+tSPjXIgim/9ZW/hc7iZuzmtFqALyFREDnYSUb2z4ZvBenQw0g1bxBcKAfOny5
l1ktTiDLxEFM1VSLs3vWnfUKl1UDfNsrPSVsGfuArokAIaBbsZSFxHij9OpJ264mN2YxFC42SX8H
Hm171kca+wu7uDPTmQnFdKBtF4sGzKD90zHFekF6S3SAubHIQwr9xgNnqCA8YMvB/PD7RusAUNsF
S/6hA/HP9WM9cDcCOJoc0tukwjvqt7d369X0qURdrNrxPeoYHxpm1/bxY2FFcjqbvcapYLXD84JE
gWbpTQeOfVAyc5+IRa84V4j5cOHct+eh0vOb6MCSfuOUq8k5qyc9HvZZ8wy7LfvxU/nv2TU+gstm
dGY9xo8ZBhE8ExDkhyqdiGlnos27u9WQHgi7MmtTcj9ZCTPfXymLx6ugIi599M7ZK4TL/tudXbNT
7TUz4PuvGt5ZzqW1xbxPuH6jWUdDJotbfbT0QWsnyyX1c9r4qR4xO7YxA0NaoHOxejCfPxZXgPVR
fZrQIFv2xYdOSxwLK9JZrqOE27yOljQlpbZwzYSZU8afcCk6/PmSXilmf3jMXn5JAwl53XBkXxao
lyXNNnQqDAA6uwukQ6pdLxwHjaWFO10Ayxx+HfkEe+qaNyehWkcdcYn7xGDzCq+xuG9QR9vcZ6fJ
ZYJeXwn1Hbf0zs0la7qg9fFBjBkipwkM8o692vV3NLY84YUfk4WE0sajicg5L7CLnkTxepdnBgQv
763VDgs/RMYNSwZrBCWQBhcJrpUYpextX6rIFHSP4pQTnKPBxS/fIJ2sK1fvFVQBTg0riyyaJ5N3
s0/+NXSWCa7RBLRWiEAHa6CRMPYZFWj+cXnBi8XI9tOah3iAvDX/Mj1QbmQnhC1MtcRfRHkLLSun
JEI3wmfm3fQ6vUdk6SQ79kk3JJlVgYLrZH8wu7qloVh0DilxlrQH6aF/dtq00iE3e/BHelgApx/j
1ob65+Q0icCdqVa0EmVe4n93J+a1iDhalf9RZ6vR075SlQZkA1/Gy4ORi8jq6JGbXrBMRQ5El6Yu
NO9V1O9MirP5eborfLkfDiGrVlHOHFDq2zx18wu3cfQiUZoceG9hH6/B5RsX3P6vX7FnGggRSGK6
wDNwtj8UGJxbhzDvfvT2t/Sm+51rTKtbXCDUQ1js3cMnWDVmC+eBAZG0V/acWz3UG3PewQuqMQ7X
5KOa2m1y1c0CFBLSIXdbWbBv/REq70BFz9dhMXQeOwbdJYD6pFl6NND81+AHnnxDN9qavrUUPnGp
JAUoKmt1El7pobIo4dKc5mZ+NxRZVTx1oMSvojcKZMoaq2U5e3AEGIEtYZtC8d3QJqEmx/pCTV8t
a9AmWiAJ2xMmOLTJ1ZK98FGnkP/5UTPcz6DYC1W9nr/m7Ja3vGHp39mkN6Yge1FNfgm1nNd8AMxT
epjwtQf0jzyeSLJnwDHlt5R29zNe8ku+VtC7yTShSUBlv+MdaxdUj//ewYa8+z3kB2Uju+DNFapw
Jsy/ff39XHZ3wvTf5Tvqxm9QdDak1a5Czi9U91MoB0V56e9YZCuObsaO+ctn0k9CvpLRQcpE09XI
63p+3PHf/7/2OagOUJa8SR1zBLyH7eRQGmPQMY+7D+AFzGMsUMhHX3eLv3Bg6dXCC+GGt7tB00Sn
eXv5SW8YcSKvH9jvynwA+pLPJZ+bMXiZ7Xj18+KE2+Z+rfzWi0/yQsvWNkn8Pkk7a1w2e++NTqT8
YmeKMgxtrmrVdCDBcRVxem1V0mFD9ph+CX5p+gIh2lX9LhDEi3rWJ21nbZBZ6sIkjn8eH+zvKhk0
VUAikvSTnuhW+fsdf5KeVeZlPqB7Syc75zR1iT8X+gLjFJJ+Fr0JjVBd+pX2fG0yCBsouJS3FfqA
ab/vLlWBe6BhKHhwabmJzqyLxrMft377cQ9fdnJK6W38CHT7mrcmbc34UqfOwIJle1Jhnz/pNS+i
Fu0nDhTj7rn8YcN+Bo3fa00Gv5rfW6zYWLeLqIgeyERpFjbtLe7rw/R7sHAbRmCaHqbSYkPqeW+8
E7oZSFn8zHlXpqYHutBAgvW19EnbknuuLu75hw5+kZ7d8y8tV+jI0FvISQx8HArTO+1v6WxJP1wd
1ZceD6yWL1I0+LIWfZCxIfi3L502n6jCwKOQ8gTIq1M5iV9sWs0eXnAWwgN8FvFxJWsvgYnjVtht
rApF60JJWw5htd+DRv9NO5pTuC3+IaIlFA8/T78dN1lBIIwgokEVC+C+rDcdPBmEHCd9oZ/UI6VN
loRIeIIdmeILuIfCNDFPhFaIFLAdIucg4SNDwdJLAXcqbZy4ciW/R1eyIElVDo6P2Rp8X/uUkCed
kmuEmxWKHmqN7hmbD0pdsi58WVpI1iMwL3zWInEJa8V6yiuKVZTyJJMzX15N7Hv+q8cdp+cpVmP5
edqyVynfRVgCgCZTNkeMlerpMcKVzD5GNW86wl/i40h0SNH4grXQngJLYbXiVyDBJEGh8HhIcI9L
YkJCHvlMKYrjahr2bCWuAh3AWs2ow3gvfMEIbemSUIGuiil530K6qZNB000CCSdobqT7K8J1olQr
ychNuZITKsjWGXOCOj+7YnclsgWpE/o0saLIh9Wd2MrJS6nXlkJG2GPKQ44qmBw5IW+HPSGXjtT6
NIb4RY21RSIrP5A9y3WSBF4CTqQG7O0jC3rWys4Yy+FXRUW7x00hFMZESxBkAgAqiGDmAQkPHyHm
dXveJ+gK5Wyydpqvgc1wkVj2iQom60kmHwTUjusdBm+E5aSTnoTyLLFY7HTFxw+mMUk3HyTV9790
m/QJFybSUpz1rDM3jD9UE1t2B5mGwzfTT3CEmk797MUlljyiynXormJ3xqXi5uppnQMOvYKatI9k
g2u/CltclowjQ5TCZQgET5ey5p47r5NytsxUi1vc9Rb3NKPLRSaXvdyCnvoMHU7yRa4J9wtXK7aS
S8xe+bGAA9wA6p6ddLtlzEbbj8F3worupJqd7l0qcBD4JJu98a/ms14ee6DyyYio5Ft2/VeoI0k6
rZtFCQ2s/zeu2iSHdOBNU0ru8bbvYzzEwV6C183F5KJJqypoYzitGVRPb7kGRsxJ0CCEP1+U9FnX
J/mVCkEVcJ2okV/yvl8FnwOH02dOz+WnXb+msAKVURqCVCT3cmxlhBTF/WLu+IZd4N3I3Y5k/bBg
+LVsJH/2uHWxL4bxRArO8iM8s2KeYKBF3qM9jM3KkfeWkWThwc0DO5wocBegksU4XWagD44aUQfC
7skRM031CyFdPuzfFeIYOIovvySDXTlnxVKX8vCsnIfTJE3C5xFqxveN4rIMm1KQ9Ulcu9gQU1Pg
NJv06/bHh12F6IAhv0nLgbGClkAEg0BscxxEX5f8GDU17jiuHGD7KUXd85zNYbj7kuVuzvNuabHT
MwE4jzvCsOS+YZf8vaAGAQyD7QYVG0HEb20cdrxuUqzOXM6sj9ELEPfF4jO4eZrxWLAPLgJbF2u6
VCw5Hr7lah2pgctVhN7h0iNBjYAsbphs3jwFTsLXPezaibzmznsc0HPxjVuzJuXmMYLCJlGXHPmd
JPy+wYpUrDxkaMuV7NI3QY24Mp/hCvEt3B6/mCnk5/qEuN3Z+zTh+CA81z/OmcLw2wImKU4ClrSW
h9lz3qfoB9zeH3fZmn9HLKT5/Wn3MRvWmM05PIco2Dn1nt0df0e4Mg25E9TQn04xezjHUHEV5AMj
LqeyVEbf0WHXZ+vumNvQNXhLzAZLNt1w/KhnOCTZC/epnShLbJCSw27vc9hftztWGBOH3WnXJOAO
tdEkdGqtTS4jF+07ag1AHm4ex0noBN9sbz1U2EvneWvLRePCxHwvv+c28EtuA4yDo+Aj3K3WjAdj
BSQBXhc3aZd5+8szyDgDaMa8trT+3dLngtvZBbiQgqPMGth98lgIQ6bynnjkp88PjjQDeyIcJIgh
bsvUsowFB7aNZoPI+iueGmYbJm/WCjODtuD5uj+RbYL+wqf6iREqS4yseCmoiOjgmLvwwGRRgEWS
UGyjrhmQxkra/7GEcTn7pQkfnS6mN3P4IybNuMfMmz/pCZeCJRnKNLEowh6WD9vgBJxe3GWeEXtc
2Pwv77b2sbTKIfZnGfgRHDNZv49CZMIZjcyROd73OwufxVHQSxBOeclqjVMmc2wGnFVY/grqXlI4
UF9ZPUClJB+UTJNWRGzJmkHweTQoUD748YlK5zfPDgmbQ3gFroEpLGsReSigsqw3/hMq9Zo1WAq3
ELvEjlX4chl8bF7JykiKyHIHij+Z+E+8EU/OdeTL5uDTE0pnslyenITDr8a35P33fRNdrBqrU0BJ
FrtJF788WPBiE5kkj+wYCBcQQN5ZK0Adbdp/4gppHb0lnStrULeVS3ZOvg7LsbGLNEKD8YWOBr/L
YZ5x+0MIyvY8kroZwoYo6g4he5PbPLACbExYR6iNPoA/mFGCLBdmspbyrQRU1+ENtrycKo80t+tC
cADmCd5ruJMvgBMHAWFPPprRhkak4eDmTvSYBcu/j4r6sOmoDTIPabYQxsQF9MSl+GtPif+dLYCZ
8McklIFJJND924XYQ+3ZyHwDoqEkzVJbPrBWbzk+rBJl2gfaxy1hYHfhJpo/aCXJQnj4wzZtzIy8
NLcw3+AfwvJmSYQHOJ3SDNnoGOivaizgbgjb0jQ2vSHvT2186EQXMoVIbJZ0NTJsGqmZ4gJnlike
eaaJJYdfZFgr4FeGwxUtgPZp2Ma3KAyvIUYIdo5VhT7mFUnnkw5TkHGS0+5mdzGwwF+OI6OoOpi2
fahV9CuCW+C4kz+l5QRW1t+1wSYKUpeb2nTa6CY9Oy999+m84Fw9rDueb9/4n9UU3oQuq8jfLM0T
w1liJptJkb4E0BOc6m7CxqwxoPrBH3ArvT6PESEl9zJzMh64ipAju+U+kYIYechUw9wASsojyBq2
YaHvY5RPoShZ4DYOlTN/meLEZOO3qZk0J7OllQeLhgkz3M7jXHy0hz9cZL61f0ISPByXxlzQYfyj
YhL3DMWwiOYhYWxzuWN+9Pal1xGugebH/cE3XXf2pvhacYuQwE4PNn4wLpNIy4dqtWOZsyH60MiJ
rsp4mOi0n9pjCSivWVPc8cUeX62CAqYzlU/GWYzqdfDTwF7Zm3ilY6aiwj1iOuJXbNKHrezEJ+m3
jRWSWKcYNrtCtSg9qA0Ut0PVlmNx8Ew36EGOryCnGxucAO3aTTro4RPGW0NYK4uQTlZPC7cwW759
2YvLz+Kz0/FTb41K/JcYONXs7DNIbMQFdsh1W8grDMPZqTiAUD0uJ+xRc1sjLP9Cm0Z0G5sf3EO7
nLDnwcg+/bRGC53rrg7xT3HjRrzwq9nf8cR0IgtxlrIZlvvJwsY1a/G3Vxqyl5NHyId35uKgJ53u
FhxRuMCj6maEdihW++HCiHlpcyw4ljg2W/IhV5/bKR4z6tCm19RlprkmRi3uj8tVQMKC3RUWXuDX
4cdeSIMjHKc0l53KfiEJfU25JIc412m2xgHyAZy3zYfz/pwLwXcHjKv+fsXnc1iGibMWP+c05CDp
qcchHP23tRiMDj9cBWUohxm7L1tP8E2JXd1w4zNmNnI2enKafUFPsKsvfqixbKjH8DzqSf22IDZQ
opCeboW52lvaqPTVkYJOOOkk9GvTx2G+8l6mrS6/WZ0XV/9ElF1bKgSIq1Ojls81QANoESWaZ+fx
ca80PrrEqmYWOR7pL3PlbbYkcCnPpjbVkIICfDAtSS1BMhUhRpOUZJniZRm6G1ZeLK39Xta5ECAT
O8MvZp1htSCLtXCZPRhl1wCr7EPbB7Fg3r27lPKwA/cQHJUjcSWneHDjuZacCE54vF35PoG/P/F9
zOPJMMgbvGv0zeE9mnyEZAosuxhYI6phmn3eWY+q5MkUsV+erOpirHEeZfVkRbQ602Z5HaqerGmU
OrxWDOOGsiFTdpWwjktROBJlCcVpdJTLMzI7JLd/gquSWfsL8xemNjEsKde6saXY5EC0iKLXC6dX
WWPogMycTkYsOUzEVcw4SOYeTOeZ4kLXZyU5hAGkhmCGHg6RyTZjer9bt10nyRfm2DSISnMGass9
0K5o2BGzyuHP9ZfvvWf69Huz9oSedVf3xPTdxoGUGpFN76I9U9ApziVm36SoVxC2vZx5FXZ2uNOy
Hu4zOCi+aFce1GkR1mWb9liM/Akaae/ehyHKpGWEaMog9s6RgwOJ2cUEZQmwJdmFcy/NJYIGZEmp
dCEIF4odL1zbz5T1yVmLBTy4LyV2sT85Gr/B7kILVtjr1JeB6FkN45qsEpuZ9+5FwhrXQOsCzsOt
ZOlu4P68HET10lkXGpLzO5L2rnrWZbyaFPMpx7O5gkgQxjgLzJe69oXqc4YaCH3ZwEiIiiYJjPiW
QwUfRSUXGMUc7JUAfx8Irx57EYEuzFlOEg43zGFizGzLVaPnKrOpzYA3XBNnQOYH2iCEzP9iICoc
OaBzylUMRHdTevNomRRzGdlQ6gcGLG3p2z0BmU+goid8hlX5FlJBhHtC7RH0BZUCcU/wpnDQgn2F
0c58ScTExVY3f3ojR7RxYmxCJSBrQVdYthiQ8kJ10DJ2Xc4IFT2SSsQOX7YWZ2GwXxN1JWUvqYJA
3wwiQHECVFRQxDkQ3TlpZBguli3zWYB0FNsDXB6+7LIKpR04KRZqfX1ZKshvGkZM9E11EAjk+/CX
YBUWyWCi/X6wqDzQ0FnD1e0NTuF+a6vbG+q2jgIoPmxXZjFV2HPQmtC6E/IfZXt4n9x8swsHRsKi
AqoTDhD7+IXFBA+AP7p71UUQM7+FiVwB1GL+BnNricBQJMFIX45dRD3vUYOahFB8jhXSePiDPx9a
manlof9rpkgaICYEkQjlYEuvsyzdZDCiUe5tfQclrDXuwG8eId0SpTHdRDzCKtN4OqF53BwCDAEC
EeaeRDGIwrCznKHoRWUIxje8T3tSts9vySFRa0RjqZ1xrRNha/WY2r55OcxgbMmEJS75iLmRXaMu
4wiSNWHz9gXTQRCbK0lI+fbqNZgRsyok46nkLLRNdZk3MzfdVorZI379q+UCdKVUrVO4m0+qBlwH
S0aQSrNkptEncB2lJMdZWv2jJ+3ND2DGxhNK2J7ymajuGBhFShGOgqdW2MKkoeIpPeBL70ndC3Wy
845FR2BsCOTu9JNUCRliMXy0p1PWu2ltsux9Zj+HAGdbcyqxhjj84k9M2ZGF5xR/dxrMwb372fUH
Rn47etqovxpqo4ogNN8ITLJ3O5Pr/M94C+vV+ItRLhzW8O1oEWRw3uzc7JpK+SC60uTSsTEbRjsN
S4nHnRgf+XXQt8UFTSwLoKljz+3WDr4ZuAZa9MuuaLpdMGEwrtl6HlztAOcE6gW1c7WtEc88q2u9
E7PfzxCGLYQ0+wz4HH1vLG9pKshASYabYlrH0V3/GqS06AgJcclLycf5Sz6tjm5dJx9EuUbuirpn
4/awMD2xyFZ2SSLO2+wNaWqX3H8jdMOHU5qCFFFN9gdQnMS4Wo1Ll6KbihAfy2ADHO04zbZQoHzx
u07TbrJJYbPo4cCmqn800/RlAlRsKtYu+rwA25BSppnkZb7r4yaaaqYabwGK0m2K6pKTqQSX7Ptd
cJHgyKlJH4dePMBhgnz7ZreT94YT7yS9m3k6QT9QbuaASRtg6+Ztxag1DzMOC1wIeVWkajA5GXZC
DRAAF12FTPwIJ2lWkhCo99NWLMxf38gA6+C5PLrWRbGFFlVYpOdgv6ouICJzoMCXul+v4RLkLKMC
OBrbzT7scDNcOSueETHFR4OEWCo3WNoNxg2PXIkfeNdqp5/ssP6i5PIQubLqQ4rRFyxGtZHyDnbq
1ljfmL0ARgy2oMQRLPPUR+ARuwq0A7He+OjGffgZt20S3bUaSpkdJwb8DCHNDEAkAuQ/iSMN7lbD
Nk8VEyoCORFPKgnTL7op30c8Eu4jlVResmzIo9GAFYr1vj855S0Ucw+j4+ssS0iA3NTlsp5ykIjg
z2EB+NTncEn4KPPgZAneMFID2Lr30dmrUoHCqX8RElEYZNh4qteObvSnqxBvwNfru5GP939B6x2Q
UM3sMQHFfHmQkBY59xnw8paLFHkLLA/mC8Srp1u+UEABqe2tr0PSXnONnT4VfphQZ/NL7AJWNtd3
lX/znUl2g18YF4qdAvTx/PoZ7TFcNw1ZMY2QTrIuw9BIu+OVJ2hU+nByWs/mpBDiJoxsBqK6kOVj
PJMb76niMrtg3Td8gayhedFS5G6iArb+dLQTJaBHA/DFGthlCDxB14SGgpfYO5BHJqgAnTcdtIVQ
8LJuIa4tS5l/ScgdprnuH4tBCfwsTV0XV8C0yyEQo96MmtQP7JugUJYFHaj3iFlxO6U/Qiz8mA2P
jOiVU9uM6VRK6IUxDEmdbRb2cEoSIKo2uh79gUNrtDXlUJh2jgNh1yK6ikDauZQPwpIBs9UJixGJ
HwtzCd9gBSeByLAxce8j9cIHoT1aTbvR60krZ0ixPWsGyxZaKyE1SavsjlcuMRt2K323mEgYdcO5
BBE3pxBpsbCOeKZp5ElkvoXmE1YBwwtpUsaJCDnQ3XaNbQej2pjmQ2Ba/v4plDLRUAlbbY96it6g
hO4HyHC0G7iNxSHgK4/E139fbXSccBwKE+FSBUj1sI4ZZMAOQNhNSIOTw2SluOr8Mungi4eU7QSR
nmcQsUamchWgIx1ykm6silWv419vyOAlWiyBnCBr4NbSd6mm477L+j2fRzViRZL7DHoepRMeVOoI
HTpqY3mtQe87k8JDzKe3tsgYVs7d6tA0HhmXGp8Y/lUAryxjAZ30J21/I43IB0x4AgxqZrMAAnD7
/iaVRYiyEekKzEDYNObqV0oDMjeW05c3oDl3fyEfVOUiK5dqz4TyklQyJKV4AQxGx+V5719HlMcZ
bMeAUpzv0C9yqwTEc8nylj4z1bmDaq12h8WRhzF+xwqhhCQ4YkK6OxMBcnyCB7p8biRxoH/dMg3w
iBIniN4fjjdxbN+UsUoAroa4JhDKol0CPhKAUCp4E54UWxZB5J0MPxgw4COgW2BkySRj/amp8WB+
vwY/oZ5y4KoKUQR08Dy9i1r9Y62Z+fCK+PzZkkByfTnijTgnXiRRIjkJMCOBtoDgnVFMxXG9lKOA
TUC8hlkS/si7JzXTGZGhPZtRiiYz8M9iGj+Waupo1vvlKSKjFcNkcmnBWMa7k+zT5FHAX+kAB1cw
OkdcW6SsKgbWQv3RCEbWwK8kV6vFfsjhCutFT4sxCl1ZH4BFocyyMGzS7kJQYmingEw6wTnIpivl
UVJHTB4DGvtwZ6DgCtjpXIdQBimdfmHYNhjQPOL6t/rt2qqOL0ljJtrLgAl9QhOZ/MlRCbcTens0
BOcTSmnoXc5EcczhBgurSGuI4BhtmTBweJqeMc45xG3ucdvtWq+gjRJQAuF1l4dQ7Gr+fG+WDggk
M9Y7u8KKGrWjeqzS80oxWFJwcEhFGawSrSdrbX1A0A+5h6gLg/hlF7J5l2OwvsurI50QcayBPh4M
/LJLd78i6sd9SvmLFQZs4nCzXEI/lbnTv0c+IxQrIm6sNUfgN34CK0zRjW0rvP5R5Sxvww7KoV8M
hO3TqEblqyNgO4/5xLDCuLgYvtcVBD2clQ9THP7xMBuNiaBJBliErdMUC9Lw4R3ob3Bf03R0xDhh
VO3XBP3LCseD9rA94n80xHe7Ozq/xXLNgWU9bKFShpLwgcdP6X5NxxYumkHVfvuEOoBVSnLZSrV9
RxfTGx3FLy6CeXNnDs1xl3oV3QDPVmPAoUjHNAaMGqQmrRQzrD+cDea7huv51ZFRuatMhi09F3B2
CRLSAs15//QbCWHoio6cy8ZYA9i3N6+xzKzTZdsklhZxMA9G0vw8sJaEE9TGyRH20sEXhbsF1e1l
rQhTfyAOiykaOTWjJ+G5KlJ8LzCPgcRMcCYDcpuG5BsERDIXUewlSmO2J/kUcdRVt8sh7Eq7rnn6
tyDKtBVqR6SJP+rfoJSkcR0x6Vbhe6dBTor3GDDdZ0JNY7WB8RM3uzP9GQYsm8Jng6f050dr6XJY
c9WBbUTvYNrjyBIlMAdJGenQKexIp963LXrVNjQErNSsf7x3nO/we+WuoaiHTSj+cbLiuUSkDFT2
g7fFyezKG7tLLBk+ifTbxHcNKYgq1pMLaVSMWvDP4BMmPsPlsyjcxsW+NYRdA0cfct+HadIhNPAh
n+Mowxo4f7Kvq7f6wf9t1nFlbrjDDrnnePy88z5vysW4G01ghDnX3TABSjFsNKdtq0MvUlK5ilMQ
Ej8pASkn416OJJhTN4lI5BOmVAvhI2P4GvyOsE4CpDMZIAWxEt7c/Xw6/YJYe+gmKktSi9+Ziibl
F18oynz4IY/aJJOMcQt/9tmM275eApAQk/Bh0R3NlDUy6eFuF158DRfY28fGZrOalC6U/W2W8pu4
8MA5Y+kej10EOcs/X7fbkhxruNP8Wb24wAq11WQwjk6+Mocgeqa9HMm6PejAURzAg1W9O7Lgu6sG
zRVzRtx6lLbhl/SdPYqSA6StpqPqZ/haKxdfRVNOankZTA50+DxYDXVv/6JBIB1VWCp+3P0xRoTk
BL1fIAhHh4OJm9nNOlV5Vbkf6jO9sX5Kq5X//tGVZI818egIT/rqFdqwS0eA+7A82Z87g3v14ssa
BqgqZFgQH4UKIS06NDjo+RmAr7IfoHBfuLilB4b2NUCKaZs+uhj4A8FiZ17H5TiEHbtyYezOdMiq
A919zlD9OXXHKOhg+TKLCdy9/c/tP5bOrFlRbAvCv4gIBFF5ZR5VRHF4MRyOs+KM+Ov7W1ZHx73V
XXXKATZ7r5WZK3PCAaTnMYDNDWZ7YT82jXvYJn/sNFFmRLLugOxrz69uTj0pNeeooPzq1pq9f1kN
sPet3Rpfs8uojltdbXDxETVhGOuu9z1t/Ek7S3Nv7xX/hJTtwMwcqp8n+v5jbIAbGM6mEaaTzted
qamKWTF8sIrZzwBQcD94dJeHFzQoT6KGWGrZtKa89Y4zjjNU+fj3A5u4q8a5+rRb2Ilw7k10frsK
qoe9fuMkhcm89ebsZ3Td+nS/LE9LQbtU1AODUFgUHfRzsypKcRjFIqBZribiCVO2PANPxaLHzAm5
n8B7i8qNq6tLUrNZsWteDKdavkxvRzA0tXIVlNTJ5F71Kwsv623DPrXsok1tQeLCIa7POCWpsT4s
q6Q1a0Y1EUyYei4Uq8M0G0F2os8O/toj8nTcZweVtHXG/qD8RgPU6Bo4VNREKE/cuXVNSmt+s2D3
CHOLZmxkPMwRMrors3NRNY83N0xkWQJhpjNGl0fmFJgpQ274skk1WlBXNi371r/v0rt1CvSrV3as
w59GATTMth0L80B+OLq9re4bpULeWqpDGV8HsiYvmVk2d6cGZjW6LD58A/Dcbon2BHMF9sqzQ+qx
PW37qndfGLX1oUPdEFZ7ujCXHVwe3rynMZvmgr7zQhH0j+mfFgZG0oZYk1gGZ9kx+kbA271Or3H3
voAN2I/7kAjnkJXXDj7MvgzN9An5oa3wjHlvDhcw/8rRPOHdVE/zEn8wfIcyGzTAyqBP6pS7Dx8O
c4ywFBgf0ZpYZGB8SbNwvYEF27Dgdi1O3SRyA9a1hUtlMEFg2vRjJ7Ktywmmzrc8Nu7ZzIMghjl3
F9AV78in6enurAi/RCzYgq4LQ3Mt5j2+Ysn3AQWClAHiqHtjyD66SN/6S1a3CdEtkBX26G5HUBrg
pgYhTvPcnAmfRgItBCZkpaAqOmC9NKDEfOIa8YGh2y3/OqCnAqLhxuXSR/4JthCu/n74vBgefjJm
me8ufWQyjYIdjtqjlmfncbbzs5fYi6cNRuxR9mN84CmVzdwb0ej0S+6FLktCkxRkfRvx9Dz4m7yF
RC9nMO6UbjREDQIt4TKJLZGXBzss5u3ADGuG0DdM8mUZBu1gx/REvWNPkn426+qHYHLkMMqebjYq
IOLVyZTh3BVFIUOK0/W6jHEEInW5sp4leUc3phMPSApLlAz9wDTsw2jr7RmLfTCRx3nFuWOEmMCi
bTykLfBU3u41rqDktoyTK2vMei2G/dFxYyakBXtqnLd/cOulUVF2U8TwFaFpeHJ9ngy+8Obn5F9z
kphhZe1mW1JLdtTenFIKJeEaP+eiwJ6cgUcx7+fAUQebDJ+fVyz+gJRcKmnxbNDM4MYgwxTl7b5B
JaUw98CPE9+CpWKgy1Uk8+PB5XsQY8EcZ9YOO67MymW8fkbOS8b7+5gSt5OYQJJ1gfcCqR/sK+My
5hfeWPGU4O516JEiVaVcpThmudJ0lIHi6VZzVqw5bpk0va7eDWuPs+wu1PGUFc9VnHptykbsBopt
jf8U57OnEvGtMN5Iw9gTD9l1MXeJ8QGo+eFTZ7s/ALCgP7bGPE+JMOs09FaYgBRglg8aA9wkZEkd
lWzLQcWrdtxvzsuY64xEeUzcUL8D5wouWRRgQEWHGUxM/tsOdW3A1YhJNXigbzXxitr2quX175Ji
yRp9XCXaBbdh01NIszm5/2KLPhoJI5cbMTN0S2bFXc9zKbOxYeX37bK3qeIN152EL+Y3WVVrQPTH
1cUFXoK2nm+3OWhUCHebg29/HZ/88/jbv7nrjk3MfMHRdfinDcbJ1X8Bk5v4X87dk10H3JyU5Usx
lW1IYLjYmF4pznV2611xqqiJtbLeI4JFeKTgsCmweJSJsWONyLwrdp1c9ABFls8BISa3GQvWQZtL
GZTR+ImZLGthfbAzAxnu3+UPIylWw2abn0i/EivaF9JluBn56VvAwg74YUFHDm6A/LciwSuYdzfl
2HSynbwg/02J5mz4oHm2Xsc1NVchn8Pst9AFxwVob8bf2MnR6FxS1utm49CmXtN8nWH/H3KzDilm
ntwtJxgFwuaxQ+SPQGW54vzNAjWGKCXk0sd4YxbZhv60ynROQxChaE6ESi6lH/ukaPdxDLcKWB3Y
wp4zE8dFWJhYDykH4599HH/AunV7YCgyjqbkrMTw59VHP4bZ3K9VQJR/LHDFdWIgbrpgWwpRm49H
0Ur5JWAQszRPB+wLZ0281LH9lBUOZ0o5TNCCa+CcTh3Ls0oZLyhBjK56TYNzAxEHVXpiQsgIFc78
8sdii3S27jIHwMzETGG2NMPMHkPRisMrOg+azM9dmdl80EMLmSc8pgG9ZtCgPlKTSDNW7ROMEjxA
JqJq8i51Eo7LCD8iiJ0UpakgwUyBBhQAgiRJcmQr6uAEyzCHyc4FfAecuaV3EoGN9OMsI9gbEbp+
QDFw0LvSKJbdc02z8XLfkxIPa+AJ3K8YIiBuQPU51ukpyO6U27DDm14s5g/sEAwNYCzUwR5+xeR7
5ZQLpbcdtIjA5Vtjwg/79J0ckJQtVA7HtvBp7gEMhy41IqfhFB6LmuHdfRfNP+0DRrTioa5GTV6d
+ZHHRl/BoclbY6Xa+DGjqm1M3ppl/GwMl2ixgbqW8HKEKNETPEEzyB/AlBj7vf3ightuk3leyh9c
K0lpYC6Ct0hbNrVkQDVPozczVwxXaTazuHIPHr7X5lNyoScPOIiE8XogY4/lcenj3PQqUD7xcSDF
at9hIQMUoqQNYUEVi8BUrjKdITZ5XUeyFhwHUrCDVtB6bWgQHQWHeupEgKOXy2vzkVK+CXIrgkq9
ZiSdGaEFPyuI7FXbXNzHmbQDAWlgYAdMT4G24MUl0Qx0jbnYBnJvQA5lb+SQw87Xm3jvOdQv6FGr
4gM4zOa0e7tQsFJqLnipu9PaPJk2nohL2mzZWqhu5RJbXNQEGtburXvGUom1IVv/IbmvMN0f7ZJv
Pjc5+anlmLmk+IvbYRXMAR3EyFbBMNrIfw+FGL9iIO2oM3QANtylsT683fYa3pJ/R8nndthKOYPO
S7YmvivZeH+CpmCS08F4wHRU3PYrq0OV8nJMhfKbasI5zNTg+rFoGZ+pFncCJbK7RnQv7oX1jURn
Rekk6pYpsit3/LG3e4sWkyI9OVjUayhWKu9GOk7bTizEPzUjC0FkT2G/EBTNxwYVDzoc0sRwgiTh
iSy4Oe1NZvbpd/2NQe+6qWhwAznhSahxWy43pRyw8DAbmtV+wE6HReua7Y39Dl2IhP4Qlki1gPNt
x17Dn1A3SKhAc0z+DvlPovJyD0BKzQH2PAS+6Hgb2MQRrY785M8pKMx5O84Te+9sJNjUAdiW7cbA
zYKGWrYlrhOhec7J5azEF5Se2eRsoNoif2CfB+fcvsxQUnYtJDtoaSgV+5R57gjmwHYlkW5EESsg
4g7DBoZ+OQ8kK1FUUEHOcUsmTVbwXergLrZKEoq3oNH+1NYUKtL+ZeJJel2DJCsDIVakIpkaUcoa
fhdeEfQo6SrRIyT2yokQUi0iyTStnSiSw/BniXXyyV3LNwE7abbJo5E4RcgZvdkAigE4cRhuck4W
rPk2GzFs0uQTSpEGWR1DFa3XSB745WjlGacJx4oca+Cfa9zVpQZz6qUyPeZHBwdIvoDBtZIvSunE
Oz9IxEgXXfJkp/Bs4zFF+tQFMZhyrw/485Bi2sXfKEAQxgnOp7uyCqX0q63Xcm1Y64BTNMvPzs1b
RDnWD+yXHIfc6MAYfSBXRzUnrBLylkAPLhdvykUSl5azw9G+daJ3dgoO8XxvKZut3UZVeOxLnGnl
MRPprBBRJaI2c1GJwE7/wc9Bdk8TREOkEY5yvsWea3T2nlnOga/LmvoVqhXLioLVz0kpyzcc+y8C
AsWyH7djcZ3n8vKDrC2OfkrGYJMf2EUySsGKzZ45Tu48X0QQkw2/XVBt8qGvKQUG9dBuJDCrHA6U
NzF/JItoLZiNyZ0B+wMNJHFVqhkgEUdkc9PK+dqVt+tuNUediCLM5rVzSeUpsDjJGMkjAkJjcHbC
Fst8FHsti72Hk2kb+VXawrka7jm+oNjfOsU62/2Jeyjg+Qs8m/EpPjk29mvs1SxzSBnPD5hDg4dx
zVYTKKGgpHL6U8MIHG7w++DiT+ys7jIuxG7kFwVv/eEM75x+PyO4O3aty9cPUC45pe4ERMtpisRV
zM5UWH8mbE/9T7IEuh4KOi0ApGhOl1KOoPg4eQpehhTdvDA0upLXRKL4DTIsxCT28ohKF9NUKg2x
ZIVlEHhQZqmbNv4RLrHcGdFAEGAN559gCnxRwMEaxl5CEVKx4nij811y+vz8NhJ+s+bUl6Oz99g0
Kwue+BuNod9WUKUd/DZF2PCNX3+YJYMdMSgE/+6Y8D/U5+D+9jGTARWZYYXP+Jnd4I4NT4hzyVKP
cRDBZQJgvdvBcPKIIykD/lwWcXmTXwXxFHttBry5AJjb7xeafFROctUdPqD02N/zfcvezzAWhHFt
weX8RGvMxjLxD3kanv9Au8TnUSQe7Vh3TtNL/9XVHciEnwINtD4XJtxAvr3PbvDdMLN8LciJN8p4
SSHBzJAcStw7TtifYjXNGP3Nf6UiYsK2jx9tOshov6jF0GNA1wtajIEfRAcumGI6B04D9wCqnHaI
e9/TY5vdEy6s4fHvvtQOaN7n4Rz2rAv5h7GIZ/1h9ipmIgP+a8eYcNjAdfIK7WCO8aZAU25T81F8
vAb7wMMYQQA27i1aJNDtGpUYnh+GV95thER4NeMnWHM1Of2FJcQEZAlMx0D7dWgyZdqfRziwfbGT
pPJYYsxVRmJQ0XBugyNj2zPm0IWPgTw74DlQ/wm3srO3LB6L2yokDsIryxVPt0DiQ9nk2MenuF7v
CXlmmkWUAYItYY6YorkBIZl7RBl4gAe8KqbXjFND14mGoBX+7XrhPsLe4My8ERfhE/8h1eKOwHZy
0YdDbKytzgKoH0IX4RjXn1oe/pZVgSl0KlNcW+yfcX9uReKWila8E+Fs0n+GvQm58w40NJ9c0H0a
SrGfFYUKax21OkfxJaH6aTiUax45TVr0S5r5MI9GkSj1kO8cu1/vwz+onVJKNqzPeRNqL1/Ked7/
6Lbhy7nG3AteBly8IDfahIbTc6ekzUNvFQV4iclsjWhX2cPEDo+rJ2e+CKTY1Ik8tbFHtqkl059h
Oj0ke9MuDewoeXkkqLoLgR52bufJSZfhuxxi00cqXmcgWypbAB9BpB/oGTPGCFg0wjl6BdsfERkS
YOOlvTa3cjjoo51rWe0MUbXf32Luja/GPJoxMy7feKKRZ0fzx2gXkZ22GPyTT0uEuByxuE9RhlUW
cmXOxKY3JdV1m1juFIO93OHExRjMp8pFJGSnHflc4OwyMXkGOuDsPOKUSNngZXYRIwtixtq/DBsG
MfQdBm5IZHIU+hLaF+r0Q+6JZz1rFBqXtganIlFTzaeHXiO4zY7Zh8PxaS+Rg/H90IB4ULAssS2s
tL7cZywqcC1WHeSaeOAN2Kb+VvgZURHicVSjkNByHTNaEm2w3lIjQNDzRs81n5zVuS8sx1M2Vrmx
zz4Sgj1m9r+0DGKQ/mhC4XzRzpQVvz3A4/1J/lLDwZoEjSaWbhTUjwK32z6P3j64Da5rZjHkC7B+
aDvF4kCYLaBMqiq9sLh3tBT7uB30PLrS2j1/gwJhHkc141b+s2mpy4qQ7BGhxiyZq39Jd9Etbyq2
fScVlfrz5LbisvfoNYPSk2Py4ufzMYXD3b/P7qk6BqnSKUYeuf3qY1jpUu8JiMXf1AjrrEL7ilS4
f7dv5KjvyJAHU1K573uPSmFj86zDxQQxwbA8GTgw203QrV7IRV8qK7qcKyQMsRU8FwDFPs8Kjwmg
pTwBJ5AL7JwI5QWcgMdBXc8HDqq8i2rdHlFF2N2FSy1IIjRFOHW5ZfpGFMH4REg7EZFTh1pVchzO
J93pIzn2NToTAPduldRJJ9CSka0DbC5BRvjUvF6eQ8A+0wOZVkG7b2/OXiDeYHUM/GVv9g7xh6A7
FRXWkYeKLMuIdMysAmEQMMdGf7g5P2xz6GwYRnZBIdqOHPf0iWSMcehLXYDK50diEaMm2kyIrA5d
ZBU1yR+jEYswdqMwRcJFgzc5cMBek+1C3dAhY0giApIdUPvtlygEB9bA8EvLrskknlSUNqy+owUG
R94SJDIKlf3mHH94yXWVNfqCJ9pTqw8+bG9+fUYRfNfktvEDlCk0xroVmAmz0CQZPj0G1gc7wOYJ
rDpbZSo4CPfEMdaoP/FCa3bxcXMC4tl4vuWr4efBthE3+gLJHJfnZWfw3dJ7CXbF5lbHvKcgX1uC
i4a0Xl1KSsBO+O6jdwpyrpnN2iLVmbWZU+je6aCoSD/pxzcKs9i5WgI0rbL6mM3ALBStCbAmYmIM
6Wl4sk22FsS1koJ354slKg5CTvYgj/7IyD/lqZZ8/Gtbeq6kJCH74LJiz727rSHghzlnKR9XqjVq
L+ZjvWBgzZuT2k7+K6KWHKDIzt8+4abJlyGGUcBNzq++PCmjgwyQLDTHtk2fbOL+tFzr9pP5WNkF
LUCgDrPk7XDP8CCfiDXt1cyhN6aArIjdnBY6HgerOX3aJhCaMFYJUgVP/hBxfbUbTYv+LOo2CNqG
8DrhkQrpHVSM8evhHmAZI105WNiAirR4RFKI3gJwWDo00wb46tgNgfZewdoxE3XQsQF7abKoQQWk
XfPwXcKUD3nl9d40/H0wPYLlyF0m5BMXzAGcGWhghGs9nxiI7UY7w5Mhn5LOkO699gWSikVvwiaO
e+FProz5CstR/veeXp0dv+diTTCixKbkBSFh86X2HGF7CO0tM3kgOIXh3aIa9SHlhmXOOVBnYGXg
bEzwcVKfgaAwuIdVRvuAL+j6gP019mX2BDccYRY/iYlf28xpg9AIglHC71+JZcTUUGKoZpKcwmBC
jwwUL7xiAOgesWzj4J6JVl0oYSmMZUhs5kwkBPUW33gGHVwe/Oe0ieYET4Xt04rhKsCRHWV6YUXH
F2hXn5l/zC9CQZJaYoUCMpOmHR8wZOJh2MOn6RAd0+GdBCNjgI2Ju5n2d4Mxu1BgfpEOIysav5fK
AE36SOneGXREbcl4X4O5hpdvxtSW31j+k/kpCl+dQh1ETgoV/uFrDDkupDT9LKHDwa1kOMPsyqy3
VMI6OhdO6IB6CP/xpYlj6L8Azu3Pg6OdvyIiJ2gO6qhw0PlAcgEX3y1oorGG3bNk2zMuNGK/pJnO
cD4EQegMYCpynluf1u939HgQEL9TgkqDhbuYU7vgrUTjj18om2dQXp172hz/Ys6xZIh3f07GApaR
CyouSsB5xb/IvN3FOTNG+RpQioOuoVLKR2+fvpwAd5agHERrnhzBE+Q3aKCIqzX60D2038x1BsxO
0VVCB1lED0sPSjw4f+mQtVmDyAtY/y+6aBKSSAmRAGN5qdzuKj4yC+c76gTooimkEqj+U/BkQyKh
/hVKXvSXUwcNYdgPe0Pf56f6477LbAc0zOabqWtNtzoQMMLlU6aj3AWUSrYMq0uhj1DUT6ZXqw73
kwfW3CV7EcUSsh9y0O21CATRqf5CD+QTyr6pgjpQKxXtnOeUGguHZrLgOoMOkJvfxlVDPePe/GIZ
N7HitCpMXI1cBx2mZQ2KV3SnmeSsrUgI9i5t90o6NfnVowt4vkFy4vwcv+G0DQQsTqOygNxMBuMO
brmEPO+i6ABowJIvvk/wkpE8ktI9L49779PwXjf/hmpn8AWgwWfJflG9ppSC5rA1OPnKlEelfbCI
UOf8POKMsVSgpBETH/qfd6BhAjoEWyR0tHF3ryszQXKGt0lJAjqJrbiaar42e3oHbFjxrf70tcG1
7R54imNz3R5+m/0S72hl8NjBpB84hnlx9tNAIzyS3reK5g8uIHadvXbOhAmWxd9WpODCH5/OoU4+
0JdZ/O02ah9s2sDTwbsjLiYThvHdP3yXNCIbVYui8VVUpF2c/1A51Tz4R29bmLtEl4yXmtbg4RIT
SSbo1i8NaZkA319l98ue3GCaDvvKLdypgS7eJKAAgPAIYTfYUcOKHdET0QeqcP2OP9+1M9RQeHTc
j2qdmfvB0KB7xSwiu70c+lgV2t5wTma03+JNRlgz8yQdxmtCJAyNvDxEVeRcEP2ewtp0H/iwVd6L
fbLXXGjIFC+uUuUl28LgjPxyeNUs/i5any8tAoEpYhrjtPx7+Hzbe7Drc4bq476zGvCrrf73bW+J
b8LFjTG1A325+24NWxiE31nmlBDd7cd++BTSQOEHXxkg/mWBd9GxsMWdSU+BTsiRR7Xw/8BJWnR2
DK1Vr+mBCq2VnA/xHi15PMfOyT34JccC5q4YlrI/kideE2PeQesEI929HN2m0auXp2O/TRCm3Th0
ud0dHGwugLPJZQWSg4nUdjGvgwab+E0MgnYytPJqBubb3fbUMQqJD9vF+2blUisfME6DCsEx0MtP
UYng6Bq88lbQxFb1GagJvuzV1bngPetuX7C2o+uDnUWIuPlAONl7itTudPWb2DnMMIO/YSbRcM/P
rokJJ8mX6+M5fILibHmSWy8PlLZmDpXGRsPmxL24HY9ymi2tE5c3txOcgh1KusNIL/vnk5c83feT
6UrNe1LsPycKw/82o76u8WEzq0H3Hszg43PzBn2hNBpSmhk21YaGTfSYazFmO6asqPDsb0LbrR9E
HKhoOzPY7KTaeRO1e51gogiAVoZXd753TZ710p1X0b5M3k0fZdFDCUy2mjLArqLqvya7lvXu3np7
D8p694efj71fdkpXbbOiex119Tn2z732aSXDqmWJI2K3/XdtOQe+wdxqMdlE9MQxeJBMZPrTO6pj
cJzNt9AmnZuDsfp5nhofeoLVy9srDBZzEhn4blXOaVDCuT/iy8d7UGFgMM2TTtrNzf1+h2cwtkBB
03jzmoST2pF29184U1DE752n4RiUt8iXKuaIG3b9dURFUOoukD+M6LkZ6jvOJ070rb1tpxodTRW8
AYfqEFUJ+GKZv1/O65scGyt8+euogycjiQrAIjgp7Qk9b3rvl30zYi19Xd0b+ZJV1M7rqKp7yj6Z
t+3rCrVOA8wV3ePRr3ES163yEczNhZKew7fhJechV6ic472//FBJ0nGw0O4cb2fFrlFuaN7RuV0s
OnptrAaoi0oPMRbob5TDXwhmjDcaOAu+bCxQsG9QUQgKpp07wOdnFCsMEVfOm5HbI/oT9FZ4TiBt
YTx6Dr/BvWKS+enLsLNBXfxdCMwr2C1wP8cCByaUNDzzKSXOqE3xChWNQzMJCKNtry1Cgnl324NW
8PjIfB5Zd2LLNOdvyyeCC6adwqrZ12I0FZx8F8rZoyM//+NQFl25A6/YQO8IwsGRQ3cBqyzfg9pB
8A/OKZgo0QF2uk0OKhyg5auKYuLgauMr6sHLSMEZ6pDqU6xLOPcFq4cYosJFo9Fne0pwhKKWVUKc
ovh5E+wET6n+YwyC0g75xeE8vQWPQEyv9HBu32IlkXJwl84hZtZSa9ABsgXwF+WvTuUP+GSUmkd+
l3BS+Yg/jJhwhDav0Ox2IHRu7i5Rs12C9bXbduzO4DA6/W3zy98Lm9mlqVjb/DBDrVWP6QDu+OtC
SSlcfyVUf9d5m2+xwg8RyrQo3NN6rEz5Qb6xf8FgAI9aeSRpSPFj76GzpZSvYxB5GlDqUxOmRAox
4TW43hEFEZtS0Iy1gLs+Yn2n1+wavfqPK5zWLjhPWQQO0rr+uY9ZjP1NG6Nm0Fo244hR36VQKDte
5pKhZ4mf4ASbDXCNVDNngANqsLbdifHcXtBa0cnNOKqjm3eSjUsf3XmfOuRPdvHtapWqd1tHDZcA
B2c+qZJrt05qIjSumv89AYGpnox+s24jdbLDOEH3K2/1y1piBfzAcLTjGL84T2vctMTgAMMVDt0P
4qVTQYEb7tFZGcCvK0Ad3B2oNls46YBKS50M5Mjgtvmr9nBtTV88JOxTuKSj8reg+l6QCljiOuNz
yBidpHAw4SY13NZe8L3BqTrBFwy0z0b3dbfP8LjWGcOy791jnwbM/bpNdGmDW6h556ERXXGh9KC2
qG9Qh805snDXbWHZsBfRWrtmgr3VM/zt8IwvDIYRfI8kmTah8z72OVkxPOWORfcydqkm/N+U4dvq
r8T3hjmNxR8o1pCOgGBvHIu1JtgppgsObIHd/JMOQSYlCGDiaqnMvO3RL3eYTmDA4zImNsGdD5nG
2uIL03GYE9IHHzQGQZtxPgy8SJjwGG/6XRwZoHexs6HsZQtCvIRol56BNllD4nhxD+4TLRMzmtfo
gk5EKnEabHSzTCBCJrFI2F08FXzv19gL7weR4zyS7oKmFz4oZq4XJYSstBxBuKOsReFyyQRa5NcR
DEdMlU//LYiRcEoltDXp2Qy9wp8LkATaORbcRpQ3PA3YdrAD7Xv01tfkmqIGQ7CQoYVEGbaEyEpr
KJ3WksfDFZLx1j90HAJGbN6FHfacj7Skmdg8BeNHzoPSG1XrxuI1FDmnq2wMfEFCbrzp23B9R4a6
a0f1KkfmuS80D9xrFnPNfbyFOCC8nJo4nXNo+KxnpgvnwR7yB0Mf8cFqMtfEbWiu9XQeHJMjFJ3F
vAlePujolPTtfuhBuP5dlaWKrabb5QnkOuFjMQrWIqcXawT8/qdccKjsZDx1F9yHEbQwB4tVTWRZ
TxnmArpCJ3ixhDX8YiZyCLqwaPx3JHeT/fHo5RymXAd8JZrg9t2uEMb5AoSGW5c5Wcp9Yn6L4V6J
1gblB1Eq+Hd32p2OmBZj42Y7X0PAYdwaFzbnrNxOdHuyk26KA5hqG+zAAHkffuJeA1wcgMw3acWv
3nK5HLJPYPJKEz8pCjKNth6LA07QoSfkiIbZ5RQi6leOB6GvhZ/dMPwrwhoR7Ehn74FSsSTEnU/C
0fkd0cgLkSTjgG1QrDkYczz5hTw6hTReQKbAMUi1QEqygEMWQIvVKq3YCz6Qbw36jS5hLXg56Bdr
lTepXD4FDjbA4rw4XNwP7vjN3TxQ5Yir7eQCmcIvcGcMHyAqkbx65OK21j2O5Z051FwmGyR+o+BQ
+TKBz9wZYNwshXjhZfnLhYJyZsI0j9Bglb8Etpj7Iq9AkQOIX0c6443085gSHqn1VKDBF2hArK/3
ZQQ2iUqcEEXAkoNTXHn7e3yqsDfU11SSdz4SBffTCRoU4pdArQH1CufBN3bpE2Pnq2MNeVzu9d7h
ndXV6hbUzy1iRKKRGp424I3M5F1h0EpvyKnKFIh7xyCxPdRp1YizeHlfpND+17BLHlIMy5TJu+1S
mFLFl2O6UwNJ2XCu0k3y4zqgw9ulFZiD1zV9mswboWNhDWgIotRFohZjooxI5Go9YpPGDJkAfoBj
uohLI5aZnYDWkP+SQMRXsEuNqY6F5E2MJvvAcsCdpVM27D1TVvSPDgesGRqsUSoEShrHnNJpKwAT
TvFviUlnzQLgHus5Q8m0qVx5FvcdBknkZs10PpoIl9H0xfoY7kmDx0zBwd8sFXp7kCZFwuo/WDl4
Wven5WO13dPraIPo1T+lfOc7zRU1EsUQmAS1WMOlhxCuSEePW0pdAORpiugD8ofOGZVq6SBcfAWN
KRe/aQrvzG/Nv5Ql+pDSBKRO5G7CGRN1Kv5Fr4yTAc8q+jwsOkDaOB6IzrnH0HLYg9jodhszQmm8
w1gDGYaKfABOjr/wJNuZSbfv3KAo4OZwTu2beP3hIhKKewdh6IxlEn0rJJPYKeCyLFRtbAaFULim
1WPIE46E0HJAt4+D2oQn6MBODhcfCigkg/87B9KY/3/4MIMD/2MzWAcRwlbAqeTcPSwgMnBWtpRc
RIaEqohKVLNR2LEZ5VJPwjn+mHUn/u1OjsyXT/hbDIlwPMldFeBFCrgiXoN1IG3lRmK/60jiqkij
uH9I35Yq3xQMsWSgUWyXhbNltAE0Eoj8lz0m28iErUMXZwYefGxGeFXUf/oPJAdE57llxwgK3jav
2FkFCxaxw4cBSaHn2d2AUsnkcXH5ZWBUcFQeFxRysuRg8ZzjmF1MsFkWP1YagnAdaYrOeYTQMwqe
vsoRBuOXFTKJJX9LLhRvLfLx+ezKi4kUTpZAg1wNwV51ZOQwkWLPIYm4JikufHxYCjEz5eEFFRRi
veL+scvA+UoKN7saUgBYh1o2wqIMZA4QzXTFQayBSbPxiRzhRxtrJD9zFXMTO9RW9nBjboBcsNls
hpUC8Aj/cHVJouTTyOMibyYBt1wA/goY8Hlx7rb8FmSKfBY6KBKKWcsUHeiR5+iysYvlQm9FE5VL
fZBtyDdlfcCJsIGaNGInAnRvxdtpEo/x3bPgLuGbnAgRv5msu1B24hNBSU9PRA9yyX4pigTv7voq
3wOUgC+BDQ/TrtxuoVjkIrL9AkM7D5FHojxkOJagc9hmudNcPJnolEMIYFpEk69CzMdo6+xlO172
RM2wm2JQL4P0PZxyIiBcIVzQgKLpJfEThZwsJaFY7O0YZsc/ztmlZb2usbON/wm8hT85IC3ee2iR
Gn3mNomRRSbL335E2/EjusInmST+vazn1hUbBrRykFCC2E+4h5Kh28zkJqNdEeVJT75PAwjzOBOV
CR5vgtnLJflnH8IuNOQChztWZolK5NuT+y5y1idGMB3/3/U54dz+9uZpgz8VNiB+O9XmKbFTcEwo
xh3OYR3CqfaF/BJhijxrYs/HcmQ9oqVVPJ7GX45wIb8rUpiGdx6w8ohRxgN+0sw4A/nPDw7y8hnb
lpLztVU/nry58xOePfQ78upyJRlwc8SbRtJfREf4Tir3mUDDcZtlT9oGYv4vulWs7MVjX4oDId1k
uXJNxQPnww3q4bDH/CX285H43Uv+KDeckSUrhtl0UIwhoOO1K+62xEDxfMmrCF0BlcuINGIW0ZJg
4rfFsM4IemJej4xUBBrCipA6wCAgxAbBLc9EDnW0GQKFYw5MNE8jMKxgU8O20lhTq0rv/rS7SO6o
3Qi6s2sx+aqBGPvdrr04BaOPD4+Fot/myeMtKLEAm3lYzhdr46wn8Sk0dCa5/y9GlFyNUEsRBtX0
v/Dc2o4Hm9lGoeEns+WSay5FVRHTpWeF3H1uBypkvbcvWunbk0dHz9nDccrhXspuJdsLJ55UcbIR
uvoL/2z0nyEDX0hBoTuR9DoAKdwmbvMKhPLywFiGy+I2wmoOjbar7GyHII+lUNkFm19Fz5DPQZrB
UVyNXW0OHsCkKDKJw69wAJZ2lJa7Q9a0H515L4jBKawg400UdhdKpSe7v0EJhUh0pqLgVOw8b6BW
9V/9xqLp3WGR662/pdfDKs501eBkIEknrOpXbjwBHWDEu0Qqj7Wbb2DTTRS3/YXiVJADD829WOac
qkCDyknPvR2ZWh63pY16gYHVr30KIvXq7K/O+w+SG5XPurl8LQ/vUH+mndkNz3c12y5uBRESlXvG
joKFa7BBrir3ojkG5mJXV+MR1XB0aUI345J1s+uzd1eDW2Jg6PpSvKZOu3ejpG8bNDVMzrOYUfYw
ubkjveTJjs8u9PZwn/nOYyKhmNWiDbl65iMGhlb/2g9HuU3RC5V7+7Ca90EBTxQfdPhZCSGFMfro
j7lEte1ecA/HIsSgWoJRY8LQ0krviuKJtodH4fjXGH5RTR2t0Fyim8LkANQbFyVwSjzaP9YD1G/6
GWCw2x7og6bTHonlBn2Q/IKUSsEWmnxXvCtaa/1KfdGWpFf7bT+ZTN8VpNVciy7jXjds1h58Ydgb
w39NdMlXzE6Wf3P2SaKG2rA57Cv0/bwDIJgyMhdbbII/dF/MhtG/TSvEkdv+vn/oLl7hA5sRYA3A
XZEwmVMGJ7a9Z/rooVxFcGsDJJ+Z4/Ze9LpVfgLSVTYkozKmRePX2CzofoP2RvNuGHyJRV2ZfDa1
03AxmzuBP4BtOcwsIW6NmAyDKsGVGr4JHYC/+4NA6YBrN/ovCKJtvgELutrP9EnYZk4HDd/9mdVD
ZluPFkMe9pQRsrK/tXWXp95dACZu36B/X1td6f4+qfr7yvZXz2il9vn2VmlafbXfps5b0U/az5pP
x0t8QVpgnL/FKdC8D0N6u72tengCNb1mabmlx4QhkaP+g06N7Sto+A9HsJZkpZHLaPtqjwvrrgY+
JIt6ZW6f2o3/v4yJ5k250NvR4OY0e5WXuIic1B5v7++WTefuaivoB9sYHP+OI1ZB42CHWMVRbYUY
OYDaYP/ELPVfv588nHOILrsgo5ZYggRnGKsdnbqASf3K4aOyFuiXtXWb16tWxqzZOybttGW9Jpgg
RprVXXzowStP4AsLIJh1cMID+RTPE5VeYQtTNxBR2nsZliPEQPiFYDJ7xHKSP7vH25SPpwtOApt1
t/oVsMiqf/T72PT5K//EbPAed5WxT+CegLALRCkgB6tvZKYfW2dbmZR76wo49dwYviSFGpm6UlLD
R7+KuSLMUcNnBUFUeG3fzAT86kzK8LVntYja+YMQYdFdaFaEnOqP/zVsWV1TJg/vheq9F1/6e3Ga
I0zSbxS38MllClmQAhycBl3oWcrhqeUzpY3eLrGmU1TKQE0N3pv5RJlwHNrul7DUDtWS3wpG9nOg
A+Nc6bgRjBOM6t9dvt+0UeB3iB3ksX8btia64bmaJ56OnEcADU436naZdAD64Bb5UxYSqbpHwC3B
pNE+wTXX3skafyNcnTHw/o53vSf7yEqkkdglidVnf4xxC9+OJNgDsZs4Nf9H05k1J8ptYfgXUYUT
yC3zoOJs9MaKiQFRVEBA/fXnWfZ3KtVJd9qoYdh7rXe9A4YeQtGTuxjz0J8Bdy+JOh/PeErzVRKi
Ozmk8TDoS3La2RPSpRjXQweDBZCHuj/ATkP87vtBdqi20/kRP53j0ePFzlT2OLjaRxy/I5mbE00W
I4lNIAc4CnRFK5BUpruK/Q/J0tz+DHnnYo5Pth4e8ESbM+IaZ7y5jXgZDe3jw79vvEfU77GIOUMb
L27NrlpTp5HKrPQPYyZ8sDsJpl0ZyBz+SnNWPX2Sj5GWY3aCWQ1fp8xj3BP7ytWue+bJ+6xXlavG
m/pLHLhH9EcbZx8zTnA0V/Ge3xhGMb52oNFfwexOU7KcS66pYZwx5+Zm2YL6yAV2Xadz2FHAVnwT
NjoGp6gcvM3PCI9PWPZSqc1sSHtUGMCZrJAW4E/iomSAk4KwHlGnXE6OakO7T+wcVL7vX3kXeF2a
E9YqarHInv2FC5aperryGwhczmaKcQrKU3HnsQRxG7Esz0cj3Rty4SRMNOCLevCrqqAASBtS2Dih
ULPAZkS2hswBl9weayedgLVqibfkIhNgbGhaW1KVcTabwHa3uuYCQhAgMqDs/AYGnprNXIdLFWqH
+85qYNsUDANF+IbQgWVweqGR0jYXWAsq+Dp7uG8VAR0WoZEybKDTINP5Zt/n7RLkbQEhCW3kX8hi
i5MFVnQL3MXgETwZEAqaIyavjQez6Q7RbqaMfGtbu3KLgJRDQzuS2Lzq8q5mPqoz4I4QyR/cXpp8
SOKwdiDVgXVkDpSmWYnoAaIiUxXhwTPAdCx9KwMCV1gY6mFvcbak1hUzA+5zhIawmzbUf2Ktkbi/
FEtC3jFgign7SxoZebALgIfYWBgHilu6tBwOtB4zSuiIni6UIoySa0cSlShFEGqtQIoyqDHiGIKO
EJJU+sF3FwyMVvTlgITo0mfUZ/wKpHVQzPszel4AYbS5daRMZUJUEh5Ly+ZrVEIcAGSJsQ9niwmG
jd5IDwCeSki3JHyj3eIvdCB0wHCUmGAgBKD3/+sz2pBTtyZIZdb8VFTjh0NMKwNN7oufloaZqY3F
EeYm/hBOaFRG43xy9qW8p8+Q/lG8K7KgtLG6MH8xFGR3pUy8Yskh1Ni3iwgQKim9KgxGJFxPG4mZ
KJvuIw2hKS1vTLP0yeIA/5BEK9HSpV94/pjvERjHx3+kctTwzW+Doel21xA4/EaQd+i4TaBKpoSz
w+/u6UZD0M8TnXk6zc1sKU4d0P+CPieWaT2k4d8LySY9KEeibHu6ku5dI87y7T9/gTQGlfUJC71f
6cnsMXwj4e1zzvjlaWyhJlDn07AcBGLFs4vfCPNX1jn62P66muPZNSG8IzwOp0tpzjEXEhoRK+IR
XyPa9tu/GK89R7qL3ST1Xsy5+fpK5vdgd5n2/0RM+CL1RGRk9MsDU9vBOuNfwJLamNgiodECtrzj
0u1LW0sIUUnBTCJOrVpcWN15f96dMIOzGzAHJlh+bzrLN9qkT8RLRzG1SY23g2FrcxjGOIlPaGbI
r0GaAefPsNGOTFBkAOpePIZ4KKv4dsLjHAqpZWIPGAHeNh8SHgLfQ+fpGXYfDkRrgrRBxZHQ85oA
WiMwHra+3c/Jkjlqc14P61J+wu89w8vxBiQ5GWyhewIRznEq6GHzQieuwNmnMCI8b3OS+//yCUbm
3zIinX04o6i4jakwFjGESNy7J9+UOyhso9NCZa6fhl248kzOJlcH4D535R8yiFNtxdtSmvpmyLq5
zQNEbB6iNIKg56fcqjAO/BqsEUeSQ2OrNp4GYTFdfdeUqKySZ6xIxO9JFVuI5igeOwyINTebp36X
xYhFMAZEiiymg3fPvs4WvsxwhpsqHljG8bvO2UrYNZgWGF7yi+ECFrVMwWTkx5jkX+9JlYsBg8uF
+GZBZKhFFOT8DUOS0QdjCaRQNFgiKDqhmK820E6nOhDGp02/0nSmsHXj1/zmACoh5f1039LzCcig
RNzffhu+gAgbVwQoulms4d15OKn+U8PQcUqasbT2srIBqIF2wF1KJsMxWM/zx2DXm728ZP1w8+g9
/eswpdaXOiohOK8d9ALIC5GEfQRfkWRslT91CI2Pe0bAqXswWKBtj7oJ63Vm+vbvgOtTxJE3vwBd
kBBo0AEceW1kvkDeEkYk1x16RocLlKsxQofWIAJc/MG2L23RCsk8vfWriP/DAsqlvf3VAyFaAvIt
bjE0Opu9j+ETIchsnmHDWYI2wirL7iZTd5lHg4NeHIRv3h+vwrXqQO6c4bjLQETgMdlM/2gt6GD4
FyZTLHUvWu7WYkEA9FiOoWKCTmHwf8MjlUAb+C0L6PNWs3iDWjAxXmNWA/EcvQvWO1DvYy08zfMJ
yAYMyyXGibDtA4xK0aBICsHJYfFpvatbgiTzzAL1QnUX5OuGKv2CXicGR4E9/y1OIoJKghLAndyh
RhzEp4noegWsIQEYBA7pJ6RQwMUX/yj+KkaRXgQhyOrP9A9y9EJXzHnlTAkpmvw1SCnfvZiHhNrs
gkiVK2XM9bU/cvkATLArjTh9ETyuv9p5gEGwmlVOQWp1tF8NmLf7NWHpMa5Q4yxoQ+Y9oKsiSrty
PG5mAn0icVCu4uI4FLnWRnUu3I+ojzN+3XrWcN9xc4hQR0O74XUO9Vi74UfZTAHZcHwqgdQtrIAS
0IDTPKu93s8ZBlMyLqA9ZX7xHifV/FkEquolJPU9vsml0q6hsfeHXV9LXcZena0wjq5B5qUrjQEJ
aX4O1wFVHG/w6+TmDFYyR98qN+hHznt7hh6OLDwhBzu4PuKhU9RuoUMoR8qb4DZJXh7MMNWGWJfM
cXHW2PnIVw5kNTdACL9edMkLo3KuxE6c3Qq2tEEVHJ0PkLRKBpZ3R1vts1CFhEPVDPLc8hVKH4pp
NNsXOGd9t/syi+/awCywxvAOqAcb0YdTVG67xqJCM4dZcOnjjICB135243AnEwL69rPud/7d/FwM
8/rTw5zPypSf7mt8/ns+vCrbPHm34JvQWVmqc/w2eoxqIMBpg117Q5pOJgoGQcx5F5eh8zg77R45
MGFacNQ7qOKhGYj4k+U02XZZQAWWcEYXpq7rb0hajK+LUdt3MryNKnQOtOAGJVBrJSkWyhccR6ET
jM+E4Jj1tPRuitVhq99mbP0Fi17HKnI4kjjo84tKMZLNqC0JWX8HT7vELTscoMslBL20lfhBtAPx
sTb5gE/ccAE+e+Z7cfvue92wBj9F12146fTjUd77ei8G3N06lE6wTxzZvvskY40uo4/qT+Sp1YKt
KmhYjGjnkMQPUDTyFJdRSjI7nDsLvuUAR8K3YrWowacNd0bpdJTgyVqLmRSoHt5kUHCyY59tdZYl
VIcArS/8PBjUQf7sXv03AW03m0FGxWDxJquewfv3+PZTG6m7jOpn994muFZBn0ktTmJ/wlzL4gF7
Jt0TaALadM8djJ8FHD8HNxUP1I9D651F6zFk/xM/Y6EMlaui66j0W7s2zqc5PAN4FRAV72bGyCN8
RRkzFK9zFEbR7/Wrzfy8HZUugncN+s2Z+rYXp/dxAUxQYoZWwuUZTrTBmFqg4H7BuC1jgNDdVc6u
fLm8dR25t2L2wKhuoQ5Vtm+nOJUqUaLaMAt7rKOD2OhEjxPTGmAv0AKs3prxHmQBWgl5BuA5Cqsa
7euMHFe6QIA5g8TqelIGFHyoHbET+TEWbyN+A8+VqTNIvCbIvq6ukcU661ZhE7hC/IM+vvygctK/
bt8p8dgTjURJzgzmkKzdCrqQ9j0enN2+jnC+rH0NPh/rLWm3cAQ6D/u393t7pOa+mnBNETePEuNm
3TH1iZvJMHUaSkrs+lQ2V22Wy7zls/UREos0iXt14BTQO5a109H89DThEXzE7UQ9S7pZWEXZrgvt
Ffk5xIAigJpsXvt20Vm9SXVlZtg6RgMZe+/8nblqzmP8t1rC0hs3Lxa/nWapnKCRWpSFiv/4qZyn
YT5IxVOx49DM9LxCbUV8+cN5Qqf2caroGG59js5Q/A45eAk3+eIBZozvr2IVuAI+GL56J9b9o7p6
LFRMLMSVLx6MnkuSivH8dq8LHHtv+FzgdEEtXE/eowGkTLbBCn/QrnWd5vN2fV2KZOvQMeODwPR3
ztkTVL+gNZA9E20hvhpXDCG6yNS6f0PmVRqMdSsfsidlPesdwy9jQCIFBrg2iLdY9KmEeN4N831m
ViVDtyrUdjK0a2AiDMz1M+4ENz/TRr3lLyXuTN2I/b426WwfwnjnVtPYhuhwWvwBuUu1VUXjlnBf
MQLWdJch8u1mVxDgll2Z4nfnHNoag4FNuvplcid2+uIDe0aApoXZssTUFF0dRrdr0lzpLk4mMxtk
LLPTJEttdgIeAWRfoDTCUPVm9rmf2GqRP2DUN74yRAD6j7MRuyaTG6R9pXkjOLXE5Oc1q7lQOiYb
azt71/gC9cc9Bi6zE8HaeE20M9XTgHQpoajpzHEQ46EpMV/HBIHofCkujG3Hy4LnD+skq8S3MBz6
uPOh8PDIYraotZiRi9a7753XtKmT7PcFW3X5DHqjBvO0B6Cw2Y7r3QCSc8tkmoO+qrzK7DpNgLHd
CwNcBMCuXuP2acQKBUjtyGAQ1xJo0gVgud+Zglf7F1TEC+r9Pdb4sBUKTBtkwi5jDONHAh9rtrF9
iAnpddv9bn67huRJScXEb0H9wZZGOTMTOxJpOjXIBDJTrJ3ThPuOhk9GTqJGMdxPahV7WE2F8HCw
dPbKUTL5tFZzDaeeNQdR3BBldI5cHQoDXg+YDIt+k4FAj6cVAgkD15ZjgYfqa9yS5jQYXZHjxePd
F3bsEXXpUKdNouhwDHyH/rlAMCVEFvKOI9vwSzgICYmXN+fBwt/3hhz4ksr6SUnW9bQd61OAoD5M
Ry3DyzfCMxQxZ1xBRcAPI4W3caI/fNpMN7q8jw6LmdRF48R541p8dfHJ5Y6Dko6hK3xwh0oJv2zy
LVA9n2fFSiKWJXMBfnyyG5zIZjw7DUmvTnd1YHIm4zH1+wJ1L5R5s7TsLFJ/TzelpdhrNldc8idT
RhGwP1EbspwQf0EH23qKqbs51otNfI6a6WNxtSl1HQrX1uuu20k5/TddZGY86mM/I20HElDLoC4E
ZsAXuGRYJ+NhwV36iFd0CuIPgSnoUd5yFnlz4NdYC/WtAsKFiHJipqocFi4Eh4kxlTHJ5NUcyS2K
eXTPzqeCrFhYZFlC+GN3Dpnb2dQrfdMhbPJ9KIAMOCChqPZfDs2QDM2l0WfIJhcipCFRj0rg5Fws
rd1zJHbpclUpIhg63BfLA7V2U9qUdSr6Boo8IbEAMHzGg7ATLP+LJ0H7D6Qhw2EeDeAwiIe7ZD1c
JX8pQ94HrBYZ+UmFPvRkVcPoksxfxu2U3/MnlAE5fnJbi0eM6sioXzSNb/dFhSMxFgXCsAb95wOe
kjEaWjL7rlkKRFglTjZsmyi6gAYIDROwCjADuXCEsWn0Zun4GJXQLgppak+QbcoiSe0PuwesC3Kv
6NmQmzBYChIapYohGzQJ2iJxuxKLNjxwP5+vdOJUh+51fB8rH43dyeVfMInFTIq/L/h5/Lku5M/K
d8RyQzrzNoB0NIEwyyy2S3fd9xsPfJI2m9ERZY2j8MKwfXkq4UKn0CBLEO3EguDNo1RTY+bzzTZu
QrteLP7wC8XdC+wA/xQh7grnFLhTHglMBqBWevfPm5I2Dv4Pn+XxEh4mYVAieOI1+QN9TxB7eQ68
f3mWyR4vwxoaOHWlTAv41kqUlVS3k8l2H9Pey8ObI54voeCL/15RIAN5EiGHqza6IT5KhhEv+I1d
d0CajVDLjVnreuJiYFh3hiRnIZcyKjwx9WGeB7hjM4xjdDHkVRPw0bONfwe/AvBLxhSXas/TmHcN
4S308NUY8qsB5TiC32C3CSYjYzBQTPnIQrBPE40Z6PZaGMJi9phYK2iLH9q3QcUlR/sfPRye12gI
gWboKK7mnDY5nTE0OMUdOr3ghtx8AGD2gvEiV6LqlT/yNxH1AVF9rky2JegT0HLkvoIKc5BQoOXF
HQDgqWiYQfmY4D+5roEcTtyCOrl2+cRgl7+PGmhX9DMo28VPTGAEueHlsywlwokYIg7WF0L2EHaG
9MIiIZI4F8ExBTAUfiRSH/4wwrAui8xFfeWRsMT3cO6A3yvEEjH84s6uuMMPQjQYuIlf4ghLybH3
7oHOk8pTSkstbAi5dfdQQGS5cHEEgAjskAvsyEjjXyKmwVfCUJmhyOTCmJ+900rSGekvIuYkKHpE
QLVScGnQtvRwhNwLOQrtoS1m3k+ZoHz8P+TzbQwp+UOdQuhYVhY/RW5s6pIovMqJ4ZORGxYa/j+4
MXGe5OASlyijnptMZWzyDqFgEe9DqDFxxp80W3AKon+dd/T8ZLJIDK84MEPzZmPhOZ3EUeh1idkF
wyRqMacNFwMNLNUJw82tT7TxKrXhdQndbEoqsodNLf27PU9d8nE3wvXKecSRqWB/CpUAD5Onj5u9
Z3wyj/lfmHMKvzJzIyJlbiveZQHvmiEVJhJSuMghvsuXPpwKMNgHwK2c5TE+ESg6hUT3ZtAkoTLU
OmRsMaviWeV5ZQAlB0YesSwsCXvkabl2CdyV4yI8EpBnWdnBaT+xRuw0xOfAyBL6EdWlFBuybH7Z
7ofLxrYwx+ZnKqEV/LTkSMrPMzG1gFtx6m3XINaHQ0psgKNz4R0Igvf5RFSS2BF8ZUthyTzZEthr
qGJZ3vldoMlBdUynsgPvPblo4TiJMwKvLFeblCFPuglxufkS9pG43HI1AiPDi6V5NHe8AJZjYzHS
w+oPmZ3sqL++WAGAZK1/Jb1IdLaV05W78wuHfd6eyxFeg3V/QbGTV5ONGGnnA6YYoqrVwAYrB+uS
bYJ5G3J86IZQIAHq+uPo97d015B8xdUKqfSvvxYiihDH+AuZ3wuhJwmnqOuVBGjJnSx/hNrENgRr
8UPEg3Bs2xRGWvRkPZUpUgY7z8FvUIQRYd9fqBhehSGoLSPRlFESCGzLOiYruExu5BcG3/SxRKNc
kpd/WV9QnICcwEYR41MQw4JIZnLOcahgfi++KfzjNqacENMbuY6AHrwlJyLmbPU+cdIY7CBC5Crh
RuAawgRHUhglwU1+DIoKfz66YpQRJyoT/AJ53MWF/AXKx1Ijdx3VBzAgCacEp/jXDyZIYfLflctL
I3eNJD2JR5DQdv8kKfFAuiveVogUFrnyFeDwYjND4a3JejWIdIxzzs4gkrYrhwfXZQRSTt9BM+2M
qMn82kuxK2z5TPDn4SBUuTF1mQQzQHeWC+wgUxZenvJEFkiYdRSM9gkilyzHckkJ5wp3YiBDiJy0
Ff/WXQNd524Xv2A1ytqdbQdkl8giK7WasPQY2PB/jAw8+bsUijsVbpY8G1Rmh5dXfq4Bl7u0gv1Q
Cs4n0Q1yW0jZAzWQFwP6hsGEZwmL7957kXN2D7p/Y35KOF5PesE7+S/yckx6KCOZplCfy70kheWd
LI10+V/tTu3EPScDl4PwEU8TJZZ5XPN5PZoRX27FE76AEB0vQHUVnvY0z65wueRDJk9PmsoLmnjp
M55fasltqMI9Z1cbXUfAUF+XoPnCC0J+WniokEUBMpg9AQEIBYz3ADyKKJBnlnpeKl5AK+5DsZ0X
/5Y7RHagN7ENWAhXgI16o7C/t1zmiUsJNpWdXoqbzBPdIlZ8NvTs0a8xgkQuBPMh2qghn2kwl0jw
oy4915KuhFKg8jvMzPn5wVRKvG4C4o32ipkO1Y8nHrbUB3a1SeyCoQJeBkeQHIY/e943pmJIraSk
onwQuo7ITcLvb5FTDs3v79WDQQY0OSaECOCYlIT820BPQYnRs1aT8IqOvM/Q9xKK4PyKy64URx/L
NV5c1hUYumD+UuVy8lk6rzQz9bj2oFdTvLe4/6AQ+WzTLKbRCzntAattazASGxvCnDi1ckXogK5K
3GVMmNAKSn0gp0IaxH8IbNe7YONfUjMwGpEzJS0EBk6s47IjlISFwJ8ImiiHjaD8CzKCrj37R6TZ
b9nyaLkQ26PUlT00mcnOLFsfuy60B/ZsX5wHZHFg95xlbJkf0RRQ/mkmBQiOopJnAGzCZ9aKCEZi
JB5aLACzs3zF55LcYe7Hnn2lOZF+R9YK9MgYwUg7IziJxtHghkKaDZDHBw0hhkYDDJY+0AttWc3H
xf0cQQzAdHcftt8p+UZyn34aSPfsC4LWd56LZ4AKgiUP34Cuc5AMoZ7NZ/lgZkH0E/ex7DvsPDtB
a8Tx6M3NKZMEYWrKTSU71L/CrBwZ8cM2FnRz2J0KltNI9AC9onQ6tOeojjGOAr/iZaRX5GV4EeiN
EPS+/tWBb/u+bNdC+my/E79ParGsLTr9jBi1SrejMiA9/8nWUrrPWER6yNV/pVtGXsD4Ca+4MR4P
KRXP8bPQUw2w8T/Rw0CKYjgYURVE9MdEX8sJ66gMoCtvQPp0NfvXORbehWENDakvB/ltx9L7Jf4D
YbocZ/mj0JNKf8rQ92nLKtUPMQVjXVM4PbLiyclpgtdaDlaHZbLHSXrCShWqbEPDwV5PvrPUqcK5
lWVBaLb/r3H7MtSWZRHitQuwxX/9V4Fyr6jA9UIUFyc+SeAQBvC/spiUCTZdqU+F980IAYF7S9ct
YIY8VtA1Odoq69CDqTbzbFi018/WfB1RHEg/KkCMrJDyEPIJ7Q9McDLnP1MRKyiizcdxTnzmZB9q
Ytp9diBpkvvcl2xUF/cgBdLNogE+kJ/AEfl3wKTJx1wOC6c+R6pDUS2Flhw/KW9EsiPfvf2j/nIw
/2QH2RN43YyGYRPIka/Y4E7O/MQrsyyQmCQ7lHAOhAMr8zgwDW4WCceRch7k1b4Hj1EH2xOJTx6M
5AxTZbKh4ppH3pNOKyKPZIrPbiv+bPjIWeqqCD8xnmQ1HYBIuFQHbo3r6Owdo17BDfjIJrto3/yU
u3u7D5dR5gtSi38amsax2oD6/j6gXHRiDE1UEECYKie5X3Or/BXoLE5/UnwcZsMjhn64dOhR2SB4
KeBz6U6Da0lBTxflJ+vBTfmFMbGjoDh24VyvKQogL4yHYZlx0AwuaruzqcbM9kGKaYJTCOZus65Y
HGlAmSkMjshDKR1H6c1pqFkH5ublTh6YkCIrzTdD2JPm+auZdQAsVted+sDX6jIr58XefMwux/dC
m+kjIm+e6CNxuDkwSUPyjTHQhVUdvQg2AHeM52Wgelld+Yw+lpZ3wGNUSJs3u0fAcw7DCaGFqwTG
VN/Wkb7Vxfl9BaFgTgzhND0iRGJfq6MKG1sx7IYiE7SRAeUlifmM9SU2BMACkHfwILVL6+aK2rbv
pv51oof6ELrRm9zgHhECTwZHXVcPcQgK2qDx7mFn9ZjdZ0Xcj+5h7zhE0emXM/lT7upFFWs+Zkdh
tbg9rP2mTrHwGm7kwc1Y42u1eCeYdl0cdjPd6kbXXSEiEqzAMMVBgDnEmBzPH8yZlCm2LZvqzMFN
Gagktkyn5fcgkifeT/hgMQMouUEZYHThQWV+jFW/xBj8MX6PM9/wJCjh4fSIWIZfyKHz8CxAZim/
PkJtnuaFJeL0Cp9VmXK8V+oBHjbC5vYA+rJQAuFeINokHaaNelM0//8Op4JSf1X7RZSN2fyPgCtM
ardYmOvbZNEX1gcQz0Y8yvlYIZyOOeVcUTwsQccKdD6lLgkMhKqivta3uDGlR75ALVpcVpwfqpZU
BoUfxAZKOfwmEQMKJCPnHb4GgiNcI5L4hOxa0CUJIKgP+IMii4ciggQdVgHMAggsFd4WiFTgQPUn
tAvs25hvUO7TFsl2g+sHHzcWd4lHk4ZvuTz7PbRFh7ms/ujS2J35bkw3Z69/IUYBJgk1AAJy+wE4
/jCjxYVU3uIs8wToYBdhh9GXHOD709J5+wNLu1vGQmrGjIr0+QsAzuSkZnfGtkfxU+Q+5BNaVc3r
5SSbSo9NLw6I0yBE7gfwIX0SszanmWzvb/7ebZwSBwYki4jSKZ2wE9gaExX12fa8Oh37zItzUzx9
EJAf7l3nDtMBrxXyERPSbczzjm+wY407h0FD1dAyhhpSX9x4zKI9R4X3Ym7GBbx6nb06seoVgH15
NdnguFn7fL+lmgcWgv8b4+mkorGICvBm/rcw9Yf8H4Ou16oidfEwONx2/KVe3RcvjsihEAummToe
+PoGk1H1+FoZGx7erurxNS4X8o0bkwKGBsbmiohn0QK93naYVCmbdnybvVZ3Hnab8fAF3qJBTclD
20Q7IqUQ3Q4f8KjYUXIHflc71kmivIVANOGAeLxbOKBlojaMqaTcikQNyfwJO1IarnISHZkPUgzp
fH2NU6aA7fEa5+Fr1Y4riokkEvc/A0dOgiYFhaJ1itnqQdIrgKFqXB8rr+fLJiEeiVc6fAB2GpHL
9GNAzn7UUAUMsANlyzs+FmxAE4OWjAmndwsFDqc983OH4+M/kOupYyO6S6amOn5NlI3OQ3PKL91v
Yh7K759+NdPXmIGmxzwukq+tJ9/PqRwfMT+q++1EJwWL9Euw6BwmCW5fjh61GFy1u7vbzu9uvYNF
gTARKjlQVs8mVsbnf7z9+szjLj+5n/N+zri1UvUFOf/XsXm23H8Dl11WWjnN4HApZ37thJeIXjSF
F6vcXpiVn+epQi8Z7/uz+IWXBT0xHMrJ6/Fzb73b/H6y++vuyXo+SAkOSsahTVgU8L2pcRmb7arJ
Xt0l0e5ZcD9U6/bin2AS03AP7Rcd5tC+N2EH+XZl3tnfhj9nHdyFXVD1s/5ofw4M8G3SW9/u4BU1
STSEj4mm82E98MOhBFPGJV5TJ6ebLAnVDs6GNWBNPQcnCHoYzfe3hUYFMe6r/o0BCYOvB80p4L6V
Hw0qMj3x6mKigfChXqVpSyKNfsAz+ljB4n8e5sX0loc5vEV1grRJ0f1L4/VKhHC0eGtmcFgRvkza
63pyC8vFBfiTorUGDsX6Av8KZBggRdYQKvyKKe8a2gY0F51rPJfu+xGQDfX6awIuPgu/oiSUwE9G
nalTfD+6diHxTLiI2RFFxxW6kvXumE35pWn2FXwNcgM5jyGetMIbpHwrFXpqSjxKIXzykNVJaXjG
r7Vy4aXUMDBGFYUlXBWfkWdJVXn51b+6MhDxrh3aFO4lYk4N3droAH4X9+6+R3ds/Fgc6vs0w9uR
Qk1mte3Vy1XUllCMQph/PnY3eJ241FeoYf0ygJ8ohiBdxoBpUFE6wFmCaHG1OqPqu2+pidX8ngFY
mEfDjX4uzvep9pgX62xp0Mqp3fBMhvtll+7N2316BVKqGGjsESjhVTvuzvQSsgrT3BrGgy3uLh04
JBkzFNpcErQRhNJWT3WzZizEZJNenpufovGI/uDBbw7V/E1pR4nLXrK+T0VHJeGN2SgxFl+gbSXH
1GoAiRcMZRNIKxNuVZS6ncnjYhuARnCXZj0OWB5dRtr33hvC3zz7jJ/ahlXsjULt7RMXUe/owSDi
tKEKXY7rIVsNYXscmN+/AAqufesM8ubqX3uWuGpOd7QGIIiTdfWMFdWGt3SL+Jq1VgGklNnafqRr
+KIkB5ThKYCoy6D58dPo31oeEYJFkzXqLHqYycJHLpCkE6AT5eB3VDeJ3c2h6vYf7oDqN2AujeM1
FleVMnp3bFW3mboXPbBdqsxiLaB6C+tjkZFehDf3QDIAABe/9C8UqrEeD57uV3fvvPukIcBxbrC5
AvPo6/y8bpYBV2cyfyPLZYLfA+OAYsMl1YfrhiJLQlQB/LsErfSsJ3ckstcuFC1HYTqYBadv/eIW
kD+meTOvcWhurJsBy3WXUPJ2QV9qoBmIBCoD7HE2ErIFjhVkJNBjMTUtLNSqZ9xIShyTGPAnB/0z
dsJXrRfgiTYDQm1cxYXVhb1B3072dJN0YQCpz4hq3xquSpY/VopmwXZDJ892rMxVCMevrxxCxH2r
rSUiGJ4rsAZCE7sPeZI5oj/YEjlGCqkGkZUx1nV2cQ3n7u9d5YxQSjDx1ntQqFSe1jOftEpDDIpA
01OclcZGO70+1/upwaU0A0YI9Y2RL1n66YquI6SF4zp8MrJCVRS+HBZ29xqfWucJR4qEGpDJ9B7k
YDZccHhjOgoOayx5WKVM4TcQU3RhVEODThsvy8y8uYVpDDaJgVtxRPLxWFSejqVfGlICFNj5yqSB
ecnusq3XnS/IR/Ua/uBf+vB6zAQ315uLZSY85T3c9jLxyIBMf9XwlVrVek+29AUfKvr1sw/rpLM3
8yv9jx5x0wctvdusmO269PT0+K3ZLJY/ak3JdGCRGoZdyoGaOSUnFZ6Nq2D+jju5q0EtF080IuNp
iFBJaeEbd7BeUInFqvUiz+J7cxtYe7z4QIQgtqDPQ+FyxJImRdCBjsO7ETtM4lN8XrLKISTT3pPn
RLFrH+7si7XVToNb5r9qF+Ds6QlTQeb1Yn2El2jnu8T7iuvDzUf0eagwkdkH17l2sXh6A1huZIz7
HygMLsC0Pzw8kRYS1YTixK2+TnSwpan9lHq01/30W+VUrFkI6KsrEy7ZDe6TgK/fag6ZjTMt7bFu
cjFrL4dNrjDvmBDCDbReSHSh0VbT+45cttmoN+uEFdHratyUSNNS1XyEZ+Yb9oDFHz+KY0eBYK87
m2R6AQtxLlgCaaYxlgA1BRU8hmX2j/jMK2ByEF8YqX3MRcA5BNBA3Ak82ye+BvqQjKGHQhWhyY+h
6wn1ezCFqfOgYnY1GkTGD4SFJhzuyIABlt5DEoQbCjDdZQcY+D0usp0Kz5lB6gg/VOu51H+eAYg4
CM00Y3YOGs0U6sCmdqDRGmxhjqhzwUwhtXrpItsYbOEPW/H3V3vcsxMI4bPn/O2rZ9M4FPhH4Qt3
GTP81IM+woI73GgAhoDipZgncwykS1NhcResIRv6rxnNbssaBUrL/vMedQGXYSCwY8ld9WbdY6wk
6c232QlpydXtrziFW+IlKey4ev2ktiu2tEu8H9rZw+qvOqNTx8919wyOoiwSX9d/BKlWL6H08O/y
biowEb7ZbS4io6exQUg2DDScS6CRnt0ih6c3VV/ClWrXzWuhrpv4Cm5H9Lga6E9n79N5IoxKF4ow
VWGpj3p7k2qnGeXzap1N7wG7Gysx5CRGNsOQmjRq53gGnKDYCNlDWQgiJ8CRiBn6H18J5iJUIlA8
5xDTWNKJIsJUhhZ9fKtXnOJldXf+6HnvHipLGsMBaqkjjpakMMn4pfObYstZMUXu2uXSiJ7SWNCf
TdB1DWr3Ns698oEetQPY9qSGW7IynOYwmt8gsjorrv5ydVq+ZAxPs7G1s59t97PXrASw1pzzhH1L
jhC3MLa8bBxwPpdcb1yOyYRtCpyFJ8ApAbkH/WktGVCYpbemyvKPwU4DwkchEDDjK8MhL9cBf7tB
L8yjP4iroeZAI3WJqdi7Nw7kL557B1i1Z9AYYb0lpAJ0d8m85w6/uw7FbosLwJ4Vni7UP+06UTY0
r1AhmlE1AegbYn2v7saEIY7gE3XfZs1OD7cfUSXiqL/kFEAwVKJdMisYUxQCZtehryJoInMSVBdr
dKk5ljvxKzbM5flI/BLAde4r4F2VLzC2OtP5FQi91RgmJUfN2tVOd9chMCphLzSi7jqfg2rNbrsb
JKSuq2bOHe8HeJwn901H6TVondKgHjqojukTg1uYRBRl8CjBOt3hDDrtPUjIYcpB58TK4MHAB8wP
ohgWAwsMNbmSU4eaYk/t6MfPEVzZip2Oqy1ddJlC9+zuLTKw31gn0ZXZZGZRWjRAktQ5NFZE5Tpf
CiEWDJ+w9kEv/frbJ1Y+z1AtsnUxuoWD3BrONb4OzQuC1YYd1VCd6yDUapmp4+tGF0u/vCus8g1T
2kxhLTk02A2eDxjCDOwO6Cpxqjfk6k4xo3GGZBxxz17b34dqVjhEsDtDT0d/tDnVdkGgZ9+slWNv
b+GyiRnY4g50qk0GDfVrD2yGaW/PpQWpvq+ppw+Da+7evrmTAXZBO3Bunlymw5dZ7xeDATvVNAcw
gSrXozd4OoPNKSSGnrEnjp/QSu6gEQjzYL05euq3MIhRUCuehn0F7NS4gjP+DpRx1y1+2SMHkEFw
PoM4w7C0H51sUDvcLRHKJsvKRpId0eeT8Y7IOAmY1EwGFmrINK4Y5LJjWOeh06YIysmtpeF7423n
sOmfIHomTtEExsk3ONjIMl/TR98djNsteGEyuh5q15jdiQCHeA+7nSMeJvC47zg2x/vRe3K/TjtZ
eA5uQc/BfnSu/P4q9m1hTPS7A70FS3FXMDsx3yoCcNY9nEJe3ZgQj2kpR2OcTZrgPhorD2iP/0QG
N0fiyE7fDXjx2Sk7Fi94pcEhR+zYmyReiXrJHVbepcRt5xlqcQW5E+iv6JoJqTXf9+U1oKZlkp9N
6+/Hkjn3xPgBKY7bLOSimzcQ9Kx00Z/Wmd1t6X4G3OonuU0Q1aZDU4Ewh+nqsccR5Xrw+zf3RYTn
oOdfGJK9EZNCJw47d4eDiuttgXMxFBdotEnIZVkwroO6ygaOYxlsH8q4v8F66O43F2iVZ8l4uW/y
1dAe2mzXU9mRNw9zmgTOJFxR9sTM/2Va9W88IFMYfL8OrtY4p7t7YZCUUMHM9tO2Gd8GU22rw9eB
/M8KKkQT3lzLysRzxNyFA5YQ0mUSU6hrzAIkGd1OCNsuojPB8Oc1uV73JtA77gVTJSof0MJztbhz
ovqTZys2yJVmsyLREub8mpOc03VI8uAZnHcZWyn8Qid5LtMsfiOQQrQ0vi+0clU26LIYAg7FuF7N
XAJ/OJZuwxjgbeNs3W6uoi/bv+zfHMUTCj0NsxXOMevZ86Aw3ABKgEWFnK4Edzmox9aL60LoVN8l
StMhrm/A/MiSz9Yd+Eq0/xnzBXiVeKT9VSzznW2GJVs/Kgv3mcRiq/1Hpkdi4qiF6db/SDqzZUW1
JYp+kREKiPhK34gooqIvhtiiotg3X18jd0XFPbdOHcutsFgrc+Zs4KF2svMZE5oXE/DLPgAPAmeL
3pPb7Hu075sfNrAMBJYXEL/Bok+XZdVA5241vIyJ/QX74mbEzbt1wzxnc563NfPWdX60S49Rq4b8
BmD6m13RB5xxoVYAIAp+QNtXxnNaWMxJj8UTjydA1KTzxkAs4YitD86d68Y9qBu49uFOjz9Xl0kY
pRwGSB2YojjXXB0dOsL8x9PPuVL6aClOSFUwG7YeYyitX8ZquIVRIUOhetkKsXOkWOjOHQ5ZFWjw
nBre65VRW8FmVzCAHX+jB7sEa+6MAIfJA2QMaNox5lzK8IsDCni2u4d3SO30PcDlxiL5uTzkJaje
3lbjG3xbXO+ca8J2F1KfKOYUlXm0hwUIYYl0n+MQRC49ppTQFMJgguYJ+4EnkR6ANHSjTa/rV1O4
72Myl9Pm09tBJzVbor55RkuFkFpCZd/YJ/0s2ozdj/Z0PXpBjkwOTOhaFkI3GsKM0Q01Sie+QXCb
NjfNE/zXrqmSlY2cSAVfM3b4QAP37YmKvzJ4go62848chs/2oL7rhJ7AaVJevvGE5vdZHd7rknX7
5PTsZIdFpCtcs0OmMizg4Tu1rEcEqts+76Jbd0apY7DbdZzrLuxep61T/gV+fTz7O35od3JgdqMP
lPZ038iq2sIjpME5Xnnqk3aEjveuu22cHE4mBY3BvR4tfsEZJjb9tS6EJSggvdOABxGnE5poPIjN
uIQnp1oaA9hzFmky5JN8GP3LP8hp1cKu6dYz5l2eKqSTp+DiH9mk/iBX+5wkxpIqBgC04Ei4hNni
HRRX6OekXCII+P7CAtzl9AorjG4zxnEKcElntJdWVyaE10l1CpFRAFyV5vzxYvh5C3TEhGw+1Zfm
sGuCcIL5te2ild37MC+ky1Y6FJfRVWD9/NaD7ooeosi4Vijk/hNGaGQHoMWlme1xJNhUpFKaKfU8
GnrzOMZYIs00XA34ow42LOaCWCP2b34SLO4z5TaQIsGoN5kQYslj3SvnO2yfXWSzMjB88fFAPfSQ
5mJJg5XNoeBSc0AfCM/QzHalFTOW1mnMkMlYO1BZeNbt3oUABJ5Fk3u0gGTjVRXYAe2bi0sdsAIv
wTEH9IP0ZKSX6BiAhvm6i6/ZunG35rsdKq45LXMe55iZm3XlnheeLn1wQThUCJhL99MFCoaGXM8A
c53sutmZj8LoMH1N5hxoMA8/pDp07pb74PqcExBGO/10hAYXZMACbMcfc4Dvw+YxPVodp3WzNhq6
cvGHOBTNp0NTvNFmuq1kHeu62pFjhz+TDFwDCFNaMNhj7eA9pueWlS4WPq7WXHrG59lxfh0jU4J2
ErRvll7ar/DztQaYTCAFOJgbIrZe0076Mj/cFavRtTZdJ7h4kKGo5MIC2M1xvxPFOkA1X7Mwf0EW
VBqUv+I8062MUf3miheQjZHJCxsL7zRBNkyGtgyfTxBfzS5KDOhbiwE3vOb7cuM5fS4xJduZcacB
UmwLExCm4s+s5hlL7WfGtM9n1T4++IKoCGl2Wr6QAvgbWFNAsEh+im1g5mkm8sePiPMfFI8J9h25
S/bDvo/ZSWlCEdEJ/gZ7MMcOsd2B0DTcoNeOzZQTNSsKWHX5Yh6jBLmYSSGaz2+MKKPT/5io4evB
zv+MZHy1+991nVaka0D6AJCvzQIjjKCepmxgTVrQZDEpwG2TokjT4GT2Fknfg30YMKf5mbeFvWlY
g1tlrg5fc+rRwuuMWV/ee7QgX6ApPM8RmFMHJ9wPJWFTY2xMDoM3ODS9VJshEmzHafo1JoZNnQu2
goXGzqw5bKGzIGK9Ku6FJ9V58o8f1E9OLe4TYj3V10+FzN20J7JQX0MtiCVUr6Y4xN3B1xhgtzA3
1ANuD//ShxfaO1qNZQeT1o6j2wv3HJXekZ/38htOGXfSdr+LQ5Fub7r9R3QrKFaO4woi7DHEbtj7
+Lu5oGHC14Dw6lCpXy7Mta5AQoy+UTrgn8TWzaqgjGdoI95wxIYxDSIRw9cYmQC8MO4puq7aY2uw
Mm6LzRzkzVMnLxR6gm4losTi+YQgV4GDQwuEA8IOyG4JBdC8x+xgMEMQKjcdWA/CEz7CmZNEQKQr
8X3MHI01S9LKBTkMdmRmwQwnxANHuIPAN7BOIfMxoWGLclpTVgrMA9ZZagQfPrCQKmRRFCTjOi0z
xZYZjxcqQvzXcRseGDb7G2Vd1/Lk37+DjTPt8R+BdcgaQyj+dqfT0lL77f5Gy3Dkp0X36kgBK8r+
X+30kFR8CyEqnkbkBjKHAPX3EYUAV8Uf/zg2AsaaH75TyW7XjNkrnfdGYvwgY6HVGQMXXnCj5moz
emtFatSOGCRehtUQkEEySNoM+64emESL6dqJRwhqo6tGxCBA2biSrUBVxJvLCEZB09CFlqE5xwi/
BQKTiVEWmhQXQQosBz4YnXBUhXDA/vQhwgBhXCfcEkZ0vT2fUzgkGaGPgGJQGynghaUEAsl1NGa8
oZUJbRmmJXfyPRbGB7DEWl5Q/Ihu7MCEkimfXHlGxxiIYwKRC6sRhiRPqZB4indf9lN5xR+3E0iU
BSZLrJCxm/zgFnsG7jXswvLrj3Itn5mtA/IubCD54Owx9YipGB+esfTeCrjpO8orMtS4cHzIHYtB
HqtbJHfrMZXoGVLZgd/5YyFTCzxXeg+fIUaLQ9V6YNC9uk3NW+3Q/7bl7wshnPp8MZOHRVbkH+Pm
b3FdvVbBo8QlgenNIw7Dm6dNw7sB7jY7+25OPZZybBRCojayFpo5Rh1XG0TfYpPHrUo8DH6Wjps1
uWROx/rOWmkHhruEtKTwr73B32rd8FvI3Dua7lSuPUGVck9IGkTuDiopDGeozK6JmRS2T5gHrSBW
i52W/K+ZXLG1mon7EUIF8YRp8Ut8j9ok0OsY8OCzDLXga2KeUNmO80EaUZszUYWEYomNK7VIOeC+
iK0//JQYxiHyjwqlCfQEvCCevXtvwd+RN4d4rEV0L6DDCr2jKC3UUMlb4S7b951Lb4frFy74wwrT
JQ3kqddMJJnkF+7IftBsvcdmZrW5GB3M0pWBJl5vPwifgdrvcMluvN8iQYXG7652a84A3q3929d+
7cw3Fz0G+F+Bk3icxIPBakpgYBDIIbjItOBHAUQlChF7weypfbGhDLyKvUsSiE5NPcbAySy4mG32
tEJ8yrn8Pc38I2rtXVYDmpI2NVOHUCNUJUEq90cEC6m4pA9EHCAsRl6GeIHzvuMQzzmWu+mtNpvK
MzA8P5kzQD6Tt+1YzeBQvGc6+A3QIV/n6b4xx/q6oHYeFw3/pFMqmmOxzHq7L84edvue0cM9Dje6
L3E5UjYcuSzsWMAYdLwrvKoobczVLtCwcvLrSMcOV+84t+IVvYoGVYCcSC+CZwKh7F3H6rQmNgTu
CqVMyEZzYZJwm8GBh0YAPWIIvyQ08BXDup7tU5ZRwwHogkImROVXcksS+ndOjtOoVQhxqgpve9N4
2hT1HcUhQwb86MRwJ1lcyTgxD/kRAAQlAs0Xs32AOmx5kZUgGSthbD1KW5mcyfwU0mLVh+5FBf+p
rCZjRXQtd3K6qjS+4WwpbE3Z5WGCm++U3Q9oTk60TlpiofV1W2G9fJZmIwYWwskJB/T+zxlfgy+O
a0y0gVAeTmNYZWLe9C1NJkPuw3nn1KaqdVoqroHZ3NLg+xrmHrsR8RVBm4+h2N3u1SjyTThRb9Cm
6QDfOi79y6knuEMtdfcmKcCPrTiPtK2P1+ZZIFMDN0CVJ+6NWuk42KfG6rx8EVg9k6d/cJ81A3Wu
jYCdPdU79pSWeWNSGrxz8CvM3LosvTJmT/ogaOaH1SZKLZhXfHY8Th4OAQPWgecPVDF8sLd6z6fZ
DH4pxpFxVwoRFjirRRmww1iNyZs2ka0v3CGJg7lxctRY5eSgQNT/7OGfPQkfOOJxJ954OvopKLnF
x/SONJIRD57HPjb+pa1UC9ppM9hPqUJ85kbGy+qe7R9vfV+dfRUg3NwhiVKtS37FJa3FQ7xwlaQZ
VPk5es8WLnttUuLswFdkG1CR2m0rGiFuO1RO/HiG+36L/aMKZA+5k8uytx5b3BCq3vvhacmZIZNV
og4Mf0PaRL5Jk4dfCxjZnIu/rZ1nu+MsKJl/lIMobRmohzB1Rv8PT53BIg3Bo2U+0/3sOyGdIiIt
KNTJBlER2xEhZX/IC0HuTyLlY1x7NxjE8WlI0kUi3tyH8T4GAdD6eHz2PsTtIEk9YMd0s5WhNjfm
fwTbu0MfBKa+8x6oL+GZykxXCx+9qg9Wi/GftO7M9pkrOlLpThBAi4715ZLCHnc480QYLkeZbFEM
auCZdwYTZPxeM31bOQeoZ8w+KByeoeFUTTzo27aafJiNaDxIZHyaxnxP5eY/Q5Xjk8lWx6pukBCs
LqYoV5sPDgdAuzNFb0RK/8P86f61yu3la7c7SZ2/dra66q7Al0O8idERNqc6q2yEo28X7wHwDYQT
ur2jwniaL4JIrrbB5LRQ5n8XBTU27AjAZ2gXgmgrf/YlYpyF+m64FkTutYJn/B0XYgas6fYNdRJH
mjDYE35b24sPhjnwLJwWrDP0A7zLDQByoubMO7rwltm151ikYLVMkTAXOrFwYfGEMobCyEWYAFAC
3oYatg4Oa2ZwzJ/M9mqf/VYKzixET/Uwc2HovmoOjbiNpnHYSWhhxRCmSh8BFhVCWmHYjctBG5ME
HTtlCg4rcfMhIuxJnbdHwChvBv3IHJ4YtdixdPGY/uxhDYPwxFfcX/M7kzzenR7KfKwwhfEe9Mkg
C7Tj9lp878QRUqSNRzShMM8SuKFUCirHeznAYB4B44ONo2kbrgEzdPQGobpE6zeaAj8ES/hBVEWx
aQ+hbuvbqn9G9acN+Z6w+SumBUy/ByQWVv1dl8EA4MKaAfndXGwv6EQGHyzYDbp4GVvmKuSE92Qv
L9fxoCFeiNKVIQEi3Dv3QbG5GgDzN2wjjaLxCA9t572lhltMm6kSA6V9ZscpsNqzg/ofzb8GY8Or
Ct1p+DV2S+0Z5EqwOQPytSiPMEmDVYn7PEpMGIrJ3k4wukYNguc4RRpAK04h1uQdEnwGCCFCRiKy
GJfBj0Fy0RV+fM5DZN79Tm/vYUhv8SkGKkQuvJ7LSTtRk2cof0HZiUxf7199mEh9GBsDg/s80/t4
oafwK3XvhB9fjSjUSM/e0yQFB2kH7zx8eV/suZCQWGsJnbij8NKdS/T1IE9g+NVAY3I/B3rKw/RJ
7qKSeODIrdjfrRaKBkcLxVHowIEzaSA7qJya32LCeXdOvWZtNYddnwvW9RdwsxG6axAyzvxokkX2
HoBu8AMGB92kPfE/F7czu8I99D+4lwCHklEgsvk29jG5EmPbIB7Hv0Tighckyz/D9/AzkLR37Mnm
b1/EyINGcExkBYHc/rAVuDLywb7n6p8AE4E/12wTYDCQXBgOPtlYEKod0PfwqJBzghKVIxxnChms
/6eTfh0Ja0XcP39ODAwF2Myp6l+951IPTxn0LoyEz8Fi+NweaJhY99g6IIOvcCA5DxgxCC27486Z
l6/QRExUClw2SdWm0zALXAQx1gSwYhSquJxpizUpfm/wC4LaYEM81jhn2DhnsBVgYQJLqrMCsd/0
ODY4oTmnG85r2gXqgKKt8WYAFoueNAJA8OPDaOfc4QUaS6QGDktdlAioFokCVEcanj7HpcgEQLYZ
Wh5minMZ8tigfZcyRNqYtwcgSMclrQoJyv1zVqaPXnPbWT0NpAAtCia4gEIqfMYgj5Rf8kJZ2drO
6vh0s6vbrJU9+9qkZR+jLu2GkO95MXF2/IYaTbiVLf+BjyTMwi/Flsjmfn75MS9jcG0fCOs0Itfe
oXuOmeJHzFJFZ4oilIYFgqpw4wqY/32VAZq7n6nw4rhmKmYMUG896cwGHsSmY3DusNO83ZbHSft0
9xOSGNSYcttprtsOxQalZoehuRHcisaCme2iIdf05b/8ckOsIUO5C5NAoRL4D+gFvFz+HxaKCG4Z
FNZ3VL16cEfU5XwH3AagAU9iKkuvnbZTGjJ0RNTZsyrmbxY0dzRWwX503TAbdnfCgggWAJna4OZr
QXOmBQ1LQf/bZtZLeCm9HjKkKTX+TSYe8CAQF2aFZh0oJJEm4xJ2x5ejkAb+gPmKx/jsN92FSI/w
EMPjfJ4xNGGNIMD92cBw0TGuC2kTS+vP7RdvuYk0S22PUru0wGQcWlVXnUrTOihp8lZXAJxHCI0k
LIPmarrCk7ikORbXCtkZxMJBpFPH/pc5uoIRk9i3QW4b5vQfm80OWMcgQ9UArCi90xTszyOHzqHS
ebo9iv4TzYeO07FG1fZ1jwF2uOR6M3vReaoECebkDd6M5omqqe3dFyNw9oOml7uBdK5QSKADn93O
tFFUzoVoEI+CSD0LsxBnHmr8W1al8gzw3Fb9OjhyROUTbLbYrGUHRoKE2YLYY7EbY4gPeC5mEzqe
9KJSETVl2z0N9mudva+TnzIO60XFHFLzPism1TjVCY/DCGEu6KGodpmKOPM5mCmA6qp20gyWBzYa
wqwANbguhbGOVRosdDHGR/w6UWcTMljEGk3MGvglNvbcVVF70cx1kftwvnuXCeZ8W8heNbqqcwDZ
4Qwx7mu1Vnd0sogOcbWi3Og9tyrsvZBd+SKAUzYX/FoENQVCUj6XYAa056wQDxGbmWA8ZUanGPK7
lq7/OzLcPPEDJQJix8EkG/JTiKan/B7eqR9dRL15I9lnt94FNzLadwaJIaglbjzhqdcdEXDgSrzP
DZcLbKFCvuQBQ9WDzPo5FSUDoSYtgA+GDyYYqkAdIs/+7xRMgekE2UUgDx8M1QVIOHpSNqpREeu4
WeQQ/u9cHUFJdk4rYno6FgAPQOqH01PbZ/TK9uE/x6fRNZYxBugakIcyBgrMRTSrFuy2sSCKgLWk
qst1t97IK/GZxRFhZ6+p1IjhloOTD4wwkwJM0mMxvcRClgsicAVYmWAZAkWyR5kQIsgAsAwOVWsd
zdnqBQPiAqMi5zzhhspl4uGkdb/R1d58Y802gk5wnzTShtN1gLgVhoKIlh62RscKFsNoAIOSZvwJ
khN5g0HSjRoPM/vWPVhP9o2D/sN2mS1wZx59+wSLNKDLUegRen4ndRFqyYmjaWG+lqqFBSYFAYqM
lgJN4IumwTJ+9uFIGKQ5eo6usxCb6mZloQQKR19cELlns46tpArUCueGl/hAe+L1wKzU6DcyuRQS
jtI23UzODgxo4O0jrz/8B3UUy9WBCecsMJR6MuiYF6inuGCMJgabKYw5p+cNgNtTRjhkVdtvagAk
e1zdXLHiyZp4UJIPiePJ40I0AAKZQoAJ5jGvErsOwXRCxUZMhODo5G3XCF8DJBziIiQ3jYUtL7wA
GIkDmsQWvv0H01+s1kRPwuCUL7hzj0k9xueMsTZEOZ5CKDFZZ/1k7Aw6h53wFbcSADWowQhHIVEL
W555PkyTTCUJVlLoiUvF27ejimKVW254+NH2FkyupVdio2QlHbxySVlgDKmcoUrrXiOp+j9aHGGw
tkeLOTMV9zhpjGRnOW6vAFD4HMixPVFieiX5RvOYSSbwJC4NgsK2/VsCbwcz6/SRdeAO+dSuwApN
UXHL1AdQU2ZNF/g5NGqo8grVjQMw0L3touNmLOjAzuNXF4ruhamXhG0INnm2XyN4Nqlo+MQPox4B
16JXwVqBaRT7IgSon43/bxclJERYBNxNHiN8GSa4KkHHpREO8rtTbTnMIAsqIZwbmhiRAMKrVdle
pSxq2a+kwUb1geBIrEwA71/2XXSWcYtcX03CLuQXRfGe2wmReM9mKOFfhcDp2B8ImAo7f9yFDvIH
lqYF1rpoCPPhmy1Mm5Y23rGwkpAWp0oqjSXC0CcyQdiWM2Hqs7OBSCdFnksBeGHJTGyKHgurxR6E
6i/mnhpD7tesCe90YHiFoHFuGjBIYleFxIW9E2RxvgVPH/+RWdfRusGpYicAnd+Z942KLERZ4oRI
Www5fD9AZwHa/HXEkvHIx90PjGFnsO8fs0vWBRKYdA30ahpQ3USLDMRbVxqSM3Mw2ocnfMYGwbgN
e+QsxT0GQ5rK7t9fPE9MxjwBTbVEHT5JFIA74PzZsTMuXd15LRIFnrK3GeKeDfYzhp6EjSmBWCy2
J19/69N8Wy3n4Letb4ZcDyCWqCzAoZnAOozC6e+6IKY1YQu6OxY/7FJsgLx6PKrszrL+yzFsuqTm
Ge5/wR84R3RNLvYYwxtiJZ3j6Ih5zYbDfH5UaJYEoNWnAB4YBO1cSfDCoA37cAPmAIBjBOAM8FMX
hn20pu14BX9pQLIt52unDxza+6Wl5XVDseJpe1CsvNtkkTwmuvvC+JeYUeyLyuKHP+6XAPIBbadf
5ocIW/fVaWmw9fdu/Xf26SOsA4BZlgMjeZDKqK8+212GkS+wMACy2y+Z6u2X2oo66AtuxYGCTfyl
NLt0dcnTZeqmxo/wZani0P/uGTBMna+t5frKYKtacvVpJfAgPjst59zfDYgTgOISfUD1FOQFwcH/
WEoiVv4UZcR83iBGLWnf7S7OQLNL73rzByuw2qOX3u8EIzbQr2EQEC5rwf5s3e1OXgjuQZDM8/wR
78PR6OoqPYXd4M9sqM9pwC9YFS6HwtsGIRe9pOFqnJcuOriRCPCIK2eJbL++uGngWE6rBbfEHo1J
vnVGIj1cpKTVX/3H7Oq3SVyXe9+gC9slNRuGuDZvgUD9z8c6hER7wvPZnvCR95pF6R45X/nI/uMd
IPOjH8WqnW12D+tXKF6RnuJfHeEdPoKS/UBh+Y1G4sT09QntGNfx+R1Q64S3uBpphVIsGEncGEBS
o/ApMSdAFlpg/Y7PwdUHk+MHvPmFI7QvjkaPse5f3eMBA6Y9OxJe8LDDNg9Pj5BgyFmCM6YFx81a
SsIrwbEzkmKPLG76zWB34bGDBD6jz7z7L/za+p/ZAmofF4EYWn4U6nMerTt6QlLl3NNQL2Au8pTW
MZ+YdlyPxG5qh4axG2xfpL3ggFAR4Ht17+uLrdDZQP5BK3tx8WWHaQhfAU9Cx68Pq69J3DLZNs9i
527bGielsXfvMLrM7np9gHpQY434xRPi7PlhOHviNg2BEfGKVwUt3AJMdajg+Xzw3/bb3iG8xQ6J
gBdQSFFX2a1QXzHXeKMG4SzLxfOaRUXEJmCxZMVWvQbU8O3FlxO/LT+9zxIJRw48VmDm3oxP3q7N
/RghKXSxrcGlFKv9aiXJBu0QsXE3vCcvj3e9B32thyFEO7yV1uWFRlfPq8HzZbJ/XUhduMOvj1gw
z4t9g+qzhr311IF3esgBZiWRLx33UgO5LJ5u6+VA8GodooY6Ym3VJLv3mriFEVTw8ZbXbOaU2ayN
CsismGEQrLHECxjg+Y5D2Pjkj07zEdJbXdJnauv5s7dbvQnwVFuWgVH0ywu3cLV4XKKF7E2H+VBR
sdDaNpBq2rwyvMGUJ4XG4mr2er0TwYaYkO7snkMcbV/s48lF7goiVNrjhWF+VZt1Bawt8dmNGSgM
XfGYANbwkSKcHjf98PczeWaUCJSN6F+oqIaJWRqaWB+OZT8ihxJgAszitBa/FCwAADSwqKQ0wO2x
7b6t6EOWAGjIuGH7gnTE+psCIFbJk0CCZ/6onB0MBTumendoJS6tsJzQNfwQDWFbJbNqFyasECmw
z8vm7Ps3G6uHIDhSNZzsouDAW8qJblA8Qj33yu2Z7HNY/r/mBIhzN40qMLLfrL1GpHuKZZnQlRKt
w4Xvfuz2xXvjwz06H+WLPaP1FRNwuDHT30jp2o2Sc+jc6TUvNiBPyy3vPC7CRHzaGnklkjcuBnK7
ZOcS98dt+Mu+fXjnObvC0dlC5SOslrKwnpc8hORigpqesSP6Fuh3t9vOYD28+NHbOl3gVkf+aTyM
WoH9uYdtLJbmlM/C848W8+gDDcC8cpmIK82iRnSZoovJW0mOt3nTQk3qZnfaiyyObakzdjZ3Jo9R
rB7spJjnObhQjh/gIsZ9CHqU6Mm+dKcWN+OwINsUGtJQnFuOpn1AbRZH5A4o0Wg42fcmZJvO41bm
0qjixjfjWzhi44TDdnzsz+9mJndDV2n4A6bVhJbys+KoLCiKX26uezEdGURxJshM28Uxk1ZyhSMU
kzD8Pw0vP06wd3e1CVRxE7fAm2vcrPWDvdLCvIYqxqVRZA0Em5salB7UgiNwCANIgQV4y2HxoemT
2ivP73LhmHfbQA1CfEfi6tLvUKlQtQL8Axgx4U3TfZHSMBVYEMDVtADYqLJQ0i1Yz7l4fQgZMF3Y
QWaErhvAFiFSZxFmoF0ppqUxaQvoxHDd3JIbB0qy8WR5PlPXhCWSBu6O6I3N2WfOVPUG0B7hkzTh
QMKo3QRtCl1o6/M4u1tBAwNJN8Bm/TmJE/IGxWgJ8mKfOhmEb1IteS4a9fBDaw9BFIwDp9B54rqC
Ps3nN1BMkwkI0bwN0tXhjC1wq1FpBm+BW5TiK6IjCmei/ysYbs+rfoIBJ4tEvOniGL5PEASNfmqs
ifPk5eKiGTXF8GNP4iFCFMDfbQxiHMMbgtwR4NoqrIAQ0zRjnXapP00YbVxReEnz+7Ir2Ju4M90q
PlhRD1yoXsKGgLGFCAXqFiwWxLXaRNxa5A7xZw9/Q4iVNQD/XvgNQCbEQxta7fRTgFNNxXpuYfOj
pFFDuyKGHmLWhO8dte6l/RcEilDVxPkRnRSntiQT5jHkyznWKCmDYFQlE7ZU4Iss27ukjekBEUlM
GfK6K+/BdMOhweezSKskUqK7o19d5id8PuIxuGGsLfXm7NqR8Q1ytxDK8g2k0+YyxzEP8P2/kJP5
gMx5kzmI7WLDwyX8uYIvDZ2HyxfgzmN53n46KINBM1h5aTlup6AfXPzkgXuqvC98mw3KAE6ft4nn
m8v8htaL5zZ2M/G543OmGWmSu63gM0xohjp+zsj/EQu90yy7jGGT+FkqHBzmhYNAjLgIU4Q2yvfw
kjoRCIMwavg3acoHuluIRkDO8seKp4erIVcqCAAhHe7slasT8hk6srXn4C0LimfICnBh0bBK6h6O
ByoNcpXSbmcLW1gUghG9HY0pTZ53RoBbOuJV/LgfHI8BdAGguT/3T/PBGtSAo+CAjj4tO75QipnD
34jhwg8H0IsjbNsG8l2N4ZrzDXMSk1W5lknCQ4o05sJedPVt1ih75ZybLpuXFAYsByl0fB7sKGZ8
lciCy2CI7YB8QUGSi5jybu38QPgm8TgyLIECzpdiy2JCoprso5LasT14k/dwgrCEgpqxHuBimc5f
VArmRZFnCOenKfcEfgIZUAM3yNiV37XFsIhntR7I5ZOcVoOLmNPL0gWDe+1XUIpOyc/n9hSviv71
g56z7C84xzyhfL6EEaRGmTIukTnxqYVIePSQQBDXcQeM5cfDlEkN5uF0bag6/tBZYBg3y8QZ6Hnx
tLv7Lq2yjl46aE/aPrkLIYQ+4PxZ+hCnf6ZrqI+H+4UPJ5Tv/yUu9giRl9MZyeye/piDyYEIxsAN
tdPCky7xzvPEh6QDPrkf1Tp2eGDe24+IAefcFOES8lgkYCzoh1pQa6G3rLFPYnths/+AUb7h39In
Q9UBxRQ0UsdOwXwwBDs5ZAxccFXqMJT/xnrj5jIy1TFzU/s/1Nns41TQERGXj6OtUvpRotqPzbcl
QfWEZh6tEEKNdaKPXKQkNkGtgTxOiU+UlUbgEskuIyol1bK4s0PrwTiwCU/DVmlskMqSTN/Z7Kw2
T4tqH9owdpw63VkUvj5l5JZZFqU87qKs4jyGSnHsYx5IrTH6YE+QvU0dGcaUeoxWkrcaHyIa1x+J
Vh2IYIy8wM8Yc6loDGfbKtlSRmxpdVYjcY2prs4Iyxg7FGCSP0ZXeAipbFU+KGMZuhiF/c/6rcFm
eRoDQCWKgiGRTN8pCTS/2RpMafvmJSfwbKe7pnxhKEV80LMQ0IqpXfbcmd07bfX5L92AvTIiQACa
kbRWNzfi3GjCGfxx0133NmKnrx+mmAonZSr8FCAOKG3ge0ESEwokABiKZIlG3Y5K+zntBDVHx5/B
uBjyMYkh/B1zQ5kRyGMpovtgT5mPASG6f/aT1zRl153H/DWcYtkJ3ohIKzDYa8gBfAuKJLmPi6LD
DswoNcjz/QWw2p7gsO26dy/7Oz8DTLGxvIaM0UT2mc9Vez5X3Vzo0xxosKPZztk+8ZOkAMkqfw//
G7RldR7M5xxt+al3FSjbVMFxeTg5CT6RUJwa/boJf9cP2AXZyjs0zXilPnC7xnjwD+WpnBcqAqYo
RNwxrkv1GfnRSYWRM3wmIfVAuqUkEhNWfFPtx89ONxRKC1xUj96hhfU3ByhubZxt7E1obCMoPmJg
AP8cYM5T/vTnjLUPVFsPar/OWmx1sctDD8Cdpijl4hMwM5RsLxjkQGggiZbLLn4KJgLyKV/OxGuB
iEOWS9tkmC6WtPIofmwqoHokE+HLhL190vVPgA0EiW1Zf7TKJHErXs5/1rbcvueW+NttNdlLkPLR
1IClWIcrznk3SxscKRyFUjp0oEbc7PyDi6fUFzffzJK55EvL37InjV4Edii+g/CPuWkyc6aggWRC
RZZ0MGngLnOnxVJfUoHfjcEV4o27H4iBXosjilk/+LX4jS1CxpI5f1azt05YG4BfvIFL9caBOs9j
5uqYMwLy/bmKMJMQ7oG0KuC/PytuTsDqwhhQTUZH8y5YH3NXMNOAOBreC1ti7BdBDVm69zAadoIh
RWqJPwnO5jjFsrhRr2aszznJ3GvwnOF6LdlmjM2Jyf1kcyj3NS6W3ECyizG5AxIXJzE0OmzurDdq
/I5fsG128wZHbVazkqm6iLFgEF73PnyeC1SseYfRGh6ezNMw+7P1wbmG1gh/5WejMvg83VvtlbDu
V91YRT1tko76S2EqwXSsxlLZHKnYtLNM3zZ8ZMqav0VOOce/poLLMjcOCUHOqiHfK0u6YnP7mBKX
mGYnjsuUYNXeFdLCH9o2WzZ7/f5v+7ZNGE0n09CDAWqQtRFs1NQjSZZpI7EzVOmaRomU7HZSeATU
xgvbS9p+FhgiXYYcSFDa/NpnZoWHGEsW5HdFkX43A0+oObBFeRn1e9TOIkoqQlDMsi/qAojvgcvz
lgXMthPlQ7bVmfJtg2qRCgoasZWxScUK38kNMGTjtOQTbZCQP9xVKvEDFGJdJgGVOVi0e4ve7ek2
CXVhGtUkuJ1L+yAq14JjyMS0LxvHMy6MCdBwiuQ8L1N4LvCMgsMAnpyTfQrW/6cF7ajyZEeDqixV
d4p98CgLyNv1kb5e+prBdgm/hRenUOruq+nO415FKd2KVH5sHiDi7MExbOU/IrEc+13ncIHCihaP
0S2FOmzAK8wfRzn13z/vfnLuWH5VfQQxj6tvfILdIay0SN1NYP0SpcFu1IqEq6tAZL0/swVwCjzR
YHYSPt1RaHjEjKZ71gW9x/jlNY7OAmtKBKi4hoFBfcj0vVl3CB2AQ3D3dRx2r47ia1Hl4kBjL1r9
NxZ5hFKeFQ+jkwtnqtvdfpmDKAAZR/CyGiO+cemO3yNydF+t+HP2riiy9oQVQ1QbdJerOtqwt5Zu
Wp+G3HTGdzrny89r3DBgao71neuS+kA7TJfzXpY/0f8/wh+4Khk90Kt3fj2jbGWgLwVtGdWD18O5
7b25UtndS/LqMXEunRvGoNDBcVNdsMiKr7OoUfvc+wwxGlM14pmEkzhId3FzoAQtQnF6mwZwjKd/
vM0DCIypTfLKJ6d8d/Vk9oS/HvS0PYXbl2idkNgUqidruPZPoMkHBzMQ8FDaf28EN0soba9Za9S5
OczwsAj+ulTuHXIjfu78Ftz7d5GcdXf9UmF5d/Tti0Ri2EdRbay7Ulnssrp02j962AvTgDZNF34s
LGngF4yGGnnbfeKeNtPUcAH/Zc83+y7vZ8a3DIkvMCO2hgx/vhbcOZx6nubkayFswvbZ1YbGULxu
28gTSvuqu5AteGSDTI14jFpfTMs5SmmiHi3zcHNOlDGrBpAeWcTgC0iDOHmqk/8trQabGhsYtXKe
v/aiMm/TG7Czgfq5VBSQhTkpWpQHgkHQNiHok1nFRGx1xQV0/zZpUmlQ8DBju4KfjSJAZvBtocTE
EMCgo1EFvHLOO2oVNtK/AALr8HDYQ8oJ+y/VWM0hpRHIccj0EF9RYyn+osqWUC7Z2ZlQTwAsOiZb
Pwo019U3LYw+JwVVR5Oj2b1+LJe8NFSTa4Rf5GGTjqPiBNG++d0WV2FyUHacNWJvecjKk1/D4Upy
fdiGDkVii9NFJnqF4jPxO3+yyOfC+jDwcVojxlFUzgNACmMy7+T0A1lGuC0nyZ29mL1Ag4DchcQr
Eoq/3czOsK6ysuc4zbBta85ShmVH3QqSDxOxSwr8SAvyHAefQgySSrN82dlzc3AVqJg7tB0Xj8a9
nSLPgLldNEA3uEHxb0W3xW1YoC7JY8iVbWZiYp807/IY2PWs6Jpag3Jsj35T4WyCx/ACT2Fd7HjC
nkNQDIwlgwIRUAdzQQvlbctG6TDZ+Zc+qA/mBy4hZFKhcJ6/nTn4hrDuQ+MfTee1pDiyhOEnIgIZ
ELqVt3h/Q+ARVkiAEE+/X/bEnj6z09MGI1VlpfnNJwSs4o9JxpAyQ7GDrKUdNQ9w3bKbg3/8m0Ks
+roq0T5F/uJpZVRwslzS45C2oZOmVddbes81p6yUnyCqqkjUxhUv3VzQERsbsAetMeBsLqnAl8nR
mHyXqMiELwzlAccBC6+Qwm0TzWktxDCJmvmkYbA4Aa94eYe/IBpKcfceKgmYLKticA2ipBmieMVV
6unod0F3dBRyJbLiGioHSpdyVHiKcAQ16F3KTGgW2om0E66iwaPAHCQXipr0SEcsV5I9+q5cYKf3
6CDuyaDT48LQ1Vrm4pDCQ1g5WFr2AHun3xpe7C/wGY6ZF9o7SFXc7PaOqZwa/nLSzdbFaidZQ0ZR
TY2TDfpCiY/wVvtZTKiAymz7ZQOg/BuQNOCtG8T3lbTdLw9rtu1kTr84Bzm9CTFEW1xb3uwbzfy6
AKC0VRmwsYZOP8fAErmeKy+IQ4aMODsVy854OFzLFTJOTb60Ahe1eo+3LeIXWJqF7gGldm0XFt+Q
t7dBW45+n+QAWbS/AKhuO1sd3ShGLC/K2a7OPeU2eQBy1p+pcbgPdRFZY/LVfNHBz3Zn1k2RLtAb
OIHR9TTdy83Ztrx7tWJVlZ/jvrnngHWSz4EjkLeZx0OiyR8/jHoPHhbsoiodm6DpSQ9vME44ai21
svZ0iBSrOZEm37y9nHscxRiU11CNwFE9bEwNbKgASQfeR1QxKX5Ou93GHefuz/SMbI08HT1Aq1eA
vsb0IPRLx8WFWVkrX8emmR4wyRrQrAsQIO0u8rWJ1ZKl196icOuX/706bZw6mNhedFTdqBWO5BfI
7HWkcUnelpJ1wkM4QnjoMCpCbglpAXwXr2Ny4PbgTJw22D9azjBmUG2+kJc71uEQHMwQBEkZoMKl
1uGJ1TgCGbOtD/R/TTb3i0TAKQCSyvD765wLybARImOTHYMlcTEE+EXzySUxJLFXmOn+/CVnS4D0
xsXJwE/SQSFliG4xjsZnWHnOafLn+fUX8gp2kmCN8XHC391GPSl3KedJsZHzFLCkPkRffAcUMzB3
gKHiaaE4GpJ2PZX1+idrThzuAIIhLtqPDl6TPpm5eYSkC8n3jUYXJ2njLSfdGYF1Prsm9NXzuZZX
wC0b9CqspyApmsqk9XpYu+fnJMz8FTBPuxXuwHbyYzTQycqr4eZ7Ye9fDfqxT+TxgbggMuJ494+o
85XW8qda0nVXLPI2lJxN+nXbku32kemWf5vvr7MGvbpOP4SXyMI9CYJKS3qat+QNYBb1N69oFaBd
uf8rRN25NuiZIWUNMBh0xK/bjpBf61VD6CCaSW7TpghmFfB40gyH+JobA/MedMIVl8neC7pniHSP
D4bvKwh4IYgKcwzZEMX67Hi1Ek2ub1FA9sbhcTDcQ4iVNPwiULXSfiyJz2engwg1mp/tBYoWgBBD
YbLCDKSufZNSIBP8BhQRCvmEdpTNTr9AgLs7351ur34c9dfxcQi4guO5ab9UORfFolOcGh7w36eU
5ZDpUeKT3U+uR4t1r+9os0JRsNpreodfUkNPJI+NUrplWqwQYT/9Y2yC4OHgVKd1lxZBSnNBJgFk
RidCtdOAxwsqpQu1lwdF//TGSZcSbt6+Yt0M2eYDyHsSlq176TcAdjqb+gcOSF6vdACOQykBexBi
/2i7w70ODKG/L3iJlPiSm1l/FKWk5RPJ+uGqIbc/zFGgWhiwJOlaG4SZnJHQgM4+eSxNGuu1MYdc
Rea+jq91GbIvfVzr8w0BfbHfG3Am/17wiSTWCvvvygp5DDAxbm8MnZcOwqvfG9PVs4bbL8iCxsT3
CcTDLVwp67S+W3DTSk0819vzhTU7hv2qD4+VJMJu0URnqueS2hOWZoS1C8LhXB033OezUC4qLD8a
84+ox1Y+ke5rb5LpO6062iIcucnSA7fIyQWvlBP0GI3p7BV02zVnXIFNpehi7MMp9G5Yw9eGGqsI
Wk0bLxZ5+yyoI2dU+Avk13rPtdeTrmaR41OBCO7JChWDq7Lqj5EiFMJz6DcX/FeDM8sSpD8tSKyj
1ev4ZMKopo9XfQCDvINPQA+YDtB9NO5Me+QRcqWYGDJf81c7uVdPTANbPuLTvHs51Ju0VKEsN5Gd
c/IXYuk1ZP7xzWbXsmfhoA83tLdWyEu4zQ+YoiNOg18nL50TNKZT9xa8QE5mbU/92WrHMU/+GTmm
29IoB8Vxc21MjLxXahG1CKYn9ejR7HVwfM3SEjDF3c0BXJ7cY3CtY/PkPId/mNDSgh1mwhyVbKFk
jm3kfz7o9PWzKQGKPQT8lc7tKu//ilQ/KB2kfejckKfdVADjkf7YN0yEaqp1Ux0sn0jZFuHvOzMI
xjQ4pu1f+IEmenN1YBJKWzq8H8proPjjn7OURjp3Fq69bDLJJdnRNWYv0GlQT7Rq6djcFBbBdXgp
4tWeL0VAzJArJ1kin6ZwQhGo2Zd+GDPI9O02RvKqj13ggtLfp5kMRgwfBw6bOSFUlgQXGZ3NPlMF
Zm8sNWAEnDeEXEZGPW/c24DQRJQGdVwNuTUHKjAdtgEwYhj4S5QGnz4PIjELk6bH/hvsC+DDKexA
Mi9RBhOlMBVS7Cv8hF4K6Ht4HKanMQ58PQQrGrXHhErLgzYIDESxYc8BCH8M7lga/FkLYEiABGRn
6snj9PKcfA3ArbgZlN0sqNav0DOBWXUiNKQEZstfwvioXWRexeijE3Uic26SmBaMDp9rga/lYaoi
/MmNiyr/QxZMPifIvVMf8TW3ujkESYQIAerTM0JPVmSnkO+MOJFr99R/4TQFGI0RfFIkl26FzphY
Smj8BJ8PBRAvsv1vd/mhV6IeLl3uGWdMORUXEtx5odnk4RX2PEobeM1GeUJvHykjUXYTjf6vJzBf
+ERQImTucfIbVC54tOJ0LehHGfXgu4MhYGeQIvwFrF77u1rgx1gETdtB2GNDDwnehbtpQD+UgCuS
yT+GnTegaGSZ/rl/6gPoO6B4Zp+R2uy+EhHYeCWodYon7pR2tEwxcaczksGcSQsTAU+AlePcacA3
kOZlYaEQ3KP+JWWZT+sBXbfYqQ8eZ8z8lODnTJ0havtP/qsPVALcnG5O22FtGoKclQkMsGs2P5rR
qdciJA4J2swsqDHHWSyGMfVU9PgF9/yak039nk57yfwpbXaLo+NkhwJ6Sis825TaYvLg4CjBwx4R
r2XeoYNsRlS0Y+cUi4biMMCmMcxHzLQgve9KLtg/3aQKGKlUSf0y/WD3IMQFznhyaQPu7U1OF6yB
XnErvQPmuFvbBFB8Y6przvXQVKzEGCh+0lpm9m9w9BmfdhLD3d9ByotfCI3Bl6UVtmUi1U/0g5xB
IsopcCLvDT9PuAyYdUzgdG11AOJGD/3YlMgC1NJ6IqWd08pNp7hiAhBITSvFRzGEhY6Rgr5eiqHg
XEKHvBexoGqMUhZsgv6lw1G0H7O353UENiCVlYDmAZKYyDNgArRkERXU8JQgAWR1QaUy1KKe3w1O
+8/WkZ3whnW7ZmA5nzvB4QZCqx2TMu92qJZ674OQrRB46b8hhiwNKn/nOm5tvbS5podK11w/cF6l
Xo3N0SokISLyk254b++dNJO16wJRYCzdBqFZAPnroS86OHkAEVe9yjnjww4CmMYlaVM9QUHpzdRY
gbOOmwJjTfkthCoue45M6rkG5NgfVgu8QaVpIVigAvtEQLboF6NLy2Hk+9rkHy+bCCVeD0m1QGBS
1J836plDb5/tn4jvSe8EgWpy1jMNXkIkl0/xNgwD/nrRzH1t/HcsRiRNClwOMMbgTE4Ue+zNHSd4
bwZODAbhgeok2rAq3myMLcCmIPKuxRdcKdH4djn6EvgIVNspR3VOZ5WhgwvudfKkl/DBg5N3Kvrj
KEUQIrKuJhZ3TK7rSRNSj/CPJc+hkvHDP+co2lVQAq6L5hT/YH2KCgKa5BkzG6hJHUvd56PVpY8S
Czg7ul8ETyTqgIdLOUMXlsyFUMy4UvJKOYbkMXnhw1MvG9x7um61oJaOyWhNm4wWrWL6mMCspG9R
2aA4lujojgk0do/LQelO0xzD02CQjRiAAQigsUFTilGOTF0ug2zgpcAjZuDgQQYIfJdQwsK9o78m
Q5Ax7dqISw+YARoI2RWZC2U7Gii0J8j9SO0/XLFxxsXkhX03z8l7r2zIx1VOgtOO+SVIaapxEH6n
VBLd6dLBL6BlESAdZgeUMxxyzKG4wMxO5dSDrGSfe2xMbVOgBcU8kwwNtQpmYzhraYG6vzubpbxl
g1+WGXc8XzLDhl0CmYYTxNdmxgy5i+PgwjH42B8HJY3+JVu8TLV4IzZX1ZT43xd2DiPlQYuISpcS
LfwIy7Pt70jAv8JkBDqA+pxGCoA913vYxN2oYubcYHKyin6EJF+Z55jToqganeA9fuf04wdVnHlM
xrVwAGySU6ZGLINpGlH26O127QGjNJ3EDN5ODbFmTKnNbHyvc/vxp5WjH21koW9tqr0obTS/rH5a
cJBavAZWQRQVXHtsUuIG1XfYY3pCd9LbyJ1p2LD1kZsQT6SMHf5AFVGMejxMkPx+7u7p2fv95O1I
Mb4ow07QXSA16FeQiZM8+FIDDo/LT5xNOot2f9+3/JZvcR2HQyv52YZfO0xQSq//cvVtzQFgd4Dw
nruA6FoF/7pOs5DWgvfYaumv+3Sy8JYAhk3uaxPiptXwa6/lLxgwA82DDFB+bPKnvkAJLyGUCWTB
QkQaUOr+EOiZd9XOifiILpStOy3kZ5Cr4E0b7nmm7xhPXIFhyMAQ+dBQB3BM6t8iA0I+oLxD9xJd
BEl3zxuC/izbtxd6v+N0xvw20jZUcVSDrw3HAXy8tOHeN9A8kiJ+oMI2I1+eaGkBAgAc5dJkPAvC
CKGblpvTojycD1p6njVHOjoKNWycEXBiq8+TxU+khsBLte3f7PtzCO9oFH7cc+bRHJl8HwEttRpN
2aMFY2TVhwgWtEDZ38Sn4T4i6ZKpSpuPp5O8XMMHS6nS4LCr5MmjT3VQfjR1yCaQFeg/59/BJ0pu
46J7gtiHMem9+0DaCYIWpZT/HdT9Y0LD3GvsOwmtE05Jw74fzBwlytr7e5Tj2PCV6EbHRBmAep53
eh3ApNrhStJtvzBaUS0ls999MfjL/fukDm49HYobKNlnr0VBO8g88QAxFlfKWEmf4aOSErUhbGgL
EKZpxvNuMqdApCHOXn/GLzJXQZoAKPYHkLhfOUaETwFEQ6dxeCfoJIRf5EQMG5EUtKNQROJDTFxb
0ZtVKL9Agd+tk+/h48IXcZ8sICY2ummdu0hHIvafPp0t2gMuDExcH5NFd13YAB4AzMNsCjR7wS9M
k8Xkmx5tFBR4+6jZ+gbrDzme9Bg2+dCplShIkIOygMbcCJrLsRzgtUtkPXuEPi5pCykN0TwRzQaX
7gMiTjXI4CPZRA915eFzVqGZeFoeR+XMWJwg8He6ZYwjK0NnE9m+C/SD9DUAZwpCg3ZRMVAT1PO8
Z9h0nl5zfA6OWySX+dky4H+W20KupE0937ci4Byr7slao/Bxt74RRwdL/AhGVkyyiBm5p4kuD62W
Cy2YE6MuEV6iTzVps5abvTzo95VIdE7gX65/4N51imYzNVLdesA6LJ1jUoAtKt0sNFNzgv5BxlyC
d4ugRXAPvoPjG1xa21GxSumEOgOkXUsNpGMpsp4L2qfnk50HzfAVGemTPt+AiVYW0pM7Oay+4/jr
0v482s9Fm7cOBD2qg3fQxkbGDEUFJprgWufq8Dh7Z/c1OZHB9XEfCs/+Ey1Byb9jg2nwcW30Lms1
WhF/q6iBqRi2ejjnmM6xl6cZcwEWLaWEnS1OgWKXyRcwdLcxWLTht/dFBEV8gc8sDj7A86rcwHyS
gVKnL5GeJkYf2pFTz8T6WEHXRkGK64e3r59IL5ITRrRaRLTzSOfFMSB6sl7RpkBDptdYvtwM1is4
hZsjNsRlchoq/5Q0GoPTUAbFguHGBTnDHnjSXbCUzPRr5y1r2+4h0bGkocqF7J4zu3y5eVebvroo
mIFP35/cQkyUa0d0Q9q0KK+WutWi6uQsFJY1euk3LwOAy/Z0kOokTTyLGqgwpYCzboCTvVDqwHXB
TJTwDHLQVxhoIFq3sgvvtSg8EvwVs3n61BC8tZ2xawCyAMd99UEV3bDc2euZp8aQuuOLVwAYgpnA
ca0y1uQ4hcwDUxFRSzA1ce50Jm3asJ1BPDeDwW0FzWDkzma5W9GmxICMVPTeYhMqoEugE5qPaLX4
brSARhB7GOK5KKaAGkSNgC0HRgaGBjMsYoHfoDvN8R8czw5rjYd6MO1kNGcby1b6RV1cQ6lWXwA6
CW57Ondm1xzu9/0Eew5a4MgYkcOgpwezC9gbQFFHDk7xkaOx8kn2100e/xFEv0M53H6Rmb5JWN4+
pBO0xTlFLUys/AWGJgRqr+RFqL1VUHpZeGdlHS6qJQItDaEJGYTR9ROXKMD+0cs100vyizhEB6KB
W3siYNTl5lXOtQudR/UURI/kD4hsiAWQgthFxBkh0jWhi2SLV9u6jBuDpidnutrTR09owHJSdtiS
KOm4IjomfzPjwh2R+T1ExhhhLV/+Ja67JxA56CT/dUBp68JLR32PLlOGoNcNiWwyDfqluCuGQp/k
O450TgXKigkguSDMeioeSTkleZMuIUKEZ8dA5kqG/Dy26ImJHSrZHCTPCTCn1UJybWR+kGPhjqI3
tAp+vuwhBMUjeAxwvyl2QHrxroR6/Ji/vftUhG/YB0oEqylcU284Avk/R2p8RYziGjBIcFHV3Bn8
ALwex/AvoRChGHe7RLOw3oqSkzyNCGKdoMl8/57+i4w+tPMbgjgtaBhyxhzH5uCMM4A+X1nH3fo3
eXgfXL9adhmKbUDRvQ8byCa1vZ9bQBNqByALiFKFf4MWAmSew9IH2o9jmkkPHSamSxPLAW2GixVG
3Ui94C0GheoUNQM1fjadz0BPikhz9aTsv8NTwEtyq8REMrrhf/lToiv9RKK5RgSLn8IgzYh+06L7
ncorku8r/JTGstC9RlSFqnMTNZmoxqq96dSJ/ETeJY8YqzCexHmtDCOIeHxT1pR8iO/bo68QZDD0
8KpQvq7BeanCghUHmBJ6O5wlmF5YKfhg/DecpzjJ1YwqxCP+iGTunVQA9/JuG4zQojEusSz7+4Zn
QrEQs1Mh5nbsEhLEC5ol03LkNySgPzbAB7viIVbhlsadJWirsQ7F5up2NgXpYtt79K/ibFeiiRKJ
qlhz/nbg0b0sn2wWrSt7NAigKMSD0Wj08F62657l53nDRN62lfjQ0RouK5M5DXY+SYaRAhWSDI+k
xMlJBYdPJCpLFjigIgpz6IZo7InoFL69IhCNjyhjY0RxYVdGqLGhDUAnsodqNCCVkfSPyTlio4t9
GFncapwhENSGUN9wNXDRfOMVA39LZRsegXJ/MBpn1DiRRFb2qDCp2yD5GSE5ZG6IJZzs5R+IQIoi
ZGBpyklv17tBsNWCC12EEjUKsRN5LBHCYhQxoFyCUU2lc0eFEeHYmdh0aTE/R/l075UpZTlGrYiG
I2nHF5DGo4MN0ZqtLIbIPyotlBt8sXFlzIot2W3J2N+/DORKKMGbcQojQhF3aHOppDhe+dJ9M1EB
kg4a8iKhoO0R+54+DmL3fk0qRAde0E8yJl4IfNPV5cfgNgjgRz7GIOGQ4xN9UDT1/vWlJQxzZxhA
/ntBwhyX7tmDpF7qdE5eahz54FaALiHq8Os2YDD3hh8okg/8oYeJmuSTQRMUdH70Ri4ksnfCUJTI
KInfhyOb7L256CRbrjxpwSd6Oh87IyEsXElG3w6nD1k1SRZLiIfgREIKATMGMrLf8IfSlTqmdidp
uhA/HqjqiNqecLIWHWiZTW/V+2BwKI8jR9iMgE41pXqSSHREp432ujVBnZoAdoZIKHxECf/sQVTZ
mILOiykcKvL2Gk2xtyPnTGOCuh95MtMMmKOlh2mds23zujmtyHrIYf/0/5i6zQCi8WJwrHKqsAHt
k8wKPhv1rSv75ByL2eMLopfEzDeJypdf2sL2/yec+OOui/yhuNlzXNAgEQKJ7APgc5yq2xlqr8Mh
fRAA7lJeQwaWQlaGp0u6FPSuZZQsrXzZaVKUCWgLnWoCMQSs2iEjQk3IAhg8OtRWIBTAAvHxl/9K
pXpowO8Xc0Jh60FPhG51ccB0iVZRl0mc+w6ZggKp0ohgiLpwfvLxd21BwVjwyGDS2xoHrpwFoqum
IIr4I/dVEBeTmyanpwD45CfkWvFd1gEMWEsdMZ4yRxV9WMydoI6vxPyjS58YE+nGKOOzrydOutK9
lXY9jQVmCLSnWX687ZtL+02lm90BIY4ksX0WJUn6Sr8AVAvnKYuV6yF/REqxw7GkRCfyCe5Zv9+v
vL58mVsoSacIgCz8FUI7kZRwpYN4GQn7AJG2mtevUcM1ty0OMUk1RczvEa56sgwZEdBdHW/o0GMo
i/GQYJ0sbSuN7maE50skolHNSAcmDDt+IF8zel+6G4JtReUak210pg74eQl2Xd6p9IAE1cLskH0p
iGeWCyKVWC6BZTyPMEOiIKdB9POhsM4FVSHXWkfrVNYXGyVpLDVat3QU+PqbWb3stp+fw6Z1iNSG
C0I2P1NOoJ3s/4YdyjQeIaIwjKhJEYsp2EklK/bLhZGN9PzrbLA5uJ9yLytHnX8OUmr0z92mlyEL
ifY9u6i9XVReknRG1fxGdk0O/pctvNz7VHYnEuXIIMqrpJoPWQO9WZ8XRKiwt+gtS7YCWIpwIC+c
torEj1VC2T4+zXQ2oUjlSnQRsR+RlRFFPfm3tPY6tAtvPl9nX1AvcNL8O3woJzkwJLzQN5EdrAJ2
EgEQ/Ehnr0DOkVb3NCO5+1st8tAmqrwNt70QqRokcAh1OB7yR2wUs797o7qgjtY6/83AdjNPg/Ym
SHUFfQqZNgl+SyiCmAeL3YDKoiVucqSg38BxIQoCja5ws8whKBABtfNLgvx5cqyIhC/TKXJA1rzM
pOWR6RvQZhbrZeVvCiNY7Wu/Bvn0TVbRkVGhCKrm45qu1M9pHwoM4Tt+w5y0jvhOywiPv5bXl8u4
8Ou81zo8MeSa0JBkTHLui6Xw/w8s0io/T6yR5U+eIHEHcDkHcE5Vzozq1HYRlJlmgJEOQJplBjFn
lBLkFE4XTw9GYDMujpnzaevnYwF8jp693B4ppDlQycX33P4XaB6eTd1Hhe/mxHLEMAoUTSP+Vg7d
Ll/JyQAhT9/3ZHWzM/oU5Hjwq2EncEP6IoRytpHsckmBnB2xzA4CurGAGoChMAVGKAA5DFG56Awh
PtZwZsUovgWW3UzECZ5fC874rFaiBwC/lKwpfc6+DHtmD8V1eIxmV/uT2aBzaYkCwa+/KxyNqCUt
V4cnryxEeXSUdX9A7YwxeA9ssxpovzCQDClfA5PEBUyvhPQvfTWyljDfgPpFriSgzZ82hlDO4ofI
h1NG8c9Gdy+VEtAb0dptiT86ydItEqllkAkzyU3uXj6So+OvroiEOGWSJvWOSyAIloQ+keMFBbdD
k4jGPCNsMiI6Fn6nTyABPULKw0+805CygYMHQh0NZZSogKCMMR+QEcbRolF/JvNhSk73NwcHwm9N
WjM8IMiOvsDQSX5szCbsEK9Tv4de0J2hBEB1XdIntgtWIQxNWVjMLAFDchJBOKPtW7syxOx2InXa
mGMUiAxIS9CZLHb79UZqIvPwn4LlQlMPCT1ryoRuFNnubBW8rFnluaY0l25J4j7CRTlucRtQk3Cf
J6oTumwcWAMRZzJ7aP5M07ndzXIrW/GNalyP8uix6ARgi70V1l5/6OLZKv5Wbk5QGr1bPm6E0KqP
zjROqeiltePe4J15BXAQ3sOLQa8hXXINfgyLY76km8ztlnOWblikr6wP1crd/a3PoO28a3Re3nr5
PhvVm8uowJt235wVkzf+NGxmcGEUoLRpFHuCQGWkzi6joI6vkqrTFoRSBmiWJqQnMh/CjSKcTGVN
Uv8j1XIUbbtUyggo+pQKDSZr7NkMdOuHWvqgbGG60hIbNaPfHBButsajYYu9A5ArL6fruS226hIO
qujLPQ8n2ox5eOqvBtr2TQ3IpO49xdkIpxh1DRJYnf7I8A4PMHZjYAbGHER6syDenpxWl/MFvxma
+nStD6u5nlnqPOOqMEamDTQ9ofEICM4UlxgTiweafXR6f0N9/Ov+wN7rkFpX0mi+pC3E11+Uz8eI
weLbyTBrMjctioXG7BciBAg9LTSA3tEWXQ0KNuQWECx98EAfKL3LQQQC2+A5QeT4ZmgszL50v6Ac
NT6QmR4x3Ri26w1SGKSIO5ZgR94qIm3PzXehLVr9bKMO6yNtm5PuUFBlJBu1hZuEkDNqZKAcZrSg
GkZAvdDMvBJpC+ABDQ/DA7iat/jrNZm/gjMH2pysyCMRXWP2xWWZZ/EDc2MCTEpPpIjvHGtH9IrG
ah+w4zGFnfOK35hZ4TO/V2aQfTi4lqeG/Z3piwJfvMpSEfyDONAvz46+Q3s1wLFojj9M0zu+sPxD
QclF2uehBTrxLcf+pVvlLjw2bOEMpj7I+H19fXhT7FZlX4CeUzAid7J4A0f6ugCNO0vILozCP/Pj
tNiW0bO2VR/LCt4sPmwl27EA5Va6xyliD2BlRq2nAz+nQaWJU7RYbohNxxPvrW55aHZbfSVc7Vms
PIE2hu6TwAHkGZ6HDzwUYIcUHgf8PxB8STSEgGCMX2CffPrPiEiVHpMvQunlEJTMbYqeZ6sHOnCa
n1ysPoB0rAF7FzSZANQkKwaBkEDRcIDH53+RXV0NH9ROYgyEyTD6n3n4Y9eOsrWRaD3tan8hn4mW
F5PPVWgOMS2hId0+U0K2d7nptHEWhD5Hz/Hp0926Qjwbcpe4N51QQaqR/tHFL2Av4i64vY65v8Dd
B7XQEhu9jDKhY7cVv4U2LSNzWprifoyOTgi49QUDBhh2enpH+CoNGWxWMoj9zoaVgR4WYDsQK4x6
AS71Nt+2qzn1nj29HyJDfY37nZGq2eZ8iYgp9JVRjNiprQ65qFiXYRRzGY06m5O1itGvinFx828M
zCHSdGxir5ZoCVNrYOwZaIYPfgSDNjMmPFm3VYTiZnIEm7su10WClH81wast7iwo7ZnEuNcY17Ru
kbDcMxISFFtJZUGC5PaZ8rQgMEJTQ3tLcUzvQrJyiZQhsKutjtHrawGbjYGgOToTEzi4+uX6Ozu6
LwzS3mg91a7pPdvAvy5TvqtGOXYp9/5lCPmaSf7FYZTTilewKHg8baSEsNEqUPWoYBJRaCvkogTB
/+UxdmWX8/DsVCCGUi4lI/RWbMyzdRsFFCzVWEgv0ypP9vtgbk2PSUSNAzlbjXwO8Bxa2iA5VfuE
baEWIz2SttluLAoRq6Ttilo3p1mirh8DJsGrPggKgGXt8DpjajZhZt9t7VR8lOj6cM6fLFNj01kl
xUrAq24Oy0gbw678VRapxll6Ptdo9XSxul8WPnKwPifRmaHjrmNf58S11zzr/kyJQMShGrVsZFu3
BCx23pfDbtkY5Ywx3vF58qQRTL+F19iySUqM8WWzojaEQMNt6H1N692hsSpcjs6+BA63/Y0zeJA/
60ODgncx1xEKOrkrDm+eX/VevoK7xdsxq+Bx9jivys1vQcj8acPP00E5OCdpOigQVAiMHVD3vJ+G
VwG9fPnG0W2hsEeWT9cVR+ocRhrSFMB+ybT3v7Q1bRNGGSoxGZ/fAaDmgEXsFzLsu/v+jbGLpbIP
9nVUHbhThmqv8FbBM2aN4nGLtjSKNLglAjDMbawhzyeHLFVHwWl9+TLydDFUmTD914hvT8BPQDq5
nbC2PqN6CVi+ZCY+LVhf5VSn1+0dY7gE6EO22CtQVjedI0Lmv9J58f9X0Fy3SXQpR8hWEWBDm4aj
FFAnZqlMBAlAN9i7g+Jmg2yu1p9dASaYeSY81x3fehCyyhgRXdHu43wriGVgc1DaQzeo5bRhHMFJ
4TQLMUHHLKIcXBd4QswAuYp6u1iHDczNdyXyitSz23f0G/00PJHLaY3iCs89+ITtw3N6pwiohggj
//nzAPvjoAYERpgoVFhsCDuQBDAvMdD7ADMETAXuInUE6ErEaTAkYIWh5QvNBGav1WKgNIOtnSOt
bWsYB+469Jz2+qREEXGs91RGjwcQZ/gpMAGllTKtER2jmC691snllrPS6p/dfNoGlO1L2HgOEFlB
k6+NqnZ2oPjFPbXXoZhEJb1rjMroQuuScNWGK3lcdxAwYn+cfNR+WaPucVitAWVU4CwHyBt+x0gt
XUS0df9CqHFZpTVIsXz8fkIUV962sHDX4qTB5r/2HhEgvM5UUfFy+sCfY9vebX0Bolk9I8UJY9Kt
aIetnCan8a6iMzH8zjIXifGUTY6fncNTn7bN9LPDirEENUzn6wH1R4E0eQz06SfRbWNGdh4hbDq6
O+fdFRrQi1HnDlG3kyNAufJJrvE3nfQCzYKjBOVp+gwAKdccu7zkqMNmZ8hsY0BmIg95DO7Jd4vP
cV/DQRsSzKaNnBscft3N+0pQwxDBJSVQ0NBq2OU+i687UHgGEPVeizfOwI2LkZLu4Js4vScIbILn
SY+MkaqACDrgBoDBC07uPep0VeR8j2toSlfkovFBHoGw9uC4AeuzDBAhOA1vGnxqv7eU6RChiIgJ
o7kv+R3Tl+CMmuKm4zDm10d8Y/AWTA3ocbhBOm0vJKfwbbSK/mtXUb/8RQaDh+j+SFKeQBFRLKj9
1uK2UeFQ4so+Ifeho6qWaBhT/JJ5A47l5Do+/BoFpwxWikN0afunnYr4NLtADmAdgt/bJydsU2Qw
qIYT4XwYNvNtpNkIomXA50/yZ/TLmMQVcPQ475QecfNdOxc9NXcANe18eeFWlQH4Cuwi9fjKUlvS
fL/NXt4rMWCGmkkZfbDVxPI44sAbmqPLujl4zR/Tb6wvTPceP0n/SJhIDDqDT8L9giMWU050j8OO
f6LPh8ZAeESgdvvG8F4Jivgar8ZNLKosE/x+8NqAdOgRWREw2IIAdZThE3HD/guvWMwVAlx+g2qq
H0wAoi8K9meXDgVt8B/2A6IE1+i+UPnkrCKwoUAUw0Uhm4LXo9FUQ6rZyVJlWAT3GTmOEhtBnWZx
tTwjuNvkbsXtxVe0itscBNZ50ZhLdZaTSgH/NYIMclEOxn3CsblaQAP6IabgVH1zeV/X89P0AQXZ
1XemiwgNidVlf25HAm1H3GjWhDmFseJmnMHltDLaAhm1mJUx5b8NWrMPspoY7FQ88YbWZpotOUsB
yGFIiakS48ZVUi6wvCo2x4mJFQGDQ/+4lSlVmdxCc/nlUiUl0xnk+8C0rJyCKqJtwzHgtQpDwQge
S4ra5WX54agngxaroRPG5E6b0paWpkVgMUGMrzwuXq6h9rwiSwINBNQ+AVrKwlLo1VCv1qX1+thH
Sgk0oTuB0uy+FVRdAV5fA+0bf5iwfGPyGQUaFTieYlCjujwmx6Ub79xfLtrrlVSvARIZkkav0g9a
ToLAQl3ktcv7QtSyOHlUwhnJ0ccBGouANWDPpn0FBYZwlahbLn9IGpggv94Y/hFcqCojlqjAuZe9
4R6WO3x37NCA+mcpusGZ6Kz0ntyGz/i+E2/WJRtduyz/BPTJ1HRfgsOvr4zilgMS9k1mGcdtH12D
j7O87zjoCUQMAFHnQwwqICQJijBjWyJr0Yf6ymumTzv/jPVJT51yk8FGGPSKSJGjd5kglv78oSFs
Yjq/PU451NvLGyRBTlAkmeZIhx1o38TzlhGw15fehRVgZUOOEjquzbRHQAWDmaKKwm3Y3KGYbG5D
AJM9oiLCz1Y5xNoq2LRAjr/pQD/tJRjl5TkEJIrWRDUEbwL8FQNmuGGYLgkOX8ircBK4ECblPgMd
4c9trrxXXQmrG+iw5hq1BLJT28Sg4u52AJBodq7yijnN8FUPSbHOISlbTP2pcTzU9hwqKFoEcWcy
RfnhFaKWxQEbgy0zWVegz+YpaMv4DUeJVGVKYPn1hMwPLhXJCcDFJO7T9xqNq2fUa23ARcJniBHX
oRUgElv1QfVB2CF7Rc/wTJLVv62NOWtTCJTcBufWBdWMrucNYQFQJ3++FYRKhFJ65AYdDFksFh7c
3C+9rTPwD/pYd84FXgi/Bcd9anBMz+9IEshK41lk4gB1xBTIX/uw5PYw6oMmzG6Vi5QFyxTZUEnT
CIBwjKY8Nah8rDHKqcCoX6E+/ZqBRxeFsbZ3W6c8F+YPAJ+DzhJJjamRnG3MQVkASlj7iLMUW1bK
W4SnwLn3RGuB6cGYXoDecWoU9ukvtZlhmTMsNoSKQ+R60OxCzRsFuYUMkJSrI4582/uMmASFU/yd
4OlMpK2mNBw8bhRrNSWXy56x6hot9wRuS/WZRFFB2Vd6LWw09ur3mb5y+FXm+ic+7YgYEOiRa19X
LTQWnmsg9CKePY+N0m8awiw1Rjq0vbpXNAHa5Gl7hZTH9TSEOld4mhG83expqzVS0Zict9MTcpXk
YAbzgLu5Rki2cp4HlX4Wag+tHbPcYXuFvOMZjO6U1cPt0KfX3Scxt0uc2qFbOA3C8v1PPuJBv5Iy
HRLGOxpgT86vIMEFs5eiK9xgYsrA0o6R01vS2QZ9pWzGm6Un0WfVimn9tPj8ntAmekvI4SY5GnsI
hY6pc2kKcYQshnAAQ8sGqerBk07nIvFDVYq42B8eFn8vbhkd4vo/ls5sSVFti6JfZIQKCrzSN4pi
ry9E2oIKSqOAX3/HrnPjRFTlqarMNHE3a801GyOwj1BZYUMLMj17IVWNHaUxu2mMw+6RLHYHOQjO
9j+o8dR0SK+hdGasJg6GotPRdP14QYcDJcGx9A7iPEw4HHfNwwWH/kKps6flTuyNKY5dQtXKFXNY
jVxYzwxGZIGpsqGPj6fPq4zXXN2CJGvDcf1ti/WqW0vEgSEsHViCfC2S4A4tSofkTNnR4neImPYW
zIYP/Ug12J+C0IcH/IV2YnvhkkbRFuBzUVxIewPjvGM1J8LXcvj5tXdoqQWNGcNSIc4TyTWrIz95
YbB2xcphmWmcZN/lTPgVJxVewll4oGs6aDqHbPFHSr1kDlZ4fJjmjsUQW+cNj4Qeioht/GV6mJwZ
b2FYyDHanoRFEDQkShyBggKYFSjpnnu4rly0TCTKfaoYffoLSai5uWS412BWo18jNsjkTJM03gG+
NmfM90SbL9SP0IL/xKDrvuK1wQ0GOelbY1/RXxU/wmuj4P8A2/m+Ejuh/WdvjM8Zlw1iTps4lSi2
AsmDtjSOULHj2CaIAjybBHM6AZGk7CdxPbLVAKBDaKKyzUxbXHdxNXk8/Ph9ar7wDOTvv8z7Lai8
GwXdIohS7CqnTBbA/oUUY0pNSMUX0Fhh4r3E7pQxxPV8fpsBh+MMFo5wrJmOlvz6b5yKWIgmXqQS
4K9lHyi0WU278kTvvcOrz5xiVnIrjSlx7DR/1csarHJ7dMSO4QuRB1MtUCOv4aip22OMFP/8pWZG
jIlHV3H5pzsnYRB5NQf4KOhYQq+DQgnAcU6KwvI5K1qDBAMN6QZ3v2KlF8TdEHfLBVeaNrKez8l3
hOamiUPkO7wn9HiakMlyCqPpYgV7lMYBuZ6094iL2COzIkTaw/eYo5LecAsjgVkIhn14BBhhDa5X
hVHOShWkhMOQqq8RNdMoVKp58jlTqi3UPUmiW9SOP7937D8t1OKSWKQKB760XT3WzqW/PEkRZCkv
5tjTGzoTqEActNBEpcP9OAJHGzGgex6zncwgFQtf86E5pZgfa/5f2rf5YD/ZItK2sT5ADIw9gFjT
poyPlgeThKxYoWeh9Mbo/4yNSOF8c+OM/RD2AeRYYw5ecOECp6ZYt/PWv64Z0V3CgeJAY93KtFk2
DxxYBzIDhuFbKtf94U7IO6zvhLMrOdHAtmcKPMWmhU0ZK3bb32PScpuzMd6VeQA748yCqDmia5b7
06lMANCLBBvAdRADycJDwNthi86BLFy5ndWb/DUo6I8AxOwQR+Kgm3b4bcAIYRRIliZLp1mvuKgS
xIF6Avho9BaXe2XEqZP1SYjg6kKOINQIEJphlfzcjGirB9fc2+6NmEO2q+dZIi2yvzlw+aPCFkrq
m6teUxdaPSgclllDQ5ggiIgT9j38FQ1ajkXrfBRzoMKALc+Mk5v0beOR81oDMEJAWGa4ADCkFMls
NrU+jdzLz9wR6aBiHv0j9pYa8nF4z4TX4uLLCgHWsPj7sJyDegCX0BIdxj6iCcTWvDTePX0XBJGg
awXnwVxUqGxSnHI8bH7G5x6qi5mNKSVch4VWQTqMYYFi3uGB2zCAraLKmWGkqW3FOJTOucKHgYJ6
TrwcppVoQwg9s94rMSU5lsvjzgxcwYsS+U1YRKVhMn9PdmOkUm1n0wb+7PfNMYWhI5P5P3FAiuJw
hVfHe0J6F38h/g1vcjnho9xrBg61h0hyeG2Iy7j2lv+s6qj7r7Lzs9O/Gnjc5hcQFTo6hDMQ7nAZ
HYr5AJfNE4d7kaQaTF2TkWGAMMyGv1Dw5HENsm2TASa+ai6+dhiPiP+NDdcOxBFFIcZvXFPC8SRW
jRllK+8qR8CUmh4kWdBDUJtgCzfF4dPGDpHPCirLtHuGcDGhuhIGk4cZJmerhbdQjAtv+RiRw+Xi
rVZTbB4FNxQ+BFgfpRKXNG8vhe6NiSTYiGD2nFDZ4mtBxsubDbaDEcOMfjyDPsGER4nazJKcZCNR
YnpoDTx5OXByt84Y7FNMI48myFZZQNHiQMTPVGbojW5IaL3FiPErYmeSgtXLLJy8Tf2irjR828mt
gx6dXLW/rIEJwFcA0GNZHqD/50thdiEQ8qMUlEtBlHgvRVYqNzOVDIBfTvmP0SEn1U+lA34JapUx
vABeAecDAgqepS3rjuNRHaJVYxzPV33b1XRwRB/7REuPLd9WdKRVlMDpPQOO0kNCtTBwATMDlqtI
HRDeZ+Y12MBj0VH23CL9flzw3CFlBbadGhfhXfBjGdp0LKzcAKcbmzpooVvE6xF4KVJvHg6dWXmE
vBCkBwUOVGHJl3JPpgGgOpgazRbH0g1kksEmC9Hs/2WIIru1mCun6+fdkPs2VIi+lckm+o6TDEZJ
12bjaJHASNIZNNlihwnr5PJp1yVL/2Cjg892XwPO712Fl6FwFoL64LLiak6bmT9ovF0FrQcn7Ema
GRNppL8zp+rR2hh9JFgWuYSCma5lLmT180JI6i0xqiZr1f4Ch3MDnpklM7R4d//xrfd/BaPXOgzf
0IT/oEzV0ZB+28B0yeiCCtbbodOXpW9kc7BUU8Kyns2JPoH0vc6O2zDpRNIh7h3DsXXPvEv6je65
mxrj2IUWA8EW7jDFj65wVCQjaq5mOnAXKRAlnPlTaxQwWrkjV3+9vivDPdWwNLOGqvuz4p5f/t3m
iCeKD09BgmS82XeTxtPQi0BXK9iGRg/tnSNNH5WfvaOJhpcCEIMRr2q+M8Zo/X0eVPaW0CWmRyaI
DyO7b2z05bmQChDV0wBkUIwsG1gHn+D8/q5UY1NY6rTkx5QPd+MuyAXirsPr+a+JNJcRG4aZ1fVG
UgZFlvBUPdKIvMjuLD0yw+mcEPFAUxMV3i0Teb0imH5B4wjSLCwpdry5+mgOfDWCyn3k+a4l+G3b
yZ/hD7B4AOQw4Fk0+n1aBXXsPuCsnhmW9lavgLSh59jtqcA8X27VFxjhB7/fgq7wC79lLFog1dEw
WJhBqPzH+Yz3ckNFvbrHXB5orWH6up++S6syRHFEmVuj7fo32MCIomK0BKrWogwzXqgIEezhxFyb
+f2I8OVpPWunYBL3uv4AQlN6d1FY0oIeibj2nJH1yme9p3XCs4Dm47ZRv4iGh7I9mikosYd+L10n
td99/hIP16yUPjkuMG7hmHvrX5SveyQicJEgs+HVL7ut8yMx/GHjtW+otgQr9yWyM9xsUwAfCqPj
1rzXVp/+ufmTh77EKBBGuGIOEY/lTi1NRE4gbzRDKdXTiiiNl7g1hcy8gGJu9ZHr5/YzHrgckaMI
uwmTxcdhdCqhXiEEIxJShmwgEHGawtyDFtZovP03wumM3rKBYKFlQ7usdv3Y6vOdKuJGIBndt88a
o8KsOvaryZ0Yk+w6qPxbdSyucger5TW0etWAkYWbMoOGr3r72r1CM2uOlmdOQwL1oMYt8rVS2Ntq
kRqP14Y1NyT3FPHUo66du/S0+/1ooGEBwFKhZBmUADIxOvQ2zOND/bBfqTcCURssxd/eu3lbv60M
v/oXBl/D4muqJWK8ZF5xLyjxabyuBpid39blxxvFp1GiWG2P3mMYys1kcDv9lJbUMhDjDKlYClWt
giHXg1/PRCZ1RmNvQEDFtwO2GI7qySjv23wFgODhbPRcvHiHnskGRLfo7cb99Y+rqYE7PkpsxOE0
l73GUSs9Cmom05iEfMH7Py7/ozT+h8IhWX3r/TM5pW8E3fjdymWQFcsnPVb6xrVCCr/oJ0vQjR6z
8UU8nCVft6kZnLQcleSTfOwGKZn+uPvEbhayrRVc4w0vFscoChDmm7RXjDXGkO7ML20ccTggxaKk
52Q1EOZjOS9NMAUTzn6ekxqAun41CWNGdYa624soWoKUuRYXNBf1nKIcn5ixnjAqLkLUjZtRBmlM
XoMVE5LGQI4qnxKb2ql3Gl/5QaAx7EY4TnBaU94ZBRbrHTP3hDL50FuAAovyE4YM7ACICoUTd4hY
ctHmkKVJStNk0C0+N26O215NHYk7eUj6ZXf8UW4MYCUy+kkk902B3LRO93V79KRTfi9vjMVgwSmT
BoNujmqmqsXX1cao8ZMNc9ZugIPb0FUeP1iO/fmj58no+NEAZF6cYBcF92voDUuOkXbx7q+KfP3L
vHLk/z6cLUysYuNehUkZlJC9NJNff8k2D1h0vZfViF7ko1gKo1FjCPlvbN3AOEp9qzyvzwbFDAlr
TAVsKXNIjdBAPeLpRzn+/G73i61MgzfA+3mS6Npuylo2C/idd9yMjeK5eNd/38c1NRrUNlX4GNiP
/C+G1iHrP6LBc/f5chuir3Gtcms4eq2vknUMwqyptgIZ3NFCuoGHgZmJEvYYFMbpnLn0JXvZMnwQ
KGIxl/0Hbd7AkutZz2CKxRdYD0YO5KyHT8WCl87dFtxHhgNbj7FdfHeoZait6PgG2xeqKmF9eCPg
HUm7iWRe9nungzBkA3/BhjZzMICqUTEZGnNkKk6zXTCL4P2GWDAwfrGBjgiZ/zuoEP+zMjEhp4No
ednkH297SNwyDTVdxBx3q02LdyRxhENFndzm+z/SyEV/3qGih9C13k8eE2Q0hb1VB/q8kKgyjYSj
dOw6vT8UNDXKO5HmU/K1HNzwC3yy/R1HaRoe6AU8p2VWyPAYzhFEXeoSE9EZ2l9K76fZwkRGmqAB
x9J9LvZ4GrQjffIsjO1Yp3odmNt/gZJKdqGUnbN3FziQv9hveObkwUS8YL82XEiBJDhwYxtozP55
bQm5kbMV0cpbXllDDdn3cOIh2O/CJenOk03OWEpwz/3Chtrozls9vcDZPYFSmpM+HhaHfRI++y6f
zhwZsEu2awBSEtjdnDNUMQZ96wSddjLRmdJ4jgLwDxR7qGiMVWO/7ZjAqaiC+tDTt8OBGYNSKsa8
79E5DZlyI5QwhFubhfBig85t4E+20tRxWhgmxQgyfxssLhQoDkZolxeD9JxM8vnA+Rn7EM+0yR4q
blOYX9K2wzmfBTAhYaazMyl6qCiG/NpEBMR5ZiAtx2v8cU+bW4K7BLJBThOE/PQ2b05CTpvhldk7
VphEiYICgiWy3Txhlkx2srmTiFxO0b0qa8ZcgutNG8atEsyEnzEdgwvnibUh+stVxulEmSUEAm9C
hfQhmLk+XHFXsV8AMF5GvR2wtFRbCJdvPZ2S671t8a1ELGcwOcMIAYgBhz6a3rmwRbgbNRl4I0OK
J5q0axQnH3PBGq1iNAi3lxMW1ndkP3PEQp3dgz5ODYCCDxrp5FF679e8IH71Ve4ajorxaxW7d5ZI
4anLNwNKGWMJcLfeXFbc98h+j4MRVBlizZ52NtyMK39wd1mnBBD89vfUS+9HKHEVBCFpPuwHF8xv
sZ2bWDp+2CCzpr1Q6stJiA+esEkpm8HhGNhMb8rk9jjeq4DDNp1Cd6Cz6u6OrG1kRPYIONYMwH7s
Uuax2VSDJmoW/Z3yvX6xG7jhwQZT19LIck/2Q21D20e1CgfVSzsHLkxHxj3d/Z2Wqmqs9jfB8KY1
JCIuoagQx2Pg/oA5BJeGmNZyKX3CnjXs6TxwDgheYIngpgRfjL6Mti3oHpqQQiAKQLyl/65PbPKg
CYpUpqGtccWpyy2NJtM7WN0wqF/wvR8O7yrsH7K0eOcY/CVLklTbkfNkuIyu5mn2EfSXvGPGFzLp
mIdFk/apbfVmf8Ds8AoWFJektT/QIeCmQf7w+bNkRz9889/wunSNLB7aQq48HjdUXJo/g44MX6v5
rQvLgT+QkYEQfGlfhvP5HcATir7eP4kDDC34Knf56PreEJn1QWj81rPzmh4GsGYsJJuQ82d3N3yc
ulXlxXqySEKa5+t4JtYGM4UOZIzG4iZBUBd2wX3yKBCAIAsBoFkxDRV5uUw1MIa4G/NvaZweqhPj
rAbZ9sUIEc8U7Kx1abGwj/YUwmx61FzuYQGeUmLDhcbVSAQOXBsXQUNsMrja53Chn9i2AJGm5Dgj
QrbTxlSnPWQoN6e3pLTHk1pEAwAuLVJ3NPmuHux/umoFDE3gQxUjss/hE+Zz6q2W8c/fAEdSEhig
Qg4eVPcIP6/wrfSECwx2PnphhI6TnvtATBcgJl4xaeSChlj8z91WuhMmdTdIC6Gx97K16O/p31fw
hDHVN2Yi8JXwCf9DxwYK+nR3hbSCHSEQcKhnaOMtkcYGukI+BDM0gaIzMQTN7gbOY2RDLv7KjF8G
zNXyyqMjAeudfaaPCFMsNsgDiORZGzAt1LedqD7fXyigvkcYqSzpCyDc8W6OZJeXlbpKgNNbMuOK
/25XrxuytvtHVwIg0DMBE17vuVK1yevgZRdushTVPdJpZX6bnYPRXPqYt4E+mNbGh7N2Bmn+kg0E
L75obIQ6WG90BsYUgBhgJg/YAt2B1i72a2+IYG0uxAU4vWIjsA7vCyoq8PtTRsODwKeFsejciR94
8xYZ3cqH4EGpfuvBP1NkHs8Tmrc+3j7sCh2ELfcgGSdj4834U5fl9YALaXgcfYRQHC8JL0Qd/NZb
NI7mkFSikrbHlDBLILxyBIEHNqhq/mie9T1yD56vpUV8RjY01c7+e5z/RjTYUQJthB4fz39DRVMN
lclGlPUkoUNdpA87RXqM9hV6VOwQyYb8qm8RkkcAWafflsv2O+XJmd+7hVfTaA7nSR8u8hNsuNqk
jr4x33WYtjOcFDOLDxNNVnNvXpaMGoakorYzJpoJdSQVOVY4vLnW9VVYb0eVXLdkatBTrbw13M/x
ZvLXN/PDtbMlgesHCfthqjKEkGvEPsFUyV2q7npMDy1jtGNWb78HecwsX5Pxy/+8GejTx8bh01g+
gE1YbTzU3Bge78D7qM/RgKENVXzp7nx7bn90ePwWVblMv/awChSoEvdQ1szh0K0Ahuja6X9oL5hN
I1fIXFWMmquw/pczBatYfprabVGbkN9GL/A49a3TWcboHUA4fpouv41bbyIfYHkrcLa+kEp+87Z0
U4UQsgEnDnex4ir3wwuxt+KpXOSvmcjguWFeR8js8GsGYj+yZAsm1F8OHIqNUQ8qv1Hb5GRg31P/
JbGv0FArNxoZ8M6xA5f/OTQx2BViFDJBsnC6U6edIfBKqlFP507b7guqGwdL9eOB1FARyGlR4LG4
xYztKFvfGSaU2j/Dnr6+KkeUIRdV0jmUL+X20i6ck7ok1czbswInKJiUKXmMX2symVO5TpQpOiTs
EKhBt6GF66ml6pOTsmbGZKgrIYQXsjoePKfqXdW943EgXFdn3iJdXxg/frFIdpRwgTXObCWKOywP
g/+Ea70n98Ab+0xjAnVxv7+d0cTt9o8hHZkMIvrsO8BxSPdGgbCA+bz17X3TVNYADrV+8ybO2718
A93hGUDYxnZrUW9b3RHF2uvkTESI5Vu3tsIfl7TCPuykOd7lcG4wIewhidkPfITeY7e05qshTmof
xKhPlj1RS+oVCqJGtfZDxCnDimMu3fdo0YEKaL/53fidYoIkYPXFfitm/P2RyODIUJnSh4qUA6K3
xgTCAqeLofQ/tgTNwfQgtAemesiozxhlxNEQGE7iz5jZ/Zuf5SSKyAZYc20G/cVgFnDEgtgzsLwT
MYo25ENcDtXugs8a2MlZDBFhr9DufkvERaBYZLEw6YGJrDpTTNGO0DiFoJWvyLD2zUy5erg0yeAU
LFAafePOkAj5j1NhLiLoOGoHJDUVaS/ywxVMmRv0a9QT9+VZXqjG+0SK4YZFvEkcrJmi4Has3LOG
pP5lZ6m97LMz7fslKgJtBcIRNUb61BmfB+dxaD5lCgj9XuiR0BSAkOlnkfIDLePt2QecweoJDu08
5WFHhVvxiLCN3vFoj53w9WtNmIf6B+YYf864CuZGpm/IVTGiqDtGBMX9Z9m020mkL7mYgmPBS9Xr
41UmXBKZ75OWsNuVzDVc3whZFqGf2dFmB6MGBjwIgqS7aDcZSzldbazDv/0HBV5tWdaSgyvQlozr
N9eeB4JuhljwT6zJycHLgNkljJKX7y2cucWnWxqi7/HM+nN9aGhgJbq8AJJ8HbGTf5NrCEhu3KNl
eWiWEJWN6OOepfn1Zi/v1pJZ7GCOHIpQI1xHuLIbo5b05gsEAK3zH5cFOVA9wbzRRyHB3YedOgku
TTUfDcOCBEK/n3rDLIBiIN/d7ApbjLjIOIDhwdWB7PkWynhCGr/bQj4MksMIOr84WUoxL/5YCcGx
NvwjuDWaLsYeGhF0swP97ZHKD699GKCTWSP5MxwUBRGPOXOhgrf0Zqz5Af4Mrxnbg6Wcp4tBPENn
QJPMkiO+NeoM1iHrj0woKi7umDfaF/4bEm4k9o3gJsA0YrIKy+D0/OowNyA5jd6rO1NIW4V6bv52
49s06bbtfa0UuFu/Zrx3REtIX2aGOKdV6wUFKAqw0cuv3V/uJkqUIuQjjIx+ZeE41MYcEz16ztGQ
s4xprbUQMnemN7+v6XB6KYtxQ0FL5YLz7NOUkS/aVDYUj8gKGDIzBEkZqQkBFkS2bJkAocJltfPE
rK60Z3hrwTqvcREDi4/INXLI1+xBSxJhUgxZaR9EWk8nzAcfJZOQbJFJ0QvOBWwiMB8ZI4ASYqLy
wUAV71JrLEdFaRTcPePNq/NehEdArvNeUTMV3rA+hRPCdJS6F5z38xcToUutrtS5/MUy0VdiKnEt
IdtG/rqjGKE/mReVbOa3PXj+c9ezwNj/oTooJxZgUI2TILnuTCoup2n0G0f+p2YOkXPYvkwx5FEW
l7dr6XvSmRpsAIT6nZ5/AcwClazSi5yGcUQ/wFBhuByjpYNmamwzwGA0wf9Uzo/VXzMJaQ0bc6/u
Yj2b//l9fXlbsveXfeJ9mXHcDNInmO5bIS1lpDLKYG/thXg9o2Y2c4aMxWafLNKzNbZ96iqj0+xr
f/vZdjFe05B9FAhy5rV8WInV4Hbvi9RNd0mREhvDm755uZ3DEcePMHmf2KESvQuzEhOossEFiwSn
/MLwDmECxox0a3ph+6FIBM0rGzU0P6j3p/yMUGnNOvLHx/IgkqgYcBG0c/S/7OHYZgS0fkdg11Gr
4qaTv5x1zvl1Jm758YV/qBsx1bUel6aMbYuF58WLqU0HPd4Os/Of/NL3RP+KxJbJAMleY2bPw71C
ITyGy2VVtC8YFF7uD240JcqGIkcYsQEmGmJkJY0DMM6Hr95wMqF+YfB2M53exnFGjKnj2myVKBbW
0SltIbsD5c5CaBsXKzrSlNqdJdczVrNPpNic04yM8WVFKhVc83XDyQu512HEcNg9YZzAjZHM5sX4
+Dd5r2AUllTnJgHcArDgsP5xy00px4XU7V+uIBMIJqeElmX0EzsOEjFrF2aecAjCY3FgLGetErvV
F6nT9xxr76N7XeYX9zf1iZWFH+EgCxXj9ucMwvAL4lDKac/c3QdTsxx1IiZz9w6TLFxWnr3JIMo4
YHgu9Giq90n17cfuZs8gOT6hXUOyoG1FqOky4MRhQzNTVIGW4q6EiXLs6c/CqWj1jEE7Uc2mh/zN
+imMDHvC0Y1WjoYeTtw5FYnoQlOLIRQ+Y33mUcYryDTzN29AZMxo9LXOj+8Gdl4VRN1WuBOxASVz
iUWJyzgPOwfcVULhXwK7u9avkTBq6f7FR41W332+S3AARN6/ec5hbhs7qgyp8EatneezWvMRlUhY
2DL0oIcUGR1T2QKsBt0BadAXr6/L7sdpR/B5uSBRulbrzEIQ8CR7bMAfpboQsUrwPuuVyJ0goI8u
1DqkLiAA7pEYA1cbOtIhBKOdCNmYt3D3UQG5R/5VCaevloy2diTMkypqKPAjfTAH4B2wpZJDU3DP
cRlGEBmG081jQw117eO5C03gDAB/SClU2KCGeNExVPJqOxhawwcyNoRMSHZJy+GlGL/Sn7UrxNMW
ZqQDscZEPjxFO6MBMQegZlryBRDfi+NRREYATa6qSOIpMAGHqZTqaMgO8E0YD58P0qSKZBxTqbBw
RSb+arwRvbNg7wD/CMsJqOeCZGRWIsYe/ib3PmG8XFPMbO98G7w9dAhhR77n20YJFRwoqET4jUUF
2YnCPBVf/yU5s47H2O+j9hqdduPP+h8x9HCAd8iuE24tl9Rx5rXv6BfICasj/IV8QrosBqX2CsUr
+vbjTGLoQHoFVQ6pF16892ZNiP04vM6fPqNyhObgZUBRxgILcIzDa4b8ufmdz6i4iMlkv7C3VuCj
GmAETfnPTK1egclJxk9WcZXgB/GwZjAdJZu5KTe3GPlbUFYKwX56RbP3HqQIo1Th/ZiCpUDDXM9s
bQcpW2Aeh3xfn18/QQDvW6Bjos5KztOZvAbfMmE7dUzQhUv+6rclaRONkttDzWRVC9xVDQaygJ85
UwSrFDNPLLQpnl+K2aA92EEaoW8V/MPhlKnTc7cZUmCMTpigboQlvFB38ZeUBp9wVmMvb8pjKE4x
dzBKIUKh4Qg/QhaLuIthJwqCB7bDZMmyHtOQ8qdVXPREtdP3BRuvHKJxQpT5rtyGSRoiJQgkqE3o
BRiMIYBiGoRyREyfAHtCsNJ5gS3fC+aajfPIjDQGm6mP2IKz7xdiFekEFzYIQ4IZWMADLsYDXlBq
9d82djn4yYhHKlx1oUgeUkhrQhAEbpGxjGKHSTEU7hf9NM/gXyDRSI8z59fZ4ER//4ZlDJuFbfP5
/y9TgvIqUhiYmf0jYkGNJloW9IYFNuP3A18UCRoOuHQNFCkSxPeULZKbYM0/m01txvGc8vzh7na9
h7A3ICLNoxwXpTqVEM9tzFvwjP2vnWCNndIBCwxJwC6vBXfEP9Y91PGgsF6dkV2h5VRsAw20BMXk
h/NG8CtboW8X2a84vsKEnNYDk7ZaWW5gq3GFSfpt++9txePBW4wwIDu2c7jiQ0pZ8edTmOlouP7e
xNd0vB9xZE8bhzJZB1jnB0cmeWCWy4eCBQqZ8XqOPoTplFhrY451CqgBgq5vNR0mB3VB5a+tzmKu
H+Twv/o6M88iOH9E8nKgQe12me77EYZZ5kj4cKMf1N76tR+4wWbHXUZJ+7Pv1ptkyWs6E+Jj4yM+
5ebGi+t7vYS38bQoFXL/2Zm/m5HjkGb/he/UCAsC3VXXH7/NOFhrfh7uud9VWlsM1/bawAH9hWOh
fhgTjZnbiF4alspLpknun/ZMRqzti2rUnsi7fdifgIzx/aq+fhas4xaHEqNEJwWKzE7T+8BDIn0k
Dt1l/LbSWcIhPfPTc9gk1l9ucXKj509wOXPGgLtmPn0t/btm+iEVGG3Ss9O3EJu2eL7p2Mee5x97
j7cAzle55fs8HTqQIIAJ+pxsKn9sRcskcjfMeu/GEl+CxjQwGozOLUVWzdkDrHrH0hNW/nR5D7pJ
yPioc/01XEIddzxxhVeJFUI6IKlTWgMnCX/E3NBEovc96s2vsaIjfygo9fLWQXYd5NPrzTzLtCp4
jRjnZW/uklud7za/fXBHJDbSByeU6RA0aJKdxugGPmjOWwe2SWVhR5HbaGPdM+Gy+bRhLKFXruZd
6XTohVFYmawS9U43ik78ZeWyeTuiSzvS0SFZrbYYj0PUAHp34hAMuZwCxEW01CMw5ALFifCEvD7M
K8/ZPivn85kyFv/CBHbPOnHpCITSE2OA0OrrBj9fZvPjNLwGCXyLLwwr6eGytmGJf3w3ai/4stOS
GzSka6C7Rfi37JkoUUS+Nw7cAMg0ZeY4pB2NsLcUDk+E4Ri+ex15lALr9/ptDME9P7kORvra34w/
5No0zWFhL3mnNoO+TfN/je4WdkdG/Rf67SH84O62xA/pYeBhAnDH0X2BIKrfTvB4eAcFVDiYgsEk
i/1gU/+Vf8nP+iRmaFi1s0zBf37mMtHVIFR8/2WvcSqhOd50GdR7WtHXRlvCy++5iXN+Tl0eF+sZ
BwfrI/DxxzZiYy7f0wiGqzYyPkyFV4mjSPORGQNVIp6m8wyiMeUcB7X5aSf9x67fmWU6l4Tml6J3
4IMtaGM3nhaMWXQ4JofnHFSNYjVbJOfDLA0wW15n2GZz05fLo0Tpc+B+IVMBzoH8JBWIkwtaT3T3
ahulalzpAfQXXY7nxcOl6UUiqtOp0y6TZsvbgVjqn8Kcdn+jHsYo526WSHzjX20A2YGoQOe5FxG7
VPpg8u8WnUJo/wqLFLQQgDWCQtSbgeIIG6fG6a8B4oqwrFyaaGL3KI9qvwfWFB6+3hAOMofubjeD
3c0pyDyNnop8VYO0zh6UF8GzIYkCq2fFwwQD+UsJ3TUe68cBU2yyN7nFuUuF2ciXr3QkowYXg60Y
ma8kmiUDwZKRwAyCpkeKHOZPvO4nlZ9x+NAD5RZkKzrdobRC2curgoMFfVQx4RxPKSzpMnIsAgEm
dAyfgKIe+FXCIC9NcBvfUD9GCKWCZd0sWSnXRqe3ltAi0Jgw3kCj5S1sD3IrxcX06QXKQAfW7s2G
KuntErKhbAbfvWdnOj/Bg+E3HYj6D5nA2cA+pBSKEEH0gSDyP8n+m5XLNmBIiE0QTQDMOCo92C9Q
v5t18wHHtz4wCK3BtrgwwMucjh4qY8zxb9wEU9ryYCsDKGJfYTAdw5/i7TrMnU938a9ryV3Qeh0Z
PVXrgf4dU9XYJCji5vfQZy0KeqwOEmE1foeqCCTtzSg7pJ0JZNP5G2lZ4zpDJsWT+pwyHcWJNX08
XOk0UB2gbkJIbu6Q6jvIRhR3HzDKwrqs4NrH3mWICUozUVeE4Jj9L+EpLpp0/ZUbJ/WMRwnZBItF
BsOd5Yxmk6sNLiQ0cQHJ0e3BI2vQnrrXckqQlJlCldzSNS+I95b0czBojEj5eHJnguqPMF/h1uyx
Ds0jK+G77LdU9+iAjw0ba5xbA6F1+1Iemcmc0SBlykdc3lOBmbLwa9S6+E9YSAyaxfsIS+AZ3Hp2
IhLXiQzCoucG09peZI53gV5BBmIfPuoC1huoiGOvjkeb6qQ3OXP9Cv8joDZ2qcsRzGV2FS/83EJF
N/FS9BYP2ko6vhWkVLQ94rTgmuQRkL0NLnseL0Yj43yWw3MneXAt6JhnX1h7ghVf7qFfV1TQzQPv
iR+1Ht4G2OTD4M0MGCuiy+72J8gukPt57ekULktjrBZIOFv6CH4RVHCKfxyMEo8owsGepynUGRxX
XOAyd5yI3jqDdzaRCNOYmrMZjvIrzT62E14GFBQQyfboZf6bCuFfCh3quZFJjeKqiCumicWH8OTM
M9Z1+nqYi7RLMSe61lAYUTq5kmxel1QpOLvAAoZUuuy7fT0zb6Qp49zbcXxRAEBv/OY0exUtP92j
6JXYEFgXFSLhL+D+4fx/Wr70h/pV9189c/lGVQfeYAjpzTj3ng4/h2A/ND42DXpOD1KbUVmbz7uD
7grEkpnLFLeQh5/+DW5WgE8GOKHs86pWmj6SDIkCvmPpaEOz9DSC0XYfSOwTZJ38G0KD2MNMfgSJ
k+P8E8+B5yo+QPqgT+NI09MPsDC8YPmaPref3wwWpji+ASOAJO4pgzaMn6mZcbwOYft9mGHqcWI/
e27lfpiSmh2WQbhmuEVnEHBd2BIR5CVaiG7XJz/+YxfYl9YmMu2ydbLRlNy0KLEgYN1s/hX1Tbf0
o1zUAr3JpufSoHwn0x0fuL19p/v1gqmZNtHMZdlyi/YD7nw3Vy2yqkw34jRDczDbibo4iBdR1bD4
FH8ZI4YAq1pjCbuCnDdHeHdJbXAsTL80rNUqY6mWzucbihA4As95/rOWF4ROQ/9T3VyogTPD4oT1
1nzSwe1wWkptRgeOWAXtAdvo8+frpOCvqfGjcXlj/2H88Hv94cOha1d8or6OglMuYUDP7c9KbnaR
mmNRvYGpS/5eUzCLDQdWbq0p3TCw5gMQQaZvibWvNyENXabjvY65Csp7JqPCDfnJxl7Q90Ncmjss
2qD0yaqglJBa6DQ4EUvG2q+j0IpnMJgGkTPZEwuw/k2hgeytSdzaTFzzB67Iwsn9HzFbeZ2/nQ7F
W5gr/hoTfhIUKjgLZCKf2ui03VeJOVHfUZ1xMQArlea2xEn2dYFQuwr/RsafHK/bh9eYPUZC+O7+
j6XzWlIcCaLoFxGBEQheq+QdMvgXAtNIwgkQ/uv3FLMxsWN2pmmQVFWZN6+JPppsQMU4nTB2bDFP
2UFkGmC9KDqFDEzvaOKyq2axA5Ujrz64NOfTwLYJ5QrTTW7b8/ZDBoE9/fvrK6mBzUfDG3w0sOdH
HFzNXxW2FKu9AwlVjs1G8pUBCcAZpVKLETDbGJsFpt2MPx1vTsl27QTBqpwr4LFpRO1O0AQ15Af8
WVGO5m/ze5XRXp9FFHLKOivz2ljajh8x+wJTbByGjdVNYGZpTi9w0CPpHMeO5hwX4xP1/1feJqvl
TN+tMvQXmedFeYyto5YFpoLsHJn4VEF+koxblO8mUz/mdAXTX8Okb6ByBBAZeicjMoPrjAgJN+jN
ovHKacTZ2OOS8iBKGGeByavOvzgUAwZ/ubZmNJbZMsrUlwaBCsIMYLrNa8zz5clQqJoWYFpuayKG
VR53QtuMHm1jPm0zYnxzd0/ss2FvDqGHtvvNT11/SNOu/Ene2/XogeGM3M8UYIM8M1YnEfG1Ogpc
a9HFjSUmFm1UK9Mh0NRWeoDrorwiIdc/rDbzhZahbcDI94zW8WmOyo6IBs1FVdiX9BPUW6T6nxBP
UOanrB4DviftF6MSgz1nBlCc4jl6ElF/1uTUBPPOn4i8qP8vYlxwM3hQA2BMUTSHnR1h0J1JxzPj
wXg6nZcjaHWFJO2SCRf78nCf7CaEAs3aHi6DsjXfcvsyboWwmzhHjG0xP7moCVLvbatTwFDDpsns
h6j5d0tVXWcYRoxUO5LHSvpUykb2tuV8YJufQM2FoQbm8dv8oCU1L33j9xxdcbgNs4PRFvSIAbJh
n7OPS98gHOkLw1NEktPE4QSgL6J3cqT01MPBGubo2T5fcptbxkWyjQXzWHnJHteEoyrSTgA+uuJR
FuaDeS+eqTBy8B8NlIE+249HX3jlf8Mw3PSfMnh7gblvOvSYY+8sGy7bbnU1Vt4lWrFzqSaS/97R
mKV1bRtoJjBjQOW2u3eS6IIbi2DU8IFInMXNhtVpeR1ofj1yVeFug84jDBHHb7h0Nr0RKDBzY0UU
w34ZNhLHfTfivcOPDyA/Lrl7dzhjkgEbgXWiiqP5lAV1ivuzLkghjw4On4OQu2y+IO0NQuj5sQp8
5zUCEeWSQ5X5guyXQkYBqQouIKHgb0w+UxuCZSD4lsBpPsNI8hnVb+JPvCHNVDFHE3opGnzVrzHV
hHgFYxQ2Vh6mhAs+xqToxMKUGncCg1eqmC9Cn1F6GGtIEMTmT7KCpJfdwoxekVtuEs1CufhouB+q
+741AAeD90VwonEKy4N54s+yHW/spWMThUHG0EyvYruTTMlETHtoHLlWvTiF53Z8/PUvIlWlMBAv
KD5mRNItiXs/iNjuxScio0HP/rRtP/jDDrJNC8iUy/mCVtvNl1LQNaG4EECwPmAYxrCLiuonu+oR
iwymlUNe9dDAnMle5HdPDYvaPsWH2JMv8SWglPHJIGxXIzxOa2+qwZi3Te79Zv7CHkRXmbRV8IQJ
d7CCN3yJAgU0j/GXXTG6RyukKjN8XdWO+sxDFJr9fXCc9DBj7kIyn5L5w/PYYwBzhdkhbLZxzivk
CtQu7HndG6auVXGR0HixjQ0ajO0F9A5FUD8Ls9fgzb5v66csg16Aj/JxKSFTTI8ToL+FLptZDrid
fjrsdOWY+pcn6wc0fpRMjaum4jU1FxLhl/XRZgrXgcdbtBOW9QNY1xggn24b+fyU+1/Ao0/WOBmr
sRzzjlSiyscvFiWNH3xvuncAMcYfLhP4gfTK2SUBJwJjWH0nIEXzB3/BA+7lLeHdvOhMQEVhryrD
K61DBjlAE0uzsSW6wni+xA2sRh7RilgfXWzRxTaM7ogqnaKcE/LplNaLoyJp0JmjFvfhEgENNI3u
qsXBW4/eHD1fpu3NApdcxFWDgwed5b4LrkYzs6H/DORZaavOUwKDDQ14xuimm8034rm6Q9VztWE9
o1CIoEYjvgdPZDySnh0xPbhCDR273LLi4KiqAeNdIHhxZYAEU8qukXzomJENY1iyij/bjlOYwLoZ
1wZCiV5WA2K+Zfcjp/MPo7xOI2aBYxlY+SA5h1HLI+cF6XKZ29NWVwyYPCuqgaIPMwo9XA0GgY0d
48F+bXj7yr6g5sPmFcVX9SFE41tbiK/w1u9+ZYezQT4rDEENnUauaZR4GiL0ICpNviPvnEYkB4tT
171Q7efqOmbZClKaRzAAKR1R9WT7WH0BZnbXtdqEvybll87wJ/HgJvSi41/mUUnoO86o/dd8M1S1
5r2ONDnOMRk5DD24adSnFPoEpVR8B9hBtnN0VmfyQDypBX01ns2ad3oJ54Chd5Xe3lhPSYU75VaC
E+BZthDbqSDhDv3ja3S4KBio8LjMH0I96PI5EugPwKtMLPmg9s38rWKybdvphNnaYZ8c4Nlfjlg3
5gqbe6FhkC3Qu/vbOnzo8dshPlhC72CHNWna0K86GE7agDDz5AAiZr9fmKTOIIGQZfY2fSCVpUaX
oJTwLXeipdvaY3JAOKJ4eDpWHeK9mSz/Kh8kG7k0MzK8aYzwTO6MLoGqahyTO8SD0ntv9zmewenl
5rxzEzZMx92i0cqHWOjlHnYTLzDBhPvn3Tf7AF+CSQu6kjzQdRBNyEebMk4mmF1ZJCAPoc9RoxWY
BAz4dOolllDyEnm2y+5jWCQJ7rx0cQA7vHsA/wr5WjfLT7xjXhH0hmhJvFZ8/7tVGe902L0X0PWu
1mFNuRqMi4fsfyH/IBQhd53a56T7sBKaeD5hjKQsIkAZjTwFJaJbp41jfzIXBZplc7jfDPxuQxZE
gkPfxHWqpYI9FYB2u8yRTaovoSFj0qL4VqcJRhtQUarhg3I4w9wEfQiAfT1hgopIbscn/oLMlTtQ
KOYsDL8nDxLm6VfAzaD+4JHgnDf+0+qKJ1xV+EpknZ1gWryZAslJwyJWhsvKXzOMUBRWKFD+/Tzu
lw4upiSQb/XS5rHI56/Wqok2BAyWLYnn5GP7tJnMiuixHN1tGFvCe5oc2rqlRgmQqtp7j+FBYb9E
pyE68150WtORPzfkUc8bwQMgvcID0OA9Tu4o3KGy7bagIVQ7a+QCYPDXm88w4zLwYFc1HJ1spJtZ
IIKH2vWSOcwKlE/H1QUcjfAMUaPD8j9AKXvzrZvJY50122AYYMVLmeQsnb383NQD34sA8dNdoRZO
XwU0ncdZxVqCivQ0mzDWjfcf8X9n8djuwWMxCEtZpyooTRVM3rRbU0/MzdVY7b4Cy5MCeMtKtDVk
1kfclVG7C2BoXWsHHP41owgVTDCcrKm57ael0IkX5s+gCOqzwqKfNY8QRGieoCmbhByqapsJI5Qs
VHHmqAr//lQVCvNkmnI+2ioceY5yltelRbBjV2uItGY5HhtoUyAay158JA4Jr/ymID/YFfwKj+gJ
ZINilpI9Q3X8xW9vyqwWcbOyP4HQTYUJUJ9MJtitWEPyJwBZ138FfvDXKUNSZqhjWIu34aiGPin6
8W1aYVTPaa4UNLWFlLNpQz9VIl/O+JNRpEuoIL0NLJ4bted7T31TEsSGZhS/Kox48FS0LuI0+rWw
VKjq66AhXl2uHsTfFoTE2tUs74WUlIkinuXQaY9edhkzHsCohtnAWb5fNhjXSxTjZdpwH36ZsRM6
294HdiJEOS5x0mVnbKeETNwtNMzc/QFCOh4MhEZ7sp4DLa37Fl/AttD18H0oys3r7FT36NAh7Q4Y
45C0K6PZIeBq+WTc3dgC1+VG5zHXMBrZs5K0ReX39gm2vuWw9o9vD1XrdF9Z3w+gDe/j1LXvDedV
smjBKKDz9zhpBm7Spdt3jiFnN4TqHVf/0BQ6thJYhRPbBK5UDnlgkcfqj9Hpu37maDL0QDd4sZrr
nmetKtjtoXlby2gL8NI3tw92YyidLIgt8MiYQUKHx5yTsYppjAZ/FT4cqBjFHaKCFiwfHqAG43vx
4Qx/GBBIcSk98WEnnSYxTObUPAT9t4Vq4InYCRhAG07PEwqyOqDwmiNginrW6vxxHzU0VBcd5eHp
I3Qm4LbMjuY7rPcEcLXaJJ56F7ymtwmny9WE0GY8uAS4nNP6XtRJ0Jd0NCxC5C670oL+R147Slnd
phyctghlIfW1Mh6QmsVyZH+G9vRhzE2Jh7XTcAGNGBiey8nAaHThpyeIkPX4BJosL3vjQdNpdxjp
vcTnHdzf3vUJHxs2i/Ga5jRsH/H+I29HnJke0AYAZQlI1V9EV6LBKc//nehHsQIdaL1l8TYp3Xbk
BOXQlZH7AQkcPbWPaGtQJ9yNebhpTG+iM+4xcttzhO94cmTn5eVXe1sgW6KF5jFszXUEEifUJ9/g
XDj5wCKXS+UiZTVPCdVFLo/PoPBh4AHSGr2eXQ5gv+gabDPZAxIqGW/9bEqUtKL6uvnkcrc/CRve
BL0zLRzH2RffCqJZoDscgT4U+VlhzB3lWKJIkhxtOgcN94Idm4O50wr0Qgze8QM5d//GT0mnYpsj
DKzPiw6YbH8tyAug68DF5BMzWUjwuO+ZuEE0APx6oWKcahw0Nif5hPH38MbR0vCY63AuM/4ZMNsf
8sYY/KKghjDVt+/BqWbarALrKRQUf0FiNt2HcznmGB5qds9GWsAgNn3ArJfb8+bZCjhHjDxqf8zl
gsn+30QlFuU45XczdMwUMqpambznLHAuT4lDP6S35CyzXU61KhMuNfg87035Fp9VGbDA4IhUMrEG
vGdir4P/4BYNagoV48NQWyx3Vfo1Hk9jeGeYyPgEIJ4IIyref3N0jLp2v9fgqMe0b1wPWWhjREes
RFkavhJ4UIxU+6QCIjAQzODaq9ssCcehVDz7F074N2r/FHZg1DMe8yaE03uUh5vT7Dr7eqgZR1E9
Wj1K4zRHQzLMYEQngMi8N7PrMlK9YaH5kj2TOuEd1P71Hh2xAWZbGZxSnFG+yx310mdzzP8K0rju
+ygn/y9HfMha4CwziuWAWCfgbaUweHBKDVyuFa5MlBAv+T1yCOLTKvQY7wfAJRNqc+FdS4613Kr7
CeFND6VZaENkYsseNp373wXfhWrYBETnSiAywU6YAmqzhLhHRKbRoa5vWl1vwE4EbjN+9YlHXGLv
fknrp8B13oML3J+yWTREtuf5h3Q+HnxldzzGHAdymbFUi+/GoaSwNRiHzMm5Hw2e2UawV/afKCXu
0jv2RIR4lluBKchVQSsKELxiFrVtNKETmg0ebm4qRSGUBOquj4Qehi+UMvqU1Iv42WaTRtBh0akK
KANRYC5DpJsHKxlKEXuXi1YZCu4cYObjn5qU6Ca4TUK2IRxqq8Su82E38VboGJC51cKDpK1CWaB0
YI/2xnkLjwLmjZMuaxTX1xWQNyczDOm9PPkTSE6dGRIGhhgnJcwl7ENgXEcYOjQSgKOrgb3jEaMg
eNAIOijzNkT2iZ/fIaNas2aMh/qKx5ZCGb78Ycx5puN2DYqF2vKONIqdWyuHCE44IYdnWb12iT5/
UUT/dhRh3c9ixFrIKWYXsJApU8sVqKntG0nm3BUUBLcCrABgevVwczmYcHxzdXieviLpR52nSUv0
KC1euWI3KEwVCdS/++3OGPnOV1FRS24H9qCtY5R3mHAwNzVhJr35pTUhryPiqQEioFW/oiUHqpRB
CfjLEOWm4Lc8o7Tbs4+vAs4sMLeHuMG2OlhU1GDFp3EqpnYjAZibH+5gC6dg2kqX1hSy6UQpclmJ
koaaN6PI5pjnzojS0fEAIP1M7bfNaUeW8Ry0nRPj9yPyxnTuA+M4xsW174812llUhvTHtkKVSgNP
MupRUFqQ36B5t1VWUCPpz2RUiOfB8GCAmMsNJrD9SkRtlRB5GGYS6FwhKNpmsPq7raHmFVmKXuTE
P1vCI94TOzpClXLZAdSIM6J5cZ3VRnEC0IXG+f6Yweto7VcIij9mVXN8v0Fk5i05pmTFaZbPCdzL
oV8rsvDN5H0p7TH1WRA0HyIouZ5XuWJuEdUuACgwLRMoINiOziSB1p2M8UGqp7qaMaYVLNP+E5Iz
tvVAYbrMXbMRdpNG+ILex/APcgPI4UrdQf5odhIIMWT2FPBZ5T7q87eAfpLNpjKZUy/O8YLppo80
QomlHKxT+DdLS5grE5JP4HmOc2yI6zBjdEVlc3V1SkoQYwEENUXnuMdX6SYQs8bKE4hTBcwPVHMx
2meU2pEebep5fN4dUEZz4SBYNJph/bD7uXnb9XLjvCNeCgSc9EgNzY/odWWbHgMbATCkNyKwKVjV
7oKBhiD1iDKYUxyfWOZaXeoVpKqIbnJmLL1hBUdNVC//BpH7CIwaMTW4TRQwNn0y70BnM0BTBMyh
xjdQkBV3Z35hzsTQwix2mrpIKh5yqrJqTnNGBvGV7tkIuFHmM1rt34Z5O7qRStPihabFhC4JidRI
2D14droCZ+avAIQJDi2IAjOP1cdgqpEX1Nto2bmX4Bl+BHWaw+xmzUniZRzUNAoHfpN6Yl93+zW7
7847c869PzBrpjDPZckS64J4gAzXrjl/7/Rl/DBAbczGh3+ATkqNFBC4Z7011ifEnnqfjDAe8Poj
vXJu937YGvBKIFoL2+zqoFS3sxnBsWCsL74r/jlvBRI9Yknmq9ez2J0qF+5Mbu/JAoU2S8hSH1yI
SzzteiaTjt66TyO29Hm4Fe6OK0P8V5DygTXjMv7706XyzTFqNRqYMTXgYry2NybPNvo8hiIMZ76T
Q5cvhWMeVDgrAEgnLMiPuFT8BOGHsrQ7uRY23Uw8x4Jqg//c38Xk+w+8OZO7mLs+Sm+mPddm6pFv
mT3Io1SVnEq5sdvqhlZYu4ELXMsGy76xTZwvmK6BjT/nlIyWGyYJ7An0pI2YYSuMtrFiMvVyZeA+
psS+i0Q18UoRUuJw5hdBoqUAsnfZ3RLzynuUp3kmM7qNPOOIgwn0HMNuahgKCEGp3XHAlA7EZlI5
NbHX9x8newYVBmdzNdj9abnCO76UOEdYtC3DJhQZJZ06B4hqxATIZUgFrNprRzd+piiJQ/4SKNhu
54M/XJARDZztA3G1+IBFDCDuCh9q4Mfuc4oVAB6KLaRjfmZgnyDBaVrueZl+u9DT8tKiOufE0CGa
hG8NgM3JEDUiLQUndJLsDa2jWtXrnLaSDoh6H9XUx7lePKgKZfZEcX0wP4dR9zmvBlZRpbUCZV9J
64Daxya4+VNaH9pElXnJr362a5A9TP72iUPUGNCUHxO9XjQYrtz+1Ie8DqzmJ2hOS6Q/fuE19nEP
dw30H9ZFReyQOFAOzx8b1kDObqVrGfcaYhoGZ71YkT++bf/+8e4H/xb2u8TzoE5yFHnvUnhlew3p
4GY/jxHFSfUAqzzMafrwj2InUNXRMYo4IL4vk6cQ3Gj42kKBV1sJ+0ubjZoBJ4QfAa0rG5T8pn0x
xvQtlfEh9qoBhk2eOCod/mXQ2q2ilwucMcf5YVqie6Yok5Uxzmibr2uUaXwakrBoUY1LeGcZwhi+
W0WTAGZQKRhP8F+tl9HbTJdskhwHaBIvyoqie1GIe5yTasSZpI4JTkXVovBau4yGyh7vnVW7pOij
5E6g758hJi5Rle6UGozCMHhZz2+oPjCql+XwdQ1BdIGVtRuI//Iu69mT8zu4w8Zkm4K2znf9gjb0
0htBI7Vbfq2Oh7QD3o9FpDjj5bnJKIy9Uw0QFvFGpczHzNuxYFN09yoE+F+O4g3FrniBOLD58IpN
92kG9UAE84s6DnGunLAzmoXfJHohhX83Ix0K3vmF2C2KFLXvP+WmXobsszcOt09AmcL5wyT5Enn0
oh4bs+RgO9vbao1HFpo1qZDe8OM/EEoZu1ZD6O5BDQNJXc6YGDPf32zuF3L2dB4v8SUC+U9NiFC/
RG8FPUNy5HSYcloEJmUP2xNlFPdsuNNoC0+begBupSkyAfO3faRGvJ/h3ztnUmTeIc4eRjznyKVn
PY4bda6Yr9ElReFt9Y6cB6tTrFmHvsPfRKuo79PBUpQZme7iX6RjHsWpx3iV3PIKxgB7pVz1HMZt
HOqdME2PB0z34E8JOw6eJgLuCKbE0j+zO7/tCFh8ORwsphHT8vGRCzRuM0+/pcunWKlZji7jVK+Y
e53XnN4aEhSes9MoYhCJYxUxCqBYqnKnNnNoeNjuqE6hAdcjZk8Oj5yiS7BrUr7tBpX1aLNsdI4+
gZZksFcMiPfV0pi03s1uEZ4bUdtqU5TfZ89Jvj0hAGJW8mDgoBvRt0cNG+N8qolxdwxiwmnEPPMh
O7uG97R7mP6ejXXpv6HIXE7SehGz+YTg3xJunthuFzrAlczAblsUDXMO/0Nq3RSC8Mm4wNcJToTp
mY8BxVfFdPkan6MCy9IWAd1GfR4237hB8DXN0XlgbJajlFNMDHPGQZBscbZ8w4R/Y7fTh413hCVl
t1J1uUV0D2Hg+Cu18IN6Nr0zyh+Y3BJxGO+VlQaKBkxV3VeM9wtlVJHIbI9ui1KCgppRBy1WduiL
DH5MxOHbns2fmKijc7fqb/yEyh+rLMSle/4EWAc1ZOthfXXBbKegFhKHNxxfAZ+LtxveIclRV6uX
RUw0R3KVYyPHCOp1c1i/zAO5FBBefpMb3Dck80e1oYguvMeWfQIbP8kxDR9UhWnJdiPZ/ncHAhQV
R6r2m1c729P/3o4mHtxqt2H3nrMbO5hO2FlXsrv1OE0jJjy5lJzOlDoNW47vsM3hNw/i7GRRvAT0
hmr4XI9KZXNw88hJu48v9gF13V2unjwHkJOGZ55WMRcl+645H5+uBhZ3ePut0OWp57EcEq6+5lik
QUWTxxY3zYOYJE8pd/WUdLkzpsgAO5+DfGUf18u3pmochjvqqI6MMnLvVYWQeHd7XDCDWp6EA7Ck
lLTR+AwJGCaSE83bHTkHjL4zCmO7Sng0ShlAXuY9KFCdy9H/MgbkjJgrT0NtFnke1CZF/sZEkF6f
i8nJI3fHcfLdm4+WScs/BlWlke/Zz568g1sddXWiKIyKgbW7k9F3p1gAkJ/eC2V0TJfOkeHs2hQS
UIv4yJ73nJhj6dQ+KBu9vkMr9qPPeYXDhz1YvFpxIC/xSyYunUO84w7VwyzjbTBYwBuDS3RcvLtE
0x/fbskvfCBsLNqFhW/YFMv4Ejo6/952aKU87HIo9amHwRyA35GlGEpgQTqBQ0ojUzqOODaOUmiC
RNZoRW1Ugph4vK3sGPqtc/DEkxh7EMZh2AHumg4E70v6tkn1BmzgklTrK2YLUnHZb3/gJhW8+zvd
PLeojaumgCSosdMA7yVqntHw+faz2WkFA4YpDX8EjKEA4qa8NrhJoGJ4k6F8ALmHCCVu6HWUN/oN
TFdhFTW6IoUOfbd8FYA5ImCUY5iOD0SIFzbUmof3SqigQHhRWSjhNM9++eBOMmlXMCKngNDYjMHy
rpy5Fw+4xNlx5viOzP5tm05OX78Fm5Yt1w9n+3jRx20nxTI0YpKTHQQ8OwVd8BKQ6rvCawZ3yoNM
7vwGUnqrDVQRQwde3I2mp6ZlGnJURa5zeupKcFFqZ6JTI14//N+WC4Nr4QHZD4hPL2yDyq9lndk5
Wd44CIqn+0iPMf1PbofES3zC9aKnRGDrc0cswsNKZQRq9k3xwbto6nunuFeZj5vfb8zqs/MGrrja
r9a4GEz2jbT8BLhbKKrq7ijLPp9keY+0s6uGBU4CrzBjXDuYA7Nr0OpkPhjtkmwHqgWT8zHNzhVn
dOOc7thE4h2jIO0RHYbwSZeaqwK0xnADC68we72wuvu3g32BmrG+wSbr8sgyDfQPTKL7Vqatm4C3
Y7bRN1qgJVvIhwpeausGAYoFLiO77BvKlf75N+KgOViZT/su87tUwvlLyra146QC0SJbShMZchew
eehA5mDi8VrgB4PgpKw/ICrSaVGiwPgnQIttcTeBJH91fvUwBW7TV2Mper6rWcIFvLr5S1ygRzgl
JSZ72YkuTbuSRg2wB2Vofop/PQxtrEdjh6ODalBr/oNZQ0eC9j/0UCeQgx0wn7Ywj2Bn/RgcXBzx
h40X3SlNwPGaSBWs89gZe3Qzyu8r4gT3soJtF+MAmsYIPh7oPJsVJXUP2KQH7Ad2cwZWq2FGwPHH
rJXdvjQGseJxGgtk9SG0WSd5NEVSTZMd76QCGWAlbJ3dOeHGOtDWYewvPtioYFsuZpNJAsuKnY4d
AkIrgqbQ9+mr2ADZ5m0GDQl2gArlvr+ShHw3VShcHWSoSsAEcOMoAwvlFQTzASuqwkDrtzAmfboT
9gJAV94kFlhqCotxiMjVfPZNLg1hOXckPVh5hniTGSrxgBAs9xx8cyI9HDS9ZpMFQ3ADchrSqwRW
vhdjQJ51IYkdw7cowQ7iKNl9g76578oJ5j73Pd1UxRdDzNc8DOY5Z930QpfEfM8lV4F8o+4mVGI6
9+v8LSH9E7TO0G7NJ/f74RO7pGJx2zytSkVjyRo0d4SoDYkiNQWsXj98UqAyOO8lCjrnsvPhF7wc
3ZsHTRJlWuHyzdmSIPdbC+yYmCy0Rjdj8pwzEEE6hYJIZ27OhUCTonaGQ2TMroCUhmZ3Ns8BA+g7
0+N04BizQ0SkywhjO2BwB4/qe4Z9sXsKU1jmw7Y8x+hDlYACkQMjSQDHgThEoU8SJf9s6JJTvRdY
l58wAnb787/PS/ylFXZR6E4wdyJJZvZKuryZQ9MGfOzGSgVzM/almCC34lHbwqQZgxgDPGXO0U56
0VYLoe/TCFcCK3E/cZpOsWBUu9Zd3WUgV9iV2cMM7Gh0hgxC+F71wjL8g5pbwLhYrAvadGm5T+yZ
f5EsFe6QMOLEROfyhk1zNBqAt4o6LDJ3BJ0ynNG8/yJR7nPsnTUbP/XFe4SfJp24AnpPzjDNRfFz
FVDBQnAq8bXDzMYF/7MtC7EDgW3chTU+52cixtAswF17uQDlPgHA0zf+lsjVvdxLKSJdqyEO/hH/
bpwVKVdVUOjtrq5imaA8h1emR3Gx22BHQ4l8ES4x0pZVxNiPDPdWmtZ4lwJ9tlife+dqxH9Q2Ubu
ceMqWXSaEvndSd3CGrkvexYqi1Fc5aAjIw+BcaUSg0nR0dcfxMX1+IhW9z58pdz0lOleS7eOHReq
nXsNa5OHOoeHkaNCthimbfzFWfmMLyBkzBa6s2Z4BLKNStZdQLxQ2tRmEoakDeR8qJH1dodYmsFS
NBGXjJR9GwqdxULJGQEqrgIRGjM1VjZ+8LQqo0WZDsPRucUVd/sxlwVq3XRKJ2j/cfnXA+sJaRlq
qHUm6A4HQUZmpmYbTvYOs50qBayfc1P4LMXikHJX+QY6wAFRqcypIcZDgDdxF1G7KkwNlXGjV2pB
WYe/I35Fb+KZESmgoW6gNn2RGAS788vArR7u3wizPm+++sU5uLhxp4FMqr2H21llbjsQGzh2p2da
SUWDp6eiy1IspMaLShoSp2o+NaY1lFfjBN9NobeoU17mAAz/cDbwDb8F+I6oa5ivZpY1SnEJ/Wly
XzarEw6lUnsoMXjNj19EMDWOopMcXaoG8CjGYEa5pjACirkosV+L8fMepIrayqeYwOPEPhgZMlIf
LRbBNQ+5Bc0iKQOWEBmtKEBRvbZwUjfCw3TGFv5gANfdPHah9bAtY6YHRLxiJQBZZaaejWPtMp1Z
cfNazhCR78tkmiBUAhVs40qmf7eldN3wiWJ2hEPCZy/SzlfEPFrj9On/vXVr33Y2Wswz65LeirsU
Li5gbB8xU3HDkIBYqwwqP9F1AU2za7gawkEzZBwDZ4PzokfJ2AgMbiXPKN+SC/phJgSnakz9saM7
QXY2x5QbKcek4lDwEcOr3dL4btg3FrnzZcm0KznEfXi7Pnn/syrmJ8wZeVPu17UwDLk4Lyw03fSr
xM/gmGdwSVxaNAxWNfoQqtuA/vpl0CKcXHyp/lw4eq9/ERRfYmYwfeoZ8fQUlAgC7PQtkDEP3wWw
3pPyS005hy2u0a1QhirLhAcA3kZhcilC9S6RHo1KRTr90P7wYnR4OT8Y+rTlorFeLxadWRvR+z04
A+i9otHRIgznYOIvJCoKvi1zJGZsmAI2tpq6fSd47qoGHAgL09HKHtk1m7bLH9bWQsOsD1brQK5v
8/XbeMEpNu+jbsABxLqdXNe/I5bTY0+ByW67RA5PqT3bs3pzsXiZM9adD6pWzsZMB0Kcly2+WwOD
HMGmrwbQKk9NdxZ8tssDCaJayZcRZxL2nPxNt20QEoBPA7AMcxl+otfmqf87XCyWp90nHU9tB3uD
fRmeU6pbCP5aI2b+eBn8RscPlQzFHbI3AbxLxl9ehHKBsQhDs5qEBqmpTJWLO5ih2FenX8sfcV5f
4oNjjc7ZujE9Z3vrBYTAtx4NT6F7F/bDCHRvbjYWQey6HBoo3CJG6OOLki8Rx35IhgC0iyOmF1TY
XEwsDow2J9HeTF+gI1IzYL1TiCk7kJHL8cJd9N6CLKZCkvWzTJB9DqIPVbPslSpbbNG3F2ox4bTP
0h+tB1xvLTm7YU8SA3OQ1J3sRew+eozUit9xT/kCYkBK9fk54/AcAXwmhE5+navdEo01/pnzNfey
i0sXPinMqBCq8BFwZSO4B7ce8GGlXnoiUcc6iCGjV4sOEj0b0mE+mc2sxcnh4Tok1zF+oqOfjmrx
6VpY8WXHICR3o+/+1hgVsLjH3DgOg3LB+cLOsuh7+KWjnlxYes1tbipoW5likNV7t7bS8b4182WT
cpIShknolrU+CzFsWrBBjK5hJVk60Ap75EUhGlN92fC4sYrSXHovfYYBFAq1jjHsI4g9RLOZ0lu6
Lr4SI6wgoDzk6URp1HbtJo04WjUx8RE7YX4B+4HDix3ojIsE4CCDT94fzZHaLtRRR53EQNoYDsCj
h+xv76kbK62A7a7d3t+6XJzGBHOKTvAjI65VrcZT9YaKamENQGb1Uu4uwNi713r7ne+ONti97DJz
MmC7QaZSlEhIHxOE0Vz6bimKJ14jufOMeZoYK3/k5GYhWgZ/U1zYnxqOy5QkD28yCzvcHVIpKJXW
jXkyUWdU2LdDzJjapsZabqtgiQU5GD+3sTe2lk16WOB4huEMcKLFDMBE7Z+QU+BHGniRWaTSVTfR
ykDDoVfTX++0aNvA1ZNXvvaI7qNRTe6h84J6aFSkAa0H8zatueO/1GdQ41oorDpz1x/b7nfOsAMU
sCstgnw7B+tVup2c5Eua6a6BxL/ZMy4bRVmdEUH1nUGGwfuQl+oo15SwBPE+mbA8uqKv8wFnZXoS
SZ4lkxNiazyGeQQZpLEFjHi8LJxsv741wniRL8bWhxwXfP358hkEUU4awAGnFUOQ+ejyblET4+H1
UFmqH1kcFw/GUNgw0EIY4Wu3OI/4wwSJJwrqUpS3SbdBylIDj9n0d781kyeIHpOZN9sSI+J8XL3w
H07NKfbw4L/2CeENqmscDERwxZJGY0pvm7hwrP4ULKhSf1K3nnXNP0pK3Di+zogMk/BKVhCh2E3N
SOueJF4rfKz0h5Irs2GOZgU7HmXlkL0BJ4m2F6pgHRS8FJOj1pkFxz140ME4bcdB7o+ifnFwkF9y
5CpPojv+ybbSFHGk8VXYx1j410RvPG55XOAXdC1U0hALzyzU3LFe1NojVMJXScSIqr9mA7yQ+JXS
m3dELYiFoFrp3+l52OJ3AD9j9WccYFjSRE8tVQIVEOo5N1rQGE+L75rnQVzDUY8hulpYFW8IKYka
EdCy/dJ2KEV+gRC4NeIJU1FNNEzXXRPdSDXw2ZG4AhVyTsQN2yhjTdU4VNHrzQJuQYgU74AGhky5
BrNzC8GWci8a43K6otWnbAQgUkq0YyV32weKogUeKEM6zb7hqry8WYNHo230dzh3CnbJMGx+KFmt
EhxYFBZa3lpgSrJHNCHyGyfy8FfG3Z4El9nKDvCaLth3QCHYXXI8XcmpbRBN5NGE1lhKdUgeS9mQ
cZgZYeI2WjfNX3oGpcqBJZSn2JOoc3NGV8gjzuuyryvKCq1PxyIW7DOmgSFZfcLiVUZLIUJ5SnTe
zpLa3d+7beKoKwTX0awgwwe5PlUdwvaJJrvgCjxUhaAuxy1ZycxBowDTf/dsTNmxvnO2fikV+Arq
lPPsw3HCCiTIgHm8TUQoV+s/ls5saVUtCcJPRIQjyC0zAqKIEzeGqBsRZ1TUp++v/tOxo7t3n+OA
sFatqqzMrLSaMEVvVRrffUxZVP/Dvp3kAoLN3Uw4PXlMWYpwoY2/TGNHMTVXGsnFLbtbouuNzRX1
JjykjB0WiNCafTbYK09kwlDiGeCdYUsEjbv2ZShIXHl5ep8xykocF3nOUtYTD2ReuiYtzkd43/xn
CsOXkjpBLKFCMmLKp+zxtJnrwV3q2On3amJyjTXRnWPDKROhAV3nZNMkoZJSJlHbEhdkBCrJOtwf
CCn+u82BWc98rOUSvHFO9vdjPGX3sC1SYoJ4iqWF3SGHLOATi00VBQ1nOAVGKk4rMmCTvD+jmCO5
3LsLXNvVKSpOEmOGxRoNhTczd1tstYKKXLdLBieBIZABVMO0mPhGP6qtPbuW6vQpaD8tCKO3WlMw
pUi6ZFHuTzlepjyWEtDJoB7bP3Pe/ZnSz4Tjhx1E0Jqtq6CUcQGHhqQfF1ZKfFesZmCjfycgDIw9
JKkSyAVmRYmWRHJPvJNOznqef4gPbLV0ufw4gU4+rna8Eo89RqGKaSitSrwNlpYWUldwUw2YJDke
ZaVdoLfC64+QQxjqMbZbuHpy46M/DcO4HgIiY30jGxBzEmllpOmDgUY/SyrxE++SVOXnEMClp/01
L+wSfCuyaMnC4KKkQ64U1v3oryFynQ8mbHXZQNXoa+dVEP9uFigNllYGQmQ4U2x4/AqW0cCE4XWY
EQwGwMlYiwCj4+U8/tOwK8S5qYZi3L49bTiKjKvkdNKGNUMniG8yHUFtuEFv77mQKiLB34FBpUjT
ti+HxuwQPgXor8IYSPg3NCPD7gQhJuNpiDNAB+7VlJGE/OixyHP6GP7DfQ8Rv5WKaH1V8cCnKwr/
yFKSPk1EAAYElZbpvrZ9zpEPfBo2Mhkd95YP2ZdmOztcdurBWDzsTzIWDRnMcIg50tJWelyVrZNM
DDfVcmRTuLyHiDU32nzz3oxOtglT4R845z8yjnkIkUIcIRAgDc+ZFPfJL3H/vMYSN6S58t5swldB
NxvRVrYNR+pyxRtYhSxpP1nYqCDDzSscfdz7xdkM4R6N7HZNFC7GjbVWnAezrDW7mO3VgvFKIHnG
Y8ApI2U4z3yrmh/FxD/yaBU4kRiXxTgRl0sGLR7YkX/E+tVYXP75l0k5S/aFu12wqRDrwFsOR/Rq
bdc9WP5l2sYg4xzRckZRuuj3YazY449mILfCu31LixYb39e28F1fBpSN26MtpStfRTp/Nmm63ZdY
wyNETJ34w0q47fIm4/mDr5STw8FgosRYEJ3zpDB6HD2IwF8T9jkGaMnAYtoFH0rYiolivr8eKybY
zaowkCi6SRXBdhqfLt7f4XetrKvKOZtHBZnnKY1IQmXix4tjhvGy7Pk9MFOCiYKHMa0ci8v6YTAr
jvEUvac5dn3mjpt5PRIHNWpY196MoN3AYNpsZiW573hIpxcX5VFyWLg27T8TUNlkxSVc9mFK8H9l
aIfbJb8t78xSpqzyxUfTR83vO8l3TAKRplXQBjl6537eI2u5u3Qlm5VuJz+5z9gvn2dYOIbJ1TSU
zZghh+NuJJPsTg4R1O67IOBm2SAJHY8ZiVCRM72978pPpEU6RipIAz5J01wmGEf5FxhXygpJYu3k
UJv4peIOZWkqPVpd515KuJUkvAaaK93q6D5ZJmgymdkhEriwiw/EEu0kAsU2Gp6+TDOQ96SlR1VB
JR7FeXqM3aR2xvAUKPukVW6wdJL4ysJPuCusOeC2ij0OJbjlL2pQJHAOnqtixEvGQpEYLaOzTdgl
fO19znU/UeZAdSKTrMNF6CcY45Gi8eS6vMTcw19qnM7A/TDpCa5B0zYgo3h7miEW6YZZjMg3Lg7K
e3KNiMPUAY6cUMxG0r8BLNv37S06v4ZCGX/p3urDFZJC5hwhuKMgvQ3D/jDkICxI+kfXqN6L4fDa
J88qcZAyxgzVGgyz+OX+uF+PBcv8iF5wfDguagsqCUsf6W1aea9N22rcK1MjkaITBQgDY7cKYUQz
P210g6nDxqbU/i2SpGcYLCoswjBJJdkNT8xawRxKeDR1bPNPFqfAhZ0p7RoVag/EAQWC/+gkot27
xcp+5gRUo5cKdvJ/hmRIdljNxOz1kF88WiSmOBdAg+n0kCXiJIrchd7srzPpODb9UEEgYAvjOxsP
TDox9FwZV322wpVOvEevexuV6W1+DiFDPFFEqjN17SgfqqEyfq+DpgQucffttr2G99aUN2vg99sA
yD4oDAaHtwNFRtkf3T8T9EdwMVtITglVLswAmP7Ra890+3fHvjg6hK/v5M3R8o6LE1O28F2dkX/F
R5rdLBkqlItPL4C5YKBzE5XsiAeNNo2CNmTR/8z7Grbwt3ay/CjEWJ57mwQJw/SCL9LyGiu/dvjD
+2g+GMZSaHXxPNEo3oZ9o+JAW3v9x/CmSANjYP7Gxb9yDhCoUHYxLfM7PHXNwZep7N5Ax1UOrWPM
oJbtvBNxStKYgEKCYETOVpR9UGeZx8rYJX8CswgVYLxOCnzHKajRBN6aIaogzd61OH8/ikOrRfwM
MxQLdANwuA1PRxv7LznwP5QRb4AvxDXMJHAw7VFIRLJS0r4omg9UMH5439gcSQKI49F9w37Adx83
nbWMTKYcywW91haU23mctf5RA6VtljE1LL2YAVV0h0m+PjkPKXuWMWKK/LXSLAavfeGtDkxyafzO
mVi8vAksvEaG1fZVu4vtgRngS9314f3VP4tfh1YSey/2N7sFcDA5Mc0VcJ5ShXRANV+T/DhFBvtj
97G74JnHMfsXg333oHpa+ENqc2Q8OmgZF+HcVUfBOLwfphdQBUdZ9DClin8/ii6cRO2bw3JpG0fy
+r7TuXPdH5gLJonSw/pK+4p4TxL0r4uiM5hPitjjwS6D9WQQLXEKNk+g1/ix7ubaRXpIGQbtnBMy
mgeLyowPDaUEU/e/ZvzQswbxIm7k4OwElErySM6p9/hkxd8B43imYNQdM6bITc/7PQwag/MFxMvM
3nQEGDYuKBMESiNWpF9wx1XT8mNA7L0UfBiR0q2523fyZCtOP7ubc+TLaZoOjCQGnGFJSX74udv0
MHT7RDQMu6WDs+eEvhefhqsl9eBBMt7D9k8yd3zJAFA5lBjaceSl5JNUMRmVKJC0uOGqpPb4I2VL
0nmc4YMgItOlxDwTPkih9BE7lRMW6A8Uk8jvGz4UUi1blKabyPHfBvHVEuQN81YM1Ns1q9puyLwo
RAQdf3dY1FQ60lR8yfTbDznq40b+ymGCrooNZDmcofGy+EfpRuFz38tpgzkpcmzKjWMHFCWpR/2w
NmRCMDm+EJcobo4OqKAT/GScHCXbRo69fpjT8CsIvu/gsZDaAqgPkBD5qR5pU+oeOHchGglR6e5g
9mj0URHdTXoRQ6WoHsHAd7q166a0X/6pLXrXDd2R3d2DnDBVF4i4Jl5Q/WN93kKmr+Op2uy5jDgK
Hs7SotqE5cqo3Yt0RgNQIDL9YWTtdl8+CT7Nw/16X2N32E+QC7FPtBhQphrRiYlbXRec+piCZpv9
HC2BFQFNnGnIoej4S2+Y32LAeO2Q0jMk05yjmW48BRsgtD4LNNQB4JhYGY13uy59WkqK+Mtd0fkA
+tHYMblwLU4TYaiiLDVpMS0Re8TfkUpwZdXDl71683+QK7kRYEq0O8KMzRRIx2D3D0kS1J5LJgSd
BsCEJglnbhW8p6Cm9LJt3uOpCRP/zO/bmu+4OJGFrzsML3lGYtchY0MoXehS9wOWMvXRxWfjR5WQ
T7B8xCjpT4eipCAyr+FPvOT5FqZOTuiORpHEpeUcTK2ACcEnMeAA0981zz3KLBTuHnQwxZffhhqR
r8ep8k23Wt7B0E20cH0YN7AbuPg+VC4TovwQNzpAoSx7+mA5+R2YjzhcC3mYIEAkRqqoH224JoY+
fhC+mJWge9RMoKA/q10aS8WZ00m5RZbHBQUSnmNqONo9OcEZcgckipYYfQSAtscM9pKtjAsIPV8a
/cvsQ1fjxnXodvogUf94UuzcvEHoQlxcYIHDuMPEPe+ZPEfAbN9tNjeb3SUvIgETYwN0JcMbKQyo
yyXMLBgAbFi386CIZCdRngp+fGP0MBm176RXF7MNSUxSwQYUlpZofdjx1AhJ8cRU3OZdcZT1UBTT
6yIJx8AMwaDxCZy4OVv8wFO4RFMtpOueDYhiSiscqCP97raJ1Fb4/0Y6QAnNO6T29MS5J076hIcw
5no0D8h89Kcr6iGvVLP6ZM3lhaC47zCD63sw8u9/iOza+NE0Q/9FP5yqGceLFVEF/OEWfgBcsIc4
8Cjo1gwkHTHmy5MvM1vAq0kX6Ll03OLhHO8+MGqgfjgzcVQHUKKpsu4bATNAL89hX6gEF4puqEuE
JKYBb8Ws8QZD0iw7blYPaD32/nUGJsvttLtTbIEI/YzTFCQC88AMJPxEFjc+6F7/N+1swBDM+wTr
aE0b3idn+wknGKybkHWO3I7iMr7Zr8H8jsvz0Mfe3N92dmO1S//kRXEETPf2yO1tqeMvznP62UES
eKLVB3yid0F/xvTLyblnJP+1vnFRATbp0k4yjtP3wmhL8bkew/mlSKI6TBsCS/njcEPGvmARMTVB
5Sm15AADO0BpDQBEsvZhYoBZ4RPopnHHzgeyAOLfX5EDLFV4xFHl4UVi8z0PTA8+k3HMYGpN5lfQ
ZaJZY7NeSqOhyhnQv+jxTMlOltFvHZ/p9nasqL2UY9DwKSEfLHWk8uSOyTPYk44A6Jw4oNoGVQXW
yK7QQdqgGNGXNcbDd3KBEFJqN5pDwBPgG33ZqXCYae/S+s8Y5c4ZRwHVwzNs0bOoHZOkhLnRJDjY
Uy6Rjnd8GgUctlbp8lU9uA7/NA7EjW6o/zrz1kYyFJpVVuVugRVkNwr4+tofBoaTgrZeUOjyG32d
+YWwuznpkoSqmVnwbAZacw5w24/Zvx7FUG0+6eiA0d1ngr7u79AAGOHCFAIqGIyEdMjnyCTBWQ2s
ZW6eakn5Ac0gqnjUWRXgwMvEhZ7NtERX+yuDPgg2bPuYzDTwjM3qPRf6rJYp8zFlEjAJ7Z9yaPgL
d4UJQAF8uoQx1XJ0NOpUDrOubtM4xToNVLcNDU+Io71wiGSptyTgaNFnwhGr2Wv44wa0RTiwL2ZJ
StU/ANPuWYqp3ewr5kbU1IJzaT8L4Jrs54Oj6kNCMU0TF2tIDmseb9IdbauCYZAeqR7x9eY4DA1m
IpiV3RBD8Vu7C9iNDWhGqpyhNLD29dHVrUBEy4S2LV8krpzUydy38ZnYg7hqz3OVfl8T+R9pYgJO
7NcMxbysYormpIOWvDCA/0irBDuH1ItTJUvcSvwuY75ondIE3mTqRjFUiKeSRc/XpjWstthYwYbC
i5FYRL9+eOwAJ1QYkHvaw03BVowDpF7sNzF91HlWEgMOTxOfAn4xhbIDI/zt0Ru3xlimzaZDm/it
m6qF6m1czYQYA2hC+5mcQaJvSzXU+dnrDgxSeppzpRBG2DWcQSQX9DWpQVVfqQExPGCeAsKi8KlP
VkY6u+5AH4ZdecbqYkL+hh27qe4fDR3FdgC6xmWMk/GN9bJ5o9HWKA/sEEM8dlyv8dN1z+qyBhSz
Ksybwk6so5goEl8TOTGWwWfcJQDQMJEroc9MIeaIhCcgoMMTGwoSewcu7jotE5cNSB07cqAo6h4Y
eclnAKvWrt7GMwJf3OTFXE3+2Yu9w61SfvwvxQeNg5Z5Gufi709fg13BHxzW/aWIpaMTQtPDkftE
9/LQGDTbo4AETMgsgr3tmDogRm6c/+DdX2YfoNshvD8JJZAjNCcvpWHSXpzBCVSGpLylwYTlnA1Z
gbvUjCqvY8PodXt9Syzi+qq7npPLkGpnb3rYiWKzaGgXeyDpAjUnfVsq9kMwglstWEo79LHYsE8G
XIgaDVIuWehpS0/XTcTzT5A/luN8EwJAukBdMAhuY8oZvx18CMZpa3+y6tnVPBMiIPhASGfxwI8P
S5PwnXaDU8cEJuGfC6uv7hkpqKGLmNdGt6abQpTgPpPC/XxeTIiDTaEnvVVfA+bDRmyDd57BW7i9
/nnC8V8JBkcg3PdQyh4ZmMM+Wf1YszRq4byvhk36NLHwc2l/Jel1QhvbpPZyOLZCqJjaEMM+pniM
hYuV0i4oPcIu8BBAMS4Vac5j3IPkJVvmgYXGmNL7NE0BE6F0xerQ8Y9x8gTNgwrIHWLQmeEKWsi/
hGCS6g8LokfqEPZCuxMyq3VvwIpicoGMNcyoCiSMsLnpACbsfSeGj0jmoDC6DWcVA1ba06ca4mUA
o1dOuZKhZWDeNARJgC7WxTF4KpyyiIEWRuI4eURulDnQdwSaw3yVxRSVKCEhFnHf5fwhX6VE2WbZ
AxIzO4HWmrrb+/BinmNaUZIo4ycYxZxIUjMC9kkXntM7tyKri5JsTiFAXsNob3NtJWNttpdozR3H
3O2oGeNmSduTMHV+U0/UWX9xsCpOdbqyhMEs6rhkUz07d2qA4oGViGaU1M6HwEVAxQM4lVOzGfEN
xSSpmYMMFJX6UAlcznx6IgCtByeBgs+gzTm6dg4tbpGDDQ+bV8qDC7Wa48islX3SHu2ZD6SQ0CW9
oyvQ2H3puk4rAtCBXQJFgCYRB/zxr0wcnqjF/sgdf1kjfHXfa4ygFyE+ERiA4pflmbBI8cllmp3k
k1fT/blfx/CZEQb0B2C5jIF50q+4y5SscMkFrkA2hrMczKwlP+Pjk1OzA7qaQd3NIAYHTteyMYMd
5v3QP6WupJ+XEbaz/E5Pp51THkL8DJmzlwx2ia8x6IlqxYD1T06OquLfziP3txipgqcu0hQU56JU
pPlGhiXXwC1ONHY23GL3sgmNi5fsudfMN+sNOR2uQwpZsOczfEXQxQcngmI+Wf6uZhrI7Ver2lop
LtoaFiqacAZQSwpytLrcUVMsoA8mwZ7VM6WfT6eEot7MWtFST+cW3G2AIJgGVJoywxG9/YlUmxjE
faclZ78l3ZNPKkxFCRh47eR/tA+Qn7+1ixpSEPegu0agYj57ZJS0P+zb38Vwcj+mkBuvk9THyAeY
N2lnoR4pk1ULYQ1aNtQn/LofjnVLe1G4xRt+JTklz8SV5jO9cJyNaQ+s7KECejmCNk368HLGVQMo
+vAGir9XSUCvyyQ5TrmTh9h5MtHk45HncqDZJ1Sl5iOoG+Brl1YFxw8dNhJn4gTRpXE+5qrGGR25
rnn6xyyrtAUsvgifc/sxwktTpGW95YtiwawhGU8Bg5kwCSnFvL6i9iPQv+yCVmNq5FsBS4b+ufnO
i2FfpqIIucPXLn5a9C2Obhad3c+PTyYMQbYmKcrIXYoeV2brXf9LrnpBTui/vXcOpPNVQOrp09fm
NXq8IfQ2xGWWJrfyxmmN4Ra/pSxMyHj11+2DwJP1QemQL8HtCA5BB6Le6IKHwJWR8MOH7mgo5FFd
vjEJGaodp/9w15VbfSIyoxds1to9xZ2K514xTIS2T2/G0+//8EG5mi+eP+5AvcpdQ3lCmYi1QWN3
X8GFv5AG34c86RZokTJpmBgzoF2rdcYXZaKal671+Tn4euWlZhxfU17FDEt6SM7vbQ4K835YvGlG
HocqmK9RUkvvCtz7Ofi7Tq+ycq0FDxx7dbNOHqr/ZN7HIDmd42ezvA12v8equQfHyuFb1Kt7R7r8
sHv7/IvK1H4yeLJHGdP9jHnR+QtjGU42DpHJF8RyzYCXMjrrARjuBSmNij/UdDAvWjb/71eM+ctV
NweMHFZGVeG03kkLwlsR3AdBTfMW538/u6l2B8e/G3QkrOmJzw+r3wT307TuTHTjOJZpQVC0l98J
PFJ2+96XfjBYGGS3Z5gRAhj4EnFYx2xEhqR4QqJWqADOlCWcCAqNTmJAznkN+r4bE9MSeF6Uw0jO
idXaomH3PnwpLiLA0xvGMwC/R+iVmUSZv7CY+r5GbPjD+6gThF9AOvRP22pgvvwHZAJKk3Aagmf4
tij/AJfmAT59ONwJVzOCtn9L48GGw5fynbwqofH33Y1bgP3kCThryhEoBOOrapUB3AueJQx84cjm
WMFBd8ovzvcOc65nsz4+gwgb996HB+vqr+EXef+93l12ZeFoT2lCD0DvbghPdJdilw/QjfbLVbZZ
57G7KHHFkF2vW+S3g9vSWRbrn/n6WOcnPUj3sIKNFg3u82N9w6wbxZ22VOByYjgV3burgYppXe3z
+J9UE4Q8PPaOYX0dfx/5UiMdVQgPzg3GGVpj5lh4kHUmlPAR4W7Zn5aoOmQKRgfa8BMQDMU0gnXN
RlPzzeEbr9AK06fewbaikhQgIX/HF2cwBwx9zcFHOkb9772l4ZAxwQW15hwRkxkx/5Mi+GeTpjIC
VGicHVRrbuvh0FNHYsOcjn/CL75+yQE4piCo0ICkIUIZkr8mlIP0lkFJZjlE+jjB7YyVCssQcysK
f0k4mMgmgxwGNbwHchzqIghMKXnnnrCzXZMU6FceYvvtFBJ1/FPs4MlqXnKyM+IWM6ae0KbO95AH
2nfiiB5JM3fwsQMu1ckvfwv/8ibUDvzOddaBXizA7iGmSsyOVg8xOdFcp8cgZQlhmhD/sm5YFhBH
zTaHGfUSoxhvzkmN+0/j29iUAa1ZDsXvlX0GlN+WsmCm1ahgzfBL48OFeRVwx92OGVfBBXLJDxIH
vcMYVnoWDTYX55wBULU1ij3yeiqq9DPtL4RceoSZw5vi2/SJWtN4ktrW9+BOQsyiZaIwdA8Zvk7T
Ilb/9YH8IxnZEcE8AiEFL60mxykfd+X4/44isDkaBwfKPXr+9zvx/zXjJh1w2zFuBQnXHbLDD0zi
/XJpRtKYBDzuI5girrdblJXj/Dqi7YTube0e1ujew0cRaFXYiDOy9z1bJeRPUYEFlLRq0tzGzy7c
RJykkK/otG5kROcD5gXKFSFRp0rC0DIzdrAfk16Odic57GR0H0QafA1+LefI7JnCwqT9H5jrctlG
SZB+cN6Y9+Zv/5zAdzpYR/JGmaMEITDuTq9MMmVpDoVg3JjtKeD1vybYrc0rxG+c28BqEKH8gf7U
lKztbetm3tGGuEfB8b5mxOZ6KYhsNEMmbCzBuGgIYcQC32T5HcJoXUgLDBKK2RJUre8ouq+a1Kwk
M1JbN1jVGnl+Gb8AC0bvjpUt17hukXpJ9hcVXF4kPWkY32kbQvRSiTUuXo1A2J/R5F+w0z1Sxei6
gaGF6yZTKTY42YDnGrv5HKZv60F6/USYgMHQ5CuKwsnuTz4lDX0SJpr+UFraJ8rQLKZaxGGBsbnk
cUsZTCUKpGeISghknExSR2/jIEtmo/ImqIxZlPvOh2KEnUTjhnjJqmeJIe0XeEImu+OszRCHgoqR
os8HUMvje9J3QDvqTe82fpzpD8MjNZ8fSmPaCxBhEACAfr5FisT8REb7suf42ByVSSWEtywX3u93
doS2CH84hX/r5070otpnSgLQsiNDvGAznuLrfycOU8pBVvhgbbpkLjHHSssmmS6ZBssckz5bvQ2u
R53YktmdZPBnWAHdID3jPEK1lyORSNHyOHrwmuUNBHspFUnFQJKTbk4v7uv6lQcg8o+tAoTjJINV
kjKUQECPxFV3fIqTMnKOnwLoEUM+TyqN1Q89X9ZFh22V84wTwIo960Hf6mxKVr0UOgJ7rNvO9RqW
wDYCr9UZ/ATaUoAye702LvkeeEMGb/AgWmzzte9uxzZ0GJysBa+GAWKXWRtiVkz5lwxCMrGuhfwy
FvgBvdWGFs+J6V/ggAyz+6MJ0p2R7ieLDRHZRNbk16Y2pPJeW70bKKSIkgRZjCpOZLu8j14ob8uo
HtHVG0Q/v9vjNHFumnvtQQwjkMQcsYKtEigBBfs4cDkH54uPmeKS+PZtplufcBlezb4OAu7ZnYbG
2Xnvmc2B60DoYndTl8F3t1BmvRgHm8uAkTkOwBH6RXEd5nkBKw+kKceKNBNZIVJcHbh7fdP3KWiA
YD5OxOC+0mBEiZ88Ap8yipdhE37z8Pxm2L0d7vXEheuzB4glhREqDtkFQ7EpkSjVS+SoLBUAGA5+
H1IRvycpbWP/HI7///P+OOuvDa+HnQTQ1jMErxK5RCuD4O40bowF3S6GFXaJ+2sL4hHNQj6m+7XI
wUHjqIJCjKONEbiBL0AcCTrJK3W5eV6S9CCDYr+iH/LdB3TCEZAHFqHJidEvJChOFvXjiMwMDAYk
A4DV4TEt7zakUpLsZ5AwwNxlK76EiZp1/p1oDUVBf0pSRG6fVi43j9oYCIwNy6ehxvnLuvjJ1GBA
WYAWGhqov6CIBjCAXYfCimQe1ixykp/FBMasHBG9I472BxUYRB85gpiiF93SjBv3RLmuMMn2g6x9
1KFwAl7rwVVJODa9Ykh9BpURqYPzHtOlGMILm1E3N+ym32gcUofDOuvQND3CZqCJo9496rmjsT3g
KYwWm0d0nfxlaprnMwSY858dQ62PZgz5tvHXXOotPGvHoIho8I9uBRcnJRoHuu/XWQxk6kLrGhgy
AcJ2FyA8rK/49TG7Xo4gjZ7yEKWPGsE/pzVHeCS+d4xYOmEMAqZMg3Zju2E5Bgjuxe64B9ha7NH3
DK5AAczw7EJtogZL2Wd/7YK+wfwpgnvNscdw8yOOEumbgeH7NtY5BlJ2nd34J+iEwYDrDCfTcUeu
SJtxSUt+4EZsUKqvX4LTCRCTHz92XM03oiy7m/k9ySVb7eZsQsVw3R/FYkwEEIJtWqp0yi60EoBJ
YGdZyf4zAeBh9Hoegz4b+z4wKs8Ggj9hZp9KoiWLG2Q1dqRPLUlGmiQ6e/GwWHsXTyGcCrRCV+Nh
odCz7hFmh1bt1ERIdBwvevYcrbZGxP3IOC1CkmZWw6cPg4jmY8fFntjD5wzVIKmQ03NlfjUg+ujj
PT3sbYeNC8PUGwzvmyL5/tNjdeLoJ/OqMj/1NF7/q5Jq9FseQ4yqUyVUwnN+FaMBNoR7iu7eIfyt
epOHxWxatzcsPD1uMSDv7OMl5/XRaCJ50gFGOpK3ZgyxcU8OJ/cIh1nzFlKFMhL3QnGkMT5SdV+Q
R06Wissz0mvzIDPG8aecdrnvtEtQvnX4Xwwm7YiugqO5b979CzRm3Ir+CdYAph0WpC0IXAVDR342
T6PgaDpaD5BRij3rw9xNrI7/vRAlF0nbalB2lOL2hbsysK39b/bg8js2U3+NsUzIWrz8jc5QqMK+
iO9g2Ju9ojNHeJfzsU1T7ui0Ay0oJrr5NDvBamB1yTg/3sfjQATY7cIS5qinUwaReq7FrS/59RPp
ka1Z3odqBveWcfmv63dchb7ViKmdzgk08WG1/XLeQml7kgLx6OmAzTdXdTt2OVFsymTmtg+GN07H
0/QTXN2v/XHwoKRLLmUG7qvBOftMn/zYCAYGHVtEoxSdXUoFH801SXfh7wX/waUF5wtEs+wvIcm0
AW+RuvDjnuGTxYSIiB0L3FWSjzXDar7mGsDcaaB76Hlg64/f3iNo8/tlSvTPxRDMKoas20ABRgYU
YOWVE4A9Xm5A9GMKLHwBiJFYRHDMtyktJDTBV6ZtwQmL/0rFRCsY+S6b3HpyerYAyLcfTned6EIf
iFFNprSUoJRZcFK9PhRKOa2AsfnneORJ99N1nzbnTIeVoXC4DXhXwSe38Vy+8smfgGDoFu5KtTA0
8mtqjGpYw6y7AMZzLQP3Z72DNrDQ1YUuHEC/HjYglS8baRyf0zIlwSOj5wrPduX1Jh0IWmd3Kyul
7Z0cJg6YOvsT3FGG35oAq8y0tTRe03Ueoj67jp7hfTT4p5tVyJRM/+WUcCVrKo12oJva7DC6+vfw
i1UTVxhf/Rd/X9zmRjXGh8fpIiDl9ZCgRxdWb4HNMlmqqbtXpiFxh+ybe3RxBjAqF97q13rOHhCR
+9FvKE5ruIGZfSIzkWY0helgavHbmfdx374Mb67mn2EdMJcLr4W7pVp2F2EdoJqN2XfAd1l4N1ni
wEBz3Gw5X+uAp4Hunn04xrY2+Q31qBeX/ofpJqKnLPjTdp9gjMOXI/bX2zSnRWHJ8wUTY6oCa48e
1cvaMLnSWXFD+DPEs2W2guvLn4bnXDuFj/8Ct+jFd5OzWrp5jA/EEx4eqYHIyo88DcHZjta26zGa
k8VVyGSgBZUsPWa2DTU+tmEt+NW0Dmm4gAVh282SKDhE5a3UmqCotTXbbnpA4snVpOlG1+YOhwyo
hQTLWvMt3FdzrBjpkwPYxG/A5sXc/p+5RxIL8IK1OAF5sRl+na9Db9NY3N2a4c3zPvH8xAe+zT0I
OIUz0b2mgKcdxcZQWNJPe1HzmzC3psrkBt2BCEjHzDEhkAf2sJM7pTEU8fPffRrD1cDChhwO6uod
nySd38yXuUjGuCUi/KltlV9KGxGFWNeYfxwkiWbaj0++zHiEGG0tXxBwapgXPb5BNi6gM2+UqhYS
FB8DGGxJhdbwT5dBx5lSrJFa0nMHXOff3t2LhYWmsx5XrsqW76AKv9mDKQMl4DaK+qPmzKu4VQ2B
5MhzFDB4W0Y0mca1dZof5w32ltQQGAn/nMKmAQ9AZ6UxcZ2GvO9C+bXydADbm1bCw97wRFqECRSl
0EMq1jNTYhs8p/6WiNgkzVqsBYWPXFtb6DDGmGdg7gcsWRIeDphwwyC9/dPYVuSAcBYJzX+vpTvH
vlpUpGd8s4xILv/7rT8rl8METzwDvvRqKpIwWbuMZtnuCVNkP1JxfITxCD+Gv1C9AQnLNm2jFJAP
U1jlDev3bI1BPzC0gllvbGDh89cPd0fwMt7GFDpqSNRjfPua6M6gTTAlRgyytKToREr6A9PgI3u8
SSwyVXBhKmRAOp4H3+RS6ZX22xMrVzIDsJEeG0DOLinhGJDIQ2CjwFWimWjLrFjsbIk9rMPhOWoT
SEXge6eHAisFLgi118EBCDEatxiu/SeLTSfOcLJwATeMrAG/za3wjB44JNOHY4nJDdpi2rr5xyCX
vx9+dhq2X9u8+k/7M3wOi7DjD9L+qJv0upRg6/QRrHctBaWMPqKCPLINvCo6R7+gHRjnrO1Rdkzu
Lg9heAOlqWddhqYP61nT2K/ZDcLDI/5G1+E3usG6IyYQ1C9OP6hdHBuCIsCMOqm8t/9Iz0nh3VIy
kVEfItE7fPttT/qh6/FzoVKDrqpIGxWzPvTxy2IdPoLWuDdWSCY6Q7EkooQxx7jYGbPK5Rjh+Hq5
d1pr8hiZHBDoIxkTc7I4ZmiVG/kfz4nD7kyg0llsHGcCIwxYEWdSYdEcslOgQnzNHWuT1VuaktjQ
BqNry/A7yCKVS/EJG5RD2+paeWlvVyIOhuZL5J8q7PCOLXqtrz2H28Jjq7kDAgQ8gH6AyfkG+WDk
BgIKMP0iv7ucqVyAau5RC283mO9w/ZsHA+G4NABNQi3KMqv0kLtxrkEw4fpJWL8RhDuOn4YHDTGK
tx3J2yjVWlYoSzbdS5EjXjgc8wJtVMJVcVdb8gEKSyDPOeYbGJfIxgNjxKOLlTVjJfImhhxwqWHN
iaPxArAl/qB7mmTbt5HLAqdyJERRCHPtHdYYKTX6TInAAjqwpff7VDDKNytteDBCnpsjy6GHt4pY
skhIo44RS9otw5H+mCZUj70hm8knneZGU6XQYPoLCSKh42Y37FiyIBrh3gffRDlFX6RNtNbpiMpO
upMaHHZ8D+p3jVf87LbJnLmvVeGXJoEc/hQHC6UPJXIrZp7VmVzyG3emh8UzKElGVCIZgrHJyyWv
9KC9uH3Wlayni6MtVGRr+LPjN88kdnxaSejYaQOeiKQ5wl6IUTJTsbatneJXXF/J4IZCJjnwu1HP
WncYDUSB4Z9WbHiC+CfRaj0sI83GatPYYKS4RCVJAufg0OOQ13O36RnarD8e9sEGuoUgGMhR2HOP
ACYSyVekjEhe2RxUewR458CKukc9Vs+DZ3TnU2AxOIPVmgfMoft2BiZTeo2H0xtRoNj08YghWDNb
FTNpqM9Z8h9z4GijgX/zTiRD27y2u6DvClzKO8FMZaAsIgoOOgIcK+8dtFbPxaEyu0jnic+HoV4L
JebLKR9383qmkRnG/Bc9rxcRlOVonpizbnwJwT2jQz0mQDZNRWo7NkvLambCA/kwe8yuP2ZF76vX
eP1Fi1UOl04d0YC+24ASpf3tc7KWN1PhcFP4awdbOHCG90jtW1+9jRn76nSZdCtkImuEECKq1Yvw
+3PVV+X8/PM5KCD+682o+5qWLJZy+QY41ta005zryVfWJL18cK/cX27+urJuzai5J0edftZr+o1A
034uQoNB4Sv5o2UVv0nvHTuaFq1/w2YdninFTsEFO4WPN/ilzeh1IyFgdgaTWc0H9SM52iHtrp1W
TTuvkU6WDpG/SE/qXMUR9LFbn7zH2j++hy/VOb/DY2k156Ha9pX76rRrdwydoRz30f1/LJ3ZkqJa
FoafiAhBJm+ZJ+cxvSHUNEVEBQQRn76/XaejI7rPqc5SE/ew1j8taSJnrtb63cO9BAVodR+rutdQ
RihMdI/BrGVxl/b71/67wlpVqLZ84TqCcooRqPVj2o4hpKbzZeNq3H2G5rbmzqS9kqdf51UEtwWv
5nW3UB+Ez5Ihb5MaXrV9uE8ZKEiaQuZg5qK/gi8pw1q9wFeGKSb171Lz8gFzZmgleLZZOe3cu7nL
jYXcx0YblUj6pSkKn4IabOQXTWCSPmY1N3ZI9vDklw9H2ROZ2nFQFevXMPo69Wu1T01bqUg6NnaN
PBtqZxnDQwVaX+D9v3046er5TaNfeQzcTolG1Vx/Tgay/1JWwzr8KiAURRrJkleMpo3kNRe3bVD1
fnYDFEnvsGR+LZbnvy/iKBaupSAtzsh2JviMY/Xpi+Ra8uLRIvlrZFjOkFw/4i4E3riLS8cJOGaI
N2bYKlyt/SJF0Y6Wy19p9Vu5G5z3AU3ctF5pFG+WBxuKtIXaiwApb45keL0MAL8x4FJi4KeOkbfW
O0kPxCQJUVW+oL7Qqk53zI5AjgWSNSYKJh5aschj5k3RYC8AoQOwoZiTXsC0QMbydAdkzAUxK+BE
QUOYObIOb36IFSyeijwkDOIiG2g89QQknZ84i4Mrg1usW0QKCEacMVOfRkBttfPr0BqQb/B0d84n
cxBRZGSG2XNy0GAnHa/0+BZxkAGywgO0PBr0mtAVHZWwCNSh9t49cHrU3nw45M825joeE7UUWmng
i8ofvBFPbOcr534vVCMLX7V8ArFdqkaUMCvgcQKQZoCJY5KISL8QNMdjJZKSADX5SW/LZbRAF+Uc
FbsUySk3dOfb54cKHuyZ8CD+T1BCvGGSvSCS4FvbJ6A30KIKoSdHkKBLqdkO+25CWXmfbPhmyexf
zgd7egnk85DAVSRAJh4+TTgM7b7+KX5A+MUD/8fioDpxUfc9VsKgBr6kEkaFPAgdCcAVm3HoAfWL
al+dA4Qux8hod0JhjVx7iltfVPn9fIOJGOzTFZaLE6oJCn1YwNTBnzYauGcArwsqH+SKU2jAPWaa
eM9d5IWKyo3/hR7mQXE133e8OWQfACstcGXvIByx441498eMZK4csVQMPwPuEe/Q+AkxFM6GseOB
vXvo8wSOdvGfOzHWejHT0KBJ861uSettYYkxhyA30kZdnXx1mvwoxOCnQXm3sKYl2oShk5hmqW3l
OYmuRIVThQkZm7lEHDdDpOgrR1KhLTKDXW5x/KkUEN3SnuQPN1362342Q9mhatgLELczWftxR4Yr
MyjErp6gBsCewBBvrxbiwvAmVi11xiDHOEx6PtgqjSHU44o/VDv73YKopj+sAXF5I38m9LSzmiOH
CBNHYADfX4c8HWBtg8ZUyGeucxSe3Lq4mBvZRgDGQ7eEDrWWKYNARl2JHxUlKE4ft64hbrgF2/VT
Y4aQD+hceP+/0izU/HCpfT+w0UKgo+Om71As2NUdSvAzvs+lJn4si9yTvkk5BUFaGZJdSw5VIIJn
l2Qb+sbarXtO2cqDtueP8R6p4AqV+0E/D2iKWgIn2/U4kENtFELYqfajQtB8j1Jsw9bwbe/zIrma
cfGjH9612y7yn9d1vG/xkGK0eWT0MMbbrq6BRAt90AgPPvIaZeqrl7kiLWUGbjpDhAKj8HXxlJIK
/yFPBnCLlpG5D/1XancoAjr6ZWtoBLSLfyPyqErRZF7RWxtDumwDK4YY8vbMUKLi2Wi933zcoZC2
EOJevPiXPB15aKsiSAmb2PiLAOEaPzk7GfDDnvjC/gyRjCLYAGYNj+hAIbf5kl6WGPsh9aBGlWCN
xvjq0ELbnRiWUiZjKIwj8nIg/38LYm/2KMeQv3pA0a873psjbdzew3ZExW3OXh/2202hCwtnVwpg
N2kVa5v9zc5iIPw3BW9j2QE1Iqhnl8qi/kHUKc6Z1YrB8S3A6yW8RflU+azMDgVWW8zulUdxonwj
ZD236ZVw4OrQ+hgGZKvEb1hgbxsQ+D8K7nj9yAjLVnKKARbV7AnJjuJqhGveRvGz2eRtmOmbUf1T
mvT57an/ONIVTEaejqophcSIVUsy73vRfJfly9HLmLv6S3q9q5BAbnAJ4cNXNqa6ulDeVtN3MvTe
w9KV2+jBv7HbqslrOG9ol8zgUsbF20+5eu1MI4tWZrpMs7tWNMTe+7qApArzFafjdaHdX7ZabVTE
HTtpmY5zOJHl+/TcCAcjHgP6HrwiZEKNS47gdKyRy1UEEqO8euu12Znk7jkq/bfgFGBXc4GK6PM2
xd03fm2QHW8QTqDnWUGzvE+NEzc/g0nzo46bclyOxi8tZtQMDhSoiPYPXzODUGQHseC79XVM+wAw
BipB+QikOnR6qmr386slH/68CSkvqnYhDDIiAMughdc5RpB2zcXi6ibHG3IfkQX0bwziE89lg1QI
gSFjvoTRCdqIWxH2Md/20W4kLDh72qWUGspFRSJUKHAdNA2wskJTxKWKyWM+XKJBtJ2vx9qENxZQ
bYDmE2/xkbIth+YaCegB7labcEPDxLLVETkTIkBjsV2sRPeEK1qKV6JAZul7goMWAljh+nxvORiW
QxNxG18AB7/p71qIh7eTr5qkBAjcaXQQHCeMMMYaBHJU8VOvyfRe2kd41oUgTIXTYhhonIaQcwOY
T8GiwA7AdtRMZjn3E5hZlZ1A2UCzN+cG5lugrgD8ijaGYpPHdJvA+XTRGDJ7N07Xm0H0HxSgiECp
1qVWQNnbJeD3uNcKoks07K9zpAgsHQgToUIVThUjQIL7dUYMj3WPhDZOx+m8t5mPgCqH9bg/Tmkq
wCIC8btoJ4NzpJMBi58aONxwSsmyoTASapLpgEiYn4of5W5sFG57FFw/R+HLEnEFwxQMMlzRpTB+
QVwsDNdiEYkQl/8e+Qd5DNsduASbLm0DUAgoAC1fv6nRS+F2E+9RoA0DvqdRRw+Vq3YmbEYSOQJH
qg5hKDqO4umxWaHsnQ633FWEJ9q3MxCMZRxFEJsCqDWd3liZoLhC7UBhAdKFk2jPXYXujGpn/zrA
4kcDsNYxrJXVH9jI7Zf5nZy9ZP/o1vhy2OzSMwEfnM6GcFoinZ/wy0JffuKKERSwns4J2eXyZDLT
VVytova4stZoKLkQ6GtFkIjKmDxUauSaEQhKIDxcf2MxMvpCR8f9R/HablDbeRRaXKHp7J9Ehw+m
nFWhYwU/FtlpU+wByCQbegBLKDWEse8a9JPhi1+nuGJq1b/4PsnLzXnYJWAnrhAqWfz9lE5iSR7x
SrAvSGK3Oc4U2+sQAhNIRWQeaWQEEmTTEWKDlB2Tyfw9mHCOtSMPizOd2OTteTVAeowTlWJ6WtXg
KdfgTodOyM2k7AjsGtg8uj0OLI6LYnl1aftImxHUNnyTTPfm6sLdMKIMvcJoHsmQ6d0LRVgm3GIX
cjTRV3P9wWeJjAgsCf+uBzn2WMOQmh76GqG9wCMDP6FEKEheYq+h0cMsxzpjYQiSk9NCYsmhT7xV
rJj7/IVc1CkQZtzOfFWws4QHseg5jlcDHRLaPBzVr83nGTpUBw+PjQmK5rHoioCiljaTuvkTcqWI
/QpUECoaa12iUMyXIAlcXS57XWDzfAHfqzByyGCsq/eRoplQN/GvKrvMfv8KhxOvJhI/xKuSkk3G
u20eWPv1m33mdQv+kbuj3Wiehk/jQE+PWAqrqVhAPH7xqCg/UFqIxNzwNPiX4MHjO1LFCjzrin4s
NTgYRflV+SGKNLD9Ba4KtgE+sDEKmph9zf5HRiPt9Ie/17xj8fHQquOncLoyWZk/LTDmGDZvkXkp
GArcOevpvVRBqsS3IAIHXhwNO30PuFR7nf2h0RIT0PaijMcrJyprTqDjsQ5h49FZKdxSBgDxmN9m
JbScaCP3Iw8wiU9+DFc4NKg2P8TBXN5iQitzSATVMrwTnlGMFyi7GV6NQox6FDlxd26WkKDcsfbe
QEmvYRVGMhZTtPAGwoMGwCySAxWU+CFPX+dT3wPF5qYCaSLBdcfPgQfyq1ElilTb14VoHMTqRUNB
5oFuAg4a+OE0dwHc6lu2HjPXB5ZFmZ6u6DaENhU9+za5YQaHzJKl5JKQpONL6piyWpFYy+V7cxfj
PgPjg7hH75iEw2+LXPFDXWsi+bfU7w6fDD4gGhEq6T4LPjCQRhSWA0fh+Eo92hY+3E0sWohAl1hk
w5NTEdbgGF6neyiCNcmZ4qgkRUCmrkK7fXFH5pzhs9c9SominUiQuV+nVIMhGNjNr9ZF/8uxHb/Y
ZufmuBj8nEcHEvggmOGu7fbUCvj87coDon6+f5jomKUxLozSGoEWojO98IBG9mOLARB+NZAm7wD/
g69tj+Z5JFDbu045Lkt2ScWNZMcqjrrzJN02d/rpbDsaJ9khh55o7cvdaxMjD93vfHa+UU4+uIe5
i0m2mfXT0/2FyeBqnzKGbGAjBQzDAWur583LTXv7e9rV8EPlx7szcPr3ftTFfESkwSyJPXolQtfu
oHDUlHwG2LQvY1r9i+mSPPlPjL59i5yTXLLRFT1ZIHQ0kby9oP400LShQe31Gel54sth0xFtBRjK
r3ObdFnQmmxz+4HFPddC5RI2JbLHq/3wBuc8S+TUu0JLaUL8U/IoGXsBGJhuyl9x1Q7omdiB3OXS
8uN9ds8XYkNKm7//sgrh0vDVRWqUX13E2jkGRf+bcKx1Z5ooZATHfqxtQRbFr8WuRc/KWRxqAe90
Ybe6nxVCSEpY/thAdvsa5++ZMZHfznCST2/ipuPLH7kGx8maPpkThag5QOeMugEhr1f8vsNPyOBc
yJLjjVkm3mcrmONLxav1h2vABY1M8Nii4Xhzq1AoA0x34xVP6rXXz8NEPHzylqjVvVtwv3hcim/T
0oYBuOdXW5vIX5fc1duSsZJ+OivVkEyGKspfznt2yUKzmA3GKkfscy5Jq6abcDZzBJsEJLyQVgH0
NauPPDOkKSifdnr21nc5GnhP11wP/MtGJpTEfidAasljeTs/6phDW4FRBfntq3D0sci4pokmZIXd
fqwi9eOYmwbdwNtp51y5cmZhcxKo+HtLiQeejs0A30K2HMZg0G4TcyCls+tYVKBciQa7Nw1m55LW
97q+QIgIXa09igl5pFymf+Oggc/9yb3RRP/hS/pAG93ckVfyXawQF3BMo6AYsS7IGjzI8PAcp95m
5LywDwu2DWEv1RnXBv+h9BWazAeM3F1wXIDgVEJjaaGjehAfLHV0KCGNbXnnI3ISEEk9+QY3DA+v
Ob9h8k0G5GCLxCI4TcoKtMLicMf2x6HDL7+Xt6DRnDnAyshENHxs2YkXj1AM/VPI7zfCW/YIaYYw
GbIqyXKmKbR9AYNcUO3oWEHP29aDJLhC0JAB9eGGEFlUkr0ieRucne6TDzYCdQAhsHXO3yOW/WRD
5kAH48xRGQhlKJ3Df5AYPTZNA7+yYDOHPHRxxjZiMlZ0FggDG9IqfkeQxhU6kcwWqchiElpHG20k
0ErQac5jVay+UAMrgFmHr0+wRZAUJZrwl4++11dEO00BaS8EQSkubBGmQ1HElTgVwQZUbvYZzt8f
4l9NQ4AgPhABvEAanNRcWoBrgl+kOmhsNO7SWb3ysaUnghVyTDycRQu8UNGVWOdH/AgunAT2yLDJ
B8Gt3Hk6hKrsDKZDv9+ly3zSJab3XihOhgt11YbtdIiQNRkA26AtDYdARn/mVONWC6udtL4nXxz/
rdXvriEeF1/adE6fwML71fbmKbAeuOewSKK0QHbyQRSxRXHzthdC7vemH4JW4KmJ0QLcpvSn9gp1
gu2Xh8Y96Xix+c42VzRRb7RLQ4/WkJ+HLLPTpcwQRaY9OV+/pjvj3StQptZtnLeXJ9MPyRAmDItQ
oxJjg9TcyxK4n1P1dz+0ZFm2jPMD+eR7uk4+Q6aZlOztnbZ7Tt58OQANgoZhuVSIxBgeyBAi57IG
1+KOq9bDGK/F8eWPBA2DpmeeTfEascmeZ4h2/nJogg/PWXlUoxBwQiz/FHQYX4qZfP0nH5eQr3ck
JDUmG0t87R15Ihssikcy9XB1nvmaxvqJCz8jPYxJOlXKXDJ1mh3KzcB7hVgDfMUTEhZIQs2Voxsi
DIh4yp4jKau4Jwyg8CcDlBawYskl6P76SKFtA6gh+M57h4PNyKP1UTffRP84n1B4mbbkGZxVFFl+
PiXwmbKoY9Lu7bc8fF0zyCMlJpEKiqwmFEEkNgpYFqwZWowKMkrJhQcwUFmPYkDam3Ffdo8srwh1
1D7QrIbYZR7OrOARX+0mLuN3/MnZjZwinXAdo0cGdnmB/F5dahZuiR3teuefv9Rz8SBMg2Kl1taO
+CVGXGDSQsh3eTgUKui7UtQ/T3e0I6qo8/s0KR54cftPOFhfDHtkRpfCffLJpsJvbawu1/jbOz3v
KHsALOCO1Rke7NuQSBsamACDDlcC712gdKnGmSfoQTE6iayLUOiX/nXVvgnyeRtDdJ8h1a7kKIMM
cpnnnrYtpvXyiiISG8pn++CMwMnhSFx7M1AfFwMwXC3XtZC2+9p4MEX6EH3nb5YbNG4TyZMm0MM6
ENT6WfzclJPeShD1aP6JDzEVMqBTQ/oi4gCfYEWkQFCGqM3sLzqQHk0FU9RQRXwQLD3RIj4YnnsQ
SiQqLmP+juCO45ajjyqZFyALUkQIjJBESILeRaVy96sxy4vjjnJQpJkLevI0o+aC8Z2VIoev9ZiJ
yWlwCWeoj5w3XuHa/sFZNuP65ClQyUO7mw4jUBl7FxMdIKQ1OaJVwbmex6VDmld433AXggZCkSW6
SOtixBuzSDBSULosipUQJmqQF5RN1kamYZI4f0EVOClFTc1UEgt16x201ebYAFrlS5m9uKfAf+ei
gRJDxPwjD5r1g3wQBdIdGoQD9kSfi1tp3kd0JckjKcISLWLvUyJNONiRv5hIeGQhMhv8vA1kZJy1
qPmyJf0s+UEoWBhVZPexOXl31mDReNr08qc5oxUIy+S6/8Sqe110JObKjlJ7RHnVJ9MG3vbnH08M
gOHS5foRUhYm67J9sX/5A4QeJIjEFIfeUei9z6KhYhML+oJZEOjpGKTEFShzVeLqRzwKoQzhLfQ9
Q+Bt5x4hyvqyFtHfcVFldnM0XJgCkmAN1lcZlDJCCXEqUT75Rkz0EDo9+qrKfTs4XILHrEmGp+sE
HSvFBCMw/4oEfnawN910Ydr3bTkWXxBCFwuTpP37GXcMN7OCPAZHdSp49xwFjJBu5hGcEjo6cn0J
ZHqsGcMWzWsegU4oW8+Yx5vMaMNXLDnKZJSMyLlWJ8aq554PkckERJ6Na1+KlpjVeNCQFo/x02M+
hJf5d4f5bHAXJW+QW7ondHcXplpQpdtpbEL7rSUGut2TtQmbcVCcIWMl6HUQIxSuyd6Qx1lQ2+ve
yYO70zuRvB44H0R8uodqiiTrRPFeSYVI57LKFkNOXM5g3o3ZRkiNBg6Qu//yTogNmcO2foZv/+rd
AMuhMpleIX71YlySa2aX4SMcRO/TB5Ac9tXemOhRaCT+GlKLXm65k8Ns3OTQhE+EPFPJ0WY5g1vT
u3VdDo551Ae3KUO1Y4bK8CSzceaPQpFUns3rcXGuzyVv/DlfvcIdujnzsSVsduhQ+QANgx5Tl2cb
4PdkB66ZTjMfgkee+JvEQOSMPO/x0UEJD2H70QecKIOP7V5dN7NLrAVy0k/S6DF7h+JAfE70yIyM
nbEjCB+gku3tGQkcDlhq75a/6gGE/BteAzK5MZMgPcxs7hW9IrT3Gqub4tQsOZMnYLlg6vVMKGyp
g2zl0HIerAaQp3lI5l5o7AablkFlbhblkRog+7WzqLa/42ZSeWg+paiOjLOaEZrSrx7zMlKSe4nN
gdlxt91nUkfNogggiNtlGmuMY7DyQPUus+9GikZ/Od9tZr0nuXvQLVaCB6389utxxBLRl6eKA7dF
CUlrP+f0jobBZ/6IRbWUWsWBGJdn0nA2TJQE4oQYqyqUx/X8MX/vm70elE9b4WK9/chIfDkPHzsT
AoqOhWHPQT3PIIm5M1mFR+MSFnTSGIAZcXRmgjgjpXRCacD0juur86I/Yh4pU2ScelxeQuXYrB/z
L6GPzBHuHemPhn82dM3j42LrdMbYG9EOzJ/TxzgdBh0IzRNTsSPPWqCJxWBRBbn/gijn0+xGcOaS
X9qm+wxGxORfFoyagZU8Sl7lpvvrBuuyQNC0GLwJwQht66sS9Xq3pr1UzmRJysd6NtrCjOGSfu6l
1GlJ5wFORMjMIFPCa/Z3kLRPOFLX32b77H9MzItZouR4pRkviWA6A3pfQwcO1gXLdJefOrQTVrar
IoKn9HMPxpBgm+ZCnqoALexnbjioLesCTbNq5yvz5twNJhTa+sUGfDcPLF9GJbCmU6tHTcrgcCqn
0pJQbw1wOnU+H149Z6fsxKu2e51WgHFrN9pG/jo/Tki+DipusRjNQ0rc6IReUkHszrO9MI7FGYzf
ethWHoDyLR68LAon/nfNgqaPplRD+8zdL4bxOrA+CkrTXboZJrx08/tZ0Sp3hE29l/zNfjLibXEq
H8yNQTDOCJRzmEAIPn6xzjWZT/P5DtWvyyvz/78QzIlC6Ba8fNADMik4eTIQLcO0hHxm/ol1p6BC
YsD6xFhLPdIhUCXtjr4wAW06huiBwIRivPeiIRy5ZWysb6F1QlyIAGt8G1NvUYFBjVroUSgfqU5q
nBe3NXrJABME+svjit5HtaD+r7MtESUJBZoQdMI1Qi8s0oDr0jo8kHkJIbMQOYHyvqHkqJzVjnjC
y5mCiyplTQIfMsfUoVHzZqZ1IlGUegCTrVsH17FCKq/hagtqcH8mqkuNZpoGCCjMdBAJIMB0ZoNQ
4ZpPPQRQhl1wgjGry5XIGxeC2dkMXJ4ymywEZHWiST7XweDBba6ShoCKkGKEgnzCvnZHLrWOzltK
iBVv5OeOqPOG3PVr7nnv5osoofhJkki9Jbw34A4lZVH0XBS95CJtBWzxZlqAkGzdiBajORY9gOgb
9B8AK9RZZlhv6+OH4peWmfyC+Kw7qcewAmf7sZVT62RQd1EFh19vssWACYmrYXRf9RQnm/pAE0D7
1Tk/ihV1ThuKm4iQBBeoy2382q9JQ0bWonElpYT25odnIo3Ji1KRMzO7IWBE5pu/MPpSYzQ+kG98
QXuLXFaLZdAM9+ncPUa6kmnoZeO/K1+XU+Ditj/rZsxxsm9oXf1HRCaD1YcjYrtWWQDgEvchcRb+
kxFSTwZn8h59CPThaChuFIwpTMNCRWT9mIxwplRcK0zzvXs3eqdNTx3j8DuZU316YcgAn8lRpzLT
MijDpOS70Nugyy0GpeNiNB2Qp9tYHZIYDGJ6XUvDcMC0kWZCkMfdp404SuC+63/I2ejqDWOUa7UJ
/crQVxHXc0Eat2WzVL4J6c13g8SVmdjTm+joAPIxZreXoNb2IMCjyodgUvGwqOFFrFU0LcREfXga
2HODz1ZQDI+Xnzcc/UA2FOadN7j9Fkj0Soe4gbGcSLtRvi5Xevk3ojyt7Re9DtCj6UhfD5r/Xk0Q
CrTKvhgFpu4p0kRTZvWQ4SpWIUiCW6yWMTjWHQVMm/DfoxiCYSCF5H8k7UishYE3KSeytCSxuEtG
lKJD6EiK1LCXmVz9Vj1gp5ywjtw5Ey3UScGNMhujkRKn2qyo/e/Vy+60rYoU8FhTjCGIdfcq2StM
0cCEnNDk7Sm7ZK9jSIvOUPZnQMasOblwb2I5KyMmZzKRPkNAXv0CD2iR9IhZtwolPKk8QztlzAj1
0jRFn7l51U75p5X06dtbZ2Wom4OXw3qH4EqewFG77/zezkcHDR6eSab70fiN8Np/ABJcgHdDJkGj
fgUyWb8eVh5ffouPQzhK39oAoy3SENN/SFG7Mf94hKiEcwOshecmrN0tk76wztRQJg4BYikyIzkg
aQsoM7gFMofqoapoCPoas7jVco7MLy1aNEupPHOvMuIRBzwqTSKSvmzyD2rJ4UyedLn7GVF20z2N
Jh/ZzTVfnb2Z+Wq434Hd/rQE8H6mDznKTVs3QvPivBG8I103wrS1gF/635dma71jMHuMoq+PBorX
jhGgYVkSjqrpMEZLWS7bMVfkExIVfisa9F66uzHdYPOiet18XYWjopxqenxdGZz1vUU+dPgiv//r
EkmZ3HBZpG7R20TJdeZ5gFo0m0qT1CkRNsuEz5B40Isc5/bht7JfmXb+ChhhVFerEeYdwKJXUD38
YnWtUPa5BlIC0LBXKDHT/SAnXNeK0KJBCrzmt+i9rYPuR786xda4h8X2hrbhESFoGCxTPXwaIVAN
e7yqne3Pvfee3CN8/ipxm8sY28lCCIpvqxEjMcGmryI5dcQYXJr8+2J8XdSJOmeOIgqUK7Y3cA6M
jvJuZPqXCSwzX1wWylMlX16vIenFHBUdU02CghSaofP+uVCTp4vHOUcOa92nrylz0dn8P3cyBe7R
F35AccSU+855G/HrlryfcU4FuUFMkWE+SS6N+0gnSk0yxpKH+5noA44WhxG/o1UuhjDh/7b6e6x9
JogYWTNfL2tcUiuqInoxpTvUGFL4wnmdkcJkoOlHX6vYzQxmU4FuJHezA8OfZKqTPpw7lf4AdE9y
+qA5K0E1/dLEuYH5CBnRGmi0r5mV6lHhf3ILdEvZb0bm9JF8djclUnr79vA12dExddWLO82DFj24
fQmmUekQDL/DE3OsZLs8X03SVNFlQXZA23B9ZpwuNk/9s7szfJ3QXIMhyYycErlOVySmE1SxH7j+
1/g6RxMRGHd8qPV7w7U+yH6fa+7L4I6/EF+FsSBEDMHHFaoJHT4yhuj2msghaue7RSQCs9afV48c
gQIYt/a7+HXMGJv29kqSdyRL+ylIxSijNriDvwQd1NUsrW3N6eab6k8BJQLGkh3WaA4ZC1rMt0xZ
UzkytxQfrXBMVOczYUFQOupCEXknD5LRERua4l175kLNqGlhvTwACgZWnMk4R+xBrCmj+C4ewzAv
DjcfWcNamN9cCKls/IwH83qXhV9Steh9hlg3YWJ1adNeo5rJLQT/wIwA3A+57NPZc4wBRg3hPHha
mgNBBZVBqJarbQXQXfmK4vne9czxfoky53WWg3s0Qr8FTdxu0nkR3jadFqv7LzaTwJCtGvDXDBsG
DiHsonsqBk7lN8fhYlEx0Xn39ZWlunwObX2Z/cl7eZE1lgoVQY0BgAMlqUQN7oqH+12rW2YAf3L/
+7Cbn4brmKmACInmXfQGQ5iW2NqB9Hzy6DvrroWNf4gY5E2V+tPAU0NRHPTTEKvZP0+ao3AMnz62
fpIMca3D6BFvqcT9sWO6TkdLrm6HhLHsL4prdPjTgwuRJTRtAOqAmIh5aRkqemcxMfg7ZnMF1ZIN
9gBC2rNhVmQoHdVEDfiDlNa5xBTGbvNxe9p4PVcS9lVHjXkLnXqHanrZwI/Lu36AWN+c/CrjLDSm
N916Sm6TQHqzatiihpyg5zUSleJ6xYKkAZfsYel9930TFCg+mC7zYva014NQWoozabR53R27308W
SvUsiz+6V0566qLJvQX5Gh4uGDQg2oZRo3tV6neNLdNFJLff+9vv1KQlaquM20v8TCEALW60xzW6
GePrO+NUUgaWhKJRm4ya6ZtAQM1v2I8fI0EsR369ozUO/RxtofbE5fpVJxon4KMLU7dNbf64KJOh
xj4nB2ts6vMhYv0UdfwbjtlVoH8Xn5l6nbf/5Fdl8n3+EOldSmPSgwaE+NuwwLkxFXHe0j8fwscd
RXfoCjO4zV6AP/GVfI3W/jKyb8i8Frwdg1hbDHN0Z66JZD1G7V3vr+Oinb2glvFOUd2HnEdPt8o4
sGWhzXDexbglj9ppqJc7BHnW64yIErv/4B1IAzv9/ap+Rnw1SM68IcRjWTGqc29yhtwCFqU6166J
WJx88fXxCw+LhO26aMIGC7OBLaSkPx85TFEdOaOh1X0XDyNp41f9seb202vAbVpPxYdZEZnKQh3Z
T6zCsw+yK4pPfvHSu5uWmToDZI/cnJjhC9gxNGXJRbdkdBlMkwJq7iMtuaHCWTxCuQ5R7hJ8u+K0
v3xReroYrfFnmDbz2JukXtU/CoHXTj27wqORCZJaas1gd1gIF0kSWhaqN+mU/cre69C5xhTUnlJE
jZRIXHEndSyWAYQjIuQcE+MYJQSZywTCaCsmvt63w5mOMsbWwmGo/Qg45sOrZ+Flcz0Wfjl+rCuS
PM59MMwdMJ8HxtbUsFgpI7pRiHunWPdgZdm8GEszgWY+zm1s/NAQGDMZExrl1SL3NQA4EAI4TM3+
/ujEtj92WZKeu/mL3tlTsGU33vLl4D7s7E5c2sBZwnYJMOtCtTEKGasIee9tsInVCDW1U9h45je/
3AB+BcTTotI28HeDV3nFmgaElEBmstugIn4VD7n6CNn3+ExvN4NYCNogx97bBQ8/O+uTHDWs9TwK
hKPjaNDY+V3wQpyPXQQqrglBfikql7cDkjLAZrCr12HgXiba9Eu819fDef8HJndIfdShy1UTSids
CejpMGT7yixNgP00e813Y2eLLTmk1cJEeEt9TvR6+EmY+TWDNogvON7TCKXb4hooGzx105zkri9d
gXIQwXoveGsbCwdG1MD0G3C1jPJTuLuZ2+T17pBXugWfRAfphutAuMmxPWRK4B1O8YkI8hrIDvOF
cQooDIwApQLkAKNH2CtGAMoh+aQg/pxKjPHVGKsL0DkIejElak0JjgHx4+YBoICASnPrwLhExtb7
fay7fz+PYBhhY4yraYFfogheYb0ARvse5D8QtGQUdfjfncqjnHbekxKAI9LjQXKbXVfSeOANnEdk
ejVzSrpVvqCvR7kaaZFsLyiIYHcEGXrirvV0PFOEHt+d2wyq92Wdfj54r3p+Q2HTw4hCR9Fsevyo
MyW+MY+eEYi/LEGBa6JUXj23PbYFlhNXq7DnoXgXLrwbECh3/J8O1iaFBIN591BmotNnYsbZXBHP
weno2gEW5XdgzADfXlPINCawqFs1ljfNPI8Mxmj8Us1BEA42w7dV6+4IwxqmNy6nMN0g9kMFsfgs
+eq1pJk9UeoSnrCg2VOxcAf17MLqfgkDEcASq4CfQ689BKfJfx4/aCSZqRjw03R7jx+E3LN2onks
hAHSZFLOcACABBXQy/nvJeYDNCt9w0tW3L5feGh9k/KUiFVAtPjzmJkRwRVYJzG/PiCXBX082BS/
6qY7PDkY0WrAHixkR6hPNU/Z8E+TS9wfFHewqRbS7hYMvZYAXmiFCW+IHxTiDcyXUK6kFwt8IT67
WJlAUkgFxBS0HeEF9g35JNoBsgsm36RF28wbNNhvhWarBoFzGZZ3tXM2Bf3M7168e+pj9Odf9/of
Lw+pSyygLdz/ZK+BcLD3CFaw639+xqTHx0nwD8qYzW2R+riBVhBAB+HvrQ7gz7xiHbJbkTdF94kZ
pZCMsnddMHmGv/naZLMcFoPPSb4Ye54jczf0hMouymbXhXGqEwwerUsWRkQmx5yYrYbwiTxEBpT0
UcYkHqYGMD7id/gjTDJ7lH9CYCdQ7YJECJiZEomKsoaymRhkTEg7Kl8Eti6SczCjB0PRYAM+tqwG
YKOUetgHyiVSlXvE8E3U5bPqHujVhPVFD9WN7JHEfqqnX6gW3LnXAWNjQi4ZDQsZYp96elempulg
RHuv6rfdKX4x5Hwowv+RdGbLiipZGH4iI5jRW+ZJVJz3jaHuUlBBBUT06c+X+0R3x6muU7UVSDLX
+qdFBGDPC7s1d0sN5qd1kf1/MKHZCo3t0Hm33mgYvBSfm4BwXBfCXuHxqvi4x120WjD413DQRtdb
UH05OIv9FczxIk8/sAgl+X1HwrI6WETFR43N5ilzM2lhz5sBSKp7vcJvvNxOc0eTIh1Nyj2+M15d
IkFXXymtidPjk2FHxFWZ1rCI7sNYBiKtUUwTQ9qQrZqRAf1xIK/QmBXx1ZzXelJ3TPqxbmdHh1Ac
ZoTWkp9HmiQ6M8ljnrIKW8g2lceDwaS67kttRhUAioK22/i6BtDKDZ1UdL/7FR/eeoPcyXuOPZbO
A3M9wrKvx7ot+dSXtvgfuaUfe11DkbC251+BvxKouB2K+Y59/GbI34UEruqA5rADNUNPhJFF2NnB
Ey0a2E+QrwA0Rufx7r5VnuPyM+9dqQm+O2zxL6pCzCzu7lgCYRK0AutX+cOR4BNOA5ZUAt0c9Co7
3Q1k/s2qZMAIHou4PFDeNbH8q1LsYfbiIBygY7Lyn57e6eoNThdegps3qnx2N8Vj32SSByA6AUbs
4tGZ8BMf84OEGBhohJMZO3gZH6dV8JkaUgyoUe4CvN1G0srsw+hz+7gaeXKFlh0xNW3V2yrG2H3u
mpOvJQImuRAQM0+B0caTN1fCam28bebsoAtTY3MN5M3SYw3ffguAr02T3qaf06d0/xo2mifgbocm
SF73a2jWMdFVy+dYiMqKSAeawar5FAz7/+bUH6zWFSnPf1rgtESxemQ0Nty8d1bEjHM1vsZQYqYF
biks/CTrzNqdOOPZxClz+4R+cVnPR96A539x8H1QUJSxqKMo8y7v8NnGo22+hMSVH5aEq3TLQOH7
qeInyH7nST6s1IBqhhIQ0YEYRIXnjBAO3TNMB3kgNOlz5z5QvTBBSoslKo7CV9H6MJ8F4zfdo0gF
VPXDtXQlOFz7eyPAzxod0aO/V48FJMHEhKHuDpiEh54RIncEZr4HObMAnu7rHA4/fonD39I5e18z
ZfoYeh+aN0S62YWaFzKHqViUjRNGEzDSoVwyK4GogjepuXEbI68bdkJTgbcKhzJJqkNbnZ7oqMuY
wbiD2PyFxjsyvWoM9YpIi73usdVJGmCMIfnTKJY4pHB2UpK8ERIvTcesstPOJfRWD5vDwLmSCoRm
lhuIMuNsMZ1sTFOJVkvy6bKaSP4dprfxsPA6FKloDv6BavD7U8g8hwL1vS4eAWsW1DGkzeGsN0kf
dSQT9tCvr857Ts1Q8pZFuvsIGtNFo0mtXzWewWsdvCdQaCG4wWcXf/lKDmz80GuRCiDVoww94/wh
2XHKHsiEYE4P4x4z1CLf95816m7gL3B6wMInLpfSpdangr83R+nELiAn98jkG45fP3eEYhxavTOa
sM8R99Dwt0jUHEYf5p2j+sI2j8wFdYwrO1RlFU4WIIWBODfmKCRFWhwn+An3jrpBDMfKmnF/mOVx
GYaiO+UCVdxnfyuWICeG0QvHdFShNOILWnjkIe1hZNxCcvMtJyXdbO+IMcsr9lktUl8EeVFbQNVF
d1fKephHRt05JieYFr0RNaC0KZH73+VQzh3pY91X3SD60H5qHtNZdj+7WR2+UmP18A7Y8ZAucdsz
g24uZ7o8Ldqfejg6ny1AnuoccxHgPC3u5+/I7xgDjGfjHNe6Wy0kTMB8RxEtdmsonmtHMSTn/vwn
1b9Svz/fQEZCvAbP5mKZFVPSGtKGaQQPJdrOUvE/K3ZjrNBy4VQF0PzXI5m16uyithmcrnSHW7tg
hAW+HA3ZsPokttPCoozAsskIzjU7n3OV40Eqo5rqjewqFHZZ3/k9rAz1cUeIum9weLXBSw7B57vO
kirmzKbi4NiPZFKR05b3s151O6BoLNhBoS3yc4yH1VScjulnvGi3oHzEyjV8fOIWmxZS2P0IFJWN
AhnN32HMGuKBD3XvMQwECKj4WuWzb9Aicpm3V9Sjkmw4e722CXmW8stuiZHBoIAObWgPTQfzHue5
hhlBouF0ymv4bDzMUM3ABaJrc/dMTMRuX6vJNR+/73HDAL4mwPdEv6ludghtWRc761rY9z3dak4L
VPksdNCkLzFb7JA5Q05dltDrxI8CW1PaDBeY+ZzdGee3V1HLULKP/MHZraHd8yYoKJuoMlCdPKAU
aOxpqO2+dkYDT3tj7nebFZ0KvmJeEYLIfnZ3Ot7zGlgWlBm0Ge7EPjmPWe7Ozh79n/ckxhGY402R
z2AJ/PUWvaUYK/NbTJ4xuHGksG8KzIdwYed1GLoke0fo/UIG5DJ/QEbnIv6EcDKLhIcR3kn0Bwr7
+IfzgHcPfSkiLEB30BCNAx22lVpxSGPaT3J6z192G0ILECU8bZMWOYPQ878E1ivuaw93Oy4zsIBT
zu3mD8yZUybuC2icdwsLMPiV8vO82C0HZiKH4vyWbEYdcIjNENO7V57hhPlKVdof3ycDwPr3SeX8
pQM8iwRnOKYRE8F8pqdhGUHCfSNC6+LdHlE5Q6PpPpJcQbv9c6BDCCA2CMqiM1sjjEY1ZHq4Nnqv
RfxC/hmCxuEpN0LZ+NOiQfny8uJuxMMzfbuv3AZbNNxu/hoSDXPFbEdGy4G+KGF6S0EssrtLGBSR
z4tokI5cbcF8cdQIW2HQFcwuUq1Vbz9cgi500mdJk2JsRYuXkpmgjtAcBiVj8cSESb4hMiUnRIHF
wNuLrcDJ6uOCUUPoaHS7p8OnwI10grN+viklcPaIiYmbP8M8UFf3qeTVFOzkBvlH6Q1NK2c8kHXj
k06FJKr3JuS5INDCauA8p1QIfBehAGZcOIlYELKQ2Gj/GVTK1Gdrv4tRcPBTuG2sJq4baloJP0jF
itrZtzMO6c3boUIDQdwXyNwGbkao2hy/FKFlNCibx4rMMVtLZJd8TcTQAxduNGdL3qG67fiL7Ov2
HbaTeZwhYliPm/SwFcwM6PT4ghUM7kQXPXj09ZFHNv/Ez27ODhnEJAZcovNEqUJ46ljajcmNmu88
OTWcf6jQ2IcB8H1HxLYIYvIJ0Q0H5nRZl9b22SnX5pROAbTusaKwHpIwVPtPLtBCbOIZR+kopIVM
uaVqEg+S1EzY3Mg4VqcvIlbGrXP3OyvZ3vgapXe2K3TIWUOlp1vqw35tiF/dGtYbktCFO4hI5MA8
67XRMJGz6gDU3KNbXpBwh8IPvV/JuGQRm0ZCGILryXPDQ26cNykh4ZHJW3D41iW9osN0tCboXLj6
5GYlrUvwDcKaF3Xsza5K9/2y3i8XQfO7xRnqj7LvbdPcE5BDeizlsnqO+BBMhHgnKpLEkUtwVDRw
KNDujXcNO54ULLj+dXOGv9FAsEII60GBNrkStuQip2kQkw/HUmuraFMq8YsBYm5eblGldKnmyaeX
o/t5dp3eGmu3mwzeSxk12wZyA3+AbfpDYS4hqJ9Zl96IsZzk+5F7NLQ/Wqb9/VrDQ7IbF62rDkFQ
nSpTeYeyFqW1AZYiA7udvStjwSpbyR4OR58L7wRTh6weFR/Nuf1O65Cuf6bPX6cdmvVz2nlfciY/
RH3+FCegRCoOBss66pHIdDf/RdrMLj7Dy+q/IzE/j1JA7EscpFZY2tlEeKVm6SkOWMzWYwwz1Y7f
bKAQBA+7nbXpey4vWQbW/PGvRsNdoDaOLlmxuE+1TaNYuxGaC/Jw2r3kcWH+NYR6ZBP58AR44Wzo
4BIU6OsCmAWf5A5gXqc9w8XrdBRRbITDGCjRrVzUSBC/UbXMo0EoMCkEeYyW6E/vBHQ7lrw36XGj
aBTp9t0ZRcVUQpR3nprR7jjc3BjgvZu8PB1FH2z5VPGu093N0z8W/VWhOKOZgTF5z3pqAWRJnDt9
GiGFHc5hY6mar5BUYPOuMdEm7yPQtomERPXVmYLN9ezUqPd0Yi6U7SP+wGci/ScPgPafsCW4aOAy
5mLgGlJTalECE/po9JOqJ22zJ/3DQAOUAv366Nc063QDlRQKyi8VYAo6DUKPTcm7WEvSCEVkIF+n
i1jw5NG+tpeDSsrULcZQwvbBuvPq+LGWpkooTXR2ky/bC3qPPbSyx/+cN/lKZvQC1mumnPTT2970
b6ng4Lfn6Q2BzUqdEYvH5PKrvYYi8l6L8lfDEaVHygatCfe0yt6KY554cBoRUVDjbGAf0m6sas9s
aYOdT9zd/O7L6CzlcffDuORHqttGQDG0RxCZKt7QitDtgfZC9IPAzu8ecuywCd/zbvyaIMH27ts6
axK2wxxjra64qOA4uT9oiOhNnU4kNHGfETQjB2JnJ08tMX0J8R0lpohfCobx1ROSyMF0sL0gAF03
BKk39q72lUega9adYpuoporPfXU249a+d39w0lcS8i7EgNMqu2TI6XcbGRkf5qHaudBt3YKWzDsl
ktsE/YLRz0czsQzkGfS5NGE11NTK7G0z9e2UIev7PNWj8/SSmrx50phWvgYYOY/LsFSsAQWI5kKF
fVQ74R9ndIcf+0XHv29PD4Q/w/D1smvTUY6XPZgqEIALcQnDv3mSTPfxaOkuqw75wBtc4DuT5u+t
FEpPxkkorW3+FC+Slqyq5u48dq4y5xoNR//RGfH4ZkI71e4RpYhapbXLoYWzsBZYw3nk82U72nYm
MuL7Qupd+vxbfvE0A34BO4+8b9Oe3mRhQp2eWT0m1sU+3tVhsRAL7a5j2Xb1SH2unuEXEwq8uSAE
zdriniArThkyGLYfMRKzTNA9tOhpJ6RKI2OUfQgk41jm7pMzPWrdmrhJkjLRfBCbeWs8+fP3kEcz
SGq4FqZdS5vbfjBjT3kQdHhm/k+1fxjWeapGTRNchfR29/FYsAJk5sEAqzS5y/V0J/RNpsOf4PWv
Vi/n7/f4dXtqIRlWiDDgvY75kNNaxoULdO5K71hkcz6d5njm+u2L5EuwdDjop28zQWPEf688aEs/
AO4xH1gMbUCKzlsufF4lwidGTusoR0KWi+pzN88L+VRM86CcfjTkWZ/wPWFL26BSFYFx74SvP9H9
0fjMmX5i2F/4NIgUlH12aLgHMTBqQLqA6MFEmYdyj88TaSrVXI5Fvct4+Suxsob9pgXHX0SI3CC+
3Z3LdW0CSsF0sd1nPEkYZuw2wpyFKj74HogEo0KIRMJaQS6cHKMtRHo+8l4z6JqgndSK/UXJhwZS
fApIDX/Muc3ltRrcI7iKPSkjv0Kc/lkSmnJ1vjhgOnQNnrmzid+gVXTNtFhSRteHAtsLqv8WKNPR
U8Sh6BDXsN8vB1GOOqAKJ/YEjHMX3TNQXdHsgkBRoWBn4D7y4o3GOCRokPm9ipyS2Q3dXh2YbjZm
WG7rqCC7GMnRY9jFGIXXGWvYcauSX/yPE3+anRmbuL0zxw23SU3O4HCym7DyGHw0fbJ8L2kPqmkP
luz21c7tldBwehxnQdYf+BoSqff5BPUr6oYxATQBrjX5QMGBmZdU1APyNAYTPQ4aGSYtHoeEZKxo
eCxGYW7GGrZ+fzcfgCDh8SLoU4gS12JzEzPt6LCZa6nhFi+Xu+0I2GQgRoppRayWITu1314X8kFD
p4vpgLluMrNbwzNmL0wpQp0oBy1D/A7fBS3/ZwUKYYCu027SYI9rIuGfFFmYFJYjHoNEnmSBbap1
OQzr1RPrmLBttQRQVlhxGB20FiZ6DOaslH/Ach6UwB4Y7atiWcN6vUGP5QACYRygcs7EBT/irxZ/
6+yC6EK1ABcHDI18kYKKnvwoX73We4PWY8t6vGxYttG8of7ZTegl4aE/kUyQqIY+gDnE9Az3ODcy
CUUBwb3z3V6BwNJEWRs+1wjV3wxzrpC14Yp0u2+0vBBK8hnvQPns0ruQdtWsBwnGzCEBdJZhWqPK
btZGihx/ejejUzV7KvZrXmdachkhJz/9ruillNW4BNDryMDmF1cruC2ZZ5j/u4wbAB8LFb4NBZr7
L4jL7yQeH4bO7QB6gDvzblNGI79alStmRsHSorOeVTaSKGtOR/sK1CnkLKDLipRt7zG+TlpfFZOg
wGbriG/B4NbWpv1BROcL0wJ6BvBPwo7Qi55osMlh+bIBRwxOIp/iTs4zm7ju3ozsQVlz/bk3Hm1c
7oKQRUMwSo6E+EGJBJQn/8rbllHOEKSV/cJQjTXfNT72/RuIzlWD4QBjoHPFcxdBAAW4GzGC7vzX
vllBXNIdhLffM4DV8bm6rp4uwm0ikTNOS1C4VziSAhnGF7QAd1vwfKH+REU96f+XZwhzCgWrtYpF
kgE2FITANclAyOusD9r7Dh37IKztboboiLWG4YFLDHjNXAkPyCu62ZeZuvwL1LQwsZFJYOyFXg/K
at8nhJCQmAVa8aUAtVsi4eWN4TccgSOw3cT4QAvluBlWaE9gwwRVBAfsdyG+GGo1DoKmszhnjo/g
C0NXLzQgNPb7ucaIJlclNR3bAVDEHTrqkdxX6ClQJ4mMtXswTEEp1OmA+GSn+zm9bbo0rvQS3SmO
9NnXrqFdyZv232udsMnPCcTqvjfhdGyO3Oj5pINjvdP7+0LEMpobpMgKNypaHkIm0aoKGW2g7Gwk
T2B6PQonkcykREDV34cFtEmbwMePpoLh7ME8jZTfx5qRMSGYn+E/RgdVxLghhpkVPLrv5IlNPYge
tMHTs79OP5bhchVEi4Q9zNZkYH+m4PtZdtgwbps0fYRO5GkydwmBGplAQiBOXojYRsRQ2NJfADiA
VwDHAScIxk+JznwQaiDW5eQSarO4h1T7RGQKbj47DAUIKBmSM8mTxkXoaK9MZyX+NrsKNizhOvqw
fpECcpz0XufpYlT40Ce4gaGJ/p3cBV4kJr/zxu5mcJlenVz3B0QkANvYFHkd0bLDw+Dg5USbeD9x
/DvHMjOFv7sCvNfEAF1QEhTzF7D/L6IBazX+IBp0pajc18kjJNuDbY18CIP0lx/iIxhVBTnhdcln
hZwTjOjnL6UHOA0Om0QEMqBttA1opNzDRJasBVEw3LcR3Kdix7+gz4yxFVorHh7t66RM8S9jTVX8
Gt8vYT1cKlOnDox75xXhLLj6I5fS6mheLXWsjnU07Sdwge4SMYeXk2Pe4Ob7UXxp9v1ldAMDu1GH
oVXjHSOuMFbp7b7zYv3nPBYiEoEEGa5I7Vnlvk6mViaSUR1CuQ6EI1181VpVWLyk06NDxEnSjtil
J4ditgBTXRjbnsmKXOMNmxHAC6+h6BsPhSWGWYJrHs7YzETIyznD3IPMP/dK2+RU64OpwVAYgUAD
rDFknElk4OWXUOR3jOYidTNH0d/ZPaDkbPAj4TtGKHl8kL+fybZO3cs/8LOG+eqMHj8cAMsA41o1
KziZMhGDGKipe0uv036VRiNnaUzenjnGhqxs8j1Vl1+qNmaAjsWCFngoQp6BfJYgMNyq+LazL2u4
gzsCZlx9VzIh0dN+HKQK2CYznADorCHEYPhsdVbYkoT0ArkYk9yQtKXFiUoQvTS6sx06edOh0OM2
fT26aZ2gEdfAVQfMWR3z5OGgFvTuAYGcKBh+8lBlUNQXPGMGmQ+G86MOvB3N0s2DPaqSvMPc1zmH
HyB4KMom5aGs5kYQBW+0MGeY6f74PQqDOP9JK0I5ZOzSB14KseGyj7KOxHiHD7F1pOWuz3hKNcYz
gBHRveH/ZM8zfwiYtaLCmafJldgLyDqKJMSRm3s4giPDlSBYt4q9KASZWpyX5IpPqQkGiOJRkl98
0vj6tYGdBDN5b9feI0F/8lwRQARKig6KewrAB1kxwqHGBx5uXl1Z99mTUH2yzVFuuXdIzbPX0Bfu
FVVcKgMx+HsDzGVQIG8phFXTOMalqS5NpeZ4kdNu+HsZ+JeNjBTIJuq1n0Mt1tu2xncyMibk1uaq
qxEOFWDxfYgorvwVvlF14dfu3W87+0IjCDoGC64aiOiwKx7HnrfZyCAsPusRjglid8snUsmoBWLO
od+fiw+7Z8H7f94z1ov+TChyNs8rQg41qSdFP84BIK+OLs01ILubi4wfP8BVcvWhwL6D97Kad7pP
fM8fZCm0QRTTS/TnIt2mCy9TyUVvPEYR3IjhK5cFZxfb+Z6QKE75Ii3TF2QT6TdovwXUDDuEwBc3
KcRarM8+HtJaWlOkGEuZK4e4nAGzMRsd5UX2nN6R2Cjx7erfjHWbR7dZ62sMvyR7mDxkNTSyW61Z
gwFSBgVB8iswK++slla7/fC90D7+yPN+04I6d2zXuGcT/THTQXSRzPZWfEGWbnKUve+OviAiY4s3
1NVhBxIOi1COSA5IHhEneXqByEmb3y1td4dTZF8uBqcqpa0joM+5/dR4PEnZy4ZecZQS1JH3xc1V
1vkPJhdQSnlf/iJ45qFyMFdAQ0NmFFJzMJkBngtfm7R+x/c1sjH4P76CqjnFehAw5RdKYdnvVmfo
yYkSADe/f8+VKLrqtOngU5xW8ck6kGnUARxzp94/vx4NZp61UkBb2a3alYIMWiUalxms3eoMDgZH
U2PMIUssu+2fkHgfS4x2EEjKYCZHD7xLGDReUwETA/Z9Tw/cpbT+K1wNCpvC/8JWtmZA1mLbpYU3
RErokWg7vrjNpPRA3WpLRbeEPSDq3QY8lC3N2e4RJaKIcwVqhGoOA1BtL8FKOyReZ1sLDC8PFE92
/ypiC0DmkkpiSAZYpxm16VBNckpI4pzOTh5zB3kqoOMfqq9yor+tVwA2tb1+2N3MULhJL+4VezN1
AAfIiHpE8atEwSl9Sd6z20Yy7Vc0CGpvBc24fVmXsZYazMswxspsEMhzjZjbIcrbVyTPyfXd5vDu
PA9oJ0K1iRJj2BHHbHja8XmD2BhrPnyaIziMPDTGlBE+BMt9VVPg7dg8+6M8aSJW1/c3R0vkwOBz
/TDz5YlzkONI7JKYqQPthxSAxe/A+WVvoRUQ1ApzXGr6rIhkNBQ1A46yW9iUzGfl7whuv/Z2/5Am
Wk2sO9+5OhH0uP778V+RwQAsJJdjUb5teipTmiHnWlsrRCsnc3JO2REYDYSpmHgFENcbecbDmYQU
NB36PSEnrrwpUhgxJkIqqPCARhF2DuaQb/IGHTn/73RZ8HK/TzVigxnpVmRV5MmTlIp8Uewl8se+
vwxGZvJOmQ6YViFFz5Nwqr+Jd5bcbiHGO15nWDI/iDudO3hk7dOezpCMEHoqcimYffRTzSv8JQ+E
XMRjEVSUe+2B+UfEq8Iwz3X8zuAIb7xz/BCs/Gd7RHZYNxFStuRzdw2UYCaAnCcnIyLdMIau76hT
iMwhhqib1Fvexxnip4DfUPDEgP1yGiGmMbzbtA8NVbDJ5FJQU3Cp4NFCGPraA7dt6oTGZjCBpzsT
RYhcLsUUnOxYc60zHFNBRuLPfj0YQEoUEhxRo8GjKcSLXVPZyxcbBMEPeH1GC904GokNKFKVAUJp
GxZZCdMKvmMGXAibJiUrYzWuM43q7RbuZhWMd0mlooqjdfZIznse5X0l8jh0SEPE0kAaQGvpdazG
9NtrUuy4hwT+EKim/WN5RRpaLhAUUqBuYo4XIlOwwaxIUbrcQpFDjd3hY8ViTMfXI/eQx0Z4yI0g
iDoUGRd90DDfjS5HyMuceoHUjRWhsK6p44hWfe5JuPFZXigl4hx7dLt9Mn+GOJMQPIfi4+NraT9l
DuzMnD+QlB45rzIiU9iU0cRqKd6JMn68LYWLyse8Qbslb0hiJvzyieFeD+kpOhXqs+BtIySXbQXv
hAfyMgTRQ8SBpBrfPtUyN4dYmxD5hOBNVf40ZnsKSN1Tcwe1n3Gi8aMTyPkjPFXpNJjfkuG4hHFc
kkXGCftGGIBU2HlFMdYsBIs6eUDSE4G1dKK65gCmX6NyJNHoCNrwp/InUDcyJwPOnUk/Gbpmcnfv
LAUBFNOicpfFzyE4D/MXQyhEH4V7D5MTYFbHLk9CAomA0r9r3C+UlQhY3D/RdvEalitefbJNCY5J
ILKza8aHV4kMN8IYBN5WXraSGKHX6WOvTkvFi0T2pcGQrx7XGTUf17linG6NS8ZgwZLzA4Fxdr44
4UhkEjEagpQEcLKkKbTDNBdzG3EIcIV3lxFhoqLOnQk88X0MgWYnBpzlICVChMQm3SuzLwGwO/oF
qChCAMWV/WP/DpCueIRoZFgCLUGxqs5uWi5FFEtGhrE0PtwzTMyIkBxQZ2rDBZEl4ltoFkv2MoVx
DjqkkQr1LboVBMf0YYJRjQvPEZM6ZUyyyNoorkTrGT5Yx4hoaKNEK7oo7HUJxqOdNESXQ8IyLiHt
CJJpg0h4/SgklzpsZYQWxPS0vQh+yv90qsyoYj8WQmXRmDT+ZzkCxnxhsx/QEW1WvKSkWgJqkqmN
tbNBYXlYiKkhPb0G8STW5mTLLhooa8XZ7IyLGMsOnO8IMtrXsVOLH70jtdEj5VmMq7wuD59TiQD0
UAYLPtk9/Kxe3HaRSCVOgXqB9cU2fiAQXJPsj6cr+lg8ReFE5BqKPkbIoaRIjF0jTO20On14HUR8
MXAJo95AA9im2In+jCmbzvkV2RaV/ftCmfB/CyTyhIRXqnB/DqZFJj1ee+4JWlHrNj5zjgwmDwpB
kdt4EBzfD00lEREuvU3L3MIFUsVUnfx8mYT4Db+BnB3X4M6LklGYjc8ASPVwIBfkkQz9scjxZDGy
w64lBlOIKSiMcbOlqS9Ha4Tq7uJuh+TNT0Q048hBVGHQZRcBbyCrjfcrJhXMmrCHOOa8J9QBHNL7
gLHc153z2I68yskY5z6ndeixKvGKwbEOUuLgPx7xW2jRrCOD1Do3IxX8DnmTQIXrPrNFyFjsAwR+
HmO9QcDYiwgPBZXRKOC5z8StiNWFyhZMzZ7SsIHbJljfydb/Ohveqr1ib2qnr3gKpP2RO/YP0TPG
JBZG7jDN2eNI39x8I4NA9EFzAIFoS8MXsPYwfE8FXAy/Ycv+kFk4HIq8SaVPkwFnypBjpt6Qmeo+
Y83vNgobBkfZuDo8IdgI6aGinShhESJc7+wrkT6vPeEHDCTZkU92ZpUJE2jhijcKFz602RCihMB1
t2EpsOOrBFffeBN1kd6BfOwbvICrGfCBfuARoDULzUjfXqBIRldKyR4f5J2C8pxcQ3O8bhhmSTYj
X/QcmaC3na1n5L5kL5+GxoK8RQgwsLsFQym2SKoAU737GFEBhgHdK1CT0NgSuo4047JAoEECjIyX
Pp/IPEqMObhyczGJN58gLdt8qBdN+x8Dg9ipSQB3B7zOF4bPYgV2mbLBZZ7HZxRoBr5Ldu1AzAlj
rlgXVuJTVfp/UGxUsUDu/XqUig/jx2O8J7SU41R0iHTXyi+hs7O30H+OMuUN7PJYv4C7O/vZcImX
9PkLx2M38zIEUA06fwTzrMWvSQ1ojrfXFV72T4DhHSieYjxOlRgvERRojWn9EgyD7XvT5rBRj33j
NONv0Mx2zLjr3Tb98FpAI49IZwyVoz6GdqliSBfcHUY8mIm7z89GVMXVFQmEiSuaWj7lhcHOFCkB
c/S1CYl85bgNWvYHHsmQtdUxi5E2ALgiUOa4Dem4henhvnl7LxI7bvFagfBBO5vvn5vLfjRryWva
/ULBsQqGIalYK0p+QHm6J1JF6CyMSQOlXSzALAchbsNQneHRX5E3Qx6QiHpalAsSl6CykDgMZuR1
F65OO8OoJyPUffIysvIfmVvMZMJCTBsd8floehmzMxYRRuwe5LOLQRY4eITi33lB95jecyxENj9f
9kjOOYUt4yFB6ewcfUea6N2e/ID3sQUTy8G7eLeZPhhjUQcNpaDDtiNqMAFLHN6MnII/tBDMtTgF
ztnm7MUI9ckbo9kNIXxpKCoR6yHmBtjQjWveMHtBuiuFBJU7pwGc+iPISvflTzYxsDqbAt5YMbeQ
g2/yj7ljCybYymBoIqIZi7Z1fCMZQIHCd6U7s6zBbEr3xk/aBTWTHZG8g4QZ/FuIKlWAwNyOjBx6
scF/nUl2dLXNF3oIVphAQTI3rNBkMcCQ8GgLqKyCDVic4vjCqZdoFRh7RP69GAvAIC4C4XjyYljy
Qkh0erQtAuT9N3UjJIn8jsalQhpRsBx6h0pnMO94v57WZIKMCGGPIOsFn0o14O+SniALhsl0nMGs
XPv1AUsai5EdYqJoxeVOzRlqEpe8Bchs9h+uPGz4uwzdEEOrx1oEQ8kpjWAPmWpN6SB24NXZ+cUe
dU6VkyiaNxQsVBSg6Cx2kS2Ye3BjICqYHUh05PIfh+ziEaOhWdv9awoWDYjHeENoTPRFr5BG2TsD
KN2s/RCynlQcd3m62dFQzB1MmT7YU1Se7SRhExqxqv4dkz2BpbSyH2sp29+TSNOp/dy9+ZyxNxfN
nj2f0wfbt+DrUkAd10K7Rcrak7wQfmxtiawmkX5YEPzYAsm2DGXmrpDCWPEo2JDI/dAYmqhGJWIs
ojNQuFoRUVBkfbPLJktR57Jl8Ihei341mm0xL9mJeDzKYrCSwq8dnWYX9LlPN+4BhAmMlOd38LjK
ZizlSwQjmlEHjQ3faLLeGiTXuUfcGco48ixSBAR/wza2SPXYc80xYlNGRO4sdaU4WhK9oTxgteyl
kLbwwlYwEfZlrxzZkva6X7OxXE6X0wve5BeltxJ+M6EA5lw12PpJp2LUWDP9shuyzGxt/sYrMSYS
p7KkX4Fk6llFd7cm68XV2IcwjRzlWR+9aZPHYmEOZuasmBob3d5tFKCk1+8j69M8EKePmrYxO3Ox
vHHTo4IeW6TD8EYxILShrRVCDRraAvy8RuLIOBxRQvK6oJGJkJmMOcMRbhibZ4LuQRNRhjDuJE0i
SE+1zTO8pN2JZ4JdN4EkbRi7R+cVQidtv26X5lDFImMrReXlDPnj7ISL3YR14KEgCNvTDSJrtkPz
hGrCQNCWnP0nln+aOXZSXnJsNqJM4GSMaVAWLdl6D6z/CC1GP+jveBiIDhKGGyETIuJr/dmUyRY9
ALl2wDSc90+ngOhwWsEiMwnnO/scmbMa6Tefo6FzUTUJe2IqXGxCPHNdcDEowcnPDJVtTwDqHfWG
NTrQiy/bYORWTDJ+cgYRKoxsbbMLUCkAm4s9igQPwiZ2P+f9blamaInZRFN5ApvXT3dsp6e7sM8P
oBSJ68qq8LnqkjJFQe6BjtAYa8D5SkQjxjDWFX2nEX1OxANMKRPYl4enImCnSiTiFxjDwIs1FuXs
JzVjTLf8HUG593GOqxBpIEX3kDzRQSrhJUb31Tp4easnLh+RLf5Z9kwi71yOp2TwgxgQ9B3cjVZv
cuH1BBnzaBqRViE/eR6luQnwlwshqLJVVDGf4L6UqRnMDfVPyp4S1zww8GHOMz8/jdiTcdQiTcGy
5eU0H8xvlrCWflx8cUNfntfHYrWjK4zAlRhtMaIvwVfH9W9H1E87pHT3+E1Ns879Ch0e4OR9D/JS
MUZgD3JwZKrzcAauxIyL+SfTf3coryA/JUvmNU9Hv+bviKwHK35jL7xgkLcK6oIFDomc/Z4RsSdt
hpvhrKG9q2WnAloSXemFufC8AhA7kGckJGzO6Y/IQyRRYXxVrCJ5baGNyc6dtrGxNTGl0nAfBmcx
DacmYSuDuZpd0JUV8WOrgTqRGvbTT8RXOk92Lu25Gcpbvg1+XyPT0T5u1YtfLU/PuUSYj5F92T8O
3y7YZeSIDfBjmCChweWnowhfPn6qWUPoyAuZXblF1qkhFgjbP9UoJzVny2NaNyFNa0MOhuh7AZrv
sn8/KX6R2xIStibWmMo5G22fa8SK+KXodQMlqpmOzApbXsd18NqO7u6F66EipaPuo+7hfrpA0kha
xVxuvTuXqz7/28keZ98oky50eDc2OQyRqcJZCh9NtUR0KjISwg8phmW3JL7pCvdt9+jkSMzq7fu/
4u32g5h/Q4oNoTYNqm66YwAs3Tnr5LV9AVYIHSVzFN5JuC9UYEjAoKSg6edUPZ3jv54VMVtNiOMX
AbmoKkTPMOJk7D2CRGCsmfrMFsB80tpNDEcoXYb8/9HsgoJrAF2oCGORCs5lMKFCci8bMfOdKA8q
uDdzlmreabb8PrgvCZGAEeP0PvG+glXAN7m5S8zEUlRd0MObC4VGmVAQUsg3os+MYBapu6eLl7PN
9x1SqdEPR+u+j7LnCofkAhJ8RwtO3qzdJOSpjc+YiUmkQvJDNROg9dc9k6nNbYQCjqUpow8Hf/W0
LZnrhXXUthlozbzAlPdCWkKtkzwOElOsr64CSp5eYBy+7Cc0J3vjYyknoEpoEfYPsI4TySBgrWuV
7I3/ODqzJUWRKAw/ERGyyHLLJoi4W2rdGKVWsYmAqIBP31929Ez3TEeVpUBmnvOff3kfTiuGmXOd
jmcQBSE1I/NsjmkHh3okSQsNGk+Gp16KVppOi8KfgvcF7Ua9exy87pgCmIE44BmmbH7682ESqmGY
peWsM2HvX8C2LKIbSb2snAGDi9ofCu+NTXe6yVFjGdMG0dYTQ7/hCwQTwsxNcnTIhpgzQXpB87RU
6D+VRTVr8G8kZLe5MC5k4+cc+aAHYAhW0SjCb0uuJ1Tr055m+G/Ex+cAUyfloedMhYiNnumdgIK9
AYse2GT5RIJ+mdSdc5KKshIhkH1LhXYfNFJ/zsADcdAEB7ACHV8ARPkCyETweWVqAVAuYiytrc7w
+05Q2Clm5/Ohf8DdRsvrQP/yUvhY2HTA1Lq5dR2M6DNxTSTynClEYETEG+FpN/uPndZMEcPmB0FK
esWB0ZbYUxhOJdS90K+Bra6CbwTem6BSc7h4fe0OO6wePxCTmK+SmcwWEaRHQJvRKPz/7vUJyKo6
zEeEdANK/KHRMeHVIiHGNAvukTAotfgBWYgS60H1mdCSSh6uJOkBsFhDXNDGKtZbpqvw0POB7ssK
12NsuD6RwkHQ8C8Xnr0Wl6+XC2tSVP8YIk/uJKrE+CoH2aTNiJ2liGEDIqQhQow05bIKyFjAv9oP
Bx3q09usm46+q6AJYNayXTGKoO3W3YaW95BvWRAGk/fpHSMQ+b5gkePWC0KOhQMDafpIkKtbON4Y
M2QpD5+JPzwFDtYYvLn0qgG8Fu+SS700gnFAmvv8BuFUmFX0gID70Wa0oLigxpg/8HTOeMYROWQO
XeUUDvIb7I2gP0b78ioniyTk+iJ1odTo3P6H0xWQgRG1h0N98t3vB23++E/0fU/bg74YkaFaQekF
2I9UityIwKEJNLVPvhk14XDN9w+RtMtEeXHf6MhGKONxi9cmYBFfpSmKnDDHj4INSP3q/wxwdACu
rxuAS70dHe7wQrcNY0U83pbmhGsJrNfXi1eK3KXfciM+itOu1OBJeDHk2l2l+Cyr4ldfGusbUkWy
gt/7kpZigkMXRCPhsg8wdMKN2b5/QnU0OSXoHUaw40waUg58EkxWCvLycp2XPgmYN/rnL4wfVzL9
2ZigzwdZmH7D+o9JBxkdh+Xo4elba/7GjMfln4oqbFatGbDAFvlqpwYKMVg4IG9M7cDnegim7k4k
wrdTZjJSpN0m94u16ZWrpQfF3/1iMq/Y9x3mMekvBkMaiRSka9Lgcq8g+jFNg2n4PYwxEaCOAEN9
cCy8fSYM4ng3Nurm9sSo5H9fpR7y3W0HPwW0Pc0jPbFbbKFCaWlWgcKCXigRzmULtF9LlR153fjN
ImcGf8LKVa2h3toG9Gaw3YkuCEANQX+g5cSqPQCUmPAsiVMiS25gPIDhnhbA3Lwza69CjH201yKR
D3ATu4HSmGETzv6g9E7X22YzM5FaMppASErsQr3GrROxCnTB1H7lKGuhdRDQjJnd8Nek4QO6z9MR
jpjWtBjCx/FVeW88BXRKoCdqodFGMV1C7EymX6TWkP+UzDt1qv/cmuC5OS3xadur8+GobPcSvZm2
faxVD6YbZHOKbqgWjnnUQtrDcoPlU7a4Y0fbzzscexSb33NqTVzytjibqSPiqzYDsAtYl4mCy4WR
DQBDKQVdX3Scl/dUBYYiAzfE3Q5erhUh97IAKb4/UQnjAz4+ZN4O/4cW7fkoYNSp+fygDIkn6hwc
g2BSHYWTYf9lXvK5vqAEhbgw07fsjqzw/vw80/50nYPmMYO13gFJC8/Gn9RyX1cL6re2aC07HTiX
/wgbnJsvuoLhUP9JO94bVFVMATavS8UjHd8jBLvAYe8AFJTmJH6esziJu6Oie5P5iaoJ9EmmYixm
muqx7mlQoEynzH6t1Q123BjbdkFec7RrqE3Hl/tsLPliToWG0DSd04cOgr6XUerniNk9GyKuCexf
gDAc2My7QTdvuPEkGMMtCtATHNgNF/VeIS1HzK8Yg6hbbd7uDVdY86NoTreP2av1FSgu0ORfBxJS
oUylDPBpes2JmToUjBKstzbACfjmN4ZLiKtWfZWAhxBMkaMvPpcSb3Ho7n8tYhjMp6xTqBFnvdHB
imh8mIS/PcrafmmktvCY5hCcjQlfBtB+h+/lCKN6JJrltINyeiWNcd3g8IAxKYY4qL7x/GEUYM7z
+D7g30tjs66lsNzrazj0HLVjcI0BQ+KFhgZrhVZlZV0xT0LN7GkT+YA48yPFOgYmVVQhBx4ThIvz
36QXctkHd9OXF5LPYFxdjiZQ6Rh5DY5wRVMQE22NYfm4jLes9nw1oqhK7SCBi8uh41mpndyjg2pv
KpxSaRNl3oqYV8FIFKFxqBCpZ5iYXxHsQuOZbRe5bzILRMNE4RnggIKLRrtufxIGcCAzr7VsMXWU
D0bhv75wUMZFnfkJThvMOkHtniFVqMh0Qv5DZmnjKXNV9s0dJt5Q4D0Q2VJQ94pvAlkgDzAPM2Ea
fSdgRC9nnM9kBusv7njGmJoL6iArcp6hJkSK443ODthuqBaosxkC0o8OPIAq7Ltk8rokE4RPzF7Q
W82emLMB/PGGhEga3h0NKnyb6HRcchBfTmASIDfMoVyAN4SHIIGcrl8W+bvvEM5OG3PAmHCMRKQi
UFsdgDVjHX2/ShcGgwkD2GFBG8GRSakg8JH9ibFKwi14rD6Ki8sjcwzEkySmggoBVGBbMjHpMOft
tJ51MUQm5uSjOImkRUdYmoMJ2oMxHjxNV6LCwXKYESQ5w4tyZ247Y/JO/W5ZzbJDuk6/8FiDfB6i
FgLPo5VtfnUCqx7RK5sMuOwc5aDrMZsLP5iESuuMmog0lJHuvNSoKSYFpkSnyKrcZrclXpFs7v0d
oobHo/0OiRx4xIqOaNHY80EhnVMe1m4tMte7JNSb2SjmgK/tQg7RoBv/SdrPqFLnshq2uaujh5f9
HMYL2zcGyA/npoU5BG1sJhFSPX/MADoNzJgnhI78t9zQfIX64mjSNLwwC5zu34ADU9Y4Km2apHrG
Y85gftpv11QXjlQuKwakcDKF0CXDMcdiZ6lMBrOnCb4aTOeA/hf9pSg5vUMdk8a5KRSuIj+hJRem
+GUm8AlqxcNXYpRfPtZWYcI5Dt61K2QUMAUPlHOZjfGNzmBompPyMaHa5M2UfxzuJ+G4qOG7e5tX
A+esNdNf8yczCubRU8y7yo0MdfdFzrsOs5jqnk2NYvRC1PeEXrFCxwuCUXLvkmnJw4GagXvwcVlY
D4Zg0tGQWEZ3kj1jdLlTJgwV2k5O7x92NWQ1ODvdFiNyTFiYxUQyBVSCZdSa+cpBAk4mUABJOQin
pyTUtEiQlj0rvv3hanyEnNs6iEG02QkonQUJ1bvDnmfwkHsCThBz8t7eN33rjJE9QJuTCLRkH9jx
ZNhVZC3V5ftiLYRlFfefeHPedwVjQz6tcvO7NqfF200f0xKSW4YfLpwEoj04KAWJoZskhUdNYKDr
eHgnijBksDI+7U/qcBglR4m42GY+TsGwv7HZxFVuJiGHuGi/uSmKY2nP4uQ5ldPzrcJBJlnKp/Op
9TH4HnYj72Zc78j0u/TQ62BbqlvVIEDU+sTYl67OhLj6ya9EjUunErGn3xZhy1GtkcGX4aDH2zjW
6qwbCfMPeAAk1EHT+DyFac/LQASPOcwoEG41mUHnfoPO+aOMIyAsqI3QRfFeQqWYuCraVjkYKy4h
69AHrQOOI18aToQMYcDfWVZwSnmqUEc8yX9qVjj9IUHCaR1LJUtyK4TTCK159Fo3JwHREkaL9ASL
J7LKm6NCX/8T43CcIioj6j9z9PFt5gjqIoq4J0gHMG0CPbG1iyeJZW+85Tw+cXsnbOVxtcZe/5qq
w4bjWh4BsKDrNHw+H8iW+thKqPcfq/fpp0/XGnQQeHucz0II/mESFIxuk5aqFtoiC6R+TwjgTYfI
ggeJO+kgqlKgiCLx8wNPGk8XDxE06R4j5VAj4kb2KKkZgav/a5l1oc01kpqTQNPENpPTonrGuias
pkBkC7sXxJR43YcHEs1DJHSP5mtBtFuZBvcqKLtAroInFCXCdbMA7+PGedOVjr5goJd9QIPJDMTN
dqcseiFB0THDLuICcRUWfOeKgSAoY14HjEnkezBew/JkrgfvkhICtxXgV4BV5Kj5tLuY3BG6Qx1C
uB5IjX8f3IbiAEutte5iIh5mMMpIdOFAN/1n8DiP8qVEFLCCC0m5VmUv9V/UYtjMM5KTvl9+v07/
6FbZWRB9ZjNEzMaf+ldcj0fgBwaCPRxkklEU+r8PY/vKjg/f5zZWtpC+/WoNHVQgPgxQGEfr3rSw
D1RMzFbvZCZQhydTBTEznnGg88xNYKecDdjRuTMCJi29FLgWcTI4V84tqS7vUsjEqG1va5IKcGHE
9Bm9wse5dTshOiZiaXKUdu9pzpewEX+QF75X+PfIaL6zZY0zCXveGdNdLYXLhdMvQr1hrjWBihwx
y2Y3DBqFL7z8M34u2WZj3L4E850nWurnw/2ruEcyG00MtEOvDDpcQMsqBR+fI90I9dbAtHhDhO9n
M7JcIn0vKf6vVOV/uHPUyzc0aWi+IGfkX9NoZH5qilhNTvJyNQ4S+nR+tXPFa+b0efFLJzz4IGFU
8fEKbStL02QtwqPHF662dPKv9IrECq3RNjuDQeYo3m9YHwzW/J56H8zDN1QtrLxijn+XAZPCaj0T
1SVknnqZvya1CiUfPfjo4UNyYAhJIDc67ee6OO1dPCuUT1x+oRTJlZkCL4xw63ORO4LdeJvBOoPW
sL5b2EMKtPmF39gnVPrvU74Z9z55x70e5FQ0CcVNgXgKOjPfN8kntUa8S6StVWbBSlR9RG9HKAlH
NoTYo0wqgTtMqDko2N8+9lZ2cw8kTgDBeSssfLIaKA7ypBCqCfM2gcbW/ZUfrzzN30aQQZy/vB42
BA2oBBTjfiVt2IXuwtujRHoqTTmjIFzpGL0Vd/yFoGfx/st5XOi+Ba4PuMm5E7O493IyFWXqgJn2
8bRg/7ONHzIwzuqPuRiW43kGKpEClCI1RZr6hiqzeZTMzj5pfALtBwLPJh9E0czNchis9eT1Wt7x
mKQ2irHrHegVRboGSHM3gZYMaRv+NOJsk7jqBTxbBQTuRsTcndHrz63cWzw9wxC9LSwMj6YUK6N5
i8iJ2Zp1Ll/Tsg0xRvj53FDGPrAzw9HEdOngdKSGEBKyL+kK1K2c9b3S+ff7dKzhAOTTC6MJ1ky/
xJvhFVUFWdo/BGm8VSIx7JExTdudZnyDoQ/JjPAMysAUf/dz9nF12auHic6p3IWVuTKYXEB1zTr7
Ka3BB7QKg0wUjpFQlSh/2g5RJMStqKv9rphLym6MXKZefwAT+Cj4IcGTIKOsDgfGzCOPWCos3AoT
yTDJ1s3aauPh+VWAMVqRKqxr2Nxx2zySGf+6b/Jylz0vD7JyYYiDjlbrUjvq0PjqP8NYdz9PmBJ0
1g0aKIRzyWqszobP9zhb50uO2dEJqoVQS9Gh8QNHU3UBmz3gDgYNA/S9Eo9WJcYbQQf/4KJNSO+d
j2KYoBjd3KaV7j9n1IMCz20ZyyReE5PKmwRQEhmuPpe4+OFhxRoi8psFBvb8uOhTmhRGql9CGXJb
tpyUtnFz3l0kKTMZ28rggyWIsFi1loipcKNmlg3W9tcx3wf4/r4v9CQYy8KkSDn+xp/1cMx+m983
Gc/PGYRRiCSi/NVSwGMYk8+DJnmmslLojMlPp+JZY65lMBQ6UCawisZYZG4sBac/2R/PZPC1mwfc
yCaerfm5TOy+6PmA4p3T2m0Fke29JcXkTdzFDdzOhUQOy2AJQTk4UdOVEJhgulGXTPSOGEwLjRX9
0G3LSMhXzkKPI+ie+BmszE7IYJlVf9xkru8OMR2G4FMghzlwKxBkzGrAdHB6fPr0yOIvAOJXesYd
KWYnbLTrObm1qeKO/gZ5Qp8mddFDu3ZYkAC133/7F4mX6gwzIf2zuNOOULlDyGxq4dqngf5fDMRp
iB/pbsi9Lh8XJHJmOTEubKASWxubTcItpthqVoibiucZDBkX+BejcjwAQMUFnaMdxWzAKNhaPLWx
PVNbr/h5/X0I8KERBkt8UASFI+bpp6CpnROD+ymJfLZ+RVkcsBG/69UL7ut4ekr9nMErnW+ME22D
Q51oz9d80+cympMlj595ixPJZiB5L3zBfvtNJ8l+LBQ2LxtKFSbijrzg9FLhoZ04o7ULRmHwhTUv
BT4IOEa+qi8Kcp9AGKigKyE+es9uVzDMrLdHvfAZ7u8BNwUfNfgm+z5QjgToFio15wgRKjNUn5KI
QVQfnukNcFqay3RrNZwtsq4CHU89fPePDNgTG27Za5e3eDyR0+AOcx7MFzbzvS8xTZxnHHs7eCiz
5ko9gEnm20mBxqlbplhE118mbt4PX3s64zl8KPgCOjphZqpfr05EppxlbFzRQXdrBDcviO5n6rGP
cCSI62HdLdUV8+/uZcuDmJ0+uIa9d/vD1+KFlj91ZWeq+7kSpgMsBWPCFO3r4dWoO+Wv9G/c/lCx
mX/abd3hdbpWB6GLpmAqU3zNATsxn46RMvPk5pf7MEsI+mVekgxT9MEM+7jY99vqA78RKhwsvGou
4trJcgpEJHSBCRpjUZEJLrTl9ZUyYs+Q82b5qgIrt6Ij5NtMd7yHmxSV9S7B91cNeEnV2iavRUub
qu4aLNeh9MOvY0ChnrHNLJ5orJDKsV4UrD4fIfWH8jVGiY8o+wNTqLH4iGTe+DJ6OxqWdQU+yNui
umXX3r7PxBj1e0TXO0yOzH4yoMCpw2TKZmMu8RWCpKKcYLMcpbdbyDPKtgsJJA3Suh9OPPC3DI92
2PhwaKCl3LzxyMti6eXLUMsDefH0V+4qcw0GsLOs9iqLbKczLbKssq2MNw8jBId7sgMM9vvQzVuR
PjJU/htERi5Wr+oHoTw5llxsqluqulcyfWkuY9OUY6RyjRpj0b9Ry/ZaA9GNQ60LDC14ANichm1b
fjUxkxhkWXvIMZgDHU5nk2AJsHvYIBjsgAD/Vt+klH8jEXhzLn4zymCgA3PF5LpOwJTwKyVcqFX8
Bt0/IEcajOjMMeljWjeyn+fn288KmMYDR4LKqIYnD4+FBu8ndpTMxg9Rw9Rs9biAEMvLETsngKRM
BlaYLSrZwd6fSWKgQY7aaYCddzvDsoODXPFH50djbwq/hkUW8UVw9ZU5puCwyRIDg2UdqyQGF9Zw
LW6RbBJusu9VmLjwBvFxv69MgpDZF3oWf0vY1/K+pfeyGF4p65ZUxjGgAp44CNJ8ntf0qgNJIuJE
K0Yavaeg5iXjScJjBW0EDD/anc+YGsFpsHJqJvRTN8xcKnjxyi4vY6X6wcq/6D21hagmYEawZ/MK
9Yf52kSfGV6+Z4Zd/ZJAo8Hn+o9pqa85YenAQsSQiGht77UypzgczjYUKpzR/gk0cwJ/SEzBD+2E
aPOIsXokW5FyxIMR161+UeSeNJ5+KleuvVz/LkBuvCcO0bCn30duXQF59GytJXZYnvglk5JneahP
R511oWEFao5P01EX3skPGc/TMm6AzpJ+VT+jvPH4j5Z0VuZvw1SytgYtGtLgImLeTjGfTFv5UOIa
7ckQKclBxHMrFR0cmAfgyj7Pjw/FGyiGcCso8A4A9zKWJT4XeXFMsr+neh44e9sl2yQOypDqnv44
X0vYSEi7O5zNZEmn8cH8qCNBwuEJZFn+D1WaMxrkAyr7DJcKzTUAf7BEHaY0mRMotq5Os0gcLwZD
A95fc+Rcgz+evJ4TIlMkJWzhG8DXwzXzynARYJpCAjZg61XQu6xJoTmUqfcTGJ/EHoMmgU6e2kHn
FWFD4GhueTgNhBTbgAp0MOjxCnhjsC6c28NrG/9JOsocyLNEIlf93MP+0PJkPsIGZ7ev2yEHon3O
szOcESBbJsgu4XYiWx1Vw2BLD1TQaMJxXGKQjokxP5epKltsKjkPNOIlfD2sA+ogvy1Ab7hqNcmA
X9BzlA2XAg4Jy/kT/Qckn1FaY9M4xoMuAJEkTGsQ5Iv8nJDUMh7B4plY+ClBz6JKT21mRA+Wfsyn
tZ3uSt/JMBy/VM4RMCeID0I7y07RQvyCT3mGuQFlH3qXl6CkpAsQ9+WlzXGGXTYXxfx5GRi/QFmm
Ev9RP44HD/EF0R26zhPMsMWlbmeRqwZJAlZsEqT9zMJGDeuMvTS4D1xg3581Sw48836KkphnSYdZ
vzPfYZr5dUVPLSxGHiorvY1OS+u1ZDV9zrgZ++reXPKqGMnC68YZZ3Nv9+PygJQpuc1599b5scCg
lJl1VARpZxNOzamBuHVmQCdfa1eru5TgNPCYKUyPOkEM8AHqn56zPAMnIk7CqdK/tsBXcYOhsEHO
yqQgm5U7pePB0aTTkiMkQBSlAeJ2ul0U12TM/AqegEmvvT9ZsxuCZEeCKgxJh0S89yaBpQ9qqYTN
Y1mzZyE8fxxrIF/6gEp52U8VHroJpHfb394Mo9TtgC6GAf1PfvC7X2JC34wjI/PI3QYYoQLDnQ0L
gnyP0wgo4q4VRJqtITSwIzSOgI5Zg3VjT+66sTJ5guSddIpg32SfAxejx5hy/SHZFz+app+MlumZ
ca3FpCbHOcjNulV2X98oNF/5l/yCrke3Va3zzbMiZOw76ULzKNSjzUZ7uu1zoZp+e8eKE8h9vCzw
K/ZvTNm1UOlWubZ45Iu3dczSKecg1VdX+cWOPRQ7lgVqY7xWQI1XEtFKG76V08WhNTkRVgNAwzmE
GwHgJFnCzMc2KmkTm4pMss7fKp5QgQmAJoPbxUUA16e/ClI6kksZWGcd7h7hYo96WmgbQxM7nq7b
+cU8JjtW1AlDFhKiVp8Ay4MK3sonaCYiS5tJFrNVzuIA0xfUDPwCcSEeAIopEM6cX2tzhunxxHD6
FYIj7h+EfS4IQgOcUvCUmVIpE6gMpfsof93X2smuV8IxX/X62KpnWJaITTr4fHXXbFvPU8PptgnD
ET3Su2gEr+TkqZPjG6n8E9bh/bsHaiR6DbE7hCMmkjis7doRU13vFmf7seqZXMN9QzrtcA+0bEHn
3yBAhTsbc+6O9kOxeOvzE9XgfZtm+I/9yVhlYVelugaPHe4eI2laLCXh7gRtFRnqYNfGYYyZlYeH
Eiw/tKUWk2bapJ3ACpafuTo1evg+jJ0Ds8FVAu7H0uCZhTfZwMRo4RVOS5xCOXkmVBH56MfAIoZK
j2qVAkm/+8xZzOysEXgGf3HCufiGr83THZ6uCvOeHWNUqFoOLL+Y1WehsdqXh9aFLw+sWjCY84pZ
iYbw74O+5YLNSH7zdEgwYmgioiMY6iP74EBAyi4j53WuOGRc9PjFrnfD+KGCfRuD4RTnEZlozLTA
Pea3SXUmQRUPI+9/XgnPyq6vHRWYHYIAPNnpf1m8xNhKq22cG27nfl3tyByEASePPHLB6TsA4pFc
UAzj7uzXIzQdL8RJyCjL+bi73KVDrwS6PtNDXLcbzR0oPXI6nwKpZsqyLObYBS2e1IdvzIay6AnZ
n+5ffV9KHMAL6AyWY26p5NnZUbL0M+aD3fv4QZKMp3OkkKjW5W5egVXP3/W0k9YnKXjRL8PM6nTn
mfkM9YhdujtdJrQEqvDmMgglRF/8xs8C5uFtZaVBdnfyYYeXOZGqtN5LSiFa/TYEKTLi4crdbLHH
oNdpowdTPKxr7OxAzk+DbQBEEUgHt2UJY/cVJcSoY+4MzQqU/ggjodHnuDBSP6iRdXIfG+kZCVUf
0hD7dZTHUd+vCVrbS+wG/1nptEv52eCiliEw9rOfsd7qs8J+uDc7SoBJLTvDfZbEOcSQkZ1m20Zb
moQoKgsG/VQrvNG98KaxGFaaD2HKXeMLeYKTC60QcRActx6hzVLI9dESg28ioAyHI5J/fG8y+43h
y1+/xg++Q9AlXAaBzI01RzMxH7itmlPg55AWFPeCPZsKWUY/Urp+LNX96Kf8UW9O8QMqXwQwb+Du
h9Z5CxbW/jK0UgMGURGpGLh+SEEHeakOb8vXOhnc0Y5TDlL2+3wX+LJ55UngEuLg2UyyFdgxtGhE
TY+9BQEgEs8nLW7Ae+Wfe+XS0gFggBhT+34M+xcDDwBEMG0YWAcN+ddADu/2c4ApDMUBdYMSG9f3
2ys+6JiZNtqKwMEG3LSwIkWvEuDONBnEH/mus6s9VLK/6F3HD/hnOylKjCMjOS0uT54e02RqONMU
Bm6ZmBcJIxihfhOGrFu/D0I/1DWEBySkVAQCBDSkSJQ/MMaogtGvbXOXIlQYjnAGxOEiZI38Yi3L
QaXxa8b44I4vLcO70xHWgN2f6WGab23JqOB7+4q3/GWAVQJWksAUuGlxtmxpF7EVEcJTcXRg9vHG
99BOcUEkWQO6QOPhOrbAJPo/YR/EERQtKimBedhcrYAMyxl2aPk4j9n3HX7f+b3ZMmZsHG6j0IoY
tftm9t9HGR8yCxqb0XqJzp7xHNRnaKf5UfviMfRfE4UGmtQb+y+dbjCMun1zozQ7mFrHv5VGCUnl
lXuE/Vyrlx9dXZrXXIT4xPiRkG4K0snXSljcw4lyClAT2illNw0AXCWR61k7zebJOoMWhHVWqrsk
nfn1bnObDNDG7RVojb0ag7nE8XkcLeIYuxi0IrDiwHi5FwLA+5NcEcn8nIx7gisCOiOnontjbW+o
3u/2X+nfvSmOQwynoPM43nuVgXc4P3iRIKJlwOhNfzrrjMl74+T2C46Efh7ZDlnOHoc8vRPDPb+j
+HGnT/yInfs319wIIXjD5xgT0Y7IHxF8QtqEdgvAOA9tLkr0brSobkEzCsdYOE66wXZVdi0wyOPT
f8FsiD9LrtBk9Xd3VmzeMEniB7kz+9rRtKB2KhohkyxH8sTIhGa6zGchp6xaJJ1NVvOjx9tJclW6
MJLT3rRg+Puf+zf2fUesJvj4bKDk4TGV3vFwQA3BwGzMV6eXHDaPvrq9g08GaSrkdMHS+hTA95K9
bH/vJzfDyx6QQlYNjj8zZtnlGeekuYXWZDI6OeNyXedYbzo9lWnn1PdZju0Fi3D+gvfFqruzK8KA
z4ERvaqIx08nQfyJBp+6z5o9T+vsDuA66eVfvcO5WLpU8i7HokRGxcWnVydKuyxMrJd4wsiKQ04I
t6YhAmeVKwgUQlg80FtxuL+5OXwrovySEpYIToDLYqfsAKlKVwaPXmIlD8pYA11Wiw9c+R5LKNjO
zHCeRiAtmEqGHWDxHV6nw89gzi/f/OHreUKveJLAdUlz4KQOeVJKX6L34wEyXILlTANzi3K0NIF2
Szzr2GsJAfSfL2ilEI4USFrFI1AS93FfKiMSkPCHoODOM6L+gnfLPHEI21MwPh2kPO55NkQV2HeX
HuYN1ndwtVJD7DkaOsB+UvEI8shp3wBxNfPQm3lMKTuT4KkGDESfUZ8tehXDFOY4ZNXOy/u6pRUu
b2eNGyNH1L4cgMb7FwnSOywlhKtUMyxnLTRKtp2i2en17nGLBXGT/B14SSaKGPK1EAVTApdIRTfs
gnvqJNsYxzedrUaKqt+FbSYBXQ5dGMaQpyUNgelv2ce+tWqWTLk3EL1vxXb7kv6EPyGtDF/aBeyU
TEFF3czRhBcWxmNsopvsO134fnh6fLMZLrFIhDscgimA+FMrfJHogdWyH4ZcJBTv29NxKzIBuFFi
M6Px5xVPSx/lXSw2WwjHgiFK9Y6g3ada39IiJLgXgr/S0m/7QMYNZ5F9w3MFP3Rg9D7eyxdVL58Z
M8AbMAQJrTl2zrwanpJs35+Icw59bnQnG2KYyaTH0cZNn4jIVg+8zHNXPlMg4FhxW8n7cRXcgG85
DJnA3Da0ESsag8YJ1aBcIdflwCaPB5yNZIxZvoArjgJHiLM/URPz/+KHMb/OBQ4j/BkT77Zh9vHL
F0WsvpEd8q79LSgm79mTI4jZAgzmmmy3eBfwn/wgcSH4zThz2KCG/QaeiHm9yrH40BN4zyxd3jfF
Gzg1n89e5NhBfACvOJKEi2Vt8sWYFPGdBVwU8WVtzFbJpxEnYeOob78DZ/mutSBL/zKPhQQZTrzk
7X/28RSnOSCUynkLx6RaEB5Kz/K1rw9WxM6iiM74EEFDA46lBObwHeb5peVHknccmtgY+uFWvLHx
GZVkvLY4TsUdVl2czISrFz+HceQ5roWwwTcCDmZo+2ClKBi4aNPtGRMCHo4pvB+f9ZL660W/Pd9c
ZbdIiAqfUfovS8xIobBEWzNzzlt0ReGv2U2TWLxEuQMVmK+LqRq9OGR+OUkmyTTkuBaPUyNIWNQC
rf09PlT2gvuLSLXs7CXKY0igKCtf3JH+Pxc0mXTLC/Gzy+F6GY5DZxtzlCgSZEwMfzJ/TZyGzt0o
vrcQaCH38LtgMPD6YbsDj2XlVHHpnMP3ecuKpIztxHiH0oZOsvZ+Ty5/xzyA2mURljtuUMA3Q2oi
bDlkwfB9vMiWxc+zoNlrpULZzjMk8P0EUj6SFYTCbx5ivP6zbssH+V3DEgMB359PX+cs+GZgdTYQ
peQbIb8NeZVwAWYtXnEB0+D/zw15kFPWUPItE9tCqiJzc5nZHYyUX1HosMo1rOvs+1mGIBL062GB
+ekDQgTAumq59/OdffdXCCrZwjKxGfP4iueeK0/ptT1pbohMLLXXvImYShj+MUsPPyuV984XwfcX
957HiTMVWc4wxS9lDzqC4yw3FA0EMFnwRPh2YYIymXkArw46Gt5O5oweSEKonl9ienGyq+OPzpzE
tgyX5rODSp7EgwwpZgf4bkqVQ93qNAXevysShl/p8lRBOutRmFReilOG8VWXUTKKjCZ6HUv+XnkF
dwygaC5vxrYcN66cbYFNuBYf8IpjCfM/0I6tFNB6jYkGJi/NGbGgxt+py/xHbvbvQMfgKhxRIBHS
Cc5dxKPX1gJFHhBLPufV45uJqz2Ml4BuQzUzsgX47OPErIpgD2fLpsFdF9VgisKap5dnFU8aal7E
+ZF9PrF6+z18RiGLz30JAbfTYuMIrstaXbMvhxxJ4EnechTu98D6/tzD3t+uiRRcvDYZRqNUg7CX
bEJLxaiJDYBLyGTIiH5qfDvf6xGBthugVOq5IODMAaKVocljhY76gqJTXapXshJ2UFijFPfT1V+y
CdieGUqJ/Cjq3quguJ6cv83nHbe3+AP9+orbxX/AhaiM7+cshmbKInTWnQwisG79l7vEGFC0yFBq
+bCQ47C5a+zDIZ99YfBJGUTCaXWmwbgamrvBns5IQji7aBG/60lNeWsdV6vsDKJC6iPGxLzTznYc
x6MdbyVbu6qVd3n55Gt5zWw+n/bzx/eAeBgsoyphqUVt6z6Jr6smYhSgzu7rHz2oiD0sF2iUVxGW
IcJ4R8KjxZsaJDrBFt+RJUjxPEQbks7dP6Ozr+NldXKptTh96M+DnA5dDVEMGqlgA92hWKMYRdIL
FQtfniQLxR9oZN3VVacv/bIyZF9N8PcXzL2Jcu2WH8Z+IuxLepG2+kQ/OJ7C3aSJr7+XPNb4IfQO
ilGnRr/BwHYmr4DCnKVkRWAiJym8k9lJ6uc9YK67zk+ugk09UAnRU8BwZ6Th9KQA10cLMRaDnngf
hr5lx9SqFALs3Gyd3Xzx2vEovvnyMMRYhK2x8ba3Te7j5xGIHbfkRK+JG2howjEhlpxtOKYuoYax
b/TcMnslLRmbvpjDwS9h/2LljLBvqvleKkxSoWV70U5elAAiPY+zkGMWYG+KDQVwGmxMfAcX6+I3
pJpIyOqCBM3FpysURCIYm3y13/4msDZbmJwjAQg2Uya6hQeht/ltCe3kU5RsukwzoVzGB+FnoAqP
GxGRpBtu30e4f28bWyQrx6e4hpdwySAqTVUexJQ5+TdMSK4JvkWwPRFuwZF3Ibkysh9aexGPiAc1
RxOV6BWSVBYHGhGOHhRvir3wNU7gBEOPLWeCqCe2YsvL7G7iY3l1aOBBYH2zxdcGZhjzC1CZWDZW
VIjsuQ+8FY/v87qPuA2iYJLPDTsFIA8PNv9yxefhgmyNEueFcM2BweWiBnO3VeFxeyBmgk8HeTIj
Ycby/5F0ZsuKIkEYfiIjEETklmIXUcH9hlCPgrsCivj081VPzERMT3d7VKCqMvPfmND3Dm9E7YEE
uzBGssEZYBxh4ExrQIub+7uLv0O3yune9WfZywoOzAHkEuXMajhg2PJRYVGOpfl0FlC9eIncgngI
AYiwjSYaDPwMlu6L0QVyZEbLXLTWguQANK8t84JviSv1LLdm0kyT8vmFFj93EuoxjlSXZ6PXsEUM
ZonuRGsOgaO4O9s6viEFWnVAhzCOqYgrgT8ADfLm9DGPgMjbuiS1FNQ2tffqObdeolzc7ps78XUG
13U/X7Djl4Xb0TYQsbB8/fsO3AuyGtvjcvJcMoEDwZb8a+ivPF3UMidMZ3C6AGW0su1qBM2aaldW
0XeX4+8hDuh2n13hJRTNMO5BtMfy+0tbucwbkdx1it0rHb9mY8LIdUN1CMCXdBxmbx+UUTlmaPaM
ChvvUmy4SQtUYOQVS/yJUG9y7D5xbWq6rtKRUmDKLKxZXmImpaj5z+pYY2PI4vJM3DHkHZLNAz7G
MOwK90lc9ZLDbyRlV1OMQ+sI9v9qRRQQEUYc/TOCPihiR91bUPq8bHSQEHGFrFUOSVDkR29XHRvz
DrwFPZQbKY+BFvQmdD/QxhJ2FSwMeUPKbwtuDqJYKHEJLNpHUknvqrObfJYHntGgyBD4MGzqIPzU
Rp8QtRpkBLv3Fs53sT1x0C447SeY53tvt+24yilCrKpBwbR/8ZWkunv4IlAaoiAktN6k95lq2RD1
17sed0ybfVFLFA4exa3Wp+7hjdNMHunmpPtyP/RH1cRQ5l1cvRoY2vOcDsxAE1vY2Yea7N+hS7VF
zTqQZesQCYY1Iw9+N9iOkR9drc0Fk68fAppOimHwL8VLNnkz2VE8e+BVP7EZY7n1b10kXwsLjIsg
vWfQtSJgRXV2xwRJhaGSRlG9GGAwYYf/5F2GlRJCSxwGJ3S4LWOgRj0ckHfpaFIcjNZkARcZEggs
VEIIyT0+oBliuWDgn782ph721fSubn/w2AT7iizBZ90lWU0Bw7qGXC4856a72ey7BJSbM0Y/fOCl
o56GzIWDE/r675KmhIliUFG83w7XdLZTHZx8SAzrhxvMXzQWKsSuZyo7l1lHHAxRuc2qxN1ybVyt
uLGXvym5PF1hheI7CmljsT+0W3L6bmlr5WO6IKYlzKbUZRq+1lv0RS01B7E2WJIO3O1vsYUBiA0m
9V2JpK9vOcrqQl7EVFlVGELhRXR1oy91PobwSJxkaFBV431kYM/Jx2EJUBtzVjEpsXtpZ1472Wne
l4OFxu7y8XSvIZGpCrEudFX2ZmOOaJi8rMrRCfC++Mb0S84ZlKQ2bs6Qof6UoMBasrIS766H7RoK
TOcWDN6jcgk6ReujA5aIA6fv5Omc8H6Drhc0RO6acWXfHpDQg6v1UUktcZkf8OizrnMHJ95mpALH
+OpWasXp5X6227K/IOvBdDDD3IXGNskmT4SF1Nke29MFTbTnWfh4vtKSL+RhYUSin1TDXeNywTQh
6qfSf4q8dRZuz2bvD+Te5fZEuxjr0RhjDodNjbGv/9nRsQU4NRHxB4TFvNOe5CgE/t3xL+Z27F34
zJmSKL5xZYUmfbM8KdSeAM1hxWkI4+uc4LTBVAMR8A8J4wjKe8pQ2k+xG/NVOB+JS7RclW9MrdDB
t3Z+ctoDWAEeUwzqYHMeCMfVKBk9JqBwRASnwG3OWDebkA3RIY+Bk2Auvz5idQ1dHjFCZC2cSBfF
PymxJvGWCtBPrwOntVJnbe090ATp4fGy95XtaALnDRzWpq1hvS0/dRwPrcbkFy5lPXxH62bFt1ks
7U/xUTrVIkXhaudwcpO/9Dql9FilIr0Kvxj5Q9LDmY/acxxbpQEKTirR8xitLzPmh8PC6i1T+V6I
L60nnLKN/17iMYKbChWUuHvUppv02AkgVQ4cFUcjAbjKRPYzJ8xLEzHh2IydDuevFV4dgqS0o0Mn
E5WOvtn/zqNJn3xxQVCKPgVyAmHrCgfMbjgHc7+ItFke1ZtFMjoTWvvYLP28K4hCqKzpEUWgRYZS
tAboXV55UuR5GVe4Twy32pzFxjyVWO87Jhik6RG0x6hSesfiJNFdD3C/m8Ci4uSAqvTH1WFKXMEw
ss2H69/c8Ix7+Zr1+nOe8RtvNrALKzaPJP08uboYzYpjPe8vj4rFIJjN0rSnImQWyV/j6tp3uj/G
zMrwVFhcvoc9ZwL8O8Zz4f8t6rtbg/qJh7R9/eDaVDoGtmmONIOdXg8p6lvwtqe9aEP0r0Te3/9k
zYI74GA0vO9pjSZTlZHcx2EmPWULggOnWUfGpKGP4y8xE9iCyKRoRiczikkpt5N0aFOqpzYQ0yjp
JC8csiRMAopg3Rq54zHN+2w2GjcwVCiQzxMUtD9MJZ8BA44R2Bl+HLV7XZVnC92idktyVgbltqRl
cSiJErsNAvkUPBL7bAcuchE4UsN2d593JrCLU/2ZdHMuSz1PnwgVnxu6Aq76ezcFRFlUBvP2+/5p
3xDiwnGsXaPy8of995NHHjmHfaTCxQi8dSfn+R1brflPt7PgJ3mqX9GpcsELh/yor6hHOkrhOZxG
mFYycClbMsrC3Oft3NbPpOP9sBkziRhdNDK7p7jjU9YZvVfLPp5m0jfsLOhfLwx2z8tJz36v4Ddm
AXlNmlcfoXx5kKvpsa5+nOZk0DjEynt+LURMk7IOz37Iu5HycBfmGhavYVWyY5MCz+4YL1AEIhys
L9/noWRlOvP4FUTrD8UBgMg+h7d4ic6MBc4OCuy2tpjA3w+FJZete4SMO+WiIeiGdIWdB3CmkHjA
H+1gVwCFP8VNZtDPX3S9cHzzGGYaPXDNxKiHOVzf/SHdpL1afZ1QOj0gkUBfWkI8EV1juA6bgd9X
7Q7cVxjuW4bIv7vDX8IfwVfeGFQV09tg/7k7VzCrn9NAvy0cHYYORGL+qZHzi6qhM1+u79KTib3k
FdLhUEXmB8iHsgBkvMdUNBeYJyAFlCOtGQ7r/5eGXwYL0H5g7SDgpMI20tuK4bUhUV1cCg2Uk8r6
atoT4nLS/YS5Gl5dpJVFeEERaMVSA0wBXbXyFYwb0B3rrToQatmszMmUZKAIGITOGRNs6/hgl4Wq
D+Zz97Ikc6C2pykIns+W5cEukBlfzpe5wWWCoqMQd/YqXE0cJAOhf6Y6hcBLHsVnbbD5zxbcmMZK
eUmMRCx+z4jnjVVYy14czmVHL3MEOjNzclR4HDnt2DByMY/hBY+JR51GNLVin0eTKI5CniY0814c
04r391zHZeYesr+DElBAdkU8cOeKL1dCDhaLkJ1/wu1aJgU4pMAixB1PwXDwhV4c30O+Ve4SdWkB
fqn4XsBZwXizGJ0PgDoAgV4RfkaleMy0cAmtlpEkIcrSqCsbwwArFyJGZyPzHNo0DVu/8adncTwW
VgxIzoeZb//PeWBCUTEYWr9w5ibP5XhsCOjghzvGmXKpYUVcXJ9DKa4iHpAMr2kSoEePwPBCLMnY
pnFBjN/DY8pJwdFBsLnFjbseAJIGMbjrecRL5C6JPJdPq/pq8gfAh0UaGlaBRgV0D8kitRbeYreZ
UxBqFFWrpSLh+M5Cdv+/MMr5KoV/9RGnTE9jtpKg/3SOF/coHuPOywq/2y3H0DMut9/X369yDSW4
KuPv3anZ+tTLvEuiYrXXJDyjSCMzAhE/3RGcu4G1vSY99zThRSTEscvooGvy9yq/R+393mXlFD1/
fnMN7AWGvc4oW5XbwgfZKVECYvpeb/t3toruKA47zAERI3dJtPbMu3eb6MXI4LzoOHr4ZAnjKoUD
pFsk+V8VVLOyskLo8Jj7uEwMKa5L6zTTvSWLsLFLEOFz8nVuH6+Xe48+SiBL42uhb7sQJfbXZ1qj
xDFstieXYMGiP90oBnib/i+mIqFoP03QuePEzg03Weo4CnQgVAVPLFgaGCdq7pmwPAYGl6jyO/Wu
8xhe3mH1DmttnemkH1tnzh2b/5JUjQDmGZvUGn3JuOJ5NYZ3A9cIGg6s0NiMaREQODwQhZlcfsrp
/ps9V/1Y8WtNxOAaxs1yMP4OnqId7LITjdfMUKclOCE+a1hZfeuSCLm0OiValmaPMYb5mRWai/gp
Y2+Mq70ksZLh1+9NpxrlaLlqTDhqhFl1HT0GO37SU0P1ieu/0/m8xfpqOdo11b26mYO//fCGKZwB
E0xMWJrWhVN2w7tAJW6vsITcT/AycJxT0ELGnqJJqleauu5Q4fcA6LlGMVwVTRQgHdYnSV+Ne7xf
8NNZNLvpxbJXTw5vcygjXHfGgNE+vpKcGXiyUGOxyUAmmxHwjf8RmkdhFqOt+XNIPCAGnC5jAOWq
3mmdCVmbpB8qI8V9VQHbdWb9Fh2QEG74hbznCle5Nr1gHvxy+2ycqM5qhJNCsR6siufh5qZMH78X
pzNwqPzoeAacxFaF4Y0ZAWS3PPrU+CIMi5Da6vtwO2eHLGOcLe6CMyvle05/JK13mCvQUOJHoBCu
h/Uvw7zWLb7Dd8UwwIJnRO6DFrYLk+kUYvxxc0kZzl0ZqABYo69ofXSGfRuZydlMUCMpnv4Zdu8z
jOrXagJ7iVgOY6p9w0yUkP8LLMBUKkG3j74U3yDeg2PDc7tMizCeEETm2qY0KLrUER4OhNsAMlt3
04f6DBYE19AvNAsBMSY/TEvh8eI6Ikyu1gdqDfpgZg80mBEsRZiw5excIrPDJogKnfKESACL0mja
M6w/SjEbqJYH6H3knZDboE587SrDLTmBOrMpFfQ8ZQp7c8k1ONJsDw1GMV2bKo3YC2dz8Zlg2TWJ
6qI6218yPtNFZzjg8vrFw9WDm8HjoMC0D35Y3rLBwaawgU4YwbuOYHyLWI+9nr34M583Y7bYqTk7
+o9JKUuU0J/mlZh27FA4kTq7WsuIPFHavTM0Xwv+GOGE4SPCQwpGj/VeAaNvAbsSCIpyoDWYMS2V
TfPIGI+YjMwYFkEiQYmKMdAkwKQRkj5Yi8cQHLvJsbPukSKDq+iyL8Yol4GogtvhANIACgY+c3aD
ZG/0wiXUdLtvnRiLXQoPa9fN/JXOOxj2Wj6OaBh53DqR0o7QxOBs4YFbo7n0sfXruP30bkWkKJac
2boyzhGiWcXD0QZDIhgxbcT+8Y+1clnNf4iR0GGbwQe6Isy5m2hzb0Bg5Q+YUgyKjYnDvOiq2NPS
luP+yjTZ0qS38S8GHzLW399agaiH66AZfpOJaSD3oxaJvj23ZAdj6yr6w1fusfYQK7FfETSJVABu
YGutXzxcjEBW8WfxIR5DkPFodQw5L4J5GGSw4qQb2CRH19dguPsrXI13xXrhUXt7+EvF8rk8sN+W
D3uCkQ/dIV2E2H+0DdoXuBG70+EEKJcBKNLkdoDEdBxJ7cNZuj+4Cfi+lmAIafUes7eNpgMZeWlH
ESaGSCcwUmFGc+qxLqyQOuO0lnMbk/2+42xfs9NzjDoSJU9+AtbaAQIXTJQG81V7ROr29hi2ckIS
HFZ4u+pnNdRntMWIQXCodWUbQxC59STs7eyvlK6n/gLDanjAAprrcQdRgw0wq+p410M+wKaP6tJ+
P4YIn/b0CG+m0eWHyaNkbSiBiu0iiquUWHcI8gvcBO6Sr/ZkHg14S3tPIW3NRitpMo6qv8dE3P1F
2SJbsF7nAOhfCyu+82AGMQBUsTtgFFSmv6HbtVx7+B3DIym8Yy+jxxvCC2J/whpm1QtHo/GNebeE
OfWH/ZgTfiWtzkeqp1sLbfZ320F4nlD0DNN0+l7+9RMUtlF2QA2yAWkZtAzY/00j4BSg5HqJUY+Y
OaKAe1wtzcby7LRhcgmq1QHQPVsTyk78OfWzf61IhwmfVAZISK38HPXGLT2duPZXOQcS9ViVdN9b
7/QcQG1CFXUJrwRC6ZyEjtJzHoNAh9KCpLZaIdkqKfLym3jbOEGvuyjfsO/E7QxF3CU0cK4qXZVR
kAlUXShBW62ebyY/jrrnD8p2Y1TRqff3rhxN58qgZT18+08EWf43fKmUuAo2aD3AiO500KMsJ8hv
/P2q9pMDWIVI+eyuH1hwmpOl0rWNLsSNQ9OklyzsP/BFQH0MvJmj3yAP8gBHXk4/SbPq7TIN7yL7
abIY695qwvaSGw4XaVALc0u/hFH3umDcRc+LZULW95FwicNdC1gUwDuMaWaS8Pie0hiLwHv6S3wq
sQ3CskkociTMShyi0UZD3+9Yv0woH6f/ZpYKCApe8RySwk6YvQA47Z2dw52/oLhMLA/PHYRKhkqz
NyaK/kGP1b998oAZJ2kvh8PeEEtGf0vM0vas9iVCGdRVGAPMD/nIFHWojieZi7kDNikiOeSR5PdE
vxarsprZzwSiJ46SvN3r45/bJCOMdv0rllBy/R6tAAW2MB6OxwCPcT/gIwBtcQ9Mp508/U9YYhLu
KFV4pgVvA51MoTL51fNbN8ozrMrMDLnTNcElJ2+mnefyvuTGlyY0SJujp2+3/ajs8NB+Zl8U7mpx
sQ6Q/yYfiJtq2jRMJ19nT2ciCHOR9tk2mqiEogbvgf28MwdzRFe2hYXX+tMj8OU0S5iepMxF2LKZ
fTH3vHk9Wi3xfq/Vj29cV/33+ntnPjbMJMUMvGdWNcH3NkIQj5zPBRED9wFiMj7uDEvlzUB3N+NX
yLBNatyyu3hikINsr7hO8dREbmE8l4bCcBjINHKcWjBhwx3Mowj87sF/a7sz0+BGNIzUjgg1Gzng
uHq+CCf6xmPIDqTY67od5zDA2+WvKFNJW2qmF+Qk0NisajTrwVzMc6aL5pCPkW+SzAY8qYEobrr9
QuV3chEpsax7dsGoRBFcqzsiDgx2kB18JJHCCtiR6oHbGs4rD4Hia1x3CUk8O7yPRkab3LEGPbw/
xzXPXPebaD/OV30DwpxIKidw2wfowhoDjRFGwGQMGk3FQn8eGSsXC9wt8JaFr4w6eYQJcWXFXw+A
+TMSzjsCb1rjrTSX5wj+mNESKYuFy/N6rjmCWaH/96ztv+NU8WkmB5wn4by82wwcs1X+Dsl9Z2b7
sdYcH1nOnIU1dfJDhfImd1UtoOI5whOUNew0x6jN7nV3Lfb51JlW+In5MYOHhZZ1dI0zq2X7/+VY
Uu8BjPqoeIhg9DA4aXO3h0ioFGfIeF+JMTbOZ8D4yb73fPQ/zPNhE3to38BsTI6RFy0a1SOeCWYG
UxGEPsD2kAAv0czhh8hkkZuAELKP8AAiIwHY2WAKcT4hZOW+wjDZfXDA2UgXwJcFSfb0tUdUgHji
TnICCQ179N0zvlot0PTChf0S3pVjAH9ZoKeufIaNuYcYmTAVbMjZvzFgsNpCrO6q/WXAgt+LObCI
Mf5ZlKYgiAx0Sv/XtQFXN+M7ZSvNFVizhHxnI/u6YubAzA/WF0wOaAvH8nA9HJ/iHIpsOAc/ZLCQ
nsZHSP32iHNy86jdTYeh+hfsp/1Oe1fNmpUp+tRcaHpwuvyN0d1wNtQYAWFdhar0fXf+ze3lYsom
yUR3zhfwBR26NRieOA/cB+U2tmrhTXj9t6/iIpvhkuEgV+ew6Bz2kXoVy9fKEGYv7Jfh7xRMOttW
J+b3FdSdSFPCSXCaSlYOmeR/BE17jTmi5hxA/Uey8bKsRPmbLJtVj4ebY4DZYqSj32YWwPP4tFgA
BM6/mmHUuhfczCxSB25ySP4+OywD7hmEc5hq6CkmYH7Q062NGo7G+jBItDiJlogpB5JXyWTHc8J7
mDa746vrTHM7/c3nuAn/ieIk1i9jx8rRV605imsnR/SN901rvQbb39l/3jxd8ao2/vyCqhlq+rCs
kq/IOpsC34VLL2GWcu5OO0pYINb62K8uSU9OfWKWWBP3+mSzyU3r1UF8w95S1oc3mfewH5S5Dk72
5pYjpp3+8NMxSCHDqJp7DhyZCexs2AUOv6Tay6IbLlZhH1wokH0RUHpzWI7/bUmzWfsZKQ8X7gLa
gFL32BWhQ2JpzY/CgOUrHUxZMWAhEuR4eNoykeyqsCsDBvARltg6G6/kAUIltF1JLpOcRwSWEqr/
R9ypLQxPuORg8g8B9A/rTAqE5KbnBfiI/U8F+w7d4HJAonu2JVkT9gUKme9wjH4PuBmzY50kqkl1
HrZS68CTdX34YK+wRdFc3+azQSPjAgK2/w0JHs8wz3kvSYf47l6CT9odvpuRjDDVhgoQbRiQhEAp
mILiI+I7u/xm7gQzsCIOR76rZCCdJRdxyOIqz247ArfHxuv5CTfYftoZgxJqNAkiU1T5J5RXlIiJ
WbiwoJjNnuMOfVZfS4OEKjOA08dlB+OBQ/KlBshDOPw/HyQbIsMdva5LIcrez26jYl/iNXBceQ3K
PViaNDVo8/jDmLqZerjfilWemNYlySHK42lwHyDjJwyLdphKG9+BN/57ZQSRBY9jWSeqf8+KBUbz
6lXnGNT4Jh2neVjgq3T8JMiCm4eRlNO58Un4KGovfnEioW61c/L1cLwYGzImifChWWYnfdmKYXM3
PpzAxwY3WRegAz4hZzqA4MlnDhhepeQwIug3Zm4pV9A3AmG4TrBqs7Uc8vJYbbAzP48Ldg0YwSVY
WS82EHvet2bOMOCFiDZW6La7mfy4nHGF7g3WN/Hv4WUkzPgV+sCH3Y+NiDxN+cb82enAhCk+dJKE
KyjlBQDcF2jrtnz+co4ETsmTJWl3A0yxiWDq2vQhDb7RJNHZD+cmbRTwMrUUqNoSGUG8P+GUyIcN
ds9WC9ePB383gyc62nxzT5PnaZe4SXeHcxjPyGTTkkhrrX6SQPQDi86/NoALBB9EPFQIA3sv655q
5d2BynU+Zi73NPmUZN9QXqAJo3AHcIHiaFNfLUUTr6vbLwOAcfSLly5/cF60bjZ+UDCDkpNSek1P
eoJtbWM/SbjMMTNFV2RufoKaFYdQzHTgnyeEm9tG5qhG8BVrNv1ITgTLOxt40FWnDA/jzxaTZxq8
iPY3400JiER7s+3cnF7rImC6WzGb6o98UNrRiQqGFLDySMZwJenGYjdlToaGyc36wXsv09zx6ETS
IHMYyr570ygHnrDRGX+/gdBE9xhHvVW9QPjn0TJIWKCHoGDyu3u9U5LhPcKZHyEl607r8/LUYtEq
TIY9OEZJTo7C89BxjLggzUPRJr0JxsMIXQkJ3lPe8y9jCrEerE5/16sPZoGXnAv2upNDaZC3wt+C
46cDPCyYZ69r2u81U9mfFZahQOOAX66fzsNun5n+1LCPKekY+s1eX7dr5i2j5kWUzT+X/xeAKN8V
j0DPEoxc6JtaF75dtoxItGHUB6PkCDmHWkSOS2zYEea0B5ECryQm+P19v7TXFn0DnEtKf06s+9j8
jqu+/3uK5ad0L5pYRuT1WHfe5Yi4IpawQLNvuguSBXSPoMorxdgL01/RGeFaTLfGIP15CZeE3KN7
EM2+A7bN9CRFgRVVMnPTi35l0vlC0xWR/BFryYL8xoMhzkWbWoQ/Z32a8XHdPRQYlTatlB0OQTko
BwbfLwmZSbUqj1+Rq/YjgvmEnNxeDlI+ALxMBhV9JqpxdD8ueWHL07Ls0yPj6kRhkzlvV2v94qiC
C2IpwXyjsnXvR9ABo/nnUcXYhBTYxmLQYd4X5hVL850hGYT42TUUHcVOd24XF0+HdkdjdXK7L3ax
L+KLOQ9G05ENg7Tfft9dbVS5S8GRLmtVdbU0NkjJaL6siUnZYy0fFMDx1dny/Q1v+QErXPxKt+ud
ZcXnrHlqwsIphVgXSRR1qR1qpi28AQ4NPgby2xwiDjyPwbaLBQm9jCr9Sj7wTVC6TVjHTijC6VC3
ge0lAtgMcVDObVECga+tpTGnmeNHx3Rz66UjGj8FMOSB68eXHcawibJRvHe4yAS4RLkJrz7Ezl8y
UcevvQyVcCzIqosnba5hDf3SC2MIGxbv6U9PGhzLLzxTc5Jh/3EVC9+vAJ15+IG4UIdOriMzYBRB
s/UQIZQUlmvrLm+Yv42jUExVjgSi4UU1pFDnVS7snS2gwWLNYIGlGN0CR4QlUH/pbR0exA0sH67o
IF3/IKCG0/fwZEtVULysj+vYPxqzP+Tlo5P7V/nGZOqH9agAlzz+qQkrDVjmEcQAn8JffCc68zmK
WbskxnWhcQOow4ZTuAJouK3bpN7WW5DJT+W+AuhwMyXK//j/lrmQbdxs7j5+rYwirWjCdIykQx7G
dfyMcXwxIBfYy/1eu/n7rmcFOyQaSbKfsFk44Pgwr6NvyGYkAFqv82M7xI9xaE8fvs0QG/wNqEAb
ec5W+EfVtKvdNI23oGGTPPqg+rY9sNmxs6VTPL6XxzAWzoTVYCfPnTwx+XPHctL0vcO30Zu+sByA
Owt07nSAwkKHiQuEtorUMEPI9wBIfMqiHk4GrN7CmsfXOIraMde+N3ZiX9CTomyyUwFcCM8BRgOs
jbnxskQcR7cocrYgL9xzLmvL7UCEFk7xQhR/KqDZVaQ3m30Fpar6WJ/6SdajTXOgenDa/MK3yRZK
UIlD6sAav0Cwb/h4DBsAhCBRJRByOPGTCTX3EkHxh5f00oJME0r3wQyGq6lhb9jDVteD0DbjTcZy
gHuORUyRC1499NlUY25SzelBkRpCw4Pp8rXghB/ggtvJu2MlhoDP3IxjksQsEojYJ3VhkIEtWX9J
AKAfuYF1vgX0ItTf9rJPMLXFwIs97TJzwpJ2/syKcE4zARvll+pph83SwX7mafEkHn1oaXCzAJKW
EfpeNgXIszPWZfsHyclz4Cbos6EIX8Hc95n9Pe2MAZTTTbnqYk00ESSTpyX+uJU0s9NFD/QjgELO
SmWXZ2oUktQz9037sbtBb4UXoPhha2/Duf/rc09rUFuL3pp8oqsD9b/wrei8jJyPI5hFhOlZTJsl
fJ832MnTYxfhDg3Gd4s7O09vY5yi6ZNPoDKWIzyv/5e0f293ObBiFlNjhXOHRW16JEoJHuGrKO/w
rE0waBJ6AKS2obOefKe8dpsK/+rpASR3Z2ACV5xe3ttgPIr0XgwrcrAY5DLu3q/uMyi+fZrVfinZ
3TrhPyl3E7AZmFcd3hr3Mz/ZtXdksUOBY0JBZHJVSOoOyJwlcdk+IC6/UvnPDULPv94/U2hbq2Fl
wBU5zxH06+J4n0N3d2gFMR8ny/I2nJyh07gcbzFWkApaOqwWwfd1avKZcfe2WPQAQCUv3QGFNRTf
PBovcY8vk6vqdX8bE/63DWQqUbl7twf4BS7cRNpjeCqxJh9r9U7H7k2y3LsOOJp5JEMKPiHD+h7H
tGLn69Nf/U7AMfVm/n0cq3L2pDOn1Fcu8x6EahZHBKCqumCfpRJccIHEiBxfqLBeUIWQQ23NwdAA
eKDmMD0GvBN6hrzwnSOaDb7M07AinhUStoJLMEguNRhpeENRx6057dhDYQLdhc2OkMX/QqObnld4
jHUbMX08CU99c4rIfYw9GYGD5Xm6t457rMXn1YY3faYb/l6m2FZMBpHOKH6dofqWcAuNEZLhfDTh
zO4RBLhlyMox3P55F7Y4rrkRbnscYpY/SFIRsgt9HAer+th5r6BZnZjNuLCPLzhxAnNgmlLBMMEp
TSezEC4841T26tskzsYOm8sl4KS82SV+KLGKjGW7NBn4NFS4nK5tbCISeFNaLfNSLmrApxMAsWFb
FLKw5wpoGWMVX7brpn4tWszJ8WpZX7V19VznJTeYJ+OzpfxDvI4mErjYg3LbRYdPYGKlxIMO82Qs
rcdtFdTbjtfw9bEp6mL3KdpIHfiZxtLtn3i8cNq42/EF6e4LUSkD6gFeHTNgj24d8cGpmQtPB32b
ZTA2HhKwf7QYM1lr4+L3VyBngPr9BJRLwt2JGT7Yqk5080FtDPUHgkiweKIMg0c0GDPjelFjWUIS
g7mJigsESnWXt0tlsKO8UIn7YTj6w9x+d++O3ne8nL24mgBtcQW+TvvGvms2MHE4sdRiewfJ1x5A
w2pfnCYt+JN8sl/r8B53dAsaivY4ALln/f3VWPVX56tfYnFIsBjfu9MfxgadkASqsZ3UIj7ZpXfM
9t8t1RS/emrrAjIDBSzAvU6SOP8zgL37+jOf+MbY7x4w09Wvn5OKX92zOMKEyIm3VFZMakpYDKDV
GomY5P6QLPMAGn5Kl8QuMkHBR8HRqY74Hlhicbo4TfTss6d61y0ViCw0Bxr9I9UpZT1QMMYlcEOf
dw9ug0YzASvgchPnfAVnUeGntm60BM8ijpLanhEiWmFPa0gleqlWVjk5hpFYJ9NZ8YbXNMpPSbQG
octKEtbOd+fNnF3rD9XWbTH2kyZIlUO9o7gKH7uEMkCG6hEOhrgqAbeHg/T8E16puz1NGB6PJCsB
2gB+q5XP/tWpkCbwty7ZuDTohrTWyvadKY50bDeRcVl28tFzEUlaJCSqIn5D8j8lCMEosRwUv7B/
DLt2uv3hLfeWjd03rStWrwFfz+He/fB+5C9Zbz7p1f3UCa8v4uWXC3HLxjrlG23hgzimCl39vrz4
Hwh2Nrxj7YyrMoYQQQm5uUQrQgBKNsKAWFmB//B3IoY6M3gkD4DR0u82Nov8hAMtX45fNdlIqVan
QXBWp2Sr9LABfF021/6QuVrtMM9+e3dwOXm7MLWdFPhq6hy4EMMi4t9Y4WQ6fGmgNBnMS79D22sQ
QjLLmd0jjgGMMUdrhvd9Mj2GWCBfWrd58/Lofh9WNMtvGNVOricdQi3GHM587oFXwhvIi2TNS7DI
JUAZ/0dVZUPTp3nhvFoXG8LXOaJJa0G/uCItjwMD2nOk1hzYlyX9Kt9VrVYNOcT4pDGcSO5UZi1R
3/juLM0qkhgcuJqJimfR5f207+Z7H55zFhwF3pnQ2ny7/BwpTBijE7nJxpKPaqz87O+PKLSICgoo
plLhgQ5LCMEQG8jXaurR/sWsk5HF8cFz2F/BqnTT1ITC8PC1lA+W646eSGmTqAHLz6mhjpU/jcCO
3sX93rwLiRRmCP/b6K3eVQjUjRoRqBHf3Sr8NfjB2wUGPi0W80vNA7Fr9jUOOWSsla7Z+kwnlS8T
QngXLGDHRIOPrWfPxU+J36FDbbER+MjPygy0g18uNN0Sey2BCBEp47sbtblNYVNd3Mcee1tOls7V
4zeKs9+Ob1pSqfFPDZTG62s2RLdmfUIf1ogf8hnuk6/eEckSlSNI3MMTq3caNrUNPAbGgZLhh1cm
ozCwmrOXfaYA2F1Q41oywq87MNLH16OE7HcCE1P/CV5aaAT/eTrWfqaDj2mFS32aH3I0B58E9Q0e
b+PzNCd3KBM5vlon98KyDtiUiZ/4el/N0gjZXhuzk/senkdlIzTENdZvnS9brzvpx0pSPDcN2x51
LOd7NmwzcR21MN5oh9InszOWz+qTaIcv9UwCKfvEDzxJKjEeNMah3tSjASpE0y5GCscsdsRrY8Kw
YXSxjLE+G8wrwuf09LRs+7YRQXjLdyTN0yjQiCgICp2+S8NlRfPWOur2NKfkYpxs34YvH+MGe5rm
siGVWaCr8ckx3LsLZon3TvbH4FGBNLo4e/nusoOxos9qvmkzZQ3wRTukdRFXr2xarI3pYRXkjepG
SUq73gPKuu8Qg5r/aDqvJcWRbQ0/kSKQAYlbeYP3cEMABXIYAULu6feXPbFjzvQ+011dBULKXPnb
KJPA19yGqtZl99cukECv1L8ic+p5tU9G+oroBpr4HOnPaFAD5+gwz+WLmY3P2ir3n7ulo/x26xtZ
8DqoU29W30pyQPQgWeUbbawGX1A4JXFfiOpxeqt+Ov2Mo+KKWK+kgnL9mqWzH2iJ6kGN93bv1Q+J
JUdZ7TtjQEeW/EIKioJHcxuRwOtqTBshoTaEQfRu7w0JttRuLMn58+PbLxymXLgBhQ3osCFwyr0U
1NiHl22UeY9IF3Ic2W1GHJmtvPNqkFrEXkQtgkh0wsv388DLozh6Tb6Q8hMS/8cdsYwpSQwoJ0R8
BffVEC8t0YMg3UTgznTyHWUG2IhdRZfIW+JlVzvyF1CWfTCttZ1JXDRA4fEvU4MPKO9wkmJo3yfT
FWB87f6IBU4NIHz98mQU/EP8S+USc/hXtj6Mx4bJd0aMto3tubx/UCznHSfE0xwAveo/6pIHX5RA
6zTwoL6SLfaS1suoT1k80gn0g4q/SmTmwfwTe+bwk7DTQG893VwyDY4zt26T+d34fsjTfXYoxKya
zQdnTtNhTky+SeJlQhCX2Y6GfQab/rx1WWQIflcyjhzUs2GEQLdC7P5x1acm+5thaMI2heQomcQz
QusWOh+awn6LXpHt8D5JJhxYB1N9bKQjZdlOWWTgrGHEC1IgfYMwPK7XU7LeY5LXt7JQUiwoANpI
u2MIz82yO/+JJDMezXpeFI7y15sORHxmpIYdNkoGNiEdYo7A3iPOh89Nye4FUCJ6UlMO5MLWRdQn
QlLCz4HIEJvq5IVry5JcYLObf3cgb1RM+EOOMbC5W47O8BNszsQgY5uLnYWOBfB9pU/ATsf6oj9h
3ODYAxjQ7gcrjTIzfD8ris7GP5f9j8MPVeg/e4IuR5jFWTw0tx2pmw5dZoNZl98yF0iA8MMY4Wcm
I2YiVcF8LQiCsrlTrhoDeDYBIkSfyT9QtmCQietdGaSciwFToMxENTwOp5GgavCq8NoHNnltQb6m
ozRq+F2I7EizHzv2lR17DCfzoZNmTjz6uujCnJLWkdV9O+C8ifPCJkjTbS8cbXyuCtCk9hd78oNZ
SIR1aX/GCGOWOT0Y3uFrBjMiEtUwD7YXfvyartXqfGRVjQas6+g2CJNYQWKukJ5p1GLAUXS+Tjtz
aeVzgbWn4+dWB69kTBlpK+KyUW9oyyepWx+684RVcHb0dYcKBpIGaHAjehO2LCfPICWwAe1EQUs0
usCcchLiC+GNC1xFPKtb2oLCN6ETX5MY6OFyxzAqLH8EXrCiirCO6vwaC7uRqIiOnaMtTQQhxreJ
XlBRvzXfxBdJXQIQOvoEJdB1gamUL+D85S0ui8W0dQJcpsR8yb78j2oSnBHLnnU+NyvdRRrEIiAS
BURC167n7Rp3I1KT4IxiCGPibaxy+ju858kO3B296Yj+VKtbyaNyRfwNaP4KHuvQUa/d2J17SAh5
giSBxYqOdnzVZkRBnMVt+CXbyisjg0tE4Avpuz1Ujr4mEiUJJqz8PsuTj8EXc7OE5ZEnGDehjT8d
YxT0BpXbFtWuXNyxECjw1aQc0G8qXjqZEg5skUVjI2QJL4V7nxGGJARpcp/ivIN2Ezbjyj24SNZU
u7OVsBaWXVgXyHzSQN2UOkHMoWgS+sRWZKjZYI79mCuaX5szlwvvKYZRZnjz/KQERPynIAYJb8im
BGaMwZ1IOLnz0YrSQ7RmFLdzM+FN/lL6wE/CCCn0JHh/0VF4gXvYcaudeWsOmZWa5Qr3L/g75BmH
ZixZ8HkF/sGS6AlIKWdxPZ9xjnmEgcDvECPD/UWEGnk+7tFLZghhLHG53qHMO/+tCWMkPYQnVNic
hRNZNCDLuMp0Fxvs6ElL6s8R1dJ88hbKg4qN/MAboiYu4EacBrPavYBEWiDi1Dxp13ZN/aromnjO
dLYR3dzMW2AckgXNBmP/gOu7ARzWzelgE/sHGg7t94IgE3M3cNBGcAHo01kMzWSmIeVkZc6d9iSP
iNok/YvR3Vb47QU3gXkVDklAOeYIlykMI5H4gv/ar/nJChrm2xq8Azmu/RByiSSgep3XgRL4XyEm
Ty0rjFil4JBnV1HdDukJ8gQKgQ6CK8v7dB7Ome0U6lXibXBj27ztL/8QDxEiqjV17jgGmqW8xUsi
HliifIj00V0OQEvJ+Zwrczbqh5ykoKR5xvihzhoxq1i61lDZqk1OTUh9FSEoqzdWZiG6JvH66C4E
ewh4zMpJUR2j9RriFnezuM+5dafcxf9dBoOHA6/lbmBeGv6M2BbGAIfibQ9UlHAnCqVYzan9JtVO
PPLiHiT6kKZnDU8y2alexTcNYeGdJ7df3yWhH5ey8Cmz5Klc07N4TsST1fk/rgtHfUBXSkYcYtDl
xRWpK9IpbYnf0dIIrZNdGEaxhKMYYAikK8P52L1wzH0u8g8CfbKVQ+++/WwRSqjst5eF0CUT+g+a
hPSDn+ZeBwGtvYvfjs0PhcXqi0oagpwQPQ2itvAYynukdVV/BaPzF/W/sBoX1UbbY8KqmVIecFjb
XuVDD6fj8hvheUQZAvOs8df6Xo/f/2hTtkEcZN6AvvS7lTwgFprFJUFdUYOwCWFvLB0eeLblUdEF
6AJpx+EUgkT1qE97+umjL0tSibkiDZEOs+EpxSL6hdDZFoa15UzjbAsA20xAxXlfbMaj7MjqhrbP
9ERwCDCKt4ypoKMU1HzBS8njIWwYqRdvlyzWrf8y3OwKnr7sGuuHauOQkByCyiZGRn2bD14A+cUY
cF9aocdII1DmqvZw11wglkfD0WBo/wG8k/49z9YdGJ6j8iP3CZoE0E9fGpF6sbhDm6TTZRY+XM3P
B2e02xroA724kyHCV4Te7By9KSBa9XAeo9fQnJFMnJBibBXJ1Pi7fmk9pjJ7i5oini8YMyDcUyZu
k1kju7g621XtkdZMuJKIeUJswb2xDqbVDHMcD2WMmMPmD126V3MWOFab3JwapzH+WvLauI8SHntR
jU71z2RKYxZALlv3e/5Dh/fwD1RFIVH6Hs5cAZYIPNU9AI4xKU/I9zlEZNy+CVq9ORTgpzaLizKv
5RARLa3kHE6cvgKVzdFEQ5HBxtXYpKcAPrt/t955WZf/hsqY1REU+cNDit52P5whYvlaN5RPm581
prIrYUXvIz1ogKHFGzjTFyoETogZkPwT6EAOOap1EUB1YNzzS9yNFUv6sHZjUNKg2E/fh5VYJTBB
ShNWJuKFjiR/wXwfbdQ1SLDSObWy3u+K1ORxmFZLMdD9sOBYiELd80rYyKH12ZOM/YIUitJ0f/Oh
q4iwYjSBkXElyIpYD4MiTXaYOAlFVBArD8sZu7Hg11OaO6l1Zsd8icjU9Mojw8KDrB6T8RBMvbQ0
IWsj3ps1nfslFGKX77oQ+ePosDmKIIphu7RzcDVmjLZGB0FjOBu1e+b/60Kiy0S0lAhJWt3hp9Ho
8CliKT2TtcRcI5s1Yfd85nzYlWKr7oMtEW1lgz7tXbAXieiH8u8YDjlNCV9F5ULGHtG6xacixQnw
dTCXjt4nMke8OELrgrv5+jsMo3JW/MWRnjh1TjOi2E3Yakr/I27CDmS1te+qQ8SCaoqEErfknnwS
Wp26DYYUSwiMwmTJpckJgXG7rUyQFvFev0NMC0Funevc/q7/TSjES3k4HlF2fyJUIgsucOaSsbVl
vicAhek/4RlofGgtgh5S/tJxJkfnhwMGHyoseLx7PgTU3Z+OwAT8Im4xa5Zfi12eZ0cCNyd1TPwo
yHJBjHU+OnIcjD+GSNLtpsiJSK8gFAK7Y4btkSFiSvOykBI9uT310mRGKRIyGBwxJaxFltegpTOY
XQINDPldTFR8EAtjQwg+j888s4/7N3/8ZuDTe2Lq8u4IckXis/cep6L7Qz2j4t/iPc+mZHdDp6NN
opr4ShviBZnp5eizeoxSCLtsBGhadKhFQMOuA+0CmGdM0SxQa4gRm6iAkiiGzXGaLGr7OVH6TtxG
zW/xwyg1WAw4gMEPwGiTWhsmynwPlzi8LysFPScJB5QGrYH2NVoyNSDNvXZBpPAGzUPe3QVGQS4C
gZX9iwSQRkyQYdFI1wt6FyC5ApyydUEsHdjbou82DIBw8HQiPyNwxC7sfXxDcltxiCwRcym3t3Yp
82UhrxpUjsXzLxluq99ap41uJX0WOY1pD+P0zHyQrFaadzR9gTEPVe8rBVo5/nBapZX9tdZ61Ir1
h7RKfyr2fclLq/mRFLa1qrNJbvUFHRV9dIRVgApd50v03+1XOXVGB7VtzNhTjhbCBHkQwhlUUU+6
ahIVFWYfexNq7EV1ZuTnX4RJVEA23JWP6zthhkVWx5rMkoMflrg5NyNDr/zwQd/dmvuGoD4xLbJu
zFu6xA6lZJF4zpON2PV3Rylrpa1VLps/Fl4Hql5hmAXsoAtJ2dyBOK3G3T3LsLTvP2uXMSsyHVc2
UmKvwhOusqA8x6sHa8RXCMbzq7L/ytEbQRepJCL8nCIIcYp9pR4yxi3BD/EKE94OFiH+w0+WIiJ6
rbD1GUdYmHseNDcwbY4vrytmhC/PD0d2BLYtjH+701srz0bVr7BJ56KAxYxfbgmqv7/qZEZYA9w8
eDkZdBJcVy4tEClRlxZads6sjHb24uMjLuH5EsoaU5rDe67DghSD9R8mM/k1mmMbDU848BfxD6Pi
9yt6jxsrOQFu0jy3bRzDPO72SGIQTXmZIfgoQuFvBMPcihZDl9uLHUZJ7zXaplgaAOhH5O8MzNfo
Q54225T9MvhPPD2ghlMCNtL3vJTnXxvZEhYgY3Q/X9M1ZczVmXHMMBcEvZmXLdg0bA2MIMyhmeEb
Hg9QAr/NZS9aro0onLSjPXADeLHcWl8bPdNsMBpaiuR9aIX3wJMBr5ZQfA//JaPS2TAohaXjASIj
m8mBTRx58iYzZFvctg7Z9o/EEWXnpgAoZJRFdWHO5BYJv3D8yF4DgsFb69PyYp1UBze+lbGA3OdU
F1FEwPdzNSYB4nDMlq6HxMv8hHFMWxVkwgOT6QollY7E8DPRUtqLwRN4bTbk6Ctfp3wpyu3j7nGk
+nXxRBBmDgy/HjXOMVsPqLrTCG7EXLbC+knIHb9gAdrliq3tFC69tnn2AcE7IYmDkCgYSH4oyzT+
HHCQKhW74A9wSvApKoB7oyH34R6I3/jMi56vQHvRjJuQPSfYLAynqS2V3G9UVc65I4vTYLhGBZbJ
48eKtY0eLmjaqk/3VYF2YaBi8gXcOU5r1gEV661JcYHqZSdl90zGjTSTbzhnLSGfKr3f27kcKdTA
TAWqrMf8tUTxCMAhj3/S123YJrwyBc/Fw/bQ0zwdaOIWAgVqhhffX8PRYzkYSeMGwIdPCK+Z3z98
P3a4PyVc3WzUV0LjuzOm9xN+U09zCY+Jjs5LDTrcTionoDfZwPPyNYuFBkb+uPA6UEbxLIYmtUZw
NmrHaC+orbvkQPcYsQNz8vg6nxt/hXtg2FpQarBlSA9fkNim6ATRdvFeG3VjlJEOA7fU+jrJtFji
FXhfgmB0EhpIzNvA4ugiH/1Ff+DjPb4jG/641U0mHwPeC+UnQaRW14+em4+Dgs142woKMd1LNadX
eh/hTAp/hqe9AxUaorb7LdTsOh/db2RVvosVXqfshFdOwX52rX0i9k7KXFZtY1xiY9q9nl5SIeHG
h5AGHU4QjjLMJBxSepGy0BaGo01A9XncPqwQPLppoB4YnxvsdCyjPLm1m03yVebjwSOCHYODTioN
3VjEKzyR15LbGbTwuoAa9mC7J+a370CIUdxAPkB/rXqQN9xVv36C2CV7LPFOYBnWx/IBahF9FTVi
sCKRttufNNpV4vtUQQb8mOZI/Ay7OtRniucUoH8GYzXgFOLQ2/C8GGAl4y/NBXYzAk7OOP7d4SbA
Y9Eur6GrHmaMnm047rM+5x470E8wcsqu5+6Rklex9ULo0g/BKufGSJy7gs8joA31+8IAYT3mwAQd
2VualTbOe2A/jTDZ1R4M3KrqI4bwpNhLsMcOCPzGJT9m2d7VNHcFgxAk/Hujw/uiX/qiD/3oiWOz
ijKUvl1YvB+B71QFC6xdaKlzhwmVQXRgKS9avYNmqTK1KlftqrvM6xzbrzGFKJwvH4iYkLKGhUMa
yrySPe5X7tDkCan1z6FGIBJbm/m6ACOykapRrkbvK0sjxb6FXZ4Zd84ftEt1WPXCdtoj2g0mF5Wr
cDCxtXUEWlrffefhRFrWH//Zd0PtTsmTU/XG7SUNmpDCKc5Z/GjknSNRSOg5MZqqCRrZkv47XHQs
I0+WK1QP7zck1AIS9E7PS8D6DUEHwUzA8KgEpyfxg4ad0mug/L+YbVr1+kgWX2YZYJJ8KR1Y7t+Q
qHDoLIZfR57zZrGhDceQlPsGNJPZI9lSpt3NADBuPbrJ5dBYgqi6cIpWuk6l4HWB1cs2GGP58W+7
nsHemfSppXDZbsuq/DURxYFPTL8uqIdAKoBRIAyPfj0jVn7MzgA8SwAxCcOUweFA00VUfvBwwOaV
lb7g1AOo2p/Ehy/mYrJ9Mgw5QqyNyYIOik+k/PbaEWuhVZ5BgNmwesA+U3wVFtuer83IrzO3n4fD
ItG1LM08zGTXySjHkGk1zuBSYCuFx93LiGefHL6bp41GBXC7Dujw2+qkG5JGTJoEx3Rb8zmvtxSI
jl9T9Wc/pkkYL7OroF3XxgK9zPi9TcYcGoWYj0j16LOog5zEF/IRJs1pyIeIegYg5q+YPCcDwhdg
8fk/meEXlotTJEG5HJg5OJ54F3w4KE9P8o3/6aPqaWh4WD1WPdtgIUXplOFm2oAFAVe+gWp+Zpjv
SOOAQuqbQsWvIxMjTI0nkyPmMXxSGFkGDYgaONwz/M6aCX3ZVrkuyAUhun60GUx0u79SV71Des5o
FL1fv2fDocLMAlc/rtrSppL9afH+/rpJO409/Dhiy+hNL6Inl9tSDpNJuhp6g53CxMWqhOR3KlON
LeQTLoV4kQgvajjjhMWaylJ+CO56IjpyUuuWn3XugjngRiA1SSg6n+sEDoT/yBxqrN3XjBQMMtA0
3wdJFAn9n/GDBnfyAubDgLDxOiKO5LnODgYlEXNUYsM9fN13ayxguAx0T9veWacIB0WHbJE1gNpD
tmg0TZnQY/1SbVC2jFJcUVmgesN5zb4OvMRwn60+fC7cQT+oLXs4uDxYHhobR8SlAZPlKaXibwzw
kUxpqOSKvUYKWfBkV3BXbvN/KvxF6nwJ9X1Z8byKnkswlAnrHCfhx1xlIoeQCRLyHhufZEEOY1Gx
pNmBu51I16f9hkj4RIBNJFcLz0h3BlfGufHGxAIUHpPz+xqX23ieTCsU//X+6dMxh8oSvZ+37RGu
JJK4S2GBgHMg6s3XmWw52VOdmS4GYTF649O/9UL0lZcWbJbrFYr76mVwWH6O3g7NpQIRZlFm2q8J
6uYZ1ddk7E8p2oFfwwYwihmemdLTFQen41K5CBXVIxCjeDwmjdczLtrlOO0c1QKM8YY24sWey0nO
65z3X7r/YMArrdM3MFAfDMwROSgOJTjNRAru3vwPNtM6IbBG2fieQgl4qIXvdMyKJgXUjPnfiSIQ
rwifGyRhT69/jWngeti54cdxRHVOvir1XemwJnKn/kimNoI3WZYn3eO/lUuj23nAao/6ZaD7cud/
u0lzwxpPEfil+bjDuVFHhNg67+H0+A4G1RLjVfnaYBNWRcYAcg0KNZLFIHepJsy1GVmMSO2xm6Qo
MXrWkERKPDlYMH9IVPtmN2ar74OXs0VAqKaRko/lAAF1105ILnCz91jhqcYUIW4/ogveqBcO6H/K
wbnGdx7ujPlwOrw0tg6cpzJ72P33mBbWO6oZO6o30fCy6XeTlMw//noPAM/UlZjUApvwQXrU1CNX
gQFrqgzY6Kzv4hgeb+1JUJXPveY0yyd+EiABsTiDIuOKeo+TC+0D9td9z1MaCojxdUFrVt8NRQ2T
+yqb4SFX3XJJg0YYT5KAyUTdseYuX1dVwBKPeRqqZ7rQsPQCXXCBLAq4Ai38bYxb7Qw8UXhCwfSp
25FyDiV5gksBN9mmEGEANsGbo8CU/jIMs0G+iSfSNJm1pMz2nE+AefEVqv6QWSYj9NczDqlhiQs3
ZZQilkNw7/cZF4v1kKd582Z2X6iip/YxoXgXPZDdowrm58ST760YFQnI9ZGc2m/rvFqTQyzTURKQ
d0+EFj99wpHWgLeA3GFx4l10U8UryATBMLxgiUldVpzh3uCV5SgCOLlN0oXcd2Sm2E1FarRhxROF
BkLO7V48EdKhiQgI+IH3lz6iFG7FXQrNiXLHfgJa1WvoS8JMWM+cVzQcNfBCLy8/gEmRGxKlBzl6
zJ8ugN6h9AeB8XccDUa/f1ZFQjIDY4Rmmi0XxeqSXZjTOBvOUIiBEm7dDR7pW2xQMeVwaNPQksc2
zhHkN2ypcLeUl1JJMib6qs/RFJQMQGKlYkNmdx4f/wxyyQG2hhECBUfdwgebst13lc2Dzq5/6oQw
pV5GOKRY08gsgHYCnWOyFa+Mrf5zNuguS+e43LqI4/eAADT4DPzHtHlBWsC1UZ+y6ON/RFVUOqft
0b7w5EzTEd1KeDB0gsGv8qTe84i93bfd+6NwlNlzJv1jvI1RIwbR4QINQ8eifOYHSJO0EQWKwJnV
tOuNfh7oMoQfjWxkJKL5IRf4TVcz99Un0A8ZMS4/nyf9Jbk6lgwt6C805D6xYwQUcgLxQzjM6ehD
DaSXs7RaEWkO56Akl+NK+QXPrQi+QFGFuByXnCfRJPv0K4r2yA7jYwpKqjl1h0Cs88eXChoKnU4A
PoxI4sph77tvE+HL4RkWytSdYadrQED25UT1v5WwwR0D3PEwx95g9ZaIEPCIjMY4R4Yr3ZfAR48x
1TtnqiRrCKEXID6otkPVAzD0lx+8lx+W+qUGKaw5LqJcayN+/aGw3DR2FdTgfu/1v3JECCbpemzc
Zxe0R7LrmhBcrOs5NWgwrIF+qI4OkA2nNsavNFlshwhMNDNDiiH4J1bAGPNOjCSunaFEa56zLQET
WHaw79SXVr7GH6YtKyOSaqnsYNyi5sxtU6GN4NcXdSTcEuT6QtNnDlfveTZI+LZx6ioo9BGlLXH5
tPS/sfq1s+ysBdofqzHZrGR+4vvMrfum732xTBSkAFc+CTAh2Dn+zg5WWHKkCb0TLsVXfB4D8ni1
fbouo6EDfE0ep8iRZz2fPMaIPtbCzgkaynYq+1MeKp7KBeQaYBKAEqdkgD0SDmTvjfwhAVyFc3OO
wRAg80SCHvA4tsWxoL41m+VhHgdAPUh0pXnjoN2h+l0ZtUFJjRq/TgjVXBwRYsRUZ04+bKQI7o0d
86vm9tGuqjf1RmztjtzIoB29OU2TsAKuI74hoxhyVU6hc4TPgF25dXS7+fZnM6zRfMzxmmOBsVSm
vx3mMXXen/MJopXmaDRONu0F5NJOA2PJ0pCPOLNwKNjI8zSQnhO00wIrSjYZC9gFixYry4NU2KXG
QWhgv3dvqHTvtaNpFIjEiwOoJNzWxJ1WIuxC8GpFa70vHLLoeETWIm1izgk0oCkrY8RnWILz/2PR
ntr4fkZyo8xKf4hlJPaOfyREILczAk4MhH9zGohyD2a0pljAQxNxBrkHxFYRuNtPglNkmHdBzkBe
zN8hwGuF+xPau/z7/PXdctXjK9QRVbXtJI10/wmjWyzfDVHPjG/0rDzWzfmx5mDLqWOLsRUFADoi
PkJUhBbivxJCjBfgIUWBqeSu//ApodbBB3nmTqOLMJOt8jdjrQNbBMcVuO2Walsx+Uk+KfQgvjmq
fn4XY7I4+yjOF6UHA+YxoHm2Rtj2FWedQRJxfaqldEJM0behP8kIyYbuUTKZQsl9yKwiJYgKmQo/
GO1HKXAR7cHjsQXfJlro9Q1BH5l9wMoQuBqqBWx5lG0eXFx0yQCzK0tMv88s/3tY2mU4lgh1sRT5
1rGjZ3zybKVDvGJgexO5R9uJzdlXYOQI1OHfQTdTdpWeXQ6pISzEQi5t1Dk/B+UtmJc8gSbI35iY
0UfCtH8dibTjxtrKlZ0A3TIFb7HYUsVAc01U1C6BDddENkWmNzVlZFw8IcAI9EY3SQRn6raVc/wj
jAT0Gxc0jBd54UhP3pOGMNl1Ps8pAJ30RYuXXfbQ5VPTMJLvc9zfRHsTfgeNNh8Zu8ES0dWOdmkn
jYN7aT0VXG6S9UAnKS4hY5GMt0dDnWwREnLsRT28E/ginW6CnJjcIhyHKOEJfycMfqviROTIlEba
z3mjhBFwqIRitGY+fIhFSdo0XGIeAsY3OLHVa4UPghVhYBOg0Vkwb35xuI8ftjXZ3iMBQvfsCmaf
kB4csBTVUQUm4qB5R/ZeSA4gvB2RA/6TyIMagt2pnNP9AXGQxSZ+rwAHP1lwLMbxcw+5gQ4ZD8Tw
gLcXJW0z3BrM1sNyjU9J0t14DVWeN7hlJwtqqCFxZfYll75dYwP0MgCwEb8poesinA4Uif2VfgRM
zi+HkCfhkRXTBOAGYfIPGyn0cCzQYRKr+g6B0fZxWZUj/biNZw3APIdd3rEzWOo0O885AAI+I+jl
rsByKp0KkNDbczPKuGdPDagaL1UefwuzDrTHw6pH3SavPOwAmraRJec34r3WHFEeBI57/fDzur17
s8GFpkqE7RUDGHlzzFzqBjG+RpRU3/2gbcP7ZDYbTg2DsjYR1eOXUJrlkMhjDhVPPPug2Mz1HNTL
EPU6j45IrapwWSByDqCjFJov9s6TqD7buGQD8FE8XGj5jG6W3ENMC8XXLXI/TReasgH2B4NWLhWR
QV0A2M9Dhs6wC3CjvImMxMh7Qb1ftg5fYUDqC/k6F5SLoikjwrDQy/d2j9Hn1saIoqE9Q/wxLygT
bFPzpMOvq3vJQifhfdKqYMQ4MEAcWApv2XHJX06HHr/+uCa8gtZpbnxPQB8lWfTaCSvFA/khMWlY
Yr/mXQ4eK9gLSgI4L7coWVeZMJbyJrl9sSTgRRA0ByF7C55zUN7jNF99NvcTjWDW7+5C0HEmVKj6
EM6CVjCABLfystPRG6aQCErNZgwo+QgK/uH8Rhp3NmFzQgbJhT6wH/Cc4mGeYinsgxCHvTMT9/1w
t15RjQ/YU6cyrBR3TWIrnJX65rc1BweOI4gBmpo+tpfTX3LkfY6SD/Mi+KtrzOuwnWvjdm6siSaI
EA4/n1a1l0n9DD9IWb1OmSS1dQcGwXpXipxhNfZppYshlYw5lcI5uWVYlAs7g2Ff5+sHwzEeNH2U
LL9K1PHoUPvFRsAo2Dv6r+EV3KEW3ElKVvEevEwJhmtRByAWhKL140ANkVljukA2tL1cLxcQwp+b
s7ERDvdyBhgVvM5rWjZ15XLvrGxiTMG6sk0HJ4R/Mh6rgimGXkMxF+aH1/yzfHHlbgpBcjulAHB2
JX/o816FLE72G+hDSDHyVB5NCGbJ0oQT8yWxuOtaxCbOZsHuwaPcEiHrE6L6fyyRAK3BtJbJf/TA
2rFWMP8X+G7szw1IdWwMELkLHX8l9huFKTt2hocPa9RgJAOEoNlkvX4JpcOF2YzTdOk8mdBqAYqK
WyPoWgsnAX4GAdNz9kHFgh5avAAKzXBZejAVwxDMFZQRkwNpLrpf7wZT7vKEjpcntKpJCNkRoB4m
JsGfQM6Zi7+TnKDE5figYuvm3YNskClPiPjPKSINaSpzv3o4vsZ9lMbiifvvcefn9zWXyPZ7RxRR
WLBZ8kzfkAwpjduhx8RD+kFBaKVjoRd8e6syYk4hdz0qaWAqhG6KlX3oCXXt94IBo/9yOnTyvoDV
+wsENYihEktBiIaOREgIc499TV/wGjkWKeJDIsFC9Enwmkg3NGdCjwe1CtebTZEG+I+1IZmQwTzW
EdNPzQ9EYMq4sr2nLuMAMyfnwdbukxMlLYptzH7iJMwvhP35mrklFjeUyGwQbmFUa0Kwivgx94RB
n1v3HtV7CJWAqaI305nE5EXKY/GvjuHj4FXGKgLcVPgxRbMWnyNKqt4FpFn3GDKAOd/UFS5YOXDf
sAbgH3pwGFcLDu0bRR4lCp3FtB/2I6IARswVyG5WBgdr1paPk9xQPxOT6mNfigTADBukTeU5z8Rz
y3CQX4/ki0cocN0qhLzf4cdAsiwMng1SJ06XvT0Nx5S3TioG+oz6HiarwnA/22aAMy36XtE6ZABf
BC8e7Red4j2Y8D477OF10KopQ8gv5x4PASjQiYiS8qijlIHsvL7IoETqsnjR70v6w5z4Q8Fyv9y0
WXGmozQdTZInXh1zHJMaR7jhwoD34XxRkE8lm1oV8bDMqpYY19/dqmFzdsoFRq10OLeD2hNpuUIb
Ic7eMw6rtPPJUR+7MEq9BzpaxlDarKJ8nI5jrzftYeQFUt7ls+8IoQQ8JagXGit1RBRsVS2ksFwc
yWx52kk8BaoOS9gUrAr3Q7IoNlC6WBBVFpbPBcIhx5sTljz9MYlKCy0+SdU6y/0YfM1m41I9dnhe
OHwfR4qm8/swFHwwCj7Or05XKYRmb0iYKqQoDdaIPoDh0oAiNLxR942GnQr2Qp8P+5HqVeE9Quf9
4VDyY34w9UN9YYVLVwSFgDIyTqghrrAvtD4PtD5WLsmEjYjI5NbOJuxpfDHbJh7E6qbt+uFr1b+x
+TA8wORy6yWkmgDySO5zOLkrK7xheJ5xgkkuYhDmTk511VrPATOHB+ZcXvfne2ZuJnUQrvbLC2YY
axnt1iwOirzphlvggXbgE+NZNNMPPdNbdcEqbMwSGhnrK+00tMO5aR85Vm04ElJLjy3BlK8dk2LU
XCuPEtCQPVe74EHsbvcTaRWdryAtJmqK2g1YGy6j9CGuxVcu7NyIWSgoT19THiI+WYb1z+YVwK3h
ZwJImNUafhNPvWkI4nZcfsyI8q3B12o+J92mgYU3/NJ7Tatrg4ZomV+4QRwd2ym7ewqHP0sI1UQe
7eiyl3/tfHYk0izAe0oCO+7n+4S54LgrRfrJfRIfTZ3XAGZGd2+KCQtl48qYyrkPCwCTdCHSQe95
NfJOaR53MKBqN30xkY4SaA5WcYUwSL+SZiqItbTNJiwW0AeoXuRV3Sz1OfPQ6rhkS2h3vF9pLDyY
CBI4pJKgzvYo/rN2YbeyzccRh3wxP86xMqhe7/IYJbLHRMRvQfZg9kiDwbIK9TH3y8/cin1HmZYM
Iixd0JcSCteCszuwEyV2aGxZgFZE9GNOQAwD5oMlbrggqZEznYhjQiPF6f6LSlqIqZ+BEhKxZ4us
TTTec1qlwM0bVDmcDtH98uy3f8i0KkQnIPgoc9FPoRWjdZcZZvIVEmWPqIkJIOhUYlfYilX1eSJo
zhSRKD/7PepdCqfFkUIePVN/7CmzGb4+X10MO5PzFjggsmCHBJsJOWTx/L0GLRQ4LMQBu60QtQEI
bR8QEQ9L5x0Y+3xd+eT8MdAzKsEqZCicM1rjhBqR124tGHDDu5vzLYg4nXK+jiScyyjkOGOmYwGR
GIBuKGjYt2oPZwH8KzQnPgK8O8K3QAGQ+Ia4oPEpUJtF/95jDHhVsjN+/JeOJWf449SBec4uxUka
8axkSWAq2EfAYIbMhwTGXCoTqFRIsa+E/YJo4FC2EEpJ1kyzudd8gX++LuLT3F7ROj+ECpmveJiC
khnMxH6Wosb+sHoQ4qC4KDn+ce0fT8HUR31GS3iGNEvmDAPn1CUjwL2PYcefFikXIk6eBmaN9jCv
GOfL3ObsadZ+vBQeqJxYAs2nP2kpCC9oLeJL4LOgrETZXB/v1dv/+saETH7/OX5Mu3X9B13R8Aic
pFAnt6Hyyklcm4mvs5otthTFGDxfwqG5lmxoXQ56oB8DqM4spD4ACwEqIb77C6yBQ9ck5RcSjHSz
/6f+JZTBLaiw4GZaoIg1FtnLokXHU6LnWjlLs8J7XntRbX79bs+IS1Srj0707002PvmLDNhERiJ7
wjbtacQxYFeYfcZfdtLGMtzH7BX0bxwtVbIrPpvyRHAvhx9C98Y4puV1FnXjLIztV0TvuGcg+GWi
Wb6w163l1G5EubvhCf7SmDwYUhDqIzik5ggM+XsqoWo2IpWMf1E/4KsAQXYEQpS5xbTCa3VQnM5l
3i+90gV6f5jJvMcm7Q43P9AvwGIdMRLgP7KK41XFv3hDKc2/JAKsC+L7uzVBehxpN/iaXGO5Zbmo
7XVNOkV1wbCCBs/6Y+fjreOtRHI6PTKqPon0Mrwnx4ifSSv3H4F2hEqk9v9oOrPlxLUliH4REczD
q+YZhMzkFwJMC4GZZ/z1d6U49xDdp9ttg7S1d1VWVVbWmLrO2iJaOIYdf5s++eHazzPofpPcooWP
Qlq+Hp9zHgQyQ+vFeXz6wgr7dfcwXU8adH0OrssCsrC9hmRmMbfk0LJ+oRGhEXqxnzT6ISiWMUbT
uFF6DQsvmSmylCmQ6jO36x/G6uymmdQMLgY3eGKzEvZYRzarRsJUrDUzq1c865A6OqIQXX4/h6uc
avLFpZJaGMhRJT2Eui4f7Q++ps7Oras5ImSYaLdAcDx6WFBZrO/18Ann9mmT9qbRhhywUzVb06f9
tKewAy18kXVzzvbbZX8wdabla+xMy6edb6UmxDu9p7T4ujsmBD0ZYa+XNGpU9dWlo+pSXjjhpa0q
8MXcBVv7Ef9aVaPpZVSS7JF+05gViQ7tISk1IdQUF0acI9FJcZA8fnB2xEqZh6SyyJzSksuvo4Xb
4/8QuRzCVLMS6Os3s2Hre/RdzOP0YZVaLVInlbzuLF42ykToL0AlOBmjEQkXFnKlSvTT4/BrIgfd
qmevy5x2hvlw4Hss99Og1ZV58LRCY1AKu7CZrOkV7Kg3crRgQWrsN5c8u79m9hRCIKDiTjDrBH9j
fYHHP0PkhmlDi5qZqOtuJg7iZIYgPtS+sw/1ynxaEVMCBtEsYU1y1o/VA0jHYFbWjGwPeZWaXbU6
yCocv1B6tg888DZeGsImDTPaDQf7j9k/Y2ZKInNMTyloot9ZW7X+0dtPNLWE8aZYubXz9OY8tDV/
Wlu9QWWmx0T6jvFGnQFfsQ6ubnajDgVXc3HA0Zw/ypBcCKK79bCwtVqYQvYE+49GnYqHtLbNaHjt
R36dOFBbNPtXyNmzjBvnMjpmmrDzawV63mxqG9uqxWMbbG0v4F/5d0lOrfIdu2fOS9pDx0kz8XgE
PJCONaa72eKBoHCjb7647Cc7GC0WowzlTW0yj5lKNE40jHgMf/XXmOIuLOJO2mEuDiUwTvSYy3Rh
D1PBRgYp3Djg03Ln0L6BhbVQRTBnBdyH+vRlDm4oQgU8FDNAK2mBeBL7JluF470Rh6tf445iz8Hl
4jMv+BsxP8HrQpTQhKA35/gvJ4zioTLChdfbyBizhKFp20xINXd4gm3QnjwQetEGryMz8ztomYut
AUui7dUtcu32HCkPGtqnmuk7qpHZ0jwNsVHv0duy604kjszE9lijEDNj7A0LX4I/AaHSfIXyrKOb
bqIBw2u0c4v4Grb8wm0MXgcT9a8lHM2YxunviztfngujzgSra3bvd53z4GjtLZTeeH5Fy+L56PyR
0aElVCQdaQrtzBXpQuclOaDCPS45Snx17zAdlqO8tW8xHf0oH7k7JJaeX3trVPV4vz5zYEI2QYDX
9ci7vL067roG0wtvq1WsAGUdhvLeII8cvtkyHKz9oIByQI6xCBljbneC11j5LAbCcKr9LcCKEWhi
UxXDx/iNgksnb284f/UIqUOHQxY9yKWSz+IutJOxpQ59NX4vOnN8uG6XkyeTgk6YOYKokHKw0WCD
tuIyD9je0PN/+K6HmJi/OEk0cmwCpwkA8+8L6oYDFgQJ0tb2Z9E4A9oa2DMmktkDIvuN+YMix2yW
LI6W3hO75rDOZJzYzpB+hhVMER/QNrUuWiPtymCBwnU0oweDt2EMEGeeFIjZ+2rbr8EKsTgG/Xjp
XBPaZHVlh+4ZDFsqSUxsWG3Dl/vsn9KXe0YA6kb+GbvrbYPf/omZU/Vl/mJuD2pp2nvgbltrxlpC
MDUm6JGpKfYC04QkCl12XL4UrBZbr46LkWHnyHVtDGiW4au4U7pu2ZcXYRpjhE4ZI3nQzVq0gkWG
LJu6yyFXAcRkPe1mSIwOwQVKkSzMjtOBObbCGBYYdfvxOE29LKsawZ45Izf3kGofVmEbbVNJM0qv
DNW3wGZ5XSCjy/rwxAzSeD2/N3gu8cC9QZbra7Ty20Jw2D7M+X2CYpJb2xohG9fiHD9NlDxNeoTF
Z7ja76DVvxOijr1grbNYNRD0ssLQip0YWfiwIolsGhUv1g46IwoAFW8bQU/n5L0G5GsLY1z4zNno
RRJcwGKRlwwafIpsI+LGYSVEQ4SN5hT+DWd8t6tBx4B7D53h5NecP6fX3/lbfxdJABqCrd11d19N
QhH4GUmddMu0+GKVeOeW/0f11Cz+6Y6uoewRXx2DZaLuNwil06fpJjn4JKmDYlDNT/7bRn7H/3Zo
FXgdHGkAyvAyEsLGorrMyKv4a2fDSm+/+SI+EikrNgaI0H1buOEdpHmyeUBlmumC7uTFlBBtaBGC
Rg8XQSue/xwLUYP6RvP7Hg2yXkrqgRiPrL80a+6g9RetjV264veoTFJV5t1wcD4MJL8Tn3LSf6py
kjt8BbWWpJkPoWaE6hhoug8PJbGxx7nnrbx0lVrPfsN4DMY4miyT7plpmWykp81irASfglnNRXXT
QA3LYghcXmdTbO2gafAfB8iyGIaSBXUwQI2+LFrbth4lS24KI/DrsEBC/jkqcHU4OIOrl2IY8IJs
QRSzq9gTGgce301+SCcMp2bcvjFyDKyqezf0OV6j0/fl+5xh2mDIPVxIBdaiCjJZm7AMjYc7AqZQ
JNZuppOROLFjIpaJfD96hLpjepZKOrCAwhwxdaolWAWIWHd/RALf2tkU++2dB2cdtTc9IDw6vq3A
0cqj34lWrl7hAm3skFU52yerYYxxlCkn5AbrinsfZQEScx0Xf7do8oHbofaHNM5geJkIAMryk8pG
WGueiTFYKnPlnRSte+fO0zFtLwNFYIo2mCYubLE44U8TzAEOVOi0zrlNktlpTEVo7yOyCEeVUPAG
cXft33ggdyn68MgddD6RM8X7Gmjtj0amPQM1/Znzvlhx0aDGQJNNTAxORIgil9VF10KN6X31STG+
F0VVs01UQluy8ULomKnVgNsKyiVUR6xK2exdmMuWhzOhyVpt1htiE2z3lz90B4rU+SRF6vyRimCB
tdftCzgmo4OdtZdbRPNmAnEw6Ag6emnLvTHx5ldbGo4t7Rw/LdtVfFvQgEImV3H83vyngaHwXeyf
nxeFfe3pB1YTF2gtFrBC2ZqkQGkSfeMDPiZdRwyFe6FnILH9APWwtrSP4dsQ7Hv6aE4gntt05B7r
bFyMIzhI7jknWrDbwyK+e0D1ZBt3E9AfcWvFgpUXH5qQKgsSCVY36QlXAb9E4sSF2mX0LNjrKObY
EDt3/BrFhGXlq3A7XzUfOEZkoctFug8JT+14mfyez4eaq9Uqp5+ScFo3w/EROtOdCXXusFYdqz1s
CIfwS93e2qeEf+v+IRaUIyTHDAk6KhxnS3EZzOwAcLT847KdKOoQtJQlgmZeRhBsL3uvM+b+Am53
8T3ko+Lin5D9Ia7MKoP1b/k51OztvxnBDNZzzZsTO+EQCaNBvod45/aQ4ekmRdzyty66LgDbBh3k
Z/vm1F1oZHWXQDg90A5VctCc32HDQfQqYfCJ1SMarvxAOp27269btBlS9IseMBTpVGQoTlIg93Cj
5wr6vNfZsD3RamFLPm2a7IOnTRj2tt+Qyk7+c9xwrsk63Hh1u8WfmmzUpcjAl69j0mIQzdrTtyLc
RHzNnkdBusbWnkP/VAN/C4cUakqnLr1l1fx78ASjVxNUgIgDn+bDacHVlYcCxhqtgWIdPZ4drSVz
kKHc16c9HxlPY7qh6gK9imZa2mWZDzym/m1TSaJT7M9po+yDnHhMf4n8+Ai105Nx9ivu1b+UwUud
SO5cMwJk8korjggs2ZAL2RjvPYCeaPZiSQdSZr2ynYUhZB+Fok8GQfLNFttnH7VSJm2WAfKC9K1/
SY6rp4/gqAP5RcElIebZ4Uw0wdN6HewryIdAw9FuQt8uVAitXAAHLDzEaC0xPheNdqcaatYgyKgJ
WNW361UN2VD9XTqni1TcZqdqgFkeowNB7Hw5GhGij14xHTlMq8XeMXWzvNnLkPlMoETFbHp9buVi
0EuIPT0Mm46SsFe/E9Qd0q97fOUeWb+/oOGerbXPYG54co2EMbkUOKQLQMqRMpSqAdCq3P1UBqZj
b9x13EEshoHPWGDlu2VFNMmSNyach3rURabWhHVBSvUXXhLWFhFWRA3011aKYTuNZVATTmYIkNdr
brYsNMOMioemMMHcPqzHR+/otaye93YrnjQB0JE3b87NUVKA1AJynK2BMAgDo7ESrQGzXAZdelMU
dbCVZteJtteczFkFCcuLVSfZU0RU7IhMUOC2GC7AV7VZj/Y10Kc+eG/Yvf5v3kJq/fHTZjjSM2hS
nuhfEBOdx6hCBBUUhrLGnTAHriob/kWE13Qf06Zb+9GeBdM1nG/S/uhfPKw1M9HeEDZPoLWrTXcl
h4R9/TYpS0DePERV6Lovhy9Z4/EYOA7axnb5BG0b4uRDTPv4c3mfrHFuGVqtuLQ453esDpCY3YEV
Uogre3Up8bgMSwH0zIQfFL/2rA4JlI7V8luYzx0RmZr5u2YaZnzeuGGsxsriKceyE0iFjNocdqyr
R4ZnlatToYyKFWRVsLHtRL+69ko/fOcQX2lgKOJmwlTiz9LS4aF34v16kd4HU+YqFhYepTzMqkHM
4gcZc8PXSTjygKsu7cY8ZL1ujqxFy+Ld5R/WVp5nZpQESeaFYciEkYs11Xs1+rIUegY3HqbWHnCL
cfi5TbdRNaWv232y6Pq1HrdjuvJglMTVZD2ZLwhPjeqQ8Wv2DR1j62+wD7v2bdb4uqN6vCUJQFxp
d6LbjOYGY9VgfSpeY0WbBCtwXF4RwyIXQQaqAsxZZ/MhqUIL9QPKX+8BuA9yuhPOz8tT5fu83wC7
wYoxW25tqWmKncbe6n7Xuf2b02YsXJdfD2eszf9whN21DZn/crZrfS3OMyh86N3+M9AJ0CI9HG3A
bXSDad9G7qQaNF1imPQUoXx7B+DT1YU+ifYbZRiLaTQuuTfnAm+CbbnzAfNIb8QA1lNEm1TaduEj
I/vhVPq9fm26hgRo16bkeQgswEYokKkk8U2p+MtBH+XPudvPfOfvfMrq7iZR8IBMkkuzrrvzp+Ox
Fx58x5nqO+CmBc30wMfc8+reZnxai9x+FB9oPTnaMLt/ueJ9+AD8uk06497xjVuteMdcOcMXIUuj
X927aN48O8GaXGnNozJ9QHhGwgJSIjk5H09HeRrwtqYpn444u8F5/Pthj3BCMR4tztvWh1tBzlvb
8Glvo9rPZtHqIwPAUcSPrr2XtYeS6G97xj6kYJ4y1JkNADUcEhAaES1SDume6yJDa+Lb2tZfn3oe
T6H4kveTJN7JekGFxnQw86LnjW/T1889QJmZMeAFJggydliJyDMpl4psDPWA74ZBK+vGUUvd3L6j
ptvEYVZCdMZJ5aLEi+cg844cBREkrcPCCCdmQnS/nxwTZRNagzvJ4/2kpZxyhIRk+rB+h+TNnTcj
hzgpZ3sfbpvWcUJvXIwQCELbAQaGNFyZZAMie9D5vXvYQPFu0pybVuVjPL+6NMO00VuPH1iJJeZg
N+o1kwPNjQAn/oF5W5RSyNVirDmw/rq/dmR/7tmLjOuBViHyWPgs5ReVuumJJ4OXh6irXB25nB0/
u3MpbGAxPlnQVRjGMXpHPRD1y6H1k1XQiT1ySM+eLIf+DgvZGGOIwmk8RUnXPfisF8fowiIIX8hu
EajGVJhZb30yaANtRICWR1rK/MtWK8AYM8krWM/6kpTRi6Q4+tAbhrDPh8yghNkkELhlpg2R/T3E
0yB5qMiGAa7lJSFbjZPh2rFWSlzLv8iOK8EytymYmEKawnK6IN0yzDZOu/6ul1SIHs7LedHFcLN0
mHqZPEKvX3ytkx5SxIviq5LVplUQz5TMot5mwwhzNpRegllKsTNxEA9GmlGZ0KOtq2Gva+tyPYRd
02n8vex4EKuN5VXKQKhjwCm+SxOrHx9JLFopyDqX+yCdma8dsHNKnQiha7eCgIlAuXKkQr/kWcis
JSP62fUX1qivO16RQBGKh/4LNlJIsFgsZgooJXNPV5VzdTi4YdMaRHbCLIFVmjKMNZlFcO/74ihO
bKGCuqcsS5bn4zGanyYNaXrkSn8yB9CUMhAQlnwIDvM8YYwZ+65LGJhnigW4ALK9StY0bNsw/DUy
8D9QoQjpktGiE+yG0H7Jtj4tJe9IkHFYrYF6CsS7FqyhsNeliPZGjlexP7U0rn9nUDsU/3nAFBXm
VgBjiJI1boTwWYPRyQARPm2IwwmHBctIWymHm2eMmyUWJSpWwkwHWQEGQcII8oG/X87tmo7ep56R
5794+pWS0BwFW6BY4QdP5R8RNs+GNAig8ZMfV3RM4KyVYr8SaPEIOFIref3UIztMlgIRnydK3QrE
riSfyJh7NV9wSA6HJlwi1LZ7iegvYrQsLkJuQ6kpVWP+KISR05a/VmRLhxGuQ9/fdhXTVoktSt5z
KRSiqPcNNq8pD4mniKdWir79CPHQEo8Cyc0RJU8wMUmxT+qfTWqlK/KLXHsHcHImm7xGjC8hH1Qm
eDZMBTgvBSVqWRk+4LO6AZNmYJ417WsCL9E/fHVdebG/KTeD88R2vwbvFLfaf1KpmMpMEERQj6ER
LIKRvFBDYDVsLwtj0Z6O8utSlQx8OhblyhtV+ncsDn1AYL6CSBqSEEDir9+20f7AXLoY5C2bvq48
DHOxv5oNde9LMaHO4+dZAfUJSWGPW+eJ7CFFueqSTC9mlT/RwyNUIogzv+gB08+3lE96B1cSWcwI
7HeI/Cl+1octa1UZ3JcdHxhFBE5Q/ewgp2pPml9N/wjAo2GWtlgKfU77jspCK60h3gCnj35NlfJU
xKBlmHh11GPjBpBf3xYMDfi+aFw0oHHTLyAh8CvlcTXTwmsM3lN4P32YEKKH/bovlPYH9afRxHzD
HODWzQsSfigY3rzNCDIyM48oxSvRAL+huEJTqM/I4doMPut33PlPFRKJo8wR8+doQ/2jgsCDMdth
d7mzb0OlxantLHdx/YgshtMZdGaQyCuMPZn1ZsTlUBtRf6f68MACNVAoZHbYvw751oqFQj/CKtsT
+2VLVUcpAYRbSwv1ppTBgJQTJZducqSxk7WnlIPe3WahkmSNaAH3czJv3yzTNcTESdgUK8eKNVZ/
M1Ar7YzMseRn9ihcAQI5qQKGh58naYKfN5q0oaBjL/JWW5cjZ0eEPpCE+CXD8abJEVEDzdyBoKsY
chZpkDzCAkYUDdyBG0XJLGEoCXCLatysSnr07BNmBjbjFBnNnSGVmwt4/2KPeXmkJtBYDkZmlqtw
RsCQ8V+OnKpKrrm+GSuAAQk96lt5amZBZvKtkgQuUxKuzDhel5vXt2Lf4bZaZC0wSRAV+J/T8/Ul
zT/kz4O8gJ6G5VlbWzJafF/qMSBAmJyiLwvM/2zPTFM5aD56x2IKysgBlrVM3nfDW4E2OBi7mFyL
eWL4gvBAhdyKQE8l6trgDEpEV0pKa+u6VMKIogRiZfLO+OhPcrF8sqyJAh4ifqXZeYBkrLw8R3Bg
i4Ig5orsAoAFx6fk49xkXVgm62aFY3ykyq96wulqLITnAgvHZ7vNMBttD6C4LYCuV9Xd5zB5x/jS
gkI2JejS15Jj5w1WCi2x2maZyhhP70BtfvtEfXebYJOSmIZS4LIpB1LOVjFQJUuiDD4mrLv4tbcb
jsNwnOY8rQbd7nhAiLABU60ZnwyptWfS49SEpNhIyQru2DRKB6ostxgljMdgOykAPxmTmjnDKPAG
eDTxOxmBhixmhWPahaYz+PevHNQ5IM8IBeZn8AiiCc0UescBsw9svJq2LFW9NnrlTAaJ9U82cxrI
1jmYFJuSoh2YZpYiYiavwt2TTsPXYLMFc3ZmiDsnnYfLY0spHaeXQkpV6JSc49HIZwuysqzsUTZL
yv9UdM1xA6lAjTb7Dge3+n9BWpSZNeca0OElzB9S+Sdlw8uoBdkiKZPVGnNlUzPN2D9puFIdkkDS
mobjOOa5g7gBakDofs5e5LWNhQSZoo47RtnmGapOjb91V+xv+MAJ4WfqEYzrs4CBlFHRqJE/D8px
JdSYPDMwRw2gLaMDqJMlDDUxPVyuFwNep9yoAH6JAjHC8XW5HW3JiOocleYpsxlBRY63TfZbyVjm
tASBp4Q/iQA2jTzuw1LG4GorfrlTzxmzYB1whlKnqUyDxTlP2dBKdqbsJIuIjg4IrBzwaDoFLrns
zzHHTKu9ZbV7vjybM6aaPObJ6ZnlOWuz4q2ByhR3DL1hTvXJGodevnZkTHgTjpXyAaxF6lG86DsO
IWRdkWdJ0xiXQJisrZ4/JYwtZWRqOWItjEYnEBB6OwBLmBmuymMjti8AMMjzDplbHShuQOe0m+hY
aeXGHDHlLvS4QD2ceb1k4QXzZJ3o3e/flzxAGFEViw/OyI9TjpEh5GQC03ms9/LNtD+VsdAD2ZrC
lQAPHq8sKCaQpcSAKw1CtoH30m1mGfZFtRg9rnwNwt3xHeUiNvyuDIn2DFiAK9nwNoAaN8eB6OpU
Mr17bERrfOW5IS/KMvNxwsbkv/ktfodPfhShJ7ZESZdJMV2sRGmvlBTFBpeVV7ARqu4WT2Ef/i4J
jTAzU55OmrIlq4bFAXu/f56e9lcRt9GQOYcwuX7pm8JnJ+eQR4o8GnuvoPepfGN4W3PrhAIEfweI
KmPP7h9uXcZ/Yi49pai5vzR/AmgZ7IO1bw97X/hkB2MI2uZDVpha8lg0X5EQM8DmAovf30tnAxfL
R1/RWPpLmnrNAnYWE97gvLKPCx9rx8goK90b8xGcJtEjZHiBplpQi5ozpZAzJomWgPfPDRBSiSPI
DKoWcUwBz4Qb5BzZRLQyxBSxAJYXlxCEh+E16V0gy4w7rHvHkJrBxwyRs+LME4S93V5UhxRAH8aA
HafahPJhIGwWqWNs0FkmnVtSoIgDa2ggEx6CphmGE7QpYB1DcIMgFfpps0qEx+naF/KNTMchSFwV
zKVGtfBKBm+bksQtfClVVNn32aZiPUb8qb6ck8Rfe380OVnI40h+wt2NHqi6n+3ec1bnydB/i7o6
bROMGvVvbMP3kkwgYtTarOf+PKwhfU6DGbw2OsOa9AMizPmHv0NP96eDDuPBoKC/v7j5hnYD+xJv
03nCdaB9TrmwCY1pF8+H98mraTzgi5mVaE/5k6lt5MAzpHAO6FhRyRXsuWftGtplDO62Ro3RXhQq
imYXGCE0OhULGpEYeAIRmtENT1QKzCZTFVb0KaCscTSbwDYbHQoKmx2jtvfoCXuE69Q9ZPO1o6H1
85e7YawHVFP6czcQPnekG+mh1sxYNHLWiOPS2hbQuwTkr4v+12Nnf2uGql9JaE5mQkxbggPtlsmY
YNQSaREhTjEQuOiiockgWXP9zRjL/TpoNbw58twjGipsCndnmgJMhlLPsZ4Izy7PD/vcsa/8Da9J
6zAEW6QK6V7WBfypa+7fYEBhkLFCk4l7sgF6gndMfeFXDUKM8uM9fpaOB5taGyzRdlTHvnDxBbpw
lYRub6cYF5Nny0SP/hTOIzWjtmkpoEz3QqQR6Zo27hnBPwn+muh36C+0RBC/DtT9Rv8hpI4epTxp
7QWNkJ4R42vol5zUoQsptffdiVsAiY45/PcPUWii+2ss7cfhcKAgGPywTaDY30neM7horOonA9rf
ZrHcLWmCphuvNjx4dcohXi05hKCJXSnLpmjgKbYjsOBq6auKi1/IKj/YDVenY/4lF3gNgw4tfZew
Yt9o+rhNxE35Umv/YfbwHX84WKPtZ/xEHUapMqfmYdNk5zPOUROZGDRDAfaOKBEVmbtfy8WxuY1R
VgTzUNowVZdBlZ+Sp7oZxd9u9tv0QlGaWJNCYN8De35NqL2M6jBPHg3capQiWm+kKudoxCUsk1mU
UPtWuYeWRLIX6d5/O6qEHKkuw1h363QpQ+bWh6gCVNaIfv7QBzKQfZdclludIpNmMCSgsyPSVy28
Gb4fjhkx9u2Ivgo8ZZQ3jSHL14kplExRDmsDj3f0Ml0uxv7m8rfL3v2jcVWNlzeDhu/QJcUAEEOZ
3zhP5x6dTtHk58Lnjbgbmz5ndCIRXAOtAQ3dyBAHP9ln0AJH4hHUiXF4rh/beBpBqyIPITaBdYrn
4X5Q/WIeJuUtxV/8spinZMAQ/HC70BU00ddL3ha8+faUcVnW4qSm1AI+D5UoSlzi9ey8lzvCx5bu
TUAaVOelgCGAkUcmhDI54pLcD+J+E4Sbr1SzRTLd+3NK1g9OzwG8xAxD+EXATD4Usn6NJwudjnRR
21lQ89fgRNTYUmScqfyroEQGiR8E4v2aUcQ4LzgD8BYUOEWG6w4Nm71kKxXC7L6MuAGPQjwI6iAX
M7ph7wrj3H+M2pA3b9zNpyic3TGS+FkgI9K22W9fjMEttcTCxu0RdcorKryCf1ik2cbJc8UaoBDQ
DfQC7HLOsApYGWe+Bf5FCkkJ8hAJbcI1hJ4ssmHKjtEy62ithIJV253bQC7909rJxOWkQkmyBies
hE+VBjBwjxeCYkAmGUyQHAAZgEj2QJwdEReUE0GiNRfEzAonBdOCuyEskWEpDC9jDp8u1MsF+FZr
ISMWN6nj17JUgPvXCEk3xkQeYHcrBKAQPcIwgcASxtOYLPmCiSM5pZbPSyHMO9DvjC3Hc3f4eaKX
alJxRHO0gLtVE8zaMkJUlHGTV5zlq79eIiqjrNGa401DNTkSRz/Md471zcro6E23vuSThdkZgQjM
LHwl3FGrEUEJGMv380ZXOwbh8uf4TiEtLDGHAj2ynquTtbIyC8aGTUT0F9hsHL103BHfoYlI5kJx
N4m7QdMg7iHyZgOZo1HJrlgkC1QtSfixo2xONpIJi/3gZGgH9mJ+XiSY7hHKg75GiMTkiR1ijNrx
/OcP/b4jpZWzEX/f7aPhOH3/698Qk0ztE4I1J2AGm4N3J4jTieDnT+whxtMRBGh/w9Zk60DVrZkM
29JXZKlIziRwUGYTHQPInWgWwUQfQ8VBAAgJxxZZtTP2SFzEDp3KzApDx++NQNL664UpRXfFwo7x
6TVzwdrc7KYyPdZ2XCwUMtFenDKJJioWLVc5JE0Kpu0NJoySF2QqmrTAcLUEJwmTIT3QKhAbdqAb
EUTS7tditKw4KzrZPehaH8IORCvONqQbYjOGqEx5I5FWDNpSpYaErhuS1oQUMWqdjOeVSFw3w1BO
6VWg9fNFTfoRaNbHtYf0HTlZhwk2aIxWfXq5ve4XgzFQEaRjjS6afYyjjhGpRbmdxBSep2LSdeJ9
ffX70BP6qDLXwBRSq0a5BfV7+hbtj5O9IKJL0wfqpahsiCLzD9U9qXCoswVlj0FhMeliDtL455Pm
DRYBuIi5lJjNuaxYuTDRLJoMyj/PIihZF2MHlXxb4tM88wgJTTNIaG37+ffv4Q3BECzt7GTMJiqH
M/ca66d4nhmEcEUl1Qkf+I/nDvkt+ji9O1+u8ueKyz+iiQY/U5/D6FlDs4GVIFA6XYhY4JgGQ/G9
5aIHus//el1EfXjhCrX7RAhHxikhJxe0fxr579eR7aNt9ITqBXmV7JxoBhf3BrcHmzgS9X0nvgvW
CjpksA0e/xSM1b3S1qrgU8BPEHdVJWkR0mDx0tECIxcSPj8CrBbvklZfYqBPLCemEVCbXKwo/CSN
CInWTjdZWwRjHYwgJpNgjEFXBFgKRIj6FW0pdCfeIpRRMA8Wt1skIFb6suIbXuSXZHBVcKEmoTo4
Q4vKtENtwNAqqKwSp1yldw9r2MDsPJXH8ULcmKfwUR03qtooiUS4pfh7rFQq5WzYJpB8eEcljRWx
ohBvKhFVJuvItlNEW3PtgHpiFSZUEkHK43B46NG3cog+XGPXxuQqI/TWByt1diZileGnZYibenu7
kaJTbo9QgAjXw2HgqDDZbxMiqKZgyKBaVrj6uBZdCD6ijJSNUbAY4QWShjnCn+KvSaawxHc2CLeY
Z0yWZQasS1MZOcjJBGRo2wxWLqs5SpTwyklbcwNzMydVgNVl1oIj3o3Iqio/K8mgQsG3ND8pCsAA
qlIU0OiQdtCgIPvESqv+qDSGbL3y3V1WtIuTO9MWMr5YZBDwdrwgGTGUxajbquP+OScfIzrW+6s5
ZD1EGgRDTw4WCght5rwZKttkSKq8Ph/5ojDQoSvmxBiSSr95wdPc8xY7wBedlfIarxtXr3Kb+AKf
P5MYIqKfQyzIVS/T04ar+OEpbP2OWK0qJnLLVMNV3NZLymC36ORfoqdNVIs7092dyuwyORUejsgf
PYohKpOrVEX+nM8NoCX4DXYr+mANaBNYCsZuUlWn2PD5afIxxKRZtlqRbITpdicHQpBPHUmmFGQ4
EEdalSyTrQBcILlBU4z1KYju4RiX9b9a9sd2Ii8jUgW1RVYhEmP4HWwjxmZQ9emmd7tAqtrtwMqC
zHXw6Sdi5enjh5O88/cLlY5Vhnw5lCWnIh80sgJJP50ErecGGTLth56xbBLf8+zzg18MDiz3zu9l
x7HqR1DVGJpgON99eJJffWepxegvsamUIEUb6xm7wcXfDtg8dUaBwpBkvIO3G8CK5menr2kzRekt
3dL6RJG9nn5YHh1q+11XT/5p/yZaaERsjSstg3tbcvVbyRIgXE8fO/dUN/fJU2S3vFs+wD808Bo/
O84iPf9O7acD3wGpNKceiEbxcrS3VEyteKp7URnVWyi3ob+ebXalUh0IknP61K10o5Kmf2IfUPWq
w1OD2Ek/pvo5b/5+yEFYvKwuto57Ykkpln1fIlqe8m9KaPbZUBeUHsH2C4m514aDBoEChBQqM0d+
dQXSqgO62FgiamtZdQ06kkbKoHTsIwCR/AU8Mw53ifWA7jRXflHwgvV1wAQgRM1XcNKC4jfG4P7R
4QYssIOEL8kv3B0hk6sVDRgDri+adgDmBZySfFFJRXVhDwFzA8MCzFRaVhk9/AFmXBZuX6bBMHGy
69Ahyy4OZWeyTCndtUPi0oEk34cEx8jv078D4p0HF6GUAKY8NWPmIpAqUqsCQVX5ESMqDEnkGq6p
li3RnXa0IeFT8CSA5tu/pswZWQ7VXXfpLR4pJUaFBPhffjvXh/uhwYOmn72jHjDK2uXHsU5l55bJ
WgFTGGiJP08WqItTpMXb6JZxTylOzDwFihzYomi8VoLCu0IyrDBH+YwAdSuQ1sre3/u/hJENl+5i
YFQtUFaXEjCUWaHxjDvmxPas91JJP+UKixdUivdkTxKYKdR4jw3JFYUWajvrEmfp00SEr7i9gJql
OI0Ky/R/MXZHXHjVQbr8QwIkmEPpUqETH1nlu4QrHkzYpt+yrBIrX66bAsDh26kaeyA0Bs/SYQQM
nZDeB4y6WBe6jbSoRBUXEp4KW9hfuF8eNhgDHyHyK2CAXVE+fCADn/B0JrzR7GHPlBPnGghcVK5+
GuelDJWYsyqNZrrJ8p9oCxFdXQ/vETdD3l/OvkQOMI/FakRDnTY7dYkIeJXq+XtIllx/q2Q9Ki3Q
FlMcKNTSpy7Q/yzBVAKa8l/AF/AXtnIbexmNLYBsM9h/2dQNKhaVMagGkRo1TlDS+SY8tuxvncGN
GWCPfyZewv4CCUgH5/x9xIdULRoBosilJ2A02vxwGPTBtG86I9Y3WzuIvGxh/K/uEyWIlSpUVrfl
nzWi/TY74vtUfSPTn5JDbRgnK1Tid5zSLMkFrEg2jnuQvrpmSJsNUWSLUVD/RB4QIuAoiTjAg2FB
V8jmQRvu+DnJZDLl0Kq7w9ag5ZNKZZTpTF7ivmTx/+3gD9BlCuMYjEArGw3LpAzKALlkyuupVr03
KWn6ZHZtvD7I6BhWnJXqO8CndDz/h0oNAf/W5EuwnAYFvaxUWGpZO25+P4N7gN9Blj1V2aH+TUoR
1pFRD8Z1ZusQ49HnjlvAhjsXCJlXrzODjmQWMdI4HV9ZcS5K4Tj9kGRyC/APG4RMocFJ4cCYDWIZ
7qILr8e+n2x0STurP8jnkLmgVvQYuopiKUsPdANsXKYMKPEaX38nZmOquEgxeUvrHMjSP9B+ffhW
XXFfpfzYtqvftexNsb1wG7NuVfnQUKKc5yUoNLqje4sue69BWajm1+MCInc3gXBKHWU9rqfz7zaM
NbEcQX50OR3+7WLaWaRM7AKAMzVInOAdx69/f//OTtOpii3MmFnuqjI7ngT2/p2O3HnPbw+5cpy2
uKIvOE1z9hsuceMx4Xp4GLQqzETSdJjC6tkHVHt/3cqw20JcW+34Z/MZNyyUQ5umcBA6JIMTrEoh
tmrAIPK9XckOKKf+4RqPQWE+QDAAKYqVZPGpwYABbn4VgPKadoiZ/Lb73XKqOPS3yZOkn2ZVy2rZ
2a6nneyNqHzaRejUfKxtYYsr6j7MDUp7mTRmt0gE71ZV8Fl8HK8T/gVqU8z+oOEaNCUSd8VgnAyS
JYhanBwG2cErqTPF1nzdTWkQMn0lPi0USSrYgWufnsjIqwGBDvbJoBGja2m20jtBO2bAbtiLF5H+
vN9zidOJRRtYYAm0F+MBc7Cdc3SONl/7MtquYVgJchwZSkrq238wCQY9ycbHlFzW/W5ycH+z+zLn
qeV0SmJM8RFVUoBYdJ7cHn0pRS44iZSkvVg/N+boHvsH+trqVo8p7k960OGIV79a3EwbrcQWEfmN
IF5Rv2xnc0JzIqmoLp2PyjndjuYD7fSlLmiDgST7XxvRoOYdRhUfEkKtAlueGbVYYzC80j1YQWJE
/5mRlA/lntU8UBtUnN7XcdmCDCgiIYeEOhIbXfWViiMmFa18IEfZBxVxy1JsPCVS/uovQSJTITyI
2M54XHWBpj866vSTAY3f7EzVtcXGe5opNduy+l1NPhXxp4FBeRu0gNNjDvUJC6I4Qhbs83+Vg+VP
KLKqpVZX1KPXQYGLwiRZI3G/tngY0lVydhfcnRqWTojNMDGCbA3WVp5UrrlEJB6uavEfG4JQBedy
MXNsOYkxuVK9J/Vq+A1lTUsRZQeNWkOEA7VzyD6qKLiGHQ3BQ/EaaTTBGbZcqJYt7lEBJgFhgifD
Isiak71S7oqiLOEIDeplSVUxjWB7BysiPrR68ajYqV3eblNQEx3xOpHV5vqEny7yYYAjfXxpqFkb
VdJLDmSkalUlVA2Lt4d33KHwVOBWzhNGXXNHdKYMtLorhStiBH/KxHp8n2trp+KV8zcw59xVQxIz
KgHNF4652jo03lD/PuYxUeAsMRy8cnKY8s6sHLtSsKkMvfl7nYtlteVGFILPh2wjdhdGqyTdsWa0
AFm8DJCDHindOLo1MB9VVeG/zkBROEQrum90WxjTP3aXeFUoCUYVZ7NEzdLmp8i00sMLMqTiuwcR
QFidCoiNSCMJuSqJ8QSwnhj+oeTap0uP3rVkxC4pAZ1q6om20adhih+AjMgOhXsC5FASVTdGlKsD
ReqAc4HRX70GRFOUbD9kED0E6pLZ3sk+9DsWSjsLyKXXtf9w1QanHin1aQjrya6rjVFIU/tJRFFF
rag6+FRUwatKdHOJmiH5EwllcBl4Wb6PDcPZUz5AqQeVGcuYXrtdL+1opG4AovWI06/zMQrQLSDp
oi/SOYrmPrhPUClZzJ6YRqF+YO0IU0etXeBYaWSlCbh750RLlhIvYtkIsIjQvyL9wbYnb81z3ZSQ
Y/Wpo1Pu1PHVw9INcX55fULyrVkbHCcN1k45Eg46W1S0H20W8tr6i86QDohW4gZN72yfIcEpAfyJ
85Us+B9L57WlqraE4SdyDBUM3JKTgmK+cbS2AiomFMGn31/12mOdfVZoW2nCnFV//UH18+kpbnGj
ggXQSUlgXfsPExCsQ9AGARNGtFqo7OXN5CTJAiPXkEVTv60ovsHRMhebIVOhdL5Mt/rgKNBkNkUp
bF9cBW6+Agwm7c7bK39bfgPAhuej10Vayf1rw+izZbJMGc7QozNKiDtwEWa798PFeSIiyRwSAya3
6BZJ/kDmowOI76PnHOZpLfRT3FUEyeLeCgYtguYtHhRJlkblSZnLxPf8DU946C67wef3E176qOhq
TPnm6o4aJZurDZTiL5nAvPp54A3POv9eMqlZv7EyrrwL6Qy4gBGjCFSElNc8L4+ym9x1ctvB6iki
zu7pEddW9rXuNNuj9lIj5ITuksHh3fr+lvCd2GRboCLFsaZGQivsZPNOZaUoyv3rgyiZdldE62Zf
0imoQZXpdUceTqX75ctvm9rhlsAIqzBenD7plpl/EsV9C1OzyxrJgwyZ7xmxKuKphTxih9kZo9Kg
YtKkGZ+KW7aP7r41I5KBu7Y3STtM8QitJB/6Mn8jPwlVmAbhKxiAPhb2S1ganEcsDk0kpXPZS6R8
PQU/eXwivYdIIpBtWGPd4ImqU/uDwBlw4xEE5akRhZKDvF2TdXReMnVDD3OsHXFAmMvmf3XUEqVj
Yf+sB3QUJ32dekRwwexcz/vBD0gpULHq8Qj9cJIM9qHPDi8Bbm0h4t2dDlF3RDJzFHjX0QxiL2dU
JwOzJfVC0MHDrKcvHw9X43wgQ2pKNin229O6Y/Xj4e/ZIYeRY1XGF8buwM8S6dg3ZjXjaEar/hm6
/MDEhVBNWotK8PFjD8NS/bH1u6B6gObD5PXUy9Xl2NpcMQKDwlg4rZM7TEoMDfvAW3R/C4VwS+MF
9cLO8BpD9Z7gFznpbSqKLchjQWv+nagRJlc8uPHXSPkhHgzrZMCLiThM3pZDNhOp7dYQL1msPFmE
j8SaeEwdgJQXn7Bt54Q55LPX8RF2fA1mai5pDpivvomK4c8mRwQvLnzbEq/eZlRxlVQmpK+NjpUa
P2gOAj5EJcgWzJgCNx780uRH0rHw8XJvAMREhkj6123njOEL/sMLDgcz8qC9j1kRmkC43nhoD91n
ZV6tPxnxz2P9nnUMUfpZBtSjaoqBi49q5/6DtS53z5rRjOwpywKZc+FgVg0cY+BYDTrKsJypWUjM
OVTwty2T2Rf2mzlTWCZEaw4AVF++Vk9U0wlj+BET/MzR2iKp/ieC++xlkixbFyYflJJfacvxbeGR
1bEkpdKRuaxMULail6hL/Tm9/V7Ga1m7al6G+SHGDj8cvGvCGQomiCRWgEI4sYDDo/C752LEjFlb
a8TI6dgadfA4K1ftqON0IyTCsAg+pK6ksx72WEPvzA+Gr7qfTd9hvcBJKnNl6bsx67rhjmRc/6Y1
H0bgTMTt/h5XJ3ew6aIQH4wee9wUMQ6trAJJHzJkyow/YIJpbopf4Dvs2uSnUaB+wvsYn1xDQ3ao
OVs+RDG6kElK7zqFeWyjendbzFX44fU+UkX+dMxn8lq0Pkgp1b/ntrZ6yBoH/hbo1WBkJ/ThJry4
b9SYQ9x6WL/ZimunHn9xVB+9JAwOvwwR1jJqtzkrKCnvvhp+EgXLgJsJnSi1XSYWRDiMrlY1qfAR
oPJzT5b4U6i7E6PkDsdElX6oNi+KhnagLoV7dj9AQxrhLRGrgcijKSXmLOkfGPaELIjcMESQ42Hr
i2q/DLIDzithC1RZgef6cL/xIPwmd/rKjH5aiUVrJ3q6AV+l+6OcGqyRP8/64zd8WArVsdCu4H0H
RSQIVD1mzOKeNi1PWx+1WHaZK198L5ljBw0NKPiaSHNSGpiGg5QvttYXR0qvc9RCCtif1siI1h9G
DC2v2Unzw9gEzrr8VLTGB1RqFPsKez3vTnkGLE3HgSjLAEugCH4b3U1DE9yLETOlTC5ubn9cBMrs
ZonUUoB0BUsHDZZce6x4LI8JukLwj7/enJoRa0OjXne80v+gsMJPSDD2XoS6DU2ywAakCyyGo4wK
6+7U+fiVB0oZta72cyV0vr71mVAUj4WwP2mBo0C1g+AtM6NeLAOa1qwHhfnuPJZDTGhEBir1e2et
xA8XEzVfro824xii176AVkbH8yaoRxhpYRaiHph+qcozR67CEMWRdFV9ptO/raAPu040p4Q34Qwl
NJL576o2I6LKoDC3gDZea7bT/ujiDTckgvArH6O9E5GZCLjbtOL3UEBnIkEUjS4b6MAQEw91gpB0
+mZcocIQ0U/hdXWmpJJYI4roH0Dw675Y9q2nzdBAxCFv78i3nKd4zYI6LYD299KkJygqEZu16ReV
uBN3p3+MN/ULenFeSkvS8dQRYjowmsklvK9ouu0PsApHDj6fXMJqjwbhzbCgQXUoVXrvroPSIOBP
7XpoFYn4D0GsDLIRXEGXCX+Apyk91c1tj0u/PSb+yszC7lhzCySCpJQwZZhknuj4LqFYrXz3AAI5
A0EOATXYtMN8dtf09SrEGswYkEgFfXeFUryB48YxdfG0laPVOAX/vMFkzleNQFXlsRGY44lKfhB9
Tp40QFTQkjdIQeN8JhyrOMlRPsO449EUgOVlbicMZGxF2mRajkvYR+b2l3fNjwXp7YWRxWU+WL9J
5eLtuCa+FjFTAvLpI6TprVthG2Bq3otbv8NpNqcJ4kpRnvC4uRlrx5MwBRxk6Jt6Xofn5LqCX9dm
glESXX5e1PvK7kR11PHg3OXLIsBrr9Q/0lf2N6dQo4fYP22kya5QFXl0Src/7awfwXlZrQtu8a2h
Ir8b35by9h2UJ1MFNXTrl07fQemLfAGLJYM7cdi2vsnfC8gSCxpusGLZ4KXwcM87Va6jqG3KIEcg
c9iO+9NiCeYFlIiYGqKKeK9Rt2PfhM8eHNBfWk96HAMXMqacQG+9+AG+CFx30EiGvNLcpywy8CjP
qG+cB7HlOxCM9QV8pHH5Vk4rkPr3Z/5b2eqxZhCSWT+4hko+xcNrIDk0zMRriETY9xsQD0iVtDuW
sINyc6yH+O5ooK+yh7vgECsGYKIWlDFNx5Z+wR6tAhcLbAHABT3vWPKWAhIx7pBe8XUUwjuKDIrN
fqKNFAdinb5XYdZJdRYf7hD81rHlMBvFKRf+GIFYVkxhL17TonOp9T3kIM+xsEMRCwyy2nTlRzxR
2IhltkGTKRMNmYbLvlXQLOl3/+5Lzw+kKaspJ5UlWaDVVnj/0xVcjGInXFRplgSz/b/W1TxpTwX9
TXGXYETOnpba8JHFDu0os2Qhfw9iFm5geWmYgUeoD54jcYuR2YPgqgK1s3Xxig7/dd33kAYVlV4g
snHVVcGz8JK9+1g42u/khpWWtJQwCW6UFl1gN2kw55zLmWLNq/GNr/BrQa0OBC9/a5IskNm/EKwU
dmtB5IAIw6758eY05Y15/uUyXqbCPxNDL9nEf7q8vsGt4Y9HD1wmH/a3Vz8iwHfLF2IUpINIgJI/
HMC+Gzcb0xsKefFwAo+grKWXF/hazoScpV/WJojPt4CGVjYLXCj4hxN/YlubIqn2QIb/MGLpQMVc
4M4AtuX+U52juF2CqUib+uZbpCn/GK/VJWR3Wg2SetUjDFoHS5U0qRtLN0NKLTkv1Elnvx1pCV9k
xTt5RDoiyW58RN4MiUFXWfRP3uMoM1VRZ79xRBSxHcmH/oP/lzGxzNcFVgKUYcwv/a7c15udzGXF
9eJz3Pb0FgBrxSh5O5I3FM3oNaxurKpaJMKyQXRFM/22NFRsJy8dy7RWPg+arF0ICVuWoI/B4RlX
jzdE+d02lH1lDvlTl73p32hcDgK5RsVSKWNLlvGwzfaMvHyiErl1QvddAiMMje/+/ja2m+2m8Wkv
+YQv3c5CDK26Dt8suwgzdLFNeF7YcN+MCa6YJTDz1hgTtFwVYX5+3M5b7nUlaLUs5a1AJgRi88D5
FSsRLhjPitQeAhYNZhXTGkgEzZTyo1h2x24DiEAGn/4iHcPs/HY8jct6ClUq9lHj4JgF4PcI2sg6
utPnR+eVmVMQmmwEjSAWBe8rdpNANWzcbVgMHTt17xARVFT1V9ieZVjzpL+jBwvLbXalbmx4htvU
d3hJzamUksH6gigNhG90mbd3nyWC0BPjvhOTm9OkC3EXrQIiNgZ/KU39s2/AMNSoUuYVf59nm3OC
ADmF98giCewBhzxu03nDGIfP+ve/9m4oCoo06W/Nds8BncZaBtLi4bN8ksh6M9AZ4sAERZvvRyUq
mJH4VPJ8ZZPn4U6MCVJDPgEsmfgb84PvawK2QLUIwqy0KPP+luz+7lnrHcT0o0eEqi5g5soA9GEP
AwroKNX0fNUNtQWEFXDchOECvV+OYbPiS38lbcwV5glaSFKUu/bgmP7STrtCEKv5r1rgDw71DOfX
61jKfMi3TFGFClUSM3H9OfFLm2yjNsl7hYQUwCj6OXvbpL2HHLxqsIHOfrp7GQwQmmfiHya2Kqyn
F56GxVFmuTec9EX/lPstbJi5R0aZvYU8DdcuIk8woaH2GNTitcj8AM7bg0hjYhBoCDlm8wD7Syeb
Q0OeM3BOHGQeF/Qk8nPlv7e4bbb8LnvY3Wc0PMWCd3NxwYotrlzC2TVeHFm1qSYMjWH/HwU4MIbB
eUV8ZFdoonc/abhNP8ZjkcWtfbbO4u2kgNgd9fb38PxgbehTmlGZYjqBv0BGKakk2/n20N5QoqIJ
X7Kh3wC/kC+yLy5TykLcY1lUqTQQqo5WomKV5M5v2CHGhfwBHNzyn1byPlLkXb3y+Nx/JmDUv2zy
ouEXzDELQcXedm3MPztwJ4ebGK080KhLUAZKBfDmebl87LAZiNlxgKdDVHGUlxR/NUFSTFOI/2ZI
oc0Qn/RJJYjTZddpJdqblBMdKW1t/jI9cvi7winqR9rmTG4C8YVGrzHWfko9pqzVAejjunDqk2Qh
Xt1Dl6R3XGi2s3qgPz7GkJQ24ibWvel9N7wzdDJVHvpxe52PyJg9VMF2vY2fPQncGuq32jhPVGrK
cf+365GAgYs4UUXZuL26LwbMdcYAAl9muj3//pPOupGyiRumET2jIuPgSzKxnoOBeR9FrycdpAAs
WtGDTKrHvone+4pKHV5+Ka7aK0GcSAtYgRhtV7V15j6prS7aWsVpE6syazwVc7SnU0aqe+H3zqi/
7AcqB8mOVs+Hu+/hPsF50uHDR3gPJmdTOXTdrnvHHYJaAjdTdfkCE8d4BRyeMFkVPFtETIisZAiF
CRX7JFgWA+3M8i8ohNYCkRXwOFoMEETlBlMpxP+PTQaqqAV1X6F2MeB8C1vhBRb8XjL/9a/+079S
S3SdSZs9XLFek1uSRyxGbLSCmYumWp4CymqrvTtZw+V2OQTPfBrSXqtLMFjpjjYqseOnydBVDqwp
uELOq3n10PvLkp27xu7e6KhiuwU5W6bThLMyQGVJau/6y8ynpp4zTx3loP1LmG2S1Xof3VlgCYFd
pnQ9lLx4Y4AJRoN1A15rvH3W9o9IT4Fagv7vacmnMD5kwMfLeEa9y5wleYQ1l0cHR9HESHEsxhPI
hCkTZOZDoXV4LylWGahP5FPSBPMyEe5jZsqMMBYMUvrqXObw2Rw4EXpDbtMMzKTNlm4arbcYfcrz
MljTw2MEzq+I1oEa7QN1kMvGJWlBIxRLCcSPb+T5zEjYAiu7+bCtN+C6txjzwpBllNOJXRqz/jtE
yyvdGE/QXCb/mtBsuEGoELlv6c/FIQaSgOXenSFHyD+6+JFxAjXvtgTlxQKJDgc+acFhwoWZY94Q
gGN+8H47M1TCnRYKPWZm8OHxo0rgeZC8i720/dghovIrEBchuAMLy83ZDWCCYrvJWNGtbQVe+Smc
cE/zAXncDdP1lYPrctiniZh+ggOBqXyWDdM1OiTE1+RfJG/Q4RaMCjK/GMtcJ2KgVUQUhJCaXlxw
Sa7DYMuVFbVIUCrCfKF8ZAS7EqLRk1vtHXVI+b37bV6CeGgsSoWr1Qc37gDwcCv6n+TDLF4MC5U/
57abzZsxuT2j+KbbD3FswRAm826YyhJXBjmX+p7U54LiVfMly1nd/bl4gaZsxyX3n3DwqVGm/amI
EGV+nB0wpWKoKuYbUssdhwx8uFzT906jReYe4ir25Bkd3ciWQ1Z8v4UCod/8AQ3XUPHq2ueWwKQT
MTp61A5X7FDuOLsxDQEvF/dO8syvs0JPOAXrH4voKxQUNvSu8U/iM+6NTZYDVob3TvoMqmCpiEVP
gHVLLNBQdITQgw4b2tisFQq5h5mfjPakcaA0AEQyEyGwEkcKxA8Pjfkdf+5B2aNuCB5LDE2x+BMK
rDSc/HhLHhrejw+TmcwjENglG0EXEeUo7FqiZYFhHmISA1cSniK8FumBhob7pvwISpfzQedpUsnJ
4OtF4TF96wtqRvpaEfJpZle+xCyKJkkq/kSGpxxwjmMNPA5O5vL34vSBTngW5SJIXab9iksprYEn
Qk5UnG6fdxFrQj5NPl6uPWveQc4GmxwnG2NYVpiUB4If+UhHwTPEgkG1dYUJhcPhHCruLw84thUH
NiB6ozmV1J9pP4+QLXMi2ABng1Ehz15NpwXh62zzVyY0WD45l43IOsSfWPbZ781I/tpF2hrzQYXI
bMuvDwVJ9t0lDzZwiiyU9Go8d/Cj7P5uiEiQYAX6Fh6XFg8lD+0QdjGdpfvecckYwUITCIKXLfRn
sWKROaEMzrkLOH8yvb04QixC78lNIgO73ro/hU3EKx7i8yMuANChjr+ueLyiIualLGE0WH9Maqo/
rvOOhYha+gC0x/SHd4aHk3Lvgr4AijB2Zz3E0+jjglaIbY46+uUE6nNOCSrQD7NQTr/4PGKhwxCN
NRDvNk6UTLfLP30sHDQwUZlRwg6CW9MsIYyzGQj5IpvAoAvg8rBHvLdQp1vrNIIwzZPSP+HIIggO
a/dhOOASpxE7ACBqe3mfN7AQuVUbIJLjGN+7gYHKYZz8/ZN0AZPkOP+Ro0C8Q4MrY+QhhqhsDZT9
iDRcV9iXSWb1Iftzxdn25gp/GQYla55YpIKnN2ED+I0xN41DizpXbKCFKwlfU+bk2BcTfoLWj0AG
viYgeJfEucZk8uKffojCYW5CGOJCmwx8gaL5BkYUDAGlcyZAiCs8gR5TG210buT6eAws0FmxnYNz
gG0whdLI0K4Z43xxvtU2D/Qg7X3201BYwwzEjuJpbZH/vSzFwfXWkfESTl8UlcxRxLqjQXolIQ7Y
xQJ0oOOWMG2mHkNUfSf77KtW19rNpFruo7VhgMlg6m23Np/Vh2S51qiynryTqOiIxRmJAuyBBEUs
DBq7NWoYA1wZysn3KrB1FP/mtQH+U5oIsuX+xIFdxrnd0GBUAWARD46YL8Z9W8wXhwENCR4Z2IXD
DeNBgjnk9IWXM3lReV/8R6IwkRm95ji2z5+HC3WAygbZ4npBamCBGDC06wanCc1DX1TZLH4jxrX3
M8vuG5jkzBNK5cHtTPMmNtItQDH8S+dQhnrc5cLMZ9GQLI0rSz9oTMGW+QYaMm8PCGM8WM0Sns4P
8bY8/idSZH0q6W5lt0h1YuwPOEauK9Ng/kCnRxGTJogXUESg/6XYorHJma1V1ti9waQDm88m8MTa
rs8/jeGI01gTF82bMJzeMXpGwoaAeeIjNQp/EtZ1CjWh7dKoMxa4WG0U/PRK2Yb3ZysHxmbfA+7/
zSyWuj+zQZbDv4ef2qBZMnAVnBmEX5sxpbBeit4G+Rc/Onx1jukYLPtpdgmcGmM+2jR6hb8LffFW
f3kP0m1LfRQpqyvuz6rf99Np7SlQjMQqA2M5MA5JSUF1McFnLh2fseF42s89k18YfSiyOVWbFGAH
6sDNUjdgwnU8hD9XYqv2sNCOC0UObIYRtqZvwBRWwN+dDrvN02wzj6DqT/6cG/cEcFd7gAVzCJl9
izUbDm9AIx/44mi6kHD+yAACm9WwB4byIVQcKAMfU/zjODSmlYX5PmrJFRPHbHaZQUUAvxdhAolV
JIFvYC37ksMNwcYaEFRzMZv5e/Q+nK2ZqI5OMPNuc/j2jHjvrveltnHSzQm1krmx6cjniIygjtgP
p3Cvca7n+pTFnfGxR26O1Qs4jebkicXKWd9sHaG6d/TbpJwQplgY5RgDe6NN4MnTu8bNTzE9f/VR
dzH0c/f6qwEIGli+fs1T/IUw4tEU8jKVqxN3LQJJ/DdTai91n97uYUxBOSMhzMMzAgCDg4ia4zZ+
eT279nhG7GJS6qLmhXp/hM9Ohrq22uK+1LE/aNPiU8zVV+yyr99EzNEDkIWNWI5fs61TLl6Yx35+
qlCYHbOz441WPTMgxoXcl7D9wWmww2YPvDbc3DBsLIJBiEn+MsUzfzaAbLnYtUcoUpwas+VRkcCn
KKLhchikD4rGm1399VW9A5M+vyLqWjKl9Se7MkAKeaXOFs80uBhBCb4tJboYVnYkdOWGPGOszPIn
JeDLBnm/r5hI9ZJK08WUjaYciG5yJon9WRg3Yt9fsy7oMSlNlXFL9TppNoq5BT6GyPhKLvv+oV3q
rxjeivWcpcGds3IeFz8ddESkXsOj8jt226BNGGAFiaIigk4jfgtUizK9UPS+Zg5mBcSvNjf4yezx
jIOJ/fHomDMwSVuzmbY7FiMeLWYdYZeKMafbAQa14NNg/0TCwRVhgFh18ujDQsEoiY4AG9q4S0n9
ZRAolHhKG0rYSla+N3a0FAjbYGiTFd5s9VsMf5HIKzaoI7YCNLQ/hKWGrLi08QTI9CxiDlJQiFgE
wvX8uqHOp1L/sKIlYstBTh4VE62FgNfA1qXBokMCA3EmEmjynAtdn35xXiTdXXWowF3ZWxktTmRm
+LK3G/B87pmPlf+ImOTBc4kdXjptMyH7YMf1BCxFxtF33osnU7a2j9CF6piASqasyGy58fhsfipM
1jkfaOLXUFSdTJ/wNyMBkcHJym+bJRl243NcxAy58anw3p7mt5z0dwvL6ucTXmG19xZD9+rDQsHC
gca1K8ZVk/6O0ituL6tDd1dTPr4wnxXjB63FKZeGJ7PYgJhbbIOGuDQ0Cy/6q7vRLM8mnw1oTQOI
a6kQfoZSAhd8N8Rj+MATZnL7EggXN0AeXUKvXaJZv/rn5+nlGDAPwXIB3gygIlzaMIQW23FY15sr
MZ+JwhiRWhyrR4I3Nu8dThCRWMa9KPHPkbp8J9cN+9QO6CY+HaiCKcM7cT+zqd3xTR2OPkYOMRut
bd9yjxPGqhSCdJONLs77WdChniFoxiqw2EOPrsN2zfUx9CnGtV6nsM7z87SYvmYVQsp4sOrB/Q3x
OU/1s9vR78kr6i885LGF4+mHSyCZpLOnxEKe8BpLR5J/PjQHYHbQV4xLQmjYCCuJ1H8Y3doQz8L8
TBT60HyfIMpAqhD8Dkzwp21XRNiJzxuI3BgMZVo5MI2eMCPES/5jP8yB8VD03OmAeFk97DSMy7Lr
5cQ4DjHptvjMPlbWXupfotR/UdL7pwi69UThuL/emySGfq03B8UtD+9Rq00o2rk26mUHm5NLUmyu
SFASZae4ylLC0hT3g+ISScakOZRGlQwXrIW5mwZbv4+piV576KbwrwOe4xJ6FWhdpzC6C5FhDbD3
bqwdmW67LxYaQw+Ii8zRKaQTU5lI/vHbJID7vhB1bovpKKybC1kaKE+E8/xZpTirWGek0Pvs+MJr
IsdnQxtnBKmVjrIrRg8jt8h0q/Ut2/mbiPPczyd4YjwpTgr9u6sCcDSJXVuekm085HkLCH+r9ceo
o5echJEG6Es/gzKD0cPiEmu45C22fsVW0SzaVuF2zAKHcs0mkBt91+WXHzQkdstUj+wAfaa/ev37
3rxgckb55pQM4PwdOJ4TmW8nmwxNDua79FLUKx8sPIYnB1cQ/tf9GNcSbpOurjsDvUs4DGshFxz6
IOp02hyeAOe9V/8gXgLIQU+e42JfbTLKxd2AinAD6ZpMgdKkRL/B/qshoXxZ5c5xTYAx2F0EJCYg
MYQklMk9/X5877HGu1jOLXfaIEoVQRwEDsfaVH2ZbULg3Za1NTOIoRGgI0M3SKrch7h3ANvblT6N
EKz5u7N1xkmNSN0nkGDQVvXPoed+nPKsz54AIZEWnPbbRXvERe8F3FCHAjsQnoom5imZQHya1Oi8
8TaJ818oUjkpoSy/X+s9ax3xgfiVAduVMOxfLC5fFlSZ5/hH4KyGVs7FqvBL1Q2nC2BeEn4+Jkxt
ymVBbsQ9M6WvmENFQhisL3PsQ0BmzXWB3h2uPMIJT7U/4WsMo8fs8pa073Rv4SVYSgf8MsiZqqDb
AuHM7qjnZfgnn6MCS6h2HmM+cIF/eadNpiK+g17eAXtkJss3Hec9OJhS+Is6da459O1PO+FoxrFq
LiWuzJ9wWi2e7AFjA7TsNyp/v41eF6jzzLCDsh8CCzUubXICUMmqKnAE3EJH1C7NEjETlfOyrbPv
QcwVa1o4P7xPPU+OhU33xo/6J71+8JPePDYDWpGKcYTiq3vhshGWLTw2kc8hnWNoTF9mLSG/cecD
8ko8UT/pJh/7+QRFh7MmsXA5REBi7cXKiLxR5GFv+7SgOrmJmxseKslnrzjyO5MNuN0wxIBDvSHu
lrD69M5kmGibZj/YtHlZZVwbs/Wyi1XqDOZbsunNlma8KEGm2bGGtEQYpKWusXZ/7D5Nomlt4/Tg
TA5wXCELGXAfqBd+49lMjkyQc5PRvFO0UEtzggKVOxjcddksmSI1D+tNa4aJjptzA3qfWZPMWe8t
62F2xmH60flLGbmTVvjT4NFCVip0Tc7KBUj9qKLnp53mMl8JKzJLTXfGcxpvHa/DZbaA9qwfsogV
nqVenHJwt2lHT+gUC1nfXjpAoNwZb1OFYDaY8NYwAehp5ZRyL7yMPyIeKyv0AKb2IgLhLHvwR6ya
bhqTBdb7O29mzNOZdNfCECQJkLVSBJBbnZDHpRiKINNb09HCzYTFJ61qh5MoBiMLjF7YbHAr4Bud
GwYQis8zQwducd1EnCIM9DXfZf38u2nHuhVy7eLSxhWBt4A1ycE2dlrB96spbHCOGdGWsQGl9JgF
zk10L6ojuTvCCoLUTCVjoYhmAAnnJRo6m1GHEgeggf/Qe0J8xlt+lMX8gcEyQ6ItrxZLDrEdjBBu
SOSIvVFWf3Fc0XS3IS1M6OcrBLjQfAaSNjRC1POma1ktfofGoutDI1yIWxz6jxlLO9b0vE70wOh4
MibEV7w5xHSY5/1tDPRWJPQs8fTo/fUHZ7hNolUSOc9I6mYZYiMKjnKhS3DoF2fBPJofnn5Jwiug
+LjseH1ffGS7GJYPnS6BEswe6YIu9mOyiwb6cCIHVM+EBa76hUaEBeUEO8NjQhouLdN2nfu3s1W9
sP8+2TmRNpCWQWesHqBqginEnDU4TY3ZGQrIshOwHzM3I20ZxREDmENGwmjPljccKUG6eRxq9+te
o3Lece+yIxWpUWwu9p2bDaZeaTR9431oHrqyZLeanMxrwpDOebHb3zYdsrzl1ez+0RUasssuaRT+
IzXeEp79mIs3RQG3xOudDbKWdzR1E/J8o0skB0l49lTD+cg5eLm+4aorZpROKqoLymcIhX2cKEgw
HWtTXC9KqqKvG9FEN1ADRjsilaQ+6CynB1aR5WEqzljSbvK7mBC51Y5W08f4wr6NUr8YWukkZXRj
nufbNXmuVFc5hdXFPIPjEP0Mn29ezq/2P5HZDUMNzrA+27W5QGSzIj3LjJNZ6058oxQ72Vf7jUPW
1itGKeUEhhuIf10G9yYOiA33mtHnvR9O6fQNjRbysr7aD18x7/bAreLCqqlmQQpIGemTULJTmLl/
TeKiPJGDia5cKiFupdkUMyVMrsZ0MyZEFDRgoVSJLz3ec8bxLmD5BE0SVyuhDUlGOmZGwEq4mvCc
DhzjB+9K2L7L+IDxyxoLDfFQEU8ncTYj5r1ZoXgWi6mPKSasCn4vYk4lgXdokPiXt4dBTI07VM+h
yALUwtaE5x2+t6fG+bwKzjR8FDFYIp+nt7F0xc1Ri8pFQcvYpheWpBUx4hcNDtJwHAReoXoUwZ1c
S0nEfMM2aVDlf80n2SoCQ4hc/qvvAmRELAxf+ulZZkLsEABlO5HnnUdadPo4/oux6e+iQtvX0I+L
8T7yO2sDhkG7KQyTUWOYm42YotSQPVTQjrazHeGW4Ne2xAe8YKaw9iy2E2FSbVkHVmibWF8q0RZF
jbGjIzYhjWBsUMEEkUkJi4sGwN9gkLwp9Y2mfxby2XBIeDs4M6AzFTJGhtC2yOJL3oDCj8MV/FSg
YnBq6I0ZsgqshQBRxHagPxnoUYEXv+gOxTaix6xckh5koePeFh9u0pOxEbihXtoKQZM8PQEsaBbp
DyUWRqxXxbOh63MefCbeC9XvQmBZyVoFXDQT4AUqGeCBPnV4rwsnbsDpF6UJvgCcs5UpPGuxhjQN
bhgDKB4MBtdMA3KOyFYkrLmVnDwt2k4Yt4cKIWldPkv1afjHrWjrqETqkEMLkz3Op30QIoXuGdSk
vRjAdFoo4YAVKbXIf8av4CXNhoUzjo1Slqzl3C/89+ga3ZPmZii7ciQx0T238Ml25iWkZLulk7IA
wHOAac6+JGdmypGLakYJFeLdb6NinrEgijPOi4o+M24G2yvP0zX6YnLXX5NFPUUh4Wrj+5KKmt92
PQQCMKCQOXpnh05gWYy2Hr/MPWA1RjnAICxpOejx3y4490OHpTp3CbcC5MLcfS2iKPJx/qZ5mUUP
LEQ56LIMi8UY5mYmD76qAuTS/SLtRwCv0mHDbbEZGoA6otDy61E1zQb2YAF7DNn90O1Y5BtDEnsC
qjPCw/ys85MFHy8LhEP+ta7TN6zyvk35CTtcXtVBsEDvKYJXsaBT/SrMXbApiBGcIsLsrdRVUcPl
QTkVFCylbela3KfTLfrYnk0D1rVUcDLF7FB+rZWwF3bMc/BxbsYU358rSxFsEIf5D/HNZB6KlKUx
12sxx1P1rocx3gSey/SJTv+uOzO2jQm4Cf0nrYuGCOQUlU577jik5yqLdqj5krQldbOw5D6ewuRS
fkSiZAsZRLjtUEVBLCNMyk67XlxZld5U6DDoSk4SUwYgDSiJXkb8ZOlJDG3Hoi3nPcU/iBRJbqIX
EkBx2qhDWWRfszpsfh4sU4r9IOSp4Ie/TXs93ClOcQXuJ+iDBnYo23QHNKKD48sZTTJpUIHsoqZc
+jdm7J/xh+8XJmbqnt2BrcJawyXeB8TwvpQFNNAkUPEpumwonGZu4ptzsRU+4OFrdsYu0P5Bc0ww
VbPgRFtnK/dL5zaRpWPH2seOjbq5NJ5R+ZcA/WfKoe86+D4ifaf/iLNIDBxbzCQOL30vfxKvRGs6
MA5Tb7fb2anOTkq/eJj1cYZ6OGzYwYCzIy6Ukpg2TvXD3qG8C2eyZmFywiq7O7NN3gwkGAH7njmj
13/IDog7ZPmgipBUdKIG2KsilT2SJpvXdVzZnk+UHY+bkSXfJZu9jRckTyMsVovDQ4687hivnzLU
qdw2RMj1bCl6ZI/gvrT40QmYk2d8+JHKAgMrQtJvRjH3eDZHNZszLaLQW4TtBGxi9c17MDQ7KU2p
Gp8dlXxiLLHuS57p+/LCDIOo5bEa34PrTnbQvvd0xbAyd67LN9xj85AblyDn+MQR62zsrb2MZ7o8
qW/kBzLBBCAVyiUo3hHOKXga7E5kmY297uHMWJrCphVto3gWluu2h2jK3A+Me8DBzZ4cmJ7tPsTM
y7GmDqaYoeo9+eLT7dG3mnhgIoE00rkCDtnS+14+6o1zx9nvyZyNU+elH1Qwm9xJHczpOcQpBbfI
au7EeCHks+yoNjcvb7cBY5LCS7M0bga+DcGL3pn2zdOOemua8ga5sayYew1GHKMIxXRHhSOEigde
zMO8u3uBo3JjwC/UXJ4ayaTw7ma7u3sNvg5PSHQDBBtfljnHdXdbXwRiFZNU1lKhKcmZvu441Pl9
mc/VdT7fepnd4i7gclbLyq0CbdpK9WrHv8TMAGqgGe5C6CrU0W7lAtrwE+IOaYm4qA93DZxrNcA1
EjdP+eFFiLW1++HT7XsvV7MwEdWsqdyqNTyoyi0cPmA69Kj+LCwC7GKuDfTMlhsni7Y8LLDixBXN
gfM2GGvjKqBSNKYoqOLW9Db6uuD93Okdt+RuVBgXyIq5k+d2JvfllNU+VpxtokaQGTlNkj5Q0R9L
0/RF/vV1mkgZpWE30U/Hq0vTOhgJgJWGoDRIiZgWMtZBUnX2ato0iVwrSOj8ZyhXMERS/dNsEA2i
ri+s1e0IGUWJEztKgFCLZIokvu0vbKa69CEY6LpiSqF0+GeVwCVxp4Y0xvMjj56Gc4/Dj+IUrOlp
AGxmPGcd8siDbI39APONr37gZqG9AwURbFh8TZjAfSc93BbUBJ4XUWb0iBUwYXGgSOc3fOhqLF71
LQa2Km7HF6rnB1V6bp035Qh7A59FjHOeJTlhvU9cSdMRcyBxqa24PQuDu4aL6G3XxfzFM8BN4/Vo
CXpszMWocITS9gSnHNApcOV4397uu7zxOR33UbOP0wCxRrIiUfJnrBJccQobdIaYQsjxbb1XQBdg
TTNbjHQhtXE0MzkhfE9nl/HZN+MeAQiOckvOVG8JpsDa9XZK/qWYP7iZerTn5mN0c7jFrbfTJgqA
oj53u5zIkjP3YQBCL3GBqcWLbk5uadxs+NMGFDBRFV0psAoHi1bOBVdkfNmXByXI/qPpvJYU15Yg
+kVE4M2rvIQQQhg1vBBA0xjhPfr6u1JzbvSZM6YbkLb2LpOVlVUxjuRCc2rHd4bDHLrv+IOFQBTi
q45iL2f61e4POX0TOSd8LEoRZBPmOSBjGbwwIftlidipbW7pK1EOeuvzMdTgrrOL00h1wwxjOw5e
w9yv8KiplFotOiuJczw6beyc43iGVPLlEw4Xoxaekyp+54WT141VcAD35B7xqSYCvDszHsGJzp07
DYmkLhVn1vBq1su/Jq9wezGekcKMh9+/905kYfBZyPjVdtqh0e5DuEQdg9EPbokiK2JQWGKSggnT
C3GTJz7wHh05b3XzNbpHd6OINOwD6P7Ruwaf33x0QXLWaU9O0wqbVaUnnwgQH8TO5iAqUzs4ozm6
ZW3oPqjKSEf9hTP9RsQ2sHBmjXD70/LKZHnGNWgvrsE7qnhnZIlfQXmYu6inQcz+oUhKWZUMfEOd
8Z2c6TMhotx1y72cxAzyHgIiLKUBBd7KvblP1MpHZyzmK6S3A1oZrA5SBXjUp/g2Yp3wsrm3BKR4
sf/6EwrKBPIIOtuZ90we9Hg4+xVwePAaNjxyZ/tAZl4fH8llX7Ra4Cg361faDpv+lpJsxd+Gmhqv
3IR0ILqbrfQ6uMKSGR6De6/S7YDH596lnwUxmtz85TxW8LGUs15+KNWyxwe17ndM/ZQEPDi6tag0
nhvrM4cGp0Ppk/Ky3yIxykNw1uDpojp9HHxueHVicPeGdPHHuPSPQYusr8L9KUwHHlBYfEr7zeAc
nPqNJauH6en2KXVwPM4oT0Ip4Fw9iD5ZE3oxupsg+6D+LHAqijd23QLeQBM6xkTg7WWcz2avYUxa
JNWAKVTjURICjjlq0o/06igccWKxCd2ad5xRr+ifBTJf1weOWjbIgpx5tSPJsfMPBlU+cBMMOoed
Q0qFvgePA7u9M4Fd3gRly7f7GgoAOHGOjgFoAolShbRTxOaElfOoH1vn4DzDsuFQt7zz11bxombx
KYRmF16asS/fLg8zaPHrRP2Kyja624Q+kf/zc/ZaBgZI51D0sLOxpEg9dxVTHqa3+BQLB2g5lVDQ
ABuOSKvmAVspcTyMcuvhn6N28JrTOqHmCdrveLgYOW7jY64+eKI2aAvvTQnf0cLxKdAXJlJrUycF
KTeYk9Lkj6UK4+wcSRujTu5dBeQCXcGSS1t7DoQCmoSjnamHBMhMTVl3qAI6vhXSRNTbyO6rZpbs
EkTkeGO08Oz2oQjiOj+UtylWVn6YzkpedmHG3NylIMZfbO5Z0vgQtBidIVU9+jskmcfXc8Lr/hqr
OjdHYmU7P29S1zv3vx+ps+MGu5tODHr4yGk1q4nEu8VlKRHv8hz/1GMojPCYFZMEd39o9zWMai/v
X1ZvWlKqLj0ql/AWtiE2Mcm1HWhBG848EFcgRNCRelQlfLsfP+vmfsfJ7KPdXJ+DW7/hHaABZMFx
AF6GNz0PMsLUEzE8fX7uMWh0z4Mjmatgur3DQ/bO630/IwBGzB4ZA7TVwUrGFNvacXvajlFqf3mb
NYEEQ98VYUNiYrgy/wYSPs7WTfKkjXErKx4iheVFPvqtPJXiV7ctB4dnOfP3l9c4E8pkvazHVkBu
lTIhP74hxeEozS2FzARhHC3NNUVkHjzTJm7q7np1+MIEUDcPRvnpoYpSkxIjbhjFacXCpyUwD99a
Uo8hoLTxrm6bFoMOgumNiMS7FrXs9ogQCJe0wr139ZcKgas0yb+/dWDupkWU9luNy3HTonxOsC6h
bNTdkUVACRjhGlS2hmMbpPtjwg2jiYDFUJRCsoNXjsQkYUk5iBK4lYfe2HLLlGoy80QIffGqKAtU
EnWyNanNfONmeIRRBIbVvzuNXs50KIW6FWKvO+Ozn44g7hyV7mb/Xfzt+rPxm8MbcZm0k1/FXJL5
z55N+HuJHhF6Agjh7b1FlWYINXlJ6hbJHqX4hfyIlGUfE4jvRSZccqU+SHu5jVTAnsNJWPWx2zDl
NQ+q4+r3y+Jjv+FPR+olV/lDSAZ50UP/blGQQsSuNNjEVOb20RnBvc5gv5AzhdlPcYVedghSrz/N
sgXgh64wy8JP8GK6N7GoV64YUmN4BTD2wfIBBikWKEvRV2ugP+lm6ZAfsjiDOwvyGbx4d2bHfw3e
7vY3H7ZhCjof88FHPp3q04BSrquKr5bNHx+UXfUtZO15EE1r7lGtWCwQ0xMEALuGPKhC8UalCfWs
SHxd7W8lSHFYMP5OWx1Z/daDRzq+mTbsraI4F0EcE6Y57+Mh+foiUALBn5cw6B7xaWneKR3bG+yZ
JjrVdzQZpButQh+NCOhS94XYqaC8ZK/w5a6knj61wzgGy3mxk5Q3KolokSX9S0t1+hK2CRP5yPwo
d5AasKGLDIRSqKMMbwXZkBvTWD/SEj6yUBteMR2vThaVha8G/84S/0higJ3F0qtknSrGR2Nh0pQE
N9ipq63/BF/V6PV/74LiNOlYBeAWx2/fJieo5PwuHiEffeMyaK/hT09Hi5v0Z0sOaVsZpl614rzH
VC4BhhVclyido1RhcGUS2ud6+9oZeqUGA6wok2ch5apCQCiFQcCWe1uMRx41ggbdTNrOmm4slfwv
qjICiIGOo4WeA52KiEtwCsxHtFM5UyVPymIwYmjDnnzDp68RA2DGVMIqcN+B/IxSncJYJND5bZUG
wMqkrPqchx2vwdQwoRhOzjg9pivOAetb8CUlYyOi8QYWRzRN/Q8qpwIwibtwehTb/vGQF9Kao20I
HA1eH1gafF96FaT1I70ANYzSUgG1jx860uoJGUj4FTL/ulbpONKl9bf1tt4uPo+AvftU8NwW8ADG
jpUEHCCcPYN+c97o1o1gMTqlWMPLUWqmPwhRARjAEvU6iJkcS7Nw2OyWwaiQ2zBLjI28OtTdWStJ
uWk1wTIJ3emwNhVUvt2Lk4HDiRABjsIXWY1DmqQ0JoUGscO6y6IvqThQWLgTmsI+Y3i5oGkJudYp
Kn2cM6IL6rCl6ZlgFqYAyPJbeUQs9Krh4KHL9h1KSi10CNS0mts+WCm/rgRzBMVKjB0chUvwCXIK
RcTeDyFBkJIJh8FV4ff0upr3Dxwi7SmSv/cYFBfiHm1L1JB29skphuAU3yNPrKhiZUMUcI6g7D7v
ShRdJI2E8kRmePz+VfKuUi7GsS/BC+0jWM/eYbQEqPBugN/tPuGgHPh0IjXnTb4hmfNd0F8qfpj1
k4wbEE4LVsXr+B6ZFuq4J5BMwV4sXIG7PehO6B+GubfH6cBcJNhxRWf4YCx2A9wLrnZrqfr0z9Hq
vnPixwNJhwKjkvJXEkvUa3DF8ol4xsKQ6J3+VZ6IIPswTwj/5KzmIH4f7+wSDIA++C8+DJhqCixi
btaSb896gCU9PDDfMs88dlaIBdPanMCvCSad5kIUSK3qlm0D+7HIplQO6XMyWmDz5EBTAo5kHpM8
K3bQOJL5aOPevEu3PGViLV/MOsTOaW4L1q9wxc1QCDe5FPGF0meqis7l7JG+cM9a4VcsXJONyecf
LHYk+URRktj2c6/W3RkF+slTyyiSzJKX58sybgz2noMdTdAhwrXh2A9gB6wI10eFlmV7eA/0JD2Q
JPMbdxgio7gBnASgC5bToatYuxNp82dsM2k9Ukpjs5xZog9C+Er0ZaczM3dXR9KYHWW+/rXJ8dFW
22JU5uzgqzka5b6O1Z3LFhLNhBZBI4p1X13hDR/QkpMsEKkYm42duh+CoxFftejaYEfwQWsFXEoP
CQxYGfAicC+CqR2xWIdHJdRisy5p23YJAAEftuzGUrLekoOR+rCS1HGK/aWsTL31CrXFSbqbI2bt
gEmygYWUcdqDDVnMLmC1+Jnco+Dq5MJCqWkeBwcA06aZsbf1TvpAfoG0MrKHBIjD93TfAD4Og4R0
o2Cx3HadGi3XfvQERwIMUhjhqQvVUTZW4sUCzJTcajX08Gl+6YI/F5gbTyaWAW6QnIEYrdZpGj7a
DI6wjaRi/FD4g8mZM/uaCjcR/o6dUjdvfgeqMMVvR3xFxDWBpyjHU3EALN/H1DnPUYsiP9LZJKBl
s7j6FjfCTuQBlsycaDU6j3eDJwU4FWp5wmyh4MnQhGEjhXQG0EEy2j1Rcd3ZH6wSJ3jw4kgRB4Pz
cpPOfgsEBrXqMGyRVdsXVaz/Re/84QrelzXNdnxL64hnT7NeBwCB1AoUhQ2Xyi9I4pjuWShAq495
/wG9q8wqswcsqS2jaV7B6e/yH20K3zr3Gr0PvQx0M9zt+woiDD84J0QJwWH9+hQbAMcOsjTpAmjk
I62p59Mq0xW93B96pMGAtMmTev/o4pX7DXubQvHapp/BBhwgYmjvifLrPGyNNyAv0xZdmbUZgyWu
HeOOXhGKYISpteDttGat2YYfJPCO1qqmZ5yrXQ8y2XGcsSswESQkl/Qm8S0+ohad6SsigKMLIxs9
re0kD8qUQIgHmUeEoNOqPsqjDRaFGVRkKGTHuffutbo1hh/1n5lxnrGeOYUzUOymz21xdj7wvlH5
BCgV9aVkdxK+8N5qwKAS/TfvM50EhAxCGcdYOawMOAUE6zk+kIHpxP4D8GAOWCMhNwAOXikhn+J0
MrhCmVChBcuTpdBOyQR6ujGhod6RaOfX7I3YMfTSwnkEnxeuzZwj7vYGQbAeK8PKxlRR5j73dOJy
MTTyOwc8iDxixsvOK1kmeJXsq0e3On10b13CQ6VOVkJlAvwZjCMSuKlD3CreYnTFUouo+raXV+JN
bPqW3JCdB8pQ5+sZVRSjwvMckMCN5WZ0w3JwOcZBDljHX1ZbYWclunj/bGKDjaS7Bj/lMfAyXSsB
rNKrQ9d9BBkGneuNsCUccj5AB0ozQ3Q/3Ae/CB8/XC66uXzAWg6/XQRYMBqUf8lf0vjGmdT1l80l
RSLCaugxb8Q0KYexiT9gwLK6KISw6tgwXB5OTyUfzC9wEpEDZHD4GoJbSzAxAW0GhD7compgHxae
VUcuEgcqvIF9c+nWWEbmWbGnPBVr/hkfuVLViEA9KE8BPolhSdjjyvM7mmyfA1tKDB9+KsgQW4gi
c4M9ha3USa7bSPBj4IX06wooaoExfLwEJE24cIcixyt4oswmhP5AOvLAh4VgV+ySDE5Ihs/BgBsg
MlTlLQk8qGQFTRnoh6ozzk8DmsHwKBuqhNYB8IBRxP9pHCjoSgQ4giuEOMGa8J+u1rRjXKgxvix6
Ll4IRjM64G2zfVVqlzCOFDOETFJ/v4LeIi2NG5ZEhoKAXZeiIsZ29iIcFOOBFglXBbrDUHEHp2gI
eUVQN+4T5gtxVI4vgU6DfcZiEkkXGGbh9kY1sDIWxn5Cd6WqraIcb99jGxPGaLnYLGxYUf5HCsHU
6iLZSlgy3suf9T7gjVd9H1COwiH5O5scbKgesBYCiTvALjfaSTRFo0x4CjFBRAdNJZG0U7cHosUj
mhEGdmFucA1oiuAjFcbILihq3EHDpRYKYJxTosSB9BkvQw0SfJzj8CDMyciHGF7OQQRFVdLTZu+w
QQUHbjxtEoFnvDtDPG5+G/7ZcSE4jhmiQubgpEHqqMH83VIorMdyJGK1MpHuWiAYOlfYCCdD+lB2
6jA8DeEVFP68zhHy/RE8jqV24dZy4xZ9S4ydZRtDbAX0VBl8M25gjDc9bsykgAU+CmGOWiA1PlMy
euSJjyBUBgIV9GqRM6qw29UmlCFQzkieRIhELRMtUpaIWYKihXGiPVVXNr21Yo+MyE+HXMG7fI4u
10/Ak8GUYDp8jPIbotVR0JHCWkyCEqsOb3A0RxDpuh84sJhSi2dLoZdQC+j3ic4ZFC102tSeKj1x
KZackSer+EC2V6+e5ChFFaJj3gutGUAdYESmmfs3ZtyYtVjtjveuBLXoRU32LloLaGikxyWCv2hS
SV11G96ccvLGj9g1ujOlCUXvN5pM6mEtOV93MDmnamBHYc2eNF0EPdVEwlxLeqs0sFG8FUnWqd1W
GmnItayfQZfuCRhCF46l1IDr9kjmFysJh/mgGe5EO/9ANXaPVkQREhFdcVA2gbDkI3tddoisCpvz
4J1y7E8DMZ06VTcMktNbKuBr8jPiI33BYSX+umWcCENYnJ92IAFigbMQfmBkgGfmzpzhJHcMC9Vo
7oWeLUQ5KxoBAHWETlHk26X7imCwx7sZauHlqUxYbjrVvJb1e0ZChlukx1pataVCN6Z7DyTli5QM
5+3DrA84Mo6wXw10uYQkjOCyaO1wPboETZOhVmNvR5o/o7Sxg93MulROXsNmceREn6g5nztQt7KQ
6mLXxU+Qn2DIfkoomVnNoEqBp+EsUXrh4Os9a6vSMGflIqkwc7fmfHDxW0ih3Y3nRMB05afiKFBs
uw/apFrON4IWBzL/k5FPSxn4gDwP2IpFoFjhvUWVUN1oiZW1alStFFfzBR67w/njXGSGla7oCVfw
sIqJR5grl2aluEqoxNcBvB0DPcqiwwhkGiIRsDb0NL9FaKq0OudvN9aq4izV1bXx4LOFW4Z90n2W
W++JbFrun8A+EmXxHT5cllJFBiUa1Q9XV+KDYHnaG8KH6ARDjNqseV3o8z8jEl7A92A/FRRAxMya
iiGiLKvmNTzqlAfrhPP6l0KOYLAM986ne6XEAJeStAv+Zb9EjXpMGAz/QqCp9jX9Z0HNo3LY8J49
Wk8y80M8UHWus5ZXSqu0KezAzHuP/ue3vYbOiQfr5+GxbdX/7k24bGwRbDzVhx9kift4mguLSak0
OI5vS4UJl3RbNips+qiREF7+3j9BtWHOaRVyL/3n27+0MS3zWF4YbkmVeajrN63RCvDOdatzIz4C
JpYnsx/ICEI0IluCluVTJQ7Lv2VwP3q4kFG6m5+5mc+JVzvRLYXfUcZfRsdewVjJsO0DCkmXLeUm
2LCZylu9WrhdUeA0azC2vE7u5H75bJ7axhE2b8Ac1l5leYTl1HKO9vtsvouXgwdAzn3b1/GrX13U
Kf0eadrtUfOK37MSQd3vBupYXS2FR/sWn5PP6Bbvfx+jm6+mH+oHP8y0YQvmKLt16Ht4New7akk7
c1+nr3CLJOjqOXlDSE8O8SGGGrR6nrsvcC+m7gJvbq0aQ87Inq69ZidqU6T50urmvrbWxT+N2n+q
8T/t0qpBZwmldpyx3GoWZYtNcvPfk9JPefIYHaEmfSBYqoijtJOY3omzcQXelsq556i04oo4vuH+
l1dAaagY8YXegg4SRLQiB3f/GDcCZFlBWaPNlNYQu/4DwEyXcoPRdBpYB9g8mUPIaPfnwxpaWfhy
qNHIpv7NOYQ/FbROb7TqlmnsXSIORU9V/4yWaW126BLLQawvQZEADQAeR7ZWGAC7ZOM9J8/cpmRq
MUIrEHSFoQlq9Myz6R5e06r2ofR/4zq8vd2YPmy3dZdITfO3/dtKcGSPdB5/0u3woMrmA/7fbnAa
UpU/URy9BmcDJumbnuBv0bdOFwU2hWRJ4cn4rYGzqZLdowgL/SP05SXJEjNeASEgAAoUkuNN4AWF
9H0I2If7DzifoRmzaK64ncXX6QyyEXj/YTHvizn/pqmOUAVW5ddoQR+OthF5FP9K48TzadJWgTgR
RxbSChnjkL6KHhWKgMxrPwlF9/syIvYKl/ynphWrocyDWvTrjzet0GivnnH++KDFAhR559fc6VTc
fp6KC8k/vYAdA+EjGNJEDaJh0BEwPIYoDbf5bTOa9zdx7U9YZoUiBqOFRFyUyBdiX4Dy47PkDKij
40QR3Lz7V3QJay4TINUYA2MguEy40s3oxSg9CHjuiRrFNWxSj4OBbJQmVQAgIf/Km6vDM/sC6JwJ
ukDZPDXqRy07Jq/9U0mm3mccsYdukg0PqW7lkQYkdswPXKVTSsY6bk5hs1GM6pIPeO1fKJ1kQxu/
OmrY+1S9FNu0XDPWtxQMw4SehO3B+ohSRTSzFj9IGCa5CrSj3bpJKFfFzAih4oLOdEAopFINg7KX
CxNsE5tMBf3TCMPp1IByHdLOEbrAYnHqhisALcjhBLdkdqH8BC3XEzDmzBkOGFWXMa1uk/RH/1Am
Kob2rN02qwR0PubebnmX4dXdDil0s6tUnaA6jfURA7wOux6LR0Ai6PJuQFABiSQjogEPOjCJBMfD
roSoX9s5VeJbjHUhndyg97XpUR/sHlU0JkDBMM1dzrf1oHQAkXScATXAmaERrgcBFhBEgEcHolaD
RrLpfNT2T7m1G98w0RT0AbpB5Qf38dnNZjQZ1ECdCKL7yl4FwR09xlhr2rl7dTcDsk/riWelpi7B
sRiWv3NxOM0OkUSVQB+PpNMD5QzcosFzzSlebHqn7n75QNEzBjOLduPGxd5zjS/GbxYt2lX7M/xs
yTXuvCtsBTTvYzAc3JJVE3tVeTLYDd69RefhHRE43AiQLqhfKWHudDQfiaLOc6dz8TKsqccBToKi
OwB1HmI3h4hw7h2G28zc98+DS2ZCYcHp9qtIUswEu25N4sM5STUsHXgtrfEjAGhUfLyjtoU3K5Jf
iCA4nE0XWN3akXX9q2gTTylHES+UoAgamQgEQsZByNkGFTiflxh/Zb3HrS62x74OIIUcpvBeYNRk
R6NE7Y+inE+c1CFf3HkCfKnu0/kPSI7VpOKudveYpQYEV+GXkjNUasgP0T+UBOiEu5gHx3/5Uh7y
Rjgk5q2Ja3CgRTGLFBDO3Qe8ULXwH5zNrNY9B9e7sccNUzcQAAPD6v51DwADAtCPrFmnAjmbaIT+
a/brC5N7Gp4HamfJy8Zt+J512sYLrkiFNfnivJiJiL3HLWIXrRWI6cNqT7MB8IXQL8o98W15QOUD
WCiFxOlD/CotPi3zPj2kTaQO9pySvXMBCinzeTv7NnyCDyq/acbV6YlO2l2PtwEFB8dlY7YotizZ
VrM60QdIa9s40+5SYvGh13QJI7bUIjEMNWDVB9Ozzs62T9PtmDsllFC8SGvM8MB6Mg19CA+dVaiI
Wl4EDJvBwzssq7+QncBnhP20zEYP7O9F7DnLCYo2vXl48d4ASst63MQNU/EXkg2jJ2b+O9xyES2K
Mh1ZFTYKOD4B+uvVEq6MzRuLXnvuAQ+Pdz2q/1HWA9Tk/+BoLEAglvse+JBgiLmwO4iax8JIMxEc
omiHGiWjZOkaO3h06BlrCGzsVtmVF8MHr5PDSNsT+iNoPQfXYxZfePuZAyTsEoApumGImoMc/v1m
Rl+Q7Ef94hyBLi429iMHHGFJC2APW9KJCPKI6zomtNx6XK0Z9d8bOS3ETBqWGxG4zi1luPxw7u8G
IkQkqsLS1+pvUY3qqVcwrQeHlyT7RLSqhcsGNqYAHiiNtBJYvzJbR+IF6hMUOICxFIiC1mH4+A2s
7PeRChUEZgIohAhLFN3tw3Tuaov2nuAiKgxhAs1OtwNeI3oikD1JOOATFRdAIKCE3J3rabD4eFp4
zZTZwZD3sikslzBlIg4g5aK8sqwyXI9nSrWAz+R0jKko5UX/Aen2EHOKx6JISebetA6pnMzOfE7p
X4S2I0ir5qkHSONDFfdfOZ1CfeA5/WLvG0ZvNlJRFG6qG68SRSIzpQ4zzjiZvGoigkRo+doAY+Nr
giyAV8tXQhjzSSmPEGJtSWCL+fCqzDM4AL6B4BGD9VOeSv8VuTP6WAldOsE+nj3810vpiLGWM6RY
LTs3EgGeLeyQ6IC6FEVK4LBOl+wBTukOXEV5i7JpWtxHZVhGS1HlcEdc3JqDgrnEaMro2ruZLnzr
HHCFKruIN4Nd72J871TCK5y1Vtro9t8gpe+xDD1oFZ2QnEdcznjfp2LD8GPYIaQhqaL+p9vy2usW
xoYo3Wl4HRLzF7xGHAXMAC55GyuZBR6bkQtc4EvWoGhl3cP0MNUIVxQpUDRjhhpzbDW4SIt/NmZ1
eF20JQJToAv23wRaT6z+OQv18I9Rpy+ybdPu/KIZicBcWpqiTXFpmpd1h57tM/k4UjQwF9Yn1Ig3
/WyIGhrzZ6oeYhTpjUmO134zfQye/ejGFwqifyV3N336F6gO6K/6UtpHI8ra9WkgQbqtKkF8dOQQ
2ipEF/ZNBBXmZgsVqzLCAchF7QSqIPBbIQnuVxCMqI02f2gAB1soxa+fm/Ri8t/qzXyCmGgmr2S2
0cKkLP5yG0WntJo7SnBZ2l7OQ6XnApECS5KDSPeBqh+7CHQjRExfsuRxwzo9XuVJjVx6xnzT9GR9
e/cE+JzYhrr2OXgn9wTWJvSq2wjUhF+vELUcdUQIPbipUqVAvGk+fmH/s4nWHVLHor8A7BIG95Co
JFtfOcK5/yVJe8Q1tgrBT4O6T6NLuu36M1AV5PGZuLP+JwfeQRhMozY7SMw10cF/YYxLQEvowkkU
mhaqhvWZAquENGve0G5vob2DLm+jLxXfN9QvyNW7CS2rgDhBrV8bwl+VLvrrBwEdDaASlKQzK71g
lHlQ+4VgGzR7KJ07j62lziuUhy0BlfNJlc6SKll62X5Hs2Zwn+wiJse9LQjdZ6OJDHHl54jcymkE
HMyE1QtQEEU1LZHKaRqoWjfFLn3BW2IZKmHHmU8UhV1whUfwgtaSUqwtVJ6aJ5DHcVAdd5wnqU1E
PxFRRYOEc/GetNEqGpGMNplA8Aei727o2tolG+iJLeNXeMuDLlVhozv6WfAIGvpKeT63Zur3OiDy
sqOD/+LQRAqwL5bZaIQvNcpUJAM4zzfihGtPsHuLgygbIMOLR+XJyum90tHoDtLmkGYhxfXtqwO8
4ZZ6pCZ+ofeg7EvDXe6wbmgmokpdS7K6pdAfEOA7bY9qUdEYWotOqVoq/rVorTo2QcEBdgQDDtMR
gg80ul7YicQ7vMcVKhr5Bx7SQONwH92ZToVM7ctksSiqmm/4GxX7PY1vX0v18bXzk/1JPmkzQaGm
f2c+yao5KIYGU6UhzIyo8dLWPsaphtWAocMOglCM2nV5Xn+PIzPzoNrzv+3vdmc1MJq5v5wjuNwp
BO12TgXos9ukGsuYmbGEbBDk4Cg3gKMYWLO37xQip3Vmojinny0aDeMDxBGfnmaM8Q1sqv419r9E
apffM3Lfkxq5wvSrpmEfaSPcgFMD3Ltg3pY3hP8c8O4Shhax3LbkLMCFbrTZEXB/Z9+I9CK+divT
e/Ad0EYwaEstLNn2+LffEk4NgYDZZdXkYlaHcDNpSfK7ivLU6vlXg8jNbses0PzYBqiD6vk0N8nl
RTNi/nMLm0EJShZ1AYC+CnFwZYREMf4AFrubdXc0o5F0JOW/I7gaJpqlhWgPosz4H/A/lFrQuxPX
hqldVmt9Y6gamDJC1oS2EKBBBgA4mdjHxObNhBnGzm3PBaB3/g6ag/sf07Dpz79ZV9h4avQEe110
VpyCJkUHtzx5RxtQzNLysLpNSykpx4dkQeV21iiv+9nsSUD4YQcrsbmKwqE2h/OgirJPr26/+hfn
DuUFj0zqAYOzVytTJ8z3ZnVv73pERxB3coQ0Y9KOJklXqe6KI0DjcUDEybAdaiXfHm/iHlFrQ7OU
TXuDocKZLVjFNmVr9nP32TsG+rkjQStVEaq41MhLkwOHqD4FBNmMxZ/4xxDbiRZBA0WbMiEiwr8i
eTbsKtmXOp/moxpZGCCcSg6jNq1I92nzd0cwXbeEHJz+xCWszObe3XnHjE1Kd/BjlIcrVlIxJHMf
adMnFaacobhIiZAON16VEHNn1zht6vvLDRIoiAxYCugvPNgjOJex1kvahCWIEJG1b8Y3Cjz1adHM
Q2mFOIfSIYgOqVvipjEjCcj//4VpKmaponFKb13qHytYI3NnlVIPgf1GGZmAReUUxdNEQcIBEppP
jSQhIR+NNERUCRjsICwkjQMySSSFtNyMRiPybU6F53dIuvkcWAYKWfWPKhkSrJCDnCn6CF+mFYPH
NuqPqBUp8NnijAgXSeS5eLg/9KEnRIwuxSB45Hye6slE0VS0xVMoyFBsqdqS1hCbIE9hXpIovYY5
UpS/+WaXC+bVwgcwW+ZukHeTxF+t/SShaJEc2QGkzhR+2JPZWk1UXDCUNQXCunVVZ+Fu8cS2ND/p
ERSlbr8ZP9C62Qz811L8YGo/MFdYV5qn2rRPqepRUyuW+mDbPIYSdWT9bU5GyLqrSkRciNG9LMWl
3Ljqa1ut7g4qrg56ijcbFQjUFWGU3q308gd1IkSDGpPe6j1/Wj1a5KikPYKVbPIOIQqRG8UPgosS
Ai3zltChYCgD+wLqPAvS1XEN3+A8JhKgGbAOUtd+i9WBEP1QMSWLwe6ELoT0uRYGMIQHR/HuF5IT
lyxQSAnQtadiJjxsiM8cHzhfpCmrugU1FFY0lCLKfkID9bD1c8I8RKMmwdGPqmx+6Yr38zHW1OVE
sNzBPtqDnXEblAl5O70jv5LZT/d38tv96dKA3u+zbzmUBkgNF8bFwA+qpKoyKqk4mhAh1SdXf7P3
SiZ7kYSCkp2ug6SbejkwA3eQrJNmmHAp8DnEzBGRFVtKZ7jgLx2iDRQSHA8PiqJji+4K4e4VDjx1
bCrZ0EBIF5vhyYup+4v3yhd7oEQ+/G9JIKCZ3APNo3On1nsirhyIkkI5sscKAZJpi/DKGmcV/Ejr
rDJZK2LDk5+Z6zUVh6IQyT+U7BZ8j39kddGs9IFqAFQbcCvSE2tx3PRzWnkY3akoSSr6gxVFZc63
/qwvjAav59ZZ9gZxAzcBMtP06e/UBWknHlL9PxuXyEP5JH2W/l/3afFcgd6GKVIIN4/r497jmFPE
GS+eSmEkNjpry5FW1/jQOoqpbGINdmP640B/V4AThii23H3spuighAXb+Q6Tuk5utfr37GNKs3Cl
A4wSuGKg7xBsGem0YLcXzXX7CEK4AZ+W2eF7JoqhqDKFIAsh5mGLgl68NJ6G01bwYQhD1UGlh18M
ebSyEURnhNuF7d65BOj5ETLuzEB/LS4Fy5b+PaJKGN/6QEnH6Hf9YMU8+/wRKnRuQ6cFX+b1b2va
Nk704mo0wdVflMMFtFrNE58bAQT3m8ll4m3jkqtagbirczRgwk5vqvcNEEdjWj3qsLytxquDm9r2
2ZfIqQjjto1KEmECYl1tI4j4gS/k7WEQ8POLaHyyGWaimepfNC70nXHRMl6j8hkx7mblhkxoR8EN
aW9G9oCvoqNUcMUJ4dT+ChNd4Leepj1FqxXVIw0sD2zaKekytmvmYsofhEWjGOuEek3HbRurtGW6
DLyJovFwOETXf4/Wyx+XxZzzLZcx+ENC2jMp3T8tc7rgQSDUqr5/1oq2fu51mrqwFtdcoG2jjEvV
2dQ9Sc726ovmXzwaafekMXZOib/I2rDkIaKzcHDlbwbLyfozNqIUsA4Bq/ixp1VnGhouREPXNXT/
zG9Hgd4bB9FCz2AXt+G689CixYExcqwgY92GTDnl6hetgH4CFQKm0xAHH6do8gT2kBkxw6EZsCxc
T2SOA5ba/vsjE5JaFCtwsoeDP9SmkChmTquGZzAfErldlv7P8/SAAzMYatYM8tKILDL1yWwgOc/X
gJcvUAjCScdxmEaI0CFSQOHgZIPBFVz9IU0F5oZeqlizZy1kEnmcKDUPh+PFItAD0sZXYUi9D9IM
qKJLjKYl4ra61gt6FF/jd/D7NK2BpYW2pxp/K449wxssEbb1leYM1LiGYbp6sdicWGIM7Ko3Uqm1
p0qsUCEKVVh36oE0xvVnDo1ZDPCuum2UQmiVhRoido2UNKCh8B8thd2fXq/fd0b+CA99Sfm9D5gP
FCNRDXqhjB80iRAFsX4o/vecUQKSh4n31gRHNtZEFlK+RGmPSDZ9HP628EgJLeExplTsFix5ghmD
1CrOlrwUXFvfd10Xw9UU4YP/UrWbi7nPHxMjoRl5jXFSpUMO50G8RP0ngLhU6qXsn7blugd0Y0y2
g5s2DbpsNBz3iy6ZTvW3sBXZSNuxoXOKBgwjCzFNi3Gz++ntRbEXYX0xZn9CqGBKwB+tNTwPHkIU
2i5GlKTLde3QNiPOwc7yhsF4EZnmUGMTmFMtxnthdHg+Qp7UiqNAjRLQOklW8Ef5WbrBBp7HO3Kd
aeJimHGvGFluJIwwMH9DkR4GvDd2M3RDN+F2OR5ocw2HdOSTUTHYcIzUFhNMsDbS/dKuUmvNBanr
VUzg1OfB+YnhcgoTpsFGd3WAFlTlm/3fB9FVwh1D/ppOGTrJIRLsH6bTFEushVMDAN/ESNnR0WdE
5I9a8BeAGXRO/2uPKISqc3Sz7GBo/rFanjc0mUy8kOnY89ay1SFycy+Z+VQSX1MUN/8tUmTD52Mk
ZBOZzjETbMaBOhvQSzeL+cXc5YWyFJeom+RCWWesKRKdVY95vaiMMBAS8meCT7x5T/Jqv1ax83RO
vgC2fOoa/zYj3l2dLPh/w4cwW+wjtpnNiuK+Ce1YeHkthN720T7616Xy0SsCZc/ojhHPqZ+91asQ
5j2pVpYGu1hGX6049eIh5wndLvoHWUK5L+6UPcl5oKykUEaPGCiZkt0K/04Aoh4z+WyiVYJgju4q
pgtBYWFmFnzHzZggFJ51Gwa9ohbIbmPBrWfKPEStZBeqqt2IBhIITETeX1qKFT5LmAKK2DuByOBU
tpxCkUPawfb3itgQjQ/0gHuKykSh0lVph/6z2C9DUUdMq54iNEtgMv+gEGEVp3FMvMOnQrpyE44n
K8raEpavoYtdbE3DbVAdUC1SIIX2fsyiMlm1WKanUxCI64SSCREfS6PIGntAoK+b7phxoiuiPGVy
zGmOhxJ2YUVI9Pj8nbsWl3UVi+VWpXgKywRTcqF6TbBkok8VKKRSWFomBGrQraf4VaQysqQqsZUi
KF5IxYDQD1CVVI3V6i/F+7zDcFEXFXCKHha5QydKIAwLK98EslexbrfEmtONJxUGTJxCZxo8+VJb
BQkJ7Vgna4lywqy3i2YOVEvMoZoM9aCpZcBY5xHRRimzLLN4EgP+aBJmKbJuRCV+TvGxqLZtYlXw
dtI7FsPmeezGm7GCP5EEtFyKzRRkC29WDgj+3eOSoR3zCq3E1VqV+P6cdFx8PGJROjKpfYpgqLKJ
HrEoYIKxYaRAjyM3oe+QC2JXxLECCE2eoIONLw2aY4xEWaPRGUXLdxTzUCf/x8/DXKSccQWv6svS
e8sj3WD86dK0YxX+aqcptORJrv69+ynZTOX4NK6d+Qc4wr2h8Un6+/4ji1DICUttl8E0lgZYUKrH
KoMFJ0RJEByYcMcAheIfvwZWZIz0If/M9HNNxZPGv6agzxlwokH21S6GaqNZOahQ/k7a5oTYYI67
P4z5EcSJnhDwkNV7M00K+IUhA73G26i9idpOLlNjGPFR+AXJTBbOnjiBOUp0ZB0ApTUnY4fL71ht
2Hxz8/di1QwoanPwHfBXOryhACOuQvn86/4yzkIg+YBeb3HdUMq12/AHeSOUHTW2i7GTxceMrw4i
Siy9IgXFCBcmvqi5a1s8Fj5xxlQL++WegivotpZDcxMQpYfx8OnRtO8wyYWHKNSbURpMi6hiyD0m
XegeIN3FYikyG3O8x8NQ4y9ZZYaMcFP8VW5QoaJiV3RhWCv0NYdClv/fGLo3dj8Hm8f27X61Q7Dn
wfBPQyeQuW7b6CEYaBWDcC43TJigZUxXWDUWmi4oYVKFT6Iy8tB47hdXcy5YVkVshUfgWxc9Ij58
GFBIJWi+0nB2hNTz70t6o5q5rOkDhLo3soyw3E+xw+g0qmNSDk0ykmlkR+PFUCOUJJCt6R8NpvOo
g06zsDSNEUYSm4oZAnxv4/CJ3FDRh8kQAjzVPwmoD5E/c4coO+5OKK5OI6IOWQb4uDo4FT6wjIhT
jciwWuxCmvJQM9V7c9Pqpy0yAQbMsFUYMPNkvPA9ZSpkwjBOyhTtSFMHNtah91dlTTXgRLLalxnC
pjwOSCvFWM47OKY2TIeB8gemXdy9K1MFCDEq/+PpTLsS17Yu/IsYA5D2KySBAKGTTr44ClQaRUBQ
ml//Pk84973eOlVFKSQ7e69mrrnm6r+V++7CCi3te2s+8lAZW8eGap5gMgeoeTOXjuEIPGG2L69w
vpm54pe373FLl4NBoAwTAAI0N5k/myiNPz6Q/GYXXmoVpulQTarBz+QpAx//MndVEndKYuVkIW3A
lFn/mWfPoCUGGcVZlLvdCYxPYa9z5rhIZsl4nLllfsRzYpIEMSp047EfVxGwKETXVN37OU3Eusz5
vnBIXBGOJxecfgy346blFhpG5eqS2diZTtXwzdjw9bciR/2r/rAFnD03KT/U+BjA231743WE4QYM
BHbcjboMb5NtY8IVDniEzecMYupMOnr+5ofK6fL5eenRqKfmZ83IJDeUY1H5TEZtfXI8+BFntTyn
z56T3QrHXfKusB7Wx3VyGVIgQkB+gBTmwBlqfWDiSLi4FmwG9+qUnyYhJHA6V885ff7gzc4M5UKw
CuvsamkfeFFT8TARDvbgJegE0alXamIheX4fLi+oeu344ppg+ZrrZEfXGpVBB7p46ao/sfuDVvhC
szEFSSA7dCWsaGLc+YLbYqX3h06G1MxT3ydUwbk9XNwGp0x7BBE+PwfKc2+OcIZmCFvqoajNWOsm
mIc0I4m7MXx/HwIu92yhtEoKIRSvqRt9XxpN4XyX/f5fva+PITQQHBTvG/bBRH8jTqCpWTwaobXF
iLwgqVLggaeIi58jDGiGwyxWyllyqOUy3+rlWiJXGDXAc5DgtHvkIVE0V28hgfmUEpb4MKvLabTW
trsDTT3E8+hgJBTj2jZESdZ+uSxidUkLknNobWSRpLLTYvn8gN+4QG5QBNSejw21n1XcR+cKik2f
APIFLfpuB0syZDUEpoxnSMRWYlAbfLr6ufbFT5dL1QbKqBYRHPnpIKqgz8KfLr/8XOOMFN0qBQ3+
UajVbGuoh+YyRbJZOQMjUzKvVt3P1H4hgTTDaorqOB33UU1HecOmctF16ftgVwR7Biq8FTJlFi9T
8NV7M9YVi+PquRyaDB9BsDuGNgO+XXxSJJOgjfcgr3r1bfLxO52Hj6gIfLEPslCnjKw0/Y2Kc5rK
PzwAift2aGc1Fl4J3xsPbJA51C+zTxrQ/wgySDdwA6YOhimXaIPuwRb5gGQVl5Gtcjrwz0c1UXbZ
lf1fzOqbqVBAWGMQmy6HIqJXHM46VSGEv4p2dAmB6jz9/ejPgoBkYX5eSA0OPEIgDA0ok2c43Fxn
lg61Kn2h+04F8ejpcvqiwnDRHNUPKnHhqNcLIgFVmTHpO8ygkMEmHVUloUI2daMnHkxvesZMmH5S
/tmjU8Jvj4myZfSF3c7+jv7lXh0jCA427qArPDkThzCAAqtMWVjhlHQYKi+ox3icHjHE+BAiE4rf
uAINMx6n3uqzW4dsL/eYbcA70iYTelIW9s5jLxnzE78vVYU2RVJSq9zYjGz616KNQ+A+JJUgSX7z
VGsN8toyLxyDHLJQQuTlBOIhABcwbF8cMftcoC75l6pA8CQ8CLXpFCWH4CXsYkTRIGI2J8loPmp1
x+BgmGqjOKO3jw8NLm56t9TWtsbYXaef8UcS2yuI1j9/4Lv+xhwqHpYzt9bhTyPP0EbnN2AYtayA
PeMv2tnHT8A7GNiBsUoKFun0z5hW3Geyi3bRsVdgzLLztwrTL+LPHYZdJ6O/XPGGGH/+Tpbrx1J4
JfjDniO7jXdzjKve3a3thTgTCBXSSYD0tv54Dfb1ciAL/kFcm71eSSEG0L969x83Mq6P1ZPcBc/j
Z+PgbStFBUUj1mG+zfiNxnPr46fRVJNAsPCrhkjlSLbJU5sCKdCb/E2Exug1T5F3yjKmJlhnNJYU
NqNBYUPNBxCIPXUOgIIWdMABLo1+G5oZjZnG2DSM9I2KgrjTPEqCdoqz4a/aQRIhB76p5d9/oc1L
6LGACOJPnxbtOniTEswxmG+qpFVQpvtZUClAJQ/RFosG2gQEE8ggzDH5+gN0TvdFIQY4/WZa+GCg
QC4rpw/mwbrgOPwcx+/fCydOhi4HhyEnzLWu/+uS/8NtRdkM1h/CsHTUZaz7y+0hK3wUy9L6H4mf
tnsIsraBToMb41ZQ1gtGMnqgXMHf8EDo8XrocRAnAarN8SqWQkbYPw2yuSbLJs9S8nUyx73s4VyN
oQ9R/5SrZ9ua34oac+LsCDVu572SnWEwQ3kEF8iSV1JIvzZoJg/jUXG64CPtLHHSus2LJrKyMJAE
mfMhc3V5q/Td6eLE/FAIlt8k0QK6D78WtETM7XfMIxta+riFB6geN97pHpUasqWUy83iMbUg+s4Z
5sNzNrFvTwBROV76RmxVo49tNDKD9pmaWuL7uTldHilgby1PjEwYWlODFn5Eg1YEAy1qQ/Rts5Bj
K8u6JX2JRSFFrHwWlg7JKV+oJLHMX7ylCnQWYM3C/Q54yFYfR6N1/dZdxAQh8QiBdDCPlBJBvGJt
LAZ5ISU3VrE7VKfaJ20VMr8BVPBHoSIsP+Wv+tJ9pifwvyj6S59exdI0cB7kAWSzhaAWA6ZuGTel
fOFPsA/TZaGjh0ZNBrE6XepMyPFNX4/22T8zhiioPtv6hLQ7BrnMgPhT+N1xBveavnE1T+EqD7Ts
mWc7qHznmeO5aUSplZITyvAX9BIlsLTBElEMASbHHJinoAhCMMcURbBrTeIr0atfgwofZdD49uYD
xPK/nVqTGZGOxFkl/iA8UHZM6/viG48gzsNK9c7tC33vs7mD18O3sxHRUwwUgrLlFFYTu+4VKo1N
h9mkDNmvABvXgSGr5l8Huk+30Cp8XFBNaAftZtBOqCbTYUlzUAfKDm1OWSQ+Sq3jv3PK3D3ypus6
CsurIZtzB53I/qEzilY/HboYkcG+QjYq0qp0Q0tWWtZn9w+Gur1em+5qaCfqjVNzjaVY2wCXT6Fu
VMvPwaZbhh9xgqnrzs7TKHKjkVWBLRlANoZ5huDQoWD3xEdAWVyqFAfeQ4k0LVcOthkNAbsXro+R
1gKdismqmafpa9ZO8Mq7GhHnDJthDd31M+DJDNn9knOZPz3UZipTpfXsv0+RObWsxsl51OpPkAGh
FBgrYaLRYvTQY3qI4bS60UJdhB7K1v9VTrEPfANHzaPHmUCdDgPtG3jNm3DBZYAFPrRQXmPlLzyh
NpEdsVHaMK9EbGnZb3S6DO4wIWd6eZ4oB7waGNSGi3M4Za+tcIF4YIoz+VnheWnNksCvVWx6q1xf
qL2niSgVhlOZZJ3ewBWvk+YQ7zQ5s4EgwaUAmp9vlP3ThsnOmmjvU8Kn1ySLHcowh9dyqLifRGNQ
pfSYWpfSzxM4d7gOKVTLh/LH8qGAa6G0SpWkQCW+HGZfwABhEmtifJQ8OhhfVdOAU6jphok6HPbL
9U4jJHi0cGlt0chG/aVieB1W/pjCBfUCvGz0AwvG1vLH7VJ8mUcjBMeVYeoiKd8Nidmc60MkjxWZ
vuziMGzEfD/2zEeLA1bzJB69Y5CgdCnEUh2mUTxhP7ySDSTvUUoEIbMYLdI9kFI2+GFXmvfyofGP
d7rglJl8osvt6yVCes5ZfLNqWrO5IDZTxpLb7Id9pzH5iP2g4jOjLY1RXAmX4blW4ZSG3lOdVZkn
6awKfAgVIVFqxTVl2XwCH0pkUC5I/SdTBP/eoMr6Qs2UMPhf2IHtIAuXRipfId6Jf/tIiwk9GRpR
WAthALDJfsB/xg/y5T+c+S2iGwjrGqsxvOGDMNiAtkWYwSEfkEUw20jMp2KEaUwn8PNE386RJ1Tm
J4A6FauhhH9muAJpB70Noy+S28AnFZVY9nU07NQ6Xd4o7NYYJ2/Sslz+EFzAI/Ao0O7McbGcltAo
bWNaYWBXo2v3RHcrXbto4K/jzT/97g8eYwknTr+N7eiwERichDuu4q3TShyOjKFNEKs0ofbUoOGO
gnauY1P5ORXfTn07Tm2BNZEjvRnadL5OWxtsvMQq0ql5iOVO2rwIe47W2584aQfW5BjQgbdGD5Qv
mt8wkDr4KqROr0tXOJK6TeEuoLhIUIZWDGadzkkCnkVvIQCezGcnci1sY4buPhX3y1DZbO50m1JX
SNh0fC3s/d8MFVYVOXfbpApFOGobM2wLNbCkqR7ukIuOumTqk/3+3wkRAwxBnI+GO5kvhNE9766R
3z0k5RgtFgZk6eJBZqFRJ/2X/rI2jFhc6pS8tb2ojx/ReMXQm+xG1+rt4OrLMkqVMXnlUYbEqxHW
ooRAC6qWH21EJjlUSJn82jRVGWD+I37W8AZatI2mPknLpCwjw7sLLZz7efbFQGlA8+gRBrG6QAcN
Tj5pGrnvlF52KtoUoenyofb1XaName7mIYnuu4wWeuRtFtLskeq/szoI14S9hFVZ9+eLRY639JNn
SRTHZlqGUfZQEe+o3kvIzllNHyxRRjKb/UVBFMXDBjJpfIYJvhvO1YnfIdP0HsbDlXlYKyR1IIdh
SAlu53nEMV2CuZ7eniy2bXDoF3n2Rv+6z0co8umBIBpt0Fj177OdS70wvD+2G/zGUFX4PIPhdKyP
1vNV89SdszWNfezRNnxsBzMyiTn3aGjnfBKzDyok2DieIYpVPFVD5v1gE/YAYoRyOiXG67Lijo3w
YbirXSUCa8wiZCy8bW8+Jzbi+QRJm1wXmDzYhp+7MLNurejKzlHi/aZR6Ss4lLrl+RfUFSCYr7CA
5ahV6IBb8iQe8ITsue0z4kR4T6NMpHnm2OVGnvMKZgEiVF8Ww8xE265zoahRrX9NyRegYaF2YJlG
ag8Ama0UZlX6elEklh3jTvbD8ldeHtjML1LStA9AbeNbFKY0oZKkpSQZxDkK6kS3YGKEYOW2dgR2
KYnL43ERZFD386j8sQj64BzRgbxx4h+9hpxk/pl94+EkTOZSvAl9qsY8i6RAYLPyK1rjEDu7ltY4
QnyDGFeJXhB6VmCa6QXsbtklGI+Y3RpF9JIsGwXKxzg4633XOrudyLpTWyHqN4W1aA3Q5NVi9cst
oMhsFEF9F0SX/+lcCbBL8Bp9B0ACGojrK9XxWpBeBk9AMuuJtlmXkOcw5OO+NSyRBxiVPojae4Q1
dEsgDI8BsWxZUU/iNSoEX4v3eD9+NIzA8qxyX7RiRkoMlUMI1+l9GnXArENL259N/cEhfG3K16Mf
h2VQkkqyneVbOJoEcdD3sDTIbxGUOT/HYOqR3pr2+Io7xxU3PXRPa+gef6IVm4I0Vcg4hhHLoXab
sYt1Fz4v97/WzPxUh4EbqDHHgv8iX1KZXGP6vdGwXrWdrlPlHexMhNRV0t5iihgBbTn6BWIQ06fp
mmXpp4VebqC6ICvE+zwWpEOZ9vHQrNjzXatRJ8skuUpNcpPErylhHp4dsAR45CNFwT9AjegfMY9g
uimqxRauKBQwEPRGqWwLDpJNcZIScz++Q6CV5Vd4bvjanvGY1FGMK6+NY/QdWi9idEWdOgt1EUEb
qyPKXxJ9HSNGZqQ1hz0IC20hhmSSubJMcbPkcwmkXL1QoG/A+rig7vjyjxHZ3kmFWIIeAigO/7j7
H9gkbkShABUrbfP9jDPzx2uWMy/0PkJWkD7o6V723c1TIvOnRApeXikq8FAxrlv0UuihUskXK5bi
hX9stQ37iSmU6Fg+0Un+YK8U+OTHZ5eZ8neCd8wut166RCg2/2K9/BAeZ5flH5SD9IT8qzTBtiqU
rFIeC6GUZCqEQ6h5CTT+EgbRacMdTplc+Kg4ca/AkRX2rZGgtF03mm38bh4te76OQyWdM+j8Y9sO
/caHa7Y5AZoq+5kurj7UHKwPhOq+Llf/4a4EKApRJMrRwSW8IH4wa7ffeNzMowWrWgXNAzgWE3Rm
0ZxNCPABvMOW7kXtCQnR5G1yqScB0kTbgNM5iqNgNnkrAz9aYtEpvA2arfqDaDjt0Jk80VeAhgFt
PQ8GzVstYEIyl9Ea9UiSQYtoc8eV9IBmeknSrjYnSRJLLKpL9EYNMIEE3kZwntMeH9r5vrj1a5Ql
sARKXP7SwjM+zk6wRpfV1ArkMLtSKkScxBw3dPKeUNI9UFLPxwcq76XYNISnjBgapGxfwA5B6PRT
JXZSHNhRq6f4zQvaeg0tLEzFe5cq3LhV2EDsy/VEgNPB7rT8QzXp2A6unbTX/A+82YecA19e1REp
YMCLv+dpvmn8g8L0U/tqgg+jVjpkMg5TYjjqp/iFuXTdlxAS1RQbSuQNKnCoyZr8qVWpDTvBscAo
rJRSY4KXkhDdS1oAd6nG+w9OD0Mhm4UIYc8OTZoD//Watqr47/6No8G8d9VdxXZTpVj2Hixm/MMo
WeDvDZL4LYkamlCLCPDXal8MreSqLchJuHrE8VNOnaALmB6T/Xg5BTeFNqkkF5DO5RVoWfyVvog1
aUM1rtKmBYhrDetLauXH86OkGgyMMf4oQc5AfywDXUBPFFN/qr3V6yEYD1xOd+qGChfcwPH4XxYT
wn/yDC469VLAluqnZTKZCR+D3/bbx7MVYB4Ap0y7Qnr8WqMEbkX1lajsTHniO9lHjO3BZPQ5emOa
ItsH5yqUoJpD3oaZdKcY6TiH8K4SI+5VCKAS8z30GCDPxp4hLqhyPNu0C1tJ84CCwTaBAnoLgt4A
TCcl6aF6gv8xAUMeEL8KufKYUlFXo9WoygAR7ZnSyZ8c9Y9yYz3EZkK9InMaFlDN28eFpZuiTjaK
7zBtudWBaaO4MRUMe2rxuINi8pQUP2vl+eemduutiOCSTLIZIZn3Vyuha4MAx7D8cf13Dy/EQ/SJ
n5tPuO63GwaDJ3oJ8vva4V+Zvfqv1NtOnhDdXdOlu4urSWb+84EyxDmsDtb/TlDl87+1wnOue3m5
D++Na+v+U/tjz843xAXPpecbDWqj8mA1umy4j6Iqs61DcgN4V3dWFmq2o2s500FYZt4YwwzZGlTE
i/Gx/QVBpAt4R9sHBTOkPbYQiYutv0nx47O/Z/Yj1RkmghZ4fEVUHnIQKbLNb2rj2/DIKOQixeXX
EJ2nKTX69nG6TWhv7B2gVb5X2O6tbVLoVjsf53BHylvpILe3ALHYZpFYLJbV2aPbufHFrvbyfsbn
9y8KMONt6+9Y+0tgwEW7t/0bl/JCmYlQzHaMr95xjFgVOhHf7dem5/KOksYnK19uoEdxQaykeqiX
CL5vcClLL7lqbZtnmrcTs/n/J0KUl8b2EGQYMvLUzTOZhsaJNc1QcyUVwP2RUCCgoeuKqQK05ndu
G9ruShTKNsTum27meR1nnpkFV6rl8ZLtv2fGfgz2rRPzcYANoiIN4hvUTc/0BVAVKhzoJqGFfcZu
Y1zxbrQmPwkot+0g/B7qe0xbabSCqaz/Q2UAIIJBL5nmbfgT0eTVO+2Cy8eB3uh4OzpzMLoHeFxY
XgKHUW72REI02o7oQV2+outBIppngOZmeGD2BI2wtIAcmkWCxNKIQWdUz7a1fcXubRqTqt378BRs
RiXWDJeff1FqNP/+03/9QAfg33b51PkczmjE7txHpBqrOgK+v+NLUmmdhtuXT5r6aPaMr1ExeHo5
NqvNSvIFTvuEfpJJ/wT1mpOTFQ7BK3B+rkZVdJgOtfiNluyMHqR/+FT3NoUGciJOsyUMY8tHOrrB
23WNZGwYcX+qJrKKOWy/s2KC1QRNc9wf6Bn0KXQ5+dc0vRZnybU4TvVS819lto8zSen5fqtfObX2
mCDAiXplub7eE+WCK5MbXWqr6deMiYDzKxIrlDIYCnDkWkAAeRrlZf7jMPp6U5Xpjn4sjfLj174S
CO8iVyQCmAg0OVGkunRR1EQ1fEm/OH0o6P0SDqNg0q50brDCh98L5AhwoWScCCwUeltC8EMt8w8R
neOM00yLWm5Z/a2t41zv2CwN03biTQ+aFe5xcZwWL7UdkQjElckafGDwI0K+bz/FpWExyDLa4Bww
GwjtkTpEccb2QZRut5VFVE+5SGUTlbTP2lslPDU5/cGu3W4DJ3XmMXUbO1EsyES92cQBx/Jeiv2U
agItvD3BXc1Jtt9F9JD5I6MuonPWnhCbVANGAypTuEtPGotRGtzq7SCA/cEF8E9r+hXP1Ro5OAAi
KBPm+gbabAp/5b+zGeMWZWwYGcNIP0ItgU9yIfCx1ZZTNfuhJqCCGeJpEBXO0aSS5AcqqenQCsj3
KVdmiddE+hPBuMmBn/iLlFM7hdv6picfZXBEJu2zNlhB5z5HB/74hPebMINiBoNEnhp0t4h4nYid
1uA1EnVWTnWQhcT6sPwjpepolo4r3XIsN4gLV1ac/gHM65uXfBv6UNaNY3PdKHWLcaazpnOcpmSo
dpYe7BPvZaCcXWpObpYDJ2/Fj4JYypcYP6IujNVRs1qO6ld/R3OuuL4glsM3UC1sHfpHdXWD7Yvq
Adu+/10jLUXnLotSfX6df3dW/7bxa/LdKfa+cJe9LUdWDEsNNkpcCx89Y4tS3W46jcTY5ZwL8IFB
1/OgFtbULCSJkHnqgFaIjXHHm5CjPZvsw3N0ZJ0dOXIG+lvHlFPq+zZSlayK93hAsRdPAXdw0qQ5
hJ2R9EYLaoCEgAi7+E5P7d1czWU6HgHCv7ntE5meGsZgawToPyNBfTvJbYKiRELMThCTtCeZjuKD
x6Z65+VRKTy1TbmUJ6zw+hfcKvfyK6eGLiwCHzUzz4qXIsWilIElP8ahbJCeK6OQt42ZKIoFy1JV
uSJbYrlvN1EZr4iejdmCnd5X+nzL/OkUrv4p9+fZcoM8yfMqc+TKWoUYeNSzh+4eZ/PS+uSCIaBb
k2MpR9kETTnqQVQw2gXS1s/mH3IHzOaJX1tqrjDjyEzUA+PG/glw3D9UutzpNzD5fKMyR4U4vg3c
daaZBEBgZLd/d0TDqHwG+3/fqA8ynQWNl9VwNXSE6ZZXrsz2cxNdAzp040yvQkezF0qbbOvWOqJC
6K/flmcJNW3EDTbTW+O3tQ+3ndcxcgK02e/RePSGRXxvDU9ItnEbHLmqnwAzk2NGqmcs12v7x196
kBH1GnzNrpBv0Im89jN0NN8G915hjinjLV//ARzPb3xYJVRX8hdFggrcvd+FufNvk5j24wfi3wf7
CM2CLt0nQRWJyHWnyuwzIWdmxRDdSizlRFd739xZqVFo3JnD+pMqFJRa38giWQLT8vjcc9GxxMTX
CgU6xQcZ1Nw54E/zO1QMd91ULHFT244qyKh0VO+jlxrph1ygvNydmthDHNBj8hgdZLnwZ01uSTd+
tH0D4ePMcExATIH1CkroXjlXfOKHY2c4BOyGNeCk+oJNWhOGACowv+Basbexg58EA5Yo6Glu55NS
iAGXk8fEW8mx/PltBZ0OSkQEv5Q0oH4d58GONtE6zJJ2rsMVlDypg5UuhANyg+ANht+2vmvn+qn+
ZJDBh3wu1L0o92G4/UaYIk6LxnDbIEhsVsJCF7HP5o4LeP2H8kN4RVJC25uJ4CdimB9I74UK+V+q
dgCfJs42cr1s4zA7LDPtDTIDB/aKtfJzsOoqrpBHWeG6/C1iKw6cHt8OGdi+RtNDaxkk284vNj0p
C19hqZ1jXl7jjF/fByuiXKlEu4AMB5gkKKFe9hQ+t6Bn4kOs9n4GICaAKWZHviILxZQIY7CuvZZh
82VGMnswDfU16qBPcELXyWPfnZq5PqJU3R+EbLoIm7Ia5Q4rzVJbMP4lbOaL8+YqlVlMDTfl7R3F
HnSZMIpXIjmdnAdVN5eZoduH7axSp9hQfA3mSGA2LEVYqSjy/TcKwA40gm13CkvJZAKrko/AL+FC
Z9S4CbVquu8SXOinlKa0jhVMp1m/se2wSVqVRDNMevf4bEZqYs8OndMHk5PYgG73VDIK2wY8fAJS
j0eNGNZUrQGJMc5B5dgT0AA0A7YtxNrmcypl4MY4czuv8IRCWZVuNcB3XZqPXbeucZH/K6ZXRxDE
+R6X1rUBDJu+DSYsTntm0YdDQJQKqk35l3bqeyqx+8ACIOiDXcO4p4+DighTtvgmUMKUcIODQlH6
wa8qD3POENyARFFvQ8KbXGJzxD8JKTKNiVbz/fsd+f379D69LtbPTHfk+/sgQq+RRTCGatL9WYGd
mb2ozkNvAWN/M7RFEN+8MhYMDiLi3rYgI/Pd/JmagDpQyVb6Mok8IIbwL9/H2zZAY7MMpoMjCOxB
z4dVNvNXBMJtL+Y4W1S1pQtnS/UMmR4FqUldT43oNx09aOqLWhC8ow1aZ1v0PJA9xHLswiyzxBF7
ZmCcnlhOEtLgFtsbQ28g1QfHRbheI0bM9eZWSSjZOqnafZCY62eYIqk/QA6ndhgJUYlb6eZ5ynhf
G82sGacQPCGByfX/Ck5SlwDnmVAlxs8vPol/49m4QxawoGQ2oCshWcBHbGFNw6oBxa1qWLWklikc
A+ZXts6kuGwTS3irFVqVBup4u64iMqUWlcJDrCbZATttdYUixm+D4c/hX/8QZdFKQwwl/H7ZbqEw
3BnSpVrMZS4aLB7nlR2TIzfIaj7imSuQgjne8zraJewTUASAe4TQ08I8T1G02pqzUY13d2VlxJjT
0glRxoJbmEkdYmUNzrgiy0BkcxTFDCc4SvxKzww6m1TQ0rqLSywFpMyTg3QkkGASwZjgFHj0UR6J
pblJV0zngHru6PtFHaUCBbgVtc87g0ddwGxoAd2P/0NiuMAQNs8zbiNW8WApPlSj+DeshVNJkZ2/
OpTf9LSAvOFQoB1Z4Y3lYVEPowbkjVBn5UZR2Wf2nsyJFfIDDSr01PXBzML6P7rBGumy0Htjclat
QzNCZwBJN0lZCM8kXNfCcbN+GJU0NFLRq3UxPLvgNdRVhh4Y23fowu7r2PjfV7ybkO/8fmSe95Pf
j9LgOtthJDCj2ooyCzKfL74troOI0lQqlEuHtOgco4MC5lOdUC1e7sHzpOMu+0uKUx4DBAuT1WDL
jG/00bjtdMumcCvsKkpGtHhhHTafDRTq57nF9pm89oiAAN1Vq8EoYl12JCRJL5FKxUk04jUCfyLf
9TQJ2O7aSlSji02O3lWRPReX0F52KPzbW7MOm5FOxoHG8i2A83I3x9lpvO99w+JiUFI6O9hMM9G6
UcQBifP+si0j4n9ys7aQrgR3uGTErLOZBTtMPd0KcYEP3E8zb2SCxdh8Qjv7DB2y0j7SM9spjl/b
z0EzmLS3uIctMi0MoCCi3U8+aXittZni3j61LyQwBw5J9FNbv2+TrzSB+bjhIaUHWmLIMxzpFBcn
pQgEFdCT5r7CrNw4TPbk4AwQyyNxSvP0CxjTuvb8MSBncyajrgrPduf8I4L7UeG5mnui0VKEdsMA
PsStE12ctqnAqt44EouFIicwkcJL43fAVJ/hHRE0tFEYK4HMypl+7dcAXTXMI/YH7a9PnjXaatBA
9ghe7NKZejS3fTb6VL4or9FQ2kQphiXVD22TcvxLi4cdQ5uodA92BALTz952AIkn+cwEx+g+HnfZ
9V1iBumj1k/orYXLKKkd5GTzjm+qkEOiQveZfL06qaPShzdRKNYrQjyZOnN7Ci+bRq5bRoWrVhmV
3lC2W+SGJwgxSBNWRgcB9ytyq8Ns/0SjEc67+zSsnkAGLC9as1s1/hDkApdyFK5OZgdUguECYJ07
DAZ4CpQGJuAYJzfl5YeShb0DD/6/aFip9vchwrnu2if887HuVgfdVgtkF39doQF7Pfg80NBBPaqd
icnM1rTFn+qrZ1rI9vXbghaU59siQ9DJN3yP+Uv7O8m8qP1F83ZEVJlka9f5araLPoNCc7xKcWmL
TdXkd/lV64SQuYW1RWALabHAnrs70OvynSLEeyVAZiNIGwIeroSppRTi8b12K6iXcAhzA3SE1/zF
EizjRiJBGx0rHKyl9Gqa+cKfNoEAZcouglBaF82/lR0dgbWcWHUOlToO7felFsygYdnHZtyYTn/F
96TXCE3q5aU2fddz988hiOk+Tot7hdrlxUpoFRc+hIOArQMGpkjYcIvRQk/1gPFoVASnjxKB5KYC
wsm2/kpUf7nWWQn4TW1Z3ULPuxhI2vLFNa1B2vELgZnRypbTKIMwkTa0IYe2Ns40Gy5G9IgmOgJz
gkHqOrWgG/Zp5gBm7qNrO6T74glWKIqHFlQ4DcO/Gm0ayTyJo2G8XLIU7zT3UkSlScXGETyOHFxj
UyEbqHjzhN54sB/K1q7eSHostg54QK4D1hznRtJ/gmWrV5K98KDW4vnhQs2Zv0CfiuiREAF4YqP6
KvqnOyGY1IaOmIHKw6G4Sn3L8huDJ5gOzQco46pb1AMu0OSb46GkVMx7eDeu/X3If4mZMOFGHL3F
QgoiI0tbhBw65SPXsDBYobkFjsN/aVvADHRjmrRBhPEu9ky4H+ldbBYgFerGtlFM7z+8S4xzEMXv
7CsGw1DsQzKhG/6DfkVdozW+Jq1QrQFHc1vrYfWhXNN8W59OK6htWJTdkZKMKa5auqH1nRolA+kw
JD7fXPiP0mzanKc2xHXyG9+ZjIe8c2ALw3nC0G+4cD5StVccTF95q4aW2RrvNKluCVfOgKUU14c/
U3pWuUrGonOA5CHI1Ut9745GGZri0TMG5pRQY0XNfeVt04XNDVO94yd8Y9tQuIX3PrEB0WnqO989
Vn265DklCeAmLdkUyijoWw9d4WLpn4dXRIRZrgHqUVGkemf5T+CWi/e9gUND/ohaJODsb+2JqR64
sx3sIPO8Umh236brEwQIPs7QJDfVTEhmeEdgN8A40EDGuoLwSAVnHwCZwKWYQ8OBh2685cXQZhH6
u4eyB7mnjftp0ruoB6M5ALWKcf35H2IG/0gP8U/NAdMR0pLq22AAnsml1dpvlxq54MfbgAt8quUb
zk2nCwpY0HSUxhDcmW8stDO7oPR3RShikm2Qj9lL4tUZ54J4T6z7uh1l01ZaBGowtxY7+DlAnb5L
OUVCkygizmdfxrVGY9qXNvL5aHsaoSlPwO/buKfX0BbEhdb1Hrvc5I0CF5HAK0QklmMji4HGjw5K
ApoZa5qoTIHmIRXYivj3bw6LwNlifueqHKlACHISr4uAcbkA4Tfg2B7n6UjICxAhMbyX9Ag26P6i
ia49oISXAnjAlQGJHC6ctBOxNRbJ8rQoglHJHTDg0so0J7RD0h3STlNQ014CKQrbhHOituuRFieN
gtpM/m43zWUnaYujYQ5HUIzLCPAEAPULvJUFVAJJrGU6IMB8rp/u5/vkbNLL11qvVCJT5RCEQfmy
Lq2XyIw/IZs9NfqNIcFmhX1E/FNLUsvdqOUGsAOmkDc8HpIglvzdkAY5el5Vb/BIOfo1em1aDoeo
1qnXgcDdFt69cLAIkyQqYyyb5eRwrRltIsZ37THQBtSmWINpdYKPJWL2E6wm6xjZTVJ0oryJkKmj
fsBJMKeCAClBhxYEyUloP5ME+KV9c1Ox/cV+0/yPPbRDsIH8AkL5mm4KD5sCjcJMwitnpoJMdu3V
wu5RvEOtnURJXIsay9dOgYFiOCOF06Rz0cti6wCc4/GIs/Sod7JW5wDBqrlbsp4jBPtNCPHJIrDh
kmnJNYf5CxOj6MPPUM2GToUdSQWNW2vaDs0n6Zdnqpq6b7IOcQBqKqmCi8C6nXCQAEalb/4Gq4hJ
ixAEsPZaEfohZAfAicKk05FjMmHyKeVrxWqocU57pJf+qFnwj/CkpkT1sIZO70yXghfcW+B4DCzQ
Z8N1oIn7iP6P46+ebRIPdjc4HW7oj+I7GpW78JZ8IxyLxN74/DxyLYBpsnW8pano41FIzVSrcOF4
LEdEn9GUMNFTt12amcTRx5d/kxVanuKc/CaWjoD28OyTY1X5+6NNYxTzsUzVSWeX4B79F7gb/sZf
qGs5YtqvHGvvciAgx6E1dSPHahEbQkRLaXSQz3wOhMeh6ZAlKKIComaWtGcJ3S/9NImVj/L7OV2V
9INMenmNzE7qfvrpgBIsPXHBffEfC8u/+6MW37lxcl7fhqGCdWFtJBHheX1SSPDK3F57UBA5YOoM
E6TClxNjeYS2Cn2IkpzbKEggLEaNElFBOiO5BXbB8P3cfLe59MwMtFK/PFSpOmNdlt22Gpe7Zu0g
E3Kg23/NFbT9SqBAITJ1ZPdU9/kcFO6HD6Vgqo7k/3lyOcjPaD7QSKXWWlWiIfHT8LGXwGTGcMsG
3A8Pzdbc01hM4UEPsjxMtYJ1d/19yj7CB53I7+K+2VrE52nC6UrZCvXEeFGhLtfd13RfjGoP3zkH
ro0HUGod940VjwR+375A0SgnTXAZMc/KR8B9kwo86+z9OVYWVRDXghyFlXxHy5kT5PMbEnmx7JGL
42lysJwe0xEZnCNeAejhDXhAda6BKyKrgKfHf8V10u4K7v1El4R3x0HgTh9/ckfaGuE6jPhwegX4
aLTKfRasDquv/IkPzkhFgjqiGungcYTLuZ7/Z3pyBS7ikHKAhOj/Phb8j5830HePVHk/Yww0ItuM
s5IIs+FFKaQpolfmj6hzGhrxC+k7UDy+R0057pkXvGvimfQN+WcIXG4Vtx2bhWiIf+fNXdI9v7MN
sEd8MPp2lX4p7S1INy3/xI+QowEREuIM4dBzK39Tn5pR244P9cZcUqCHBRgUz/3YkHpK1Y2o2z3i
KWZZH1uJp5OuHWYQfouMZ4VBDMGMz76bTmk+hDI9FQyDaDcoPecgMNsZu4GPlMomwtUs1z/RMsbt
FZiOsZs9JUwgTF8u0SdKTxlv6JK4aOni1ZdioKfoOjhB/3x8q8p+q5Q0ipAoa4sH5WaFQVnt+jrl
eNZpbuBXhQeoYIp3zL1T5L43hzBjCCnR6rVz1U4DqvEMYe8rdSNxi/ik3CjDLSmTWd2iXP2plWN8
iPPDnUlebKxGZkZ7nPYv9f4fW8jkgfklL8IOWCeClxsXGAs73uIvzLXk8NgdDBPQlOo3OEHFiSDz
RL7lkQEsj/HoxuwvN0aplBsSP1ejr3/ZqIiKmgH9hZ5cOZPK6uUY0eJ4811sWAWZMNjHr73cjWzN
lyuwv46wyNSDs02ZkAEm42vPN/a2HMp+58YgoAy+J4UqFMpLdJsVG5VeJpGP+aAmnghY5DUY4Q+L
9J3+EanT09zYMb29nFSAFpn34vi3dAGIQlbxU0I8wmSXKDPO92y+82d8epB2ePRP8+sQtmP70q/+
u3e/FTheT4u0wJd5gMsyT7TE0FD4l7D1sv3tAjZCgRcO7cPWfwNp2PGseeKNIpLKcjxfRz7iPcM/
Hhia2qIgIM761fbpULdRDkVXidbkhvZP4Q7BQ5+ie7BlqARMkNlv+Dpg0BG5XZ6ED8wQtXgxbXs1
V+0rXIVNt9JITliwtFsMm6IVlUD/Rfybgzafn9yptuFf+SWV12zvSGed5Wnp8foiyeKKwuMqR+xL
6Dt/+BQxBn+Vu1vO6SOAwE4mCqxd239TxoLgJTdz7bWjpX8T8lFnFjrw95ODDd2TFWEGnHx1Ukjp
j+gD0VFkb5oGirGvdVVNOS2s7QEOZT6+02rDFB+G2igJKR8QFmOALuo3qgbV+naqTcvUrSL8cczh
Pn5PycQ2cZHNBHRDPpXlB6B382D9LH5+A/kF/hS2tNxliCkuUoNkoDX0QR1CP8ZnfWJLrruX6N6A
sy4Eo6LeleNYIJsz4HXXOsdE0u6K66asESBhqPYZ6AxbhZwQA8wrq5SP4+44t4u43Ty7hLQOm4XF
RzMV0V64787IpqyRepQdTo+BKiyqQB1eKA3ETjxvA1gYC2Qh888WLon7JwUx2sAgSsfPhjY39qpT
TSTDzCZPTQr/ztTsFMbfDCRJg73W68t9ClmdCQf3WmZh06EKriV82pHgq1S3CQA/qSdj7iI6zHpZ
GCtH4k7XDfvKnRxpqj9i4/8oNCkjVdKkxTSUOH2PLYldKwXZ3nczS4eCYg5VnpZRzB+zh8ohWmWo
JBRGIDXM+ygjkHxf1fL986rm65rRv7aURcBAhlYwjYKfkSuf7/NIgMaKYbbX/0YX5MaUyuIwD3zA
k5r+8SYZ2I4rdhdTnJH53Q8+0V7f0EdSZgyJQ1QYcEMH9Kg6RbjQ+nIx+qM0CjaCU6Hj5XIk3Nw1
Dwz3OMff/SLq8Of4NCx2TrWYKXIW20C56bc4g1v2i90cHGC6hgHMt72KYBLnAlAVD8LkEui8eYr6
ZCDjbaaew93sgajrVFbWQYZJTV2aITr3wekUHlBjEv285uprAk4E1/et1xFTt0f35nL6C/NvV/9+
vqI+rRDtUwOlM71HpxSFy1UCeACq/4dl7/8ud5Aysh/lffgFmlx/Gl6z4Tca/DDPgsPk9wujWy3W
Kj/N/SzTqDSZMZZHgKBzii7BeD14TTVeUIZBUAmW44lel1X/tbZtrgfV/mvIqIKvxnVcgenLTAAg
tiK6pWNExFPMG4HNFVLkMMcbP+/MCHt2+NWlWWiiFjWEiktFOj98c5RArn+bvlJb/0aXHaEflIKq
L3w47SzJ+AoA8Ts9jLMsSZxffI3zu1qrMMOf1b8bp8U2rPDJxf62hYIVmGrnMLi1fxp/Y1Vs3sFg
kZV5ikpg1IvjuXZp79r89vXONIkLvx+iS3sNnRSdoM/e9/wPpnGv84kGwnVyfXLuWD6L+t41XK8G
13svPyvV1t3Sco/XH51WjX2V3PW1W2DK0+tz8Z6p/ZDZMTyz8PYFl3C/rt0z/d/XSpiFNUoLMFxP
lGKZ0Ib2QOHcqizX9/l3Ns6p5XH9/jjzcv1+qz3d0NAvLE+Z1tkxZA42Ow4afNd094QS+PmpVs0N
Mv/H0nktqY4lUfSLFCEhBOJVHmGEdy8EpvAgA7JfPytvT3TMdN+6VRRIR+dk7twGjsYBmAJVIrzV
2n6mI8iZj2fw+Q0rWFNXSsf+h6o7jtKhld4cXkO5dSw1C36lkwEEZ/2O6Wt1pMIMYFTFpNw4PShC
DTdFWT5smlFv9KaFM4B121ir4Xm2ygwvvsm7xRFBn1JZQHFoJhr0t6unDrRRMt5HLUbapaPUQUtb
k6vcv5q2kO/U1Ot07evevb8s/QRlnzYnZiSMUSQsmXh6Y64tlyng5xE91PbvdUkuBnL0UzW7y7Ng
dt13PEzQGb6tVmmX+ZZALZowca1+mYuP6eWE0WHLiGnlqCzt35qY7EQVSmxa2qDa7FyAPn789+Gq
YU03JbIkXpKQNHiW4gGKLgLC8kXBst+vZhNzcSWH4zGe3ZxOvUHFUpgURpOTHDJV1zrFiExzq5pq
Y/aZGss6WNJEu7XQXWtgWRh1lVZGO0djyQeSivXYLxrnSnmmWr3Ubxd9ph/Z4EXxweFxpyzlIqsn
PFpso7ESPgmM2fVzCsU0W3/uUT3B91dzH6ptX7faIWv5FaYAlBkT7EXtXih5ePhqLnnV68NvMHFR
ll96t+uyA+mCjTD46zDOWrxq90aGeDL/UiQ7IDUQUSHZElTlhr0VNmdq8Mym7aiZFTAdVZ+9wnDZ
nBjuFQP8wxmTciRrGJp29TA+H4hUabpOwn2WwkuN9FGvh0T2O3xP2m/PVJycPK3oZTv5J+iMz2bX
svGpKtf2K7an5To/1oOr0X+Fn+9EW8bq0DCc31/e7sckEphWHWRtq4bEWpGf42R+hXqrTTXNSM1t
AZJEL4Ylo1fVn9dWkOz0lqfVYavwsqefl9716jw/qBmWMbzCsBx+M0eZHqCFt6xkbH8oDky7Mef7
q/OGL0U5zFGHwS4FQMcyW44bG268j+rHsIctQG63OErhvWSbxC2x0lgXxxvjZOwOMQZV59c+euTD
/ZQPu/47t1ku6lY9X3ObJL1JCXNvc5thCRLKnf44KrfpT3TdiCS8EglywqIB3VZp3GjOMGCD/kpn
sT+bzJ6fC7jG3ivcJ+6TWSIGMr/poYwYlYEn/VA37dl82T2ssWvx9nXI1dErbK/vjlJaT7RZbatB
Q3lMcrz2Ki4ZSP7l9bUe2YreodkV7/lPXzwg2YTa4cM6HHygf4TpJDtUncG1v2i5u/TwaCH3XvTG
PdKWPmvMjR5BhWDjy/x2mMTSK+QMigi8bDmtzbNzUmvvNs4l6nTMbpM+MNwjd4dtqXNKfsNG85/V
oJuevumozvrxftRpDT+dgRm1u0fo5sVvpp60t3t9E96t2yaZNr2xWtAF/ML2J+K3sud9jVNnH36/
gIe9easXFfHkwxHfsvhB2hRtavg3ZWJM2y87HcoW8/azS/JYG0CW73Ra/4is1XwjOX26zhVWOzKU
k9qT3JQdyhnIrp+ai1dY2rfLyNUrNefBrFNvRhqqIG1qpsimavPwIgjH1qc/nWf5vvy2T01vbbwT
rz3/oGjtjR7qVofHmZySr6i6ru1T73N3aEJwKf8sVBC/cvLkAzJ+Xqr9LyTava3mbk378WJMRRN+
n8aQGPrNzFwgFQI/G9NFwqwhbPcI73rdhRJFHNmkPfkyEMZ8lMAW6ej/2LCotKTHrNBkSlSCoCyi
wM+2uiMBekZAkQP82e/PAMCxFsYrMeQEFbrXHFh4voQjxiGvuwxO/BYqiBCXN4Y5GCv+N+Ceo1gJ
X66YwIVoaFDgBzLDlIw0jpsVYzuxrxWVh2iOkAnSt5qugwRrPsV4F2fkBMcgDnULY/Ex44Wr5+BO
xrBkK2wzGdvNLwEw+mowZYhfM4SGNOUK61c8eGD9z8VEUPQ6+BrJxML7YWIpySbyBvkMot4R0tpe
pony60TG0d7Q5A57SJfklJdu9F38v3Pl8NXD5sJDhasPX81WD4a+gKLubabSLJscu1Zn8+USf9wK
JOJlSdCUyrO3egXjYpyff7MEpGqVI225229s3leNFvRgpTw8A34TyUU9rykDipQHDcXToWKorcc0
savUusLS79jJ8goMzwqlRKRN4w5eOYktw7BVSs6H/9WwhWI3bHMvgLB40WMN0jHSeObXFDD4bwx/
PDypnRTWw3DfTAnhvGKgGCXDF0GI/B15MyPjZsU1v9PJTnscX/i5pGdd6XHQrSODzqzu08tVn68Q
3ITIEjXOo4+EouPnl+hRWM6n5xsbzIbQFHWGOkYJWO7weXgC1+kHxfmghhkxMIT2e3V/RFVu7gxh
IN+8rNy0KwhHFxJu9r+Z9hz2jNltgoFNA404s56zjI0xJbMWOGnUdC29jdKuOBKhVCsu1CZzREL6
5EZvu32ujcV+SVnj1LvenR75Pku5MxvsbdgkrbMy/HV9dbD8zToeZupUmTUNOMY3Xm9h0BWAsWt2
9+6nOXB0sNfcwWP0JCPmbCziIKYruPe5Rm3IUW+GKBfEOFbKehqyIfx2qFWv89voU/md2ompNQNM
zVToAIWQWkwGFk9kOQZOPTBIMCgbfvnsmN+FIPD2+9B5Bm2/Ba0CqU951LavzZ15DLvaqTpB9bj9
fD0nIuv2DTqGhaQCLwJ6ZwPweMm8Ag4ooNgv/CGmWvSGr7Zl1v9Ihez7Ji6gKBN6UYcHBH6QdZ9X
HZtyWaGU1C1tu3crziIitBAadm1uCdL39iWZlLN8iX8KI3sGc+nb+e3DZvMc7xHT2kfdyzilPD34
tgH6KKR9ZVPjr/BhA1wloA5e263agZE4zcCKnn+YAp+LrqVAI21bHjHEsDqF40M5oE8qkCxWE7ws
nWdgLCgFjRcTw/NryeFVHvd6UKuW3X349lXYFRZOffQPEEXcC7TS2c3v3p0qsUqGo3/d/u3hdNtO
Z9Y8XF3pV133Mer1u5Pzl8oLPyQyj5BUCe01Zw+D53N8XO3fyGDyOqhIr/uzc6KxaGrWQX18p646
gOiLgtp7U3GDHvpwZ2HwlW6x/vBuPGYlBCJCFruTiZ24FGwdgC4JPW0/ne+IEc/P8orjkVpQi50P
rA47S+g4Pa2KlGWHggGpbctqI6d6s4sU3IGrk1JofJ0S9dFr/Wr573PWuNrFqAnD5JwlFjjS9m5r
P2piRMCIjSOikBGafk+IT8+dYa9y8Y0xpR6/TlIgLSIvbmNO0savNfbiVu4/oPyDZ5+SVTt1oFl0
Bh38ze0cIw5IIqndajn4DZr29Vx8IQOHtfWObq7+tKC84O6pcd14OGp2+RzY12+vPwjSl2xtFdCQ
xU26QjR+oMQMulCbJfmvWRTDPbRDT5sr3p5BUOy031a7dh6QfKdtVr48H3DAlUjzCmJQhhkEGyQ1
j0UdJmQkaiRvNTxJ4z3t4wxePrnhX786agujZTU4UJzMXYkK5zbsLHswa37iu9uBhty2uHftdR0M
WPiD7s/Zo/AeVbooPrn8LpvwIOyYXkhbaILOem+Sr6Ym42cm2lDK1F3WY0h/+4G8dFaVRLsOu7od
z0qY288Uv9RiOS+mZb89bA/aBXUQ1swYMwI1w1ftWlEVYEMK5pogUyQk1+Rsixnfn7qcG2RnoDQ0
tEW+SRAsTZ+KD+x+T62/FoAG9uFg32oFBtCqrLyyVJYR04Y56D9KqE8wfPbvC0FLSvGfJEU6/C3b
w8OL3Is9Hhk1tb7d+7AoNcArPdzn9laZ1lmgTzXY7OjWbFOXYBYts0vmsN/JE70xrkswOvxira0N
zU047lA6EDw/SRGJleQGh70DNOHc41CiI6Aw6Iq6xMnO6mrvfxsr69+21Vk899To0bESTkvu16nC
NxMl1s/vVF5vZzRoOP/VXUCuPviyHqpQN30WL4EsWUPmvV3hZa0GD7Xvh4yNgYhf886mffWT8QdR
C6QdFt8ruHMo50OjwwE/rlr+C0HEd1rqTjUq5zdKN56tnv1p3GRs/DVoIWfFgcwzfN544v46KcVD
tbNtke4NVQRmXA0yuuf7mZ5YvUk619DOYCahPIPHLHa6YDgf6xbbjJRUHCD59jjCUdyhNr9HbPl/
+fkxS6gnsprK4Qvu239+A4pf/D/Y98L28LH7jfQlVQP9xmPc6gb1Prx9fDDurmTO8pAbIJSGq2Es
now44FmYQpNfto/seKAAd2TAGK/R6tzowlnQiNtuoU5tSXIi3CBH296WfLp5eSxwPlOs1/Idnb9E
yAclCCgaKwRdPyddXWfVokFm1Jp9/NaHyknb3p32mvc4viYW60e0tS7EnQcGqaXVunKE0GmP+Kzz
WHWarxUettmhsVubGyNghQEAfgjjcdt7XOHs5DB5cIekEwHbIG/SobvILP7KjK2xUR6Sg8ok/zmM
c3xLzT1FB8vEU7KntRcGOKAFLk3cFvaib39Znt8OlekdP+f7GoX+z9uPoBFO+fy76zNs766Zl0LL
81LAygfPkJ/HToP1g+ZqsEqsFIFsDKcCwQIkAyvgNHlzlHbDn+k+Wt4UJ0w+osj9HxWajf3sjE3x
w1YBCeQY5XpzAS1ALUCsP5h8HmU6X5jfvfL4YYZoKcxnRu2GXaCjOGELeImwij8pQtOoZnEuDZC5
+VxdPynm2CYvihMMzlA9oJcdhUcigD18sU0X3q68nYeLOqP7t8zZk//y/h4yNzsGrAdUjdavAi5r
wzmtKHBTvAseO37JDEGcXBqmBQNe5p88T+rfK2U8VE2v+8etS0ZXj3we0XYhg/ER8gqrZJAOlDNE
zLc1BWjLrV68+xl2g4Hpno6RW5jSZze1f+lNVt8AH5flrU85CC5I7OYTdT5YD9Ydqcfms2URK2/8
sirQ8FYknD29AQiut8Rb0Y9MGqtsS2AlM1YSqT7A8cytF1GBd9RMvGx+X0jK0AZvI9p0cb9ILjLE
yaC/7vTavpk2p1wRdixaz+0++hwoOjmxLi2HtaogoLfvrL6TZqK1/3Xpn8e1qNL1RbOCW2YOpFFQ
j0E5uIj1OhV2Z/xeY43/sD+VV9p3glDx4qLObcBHCRNVQLQ/C6pWDVgLcn5JlikydX6HdV2vKMnR
aNEj2e/YOSvn6YOq1f4YnEBU8dP5ParY9eUJwO+eTecZYcLqAb2I17rJPYZnEl3mnSNG348Rgbkk
tz8d5NuJ3Vo/IewKi3j++HvhP6pwnMKogqCCHOaFGsHKChul27EPuPWcihWTCrnG+i127ctngkwB
wgff2/YNyZwUBnPhwBnn/xAkx0j7z2ljtRipWmpPopOFOFXCKEZSPvzSbg0HekdoNpcbLh+i+ubV
5qge0fbiZHDoWclixK/vkSQqJnPCzDf9x0JDIrHRdHtXu8fmR53a593Cm4o1Pxn+4HckY7qATbVx
npm1uvnB4w9WlGpRceP2cucbRU1bjqN8pK8ptKgnHGRiGrxu5GtGP0eX2hqtaGUoCLgLq16BuY8D
u2k5TynxLlj7M/9bqiZ28HcnQ85V/uzlw32Eklkgj+WcmitsD+bBLZzfclrSoKews6LTghJFUAwO
QUOAPhbib/Xv4SvcZIW2fNtcgHsoi4KB4oE993uRgdyo+fcYKFEXaZb7o+SS3lLxx99zCoTTvB0G
nkKtQjkdQqEkEvALrYBRNSH1qvAVvEUtCgCGeD943qKJTMQ0oT+7+vT7NzH+vv7hQqK+4K39o639
3X8OT4sy7ijwRQiUg3BJJyDn/aS1KLdf8USqc5vurX/LmLGUyQi2v2R9nbZhVTnlD6Pi2ywjzUSC
tp6E7FxtnN99O8Afx3Wz1RhPkBDQXHKsWs6Yh+2kjamUGNlYW+NyXwz3sMpGBjOH5+INJvnlQQRk
w/VjQSAEmFPK0Jw+nYIRZTwhBQL/s3u6ReEa3WE9gGLYmG4CjcmpQEv/Pi/SJJqdEipdpwfN1z3k
fXFXpk112OfY8OTpoXHmLH7ZFSNUnLEcE0VyCV0x5nG13PamaoVbzthDhtE95i5n044DLVxfCbDp
UWgpO+qLf98bAwgK8bjlPKmRLmUevhp3e9/iTBJzMZpVeOiwNHCrFxFfwaipGhIQcORxBVtYAuT6
HCmDDMa7udmCguGt87LUU8VhTwEwpG2krnk7eZ+W9hTKMGTe4ZhxNeqyMf1khmxKsQYt0zOFYk9x
/E8UuCH2dpNa2lB1d+WFZ+U51nko0PvJrtOFxwd0ShLIJYHGNaERTUz3FjYt72cOwRNyyNpsZnZM
zvV9szwoF7VlpRNdTEzm9TH720N4C5SJMhE1NeG0mmtICBkPIRDx3W+N46BHhPOCPlEyFqb7Mf1z
5S+3zGgBlTiviAF2HxF8mT4TJqgJYJ9oJSH9akYITBU/XP8Nfu/8Ehc62ixaMHJkTMlkLbuxWdDa
J12/g3SDhHfcc3iIoUq0IaC/8TKTEfAD+MG+4yNg48xxyi4dMuuksqJaIaq+hQ8UBg/Wr3FvIFnw
TG5+2WeqhhlNvhiLqDHgEvhnfbLPkIFc5oc7JaIOoEVZGP6eVvuYwt23AZPZEvwnjMQPIb4Dyqh5
KdELBoEo1JXXu1PQgbk5zQAFTtnz3e9kyZKQOoq2RYdfyXYk3kK5hY7vszKmPtVufTJorXtUMa0N
WW38MCX+SA6fH8lSt/B791JH7cONKQDg+PDj/gSK5FYPdRO00okXv2K25SnQW7RwMfID0xnnk3kr
KKY/e3wLjIs4w1/xI+GeIpy/wECoHYpTCrf+5baLI8IYeG7HV0gOK9YgDUCcjRRwTav7O5rs+D6m
PPBXwCEKa5sqI/GFT0wHx4NiNv9M5+0vOynAkv/o8KqlhLVEl5L1cD4P9tdIz90Vws7e4lybXnw0
5Eo/mE63Rby/as6bmsJCCLAsyIk8hyAZ9wFinxzip6zgDq3Np48JAPm+7tS0OyhRrUpgARHmzgG8
n/T5RCpI3B3kEXJK3ZY6+10RrNYceBvjHRYYlNm0A1TqybRZ6k83bClsPTfrPb/kx85s7z7X1QS4
yxgUnhq+Vz3MNEo2RfrIalv5B8EtfyuKlu4TJkyFG4N1x4MKpePnyLw2lim7LM/8j/MVVOJqlxz4
WHgIORJNi1WWFk0vOjnCbH+wKO7hmx5qse+XBTe2gPUtLm1POJHxFWWOeck/7i5urNFjozsNfrND
FNDDK/6YLdcTomUMk1Oo30bsMoshwxPlAMXZIkO1wETMaSPsMWz/E6zLzfDFWTq9jdnJTOuGCsAb
t8EVUsc34KiI2RZ8TU/IJY8tXMvF119AupJH0+oovkJksFCvoBCQZ0FJ3YUhXvowmOsSJ5NOGVYy
P8Z+4231NU6sxU8Q5fQaMlQjUfSkTjpDHFOJDAT8jR6OVy6F1HefMsNefObkezXWe0dpgOOH9Sng
45arJA93kD77i3TEoe79hmCBhYMdACXFxy0bYtH1G3/O70jLhahtAkRt0osQm5/jXVSPkRvwjgHB
OpALwxhoghuiO9EuhawvuNUA94Ojvk7mr/kLBDGZ8y4ItRB2ZaNAH0M4POewffZ7gAyT0tVrr2dl
+J5hnY3jwAv1tcBSCApnlFf5FAwCEXDLSb5Oj8Fgx9oZUir1Bl58tY94JFOJ8BkdQCwr6iNtAhSy
Rv/CDIVOLC6prE+R86lL7gBkQZPtEMqAXS5ZTbg78W7QbDIt4WX/+VIL8QOe6d+sGsyOsr40i+9c
iK6Vj/JvKb4cb8a08A8aIdrXf4wgcC07iVhruzfZytqRqZIElGMq77+nCRkDHWTyugo3qCDG1vpA
mPrx7+IsWlD8Y5gU2jHGA+gly3e4v1BL3l1MbDBMCdQGZ32WTv2A82GWttf3Kqa5Ly/h7kffPzW2
y8pqy3UVelLAMHqUHIXLJ0xNrG8GPYsbu2OW9Jqz481kZb6cgtUBbFucGzS1Kg4g9g9ZJUICkRbo
C8PJMD8QtwY1vB9eN/dmuFRbu9tWZXfO4DaZB4Yr3xkwZcG731dOPFMYBBX+HvOZnxvpPF+PkwIk
qToAkfAj4epSU9KAgF68+DpFtp3AnbB+YEAAd7ybo6wbqBdO+uAgixmpQx2FEUrTUs1IVGGL0AFO
W/bdsP/a/fYWGlEkMSTl3/FxOsY74W2T417ajKgx1sG5GPKcUOTCCq/B4q+15hwcLZkcjP9FqU7e
G5CYrlvlHm9C4fEtZIItQ+KYvnvwOM6uf71sQK3Y3dvQsgFUxdM+Jw2AIQJHH7cer1TIG7R3dovB
gUgF+XI/DY94m16D59XiIjml4u6UTdYHhk56fo86o018Fb/N6uKxi34D0VV4bEGRWeZTXEq2ihWl
YYu9xaW1mcTcGV+49jv2sgOdA43IbhG9d8IlU3n8/6mGr0LIxcRLQTEEXC2K7W/MSqvAUufMU2lV
ulhj8Fm42vB6nfffF3vSZw+90Qw6zeR+ddU5HMozslyqcPiJsLkyZ3id/FZuPXxYvRU+Bkps74/3
l61De3Rir7yDvbVgTbGkp6anDp8TnOusZMV4fTS0DnMOkp6Aj7TAqAkRa9JMT8fvs/Yi/tEM5l88
OTt25/h0wr3JOOu5of8HjKRw/fgF6V4c3c+O/y9/6e49IwamVzADG1wIKZ9PZ+A8N8suFV+bQZh+
qUmjoMCkdPhKUkSluGMMMMY96uq8b1LfJhiyYVUdflS3mH6jdpCjQ7HbsCgBoC7nZgtQj3ZN6b+f
nMHEb7jLZhR2G/v+dbBPv4pLnwaPQOeDA0LU/UNNlvQhGxvXTQ+FtM6g92PRIXPg1951cp2YJ4kp
g05ZU1B137hIdqfiHlkwhBwxJ958FC6Z+O5x3pZU4c46+c7YckgTpJjR7M6mbjyGaXU/DNJgGvx8
MGIaaRfnDOc/uktzeaOaBBfS4OS6EFEoavQ3E0Rq+ljGhDKPAyhr7NsMvzFQHtgrKABESNINr9v9
Ke4DDom+8AmdrC2sOn6HOUaKNagn14fbJkuCN6jBPtL8+4T6m3VJOfRMuBHXzVxFHvJHvpkMy8T/
5MlDtdaZZ6D9xU0FPwHrid1Ny/4mFLl9JdD6xsI4ax979Q0BRmiwL/dD4Ww8bRiRNn9HSrQbZcNk
yPD5YszxEe1sxtrq8LON5TzzaTmlMkoBR1q7BOnVp89BhWUAyp3pYDp/M1R9kAlMxTlg7ObRXBy6
B9HFfaWOS705RXsYMwG2erATmcIjr7eXH8ar3WvEGJFhYrwNexcNhP5uUQAunXNZO3nXIlPrGK9p
n6ndnV5Qg4+1pml//Di4Y/LDYibehPRJZAwemrQK/7YWEuopV2Ag4ZIJ0RplGqhze/I6PkiXKdxJ
Ofl6Q2U3rGO4D8729kWbCR+GafqaZc0oVwkPxOLGw/EWLTN3Ewz18KXL+AaGydJnkEC6MokKYFbj
ZLaHKheUlJk1O4Hh5rDKsGKzYK4Uic1Unnx74AYrJ1uJEE8hVL9LS4KukDpKwpY0xKORhrsGI5oZ
wsIr5oYamAs8cUh+7CCL+9taPN2Zrzw2iIKhUYfDochH79TADH2/ePdDgRPrX73rDCGX3u1cQRFb
gjZtXTf8h6xdrolzeYXa6Gfrqx+Eay8sds9NqIE2OcXUXb5mOTQRmoyzvnrr5FTyoSSs9vFyapo8
FOt6x27g1uCddXw7mUjnXjQ44RYeAhuZzsdFl7pl2fTA5p6eID1gNtwkaksZU1y0h/saBXQnbxiU
Kk81uWSsaatk1u49QyqsKbt7xKEHu6dfAZdcDzke+e5nUbs76IyE+kHu++v07Ppr1cgrrGfs1sjy
Yr/oZ4ui/+14iuXVY9QCz6keQDxHSb0WEhLAvvc34bTGuf3ehSzM/q4vXmagnO54GK7U1FYyfCde
9bxU++3SaeGRhR7OzLxX5rS0EKcU5hZuznaBYDEpqfoH9A5iSFYAw1Dhb7q4ZPWCygdVvnyD8zVx
weIAWX3MAFYIBJtNxkNWM4QONwZbhkVpXLT5d3X1DYqpAiipHYqTX23v0AhyFSas4Cro98YLObxf
DLI9mNSUgofNCKFbLxhFOFy4xjAafRZcO+yBcI9+Xdo0sMlL2KWqrSMo73qtN0b95jB9HBs8Qaw8
tz4XLbOU6Tb8okjV7DGa5TdZaPlSZJMcTq51EGVkbfGoEhmoh9vMhUmGeGI2o2ye4QjrZIxd/6jl
If4/oW0MrfE0fDsSPSxccVwdtpPWOWdpEiVEdh/99nRuj+HQD8XvtwqoPhAhv5HnCFp0dbGfeCGf
YEx+rPp64MmncV1lihoveznVdM3cBabyLnXYHIVdjDmehSAGZRt9Dj+mbO4z9LrfxGaljBSOSy/l
WXTuXbYIuzV+H7ukI9kIFN+Y+RdnCmCru/muBE3MqNNExrVTIXpj+5dR7QkBuZxFigWST6lMh4O4
eEEhGgNRwzVju2OWv+BbpBbubR7nETijMw3eToC72Yoi+dW2HxOVEuN4FDmUNng+xXEc3JRIOsKG
NcBCu+B5DrrqMLUaVgSlBcc9jie3twfbYbej5R5FxkBio4rJ8Y1s8z6IyiXV6OBHwacPo+7m2ojE
74OzQgEjwetGGjJDLSNbR3b9LqFkLJ9h11KiKoOAv69ZbrWN9+sADN90DvsBue5lcO6MVdTkcUgK
q4JDnTo2X37r5ZScSPxEAffX5EEpOxach9dCx6cGLG5hhmY+02tKYZAoT7W7gD/+oLM8T8nclqM9
AMYcjCq50F2UVHiUpRC/ow8yOojZIgs4Ptn28RvGpl7sC415frONKHfb2KfdKM8vcimyRT0+ArVg
ytGPXvMnhsbFJGoRNj3OV/lq9+KWFmeu6x9UZrGOs+DsWQA2sNqeU6nYML5yenskPW/gP0F7PNqt
xZ7swzsGpETsIg2Ii34bvvMLwYcuHul56asTMCH27SC19zmE5esI6iBHTfQOzI/b/Qa7bEgt7w8I
gAtCE87MXQLQ5kEwNeZsF3UAgIVnQkD6WthqWWMGmpftOJhP0YV2wWOILMqcf/OTp4XrmqzE4kye
Iwh1is7RwE2lQS30DNPCiUYkKRiR6e9SPAAlTIje617JHuF0188dje2eaALGE1S2Hkk+dpsVzYON
fQhELCczIq4hF0MQaNER3jbsNEz9Bw1SxH8hEAhOrN/e2+EGBIXGYUPik96tT3fUpfJ60OaRqs0v
bIMJWm9miTik/msIn6az02k7+RkifRgwyz9djz+wo1Xn45EV+287gzPLw7ZxxGwGL3xsYbgfSXTM
sRHQrHp05PWG3jHqQ57ve5ghj1YtlgL/OM6GxeTgYYDy0ZH1E+nY5EkumzFYiJKK3us4e0snwfPG
fQslIBv1XM+e0L75RP+IEuvvsxZ1KTMqPhnXGbkI7wxDDeAFkS2wvp50VUhA5vJT/ECPn4KRSt/K
EBvXAi/ahzzZkt1D88fvPZqHo7yWiAIxfEPToh1ljf271tg7lyOcQQEUUhhEoCdyU9IabIQtBhmq
t6CV5nvRBHij3HZGDrKVBAsoUfehaLX/kAKITkBkXQXWEW69UUYwMCevQX+khgjjN5U3YlV8ueiR
XGbGsDgbMYS7ncQ1qBrCVALYFx0wj3TNmGH3WGTs6tiyyNlDC7rbcaawx9AkU6SAKrmtcESuRgSO
w7SjttFMR/hLYnSHEy39FVKc3ei1GLHr8NL0ZAyVUO6I3vg1kf/u8r/NG+G2xHNtRrhHEHWB8bgE
q+0ibKkarroylrJo1hfVJ7K7mZxDAg986a65opxtSPFGk5n/C2cgOSKSlNvEmg36C7IaGNhjNFG7
oyj3xUGUdRVf/jMN+PdruSr491qclNCsfIHLevP88hnuX86PmR8nhGnjOASlrIE5fbfiFZfpdJto
3h0K13+GGLXtbDAzdUgug+EluWLd+Q2rO+g/rz6vIr6OOsPOylOYNs4L74rExludqQNW+hxO2CgZ
itidqzziLVJzsz+bu1s/h/BsafPHML3ZSlBF9wsjJN2qGSwTLgZZEd9IpPeAADSt8tkH8ulNxzwD
Q2fHfznvjFKQqt5HYo6mH7keoRTD+iAORR2D5MWK4KzNYM2xBRbrVAnaSrAv3BfBR8eeypr94LYj
RWk2RB+CAdnNyY6/4y2q1uky3RULBRBs+zt3IRAmICfdAQ/Bj+AzLfiOUJGgWU5Zruqo6XOaDVSE
WiLAIqv2uN8+2LTRvlaDEkbbkb1m/Z6+pxm7CqcrGjBZJZhOnsjePBIeQ8zhPB0toGLNiEub7HbY
UOLVY/G5Unv0xH1gteFZmWGECMdPmh8GCfW4Zw3EDLHxon98L2CPW1SG7K/4EQNtIOF+MZ76esY4
ofkyqLYlT1EbfDEdJ+hjQCItFNNZulwgw8JB5k/wD/1qJYFcVPp5ePdk49zDD40XYSAMhNGC5X5v
tqfUQQZE5a3OhaerXZoQVSb4WIAR9fBNcBYPr+Y/jilN+kWZqgPwEvrHWcOFA7/BLJymDESCTB11
XNoJAWwdlH2as9++w+tAOzbHeNkDsWX76Lq3Y33OjiUSHINRdHJpps2sCr8ontBFRRkzRoyRsLrE
yePYYnIFoplva2bcQ8Zpa9kPX+kcpndv3GI3AQlewu8mRNXRp0V4O1z7/KHTV0vr+8cbTDGgpxFE
H4UPk43rPj7gtV2efi+npTsJvIGzjmkbRNTj+6/VdVWlj5GA28DQ23Kp0BQ94v699q87rLVj9MAY
lJw6my6PBwoqCKXb5waSRHNonzDp7k57vAlky2xgS0ZOs17442/ewysE1ct18R0Wl4Lp2ea1SiCn
Pie/yxVAMLwvmNq5nXNFLiwsi5w0Tx4RhmcVjXvlDg3fZfSXWHbaVwA1KiznK7eNTznJF6IUFVek
El3pacgI/3WcTIYqjv/jcceDam23LOZiFdHwr13xl87fjrlmoEhWuf0lrowS95AQNUqeIAx3nK9U
j24WCj0dLyx0thT+klqcZl685BnYCxP45iajOTWz5MXdYBsvvxO6LbGagsLGlNNkm6rx8y2Jk2K3
HDNwxy0O7JbTBzIoCxJLXGz6hACND0/bzvpSS+nA3rJTsONLXqWcxwSVwZBz25zIEXt94Zi+MB0g
If+w2yvdnUOZ+Q44cKhlOdOAr6BXc35RImicrKnPHIEq4s1XjvgIy+sexZbnPubUwe85dbXo54nL
rJhgSGbuD69PoAXUiHihc7qILUJCM6fatwklI+lR+Uq8/Pa8EwxU9U3C8QN8g9sqPHhfLKNROATK
QBxODasOpZbdgNBxWgIPUkWSr/YE9RbHIfkMHD5MF2EBCByyepFfIC4bX4gP8oGlQSJVBhFoJF7u
oPBICuWa/FeusH+Ax2fk/vJf/ARkCBh6/7khy9ia98kPlWN8MOWEp52n8pEj1u1jeD3i2PvvoAPo
pbuA9sNhE/0r/MkJBQK2n+P3WF5ePPrksIUxiM2hBIxK6VjLLZlWzn38WEgqo7AVILtx+opfmnw/
9Gb7n9EMxTUWKfZKrEUabzMKBj3nPJB7OWLn3Ixgldc0plMH7xyYOJJ8Lj6m9CPiXzPAuVoAQiCu
wJ6TFZJbxKJfnR5ICoztf8RzQERguQvcrPgIxoa7yYZ7yR0Exs5x8IVtCJ8Aqs+AmRhTav5+cA7m
pFNiTTe3L1Ps7ebBPGQsSHANVW3iMyijZXVK4BwnsA82MenBnKmdfQFhyiU02cv5Pf+5pg5y+9xM
bj598zc8d2ChiNNwzJcNPsZ9veKT5UzVBlA/xHiFYRzDNXEZxlLv5Z/j9ftYWt2+PuFPcJ4U3Flx
xMU43Kc7E43XhUsk1+A2knyCEucsolZqTgpeX7wVLqCXXJCMy4CM0GoHGZEavRX4GFwj8RECFQzE
z+aMkcoDm1e+WenjvsVgyWpPxf48t8T6DwZz0PJhFVVe6380ndWSIukWhZ+ICFxu05UUnBsCKNxd
nn6+RcdEn5np09VFQeafW5fIhAu22NeiPh2jtQOcaRv9LbOK4dzyf48qk/uIr/w0QxphQhXdGKqO
LlORMbPqC7Wjg/OzHMNfToe4Ku85tIC5CSos/ITegZ8HsFReoeN4y3A7BqBIDZ0brgvVheVdV4or
YCJTWOZsnViaWC2UJ28cbSl0EEAoNJKhZYWnWXY2UUQCGoryIQOrYeh1em1EBVk0LztXk7j3tkeB
yVrV6NijKL0bkWGj+adgoNtEgS8ZL1SNctp16r847s5iWmXeV4IMWPdmTPozYgs1iroZCmMkQl4L
xDbYAanSS1PkUxdqtr9sKqSvFhwDhow+yKyHdSFYjqajEsDES/S23zbYByAboyYzajtyWe5o00S3
c3AX8wGzvonHi6i4vPCVxd4AMbIizke5n0cRy2cf8kVgRylUQdQCq78rNKPUb//0d1aeRNaT5686
jis+pd3dec9psMvBgweXmPo3BKsWc5b+PCb4Z7MTmN5fH2bR7+Z9+odfdaxQ8Rye+lqmFbhlyUwR
VnEFVn3AuIp3d9KaCeK79Di6LDzDmcrlA1tZiYjIEIUijNaA9Izzb4c13gu6/JOdDhx01ccU1RVi
Ng0YYVHbfe2xeeTC1ogNgENwQPd5bSBHmbFvBxICkEjiyrz339ce4YsJK4B17QuO5h6qSwO59C3g
E2lx9ftDz2PeIUsc4IEF1Calpi6HSj0RiOYDJ65AcQRtIilKFMi7XWqZgRp0mUADLKcHp06TdEnB
PM5WC0DlB7c+4gOEE5+R7oFdlejHJS2sZfKqzpFgrVVmAqWKPyvApD6rmmHH7L359IJl0Aq6qH0G
b0MXpkCE7OVs+SYU0LJMZGMTIJCIYi2vQE8v5+Sv92+3qqXYhiaPnoSLq6+sadtoleUVpmxIZ+W8
eXuyoZFpndTWJEui30m4q2mlRR+Q7kDraoj/o6a16jUR8EALkpupLZq0P+q05mW7ZD3a9z+eAN+Y
2izVJmgBqFiEGkZFJm1TyV1QsI6x2dIf/dN3qNnNCCIpq+y8C9zSMOzAjejl+N4WapFVeqmrt0Ex
7gv5HFuLcsq/sclrwWkv6LscZ+Y4hgsqynbn6YKD/oSV1bJ/VHjkJ1eoGTDHowr+385u9+/bRwW7
gYRMi0n1lgacSZx+0Vawx+dD/lQiMBDlozIobJl5o72JKwdaFmaSSAogjcBfauSbeNVbO8gvh2qv
Vwj8CWsHTp1/wAiNk6rpYCk7t3ENGmhAKYllwFJuVVUllkmoLl8HHI12K2/RNUvADu+tmdSFcsnm
bIwuqflAwpRDj9PVNbJdftIGVfWfg7q8glZ2rkbg66l1UrO+7Rx6nFBOgxQt1tL4CaXQw4mIOVIv
uEGyBSSElgjd9O80sDyf9PFadHMfAVJAQpOrbC2q2gd+fX0cGwiCmCPTraoUYiIyoyIZMmfeUtjU
ftUY+VxLAf1SVaNS7MarSTZY8YqZDttE+8ycAEKRXUNMQxkA8gY1x9uRcOoPs4OUHsYVkvaibqIh
GlaScvZskVwmNE9DZc8+D6+KC4qmn4BsyBTmX5kBfovXKVMAvZ1V+0E/opIlDv8syiscUIecGZKM
Sg+uqO+mJBD7NKa/RDMuR61+a2HfIPPooo2MnCAFXU2ypf2gikuKZWszlp/pGyOCOtUNDzNYFoDP
6MEJBvnQHdM8lhkXVwmPsoc5HOOA1mUeVLXcyHVzoBfN/j3ViQGF7lAUDikdM1VFw8QhezEy0wgB
ySgEoggRdt51mFtQ6yrpMGapMw1ac1Q0yFKWWaCoKJ3NQco5UlTYjdedHcdo7+S/rzMklEal7rRE
Tn6ReEwdTnxlUGHe3Eoo2WyJYarlJNijZc3TzYng5QLixUgyUnw3UUTOncQR6muO4ELSIwoKCjaS
WaJDIwQR4ccSnFJKliD4rEq0I20rrnf/gSMUyaTFJM2vf74YkgnTEWNop6JUAJOr9UH+XbcbVWRO
YVG7cIoM3ZEu94rSWDop/BDNpbgkmlUf9b41w5KeHAxrPqMKb+lC04jzNXou/uE7pQPKvoKhAHOY
R66iWsgLTBCowghITonLoCmkhoEt/BTGclfYdx82lLaXfeXH4DrBfePmS0V+Ytbzk01Je5IgPBAb
+Xlzw7ShQF9SRWgxYCTDZFJTLb3qeKaD4HdzinFyQ4u3OZMxb7fr22CIIsMAJ4M5FNNBXR2dSp7b
Xx1P3tUdQTfd4tPwWGpyJpJpLhlEbpLp49/Enfrnu13fmB/CocFAAUoeTIFp/WDV2G+zXmZ1UOoW
hoxzt+k70hN/fRi1CVPZ+vSYfuwvHJqomtWzfbfGGN7f9Tn3q2XF/xy9+4gm6Bvdn3yu/QROHKom
7xkwoJMLYAMeFguT4DlYRY3xC6vv02I7ZxWQvNolOnJs2qz64s4eDAjzEzSmvaqbV6jlR3ITdkb9
Qr+ASuuAvXcF5DOjqha7SCJ3k5HAiHExsJcDSAZwiifnOFhjJvpdFv0mEqXM82Gdb02/xBqN2Wz4
wGsLBZ8Gt9pueJfFOnEaaMzcCetoIDC1KjobNPvOzpm/9bY+y0n8ObiXfivsEmlxdioa3YK9H1zZ
Rpg5SeMP9FlyaDCYOsUguBiFVK2R1oqflEV7wXwzZCqR9s+jlbeF48setHMYw1rjjwoWI6hN3bxr
ylFq4FZ9rCTPq7nC7SXe9ln0lg5WK6gJknKET4ueMZP4pwvPHx46IhE3yyjfTVzUgNw0eoDvjU0Z
JZVo+zUntFxlq2S3W4sN4E6kt78ulIky5VJnz0B5AbgSlGoLBZ5kY7Hp3oZwTG7RvNE7H5E/iS7+
OTs4QFbPoFq/NfOFXUXhxcnp3neYopxCGL/jXac+eCBEcp42lveGyQrWrA7vNvJVuIClR46mv8dx
V46Lq3T08FnYoZVweLoAGxGNavkw/4EamPvp5Ny9DHelCL5+OnqBCk3OIM9YWlbtZ8N64zGQgMq4
m2iJgJkx9737ogZKmDXgwT+0XP5ODb2IQnrug/KEzb4FfHIPICvxwshlfI+LBt5Zrfa+jwTyxihM
7DobpjOWOFYpeFzi+1eCHDuKgPKy9PXL37QOmB1y1mYNxbs0unw4SF8AhNzzkts8SovgEk3O2RPZ
qH1nch0+tgB9IeC2a8fwso1KNNEVc/dwX3AW2OpuozVToiPDn+RENrsj1dk016f2m/WTsUeW5Dh6
3Qg5pW4T4ECtFmKhVqKX36Pxwfffr0ZUTT4OzrhuyX0znBq+gzt+6Q/nHeyBuLbietKK7zaKIAip
Sf3zblN78W+AJOBKJAt9BVpST5qJjBxZr2Hm+AUjFxxgCp+XtayWTTpy3i251w8jKf2gDcplhfhm
0Ui8HCmesfs0ywB/k0r2Dl4Ig+kVMfbjvDbib8Agy38NN/6VMwAyL67gX7aeRo3G3qqX+uVbUARv
UrvOCgVIHkhbFxrm+QPZ/2Be2PNQrVj7w/JhbZiqJOWC8916wJv7IOd5j5udtXp1thP7QITcRPvr
rHWbFifjK7EW7CSbhRMYdn6x08XUufpJt8XsWPa+7QPhruSUJ95LYE0Qmx+stkqmkHpYLl5g8uF+
qK6kjn832iZtwAUVoKciBnaOU6RilsimMV90L/NT3WMFXXkBW7o7p7u7bQ1ul+H8DBKmFMEarFfm
+2O6Au/2fvw1V/19pYip8fFqHFrxHoWLde9MEPMr3OeSheJL7etPOtyG+zG8Db+PHq8/KVKMXkN/
1Zs4dRSr8ARYRcgbUq0yaceV4eY1XtYkqYPQXEraoZw14Gxtp6f34HGF1+rueRAa1qGYNk5/9WrO
WXwf7HurUyV6wuYqNvzn1WlBw5Yc3fnUbrYMmICXef2cbZkc7JeDr/uuheXtG+yCHAmeuNzMK67U
Z+AzGAMA1OM3oPmsvLIb8dWG0bDTo2S2e0sk+Gmo6Klte5LcIoTCr2tzg/vjzeJZfZjAPqQ0lwpA
AI8nYsAAQWrXvyITy2ViVLT1h0+VXuOupMoovDZk/i8iC+j7jcvJXope7mPORUUQzpN418Yc3JiC
Il5wAcjTnjLLlL80h9FBgmKCSAWPBE9NHdRZoSd1lkr8gPeIzpXd6K2iC6MIGLlA3KGYbMzSx4fl
RSzfWNTqJF84CqtooLM3dBecNv73SlPQjd1vVvoZ/A5wDQBNGc/ByNdADda7vks7JD278zJKix0Z
9FXa+1nzD7KjRtLU6eFt4X8ZO9NA8HB55ZPzniE0icbLpWpVqNtICsD9LaR1mHO32tJ0bJIfWUC7
ZcqH0ar3Uxq1Ya0gBtorM3p4GV+k8x4wX93q2WCBjBYFEo6sygf8f3yv9+a9FrYuIYbaxFPuHFSd
gnv28Mj+JA2EXG2QPk8+Btsw8zqbp0Z6iCZJ02iAe68F/Ne9A5v5JNum+RqWGEKPD0N8kL1tHzYR
psKwpflVMumL5MByQGBt8A6kJoeijqtwJKXLiZAUfrMDUjqCocNOgrDM6KfpVvkdd5uHoAFh7YZV
YtUp2WVaecwcPEB+ztW8g+BjF90IbshGtLJN9wyDc1ohxIm1ecJJsdwp9KpWtVPtnJeFHkP2y/yT
VEi7UErbremKBRgCAiP1gTBfz+AULtnLvSbvgoXubQY2PLh3ivEm3ISYUKL+NC0fbYfSfwdWmaU+
E6CXvW/595r9Yt82hlB1uIEfwH+M1p4jC3i1YQleRZriclxMYFifpgcl4Gg9kVFf3fgPh3VCz2W+
ugfn5JRR5Xok1+wbr4bN8Bh8e+cM3NOiDGgrq4e3znVcWzw6pcU77p0c/b16eHfhdRpTBkbuk4LM
38GJejjVZBOhqFhCrRI/9mG1s4qKfmEqbc/cHTRJzAh6WZtUqhu77sf5OLXghAlq03m7Tefln9J7
Xgge3esNcKT+bzmafqJ1WI4efhn2DBLv3XVY9/b2wbkDkyxguuhUw+dbJYYt6kqT6VkR4fG7uX/b
12/WSMuoP4e4ZtbwbwXbz4T7vPHgd99ZMIxGQAujyQq+MsNNkZJggba2xh5XNIA8NbTPMhjqNHZq
EpfUS6hqTqE3BPvxNd5mxcG1h5oC/rDuPtslh856XJRUgawwrjF0kuQTlsMD8NBd57rYQP1joOOB
9yIpI31mwl6QjgqpoVtbQMopeysEsAZljy9m5RApJggMWnUcnAoblB6fypu+7XbgvYxMQ6mO1+sx
RsyYuILfhp+y9w6jhmi3bxY3PGc3eJNFZwL1VJ9QA2tUVxjUpUVmdQ24YgXTQM1J+pxnQwSXn0uz
VkD6oyl1W9byGUJhPvb3yh6MRawGhsg4fVhV9nGEW6TSeYrFcwPcxzWFOcaI2jSjgcskhPFH++nl
C4YwH5xk19N9nyrgYyBiN3hSLryR8QR/zFYI6/iSCedkn4OUs70pIkLWOWg6h9Gj+7XFTOO0ySae
d8k+SvIyozZLo5fFSFOB95/2uPRSr3bJJTKvfCSAftegaqA5+XV5Ey6LJoTQfgTVpjGgBiEYu3ek
SkZBe4cVRNTsDKJgYt68BxfZnBr2KGVEJPuplskwpH3n3YLIAipNCUMK5YdRCt1t+hkCA6E8arL9
mhjYwA8QQBHPjmnvlEgCMhMwKtBA4JFOTyAvoWtJKnN3NGr3uGH/pHA0neVOhT1SCh/yJ0f/DpDm
AezJZFRj2sHZHkQ8UCPmuF+bKOtChfFgImsh8TGYxhZ+xDAkcjhmZxNooc437ukvxpJ7V4PFOq5j
zC3ds3uN18Gxt18U0uXWbbYrsDO8FvZtmkvic2f+3QKR1S6DvQvfDutAiOhYCA4m7Rcj/RvjfDT9
vW/6TuXcU3AYo0D4EVZ/GzXjahbWjHqMChyI1H72TXlGZ4zHhwVvNV21y8Glr8E2WizovdcMhPAn
7QdgMI01Mk3Dr054hLvV0Hv3WSBMTMx2cExesMWp+bxSBnubIWqGTBBzdogwbpt/uE0Bl6fpcCq5
BJ0MlOGNvQXkbj4MD/jgn+co6hDAwF+D1kg4YWh52Kz5uAHBwvX4wopneOOw24D3tKUfOroeDi7G
g2zadArpFWAKsULPNs0KCkTv3jMGrpvR6vD0nDjFK0CyzwwI7tn807oGK03zFhaOCN4Zk/YnfM1e
/IR1dkjKSDDK+/RqHoNn++PLmK/uoegArAbk7t09YclwNfERn54hsUG1XnKP8NSbELp4LzGdGoYy
MPuObpNVGGlrA4V8A1swoY9DUwgBk2OvPJDjOJoItmLM2aXJu9hixF7dZvhuQ9l0Tgl8dkLcCrw7
qy40Uz70xqMzp2VCF0pdTdTb2rfk4IBZVfSlz2NtljbzjU7cuIHICKqPh+RWMLlGRyjNW6RSB7Wq
Jd0PINKzArum1hkO+t+6h7ANFK29W6OKSR8e4jQ4afd2nTPL2FGV3DDbL8DXr21+2i55xtcMqP+D
UTR06b8K+Ph93Cq4+xc3j0J3tmfWVDCu6KSuuAovlHyYkIBGRUlluUVjjrtQSms+dwK0jL8RZrrg
PEdyYCi92GehL4BswYGrN2nLMQZyGqddWjOTr3EfXZ3q+IwCld5xnemnu61aq9nzxWuV8H6/2OG6
1/hDiabXtPFfjFs8SGtUnHqwfWO5QULRB8ngM71jasMxZj24cnSKtnx57YKc1kJYeQiJgb+smTfO
RqFbSfGvhLIafiRMMbHBqafADiGCftMyvor1vJpn06Nhk1TcTPDDt8Xus6+NBczA291Ybhwu2Mo5
L3rTYIkyyypZkWJ6IJkRACyCEAdtxwMOGECtOncSfQCuBct2e8n9cM69j8f/Q2YrLC1OVg3eoWJU
hDZYW5W4dLTq81V3cIjKc4W3iltQf0iov6EdOWLTRcC+m3d35wRYtsiSumnU8Ey3t17T4cFi/QOq
sh/2FbkwpGBDwoP781Y3L6w14COwQ8jfBsPxAssBBo0Muij6XMVovBBqbXAjdX+BvjlSURjc5zvz
Naq064z+r958gCEVO658sXY0QQcX+5vLM3UXVRXrljpKra+aSSF84OVQyicG0KVJlVf2Cz7j/t+Y
lDkDo0eRt7qf3kywnNnsolEdRgYB81mW1cyBnVcbZIGDvhNb6XENpEE9qDLk4S8UOq8PTLub/WEC
e2LO9cVJWIa5tSQGG4UqBwbgCD6wAm9RpMrD4uvPEk0xT4HEmXfj3+ovQ8KXaRZty2kxYQnUTA/m
PActziQXeA4y9gtENBmU0MlUYlU8uNcsSFepbXoe/jGeZSKvpPiYZVbH5Fiw7OKh/6uM4M+DQfbC
iuGRDrYEWMVSi+nyzWaHioRAGLL5I9sCFkFewY5eDlIuyKCT1rTc0VVmROvgDcSd0nLNcfArzrit
2GOZHwjdCsh1cF01lpu+D+v3bTDkYuWQAVQHt1XLz4x9XbZCf2V04oXHroPaP4bGvBKv/InzcKg2
mS1g+i7NAAB2iTGXznujdwfhQ8iDbkL757JMbYL1ZQyfy5hIJ0JeVmW4OTiErZmLuVU2TsjgBSgH
kE6KRmfK4SV9Rw1ayImKjoBgdzbbHc/kmJIrRqyjM8+mUWRVwibcCwxaGFpcqqOKj9oaOFYwGYKx
oQzEzb4AjGcJzhpeW2/i/fAbKJOjiouMI1UyIgI+GmHGAPcsJntzjV8MVz4GLGbeTjNe+3S7+NcI
p2HFGuA/bHmS6rPPOJwsfM/ejTbwDoUHxLdmdGZkVuDIss1xfTE016bhGMga8HOIy9aIOgOtA6qR
PAcFZ8xYkr+txHmxfgdL6MKNMO0AQfkRJAds8bBocnpFYseaxTVkfsQ5lx10+9jMWj+8Que4YHaX
vkhovyGi6uElxSMZq3OwlkuyXMwm00Y4x9mS5OOCRXLrKGOVPbzmowixbm2X9smKST37KTbxdtGy
f6Zde4R+Vw4JdNnnYv5lS6pn6rUfmqFlgVuItz0o7ZQFCTCsdg1ILWmFWLpKPDNAwpsqbjQ1g53T
uXJoXewyjCcPF62LIeklIzUCNCUcOjRqMYQ8OA0vo57/g1s0bSCGX/CJmhvs2Wfzg727qTePDFBZ
+dPq2Tbqa8aACMIiBb4gFE4owHE+b+DbQGCau8BpTaTB2fChfNLSCH0NdIi/1s0vrFOEe4Wj6m6T
Q3AYs8M28/Ru2m5XixS2rb2mX8sNm2q7+dMl8JYdvLTWDoFQp0e0Mm4T2k1ZIdtPj/0LUlGwCu0B
bIWUihoksktzTEh4mxzvDY+uxhklk864hnp+nXs+BV1VMqdq0TCAWm6spUrHPypN3oicQhQhQXfr
srF1KPGryCqD7RKbrkXDhNi+4MOzBqrMdA1ktkWzXsXj6s6o5IqceoXmnJMXPRFKoPtyW9AsaFby
a78RIEYxmiqbQd1i9Z5tXTIZAWjn8FY0Vv7AKtlZdBucesMI7M79bZirobR1ABNkPIEBSq969ydy
y9XtMLmVk6V6fQlhal/T1UpkPAPJEa5NVEkwTNzZ0GQ7LajzLFDy30CFuBUTOJyuNl2kG359fUXl
stn4NeXdt1Xh9INtJfofu5Mr6BOwV08MiTbtL4bDSMmAzNJ+sepe7JZ3JPxdzUfR/GRrFCti5lDy
LwIJ+x5uEW0GC9Z0MbZG+h8sC7JhqxpwUJ2JMxI5iMqxJpQ9SveBMFh87JxZve5Ybh1Asyykr3N0
8GPpblijXeLvDLorDIwgd23GGZ31zjB7L4vDz8zDHfWIxXD3Mho3YHX0voaNJ+4uw5+3q/1cGTzd
18lTYI2GtoTow7Pme7Kh1OIS8zlWj063NAAWALYT4vOCWMjrUGhezc7KMinFmdP9+DFlEIDABx9R
mydW7sZBQNWQEjO5rIE474BIUGQ2AsRGGCcTyYnBYpAdCeAMDdl+cpGAfxxZmbJ6ojKND35qsGFl
wcS6D7wpnCnoTrDLx8mZ54iICHLHHhxMn7GgPGd+yvL3UBF/znDajgaLBZ/YrJM9pbi/shlgpSOK
XNvmUpsSTo2boMUSR9t9DD5UFCRYIkaf4Wt47ssua+5C7D1YR1tVFuAPnVWOrzEFXIMnocL5r7VG
kcj8dF/+wQl6deccoDrMR7VTQ42uMUVaDgduyHVMRUwPKNJfSNYKAxNZpTMPi2om3afRAGk1evu6
03T4ptHaqM+upkkOKQOmNKyMbNgyZjENShktL3fgdhXvbf7C08aj2nEu05IDBk5rSp9lf6Tv/PcP
Uzt+3L598AFX7lLa75K99trTTtDRUMSCxEjzn7pY+xVc3EFbliIgzn5zGyNH2cRdHP7/nmNwdjtB
b4tQWNsFx742ExADPih0oc7HPuFdm/Cv5RyAJiZxQW7LVpIvogg7VPX59MP6T9kpZGWHj6GiMdL0
5oFu6yWChWjzeZrGx4q2U0RbsJysEd+L0env3d56jNJR3kIwhhBypPXdxhkCi4NG2vojSeS3sDGS
/3grrUvziiJeciht/DzVGhHPGSujoEGaW9LQMXiRtJ/Ew8hU/AtIF/mPmAhBfHbz9BVJidIWe6fQ
8rZKS6iPoCFZS4H2iBr4K8FBBnH0SYMoEx3j5U/IZuuSOqH+4OeXhfy0pZ6PS5jRFodg8MhuqhrQ
5zSqCafN9TdxXYAai5vH0tWn6OV3OcnlF3RBfnBKdz3FDljpLNJ5/MXroGCep1wwQXqJACi+tbol
5hT7waq3sWefviQLoDV0eQUCJWiVJo4nOXACwbkBIHsAUEy+AohIrh5F4C2Uy66/tnLw4ck2ATuG
HAHreIC3IISUG4hFE6h5mD6ELUruetrCkapp5YIIALCfsE2m/k4XWxhuJhCWwOzoHkTIEBpXSn0V
4Gvn0OPtgwfCVwFAyZ6TBGLcmSEa0J4EcnYA5IBgUPQEkn/2H/1D/owEZq0A5fQRjPTX6QErbEHS
Giykm0tn460ozoWhUe4SuhUQ4Q28Gcsb+B9lNtMfe/sHvci/tPVdVTbwSbILG86Gf2bfNTlk3wH9
y7+7fDOYFp9kh4kG6WX828ezjXfpNHx+YuKnEUO2vVdndIWgzMMcrUwyMHJSdlpgQcGNJfrZR4o1
OckD1jEHA1F47+7dXT5CilIot/2BJnYaNQb205ZA+ISn9NqvG+nN4dI2f4CldEcWfwM+H8wZsOOp
84B9OgqAIGJlYMzBuhNXqw5yMywxjm7Htgd1a0CU6aGfrAEJ3SRoKmZqOTK+ynqkS5gUlODRTznZ
oNMS2m7rHKEfECNdXBLNUoihxhGxCUEhVhmQPKAaqCigYUZc1W0EPGTMEARjaN3FjfrnUvSzATr2
VRVA/87oU3a/K6b2R1iFf9gMYY37CNQxEpER5nDvFwPyb7ubL87h3UOVMqeq/zt7xQ5DP8bhnqzi
d5DYVa2Y/AGy/YR2NGk1/xRWzAUcc/VSLj05wpvrv6qB83yR4959NEYDg/aP0gXGSMDDxQOgjnPF
xQDHBByOfb5BYoqhWfGOAPks5sewQIWGlzK+4Qz4ckrZN6hM222zRbDNEUNMtcr8qlLCeWb2cf+W
vTLBhpIa+YArA3Zp+oCrNNvBCAukSLLbntBYGJgF3IU0ZSM2iNKznSJ8mURuZGhQmZNJcaoK8BJx
6HJ402JhUbUAwROD6gVg/ffoshBhg/VFQW+S6BwQ5+XuYY9cwK6cXOV09skk2n/Ad4Yn9BvE53EL
XKssPpl1bJkPhhS+yz3DEcTpOhTxAfhmMsTbIv2AonI+DN1fgNHZt7UF3xFfjK4QCRPigkNUAacD
MAtR5/G4ypotlVEnm1GWJDJhZYPCPfvHAhfEDEOXTdxqn6CT8E4KCfwXYLtdymISuOBAbwPUh+GD
JwOKyI8jauU0RHn+hQ3XzPgMs98lUKOExWvEAN602RjK/HzUhnBo2xEXDOV9Dr+wdAEx2qSt46TQ
AdE4o+XspA3znavQZsfHs3o2XLzRFpjZVgJOVQQ/l0C1oAfegxwkNHLiKSgoEH5rwqIzeoOinZKX
7RTjvAP3CakfgIYLnazdGFgYTn3GHNIab0uuVFTTBG6NHX4dnt2eXpxpe6Qp8ygyg8AkDyGkhv+N
wWTwA18iELV4FM3npNojPsUMDtzE58Y6swuOfgJzcZ3GY+04hK7GqNgZgyD7AMECnuQwyLKU0kmo
jIWM7OJtXdDJQzg24qCOvxz6nxn7GOAadRXxIcE6lpymIWXZ6nUgf0CK5jzEQ9x1yPeA1Gr8egXD
+GEfow+UsCcYadJN4qur+d0RVr92FEnxLtJzReE1jDmRUNp+Ca4kcG586TND8cwbNQuskZ74w+h7
EWJUv3o05XeLChlENg6ogPwA3YtpAUQ3C0NqVTByzDHUr5KlubssxbxAkHuCi855HcUhfTrGOoD4
YuvyAyqP1SuchSb0gFqbzoyAzniH7EtaUFNBr5PmVWvh574DcvjE0DEGkf30KJqBIypPguh+wbrL
fxc/AWz5YtxHDylTU54YHLHVChZ+gDqWhMbC5aBQP1FLt7kqxC6EZNRx4a+FsIRFlFBzmg0tRIqg
w3EjNUen2QVlD+YfuDE1uMc9iL8Wfz07u54qbqA3TPuY2xQds+15vANwj6KFDOMs9JbLJQQIZu4e
DDHPWuoF9kNZCl9h733QJjxHsFiIA0UgkZwhG9AhtQ68BaDcsB4Foxtj0Ev1kBdQqomHFnP8Pb/C
fvgxt12OAl8GMIzyAOBifgdjj7xhqs5i8iL0dPanuyGaZAnfXbCg0YxyIb8TxVcuyGW2taywDhhg
QTvmB/mx5NjCiX3iOGzdE3xsJMaExlQfBjOTN6Inu9KmEwAQKIxaDZowK386l8X8YqU4dul151G0
6dIVkBtyPSxKHL8CB5Vsb5EnpK7xj70TglP30HFVlQbVMeOtcxms/sNetT9cLC0oWlx1Ptrd6qOr
mP39FSifYXiwL+BcIkoAnxZMI3asgKRXvSvRsZuUTXxVeWIIVd2UZ0G5QtObrooImpt4IcWL3HDt
kbokNDEoP26MhTKR6TOLW8l394VGd5ZZwfn7jUeyPxYlXNQ46b6B585kJEZAQBgJ4sOwZnE/ITLI
8JRkKMu8Oect59DqaINGS5nqQhyIbECsoFhLcCQsq6O+LkQEkxQox2EwRvEr1N6HS4I5scfRm80o
+S/mIUioLXdwoBxU/AUDVaBXJAI2TTXIh82bFvFq1RbKX5lfpuhn55IJfUnsy37QDNYuPIEYl3mV
wT4Bc06ViyEek0aZj4kMAG+JsgsSLujLYdmeSU6ry0MLn3iTfT08TcDiyghLmo0nv+UWMsRxHLpU
XC4cKX/igoOL4ejgFx0eQCRyrTdtRI+h9NvetynivnabuZN2MED8GRfSV2FfTnYXBgooAgg9btqv
4GeFYnRM1scTI5qnk4gWl7nT1ej0WzxYyDzYcD2wTqijf8300QpjDQrEUhEvoDehe+ZVR8+AB0n4
3bdjxeMukcIV5mpOZvC7dKbtXwABM6ipK3FSNVMFsdiadQr74JBvLlbr3FQykkHq0oxRbBaaCKcL
poo5zG/d2CYl2oER8TBQmqLAko5sTi5UpfbJn9KWLJedoD3i6eBBGaBi0raVm9Lc6DLqhohOwtXj
krzsZkBHzkML0JTugATR4GnkXfKn/KEymXoKoS7eGdPIeQVfxXdWBbGvraycILkR5GEOI298QMnz
Nbc5O9CoOvxKDP9lAfdBl4VB0gjQFIXVk/rxg9zih8U3po1PCspWzFPCzJaL8HTYrSgssu6L6Rxz
2iLGAS4j1m2fhnpkt0FL82mSmFQI34bhJ1cFSTSOxMNxU9D9jOIW7LxRXqL0YbuD+mGDudgx/rC6
X55Zb5yzd+/TNL694/icXZJ7PHK5Qgz1rFqIHkbJYNQo7hCa6R1gr9ATear1eFQ8KdzO1Dtxq1hN
32DojJTluaLotlo1m9k3UoVcfbmNikOBlWJb9YWmMWCpgY7jV2vsQwbapswun1wOic6CPGd1Mgez
3d4Mxd9h+30Mr8CZVCkzTAKnIewQkFlWJQu23ed86yFiCxJPf+Os4aRPVlWm43TvTAQUo0YPJyre
GoXyrst4yJwjYX32i8sWobvs3uTdvY7kMw7lbc8OOqOJZZINHQWmFuhh8OqMshXo+yurQVL+Dcu1
ED4x2yWlxLDgoNGIy1Yj4Y1nH/hRSkJxv8E3ZEqgFpLClgZrUp3pX8nXL7PoFtml6RECr8B2y1Ix
ApqMP2iiNkNqg5FjfVkKPOGk32wo93zzA9r9m6L1ioUi+aLbFChq8ncgIeMXHe6YLcHoh0A9fFrU
AwWCHgATNFGGYJ8TZ2yR0nl09aL1cXEsEhMVjqoJwegpfmmkbpz/MpTlJlj+EiXOOEZ22UGQBk9w
KfahW0KuLfmqCiBGaf9TtuGbBnU4pyznSFzyEFZ5MKGA5sAQ66muBP4mr4pReYcfWCP/I82ZYJ2O
orr9Ryb8SabvcMtigKQbcXduSIaIkf8SgBx0FaudN20sSTy8W0OSg2oedomOuHR8luGQDIEoLWbi
gEjoda2QnStqJcPxkKiFkFz3hOYBaRjFArYSIkKe2EuUvBlUNrHLf1Mp2u9BMSaAtOy7wdrHoHv6
xwSV2YvZwhBxcdfyjj0O5koYSBqDaW9q61mfp3UCYpkpWhtPeuUPHl/Fi0GDKSJbgt6ICWObhok1
E9UwxrMVV92S3IXKXtsuIHE2OBOsqfyjFHNlyDfEbGIJgeedFf/mLYy0VVd0qe2wNO28B3hJGipy
TzFvSFso/Jeo2okGAF3uYZPJ8NqCSM9HBhNPUV0jzKg4JBxfByR3Wp+LyaXjpHzsIcMH94CGpaT9
zja9+Mq9OQtBjVgnBA/jy13jd2ZLpEh+h4X8qb+Pbc+0mL/1QzgnQZFynEonAJ9TdJGLCB8BiuOe
ru+4z6kpMs24+u+J8apz4DSsZN3gU64iIbDm9NC7r3+zF8VAStdkCFH0NNibsNTiOhAOsVVZNMV3
TAEYAl+uKHii1XenhkVNN2Cl9OlUI0S0y1E5QleyXZpumXmph2VXEFIJcnp/VfeeTY8KDw7pgRA3
Y7RE9O/WuaAXt8uh0naeagklfCbOtAHzh5P+0honWzXyw0S5lVfD3rZqihfsD2pxSqDuzmQ1Cu2l
wIs3uOYoA8DO1XUUIbjk1JEbl5SPjmGNOr3bxdGUzQUe2NDhfs/81VGVqWrjmDoJA6iG7Up4W+V4
dzOmo6T8k2r2+9c1UxCRyvQIE8MgH4vcjQB6zUl8ps//KppWnndrVDxbK9cPYmHDN+hw8LL3jmI0
5hnkaVpE9ZmUWYsuh2PiMnZaHZg2MWxBbyd351rZsJv+WXmD/uzcnAubdTkxsseGnA31KUC9Ywea
5kk0+zUQrID3hlECrX0Gi11ysZ7gh0w6jINwb9yvops9nGSHaTlATx8eesUotv+V9jzeaDiyB4kv
mttAIx0YlyhaLKCTin+Hzuav0xFxkMxIezpwFzwFfBI/TYFIc5XwYy19jSKIbECswQA0twBiatS0
42kae2qsIiNuAbzKDJoF8FqH7/hgVWdMVV/GmgpHGCumWi9fiK8yJdi0c+icqUwYhJCa7JdlUJPq
4VcZyeSJ2dIzBLrLqE7Tl/gaQteg6rhDh0DRQ5MAeE0UmtL7uocNxU7GjjQeohCpBpX/9t1rMldF
ctKCYkLjjftNySgmciEGe8IMrcksuggyZ//DWfRwQCTzMbFjMvCygKUC5h5ouyhNRnKnLIOhEN/Q
85z/Q9wpZqh/Q06J+QeDKxK6tw/LHdCsHwDBJRcvr+QxfDjoNRzsi/UCbi9U8cuBZ3DjcQBtKmxb
oSf3V4DFZvkP62MwrjergX0KIVJXD6dL98VZ+bqNHwZD9N5L9xMBqfQQoyvZT7A+PYECtXVtMky0
rmalh2Qm/m1tbhGMCIDNFDlCNmoEkuKXiTIGajqiUdZoQU1kK/Cz4ZbfAV433BY6EZeuLg6oMxZK
ACHdU8I6dMWECUcI89BjbWjOI7tdjIpgBj/M8NGAeMMOQHNiifQ08wuk7+hNX/7D50JOGHKJw3ll
9N+cU/M1xT9uA2albEdmnHpP1fodRzUeigqlPzD/Kw+SWHiw8bJyoAXdhD2aqFRn4APBa3r1KypC
r11mv+yEXu0yw+HDxjzVjdt0/3futobMopT8mv3ZzWwMLrhWXYgfLV7rwTDgExS1sKtnB54rcm6D
v0z4cGoDraUmVAm/zLG2NIptUqmrPlMPo05K8RZEYdGsMU5X80r5yx27RWqt/qPpzLYU1ZY1/ESO
QSOKt/QgImKXeuOwxV7ABvXp1xfW3qf2WbVWVWaqMJkz4u9iumVXEw8v14mRQz0RScLDCpWkEGII
Xf07dcYNtwXwLl7bvo7TzRbwm8wFjGM8DgOeXn69AhPLSoMt5mQ/H7zUb8sTouOFxsW6s7PyzlID
mzMqoxTBG8q6SOb7NnOL/0n5JLb8ffzwXvglm4SjAdYwSIQV3H0xGNmMqvDIiGSVkAuyYLlWpEXB
CgPxhxY50lRBBFRcEtBe3WN+MtKC7YXhy2osSPvdBXdA8veb1qd1rywXUdFJDiAABoEe9p33Qb3Y
1ea3QNqYZtLACvRNOfd4VzWd0P7FRg+DGn24LS2f/ApENVpFNXGaNCksJ61BYyh7o4yWevERHtRj
VdzEESc7vh4XaZVKmpVcsi8ZiyBGLS6UkBJE6KMTeSGeqT3ZQe9eCGpxl85KXulXdElEhZz2JoUf
C6EnERXS5XB84jNl5fkf/O+rYiahd4K1ybHUjBrrY6pCjB+Q+OSBybu/ZAp67gQ+2dzpHinW9bJM
8mAFxfp1KkKCKDehzyi8WEPuyJg+/dqve8TpdEm9mt/tZ0bcDKZ4cTbWSNoLurGW3fFW97mwxmei
sWCM+5h+GeX+JZWwsSy6oFWc/H3sQbGBwxUXsWxOrJgO5f0Ufz967TOBhsAPPk2Y4dKHCURfTYRG
lNFjxWSK+8q9hUS2O+RDejf+6+OQ3uIeu4vu2S3TB4G3NUQemn82y+ULsP9tm0O0Lge2VJUfrvqd
OZ2G4mm0dLIvoKNIc/sZY8chBOYeAjnQ4OztV2jEV5B3Fjdvcj8VNEdDUEBD8vUXgThDZMB7EwmO
iP913vQLqcMrkq2SdoVnDe1zACJyoTM5xyVxSKLOucZNX18flrX9pR25M6isdM3xhOF/bkE7IU2j
YT2RJoTkMQNi8Oi4z92LxoPamWakRRXdGEp6YI2ui5kg9Q88PwQvCSVt2UWas5R5+6+wXh4C1eGS
s4wk2lxoplOg8Kc6gKMHflPZEYpVkQKK5KTj1GRyNJPnrxKadEn66AQVhzZIqv1eC9j2oZXCGoAt
lCVv0PLrZOi3xpLOQfBtiHiLDurJ86yHAKFnP+9LiAiVnomAckYcv5YzeMUh8KBLJ9vttvgBZHHS
Erz+dSC/PoAiEdf3hTZfFvp8VKJOMWfUQiBNqG1QS6ZCsdbBc4rAFVgkRHCLOoX5q8iEX0epzeii
6dcYOQibLo2gRMY0+hiRXdlGKImlEGOAAO2X8NJCxLXopWQqnKpxHRHBCR0EOWH/a16KuENe2Hs2
6crTJoZZemnAYtGJfWacucl6S56pQCKj+Su+Lx9Qgm1qxuppN4bsHrKlC1koxbLqPQAjSAoxcOKd
QaoeRMDdEk4NBQLDoCivvAZbD6iogKEKpAhgp9zuNgW9SrhZXDM6PDolbUy65JXRTT4/FuKPCv3X
DxS9Jc/lJWkR9K7Y9wl7BRsBCUSUk2BVeH9HHZjFAyHKfHYBV2XqkHRGYnRf+D+3P/wmIojgHk3Y
yuYHEv377K9v5xe85koYgMgRRyqsG6WqHNZAArn7xrsqxyN9GBrWf9sVF/PXxRLC/VtEZAsy2LEC
S6Y+Byxl7gHbxa136plMOvBWc9o8DKpkhtH+kg/wJgRqtp767Oz7WR4Qyem848eoSOFH6UaZNOiU
Y30K3PhWkXOpK2Y+wSmj5GtT2hwEQrApjIwEZ17bleqiwZsFnMTADZ+DSmlKgDS6F2RPXjmGQPJO
A8g50e41HQAJ4jHkZO1J+gnBX23n2ESfccS+xZxEc+E1z0HeYxgvuqS8i6emzK5pmd341fi1A22v
7Yn/WgUgpHLAi875KYeBBFf8zOlyNaneBZKhd5d3Is03KhwJYeScF7RUchFErnYdGtPboB7jML6Q
vr8nRXR4GRCx1/o1LaTTAdf3yZyc3zH7NMV2fkwv2TE1iHQ80ePL7h9VjNccqd4pMf7Oo/No4XNY
7UoW7sJv/+VYiCYfBu2RxpudsnP6CIX/fr+oXPg7zhRWicdOfssUfj7Fjb9H8CzTf0mmJ+5MLtT8
NsB8TqVyBnoveHcPWqpDtxo+x4BPK2lWKH1M/hhQIWx7yoTYVFEUiyW+TeFAMVSkJmFU8k40QiUL
IC0yaX4M+TP5LDX7fHfM3cfVoTNH9fKYPi8CtgxabKMfVrNKo8wMCLl7eyckUONGf+bnIxydcHEY
58wztV3DYInpsOeiaoBthYq9jNsJUb080Wa42Fynx6mfpUdyr4lcttaZgd/qKGKbVAnXbUlfexV2
K1Y2TecEmpoWXT1ZjDA+Yw1yH0y+YEMzZ20AKPTEWNckGFDUC0TqUq0FcNn7IY3yEMJmi/ObPBTM
5byyxMC9VHLvLr0FbcaR4opZfMwgYRmwSEr3DCB0tx9Uyk8aRWBPQ9DP+EWml1xDDfJrMQevCjhZ
+sRvuYeWlWcVOLr0zYsBt93WEbVy3IPxZZw5kkWDAsQx2LO+ziKCyCIl/+Ib2eoEI4p4gI6L0j4+
uAq00wl0+EPdsqfw+Ozmq7WU2WmbHraKX87qxoBeoM0SCm2arqigfAYMoQwVVpvmCcQv6+t/xKM2
EBY+PTNWk4a9MuhSZaArxDbCmrS54c/x7D7cpyeYhmiYiVxlvwHAkS34irTABj5PT72Tn6bp3SHv
uzAsxqjz1kAWU6pcnK09mmCMj66PwIlmqxUC+dLoMYlxlJDg3RcGDIS91X8R552MZbAgLOM9pI6l
tyCPDgV6ozcT9IHRTIxjRGdz9IF/hjnlMzoXqos14O0DJFAWUyr9JS3aOGKcDh0OyCSjwRgAQBaS
WMExbEDCo4AUGVQZAjd/rKl+cVETi1KypgwiVDn+0LmbUM9ROWZ7DTVCbNSMdWiC1N75uvUJfzq4
LWgRS1cZA3l317q9PhGyarKiiikK8wbjfBVQyU1r03H3KyzDrXAqFQwqjfWWLTiTGJjSWVe4qUvU
147WT6/Attg0t42E65yCENdOumaPoh+UJuk2KhnKMn1FDAlFSbWkCSPDyx0UqMsI5Wp2uZx7+iha
JZmxqP2BfavRnnx+fN3Il+s1oAFbIi/7KelftRbzmJ4N/4JTQOfj8SaRTF+ntC8+c2JOY54ndBYH
3gyf9C7dDU/oqVf2jOlnfPbuLFxSb9lw6t8uLmT9ySaK9WDzWIrXG8vBiJl+k6b3JgHPM3bMqD+k
4ilQ29h4z7i9T3cWOGWpZM5jCG3+qT/z19P5Ru+oOXxFd0cdgPXRIdLCIiESTRojNqkphdlAa4op
F5c103KBxOND/PQwuu8ThGakG7ZRWnx/FaPhG9SyCtN9GXh2JZnwkN5pRkmJO/1qfIIV0tptDQCI
OCZ7/TnEF6icFImiBkb2DXZ2Fsmshw/QwRimyiL1VH9GQLcaoQ4fDjY/tvnvHOfLyRN8NvdOaKOj
yNgyJSwA61wq3jnh3vw63hgyv0TsZjDLkPQ/Vr398dAGwA4kLlR/VHqKk9iolsdL2KLEZq7CYQNm
MVpY+y5T7vBqUKMn2Dg0SxRHMUBpwg9ojF/Rk86Eemb9jvxZbERAS1cLvWA8PeDTNK3DKE/FxIEP
7Y21eDF8g4uwwZIu7jad4vf/zK2aukxxvfPw+in6/zUbRMxAd4PyPdq7TDwZj5/pmzfnIjv1LQ4i
77EBy3bDbciilUCkhvsKtih5CuLShYqQXEjuOIv7x00Vy30mSlK8cDQIf+b6MUECOKroimGELNRN
onC+caeOGS8jqqhO9F6ijQTzJRaczuRDY2WRcwAqcxgxfRRHIQ/0AfNestRxI7JN8OzEpO5fl9KT
QylJP0LMBmxty7MHBnnlTXgeBhy7gwUSCbblAQV6wNMEZ90Cc4bB5vNihMZNAREfXLiCXsEugIWu
4eCgOgzPYwx2HgkRuHOCWrVPJloutUSVC9l3547daa6e8S18mMCBSEzKUDTRX5vICdkupxXV08Kr
Uy4/V2w9rZ0YLPzoCBC+ZuNE2MUvRGcE5f8BMHdstJqgLhCeCTd3qveIide81Mo8T/X+hFSc/2L0
PEGNhaDoWHuS8ISG/eeap9QkC4m/ouDZbtMOcpXG5EWmYmUfqLpl3/n6LeZek5y/vnuFawBd8HTx
au8d9+Q3d2286B6DzhYPLHBGc49nFIW23CFDhv/e2UspMtyvK8M8GruP88AHpxM66iaJZI9ytwQn
YYkx0lMCF2gjMZ8I2IXPtR0IytgB2gYB+6KfLTJjq/ttiEQyoFpbKh8KFCAIqfak+vsXnQVc37FI
0r8yUU5+/0pI+5HukgYeKsSrHOkQhaJaDFr+An2qQhYTwpTEwN+juNfN16FJiZSLw+gF9F/oGnpQ
J409pfhzifOLfpywX/jqJxncWGHW2AGEQLfC7Zr+FFe/7XuWQ10u3ZAwUago2EFMApRpwTDGyI+E
OIB8Aw3grIab5D9/LQVjV+kM/u67L/0FHH5td79rVBoKfesdLL3/YEOSCZn0Lo7+pq0V0PvhnMMG
Q7Z4Tcg4J3BtiIWn3ZyTJNX7Ue8V+fqIpeYe5NQTUopSF+rSkgxhGr6fItobwRx7/b9ej2J/D8Cw
7997bIgU+EAIyN3WUKUg0vBlDpcEcQIeEYKxSDkg+n0YaFYEDxXAd/OKf2BY4nLaZiMAFqoMALRF
TYwPUIz3WonhgX3liq8Gu5KLWZYFpYqHCZ3ITibPIKaKecHcVVe8AdLGPbKNXlBbc96dgJVgvPQe
gruO+lzDH1KONIdPQABWTlchVeZ1mmXSL/G6YInIBsdUp+GNQVy59cwRkPQ9cyu83yXr5cEluYNd
SE700vQbw6fb6/TPe6fd/0QtrjdL2l30VIZUegwv9+qdRNU/sHXN/yDBF/NDIsuLpvtDtqF0pfOS
gHpGF1FQsyj5DhCh5ZekrjtNJFEvYXGgW5XykRkOjKtYt2mdD8lp2e4fktag3c+TIsZsgJtMlm/T
lwXcHCiRvIEirncNJFETUjjhHGnfJIX8sBRb0svZjxh7oP7pul3vzEEVV3hinAnSFWa2cKJ9hyJv
VCLB0d7eFbq1ikUh2Beymmy/0Je0uKfjhnLz9YBKySkYtjBXJjfktEKLPrErecjxWEFc8zkfkKEN
MwS7X+fLMDpGl7QiGpqN0IZ9lWhr2v9M2tImA6vKiJWowStOYFeFTkVRRt4dnjHqOYoRmH4RCTL9
pV8N26taBqR6tJ+KgwFAtGmIJTIOS3s5pCywC0rDHTIjWzQAspwZv+LfxqU/QkkhaA1WO6v8zabj
TqnwdRgdPKr+H+AqS/piHc7i8wPF5Y2E1hqBoKyO+XGzALDgsvtgfdHNtJsDpF2N4CJh5cS7oF2t
Sdz9qlCkK7ilAJcM6u0fpmTOv8SC+K+1FBL78B5VDtN8kHLVjKIXs4vGUQStoBCt8yK6E2WKWPKI
ngW1ke+pGJCQL6WBOB0YKNhZHWhdHmx0bjGlvoRSI/wRiPMwb2SE3b+Dr2rv19LOHtpgBkxnEFC0
zS15jBbRMxGy7ZB9dgsAmtq9pg+6Xh4vYAU4V7TCmNvZZe0qOWcg/F8bXfDHIScDb0mcZiLwgP/k
+aV7C6G2NCYNyETXmR+nN7uamk4rvhydzv/aKGnnBTYw5JkkKHJLDKDoVqHVJHjyxeVCcdzriKXq
bok+XZQ0iC9b/Pu2TxQGGcRTROhOQbpHr6CLoYxtjxnSFgtesJaiQo71N4Wt4W5rAxVnZ8nY4wS8
CGEzPNBIhfeZbjM4WWFlhVkB7wQ+9FNllvsiRScVJQB6ACDJXR1rjQePI/QYW/wATEyEFPK3jew4
5F+ETOZHMZmXBMgDnSlMtUhMtn56oFxSoHfEvSAXhbFE1J1ye/MRR+ct1v7ix05K149HvcsROYPH
XuSOtqZ7IdoMCISWlfMfGTH6QEvSWy2OFIr5BQHc2Elw17op8xYIcydtMCML9ktFJQGV2RvfGRoS
Th/4ByBlTlN2SbQtcmajVCUPoXTcMVOxBlQxGCJkXpkdUaGUDF3xzb5EPwll/pEAmwffy2Q6eIve
BQW13MgfNY5qhqAZHr4LnxqujOIUk4Zd+WM5y4mXRdMDufGEA+X9hrnPewrpPgM0epw0UMQBIIFE
+undkkaLGbLwe3pCQJsc/wy4QqNUBHqWQ0QKds3WXnPcQZhLFcPNUFI6tDd3h5sLedKmZMDo5tYh
qHSCHfmMsT/3+CRrlqPDy0qC4Ei2M5z4UdL2RekztIkXomxlG/G5OJ2e8GlExGAHcTGHtucprAdT
MNjf0tgdRmI1RNW1DX0qf2sqb+wBROKJb4gQ/Y5LM3cgz76Nvv8D6n0Fpk4Itu+T0AH5s00pBXfD
RQIhCu15jio2LESRpAOR12BzY6nlRJl2TCho3zusWapznuDigEJsX+HonrMm8IjITUQdRpHDxeyw
HP0mtds3edAx0S9j7ByTouIxuPnl7rMyxXVkAe9/CQreL59UWpVrDCgqpy0MEh3SxHDeezJUqLH9
+o+cTCKJPZ1a05YFPal1+Pr2nBb/ye5OnVI6+4kEfTBE7hWhr7zltMUAEIw0PaI+Igu/SZrwzUNc
RCnUbQ4p56jn9oRsHLB0zwX6Ed5dXvV9hnm4HoPSeaF38JT+O1INGAReRxvqPerPTM+UDQ+7d4oX
fFVEKA9jCdruk/CW5M35bulzcQp/KE+5+re/68e5vT166oBVQbbf3loQmgJq/C0gD3LCgQZp6UAB
f1RWGwv0PXh9MNcqNe9rLy14g0wExQO0hE4gZOcaabhxj1a7JmTK6RwH5ylVxWtdkLfCilXohnpn
hf4ZOq4KFrrTGi3i67QZgn+a4NVFF4zCDC0ga4t1GJIcVl8JHmyFh21zpqXyaFyIxtNZ8sBcGJin
16mRdRK2ARJitzn+OH5SmkcM/bkO7z5IJAmOlKs5kraR5UHaqxESN4udrFlbuDI6bVkh/TaZht8u
EO/bodr02B28EVg0XGSPbFhXEoV9RPFy61B+oUidHcbFb133CZ6VgY2Z//Ut9uQKJKCHqbUN3CQW
NZfSDP8l7hWWsBCY4k7HlDDH7BPKKHQ2b1QZ/Ax2r4z55n0sYH+Ovft0L8MAv/hfjzMY3LqPKAHV
LiKVnplC9ocZ4MkFuZA5anIspGvu391rDZ/cXu6dPidSCi1bt8HxIt7JT0+oM14aTUClkD9GZDLX
oGkgF2gyUJBLkvcWI23TWEKpd7lfescpCnePoB69rp/uFzYXvTraRpaPkRcYtsK3y/AjbulGmem5
xdAIyTDuuAZjztjL+G8R4jXpWnT/sYOVGpgMli49A+GTJA/zBRoBlRfgof0QaxQQFR0iyysn2UrI
rBfendq5jaDU4o/TWh9G9DZkq02g5UybyEZ44x1dbBPkFy0MuXZhJ2qU9gd87pzpdinm8ktamYTn
tCMm2Z/tfXKvHJ5VRbf5FzVqrskVYvbCeaCQC2J6xtgg74vIEYWsp9dgDICRM6vwQ/HJWxDITXcf
2YVMerLr6RhQo0pGLxUdQMgEQet5IOEyR7IvyM/qYjmle5aUIrIiw+9S7dUMdD9JzBSpJijhGOXg
duji3Nf8gerAKEHmCCzPyfOgQTgBWNkthD9dZm5Z9qundWng8eY9kAbS3NjffncyGJgJPm3444+M
vO6ibph1wD6D1/LOTL7cLj28ARWYnsblUN0PgkaTSqUOy4P7SJSFRf5U0uEobldc0dqpYyZZXF1y
v3rkuXjEoSBKqKLoxAc7b1FNONeBuXpQkSCdQG4aHKN91Gk69y8eQ30GUqxbKk8vsTX7OUfnwz4G
lVXiUahDJs7Pm0RbEWOJAWtJIsa2ApfT3YXksnAKsLczBefTVQCQmWIBNPnK7dc8X7+ILrX0bTEf
al2mkguocOlzJUVvUbwZf43a1DaD00xd6jt+cNkX+LMk+uvFXUt0hhcGBU2QZRApRfctVGvrrwBo
OyaUF9rf5eEes/bulD4ZBjvitObILkPtYFXJ/eJ9YuNrK3HN3QZXWs4AXTJOFwgRS4HcIK7465jR
YwQPxLcvEYWvT9k7pk04ZMJM7AzPnJw3InS6T7BMe1V6CB5xo98a0JMiqaSXAoRuWG1QGuvUFcUE
FT67lTuzO6DQFXYn9Mov0OsvXwGh/3fm/POO0LAUsEQbEBD9t0KDKHUkbCrDgMG1bxMTFcCXaU/o
yf2fOALRn9QaNOLSKgrXhmxE9+gZpNpg/DZbB9sRFL03r919Wlp98UTK8Q86BNCIOpeDMickkbsI
fkqbAOL2WKIP4h1NXPOvSdYgEeU8fzaZQcAnhItSGNNhOZ0BNntS/MB7xe7kHDcrnVklTbvYiIQi
XHnenE1P+i16qPndNXHBSIC0RafhA/9abNlNAAbknsgvZTjyNT5CGjWsz/inMqTnPjIckUBvHky6
FRq3ih6zCm93TFZv55R1PNyLVFFLkZVe3CbyUQZukZpPS8c2jt3pBfaG4enrr2HmZ2a38h/jUsAb
wCo8KZHIUUK/z89HamAEp8G9xwyUoBiSw0s7D4e6kz5bLL8rJA3/Wm7ZgNeikb8um0T85bLwxwWC
KJ7bpmcKAFQAXyMudM7B1f3OVR69Ma9F0wMk6fucm+S0DcDFwD7JDAvqoYCMPNXM5dNiEy/kDJu5
+yXRr1t6jO9s7K6ZPgH8QtKsOWBQVoODKVuwyHzJPdtX4KrF1VFio2W1JJiRO1vjVMd7jBKq4d/D
w2YfoCoFEZzxSmxd0AL7IKeWhTw/OOWs1eXZ1FGf9a5zNiiG2I/PgwUhAn0CDIZjcDf4b5x9omE7
R7f+gTHxSFRr4hDhz1bj78kpBjsl+PbOLt+mdKue0jXpsPim3qX/mRIx16+ATqbPlk9SnDa9YkZm
SoN3jO6ER5meYhHf90Z+ztzbW//Iaxwjday1Kfe312v03MB+FtaeMEKIaMWp0s6CNFQUldoFAUxz
a7bs25tESLg8hOrTo0aKpvWs3c/4Nu9Ma78D+McvTBTyCCFPHKiB3uVrxAtpBKRVcMqRd/WQ4VjI
2RnfZpc97KDRdciI854o3WmyBwb1/MUdPXsU9FTaxC0Et0hiuOmhBiXSJb37BjKl5aMrVwN6F+wb
pFc97Ofgjvr5NhB4wZje7QWayjtTtth0do/Rhx1FgbJs2nwaqM/FTp6rFhBKhpxr14r2JCyLoKDJ
U/XXJdZm4v1hXuMrSpjqf4MVGS0Q7o+omx4tl+zqZ1azH6EU4/mXfYlQUCaJS5L93VohhIJDdXtz
1WHo9uikuIdu3r0E7wcMNKMvL+4t+nKgBI8+8punbJGvlG+qpTX/OsWoWPADBVmDOKLv2GYPEPVt
CvN2sBUedVA/hhdirGlMGWXoU4uRQyAgG65JISWpOyGRcC+kQO0xIS63kAUZUdAHisVBiMC5jMfX
wT7iBOU+efveZQopQt9j+y6dgJ5Qndr0QC2eCfBL1LsJKmp3+SE3BRbNBOuGeXNKWADTGnfCvTU2
PqQ9EYqOcpC0AgQ9LzzI7H5jCA3BLieTd990gcEJjOJUulx/gr5o6SLP8+O1SL7JRAFHoQ3CQCK5
t5z2UiDunhx9Q0LeWsmgnj5XQLlZlrbd7RsHOBs+wzveAQwBb8Ww73wkdP3EgDAEYkuOb08qQhA7
nzrYv3Yp/ODPPg//TfFl5nQysI9buvr1NPYTHIP5EMheiIMmeUHO+rk+YDYRY5yEJdJqHZsc3ege
g+XPEvojIYR8FC7ozupij2cDqSSLoTm9joNoDE0ICUNiBPJhUVRf7GrBKSL9RMl5gTyTSfeQqRCr
bO8Y9TRWa2spOmF0NdkF6IAuMWjFhSTMcru/Ux5GZorLSkBacky13ZE1jBQG/Y0MhWLcHiRZ1ty9
MIZkewq+BfoBHJxeY61qsM2n7IpFuq4kGqmHVIQam3mXSSip7+y0qPqvoXMBNnpi0dX7C06al1fQ
S/CrN9fs64bni+ce9LneeTht+zcGW10JpQGemJMP37vgxwW96r3iRWQuXyEygfm3QchVqQStiHTN
zpMjWLMba/5ogvuU/5P5T1g+LWh/F12ncHrvTOmvKcBZzOqAuyQiR9oC0SegoWYZwGZGYzrqH7rI
sDvB2Bug46K8/MzbXRm91Zyh/LW3eU+ZfXmWON1xPGE8esmWJ71Cj3+I/1wPnnUmQxf7kAFk5CP5
+gP49tjKOK36FLQY9wj4Dje7YCiFq4RQLJcRmaCk4tXB2R8OWSKnPqtVcmm6zA8OD5B8eE0RAXmi
+xERoDy8IsRXGRwqwLNYsX/OT0AKhEMA8swl/unkCc2Zz+sMzLqHSQmtEbeHGDCqqZ9l4Iye7O/r
9FSMOoy4A1zpzwXvnxgUFg4HgfCNOD4H4hpxJv+kmj2iY38XPI9uNmULFxQLEKaxmTQkWn8tqA2N
55rW8wAssdhotYW4wi74JOFh3JaedKtnqZqxzTB4CJCU1BoPx2Msdhw20MFmMGw4X94ToZkMra4D
M1H4tp8FU0HS72j+BHvIkVi96ZNr0+W9iSdEsVcNQuLRywmEmgfnFwjwOX0uJQYssziCMT85FFth
h5x+yhvyJAnfZcTtkdEHYorQsuAWfPuHSQ14Tg/Lw44S76/HBitCySa7dOeXwsDWye4hVn0eJGac
F9ODX9eMje9KGFPu64m5oaQE+/ulSmBH59o64pwdB0PUeApmJP/oA5qL0O7taK7e9ThADId1Qpsu
4h/wAHTn5/5CQEnZt/ExobRrp4sf8zIHTaa5Zlk5wXkLbbjZwAzmtBJ79zI8DWUZ/WJHu8GkK1O6
FvhkZUAVtRuFFHNSRcNjrfa1pW1xCpFtE/rulCKNrt2IC69PpccHR7+EEznQY4ZKMBBKJDmrvras
M4W8MTIpuSo4OSZfWBEmeDFdCCsPJ/rdB9ZlTd38BrBlwj/4DUEftArG2PfqtmUU4RCs4IAAaigz
D1TA26qrZx3OKSYX+sAyhBJDExTseVB/ChHP9/UhzrkskUo4BgWw18JZsL6vGyeL/xFIt7e+xPXK
96gFx1BFCRqyTT58/qZAgyx/c92zRr8tx5if4vNO66sD8QGilL803SedLKry8btJGNhwf4/PRvcR
8ZJ8/yOiQP/wESwy2HPnWQg/qYzovQ8xgef8ngNqROrLudOKt5z77EgEGyL6F8J6c3ic6HvgSd9b
MSqj917lUau2sjOaIVQLMhloMTJDVDIp4rIVCIN9V7vkm7RSIIA3oNZMbVshADviojxiCMSYuYDW
LbcPkejwhOnWCAnqtUYPcCPqHl9Lv2D26OyydJs2eScnziX+PMPN4DJ2F+dsD90d/McGWpBEIA3B
qdw/cBPVwl4l0SrMTKI5OjGLVlQuFeImBoK5rG3OPvz0HisdjJKYpfH+xHF6s6kkhliPZ/LFPPAA
Fm7WCssa0No98ZAImAR6YvO4PGubdMVmqKQ3A4TtwtrYvez9V240QXj8UXN07e5XlBT+Iq4ChSvO
dX1nRJ1z6j0kzv1rWOoHhQXzGpBX99XozXACS7ReePsKID6gxcEJYvfGncUJSbuCeg+x18Fvux30
7Uh5afuYl24fp/rdao0O/BWKroy5SoR+k0Ga8Pl6BHkHZ1TObEShJJewgu0nAn27vUIEN+cWBKxx
xPnoZ7vMVu19p6gLBx1gUJpYCli2jm4xQ/4iVwhI+G0BxInfiwhL0drcEE0RgI8pYrAR/xzTSey2
QywdGal21IwRLKu7drToA2K2+shNvEP8zvbT7cFnNghHegPPmPS1VkxFIXAcTxxloAi35SH9OjTA
x7QIXziM3lDvMvJsNZIK6MpWIgPATARaJlw7tSTPUO29dqeQRGJ5tfcAvBF2/Je/mWMx06zPujMv
6Wd2nXmx01ASc1PQXOztN2IyGClLxy03XgSdcckMBH+h2QxEIA/QmF94TCyemDXAX46fuMeLpSf5
w8/GZDoOy4riJvv0y79F8B5UBdoQxqv634TffW14Bnz6+/QNWB3cSKBq6CzIpc9jsbJqG2AYtgtt
9On/torXh0dDIL2DX3WPK+QNbYvJK9+kCF7QismdUC0UwrSwNz47QKvg/jxDBTbWa3eb+x9kOpKA
M0KE9QRHcA2UuwTSO3Ql3sPaMuHM5RDMx8WKAbRdbXZH7Jtp2BA+EmSvzQBST76eaSnwX8s5L2x+
wLttmSMhOPAkylHJ4LXpYtNyFB1ojzEx9ov35JI8qmfMgDkD57acW23vV83RG5uBrQz/2XEPMZUN
Aok94ZSonhbeNbj8XYMUVf014C4KSkiE/0gWnB68eLCPKv9C64VdxCuwtPU63o33M2ota9ZK0py8
wyJ9j0oUG0mx6WjONS02+5mClrhIJYaPaAALs4y6BPVBKmM9w5Z3S+vRfUQEUfgcPRJ9aXrH4J2Y
e7+s/SJ6J9foMVi0/GOkM4z+ReD7YqqPSZHA/n7rK2KiHWvWjX7z4WvWg063V0jPQYJJCXylkr++
WF2jY/eBf9ig3QXuspbIsRoOnYdAf4SEH0iNrK3hmGQJkYF/bCqZk7Uh2Q9DvS05gzsNvFhgQ0lI
exCQXQEQ2PeH21YHFPgllP70QDoZhT8CugDqq0df4aewkohHmAxCLhy2cBrcP1GJXMFe0e0hB43g
H8BVNca623nYGuK4Eoi/basD+CQ6n6BGXfdgTbWQz1xImwHPZYcr0fkhYoTH6os0fQWF938Qt6Dd
0EIT8XIHy8iT2SEIpThMYBxAyh1xosmZKmPQpDGAI/oy1bPuBstLGL1ww43P7jAn6V1Ei4uE5mnH
Nt8JGEsmGXmXqdiYJVGOcL4ogb94ESlHkAB7X+jril0wt4i0Vwo6LaSZEbfidLoNRyrvk/iLFZod
4fUA+RgkzFsyieYXe9vPw2HR8b2sqeQ9fLxUpHRoi4LOssljLeQdwCzFmNIn6P9ngENMl1XcVG6x
G3yY9jmmC4S0mZY0WUJVkrAOZOzv6T+BcsQahqLsJeny6Db5ECg2Cm4+cb/jXR00Uno/uc/Lpgcd
c/mFuhjk0sccghz+okRF6zuTKE2gKBJ1mJZBV/dA4IWGbYH4E7aKDXJwzO5xNbmEEm8FbgUQ5xUJ
IXbkYxm24CKgtAdiWcgtl7d9pYe9SSQygR1iphDnM1stymosGSoSaikrRf0j1glx+MtwRomfpLke
LiFIl3waQFRjIiygFgSfKXIuCW0LpDZGqfVH6auHHZwV4sUWZ4OCuZayj7zlJlavqQvlyIFrZHI6
nzrcEYZwJA+4T+oIUqNgvf0vrc0J2RJQA8ayfdqg9RPv7jpF0Mtmjw5w8aNi5b4RKqqFrATZQkkd
wkfWI+IBHjRhzZEUgEfyRKbJg4Z6K+Munk414ZMIQA5qHkjqn8ntpiWD1JXrfhr7ax9lnc68aGi8
BM3fXJ83hSJGtevvsztKKTRyQlK/Kpg6AnOviLVOI8UTnP2RCcT8lqwGfgS8ccTEOHTZQsfDGYIu
R4T0JaeRyFMxd87k5XXfHGr9Q2j0ms5tXbiNcYs13c7E3InOg2W+bqG0PfPUwWS7LwbEwb7qVwz0
7y4l17tbErbQsMvxl+pNJeqE2hlfNL2pHKVN4GodxEpcX6LswWVp54hA9njP5YmRrxK4tiYGnmFI
KVuT9MMrIB+dm8Ehi48HWho2CaaWcBTpL9Y3oGKf+T1feyq6Q2jNFMIkT1vrPD1eXY0OGgUwlK3I
kWUT/RB/PMD9hhWmgT8Gs49PMHLBvkuRKtugSwMqubOACOmzS2KFwMe+2CMrNkOVyShIoZ9Asz/d
gEctLPZ1HhGeEDAkvB4i5iY5Dz/wiWN5P5meJ4hlbWB9IGun4ZMwD/ADOCl5GRJz0YlOqcQQowtm
kQ/3ZJzXdHPy7m54gvg9YzUTYyOTeyeEONGMTQB+/pCKyX6uhuQeicuN/pkYadnOaj4MUi9oHXuM
HdQJNg1m/JL3jLFaVC+I1xwycTYDdKJiRpVzQU/1Td0tu+WK0pKXM+nv+sxJJUgRIZTdnMIbEVPf
7GrBi7lckiuxY7SXj1aJgOZGCGY6rnqYWyUwT4ZjvJe3lH+yBSymioUvFdCAH8TIJN9A9YlMlDqM
0sGb8cW6bUnK93HYvwPtsSi2oL6kyDLueSDC6Sv21iHYUUSgI4CZTUASE80jdpIhkXmxNUbN6bA7
EcrlmCjUdGBydzksxhFzHYB2uSC7QWdEYJod85ChM2AH/ATDh88ReYHjr+xgckWpVPnOeVCNh7sN
zky2WtklPyBeF3BfWSG7czRshCyXRRd+ayyjQ05D1KUgAYRbsg/p4T3gn6mWGeHRb6FVCtUZ/bmB
M6szIxqZfj9sF8y3NelD8InlbHOoOaZQBTAyOPsjuvX3n74+TTpDSbdtkSLBwJzarUb7mSCj31Cc
r/A2lr6WGI2CUvgebHSAFp9g78EDLVPhPMV0ylHG1itjBGRG9AMujkWxZEq0iraz6SUwmPmGfIHg
ikfinGq2d54hOdpAVIQPyl6BhJlHxKnAHqCE5Z9UVRR7zVSh8ufobeE/J7JUTAMyPwHJ9J3IHT1C
y01y0QMidb8U53yT7tMQYHAtFcIdVH9NC9ttWtvrtBWe8E6I3Cino39MD2Mq9nxbTUXYXq1wNKya
YUUuI9J1SjV2INfIzPBKDq1L9z89Du/bimkgNBEkwExvJSe+JCEKYSXbzC82Vz7N2VNX5VgkiU/G
pB4idvqg3JIeSpHw9DXCOSQqJih74sCQdyM/g34eAyGnARYT5KzsSL8xjCMQaDSuRV/vsgvxIxhM
71E5c6b1xGPzCy+RaDGpQSQXGDkDSIZECK3xFoThiugpq+4BLND0sCUChhFAxUT2a8hfpOt4ut5W
3RFePAEa7r/tcoHahRmjlDMkHAi2tZ2xzh9I0sswTiH0RwihREh8kMDEF659YlvpKUL4fdXqgVKy
ffoj/lrsnFtaK5vvXnghIr4DQ8hsmqzKklBK6J/xEiHF2SI6aQtOwKlBubTbW8msckkxjd31mjfQ
sCW5EVUTuXaUPNaMkh0QcRSiqoLyp0ja90EIXSYutjmPuXESwzAVLL2Ebqa81uNSsT9zxitedNQG
pU8LDQhSkgtzjkHk/qPpvJYUV7Yg+kWKAGEEr/ISEt6/EI0Twnv39Xclc250zJw5PT3dIJWq9s6d
pvuN9uyWbRoC2r7Lhs+buMFso3JQWeAah9L4bNobNHvMFCEAZOnBAXNE6L3EH/DLuaoEPaUigIWP
2hDc6DC5G3nYx1gBUHVO844W64rCr9y5Y0zzisvBA0ZmWhyfk8faXAOkAu/AaoQ7BF1LTn4oY8VI
vqIV6LzHVfieXywV+rfhndfSPgIUg+bCReRkQ3X1u8Uw/7jwZz/r5GLTiSXzmdSpGrhnpwGUCigM
9DWcKBkn9Y8vBh+PuUTFK00B0dGdQPVy2otFFh3XX0oP2Qw8+ctSh5MQWlhc75SZLKO/Y043Cx9H
h449i4jOUQTaTzaDoYCs6kkNSEFfCDwjjRvHplnvBfSJMgV8ego4vH53VFYeKAipCTpKFdwPR/g9
mWN1t9Gk+YhGsD/jTavOWcewET/hHPoZMVcMV764tYxkLToCDT4F8ymAOQ9jFsPlox1bftqM2IcP
4DjgynvyjK4MZ4r+M5FWjr3gBE7CdRP8B2/2Zo9fDpNYlnu7Ky2gUq0ZN1BgdQEYfP5FZ48ZxSMA
NAXt9UsNbjLe7qESvPPODMrOWZaWtYlgoNUvhHv+ts8jqR53MdA6iAM7C7DQ7She0WlR7lWJ1rr5
xpDWHS1Oz+xxIQIreA6ff0dmoPnygVEGiAsVwfkvWxbXL+Cyqp0vK3EZDyIsI2oEc+T94rpGoUb4
GXVjMbY6Xwq+R4QfhKnhJAlfzVsS917YR5aJdn9EmVNmgKqjUYBH7bc/X/8MqhsK4LzfrNBocPv4
f8VPzThAsapwTX/b4MHTgw1QXUS9fkZ0eSjwlPnnPs4K15ndKqRz07PmbB0xTkYeaeOHdNtq1VbH
yTyHhslepcoFXZFUf5B2AGjfIf7iuHky92pvUJmJbahquQp3hkah7vAFHqo9oQqwgRdUmFlbRhY0
FtG2WVtcOA/+vtMJwxXx1C+UjexBQblV7o0mf3uPoiAdUB39Hfov1+hU4pLzaJmJyjUgNZ+x7y/c
iVeOTJcdGeWIzxRyjoCCoYuMBWBe4z7MVJ+9+ORYDQDZM9pcHmMm8jk+BNC0WZbzJ2QJg9HA9Oi3
rpgTF9jUHwMfAisDTMwqIDnLaPOGUSrbLO9vZXnw0Keopi8hQwNEzynDewd/TM5sRgEbR2aQhjsY
OFY8MCJYg84SqVYwxqwiMIiWr3E4H8nig0d+aFLNSiCsQrl3IhfwTEnRgV6JvhJPxjsn4HO+ItnG
m026HIlqEXedDefvxud9Al77mnscRuExpf6jDuDRIm6F6vvEHEtmKyf4+pvmqN2OWqniKsjutud0
6egnWeyYrdD4NOueWfRXFKgEpV5bxejMVKD5pKMIzysijNxZd0YMISUg6Tveo7E2qCtis/EaUbXg
F0bQVa3bsbCwIJug1DZ8GrRl5+Sdrnbarzd3EBr86XJH2VQnIcdsnkbXLZWIvEw3QT5fvsiecDcU
cpew2EP8CJ8CMRtfQV3uDQtxXbG9ZqBgbzVwjXAAL+gvDM9uyNam8eEjocIbHhfode210RbRHcfH
TWCgEQfqo30kyK3zHMv8CCeOVoV8AZAsNhg3HKzJ6bNBSLBkoaz7hMMr7cCLhrT0++pze9oIn50Q
EZC/ZK5KB2gOsPqw3T2BA9g9PiitHAAMkvWSuOM1Ccal8e7UKLtlauC6A9SlO8ByXvs1ekd99i4c
o+rug1UwzUnQNqC4wAzO7bSB50Dj2Ne3b8DxMhEGxkeU+/UInDk1lDySTE/xj8Xd6FRDWoC7zxIk
BublNBgTM8OQsiNv7ilHClzFCgWlMvnMDk4F3qGJkgSJdrxtWZa9wsWIhxoWuktYZON6cgsTeTpw
piUAkieEuE7AuBVBl2hwVdBwKyBLFO9COSuv6J3/+JKa3ZZUI934drJQw0MJ5FaH9wgpdH38jop9
vFscCPD9IxrwEmZvYKoJ2w8i3L9qfOEYAPb3ZXKm3R01SQct10Vlqhv+XfoOjU+jMf1CpPavy/ll
ih74xU7ZqzrYOiDCeUI6x7SDfzvsxHW23wsE61p47ZjhPd311u5wLEkv33rv3DAz3KHf2wBNQr2g
/3PuzsF9rq5BGZKcwtuOhA9W3CJGEpe1GR8jIyx+gPpPw1n6Wr+TavxvrGV6U+j+jIzqE0kHt7z4
KvoOkRt4KzhSiZ8AKzN9Ylegi5+F0K9qkOKhXhsxUCfklktbsXSZT+RES3E0jGWSAXMHrnKpkxy/
rUdujziL/eYFs56nB9G4nkIg0Yw+fKEC5zqZBxJrXH4vMygo0asiwE/fLzu7BPXlgzVNNuvOf2Em
UW5+0L+FbqnFcxFpllmyL411JSLzmWF7rL6jSjQOK/XmbfqsFzrwGhoXGwITkw83w+CGcvPtIrXC
ggMDWibW9qlRjIYvu7FJGp1YMdV3yhYKc/fa8DZNKHvHYPBxCzzPAByQ7NrSYT6SpLyoBNWFrD7P
Td4nfUILfGotbAb/my7m82wJjZJ86UrtCvoSyAYv+za3oiU6FmRv7M3b9nANzMWKUe8px4tyt7Rk
YypFxXYpYgfonInQe7qVHoOG8XGxiTZRcWG04MOJ3UY9Rm/G7Y7qYaHT+KImeNgvTprpFRbbpg+b
k6Dq/hgsYi5HnDrhiwyaiSV7c9uZe37Q9dSYkXF8HLofr4wef9xAfQHj4l/igXrpOgvq3bp4heDp
g7Eq9JaqEhxqDwKR07TSe+PT0Xw1yHkLy4TR0YbvWoC8lNdiR8nNRagFEDDNdda6zY8D9qOaxyso
xOwWJw8F17BT4/4QGbaElRQfmYOnDPUCuGJ+AVMhoub4QSSOkf2dcz/IEgUSAHtg22N1dB7Aceeg
gQMJR1b3BvI5+/sEZ+QscpAkGJtthIq7tMe0o95CBqWD9OnWW3AHedMlfnTm1klBho5xDG406ekL
GLRsd4zJK7QmnCI36EifRMmO7hKcD3YayqJZRV7n8z6djzCztmoK/h9fXKoVO3Ixh9hMijAYP565
NslgZSaVXDFiY0ZTi/OuAZmuwE364F9S1/fED6Ec76Nt9ESCJfeU05qhkpSUnw8Povweab0QtoDu
z68bu9Q4TIn5cSkSaaVyewrUhFHANaEh7739j3Nj4l3F0qGMZYhsUVo0bWR48qUpP4GXRbUgShLF
bngJKhSRoH5UXxWvMFF+AAUxTQiWEiPC5O07De61IWsjZhmUrJpLquagSbwANWLMXwKTkcWVhED9
6JT2eUVvZGTqHe5Ra0MPyjy3BTFLftbQAqaYeb/HZNzoX+F0wivnRmEz0muUO29wVJyetOakdGOO
j2MZ26EMbotMrfGH2vTHOHZe7fyDcc0tfmTsA0sOjmz0XVYHN25cZh+EQF2PznNSD3cMEZyOQXhZ
Feqlm683zMqi2ZRnRuAEJJPhh+MN9xUMWsyAnRnSrPNk0VNaMMgk7HHW3OzIK8QyvVWYE9QaZkd7
zbo8ItCVM2ze22200ZF2B6gCGRfoxylQFReAzfZIR8SWgvfr85wozA7cpheTwMLJn7lL2bJsE2wc
42x9KPvH8btVxfQqkguOTK145VZftOUz2AiVm8a4qhtqKU8nV+6H+a+XBjsyCEywTwirPlxYrFfs
a7IwD2vnBqCE/+7Vhput7dKx9Cv+AyZQ4yKiz/AbsftH8vt4nBz8RoADtosnU6fw3dsyjNi5MD/N
1SfdLjZjjECEJvS2AF11sNOQCi16hlcOC5iocqd+pTSYLM5/Fs1y7KemrzztaTXWIERjUtYkM3Ec
J5BbqeQF3wBEcSky38nrr47JlUV7vOdhxhl0WPvlcPLE+mHj5736cdLGpw+iyQyA0/EaW/h8kqR1
aW1iTs0ChO8958Q6RdwLNVG8hm/4GuTxFWYdicmAT3BnOZNP3g6PM2bluNRY9mV4zO3d345T5cXa
vEZXvFLOfYkGT30ycmCT7hvgPlFtmdPoHYJadAjO81p04SqnzM+RmlH6dndwy3iMBlye6gQZl77U
6j7p2n5tLFnZuwFea+170TlRnADWeKSgMKQmr0/YhgxCLlyo1r71k/+gOyg1Nj0SBad8L3wHqYoZ
eRJ590jh4FL0c+HUHmjDwfiFMTDkWar/fPqgV4UEiLgR1hKFAQ9cncNoQx8g6Eg9OWSJX9S1nPoS
krxayvMy0jxCLxOUe2rhR/rDiCmXlbZnYSk9wt44hjlkNTMqds/hMSxDQaI4ksSH7+YvLK999RZE
lMP05kssDbrClfGXiZpO61WIytF2/ppsAav5G4ZQGpgBmhWbd1Z2wlyjW2p+8Rx++MWOZk0y/WKo
lPA9UDvIK2Qx65/gL1ec8jIL2sXOca2hbQF3rywgwYQjmEAITIvDVdXNUqgIUDIEGNWdtmjcZDHS
SBiOpfkud63KKCUA3QsCjW4L0bEx0zdrvjNITu1FoXdsHMPNHBFgKbPLZ/v1wuP4Gp7DPJCDB1mE
4jvcw10AZsSEQatA7aK8L3dBDf9O2AZ+jeao1oZ3IZaGx1JgQhGCE7YZG3Lbfx0V60F9Ux6j8fDf
VN0y+T1CTqJrgl/D0AIAkOKV/kiAvah/6p1hCyDwwWBRNE/cPoikwBuBCTTbOlE6BtwQei0MzW8/
ebLBWuuSxrQmLhh9mAY0olmXAV1yJwCYbpOZ4QcJnWxvLUayfNjuUBOFx/BBjydmBZQfKHRYY+jX
BdxM80tuTsXbNyp8tYBW4Td1/HIW8ESuDRMnYAvHXpn+7TANZdcA36C30NrWxw6LHB1BIvWp6QaG
ARuDoMEP4gKo7lcgNSNXqETMhtxFoaWJj5YqSxGngzNkfeK7uQ9o+VmsHzJeBL3SPlYcsAKwgFVb
6wShFJgdN41JLW0GYkSeC1BNeC9ArQ0hsbJvAokFTSUwjQGbsN7fy+WNXX8pMtkPVBDosNK6PBNc
r5ePuTzfBuLFSJ2GxrgrMeX/2eiKtkCbzr/hGfwdwNi2NNkxZhEhhrxpBfeJ7wzvmcmTbKbAtfty
EahBYionNBj9zxcfysffLL5l/hOg7sGT//bzETI3dkWYnCY8w1P4glpf8s9+tG9k3pV41Je3iysA
Dxf8ypCD2LNVuVMcAwqfncsbpvcLFHrHO8kTEUshZGMpWHTPcihTyCsAZfTqABPQR2ThffnGPHRk
0E225JkHOWNSRN4/qr6cy2oXPtGJwFq+QRZC54dwFZOmck/XLlNCSevdQwjw9urX4D6HPVKmx+QU
wgrL22K6w2P/saumPYHHRQN31YnzpRKZMKJlBdTc04Bqpo2ShAuJfC+tta6wlBeUNGF3u9AEwOrW
2BqhbDDigGXRs+bvZdXhDVZGkNof9HZUbTCi5jzM2L9gh8O4++Z6NfSLH5FH2Bks8L8TrKznFY5U
ZbSru+W3u725We5gr9Ws3znW4G6yu4JksPoLnI7mxOxnPPhdSAEG9Lenw9D5XrWvuMZ4KP/cXRsV
aXvxRd0YMu92zt0yTTRamUoH6DIwuvWND9yOvw9PJWgd3s+OmTFPYkj9tL9fmZmOb669S25s5WPe
3LeJSWJxup812KOeeIvlZ7jCGGR7uPr2r14WXEd5x2iaP+AN1NQj8+zZPLIH8+da61C34dN94YMc
fXpqlKHfk8dNeU3OzHuJ3UHiXgM3P3tFGKcoDev2/thA45jVApSRebldm4UVHlLnXfTOND0GnNwe
Puh8CvPRWQmqOvWDQcpu0wSknSLNQ7nOXADG4WXQzbzzZApUzTIZgpUwJsbGiBdS52zBUpeYgKed
oWINMf7qMADnfdSWR6740nI+FBnMWntgAOF+/gS87Kqt005hcibI7pFzKwV5Ztcou98uVxXCxo7t
BXpVyG87Hln5kaPwEROWnDkbKjE2VD99tFi9Sj4dJTvxcnglK0YHBuu4cOS3SpM6GSaJ02YTYBtI
FIZhTqqA1hoBUUwzTmdnYRuXngEFPeNM9l+mFvLC1IHLS/RNdvAVOD1Q7wqWT84OxXnHxg5JSQbF
vtHUYWKx1nHT4RTFkb9xpFY31MhyWj7jXZL9vhWxg4hftBUKrufv4cQKTWLn0aifnyKL4T1UNP7D
0Q3EpoOnC/0v513UnaDtJcx+C8A7AJwVvDrlSXTmfNfWWWbrvOJ/rK2TauZ38ukFQmmFkrswMXjm
Et3hI5oT3gBVhrZsLs5KHDvN9N08yqNijCYZOJly400Ar3KouF0UpH0zwqih0jw29nwgKsoiPhKI
g2gYnhZnW5ZeCezSfWP60160eUkUVeG5AH+BM7bNG8ZtbZJR2N7oeGAI0vGUGlV80q5ArntmaScH
/JFsF828dK6AtDvinzwQH3wDHodX+90tNp9QjiaV5krnNqHJEdUu1K7IaHLH681figj7Ot8Cfjsu
W7hJC8w3ms+GDm+xKjHk5iB/h5wfnCyMJvV5Zkv6hcDOZbAyRTg7ZSoB1xTGIeR+TL8UhgbnAL0n
xwa3R99Gv0Ou1Rmkw1OfZqrXKdKN0ZVR65E8EP7UNFgcsgVoSavYW6n+ZN8IDcoF1Q8qGrQaVTia
zPcUDAzdmtH9ycvWj/gCAKyMhBvFMNkL029i2IdQejd+EhbZtHOsFx11YhcuLvgpqQTQwFSGQ2U+
qJl4Miqs2WygQus64jwhQRczYspcyiPxyH/nv45dDT3/eZ/PYuRlqPnls6gwgxIDS52IG76KeqNO
QaEzmm0B8uWcblTvh7fJTqITVgcvQ5F/v5Df1jhUsL7jnxrOTwnM0weBWbpiee2DJ6tekML2F02B
tvUPUlCw4AeJwKfpltlWl6yfz8X+YewM0vCq0JgVmj0VuFBBhC502P8upz7zn0MkbXODghPgiJtD
2aarvnHmirRQ4KDiKSQvoAXhA5Yk3+XHGaMvwloiE7OFw49UOdE0VSufgTmx0ONZadFNOMFKfzGS
1dEVHhk6ZmLMTy/eT50nlbMWhYjq+7K7b3wwXNeGshBT6shDVHVrfao0L8O002zzkIYVOEUEDsOp
tJpwcLqzJdJtihyZpMOkYYKOI3qT3obPnOfVqDzh20fVNhs0JwDFNrzICWxvjwfYEruE3XczLKWn
8ZeaPuczlrPgVfAXIqGgdEkfY+0tiLHHz3i/1ufEwqsyRyJZqQorViYDVnBA3/xyySiE7Y1Flekz
WYLKgNkZjDItPJHoftsa1fsMqnah9Wl92bNgBo0r3rfDPDK9+Widu11wDD5UnLNv9Fcr0mj/xcHz
NlT3cEDsR7pmrIJ/IYm/r+UNoofgFGlDLRhUDnY+kEPyeVQwbLYekbLvVEOET46YjLIhUHazrgXa
/ArErqjEuXeIHxTxBvwx4F5EY3Nx6x8BiIrkclDsc561C7Muio4RnQIfZ1rzc+/cQ0fHU6iikm/c
wEbUfwVqAME12NLowPBxRrjKk6E3SD/CIlZqRU6xDeDFn6sIianyRc/GQyOtHelS6hyXde+I2mFH
ZYthJTzGUlPVPDstIhAV8ftRscm2zQkIPb/3w34hz5eC15j56xs2MRUbkCqgKpkZZNe9KPdqIvuV
WYiPSQFDgv28ew1lfGhR4lh0nnVo3zl0I9Xt27nFa+Ug42+uHH46osh//h1tdHH7EQ1fof2Z1PoQ
rOklgPJByBkJVDnpy+1yWyHTasAwj+Q9Q/Yqs21X28a/PYpBoP6k008DpR9bHaeottGdRbWXcz6R
VYoPXduOXtwto4m1P/p1nSLP0bFnwpCmNYyLUC2gV6vZlmGq5aPKwq4Jt6XkNMyJMmArxR0taDE/
cIORl/ydll5Ecs211ZdRKges2afAc0ZGB05tgooVESvZCCUvFqEH4pM8XYo4D3KVuRoH7jM8DJpT
9nbM/ZlvsLVCyW9yTh64H8G55gM9OAVOXINdiraJzW7nUIjTvLK//TwZtn6R+l8Xu22v/O4JAAR2
Jw6V7/gZbz6QjGc+nTPvmg3liPsMfubzw0Cr4VLiwapCllFBpiN6P6L9/X1nORwx8eabbZeHMIoC
5qY+pFNeCqfkG1ImG7526kcAbgVOiO3VEcoCwyg3xQbCF+WjHKdRfxWMIAUiwh9WKEd48Gz1oxj9
sxFAiS5QJ3I4cJTzqExxKAXZ9CDvExW2hQdvDsFz7EinEqjMvUFV1ChNi50HIvBVNhAjhgHvP5ob
tTGbJgIHdC+I2amTZPxB4cJXdaoTqQDsgAyYP/IVmrPkdEyyoMBQnU62CfEb9cD73jTRtwwYSPVO
tMxlm99LDRMnUcSkNVDEp18lVgVzDFpZ+AUqLrieIYgC0HQfO7rQnDyykBqldHOe7Txmu6l4RTZG
OlwwG4QEp3SWxTShDV7msJIcBq8tvTxI6uYcVyeUBKAOX9AgHZxqa4qjOgNhulNk+PAiccoJa+BP
KjloYe09HJs87pse6WXy4RHFhXIGo65BKXygmtRwvAbq+bLzl8f72WE5vAsh9ifXcZlcFGvBu5Hl
DQW7W316/pSkyI/jy/tmlFEsBnY32vYuAeAvB1vcWlGNsg5wqaAMQ6jrbrnabFDCzDn7cBrANPvv
wPX6jaaRuRd5dnHfEF/lGpYZ/fTgPVHkUI330XmNRpPzHyFmXMpVkdt5xYiOARzsGDnSLQdPONvy
cK+kC/X/TZnDAc9joscnJ5MdPOrHb/dmc0lrS+4MFeF8iq+Zn4wYDqocgBk644xXoYOjVwZNm7E3
S4vKNllAgxbAZHlSkLBP61fJfTTZmentG29AjXd4vjnIAngYWcLiJAlYuTKVlPICn1paiDrnOeLd
FEZaXIgkKEIY1HgWnBqx6xAW0DVsR6AnLx5nmf5U+9oDdchyDJP3zTkthxUqQXY6XPkRBD+pRWBl
AVHU2iouVaXcHMabvxXB9qsK3GTvMAZ49AQ72NkPHuQdiwMLZ/mVo7FTSSQ7qBquA6Lhk3hHOaGj
QlR29Qc7rxIKihL4OVtS1PG6jqgp7rhhyY/zFOx9lW17FyJYVzlK2twg+jBFNDEuUgKHfjJMekoD
YyhDG1oUVp5wzTuI2YxHo04BIoTUaKoINrrVCScr7suDd0O0mCd3jzBpDlc6Dy1GwSOUW55ymUqI
+1EaYwn08QkvgyuZuQZgveK5T2yub+89PDOpkjfaFQooimN+w7tDbOYi1kH4aTKhwwbfX/cOrXea
+1kv8/cp4d/MBGYkt80AAC17k8L1hjVBLopMDl6AY7gOseEcLf6I/8C2W3I+9LDXD8TrxOgwFWMa
F7KZ3hZmD80Li/LmYh/6I+dYgZg2ByFp1HugqOFmXZlaAxo9VEq6teRk2G0Iudhpt0+Yu9ZQfDkR
5e5t8AbjhUNUpVjGFsJLqyBHc6Xbv9neVuxvNIzBhWiGGUc05i+cGQhxxtVE2psS/rU6olmwlrc4
DVZPfQE9EDqrAwc7gqCsvx1+xo8r7h/AN2fcQnBwG++WppFaxqh+gLTvxb2Z44T8aQ+YeEP9QAHD
5gfPkiOjGLz898fDpVsJ6/WAcTaozqZh4Q8d7uPyOd6uPtBmrrYRF/EGwbTViI2gzCSPYPbd2DT6
R57OOTAEs5UjXqKXweXQPb3pRGa1BEAUCIdmx7v3HlDM4GIB8TSwLNCki4eXg3oXknzyG1+09r1j
68Y0qGQDNPGH6t+tU8QpLTqQ9V0ZY4Y3O7hZdxYcIbX7Gg5t9vgx3pnPQZWz6vbl6L3MzhEenQit
QOq+plkwdXwCwuP7nShDZhlk0vb7vqzwSJVd7xNrfN54M6K8yYcEyEoqOMoOL3HWwbkyW9Hzq+dW
9cv2xqQMbh+TRNGBeDAvQPfiHLycaodBsYunVczWPbKWZRgvkycT1MGV1Iq0vpyBhcE4hHrAkH83
zJtEHtwfjtXa9JksVmHvfx3zDB2D9etdAEVKvCt7/47JWXjvnRJHvGZmm4jv4IwZaS+LPpH1ZyLq
hC8WF9yU5hubcLbWPvvzSKwjbB7oqIlXZtjdIxAishJGUlaiYK0C+z375Y+HmrOMVXGjvKq68C/h
FLKL/QeHU+Qqm6mMw/6GLkgaBjEV9c51E6qBUlhu1M/kyEdVNGGCiNXwUhHoEIF8CSBUXSK3XLKv
NOg/qm6xuZkXu5Vmqcn//hNjmowGQw5wWhtIddq3EGUCsGiPo8lqFBlLYK4EqI/oSx+1SCAG/6KM
jEbM0EoTBIQgLBqcJsM1SrS0NqnC0WPe06xGjBOiwgQkTIgBwfeTN8brQuD5Ke2N+5xjFNrT7Iw6
lDYYZIhpKgMbIh1z75Oi8Uc3r/pew1lVTxQ5AAIEmnaAyXcc1vAIGfk2BQioQvuCyzZnE6ohGgJF
d+MuQXtPsc8zzetecdLyKv8h7ZrJYfBPX12kQ5XdF3RSRaVpOAxTaKhoMGEBIJOJ0fvpmCGuSJwu
TYqMPNW2ytgWZQMVB0527Co/t2RcCBfHGk3Am4pnJWt8AfjAYpx86HrUi8qSRzULjDt1q4gJ3CLd
nZJe4CCy+AXpMJhCdiiAbaGtiA92Ur4nX4irq5KrdJwohBxvEo6relCKizHeV/4O8JY01TkSEHbz
FyKKGtVrhQOYg7ZfaN+4i8tS80O7kKUYc+E1/zNUs5pIWunWuDGN7c7pc3s45NRGYAncUQfDrIB1
A7iAZaQYhlX+DguAk0KESbCNyKOEcwaPJYCYATFLl2iunQj5AJvA1/9yFXlo5sBRvjarOU+LxQOi
Ib9ADrq4FSCBc6MB1bqkU/m1/JRrP9GMxS4qJ3lBERcHWENtVO0fIAV7kIWnspZ8QlYREDxuI2VE
K4JYtCwZJsFBJGaADZGpPAOmLym4WvG05NGI44sfA9E9Zq4C3fMdP4DjHgs58elaCk389xOFSApx
nFEaqRylbwQDtNtY73EIq7stYnfyYapuwiKRLF1JVl0o1smGcCCd/2UeXOAUOiQmRqhL2fEEQgrn
BONk6UhaLVCjrUQRwS5FONLQAkVU046iBBuLfQG92tTuArb+XqWyv9QvqIiRYaRiGp/eGSts+pde
jnN9S9CJ3uIBpEFVmAbX4FfUG6quBFBRgPIsqoRCBQVdXIZaJ0LcrviIoA/gv4/eMb5SZWBlShVh
ukXvEV2iS0KDVl7MHvbm4iCufaEkLHLGSxh1SHlsgT2IKVgjZ0cVO96vC61Cy+yX+7PwtiD8Dto5
ijuegDLhexnTd2JvetXWAyUOQX4TtYLIC5jsNPD0WwClNC8GL/8b0FmDomNgnvBVuLOwH7qsckBS
tKx5qj6lqar6nwqq0Cu0wM7R2L+K7qHkHG6ekUr99sDM3YImvKM2M6Y73DQfELW8wmJvueYsrqfG
FMFSYVHqzAABET7i5H3a+Y9HeIOGxtHAK/wT5sf/YoxYAhe4p7XkMD7f1tdz8CqhkSwgwSTlwr5v
OzfwEvZZzyh44KsQvnHNq1wdPn16OcDS2Ej03xx5nHgu/30Z0erKCcuw06EKooqAGNr5plQLe4hb
M6eK7m6J6gV7i8yFw0mcJ0yiawAj4I1m2auGt14xNV3M2x79L8bvFW5tH7NIIkTqwa69ZX54hYJa
xSnyG5emt4U1YJhFu5/xwmEuG2wxeHkGN5yRWMj6V18Pe6bwXYct9okOCwtO8DO99cpz/eADgfY3
VDmQvqb/GAkHigwirvQqLu3D5Nncewe/Oj/07ni0led3FE/V0WODGRSfDk00PIb7GD3mGWTVW2g2
N8Ht/2JBiBDb/vsXGLssNHDByTGdM3mLtcYAs08s65L7X77c8ryNNjjBB6PCorK+/1F4ldIMIMCC
O2F6eVOtqtKqKsRbfpjoYXb0cUzyyj6xGeAjpqLDICRtTN7Xlc2eA0DHQMnft9nKpq2pPEcwDKXk
6kcYudJ9R4r7aPMAolVCsuS0QTs0MzGGIHHPeMGEPRIPU56VGmVT6zDl2sW3i33oVOaP4NAxEPJu
bONJApnqC6tRHuDVjGd70AdpwMIJtxkmnN609YS94oOp9jmJSBmHQS6dSrfVx+uCpwP5YqsFJXAO
uQLvNlBXoJk+gd+gZS7SkX+jdJ2VudfyYXZ9YZExLfDpXyCnFPuH0EI7Cg/rx8vGsh0jHAhKJztr
1nswd6K3nwJi8CI+3thX7h92NTjDARHJyKbAZq6v/mDGIIc1WBhYakFeTGW+LI5dwwxmAwhAfEHj
iJBDlLEMjiiUtVg0YHGrdM0B4JeH5viIITimOBi74eqWYnGtr6k5aRr5K9/H4qZuQ7PlC4KuPY14
pX1DyebS9VAW4D0sBEvaERjt4Y2YesXktNAZcxoAJfxGAiAOpPFNLaQvT6q1j/Hb+g9BeZLRcQIj
XmE2afTwDRl9AivFh7RSan2AM12qoXw1W6JsxyTC3Hr56jcQnB26zCSxxKi8k6uI9GVqswnsGfc4
30HIVaUgEHP+ZbSdgaqi38EUcLjhBDShrACFv+e7DuCZl4CQvVNsTZXAGzNAqwGkQkLsSzdKrRgJ
BmYiOzf+tqNym+pHfWk+KODiz5GBcKp+Uh6PyU5Du7rx8YPa9PrIscJ8xTsrs6ui/GN70QTBKKNa
p7WCgrb+ov8pzCm88ukZsKxpMnGoOyZOrj5b6RtjmtNQvCUR+oA3iosHE3OEieboZNK25BDTl0ry
EFm1sWzcwuPJxwgCcn4nvXnctn6rGwV2YLeBL7qnJ1h8t6sS8Eck4cCkoWNGoeQo0FBodVkcXVYb
XyqxCEbWaofZRGDVupU5DC76Q/t6taPnueTfKBgMBP578ADEYiUO/m+4d2t/RNHCJHgRT4Iz4rij
GIEhL07UPNhhWbOWWpAgj4F1Mtxq5hRSKEWQ9Z2AGwx4JmmFXiDxk7BqoIdzoMYaO+zSalQ62Cvq
86Dwslfl9mqFnY4s1zF8fYNZs38yRu/f9gWWGHkbQ0KiqElmbYrpvPU4etik0GmfwHcfr/BdC7ke
2z6khhh2m6H0tcNjtbvZH2hWa5Br6xEUreS7fUffGlxVDFPc26MNwc5ynwzJNug113eLCni3GXzX
sxvyTquYikJVfpGhelx/lnsmy+Bo2yiptdCpdO7xZWtfFjklx9bO3nj/dC9bl3XMG63ISxujKGHK
zCEpWXiUsvg6kgCvRh0DKEIbLMk1oyQmnz6l9VyPnWo0uZCIn2N4RxZceyWJDxbkXBqq5ZWJe/CI
euk5r22p7lZHO7bhvUCnZyqQUXP+pk4oUzGphT4nlda4+GBDvKMG4Tykb3qHKJz4WbRS2NFE5x4O
v3BQmEXwBGfghbBj8CrQj9NwQ97PeFtoHg7SSn/EmgMf6zK4YPPRhqdAylqsrf+agOTKpRGpd1ui
bEx7xRLaogGg1Maia9eeCH5THa8hD/YI5O2c1+d1tVfoVVCubKlajM4nuf5VaiAC+251vBnCXagt
zn97bAmY7CDqwnbEIBmCKYLDVVygzTuHkCcYxBPEHYzo0NRIsHgokxm59msUbHivvKi4hDqoRD84
mFjRYGZxV/3pwftGX7K6TgPxcb4NcH+X79ksdcQrkzoc8AOMbFqUqYmlChTnJCzXafo4VZhrAzVi
K8AYgV9BpfN0FgoIewLKRXmwt2xcqd1gRfpYS+4Ocqe5QUeiCiSwDNUoFwjJ+2IBzrtdX6hTD2M5
jCv8WOMrBTYnAeW3/hfcT4jfYJFHbaYf9EQU2dkATgMSNW3YvGveoMr6I0xB9dC8yi5y/3zwnDO+
UGPMRo9CkydUjYxQPOSXtNkthkvc2Aodyj0iRAE43aeQD5ITxV/V/kFhHJ1irbd8tBQ3so7sBfEw
Tqv1Jrkek/K27bMz6wYZnbaPcHCGX/krtymi8AjgufGRNyPuk1f5z9QY0InWr3lgQgMYL6sJsieH
BvrOdyKcUhQesbQKPDwVD2oE45B40KwHRbb681C2EoKpkIKA5rFBss3HiwgyHYMIdCGTXRAsRiMs
HN41NGz03gH0nG9i+eCgBzZK1ooG5b9dUjf/O/raVsF+rYB3mS6DXDu4XvGcQPFBs4oujyFOwaEd
of/gjCQV70fH4ttZIB1kt043yxd5lJVWhIkRSLszo13pRgj6+MYCgaGBgkup0yb9Ba88oayH5hsE
gFm63nHEzRPp9sLmryICL2MKFXHMFD29GCGAFWs6E9+EQfCiix9NF6EUTeANdsLCbNUHeB/NwpGV
4rvwcTdh0bvGV/vZ3aDVf6PZ/yQWSJqH/cWoKuuK0In/Bgp5Qs1AEGvC9vQveZoS9y5jDzQpGEF6
oPnCg7tnjw0PQRdtsOMNvMkuqpE4c/EaayLQGlX/S7KEumzzQWeOWyLUOnibI/KZceCVJ9Cdni0u
9Oig9wENgo3GriOe5TfsLor4X3ZLpJzbWDXharMfnamAlucGZ8uDEpfNcaLlzqKfs03zrLtfuB+j
ctS+sxIOCc2ke1NGkRmRX/ZzKLL2q/tH1iwwh7IEFyL6qTBPjgB0gtTpJUg/RFEBywasJ2dxtn+D
6izidQv71K6FgJn9exZ+A4XNLfDwokH7drg8ZffVPl+5IotZUkQswixzdXthTuYsFnRd4lD5oPwz
to06vjJ7GkCv/o0YtEEng6vl5g8HzVKOqRE92HZdSmkIi1NNAT7tWe6VGT6iV6PH/s3f6VdHIE5v
+In+rE8CXMSlqRk8RLgKPUDA+MAQ9YgtCDPP1wRKPyxkpp7R5c0cTCzLWc7AIAu+zEjP6qdq/QXn
2rdjTMF0KaJARggWwNUJIsLYmhZjMGs+Du67WWbCjgaGLyIzAFT93om/3iZ8EM+rifyXh/DlJxMv
5gDAr92R34wcVorcCcI+R8kEWT18CrU9vXA9rETIDHvGC1kez1mvEOqfycwT56RojX1iL+YHELjg
cE8Tjk2yKv7wvl0d/Gv8ZwSHu2cEFdbzob9bnmi5y+MSNzq6JbeE1Ksjy1yummjkpCghTe2KQ0PV
/yu4hzZ709FmwRvoWEuxh731O2DUmgQJQ+REdNWbL0tVxZSxakGnGBgz2GClLOSvVmRMCFFkcRob
GpMw3OmRYDP5Q+tCrRhg0TFCsYKTpX3CA+vO3KHuWpNbY+YU2Q1DPBXSLYItlCuO8gZf8x62EOpL
9auY3lp7b/APY/i4yYQfaLaKAT/Qauruwa/Wy4TvFVZYuJ/Jds5L3IzAAqosJbN/o2DZDvdDvTJr
UCRmsdYj34F8tu2fUjFp6PXJEvRuUu04C4HF/56WjJXHm9yp4nnwciEWKh+vSAesf6lbqeiKsz04
oWSQsPXoWPS8K2XIoK7xvy00okUAHPs43kRX4rYNX+/1MqqhW0P2x3ve8MxLLkFVhiyW0Dr8L1gV
pkub+x6UR9vOfSWxBLZGGGaE5hyjY/zK8Zfgct4aN9xBnpNvW6BahZybHRbF7Mv0SUjl6Bg41H9c
iF1aZ+ZA5bmhWYDk/HMJPvq4Ax+8d1TxFZlLo6qQsjtHD/3YT3X4AdTX/cnn8pzA5WKCbsox+jcc
SQAymrpjSM4657dTCGnUmRkVQgVsYFXPu6HMT/Xi3zgYYXC/DZYsYhaWrtT/aDqzJdWVZIl+EWaA
GF81IhCSEGJ8wRClQswUM3z9Wc7utn379O06uxhSmZERHu4eGMGbDKXbhie255aZk7q/VpB0Ol7A
7LwZPqEba1lx2D8jgAksVmruJcG5GBfod+diYXvRH72He2oHfJD6JX+baxmxNOk9wAoKLJXKOl1n
jHJOKKk5Mx7EQ8x9NaezHZYwwHzZlPA9tCS9HsIQUBq7z+i2I0yRDBpShxH00RHEgc7bLROcnkKN
e4fHGTbfwHiojWihHDq3GI4sdmGYk/K/dVfJKh2Jka+Jw1UsOuegxf8faVj3EZx9uwdPXXgfEkiX
fn0TD4jhPUcUZPAwBEMe3Su3L8xQasmtvcMi+jCvZ3vqm/VcWPp6VGKcBc6SCSdA1GA9XrqEKbch
cyUYnsIqEmEqzrLSRxuJ9bUsV25gc8PhQM9Sz0+b74Lw5kQDsNTF30ybWlefCIjtEY9k7RWTnUW9
Ij4j5Q3A9afXJJY0rHv/yBDh0/wW3YYHdtDFRzACfgAOxzAkWqIUADI34GNdOqBTih8vPCo92tAE
FBwomS9xdVdt7hn9Nf1RQQfPT2/y6fA0Do5hl3lSzZXIYJvxEX96SkenjWP9C+I1k66QFK9D/ZwO
zpvFp8taZtXb1Gk4wIICcAXDyK5Zc5QsUtqdTxyV09tksP27qz+fNmg+Eb67DiGI8x6cI2q+G6o4
WaHSQHIr1HQJZuH9sndzi+BultwtvjAXACKNi2oG1aTkvgx+zMHXmSm5F95bXaKLT3eNOlxylKML
5ZfhwbiU9Asemu6oSsgiqwVRYg14elz42DYxCpb7VDx8/XiXFxFV6XDT/S46O+TQqaKr44On7RXq
uwHjuyP5yjSHhV/2yt6TxXp3wVPntfn3W8Kku9l89WNwQZuNjeivvjPJCsvEHgWRGWNlj32vYfb4
gTiGehfY8D91lwEDeBI4Zzpv644BglOnrK/iYKJzo96IRlaX+DCoZ/15lG4xH4luvnS95NGS51cd
/D4qNnZRvTeAFY0xvHS1CP+WAWJNkqpeEybU740BhLp6rvp1FLeKZ7RU0AGuYQPOv6gSrfYBkH3/
Otq3yOSLs41OgcbEbJMDplAjnioUkRwIjRkh/gFyNHGRAP3P6GaVfBpWuLM5yFaKq0Vx88IbDm4T
yMLDoPghGVrXIBS87/57dp3BP3iDkBuNb1qDqIJusn1ABQfFmbgKKpLyBlKrrFmjP3PzZ27r8g+D
JVU+ifsL0l+xjJsJ1tCAF4StrAqG8m/bzMglVw1THWih7rR1aALINvJKT3F+fzKk5xNWKAoc48On
QFoUPhcdvPKO3Ue9CyUMxB25LWO/E1I5EQQO4EYb/gMZAzoNc5Zj+EZvcl6EWKKIolCbPGDXdDa7
EGLLGkdSTqD1LvkH9PckeWc4yeee0jyqI2+Noyl9Q/ol4vSepN/CO44bZ/ymu4vhCZQEG58N8q82
63eZNEOs2PgZUIh+l1RrpgI0h1NDcslu9yjbPDMIw+XdnwUmOCTM8qqVETzyvJ6Qa37Z3VWYnQik
Mr4TcILItKAmVqx/zdemtwJjjz6ieBGAPVAk4i2G+WJ5ED8JxZoFyID1E50luiTnGdb77Op/JEAF
cbFqRRWG/t3F/Fe/oh3ehnyow8VsQQ+fYmhKzHUHwRRZWvPFxT1UJaLdK16MMA4x243+huTkidvK
l7/JItEOIh9G90XxAAt47ccr+XUqFPJXafGQxCKu2NC1VUUtHutxUo2Nt80upcplpVb7ySJoOnqP
g8AHwob6SonqdKof3+RCo0Lm1Vd6wZXIMKw7a0Nz45Aj5/gb6ftR7O7MVPuQdAeUSyilWNTQgf3W
TI+0QZX2yCiJsUoCORgRhfl7aq2qP0rP1D3BlwPLgU4J0xoIkFeh48cfLQZ4YSKHbB6h6jJ8uDXV
V2i2pv7Rd4tgAUEq1Z/21spRAJQBIC+ZqPDQLGkWQ1oDSOzoj9pla27qA/bxyUuUJ3WiKGhvvRr9
ZB56T51o1f7sD3J5eHeouVijHBQ2o9CHYo7LCd9QSkLkBcKJaAoTIuxEHOfOK2tfEcOab0pnqDmc
FV7tDdl1Q5WAC+qx5yVEY/xmaeGxDXsr8Ioaw0Ybdm7mJUv/BwVYxEIcM5M8EaSXw4/FjCa/dXI/
zzkCdg7EV4t9QsyZPIJ/ob9OZBDs19YxiWHJ0QLEZv2G6xI/lcc6L4b8zkx4CES1LwWPngBIzRUw
kPvkSCzN1BoVoRVUmhPEP2k7oIfWxlYfU48BJoFq+I0Dqs3/TPRfAvU5ENru36GneACAqXtcsY4s
v129wnb2B7JVxuuhPRXV4B8lG4vMAP+VMi5OkuKrLcIISd678VVOF5wuoJXvbtlGzKVam3HCjaZ+
5Yp+6b/Opdw+pZYD/YOKR0VN8fGCZSQl3QyEhDpJhStVtzCNWFsaISF1PipR1pSVAT1gxTbweLry
+ie2dBT6fRA6QYyPyT9gWKmTPsw/yZi+N5AQBFCkImQa7FIuCSCgPZ+UtaURqQZJxfThoK8yXWiX
9EOaUXFfBTkIfWpigUIUqAqvI3IGv8YCrDtv1ukUbjoXf057g1aL3izjwUDCOHQ/AI9gSzC2HlC0
QHG/5H4+gbYOHfOeqFrgIT3R9TM92aZ75sqrcxFv4zkdnU/wlzBHLN1Hx+EO9FK9aTHMdAyE4v2T
kP+TCnACHdJAfsgZ1PxOnd1/IcpDD7InG4P0Bl8RDlLCYZG6h7ppjaelNnFMzFXPtRiLEIXLJBtz
1XTQyqAuod5fkUSjuYJncJ5kKa1yIgb9KeR4xOqs3CBoPCYl7lwu2J91vhmJDF9pchHAGcDGlONb
pxPCUecUN7XVm2fnto0uDNqa7XE23PX4gf9k4/fK6+6u6m74jC9rj31npzxuMP8Xtp1XZIBmW6fJ
sCl85UlRsyucngFtmRtJf+c9SnVVqOHxB8Nnfiusy8GhAQyywN1qDKqMjK33TgR5yoaDyTyyjXeq
uCfECj8Asddj0Cj32hhEnuxnSXRd3DEv8N+5TLFTqTG68obcS5rw/t/8ngNUeVX+ni4UdVE+2b3/
+XMKJodz524npArP2XuGIopcoY2ri7U3WBceRMkvA+fA82i5Yr6gjQ3w0v19qub08RA5IQCAiUcy
LJXOjcM0IVhCrL6ZXOGAP3EDzVYxoTEMQkQj+Cu7rcYgRERLiDXyEgK7q5iJ05iiJxw8SSdu224d
Gjz+zAA/SPlId7YTpDwJI9yQMjw6APgg+shRe2Va6IARN8YTwPCySW6k4blM4MVjrNarn2QQ3pjt
697x2tvkzZYLzX9BMCf1qVSkzoqLocg9qHWqXBcEIXQlq6v9ntJHPwWixYMs9w3kzDXT42yTVOeU
BZTewx3GUV+Oxx0+YNNrTd+0fM9PDF/y1zBudnbL482Lak18boklt1Grs+qOYFHYjeBxMFcVDK/F
e4IGz5UqJcJiRsKzI8GijGPjf7LDABax9WCcmV+avumHo8j8w0yk99dn8ihkoOvg0OX/h9oIfs4z
gwbMA6QnD7LOdfUdhkzfB+iyQ2tMNJgPincJVZUd6DqmmwBmjQw5XyEuyx+knSQvpGYsodzLwgdd
Djoa/IMHBfeDoa4pU5cYM/sa3j3MyofigrG/vsuYs96bHJybc30raLm9GH5k7ofNSZpwpqWlZ/Uw
DC9wfAsw9oshlOIbjl+43foB+0PGRpPDox+g/4rziSLzin20Adk2fS5H7hKNkaaNTHlw+WICGE/N
aW+8fOVIjPLa4otnEPq/8S5DjAHdSsnOhqbscIHa+DWoRlewECRs0HwLTNOLgy3Ye3z5bUUL7Mx+
C/CXB2OgfuHuAwH6fxf7wuQCMLSCYhVQxWNWk1ci3vwrkIiT0a6L0RbZB10EgEH6Qd3jL8rs4Egf
MrpOOfPgjhy30liQeT1hf8cAzrUfLMQ568fO2i+NEN14ExaJO8WiE3hkIsLdJRjc/+y/FTRDUrl1
IMl0aXmfodgyYeoynJfnEVZxBztbLTgB4iAwR2iNC/Ee8ULPb57oTvFEieZ7t91rLO+JPMio8T9f
piJXERkBx4oMt0cweUxqM8XH7cJGWkOKww7jCUdbRkywm3u7wTlCs7I88KR5KFfrPRI/7USu24Ct
ZWsGB/4JPeNk6zcZ10qmd81BC7h3mCKUX0B4BuX8PdLVL0YTnn4FUIVquzNO/c8REmMyXmePyr3g
nuSOmlQy9UL1h8Fo6cMv0bRfeAuG5DyZN4DfJIUeY3D/qdPJorhb1FQqjYGz/00pfdp3+h/4jPsV
axteRDJyNukb0xIf1cspODKHEbrEUNw4JcZF1rTWfjW9wBMmUajCYKze+IlcJ68Wry86eHuJxhGB
jEhKshsll4CHhbsB2eym24SmUfioxAd1nLRcVe14nVT8NyZmTIy+4Lni3rFSxUIVw5BX9E7GDzj3
F+bGbH6fKPpa36kQFMbtaLfE8AIyQRVUDsJeUGsx0LvBDPAyAm0PE1fqTCZPl3pGWg1LQSMsJ03/
ifPUsHuwAa2OH6YR/vn17hMq9ZVZj48x3sxf5BWE6uzd7jYesdF59OwcRyUbWx1saWnLbrvHwXnQ
6lxJoUBrWmWc963OScfgMiocMLYRjkD9NeNsi7w+u04KTIxwoa2GF3BkCdCBpJN2/OzArdkhmMEM
jBHS8u0VelqiP50By3m76Niw8AEG9sdRCpN4vNKdeszcndOkVe8+6ABku+yv17hYRgps2YMxe++W
Q8Zuw3x5gsTB7f69rd648wOHg3S8Yhiyz6r8lxIjrfF7XKaIJc9TzGiqgw9vMjxiAY5nTdSuQJWt
dou0SKtooyCAdKuDHR5xXCZYzzAS/WRulgggrk+7xuSR+Z22Wd8Agpxvxrczdrqt/hMnvnIIX6Dl
NJJGuPVwPdo6a1jZ7n4OnBXt8MJiZU2Z9TWS9c38MbAgH8svB3yhT08pY/DRD8YpuMfJoXlh/d4A
qq272Q5ovGLnu8V2rp6yjSagOem2D3AnH7ozlAZxE6dzWs7JJYOeQSMKQI4Q7Pb7nZbTRP6dgJ02
wh+cVY/dswfabf9iwtfkloA0t+9WJzAexEleJDKjYuxQ5zv36IPhFEBwVp/9TR7ovpI6bXpgVq/c
cjdU3sRXXqodXDs1pBgjHAoM/w6azIcuvBpXeL/Ndx4dgZUZOUfPfNj2scIGbm2wecrAxXKS3gxh
UtVR+xK8qeC4G+/2vYevDoIrTIbbTOA1LwaA1wmcD8OgsEzhO3rNGD7UlJmCdXpbDcNDBUvnFoin
ar/Hh/Be8XCJ4TndccdCrPTs3UvBjgFzfLqLc/g98SBwz7LqnRqGKdvfPRA680cRso5pJiHyWbec
NfT8hX2FmAg4gYIS8nH4PAXFcM1IxO3wMFcht6FfBnG4xbTXfcal9gYPeHDQrFq5t/hRGvUdqQcj
hGKzAUSdt2awDBEDGJ1d7+Uv6C13yKbM0+Bqpbq4YBogHrlune8s30fHwF+IWJhvhwx5X2uoPYnq
lnNYdY7DDdSBDMCriGUaiViMswc9SIP3dr3bsNmByjbD84ZSjYI7yqB5cld45GB+lFFfaAQKNjZW
S7+jEmzdKYPbm/bC26a18T05JU2Ui39eNM8Aoo92HUTz5FGuUew9wZ8P33xfl8xhsOvysQ6jW6ay
mdpxEZBkgAtAWeIC2JhPeq5AFXwZUA8536hQ8FNYqI8gajSsdEetv5tfhmSKNAHpt4H8CA0jSQN+
1nAp8dpE9efcuBHgM3PoGCZGXhAZnXcf2gaEbOZVUk1mVavlZRV+l2llwEebPvwWlkYHRAIiBpw9
XxYEtnbF4nFGrw8juNT2RqtiN2KE3F/wRir4lNXErDq+wyS6/WyoHgjmzNUksqKV6zV7z+QdQsuW
nZjFvLZH8PoWr1Q7TPlcKitRXQwOBzQoWbbUUqQ1VHX/at42D2XvS5swB7tEFML1yh8SnAbAI+kd
f/q8HbPov9KeO0QcFkOAUpNw9PWayto9ahXQUNWAL8DJj/vA01slY8l8kCcJOaJ4ewNYo3yUudTD
/9jFjDFd8RpoFebI9O3Ig7LGQIIaogT9t0hx0OpWLQ8KAgYANCvokONwCc1f1F7qwqDGJcxqc+1x
F4Xt1dkX7/yBI2mNtC89jb+ytEh+m+LX1fDvglLg3Ahdz+4VAvuLjvvD3iwP4wZWxy9X6sM9xih7
Hyp2V1EZnJ0pXXC5WgNss5a1bmX6Yc5dndvvg/9jEQsbf3/X4wzlSNx3EGG+TlzhXws2K1Mwv+Dq
3YIyCyH1ttSQT/YYW+cwkNuDeibKNDIWXsTlltcCeZMXFrYYJKCCE8TWEHUHas/8NoS1Q05lN5bU
to3uNALwEHWoMlEATnc9rTx7UCmMclgZyhp8NC0plk+9MxoK/VzZLeSdpR7Yy9Zbtt1mRw0cjlnn
ABOQswfXgZdWglP7MvMFnmWkwGw2kHKXIh9B5FE+XlnWJw9G8iZTAhjS+nW+0IFL58p7YxIAOKMq
HMgIaEzXz7fdNs9A5DDtdokSd54p4MIDBNf3syuTati8QD7MOOzrA4qbrtGwO079vS//Aqyr6nQf
EIzafAWWUH/9NEr1G3SVRFL4RyZX8sc8cMz4aA4KDtUhBXVOYFZT4wcen+IfaspaOinG5myU8d3s
s4rgExgrMdYNIC/HvNxlk9fhkgroS/bEOak0LhkoFtxKPr8wVeEzDDPkaLi004TXIJgFqfuaP6j2
sHJiAgHuC1FJCY78Q0AqLAb5nf2Ta4s1ojxfJU2O+wfOSSSLEodJhUWlQd4pMb1sgiQGSRkNCDZA
C0pyWNlHCHQuVILBZWqkkIaoV6m3kLUoZ83jEh/+3+/yHgBDKghUm6EbjAWIA1kXkWo4WjTf2gZw
Se+mcg72LuNRgtVzxkDMIBz+Ykzao4cPaUnS2lmD7rCY9pS0KwB1qiNk49TbQIuQNOS+wnRy1AKA
KlBWbGocqT0EiPHrmKk65AdYTuE0ApV6NApRkVaZHXO1S3M1nxmPwZAQVFG0pVFVmTNa4zilwO+p
49X16sL4XJ3QzKmd1GDZSJspxSaQGSQkhpGJ1kCwXG2ImG0iMlbFkxKzgsBYPf1qZAx2fnNwHkNg
cfGinsrjZYdOUsrHGGNjVg6oCPj6YE5moSaPdkYz5mgxiMq5zkQWSbRHdHRl75T7gQmPvoWjVljh
Y5bdNobzR1qMsAzEwEpYWPHSzrAkgXSgDILtwYkkTtBdejsL4uEhlH5MgimutaiwOZaCl6Q/4QbU
zQMsB9gmiTUNEamctJCzJ4rOOiW3uhgUjmwXxg0CKAOTt74VvAIRMQNfEQ/bvEkCbMpH5yTrQNad
WPT2hmkmkLmlpE4o43Vk5BzG7e8tZnwaNjMm2NqXsbcYzsKtE0LUwGZGG/hA8+/p1SX8g4Ji0zWh
0//CW/XhjOqqj/g7DK29TLCNgzmLFRguCn2OHbIlNialriADXomfeyvgaCouVhX6LukAq4vtAo93
51M/cX2r0oNQ6iYrGZYxjmNGvYQWlksPGp5mwgFJJBsKSelHdGiTYEIb3jt2HLrGI81HQqK6Yiph
B5c6eib4CHyVLXA5CQ/Z/JjCnabHC2VP/QtWo2I+PYGNQEgb8owNl3CCTQauVCAaSDTABioDD4D3
CTVgbRlWOIQ9AGNxsuIIqIk9Pq1WmgmWAHD6RL80Tl4Y9D2teQpzntwOZF5XsqIyjD6Ev2kZPiXv
noDTEB07PAIOqjeDGWNYM44P44BYNDEfZA3oWCPNeoaQuVyeTUgvDAnUvcFjRrODlzwPNFG+hs9/
hOscjSaMQYAyTDc6+y49GqBqn2QiAdYXSDoDeOKdJGetWxh8K3yR7tDO4M74wRiHeP91lbj18ls3
TuS9gn2RiS6Dbjt3lr4M8sZEUPjJh79Z9NpQ01DhwnRpsCMUbNoAK0a/3mcrgybxk5GeGOE4jl9W
jB0Aq/tFHokk2AuhyrNbJMUrB7kKr1vpiifI5BZN/qoGyyCuA7cpHKw4BVvwZ6a5zUG952Vp/ZOb
WcVRnJ4HnSV0omYADi9MeIJFfYNPWXYDDv7kL5gB2ZqzSpdy3g8A+LZRNpUqgstO4NcaSV8eH81w
WTWZLLNk7AS/d+kQlFOkDE7qrxg0Ql9MVgO7vijvH2jDfGUpndS7lWke5wmiDzsVZyY+2oexY3Gi
K65H8sluU8eK78CLQlcT9WgP3kCkSoMgYQ/KIIhQBQavFeIC5ozROy0yzgJH6GKVeLOkyf8gHtyy
dgIsr3jUCNjynTdXhGwfoJxx7kDu+Wh5HmPcsWeRFHBcEUl9YgO+HnCz1lygUB75uMo9PlzrLIa8
Xgu+yCRgRevYK2vPzAIn1keSbRL0zlA+StD5YFZxwdEV8fn8XOHF9AoTmckLIiMS5BuA1wi50VbP
9Ptg+9BWfVw9zFGDAVCPL0XWUH9VbALFe1GBCdUBIMANJ+FwMXWI5FxMqyd0vEPQ7EtX/fEaUHJX
XCqaZ6B/w6trmykI4vWFtlCCr/MIalbRq0KQRP3M+AgQdqKe0Um+BoUe6fwIgy5PNPEn/I5XwtK0
4OEsW67utwBrghXMYJrnU7o5B/q3LDfoY8Xj/eDtO1hgAQ8vOoIh267GNO7ZDew3eLbENQbTiVfN
ZBiLK5qb+RlvmybeObh8zJISAUkwZMxstxfGmbICAzKSwxRf5QzbVXmPxIvg3OYEUGa4hbzVcAkK
wMI2pCFYXbyaBi/muZR8wlmVVyU+8h0z+I6J4glNPC9NEsJNksBmtpKUQscn6YH44Cd1LmuGFXGV
20T4AzZm7A0O0rrPxbniC2Ccxt08m0wSxnIHX2cv6q6F2wo8rhYJPUWu00HgLfxvtZXL5l/pXI3C
Vz2tDFa4hyViwmOWW9DFkQayCNdpe2B0mZyHCx8Ri+BK14frkAamdIpaIsIZ+erVBGROvGTizOQX
xHeKV5cef1+3cQMyi2rFyB3rSMvGBTNn14erXb2bPFSdZbwiHXraIMfKnRCwppxVRnn5Gl/dNDVx
kwE4OJhwMJUUOcxh5WVheZnhzWFG9cTjsSrKEKpukGUrBNKq24KoyC4znyaBWqMimqQNcO54hQNY
8tlkm3OPyNiI/TpTAvR0De+FsQHk8D5E0sArGzY8gwaQYTkSoRzR/hCzQFqPEkHKX+BqrzCtwDmV
/i42OxXvj6xyw6Ypfms2ODCZA6M2wYBloQlpflD1Vze4/dJl5jRuFLVEctDNLEelIx4mdJv4RYw4
UNGpJ3Ej+dDP8InwGmnN55eazGrAVjVcY2whJzreE1MZtH7sWk7c7nvo7iPqHlLYU5/jzTwWoh97
ohyXJQ5HR8IN9bURLTK5YkDSVYFC9wHllhrG4jhUkdrrGdNP5G4kL9bdgzg6uU02+eauhuTXNY3f
UrN85xHn+D47pj9WnyQcSY4lWogBo1XKHxcSXkVB7/2TcOCVzsBCm6hwV3hVd4L6gNlLQr7BG2jz
JJ4TwuLtFnioX0xSPoKOUlpOCwFN1hSGnSYx8wfINgRR7WwLfwSSZXhmQgW4AohawXL42wkD2MGa
dEDjYrmCZqICQBwLxWGOFMsqhToIGWUA0eNDK2k2w7FS216pkibytsMqTHjKDMItUYLdIS+/KtZL
dBIRZPFkVBlQB/SVeBpqWYoJsJ9oEqmGVJkbuGwA9O4ff4OMArBg+71gpPPXHSQuxL8iBKG6RwtJ
Izz42P/6Peqxijzy8v2EY8zHgLxCC1ZXymrC19DJU8nGweKaUnbO9sPeyAmt0RBiLN7YM/QdpNVA
j37C5COHJGrItLvh0Kq6Lwdyeh0rMIi7OTdkYel9TMjmHmdVsTyj9nu4klWXkSv4CZkTGeu5E88e
nKxwSWzfuOR+mMnzzMSfxK5/ucQxBKkFTpnYJ8orhTSJTAMquDY/TWj+fNNlIAmk711BIXIy+lA9
SrtGmWx6IcKHkC3w4OKctsxAgZKaNRIvgqmj/BsnxEoaZefa/h3u7KqkLFcC4jcePTB94BsQyoj4
jhMOO53xYBASNWJ+RgxMtFpUMk8aCK1A7nqVMuOEoCbxS7SJUn1Q+d/iYBHQ5KXHkL5jaOWufJrP
Pfqf6qezS6wV0R3a/M2Z1IYM3J3rRMsdDXdHWuD/8nD9UzZxykSFX/AVvdjTFWtBm/ZWpDk9lZLc
M+zjfz1/lbc8cqy46CBuGESNxp0Gv6iKIO4MHPvmoVxPeU5u6Yi9OXKW24PNzuAC5BpGpv3lYlJe
wzwQjPGGBEj+TiLOnvEmOhQKOIqMYuyfyZdMuBMYbc6YUFOG30bruY9840NNxrUd0r8CWDl4lErY
kq7f3g77kHy3s685mj7ckq6jdlZMBQNWkWq0ugXZRF5M+JgIinJkIQ3oNkOjMF8/fwmUlLk+FOS1
lEY8JolVT72Ws10jbNlUHxa3ybzEV6WIkDPsGeWnroq7WacNcWIaByMtQCl4CQgm0em3jA63iWk3
hrga/LIJnxh/LDwRA0mseKiPrpKVlUyX8ZcloVEXTXCjbnzDvsV+ErcHChSq9Z+z0oh0Wl55WNPo
IkaxUF0d6Ap161002/BS3sy7s2tT/F3A5ZndiMrS+fOr7tpajvZdbK7V1DrAUdknWCjgM4gpN45F
i4BNBAtJ1yZAJmIXqNaDI7wxZslDSSisFOkNH0v5hE4g7D++g1Aa+sJ5XKXftSGjaUCSmNDihWPC
F9zzTxyfGDoqHIJ8xvRADOS+xx75pmiaQQfeJBKIkBVKRKrCkpO69MTw9S88WL5uI2Hhp3ANYaKy
l9ZSKZJwdPABmzYigyphODuQ1op/DtDNiEmzNv0LJg2T8g7GPpPPpbwSlUdn5M8mc8dqSSwU6g/O
Lgzvn5+frfWDYwrNFK4iFDBVZqFWN6gjZihNXOgJtZQ0oSfIJolXs3DZ/R3Uwhb09+7yxeGB8lA1
m3sb3UVfLWQVsiSv3nNNWK7FSsdgxFH0BCu1sMs3yq29QKdbhziA0keJzsOEBoT/ogy+AeixRWIo
MbTqB6BdYRF0hP0yKJkFaQ3mGRrXNbZpQJ0nfiJ3CoGaEQ64ug0gpJFm8to3qMrb5d1e+RkQbhwl
ay8pcQPhvvs2C63NBLHH2iLHaYLgUA+4HNdvyq6KNyS9rDPUc2t1rNnTZn5fYFm/joMhoLKRCSIY
5XC6IEmXpR7BNm2+Hi3sv1HFptIgxRNEwEc9IWNmCsn0CiZYB8RmrDubCOuvAG8CfwWwRr/AOpLt
8wwjo05JtAs04oe8aURH6of5ovDrzW0otIB37dYdRUnZrKfz03Lux2YrUsrDRaOJbbuwNmhR2utI
SfujIXKaTsxlH3syn8Qays0TRUJy0iZiQD9rC45MvJXe4Ex2tuJnmYtCy+Pbt1WUegHgj4c21CJ2
gmYpD4K1kpVnzxv3tSqu1g9UPx4s6IGz+GkTqrhUCQJnetJgQYxUSKTJIA1JeAVpY/TPmtletpca
R7DAnk5G7FQSFXy6IxWjcl4U6ElwzKBcsSN2uFoI3mziHnlwbugh2lOhrUpaqV0io3sNPBo3V11j
d7vJ9ZD4/TljDh1Gr+rIyYxfPiQfdAPWhAs6lcXpc9nqCvOvcXGR54Qtk5GNkOS/Rc+KlhvSMOT4
kOdUXYl77yVZDsgnnCl9mOY8QyTmxIwEsGnm0OSHuzwE9T0taRhdl088YZT8y2QwTZMA1sQCcRJT
oUmPWdm0KiC0ydUc9ZW8A7DVsPyU8rIJxd/w1qnhwQZCuTg3VmV8Dts8vHWySx5Btu5mgMX0S4dC
xylqzQQL8eF3vu24Cer8BQq5+6nXZJwingMoP/+J0HdS1FwmjPgEzUv9iBeChAsLhsemVyL+Qaw1
uIEIAgw75HvTZrGSKEt8HBFgHhNT5DDIaGMO0B3/yxKnRNzRF0BxhNzWy5JcECxwIxaV0Wnpwv4l
4KnvX3Yoim4mT1hVSNTvP61xuYUoQ50YWljE23MviRCic87fFlewcDvVjTxZGcowyg9WyUuUdDj8
gCIsM/4yEI5p8DbZMWk8ISGBA+Omig2xcmO8O+NcfEWVFyt/xxMIiHrUskrHqZDERbn0EHs/Op4X
I6fC/RcgpK5mA20S9Y4Wfcl36uZ6rBCUJX+2dEkK6Qn0aI4WhPGXjf9Ows60AQeuPBXZF4s+jrkd
vUaaVmfbZlOlfuw3zd6gpycifE1wJqDgt5UAt8tpm/haRBlNsUMnY6HqzIuaN3k0NUuWWrqWz1xm
vbo9tKeYXTHbauvfu6VO05w/XFZtnj46ObJYFfpAZN0ab+Mt0XOj76DLAJMR7boFAvJyp1nGp2wB
qRQZQj4OVjCZ4WG0wkYcVwrAPUV6iK8PcEiUK8SJ1cMqxpqlwWPcOfmGeGz6Miz0eQhTm6/Bs6UK
b0EBImfmnHMXjW7fKMrlAL6uDIgn+cbBENuNVQ7AhSsPX4+uBDpdYDwKXp8VqbiuFIKUPAk5A00g
dz7VhB1Ow4PBRSxHFXk30CLbBOE4eE/Ub3jqiGKkkcSCzMCBiMv60cLjLrnSplNye7VYE43ZXQOs
8gWSjenHiZ96scrRWHSDgaVNXGPjBaGDGg84lEKQ6urBGQscq7sAn7DIz3cEiZrZnCObvLvQAfEe
4vLr4abIPUb7FMyOa5X0crTj1oANK5tv6rod2V1CPAWXR8w9X+/d5tsqWsqB2ua2aZ85+P0TzmWk
V28226uLO1S3jLKMHIN5cSnFJv0K0tk9MVqZU+WXh36x/zC0koQfryoRvnCP58BWfZhmbauJBg28
GAxy0dEdebWfU0FkFNp2YyhRN88IuLvJzXPyl44yj6g0YkYqA8slJz1Mt0h1rcPeKn4vzA1HCVjw
bYF6mF/Co71Yh+nzbl4QHj+9V7IOUPYdezfzjXFXgbi1eJNwGPig01txcToO9TnkIPc3pblSjhDE
VgYGt0Z5+rFKg7Z3BpJp8I51AA0ubjlpFtQvb1QzIny0Bk1oUNdQMgC1+vHumpwa1q1igTFC3mon
61ENmx5Ygob5RH1Gekn0U6UkBciTlA6WF3zBlM74gqYF1TayHgYgkNOgYz3Zxwma2UUK+b/WNwoX
/KUqnzQiXoiq1VwAT43aYRta7YeuL29XejPr74E8FJk9qc6EBx7+G9XRNx9lckzKDYnaobDwLogL
vCqp2U813me8ctKknOqccQMpAf8CApQf/d1oAxMdBhtUsjV5avcM7Osa3CO1VrBxnufkQcrD1D5d
m4vxupe9nZe95r74C2Eocy8/0OpsODfnu7VpWQWbBGUYcqRF/zCuvp16yzsyLM+aR/DYkFJwB/xP
aIQ8ASdwtyP15ODUIUH7nZ/C7C+JSEIAE9zzELhNe5yj0xwxhv1GUQePXFMQODBy5MrbILRfYzck
tkEdD4aYmo+SHNo/aMr5iDfD2+kz2HdKUDxoDKg6TqY/bfTR/rl5DYIlhX5OfyRuPLulNnf7ffVB
JtpmPMKXGDk3uIAPlPEp0DnBXw53ZQboJY2fVS2dVOEKHqL73cxBISd+avRITrnVDlO4GTH1yIRV
L3Nln0vWPW9QyANIcrOTaD7NvzXKZOs0+KNhjW+utXt2dnSbv0b6lFvUcj2jyd8vht8fP3fOI8uh
AbZIYDXFVa2RNwDYxk33VSs9nLkOqBgfdk1F4qEzfx+dN71AjZlo5MctljL2JxA/EU8ZnFyaiMN6
a+SJTdhEsJgG41PnYkPnmR6ImH7ZoIfnwg7olTpTtH/0vnEQmtvQFvfO+KHhqQqAtMMThbxyzGAj
4q3bx9ER+R6N+lToLhaCCx8G6t0l/zuPTdDP69HyGhFYoukiloPp7tMN4pjWIohIYzqa3bP5oVOQ
ghtMDgY4eplAazZ/yanw14zrfaTi1ukESMZWeEeTG8pXEl5YiItpWBqcgglu3DRv8FMFhbOD9wq+
43LioCJuyZDZ9w1yRzNPmNJBk9CQ1W9hGwclK05lkrYIAlkdrwaoFynh/mj4GB/7Fdh8wLbkGv5x
6MOoL+n645L9ozmPhTPCMoZA789cUFDsAf1OpJc80Y15IBynojlQIgxPA/98xuGGk5ocrHcUI0DG
D3SCu8V1piaxnNcApGrfWdMI3fK2AmCcN0NWVJmZxTQSWk1codT6ES8iDBxoBwIyhRgmBsipTCMz
uNvqGCCDqvvrVkAeJlQhevlkHe89dAJg5X9NzEOJlMcVQvM4oMtiFg25+4X7xETClRD4mnhj1W0D
79T+X/6vJ1dQwxMOQQOEiFxmqH4UCggJi7dllNzb1UFViShyUGztnz5eGRgi21Ojwog7TbsLIUhs
I/I6HrjaQKzjcZg2uH5h0YipUVlt/apXHVQMez3GE+o0hr1PBP+FJcgmq0QtCubg7Y0Znul1+v05
npHmIQe8l6PCBnwXH9ez5bvlwprOU75pnl/r1jbDcLY25Db7/DKw5+BMuBLJ3JqjfHF04/fPpSCR
oA2IeSUc3XbFATbfmOV/3JQdhUB26FyG7IsNZuQYC+9n5XGV3n3yhNDGClxhs4goV+uW4WFiZt8t
NnNO2Z8Nq5QsBjvT+OlF/TKMwx9Ye/s/E2uk8R355vRvPGVoo1KRUgT/ChikdLJ9A9Y6K0OJdR/j
T7Kju0WfxY7xBzDDhhuanD/iGJAfK2CULIaom/Yx6Gdtl42Q32cTw6NMJfwR5R0YI5fhW1k+iZQi
WzT/qmergymFEMZfTDxlCxOAgNk0egUhAFcJG0/KEkwVevrrfWy9f/4mP3xkYf6+/wYuM9kqvCHN
Z7J8WiWnfpKUwLfIBgnLFvHx0EHKChwCEDaOdr2s0W15TDgmJeePvHu2fq9ZiHtZr8XMJAJLKp+t
bZvHb85rezMiXQP6YM9XifaNW7/0DJQYwemeBFjl0Fc48+RL/cBoYpQ5ad0kCME0pzwER8kVezNl
fYxEzRhnbm9j1MZk2s/fz0rXRMbSkmSfOxcWt+yefLIvtJSUzxnJhZdwwWIadYvn/XUybfWvb6vH
TnUhZfHMPi7uaqzRgYxMBweBzo5gg4EfpS/7EIKUK1yTuzjB/J4pqx30YTm6DojPUNgsmIg8RSaa
Ay9XOP6kFzPaK81ODb+13t/butj7ABiJdDxiLFdKHm8/B33m+6XQYBb4SgnMfFMcTGgSXDB3BIxM
iWTtj02/czNK1vOUZiybjgGmlKxtk5M0NuKdOW5i8GcrzyfpRl+a+88/ghq5nbX68lNWfGJEEKBM
+BmVDpBhcc1TRxP5N/HzXLGQ0LsN65nQhgjnFJh9IGlOHeIQzFgj7mOyt7mBfZYVnSmbHpQcBVsS
79/tz2ljFT+g1Qoh4z2QzS98xovZ4ySV3FNngSKTAZl7v8d99VNdY8XrG3joT6cHFMKXdN4WLKRv
u62Q17MRkXdB+ewyyxcruRJ2XrzY9MSo2R+GHcLTqjO/150abt+vdJL90W9tycxewPgyjeUGPSPJ
OvoMAb/Y4+cB2Tf34v5gTfulzg0DhwSlOX3bCHag17/VLGqUC4xz42b/9N7saAiAb6fCtN7h+OSU
kzdHfWsdp9uNOWaqrKjqY4R1MFokB1ozVtv+HKksiPQQXPc98Sj96MOxov1Xt6DqGINK1/MaM0n+
yYGAoHgw3NEoyh/oE303287688sa3r7hwpSDweqPa9RObJUrFy2JSK9Elp5/wtO08rbg44JilSkU
thMdCAQMc8IGkNiFf/yN5Soxz3zUPOI0SOpEAdrO7v9yC5FImJ/CnQMb9BtvmGZa7fZdDIdX8EdW
Kov/o+m8tlTVljD8RI4hioq35GDOeuMwoqCSRMSn31/1Omf3zmu1rcCcs+qvP9yYyNBDXEBA5MiA
kJb8rOHqN6+MgIsnF7XssVcGz9HuVZi7jsuMgi6GA5n9YmyP6bGCFEeNGtmhy+4Ij5sWXKo7JThF
a9Bf/LEazsEgJTQ03Rv2W2t8BjIPigFNg17dR8CZxYataHFsm7w6Dgo04Qux+/0Hde3Mz9v5bLiJ
LWwR2R51B2Iwnxf/0QE0ooe5nswg5Q2jBSkNvWWG5EfHRezvt9qbF/aQhn2U0aPIw5vISrCBKSl1
OmA5TJTp+TuM1nCpCzyWNgxgfvLLHC++BJCRslFuJyL6Ojk0I+Bm+PZPmmfG6WJnAqdLQbv62I4x
Y5j9BUNiJ1Oaa6eeXHD6X+YGdhjn5/FKsDT5hb4l7lSjUW7A/Y7tSIcI0ncqOjdBM5A68SPQs/gu
Qgd3WYx9bZPq21eGKSZvWpky4ekuZlTUsUVJ1x1YA8UgF80nONUSucI8sX1L2xDYKg4ooflYFoVx
nTf5zxH+He3Vn8nH13LqMaEcABDbQXq1RtwebOMhogdqTBQ8lrH+tHJZDo+HYbp3+7XMeBn3sXs7
7yX8bUj0Tq0vP1NyEVSj83K0bPHAZbSTwwKqebS20q0Jj4+6mAHR3p7QTb9037hZ8ykm3tMXBiVX
P7NHFRSbBIDD00BZ8WV60tVitcoQ4cHoSFPEh2RTDOqW3hbTEEh3JHuewp0IxpZihiQ/pxaNPEOz
wrSsvV6phvVe0b+e1h3Lm93Y4GBG8XBhLkfGHnlPa1gfVF13w2ptshuHUIso8ElP8b4HCtg+2YJm
iGX3D/rHTeDr58YaGMtlbC9bejrrO2q9Tn7rntP8BtvPFdZfh4kFGAqbOghZtRG4DNWVA16QrzLP
8pfqEST6APFAQsgxql9r+m32NzXrmYk94rlS9vTgwMywsICFW7phyBOjuUsr++jbW2bgzmL5BJZk
Y4tnYp2FYL1W+wpAc6PUdV4gpSwphwPqjl0gbIcDDEDXz3ncQlqiU1vxSyjaGEsauUpaZva1xVVa
xqXQDjx49x59LN68PMc9/FAtI2G8eZ/A3PJRaTkuTiU+N8BP/ZYbSvbA17yBEWPUYPSnj1W5AQjp
PMz6AfEB0mLtDtAKqpnZ1MYQFN6vyQc6JNTD0Gp1MblqP1FzDj70nVje17oCuyciFN5rtphFaaP2
LjvV49fd66GCHndINf4SaAHCUIZmM3PfxIZCE3kbTRSouR9n3q/p82dvqXatV+QXX7uN2S4jR2jW
oUkDGEPqKyZxw0GXiezsEShf6zut8QOCv/2w+Akp8JhiYoqsYixR2KXNjWpgh8uTuKk3zEmfi5v7
G9aBMuXd9pcs2M6uxEIV0H+1H6f89eX3Qm3BF3RRtI1iA/uIT5idMpz69Qz6v9m2qkGDZZQ7KYEE
yIO6HH6QCEA+MS8aNtePkjDCsTINQaF+WEV/cR2ERsGD/Rh9rmKyHHuvVccXV2HRE90nDYdHhI2F
nw1fYyScIpmlNYMmzKQmxnRN9+Y3kUP1ybDveNrsPsYQyC3c0KRwww6o636ct4OP7fI+r9wUt56m
S+9m40g1jM0PVAHcVv6+ImvJe2WAwORJrLehIDGahs45uM0ivJIkdZXRLHXRQHGiQ8dJvD7Ww5Jg
kf4zBpr0Jo+lFhJS/aBKZG/TG7R2CEznKUf6kj2HKGkJi0YAP+06TX8/VKfsjAMKoIdB3ymDcBTC
y9cQa3ynHL+dh4U58fzlhGP6DIOYdQLr+5gPiZJqbxy4jhIZ25bMLrt5ChcYIkuCHwipzCiBxEC0
Wcy2xoQRj2xYRzkDMCbesI/ObfjcwF381TE1a2+9hmKq9PATG1/kcwE5vKtHGF59MOrSTu1az+n5
Nx0xxEZI2VYJling6n6ttfSlwObQDBXE20i4hzhM7njKfOIU2YPmknvSVKAYMCpilZbYd+XW+ktM
IjbP0+IElJYjLvOQRlNWfLmGjLwhwTmAikuArz0Jjr9Ruc1B7D8sQjhehpwCtW6sKceFV0mNMAbK
FddGoXHLZiixiyEYJ86R7WF0RQrIA592KKy3nD6rNAmahH0hF3w/6P0/q/6U6SwOTgSQWPGiu9k/
4AENMN7Guauj0yBT9adHynCOcQHmWhfF1WdND9M2hzBU/3B4uPeXMSoWaMUHo8PhM8V1AjldPx5h
moL6CtVYgHv340qVQ+3bxHJbL8Xiyn5dapcAc04kblDkL7PMHH26POVwB6xsxCCKOdqWKogBzG3e
fv/V+Zc2ZyWOLQ7waqem/mARQKYRswx+x50RILP1nFfVKxQs1YFFiXAatT/0/cQ6ZoyVPgPF7pQG
wOOmuzwrk3R4syp4HvjhRg6CLPrEBhBZhtfeXOLisX0tMqO36fpSjKHP9r8DcSTFUqUW2YgvigxR
taigotOaMY2CorOzaYwTQIxNG92rpfRBadSekSC7QFkyVOZI/fxqqg4z0uC/9v3a3fED8T7yewNR
krxtZXxjl+HR1VfnFSZIfIl9WMV6UhlRElL0N0wV9yvMkMwmksAGVdtKSiQxLJMvwVcl90oKTZnK
xoeWHx/kv3LzeyIoV7whKQlRBtKDAsRSo1O8ywKRb22B5fqMlR2ZdFOI29GgNc2uNYLO2ngN5MN2
pxzXsx5Ay/nndYEvu0ZKH4I+Z5ZOfoPHGdsessqYplK6PmjHIox5dn8Xj3lR36YBxIALKJX+QcT0
0OeE/CSyJpEpXED6OJYoasWVgaqdhpjRO3k1a8fGj0PuqyiLquHDXBzxFxVdSunI1x0uEH+h7f7f
NzI0zL1oES3yAVdkFR+UzRvxyM2QIe8bgBWTNiRMDCC+85ARkc3r/aNe7bdIyJ9Ljlbyu/lt8Sx8
mfTuR5YELC+awZYKtoOdNR8TKxYIFiJByka37WeQIkpK7Qb4pj6wdIoWqkvmB2LmQwMlLhxCN+iz
gIWT+7jBomHuQNpTit8YbimX78epZ3L3hM1CTgwuOx0aPxiw9ud85+eCQvoSFi14QYjC0KZsEFiW
0aUTW/lYim+Zy1dwO4TZsfsBJIKLiKf4zxYtFm0oTiRIzHDPEos26TN53RVkITZIvPHERDq2OXpI
HWhDJZCzguRe9tcmoDJyTlSY+xHyWKym+17tciTxJZtrKr51lMc3zOQarPpqzd7Ozt4l5VPMyDML
3MtUnZZ/H8UHlUUns200CHSGEOAxp4FPQX9O0ijmMskyWRI3so3mQIr/vEWQOmUWorW1aqEP8qtZ
ZyDGLfeg5PLzYIIUsHSpO4z+OFlV1/DQmatOrL9PbRTLgTznm6FYqS9+0PPSwkD1PZI8yb71pqs7
sjV//nIC2rgdsFv/ZiFhA+BOHUPJjYTZAXqp0sXlQbZyyC0dduK6zVRHkgT2gxZpuUAm/B/RyHw7
PiRk2hICp6qXkfSsCJOiNYnpCfoVdZFFFgpGmPF3p3yblMR354v3EsxPbUHmXsYz/J7AYUkRQq8x
5jGpacuK4bLJt8G3huKdB48jUTDsRy+jYMjE3GQf4EbQCeXPZoUjD84T/FN58YHbzNxQy43e1Ll/
GfN9MEILtFNIf1+wBDaeWZsLgMEyWAyQrbC+yWvExfm9VhvYW+3p4BgjQLEnSfYFPvm0+iBPOJRp
Dje0MRdVHXJL8eF24NVFKzpERFCq/2I5yZO8aPR4chVm6opJaHPoQqwUZIhuG0tkKiGhCGBZhLgE
JAQFQm3Hi2jEEGIgFHeVVCsMmhjls5zgLjoTL17OLpBRT6BQM5GLQtI9TbCHlXguhAmt+WkyueRH
GBQOJiqiYqKSlkFZCvsW+tkfFw56iucRfTOSlbVoDxhNgi8DYPE0+cEGoN7c2MMFsMEfB81AvcFc
lqyABN6hMmp6Dq3BftzcbEHYMeHZj+mb6IFoDfvL9hBRCRMsDJS+a55zhl7Z8m6BIx/zeU6Qt4hu
oM3Df6IFR2MBPYPSxGqTzKccO+tyJ6wLmGbsCjvBgCmVMJwbsqibMn7+p7DwhE3PHx7KO4/Nh/OT
YB6IyzEsFnG0AWq1doUBSLxCesw+IYBiLIwMe4EXv4os6Mt2MdwdRZQm9DkRKvyuFBDQB9Yk5y0h
5xRiAmxb6zWjBzyERBHXBrrDCpykg+dXrzomUAbeg+x8+O7B9SWtmAEmN3APxQt6AjrrpWxTABtc
X1thpnFbKIB4TUu2+H86RDg0mEVfhJXLKM1IqKXp1AqI2eJwPRjIB+X3ChblEXeIb+qadNq186H0
Br+5TIQXOdyp/oePDfQtIPMCbAEIUlB9mmpCSXm9agIdFjmWxvhUinXLN+alW5HPZojXrDUYAPyd
ZshUYCqbM5BXNlxw1y4zM+iWFQzlgdU0hZg1gbDSqijQGHdByYY4fvdeMqvlRRSItF1OBU3HOdnY
IiMSQ6nFjPUtDx463TEc9CF3awZTnM0aIylm5tA6Uex4E8VB8SPcU/jBgviIpFIKlJ79eyPLhE0x
Bs9pc3IwHfJwL5HrXdoT2LpcNe4eOBd/Hx2wGaBFxComBz9omnsWwWAtjCgZt8ihCz30T/blZjJ9
0kzWiO7of2ZlEHDkSYPdO9JMUO9ZUaEksBBfIc+C8QFnnH7bmGqGZk3nrgjt1pPGanuI6KSrhdj8
dsfFnVmVCjVHaOwMG6GopVehNuF9O4ScrAAg8HYLqIhbqOmHtkh4aJj66l/H0jPP16nrY0yvt63P
iJ67RpNVmVaX0bi4yaZ6BXSVeL9r21hGeBhc51P37Lru3Hi4yz3f6D9wl8gNd84b7ZnyasR0GRbs
4QaHtDLigoFMX9sO5Irtnljg9QBd1m9WbRHMnNYQbGH5f7iTvWkIEoYTJI+jw1prQ3tYR8gcKWyM
i3AVeHJwIDmI4uRPWChyrdB4ALqt6APlceOUtX0DrAZ3Y9fdQ/G+Gn5TpU1vXEctMTD275vDD2LD
gLcv2S/d9WN606txaGyLlp5PjtpFi0kme5n16LtQ9vAyFoVT48Omv3LSfY9HJgeBCkOL9AL8sACj
52R0oEiYYf0uT6F48vVtqE2bmNuy2uH22aXKbZDyrUtqSGLlODGMnutzCc/iudYsLGiD1QYWZPaX
0gbrlKIypoC9diEJ8R1UpzjQcBB/bKlmKUTKESROJ0FKw44ZQVnip6JG7FAuiZY79+4zZgwOzrEs
VN6WNCNCIxb63Cl3QyyULDn0qNjZmgAqLQ+2sJcKkSV0+hj4CEUC0FX4yQRDCJWRU0yUH4KTSDnP
BngcY9CJ7eWf+o81/Y8qLuJPtmuDasdiX5HBK5WAPqD2sfSJqFIY6xIt9YbJzGIAplzYxyGjd5Hk
Iunhj/0cSY7liEgUORtdW7qO4NDgS3gkg6Il/EpRwAifVJ4PDPZckH7N61YEB3zWCS6XPCn2LaMq
juZ82Y+GkSG0poUek77Ysjrr+iJFHtNBdSn67xYy565xDxSTscAMY0AXW1C7WuUe4k4nHonSBOm5
VPC+Oq39/e5Fw4VDSORBKdCGjxKnVmaLbCN4E73trtW1rhCqbWxV0BrYkY/VMDQpbhCzFzyzoHtB
DaQ/hHwNHZtalmVLs0wUs33rmTX06x0L3Gw7ECZf158PD2SdscCFmtkmtrI6/Wvf4dshjC35jcLz
6nF1YRlhJQfbhhOFogyShRyHJ9i1nKI39v8XUVacAz7iFB9UKgV003iiMaQWohg3YMa4Z8KmKywR
SOSz8IKqgLsj9S3PypiC92/+6Yn5vUhPLVgHqLl4PTkhORiYVoi6KQa2h3G3nvE4FXZjGV1JofbY
lla3UWXv4cF0rDVsrYFwevnuf/EUf5bfCXN1ASxyK2GXu3JpILu2abPDlgR2SXpn6J0mTJTVCTsE
85EntGZptlmIjHMMSpjJegLiAX9mdmIPR5UDmMUYm1tygDG0DA3/z9qvS2Eh1HQnpaamS17z/FI5
2XRKQjvjBPe8i7DjRJ6ssjigVdscINQFMqBbeC/kqDT3AU/+FsGAL9j1HLBzad1mQkTtQdSQ7Qv3
ejm9Bb/ny2JbE5Ieb5T9jQMDLHqYDT+4sVjiBirkLWGuxiuMXQIMrzY242mbNzODzI86TfTUPc5e
1FKzBDqVcVl/ibiYXKDwOCHkFcS2UtM3D7aE/tbs5yEeZftAtnyOEclDA520DzC85EDZcmQIrnW7
rjnfBGsVv0OIDIXZAbYYWcb0ej67xojzBWXEgF2T03hw4u3/0ztAa4b1dVEXv1EKXgSELCtYfcs1
xVmNqpGIVxAZGMZynFGQ8FyKHoaiiKJkQ4ad2ZkC5Am1jGcCNR14tqhCJ/jOuGTBbxVJcvTaRNFM
UK6AKngcE6Zy/NuQxIhCGrWgsASuYlJqM0i86Ixaf9OJI5IQquAJsj5ZLRZ7FGB8zlNgsYqM76xo
815ac6QKJD7No1VrLG/uNKFTwGGT4FyLVDqvjV00Oaywa6GLpBZLhy0PY7P2cO0Aqq8dY0qw6tZC
R+YATFMsxlaw0oxVYG7C0dC2dVEXcr4dxYNElol2vvx4gFRTHO1h0A+sgzt3wZDx7gUlu1MEwbPh
UnI3uNlQwCmGdR6ff7ouUdt/rbuNUxCl3ASVn07lXHpglvcFM+YBvF42W9GVSfiEfTt2LPZ1WGC8
hCOqTCA0o+wY1CCdkXbWuoPYyY97s7NHl/F20zVt1PkdtCGHvl0EsDimtmjg/jTqiweNr4iF5BWj
dR81MNciHExkEbUIGxh8sSl7YgIgZnmwtE8vpgVy8RSnOcYDkQ9FnXnqDPMO0i5izUmgCWix3mbe
D7S7BcJMPmTLhadyx+RzcupZdI9vtKxw7NAuDO70ZdVA3Asw3OFDToAESaFvI6FxQig45XMmnrUN
g198laN0DT2tkc0b6pC+7gHFhjC6+6Rd0mx+CKXadLQtXP0Mu6CodWi/3Mdjw3AlJwUr2300+/dZ
5S9Ci0Q+Xs9eisEo3A11bNZQjg41xb7ByWDfxEdpwhzetz3ltp0t9qhVLvljiKHejS4F/g2YQ8fR
VBwIUVYAoEWTpxIaXdWslWDPfPQ9eobS02Zvk3HQSesMJvhEDhhHbGn3Hy6gX/9nfdAOyRhC3bzQ
MgNBVhtKvfC8VAcYeKVu0fUEyU2Af40IdJl8uwLaUQ9fWezwsfO6j9+axX713qVfQ2sssB36ejWM
Rn1+f7M+UmbnyyakLFoVTPSfcFrntf69gFenl7lCe6J/EVJ87HAMG7DA8auiE7kHrZ79bmAN1S7d
ODFDcN9BkZjTFf9ZGJVe/Hi5PfvKLGzZ90vDaHWMkmE/fuCq0zjc0jnatjpCPod65flxuVGJOnol
IoUztA8eh1zeDmzFVEiE+4Y4DN1IelWh+8G9KDngoBhSUERsLjVRdHa0ouBYjIFJxCbmh4lM1wFg
BDgZ94P+kQC7NMIK/WbAuTcLAPO3dbs5HMSMz6ubsYlHOzQMUN3wlCZcqs8zpQ2K0p2QWUJp+hxE
h3XMzrP7PIPOUI6yw9OscyciOC5GOgoYjwWWmTT1adXUr1Xfzp02TIQbcwpuyU2/kqyBRRYjUgOC
T8ESYXwXoVHDVJ4lvk1ZOOkqLI1Hi4LHhVn4ZkQ/6y4Ymj3MXmPwrti/rV9zyFHXRZMQy3kPW7Wx
OkF+1u6B2DiDuNzWGrjUZx7xWWF3EJvrxrQsDBHRbIIwWSq0A2PQVdj3s8KN9/ooIjVtxjBWJhgN
5gp7owW4Ecylfmax2PvNNhoNILHcKjMmSdj48APP0Ka4DTiPQr3oFVQ7edAko5ZNhUo2p0NgOJU9
gKMZUCGpZhe1GTrGdLzjEyBEZ9oYplxD1GiOep91ml4uoT/Oe1UNmoOQ55xDiwPvO71cej2dkC8R
BN0O6Lxzk6qIWRwi2Nyd4aW1N2ttVPOuyU6LNaOsrRLmuAXDEJZxcbqTTMO3Lp6rvLBKanUmdMMO
LnXAut/Rh7a6vCbXO6+IbRasDo895NyZZHvj3O5avbYVi1ys5z33xIios95ZotlU6u/MJMiBku3P
jf7eAaDBrg2otz0oRsMnXvK/t6+IGU9vDnsMZP0cA03hIZcEr+cYklGDBiVyn3sL7TP2sLlbGX8B
HlnqvIDprcYiu9ulq80aC4Y9g8wtQths7XneH4bfMVTJ2hhGXm+8+eZmD7dMZXEsRvWK55q+iC8w
j5+ESCyL5Q97UZHttPtuh+xGKULaML4HhSAlfIQdpHzAqR0MB2IZy2FP06tl+bBeoiOrRyHTGHqe
5rXlE577z6rQeK7A4/ZWb/6zmQj0yWEsNINl9xh0p+W1z9pCKoRDRC+I0rECN7JnxoUO8Y+brlrV
VRuuInhVAT9WRB9ikvRtcv164aBHLwGEHdl1izbjMY5Dr9KsUuiDDZSX3KffKYlXbLY4dIaiHozm
YWVly5AnDLN8n/FIl/WcpQPEzKmJa9mP+rXyFCAwNiW0+pjDQkQuLl9kh6o4qfKt0fyBt/8ywfMo
zyyFWopjlUQHqLtL5SjwOx0ImE9nzD8Buls2tq7MV26cEok2iMySfnKtIETVpj9hJ1aVS8hhc5Yt
ez+znbhFRaRUWvG7l7yTyC6zZQ7rireGQckReiP05yZOhJbiss3V8WivzpswXPip5KOy4Tynf1at
/e8qZQHyOULrnVl5367jiaK6mGqG/UFdDfPEe782FbOHDilr39Sl062ReGGQSaKJxiSgDI0vW1OJ
lVWGg5/L+wFvYppVDrvio9NhbAWAGQN1LBm7hAbk7FZsvVugoqOmZjGE4qeh3PypLh+7kHvTxIQK
hRRUQyvpmMnuPi1xEKqdH169XewCNf2rTfGrot9LfczvIkYbKZRwM6ZwF9+Irvh4xHj0Yo/HCZNY
BbUCtCscf5o2IPuKsRQH2xXEXE49JV0WcEeCDyyp1N5j+rU35wpaNgZfZpVA9XDy0rzPI3pxdAkt
6zZNOSPYt8iyLYL4M8k163UDlE944ADeYQjDjqwd/r2tjsJ5hAl3yRi5eunhich73kpNStBbmzyY
qZdMAAoVo8W7xpT4m8FD6YuSeB9Ovj8nI06RcKSG+WyYsfkC0JhGFkdzGW9Dusm3EZMzw35BTIRf
M2flKP9d3suKU9jkfRr9yPlyMbnvo5g5eWjkTsKqTH1SehA04ZUYtLigsT7qGKPkZ2cLZvlme8Vh
27XARg7a22vDanuZKVMQI+UV8fRtGT0Q5vVj10pcZvFPYtfEuRGywfpJvDI7j1Oy67+8/kRsPbGp
Z8PUi8mraZTe826qyCuLyfLtqG7OsdxGRl+7HG0vw1iORngcrAUonsh6Yo5FRuJ9x1D3Y3n27lc6
yGg+i/GTxdENXRwmYhoJIToydX0AlkK1Bz1E2nQPmmQtTyTAYTYjNOKy9zo9nURTZApAHsyDJrSN
lb1mPCsauyQf/q7fKyDi9dYlNZ6XHEQcmAcyhlNy1AbrVm61ETd1nA8OGeIIVX9IRZ76jx9QX8f4
DSmX3iBMudPvGOnHm97HVaBkxn5zg0XdN5aanh6gSP+clAo7D+ife0LGZxrwVizcIIFcJPWLKbbo
SBGcvu/2jGmVo8xKIPSKhcpw24EA+ZjLLhbIRABvSMi8sjGz8bAmFLyNsAAQ8FyaRk+1MgZ8bjx7
zh50kFAroaGGL4vjhXgJZnuMFtxddXgiAIRVYN+YvGhmMuswmGZQb7VzmqZ2NlRy91uP7o/5xmzg
5YeArYNOiqFgY9KlcR6BAaA6W0AHFBkkqpXMa/CAf0x6lJlg1jjtz8a8ak4EzofkE5cB4W/UfKJx
7dixC3JEm0qZbpz6u7f1zXWqGsEsXiQH0bLPQkLW//lE8PThMknvB5yGUNL7HmeQh9HpaBC6+Jec
XfttXm64PQq58BkFsIFFnTJpcSf/iAGgwY2npyR+7Khb7RwbHyochjp0szkMBQvKvtoAe0SEisES
vwa/MMggLfFMNjklKPXY3QBqnrHZXj8g/cPdv1TagGBBvPf18eJHHcs1cWBiJvYsokCl0cGM7aV6
t3F+5DRkM0AC+IOY9jPBYtJgAqWIVWb4AuhCvcNIQ892IO/kl+x5UHh4Z/uKPe5NdYiucflmZmWr
h6PWJYXO2HfMPVTIts6so3Whl1NcEIoZZcZCuYF6GXaGw7LxGX+phEH7mCwrOIqCOLF/zml+OMdo
O2TOn5dWf49yoCZJDYosKYp84qk4iZZOM2NmUxCgtURrJBM+77jb9UsDF0tq3xUlwGZTOySlxR+7
P7liE3s2S/+pk32EjZ8Iy3trrhDfym7Px53zE0nv3HJFQPMJipn8GB1cNC/hhx4rkZsy3XeQdDmb
H+Hk+uYOUxnRPr807uHRibwyOA6jiTxSGWrCyriKE3eHt6jPaW3mJQageouNZ/Blv9E/N7deRwB6
9r2L6TDA9eMypYmfRZgN3M0kgKt5X/fPD4c9FO/b6XuoAhGySdwgxus3q3uk8MLVlr1kGCDCRgpA
PQMtosQvD8K+22N2kvs9za/ZvHTOTWx8vpbKmEIvKeen70kDvsAI60tHYrbIOn84RITHmxIbifcQ
K2D4G26gwTh4QP29z3Y76CYVt7KPU0yQFXqseM+3fSxaiDM+xBC1zR4GNDTptNtGnqJ33B9brWE2
emIQN2Jtv5+AVUo8KA/P7Kz2NrdJZT16cJsKqwCkh7Jr7TVj1z+9+s6n8EokaLCXANYn6cdJ3nZC
OGRLD4mWgA4YzVox1vP7cvZhYh6kY5BTQxkUB2rV96DNIvkziCXeqQheQzFJyK7IsV06401MYJ+Y
TJvKz34/7cam38LK33jO0p99u5s5N+lnq1eNSu9uxMg/foPnrA90TZEZnbvXeqURtILU8hzDhoBz
za71OLc3jwm/oYspNUjgSPUTYsaxgm56d8x0Jh/8PMHQBX4VZ8qdWH9qfoIzg+bvW361Sj0sWaE7
Y7jO+J7L0XX6J7VmKLl3qMMZyQPk4iCKn/gogW16ioATID08D2+oDehOIUXxblZKYcUHHtWboU0j
ciLtBhSy3FOnybWmLFX0zynL9f0SFmkwvc5pBoBYzRRx+IznbtZo2iANzPV4JqacS8Z0j6aJOgjI
qiTjTpyeee4cjFXmienPWdYc8/QAUqy4Ib5r25dxJXhRs7kYqKOW5ZH/QT8n7kSW745qIvswsWNI
A/sJ46hdpujwCxPIME3PcKdTeDv6ORaBy9eMtlxTzWlR6qNfnfKU4qfsTd358mUtiXn053C1WvbW
H+G/QuCCfg2mw0D42oz+2yZuey4wJQR3fYUaonS7sx7stvNUPgqsGsIm8BDFoZonPUG12xNj0DPs
eEqrnTDcEhcLa65TRajkfXzz34YlEyjIuKy9jhmuk6A1U0fn6dxI7GqsDDU75Z0swcemZhAMdzYH
yw1D4u8Z8SQnnWhWkFebG22pzAnPXIrJLOxtRjLm0ORFuS8P/sb1hxI0hVoRuDAZQAV2fFfNajXh
728CNzJc15gvDbijb2O+f+uULgYWBGDxAp7Hg86uv/tA8UGbKfNImUj6c6adq+mGl7fClRCFtGFE
XApp8fMNlBGJn78f7qM7ZIoXGwp0Papb/UGeBGbnQWVxHRtuW4eZoW8qxtHoAi3eXYJ8QILQnoea
YEB3Cj+Ex5EATiZH/bdnmn03CKC5zhlJzpZvCI2A5MFS9shrEJiUAzhrxZgJtGRWvGedQh23IIpl
s6eLYjLxlUWXMYgIwSJWgIazPhlndom/5U6GTlQ3JpyESjyhFSyCk1Eb9pbcedLcSLUvrkBzbD+0
l6ZQ1nnnssoQTnR9miDCq/psodW1vWkhpYkmRA+I7D7xxTVT3s3e79MI/n1kMO7ncgH7nI1ujt+U
2INkOsrRaTylAKLh4jwQb5u7jL+Pi7ZJSSKI/4IhNjXGQtjWaECOElw8I+e91WJEByfpTkV5I34J
qQcKxx1m1qgMbZvZhTrh0J/hWy2zPLiEoAWQE1uo8kAY+9adSRPpYTLHwm6SkFG6qm4HxxJO+/NH
qEdiOSIgvkD7sSWv8bz8mVohchWg9TdVnP4yx70FH3meHIBcma4B3phAX2L7lGDygdled4LLpupQ
3MB3IaYE2IsGqItNjSG+Ic4rd17oXzWSNahV2msxw7kgrqSCAO0hNvA5bP/1XFllUb7scZq/uXSP
fSbsEHdhW52ICMex2lBXfdRfjA6roahexg9m9wduBXG3J/X6NZ+Hxrz235CGKV5ttSdTrsLa7zoi
v2dFyfIXXppIK7jlEgoEx+PE8YGLFuM13C14dFKIXDtuFj4A8MTIlPE+m02To77FSQlw52Gc8PLu
Bx4lJuILbqhQrnr47zPBvCKY+eHVzFjYo9u1o4no3nnKZD2IrcMRwkKoT5IkSBFLay66QI4gW+Go
wj0DcJ29/s0wT+gB91n5JDrqfX4gAhze8bmxjqrFiB7Tn3gITweui7ONbwykyNgSo+BdiHoI3oBU
vShd8ABkoD357pE/FDIHAglkYOSGTLs/x5BbL0ZakJEZAmsrXKahCydBDqoGGYMCPqWix7idx+5l
3zaLhMtCqUf1T6cZ0UtLhgYKl7F2ED5CslscbxFV5ot7G1p5gFhfBquZh8La3jo9vIug7r9XPYdf
wYpheVzAqZtdwARFgIKbEtI/cIi/JgsB16xBiUDL8Fz+dGADmdX0oNsQpgVzaQZrZhtakrGt6M3L
O0Vlno9rSn6qCqAiLjrm1pB6FgThzfYueGevNlIQ3BsU/9EMaY74oMMykdmurwxHRi2oXcsun/bo
PkEai2sJ01b9gVN824AZ/8w3mVl97ZTXUXzAf+SyK8mhyxO/L0ywYos+pzSb0fLOCj319hZQbmvO
wukBRspi7CuHH3vC3X4yygdh/GOAwOhyWC+tj3dnpgoeTfTJc4lZDzPieFlFDsKRbmU06MSq6Z42
7C0iwhuQDqS/9oGlhSL6toVKGQePng9E8cN7g8rq2MMdTsCXomMWzpuGgJVrZcOq8trrBIjg/6MA
Ah2BbcSS/il29xEKOvarJni721T1MUXtC/86/oXlduQVnKfGlvEAw6Jwdnca3CydnuxR+i2Kpl1U
6QlFO57z4+fLP4Y949g91F+zu/p6YlReLT8AEbkDGAWhhXyF4X5BhjS7CUFaLAIWN46NDiHdHg9t
bUxSyK+o476aTXMK6XHfI5Xg61Y1kT6vl44XvnLECi4KlNT/4ApKQyFSPPKm0McX8mZ6drT93k3e
GdNKHk+/SdrMD1LW+2MjF+dDC4NCVnJ52JXCippVDXFA4s8vX9IKiIkmECTFc2gcv+djNv25EDeZ
6mGY9J2+dYlAZmBblcb7SnJ0bfduRnfMhCNXnAQRyopA19n7oFybb3/bZI5YbMhynUH6g2MHLbTH
GJp95nxqwsefCh7/+hlV6CQd+CYKNs/FRqHjRsSwDqnwfJlQEUrtvqc0tSQm3iimzfkjBHJ5GARd
9BJ7nn8NyIt23qSLiyllewGco3TcbEmyDCIdPg0GVXDX8BXd62Gqw6YP9oA9+uh9yFqmpkcPt1CZ
7N05o6nYlAtF1RGWoReEa7QUXxslHkIPszrOf7HT1Hkn2fg9TbBpDikDH1aZmvMXgwBEA5HZDFSX
3mroH4Ao9o3hXs+pDfRw2zYa0Nu/GAA3P/rhgwcQo9gVQrGH3mR/naYNa6sm+qEe5Ho9f5pkbrym
8wYzGTJYjNsQJRTUuJxhDSSV802lfzGas+6yy/TA0azbsiTVzkyOQSCNH5mtjKL174mUDWjVd/wf
UApS1NAjkg9SKpbC8oQ/TsyOkV7UNe5UX2ZLBfUhaaWUKXlmF2UALrbOej7F1pxL/OT6zOdPgY3C
8TRPbNdVjzENHNehm1nq+j1MFB1lR2z3tzcEeDB8OpcYBuaGCTfcWR1j2H1Pvz5286VKn899COa5
cb1NQ5vucH59LO82KN81Hteo9fR5OmwFc5YrBBM6ZL3x8H/QFq6w9aPMjk83ph+p8STzzQRFBUT2
w3kz+FIqk9fq7jfVoDZRnizv42hZBI0BaglijXIjj6z2uUXmD+gUOXBts55V029pZTXovMf/rXIj
GqwKRr71LBPmkp2Tw9NdFla2IuHHKdzbrr9lxxoRKT1/7Gr3NiWIm+2di7PjAqa7xP4Os/mzZbz8
OxYk04T4sEfwhGPELJuONTS4ovHL/rxokluDHglYW5xV2vqrL4/IHWK1w25KPA8kFP8Qntn0vKf5
nP9QmXF//GLcdW+5Xt70NifHpfIQnfjL9irSM40mnIa2daxhLEuic4PId34gAjeCr43+qm3VzHsP
jcw46J+uzbrg58XnfFQPejyaq/vdBINTn3bf7/vFRGPocEj/Y+m8llXVljD8RFQpqMgtORgQMd5Q
6jSBGEBFffrz9dqn1t610lxOBcYY3X//AQgP4mbmnRgQUKn+Xa+28bBU+5Wy8jL5uXdyyjdf5Zx5
9YfVUe03v67tGx4tf3cqEAJhr3aTvuJyZUBE+LksijJu9+C1fSFfyG9QwF0TnpkTEN9Iv5I+T6Ok
DtqbB9D93Sw1W2PuEH8HxqFOWWSnqAS1tF5gu6jWOlGj8K3NnuqU5Ng7zVgBLZrxiLY3R1DI+cew
mvTi991MLJLbzh1eKEecWeTmb9NzX2f7Qp6Y3cfYhZmqfyUxnGHt9Oz2GVyzTaG2e1pEfOVsO7gD
AvQymp0ioFjU227cyBzqtSjGBhS+xvw0ItMH9L4Yg/skK8ZHzWGFdDDywsFlw50+P/0WYqQNG9b1
R2noPJSNimWv2bwfZlP7aj/QektVs7IOwpYjPofV5DLq08GZT2wAkeQZ/27fF1YdR3qF5//ngCP4
hD1PmTT45B146e7D6p1s+CaJMR/9aCAhfQCv/idW37SxHDDfaw1Cll03Ho8bZaSpz7ktMFISSA/u
KdqUfw0A6erkN38z6HwoXloR12Ly5D5dbQXPf9k/2W9coqqCPrnh36jLqYFtHJt+cKebRrD1V/lx
D7IzJCoNxQJTzXq5I7eYH4zyhqQQvMya3v7QQf8FrCICxHdjq237eHK6P//UM3+/saHExm1fsgrV
kH30dXFXGa6Mx+TlOvd5F3FK5Q7qJjJgsWEQ5KgFaQitiuECasbeuGEzJa76N7zq9vlkMyjlL7zF
Ec8QhTlxoVmDb8e5FqExJFtwIHKkZ/SMEsoSDATIef4kaAKVOasUKyVyKxnwCe+RjuMl9C64Dfvb
coHo94iY6QXv9dqNnmb1tQHPGX3u/8vawUQB6ghdE0Qr2LqD899IA0IwVbyfOeIgX0DVutnQ8Y+A
3kDEB031sXWmJj8CCkLX3vUGC83r41LCEfO30sIVxm07OCVlAz0vPsJIy3wuu7DZ+tN2KDxSdQyB
Ay62Krb5yt3prSgov/BNIE8RT4l/+vsz2OdbEP27l2eWfEggPCEjR5iKfUwgc8rs7I+3QZIcgOpL
nBXOw5iRzw59OBK7rO99l9zG1hI3qjHmkD48Ric1gCj0OqDy41imNewuUoZLdIrieMlbfvR8D6Id
ii7168IvlynB7+DceF6FOq/Db6e/ZPjZD7vLd2VfVVuU65Kd0kcWj2/R7PgCyzg29qdtzu0h3SRQ
C5YH0DJ7do09QUlQyjG6jSqS0FELKY+g+QVKj2O68plHPyu/qLYXbmilB/zRT58dO4LxTxAY0csD
IVLyTq5tdokJxkXyl09bmT4a6KD3o6cJaHrlRR5WK3M4Er2mBdzx3uF6Q0P1dR5tr+O1NQs+Cmfz
4zeUs1q5/IPAwPSBzKbqpCG2IsAHJRh2a0dlPU5rDJJA8EF5+ghTU5XEqtEpYF2drMehU4JOKCDD
jNCd9pfgNReEDDZFhrypuIJa5H/lSFNCbHfbAAlvCnXMylrUCX2G7crykwqIgASMN89EvTSXgHk0
dYmQCn9u9DpZw8ec/bLrfPnxc7Xl64CFAVkgzPO/CFM6B2DAqpqse4dHy++T2GZnpbNutYLsObhl
0+qcKBjSv5J+sThC70MTU6OSt1pQ8Aq/iyeMmVWDx8maExFnDM7bY981eG4ZVTMCtk9v54pHg/XQ
Ub/Zv7irWnXuG08rwrBg/R64Wz0SYu1p+t7eqZbZheGhFrDRYgQj5LN2jP2joUYRdWEvNc6Tp4EJ
Wbm84hpKA9c+3DOnyoQu46gf95f7HQ7TPLg/dvdfUJOmRb9R5oPr/PV1L9+1cf1jgyjVARvIKQ/a
yJydfA7gpPWnn2v04FZXfl4fnfdX/NN+GM/xj0khZEspKNh+KCub6NNGJvWTucdVYb5ZhN2v/66T
s3o4fR0VJW4ePpppDm6SQSw0RIn/6TIl9aB0tCe3OnznftPdtpsX+8ysaKZnZa0gYO7jOcZNuTi/
DKhHs269ArLaUXFPHxSyvMKbUPjKOh+T2yPQq0G/hGjeNk+Hsrvt6+Nf+dfS7KqVFq9J1fJ6JJOW
8UcNvjAZLpvfx7m8cb7pD1slaH2bQuHhl4p3ewWtaaf+J2MuIQK0MHZ4Drsd1arU8Y+ssl4PlTU1
YdytwdLz7f2NVFjA8JGKYYoSeD81aBF1Wq9uRnJVljulNcsGp473hWh4DZ8dOjbZZOvRzaBLpjKj
kMK2o3+at1luV6QQjxIvpvOuKLaVNs4/u9YHGdPbb3fWb1zaX+6nGCIwet7CT2d4HPaRYJ123W9y
e6dVjsOLTK3qj9d+Mio7jc/G4U0kYV4Gl2LYsxvgJetx9rr36VEJNEjllgF+veuuF8zNwLRAoQGc
4jypA8qdWZei+GuFDIAPhas+oRj5ZP/cFt3G1BT/C6nrZR+YhDytHiOTE+YDF8ihayq7V2FNP6pb
E9dqV/sffcDHCnPnkElnwRj4M5v1UVpIECHTTjNz8LuZtL4WOdt14fe+pI7y0E3vX6Ti/ikf9CD3
BK1JB0FhCFGlsa7U0kU+yeCltBjqq118/NzHLWzp5k/kmL2vXYBUERTsfJRABVa5UC9fB3oqZXHb
rdnMVuT67XT+6NKYk4mxmth99rQa7LQ1QpGcEKnIDYLAhazz77Sng/EEbuf5OLawVHC72d9H4W+Y
vlt9+nN4TokWa0Fr1HO6wcts2k7tv0ldgBtiZQmjIl6dNEOP5RwzqplVUE+2JwwmwKW9iWbOO5PG
qkP2iCgbCd2X7BSxKcbOwp8YwUS3L0MOxY/lk3k5zaFRAFzhPF1Onne51lRwyIFgb4h0vLO4W93C
7qvOaxxOn4wcbcQVs5u7QS54IVjAg0MhVAaaLr5Ve3+YXrzJHyO42ll2dLvUGfJja3n2x4AI9X4M
jFvenDZeOJZBmBuwrb572kabgYF15Kwn1/HE5Mn4xs05KMwPzjoN7dzJ+TdjsI2//I3OsA7nX9AY
wtmgeqGLGxHr+ddCtwhmXVt5HnU5dcmWzDi49flLp3XtQLkIOoaNv0UBi0Qf9Dja3pRnGiRNnrnh
EaJFG1AnmtK5sIMiiZ82EX4a+HzbGo7K+YiWcXG8OxHPqH43J6/F9DBFEO2/G0ueaniu0uoZQUZ2
Y0GJ1Ebk/mwstCzqosVFOrs6V96CiXVhinIo+U68YYpneqAX/X3HDZt00xeztlBzLGrtQzvn9ehJ
gc07rmaFXcPKHbph5itNxLKwutaGorgMFG8GzA6zhHaWXYwRBVmY12FJ/3iV+F1CS2l96xAcXySj
5wTQ8xQwA2GmSfrZa91xzig1zsl59A0/7roeKS5dH175Je1q1yKAJZYIWlw8cEgYPdzZQYlpVmkP
bxd7XsNG5epQutTWefq8seC9cFTElCzfQe6/RzDtomlry5WTRzcf0v3mex7GMorQa67Rd5ppjWlP
xxmvl9dgqI2X3KmTFVFtwNq01zC7zvCi3j5x6LGOkhhhPQP/9E7WUKrvQHkpA1iX86eNpdR9cE2x
AHvatspsnxOTmZayEr9QZvRJ9scDmO5gEh7/1OUxaAX5tos13QVAYuNMGfng03F3/iaQVk6OEjye
pjgvsEvRg0JacYpALPIMAvDsBSTiMLw4B3APPF5YbRzXHmz1kor3XzYY3qM70PUfta1OtMNmyozV
fm1P+8vwAOhgfbxROBCkRzRRLEA7FPzla6o/W2l4DHvknlNjcvJCRUGdJmx80lPv8bg1xNwKM4wO
Ip6WJ04YyvANnr8u0Cj0jt4mbKVfsy5kaHXx/nqyvzg9Lsb2OhT8iMfq7k9bC/527wOx8AvZxT5j
VuC0u8M/V0O504LDS10mI3SdJ/HmFkt5Xku65FW2E+kmprZvqxGHvY9ZQBCc1Scy93ogiBZIr4R2
/2OaSJKHJw8RvQhatCRwO05A+8BY45/r9G8wxhiA+hocz/HKQQdnGOB3amg0LIzfqbxA/Afrs5/j
09cAokPxAtEDfOqbBiiPue+O4ufXlvEHD5mU1FiOJSoakhWkXYYkgO9UQzBzMzKfxEpl0Z38ZFRm
piYDEQL09jlAMW2tS5U/NpB+oQfF4PMfZPoDpaZVRTXQn65AjkdHq/kLcfU4poDOYvT9Qb6hupvw
uJw5Og1xXBE0FN0YtPKIHMGEHvgK7UwRlq4FVe0/8E7XZHDUzJiHUL6dkVwbPgyI0uHTEcUpOGYS
9wcdW50CC3K1O4YJ14jWaIFE82jNpAM9IXdDLuDE75Dgp5tX7xMDsIgQlQQ3lg8bAGgyDSqCGyzo
nHYEwW8BsO91I1hCpFGJozMm7nDukccJGQi3aqYnX/vUC9WVgVcLDjZDekYEHh27TxwE2PThKE5P
jQv4bHIZ+2MISnOVxx4xb8e9pTVqSzFOpzQJc0xohGcvohbsd2Hjmws89KeD/vgX7hD+kEPDsbMT
PS9z3R/y3cfSGDZu3zAvm7eziLlrf/TQMPljQhBpx65RQUMHjLfTYVWVs94qd0VvAdQcBShLPGXY
GcfiERezrtxjHM5OEyW+W3XcnW0cvDj+iSYeyzOOM/BzkIhIjIAEhrV9tGgMvWlMS2gOGGkj8xIl
QZ/WixEFVvc6bWnXib+73V6eFzHb163B6hgbGJ+QArJYSLgEbjZdAl65oAoDnXzc3kI4sZP9DkKw
BizwS7IBCqZ0jK4G5SrS0HgXS87T2UlIykE6II7uhfWN4673OYiPCwoZlOBRHekp3BFEmOGIKBh5
OcGScyT8TKszmclgZC86pBVqFvQ4OFQ9fVpWsG7Ad65UxcoZd8B4k/0XIQv+vscYJyScZWBmgtUd
rRIHF+ygTDxBWoMPiKZCOgLQzy3u8SBXFGymP1XtH2Ab7p4zGe8io+GZvISv8RQ6UdgEzbieVkMQ
O055HsKZEoPaAZeFTXT3bu6do7flf2YAne7RPYVX706zaF73xTRHA3OzRyO2WBKLulSXd5GUrLDo
8pUAexxntsFy6s3GLXaeaHfZAvvYoEoqw5nYcC3+kpUALoAXmFsGAEqsWl3c7zfXUReKhdP1ViBI
1qyw8/XJDEc5w3IwmQtPFqjAyEtktbObm/oPqKltYda34/xrD/mQdBTss5S8Y8eZ9X2rHojxCo2w
41w2iMPy+f1ASc9TffXjxYJHf/x2IFc6Xe4VC1c+hf3g0ISXkzYpFkhDuYAV363l8rGI6pCPsgF8
glQJDwSmPTcZDTJSE0bJyFzSNsPOmnEjs0RxfGCZ4l2PnN0hLdTbYV8baCGtmvmEF3CZf916wNXg
DFPdbPwk+k1iv+ioNKz624hwxQMCZIglDeYF5Kk5rOPXP800iuZOdAflO3zNP84Qq4cf0MuMYGYw
qrCpQ7mGvHkexWojV+Jf0kgsCTgx7mPE3sXxYmCFz3XIaBjmV7igxb5go3Qi/jC94VtbBsgDOB/g
jcqUrv772uAdkpxHv4q7EDprJHdn8h9feAIhxTchv/JNhUj1NTezL3MZi6YTuQjX7b05s+zR/b6H
AsmRxgYIYFZYBKmL8inyhgtZodTXAVkA4YzJTQ/3qd62x1hxmE1h9r+sbHc2gsstYtPKF2WzUC72
O3M8FWsrwoiKt3PLib3SDZ7AYoD6TxRRhUhpHvs7WQcO88xMoo727B4xyE5N7Cnshk+dcAb2sGY6
o0XHVFVmDddJj7fbcVnMG4LfJLa09XV1LGLc7qSuQ5pEgBXDbggfyywts46N/9wq/+iW2d8DjSnr
BVZAIbKv++EL5nS6hC3MQl/gR0YRrvrTBdILdkzojw1Owlor7GDZJYTHN/JsWuL2+pw7svOPbh/v
CgrGvmpsPBErynuFEg72yabyc7glqxv/l0HfbDEPVYgkv+FXSGobFNoOsU9BMUnTjjPMAfmXZQ1X
bVz4AePjnHDCm/VelLDFsAptj3b10uGWgmkyiQK+pbUA9cf/LM2eXq4C1z1p/ON2EiOofAzTbrRV
N7qbzTV/e/zawGlWgX1cJLnkbeSGn+RDSFzPeYZePl+s3qjMjZLBq3mh407vDz5fcr1GAx6V3vi6
cTjHoe5Mr1ZjtldzgtuNT/xjDsDJwoxmVt+C7A5dHuEsbGmGOeh37aJxDe+B0rKcweOfflg30XkN
qaN9I9X4/YwyrDTYuzGWPcMowRiZAGmWJoF0JTRKEeuA4PXmEL9e8x+Z0ud5XbkXdfCunbcNSRbh
xRLyj4LO6p/TqL7UDUGlEEsYYdnyThjAMC/FwfA4PVTDqfWdzvpUFMTIVC3n401pE5iNRb8pRFSS
j/XKfzlFK3jhCIiIu4/o96lSWeOZeztc8fasdfNyc3uj08xoaBoAtnMHs8EZ102zQIwaHgYaQGt6
tCc0msIL++yWV9Xsw2A2O0WQtQJqxRK0rBz9RCKaB401r9ybQz2BXMutF23dOWmLrg2ANc/28KzG
XX32eXoRTB7zxLlyoKd2v1QNMKFodfuWgY8syGFX7FU/y18/0PPB2wbvyyvCqOs5fswQdeB1Smb7
ugvbC6xin+ElAIONTpnOvQv6kVn/qGy0FhqubzZTTT/UPrLsFGGvMc0bH13FnpTb+XO1VNnnwpPu
99G2Y4EHriopSuvte5ymZ3yKHWJA/pFVa6tCpCKORZAKQAu/NP9fnIjbgTH464+MlO+LD2uDKY0+
VsbqPRa5NrastCWqB4b6tYABWxadyuMwp/ftDIEKHkDpK7z8C+fXjs7d4WlYUXJ1Q93+UnxEd1w4
gakC6tba0YjDqJ3r0eu+2sjW6Nt565JPXmxOKWoyeE1vuxwJfRC8s0g+A+gs2gDWB5pk4paiyxjd
yfrWBA9E4+SvlVZA4XmEb8+zOmyS2w669aDwq7NdJ6S/sH+8Q7IX8dCnNgV/Ok+uDz9HaET3h61E
m8oVNwKxgWnB0jJgdfVCDdJj9i+tXILNOxaPPl8r4hgX2sLww9ylDddeR7wkpJIaJ/6UKTwwARIG
FzDSq2yGz4OXyYAXZxOIi3+TJjrChAXyqNx/7C2eOvxT8JvpODdExlLdTF+zN+zoobYQA6nflrA6
JBrQYswe0wgIG4BZfOCjw8xf2KwP/IbZliJ0sBkeg0+IKXsq6oTMnFYgpiIMBzhvhUnDvXKC/QdD
kJeLOB6bUIMQOFZKwCElgc3ZOJv+vpxzzBo4UtZ3+vjRu0+ZoKscdbXdIvWT4UAZFCnAA73D+c/g
663RRsHwDqiXA+4ohdJmw6QoflHZBQT6oaHLposnVeGHSyWyntzmsyaG5S04V5Ghdz0tXMSL5Ah2
bX5B5XbLl8OKfA9sHVQbM91Dvv6aR3cS8SiK0Imi8IzIrAX742TBqSAa/Dk+kQSF6pAbXwXvvv8b
KKQo9awtdQZ7D+ZTVYApAXMF4MwgFftbtgFPXYOboweXrNzC6cCtgmmFeS2hIlzvNYf4ioHbAgoI
nQhyKG4IRwV5hNJbxbGOOz1HWIYI/0F7baxFSlwuxfCB/Yc9iQHMdVzjD6YNEpK0N5wQnO5Mc0Gu
IpimVFAZJdiKsKzMqjFS9Gcb7DyKQKW1GEGFdh8DxoJ40bAQmUvgrEKfywjETKXC5wfPuEyWiJzD
cZy5tf2aSVeh+Rc+UON1rGuaxwhKsFxoLH1ww3RNOLUqdkogf7mK81p3dwl63iWQ6cKRTDau1qC9
K+aXgL+u2cQHGa+jOtW0Fl9ydnhEvWnGd2vbt5CjLVR2l1jCV64sEi1SheaTu1CCuFIrjZTrc2GS
tl7vxWVHkWwCLOyW1wzaIYO0gSQA/XtEjISFit0B1z6GmOXvCbGTSJAj4ZvttQi3KQhXKxThmPyK
GxuDFN6ObMcv5/P/lfdwcPuIwGNATivX8E9e+27a//bsM1IKOEu+DngGwdysw7v9iHpJe9W32Pn9
npNZV7T9rcFsdp2IRudLp9CY/h9cPdY2pDzDFdsjodHBDCRU4Ta/DyQKWOGI7K3u2y6DMbiKupWI
rQhuHOLfDjMRl3Bj1AdcwLgK6S0eiqE2KojZai80SF/pFk4dqXklNmLVVIhOvy030T7xdUqSFuHH
THAGEWilbW/HPx8mJmPN3QsHmJ+3O4IccDmOfDM5XySfmEzrbXuLGlGCBwwcIqRHgNuO/Vuqo5cQ
WqcrRzbuRm3+rewSkEQxb2XnoJRCESMGcwhSiHkYMrAZSqAQ0/zhkew0CG7+c4of1MO5TjVfJ51l
X+F218eNh2MGovVeNkz4gyR4/cu83coCK9fnMNjvflycf/lvM31EynnI+4FybiF3QB0FUW+v/iW3
DswcK6m2STkM0q6vR2Pmm0AeD4/Fn5v4swV7FWoQDWo/xtmJkHH6x4ERxpR0YqlNIIK/fSU1H4Wo
zAs5leLli1Zffg+gSsUJYXQYdDTzvE+IgNqZznQKOMzi7G+L5WzUPdCVgmV8xVTfXCneaoErNGM4
sQ9hyBhcnpkZA2/g9Eq4wP041EqKzz7ZNewcg2aJJYiphTCufpgzw60oVPuJ8aXsKkUKOeCSlCnN
DbCjeLKWKWCo/XPwQo5b9AwM+61RCJcmrJLPqLSvE6yO6aFxRZ8LNnuaXPAuzTtI7ExQUyW14Kz/
5ij33hZdaH8sHHATEMUzyRndICbwb/ZtLD1sO7e7ce0/tn1qcPuyfieP6d2bXh2kZjPVby2uzJ6T
3kiLy4Vy9sTjEX0ufpW9pBZmNb4wsNKQKaPtQ53+8l+L87jlV8Ov/7QQidEw4KbA1iG6enxqtRDH
EBxn7fxscV6ATKq+ar7GD+gwnzUxL16xfHp9n8bbfXBQm7iiTtXFfeY349lrkeMbXEe0az+LrhJZ
iq1Z+MeK+cZzBK0I51nV3HRcaL5LZ4Q4jgLYphkNgZkvNFXFUvUxhmLfwPYCVonFthMDA2GhjVlT
29qZCU/FbU9gJvGsH1+exe1WnIDqUY89lacJn62jt8f+AKHmngIZIipeiCDA4mN2Y0GjWKpxUezF
EliATCQ3L1tcgkxCzLI/Ag0x5fs7DnOh7onzzofn9t4iAAao6oP/RaCMUNP6oFesbDLrzBOAGsmh
NM0itpdygXPpMr5PWa73eCuGaDIg/5dSS9GAw5YAhpJJdsTNDbGuzZ4Qc+sJWRtLkwwGpqZx3Lgt
9wIZJ/05mwb+B6AZ069TlNHGAGThZIZHDv4rX0B+rHjxRHUcUEKYerbmtFz6VNpjaligxAz8JucQ
Q+UTT7///QZWgN+PZiFZBmlr9kI1Ba8ck7787VaSXZXR6/qfLZo8S/tH/f0v3ZdpHUQTWvIF8bgl
yjhxUcftYNYZnzZgcrzFnsvA9eKodMGPtE7x114tLnN8tcAF3mxx+BVKUrP4jBz3aqzIJgupklxC
QaoHgz0MDibPMrtvKNjRlh+nf3rKz/oqQiAxpEYfStqIlAanvy4dJN7tKffhg1btwm5CFYhXz51f
39ZtuD/pa945FAn6PuUirq7H5G3X83KDonN8HOUQbch9a4HgcVSIB6qM6p98E7H9HLxdmW7I9/pI
14QuXOW83tKI/ju/T+aW2J7tC/Rc4pR/qaiaxHrzEfaoVdcy/BB1zmew7oVS7v87m9fX9J4qiIBQ
goVZCGCrRzh2MmdXUfC05lzAle5uuxEIXp1QzQszrhOeRdBALcUJQMNLCmzieWfB+NEkclIIzaST
4xJTLYC/HQYMF6szxQfi6meumEli78IRzihOrIvBjWApAdr5RDvCZgXmhFkggxxcPVaMlinFPhyh
KBhUKfjulf0me6GF38lITGbFVLY3m2M31zpwUW8bRqNyxFMejrc4NLiv5OU1w2YodwYs7ccWZl0h
TVj3W4h15WlBBFoL05mOSGNBb6/mrArDtjPC467rgITwWe1908CNhfmZHr03URzaqLeqWCEd5Lcc
Ep2O3eI/9BpKANsLfPXl9nLnAVlU8VjEMgUo0YfLUU0dYu/vaFUTPXmDVT/gcOvbcYK1howH0JeO
A6z+qgXEb7okdheY2NSBEn1wDFO9hTJzsdc6RHSrf72eI6EPgKj4TQim9izt1wDjTvPNIOsp6BqX
0IJQ5pS7GZQ/qHdaSU3oFj931EN6BquuxQEWHhhW39F4MjnBdZ2pYTZ6/GzunC4HxtV6TC9OHfuz
2WjlCAjDTCLhZ1HhnDanEUjWx4GXC0pWLCllw+mM3bwO6NhFo3z2K7C3syRzag0OFxKMftrkc5Ap
weSwoWbK0sHqB9/ztg4leBQ6IJsNlnwiPb37rWkXMPQMivayaUZK0tQYGGD3wz7VBXJdfXMcNSr/
slDhZj3NxaIMyEyGqcp+A/o6PkNzVSMZSc5kF/tZ3gD8Wo37YHew0LDCwNli11vyP78q/i8v+o7r
ZQd+WGcM6In8aMJoomODA2GJsj/32FON5BF1YyMQhOW2LReSSpEHOR3sb3cfwLAfE1F0hDqkt5k8
/Wik2y5pId0x5o7E2zBNn1cw1Cwm7ss5Gw78H5fIRDy1kPLTIjvbrVTB6CKKuXgltzhemwmqLtjZ
NrP13JrQNWbDvlcRtWVlk/+EG32EdXg+uLxgz8O0FgXQGG64u0X7QebUhSKfL5bgZcy2nvE5qtEl
m4/w7j6vw/UThSs80Agrxn78jh+dqSJNTYmEwQuQnngtZpa5/duKdKEtlhBMczDnglCOxAkX34JR
fjJsarcpAWxvozVFTYqSNm1TTMqRBw8N202a5DsHosqpCci0kK2ffDz6ZBnhfBYv8WIglIb4D1j9
dM096x3fEorQJ7oITq4+eWHZiyWAf6lCw8s4xSygbDHZ/AXcsQVTyVwSKHBaH9yd2Lu3HQlMGIwo
qzaczbJrFRi17+SIfUZHB5eL8fBzNukqj0l3KY1z4VPJmmk2hzpHss6Vgxxhl7gqV6t1/9CFh75b
b2koFwzjknE/fFNC79bDZyztxgOSyJuUbc3VBtuAKAjI8lwpDIGhWyMSQPiwgDfXjdJyKHW11PHE
gFA9/yLh0utAfgzDLvjQFEHPPJfWdY5cPsb+Ew84emLWl1lN22YO5567wd3C4JpKvbLHdAgcMYjQ
REtyiZUdf+BvAxFAc3hSNNjsME9JLDm5e/gz/+JY0u5AiICoUuj1cVJKcIoTZyvH3OMsuJNdn3kt
0IaF7O/B5NYJXlAZZum5kJdjErIfv9jTjiFMH/s9fjJXtQpGCWxmEA6keeBto5HmvZsMoM7OY/hi
MjWhEFnzadT9t2P+YMei63WYHyJxP/E84DVwhtqnqtMznJTKekhAG6ILWxmlbQonKbYYCGEs9Y7q
LiMTJEJTAlLliYMb5adMOxFBBF/OO7b5P1iXzARZviDaQPAjxYljukVr9HiZI6eav6DUHWr06rbk
dKbusOiZwzviO2ERyCJ1A29PhpS+3lFF8CXuO3DZ0pNjeBm32KYS6jD2XpWza9k2aDAZ88rWcH9Z
7yVn2ccl49x4WwUuB5xiy2Oiua/Ra8QC1XGedJABxXKJfoyo5IoX4XHiprcQgmbSWvFRYsoW7O4T
eE0tqBEVIo5SHzR0wYpJY7n/LOQ2ytQPg2a0ef6ez94+uco5rRmgvs37ooWncye4X0GJ+m9sANoL
UqAMUhZMRmf/SUbSVM0jNC3cSxXJYNCim1Kufi8m1YvBH2mmeF1/IubIWpsD/KWYVYbX8/6T4Nuq
MRqByExSC8xnPedJuuE8hNhLNv3XrmPCyx21nWcyW/FgF7EMLQwnbDEp+nGScFgc7pTxm4qUT4gD
/doiCcY6AevA10YFwNGMPZYS3yDw70a3uEpGV06Tf+MVqtPF82R5v2TXER4sBF6qo/Q4AU16E0RM
L0jn+Lq6SUed8um4ZA+gSJulKcZMCnlbqMWK8OL2EVaY2papZQl49mVmxaSWkqaoAlq5y0aGY0bh
Myywf3gnX52qNjerLlnfHW6g1WecKLwuSNXVaPMaGDrGYatsecQJ5JG+BvR4pDB7XJmBU5G3sinp
Wmh7XvjK0Pq1Dxm56RW2vqITzn7YrE57C/8A/VwPokrjBIDKUlkz5uox/GAmevgr6JrHPucMuJSq
q4VU6ac552m893gIpAt+RvubQn22J4YReVD08IBGUx4LFr54Q1ciAz2SJ52zw+OV81yUQ6YBtub3
D+jEz/4vLfGfZxcGapbmInexUSMhTh6cj0mR5HGVdz/vmfuUW5ALi9xBRNbDCC2U9/KPMgJG7X02
3Oy+YjMFG1AYUv6kxcfEmIhT3sbzFTOgIMhWndUL10uTzQCHdU4q1pZwrdjzMnNdjlrWSRugoW3s
1ytpHvP2P8xOO5vr4kmxA0CoLbGaMiPg9mtDzgMBfqcBBo9UjqAVV3ecBMl3xRb4+Xf6pFuOPzbv
9fjzN/4MfpIHdzYb3e59zeH4kbzH/Tkwl1XzvBV+M4cjy1SEnbaI9Kg/Z/EXqve4yB9AaH5MvqP+
zeJkvLV9XdwaSqAS2j0g5wFPytthPQAAII06Yh3wCCDxKZht0gcDYt03IKeVNVXgS9HEhud4FBoP
c+asVnDB48/LTbjWXUI1ILsulPVCSNm4Givw2EY4fXq7XRIQZTtFU8mJs2Vz0KnL41iZ4YfBuY5j
dz3kOG3obGFB5qShmLwUGH5c24XPnA0XJUxs3A8FBRzmjDMdi+d/IH8+6JJfSED4roWKHnjtAU2Y
ekcZYzF1p0e+i9B/rZ9BVoU6vWxAxyDdSNQD/GOZBT2u3qO0L3CD5IoqS+0dws0BNUMweqhLe/i1
OqIMYmLxc89JDeiBiHaENI3BBjLmS2yYnQMIr7zRFgw6hirTL9bvg6fd5q3dpTJ6oI1TySd3UBHy
IIUY1al4YuyO7K7Lt3JErG91GPde7M/X6TSRUjJnHLT5IN+AARdMf4rsMth1gYVNdbwgQgiljLkx
XoMROU7HO6uWKTPhTh+2u9G5BKnJTpSybAIZ2hpUOwmy/iURpD6BqM/I25G+9b7Hq24J+iBF9Y5x
FDsP4B7UXi//mj9U9qg4RmDnI2MiRTL7FZCSUUY0XPjfoZwFbGcTMsUJmIXrZS6/PqzqAdvhComi
2dOs08hzyFRNJGOWA4SOQ0YQtHuZ9+gR62cGMoQEgeJDmQkArENmLFg5h/Uk2B4jyk/uuHirn1Zw
vKkkzO9ozD3YMmkh3kq6XeqVlsn5D/ImZU9HfMeuSFC4WlQkOIx1KcpMEbs/2Gi5aaAUPfN4O7Bw
etSCIO/Ze6M0/FTWIP3p1xip1yj7BZ8ODd15BIzMy9J5nO2xRMxDBhaKHxkfHdeY4jLHAoT1Y34P
4I+3778mkLDungX+yeCjixv/dbu7+7sugPvwCpd1QMAzc90XiQjMRUhup35oFOJSMdhY7aj0M5iT
DKAkt5qbAS0OE0Bx/P31R8p6VRrec/NhLNLezCpC3hhmjCgzvTOznbEkpAk+d4o4u0LRZ0EqPBiD
TgWxwLB9v7JkLjxwZiEWU3u4HFdns2HqDJyfsnit6pCNeW3EYk5vuXL2+BM5gUhBW0d25xpYk/Jr
jee1OkFjy+isjqKeeBk8TFf33URJkusi+9uraFPQz5+m3FfNl8yRKxWsCTKUiNLj6QOAHtv2nm3v
42OaRpCF1aVA93pn+23lYIKr97xl3/6+GCPDT3f6JEhZVc+CSPtS4PgxNm5bU5UD7pvyhvNHzATd
fuEoOlqdOzzArJxTgnmgnUcbZq0/S/dG1UGftAgpxFuR2CmYEgi8icBq03jBO9ztKEh4QtMiennJ
bY8u2BobrjIm9MSlEyB1T7OHS+iQNx8/Dz3+RpfZX6RQUFGeEeDE9qENrnZKVwF0K1XndcreO0bZ
+7GRS2TYDlvvwdE38M7Ba8/aAqoji/nK4ZUE5QQX77MPzkGUAFJ9wb2hrk6QyP9rsEgggVQ6xrsA
B7wTPiOR1K+8x88fEYtwCpntmii5aRggT60ojPZg+8R1lmLOSM17+hcxYH8WgIBUqnT5F7vZ10O4
e5xwLucQWlrrLLN0ztYivAHYZfi6rhzqcBKdUDDV6GtcB8GMGBHzdXyAOxI/fmDjxhiJ/kjG9JTa
RbRe57HMhJYfxdV2unnEHYprvutiE0b7iCUO8ldG1fr/SDqzXUW1LQw/kYmAKN4y6VEEsb8xNkvA
DkVR8On3N2vn5CRVu6qWirMZ4x9/8/Rkxgm6UjnYYYReMloSfaywGJh+/Hz9Ly1IE18MwM3NkGkz
bbh0wKGrNRJgpQa5Pc7X0/gpHaKm3bPbxU0qM/tAzszCnrzPbQzRgcSPC2bnfLE0fPRE2Tg2aHsg
fJYOa9XSB+YdDtCENTBxuOZpHxm50W9nDAX05c0+r7aZ+FEKahhUA6L0yPPrQS1kRFs2nqJ77d+s
2DB75fHhMghRFhftTTnmRxR/vCF4cHAlsaWjGyCB9OcBq2Q4+GFXTsuJhWxLP0kdwFRuTz+ksWNm
DPQUrs7cUWEcE2Hh510cCMVwKOhJeOwcJcgDYE3Z9QisFPY+qXhRcY7a9R1iLyeLtAIAhcX1KudB
wSFhzy0V2e/KjhdqKInYsA94p51o6vYsYkPg/gxP/2pae8h4Z3Ze3BfLegUlBcmaXVHU/uvrUQpi
CEOGaA6WLPC+/DlfLsQJcasEIw/Nlep+DitGycBiMqUipwJpGyC8HwcyHeye58LS9xmaTKfFZurT
S/UhuugK+DLmF10ePbp68NkndGVj0RZicj3gYsvGUvYlLSe1xRPXhg8VmdCkE/l0CiIGjLLEWpzy
00iv5IvwCx4Vhl+is8O1kL7p59H6gj7zMvvznm4XSHAJf3VKCaiIWA6QAAPClv5fCeW0smfvW84v
lHWcEeAw9H5yMiNeHe97Bgr4Re5ymPQnhBwwTGAUg6kr4sSpDNx8YRACS5HvfNrHTFw6H9ig1OuW
UDk5fRnVq2FjL38BIYvc1ACeRHKZnYQksurlBLQn4sZRR76dHSBe7eFW5D0aC1YkZfbLXq4rRhL+
d/U+qfjIkxh4HTDclou/Wd4os7kf/1mXEa2cM+IeQKoizU7YSmPO1wpcHgWliHYS+mL+T4gtefT9
EED935QXK/mDhNEJo0iD6MYvSguG7B1234BuUTDxuLy9NR/jfiLHjepNFjdLdYja7kEjcr+ZDIlt
96JYt74XVy3pNJSSleSLlZbMDnkyjKcMGf7mB4ISkxH/lJvI7jRyFgA/67wEQPlFsD+ZhXQdDQ7g
2sZnHirpHyM6rOyELtnCSlJ8w8vb1e+x+gogEL9heD1fdr/jqI/kevtT3AsVeN/LWkw9agPRrCh4
mzDGr1bObvyNwYs7i9dXqHi8k0vHSn/V3vRvK6crHzJCgFOBWUDwc/gDhC3Srw85CyV+M3Bwjx/a
jO3bE3V4d4xJh29SzS4/SE0x8YgHz/Bw4etVV8rpa1V3W0TDAnaoYWkGgCXdFM3WqR8hhHhjoygf
NGOgHtp9ZaxhfA+cQLd0dXBRZIGagBCVoI7uUGNg5I/vuyJGmmswQ/rL5v96FpKVJL/tzKeA184k
knZTznw5ougCsjG8tWpoaaAP3gGIuusvP2I0SEY/Sl/zc7XilsMdp/DrkvzVwooLv7LVmnATxFnQ
ufhL7yvTcJjKkg8aj+AZNNQS2tnvrmCFAXWVpk3Fel+svyxm6LBDVnY/XXJ8HQCrAQa4ma/QRyky
Y0n7pdHy+fWI2SPVaXfEBOXm11v6y1HdhP/+Whu7RAucZS9HuuxwseOdzNZQ+fhMvyUHgH/eG7Tt
IxBZj5/XmE8sX+LPQ7DOBsmSfwkNpctKjb8HsGECHVGFI6xQBPJ/YPOxuiycs249xmgGTJTHKjuP
K/BKt2QhB14++LSIRM3+6veULK4hNfmRmhf/hcEpp5Z2VVj2eNoWJq06elMI3B9zrSGzI7+NilpK
F4ZfCzyZQhsDh7GRXnKrusn6badaAo4c/OAwxfYODXoLARkHg7+v2ZZWbytODB1Fuxfz+gi5uI4N
1ZzXcbbCrlOck451m5yG1Mpm+sG4G+8DPMDww4M9oKcPi6r9AxnsFYxhsE3kxAd4iHbRfIGhE0X4
7Qp8DKRi4Uu35TQ+f6b4uZCwUBnsG67mzQBbF3OlTwzoYVIbzowo5yAGNiS3UlsfNQb0PiG9eUK5
duVIvca53UOehcO62/yd7W54wmMDolgPR4egSnbvaEtaQiEy2b/0pQhdY1Gg6ZjCzXyKnyHWzW57
GLZweCiCATmQFv4oXg0nTY/nv9M5+C4RZw3WFx9fT8TTYE0ZVw20Fv8HC6mMzmv4c1vaQV028HhW
V6BfO84NqTsdKxJYRZxwt7MXXfvPev1o7NzK1zO3sTq5JQ2U+5gXTV9TYHOCuakqyotdZvhtSMsU
7mnwRS5YMFGFWrHfF9peOuaTsXIRXO8lvu+UYJS+krx8G9EsrS9HadY6dNd5xKoE0GGCjoQlCeY2
gwoWQ4QxQWWWs9Ew+VRE/3SflgYvnBuEaDWwq/GU96xAsbYRBPFs2ISglbr4q9CrAc9xrQqNm0cS
Cny+TDyWSCMC0QSl5J1VpLE4yD2YB0kiyAXbLNBRlwDdr0kxTF1HFdf8k0NzY+/3fRRPFMKUeoyY
cwOjD/v7samVZzMic+rp4CP2A+eT/kK/8fw/SpW/PzLPTJyj/mbqfLCXDI7fTAYjHF6OawPxRmLe
CwMYzLYdPyrzED2uwQhsvI2nVETTy6ZAZG/lirnvwLMDKqJbmBH2xNBigUHaKcS35F8+3YBGg8Lt
M7t5s6dLXPdsQku2Msb8zc5EA0OVvfiQmsq5BLNyjg/SWd7uDo6pj5lkehd9cITBRI47P6PN5h1P
fDpRyc+Cm+F/49jePmlM8rsdcW/X2D1Z66/DkTAc07Ezmm7+JW/cXyaqcmJXCfVk7GvGpJDerbHz
yW3uBSyo7Omf1hVxZa+1lpkvwyYpQlc1BFPxdsYhSOINUDYVC7y/kwNR37YGOMKh1WmdfDYA0NBr
l6ZLxyPHXyESX0irQ01iHcxeWiauFxAOemZ9tXn7ThXvt0R5oeHA3nFNKxzhPMVXYt4hhDF4hYJJ
YLFJmDHGYg+W7KdyaSvesDwpqmSZj+UqY8IykF8oFw5GeKBzcqV0QTTEp0Tsgg8bvQM16qz7mSHu
2IZ3NvWRzsvA35QW443yE94OOll9qmRrKq1mnwUFkeQ0/EAEt3lDxUJcBuNINky2ZvxYF/SJEKgf
l/EXk40/Xfo+gOjFioKL0/B4wMYXQngeHjjaZcUnby6KENwWZOzd9+L8CopBSUs2+1it2G5b2/1R
36I6Qqjdl5mAvCKOac5Bevv1NGuoQkZRNWD669Kl9t4Uo3vPKUSv4KLrHaGnf5gy9UcD5qeiGhDF
3a65TprpRfBDIQxE6mDxG6zf0K6HAnwclzev+IonLX6tDU12JTYs0uVtOL2ojq9+TRCAd9h+PNBg
8FCqdczC6F6YwjNOeHD10riA/OLQIzDaP3wqERszzDAFA8yD+9hT/s9Iem6mt4ENJ/nLNJxBCzV9
ZtiSizlGp5U7iNXjH14YnTnXUAIcvj7Le9eVNRvV14+kGS2ixJEn1suFMQMiw2EGGdH8KVS6fN6b
GaMjW19mI/Qc8d99iQBqCcSB/oVVK/mJepd//e/4Q3l0YXJjTeG05il2YRdgX0ZeDaQ5Dndq4/PD
pjhRptSjW2/7kVT/Hxk0d+swFPo5wbe4dP7AC92mcv6vE8yKhCToU1dsp/kpVADxjdeVl9DmNxsu
nw9YfO7VkHjjjJkCPW8nekud1uc869Hd0mz71D58Rv8tPbz+NI1kwl6HWcy/+QN0QH9aGDJVk865
5CC8a95fVgq3btxefwSX8R4Qr1twxTCMJzk2pKCfIu/6Y2DfmLq0gG6YXT9YOh2sKgEgUMPIVYKc
gO+J3ARvu3XcwUAAqPEl2F/Ybk1akwBcw2spZStHWaSs8RFpIcz2akl0GZ5wqK5HNx+v6sUSvxZ7
HV2O4H+inUXU8qN8QURIK5Y1/BA6TFFRdkpYn9RBSlR517CZfe6TdXMi+we/rXgrYyWmt/nUdA9l
B/zOHkBFkgivylGG4csDhWzPwcnLBixS99LG9kp+CLrNgRqid/7nc366/6G8RXwKSfxpJgJmmkms
xME2AxQAFX/4ZWRnKjHg7ldsQaU8iTvdk89Y+0OSHkfDIHrqwKP2YwqfRxnniKRTj3/nGQQIOE9Q
yS9MgHzz4Ie/kBQ9AsyNcgTjHuqDaP1sU3oY1XnO2HGZhK4yPJrMcgLkD26++6SgKkxp7Q41rMjF
JvOAgUmZtn7cb1hvE52R5Ijn6dfpZFOIdlzUf1ysNLXH2PVJEsFwdNRGUJR1MhfYCfgE2pMtDKwQ
UlOWyAnf+450YSvXmJSVwv1mG2Q05XIEBL8RwRgf0nxl9AJ4C74leYpcE9qK2QSuaU3Tx5yZrAU8
3GbklNGOw9GAL7X0QQ/jLRBpFbIX7CK2KfkiaE2ANpKkTyG/zEgKwd1FKv2ietTl7Ir04PGIVBD5
G9wSFIYQsvawcWjKETQdGI3QkgscG+nVV8DclHo6N2E9ZfaMv66yWmlEkyOcKJEwD81yCmlZw8Lo
YHztGR6LWN1h3mfwxEh+7prOBLoP/uIrTirG18hJ/12jV5Eib0qeXm1+1s1kEY4ftSvjTnMgCZOL
mV8RjQh4sBmarepKhPWh22PQgdFGJbCRGQtVpcrDecez9m8CXgvtGnq/Li87ZpZIXy0cf7Eo57+2
uvNzYPyCre+Az3IsWXzooWxMxZwYJ7KtYcrp2EZy/UOaEpubAQxoduqAqAmG2ZNz4e7fqsigLhAs
c4H4Sp2jgrZMAWc4FWd3LMMsBZqhx7S6SKggCvisd+c75nolW+nrtKRqAz9LZIOTc8akoDmCIzku
U3WSKP+nMhQ3cz9psQImiAlNb5U+Jl9GtbMJcwjMt2E/yZBhTinuQMlGn10PkHdH99zFxNFC0foy
b9o/TFISFD7W1x2i60YG8IHgDffoim0SBPw+rtm4UYjZ+Yn38mAp67tzh/X7Gk/zyR+2gDoj+Nz6
LLlyAVrsjPK+mbXz5x851e9JF70XRLavaOCF9e1GmXO7zT5E7zilIgHU+vB+uAXmWDPN3U70zfkV
9SZovphWaOPuJ3x8ZZcEeRwbCKwilJM2ZLRTjy4vT/L1Odi3GZmo/RRsRud6OnuZr8NV76IDLVdS
CEsNnJNmzkXFVfVzNfayPDnpMr8WTimdTftNaQ8ZWbyM+Qv/fJJxyquT604BZUs8cOREWGf4hWoN
f37rYLIOc7UT7Nb5FO06RahLvRFLNykjRZJlRTvD85htnowooaGgfXQ5ayrF00SUsf8OcmyPVr6S
3WQTLPknQBJwjmhZdr0RJhCptI7IHH1NEd86Ipq/x4G+gwdCkx6SYoaAjU1LkUHFZP9BjoSl5U77
PnaXrlSFcfAinwLzf5unDMuB42ufDMEhJxjS0a66Q8Np8YDjzMlsyvYiAZQ4QzVGe8zwlLkoRAaW
ZIl75APml0Q7LcgXdqXacJf9vyeB5EJSBhh6gtMGE70nqABhqjEqVOTACwkFrS7+gWB4klZi1pDm
nOeUy3avIpZYSHZfzqPEyoBbwLtufeMW4DXLIQPcWlMMUERuyQv0IXfvX5tu5vdlsgajo4COXNuz
KAkM0RRxM0aO1G4XiYTTktfmNYefqsHW0QunU3oScDm7OE4SoPy92EbH44Im0Fl6gUJF48s8y8qO
i3J2g9uv+Sy9l9UD+ECHMgb9VPMDDBtX77k/YtrhG4H2k+gwtCiJHiGVS5cwwnVXF4CqbdyXAhPI
yjsg8eCebtGIWHrUvRM8k3aPjN6ZejFpUaZ8ec/OURIRemi05ObW33GtRY+t3Cws075mG1sfN6/u
pMD0mXMLfQskS6ZWCbaWg5vdKhbhRRCw7/Zl6L+7/nuwMtr0B0RAzufPuaKTmNyvtqJbn02zwWJH
n+P8t+6Nahq92Wcozii3DUwdX/FrRnnMeW+qOP2jvYOAhAi2S3AHCAChJi1wAHcnrGX24wtSw815
j/voUpK5qgo4doBPjw10jb8Ecrl0muOvTM5eZHBL8QxZk+fSfQNlOOATdzv49t3HkCAMtleKER5c
g7evshYONcNpWM1vxWPH/X3cXlhdsG5rDBtwmg7V6NAx1YD49kdKQj94e2r16GeXx2c8H3Y9Afta
L8NLMbXL5wfpTgV5GvGeySveDmdvl1GcID694RYj4Fj1qyQb8rWI34CzJsPrjzIoVs4BLDCnalG5
N9Cipc5DZsgPbfPwtNzR77SmwllXCBW7s6eDoGwWDQIQzzxaLz8YfP5zGHtaBBNiXC8rN6jRa25x
d+vFDOPuky3iMIntGEOAnYA+9nLcXTkoTAmonqPlEuUNFLoFfxt0iDv4utODs/caegi7VvDTDDN9
qXyu/hJaiWbuqj6HUwMHCNIS1GJSOmWoFUUzKeN0hJzQGxknhzvp09WQIHZLm4qxxL0FF0M3hHA3
xmUEcP3udFCBeBXOb0KjWOVauFUxl/d3ri0rIyGdp/37MXjsooNp50D58OqwHUCFQ2H0MZlw6ZMM
RbU5JIjdGnadp4dVVra1kpZzCxDxn0+MDieZm7WzgH4rk0K46bhg7XHINHQDsBSuFEi15xnT9cba
dEl84S/h+E1zbSkHJvLS6blzwLWKiS43/pnOtEC990t+fVcHOiFLiMRvAbAyK/mlyBG9/NEUz/cc
WD3BMIBq4Dp748FKp82LU7lSBRuYxNdTSHEZH33fHU82hpwKM4laSDLV3slxyjy9mH/C95UFCwbR
w38ciodTPgCErf3N5vG0suXhWmF6fPGIZIA2yAmayU55RvpSgRk2LiHSL2MyzSSY8g/zATxKdUZD
DdQNtHiYcQ9Z4KU30w0HuQjTavCLHiUoCIXCb3T+2j2tx1UHfqN8ywhQeVV6cejW3hldntNu3unt
ClWS47d7ggTGoTxyrtS5qB5FrQVUsAtDchIeswp2+ayMHj7SpZlSEUHnwx8hJ0ILFAraETkV7J0H
3FMSwupnnBlh8QzraRc+2NvvduzHurvIh+51puv29yc+x3sMuaU3x3PcWDQcLghBDOvO2njajZ9L
nkbzcpXOvzQpmZ2Cxy8fSn+JB41I6aNFGn3iu4oVdIjj8AXlFjS+h+XA/KLDZV8W4I+vdKZh9m8N
dKJ6r8ipvOfmiaH6MBq0FqmM10uCefaeZcANhks6iIOieT2N6k/8kvZgqCPmVD/w4qcPxP8LLpn7
w+NQ9lMK3+LNKiqve1AC3PyL0WsNjtFNhxDh7laGv5lnNDR0OaLaozEYqR/P8IcDIkI+fkVqAalI
jZxGnbm4IGFuCZORWMi5GXFrMEpFOK4Wcf+T0B/flwraP7TYoYG5AS4WQCMk7oxBjMvVtrBpGWlw
Ac6/khLeH2l6SCmze6lm0RO/XUlAibrEngnLXEoxWtyMWqLYD3kz7biFzYRKMTODAalFAdaoN7Ny
aZF8I7xM6M1uaRX0R4/QGGEgLcfKb5zIo176jaGrIpZvj9U5bUB3c2d7xJ+so3qEXb5/WCR6j8q9
zWH4Ic43i90T2X/XbhvJh2Tad2GybrFvSkYy82cCvNYJydYcMPKe+q6C70kRsvsADH/eFjvPGbOW
5We5N85We59+PtgBBzf3t6xxR/i5d+yEq3nnadNEsEmwbJDkS2LpkCEDMGoOUXOlUGb9nU413z21
N1tZvXZG0BxhdBJ/o60GV6Fsg1xl/5fTXsBTBRYKuE0pj7NNK9ULVW4brQ8oPZzpuLnSd0cEXPUA
ojCaoFmHv2oahwYxJeHQzm3UgaaKwglsuuNfyXPIZ81EbS0cjvuRgrdZ6fQz80qy2ROj3+UPeBdY
cqPFZ1L61lWB5+93UcMDxfUENzFY7CD1Rnh3t2CXRs/1nmGQz6/UFrNOGPLIGeMPna1LBIvO+Ogm
6yL2hfKktfx5F5RlgsQoctu6NSAdhvObi2E7WcIWuX+iHg7/JlAssmkOje3Xbkv7Kl3rqCy/8wt0
AP75w/NhSXd1q3ex+KEdptk88GeQ16HSd9sugDzFEigwg+RgwDH1cdTM4yUeHlgrbxteLKcv2zZL
QHHoSpllbuTMmj1O30LGJY+AcQ+G2ZxZuMamxQxQBmJLZ4qEQB7A1zWbSLWKKR7KY6UJa3x9T8Pw
SfwvOroeHBHlHlAx9TBu6pqP71+Zez2apwTQ/Pucw0BVqQAx49k8UmrbymDonmh3f6JQf+5Zuh9z
wgCMt7fNgsmna05uMIx4fHSMUFhRsKvnmKk+VvAOSX8a+BThblZT+m0/rufNK5VvU19u60nuvCuX
9Y4l/s9j5usC73/7oqpcp7oIZE1PtgOKMYjnCQ9n0BHVurO6RXotVMNSGOb6d6Tf8p88A9ibDZYY
9hlAgO83xouSTubJIPkSqp9JjzcYSF7YrnpZz11XTWgJaxjyDCg0UfklVGPD6u2wcOZArMMhzwlx
71L7WeTuPec3LkLA9zP5HH/cRJt8xbyBnweiAQoFziCGznUG3DG5hgMjwvtCuQTf7e616mYW42Zy
uFTrvOvzHdMYtLiaPIiqgRylme++0/zsLxk4L+8y6zB3QCuHXmrSTxHLtQdZxaD7qwU+RLPr9Jnb
zLUU3TFWnF+F3eBzggB/9Nad18esj+2/vCZma9TeVEvIkL6WOuovcUQGJ/RVXL/cQrcfAeXkS7N6
zplMyMpqFhgsx9+wNT/Jo3SNVSbh9gHfwIipWmcMjlv6EVrAfTl5Hbew0Mc0E0eEynQlZH4N3Pt0
0GeLvxdvpDnDtCF4kfkuthCoOS41zj+8ChrhAcX81kGYOS5hDb6DIsNhtsvsg7EcszeO7iWseQcF
mMfyhkH55VAPaCxuQPSUCU+32YPZIoaZXyCOEut9+bsu870MsqPMPS/yZf0FFST+/JKFV7sH2uFV
QXY8h501pGa2GNg02rv9Mf0u6fk6FNO/EzX6kuu3tHHJHpXorxDyYrAZ3y72nuUPUQLwtz0wG7tw
CA6jLslu+v8TSoDsoUXnfas8iJyIDAu/nUB8+WBvsEORM5EUZ5i5p8eisQc75svawOowwqVFoJTk
Mw9gx8BfqsLukZFM+7KZZUau6EPC8ypOpvhKNYB/ME5cBfRICQXibMHG7x8Z7Haxnypm52nunaPO
X3VSf4ham210Vsaq86Ce6tN9XMhi/KHI78EggAGJWTxOMfZ79UD9fZqrJOaYpxzDFKAkixBExqWL
yzH7Oe3Vqc6+2psSEGe4g9Z+YDy05ZZfVDsOQQa0vcnzNhmOQUChVoIGkPMBuEaoOGj6ZgsMTo6l
dW2txhDPj/kiPFl176r7fop5gZDBvcVbCH2knW3F77jddF72Bqa71Z56bol9udBWqvTpeJPcGn1N
7ugnDT9+ic+H6IyG8WPcuJfj3ZaPCANCBkU8qHFGV4jonoqlO2El1zI64NB/eXXO0IcIUPwv8DKI
cHo3GSYzaOZzlrMCBQRjYbDVO46QOKCiDulSM+OF6Z62lcvKuSbDdQPsj9a2Z6b6+gfu1gsyNvPq
fejPqRe6S7VrdQ8GvVMd97iQSrnGbs4/DVQqbcV6IECw6xjMxL8/Zdxz2GHZSMOi6/NgHuFkG+fj
tcdeitBL3OTYlkIHms2yThv3a2ZLbV05zxaPjmON/YBok8dVfJN+1Il7OBV2t766PFMTKU5GrgXO
fzTfX6gBls5wd9zbnxYQ51Zc2cpEY3PoFiDg7FPAxEV9+LTe4A/iu0TH+2jcmrkWI9Gv2Z9u/wbH
zsD+dLwc9yIYX6hZYbr8Dtfce0EnzIMPjE+sBN7L+uEXq3qCFXvnDh/Bawk3h4QxHEuP72PnVJw5
2YV7mWFZtOePHYRZPyPN+H3mlHsVmtDWG6Lfx7bKwqN8gFM+Ao5P8NyS9jGC2HDmbJP+4rp7w0yh
NN/v0Ruo9yOpJe2kA+632ca99WCunZ7xGTveBS1rjwpQTgs4GSFUkMTMUfuyB7SfBSSRJewVqcFn
zIuiWODkgeXS263R42AJPPLBawOfWjsLpM0cVoTRqIDC9GZiN7TXvHN8xIxJb6IHtJdKxq3E0z5h
vkmEQ6LR5CHTbnog50pAKKoMTSxH3AI9z+CSHD9n6tVR3F9UDczv+u7B3Vhls3z6xCPdnF+9Jmjs
F+4hG/wLYAJZFEfdCD/nLmwsp1iSyGqpnkEAlQxZwPbxk1z4MFhfmwW4+gpehVkcdFEAB7LaVHzG
min1LjMDj4H2ZcwJ1zBPZ2qOyBZ4h8jTk5qqs6IImboD1bwrdkw7UdwXqB5sM5LfcffQxJqMBh7X
1/+d3qLzNXO72rThMO7MvsUMB32ZqWR/Lwnjivu4t7yj4lYWw0VxMPYPLIGtl2xXuB7tLiwLAg1U
lxb/MbAy/85oDpxssp31byM+SEZ/1eMOHj9xCxOXOSUUlQzRpHtA/BJRAFcLx9DDyyfakuEoNAHC
RquTxqOjIh0EKM7hiZhEEYS4Uid1aVZUglBn95m9p//ZcgQfbrUgZIG0Bqk+XKgs4yvkqev8tm9i
FWpu8E2GM8IAiKwF4bl1HTW3MX4qeCq7t2BY8yV+Ax1ICnWsjGt8UBb8JOAsi+3wSJijcJ1qyXcE
ihS/8YM36xTPLINbfw0/vMSe8LWqD/YoehgWdm5ewKFdOMnZTdIkgHqyu04jhDIg/V+z40M7s5Pf
OmRD4tcD7i8TxEEO9oCp+O2maXqST949fbDJ8z+amYTpY255i8U4POOUjA0PMmdDHJ/NKEED2g2v
CbZ3+YDBDx/kVJABeQ7mc8XewQZDALqrZ3yymgqFRwlJcX2HShAMF/OAczmRpwdu6eMjYXT89pyo
pZeDRxlesGst211qcL6+b9eFPPXe7Ro3xezvSTpFFNTpPJAuAKOBy909ig8xzB4Ykqawb+sdwzo0
foulIiQ/L5TZ4BzuNSYEROCF49sO2VU9ECsLFfRqRWciutNjYgywF+zu4Xi8XiK5OBza8GNSimsQ
59ZLQkMs4MDCkUWpvV+E+Nm1Xpo52BTjyDv0qLpGcDXDxandA99Bw+P/W5ptAWUmADaGKcR3QlHh
ZoBnpbz7sC1kma1HUvO0e5iSqTfc9MHTDanWkA8jt+VTvTOw64akMAhhYUNHPN5jBIwTLqz0feE9
BmwmwNHlvIng/8230ksneuwiUO8da0DDWVCaQEa2UfPDcS0gFwJWCplQEeQ2Kx8nuJSQi4gPhX/m
eMBN2euCU8KDe0Rr7u7RDS7Es/JGttgRJ7Eeka1rv0XwupviPRDzlC/USnT8rEIL37B0/v6Z8/9n
glTv5o9iwdTR2aqFGbRkIjKdqt0ljABJFZM+fd9RpC9wpIV0I7FQ0HUucBom8yVDAIsygJ7Mmfuz
iIfhOqOF2Mizc9e1RrA5lu8WWqke4HY8ZaE0Lq8tnx4mZkQ4Sj/BNkchE6zRPTwYk6/XPPAMyz1e
bkcoULS724jmUFJtbbIDWSbQ8VvsYdngo6OXQuXn2+kf6EV4v3o/hADHRfBb9LirqwBi2jyYn/GI
tnHcQIcGUuwxGeWdCv4hk/OXSejsjrXQeifePIyUMdeK2YznTA54di9FsPa9zDBPYkvwzvx59ISl
+QkqAE+EZ2GlT55jaxbpKegEcsPWPp8sRUbgvd0U78JRZLPcDW9+cbyVAkqKPRqzSHvdwCcVOGGY
FwIrtd38w6q+PSwBICpn9jc/wlyyS5Ym35HwXksvuBzE6Qnt2pbnARS1bxImAW5oUIH+JVCSocqc
mPqiNj1eWu5aK01Oxy7ps8nJExoDY8GzjJJTiSlzypSYh9m/+xgnn/gNusePQ88vnk9XvXvZK5T/
LcPEUqYEYeycWuxB/nh5POEgXIk7RDWwqIDvM6FW4dRpKVQ5Of2I05BSk5QQuWUeJt6Utngv+Fjs
Lc5JzhuPNQC1DrQmKR+8xt1dvDvUQsmdY9LYB+U66kB9XC4vhrvkhArmQVI4Hs7EnjgqPlvj/vfP
Jvm4ALLoeN17tPo5zDoZk/aTfIYHu+oiGvsnNuq7nY7zP+GaP37Zw0nLWAg7HbyVYuQqi4kjB43T
9x4XEAbM403YbcVqnBUCXzx9MrYIaFptbtPx6nNYSEs2fiymZuaHnzqY/BsOM1eV7sCIreAb/TyA
2buL+GW1KUHReSmoVd2gZPjFGV05D6s/xypAYxyDK/YTooJMVSAV6U4OZ1kGKXsMKNTCxUj1AI4s
jcmMtLgG6/vYw/g8/pZ8N1vmubBlxbXk/H8Jj5K6YxbWUeeakKthzmU+vzmo9b8IdMzfg53RbFiM
0i+ccSRrRdblIuxHR+HtBiDoImAzXzk7xK5laF6JPpaVAUXOA+0Mm/vNPBeX0LS/D5LTKckg80E9
SIOPK7I1Z4nZRHILtWl2oDeYpBUbfRBwrn6iDzJDPKzlKj0lpWd5c7ifgErEEln2IxIIetn6xSpQ
kAOYYrDb5d6A5S2nPpL4rHNiNuAwFHU93WcpqFb09LGICfAx5S1x7d1thhMSqXo+rWC7ojeIZGIJ
HgTMCdeXmHnlCKo5JwDbNB3Q8DOv/E4ygW3yyKSkO3Ds2ULA4OAr+PcloOPcn3uhYWzwTr4w8jGV
vhlQzuYmEfW4UACPLXZ4NWR9W8GYmTeFdpQq5Qe7lVxF6ElyICQ9FyBsSkcWoibuCAagwqomluDR
/B7M+zdsEtZrnA1M2Onr5uVwbJZutD3ARrCLlxfZtxKxLJpcoh8gTYwJtldnb0bQaWUrrZADX+pq
roUyc5d9081vWBzb6FbXo5GLbyfDmHtr/eMK2xEHh3edZxOcI0CYOQhSHNajt70GmoCCvXVgYDDB
d5g/NPg0TvZMKBXhk82JPgL6JBMrkea2FzYd/rn838MVc1i661FnY0OF54MKFgLpYFxliNwCVEli
d57ynN0lEyV/ioBmhkqIYRO1NDOfkRKMDrywS0KjYD/+/cXXkJthYbujfM8k2f4sojwMaJ4hvMz1
RcRkJVjjPo6vrM15ZwdrSmMmS2dc2AjBZW2vF1Y3wGD+aNiy3Ag5EMYbbTQZr6wQ574T/jfCw3tJ
GjaEITUPpxKE8pN344wauEvMleNYg8b1I4DHJlUUCuY1Ynl4Vm/Mjwh4ZosHBU7qeX26Wyn9lPzK
cGCGdcbrWTWljucFAbaqAf3DonVxaks8IeR6YyHCRBXs0DTxavrBEEY7F9fpG1pbO1SjhYcEzQxs
7KhkOhGsVQAa/v+dUHu8XQ7lRPePcqPDxzmbp4fwFtoxSVoPOxGPFcxF2e6PSe6GY9pxAnit49dM
sUPjJuDYXqy2yc9xBo4zDq+ro8XHpxLkw5Shl9rUQnwt7DMh3SsMm9sPL0C6USw4ucbkEW5hxGTr
AcdzWkxOx3J5lOWcFAKurON5nvD5L614rMjZvc+slVV6R42qJg2EGElXYITEi2VErgA72CKTQqcK
tCgGS3McDnLzqMVYLGYpnnoe/uWcELdZc1ouGTPGxMKecydecplQIydJ+IuP8iPpFro9qsPTli8E
D1FvHrDoKHUHmyW2yIb5gR/BAuadR9xjKbkUUbOj9P9yl6en44AiB86WZ1WONSZlOBiHrbsITyHm
nAuNgvvfRcIbbFlZ/Ansh4pVJ02qGPXOOVaHmikXQ+awJol/4yIj6Ita0wuvFIiaqVssNe/kMWwO
nusMYtbHjpdN4uJaFfWdHQIPJtOeAAJXqMcCdEJiLRDV8wTsoSsrA0ptGyjMwFyab/K1PAoKDBES
ZuClfO0e68ziOwsX0rRgjHAarwlyKgKYClSoVKfsdnUVBdbLCx/487BHans1yKzV4obOTBYMnMD2
gL3MeRi9o12DW3nUR54gkrAOFswByTeBEs8PHHqLlIE8r8B4RbpHUYpiH4QmUJgxEyY2CL5eslDK
JqfFi7EDLweUv1lZi9pjw0JE47NwxLGWpFGDy0vSibEHmQNpQTmj6g7u81MwWARw/QUZjdQ/jCjg
S+XUVz12UetAgm6SmCYnEsUhsEe6S3msdN24P3L//iPpvJYUx4Ig+kVEgPCvuvIOmZYwLwQghPee
r59TzM7uxu5MdyNTt0xWVhaHeKfiwDZJ52X9lrh5jC7x72OH6SINypY7xpKqY75ClVKLeAQfh4fA
eYjGoFJjynCG4ScMnLI006wVIOZ9jBriJHLsK1T049cYZ5bCwlL0d1N92TFwF6Q6Sdd1mP23ZY1F
1BoFpo0QCuoitKk9uNVWirODUOK6NtI6ZEhRNPNwCMlmyEE5piS5gW2ndIPjWOfUjDk8Duc+oRLN
nzMo/R7GxPJhx0+4asUCzjEpE1WYhLGN2IGYrdCfhahGA5cCi2Sae1tRBYEFmPnDXVHOcShOYzCm
Z8qQq9WHDaXvJ72hrFaRBTd9A8sGjQvsI6CF92WKOU3d+aAJbp0C3QrX6xMSKoQC/RwySAUrWlT7
mGGX+AqzYM+x870xrt5crCtbD4iM2LpsOkl8YDKfjRfKYzInQf3FQyHuavN2Yh76U9i7d920e9Rq
eKY2t8c3koIUhejz+B8m/t/WSxXPhxizYcgx+9Z0J/F2LObRNz1cs3HClyiK2TGFmKpqY8fX6iRD
wGisbGwFHu1aA4Iogg4TtLuJZwo/kWfXELmlJfZWb5gla8OJIyFyRPqkriwO0K2Lp30AvgPdPOjj
JmePVZKQPzSAGgOoFMzRgJML0A80hy8kkgDRouWt2PoLSx5tdIa3NpCPme+lbXYHONFdhhfhPMKK
k2b5jbE+S9f18e+05KzbjNQuhgKxUZFuM36gw7DT/57x5By/bCu9GLEZ0M8FlGDmnLPoxvbwXKGX
TZYBcxSiiYd94KV8H8nfHZgUjlP8OUfD3ldBULci0/EQD8w8XhlRj5PGPa4T6p0zQ8msQ6HGwC+L
Pj6Jvd0JFund+U0wHLjaFaXn4Kb+GkMxdf6UJXboMVKvzM4efY7zb4mLUZE+SERgmAdCeqOCIuCS
8c/keDJwzFJ3QC6ZzKnPszup597xeARU7R7LPinycsIC21N1rnesot3D5AtQWOeNM/icg76CDfih
CC/z4MnDu/pxo18qv/ikt3p+mqrygGaf0ThRmdK9Q0h3Y1HKVJ8G/94NzhPKMEarDYaFTKxAMfOf
t+Ok7AaFL+iCFGIsqin32IgjM2gCghzN/Bm2cxHj69pB0H0a7GwJ8FV5thtwcGVmlGKf/2E1Stk8
6yUy9qQFW31GQ2d2wZsziKafhgkTP5Rzsw47rSke6bfqpK6YvSaJ22pQn28M75iAK0k3B0eFPkc7
CbYRg913+T8TxF53KHH9crok9QC6qIjvRpIdso7z/ULloQs0Q9+xYqWj+l5h0rBKjYZbzYKKCJ4j
avjXYgwWwPYrlMqY142RU30mWAudfhsUuWZgJZ05+3/VM7nf9Av6ajKIrpElnyeZrIfo2iSXH5Hb
n2bI7YsKWc0WZ/UqL5i7RWbAhqpuzf5Ak4HCRuJIDZ6gKTmHjbUjVcvbs3u6gvXOE37axG58W1XW
/kpUb5lJfJg9tZmzMqO8DUHVTgZlBoncilA3xjSY1MUbR/JDOckAA2bQy4BOMl5p0hiTBb6uVETN
mADu9g3SneRsAC7VHghhoE5e4CWq391sjE4q+5Y47HV6poPbJ3iIdExnTmIFLQq/Qbz4Vj3Sm3PF
mHaA+7PGDMsxlZqRklQrYjRRGCcSzrejtQph+YQkoBBiKac60TuubfBf2sGhHEw69GuV1rJ3rJZC
qByTQ6SI5AHcuQKkfrOvt9nSva+ckTNOzZiuMA0nyegucCPp1u6SjHVNrJQMqW9UmTZ/ofzcsQGp
VlbZYwRcPfy9/aGaJyqw5oHREDAwSPBm9IjBjezbBeyJdcsXOiy800aI4eCpgSJrVO/klNfJM9pQ
AF5gThjfEBcoAAEWxo+700pSz5Si45IRB0+DBp1pBedcdrtyJNiZyqfsqRLrPr/Xc0SPbleSbdBU
5KCfP663pUWDrpSCb79mEaNQ6O5vrmR6dy7NGDwVx/Axrt6RXXhdfigfyD5W5APZDhi9Q3q1suiY
1bUzzJIRqlzrOyvmea6muh2srWC9s6YpsGnNo8EGGa8C8aXjCEI8pc3BVi2hqn0MduJuoPfREEOh
gJKfubcN1Rd12aWgeKsRPWo7qtbblYk7pY2+qkHl1zXeijbHgxWD+pTxzIbRXKv17K0e1m20hcAE
YEl7dV2tD+gZ3saLlrs4sfkTvnHjgPGjYsUaBwa2pjFzsujEAPS7NLnBfxn5oA+5Oul2a0APdBWz
9mrroPi61hNydYC/ba6YEMirk3USzKyNZeKuu+HlE8PmlomfFSMvOPG2JMrCRwQ7Rh+GgQMAJkHH
GX8mvez+webk9OsFy+aYfZqwZO1WdXWku5HQ009MPe6gSPMFLwaexg9W4t2oAdd6bYxzuE/2Hqn6
64wn/e0OJ7MfJCycnpptFK7C3Zf9BOpxMnbvoGjgZxUdl+2SeqEP6MkAJzxhVPIeBrMOgM87pjcz
jDHTglkDZFtWh7/usAW/dwsQ7YlwIO//9hQPw6s+Wo3wHrU0nVetse0+uLVopH7WNg1bhBGt6Efa
ZOsDm5h77BpAN5qHDRXK2/cpZk99PHlj79z5OpuQO+vVZqcW3Si/67EsGILH3Z1dqO1hxPS4CEyA
7gVzmPRMgT+cLcAOs+1m3dBo54D4WIcanSHzzTSEZr+QYJRPqwczgFvOUVP1Rt6dBAeImdg4w4IQ
rKEIV6Rrh79TS50bbkNdj2YXN5Qgm3rdeye39nVEvJHKAAXJxzbt99SXfJhpcM0+ozgW1t9+F5EX
74lkwuvBLmpeNfkj4DxchevsJjI4iON0mBbAUE67AE5CjUKqEa9ad9W7OepbjDtIOD3YTzY4H7Jz
BGg0w3T46C/PCR1ZzWjgF+NXuyS5PMe1rVvrR2tGusZai+DPtRLZG6aWDa/kcV++7zNgHhTyDFTp
u03WuZJOYIvysL9xu2xQamAw35C5Jn2arXZk+DIDqB/6cNunyAbEbWY61gwYSNY5ZYUW//89Gd1W
yNymsR289eY8Zd5s2aVxSNsfuIHvZHZegA5mX4PekYUhZc/4vKCZw30JO5CXYIP5/bZXM8m84cec
1JLz2P0pfffJ0kh/rE1LTxmQ0ldvSeYRUt2Q1tezX+JITUHhrptDfrggzfbVHL4R0cl+H8olQC9C
Y0MoqqK2+GK/l3o7HdqEbEPCROhMcjgJJBxOGGbKZh5t2dyqJTwyFl9NmXDbkp6f6KQxatAjuaYx
SpPMfOsbVFKW5Iwplw3hVO2bjky+A0SRTTI2TH9N+LFM6QxovAbIdiDjfoH+LQS3xXp+Gq3uBuOW
d5R9JTV9MMGOBJkMpn51SNZMPuidguldgzzqhPgYa9LglxbsGPjNcYia94WSyEL94U1LVubeSE8v
oZtC0A2CcUQF89G9PCJruwKr2BeoxrY2htEvY4i8Z7BKGxU0V7axLZnn4emNAyo0ZgFtKgqa48wz
KqiQeB4k35iGZGjvOFxSSiHLiqgyFNrBgbXObjO1Uxn9+TuYWIjotPO++HXtcTMpMo/L9It8CcQg
oOOnBV0UiFgeiZsKV76rhmSXBmoTaWzJckBXT78I77C5IrUfNAT9mOE5Mm/0L045RrLsnLllWMdb
3nE33c9RlR3GlIF4KuEgvoZV5pnKXsquup8hrcIljA/uG6kDDi91swxMnB0qAlZgobtLFMaHZklj
K7u22L+lB6j2MZ1lkH011NNZ6oE9xt4UqcyKPrFKa31jyaOADE35RBeEBkpPgQv9MK6VUSGdgNNC
OBZx/JCsxkNHlze+iNO09+LByF7slP5yzBsCLfy1Esl9PAXMs7UrRUdWdns69LHZQwCgDWddGNA1
H0yZzIMemY74HXtaijcrNHsTitOS/YvoKxmJitiZ9bJAs9b4dcfvGg6pZE4JLwU4IJysL0kSZ3aJ
owbjUkAdOCNBEMgp1IrmHsUvzUAQBZdmChwpBL5ICOkldI3dHICtmRXPcYIEX04gng7G3gxEp2JE
JXOkunmyMYsltBhbMAZPuZIueNltCI7OKRyitFNoIarRL+X7BkC4yYpBVmqBaCoaNghD/fmoJWpq
h6KrbDasqClhAbGXMoHwT2iVwXSq2ozyAWQKZG/aB6VRuWIdGivyANelk1b6PYZPiJP9skxIS022
qIHwjm14L5J6Se8YLJ50OwOr+7CLtKDdQkvBbzGFZxkU/bxyB+hLkE0SSJJVx78N6dx+ES5wHN4b
ya5TAls9TNr5iDAK4uk9Ezp0e+exMWa7cjxtCv7BiAMdsqo/lmgdZxl4eg3qHhoYhndHtvCL6Abj
3rMcjs2HbzyTiBNgmx0LOY4+ZTPiZ687sBr7zRgBWzCTaTOieienadrD9Qag4ZjSK4je1d0kT1kw
ttQRMjFA3iKWmSIx+ScY5xCemgnS70VDUqZRDMiAfnv65nixxuo4JxnKOYycKEXlWAsSrlgpoAFB
722MVQFG9Q36vxWWmPCsEsc0ha01hAKnZhkNJMEWE6DfCC2ByAP6NnV2BSx3tID0WAdYzjMAuszx
VFRLpB2ASkSiPC960lDY6kYmu37XtsFHt2GlsMzFWLArHgybWhRjwkxYQ0v4ZiGLhiLUr+SHl2ow
4X5A/FMNmTCEzMLK+gPbQGMmKfEfjDF3I/R2XHG0cOI7MtYc4/EUf/HuHnPBvBxp78/MobRMr/r4
LhCT5+yXGfkC/kgahOWFiRT9k1LjOcqjFRsszn6rFAHeIbgDKCJ2kQDzCWKdnQYZeKlTHuasJEJn
H7pZMEQ/mh6dUayGCR23SI2ne2VS6vPzPbK5u+2ZEYKVkIHtVMAFNFZwtoQpSnCa1Cb5OSjjyQIs
Wh5yBogRRtWRd1ERe1krKMUUTiNqpfFY1uWxYglkMWYD4MaukdjiohOXiaTl3qeVMdRGph2zujom
YL6HRDbmBfyaEgl+MigdOG2xcQM9ZalXqpv6GJ5jI/TY6AxwQK8VlelRHNMBYTSWxz4kH6cjEpzr
NhKK/W14gyL+TWvqTXRlIvk+lCExKK1oYfzRS+JJ4ioIIa4bH309FYCmIfs9HvYfMqTop7AHksky
krNALkXmT4ilRK0h71gPLvjQ/cfECiDYI4cNwGeCeIu7OviUdg92M1Eph2zUcrWkuFoFDtQj3l1E
6Q9/Ie+3vOAjKxUhS8ioMiQKrzKqtiEvx7RtpgLs7RCcU0YA90i8w3cX8dZuuMPl7NfqWA23N5YE
IPofAd3/zD6vO0cgnWQ1cOi3mzEjeqktwCWRBfh2FZhkWjypq8MU+/CBJCxIIfwLeIu9YNE3O+5w
jC/bAiJhUQicUZOImkyTWficUN75+8VPPXztgaDhbLtEbvruLEVz3QeaGHsC8hJ53D5jhwbJGJgs
KNNVzx2HjN/JBdbh9xDm4ybJtERaz/pbIlxm2ubFRauWvspdsQSZ3bIlzpHR151FT9Us5GkxWh0J
LtSsk1MyvogGJ3tc4hgIDc/oCCEn8TLTpPYBJ+ZcoPcKemGSDNMsQFLnjctvFrT6t6HD0gm8xMPg
luVgtOMPgMGan0C4HUEvIjixXwGmSM7uec4GmxYAwwXMH9sxA/ouyhxTg7F/FwBzPIvoFNzDDLYK
JxbuzMeY4T0C2mvEbD3tAfqxV8lBJWQjqSYkXf/sDC8jptEGcAf4m7QeT2P+XsgCPNneucJUAfvh
BCpiznmx01forKpGE/Mi/KixfmRw+cQb/NC/B/7gveHa6UxAhKPIwzq3V52uF62d4n3WIQCAlKB2
ps4ieLNtwziFkbTGw14sxvTpfAFhEZJrY7CR2h+IkmUqBPkhugcYuklcpmzEzpkgAsiiG4JZb+nA
ntu46gtToEbcnCxYeEmTz776T91l2owqeMZpAqqfeVMTSDLiXWAdhHovAXzjV0aPkoEsv+X+x/uV
YrTDcSCqOTgW01xAcE2Xbbw62CQAA0kGLCsSgpyXSC95CDF5SJSWxXvszR5k/70kEJGs9rDTbxRf
+noM0ZhyJSJNgT6jpEWKWRGx70qiq0JfgLfg0QaTHuJ74CPOhxVSG0PCJS/aDWnwM/V11pmUUfWo
bzzmmQZrnyDMjixcIZ2egIMVUBZKakGf0ARIRT+0ZvGeJPfyHOpg4BuWydHZ8i/mN/bpbcEjcdQP
1RJxJkin3QidqqPikpnTpU1KbgQ4+CPJEHS5jw1itSw7YT+EYvPBsk92+uSDP9R7Yk5PT/LriJB1
gptcB+Z9wX652heL2I6YQhAMaUPZIvaRIrcCB5epcJB+xv15CTju4RBiOjqZGQqaIgMFxImhiy0g
lEFCjDv3Lkxf/6Xs4YrRxKVhD7UNfxLSaNGcVUMHfyE7mw7sRlsfEvc37Kwgs/a68xVTPI5oZG8R
8YIczpUQdZBeb7krO9659hDTceds0KIjwQm3YTfiJld/lFNr0jxEaFIqXQg5CKvZuuU2DRTTF0xe
L6C0Y1uYAs0Q0jhPEKsDA89RJLitFGuLtA7Qqv81uQzqhmHaN+31WsUSaBxwQkNeG0RqPIk0hoWb
tLKqI6vYHfUJ2ipvQzAFtaLlL/p0bwAiaHeYPoKewuC0oIDHG7tnUEi4iN2sM4sA+BTJsb/TRIT1
em6KuvJgs6LAYoZ/NJkzqg+gP5jDgo5D3B7zg5PGfzGwBTg4voRCT1pGLPsQfMiQtFdoaODaLBmC
Y4Ol/Uytlelj2AjRwaqS27CCCZDjLMXyp5lsloWRm8bLXtykxua1G5eQmUoq147Lyqe2SSVuj+kN
/vSzZzskj/PekO5VP+YxGvnjjwZFgWMyb2vZqUpNTxLU0Ieg9Rg4xxjVOrTlKAYkJubkFUyHmvHK
pedPuS53wQ6HbxcrZ+BYgg51DcOABoq2OoJ2KfxhFT89OzgWaAsRMfv2kPySmklVjn/aKt8xZmPk
xAR5oMubZYKEr9n5oNnvUVsP1wHq0t1FH4EuvZvRP7qP28ZLg1ZNeklkzPH49mccIwPSZBc6Nt0Z
HQLO5ot91zhKf+tueoqBf1t6u/sRsK5SubRZyEU7nFL4fFASZt4+iiLIhj7ZaEOxN44yaIhLpye0
QDbHHtImkjZKfyKMD0kRFEl/krT/IO9ZCfQgP6StDn0JbtPbCouT6ZQ/+mOLT+5hBQefgPakzUjr
oKQ4YVHNe9Gm+3FesHGP5j5NbVrsa70o+yXYGzgcnRxaKDRVCCWSnixQt+mcQ41tUiB6dvNqBTy6
8c04VsFwTLClF+Io8GvpyBN2X4IHJtCQ4CiBAvNDN1YGl04M7QyC/wy9fPzgYZFUbmQVESpd2ujk
Uj4qFNiZjyBWruJAH9ofWVs/jr/JkCdNOQrVIGvN8UPC5HgBUONFabmQ0HrKfmO+V9L+Kin94goT
a9SzGaNtg6Ov4xHdQE4fwRl/e6W6oZEFD9/jsQYvSgSyp56VcwsQSJMvQU51x0cSDxhM9ArqFlyB
BvH04i5oB+nDnlC+cYB053TBTdDoSX+tXWxsK5KMDeWp00DuBD1nwbXvIYRVmJd/ZXUMhQPhG6NX
9aPqCjHLyaS8qRy64cDb+Ax6HVC3PlzIXvVg4CUN95OiMActZQIjWGrOblCfXMwrDcgELgWaA8iE
8to71N1grzeYd7JfRxLJszFVwomjebGh/d896gVZJptHWLXD+CZA1vSPAkOahTIC/IM92ISjr2aX
6rkyixp7+QajmuUnFY2HcgWvfGu20uIEum68pZfMgr2rf6/ZVAzly8+Ob706LhMPeujKaj6BWvUK
cmyPNS4v8B31vkjd/uN9qQw4WJtnOPs1zSxg2miP+DqEp0sPEsRqqr9p/9VbJFpdITGxi/FGoB6L
Ng5dQv0yT+gf/P6bOAxTDqjgCobPQ7haPaIynhjfB3LCGpeN+wvxlGNE/qLGlz6tIxMH8mSo7PB6
N0OQRcZ4jAAsWGFiMIY+Z+VvZPsrJAUGnT/Fywz5huxMzrgyYGanI/+NiZ3gyaJWhEJ9PYJho+ce
7q2VAW9R1RA76I5f6NR4Q1q+PSDfsWdCrBHyRdhLGF6DD8/rYZMvah04AprBnDKdlIpkhdWzk5e6
j9ZuAZ04oZ2JU6FNyH3KH/CRCEpg65Aa9I1sptjCs6muxtYFhbkbRS/3byamsDgbaPatA0gtoALd
wEiE4QOQ60NxhQAHhbYFz5ncmH0EoBXsOXixWexm0KEnKMj8UnQGHwFcgf+ZCL8EugdcCd34qPvi
brBq4w5Vu4BprffLKTxD1Y9f9F57U4NCFBSBEvnRY6igTqib0D7aJ9cQ2qjX8bWeXtcoKLeTjVGJ
K0n84gEBvGFNUKb4+rdU5vMYHxxcx41AZuWveHFbpJF3s7DPJCaD8t0FS6cI8Wz2pAy5Uro/a3gG
Vji0gpxmJCkDj5qmKdyUNxDHanFu+TSCwGuK3kafyUp1jSEIzbpYKtsmzFURjrBSwC2KkJXRvxtd
t9FlUSi5+sra7gxnlTVP1hEz5PZYLUlLLCM3BYsH3j9gSHtOOqNufOQFqU0GNb3t3qz1zHt+yp4v
c01abr2XV7W5MPNpoNRQNxrMhCEl8rG9Nq0EC2r2+xJcMu9RSq0mqNBvTYRFZQuupAnTIHdKJAYe
sjrwicSDuYY/8zDGrcyWvJDR3K2wnGYoXbLkrcU3oVeO/pO2gS6ckwnQF5I+9JsDowPHQBJINXSc
kHCLFsCtJsOG6m0Lmb6CPkffWKhSB/iKCq9+xYM94vXFzx9NY3sCP3pHLRDVm56DAl2kdISwtlwC
+/6B2SKZRmEKEAeWZ7eyH6q4TtGqUPnLKdtuEwRMgu1dmUfYYEQF0ifGCkiovibvlj4Mimc62BPs
ePSJ+xOCRKDIIV/lVRjQnR9OAl0C2ZMlqQqdQWCjOqxBYUfnuKZ1uEPBzDDAPQmQPBh8vShkidzn
AxipFZXlg4qHU3GVvvUJdumVcbcC9381ENIke3koJIsZxqEBTVnFr5vLLscAcLJLdBfCIAI8hz+i
wrrPN3+C/G2fE+q86kFvi/m/C46AppxLwKy2bwXD4HpS9G/PNsfD2Xr35XbNSMKBKVbCiKSQ+pmL
z5gcQcPIpwsctaIzPNgz+BPIFo+OZq7ePpnxw+IAd210C7g5LsBncgW+6uIDK8e824eHT9FhNGkY
rl727e6iloLNdqhuiEWHgfAd6qBBTUYOqejOLb3VoExpsy8QNi9gIKxaeqXdN51WrHp2THkn5756
3M1ZtMYdGRrbtegJ66uHuaN1xDDi0agb005JsatR1X87gLRp9jgbOYyR4b5r7HssSzoXWzAc6JB4
IEqnnIUOdxOfqQ9vLMpw4nYEvhilbeqb+0GKQjInFFCpfpGBBpqjbKpOAGMVkd6LPgb0B9i+17NN
bknaSwEFdCePrrFifAJEuFs0ZKSND5Pi7iIEHclGOFYZS2qMxKfYlUrWI+RrbJzbMbHp1SHfUY/N
KE8QRlFfVmEEZls6VrVwwybbM7xMXTJR1O1Sdzv4A4QnoaeIT1OE4IcAwhe4OvdCD5Yf3DjjrdLd
OZg1pJH0R4uxbMrVIYdcchBmaqpnDnzOdYcZQIaHa/mqtm3XB10x7t4LsIsHIoCn4Psgah1FJicb
DKjnAUeAWm8WfoNMabj4lJQYoj/MDrq4LXl/m+1tPefNThvtocAMKO6OzlJKK6k7QNuGcIqlUZcn
5zD7hpFENDQ8rae6H3wEgZ46K2VVb+z+feeP5YYB6s/kjwKJZTRNUQoElVverIX8aF4H7TwEDDV3
Dd7GdJ4AdejJAwlBsERwNERC3lu2aHDTrSLX7yvq9jrVeQcm0tW0gVwjgA4psTgWjDVUGagJvDg8
SkCh+DlaC7qBQ81duKm0d9jIpr+P+vyrH3vEEAZDVQ1vLLJPenoeSmvKgZiEj6D5gsxE3J3EJHuE
F7fHq2D9IdcMcwOIhLKxDViXdLeSXVDoBSDXC3ISUwErwKYg0yYLY+iH8Q99jPk9FkE0jrRAWKEo
D3oeExTVZcjgKfQPDy06cgHBBAUJhKQX3SAeQDgj20Go1rZxmStT+nRXX27FbTguF4XqY0Ayih0B
2WUbuhL57FtEuh27ruyWbPwN/qhsbVju0AfzHGIGif2Ei6qSkX81KKDoa/XCwqCdDHPeGt9ZPgtI
z204dIb84uWNGKwAT4TDYk4H8K+cYwjllbqjSXmJXo41QVFF9hBLLkl5IKI3pCpa5JTC1sn5RsTN
KXgBS5LOilN0t8nJ/Hrky09VQOGmyRV9dCMBLSFzXGbOzWfcLdz+sRJEjfybR6pSTpHaApj5EARJ
HVldAclIaALTtCJG06w6/PEqyP3RRiIH+niF33f8i1/ePFJgSDWHVFO/Rt4VkjapOEW99vWviqCO
7mLuJye2fSHZvG8YSAFB9bUh5NSYm3DhzI5CobxPbrKF4j9jjIxqK3d8807Oe0wJ5ZawaDZZfQ7p
x6dztZ8JXA58MMkS5ngNGHJ9jYVSGo0SCR9Nj8MDud3mGJkSGFPRx7NdBEYhv3sblhK8gXQBW1DE
hR/aW2NG9A2uhYry3Km5jtOK6L3jp/gUWKv+cUSzzboQsG5zHqnnBfGwjaSGOjrU68wWOclbAtt6
uVcFrGsgCc4M/Z0dX02qVfsTmxUZXFZnzNkTYTDA1qOHiSLnnCS3gU3ws09edSDMfXkFr+FR7YgT
z/xpd4mep7hfvVEZSoN4L5wx7tEj3qlyahqrkyG1qBxbuKv1DBDIVFKSPjwtJMmjTQcJSo5Mx5k9
XJDxIGaKdWgrk/E9OgQUZpSqO2wvUR2HXV6g1tQAWDNpQtHdkPf0TJ8ADgFIuNWbsXeddRZjWxuQ
149JbOi0wpraqm/cD2DRi9msndkWYAxtcKarq7UHsSSWh7EPoXzJ2CVXSGOoqKcGCTeUx2qc3wa0
/wL494FNbwf6Ci+eYSeKb9aHY7G7CJKSFRqvpLzL876iowfNH6weQiNxjd2FEDaYiCrLLZq4lLJt
o6T6EAqDALAg+/0pPR15xYp2Ju4Kgi3DTlSBh5b90GHDPaivbABoE7ufMX4L0JnzlCn+t6zX60L8
1Ww0B1HqZkulRfuzqq421T6oVUOVdHp2MNsvA0YmSBIhhvDyeE+UqLziFbCpTAQA0wCTMZaASjhg
ZXJjppk4SNepM+RsMKjVgBZHepwB62R0gbOsY/Ft/OIgwgwqGTr4YerOPfH8R1fHfFbMDvOLFdPc
tqDQZf8vWfNDGEDndBNjV4qaeRy8EKYCu9fh5KksOQ0LKLXwvRhRNJg4GvuE74rYXUdEjQ/k2Ilc
wD2UQSPybI2Q8KG6yBBooW2Ikifs4IANCAHFGC1lWKTYXCFTogx2u0U/YBw+IrWP/8sF0QxzwEDM
10Cwz6sN59OuVj0ZKMpWAxwSwZJBF5eKHPfRS2Wp28a4LqsKglIGXe1kfZcUVtslebsUgs+IOiSg
9GO60MHYk6vVwvid5BhmGfoLjAuTrGQvCSjHmSRsd6Y12Izknpd17ivbvKT4Qi9kDI3dbKd0SBWp
FVg1Uy7Yjh5f8ULmY9xiiuSNv/YceglOUnKfm4PNXZYFBMYHD/mlewq/olknl2csIpE30dDTTzBx
SVR/dHr5ZDTjeG7fikY7iau05UClCWTDjcuT4AcxERAydsZFwL6UAUaKEg0xes/rDIXQQON7SACS
II2sHg11DKC1thhp4R6SH1yTVTfSXOE/GtObXkqDlKVcCg+PuTNOCbLRBsUJi+tRNWXXInUmQkX6
ydwNyzXEfBAG7rOPcym0SRtf/cB4sTPro5dUoIDvHfNEc54RGOl8kt3jR6Q33sXZczoK6ozid3CP
TGIQ2kCWoEju7RpRgobl2qNvSUkqnVRat7xF0k0vl6eI48ngSUhQ57dJx9hw8KOz8We8x1lE41lm
6pipEaDhww0UD47ug7MjKwFL/sIGitAK5zBmBtYA/VdC8siHk1tBE2DY2eRrkoRznZSwl43M84Tk
/JtE4z4J0j5I14RO/4koBS+ahFeRu9KP4j4h0EOEBy+gJOQrw9GIL2O1FsKu8jEh/zcJfQPiP2yC
iufQBihK2KBmlFydPIiy4kJyVrzBX8unoNuMcTB5oAvFSYYU0lSglSEzrTOV51gLLLyCDoiYn0qA
NgAHuB3HqEizeVhwVmAnVBDwvb2TkxrA35Lla/yKohzbl1xOvowOTR5h8DOpWGmO8SyBSih5hEHI
ReUZJUM+o8jGuXMJgQ0qDPpLFkqfkV76wrbx+rwOqquSJ1EQfWh44a6JlWV5YlYX755QClQVpuYY
JE52AH7IsaM9xbmh9U0PE/XiHfyg1t1YxoyfId8d0q0lITcw5rLECviHBKWUOaVyi3vmwOFwMQHM
GlY2bvnmgIOw8Yqv5DrYdcVDkVykYQEzg8WV8nKpMxJAIBgbIX/4Mft6x5Osg6ZR9FGb2RF8WmBN
gbekh1QWe1yzDLzwpoCn9aISN0pAPFLUrnhQ/6c5T0y5Xbm2q3EXtM4SEov8FCyv1CIUEDl11QaY
Vvwyt1SUX2AhplFNsYbSqBKPn8pr4+JLH4Ntoy/wtJBWTx6mUOdljoR3LLaZcYyxd9gn3AVJvLDg
MeO1DdgMAst99XVEow2Zk8FoZfugzwn1iZrhxLJERZ9RWwbdeGNiOi/4mwwVySH5//YwNEVRnGQ+
Tx/Xh6WIzQgvgSTvVz0wgMbvZ9TACncqvoDXzVPFk4QTlh6EBvfEvDJcmJnQa+Qn8mVCRuJEWOwo
ngwmYchEmxPlM7lzEsZQrln+CQdd3eAvjjfpA4itIwdQXuOobvMv/sMfcbFtd6puztqGFWSAyHOe
EmKi4XPWrTnryS48OHka8vh4CkyRPXAPa/vitN0eY1lRz+zxrfLNcnjl7EtEE3Nj3lpONI+U/yQd
Eody8whimIEkq9xqm4kuiPC0bj7sW73C4qbFw4sAtcE+i6IN5CymyZnHh/G4+IIjp6EoxDRl6ANX
A03pC1ImgR5zwiViHfJLfqjEXIGnqSho2XFehCcOVQTm6Ey8OSmRUK0ywhMmJd8FU4Hd7HRbBGii
IJVgNvP4b1BHfPWLAwPgjg1BTGbQqaxh1Vwct5BhRDy+kgkTKC+ZfAmMBTwNrWQvk9tKEiRBMWfu
GB8jzwkGlCSKcLvo1EDshHwE0d8EWOe0X/ytXXJdUN1MZj7EN8sTw9MyY8Djlo878sz4aHkycnnE
Da5EnsNeyRS8BBg+WB79xe+p0xDypXFz+LnkBlwvecTvN0Dpjba7Dm9+L5qafQ4UpHqe5289excb
+T1WzI8PbyJ7ZzZQeV/bjbhjHgharfBkXtAolZG9j7qZe/dhNhZvi8EtDsauAv7/eQTxDBLNpizc
7DKG/uJgTqnIZBGnhoTa2V3H12D79zTkTxsWp0+kRmVjy+8o1jlkj51zdK9ouu+i49/HFOfzMo/u
LmqOOlfxVx+1dXvhBW2amymJbpd/7sYxWLugvRxR5OlVKYOtch6zijsiZ6PNoSkWtYqNFyP+uhoP
82HeDc2rDTRPzF/COedTfskVa1XPluuk9/bw6vbFRJ6FB1D3Wnbd8984nlbCMBehq67o7kwEepa7
Omr8i0F7m0VmHNUBGuIsZKfJwc1ac+b3mXDjZ3KjJvKsjzWPE1ufWC1l4YrkCcgfyXO941+vDK3S
RjALAiV//EV+lRv+f5XypLXk914yyR87eFTxqWtX/OzdeijJVDm7bWM1bxv9YI1ZrUN5INJ3uZOr
lNKwwARLDj77fn6vk2QEXyxLJm8kMRihPTW7+EKNVrfZjh+6RnLiT+FotiGhun13H8qxXFlHrGhF
toJ2sCHhzGfC2sN0YWEYpQQC3g4dGPwVJ53DivHyDx9Ci67tioE241a0tvkUQ1y1FklO3ERIHRO8
8hgoA7nFmyl+/2Lug4934w3WPQapIa8Vz18omCaad3Q1hCSP7hNdWJSvF6i5FR+TV9RkvaKm5hOU
XudkHby+omN/rV4iBOF30+gB3NPNhuNVo5feN3e28LQhXdHqhos7H/D4RfVWFiohdDufEyl+IMcK
PETQHL5mgk0bloE7wA0QsmhqMOOAWg7/meMyxOEg4QKCRbhwOG88eYTNJ5odorM7CZst9frmn4v/
YUEc+NW7b7Efb5uxC1KUFuG/Dr6+9JnfTk0osaI53qPtbS+nVry8w7eQjj38MyAzWh1sh5Tm+IY9
1LI5XQi0K0+2oK3MLf9usjlyZ7YdbXm2ULyN1+oMS9jpEoBeSOzPHzbafvTzeXiTAU8GDvMEQQnt
gI1fA5696tkEEdQvDTRlu2tOdUN0y64PTs/uHuxdwidSSPqVV0QNP2rVTaSOX3Wmz5F2WBnPZ3hz
+kyZwSEhO1jwotF+4Vvxaf2tiSMkfcaQ8epU35lDgbwx9uJc4YDQzWmo3sbCyJLpUDJkGb06L8W0
MnQe6hgfXw33TE/OUpJjePucRInZOFznkbrXIuPfElKqdlx8myKYzciJ1WIxDtNDgEfYbi8qO6Qg
JSK9zMgXBUolXQOOVnW2M0/WXIh7pmPbNe4Nq3wzy8J6HOPLE9SnqVzAgSJXM9HxF+n3c1B36M3t
BlukX5g2pKxGP0SSfBzzNpyaPVZFmUd8gyhg1Cd363AV99RgeS3maZ2kjxZ+qrq6Q6zBcR6++uTF
6oGVHdYyHrQhtoRQq4B/0/w7QI2MLjrgUnlqubf59mEgiUXZlEynXFvzGdIiNLL/naVqq1lcXXLa
w2dqtgxtqtZ5z7yiuazXkAqOnYya8xufnCe87WirLjQvp0cDBhYXy0IpafldcX72d2d12cCt17K9
+9xTdaw1fcUhZ5WHuyrehLfRc7y2X139TRybkkGAQnST6cPaq+sr6bIqlEkS/8X2cxuh3hSnwy4z
esnhZxoTVpCFDfoPu+P9Wm+YnORoHQokDHPECm+Z1MfLtbMWklG/rulRILVph39BiYqZ5voBMXi3
06AzXL2tHSuzGaSEqQqHTG3ZYPGy/pF0XtuKKlsYfiLGkCR6S5HELIalNw4jihkF1Kfvb9qnz07d
LhWoqpn+ILxxlJJ0WID84V2V3Lx6nxiMZBNjkiNYUl+zVVn6xPEbXzn7/C1xcHC159w+tKfOC/3Z
v8sU32vd/cvGf0g7l6qiZYhLyivKxySiKAb3srE4pj5JQNTlwI/c+JVpIOPBy7IVeAq7pfo1XByv
gn5ZBNlxsLWanhhy0B/7M2TObjH5oyWPkwwIQ3nC5oCdVeeuXqOhpbOyKh1CJFJ7jMPpNBTB7y0F
UdfgbA72ZZd2VCiT9adBSG+j1Edfke6amz37y+WfXffrXaxZ70Mt9zMEHpcrI1fbFNDXB5Xcdv6O
iQHV9JDS3CNrI5d4MjVnF4qyEk6x5qtP9pHOm44vza6TL4uNYSU2cvv9RYMPFTCJ4k/YsowSS4bB
ES0mXk4yJlJjD96LJBJsB1uWdSzpU61g8wIrpPa4Zl4N/Xtvi34vr/p6JH1XHYjdFau8EDStSCMy
l4TEiJSFkAwq2fykT/QSeZmNYwNOaOj9+pn6jGAft/G6WUwrqdFeE7LT/xHreEPZmdkxsJt1/cUB
ALKO+WkM4kBawmwmzTNQUPSPm+uQPV7W1ZtDLRCy6wM4vxOjEM3vy0G1F6F+Os/ExqRaR0nUnO9N
IAdBwk9pHq2qq6y0NPidW1yQ1iItRqSobc+POk2czyG4RTwHg26EW51BdKjM6FgQ0pQVfrKIdMNu
ut/NkySu3n3rlHq3GXRxm2G2qviWb4FBDJmgTWoy3SuHUBqZVB/VbQyJA9KkwpjacCIGLwcmH1XK
yKNuqJcYQAHcRGB19mNAzd924M8xFqj6jCn7AKkDumEUy/RWkiMENOZ3baqy4hqjQB1tOTUqkksT
i98pa66hnusL1lwM6x3/uYYn+8H4m1vT1NsMJfmyzcEeoY4p2wkdVSKgV35nmMfkRB0k0C8wB1YI
RT6U/mrZnWJ4UJ9Jgch8h8jWejS8LsEdQT8go6CVMO5yvRcPGMPiD/2aWCpna0QbLWU9GABMDpmX
QR/rNE3O4lJ2I5Jw0oPkPCVlAUKRkRd9MrVHsJKWEoqBHGJaB9W7HOhBt4CAPA4W6ytQWXM2XiNh
fB1rCKL6jem6+saHP3ylWrgFPcBMLDFSl05ILcYM2VBdkfJf337WjQXYWLcxJGeVBE9GHrigkVZj
RH1bSaJ5EeX9d0v3Ft101HS7JpiExRK3w6+gjm5wqUgx3O1rfnGPexARJ0oajpR3nElNFYBSnlAV
mlt6fkP0DpreSZwjvmlcRPaLUFZnS1BB5JXsO3p31xThMw7BTFhDrGACOYxspPv4VU44R1miRNyH
yZ5Ve1EoqNpOK9uhYbGjT8hRgGCD50C0VuaWfvmbYy+7uaxP0fLHWrr4uPYm75zHj5WhEFNeF71T
+4ABHfcK/U2GSkcPT7Or91g0ZabXP+FrMFybJTHSXQDOaK8/b7V+QSQzoaJCsSILEZVfGr8kQEcf
edikxsR4aGM6n79UnvCirM+I7gPSoPXojvvFiNnCalE9cfPRUfbGd4+Q0rR86+LXw8IOALtBL+1W
PqXFIh8sutoGwMWHVFWvT6Q7geaDBCXuWhYhgoHiKtEQwdVWbY9hlaH6ZocVCj0ByeH4DN3uzVWQ
ez66BmHGbWm9hphfkqoNs0CPdEweWUjQLw7kE/D6GNRgLPRuw2FIMawiAx2SgZ4cjJEuC+SE8SFy
dbdldo6wEhgYCf5sStO+QQnRLf/wVMw7aU9jeQQvliEm321ZuDwVklIK2dcfhV1AcGDaXyzdLYF6
aHM9NAE++OWSaXEeAAKLmi0OuhddOvTYOLCb8wMMi3vYWFvrfJIR+Ti9kE5nEuvmh5Yt2laAGIBZ
xfo0dzMR/DgPv4BgIl5zV0bEMfSexC9wCAIpmeQ1tOuCO2ODqr21ZR4CNYDkK/PtFDdp9LelrNAA
GFhaDKu58p5gSVbHFpi6DvQQWnOFZ6OUaIbICLwEvQyhM/VAZBqk8/yEck4tIVXrPp4eRi/lPLLV
w/SZ8KwACEyFH3R3j2NBZsGo3iP+9Wyda30TSxbQChXt4vhlho8qdN4uipb05m7j1araTkAnrKDq
9vj3ukGX0cBQgkumoZg7bf3qA/U5voaGh2pGHfbXUoT1aoYiNghKaUCUuYMdr69JNFe94qLmdzSQ
my10n/8g3M7RRL51iu/gDX5RhgtXt4CVjr7HHX4IrgizyX24ZPQ+uW2/TPAYi9UpIx/q2bEaYMQR
wqu8QmOiBGt1gLaK9wgQbDh5eZfei+AtiHFoYOxTTSUydEAPqmH1sdT9cPRDLOfcY2I3TWftF2Uq
OnI0kxpx/5KrNKIq/viHQemR96BFh/Dc2Z02YTPcfJvqG9310DZ7Dm+jCrtrkOl8Rw3qPgJxZCFV
74Nm1KJlq9nDUkMP7ut0V5Wlez8NG17+AtBwwcxymEI5zKYgIJhwCyIsr/mxz0VmoDezldb9Djew
XMV2rTavZWDEocDIprrQFLt7BEi85CiX6dv1ny4nPgUTU27vBD4ZCi9ajfyCmsPdNdpIcJwS3AmY
fzMBp7D6Ro9JbXd6R6eUY+gW8vvwppbUEd54ef95KbIvnxw9eV9330nVqxo4X3iEoBG2X2/Pipum
Ske0NhCJuLbroRE32ahNZPT9ZcxhR1bovhLTW1yOKii3+JY765ZcwTgHruX+PleOhc5HdU8raYYs
v13sOJzo6kSOezA8hOvfHtYoryKWdywHaznt9NlYa2BNZq77nEOaizEu3YovUuS918BS2h+uJcQu
bSm+AikxXJxl+GpzS53aD7HbWzhYv43S1K3vc2jpby//JouqZ4hxyhkNhK15UbrtcylTIw36aUSg
ensfv5/NDxl1S33fdPWLIua9qe1zxPMN1XjwltnA2JeloiK38aFW9kk9VbmtNdqWwilirnH+heeB
1VANh/K+4iTWEgwnat3CN3HN9C8Pda4NDKZjNDODNGpMqWGHHIjxF8o4XfRTCFPLXmP6ArmV6lVX
1a4FsfzunQ1lnNrFPcDkaowNwzoDsAS4DJe3OuIXyEvYLXyfWPtgJJJiYvCyzBOGN5SDnxsYrOO8
DEwzyjzRqXvuHl1efg4e4WlxvfMc3O/6suNY57Dn+TWRUcBkQbwoiztWjiBl8CLjkEGn48Vfdq1l
xqy91fLolqOsLdKuRypC6ivmgS9QCF0QUUlKPvjI+lRy5CdmtBdhBi8xacBk9zBVWCwvb5wHzHDH
DH0F0YGBMr7p1JIHRUES1JrugyotqLOJG635s3R72jPArhyG7i1JrDtYEWOGpNU7utR+lMwPmzIL
7DdTcE40hAnQMD/9ca+Ic0gzNOG39d696PAYvcKvzQWFyzZwc4B+zFzAmzDIEjVVhrs9kHSj3gwF
YIqKM+NJ9cSnez8v9wwqxeASmfOrN9OH/NkLYtYrGhHyzJncP/T51g2P/+Ze07dhAxPDd8Z2h9kZ
bTKI2LQ5uOmpr/ksUmLx948xygDSJniovM1uvLg7rYDBsWyNoDw2slDjM7CzCVC5di+Y6qXCgT91
NdWk9abuxO8MJ3Zvpze9zWdLiAEWhjyFCQqigRXVezWpg3FsT7QQrL2LAqKQ5YBkgweYmIxUQcHB
QdvU/+ZM0Szm/oAJ5/4OeU+NzR603BZXHPI6jgC3XOEIpt4LQEIEBlIn4JWgVyZfExd2flLbM3uq
BfmDN0YJnb8XwlgTsWouB9jShbdDUVsZdyBM1LDC3tjkwJ38HVxswDzRGdiZqzvuLjzjVYeXriCN
yndnWXEG5qBBgEhu4Ltt/FTZ8GwB251CBC35LAQmenf4cpieRFbePZaKIJeiaKhQkEDnh6oL+tis
8fCyqb0kLF6nvsAuABdVLfALSJdpQl3QhhKE5fhulITy1AnjcnTmkZ6ZeMbOyZfJA3hd+vzSVV+S
Ral7qvbPY4A8tXTQSyrK740aieRU2pY2OaoIzFPaPZIH/nIhrXjjGlHhQW60upR0NAqaJD9YLLn2
weesTYdocyCXUtLJffrLLohEdgqFdZNgRdHQ7Tfb/bwDspjqQdPdW4W0FrNn9cGhrfebBdXWKLuT
Y7rfxUcAHXTrk2JGxQrIiuyHQcOj/0nevSMmg4IrfI4/HjBSns1wafkzPUbs4tnB2QITejBYUKDP
b+9g4O3rZbUIU9iZ1rUzMDl4YVguBgrHVs0B5nfe15LNvQYCkhn7gaQmsFOCm32dX8+BLbCowicW
0Lr7nF28D5YmrYeCgxKXsJICUeRR3PfmQ5M8N3AMjCWZTV9kvfQDoU0CW5PY2EpF3YW2I61FiXep
e00Yd3Hcr/v3ZCxuu7vGtlFEqFkg3lIFM1B8ICgf44q8qXnxZz22d3qRHb50l++2pCrkT9DkgWAt
+zO3jB1/EAIIfCy+aHwPDNoN9DjNm7f08DvUfNx/w9OEA/ZcQrjh+7DVwR2W/nudumb0pOsOPlVx
rqcQexF6ONHJxo4lKAt/fQ+uGaURzbPlaaYHz9V5u25M+/c+cWfHQVFXIyvdXsK7XN7gkIxO3Z1F
wime18AawQoW4ksIuMHS2WP4Vr6Ft1vMN/qHPWY6LnhQttJIeNLjcdUttweerfvGfNxsrx16rJKH
m0hs8y9kT0dKBxYUAwOLkYJxHRjhY89clEh+xrwd4UTpAsrkwWEroK0UVj5IBPnZ63bR3ODVp5yg
NP2neiy4HYsRvt07/AYGRuFyzluP7svxZo9CbDafSN+LuDT20IMvSZjRqnvfpneE4FhvWRzd8Kck
lp37y8Go4VUv7vkr4oiEVwyrjkKaTOPBQ8fn0QiWXr2MWv/TKXrf6T3IkvIYjDNine6+NO8sEnvj
UUPjrHWeeLCRbIriP0XOYyJWLLfhl2jmovjCTl8QmgGl8gzP3UZrd59BBISMQNatOg8oj9UgxHN8
ZDmc4wWt6+MgLSObONoI6uAQi24TawPojJ59gQpozRtXNYKxesAZXCQvbrfOaUI3n1P9k+6wqPwf
geG3w87tPnY4VFJokT0SB7LgRR8KZRXkQtLhtTm+l8HO/HhC+jtQanBl46/YxLLw6vOj1eNJZeHt
vN6h7FJG9cwXKGcXK5nN2fkF9U0zd1yjP7ijzMxYdVwW0/c1DutI7wW6yQEDChTiGkohjlsbjAaP
W8DvNgbYg37AHMImo9PfxDlA3b5/uhkdH+6pGl6yHjdAZEycGnzBTGH3ZAa2X/eKzA8zdLmwKhBY
jajE31rQhi9jpHvvbmVxrPIL+EdECH6AlXiTBti18fsFYpbsVOk3gkI2W4pBdkoOBZ6Li/RH0NDf
0esWLeflevTW1a1LNZqRylKSfu8eqdO9iURHc+kBuGUzAm3VKdT1Z1hRRqIoXUFUkoGGN+Z6Dl7t
xhM5C8IVo74tkpgJEZ8EGZMx1TwoO66/20/yjp6Wk54U+I2ApGfr5fSZbzPAqCz3QovONAQtbs/n
1hntSMLHu/FtwuFQRvlp+IqaIxRmPHayhRASJu2knFyvhUAxpgy56NyfXjHqB1bq1zWMhZxuZwOT
0kg9ZGao/gHgsB6bPCPvesQl0G3VRUzldewfJxW2o2VUK6NLqD1mWo9iO8L94hjjscaOjM3ZwcNC
9bTLj8Gyla/JTJQ9GuDIg1TCnvsuljHz0yepPA7IZX95nLyVPbTvkJDP+yfNQhSW+Nzo2vTu0WcO
Svvm+PeZcVW7JX+lXAPRyL90byms/wdjEA/5YrsMzhC1Wa9fFyctVG6UKU5HWp1zghW+9M4lp5QZ
vXBugabLQTMzKegyq7XMeEb8xJtuhMs74xJ9wH+Wd7mF49MpNGdXlI/EWflQZyBUdMWdthDxGzIk
EbLR7Jiy+EiJljWCxnXSsDvayi5RBCo/6r6f5Q6g+kziH7BRWpwySrTnzKYB5UrugnsESNRG5p66
rygkGSJzmItixQF+61D3df8tBTQZbYboouk/BjV03GRJC8DLimpMy7EzDmrtE6gszszo0waOAlCX
cWVYzM4hXWjfbmHbE/HRb6tnXFtpAHpOAGdH7yYzHbLnXF0ddTqGMTrIRxCmGQy/vFfrYIXjNmZL
TR2eUmY7TKtNrx5guDW3ntHTQHLpq3xjQ2IoO+utNow1AEn//8X+84TzSdnhzeezwQaA9wC6Ly7E
gso8rESPg2cP1fjlQnGtk45xGFIZUN6/JIlySdT5u/wI/VJJkIvAWbzjY+uJWRXvxs9owNkF0o4C
A4A8xMZa+vD34p3EsQYFLoxlztLry93RyvYOuHpKh4wTkV/yzxvnMQtZX2fBWKeekZkhr+J1b94B
NnPd+/9eA0ksD7zbcSLqUa82qbLks60+SketMQuJE+wVvdqvtjUXpqwxT7s2c0omlZ165zBrlKrW
WpJ7wrn94hWBPXS3jO98a7B77mzegc8KXJue1BC9hQ4rgoueA6HsgeaCuw+1H5k6JIne9HqEPFHn
ViLPoccoMoeoNbEP+TUKRaV0jrkLlFJ5AnITecX/xwJX+P+PyiP7wLU8jklIhPjaEC/nUkzAaJaQ
xxRI5tkhkR8kIiRM+SlJwcl0UZOsPLbzl+8xk3fvIZczRylJvqvg0ebgxLiA2WaghzpgM7A9MEpp
YVDb8H+WOSh5KKTA21gY8oD/fz35WFlI8jtFwDd+8saCJ5XLkO//VQiN0Oji3eBa8SnI2vzcauXv
b0oQBCVjVEAVxIVXPIAmwP94vUDJgGa/kPsQ3UmXCwZ8BtNv7w5YXB1uswgN8GKogAJeoQBlDEIj
iIE2I+03WFeG22A8TzBXb57pvwHa4+7bg2olNOpBz6fAA2B3c1FNYLfoPijTea/Dp0sey/2dzZ5e
ic2vRbwU7j8pIh8Fak5wcjAb0KmmAqY4QAqA//1YyD1wfSId0RNbcK5CnrGL3gk9vmYXgBxHDVcE
v5xlMIPE3vTDjaiag6VDfkyNNhuoJMKVANANWoRVhRIa8oUtIIWj3QDs+Kzjhm4rAA/GcU8mgZQz
6hyIybKOAPH6TPUBdUUA9aI9WphDwEUyxwVzNJxugTU6ZGl/4J9ixHyWgLSYIdIm7KGHh9cSVQuc
H7qnk68ozticGHRFT/3vTQEsopWF6PzZZZ9L5Tjnnr8Eo5QCJhsCSBIlYaZV4AV5DqVFqxBfhCib
AGJNhsz+fH8Gf52mGFBJEZLg8WBhNHe8ewaWY8gkDfFL/AUm8fzRmkOilvIUBl8yocelmMclPFTE
pQ7sEkg8VDFgRGqOm345NhF0t7ztUO+Tm9aBdjK450FAUlz+rWBayCwri09YiILttuEPy3S8oGPS
TWjr0tZcJJFBA5jZKt3dlNxM/ol24xaOPcjKITMXhs/DZGJFn5bzVjm/EqaEHpgmZuL4MDCyUieZ
yDP/jya3gQk+HUMmQAB89Fvd4ZOBDDxEDyfOT3Rkx3wB8GwkK1eWbHny60J6Q5MDVBVnaXvPLaSZ
fFcMhblwpz640G9GAFdWeHkPzDtf9i1V3envOUCGITnQny1myH2lEZ0X0N1tgwfYhFcgbEScshj1
Bx+8XNkk4iyhnzAixrDv4Ouo+JKWBXRorti7ACz4gbBeFlFw2QN+rrGOLAoW9jo9RebH/Sd35w7m
7DdiErCkoMx0MD/LxZJWH8Co8N7STHpdlLFN6lmgAbQD/07T6RLoi8oDEGVlxs1jaA/3luabr8G0
Il7uz279HWxKNksxH9Wf/cEop/Ap0cKl+aQN6f1bClfutxx+/jd3Z18rcLpHjmsasTNrTuhAJ5J5
Kq3EOqk9mcUoj0QMHD14qu8xULvTXz3KeDj1sjc5/fHsMQ3U3YMZ0EKqfTtW1KCVK1XzK8xhbyBP
s2NGkKvnMniF2iE+H1pHYC/+pwqcO1iPjA7crnaP8jfJHTNWaIr77w6hsGY7hta/r80YGsT608VU
MtIKVEahDmB8iTs3xip0OlsPbkVYu3YPQIeYBFRBujk+eUxI1+Ynz2p/Hy5PJ9kyKQbNiMk0YMUh
j7JATblbEAoQJ5kv/5DFvGCIG36dXk3neKL9X7fB3POF0wInDk5KWSQRU/bGKPUiSEN7+uVAGQBH
gsfllhLsHEI00rKUYTVNjqYmh7yEjoZbdD4vnlRIdYwf52TpbL7TFy0Zt0AYSMjEX3+VkQfHvWcZ
0nihjL7MU/VJRPMXpsABdqzgB+WgaaxBBsD/rZXqc2g3kAp9snqDl2rqra/eylFPHKP3ee/ReHG+
NOfMoyoAwOw+xR+an7bPKpAOF2c7+4Bd8utFgbqXUSJYkBGboWW2eCd0jsw+9o+AcumwuoIAMu6q
zXn4WC365YAWNNMmaSebJdghoHECp2r/wXAXrPdyxMB3jvIKpFH0g5Fu2IpkHMpi8y/Ev8PICFAO
ZWHOOQ4PGIvTrJ0eVN9QAQNgQx2jd2tddcl2ZyQv5LujUeiozYwQ7isxlbJVc8/QGiJDDwEyGp6d
TrMWigEQzEl28ArL95NJ5eSo0SkcLYX8F1bsHLWrI+F5mSBeSY18kNYaKapr9xCfQZHlZPDQynhw
rjoPiTo/UmZnRjuDpsgreoPh4o3oHYhbBuclp2ptjc5so/fAf4EbybNin0CIgCVdnFHE8su30LTS
7RftAcijcCRQPTG7KJbSgThaPtaZCdkHw31lMytHDqL4oghxa2W9bDW7ohWBnBC7+9oO2Wrz0UWV
a8BhDkEQFBoiFYxnm/BNeYAsGED7mCkIKUiI1+F3FLYkM6TgxU4dVReRuQlHmw5snHcP4wjglUM6
bdqYOHjkEfHDpwGU/CHeN3T5NuGIUQq67+Ks3sIy/aZOHBXSd3VnEpjo7LHRpGWtiTfQnp0PGkTE
ygu3niuAAuAiaSf0W11a+x4MonaptWxvCpDwKFBPbSwo1XTd5lYmL8VXEjIWFUULxRjEiK4TsP8C
TcX7iB3H2Bt0OH5yBCF4LeQVHGpzkZMlBzl1Zug/dSjLZpLwoCQlMVOgIRhkEucZf/M9A8jNWOEB
SUkoO3rKF8cGc/jlRlOwjKiQdjva0c8q3mAQ48rVsP9ZhtBrCDUKlkYPKa5uB0wgkGdRjCCXghGy
8v1BjTyeTh75olA2kggPABIqiAIgpnFgoVDibmOlANBn8R7UauguLGGLEbeYyw2N1CVsJpwOPmsM
HEfN3fElRB2fuXsIFjoFtIZS51NCTpMBvWwxA6AsF4JdTbbikXxafu88nZMpQv1ARQMobUV2tGxL
Roi25c3/0F+ktSjUF+pQoAS1VAS9c27IdgkeabY/VJGgSpgB7/EIzXE1q3BoasTPfoFh7YrNd6U/
nJOX3KjpQFgtYJ5iaYcWRWf2pNMjYujx5LogOdiiVLIVOgnPtfee9mAnEZn5A0ln4AtwJl/jKonx
AfmUbtV50TQIn2jMz/EARvWXfMG/7nH1sVwmUSAi7+uSajKsUMLhtgiYB1+KiT97BiHnaZwcveY8
Tbg/2+2jjWP41BqRZUTiHuZAnHZGNToObtUMl0gm0Xvyet8FwH3AgmylNPisecpWObjjnEp0p1fN
2yHKnoX1bFiUU5spIkgpUCZtqC5RokOHRf5zKzCIizAMcu9QgBMwcAjmzPEMfdjUXeamIudP4DbA
xzqeaQvqJ3Wt+ri2sL0/wfm8fmCPivjvHEk8mwQYEeIZwgkhzg0TUkM+xt3+ZfCLBKHZFcxr0TsQ
HAHSnBsRQ73oMWq6l163a/eBopukWSA93a08bMAyWn+xAGpiQK0E4evajPe8W+o6tc6FYpvLovlQ
U9cHcO5D4aOoTA7q2oCRj4pSelxXS0KyTKF7GMQrG8gitYANVnR0ObSvGNSeff3RZnbyMajnG9hV
9W4tqbhEnGnzHhIa/d012iApQDVkNnDvwx1A5M8//HcpBTaFzhMK2cP7lh5iPacPbTwf0D3STQBv
G2nb9MkLLowqwwtML6bbdfyqwRy8Oej8BLeyE0vq5JGp3lXeXTbluSN5QVecCSNol1I5lGAocNHN
hoGDAdhXCSaKlWaJOokk0gZE2Y45xDWCRUbUZWajCgGsJUlKao5wIhyj/4iuyEYMNk5QoGetZJOf
oBoM4D+h+eqdppuOFl3DX49rtHu9g1qA57FimUgIKp3VAlsiUzB9pgwsGIai7KDaUhxMQT4/HooB
66bwu10eNLd+0F3UHNSHHwt6REXXpqfvRMaKMe+HJQdwUkzWejD2oUyXk4xwZNNAC6H4T1HhbqDJ
dkgpK9++Dcii+Y06J85LBCxnaOJVG259c9iZUVfRawtH9c4GkRxqbR/cbkQqlKC5uYrnqLE2kAmK
T0/aVW38jJ9jspKzoxAcySAxMIz4MvYymACqiz6wgsOxSz6yir+LCVwaQLMcLJJCovM0I7lZ7zny
FN9bqsIrTXrCtuOnTOJbj4lYlIyOULCiEASILCMfWhYqxpy0qAasOjN4zjxKSlRBToqHUVh3N7TP
v8OUqllmdTXvk6D32OL3ReGywW/F+gQGByBD2vJ2AkOLsAL3FDo3WM3T3RdeGbEEw2N4H/AsH1BA
mPFFIOpJZ8jmFYxFjxOC0oiBUEA01SGiXEqR5IJ1SrB/x7n/Yeqk0M5EBrxTGyzHJCOord1CERiT
tm+TxPHlzm6dmeX+9JFbqM51OrDCaHf9ahdoMA+C+bza8J49dYWh6fo7qGn0aaxWyHzGDn8ysgnJ
R+oSwxPCIh8/sL/kO0QSvjUcSJJg4OwXqG/RM9oOj/0rIYSTRZCnXdPrArKXwwOUURs0X1uBYZms
3iuWuaQ0lrsnSvHGaAiI5rkoNPBEyDTAFh4J2gYZJXV47gGp2xCm2x5JpvI7OfmeGdMHiJXmMWcm
JsYKl56D+8NcEj9kG+F3gnrQwRfPs/kcg5g2zQ4hb0bbz2gqpSSgIbdGLj/MusMG+AgEjumE+HN/
tmmgJ3oMdYw+fSXfds8+Tt2t8hBRLNXPwguvFzBNLeC003RPDpJRjf6+G8Jw+IthVQVH6S2JsEtR
B1wTCJ1Qa7DiUAninNKnoV8I7RRhz6kHvavmdwHztadIT6Yo4dZYz0zGWcErKbXZ0ZE3UQJF4oKF
C73F4wPDtr3QRoSmAkQdsQRCn/9IJvsjgFkpVI8b6o3qqRI+lDQDCAx2ERKFDlz4bmtvP1cSNRB5
abK/JcdNRsVszKhE+xlNHeabVKmeuszJh2qBH3ayPc0322VDOEzemRzNEZAhoKMmvdoYAzyMi2Dj
oIHB6QVFuUHPlfqaFgitiMlqng6Q+w+/4KmhB/9qfbIoAmqR0jQx2mR6TVp6yxW7GeZOWxzawMJ+
ZnxdE6lKHjIVNEpkQiQEqS5JIWuvbY4vrs4BJ+nHAZ4T3rP7U3LnyErlJ9LAkayNR8barODzFWdI
NSR/EGk8jLNoDnMKkz4sP7QydA0aJ7hNKOLMag1U+GCgc14lyZBeMNlBlKVodF3DO/NuvhHFPb42
3OuKmtKeHp9geMeUY5ZC1CmRiCEfYEVwgGig+hcwV2TXQL1/58htKxzd+W/ce4hukArcif80PP8y
wGvWbij0NyQkSoOBgOpNKAY+cg7yCabHiPkHpebY+IlgsjLOCvBpxHiZdWfRIwhFHBvjGW4xcM8D
qWdbps4G2IF6WCVCjIVI3eCxoPK6AoNBG2ZOb5tjtM31Ekw4v6CNLXtbs0VcmYor3N8LZwZoyvCU
Pv4ruOGk2cUi+QJGWsDTBoNKBfobFvT3OgJaHiW2xnfL64o+x0WcznmOLnbcshDra6aMUkDqDWxR
YOHRdekKa50klzkX1Lt9NZNOe7NijbMmhhqQc5+zics57A7ihTtE43oIZ4NWPRfHDqD+5RCJSQ0R
PUkcweLXbzD/qOAzcBNSpRQupsXfZFpZAcO2jjOc3Rj20CSskOVyGQqNRmk8vsVAFWPxO2gSN3Yu
ODCLrjeoECSTGfjOSNw5oVfmVCe21iIC5pPHXy/BYTwlLOyQJGIyF2Sx+YlNBiIgHJ/uc4su0vZ1
VIeI6v3T4vrf/gQR6CVCRjjOjI/MSgIMpGiNN6S4xpX859pRbW/eOaYTFeCREiF38ZjBxKop8wiL
2HmLrgeJv4An48u8HE5IaJ+EFqqo7LU4DKs1G4GHw6/PsG1lKEJqAVk5zjuBD70dkjRKPLl7aBPv
JlUlrIcFjwq0ds2FOm8w2CD8HSLwgqveteZ/dZS88DoQUM6cnjdNWXgf0hDwJTwLQ5EGFIUFZwn1
2OSNsBKtMJTIQCOh1sMzFQU+K7qvSMqMDSov54T1CBjgrHeLTtMGtrg5FLmad7IVQHOvfg7ophNL
pWt6nlKig5/063+PcTNeWdj2CrAUWsaNE+ZukhMACnnePePbAebyp3fBpvS+XQq+bEELxPAzQFMc
gH08MTmukRi/Dh9AXv9s2ZlviiWe0urXOaLd5MbNAtAJ3mIMzptc01OSBFqaFCOAIoAd+Hkxqo5i
ndbA9CPU4Ny4THCYTl78zRtKqcrzADJFoK20Jl12Moi3wttJtGQpMlcgXFb0xXsNQhvGjvT65CBe
5eSq8yZzJT4mvjNd5FEcItQqe+hXyTfl0KAndJfkskZKUc2EoyRN3VcPASjwRaJ3hnQzvFm7U41h
sSc3AJznCYZ/z1na17zajJx3pzCWQ6ndAi8iwzjchFZcKNHkafjoOURVf4W9ffr0RBZ6Nc9RhFjV
A5xFG/SSsKqbLEEvHWjNNgepZ3AW0b9Q/n1FF0WJnzMZakCXGIYkArjarP9LX29TdHBImjgv0e7j
0fxQa9jsPeE+G11eD6a6uxCsYjoSQKOG07F7mwLhVoLJqXeXO6HMbak8wdVk1C03Als1S4V4iNfo
LQHxSiBNPaD8w4Rzh0jH5qLR3IqfiEYspecDbOPaHmRrC2K95FgS4tBnBQq36fiAuUQ/9rNFvazT
BJxU/XH4BuIYSQlL74Cxk/TeJyhvByfea3C30V6icdefmRbDOVqVOSpKTKUKAR/ndvDGUGm2+fZw
UEAsgFkRMowdhMIJlGHnfuBPO/MVqhwgfvcEG5+5cKejTYivF0SJw50YleS8Izjxy2Q0WHZcV9VZ
8bLdpT8fJY226I0QnFAmbfQkcmK/RVWLSBUhD47MllAJshc+OnJz6FF7LC8eo0HtwV1KeANCHM2T
ZLnmcPWusHYEDV4hSMbf6jzIa+S0tmyfPZNQchdYAT8mnafNgfnT7keKikiKu3NszSDY7IdWD/7p
mF49Rze7B6Wj+LIBLNZz2Our0pdek8wsHxtkVtQROrAXVk0XpWA0e7DdYhaS4YcYs5zIu/ieWguh
by6DrkU9mET7H4Mv9YREumVFxUcadUTlFn2CvmTlHHR/CJFd8GdGNirc8zIKbyTH5RDzO9KxT36x
HtpgIv1HaNQ3kjIqFj4N9cetLC3hUm/p+xBf9jFNGR/HX1YBZn77hsMPiSAEzfW9yPYQl0UeT+4O
ySTX//yQox6Q8vEypbfQtw1IT5jiLHdCDvir/MVhawZaH5PIqf5SbWNY6LFwrXPM3ZjWQAP6RAw1
XpjAH/unwKIY0amE2Dr3ACcMa23gbuqLjk5TcZN5BL+PIJN+3NVUgrowM5arGxIYnMGyZiToJ8dg
T546fabulFTKHkirepYI9F7G4Igp7veeRAyNljz/gkRhbAPTM4I5wHW6JaLo+1PkkoFhBA9GtCYi
BxU8CjJy5I4eMs/Etkxcw4csFZgH461XAWDckWqTxG7pe25pwdxDVMPkWEw68/cPAmqHFE9XYipb
hO27RzK57ovGLvUzWeaWRR0nyGIxCXKf8ZAaMBlmE97ykiT4FUInZX3uBXBnUMFQD5F8NzCwAyCI
AhHU2+ZA1ozcmDwAXYVpSwcWijpaIScNac/NXaQR8ECpbaTeFnIVYgeSSlcodoZa51oOuWkl3LBa
I/jcfflAglvCP+mLlfOpSb9FC7YwOPcoYYPsV7W4NJWtI4dqhI0FD6hEodGb0nZKD3R0x705uZkd
d2bStgrnz84KiESNtHsF6oDlxr5kN6oK9FuY1NdcnMeipzoZmoPtu0/t1e0uRAht4bgLOTBrNbj5
y4kB6c9bxU9wLiIMLDwvHtUHit3h5HP+NlmsHKQFKfsgWR7njaL3ebXPaSt5MhK7R1Ulgz0TNUS8
2Z4hLZErmRlTm6VGYkrOI5nvyUtznwsMPwkMhiui0z4YR8n2pNRIToRehi152JRo/QgeDK+D76rU
EFjxJz8HD/MQyUs/rdWp/IUxMSuAB+FIRskPM58R1TWki3+hZfpR+uaPXWXk6oJCGyvVUF/aVd85
DK6UW2Wy3IOGTlIa0ZKkN8fbTISSu79cyPU8hCxleAcY6DKd3GvKYH5Nb4oko3fxSlFyorHJQvUi
WpjQxTzHLRzv3PpIp4W2ShCM3nT2wWcFINzbi29grfkIVdCWWLaRVZcp/KXVObWytEt/hLmxSG5V
3m2M9/IjuHBck7nv44lJqwDHFFLSby6SRR0SLJJ1WiGo8NmYBjPMPrctz6oFiNTbtkuzhVoYRMEV
E/Ah0ayGf+8G+3LQOoLDdHqMPRghm+GMy6Y3/vV9KoqIRu6Dq6DBKzFDlOeoQTn2UAxHfvSn/8cI
BI9QRZeLrSbIFR+nCppbpDo0sCnoEIJlv5C0U2G06VsKXag9pKZG+3LWOPwUphim/GPpzJZU1bY0
/EREKDbALX0jCiI2eWPoUlFExQa7pz/fcJ/aVatW5MpMFSZzjvF3Q7J4QK3Zc+/yQPQoRDc+mSWo
CMBp+IwyRoAH93d8kXwi05VkSAZH/tWWRvfjRbQnsDRkUu6QQnCNgDBApo3BpURySxP4oCN+hbCd
1xMWJ9B+okro7qm8GTY4RLXO9M4gyiTyzQFOZFpAeXISya0VuHeHSJhnwrwhUBZbEVAwUgLN+rZo
gNsW251YzmMGbhKXgFIS/tsyGN5DRRsSSDx7woiCr4QcBQgA0j2wKwFPJ3vIXja47YAYcnZGDlIT
QIFT/MVZD/yHRfLCc0Npz9MMKSjpvpImbkV8hmV6XWEqw4r1C0p6D8BR//4eA3K1ieze7eQJgUnl
qSeWinnafHYmyCLwnJCpdPS12Qg7HHRY/LTnNMHAKUwyJGGUXT9XGBuApFwGfpaOT8a6YZMvB5aj
mFkUER3XomVuge4x9NOmH5clUjnSMe96C+bIArYhbM8M5lkNUA0fhFeR2wRQLHmMMbxAGhU4w9jv
yWQmakOMior5nPxJF862ijXatblCSEHqg2SvcKJLQFMvO5lv99vl5v/eNLiNn3XpTN5ex5Kxhqtf
dtfZI8bnZ0+DsjPtak8uBHszqgSMJPQuVjGUhAwwzdcXjrHxTh23bfZXkI2A/5QotCrNZs+E4bxv
uM8YTPGefAbPKWos+Fgywv69Zfjx3SZJn0eLgYWLz8CSsbfEvHHKDBcnzFrU+bKA20Mkbt53KQPz
cH9crfFWxDUmun+Lea7IQvpEUFqAfxbrisnNjLWwO8Trn5mHcoNo55cDtTBhfTYQMY80sexNJB9s
EJbQsDtkLJPTKREaaUquIELzjQ4ihMiAncHx2lTxlie/JGTTYpMtXBL0OaB4TGixjrApHmN+ZhD6
TDDOLW61AHf47tlIJcRLtDjsvj5xWKDzPqUDaZgL6G2wO1Jns4x/QCAhnjvih8j1JlWQsdIRJ/au
TfaAS/dtyQPq9WIPPAzqbziseDcp5Aonn+yY2E8hU/E9RtHU3yEUGZ6l2wARpf2F+mPfYVgLeiF5
v+h7atoM2fj6cHmAqqlvc8NFss9GZbFFn4cUf9Bzdtre8OBIthDHfJvo5wNGH5d2NqKmpfS1Fvq/
JcnN1Oy8AIQayznHt+C0Opa2t2ZFwF6A6i49MLsP4QKQp+NdCxLSt+Pg7k3Gy8Xb7CfjnwKRZ5m1
T2+kRiBFIWvD8QxrHJRZZw0RnRFHJsU0CoaM9g0672GC0r4RumI5Bk5ANISYph4TGMZ7pxr57bfP
IR+REwli70PTwhy7YUVys4DEdP08RVMiSAfz2NXcEZefIBuM6L5FZ2veAwJcZdCX7Kdt/iB/kY2G
gk5yaOZcMmIsAwm/p0uKyJ3hxCLCQ4ONPaaTkeGyp5xWMUWIbbNJ81iE2RW4ZMfGToWOCr+IZVAR
TYJUipvjevObYWOhtWMa/OJCM6Ta7GFSKeMiJlsAZjHOQB2dAVIugoNl4BSM7zZgvhZBwSttmmUn
YjAAX4cYA5yV7uYluBq7H4egPpPfdAavJe2SVdOvzNEtc9ex/XAjf8dqBF7xVv09I1GI93HAo8NX
kMn0HrDbhfYxV232Rkb/TW8iFYS4PAESMpOYeoO4tZhSG2lM8PfArDuNMg6JfAilMVxGRFtzT2yC
FyTXpcSR7moqiScnx2W2FsdxktB+CZ3NpALuhDKaHygTrw5z7f28RbngW1BtjKEFuyVyj5OStLib
KYiUD2J80qgdabkgZ/v/UByirEbWDpHOnVbJQKDPkFNyDT4/62czSCTLRvtvgIh3bzQNiPUJ9Xrz
7iTggzLep/ezQnZoyd66Sl8xvTrt0W/erUxaIPuLYg7gPorcWAzop/QHb32OztWadB1KlzeWx8ie
blQykeBJF5TImQ/Tu2PitSTaktWnRKT1z+d14bFqVq2wGsyZ8pwSoI/kkv70bnu9kG2T556sXtuP
o2WK+JFoKDblKfkKcKegktJEarUJTSIRoVEPhNfEN7PbqTLP2cGqx5zNwV5HNFkkwBC41swspH1C
zkbBL3HEDXLHB4HgeZ8FT++Qpfz254KT+GaywWmp6CBFTnzjvE0ZkZLGcRc3KgFkxC5ITywA8pGR
ID5htixQtkSZIy8vxdmNUIbT75NKLdEKaXQ9jtaNz0UguRcqVIDQczD/e0z+3LlmTjV6XSbZ8uu/
yVRGykQfUkXKYL6f3J3omyG42ok9+rllRKTHjA/qPD65xDJF86XQbXKTNi0MDialhU/LIHrKzxp3
6RHMDzDWAR4a86EV0GMUlXQsJIX3cDoRiUJXMY0jzOTof6U7WeJeQy7FP97XAvg9ZBuIeGoFYuFz
awgFqEI4wBiqsNLnOZA8ygg3ji542vn5P6EWJKPqOozxtGwU7On7pNVwu6RyIKCOeTqwMSv0Pzmq
ChBVzgNJ1xs9gz9KBsueSycmeLxIEkRzlD/HQ6Qo6C09NJWTo2OOE0SUiw71JHG3MGgAs0SlSJkD
QtQ4mmlPgW2prbJsOQTc+knI7gmjCR2FGyx4o8VWZtvT+8ciskroKjl8FvTidPQEqu78zbTA+2bD
icpNldsu+Y9zUgCDEWm4FCkw6IPWWKQL00/4mPOd0OQbDkaP5oP6Nl94ChufRXosPW0EYU5MtZsC
AUhlp9gUSqRATJFecG3yoUOlhyz7RqEvbKc0YxqRuZJBueq6VuXs8DqGJvJZWXHSKfNwkS8iCWRH
n+eQbZ2sTTYsmcUlU6dhGaRFZ2ujTGJIOeBHypwtMgSi+KzaHMMOz2x7QdaEq7h6x0OqQJICWW+n
p8t8HP4Bk0Yyvd9Mm4/WTnqUYy1aRquX7FpLcJ1N0bZ24Cjk+aO8NXVSyomAZlaRiNKXsLOAuh+o
4PdUVBmii+nFM+DLo4f6Ibmt8XglMHjdNsUsZQ6nEACLaGi13HN4UlcOJnL/MKIEMCa7KS/PNni0
KbYcp5Y8kUMP36AE79+XXstGvaboHPmQHQgNy/GHodMA02RMpW+cbeBrHY5pZCErNidb+pZ9KPU8
TDodqdu8sisiMmOEtBLpyNuj4JIekXp+eoooUys6+55ZkAPHuRC1F+yZZAoxz5u5PS/vSoFf5jsC
RqAdBPQy722n8u4i3SlII7J2R/AHqx/BvzBufYaaxtrYVx8GBOZRRuRIwfvLaIG9YuWLy9Maduc8
t/QYFsUbyBC5/Rz7vPX0/E+CSIFZvA+XihHt9bj34dPN4Hvpid70XMViaHnJPwVNkWEx/bYBfVw4
XMF0Q4C1MCIp6KOfMRx89bIfV2s52g9ne0pMT6oUxLUyFSUiX735sEfdXEbXUvBnjEzBLVpRalHS
LCkKvUQEvr0cHsYW7FUWdPuDDscZtP7JcPUi4aLfCDf2X9gVaHKo6QkZ+cPVXdEjtMbRvAtQTRAd
+XETTtt4I6uhQ/n2nfIwSRHJ1FpgiVvwdxxiuYzAcQhYdxjpvWJwDfeJoJ47S9LN2CZ5nEY0ebSN
gRSoPNzMoAGZpdTyxr0xc+IcrzUXMapM+RWZV7pDEATW7NNvEA9H9u6Lk4j0e3RSonSJR52I/JA/
YmehUXsdW8Lv5qeV7vHdc+LZCWLcNPCguwuCZdYtUv5Bh91ddHU4U+O+9HcyNenm0nFo5n4iLGz9
j4rqbS/D/3+qaQtdGCsCGVCNrKRKyZDeoeDieKHTp17tUt08WBYMXkQhB+vHXRWlGVuyxYVm3lbS
O9v/bo50xYrHKZUxYze1p1MZygODCRaITuztECyhw/469ACVgF8fsMcpGF9LA2MbTH+CNyyqh9/c
LwLir87xZhazFgM6YKDx3SO3oLfK31AiMi0FqQJETPobW/sTIhHJztX7JtwYy3eGSTebzVZAKLvU
Bs4n6EH8iniwlqiMTiviVd//XlKAdMdWSqbQ/uOhjz5v4c1rCdUn9AUNGe5FldWac9eYzERFQDnl
AkRzRJ3pgDm3rcGSgavsHJSUfBMpSfZhxr06d/iU1VymhP3wH8LfdrISpW6N/z4rg7dxlii0KKb6
4rSyVj1IX7v0H2MqO2poZGvTEw8CMMUk3ZA6RVY0Z/PbZORGSH2GiHrO2RzZ4O6cIfyVIzGNiR20
6bcpYWRrKOyoO6QT4gwhquBiTu8hEGPGzCiOGOBGIiaPX6txnuRgRI8FrxVcZqC8FWkasHtv0eob
C1LMYShY6MQjWtT2L1xzrj2/uQxNXtbk6VRgmA1HI63GB60f065ooRmgzEFJtZca3R/AD4XPI32V
g4LKQWi/V8R0FgLlbILBMxTGcO0GnQDl6c4KgdqkO6Sj2N1nuAdIm0PYh5IQcKp0s927sTv4ga6O
PjYGpebfp/rZucfkUGTqUFvUhLM73eg0Rbf8nS/JyjcGYJskXsE+zfZtzqCgLsh+LQcE9Td3S7+E
e9XVgfdKj5prWXuIzU/T29fVek7VsXujJuyM+vGTEVPoXobfuR53Y5rbaZu9VaYsgGMfuhKIC2Rk
nAYUY8UDNtue/Wu92Luu8wOiVkztC9yoS/ZpeJE3f548lUwmDOy9MV4DcLFveHg4/ZGKonR0vwVF
ct0sVURHfpeAssrutBxFc/Xke3Dve/89+yJIu4RF/O167TPeueAZQtxhguyfESiFz5k+qLFxT+8B
/vZjB5mCsqjocY5eW3U7hX/MiAgBnVWv3ufplrlSejcWz8HVnsH94htPv+QMVV2GSLQV/wAWyoi3
ATrp49dXInVc5qQ3nCATVdICSL3rxu1ASW7xpeu/2D7+6twYNOEbNCM57V0lufOJmkB3H5rVOdMY
d9JW8kLU8PZORXC+ecVfi+jv0m1U98FwtJfTuXo6SsLozla9eg2Qi6tW/+AeDVcrPdwM5P+dVfdJ
eaI7T3xOjf09egUTBFUHT0W5fRDdqzoXAgSBRrsmvDUcxLXrt19+p/RgJ1SrNTPoeWMuiNG39BZi
7qNufmtX+3g91f3MGhqV/A4m+XIIkII7XNQfr+v3VYeQxBv2Zt4rV9/+Esf2to61T5D+nbHgb+yk
fItl4N/AbiDGDkvtWo+/7tMFisAaAJL6IsUn453yK0+jSwM1flTsrkE8mHP76xOy0YJCsTtBPy5J
qFRhbcmbcduNtWTXHrxH3Ts5C1Y/LSePg/2d86W2bbi9h1nqxLjsJ9yqLiddIClzit93lOjpGtl1
2ht9YASaGTqllfOvz9zHevr4MDG7M8Y1+5yxpMCliLse7IEheNOkyEz3Gran1gSRf3+kqxY0rJJ0
Jjx57Ga3oIPcztKmnZdzfblfsnTh9nzKMm2KBz1kNkd+SLs4G2u3YU3NPrjMU+Te3dEZo8k5hxi/
KPazh6rHrFke+BquzkuxiVgqUTwa3ITiX10535793ftGzyagrnd0DgB0BywEr9H5j/t2O9KJvPB6
hDgpe1Yz6Ls1BOTiFp9mwivNiFzAaCXqW929Knb5tPsEg6hWw+fBFsjTQOAgSjq2ecIZNa62DTlA
hsRLtWqSVIl3leBFu7ja/MgS29DNORvOvnIOcJdPVIz2BTn93b50xGTZedtnkMTC3l/dsgyrVrjs
Wm2UvY3z/QrT8LEZ8OcUqy8JdAfrMQE8PbQc4mS609MYROEwPvhlUk46lXu6u0CGauk/SY05hiXB
xm27WzklobLkvPrXU9ABbXv32CvNC8KqTdWl55AwBwra5InRw+uDiZZ/fr5ktZjt9cV64C02XxCb
nkKoIz7LR+3oQbU+vQhmsQ0IutkJ5QGbAtmnS6ckwYGcntLXs9a8Grbm16+Lu6P0kQW033YLbWsX
kKA0rAKTztVSTk57dyZiRydf0LkzMUG1b1hC+m75cOu++zw7LQzgqn2CQNFRLHh8pdPy+4Z3ZPBV
Mb8YXgMjNLpR233dM97AY9Cm8rYvus9gpqbntCp3md3O3gVv6LSL/MdmnvLHKSZHSKm72//X+rja
l41H1fy6x9w5/3D3n9/A4CO3ww9ZEx9X6bqHxtMVt9D85dFtlz5DD5uHV5+882H2YrW+3brrvltA
cY7ad5g121P9Y9s9vr1jERqXUG+7r5dfE7vpnMZ/69PHLog2tvYv85FNzoKoSbxDW5zWzN4mz20k
DmWSPc1jrL/M7cGDkqFVJ2Y5dgOXzIM7xDt8siVF9pfpMI5D+SzAGeQTHDA9m+TWgCI5qybhSqZM
zTYTxKzMXmKI7xcIr+bIASv8huDEIPC/KiYFvsl6AH6HCYL/IWhW/toAocIBgBG3smSgeQPzX7NI
FjK2++sMWbmmgWSdDoAJm7kQZzX0522YG9Mhwg9UtNhb9nhUhwyGQWNBhbb4MvZwgZCQ+vGZ9pjF
9RnwNnkg6YKUmJCz2UyEJswd6C74g3HwqFAcg2fONPLtlkFlasJ4YkK1Rj2f+CO5ehP35KwLTN3j
3skcYxuG/6GhGAm1Cnue4SuaQAtV292uu66RzeyQT+oO4a+Y3yN6TmbJVNQsSH0YTjrseQtmX1k1
ChtSemm9JT13V6UZI8UFz20aLoSSA7jCnLDpnqIZsnxvxvhnaNbRFRmAeC+udImUxyvkLuFQinHv
PvfeY2/7xlyOtSEhIQmkCCVdm+8b/jcnkK+PP4vtqzb/Mb9YGnFEoxSf4GoH0t0SwjK1gUGIJUTX
ccbzvByLc49+jH8WjAAw3IaXKx4O615Skn5zYWmByHo1EXgoeRcTtofu4oR7vw8w/CGs2kWTq2/E
8jwu0sJc9yJYRXOChbQ3PpNoaTeooWq0xrPBHgwFxZa0ZyHS19DaRTKQWSQzgCuD7RaZWREfraWP
5Zap6/hUfFBRPoNg+d54q4yD7Yyf5H+OI8ZOUfq5gvNQ/dPVzm2Ay6MPSQ/JbmuLdNMag1+AR5C2
H+2yy4iLiWbkX7J9+0heDAf9CWg7/ALOQSATKbkyHJc+wM404rHB8gYSCBTAV7CcxCTTV7k91S06
ajqoj5BEhDACJy4XcI5tE7J8urnPXj79sp9zkIB93LY61k/rMNotT7Rr4tr8PTWSRJ6m0/0gmr9d
wJyGGh9OG6kucynkSK2xJ0Qb9RhPN8strfx/uN+ex6uF8OVrDZ0cyTWw82WmOzRfJywSiGtR+IpB
hGnaHYSrC4s6X6wumwcjg1JgYlg5SFawNQvu6yUbeRfZ0g7uxfAYToa60L9SdWYywgf9oM/QlHn/
6BNOCQmnVsidqcj5BA6kcvbcSk9UM/AkgxEXdSMzOG0diy2CxSlES7L75UMLAjyPX1PSMMxD9Md1
OvJ+UXs04SbdhEUhbJiAA5c1hiGmcIxp9+aKGU+Iq5yQr+PGG1BGhDniXCK3PcZMN1LMNhvi1RsR
DkepLsKp6WfMp8HCu+PakPJOX/4xv24rLIN4SmnDtbeAo2TlGIlB2rQk4ErwO03ilANHgmVwArgR
cJiW0MXRszCIGEjWEoSSRQvtIZazxVNWjAMXKK6X9LhGG7MD1XfQ7wwALIFrWiOus4WSxEd9qd9Z
qIcWmZKLeVQxQqS2vxm4qgaYpsbTtIkuE6TexRO9CCLVIYMVRLOTIUChTYKXpK3z4apuw6EnbjvH
ZCNnvTAcY9CBUhW3lsxSRuoh8hxo7h0NkjpGeG4qV7ConUjBkKneBYT9YFQTlID7IPlO8zIAHTo5
+mnYgNM/7KJlntYsmittlQlU1kuITz64CJoObpcsaDuj0oS0cj8Z65HmzquIwyLU8U2c5YOwQchG
e/FE89XGF6hVtiQh6SSwLFbQ2fmFGDhwREy+frgSHF2Gc86wQDHLAzlAtHd+QoWmxTUjFBuyVQTf
5Va9sERo4IUtus6WpKdAXHfNE7F1W3XMh3p9/OfRXV7ds+JWD0+9upeudyXyGSOn5mhnd0+szNLX
T8Ht6X8Ln4aFev7eBYTRl9bp4t/7hG6GrU6gj68dnw6kyPhDeXvlx7u9Au1iyevpBLN7D7idj8cV
Wl5Cg3bj6aIGIjEY7Ws1LBF4K4NO0Bkp2OT6BEpMloMiuT9J5DD8y/Q96KdqRNd6dr7bY/Z4OtIR
9of34Dwl1ydrwnJyHGNe7iQFs1wpeQ/ZfXaKKNdaRLomjw+A8D7t8EOHjBzqaTelKi+3CFH2Kb0X
nekbi0vXf3oaM6/02XPbXT/wMF5RpFi8b/4Xee5xtKR1Iub26XLFnzlFMAVxOz7n1whR1BI9wvxg
WFrh9VNaBvdKlPsBN8xKRBAtwJyWLTLYI9y7CWspfM/PYU7Ps+VCABrcjuQ4Yw5zoXKAaEn+MBvA
L3YlArFjiQ1ms7lHj9LeoFzkwTz8ow9JdxoO+11PJOgIzxQT1BOJN4DYG7U8gpi9A6pPQXoUX/rf
6snOJcNzACmAXDnyZMJaJ+EE9lL/NAqJiyOfj6gU9kwX/R9lsikV+xBPHsHM9k/7TaJJlFlU8FvE
CoVuMqktwywp0q1yi2Yq0oRsTYkDdHWsqAQ44PQx9YW4a4H1gTyRoqMukSJqy8AtHDbM6mWOWsYm
q/xYy2WUp73FDjbOEXUjoz8X296dsgP/1GghxzwkoVhwLVEeRFPkFOgJNFsFuIIXyB9YW9L7TFhI
cEzMR0CY0Ghiu5KxZaq/O5wRuPALYGBXEB6i85G9lYbKGfw7goKPMCaWlgdSSszFjnfGzsYggQxr
isbBwEsLG+mnrWG6gcMC7oP0CUAR7TkrDJncdK+YQGDT74hk8J+vlN0T3J6rxHRuYi4QkWR4URfI
Dg0Pbh3+NIdB8YGstJrpAUIUCS5JwLGNiZXRWnegLh98WDWvk1X+JXmVTXcz7U1gvvM20y6Z2VMx
WYCNgBGZNS5d6kCqCJaOjfXv+/NB8AA2+KHOOXiVio7zxv1G63UbC/ct88GjKR9gAyAFPstEOra3
0xolZBgm17P1D7PSgrHFN36vT4RF+oUOpHgDjKOSJRdlRseC0uUYLATeByXL5EDnQ3ub6AFms8ua
wNqxoKFgfOCviJNDEvvaBTjub+YC0yepDFw2hyvTidEyZssxQEY/fQaldGnFWMn2S7NKyCt90nBu
+thbpnpc7Jaa2+zd5ZgdCI0Cr8HZ++SxCeXJP29q4pX2kEfx031Zat/G8Ud9z3ZLHUdUWEDbApXw
6lKgY9QoCeyZtoLH7JRXPa98uirJXSxpJurSghFWN7i4aBLaIMngGTfv2PeUI1Yczsw28op/eXaj
LqOCrJ32M3i3XfZXmVv28bHNwQxwznDIopohlYMbYYWPcfiIpbhEFAJLCh6KDWyjNI4woFQb1Nki
1c0qXgKYzi2HM6dE6f7zq4tCepf27M5kEyGnbUk5BjiMS0VSNkGad7aGCsj5tLDD+JFoAXkp8lCg
bC7AulirWMxSVz146FFfpb9XEvOxFI8shw1EXrFC0rHc7hk4yrfyDnWgZCks1RZ/sKJRe4ThW9Qp
UjykBgwKsJ6UpwdbANC/xzu44VjBsv/TCRv2Cz/Rg3rm8faWYGkLY8DgAOzTbdR/Zr/n6grZ5e/5
8u+ApYReYF6ArjModb9t/BZQkX0lY903Yi3Vwge9LvEa2N2Q9JxcA18v4B4VBHFXKuFZARFixMR1
LW4vHfH14LywWBt5NXuQc6uAFgS0kirY08tvwAbSIl8yohl06DJiW1Wj8q8GyjQEU7qlICxFY54x
b0D3SCA1E9qlomUftW5jCkV9vpwjPbYKVr9wx2nf2fDQYZeeIfXyMsoWxPysF+L0XSn3Tza41AZo
GvOSTyyUy81jsxTxFpe8x+mAQssWQxfqbDiT44GgTaR6Gc8Qx4bDWBJul22AN/g5nWGyuixggVCK
s2R+TiopcolhXlqtPUINSr6uiRwI9x+2MkTg0BCI7pCfNW6iThqmSsM58SDkOhyD/Oo99Hb0pHyf
857Y5X9wvOPwtDN+mqeYspiCcAAuC0n5HVE8aWYb9FOh76eVVTnhuE/anUrowsHf7Tmdu3vIGJMY
1fEr7Py79twHGNvYQLPsqz72vTORNbp7Dzi/J985iMygeJg9zXmSFhgxb4TKhekV4euDvL4110Il
6aevQR9lSFit9j5lAAa3c3hCshFRLgyuZDNG93Vfk7EnJfUF2wOpcNaLmR7+PVDSe2MpKTDqgE3h
6cl3NEi9/UvhFbwOgQlpOzitOqPL9IKlHwxkTDnTPYB8Uf9qWXG1ngM9VlmTqIdASipAcG3UeBVQ
uFXlCspfrNXTcqBkvIPjlG3pJOHqMFhYkBHx9igRJThFi/fDRZFAaaKyeYafyiUDXI2qPDwOmuCc
PwC9h18kqSHH1t4HKeVZqEZ9GNfztPKLOQDY2S/G+6wGCaSgWlC/9FM9FGBLd58gmv4+Jf0GiDVH
XELDjhf8qjitVZnvx1Rjx83TU6Pdg6EOCL57yQUNJx/Zarxi3AEpH56HWgoFtv9aj/izR2quhfu0
GVxdSniAMCUrc16QTFb/8qbgtfawiWQy+Pv5YXwPe8nZaROqTYBJ2J5/MiWpp1Woj4UfuJTBlftF
AmkXvVLXVaP+sJ8u+RluJ/UVU3OUAdjm5DCoqMIapMljNXjNEIauCIqJ9ekjIAMm6bFgamZrTcu8
ZnQJI4eJFWGIWNz1r5SYfQDZ66aO9dgY0OAZg97o21gGwbnVsAkOk77bDKggfeB31sbdLAbMUxwW
mQYkcLf48+IztmbAWBGcVZxDEUQIuz4FXGdUTXqjChymkjedGn4V8iOd4IMMMWKFkyub9IdEAKFw
w6XsM+DZ115W0w/ZULSL++Z84e0IXNztejVCcsKpBgga+umXQBnDaphO/3WMwlsSoN6u3FL3WUuG
SwnQpjjmDj8DfuHZYixDEyrZ8mZegSvOXgfgT3PPfpe3x5IqCaRbPbCiqFyWz4ac437HLEgCmsEA
mJXuqkFb47xCAqB2rHbbOyRAh7orsCPyxw3pDEi7dZtC9zCqwibArqaF1/hYBMe8z3pcklo2OoWP
lt2OjiXYikNQZNm4S7/HbnBAugQCwjNOVNrHY133bJ7WSgVj9IiHovk44Ly5ME0igF1AHd6u3QdJ
oS+HtUaxz1O0jIEB7jKzhRopvG/AKb570Bn+fye/jF6z5dVrXT0cX/2rI1F9I3JoYGhzugD/kxnh
M+U9HEvhWz66+5rBVEAGsC6Y39F26XjoZyAwKhSshQVSUXRID8ciw8/THuf0WGxVANTYFb/bqnap
CY6jFkeKW6a4Dwmv6FsHWsxknz6ZyPxg27/FtdeK8M9ToxcjWuycfs5FxEWUNhspBjkZd9MSh52Y
2EXnJ7s4vVyd4xjDYLtlapSMF6eALWyGRRET61NWLDUwAr7t43M8U+jy1+PIeJmvNWUuI2KV/47f
Oq+2KJVHeG08nla7H6nkULXWBIVvpe1szbprNkUU+Fn999ye3Dq9i4eo5bdmHFo2hyFH4ge5K0Kk
lPz7bemoEXaYI6qKuy9DUGA2naf7/kcuBGK7wuUHQ74by51Vvu16KPGI8CNWjQ9ILLkwzvQy+hhL
Ed1r/tgiu6/CExuDIa5QHK3yH28i5eLlfLSzx207o71cV397LHtcFU5gcb+ItIhOSZ0dMw45wWik
6pAISQNFZAS5yngSj5fht3x8LQEl4xso+kP+Jq+OlKHeimOqFUmgNi/B/vGgPeyTbt6fseHcR4xM
WD+3jBSPbvHvdfkFdcx9JsENHBSHFtEe6zNBNeetYsvXOSKjFuiAYbeTYnYPCZ2ZNo66ew/uDqmd
MRyIhEouZ8uoYROSO0MQ1S5n/sVwT7AobRL+Xlkctj58Y6tiygqjZfCmu93ZjeSDiCzk6GCXSIGr
v4P7LAI+joe9dc1rczlV/HwntBbQLB5fZzUk1d/NwonEnWOAk92K9lxK/qG1ljt74wrBstfYNlhf
LCWevJu3R3wmt4I/t6wY/iY/ym+AS8N0w9CW/R9Sl23t1X+i41RnasTH6q6PYEVkodrnXCSL++Bh
f8LuH9026U3I0mgrUemOOluipSdYnDER6XNJS4Mb79KbFDZzf/qME9vHykC+u7BrGiHaF3pq3AYj
wGcXX758ZxX2I7xPPu1HRcnJuC58om1rT2VNGcI3yIozbGUj6jd+jq8B4YKyXgNMU2aXC8V3yXcM
SF6bPdIrvx3e3eOKEQ3KhDa2ETFHkqOKspj3qNr6/DPoUVHVacX663KjDzWv1MxwtVHoExtiBLxw
VnnnLZ05j4PUyYTAAxR2AtbcWx6wdeWVccEALB5CLq6APWzdk9OGz8CFlvdVyfw37BRIt5jhQOIK
F9JThw+2DkTRd7uZS16sZFixWMI3X/5OEbPzNN1iJWF7YG0cM505P8AEf/zRIZqJRkxfPwnUKUY8
u0BvVGIWcfyWrABxE9ysV3Cxm2w5Y+f742OwEZFVOxZvxGVt8EmVTZkf2MTuyXN42rwC1AQOrmVL
2zBCaE2vlIlykqg5mk4OcLl9vwZ000yYzwOkt/wnwjLpRal6nLN3RxVgsca5cGxhJfg6mFh3zVZp
M+dhwN2iHN47j/iRU0dyt6CWKURrawnjeCTS9cJmTW28ZJ6ZzKIUt6IK3F1TP+PxRuHPhsOt/szQ
Z9GUFC73ZN0H2GMiOrtMTFj9qHBByu02fPm4yOQDqwVvXreKmZhBqKYR7OC9J70fjmC4p6smYZD5
XZ1EmRhJHcvOzX1lB1dndAn8V/8xOI/N7W+PophbzBbtPnKJQdqyIZI5wz9T93XZ+tl92mytXZr2
ivJ/Ob7wqp3gjTlXLh3XIGqxgCiy+HCAMj7Hityp0WtUcZUgAFxmOLFejIANUZYPqw0h0dJ8r1Yt
854RRwA6ybwLu548BhIEKOMN97E+ZMCTXC4Uswo6cgwh3j0D0vJ5NtmF2S8jJZFBvzwVXAUtWQ55
BYBHQ3y+o+usvaAyM0WQ2Di3CQyuBHwFoxg4RJaBuBR0xqmhN/xvWhBi9y7AtMQINdbVEfTjW7lg
KwhmqskNAz6KW5cKpAPb6kCDs90/+UMdFQcoH81CSy4h8IQo52SRxXu7H1DWE3FLRh3djOHhrJ/e
cez+k5xciiVM/mMdoaLGKG62V+uJTQJUVu5ozuTFtBt1yXTiQLH3hAduWAKdBc24+H0c9SK6bB5O
7hD8ifgFzGT79JNEgtt8nlJ/ZXmeNz6Bf8EloumkF2YVh37umHx9747NhLxVUGkUWmhUQyf5t0Up
eYbvGyJRJqSTGEeyU75MHkDPvcz3EM9xA5AjSknONJwPOE0kxdZrBSSK/YgvbMKoAHlTaUZGKEay
xQzyj9QI6I4GjbRQktZmevFx3mUvC53d5idyz2j93tb3IyglmWcQQXwv2UzWeE8KsDd+krZ6CYYh
+J+gVD6Llk2iDX/TZrtoQ4ziXRqgwlWOwGjHyQAiDHMD4D7Ke7JgcsAvUWPhu8OaaAl0ivHx7oM0
0bOifURIBTITThk9JtLhUJ/xSPPPE1Y2XEsZPqlq+Fjs4OzdGy1AqY3w5yo67FtlsRN0B4cFfhfC
GqDKjHhGwpdD/42cnkRYAze4K1I6fCw7pn6fXSiNRHCuG7QsqlTFIODLFmkllCIrHLGU30vS/YX3
maZ1LiAs74aYHmr1X/yInJnAgPTla0Az/H/ZcDiYtf8whw255KAqFrR/Hec9Yu0WEs25EWSX85Mh
fmwKOGsYADV8a7azHy+GmE74KkKhm+XLEpPh9Q+ZDtQtmV0iSyi8EL6zU+QJ/fLLyFjjv6g+wAMZ
A8Rzgg7U/E5bck5xIpHcLsIEgEeQA39IfFxlkovOKJIF+4DYDqpY0tjIToQX0iubK+lyGjdmZnPu
OsP+nOB3WjAopdeMCXDiimHh8zKgobklqub9dMGilS3OB+uGZyUQlyCM5dl9nEwvQWuC/paoNpnJ
KriSRdKCbNJYdRFpY6CNR22bgEfmlNM7yTh2hp8fhnNR8zUWWjIUg+z9Of8XWs1EBMEn20Cajtw9
z8TxBIVp8wbEbPMNZY2CZ10XFrBlNEU2/nHc/eIPOcgKPtK+RJ/B8HSCGQS1fMR4aagc8McAfRAD
dfFKm0EDwRgK9MdQcUBxhlJ0Uw38bjedbMxC2ER4HEy36phrxcR8YyGKFSLhupCnWU4SYfwLxYaf
cpwPrn0WJoEm8RDJBn/5YjLLcR6RPPejcbfCU/LoU6izSFJE8zSK/Mes3711PDH173dR4vuKWASI
QhTwPioqKFR8V5HG426xDZN3J2wAi3r3zFkrh1EKEigv/7YwInIblHCl7+2VaENblIHEy1ERU0re
iGRBiAoP1/eRt0+ddzhIPhgL2AzAmdijKI9gelw2QQlzZCHDQXIBa9FC7vBYYePgBJUHWjBDWcEs
n38LB9pfRI2yl0Hess85prP/sPUJ9w5PKW4yH98VuxkaBuBkfBI+JQvhzxxNVAqIK8GtkLJaYhuT
3B2mt/s4US1Lso+o0XEFCT+4o8iCEACAB+ZljCL5dhQciCI3OyVB/0segUwiI6AQGQcxV+rZxfmK
ihnC4M7t+BxsDOlwCwmywPHBEvJSLuf/r+p/gJdj6SPU0yiAhfc+SxwngCS+/rMLqsOTGeXWkaAZ
ZPFediMWzSEf2YJo+Ij9TOJQZVNLSa4EqUeqmzsOzTeOtiE75dHur3ky2C09oHj/ho5W6bNRs7uS
WynxXAM9myFAWMGvQMT/IHNyn9iLT97LKnR2UG0UfdI7CPzpJrwTjmCDyQAS1ItKO5S4haXFANSz
E64cxCceVP8zGo/LtUTA0zF75/+RdF7LqmJbGH4iqhSVcMskKybMN5Zus6IIKujT9zdW16nTXb23
y0WYc470B+ehE1b7lGcxK5JmBVNxMOy4Y9AzmS1wXhQ62M6ESqC4/nnhFV/k10UUbieDU1Zjlyvm
0Cap5u0Kl5yTApX7QBTDmMXMW/BxBFGT3hUJgAXVwey9sbjjWZtLqdYIFrjTcRmek3vjAC8lABUi
yOZAswRmLnJbowObnlaX6uuhjDmkomV5Spr0oAgh92PQW3HqzuidCjenjHeGaDDwCRDIzEUwfV/M
uOAeUE/glJEFHEYHJLM0AxRyjwqkL9VFPCX9eavNDcGCTRpfB4fbXkbslITCRL71MM35OAgpLwhd
4MZdD+KwaK3/UCI/omyOaBPtxGUvAHvPLTblEYjcIOFbYkoX7DVJDzEmACLEtoF12IO7RiVNAGLx
8va5mE1f1Nwr98fwy0CHYzbSwvaocOuFiZ1fjOtEAFEI33NuF76MPdRfxEs7UmTgo3tyCG8eamaQ
pBZwlmGzQXZUIITDXXV0Qnr3QBLhcqMpfBBdYUZt9UaE42+GhMyOujHAkBk9nsPr6cd3V1YgzDfc
m8MVyTMAAlESqJ8uAXnHE5YBEyvo3XSmhwPSIPIbYiuMr8OpRfgUxiFCGOBrEaOCgwd5CKIGT8b0
KsrzJTLyHIw5uohsdL4OPeSnKeppUBTQyAOHvVj4qMqJQzsx4hS4I0Wi0fIuYQF5ifHNF/TVHz4+
5ZSjGwGQwILB1CyBeRPSWQYjtl8sAUWhkStIkPpAshsQP3m5yGhQFOBGDKLii95WTIIPv/4glPsn
LGEEeKAt0O+Q6ogmNXG3cpGHJ4k8OgC65jA01kQpsqXucwvxCoiCkYAmaPG+XJegNTq7HBD4nWVD
KKjsO9NUwMCIocnUA1mEtNxw3XD/iZ6U7MdNSj02mpmTbniAPiLJJ+mHS1LFdGZx680eArnp6l8o
FyDNOe4wPWhMCI0j6D2lsMi6NuNZQin9C4vkBeFpJq1pWg7IP84fJqyBmYg2Yhtw9BARRPjtX2xH
egFibsteiWogSaysS5leCixuSYq10cF2xQQB2GSFz+wSwoToqMEfkKoFpKe0rop9ylgKhQrKcBSl
+jcsL0FgPemz0spx7NWz6eZePSr9vekh/zenVmhD13aEW5j4b/B5J9+KajwPVTsSI5i1P2/8e575
Yd4ME4iY7hQkalyIe1QDZE75dvwv+BAAb/3lJZymDNokzxRSwGzGm+Bd+IgxJDIbk9EzeQ7pFVoF
mOMuQDbt0F5lTsaL7P2AaID7gjTAzdCLWCMRYmI15ZGKU7rTrZFJiuHXGzVlZITvyIYBFYguhuC2
I9ZuKNmyfpB+DpjZ9ThojiTV0TEGZRVB+kI5Ae4wKQ3qesj/t/8BXlR9kV3cAPFP0dtOGatPBX6I
DAQIvI9FVfPAx53qAm9llst5KOw7cBcyUJ5ykWQE+phBDbIw1GvixbZZevdZb3kZW07ryxFc/esN
tf1QaLpEa4iyLAqp5m4q7wD1cDvui8E1o2V2LO94A+ammCk42LmXe/shlkrOuKbGRmcSBnQ7osPv
CzmlB4EonrpoxDFqxLdOlFCvEQRQkjYe4IXQLyChHjK7uMvMJxFSahjlhKDS+aM18CuhQZM0ksSR
CcsY/x+qSNRLDJqlY8JZxuoOOb9GHJEphamHuDJE4vHQVMOsFxAqbA/JNbB4IZJKvEOAkpQ1Uh13
TvwwvTl2NsSBb5C4ia4GUQtY3vgyAPG4XSUoKQA4g0MYwieQFsfb+Q1mO2O820m2z4h0PoJgSQab
RwueU/c0JR+fJQsgxeSGQtt+jT5jmiGikJMSdaAbJsi0DlyG7MTFFFDGNGVB7kaM066QJCHjACRo
j0hTTdZmYmzAgN0m7RhsVzS5pWjj0uqHBwJrkcIjGO0gbHfJoD+Fy1juotMNWkP7o8gaNahdoCjT
ApB+LkKtRFp6IH2YdlKTN1br6SJpF+j2kWpKKQeEgiJLVhfSM0KMgXw5pQS0Bghc/M325DGUEkoU
NDXauIcQ3iCAhxi+09Prjkghd2juASvhSGSstl5IaijYia80SizVLqUAFOG3O1gFPnrqHQ+z5NrP
M7Xiph/hmWhbknVpo2JmkBobjsHmOfeG/yz3mEBfdRFJHwZz4iAzS7p1Dcsx2ZINt29uGLYAOM0Q
HhJol0hDdkBFcN8kPH9Cbm9SgXvCAP6BliXYDxxeUGf4qO8AzxymXL4QzRkWureQNHnZOkgzwINn
dOAuSJPN5S2QRoscaifnPURrmqyK1PqGQA//uMzapPb9JbpSGBdSSYI5QxyFQisl49PHuxGaRnQK
+rReuFFUqMDzTHjs7kvYz4eQfi7KmwH1iGx9JLk65N0VJy7tIdKC/subC4wNuhmDdqAV4zQVTDGj
4hjKtEiHc7PYirx8hNMIFbkSfR20SdCXhhcPWoQ6r5voB3h2rnBJTwGRle7kJShDrcd/2uGPgr53
Q5ZfTKDXo6+6Ei0FiUexLkxkuvQHpL1AqHEkGdRQ9yNQ6CaatBMLSF5vOTfcYG8NI5jwARBjkWEG
0tpMuFuSXwAZYbd7Qu1f6IYX9SFfg6b+CT7jF7gB4iV6rx6FOJoUTxflBFoqHwcPIIISGRNVNfzd
kyQPZPq0FSuwoMQZQp0If8BgQ7DF8tEOpKV7Sy57RfJUBMTKu4cWoCRzber9bPDln+jQMCkKgiVv
Ik3J6CEHi89N4NA7lZ6eGUumRYKQTZZyepIwzOjHdD8uwYEzwHQ7ZBVku9QvgtdFwqdEPxiwl9Q8
gskQILR0Urvtm0tMpDqiNMoGCL1LG//AbfxlFzonGskPZ9aQ89QZ3+ZgjzyP5UuSxAidX8z6IBs9
7A7y1P6UdFBuMUXKBp6/NtzxOLi2SmFb4f0vyn0BFigATUiOH04ZUIL7FLlHvonaieD8Rq1+h+4X
2UNzMHsB8mjhesnTPFDY3EYWLUdWNSMx574S7c9TRR/H/SQIaaLM9ldZGCnBl6VOnhjGsik4lpLd
7k8N/YyII4IBmvQ8pNMr8ppZl0pd0SeiQSNEZ7Zsf96BVEjH1VXIJ9jqr30WA5EBK2EvR6MnGXWi
c8awXsMuves/qNmU1P/iGShTUQnIuOm43WXQ9rt8iuNoUbElOdjoNImk1speUPj1tyvEDBY8rlEK
cU5QEqRPPA7BsBBMyQkBB98jaD6LBVsIyIyovcqKJDXSRmTBrAEqKJpv7FkGGAI8o4WJvAAMY06S
2FS5p0/Aq78Rf+EYC5acoPOGTwxP5fShOieUpnFKhwylJqwg+8Mh7UI00uBFg3b/NxQxjEyZYuKX
qcZwmN3VUGKpXGoXGCYaqpwZrO8YN1jQ2SFMkvjf3tgFHS+gykIpBBwGpyuvXqP94xJupTHHDho2
7j5rW3izRA9JimkMIySXgFFDZowN3n13wQM/HKsghpFVz1g1RI+UbhcNJUXEVZZ/VB3ayPTMuSeW
MZv6QNNGUs/aJwuFf9FjAQH2ZxuL35bYFZDYUspxKTI5ouXm0kXjwQejkebf/83o8KWkNigGhTOS
VAqJGJAJPuCNG5l+juYG9MSYqsrbFOwzviqAJYXWJ8+RG+ZUYfVe/nCAPCZqNuQg3F5P1PxL2pDN
MRqOb3DsahlzH6lU4QDEoCV4m3t/s/nSMvLm9C3npLgcJF56of+4qRgw0HagCkAocRaKugYSAYNB
9Asd/wklH7VgaIge9RZr7u2taDoMSB+yKSkEve62h+oBIpVJ9zgjol+GDUW45QDR7txZH+i3iAXc
kDB4GmR+nNM3yv5OxEm8Ox74VeLwXeP7aQUuAkaUX+gb5RtiHx+lozJrABJEAaoH2w0pktbJ2a58
ORRmeiJwbT2AziaXlgCk4HXylpXgCkVYAvFMGOkhPF9lbEA2mIqqtOP8Is2575KVxhfCDG423buE
gk0eJaWzfU8ngwTOk7N4egvKvz/FpgQCle1ss3Cw+rgrM+UWma1nCi2FGcxy9uSOS/j5zzX224Co
6U4IUZnmmc/jmojITAJXgI5wY7ybiQ+HCHnWNvPBFpoULBnHpTHAEqPRW/C5xawZoWVAy+0Bm5t9
/hEdfDQhsTfftny/Hb+YkD6T6kRWd7VxFcBQXFerZlvhYYBcfk2XIH71rK8nhvPqMgEAf+Ap35xt
1Ue3Nf6isKsafNpePPoQmBvqXPrrUQVwzfnZzp2Cv37zAYPy2nlvylk7PrV6bQ4jWkZRBajp2dcV
ZuVHEBpAV9uFX/7CSwsVKa9jhJWyX+rWQxYLrBvfhz3TGr+2O4BRy6SDk7s4t5AGue/T4GHSBj3i
cOncF/TaCZuke6524yW09fhIWJTxyG9RVW5muvV5muv7OzOc8/RyA7g+48Fewq96A8+JWq3dr+q2
Bqf7sqpX78L/LL5xR/MXb68R5wCMRm9tCGjAXPD9emw2XXk42uACGvppdt8/fmn5RADkUU0r7/KO
ofdXbgfEjPP19Lv3OfL0NFRuD18KIRxHypAUgrHjDv4s4xv1iZDXwm3gLK61K17Jfci57FGBkYNW
/LZjh/kOZhIeSe1Cv0T1elBbETlI5mp6725FF76Gh4mnrvosmoPWgEGY5qLb/sX2NgcFhq4ujVI6
at7rw3ujKfEEMlMvLkVU+yyf02m8IFFeWCf+zpKBl207xi80Au7M/ruVn6ercmxkcbP3YkwGyDT6
2Fgrh78fqDt4M06+jvVi23GeWu/KJBZFUs650Wfxrlz+/vwdnKJbdLMi/sNOuUZzymchmpf4GfQa
wevcO0Pla8f0ji7eecu49e7X1qEGpdV7LfVLwuozGU9UenTWeox4zaiDX96RzJ/6bvT27NYeiY+G
ur08s3BNwFo3A3wJZDCDbXDhKPqyvRvIj5EOq6bP0uxgf4ZCugdIKFndovWXJRywtmvXLMPH3bOC
M7oLFlfnmoMPB/mv/3z0m0znyAfPJ+gVBwxHKBiIDavVs28Lsx8bobcSD6faP1uK9V65rYGJrS9N
KfZlwSttWQHnzQ2IL6+ptV49bq5+84rTsP3WkBSJO2dO0Xc9QH3g90rKsn+pYqO1eNaDSrB2Vkap
YYLBcWXa00JE7mcG7c4odxtV76edCNsAH2FIquc1yRn29dZoOzA1uGl0fm2UXMyocPP2uPGY3Y5e
FVtZ93pS2SXWTl2tiLWQuQd8UyhZ/zpNV/p465HOyq6887ih8pO3HjXr+ek8fjzBkT2Nrn30yuYo
sxTLtFPgomazqa3I7Ixtdia+zSfG4TDCfJ2l8o+HnRwNpFvYT8JKoJcrN8JwE0kkhNypyrrrmujJ
RZBln0VR1AT1fe94z7yfd7yXFXKKYQg91tUL/pHfOEW/C1TGesf/L/6P8abzGnJWQVq1hcnDda1X
n38doSDTjrEnFk0KnZE6KXFKXkViyigmZBRzrfakaKQl97E1hqjaqpTRiqRYkymQTjvxRzzBSBrF
H3Sxg22jFcALplHrRHfLia5PB9Pcorte09nWUx0ZPkyffw6lamOaL0uolsDOMQrwWlbIgHkd6KqC
4xdcmCa77de4ZEK/yTYw9v7u2uHAz1380tu9HJcemInHwu1l0H1yQKPa3HIMdmhQwVIITYOc2d5P
43JNuuIuRWLdPJOGS2mKuitFyshgxLh8vSznuHbd78knUyu3lXP9kzX9TG8AMY4UNEILjr+ujc8q
St4bRiVrfwghG2UpZG9MBJWb3nh/FeNn6+EfnTueSR8YkdAjnQ84EmcS8ZefLq6QFp1i11haF2cf
2Ws1dkxv2NMXOv7xzhKh8ztykzhlCfBcRKjqmpyq2fJfLbgzagMs+RTmerD86xa3ya2RFkTSCAF4
ETql2tRvmGJKR+sa9Vq5erqkQdmi1Qo6pwkJnih85geaTfBC6WSO8IgHFigsrM375L2PYLWRSneN
InqZLiq6zAL1Gh2ToBOgzwW+b9kjuToCtFg2yalfXosawLlq8YOxGhOsP/l8e1lgbfcundMxfs5P
1aRFekEl02r3UdzAYCwj37dNT3/1wbWgCZgHqNFfX/1mR9lW7bx/W1x1Te8E7gECyvL3Ip3eYTI3
BUUFOpN6g0Em+Df6iU0Mi3Adjqxroo/lihwOSyOaZWuPpNVINBKM5pD+AuiTp1A0zwNBphWAez80
cVkHzI7Bi6S22WPtC/qGsZfQYzp7hN7FdXDzojPHC0DQ9WWrzbvhMxqR4gcAF80Lmtl1BUyBXfEj
2S/89YYA5Mn+qv3m1wc7jFQRBEfnC00JhsGiBfDAdH+Uet738HETIrbexhHBf953s+dXVYX6QbJq
oQRTtqIb9UN9CUwEDg8XQ+VUDspeZgX5ucYkhCQ9zWnwHXu3UZGDVboOiuDw0bvP3OWzQMitC4iq
VhVdmaCd4FEQgiNQHUJyaXAXArzCpl7DsggAUppPpe/eYNZzVWU904FEea+aJF+rwkY7ZPgMhAuB
/4N28QD1F8AxRPi5BEzkuCLbRvh2t2en030ymC7W8NlPNNtz9wQ0x6nvkkK1VWNGUP06dNBq8s4n
JbnNtz0Z2owPp/groiq8pD1VHgJ0VGA/qkR70pq8eaUvnzGWhY7AkTzSxFMGvnaa56OTtmqBAHPs
AWEqYOLgl05VOwNyE8fgwKZ7RndiRD4Ezc6K1iPyL3gXYD9KB7zs1uze3SJ3tvchIf2lux+6bWb4
IY8rfJOmfIMUsNqsjNrZ6nu949qaMtT7N33ZYb680lX7umY4OIarord4LaReRj5r2RFfvHJ7HAg2
h/kNdqFMGg9noJPbEFX8X/jATdtqu9Fkgk0EvVIOTY6U/Qsf9vmL+kUEEvvZEqBfre6FCHTQ2G94
r4dXoDTsvNgwulfTEO/bh+VFDwixMdz8unBsEaSOz8M+votN3K0fFU1ozpDrrqAh8z4G92rKtj5O
mOethTX0u1L7iDgvTVx2PA1w6C5F+LWRStH3D1JKZCxy9c4TUtNEn7TGlmuQdyuumdl4IrfyRJNk
i+QlqIThx/mNxd5pWerOEqbAhVmcFU6psPJaHb5NBUSIsIMiBPxAWggA5ZhbvMb9Ak13yH6oZHCo
Ye6e/PvFAFWQGeI8bLWhbcKH+hkgv/N+2wqvP1/jILqSU7kPsNbkO80MHygMvqGvA6FyvHcxWaPY
H12PQ6xfGfICZcGpE89TwMmeBrBRi9jQBfCk4TUHYTotOM8tDoLD7do/pGwKeEm09ip6CuxAs1dT
dFxa6U21lhpy8niVa4tnWFP2B7dz9/OeGDhdOBWJJ8vcINp+PaT+jOT6VUWjq58Gz5OAsZ+5t74m
FwDI6SXISkq+1jE+gM79jVEJKqawiN717EcZ9vT4p3aM2I45KAO48WD5fhxs5tAcijw7PdSf0+gX
fuE/siAvQtLMG3oyXoWvY//dXJ4i3ZKU7WdGSLz9ovt59bET8ka7Cbe2ZzVHJGVnZ/X9eSv7hCKt
UxrsopaLW8DROSbW26P79KExDezni/NK+Oli/y2R7oy9e1HyqSye1NFgdZ8kpJPk7SD6rRuzZ2NV
eiZb8ydHxCfzs7s01a+GQ95EQTeggCnjO0gm+qdfV4ftY3rnO8mG4b0biq+YFQubes/J1qneSBos
FidH4cQpqLbWN1c798jRGWY7v2LUYDNPfsegYUBB1+jeIGAASDVu2k6DHHydEm/EbQ2I5CyTsuW5
dtdQxSsXre1GxDz2piMzE5sw8QZnNNUbdgJWFm+4a1wfPoCvo9IOWge8xzLg8v/mncBu+20rKH4D
oCedzG2LOgaFF9XN1ys8DR5b2wOd2jPfO46Xddd6R8hDP92y6RopO9tBfOFIqgJ1sHv+F8Mtxr6M
gFurJwM2YLMZfc/XocHcB4wNKDHOaabUASHikkDP/O2xJvHZ9ICA32BqmUDmanP6CT1HdLNG3WZK
Mez/LG6MsqYB0E3zSeRJoLV0dnqr6yV+adH76xrURRcy5gsFznL2u6tO9OTS63+PsmtG+SeCSqcf
nQt4ZJLE6XNJa8Yc/qnQ0zPugKqgDkiE6UjnMHdQDjgQvgQKaTF7uLP+hlYbyGGhR493qHnr5S29
DMDBNSq8TuyGWhsIo2vBvphzsGB6um9Evc4JUz7wGPX4n7FrUlGEFoAGJD/YHk5Ub5n7RTiaBp8c
M0B8Fbm+3Gu/o7KJl4+rH91alW3vzoDd6/ySBlV6B4GUY3LRJx+WzYNdYkavc8QnLTJ491h6eL3p
e7CNv9DO9o/SK7nyUTN4Pbfl3X9qNI46R+dq9ozoi5vAIxyf97VzcyfNOX/saSU+xr9uM8xq9a7C
sgOl0Kmz0VOhGbN6t9lb6kVyXnkoH0QEJ6CIbSIA9CXH+ox+8E1IBGA47176oLN6l/Hb76xuGLdQ
2yKsCEPJt5ClDV4N1UYwzHazpm+83PuHKehYa6gjZyhEA4T3nS9/z+WW8D06yffSRRmlDe80yfN4
ksnZ7R9H2dREn2F5hnHostlHfzooXPLJf6rojO1iRwGlv+Bk9EQQ6qHK3P+Fpzx8J5P1rEQcNiyW
WzhnaIJwjnZfW8jhMDta4aTV0/BXNSa6h6HjF16Idx0zurXZvMnRBlKYnvGDxEDZtV+xWXcfmbBR
zh0hVQzWQW7+q2ZwzF8etpHPZrT+wQVX38RGx0k1dP/iV/vr6qkg5WW18/zy669kcCkrYED6TUhK
yMNlbie1x3P6SERpooSO+YLiFhnZ9ojFxV7umtVE/eIea8VdXt3f/HFU8EwDWFsXH79owLlMh3hF
8zORe9LZTs5A4b/xQ601MQlmEmJRqfsckgBVGUPnX7dJ4cbxtHqv0QBsXaK3FhewvtbpsTlEBPx1
DQVOQXD9qPe/oXVHY+YLJnVNXg1EVQNT5bEFxgiCY6A2673ZAxX6JJ92gFp4jhHuKb09vSNAiyKd
WGdVMLCSKr+ONOBmP9JO19ZJytYU9R1ysGzVKdXjyeWergoJFxNoAlpruOFo46xFIuzsL02VM3+4
Rzm6Dsz0whvD3G8dfGTPXQZolB+dsxbq5679Qy4GMnfT/66Zw+hLK3qV3c4zeCNz9gbkpyh1sJne
HlH40KuJ9YnuIOp4jkwiOonl3ghb78j03kYvzyKtolwxwnVYYtg0+dZYfzVnHfp3Wfer9+uGelIi
GOikdu+wiMYtXigg9WT/4VtcNuNtW5f9Yza2DC97j3Sj417pRQN/Of1rNrzHk9OA5MlGK+b7Suic
n7aWvetkYctM33o/L4edS9o+jr9N6sUW4/MbjF/sGYObhRfWuAVKWryZzBcNQTNs2un9N2AEeVNL
EDmPqH3zIUrpxWi9gJcAF+5JoIaL5nUOR+RtLAbTGUpMHa/dnhXoJXX8j4e8g134X7+g3qpSqGFK
t+PmzW0fGRmAXZAWjcewh8rNze3uvexnWpA9I5E68k4GrQyOIsYnXqcxaSKYVR09wwgNc3rHEOf5
amJw2reae4t5WNMtsj1pz9o7I0DqaHb/xDq8wGfAPbG4e2aLEjm7TqvG0H7++xwxJsWK6pK5xS39
VPRkaSDrGJ598wlh7afQ37HsAYhZe2TZm6+vd8aX/gczDwxUmsObQXvRZLk9l9lljPtce9Iuw4vZ
Jaz5JS7gP4/gdDMxAGxElK+EzfpwuZ8wugusttd+xdVzQlHaoGQqHCyVXnF+wrxuwDHNr3/rsLOp
e97q0/a/rTPktNM94KS1gnXVLUvv2yKm6kfvxCt0waiIE7qYlWkHIKit+NSHAmZ3ulkR9WxqLoDP
d6wf0Gj4DVsmJ6ZfQGV7xb/voIYkaicFvZmqq13SFz2l+8Bq9k7NwGiiQtvojC2gKdXZv236PE9r
AOqiLvwzR2kWvREl4rcDv7jfwtrsUnc/PnI1A29+l9QAyxaT7LClyFX71x3TaiCCaLXB7aFlx5Sb
Hm5c6U6bxilRy9FWFKKgsMmX6a82XWtwzBTkU6Rrg99h+W17YLQ55Xec920wOi93qE3ffun+4he6
P8KaeU8uYYth1Rlwlk8qLjXE93A3+5c80IEet5+iqMf5C9VndIfARWetTY6E2BbshVKm/QiuMlLR
KLLpRQcVdeyNXu1n+CRuoBF4879HFd2XA45Lhy7qmX991Tc2VjTsf8Mdw7SllQn+7g6Pgpe+H3XR
GkZBs6FkSlJyZCMwdPfPTrKifawWzDHrZUXS8f65ANegq4YPpOI9hoBk6nBU7CEj0MfcnhQXagrh
GYDhAot+aDCDEp7PQeuNNKZYZCjCHagFF0b1WanbAg+wHc2g7NsDCHq4H3GJkXucpjAtc+mGfWlZ
kMMc/atk6LuSqj9lSEwDgNIc+J0eTu1apQbcDeh64hIEoMqkiFcfslrmP0jDzEvTOZYKlCx4dmg/
3TIsGUmSyH/DS4VcA3IdubKHJxxwpF2xReRBRjEw3BlPM+w7PIaX8fod9PMZpgMgtVXRzRS144OU
4oroHseyoYV/YSyjT3Byxmv3Fa6RkdvbraiFU8ST/tfRawPaQGkgRim2QL7FGctECnXCSdNy2ohs
+2OD6fzPaXWjcdViDhmMr9M2P6o4/5tOlD0kteHciD8AtALC4vtN9LSBZznWC9VMMtx42IN94Z1m
QzrP6KiRZhAeT26TX3Pdg9fcnz+ervGd/DGX/781/Hi9036C+cmSo3dd1XOuhigOrLMdiecJ/TsU
Skb1PjZ8D4P7xoCcvAvYK6DDxgXPoXcMx0Na+5GgjHAIFKWz8Tp3Y3hpXloLsvylLt0XkNvPpjoG
Mi/Lhn1Kwrh/3Bn+pjmNHyldILpBGqLNCBjCWul6S/HayyYbQdXRzYQUhD0nmDt0IQSG+vXN0QN8
6Kbc9T1cjusMfIepgujBSrZoE9KZIqtsD3TmS+qE7XH7H+g2/D8VKOB0ypB8+f4n2eltU7rn6Cnu
IX4OIyPj4OC05WFCUQHGhHbBmgbAAHwL1QldPLp3/TeQzb9jhYZeULT9o+bsO33SEKTmLBcM77xH
fbOc377OHNWreJqGpOWAO/AOB7KSgq+U2oOhqLaSUHOFALPPkofys/jmXtwT/7NcE0id0XTuJ/Wh
0BhxqsKXrxDzdnT6rrkiQF55KibDbSRVSPlDBjEAdO4by3lxCwj18wMEG1bi3oqYPeRwF8T/ZK7l
Cg1x9W06nYRM/a0wI2EczCD2uUWdX8W9JSe5NsrpD/DnKIHJe4yXT6D8mao3AKg/gbBFBT8NbQFR
88s61EDZixI8hy4IvfqrHnSQnMqKSCEOjx5ySvDUebgUXoZzmhk83Z7qC639jxohTKodUKzD9+Lj
osLTAUD+Fsj08v6HQ+mraQh6FOypoKxc7NDlbPkK8urP5WVN9xASQrUV6IPHaccSBHZPU329lzb6
u4uwHVEV+CjwITBw2spyLv1p4WCcBCnl3/C8B9fC5bMshWcAVHOtsvkBmWvMcNNCwTfFzQISYPiI
fkbXkmDDCFyJdPXsnKEPf56ZTnHmCGXMwbAc+A6YFxqA7bCDlas6CihIhCYgeXXFJjbbtb/zOyay
Ux2ezwcIDDuJdnTfAu4Ag4vuDa+AAhW0zBTJ7N2deeUEa3cc557gXZ2sEKRERMvj3qM+/IxoNt1+
quyJBe13ArIOA16OcxOF40rBlklvXgUi6jjpMeU+/lM0W9IZ8xkAHYdGF8SmWoqUCcInm0sov1gH
2Q6StOOcsIV3mik+CZz9xZSSePdZ8uwFX+aIx6jImJxpHxMLwDOcaf2bM6TwmY2BUnLriodRCRTv
Gw0xI/l4cV/QK+MYcRaHGRKy0eAVaBvi0MEinC6RzEGR3iI4QH4F60DLGyNeJhBakkVC8AMiBko/
/Su8wTSBBc5689MYbC68Zp+xbBcgKU9/ugFOpoO9AuZggxGgnIN/Q6dU9jqvG4iCQlkhfaZwhYP0
DuOzRK4EdBlQ6RReiiBpID7SyAbt8/CINN8AHg/45z/X1H7/qbsgnE9dNO75dsiDd+6gSaSXqwdb
JC1JEFAYTKN8sL0yqg5hdV6QcztwHDz92LSAE0xDMJp/tleWg4SNqPcwqWAXInorJoIhUibfXstS
eT/GiVhYmYzchKlFs+aDlA4XB7DnTxBGSI46B97XrdZ4uKppTSuQvh3szBPsQbl9k9GPV4IRd8+A
b0fLYtbv27DUgK9ptMIFZ4n4H+CGlAuQXV3HiDGxiiMSLKTbllz4BmFT7IVdEEMYEn+wFriP0K3N
OTYO1RZH7b7mywj96TEVLsBboN8P+7PapiWbk4UkeujSV26DRjSgHoxQzEkvQFxYyOhqXvrwSmBS
Pf5UetB0I+BOkaaCoMK+8Dqc5Iptzy1NQYdtdAbETGgQkBYVFCzkLnDfaXZ7zLRngq3UfwwtaBUy
40vkVc5KIEhTMr8pgWUD6LwgvgAbvI/5vzOvme6g3MMaF6gWEDdcr+i2MHJNQORgMafyFeYCCVY1
tJARZcEDCpYMbc8OrBnrgfuFJESzFtK6YyThvnjcsNhTA/+6kMY/L4SzAfuDTRZ5wQtd1MF4TF9C
zZHUc55DFm2RAO0JhaMinDKGKEd/91YJWGx/S2VCGjJ4xri48L6O/iEuRowhwPJrO9Y6M4vHFttB
roHdusORHHYAnfpVK9y2PYKjK7cx2wn+BgyeGBkJzBfHLvI2YCKkwJmSjwCQOaYcnmkLBg5P4jxI
n0gnYNG5r8kocwVViIM51xxxE43NvbjJQnO4fxC8VZK91hz+CZpI4OzlAJyKHZqcCBkaD2vAcQ9P
Wmb4o5C77eBM8RiBe6V4s0P3lGb1Cbgg5rt9xdtpBuC4sBi9JyKuRKgAYj62yYT+tV19gOL3kG7p
nKiK7mDpVr6BvlSAunaYdxEhJ/ZawgZACAg4H2xodixgkNovACWTKbRuXHw42xW+seLZYOMBKyVF
012GsHTUuqi9j/7Ij386TXa4kCdF3miAjEMeEa06nmcFj7gO+lrQ8DdTVgEQOhB7uK4azJpG/NDf
kMM9RYB4ktW5C4YJSFKlZvA1UtF1YHP9GQ6COA+BNrJaQcOUzpeBP55efDYBQcpqAk8MmnNG7GHB
2/v+bczRIH1//DJ3giWWebeNUcsO1sfp77Be6v9A7UIlE4pXR5zC3uQO7g7NeH5WYp+4Doj7PPmz
xqWPqjlypNKQJ5zuyhz0ewDnDWgvOM5xf9qZqjfidJwTKSf5bJGx2YAdgaA2VlIG7IgJo3r5oMKc
66AvGWS3RJS0wAs7QXt2hFeV0/WbLuhvSwHyPrUFsFiAu6CJ49G89qtgcNHV1gbpdSHx0NjWgvie
3N2BtVmBv/wqNDUVVfg2seCh8cuv+F2wTVbfVQmiG4EiHsIsPPyk1sJBZMSFCZcXByB4ibjZdBcw
pYBCH7fuNWWbQuR33cFJbS/ugG/xCFGaFBJdXvEMPU/KrE258Qc3l7kzWq+D7aq1SPDkHD9xNuic
kF4KdkDVaPUJPmtA/4gVOTaGDyDk9cmJJrR29oysG/sJNUBBX3UiPAsImJA2GGq++VFUUhXDOl4D
W49upRiDN2KwEWxLTrPFopz5n6ikF4pwIV23yYSi4ZnIc7Fp0EuO1N258JbE4TQZlGqA+L1j9ycD
f9H690DwB3jPyvb1qUAyYWiyiDEjvf1LfLdLLIaNCTNlB9us9LT0J41EcWny6cG5TXdw8aNjEDma
wyjuunliAMNJCx5tUAX0oWrn8githndEuubp88Z6CM3NLiArjADsCtTAzyIBcrQOBtuIGtQHsn/0
hG1ZWSqbLT4My4KVTceBXwpsjwffpUeed/BTXbX7aySNULP02nda/1p0/wdgmig4oQKcYXxlkBUJ
0uYxyzEEskO8GHgIftypWeHQ/V/OHe0yq71qDi27q2kkNtggrFlD/vuWfJt0oJhSgzBnvSGkxfOn
dRgWF1kDzemVTAtTGg+dG2TkUJWp5pQXUya/oiGge+2mQlX/oM+JcvzglmGV6TWX4rU4OIjOhfX0
5F8F9hGc1fic1wFT6Hn1c/HyZkLm8M7PICHYfzgpc4gyoL/0jQ55RH3EIqBbblEEZb0iM9PYok1a
Mzl6MtGFizrVaBAAOWFKz1CZWb5dTUhtbDe9GisOeHL9co0bH4N9svSpeG1QoL9lpLP+OqvmOzAd
GZhXAvLDhoA10WsuEX3VJuC8TUk7sDNqDy4dv7GoSHy/3Zbpgglpew8zpEu3bntQa8oIhtFZQesV
+QLAqThBojT4H0lntqyo1gThJyJCAUVvWUyCoojicGOobOcBFRV9+v7Kjo5/OH32ILCoISsrc9ru
N/rGmgDQDnJD60AZnTBGkXz4PjJ15Fqwbj+gGoE5PHf2g9pV12Hzi2eBfMcWmyU0F/SavZC4epib
K0p+DFLYOaUdqey02irEQinitp7FQM7CG41fLmXNmzvLCFtRXLcZ5jTjz5BcN50eH54JIgdbKjoy
97KvTMzFvQ3a0YLjeBoJhHF2mCrePkxFGfNxinUEXNUBUtgWyZ5PUKAa1qD410olt5JhV7u/2Dmf
vc1kqZkiH/+YgjU+UYC0DQq0db1hd3XIkU+6EXzMBd/iy69Sd1QUSeBkv+1PCzIhnspNJk5FDaZ8
s+3XHE58MOYxLuKS+o/B8NUBSnvapMuvgDJPpBf6m8YLNdOnDR17N4ZMTjFxVxowtty2SgpcUxaU
f9qAPNIzSl9WTuVw6gU1QCv1lkcCDeRO5VTam90TcjD6eubeI2i3XGvwKO2cQ/QQy/F25wPSr64i
e5rimID9g0Z6Ov1RNPzIJ9qoJXuDFRIUt84OyPKjsjNMtu/DJa485fafaXepzhydldGVBD0eOkoj
R+j4HPIOB28NWNy0RdAtA8qjp+QuMy219zn7iWbX+sN1u7I31btzcDd7KjeYGgYLJdHzytCZUoIT
VBRddMvQoUDoqX5VItTaoGbFEKrxCXfzd5Q2qwWX6/IB0Od16Bl7z85yPx0jrgbTkNN5n3/BKugN
0PKtH/3vkbqfqwXO+oCE5fXZ3YMp+lRYU0zb656+7L8rZRDhr77nU83Cs/hNruo2mlytDOgOm04W
3eDfQGWTMIbIoAENjzxn1piX8WglmT8gpmWVurs7djuemg1Of2eeP4Bvvluy/7KhhIvvQ0o+Cqbe
pQd1JPnt/c4Z3lFYnwy/nklx+XbE0f6UTax5rd59TwtoMoqzN4vbAAkjMrnkSQrxrYI6v4tpxB+O
VblnXoYM9jf764jT1puUNpwX/wqPiPY24D8p4kZUeNSuj5+6I927Ufd5QoPudcAm9pt1ARFFGm+A
uxMMDIdJ9tzKyhM4g4CeFWUKXKFS9kIbdikz9UK0MJH/+UtSXuSrF4dHdHGRGjK7cOFpNti6CDLi
/pPqgXiqstIjASOKCu6C29l7RQOmvmzOKvPmm3jGdGo1hZ4qiwAfiq30OeC/+KX0TxFj8Yy1d9mO
Ze+X1YlcmogpjBf42n6UN2NemBV9EahtGvIFfHRYM7R37y6T/Df8Usa4RxGDlh5oh8DQhdtkjKVb
Ep/AVFyFaGVE65rlerxT1ekm/gb0MLxIsiZNmWVRA56hiFsGfRMaLYgz9bANcMo2p4OO3HnsPPG0
ovDBIdMQUKTkpqkGq0Kmf7rzT61LDNn5E97cNq0QblJU+pSu6QtKCGk0sofM1G7qjLPAjlbCPcJi
2yO/GjbgLiygnyFLGsd1d7kfsCfVIrjQj1qsOcoO++BOuXt1D3f7cPfWe5Djm2MkQF4FPrAncFpw
HMITp5OV4lcc1jfIalyF9pigeGLY1a1DqK0ztIaXQQQzr+ISxXaUTQIlsh/xN4k3rRJFpMAsnMfF
Jqa/5osJ/gpLvDXiO1bYDm0aLLkuGnod6+IgPYPih95mcAsA+wzuH5RSPh6aCWwAHdSnRqtB86gY
3KuusPaMTwfSTEwayl/AQkwBcHX1gaq1dOqwIpOTTr0d81+Ahwisfrt+57XuFRuZcElgb64ZUTGs
bM5YclFdgITNUwwCXI5Q1a+nkHURHnLgcwF86Pb+bYuIBTfS1kWFgs1PaThLuz4f7H2t5rb5VLQ+
amNStlmj47nTRKMljaDbOY8Vtjkf+zsvoMad1+mihF8Z7iKMwrFr4OwSouGogKRLt2Qtw905vLI6
jw5iAP8HfTaYGcxrp2P8h6azisexJFrJ2/ukk93gDyS6bLwBjbzknAQBHVjbZ4NO4QLKU1WKTf4T
Ry86QDNu7tSlWwroR7sO8JZiy3WCUcOuQNM/4kdAZ7+jpLJ4oCwsSQ6hDLnJFoe8VDjhCRrKzlWU
FzCVKfooUFmu59Ahru4CnJLd0DVm6wULAnpfkaHiglncHTRzswFqqql1HQR7MovjFAHC/8BBHP9f
9sMWGudDvzazpIlnBZd7t6VmA4RKNwfTpqlq1lRdyBfGiPxGcyeGcDCNUDajg2OnRQPl0UZIJ3QQ
s0dx2MOIb+YObqgSTHbxsTOZcY7E7KM5LdhX8Q87Wa1h4SwgCVCaTAL+vfg1AILxloumgcFeB0KU
0nwh6cusBC3f1RFYKkEiSPOfbL9Umz0DB1SE/Jdlr79IGPG1IRrGOGIMMtZFswf89cq7uqxx1ljz
FsUe7uhFGcT3P1wkEI3MsGKoZsg6sWHKkizLgpQE6JjDCUHc+aoSkKtznejzIogCKDEwMzCVAOYW
z/gJzAsIbbxKtc660XYwRPqrx1gVykYl+1P8jNbToyuUmrjRAWItvRc/682ve2xJ7AKtoAokAa4V
nAcCvQMbw2j1GSEeTihUtNYC4I8anJzPg/iYRPo8EuXEPEe9lYPGAWEPazBsMaDHQsTwwSRZVQ6A
BBgmy74uYR0BweSJxYjs09M4os2CpUaE/Pzk2nA66I709XA6bVXuR+10wmajz42hfgZ903z86C0+
P0KNUsLg5iX0enZoPTyXXRnT9Ff9OY0DWZAfD1Ygdrsxw2eQMGBpAMgTb7WIvuS6xcJW1V/88TFE
EZBxG0oqwptFdZrsYbEGhiZ7b++lrdVYvKDxiWE3EUogUgONqGQL77tpsS7ODKWFEP3+aSOEjbzE
FUbUG0lNAHvT2atdXa19XF2pPfxQwh8w+d8JqNWdIBAvQkHs2gK9pWM1qcfDcjK0T5EPWOrqAK8A
iCLbknCtdOiM88lIKP7hChBtNqkCcihiynbTnhDVu7LCNhNdF9Aj4a0bBh1xRkvdDOfF0+1XXXQI
TRptwG6RzRAW7oLhPD9Y2k78BXmDaR+PxEfaHPYda1SLLPa/JyARriEU2n3/C1U5Dd4gr9jgUTzy
6kyMN0gy9SPA1RFTG0CeZ7fIODBETzoaUtffRnwZyqG6tJzlFYg5PfWocnNBnlH6vMPbU+CwiO9k
+W+pvPeJe799qSjL1Q2wOuIuUQODlSXGIDfsy1pgnltLXZFXAYn+pglK73RjG3JT3kND0q+/CQic
A512/yfmyvUFIuCftcYOwPjWy/R46plqPrqpPVYf/Zb/4QCyki7oOnIG+GLcu/CkYUBydoPDXwKI
M22z1UVZdYXpoKQs4fAHpGh+Oq8QuvW9CGoDN/vrTas+LzfLeKbPQf253AJUPAmn/M+X1x80ZcM/
kt23LZu+j7jrg7TSK+xnSAEiA6ZeCeiQyCSqE9pmM+PDIMy4e7tjQCZ7On61QQ7ozneKz3cgUg7W
Jt6+eVs7L0YD25HPC3zsXh/oyGIPBfYGGcWAeXKnyydY1tR6aMLBsHD48REkvsgu7brTOUCI2f+I
Mx2kRdAOwDB4JDOOFzlqf+H/HB3XH+xSCMmAI8Md4hPKB5GajZ/5GBA2QgAOTb0E2QCqWWqkFVOe
g1s7qlDWqTtXexEufG1tcfwSasR3l0VhYSCQu1ggQLPBiabsp5Hdt5m0diucMHn/C872dUUo44dT
BYoiCt47gHdt5J7dmaxAm3UEGlCz+nSo34BIkXdF+5KgUFAuDgCS5PSzRndxRjB9Ouew6PcrWThs
0k1reySjpjk6SZJG+lwwH18ULHkRNqJnKru6iSzwI3UBGnO0eWVgEjL6XAELEHTow+A0U7TmUTb3
Pl8wLn5nQiWTfii6iYQ8/zwqGJFDFfmVzbtuj8qQlxXo2X1w46+JB7aEEBOu2FO8EPCsSBqYVpAa
LKhitPWsB5LbWeGzgAHOQ/BG1PZlbM8aYB9O+O6PbL4NNhbV8IUdZwBp4vt9juTKjRpJlLvcC0n9
japHFmHmvWJPcc7CYYRi2+bUy4EYxI8b7BKuC2vnvB3Yt8uGNLX+Tz2hN693+9OdxmK36X8ExoOS
gPKWA7u3d1PX+Wgl/stZbUgpniCwBB1HY/JB4OFSa2rufbsCBjoN+216GVIQxF0wbyHs1iTY5yIX
pK/4ydTjAJiMUHhLQAOAtLnhLGWL3pXb6vrAxjRJM0MBiKZBVvPPFJAMKVhGQfqFZgWs58Yjssdh
m9cFLxVO8Gaj5RGODhvgxR97g1DlsyseNxDZCFPCjIRKiLJtu/f04e/uoMrVmcmvTBFqIfvxjJFt
kF5U5NTaOaahkrcxpx1/dBurZGgPUklZICP8kf176qeoeHD8Ham5GNlIJGeg4Vr+5OkxFsPYnl4N
IT+eNcsdMrMjf4D3P2nSGIqnyOxS9hE/cO3gJzLk6xHjcgQ5RNepSfWWfiZU4uPT2Ua5JTyvcShB
R4HGhGeKqS5pF/kfSHH1CIeyHpZL7C9THZQcKhqlYg6GLAM0+rwooA6eie8Pyn9POBfS+5YjMEed
OQYGrcDYLwawVVOUFNCkmY1lx5m6mm3rKPuuZS0aKCGmc+PpghPy3D/szM0zXeQ65t4xEIojr1xW
p6ykk+KSWb3YyClgFRs/TMr7UQTVWcw8AgSbg02O/KAMGxlDCSDvfeL+MRw97Dkv5FnGk9zW90Q2
4b/gB+Abnfw74BgziPZR4dd7+xVPTbGOHXOz8px5DYBKWHo1QD1mhW0magz8UMy9KpwK6HX2wm7Z
pE3qTZB1yDkIbv9wRmy2IKLnXJ5lJ7swYH47jdCeu4Wo24wZnBEo05QqZgePD5CD4bV1i96l3yV1
d0O0E9BnBlR84BhOjMGj8ZcGemn9TzCBjTSsaCmi79fOgTntFj2DoqpCVYOJ5gaXnwjQZQILiXf6
YsOzqQlDik9IBfnm4jl/XOs7qq0uf48bhsGlKEKmdU7knLaNRhKpXXTifwAC3r8oq8v2C39b6VA9
LrJgA0eoVkAxgWXv5Ls/fLfOtLvgUi17zMjbUMyvmeJS4Z1UditUQI8t54Jf/GQH6VSFmIw9FZIw
iTWQtiWFnITzTkmbRAcO5zk49Zhtm7y8m/NK3tw3a8s8ie/VE7lO5jHyBc+6y0BbppJ3jQEkgvcN
vtRI5U1COgHd1c6Lql76DFTyjJBPthRrP/RKXAT8ajReL3YkbjjwFZWNAvKyGMYnIn2pZsVNzSjo
y0QE0UCkbJHJfPAK8mzZAkR9zJlo4y4me1DuGMgwj6EaSYU2g06VGMcAbuF2eLeZ8CwMKkqe+wFB
0TZGh00GYK7fWXT3yoeQgt9JiDYyRafM5xjmBajLUZ3cAhnNReU6oYFyBatheudRJSECIff2q7Hq
j3Pgaw7C2B023H0PBos7i1NACpgqt5zEi1UKEiO1bmxsXGQvmSxPYITQHUx2K38NORCTRnhlKqUh
GSab4MVMkJE/NZK85egC/bb7mUPzia8Khu+wNYObMsIlZCRaBMszZSuotJREd2+6xWoto09vd+AG
oT3ISF/Fx7WUMhvUDbH2qnw4l1COXLJyjCnjHbk7APLaMCLKEMaxzxgbNMB28Xf0wDf5yXR0gumQ
xNFtkRmgmzoICCH9g6ELzL8QhIqQmf40nX0MFIFJ6Ay43zG3+O/YsxAmNT0XbZUZZulSQeEuL+P+
TQtgQTI4w9k79RV6tGt3eX3ayNoQspcnFxcu+QJmCEHeGKEDEcYo5fILY+KyAD4TZhEbkrFIZin7
sPqj+OnIPKeajIzIk8kmulDAm2Oe5sYCDrKFW5UgejZJFQdhi3jtLJYx7KYNQk8RiZpDB0ZwHCy7
QHcvOGcuhVDMb9sQ57kyh9olO3WEE4Ioy/cBLjVmZLgjpMIa4QBJZ4eeQyyiPxNGsUjU2XXfVkcv
EhVQMgXCTxCsBoP6cCBsMY55lJoB2hi8O77MjsJ3P/QHxvAPxndHHpWgKYwzyC1RKYAmEihJDi7F
d9PrIRD1oZX1u8zNmfXz11RxTHvBmgYiOQQ3rTMUHdsLMngkB6RnPAmSDJXhSIK7TRBEwkuQ15Ib
myoShiQNVFlgO0b7ScQGcH/UgbPPGhVcsZXXoyKHHzmwNIqZK/1D081YE2SQ2HOIFdTQ1fgQFj7v
AnmEGsB2WDJmfZ7aHvoG+wfMFxmaMecLFtRxJ8ndCbgRAqRM6p/BI/immbyR3CzxqoCw+CGschO2
lGwOieWtGJc1w9PoGkG+wiZqyBfCWORR8v44TZdaxjl6uA4xw99uELbFXA23NoQ48/vBzoWbybxa
QbpyZ0vxA1Oit5Qfr7RtzG2RtfsBNEKAk6eIdjJ5XsbCXCjAksNUgICjdUBaYEFmb1aJmHj5CTBI
QiP7tqkawHhA3a3eVvM4iGy4ifCPhuA0lU8B3RZKDRJhd14xtl9Kz+wxrJuySw5nwpdFw73DKqMw
qUyAWASgyEuovYouT0T8FtIEGxh8PMRSlka66/xoVOThKRo1dAkhVo+I9yXHFVQltBmhhvEHjmkS
iskq7QjMN9F34lKpFRKJPGz+0X/z+/E9lenvNNpu3uGpJ2uxtQnnwiTVe6PK7teZDuuJaGyApkB0
6v1WTUkiOyy2GYBQgj3otbQ+lbm4JhJQGVwjHqTGuH5CpqlwEkRFbsVrKmjP2ERWmkXC32cRZTSk
cAQxo6CWXZ3/LB2NgRY44fgoYEYNbto4hwvBDQtoEkJFbBPVIUhjzBi4qqWRyQtGfKdI5NKQcI5M
WFG8ZMz05WvhQ6AxC6zpfwaniNhMeJHdJWFXMvMgaTaYeZFQtw8VZfVU5H7nBjujI481EZVlVicV
w7bxG1nK1EQ1jW6fLn4qQ1fwt5bFDwNekoLr7ZpIcYmzw5lTzLl0PgnKFTqCOPRQ0tO5UNIlFiLV
2wcCoWBC25l5HlVqjXE9437gxSgFM+ETJSmaO+MKOjZLsaj6I67Do2djpW+6vbYNrNOcTy87fIE/
0A6KXorHGqRBamOD57ugzGHBDws6tvrIaEB3dZdRL10V1WuITI4986tQiqMaYl78BiYOEXk4OfI6
0NyzXDXKeCEYR8sKjWzLCFVZOFp5Ll6kkfklVDKGhJ9U38MqS1HOFZiEje9qa+sj0fnGbJqwm5Ez
twPEakSSkXJBZcyzkvrsNUsgg38zVAtTgvYmg+bChh2am/qw6famh9GU0QVmWqQxDRFSFvggjG8y
lnWBJeD6MB9QfUoUHkl2+w1O88SSe4/60Lsz1r0LIVGqNKwQfJQoYft816wEMgcBs2XfzUuRRrcn
euq7SGGrhCzyDBo5qATJn0fGwySI4t1XwMK4d3QFvxKLFj4gv1JEn7InxntnJ/7IbfQCmU9QvBPR
UbuiiKAopvYARVZf99FhgcmXMVOXeRFHk+jZhu2W7FfQi3rcD7LEpwOkORE1Q/JjinQvGjJU1Lpg
R1mkUjrvDYE+jmGa0GVzO2xRm3lA6+KFQMi6hQ6b4cYAsgcbiVIDhTCamiCAXc7Lq6oBna1QvS4N
hVKu3TMJ6oB50DEIf+2AdyeVLVyKGXq1OzFIQ+ZpGx7gca/ZwQOZm4VQDBXGAwzzCCVilgBOi15v
CrxLolEwo+3DxBdJSdInMIYjYZ2IBspdJNQG+F5Q9iHubL9X6PZqnOWXc+nMsUC3rVXdlhRPGjmz
flQP+h4NVU4c5sGeWTgVdNjqXje96e3iy+jnCEw0bVOc7ieMmICHKG0SwIIEqR5QdmbCe5hMF+mp
p00IoJAfgI9o7SGro1i3PtKEuGumeVQumFaE527DL74dKjgEGb8u1ewV+dAirKSfT4sehNsLL3MB
Q0fYp6DhgdUPoEl9VaicgBN8UBK8Q6yZ3JBIR0FtB7seTuwuRn+wLp7MMSHYJ6DDH8Baei87p464
TfdIn4PqzehAn2lcDEs41j/TQ82TA3AhBSz+ImDqcowFlMDWkCixQ5VTxtTtTlEt9dTGHF4vcGwy
q79Foo99L9oGUBaapMOWdxKG2cLBFvgpPRApA7CPEMzaEeJsZO2cPA1FdlOEPLokr5P/Mcwq+UGj
6IEnjOAL3HKm/FLoOSh4Utb2IInPPt4BdNaFLU3DQxN1hSiSErex0DQpYSzmEja9WEgJwb9wl+QD
snKNghgrIeA6yAssM7Y/DqYElY2o/N8lQNX0TS1vkNNuhlqkN5kRmcCcPjgXsb7h1JLv0XvIVPBN
haRiXLeAtT1zGsOVFY6pk7e7kZay6BuEQmQDqyLW7jrb+NJp93dfDwEfYNqp5TxSqM+Iip8dPprA
CiX/qUXNiS6Hl3EJTLecgc6OpSwRYulBwYKkxsZ9a1jzL11G0nsRtYMuy+l+hLWCcXfOQKLhbDd0
ZhJydDLQDtTW8LWmOCxHApiGyi0lt50d+As9IkNydW8ulLpA8D3aBaPx07YkzsM75dgO1sOj30TG
46jYTmU1gZAABY+7CxLoo9TFUE+fc/msj9MJtjuPIAcKi1DPjG/Q0hRQW5K3+BBe+zliWKHuSyII
81nyK80LyDjwsb/YMczK22BEjHMbjAkdc7rX4dcjTcE5enGRW6kFgnCMmHqXffu/A2ZL9kDLtvIK
scqv7j7IS/KOQHEyZtZG5bXGLZk5kohg/ASyM4xrcrW5OThaFnhSEIyhUfZK8W0THGrbL5mRCXZS
0WPzMiFkQenVYqPACmOE6YMMgbJ+lgSbEFVQ3duawJsuSP++N3Bjzj2r9eVObBUA4AkGFB7tNmL7
kUMFCnGuuwmWlC26DILbHZ00SGcCa9ieaBm1NY1R6BAbN297x5sJe7rGQ7C7HwQBY3YbhF+7TKWp
PK9IYEQnkAgHjJJqhzooPrCP3a95DOpYrOeWTQ66VzJsIkDa6N79XW6+pnzEOcVmgVuGuYU24GFt
J9C+lSJPE0v5WcACj7Ce9hyoZQ5cCGqyISMhKtVC5XUD/fqKhUxvvCGg5Az+CQqQpd0XupFCRPeh
fz4Ysnd4UAwwpLe80XAD8AlOKaluwxoIHqro7jqKrguIYYPtOrOC6XkJ5pkF6FGfMJ+QbxU3FCp7
2z9FX5+XhtWdPuPozfJui+BdEPEBHuwXoY9HzjVR6hR0duMsQRdsZExxBvGpkSftpEEDNQ4aEFsK
/wqqcvERPCZY93reN+r3IcABkU2Rpu0hGxeZscV4nEiU9Z6U2MltFHcPS0QDNxya2Nc7tk0dRu48
9TYhFhAuazDsIS14dvRb3AkILilJloaNfCeaTQ7vVJg042oAo6HXAnGrxVs+OXENJAqY7T1hvh+3
lHSAx5XWBevnhYOiDDQvMoh/aCRCEqUDEBlETJYTkmcqqoZ31+aBcsPUQaMoaDFYFXElBtkBkwaC
n/SFhy5NHxOzg5/9SsZeJncKEFNQ65qfMQRBSpwV7a3LplXa8eZ9HgbfwwrX5MCcCn1NWnPiiAjR
bfL2LJX2BWR0CZhJ7YsGiN1e+hgJxMJx2Iw5u7X07goMynMGmHiuEkRzKPiQ+pXahrl/I2U+2pn2
2XlGcoSu8DtIkgZiTG8xWpCPtq+6qAxLrQ7V3a37FjR4ASuQLPEXSQRcQYHFvJwlU2Z1yHCw1iDv
7w0pgIiLenMv4JyAu7pMgnmfd7YvmsrkSymzFtBe4YdDTFDdPd8t2EV6GhsDlJJaD/FkYIeRQAW0
4fyA1GIt0CtgGPFJJvMo0Mo4In3xOjCSD8uYJpJVmaaftTH3eEvtTpOIPUJbcgkAVZC25NLy64QE
UUEAHhIZ3cBcbZhtIDAwQ98ObUHKY6UVdm3BzhPAGRKJL7RUQWGkAzsy+9pjWzLYAKN8bBEb5Q4R
Hm2OjY8uKVsRwsOXslL2FO7Oe1PC1GXoJZ/zveJRwpoKFDEGyYXJ3lAT4i2Dfv5+kIIUS9hwa+mE
jRsXiS47uAYNO7rBruOWohmvyJZHhG4B1zfJmaqoNhdaGUQJdY4RCuPrHi4rOZZwR2EtJ8nlD0HV
NAC04YmBIbiNkBmq1PCaL546nFOBHRkmbqjhu373T1PlarhXXfTsuqEKcFJnmiSo8i5MuPQFBEln
ehrR8UYZBwY0yIL5sOAq1wDBCCmSCchyydGjFWnad8o0wh+i9Y5joT6pCDNI0wtwAFOPNR3R1QEO
Nxxv7yJj5Xh2/1dI5WK8kmUI3rDxRLPE0IIRQR0dCW7tA2Rb6wofUDZOzEg6UJeY0yXPAiMwCSk9
TLA5PLte9P8DQUoJ8PQJsgZsF6FO4e6SEDBi6GA/Q4QI0AyQgmbdndEzpPRbHS3qebo7d+gOGK+Y
cS6F/5ORJrFV3BGR5ZW2kVv+EtwlYVzAoKnlfoYlR5Y/o4OivnLk2bqtvtm35sbvTYiSGwrWWvrr
fFrjrLWA/QwzxD5YbrubCcajODX7FVVcB5VT8PrKR6xZMtEk50bKdH96PXO8pi2WFuhwGw5Eo2tE
RQe2r3EyUXKdNccUldJypzBxHcYbzz6lFFupzPMiJtFutzGfgSx8Z0BlymX78+ZMlEKtT7wbUiGo
iMDsJZi4jsp5OXm0px5/75okEwhAH2on3t7AcD/iFbCGrQJ0bHZljMQrAzWiRhGa1Wfb0o54MQEl
AXl5moRxlqJgvzwdSRvB+6FojM30vgXyosgmNnO84ucqDcqxlCy93RiRNnHsAqVtRePl7LQEuSXb
Cr+Jj8m7A9nGIfoPNgIr1CF0eC6pXIyZKIs8wAHSG2/nbSLu8Q6y1yByKeMqFzMhW8rANlZmfLgn
pgzshAqUDSNxyHBjQussnTBHmg12GzUlCtnFbOf8GUMLPiLNGPgAAZdNRbs5FpZXvoHJTGIFRCyx
4qGWBwcTSIJ2i3Gg+gz56ZSfUACX1mbMhkZjcIuaw2cENyAl/Rvi7ws8SZMqbfHTlQFlLwOq40Yu
pk+nHnaX4ix/HZGKRLclP8ucdiOLZ5KiaBdxghY21nOFkZ0YkzzQLmk74h7SKzr7L4zz7XAqXjJU
rhoNIF+74YNgWEGt5GxkvsFHfnHbcAfjObmXpbnuQoNSEQWxk4SiIovqbo71OXnV27DiAGpF9I3t
K9g6J4g/eb2zn0h23MYf3G45CEvkNfZqCe7YA2qa6mizAKeTsqEMCE55EG3kvE7YY4Wpn5NFGUb9
kTjrs+tq5/MGIKXDWVBnD+xBLpW++xeoiTxEFwG86IOnc0KMdBPcFyp7OkbIM3TNOEhLJiHAAuHJ
EA43IQponrecVl6q+TPjtWr1suMSvrQdgSHT1QcVYQWAoHfoEmPaI+ayQ/a/uVhCZVCgQ8/6IS/m
Z9gg79QJAPktAAGUZMn5PP+fHpBRMFDxmT/nghby/oS/Too1Rak2WN0LmpwiZrzyq3PBLqi2CPSH
Dp9EkGRjRhqjDFQLiwDaKLk4jsVvXzJnmwRZahjKYlpJa6ByMtrvEbZcJkAqt0aWw8HfOxEkabYc
96DXOz+gw67gMQtVlb5FdvBezDlktevV7n7HzYMnjlRBLlg1pO6HTSmcMGaxEpZyzz6XZjEYdq8N
ruHRcSGvqIPIaXPvGUIZca0R1gc7ttrzDyzJq7P9rD+vjNcKTyQZo2ORCNPYZ/B6Yr8FcFkWtYhm
QET8o9CPpfVkdrCT+WaNks1wQcYCxxhlXA51649IWYO+7H5RPODNyHA2U8R9To2MG+4+akKMpRgc
VX/j2ghGEb4zXRNHXX6fvR5WdhV1/GYXT6SxLP3u6av/GIQT/UWEFNFlPE7lQSJT6AY4Yotb2iuj
6EarCS6J8lsvNXDtZQgUQsmAw1BludztXfcyhawAr/flArpPKYBZWeEVk2qPDSAq2h1BD1tFnj/N
OR/n79C7TqhV+uy8fDboVr5dbgv41A1X5QYATVk6CVNFBM6gcgCTQidmNKl1yMpgmCwh3txPeGKh
6IAOqSh5YajZl4EP20Syl+Hdfe43UBAJYi7GdiDlCzd78p3IZrEk9HafLi+NFC+PCUgAAHjBt9Qw
39VoqHXmQcQ8VhlWYi37WVHbcJaT650GHrkz0KHpCUaN2BndFaHxE4DM3vDb9LSOwVDU3fWoamEp
PtgpBnDlNmDPCvZ0kTkpxKYmX8rhfwQl1G/Z/mQbBioynIADcYNzxUKK1sFHIOHRF5V6/V3RvkG4
BO/i0/x1VTBcUBj0dmPJZ6V36Hy9pu+9HHgzdhvTGaW7H/58PfHSvPs1WIzCPeHTcOHobPVgFvM9
d91uW0FF4XF2WuXq/HVfbCQxdrciA9En73ZDq9m/j86XFFKrfUTCN/06BySAL27lIN6GBDwfCzyd
64fDZZ9YHKggx9/v/qN3ct6VXbe/oxtz/GfW8tkGqqaoIn8bw53u6Kh+sdkElmUFRRfJZSzLVflw
z/Wk0TcbsNo+IcwZbjv6z2gFepVCWUaHSKqTE48dfRFa384Hd9ty+D10bjI+dS+u2H/KYkNDQx+i
1D3slxvOC669agYF5YFtfcUkrgG5UVABzddO4bZg94Gwaag91pR798KcWK8PSFINzb1YESNiHIzY
BW6pyXt6sRtvSM3o8wZwh1nYhCkta+AWO2P94xRyRakg3o/p4LcptuQAXA2YiYiI1GRi14a+zvNt
DRmeo4+H/n7FRJjBSqEeqVg51+GsUu6dPex3fc6WnBZeWJ3LkScvgpU7990ibpzc7/xClcbFsYGk
aP3Ee57lBfAGeHf8YP5777BR1HywQISjTnTDmYg3o85vO3Lu+fs9M/7fvs6R1mW9mJgy8Ycc8B3q
ml+stBpR+eU9G87nlJWvgclA87J6lHNDdxsQwNlY3qUNPtvq8fFftWETZgQaOm2vhHKCBtVkf/Rr
H/9qApWwpry7+RYSnX3z75C+Yf7cfVQ09Co4sm+5om3bvoP6zT/0EURqQsVLrk/nAOEYeB7XGSs0
9giHXGtOhZDN3UfG8aPjFOa8EDvsb8GAG+NXD7JAM2CcX3z8+xjVEyTb0VoJIUhgYtE7aH8UYIxd
Uf6fmGgDRe9WcuwDINahrePSfsz4jraZWgWO7JhCBrcyqlgsefUbb7f28vTL9PnybrpbIGhs9d5t
b/uiMLb2veYCv9lj9LbCrTm+Hbyyt2VScgvNr3P9sgn7dRrH9ceybOtF2Y8w2H4BjsgZ0qpE/3ar
o68jC0CfUnU+hcNHeDc6JVHmjmqOu70iKRcVhfcqvIcZ1D5dlEa/uren0GyF75rTqDocGarjPkGD
WfQC9bTgYg04WaBJFDPIFLMm0BJcladSIoMSkCsp3TQxtILgcWAMG6bUpNXTMVd1xP+ezv4VaySv
2oNdK58aKtGMlId9ZHT+EDAW38V9UHtGzaiY33n1CQC6e5qLRAsgmKwMgX1Q6zuBgUZMaBAyWLzp
Q0e584QqYUdu+EwkiWOEhMy7cH5Sqk2cgmG8j28zrMcM0jUHWzoi7qGQUJ5cxbVzfQ9ef8dXvNlz
oercN28u4tLtUVEv+GJzcm0R+3iAjW1H24Uv/M+53SKhqSMtwqZfjakLQVkR099ltAXhLpg3PjXV
0CO5NthbvAf8q8dr8H33zm/v8BhrRXeHOrV7TB9t7/OMf0qx7WP0PQ2urXD39eUqNAWjhu/lFN7H
PIMCFTnnqKG8BNvphd7aLgyLW/eyDy6V2y483LhXhe5xciuOGftv2w4QBS/Qivd620FZ9kdF38Eu
VRwQTOYbEBB5pEjVd03dTU+Vq7d4GM3DDNgXPhy1OlXBnnVnzFFZv4gQc9Gyatth++LgaqdB0e7e
vt1awO9k6tZiz0yqkUsTjij1EGMIlqRjoxpJC7+4SjV/7PO9b976Z9+c1AINsS/3bbjvEhTLODrP
pn9CZsaoT48NdrQ6HCN08oqAE0w0+ooxYWqhxHAfn3bh0Qobx8HJQH5P9Fj3h1mr7X13QRtVxJpj
6Bzx8b5Mj4dZ/c2emf1s9vbm+Fof3l99s+0tKpQ6RnqN4bF5jqpp8+Kf0fRruyXSdqfockkaj7Q8
jR60MrvwTkNuRJruthfkzXhxdK9H/7KfFUDrx2P2vbn6Llhkl6bffrC12Xm2nGLvPi/O7u5+3m6B
qjEISpUvatPmxye0LQj1xjt+Nbr1h9PUe1sU2JHHR0McGN2Kj8Xw+UUBLXzxVmKJbJLBa87+sr6j
HL9IGu1gx9oo4619Ty8gpz0vruGhjX5TjbbP1PKWlw30i0r3pvtNdGNL10RS5MxGMQKMddFFCz8P
Fndb22SLjuiDFuqNHiNreyEDEaSydBsbAx3pc/L6F2EYhY5/6/x3MRmYOL3bnSbZoJer53pFI0sG
IzuMay04Nuz57z325RA45v1NtcHOhZC1pYB2m7K2Qpn92Hs5xU5xn7ef7Gg7Vs6i1IGFXVEin+mW
V+zW1bPTDs6IHn1qLts6DE/bdDlI+sOYn7DgU6vv7PWlHV1baDxqfmVxylFtUI/2H5KML5wUGeCR
mNBhUk1Ra6oCVCE5cBCXbWjFbTPAW0CLtvbr69zZAH6oNiQvFvJCYygapbO9+oCGb153722o9pzA
fMsoECiqWerWTJcxE/2Sw/jaCb/u/ew8kNZHeEtzvzU8FVLCBFJs36V1cevn8NOtdH/X9HQP7RKk
OzRE7ZiZ4A/A0hds/HbnUDn7ot8I2xRRhwd65PayeHWfWzHl2z27oOfLy5Cp1qjEiUYVL4dse3nO
7+3uowmLfvvJCpHXbVKrfq7T0vAqI5IEfUYAh9IDP5GyoxPdDsRBZGHiUt2ObDq1ut+3SzI8zA+F
J8m85piwPZrXTkomWpCtyFNtoS6V+J+jftxA1chroLWJK+87IOZpu797sfw8JiV5nkwuNP94rw9r
9aEZ1U/xtj6E4q9JMuy1Fsl+O0BP63aaf7Rl2fSO9HPT07HT2K6/xHcUAd7ug5td2Q+C7//NX0JD
IYVG2auzJClM6XON0HEkbkiw3YUPFOr7KKsVCciOc+Wq+bxX5wESChWvBTMGqs2LHwk6RAztvZLG
Vj1K9WazNt3rComqJ9sd+OL0sKA9qpssyABqQpYwWBBELsltn+ho/pF0ZsupalsYfiKqpIdberDv
E2+sGCMgIo2C6NPvb65da5+z18lJjMJkzjH+8TdZ1CwoIJ4fp/keDiIbSx2cdonM+POnc1OW8L6m
FFbXIbb2nG4y+xezXdl5zLlbzymf8J8Igt9rjPvpiD1V/Jv+QRyxAIArndcsPcWruFr/QrOG7Q3I
S+H09G7IbgGOKCNJzArAQZlSg6g3AfUeMqgQLXrAu/jHM6M+wxVqyn7LP3wYRGLaKUso5K5LTjCa
Gmb3IFFMDTeye/yiaOTFZKyBkbHyi0tPd1/rjhOUSjKgniNvxBh/qAdJFcGbq6HlgDddilXYzLm0
sO8r9IT0Fxyt/EJlfw9pp6IMEoJwwVE8C1OWD5LSJ+RYI5JZ4pz53BleQYzgKoVTgPMdNgWJ77W4
ZySQHTRSBbhjFFLGXhSpmZ8l1AjlnALhHmb4tnGaIRYPLXJ1PjBotyhnxLRUvfS4yfJQmjx8Fklk
kxx+uZsJwbQKMVpcY35Ht+ZDodNj8cBlRoIwTHVwvbEpFsOIo88EPnz4WqiFgkKhU27jmug3cXq2
2DAxt7hY4jHP4EAwxB6m/9RUVSBWUTBQYN+EtFjbF3jks66OD1c5kU96ep9e++OKnh/B6Xc1MUBA
j/MbPiGC/lItKPFxfBDXpptzVlSs5Km85U2NLPFFOgneKdUSEQoUNaJgJZoBUirpeC69xJBjaSys
U/JfCZuQzhkOFELQ6CwsT8awHZjOWWKFhCyzMrgDbw2HZyg2luX138N+gNiAZIAzVWPJPcMa8KiZ
p6DzRG9t3l6xGHlPbEhiK9C5vbwnhZt4pe1o8YPh3eUexRk1ckmbi/uQZ4YIyrBL9LWSvL0jw1ZP
9m+R6IpYrCnoJOABGyJKYsXVxeK/At5ODR7ZUfCPlmhrjmEJzhwbA+963g6u2dF40+GEFRG4SsKI
FcPJ+8xcpouaud6AZK7R3Pz7tXlvdFcG89OCx6L6hhOAh9vdL5Gffpwau1hxvQl0EH/7TFFbHGjB
PBbp56D6rFx52syViN/MbkG186+HBoWxViZwF4tOaC+lsJkgB9w8etA0N9dc/dKDHCrecdwuWWWK
w53k6jNp5BOhHMWSSf4xcGzP2axyhqSLAedv232cbxFdmeLwj8y0R/UbwgaJJ6fhdXmGhhkBGfqP
vbsRSOI8OSFjCZ0K79aGWFQTp8ctXbLZUUm+98cZWQ25Q5eQnpujUxK5tFMbl3+KM97wJDOyRHCR
EKuKdcYNCrAV+HA18AhoeAOvZ/TxO96r34fi23l2JhwdI6zjNvwbqsjMCrhGWYoMm8vIczaCGyM+
wYQlkrrQenmfysQKeIvKRP5pV/YO5yojeMdGFo48lpL7jlm2H+cajdC88H3iUrj9jG97ibd/i17r
fqrDeeStFd/i0jE9ix7idXtelYclBeiKeNIrsdXAI2l5AvkaL/5hafKdqnhP4qvvTY1ILrPZPbMI
T7+Pw65+HVsR2SOv+MaXlCON/WgirrxG5+wBAEPhFUtIIVnC1YiVRcAIycnG1TWRsFpbaJMe/gqW
TzyG/YwXbFes8kws8xLPvUn5bd9ZgP+uLZfKCLjz6k7+6W2Xn38fHQT3PLdK6b4ewi1DXMlf9nTO
e7qoEWDS869OuliZG2fpr6W8xiKZPBvQXst79GFVBtcqvFqeTlL5Y6nwPGbLN27ONqWq29+i8hmN
METc2OzaxKpT8JEKgeIQyKN0tQyHZ+fGZ08D1lQRV9Lc6sLWcOzPQWk9XnfE0dQlCkM0KDzxqJ5/
bokSDDvC6ws7Lhe1M7x+jFsggwWJcJWumKTvsc6C6xT2cChidsG+jxNqumxfP0N9LlNmXP3Pg0vM
h5GpbhoccJlW9EWkPb76y3daujjmXhsa1U3RhR2JWCSQYJEBq6lzH0TUhOHs1uwyuF96w2lX+qrN
rPAFydK5Q52JK2Jubsh5/Xfdu6Oi5I3s+DxqsVeu8EeR3xutp9C4/iqjmaKJU8IG8MYMG9uFw83n
cBdjyFFLY++PqkhKk7LYAPqdK6xWJCfVYuFdpM3QTQgGyoef34iJqoHGfZ0GkA84Go7eudY81CAK
erHqzVm+Ga00JS6UaBhmAJcCspZxvJeTp+zlBXZqEkZU3TvKbxcV9tGDEPFRCBb0xH95vtthn/T8
HWhZy0UPu8R2bWXWExifh9crJWpVXPLHLK+84/OPrCbe1jcAQvHxzO/lRxJCKP7Ou4LPeY90gP3C
FFx7MlW2zb7lrRCa47KxMSS/V8EZBi3GIW7zcNtqkgZ6Ci6Nv1jJBBUQSuOBRfILb+BPiCSBdqsJ
8wiga6Qa0FnyNbUl+/S+3eI88kJyRh0DRzyicRWQS+fRL6NturRZQlLtxcTafXpmQtlSn6FpRUuO
e7zHHAUjxia8a55t7WwmydU45S1CMVgC5IN+Qrn7hg2JOrPcM5uxoVXiJMncyOkfcyDStPbhGTFM
YR9ZCD3Y/g5TxVUN3GqcDLsfpB81b8btcG/J+StD2MvLHeYjmBB6HqZs0tWYMQMeDyNBTjpX/pcS
jhKhLiZOFMw6w6vZHR7fQp6ZQmfB8ULQ7wbZG2cGM2s0yM2NGyTPrQPDlJY2LX74V9UtTA+19nth
1lNs8C/3G6Bsif7as95zPfXbW2DCW8J7GNLUs40BpNJQkgIVag9tGieDk9nbawZCnRvOo0ECd/dq
1ZlbScW+7B4xa0cp/vN5kUKB9AK7YefhWAWKOjn6MKjCjhoIdjixuyZVaAIl117uX70G1p27IV2O
gqhwb3Me5e4tMLcH5TrnoX+sJzKu7lG9fmxXoG35gSoP1H1J0gkOxm5mTqU2rFV/NC3qkJLhR8Pu
zUtR6XXCNF3lLAt0jeb0OCKRqiTyrBeaQxuev9+D/d4WurBvIpKPKK+DdcHVQfEOx6SITg3O8bAl
iSNH6HUyNJxrvStes3wq6QQp/2kHoMWOzkdxTtXIvf7ObVSuvYC3fzKmRzn32QkUtxfuSNManymU
kRj8kJb2S9LUv3id3ia+gbwy3uGcuBmjgyxdUCw7JdCak2JRlEUFEATyvaDZbtp1M+22uNjzjYUv
Gzjrbl6p260yt8SD/6ckKxBvQuc9ZeTGw+NmTHCOiNdg5dGKdcSS7EY0u1+Q9141ntne6+5PCzki
5ifzMeHZzPVJ424EVM5r55T0QcyFCDZvtOrDnq4Aadq+EUFZLWcIVaqXpVN81R8PHzt8QSNrbsHA
smE4dbufiVqrlrjVJgjn92ik5KAgBASEGdyZ9Q7qwbipi0odLkNpJI/9uawSAk954CGqtX8wJNYN
cgNO7+1tlZ/Tb+xhq57yB3aZu+Y5Y/zhtWwEVHA0IpbkXm9jAEoDvw6/53DGeMTl6BVibJRP1CCM
pcRoT1gJlWumt+YCkdIf+E8b0iBskUcQ2jX4ufan61jpB9Y7wNdfNDL4jV/KWPl9/+45A3TabOef
hS+00h9rvrdNmK/mFhTt94rvzQLPX6qc3X1s/7CivRYplkyJ6Om4RUza3fc+d39tljieyfkrwdme
8Ua+yBnT1GH7XNRXqFDPIzs3Wv9VqXlvZGNAlEd8cH2Tu0G5BeBQwkdEa+g3vV+EahMWUy7QVt4P
4A/pO7RXFtfZbf7yzttwH/mZld4HmcUX84Se6/WH9/Mpxf/L54vpy79RxtMKYkkkrci0GCLp+E9V
fYN/ER4xxPcPB+Af49KiyTZBgmEPYpUrHiITM7Rd58u24GZIqV+nOF4Tx3idXEFZZAKI7j4oE3bO
flGF04+UHAhYMh0RRdgHOSSRr+oHnafZO6dj+FITDbWXHB76YkucXAwyMnKfnk3LIRJvBGEUBTRu
dHhQ5849SFtnfihWjZO5wSZdzuMyIivqxj5Q/XzdJ59A6HyV3WHO7tV4pwdULOe9Oz4n6G00v+XN
vsgbgvez+0otFxMuPgKhCVR9IubSBiN3b9+HfsLe8fZ1eMCle8DWFvogT1tCPR9T0noHnvIRZioP
8WNzk2HjGzpRPmOOSFad2/mfL8MYH5eEbpKTSPSAyGBUQpPjMhOf9msI3jpCAf2X1AxBLhJ8tZHb
7O7sV8buwGVUCGEEVIMLhJXWMCcO/l9uI/Uhji5OSv7gyx1jHRquB5Kn8SeGxoZ2kcPlJMwFvJ1x
eFEp+PZ6fPyBMAcfhj1BzEWfv1/qb7kzEJx2qJT6FovOyml+KqI+72cI+7h1Dp5Io6hWPd1DYICk
8r9ZBEJhnL6xLm8OJyKGvvLV4bESbgIImkjTZHstuTVv4f92IHyWPxv2RxBFbj6zteCRCMaxOv9H
uxCEjfV5uYOsz81ZC0PAQbBuiAZmcA1cDKsRUpe+UGNltpOi+rXevbAHZdiLij11BGNU3QCU57xS
pPC00FD5gjX0wlLmq/41neum87/GuifkwLC2dszWOxwvP95hDCky276YU0FsgebvM/ZHtd6Km7GD
RXG+fZk4204Y/HF0O6PlUwidyCWCKYLFI8P9mO+6KOD1kLfygF+ALmHN7Pwq2pDnCkbH3YVbrIKL
CKQcKkqNGTI9B0iNFIL6YSj0jY/Gj/CpMk6vtYAnmM56TGfpREJj23paDRlplEwDdTIXVhCafzpY
Mkcbj9R7+olPODYVFBCueLpwcWfm3VFD7qDzI0RJV7eN4ua2q/CZybLSheXDm+PXL/j2NvO641rP
PDUNWzIufMkGAeXk0jI6glgyTtnmieXA/Yi0120wCANMUKfkQBk/KmiXd9BzZ3SpJ7vWG438zmbt
OyPTAcFlsmIxMW/dhIFnQqPqQag1PJLl2LBsN8c3fLJ/T+Dn9ku3R71ygNJ0MmZn8vjexBYabnXz
PjUHuIeKQVORrlN9mnmoIj2C+rEo9lU0CjlfpzYm5+IRMp3h1xsd+uBgBmbjy8V8wOvpcHouZMUh
OApC13E58GFLl+P7xTLcbnKkgIhQX+7nNGK2CzRFEiFI9PzjZHdnUx7ef3Ik0Z8ycJVdhW/5sx/g
zmHxJzFOx3rtHmz69f37ozgPEBOO9Mw9JnWsB48QR6xyS2MYNcJHv5re5sNY+X4mGqbs1kLyVcwB
XTnK1rgw3BbkfYLJ0/HyUJ7SpEmqhIm2A+yOVodXTqMiuuc4ZerBdXM9a2xOBXmtuKQsyQpkd+bg
JufqpOErcXpTqTr3tQkam0gzJAT3sYHwsXHb+OH0i5ot7OGUoSWEA34WcLsDec+7D7Rw8NgwE55y
Ycpy9fpTFQ57rH598cZuvPFr0J+MBcdJ9NgSayc2Kf/jkayxMBKhP0x/1M7tiba+fWkhCaOXY2jP
Jf5gLJ6wb0WwrUh2f8GnjGhsrn/VSfKMfT7P2KNgH15B+0bAFNSPlXuppzrPFuiRa51yz4S/LWry
f0TDLH7BeiE7j9Omm1nJ3btunrF9us6NF1lGaZiHVmwBKE2bLW96LUcPV/ZGP+yph4fD/WEbJ08y
bieKb3GxC18RH8Tp99qiPRG66N/H+QSP+8ZToO4RT+s/2eYXI5iUBXUtJIeJvoTxGdfjjPCM4yKf
yqmTee1Y8plO8rRK/gpd55Fq2V6ZM3Kr9uJy26dN+XcNhrEa9YsnYbPDl/T75HKLa6+StHQ/t9+Q
IiyHlTP9RB2pfm7jSpwIhpv7fdRGn9D2yzC3fGY7t6NnIUSfPqP7qd6bFIR0TjQyK6aIfhuVYbZ+
RrpvukevZ9QFLDdto/uYZJsFV2nbswwRGIT69IFw6eP8juIBCxKUt06e48DvMuZeWg61DbV4EdSQ
hU837xqImI/PZm5cMAIBIIih0popKDdreJeehoVgI08zApqbXbqa6oF0dPLaDZqpOsZaV6EOpYDI
vKc4eMfvf24/2FZy8l9bj8JCS4ioHQJJ9ppLT8L4leYVNVvC4cH6qRBSUuUtKp9hSoSCWJgnLWmm
OpiQ++tUMPKOYLokB7tid8e4QSiG0FxlHB1izBglM5cG3ylin90Z8fCYLf3fi8FEvLgJ3DEsUaGf
kSePurJlG0+2cLRoS5dQvpdjvoFDYslSxFIPWWMaPOAkMbxGwO/8UHnFiCMSqIP/RHNeluQe+s2L
eAf46MB1RYI+RkxhIh49HQ4IS3tPyVxCc5XSz2c3zM+IVj/OUu9bKB4Ee/57xrwYWEJOLKSy3KB9
72czNVEghADGCsTCcr7tUHhvR7z21xeXUOyRL/fr68BzKOxyTYcagBYUB1WkNWg2MLMZ4wS8G/NF
KJswEXmHVMrrZ7gFIwoprYX7OK34CFYfEtR/XjDT6Xg5XiaCt1YEIySYzIqHv5ZrCW+V70weMcaH
UG05+jjKe1IRAXs4beFfuRyUvI4u9EOCVg3cFyrTEY20EGFyC0dhHxgIQROD5NBhjqf3XJnSd892
490QjHGwwb+mxQBlFBqMJrbQqlhvXTIsPPhFZ0oFFDaN/wzUtSD+7hp/p6Alw9Q+5R5LkR195jsK
Vf6IcxTvGNmzWY/jKReO5FjEekJvBPAwF2qa1JO/gUB9eSEF0kRY4zPYg1QJwfHBfwThS5A8OfBV
NIvuD2SBmrWCWwWjfbHYbnzqAlIYnkPLS81oW+Sl3kNIQqEo3FhR2LaBd7uXyxnnVAQBlk9tyi8C
N4AvJX5hG8hrHRV35b+XI0aH8NJxVI1L5s6kfBPkSDyq/4Z2lD4CjjW2h+KHyclrjHdj24t49RHp
UMMY7Tgt//sTpcu36pbb13OVv7bya41nkzLuv1ThG3R1z9iWSxGh8zGCAnfH46N+4zMFZ63yz/IC
jhhs9WfQJU3Llf6iSoITaiwzdkXOENxu4/LnX8kHBAKi8NNOQOrWo6T31K8ap1sNi5Xa+yx2EDTY
8e9c5vUaGY9OpgmTiVAFtmb9wLdd4h4tL4RQEZMy9BKwbLFsIPoDWqpgEV9D1LqEcVKM8Wxdsem4
RKzoI6uerSjy6eO8Abe/Gdeca31engUB2Gads8rhYHkXqq1oPZsJlwwe3SE0SAuGL8j3vHneYGax
C6LNFpExzN2EHhtyv1gW1JTwvrcG4LpFEsTb632LF3le6p2clOz/03eQzfCHdff61FiTE+N0gRri
jIlZZDl5BEz/2WPhFS0m+84rJ9qcMRUGkMra4J4HcHt+RQZUNtMgUeoh3R/DtpZfBFrVM6sBPc+/
K7JgmY4QWkUGdbo5zkWmFHNhaVlt5Ev7o30d59Uk+9HLkHCyLM24vD8zYHESpYrv63jk/SA/svYf
RhRFgK8CTMxjhf+jtEiFow/+H3/Xv3dkx12Urg04Y98vFCyvCAsaHNhwiEGreoJRNoN+yLMpCPYV
okBXDB+sQN39tC7PPhC9eCLKdUS0Q+UqlnNLWuwBPRkI3dcoAphkVl4G1qVhvMDYpQAxOYtZCZUA
aQ5MWPvVNRpm5dn3658mDb+ZSeRnwOdXrO5eYs4lQ6KMmDgZH0F2oUfg6TSa/bOaDFdP5w5/C4tY
G/mLSYB1mOuBPRe1Iz0QjEK4DLdv2IdTu3Mlupn2d1An14UZHAHj1yMKMjTQ89xRJ8YHpNi9U81r
zgMKJjOV1qvJe4I8GKWRJU6ve6z+IqWtwH7D9tdkQnEj2SGLkWIjS7jDunTzE0Uz9Q8qSix+lDCd
id1QX2irBuO4hVoDqgmVQ0ew5CbbPlG+YJ93vkHapMu4A7dCRBZq2tHS2B63aRYUF2urHT4LCTMc
6AvQqyByBsS7fNZsgPtm342zrUwTuWhAX3gAZNyXb3zr+n8vNPYcgEAsUxg3Q1qlI2Eqj4IIsypp
YnsER9yWyli3Jlxehs6QOmsRd4tN8vsEiUeNSmsJRQjPEOawsNXP9kKXgxumWZhgbFDwgxyD5oCV
vEnyJe/aW8JrDWZd5rlbbhaiF3CDU3QmFaBN/A51h7B6RbDlQePApAJPPobDJ4mjz1hIizej34MY
zkoXpi8oFbYio7gd3G496lGDozxfMg807tMjLt5Ysz9jJoL3W1hfpyMme33yaL8RQMp/kKUEBwyf
YLBOn1gRppeTLLqPIuPLZ6i6dcHv78tt8ljMmH3l8CrhZmYr4xc6aGGFhBdWqDsRHWMxWG60IDmO
madfZ6/rhmjc8jlT9ERCF1zGo8/3ExaQQqt29QuQNo6ljuhEJqNvkm3fcN/1ZKSFLf/vx6sLCEAB
OiNL+THUWEOmfIf7BAwffzTvxqqkDYbucWzG1uPPHHEbkIa8p0cwmPd98WAja2Kb0qnf9tbJwjv4
04XFqt+owT0WC/TuFz/1pAUgkJ0rroxq+CTCiZQLHhl2apoSFgnx8NYyy5LbOzxii4BZKITzlujS
X1q1YzvJM/eVPICq7X2XEXytuB9Sp34/Z/OVtFfvZk6wE4ee/oFHpzNGu9fbh7W5kdXWLyV5PcKD
4vj1qaZmE9XkGwN1M4Ai7RZ6bi75L9Tv8w7377XeJp8uehaAshl2+7Tm7zeAJS3HM/MUTjkw6kAi
WudoTdr3H40eiBEu3PRK0nx4+hZ0MipP3uGc1gUXbryILTnBD2H3CVj6PVya2VGa9DYawyeNNlAR
FPGRRjD8QptyCGez4Zsnc3ydvpSt2UfZK1LIb6XZmvPZysaHKqsz8+ilqIAPe7kB6ehdQo7q8xWO
blEdnGTGvR+METoXctSTOVQGfA/VN6xOhZGopq+Rw+K/mpDH7qhES+YO8JsIpzP6Q6GF/RX8ow61
6xJdhLHCOjKCaZh7xOzVW7TLwxTmQ6jvkt5ATBvi3Pvxym6myqyEQ2MF1ABlhQ1Z9MTkvcZ/g/6L
R7SZN4+pYsf9ytjD7qai+/yNngzn+z9wWsimz85jWpND/ESBgbg6YhKyef4SyYP1ut7GKT0qJA3d
B18DZFCqGUHWjZxgRV5BHONL1Se6qRi5jzXK1eYxYVylHEwF2TWJ1iBlFsFwVkzKlN01YAu6fYQK
6przXvPNIXjo3HQHE42MPBgIqXrI49Wnyb9x0hEE4DWtXoE1WrX0rvos1+OWwRzG4MaMOpG3CTAv
t551qc85Z+j5/fMezTvBq3elk+wQXQrNDpRxTh5ORQfIgocv8IfPfR88wR+H5/j1BjIHElDbdVzQ
MUTtvF+/EZ471Ycq8q5NBp2GlHEAVC46N/SKRaLPn8fEQtAJ+nJJLY9Y3PwWjeDIvAPsTgAhxcxn
EE7vxsc59+zx/bLoFu9hUuqM9Nj8zfNdclj7O7VgrtNg2IAxhPH7kEG70uekZgJa7kznRdsJX69z
KlIxrGneBWIPgXl/hPcsNuR/rgeweO6HdDAIOCCBEEMPjWjE5XULxsLwL93L62xisnfJ3vClPFdv
MSoGpA2hyANv8kEUQphsp2uBJ42w+Ql6zb1x6KtBzNV7qOMG/ovkfiSXcUoGA/a0iaXTZ3O65d5h
ULyiZ1LNcPLFKnaxo8iL5N5GypJzubx+lVqgqIy2cSsoPVP2bj2OpQ1dB5UB6pjIGt93xoBbXCJR
8T6TgczV7WDNboSjtzjNuSkR1pVPch8xcZLfwZBfa0VgYj7G2Is1CNwlUc1dQQEW1mkLh1uvg/Kz
G7LYLs5d59/ZXC5O90uzq6nenhqtezYewdNpNR9gCXGaso4/c/5yfXnq9GY6Deo5CYpfKPmDQwDw
Jk1GSlAM8aeODMPd8D8QwGxov1On2F6F0MKFfqio/qccm6bLBUl6akpw/QeXmhiheofCAIc6BtJT
tC/6AxG6rE2ftf/WPPM5MwXaqTp32Vc/jrbmW5vXuMWEFd9ygN1PkKdjNP3M0zVQ7Xo5eX6iaqL8
ztSX10ukajCzh2zac0y918LV21Xr7fXlp1pkax5/EYhy9/4Fy+skTtJ9isSFJBJB63eiIU+6I07W
9erx2V+fwY0mbXe7xVJogFoiv+XalCqFLKhCOjW7gMx5Nv3CVccmZLtinPGgVqtOIBtyFbdMTWW3
tzeS6ciQ5e6RjECk8jqqIcQImavM9eVEv63v1YXZ/sdey6Mpy697B7cdhse/pAwy6iF1xIhv8Hew
U8QXRYMnGz+O0wZvFGPcNFPpuFAQcVn1RnuNlYf/9AlgnDVUgO7i9WUXiZy5OoiPLQAQhTTWAuk6
kkQzkWpomQRU9w+3mWaQP+GO32mpXFi7ORaJcXHktFXD90FrHDGssE1CNpybkdg80vYw4c7HbB1m
jRQ3bv7ictkTtNpqbvtdJjLf6W36c6yOqynQjm47NzXOTjfsToojYw8MMvYq8YfWrrt6L817Xccm
9+3qP14CsVHWE0qfn/Rci5aAvaC9+TWgMGgpAbY5nvPugwLccjlZp8dAiT8oQu7RSA50Rs7cg9Aq
/E3VOE+w2/2jwqi1QxqxHZYLgyGovGTs9cGevkUicFEPci3CJDuQ7WZDV2EuJU2EIZttgKNJakb8
90DjAWvkIc07zcW9LQUaFaR1NBDv67cxWqWELGZAwtT9QZJC4skIknh5KDZEZruRc2BN4WR8DO/a
bW3bTaGLqnP14YQfxIa752Xof1hjeETgJP+YyPleviY9BjlUHdcv+LydKJ6j98Kg8F6kEOXS7+zB
WZ8vJC2s84BtvfhDCtHzRP4Z4ITqeiBK7uWSod0iEKk8cDH9oFyvbnOc0s2pYjmFj9/qt035qQzk
GNztOnvQ9RGYAGQR30/wzpDoQ1li2k1ubHOoT/VtKh/Hdyt4ELu72Q8YF4IXzmDZaPXcKCb54sgM
vs/9vAtrezbQJ7gFHsSsMYTXc3PaAuvLnrZ5oPhLIVeO4LCAfhkS43emglpiKzRlkDTUSK8SpY+5
tcd4GG9EFjeI9j3uaee0aXMEE2yBcjTvQdNGJIjEeHFW6IsX+gh+q0oQpbJRYGbbybP+baiBXsqF
0FArBBPk4nJbtLO+yqerZlrD74XKlqT+dV1R8ZvA2UfocPjtorfoxxOCH7TfkRXr3PwFtGYZDO+z
QNL/CN6PKO/DTz3ujuGxmau7z67GOxHeswU51qXy63oYNJCLCN/Ou0R6+2JnnJQA1VR7D380Lx4J
Zpc8vtYXD4jZLowykEoEWWyHLnsQ2yBcnu5Djehkq9uKQYQRSRnDl+ff6+l4TfQ2A8JujiCFXWBT
kaqLcecOrU9mMfwOjktKbiJdSoWpMfw2mEz+ECYQPSG4IpNERV7tH8n4+cWp9LUbr9u/40qQSGkl
eexcCCGLwwtL25f/1X9NdfgXeEP0Zky1xA2GaYZJN8R4jjR5eSQc+hEBAr6LOOMw3dT07I751dOm
rzab+5pdSFsYhLOi4Hq5MS/24Hz13uasgWD7pmFH3OZNn5ObguQyYGZVPifWzbMh27q9RGQru7a0
KNYQfC+UqQzTosuWqfsIC5zPN2WVKYyxgNAn0JwYSn59UWx5/fewQAibSXSj8uJznxxH7k2CCTaz
cPCVPEvxEb4IeS7C6UIPKTUsU9Qx9ZfUeNSD9XHa0ubEdr1kYky1m0lT+eFrH1zkJjQffVDMiKUB
q7tRUCReDeKPMlPfYHO/fv5Z4/eEm0m/dZtRNLxuwauN2Wqaam4xooERqgRN4N7+pMd8efsj+9kl
+QP4bPjW1LAN7Ci9jEyXBhvUEcPm1re3uRQoBh4joKkuPHRaovE7bi3PyLwsctsdPjkERq5y0oMn
bOjMn/IJR0kNZ29932HL1MRH1X98TRADlu+gRXhEd1JDgMaB1eUy47VLxtVYY6AI5eJ8R/YjAq2x
cB5EXhQ60HoizKqj1xx5JrizhJ4gGqsxSQd4adBYGnVSGlM0dvjMDC7qB+aUHLu+AllbKNe3NQhU
MUeYdy9gScPuJpJ7S3+qnar3X4EXPrwn7zpE1yzut5jvjmpgyId1aJDIfMJnvTKzqD1gPGroW/N6
uapfGaLm7w+aEKukliM9KIAfiWE7ZohoEVWIR/bctGecvCMrtMw4H8Yj+0cDJmBnGCXXC5dKMPcm
1x0Zrn757R/n7V5kGfdu6ONmWHmucbpFvrScFB3KBe3L4gMpEJC9vTV/ke95STFzVV0nrF5Ow7gB
FfkdLzo8RrKPSFVP6LYnH0zEsL3IF76600acEhF0idec3+BUX3toDfgboHFklgjJCKf76SmI2a8C
wuGmIIno715j9Y4L07KU3D6NYRhndaA9xvmcECtWlsnPLpWIuBJ8uSgeJ+4PKCM/YnuPPTvH+/1/
6BNJeKx2z4WuXzArAK+By7eO1pgPzhQcOiIUK8jYiFnZtlgZomwNsdrk5cHc17Cu0Qy4TySTkGxM
VKd/phF8jMD+sOfH9T0ZMXCBTZQB9X3gQN32+nHNxdFM3KWJq29gu7rGSo551mjGGAusRnv450v2
aDDNpD5s+Yb35GqzjwowtcZe530qT3kWjGYywoInVi084qIp+TISCIPW7lN7p2E9rzclluXsn78I
4NeYki7tDW/6g/njyxl/TYP2bH8xdOUnlXCMQNnwx+VuOlZWLHkGK1w3iNiwXvdpMMYJeeJNGcBi
F8/BTd4WzKWEX5tUezwJPGgczz0UargeQCdOulfo1abeZ80UWuEJpkdwZmXG/A2HrR+XwY81zeh9
gO5fHolzKewhCb4i8jEkOJP7r7y2EHECND5ARcYwDq86VrcATaOlNhXO5dqV6Zjpo7WUHIaOKC7p
b6bkRGCK+3Kfr6g7IWwuwidjX6kgT+jUsvls0VBeIBfysyRZPtw1m2hyPOFMbDlrMuYxyF5ENdHS
dnxxUxOrv9sfdiZjMAvdbfDnHxcjnkEayxe5Ek+Ultgu4Ac4ZwwEgMPLxstIOWWEuiIoRRybLWnA
L8RQH/2B7XXcZIGy4oz+PlfY3xEhwagfTAgU8QVxBI+kk5hzRUx1cAjD5I5yuHDRKPLhuPVY0Hzj
q5q4bPfnDBsqvCyA3cPsYCH7d2o1QFtiFn4J+Q0NY7q+wEha4ZG0BiJZ5w1+Yfi0j00W0QorlfBs
fuOMyVAG2vyy8wcgdMGXXK8vHawMHFWFa7SIH73nvJ23HbTuJUHGg1+GHpkEs3nbb8oEVvc/f40z
GrHVjZVDBoc4oVGK0pMO/T+XVYyn6jAHtXPtGMQ+wvvjSNUSWqvrFESJkdGJd7kGrEa5PDvCXocZ
GuOMDRHknwQUmGPADA0ZA8rTeeHxaMYQHaWduAeYaIJ2X67Lzg4wjTtn24Y535oFz++5WKul8AoY
CY93nMDFDaSU5SUIX2QogvdFyjBQ2A8DYl/4l/CFxzcUHhWFtTBGqJeM0SDBIYZJIJ2R++K5yD+F
quVFCgBmrWJCCCxqx2L4ZeIIj+8LUZD/jgzJxEIGDivfw1RrbBtMNHWE+cDwxXuC5bF0D0yvtDY2
P5f9CctHLpEdc+EPaD6LMLWXyqma2yL9NgObv1R0AD6YgtZiQ3o2+AS8GVSR2gk9iHFCMTVlEHXb
MuhkyNW6+sZQ5pifXLspmJOFKs0ZerJplqbmkZlOHYCGHJNiFve/9Lr1dbt8ACND5cDBLwtQ5QFZ
WW4x2tLysndbLWI+x/zH72WojzukkKCgkede8EeM/1n5uffeo/59bhGIaYxsi3TCM1ZaLFuGhIA9
3lIeks+L4BSGXoi76Pu96Hn1ztSgmH2O8HdpnW2h80TqG3O35YokiEqg6cCwAmZmokme9pqfhH3D
Qu3JlgHuZn1J8LS5xToVIE+Q8x9JZ7a0KLJF4ScyAkVEbpnBeR5uCP1VQJRBRn36/rI6+nRVneoq
ByAz9157DaGy638uwViXYL77ima0fF4dJ8twceOZx1jt37d50BjzGRYr+RRhtiCoSwDkG1qljm+1
UVsMNu0fgkSGtYo7oiNb+AyHW+B+V5j6DV1UDrUlBayIaqVBLd8w/UBJR+OGIyU9lGBEYaGOAYZI
zG4R4SmoDqDbhzbZ2Wg3mHCJ6yfSrbn+643Y+XheEZ+aLyHPH/SM/EyupeBLEV8HB/t7fYikPIrj
nRB94C4IVzOvSeAASkLq8PQHhYWoCdQNyIIxHd7LUK/JgoJnlvnMQWNY3x+WWTIr1W1J5TuycJxZ
7VMFozlL3uJoonKsZhVUj5br5taK8ygnN9mjLo2W+J6tv2D6T0H0ec5e4s/4AmLwxW4mfEEVk+pT
bPDWXjojY5KZStw44cWsWAz15ZQ/xqDfGsMsiW022sgS6mw21++kxUokxsiOB323zwIIA/siwz+G
QKuVife067Ohu7u5QXtxQuxjuQxs3VsAtglpXLxvDcDcm4LP/foQHnmO03SaVcuxlQWYoMkSlnis
O6Xx2gNLn41EiIwZfOADqNCn82FXirIMzYHYqD7hTVn2gXeHjuIVExB88Q3Iia36UAOANPHmDDiX
nEI7yV48+rfDYBbKxATwZYNJAuwwRhRcHwTt3CC6wQrehTdwyZSTck9GOTf+TeSLAmYChZamReIA
xWtNqJ9X+N7+o4gBDfDXnNclJdhmHp8uGDoFkG4MNvGVgkQ245qSgrAUdpMzl5RFAumTD1xPRKUp
L0ha0o8ajOLwYC2BpjDT7BsGgr6H0mPz5JlkLfSh4Yu0gI8jUMfy+mBWQZ3EBUp5Ul/8u+qZNCb4
8iKuNIRVjW7yaEDmwK2SwWDB+YsakyWXDzz0doEnX16/i4YCtl0jCkqb6ZOkSGNXGRumhMbqtRN7
VjVfJewT7viAxh9oDQKHFrlxre/6shMpzIhVaILMPYQWlAk9jv6Emn/XH0ycLek8ySZRs6qIzhgX
G6m/Y3KIp/uh1vcfbGkNBb3A7B8nsMVVd4C9MyFTwVLYTo0VWHf9pRidmXnAYQ3QTn9J89FgwVty
EUJ2BOajIadypnj5OUtObA9AsPkZ4wEF3f1oHvUlI2TqAcd/bL6XiBpnDF6BDwh74uAghLTclH19
2KAdsguEasBU0KPfhyFynClz096XwWvujybpuSjA9scTXquh4IgXHDM4gXwJ3J3FV9VLHaOUhGCz
BA5FmztlV9EcWnHcg0gERH6IWeFrN14rJ75KMrbZ7QZzsqO4BiDWECgkL5m/tijk4QWwsYdmg8/9
jazkeeWNHWEKlfjxBRuY1XhF0m0E5/BtQXIh9S/bvy/x+r0u582tGMEv/caI0tkfrcZLoWnESEx0
EBumLwVDdbxwj0Wp55X1rLAawN+AZGf6Zrj+YPptYYQY+EBxwwD5qA6tpGfFqH5kI/14z2AGa5OH
Xq+uyjy6jrbjqQQFprYTjpYLYMt4U6O+hhLm/3z+y1A0enuVSxBMaFpgUKO5S/eYdU6e1/4HGEdB
9k7eh/m8RgfN+N40MFgUS0h+YJ4I+XfogK6k/3DAaPGyc5SipGOHbnZJLjLNNEQpqh9ztM5h6br4
Di3qx5vPPIIrW6qTDH8/pB2woyiy3xaX64WSaVs+hj+sk9XFkIQq2cwXfbeZaERyQniHbM+TDcEv
mdVPq8V7mG+8C1Et30HkOds28dmThuZ6uPyr4Xrt4a4tDr1zupdX+V5dFeZIwF/o3fUfDKMEBlzs
/GUeHhRuTR3+WoPTWjRmHpTBBWw2MzwDXIaWkAvw1Tq92IHxejjBS6EP8w4FP0Oi8f6+JlBajxGM
IJVIT5jxyP6vstKlbLe0RaQQwy+G/wzbG97OjaOF0yIwVDPt27B65YoVNJhTM86UBtbQP6exAuIy
SaVTtBxLBhuM/ghSNltYWGQFHcf7awmZmajfhyA9Rx6Up/CKW5Q4g0oMY6BqUZZz+kr6ijKRmqrH
5sNxQ6aMg0/Ty2SUCRDxl07TYiX43SCyW2AUY7xfkG8OQHI+B3taFCMfGunybJerLXR01vLMW6qG
U9vNg7yMMb595DQuv7e7huQWqJGLFZheA5Zs88gCuiLyWEFJuG4ZOsX6dwY1d3M0BX/9OjuT4yto
aRxIkM5gMh1ni8azZ/8SiiYACTeRivQ605pRIZsUqI8bQdSTZC8IQuPEh5XHSFaIewarlGN7m11v
nJPUxuIHyiBx3OK3iIvGhrM5nbH/96bjn76igW5DnaQIDkgKiMOEd4JXU534NHRaN6p86DXFgx/w
xHJJliCPw7jtsy8uV7NjH+4ZyibS0ic3/B2oMpko78mwF0HgTJrZKOxXu0EMAGaFkgdG6hoyBpc5
iZEeDa1tBF9EMrfCxSleMTvxIjMg3R4jnmrSM74kyXKimvVz/m+yAERxZXtR3G7o8vORC7L9oZfD
PRLwFitdOI2Vkb0n+4Spgg4iNloXr1lADz3BUJrNPXwcgcAYM5X7Mze0WSYTWO5ep+uesB5b35sr
0XPFDDSfNhU0DquHniG1BhMfLuapwR3Afk0AJM014wQ2lZc+Mv9ih1ToQ8/orddesAzB+ctZ2enb
H68xfiILGXkf9/69/SBKWM/arvTpWIAfaExM1dCMNQNmqMYwrWciyMVTgHLFk/Hans9vi41ls1Ub
e8v4IHEL/QwdmspMfyH4YszocH21xbg1MbbiKQCSA+ZE7GXs7SMXvVyf+0iGArhYX59BN5NWxr3m
h4gHvV3t5RumrjBPKK+paybIlcsrU2lCsmSh+OLMc7aAcNwUwGa+maSvO5eq/5DNIuY9Xc7n7ZiZ
ZIb6XHR9g52B2WlgeN6rnvcP7MaQrPmrzB1Cy16kJ7iJOBayxLHdw7rGRmriASvPz30z87dyH341
gJ8lqKPoElBsQUDldpTsLuIfTbwhWWifZXoj+W3scOODMwPWmc0rLFifOndR1e/wsZlLcyeVlM8E
e1osvPOVCSNTW8im5j6aukAlfWMvzaFRsgHBgGYHWJ7HrPlrhL0UY369Xi14cI/EavWwbtZnV3WC
PI2Np8cnDMCSdBbr1sZ2E6hJZwobWn88Jj39BbfDrQJjDVLBe8vueMRP5f2nL97uYqYehY0wDNov
CzfiF9J5Vbgr3LHMEiEoRcbErK3zLPAX2/fK26poIlwY33Ql5suUdteoJY2E4wNTS4SfXAF0fY0p
FH3bYgaWPn+CS9Q6YsnOwSsyPvqwX0SBuEIjeVNvsIKed2g8tItYe9AMPm4w75kQs11QOVE2UY2m
9wg/FAMbMaNiszdEPsuDCCgqCgVGGQGhoz+rPTImmkr2ZUeLQ2NqAqr7j/oQw4jF/sFGpR0a83lV
2hfN3+GoYJMDyG/5TLICXHtxMkUSQe9GL2lTP7o30LmxEMnybMKmFaYOCgoyZPV0ZZSUYWJsjLJP
+fl0kHjmoqS+3YLUvFHRFX0LUu+j5yErzSHp/st8KU0ZLSyu2o0lWHNg1iCPc1xHqdQQZAjrWmqm
G2ALK4v1IPKYpa8nx1P4wv8EJU9cT/T4So6gxIpTFhxk5puS/MU1Lt0JTcAaeBcmGD6TTF0IQEVe
Ap7Y65zVrQTAKjEhsR6aSBQLOJVywZjCmZ7xxL8/6mSxDa/OTkBlluzQb4rRIN9QZ9bbfwRXenCk
RCkcS6pb/HtBWXxli8nulOQxZMa8Fm1PDVl1E50pvdEbV912ky2YbFjpXLhE8ykej+LKLt+SHNDM
tM5BlbfY5LOVZvbJayDpTaiS3YeIsfiC7nCEwL38/xx93v9Re4FGRAtKi8Lzka94zZcjQrPqzKTU
x2WZt+uM02mHy7JIePQ/ujEt8QimPYUwuHkvcLuF3lm9TGie32X7dzg9IWYKw5lT5ukHmiOqXcX4
i40DUQCEG3v3sfd2mD6tAVLdP85eZn9sohaXZpdj2EkDzmFAmtdIpExuSJ55Y1WCTScP8YwGXBMN
JU4jP6ABinWwxJDJHwZ3KXpBLDEAjj7CHwsd/T9vk0v/ctmB5eAHiRcqKu6KI/P0YLgwsMAAdBpq
fkTjUy8u9XYM4oWEkYuOnUJ41PaYJnAEgs9glcVkTY/yNVAHQxRgGNHWki8+apZQGeG4QcCDJVuj
hgroYfASoFNv+Vz1YQS0he5DZMYNDiO+D+Q2gBflaXKmj/DFoPgheaY/aQFG+PpQr+MNoNKXXAYu
R5EYg0k3lygYYIYAxUQrDCt2QO2EXIQCjGpmNQ/RcmAz6GUq+OG2QRLWJSZc34N8+k7G6+zAFAAK
wGsezccLkPIQ56baHc77G9XDj+hcEojyXJELweXNaJYBhVsPOkF5g6qEOTZbOJckW7aLwSQ8VkaH
hfbXU/1kma+lRs+2qv9Zf724MTDbaoxcxtwMhntvr0GQOwV20NetxCuWTxVbJM0J/iQ7/RlJZEl/
TKDHtfG6VI9goa6o7VX0/tQW1NOcIAs0raNN88hBYBk12hEz7ZLaAyIbuB1bN578bOTIaqvlD24H
O4mqo+eJEFLrKZ4plZlfRxyLsfOja+LMZIseucnHbagIiRsYmWXFLMz5NhPCGSrNzLHPGXLqQGo6
pQfGsfxqzJQDikjo9a8cjvHXUTmu8EAALsn8V99QsBtZVsztrqhe9a/dGNGjc6urOs8qsz2hT4HJ
y4pC7cJ2EcFy0VCrHpufaAAxjZ68F2Ms4g8567Xi/n46aIqsc8xXhX0Q3M+r0p+EA4snBSzvew0X
7BAKTgRQe1cj4uxKjFKGsJ2m0D7Y62WcRSEDjnx1qbS0fjwYqJrN7mlBRaG6lDh9r8h5pujA6gl6
/YnMXNmOptqUSQW1kxvtgPmA92h/5RMtC6+CkQBTmp8tEQEAl11YpnTzhoFwteboCQ4BKi5mXRvs
oihA3leKUj5j+kchWX3no6fbpDg3Od90QmMZAYbDKOqsPuyPFN2r0UF1pfnlzQun65y6cD7KcsCc
f2z/aJKCSVhBsq96WF9QIkdfOx9Mlc0HWTLaNETgbgK/Q2di2XLsYUBdMLO1aMuQajC5Lehirfz4
jmwMgjOr4Xug4/AgXjIeSdYdLewFLSvreM0cXu/bUJSAeNHtYiH24WagAGP4Af8NscfbbdexW/+M
ch8t5WMBxZ3O99I7KnyAbUFFmmkG1IbSfDZGcfmqZsMkMTLfGJ/GurCiRa83DVZMbiqv86S7NOuz
50j+Z9Ox3RxfsZOeXvgy/Kz+2/gsx/vvpbiU+yJxZfQPoZlO+9ibMutuUGbUzFm+SAYXvY2Kf5mm
w8L8HRMY64+Ppld/EOpQeM3L6yBkV+hNmr/eJlqiWx3BBfmYCIIXLybhj9Fq0JrhfLR6X16B8BXI
Lo1scHnecw0RUT3UlavMQbtsMHXtTD5ZnJrYfEwDFGfz3uYt8iqCs7ZAu0dzLPQxDBz5MqIz/kyf
NzSqt9R+OyUQqhXG08HIo6iiVAfqcAI3OihzCA8wNJpDf6K63zn6YG7Mew/cw1ncGld4FJa2LcFB
X4CNVrMXzsiQWa3axQxtMC/9wQpiXc39HWC1MXRGmEyH1+qEinpo5pOAkh70DUEe7Ra2DhAhgMec
7qOn+3ArryBnedVkdHrSCdj1vJkO/Pd8wDTbUjcV4pc1609fYDjmZH5JZCAeZiCmVWdHNBdTnDGU
umGVRMtS7wFCmrXPnI2/F4oFVNdLSMGdtoeKLWPndWbam/vFtkNhaBE4iJqL7Tf5hxeys2GsKEa8
83KEbJJCY5IqyxIWxBx9Dh33h+6AXWieQH1EYn1vGhcbbk4p+HhfO9t3x+pIyZNc2d996YA+E7+n
Echhs6NIKxZ9bImctwdrp6KUgi/2sbVzADNGxU0VhmA9KwlP3fwe4S05ctIMEFfU9vMRRTYZWWt5
WQjpjgJQXpgIfpkFUNZvIcr1GKZzj4/5A30ISlsIUfCtRX1k0r/LJ/jJPjO7N9rFxKrOfN+XLxvP
uaygxELBuet5oyGAG15xmSOFTq5r4HX4/v4MzooMex6V0TkmANNecPhhXbDpcMHpmxQZKrxDFO6C
hdZYBfqKoDA1J1l+VqMrHsytc0mxs8HQajftP3o8nIMtg2wGtWm+hHLFA+7IKygeGA52SAVG4glN
ZJwG9fBry6vAe03umD3OkW52PLOHxGr3MbzSfKzXu3b+ATmay/YLtKQxi3lh3GPvOc+ICmsVi2Ny
dFR9ZgQ4UkFsxxUa1m5HpycMdFMURxqn/alAOAbNILG0FiburpcR3t6UwoGpoIjkgTWfE87pGTNN
UNEcVtuai9njtlIzt1MsOc3vpFi8hRMg/27wU8rMHwrBP0YcNWr/zhhKGxyBcG0iuQj/LBXB+9iI
gfcRPjFYBmd9ueUAqjV90J3cq6d1axlEUHBgOvj7QRY0pTHEXSPah1OMzgl1faNr4z7i5GL1brfB
Opuo5pgCeWzBcabGxNbos3tyQOUEtb78hMkFCTA970nxpNJqqAM6xX/sc1G6Zn2LKWl/TGqF0260
5Wj9hWLoNHd1KNy5toXdO1H00t9Mv4AAgKM8mwGjIWUfM08bOAE1OUrnTJdf+hMaNCR6fMwuEse8
iqIHk6BLbkE/jWiNO6b2w1k4tgbhDUxtyGqNJzLOkbB2+BC1/Z6V6Trc9Qka4QSdfBavRdOAEhoh
Zm+d00D9bpHtVpFd+Xgu0UcHtjJ7e8ny/TfE9ULCYb7v1ahGgGR5e5PzxoOm7oLdfo3nXnU0X9sn
Jv6ZdzRgbqA/51BXsCr0TwKqgUPGLGUF1MAzaH32ClMKVkrhjY/1FOSX9nuVl3qExV7lcCTZOeES
otYILrR7M0QGrfdD5jA4iuUVLnYYWp9FdlVsc6RTL1DKvgl6oQUekn2KBANHKs2Ptx+6tKeFTSH0
phVXZLAE04ZO1czio5wgbuuOyQFDPvkO/HphyQKsx8y20lX8N7RVR+YfxY/cHk5wuK9SSJdTdr51
b66tZRb6NWDj79hYNC9ekOrTW+2wydMVP3ckOCcZGVktuQEvqqb/DS3wAFCXYi89cUifJKhUFrWx
U1nFVIMbSzlh1SFmNUAJmGUtKcoZQrJKwO1ZPF1qwuDov9z+vrNkpzzFMDG5F3bLLBIS/pDtKrZw
/MZxLYNuq3ksgg8Lhf9xF9AS4y8zec9G3tCUV8/UyTidGLnzvUQvKDl9oPYd7StKQxFfFx4hc9gj
uBu2ZG6es4YjwhxP2q3iN0Y8fR+pa63aE57+fEY86C/d4+fjJW1UiI8h2M0GUAcRtnEDOUNqn4P0
xhGOU4o7cPGVTP76syEWa9U6CvUEI7HSloN5Rbpxb1a9/DJY9N7A715Ur4fZYpAt1K/VV2y0LMRU
V79FjIEsVRHUnq8ND1j74Wpt9qUZ3KgEN42X/uvj5WzB5HoPmPNazWgSY4AWWD86R9UNmcszz55y
GWQ6N2hHKQ5fpvhW0lbudI2mjAH7gUzV8hpvOkf1cRR0lHNrX8bz2qXAJ0OTg+c0ovWfUy1SVkLu
/Deop7r54gZsZu1UWqsewyfmVOwT0x5bHJOuXXkdWeE+F8QGdgn26ClaIqF0w8xG4lxc41bMZQoX
pPqgJixOuTCio9prdIg24e3tseNhMkt3gdQuvSSNrqE+2X893P9gO6CWYpCQc7n9vk/rAdVMsqWY
CRl1NvNZ871t0IUOTK7W8yIdP2x3Y2jwhoo6H6UOpBdBDO0r+vBveMzn3b4PRBQZ09cFW7M4Mnvw
CIF8/zhstBmxcwgAS/ZqpNqIiqexB2GO/x8O9Hg7WnCBvHgFRctRrJxOCudB77v9rNnHZavbNWsa
slXm4Xnp19fIx/PKbxEZzqtL4bV2YSazDtYNYWxC7wTVCKxq8lqnMI4u6TxjW1Hh5mvG2+m7dzzC
qbkGpvyQrcxOFl94wOyTIKkURbgrM448yeSJZMavWgRfM7tS7dOiB2v0TujUgJ+ScgJ41DydJDCH
8HYzkapL72p+uAco4Z4LmvFDH+n30+dy5vcARTEhmeaT+csQDiIJW8zn0/sYtfphvM7vvOt4HYsK
lk0U1kddbgKu63ta05tywIyvuSinEps+dcs1S8XbwdArr60Le6y8lld67s6BPyJamb7RovkDvYK9
d1WXfZSkqtBOgaYx5aQNoUl4q3r4iBBr0gGj38IN8A0HSBglTST9hK0Qh4U5Zaqy6aVTRhRQLpD4
AS81ND0QzAKjmMTX15Q0Tux/6VlBBXB3mMkE1h4DJ9+myxFbrPAVsMILekJAaBQLeKs8KrwbU7Pa
5ssePDsKeVhX2+9eGunlHID1Z7xjiIfL+Gd13QQT3XwOfvhWQMkqePG4eO6Zo/CSr5cdvewmFq47
T3la9izeUf7gteB+jiHFyQfDPCNTbDvaAsAt8aAJPutf4ZXPTU4PTlOhOlBgm5dds0H9PSsnGju/
kYuQi9fg9159M6IjCZgQCNMPcLMe7MiPanHZGjqAspuWXFnVpv6krxt/JrW6Qq4I96CrxMkD/ccP
N2yXvaUQ4MwK0CRIQ2/dbw+xDemTNLZJ7/Q582cHcy22Bt0awA76wkgyRjx9hH9oJm0iT9576Pka
FOmJ/CScAkfKygR9VOT5iCe6yDvRCPfMnJwPWqZVCSWFmpw9/p8NcfC04dj2LcXpXQLviyB+5CgT
BScKkcXy6FIc8Wd1SbkYLQ+wPNKZWYG1YbD3mmVkG9RjnH4EYkdc2Ah+RK3MgPOUDl8V/0vXXVPX
SGALlPKjKYFYmf2Nt68jfWmFuzNoUIj1HeReJdy9SevCTN+GHPKp3YJMIJUGeVukHg18dn0PnTBH
PY/a9A3yPLSrhp4OBc4AcZTbVP4kn46+xuDpFpIjL5oj/ViCb+bbf+HvG5s/swu+qOXc7m2gbDBa
h2mZ//7Y45n6cZE4vdOJSls1tEOYaXDHYAK9r2VBkU356PTVKaQ6gDOpL1KmSRjpYXWNSbXilpsY
g8IK5TCe4BEtzn0kuyxENnvY77KJLK5C4KjyGp7aO5c/N8pOHTmfk/7YYRysLZpiJRnplF45lZaj
5iJlk8EgNOVY/yyFzQYechkRrTrLIt+B83yHc5QqL1umHF8PbsmMEcO4sXI4LJQaTBQnQQfiLmEC
0jcWEWrReznAMF7v3LqdhUxbnUVN0grEKvouiXLITgpbwm2r9fo/M13gIv56zz6Y6NA0McH4p1yM
MfhOpjTHC3PkVLVxxAmj97Ge8bSv4k9b+k/FQJiZcL8jbJBqc5S5NH2gCyhe1ecyv4cbH2LUG6oj
5Diq1IpFu5BbF/AcahYswEEMf96Pc1MoZRPnoy7fzfy9Kb7TzxOt2qqo5sUV/kTvRY/1FMHgPXzW
jHhPv65qfiPsBoPH85bMhy0yuiE7/vbNI7bU5Ls9wd0q6TvlsIERBmMN0BwCOh2r1rPb0URd2BMb
p6nOVhY8CDn2ohVPG3XVg5n+K5mOpVmXLSbvgS+HF/CVIcP4wf0tzXjsmsCv5S+hG5b6p3EgOdV3
WceeGFeRgDpwP1SrfxG33wYCQsYWjgHe0+PwKVrlAIyGDrqK9733pfdDqDF/9dYKfGxAAZArbd0X
mjvmA11xFhaXfWygpgoK444JvC1dWctPaNiJZeBt5Js/dSp/zhxEivd+zUSXkWPmjPnt0ImGy7Zb
90HtRrDc3usX1JP39IN5GM+OwxiNQ+9pYVMYCkYihDucd3+w4SdV7DeYz2Hj4cI7a15O+hIOy1m6
SqIpFGNJW72UjVs/T5+Y6KZp0jDazGRkpJjxtY6GHaRkahD27z3GS9aTnjU0QHThK8PdojwhvnpF
x7YaH2qsYAsLm/Xfy4o/fgLKrR3TdaQZ2O5JmheiYfxZYeO0n9lYmnfNumiOQXqWIgT6UEMXfLVo
Bht6gZF4K7Rz/VlzwZ/WRHZNBamEC2hrRWkGwmOgXlafZUDxE3PWQ7IdrqDaC8PcS9c/l6+pRsen
CtI5FJRiIKxqi9TWOvpGo2BpbsADyw3ksydV3yaFmvi7B4rL506ZJ6kL1BkBxu6rgIMUT9qfVWg4
gaFOMLQ7JtJReBge6mUmXIYbjBYzr71uGGxxXeqAaFl1ON+pbJqY7V/HkGYcgHfJBmbaN+fRIcP2
kVEf3rPtjCIF2WSNswkVSwx/FXPmdbGB5K2SYt89oGKNEqObFehI3+6LAR7mrNH814fwxBRh35Pc
FqPtN/Xb2EGF2ATW63OVnf5oAk5CezKH4R58J9JWfe3Dj4/wFgPiUNMzjtk4YjY5PjPk0trZWHHy
8++M3M51CWT6yqL3D095f1Z15jBYhKO1/NqogGUyo5Bhsmuh31CNfgwNAZk7zGFzrn/ZZChPacKo
yVBQpT1LOz/hhX5tdIEdyXPm2Ga7ZRAEK16UNVBxcwtGmz8unEw5y8jQEECha0dbjV3rB8xLcULz
dQatzVddjsaHUE0eh/xlGeA5AwYh+AyFmKtHpjTNlhjrMxr5DGnxNy8Yz8x3TrV5oPc+QQym8/7A
V8ZOg0YJr4+RLmSYWBCpO0JTZy9yhdbYESWIK4QwKdeorfvrcNoYBxG4ngxMlhKVggIeRS4rxhgG
T5LIKUpIW+v0j0NkIfFcMNRCW/r+aVD0WjeJ7X+QNMFXresW14QJFiS4pjYfIVdafOEFp+Rnhnn8
BlkG+i84w3C6BOjGzkxwwIPfdhG6uR/M/tnmX8sQ9wj41bh340ogbPU3MKxxBCTUHVO43oN2Ho93
7OyBB76X9zIL9Av364cbSUlhbP3Aa62L0jHIMyUzfOrCfuACqXxk1UPDh5gK9s9R0+GgMrZ3hVBO
4XTQzEN08gMvIz1DMMkuKk38GkLOLVLtYpkzuKALpXq0CR04R/oDJmwsvJGoroWhDbYDdKAqLTad
540ihyuDb0fH9tLzIDAmMfjN4YlqB101klLEnqvgrm5NFYO2bcNBMX/i3M7tSUwmm+1rVRII/6yN
4DtN83VQ4XFC3jHRWsb3iQKeB0+EtJFulviDekikwS3FOUbSi8wdcRxLqfvpucXPhPPLDoSFrkI4
irSK+vcELLKCF8J/VlfjZCU/HWYV4YLgW4B8eC4/0tcNrXG10A0CHGcZqmTrDFTmS6WWjq0h3irZ
mims8Ito2QEv/fb01VbFaJZiAYGlpIjGYLuWkwmpMxHodWyFJxSF2MBVxgibNiJlyu9Uonap5Y+R
/qMm846/+I9zVUqxbfD6OBlWZhAvfn27f+PTJ6zJrvTLpyfjtIO9zlLrNpRQdb2uUWa3QEOfZPr7
mOWj0vBcBVxWWbG4C2JiZyPSwMuS3SFYpUM2EzQ7sIdx5XBlbGFKY1g/WK+cOS8SePIp4njpPVO/
zECsEfyLyB3Ku8/XL+q5SCwqz9nQo9YdBZMa0vZnIW97dJqgtUPvp1oNz7IsrdonIJqzfjsNEgkz
3Dkp47HYoQLlSeUnyGqeQ7s6B4Jc09QM9e2ab3GG6+RtBUfBZsg1ApE21ojof2xuWNRBfBKlsYpf
bbYDdDiH56dZwwjCCxifuUjx2L0GVh25suK0HBBGVE8QH2LVlwYnyjZAtddsmNnrBDZNQqEWGH8Q
4d7H3stZHp57QrQ+vBqio5JZCrBFq9yIkRnu2ZHhieMqnlGKgHqzUf6VidiOtdT5RTM6uhgitFlO
y24iFrPe+IWZf42/z0T3bMVe2Ot1+CSjx//iWz2hcZzi+LrWm8n9PjRFxPxlg0Mn1G4ciMaLNzPZ
tzsyB8s7yEC8uOf0tNgiclpRhsOfY7j1nbJcXSbI9tugjMoPHI29OyEVu/sgsyukOhTqu6JacF2D
pdcrnMC8150v10tBtflodjaEkHPVAqPTX6WxBVteySMH97Vmo0AatftmCUVGhnGiDaze8IJ8Ek+2
RLYpSDExmDy5Mb0hE5T6nviUqrG//SGccHChzTDTi30N0BY2i6VBXEQ+JXLCaYNYNxaOQDCJfCm7
dDDczFEL5yYZW5BcrID7kmxxqP2q02G1qJvZqKcnO/42Hg7w/Z4WD8V4aPIXoltLpWFWMgt/eoda
2eiKpXVsj0jED8u/Ivz74oiF5aReHyGIAsAfuDEzyGLlbhssx8vAZMZKqkdu3Z1Wna41a4SaOy/n
eGEyBnN/c5pq2fhYKmWWPtCwt/thAoKiZppS2cIzmmbDv9wCelKJo3OW757zp1AOG6iz79Ct4ELp
irvd4g2xWA9Uqwfb8RPbnV4d1msUmtk9WNIYgHmstmA327dVGlJn8CBvusLKzpg8x35Ju/N0iMbE
dJBLith20kFD4MZwEcC1rV9uZeAtk69q/canhLZEduuefq8waTFfrHWYp1jf8hUAyw4JkHUwtAon
hpM1WbT8zOWPbMFSg5U2rj1Wam7VPRhlvTFL3sAvCKUgJyNZRWY9CzWr3r1ze7vIwYXPXTRnWL4r
zqzCLSI7YbadwzTGxWTGrSNDhP6SNI0lo54CNw69hDmwu+KJ+QYeB7fda429WJwJSOIBhzsZQsQz
ksHs3JQeZtXA9BDOrN+0vkD6/Xjd96Ah2xL2jJLspDTu2CHKJqzmy1nEXDE9U0cO/URh9Ui4a8wy
AT2ly6IPB08m/tD6KB7xf9sg2W+huzJu5IHu9YkRYaskC8/eesJwoDmg/QZRP623o8ZarxHXhvp2
fOog+hiKyoM7zuyeNWz5VdCfaMmKz5+ZcMW4myMq9W6ZpGY3spiOjM0BETn6D59k46l5Su1QeI0c
OGOE0BJsjIc/pAaY8ab7zzfuCM0brq55PNYMcE1lgXGE8YueNCMExKiMR9jt34o9Ig6eaarEhZNS
3ghjjwksv6cpkS+rtwmLE9tw8i6SRZbsw3b2E0cPZ0MIz6A3Po379udnskl/qbDox6HkXrtDe/9U
WDAwdZV2Aw3ZocmqJwWDWkNzAHO6ij3TsL9+GrEgTA2nuHweg2XG9RVjys9WIouWknNVZ+y7PKcl
qg10swMzKr1WwjR2XWInxCqz+tPm9maoQun+hnuKF4bbqX5By0NZjv5k1zBsYh30wumAajEk1YoT
xgxjd9yBXtA3Gb9ti9qGFALrB9SK35ZXks4EJjoLDxE7xYO9Bh8jLtMwOETxuk05J50xvmKkkTKJ
VFA5zyXZfqK3+TnZz3m/OP2mLxZuTtAeCWl9vcRDMnfxfIfH/HXszHktJJRAT7vcQczDihV7bHYw
TZlFi+7wc2E4s9Ny9LRk3aSwIQjc+GOAXUVOJvsJs663gddlk+LOmy7zWyebv2kxVybM+gt/xLNB
hwFEugAEUhSnP8H+no1VHVhDfJ428Uq+KhizM8CsNbIVrCdQvmxWePPgdYRxIXS6ptcDozkN0kMn
mRkk0YOCEbqdoX4M7HxRapYyQrcMqKWXVAw/Zs6DfY+RJVkcG7A6vJzX0h2VM/ZQTnwA8BupZrLG
ayeNnC/s73AJL/vTGE/2dclkLUovR+Yc+M7Uki9KwW1WtyEZAJIhcRzTrzIIbxZRZ/fHPpDGAJBm
hH3O7NvNZJxZB9gvJQvtGqhL+b16lk6II2KzUMkyAvEUVIV07KuoJYE9rPTUH93zxgGXVN/oG1Aa
2NyRVhw8wVKd1ye01u0ykj0IlL/1+9jGhMbcXpMxYF5RLrT/SDq3JUWRLQw/EREiiHDLGURQPJXe
GGpZgIggKqJPP1/2xMzuXdNdXSqQmWv96z88YnzUr6IIky0c9vczA2M+X6cHd75EyYnj8UK01oZH
ER7rG4Gac11wu/cAzkwZiOeY7sH4GDy8xxiodoY92PtK/MrYGFpW6+1jZ314BxLhMH6zMvXt4OZ2
H7TIgYHjCl5g5ZgwV+gOOeby1wWCXVV1np9dh68LA5Hr+3Bl3YClS0C3pGKwUdHfDdfGTt4V7LGT
xmdqTkABhNwPfiazPrwxKlIdhUkoA+YvwXcMOIUvwwg2CkAac9anN0iEk+vA6bE0aMxqyt5e7Cpv
gF51hO/4hOpDyV3G8EBYl9rHn6JkAXE6Q/S8zLKXfX7KHFzD4UQGMYxYE+3dqTRr2R2P1RTLkWrq
FcyQX/H7PcU7fkwNVcbyURQHvNScX1wxESi9PdoA7I9xYaI1uZhL8b+8sUnQwxxFz3zuDGXkp+a8
hO6kLWFb1TzXWDvMJO/qf4QSXwUdY8mIrE4UoSxJD9Zaq1lEykHryygK3WZKAikxYQHNlLRtzphg
SdvHKKmYi4w21xwjmwUzxZ7wV2wTSDeCu0wchbKAJ4dPVwhxDkpdu6KLBqtgQkdUXkWaBHYFnjeE
dVPA1tN+rl9yAfqPoxvm8OWN/769/VDse4cnv2NtLK3ftMyAuLcxrearX1Ap55a5pVl0xrdzDRL5
DfeMY0o3A3Is8Zs3bG3Zvdxa2bzgC+GIB9/7iJ1UTwgX/9X5xXCCm5ZZ4MJFdt7Iq7pEjsrepnzF
ty3K71hbN1BGXEqvd+2qcNG24IiAuqCBbyFCueDkMqF0grte4eME//t0107DjPgA9icCg+UZcUJX
HOw0s6S4XQNFwLTPnKt4GJkLD9wYmWtmRR+MIVbXyRP2UzBiSIeHAwrf2hkLCsMLW3sGiiNTOitp
TwfJ4+aVF0+lHy+Db1zhIZfCToJSRfFzcZln06rKaHNga8KRCTERggm59/uJAZGIS0UnXwUZNFlQ
LbadPhlfvSHlyBssN/lKPwOEQWPojPBCBeOFaG5gVTE2b2lUNmUZQ0mnKC7OGT4VdfRiCoO1Enf6
mdzr6IKZlo5nQ6j0p/slHvXRAPxO+tiygvnIVrn5xghIDCIt9pvdr4TORxov9Zz5FL3QGFKW9Fo/
kc7yDMq38FIF2ih6sFcV7Zhgp+D5SItbYhRBvq4ZN3K/lUf6eYS0Dto+rMf+Vd4Kl8+iw3OSrklL
sBwilajXLQ2idNfMbpRxNwem4yBispsaiKvpU+Hgzj5mzM3Bs4WtTEUVZyMYiDHZeVKYgaNCB0HB
pEMmWGd7s+6EW0bDmAfOgqtYH1tPYEBS3d7w+afdrDxcXhiwvtgqEMVg+wuXF8Bdsd7bNyNUOMWE
6kFFYIj2SZtjXbt0HAo+SJCR0clAmsWMUIIl52gMkt/WvfMpT5E8YaOjM6FzWN/dUQYfkmtbxRWH
WhmR6XnAb7NjfLyG3QXzLgxv0J3/40PyQzlZH1h6U46yK1EYP6DwkePGbINhnV3njPJhFtANXdAh
FaKdBL7Foke12Yob/LdeboarnS7eLA8IxODy3GxemV+tyilP50Kj26pWPC9sQgMggdy9jnAa8nLK
4YH5hR0pBZ9fbH7QJzCK+pPW78KToRwMzITLa2ML5hRTyTHZjklDtr8stMbmCFewj9McAIw9jF3o
m3ub5qggYDAP6WVAVeCR1xiy+MrekiHY07UipcaLiMzJ2iVu5bPtGu/JTAMbUh5tzIsA/De0xHMj
pp2VsGiQxNvkEher3K1xLbLrc+awB+xBCpBgmc/F2CdYQ9dtjmEq5PxfyAw78gjr7xvhFRofgDKg
gr0oKiyZL6hdktsChKVacTX1LVf9usA2nKZ+JqXVivfNasXHx+nDz+n61/j6b9Xhes7yN67OQDYH
v3cOGHAQiIbk1jn5BwDaxJZsNFUX33j/O3LwT2L2z3M5RkEOFv9l33HxfBo8WHDoWH3WAMwIuGT8
WiLwY/H8QNodAbXg1Qj1auSyL5HixX86lwM2Ua+f/CBdbdy7uvupxyL8MJ5rwg7KuM2+jAyfB3VI
c3jzXqozos1jYP3pKUY9aVXpHpx/OLptbsFUgmk+3rG54Xv5V+h78zlcgsl+To0cjsluAoXiO2EK
rKAHq4kifKnu9tsdsFRc6F1wZfDdNbxa+HJEnA8H0lqd4Q/5KYv93efPKTA3SjwMRjsAmYBIlkk5
zTzIFWE9exke036uCVZHKpxEJijU94J3zXJtmZWxhbTmPnlFTdrtXktS3nCMSq5raIXJ4KeCAYb7
8hKuinmHjc2Mnq33i+8Kf/0DO+cVoMBdgcYi6B5LxJXDy8EvyeTn9Xb7cN8RrqgB+dU7FfbR4nE0
lh2ozwNCDNND/l6+qo9YIi2/yXB+/5OSvTdwHnNM7YiA8tU/uoCLmF9S94BYBwycyxjfQn/v6XN1
PoAGzZbpG9F4vC4p2GZQMZqTpuOkhu3ol7pp8uFDwteeo1Hcb5mwlVPO/WmT6BCmEZfP+qiMLwHa
sYkW37wyGVI3Ml8KCWa+rUbbfAqgMB3OETh9T+CLGelLP3JSoczGIneQfknK+rrNJb3fHHWHYQR8
sc6TwjvPvuZiusqXYKCZyzix21YDL9vot3Bf+fJCSb4/dzjJp2HrQn3VdtoKF9ph4yFpu762XJVf
Lb2s8vnreD9WmNresMRksMRoNUvIGJ+wLE4tkC/7nYM7PLxrbs7Y26QliM4mFqbKjXX4uA/3xoAG
flWxi2ToyxcC3J33Cce3QHUljwIgepy+aBswXF98Xyv27SzCjeuOSSLcZdWtSpe/PlyMnVGskfUA
aA8p/uZA/mbE+KAGIHnNfaN8Z4oGk0MYxrzg58O8auYKFtbZttgSoThpyYA5Q6yAus1ceLwsN1jj
EErCd43EgOeyE3oCepjJ7R6hawCf/UTlgp5r/gp0KoefAexoG33NVAJ1EDEPzOSh+8OIkmbFoiTa
nskwfhJnuGkwRpj+fKeCVYP7OHIkzS0etnSFKWeWs9x/Jc1OXN76iPwZ4P2GHT2kRzhKkwuR9YLY
qsESAWVWMIKSHSIJeXH21GPHd8Dbmt1CBCvJmDdUize/eyU9lSAH6Z6FBqpkV10IBD8nBdSCuI7H
xgwPDLhwvBCqSi5F48Emw7/T2Y+cHP/1ZyBPb/N2Ra25AQ7/4IPgt5l/kVIdNFSaMDO8zt+/1W9L
WYCZN86new9wm6nWayYRVS5PH0syFBcINbA5IaseB2Qfv5dEPrdhDRT384w1w7tj6w25SreeawID
dR8qEZUBGgnGwiaV2Nf5y772aFsfwcMhxffXNGsneOK+VPf9AYlDVCBI7Bek7N1W+mVQsUfC4zM3
GJHci7R3CBmvmbbzNiQdxdJjnlvQ+4snT+Gmxb8ivOY6Jz8SAIKAMBwoW7s/VHi2xIB5WGnhvvcj
jI1YjkOe9XtUBlDxZwhdv2kRFMvuD6UFfsgHnomBW8IaGrjXFDaic4Gna+JsM6sn0rJF8O0Nj1cG
dAseB27Ou7L2GKjqtpEDE05lUmDxBIGYihEW5hrkpj2dBvUaFxNVWU1K8D6tE8Xp/vK45RxoD/Xs
MSvglBYOblak7c4GLswGt8WXDyirtF4ldjdEzGI0aeJ9TjMPgmzDAxr98pxZNNZBCyEaeMOkNlOT
LR5fglqE/ORhf4KnV21+SfxEayrFTwI+5irXirDzOs7wKgVrhrQxto15D27tfRA53SN4OU6+gzEL
F7dL9z/j0hcHYukLAHqprJlSxY8Z/larz0YYkDzwq2GK+pNT999gudg0l/Jf+TuMeC82fDQsjt7/
eBwqlplvwaNqz+g9wndULnlmILdB+QlADG7rbk1grl8f4TpZo/nwp3V0LYBMRoupeLGWXj1K/AL+
J+SvF8O3atGvPnBoIdI+ji1eujr1K+N96yL5GjUV3gl8jXEA3diKvktFVM3+t4H8iTqYIXoxgs2A
wILQOFYAC+LV2JmMozATW8EwZNzMUdStc0pFKMVP/5kamYWpgQrR6pf6gDxQhEN/76eTZ7CNWPUe
X+x/HksFVARr7TeSIo4EWPrCtX6wYdq1HdlCk3Tf3gb4qcDT/PgSLH85IGCkOIySPLr7KpvCcXCk
L2wgZAC7NDZNIGcKs67LGYbZSEIrBVNnftlpbLxuOyWA+Tll3NVfcUw2jb9n+iB2ku5U0fFZYMb5
LFDLtGduABI26R1cDOc5faqmOmnD8bqLn8QN/dY54QsObeV9ifkvnEIYYRC/WmsBF/PYePdt75yy
+c2von7eWyNOpBX2sFb9YzgiWN5qIB3SWIfQK2PNeljdpDpT645Tddk6PGDL8eHCHMIqMu9KYKcn
8gaYM+jRG3XUy6Yl2zR+H0KVglmMCaPLEmtgH5iGY1iDAE45NvlpuSKRkJ603bQ44UBRzQLalVkd
PFyabWItvuldmUiUoYjmVuWknPQLoDx+g2r9SCsADFAjlsYE83UmhAiTZuhs5aTa1bs8yRN91m6o
pYu3VVA/MvQgstqY1EDmskv/V5w7nhnmCDiZm00CKAieCdJQ7J4bjbY1+E4eHraXePXLQ9NV19eT
lHuPtIP+yp2NSauq8UCAjEV0CLQ/oIyB+FFXYX1pv8/31WvVB3vsFZK6t2qsuQUhx8ASEHkOMbXE
GSnR81f/e/6Cn7Vb4fe6p3k5fxngbaSj0pC9isWDa2yIaEoVdxAiX0K8o/2BoulhOSmA+i8gdMLg
IBrD6Rb4dAilDcHwNMjhNXiPKR0/qnaWkC58ZA0u92+zzNI6Lv12QSkPJI203KhEEBXqEjwYhk53
vCb1/B0/l09ekrIQ5wsKLVJrwXM/yH3+3Yj857kAHKCCB3i4y2RO0bNlmC+AUf2DbwFXULV8LSBr
AgwIyNRcGVYbIDRpKJfge9rvrsHQekBoCbl18KHgQTEPZERiE0JUAchnIe1CwUjdr4U7L7JjXL4W
3Wxw0NGKcGyRxWBfo8fd2gN2s8UoyH6eQYvVbbHTAyPN5hhPTwinM6/LQYhqFsIna+E+GS1hO0+/
br5FLPUzgDrs7td42y9lKmYHtLHym1lFgTmAEy/y8YpX9IykxRP1K1NV+7p4MSfakrmkW/d1lV6w
wyVzCTcK4AXW0F0F4TH3YXVQ5wyuIdf2thIZx4G4H1xr0jCvCT+iX15/UQK7oOy9hfIcMIb5wORN
JBcrbqKt6/SqIjiSJ3SYQJNGBHzzasQ0QiXkfKFsnr50qH9wE26cnq16BfoY3FNebuiUk9HkflYI
JEO4haRs9EPsHuyEX4ZytChf+7XG9IT5LhCi/pcrJr5picAkC5e30rLfzMaFOXJHkc4etLnwG/7N
54442rldvM+jzT00cod0xTX6qIep/Y3d3q9QXk7r8IM7sjWKDPoA/5+ZsU121KTfFHOizcQNmtcr
cFAZaejuMR1NvkEXlClj5vJK1mI170X/yqOVhZekYjCBeirsghwX3gXMkHN9fkwb9xnggH5bAoBN
XqubELKMJsXk2oVy9PYYe+l0pIar3EPGA7T7zYKPXXf2m5bRzxzmMCIc7eJWJHKRyUXvGNRxPlPx
A8x5VqCPO4QchwYMdp3EOAuNyxSEQds+mPynVza3DcQPRsvlh7mni3mzWHONO0LZFlX6zz2F00Mx
bmUTAsEO2QO5fUVyBuLtxctRLcgCseQs4RkBBmuzcvrdPLxXTEDk0Hl4VI0WKINHmtsGvIy26h+C
B9Zcr3Sg5sL5sMU8Ymb1LVE3yuJDsBXVJoMtiyBXNjPF3/d2GYr01KCbSKnsw1ImZ+QxZci1LH20
Q0L+ky/wjQAOAQIHeECPyhwQoOO5yRdMCUiEYxPsaW1ml63+hzjI+SA+289E3FcW1T8DPJwmBv4U
EvlAg5Xs74W/S7fpN8qGycdt0SxUBwOTwEiwUxQpbdcZc8qpfMSEmkmpyIfrJlc7E3gwEkJlMv7a
oOb1tJgqcX26bK5HdVtOBb+ava0lhq2OGS4QVfOT8xlrT8K3Gza1q0ETJzAOIng3+TK0Alq18xlh
nPmsCwzokqSmbaqVjHhk1fljbCSK+c2uU8KELwsGcv1E9vF9sLLVYGY4F7eeo8wCCv19zEeMaJ4+
M78LT/96MB1v6tJ7ACi9MUP2P3SSvT8svfIaE96iIvHH1SUFMNTZcoCgFjwPpPGmb0dafBkx3pLS
GUFFNeuwCIFDLq7hPpevg/LzWAMacq8JOIgGlMd/H/YADcdBiwkP0z/DUlcYOGtJ1gcqUFeLdZrZ
SNBIm8LRe5/HG4QIdItcTfjLIBOcVMzdRg5C0WDkV0qYxaPFNWiCZ/CK+xZXcHtASbeAScoFFn6c
WUrvgQWqz5SmcUlbFoJhuClmRdAx85s343kdIFiknJv5i0Pn8vOFH3bKT6XhZJrdbjGY4QJWnBk9
cOacbXTE9gElkCNkysHw0i044JPbtuWNNNFlH2r4Pk9zPJc9iMTarv6TT7i7HDL/HuprNnHCihFC
Xt3B+RM/Z9BBSSL29KlyAuvHfLuKOxcF4TCEuI1gFSo61cv6hh0+EtplgyUSCAJtjnlJhhz/IfxL
kAwKJq8K72cphgkUoNCzcD/x++VLGLOwoWccsmB6sEdhppLRXHmZo9i34BYMHWgMz4V6vi6+k3Fa
e8AI36gjoPDKfWRNXqjfQdMYatvSCRL8cDVwVHF0F6wxTinlSQY2k524S7A8DDpf4sSu55hxk1ww
Zze+zcpDqU0MYh5eXp1ivG2D5gIB4SflUUf+PWe1BRjr4iicdcFzptgZFRxEHcUSIObNPiNpt2hu
bek8mA0xjSI4k9j3uPaYz9hFBGhP4yRNX+6XvdZEP+By+s4fWwg8DqBaMHxTuaG8pvjjidtvWx1T
9300KI9GFajFrKph2Cp+8fbBVwTzw0dqAgtU1C7ScbwZHxmpZfNix3lAEQ+F5ET4MXMom8TA1eO8
F4HQCUdmc2S9p88FdIOKza8MDVja7FsCqmfWQD1IjmQN/ECzdpLBHICjf6UjPvW9rdOisDsO17J5
VsIzi8uFPzKluOOH/DMNr1csbhDGmU7E1h6VOwMXJCPw3HjuSytfsFf2G5laE6TgxQn94ZniDC52
VESP3XWx345jJR6vdJIjIkRTqRxCM9/pdjY9dVj0mSR31/xQX55UXgPvAca6U5OcYlY77Y8yadmL
D3b5/fCJ/oxFpbnX7Rdh2NcdQhQoPVzXXfiWxH9lATse9mSgBFzDNaMVoHgwZy5SrQh/bhhLGqgn
sVNXtrfbcFY4YHPJwCX7mw/WMranamTV6lt5U2r2gNrXao5SynnCuNCV4mz+ZmQ7L0NthmCd1iC5
e1Bf0LuNLaH3egTP9dMZUu2/UcLdUup3uv7V0DfCdo1ilVqLdpMzcVlMxcb9xXx5Rlg6OyezLZOU
cYIsRQwrM070yoaZL3VP5URTuI3WTPEMS5uJv8iUfyTiRnO3YJKjeGNPOwnDBAVv57cLgp1KztXW
zkYBieLO5C58/9Q/6u9XdND8ifq1+CP1QAgQLUZA1QhLCKP9SLMldp/S2a+z3mTxwNHjVCOgQKSY
ClceBnPh22Ne3sHc2NuDwGB3+1Iz1dZJX+Rx9gtS+pgBw7wjisMQBg/bHUvhCJXsiYPwUl4xBckK
k9PvAokckQ3t6opuweySxqXP3zB0nWXzkX/5MSa3RYbL2SjOnOPAwriCcgawDGKQzjuFDOAy6Ivv
h8FK7aI2uSWXRbchsQJuS7uAM8MTGDx9/PTtemgyEXxEWlJGw2UPAoKOmVsIyp+Z4xh1AcU89KaX
Guu8+tUeT1QeCkGUJFalou6vwqfhfo/dBkrJrB9YqBhpfkAm22nmZtgmMJ83hXd2zkxCiYsVdT2q
Ub+Y7qMcyJJWbR+pMyOtV7UgrotCkcJxK86ZWLU6lcO34BYjC/RUXDtuh45UCSOuzsV0MGscBTuQ
O+XrLxCOexDJhQSPsah0FyyFyceiCh5B79Sk1EHDY8GiQMDfhsph+hSrzhoQbc/owWvSN0S4Z4hT
Hx7rQ3/1JkDc3T9RboKK8K9cBERl0f618MThN4Syh3GGxpDvdFszziZp4YNf/LOxL60r3d0XWTQE
klbR5+Y2WNGhzb/h/7cbPu3iXK/2Nhf62p317T+OGow1JtIcHDzKd2uaEZN7c0XQbrW6LC4LmgHb
cOAtQp/w717jEoqQOQnKWJzC9h5lxvyW3Fj+KkG+WPFrayQkDmZc034+nOnB12fwyqgWB3NObkOx
ylSxEVTDR5NYKBixOBxVpGzPOiwW5GV+qub0UKUnp8p0mDzs94/UE+9i5bmlF9jKkCVkIQRiXnU5
Eg1jk6w6QbM3Lb0xdSnIJp+iXdBOKz6lzgQjw99xTNICWw4Ny8DZV86b5V5Y2EdljAFTKi9rRgLk
7z3CyeSGmhb/qd5iZsAjInh9dKTE4l4x6eJ5EdvvMFDSdqPN8p89z/+UJoZUWTpV1mIMN+g1B+yH
bAbLFdfDmhJGR6eKkwYtDRN+fU3Kzlu8z4/HvK789wMvR4bSeDGa1xlENPhxnHzI5EnVsOFjrfPD
OP0en/6YEQrcS2ej/mZTBnQO4S6cPWiLeE5JYeCMfLnNhIkXOAQPWXybqMnef2/34/WYivPCKzN2
m3N0mW8SzB/Ulg+PKtYs/DdieaZj3BzePDkVdAA0+s8Z0ymQveZCLl+5rtd4ZoRXmzd+wXZuRJEM
WdBmTj7trG9IqiIzeH6MeIHbDLUBU1sLDjTlO70uTwlnIoMEH/6ncRBEqyObnvvCDGLwh8sD3oDE
As0IJv55r6kzuFV4qdjPI7wGric0YUsslj7sQz4jakmwGOdxsYdbKjvRhNCtU+ywx2Fal/Ox0CNw
jFXWqYOuuId8NuTdEOlm5oK8OXaPFFIoM3MbEzbKDvE4DVejqOArqBkCFRL7ygmPVx/s+2vpyZvd
C3WLKV5/sGVaw9UXpz+jenG/MdlDAMVRVuDkryWPoFtXs9aULTTNDByYraPzrJfgqvxgAsK4zeNQ
tppDhjcj30JbSudeCvdDvuQ7XgChl4my7ngkxNIrw9rSmLm6SJhhvoJu8ZK04dD+E4iLI9gAsD4+
zoNC3nqvGX6zSb/XIBRcjC+Lg0ougCm/ou5rAHZ3I/+5wP8RnNGUabxw88KARRwJ4vWYL3FCQ26z
sjPNmvhUgqIiWJKYIgXio3Oyc1tpLxbwGZjdcvkno41Mj1l5Fd9VWrCd+Rhf/h8rIFmaADiBn+NJ
Yemw+Rh3OA3vKN+zoi+Irex3SmuUsmzQ0FGJ8JJ65JnIHYglHa+Z+MvedcIGA1agRaAFoEc7UC52
NViheB9iM+IB3ieRaVhneNVLROPkAMPJDVLv4c50s/vzInMmpzc/8gzvzegProvC5dcWqnmCZCH5
8CAlIuwfz6iGHm7uyqdbSQHctusJ21UoeVekuIo92nCjKENeSRHC8WvsYGmkkqXOBCU5d5d3L0C1
7s14S07noNXoD7AFUMyYETric2ee5XTjtc4GfhOUaXP2UvkQ8vHCLAgCEK3YkEE1W5XZfv9Rn6n6
sTaVecLSc20FLvOPSRJw+gfpmcKYYaWVeVHrCN9sJ/83wWTba+0oavTYOJyRBoDs0/yzhAWn0JyW
h+mUQpF1E0hc/D5kj2jxEIE47/NSNuN/bibbzBUZ8whVWSDeEG/yziqBC8pyq8SbXPYbgMi3I6iA
AF48HNr2fKHFQFBudUeBUMjDI+jeNN0HMwjfGzPqSGrmU4Oiv/iCGiUO2WjMP8TDH7OdhkMzflHw
PdxuhdICyLudYryH2Aw9OXg6U4OQkhm50uG+PJDHRpxFDR9w4a+YjDwoED6hPGUmBcvAOsBkEZh5
jHbqkpJXsnFoHMZO5iyljYJl5rn0eMBPGw1p8Q/tIb0rg63G3Jy8U0ABBhPTTjFR876h8629VUfi
Qlx2Viw2A4/TDpYTaIwMnEpQ+rZXrSNLDfo9K2SpUAixQGhnG/U8GjruGxTcolNLtUDDmNM8czv7
Vzz2gWdMCuydS2d35LJigGqmn2RGT0LKxQLjy/P5tjmPndPLff1EAwOxD4Q44/d1i9pJUyQj7K8x
NH47UHXIWcW2xMSPUbHgVFFN2BfJ03Etg3slkIX9FgeYO0+KXdBV3uxO8JOpUzz4DnB1BAiLPxBo
oOCa04vs8Uwcb+CMUKd+7R2+nUPbMLUQ8xDXVVgN5Cppj+3g5WsDt9ifRT1ppezKZsoyRH9p8ZGK
EC4GXMNMjVssKMR/3BJuAIwUmE95sVQ0siEJah76+2WuuwWaWrZvuE8DESYP57u2zlRtIK0veh0t
FHlJS3DIySMPB98fY2Aqe7co5kcmGfAzWB6wPsZOd51WMOm7oLLOLCkQTqjvk3OJxt7Lv/YZdX5k
bS/+1ymn6fLhLTOzJ5AtZ9zrXe6btMCKDqtO7DuDZOfCWv5JEljSQw7t4+62vKd4ftE/C6NOfpvg
erFwvzQu6JUu7EBvDK+p7pMd4vGpYnds/eaIom9E6ZYkygT2o7nsOAMzhvvZnKgfeN2GVfkA+/Bk
FJ9NfHnctcvdTXDEFXeHGDcaYdO0k18hW3h0lAmlhspjJRlIq3mPeUe6NSpSIkwCGHmMEUe2dITh
3C+NTSLbtGFoxjo81K0jTRSJbncnAVszDaQq1g7TNO6E8wGMI7TRsHYJtB6ODtl0ocS6t18FCieP
bMklu05GHUk8+NK+RJnFaFK8Q9kG933gCTcdUkqC85q7XuypcW1OUK9X5s/9gF+WnAA+i0ffEG6l
/z5elX73gBEGxg84CyXJbcaf0ytxoKmS83MJhIFjS+yKPTYbjJ4cOA1YtwKQ0OnhiOE+iXk5THM4
ffH95v17PzWvsLs9eXibyu0CaP94n20Yztz4PGDdXE/a86A2d4QB9jZdXfF0d1iIyVg22yiXsDMm
ZfFBIPruiPWWsxQzpqVgXlHpnYVtMxUHOXe03VyWS+71tiSFasj7GfsvRzl6Y9ileGYXYwTgLe1i
NPZiB2Wr6MBtBgII2DukDubT6tLwq5mHFY846jIgZhFQALLorJAkGrEOAV8zMyzI1+11gSvT+E2Y
4BpmnKBUhZEuhHn2Bm5Mb233Bo4a+suL9/0G1eBmjGxd55hUERGQj9W69dUFZYNRhAzHCEMF0yBe
C70Wk+FZFbxl+80/cTxEG+c5AKabTXSDiWHiPzRTg5MynaFDRdTMHhd6hEVb/HSMQqNTa9hGG0HI
ghsEq9yqPFGUDXA8M5+Enomwb9phukTKI2OaBcDpfxXTLy14bFHqhC9YHU9n79Is7Ix4OLtj9UsP
gwmfW860n0EyTp8Y9W2UlO+36qCc9WJMZz2PzWYfNZtxjIuQZsOSEEXYmNMPcJ+OJ4DA190BmbKd
aPhfmEShBvSfR2Q3l82FyNRu+vk1sEz9R71mWEKp/I7LgSXQ1NkzaZJs3vLX56+VbLLf1h6GOsFo
AxF+p81A5TX0KgNWOMwcqKAYA8VN8K5sKDwN7K0lprf4uMEeHzN0XiJtVw9UMdpBXXFAoH9RS1sX
7DzEbN5HtKlvahVS7SzgZUYBCnL2wqWloDx7MOuB4WYOxg6dGheH5h+S3/aJXyOmk/j3pcPZZaPi
IUWTA1MP26M/7FdIRO0WSNmmvU+z2zJApfEkPkz9ef4ZK2hcwGTQckCLl8wT2cy58JzlYjgiHdka
APN8mFopjamKokpyZkgeKH3JPj1Vmff5KR8+g3Jb3sC5c2RrQQgp5IY2NrzberwbLDKi3aF70uwt
4Fle4uGJAHksU+6kiWURfDE4r2TiuveffPOevZjDggI7rTP40ZLRTlrr1Ntn8sVD0D/PcID9R44y
5+keY0KDcznoUpj9yuty9kKXUdGj17MuLVDbP+wxBR+0MjTTxMouFKoX5gfJ+JyjvAGif+Cu+VwP
T/nh/nEvuvDXGXlkS7tjA88dHnWeWRJNka+P5sho8cBEgXLKMdr7WCXTYWO+d/81YUDlgRyTJIMl
imFxDKFfum2GS+iTjxO9rfF0CyMXrFL46DWU1YutELb6Emz6mupJaMHmFxlcl8bawDpiAodT6SOe
vf0MUiku0U3rfc6F7kiViYE95AECB7jROMM5HX3M0Pl8vK+Ef2IBSkdl8AlRuoyPl7vdLmgDGFZQ
pxuWmJ41xFGbQOb6cC6w58xXQ3UOt0u470k+JgXdSamncjIC2OOxp1xI6pg5a8B8ce/1wY058tet
1v0J57/c7mlDUuRP9JfDn89ucPgGIsOW+Ui3aPD+Tw2Q1udcqCNWHEBNPkHWoK4VMJSbh08DeQQ4
1oPYQ3j7HDLMv+441zEuX+U/TFHevd39tqR0njlo/qoDMaVbIxrG6rRcD8NvpK87RnLwkgUPdRRD
AobM5LI5bJ4T3LSW35os5klPd9+Ycu62iq++pvnIu6lIV/h3j+oC0R37BfhCfuQeXY9Qdsk4Ri3I
voKPt/42MwWJqMsi0KNxrP9+tSWeKLLwH/q3HdaAIp0NTTz/0/IYBAMwVG42kLEHvaduuw1lkZG2
fiaZyhyMaDyHCPX7cIGHcd9ZVVBvaIwMF94vjWvBIIP9rTCHtMTRiKk5+DvCtljBtwytEIvmyHfK
cOeopzqXwTkbArs5dk3+RXFeHmMphXdP+dTY3HiZ+jwq1ZAneMUwDbezNv5Q3P5CZP0b/jFbxoWC
lFyH3PZ4B8tQtfbh7sNExU6+qPow2qLboQu2jzDvxRtgyCGqtF0JSgl8cmHi9ZnSUqLT6U3c29qF
ICzzDCCLOZPyilUVz/U//rJPqQxLmDk/OQhZwNhUIL+Du3n80NdvKa9o4/XSZxdug9EDD/IGH1ID
NUfwcsYUBxQQuVO9oo/zPjDNtZb1mSpcOjbJskY+6OV7p6VX3JyZa6EBoIOhlHyK81vm7YDm8ILQ
Xb33TigLxT+U3NH3IeSsymc6AFv4ppG57f+2Q1cJtxtpxeDm/nM140Ptrnr2UEwLCYF4ydFgfFDx
XIRCube8k7Q+sZZRQiCDPF9sofmlO481xEkW67zjxEGwToeXv2YpbBXmaUHS/SZVSPl8xbxd5a6y
5QLdadQ4yT1NDJMhqECPKdaBS/7NhT/nJSOm2kooN4Mlikud7oUCZTxRNkfNmja5o3JTR7mzu729
bHLDbAVQROJcpKsDHwA0AyfwBzgWbbH+/x8QEh1m+qBbZ3+yUpom0HnmzlDgrAZGa1hT/NYNlS4F
1mut4VvGFDcHFYdXIfqZAZ7NEYiQxyMxccWwdzf01i34u/ObLeYQT7B4+hPpXuvGnowYAz/tDKyX
h5j6js851Q5fe2D1bOPpKPMo3Za5y1pF6qeCc1RUlzhziTEhkVumuqbiXsIueHlL7GN5QBsbLUjl
VP4RKoIVMJKnhxo7hTWaKlMc5qmoU+ALri+++0iyaccm3KEX9wHP7LSdzAiPrYpJy9QJ00OhxnKP
egFuQqOQ7ETG327XLVG0HdXD7ZepDvaaiplIG8x4yVkARl1APQHfvgVXafKqo48K1OuxiUiYM7GC
GDMCbolnsREjBslikv2me92IJvxcTenDPZptmoZPLBoqbxh0Qt2FOpoWGyoEjHwzTU8ojTuwIqbB
iGozvh1U1Rne4KMwbCGwEFoG2BgEH+x1bxDRrSf+8b1z7yGe+zxDFy14pcAKhsnTR+OA7whFOW3e
V+SsDh3KaWpwoZsNwfO9LvSyJTUg+BDPBap1wj5E1ge3RrERuIobAQ4iAFqsTeMvnNr05V4ns7PE
dwvcxHzPNlD+IkcQx8FwWSEpPWcV8kvq7YHWohhJBtrlbfwBJdgyUhuD0x5S7wUwRm9iPabLYx/I
olWF28D0ZEXnFjIxXSJqxxZji9Kc9ydCMe5cSJrb/0g6ryXVkS2IfhERAgGC1yqVvBdCwAtB4723
Xz+rzsSdh5lz+3TTUtU2uXNn8oqPrs/o4y7++gBWn7I5WFvIVHtd9H52Iu3/pU3oSRDCT44WIr7b
SDUZ8vLJDh+HBeXlq3wfs9T6Q39dT647Z994M2QA4kSlOWyGuld9V4PTiQAGA7zpOQKog7pABWwC
iNZf65V1kAhHfa11w5HkIlvdGJ62h2sFXfbHR21mb6qeEaFVezwUjX4U4AlKfUxBhNxzPzifBwZl
VSd/a4HtKYmZzTm7Vb4CxGWcD9rWAMNII2uVvQuyrJEleQutRa/pTm5+SjTTEUWjNWh2n8Au6eRQ
bGCAFO+0oBM0HbBFJv23JuFGwI9hPUWDRuzVbaObrR1NqAlH8cS5jJvM9WdUxuBNMXvFrxLlMGjv
P5u81JaT/shYcSj2TPbQL7hhd9/9+AcwX3s/IcESdV/6/DahdGljc50fIP6AKQ4Aq/WL+heKKfCe
4zWomqHwCnYcDssd+fuXcOFB7Bw2HCRDe7pMa9R0RqdoNLkLjY8tewPf5+Rf6O2GF5oeHUCRVP7n
ZlEd1WDdFoVx4WBYyaGeP+cZaTrzXzXtO/0KcZNOn3nFbS3cKAl6nkyI85Z0SSlEB4L2cucUZkHk
Ydpcf4TvH1UK0OBewd5OMy62xB8bBTHqyOBQ90xxfWsQA96HRhmIuf46ypb8+YYPRSFEukK9tiqI
s3eOtfKX+iu4NpicIGLQuP0DN/8sj1+sQN2fwqvgkrGC5rigmMwjCAmaHvSmopOt8XP8y7d+9Fsp
UVPGREb6EBlwC7cCnwsfZBTPZlTVgrEAAx3osAcqVrjNfB1FR7/ey6UmxnEhXTWOMp6p7wOj4kIO
Xu0z6WHiwm+jUz1b8OAeoe8KJWQAY/OKns2+5NQrSWOamDJAWjRs1j4huPD9HVMAvtt869cYo83Y
GJbqNekPkYyBWiqffwe5kl6lVD9P1jJhj0usfT598Q8LEn7RFkKdB3ie3m0w1tk9Y86JkZ1d+LcS
koTYknHkAGBfEMc5B5b3BxVGFctOshxwvgh13xWr9+mgkRTkD54/aYa/xrYuwe9vQO4Dwq0PM8DA
5XLLrweE1PKNslaHRGV8hD/T5ldHO2Hj+IwNaujJpgrGzyiJ0NwXc2GM6qdzj7KD/iIyzcYeDK54
khDiugOamPsY5JEoxZkYpMXB9ossUsFKC10mfWJEkow5VvpaELPigfBbfn23Qatd6mEYENAWCp+q
XqeA058+U4zpOtHfe+kX809A5+smM+SGlXAzoqCuyVJce8CvCVN6tuReI7fpzilCj7I9hmVQvx16
4nHymdEwetV63BORD1K8Y1FkCM0kuh4l3zFoKqXcpY7VeubazDPFO/hnDrjSmKwSxTkulgrW7WmW
gOlK2zP9YSmPdhI1YvNLXO/gdfFY9cS4ZQfeymZzaC8WnXEnjs7oNPT3XDoW0OzqaHv6L9vYBl8j
9VOJ59mfNE/e3MlmFXzxbLhViBOFJ8S3jBqtpN8SeSaJZQTcdM7t1jfmz4OMCo4qcqeJT23oc1o4
qsnhJwBVOEXuJ6/FuB9IUVBva8oQ1Q+eSlxM6tqA6R//yQNT+sYkz1RxIB9olSoVnIJgHEED6JrM
j6wi2wNWZXNu5UVEGQMIbVtzzgcQAbhyllTjXfiQZStcrUvJAd8OxkHXI7SsBy7EZq18QjMIB4F3
cgk5zsBvFCa1D1RZf2QUJRz25jLidxkwaWdmRKHI9I3adeeI5SnMmLGD0NyUOaGmjIlPrcVcwLBn
/jrmt8YcnZCdcmY536Yr3AGR9pVpGu7zCk+pIPcKNXv744gbivhqyqBBgIwHHEvlupxW32kpX7jv
EUWpz90ec0r85sDxiy2PSD4K3i0UCdcMEuXZOLIMh7dRT4a5QgOYuYQYV1gPEyFWDD1KHClFhUI3
2xTYLTalEpkYDNoyBYvkVA9cMsDUHrw2gviIRkfBh/Iff0W2IUIVNUeUx0p5kCdBZ6aiaaTEdNRj
PTdjGYZpgbT3YhhiOuPJH8hauS7LkqUmvLNveu0EXy+PZWy8lGLToZlJgeOO9ioPcYiyQ7s820lr
K5IHcchU6xH6Ug9uRyuqvLx3ZktllQ9Hp8GW3s/e+Gen9G5UyeEE7Qtxn92Tr+DU65+xwBo6vkPH
TDbymlBMH7lYWzGhg36JybvA3sv5g7nnPZe4HMVfGR9BTEGcw0+2c5+hLA3R9YJHhV36qlvgJnRb
vpZ8vGBr39hKkvy2M/27vvMculaBdR66/sWpwhMTtB3xKkOLiCWV9Ozrn+clASvMM/14tISyjTTw
Wl6S2ceVq1V4tBCvMnGzNiS5P+7wNdOEkn3vBCbvquLY4lme3PLAY8NamAuWOKBR25I3r02cWM3U
81uelSzL79/BndI6q0V/J+RqmrA1kq+4NvUv4FTPLzX2lU4iH/gyO8D2d5EvDrFX9uqbi6nxeBOs
jk7wSp5o7b4mwdbxeglLDTvInQLkkvCS46YbxnHPnUzeMzjro58T2mHZC6v3VASI0nnhU4zCJwpK
eBLFiI1UiREFth22Jji1Wba1eAsPoxkcNWi393IVtpPjRQ3xZxtN41ELJ+d/Jk6ed2AXKNDOuMEz
9dhPKwky/VwmzUoe09xbXHn5I+S/xNcdIkqLdpwsb8wGQXfXcp8py6U6gySeAhXUVh4hRawV2cD6
VzOp74R2Q+etjJk9i8OwhqrK7mPM0EhPVhtDQNgEUSawrZ6o2c2hwXYixaPjM+XQrEHXGa/5n9E3
YPNN5ltcS0gpHFs9kkYBgDEq6gr1S80Cmb/FuT64q5sbPBLknMfMEV+rPvpx4+ZXKC7P4kpNKD5Z
jkuPJ9mNOs1R6QXMBzlH0WYjR3FnDr7vpOh1eM4uZcnAZQgTv5Uhw1b+mbOE4nne0ZYU9AnRnFW3
cFuDWqmvHi58vEHTntgde4HpUBh+QftjWv84fMqcP8p3chTGuP1NYrtxEkOLhyfZ3Jo91fuXNtZ8
E/rKc0KzqdDqPs7gBTpDdLI5lV0VskKtnc5GBvnsKYdbw8WJL/gOyjIH7kHl9subwg+qw401nRhh
muFpbvq4dPOiV2zolbdJ+UUmFAvGPSJVrHgQaCJF04k/bmMnDq43fEo7POvxCMjNwInjaW7BnVjk
/QyD2idWbV1u8zSHMcdwY6JFHOV3yPR/o0bDPiR12QL144Dmqw2e6cgcCXSPpde3F10FTK8wrfK/
IGw/PZG4DZhkZGtgOT24SMyRJRgAIfeEyr24B8OdXPT9nI56hNuNC6dq0hGYYHF8VtfVsOHY+SnO
8QngoIzeq4eNTIx3DXOsEQ2P62nAPlk27DcOZK2/5lUEQWf4U+NGPqaf2EhyCzMHBkRR/QL0Ldwe
RUvbZvjcfeIQTImo/QddkZyzQG5yXrviiWFQz1fsIxAef3xCB0FUkjtxCapjGTSCR4Ft8wJw0RvG
ALE3eIJqOlUP+6OrdhxruFNG0ulGPXX+e4sNCzQwysWTrRVs2T7LK++PhoVRb1judsyTN6jgD/vr
HCMVVl0lO1uYpX1tCcyL8nAQKKYetZG6rrZKBENnm25wCuumq3AwAPuB9lAxW8QEXP9/y0PIYIPL
QTE1rj5LHkKUqb6bVGallRk1/0x6uAMnghJq/qBy4ZCwQcwsW0pv2HxIPM7KEsVR6F2xt8Pj1inb
fxIJGoO0Z9izMyrX8rpgb4+5E5d0w+dDLvKJtcBpdsBABNFy/6R6SFWBmlzLyhqCp0dXG5tsU7i1
2hTJNJyx+2YjL/R/OniGOcCqGKKydRCxoa8JmxMJ/3bkqXLqndAjpVzHeI0t8xwrxMl32ASnsYcL
Isaka4jqnuJYP2yWz8AU+ffP8O5Ex7l22iZJonWnXeVadVmhYJOwXSkl9hJebop2fLOtsgmIMIeY
ZqjLW+aNjmy+2ftl4XaFDXEHBAI6R/H8yxnqd+z3XpbbtJEduW67tb8CnPdWSFJzJ36MmYiI7OKu
GplX/ap2zd7N6CZmt6C6M5IQ1jB4ggCMf7BT1H7xjnpalm78tdujMY8Zb70z6eKcTdkNT3aiWl1c
L+g6WKe9hteojvbRQXC3E7z3SK3fkL3aZON97fG4l56GD2XFJyHIT2yMUZneKfskec9CP8DJsVWX
gcrOvTQKbgl1cUFHkZlxHSEJjzX0KcYbDpWrQF8S1J0UqMfXDoitX1TNgb/cXVyy36sL9Z+sm/Qu
MlJjReUbqKSeL61iqWdZNSGfcnNHKZG3Nv//XE5YJ3AVBIGCqbZFW6KqLorQ1Ak772FRAXMaNhOe
XO+PZCiTBicZ/l9AXU7bRBXGYLKmhqgugt+tUdXU+G9bs5/Im5/JLIGvgc6ot8obA/IhIe1NMDS8
qkXKMhGFpnm8DBPVzDyOAie8vHJ62Z61VRJ9+Pz86TZ9I9D9e4vFpVqVPbo6Fg/PZJffXsySbcYS
qKxrPO3c8diwSWUl1vOVjOYX5RdkTidDKPDAuwouPLStQ9TFMJ5VWIEfHkUPcSdy3+MiGjcluR6W
k6TkXOCsjrF37vGc611be3yjkhqpU4j0HJ1LUxT07R862PuVOlfMI3XD4zHnRzCFPVDXYFhu2fk7
/Ir8iQJcjQ8szxADFGTTqVIQ2s6b4/BNbpX7Q2ya4lmvVuUeh0ZyPgDnmSaW2K/tgBZ9jIP4ayuk
Ip8PsUJ1nTiNGwsVhGeHhnwrDZWexYgstWP1iP9RmdxJnBIThyrZwb4UMFz6ILREsOfApGS1Wy9Z
euVicVUjFDSDGAdlZvYJkkFvENTRwX/TeAEgzaDGqoDEu+gPWNTq86dfT791lAG7cN1mnyQ4pquc
Op302Rejd0BaucMOhWvloAgQ5TzvoO10RxU3vJQckCLht+yxEJ2t08UCAHe0O8r0MZj03PhO1r1R
fFD/PPGDpH7QT+I2bzg9RfxmSx6/oXJN3UnViRtHh9I/AbJLZke70jGy/Poo/rJJDUFW4Xx4cVck
WXIDM/1b0w5f45ArxQVhm5kBtfhV6FHQ8S0Obk8NQyoUQt7k4//FuwFMmQAWhp+vSkKvJr3DzmM6
eB9Q0ePaucp5B0MK3R2WsQ++/DCA5/FwzuFCV6rI+vxdid9UFBCUOGxnn5EnJcB4vZgZkaRy+fe2
grhNfu/xAbHQaZJ844udI6D7+AgP3fZ+hiKAtDrZZdkYc3RfrlQfxcF9AC/p0BIY/JDFuqYSic8z
Swx7vOGO2P4RK1mntQ07sWY3eeJ8Gt4t3tuGvmgXucK+Zi1WapfT0ZR4b2CZSc652sOeslcVqpcs
K4NetcTsN4QxVWI9+Q6Jcr2iPdGr19vF6RBgQFSA0OznQVOCHZJq7a208ql45A98Qt/16+N2WPO8
KhORYQZn6kNKci6rVgopkalkZCF/cvLYTnB3IeNvZ827bvo3B5CTs8hLyLtIA+C70oJhmPWzb9gJ
HsEXwj2dKmvgHfazUeGhSoaEGGu3sX5+ZNMaLzqPzaTYwNQjZxe5bjiW/wx7it9aIyVndEmYvfob
Q34jZuA+eUCBMNJY/MAP0HCKWa6PEFHyeFKKxqbhtd0O5bEFqcXXegZdnMvWyQ0PUQQnlofkQEXS
ZTucd0bV3iNgai6StgJBWJIuiWFgcKgOk83yWqMTPUGt2mdZhnHZLtK92ru+PXHL5AoHL6fh3MN3
eE5fedu5woVjJWB09xs5mtBDJMPSX9zzfstbdVkekcQIXlie9JFFEKyoy12wL0kMF2FAG2Un+lRh
uPAMt2xRX4L96As+7R5yaHG7nAV0lM0tmjEYxlBDJ6363LAfLefJBjprytQPNwEwtYY1ewmjq7N9
im64CbBuquDeIdIhrhmQdLlDS9+AZ5BtmMI5JjSUtXNFHxBGyjqz8tYIWQvvPXXW89tkO+9hKYnc
QY8Nc/Qrogb91Jd5B/ijfZ1ytfegnPYtwIdqYrZtzfK7gMhCrQO3aNhUnNn+znN++qwtIBL2TI2Q
fk+9U8wHxRCdfyDnBRZ3znpguaA1xzE+kjhxYQPKoCk/BB8qTb5/3NCb7fYMIkyvpHVZZ20imXtA
FXphzTD0OvzcrWHzzz5FsqI9xVCWlmCGms5hK+8wmClnaczg+gRoZ7KlPb779RSA9FWARw33EHi7
i+PoE7Tmr2E/eKcwBzpue14/mKkCpUE35syd3V/48dpZe/BCxlZLc7Ot78BuKg50l51sqvBwLMcc
U3nBZJV1zQjUALKw9o6+xbM9yZeekdd+WsvbP6LQwd0wA1aILchTffqDn3t3ftzXm1yd//pZtYYG
qRpxwmBcB4JucpHoPrDZiHalRKSeaTXVnrZ18ntCr1dR1jbDD0gRr/eU95wZ1FGvB40aFj9t6BvY
+qeXhiRifwh2XxAdOai3h0QcHwXFE32dQW8HQI2otnQyJMaXa9sc7Fc9wEqCGBFe/WJz1lj1CeJP
hlHezjt471QL6bxwVf1GhDPEE5rkpzvOyDvcW9vOTzUQlmcownTMwQKravBv/CILCy1QaJ+ItRQ0
/OxYIOiXcel99CSJ4m9OOwIhzFGhcBw4HSxmsAJrBAuG87htqTW4Hvp1pxxxDPfJTvMGsdQfo2y8
UHgJ5Jt8qvrRhk/x2mPS9yZWYiaEN+1F4mCFrRxZ0H5yJBf4qcw+Dr09+gq34Kd6o53XjCGgNsat
ug2whSqanD5pc0xZXYmBzbG1eIYtVLggAjN9HqPi0kW7YKqpHBtkAZJ1zLIULU7URlb1GZxwOXwg
mqZ2BeodOAVt5XGwZ+X2GVAp0Yn+4FjS+h+S1miX3FGyeEZvCFgW3iWCgwXHzHCPqy9F5RdrMoD1
4XTeW7Ix6kKiWd3gqqDCAY0AchTrVRDAij2V4EW4oDbd6DrqTJjIbXGvSc0bNkjfESSGB+ZZnAr0
eWZwF/H96s032tao3bRhO9wghMR3YMuCYrE7p/MhyHXc3dHe9oWhzWS/6XsMvx3N4W+mGUf4KK3t
l7r6TdVzOKVMNBme26fkucBZ4YHl8mfWHSHR1qA1SAzWMUUjpw3qjlBsAiTlKnCXJxv74kF9kBZb
wRRa3i7ASBebIn4MWjn3wS6ZlmZAmgy32Q0LtzYh7yG1TyHN2WivtV9hFZl5CxEu6O2VWbDn8/cL
4V05Z0SoutnUuymETjDie3sErpd77nFuDTFrBmb8ZVti6m/jJnWJX3NmdHsArE+IgoPkUuVwsbtO
1+lx4o82+R2oaReBpCky30f3Btqqi+pGmtkmQLuytADnO3w7KsEGIImum5HydrbDXYTCEkBDu+j7
iOlX/XydnZm7OGgiiXZxrM+qhSNnw+HThcYfS59uN6V/pfolksN0e6erNUkAG8O7z+u/DbcEXYN9
7+F6zH6i8x38hjgEcpnwSDSjHZ9qplfzjhz8NmbElm2C1FICIXAnTap6BPkUrKiS+0je9g80DIhZ
qitMIyogfG2ALX7Og+qRcsVdk7QRUpucQO/4RVfc5q2DEQO5N5h3YThCs8Iiy7sBMp9wEztjI/pj
mDcF0zMdS+Rr4JwDWiydofVAsoSNvyl7IS3korQwm94vHT/ktuyTA/1vYXGr96DTSJJhefBSOtze
2SKgOPH4yXwDzO7EjXApXjPc2F22INxpgle7ouiZI4QVwQT0TG30qsJtCkY358TZW1pUlKRcSJtV
n6eyUcnb+eUvRfzG8nQKyIqs0uRsc68A67eDu70857B3IIfo57NOLy7x1kJ7kuG0OuH1pTfXOj6P
rqymdcPvSXMQfLjE9Kurmz1lbWyCBf3V34Nbmw1q49OegbLqjaeDFknpRqnVGH/h2R0sWJ8Hj7hC
W034+iBC5Te08I/dQR+rSc4wBhg4/DV4bB/mA1/ChsILxbWiVo79lzQjHK3Ow92gz9KaaGYHF0I+
lM1Va2RKI8InYcfsyDm4/cFXVGzzgnPcM600M0V87BT9oHCwxc0nooC4LA/Bq9DM1LU7XcwhqLrk
WreFOqyDlAUIztcSb2xHiLodRIJ1+fLGqhjBSk79O78rOG22ziW6yvuiUURmGjZBxmiAyBIondkr
OwR4Y7wNyQSeiDNErlHdwMEY4WDQ8VOzXYi3d/iuUc1EJQ11Wj7/usRVwbPsUQPY75fRkniI7gXI
srGkMlVdDTw5fe/u3cmdXBgra471gSGZ+9xjdHAWUKX5u+Dhu72d30PuAvS2jAMkXwieYH8FNq2C
e4gNJQe6m5JWFwzx3TnUERClT2Gk05JKm9+OT0i924+A2NF96hbWoERD/xU8bf7+F+fgrupwOrSN
IdCgAwPxhXOtNltHrKzoILr5FtvyWSNnhKKoASJE8OGJcUMVF5Y9Z36rJ2Ifd+D5vV3iPpF++KW/
2JdzBqggSer2zW4FPff/Z07PwnNCy8HbIcoGr7I8ja7aTGr/h3ZbC1GuCv01uSn67iPBaMZ9eihM
RZ10i3fv2tvWjbUHXkOBuXbYOMWc9UlgQptu/oW/na17YhecMMhhPYxTgnxtTriiJ+PHYpCONg1i
AqygYWRHWnoM+UloGHVsyAyw+575hhWi7Y2KFkyPhVun7wMLqpx5e8t5ua/qpNjLYPoUQHQ+DO+M
xQqTEmkz6YyvNTWXnIY3JnM758dM7xFOHda25hZ4CfqL6sCu/A9iUJu5oJ61bNOrA8h4cM9/Tb/D
6k0SfsPFXVnpXWEyicZYw+U7claN4Eu1YAGn5idlcm04HC4Nb4XuKXHcZUmdyA9Pw8r77k3MHyEy
RLypfzbzrunfWc1qqVaxT7kkCd6l5BNTw37AOC27FTZ2dv9Nof/64AcmvuWGAaG9m1ydtsOQGK+6
8pDCsy5oVNQVerPeS+aGbzwcrHS/Im8YWPORw3bY4es/4D5rItklP1g84EvAtVt8gzeSUHwRxRFb
x5+oSWT29FH/pc+gw30EdjjQkJr/viRvLn8oLp44SxRxtI9NZeppE/g8RMWTzxU0oifu9a2/XX51
WM/mFFt4vYL83iOkD5xteapwSMDnhSXy4Uy/aO6AlkpjrfYrgFTUfTZdwSh7FtvwaEjWoZ+uWbN+
FrIRzBO+1tcGvLGe243zDxLj4uighNarLzFQAKJlwCz6X+DnUk+hkN4vc8iYiyvf/YmmRwu3rpG2
PURLLKBZYBnWBBtFHU410p2PoyWvCPehAvDNChqr3wS9diKN5qTBziPDQITrkPdOOWDoZ7mn9LCy
PipJDPV03U3zBkY8OTpo5tJVhntCGrpWpLXH4rS4I02rHjlCyp/k6GBXar/5E6S/wJRolg3PXGqP
6kbU8fXJ3YSX4qIzKFfgErVWHbFA2c4zoq53KjrDj9uqn+Ge7tveqagTN91p2qSX+qEQRS3iP2uQ
4MtF3CmWNM3OptUChY9/iPR9IzyCqd+dU4Jpp91YgBbhSY8JGFGKITuYLWFN8KUli+Oc9OcfCTz8
su7YgSqukyw+ufJNNwTZrDbudN6s9OznD7fNIdpSwKrTCfccwcG9FbRyb7TSEXtAtp3lV75b1hq1
7oqis5d+VkZ0ATY1OzhoifVf94ul9ZOIzAezgaFYfBx31CPoVy0MAeDWtLEz1ZJZ16nHf5jiAaUM
MizUD0te7QaLp+wH710cE/QiI3YQsrJYHW0PNyxywuRi/xEhIvdowz9vykon30f8FeEOuKzha1FF
JAQ0AN0F2+jiNVzPGnaDwonRK3wYiKLiC+b8C6jWoeJAKnKmQNQOOJ/0HqqTbxI07wGypvI1plSn
rDpm74j73bmxGK3bsjb5Be4EFRKl9t1hDJMb4fimWIPQvaRLJi+P8EDmRLTXF4FVZDeWU/tKqDMh
ev4G+I2wLrbOTAX+GfL0aV75YFTYb8IU/QIKZ0hYnmS+d8iKaOwhHtV2v/BpP0wf6Hk1ttEGh+Ze
Ogj+4v58Cc6+voZYckUjXe68keppOqS56jQnOzJNtFwI9WDsF7eLIRwH4+B3dE0anlzSuGy7fYQj
bzGuoMpZoENHH2wSDnU81xfpwSi27/JybGASqofuinvVSI+kq6/bL5ulUfQtZb5lM+vBNKW9rNDG
FcCBrHLYZCg2YAWU8YgCJsEFEBkWTVGbJqaY3DJ2Kfg5d9V03sOTbwSHjABiOewD2zcUFAiPgzY1
yz3oY5sBpRc9MZQlmN5SwRn8VLcRbRoFeDPplPY6fORaL6/lYWV25wpk4DIWjuvoo7q7/EIz3Ry+
01d1qWi7p4qU2Uo20GtHeA0f3Dv6rO01NSA32+JB1p9lC2gpxjeOy38IdJHNJ7GPKVcI7EYeir3J
FihEoHf0Se4YaSjwimAqrzxcGknSAEa0y2e5nWP4jL3fbLONtwuSJjQLXUMiCWFetONtP94Ojtl+
fIQnMz15h3iXt72dxTYNUpkAsLPWCHld9h8teINMlkeXWT//ASKjN7qfm9UjYQJ1mW0exbREhiBF
0/xJTfbK0dYA9GR97thiceOKn25THTy+BZTPSbNi4kV/1/W6MN/Fm0k2fgPQ0PHO1fO4dcY6JtpG
cKc2YZtmQwNta3VlNSU6ji8BybS+e6suK0cfvaqL2kPXeXI13ovVPTxTdX7/3vVOtoCsdPz+pY+5
lZqj/vzNR6fZc1lB/ziGu1t7FEoPFm0bVA12j/NhCRxqX9Ur77Nirlulg6fdVIGtSeZkDcKyvXPR
m4YeyozsOEX2XnRIqsB8/CqovKDfmnd54zgNfaaYOAoDnvrfGqpu+AxBwO41gp3YQl1L3v5p0sUR
qsMahDT+Tgh4MfACvSUe4QXBYmSycVvUgQNEzV6RFsZDU4B+E7js4m3x5viIN8g+goz8IdVuwCVL
W9T+RdPu/BHeRZ8vjZBreXhw4Ie93EBKxLl7oExU4CxO08LuS9zUA5SFUILDMK/vEY48Ov1PzNKd
RIDftoru+OTch1ex/CWttDVHPI4K71qyXOoAsfLWeB47+UDWfEd1t9jR2tQ4Fg/2GZH9SmO18ftD
iosGdoDIA+IczrZUia4nWf3D9KmXYizan7wsu31XaBZErTmyp2wnL5fd+R2XbrKte/SRvuzOOSvy
HWyHnZQ1P3ZPNv56uKh+Er+Ifg7y4Z9A/k9x9yi0GzUFV7LhlmEuPuCWnAec2O5omt6Gd+cWGuWX
GPel6r+G0wT0mVBHdoJHYeNKxsHTygI0LWI70g1OJ9va6osOPSgcEJGJ5C17TDNkZmXDb0rc7MGr
dSigMqfVOOQzaGYmPn59qvi9DXaVIcxaIMy5/CHQZH8H7ehAsAL903DnhrnU1p4mFBdwe7tlM+DJ
ICPyyPfpVKIF7Xcyy2d11fnF6zF6mACfSK3eAzqr8OkRl2NaVgYTuwofdZLTW357VG7ErEN1iV9L
KlD8eSKwMP/6x5HGpk3BE2CgVYIMEYluJDiK81Nk5IdRd0L4Y1i7nxFi7N5W34Qfpz3b5BxSnCw9
Y9IsX03bhMLAoRs+IIan/D0W5QbN8jH69WG7fFxgn7Vv4MYCI3txRqwK5Kc57KBhcbVNwpjXLx4b
vYu2xqEGLPAZGQ49edWLtu7tr42iZ36OGciz7Qe1HL2Utf8JdvDLENoHnxnhocm4WU/AT4xWWYFD
Cursf9xHTOUCCYByJOo1SYiAZuTr5OICiHZoUNHF1VosZnBFhgRGH8+RPgTi2enM+2ReDlUTFfWs
w5lY+zON/COEGjdKuAg/U2pEkp4ZxuH4Di92A7T6ImpwcwFwvB4ZzbLP6gr15IkYVcaAu7m3zyW9
7KFqQ3TBPHdAQLjWX7ABGhrc7M1kzXh0gy+TKRsdfryOq4f6UBun6FTfQhPNmCurWUgwCtoa2fbv
didg9YzlZF0p3EgQ04JqOrtwQilR3KoxREiOAg4T0ZjmiFN8J0Ji5uZxV5EB1A0X4Btg08SK9aAF
fWZIk72abT/AkJ9C29cFG1YGNPJTKCzvgxz3k+QOZsRdSU/wFE/B+ANscataIXS4fFNfQja9AwtZ
LwoSLZpKc0NLiE4sOyc0gVSGW3dbrd213wxqrcXz8q4gDeu8AaLddIEFEc6XVCcIs9od7GJA2W5s
8FM1qTW1xZT6me/HLOlZW4PN8qy6sQWRpAZNxSTbMbWleCe7nvXzoKPPjOQ1b8UdH+lwini/DcpA
wEZkDcYmU7O/DdoUNWnjLDFZx+v3cNEdXo+ldI5JCC4BTmYUt+roA3yg0Ei/6Wx9hE5OqjmeLkkD
lKbL9cgcfkhQEoDf5s++dQ8lxhVq+/uMBdiQLEnmQ2eHpujmvObT6gziVfXS2VtcPfbc6HnW8qGe
eD6zU0SWdkEDkt3QnHx4z5//cfCQgv0zh9fUpseYoKYrXzjLyKv3y4jB7eIACGJ4zMOYZ2eftNuI
2tCgk0t8TbFYbSFcQhD9mzJfyPeP8FyeSyYLWvPRpvBH1PkxecUQcQxsGpZob0PY3G7sU8eZIZLA
AiN6WNEvaDl77q/sjV4zbhtX8+Htqz47Rm3iJttsWPcKePFH9xw/0rO71+9YVkdnQ4LZgkrgYWFL
ogiO4k/PSGgkUwRU40Z0/yPDat3XrjKz3ZKy6MuEtj9ruheqg19g5ixzvhTs3qtnYR2xBD+4A5dM
uS98VgrcklXi9MMlZVaJwUD2cXGIrR8xjafDBimfdJ0fKyrluGd3FPGINpNepu9bSz1Iu8Qa8QNZ
I27TlLHtmV20mvHaMbMta2H15+Wb483O7bIg9JYgLc3xFTqmhZn7P9LgOm1tncOSoA6qcSOw1vd/
/tzUq7vqWHMyrw9x/qOGZUjhb/f+jhkX9wk0c8fytmyfg+bLOywxTT2y3K1lEQXtFwJTgBL21D+7
LzEHhqVQBVp+IA60ppZQ6Mgf/a3s+Sx/6qKfFkA9JtT2AlawBhWgGGOK2mKaFE1trajC0pLbo+3R
hWzfx/udG/WwT8xnTywmjiF7UWVW2vdcXKoTLr10fQcFFoGShKeltUDnVz/YnQxX/F/Wnhgghjup
pcqv3jNsZp0MSYNow//HBLBoFQBKLpbcLmLhYK5WQKynQXqOvsy31vaahSeW3e/Zl3nTmR+Op7zd
DalECVhfP4GPg0OD1u46hE/KPy3OTVjd28kV+aF91SMQ9oDYUHWl3pjSYnG5+Yz7rIWDK2KAb/s5
+Lg3uikTsIp1dPs3vgdttxVM40cEKw7Mgq1qFmw13CzPTIDZ0W65pzk68zbNeHke61a9Y++HWJDw
95//xPRfmC1qR6nLkFi8YhOJg82TfIpFfnH1czKb7ta/KC3JxHbzd6Qrpo8COPcaAwviOoRLh0bR
xX3lz2J5AVnBcEWVD77IAQYzGOy8Eg5vkPe8jn+R4/6EbjSgcKVq/cWN1Tc6Lw7D6wKNDCxsCDzZ
HRl1xjGvGOcB/jHXweWJH8G3PKfrlAxIbGF1vpNc/noQqYHV+MU9ViE7CGMfR22tSsZlL7RGdkcC
L7WISKyG2I+wo+5zA0NPz0AxXFz+UDwZfPJt1EEu+yVRuI8v6uh+mB7enUbFTnTUdj6qhFyIpCsG
bYJUSuESP/7tEcegRmIGCvac77PfEESFOVzUSnvpfoADFOftkK9HuEwDd7NM3R5tvDU6LilbDLCX
/57eN1wzGERlcjBNH7N9xmDL4S6Bb2q4jDMc0cY6D5eD5bMZtXqha8WUg+8+bA7bJGpqBN4SI97/
ODqvZUW5rm0fkVVKENklJ1HEuHYsM6gYAAU5+r5m119f/c/G291rKcw5xh3VBVI6KZIivgyPyXVL
+3DwKM3Bso3LMZtB+7c99CHgQ/n80s33vM8zdWHGu8ybdTZ77UaOuJWyk7Z5ASW4qPbiDt4br8sA
zd7niIUMyTYvf7XvWV+dJZ5g4tnb/55vkTy+728YTggU/k6ufNArQsYjdcHPyMt5uoA3sVYzIX09
imRZe1QzP2jEdhDEGGc7lYgCNaZDavjx25LgIeGpAzykcUXINt6L2mNemPymNZ3EnDN7mdMBRx36
Npyqy090x1FXAKSIMQF7NNIInhooGvQ8jQcZ93nhZbHJvwpkqtgR18DF3pnCoIu9ytqJA+S5Z/hB
t+q8sEumWTjo+M0RXcaU9tIlAAmZQZsPccfDzNhivarjhkeGLAOADjHIVA55WDBFID6BHuxaJjTA
HoY65AXG+R2q4A7MMnMUgJ9UFD29w1QsKXKAXTxY9UFQrkCHP0CWTrAoqCxKpzFln4Rjek4e0SX+
mCx9g2nvWD7Q1yD5OfJ0xlnyOrGVXVK+HABVxKQcdj2LxvYNMXomVmjUIj8UmozTsxF4xnZxZ1RC
UwHqRfKpsK8ydJsZyajR1z0TNOF+7DUscmG0hGng2ohJtE++J+LZZnR9cCGQpg41CYY3YQPxhwvU
B8Eo/q2gtLFdCyCbZYU1ApEUe04PkCNlsedZ7PH8w7Z31j14U0pdx7/0RYbW7Vw6b37fG4QRrkJD
jMUw0jSL8eBd/6rJYPme3gMFkTxwaqxZHFAIulRL9+8n0mDCi/VYaL7sQygGpIWvCfnG8peB3BAV
6f/xO6FbFsyb8IHnEEiTIdXyBXDgjUOyWN52r4iOlya8pWiGVfz3j3VxLtcP2exSMI5m3Z45zJ4+
zPZHFsoeivje0WeNhPjGAHTowAtfTJqCAWkmb5+ssJRpxc6P9/ibXJd8ER8BKuF6V01ZhQV+JBJx
AGENuMQqi+IXUUt0JbbvZqqWvAaXhm/98PAwzNUud4qFphbt0RUOEQoFcoYfklNpa2rRFWPjf85f
HtrEGkwG6woKYqIdpKAJqH9OHpLADZIHQrAyynUzn939vtvz7j7aOvuyAtvZg+753RFihiKMTgAz
ZPuMoVqBy37EwPKo0EjBdPbjBhAvJ4sp6qWPqad99+FvQdRY2KMhSTF42rHPVjBPTUYw/5WDMVB9
bQq2+x9az/zb8pdQlzr9hL0ppAwhOC6cmdGLOpnEeYSHtJxOBgthqNZwXhAvN5ZCWDZO/yx4TpDy
vgG4bvZzA5cIjyfiKdW/QTBir4T4JNTAW7XJDbpQkBlv7wrs3EyKI21UBWOCh8HTqsevhT59rnpz
dfOQnSGFmb6cPP37rOHPkZPnEGZGTstsFPU3ImtT6El2I1R5Q0jr9wR6YPd1b85uxKMusjT5PC54
DphQZ2K+ggMF4aE3i+xmfix+es1Ka1pUoA6DlLMszMaoae2eVa1Yss6v6DH/WlzpfDLILHwysP7Y
U1jqTtVKs7ToVhqyn41lnzxMQMzJi2QfQ06B/TfdVCWTHyAb8ZKp+4jeS9gNiI85vyVHGmuH7i2e
EbEMNgSOIODsjOcKQfSXGlmLCdXrI3JaCgIWuNUbIOPGEcHS+AKNjXrzajV62aNYUFO80mjze3Sg
wVuRgG3WOPcWo5vZpDA5VeP8GHBedK2YAk7hdd9/NizJasL+8TEvKLQ+M50Tc2u0NLzltvywpC2d
hgDemCFIe6Lx0i36hJpMuECuKDmZ+vlpL5MvfDG5lu+SKjgT3F0DujauTxsaV/ovfOLkuc8kVABE
G0aZhhXYkHi1KMMI+XT0E8clM3xuKzT8FBbdRZYggY12oSsGGA6JLx+K53aYwd/8fctsma1+HLYa
fBQGd59obca1F8+BkCOR6HNQnI/PycmSiJ63Bvyo/DcpM9QVyfaK2L8palQmG67+bFbGGneKYuTu
7aTbAugeLL8YgnibLXiPilA3yGs9ui7QzBI1geSAVYxl9ubTDgAFzJoF9eURIUn6c+ltAf/Ihm5n
yuQZoSxhKJ0La9aV9OItaPDf98RYPFNmSlztLynQ8uQNuSWo0G49dKmZ93LmDZnsf4FvjYDajPXW
7WHSwkPM6dptXjyPzx0xWs+H/Y4f0x9TO8Faa+iw+/y3IxAojxU3I62k8a5medCsx6lwlFDhXIo1
/4F5Fw5gDJtcyxCgyMMJo5x9FUufasdeQ0YJJFJxKCbXv0+oQy2dABQY58bd38hAu/0TWjvCVNPe
sdhzX/Fk6j7ncc+n/YVFgUeSePytM+WuA5ajuheQVDtU9rofs1yx9TgwQEw26pTh3X9ybiP00Df5
RHCZW64nLqmcD/rn1mspfsOcQUsB+QJlaZY0e7jvtET/yHBiP6Iv7AdLHWcvp0lnXdZljKOEC2M0
A/8b/9wjt26kH9XGKMmmmXZcLxrZl0rpcn0B0g+BbNozmRvmmyk0bpf5XHK0peQU/jbNa6GjOtQx
zy+9T8paDz5TJI0otkHGxTLPwnBghiDTj2kHr943ec3y9Ye3zeoDqBcoRsTF/yNDzhC/MppsNO40
oC0YmCegkPxud7ue3ZyMXCYefKSabcxPWzdGBcYVox8f9z0xm4iPgUDWhFxgcrvi+HpSNz8EGZPa
abhKQdM4Zm0yUNOhXXmklVDOCo7qfAfGCAXVQj1JrEeYw37wZjUg75s7A5rA/obfUKKGhMutSDFP
cGTy79D4BFaOgLiaCPdJ4QjJk77BGwhzL/PLFCg3X6Knyk+Ef6iMljn7FfP1f3b2vSwBt2+THkr/
7foXlUH9h26/XTwd0jGebv53JWLTHfoHVkmPPWp8SSEWrcFYwG5sCFaTvtAN9MZ0OrKojXhnh6F8
ap/mE0CFhQopkmzqXqJyNcpw5N9Z4cBqlH+vU7P/31AxAtslY/Y89J7o7DivGeNxCaFI0JYCNuHp
N3spsYq1pWECrNEgP9N2KUFuvvcojRs+iXr8hXe52r9Q3sibhxs3wO4WIyIkFrsbiqM7Sk3UzQzP
XCCdxXb+Mza5SOAQcK84u4WWNLpEm6ttK+g0GOzQaVBBsaAJlduQ4/rhbYS48s3O6hYH1P9zLMfQ
y6D5E23D3+sjPUt0Zg3ylsPtEvoYwuMHzpyNOTDSzRBhYBZKIBMwsd8FXy/Dt42OyFQn6prUuKSx
1QNR4KMkY95PynXNR6IuPBpuZ8Nz31TTl3Uuk2f6OL3+mhB3J8wZuQYxrQFrHGyr62JNmbb/QgAZ
cXio86CyMgH3aegO7na15zis1/1ZZVfhnXpHg48SRpIqVzZbzhEoDYAPvp/kypZpHy4ElJZiNuCB
am1RqqU4/SdiggGSJUAr2G8f2XaAbENN3ha88QJGzOnRWAYu9N3nf6RGhjfKdF0eXg5f8CnKEifk
FjPR8Yw1pMaTRMVF4dbnNzgwcLrf8+/BpmFTGjlf/jdleFAOW6YEKXynj/H1dP3fCMv51EOapMTc
uZwlz9VLs4v9V4u221CaKWTNor8sjceh3fDaYTnKTvDI+hTq5cLjfMINghy+mn9Ytv2POqMol4Hj
GkoOcAAwH7OrPZDhW1FAogsTaiPBQAkTJpnBKVgi4BJv19+Qy+Du7t5R4+PbZFLrAV+0cb5pJojA
WPC4ell52L20VUsjrtETb7N4QM3WbW39zIePEGfgK8JdKghYjVKyBtcHQB/qUexBbNNDKrq2CC4e
fN3IBTQGzDNM++zqnYk69+U5ErtEIebzaQzPo78WJT/c6jrfFJNsIXF8xxIxgjUuFfvCwc0m0P8j
Y50hJxzOaiJL+F0E2iiA09K57Abr61SGFymCbt5JkZqSxAmYCft9NRuN0lSnP0S9h7qsddGxQ5A1
4Wf/OKFC/7pDYBiX+QPt3H1RupLF3A6K9ArYezbomB8LkHowHq5pRNpVJHFoXz32WKhdJws+eFEZ
kAGRvWwsgS1AtQD1pr2cakJemz7cUMoSDz1tfoL3+bJ7lxypN6rLrpGG9h7bRR/B1kRy68ySzlKg
0lewdcvoYw/S55KsoN+SYMK0drrp9+c0wVOlUWj/m0FYR9Wc0YJijnW1+9kfTm0t0iPhfgCcQ1Db
ILgJ5YntAUAc+xYks46HVTij2bLYQQYpxx4OJBOBpG2aiReydz5gZkCrlRl2FQyw+Mj/mzRSWs1X
jXGGHTtrm8bA/Mmmgl6pCZZ9TXjLkoebpoMTXjiaF3kCmNmNEQubp2+wxkW0uLJbGYl8xHyEMpIi
aCfrOfL8SVC9bB1xhxd491o3jiF2cdH8904h7GVTzrA4nHRzNmsrczZXbAXyyCICwpvPc5vci5wo
dnfbt+jBa0LkjSYahffI46owyjssF1L9kVGVY0a+aCUnU1fxiaT3sa3h7ZcRCb+wjOVA+ARF5FYa
XNHhmcHrL8V9YwJ5Rf+ddgq8/zIL4029FJY0fSzASjOoJrd1kGD0WH9sC/eVIZxsND2iIRcG7TRM
xt0ktCwTMxs5AhHgLyrE27yY4+0D98MRZ5a4wFIJfTUXv+cNfMtKh6tFFn4ytIMjL2UqshIyAcbX
KW5Ha308fraGGS57HlbjL3KIqRDRhD1unmmvdRPugEwSKorTAA+F8HTy5YbhWDOs9dLDyS7R88dn
Al+Zg0RjNA8TM9jtNg3vDSIXYHsFPwsqsMX5Z3yFG2O3eAqUZGRcNpcDF+vbWEB7kKGBYSLeeeKn
I0zStVAMh57JKWzjZ8CIh0/fC7Hu1uCrVGzaXwy2W2Oh7nZioG4q76s6DVLLeCFM5ABZyRFw8SB0
7meIyQT1B3+8L4TtQ8YXFsfU00c8tHgRLGAAPPIoQzxufRPJGNa0l7WUXPZvxNJIhq7mUvim8y4q
AMfgxbHf4yHTXEqMirt5WEXb9GGsCBTRnjYXgdmgk7dXKOJ51Qmbmr9Ih0FmHOD3umphjOmIQZns
vYXw6gsxxQjcAUVNNJoMDZaLy8iNiFFfb14GnzK7tIf67MmvkNzdJIWVpc10Rn6IPkUf4kFV+Vnc
wZyZoA/8bCBnH6Pgg+HFs1PyyIwzPzYkczySBKgdST2AR/0sB5CNi4e3S1PPo+lzdub3f+2e6DyP
9XJEzppIO3UHoXHSYujKnrFiXIs901Mk7Jj8WLBnZGM08KjEIojUiZaHBi01Im0SUpg1COa4769o
D/n/DayIjm18Wd4m2xUm1vgRxwQzoIZLg5gBDzuqPl7xnmx4+ndxNrOZW9Ik6c+sREBTxkK8hWQ1
sPGnNO7SSTTmGyQpJSA81bT40jOfed5Y4ir/gCchTzWWazYVf0ymxfH4MDF+02s5SgacX4APxP5+
fP1450F5LM6Ycd8SmhwPzxQedvRziHBBc43BiK9nhyYgff1xrpvNnpl9khImEdVIih+4OnlIAw/I
jn9VmByrFWdXPjK88ztVbqwqZ74szjdC4JqEh1xLM5SJdB8569JJwqQexzEG0Xy+UmgyDro+QvrW
jPDyogpkbA4WzxRLAM/D0zLt6EVUgU2WQ0yCivDXktp5XUbx6GDz45Qo8EwGkJYYMDqHnk9CeGZk
75Dns6DQZWgZrk0IjBcb7igS54iNS5QfXkyw8jTRfc+UeHHBEWzU07yBIrJsJfRa02ltnKiKIMDj
f9oUXKn/bkiPocgKsoWnvJmYtohIg5Ehu5JopZmRR0D2b52RKQoIDiTBVuElxTYQRwZpOj0ax6lC
oRAc4nj/CLeUUbaNhRSdQkWPCdcgNkG23810iM/TKZG4R6K5FIFKOas54/uVx4NO04qaiDiZvkwt
QHxHgUwU8T3oVIfcCL10foiOY4zuWUEYrT9EkuwIyKakFu1rZsQC4rfSxV9DtSgA9sVSQZmP+u7j
wB4xHlaGxh57LOZNiSQVFc+1M7O4PEPuTDpyKrb4CUg68OiqofihDGGe0MNfzC/6j09EmOqu4VIX
NkZxk2Kms8E8exjlRsAcBkWlLBXJd9bu2LMv6AXj+mcoF2sq9K2D2U00WVHLIiEeggdH80+8LgqX
+xmQ4MPhh2WN/B9+1af1Rv54E8LrJCdVDK4fN30WdhwBpfntJj+8HwfS9ziGVVpIdxSoWCpoAb3v
AZdfSpDjPZRnt/EXH2BICU5NrGuP1M57KNgOZmZoXkEGgSWMb2giZg1w3GYLYlkY1NYj8SUoeATZ
fydD0OySofXDODxViSEiJmFF2ecmh3n3vqiR2xVNaE6WtoRJ90V+JkWZPROCLBKFKSqk+Qm1PZqJ
LM79Yv0g/Li37KNI5jWTjhle9Pi7fMxAoXtEb6CkyefcVr8egbSwRAPyXBDDhXeHKMTzz5ZpbdDA
LsGskfEhorYpDYFDMa0RZeoJm5JJB9rVGZE5RckGMC31Ahs9VuMaEZF/I7K5s6eFeYPGv4dKikMH
CmcC99L4PFbEjzHow9+5H2cD6TI0r/gAnPi+RJlB1PrtNJoORD7rK4QJ74eK5z6QHhiUpHq1h6sH
UoiW4/+uILp42CAgkaNF5THipOSUOv9lHoLMxJjlo1Jkb2NEN+OhN0IaeeE6EopOXGthQ4RARGNW
CpLCkMfouHiH8pwJcf37mcrfx0zjGw5RXkeAEn5W4oPZC/+rblHITmvoZt4mH3FLzRwUNRu+c54f
oVEQC6IgQ27obR8gU9PiYa4Ejl/Bicr+dkcY4wx54gHvzOIpPFTN9CYSX4SJBgbFvgc7t/aGbKRf
s5fsbj6iA+CNr809MYa8e3goInKLkrcS3Jo/z14TxEqEpN0E5IZUPr3nOAH+nlhCIUgVaGk/uM3p
jDW6PewxigvRKKqJOCgqhCYHli//g+BFCivcV2Lxln6Wzi8E/43XU6in4mk3q6wVz4Gp+kAlRyFo
xf4w1qzb1fTweolZT3ycEtUoavCcihiBGi0psrvt3/IaXwoqVErjKE+WXIR/oxWicq8AU/sYnBSD
gM17hRXYzgG7iFPA4vBzhd9n5PY4Tn8k0PJ3BdgD+YdLljJEIJAwT3s7fi7fS8ksAF+WHXXTUD3r
kXlWzStMSxNiUcSUAweEmuI1Fk9Lv2/WPGDn6lzZR3Q59gZmEx2hCG65YFrFTTrt8xPwP7qOzxH3
tzYu4FTQNsfFnk/+ZVOLgd8MaO2Ohg2y0e7h2bwmwxirWbvOl409NJuF6mgEZQLviTz5avnhmcU6
ZSPMEMIuIDWeiZ0Au4WY4U0STm9MWy/AOtikA3M/ZjviZxAsr/b3ihmyUO2U8LW1Y5Ii92VuJFHS
Bh6toc4/Xs4Xwkqnbu5uEbaYBXCqY9O8o8Dj0DQ5mlFPhDlWltnAvS77xM0sseeBAzPNY84Te0na
Q+91c8C4yRohdBPhCSp3/oM3aD4aADBh32F3OQ/MZySYSy1hL05KPio6k0fi5yUZqp0y1PbmLUPG
/pk5QYSd63esd33vc+gK/gqQMabRqELTw0l73wk9F71EnhKrG1Ys8ObJlnFggArd43ZYDBKhb4Kg
W2U8BRiKLI1ppp/QekusZDApdpJ7pa0TgeAF2ChfIdjJXDRzfmaTePjBEg6lybiIdMzVKGFXEywU
qJtQxRY+t+UH5eATfRRPOIw0vIL7Zbmxuw0iLltJFBcIhYGXVjByDPqCh8gA1XX+Ad4SHjclRHeI
O0dBke9SukbcCLrmepGhd8C0B0+toYboeVLw3tWEggEU4R9Ei+UNx+fdYydZ3fl7FvD1g3ERcIkH
GePXZ8//4by40fyIGStlbB8r0EQXOqT7aDwh43Ao8ILcJ8K51J910+FC+ZPp/XWHC8nNY5mQXZ9A
edlpS6u3Hijm43gvrXtmy+tiVyPCZJS5O4BMetrpweDYi+6np6VQ+iLgKLsXXIMm5IsYssqGT3zy
2ZwCnwlbcne87eUNdLfLriIUAkgGgsuh26Qqynj2z+k7HM0QVnkKVwdRGVcvE5bJgiv4vR+cYYD4
aF9o0ITSG2IC7RxalaeptsDcT3C7CLt2uPqBhmNCSXjKqNT2hw5rCAiEU0Yl8ZpFQMMLMZ+4JOD1
ToDlI7KFjGourWi2Aw0VuOGoNdjbnbvfm/Sx0x3uvoID5I5UMhy9jeWSqzAsmAZ0TnXhe746BdhV
f4LgJKQrmGmtcQly5mUxGWJo41N213UevtJb8k0fx0v4SciMVrn+X1bjdtFzVyLJX7eHD2s8ManR
0JX+UCQjs0ajNlne3VoxWEfzVJu2m8te8wukh8KQA9SHlr43Hc0EcSDR5vFxi6TBn7AfhFRZkwrX
pt28iAfrdl1HCurMt3v54y4e0C7aE229FDG6rfViQpyV/oW8XWxIfbiKAZox+yMqBGpaSJC+gkeF
X6IPyX62ddLJaUbTD+gbhSJJjysk/QBICQhid8hBY/PotWYpUP4A1FBa9wFD2knm1+TVrL9rlo7G
6mMTgssFKmmP1ezB8zytBu6zsZAUSVDIcdH386VSOk8E4y/aA+sNgO8gvcumhFeK7UfvLzPFRn4v
/XF4VT+vfXu8ig95YFivw4BVRAfHU/uqUQMB03i6YqNg4+qQtcIhoinjvpuT/fZA9YM5RAlvL0/a
E1zFxLRAyVjZ4E0ZQqQ7y8V6SCCvtgUkIaKA2AFO3DztFGO0r8AsTthqQlU3H6cvXRF+5XWTbQsU
UOwhWMuv/9MIcKdgnn3C1JApAvxsLTCpy0SbXofmPXmNYVlWNeL/Cuci3yvqYM6RxWWCPIxT5KNb
am6Bz4FKvveoqMjwGNndJIteVztnxbogNaAcnF+Rf5ELaTB9oNwQOmMV5dexdvla/B/YEL8QFEKJ
SAWLdQoEiu3vYaM8R3qNbgOiLk452dY4CqijmGi+5pfWd03POL8WnPFxCNIHY/ZLmlUVPJmu78Ed
fk61BzwWAUJ6+jmpsCudjpGQkYN/UrMVgpCpzfk6KOh7ms1xFr4Ov+BdWBQrE65gDAD7Qd25lhYP
90lIEGyVEObWJBmA0DecBQjMiIjgbuMVh3Qel4sbGzPPaNxyyQh2WMifQefwhZD8FYx4ix5Q2Z/0
Gw85deYtKkokYCcMRdrIetUUL7mD3ShkpYGRqwgRpSsNr5Gfyf6AQpGpxrdF5EeftmY5Jmp3iDir
w172A7q8TPXCHk0y7uWfg7yNqrYRKa26OdjR7fAKuh3eKnQfPJoTGeJDH+tI5XmTObmeE65/Rdq/
+Jv5JHltzn3dr6jDgWhBmAW4QMUtgmh8PyPqIrYeLVpuG2xTxBDSutSs/jrb/XQsgdI6n+KYeInm
H6/Dqny6nuTNF9fL9BPQcWN3ufXEqhzoE8VV7hbgtgLmVxk1NyYsItouwJ6xeBf3+EK8Jr16IpiA
T11IdVY6yn8YCk9+w55DXmEkl7HwYXkb7hV0sVY1RWC4Xd89CCCLPLb7rCJ/ACEp4p0xcgrWtdv6
QV1D1Ds3CA1eXLZvj6HxN+s22XgUc5WCrRu8Sw93sEF5epEssbwh6wL/oPLTF3OrtALqhCcFZEBq
Z0HmoothmOlFTdJerA8nPSi/TWAES+7mjXIwgJfervk41dzkdujEB4oRAYkzzxSEQRUS+rAm1/Cs
oU2+J1BLPrgT5jpKbbdn4TDiW0IEEP2Cras5n+SFpRCfb89pp5ybDi3ptPQYhGq0VIz/9wrxh/yR
W8X9ZUvO6Je6ddrugL4GqLF5JnFaQHlT306JUIvG8WWh2vBEaEpD0LwWopfkBJ6IYgSARIt+yOQ1
GWAao5LoFleVI+wdpY9QPH9Yg6hN5UgCe2FJXH/QV2Y2odlL3JfB0FYe3ucHiaZO72PIJ5TJPU64
OmkX4PVHfMMYb7spsDxlIPg4ryHNgxwfUYttRYDWA6qarc++v1JCNA0sSx25Rx2Kh0TZ8405rTMS
0aOjvodm3hhuJi9+CFJ0zt2hOzScyYX4q7ldp/ryObkjsstovG7sy8Ma7mQHsuqD9omQ0taikmLV
uN/euHibV5apzKQ15FbYnNz4cKSrd4ux4HxN1YFlZhmA2WRt+nCwYrGn4Z0uso+jWgIw1+y6MRvw
l5q5RCTJPFF2A+u1oHo+//0G4M7jlxz/1ECFAe95PFM/ZayiAoUIersIYIYxZ0zO18lXi59rsGNQ
6NC55lMNYKyZb2kvp1xPULny1S46kRpxPcEnIdXn4CVnUiu9RwQ0JogZhC74W7aFAzBxH5poggse
XoXPeRR25Oy07hAxUIdMGVXwb46xwx4yNzJmUD7jDOfYnjA1skFhpt6wN1U4YFNkgrYk9EGgd7MF
nj4gCy9e3cPBX+4jQsOCx9dqXXYkxBDmGGxphJ89dmLUQncxu7pAEiVa3x71vBVNiXX83DwSwcU/
50PnBws/wgdKEh+sojdImsmQpARU2lvWeaEp7EEOI/vuiUNDtrugnZEdn3wRNt6YqUmjRCz73JHw
CebKngoa05/Xf92p/VO8u3DBXAM8dng8YLPYKPh/LCW96IyMNRBiwXZcpJ3Emyr0g0OWQUwXbFEo
GWKWf6KUheJPPMPwj0fI9AorQoF+9zJt1l+b8R/Dl2ZjGCFbR0hSIdNS8Y9sZ2hiVdQgSJfQM3DJ
Mp1HPGSMGdgd+AoBcT4TXRy1zmBG8n+gIxNG8LfJwmaCDcZnKwTjLk/s15xcWOLmimJWR/X8g79D
m3MPxBG06NFeyfkpacaicfQkn743soxjWvXv5u4e4+fO7Wea/DAlsza/5zQIIrK8exB20DSYg5aD
BZo8ZJa4KiNl343hVvHw1+Ob8+FAEGRwZrO08J8Nik2iZuwyLqZPfzshqgWZN0N0wHRLcpMQZ+7g
6cbfRfa1+IO14Nr7+2uCeh+3kTvkkaKcnFMWa/4EwZUwsGq7fHNDCRBkMWENpo+FrID4IT8I8IHH
lCyoQM9NLsY7enEATu/GiNrslRD8iEBlHKei/kgkLsE7HTX/ekLsBiCnET5FmRrfEaIAghr7BEIm
NyBhtDGmoFCR4vZA2WWXqbc1rmkZSimGIGTpb2MbXu0SbeJLBGltQArYg63mQHE3ov73pl0QfdT/
Hbc2xwP9VIyDYogrT0VK8oW0R6j1Q/OYO4hWX+PnpKS9ygWguv09n6a8+o3s96lFdI8oEDRpfzux
gDcYH7B/lFhTlPBXwVhmJ/HH0TlV5gerH/q8FQ9w9MWh/QZgF9CBlHxozymoxzC1lUTm6B9jE8c7
UYDsjVCb+Gjv6NvRbQ2/jsA0jJxVAh/AKenz7kk4PDXMvm+P+NX1wNK84iRyYZUZvuoRBsOvdeNc
bM4Sh+QAS/ht2U/CnvPc8xgPrGIl4qJehzzFyLNHLYet9EQa2ZoZDMMCgxmc5MXKhbNUhg+/J8IN
pDEJ2MPOwXRi5oxgULKhskeS45OHIE6VQwUJAFaumbHiFQeipiaSR+IqFW5dzC4EXrNXQB68O0cW
qg5uVeSB/J38j1RY6wv+WfdWmMDDb2QN6OEWtwnnOYjX6nUSnhtDLu08MyUaQ7Go7D/clFgDAgY9
gICYjwc5qBBpqosWcKCZVylhEYw9kPPahjEtxpIyY2FBOCg8hohiLVzZeD5AoACM+rzlDMsiwwGN
AdroIfnvGcwUM3L8hP0/3myYYoRLOfhvvh5xw7EWI/Pdf4LR3yvRjsj5EPT8oGeoYs/ZZVlFhHMa
6UnQ7gCz4Ro17nU9St4AjwgZYD15Y+Pghm4Sxws0BrVzPPRD9OZYLF3ATvqQ2b/NLUEcO8zv3vNU
LTI4VJGiNVg087fzJaTs40HaHXr2VCgqv+ZlcXNX1VxBbYMA4HA+EiE3/yMrMiSJjtvhYok4hjwe
Boy2Qe1LNopRcjHQvDAkkL6E2VTykv4WgnEbsmfU42zcC79EEcL26+e7LdH2OuDpsjsWefSvhbPh
ZWesGMtJ/6DMERr2cCADiyKKr9Ht5abEDI1lbcP9QuvasYhIMBKCl3HmcrRc+CKyvTiS0UXwHfVX
wj93Xepj4vpZqHrEdaMJcKT5w5NdbDhzmI4Vnv2wSrs/8dahmiITTCdZEjM3xa78grhRsaThMmWQ
p1l9XqxyNLYyYOrVWO2EO/w6Ji+CUBrR0GzzNMgEHo5CEd1zQ5v2dLZETg1X7YQ354omgWgw/HVC
30PAywJ23USCs2w5k76xQtQpAWXoIVK8K/8hX8rYSdUwH8nFGSLDxeqpLZDseXeSely0kKm+/Ozf
7HR4SGaX/ag0R3HvqEeoQkGOK+cq+mzNIUewCAoeAG/hEYfeoLD1xY/aXyFlBtt52xUhTR1TS2M+
DvjYjNyT8NSj1HHvgfwwB7De5F5zxs6ebHi8g8jQ8uiCMRsXDQ16JBVwt/VRbGW2hIqTJdBhAzeg
OH3gP1bDxY4Nd8y4AYpMlyJv/hFhfHIX6qJ8Jso1W6siJeS76tuaCDLRJ/nsO1eCG2fAfMvDxUiA
ShM3t//GUNWOpZ7JZP9KUI+h/ScqBlDKV9iNc/s+vcS3ZQGYkU/k1rgdXoRwFJMtyKlKhKbufZYq
EzZHjrV8QvEOuXpQ/tu/uY6oZjCG7a4iGUtBA6RWRZCt5vf0dADm8CCiEe/w1QkFbwaEQxTSbfm2
PdwDDp+DyH3EBzMdEvENXsmYtiz4G/kjH5AkEcyfr/IUsBS0KvtjWwgqX3Nz6i2ysB8yeaCj73kP
H2EHt7edRdWZ/2BgRVNMVsA9evjDcy9MuZ2gBgjotv8HOCc1n1GL/oTkgKQgUBLkG/EHCNBlz1Nh
9IYWTYHkntQuF/gkAxnntHKfP7tEP4UdIHjP6KAJqzEcXmfW0ZeA7yMf7GBaghfTj+PQkgtjNqmj
3Bu5+Y6BOyRAk7XmY9c06f2mrH0zgiUntN3RR0ohlkWh0dsj5iCSSX8BVrMKG7VQ/KJSYJv0A21C
JY/VheSjE3CiJF/AQda55HFQxsofHkMEAVICFAPiUX58mTo+fE4P0ruKJThYNavT7ZKwEzJhFHXz
ofcLsJtZiAsSUhADLbAbeQytRBWy0TAP3RAujQwdJTdGFYGy8pV2lBi17haQHn0Wf+cWFfxlhjYe
KSbjgsvfg9LWI9xufTFHnEjAlA252ujhufXwshnLbD4CB3fCjkr10Rpbhbx7gdnOkeny8HKn3oEd
yZuEJxM6QY5xqqL4LsoOTSbEnlXPkNK45XQN/+ciLXpPZB2/Rr38MhIduQs68wcVTWmDajUsoQo5
gwUchPtF31hMB96NEQF8VOdvAi6lqnXgA2it6a1AVswA95v3ghzZA11eQV0Z6ZO46mUzB3P8FgGg
AM+3e74wX1ciMvM6fiIa3/EIEIR5cRD099jUpRV1QYTAIRzQcEkx5LJWCGecxVgPGsRq4+nG+nJn
d14rwJQPB6yEl7ZkIiRujb63qcDrcpKI1QWzbEPQTbNsHXT0n2MvGDlSJcDXXwCaPdYOjUkOJZzI
h73mdcrG/wVp/DukSJiMn9uZevxuON1UcjlA+XJ+ccf6rfQpbJNAQmChsDsFjLYSWBqJg0hXfxNZ
pXcEJzhXHBXEH8sp/i7JvYbKU4lmFbxR62quSHZgeZmdARL+UG0zWOASaWeqrRLJl5FdRcr4Aupy
uylc+n3mGkjDIkshmGFORcUED9C0X+PuRPVNgkDP1ZbIZd3buiZ/YtOa+ON4H9glqGPZWoqtO99J
ySfL03CzqcN2ys11c/O+qUbQO3r1GwyVCjD/YzAR/tCN7HIJKSemSaqraLm60fVLJaZBmDihsg5a
I2ISeIhxtExRYO+g/4iqNWUU5SGHmO2/3dOl4bcEpPN2rPBACNEWHRgINxpW4RjpY8PhPalxssPF
wF5HXdzuc3xkr2BAdvGyXSIW6paP3QHynYzA0Vx1lKBvqwK4OH2s64zlBuErX+HkNaatIGRpXg+J
JemzDboVRY2v/Te8jR/kzsXMFiRvInBVjNXW4BKsbMz/hsgdPP48/sEr12Ex5QxjCkPI+CHu21+1
cXtS0Hkjc+uRujawJJCRtwtCizQcugnALAsUv/G3thJfLHCaDfURR0w7ftjY5RQxuklOgKDmGAEx
mRJuw7U1v5qXOPOhzmCvDNXRmdvQtXyxbImZTjm3JI3iyEGSpIhbnrxZ4UHo28du0rJ1Y0qx+nHf
fUUtipez8K+oIJIdCTbEqkz0KQscVgzhw4Om9DrQTr8/rRhNj2U4mur0a6BhoHuWNMrZ5sZ14dQx
kmZKOZyBh0tw/kW/XPmN9Y5yu57+0KWTx4PxiC//4pQz8TGOMEtvPdKgAmktHsvczqiH+8fSeTWp
kiRL+BdhhhavmaUVVRSU4AWjgUJrza+fL87uXbs7Mzunu+mqzBAe7h6b4c8fwBBh2SYWQJJIUOE0
EPbd92DcLFrHBMG6zR8gbdbRkenOmsk/ZIR8lyJ6cK8vFLs8CZa/QVg/b/wPNEnWidMq1yi9/Sua
UlGA/0YXf+Z2xzOy6yv6rep4rdJ0WwDZrbVF7cyi3POYYcoGvMXoOM89i7IEBr0be+b764TVmztO
Ak4V+sLIvztman/Fj4UO2M3IiCHdGIgK7oQjkGefHq/giviNiLn6UsqsklJW9TO20rcZC10cMc69
4zvZIqodKf77kUQ3nixPW9rUtt+PRP/esQO8U9m29HEAmJX8fnj9DRv2vVj09G7eoLLM96xqvJgo
kxHXd2zcd0UgBFBvMeeBio4Bh74md6LDXqxuUJLxI5+AlG2njgaka3+zJXprWCJ/MMFX5z+hGb+H
z61qj7fuzkGuN8J1pQ5Wcw82PhGPVX00kBJjSfOc0LXxwapzRFcESCt/Hsyl7x4Ije7FIT2cXfrs
uDH/ultL0IGuY3Z4p8PukHcJUHlZnVZYb6CHNM5W/HCO4aZiPmwhOCW2EzURSUDe1/A6SkYRNJbp
i5VGXWqBekjTDjD8Y6FgTZwU4hnWoBjgYrc8CwWbQxX6Cvmq9ZCVolQqd7QMTPV/1jnq491IgYXt
tjlgWywzSvYI6X7CSursPl/zC2LpNe949+UjXLZcwEIcYX9Wb6uXoqz8upioMcEwc/ZfYjSFkJER
BYUTXB3jDiXAuTDX/cZYAtAEYXaofuLid/xX+rWTrT8gn9/Io2wHBo7E2IibtYU78pjzV1Rcm/CI
xz7QGdwOTOg0sij92+gFgY/vzm4GD5lxhgQIp0vxtkD0adHgomOADw0b2cHfdoiSkgr6mDH7OrjZ
za7h3J146+JoiCWPX0e+gESf4vtdrZ293wLQXfvfecPCTdAiFtccodKf3OUxBVetG+zdkYXirznm
XMfyKBLFu9MxunaGGmdFLZkfpC8iVzEwBY4DFkUX07ZP4yFOE7JSgY7oavb9dV6fY1xOa7omkA9w
uHsg2ECUCMJGcQi4t5SPtoNk8cVPZt8Eyp5xYlDFpZgl2ihfaZTfVFeA6vFstJnWr/BCTmuV78/6
9ncO3livezATGaRs2BbRWx47RKCOt6YAGT8pBMBXdXWiWX46faaCss4XIzxwSKQkzJKY0vBEaclQ
lAKgcPD5ErcD7YgIhhkrdV18m3xCXFOR+uCjSEL5x64R0yahlLRh5wf1eDSwIAvw6tt4/CGlm9Nz
wxIJ4CKhwQGWMI44Vdd9yUb8tGMDj4GBeFYIYocosgWcz1IHoc00kSfsQqjWxBnv6aNYoMW8sW+O
SMN1WOCajqlngnHTSKypocUHP3RGGejOmiqqsUzukC3Q1kDDcD9M4c8OdQhWZPEPn6nxz93jDd/5
N0mHUF/tXHa4I4+iPxH1MN7Kztd8AMYmVwrQm8XX6jVNiID72dubnRAdCyN9Czw7maWHiGIjEZ+d
p9NT7epKdS1DFNaYfPOkQ3HRnDNLMIWx1IOYBtiG8LroV2vuRoLBV4JcBmMqoxXwcBiX4es2/Nj3
tJ03/QcuSi6THSZrV+eNw+mddWDSKyIuYLKHOfoMicxx2M9xxnG4qABqD5sr2si+gLKv0QVzSCH6
ymy5A5/iQ1c4Q7vPe7Y3EzI2romsFgLERNN4sOuYkvPyBPKmnsSJEAvH+GRtp3dMzeWRMbDDHg73
1LgZ9enW+YnhA5OZGtzbAb5Kp0Wan4kv5B60VhPmZIOyg5B3rcJnCM0MAwx+bXpdMAAEB9nmxGAl
e0ML2uNzdAWHIq8tj3lj3MAwKoEx9O/wUFJdlhmW4N47R1lpNKH4ZMcRG0uTPUXX8JLOSmpcwTYb
6jTuFeuKgwfyGvNAoTDxzKpTOBvtQeist9e1n9GbSZiN/xpCnPKNqG/+UPlVTPtgQ/lN2gIha29w
y7zh33wZ4cOqGZ7jraI7bZwh8QQ0Zn/c7GtK/cE2nOULcUbHetrt7DVmdxExkANJqGJsZL22Rv3E
vP2MXfJ+0c+vafPvCD6POAlAYJA2vbPTGh6CnZ5sxJgZsT5EmbXaGLnI+UQfdWSiRzQWOyPMyX0A
N8b9Ayox4FcAIIDIXkzfjkEqy9UutJE3ekSQZwzi7mpTdCA1gG7SHkyQd1vsTAIZLn7T6/AIG0kU
T4gJjPBt80ausFHUErXAC/M/UEz+9MzuwsV2zoyGTEIsKQay2QMwS+L6O+vb2O/FyXnIaJ4+B+W4
2Ske7p7toC2jXp0WqOOsO/MjBBVGChsED4ePzTBXbiZG16Bdf5G9WJU4TNi0RxzZP46Wu1u2dW1j
HkopuADoszYsqrjNVrO61/eao0eNrQVY9VCtMoJDm78pSTiURQjHXZR2bnN0z2GYxkejTcE7482h
qpcxZw3c7EN+5Iwjj17eqwbyTuIwcsWT+2Cp+CaQFsagBSV/Y0iQ9alK4w4tLWL9fxJTtEvqNb2z
eqBfPEyMcPwN1dI63vgDDKm2hifFxEBqEcSKRoKXHBarv/BiHyZ71eM/CUBzgxN3U/nN+TgHRmgf
tQ3FPfJrdbKNUwEV2nwVLoocW3jYb9glfHB2Z4zJ0RbjLBZF1nFAelnrUZ8OFV6ZcwYgK9cG3X3G
eBAUE9daDga/mnhnWl/74DLmXPu7eOc2k9rw/pN8QBw9vNAS04YI9Ul3saSO19Jqf3vaHzioPZmK
jbnMQNfgtO0RrEru05pR+IlFIwO9exhfUMa7/a1bbXe/M847c4b+Sp/+jj0TLLD6EQ6hQr5JHPBf
T/6PhNgUHp7Z/+tgE/hLvgV9r8KVhFm6UIsxodq7vaSTQCiMa17QG63hbzHKxAdCbydtxgz4legH
VvG0kbKhg28DdGZuJqCmw6hnlgjJAMBAc13hcOHT/8ANhuBD1cCdh5wsEsrxHRcxUpcEgK310Kwz
sHBxwwrhbV+sr4kVcfhPFI+SvhHKeKupCH54DyBMvD4UhMTtFND2/PewQPQUph3+1W5zCnvpbwjl
BaMhuoW334o3MCImomx8GT3UFrCMNMYKlEhNEHnVSSFCY2zR5WPc87r/A1eCFahPWFcTgagbMJtK
d9BTfvaua/RjdHScw7dz/3v7j+kDRaawP1hchJyEYTLMNZaB36mrFdUlA0BsibaElH9ArXXNLxqH
p5YNHzMCgLrMa6xuuVqY+SHckG4bXMja6laE4zB1MBbuYxo7a3IzdzlwbbEPbs7DF0n5L4Tfre5Q
bajBf9TkL3aT0REQwC7eA3Mts29iHWDNMYvx8z6d4sPeJccmtlR9RnYfQDTmapj94kSDsPQfIRQi
nMiXmR7YjLU4y9+KqsqkfuCD27g2omrLhB2x3GNzI9AfRgsGPqFQE7aUuphSmzUpeP+Y7yB8W7NJ
RYyiWIdqHIAG5GI9AK5eAKYQZ2oyixU3LQ4UCX/LHH1gP6KNX/M2VFVkCsjZOFLeLBhwbQrLJx8U
ziXiaGaIVAgDqw/B2qW64I3xOLc8URxU4bmjUuctejtYpOaDwMdkd0Sx9WaK5ex8fhKcG2gZOADu
hzKGgnSCVVZ9/A2wdW+Vu2kt2HNncbNg9o2/qs3aUqO/EB97KVk4N1gb1IbtyDeKRnFU2YDDe7M9
znZkvpL5a86OZxQZcUW6qlBUsdnUDy22wU1DNk4Z2WkfU2ywEWptJJnYH1NJMF6ezo5YkN7dgV1u
tyNEOoybxZcAcbqsnzzx1m725I36Q7zLHmiSEa1CgQKdM7cw7sWef2C0WgpJXN4KWeJlegALs4fy
KmAGwKdR3cGEDC4cjBGLYocJtPjEqGDVGb3UasZiS9aHVm9nyZZKwZr48JzEA9Y0jAWVma8RvKqA
A1SyQpp0tWMCKXJmalu3QBkrIrIi8ytQegWT56apJis4AImjWeDLQtGBOSZru/QWVqmBHBhsp9RA
8whxCRHTdx5WDRUUIUD7/sMoGNwhijl4Mx9rza2VXLBIhgyWNIQ9xHi3nDllNElZy0T5oRk1svx7
cpukk77Fb0JVSZ2LYx87Zk7eIGavFuJ3+VA7cyJebMj9Pgp8EITwr6rgyZo6D0ZjWYIboyIyMZNH
9LTtiosEY5cPz3sTQGoy+RWv7Gdw0kQ4C3vl/6yC9a1GcrFTtiJWS/ZoLrGVQc+CsXPqIxkmG3NQ
reOWMYyM1KAD/Zgf/GK0kAB7I9JAB9vezdmChAFN4kIN+lNLcICH94YJx/tbnvD9Gx/yrsFu8oE5
mjEK+UX2iK0Y3nHFPhP3A/jBv8OiW8GNj0ejK1JsbMvcLR5nbcsMBhqBzDlki2R8t1DjCNASBPeG
kQfrGOXIAt59kPf2ahHv7dUisFGCRSLa+iFiaQ5hk5vzO1l/yDaWCX/Da+ERpt7cNO1uoFhk/AJp
uA8ZMDb29ku0b4a0GIzU8QE4MZx55ku4u191WnFMZE9WR6ew3NmUxd+/h0gnWdKGhBCNPnNDM0UR
xV85UD32TDuCtaWUdPD3vY8OGjavqWQ4RlHi/0IZE+4s7EUYoLTRntvP6Y3FeVgAsMdBp7TtXzR4
MFxd2dmbONWR087COcNpqbA4jN/mG6ncbQQM4uOBwjDhvVEpcrMlF/hjTIEofF4zvzSTjpYIC2nO
Ey9lZwe3YFYxw+CWssdvfhx/jWvcwBXuPTSo3OrmNAwLyiaVsMPXa25ZEUp14zlGBrjX9oqCddyJ
wy7BmzcHc2BGQ9jz4OE15oOMm7OnwvbqduaLRrOllmEYtk2rYU19MSZS/K9peiK4O5skPRophEhp
j69XO+nFHMFbWN3rKplppyKXVm+2x0bbVRs+wMzYpCPGKQzFzY9P7uqMVj29jSGUSWJqjB40FoBF
aA1YzsCIi2v7ZRcIaS6h4MfoVZbaHZdrdOpuOigxl7BTz6Srb7AanGEOLsDmujyZna2Tss2OB3rx
mBS8oZQATsVrd2HCz78PH8gt9mC077Q/cKBAAfhG2/0EwYABDvl0vXfqcWEJhyvCusyBYG88x2bU
gTLDlo8aJbl1LVr2YR53x3aes4F3jsyTVb3snFvWLDrgxK9qhqxCJqbuayo2OToez275hiZB4jv4
uCi9YOzAz0C7fsQ/7tmDJ3r3aVXIUZCSsM1mvv1SRZjhCgU9tHK8DyK6DvjyPznu1SXq9qlBoDql
FXVlkizrEJSRPgOVYYEd1k288SlHaPKKDjBGP2Hp8RkI82bATKCzJcOhIBw/EWvZywFlc3Wa1P+Y
lpKey4pTy674BdNf4yI97G9FVrjGjEcGaIhYMQMYTW1cm+4oCjDIHAcAd8o965H94LpQL6RdzBNo
iM21aPFfNVbQN0LPed7sSjxWmSMYX9uBPM7jgULwqwJvgu6yr1Gqkl4S6Er8NkJhPs57aviMpm+z
eFnZU2frtF9XVWokg2DpM83VieFndaI5Z1R70mx1jnw89ogZjK24WryP1wQbjVlU7Uk+EizgJPMr
p5AjmU5t2MHpp4z6Bx0jrfB9FAlB4tdtHzlnyLW5cCESAsWExdQsQ43vafW1O8OzbJejekn3cU9v
rKN3RSh4y/qLhrcF/tr9sZDenEzSFKXA250wh6ZYFwASptWoZnBe/K+H7NgBC0/3D+1c8G/7qgl9
KK+FHMQ1QyZqlGxQp/3PIk0ZkME48UKQJINKCyGx7JmX3Zyst1R+diqeBA9CG/io51UbL5W4ZkY9
u9QR64kcQCyWwbJ5DnjImLT4umcQHf7pYt3I4Roby772w9nUl6rH4ECkzsHkDREIcxWRvUme2R0T
JCTRlfOhIfJTZNx0piCqDTOlKG0CKkYJNiUoqosDoLNn3Zku8KTUdIf8r4RIo2UjIq4YJDacO8Al
cdgOfIeT/h6itUXpnN5W8HEd5LvUxzDxIlS8oIQwy/yQhY4Im31D8qNTGY6UP6A/MouYOhUnDNoy
6ZPUuSQFQk+9YfBKAtgamuWo3DgeFkUac1WuoCwUxQfNAdftTDwE7o7DsoQE0pIwVg5hsrE7S3Y/
u6DPr1Uqm0Px43k7yZL0QvweUvoRPt4I5vq6vQjMG9NuUYSxEmja2GmSKAuE8YLxPH4ZXM6hbces
Ab1p79+i07XdjH+sEVAuf9DkyxUSas2V9FukAAYuM96zJCC4Ev/f9kpGBVnIS/TjDneFHRksQWfT
dcdIEgCpFibp9j6+weplxtq4qGXFZ59o8u47tk2U9k5ypXxgKXbKbhqLCm07RqNMEhClbmD/bnox
euQ4To9b3KidKJkrSskjZAFQI968pqbyMIBDPMtsjJmfTIdt2O3w2bx7/mS32gvpM1tNeEScomX2
TuBBHDQHG5F378P/7PhNXiqx8c1RS/yi2EYUuxybJOHKEnKTwwSz7STFqBCZPgVdbuddIKRkW4CY
kxqpnFj/R3lV8cLZYhQ7CFXYcVf08cr9ew4ZVUHe2rXoSiWXUt6OMP6DcjT+WN2vBNiWepV4RBAd
2Hbo9oQnigcBakMRK/KIT4ryBL87tiMNvepkOxlWBWHLYlxmyQmsKjhsaGGW9Y3FoREY0aEnJOow
EVHtRZunSaGjRzuIKpCwYpuSaM5eWmdDvEu5vzOxGig1D4rRnEfeurJo20ess9fsImr7k4jQSTHD
gcZ2t4UgxF1766mrRqtZsJBoy/5jD7WCJvfiEpGwRYkicEga29i3BTfGpIedfzUbnHGhMQ6EiA2W
4RDOTWJb0eQ5FM1QlptviccbGs2pR0WyNTDUSzni8AKh8f9iHObrURvTvRqxge1CBSxWYmPPzNCe
UesQxeq54xhL7j86BM5vE8/fHXkmM4rrnFfbhbzTtHp2Z1U3mMpHph3bzRZzVyvOg5OjRkd7dAVf
o1R4Ma+h39xPoDSag5vPIjcMUet6sckO/gANIAeF5WaLg7+6/Y0YMMT/lOMneleTSpx6XUfBVq8u
+WoVB+rI3efCs5xVjdw733RmrFoRTEmTxebGBOCP4+jsJg7aUZMt3HlgRs9xVNYt1qLDZkQG7vdG
XfYWyz3+jkFwhzRBZmyT9Fx7YSosbiIVBPREmkxG08G77Dt0TK66HNUp/3hMfwx3VZvjqRER7JvM
MeagCPfxvDQBiUaMlS2KYni8Aw52naKxuvCmCU1YXCttlpDmbNfeT2p6taLpHcfuaO+x59gkDBAz
8SfHEqKR4vbAexTDDGL/wGqt2vRnCOsX7Ejervm0o4C8RO3w2NtfisWnao6W4niAUp4d2Tgm0DjO
/jgKJt51G2yBycTzH4ZxavgaT0/ja0ShWUDSTfg5QLosFE2x3VIzEGGiFJpzgsGJLcWspavjwlNP
F7wcygCwwIlTMbyh1lPLjJuO+u1tTmfedD+y9r4UsEQyAqkVAohZoZ8l1/yXCo+mR4yTVo13RQ9L
LjM9eh2H2FeEb3O426kpu8MwbSJcP/n2Ndo9QlcEj4QZyzGW3Y2/cokfiKg6w0w+O5c5hGKoig6V
A3YMvz2N7NtfUkiE4LtheB9NIV/4fhOnW3/HNBoZWNBPuxIUIo+qz+ngF/nmCZBDGItHAYvHoSuX
TYAsLDioTN66eFcYN/RpX9dUSzkxMooofW+EWtiShgh85hRM5OY2WZOD64A4GOF0Su2WZYZTgRXf
x6RgpsdYBI4vDEpaUhSKUQUVgYHKljmffFD+waAE3rG7nr3neI5cnaWshGelcreITNkj9Bl+CmhK
1FX852v7cNRAEChAvCZ1wqyYMxDjKaST+TPwyBPyE3gnX0ENE9BesGYo2ksodZwwZmNgTB/2MqS5
/eYmBxunC48bbCmtIM5iGkQ13w06I+iTeBHvOox4aNs5kfD34DqqtN2kDmZc2oH/AXPCxz1D8y4m
M59fAXMTOpEbhyUhslGTQeT3aWIo/sv8WkDLOoKrsfzBPJrDs/KBPoykIvJxJFkp83lyKhGXhY5R
yXsPi4zbZCS9IOGgpFTciZPSVn5GgR3Rt3RZTkoVJm49u0nl0Gn7y/6dSsHQ2PSW3Fo6R6kzCyxT
qcB87ZyJlPIxEUnRbpshOG3IAChz/vWDUJ59ai3tMZrHAaQ3yZEI7AY082U7qpJnniwbJZL0qnq0
VbVEhcbBldJ0t6rocYhaOrq69DA5yW8efd2Jrr7cTKJVxSiR80r5b3RcMo/8vk+FGKPPTneXzIKE
LUkbLNLUdyhPhubIBmZMLBspC75OY7rD5t0RQh1kO8EUT6zYJB48HQe+6G/1qyKTwyAJ3ByMNyxN
0Gy8P2SQK7xoPbw7Bzb9eJeIQMIjQPdZgYo8sfS850m6IxngtssyP1NcdbjPdzWVu35Wf9OdWzPe
qOt2SSN9kvoxuVDPP4pVNkOljs6jkoPHA91g1ENh19RFuM2ycDMmOFCcsrqet4Q5VYM6rkM8+ExA
t+fU/cgdvF7F9hcFeSe4ZOZ1oUqCUMTZloxm8cv8+7TiGQMJw6SbTWkP0pQ0vKjZJi1++tibWBuw
c0NOesK4rv73TjEB7n+tC1MgSCBs1GnqnbPeGWST2lqN4m0AE0LjO21Uqcyp+C9+ZMTqSRAefuzE
M09zKnD+DN0hdKIYT0MqHN4jm/NYVoZ9itgEw5eDUhdnv5KWgfZkKF5JJqSadt8t2xYtO52HMvhz
SC058FOuJYNA44ECPkCuDB4m68RTTmR1pkn6AkZqynea6Q+1JrMvBxpY4qNEX675Ky1O0eP7XPBC
g8J3CDowl160wiYUQnRKxt5yInA1xOGcwLeBj5p+naR+wT8l/foJJEq/eEFg+1iYLfkZm52Swfjf
S/X8EIh7q4uiR9SxmrTDOM1Sl6stxIYbMazN358NKCJzEL4fNRb2JmrSlRAv4lCpydTzgr5D/BlZ
c4XjFBFiyAtnIRmK2S4qDHQ42NiICRTuZDybp7+k5O0se+MWRNDdgXEkGwvVsyquVa0RtMXzqJOi
XIYRqzfCi6f6wm427j+XMtUGD27Qp+MXY+4v3gzLBz4J689qMeVr1knpns+7/AkPw6p9IoJ7bXhz
+4zM3mSoQ1DAjSCvg2ddFD26xhkn6dDzbWUKS7jBc34D0d1BkZDsbMdnPxXqhzX/ciDXng1D/9A9
h1aVxaSpnEF6uJk/udwx4ZHT4rzzr/KagBM24Cfr9mCTgBVNWzy1jflCq66e1DJf6CNVz1iugYC/
/BNGW3jIEnf3dYPK8rC6re4cFHIRaiiPVrFKKOdoeHnxJGZ8peyKRRPU8ZAn4VDB6AT+2aYpPbO8
nvdfSoUfbe50xLI9le9M0O5Djt6MvCh1ejHMxo/tOf7Rl35RZgFSM5Nsmbyrzj83I2IoTwyfIt6Q
wTGaXuFoAbAZEzYJl1pSaDUbGR9Kyae+9/PWJiIc/xg6XyD40od5kukTfj3m3VUNd8iqcwb83OEb
CiMItLSHFodfBlAvuVORwmVPHAZHK0CyGkSiT8DIsdg7FpD7IgzXzjTsENy9nprCpaYAoQEUxDgj
d4DMhQaga2cMIN8aFiDzZ+4MygTTwoHJIdB+/cbyNVA/7Bc1d+JVCDfjsuDXD8Oa+gsL4276X7s+
9REIQwFN/gEM+AN/+Uaytq1lDa2T8clvf9cJinS2RzJXenudltlGuZ20oCMP7DfW07uqFdJ4sWAX
agQUd5nkS/eQvt3oNgeuCn7YYsKphkpSLWY3rzU9M3Bk5WrBToVx906FRiFC1ZKyMecHwzeE1NIG
4LyM+oDwxsFh2I2I7eM9DsQOynNs2NYLT5/YqVrMr9ZjBXxW8JsG0HQbzJEpxu9r6GcNrSeTCgsp
Bg46iti2QuDj0ktEpAq1+WaE6ujKAGveynY+YhSQUnjgBfslp8M7xf/a5DnQ4deAb1Hc88gSvxNz
sddYLFOn7qQIoORMP7jXImH7Td9NEzAD5PgH4UmVH5LAIcM+F95MvKKt2BguqwO8MfD1iAEDlQ49
k0R+EqMOHgcKYrLrTU+e8L+A9Z8OmDBnA1RJbLdgbLrGizKEBXhCYE9e4eeHnMbMf3ZuE5/NPflO
oAM/2wSZtOx8b1rAtLqsMEzDp4xqBgkXoAE1j3ObQhrU896VgPf9+PM5Ah/sccsSgSFPEn4UrWdQ
Iuq66MMUCYhinWQ071Tk8PU4r100A07JXh9yFm3mUwf2s6T5aB+sgPWCymbsXFNq9RA/LJCfJtQf
5NtybbXmLagYcJ9/lYJ98VM8fF3jBI4LESE7hG3rDf2HUTfxZzeVK0/d4fg1AvvdE9YnJx+qmVVD
X0CB/IF4l1zJFvebKhpullBzal4Hz9HvUJFRALCZ97AcqGZF7ROezSzZUFX77ankGAAA0PKdCXZO
3ajn0S+be1KORyQue/M1acLrVqT5lwZ3+uxQBYSMQyj9+T5o0LFR8zNOzwCDWoTFyCHqIBfs2Uml
ym2H/nRmy1UV8wa2S8IBOvrUXQCCmIjCI6QOspcU+B1aJxzL+Cl/5BCw1yf9C2JORDeUyDI8AGlo
uP0knNIxNJmNqeIGBwIJAGYsHXP6YohhDKDkd/l5Tck7V/YCdbjYh0BKlzMuhSi/SMFdA7crlDkL
hl1BGe0cFHh9Vce9f5GXs2F0xUpHBHzM+SYUpF0mu+ma4Ov0uAQGobepWMWH+tjlwPc8vE/4VcRa
sOipMMvo3B2gDf6hVRQ8b07xZFlVfBEaEDykXF54AnoBzByExcARWUP5hOzPtxzf1GfAcYNA7hwt
yhWHpxt27TBEiIOGWd8CuLlhqnG4nlFwpCgMnaw37jOOchLZzqI0dxMHE6iJW+u5hN8GoVsEPjKL
SR/AQvPy7JZgMnDF+syRHnwveqksm/ascCq9pe+kjzBtMH7HR+lM12uy7IaxpSaIgCdRHSVZPUqo
5kHobBqCTzjhHPlOB1O8S9BT2bri7YCJ/fPJw/8e+mpgergtVv6lo5fcfcE6+nmK6NzDjZ9PkCyz
h8xe+DW6o8YEM5engf8p9LCf7NrBzkpjSIm7HFGTq47AHaxRMjL16z5nILfChwFEMWwk8QFzieji
vOEzUHIvHt4C/JR535y5FEjykRr6fNQRI64PRQ2tFG5TdmL8cFii/z2zeeyo2LkOFnk2+FPgT9TE
b99xbliR7sdEbxIywwqaWKaoNB/uLzFJDR79Y7WzE3kL4kI3c+xVLfpA5oMJ7LDGKSg73rzN4rPu
opR6lwIXO1LcgYmBvH6oLrJbg49TLdd/QDc7F6UDLnOLgeo11RSzwQsn4s1j7LMZAvCaostBsafn
+Lwzn3gCJYI2R20rarFIEzNqocTfdMTw2mQmMnL33vD7U0PlgpWcutaua0Xz09kkQmK6LBWhjjDL
jqDBwvUp7jh9yhi74yYOKSqlb7d98QOAKAgPwGBK9bfR170aQsAefoxQDC4TEOmdxy9BtvDXFD3E
raspG7M5H31Nd4YqY/6bUzhKGUvD6zX5vCYxBg0geKW4iaL4liv+gYpwmSP9OI4jj45Ls4iQOHx8
AQRJr74ERPgisOaOZzU/I8iC4VFU3bL8bZVg9x7bQ7wvHEP3XtzpqWVwgyi5Fx/90KfSsPbOkM4U
DOLpJzQ+TA7pjO3s0LfXDYxfbsYVMhEwXrGfE0npLg0+54b2gsKchYcBlwlkmKFFoCdyH2XSQa7i
q0igFLxzopUEI2oUb2Ii9iVp8CQ55agkmXq6jSEBnR6A4qwBrZn50GEMM/tf1OrhU9yT/h94Fs8G
7Onmg2L69422aoPoTw+nM5als/OCLwZUxbqmV5wxDPIvwm3cgaLDFF4C6FKowfnbov7BlNxz2JWi
0Stz11hQ1jiamyGyzuUKU+XVZqbjpru4mKc6jSq86uF2C6lKcGYOKdN4Tn7T9/Q9Rla0Ma9H1MUW
2LuZPzaaA1jDg0ehMfoaGGQEUAliSA4k1CMt+DqIXVBG+05dq1Y9aApcjFbE39PHLXaYb0ArHx5X
di0bKXfw5wKajeKLw5dzvNcxSbY5DII5HCM3KlWAB6Q6pQ8A8B95lQXsCjDdVIt/uOCC9Esjykem
cwMv0T9GYP7DotTFu8WHs8D7iI5jqAJ6ciIOTI5Pkzr+x/+nRsIbq+tpOwsb1KchSBKTHYpMpTXD
X8x55Koky93ObJnMOgOWGeVQXMoJjNH5G8BNugTaV8M0gaU0v6kSR8zInLxTzgUIDJ2nJezTc8B+
INtV7l0pFx1MwLgJGPRFreSOXRmAv7KAb9Ka2viqNAvXjtsYKUIwq6u4Y1IqtJIgwqDxa8y/wJmB
ApgeucN7XVvuCLhy8bPtbipU/mADvWhh0gkzkiUg2CPXhWft3JXr/oA3CVC4CSO+xPz3rZokGGnt
2jnNFGPEOZ2nJxMP8n2Iju1/mBfscbpnn6YXVFUmep9szuJyUwO9HJJ0BjbJFhPj4g4/DPVZakqZ
cGXO/gAwZDWX5V1pWNX5gU8AnZNM7tc5ld4GCCh9RHPem3Q8uPhgwxRMr9FVsH/q/1RYeXiCNI2b
i80OnaVfJMyVU4NPw6sD0Qyt7Uj+DGQ8KZmwq+bPA85T/hgGp4B7zU1nyQ5zMLYnEFdlLmQy6/AI
+LcJ74jPZJpHsVgmRPbGrOk0MdxjQsHiyiBop7jpAsmwxLGcRC2QkBMxFDYOMJLjTKTUE1qcbQd5
TvUPh+AR7nxId8R7uU7l2wCXfQ85tUHOrm3GFdTvnmS3a+5UeABdCTXkGUb71PUMvL15Cgp296uK
UtK063wIPpp2aPmSrElOpkgCTeREctbP/JpMKMX9dsooBfGLbE61uuhHOe7wbvTgpAkLQGq94cNo
cuZJnDzcovFUtE+19F+8k4BHATiiIMKnfdJz6Zuv7IdwNoATDTuGwXQA4Ndkaniat5uFeyyGuiB4
mpZJBXGsXFqAFT6uMXrRvvLmE2adzvLeg4+PxqQkw3pwMNAxk/McZgd7l2T54LuB+P+QNEbtRUnw
phQWJCnlGN/dnX1CpDwWXSK5a8ICkN9VeREtE+3/F2dYF+1B+QGAuoAvgcFaURlAR8h5OJE3efch
+Ix7QCCEnqY7ol/honbMkkecOhUIm86+I1KCZ5Zkk/JeBITufEs11LRM82GSAPAsvtIMo85NAi6/
WHpP9L5ID14F+FwYNQIHpCGGZKALdKkkvOgQzQ2nGdF3Hewl6cbHq4diF/2gZUJ1ot6rWRk1DeZd
Mjx/og4aTnhAdG5biFV8logWn0LUSrkbkY3V7krnJP05BwNzuYw45TG04ZVJJegwJynzuxUTkswX
QCtTQ/w9533xLqQGSSHjEAp3KlozBjOSLWXsAPIp/qdYslRtax8QTCx3QzCxezIqyYMbo2A0VNRA
miNZrsdBI8lB5B1QlW4EDYCYZ9uPo1rlzZRNJBeND10EVgHAWYfDXUons1eUtWxYBrpD0qS3XSXm
30cm3iDDPq+ab8eIgHgdsln9YJHfWLdgZhtK/CYjO+3BhpNSozKATCgWGmm94Kh3UxusTb7Yr08P
A/Iu8K8Z1PkgJv+G8zCX2sQx9U+WzrJqxn5kXKwOj8sXLh/SbtB2phAJb83xiysMjOGZC0uSBftb
JtSBAz4xxYjD7r69GiS04lji1e1HwGoxt03fRjH4EvPPcu40Jl8XxrZHSi6IRD2KgmZyR9x39vnU
rfHRIg2VIAY/eON3r4svBXs8F7+YbcTMnzHpCH1qCJLQ8GANwXHhH4jeXXAchiRzgL7f4lNsxueq
a9cWzPzaTOjY9kHRY94Q7ax52mtmc7jPDZYM29iy0XS8kmSEJOjGzBuHdFpjMWRimSaLLZ4ecpGk
Q7VsENtqsFHjzlTsVnfYODCoph8duEmKv4M+wVLhTntf4f0AAm3Cnc3hnAxWUTl7KuzT1xsDZ+ia
ln06t0pMuCO6G27xSSX/QAm+Qd5JbDLgdBpabe0ORy6HOt9QbnBoeS9UWq0kL2nVUg1Oz1uHm0s3
T95hKHQwmG7DRXHq3K6zG+386O52vECZkOEAHkY/8upWP4i47aFwQqDLawoxHoBnSngPghv4Dj8I
GgBpDj+vApN4hD/8nxyxLPsNIfD0CE5io7BPiTOkaKS7D+zOngdEVC7HCt9Y8G1uvt8bJ/CG6RGs
iFJPnnQ/perTXDaeytDkngkzwlmmOyzqzU2Wc2DBKzmoJ5wzFi9tk/otycqjWCg9AeM8Skb87ili
BDjp+mziJjk/iY64lqqm4KN4hiCzaxHYufapLo+u4gyS0YG+2fnI8Wd8H/MkoXfjGFbglzSUWpVC
FAEELJ6I0py8AjGij9zO5G8E7BSGkJReclLofPVyCzFUg8+AxH2K7O5lyJFcWBkWrdTYK4FlPP4k
rLZoNsTgw+xw/YItRUnNHJEMg2B2kJwUtI22+w0XDNUZrR5dMQs3WRhY0j2ZSDwZIMfYX48W8mcD
ppeE/lpMdvC+FoSYhBcMdd5o+OJpBJpNkdiY2uxDCLqsqMPnSjF8LI/jwMQ12f6Xaknr7OxjxILu
ziPAL+F2QutCkDqYBLjjADMkTa7LyWH6kTosUs67Y9j4N7WQ9MD8L+a/noj3ruwENngg/5F0ZkuK
YlsYfiIinEC8dUDmSUD0xnBIFRRUBgGfvj+qo/v0qarMMhU2e6/1r3/oG2t7t6XOfPEc9a+pclqu
FmzXHF4gXf9ec/xvx6OEXh/2hCpyxl03DIUzjeORkSWlRUmeDeZyYPqLcIXB9paVb3Os/lE4fqxg
7bc3aCzbHd8a0vJeASU4QjcrHb5Ef2Mqmx2/m7DEwJopw2Cucj8NKBHsZP28DMZAuerbcRhymtfz
bmMrO1qc8hEI8Gj9gC54V9jpT5ZFbZZcQQB7wBggFTBQXiunIcsxE3mklL0Y77n9KFjn+5sfwwqe
UDqwmdVsbvpzh68IfxPtiidnq46QdCgyfeu3Mjb3/W1JgYYDqrG0+kGzkq1u89RpUT+sNCfvOZjf
+xL1IfsczdfgdH2u+QiA4vGMyKEF02OgJ6YnZW+ScxlqPY6C+UNAieE7jsJhYcHYBim+cMTyyKiX
iS37giF7g0V9dKRFgDwXyRxZFR120hbOauNYVIJ8o/Cm+ykuwpAZPCurNctIWiAPv3mB4oxWzr6A
5cTuCzgVfZiH0v8usatXklUwgf8JHyM7CaaRs1sjzsI2ATm9wo5IBRqUdhnFZPxyghFaRfoj5ye3
kpPGiH/K3vksTg5DUnH+uparyZ5HEsfL+9zg7Cu0jgAo3LVT7QcZpse8fsqh66/s/DGliJX2bE5P
kNJUA3QqP5S8Rn+zp2QOEAjQ8XtK5yeVyryCOajO8BrpX1+o1oNs3XCgeUDzHGl8HsdxgqGqOT0W
JK//5yoCMi6t0w2JjnlDjNbfm+4qkk1JZ3TY43vwUdtXIKhltxRhAE6VVFx8BIjU8AzfM7ZN8IVc
iS45Rk0DKPdlizor4lgboZ8ciXiSHlCbpoxSp9h5TkB2QNmQEiBsW0AY7GuGi9TLA26S/uxiIIVk
O8NjFL4+cA0XG08UcEM9y9aYJUEgrXlJgsFq2FLj+Q176gW5aDVONC2QOf8071U0Dn5PzFdLhEAN
2VaQ1RhpUoHioMeofCGi8RwsPn0RYcTwd52W/qy7LRzRBPBg6cxozaX1d9kfDHg4EDk1L5mEz7mJ
Q6Uu5yKTjMN70WIrcU4Ra5J3wuBN6RlBdaF0/ItcDWMnQY2YWojzxzXDkHd+s2OsRKdc4kNfQix/
DMg0ZEXZj3SrHhx40+00GM7N5WSx308y9EeHSBG2DwMAtIVifRVujD/KbnFIGJ4gnKvkFQoWJtKg
TV9yLm/M2ZlPdus7c51uQRPU4V8wpeQ3siMNgEKLlS2+NPZkllKXAUIAoFJkvXtyfj1BGBoZOGVS
8dhv6MCKFEYovnqQFzMQDFMwVeBtTtbPmJ/1WvF5bn7GqjlmKNGjQb7OnjoRFbwMfR5qF2YB7sWY
fWkt/1EH+pQeL3H6YdGlfz4AnHsvE/YN6uVk6XEq6Y3W2pj2qFf5sLii0EcIRCN6R/WJdNKLpNnq
OfaT681vosp1hFOfxXMQ5k7QpkqQblq07IsExRe//sEeXHwWwdSA3rVw0O9eoUMYJ/wKEkwnfvNn
tTid5FIpsNOY8wEWzwlKNuJ0qKrAQK0KP35MrvbUi0zSxZ2McQLbMFRZNu8tCabMIKMBz3Qk7/td
kYDSmdPdeXwTm/EGwuj58ttvmOy71Jneb8LTPodwa+BNGllxfS1u6wGSVTD8Y7lmD9tbN5+tCEEZ
7yjX9nkP75Niho59NT0P6Nz6hwsOmsDTR7XuEgozhmqH7yz46xR603BFxw6Dk+Z6FdpC3y70fSUj
gxjKKK/Vvx/Wby3OxwQJsDIz3DgWzUSJJ178HPGeO5Hxt0TyWg9QYfCdm2xu+fkF26QP/IFiRycM
Wg72AqPXe7Epv5fxNE4DibT624YNmhd4miNCpzCtoiRECd4wI52j1Ra0l9xz+SdLwaRAeakcX1wg
YiiIHi3vTmZU2M4F43Mm9Da74nnQLBkMTx0wNGlKLf6MK9bmFxMnJCHX6+D0uplQJXo5APMPcp82
oBP3/VVnYCu472bVawrI7ynV5LC4vIh7JxRrfuFF5BWDzJ8jjM+Q8DhIwqQwsof1prA+vE8N9g6i
joFmjqUmowtR4GCGo8PfHjvyCgINXK1xrDiNLZoFe7DOopqXYeDLRE2LXNcF6xJymE4C8mvRtcB6
+U58IVRWB7j605uAXwGQM8Dy5FpBdHblJ/QEH/CJfe4lSEHp5ubFYBUW3G31h5u3UVkvttHzYMt8
u1FrfFUJxtH7xOq+JMFJcbxrWCcKwom5yBY83/LWNCrzbIkPf91POeRTIYEC09la7WK3syWoYb1B
zObakwIAwzbHFTYs8YraVSe2BrIckC/7K2bV/hOxGdOdHrvpCRY97Ty6dERYinM4AZXygknw3HMv
OMf72jFZ5taVTlDHsMXue8nZknI2OV1gJTPbTg2ghG2Pt/ZzGSzSefHpDsUv98prrbc1vZBUrc9C
7GUM9FMMZdI1zjsI/3GvYDb9z40Hi2i0iAb1K27LAj8C0b+SbEY21JJT65KgGCbbyX6IkVJuDnym
Ix3MKT4Etifww+8Wf8udujOzY/w/9cgwsAS1dyGbaSm5h2hadbnXco7dh/JwX4wJB9rN+tlftFTN
qdyOlYeFqg3dBm6Eufbw7todXMrqE4KfK5EkiJw2nObGIICTzLZkyZvXK0XyDzYJGJviPHSmzieS
1Hc04epg30v3bL5tPOLWRd/7psfZXrAPOC397Om+d06bXhLnZwFk4RE5xXxNtiVvenmdsDhwD5u7
n+6HbnfC+JHRdQX0Z07su/nEEaoxaWoOzth6qoU1UgU8+2uaKBJr8BE8TXH7bE4jBgW8/zS82Ykh
bhnZtbHIhrfhab5dpXLe7jgCxPd8enls81jW2122vWu/rcCnIELYHDuN/vAHx5mDgTI7wDGHag1c
xwv1jtBP3AAkZsLIo/fT9fuPnXXgE93D7NUpoT9GQ/dt4Y2qQflOo+exW0qIjwgjfv+NQCNvwZuU
ZRjislr5j0vqF+T7JOTp4YmAi2uNfaolb7odyVgtn8tLyCvGqET7EcXZuPhlmNiAhIk71jHvBBVn
POulqM7GJo5tCNWxgYWDNjlJq8rkiuokHOuYhyJDMksM/Y5TuOgbQtfruUzOzJvG6Kd3cRmQQ60R
fswZtJ2QJzhClzJlmQw9bLUsu1UfjEKNltzuWiPokhSbNxceYRjircStKNZ+xLXO27PkjR10rdaL
KPMEW+gHNmkvfGxq46VI8KT7YXltjLaVktOf5/ZHmZkjHUxloN+D+ypxpVi8IiAng3k73HEqGRkI
bPvH2Pw0Rof3x3XC1LCOBWuy/G1zlEJhyQy88jv41bBiMOoxE+N3mto5lwYGRjQyCkYcU+a01D5E
Ecyc0p+ssMNfT7aVhRfTB4F9xxFOKpO0eYMh1cHIuO/HLuw5jJysxqLS8m8cX432csZhgQGrHGI5
7X1W+NhqDZEWGVnrBFIjYKp0jOvIn8YQ2XiSAi5ukKZS3/NHU6cjlyddQ6VoYVNcD9fn5XkpJQxZ
KITT3cv7bVMTW+Zr8+zjHkWiEs9U+QRpI4kEQByzCI/Fvlo3I65duxrEI0JryKLFFs/v2CnZlqek
tcOIqM5XyZFiomvRxLpsuX1dRKfH5odMWMu2bApovjndPsbEeaMiuRQUc3iO3+b3+2LGlQQTOWfB
Xe+MtzHRvmvGM3hBmAU3VkJCBMcE1GF34zZay2mAmf258367oTAfX6hq72EbZsEHUnYzHyIQ/Cui
Ipyux/2o5ef//Ad2QcbnlJwTp68FYRoLHsEoOkB1Z+Qe75j9+yIpjxPP+MMZ+PVmEk/i9niwU/+L
YUl6rK3f6R3hi7gfaw2wIvNYXNzInsQENtEmxISQXKo11s0q8DsYGA0unwe1d+97szK+Vh1I9yVu
HtvXlvO922LAjcst2Z6HIwYlE1/Qmi2RIAoTN7x4co3wTZww2l2t041hy2D0Ms/UmGpkwGudMdmm
CCEkm+dQue9lv/O+bmsOsSMW+J5/sbDkACPPpgIeau9gcOys3MXEG3JSzcqq1p2a2PICmy0DFR8C
51FvViRqve14aaBv3n62+bl1oZ9pXQ/WIc8rLHIx7IbhWl+UjHzseXgkTdTDer5v8dRt/+6MEWY8
RTeHa8vSyIyf24KvC051FoNDOPI/DmoH9CS4ScOv18Y6G/SOS4AeG2dSEVcBsjm8mYMVNwTsERXC
gAOjCZ4hzKuBjwbYemjdKUW4fgE3TrVhb/4iutzBbRHX7AeTLW4JIbv5wxnvSMJegwO1URsyaV5/
2FX/2ECpXiTrdxY3pFhQ88tedqTaFAxKLJGzk5Rif2gNwwRPW+aripzgmMuaTJS3kfqQYsKxMzPY
YnT8zuy3WUq8XLUb7W8R7dgP15Nz4/HcSTZOjH+C+ovZUgDIUO/iLurUJgc0oT2DJdLnMVJzi/fT
V3cRMbPItgWTKCk4uxsh+Ibspk5udZuXUhOwMKCof7rjk6jIe5GtVDZKiM7M0tH+j8/T8+vIyf5G
JPTqtUF52BvaojrD+WOsvd0WP7WDUTLHQSCt1fg9ZO7EvONPQTjOR4N1aCNSAeQ5kbC6FtXM6xiv
wi5WkbJIwC4dBiu4C6q1d2O3LD2ZcwDatCWfWM00pWHdJ/RxojM6Sqgc+keWKCg9RZWRgM7M3M9p
YtcndCr1duKzjB4bciOhweh3S9ZFoyeTi0tc37E8RY+IOUeD5fFozT/wzyGdqaI7sZEYc0iNECzw
+jN3tpk5wLb6wKNgFYLp5RkLl4H/2IpjNsOZWasVwgz0AFanC+o7QI1iDbGbme46H66mP9194Ibg
ZXB8etRVsJ5oFltXxoFqOTiOcEYo5rSCFNkzxnfZskDKSPPGYX1f8t/6Wl9/DjSIjiyKpQCKwVek
OSVJHTfsqw9dxFiBbRSgangkFul7xCwc5hKFftA6Pydz02gatj7b1x3xyfl+FKyZIRrvrbxLN/kp
3VabD9b/zZ+8u5/AMbsz8UvQAH4RxPzxdcoSYtIvQwkMGLA+lg+CJonCRW7bWjxsxJCQVNw/n6XT
0D9w0UvnsSNJl29P4taCDRO+t9W1Q73Kilu+jYc33A69r127GOOSnkywsstXbTq0TREdVkN3thvZ
X/g4mPhO/HH85UG82Tc7t57e4DQyiJG3Zq54xhbkOFOfQR8TgqTT/ygZPKrm9HG+0fB658QIewuY
UF6K2+dGXCVxEUonfKJcmPl5OOQ4zDdT9YUlNHY0XkVUMOlvccWv74wa/vgPwR+b8lQ6ncnVOPCT
ZXuGH9XNoSPRK5PvEDip0z7yGp+H0fYeysbTl85YwD1oqCyw5PTIY0jyT/8KT1+M4CCpUixh6RiR
XYHtsFNvNwdHXHHRy0CMWD04HEEYxg8bXClkRvmKBHZG+2c2W/mUxDgJu5NrFUxgApodKSBQdjd0
KCHJ9bq8fRnP4Gb/aKniWl6OlVv/uApBwenMW5Yw6+Xkn5kT67b5WRgq1BvpxHcQTTKf+e9t6aT7
554h2dMTAzGQvEHYTOYPXLnG5wQHoNn543fW55pdf/Sv2Cxj5k++GW0Dfm5u7r92qSH+NZsZK4N9
HwqO/90/djgnXe7+4XyIMeQug9cuiT8uPlveWJeclztz73SUY/e2mdgpwsnGIZ/6gn/WX3Ks/ZKC
d5OAIvjDDX2uXl7E8HGu/n4h1JUnbBYkzJvv/rDFro/HL9kMMDiSWcccflxItdFnoEb1pgsqUGeM
5aqgsRv141RhrRdBvpudyLeISqvf5lkHPPp9j4PcbF9vRT5yEfdEW3nFDiT73JYPSkiw5YZCIv3L
4+dFjCHyxnV09+5sUk5K6f6iud0Az9Tej0LZy/x0l7oPr7NqO4luvnB+WqWDEEgr8aD7eINrFj3j
DFys1r9O7gqxFLZO588AeTHQr3yYA5hjacDDo+jlF7vC7cKPP8CFb6YN/PSS7r44s57LI2TBfNcV
8zz+QKMjMuUqM5aIfsS29jQtojoG/YIqLrWX3Obs9jLMHKLjszmM4h+H3ZShlv3YTPzy+KCC0rny
FZ/we27eC3D9Q6bK9ofhi5oCfNM9lycR2MyvgtJ790HWxfyut/uKZrja5/tbTUNa93tD76bJbq8f
rFS7756abBAWzy5+ehDZNFhzw17+y4Ge+VlNX3N26FMbfuiVOGQvI2jqFH8UVINttafzEXePzcjM
4VXiRG8/iEz3uDHjXbfBNsUt9cMZS2h1oMx0gV3Jn+i/P8GdEE0LFqfdziLa7/yPz5wd5at8HaPZ
qFWyXfCRMqo/LCt3UHj7aiL8HQWdyRT7OTv0jZ9QbsvrO3gdD0YdIMmHYfoOmfHbE3wX4cV5BKRf
cJ5CB8JOPDVr7Rs99yAxRUz6mvXZDjf5X+F125+VXZPtCGQZUjSlyEY+ScSg9KXjGpd6NnNNjMcY
N7BZ1AEnilbCVec1H0fmnQUCxnxPWxbVAc+ZEGDEbN85NsFyvZFB2RbXuLpNtt22ikV16kzjr8kM
tprNizOIEOWDJSszTeKXZn8av1TqhNS9FYvKqVw2lwkE7iu1y+HYjqmGVfGf+oCpRnHOG2afE+tx
Hd0X3J7DOt1lanpNN1/oM8CVfwdqZcZh7qNcDPZjvNgqi4c0x+68OGGKO6wIgnjFTLB/qC6u4jHb
II0p0iWbyO23xCEeBgXpTeMfsq4lvqgCFhDYw4pL4JnvBCR6Oarm39eCYISH3P8WTAFSh4g3I2vy
tSjpFeV5h5MSWwO2oR9l+PcSetUDrHLxb1KvWSw8qgf4DBe+gdMCyUYDsZ6/mKz4L9FKGBeOJb5O
vI9MjQANAbEoRiHwPvBI3WHfxpdbSRF/izH8MACn892vCJ1FtHNfjH+L8vIClad4aefQIrCroSMU
xQX/fidL/F3E3JR/PcYufJaUdjWtHTZj0wXgvswIe7jEF/OJp1hGoO2iuC+l+4I/KSD2nCXR++yg
tOfJohwtpXoOd4MEc6jWH7oBHLs/i+KzkKgyahIXSXZ6wmWfzfGthIPw49R4Lu/gwdhTUlLyW4bq
O4GrgyGoP/UGGFeeCnzE/p5oY0j0mRK3uxSZegwW6XspUuuiUwKMx+2UR4LLdlu0KOAm87T+d3Pb
uUQqJvcWz2BeqyIgclHzpe0NQj7CFmQxvJ/TLwRg4PfVBsvlyVm8fo/FkSUhRoWHL+Y4esXSeH4/
8X5un/n3uhpipXGU+oZ9wAAEN4huzmf/MqnlvANuuw7lBQetXC9SMhaA4C+vM+3g+zq7LyiPIJFl
7/lt150RF5ERhSK0suia0n3q/f4aHOG7WCLqXYAl/1er732hz/aQXNtoVRKV5Xw2hfcO79bIflpk
4KybAONLLIvoy9RyU7oZXcE9uKkvB8fTbW8MmVoT+6n3TVW2IYna4qQdu2MNE0H7oDTm057tJedH
YC3OvJv8+CPRd4J/3Msqd/0TMohzm/LCaLxuXSnYRJ9F63Nu3NGGCNY1ZoYkEswAqaoV0b7WzcQf
jCRDooSNfFOGQ6/3DHsRBDUmpllyBO8dtWsS3ENCD5npy3GjjUzSVXCbLO2+6n4BKvzUm3tXD+or
yH0yVlRCBipc6YUd+U6nkNLY/nmyw4oZlasm5lZQubx9jigLKxy9Jc9zBqbV4oYGCOKCm4YwYPdD
rLBeTu59/wAsUNMS+WEXFheU7eqHcOcdUkT9SfY4eLofP7HpaKGw9PDgxJ7gSJeZor57OBQyMb3P
7gOk3Cd91qRrEfFM9zwwS5fHHL2EzpYGXYiU3xCUKWqu991kdTuyvwcYFG4zI4OmiXGtezNxqKLq
KgHCcp2uMafVLKzKY1tdjLbvsNsm9kMVyD8RjFzva94Sv2eP0gD5QIqDzD1I7Cf5Z7I/8ZgtPI7l
deI//9jtCIIQFOw0rpmBW6SD5zjKCQqL9I8GWEt9upPTEO9PzGt9WSm87z5d3fFWyr3pcWSSIAbz
MMf0UnSnWk1EUP/UBBMH1Ov8jT7BN3oQbU33+GLRIWjyb8FtJ7NeWIRmfszt6vjWaw6PtzXUc3Wy
bCzRaA3yU9Wa4KabnqxfZu7lIbTWWsMrjjadNAVvZgGnGUnI2nYlt/VvVvY3cQ+7gyLaUE0N/oze
bcSOYrVeHVfRM0r7CLUnbLpzBV33fGOK6T7+bgbtqyHTcUhm8tdZs9PTyTGpDeVm3p7q9VuVd5WR
7DK3im7B3f8ewaAQtId3pLY9Y7Y3qWqp5cRdoozX7+3hksIqPSgvr7beVFRuny+5rRDZkkUueB2W
XgeHdBTtoxAi5tRWva6czCIijryg3oGnwlsnJRb3Tj/6JXZp5ExXlHwGDDw9B5887EXqscLC3IwA
hsQUWAb5qo363nWgz4JSf/kPo+SovP1DKjv1u/96UxIjkh1+1nsE9ObD/WxK7QlwLfsQm5k2GNRq
4BtQiJzBehbP4ieOBJnzUW++BBqcBeABz343/DA1yvf8j87VkdZ3jmuqxs1Uq8zuWLjPZD3djk8N
gdCixoHytQCec++zyb3RCajbEGKGGy/mcrJ1YyjoF0GDySuuZZDEn3rRJ0EZBKoHpBB6lZJe7m52
zAMwutT9KbI6joh+AeqOU19eDdaQ3M+9WTQ5NhvSZcJs87VeeG3/jDHJ8j+r6R+Z9X398FuzNxMV
OOHxglMfVKLyNTEe/pNgAvbbz+qlYBGH19Ms+lpTrffLFZS72+PzE2hhhQt4oDxXX2r+BrV+E1DX
YSIr4yp5UxiU2jUDHpk9jhbNGqgXFO+KdBzp8pqEOHP4xxWAQLR5htMg8RM10x9oSyjQe3tarvC5
jJpoaDbrgTH+O2A/P4nRmm/oio5tePconRg2AKAAnS6+anv6sdBqAAD0wyEro09actj6ADqI8jSx
mw8wlyWbL1Evb+hD+KoSLvyBmkjciDs2oYv5n+i5++h1KC0SDEjT/cBozdyR+Q6JJgtoe9UqmKdR
fBX2M/xsP6xhsP8NJcmXeUVCKNjUHmkI1QSvpoUv8QS88aD0vuDNNrf0mc+8w/zpcE65JUSZYLLE
/1vYvfW2Mwx1nR/ozvhIU04//vvrg2nrYxXIUcG9rB1KmN4kkj0bEwyJVDaKcjRh98uBney7/sCX
+8az8zeZF6P5NxhQku8fzI2GJsOIvyZ8CsvXXlTellTRJwLPZJvn39dsL/W+Q8O8GQYHPgsKJ2sQ
fl2iW0ipoasDHtoDXqsNMeQ3nwhh9e2yO687nYyQ7xwjavOg//i8CRGc32AUdut3OCRPPe0Xw6af
8+PY6hWb6lK5D3+0mAFP55ePn8bTLeD+y78HfYSkgGs21ocUJORM5hjdFtVKNLvHcrg94KqJxdlX
ERwqq7GDFzklYILt6ROL5srMUVk+XCrD3MPLl3lyHb3Nys79GvASLu6CrtovbdgMFqUAlq6JMYka
Ow9GBFrSohHy7uQ6DeyciauSrQWk7negVANHbWfi1VGyypVUS8icL0zl4SdG6TfhV2tNaffVbiqb
2t0ZbktrFPVpD0NzSryyZHVMrVrzxVDsTZpPGxYey5s7NrqKCCgma/yYo2z39WqaQZq9LRQSIzHa
SxvcdziIW62dnG/x7cyIIpoqBF0jnutj0XO6mPd+oFfY/iPeTPyCYXNvNj8xsfljosFudDuD+PVg
L5i/RtKy+9lzfHwWbB10lzBMdp09+WuDFBKIPVq/NuwN66cJqYXJA6hnMn8HT02MxEhASCXbpI3t
6G6a48cbhSMaeBCxTWdlNtWSXnlwAGgVSngqbHJ/NGT0dD0mTJoHIL8/sRtFvnT8rDNALHOj/esE
LAkeR2+ITFjpDGoudEpMnl4mcFVIMVduOdwbZnSf5ROPRyme9biyBVdy4L+YBH20wemzvW2xoXWx
BPHIJlrgYHuRfB7MEj/nMSxOmCYXqEMU6g1a/eF6NJxz6lGtTuIC80thc+OYuFAMJcGHbLspwkNp
KZHUsEtPzwifO6PZvvVp8Ob9zJZwqQjsY0B7Gl9udH8n2jnjfZJcIDngdyii22RJZ7B8rlMrlMwD
CyMS9Xp7/xM08k7xd73bAzQIjLrzrRwMmDpi6uuiZA4Z2cfcvpOgzFxCJtdDdebMeoi5H/R9Toyv
wDioP7D4VAuux68/RvPt2K81KhTZl/wbx/1Nwxh7B03AaQwQZ2K12d2Ajna4Vinv3vic4LjOyOBv
j1SwulqfQNcBXdtucJ41GhcDOoYt/GxCTYl9Yo9CC5UTG3vbHNhlJiqNb2rVy3Q7tXrbWfyhmXLc
Oa6xj/YheEFbFlzR/bkE71wZqrifiA57fG7sl91dbxHgfo8RMoEvgBYG5uDcbRm7+RPzrWfLcOa3
SI4xhr0enC+l7BsfWGx2Q+bSRnF+RZ9IdOXVyxEdBuzm98jHpOYyP1tqKrd0pkzpt0+zUUmcXYFT
TF1BlRcHe7br4VUMg7iAjkSBxVzGEpj7YW9OVPBIvUeS++gNU9rFGIo2n4V5E57mz2vN1JVdnlnQ
fU9pbXg69Br9sHi6PEmAMUWQGAMyV6bXGQ4LExJLmiVgL7+JC7+8vDkOYETrUpS7d7fmv29HYggo
nDu7xcq609lNsRaHwN/5tY5GF2XBdPkAbBKWmISv25hP+IkE0py5zMEU8D7VO+IkvvYskpn9vDbP
vkXJQD0Z+DBY5kdcxmZpE8YBv68Oy/DpgP9gEM3JOdryvbVRc9p3xwPsgNb+XF4uuKt7i0cGlghk
1OYho2KnJoMKFvSqXVZLHknlY7xNeUEtLavS9kvyxAvn8sLl2qzfzuBPNCRQVgZi0Wu2mJF15GR6
i+ECqbgb6ciVel+mo35redKWHWHfgeFt+ePSz+wCXiDwajxZDTymRmDa2EFSCP/JMWzSvP/MeHf1
aG7GVt1pXx8cdN2RiNf3IsBLa6rw1QQz/D7uS4Ld/+5lQC+IOAQbb/uiUKBObtf421MVPTYIQBTd
lWmyRIarT7/Qa5VBrvIxe2NnPCi56xU+0o3GGNwYUaB0HziTJLBHFb7wL32ygAFEp/VUH9j7tybB
EYhIE/IXaN7X7zVDT22ymqq5Q6TSRmCJjCg6+mTHA8NCkaQAeT1W3nz1Rtk3uYLHrBO1cMbJXLo2
0DZH66nJy2zIZoGz/Fk1kRDffBYBd4Z4M2VgC0gyU7oeHJDJpAIcLcnxo7OxRFsgu6vxhW1jp7sq
yN0BT1+znp0+f3hO7SsNrw0fM3yz4TBrjrX13RDftiEPbTdiiUv+g1NfOhGXyCz1/0p7pIMy5W4T
YWaBn9Q0wiU5ToHTMj7Qa3VfZZtmQfvg5m63llegWljivCgk+3S0g9EROyiomT9VSpt4Mli2uFF4
MhGDY1dS4YT8QopitQP0evigimNzaBZ9uuGm3bd04yk2+Gj7IXG+3YmkEG7MkbOpnHaDNzwBNz+z
pUDN3SnjxczP1JlfaHcOnOsvbkkQlt2n84rubkoo2t176ok9YbZ0pEh6moLLPIqH5mFkK1GFKk3+
n7g86K+w5rll1AmHANIiJvPEJFg5xFxmpQTvkdPtwLr3geLUdFfahUvx/l0SDbRL9eea6KHdTxtE
H71hhD8zvsFXK0hLu+vfZeo2x0H48lLnu+Xr1ogfz3s2DvB0OOCYdTAPs1/q1/paif3VftobGel3
fVPGyozKtEcGW1M8Q3uwp3TQkvoxMvsbjM0cTPwe12G9/xC9V11e/i/49G3NfBpPrvmFSyuOlglq
9KigIANTpusol/Wxw4GZ8eOmIRVpYFEWM9/vyYoDkJ0zX6mvDUSJnDpnhmxli2W1WZ/yP0Z3TPaK
sAT8n5y7uAKUA8Y+fm1iDLaUtV8vBwifAuwHtCpTjyFxGgFAjMy3PzwOQzAH+sYYWMN59/pi/8sE
qGbE8v4rwiq80UwdyNJ9+/c1MSsgNf1u6NMvbb5rHMtNGJlBJuHFMR8yUwPuPFiUwIRGOB/jFVXB
iwAnwsV6mHSP8t8BnP7F2bV172EeV+fZZXx5AIgCk2GowrY94xslj9kImc3CeA7BnxOr5+Kmy2HD
uA+yV4yS5OAzneNEpiwFcMYlBmSw6vFB/iZAapsvemoQKVay0mIggyALxAy3fEhhgznmK/xiBv+U
MGrionCtgfFLXE+6GMKUIASOF0es7HEW4+sV3oPUJTRzMs/3jzNQmUj3XgPPMQei4GL4QVDabUjR
R2QvID8UuMPpuwdMlU9Tavp9/017NlVqyjBzCtAMrOohmH3Ba0bcxEnZB1NDvhwTcLB7QZxDer0l
nYQx5492T9by0bL59EDmKFuivoW1CYosdQuEPDJA3jqGaKCPzjX6Qcg+8iJjrIGaYEdVyJQLo63v
8fUP/2u9A0KNCL7MbTfCX2+HaBYmXX9gvhegEncgRipywEfcrE9JkB4bATrfHABawo32b0z5sJsQ
/AkZiCKV6Xthf84j4lley4QRaP/yuZ8aQKf8llL5zK8kp9KHaymmEwSJJwaaJQpxIY2yuMCl9jQE
D1WHrH7jplfG1M60kQN2k1gJ0ZiJ1u2wAvaH+l3tlr1+BSiI5xP/MKVRZnTdwFyr92oIoYdcaMjs
Y4hP93BgIySMRx4AhZrCxhI9ZBjkPfD+IvobrK55DhV8dTHfT+grX2RJJIocE+RDZg9kNeuHcmqw
hFSqyP573S0FrVrcQt5YqXA8K9RiCnikOiR5G/WRTRIBhc/IgGlb4twWJIRPwOUZebNNeYUNEKNT
vYO0cN0+0LqIGTXJkVzCOPUGJg2yT90QjCzBFUwMK33xryP2LjNv6y6esgnKJKncjW45PFGA2o3W
mXCV/jVuyZI7mFzqgBaMpfnjlnzDDFONQ8gHWzdnIbxHmcYPZQyN+THhfOMVcyCwgkwRdaxHPkqi
TDcHS/bGMZUV/gykDMPG79YlBVJHMtcTH4Tvgpew3jqGpluiKmmdqVHUhOElneAeQ8lA3DxN2DbB
vxsNkNE49eZxLrgznJPgKIQ+6FNYgoQhOfnx5T7VJCjJeCzN9CoFxan+y6wCLgE5ETrnlZtQOadq
HvWAL8Ph1hN7gcbHq4w+pXuqJ6vJ6gnacltjDPKCAQcct2p2B9SwWXiA75jas/VwddDqNW3AstPy
FayDnqsVEShPnAfhxUuQPdIkPg5tjHfQx2ZrTq5pkJvA1GRTDCO4ClzqMX7bWH5YfEB4baijkJxC
kbNb/RVUC3oSLXFJZlcQJXAcEllnvjUyDUDGSpUt1IGxaCRRZfaBRDkHyOhaIFNguIdoaohHK1kk
FjoB86ZN1PEG9sSaMfu6CAaAJSNV9iR95khX9lr/4Ek2XEL/5nLb38eCecrxZ3Gh3X5lBQ+Ftrp3
q6KeIonaHC4Fhdw+PthDTV1mvHBoZuCyiMynywP+HrU2JFfvP5LOa1lVbQnDT0SVCgZuyaAgoIh6
QxmmYgADCsLT72+sXWfX2WHNqIwe3X//gcVj0IOFdA/zzZPvQqIUj9nj+CTL87tjrrZeAdemDYWO
DisSDgq8fqzZeA83nBF4OSLm/eqqE1dqrdHQGq7prVMAt6B86YDjwYfmUJ31PMG/N/FgpfvANgTq
pFF6Z7uBIXYB1OQeMnPiZFn3oVgepo+EVMnjFSpRs1DAgV4RzOWOJ/cbKtP+nGBU3MtuQX8mru+x
ARwR8nNOX5tndHWAtWFesMMvLK7AD9I7HcOshPw4hyOyeM76Tm1Ue5JhEjgWzI8QIb/7hvyy8Vy2
ynWxYvnfzQanFxtQCaLlddbs8W1IFhPrGl2Xefi+aNvpLbgCzrD/e3m3KbQe/WNnBLfQpYJYlDB5
aKYX36NguVS8703wBVNlj8i7rC5YTJZsA1ycElzZ4jf66hbZnTdCWWFN7W4QXsRavra4sFeA3Cxq
QD/7knk5vncNLLUahOG2u8TWe/kmBPiGvAe5z7XQ8yNXMV/ntZtEFRLs8g/MlBL82/1W71XBxkJH
g0ZuuTkEVZRCniIEr3fye18u2an3uIRRRYTMvNgxVZN3jRM+IvE7IVBoD2nd3sQqFXAmX3NwNsg8
16WYamr3Gk5g4UhTJLuhwiMSE5m6m6zfwQjiJbQ1H9CCpjJb1/YEuSBiGIY4eVZs2YX74nYkJyQY
z6CVdWFxegTFCjYBZIfOuyx3xT+q89OWHAATkjtkkF+8W5wnHXRnvecPsnOJAcbOGBRapy2bkZTo
CHf4gc2i1xUjycAjjNccwf56r1r832LB1oFcU1Niae09aONWRxOFr5xPKhETYu7K64sAbmcqvJmC
iMhDM5usbyEZsyQ1y8w6X9Yk3ZFGn4dxsJp4vA76z4dMwbAIcdnDP9caH/Kw2hXB0+2hxyRDlzn9
y0qrYoAZz89AuMDmzJDPGcwycCU21BajNa1V3MwQNJn3GdKJEFUtKdcwa+Au0yN6II47kpfA54ul
6uV8EaHH4CkGyv1yVhVHQb9D5FC+HIJr1qQJc0FRmO7+h6NfTRErcICqmBnTG7Di+Z5yM49bAq9J
rTVEmFy76Fmf6YQCK4N2AX7rV+vChT2Yi7DMF6ae9FMWFkRziH1Oj5MtPOvJ1/GvkCEVr1hwy2wE
teRKhEdJVi0074hhx5lM+/TWPeSiV1Y7ZTTUJ0YF2xRYQoyagB5l9FjKJsPnpu/LoNc8QATe0dvH
n3m7ZfMOONr5MihtNpWTjJEcnvYf3NH9KIAt1j9k7HBPbN05KDFepMivriFioXWxJJjIAcVdnkGF
M15uLGbdBqqu6pDCFkn8lkTNTZybKLYFb3br3gn0fmO8USy/y0tYsx0cUPeJq3YmKcYRs+eMGjo7
B0UgHUpOeRlcNs9d7zA4QEl7B9ztkcLNOaaatDvYg6RIwZ+KGeoB+XHNwn0Lgx+81FAwNyRFFfY5
6gd9XJNDZVnMBOEZwktYzFEEt1OAJK3aEx/o5S6iAfE76JV7XjQmYw5UpIfD0+xL7tfr5lwDjKx3
RMdOwqOHcGXgsTU4PXZ392HVq+Kowo8K6pW0/Xm//W35M4lZDibT7+y6e7NyUlCsMKdjOD9kTQpX
17j9DdzOq6j+Z+o/755N4Cm9FJGC+IdClfZgORmKpUY8U9xH0M91/JLgs8Da8/pcysHEkmjACPUB
hsTW3B+HpPHMXghoFoC15KR/pzuyR7H9OLNAvrnDgCWmLvNN2eFaJY8H0KlW0yagDMBAQuYeHupf
KohkKWY9hVbg1lbm1WgoG7/PJgKqykyJHgZHmPpIF4LzyRSFqE3IheK9gn/Hb8oEKrZW2Inr8LZh
mBkkEBsqxZCu7rVjmLXBLYTH3nlZ0Uovy52KDprIYMXBZtNkOOOmhis+zc0vJQApn19g7vFz2c9w
TERYEHLCNn4exrPRtlz3ovbUkdX5s4aHZnudgSsSv8QtzG4LVL1yutnjH1nlAooNqMhQBv4kZDKE
vJEcP3RBJCzmlmCyzvYkQpM2VP/hqO9d7YKu4LoFMIHq2nOyeAA4P3TJZQPho9eFjAw/c6kepdnd
5QWD+QzseZ4z4xlXXzXGYQWntGVWuSaMTuLUwt3O/XuCvbOPnbBYMrKtIIHDHPGEvVm6DMViP3ng
gTaeId8cs9bCXmJWGjc6yiZFBAS7qJpmODWwioJEhOfkPBcEQv6FJNCEKQyI15p4fbaD0tWEliuP
TWa2hriPp/YBvo6Jquapaw49PJMntEXVvDejUJ6U9YumC5KpTbHkoa/NnO1yF33pdO9JZbE4NXpM
uVevcGH0bvNIgRL7xGCGhFb/uRUrrLEt2R9c7Ikzn3Oc6BfKZAyjDPwOqwHW0tCYFCDB5ypb45ho
MmF9vPf0i0RJtvvTkVG4Y/NufZMXgdt3AzQj7AdnW4ZFUMw6+5LAKk0zFwmpjk2dwVB0FgPS70TE
CDnFnSvpLQnqhAS6fWDY6+IxqyCAkWbFcZIBs+/xQrIn0xGmx6VL0L0rMgUBKLloRZJ3zqEuDt8l
949DhDbqiN8y82iGIRN2W1VktHH47gHtrUHNhmkBoUznxLFEJ2MP9KNB9gjZfOKDoaVD5xaxyorG
Ts/PPGkO3W+Pa2P8CrPDB0jv7YvOAw/a+F+NJDqTL46dFk8P9myN9Ts17pPowYlD4vECECtWAFeK
FQF3s5x9JsB1VCyvMb+A1bJcOM+hzONHgg8T8Xd03+sJxPAfDSQqIXuhRpI/1NWjIuIf+ywCRC5p
vSI8yCYZFO7DY8n2EXY8GSDQmHOT7Q0zDwKt7WO+YEYv5hXPN+lkOG2iD/YVFpMMhEbrD8wMlTPi
XfanP1tc3flUNKDsUvet6NTizspNsns8Vg0z4SstsDPQEDS48Aoocm/0Hw/4TsSTkRPO3GEPgNoK
u3OgYLHavs1xxPBzYwj5lddEv2A+JpgcCJe9/vzuY108U8HJnj45rPBH0FjBgyvYX+Hwh4Thk+C1
6ogJhmWdR6YrINZwWlq1KUPJhWdeRvi6LrIUjQW8XPC0AdTtIYmzF70DmxWP97/UwqiC0cPml71E
+CG6deSMFqz3F4+EMGPvzIEWX7zCZqBnhH3WPmcS+l5+Pr8bfE9L/DwC//5gdPvl1R/QJg7cgTXU
f2ZusaByJAzgZF3gdmyZo0v0TSbsiWkpyDxCMLYcTQt+ApRMcHA6s8fPiMcp6k8UTCyIG+wqycvG
cI+g4+CBpUKfijiZsq/0sBGk3WhBp2/UxpzMabzWAkqef7d/ZMb3AzW4JKQ6OwQG4Iv5cRSXr8GM
PL3PFTLrBik1cSregAH2ePhZEQybQEXjH6iq+L9BoW6ncNE+yeVKseul9wRVr9mblVu6EToOZVpu
r9vyL4vP+tnPNmdeCBI9hUvoWp0/3YdTJizKmf2gbKWfP9hiJKMFKJxCyI3tqQ9bFhOmxXgjL27Y
ZmcxWmSWcVNMsTveRXDmubInyBcF48Cjme+HvT3UZeQsjL3HbNadOP6sc9gkoawq4ia4AwuCXbEu
eSraU3xHlsB0JLcpW+Zews7kxVy1ubFjoW56VLa/L1wAqBBqqn4YYMgp/4NADZV6+7rpzEN4rVLs
huFl9cMVguqf//jTBswfEhcSFXmq/JGYraYj/7V7hsTBOxks1F765oW8k57c7l4dzOoJGrUqvKLb
OIz2l8XpbdEIo2g+DgT9tmXVPjKf7DaYYqXTiOPUej/aJ8QZyZ2hjr04Ivx5g/MBe2oI760NRopM
LBmgJZ9O/Hojr9npLCXoux5d2QT60dNX5+Vm9Fcvqr96eqGTqtM+7Ue9vG6eYQ1nTN7XqRy8FzUs
lU9YRH0oatCXKOXLAcUsg9yNXgh5xSsYO4r3WarTmwNUYJMX7zeJWKsJ2eB9MWI4vk2zWQ7dmvEr
d8GD3IzlcC9BmuawhLvFNfCtFFd+b5cfGe7uBRie1kK8/s2+Hqsx7pSf/t4K7qNYKN0W/T+QGrgZ
H/cTjp3fjI5wCij5EvqVJ3vhcvaDuC56pjFrtWLBw9amQqpL6G6WNjT0HWtyarPYgtG2oSwU5OIR
aIBAAnC566E6qpOJ+Qax4KKzR1hqTuyXNkXoRfyrPAWgtyr2N5gQRJ/ZcE2PHqIetgi/oxDRUbCI
UdIeez2AgeDGhIygMviEQ/eyzqZ1RPx5IlI38TtNZDcPR7bRMBJVoQoNjcW4hwfk0Kn575OUSYDt
SunixJS0uNBjo0pJ+NLuIN0HFn9FTdLz5z2TzYnfJqAAomHAhMvDmxDtH4oVL988vDHqHHVZCE/L
3M2iKmYHth6+jFx4EjStBnEcWlLmgTHT5vzTviQTJhX5UAIlU5qF+ihLJnGW9Bf3NVq5QZxtL1Ce
s79uIx05vMDgA7o9PnD9W+5Z2sF6eQrxIvoHyLPi2LNJYFsrA0jzGn0t0GjavRtOav+QadBsMGl0
Pxr/9Nso29uKw9+twQJg8pGi9gObp24gIawT2H70BKI5YYykcWOGjWRi4nALUdcjYQKhZ1vU4Ck9
Euj4G3oAAPX2xxYs4aniCCtjJH+6aF9g730EpZfdvwwtdjZeXTbwgJ/R86F/GZAV8ecNRpIk0MBq
j4tWA6JohpCaK5q4/W2RsGFwehSCtEXwDWG7hUVKKg12mNBuR9pEJWLHAKT45vZA0r9hw/y6gq4q
MxvnuQkvtQNHLnVO7iS8WgJUXiM2TtDh8X4QIVAnw2Sw54VCcYIpLT/K56yzT5Y8yb/P83WVFFzP
KZ8I55Id5DVhSMS+TBvHrzUEV4LJ0Fy9lkOkrI1N52WQNGL9Aa8Yg83Yr1cNGhYRkfdw7yuJSxQV
9AIaJepCNUSXordkjT9cNaIpy+b3Velc8JgELdWJRNwM4+vug8C7DEZOZ9dnLV9VxsjCZYHL9hnp
Iyr4K+ReFXcrWYTpk6v9zO7tucSQBC6bBBj72fFB8zs9JmLo8APb6m2MMCF5sSBrPTEdfaB4C8Gz
7JV78GLrw1aPCQxCnuohjIJpeU2oA9R/0Rkv+msMPtQ5W6n1iFK/ZaVw2VFfOpYDguUAHVNXFg88
orBKOHSn54pUAGt4LIBqKFg8/1t1MUlaXBYWGCwMvJ8rLZ4Qb7BOOZ8mvqIDJYYsrtMnKz+W/OIk
weBIxwTrWjd39DIw0Lvju031e+n1abDm34nKe8zgN6rbZi1HD6BfgXbmKLyrGbsCWAxsfDtUBgN/
VBvn1SX+2qAaJzbSDZkHQv/eN0ZUnu/q7lKDscR6TDlZWdym0K5n41m9Oa8+648Q77yCR3yJ1YVg
zyN6tKtZHg9mNcvpuymoSMMEuaUxmue7y6xZj6OOVcN31mN6kniV1WjoK4vaUyEJM8hEctSActMy
6rzh6PTPWIHdzdw7u1JQpsOgDXEChoGBM8X6NStXT7NHiB5MGn90N8ZfDeUEsgrVze1KP0cstlie
qxuO72FoXPblGg/qbNvbIndAgASNaY5vjtAP5GG3ntCVI7OMkRYln8PIb5BXT5IOrQmkArCC4bIj
z4+JeiOAr9z8B0yAnFxYuxVGMftF/Wg0VxMYFAQ29FKBr+SRBE2tTPP0GrDT82nWtnIw4SaZghjQ
SiPWewoVqNApF9PmpC7wC2rjCwRPTmHABjD9ha9TeyL9mC2Ixy7vEvM3gEO0BOjc0V2Bu0ABGGOX
gOBhkqCeOO8olEXw2JdbpEeXI1cbHYT81ywnKcoD9lN1DFq7ZVdVRxQijjmMMGK1hcoyB7hkLvbU
w2/Btvi6lgYIa56ojA/XPgHo5RG3EtQquWusH+zG0QZ8aAcQXyz52UFR0RksWRFCZCbCr4JOOSBB
DxFESkFkgYjWgQKLlAIl1/HqHw0dkSsFnC5vziuTV/oPJ8qOCqr18WqgzcH5A+05BjzHcVKpqNBZ
nH1OTP4l9jTItAlUR4aVpVyzckLE2OtIJhwi7RrY9XG8HfmYKpzssdCg6/OUIwGoynoCKSyUTtf4
siF6MzdZ43yZ0eqEvQrWKYLYn5NrXHN1LZAUcKgG1FiQ1QppP9gl0sNjs3wdxycEctnZBnTN2TGD
bpBXAo0JeKLQGez4/wKJ5Fd/rVU46pzLx5qVH7/dGBLR2RyArlzwn6OuytrXBbSetTwfqBk6rcdt
tUWBHQ/2ny1xMeiX2MYQA8ndwQspHJIYJAQrvReXDB89tKU4LojW/gEDa7AHzqWQU905vlzbzNGT
6QMM+3JgqEWgvCuO4vcJ2BYhVWqi96Hb/ASDflGlPyh9WfyJqrD2P39A9NCJQu6KKuX9QpG9n8QV
7QNfczBjtc2s3i5ojdftuqPO8oNOfMxwADrlRXfos9K7BNdlNtR4hH/QapF/YilD0eOuW6KU4gmg
B+7tMUxMf3MlLpYs35bDNfJXFlMfZtDb/jfPaxG+smdH/VOMayI6HDwd2GxLNA14x9M709Gd6eg+
TwvuD8xn97ZjJRk+oxFfHnXpTYevxxDW+SxEPnHOYnTxEMl0csJrIa8uB5i6Cu2ysi/Z+JRskhN1
g8iNMQY57b81eQYZgtjFT0SCq49PDfu96/bCOI8VCxQs1nDw24dRd3odnzELhPsOw45sAbdwQ4bq
7LuWMbsJulbD0wR2Hou2t1CBXFGDMleg3EOlTw+xrfefNN+PYzntx3LUoweKZbrEDU9LTldD58Ff
KddhF5yXt5CaslbSjOiQbM8uiYyWMZYXdSxek5845aM9+3K6k3ykCzYiRl2snR8GxYeZ67dqjiNJ
Fxl9rDzQhvLyQFsxqHDFnprEI0nzgEEATcFQLxXxfuU//ff34JcCEUBajVmuQqEAn6uR4ugXSDpQ
KKEIpIO+VvyTm6Km4tcddhqn/ImL5b+/ikQKPisW1IP16DCEf7FV4HVnMz5GiqgZ8gaXgwu60tuC
n7iNwaLg+uV/n6hR9NG6Jumaaxk1Gd6W2Fml8JuDej7eF/FnfffHK3mF0tcZLm6rZnpZjizZ/zDM
PvZ8xkGeD/G6G4Oms7XTs8Vg/jnxIzSz4eafknM2iB/OBLcE3GDSBm6dzEUN/VSFokYk33LMU3bV
biBV5RaE3VNYcKD/aKiH3DUgLygQDgPkhWgEcRxcoqiFy1SfnruakQHWEJtuVPb6L5Wog2SauOPo
Ba8EbOtpZzs1xAYFicNkUTFVwM7lfPtnt4UTXEjE6GgdpirfVMCa0Zkllfs5tMhHlJhXrEhxYski
TlkZDlZ9t9nL4SCYqHqbDnzuCehZlAxfOlwXT1S0t7QgXOfwxZc6ok9F1bYt5585K2o6qxacBI38
6bFCi3cOZIz1aHfKNUdxEtA2/sJ2P5796Azo3hnTa8zA3T4KKVJycujjNOUI0ZmGFtiIPSlKVNNt
0+oQUsBCzho/7mDLBcZrySv6C7tFH/sl+K2S/z18KaiYb21KjKCP5ZiS3DDMH2CxvvFJy0X/c6tR
ZvdhZqxZ7fOxCH6Olw1HGbUMZc+hT7yRuas9+DgRY1KQ337/45wj1OdX2EqHXtxLKaewKSHmbiiX
I/7DBVu4bRWOG0PUS5AQVvczaTs6sJIBskNvnyfwKdnDALDMJzDXlNx44+UPgZJfMq7wKBjsfwQq
/rMkwp9kcUf8wzI91yd3HYIQh62/ejy1N06Y+HTAyUBdVZvvXQvRtLHOoerVcQ3M1dcUoqBcgoBt
xDdo7hyEqdZT65/QUvkP4+WeeRg5DlBN6mBwtRqX3fTHhCQMosY1nHILjHCQ6PHHLe5HkwUmy1zU
FquweMRrGTSV81pOLIylTKEafZ91GU4SSb7uC9IHKilaMowOx3Ps5Vnr3p1mScSEAubAiAxhMsQk
iRMiLLDYphwktgOQLlwx0pcEO2E0asJDs5mE2P3dWSHdfTZntkTMoEwbhESEfFH6lKNgkFbpeQ73
hkdrR/bDg6WZagyNkXmHwin484WiZ+S5/msAmEf4amMXd5HgwioKzBMPAtQQSA7ZpUC2AfcSNHGW
kpYctaxbRxb3/MQCmh1AMKcQv/7n8eBMWqYDfNJ0dv3csBTHuyD5zqmiX2cANH8zBGXw5VATjW/Y
8qJaA6u1evMfqNnD6OOLpcw/LAw9ajbwXc95jvSvIwNOga7xhMFG4cY130kDyDqG5vAmuOZu3k0V
5gAaGUrb9vXExmjMy4g1t77tG6uLRY0eUIFoCnU4YGB9FxHEhIVfLwa15bjd+WAk9Qgw6ZKgHBoc
EgeztiVUmRW6MHuUdokAeT/WxzrdlkNYFBDsNLxJPWkt4zrBF6vYOKmesKwCeGqnb3geIMnRj6cI
1oVxRt1L/BcbJX1gC6QCZwLvCt8ZKQE/4JsYhMdShOdA6iYjoiV5+bociz/mKcE0UG9Xo9UdzUFu
VGwfP9CmYItWbFkRcTx21UiDdfnDkIPtsznavTTxuWh4THKPmHMdaqIpu8NFExVDrS80G9iJQZnB
uZcP49vanAHeyoGVHFl/BMSgwSe06Iydxdno0PBf0VX8g/ZeUC/Wq8vizBcgzJbULCyfNiOcbDP9
baAd6K/hgK5ECGcPu8ueefPG+w8c9RW+PlDYANn90q9wzcPIEqBnyGvyM4hGIzlKmv5/R4mEmz9e
SGhzaNgyAmvIZgK0eBq/mwlUCBVNMOm1oam4coDisLF2FwN/xQXxzovGgupi9pgHyTQeegV27zco
0lzd5oGWyUKBku5m2DDT1LAFQp+rC36IpoThhPU43iQYRf0xL2EsJJ6ElrVITVQCAD/AYw/rkEEq
HoBGRxNQzQnkXlCGhfz+y9E9lrrQJuvpxO2oGQDpT448adl3r2XXRHNZs9D4aW/6SxofOgtJ4JZX
nkKuHEhzbO3AVmoqxpkN1cC44z53I4MPVqB2BMFyjsIxojXx0ygGJgonaiTvjgFkkNQL1rQ4qaBe
dO+wNECRO7JIySbHIcgf4uj/jfGaMNHcGpceOiVhWqhqY15vg3coM0lC1iEPsfkWyi8gZwxt/mhf
+E4Ku3K7dQtiaUUkcu6zVDCpdfADcpPqzwJVU8zbyBhPhxBipjBva7fB6a2AvROeBUpytt52+dZz
BNAvBirM75B9k+d1AcQGDUf3DSUFO3CMWvkRScFmyloMzzjqpWcTmN9MuWqhRrNwY0c7srGHmFVv
/YwnkPXyISS26M957FZEAy8aMhF4CI+s1SzmFt69qRpKZGZV7J+44iZOY+QrPKp4x2lwLNlkmIIC
zr0WfxUbO0PJoBUDk2+BwFpDMTZiOqUPMTCb83gk+avDP+NtDgjx0/OwT/4LbL7+HBcYE/Q65mpq
2RQ9wi8cFuoGj/7QqFEwXToNHmF+LI/fOD9IODTiQWb2rfNVx9ghJ6w0+dHQ0jZyscN7hbT2VzL4
8PcjmO/YgqYsPolP6YBDJ9HAewRMm60Jc2AFRbWJLqunwbYYBYmPqv66zVjUQ+haoMXZ9VY5Ty10
ymMPpjQ4zr8HhmZbpzZNkQnw+BXmQO+Mh7d+OdthrW+nH3uERaKyJwP+Swn9TbEl+KAWcPvaFoNW
EwNQ7wykqcCFZscfSTNUFWTpsG1BDyhUMY/0ZfYQYwHnu0IA8aUgcyF2O7Xk7c7+pFkDHYPA9ViG
mcTjEg6sH7w4bGnih3H6V6YVdtsi8KdenY85iPPTKFZDWc+pJRh7mmNSwyQqCiqB2hhbGQyTXlTO
3rPrZmK3Zr2ojUHUREosiNNInrZfom3o9jrO8x2jJeGN9PafP52D+RSBLK35Of3MIaW7WwCv/juJ
YuHy5ojcZyK4tcFafEegHGRBeBo4Pson7o4K/5ebJapJz1Bmkgf9TUXBblyoatwwP07lERVAzLWY
Gdc/LnIUVhxBXLAIdwROwvsZQiOCyMLhO7myqDycFy1nS3wR7HC7nRUEVdolvfXELrQIFgprKmR7
OL80ks55nVR6ybJmYg7gwl1hHwHL8aQzBFEXhwhe3kbjVsjWoSGjLPpob4BNIEgP8BWviotB96YP
A0azEWnWVCuQZCghGIoY79No0feA0qa1c44k3GUUIxVvNF4OY0Aiqh4IlVk7kgkjen82BZ8SPRUn
+KK/zR1dFaalwkezs0eAPYw0fG+6P3YZWGq+ZkBy8GsUbSek2W8CvJIRuZkM1o3x100f9hWjAm3D
/RbBACK2FkyUcwidapMR0G3UWpqMxOQhgFJetvTs94PKghAZ/8xUu3nf6KUfMoeKT/jO0xTLZHyK
cFrQgF3EcvkAaguH/QZpg3A+/LKauaynEnSih30AR/3yWcwShpwW/sR4mjTPKvmJdEKZ2+/rRYO9
9tsp/Jd/NrlpePn6PlK82ce5W9V2vP9ps+sUXji/5WhztT5PrYqK6LcvK/2dotkSNEBw5AjXhFXP
6jPs1NDA6SAxBogLm2kWdOdJ2/R/3yC5NG7Gy6IPIsOIOqllLivZzTUtp705nG1PFCAVAAC3vhyD
00YLWOn7KgjS43AjkaA4vlAN8rbBXUGMQf9P38obaX4tyMYG+FNV6VX6uZr3sUnS2fxhrk4qtN9y
dYD7GAqT93R3wVquEiaKwtPr+idWfmhPetrxyQ3TmCuS1hw4+wi2Ka6I2MGYUQ9BU0bygE88+27u
OnYDEusDxNm8EQXG7sr/p3r21XBTRAXGi4l9DU7wzM4EzLOpXeMkicr3atznVytk8egFv0gF0IQH
Dy4mrDUaG0zeUnWx6dHDSTiG/8CPwfgJe4QOaVfTvQob0YK28AQGvX47mQEzwn8usLGwQlSYgNX6
+Q+hO5DF66/weQwriYdkDGOCWCHs/jmNx0moBkNzuAW7tv6e84etml0wor2a8OlQpBjRXwRFJGeD
EfS0aULRKI6wupoECCKHXxNAinGrD/WJogiGcjHIP9HGNoaUBtvuzdCEOcn/Ngf1rB0Qa3ihpI/c
s915P04m5Ca9NNhmYhPCAXtPpV3pCDIwGJrOq0lCJuQxwIcJ35OLOY92inFxxbPEVp4BRTYv0BGu
bkSEz6k0gW0AHlvqBrAWcxo8KPrfPGz108QBuLD4GduI8X0oU9wW7exB6cB4nWwgqM56cGl0DMie
Yx6mH5E6GFmAFk2FIVtD46dq3NxQOJiURT+IUx7HsZ1z3v81dSqqlaFxxjFvaHFrlqGC0raeXrmi
fsZqzB1fQbdgl4e2B1D1TuCDzPw29ki3ipmElBmqfO3jZt6YJoUaBg8LbUpFfVtRrcEcYfeaEHjo
J44PiDeIKyYPenbQtTOzhIykrjJJj+SiOPWNO9aiOgtHzgIVuuWT9v0pD6OXRXvJRPIRDfTSyhHc
0vua1s8B6p29Tl8ivdjMSAwrpCcwmUEwRM2dKvvcHAUVlA7JXQ9MaWQXzoob7qYNERLsMas36Kv0
wV+JEV8TjOkUz9a/Gx2YR7tbQmjEjgkh0pob4Gys0OWyXKY7+PJvz4jyjmUQtCOMrqEu3l1ea94w
+GfGmh2oQfySl5ndQrFpCnlbabZNjF/qhbTPkIop2uOvpj3EcqTyz8mo0eaEdUDl0R6Bon9tNurl
TcfPBYhx5LGZ9nDrtTqevZte6ERTWxdaUKRBUMdAukXCIjx7UjRztrpPo1qJTDyVwUxsrn8MtCUD
L75c2kuH+gqxbQ2MvGTHzPO2v1pz1Cd9CyzEGloXp54NTPEoZC7DgZ7T2IJgFVYfUeMAbvzbvcVI
ndyVQuQ6K0VYtlrh4IizyETbQb93947ixZWtGrvX3/JpnU0O9HzIawfLS1PNPzYk0EeXlS7pg+XH
+TnNX+GQByCkQjhm65RStEc8X/vOYRrmSX5grvhJxNiGEsAdglarXINzTjzh4qIFr4QZgdPYDx3v
avPK5Q6LjTd14MD2gavgP0EJ93jOzJmx9rilc/Z4VaYw9N7G3nohPN/eCUbATRBfMVBQ+uEcqPi1
l465qy6O6ITRTAjvPFaXzn1LxZ8ga//y3SHm/rEcoCl5ekkqbsQNayEHKLkem0rMumTBLEkeCHXi
HuGWzS6on6B/xdz7YSwC5kL7hvpWJdOt1tFfETyOcR/XayLpKRWJ1tEeKgiScyLvnthxfGFtvZiB
S+GpTW9OHFmsakfYR7CEIPr+OBafA2Q5eB589gNpDJ41miDXYRJ/ttYEGUalAZ3s8nQe6Nt+Wh8a
wB8jXSwj8aV7QWfL3zqEE4pLT3692XnjdDQhyXf6/Lv7MgbUDZcQaMcfC5QWiiM9FPSlUudGo/wN
j795xtPoP/QlzwPGboxj6LqcbKwPgpGPpA9C1UT0ynqTFEw7OksdxlZsNqAKYHbJFcYehaDLcdTA
v8Q8OQI0bve0OVgVsxD9TpHtzEEe+WGEJenVpu8DLhtydDb98L4WoRqHK30eLwec9UR0MyXErTxh
yrYedDs+kBzGXtwGGzjwDTs9GeotEC5ulHAtMqEdqxuNlUNBtsW6tVV0aUY2BTfRWONkpTPcvKFg
KPGDXlnC8AkJlvbbSzFPokiEeJgdQnBY51GDRp3ckNpQiGpAaL2Xue5/Rq5jIPTD4P8c0fxDYgdY
ygLWBHw6Ax25DUZnVeLPzZ9LZSgSNSiQrOHPfDUemuKLQ1X3NDLo9x+j5jVMnsZalHHUT1NZ4Rig
uEAz+7VfHjXUwkURQw2W93QqE9R6otP9IBC5mXeg9482LrRlZ6Hd8xDD8czNsyUGYdqtos69jazj
bHSWat2215s+oTTjH7tRzT3V5STCNtYc8SAziAWmAEjWeIkP05o3GzbtmErx9V9/Zw8wZc4sbsH7
bLQTx2PHuEuxIV0AgMy8RZRHNd7Ch8dui6/CG/Ka9hcfA8ZOFrKUeGP7++Nx4Q7iUErHQdzaEutp
VC+8ohfzpcuAHJsrPgxUbfI3eGt4UxnjM+T6ZABrN7OCmMYlwEtT2bl+C/akRNijEFd9BuY5ALhI
MEFn3ejdhugQwADcvPBE/RhYcZgvn48AOsXhv2dTRWno6fT7ab0f4B6k0AHo9Dm8Q2DRdAfB3bwm
pGy6xQmEA+YPoA1aaV4nUkDjH6LZpaplCbZLvCyELENN4QTsKfnRi65aNMWqVXh4cM/7zs3e9y14
INvOqgnZlZwfj5JAOVvK7m33ZWQTtDEgO0pwsRrwX+8QhK+zikqfgl2PUN5gWZxtb0EW3dEfAIEC
hqDAxOYVHBNtXDWl0CgsuLP4lhmwM9i4h6gLV3xPyisTdzBcIjvWzt5ePGsgHlCoAVDJRBR+UyOh
hOGWdKo9iPvQBYXiSqQ7u+2zHSatpmpNTsQwNjsIC5AU2F1PG6xj33hNNTSOrMdGpPHw+P4sAjqw
PNURcHrdgsUdo17vDQqBcQtLO53EZA+oTb9tsXDT6ymjuuill3w5ckQWONRDVsR+REMbz2xAeo+o
pQx0hCUDxFJzPnybMSjClwBy5hQdkExcNUPori0BNPiYwDSkhyaG6Dg9W9MScXFtrJILMmeyiYmA
GwUPszrBdZ5DidJb7F+Ob6x1NfH1J19D5kHgRomam9DwB5Qg2JOtQ/+Pu5D+BDCms4eY8zEYWDD1
/SYlFzl88bODT5bgzgNBz+stZGiyT1LVvQ0A/Un64X5Xp9ChiE+Q9PdCNqBlDfr6fctmNZVCXHid
TOfbcA1g+4e1EjvaZg9HCVxZwmGQOU5X7P1Lv2zfKI/Tkq8i+MfbRmPYZZX0YqcMYsTbcSdfJBEn
tgNkSj4MgyzdAGlxITojaYBiQfNUWt30bpSu7HSUO1EQQDjdKRawPEpgYyaEFG3yh9hufXGU5Ll4
2fBFDPrNlL0I7/fHFndP7k14QY+MoUhQLtiBveCG4rLBESSwQHRbNGi82uQ23eEocgei9KW6suwN
R1yZxnDWTW8Jjlk2mvGx9rfhrXpqML+etHz3xdk7R4XfURtW3QbPf/0kJiuuMcAd6rq0xAjeJmrG
53YBuwYL6Ygn/VnIzfY06frZ69GTkZvLKWerCE31arwAZfOFGgxCNu1m3ymNN33keqKD0/AznwOQ
jSRSw0fKd7jbpBWPRjoWO2CvjIEJvfe2pdKKugNoIcuo4cWzJDuFiQ+l0W2I4xT2S6x3//gxs+DI
QaAj9JGvMQxDM8XkwKL0BhdPteCdeDevc7GCYnxgH63yfsAWmH6o8gu6gKj3Rw2L2P/nC2o2p6qj
9QVp4JTBsoZYVhovX40n4WVbpw+v8nMeTz7OPgNC3EgikMx2I5ksemweUBwgCDWni63MLbR3foUH
zc/L5ExWOgrRNS8hvXwB/m087D6dk4rPwvYGWMvFMKE6cpNaI/OVjjmOojDyR/kCW7PrlH/qp7C+
+hi/kEB+icsZTg/svUAZHQGsKfoYVHzsAKFZPIdDnYP/nSIg1decDsx55w8f5JrLueJh4fqw8KRB
L4f6LS0tXm2VIJge5+WZPFGHrnLVgveWW+X+oe8763L69wRM+f4VTzn6NO4j3LL+Y+m+lhPJliiA
fhERePNK4QRCePtCCOG9d19/V/XciB7T6hmBimMyd24D9y9sx57gAxjDq1L1Ot4UDoX+tbbWkofw
oPGlmAHuW7aDB2eMOUif8gfHaWGKwlBVORfOut+6cD/mZ66oXcCpiAqO9qy1cmoEzyLryAOfPyev
yn1JK7OOBe7DRD5SAt/jod9pDPZ1qMldk2AXqOKJKgJFr8wpn+OuIWH0M53ypfxWwTibJ+Y1u9L4
je4ZCsau5ZtDvuyh51W2aGUMZeZUq5r28NJK5cdsluwWdJtktX8Ky1GRLyTAPEeqIEJuckyv8rHK
fp6ZHnvLdLAvUwlcSlFV3baamF6Fu5IXHhtR1NQVyNa6+JI40w1NH8LpDKwO2fGEQ3Up7b5vCpTw
XDx2coXQ2yZHepVyrK9rl0ZK3aYOSuajmDGFqYslqR0s+dlo5NWTE2XjeDWMB7XL2SwvZqz1xH+D
h5rYcf/Ij2P5yE+p/9BGoZV7QNFy2F49UfhDIX7n8BcxjdrUTXe+sj7vxnoc0ViZY6ktC4CYpG8b
Fjb3YrQ4KQ8lgoUs+re4LOUToi6OSi3sTIYcWn3R6eHMkyUQKyjAOj6qCl8xWZy4ClF4rdI2WkNj
wBBx1MTyB6igeiQVgiSHfEM+ycVgyPXI7ZtMDCVP9TCL1wXmASN9EncinUPvAt2c4m/+mz8MPoXZ
5Oet8G9OiJ4QRd86OUcsCLp2n2Y1ut+QgU05agwUTsgzMCPHdin1va/uOpGfcEGTYlXYiC3VNV/L
Qi9EsjrPysbLPcNZdebLDKsH8+1KyQjc0QRVe8NC39zn1eNNkr/4fGcPH/u2kW0rwpxbSTNCt5oP
6SkhIRxZ2Z8qXKiDzoEC9RD+sy+dx0zsNn9PnxJppDOci6pS1WczVbnP0ZVeVZ47mS4mQ2EBbNVu
6UNSrNhuBabPmUm+ZpUrjtn5KbFwJb2rU+gr8UmwpUWnD3v9hM4UKiybaYXn9m77LhrEAqlb/qSQ
jAdcDO357SsYzybt+6Rw07yj0BZT1luMAb4Tz/U4PU5ha04yRglJOqwXVkvxQLPiPIf4eztf3px5
tXrgYaSg009UMiznU8ye1gymj1UejalBhGtFPRkvJQapaXjoVTaNBL+PREnN2TzXXNvND9ZVyw1/
7CyHdosJQSmGxkFDV1uVoSxar3SusHt8ZZp7BZLP4Fqeri2mQyGGMH9A+9z/c3XooeJCVZ2ZwroK
DIST3G0pWUENwmSbGZHtYU2XqLE576yrmG/7Hg5CeFUbkRzby4oHWDCZB5dX4bthEtR4YWX6+dqW
zLEYIgNRn1q47Hchpe545n8GfdvLHVJKev67wm3Ag9ftCftzKQTy9zxQARwKJnSKVf7Yc597q+H9
az0Vcs4GzES2cAngwNscV1BVg8K9uK7+c6oIG5gPKOCsUXLOLqv7uq8sN+Xxw0mvlEaYNcr9SbVX
LhmmwQ2UQO1KNPTg3ZjUEi89g1u2dKu8m+nZHY2oEP7couTg1BNK11E2QZmz7617FIYmcpVUW6Fh
hswoKnxLJ2Ywn2z+0tk0XJmC+jiPv5QErIXynD2jrh0zpgL84+ccjG2K8mP4LMaLLA81JS9n+zm/
L59qu4GasHpUv7++3vMMJ47qgxOsi8kcMZQzrxcHHaPWbh4PZ9T1C23v8xw+1q+cNupyCLvC2PRY
3/dA21r4xnbs5d8wsk8520+ZPrMZicXDGWPVEX3vG3lUHnMYl8/+QcikBCinR6sSmlY++nMrjBUY
rJvWQQb+vmxtnInWNAqCTZUAR/uAaYb0Qvuyv2WNDJb15EglUrz/nNOh/dReuMjGP9ibFEguCpwx
7uxGFdshOTN//rjCfcJm//wqxNqb24A4S8qbc7qpGvlKdz0VII/YMNGXSeBBgrBi2brarWE9eD2C
yFRWK5q/wdYwtRbr3gxNw+DFsEmHLCJyRtprV86xGG87l75ejbgrwOT3TyUVNQUlZpMmR1dHFrFx
abCZUlslrdlV/d1W4rizqxun1qT86GxKWVOJU23vMln/sKuDVrqGwEcoGnm2QV5n0g6Rsg/PHDcJ
jyrleOnm7qt+mEU8aH9v/MuexVjhVIIuq4DSUrnCV4WOYFj66cuRtgvPU119wlvlPGcd1dyYfiyO
6fwD7xMj2030Cc7GsiwTefW2RHWGyF+yev09t9/FI4r1hJ/WXn1IfnPvG40naeQYB7kKP0F0EQa+
UcNsKzmxg6/akg2LKXHr1WGmqmaxsjr7YvQ3LG+XBgtf11G2sEeSHsS6kVTxPrYdQlH2bpYwBtNX
HZDCyyxtNpvGjhTvXLgSY7yKceN0A2sgTrIU6V3ewf4QHJ3h0ZByi0X4bqyuP89T/qj35rXgwH0G
7w2Xma8jJ3Dpcz7AVSmRLH9EYCPkCNGQdvkaHpWEyfL5Vths64ljMRsPsLVSrcQqQKTbTvJJU01d
vWVWyCDTr+QFBmn5v9Zz+VniGfgQqObBZIr8u3exIP2qbgFv1XN5X08XXu0Hyajmqoi+eXch71Uy
aD6psoA/mXjvZGMZCY48sQQ5hgxXFh/5/RfEnYU+jeOutdbzPw30qNwQcksn+TZUuQae79rqYdDk
FTs/XDz+TWhGlKYCOTLNU/liiDbpuulNcjaM/ULGK2Gi4NT87kdG2ldEpVN9hZOIFUtBnBmBeEn2
66U727d3ft1kx4OBBABGe6dQxXqspooHPfo+nxgnWqGUfM1eMVvhkJ4K2ODSOKYE9bEZ+0otEsWz
jQYQ7S67sQXZR6q1NBhhO3wtieSaOA5wlDifqVcJG1cVosnKq/8oLr/CmWTmC2czHlYF0cp2mKY7
DblIOwk4ChgzfzNOYEMCOBHaVJkDFlJCqC+kkQYceeRN8BC2ECG7gYYcNqrnj+HOFcuEcX5zy2KG
TQ1HnSaqGjqRYCmfKIDlXI+7zW/zbCkm9NnOAtKY7iHCHq4ljyv0f0fP+nmXrqVc/T1cN33xQ4Dc
Z6dV9Cb4+aCaFlLq+1wRObqabex+so3XIvP5esa/cUhXn8oLts1kHJRaTn4lR3GKlUE2aajBWb1g
mVaW3Af+NIx2xzZI1S8WeElKVSviED0PD4MH1p7coOnSIGP2aMVLIaXG/qWrjhbORmAS4mfeNF9G
/gtnneyPxXzffi9vRb/yCRpY+ZPv/AN08Y/mfSRrjIVeiNFM5X6un3elZyJ4HZuJu3yVYJmprD/N
D9cnwoVMpnTEr2q8EKwa2cKmcavcR4cBqmdNX7qLB88tG+NJ4TBd9nQRaXfi0RjN0TlLFyKIyqtS
lN3nVOOLIcfH54zpX7zR3q1zQaIwdzJ9vZvX0mZxf5UiifJ79ETaHbjSl/OLjvChVHBBEYnqmMW2
9tLdlZZoUmULAtNfFz03qggeSV9hKeHn6R3nOzUZmggXt1O6ukyy7yqkI+Ftp+IC+p3LSNftyeKm
0h+6lSnrI97UpqESeNUAaLWwIVNCmIWOXP6ptrnvbupez22CAxIAksSnAA89vqunXCkx9QxMQTvZ
JtJKdHQAM3dSn4Kv1w9YyvMjEOPd8/1KWVqlINGOFD9mIG/IxusrM41l86lvQ7H3p7ia/Ru3XddS
3hQMKqRJYTn39l+u6fMrf/6HAFzLsS5rOJG7vxkuuryHXBF685dHcuh8KlZkMd5IERCheZY4Gcgs
uOI4LXK9lB/EMXDgfpTqscQqcTP/6tqXVCiP2bKScCpUEVvvKeqMx660bL/7Eno5T56QSJL11Neq
p1pWwzNikS6kqv25AipP0GlQVLa++novWAK6Od1q9QQbV7ShMXhcWxxGIj7Vw6iBhtQ4fSFP0mrZ
fU9aTzHGYUfFLoXvFXOt8nF6N4phcsLsY6mwM6ANezxY6yjnwEQQDnBs0ClvdcLcwXOKP6HG7bxK
GCREQRn//JRSnQtc1wy/PlNjpwFuxfjPIRDI61DtJeFhYTv7k5tFf0KEiHW/IgWqM3/3rPxfw0dX
HS/htqtc/QKN+EHc2pVIbqPVN4I1RLkLEggtncphhChstHgqXeWUb8vzY5D6vpY/lGHrcqg4y3Zv
tSUcxsHlzq7GKlaBQMMzEeO6yFJEeG90YdaR/HfnvhfPrFWy7Ser6XJ6LP0BgrWcOxs4OZyKZzYC
jlS+fSksU8mzydLRQMTg1EVbysI5m3xnW3sOBbV4M50CEn9qJx3gDAhK24mhbvba+xCeTwqXgXoF
XAKd0eEZ0/xcaYZjpXc/LEGO6yCs06EIRyo7kCciTx21KDj+SNpOfMf1vAN91XMdvFkEuEfvVZS6
2J/GohRacvKfLG0al9pJ4VzLjuJN7FUSO5yYRTrfnr6wervjy+g0ulKplF8ltiXgy7fYYC52k/Kt
6zF/n00m0u+8IwhtP0DufVbDZ3L/SZTimGWXwkv/28kawx9KwrqRo+dv+WQI0E3th7HJF+I2SKLy
xCoUnGf4T3svk7L0aCHWFXLdcDCLuEfnirVkELOtHKtEk9/L30ndN0+quvYaCnP2f7ao4s4jPGEN
ZMn9OpPfZar6QX16FJM6Swbs14q+TFSn13tOYbLhUP+Vj5M7JsPUIxM6ZMvU6BQCC4dhvKzCTVyL
EbARyudpZOq9GRLB8tbS4aAVbllI5GqXL2FdC2PITEyqehSuipQ0TKEjIU4ytLPZKapz+ZzI0Qg7
c4ERLKAl0cv3DiZGOpsCL0St7qH8aJ+iQbymb9yUP44bEpGIJDwFzAbtUxZkeRfmR5to5+axIpRQ
SiSWxLsMQEMgg76oYkK0Yymv61m7+29UaKqxTH6JqheqND2vqCJZd5/DxgYohOib+OXPLFKJ6qGr
F9dtHBPhbjNlJWOBzZpZi+rLYAAEcs/kP6HmAfG2sDTvhhAG4oMo+aLV158JdDXSAffnloUQTEOg
INyxSLbtNY9ekwC3xhI+9roU0DwnC4zPjNH4pJz4js43yt/vk1FitPj8iYasLlPFj0NZh5Yz9kqF
mtulRLlqui6wFMya1D1kBpM+zE2++Qrm4dwmkVxEf7O/yVyQ/ARvfjqev3KFTgQUjS9PUsGjFhtF
jzNiwBtGhR5bk9G+tbm2JonRiQtsdDyJV3OpWcYbtaNp+Hbs5nwD/Q/jL+//5k8uX5tLweI7+rps
7lx+pTLjWRzLW4u5WD7HdNbk5vdKbZ2up2XurkVSACM08LnCbVOAKGnmd2xoeufRQ3zbJwy/TSjV
DAmBJGESIMvdaarh5078ebIagjZ35C/odrz9XByak/71B5vxbjp7DmikvP5SINYE0AcbH8Wnuqae
sSjdxT5Ua3qX0bFPEqD0GPqPt/wntUJTfx5HmJnFkAv+ztIucN34IBG8vUP1VRaOThF3yRtL2bfW
sJkr5ABVOT2mzLiNYlh9TXiLwXFCW2SSN3SyTg7BuXf/NatfL1IO2u47GcrYLtcAvew4XyK8rPO8
zzxat92bwgnNZxbTTkyfreMiQo45BEWsVSB2ad23jS/ufjMWnBD+C0QeFBCZ00ZoPbNh96X93N3z
kWnCq5f37fe+wChwlvj7/CUGt4ZAM6f0+PqrYDqPPRBK1l88hW8WsxL52AkYdESGKOIs35ra8kzN
7SKa0rM+t6Kj3Cd/mG4aHk+kc69vOpvupqPRo7zyk5m2NYGdaHO3Affj3xvbBvNeHCUnvdolU7u3
b4Mz/m4v3nt1Q+ONeO9ZB5evW/6/2zTX9sMm56uZnpv1dS/sJ0Nv6rtyjWqaXoe43tS9+eKceGru
uo/uZ4ARd0g1Lp1kz2slpiEQY05Xd0xdptcRcl2DqwIwuH9vrUQxhXyW2zQ2WLf5QHw/Oqmpl7j2
kv3c8LAPL7twkGstk4T24+NY6BfQz03f9Z1YKJWQwSP+/frn1FgN/ntPIDQoiCewn1+cM5DK6T2S
f4+ukfzTHFC5BymHoKgywiEK9CbJo+TzLUXhDoL2j9NMHwvn68aY7M2yzE37ETGO6dFz/ILERn8f
uDSA9YlPH79HPkLRA5t7Azr0KXkfUtA4kglJaSsaerbDvcQh/+nGf2+zp0yDdP/STLL7gfj0b4NM
L+2sNqZzRxkQ2bzmksRhbV1srpfsRjtJumvCstM5yP5ttBuhQsjlnrjk9VPL7lpjpdznXSRYpE4Q
V1jXVQKhL+efuss44iOpiuEX21B/hz9gvSVCZnvCifYPPomzwur6UDZ/t06cL8B8Pz6+8lJknmG5
Y+OkYD8Am+lxfMvmE253FB8AbDLE043Tj/MIQHruq5bodS4h4j2O9tK/26Vuu5D8lZGETbks5s34
IpAQD0asBMkU3s4jnnfFO9eYJiZNf0I5YW2/DvyK+X/Nm416seU0XGaNh+IFyRO8uCy4W9eE6jRF
RsmL3TOPlmE+sdX8am6fweFVimPZuwyvgk3g4eeWqp2MaanDy8fptDL5SN9uAY6EA3gUzk8oYk04
ixY5I7eBrwrlmT8aqe/nPHULH8han8x1d46FHvUdprvByplzUk/dps6QVf85fDZ30/UcH2LSfQsv
rnXVRpUzxng+Nf10NzEhXC+97fy+DCIDW+Ddewli/n27S4rLirzBztrCnO607s01tAeC4sE+e5cQ
592PnRQQVXJENYC+y15MjyC+Frx3+O5NGINYt/F+FO6w7W3noM2tUOr7OPYIMN3DP9BnhQPHWOX9
u5mJy2mRv9fu488A0LNgrVVa/x4hcM1cuP7t/TWAB93QSWXT/C4H/U2QMb/2JSMxTpGkCqdWGHUy
i/1+QEohz48cjJf+2JBANcHXy0H9y0GKgDv+/eT0ImOAHebJ7C7yfV2Aotqb4YUpIoLcPN5zWt5b
7kyFzsyDcSorM9OLuOsMZUsaN/Ka0/kvST6Me6an3wWQKOvt1rj3PPsTcMAppUBQeZq5PfN78Jp/
cR9gTN+LfnvRqfjtJ/zc36Pz8JLKbxYHzWznPYuMkx0fq29zCT9X3yjafPe4PPXvP5njv+W6ClhP
H11zdMALN7dL8Sz+TIqox0fT4yttZtaFwvHn+hu6i767e94teLdUHqsgQaPYibEa7WfYRQyJ+h4L
asCzCx5yF9okK60uc7WSX69U4B5+7AIl3SURuBHjRKiON6UTXuTCdG2VCwWIOxcm1hFdhVGbUaLx
9r8bPpUpmvecs/knkXJ3O1oSUgCeP6Gye7MOvDoBYpwSbzwZrnnpGCPNjpP8lSpKRw32mmV+0UQv
4+zAbCz9o/TOEhQiRe+Co0KN+k1aNlmlvcgNSR7mX8RVGSgSFGwpDn7//mz1CKyZZSVd3f4qT47P
giJhhXH8drMHOc7Ixn5f932eJP8C334XHj42fLSjAp59KR5u4QjrklOiXdO6zeNopNF8ihsK3gG9
wjxBRDjwsk6LLNEAif2qAKuOmO6KN8DEnX32wWmW7YtDcdg/GnfVVmpg/5jKP6brsVntcb7BdJ6v
EdSCdUuXd1Ulj1eJYm766kzMXJ7je2uDxdW3QA1lLZQZuyItDhbS9pM/wXu18edAeacWZMGt5vP3
ZS4AuSqQcn7kTM3eWZtNpM1FABS3cFqb/oUBP4tuWqld02vd28odvpyZzgRzEL/c3jjp/wbSVnjc
KPcSWORJZAAzPf3DoWK1xmc0pu9ZbHx8hjMQ+MR7BLxezj//7qWuccUOy97acXSAHk8wSN/aQeKE
MYGwnqjAqbLA0B6vqmFw9Mqj5zUf59cEkqCWAfhBi5Rj58Dh7Ue5TMKtGqrwipvZYXRDQN2y9AIY
lIbbyovN6V6+GvkPBK+fA1M0s79qB9iaOcyrc22napQAdM9SAbqq4OqxhVwWDqhrUliL60qKj9Kk
Nfx8R03/a+n+g81w7i8WVsHRhb8p3Lh2mgk4EqxDR5S4uHJiSN2XtsvqieG+aiW+Fywo6sxAB8zr
wkaDA7G9lQ0U1C5ISyeaKThpwppzH2QSwScRfq80iROg3EYZq7AdjMfF6Q/RLuxHw3oSi0xNvEj+
PEbrRWZ2dPrMrlhHprjKEc3h39ZqZeC3LuxYhvoW5hfx/JPXJQLfQ+tTTKSKt684OiVDsw+8uXgj
LTkUbt2o7iVeZYqxy5az5uKXyrn/VrbzZUqUbZjjprKLlB43bPBlc9cWYrXIdmNtsrvY2IYGZMMr
Lwsy5H24wTO8f1zvDtO/eCwMkHwBE5BFdEerwnJCz8uJO7NI/i2xr2qp/jKX9wUBH60EQT2/hKxS
onsyi/kFfB7of+68qpqTxql/p4cck9zcu/TwowsE89dLwJfGdxGTA7g6WOJOR6U3doqQ4i9Lb/PV
Xyext2swQOXfWXcFyJW909yvN3qzhJQKyVLMkMyH8s6nTthRoXHMjXHMOlgZqKhpDOFhWLiwjDP6
fgy/S+kewIJGVYngCpmxSDhZAFidl1mZnvlE1uQ1/2ZtuCo8FUufIMOR5p+U+Tlxp90++fPoNU7a
K8M10mz4zwxScKTw6cUoql75TOjX70vrv/XwSLg1iPu4XYGjN2EXiM1lNclHQy+PlxJmJiymf26m
+m7JpR2Mszxk2bR1Robi7Vcyn1a/MOuIBdR4TDx0ZOtsPmkqjiSAzqOQNRJCwoTOpEJqLD6H3lf/
g2N5ZLN8Kme10pNAo5XrvttsA5q6ttmnyZ9KfHa6kTC3zudmsU1h49XYpvyzbyIWoqXXGkTNYwlh
Hz1hyGtKlOOIM2D9wftx8r39Zwj//N5iEp+qV0Dz1b9tKgJfZBuaqHRXvytOCHzbm0cZipnWtumC
yzHl5Szy6nseqV9qrJGfPtWf5CqCUn5uZWyDZC1SPbTYllbS02MYY/yoM1yZetnhLl9mmVSsdjjV
CvTdJcOWj7AqPVBfeM+G36oivUom75pI1zwo7pz4UGg/DZ6W9Fkn+spj89Jaov+Qf5ZfTZTANWhJ
YoJLvZ/J5S88Pf6yhuduWpcNXrIH8p0F57TM/59knZQAgMluvB0vRJur9qF9CyWQwi8GMKXdMDHj
C2ieUk6HlZ+OoEATgxD4dx8qNARZiSPSC20CnSt/Ps7fdBzGKGqV5mS4suEEtEwGUdwLZGFNqb9T
XlkbPNcYXKzCBPDYv086aiZmGo8E6kTJ5MX5ZnUdXfvEW4Le39r05D9v2FkY967DsGUS420uv9RI
OC0AZMrXSeDayM4+0eJhYWNsfpW9qYxpQ8C3RX2rT9oMTn3Kco4141B2BeuXuuXmHtrT8Y6W6zif
oHBAhVhpDCC25yGbCNv7jdI3dbto1RrP5peWibWgYoYzAeKg/X4J/Oza5Q/GUgZOGexYcCPmxALF
WCR8+fchSM+eBpWzjS8q57QOsUA3txk0dzXam/Ln57QKkqCaVH4fQiD5A9IYk7VCrhMjB+hH8Chd
wd9KLkeFZ/HsftDau+xLNHBurpxz5/p3poQYRRb8yN5KQCXRsbsx3u4z6OEBYgL4jvPAe8o134mz
VfSO3nTi4+z0bVg3fc2zblY1PGodd4fpAzNqYMe+euuRDc6UbIAMCWVrcTVFMRw/TDpCaqWKbDNe
mGTZdJxxJ+xJ8KimsdG6c0TA5zBd3vVSTZcHYI0DaPASCab24SArICX1NWOXN011J78XIm7KfFUE
CnhdjsCf8igCqZ05AIWHll/yWRwX92jwsKa8959Pj/HLO+/zdBZGB3tvQqFoRmpJqRLVEXrQMOAK
Kn/7+yf6+MN0dPhEZtalneVwItxVhG1D1ybNHMTmag27Vlp2AUj9qkqp/3NhcEYvcq1DX5OF/zB/
lhwn/ESzpWzJzKxykr95Gj/K++aWw8zt54NCOBYb7KLpZtAMF6HPxO9Z3dxKOZTcRLF6NhmOY6N/
OWhanWDepXKiX1zm74h/YWWjw1+PFTmTUeRXE7R0cGmdozObTvd2iwWJabyXnOvBGtteDPbtOG5N
Zo/pcqxjiLWynckfvj5LxGXzsYh33E3xTqRsI31MM2pWheiTw4Kz0mXqEtoMVotd/+NA0JfD2t2C
JiB78ze+75urKtZdkrQh4Ze/IgR576AvvQKo79Pbi/oABi+l9eA6RcjhqDFUJ577hTqIQ6Ouzt6s
ii9FNoMA+tcl597H30knHA8gXhxJtuSLJNpgDNTOjs9D6QFP89noApi9wfkssqxVAHhwAw98lmc0
l22Q06b2YnIWfwKhpePHH1i6Q3rW4kmu9NdtMvk1CAkD158tSFDZt7Mk2ZZ33+NLx7jrOt+XS+o0
c7Ti9udZt9mv9VQYmVh9NdeLR3fXjaowfj9/yqZH8wk4UmVJ5RVcj8/Qzf6ef3IDWAWM7/Xn9jsz
txXd1Tg0P+ow9DOnfAjHKXXSlwBtC0fp7Up06sAocPGeRjVmRrVYS4HgHvcjbsO0mtePrms785VX
7zSm5niM0wP/G9KS0JMxxSrfZucqqNNPupnbp5GRCyQxckfGawsBWlVm5tNV7wPac1zWbu1PHT4f
68k9ahFT2w1T5FM7Gx9oqq3Vh3dOhA+q4cWjHhktpOV15CDyDzn8JWauZfYD39JGQ/8zm+o5vXbT
008z2kpJdj2ymzLo2hIQneav313bCt/OHu3X/FF3aCSUDK117d5/tjKzXDPVSQ31yPXPV7olG29u
Y0YZeCyrb9PRAethFLJZ7gvMUHu3oy2TjojOWH2Lj+JEcG+hQUoj9wR8oplUcFfr/7t9toPLMFl3
tIx3y+ATL/Gk2gPH/jlxCWp1jIZmHutGah6rL/+kNoeVYKy/ZutSE+k7jNRvxWsnZMYeqkjkCUwg
R3rWYXPscP+nh1c0zx4jELTr1TkSbYNqNbBci2pJPmA2AbAz3Xp8pX+f/ec7D8S2oB2Ah7EzzB87
nrSa6R6pVTz8DUwg1ngoC8H5WN622MiqcUVeDHdc4SZ7nnYmnB14ycyIE4hZ2/Q4SA0TlWMvM8j8
baQi/H24up2UPInmLQzgyQ35CMJ66zsENmCdBO1sLdt+VjPDdd9xaIdhrF0xRHQGzstTfde69dYd
c4FWnEpAiTv9RIJJS14ZvDx1Ky8vJTC2QM8+LOvDTiJZWgu0grntAr9e0Gt+87W7OSIPLJlOKLnu
U2QzOQecaRCPHiid2u2wKLzEakAWkjDvwYdvnsKwYyRF1BB138+Bfe3QzAC/CUD97D3H62qikqro
d2Pnsq7QADyOwYZHN9j3DKebZ7csQfix4ARP+3hueJuBNtv5FKv72J9+1n+fP9NgZ8o1VwrZ/pm8
e9AOiU9j8KoObxrXwOUYkom3WRVt4UplSeuqn4zkP4fAEZVGGOxE/+GikCYQjyR7nhcKHZ9se1OX
2bAODr/28nUfCEEYp34n8UJ2oMfY9SEoD/1Q/9S7zaPf3Gu/3sw3FSvJij19DfsuhZaO7dDdtn3n
a+vcduhYRQDl1zmUPEXEE7m7J8HVonqCARGPwlLLkllPk22eOCzjw5PUFwOQ0Y1/D3XpunDFOUL3
sW6lXWNjYWo1WfbtR0qGOOcV7Q0TkmU+p93XnGs/98FGA+USwNvE6NQKOUPPwef3DccGjjiuCDSG
nDxrmcWlHx+eflKLVU21sWsrX2I/ydluyr698lpsZ6H4rBebPzssKa7d9/Baqk4qAIRpuARjRbVg
yO5dBluFH+L3Xzabz8y1cq91oAVh2ZQ7095zo4lCR1eFxyJh55hY4vflwof6WgCYPWTUAG/s1d74
4/F1KMxhGPKitG1/r4X+yh3N+f7cvCmBvSIz6oHuIethtmJzSyRByaGBjIbufUZ+QNrE1z+v6/8O
MpX2cRoukjl93oN57ZK3LCLzK+yykuviVkOlb3KR3n62bBH6uf7lJ4zPWM+EuQvlWrxn8S/BUTWv
dQPMSUsgTeRwjTHV+OFE0MGQrkzwEr2B23z59+zE2YBOEy/lWxTd51CJ9BAzB1cRqww/KZgWcHaG
Vj5RBgI6xDic3D1vZqxen+h3RdG0Jn9h1teKz2pSmst1uJKYfmsfm2mDpk+gAoiPPq1IbzJLIvLE
WrQoYrEjo1c99ZsevhYqToYjY3Y1NeWdUvv73n20wxljQj6E2FaPJ6ncqAuI7coQESgJpawvZ6f+
vqs19cm82mpvNXGWjflRKMRKlbmaZ0aMuxYR2ozA7eVEhELG27l/fd7Fihg/Fsmp3edWcOY/W5oJ
L78cvCEbJLmIVhTa/7qU43Qisj4EpxgM26nuBJvp07mNnJ9AN1Lb5JQZeiwgfkQmdrY/jbOVMZfy
tqEQcQCoxcKE5/Xo3b2wc/k7DgEDxWs38yw8yqSPUzaPPpbWfbYfffrJv4dnq1K6/epbJsPlzPbI
/m0fIFJpcY3r3zI09Lj0YwtxvC1l3ORaOIXJhtxKG8vvVX//lREbcBWoFsZ5ZO3bQQY+NrsKB2K7
+4POcentZ6ffsDJ7hDCEiUtkDAM4N1eZ4D5jEvP9+Q0tqEVPUQ6du+JkeOX3snh1iVq0fm9LG2tF
fz0ZWPPZj50JYbe0h8M3YN1EAQS4ZdhCrUrnv2TjWUh3cuLNY/1zw1Wjzv4+TKOj81+E8kkC+feJ
B3707/mn6/g2Hx5qwGJtbkjLeWJsHeOXbb8vg085ERjqhCZgl8Wj+qi+G4+Mzuv9c2hcBnDqHE0e
GkwVo+rrVMs27oW0FJ4DJ4foH8bU/HOobAbifw0RgmXLslkN0m6l+ql8q/oXe1yLeFiENbQB63e1
x2db2MWrGqdeFqBEZrwsy+gobaaftv86F7qAbvoxaDSM6G2RWdVPRrd37lafKqdeSQNRya6xQCMl
Wa+KisiPbNlKFq5f2Ybwhz6btgZaHHgiV0FzwNzFicyfKrn6kWItzPya1KWRfAsLwHc8lVn+C90h
Faru2QK4BOtx8bJXbr0HGZT77233qGFaMrMXhDw+VrB4WWkx1CpHCsWAlSCvqfRPMowNxa5M4igd
f7d9VamqAb7HzvNe1DR6G2Nef51lnytmfdnJAT/OzIaNpO+pvArlibTH9I98IE+/YMvQHbpxHUBO
zy+Y04IdTtNsox0dbtpvrCjIzKezXGBNeVDlvuGDW+8YzgrsQ5QL3Rb6h/VxV3vOFCeOSlfpWQze
qaU2X4YiZETNNZR7vP876e1zjFVSY0RAzob7xucXrOKecaoAA5GXXmOHvZMzxkLFHB1SL7lXA7ww
LOwNzIR/2GnomeOhDbdPCLWPuavBiOvkmV+HLLmdDu/faAsUkP6SLMnDEuIwEKNXI0ukv8iUJ8is
tBzE5fGBA4C9cmFXTQ4876rpet30orPrhb0CHi/TCYMA9S3DB0Yq+zB4tYl/04u1QqePUz/+/f5y
3jVkFA4UXr1cJabTkJZjMU3Gyx/Hj2/l3LkIWHl+R7+XwXXIZ7v66gtaksG1Ew91JWA6sSrJMT5+
St+Q0v67rN26mY6TIDp26OlLFb3nAfVeZ9WFyxtOpHsUqa5pJ2peT3sax1XRNZv2+9I7DiKK1Mqz
leaV7j96jW7/+ialz2UOrEsOdEw/oIfnV4av8gS5btLeSMAC4pZ5OFFoPkT0ZXHc3iLn0j8wvk+d
KytD5WgITVGjUV7+JL68/Kay/T4NHkjfUZsPaQ2RNsqpb1fkSzbO/cirrEQHG1QYaprKEzl125CD
M14WOjJQWpvFuv4gIU931/VXeyvUBrTK72jXipQI5ytnHobs96vLysSGvHFF8O+NeFvbruiJUbIf
WtHBobpvSFnrbxQb6dqr/BBgEZdwZosWz6wIH8KAjpVj411ettl0zDhLfR3qCOno6Kjl1MWJxpJN
R+xvVbx+IQTJuDyGb/cL3fhLBh6DoOeA8F/wq2ZWOgFXplJUfgeWVUssrlysQ08ftuqlOGFQd5Wf
09CEKWcu8Prblvbd6xfX0i/ezdXzYFOXr8euXV0jCC9X6eTKj/JWJly6HoqnU7a+/JbyO99aFmbP
fOWen4W2Zpt65it0QrUXMTMe33tRTua0488Xmb0A9vXPoZtpxORK6d7CkO6KEyK6eBMN5Dq2bvh/
pPs00/CAzuPbTDbk7fU/jfc0nD/PD73o+NUU4fl3/l1W4uPLkED5qhUhMdVrPYrmWMqjBHPETwia
2COW6MvqVIf95Ybk5nuerJhRKvAUjaeuciB5aQq4A14p1czqQIMzrajr9vQKnCF8e+htbykDBQsT
jLKXPgqRjgVW9OsVYPXQYOkDsmEndnih6RRZ3n3m62G6Zn91HRvZxmWx+eHdeu1S8VY2U0FrTLRi
7U81KYQ+N042V4NM1czgOoT9MnV4T5ejI07jpMnvr6Hg26WCmMootlgqfBuEHP6KNuMFIUMS9qAk
iFzaOXr77vFPNOxsDQZa/agQlKPDEb+DCt2vE/rp+ssEzVt+8JGdEg8Ze1ylbkUGps1sO9W4fYsv
pEDDOOTwjvvZuAVnkXeyqwpZ3lK8Kxvbr41D6slZpfe0zhI/h5ohPt2Z2LSamKBl6V5aydIza3TR
3UvJkgGDQ2bbwK0ulp8FBkSs4PcdZ0Ep8bWcJphnhTFO72lq9BitvMjOjnFJybmKdIlBv5O1UHoo
WOp7U4liiG95IoXX4CXIlhJNp5hzhCNtKVVHpN/0Uy3Afj3cHGHoz+b707FpMKRQ7lSSw93P6Wci
KxQfvbxuhGV0+Q5tTzLTdWQk25Eay3S98p/meDmN/yi4uXkKW/jK1QWmFmLN/7u0c4MVGCRCh4wg
RTe/qp1+wmNz19sO4u3QpvAkaytUlqQKrHaVxK63aw0i6WFzUqnh4cmtRU0V1pesMoxsb7qkFAXU
I2fDnVcl30N63k1dqEDlfySdV5OqWreGf5FVkkRvJSOYMN9YaqsoIihI+vX7mWvXV+dc7JW6bZhz
jDcWm9Iutsy98+H0Pn0sZSfZ9l3OI0ckDEIyWsMLrtKAUsGNRudPhbcv2Wg0JmoRoxqQCrnx350s
FF0SwDKtC1SxLnDb8WH8Al5MngCUtT5xCGLaS7blLqOJpO/e6W4HNr+72iy9VTsmWO1SO3kArPLe
DdecF/ROIkVcfADxgHNv0Nm8x3eE/9hvTtzw6CBOXAwNA1GgzR7n5MwPBQxtBhxQr7szuzPTH5MX
iFd8ZuBv52j2rp+1ts1n9+Vgfd+QYQrtyGTBvxBfNV7v1Yj1hqaOCd2QDLIXUdlO7wDBOJ9DuaLn
gVQOvz9po/dC338mXIDzeiuwkSUlwQC15B/rRALezwCsO4Ay3MFraqv2dPKcQVXsnDYC5dbjmaFm
jw+ECu0gXlQO2BO32by8kASKPhBtP1bkA58K4MPoUkX6WQlQIyGNZEBBhMZNi+r0fmJAgA88Aykx
4IjZhJXCgXwhjwmgmx3jmZgaukjE/mxs53gJ01We8ht54NmOCOp1j1EVNdwGYKjn8wXFlIoB5WYm
NXdr6e9+HizLkHqfQxvF1GPQHUq8ZnuWx3uibYLSJ3CuJmsM2wz1ZaRynbhubWfoHf++rkiqVQOR
YKztUTkRAM/PHVRojMORafJ3VvjPEp6NbP7uxvHb7Af0zy3SrwMk7w/MERlwAh603sROUrJ6UMAd
LFl0dBksIe/NIwjQoRv3ueQrU3CAzmmBq5t1FbZBK5sWe1n7srOgxAwE7axYCbhOkACU5EJvwp9g
mlIRbYrGEh3GDnuZ83CObmEOxyTIhf3oKBujA1Rsx0A0sJ+4t49LZc+4SP/D4W4jTM+2wPIPigFx
PiBJEkwDuHtxLoRItvoXI/jiZSSwAmLm1JFC+w3Eg/3yZB9C0WoXzwCx6vjjgm8Opr1JTRwwEpAF
ZycscHRcq4vPpripYCWUdgRH/+sNCETJJhwtZGn8+zjwNPQoi/hRk1fMM1R53fRTeGlFI/TdGHJM
osCjqDESKXJEJUsWZia6e/DcaByPoAmc48UeAN6HLSSc+Wn1vJ8oR15XlxZyfNYEpZdMS3QDPHb/
0hL8eF7RdUmo11Jf9ZfoehkPNLxuT0+90egx0ZGeAhhB9dPXAKQu8yTjjUiW+XH85cb3UqudahB6
WvT3XoA5UcN1pZuHc4XtKuKqMNk2C7akfiDdhrveZz79LumpBgwQQdcjlzd4obIotEI6QLgH7ric
us/WAp7SKVfMMSkxtZBYuKuWEmo1wupQmOD7xlY1YDEhHo4YqaNFDx2o8yVNLXWRTJMTazkK1NpY
gOeKVND1kc9BjBEA/ZEUvQJMt7hWEo5P8lUcgNDaSM9YoWYj7JWE0EBoEWLLCpSbDDzRl6C6mC8Y
atwDN3t56qL7jVHAIgam1EQx0y1/bPE3ZLLjQYqBZFiMCNEVRoB7gH38dnpz07xPot6P3BaMFMeD
OAkNbGcuy3h1kihEePtMFY/ouIQ4YHEp9xnqOqLdiA1oUdseTxOz8IUiy+rmxyuSnvtWWbUOh5Zp
ldiycEfTq4dpfVmS40yMshPHWA03b8aSJ61tvYCKMV4msqFJCOa8/IPbfu+Q3c/BVwl3J46/HfcX
qgOn113uaNCNF7YTfpEOuiXXtFAL5SQBU6j9dFWMWDIyNWImSQIxP9Qd8KbctzCO4X4UPjzJ7/nk
mTraFWOZ+28Z4y5nh3oQZAiL+IaXpgDlQPwTX/NnW7LhnF53ev76LJfkMlLvnq4Un2iaKAkwVPFx
YfVYv/5VEvG1PU1kTHS1lAbiEF68747Fkdl4WhJoHkkj8Bsvx7JH4GmHR4eISAtREs6JTYdbFjEe
yTTTfNW7IL2jmZm0ViRb/ClfZFiQA9bwf7rZX7yCBv8zPc41OyZ0US+iw17DIFGceKd+JG3wh7m3
Trpm3e/j1/yxfBynCllPpMrO0g0Th10GlVnirWCgFz83cqn4WLs9YzfydBgtlDR+tsTHoQV9NHCJ
lWEGUdeZUeJD4gvvhyTVLO/IZqmtzOkyvLukamBeXijnn0MYifll4JwdiByArdE8AmcNARpPb51x
GmxRpgHhkQYBg8/buz9avLKMOmxrej3+wO9wqJImNjAIpuLyydfACb6MsAjtOkcVuTuD5T/y5h6V
TP/AAw3fR5GZmx9HL53Kc/UgGpLe2Bf3yhx2x+Mm3YhQ4t94tAfD52+Jw2amMDv8wyXpaPgXcAed
EKSkHVU7Ls++D6KmzIbC4IPyeaWQLZhcdeaz3BqQnn53SpcIL9gvB38XZUixObqIMmWcCHyEpHnR
BTvtgtZi8wTRtxUTFQJvvkRuCKbdgl3hPUceJuHyhj0XYTA4lllLgxe1RdlZWKaPy8dMBIV8uSPI
I0fhpNOcRiXQLUfj4pdsuvDyHJd30mHjiUqReULMNtIIAoRY8sAcQWFrNz33p8erSoeZtCMcB6rY
IE7JokLPVIIhmuCA+HCHinG8WdiMUoIvSMEwOXLpJ01wndNWPm28j0PqLMFZOmSx0wUQHu5oisNv
jaq5nguZkd1sCKd18+2QSzGz2ZU6GAaIgwUdoTZW5OL0Owkbsf8O+FwQJXMLcD+NsGPokD5QJd5H
N3Emyz6UUDHth99VSpwhvklKjLMTbxHLgj8i6TpxZdhmvgbksZmjEWRYMqW5xaIVmdSPxYfUgsfk
Ta5Lb6ktNQsDKjSY1yeKPsFKM/lcB3NaH8eE8o0bI0NfTixz+N0mhHRuSTh3jmD9wV0x7pyC8+Of
DsGmj0md9RJ272aShdl6OC+eJoBJs33z7WEGf6OW5O9ODzFAPATRmVUN6SkzqyN7bFLKQaF+8rWU
UYYhUWaLRoxdGspZd+VTpRqvPTIVrCY0M2t/0BV0uRDyla+avyo4MD5OpTHWM4ORuqYms+HvGszU
qIXp8PF6cj1TbPk6369EDilCWE7nJIQ3ug2wCOTeaL7RBKtEvwGAMQMOHEZRVMRlwGkiAsDkqezo
Uf+gUFmnkYr/xBb/MgsidSQblJ9MksZEv3d4HFA1p4cBfPaPX44vP7oRnzMCFMhWAeUjhMn8HCq6
vZOp7Gu2qS5out/r9t1l9iUf+iGmAM6/i7woyQODEyU+Bcu4/zI5VepiHPM5llj3oSEdaalPkZH0
lmir39EzQkbygWtC/R8RJCSsag2YKN5EmGMinstACR7ua6Vf6tPQKcT7d7dyNAoT/LqEwtI6OoeT
JkdQsYspAaNINxuP45jHDiFIFJK5QcqNx9tZgoYyqXLFpWbCa6GGZNhBCc9Ku5sBDnSz3kRh7XmF
hIEwxyTL4iqSEH5WRSdRN3tsBXDopbO3RU04mTHceCZlgZvhokEvP+RzwCrITHUnp6dPrumPuJg3
hW8U9mESmHM6QNweyURobxhw5hRVq4Q53pkOCUC8T5/B98IAoKy4QXVWemA1UjDJ8+MHBTeqEYPB
EAI+X7kVFarnWtD1WWa8MDhVQIUEuBOHtQdbT8N7iI/YcZTJ4xDjpmx8dT6Y13PkEgyzmJ9re2Be
MeESkEZJEM2rcZQQR4DXZaq5EmXvyRWPzWA/XL1dyDk5+lBe//Pox4DzYexQaIpt/sH5KzKDJ9ma
FDER9o2ciXTfBZJodmdVpMbDwHw3gwuFAg+jmIPu0ifenT5e6iHKwIfMuVRMjyTszh5+jBc8t6p2
TAdsiDhtDLdPRm07Pf5YUZkYhWLb1YLMJxFEPOlUyKgMUK+/FtZjKqxW/5xVCmZmCpDxPZN4/zRb
8qOr7X3xjb4zjlPGQ7Rt4y8qwrs1Yde7I/Yvba5BDv4hCXSwydzAm4TLEKzcHpHcQjz7DaEDWzKg
BAOCyLN9nJQdqRYWnqGHpU00m0uh6MgDodPCfmuWxEV/4Vj8eukpOTUXJD53h1JNU1wGSAThA8kF
IDvIfUCQH7gG8BpyN7zX9VYmGXsPACLmeS46TwUbj8cnFYLxOamWotzutYDiZ3kqwC0Qp2bMlzQM
Iqm88sVuBh9D7gyhrUfq3DOBucT2u9YrO+8ZOjE1k/tBcfvr/vVBsjL7/4PwKnNQRGVtDTXn0zOo
AaGzAvJ8hxZ+KnMM60aXGJzHuEqkCQm3v/XR02ByZswRSHdGbtqaZfQgxu7A+zwa2j9Hd4+QUXNu
Bo4MiphO/enXVB1UvES68MGlfj9EOG7QcvgjqPPjfgALQPj2IAyQVQduEZlVizUP7euaz8ZgZ7i1
kRQWgnVKCxPdZzFnex4nELxoYE9dR54pHZet90M99LbwvZN/hRIHsPftt7mLylO10YQBK20Iyecb
m4FKCxGp1W2S/YiMi7l+y/1yTTP9QoN2WsEp7QsSseapx8GsoW6GvR2xGkIvBvPm/N2Scw1GVvr9
v0oY7ROPzRtikNmioMeE1yUYEJ+/g//8BB090XxfXu5WvgKq5vMPAMiL4lZAP8rMbAD+5E/x2520
kKN2XpFoE7zRz1pDs5mk2Ly4nhF3wB7fvewCrAhYB74KgoeTqJ23f0lAWZ3IHCfvlXQfNHncAnzQ
QEMu5mSPg1TbkbOM0Dc1MGJu6TGZ3jGGUx+zG8mEc+J8FrpbAflJhMOa6q7w9GtjqTvab2rcBryl
uLkZ8drJUSZOllHeZ2ohEyqZPV2mPBPwHG/6d/PaCAyP/HNSocBj0MFJFo7Sf8ZTEVhITTtALIog
gVBTAjuaU+HOTQuyipB2V9p5ECYuXnhzhOtwQco/I/W8vnV2FZAtPOLlS93h6es9CHcmvYVDGl67
hczgtOrolbZJj3NGyGTOSHEBZ9+1C+fJKwh5Gvupua7/tGt56BS7A3vGM8WUEz0t+Ozk0hMSYbDa
dvLXd9Lb23uvilPHpG/Ii3aBOI+uoWV8RXnKWxoCPzHv87EBffG9DKaEg69b8wvbkc1xFTrYnnGE
cCXpEUWbThfB+jsvC6k6YmebLdGYlDYaDyRp7LDY6BhVCSEBHZnBgFGoxAwGiGRKmORhcB8z3lpe
1hcJuxQ7oEvBjcqDsotXWK6N4zTdAlsyNZrJBQSHmIBPUNBeROXIZ9ZZnMsPRHa9az4ZvAko6s5D
E2kK6nGd6qDhOF8DGAGRovGlId5D1KIi8GgF/c/RJSGhXiMzc9tJTgYB+9bDfl2zcwTP1doQwAGI
pg8NNpREAAgWOBTVaArW+lXC6Qhn42foAsAI3X9fnQ+5jIKAkHf2XVDolMgmp5pCorFpbolntj8r
kkrgh9AEkXKS2aRaE4ZdPQzlxEJv9RH93xTi0Qmvh7IS7m+MuWzzMOTZh7dBMVobG5dA06GjyGAn
Fh0jLkNrRGCqUZ9zVHg8FO81Cr+jSv+4GrxHhp6a5UZWLW0hsG7x8WfsrVQ0w+cSjA1OF/Zujz9u
rfWAX3xZPHeibRxnWwEgrpkofQZTWlxa54txSrq8gr6Q49G3o+x/E9KC9LGKEpC8Lpd6sMXXLwGv
+zYaUbI2SbPwsLXbnGKiKo6UN4LV8UWQsc6xpp7/xcz4LObEI7Znoe4h5xNhYY/GqD62/GahQUUX
M4DmFeAyEz1VMyZyFrqTgd84JmSbf21SiKKuI2EKfbOH4vqMSGZVc5Pb5ZVSCozhLzKOCI5j50eH
94CyIJhpy1MxZYEOeYmJNccJjWAOrBGFEW3rbhe2IpoxIIOZai39JMA/kbGEWIvDg0eD5vsre2RJ
4Dw8GqE1RNwSUX0oee3QH7HFf80qAG4gwxkNXW/SzIsJ0neZowLbGVrnq7D+A2qOPBRzLqkTZJAS
JDSnj8DIXPGn2b4dyF86TETKZi/4Ak3Par8z80BuGcwIHiaZI1s07oDeC8lVeJ+ednx5EXTyV837
a2DoVeeNcpLM+8Yf/Xdkgi+KrUgTRzPr4sJhEn9iYmtDPTESP08IZ9UnIzaW9JpjQD9z4xa0N7Mh
vj2ZnxRmPPIivtycd/g5PPvr545OW2SWnrwZGCgEZpjSpQNDCckgH1INX+MziWRfK94JHO3+FXd7
BXGy+Kw/IQ5joBC09fiBwM8KB7WmU+P8nXXByD5unnugBIbIdbYCGWKC4GfZo5hLOE+IyLNFDwH6
vmyVj6cw2sw5TKyEaNEK0OcZ4zvWTQI+Hey+qyGZXSbSRPjvgVFevz44KmMvUQ4+J0+DfgcVdiUw
3bAfJIVZbUCYWczYJWInN9lUngaMC6JjYKXPTFmj4sCiEaOELM48h6mBcCsEfgEpqCdDlMblVLkW
MzkgAumQzd5rfR4RgBuiZDRHmSFsBEkEbYa6EUG3RG1u+PK/IQNFw9gIMl/w42BkYfuBkZ+zdpuD
EK5grTOr50glwRfX8y8ZONK0FHnrZuds+2b1No+k68CA8eeHk64ZA5sj2WeciPZfYLfP/kMWCB+A
7ncnZWQNtin6AaH61HjBJqLCebjl+uE5rXtgodDuQfVBAlFIDo3BDjDvg1ywJ+F+tETtodvHiCii
vtCyiuDKLyEZMjeaCuKDSt2IoeGQ4IeVBfxEZ7qQa3y2IDCF++Nx0m1+YP/Om6FB+8xxSq4iVOR8
MMU6s0nGf+oEmRfVb1M0mxE549EoIFBAvMN8hZzGg4Koc8S6OHlQGEfKXiiPWU4IvvaxEViPGd4K
zsX6nKI35B2ai4wVYgNaAOCRUW8ylDwXKA6WJVoQRL7fY/4Yeh98vBYCqNL4a2weq7EMp12hVvls
SZ/Y389QYFIatOzSo3G+q3YvD6elSwgnWh9TNBXcrc7FvHwf96dvkoe72WD93iHuzKwFkVrupwNM
1VfpGUAIWozQ/zpn9sJPZuY9dqWJRNYsV26z+0Adkf0Cb5LPcenD1e8lXgCAcEgI/xkyec74Pdmt
gFZBl4Fjbl8FwGucnxaYFFPJ0Mod0VJ2KxeclLzKCXPP8PzYNSEmZq+gZ6awdfDwReP3d8MZ8R1P
5h/JSkly5eCLYLCRV9Hb8gyPX1qRXtbAPu6+GzBMFOlfjs1YdL4gmH6c+0udThe+6JMMjUF11njf
LEWzAKJewRxjOtmrOEMwQfaEyDg9P85PrOg6btJJq/n8AoXTsX0Hn4lGABpsb4iruAKpbpJAfzHC
lQQr6GZ7I+nR/1hstHRyFITi/ax3kN2eKD+EyEak7yjEA/YMhchjUoIXP+e3JLqE3YfBmOoQFQQP
pTVVHNofJ+xwyqTpFhYhb96PV8lhvXJrTh5K9a5vpwlLUVbQQ2lTAeNNlVUhquu6P9YDXybqnFRA
F90u5od5RY4a3UsoFtLzVxztsqPNOvtHxAfvhSU4qqsyB2EBe7yDQP59CY6F9WUyC5Mpml0BTnND
+ccp16eIJRGBbWIahR/lO6aLg6MoQZUeLuJQmiMFPZF4Ti1isfVxyxloMhle4/A+tNOJODfaLUjn
PdI8MuGC6uhLX1cvyeQzUt1UVKv9jiskmfbnxIODqzHVyPLl6yCAL31bUHafk3JBq0CdGAkovL6a
DTJBiF4e/PhJgS2mIruIaQlGHIlG4j+jIx4PpJLmezbaquo4O9ThY4JtNebTEEHNiQXi5I2ABBQT
0ywZM44oTkHTZ/Xhzc/dmAhLQKKnJx8eW8QjT8RaQ0cyO7fcZiFKsrkUjwHF+EhEOCLe25xT/I8c
BYR9DggnwK5dzoGspkAMQ18LJBe90f0Aix10K2IK2Yq5bgn9M1+rJyBOCbUgzXpRMdbdBoq1W5XE
p/NT4zKSTNAeWEHYWERy/o88AoaBqNmKYEfmWlILU+e1LRhTnGzdA69b8ltFACGhYRZiOAqqMPVR
ClTvR4j4ReREbyaZR4HYwIECpGKgMyBG4b/ZKTAdA5uKenHZ7xi1fRjVf4GPRnqpGFn43wHMmuf+
6PymP6eii6W3YzIU7Soy9YZGBdMGXuOwdU4T2hiOnsAmZGCCYlEfVIuwRWxN4GMIUpgtoNVtssdp
r8lExqTB60IIEEncRMsNvaetiSC0e4hxc0yDhktAwnLgccwRgPQlGUkhaVmfVUEvOi74UgVxrxHR
+LRZWhaEpQai469ZvfcvGzkjPAQhSyBg7PUihApAngQxrLeVAHh1W7eHPAOZy0UBrR60TP+kmz4W
KypbU+MAEjVXXLtCL7lNFzlni8ngMdpV1EMyzgz4280nQWCYo3MP/CSmPGmlbo6Eoshkv2U+9t9g
IDm9WbPrNfZwgVKOXhbOfxy59B8h8Iw5H1qCtGr+P8zIQIgS9vgUrdx7eslGfFap+8AhRRo4+hMH
j69YjAjjlGnIsYQkluaDwhW1Cj0RyUUpFXBnbDJtUGsg+l+nxyWCGaKJeIr1XbqsAcVFqWPhEE2C
D/m90i7FDZjcBLuI99xlM+DeJOyIXC89HtkjT9AoUv10ikWZE+1zYuriH/ptuDCSZY9HYsg4isnD
hYC1AMq3cYibU9CdCABZA61kh9wGlbpgEcn8xzdUR0Q4Qn8gIlP+jsabmWmNVhqgBe9UZhegFOJm
4G6xoTq4c5iXW/ftDKYISQycrKw67IheE/DFlAEG6V4hUFFSFL36VK7qjy2twMU6Dxh02020SRVx
tUkoFlrr6+Wkd4Dk6aRi8Ai9520IFJTPqpnIpIZu3jQeq/WuR9o8PzHAlQhZEyqDr51uexPQXTDM
F4mpnF/M0jChbo5p5WcQ6gtICsruvqUx/wv0i9g7OYem9ZQAMVKV+pw+UzJgR+Qeg7TBmIm4U/o2
0PKE4Eaq149+DDSdcLoDleRuO2PdPRLF+wDi4GgBpd6qVxWHDnWWxEPtKrMzeSXXvPpa8JqPdipj
bXC8A0WTokr3uJcHfXAL1vRml8AFg3NQKj3LLy0MAn1LTjni1fgGLYmv6UI7VxNlWewrQJipChfA
eWR+RJAitjX0+yX3NiByan282NUdbfETcmYaYmMzxzzGrXHr6caRb39xXL3Pj5DY9Alf27vExGB8
BmY3FMC3BruNiIQpzlfh6tCnpMtBQ31US6jMkQRfUDWuUi3QyVjgApDMOhwhcDkukqXGWXUTHUfw
zTb7/QtuKuJjLkFkhgZ4LbqBDCSEJkmTBZYbdjClUYsXkdUGMQ9Hxbw+iSGKNIzFMRQKFN4s9ACk
FSozWu1PR6deMo0bXyROPDbcmiWDjj8ssNlTHZcRJ5Cch6RT+LmpoVM6fV7m8GMzRXSNndwg1miJ
ZtP+GYMFfDu4agbPOuKD16MEFo2oN+97d7INlGR1h0+HRE1Or5X47hXuC4pMljHYjbYj8Dth4QHL
9lpqqtkpSIPQoo+1uZ8Bjsjx90lHD/hmNbvQjd6ZPDfe0+Skz/SIU1KZyaEoRxHsWIHOcLB+UIqA
mRhJ8lajBxmU6y2IaEaa/i0bGaQkYTM0+N0ECqTOQDeGYRkIbBICfplzPyc3rkqFL6dvFTzZ5QwS
1dGX8Vn+i82wNeKR0IU90XgNJvdLMYtFVlx9ppIavS0WnD2tUCnqTS6iPkWTT5aCnqnsEzPBRoG+
2dwM1jQhz3+YVMCHeNlh3CfKHlXTGpkZ8pFDckGqezThA59jQfQrqxvkmNP4yGT+F29MY3qim/CH
9j3ZMVuTEplj6MYLgcwNzGYHuPTz1OBTGcAk2O83eGiL1C5W6EF+I0dlf7ilM9zSvPyj2VM29Tud
KgR80e8iMtMGmt3gx8fVz+1cLzNGl440jMGYyYZFGsMuzAnEBwkUYEI1oYlx8Cc6XKJvKOa2DEHP
y8pmdcQmNLqqLlg32WkfYkgIMeAL7EFeOVhEZT6DBY3SDgAahhgduUD4QMOKb9nNE6sM6dImV4iA
kug1LbykAQKS2VaGYzABgJt2ggzKQ+7IPMPZbSlL1fzZIjfv6x+3CPluaNgRCwDLBiO/43imiApf
gI1/O/Y7IAY2QrSt/CNZ0LfVgDRa6LnBTEJJ/3V5xIxsr90U7Dwfj7hgL0Oo2EYs1cDOnD9rUkWY
N7mtaKIdVzRr3iNMWeCzHxQrsYtVgYJLoohbhhhbp5q1jsDPHkB+BfJzpMEmYum3g6omqHio6m2+
pvlYZAq7vmz3UQaPbgBmJ6w+QNjpikBAr76wYk2/vopd7axcKVCnLPZfht8Yl0EYs7JidRGcQf/8
/lcmwrsUNk5GU71qk8Ig/i2607iKnth6R5sSArobjHUc73MSIRZYyET/9fGESLZ1KjSHLBl5YpO/
v8WpFcJqs7CTJdznKQXMtPIlHmuee3YfHzTOx7Gk3Po7jlAqxPD0017X85KZFNb/NMx/DwhUAhvZ
ZWVqymK2pDuhzjz7iEDAwY+RGunOF7UINUdUsSanmnYZ2lpdfpsBPkZ2pP7HzCcKML3MxlrExW7m
QL9IFEJUnQ6lqEZ5YSdApdK71TwUtY1ke0coxuQ3byTv42WBBqN7BBb92FoCTPVzk/PvXJy529E9
hdDcnAEihHQI2koUtV+z4tLh5XELkTd+qH2kYXa2EEdrZbPMohyBWRRJp6I4loJ7kpBjC1EwAhBx
DKmLEZgIz/mTv1ChIB29Xox+K/cTvlPw8dIkVgalv2iEiTnhW+s1v08argCOHWcIwOM93J8jERT7
hXyOuvPTZEaDeJG2UDAv2qNSl84lVzsDA/G5SaSax/aThHcaovnakdkHYmxsXH06nGdO/q/wtzG/
+2rWeb2d7krw/l670aG6imW+L1cxgUPgu4e7i7+Tkxdvc75LN9S3ueRHOr8bgnKje2wSkm2Qawsg
Dr8ImHxFgeJ7DYBD90L3V9qH54wuWDOZUF8isoke5C49A+UPq6boonUwVs2egeQ9zvKBVuXot1EX
qv9dvczjHJ2ADIN2fT3syn1PCNSS518xUQPEKdt6/fDh7r/UhiUWgXiqiUPCGE1TwTK/ZzXTKuvj
V7gIvjaMK5gCXgqjnMQ2uxffdgHXPAzR1F3wgBO9nkxKT2JsYLb4oN4RoicI4wa5c3xgExxxh73B
z//1iAD7ogrMEYGJH25mIRe3QRrYCJb8yCUb8uJdWl+QROzAFDoxk9h4GLvoMyEX3mRNFOm5N24J
Dw3H42c3pKVvB8kC0+jRghjW6DGfE4Xh8pDXZ66bkfd1EBpSmUejOK+QowAwUyIygZzJhtATD2Cl
HzxjH6cNmkOkAVASdmO3N2R8yDWq4IseLUSFgseTFI16rFVujf58W4UDl4xxL+MgJ0IUnBrLyDN2
m8wYuPkUS58LWDRkdfZfMC/8EZHikR80fH/NDacQnydE/gL4zib1E+CeS4XQ4Ss4DXAJlszxy31b
sc9JD0sFnJXZLyAdykwhWhcI16hdlP0hyAzP02jOQc/5OOxMBKdUFxSz/AAU8hOfgrwEJQ31GU12
wA5C00xT0EIO4VC52PieCrc+vzl4alRLxJt+E6sVX/fdfl+78DOD8SjprO8Jwb3ErwHGqYlxnMDc
IE09TmWA9h7/bo/SEXna8TFc2dkF7TF92C2SaZpagBJG5o9oEPgPUD/QvcJfoHygi1dB10vlA+07
H5dbFpOu0P9o1NUMrZgOQHlJTy3wtXjNMRyTFIBST+LPGo/Tc9WbkYnkK3Nl/Fwh6zo6Z0LubfQ/
REtQAVq3aOuYlUaESVZBTR34YcTNCiMw7V/JZoQ/r/5AYVBIELrUGcWy/3IUNK08bFyYS2QaTYoa
bXT0wSSPhxiQ+sEC2980ArAltWgzYByFsRIfpxomxKU9599gV1gyFpX8WmyHNKCCK/Dhp2fCeWg3
EKeKDCYVvjhujg5EI2mGOIWRM8xZ2GUOSYnSmcFyMELoV7tv47htzfcG2AoDmxBK6jMFw8q/+Yoc
s/fh/TWqwXho82MnwCFEUkWEPWJQFkFRPK3yTSDvGUTfGwbE5OsRWXGTmZk/1JV4/C511tpCIlTC
pPZCvFUPfrZv7ne2IzRg7BLoAekPFxTbE40CcJKtUQ2GxMnTBAqWcywjaTVhqf0G4R15Bul2hCr9
ie2E41tU8BrgtlQ0KXAhoyBH/MTyKPr7OGPGf60zPKS35kIt+TwOdBIkNz/UqwcUAL3XHhM7XAWU
xOqx7DGyiVhPiRNuG0eYjs2ho2qQz3y4gvjBquziMB3a6hnjzSRz3xdEwjkJOEDGYUHdbs42BNoX
gNyzsfE0gve/r7ILexGiql1i+uAvZ8ukj86ot6JqnqjG9ZHNkz0iw5VQ5XAuBUxqEP+9VseQ7Qk9
zaK9veYlTLgzam2ku2Re8NAhOLiBDQAMweDd2DNKSmQ3LQ5tbOC9vgcCrHE3ifQ5QoS60x3UlbFp
82MKGW2YfLy8NmGtawwqAgWFBGUGQ+2qsg+Nxnd4dyQwlzeB3Mw+m24BDf9AsshWGuQvM7lbGnpx
ln9EqgyPAco8ZMIFhDvNSZSqrKtlz1F8xbCw5HXhG/qElDfwegVo9mWJf4wnQvJ5ZLCx/qAhENNN
c243Zg2iphGkfk/fUxv0CwT05kAwY6IMh7nI+JHXy7PCYd8AC/BAiBL5mk4/9B1DzmC/OXxs4Lzd
z2sg2Lg60IbLTC+oOgBEUwQa18/sVxoYv/E6118L38gzrGGPUSP84bKhKwZu/TiRrtU6PgynTx9v
tSLKFNnZnfs+3Q+KBTNb3hCcZ41uYlXgJz958snZiCAOyF9ri7NTdhUMXkyoZLJbqisju+UCg9VD
kI4PVDYVBpDa7F+olODhIH/E6a2yo/HlwHOeB8i56BfJlXG/aNd0r3VGPLB7MA4iN6u7210on9vO
5I6CQ/WhZ1JT55h+8No1wlBOffr3Cu+HCQ+io4HqcjDr8fMiLGibzvojm/+M+WxFTI5532lEmtkV
ezMg44Z59F64uuS09L67Ksr72P/6PWeE/IPb5eXDka9Zf2E35ah/YSdgkuZQ9CGgJA5ZCH8AccTt
/nHXj5EBg7dLBvmDy/zaPZlIpxeOCYiN6T34mSOn53+Xr+WROCyJP6H4SCKX+vL4F2/Jj1FnJGad
GocEMwbfZpP1wkIeow/xmuWHq462j2VvnQGztHA2GlOf2dCSzW22irfMVFQlDUwZsd/ttH8AnrG2
4K0JlNZU57Jm1Jqh6fZg1S30Axw9y83qxVWOr+RPQxylh/WFBIF/0WgNngZbcVCB9G3N4TDDQfw5
s4UlZ6LLRQtHPeF+FEwDLOlcdlWeAvu+GuL07pP9hQnBfIVcSPmawdkfWo/zfcvVQbv4HUvpleQW
o+OP8nzjLf0afZaWM+zDj1eGdXH/5vJERL1Ul4SRozBJIrh2xnsCJshKWqO7eK3x2xJv8nmQIdRG
HdoFLvhrtq/g6GmkwbUvIt+Up8fS9tbNAc7xBskMMhPBmyCUymHUXOB93HYqt0NYnJlt0tmL8siU
0BmgDqaQaSFZ5Jb62HWyzSv45CCerBpRZsF79Kcs8h+3wcnHVBV1A/hnOraeFPR+TaiKc7Lt2TQ3
CjfKkXv9ycMlxMt8r/r+YWMD9BlKrRSRPpQ5tO+atJj734jwUeOdC7MvUpuHKQckXqwJQiPYY5X+
NZuX2zefUyClDkaTNIknx1OEB/dBnhPbbjHru0wUpQjMVNjWgs/kc2YH2Kc27gUPiAnQ/6o/hbvU
5aR2Tsx6ISR/AtHM1xJWzofXFQcDkRCcXzK+dN3qk2TwmiAb6lEX3Rt/z9X2GYFEO0TmGvqpjhh2
RnykpHYaW5g5cIGr/hEJlndrDq/6sjWNbhVKYU75sjwBGfBX99CpIPw4LqPt8Q/Ifo3oxh+Qw/hX
LFP6xoj3WIGWgpoiZ3PiFR0e4N2xeS3MGukJQXTYN9SJZGUBJziqQu3Q2rTO4k9pNuouJXyuFrja
iHPd4PWiE5wpIept4m1He9D43+bOIx9DoVySkaNjIo4nBPcwAUJSitHwXyR/yWrL2d0GzUFUDLJP
KFFJCZ2MgxjgQo8eOI1zZjmSLSCqyGx7V1Yp2bXCNYiBZ2zB5iyV6cMpt+X5fc4RFv+8McSn87RV
hnHONnRGoGLBcNZzSg70DbshGyEXJUkX8RT0kGw2r6gFugwgz9lyPm4k1JbzXyiyyAnjx0zIUxXp
kAUEEzSI/Am336RWbMoexSBOHUqTxOlTd8hl8ZyA6IwH5n09NAm8d/g0x9W1cSTjonr3tbz6XQaz
coMABX7h51DldO0cUild8mEafuLTGjCCL6Q9dCtppZOlir+UOh3qcb1f2J1/6/KPpoZfY9bTJ9x+
QllXxSTPxrEaeMhtSTfIKogiqtbW2kTHDLAlv8aSkWhNiI+O4SwKmMDOZe72JZuwUfOz/oWFIxTO
NROXmyIxRbT97kyi5GRC+c7wFhVC3m3jxlEW0pVo6G6iG/lM6FgJHTt698WPh3TdItGzNP4DXg4P
/fUxHz8pcpOEZGPymgEt80HTz0UoOR/A0Xwc+BLpnGcAhSb6rWu47RMd1hYCdoXvxf7OExfTjUJ0
+Qfld7HuPNTU6DZAzqvVW8Dpb8JXT6xt9aELnqRE/SDWStmSti090lrwWRZLZYIuukCV+/X4C5k8
SWY5FZveTIsoEV1mPlV/Ir8WzfSF4uife75PslNdm1qUwEcqCMI/k5duSd5/JJ3ZsqrYloafyAgE
BLmVvhX75oawWSpii0r39PnNnRd1oirr5N5rKcw5xt9e6Lq5TzsIAHw3XP8QYDBCvX9Bf19LI00A
K9SMUFOMrlyVNXtuX/x2UTGVAs43csphc0LsJsX07unhY3Z3B0k/UWKmJh3J1xet0fiDGqg6lafn
+nqqnd9RwElR7iMHhqBLvqsqbLw6ziydcoJRhX6+j4st5jHg+yeiTfbdZvJZC7kvwyiP03DeTwbb
eg2ixWyD7J4Ubf6iy/6joCm7+2giVVq0VD+z2KLNwqQkIrmFRKL47dEYTEqhZBTtcteTbrcgOImU
NpQogqbLPl0nlWUsypMeg+UhnKSJCQXxcH0VhCzqYp+PBTE8bVS9l82c/CE4KmXCWTJ5oknFefGz
m4iqO94ow/xY8lobv+x6U5mXpTABvUmWIOveXBk2z5pu68jRCFSZXrgHQ3HJvmxjgtfVNUBanwfu
V3dIxCl5qyDl+zKkmA7U9GmjSI+xGgtawyGghnedRCqe5TPY41OYLEjryGZ4k5n6gAzN36YKuqDj
iJzpjegs0zT7R2nvZhhxu2fsGGHvj0hG1f9CmlZ7PVGSQaKbDAIm/VJYIL6h5JcAsePhTB1NeyZC
+u/4TCe2wTOgONhCMdwBAEQE39PkVHlqTWsh/Qeqf+d9ZC2CGT7bCMfh9Anko++s4mrQIO8tdXz2
Zf5mUevMH2Mhsg5KL1+MeRRG0zzi7RsyvzSkhbwtA7hsGKHCn6D5do2pOl8Jc48QjjrZrKPOePxG
0m0IKFabDSi46cwaoA27iMOD+eW/N9MifVriUEPlKK25JdtDxpE1eYWgNQsaE1VLPZ4jMh2W0gEX
kGjCyelYfwbdN+Vd4Czh21Otyj6A29i31bcMVcXS5gVmzuNlD4NxYf7STfVsvU4D2tMbu3wujS2P
2YOEDZdGLBUvuTZjTE8RLpFZih43ReN62xERtGtOGUgikATPCOAh6+KUNB/yLRrqY9NvQkFXhAOP
afvm5itxBRgB0tghKOLPJ1c1IfNWGjMK2uft0G83VYgnJa287PhgfFoUgY4LA058KdsAUN7AVlzG
yEtC1EDEV3H8OfKBd9FFhBi/bDU9/yHUNM4cuzTUJp+lFhDYB88/tCqT0E+fT493sJv28QqicubO
4D1R/RKrNs6kYnG5jOb3ZnSZZf4Ln+19Xi0hUM2K4/xDaeWNckOFuSauWqvIvBxh3Fr1e0nPZoEb
LTDZLzLF6z8d0oQ6lR3FwrqHbkPetsRVEIRwX30uDoPMGbX5wwPqRDcxAREKSLX64LAc7ptksHun
xgMj6n1GAh2qxdsCgS2jBfQtSk2xJWy0xPCbWPTIMvV99r0NuQcaeRat6ONlXzB8pBpMbyjpgdzN
V8Cg5qniS6rpiUCMi8VzClxNXJ4y54R1f/tHYRcvZPNgB8+SvYBfJvggEdfAoDCj8UtALTKzvabI
aoSIu7eVnCehVWQR0rh1n6PIFOqrzq4mxIqi5+rNDfxd7RTben+GNfxm1ZgLJtriHqJcfiL8rD3m
tPt46JFK3MXanphORllCpa7ugEuLE5lFT6Sz9dlKHmQGwCS00ZvxGHDD0hiPCpJIXmTXFrMecZFW
os1eyzvGxbcPyYiqH8MSg7+H2Ou9B77joycpBUfcuBbg8wdIdovDHj9vWqATsEGKHkiFgR+FbYdh
yq8MSF8sRIARCpY2hBklmokfc/zqivwyw6OHtAZrIbOrW6/4PrHrWM2NE9PCXeqdQf6BkP8vna/9
66LbDDYkyHjCngAHxKxrFWyhPpZO8AZ+7csIW9bHYslykOMSzeagQ0S/GJIzFeVzxb2FZ8JYLiIy
Q5uz0mdOg8HRLfcXpBLJ0xDa+bDHgjTqdMKHcriUh0PcWS4gHmbLQd9ljvwBVmy16Pa0fvUoXxAw
mm3KMNft+mtJaI74QcZ4qdqBdZ7wRpUgKUxb8x5SFK6W44VKOPa06TnStxX7CRZcV+MDozc9ycb6
i9OtJYI6wnfwmA5chnuPs4W/NjpvWO9dXedMS2Do1sZEHeu8wEDTk8quRNi2tGZr093b8rPmZrnQ
/5X7IBh5BILKOwYw+aZ5UnzQ2FNSFt9fBHUUN39nSqr3Unhn45L3X7f18yPrr7R+szZqfKhPHhd1
zK5hNkRFguc0Nhpql/wNt7Nl0p/PZM8UEFuPAJ4haaMvLakWi3AvNragDDmB94zhKHIBkFFKjQkh
70/KmzVINIwOfOSMbd0ruKB2vY27Vbk/u5L/RArjPmv61dG/ouqIcSls6cFl7KDqj4Mnj3PVInwP
Ci2zuqvJuT6wn+vfhuCsr5iS9x/G4gYR7Wt2DsqHz/BnP4OHRRRjVboG2YWmAOCRG9Cx+HaLm22o
3k2xabNZ1H+4U/5VD6Nb+rnCWDb+V0yhey0BF+Bs/H+LoG0m2GEIQCBkyif+H9AzCyhn007lsZnX
U30vpmUcBm6B8JJPfkUBIt7EEOwSdoA2e5eiAZJ6mtX3Y2LEaqnjsc8s534n0jvBnOQxz91wlqt2
HzOlhGqZuZYIAQJzmBj8HMctXoUtj96bWJIpr0W90ah/jCkChJcQDsLz5EXD01nUuWmqJe7baHiE
37ivbyuSyjBozmG+49fyOkWcjQUaKT9pCEF/q0xpUwQMY82C27qYdNK8hMriMmZWo/ZhVKg23zFP
mVmuXh5/c4TVF3FUVPvkHUwZy2ljr0/6+N0K+yaK8sUDMtQ4SiQoMdViJbEIQR5y1MxIIw9IZGMa
40mP75G0BoL9wbN25u305Zm7eWBZ/Z9V4lKD8maATc4pi5FgX2nUQAWcaKXHjk+cAyj0odl9UkBe
dtqK+5YjmhWaIp4PoHw+E6oGw4I6clneC2txS5RJxyL7hI2G9MzwN3n8qCJJE2yTgLEhnTm29E8d
HkIpXF3I07tPVFpGBsXw35FJmrNkkXRZ7wGfQzGcSRF2oAnn843QgZqMFcSuHM0P15ifQQghC62C
4N4zF56jloV5UYAzMpTd5DyBJbzYj5tFp+Jmh+q+IP+hGRY3CdHyK9TSwklhsk3Tck/HGraXy/Ya
S88AjOUDwcHYCrrb84bskW+Ek7Sln1rv7ij2LmFQ+RfryByVRxfqcmqiZ76nx+6xxJDQOt2JDT3H
ygdXc8bs24NFUCDRwWwwROhBsdGYKZhAve+SWM5X0hCwliMINZFwC+oWtdKq+nvO2r20J3GIn7v8
u03E5dyKPkU4yi09CyE6LFMW+nFt/wi4NvEIxPBBH0xLiIy7tTa5cqtePb5dwICzWU6AT/XlHVzl
zogmHThaiOyR1zw7KED5G4CeBfTPlMYi5ajjB4nTlJ9G9yN5AIESo+G29WU11QMVFBOjAE9GQdzc
b/zBY4k9ENkjV8DVRYal/2w0xPAXoPSoBGYwXc1Y3GOAHkh1kRAy4dpvm0vOqRwU0dfFeaYK04Mq
Smt/ZkV0rpycHcSh+ZjbPcS+5ZSUbn5L8zup/Qvq1St0DiL54YwgE6ei3JWkYa5pBy+M6AF28hRo
BkbpitQderFBJCbIA/CO5HO6gGuiYu5SY462utJMbYXDpDCVRkwgfLKaA4thQZoQHRQ9oxrZBDCv
7DUYGPYf76Pj7kPLqwJJ84UvLwQ58HessxgxzpvlmylFt/rEP+gm1BFqZcYBIi/4fAgJhrzTN725
MkcIXJy45dGk9AHwZau6CA+M0Epx8heisOJCIxYSkc7vDi+/sTKySSpqFFwMkCxZGAbmpPEQLiS4
gvsL0T40g1hbK7wRL2Hse06U6Ha8HrWgiXLG1YztjBqP9I089Z10rKXra1qMZp3ZX3JydDZnkIsQ
v4xLPMCW/jYVIj2joUddwKoPjDwOQ/r0Dh2ZaNnWGOtrNcD/idMS1TuS3sGFXugRvwtm84PKQ4I0
h60KOxvqkbBCprx/2wTXIm/u+31M/PifpBW+sPjivu2KDLqMWR5C0jvx2yd4bHhbURQf61ED7IeF
aA4rip6G84v3DvFKh2JDRqj3XPGMCcnVBRAdfHIhSCTGMlyFDuMhoTBIEn1cFjMNpB098ByN/R4Z
hEn0ZdyO5Vl9uICOESG7+27BMlcfmMZum6+xHNz7RI4SLyEwPZ9cwFHB0rqR/cpM5DBjJvraeJ2o
S8YRwRIWE+xAVE0BedFiNCxZJq9sSAm8AEgm1hvQJM7LTRGDvRPIxdOBPuNls70l52220XyqgBlz
5sRYBv2ghSsjivA+T4Jb8GU+F3FwApXNCKtkgPOR574YEPkvR2pvFN+iFh4rVI4N5BY3CGItutfI
21koe+AWDy0cC4ZfrmS/P2G4u69rZxDcicpJMGViR6Psj9/p6RbBJ+4leezqJstJHgsjMnMeZDIH
ByGJiDd+axFx9hXF9Pj/9BXChxhROo/g2x5II6egt7Fv3kGyRMD5dc+ECHBXPbz8rwMHIAqWv470
D+f6BzXSggqbgFCzN0g7YgW7Mh+8jQzt5t0c0n1Um/ioQVNhl944SbH5iW3y22LTsx8E7nUeKP0F
veCECZJ1LGoZMFagGoxLFMr939VDhditP6rS7xwZMkj3HEtOPv2m7Xaw6tlCeqgeaihVTP0Bexcr
84ckvNVjJREivR/6xvQ21lcSwn/DvCIU5TEPKTckeD1QELq8cd+qhdBFX8dK32ZJZsxqN9IMtIDI
4wIveeNUQckw64KhctZcADIABm4sPAl5B6RjEVn7r2evZDvV2Dt1ctNoLwbMkDfv2Njrq/P2uyoZ
0C1YNgaZ8zB6gwSX4ycIgAF0Cj8yZjr86+aYlPT1Fl0w4SUhSNkwoAcVKV3pF6H0Vye051TR1f/Z
Mmdyd6iRgCA7JWAO+4XZHBABow/+bDv2wRWNfI1XYORmS00QXKKXcoVgcrB/TijcRSz+WPVYY8FV
wQT4zGBz8Z+PPoA/jff747O6T/JtFRrEGXg/a0NZsvUhQdSW0k6oyzOI9mb0WZQE0vj18o40LCkG
I4ODkPYNjmbxEdM+WgS5cDd3IR87DYkJ2DlULd/JYKWE5ew3eaWf5YNs/AGaa5FnluiIrnfvzhad
w8PlZzIANi/TBwXTz8YbrJBXDgFm+l62fOOGfhyVCJtrLhz4wgpAU5qNELZmiuQ/QSknAMjgx6uP
+4zzgK06Yeb+xYCmGzUtyaKsRshhCS1whC2ACGTA0nzLT/slw/smyqleOO8grjH87/nGv3iFlu/k
5evjh0+OHBL9INt0QL0iHQDc/+MreJuEbYOZArqMqCSMBOMcexZnIXG/M013AXPQ3bEF1T8YQdBA
gIgX34Eg64v1cPWaXG82gZhM5l9TQt4UqwuNU/T4nKIEt57E3tLSxN3NG1VbCrIcZ8slJLGkQ5zj
gIHAZic30HaPQa/++tw4EBcUhpNYQ0PVGXCfCwOBHsQz8vSjurs5Fwtoqdi+xjrzevgcHclcIsvc
U0gXRj+GKkX4LD9zSOnz5pfSSz0TRiKKT8dXH/vReLntrTKKita4/85uhsoiAhMusTZticmpQj0h
0yykdih47yRbhk/mcGoAb0W0yuXwDJ5A+URlFzyDLRpCSmrAZXjsLlimIpV8NMCr1GitIZ43tF/j
wZR3EQgS5AvvPHV6JO8sPjErCVB2TeD+6KV48zWDukWLM1vbjGoGjCLlHD200+wBlfhkYBAmlyWQ
F4UrNajSmy1E3rULergoQmbIIX2o/LnUUxiHr1+N62lHANCczxtq5CDZbQfbodtE0fKC4iEQGGrh
wiHcwiIi+Vjkid/XDzC6at+tfnEzE3YBhyyBSRVCnhDyYuwbcdNIFkepRxcb3kTTCD+LfqhSmPhe
0ovRHQaQ+3F/TLaWcviiGf/EcBcW+hcCpXh0bZwidGXfSBBj8iH0coc/wwbvoTNLqLaGyTCRY2nC
kHVbE6loQYUTC2yDMC0qt+fjnNUenoK4HGf2z+ZxIXAAJTmAPJc1o5EyL07n0/Vs95i3TtKUIXIA
5K+bLegQiN6N5j+bJRiXTBFgn+HK3QijP1cSOYLnAGAcCPsmZHnCl4+6zCkQLHvA0d2+IH1ZmV6c
zwJsfkEQqPMNdJfh2iTeHEbsgAT+upc2Re2BrvbTjv8kfdASlNFzq1g80XhhyV55QGzhhg3ahfbX
xvWC5wAE761xLwU5/L20zyfPhQEtOua1PouzqdmL//MyGuxFO0DBiLSgVOWO+pAtGrRhJmgLUBD8
Kl/gYAPrCOExMiKrS0xX5/dGm2S3fi4vvnDPUOpFnqJC5+R7pdnfdTeuJyLKtcX4ndlUWljLm9tC
rOuWHMuMUwUZYso/Jzxf11zItgsoZXnyRr4y01ysfLFs17ZQMarmd9wQZrpXVXzs3pVHX2Jq6SaC
QOMiNS4O2MwdZmT1nOjf0R5KBbE3Hw4lIw5amffuQ9yW4ginjYzQSjIBcjRSCXSyYc6FDWg0o2zX
lf9+SNhhgrCwfEhnG7FrE9XjVMjVyUPiktGWT/CBMUmRpOE3LjfjoqE/it3ArJ2cmwJF8JPIdSvz
puD4+Bxn5Iz6Kj5En+wx529cEwzA47Urj5nbnopEpcLFBFn3VeuyzCE4AA16wsvo/hYIrMOXJx8H
06GoCgSIqkLwJqacCHGS/f7L/DyGEeCVL+Fk7rAS8ibzPzHFtF4HZcbjJpi3GWB9cllqOC5dStQG
wXmuTDTrf2xcSkUHlMpObRO5QCTqJRFKaJZaSqiBp9AmMMa5ABkCq1gwLb3j715NwcicG1QRvy/o
k5kdP7oNC+sq7kYnKpzYLDBhSGJ6tzFrwvkiV5NdjRYA3uMuouCCIc5RgZONhIlyrs6UeDg/E7XY
TOSjjpaePl8ANWzsXh8FsxHQ3zxuUyWuU7AOKOuXfUk+1nU1SGD7dPtjXRIyLYqRi0vhZW/enKRx
Q8jD6okXdaNs8oGLOmFA8TnHv2g6fYvMD44KYkFp22V/Fnh4O5OsT4Q47H9VGD1qVrk6T5DNOpy9
oMe6M0hK7kl2XmePjewkTSi3BG3ntYKnNJnaeDydZ3yz5N07MDDUAvIS/sS8P4EuCW99oJ9uQoUY
YhVWiDokJtcTLC4AEJiwyxjsD5cc6OTwlCDKspUcyj3BPHzR+rRNmbyFQuphs8sD+1nwzNfTbw0q
+CdUhcA7jHewMW7m8+44AywcTJG6Mya740SrvcN6y1/TrAp7QKYHOjCskoC67h18nHEUKT4IheEw
QRWTe/CLeanaBON4iVhUjAkyDBa98yuwIynluRvO1Tm9tl8Wpy7WH8l1aGa/0RN7ILfysqHeL+kD
kio364FmElF7PIyw9OHtBBQjS2iYss8yucUX54k1AumPT9Y76qRxnjDycb2fE/n0xpNJu6SNlgy/
wcOvAZbWnwcjIOEMtjavAhlEEJKN9+NxAkolA58fGGad3H6AbeJ6FVchnlMmO1h2DBcmZ/LLXWnc
2zKl/0C+uWVElotM3qNNektsCHRhd8XkkACPZBBSkxt5IOeRgWqN/o3Bsh4bGtEbojSu9VvY01h5
cno3RL4Rc7KQP2bC4/gBb9tAEXAUr+jEZii3IZGJVr6sHnv+R3z7ZCe9uU6Dzu2mWDkWnN/C1Jhv
lb3oBt5zxqnXMI/J+rpYTGzET5XzVwSe730uwZMflGQXFyeofRkzwSHp7MTg+Kaf5e9jDl1FlGuq
havhJtoXwW38De+4kdR0qEKVXqwB/3o8INcAMBblvjn8WfWfYYgCUZZ1CpKrPV/1+4+3Ie4nEtQi
Y60N77gSUVCVx3Ciph+HKGuPAcpSI1YeqPnw4e5oY7F2SGZpAJA5vxYGEh0c/mhZUrZhNDXEUcoh
vE4xpAxyRGLAAmBaZHA+AqqYKA9E6X8j0lFjAOJ37Zn//xeJH4EV0rF/IsgJz30RiH1HIcfvGZIl
AhholwTI8pU9j5qzurvvP+pB0yGLqaAZqWk1ma5eTYRJtVh0q08sM5Kw9+KxfFKx21CRA0qInAR+
ULzxOajX00MuTptR0vLbFqUQHv6sEZSzfSYMAqQHQ5dr0NJsmBqYfIN+aXFJLnfOdyX+Bk/VBrNi
dnWh1Jh2GjRoTmYp2Dy5BgbsUS/QV5o9ZiwihiVutsXNokIzZaJPEJ2mL2eMZALJMuuIe4/UMUOD
3YS8uRqsupv7lGD6/oDTmOGP+KGhD/AMlRD8opTMphWRpgECukQnKfTJ5tafXlc/8ofA13iyz6AZ
S1gAl40FbdWS/Fvnbv3muGqUnTQnv0Bk1/v3ofsgtX6G19y/M7q+42xTrW4KVtY9+cRYXy/Qyh/4
KAj+Ebwl3oMxS5GMMh0Jzbb890jJNYkaja+EORE1f3cKjHIOXJ+BcEUqxv5SOYhBVEoBy5DqAv51
Hmw6jyj2xdUd6RTi8EcbxGe9BUMdsm4y1/Ob8jqt65IdYaST6nG3H3f7XCIOC2rm8o2c8l51zPuK
N+QH/OPP5abEOk0lrzA68w+VzOIbP2/5599Vr2WRtfQpBsBUTkFWOTjMkqT9nrXrbe8YrMhemSE7
ZNwh9NQhlI708bvVYv0RUS/IdMcGIgHFhcz2n5xy/Kio/MaGnaXnxcCuUyb98W33tTPCdm/eZ7ZT
BayQEkaFidUsNS6JhlSE6duDbBaCt8LaoPQYD8BrGFJguYnWvE24lgIUhCONfBo+rPhb4SJoBWYM
ND7LTBFl01j9eYuQqMNBrQb9wzVqXRSAexWhzdDufdGZXrfyv8D5u2wPRQwZIj3vsTDSD+1d9WQw
08elPOrW0imf/pN+s/uSZAZiRyO98JtvJO4IUgertYZj4MP5F4hgzkGaJQxYGdncZgORR4neRl9+
d0VlagTvHTrcivMhMdAG3jU+LKcXZCHtbn9UgyI55FJbUMWGEO7Nd8fDBfDPnQqxevbObUSUQ/sM
PlDW+24gwvX1DeVj5xlEGS0HszvDraUswRDRuRoW0aGDI7nl23dYUwzxHPcs/ajMW5BiK1/+AoBR
nP/6nJCEgiQ9imCCZjy0Edhp5pXs3m42OPZCwaZuOLcoGWbKwUA6WgDRftIKqfLPgqe2enOi13hA
+XH4+U0klEYqJI2Au8rVEl8cMfdDThZO37AX5uWIH47TzUj5J7+rSeoJWsOhyHOAKYYRiLF0iLDP
XnSL7/uHe1RRNDLUXm0QX6YJw4JiryEAOkvjTITLZmVG0pixaVJ8covJUjCOFxXTk55SI0F0hBJ8
E66PFjyLSpLFBS4OM3JTow7uZsJWo2FKeEW4/XiCED1NhgITnfz2fCV8uj1sPns+/Szpidmq5+Bi
BMwkUQp+Bj6md8zxt3XEbhHnL5F6LnGWwu7jBkI5imYOkBgBHp8DyDk+rMzuWZ/ZB+pt/9w8fZ2T
KJ9Bbdp3iEc+Ymnb3/ChzofYxNRQ+VucTaThDuQJ7M4P5gmR14LUoRSMnBiU0WXVW7DoSoc7E9JJ
iH5v3nVC3QZjE7P37De+C40/xZv89Gc6aBRbdw8G6J+tMZqZKfbuhcImhAGG+BTuQCSQiDXiBzcK
Pmn/ieW5sFni32RhcdwOptKsCqiDip5zwbfcsJZ9yQdgCfgOcVYqy8FJRhMMSc+xz3XD/cRBtkZT
heTxepLGUDbqoYhgclby5vvk7CkWb2ylGgFcmYA5feFS4OXAyUfnICePPEUpfiY69sIh4OYslGgw
crbs7GgkV+fltH/SYrgDGjMzbxC/PF2Haf3eR8zS3xWKZs5OHcU5ue0zroByKkcv+l96lpogsyZZ
5LusHWj1yr558Dc4NGrkllbr9qIsCejFGiAVGQSDAF3m/Mx8Uyck+AUih5xsDu6zkmJXHInlqTUE
Fx3BjhtbOGSwFhoZCBsm6mB7c1CiRhdUR60NTdGxdEIQl7xG6HWDmkPa/YZdIhOCWgXarBcXc6qF
iDY7D4gpEp8F7Sx0PhR+7udpL36CTgPv2SxKi+bhtZsuUXTAaCCPx9Pqpve1lOaxypm3ko8dDBHw
RbvRxP1wRj7EhK/5un3QrEco8i+5nHSODoHDMIobdssoUf+1mikjHPS4vEmnpeDFZwibPIjluKXX
9Q8LJpF63E5kooAncBjSda8yPTMXIhXjAj9UDPM7xq21MkmHaGv9od+BXpraEj2OaZj5CIPxlGn7
DknRuHC8zQRVVEK2BbQYcZLX9Ek+Ar49K4u4uUZzhVvH/4Y5XDeRfVGj0IdnAai0WHSoRbjhm5Eo
+sBmcegdNPJB+QsIKEXSKIuYanwhxqwjWmXSHYiQbwjYe1MtIa62z4l7NcUzRWqtikDkOtdcgTUJ
T7TOpuhpLVZ/BgDYe8q9nLMIQ8Y+JhPSLBM4qJiDAwVNCFDyESXsPeCc6JHqzmsmtHlflpEzaaal
b4Q14coCijjbhUsi7xx/HioNyVdpCI4Gsm80tA6DXxmLzCsZJ+1nPGXj2TxWHbNN+RQLLmgHcxFX
OZvGrWfef1ZvClIOXhpUIWJvDDtlRN68zJtCspfzJoIbsyC30REwXxHvyGOVcWcipcTHO8sXSpId
URQCGZuINigqUkd+71Cx0J63j8o5U8JCj5AqkJQC1LqKGofg6TEfNYETHmHF/KvDWYMcFqMguJNk
8lRk/u+vBzfPYSDP0XQhtSFRTmA6RpJT4ST2p3Klo/L7WCj7xEko8u9c1qbLWCEbOQtoofQ7nJ0X
pwy/AXxOeg6egCaG/Q1QDv/RWUfQG2/NiHXmGhrBADdzaUbtQe0LbZ2JyAKCA3yE6BZ0hdOGiFbW
WsSAFHc4StitXpCp3LYot2WeGAQOA2yivUT6Wqro5lV4Phf85pfZEPGSWf3T3dUYYDEK9oDdTI1X
DK0bL2d6S5AjwHXfLKgSOf320a29ALdY+CsL6qRNyz2NVEzWkaiA0LyGcWbkMoiDOQe/KdnIJGoT
S43geC5qjyDJPQhKHBRIZPlfFLS8jce85h++QR4RqLJ57Q2G1YeH5NASR64pLGeshrzQwJG1Jc/h
eBqAVjG6jhti2AjrWeZJ5r5SvDV/TUiCw+q5LjCNcW7vh3DF6Y/fjPVwL1Jwm2kWqXNlK7RJFp//
3xUxs/c7kFhxJjWCpf9GFw1iUZNGzJTxHdYG00PS44Ig86QScuWYjAgW097y+0LBYqKQrNd8nVj5
3LNJ/8xoA9bi3dFFlTbHxs9yHyBhHN6kikL9Os3oYc0JdkqrgIUb7PlfgjWqFPo6Q2gP9oOaRxez
qflZ9yacyTQa9JA+CFvFbkBzChQTLR1ccBkqzm4CaoTCJ/guMRzxtFnPCT/j+G4PAyUikDds5kTN
gX/pN7v9iWgIrbTfB5i7c6xueCQy6xvKvnCeiG67H4OUs/oNWZCKnvPy3uhQUBZdUJhcd8iyFOCQ
lK2hmxzU4/DYbkquFWapTb2RZ8/1Z4OcHKGxFslN8vKGRxDoQFJMAyUN2alcmcLxhRJS4uS5m3s+
VJgZembvAdwTp4I64/fUzQ+W/39QeRlmkYgKiLSjhqqZ67e0Mwsp+yD5bZSY+AfrQqyPCjoKQj5+
Q2Dp0/+f7AIzaIemqXP5iK4nMa/WEdIEEOaJwBlagoj44umz6OZP/pyh1Y47N4v48TMHbekLFOjr
EbwVlCHy6sH0D5k+G1wHwMBTs0G8ix6bDc9l/f/hkuDFVi19ixJ1rpdsbULlo9DsgDNh9FhVJmwL
pR2kkjAqKeJHEIUJ4i3jopHYM7i9nrFOAMoTjzep/qYKCmZL45rNOGLFQsxMXgDitXIJ6GfE/GKs
cWiDBTTVWnk6CF5LfZJH1yXGEY5Us/NeY6gAYdeE/eKSv1iqJfEUuK9wAHhCZSZhmVebLwRG6u7q
4hHRfORgY77oO3nbjMYe2dCuvhIAM47rQHKBatiCv6uLc1lDaVhlD1yD/0r4Y6Qg6d/n2bL7wOY4
2v3BoVkjqOdEv7swW+xm02baudIhn4PhoeYpIo0fS8QqiihmgXsBv7xhdW92JST5DVW6a2QONIHk
O/1tFSd4JBl2gVgolJpMBKx37JhEaJERMsADjb3yfqJkgMEtVWbEmrQAC9hSAEJZ8mWkI6p5DsBx
f30nUywW4HrDKSdBYr6gU7m6UXlRN3EUjgsmDDbjPUBVAZ5Md/WUf4Wf36dw5rbiH6jUEaz4wwSU
hbCUO4uAhJddht3PyUBkyY3qSDcgF/pmDhd93i+AyajBEInBuQieMYc6t2D+B+/vvK0eSME3VCmu
Os8PfC1us+dcJPxgoUzvyJEgaT7cQR9WsC2jIce3AMi4yh8mL+TsgXTg0JtyyjcrFmKUs8CGw2GE
sO+LsG5oP8lJnjwn+MBR5v0YCb3c+/KZ8B5tjPUHlUFKk7iLqe1fUtbdRVA+YtAaFyZKZA/HAxJ2
uswtPWgd4u7BtO9QEsOTTged+NH7ScMjqCFXvtcjHbML5Br6MYCvf8k3HWEBMGr5pAfPzMtqq6NN
Z/4MUGSeKWnkA24p5FIizWJ0uozuJm7g0SKpuJZfqwNs/p8WSpGIeOTS5aj++NHbwjVS2UKTujc2
eLl2tjEY6TC/kvs5GFuUpxmzZUX+MKs9LzbR6esfF7U873MqsJ5w54GwD2dgADYalkRJBdvRjUtk
Z9QMomxefPnNkbT2FKcxNw9zQW4z3Dfuw7uVzwHZoa1EWsl1ifWY765/oklVhH7gqqP9xCHsM70f
wW2SDKlINjsTHf0GyJat+xhQGCFGE/QmCGlEJQsaF3SfVGK+Dr/RAtDnhfDue4IdYIFEzDUwo/9h
vF1B08Tgr8Xpq2yk7wgsm1OyR4oU8BHrIjVNONqftH6LCNuTyHcewGChYGay5ORWSMUTLU+9SXXi
YEVMiJxksQCTopXBFRhHAZnGE0CLssggtdLGzo/FkaIrO6cnqedcXOANPprLSUmkI/O3e6BFgfaX
gUu4SyuK7QpyO0pHIrnp4cOSuC+zQkOLPBuZFDQFiwbmogmKhvTtXSP4dhEcBk+LAVFj/8WfhFOa
2gU8OWNpyrYzey3IPhWKfhQwlf3wBrCyOKP5HiF1sPmwVcghGMMYqa79XsMr+OXodCWTDQcsel8J
0TY5wgT6Youx8zlROpzLFOeZswt2WQQwky55MivgcHW+lHMMfAg7/lQspQucm3wP4ASspMDnmCh+
HKrU0Eok9+dc98qk5Zl6jrFx++2hRz+2qMDKLXyU83qyFAUqEl2IZKxdCEjokQNNaM1GOFYhR0AL
+T6gyd0TX4XoCgIAQIrUhhICoNzM5l0CvQRa9bTIPz2S8nvoePQR4YGYzH9BdiNPBeO1DTp427Xr
3Umz1YTHGLXSq/Afu+q0Q/VNHR0SdUt4cuAxf5sfFk5QDDed2ikzrDOkQxeZHAkeN8RwCGHwTavO
FX3W9Dqls8g8r8hYpOnpN5phB/RZ3H0RFHtP35ur/SPhAtHlkAdfs/Vod05JwA5e0yG42M2EQ6QM
DtuwBpbSQ5FKcj9FF0/bm3V2uTQC/npUBwQeYOiqwmo0FfKk3sSg6x5aIzBS+lRwarejIADbx3wN
aG1pbm2H7+V1Tn72VRhY+KOJ07KXwEEkDODJoooM1cLq4olY4mZEMEQ5sn9z0mT+qQrvxD1WUWse
ycuAMiUB+Tgg80M2MaRbMw3bpUS+OdkB/sc+8m24WEXcXp+0JTUgeK49wVUvSIIAVAYlIhIvETK7
hpevx79DkCIROdxNDL9cWe+dqPsQkZtUPqHQJ0DGB6AwLxVcFeKjgKQzk10Eyvs2J3sAFXNNhgl7
2SUF49gRlLgeYppGDIAyUTrppdW7iS6bjEZUsTb+4AUJUaZwAgvb1+mn/HIQPpYwANs1DKq+JgpK
cot96xkp7X3uYNYf02uQnL70AQv+pR0tWdu4/uBsUIqYS7ifE3Fk/fWXZJMatWjmGuP1mmQL/lJz
HT4OzQbooR6Z4UfYdOVP6E0y5nTewBfxmz9vYqJZ8noqOBZM9sSgbu/pKX3Yx9AKpcQb1f+qmHlA
sGXePJIN4jtfGxVtI60nKjXzR3wmB0Wycj54bnvPuyBhZkzh9OW8GwlryoAH/A1Q4g89XhMyxvHD
kyB/dZ/h6UN/MJFeAEdkFPHj3IInn3c3qi+ufgLxVMwveNadPmENOTL1pf5HXDX82C+sHTZ6AeET
vnrVslvirJ2oKxS67FAf650CWwUyuRIrHMiSB6B5XfSQZa9gP3d3/nryc0QK0y9UPe3Du5Vj1OeR
Ctt/3ndeUFI1utnxEvTY/1AiPg6IqKSbcHM8sNm2ozNKKw4n76iR2dRtOuI2kLAK5atBbBKwP9W3
AMX7pyNloOyKi0ettnb4pqwcb9kw/hHgzr2AHoJ3GSx4Vy8RdVUpZq7Y2L1Aeag92lV+KxiwAi0I
5n5QBcISkyZFCJCSwUkgOkV5G6pRP7gYDIuuGLKQUem765eocUZxBL/ZkLXwE31ejnwU8Z+M4hWS
qKd55lZBlInCZQ7w3tuUMV9Aw0Gc/UfSmS2rii1r+ImIEESBW3pBEOzQeWPYomKDNIo+fX1jVexz
TpyqPdeaSjMy88+/cR57djdYp31n2KQRHxjDKqfTZYez6VxWBL/LCKK6btLBI0Awn3jvM/Es8Awj
+Tx6uTpUvHW+RsqxMI5X2ni6RiY5F5rzOax0+4dZFVDNvMcD8QhQtzCz4j7wTBQMNsWBgYlEjnjj
vfyMq2k70bOOXeHFrVRT1jFaILs6RPF0+Izef9cQVHwAAVf2HlQroVoRE4bgG8YZPELcACDpvbEX
k9Ibrlou4nbWWptJuYQobzWBcDthqqZO9kZi2WykkrdpcJYN1bfXuzjNHyInvG5A1rneG9W7oSfz
FUiqAxiuoOrtjrRW2KADoph5gAFqX676NukVequSTMc20ViOoGdcYFgJIo8U5YtBPXcU3fzZVBlK
Usu3kGaNBlhm9y4gBmzP7RcEXLyMu5PhqW4VY7wWDVIqJJeOO+LBMQfCu/oETpNyAV2hghURPNlG
4fjyyrDj9q6mibwcWQg46BMrFjin/Nsn8cKwyl8EvL/Ze71crCIALNInF+06vcxbvEYxEzlBJS6n
pFBQziOKs/hZeNDEX8Ejv1P5ZIQxH3CG6Dtvx5vJl30daj+qfcahAuQnpOrsGBeYh9EWfg/9VHAU
Zi1EQR4n3bqMmCNhqthwUVUK/+ocf/ZoLUjpIGfFR1KozO4D602rEl6Xras5kE0VSThc9t5EYDIk
PHZ4XdJjQdUJfiFMHkguoDPZcwFf9TO0Bpc1+9hNco9Y1CNH0RGEI8Fjf/uNcOjtIbRFeuKAhSiB
hrySVZTwoGWdubHzgd2xbqS+0FiVtn5UG/f+W/Tv1mtazf8inVVZLV5ePQXJ49h/bmseAJf4dTrY
tKOXx2+Shd7GxB2RdANzSIBSh3orbqHWuRdInGQhzOv0FbyBjlD6UzCpITnr+srWGCxWQH/UkBd2
rViCQdOpbZkkuYdZTfoCVWG+8/E2JowMWy2/RG39m59xIvL4c+VcDTCKdl6mOzBXfMETJtyYZr1X
ItljteIEg1Jm4UHRUJy8/oxPTeyVizVOqkAcJPvCK/xmfj38Wq8AW4vR1SsnPtnF/wCoAuOFGNAe
XwHjJdoMFqIwaIHNYU/2gZ6q2T0lXcrvAUGLdV1vVpOqxGoOr4k3uC1/yGsARCLV+o1b7+PlzIEx
4qAAiBhv3ttM3g38M9yWg4Y4HS8ymOxcQzTtH+/FXERiVo3sHE7riDLN33id4HOcVqMGM+H8CNgE
jemANqmatCkU1H7DzGU+0xt+zBBPBj5AJiiwPupCfQtioQrM7s6QCBtUdRA5xc+tznFakInNKpUI
A5snr8CBqY9TBw5Gf2e2qKvPtjsMQn6A+3jUebc8ItS8x4Hf9UrhP+FAPy0hsHUMXOCckuD5gkaq
sisYVk4BESumbx0gTqVva0yzY83N1QRUGPfWzQ4cnH9iIPsay5LBYmDdvfoPXrKUyZzunO+4PDgc
ZEstuEFLP4f3+S/YTGBYLGA8zRTcCRpr87bA7F6N/ew8bBf4iyDFOrBxO/sPQ7wRozTOvQVPDE8A
GMElvE8Lf7h9oOdDyAY+C3WENujmcn+Foh7zc6G54+zMGLmtCU7Nc5br5vCIQZSlzH/TitVeY7Wz
UtgZmtIS7Sa754QWIHm5j6i/Ldx6xxWf8+X/RMbPEzdeVixshhQLX2ailGVzesROoyDBElmMW7Gv
gVEhHRl2Kd89n5UV1eqVEYi9xhwRX33ZyrDGOg7HxL8OLRnpwb8PSrQXthBQbGCVszxSJzKSVCTU
XrkcaFZ5Essa/J4QlhvJlnnDbmCpg9u0gp6IhyyCYmapbKv4Wwop+PqGcN7NiIXTpLHnhsNXQJou
NNk4EFM4cVcPpTHAIiguc+2KWAVC5W1jHaO95bcwLsNHmlzTgAS3fgz7wxYKAcXGvC1J2YWeA4IX
nOf8sdVS5hz+QOgC5GAtCJWh8wGl0JWugCozQZ740fdLnhVYwd29zHp00/V4TJnlLiUS+vys8TM0
AYvyD9UPtFceGi0VqUetqO04WdGEU4N1sXu12EE+fRlBE3pWUgdjmdiKpyOFN/aa0pjMj3/W9836
Tck/YoIZkGgTSYcBhCyw/48giw1rM2RkPkPr+5NmYLmhwJnzGPlO7SBs8D6m7TN+oET8OBhVtpVo
Lyd0lUTaYDH1/plnuKrEv94DTY5eMAGB7FqvQjkBLkNd+lk5jRWrJLAMyfkiV1DsfrnE3uo5fuK9
CfjLWXOBv9VzgLAfmTBkFLaBaPqpbeCMFEusiK74WJWxsmLjaUTSol4hosUDSmW7GL+DBkfgygFg
/jHcQxf4oOq1ZY1dw/3Ii32b3NM5GE8EjOLBTdrMq74/1BxDg8LBW3JP78685xjgZaxp2GMm50Ph
aGwh8HAfc0aTfeWzAXafQQHZl/YXzSWMAP6LGbBU9PH6IebSh8EYJuwH3kttH/M/4FeehG/8M8vs
PLnDcKVAkTw/Ors4u2Lv3AETYeQC2xXBo60jw4VTxjpFLD2eVgIpjFc5dz4g3Tw8MMEg7iDIhHi3
oODBT4KWhPcSkyhsZYtmkfCteMOeSj9s/OHsfOJPR7B6mO2B6Ug55OgAlTBinT+QsPG1YITFA/Y1
ydP6w+iR33o0ImWyZ3D4M6Z3B/j++N7djw+SDUGlvEuaB2IbjAlKUkSMKwBZV3cE3aQ4Kmvu3y3k
XGbZos/ZAzBUWbTX7ByvOgshgVwRcf9AU6iy9gaUQtmyxaHNekw/oPbQbUgqGqTFCO3573Sdwja9
rxODStWhFMGhg9TwLzFT0PEhD7AMb9ILTKsLC+7ar3jmlSt/a/3PJ4/fdHa69amBOQMnQaMFCWQI
beURkhaju4vCmuLu7IsOnzaLjcG67w2mBoatDA6Tp/ukz74tOCoQ1nJ4LnK3DWeN6evT/pr37+Gt
LyPC0Ojd1zp7ZnwCrtGsc4DVLGrcwDqSv+LoUBrpFqxjj9PWEGIbbEHACgibIppzgdIWXWYxvo/M
HXiYW/+9uC9zTkbR7LCLsjWO89bD3eVfevXPqWcYsk1hYDEGjakM4EwcUaSiMWtfTVpktsqLcvb0
koxQYCxfb34775ZIcGLs5RD9SKOWTnYMf4Rn0AbdDSB7IF0nx+LsILa7mzO4USPoGimkq+RC5dj2
/Jg+kGcRY1UQ7+E4O5uvMHjOhUckwUYR7h4G4SUQRgMiSbleX3PMHefLtyPsVsCAhATKrmmE/h8M
0eLsqVB/iEfALAE8UbFw7xkhdzj0Tgq8okQPiEm1fSRniL9ESJPakfYFi7qakK8LVrrdRAUE6bOv
AqKCmwLhRQytwWd0T3JbXmPRwNn33OFH+MMJ7Orou/v+5is0Mgw5iDUxAVaYle8zJ87NpLD+QVqF
YufFWPuNaK+7IB8JYE8yz6Uj2hTWWQrAO03O3VOT4vi4uPmxiJC0sJFYK4ea5lcCg+ba2XVjN0yZ
MNE+4wxkf414xbsQOAqkTwk5GE57CVkRPrK+5gLq3l1qJzFECH3+1LkwrdJNShMAZhtaY2nLBEhk
r0USnDmYC87GBarZExSc8DKf7oP12yAuAffY2WHezJPgSRDvlD3lEsu+9cZfG31zJpQ/+CdpsPIk
57ghTq9zCBMMnpOtd7a5i+YaGTNo0pWyvX/MzjP2M3bjjHLw7yuYNcvj8A2L470jaz0cTIdACd0f
JChjCawgMtY5gXeCIsKG2tlmWzG0/A2zNYqwiP5LVpx7Z/Wi3tAaTc7Wx7v7CJVoJG188uEQUrbC
q/8Ar3y5kDCwyzFfhKttMKlWxpLHf8WbywkVQKI3CdeE4gGmlXHAeRe6aHG20rsDlr+Il6AEEYm3
rZwZj8LHdLQFV5o1YoCxyVg7tFa6fvBesjrjB0X2gogAHItaffaJyxaq8g6K1yNaZE18E6alDvDq
ChGn7OjAfyswO2cwn3EMwL5yiXbhyd0cOisurQWkMNyhNXTYWXAf/UPDwrh1wVQrItl3V9xx/kHj
pOkAvGm24V8jKncMHLgLSLFwkLKV4cPHio0zrN71DyVwLBIdLg3RcNg7Ox1sb4Y3OVgT4ieG5tPL
3peMWbyvbHFZVLYu6VbQSaXkmm7pQlgh8DqPZ4/jTLYCWMKZgLBi/czLGeR2/3DF2voWPWDVGymx
UMh6QC+QIH7d2m4Z9QSDA3Ij38va8Ge0CNJQE2bCMgaM3znx2oGlCnQCexg9fiJ1NnxlehbGkvEi
pXOzoX4Rf5fUY9ESi0XFnqef7mo4eme49sASP/IGUT5uR+4apiOFDdOT68VTHUOIAbY/ly4PlARm
sS68/Zu1zc9MWvsWS8HbE2cQUAGSk4fDgWnRDM4RCXkl5ziHBGpDn2PwdxzD+2Sn6U6pUcSIMKch
XRaQH1mfkrPn7COSFqpM4RGdLXbC8WfHU2gCf3La973XP9+yVU9MOSxPQ8456GBmAIcsSB5hhgVc
ABGNMg/6HUtsR39Mvk34xlaxZ7/m30SDDTFgrXg1t2j31mzNXcZupuqze4QU35iZwo5hy2nKEbGt
zL3ML+nxgMOY9gs+gKj6RxLS+CQ/kzq65/pxj3kbwEYxzPE3nMg/a21ZasmDMrCSAUqFCBawWCJ6
kBR511l7AG+Zl0lcWBlWO8KbDyEN1xGE2pzyYz9LvIfFKNl1sxI/JjyS+OfScmBWQmQGUzaTF4Vq
L1vj4x1xao6Z0gV17bEfKFi1x1g7O1ime715tcCikrctGU2P0MAR8PcpmzLn3JcPCGGBuSIsIVgz
I0Abh1iwyzmIzPj0nCB/NRPdnNLs8GorbsP+u17/PAe4v4bVtUZRCjNqzUAffndq+MaXHct2C5OF
d0RvBr1QAfuitbY+48/cWJ6Djy9yosscNcd9iQM2YV3/AgpxOAGFR2XGNXtPWT2bevZewPELdVRE
jN3oEGxBBjfsE5vWBBd5poMMtzVHlKCz0CgHhFTv60DjHOFBdFGp8MofLstiW78skbEFWRVhMamF
IPi/E2gk4vtndg7iXwwbB1wI20PQNbBynszTI4bi4ogT58WO+rusJTJcYMXB5ZFt8CaUN3yqEuTF
0YEeb0cyCmgkDEgkgMkslf6FKxgjI/nuhJE8LM3BqLSJGMGql1WyC/LwFW7fuEoS4ah48ky3huRH
wTx3tBHvc7Rxnk6zzl0o0z9iSyaX5MMdwssG13s0Df9yQPEwZB2BxxK7Cy2BTumpiK45c5jSRphf
jL/zq/NDlM0nUj37RxSr/1pCwhrVsBPPFI6+Ja17IVT5PzWrxwMEy9AlCQLFqxMzfGZi3FwUHlrJ
pubBTb4OrSUiCtke4gj2YvK/+MPlxcfLOciXEMPYje3hMLMkJdDtRqzkecEJwqLmZs1+ZOnOXzgY
NPRjXGY+UnrzO6K6NvzeXkZJiDCBtaTZ2fobBsaEFCCvsvHzjlpuClxcfxPWMxWzD36qce1o4wER
4bYIwIE+8kuWyWNE4CL3ivnIIqK0I7TjDBMVe/39by9PhtEbzTmbxc/hzcg1dAjcPAnrZHo2LisO
8Um7zKfN/zHbgXAIwHfDYh5zSA/5MsibKSOPeZm229eSKKECIpFQYxKHFPdSzcQwxhO0cnLgljr8
VCRwsOJg85GZHJDvBLHrMa8YoNlPNHPSyyYEEhAr/Jnjr3785wlys5asnPlfEfzBbg9k5nzoxtIE
gCzsh/CYAK0x03rbSwIMpwCuLsEe/IcG3/vy84+5DCQ1ZfCDXMqF2PL8B8MT25hZQ1LaJYRLg7tp
OzuFl2nnvud60HNIZWftfziJ9HESPvnKP/eB1TRCWBtxrJPzpwBRnXz7XArYDGrishwPB+4zbqcN
ghSACkQdaDz9r8UaCsoe7Djz0MPE4erJI0EebxKYeuiIiDpZYufgv0DavWqlR49RjlU90j38RX4i
h5brrGF3WK7zUFmQxMayigCs9M3KrhcsP/6SQQIDcSzKUHbhhCj00BuP/QdgN0FOTOr5joLdP4g9
aHt44oS9z+2l4h2g11sQhnxh6DVgWQe0vN0eEIjaHw5imdL+ANM9Q8uuHb7xWveGnpB3thBfhqkM
FvnDwXy1Od1F3I+72Ra7Ky/LG/8jemMR3E787dm/hiQa0ghjVOviskpkikbKqGBzP6c/e3k4fBxu
FEISnTUy5oRoMzSs8lWRtkMWIG/KSfF+ZO052uoMQca7bJu98s/ce8M7oXiPvTEvNMw+7hkIBbhB
j0auz8G2YP0y6wWFyfHK2ZVigcuMAala8Ntgx4Ufc4kx0Qgxs34iJMgRqlDNOdLTQZt8jIURz4dc
KdXHlZd9Qm6YOq70IsezXUpwHqyDZpIOyl8OIKjyaAjD8BPiDnN7pvln7cqOVTR0q3NCWqh1IFs7
2KEmG3OVMbKp9uIE+/DP/CxuCvPhAnyDsSi3YXrBepIhD7qCR+9uFgOQ5nmx68UpmXsX2iMU0Kz6
QBL9QrZqzcSUzRiza2nDzy5n//C94U+zHNiHMCRKGANcsgFY9eqWjJUJF6sNMTp7RB0MR1Cd7LUj
GxypOhEm2Z3X1/uymHzwrGB/NiP/V0caP6qIE/4G3419ZUSCTGe4EiQBNb6UMHd45keXYdTrmU1r
P2iZGNGfI112+D35c/RUnPzqQkHE2qj5BoQbqLUw+dn87KqwB4rLKuU+kUHmSrcP04Jhg0L9JqbM
psfXC6KenN7cQI3Zc/p0SKi6wALgYD7fKO2tN9nArN04i+HvcgzsLyhGkAJ35v0Py1I6lB/yJKwy
kaZtBeXjTIeJw457fvDg94V5dIU1hDEVHfSLEYwZEIJ1NMRhuAYpg0UiLElOG7dd/6N5Q36ZYSVh
kZLllxAx9jD8IBiyuRX/wUiDe5QK2I/Kj0PQ1wRylZwsKJnrX454smiqCGng3qM4ss8vE/6MBDed
js5saKD71glNNZWGJ+1n/7FWnfUps+c0n7BkGRHXYvKsUQCIxIDBgpFfSwBfSzrwcKolLcUBxpzz
oM0RGgqDpJpUBpaYl3hsLOTkuRuIx8wh5AmKMuZstjidNoiKf6DLVHWAAFRUxE3CQT0wzpas3If+
xnCuzDmkWLKSpr/6Cu+dH/qC6LrxcYP5YY7973+0JmpBxEacPtrFfm/8a7N+IlJrlrU2u4BXrh+N
XQ3HV9Y8BAhBN1FtGUkYsqw1icefnnlFIsFgrY76ItrkzHGmwvDsRtXQGZLf59ygu+vrTWODp5HF
wu4J9ewx5zFv0nL6GfdPrwTEEPf216TEkB4gL2f/q4yr+KvYFOEBJjYndT+m5f7O65GMVOGMrIKd
rBAEceVZDdczwSEp8KXSAmh9wnFz4J3xc7/TV/AKjNmpUDTbGSXLoR1zyac3GacelGoI8Oz1uciU
DtWvCxGhi7clnWZ/Wx8Kgoj4YF5FT8dNFrFfzO58TqBe80Bb8xiVsO/M9GmDthCfAGS6umL+jQQC
lTGjZbmHOcRCPWD3xvHPxlU3rAN5KyTYZgL3eLm0FLv75Ftbl6urhGOAApogGmumqfnPwSVBpW0t
g3ty9u81o0zP7o7v4xbnTGhpXs6D/5nJMIccSHR/pX3CExZG1RJzHRpDdAcmWvYTcY8kVHypwPCe
XmjVoeH8feCuPITuEKkZAiqFW6c4fV8DLrFXNISfNHcl/L6btMIjS1C6BD0AZIb/S6fH6NRbKa4M
zeEMNolrqcJGGAx8jUOG0/q96XNniPdYMMM6q5veeNtz3mIoEQQ+9Wy+VsSB9zE3K5w1hN9tzonA
j4toYhQkuNzR3XDxqC1Bty+2VwIcroLzU60E4tecBFhMg0RPf00Bd9ixE+uZdK74MqSNPsapqFmG
yL621eX3Z2G0onHDpVlDFW0Bdq/zYtkLRDnXsMIodoPks7sn/RNpUi5B73YKoAiDvFxobBRI7qoi
LDeLPfZoEf4y3HjDnmErFTO52gcl8Gdsz9WVqNmSrQu5FFNt2Do0ndYBt73l5fCespql97U6Tyff
EKFRYACn//7Y/HL6UyTEYuX9JwfSxgEcte4sDDJkNVzq+B0mgLscp4h7zj5PGQMSv1/RfLyKcEbb
8GQlewU/YyOdauGcbL5pvm6mvXGf+g4kA0jCswhPBdMtk+QGdFwbQZy7oCfG1dd/jRRb5gRnj4Up
COuOnpmV4fi+f7rnYEiDp5k35h3m0hIgcyDaUeHetL2iGSOY3K5wm2hN0UGdE+F4BePGJWJ0CtcZ
60M5o13mOYWmQ+QSco5pjh8fMU6dq+LPwogr1H/NyvYdvgm+3U8ZIh5SYWhLfQTnY8EA2ViEJUhr
RE1ESU7brIwYnjQ6P5oBnuyKlvd0QGzAtpwzAh1Yf4SNBiiwi/ETuUDEhAGuyqkgDjAx4Pt/x0VK
YEeXv4aSAMyDJo8900pZoWtEt3P1MEMPCacEQlD/sQm4QvA5mckBinGRen09ZMlvgb8LTFKwEe+8
virjdECrE2ji4RZ+qS1MxerfWY/2wX45Je31BCprf0K7g3w5PrRQZdktswZwiSVkKQA8yPXEnNBv
dwWORGEvZS5zl8QqAoEKgg1IN+On8O6i73HK8WDFqHEWZPctUiSUYBPs4f3vDOWcexBklx60Hc2u
ULCJIrsV3BekffF1rC8YMALGGntbYr/n5cTzEVe/IF/iaX05hd7Th9mP3gBXEjOzkQITQJXlooE1
1Ky2hHcTQLUgm+PAiagB6y0eoXxyJfb+HNBsnVi4p5V9+try6TJn8GP5hpM/KjXGTxPVbo5s+Ad2
1wuhwTgYvOlR3xDieGOCQ9RBzBoHKFWPEbKaAqh3ifMFsCSAKD4psMKuKNixnBtOa5qu3WXGjcKn
kQyqwz9bFPjikEht3LJAZ9l5WkNsemKdjSsdISbggLCwjsTlaIPLckiwYUsoN5G67gk6155zC9GV
jLAc7PyCUu6JGUv1JKmqXYY44lHMTIBAW56pXjkSpDcewwXuvdw/IZ2lLctnt4jMa9p3zoFRmUGc
dlVXHa8VdMrq6ufcmOb7H/NEFBJ68dzF7YgOnHBqUfGQP3vS/gMJunNFQ4ywOMTp3AbxbrP+Wo1p
9Mbw6IrpGwY5I5WnsWjmBEq+DPpIMvvOC7N7NOpv7Pp7VyIpqmOzQCw6IlOW12QzhQcLwVbw2gG1
UDMS8kXa8qLy8v01PdMFmEp2c16JvNhk0hDiC2YuAfbmxLlMeADA7wYEEoikvQsYhX3BNB545V4K
5971xf5QZXUOUzS4qTbHZChrd7gShz9ARmYgqwKt2+zZgEM+strSPrMkPyLT/NImpZR5eqCvN+R+
B3n2YSzTCGI4k3hCaWbK+e2pER4UKwfdoFcuJFeJXiT6YLrUTuCcSTSiEJZSUXxIaST1HqC7L15M
XLXzcR4JgsqhA0LkKRQQCz/Etf36lwlWfbxX8UYW3kywYYb2ZUHUhCuPzzBXERMBfRhe9sOqIGcj
eKHTxAgReRJck+C9S2DWKD5rEVjyyB2DyhHFG1MF4talebtjDqE7FUwCbOHYCIJ7mpL5WXYjjJ2g
yOA9HbdCG6jRhjYYgWCaDgsw5xx4uYWLKhRTJwoztkmgDvSHxghOlwK1Ax1xAvpIeBkjBBFovC4E
8OGI4PTPQgxyPaGdGI4wWqkggxh0rQF7/CIoWL8oricyQH/+UTc7IMfsaXWzYyO0o2RhcMKCxZIG
sSGNQRhB6oA8mBiaPUhQcBEkeOeF9waDLqe07MxnewJFeCdyfDaZDooVnIe/h2ME37HuKj5UV+hG
1o2QoC6+xefthfQiUoTN/MjBC+au0Sm7T469z54ADHGx2FwMx+rsk7Nu419DjbIN577QHIU28Bp3
zgf4sUkLm4qNPWWR4Pt5YbVRcupy2z+oBQwnGw+J+dFhFgyWKlKhKmZf5TIS4S38clGRBUwxYqlI
vuPNU6dUQJzFU5pLmtTtgl2AY/A1AVXh66PI2gsugQg8UX1cC6rwHFcsNVbQsAbBYypi3kiCwRMi
UQAfUfuOX4ebU0Zs06EG8k5aQResWQyzQPK/815I06GwsiYvEAvtKUMpcPwQjixnvMVR0WfPNRdL
iLeNSReaa/eHCkSxWmsgBN4fSoQa687pA+/2HqrR66SmH3K72LAjrATaWYlcAkKdg4rgcskfTD7s
GN8imbpkWIQ7fAUKJ6UPkFOZdkmDoZqdZxLjjuhjEM7iB/AiGvGzvfGus6nsAQdcTo3LkfgZ09WN
4dTvAF3p1MXBjsbRkTBqYQKGL89O38QhiALeT2qy+S5LVOZk087x9UKgRou0yCFsICByZL7b5gOL
SbCBaFJmRDnPWwCSDx6lJerlbt7S2HiwwhMZ3/9zUmBQb7IdY54Yt+kHz6s/JthMcaD4CpoM8D6w
APjYPR7g41MvMCB6zKi8mCWDew4X+bZilfzCeV3ZGXaDkIuY3HLFwbUzkt7uFr18yb8scxi2QKIw
WgBLjbCArQ+dQjP1p4Pv7kNzHgBvsoMneQ2kCBzC6cuWHb010upsA6I811i3wIsSAX/XxWoi5FTc
A339M+Xsr95pOO7z8n59WOFg8dxaPgmXGo43FgmPaT8P8KOHKPzsTUEDGPPzkqxYM6+CHi/v33PG
ufs+Vkc8fBd3CAWyg579TruvuNVRiKxZe5L4s/1ywVKCxShycCkgK3ovRin8t9ktvdcaLgoYw8rR
5UGWGO17PTK4lNxE6tE2F7YyF8beWEf2CvsR8sc5zufPuaqY/ZNid4s7N9Tm7R0w/RjpAyAbcbct
iJE4icwhrQL2v+MPU8w2h6YSMtQVB9ik8EUJd9xYBldeePGmw107wfVEjhCJTxrC1fFGT4qNma8l
qJh8jgofuiVWu6P+Qg3R6au+LnwLLJkNqMsvrEfVtBrafSgTGLxNB7QScyyCoeckONqyUofKLAXB
fQ187/D2IRRHZPA+lh5JO+8FTi2QZo4Dhtv0DjlAOt2mn4lKIPqkmZ7OwTsCmp9C/6RLx8RYxvGs
clj9VjeIUx87X+sYCbdQt9ug6ls615cO1SdTIdA5c3hKIBbkM2n+iJAu1BysERT9Fsk/Ls3px0dL
43SncyyCAsUOgI03pU1sK+EYT6TJ0+lIcZc5CQoBMzZ2dGOU6fF6Tq4RWgxEUOMfKAOfIakTlZXc
lS9s9oiPfIU9CgvOroKKJo1Egtkt6GVftmD21cekHuID/kUgyaBwDMdfHxMKLjMHGw9ngQvHxaby
DON/4ZpQ9hq7HtrvtXF4AyDQnMcbfEcO96SDCNbCiz7jIG43C/bFTrUTgj+gHCzFI/prktguk282
3FUe1KK3p+IgzaHy9oa7b7ZhKSH5krvhCFBCkUkFmz3bcElxXsHOmd4nt0CiQJGwq/d7vpI13ueA
1TCxd+ea55w8YDBFwUMBIrFFT8N6b/IcCZfjywGJgc3GLreOd853Np2wrrjxAFBr+qHZK9NZuvva
+DHWJuDEEM6vAPncxY6YFEoshZnWFtNIq/bJ1ZpX7uYPA2kfu+3H8eYxKWOzmuPexfWohX/uADn6
2wY4LG22QAPeuG25/NKcFpAITS6QvoLuwtVpYVOorjJW3Nu2g62HpihW8eERYiRjvZkyrf/xyBN0
d5+82UextIkQxy90Dt9y9AdD9TH/gmmILZQW5EkZQ5gOxa0drAXieUveyRCbbX8gWs8Jb56EtQkL
c6BogSHw/2Hp6wyOYmMD9omfBw+HAVBxDelbs+7YpKoLFiEYjU2gHCjgnCXg2xBO1gs8sARxKRvw
caFSQ99vzPdJxIM8F52BYSVVm5cTNPrpNguYynBTbqkg99SgMyKGrJ/k8CE4ILiKnBkEZ0HYgSy+
bVEeKP+SquU/OR04mIouhMoawza2n0tU1ry5ObUI4xZHOgDYjbUZk5gCOGwQtgd0A9aNmm3+mBpB
y8HmlMsfWchFImESjCJga7Aixby9WjKLi/4BZz2spBLK/g2ISnVhKQ1SmOITUkf+LWxK7zXr7TY7
PMYZ9DeiC3KktU7Dzau1Cd/paw5yl/U7lvQ0dXB0UBEhlE1UGyUf1tpKjYXEACvzBzocVtisoOm5
souHWqq1y93+7dBqr3jaUdSMmLAx1hwC1dxXCh5TyQ26BRplxtN/s231YhxmIW8P/WZR+keSAmiw
GpZGh9ZOUOIqQOboSfBsh9AkRSSMef3Fy4aF6v6WZfDVgWXIXgT4ZFfCInGD0E4Nq0CCAbSlkPiv
2dnZcvyanTknqWahMe0AFDnV8Z8rTO0zmL+cG9uviw+9Wti8JwUqsfsIMRXWmVgFsjl9ODzCjAHl
Akc1V9g8wTIVnW+fbf0dH3nFFdfQ08asGcaljYQDChgPHZu8NJ8VE2GGufiICYsvX3iCOCF0bdyE
kP1gdeTMNNa0+DeUiV8bISdsUKb2qRE1zjVef90twmLACDR/wp99x5DqyMshKAGmTNJUfMah2zub
VQRQ3nS8oqV3xtGOBd3xg14pz5jNc3ZLxImrGf0dqK+2LiPKEZQeIiw52aklIMOWkt7x4NQE1Hw1
0c8XcwBRlyu5FmEvjuwJMkUhftl7wakCnvBdGcK+OBO38oUu4O5W8BAGrI0b6/pHsHnE4N6xiaeN
4RP/wh8qZG368KGu3TB2on6x8QnwcWR2dtW1hp8O/KIvSrstjMiCdSF/gl/En0ZQWy/KiS7ow9xP
VI0i5wPjaDxa6vkvOjNfIQ5DSYFyhsNCBGyGqAsYTTuiazXEeGgFEcRx+BMAzk6LUsbBJAR0VzQh
kLscLRI0TKE8UFyMH/gX1nXGc8nYDU7/QO7/Y+MutvVMC6EaMnwiT/AC6Nss/X84Oxagx6yDs9sC
1JXrj4vIiBHOIhGk8JTREVN5zhP0INXiFrUZ+1kM+aE+/Ox2x4Lq6WNsg+7PZ488fbrVQuHMyiEp
GoRYYAzIEdjuqoV8lEaGMESiJ99srAVcqDG0E3ZNSETY6KMhOW7AC4U3h12x71Jtndy94xeGCAwJ
NpaLAeXv2OJ/prsqngq63WxsI97gnwChkZNEiolE4nGHh23hl8jzp2/Yl9ErkUTqUXTYnsJnt8Wj
2wlqRMT15CEV4+ecT5IHHRne6H8vwdnF8+LSYd2Y4EbvcpeGIVOMjxkjV0ebA/DiLMRVorUXAkdo
G2iotIRxBJxRuKkX3rHGFJADSGPgIw0+BqfhhvH+AJk/PGAWdytiKocMSIM1K3ufAob1EaZawq7p
hQ6s5voZ1tRweJ5gZg+cN6QycTYKdEhKekw3x830ESnToUMc4Z2ci3YH9mSV0fXvAilxyPGec2oK
usEtZbnWX5MsWjBhCV9Jnrv5hwMa9CSugnwvmBXXKRpyhzaYi7cnAsohqWg3jN803n+s00OiGnbw
GsFlGSjYE6Oy2cxK54uZDo/TAJYdnE/InBjHDC0+YANQBZNOSd4hRub1cZDdoyoT66Sere80dEQr
TiuBf+pTXi7QXkhq4JdYGWKzRE8DWzngavkvdDyNVydC/WokhUQQL3JwjTOD46TvsDGKsLa6Ls4O
Rhj16g5wi3c0WwxBqcTuJgIBEIGG+9qua/o0PIbWIs9GZsjwQKsClFPYpjFbQWDZ47yAVUy5U8Xx
Rn0i8PvI0LKr2ESCzFxjItApwp0jbpBYw31dKUW9ROQC6BhcM7GnED0RYzQ3m4L1dzuiOn7sOE2p
jT2zT2mPPj5gWr3GAmRCNoC7xks/6k/365poq0Jxiomzx77+g7lqnhJnwqMFEzBAvMhKOTlH3fq5
a/g0HnzZ+6gJiLInE0n3+x5mNp54wy9eDssdeLEAoUUV3JqpAokJE1ZeavJqC2b+fLyBWSp5TJs+
nN4a/KFEpQucx4O88aXtZURNcmD1QkcXfFvUdQzvVEyebJ5a3k7NZLGlYaeZNAvQBnaunJVcKrtL
n1xw0MFQAlwApg/rAAHu2OB+ErblqzuopRZy+L0R9a34sifg2cLQEkC4omEBPN/EC7xMcKvgiptc
M58gZPOTURIA26HTL2AOHQs7I6SNfNXoEiUxegS/ezufrJg5gFI5SLXKUVbtIKtyrkmj62I4ZZQk
UPS1F+pjQUtEDQBRyYJPdgtl9s5ArJKnbS+MavYHZ3Thc8F3fwJxiBKjZJwoFsPnASqTIweyV0G3
u4+/qzdH6pA4d82mWmOGxMcFhhfctZKHNYDY/Y/SK5TcrwlCtqweCfCSxfWYXlWG8EKF+aKQK9FN
eHR4AMt8bPxAOxy0dEwCYaOPhWcW9xEzIJ3WGZm0B64I9xH012tPqcoqT32yt7iKNQZFB98Pyp3G
1xNFHTEkMQmiNYcJcDX3ut3tRM0SLzzAb87qqfSxQHj7Rx45t1zAeLzQjKyxBeGto28TZNm1Efyc
jO8dCYI6KSagTryVRfTe5QtorVZMBkxnHQQrgW384TXDvBOtyBt+Ist29gAbV/a44GZyx3jAmg6c
NevOo+pz1FIrS/MA9XXyiOg2OS9RWmhjGIzi+idd1E8Go2vUJag3zguIziyOmAO+qPVlfG2LWGyA
cfElhKyF6wE3Sna70YBl122EzAwNNywWNkkaeOF3USN7MiaIxYZp5zI3IrFrsRUZZCrrPXybEnYK
bBfqgDQQIOQH5i7G9Jfd7IovJzYSl/hn9xaGe+fmUPImH+gNny+aYe91HQnOhIatx8Akxr5jh1PO
K25oomtko1y2BeOFM1gNZBsHXpto9CkEEahFUTku55vguvq5qpcjLxfu2GA7NojmK62nH/YXFduL
IRpwyDEvcHWMDuPets8apP3+x9F5LauqZWH4iahSAcFbJYMgoBhuKMMSMCOC4en3N3f16dOn91lB
cYYx/vGHsS4KzXeiEJwAGSupYdnk9vk5WX0TYBqzHyDq5lOdde5l/96iRnvNtVXBNMFpCRtQKIAm
dXzZfwloQGcHo43VdQdMFwoxBN+p5r83Aq3HrA9NvS/BasJGjnpuCpbJhzXZncP+WF9L4cmovRzN
3zvMj0KkMf+N/1Cfrn6eBl5DFuFYn+Kq8gNb20vOtyAQjwSdmb7k6U4KiFJrNXgnAz7HC9v3TKOs
Tw7Hk3lmPpOHOvZ7vQme4Hbzt4MpleAUBvwKjzQYenV4Wb8zwD2++xoO8SAhQ4bQxAwz+8NgsqK1
AqECBbN7CaWcRQkuIHcQC+Ny4JVNKQx+TBMFW2EQg5XP3sd7NXkfrwmf+cu4dHSyJZ492OELCREI
E210nxOsweKQouOCCUXyU4zRofZVGIWw0HT7mmAjQwUcSW/iFoRJ6dX0IT5dNpQk0IyA9iq/hGPA
bWWjVsE4JRHZZcPZb4lZoHmmi0MHPaZM1oxvPJwKBlbHW5ads6+t2vDCrHawkecFc6bD40a5z/UF
jaJdCgr7CUqePL4RcvqCMzRaQ0lYiNGaWPs36/uhhBQOZUOeW887ufoCH9AHyAfEHA5xgHEHussN
l0jC3U3c4lh6frmQIOkKl0ntcERjuR1aNF0Ce8GqAxP+AbhGa47YjONHemUdD8kR+M3U9Am/rU7p
UXEJhvuzrKg3WtJ9T0Yv1Axk0XCuz1Eejua1sIgUFgK9SeXIxAgp3m0muETLTEoxeWL72oiJjA5M
Hz8T5p5FqrkVzmkh3gP8kzDfsB9H1SZrj/zqbvr66y17TBH6e91mD/I1hPIsABdKWnTh+l0F27cE
QkEKB0/muiGmFapkLeZSJ0MkfT1PzNBf1g2PmYbAGIxhm4UCQ1AdH/gxaNogUi21dbODNsnJJBu4
v109MeDFXRUWnS7KA9Z/SGAUTnhDhKgwImAr0uW1W8XOoFZYXwL36JYgbBwxJQX8uXAyCHvubyzI
FeK64Tdnw1gjmoCf+CfNC6M3FmAb1FEBhGOYzLGrzmRQDjhi+GreYRi+iOzQ+sYJ+pc8w7n0ILtc
ubCskCP9HH2NVxkI9xvykFu2sFGQbLBLCS2c1FlzPNd4R5MDCaoOAKsdRtADON7O4Y/xG69x0hwH
HjvPzb13QowB6XtVjKm71dodBuOVPyDqAz9Rj8CTL2l6rxlMPw/HPBfvwja5InKFh8FeQ07AyJ0d
KE/as6NoxptxCQLmUVqEmPhf5j+YHOtPig1/19jtBjx9sKi9AvowmRDdfABHeP5zrxeyjcYXLD5+
CC/FLFSsGCzj+LTYqeagnCgwhTRjeHI46WASDThWeS2Fn2cRhESGyjQ39Dnuc1/sfikbCKFQIPxy
KTMcEdPV85RpCdkH2jwbi7dRWi2bJoTNVju/CLvEVeNRe1zBwVGhcwRs8NMX80rkx0ecMb0R8h3G
pOGAtjgo3QrZE7CH9faUWI9PiplPoaJCJeigQtbmwdckIMMHwhrs1SeDEMYi04mPCbokBQCOVrGn
rRwuvzQm9m2hh2wJsFBCVRfaLBMCwTbr8P4FimRZsBIvVFgk0opNAKOEPSHxnyI8bz/W4WE36Tk9
UUOKso0hMWN7foMlJukMm2cDyBknUtCYo4MUS7ECKOLf/lsHc6hRn2yK/bFbFKtuUW5Gxts7QChi
QaMSI/UMaiWqVIiyG1G+3OEhkenOpm1BQmuyOzgdRB+LcXZ2nf+nNUH9omZjChTW8KM4OnmW8JoZ
lHSMVzA2tkonlyeakIeqnrKH7iYaZOz2PGlKDKq86czrrIUYjVMotwgc2r1CuSExZnLBu5Czlckp
LJNHeJ+pCz5Um8AtC+geuoJFIw680gfoQWeqUk0JX9+rsRZwyYeWEMCfx2E/rXdMdHB6o3aEcZ4n
Yqr9S/Vpc2RZv4zjkAcPV/BCpfXl3ChnN0EDseJ+JKHKU3Y5MynS5WKhIkUx2n3Gwc1vkNk12Al9
uQwhINjU4rRIE3nRM4qZbN/3b/hCvKhUwOKsM44zUNelaI9Io1i+xkswn5SziCkFlgjCm0Rdi0Yd
4JAWTGcDy+M7TorfjWZpXMgnd2g/58wprCLSJ2RxrHSbo+prfjdt+IQV4wkXm5N7DeE/P1zSVzyk
/bBZXDYJrCRLhsmHTwlUvwayZ7fXYxLxFAxvPn/FqueXXtpfHKlf1TH0Imoo3unqhRFcoGSj8Zmm
QvzWAfzNy0QhOY3QkBivYAPVIM0opd4bq6bz+IhFQ0DcYqjz2acQKiclVvi8BHYv0KzCGAGGeB7n
UyJT0t8KjXTQ7Z9QS4LfGr4w1DX6debw9QFam7mUmdV9pr/tzYOqM9aiR3DNBpC+f2M07xQSOOvQ
BTTl5LbissIy5mfSCYpx6S0U3BVgd0cIuHAwbAJGtu7sZETYYP0H/iHJ51MgCdhulHS7hoVx9V9r
FYJvk/VXn5nkkF8TwElAb/v0CwrP1hRCh40O6DETM/s7w+O39SNbsbBqH0rWmLEccTUmwgxECWcC
gqsI2AUmgPYeU1YL3st3qcIHUKbQrR1CGNfYj5aQlLWgoHV64V8hlpwoRSv/FbwCOLvC1xiH2/F1
i02rPn3HMSgESChAtsklxuPU9prV2CcBsgpZfN/oeaV7d36zIQNa90kpdg3ldrID5f1/UHLYehAu
Vm+VUksh94bfADeDYGw+btx+QwKvifTYLpbA4a7NeA9V9YP08pYcL1SSoGnCF18aX4iyaGy+x6Us
j4fAqydIJGgqsFiAjs46fHs6HhI4gelT3Ch6/I4G/4p2PMhJ/7tmORPOyx5H3plM3NxrKaLUrm4b
3I2Ay/qO9GzSF+NNo9lS6Z94U5KDv7G5eUC8703rWCWTRaS2/8FAvKNHHSKhUjHKlSJaBQtkmLoA
DwNjX1oPDig+6g1Kr1nfGTGqfXNWEStprHgnVl/ImKn3CKhHU9ROv1T0u3u2k2CxjcD/Lyluqg8I
mtwXi8J/Rj8f1IsHHPUovzmnyTzAE4thLTpqAsEQHNe26shLsCy4Cc4Ln0rCXzz0pa7+9kQOiE45
Q1ytj/chthe8JBGsg45wANyAUyp/rCwa/PUU/HhedLXCBE5MdI0XWjGu8nZx9h/MjX8cc00+6UO2
MQdTGO3JY45egIKhbzyiPoYCDAs+0QAWL712XVmaYlRoUbEopPpwuUwZZxP6OiezN+A3A4c6Cmcy
MCPCRlwwRNyE7NBfuYn+1y74MkgeCEgxPlENMqoImDOJrqNpu0SYVjDWFKoy4HuGJH4fB77+ji8t
07MIMnrOWhxiO97uOdSsHIM9dA1Mw+3HBrrMZDVafbOWTBa4LYyMjeFfhT6EG4UNBKVxwuxf9Aa/
XQlRRQaCghVOYmnKP17ubq3wUfbMJxJG7IvrrSipqAagiCjCWlYg/4U+zjDHXZCuJhTu7h7sekKO
b9+nj5wQortFHGvrQCpo6aidvBs+JYLwLx4HOQHsTv7X1mfo6HnPeSY0sb/xbpQyw0yUTFmQ5sfp
fQ3510ZhfgJWgcNVHmEyEfwGhvY0VMH6gvwZFMv+DFUS8bVfUruPqMnXLcHryHVoKjujj1npD34o
pSfEBshY8IsgF3F4bd428Us3NuaQpcFIAmB+KqOrsLD8nCF799W7eP4yPTqXJwIryBbTwYYC2Wcn
sC1IPvQu5Fno0Bo0ausRapxMJYhwrIQwNBoaWnxtAJeML8MKBAzWf5fmF4SLp1FSdGMX6WONerVF
YfnmLKp2PZsNDudnSP3KHqHG5aCmissw+Zt+7UvQHqmwynm+KXHfL8wWzCWlpPwYeNc4F+gHc9pX
TKDxaQYCxi0fSFaIdW/UsM2WvNMeRSc1M7BbicESF4uFDUUEeNbn2GcXLh+r+3fcXk0tlTDI47N3
hmGzvC2uJJyyHKE3nSe5agt+Ckj07vSw3kvpAGCUkmA+uVuE2/5BROrx3Da0Wl/oH72YkQ19iB53
tKsXuwV3E+2buZIpHf8KljKdJbfAAzkDHxJ6cNoKzvHeZDX0hEksUQJ/pTSRl0Jz027vW+yQKd0c
Kr03aFy3vkzfy5NdE/8HvxuGKT8PVFtyKazYqdDwmuXIFSIOtAx+SUckqlaVjTMSFUJEO0IPzlZQ
nXvycMu5SEt4qExxRzQjUAt06xXDZAGQIWyXjypn9D0gVgbBQMUvBc8gDA93H0gqN1ap6t9S4VDj
DXDiPm/1KRuHCxrVFP0VCYi38f3tInV22uzD7rhxG3A6Mn/Db5QfUWJerWI4zlh23oRfCCEw7LPL
rJyhjgGS+U4uqxwGLWmjo1SN+sKAkQsVilGe8OAvqsGHxBxN/J3DaGDSivJg0XcwiFaAByk6ksOI
6lhIfT7Tc3pD6aIaLANRjNzQrGmcO+RZ4obN+1mei7QZCi9wo8W0BwUcdkK6p9sokcC1aDv7GIT7
VGA8dQ4D7G3tbkrxzv/h6h4x+wOa42P9jNsc56YxW1CCqyhIk6eDCgZybDOUInZOAMYEIhN0pPI/
KeklDj6ZB/Vi5j6ccrzH2CcxcWHORcsEluCTZ3bftPYLp6j/h9dUP96TK0P2rB6Ke3+E7ybGQdaN
7Ys3k0j/HX55CuNvCcm02d5myPqQmAnqp/VszEqfQCot56O90GzxtMuJ3Be5usg6VHKgH5P+06Rw
EoT3hvNzV1JQML028QlAtl6nQ4p5DO5hVSwwYhNpKdDSGZITXsLGUGeDBKBhJr8Z6pycvsiGQGTF
3V9nb6ja7yVNDXXGG78pI0OzIyRCiA+AIBzW33+jF90j/BLogjUK/RcVFpmzl9UnGm60QElO08ff
YNkQHUDktlgObKmUD+Nkiujfdtnn4R/a3W0BOkHUxJmpDGi5X8xhOCMwFhp1hOJ0SAyboKkgRmTe
lCdv5yHweybwtRA75WFvB/+kQ871GSsArubT64upb6CSLyXkwJwFcOfOkARvwLytcwXmJS9pMVxK
LnhfOpqrrmCIbsVM4hNiFcdhyW4fq39nhBuRIH8KORaYE1tMmf4QBH5ccReL8TPkhik6ORSYVPsf
INIpiWzm3UJriHQGGR47iPB6vMHvrCieWPJK39MrcoAenT30WTMHwQtgFGxUq93cbfbrb/lxiim5
YUhd5x0H1K5gnga8Ht6zGqyOqMBYsrhvpmKwTyQ3WxrhQjmn470i+DjmHt7h/BzOvc8YkTWXKkZn
LWHr3LLxm568560IhIxG42daUxVVf9w6O/7tKdXhDnzoTF/+mRx11NnwridUS1cYNwyb0wEMnECh
idCCDjjjGfXRyXPszxobon1tvjrrHEO8xyJ1QE3a4T0MP4b6tKJJTvt+PmMgSdIMoymfWhe7Gmbg
bCNUoJsC/R/WkEjhZFMfTpRF7gn7TA6k/u6GmEGgu6JeEuY56LE9zeqAg13Gw/rbbM5GjzeQW7eo
iUmb4hRLzxT5+DnC9KB664zRso/SGAk2v3GSI/n6uvzrEYzL+Lr51WZf85TSe+HqkFq/nY7r8Dkm
bYILaMdL5KW9wxP7BTQH32oROgCUIe/fgA3UtKw5MtiCk+5WeMx/rCr77enCLoTGgbdQ5EtWP31x
xvQAhyi2uSA5KEm01ZjFO1+0mRSmew2E6BmdW8IOjKq3/dJ7rTQG7wHoLjcilyGYSAd4AKUedzfG
bUG1zBfXo2hznrMuUn2S8GA9x72/wu9b4C2w2CtNvLIAO6XjxbmEaOAuTBwek3J7g4h/Y/jHRBCg
U0xEK2bonAfQ8eCiQfI6u8P0WU6+UbnsuNnRFyLAoDJkp43V1mC3CJYvVRZyQVqkTtyGD6oXL9+d
I7ojHAYVZMKlCBmq0iuMgbykSmHoWAR9W2eeBEEOYxKQgi3kPzxur+4lJBDV76WjKYOhCXQoOAbU
Nctm+d31IGXJZoNwkG99TW9UjQshhWqodI8Kkgmy0QBhvFFWuyNyWMvsSyP7scFvmh4UADELPe/q
3ReB4fQDQgJpD+HC7e/1h7ALL547WK/UGF+KGqdkSCcYRj/Mv1TvRWIu2SOOenzPP4J74TGvYnDd
h8/Nre71V4CIaJxem+4vu4bsRbLnKSEu4qojWq4bI2fO2Ej/r/C3l1OXcBxaWkxw71xDU7g+xS0S
+KkI+5UcmZ0TPfG9wgsVThyylKkyZ+XSr1fRewetdse8m4ahgZ7XauMenr7489HMkezqPWeyEBhD
vOPCOy0ed/LQ35685xQHqPut3uLi6RsIOr0PDrNDexjTGV+z7394UJnsiu2DZwz1JdHtghuYYpFw
ubAMhJelHqv730qUjx9/CP128Vlu8umLdU9pjVcRVwVevjO9pvJF3RH8IgLk5VUd4lkOy87q3If7
fpO8Sx0xBgPokeE7PKKfFca7A/uykqMruSv8duJfVeZNI9g64GteSZKPhTwYPz3sBgGr6/TrNBTg
wOAkR5NNHzXASx7HDeong33aufREH5TdJxfSVaS8ec+vNRhkcCFjCrACV/l3UICNQyfD64bLAuYR
ED1CVJvQ2QTgpyAZyweOMpCusojghfV2fKg6lYdAskUqWA+xDpLQo0JPz+WU42pD5lGK+nnXkqqH
sksFHH/0zOX+5yM1KCGhQwt0T4lAC4/CnenlwVrD5KQa27Ip/43+sOcDmkKoj2Rcnr+9oqYJv0NT
AO6Q1rfFh8Uas4CQXIH/3BYMii3aTh/mM4hyb0++Z0Ic8WRNVsuSOSTQFcUKztpy/AJmGXmv5Ozy
3bwOvpWGnYAoqzFxNd48LS1Q3f5amjdQkP4PPWLOBmbFHEDTZ8yYe+i/EgLqB3gxBk+vjZ7jJe4/
cOiawzedCfYbBclzMhCS6jcjpS+ix9YhAy2GUYEjExwnqieMCye9AG9qBpBK/AgGsRgFca/i2QIq
LJC3yx9jKuCfp6fg2Pf5GzqwRHHr4KlS2iCazeqLwAYn5wcqqP4fjoEuHokgcyefJHUX+eIUqGxJ
5pc3xA3mKUQWlgoyBXco968RDMoJhzVYPDRHZCvSXHZ78YgHcLGvDFpB0sW0lfQ8ptA8QAgbBths
99cDe0Z9CeHEuENIvcW3zQvZIcAhskkfYXn2Ea7wfqwx/QS1TmXVgAQTMNzD3KiJ+hB8Jjlx2ELw
i4KZG9HYlLZgGk+Fwbaw7UfQAnPgCWB8E4b7eNLItpAyiqexFEJkRrx08FBpHIjCgjMJ0PadSKu3
yDAWi6eK7jpUF7gzoUiNUPwbq0pMen8Gk1oHq0anxippeg7liPHQTrJO85Pbo1WvrG4JMDIl2AQn
q8sGey7KHKRN1tUpNt14L0j0H1fC6uge3lzQS19JygXBsOA0EIEID4B7h0WWKCsrQ1kq/tbec15Y
uR8oRCW0GOmj39gJrSvutPZRn6wF7noyvyy6O06zcEph12C5zCiKFxbQDZ63uHHi5kdE901IQVTs
YRZt/A0JqQuJKBbsNj645aE0H5sbbg0qLhjNFuDKqnC3oAmTQFAG6MzHF+I+CEwCxy6d9+GENT6h
lvz9E548aQ03wYbr64OxcUbSQCz7hFkjGCRzrT+T55fJpAo+yMX642bVj6G0KSs4ACHCccFahB7t
Sodv8txrQ+fOPJjxKz15cJ4zA4kxoGEVwsOKIFSyCYhVcbE6Nb5LXB5mp+nvIAWU9s0ORzS/N4e3
AlFsefLFFkffAoGARWn/qGRPmxNgQ+uAQgQFZ0HQT38Hdd4TTq1j/tIRxcy1NV5t4HJfXkOGnqig
4Y/5AxQmaJmmkLBHGhuwM67JhwkrtjmzFwK7LRaqGMnqwJWcvJmc9jaD5IFrFKUhPk9fHNI7hnHn
EH2rdQeuFyyknsXFHVfub1Ki+mmNDuWUVbm40mGuDxNI5HcDrkoOAzu7ZpSIrOpLgaw52q5mLnPb
y67PGPvBWCaoslGfARMTY+S/nE6fNWg9XSOFHrogsjLgt1Fpch8cK1/1v4tn2rmM/rxi+1oNFwx7
EcOvuMqxH6BRp2m2xeovttqeoTzfl2N7yYgV3jNUdVivgQipEEMcIaftLBVuOx8xwwIwXsXU9k9y
+y4o+CqUhW949ite3+PprgCxubILzWAOT7/WYOxAQMq8ricFpQB5KT/3fpQQ9c+HHugXQXJ9Ileo
8D0mgeB80v4X1PwbnYtylA5DplqwVQW7Hput3aaldJVQkZyQa7Nt/lTnN38Fo4iCYY9bL5DQ02WO
wIyUMU/31y4PPQHUkUtq3ceZQN00GAk09np2ocxGN7Rj2p9PtLVf+e0PR8lH9EBUNQVUD4Vdz3M2
IDznPOn9aYwnH4jKchdG42GPc0L6SCH6bS6BOA9AdsfS7ouqBY/7wwuEP1+MHGiwB/o/UKjafxqU
CsbFLbbn8HTImR8i+VkJ/yd6CywecYKbXXazPcWljr9bn+BbOBDAKPir4KcoY8HBSOkwDAchYwoc
VktDY0khROEVMi6xqNrvUykcugKnxYJhVgGLSWTZdM4lknaP9Zftf3JH+x5NmeRwLobQHfAdHlm6
faeBAWC8oD0/EPWFuTQGlAodHNMqHVSEj9c6ezTBXGMcmUK8A8rSgPbivILBL6wCR+SdVRQ0G6oJ
s/KenJFo0/DexZ0SOBnJXrUhEMDVIma+DIXwsXT0GQSYqCIooVpgyskH3zsqk7P3o6iG5Wv35++3
2XI1NMQqgS4PtteEpwt/4WRf+xNJgMhBF71SmUxXOEmYewLbGFCtLMb1Ccuamtsro92FQQTJUps7
EsHO2RThgNf/c85/AI4IrjI+5EftXDXBvcmHqL8hs3SzG1rgKwVbgyvpkJeWM++gTCR8w+6AGnNv
REjZy1HDE46tYinfM+CRyTWWma63WW0KwymwR9GdXqj3wKiwOj4TwoyCMa2nd49QWoEtctzQCBGq
8woE/qJzz1Zml5YTBk6aL1LEJELkiOo1RlF7FDBjQ3gRXOaxYj5cQFEMnudngUPC8IGG2kE1ODus
MzAF1K+TCpsEuAOo4SjG8Ve9h53LXFz5Uif+H8vhqEoeKyYobCN8YAw6SltLz1c8enCbOerTIiu2
TLkZURcOnttfqsoSAflnlWPO04Z5BqWFGXa95TVzSEA+gfVPAoXMc2IlYAdc+B2/RV1t7tscCrGn
8YE0C42jS7ixjvxydZKMERCphh7FqoHp+QgqUxkxsh93Op16DjQ5yyWzEdN3s4W6ffep5L+4WYOB
MUe82sV99mKjIQiGS44J1cX4XHDYTaXaoHvkmMrBmYiyhAFG0QcbCNCL/GZ4uA5XBHKwZIAHLn4o
5VKfP5akkjVYIllvKkf0AOOPx6yQeS7mZ0JrDZ/WL1EbPM3Ltt330l9yW2I71jygSre0xlDWkSK4
2KKfFxL2uQx+mfiK0kWwsvuY6eIAQN4JShk6LHp+p5pxV5DdDA+RcbCQyMshCcs/Yjon6qZmBAgI
CpS7l0lchrSKsFjznhk0URvnXkLdcpW8JNTidJbQy1fjmz88oLkuDVKjIGoWNpGFcHPYk5BRHNkH
aSEQjhpU+xo9ZCYmylR1CXOPE4lQwwY0ElITiuvWKIkPftrqDvCmGTOaOGN/14yHbCCbqGmn+iOh
ftXiXDnC61z2e4sTLB1c0Tjkr9tyNkIapeKW2BBIIQ41bf5ZfyKVsQ1UEPNHfAdtoUnHIoxBsESy
kVPAdaIwBDuY0JbsSVx2r7vLSmBRspVRbzKwvQXSGFCicACxGf0JLZ9ZhdfwNaf552qzGZBB5StY
WM2i8hleoFi/+oMQRB3vDfgcuRitC9IL8hQlAefbQTPXzD41XTH+oCXnvK09omnQJHOKf7heTjZ/
bEorgCYwKWA/kvw2vRgPAVEj7UQXejXBnSABAA7QDH3R+FyowpRMaIwk0nw0tA1PDzCW9HFsNBjQ
wwTj5sclmk3znhS7wVdk+IImVIRLpv37pMcmmBbWh67KyuEKgR1YKI5ruvQKR7kttIP/SjEqQlDk
t8dy1z5QDsG7d9JBCRGUPyUG8d1ekAv16XBBzXNnUutA9z6DflBs0f1T1ZBUawBLwV+irQhe2X0m
9HRf50meLyNwtDcPjAKRzUNb/SQsGQXipEUhTn/klX8C2nRF7QBdDaE53SMgC7fv03ysQM272j1/
xyVGfnZxNWl2VM3WQdhyk41b8xhrq7kYKg5OlVszVOsH77j+ujdqFC17UdqVswesWm1coD3oMrrT
coFGjy70scDNCSXCwwZygbeL5ELAHUDJ7uEBiRUeLR4TjYv/FrRWYRQEjeVM98fc3VI5K+WVvNIB
FzFNoz8Vn700Ey68ghH8mLwoof57VgKIiodxn4twFwiA3sDzCeggMCWHpfOdVAmsqyeceaKljRL3
DlOERJUIM4CL4L9jmpdPBhss2cxMOOJgskbGDnocen/yCTisfxC9NKcgJHTWxH2/8nTMhScyIyou
xld62itMyrgk/rrx7kJKJSPUlP06wLfyLBPgV8Mrh4KRKNReunGbDbI7CXdfr2NI3o5vaLu3GkUl
kpVWDAsZb/eNKqO0Zy4dQ2ZQU8r1ljc9Gn+piCnmkNmq49fqSyvhgDa7o8OIyh5A7psUOxYq+lnV
+EUqlZUjAeiaMkQKBkO0GLSDBxbqqW8Nv8b1bhTkExI0+QlGkBJeBmwmAqAYe/0Qu8lj/oKoM+Dj
bSYdGeq6VYCr4U/WtwC8ay6MuZaS+GZRL0xxbqFDHhFuoYm/F5CZF036+1PAyQo4oL1llbY7bQ66
d95hAwZuCNaM+oSXK7B/4lyg74Jv85LYG+wQRhkQokYGX5OPhGYYuS68wcHd4OuBm5j6903APjSE
wtcHDiULcBByVklzPN3pjg+lzXjBL1ZN+ozLzwQK9gXrL/7CQ509TKYvNQFyGGUsxnm98ZOoFKhC
DwEmMiCSqTOBXpgI8IcMuJkPMFw5nBhJUpQzc90juL8SHcdGTHIUF5/sdzxlw/lgTTkzot3Q7Dbo
fCBiEh5/GU46BnYis87A2+KW0IZQddRke8kZvUkg+/fpHaolHrAhvATr647PM1p8DEmG6ISGMfc9
NIiEqYmy1HfYBES44qOyvKfEkUU1mpUmKg65rwRsrtP27eY+6kjKLtXWrR497ucIfQVO9m3aCzlT
OfL4nDAi5upb8Nau62rdY0Ue7ij1j1jHE8mLazJqja9fueRHor+vItigUelL03cwXOXpxR+s69Uv
RiYRD6LeGlxWS0hFjWTAeWo9oi+Jj7I7rkY9qEw9PpNR1o/RV7mkl2KrCNGWoLTOG6TSgh7OuGSX
bOBIsbQZbc50jGk5ZfpO4ByYEGjJYCpjAgbPFPpcvvhFEsrBB/gRPuZs89a5+ydBeFMSRHEJo57X
X/8PM8oDs13lfzgM2aAlqpX1wK1XyppBvquG5wXZufM8KOZkyEevEAMhMKy7D582OcX6viRNu/oj
lTjFNMy9EuF8OvbWINybRnz667NXbFQUpGWiPczh+oOU/OYU3sunNV1ekKyo5miKDBWBIPCUm8+4
QmsKElj/257fd4chkiqCNZgrD3dnIuqUEIqYp64YomsBbF8ODfBQ3IsXg4CPv5z3ZzhCB2zPFyQ9
uvoDGwHRl+7zfvfX7L3DrTN5LYpktFI8fVdHt5jZGXukl0jQ/p4xVBnv+dcl9fy9gp9DVC/mw/MW
IWwvIEeH+Iv3sonkI4KrTWfLzHgkD4Ok5dOTj9998adt8Fzy5XU/GiyxPZ9DlCpmYvENfH16jkqs
ZcttSy5OmYCv4duFyOYSAl171CTEWougXWqo6+wV3mLoUakEE2y41/fDlJzFCGJfpnkYWNgXr4ZT
N1qQ6GvJiw4/llOsriEUr35BRctZh9e0xba2YaHc0xFWx7pVTZvFC9zkETezQfBe6mG30li4XaZE
N1/EjWjzEY6XvLkFuPq8WrwYOiQEb74oAfkhecg6iple+vfot0BsgzY6+fgnYUKCYrSx7n+jhGIN
Tz0ulWXO9usF3fTkfnkknzWAOBqvBzMmoQJ64NyB704IlGjKERUKo/ybXc2RAzNGb2cIizQX7u/0
BXVpA9PD8uDUzFoLsxQMPTCQkFy2nXkJR+ZndzsKlw+XaECWDcPmqZrihYrxzcUjr3R7wr0AxzBB
SDwdrknuwcXBQ++xgxw8HZHe0C3pd8JaAB6bYkkWKxOQmNA/f2AzQOqBmZUJqnS32w6M9eiIR+ce
sSudCunQLk/Fa5j1oujuoVvXHBaO1UYIZ/Kwv1IQiGL2szzFfVfyhziOvI1f9ppqkHDeYbPVIY6D
i0N3Dp9TRJNw3dHVU0tdox+R9Nz+MciaL0W0KPvT/J7Q3UBkj17WKKLrwQEJbXDwCpW4CpXjx4L3
va3oZPLJi81XJJz8OOAAz0AZIlCTafPXyGI5fZIud4VY/mQyE92A1FteXH1k4DrrtgyR0oex6lZ5
onNQPmLGur6SQoeN5PULqn0PXR7GZ8dvpDhfdGTV4jpDcQb2O0CFWWbPcBgVczzqoKqnWkQTBN07
jy8LNdMxErglAydGYsbdNwy5/aojJy+KnscWHkUDw2+t4aG6aJZECJK49dvgvpLkTDC5z5VEjd/7
1v3uyr+7T5F4W3Srj3slb7iPEytQmJYONsgr4uERit7/K6qM1RXWp6f1dftYPOO7z818IyQvjyjr
V4I00VIqQ0Yu/1ruZsitmFxgHumjzolJGU3asD6eU6Eo151+mnu/FC9i5x2pM0BPCi/Z/FpkU1PS
+8BY5YbhGqUFXnbaDEFfUIeK1wX8f2a96e2vpGa8iBTPGKOCGaBnFX4i8OAXQeaS81thfAtXvTK0
9LbvH5iDoDNewoegOIBMWc05EjixsMqeDcN3cALJxwEY0jhVXPwxH7vzHGmkg9F1MEhvWYdingA2
/AUZn/ODiLKZn+efqZi+qyCQ637K/PLrD1cPr0k/qI0YHTAG4HNkIrAb+hjeTakL8Ypb1ztKHD4r
nby2O+LKPLn71bZdDnY/D/UYnmZcIFb+V5rXVAuuR4r23g5qUNxPNBEWBoV6Va0vYkYQzojASAOz
ZMjR7M/zx2Kwv5jKRoM6q1rSGk883WFN3Bk93g8D/wQ3H5c9zlTGC+8lJKUqk7CPqOC8MqGKH4aD
/g/TDVjH+PJS+/XTB6ugXsr8bIwdnHNaUjL81rc51rt0LjvIG6N9zVGtUhosWmpsOBVH+LSm9c4a
KESUohf4BEWs4x5/xksKExz4FPlWeIGhlNAijhQ8bywC/Tzm/oH2H2R/G4+tYFWfcIp74goNg2VG
uyenn6i0YUkQGvB1MHwuAH75nkCPC/ojjNuQQjP79N8eUzVIUEILqjI6/oDiXKdqUlq9RAlR0sHz
64idyW3IN3MCenoEXvKFYHMN9huYhwi7r3AqZEPEWHu9BCoHU9/pUSbR++OeTe45RshwMif0JSQZ
nRAaKvFp1suYxwWQ2xAsFCgMz0+8BeT1dXk3BxyE8COzs5/H19KiRL2Nxko8xDZudkq/Rxxlo8dU
Iv6F9OdY9a9e39eifIPbTtCzS7LxrJd1Jc3wDmWz8lT/Gcizz8n/b5iB2QPdarOFVyjcuSE/MKe7
ZjBs8Cs/gvnVGRBslTT4rz0pKd7OdafNXmsdYi7/ZXDYYOeN8w+Abb64rfDEC89LGDif2XkHIL2S
/doDD/q7Lmt8K7HPptzhyCmQFfPGrtv/9wM0gXJ+cz8Ouij69BMPXjHJa9xyV4BFr54rfjsnQ3DP
rplyhBeGV9DXA9bnIPvMBhCV2SDHatsXyTAOX1qL2Zfu1ZQWOB5DV6mMKmq9H4+Yg+oH8Fcnt7k2
5hhvskFcQFCUDBg+jV8tT0EFxXGEZQE+EOa02r6PChS0uDg+V7+9WJouPdplfD6q4Np0vo/JgM5U
2JgX22s2nIHZQbE+IyR5x4SHLx7LE7n20qZwX7SaYS/T4yee7sWyti8pHd7uPcmG5u8NZlzFA+Cd
i6XgPPYQvEDGOWj13AFAFCZNp+CcdTu4WASMlZaGube+VVca7WGV6F43P2/b7Of2MLBXV8+onFMx
Bl1Qx1D/edd7oEDJV9dSkC84Vo8/mn4dCdgv6O8HCT0Zcq01AMqSaSqb278fm4xv0VJWjE/A9oLh
PAxfjbDjbkKRSk1AupM/mCuuFmL/FVdBFfyNiDVo/uRlHX+CH26/pwOS/TlvFJ67DzcTHgqI74ER
NGKT5ihHlxlp4mkRw0KeAadgUAFx7yzYndDI+Ib34mLdN4LVCVOlzviu4bFhwseAiq2bqTAhGJPX
mVyNWbAtqHUFc1aMDga6SI/lTxiol6XB7D1Hxc7XYDi/euzP6XOqTwfTbyJHnwhMN2l7YlahbMjm
qjOMzNcgNzje7MrF7wCBfM+HvHm4zbSYfsmPyJnvVE5BxD10wQVkoUSZ/Vz9+PlH0nktq25sUfSL
qBKI+KqAco7wQhG2yEEECfT1Hn1c5etr++xNkFrda801QzrZ0k+PElg47iw+23I886G8+TJAbnrF
+gInNhD+76bbzOLHBrjfh63i0MgKKxdCyTgQ2W6ZfZiEdpMyoJ4DhkttQei14rCDtLlUIVMqqFYA
V5ZjTKxXGT8v+Q+bWsMfQ/yU4nH2iyDJsWK7pL+rK4RO3XYFBzviqxVjHAUKmI2rlMssu9OKAodr
c3Bp5o95w6GCcmuwRPGzzx8D5ZUfqzMM1HN+reqKVcnHSlaLV/QVoaRiB++wWup7lyVURw56Fw/E
lDnQzF0tu3K65NFjGJENydJL679X1KX1moeIEvHgPsqX/w5H2z7UK+ZqHHghwKyUvy3CFPdrHn4N
UhFSC17kjrU3XongOsPNyZGret4CJRX8+2wxFPLVnEWbjeaYoy14ipmWzZn5+mB1sGfQk2BMhXDk
ou6rjkRTgpm4DCV8h3HccyESPoxmDcsEA2l/tHt7cnVB+8TN4EPdAkhPj3RWnCP44e9gmN12Pb65
hrveJRiRVo0RGqYAo6siBAMeiWUlChEa5ddFEYQPAq22DMF+tsYXZZHe/dMCh/YMHc0hmuoqptIn
uttb9oCRxp0o6u2AiSRTUcagYdtXARpA5sadckVrwvIH/mBmvRdcI74BcAsEiBu1I60YkAboyKRH
eVyn/CELC3G7VFAwXxhEr8oJ94Uq5JjAfOH7vcTmNUq593BGPG7oBTrUriPraXoE3f5yrq78T8Jx
/lzjQnnkAB/ah4FSlscxzGPld9WhVO0HBq/1tH+kFuVSLPbskKqaGwfP4BZheZhwFQac8ePluJIT
xqVt0c8ftJwfF9wgYtdeMX9Y3yghGET0SxZA64At8EpcMMyNc8IW9yztZzZ1PpQca8KRIsCU+2Y4
wQ3zlh1SJATt+p+2eFZeFr1SptaA40NTSANNCeyinVnfdhyfOzaMWfKLUazdNO7lxxPwdJ9qYUT1
+L+9EiQREN8eKVw7IMzR7jWd9xHX0E23KgAjfyIWPP+AROEwP/zhzwpDgxb49Ad4xO/Csj38Ub6d
/kCHwKVABPi8Y8CUrC1U3N9oonGpmTUwMTFj31Bqcq+7xYFX3k19fDEjHLf+Vps24Gl/QKRl9f3x
EucAcr1dPTFTUsYFLjbdcvRHfziC/E1fdAPoReuozP6IVznAuPwokz883UjXetFEQuCjCWcwWM7G
SovRzIwwwIeyx1gRuiTqGDy5dw1BS4DJC0zgQMfg6TMNAPHmpmCP8VHl3xzhzhG5N7a9BI1Ax0Rn
hTIRd5ejOn/Ci8PkkwONjLt/8xpEJWdoI5Q0nQplcLx+Mj8h3HzzZpWTCoPtEeuayAtKNEyQ/6Sz
hkSU8QT8SIKg5IK6BKvL0VTpESgLmovlAOcmc9m/CakkF5Wp0SBjmjv4QwkA3snwFr+1jeygh2YB
rCEKXjJ0aG98g5GF3FVk1UNoTPh8ww6Clwk1nyFjD/ICjoAKtsv1yGqg7HPxoIomHX++PMpcEq7P
8R8JZrQ+AYYwe4PBxeWiaW/EtAdXMyhvy8GVlnrokgn9Y5sVl5tbMKN6GKrC3e6qIiim0F/2a4Il
uSkgfMB+mBuf8N8GrO0LpJCG4ERoqFhQTA67IRybyfq8oO+Z0j401SmWPamsXfAIHj8XWsW8p8He
SqHweHh4ozd85isdPTruTHUOG3dxdn45daDfS6/zNxoGNt6fOAJGW3k7VB+UkNjVc1h8KvJfDlCc
97i0MGV4bwlsoSQC+wqRc/pvNtcvR7Inl2zQrcFEOB/Gn6IuZuYoocGsJkUv5lxvChJnhUnb1B+B
1LzymTtZIPoDWOdR20KYC2EaMWgqpxitwnxD+XMhc0MqZ/Y0Hkfv8hrQ0M/lBDsBGHBU/uwKl5BT
zmnwY4AlAbA0s/olgveIibOoYCUPKM2gX7P38XkD9ewWncsGJOfnHrLPBrUJMCLnPdRsOe0tECxA
cmd/X4p94FtI1dvt7xqPPHlv6h/MGbUTw9U5q6gLH/anEEMrt04bjqFzwN1hB2gjZhv9Bbx0soDL
SzJYgOmBy5O0daaAeSTDkFMBIuUeh6UejnQJfyMdFnM3budIYZ+abT8x4IjblZT6bSReavtMBx4F
Avf3vpYTrC9orqZ03p1z96m3O57WdVey3cD29EVirLxDIjzNzvkpXC3rNfWBuD1TwhbO2cCgeoiu
f9MQappkIeIpobV35XhJSTvbyTsIvMUYLyi0f5sfVfArZywNs5Lya96Ud6+/HS5nPGA8eP+M08wx
YzrY3hjfEmyEKfWvhOWajcJzdfYfwcnig43CvX8HL5mkB++Ef+qL1z3CNz+G2NW0GsroEFYTKUIX
6+uKiJybiFbAHxGU8hgw0fRE8OM4lpNp1rfEHlv0zDq7QgUJqVc51gf+KZe20GqzDxUCi+yLHpHZ
k67SopLMEHA47ZkYU9vS4i2ahZzUP2ghh3yaMGQtL/khvsAAbN07VjloXy/GZNnpnLD4AS/J/qaJ
5S5aI++3QDyD8+5s8YU1OFk2ZJbwEXZEwUAnzFkfjy2dMMKF9/YbvERqevbafkrwzeAKfnnBsq2F
47z5xbPtq9oX1wCWLaAqJ+Jsd/jjzJiSrX2Oh1gzVWc8XJ0vkJv2SPEojhBaI5pAM4EaY58MC7Bv
tA2X5RVHj2E2c2SXrdlCMc9lfIbEGzfpA3r/JB874w1CzITYOeuRQaKRBHZyDHEC+AP3pfltASoo
qIAa2OopwiFMoRxVB8EejCUZUKI/i74hgSUOgn50iW82yv/NquA5RUoBmTDiTnewCgzGfdjAcRG6
Hf/p9DfZwVG7Vl0gK87HHpI11c5HOPBhTiEhbak3jcG3HsfIXYrrRg7PhZy8F/zqcTOBjxhNnLs9
Sj52j7jfZsnx71/cNodiH52SdzHhHnltNkO1BlFCPBMcW4jbW5++ZgzFR0YiUSG2Dc7rZyJxxQlG
dpDDWtf46lAGTJzB39hGKE2yZIWly+bgvqJzhsBsUr6qUkKBn5+VubEhxNAjxM2H8wSagM1bAaag
3gLZbD3RXPdcliaFl9gcqVytzuzMI8iKZKx8qtR9cjfHEWYIYA0HCyr0nPhbs3OeyVD/eFfvTGIz
0ecmzuSQ+y4ehxS5lnV2wxOMY0CMMScAiMf1q5qU9/UpPAar7TX9Yo6xD7FmRfl8zJFFJ/3tMX+U
kNECZhoi56LxgBszVNIW+Gl4i2r+98hQvhAHhah2YD+txuVBQsW0d2p/NhcCVGbp2nRxtMnhsVb+
z+ZRM5lgwcx+ehQqvRBv9ngUwBxh6A7J+g8VKAjda92FWIPMb+QCd96UZKO3T4AF3DZyFggubAMO
1zcaGBHJqv8fVsAQDosj3IyFry7O+IIWebKhnppYkWSwjMAL4Ew+rMecO+d9N9fsErTeNOQ+G12w
J+WM64vAEP+Me3Ix7tBzuLJaY9XY5wGK6COUwHv77IlkdGSeASgKruQ3atN6/va44qzBJ/OFAXxO
OO8WXaPlvOci3QHcEJ48bnQf5wEM0ePcEguAPE6HzWr9dB/hafu1gK4gdU80E76CeVBg7A49mADf
gL24CzqiFYFRVvG5ILwqlkOqws8Gp2B5AZG7OrkP6/53rJVvQWI75SeEdxiPHFEmja8xQ6QIsoGS
nx24epeA5mRsXm14Gafk/jfx346Ay6DxiELnUXIkfOwflgHV9cdB8EMpfcypWeEVXtJDOoLCLLMV
35NR9Mhf1oCtGdxCg2QKb1LHldHDVWu5Wh6r3nwY9TjvetGLemK6JP0DwCNdwVe4F0Bb3rNktxig
cOJxX2HUz/DYfnnH5VWfpTDxOWhxcQeHZHqJsg3L8WnSHIR6ILoiNWc646FzpyBNr5shMY/Uw9l3
C8cQVgZxOwoTaHcFzveLUX0PlgCGbOStyiOFZpzOagorFBAmOKYS9glTLGi/gfhAvuTTne5jvrb9
3Hypac4FXTIv5t+1KXOgGdO+ASOWkT3ePsSz8/cNZy7E0O8Cj3L38FPaRRd1MVoEtb/g+YWWwibd
S9ki+zt2NAzP4tt2lcECHUYI2sG0WwNYVE7A+Lc4HaF+ZxLMz41v5ogVjtwdg6gDeZ0SNpvU8ycO
SXilyPe6BScTUzEaCdGwbY/xNaPLvmct3kKXUC4OKTAkxy316WaWNlt5AfXvuHHuzmjXwL33X+wa
+3lG7wFiLe/E38Juca4uwBKM4Lnjm9ufFGPWHyFPS9/hvbhvsMcN6ST3Bef5JJltO0g4wOBBL0br
UzwDtgv7NJ+jVUcs0CXUBZRwGeWPOwGv2y+PiLJglp1c7m6zmH755HLKF84PFgwN82l8mNTwZ4Dv
CKQeliDqwaUoBv41msxZMO+yZ3LyPIyPwtznGD2skfjuVGzXrEGPWMygDsKQwKCNtpcnM6WllrJx
Bab1ZTYlB92Wm3IQthAr3PEWDF+WtNwdfio8dnwtTmDqIqL2hvkej5oR9jyv4pX/mDzLBDxBjqMJ
4IyISb8AilzTsN7nk+pOJQNYecPW0qPNOwCanVzqFeYAMqFgnPQtHqTQWw42/sPBcfHOv1XN0HZv
nV34YS4nswlZGtQdPwXmEvk+ZNq9XLGZ9XAOOae96F211pDkyWtAJruHicUmokRmZ739cYb0dvSZ
tF39RfIEPB3HrB9IOY8/YNT+gkXIX1A0V+tjtfoDF8Ga6W2skt+WgcDigjfpM5cKSBP0qR0EKcGJ
Yeth9oCEEPZyLAa2gAiYuNc+RekE2dQoGURPl46+KW+YaQ5TckuxRIpGQBY8SzmRWXI65TOUFDni
dC8HBgs8uUf3v58HUe4pijHCE5Goo9vnfgAZwJpCysulzpgsk1rFVW03zd/AZSyaPTKAbp6WJu0F
TJS2DwDn9ST4blecSN12As4lYaYEDRmbZsgbGzi3sPUPy6vDUHouuz9miDiobb0hTQAPfBfATkdL
M8yeYacNweYhFCVXnOvhV2awebafKZFYOAel8F/YQz8erlkj5wxPGqWxIYOh13+PALwZ1eApBA1h
hOyNGff+HMJkt7e0V/4Q+A/1WfHygGO9Ec1Nl7aYYicnnNwwSkJCB5Y6NSSx7Tqf+Obeix5aaEQe
oeRJ670zzEYuYAbeIX2wloW0XmHoB/jwFQAtuJV79cEwUfysIQ9kw/gR1QGt/yF6LE+C2kQ1cE2v
VC4wcPwDLTXnZFuNsHeRwdPk7X4tL6TixAksjO0+lFS/+E6gwBA9dh08oz4qjO5sjBYr4RTjD9jm
CSeIarsJJ8nUGDp38FFG/+YpxN6OOo9psPO2Xnkdo5yzJRqCzroQxLlPUGXaA8Yt5Mlg4Hz0n8HF
YuwajhZj+x7VEd7+WDtTb6KNpf5A9QWj/Iv1LuOlaGiMq3Y9cr9bJAXFfku/uhiUDOxTDFJnC/hm
7Ay4FyCPIKVKhVYd/avrsaB+0JldllNMxSbOpkPfzpCzQBhe3lIK0I28GEQtFdXJvSE/rXo4ldUJ
QbNIRBCSh9icBKgCXFzg/Bc0J0ytPajbMYkFHpJeakN2xvybN8ZlecvYTZlh+h0u0SSmsuk27tBh
tLUUHm9ywrwqYEf4AsR+GRNetXuKLzw3/OXQ7FYDQtGlcmILXC8fbjtQm1+M2RX7Fx3Clhgt1HhN
q03Y06ojZ+2VDMgBZvrYZxOC98G6CE49I+NJMEMFhrEQ1LOncdXO7osxdePip+bX+cBnbG0zljyn
kHSCQ4Wkcbb8AhC8kEpQemwhHVTHtLb2248rkjgwfuIHEYtZnxIXY5Dn+IWFphRhmKDKaAc/5nTJ
k/8tx7B4MaSBASCYtGI3ENqHWqWVPYVDQ91h9e/0Q447cj2Gcyr3PVNrqjYwXvpaHheC72nwsUSB
pDIOVuYtIFMSYsBrSXJEDk5NkZt8I+plU8qPMWgpWwGOx1veFMxobM3iE2XbnuZ4QgrpEywdUgLB
JK6sNSbxletj3ARn5xLsPWvmX5Kzg86cEcA3fafv8ogJHj7mF/OeIwq+hIOMppeXHuLOiAwRSzKz
++vns3wFR+VVYFUI+ZADFQYnysKozl9ZC1v0kbyM+m9CYXiP0du9U1BtNN4L2YVjQ+4A34zJ8bK3
IRzI2HvvlCiOHVWZC3Om4tTbUNKAQsFheVP27GOY+gO7LU7eKXwtX76YnqPW9KG1+pdd633TQd4E
NyZzK7BNylsbKoAxTQiVg+HReFQlIa39p6JPZ/b/zE94CrHckiOzJaQeOC+A14cXV2PjY1gU9PFQ
AF+7x3UG2Z39bsU5f1ARJkBtQBIej8pz3Nve1+A5TFWC6Q9QqGGLCg8Jgd78dcya4lZAieLiC5UG
yB2ulG+oK5Oiv60NaYET4e5ryXFTIEGokQI0DoYl0f5P0ut8BncgEJqDO8lIoLxgvBzXHK09TTT8
PO2TcF+OnSkS2IFHqbdakmuZcj+wVCpBQJjcUWixNTk3l6HM4mlfeeygJa2nMXN2nEFSJmOWnCDc
Qkxww/LoCWjRyz+LA8ZN7w0eKwIpazcQI0AT0+8W9mgIJJyeFgDfv+qMPYHQhLY8tlz4Jam0sSDv
ft2+9g3AapgjQJXkH0CuGOYiY4n76cSHHY6bE8MLaE84rQWTos0fKStbKP1OKY62IpaXyS27vfBG
ApWlP3xhrMQhLYKCy/7bENZFcimpdJXIGoYrsAAsMfT2q7+G5ccuPfjyUwI6YI/PfzxkrWJOdQD+
oew1C0bEcIRvDaEqsA8vb022tM+mIn+7p8K6ggZ+dwXsJZxW8F5EE4erp1qWlxT3qSvuG5Re1PDM
ROD+0ur1UYRrXyA1EMmvkqjSZog0HGvGnlrRnyG04+TRyICMsQL+qVfLT3phkjwVdaEX7bbQW83/
uT5I8JwAoS/acxsdESwknjYTEp2qmo1BFmeUkIbng4eu2TBMn0mpzpNq+yfyf0i2AktWL4qBBWNy
U82TqZJRy6+9lWpH7dcyJKh2FyymEcJo9T8+9W0F6LObWAk8cR2/Wcu2k58SoZPbOMjLc6RPJskO
ljNhtFqCJejeRoTM08cbnvfWWKSWh8zLowWnk1Ii3qSoAEGJ29hX0FGja+6UebTycQ918+HS+ZZO
q2KdKIdcW8K0uWdwZEdji9LU8bwmnXsl9SsdPZ1dlR83ux2OCqvNsOiFGuxaWjAS8w4YYYEnHxEr
MlfQcTkh65v4baCku1JOkhqnSrJNsRUyd60ZUWnTU2PHqJl8HEZPdK6aGR3J3sB0NAGkJiL7pCJH
IwsNaahJZ4xclKu4uzroc7GEo4X6KKgioDekTFlQOmnR6S8i9vbHSEp8P8YFfhQlSSYuvANDCcK6
Wx6BMdXTQUM/woOApWoMdtmHq1E6cqKVX/enEzgoYE1vwlxBXQ70YH7PrJToLBB3nYtcMuQ4KwiZ
PX51QqocMg/Mm+ibULXgJ4AlSzPQWvxftVn5dj0exny1nCgyJwDDY0buYxzL1QNGOTf93yCS86Y3
pY5k0PZFT4DIg46DGY9KCUBc0dheInK0+ZwKhrFwLZWAu0LvKSbyiMV/fLRzTq2hgLoec4ylo93v
oX++7p5S8vPCCIaRwAQkC5sX9QhAAlLG2Be/QPX2Du54bXe4HtZ3+wfFTr2cjOMxkHFK9b5IzSG8
ArFRLsvas1Uk6nGD8e4bAEC0ar2x+xhq40MwhXDCEoDnQotxM7+I11bmwZO/xo4pY4vTzWQ3OKkR
theYM8ak89EikCi70ugVeKbrZKq+nBUp5o1ZA7wgJEQrVUN6/74ZKTgvEIIRRUZNm8QAsRZ6uNn8
djLe+92gn3X08TBnuQB0h5gd3UnLe2IS31izYcjstabE6slFc2P5/Gbq8FwOmLisfiiW32CUoPr0
JHfKYp2mh6++V/c92jv8baoXur5/0gfh7g0TRxKtDikLZNgq0l2Lpk8nor+Eg62w8OmZJ8S0agN/
ku66p44A4KmNl0yD1KbkeWAoqA1QPnVaMHJTTpq0PjtH/cfqUfBHkzsN+I7zag/8jgeTxEwU9wgM
dg/BfhUj0Xno35X62PT0dm9PwzENF/qk58jAvMZKLVyNLoyYoj0uF+pV5bsvIH+wNmZIYjCk+9sr
16xTLA5ASajRfmfjdTCPitXfnKYKbw0EiS/aXk/HbUrdF2ANhsmaEoBIQl576BgWW1evc8YIRxUu
ND6jah8hOgTplo6J805pGHyAZet4rSP7VWeH+TSUoGqaB+3ZzGOi4eleGTtbloX0SoktSzqFB5zi
5JpeNpJOGtqb+I3emwSxjh+9EZ2GUjYbnLSpRhYJf838jmU75qsb8UobcsGGjCzncLKDk5ZONkBX
Bb4+H+rZZv5nPSTl7zCPGYo6sXElFItLhRZNnTIgOIbIUkDlJ/oJF3VmpOiOly2LRhlhwsSkjpXd
ohU5u5LVyNYJ3h02eJPFCQ3ymYvwBgrWeuwWpJ2Qc3n20zlqEUkdqktPk5WcZFhEHuYIC0q2ZMfx
zqaneT2TNpjWYH6P0pcyByCa4yaVvi2cZ0hhZ5vr2AhrB3tnNm9210Zsp2xinKuOV06NAANUfEfh
SinypqHMZi+GxcM/sJK4rQ9Jo24F57j+cUW4rdFGiGy5lc8glblAL8wkEOB1D63Fi4msDnGxueoY
kamjvn7je6pfByI+9ZPgCYil88fdf2/iAVlxSrsyJ7oRT8CWuA1Id7nzjrjCl2BlWYa4kgqjmq/y
By1fZaVbcffTZupMv2PBq4Rbd6wUimJZMBOoz1gIrOPNWY35mA73VQoNgJniD9+DPyU96hY3V4vl
mOY+fS35txQQepOCPZ4k3uWCSgBz/3j2UkLxrqc5P8Ifxmc9Rks6WFi4Im64Q2eVGo93/JqxEr5O
yl/8LsBg4Lg5f9uRbhjp0Y7jI350LJB4CgKg/U6sU8xqoqPNlbz+jXGxA/KEZrLE6ifrOzjq6zeS
B5O7N1z3iiY9oDQl3EeYbd1l44plAD7i+/kTrtBI69+tG8GvfD7WztH7Kj2cOOdf8SVj6vQhNzBt
IKNG79rEFvgia2P4QDj04kW2QejqBPx7j2Q2BYIS/r6YZ+CN8Vpj7I0XDRY9tOjI+HHFp6mBK3eY
WiOQX467ywuPxR+Dq3f869tYC0yNx0C7pQy4BzOWn5iPz7izIfRJDklGw2zyK4Xd6RD0JRgaWNed
MWHByBjxh57CLkE/T97PnLvQYGnpbCab9MIC0+gnYFDPWW2dBdvkpFlWT20URnfhUCj6tuj8SNoJ
uy8YnCKBAk81btdeUeYre1KQ9WHcHKN46i5lWGvBOv4pB6UCjDHNjFkM3pDcCiOtjbPOQpjNoesg
fGE9rdyzOz7PQ6jGvKEMeZTrrIY4ScXwMp220achme6cnWTVIvFjQ9LvExWPulpn8n7UpQyl5w39
5/K35kqCGKOt46Eer0EDppqkb1a5+IIEALI5vbQl65CH6uUdEh43MiraIfFKYNxpOvwbvudHoL8b
/vN4TeXLKxkz6hOEAP+/CTMi7Op5E3oMfwbpSTvtNrJmzb8FmnJozmr6OFPg8QjGf38rd3vYGGyV
HOdZbTCez47KZgm/RzSMwn9tggMOQZLYOEz/+MCdC/xFGQItZvnuedgm/KtrsO9YS6P5nTZVtFQI
3RGq3m3uLu+ND0PaN1NwXN7mwM6mo0Zlt66xiEIlyRK77CiAeOqxRJNqdSIoTkRu8QNSq4+cPgXQ
Bv/G7wh3UhlHqTsazSYcCu4ERtbjnv7rJZO33uyQI03RYHeNOhto1FIXOGjHdQ93JrX+oiljVD6h
m8O9CvIYqmy/VuBbsgNNtfjrWEBZnbas8YPc1AoV3BC0gm5kxOiM/+vmZRAcKbiUZb9Rlg/e8Ipl
pFRRNtOnXNeU0yDz+ZUulO/yVkmBRtDNmuTiffwDEENrOpFklOUh9DBDKx023bLc1YyAdw9NK729
swFf9vdBpTnlRPFwycdk9afmuPqx4bPpY9iIJTXmP7sdeVKR84udCGLcTakihCm7XSu4NTe12uFg
q6JZf3HNGxNpVl/d0aEZjISdXAKrBIDG2e+jL5ccSTjGvJ0PU6shTiaDObftGWweMgNQ9crQ0/kA
NL61AxLkCb3HBasT+PNXDRrVfosB9kB/7d2j9vijlRlDJs+9C9Xt8ud/jJmD7IreNcfVsMZYi4Xo
BY27QuNZwu+asfvMl29XWz1U0fmBviqYDJWtytA4p1Y3AbwrUkW+fCkGo9XBI7cCIRRsIRjoQ20v
8pQJ+oU7cqVezyI+0kexq9ufeLb3pW1WlF/0hiemagnYm2j48Hb8Kv/yWDbkt13nyemvWkF6xI0U
fSePKRp7YZJDj4UvhtJ09uiM18v8sMTXB088Dsn44tFH2VNz/fCzh23ShmDbhZvNgdsBMhTuGClq
4s32BXeKbQanDkVfj9BWq6O1DU9p9dASyRQGxlT5YcI9TJosw6YFG2duZ4QbiXLFdgjMnluHiUdU
vf8qLnF+KckzYNNqDLDJhGVxwcxDjSKTYdsrSZLIjJzhS3FM08fPh440ogoLdT8hlwfIrVJ30U18
/JvNB8AuXGErXGPGrN+RyCi6nQwKXnQwUSIzUW3SaXAlWfTVW/yzkodRfYqVHmFko/JDkWxFpo1B
3kNRBwrXC02fgm5kVdgmf9yaDGeY1FfvLJlpvZTrNHWuuNFISv00JCUZKLZu+4OjsiZjTD3o0Zhc
2JWkf5SKF3/8a9VmWhTtgJ8cusrqgrn69BuvUBmKVnyvse652lz4JW/H8WxUQzSLSnUN5D+Ju8wv
Q9ihQd1FPJ07B5tLYYs5oLjSWcLCVSV7e21gf9frA07dSCaxo2Ecd3+Yt5u+8O01bDKJCSyGLRBT
d1F14ZKZQp6HgorlAHqgPI2siezXaNfjF63FXh2vFL2v6u5TX9gNV6feMVtpuUK2reu6W4wT15Xm
vspluvxFtOeqDpOCLv+jFCPDnS1HSwOrojVGZipPm9EbzMVXrh8KoAK+5CzlRD5riTl86Ez0gQ2I
WywXth1VRHsmDxUpH/IMH8ZoxuMhOZCp8KNOfFe5KHG3oRy6OFs+xVRRIRFmyMiNsO+7+lfX8V1z
dX+q6OQ2QTqYYSaDy5jCJ0lIrNzPE3ug+OQ+EtrTTbV1k/P1XLcIj/jYcb5W7sTQ7aqK8m+fYnXG
Y5CoYzNb1ytljdzurA2UzCeXT00YZ4hHtt1lyYMHGEP1N94L89VbJ+5J4zIzx9fehp2xirtq4cu5
vxjL6qKvk0Rks4K9n1KpkuKfQz/7hLeYlZxU+zlLBWXDhaiqore88CVONd5BT9AU36bpZydh65zO
d7N/a4Y5kxdF8BqrmVVxsWz7gT3Vwu15RS/i3tlsEQcdnoC6QoYZFYvHelSreocxBs4Hvv+z+KAg
I+RoYFMeyYuPwyMEKKUxhARq0LOOa5pdA+7fPHvEvniYMELv1C/OZERqcbVrdiGEpVJBPMWS23cj
TBv6XNxqg73Raqgv7/z8YO7TRKj2JaoYflU3gwTYS1Yx9MB4i99Gm71nMwGLEScBpqlnja1Zcl7o
Uf4OP9V+vbQ69dFdXsZIsY7h4uGLV1xn0lT5sqRaZTd9qg1cpP+3jJsuZxl73HqdgNUrXOOTkpgs
+SZrjPPEuLJ9osg96TNyTs+cCSBlB1TRmDNhtDRAAz66q/LfuKjwNMNJT2za4ggRgkSdLKwBn1za
MGFm6zwZd/QT4inB41X5Nl7FzeVWsVfdltmAx23UcSlnKjIrzQcgg+/JY4NkE0SftPpO5ylAM5vA
f9uBcDELPld9ItA5EY3aIR+K2+N0xlFWXZf7RkOirBcfV6xekLabUjAnEF98RmBRtA9V3bb5ePZN
Zz0cwzWZvj0WBF1wqKMeRVohlP3WjZM9JMHFXmOoiHju7Zk/pxJfSEBGyLchQlxUvn+y1+AaV+YA
BF6ZItCfR3tEI2w2YpqJxRU7in1NqhbXngfH0KeI2IOrEfkNaiUu0kFvWoLLEtzoSUilrtTud1Pj
2xKBQ5QuXERinXdOxQVjRPYTnFtBROIhuyPb/1c97Djk8DnyOcP6UG05eRbcc+mZVNGd+oRr/xxz
7qHY1cVn5VBiZWUy1ToBm+eAl+ZnNjyy0fnjVxyQEumlkFBJxBTngvoearvBFHjjdVIzDt2nnYhN
airuKNjll5er2LPFyYEjMtvxy85pRXFaJjRFi1qzUnktQniho5IiFojNo0Y+wcizhUpTTG/mfQPQ
g4L+g9se5gglyXTGDX908/XQSZ8bUdvMFhgLN6PwdS2lZq98KBy1QV9NhNVdwlgHVuvQut+tf58I
pmvzmD+wN3rogym8RWKJdN5nd6O2V35cHfy0flv8kN+EtR53/f4mDoeKTqKfzfGRsckOiXZWHiAE
Y4XF9Ev8nr1SjkP2VPhgnG24qNv+uVEhG3HmcMzxbAAQ3yAdMILJEpO6ToS6cChNehbQ/WcC9lhh
igtO2Qpl2QMOOyyAxjJrMEz2M0agugC95QUIWb3hd/r4g/B41kpF5DJJjMHF23E7WIRsQs2HC9k6
O96hdl5mJbIYCClXHAgBoBMioDUaDEwzIgiH9cXPToDH89zxfjlGUsqLID8QB9EFzkjG4Iuudczn
epjwK2K4yoaZr783Db0kJYfr4oU3Uorwpe0ZKYnT80wHpRwH/Esf/h26ut/8dSBC0IVqkI+fOuMK
rCA4m05kfun1tnCbp+LeLVW1BcSL44oSRZQtLD3iXpWq4llWpYmyw3M4sVVS7GGzdMv1j5Y9FPul
7m7bcGtgEfN2/kYx8EAX68ZXVXQoxeEpniqZlLKzqzzcOmedcaleGp8R81BXDxGLG2O3eIHpU0F9
1EWBIapy8sflwOVkFCc1QzcOJZwQlK/eysD5+sz27QvF20GnEMNTQ30onA3+YM5+Syo29O/S50BX
Ta02TXYq3/1t2UQ6lc1sT/l0s99Gwu5Pbb3FxxnWCM8KLYPYyfKmTymYgxT3d3j6KxcenH2RAzE6
E8LcqIdFaVrdlrhOWJxdfLQD29xDgdpIj23XHzx2QAAgOqYMe2xffioL6gs2dq4vExyhX8FkV4Ns
izGpwOjp5oF4S4DtiVK+nya+03KQywomDjswozy6Sgop93mfpOmX/n/f6TmgyIzLmOGUF4JcFFRb
hnbH7ok5S3ovnJ1kAFjR3M+teU+15nPAKQgxN16jw6oMVD8Qv31eT2hRAM2ZMGHQRy/UcJ3f2JMz
UABmN5yOcDQI2VAVL2pOzyGuwrmZ76DVql3y1N4lKiubLUX4q1PTv5zDXk2u2nVLRZ9lnMc6IlvK
3nXfs7H1/FlPilAGyopNvZf5MN1cl9IXH9sZt+h0sqC2HnFavG+HGgjoXQt/AUrtGasA3yG3IGoP
6FjZPvXuoh1dcnsX4TAoWCiu67O7m/QWVB17LpyYDRH5rXIimDtB9eMDUgy3AUajm6TvUa9x8ID+
Zk91vdCx/PQN9hu8kfjniR5PLeoQHZq6UdC/9w33mdcpjN+IHc43Zsui1a4zazSCfcNz8Us4cPXk
StV4p5CERly96KqqlX6iSzqfVVoWfOLRahgEi0JXWUQPhDIsKAKwdC7gFAvbh/bc5kMxV2EKc1fm
wREAZr70nIP7xBkNaz98E2nUhAk5IWJ4Ah0VTNwADk/6e7MCFgR+hhjQzmA53XXc8dRh5HxG/Eda
UUJtlrK2nDPbySOKmOS7pCHEu5Km5q6X2hK0ZJh1VtC5y1PY6hNWRZlPSOFWgMBLDxyE1nGgeNgf
leVLBwd5usdO95ZAAixh3eN4yWXKAhLGcz4akQoMvFhagmnuBWczSE9zmlZPc2DpsagvJT/KRJJX
nx7Usl4zMdkIVkxA2kbM4H8AG+P7H2Fn1qwqtu35r3LiPJdR0kNF3fvApBMUxV5fDF0usO8QET99
/ebKh8rcJ2/uyIiMzN0sEZhzjvHvBlkE0u3euMvLi0tC/wzoH2U8CQjdDr5Wd4oRGQplXqSVb7xH
bZsRfxqvv9ENxpt2b2MC3oO8SaMZIXRjlhxBZfKeGJ5Hb5hHMFiYjany5JyLWiRENLlzlYrpmjzJ
zAKYQNMIRbul9aG1FScIky35+pgDMcfWQkG+xBBrHmEZI05E07KUs2c2d8aF4XiaAFuCizPfImDk
hymycpa3Zf+bV5vCo2f56ZlHo0sWKxcPMVUT1Zv8JkYXP6XDeKcTQVFwEQmOG54rWUZT9PBy5C7S
ZOyHcgBdYnnTG7eChCpmq1JWjGxZAo2qmYOgCe38iQFZub7JswRZtNQqzrGL+buOvZzz2ODczsEk
JhGTgBcX24JcN9n2Kjf/iT87NWzYlzR9lu46XX2lKQvBpd+EONu5soXwIxbZtEfQmlq6m/YEgG8M
1t0DFRfTbV706SNfE+NOItIypxriIlpJsr1MvMxw5z3sILdOn+TwDVFEiMJ5OjyjeD6/RtR4jmzi
d2c3foiRfOqrTRyXuohf2eQzrcnpWH+WqhthaLnbVECyjMsZy+UmT0Rs0JcYOvuQr2bIFvfsBkvE
GljiNuCfy5YL6br1UHnVfTHSNxzX2gKC7UBLe5pEI20iyKWnZQvJ7l11iXcMOU1WX8SVeStIae5w
PRvxsaOs5W0zdp4tPyKKJ8KfWZMvP3zRm6aqhxSErvfEqTqiCd13ZpzpPoWsBJIyxtE73laRVAOu
uy1l5neW8ZTmvaUTPPv9ntxhRwx0+Kl4sd6guT/jz5zvGQCAG6EW10b+Xb7y45COIj6hQZZHa+PS
enZLz7+teZHY/R5seztLxMQCIzKiSLoQs0NkMv0rFYmcf0Or72WXrykFNb/gbOFiQQ2QGzGG+jlc
LxYh5LjPhDSbaydVnJKnSraAYhl7VjLls/Uv212kNKNspHfP9Wng+RCYYF8c0nT94FAm55ynOBy9
6JcB4g4Tsm3hf0Uk8Y2uEvvhYOD4UBd8lL9eJRHLE+YehGZKwrB7+slgrFxvtGNg1irN4VqSHgR6
v98/wriOl4FydZnSsuyxK/UkYlgAGWZAgI+AWSvEevOnl33A37CPrs9bqrlcDIbL8X9Okp8nKMtO
+G7eom2TTWF8O8ulhF2BNX3HnSojivjWIhqZm/g+WKeV6q5PLAopHWsSZwBhzsBMtBJgadFotNZ8
ajbOqfkMI4f/oP89+FF++D6JPXWpi4LxwZ0UKuvlDLSJP4O9BXkEGxG7lGzB6PtgvOIFGcIj4cm9
dv6Sk1wQ2iTEeB+ikx3uOtUFaQA6ArELMw6jCc+5Ggu2+2yr3bhZfk70E+4EkDJlEuM6I/Mj7epf
Pnee9on3dhHqo264aLzG8+/IocATJHqfJDgZoi3vRT7ixV3fZY5P6Icl30ifd7ufuNuWxjivDipO
dSv2J/cg7oqBjqKUvEYIdHd192QPWOyoXmEUhs4QNreLO697yBUwBNbFQraGLmEgin/GaSq4jKDL
OHi8eW4XsAewRYyAEBDIp6i/6EcfbTG5j6i28zZlBU9tQtQPO1O6uKxTn0unVQMMEas5HLdHU1oF
s/T9gwYwR/7hpvsXpS0lJUcBolgpm0iWphGAk0vD4SfYp40wIKAZtsqhaEKWereXy3nIS4SoiPOU
TA8p3djPtsxXx08WyXYiuX1lWSPxQtoR4pVJLeMdA3JG4dSDF4Q+QAQT4Nyc9PlZtw5y9s8c2NGJ
nK4mz9zesly3zx48QXx5AYMv7WOE6odMC1em4FL44RJgwBE+OxxvfpsRBN3TSoqWsNiB8aBp2HOM
rorey2P+nsw2bEIc02kCZDeSawqmM0lMWSC0Hv703BBvvjU6JG309lMA8dPc9mtQ+aq3vfqg00wR
1UPz3NGBTDdG1alQRGMl2bA2f6CFzxD3S+ERZ0PjwJF141FwYzF6fttEinEGZZ+BLA8M5pbIDdkh
vYzv9xyz96OLRQYG7TBsDeHAD/7Kg7beZ0QCwoEeguPyLnR8n24FGg0veatSsgqofuBz38yWYzyW
Cy1bpcvdgOeGhdeSN2ifmvIZqaI91VH9cRvf/OPNn4wHeaHY0kY11Qr0mdhhw7hO55hdiDL+eHuy
usK47dF2nb3UitPFk+GIs8OURxE+KJ3m8j920y4YFVDWmnCrhWK6jzd/43oG6eXgBqJiVDQipgdT
2KAIbt8X8GG2/ENPIigrAbL4uga4M/KcZGR6LTI0hzeRgzyMruy8zjcz+EogSqDlQ0Q7cVvzQc4U
ZEhjF1GDe2cHIRR+QCZfrAiPxVPTYLjp+ryYpJ+Wv95F15cwr26cfnpYSQ0AZNLPqGLrkcSRJVQg
X06cC2AEbEDTYjpHzLdqqAkrEQG0SEw4n4zWsW9+fUS47365jLsaciK63dUI+KLwu/5juhCqCzIu
EYepLn0tlsehmNNM8huvbL32i/GCBfmWYBGJVXGKCHSFgHM1192QhLKXtOgUA2ReY84q4EAWOVKt
44qO//AMXh9/bTJknly0wSdW+7OvevE1oK+kd1xfB2kta/CYt+zoUQqMJta0hcn7q+zOHH7RbfqE
IQyOtTuwenQrZEmyt6guE+/XNz7g1vL99JERU4Cj2OUmA8px7CHYCNP2y2XX7s4KNEbujC1Eixfy
aTyBlEfs9zyrAAAgz6ItEoC5dybskJpRUOVQrnAHxMRYRyO5iSbz6/Tl9VbxUk4RnPeY+s3beRjj
36K+FVTAxnyOYICfY/r3SJIcjIymDiHvcbum0wW8BQhji/zQD9G/s92S+gRkva4MXxOQH7EH4pNk
nOUZdBdqKC2YL/mRnM+RoNnZs0e2VbHWg7TuAznmAPuTnC6FM4GYSnrbau+DmSeklWy3NuyX3iN2
cYRjlBckIZRfnHqEdvIKTSaplt/c9UT9YVR+sCeEQG4GzcKGirKGq+Dy6QlZSZo/AZFp3Dude91H
AJwQqd3DPpPwqCs0X+6hcIFKbXDd8ihAU8Efy4r3HMd4Su/DwZPIBlyyIhWiNnZqFiv1XM9hT0Rp
MWXzRIunLKaJNn6wu0kND4kaNPdZZHFaR9BEbHz6nW0pvxx9UI8sMR5orzLujRv/YA0LcPNJTM3F
RjjlW/cpDFi8sSFSi6gAwWE+2vdHV7DmrJrxyq95QdYgiweXF8hXExZwRn/AMzTcHjFcDG30HSSP
GBzEZ2zCUPtLi+sNZX+N9b4gUiFk3/SQftf4dqREb9virxOtxpjJucI6ACB6eUt0qFQFGfPNEIjB
eC6PlCRwg67Mvr0ux8douaRy6C2LqN+/Z+yq+pSo9gABxLU3Vtw+v3Ohfmm1YmfFeEc8eVOM3H2Y
YF5JYCGUP+7dDKpjp/GNz+y+ZxAeMrl2vVYCi/m04R9dw531walhZrzuZ1z9/EgoZeQLCKUgcVHt
fT2Dqf5Tx6+WSYKaLqMyTjJOFR4ZkY5Sf4fSgX/RPTLxWLoiGNsRkqkQFFrI92NP9pE2IA5GcPPq
B2PEAxR3qCW2Kl/KcaGH7XzDMHd85BCdKScxocrUcQ6XhvYGSA0nus0YKv/+wJJ+pcXeh62jjPHY
8Tk3ChZFHR0PY6A9zFBkblpAL5dXtrrNJLB8eslmW0tB7RCBAonWLjp8RsZMGsSodkCALixWmBOY
RpKcnJODQrX2nne5uCTY4bPv2skIrgFvPdC+wxAI5NJsVA92KG3SZtpWIRuoYz+K6D3nENSEHJUM
rkcgxODU+3CjdccVzVRv2aMYvPr0JSGSSujpgScLVWQV6/OgJDAfFJS+zC498g6988pdgJcO5c6P
JLZLFT2BYpFlaYPpEAzJnaMjcFc5LHJ9cpcOXPGZEbvuso1Id6t0tnhnYPY0ZsSz3iVhUNKw0UWy
2QHpTAgT2LnvnojJHORLRjQQ2xenNke3yKHLTtl7Eu3Z6unQrc72UkOJQpuxG7JZAO0i4IWrqvfy
OqX+VhKU4hEzLiKTca3UzdSv0C/EE2t8z/zYB503wXDl1oOxglBSzGB8xdda3JFJ8kTQA61X/PhY
5CdBS0KqsCLhi9N8W7RdqPocuDz+LCua1huuBtqt8E56gJgokxGHbh+Ee5t8RgQSYSAMiOuABm9T
SsYgEW4M5cBfTJVcIoxvOipyytZ1n97ph/Znw1a4IpFRDO0Y3mHRXd1ouEYlhI5/KgFxi8X64It6
lglqwtSnLr5/SY5ysYYn8SGpiJDwsRb6ku1Aoky7xEeDJebAl6oXR6NLmHsGb+XNo3ARB4nBIZNF
KkkFSiOV/bAJh/ijM4rRa0rBLjXSGe9Sbbnb/CwR/5BMEtbe4nXjUrOdD9taSKtUNHpTVnD/ooxK
+PDmNsaTJ3BwDkJEB2WwEwJO0VqAv0gh9CGcHhBegF7lFVGcQc4Gxr55Aqw4ss1O6tH6OIB2JikR
9R/SImpBlTt59uota2B5uQlH6RwvItW5w95x0Yz3xPFysvD+QGrcR/I1Izd3SR8uT5qU/2VctaDK
rJF0SBjr/DVZf6YHdw1IIEG+asNpk/oAgyNpSQkpEG4gxayUP9B/LlxWQHwT9jaOrTgqWKCh7GTB
MJxo7plhD/xmCbb6CRT2qx/JRIWgxc779hpt8XnYf25bboBj0aUpQMBtrzXs52AryHeUhEe/svgK
gB5cEitvF03OX+wWJcXKZjRpdyefD9cUc+ryAPRhhoN0SXIAN/bkp+IwpP6wgc1x4MPvs/IiOlfo
eQwLHo8GE7vis6osImENuhq8nXn0EDGEMSM+eElYsC2JAb16cME03DziIqARNXVywHnPI6BY0YUy
AIuXNc3l4YZdWVnKPog2kNvl+3XAVLAFaJCJRIG6tRb5YwK1jrhLFrwPngvNJWc56/Ah9AS8s9mQ
LV1e4DDvUXzvg9CAeDC3XcjtY0r2mDYqfeL8wS1IejoS/yJI7mdEAGppth006xKonC+XdzI8W+7y
s/NouukScof/8QAH+3tGPuC8lGJYNN74MgGysYmeJSI+v0/5Qc9BHyuYcPYBeXrjDjpNeSABATlj
Rhki7MnaKQUWf3xufUkvpyo2O3a/G/aDJ/qxOsXKfQ6YYyWY4dZVGNWEIk9AzOAO+anN9JLPPIg3
a8jxqiRnDxT7hXlxY/MWUc9APEtkKPPqrOcBu+pTcjHkdY3PsTajCmBOZIRZ6RPsBssbSir38uQo
Pi1UsaRWYP9tQtNPGo56QXtAZ/BmbKhkZraEXrPqsDcCBMqGhY6SGO37w52CJyPqv/k2NfvI9+0+
0En8GkajPGKudtLT+YQf8KJPtBZtKNCqFxgB3ZKUVT04kj2VYhRDYxLJ/ZvQnnOAv8RmTUm3b7ab
PLFXgqOYB8E7xfbA9Gx5Rkj6EaOxJ0bViJaPjUCBevNai3x0imHRIgvVGfINeFv0Myy/zGRqJe3u
q2EoFaHznkFfQnD3fjOdHro/Arte791d4hCmBJq2kumRqdAAEMcNhzJxJtJh+lNYn2JZeT8n/I+F
WpvcqfzUs4fEMiIacQ8JZTOX+vhmS1A9uMKUboldRIUpIHDf27KwLiEGNyCn3XTWBR8AEHgMYZmA
DOiSvYyKNznaYg7qLLbqkLT0PkpeB7CpRGFX+CiieRP7LXczf/N2zCXb2urSMmVM4EgQrd0/YM4U
Ve65cDeyd6ez56lJgP3RCTCvggZ0ezozK2CRgs4J1L9OSb4hecZt311UknKOhUXvjXhP88idGOv+
ck8gNTkkTAyho22mzM3oIl4mCkiCCoRzDTAf8LhXmcTuwa76xoXXt8NHAYIeOj2EopoDLmbTrLQZ
+DZopq2KN+JwhvFjB9SwGwVM/OGNQSIoCDRjKDtEavfSCh6e0klAmslG6VHMsUVe8GVRAr7Rcl4W
d7cpgyXxSvCpglBW650AyR9b/AHidKTM8UJZ78I3MAsOzG58Fq4rGywfKIjWMrgFfYAR5YHemnX3
kQpgWeAxoxHkhM22w2bQ01BJIpZlI2GGL937A1CO6cI++EXOxFnZY4strIZEQGBcppTJoj/H/rXj
G4oE5upVAIiUZD3koKdc3F5l8LL5cHvvYLrDr1TesLMcZxmM+Sh6v+F3VqiQjx4+9qMHccj0NzY2
mh2yFwq2A3kEI1B7eDXugbnBaWnBsjX52eUieMy63yytZIPxrh3JJ0nRu2n8tnC+qMWwsxO2BbiJ
qSWQD2uzuouN0QUaeRKj0fhVGSASAkFe6x9BCdviH/Ujlocxm9ue2A1Qc5IaesFmj/uD18xxH6rX
s9Az85/ViZcBImbH9zzft80RYA+SBEFaoEtHjTECPPffA15vOuAPB00kY0wxgXTonlpRBQKmsmAD
wgQH5Ct62/zGc3YR+SEt4h92Vn/rRAkzQnkewRK85ec2P7wpszTLWCHrX0KcZSyhrYfL/cdkMaVG
t0hPWi57/YBXiXU1l3ZvuooPOP2wXDvuxhR4GqQ4/Bl9d7A2SR4oWK4K9n8ODf7SqcvNxvafeQAV
Uq7HZpVomH8tNzDYZbH14LBmt+U+g3URB2dcJwb+aPFhjwhrtyX/W1ng7/oghWH8Ei962J4dOYEl
WQlA2AoL0XTQIFZssh7A3364LKBRlvNH9+n1WPTSQE/P5hkubiWMQFiYSZvqSJM9pc4NGSGkNAW7
VGnYGOaKzTbJ8jx/kdACs4GL7Tn1ke28JqMRMIHMpJjjbzfBdM2bQOE90lxlO0Vo0mMPtPwEHShv
S1STSr2LqZQoNBl17U6nvNIlQkDGHiAO/4iqc8TCMKgPww9O/NmR6PYZzXNFd0kbMZP6E7ifkR3F
6LVHyBopmAk/cUIMDeoPNfylyhRSxr0fIqbzzPG0X9fLvpXAK3sH3J5SaP1R3d2Cx8FzJ0WU+wGt
wh2ZZmhwiXD9MHyTF+MoX2JiZlC7//QaRST/io2wl3z2zmrfgZFu+SdysgM1llUCvSzvETmK3ZND
6wmwWSRLFL0/3R3BECMOMiJh4YoJsxwyrvbp76/hcSgzxoigNMhOJXGiCjTY3klqhdQ7JFYBymy3
BxSdAZNhE431d9v5j9X6dBY71eNHyoMQWo9bTmAFi8uGE1wJiV0+abzumIOuJN465AsxRtrznvtp
djXCCP0lPCKwAGHmhzPA+X7O6UNetDyYZCVnILqlLgSQpCgNpVzwNGlvsnwL7QPLi0FjznJEBswZ
wJgZlXq2c5PSENZB/zUGM+rNmViy6r04rtuD186H2tQydgeCYubXmgMItlLes9aB8+DxYtXTNDu0
uTijg/0Qk3Nvrof2EmBCg186l9MylR01Ovg2Y9E3+EvG54ghonQiZI74LdVlCR32Xr8ajiVCe0YV
o4rOpwOYoEX9PW8B0XjAsM85jGWWTe0e5NHdDhALfBZqyqt4J/cI6U07WV3iu9a/r5JtsQ+KU89h
BG/B5rFHRUetTB0xUT1ELgyVhetjqqMq4iPsQaSz/wd8hQ2zZguJisKeIHuz/Qv1JSLIZ5AAoG+U
vbdcerDKR7qQWRYhYQD6XgKEEJUwn6rDBMoENTaTYcT1HJUu04GQhPCyiX20fEO3j6X//OE1pifp
IAnHA+FlVSSLCFHg3nbpidgxygiFd0Kx1lPX9jMwp4eaxpkK6zLmAaznuiX4GSS+3sKzMyDd3eg+
LuLF7B6CFy3Y+6RCcEUSV4VTHHcelZw2liQtHa7cvqjqmT+khU631DmF2DYQbSP/jYAb6an3Zlgx
ICx8VB7OVOQF/Bs4/zT54CGgtKMKtGTQyHlze3oKu3qBivt68/JDL2PfpqD7djyCOpjq6xabG3l3
blUOob2nbbmVXuGT2KxjUAYufkBjVEY3uk2UpLSYySMATJEb7hSpOxFMj27D8DvC5xlS4q6+VxM4
FNKdcA/uZ/eook9DREbHapi+eoLqlOFJPYU5oK+MrBvZkqDUaxnIIrbXmXRcbYAQkBw/++SQfpjb
ZQxoo3IEXFSVFxynhEr0zBkxiWoLsENPXhSgJOb9vE0VGZhGhwuPON/lqbpxtj+wBXpONH4k2eme
fUVIz00IjVpq0KHft9ZFYGV+vXx0frRkTmeUbXNNZxBUkmcIvnZvl/MelklCITbclDwxFOLVQTUI
/mdD4i7E7J1UACbfl20hI2InJ1R+VLP/ixWTlCV4yUdieaCXhmamha6MkIZYSooQz314+Bc0Y5k5
lEojsiLtDdOoGGp/COwZK9Hx76sARLRBHvZtHrCyibyyXWQlbgGKoUaTHUkJuHmDD2InOrKLLM1l
N5Ls5C40YrT6VeIo8nkzRKhN7RyCxDNpWiqP1c3eo6HjCy1oPIsR/U2ru92OGM5whr7OeXBIWHac
nV6TsHIBUj8/EA05RXzEyNizcK/0A3wEIC36unolCo4ySj5xHoEupO0zVkdvl0h96c1tMUEMsesR
RhI14W5Jw8q9Mj2oARBjxh9/ReuVBuBtBirKqg8IqS2ZlesWuMt1SlR8sFS1F55VdzZ7gMj7SMbg
Ii60lnOU3v3KM9GrfDq7tNIEGThkFnat887t1td+HbRbgfmIlNii6q9xmqArRyyHhpXZ2PA6Z4kR
dkwa5DaS8bdIiwF0aD3WAyTcSPMgIE/8qQ4a7tM6lXn2MrufNe7O2vNwcLPcgdbzZx8OTMZoMAgA
nJ4rA45oVHaUdiLblwkdduN91g6ib+ajsx0i/nXh0V213/UxRtOUQ55uaFI+y2sQSayal2pFIybh
BnPYVnjfmCDKeF3x73/97//+v1/v/1N8X0nHaYrr5V+Xiuir/eVZ/te/Vf3f/7r98cud7X/92zRM
TVMV09Y0S7Ft3Wwb/P7Xeri/FPxp5X/dj2Xror7UZtKWuK84eE/mG4RKyiAbwTgDxv88yN99igsg
vzXI9jOcbcQb//NVaO3fXIX516sojJZVWBVXofbYdhC/QeiTbEfOVEtOkcvaBYZdnExmaLN7BZYo
iYcc75NjbxW841uuflmkqr1CFKFm+s/Xplp/d22WbeqG0nYc6+f3/3SHVkZVOc6ea0uC5WOhuCfv
yjS677friPAp5QtYPeR681DLyCp5+pvP/9sn9KfPt/96b57Plrkybnz+cScKGaZ9TXdbvIVMKS2O
3gtjMkpKDphSFD00n2QfP+LXW5yYkixnrcllhxjrny9K+91FOX+9KMW6FI1uKw2ozDwYvxLJO1C1
JtQKJVa/zjDcIw5ZQe87sYjZ6rH0Bf98DerfvjT//8b8vFR/ejCNeni+GuPnGjQqOvJ20EFiZg39
GypRBeLOi/75IzX5tX5dLYZuqo6uKW2jbWh//dpFfXl/3u/yPZFiuVdH9T/dcvjuaoSBA+mTa8/I
xrtnMHGXEVnrPLcwErDac2wkVImkL0+QTgZgglH2z1dmWn/3mv750uQT+9PdeN7OtbG6Pd6TGppb
z5gHOzox/yewyaVXOCdNxq9dOMB2Hal/QJuHwo2hlfnTC4bfw2uIio1Skkp/uZH6mjYNMyM6aRwf
nhRsySARm7oc9kU2P4Y7FVLzgaPEv7mLYlx9vdlcF8fuE7MPutkFnpwRqqLKS2l5KBo14Fmg42mC
27W70gNzNTAohsqoPHvatU/jDw2EqKe967Xm1VQXj25JWUgjdYzIbbBOQcuK1Fy1PPUYadhMxW5g
2bhrNeiPT1BXXbvlr8J9yW46wIdb6ouCmadFYFFwOgTgVGZgcEiW41arR5dsc7QBiw6qqU2oD+ZR
Zy5b9QfhHR+P0ZPNsaPnzLUDMbHpfTyuQXt4AJnkcGESCIrh+9g1c7JkdoK5fsGmFJsWeA+sH9O/
CcfIYPekNPLOXN5GZk5QYsN5NTaDzf3HnsmVhwF/DW84nOGr0/b3oL9vhknKEAJFFxTnxPmUhM6T
SbCTsKHJFq0LBpABlbzh1PbRanogPzx59avlGEnFYDCbVZ4WX9zF0y9VRL1uvfMqQK8L00RNBLjk
voyLLfFyacmzcSKTIaNkAG6ve689Vj2YCMH06PithRThsFt+dzgAA4OVs6eFFdTh3i/ilpASMbzY
/PKRHEx7fdvq4k25PqPwBgc5DA7gxhmzezu17alvApuIxuJ71HQztS8xjN74O9TxiTB1V07qIctK
71dfH6zPZJo0gulzj6gK8CJ4syaYEVSenN7L+tI3KQCeTOpBUOxaPcQYtVfLyam8cZyxC+gWBEg4
rIWu003Y4ameUC8glmsCZk0iltcsr0RVRBG2Z9yUJoqtFb99J1w/oU/KjgK8fvGZgRQ9lq8Jo4de
WrAih21F7+rW5P6n9s5vNa5xQbz+Uw8w+2tK5TeveIMF3r9jG2O3dyQl59Zve+hE9luLdnCwg+sb
P4Df96IhPcO/dwzWx8d/4+Cln+NlcsLbm05T7JoJl7EnawZk1jdVNLkh7X2RPsiJagdAOunV9PHG
XaDb6ee3kguFuuUfwgsIucEcJ+/IbDgYfnNCCXTa5eB47r4VPCSSFbkHMJkizkF+8AOwJOFut7K6
aMMc6pT1JEgzBucdsERLxLYyklL5qlgfL09ChzDViMzpztkIaHOIRdmnc4Z+MrF3KlEoUDb6axvc
Vw9R4E5gLCIQQHfccdFlwDsQOQSNeoOkcw2GuPIrWviEMOQLcxfl86uDFTP0KKXYZpAbUoVQIn29
Y/l0bakhWIRhBxSx3xl+lR6hPn6jQXZQGjAuV+cvmnzz8Pvlfg3eKPl9CI9FOsGHBgNXegvbRVO+
4BkISfxR+W6Tf96RNVX9zWHxS2nlHJXH6fF+vjkjpQdc+qWBL1aYnrugYJcxktgK0BKKnHhl5toO
3l4RMWtzyG/QqdZyXA7bHMLEF+3+fkgjP2X+MYnqnTMRw+hd2Ilh5olNw/AxQBfWtPxyXTLhYW08
SDORvzl17A7A4q6K77cUKzbi6FxDiN2yO/DjmNJPg8v42dXzI3yMTbgLF1YT7A6Wo8WlPddbI1IS
1HO8oqRQKcF0YhAYf0gWBaES30dhCbCznhHWUreTpumbtbubYpSwRwpLZE1WwVoKBM/dsh4Vp+Bw
pkS/sbGs/e7b/WJNelf12wgbxWuDHMUFmVkBC4PXGPJfYvuoV7ZeOqPkBq4IfD5m0WJU4iW0+zue
e8u3iXYNPuLeRQRrcya9OJJkSJT9tX/6sp04e6svB8yMLAkW3Gp+cBhct5rXyA1xrlUMal0jRoRi
J6Db+/hH4ufea5YttzX6+FUH+dCBcX9OvPu4DMyCTxu+ubYV0zTcCvsmwmn5N5vuYchIcpKK+fXz
4DQ8bndkWSNFJNZ9fRnqARSx4iM+QsuEv5VxUch5BJk2oI/kLZP+ztAVjlQO1bUhXrzkaBFuiH07
w53H8vFbYeMpfFIsPHK6rhEQ3zmpRDEjZ7YVFGRgcYhH9Y1tz61wUg3uCWivjPLRFsZAG8CN4Vta
+Q4Co65Us//zO2/+XVlo6I6ltVVb13RFLok/FSHXqjq9Vq3PewLocmihPmm/vfLq6zLRoMZe4TZm
cGSIPJOOQAQidQr5xrDCc/cABuv2XfwYzrJE2Yy3iOFqvNEdFQWCnryxYI6eGVz5imd4LHvOxz9v
dT1fgVuk6Wv4RPdE6xsrPcxLwclEnDFBV4BU3vvNd5T19n/UgIammKZq2Ird/qUGtPfX8nk13m9q
K0lmYpNg471+y+UN2KmMN4yaYSeWHoQdqh4PYB62E9aEdR5zlsbhUO8oTMWDKZGpGye3+8kZcTlX
BKbW5oXbbW2dPd4SIdktmny4q8MQCxfIYzCC3PznL6T9Z+VotC1DMxTHtBRLUX5pvkzlohS7y7mZ
4FPrAfehJvt0yXRgsq/bKXrhwF3EAmRhghM6TqlgWZJ7HFW/aXR+PuevN9YwFFOxLV1p67Slst7/
08tjHVrq5WXV90kLBe/0HPWPflv3aEVZzEAfevTG+Fr9pqT/20+lktctRbftdvvXLuLeXO/tS7G/
Uzejzt15/YuHomRpdkCGIAu89TWoPp79m75bkzf11y9rqKppKJpB6+380kBV71Wxv7U0JuZxSJ7X
0tjyh4dlQ3ST+/Vimvt3EQ/1/osSyGEjRfjBWc3NwPYs0ZTVbxsqRR5I//M1Oe1fHsDbet+a60m/
ge61mWgNxEz5OSZKE6dehTZ9cvnNXVD/s58yLNVoO7qpOFbbsX5pWtT2da9pyuvCEQnJf/YsTD4g
4OPOK2r5RW9wSrrHToo81iZ6IY1jjgLP+h34YP/ns9BU408r+peraHT1ebrpzXtSxQ9vrnxpuk8l
o1OO+zC+9mf5eozhHOq9OBfjzdEgfNwDDebAQtkAgbdVWsBmxCueU0MXB/byl9C1WLJynMM9uK2h
dJnVz9gIXahdVZR7YV8TWNnVJXx+gtJKGGLzInFQxYtUMLH0gxkyg3HR4B0bH5GfAzDPMJFvh5Yi
vcw+WL4XH8u10egJIsY4bybji0y0kaTsocSEJeliTTJur0dkUWLIvBl4x4gua9YC6CVB5jGrmVo1
LJ7e4AmyhgWIfejLoNByXL3VU9Htopt/YPmN8hNwKqAis6KTEfrRTpshcpylRAYHaStfLI4qPlQ9
qPupz+xKBjz82CR5WdfMD0Ze5CFnkKJjJFluAopMXywN/tgrWp4yUW1CIzAkkQzsUZTi1Jz3nK9e
lQaS4a4UOtG+KfrkPClev3dMDyh35u8/nBpF9Fm5AW3gfD79gUJXybphEPQnePLQmkQlZ0hfvGyP
X7yi9wH+I90GCsJaV7xYxzE+23D4me2IehpYgnJxZqNg9bkZt3y2oGpQhPQm4EpF+SClR/ECNyIF
pTgtkcf5bzy26f1GPfAj3UXK9UL+1K07Ok4IcVMi8mZhk1EgBS0U4XaK1t4je5CZPUSYMmoxvNre
klflQwFPmxQofOt6TfazhjmhZ5BxE8lwEaqatawJULFZlA1BflfcCcAxw8MRU/kvZsRtdoY7+dBk
OdFTvFfdp2iMqcG8i7PQ4m6rxIhJtXQpg4V0BhOy+aFZ1No9rLuMecHjlWeoa//5gLH+thD+0/r6
pRAur/dV8apecn3Ne5cxMp+SCUeCmOanUDylS1RTr8D6CI/L0rgztF4JHrzB7xEAYPImgwu0rT0Y
rAIbQ2+/tZTi7roK/TWPdnKcg4pDyO0kS2IiDdNccpXb7sRClgYcv8uufdEqBHBzhPepjLTfVD2W
/Z8n6F83kF9O0Ea5XN+tNl8QBJ5j36I7v41lGrEdE9U6OKcverg5FbsGS8Vg1PkqhPqLtT5DTaJa
BDs7WsremkbbDWl3Q0t8nzFEXLBrvjuv8afLsmENP/CEICVfEGKBFti126TSMTqNPeJ+G7QrTUoL
angwdG2avXmMG3/HNN34cusDZWyxXu4boITFZvNaBQ7efg77to9yh/yslRGAaTBs40CXh4Sg8Ru5
HT+K8H0KHlgybIIok5enQuwvd1v2QqxX/Il7D40X9k0a6VQP8aYy9pQVvk8RH7RFncO0nn3kuGXQ
kMHQ50ZIRESfVjShpFttiDiUSVadPa7TGBEJwg8nYK6juzR5WRK0StuIZA6pQfMmUo2J9LUMn0Mm
jxXCTkSO8ieemMEat3qNJZ32cSeetjCwYruP52Y3bJzQaPltMg6HmtBbMeFPbAi293JIdEB5vnic
Oel36W2aKrTJbAvMUvHjVZOkTNOb7DQoQZbRSBOHC97h+LrYJbvk+iRRGEUUvUl2viKWKIKIzUcF
zG88FbjE1e0OXQyOOt49NlFKfd+3/AGZd0ykLFxrNn4qbnCMx8Ohw2lvyyP/GYVDIv9caaIld1Cq
nI9T6eohR/cUMtKgp8doPIKNJa3DK69wQ8le1IH6dYHD+BjujM5r5i8AN0g52YPqnIN13L6grr2g
AM30lCxfmoTigl/JGaOOyKDlcChzq22B7AnBzqo1q6phTewiWQ3J7di9PDBVOs2sYdYF52F824Wq
aNp9zkRAtXrfq9eqeCgDPTcKXkuElVfXQ/5x9RNoJiT8CWipoaIOOAxuHa0KW1Worfrtaig38PqO
HiXUCn7mygR+fHc2N77ciWQO985z7FzacJHefTdSmrxiSrR/+mIcaOeyUPcC8cttwXHL+2iBtETN
ulmTyNeaP0rv0yVX7P9xdl47jivZmn4iAvTmlp4SKe9vhJRSKcqSMhQlPf18kYOZk6WdSAEH3V27
sSur6CJWLPMbttsB4yIVZ0GOjg1corgmw0sPRz8XncIjPbhTywjvCUXK/QC6wW5sp2DX5Q+Q8XJw
ac2/ygHNOeQb09sgm4k8v2Rn2ZjutJNNdx0kDoKEe5QsEWXz6EHy69xX+GKDXSR5Mp5dqGc8pnOc
WAXh3ArK2CrGFsZoq9PR05MNE93UgmkDuaPmEAUn9aS6xCOGbsWDJgkMezW8pPZEs0VrhOp2KxhB
KPazworB9emdR5xYCZOk1qZDGcGPI7EQFgPOH3xM+GsgLmI9I0VqWKn+5vNGx0qKONmw1IF25H5I
EVllZw4bRvGsLypcCamivCn7V5STBRHmlMCGT8CKUisjZ+PxI6pfou9+SQ4do6GM1PQY4GwSGIzS
fAshQC3I4/XnfDKf3EdSJJ7p0KkGxYDNcfuAeSip3cM1sOYAIM/LNZ23B5SQike40iMpBbz+IFCX
oMWb/hkM6D4pRStaVwfKdrhrGTYOOSiGPFuq2TwCHXnyYQRYCEQI/+kK9LFgGXLL+r1ZVXITltFN
Bv60V126oIZ30tjO8rr5QTvNr/s7PDy9eyRfvadDg8wpPIUlDGKZit3g3rWgnkfGdSk1NpqvyG1l
37DWk/39wwFVZBz6l1tEcfqxbarg03lAsidXfE6aW/490EOhTgHCwKOXxrsRv6KalSBOhHEWOief
1snDbpo5L5mJwN7aNPr2fDrZv3yup2Z46gCw4hafw6835/Ovx5ep6RRelmM6yktFW+q3+3pd0Kgq
QESAMZvAVMy9wckb0LbNZvhyjh6ejwBquGfA4nZ6aicR4BAK39KfzwCk4B5cDmYTvSH12eqX752L
882Y88xiyVp08d3LRViB73v0nel7jAQS2WNwRlBqfr47klWRsv9bynAi/3ikl5R+r96lpzKv7tS0
5xRaRbBAVtQJLE/3T5ClecuAqeCdA6cCThD9/ULfXv0l4Tld9yd9L67ezDVvMrMERKddRSG7H94s
jU4QKexSD7x47P997d9zkR9P/pKLyM+1+rBPjKg0WhPMb4JrajaqkTUB8pzmHYLag/QKoCFu9uVg
+wlDqIV6Aw69Pn7hMYD33qGH5H1DDuYH4icqjYsM2hDRU/HVEZT6yL01qvDkc9bqaHdojbxXJCpt
u1RODxciBuvb4yy9s8iV4OMpiBHogqLQ626mW6oqFG8auyl+XoCXAf2kdKj+fgn6fytZ8flZyrJC
Y0P9/v0frQRzfimeN/UkPj/gwwA4BSQngsOJNuq6R5uRA3hHAHYChqjuvo/I7YpWJBmDi8XfUMQ4
2sxTdIeI2OAmONgFE+dNi9j4beOZji7rimIbum28jHYv1+v88HC4TcG0EsBQZymJNJGzhS9EP+Ab
0H2DpMAKas0jiZ0Zhj26AVQo5YdEUtGo/HGLbBeqSZQG0AeVQEOQLxEp8nSKelT38+93+0vNrqm2
pju0ahSV9tfL1jLNi3E4l/aTZJdbZiAgqLcXlxFV7i2SXm95dZdjurGJ0gCPgTY/O2zrFcHft+H8
1ob7eRsve4xPfD5Xe+c5PAPbFnhrPnPLaeofx868gYkLWfaWxja9LG4wJ2W+DhaJcK7fNLb+abhB
XraOrObJ25NFbYIVCtZNI7v3qnCdVCSEOEzTDpYJ41C+wrvnzLajQ5KaS2ZAaEQEnCt1W6V17HB0
qj6ub9GBdB5Ts27cf2ZCGgZcXPMyBkCIudnaBy4juja0ZTWM74w3S/7XIuvn+3jZ9+VFXxf7PZ9l
JL7KlYfOkAP+YjgZWqLmdwcCwrduDABPZqjghs+YZxbd+8q/IUl+b0bROgIbE9DPVkXjWQit02eP
RAaXgWYTxyrklKG5xMDOB1XXGEL/1AimEahItBverDT9twG/o7HKNM2WVdV66Udp5kO3LvrxOSzo
fKKMjqlIJXyicgxNmYpMpYtHFSNt0BwLixWK0GvL2wRW61K7u8iZo5iNmPoWf1+4f646KIMCKSwD
lZa7a6K9ZTConOmX6Aw0y/Hvnb8XqKr8cgQ5hmJpjqoSjRTx+z9ikJ4750Kr18/hPbQ/1msPh/qw
EyFi5MHbqV1UqoALhiYycn9fWPkVGPHzyi9d+L28tXPDyFkKl6ASUroPT8hDzaisylCMjU/AWr0R
oFMW/zNmwksoNJHgRqO9PUOaPHLHEewYukohuuSnyO2sBqTk0O/vLjLfu2Af8tOCp7P3OwEzvOEY
RlLu2jHjY69PWbTxux6g1wddHTEWRUSWictVCEXBa28ImZerlwLwpIsM4NHbMCSEmSdw03+/DFUs
+9dEwDFtR3FkR2Uk8RJi9YNtG/srXwHrQIQURPFJYrN2QzeJlhtWP3Mr5Cx3IZ/kPbzqlyDFpxf9
bEeVbf737xq4q2qubk7GY1jR1DBAVumMfjAxqOO/H1Oxf1lt/1zpdbVVD+V5r7iSiMoZtbQwz6gI
ijm+ZbOF+JaDXuJGZ9okJ4810RTo/Ts9QsMhbV4cOGpkPDUIEAN++gKnqr1tLwQBK4NiRUeix8ff
sh560QN5PqbsqfkpBbtML93lYRLxu1Giu+g1RFFnncjJzkt6iyRhwEf0fIRCIdNLo1UydsvRNTDb
UMweIP6InY3p3QtEZuyxFJB2bW2p1FGkBAXok0i3Ppjkh6wZ0T7bD4EEQnAVeoWSn4NKE0ZuIJH1
npHYHo1DNGCaE1hOYJQFmxO2OCqM9FmEfsffb934Jc3456W/bDTn8cjzw42XfnDDR+viDRaIUbUP
QIGO4TPZBQto2XvGCRdPiyk6m20KMoHw/YZs7hvoiNzAZvaHtBtQUqFBBbKS/56ZtoAnB0b+9/3+
31HOy27QmM2xFg2wQkxZ/l2P13xPpl+VD/BLyQBPxuYmOwyl4LYAmID04eDUk8vO5prON+OL3IWy
FJZ2WICxsLXW0ci2snvv5jKOAAgN0nwedPJ5cGUgSZWyadaH3vK8Ru5ljWxhtM3dcDsNe2ZyU2Nd
623mGaKEB7Q+z7FmeYdHawpiQka4An2CfeHBqNxp8VzLsNYy7NxHhPOIg1Rmd9WGo7p4dVyPnl8O
u/cNsgWYBzHmZw16+6D7iVbsuLteVEKikbT31C/MxjYqhQbnvkhzYHCCshdjb5XkK7SI2m9Oql8m
J9o/71X/972axd453x/Hx5Bjl+0X3jqDzYpJtJ6CLQjeQhJ/Cyua4mggNlXNInX893LHU6Ga53sB
aBMRqRpFD0GEoZeL7MlikMwxc8BpKTkHNkDKdvrBa0Br+t3qV369C1W1CauOxTD0NeRc1N3lvuah
pRgFBBb8PtytVttxB13P1Ia04mz9Nyv4NzAmk8H/uebLjivr9e2q5CxgZNUjrZ3RtBplpMTzMEru
Tckz/VtjHi6nKAVCzo2kNxm79sszUybTy7YoL2TjdWy3vcvmeX8EVAQ0HqYBEoxeQimR9ezB8+z1
oFbsuskBNwO1E4nQBjA0wM8TgfKwyYweT5/3ta545pdN/eOeTPnlkMn1+iTfttzTs32juPaytuaH
ifF0y3gedoKUXsvQB4o4+juaGP8d3omWwf97F6b88v1PluHsb86u5lvI3cMXEEz5S6jwEfVOpJo5
efUpG5z7gx4M+JYGTBZ/0z7zfKEkE22Sm3eMlwdvpddupCZRxWGw7jhRCosK7Bzu3jpN5Hd3zVp5
87pelpC+z9W7rh/qIUQffIRnVZCJZuqzyQzNs7ecb8IvprACrAaxWhDtWKB9COyLrX38/oUBPy0g
92a7i9wrem2RGO3Axux2wemEy+7g7q70qdm5Q4D2eqv94uYOwssMccSkt4mQREVAzXTccRCxXt1b
DIyGL3UNjqNNmqywz8ENJdtFN9ITeUnToleOI2lFag5aZLgFMSa64Y0LTfFvkdiO6Z9qTwDR049G
LE05XqCWp0VFilWCaasHnKLTYHltRKtyrH13Jmk2K6D4np4TNUApeLcMreCdaIl0uioc09YRFgOa
MzDzITxCBzlPJvbNb17RooJM2AbHGaOKQdbWyDcuBF4NRsZpAX+AkcsaxvAXWsOuMoWoQXyC+9LG
WEOMBODujAxB49vOcILzPk+WS+lwkiktzNb7zfFL/qcTnMCk6KIRIL/M2S/z42nj2CxSFV4pK9TL
ynCQ89Y3Ud2xKaRTYH8x2i9MljWElOF3/L1NtF+SBO7AcDSNqysgLf4N1idJc8xbta2HglSYMcV0
xhixrN0qAz91jEFSIn2KVGCjgmjaACksRR99bkfko+vF3zejiFjwn1jx42ZeqkSz1h91uedmTsEx
tSPAmtk8Ntvb5uNNpFRFKvHXlUTv40f5o1xt+VnvuBJs0DNwEgmTEJJQLQ4pov0oRfcZlfm8QX72
9zP+dkb888JFAPhx5bW2v2mnnCvjTss0rqILNpsxPMahZNUr4zEgU7GVhIQ9EucIXLy5/q8B5sc7
fllyB3telmeH60NOwzCdaVg4a4f7/tq1k95qw8Xt/tiJWgry/l2oqem7G3jz6u2XA2Ejz5/brc6a
PwUV5HvkLkTlD6zE+ejQO0KWJYipzgxI3m8e/c1a/65Sfrz6DeCviyY+uhSjqIS0cwMM4yzEx8db
Ga0oRVJ3Q3ON4EXnAE2TN5f/pZ/288vbL6F9LlmH42PHgx8nTRipcFApYjmfxWTffYCOBmMsur9k
B/1yRUbUfXMDv0eb/7/X7Zf8Oj8U+rZYcwMj1NHaYhCqIL/gtXn58apsgvZKQZ62Gs+sjzDBm+/+
C5CLA/l/Fp79khbWl1N13qm8fcz09mD2mbcd2ADHVG2IDvSOE+7WRGE3GHeAiXMfQcsCugA+erwF
OInspFCfeUdN+OW2BMjHAiun6LplfQfIH4vi5Bi2vdtU2CggsjuZKf5giyXYHUEKlHWZwemMh8G/
PyZK4eNOdPBq+jeenERjhBpcr6sozXuuevRzQcIm+W1wFxpETnpv//31viPxvyGLG3UMU9FswwTE
+PL1zrJEV8UskKyFTcJ0T3G1ZuHlYVLheJeo2855nKwbd/eh+9+WeeY2MGBgbptFtNrfVof8ExO6
B0P0dWOrJ9Z9eYvP8s5d8fOrVRl3InRVjIbITYf1Ai19vCmK9Jx/mvd0oyfqc6Hdo8M+M/lkzuhy
unOe7j0dPmy4lVYcCPAK9IsXw23kZH2zdfXf+lX/rJ6Xc0rRHoVcWqwehBNPX5MsY8aM37V/onm0
ZlK7ZtpGJ9WbcUSWiPC4o1jqdL+bg8WHkDUJF4uZhNAlWiqwxoWuAg6f2Km0GlVbgAarmFwhad5D
SSRelwb+p9/WS599ZHDc1lgQ6cRBiFfBGCUbWgEExxiC0QZR5xkzhACI6Oyu+tB7k549NVk7qCzw
NyGpVUeDy+oZ733Iyq4/X2XNeoRSBzx75Fa5bwkkKAMRISUjyMMySojCut4AIcqSbwyhSrRIqvIA
3Rz2wtF1918CeE5rXZRPPYtJkR3IvYo/tx2ig2BnzU1rLnDyWcgsjMSqR5NvcNx6qyRZMKcXcivg
2VqzUA2S7aKHNxY9MxcRZMxKM+MEk5vgoAeDnuR1jAsQJEbbyeqw9XeewTgAxzcmyb3BrU++stpE
PZT0o2neCxpDDGogjba/6b12+Agjpsk7zzl7kfyZulPwQAzX1rxVVClR8Mvj1jRNUzsFXMBorsxd
0o9554LDXREdPObXtrDyoCEjhBK1r9rfX0jGrwHdYBrEwPZnYZnUtM8EYd9Ztk+NwTOGc0blQwaN
+V+Lvxi0ItuguRwjLLeBoUkwKVcY88L6QSpZMukYBYQbTxgEIYiOjVHcagVjUQeYOQ0lcOUoGVQd
E9FC/nyLXsMFGiWMlCr+lHt67zP2PhjpIr0q1sa76Ekm9nfG8g0T/BGnbs79UjgifDYZdU4g/ivT
z+yctkGEcoRQCuidVe6DVIF1cBllF1b5PZwgLvx0e+tVUiAWI2Q9EhABqzkuJb0tykAhgGCB6+lQ
4WAABcbAM7IATgZHENJnKGgBGSH/XHW30TYjb9bHsMPQqO4IbMkW8nWFsjzrkQ/EC2x5fTSlENh5
nym/SQ2/B4s/Hn9vO9XdEYfniSkwqsps/++6LBX5AmSRLnfyd8D9bU76T8h5ydSszUMvrjfeOF5l
QRtRGEbOrCQQxyimIUbukSVQIxTxm+uKyvTfQP/vQfmSoSnPslIMkaaIEr4tunVU7tF+nGredwtS
xDXjTevCEcnHHxd1XrIy41QWt7skHhZ7UdGlcUPUX9qkJ0CJOgMjRmeo92x14HHBREcQ94Q9p127
yVJsnRTvIkbmrIGOyxJ8DJnjDHBfBTwFhGQMP+EDNeZ+fz97iGKmCV/YDtSDew0/QaW6dvcUCMZ9
HKsuwHpCaxPLNMjVblelhBtR5L37ur+RJX9+XeelP3C/5I+T+v11QcPDdUGqNRI52f3zECiYzvaO
Y2EuaScrK0jdFMQHXd74qovRPPP5JoArbIDKoZAofFMjKOab1f79tX6s9nkl19a5oGmiuTrU/Uxu
WEJIMF8z5poIOSWklFBKbPJvaejN2O2DU0acn9hDSgZhNJghkcI8BUoTACYAioDlhYhqDiEWoC3F
zjXGNmXn3XuR2TGTukOHwArkT5rjJmNzynUdGhOR2Rqm8Fc+JBSqRDtA6OCIwQroJ7LHidMXxxc6
STR1nKBTYK/nKt1pjTz9h372cR45enSMBZii38e344jqePcLeX8I8BxxLvAt4Z3htb4V8DhXkQFi
aodzkFcOffQfNuc3L/e7/fjXSn/No6TrbX3QWembL6P9xPDZn0CdFMApCBFO++4zmeTpupxrAETM
TwR85ADYLYlokaZ5K2pBGkLKZTvKW+Pc9iIM18HeEhWd0u3CnkXQpmau9bZWf1c6Oi8ZtHEpy6oq
iYF+lhmhSW+vy+lMkrpeddYRw7szo6y8gSk19u00lTGRfBMTv5PMv17eSxomG/Wx2Ih2AeJiAhRA
joBWHgrasIYARXokzz0Ok3ST8GGhGzJWAZSMGJYQLXkTsxQRCP+6GVHv/Ngl1/OlyA8lN4NNOLLF
Qgumt8T7VaQhjPZpar654tsv8NI20J3qVBRHvgAyjRNYcGBFEewLCZfXJiGjhxEwDkEwr9y632fC
3n3Xt3hTwn7jDn488ly/Xm8HEbVG6AmK4x9ZvRBD7B7OR+MARyQxpMFL/F3bQntzKL22lgvpsdbM
ggujcFC5wtcgXKhDUnBEeZIwNcQOGQtUAg0rqL1PcOBkCM1359Rvu9eQTd02NQWgB/z6f7/5paqO
VXWVbkMUT3Yt9BZBpwPulUD/1D72ovNDUCIFNVCW8gMwXXhCRb+6pga2ryHZoYuMbxJFu1Qz3O1I
hrUMZ1d6ePkTuQIhSFkyfu3YVoxOX5X75QeS//sPvfI47d8sJv2X5WtqhmkxeXXgFhkv/YDy+Nib
pzMYkSLImvsB0DTUk+2ImMrBH0pMRM+x+8193y6p0XfD6NG5m/74gDJI0DoiWc1ESZiEgZeFwnDs
CrgaWjZv9rz5y6c3NVMQYFTFkiEF/fvK12fJuNTnBwP7zZcY5cy70OVGs4GCO5CCYZML76EGFehe
oEtnBsbmOkmnOCIyUU67IjSBTVkD06arjFw7bxnEplBeH5rHb34rEzZ57ltCpgXXQ4Rc175soVZx
RprxzWvXfumC/PM4LyvIOdeWfrrfn/Rc0bjK4BBra4SHvqlwGOfMcCCiF4bi0XSXyVuOyDk+Tx3W
i0B/UohBn8aYcus+hf6cMyXU/53/mb+kYqZmWboM+8o2NOtlXeSSZjyOtvIc0igRjrk3f5/usdjS
SII2RwgC8zuRV5gmODWYd5Y7Ep8qSHmqzMdKkUUJtWPKq+7c9t4f4GB/dddArvTJXQqmVzTd2qmO
8qVf0tpdpuOjwIHuJSo3IKWUk/8rUNY/T/Ry5N6rtVxXd56Is/YCAtc74MpsMIdc7EOsE3jHKMm6
nSl5NXxWDFhXQ8YH/XeINv2XGuqf+9D/XclX5XKb13f5+V1EINYqALmbnuB90gA+a76Eqs8pxUp6
OGAt0xZbDHaZUBMA9oyyUMOAk7ALDeCv1RMU4ccNaeILqAChPNvEqfnvhfAbls3UGKJalmybqiK/
rFQ1L835QWel6pk/o1U5yXKaZmyriTCyV6f7MRUt3VqUhnBEAuEv4YDz9z0Yv2Si/9zDy4nn7GTl
ti/Z/HjGkRnhAfKBmgu4KxvpDQiZZyRxcVwewQhwj4vzOFoRBCZoGDC9aSHtgGUCJt7QgmHLCpdE
JgmItM29zeJyeJPZ/dbUB0sDTxT6K8gm+aVgu27W9cHSGfmO6KhoXpuMGF/3UEUVRwgsIIWDbHOX
uRECW2+iivrLwfzPtV+Ktmv+LObGmWsLlDIKssrZn1Gjhqco6RGzUQzA565hNYjb4i7+N0vlx6N/
T1Z+5AXFRr1KtgpL1pejE3qiHI0QMTjserc4urpM78bgiVK3USXDW0bP483zK7+dZrZs0UFlpWrO
f04zp5YPhvS0EJ/xoQRitgYkjuDjQdyZTUak8SMhMifkF2bqxT3EMB9aIHiKKATMg8k82pg13Olz
aM5GKJqiLTVoCsslhIO9wS3eZAlZuUobxtUWxGvvOFYHsPNTKPKAS9G666w6RjaegmX3oMytevc4
0sUkB64/bTs7bAkKYQTfoGWGXlBDUBLIyWBqh8NvtDUUmUaOpdY1E47PaOB182QE6wQNi2qBgQ4a
YDHKv+92+W9oYF6crSoq5GLLUF6DknY/qgfNAI4to94CSbsO/Mltiol7X3iw+fBrsDFrD8r2NqSX
c26uDqvCc58RRPypHG6AeiJzTc/qXRmq/haAbNlWSLfYUPTBX06iw/P2mK8dFaAyTHIhrFOjN4O7
S5rlDpxHMDa4SyAo6O34ATwkH96BrUchwCfDOZBOVA29XABvD17YltpVsEZxDAkPlFw3rlCOAa+H
Zgv2nS6zEAhF33KbZpPJAOEOIweyTbQB1XtgZr6xtET0o0oTp998H0wu0DXhrsLu+pg/PAU6KbUt
danoIO6ilSV7ytZLSFaRAxQN8yS5ujUoR7q+HwHmCL7W0zc+VHe53UEVCDJzLkRaUrLBgxN9l7KY
wGpYSdHR3ITk1gKcL8fj63ddeAkNk8agkzndcbVncmbgmAsX+Yx8i29OGA+0TugWr6M1nbWpwc06
0VSMl5hj2EFf8LFYXISkkZp1hUGolJMZHTqECjppzSYPizkApSkRN22iUxJAs4HpKYShUQD+fNN4
AtbN+fdSUNmK4ui6Zlua5byyzdcHQy3O9z3fW8W6BRAW04V2mCEG/nRHmY7Xl94VSr2V6QNnRaPp
ItRy+HK872h1Bav+tdzRysa3yk3XHWB5q6d7BO6RrHAiV2aRgKCQktj8rRURqv6Y0bSgGUFm2+lJ
rWgZpXmv04lCpdlbuowjgvSgeedg3EKE8+DfgeqRdMFnFsoJXfow/WPmYFdSoUgPZWydv8l9bUek
Jv95JbaOsJpmAdn/xmv8CKxltTkWtxsgeDypvjeBfoxUgx7KjOY4hiVwfFJLYBQROKEf0uSExuD6
EO3Q8itbE7N7Ju0dHYVNqmi4C59JYVry7EuphBx86ZvBo4Et66RpBp8IVXoj8pKrP6F7QBQcXdYs
dSixKAzL6HDG/hDlCGICKAeht/RcR2KGCBKW5g5BYhuGM2VyaLENNB94o+SFC5ykMLT0pCUsD2FG
qWQbPlTn1Go7TcCmRZZQwR476GA73j1GZjpM2DwCWlJ44XmKy6c/WBynDKgFTptzftfKbqFo+8D+
PSGeJKGPBLrrBu4EaYknDA7UdoXIhLWc1a1ZKUwKtjBD0clleFM1Pjl+m6NsDh/TWCIIPuHfZRP4
dQ1jch7gGcuqG+yadKqfccJ2holJi4kRD+K5iFgwueAvgyqOYvNkIpTlqZlw2gl82BRIbQXCVfZG
edi8QDnzEJBku1BUCAYhIeWcEiZqD/+6Jp6ownRHpmI2kk88AgWxkn4+6PJ9QPu7pv3d7NPnjpTE
mqOnUSDW7V4eNDagP3IP8ApWRJgD9iii6V6DUjW9GaGNwofyTYdvQKM0Qqf48KGECzTW2SnMidjX
AJizdt1a8DTgDCH25VORwNNYLbKe8PRt0WgW24XjEU1Yn81CNxjNcnDS/Ist7msk/vsBd7GL0aTe
J/ikJPOIvANdc4k7OTz5CPyZkfBbwdch6haLiiHdeYi1EksRVwMv80d0Wru8jpsvtVGmJURKAf/j
PS/a+xAx2YmF6QNqxgjJC+6klsOsEgM0JEovzdGNeROPy2XgZEHcdAdglJK2UAHjHBMMUR1xc97Y
yZOg7XrXJR/mNLqHBHZ6kWY0sxuAThbIzoN65tH0a+9yjGSMh7AkRoiI5zv67Z4Op+vitaUg9wkg
PXdFp3FdeUu56Cp7Xz/5VJe4bXzIkAm3ohHxgCQB5wSQmb+qeILWnetqbBiajpoWdbD7whDSz4fA
3RlprBkCKbhzJemSv6IMGDm7Oi4G3Z2PW2IQPL9M94Kg57w9JrbhaEmoBhCWEI8Rg/mAtO9yR2M0
tIUchUbBIEWyn/dSCRUw6xHok+OJP2BE+w/bVTyG2Rhc2V5XBPXv31GQIgx2gLogX0GvPPKksHzM
5boDT4lCQ2DAu8h5H5G5wAIrjumvoSuK8tjN26XTY+vj1kM9mw8jfGgzfCq7X94Q0THImK2Pa68R
7NHtoTMVT9EculSRfm0gnYl1WcuxvRvHcjJv47PkuKkuBE8/ELf5KAZiEISnQcOOTQ4l4Zx2J1u6
MyuXIDwfcKO5wPLkGuqaZzaXFnHJ1R5u9W2HPMQGp8Isz2t+4gmBc4qQx0HnW3CRIWm6DdUXuRcm
hcwx6R4vTWYIlzT/gIZG44VZ23nEXWuzMwM8sNp2P90M7MqdMql7THggzlSQwQyqwnoSFMkZiWkY
pvYuXU/RvxaGPNCN5q4JpxLBpX5Ao5bTVm4IFqaPZEygTuqJunx6F8EDOH9ckjx++DQlGjqPa5nu
2hFTfjV04MhMOf8xEMPJ8u8aS/+lxqLO/1a4kW1Zt15qB2tv7lVTOoMC685nzEJGmr/uqlERPOIy
vRKxCKHRs3kbM+YjmeVV3YIddr/HDP+6UGlgBxhcJla3SMtWkfIkCTSev+9RE1no6zn44x7tl/lQ
UW7u9VXlHsvEjLaddUt4zDntPNwMCw8opQd9kVm3FC9sKNGuikNeic+sHBbJARau3Cy7j3G9OK60
5O87+24//efOTNW0dd1Bnee7KvxxQj+2z+P6cKYjOC9RHzSaVrMerlvbLJ+ZPTPYhCUI/G2mJPsG
eL/25cuJ1a4VF9mx74TH/jx5Rtf+uXPprqInTCQTRIURlF/P1nr1aBuNTWq284/x1WsOtzMYd4kR
OaNTx8H6XU7NuI4fSOgWb8q5b6T7X8/0UhPc7nV1Oh43oEBTKZZj3vZIEf1mkeYUrWNyxMgFSGjz
0N10LxhWC5bY1ne8KkSH7pBuOhTgu4HdOiX6BIh8R8nOrUfTat/SE4JU71SKfmEKGqRHUH0M1aZn
Zb3M0vKTuTO07e441BgHUShQyOHNJjcO6B6jG7JGsOaMU5SvCPkFVPpIJJCamMkfi0eGx+YaA/ER
6seFX9VeiTn50+0UENZA/pR0qB5+pUD+tqLaTqaoI+BrSTEmeXe0moF5YsaqJW+25C9tZtDT4IF0
2DmUZK8DOKjI5nMNUm5YOuh5CfmcWvSbb0JM1UApGhVs6Py7ADX6hy6cVRQqC/7P2dMu3u3iWSAP
PoFN3DG3+MQLTQPawDmf7jlCYgcuJ5oPiIwhsaUKn9lzJn2ai5pvhbT1rfBQ7FbHuBMDpjGPcTW+
X/16cZaEPfPfu0eBX/HLzgaCaiBppVow2V4+3tXKpWsxvwjQ+Ka3a9mzTYs8LD2h6K+keVYud2Oj
4wwe421j3i7Gt4mVrkdPyuceh+eZygRJt68c/xajyYc9tayUwIWCxOd6sePvoL82q0aa6PsdPuaz
G2khrj/4KLnySGmrvTti9rzd7gmCPdp/pMs0Bn1tgySJHT16WBJMLS6PsuMp2KNfKjJNvx7tO/Ot
u1nxizUuw8tw35ah0VKW3MNnBznIKTcRSMuid+0c29XK6ZGX5G1sa5MdOvzbhAy+GB/JmsXstwEn
M3q2z2ip4nQQnpukojGWM9i+N7afOrJ8oOX07uXLbjxbLLyJ1C9ap9a5X3xcRs/Jo2HPDkBBJvuN
gGBrfXNmz/KBSgx32kai4zFdBLtR0azGwMYbGB6RQOuUqDBvEiORBuoa8+wyecbGEtmB1g7+5yF7
Lp8TptJ6ZqWn1jV9duTeaWyll8xqSn2jMx8WI7lnUx8M7u28c1s6bfyKnE+1p/XzQZmUAylVu8bS
tLw8DX0u2F239eZxmOPb2DxH27gIz9kFJ5hj+9A4gsqngZ9tPzdx0aiGegMbjaHZ+jo1jQ4UFaMj
keczzg+KbN19Lmh/+gciPkL8TMuPCR+qiYVjdkOSjWUa6DgH4B9KU7oX8pSEKgu9mLxvIOnihPOu
3Xh8iTcy7zGWiXETwCvBgQO956exRWhWdIR2jbKPNkxwipT4SlNpHz6GIry3N7OwyHbdo38Y1ZHJ
+smK7r4/l9z74tEK7em5fR8XZAzuJTrMnrJ76W77/MNB7KZa2ZJbjm3NPfedsdXUxpum0T6HoT1k
YLpNsQyR+nkbetB6tR7mNwROSlZkHxMj26D8QR6HN7UP56HV23V5rkmeKrQR4BGlBcfwJtI7CgLA
ZXhNr6ndQV2mdWoUmdOqo0dD7ZrRrWmDZCJ7j7f9c/PIkvPzROuXkzV+OP5uKNeuQTjx6+463qzW
zecSwfHS1zMbxyAcsoD4NXYRVUcpu/urq8JTI63t8UTzz2p6HNXNPDa6SMuH+mSzNAe2v7piNUTD
Ir+6+YIiHW/J5gl3bbOHAZ/d2/ecrtlmLHBsXTrVRIsA+69TPQHAhpBtYqda7xHmGSmYPpBGc4RP
6MF81Z0jtqjDrUxy5T3YW2PUi8fb8bxfIylybJ5j+/O0lIb88LP1HFVLFXEjcvQuRpT7BpgEAynX
vtItEoGmOfm080KnK4dyn3cD8bVndY9jmFv6YB9YWQ2Fq+8My0jF6Cw1B3q/7lgX1xzUHaWXL9QE
MsQp1WN9qk7raD7dNHZDzTuEG091JXK67VBpmCn/DORkiyhRHbF8EIk4Lwr6/MMHcu3qlBjtkMYw
KonUDh9JnvItntHd4yE1ZutK7961QOZJ7hxlXMSEyM/WkQHtgpfwySvWEJrtquilfF6mFY1EHHI0
oXx+w5Py0xpuW3m3XO0DEwJDeGucm+bWv2TV9Drmgx/HTs+ZWZGVOaxbZgy7FR5B4lQ3M6kFq20v
u0yjGPbLTbW5n517RXvXn8dHqhDU6IUPJW+24tPyGIcuRA81Wc/KpkWY8dY6WgjHVTW2++eFOr2s
zNTqcYfPFith8uhshjvmMVy3FrqPp8m5cYEZRunKtxrWHZ5Lg5zQUfsIIa8Ti3Ng2z21Dx27L7Qq
7JbWeaR3+mT1+BQiN1bGx6bRWw+YVc30wYMNOlR6Rq9ONkeh3NIxAB5SKR89o3Vhu/IDLFOk3jjY
yyFGI3aYw1i6jq+5+1xwW+eslqF9HxIHsjBH/6AirwcjyDCSfzHlnTCuq0Ke36ndDUcnZ3GyHpDV
h6wO30WfmY2CGxiIzbN3HvNOuKaTlbTxavAs5dhMwSvCcsxXhGV56835mFPp8461E8jZhQLPJNsG
z+mxYaPlf5nMhbIE3+r8ZSBBVyy4qB2r7Rp9cfik0T52WmW862i9uyzwuOg9xzVOmIhKeNWQ149Y
jTlFuubuVmzOTJ/qU15WF8tSwvHQ4iPj+xqcUdrt2p86RlsdfcrD392x2UdS2keSs6suoMCvhGzO
h5RdSf6N1jXe/B/CzrQ5UW3d45/IKmbkLTM4z4lvrGgijqiACHz6+1s5de/ptnNjndpn9+506wIW
z3qG/xCc+pl38Xez1ufNT4YfguEH/gagAk2fHh4pPteGx/Ui2M/qLpoAezdxxqths85nKt2H0o7a
w/uMdSvRZaYhY91XOodR4Sn+DjtTzoDP1tWeOCq3DYeI9XV2+joOJsr60iVoWuNmVq9B3iZMFLFJ
j60+UYe7ItmHTjXb0rlDWx3g621hhVBlcT7h1uWY+Y0yAGK3Sc4HXnvKuvpqBSjbREVH9kwy7MdE
6j6GV1Yhex6XOy+5/vuCDXqc3Hw+qUIo2Jq28SVjtpwDiZU2TVCiF4QPZb3GrCJd8t5ZuqMeXJ19
ABWte3P3zm58m6RfXFq+zrswwKivR2XwjsYNum1S/yRkgRZWfEPqCylYT9kow2pdrIv5qqNvla6x
yL524zI4RFc07syAVzOUIqlbL5LxLrAmFB29PBUBreCj9wsyhPuCQoh28qQ9xoqdq2Ut1kDqUzyN
QLKo02SSfT0WZQ95na/ZovWOjYvMvp6g2R0pHXV46tazMkIyuXP0OwXeZgc0VCRSCATNq/UltkKZ
M1zrnxeQAN+N+Njf3Z17zNFGVyVWp9I4D/UhYg/yuzK6hdbQ+jz0zPfdKF9LI3NquaevR0fqFlut
I/K4YRqbQ6l/G1jTrKcR//Bs+eIC2FC75X2RsIHf27NVfxcoPeFORgmoLmT33LkOOfm+coETY0dn
/j6k/CCXNLycl3fZmsibkvJmhc8a0kX0cxYHWojnRUFPbHpbcM34N4Xmp04QjY8K1ibV/DhpTdtB
6e99dSR1mmH6tuo1gxMyjHQQe7T5G8177BwqvDidA9ifP6JmlAFkw3R6+nvq/J0YPxdpzEYVmISK
KlO+k1j/UXimxwuDE9UqZ8aoiLLpvachFTblNUVCmJ0l+XpQ7Zyib07l4WXN7mO3Nu+/L0L7Hmr+
sgrlqTAvTu1DXa1YRXFzD8PVaP9xGTUhxtH4fF8Hl/69d0cng9QvkDsl+det1yZHy+knVIuj9+if
hvqG1NaDCocRsTG5+0IHJOnX7CMlFAY5eWiFVG++ivUjutzuI773kUV83w0PXdBmw2sshfgWRIfl
mXdk17NCGnzTJhJ/KplrPcTJdrP9oAraPvknvIFJxrM7d6oNVQQfMTXo4Z/n7b4VHvsYifn1AvWJ
GGk1BJl67TCPLmErvHn53NpQA/Ara7P73Pe5to/zmN5wPd+9U7QMSCujfbBzzvHOPwweAZVxSB5C
mtXgZpAOrp70dgi1DSL+GXUoNna0kRgOrzlY1VCayV2TIHzBhmtudIt1q8cRqQz5v9XQ7FvjbLKK
950mFD2NJG4PYOhRuUXtCHRLjvWAPMLR3Afp7hv4JRTEUZTzhrJ35z6WgRmL5KbVbwKSGW3CoRtf
xjwk1GAugTHo01qUA2vU8tTQiEyGnuag6LLyuImrzmp0miKBCKQmIKrS9JODe/dAeY/p996uOJCr
uIw0z4jQWese/UekQlotw3Z89PTeMZIDkWllnYIs6BrSNjxQcKw8jtEeImP+xec0d/OBeECnmPEb
5P79BP+mzhUn5RplGB7baXSIlY7oOD38NheqDfQAGTT/HKFU7h1itMTiPoNmkQig5N5NhOYM/bhL
dA2KYAeh7OPu7getSHf2AyEz1XKbId35u+lU7+aU9LY926+Pi2pwpz/H1FAm3358XSePXhbd+pZf
B+VX9nWd6e+74DRVcfNjxmv5GFPshtj3TfOP+3w3NGqhWX/FZJPt0rs7Te82fCh2Pj2/r95qxS77
l+H+U+tWxPdVXx4C2rwM8oEW3l6M09QfC2uN7gGSnBJh4qmwtnQ1b/aVVEI3O0z0ceVXg/1iF+Fy
51tvjJA6KsJDoG9lmnZ7ik0mh8JaQMhJY2ccmu+HmBMOkcLfQ8ZPAKhvv6D/XdfTVFd5PDTZ2Msl
/PwEOFOXdqifeOZ4D6j02Nv3jCgJGOD0x5s9AGgxnF11jW49uHdPvIvawhoSnCN9ag3zxUt47svV
PWGFSqmqV6sbq1MnK2hOeHWhcMsvM9raKets1pCtQoMffAmXjXaEhGFvNaHdGKDqzmw/ZdedKCZr
H226F425H56pLkGURTRHQY+bqP8U8+/to3VLVgLJpMW0dwAvXZBCvQWJV6JNNP76quDMWl4To/mH
3lLooQaIrajLtGRRB78/yR8wF3+v5gkgpCXtW3VTQRDWwfdAp3cdYlA/Gujr6W4yHj9a8HSOM1K6
cQKZxmEWO0EhZYz5EaLVOAyLfv6hCXbeZUJ2sQd1Z0UWIwQMWLHKftFCNsVq/j6pWK2sqnpbETrq
34z9P87L+6rcq9cHGlAGyDaTTiETREQRuV02xgNuNN1XToLfDNaPINgiq08tsmcQma1cSfYb2avw
LtURg5IOqG9nB3LVhAIB2ZirB/DU6z8iRugVLw/QvIM9i8+fq07MMI8Bj+V+4oj3uQOchPffDac/
tsgDgpCztYa7Ht39/fT8YrOY/8LN/rrgb5T/Hxe8v1jXu3Vls8gTgBISzhg4bYCOQGL6EnaQPN3C
TxPC7svBeQRKAu5gNIjUTnS8QLKQBA/Rcr5W/mKBgp2P0noA+4LyECHoJlggXm3G3SBI1wFHAs7R
zsxgsBJfnV0SkdhvrYP9qb2EgGv/TgL+vqqnsHYojGNjplzVXAuEd8i3Zwj+nDeGf5fR3r70voHz
1MPEtPFwU8JibzNJte+T2FMUF9mcWOqgmXV1dxCozCEc61f6ay8X+RTj6uaUte4Fi2Qe/3CswTex
EzXbFgs+IV+71mbtj9bRoRPdQRHja1ONsZv/hqxfbTNmBHd2zp/IXHIWbqlxnK2QRbNeiLtr/x4R
4l4apsXYQgdb+7TMW3tHp/mykwTAhvG9QKi0PDR2pyzRL0oIhdNpFAXRzQ1WE+EH0szj2QQ5bcbB
Qjto/urG/RB+WZGKdxiNfCEM9TR5aLJcv1xUvZm9HT1UznuANGGRiKcaBRY0viE6R5pPETrUA2bn
HXQ1TmiHP+yze+q9Uif4AbDJakya7VYb6LH1TeL54w06Xvbtfbsomxk0fQkIkeIxaAcWtL6PjqEW
gwzoTKdn0Q2r7FVE6T5Dw8IU4a17ajxcvq7xjAKTlgBuk1DXqHVIbl8hpJUfX4n/LvN7wPfHMg8Y
GbYTlWUCEqYLDagUPfzyCvzNBWze9fqJ8yH3muUV81ZHd38/BXgqPwRWQPGygJELk7WnQ0k5pymq
AgqI5mUHZ/e3y8fbfI7slIskM5yfk3O2FWGxjfq3mMHfkQLJfSCSwm9dwA5kHKbdY+fWX/IjBY+s
lvDeHaATAht72K39hd4bWp44QoAz2o/34YGmlm2ikELHEx9NIFMMbwOkZJsWSSVXe8BkxrtB9LQN
fEpr+wOTydk1vgwIUJPqC6NJ08am4xAbqL6Ju7IFavf7ffmBq4Jzxh+35el0zHXzcC0ylUDVDOYC
alDhY08/eQAsprL1PoBIUq4uNkv9D4Ge3fuhwBv+voofhrusQmYyqWo6013jCZR6kevq1E7zZnYC
aM4YAYIxYzhlLvwXGhWFs6UKDC6Jo6HuLUAlWD0JdqbpoJQNHg3Pno+sj5Q4fRxhtg3LNw9v5ouj
+cdFIhhkAnMS8NnnItI4pTfrfMxqeC3zOmaG1wa04cGoqGvQGhp+6jRLo/FpHWTXIPc3KqS0G7cu
gezhf9DdIa+eHcLzZiaOW9TPXj3Lf0fkPMk/Fvh06NRm9VBuKQuct4FhpRnqDYIDNYiCa7j5ajrC
0VEcgrgvaYo9A06ASs/vT/IHNOTfa3gK1kZ12KVmBsZWUJ9cAXwkPC6nwNeiodEdGpP393ckoYH0
4axrv6gmfjzRTImNJEF/kXXzKTDfbsa9JbcTjD7nnZ4uhsGDwXq6F5499lD7HKN5vIgE1Pf924cp
fgwwcnZHMmTRySTFkkl4Lf9+R761EZ4zOhN3GgiMwAWtb9DAH3GvThV9pcitaqaNYF+HLc4HerB2
SbmF5eTGoMxDIM++ItBNlnOzx8MvDZSleEyNh52Gd7QbHcbBq5D4gxAWpkEyObppIZbQ/idNlw8X
2J2rioCsONu35Z3BzdFDEpLkfIWo5NcJ4vYESXaa45de7l6pugCCdZwrlvR25wFw5PNj5ykvxC+/
WbT/3LA/1vUUkm6P5NiCylzNhNYAmDiv8Pd9FQq+hupxiQkh+u89c6GHR09zNCwLmK65SXxGGFZ2
r1Mj2AUS2omrwOBWn4MdnEt63IHuqUBg9JgRCtLmicOe8BbTs8clx0JUuoprn8YADal6owct/NBu
WIswAfIL5zG40LW5+Gdf6VyDuvM5SoNTgGF2/8BU7tyh9+P/vm2+iU2/3YUnTkHevprXNAfxzAzW
7t1EEgZzaSJwZihUMMGtHYRxadvzYGwwQUvQcUjXWzwkxaVlY3+J1BiYgbgguhEVe8kCJl3j4A1+
D2wPhwvP8fdly8pP+fyfu+oplBfyyUyNO7vq2s2xETdoM+F87qVuNjizu2+IOTDjCzTq0zrGChPE
p9AwrSDnA43zsIK27zOe3AhPtArNlZx1Klz9hZFnFS4vnhQnYzwuJleQc/WsWeP87Jdrnj1KEEjK
OedZezq1xkmPIQzg2szTAV3VbmkfvIL8B5KBi2Z9cALmhCdEh7vBTZN8awihiryNHjEoWco9wxe3
TwuxcESn8Ozf3Wuco8Avz/aTlae4jAtEm9YThoU4l+jRA+d1mbucvdQG/Qk7Am3AMGAOIID1n/7m
HzGkvD7ku2miFpi55JvK9mLP61EHuCcdIPQpgQWOd35bF+p14FwjkeVNKZHOjh0gkzS7yTb+P3uq
neEWHk7fAQknMGWEvtGL56/++Pz/WOpTw7fWWpdVdbuJA+CtwxPy7gDE8D6Uw4FCW9NeG1vS9qkM
iHa3gxXX2APLx7yEtzWKhmhVOIsxXiLxVDAeCjC/g6VEd5aM5ICYGoRu8BNCl6PXKyIJRdS8h9jt
2PQMd4ywdtKpuuQK0ymyG93gvS/3WvFHmyl+OkIVJEbSfFFsvX48AegajhhmHcIP0l+42PC8BAqw
8RDxJOwZK3FGPdbbUOMkc/cpTHb1EtyKCKETbOd/v23fMuH/vO3/vWvyU4NaO98uTVYgitghL8Y5
Bbzq9NRykxNA2DMAV2ZO6/F0Wi7GIMHXAkp2W6opOHFS+eGw7zlyr1xeUGy7xtvLlQtIRxP1aFPn
HpBGfhQ89Rj56s6LA9f4qV3xp/HcU1Zdy8fH7aScxNM+UmiJUPWdPAoWBuiVAcjl5WA6lTtTgUWm
D9SL/Na4tMfNOIDd7muWvUeyD2N30LzXxo7D+OQgdDDvwVmA2IDSHIDug0GuwODKebFbQaf/UBWY
2CWgMc8UgiLz71bVY5e0r1kKeYOKF8lDev0BexEAPRTRAItiMn2QwsStt73L3MbXcDt6Y1xJDDbQ
nEixU5DDY7w0QR/TeCH/3HkderJAkXF95+8JTeW9nzrK2nLBpHBBlYDm8O8Cj+BsgtsuL0XphipT
+KMYK3g3kGCQQNzZlXVUbgv6tOKM6eL4O0L8zfkSFBgOA3xUN93vwgQeo+CZnxyous5cgm2NyScQ
c6FdpSLXoBBgYRr5O9RoLFDLORd7cFFMZ+TN/4RzKw5AKBOigiDbKYFP+PrSdedjuTJ7cXJhs3o5
9GChSdz4SA77fGSAXGjMx/qGe3ffa/QM8LQCDYtEzHSNfzPolD3IlBOSxOKrWwRjUhs2r1DvW1jk
QSUw3sYJgEFXrlD0N+xQ+H5XzvDMAf2+vdoBSsbuBgas6y0WslO7EFnQpE9YaxmofBnKwvwNWlnM
/onxihswRQQbx8rBYBNGEHjUAf+Jp1tytSmYhDZN0NrFoBPqKq8FjS+gwLU9d+KGBhGw2xQ96xN5
zx4v2vfMXiCGi2/HB20z0LgECJ6gcFqZfTAF8CGTciEJ96/A1+/KP+CP965gw4jJcotzl8W5DsuM
gYR/hy+2NV7SMGSJLb4wA2zRVGxzYKJ93HI9ulJbMVFgaQi5f6o2ooKJa76oin8+rP/Y/k+H9eV0
vBzlRCLVsns13RKxF0U2KFTCEbCE3MBWYJTO3f2I2clouaTOi9j3Y8nw5zv4dGKoZ6U5ZjccR8Wd
ediQHCQH8TWEcCvKlQi8+wA9YkpmEhl3FkKCnb1YwneT8Tn8tum2/sfNUdOeKqeL9cBV06xIJxIX
3o7QuqQF4BWrD4gcj/u49jDdUOZNtD758BJazgH9l7tgv7Y4cg8M0AUksxnnSJHY1nKRZCMOExjy
+yk479WmHwMDl2juNb3Y4K2cZ2gfzNLltQfuA7SBg47LZ9s7vf1+rPzYGmpbZptelalAj326tYcy
qSHPU411avgL7V4q5LNc+AqyIKSBTIt6S5NwEFGfEZW/ElMIQQug/t3vwqDvx8Uo7rNiJpzC/CZ8
XTH+hCJFV/3/1qg+HX3l6nbQVmexxj1gRKmrT/Y0+ir4DEX4NfWXzKo4VTrzEecu9BPyxznklN4a
8kaMtNtk/NX0Tedw9hQoUHqwKHX/Ha88+m6T8MVx972Wf/bJH2t92ieZflbM/MRa94dQiMwsES6O
phHwm/0saMabCnAxfuPfxduHOHBHh1eviyFmO7+t4anCPh+NDJF41iAclWiZU+qf6Jkz+fl+nus1
ALLBGgFapjxlwPm6d7Q46zbQeoT2296mEmef5sBcuqVTxYvSE+xQZeXHfT0FykF74Fza74S2zCnI
HhyQD6/6BG0RWZ6vwoI2CXXb0lRDeyryTlXdumopVXHmiqNLJHqAZnns+zE019wTfrtNVE5kEY04
MnASHIAeiGw6aPB+EHdbWB8L2oYwWWmbf/SFBTzx1xnB1nk79t9qqNeF7zr007skGvQX4Shg8MjB
Tuh+b21vhffxQXAl33iRVvyATMcQVdYlupCaQn/4KazuH8hBmBcekRjilP59a9oYdtuoJjDDCacM
J9BOgpZCQmTTiQXlB6LS9Iew+aBgQHKMW0JCyRmp1BRH+7NgEu39HhoMsVX/eQB/rPEpNJSFXCQ3
9VBTZdMokuOjiYLCZd74y7Pn2+ObCjs4GqyXy9ZmmbNrxAyPWJeFhIlTZ1hJQXWIuweoPFj1CT93
4w3zsDhENHjkVpkH3Hx0nSU+vdyIqfWLXpcs/1Rn/Pce69JT2DD3+0qTpKN4DXSYbLRww5ZvzOY1
cqmmUApEOfUQ5mBLhBWsrHk5Pkr43IisSDqG8ltG7/CNLBNfPF4L0WkU/OpTND9u5wBrKS+WJaEy
39ZOC2ogFgx4bIr5oLoALjg7E/Pb+/7YSt3H3VN70iAwDL6vjUOEV+FqR/5QOTlEXvt+HUnqnl+0
8CI/ewxQFHZihTNN6qFCMZjMslg1+K02gRZ6nbbYJpNP032A6rtRsmvjloqSXW65BdAsMIFMHysy
F8Z0v28KU6Tr//+mYAPz8z/qTCWpLw/Z4KbOYRua9k4wjHtE29UI33krw6tS8PWnPqgmNxoLYayh
Zq8opret5cJacd1YzCMESKP7KwuhswY5FDPS+3hynSFxNdnSnU180l97v+4UPDXgUHSTQncrciAh
4ayNX+6VH4/BP/fKU8jcJYiPFisui1uW+SczrGVaENDoETMtRaLYbFqFA8F0BSap7Zww8btuzMov
eGpvDfbgGGRy4ev65E3PIy6enF5sAOxgg41KNi1EWyrS2cJwu4LrjMoQCBuFdFbYa903ZKThBlrd
40Hlg4gu6JQPD8PA+nPYDTwERWcM+ZLJhLTWI79pRgv+1tsiuHY20mRo9QDHEfI0wsSmoJPZkPo3
NZlsTmfi2AVujGSkvG2TISHS0SN1n6Q4ANsL0Hoo/4EnDJsv3PBqO6PsT1CSV8GIMt6dhRPOseuL
tPK7avpnG8HUbysqJ/t/KNR/bKPjrcjvlWjDSsGeMu4yT9Cvq75HLPF8x2RX2JtKVFaMRcuzI4QQ
Tm4ElxVhVt35+pbUVtrcOUEMvJ5BfBReO3GZkFZn953350KgZLTbj9lS7qj5nLem9c5nXD06+i97
2vK3wvjT9agWALa2ylAe4vdTlYgXxz6tWvUd3QqOXB1FvhtQ32AHPcNJp6aPnBJcPdD3dRPC9lBv
rjHqcfIKjANH1/Lapbbx1vTkNxWHMARUOGoJE5YdiokFKMXGV0Dy0K5pY36A1Cy1E+/cAWAOzTEY
+CZK75tG2FVTmQ5hj2kRfE3LKRemJ3QORL5Gsjy/psFqY22BWA6IQtYIB+vpbbiCWE32PG8LiKGA
sjaOOqLR6Rz9FmK39mmZ+KCTX9LhlB9iNL4SsGlMGQkn6/vnf+yDVaY/JFzp77OHo3+vHe41OHBu
myhxHRNYPqBQRSR48BSChkLyHSL1VKXAZLsoQeE3A3OgMpSTgoKYsbMvIb/ngzCjjsQCC0+eWgdN
adK2TtwbNrB3J9Mc1P/XbjWgBdVQVpaLlQuWOV1UoSBOMOHaKE4xFMRbien8HEKts74FU81ZIcxH
2dG5SvYDeMG08e/zGwVzMWw6O1+toR6o4e4gqqPelCbWCvXVG3mSt8rcjZqBLm6NLQmZ5orZixE8
HCnmbIDtijP1/X01TEOGV4eUOJn7LadY7DaXxC8Hyt29j0009LSwdXWPHro1w3rwTspdu/kbHUtU
XAHzRBaY3WEZCiWgG/3q9CMNaxpTaaSePNSa7EvuVdj0AVoGK/stz2VCy3G0NwkDXasvZ3ZJLYxK
36Z/w/XsgTNaXAankfp16CnC2/pBfyBS4D44JkagfDRg6BpNAQBtGzRfhUMYZHFfCtpL0fD51N9h
vLCGfqV52s457Tzsvc7bNr29QOoX7PXayyjFH/y1h1BCrWS7XXl359Kh2gmAumemQ55auYbO1e79
j8x7+GSeCbVweyz8B/iz21ZHGq+++AhbY4rGBr6Bj9MWVeBpE9iyAJn3LqDiQP9MkW3BhjfzCtNV
Uae/OkIHAcb6QA30EZS4kTQGc226zeTG1A7Ud+3W/oeofenkO9hvbIBr8M8npNwpnOdXh5H5Q/qu
ydo3ukdRNONZI+5+ttL9rjIKpi764BHrGwLgcv45MRZnVKJNjvuM0AgOBjcWeWffuFsBSuDBkS1z
EGK+BpmjbJsQrDG1aMATtmYGnmpLkP+BFesGJo6lp1PCxkJRiITe3ULKUZGh6IS0p9hbtKKE395t
jMk4D4ZSkIOLmzv/PZv4CQf2x6WazylaqTwKtc7ahUiCP60OOTytrxpdKIj3ArlYsalpAeFeV/vp
+Dw1g/RDJThxRs1NtLITdy4Pf1+T/kOGwySOWh+hCvwazafUXC5bkrKr1AJ5SINWnEnoWYJl9ZHY
YBjhrwcMkpx2NO1h1LxeRV85na0SpJqwcy1o/iCbxzZNBonrdEUDqxDd9GDPdj13aHf3yGV+X/FP
DXVNsVBfV0xFBb/wVCnl+3pn5pdzAbzjFLUDFCHabvpZRakrelorOmn77m4u5lv73jW8MkE5DhVX
2OEmbwcvdQxPsEqVeKutRXfxFWLtBzMWHSwMUoMGgDXLeA7y+NZIjMZXMCMGxuguI1ujbIUOgubt
2J5ZBxOxtJNMHwqMCmE3uureaeYypnpEF/hmLTt/NYPW/s1i/1rR0zNWpFI9nCwrn7U66CmArDY1
8lgqgoyYfIlX0TGQUAzYUuVea5pyoG6r/vHtTpY1e/HwfqiykGFUvtViIP7KYql/nIDVarfKq9Y5
h7NwiJiCzC9nD/lzmGuzPQ8qqCw3BafcYLPadnYL6HnCXEKPtVACZ3yOBD5Y9roJ0KoXub7yw13S
JRBMpiUBhwFy+PfSkoeql6mVZ7N7fOEIJF8x/duy6ayitlt/apOrbptLNbD4/qyX+PcOdLOpbryo
Q3+CZ/61jKc7pBaFAkXgkc3KW/RWThuO+AA6DFzBTnLqa56+ST9N31pojgWMblhTf4W34DI79wre
PvyiysO38Xo7AJOu7pjkPVzEGuS5BIskKkfZcj8h3T0coL9UQeJn9OsMZn4wO6LfH7bYVk9Z4l9X
IkLPH8/6eDgr58KqMipSg5636QXkrcHv3/ETXuevL3mKBqbeKqVjwu06vbWp0BTes9gI8pqO5b6T
91DCTGWOiBKb6gCT+iIsqNtPoPO7+bF7/Mziaw+GW//AfOLz3rivqBbf0ei3m/CUKpflIT3WrSKb
XSu/fXKN4BieyHSGhwh716vTq+ifnuPygr662/Qfmx2T7cKrz8597z4GWe9FK+YblPPbep5iweVx
y43TjvVY8OQSTwNl0VfddGC8N31cxszlnZkFPAqHliF6Iy3/9+f1U5sCdF6bIABmSEgU/r0p2rJ0
qBQ94y3bQvQNU7/Vb0lOJkHkW4D3urj5JPENZDgOr95vUdQ+X7msopkmEB4ah93f35y28VK5SsaN
ohfhcJXeBgmDzWsTmitgEZQaCZOS60fdVb2jn/a08avDVv5xCQLGLOwzVRzX/l5CnZ4PxaF+3GZG
QAesW1Hw+GkHzHlXgSGLRMoL+48f7zYqbP/3hU9Pu26XdSs3+cJ6BPc+ForbZiGozxDz1mZghHXL
If3T0Pp0X+20Vxf71FA7GK2jkq3k26xAtqGZaheHznrvcIFdU40NmCvXPlG9xdjHitp9ejvQKsg6
XzTGjG847N/PHZiAprWFMqou6/rTTX9Uhp6dAMzOZB+QeBsj5On96whkFg+WKPUrP4ctwc9C00dY
KzDY86sDww7DKaJmWu4YRqYVbSYQG2jxrOmZteHwMjhAK2D3dexn02N4jXB7Ycb4pcR016JsgGRX
hbBcdz/Rpw9syZNLUObuTQ5limDNub7nvaRnbLJwdXSNI2idY9janDawIdXOGeQlGCc6YUtDtW9f
hzw4DWix1O1uQYupi9mpHGL0jVU9pKDUk3oGGogYyoj/buCAUo9J7rHylKsPC/kyKmHKYVUbaZym
nRIFCRRzQLSvokfj3BF1l52cYWd47DG4OUzOS+niyJzJML9X9qlCGWbVU7v8QfZrkqDWe5ml091G
c4uPZl1/EtnpsMMqNseyZaMFECez+94uttRsXwD1V+8VvIZjhFdQLNRIMlsxHN1bueobqch+mXUs
rvbGb11IgJHrmlmCLzXKpq0NtoPxCe3XSHVvho2aqc6OgWusObsM1tNhmw0svmpynO3wSyxxnwmR
IaDj1rvXuL2n3dNXdnThOHaLqMKUhvIB4u59aG2LAJWgIXVthYkJUq4829UcmuYHTShBh4D8ew6y
KOmsZqV/Cer31UDfGlE+QxTibR/Jy9RvB0cByDFHxnQ1vMHt7RBItM8ks7NpSSWnBw/yKnWt9889
7ptxtYtBGe8YKNP++lS7qsvXcy+qDm2wYg07S3WODMP6x6X0fvWyDxm1ADxXnYxU22OmAnNMu9qL
u39dJKPzCQOfPYXlR+4rFgQr7Hxwzkw8Urg0xBVqVPDsud8+SKeptFDB9ygbvX9qHOUNMhuM9Htg
vKtoVHASKeRYzJ7RI4RLhM4AtZcVnHWvDB7Iks72Qw3ppb3dVh21dgBw4qbSLOXtanCEDkYIU7rI
FLa2p1iBfgfqR0fjQ3JaI22wf8v6CCJdM+cCbA5dudRpM57PHamTI1E4O9CdowPdNaPVzkk4t71H
R+llyIGfnPJuJ4TkN84qKd7DDeByPtR3Eyvw7Z1mhWRndYC+mnkXjBAV9xhREMvDw5I02nTvtIEQ
CIlh8z4WBSv6SJk39EzEFlEhrG1ResWt4eGLhUjYLzGsx7MvRRHQTt44/yB+HX2SFxP+ccIakWsL
ef1b/gUs8LL6OAb69rhZrQsskMGRIlEldfPQGFHrk7XR0+7LH2VPpQdhtxtm5B2ze/YNH/7ItQ7y
NeyxLiovee4mZ/86LjAjH6rMGpn/bMqr39pmPQ5CYFXNkdqf3oBJl5NKkTc2dWT6xhzcqzq0oL+g
O3BwuObr0ZY9JaSozVMYbc5KsbOgFWejOrqXuOnYxfgY7d8rZoWbmlgzOyKmkgyuy9ZM9dJRNTxM
oWH2eH0hfGdQq1dfyJKMmk36do24nUr/9nGFfzlE3kZ/w7f8NCtn544Ucp4wKXcUZAQWNdpcxppn
kg8Sp+znndI3GrcIDv3yy0zcPLz2EljofZjlknujJj9AAlYRd9DcI+kryp0Lc9g+OLkZq6RzN+/R
5Sbk0anfilk5T1Pp7DpKIXBpKOa8gFuS6/+TKHzjyqgxqTLb/zT9b0lSXgyso2arr9rjXKLpvSvt
8/I8OvZVaEfxoXcarfo10zlhIXXMbPR3jms6PcbyIYHR1CN+Xbyf3mFgBhIgu6Ac5uG+T/yhpy51
2v4h1kbX6WNcWURXGkEqG7dTbdvhuU2df6aevm4eHAN0id9TCAw64gTLlJjSxTD+Xb/arUHdlweZ
5l67VUmFoM2rDsoHUgD2WnxYDGXoEZLbt8LLxzHMAH726sEqAjtVDg0YqaANW8AFix0vPVpzfgJ+
m9TT8Ev8LBZ6f6gMr51WyzmPm2kOfnz2CHZEok619+89xEq0wTFWu6XPboTeTQcSVYI+h5SMTMJm
N1HdfAuACCSPRzf+3Hv0k7Ha3Q1kITQ4v/rlJTS9fdfyCN9lyCRA14NLvxrCwmz5hzf6xFFB+ak5
9HxVxg9n1/ioLgMaalA++UNSX4WCOb/0zmPdDNnDb6Qx8iaj6Id93tkN1F4SZ1E9MgftjypMIu5g
nhPxVMlOGqE1VXVTtu/w2t33m5TxTRVK71BC8hT1dJv7lRsOqWnqSqiefGaNe6morPw9bUcOi9LR
bg6D+FWLwB/vWrEmByU0XgNtl0MSIF+owq+XAhgUtMcPOw9TAYve5iglXK6Tu3smJCi+UQctxbMA
1IWtElWWsdy4qRapYx3Bm304fOBmzSCFnsEFWnZK1KEZ16s/TRSjcMsa7sbapr0DouCu1rte2as1
J2u7uhRqx24beu+13646Z+QtV/admJ3NT2osJ6PqPDmZnX0enVnYMVQf7o6qJPOlyBimvkK3EQ7g
l86JcqMfRlWZO9lEezhpp/15h296ccEDR4bPKfHY1N3krRwReJQFe0GepRjgTGTvvGiF6kaOBHw0
d25Hp1ma20fUVuzi5tBdMxatoaB1MzQ8jBrkF9D3Zez9QPwKvXo+jGe6rh7OY908wpZCKGrd3Yvk
7mW7zgO58A/In+yd+2fevfnSGhnC+aNLs48hE0fVLXUod69CouH2ef/Erbu0MVZH72Xvipn+yi7A
GdEDCQqn2SquVdvKYIeZALgW6Csme93bhTkQR6fWA/ljF6PmsKnioL0htj4mZ+R9lqhBSx1peg3M
9xsBulge3w5KUNKqZBl7twJgBaRpgHCX/tFemO8X96wH2cM2H86pt9/uLy6Uwgyb8JDr58olwLQr
uvMI0P1edH2nuM8psJg94eyOZav8rHGet66KdUvvRLQRjnUQ5s0oQ2tIhsWbhNJH1SWcxKtgqobt
CI1ABgmXXunkkeHmvtVrAujZKYBSI9J7TUxyEUnRAxL3LtxTrJn/Q9iZNaeKRmv4F1ElAiK3zDPO
mtxYmkRBRlEc+PXnIX1x+uzT1V3dnZ3eiQkyfN9a73oHv3Ua8+Ld0a5Orca7uQ9bRL59c//jXfx/
PGGwRgBBHcmKrInjP/EEcVqOHu29BsYap2idocOH+09qzrGpsPTFEza/r6n/jDIf6frg3UkFJNoi
IyO062ZqCzCXEd3ipnSzz6traKgGkv/yUNid3bJuGjIK9Y+b94owBTpWyNPHO4w6cfSoQu0/wJGx
Mgzk/7goBE1PQTCHgMvRr6/y3+CRdHJLs36vlOsUFLOCJVpi2CdbuXNb33Joyx7E/rg7wnWAzrKV
nRv1xT0aiYa766xHWMyg/X9Sdjac9yth3C3UvIq+amcVC/LrXckrsdUFemy9l616mj8yyxlJyzYu
9xhycwcnCu5dxiMo15cDMwKXchRHHUrw1oN/Ip+YYLDDYbEdlMbexcEEmt+6joRtPs9+sHU4MR5i
le4DznMelUOKBEHPF5itzwPOYESADapwLdrbMl4IvSuZkps7KlcBWAarG/vpjpHf3C0odWsFh5Dg
i1ofQuPNvK2hgRjp553Rxsuq0XzleomYnzfpITOwztxiqaViMPbGN2ASN9jnSA6+2/shZsm6Rpi/
e8I8czB4wphYww1m6qb+HdMITt5MsVtTmOUpg+Au6Wi84TZ6ew5O3OIEBv9Hsc6hMm8WgiNcOaR6
nSb1as+oErTGTD+FGcvHrLRzPL3KVbFo50088I2bCJw5SJ39QTFlu7cQ9xlTCI+FJc1kuPr1cT8H
5KVwWV+iCXOfC0O9S9Rbz/9Mv/wHHhkYxxgli8SgdjL9RYL+dn9lNMV9KeGveNvTPCwm6+ppSDRP
rgyrkWvcmvmB52g/f6omG1Z9alnPUoPOdd/aamveKvMa2SXa9I5yEWYZSxPr3Ex0GDePvyX8mDwR
x1lmjLJ9770rtBmU416o9QnTJoH+GCnf2X7RuPXw0fTR8S7o/74maEPz/udDRAo2/07VIRfnD5AB
lZF4Fh68SfVqQmBRdtQ/77fxVo1G0EcMh7CZxxrQS4+UO+SGbEGaOsXot1JwT7R4PzJbN5Npsqd3
M1PMvWopmNUMnJKw7WzqEvlCM3lRvMmG8krCJpW7idif72xoE+lhZX3iToP+h75HxKmYjNAf4VhT
ymN8zD3VhbQJmCk1Bg0EruRN74HJalNT+hHXI9mtuA/Ox1I0ro0p/rTr5xGKU7VuOR5wAvMOvVi1
cTJoIEURmQpXg26CZfZC8w8X6r/Op/r/QfAJaQKcygmejrIy+QMkE9r7Q3xPL1ifgTiYPQSi2954
PKFb1bSVmLoMHhRPu0luQy+NJTDzcsAzldHaXLU0zMu+2WVsYs8E7AASrESpTu9WGU5dUB5wTXy5
BAftp2xfbXlR8Tizl8pXL7tA3Gipgts15oeRxOSyykGG2BztDMOuExPSRQv2Xq9YF6yplYJdjz/H
/1H9i6ji/uGWGuHNI7ImKxrngK//7bk5P5vz5Dod1euN3XDwDMV31W5nilASoGXzf3SfkFn4Sq0f
k87BNQG99X72ggMz8dLEQ2yhX75Wt593LOjpxxnqAhpXW9hjhm+p+gPAZPDYrgnqo5uwJqDAYJGb
hzlt7R4Slvm6WbSm7du+WZifXlVzKsPp4gZIW5dW+IlZyqpWgcoCzVsSj7jEfsEhVRMa1iCN2xtp
9A1fOCl2Hdx91cuSpTYjKHGk2lOjEe2bq3r8A3/06Z6Q1qop6aOoJJZD0/iT7xqjjU6o3x4Wc29v
Yr06K1BNMgdgLF3cF/5W0EzOuCCg2XS+Bw7ITtrx2BBSazHSTiZRRPAx4mt4HJ+Ze6ywuhhY8SQp
bHmeSgNlGsgPzxKwjg6f+bKCgjsmWtyi6YHqDFMdPI2hL2/S2wjY2pMsLUnWRkKKvQnezm4IlREg
RCbkmmJbPejPsOtyl8sugPWCyRX0t0FuE9mydUQ8I5lw9xeMNHsPcY1oE9+nB9+Q1hfz756wiJom
SA8CozStxwbZMfIQ0rwVk7elfu2kJc60vqYX3wnkBfxK18N8dAfsth+4GgOaC5Th7X9eSAAH9h2k
4sbDTCgZiHPme1GxJXV2Z2guPIhB7vNyRX2IujB3vN15uZ2rs2EU2TFo5yxHIwb9c7wlMcYKdk04
UJI4M7yriBcDR9lMp6AAo9eeUx/AGwl25NYgai9p0RYwR3SPBcg7kvn65NH0eG1n8ZqjtufwpYCB
kbGyE43Rs6onRxtbYBLFsTprrGJvPi+QjySM43fqF2zaG+Rs6xPZ7MJrGgurgdrxbFMNpWrwyYeG
Qu1aofofWZGJCtJcKhS4znxDbpMdDehcr5P4dhwz5Ub+QqFTmOwoF3PgDmpn/QdbOTJl9SQlE2hs
HAfZQ83rSgwNsPzyzmvs+DxRHwgAaFEQYfSaA0HirT9a8NruBCENGtAQgJBSEiT03nmOHJnV2Bxd
MKF6icN5vcLVoGnX6YnfuowZmHlOTnQn4CiEQrQO+UIHRAjiRef+Om9+83iShHDjx12Hporkmvkf
nCT9vcj1DBc642yzUi/d/eJsNka5pBR253QvhUFyAB5ukCUQGM0hDgbc4vj4kwQrLIATXAhzycI+
fkYS6+qY2TDmlcYVE3bMyLiNdgNnBIudzW7gnnbrgRo7EGR/JjMBKoy94tGKlLHRKf7oanPeDXIx
WJrM3dxcljak8IJ7qgtOQWNupqBjerAh6OA0D37dU0xxtVpUged1TrL42YccUk9QK0o5encEZ7Al
sIFavPTz3FtRDwpWNrVUDMoWqK6gpREc/v2rQnjAVJZ4dkYxVKnOIHbWK3+8JPpkPRC9DYwF6zPC
XAEJPX65AjL2gDOyrE3XhdWBdwWWRsB8IVAlCi9qCp83lnpip0N83qXQZNKPI+srt6oHiKwTGijq
SNw0SvpPO3j6UXREFLfwRMRvnGYmaQMpl1B6z0vIl1gQLZmQAjSIa0YSgcY16g1xiHjGAHhwc7S4
rs1HwjN1XsCPVpIhocJuVy8T3S8LVgIywWwVI4t7ox+lB1o9NHnYMQLLY1NiOSXExf5kVYP/Unv4
KL0KA+0Pv/+M9bBg2v8wtx3+/xRAbJ780e3kq3ndMYzE1A1O/9540Y/oP6n9w4nGEShKUlLH9UHQ
SEAD3r4ksD50aFKhLrV2uklPI0844LPUDn42XLnL8goy0PN2nAfsEbiU1t2yBvh1qh8UEmjMUYjP
Kl54BGcz0BuZseID70EjhONj0+22uDnFuXdvMXBlaYjIBlD1xd5bkL1D7X/00EHccEDBVaZ5m4W6
Aki5mtohc1pXAqpk9+cElRZOH+tZLRkWuqeBd/4BUi0qpBvcvPXdWAozWmzBYJICZsezZyMmDNzl
XBJc13f3qk5300Sn5tPoZmN8OPSLZrw2j5GrkcNYLK/pAdz6C1BVEv2b6lJgaISh1Ju8n5WdIayv
u4HEDzCSG2PuFRB3wgSvcxaSiCouB7sYVBywcnF3XBvLZ7AE5DU+Kv2jp+Z92e3FVSFMWU/el+JP
vnPnvIaAdnWks04w+2Jq3sjKoJ/EQ1c0CiRZ/I6eUdpKHEGpW8FAnGkHfF9vptxhXgOznp8fFzGl
TqeHIUuWFRvS2o/Ps4/cGyg0e8G+mRDQLu2xd+onC2HA7vgz4QwPkQaN7kN89/HoKSBB9DGk/ye5
yCMe0Yp4F8GWItIjcmOkGJhSwN8AlwBErdFwDXKwbnXDdViweksyHgel8EdC1BzOOCe3OtnlOb/h
aQ6ZhMSW+HFYHcIQXdmrhW7x8sGhra3MYVuHVvcN1pPT+sUuvGzXQ4b3YBOC9GkaoFFkLSQQ4b2D
oH9iASHTcwiYUn0D5ja+DiTRE9wmPH20XN6bHgC7TEBc2L2wm0siN45VVKDlWs7rrVKFHevxvEP7
o1KcIBbEs+ZEnXesDNBwLHa3vMWY/C0aNPxDSNg7HCZBa5wy+9ulu5if0ZDNXX8/0teVdQBNh+JG
hnSqn1RvXuwC8/RwyJIzNwKPqi6s/svd4B/EWxPl79XjH9PG+yPNXmcF8FhwEUYaPM9DmlruzLDs
HdxrM57T4Snl3FN/nRNOJthXtPn3vkj6J3BhBNYznmiSSg37hxrgMhXz/ixd63WfsPW9dbaSQci4
KnP9wkZ+17c6oj/u4k2PfMR4OWu2r/8StfzFxfqzPfv7YfzBn3+/LzXNBMATJEe47UpAZTR1os9+
dSwa73if3fTHXk/UPjhfjCM7x2FkgKDSSfZk5ZbxpxYk0vaSvILMWmgXQ9kHbMdIRiTkplc25csK
yZHncdulaFBrazICldS/lPlbsMnPw0bwEJ+xbYX0pU8znXY81UmN9tMhpxplkv8W8VVkSLmsdM2J
64918wmWtPIFXzmxeJqFi/SE++f+w/1IYXPO7NOJUnMfy4gjDNYRwnFwRNO8eS2RJsUoZn/494vJ
kPofWhJljNidpmQiin/mST3bV3eTqnO1rk/gykSjTBztZjEdG/v4QGw6vLHRn14j4WreGQDi0abp
hJOG6YyeWEsYm90J3Zpf7ibVmsTod6yP63gK1fjUnoNuI1NL4fJ4/bqVw1bdHfpVs1LJC9OLAhRs
Ms8wsWV29uaxh6qV++M+OosYcvs5she8smnejuAaiMTHj9MzI2htH6jXz1Yx3loAc1mIZcl8kStD
VsErFOVEq9E2MKvWKCz6+3JcHVVtfkuXVX/T2/ExzUHdf+7s9I1ZF5ZGegjSz6NaRlnqd/Tr1bEd
0+wUq5ti4gD3UByV1tCola08DXMt1CZUUIpXN6Gk2d3E6DNb6U1FgnBrSBBkCYCJR7ANmO2KZ3i6
jZ5qY+NZI165bDSMcKnlpyttH1wF9/kkmuwru35O0o3C/lebNZJh8lQ1yAGqaIzXTIZyC4DhL+rz
shub2c28BBmPNl7JK4FUoqkJCF+gi6NodqTczEsGfPAuCr/kXq7dVyRa+UqjDyNGyS/nDHV3cgoh
WRo7o6+azhvbgJ1ANYfU/W7td0U0Hsaw+viht1g+FPqNZnUGljUKJb8iKNF8O5oJ0bkAAWRaZ1Vb
WHVnfCb8Ih5h14ArNJbk7VHZUi2MCoOUWmoCsHUnXeTf9xMg+YQB6Ed3vPkYsWYDhMN4qtKMt4fd
8YJcNXbzKTWlpWEA8cRI3KoPtO0W/PpJ85F9vLflRxOnTnbAUY55APlT9n2iT+CX/mRmoxnXMEPk
4zZME7rgNXvejC6pGRFwPHcrl8NuxW+7PxZ5v0xhLRLZk1pNrRm1FJ61tUxexh2IcvEi0/z5InK3
SqAv/GDx/TpqR80uI5UC7nIkGiMqnQfW0KtLgnnFqa0sCZwogylKmff9jvHf91WaeipIJ11OwOSP
efSktiGEwx/mBL03pcqIFIKBGD6R5SF6lXX+gN5xNZhCd6wTk52o2CJ5Qyk7au6NVry325bp9DgS
8Bd+Iy6tVmxhvL2FDHyeG5OpLh/7Hwa+7WZ8fH0qCBii982YLvDJXDJQbX7kUFpODRmgCcoaSCw0
lKkFiqcgrGw/5SD9ebCuq+55M1lrIe7r6sMSwgY7eUBh0boikcrtCZf/Y783RpD/Z89T9cGRtMw8
7Hrz2HUyFJi68FuQDsCpuyHdnf3D1Ai2XRXo/xn2XPSOwRjBF8Xn/aXnALWUcLa2utHIYKEWd0tp
1u+yrUxTPxiq7xmB0GSfjREjzHCyezjZGy6MwN22eyVtirAOVgU/9a2nd/Op6JOOCBMdOPYS4nZN
TCdk/EyvVpiM8lDSZR/4VkKN305zMcXLcGRPo4QZICwq7PCLqEP2ntpFRDMs8ROvDmoekW+pXUm0
c9l7PSwAk2FQKeqT9j8oRvI/gGbK35fnP0DIXrnexDTtMVpZw6crOux2WPNeu2xBa9pNDYgNrLi0
0ee4D3GzeGCpK32Orm61t+5HirlMNoU3fapBrstBtsYzcf5wn0Dx4ERnYwwBG+X9Fw+cchgGbcDs
y73s/PsuIw178Z97tUKiC76zOD9Iv+z1v+FerzS/nMevZ7lWzqa21HSFnIvrWuI3+yrkrCO8H0f7
RHSxVj7HJtT7CflZBWLaKVYU7wUxNU+j3l5VRs6Xn38/NsDcfzo45OjKVAPLxjiKr//t4Cqhlc7v
0b1ct6uJs18zAf+1RW/7eGIgMCnSIU6nQxn1df8a9rjKeHxxLaYnhrzZD6ydoxSWi3fl1ARCfom5
/YCIMDFVODiwJs7+uzfVQ7POt+8Hu4R1A83CpF/Qx8gBcvPmQZ2orOe89dpIbGzqgP5jFAtLQuKr
FVMQ7JcV87wo4/vsvnz2urC97ApIGajPGvM2B4Fm0AEOOHhgcE+ksxSsJzorJsDpCKPl5w6ijDO9
mNL2RdRE71QfkxPbduH1ifY1is8xZFao2wTTjC3efmHUPikMgM8/l4QoD021QbGFZEIryw3ywUBm
XBn48e/DM3NxRnbYBTHCz90ueoXtVK+nQfux/6SnVZdjq3Ux9l68ju/1a6VuYWX1jGkDOHJzLXr8
jtF+LftUQ11M8YzO7Cb7ENhgATc7U1M+ZQDPiS8/rHZLHwNV2j2vS0ykF72jWZek2UrxZYMvHC0M
DVw9k/Yz7p+9PV0x3oailiMmLNeNCss5hXM9heGBg4SiP8GWsKWKHkE9APQ4bgOwT0IpElODDkVa
pMu7y6Q/JD+0Zwa9HJPOwQ3YWPnncyG62o0pu1GzMa5u0Bqq4CZDgi6MkUgNDqFqtJaOYAGT1YQL
qjL1jxpmmB6zdQFZCDqm2hztXWHR4zCyovPL5jR+6WgIBKzZBpJ+IczVIXwFf+5d6iLJeyfytxKD
vd1kANsBBFeYpyTvL/HiQyagzFlcBOPlXW9ExmScpvv2GueRbFabG5PnT2okDcHArth0gi1+dkyF
J4a4HR+IHtv0n91DL0qTbAi2DIAvVc8v/Eq1oa3AobxE6bBPHih+v8+OFGGiyJ7ewfdzH+v+7cDv
iVHC0X8dRqvLXFhdBLp/YnBZpoVTejagYjGS72ZiJOdD56WGpMjkW+raiWgJOO2Gt23JevBNV+5i
of8h9ybbSr9hDJ7a7N7vpeD19+RKaTONK6d/JMU8/Uxl/cIPJ9sHIx6/w2D9bN9w5ZLZOfHXXCoC
9Aj91hnjpWzKWFZxWEG1KQmUqQtbHBNPqdcf7WJyFFawPiqc44s1jaurYFZ/Rd6kN/MMS5nCuO92
o9M5LjCCjy89kzrU7fzowm3MKRMuaL3NJnXFjzTUllPnFU7hLNntg4I3/Vb4MRjVTPXpOSJRmAqa
Qln8Kg9P8iqNZqYc1aDEoL83irt1X6WrLi79ZnUH/KxHnvYKIHq8qcJJjkbItWfU5uzH7uXiyLLz
OLug7dDLh+yOALhP8uA3ZUe2tqmRQQf/Ebxse0HBN4dTVXkZmskuauHuFJpevf3zOYQo2+IWNobb
r19HLL8W1MXoPaOmgz7Hlr2ovhRmWJlJZJvHFcWyi8I2Yl4wLWEn9GthVs/6iHHdtDGFj6v7oC0y
1K9qxlTvnfsKoOPVKBSLNdN7nU1uDnbY9x41D2MBxLLFXPxofpjgpKGwZKJxLk0COvNjiSUYrCym
IsfHy78/5yW5LjXSSphe+x/149+3AumfNlusA+HxahNNxtrw/+4EN0maNDexr9ayI8+VLyG5U1ZJ
aH8mHhl2eEE/jIHJ/YDOoxlMqgwQmXrQdbq34GVpM/SAEBTGjH///cAm/0AbU/5+YH9UAc09m473
k3G17rHaezqEttF5uxXuezLOSAwlcP4hUgP4zH19iKZgHVU7n5dolAZ1693m6XKYW6Ngzb1zOOSX
wBODkJHNyTPBxgs+01ZG03Z3zkvEiA4iSKuIz0uolJcIYsBx0KT8+3v6nRH/WRP873saj/6AEaYT
NU0fL94TxDLsBt8/2CTdXRz5nZc/WOgJHp2MjQbMac3x4t9/uTj5p7YXSaBMTiB+VNIvreVvm76m
Fje5nNyZYPsXT1hWZh9MiYqYWDzOzi14nvbzCXZLT+tJG6y4ZCJ8vlwkVmHFrTe1rnFldpBBuqix
c/cZXaP9x4WcroHOFLBNykD/7j3o48yq7MzKo57c11VHNgEBQ54aZ05P8ntxuhJe1PhkXdGl+NCU
ghuRUG9H9i+rzC4WU8hsjMlaHkGUJh6X03t/v/wmvhL5oEJgDCbceBJeo5kro3+eGDeSNG5MJ0RX
/TWHwsfNv8QDtcBOQyk5kHxjF1a9fYZ4JN91BPRGA16o4hMKlxd/zJGbOk9kLkV0ieQ51rAeAzZm
FaArY//KMyDQ43vSDCHeDp6MWxAdR0/sXY9T2O7/fpnkf6DlUPz+71X644E8v6T83qVdtb5S4AI6
4CBJsFo2R9rMzO+GHf8lqWE5H2nHiDxrrOtKc2QokMJM83gS9SoaxpFlMCR64Ksr+dq8B8UG4iZe
AZUY1M/Ul7x/P+yJ9OsD/efNjRRkMtVGI4Qhoz/AKVlT8/NjUtbrCwQcckrc8xz+/cRXgiopWFbq
oAgLqOXCgr++RumSouDpdOQ51nGLHW8Zv6Mbss0+FHblQviSp4b2BUn2wWR4c2NHO/VfCmLtfjaO
ZTqm5XM7iTDK3Wh4gqeOMiuDNjwHQyIKDFA6byg98ZR0CcGlY/Yb5nwVLK2Oc3p1Xl4WP/18k8V7
57x4hNRKzvWkLeU5BF2V7JpJ9PhilPz6yjY5B7LMNxcoPks+DJ+z0+SbfKORXrSp0TnPM1hpS6Jv
VNyF+JyB17I8DR/TTB/PxUT+HM1TTM6YX+0hXHVMIN/+w7xZrf1754Vl0AUXq4lS7+49/VFcBgJv
qkA/PSIiQ/Ik4lvLZZ6MCAe5OE+3sCAqOnARLfYzNyO+744aDMDI0mDSs82gn1Zg89Qu1NDVNbg4
72M6J/eI1xdEv1yicjl2q+hNtGnl8Dw6kwDps9mHe6cwJgGlGhOFEkvSi/d0ZRcls/t2X3YzG7nC
99XKXMoxnlIk4TDv1aD2KwLjSXZ0x2sNZXxrv8hCUd3OuczOrCXABzG8yqhdlW4e5G7uZkE+HPmC
GKU4J8o2p8RBuutr/I6pX/pt0obo5927KwZQYz2s8xzVKZF2DKPL3L1Bfbo5bVj7eJ548DmJqJlE
jXkPaWn8PLiYU5oCcDJ3H9bR3hd2XGZuy8wlCi0gHfAd9QHs0KB0lUCBhFXTmUTXn35br1/QRWoz
Y7WZ7cNiSxm6zMPbLt1Ml5e4Obw2sJTi6oDiZHOJyaFKxsmUuD4pnq7OUbGtjuOZ9jblWXNstmrc
Hss1C+Rr2/fm63j9yebisUj4b8lairVnQCLjOoV0v7769DsRVdPVb0G7fPmF5hCKMQTjWQ+HrVsM
Hyeb0kXutMo4L6+VGBbSoH4i7Wf4NjV4Rt1cCnE34iXDS7Pgtapmzery/d40K+jXUKU301O9qGbT
U75oV4honpvJ6U2gJzxcUj1xnj50h8vsehifxqeMh/G6eMY5w9q4i88BgZ6rlqiXOlZ3PfT11ZMh
R6bfDjk/kqm0PFhLTD/r0/lQbkany4ovjobVDFCEP6WvitT0B1Gk7ZgPjP0rZmLDaLU+8EEZyA7d
BmGLsmseOBupX8yjYawc+Kv6wF/Vh/rA99QH7Qt4Vdk9N5dvsKDZ5ETpMgAdzfCW0CVtJCQuOwXk
m6zb0lSnHj/iekDc8PzrTHQbZcdBKF+jE6Dt9aDueIW6UwBvcu9Klk2Nhc7s85ESfMRLtS9+u7KD
5c1P41M+/h6wsoNDPZ1i1lGt5NNzUy7Sj2J223CQ0u4yk5k/yv51w9uoNzg+LG6b7MAS8trBS+lO
r50kW5yXMZIK1NYHPlC7wrzKh0/5FwILX+Z7//qKNJwPPh1eUlp/fUu54U9WSgiM+QFKDCcV5QFm
n4ebfwuEQGVlm/paAmsoGltVAuLqX1lu4DlioXTzlaTcCMvIvFoTZ6gEy/gVKruJz/RgxfXfwX9/
eWNn7N8itnevDwmACgG8/X009ie+5IoweqQk9VIqC3mA0a0iFJMqHEJI7zg6PGyELyy/RFotyWp1
phHhsPyixhuj8BqsLqk9vPFcsM9Ul2PURjnmCIKHgwelXkG408t9BYMlM6pSO8oP00hKytPwvjgP
F4i23GvIAaZEkb0dQLXa7fyLgd/2PmJDAjNoQxGa7ttREgF6bR3Tz1rIfMwCk83KFMMX4nYFoBhI
YQeZF0nY3tubaAyCIZnvGt0iZdskULXmRGqRb13HxYp8I/vyre6qFZda2V2HO3q4O8892C13FNm0
gqV+cZOoX9oXt/n7pH49+RtpF0m7lJBrKHC78sClLwmxJZmuZFupeVuo3T/FZPopz7Xl7XTh2Lkx
2NAUqMVPX2afeGJUzI66YgW2q9ktZvSNuJs1oGfBVILGZlyxgjvqNEsmKashiGs6Hy6hGtzwu5Xn
dVz7Yrj3NTbmKhwWXTUh0XY47S5bkJMtkpd3h8ws7ljFE4UI3GL1Pv2GksWcfk9e3O3SHSEM0Ggc
pnN1x/oZjTbVrJhdF7l7nROBNlPC3N/PBtlaHbXLkli0DASCZS0nMvbp9OE76uxHcCXVnPDd+B48
juAtzR0vsHabeRny/sYtw+KAxPGKtXAVYzoTatFrPvLesypwQPaUBXPlZtsCln7sP9BJFMtiefuB
Z7qc4ItC9NO2i8hGTorZZTbaSMHrmM37AF7Cbd0HnVOu+bJbc8zTj3RZJO+avNxn9MkKbInBlUyz
gus+LKWPGaVDcJ+dg1+LjD58rG7x89Cs8oUMOfhFUJLdeljw2BWUq6c1sCVlxIJ7v1y8wld4Xez9
lp/RcI4mJ+6g03UD1wbsnMTnZrUnb1dyh29+eCUSyppn77xIV4BXJWFrbZLzGN/iW5yTQd7DC7kG
o7nGuT8nFzrwC0ZHYshjnrw31YomJxhFmi3s8AF6ee/oSqSyGuCcvcHc2EJlQ3ru8D5rBs0h791/
bs4L5auML7ChYUy7D8qlyab2QcTdPsTyJxhuqHrOR+Y1NnuC23Iq6ljbTf1z8AjfG97B7Mk23SzP
XPae65p9XqM6apKh8+q34va11ZDwdVjdqMGDjTwLVHbgx3LIQFbcFp4XYj4O/QYPI2hXV/YcEJ5F
PwQ2gPg+M6Nd1bHMyWPV5f7fpN+c01WL/3eMiWZYcYWBCu/sCOnHLa5mYxbk0abkJdXwkvLwu+kU
w0l9E3ct7uTSUr7YkdLV8wR1rd5Ig7c/DzWjlRmr/QuMnQu7I6WPRRjvbrxkDvUG6RbANB/LDQHF
LENXEuJ5lPH/wRdnh7aNDQ/bQUpBAq/fRv+Vb15fv1eHq3477T9fOx576Ilvi88I5x4qx99SMtsQ
vKcuqUEpHPuk2smREPwWkBPWvTvh19N5ebhuhuIKsJIbkuJgrgRMun6GsuJGNsug2F+IYRa84yqp
1yqPAJV3saz9v6qC96Hi2nXrPHoFKktb78mc4OK7mJWLyUlDKcQ5YGFhIspJfB/qRbn4rR740PUG
u2jHTTbiNefg8gHutmAbng1bcTfsfM2qHP6CWuMdY6hPicPxxA/qm9/jyOZDknSV5J8XrryYG1f/
sbz6V78himgQh83xdfppEhWgaPgSw5TwtiDPMs40ahRglZlUGrfh5lhdJJS4EO17QOlh+eHXEONU
uvVcWGTkjt+3wKuXJa0JslQWiDNs2zW9CAqHbbXEx6DfQhgCqAoZAc0r/zobhdlM+MxCJVI/5QR0
Un0bl8N5Nkkmqzx8+FOCde/+eLlHtXG1s9n9pETTEPpdFhEDAEdIhPhYhuwm4dgTYy1mBQnOnhZJ
kexhq5Qgr/WfaML2HwWRjipRtVoscQC93+32rrQ4ezhNMHoEKfQl/+rlK8aQVhqgm50TEE1A4NSG
DXNI4zSeDBmF6AGFWTGfuJ1HYZrIyfNLje7+nsOtw27XO5lHGLW3J+FZsrLV3mVI5K8vJE4L8zx8
cyh4qwy/0Jks+eVJzueCT6KtpZIQ3DKs3J3DaULsMJhfPQCj5LATcuU9PcUXouds7I29lJ69Q4FA
v745z7R5eyo2+6X8NSQtE0HtEMs6I9UasRO9x3xqC/PmNEo4/i3LfiD2SJOF9dmDvzNTfYQDdh2K
oI+kwljLSVDFLaE2N6/1eY/Wa3NBgNBHHdnSj7hws9mT96dFIFLhmALTbRZPr4nP3+o8C8VFj/rk
hhdBZn5/q2YVXe1uBSIQS6dydT/kM8Hf7/KVOh99VW7jCvPef/ij2XR2W79cxRonnT14WeO6uxvb
AOIRsqaowGULVyTvDE8fo0rn7aUREawKxcfzSMQu3XkNUtb6kKxshBQFRJ3WQRl2MVCDuoSeh+NF
y06ahtcA6AmZa4LmbWrC8M8fxJY+DvvOKF5UmSafMK6WpgZDWxmhJOGUVIGLcWu2h/Rl4u9SVPhP
mA0qFZathVia5aoemyJOVU8T+UDHuoVCorJuqfXokxHCe+RYlNrp8D3TmyVoca+aWWqVqSnx/VST
rSlSYR7OuEwTbqwaBYxruuOkUvW9K3wyKYj2K+BaQphztMxz+WwKmMkVJvk5V6xQiSVPxM9+Ln6+
kz7uPogKjx8MCmac2W9twbCADcg9f2ZzIa6ORLWv26OwUBf772wNlQH5y/gjpUbrolFEsK53p+dR
3eHzYT8AhmIlojB7RkpYuqXfH/czeXYGxP54bW8/GhmPt6haIk2w8+h+vCzpIfHnUeL992TGw0oa
ayBB3hx5BbLy0aygb2NayG4Y71f8gXKQ+359jYbfptn3o7LI182yjPia/JGthyJle9/eZLM9MmXp
txXB9Bi3J9d1jfHxk6Xx7lHUyfPz4klOapW8f+r5+VPCIIL1UAvAwD+5831GMftVM6xS+492EFU8
jilG4tuH+3AxWvH2oWwOyV+TWflzjcSgXt8Dyp1AnuU/jFfELVOf7OfJiBtuzyAoZTD/UcNK5ltJ
bERnOj+Hw0ua4AyatOf8yzBP2QsNmHlzIhSjy4as1IW8HCeQABh6KNH/EHYeu41ja7u+lzM+BMRM
Ds5EzFk5eCJYsk2KogJFJerq/2fVDxz0rl3oGnTDVXZZErn4xTfg9Z7IYTVVxMtPy7RhqWUU6D8S
L5hWsl+Qx2+wrXZOvVamwB21qe7JhLJ3sEk3qL6XGI8aHHwWC2BD4XoWbcqzzXjqGR4KwwclkEHR
388gzJKENjTj78QgRihQ4ljEZEJTo8o3oZzvM8xfeTBZYqQKkRHwQoxjLSyjMn0lAPmJnc1nG7Wp
MT0IqTK4DRpbNzFeTQ2wmXe40eLbR6AHHF4ZbUeNt4Os2biMZBSRdPTjQDQn/ZJZaHLNN8S6J5HW
DkAkgg+AkZE9d1ahxl6zULkGhGR8O6yUBgGD28Y7EeA0l6ALyBUqOVGCUhValp0pUZsdYmuEDkGC
NsXYGlkp0t34xFRjlSEK3r0Ro59A8vdMqfu0T59p+QV9/YeV4fixEG/xEJ1doHod9Q/4Bh5a6MsL
ZQVr8rKAAGJne+as++CW6HQCjCLGoAbxtC3JO6Ohmb1iPkGAZW5kpajxgq9U/DPDZiZAuJe36TNS
PfqfDOVSbpgcA2Jl0nOeiZT3cpbfiDaRIpTpPr3xm3gz/HsTm1KW2HxsNBQQJMLF0qldhfxmFNXn
Mb2nLAqjOpfHx5QUI6M0weYluix50OPDvMyEshgokHhQQEcPmxwmlFaoYz3TZk3CCAVs8J6SkAIh
fPM7eL9TLbynys7gd9HrFZtwUOzT8woxz4X0YU2tKal6M91M92KfiKZDk7BQLAaF/mGlZSp96NyL
Zlny/3ppTrC3dDq2uJfRARNbKT8yYtqTtNHm4JIhakiNjBMbCqpqTCoNy+yUHDjBgFl8Mgn+zUaq
Q6yrE/QvglfwCETyNTko/Yifjo4zNbAKLqOv7TZTdcx73kyNoiE/71PeZiF9bG4IB2pFZRFVXzDJ
XAhhSmHP1czkvyapl/vMGmFyE8BXV1MMlbPyg7qJiXBLaGOEFrNFFvqRrIlPoTVjg4vN8DnqdwbP
5+mHyzkeFKeEBfZZoplFXUL8ic9vRT3eRMTx7LnSKUzseZm2K3WsFCaRXdwn0nX0ngwwLRb9Uvct
J89gHz8cPdA55QfvGG9cmSt2du/JDTMDOKHwHnUe2gv59eVhc5xf6d7EbyojMzuFouygzk3bVDxB
NlHnnMLsi6+8C66OVtx+TN6w/cETnb+W+mSTDjhzZnZfHTl5JU7Nh7jjHJdjInqiug8eNmskXuTF
DBQHDZ4Cfg6DNDNnskDvWQZPKgJKGO8egSeChsanR4wkVIoDlQagRdydY+JH1GMwD/MRc8xLUGPM
Y/gG9stqYE4OmRwghOurYwnKbp2wAaPi2fNupImIwj330yhsJBFVwt8gwiY9RhtkSRjEluyA7dPD
S53lEmNUaiM+VcjB/wT/FqhBPaEyGBvTjvc+KM58ygtjSYOnVEUvRA9ExVbF4jmt88HukO7T11jc
RmrETM9Feys+CiGXy6xET56FckZa71f6uFo0ySXh3opHW5R9OP+ZI1ylhTL0hDLOt9kI0NoYcYlV
vbhp9cSO64mGvyQ/EN9dglR0DU/sSljI+5cMEQliaz3uE+AzkwuyA/KYq0/kKONXeKI9miChk+DE
4doBEnyplA3Y5bdssTtYa0pyylh9F/sCyaq0jY6jsz9YltNyeiBsg6VbULxBrFX5HfghRZZ/Lm7Z
udC5SU3C4CBU2fqgts3LGdE+RfE6Y4qFshfaiW5bsCIOm4nEuui1qNB8NFb31NrxoI2PiltNLp/U
iYW5tvJmzthxWFKLXkKDgv6YUtWgpcTAF/0+bDZZI4dmrnO71PGFv95z+Y0UyZqAXjVBOEZcFxP2
3SHiaY5MrgWFISFd9w5zLeLt5uBCUmsqql4egYRHIaz9M2fmyExBcyEwRRou4R2AFZ3+4JWAjGAm
fvy1xHxPLjzSokA5c87B4xaP5EpMvFCMqlCAldHGv4pBj4dszVgjtVmips6eS4WNGa5vHiOx4PsR
biLMYPkjO0bGbCWMF8Ej1vMyfpNOgbAHdH8e3Qz8YtYZwZurTtWPQ/1JuK9g1PbCPOYl/KrcE0ny
JnQggeTt4cZgxZJdeaF2jlqO/0vJNbuzNhDm8VVYsphiiF7okbkGXknBj0AV6UGU+hvh106C4CRO
QLVnraex2ZU92h08RQ0cm/sQDWfSvJTo0dEllbA27NMzr3lP7ku45L7B+6qWA6RQhC06i40xm63w
FQAXHEm8/mFUI0f34sh26QA6lJSbEz2oxgilFHdu0IaHmCbIGxQXPvttyUGgIACgOFJgEoDwJ4qp
oz5oOYl6UPKdOjSSJnsmoEtjCnsyAbj5hFYvU5KatUrl8aShgsCaIkLLh9bo5Fn+K3tyDMqg5Lxq
0SHFo54Q0dNbsCGD/zY+fu8hv3616T1qWfBwKGe3ZTlvliaULpMTT3BDWJc5qUFCM7iA1ojU5O2L
e3iH89r71wAJlEhZ60AvjZma67lKXLLgJLElFExQ4WKJIPyTZNbxYOps8Te+Cc7lIMKvx3iGPvPG
MryjbDPZJ9ocGOovB4H4aElPCPeUdwPtBfWQZBA8E/HjZ/+S2/Epfn93kRALD6FtJmJSekPUgEKa
1HbhAULsgTNO58pXt+zlkTJmZxKA6GhfWRUavpWcPDvuCiV5a8Mje5R9dk3wj42P9ENU1wQ4oDbu
O+a4c3pNMH0bn7c61vyTJ9NeXelSNbfJOXX+YyJsgqC6+8fikvXJZX5PNvkRNvmdFdi+AA89buao
3oM+e1DmVBMYPKLQ0qZXgiWaJ8hkSXy4c6EgYXHdXkO48st90XwfOC4gfUf7+SnkRhWDJV7PnkEC
fG7FRFZJSHvBlZYa1eHPhnUR7dA9ldFmua+onOPXFtdspjRvWn5ggLSaC5SFMxMka503TJqNqF50
lKlCLwbN+qLz6ZxiHuN0hKS/4m9oyBF3nnCcAm3UuUd/P5XYc9dB7WmJQnS7zFtfja2iDjXiEWtw
7lf4yDoKPCM0R3CvJywVycBUXjTPJ4YIVmEUg11JmDoQL64Jkdmvknd8jpoFdQ/BhtoiYUARHkhO
NROPR8aTz1NQ5cfZPa1ymnjSYVUoCIruiwP5hTBE+jxlALPH4k82owwIU2HHai0FMeuilOKeooYb
1KcHFBWa9JDXkTwqiwayyZ1tp6D/72khUM0Y66z09TFk8fiJbzrlR1KyB7zRHW0YEZArMSCX2GHi
Q1eAoOeAGnCa73GbqFG71EJkZZiR/tp/ZsgN+H1Sj68BCWhWh4+A9ESj0vKcUMADF6AbcO9D3Jpw
ZKRzaEjEDwf0HfHsWAA5YpOOwX1Wjwdwf+0LnsYCJmRMYPpHUmrgDys+l8TOdgDoRGefUU4wwOCM
0zIQesTpwnjbPTIhYHhAaAUXHCFKQUo+Y8lt5Aobkk0ABiM2cNoq8wfSRLAzMaXCJ52lteozJAYC
sy24ltGVfQbfDSW2t5v4ATzmmhEm2SELD/k6esHXfRT4BRH0b6nKhriF7NxzVQYhAAzqnpvoBEIl
YPtBsvvOILOCffDQmgKjwQLn1/+t7IpGw51Ly9IaYaCRFOEs1POrnqFgRsuwm6vgHFaEGssHLlEI
JY23B8Ep4uLTCwHWR6Gwj08sk1jIgbo5+MADA77jG9kp0l0rf/u6ywYCRqJCjLGjalYydGbhFG1y
cDHk/qOnuvfgEJugfJSgmVfBJapnIl+ZADIMtJI7lulKqI+U8SnqEtnXfSDXyQm1ii5scRp7sDi/
Bw849NwIXhd/wPzm1GQfFlfRjcuhoS/+9Co+seoD3nRYoAAF4QTi+Enm9JVYJjewykKfrIqbOatr
+gH+7/W0j0fkwsEPFqgMZFVa5peo5QbVUYVWhhKY0SmtIujZyXMJOza/RuixIdDLspbhd3gqGGkE
Ehzd9LjQ3UHSTpVEWjfs6yQ+g8XS22QxVrEe54gtCR9rNSpz1j8DdkPsWJ1yIrY0+toO+7EQuaoy
ffrkDZ9DKdyM+5gkO26TNmEMRPN5LDR/EKprKR3kIAUgfz5DC/UoY1yn5kzc1It756yUU26/eyLV
tmjKqZE5Oi/rzALbmex3A5518jJ/DfMMuIIFsOjo3rIWBbdBcPbwG8iabDCRIzs9b+2ROZJHPOBT
hMzEpC4tR3QqcRX20ZUwpwFToIZIKoZnDyaA1/gZ0V0teQMwIKqYQDczCoyF+vSUn2cmwUVBuEYh
cHWzA8v5ZmLSuSs+APIJiL6WKEVujqFLDBV6ESnrRMyXxptdNSlHt8/B3TF2VU4FQXF/hjNux82k
9aEC8fUlu87p4qb7gqVX3gO/sHzOJWWwRr3Zju5Rn8oLy7/ldXxP3s6ebv1IC/AWfRott02PeyjC
HkQSMrSgKSi/KVMpiOkA7cwEcnsJCxReFleGwSVyMDV/OqCWLBzAjt/VlKVTLHDuv+axlIZMGpg9
GxETG6YzLxBtUn4LDT7XjanpLRF6EKR13yEMYxlDYr0KcTrgtuPrN5Evqw9uNb58l4WFKA4Ru7jx
/X6LDIG9BonCKOIaaax0QHW4m7jhyFvsZKEYu5BN2xCIiVvi1GcEnH/O4nskcVSM3MjPW2tSz9G7
E0X9YMuxGIMtASmqAiI0SRk6Fxbl5OCRcYszAM/erymCI+xvCbQwQeOJwbDGIPCeEeLHOQW2WSkK
WI/DQpGFFQpz1QYpctPhpoJ2QVwR0rjm0o5TjmK/Fzc04+g4RFdsYhtHxBzgK32yn96w9Ba9PaSi
iCsEmJEWBmKv7WzoQzlGSU8KYCGJciXCXEcKto0rvGGpZIawzilCODqMUIiJPaZQx6gBgjMg1fTD
9QYNGtiitC+Gz/DcF0gbPkFSF3XBbDNEKIl3Kp44rAVFd8ltUsDyPDm3YNH4VWy/kVcHNUfHWpLt
OHYo+NAJcggv2WZiEjbIax7rXQc21gheSmSsNkCLYAMdSVyGuxl1DGhInELYhF/A08LsTdT2L3SM
zm7HZdOp8u0xL0QZcyRSG4jZ8a/gSaicJeReqPT2DIK4+Nk5JD+0oZkyySZgty5wO1SwxVbijmCP
UEi8ILFw4aE80ucifxYyya5ifdSw9kSHAzqqAkRU1OuwnaCUIkpJajwUXYIAedZCy6rHz0T5lbTK
4kjpQrdBL3cs4D9lyGsrJga4hCZwf4ydsBXg0uInccPaTsLbN6lBI9PXoYJ0dCrkQGmEgVeAS9Rz
mL58VoPCraURP/kaXUXHOuUVoxg7o+kG9MNyk6ap5lmmlWO4vA+PAVrGnhxu6Jhqt8zOxCeEIHnm
tZxbEl0WiLxHrDjiM8VEl7Izop9pFnte6Vyg4VE8KCPW9XiD1NeVuhdu+3JDTXciTNSJRgA58ZG5
ouRpxX2Rj09ze3TNDrNjRC/HJoOKJ9zT/x9nF44rmx/0WqjX0W2k9SFAWiTZ5lfx2zK1kPxjooNp
JJ6jUAlMNjsvz+zm2RH77pWyQF6Vef+j+y8XxASbgxl/6dwjhMXYPEg+ZSGjYJ1DrYCQQAUqauak
GNAc3NNMJ2EJfOhm3MWiIaKDnliTTY7xKHkBtfAMpEay4XgNAvab0ytp28g5bB6HgFsICs0TN+tL
FD6GDx6TmrCJX9m+oMJKydYxaD70uHCwHyMHuoHgZuWSb6aAtnlskeoihb8RLCD9eddUHBYlbkgu
NklQfMoNI3ZA5EBJTzkyN7R+wHrp88viDGoOnDJhG62myQboCAiQKdcmpNcgcxXWpKTnNKfAT5hP
9Inq1eQqg2jQ5E8eSdWBWyzumUYZ/fAezCNpoGPSMimPUsc/sqyy4ypB2IrZPMGXXwMUg0IAtxOg
vLhuEhLvS0hZOiDNF/mfJyC9BRaj3Kxf6kyYEUk9zcvp6ftEBr0gVsZbhxOER8khB7QQ2RGvFVex
BMZuT4UAO3VyA5WihwDn8/0nwHR11FLWSrwtVZTR/iC5U2dpwT5nzUR8oubyLGCuxw41BIBK1JBo
OL5T9rrUU3smA+cYv1iixpERsomAMRksBsoedjm7/uDKXhlsQgR4eFuNTqMN4Ag1FUUl5su2f2d4
KvOHkp6P/s/biBfes0yXV8AbEJdcQHZFJkuasiw/Ln7tzO2pNG1/rIvT/qBP+9oBvxyff7SxWjx2
9lT82ZxaH8rYAo1Zpay+p1Xaxa8CCZakn5wTOXqP2qRK8eiZgo86LnpispF1oejYCHVNjJJst6T8
GelrcV3O24r504VprRyVIcLJwAh50+OGOe+eGpbbGWKbCrhyD0qfp6NE2+DJs9knFXccSdqETPML
Nc24o+g5AUZu0rM84fOVGKTzfFICdInKPbum9eyCcNltgegd5YNFzX+aW5AiX5R+xuTJSbZHt4Bn
aHzG+l0fHXxGWIk0um/NUZ31AchGnFslBL1FifdaHXIlPnzuc6kQMNZHpAPlOQJyt4JmRmH5ayxG
piLMvflQe9DccDjRHRM1JZQsd0PxdIbRKPGcUzIHEs+VeBeQYhHE04Uy9aoMsasT+E2Ggx0h++RR
qIK6QiYbrR/h9otjDHUA6YFPYVJe01Ryxp/oDVFgB5uocugmvqVRRT9zZYCEUJh7miOshwoDLR/K
2Q4ec9PKX9TBxtsvDe9MUW6AmQGp5dwdOL3kSMbqTGz3Pn7FKdrTSA32MBbtoRXtUbvejPbBFk0Q
gGcavcHbf6Q3cnxZcHOYHUqAxPByZyJdFR1NjQ0ivQGcBv7ZM1HivFDUDsKrrxHuBEDsCqCt5iLY
tEB9YBZGoATq1ATAJs4KJcZE9DW2O8adi+t4D9UCzZxAeOcwcE808LD7Cd2T13H3WeWIpPtrKdCM
pZE0em5LMfKk1q6JlG0IyACUtkwpbw553pS8Ao8MQIjcaITMMMf2yB614qyOxLSCqQW8k1xKjxT7
QjLyFr/GTCVAgFuRGCVITG5uDKGaITNBkg9fMTrBjyUpV7f5NXhQ+kI74RAHrY/YF1MpcRA0QiUj
3Ygq4Ve7XRbVuA/ZY4fi4P9iEdOL8TVXteSw45kzrQlCVL6xFJUIEz85HKJNNSkUOWIhRCoOlHiu
joyr5NUJwF81unIsKCR5wygluhw2b+CxEfQEwG8QGrchA+P5k+t2GYvC/zJWEi1pGepSIc6N0GB8
TIIV0xgHU8v4EKgI7g5cUMmeyer95tncon3BuI1xw4VULDrbPtGZ5Yv6UIpuKH3AIQ4PSHRdXBvG
Ch+/GZ7SFxBskFCIkVWA/w2PdM2P98uy2OQWxVZDajuHGkl6QypBWzkrd5tc+rLydquTVOAhmSMj
lyh9yYHk3zMDFRIcO0TazTklA7h82B7MIUB8o1PYJQOGmGSGNTMK6qYfJQOaHUJ7Qq0Xle0Z5QCb
MEYaHm8W384QuzF5C73J71HK5xGkNoITjnhDRPPJ2+Ut3OYwSOOSayuN9JpbAiMYYRYKGga1rP09
4rDpCruvt6DvkBDZOiKpJTPkYOjPKBEeDTr9E6TzkXKEDgkK80YDcUQKE8FFIgG8NAdTa5hqMuW+
lOyJa+K7CrU2pxpK+x6rLiOby3H9CaOd7H7JLM8Y3yjq6djwMNIZ0bCaia7UlCek+cpCmwyChsfg
5psYidPjB3rYZkYM+vRLpWapAsI8p+m1qtIzRYcYUbRLm41pH3Hzc4ta4knhcQ00psR8D7p+yLYc
08tTYDnAHWMw595hq+Pb8vZix5nOnfktq8Zi+MG6KGwK7MgZp+gciHoMXU9aM9GjFaJsHpdEOHoY
csnBFRf/zv36VReRIk7ZRnTF5Hi0gOYSK20KP5e2dETFBixCrCfMgHdCo9jzuzY0Cpanu8yYHATN
ExoyImuX7H1OuXeZ8zfhgBzyGqHEmSEEW9QMmmtuzYnfXjOAYswc3H/9K4WCnWaaUYrh2/xfQuxM
ZvJ0dVADjCjpxfCEqIycZs7rsuWtmfqqdB4MKojZYtMtZDagS3PYafk2E0ISk3tBhEFtmwAlGhM4
cX5LCuTJ8Eiy/POGNVTN5FSLO8/kI9vAVkwiCKE/1KdmatPYCrARw+b4vt1MDJZKaBUwMZR5sspF
F8PU+Bbtj8T97Nn5vZjdKmA8L+TjjoEFSmDGBHajGBixmrJHFk2NQthBrZANv8Li/J0cg7PYtnEV
n2xQlORCr9dgAUrk7ihc+4Rx4gjINseSd/1pEuUvKxM4srxjErOSknNSf7dLeYQ6GQUZC7F/J8NA
of4Dv/qfYrS/8avrdylXd1s7zjdZ+3YePnyVOw+SAIADVibLqLsWzS5Ug1JxdZsAZuSPgga2c/ti
4RIBMHzvQAxiPrhpPNRekCXomGChm5c1kfJhpy8I/sBEUASfsNQUK7cNcEnw2PA0P+E8eyBgZW8w
BZrRtJ66NJB5uDo6rQaALvq+ThCoq52JeurZKb9PEGVthLjcnv0FHbrsPDrnAGemilHPvdFRV7BI
zTdbLxnSM8AdnQiEfEUBYQHntS+xGlb4IlLI9YR28jW1Csbmr+EZ8QL3lFqoR8kz3r13/Dh8i13l
LVZNR/qsueczBE3OuiPZjtkBrdHZlfWEVtuVNw6EZctv5WTwCCERy/hF8Sb04MbOyINJwGgPaSPE
IfbYbCBNM0TuoHr7iP8ymUBBOX6NqlG3xDQlKecnKgBoOigE4+2x5ePiE9R+s6p1jR8jZtSxrn29
c87BLXyvFEf3kT+mB2PnBrRvPDMdTP8GBevPFHevThXU5+ru4/4IlSQwEwNsLqJtsJA/L1MjPnjo
uNdssY8M/fu7YE8DF9kqpGM0HFm/xDAtGcdqc5NaFcUdtBqDQ/CIVfAmA9WDcC1Vfl+76tm1J4PR
Kz7c8Y4ddkjP8g+giZROtUIDmAwK5hkJKmSBtRlX6flJY3CGKGn9vKgWrt41AZf+sc+eazDH9DDU
cT/nDw1PDqMGdYd2friRXRoSIC85A2pcZztHBUOD7usI6rU80SfIaW1QgeBIQMXTYPGGLyhcKwPh
ly04FHCRCxbjvryA3HePqHo/zUByH+sbs+/rioZ9x1Lu6JRwKLIaXLTlvtiXatvD1wCh5rszQOzH
PyrDsoF+770M90juvzmAPe6Qa1lkVZO96ujYT+GyMWVni80gPhqFHNifGkSGvTuYaX6/YtGAOBzQ
MKrPJ8JUxRPNFZjA5+TxbcfkhymgozMgIcsHBYdlR7s7zZopbMJ8sCpnGq4TUCtc9pXi2AMleYL0
OR0QKxI/rMe9D43+9gOP+k3+fSGz6t9+rh9d+K6HCuJFdbaZd+awR6WW9UGF6efFuTAYq8DlBVix
jU+IWAwND4ENuN5Xe3gc94i+3MObcA9So+NPFfBCrAcKruTlU/LULS8mBSjgMElwEa1oVYakzxD1
L+bwj4z153IwMTEnnVo/qJBTSBNr6IgQ24E+wy/1X/i/XEeQVqr1awZC/hbBaxtwIeFxYY1MVYsn
5eDiKQ//NiE0Y4PaxQpZfoB1C9v/WB3ddpg0UEZqqDikegT7ukuu3wMmzXec9gBA3h00riG/zA9o
+XvtGmGTKupwWatB1zJ47Z0TT4oEcYz5DrhbBzg1jLq3OkSgDJeRxfVeHGwf+boSUfIPhsgf6oH+
G0sP/HoChoporty3UNj9bvmK3mt00OgcdFJQuwBRuYBRjpEctQzlFK/0xX7Cb2u/n2pL9F9uc/sb
yj9bL3DjSJIrwI18xNiM+cV5zmB+b5nLZnRSlyGMVKS6kf8E+yPic7uE4wTBJ6aSAqVdj56ZdYF7
2sxefh2oT1jckIZYL0H3c3kniKwE1/VpdhBWuR6re4Tl1to3OgXtr6veM1rXC4Tq++AWseD19cJC
EE52zp2DsAs0HnMlz4RSNCMeAP0vW+gwd9huRo8PRANEq8YbRVs+wFT6tCOJy1+Hnzq40Mgcc+UD
xRZqSsjMp6zDmmwEuZn1S+dxhYiAuKxioQFjEF/y6D0voekzGiCCreguQeHGQM6D8/ooJqKMQCsU
b75NxtxPqFzOhaC9xumtHYLdCFkA0c9jAGZHyBt0IGBA1S8HY7xGqEz3W86FS5NJuT6IdreFgA6w
MbgF0BOR9Xes5SC9fioJBSjD4K/bh/yt2+LJzTYfZvRwQXVjlUJregN2zHmSInX+Btz/cVhbYUU7
/tqh5UO9Oq1YAvEwXD4Q0sTsgF1DMgAjt3dQItKKPShONoTMCHCGSDpAh98gtNY3yB+PsEP51H+j
ZUehOjv4gE6mHYcTYKWQLpydmY6ZU5Ox5QuLZi49q6/4sWDVwJ1CCxFT8qya8zb20+s3+81/rybk
P4m1IDhuKbptKwbU7f+k6NeqVD+u+8tx/nRe2Dlf1vaWFdjBRXrJ691HfonLmwP8AXmxv0jxKH9S
B/jnS/+mX/2QG63UL+cjH3vzcbbQ9Czf0Biar5MvtteoAnHBE2UNJpjeZXJwGG6s9c8HMwb38Qj/
ciH+VFX9890Igvvuc7I/ld3/+z/y/7Ws7oqTwek4pz+f7D8Ntn2XAviXq61ejpmjVJCocUlh2/7t
lYXYwO/cZnR8NE22UEVHB/A/X/na1E3TVA2SRBRyPzbQaXyAKWlUV7/71Q/JbxAOPtS1JmIWhVEd
6Gvtb1ra4j7/25v47RyoDWbYT+tAUQnFGi4ZFYY0fEqILfuvxd4n4DGy/ZtqwJ9EA/75yX87Ad1R
3sinJy/6QGIrkJm0gG1CDBT6ftDQwjD5QaIG9PGSCeTrbwLqqvK3D/3bPb+X8lk+ytzzpwMH8cKi
FPbbGxEwwj7t69PdwyVmMdvERh2hH2SNW9Q5ETLcZChhHfAB/qJUBhQyPzlVSsEQIp4ixmAadKnb
CJ4QrKcfVK1COcSLgSUuuG0GwoR7HUCyPOnW9Zb8TdFy9coANB2eTHCEHwll62EuU14XNdMDEDaT
au89cz28fB0m9w8Mbt5w7Z3BYp9c4J/Bnr23JEeLav3L9gfZYXLxTxaLpYPYM6BC82QTxTiHiST/
0KYCvnj1QlogXsX6K1XZA9IzoP24phbtR6/JIeVNta42A+D6RbfJrhCt+M2MBc3dqRavyR0F18ya
9qObdwEaXS1OCyQVfOnlwCnhBjL2tRzgxGi61LkGRkxZi93om9/cujoizbj6Nb7lNtQsPfDOco4c
EYCW/usWo+Gj2oj7vJcaIH2Psrtb4Bad1LTTkJCXkL2wPdLugILVgCrm5dg5+PXijhMCRC1EmD3s
IvImltiKXvCIp7n9guMw8JXh46MOmegwEnabBW3zCjlCh2n0ci92LpRvxHALclXcsWCUR91PByhM
ZLfigkNWBtlyXE2eMxgfYk0CvABaM0sReNvdkEVTBOgabT7/jRtZjcOfMCszTHQTXVosnW9xoCeo
Qe63YrVgBdACc0heUoiY/JqfJcnyEzTb9ZDOrkIs4LpiwZFQBYhRkeExtV/W4OORV0RxCShB55hr
2fQaDZnvVlitXTAdQD94bcwZtmMGP65SZOnEwu7fQ+Yf45amGaaKObCB3uV/xi1Nty7q83hr5qYZ
NHevOkBkU8PXwx3sfbv97M/xv7/eHxMG7pD//wV/C5TG9a0dT2rXzJ/jJuXaVCOI/873IaXk7VZA
Wb13CLlSTkr2hAKgJRy6lu3STP/9jah/kl+ztIFlDUwEKWzrN6mVsnlZt3N7J2IH0iqrNAdZzsXz
AIQaOQ1ruPuG9zDrRy095+TpN3jHsYP7amf8f6kQ38BJoCnidH/JJJr2p4BqmUh8DHQF31Trt4Am
3+rGuLQWt2SKbMSnEp9mVsY8vhcaSYPc/CKIcoBM52GLwvi0Yk6pfDxLCtpAnlJYvnZvCmpBkX/7
anrBilHJrbk9hWfSMxC/D0+o5FE/Sv4TRlc/RMWCKfL4gFvwPZAQxoiPFEdmei09IVjR5298En0h
WgFDxRjjcrNHQUpxM3PX/TCKojtHlFwfDn7unY80AF8qmX31pIF7pyRtXGTW366KilaBPny70Cbv
r2PlnLeN7Kqdd06k2Qmao9V79wW0Qd4R1HfU+0CQzFBJGjxcBGpRHkrt9Bmbsw5PQwRpvNvuvWOo
ll92EoBzmoXotnqPSHI8geeLZz8iY/uM5PVpbgBLQyxLCNYNSQ0NVf3VIegz44Fieavco+53+NYj
IcJD9qN8MvS4z+sV6m6MLp4vt/mi0C4h+97g0DMpRbUCgZtDqF+j8pbadyFUD7tTQtZaGXKU+s8+
B1c+hslUQ6VhCLh+bfml8lYrw5Me0F3RE+9B2/cOXpQ02LCZ2EX8nJEYpXf6OfZAN5RZxaXGjwz9
a8nRj1hgbQC0qTlS5822jCUqYiDABHF+SLAVwDOPhJMk0mumoymodPdr/hkWYuf5lQVWzujEAhpn
zV6IWSU2vR37EBPZgswG57KfDTA8DYHK5JspILqpkm6U4R7w2thKLVBd17xG3xo6x2N+ZauNPhFZ
5QJd9Ihfa4KZqVD+5nON2w9GC3TGR9iaiK5b0ysC2kgEyg5jAzlvX4F68WDcTaRcznEquvKMtUjj
14hVDi0DQzyyw7bemsAGdcrqykERCP/0HcprR3DQzC869L0Qn26Y7vcNaIVmKzMbiU9IbzwZPN4L
EKz0pcVDd08XfBld9MlsTF8P4Uvy5DcjgSuafUgDfko69gBPscY6CjudMwskBijrboUk2tW9AyGe
vHvvwW5sxwjCKl4/CiyNWQ/PR6hblWm3s6FGVhiTlt/HTEeHKuBLr218yj6QN7P9g9GH/cM+h10/
HTlympCdinvvk8/ol2RnjVIaAna4EgklU/xxrezJeNxMsXDZXudEGhYXYMEQ8O7YaCJ6dlnpX833
YNs+/b08fJGD906LNUblstYO4HBwqou/BU158Kdqy9ZU2xgMBpoy+CVg9Y8Ku+ofhqm3b/Tg0O6o
mfLqQ7QLVOZijWvC0UDZEFw4KodMviDNkYaDFtkeBaW3N7AQiia7dOUExaGrc88YMMB4y47ImcEW
h5oKLWl72d446kzTWL5/veGAb9+M+L5rsvYxYOaH8PT+6iIsyN5kBvVxw9xmdqHZamjoF+cRbqkw
ZKvhnceAASm+jOxTbHgHHzXuwq7tN/iXcZFB7n2/coUZ+U4azftIhR48en0bK/pNCIKYc0y1D11z
N2cX7eHrTvmo03JbZ/+eh/7XRu33ql2oTKu2ZaqqZfxWQMv7waW/DmQAx5kyJkbbBG+iyEyflhPJ
ZQU4pnZAtYMSqaBhfjE72n+i//FifvX5rlz0OjLsDhmT6KszawpGBidPX0modui+gPz1BPxQ3210
OhMEKBHnHDjQE1rw3vLwqbmo2r8SFaGsLbuwhLhRfbL9JkX4tQH1DvrBwtid8EJFzhV6vwKJimR9
8JvP62Kw6ndi0QJbZYyT3doGeV5DBawnelZty/MQkoN7CZ+pxqINmN3r6T4CbdLkb1hE+y+MRWNc
BRthLHqhOvy+BWrUbWVAFfYILFnBEiE+4a4acmGsv7QuFDj/1TBZwt7OMqlIVMu2f6sBWvnebDrN
KrEovzuwST+FPYs9/AD3MKwgPzY4gWC/gUjmaziBa2a5lCoA1zyebpD37yGjG8OpHLGu3PoYF5yG
gfCCifxZtv2IfN//8IfRZBKhmn4eZnw9K/yCH/TxvYhKXAwmo6MziaJZFASBF8bWMI5jR/PXaZB+
f6ejIIiiYltEUZDy/Ye3zuNpP3QcD/d0yfmeBN66dJB0xvygi+bzahibC/pbAXR058CtMIFC35+5
nRim4KfCh8u2s1mx3Z6H+Ktg/qO77DrAdOABAErOZW0I6AjJdmdaDeePIJ93Uf7pTH++aueLmz78
y+n/7/rzP+/Ab/Xno3zWtrVRynnrAY2VV09v8HNAUw7PEGhgaS+QQHnv3iY///7Cqvmnock/H7vf
yqzT9bxpD4bGYzemDH3tsKY5rdSd9nTxh5vamMBqH4/VqfIuQOcBxKYPTi9uZDldZft0MYPFcLjx
1d0BBM+XEEdHtIq1xwUOcT1ioIcs07RB3MRcQuGXh/XXla06+Kkfg3lyrkqOtHzRnnU+AsyV8JsO
etAhrFQN5NYD2wzbOuqBswLykQP+hsIDLWN1t38z8MMEnSApO4NPObmP9x+QeZ+eLTvP72pnLZq9
xwgCgQZEZVbn/yHsPJsTZ7Mt+ouoQhl9lQRCIkjk8IUCbIQSiKCAfv1dj2fqzjs9Xd0179huGxtQ
eMI5e6+9fy5V/ibVoGW2662jj32lTh/ZA3nVbg5QeTYADorWodvUwx7WUMjHW3xvBJG1SzoasgDS
ipi2CAO8Y6qoMPNO6FTQfNBRaQjPaoqlCWNlL+hhYzHnfKl/Rd41JhAgW0uAsODLtn3K9zItClwP
oHq3Ol+yWEE+9sEhoxCzKm/vDkEdq+pIebYq0RUggTvFtMr1YbSQdqI3qG9UpJCH0lKXh2V5xopz
xtDOGPLYylvlY7N9LDSc++pWQ/NTMKsX63pLgvkSCWQ21JgR0sHnS6jsmHwxk4q1xXX9IEQ4XSur
2zolR2QZfyUUuN9b1hRRqO1vR7LIA/xuozvjhFeAEyimLBkwLG6MIfvq6xS61xnYuCXmm8+APXPK
jmLcqZ3nGn0eseFD4piR6WEI29/xUVJX7tnPKRlj8FKPonhw6eFaQ/iyfkChvjxbm6QYDMVPJ5lR
MTIpN+gEVudLCo/6Br0QXC1AlosuSLzI1mUiXG/Cjdf0+nXrmDuK0hjNJzEmx89cC+PA/Cq2XOTV
zS7L8LBCU9U+neuys6VQPHmS2r7Ad8eqdYDN8oUmtn9Hg/tBEXSgLaiAK9En7+0HSfwzG7zRAAje
CdlMQ5oKbeSwK2B2kZFZPbcV0FhyiBXPlEafwq/v3iOsWFwvSTeHzSBvoh2HOACStUyDP9/XBDT8
z5iua2avp5PyqTO0/1AI/7FC4Xu3JEue2eqBEmd7XTJpw6yRzvQEHHoAbNMX9HpQ8qjgTC78RO2/
t7iV6L5KwXsX4YbvhRnNIuaccbuFXDNPBhKfMwZ7PPwZ1LounsY3SS83GFGIw2z6SSKkEJEcTUo3
ttN+A29UYt8oVGY/buognzDnIv1D692xcf06oIhCIeXsDt7QRfHSc7qRnz+IeiUezKUoXRD/8EHq
ZDpyIOzUWb/F5IWpG2lV6XUIkBctfzTnIU2JYbEiCD75ywD9293oPw6n+ssU+ZavWZ08HtgXEMqz
G5iD0ErnoM6o6X8uvZpk+PbLXJb4V+h0LqWRAoHx7cWrw9Dcp2G2kRcsSyEMDHlDpAUBBvic42zA
EGGirjoDi+74Cb0jquOdwZ8vBvkHU/7L2oqVKt+XNKIF5Z9394+LIW41vUq7cb56bxNWSrXDYM2S
KX6J7TRvgjY6UqRN43T991hjBQVZLWQTCLSuILP46zNhN8rA/+oXaM4Uh33jlf5uOahLfBtI+oB/
o6hmAHgF5ts+kNs7jgGXs4WFmH1mDQZ8GJnm4yJCtddveudnY6AhgsxQZdZDjVRpC/PBmmQIc9PQ
w7oAlKsrp/xWHHnN2HIScGzuVy2EY63bz4Ol0sJCBp/aPyO0S53/FtQN2B6YhDGjaPMRdIZnxBAM
LqJkV4Swj41vUAcYHVkAT7oQGxjbI1d++VFpH3ThliO3Z0bi+GfC3vDKYtHu0nQjPHCcwMsvaGpS
aftq7O4Xu5kuw5Wff5kgyK0Ie9bVaX52aZ+zXLJLw0YuYeIq+nR6COdcvd9iS9XFjUdD9rFkYJbZ
soGvQyPUs940nKaKyDzKd+lCYeRjFyQQyLol+in5gi19Dix81bk8xjTSdar57ylK3H0kYdmBuqyt
qfQxYxHv0KWB+hOfsZKudOK1I72+HutTEwVib8Je0H98qQd+rfTvozfhdtP7hrKa6DQCWl5Ra2zc
9rt3NpgLkmEKAHZPF7Owr9a0YfhFMXfDxvTny/R34UE6qH2DKpTW65GD+d9FuKi8Spmh3kjANNB7
0GSzJnvJ8pCV+6SRRRO27S4uMH8I5qaZLgic/Pp6/a0w979rYV0nrloyDV01Ncn8pTDXq9qX9Lmr
cJ4nk2BCAFxJ7IvdjFwihcPxDjvrorshfmdohjXNwL8cgt/0kf7r2X9tXUSdTlUYym01YskcW8vm
RJ3GKQgjWrpQNp8jMtlYCFk7jIvWyrcvqO5ObwIzvyNKQZrz55fzM6r9Om7882D8sifrqsWra745
GGtjQWGHUMl6irnFCbwUpMW5k0xi29rZ1VRZiz29PxtSoB3F63VHhFxSaSaJEEX7n19V77cHifFM
NzXTkLuGmPr+MZrde6l6/ygcpDXeMBbz+25/L7Yp5QQxjRVMVH+yveb2fkIG533PoERQ3Xx+21RW
HUK0HIxZnOxUy/0WYBeC/ogfDEPCxOAEFVY/sYYOaqKJZjkXmmTZsDxlq4iNwezwjbAVsW2/sJQL
zlmGKRqwX/JftsKKWHL/z1H/z/v7tSR7VQ6ppMe8v3q2JgNoatK8Bjp24nq4Okt2l/MQ3ISr0mjZ
cLszI+KAWA1RqKFIRK71l/tSE/fdn17PL5uT9Co933okocheOahXppJDFs6DEFUIqYGEDSaK7KXY
BjLUeVXRz205/G5dhvvxsePTvRjVHZj7h43YTfVtmuhI2FUHxyNxbAEbrAX8EfsvfGj5b0fxlxv5
Xsld5WqKW2n9sakYU3KxXmxjyT3sHLFPbcRQTNgdu0Vzd0GT/eerVP1NiUiX/3EWf7mVm+ZzTaqC
o9Y+++vtZLAc5G6PLfQ3UTYqG7uHTbb14ju3gfiEN2s8nV4tdJNd68haoLCm9nDInrU7lQrrb9tN
/Tebvv96bb/c152rLL+eMXx1XljjTKrgtO/5D/b6Hq+qxLCmvEkO7Z/w+zjttb9X7RzXA5YF65sd
TG5Xp6UIkPTmZ3c87Y2oICKJpNHjU7ChYLR+lVaDNpRsN4Yl7C8XwoBOyESHs/Wfj/Lv54x/HGVx
FfxjLFBivRdfHxxlebJlTWta8ZRczQA6NqfaI9QQZlp/E4UcUMVeMaUjNCUCDJXvX643/TeNlP86
pmJi+ccrUdOHnpNxzV1r3y2AmQwrFVZw4N1LKs9eYAwoNoD72yvOgFrI23TYOIbG/LvaNNb3+TAI
Nx8HH5lSOv5hBObjwl3x/YXGZzi7RG8CCk3n6hpo1UlvTyZffz6Q0u946rx+RRMRBxQ8tV+OZNq2
TbcjrglAEgsDXiT7xK89Hi/ix/sgEjm0c25/IlIRV5BYbm9vHskQVjlfyt8sGcci6Xj/WpsEriYe
bcE7rcLFuho4dX+CCY86T+Qb02+9RM+mhk3R7xLvOUUYcT2MiGTT3+ALyMTYlYi3WhJBN9bYli1/
uKitr2dtE9E4nA1zx+9HIekTjV1HZDHuNH96lCbY6Ih0RInPiILyfkFTI7fsXe3oAf2zqdj+Mvbs
uSCHF/rwuFYC0qbd2QfRJ0f2zWppM6PTyKzFr7O+iJwLuw5cKX8+zPLvR4X/HOVfrpKiG8npIWVU
eg8I0O35oDyXoqgmzdkYOk0foyXj4c2tCQ5O7L88+e9v+/88ufj5Py7RplCaLLry5A8cH/H8YcXD
ACrZPGznYQr8a8fzP+3VJQrYBX6JLOs/vwDz92Pyf16AEK784wUYVXYon+IeGaGLtu4t4/LeHMAa
526lYGiMlq8VubusdDp2mrhEA4kIYuQy9EsYN9/KkMV/Yc2z0ZmZL2vt8QZxqE3cDcXTUVgObj8B
ph+nDP3FbZbshb0SeROJniS1uIVthpzhe29Ae/5mU+kjw3u0zcip7pKIDJBP+ulezzJ3kU2YmLBd
zPB0/vkoqL/ZmrMt71KL06Se/j8t144RKckBrQbXwIgMlTElqsEJdcAN6A1uSqwhMBS6DugueH/J
gtnCEzG4VD6RFA7e+1yxcgok03voq3RZMBQwSAhbgxmScyxvslnhzliY/PllS7KYFX5dB5DPxRK9
Syakbv5y+UTvJr4+I404yL7IAT+RK0JeNuVedBbkNrNfGUGm6gefPi0GGiKT3NqTPRNWTtChxtuO
LGrH4f0c7qZTP/P7053unHtEGHRZMjSb5Vz98qphYzFSVKOIXCkb/B88iU/k6AT64lZxmCOpypIp
b3ZH8cteE2XgNAEp8TAU5xgo7bJrfXW+vmgKkQW+SGYXPpIJq1tMAzcL/8vUZoG3yNxLadEJJQeu
2v35OP124fHPw/TLRV5V0sfo5AykBetIegWDCfHNAwxIYgXa9cLGRo1mr1j+zFLCC/9yk/9ErP7p
LP2yOv5U3TZHHcc9BnTaIq/++cWSPbZYIuOVXyLVGS6LwWF9QjRCCf7g9bwX6OWQaGiUYeZks4Mf
jaZ26pNvS6a3PWR/2WNXiGrvY3V71hAv6mJ4PziXa39xmc3+fPh+Ow/95/AZv2a/tFJt1LFY3bdE
yNKir2eTER41Fien0zLqM1e+CaHw3GSgnO62SBI3j+GY2ie1xZ05ozO4zZm6LJVFVNP3aerzHihd
XwPt6y+3xG93Ilq3S26coWsU2n5ZGR/a+1svus98xbSHngeBjW8upSCeRiQU0Uej8zrThpGvDVAY
wezARbUizrQf9xniABytof0MOPQQ28n0TP0r3i8o07RhSifHwV3smz4s6CH5TgySN4rOL1is/9qn
g4t5w4TtDm7kXOgzw9GgpBkIN/o32GX0k3x1g/EYyE3pkQmKTwvJwwe4FPknfxnXDXFJ/3rNaZKq
KBLHQJK6v1zynUgpe0lDfakTqLA/qJq6xldLgTFllEe3tP4ckTYhEMfgyqUImZr8hBqhLY1ybvbE
wo7a9pGw1hl8q27/MYkbGykwrX3ldFtimttQU3MYFcYwL/tXUZs193FimW57/Cx7Q1RaEv3Q3Kae
pqEpJjrvs9REfBB1IqsOCClNWHKrtoR9Ds4GnWsWY7GN2uqbrNRigrrpz9expOi/W2azlJJ6PSwu
bFS7vyypTOVTS/erfF/VPrVsR54CGwGYANAMRCyiMhgqAuqPG2SgEJuDcFt46HAARi6iNgzbb6LZ
cT241RguOYJllJwiOahHafa5weVh68Aw1TmoFtzfOulPRfCB0y5sWuns6lCP2oB+RRLjSeN2nOxq
aklsedcPwdznXGhn1OYotXua+Mh/SIr5WF/4xv095svmQ2sH80h9Uc60Y5VzfeFfylk703pVzlHx
dZdnb0J8qZiDuq6h75CqgCzExGBpDF+GUz09AN/Z1aHm3G5N+BRHyskifuEDAWHJV/HREN/lA8VJ
IoTiI3EN6ZGCQ3zsiJ8QjiE44fmaB9N2IiVywVfN1lzwN1HbogJvt+2WJ+NxAhXOJxPHtHgWnM5g
+xuI4kjT2nO1RVQTHQ97+kkRbfc7viEnhua7vpMYUtB6liHDRyTVXGndz2r4rsDFuz/JNP/Kp3ma
lo7TutiK7Jti+/JVtBwwF/BvwfO59v3dOIaX9IE78PRgSQJgwAeLYbocvnwcwsMcIhNJXbheOb39
J1kyjasKHJtLTC0Iv0hEnwHGgc7kp4thxkqNeWSQzAyMmU/M7TUuMaNfw7DggcMXXimahoIZ4fZl
/HdgI0KciF4GTyTBNta65PaedH4p6wsuRkbnQcZX91iowj0KMgc+2ukORiiaX4kySecxoE9j0OJx
JGwWLhOqDAezVNh44IN9ZZOTbgFKk0s0XVMnBrV5GzymxqDnJ6AsunARME0M07nuV+MKqI8E2k5Y
GcWy9oUQtA/EAxMuvBjqK/59gfR+82CdBahnRp14evNqnG1dB/uiK2j+d7/Bv52FnQDQD69OQAj0
ST0zaadL6Iepmu803KWP0wv7qbETzCpgHbQF6Khj4VWY82GCcHR6NBlQ+OPXeNoJE1w6uMOEM8Mc
0yWiT/oXHywXMgp2vIwDYC9uZwcIDWReBX7nOuq4jX+jhQ/6ABJbF2venXMm0HrgrhaQw3nWaoIp
rJ/wkwS/nbBepiEkOf+JSbkTRosXZz5fdtynGKJxtKOuJAhdABVYsbJarbBdXvdR8AZX/yJ6xxAA
LVfe8HrB6xRYbKOpiNTk9N5mMQvVetOBEvTCBX2dYE7HVhHNZagiZniYd5b45sBeYVYZl1xHwliL
82NqCDf1MMaY2nWT8WF/mJAqerkSZwAmkbggkVUQz8vj44cQXwOriKe4fSb4EQYlpzUCtwCsizyC
FDP7lQu9AOPCNosmBi2tfbxg/fMdQ+njgg5AbJ0EtuO1ycDncZ9gE/iiJzqNB3pfgquLbSvkZUNE
6QCvknDEYwBy8VrgvQRRx7/e7Ii44F7TGAKtwQJeBaQi5rp6CGRJ0JIw1cJ7GpCI6PZckWLFuIZX
/Yp7t+flK+z/I2DWJKEVnrDyJ7jr4bJihoCQBRySn9oqoW03R/Vj0AEp4madSoG4EG6gc8SutxZh
fvAPDLANAKxpEtKB4vZ4urcxmAFCK3ht6JTlfgRShMSBYQN4rgH6Qpq5wNdgwnmPhZdWJW9XovI0
UMBxk3RL0xzvDwP4IB2xlPBxqj0m+XdnjnRd4ojLLotgCt/Y/MXft/XZwaUHD/b6irKfzFMy3QyI
WxEWmZLCZwzuQoAl3iDk9Fnt38b5ET7XoDcxOHrkZeAsIemvTwoXR5QWIO8n9Tu4zYnCgvVTYAuO
pqh6ST4xT/H8Tf6JBMOiJiZDzFmUGmFNNS7TJ3zJF9TSxr0H+FvJFcNFeGzJpaihYRhous1B6cJr
IgJFE8cNAjmSQWI0TJKl4D0P7/PKE7d1wfsuIYo+nMQho5QLPwJum/eLECkutsknAVrpjH8PCMOi
0mvSRVKhDXAmMW5GPvSxFUpa776WCX55EiJSMnRowwxhj/cMIDk6YKaGIoyjIe0BJMIQapzLd6CI
QYCcHbzcq6ZCuMbcCQgTLoRD3JQxNKnIcWucNGByz+XD6vZr9w3QPFuIpBSieJHXc7Okc2Ie6GMT
tSHSoJJQv9y5juRLzwd6QIIGExIBRMuf1It2O/mZt/I10yz0mS3CBolGLZLUOxFDzJkiqUdFBgzI
bp5ELt2x2c9D69qpWe71aN0OG5TgtfNKhz/RJz9T3r9BIo91Iv4WAv8Z4aTzaM4/XnwP2Vfn/P//
fqx52mR5DWVufoRWUPSX3ctrjUKMAsEx4yevYzVmExfT1rwulbMRdIJ4znLsLJkoqR40EPdcVUG1
1YJETAhj/ARKEK1LP6MdTCVOEmbewwp17JMArmXORWIsuZ/bHWSz2pZClLCIGgBjfWmh8SXG887P
R5Je5+qUWG9znJ+UMD2ZY2NM79EYK8ue4iIhX8GM2xBzN0WnFi/AVX4fBF9gh6EZ5ODdEZzDLkGI
cIAYaWmWgUmDnjApVqb3XgloUk69B67GNPP4Ex0PfckErhlMGHyN3AmAE3zk11zjJbKgnCucbERa
GmjnmKaZtOhBq9NHv+5Lo5ycA5h1znVCpAA+ea5C/wFThoAQTyWCDoQgdZWDWzHlq+7LfgDFIFec
1SrEd1aBb9yIJmoPotkGIs4JsxUZMQVBS7C1gwQShxEaRCDQs/cP7Ckkpwt9A8v9sAYEA5h4WqPE
fgO9Khk4tcGDlmo05N7qx4A32D1McIoSNSdiKTP+rsL9mAPZbT0Z/XYsbPkjmTuerBNuBw2eqjY0
R8Wg8qRzC6EQM/2w5m7rDJVBh/IwdyyvNl4oeOwqT/y9CrsHYVpPzxCYEa/iD2euue0M7iPBALmv
UjAGcr+hjMOivhSM7A1MCT+G+1fIgBRLsuoiXqJ4Ac9A4/6E/T9oIAlBEAmJKO/TV8f3L3EghMVe
48U0ASuXaQ9sDwm2JErD6yFDsYUro/CSYr8Z3Bg4RKwTMqVRDtQw8QWTgCAW8TwMf3zmI6sO/gbE
GOtpt8w66JqgGLyGPdIWZRswFOgfBl479WPBmsbBKjP4PDlZ28pJ+3f2LdkAtwewDfgXwzfaOERx
gGR1Qr2eY4GdiUeAKt0He7su5rkpHRP83zJMAmynPECAwsUQmTLYMaRxgtW+GAbFSVBAO6IpBrQX
szITJ1UlM6kDs6D9xlgJ9em2ezPRU0Ul0EWAirCYi6f2sE5zBHEIkjyI8QZ4xKtPFpndY+Rj3eay
p2a4fVknavzsTGUUfUxQpdtuksCclqu7T6YV4Q83qHQlqyMDICSEKRzJrS2UHsngAcw8v1vjCDSa
GmiEbzN3wafjXJKCFnO8BIP1CYNUhbL/goT2tmsCAMgbH31CHkPmREuwIHHqCmPqAVPqRhvRugPd
bo5y2g7si5kTRw9LxkWiEz1KHjtXaj6LIdQ38whwT3cicmwSgiVU/8lcfJ8/iH+67vL5a9pDYNVz
jK25lUWk3U/aHcr9el2vJbY77IeenG3iPkA8gyCnqIUM/nIXkWSIeKUtghm2R4MZGA9WGvfR/YTQ
g5EO8y0QSO6v2d3tTMk/cV4C/+bGa8FWMtDpIyoK2bVxmbImmB5I14yY2XQb7AUQSkHcgWgz7Ex1
OJ1cH0PSNuFS6YTFASDd3OnOqHMFZiexAQONlYE5uAG7FhBs1iZuyvtNFmLD126j+Uu8SgbiQQXI
7GezxCaINRVah4UhsE8iivNn48SuSECgfrKUBETqTqLnvyejdI1tVzwQpWm6rs54L9b5hSH9fpFn
IvVTCYyFxgA243EifE18tzprC3mWX7o8GP+40QweZGOcsT2U/kjiQcTJg5aBylls2yDL+FKe3Lby
ROYnxline9OE711+HcjzNqQulzMWzaVQ+ZLCfNO8qcRTKgPUtpGo3H4Zxc/XCoX8b3Mn6vmzbNVJ
WBIarmAlJ7id2VGBOm9AgSY+a3dglXzHxkRG9EAXTns+iAJtB2bdl+DRxOFzniC8foQ38iykS8Mg
z8g11kIqXyZbDJNXggx9lYzBA5D519kWpDeh+c6P5kLf63BDXxcS4M5cnAtiDrlk0vlrQtrnT5Lb
z5Qq8q/gqvaNRQe8aMsC/+MqOMZhtyGbDPAFduB4U5pMXGg72FKgvYntggCgyC5WZDaVd2oAGesk
aQgZChyV5AlI5XsCEY0AOmMrM5q/QSNivb1CfStgfzy/KQKdYmHvkpmnCcoLOkOTtw4L/gS9aPxk
qa14WSj78kzoQQge5N9NAJOGbZzJZq7ns7cDAhSY8EY64Y0nZIkI0Uus0u8LAGrgTT5D4D8TctyY
LnnhYGp11ERkk/o9ZCoI7xhh8YExATKtLRVHIjWNMQnjk8Y2gmgrRvsTQ2CfxcmUoPR9bZMYPmp2
6LpW9Un+1ykFfqSPSrYO9yWDEbEDL+8Oz00eJfsPWyQo2F6MCowaZQeGJzy5bxClu45HllF66qED
pGgwPkxUFgbJKt0oobTQedcRIMlyEOGaAyoBbeXO7G96CohkedhZCvIOVl2YDR0Ucj+BRAOhirtO
mqA3YeY9khU5kAGcafw9kgIcouCmt5H+pTE2SXBI4TqN6S4kDA5KoJI2e/0Gtuaxa6UJLEj3BenR
h5AEHRAxDeUePI/BeyyDhJU8mRU5Z0WQocSWMJ7ls2hKZ47a4meC+xJjpmAstWcmEWbs10TZEHEX
NtvSf4JPTKgqCfyb4hEdO6A/zysWXAJRmhCnVCZ+0GQDj2jeK08fUBfFAtF7EAEieYt9FZvs+whP
vUn6sEa+zy1sx9JPyly5Ns4/5EGIhxWBckrJqg4XOjqmZRJ2yCGGUzcXWYaPYzPG9kCE+4TdFeuP
LgtO3ig5ZeIXMWexBQbd58UM+OL/YsQXO4LHN5xN9gssBTCDkvXHSH/3xYTNJLjPiEy+f7cjtlH9
yFcBmnNQ7iQDwOC4sV1/cSC1YXpn1m5OxagYfZDpkptErle2ITdlbszlXSQejQ1TpBhFKxl1xWHZ
87o7ZSqHZBkham1B0Uuu7AEdKUFVEJUTor9yyLQFrvrhO5J9zEPk/GCbQGGCDEdJKwgawZXlwGvc
mclcYNdh298ZlGPesC0OQ9nTunY3rHf6WJmSbAQ9HI/FEm+HulN3Bc2PVbT6vB1tzg+jVU91qg2U
W7e308VPdRKQ+KRgLKKJp+/epwqR1646IYBrTmiZiYva83X+3ZwQbOqqE6v8oN3gM2k2bIhX1Ykv
D0QXUPs/xXsUzpSnV2L6PTUn1Grik4kILe23G5I9WU82Nllw7YYv4/2/P0mbh+bEe6Aq8Z5fRxdC
dCEa6teKv8dkteFb0kYRn9JZui+/bwt+RDeBR/887Oc3c/E3yIUirX7FU+A3a0cUIm4LjbVQzYDb
spnLSVesL9dlb6ZsNSbEGxdQMza2MdkmKSuNCk4/lw3JxWzRuSQUh0UD20ll+BGURejwcb/rdxh2
b2Od5XcC2utGqunBoxPi38BtZ55O+CuaX3YOmsOOSPwtpl2FsuubFkQ0FGQ/LimcEETg8LOK363A
DT8E1JTLA/i7k0EgjOa3QXXqwK2I2N4Kxg8YsTF4Wa8ctxZEHRkLdQHuVqEa8nEpolK7eMykEX2K
OUL3rysXnNYHXShbghZJ7ANrPqyNiAA4VtPHvGFw3r8IyGpJgSy/C7IeP+saGVbG0+E2EnvfkXLK
ZzwLlYZpBNZVYfmgiCFkxZIjxEsGG3mh+HCSYXi265r9QZcRpTONcEinLMSVUTqTyKm6Hm9kBrSk
U3QGioCCEpomrdjzc6BQfg57IwOU/ueskJ+l7GlLEGemLq8baaqP612XOLPrSZorc8wzxeZGuPwO
YA+Gv/fJMLhCkdVzcfJvE0g29q+5HC4hhLivtZgnHt8v3SbNXeCUmlNOXNVJF44+fNZ2MgAIOC3X
DUOYuPLaDdeT+GTmljHv3rjxqWPADjfOFRdLQRHz7terIshnxqaeGKcieAaP/TMZPMms5Yvgtf8Q
lPba32fP4HBHCdpdUafwOxvcC50NJq5Vl5TGcn8rrXKfjj6T69Yc8b/TM+hsnsF9RlR1hOyMLMMv
2EDZz3yjEVTbnq9EjT7minPiROPMmj0ozS8VUYtYij9ULfi7M5MYx2ZhjshxWyhjc6SvFU6wvm69
bFdOCbBe5DNAUzF3Sr6ij4RbkHJaNu4sQKwsM9I8q6WIshap11VojlL+OrwjMrEbBtc3uyruisFJ
zBAQ44gBF+Gl92mx/PRPIoH1/rIOfuNVS4lqG8vjB4vokjxREYPJFpOPz2XvUoT3eZevxeKgILuS
B14rWwWsSJzl4ULyaDSg10Cfh+8VxGDzqV7HPUf8+lO1URmLRz6xfhAfbSD+PcKCEv8qlslOGauE
aXJ3wY95+OWs8ci7ZCzISVdVBkl4P95Q7DMBiBhYbiWT+y2fSgTWk+ZCQhq1mz116dVrwiOClgta
oI6NKUkxFDhl9iJ6SMwJWVKgwKfCbi2mDxihwPIJq8K3QgTTQnLx2EIfKF09jCiu4YWxRc7tdYEX
10vJ6e3MpVk9/njvqeLWPG+3RJw5LQex190+vA51Zgqm5Mc/BimkOmCV1KZLr7lESzyRcUhJeVbS
yIt2xTQN3+seUWXGp58d08rKclon1nWdrBMUnwu6mliZt509Rgl9kVz0xWd7YAmXoFa2DHwNlDMo
KB8VjdQQH44WeeoirM94osbT5slJmdY3ZhvykKYa81rvK1oZonMfrX7uJEYEeN5zJpRi8yFJZPPc
KDmTor7r4saHp7Z7nsBcPU96TfZeswFW1nC7vRjOWeKmjO0M90wJYtR/rKQNuiedjMDP7jDmiXKr
2qQrbl9msNxKOZbPTXYi9WmsihSWuXjYbSTNyFOhVy/5MWlWtxF2W14lL+Q2LFXn2jrXl/1EIMP+
F4cMZhB8xT1GDYcV36brEbZIXM+3XGNQqzvW88A7l8PrJhspk4TcUVgcJn6F0pHPG8bWn+Awka9I
suHBVuZiiCLwi4ndTTYtSPGEhKYHHVdTJF6GcQgN6cBRz3H1LPQF3UzyGmcaqY3i/wfZ7gY9uguo
Icm6yUbImPDGMhSi+88wCNZnwjj8jbow4Ni/M6taI+LAH3i5jj6eNGncwn/OYWIGnRXrj2Ed4qjd
XqcV1BhiVAPMyJgHCIDDgqyTXVWsy+0bhORtna15Y9pMw1EjImJa8nOI/tsKSV6Ob4zkQFj3xMGx
bgWZRc03WrA4EXEzrjgK8M5tG5WFQViSeCJCPRZvPx1rHIHegovuClkju2DYmWRH6NyjnNKVmFFr
v7MQOds6DTQRzM02+Uh2MLgQcWewkWekETnIIn0DktoGcLorqKTkQ8AYorGJGi/gMhFJDsqmHS01
pKRJwFRAkiRSzXQNEFV2sIWxNRVFTrbpopTMVUsIm+B9KBNIY9whNH+JLtXm9GaGXaDurAKQpfCW
QNgWnhl0bZ3icQMckyCKeW/CCmKvTl+EJHSGxVadqJMeqjd1Ii3UCaq1FxREaouEzRhhsXp+A5kU
riv2bNk4G2P02MLdmppnqtgMp+04nVcBneqOZEub8rvZiMv89KTjsulMUzd/B9nBqer1raVmO1CV
RZmcDXllPNwrcZvFoDWXL7DvsC2cPD9d5f4LdxAY4fgrl7HARNchPy7kfqUO8xoDxjYnEuLp6jAQ
zdkHvBGxuAcXQnWFv3qPvK5bzQ6449lraaGmTUzTuso2iWOCxFdbn5oVGiXqSU2Kx7xhBiK1Kd/e
kOg+Vj3SxaV5WYw7jKTQTqOhVPRbSA+0soir6wxv8S65bRvNE+tLMHv0fO7DiFNFqZ9rSRphyMAe
nmI6Xt2ODyb0XHjUq6tdFtYLLDjMeQzrb1ohImmGWA8kfRmAKvBhR21GVKaLKYLTijVDsVgf9xDu
sETBo8/Ia1N4Yugglw7UCv6wDF8Z3opF9gJsTHiJpU/lSXfWnA+qMAxqCzLu5xAOehgfusho34BI
exOA2ZLDnt390Epgq1Y68TeDZuK8P3O1th+d+f0dlHSuygkL8o6xTKNhWfUZ/dqbZybLujPUCDOq
+hoZazBQCfL9jB+HdVT3E3XY6c1y3g6gmsO6RsaRundacuZMypaKFjw+S73ufxo7oZhPxEJqv6V5
T7d1kpqr4A3XFMgGsYhUXbHX3elbZSdj9tjeaJuieIN3s7+SmdHzJCIevfRYGKeqI1rvJolhBzs/
vV99emTkPZC4QZplisxi+mp9fJbGw39RylbcztXNzjJbonStS6P2PWWVpKmTh0o47vKHoNgS0QIE
rB935gqVayWQ4uWjWjLqHnBJyoOmGiiFb8SDV+SBl4zoW0gn8Jn5x01JFmvWfCwOy5roTPrdbIke
q+qw5J3yMmRqwMSvGWGPterTT3Wnjv272c9I3iFv4uUUGIxrHKA4gSqMXbnVwckDD+OJ/dv+YB0i
90o6XsvpVQ1UaIe3oXiZlAPBj0G9R1zAUW+WB3XKUML9ld8JNhm01QAnx+tb0ydpM3lDeFed92FX
PPqxtM3J/KEM0bFrYlEVogwi+gzVkFNv0v1t3NdOI113caPrdPdKdSjVk7cyQgt1ePigawy0e7BI
C+d1GDwM16Q1hR4RPfTLKky7Bd6GZOL4vDmREbwYmhQLAQqWtiZzPmeNh64zYhjXyuWWDmW4eef2
mETbQ9Q/NNOnPIyWLImfxiDuhu/Iur+Cw9d93Twc0dABqz2mhPYVH1NsqHvwhEqQDBJueTIKr9WQ
bQiFo3lK3T/UJ/mJlvxXdDQr2OSoJruLA1jnB2rdAUYp2ZwzTmCEyml8Mvl/sADCqsLLWtoyS3fM
bseo5+GeuJ/x66V29sZmb2N/CsixALdnuPG5Q5310k3GgLJ5m09Qw314FT53dMZIgFkTH7yrtfZ1
yi3co0fEyz53YReh3Hnt9C+uP7ZXk5cX3Wzpu+jaEpzUo54PlIzsyaycZ22/pfsVe3nHrSVE9Zwi
KCnvxPm607hGOAryakZKEUqPUeLlE+U1bWYtxVZz3ut4FSUnsCoiL7uS3YIALQ54bMWkRkMdDHKD
fhtBmCqFjOlhzFFIJzfyEXuBOq5WZSCxOGaR+vWG9Hd5Xoj8Yo/P0mDcXb6xQOCBxPaIwdG0eUQN
1hin1Msy4HziExwb+2TNKm9DxWrZzp5+/PWkds5a7sWAJ9gCZCOAZiVnkrlAtXX6N5VNgvVBsR8M
7rk9rbHvKTYjOTk8MBvusvXMHZ2CqmmRRv0x4TVZjL9M23zMLnUIROK+VRf87dAkdJaTnmy4ibIT
OtrPjmGFHRnDSvSNNY2x+g2hjGw4EHmUji01hGT7FMbtq0XXyC131w1JguHbYUoN54R7z+HZYY+7
q0w9r5XXRX303lCukERBoxfiCa5GvWWPEDsWs7wq2VP2vCSeN129vqNZtmlpbIh53/Bfnrw1Z/I2
W+PzJMaUtNc11f1RQ3paFBbHnxWYGnyCXlBd2ou8beg9LrRZxAnhUJiW+0TuJXHwLKY11orL+7c5
Rz57W5AXChAV9/+T/MAnqksEIZf2Y+GDlsSKGrDhGAAMmC8px2xqGT3b7Nm56Wk5ZkfxHyZu+eoY
tfPBiQyiU8E2LKY11vGcL36RI7wBkgaD9fy8cDpqwd2w+B2UZpz/6mHfWNbbsmwZDzuBb4nY8mFr
NIliYDr47myFu+L/eDqzJUW1bQ0/ERECInAr2IC09npD2KTSiAjY4dPvb9Y6cWKvXZVVlakCc445
mr+hNPtZN9NqITgqtlxDnLRqkjUoaHwzzpKDIf69YPHRRX1Z1XME6fBX2k07ZlkMfhgfDwAC0e5A
m7yxO1YCChmp1b2G+c/ifrFsOl6XeUjr8BN5D33aoYS0J1IOQLTg9qnDN+ZPrK7G5mPDBNR1m2U2
YIEJ0uWQoNb1hqo0/OreY2+gqHtUEVxkGbDSmJ07qnAlh+kNdRHHopYZDv6Kf5xeyU4O8iNOjjmn
3uKxSzngsyFwMoSVqAO/pYXjxo8xIDaWg2H+GFIm8jcfcGXdEKQX6kJwR+ELIzvaDY2bhT2uTYSq
4aSuIQfmyIf9hh+kkmT7QURAGQCQ/0WewPmCpS7v+ePvIIMc4+WC3pkVryw+0Gv+HHputc4gqVQt
5WonT0uourFLkJKGKwKyuRM754PA8Oazqirr9Yfacy4PTfxjAxSgla1GjgrghOEhYC0w5igOwuQF
NnviO6HWpsPnfahvVI/uQBnzb+w/mWbIfdhbfeY3kqP9Z4VUnnGWDk8NhWqxWwi85qEmjp4BwBNC
eeGvPqz/Gl5jT/VDeOLxYYseynM2b7LkCiLJpwqttnlvODi3uwrrGVjr+hABIhXhC32I/FD9BxKG
fb/huvWcP16xbCJLoy/ZG7ZzZn6VVV6tH5IyDO2NIdmtzrvPu4A0E+Ceq8GhsxDYxK+ER7Z87L7n
/uUB4Hahbcjr6Tpqmx+CCUG94srfR8qz1/B2SY+Vi7d0N/w4+DQNhoj1SMDx3tbzh6a2hWQNh0um
DJ94zh57WySOFdQmaotf//sCit4NXC3LNxmyCz+NDexTRiWYwIfvhm5LAEDQNG5s5Ix0pIHRM2Kc
hXhxwP3+xqwW5dyFDYebKuKEvuf+caOldYIErbSuT9qPR9AceexQg3lAPJIuotrjEyzkgDU1oJrm
phJMPlF+5HHcjx/EtsiqKWU+IrJdK4ubiner82gt0eY0ILqQZwPp6QOEHGqMsla05AwkSiQ73yKI
uOWJ8p++ub2G8jJZN8AmljRFdET+FuZRT4YlEY2PvGalPBmEJ2tj/fOyQxK/VvoM6eD1dWbstKlE
4XRfloG+oZmWh8Xfd25AJv7FlMuk7N1KAu4RKjvW0KaLuHJR3SkRV5kf2xO2YPtsme8JOioFHQEO
2jepw81uktEX0akb0como0iwpEw4k6Z9PhP/7T7zYk+Vr6ye4XfZ7nsoZQD72NNLvu5Z4wiGzEDS
sMCUvxxANjdhDpPMBK78TytLWtP++/yJtvAVKoAaJOyLM9/+OCIXgAIEEYgwbR54ivSym3pUbRGO
4LBrKAQIWXQCjvduqCLjBrDXRyaiIwzf14+4ogmH5gKqyZf73zPe9bfvOEUgmQMGCvfDr4/mA1VO
GFYKqyJODi3HE8SmsIZE/ZczOjN3SYCibpcO0cHo0LrDXBwm+M1505Cmp0JDKZk87zbKSZz+fNEy
Q6omMoNrdZj2KNOsD60xuE1vi3xQ0L3fw9/XlgeIFwlNri4Z8uv//5G0ISFhfMxa0rRkYv6sT9/i
a15kwDT6K95oQJrQt7LtC6uYvYYvd7OWrWeALjk5iATsh6EhUkb/vouIzddZRno67NnZroe0+GOY
kpn+xHHEF3pJi0dE/6/sl6BF0cc+IBFmoPNFFvEbmb+wLTyjCs0XPRYpyvoXib5qgyyHL2P9hzew
5Bpo2ImnyXFJZxQSF7npurlAwv/Sqt3TkYEVL8MLQbiLHdtFiF0h0D6QHFEgopsJsBY3C+KQArqq
EweWjPCbOkwY/CATg+tWOs0+Y6OdcVQ9q+mn3avNJJWQL2l2aApIm3fU3pwGjGxptWaAskWqjV61
0HlpoQPIFrEZqTQZtnxiv1BfmyUHpA+aqNn+HDYkujYQH+lsPZHsGjXsajZdjfUBv2tnUKjHlkEy
Eni6RYbENs8p6XPLuCOUYJNEEQS+ld1jt/csmm0Z8LjGUlkAuaV3NsdN9cdgo1upR6216FyRmpg0
qT5C5otusUq7jT0qb2ihFTGRV/M+jLWtPrElsTj1EA6ecMiRvBCHOlkELk472A7so5zsBdYciq9L
cWTt00u6KT+WFqhoyylOuS23P2EXfxGWj1nfekuj9/qKdgGnVhmhSXJzW9T7Dev7CyvjKHD07XCQ
jWDm1fnk2xt953zJLoV9Yd5tLokHSguBY6bTuMMW5XhS2zUmF8WYUFHJNrKkrTlEI6s7k3FSZhAp
EoIFlhoMNKVhuiF5cBxzJE4h8H8IOfw4tOD772mhEAtMBgY8j8kdAucVXyIiOcNJxpd//W3mSKvB
ohn9DWyACoGfiag/bC9GyqsPUWVJ2uGLkc3qtS/39YqYKx25r6g6EI1JIujGdIJ/WPiU/ClbewO6
DzScJ29fYDPLPRMQIr0UaxOSJ8LRXRveODz/HbowypmRMhWI6zmHJAaUYt5Wrb40XKvchoXBfZ8X
wOepcRY6ZiL1uTg/1/cLbVlaxorzXoOT9ZRzf9mdSRreF76Z7tuC869Z/ztsONsHdIAIVPf1kGYW
GYEKmeWPoIX6ToKSXGdVjArJUgDKf4SAop5Yz5DwyFJ5wMnFs4bwDRDjZpPlPNCBIVwSo5fKqbcg
tjJ5oedLXsNH5nF8j+TyL80yqCHpraKLDo6ZIaBMo8D+HvNw8LHeiY2khd6igCQmgbcFq7TcI7uR
b42/LsBEgcuACfpaI4m5RGot/acWhYDU+UfJyyG6fh0q0mRE2ILbrkYZ6fA5tIfPrr8w5wM6fDrl
7DXmCrS9tqZde2Qd5GFv3Q+Jj+99QnBeSSsumZIJVwRS/PvSnKkbaf+NX+hNn74xt5Ll+9g8ohSH
i3MRkwxy18jUyYqNE0UCNzK//P6d13hrzLOR842rLcU1G4ljpkKm+ma90HRTtmQj6YGA9oE9fsqP
/P0nEnclF9IibLf7RXRf3ep0PdeL+/Q7x1WSKRU8BBSVNGQ0MLTj4N80/7q0DRp9eUC9Wd7G9Mh+
Fx4JH5eoKK3yC2WaLh7oS6I065/zzRfANjT6E9uHZAXGApKd52r/Iy058k0aSwREfWWROjBrAbfU
LEk50W9dP5bP8L540G4enOptc6FYoV8a675CUYVMM20VYggnJ8uid/5sb384Z6G92Ibtsndq0HKj
AMaNQaQAFvcDao1x4mO+L9TwvBjKU836B21EuDsMTgjfN+vmAKFjfqcXBVvDsAQ7qYtYy5WQISRj
v68HIakY8oW0vxgKYZ9mioy5v8QVgrtOZsKMCG+LHTuToFd/uEwy13xDlTdJTnUjJDDvg5kMvA2J
BjDIjJtI+DaEQOX8PBpY4+aB6fNKd2CeLapcDIPi1+7q0aWQ9iIP/Im7K6boNzEsJxnPZg3AAC1G
SFm8Pxucdhgl7WPRX4N5npVbgfT82Bbqmsxq9i8bdP/90u5SdEc3HHjAMGYUBXGyq/3Ovy2YhYf8
PDNUegft5LHUqHCfYRZzaRoMC3XmEO4ecJlS8ALvUQDiGV/MRyD5r7D2SrxpEzDc+LYDm8vnA2a0
WN/SObguYefR23L6CyStvYrAcGeSJM/bbRdh7h5w3ebeWIjFf6iW16XmX88MdbmvP4uJEqWgGfdE
1UwsyQ3rzao7cDZnf7WbeL3TxzN4yXRO2Sr0usisn5S7pljJ94+wXWkHUzaIiCusS3agKWoSOieU
KfeUA1qcRg+qLgIDo3LkgnZc8lXCtSbqnyl5eC/OJpYe/O47/qoS4otiUoP5hjj1SRAkMQYu/v6h
AHfkk/oAuXIEi0Rfok/3gsb71aoHFsc5ZQbCby/O08q6jW/YJsAYJerRfNt87yQDouRijCptzbBZ
MOOdJGcpQOd4YWCJVNl977nSLiy/6iTPtb2xlIOGpaDGz3Ud0cGkAKO1vIK0ifGSucq8wem9/vqM
weefrRTXDi1R0OLGGCFHkB3D14wkEuGTfPoCoJotICMfezAGQHBt9CUuTqDwoahsJOexMo7JrNy1
keJRUBdLBff6wVZ18XdfPAKqfzLW666jrYF+2/Nw3WVnMnK+Vb+QryXbwQnLeQZTHN3vNYpibB7J
/4zTNQAXELhYkcDnzBzGNkiaPYMvVkdhb4MFe/x2UUTY3TaF09raqABgupD2PY5UBpx/I9Wn8EoW
2dLci1FctklH/VAJKYqf6+9FeDDTI9u2294pDyoPqMns4aSoXP5gIhZLA+fVIsrX7HkshMDYwIMq
vQZn33yGI5Xz2DRTgYhJ8J+7ucjLnfvbx/rqoZIQ18vBFh/jhbrGTDrqvOdatArXNP73qt+D3VB5
5fJ2MP1s19+80MmrlqjfEZ6FIpjAbJnkNthUo5yAldwkCTrntaR9YWwpB1rP9K8TaonpgK8KbIN/
tCwVEAqIzI6RikPCrA9JqAPJ04HtsYD0EPF2uGK897/D3U19RjSbZE6GPW2mBnbaPxhnl8fhd2GT
9Lc08V6ALFPGHja9Gb0cUXfStZawOX5ZWWpryUikvPeQNgtBlN2k3Wyjtp8Er25EFKR51V5HpKcm
OfHVVtHdzK0e/RJ4n8fvhsQyJb1EuOJfhgmq4N6yZWzKK/bG71hN1I05Y8Je0sHFXwXA1ca5cWoC
YdEXsCWc6+ERgYYFI5i45YFxevB10qg3MuIsgMMQStZjQaMmanH6QHhym805UtcpU+N2C64pwYF5
8pgiBv6YknSQETH+JIpo9IS7EVkKTakFB+t3nv3pMGF5CUy2mbMt69XAIzIQlVZQjydJeJ9R/5fL
93oA0Zjz1Wu9ftSF9ykHOh3wA0/Bli/9rUJMp4lFQUPWQuYXvUldFS9zjAjNiN6CFIYQtEW92Yw/
ondKStRbcMwoS86uwUJfEYeoDvmP/igfl+A+EN9izq9/tyMKFPMsBjo7VhjtJmEf9tb3wu4O4IrS
hH0epEu2VBZ6/Lgk027LVNHnpIZ4yuz2e2BYHdDoo9CaG5v0kE8PUtRG6C9qGPu0IzpI/Jehl5Yi
AC3S496Zs5RLobLLOb4fllrYijGki85UQfZl/4fu692m/daxNakkkX+mKUITsbZUfBtQ84XqUQ15
fRYUoZyGJiFWpIo3a/Ptj7mrxQ7hbJIgmpMI2DNMGJz641EX8c5k5Dy0H7TTjzhiqU6oIgjAQMBi
oJf/xrSfv2KvoZVwH77+wG6/j6wtDksjyjykI61HpI1+LjvT62/Lc3ogdHY7GipEgznikv495FY/
Lxw3VOFsIJ7wlHvFDkm2dE9pgCvLJ/ubuMZ1sL85urudqH6miGefaL+SpPG5aaEmU++6NLbGtIi4
XtYZCQTjGkQ/6D4jl3DJDwOuZjbwSLHUZszWe4B8EIkJjQIJNsLbbYgWkg+pI4vUC5LWBILi/FGw
uTcvL4U8rLclA+JUY2l8osea9j3uIGdq5HxKB1SbXJe6W/D/ZKS6/yaQOkOLGr/6l6e6Ek7XzVp8
lS2FR3jDv3xdOS485WTG1+X3kgf6pHJofo07N7E4rEYNt0/8Dzs0LeZwEevXftD9HyzuFznuwnrb
C28zZXmb5Rta5uA3dBCKVQylDI5S4RtrwGJwE3FOdwXiDWRiVMGqKFcqxAIQPv4tRBWcGPucDeyv
WyOv+cL7WhtpoL3o1gcFUrIkJv5jRg9z1Ocjf8aF30z7NmTrIX7Psw7wPPIAUTG5g9f/gp9DD3+I
XCOSiywahFFAtNlP/EN1TDIzXlMO/rXq8Va9Y32YgvZFNHn8mGW43z6Z62ouSx5vTfhKIKppqpD6
4cskY7WUT5Mhs8mYc2tq+iIKg+RF0QpumvMZP9ZAKIHU6eRBD2Q4azAJYHR9sQzNWHW5w6llorcs
nCRfAB/0EXYRIQKr2DE1o8wCXgBNtvVU+LiKXdkM6Ll3Kzf4YlxX4GbawXnp2d8D0uPYUNglFuxg
ziA0YouLoZUA/z5xnQQAAu7iSpRo1rWXRbBKAwpn+xZosTzBEMQlH/BIfUe96XvU7pjcYoz+RZwY
ABQ8C7JcDDLeEHmes6vDMphkOwXMUTIWxzZFDsQahH9cwbPF9NB52AVU8UpwUGwNl1bcfXHOTvFL
5eScKjB8DTxF77BVC0hFzFnCgdh7pHvQKx5TYDPLZposB06zKX1xpYR6yvEplCkE3+FjzAcxGMWx
4LtkLlr23DHdanhiA9TcxbVk8FPZPhPIT+BYXx7G05hPFh5jM/YEFvDzPCBVZXfQexph2ZnOK/6x
WMquHptApG7hayzzj92YbASkrERoQDReBZDL9hwxPXF5PjwbDhCyTXC7Y6wxh5pzRd4TMqH7mEp/
dOgc+Musn47rpd3HWqbRAu8W0pVNH8C9MxzC4ZB/ucPr1fY3Np3O0+4PyUugUGQ+uBFbGXe2MLO5
AowXpp0SXGcF86Mb7FJs+CBOKkBl4JuONeshyFuo9Ur4Bxc+iFGESgHCOCJOBcKZ1fRL58mDyTHM
vUYqTB7SgRE2xojOAsrxTAzOgWwAAGuddPpxsFVd1yPTlrCkrxwAIOMSCKgBCabm73LqFKi4L96f
GzWGCTu9gqHBwTs04sZLl/1YGIAa4zvW3OayFmwK0jom716NeSzEtFE3wVULrhsM5yABkY+BOTDN
Hq8xiHnrKWQAGHUZeSolRoyNKFssw7cW5nosTdcCYw94EJR37jdj+Cw4xGLSBWOlIv/Dvc4DN4SN
PeyBDX7vcXd8Av/vH2+xsXmAOJP9B3SLN4OHfE5Cms+z8wN7wGSaeL8JfssQg5HhhoP3cT5OG3VO
OtMuGDQE8qVcXnfGFm8/8WPpXL5UUTq/8n/hrCyo1VWUB6/tG2HikpRQsIsfPGDBrqodMwYN5zfr
JLySrqMx7LfbK/AkLDKja/wJgKJsBo7iSHPcKVDU193e2AxkNG/zWHgU/1w8/IbQK9pNzzYn+E8D
+2/xEH+PjDAjqURqZ/LE3p5rcIksY96SbhHam1CaG/ghSSDkxVOiXzIeFsBUsK320J0AfQV6Kk5J
JZQQ7zTnF+jz70yaJ+PfBlDiuFqqI6T44asKKOFrbAypNi1BAFchBODOizUzSHhIihArnD5/CwgB
9nDrIs/qILlnh0DnT3LYxdejMh8g4jLXnBgPJwVGZDkzPSXQEKPVl6ha1Jt6g/VcvWE8d1vl7td/
Q/xNV4jp8zbJHOLISJlRd2AD16yEnyEO8fAT8OoF/AS5d9w53wk2hBHh160jvO04//GV9b4EYFqJ
RKbbfIdfktN5BAykDErWdufdsfzFZdl5QZRHUB+b7w6ksOQIFqT0TzUWfssqhYLZbVK3ERbUiBUQ
UtF9/3gKQOnOgVziFDRMWo+OPVXBRHD3M1sewRIHQWTMcXXuI2zKx+NnvrTBjUXKDDTnrOVEiatI
kIEgCgq3M7ST5BGG4zBG0mnniHfvzXDr3ihTGWg7V9p6JdmoOMQT2iaSjy0Mwat1VNbFM6hsBqCa
y4KIS2KdRGCiD+H9KAkyzOnzuLBXJBnXqAIxCAoLfW5KQ6inBGpUG1hM3P4+784rRAh2jJsVECiq
RQ5p3kZC7oAhC4bxCqS+FiNsuJ6x5Py45HTCwwacLvwgBee9dtSRfFCmLzTBtZ2wSu9jgay6CIMg
Akr+TEDnKJ68MIn/cVADARF/ArWdu7kPgRJDDd3WuYkylJyHnXrMEqY4a/Ld9azB27icoQsw0Ybr
xHojY3Tj7H/jdN9joRawDmF0YkqeYIuOAKkMvzWHUDsYX5egkHjOr9nTqkSWNOFTOfg+EVxLGKTC
jLmHhSCDZxhGDS9YBiCd7F4AQdTvEZK/Yevi8AEnTV8YK0EFLqj31BHo2AkONr4WKr6ME3a6kgiU
5Vog8pC39r7IPwhaVwu5+AfXXBn1VlmgLuTQ2ONnHJYH2FEw0AVP9eUXcEmMvyakRfA9F5BRBBMU
0gksUkTwPwa2aF9yaDDjBYrqIDracTkvIM20roLpdj/+RnhNw216OuXaXCidBR9/n3o5FCkRdl8X
LcTo8pQvcyFwwsfDyUT8dbo0F9k65XXqjeroYXfJl4gs58t6/bpIi5Tf06gS3DuUhDyBVXyjN66F
rwuSC/OXKyRintkwiW/LNyQAqAUeDGMY/jglw8CGeRN+T7mn8gMSKim/k2DsyWFvIsR4TO6uiQhJ
L5Dg8crRC8+uewg+wxX3hvkhFJ6K+4Q571oKtZDTwK2n7bRzi6ACWN0nhVShypZBfbjOH1AMaSJC
f+1PDMw4WEP/6HwiBkmzXvDc9XCXhHHmJYdf9Iu0c39e03aZQ+gDFriUd5qg8en/cfmYvam7f5FK
3V0T+8ekPR8xmKs5k2kTiUZ+u9HQHZwraEg8MdGEhTk9Q4nme+CEcQS6r6MJDvrOLrucE8RHO6zl
VXZagwTJ7M3R9kW4dYffZWB6H85ohJOmN2CIEotYGt8cCMvo8FQ8GNlRAWqXGL2zTyC8mY4R9Ocm
XxFFNQqnzWtjChtLaceoUNpV2biASpO9Ix1A5F8nDGp6m8cqYzq3QtH5sVI2zz8cwkfl4rl6/1WL
inYu8l9WB+R7//W//mtRhcbstWjch/uKvhNGhyLw4lm5LexFOoF2ts53sndfgoatDiD/CDWH97YT
cjblRQW62nAkSFN7JhCOfYrNbXVo0lHSzvT4e8miQmDOKXrQ6Fmbe+YC9FPTuXFiZP45pbX1xBE6
GJxMH6iXSwrvgTcyTteIITt9ij7HauY67UroLAxodaJnPdNwFWhGo78aNe2aBLl/ov5xDJCJOPAx
WBAFSoYxNM1ruL7T24wXd03SwtqhU0RgvoYEPv+JRFY6XnLIhkI25R5XpGtX4PSAn2mN/SAeq8xQ
KtIkEXKeeFjSWoK/ZjoMuQMSJ0+ItvT5WSzdN3qU+kgIgHXO6IJR9Pxl/mMKRJgElmEhLgVUy+7b
fUEPVUi6AP2IpNAmtUDvhkoAO2og0yR1yIdg98Q36JEg/fdiFHxmKlvJID+7YTcLINZpXVUQeEie
ehNBzk+RQ2HuOxGHWgvHEUbFGrb6aDDLfdN7Iw+Pg1czruEzVmOFk+gOOpsT0UvJtGBxAlI2/GZr
EOFA2oaD1YDhLSIHcqSA5fefO50o89xJUNyv/HWBs98vyo5KoMwfzM5Ad2wMHY8Mywg0smIOv2rz
YSMraP9QuwVCNunUasPHNqOli0JFFQCihVZNAOtDaBRs/R4xDqfdvcBGD1Y6sgvqWUaboeWFjz3e
ifebK/Pi2J/DyRVZRrUpxSbtl/jTtJv8jy1yzFEHPbIrP1Bo0dGhVbC5rxDc/Pd1t/ls2B+fzef4
bw9Ju+fLblYgCcvF4Ag8xE02CDfM5BX+tbNXxOxd9vNZz6Mx56Uzed155I1poMf5ATcq97WlSx6D
p4xJ40g/CwowEEWjD2QDXCZIkOlt2oLu9aB8uwVlJHizP2CSL+cx/3j4qyAwmNGxfyNydKfjqGxz
crgUFi6iQkK2YiMetYm4xCAwgo7XGXiPaeELOslvUsBCNf9UHjOHhd8LIVvxNYNO5+q3MASNqchf
33PIDZM3hSqsqmmPjORqwWtyrm4SNfztc2qOJAx4W9KOblw4yCv/o+8/RhPEzrAJj+FvukyHfVDA
lE0Q+1EbeLgiq0J5gvzkia4pUcx+TbuhizYWfDTDPTOkXzzpSpcIPXHybjGEjq+HYv1xO3Re8Knz
ZEdfiuviYIoY+KJZI031RULxyztYbxJ59GtYq5RnzgCjUEqu0XeiQeSvub8pQlay3VmikIJ0PBbJ
IiZf+ErmFClCOZAMs6B2o4fHVkWHidToQcJDojuiocgL1qMb/KLGaZGoEUIJACRQZMhRQ+q4UEoO
XjpBKOIa3Ok0XAMVgpqKCag4goSoxoeah3hI6YCpFQp0kpdSS2Noga3PFxEfxC2m0Al4DKqFczH0
6uuCtBM1rB4HiAZT58ZtpJBjqeAwyUWJ724sUv8BPu7SpPMQ6II3gcABBh6UZCPksyhqREEqESAM
XA8As49yH2a3i/bQyAjusKyqgxFjl2yQUJjb25Jia5nM30BcySonNckSwnB82naD2yDJUueicgG9
u/GyOXcCbniK7Q4iN+4ApT+AeW7jIMZEUmhiwK45KKdMFYTh7mMIwjP4cpCFCSLxy0IcU7frBVk4
/FHUUZRNOcZxA29Q+ig6K+VJ5liOJWIrbQQkQ2mBkI1mPBwhopKh3EQS4j4gXxbIUlRuR2ukDegm
kwE0ZF4vFKQIMVDA7ss+zPWbD7bXTmLFhY3/w7dKJXfknSem3cfiqje7Ic2UUd+aThHe/A7ioDTB
P2TEOoBJDq7BqsOnb6DTQrEwh3ocC7TZi2SUJMet5limbfOonAsWGh9kCVDDITI6JLUQi6XTLbot
DR/9L1eKepMbidAHRTAOA+pndKUc8D2+gQe6UPsg3XJIO3Lcdyik7QudrSEoQR6bqI4V6umcsr6B
lgzIhG6PJlqISJLNfmQYpkM+LWYNxIZn/HEyMocMmTdtR8fPH0ySCb/odnA9y4cMvRfpIrpdQu7q
hpkMcyFaFE9izDDamJw6XLtLjXKqGDR2M/pAULZfLmnUpBmnHBadiwcRn6pCt6SBKY5gFd/xmSoz
00F4xxIPk1rURVgLDw9kuwlLT6dFIF+alusrUl41YjTG3w/llQSVFaF4gijRAQEHuC9C0mKAzIQR
SAyqONtOBrIWDK2mouNg0i+RSOC5dDdnXUketsAxab1PNhoM5rlHpoYUF8BZD+250TXEF3EyGOVL
VChYKAPKCBBaKwIDfFvohjbPPxTM2jyi3EAPr5v0sHk38NUhS/avCGuQpM4HgeSRDLJOqEWdbIH3
Jt0xyhX2BZzD8dd5OP1Y/IS6yD1xtzq6J6ghzj6zIhQPNcMy5jUUdt/g9ezf+APjg9zerdFW4VPz
KHv0MBHMmUIOIIAC990lyJXXx7gVly6KYYLIYGRO84nkPMXqpp1BLJykaIHocOqrqQr1ErcKiPr5
pAhF3wKSBbGhsWj6SnYySlGea6cIY/ENrejWWRUqCjl/EnNW8GOuTgQTDE6ek42fI2/7JqIhtIPQ
kjbm36MXMUlB+BNA5LCkXQP9X0Q6FxdRdBlIHnjOL/pZbER40XUgVnkjSEy3kcjGpZn4lcezMcAI
7QYkwPIOsxwWb4t4WrrSdwArdAZKzGYjFjq3kJx3nFJPaTvmlrEQ1vscH5Vl8nPVrNgMaKGk+5Ka
ueAZJtaCprZDpmiDiZsqNKGQ1iMkixsrTTu0mqAeo4LTOBXeT4mDpha0amoXCKvq9kmDMjvgCYr6
GfI3NLt/MwhiM0qe9YPHVsKLhrAQ6BB2Hsu+Cxgym4rB+nemzfWAg35yx2+smN4jfSzUevCpDkiB
AaCoJ7KvfxKOvxB8Vwal0qugu6bApIhUfbSu8mUW/Mb4CyJRUAUSVZu8VZgkrKXFh/SonicoI34u
OUjsi6hLhTnhgs7apY8sZE2hVV+QOzGEEgqCkKicqKPUS1Z9/NOeDMS3vOf7NVy37jdq2UG1NpQX
0kz88eUi7uBTjbnZGqzIWCflEos/Wd0YCFIIFxtiG11Air2j7mHw2vWsB/XQ0XSsK8FdeNVVI54+
UjPss3+sPG0hxPAk/JKYhJq8h4jWD5ZML+4m4p16HCDglzhaHsvrnHISiQG41oi2s/9ST16YU3Mq
BCNI9GIuav+l6KacC0QRJ9JM/Uzyh1rW0pinf+3MIH8QNXYKZoyCuzmpi15cXOSwvxf5shwl2DsI
ieY3axOC+UhGjVPcPSEcI+OTNNiL29HNS86twbym/DenMv6eSKC6iLjBsy8OBita3OIaqZoCdJEo
lh//VcI1anOJW9BNQ1pAGHMtC+r8FyKJT+eFaJpQLeOb4V7nUQ+crFCyexKIRH2O3tpFvlkJkhj6
gmyDdxxM8qW0wN9JpMDVhT4Eb5v4vy1yUnh29uHk3yODDyZk1G5L7l9Ox+YAJedkLqjjEYBLhIqq
ENahQmvsai3eRVpIISp3NBF0Dh4ONQYtNB5o9Ivw+oD0zlP7LXQe/x1V0d8ipSC4dkOhz/FD7pDT
UCwMWIqhWD66l22E/JCx6gUf6hI50khRxU8no2oKD0hb4or8RVcN8bRNH4m08tgP0NHvB9WxB6gQ
9FLEzX5SzEqgz4/pKkts4HIbNR/iU6whuvI11+Yb8TtHu89/ZKiJpfdt6t7bytxdF3xxX/3fb90R
UOgiLWwpEtKVVMwR3XEe+ed4tTEL4/twiUKKBU4qQYwh0IhDjnq4o+66hnzPjGKhXHTHbHxfdccr
Ot8Ar4/SDnYz2i8/+z7pVdNs0TumyLr3BUuFd8/C5q8Ii7B3LMMvgHTsn/Z53N/c3KfPgYNwZ7Uo
w4JefX9ThD9A7eF9jy6q//zL41vcPybIY4zJOYQSZ/EaKjNRDwyw9KTZy8Cl9ig1qNMeCNgwEPSZ
aRDOjRV/cnXag5CQlmkAGGLZMrKg489wCIVmckLEPaH0VkhiGd5zhusXVbA+aYCL9MdG8KZULKn9
BnMOfipAKUI6J6DDTgv2PUEMVPgMO83aCG/rK3gggXzQ/f7ih/AYHWXGcpTP02YtWpYDEAbR4GTA
ZDcZUFDRIlCK8KjwZLc/FPLQpChFaDda6xfbWiTVPaRrKybTnLlCIPdpDkvmoDTTELNZv2GXEC+Q
CIu/9hW9t2Y8iJGnAW1uhkWQRjBbURilp841CD3Lei0jwlAdhPIja93JkV67oUaL9d7kTlv5Xz8b
GVaujyMLvUNkfwwkCL7/fkeSAKG4Cqfg64gIT6cJpbr1E4GOLyqjsLXYkkLRUXEr9CgTv2V/ITh3
Jar/1/KSiBUN7Ru0kP9yXOVfFwRA4xSJSsVubG41Ko5XhC2pEEZPDO1ENqQjgXed8jpknhJnRQ9J
y5JzRJtoE+B4Y6FbJKYwCttcJXP4bZP4OkeBkTiRR0KqAzWzUXJB5nMkhFD7HHg9spqE/DbhDFZt
dYaEzlhGqw0vPL+A4gRrmtctRjJKYr9xH79U4StlOGVsnn4eACdtXvvP8FFYDmyBN3po+rF2lfU9
LFZ9ZsL6vP37bb6bJ0IYbxe8pK/5CtSqaguQ635RY2PxuOAm6ykLkPD1VkNf7QYgFQkiPEaAN1er
fjRYmvNyBTcAftf8Cx0DoRAalMuaz7RARnFOU5oFXyPcel+lf8TwmBwEUEA6bFfaEVU2V2Uqna3E
bDrZFTS9VoPoBk5EDqT1wCu39OMhMoD6uM3STQVeZc4v3W7wm6boRXaWGqLezOGQeo+tyq9wbud9
wjq2IxwrfXGwaHQC0xVjp4h89DiYm1EdGoyGvyjoUp6CrfP+fZ8S1JzPaEhzLPeD7w7Ns0N+vs7Q
S1nj7umYC+TGiIsKWWpLOKEjpxxLZI+/q36KKnjnZLvOY3QfsS1piMqhEqM//WjsD6ySE18Wh+zQ
A1l9Uk+4/rWX7xbFaCiSsgyX0y6ofcsRu+eGUJMWig1EshYqE3Gyi6S02TZb1HVXDU1cQTJvifXq
Una+EektPKo56Zj4eOLDi18zFC4L0GKf3BK6xrReqWSlcYkWDT7DaJmpUfVv3ocwP7q+yAI3Y42/
Ulh8SlAyDRCTOm4Qg5XVFyAyTbanRXVqAx53OGdoAtGcsm/0mB7kOkLDFjVJn4KBYbDQ3RKTeV4N
Ab+EJX0j30XhBZSQJPrGQyyvJMRo31430mkTZ0Hu9FzwxpSF9UQlnSoDDtaS4/RBh+FHTz71JepE
Dnrv6n44m/WwOOB4EdyXqIvRQCMNW1MWh9WazrfTwMKcivxFVHMclcv+CG0jdlgWyPhzduQF4IMX
/51oqkPuSp+KHelR8c7QF6V8nhAlhBy4HFIdxflSGXHo8zA0BDKT+DFunK/3hiKHxq007jMGJjPg
p3pzcedZAkhJlxtxYJrn8shzwEOdMI3w5lII3V1LRILEscthvexN2w0qgSQMNObnLXcIAqpLkURR
Kgw3SQorZlRAHZy+z7oBv0PC/0C1E7L67E7x0l4KNAFLyn+K+HFvTi7oqSQ2kD4wtU6IeNKpDp6h
OW6DDz358tAg+qNjxVzGTDEwvG3BoAuhTIQWEIzh8qLr7BaBws65sUhxIisLHshNIZ9cmESoIcrn
JCoa1LUF8XqJiB8qf9sfCCk0/5KYbIYHBMwoTFjRA0ueXv0OQnSFOlgdlHMxH6ABneAoK4j3iK+X
pHLmItn/TteDmIJc12JXI6XAGfNkh6PKvDWnIjXpcQNFWSLGH9+oQufwG5ENhb8tMT4WKQ0JCuuw
EKwmJig61yvU4CqOqCJowQEiLW5Rlc1yj/kUT2xA24ABMx0sEc4piWLxZIRSm8oOTHxz+z/CzqzJ
USzdsn/l2n1urJlB17r7gUlonuVyvcgkuQsQAoGQGPTrex3PlyrPsgyrqsyICg93QIdzvmF/a9uc
NA3kZzAiYbR5sn2mUCOz4R3GWE1J4aX0FcnPKLgTFNDyNKn0VSPpU/D4e4Pq1H0ktIi1eUv4C8+R
72+NxRvbQkSjJsi7SrcV1Akvb++LJvkX2d7SYp7hZ+sqT/YUEh9B0Oz63RsA2yO9O7EVMVUCD5u2
73e0+imIEu1InykRFCxDCl4nGvnfeBRtqFFSFiFIophHs3NAf4+OhjbQl7QEqNlxvR7pHF0ae0l0
7+J4MLwJvl3f7F9WKsxod0EURqmAeAwEDQEWUtDUxgY+XhA4fRBKPTcETuhcoI+LqIjgacNY53PT
cpH8rqbyRggEPRdWO5HS3dMMau16wSvUwSTAyuU5Yb4UP8YWbHvui0qnOeKvjVbMjcKY5/jwi0UN
8v1JUPaY6BWBGMWoWb4Ay0vxw/YzmOT2FIzgHHk/fU/Rjo65Y2ks0fU8LBsyUoliALHlJ9ElaHpp
QDZKTXH2uLuXZJai5CbGpEn0KVjorxOOySvCSJ4u4apo2ZjC2TLe0MGxp0kd4EsmGue3Df7APGkg
iVdAEJhEYeRJadoalD7n2BCtD8+D0PG6ECyQYvM0ufjb/ofU3wTXfTajp8vxZKFPqJeHUYESTGhS
baTPA1yMx8zQtUD47THjNUSQ5bhBunGYpWs0TtSHmQBcx3O9z27AzkJxxSVsxqEThQGM+qU2RBsL
g18eXxmCpmxNW7WYFiis0DzRZM+oU2ErQWmpDB48DTlMuSDE1QShObFfOTgCG8RQgHeGbfpNX4/y
w1w8OD4jIPSiClhT4Iq/rRl6Sw5CWuEcMs04+uwNMBsDWoc8ZftTZtiI/VyhgPD+FDqDG5FwFUZH
OKe0J/K+Jj7LqcEuSsbPDD6scujIiA14039KSnQ4KMSyUjnS6NJIFENJXtckIDpAc2qc1JQ40qiO
0Ff2QFOSJLzYKO50YeiCUs+mtQ1cmfIbXdFk+qIwzXKhekYn2pcoXAuHhYoXpAILz3ZOZFiKyg61
5BJrkYaqaYOWNR30hIKDChH1L04teBekhSJqBPvC5iKF8sIgYau21ZFeMKMmY1BQmBuVdI4Fkjf1
OzKYZPaeUyQLsyN2B3SjOfVnoqhmzWCCs/vBXQUJCuuTaTiiVBkQGe7aOwoMZ0JqxjUQ0R6tGf/i
JLBdnC7yvp06QL0zwlto91tT7Jg8Qwj6o1dIp4sOGLTkTwC8YcmvYG0tStLhbEvnd0aeqFH3FBFx
Pm76LbRjSMweDXaKAIf9a6guSxaDtsuJit87aUYznPiJLZ1GQCWKPQPxVRR/yATs4XsMPB8/cHFg
N8zTwhet6DmjYaFvnK+uqxo6XDfRxkmowJfvLiTRuzcd6Zo2pbbDeePuk3zztzsGq9KjcqbOPXq+
SDzaOZE8YRtFvzHIFdaHWKVvhC2UBhnFpIonrpMqzg++DXoD/hIPqo88RfpYhSjHjQHggyr9qTAA
jmyoIZr0y1lJ3AMbOLKf50DbmSTaOWUme4GROX/7p7q4KEesIDL+0n/xkR76GfWZg0gw+OqOQ4YY
cJg6pS8YRzTk11z/VMXRg2AFGuCLAhWHJd+32qrwkIk5iThwqecDs3iaytkm9ngPZJ+8AXoh1c5l
u2t3FprZoUI0adD6R1+wky+3NT5oxi6eNwRCCA6OQgQANHyr0w95INiWZtSe1g2FKonGRV92H6Kk
QFV3WVGwSpY9yhAc1jtR/7pjRJ6OWgIrUTBLlvIFNDUfWTynhgVcmGLHzkQNzBQOEoF4zcrrnZNl
Q+BsL96C6G4uHmRNJu9ERzjQsk4heNJx3mZcmGxjWUf9/RhNDazAn1A9u2FDSofElfeRapSQXriy
S6Ao0w+50dcq4Rr3zkR4x+u8nMqXDPuX8pJslVnOIzMnyk5w5d87GZL4jZ4RfCqaPJRguPHqwhXx
GoXlSeKt1HidCIq2VLdCUcmnLoa9geBQqcPr2uJz4Y77JtIEsQClmT3s+JxALo8E1S3l2Ne8F5D2
NEQGv+gu4tXhLSS2Jfa4wmEW9Rlkd0gjiXZBaIvqkXgu5k90T7q8F+GpUOIkS+LAgLSC8qkF729r
Yx3j5Zy8InfVYA3S+qBWdF8mCEfulLSpJY+IfqfGmR8ZTWvxifPOaURiIa45h74IiVl/C8a6Qzyo
CWOg6SC2qCZKeJvVp/vkfao2xSoNy+F1BfqPZmA9jPpIwI1purlT7brNUjB0KjQ26vsVxdUEcqQF
0lta4chGgEY1NMPKBUQmtZAFw0kYO2o/L6yxA2Wzh8vVuhaR0Q/YFXIhLTk4pXTz6KrqQNQJxKld
vJzLm/2YgFc0HcmzkqPCGBD9RGnG0gqSTTd/w799TwtLICZnyPeGJmMm5YSGpqC6wzafUZ0XXSFR
pumxc7OmSKHEJ9v+VLiahUxzWWfoFIAeYPt41MBR1RCYNpyF2aBFl5xQgoG8edSpf1yP1yNqXDBn
JGKxR5TaXP76fHE2eeFfZBNV8gKcpZVyLsa3gajJEcWWF/5B5e5yvxz2hPgWCB0yyoh/mQuWGcqW
7AAfkI7Tj4M5IXSyffRwNHjs2rNG/bKdtzMRkDbogkQoH49500isTIDXQhegQPKNluRKbN7SmGY9
bXsBEm9n7RxLA4R6Mtjr16j32SBhyb+lz+5DVNcbwpjDsvdpooeg8pVwGF738oeogMV7WhyrR+tm
q2x23V/5LYU3wp1vYiTIG6SAhJYEogQ5/FNEpjQBJcqCV6DZqOJvG+lTCNBuFLd4dlM6sxua84hj
qFEjvOr61koc7Ap87vdMlI57a5J13KZ0bGAwDeclJo+g/g1knL1Em3FOiHwjYVvq8V4/2YgNNEj3
7U+m8GNzcd/i0iQK5lvyDPQFQsvUI+kuyI+Vs9iiS/Yhkc4xaQhAuuMR8mqwubPIwm4JBZkY/CU6
krN4II6UGGnCm4fYsE2xaR0FAh90VIFVSQE3/0fadM44OzAZoabzk52IvItq/1J0HWA/TS32JuFm
oHDFN5Zx6bJ83tTCbw3Nlt4Ynwr0cPePnkgz1+THpHSEJB82qjWFPKAXPvG+kFbamQT4WI9b6sMt
aabCAZtN8UHp94IGeK1AJ+N5sr1CEly3/RLZSt1Pz1fUvfFI1DcQSdK7RjIxKj9683SmfNpULqjU
2kvacyBDEFyIeq6o9zbDdgdR1qNajV46ZTQQLfmgmFA3IYjWPrV59QEQrOeVH2gyjM/ep8WAMF0n
iL+RmPQU5dtviQkPCiwYtTk0xLDVQCWGehRfjT5NUEo4GE0vc9QNCZpV+MyLx4TVJdYnmQrrbyPs
6le4I30/N7cFoqY7oTEpxCKnDpuuCMpTvkg/1XewatDO+vw3I3GA0tQEb5PxPR+W1gEFIaiw1C0Q
Tktux0PCuuCjnhBbn35Skv2dXxF2L0zUxyQQp7oIslk2q7/Fl/AGLJ7fSKsm+U9cbn68gf7sQWr0
dbIM4vOVCej9PbFxqYnRowqDJ3wzCE9YgO8gJ9p57ETtXJRh8CNh7J9MgUdFykHJg9vlaQlLI35X
fD/IALgBkARzDKwYeHe+lMCmTSh5H5IYMSDREWJaGoupyBV+HkY266j1knK1In8Ql3WnT8rN0AWs
N8iWnAmzQOikP4Qrl/gTRKNYZ+fDeqOPRDmbnExoOOguf9zJB23+UAEll7qoVxkmihRuGWbo5IHs
8oWCwZrckYgUKAyoc/Yr+KgscRoRKH9PdEaxEEuZiojD28LYWAN24D1AeArmOm3tlkd1HXYUzcVG
gwx3ZjAeFw8LlBeQvRChdoPInU7h97GDa+DRiSvXotssJCMYKdCp5rgj4+1OObIT0R8gpTthq/KB
x1VIFojmXuz98kj/iDBVp79M91/MYIg+7JWfgvIWMT0DGkImRS1XH+tjlhuijZIMDmGbb2KWQEeV
ZJFdcyMktiZS4GSHUnem0mSv0e8iZ5ghQUF9Es0OS/bYQT5B3EY/VigO0D9jTiXSdCG2Bvk3q5EC
r4QtALnpCNUMCW85a/v5kNHPoUka/Fr9gFbpFlBHxKuN/9MVHk/8aEFB/n7x1eBBimE34F/kgwUe
8ri7MbjOuDbN4fekGxxGLWV+8c+/fn0DrczXhArtB/H/iXlq8ur7TEgi3j5sC4YTBO4o3opbyumu
orZASJcweUGWhvYVI7Ipafok3nMLOT0OMvUX89xCQ6iPTS6hmploHl/cETrZlRk+Fiyufr2P3ATl
kJhjaBmv6E4kkqIzI+QyvPHiKYi7Y3vCBG3jtn6NNI7jl+SyGhf+I0RF59Et9l8c0ge3QSAMRIAa
DApKUWvtK/D4EWxhqSEGjGmXdDuETqM3nmjJXEMczk6IaFnocxBqrypsZdC9jm/rAvGJ6CB62Lys
Uf7RWyooRqQ/Sikxtflwjkz3URklqMGr7Ya8GlFOUCKAxhSXC6mdJyJ/2vU/r7vt95gvaXg3Gv7O
rUV8hhojxHqMAAzVKzq8jHsX5hCMiYzE+I9K1oXnAmkTuySJJSVEkUhOJZLUF4sftC9PWB1fQwbF
qJHTnnlyNRQXBwZ6CsiPwvgFpjg2Y/ToKnr0iPzJXhvRyFqwqSJNE2XcbPSX3EAIDUw8jFCBsGZz
3mUVh7knqXU6pw5AiUEOiw3KlGnj8bwWyQzJqzj0Z83JmguzEEZNJhrNJr4/QwQK5WEQjl7qhIUI
oiYdJjoHNpwUb4MDKTN+Q1TVEO9xw0RmBroMffEIqjCfoIbhRJJ4i1/kQ71B5+B2xA9iViRngprN
As26usTYgadnMjql0JgRMwxCvkO9ORB1AEQ2jH7hjTNA+83XcoHrmJ95/3hhGMEHzO2jNUNBg3sC
6aZMDRAZNp3+hu3wRjDSMTqFrboIEjcciKLOTcqR44d023TRn3w7/+ZRrdum3DMNtYcLumrrv0w7
tYOmJVJdQZZwMC/lP5Yjg8l+ewBLXPyoC/gGf3CxV/7mHf/rZ/5yBc/q9PUykqe+Ni/ah3wuF/UI
UuWEIxM5JM3a//6v//3//s+5/Z/o+z7/y5f1v/JXNr8n+bP6v/8tvtu/ubX++mm/fJy1nt217447
lLftCNu4IaqPf/4J6p9u6JchrHKI80a2+BEPpHcv/+6ckF44d3c51x3debuMv3VO7Fwa5w+P8k+f
3i/3Y8uS05tk8IMzgYp60EL+5zv7w/c3ZJ7t+bhM8ogHrfwvpVDTtpL4/tJZ/iyO1h8chf/04Izf
jsJPyeruGSshc0b7U+KscYeHluc8nfFGeF93zuILZ/Z/vimcev++JKyepmhaT9FU5S/r73+5rULt
5Yaq9uQ1dloMpmJz1T9ssEhnPIdstFgdKKwhIFNvPtWQCNunhARB+7zqjti7qCIAgF/TMZbdmxlq
hfPmjJjfM/9lueb+UflIQw4c3SeKjJ85Y/oNnr3GVh6R76xjxPHxvjw1C77K3EenJ93JHV03FdU5
NJ/aYaIdXH5MAHyUdaDAYugd7hIgobfA+oDQ9wwV8JUDWcakOQESLHGTTPylgqY+ZJ4MmIObQFmE
EgTNz3ZeZE7A2GSnBMcuu5XhJhDDO7e6uUXjvawwefVjy2McHyAIwFB5BwRFUIBOqiKwOmoFFGsQ
4ev5OHcxCFi60hAi6cUDk9u/AoO+IAko3g3QP7F6gpgjOzUoC67EU2sH1lY1f3wzO5O3wz9uYoby
HzzmLUXpyaYmG6b2t12sjd6RZmnFjdI+TeeD7smda6lfFnAUiJbU8iCs4DCNkPd4BQQxIg62UPBm
GKi7yLXnr3UxsYn1EM/C88r6JhijNLg+wtrqZ9eFoc0PWv+Vh93BNfGx4zy3xpF2c55xWLwFlPAO
XBGW4KlgqmBvv3Fpz5BBQTZ90zpsKvc9k2KvfgJOQDMp47c4vOqetuvx+KCOjQXrYBehaLpVHkMM
+TlZPR6iEUdvryHI5dQh8ZZ0X74cBuUOfAhlLaTeQBWnmDbob78+zLqD/1a+dU6q1m9YFOWU1WFU
ftQhQXo//bgNii5odw1aCkrYFYl5B7KlHWdaWD5W9xK2bJ+8i/xsyyBGxyNznpFHoWvSHLtifqOM
ZHo900UJGwnbsMl7Rk7uGGdQy2KdHqCw4YvSQkkMrk9PkwJ1W+xsKOVF/40LG58AIMv3LI/8F6JI
rD5XkrQ/dK6MP2vWb1KH5vuqwIsxhsrr3S0P3T7WjKiF3g8vBV7bV9Ck7swDFR7kdOjtl8yFkP3t
sFsxGMmquCyvNv2EuKgL23r0wMKWeWzOTo0cwmsjdDXTjuYhlXpKizut8p+Kl8OcvbwiV0898EJg
lJ6MxgzZUQ11U9I7Rs8puRRVayiJgxt2phcamgyHrRQ2K+ragAmK6XWWCcNzG0ODWSoNQR3J47bb
QwBonOK5BMkZ4RP3nnZP/Ap0RqL6kD+LD7hx3To5hFAcQNoamXdYYd0AexUtek9QlxScMdKVVmxL
NWjQlLPsQBma/ahxD3O8iSBlzHJk8vNsVbFmoJHAiMCQBjPPGGprYB4C6QFVTXw2SLWSh5dJIZsD
viAEQmsoQdfVzfBjyqyV047eAC6+b4w03gLTGvgAJ3I6rbT+NzBsoInaui8dy4leing/wj4P+/Zd
powOqwy9Xhco+QicrIZXswqBEjcKZpNebmuO7Lm95VdPcLA8lNc7gIxDWge9LyPf4VO+wPA1mIqn
GmG519aDKt2dtG0u+c3scXOlYitX3m2UzgGK6Gzbm+dUQSXQ+WiCVF6N+wx2KzBUdR49Q4SajQs5
DHiUDBYL1CciEfhPBwEYjt/uq+fgybBql4rNK+1ZzIbUQUOvWaaZWYG4BRE6z9n8LMe0+03mMh4E
CEvaR4wJjSrekth/L5PUM8EFrS3+JPcSVtKJ/RdojwZ5d35lAX/eFIHLU0sPEESz6xG8177EmNdH
zEplYUP4r1yeK7TSbsKE/2PbRWTbzuFskUoBp4B61wXa92v8egxYLI/jA9rkFG6WPICUwQb8ANu6
gTQLUQNeNk6Eb4e/CkSrh5p2/D6aH83NS+ESTkBpsEc3a1AUILtkmWJGE/tQjTqYpPc+tMZ7Bd7E
g8lzmKYxgn7GUAxcWZ1b1GdDiwr/AFIi96CSgkOKv/MU8fzjtWzW4Enfm38+p/X/tKurhiabpqyZ
sqr+CqseUvKUzM5IN/ae8uZVHWukNjjXHktyFAbglmnrFOoG/1oahNingWorfEBy2JHotPZMfHvW
BquHSwZZs4tPkO0hMymComrWDpNg9bQoHbYwBXE+DW2OThLwvZWM854jT43Px3fzp4hb/Vs8qpmW
apq23BMhiCX/inmSWo2MWlXSTVa60s7sEBtQmab1CgiEE+VA4gy5uo0DsH2PEELPgLIRhZzIqd5B
THGL2TI4msv46v/z89b+Fu2JK7M4SC3bUG1bFn/+L2GR8bzW3UuvcC75tnr4okIPfB9GMbS18KE4
Og+PxuVXJfUPFZyKDDgHr1NxYYcbAKHE+isd0X821iy3nuLQJ6BtP1TH+TeDWaX1hyhOM/7j5dqW
rhqWpWu29SuwVw6pdDe6gl7AzdFtDkE3XncdzP4g39fUEOTRGxNTQEjjA16aSLcYLDNHB0rXPc/6
6uke45gSddkc6MvVTU/EYHHl88+IRx0573PN4AgKhXqLlypQltqTCK9AZSNkYIwJClXuPgE57+TC
pds2lzG3kwPhiMyx0IMaonotDmDpUH2HeTcqmccAAxCoal86p7L7jvodAA3YlOw20lCCOixjHpJ5
isLmPUBnleDMCtK0cnqKW4CgZRzTTx+uDQFMI6Rz1Gj1Ljxgmddskt8WkMFk2JYb+0vZQ+RVqHSd
jMztsb2gh9kfbKrEBrsWRBnVU1Qfnw7mFs3E5cIf2cTu+rCbbcaY5JDStklVWnc7utoRCNgQYwT9
EJbJmYVZMmGgrjWECQe/RKRuCQRPg/ktZZzbMAJCapwPxjLBdBLqisy5Av1pUmNfiIi9gqx/atoA
UCioCYa6Frnej9SA9xaQjsG2a8OaB4ckHaEhgViLMIAcF9uq8IwNoy4t+7nbvIEIRUwnLUzJGWDg
8+7cLnd13TsknvyZDJvPYllvTDyMUxcazx0kB6gpe8CuLdVhvFdw92L0rJxn5zj1e58FATIAPSwt
wJHh9bOJp90cRSqb8rjjhAxTxZV0j/wU8QhqVSau3pBanXLOagBm3lE3td249ZpXH+JcioL5zCZ5
u+jraHxFa84VqU+v/M7wwJMEdFUmBmeIYPhaNyv9BNoLxlDCh2y5FLR6jVvNjW2luuznUuvD3VNR
vuWCsVjbsHPdB5TdntNjbezZDQi7i5tfp8TxhN19ax1H/ejgitLhB1VpvejrDPtVYEpdtBOS3xmB
YJHj8HVmzWGZYpuecp/cUSpf4b27yVllLpjg6DpAVi0xaIpzkopwxMyHMkNf5B7Qxyn7eI+IThW4
E/D6ZBECOmSOWtglwxxKeukx9KxPr1hCM8uMORiVZkgwly7yamN4ljbGEYZ6tMpdc9MUfmqJv/XP
m9rfU0yxqfVk21Qs3Va1n2LEv2xq1aF+mj07Tjc03L4an8ypyTxeqyuNOo+ozoFIoXJKZgMKWpov
xjbXzQfg33++Du0/bvv/ch3qv2+u+tWSTEO6phu6DVDyOz/+MhlZR2tBA/36ZY2wUQEUC7zrConW
kecwdG+X2zH66tY5RgLp5uWx+9tnAVujmsyL0FIHRRElDf75Uo3f566lkUdZ7KiGZhqyZf86d+Mu
q6s0rpslbV4mYMNeF3TQtZAxxj7GZ4SJvY+sxRUmfDV+tEDZ24QdBVnmUm4n0Ko6uFVQsioj0nhX
4Py4u4aX9/aGGOZF1MwQUL2wd4z2qHiWvik0MRJpn/F2oJJ7FwGlQr/GQ9EmPo0S5/DRP9+gqv/K
/3/foHgA/7ImIiu727FZNcvDa5zIrmHig1aCiCKTlx34u9okvfryDupk45kHfIx8CWe8sAZEUyZB
V3784Xr+8MB7v8osTU9P7frJA1d2wiGXqPXlIuQiXK1djGEcoBvNPIdZRfR6dxPdi9bF9IMG0gmT
TGycQ5tmi+lR4k2Kgb38w9Vpv8slfz0ui3dH0+yeYv5aD63d9DJDenJ5s6J2rjhN1cSqVB9o9m16
bP1TzYb8lBxt8J93yyU78HEL3nfHx6zcHHQAfZbuyhuUw+eGSTYIofcl3kGH66iBGJn60EEJ4EKZ
gxc3m9p2bqDEkCODEoCOdSKexq8pRVn4rTEwIXvp4ia5ie1rgGYoOKxa74XX5tOYZehjOLFnBZK7
MUGSp4QxNM3cMa/9mAFtrNLi1Ql5KGNYAs21wO2GIBKbAMMHwvyayJQOPq/0Lcu/vgvSdOs+rOHn
aafi9Hx7Ve7iidaf1z4cf30MXDxj5lQtvOY+wHiZeXrdeWWTDcYQvlr6ORpBR8W2FM6n7Wi1XzCw
wBiINWhWJaP99BWR3TjSjD4P/CsOGbKW1EU3UxGcStQRpIGykbwvBW6Us7ktM08S0/bMnwB15qD6
pmxPz/w1TAqPmkuxQOeFuDRawZgaEDYMmXR49K0vyct4rD6jJfboItW+GvIXrrdRAoGeVl3bhKIN
6B+Q7GI3AESFPt0enbjDOePBt7aduzdnyIHp3II4x3AqY2aQGqfMvjBxQlEg9SD/QhpGRXv1uiSQ
/lAsNH7voL+X4a+39iFT4MkS3tqyI/RyWsDaCHgY0N6+mOYm5HKw+PFvTxcb1hOGp0BwPu9Y1A6x
v5Wc2+g+mBPL2uOXNz98PvPwaQUqcQ6k2DVIehsng5nF3sTNMq36nYdASAUsgrRtBb2aPjBVPgCu
zTZK3eT0h5dMF9Hqv5WpOafEvqtYSo/YW/11d0abWHKVJSQ7SEQjP7+xks4ZehNMMYGRQAloHYGZ
OAC75iJm9awCv3gX8n11EdO+Ndza7isloVCgRf20GJWSTy2JwkqWj57lQgUv9fA4/G9VSPUoK6am
5Num8LwwPXOlQsWe4K9JvRChSRTyKgHFvhWh3g5fJi5n3n2vSYKE3aSjHNtTsG1MkSOtRdLz9tSe
q6NmgomHngDkUOzHXdBcBzBn9GZyhSj9BsLLWhwAroQOihURFQYdYPpNFBwlrY/bQu3f58DuoRQC
2I0/Ssa3LP9RBwDNcctbQNPF1gNXsudtUTHQt1SRM5OZ313llGKcdcopJxQ+litxEcaztOENxEOi
GFF7KfI+yMjrhnAfD9HQJnQ7P+bxh7SJwWPs1S+g9DJWCxA0Q3YPMmUcYifxlAIMlY0ZhgjoQH/6
4gQ+xDwLdW80TnKmVIA3wBUBDU8xHQO7WmbfMINBdstfsP8OcEtWnY4rGmMcB2kkMzpdD+J7UIOc
5H75UXr4XMjrDkUx0eaVCqlbIHGQxy8bmvBnAyINg6aUuQZTo29ab3I1MJ/Oa15BiJzevum6i2Hr
mG2WHWzwbN22GNPItVwu2oY4aDqEZ5UDFNJY6BAhiLLpiqHKwgvGCuOjxmzFFL8p4zrIzd2b9h01
bujjCS564+JBTcBresGz3LQIe7PlU/7DcazYWk9EP39b/bas9CzZtHq28iuXM2L71mu6921jIOpR
sBul3zV8eDgrMB5cMMlYTTMfWOYX4NnRHespiksMOz3OQh3zxOf2PaBskhSufmS6y2FUxteH6dLA
eSJ4eEgsZVBCTOMuFSEhnOk3z5pRuVNvIivkUBMdfKQgyHiNm4sNr5D2UOdXHkRqTm+nkepSmJ8l
FJgyn9NZe88lvhBMX+P1Kj95MxjWQ+HTLRh0IfJurE+LmaDaL0VYu7hy0hW+TOLwAW7AfW9pM9PL
tFC96Xg1QjVfvb7aTcF4KeSbCw/BWrHFiccA6Zz0rciDnuS9kLsdtowDY8js9UCCBkh6zlj/canx
XNo9arddp0tGnNLl86sItJHsS+ecliSdCgKYJGAKu3+/8GpKGEcVrrx4kOWKgnFLxTi18L3xEqhF
sptSMWPUhSlogeohSkcyvbCZhU1OAqCH7wSyn3fAhuRp3zF6ZGNAI0PfX2lq4F5IKwr1GFa61dQ8
Zsuf4VUGO2eNFcB3Mb6sr+smh3yQ4oWBNhumVyiGzeDwBk+PCHnA3Ukz/WIljszfb3CGov89rnzm
lTbkOOSgzHx022REbIFSGU8rzN6jRTZh/2KgLrmFZFFBjReLx2ZXDGTcPkSVV7+kx5YZY3rbnZtS
gZnxARN3PBAT5YgY4KVSAGBToUYvD8C26jhogITUA9766kuih6+f4dOzMXgWCg7ZrzIu1o8Oo3vh
W18RhhWjhAOjnSoRWnPJq8LVURYmar0tbzFvrkkv6Opc6L5gkgXs8cIu3pISLNodd02lwVLERBZ/
xG1L1CmpXx3wWnFU5gpqF7tkjwDsDpKMlgtaL7Hptl5JM4intAQK3g5u6IopUGgwF7GpfTnPVExV
MYSSCKgLvW+O57mNYJ0iDYfNvRM1bBYRZWHW22v7YmF3Dk+mHlx3eG+P20DtqxMK8YXXc7Aln5Ds
MU/dZV6LgJYr3SJtm2bDq+raeIYf8bKKiRNvGO31TVr3KNlpWbEZeYdLsmR56J3PhHn8JU+UwOyX
PorR1TP2pFXEmYFcHyR75Ot72XLzZ5+biEiqO8LA/lVyCtofPu8ZazS3fFJTBaEfRJKnm36qDh1+
F4HRSMBN6TowirZ47H4U4dT5mAdoLUZn0DLuUNciwiGgLZyrjte5NTIC3fJ4Bimm1brb+LbhADvL
mZ9SxndjpD18dVl/Ci1uh7FLy/hTyYzsF9dDxn2lni/IQCOPay3Z8UfygjlTJHZ8qsZZviDUS3Hp
2NbG0tBc6kRU+elnvLbZ8jXVRho1ZKYi6V+1O7tw252yaz1lx0rQzqJcfzTO1JqfYsgVxUDixysJ
pxOLKgqTsWfaDdhAdWeT5hzUe23xcQjhzuv4YYHuZKD4Tg6BjRcKKv/dC+hqNoYnl6hXWX1M2VOG
GhNh1yu6iIfW45dd5VCeJLqFpt96MYcAB8nBoZ3Cp3mDKr6jvJZtUeUF1MwegwwTszWh9f3CYGjm
c8lCnZgz0B9tWV3yRb0YQe/DIrjmhMYlCdsR5MKPdeMzqVuOniggWHHsh57miOEKKmheUYUZqk0a
LwQEt+DV+Wi9A7gMfs68Kc7XjIphsI2o/uVCnTghwhCDWaYXTZ+8WsJ+wzEvzVE/BvEnh4Z0ZmAd
7hvmG3mQQE184NUsfB0oxl2FMU3WV0J2DYpxOsY4q3X5rXkWpwEpw2dnBspYCZXRc9UsqymHRwPP
r/x+bcrNg6BpCMJhWI9e39HC4lGiSaPD0WAJWE540kqYTRiFop07uAb3fUTj7EP9btcKbkcQJG5D
Lk+J+rzqhG9sDeaQA0pRL0Rs7+eQNAspjttHgTRqEXh37u3b9lOn9m7ioauZf61C/H9oy3UM2mII
Q+zB0on6TCobvsSoP0OtbQtG3GMpBXSBW94tSLHVDMD4AQmXQuXB7TTnTvFpc6uGSTVqoVThEpVd
2CGYnUP2qfm14tHF7BYRUAwh3Ln57y0Pdm5i1fZh+nCNBg3zDwyJ9rMR5014X10yVLAInDBm7zY0
Jc1jPZOPzZbmewQRAFLfZwNXB8V86xXz4kupwbboAkFxgPLJmmB9MU7YcYGIeeB4PXZUKKmQ3pg/
5rPmVqFRUbnhnRXTj4dNXvnWw4cBOtCoJDq902P+rKkE+jVzFgTFqJ53xKgd3IvLYcOcyIh5qRxF
z3v22KHCl3CZZ5vzqwtkGEb2rQEVVx8FZ+q8RXpYj3noVuRrZ9WieeWiG7h0Ha5XHg+ME7Th84dv
gRyKSkYTZqcIq5+pTpnOs4hc7kMZPIS8kPcvzKIAp1Badxm05TEzUMlW7L1L747Yiz4eXSDGAC0n
PaXa4Aoq72RT+vmUBUIQuoHlaF8Fb06FfQVGj668fCFnYBnAwDjKi+jSxIEgAUkrs88r1jHO5o6i
D+XzPc8+6s8YnmQHB5NPIYfBoQ2yEzrg4lzyRkohjU+vg9JJ9/Xh/AXPuo4pOZOBtgzfgNKIpsiV
iZIWpwkXv3vv8LWd0wJdY0rFffIBEFKR4zYuO+qkA8NNFdTB5QQwDihaJ4GXIERguG+QKV9ezKBY
Y44DJpM4YT22AKT8fN5gNlDX0MQa73jGO3nPtwSLwmmLRsMegrqEs6OtaOAPri6WAIQc6Jv1vQIg
DDgTRcwxuLjb1eut09Or8BHax5vD8jpx88kFg1WmqlBykokjBxiIwUFmriinUO/tM3ycOjlcHTL1
VUTL9AiHOAzD0dPbSuTGQ4qIugPMBkxXgDLVlQMCBDi3puMXzoYKo9cFiPduvoueBZMEZ/VwP4lY
Ase9+JYrgLgPkKUboz9FHcgcG6GWMaev6jOylIEqFZQrzdvdXO5d4uHhUjYggeFXo9eSlcGqIsG/
uSMM7txJ4+6Z1w75Mmeyn+TuDo+G8LQ7bLolHX+2uA/qWWPYF0QEF1jgDyLDy06m4rTPuD4SqYHy
mX+Tz48K9L1DvrN/8SbBxHC+Dq7NPtt9PPpP8L+ZF+72kzB09WAYBYw/TunBQO3jO6B2Ymf1vjgV
J5fVwlPd3TNAi+B9xQtabazrIYfybl8xabvvOetgABDDwRzZ3U00vlq6OwG+W6jen2PZxRxWXN6k
YscTv+OBkKgy7DUwAsvZUuYXQb+bhYpnX8SiQ4MzMGbPgNi4o7XpEJZCBIL4WkAN3Urj1+jqapCS
Xs5CdS4LDmgH1hcrHZts5prLkQ08oQ68yx0+2Mv52mKtywvw9L564GV7g9Fo9xiA0RSTbkQI4g/5
bhpXMfmZCFkitIbHN8DZwg12DVTZpxfs306wLwZ7CumQHl5sT4xJE7pQ4VP9lLkVTrbjY9BwGY2b
XepgewDghLVQIOaHquFCdsLt1gDIqDKnA32Oo5K0BQ6Xxo/H39xD1z6wQCvdBgsIc6isqdVzj4Ub
8hJusdUAicgg2IBqBsJGrlYo/sR5S9FsYgALjVHUH9wwp31Kb2pKV4OZSCIYiCXsuu5lW/nwwRaF
Fw7xCIqglPNR0uaG+Z94R9sZhiONIxwLMVTCKzwhvNVnTv65GPExeBSVQuL6kBldcVd1wCR1nylD
JuzWrIFrIPknIu4FrWX37nJA+pm7LhnRLgbs4UGM8w0SBbbuF7g8PkvCUmKkUjw9xsGzYelMBLa3
gdC7PfQt3M753eS5xoTa12EDls5s35BxodrevCOvV3opu38Ree9maAzqz6zwW8n5EvOe99P9pFDK
ZsFHNNJdewl9+ESFqze3kFKYolDXUG9jiJr/Da7+ptdnJcHW2fCaDI++0zoOtENnMBjk4fi4uoJx
fTCafKXCNiQb2/5/ks5sS1Usi6JfxBhKzys92Dehhi+MMK6BgAKCtF9fk6yHupUZGdcGDufsvfZq
AJ1ZywZr3mJvCVyqbzMO+ZZ2ba7+/YNRijkNN0YzeRBPiBqt2pm7zGEtOQSWPz2pczM7sd84HEbW
jmjBUPptHOPA7DU+lb8zDOCys/APiOHxpeCOgIkzVti4RxFPFTOLAcRQQCOvzOUWSudo1Ds72hO8
IqDyTP5r1sfCJg5CsVWtZ/YhhjZNK2XmZnhAvehXiAEOaGidHUeUExrezDz8hR9HCX8O/r/U8v92
E6X0beLdhccpoQRuyDaNfM8bAICWkjl5KrOH2BeaiutqOmHBopCbPMLdblpGaDSd657HCJnVdAhN
hs34jhArfNWWuRXm5nliYvN8UR6wt1nF+sn6Hzcv7KW+mwVjwolTW03yiLQPwFSq1obZ8foV4JZg
z96i2FyAAIpLSCK6EWgYaKOoZwZP2MM/WTRJi2TQNz/VW9jlScM4rb+jB39ilZNZXLH4aWV87m21
h3XxwVelsuYn7W0BKBKTBAnkBQRbHJ7e46sSpoYFszNEaU5NDs4fOiCeXuAYi3iBxHzi1w6HEIpW
KBIrzFpkJ8WT7CxgdZTJbguhrV10PEgoQrFxgZZHGiCAEX06+0zhZv2yAi/rGCwGKh0/kgdmgPWm
AjrigMToEpgdjz1j1YyrWCvN13xXdmcIUB1Xtdi9J1TXnIrnuTcyuwefw6L8E46/b+YgMnw4u3Y6
aDsC5B8SHyh/jJWKBp8oIOPQDusZJC5Mtomun3vo5bJQ7a8yxvLD+hOFwtummUpJV+LogJ6n/0z7
GoWrTC3L/WWH4Vpvxchpa+eN7O+vqfcYjkDEixASa3Zr/BjDmpZOL7bUs2oWVuNajlefTxhh6yqC
BCXCOSnuxWc5UIK8j91nn40bMQvn2k2f73A/KLMr/DL15QnpdXj9RQQh4WcAIJDQRKsX5u4dpnn5
4q3zSf8Qjmaz4P08zGarz8RHox2JpbCHpIdLCLFKPeXlTiSK4x0yj1e0sLhnePmiU+l8DfPubmVg
n5lupHab9Yzh3VfmjZjENXaKKx8UycprQC/xnwI/zRijGsqGybwGp0thDhI2u4gRLt6JtMjZwki+
n9HxJUEvkn86aJbYRGAKABarhY1iHyESGVSdZfjE6PPtdMSi0ag36/gR9mWYEjmubhmSlG9HUeEC
MXFY5qWf9MFcsGY9hFG/BXgivaGkCfYNWCfxUkAIrm0/okPDJt3i3i8JC8GArLFL0frMllLqjrgb
lbaqWrroRriCdq7ablpS4QDgCV6N7TZyk2gpj1570D5n6ueSKRXZOjM7pn2pnBxAB4RGWuiPUNNC
VXR546eKXFN7Huvnui/tAaKVSjKQw0et4OeCAGROD4G+Ptfa9lXuB4X7s331QaGeuYIS5zh4zXMr
YtMz4cNz4VvM7PYwCpb2WfTw9tTNQMBO5A7GUuF1ebuP9Xo6meGAVifvpf78fRDtyBvrsJ4Wcb/i
LnSYsfQr3oYxQ5yEskIvRArT3VBXfOa5CEyMwZHs814pip4+AB3nS+aCneOdVTkZxdw71ASr45P2
viiT9RPyaeS7gDQqsyH8tu+QnNfpEwL4kUo9Lh8fq0vuEvdAgfLlyI0tMN9S10Ppzu5p7cmdUyQh
dzBjd+PeqCAw+S1xMkSRr7XK7ZNAJESSFvmf0iweVfgavpn8mLQzH8WvqY7ehlNtoA9zd1jVNSyF
kSbUzSsn5QYqAObLoQcYO2mik7R2KjmzLzG21PvrDeVvNWrocO0ECFxjKTGbMRn7JYPV7UtIBhwq
vfVEkIlA5e3rP4wL+WaDamFpGER/RUxEqUXXzZXmuqYXAUIFFK/eT5mAWAmchw3ACWnE14dkiihh
h1tfnCPt5MVLFaYu+I3bvDYlGWTI/01e7mhc+geTIdXbpHZiteEcck8yGUwQMABgVNNqW2jIIPKg
rSsOPbU+1dOI8T2lX7QXvvXaynC0QmzGKgEHSt289IbErnb8YKI+EufOmH4JB68VVx1N/D+yiqfY
YWLcv2cqiQWzJTlXpyLIaxMONKdJb1gvhrojYGD9b0pdOrW7V2z/nHvzuXnhGPTyB97Qro76H2vY
Tr8/m8cvvM3uCguI//gl4WGFJf2+EgGmgWzYr8LLaAqEHslghyf59z3Ns/K9SLg4/hTQjK5x5nLm
cVLVjSPRVVA8r8onfD5HuytT9HO7r3bVTuBx3VXXerooJkP4dteymmuIjktSJ3LVJgsaDDQFccJU
XDFfEFYJZ+K26t3WQL9C3aB6HI7VcxH/8m8F9rbk/HyhHXvNzRm1pGJP/KGgOfB3U9WuPxZkn4I3
3KH9UHGVB65t7OjGX2sJvFs8NFReA6jgnwGrihAeWOn1b1tCVzL7wS5Uf4B63VjYuRfkxSqu9Kf9
KcSHfUeJWQnrSgofkL7+Swnr2Vyf9gxnFYljhvGwQmbUyzPI+iHPESU1lw/Ik6mt5mXMEGBkQ+8K
STTTWZiY3b7hlpIqKm7qy/Cr415N3hdDHRShDB53EJDgjygsPyKkxEBVgxT0hRc3zHl6KJVFnG/K
4qSTgqcs8sqNIR4Pfk30zBUV1YEUanfcx4GKrrsGuLIze4IcQPugmR1UYPr8wrgJJWIdkFCtDm76
04fGl7557GEGlmtiEkHAAGF3XIw4eJrfPVbDRPVN3x4elWTVPBlA765CTMZ7mhzKb2t2uj7+gX7n
W5W4KoCHDgTgfTthx+kBUMlWtcwggcysG2apLl93+C2W0aYHGYQjZxs74sVPxh/6vRkeTDX3aEio
oygjnEGcUpCqcWIwZaMracDEYf2wP38UOaQFzvit8phxmh8E1X5LPBkWV1LoNg3dTGq+cPeRIHQS
iFZ+zT/rJycbHaXkS7hVp04+7lXFElsn63yG9GR8f8GDpTYhM7A8Q34l+zG2KzD+ekqlU2ZeCemT
pDzVB9TnihgI4wg4YXZSk3YbwFnW+Li5Z+ygYYsX9VLhqIum7wMjcCKMziRLHdZwrnhZETdHuja0
KkTKQUvA1ZYikC7Pp3NZKv/dOqzfXLiqGHVKi/EWfU/OXr31/bHUGwsH/mwAqcy6j2Z7lH8aD8sD
PyF8rHDxIdIBECBrnw1IoDqXzhTWT0rZ1BapdEcbKceASRibJf5qhZ0S6bQHbZS30DFlIcg/jNCs
QVt+SHCUg1fpitlaGJbUG9m1x/1Dd6apLIFchdeCNioOMgRGDeJsNRgHFQvrvXHB/cqZUZr+aoeU
fh5WEomx0jIbnRTzWK4UEzGiuVTz8aLJ9rVLLk5r9fEPnD8xLHUWyMBpQqiRfUWVhj81Tm+a/yLk
j6DJjxAqsy3LsKVrQMVb+1q/AGhWdWtU9+pfrNtv0YOiNsqUNKxeL0FNyoaJxvWH8Z+CBenTb3AY
wNxicCnLdBIY8ztFXimeJC1InqZYgg1dN1xg/ygc9Cdjcjxlj+KOZT7syGObVHmEpE0pa7NAA/9Q
LLLDN4r3Zdi0HycE+XsLTzRY2igheuivc0cjDBeGSuZkCpQDR6FK66l2Tfa/l5tyQt2YEHpz7YsK
F68AZkfYVQB+n5Rl8nZjDNakyhRqHxQdyxMIKlNIrciuVgfjSU1MyP3RRtsRak9mGw7CW3W0uEFc
VBLv/IlrJVor5ZKhyttkfxpGszL1djCMvkFiDEHZX6AQBPdp+V3lxw2R7ER3ts4POg57hplIaytP
t9OtfnA1wj3Ts4Cvh3KZsfs/36tsuErlUcKetD8/dVYShQI8HNgrTWcDd34e+wTRwuDWUJKqQIht
OoRKXIojJgwfr883BrKZKKTKL+eoLZwHMDQoPl8wDcioN7pFw68KE3Bq/NY4Ng2u/qHAAekCf5mh
vwJqs8D+txpKi9ptBFRYdD6hOOG/ruK9SAyO/+U/RJIW5BflPyhu0nJd4GANOYUzzuGiKxhvfMIq
2T8wE8UP4qPfLrK6mOuBAMFXw+hE/ROqlVDZzw+MHDtOLGD3uPCmIZriPoFlmNC8sNx5gTdg0Tz3
wI6cGLOZgc+XOLlkEoT++O1JeSPYjaB3zieQSNhCD6cZ4SJvEtXkMheK+2CgB3MjNLh8dFTqBV4G
U+OCFExiBOgTn74UL2Tma6OjsyWPFqTAB/AjJQXafX7yXht4xP+ItbkZfnhWEXe1fRfMdWqhSfLV
PJ2mtaNT+hsDtbb2u3fm3A862megYK4XmarkFjOHJ0nDSpNhSCMGNBx5u9BIWjfsEuV2YjFg1iKU
TFbdOy6vwW+ocM0xiicLZDzCPMkMe0zseQ0ZnaRkR4CUQM3EwAgIpreUjK3amsWWxmFyrw1HNab2
QI4tCkTqS6p+CCQDF+mp8ua1FyF8AbZVbOpB0cAT1KbyrkQrx++c2uG5oAL+dC4DxSpflfCId6Ue
VvNfWi1K3HrXfT1+u+eW2jKtnLd6MOIl9e5seoPH8t3aYxk8JXY5i98Qx7AHyER/3UFmpB5lfhdM
irnIfaGtntkNH7By5mVQMErg89x1IMdr+884xwte8c1519rcAtSCVYWCw9RjN4dkhqU+kHFt57mr
/kyXM6WLsGGd9fFpxghNtvhd9efR+C3te9irjsSPeOzFrVR7XNS0cZSPnyPXaD3murHmoq6CtfKd
N47e2/1R5Jmv9wqicYQf0Lrw/O72/E4u2aXqfGq6gZ38CuvYVT4QSjiKLQQSbQ3grtRHA3uB76q2
Z8mKGThh4ES9kNGS29LLJSQXFnNJY/li3SzHl6uMbmr4EkYdH/dlWKgR2nhdPZe8wKc+NqDalA7D
ooQrXdvsz81PG+NlvEkT5gQztuzZOp77IhZPopm3MIHskSzSt/V6hXifP7yKuXDiINWSpfCDBVri
xNiKczUIcIXdmqMKYoKo2xuNSME3K2nfQJd/2M3oZKrbw/g+Kosk/JypEKLHVm8cdu1HTYq0naeH
+RBw1tfal84UGzHUg8nzmw7TNIztiB78aX8q81xofo93FfxnsIdN86t/WKDrKHP1udmREjZfjihI
KJrzNToqAzutfC1gLUSmJJkpjQnF0JWU3Zsi4ElIGrEoj3PTeTryJ7xEsBvNVqW8KhDAAVas30xl
cuvF4EFzH8Neq6wWz0VMwDqC4y0SwevhIoK3YnKcMsf3ZoyS8P3Hy0Q7wnZCsym1pxE4tXA1/vrD
HTRHLr74+UMNo3/8v0AlPHf570XqoUqbs9sUBO84lGxeGUDWs154RDHhNpMV40h0h1SG5IBa4qG7
iMBNMFxWULcHPOyfU3iv+E+MfAaVjWIZuFYnm1frP5E9dv8kotVkLyLmDGdoxavxS+7+UWzIH3v6
WK+9DqeIuVm05xsOuOO3QdIGlDFJuqgxiyb8nJL2Y0N0HupNE+0/2N5VFpFJjB0hy2Q3DagZaSqF
DLH0/1L6kBe+w+mWF573JBCvchiMGnzcUCqdLt8nT3gm7YoPJgtopahRrxVyFcn/INqYOOohl0Tk
Cf1s6z78jJic2ihpFdlrS+edrkUNrMZ6waZMm23XQo6bXqigHpP8l6etI1xhBOexqVcslqeJO39+
eB4KXL6eRCvvM0+290SNutBa4Qy62FIt8jPKrCnZgrwTqJ/6ApKRld9Itz+RiuvX2PEJu9qGm7FT
N21YuwNJci/SeJidmB9awSu8UqwZ+q/qDlkNB0G/ghkd4pgxldfGjgJWoSdOAwXELD2XY4Cm6Rlt
Y/xj58uoWKnEU/RriVZFQhV8bCLEDvZMCJCZfqYL5fH0FBhl1ZsOnjNeL9LhHfsFSUtIOUATFQsL
b0vCi0GH7n2kIVG80aO+7hqSQT2WtLKSdvqvulFWz0W0nOxGa/dJOGW9JKv9wqNQX0bSanFuTgLZ
RlzgZRyDk0UzitZd8/2+aPDTqM7JxjvxucWjbA+/sScr6GLMrsVlcWKCLSfWy2SJ50Q22uqDHjtI
jd8XSiEf8kaM6Az5LMUll9j/bNINy6THMqtp2IlW0twT0Qn+KZ0NTQ/JINVV93J16F6whkOa4qr3
4eRAXa1vCJMJQ56jBihN9EDm/CyrFkDcowyGO603Grhv9b1+Ppdse1jPEbf6WkF8hHPY8uew1PIg
L8PxjK6TUQeO5yDfSQirOILh8q1+p8jtQGR5LgBhalNa9zD+YJyXTstsOPXG25MJllPPHGhsgFcG
5wnHq3RuE5fcoxvY3VK57NgY5m53/oMm+CaxnTGoaNFsCw0SWquEALeYMaSYZlkA7Fhp4S4te4oQ
9JADNSQfbjSadWR98OruzJ1KwzSDSxTkoDfZpiNC06DvxIDwJ6unHRxjNQ8qJUZmELJBgAKgXxuf
HxwkJcZziIcdjN+YgL3/Pu74LQlmjB0I0cmMNKhT4LzwWK4pR/TSVWkIIWW+mFceoIDUjT2edcF0
6elsOZzM0HiB76zwIULyJWpaIMZYOk5rAICgzq7M4AncZ8/MhfP/rIBo4Rvyfpg/MC1zP1P9zp3s
WTANotd5mA3QucyGy3pVlzndmS/BhYqnsX/rZue2s+ZEyjNI509nmnU3P3CamKZp2+E8+ESN/usm
QwqE/8VNgibElYfnuVIYvjoi9tSo8K714bMnnIuBDJ7qFOrRHwHWeBVDKk/ubJKQStgh88iOPrYw
7NWtkfsPfNLHm0iMfe6/0oUhBfncYht7k+Kb7SS4ZHGo5j9PZcULDIKv4ULLmmXvrcSfTx4UkOZW
4nyhY8YC8+l565st/zwrfiTxS5E3ero1cGbCzE/6eTW2CAekUc0oXedyoKZ2O7tFQU27YmArgA83
7G1i+IQ/XVsWskL3/SuIP8rcMbRd351k5ML6Umq247hXCOIGooSnhKFzjgaRfWj4LVs3Bp0likZe
R2ylH5riBoCtab/FdjVrVwYsyA6tW5A0G4k9MYrvL5URLia8cKmVdW8cX7CmXqCHKR5oSQkg+LBS
fOIUDzUdoOoFTwajXsQM+hK3ULfg5yPL/iF9qXzimLUy1hY/7Pmv9zfWtkQVccLiq4n/S7po5AOa
ghjz54lwaxoOqdwmiaKV1+qOfEMldSn3IkHaymq2RTPMjqisNZABntW9sX9sOCc4VAZuODIXDgjB
rMFjUA4CDr19oAB45UQped03aEBbhGVhRx0xk1D0R7vB0Tlz1PkCUzAfGZ2EShFZjGI1Mspjdmbg
RUf/h06Yw5B3F4m1gQlLJeEOlcUQJ6eCONcEdRHiO9igtE3A4n+m3ocTq3V4imdvj/Z0TqiMjNuC
lVqXuV0dlOWDuhLeLPJIhAA/WK0iRpTY3QW3HsBAnWrqluB59FuJeeMkcXtDrbNeeBPDH5Xhsrrw
HhhwEjaEYxqD22sNi4Md/R+kinHzZkR9xT8HF7bZ+b1hJDbFCAIUWRW0U0Bg4zbLnE6HpkcqIuxr
ZcM97eWgfDNZUOx3sW/U7Sv7rUvBHFgTHe19VbExajp8uce9Jziy/BnY7YvVM/qeSz9vQMsKc4p5
GcJAz0QXFfa7m1kNPZsGpeiDZWqzRjHSNfx8NfDGA+SlXAtn6Lh7A/bEZ9F2d6Qm42g/eaIzls+r
2bTVOUobskIY6jHKSCFDPskvjIDK6SEB35rtayUKe1UicmA5rw56assELnf3aliKKdsmeugC6gJa
72+1232aNX9qH4p4nolhmRDaol4zqrq8Z2DH6n2tmMokaD3yqkKE/Z3MLqKCdBZ/oZzKfLxk6lbu
2MMmBcuWhyfG9C7dxPKhrM6asqqeu5l8Hl6oA4plKWFi0a76dFPxsL9mFzW+R+lWaLYPZcNIqGrW
yeD1aEwcpTrI7fen8FvOrdktjt5gatuY61hfR2HRCgseN16BSZYqc0v7U9zT3Lkt/rkAulyuDxLH
AlqTwzPMQ6l09wdwUVEzZz3FzqvTzQ46ca0vu/eXxiBAIY9T7sz3vZtuxWuVZYus3zUQ1VIBPkSG
cNLmbBgXnbhAjCoImE3LP2P0rTJFHRU2Z+lrFp1U1OkJM3E2jneGUua35Pa17BXPHuNFdmiNVl76
er9uOf9kFG+rHH8TjAXifte+LmwGsWIbkq8qW53wiWFZxPdHs/5wL1uOHUeWDhJ86er6yI7sW1Hv
1QK+BLZI1YxLBlJ5tsmUK6xopsFggm1Q73h6f6N8P6AH1kcKEBgjuHso7V9enbltGt4aotsyB242
SX8svl5gqv3THivQAwj/M65IU/IIZ786I5Uc/zl8WHAMuzHBkxFBce90YdoKXyyu7hQVbiU6/A4z
IkZjCoOK3srhTTH4065cxydaGKAqxIIYgcMSooVghPDVICnTOYBXBqSG1IaUCOsDID6/tDo7LG/I
8vfGs3RTbtLtfWc3ffLMtlvmTASgrlQU0xjMPlKX7w9hXjbncI0LWqVFgRHrG4j/r9KZZLATS37N
3kEoJSNJNYzvx4JZz0MPa2JOOQ3bxetek8NNrlm3l3zCleiwv8qNfG+ZDuamwmmIRSIUhfxSUEYV
7Js8QsiTONQXL5af1Z46OD2EyU1pfs8vlK01ptGJ+4XFRZDh1/Z233DTC6uGjE0inQtRx5tSoXEg
B1yVD6S0MpK1sErc8VuTqdpEZ0H1ModflXuPK3ysBlfI2lUPgHBkPU7xZsz+l7JmPeE9TIZ/7g+a
FitZNSjD36holN1g91cm1gRBz/hHjo8jEYEWkwXoYG9A9Nn3HAbTPwUwmABQvg9GJ5vq2l4pRBXG
K+DKxMpJ7pyM3PecXCDmEygU7A6TDrPaNXAwvjJ7jfbDQgMFQydaYA5B8sVJJraCBw0Cvc/8eAFk
axkHuMJ/EHfTfwC8j3/yy65/cEv5qyTLBiMl7AKQ3FJNaSVPhfP1RW37sp5rpNxfoPrtT4Z9BzC5
hRcrNJXois2rAzXgDS8OZx3s3acIxegMQca8z83UplcCZ99IYbGce5WzTh3t1G1mmBnirgcvqLyg
bNK/DDUgL0JdZZWrQbqCBPelOsq/2QubARB2OGrDHl/czduZ7fsO6uT0MQXvsVc8zN4cgG5OyjZa
xJglBsZP+seT+Ub+pDH7EA8i5pAcQDQSW3ogBgCnzyn5p7scHCLAzVm8zWZmOvkqFg6urjaRXrhs
Y4K5YooMB2W+hSEGhUkiJBRCkEE4MQ1pZNW1pVIN3uU8IBoqM9y37Cc4KhLQQj4cdfRyqcMRZAfr
zUGwSkLeM9tg8YKS3W3wYiHGA8DWHhxcgaacu9l+mLSB54jPhluSUzvuFFgzv4HZ3x8XtPmQcuwT
c7HHPXHhuzwXIDkEiiuM4EKD4vRGE4CsyKDCSF32ZbXyDNHl5Uc2Laqb3hpLNx2+eyJbQdywCCUv
FalQ6eNKSgRtU9ryaL91kEF4c8zw15XNFJm0NI3DB74+8+tQeq6SHYEnofBLXrZiFqMPK4MgsdkO
zwzxWtfEzzEesSv2D5iHsi1zAhXdH2EFKo9ydGTOmoGxcfE/wKKwKpYNxtn4EvZgygGFnNYzKRQR
61NZMHDt/VE2Z6VdpzgU9rB6AeMXqoYwlAKGDY4KyBbgc37NO7LWMPHWTIxGw/mCwCG3sybVwwaL
xhttRJV5+bWaUqnxegSxZEdCckxfzc3cVy5Nx7I8tsfoVOzGxf2xnl087FshhQRM7CA9+Lg5FeYU
dFTvOyc7XRkoXxNnkhnB5aRBxFiAmMoMm1fKjbWGQA7agOpUCN7mvpIAsDLg/Ky6W30zJlMWNiqG
+Dscso+QLR9XLsnnGv8WUfC5jrAgwccDzKLbvRrQDhNelNYHjixK9LZeUPxTPwAPlezq9UJOPZki
hOoRAT5/JhOGEadAQJrBiJU3H7xxopzHd2Efs9/DL3tMtcx01orOJwPshfTf7PLN61oQxTqsm9zW
T7PTay3+pQFmNlzOuUHUnbZ8dljZwyIOPtvcHc/Zvbw10NmIJDf2wz8gHJpb/cj/z2QbKCZWidBW
8ByDCUDG9O7DE8F7bxTBkjj8TWGvb6OlwjRnPZV77C93xKg9f2H13Mzu4lfJUK3GRo/8RAbBFM/C
+n0XsZDUzZKxvshtdOVAWs0O+vLjg+cYTP7hrsFfl01YLu97G9m8ETN1IN/MT7/lv4IMiQRfeePw
caXv+jz/9/SSieOGFmcdW357SdZdxe2ud9q5+Zqcx2Om30TZICvSEP06GP08NVM+ikfKf/kfH92g
X/Ba1Ish4tdk08OcBecWwcedsbdYeoA6/Zeq0xfZ/Vr3B5RdC06ftX7p110Au7u2i+P8bdXHbjOu
yuscD9zZLV+xs8Cg76ZHFUIyFPmCceYBozGeV6Hz8WPtQQGEY4sLALXuf4s7Tt02syenXR5zWAvM
8+crjg7KoXKfPTytXDPo7P+eKPovqgRyYFWaWd0U1Et7epds9b4La0Ch/IazCB40XFSQ1RtlL7G6
uFbBLa6sGaGsFa4ODs1F3SzBX4xLbFjli95smgp2DFkA5qYit/lSCNuEoPs1lwNoSXRgFCvNHek4
VvWTQozxwdsChycfjON6JX8Zi/casM24TC+2B9H1dEiSPfrs+grtyaLuCozvmPWEdwd4FXgLBj9w
aQSqSasopvKGgolp2/pNozZ3e84VXDBMbc1tRKo5Ivjmpn1N2CA1UgoYDoro6N+PTZ64cShM8aB4
uJg47pWCxYPDn92XfJeWTEyJfEJjwSAmP3KqMm+aPn/CjkKWxU0FE91QcpWQqHje2OvQ7YI0URDf
qZFqzifd6VY9eSsi+I/L6EH9oUBudukvtCY0UnPo5Uz9H04pW1r2VTMrRo2pgJp7KiRcwHI0LSG2
bNjOeOl2Si3iMgtrBTEAHeAE3/FJAFiIPDuraIE469xSdIBaKtBNjAepBpuJaoS9lMB5xgnCXDlh
EMKcHJYXP4Ch1q2e0KKX9T6iAMi/RQR0rZV+D08GrQ51e7Gvdbv8x+iAuRL/VcJDCg/KQ0TVRrt0
BNV/7xESCigxibR0Cs7ZfkdN19xhnWm34mqwuM7wR8DWPgcq8GxdMZABGJpswwR4QCVRT/3RmFhO
c1PCWXzEKgdTvcdq9pcQyQzdcwv3+oRA1E5CXPaIJOic9ohTBQF+gzNCD5fBRTGBJrV93M52WNeR
hlsD0akMQ5VN+4vsUDVhiPcXLNxX0Q8FIFPiDKCbNFeC1Xhy3nZZ+fNf5VIdcbZfI9a4xn9QIlkV
RD33eLMLBxyxCSpdYbp2AGeitJP+crYu9LUwVKA8U2xNtQyt9H8GoRhE2tKefRkk0zEceVt4UGRO
UHVhK/VhH6pLGeCU+dJxYDoNJgpbJZx76Q3Y3mV/WsyA8YctW5OJd46DJz4GxcKOcW9yxDcHkTWp
eAlxEjOLkYSeu8o6XunqctJUo/U5p59J7VQxPeA52NXX5+Zh8zOiozgGWFCu+G0AbHfrDHiMi9ue
6QXYAXhcJnjkix4i/jKc9lx7zXX21dLsS2foy84s4JNyufkmxFD405j2uUkPhqV9wabBPzEQ9iDs
yQo4+bP43LQ9pnUPM/NmHWs4C5md2WDNC1gMnAecEpBiUWUl4a0ls++JIEDGHiuyxX/qt7ZnROWg
wA2xmTHFb9z0UmvAO+1ji9/RchBA4+NV5DeXeZjum2DukH8MMbs9F1+oYiZwnw1gq/8TgwT6n9n7
wn4aAGxzP/aQM3r1KnbYO6T9Z8EjlQG6UcOhFSgc9H+kXpP9gA6PsA2CZzT/ver9TptOoWQl7aVV
vphJZlrYSMMsdTPHSRoONPbMBMKbw0WBL876CUA2tSCnbo0OZGcTA21ju3UisO/MDoATpxJyY1eD
jSO2uy5wJIF2AQEZMtD6l6cdh5BQ2L2XSQC52Jn7DCgYRRBIgT/kE4MbMHW7WLLla1TOiqOtcz9a
5sB4EIKea1AHqo2EFcVb/UoMJOiqlF36975AmJoMmHi7BBEBpTDFJQZpfn1+L958ZpQvDM8dXs5V
durvKwA6XwKEjSHdJAGc7eSpj9wGSLn2AZVIijllLqjB4iFAMzQxD3CxzQIpHw/K8X2Ghzs1Z5VZ
L9/UW2a5Zydwu1+MmySPrnqVUKc/HDK2zIJJP7a6Qji4LcKa0urMjAy7iaA+/E6/jJHF/uEsS19f
1jZgIr0KFrwu/deSYiR4njKcEApznNaWiDnT6OFsYO1rO96WP1QQe8H+fl2SgOHYqT8xeQUffiBl
4+QN5iFm0+aTZFeyr29YxNPWVc7gPsgBKwItpP0hZhpevqub/2eFTZT4wm6C1xGbduQTDuCAN7fm
dxpTlJArRgSHx+n5M4aPc7xS9qVPj8PwxbhnLuZIvBt6og2PNhs7TeoUBTcnFg3/C4vrYkV+etMT
tgcphEXe2RMBDm5/cehQVVE83ADlwbkf4RJNN4t5zYiPGQzXQ0auhH/2UqGRxQ0f6ongZYe5wwVd
RA61MZH3OW7cr21K4/UJ5/upbcWnZAF0ybI29nBzYK9NT+Do1Gxdsi0G1A60wnDSqr3qWvg7CNfn
uuEMwaX8aVUXpN58D6LT9obXW788xJjzJ8gfmDrRKfgoTW2kvBsaNCHAUpQlnt4ekKWtwX2JZovy
23zsNL6R8z3bqPwNyYsRPG7KtRHCDNtB8DsZX9zfbls6JaSkteimi9fm57u5RK1lfL2Wj3WC4nqT
bNM16xxOTrR5wQDZvgJcXQJUpVZu9+avscIFwtrGq/l+Tsys4mWBtpr9w8/MFE2ywUPcIsPxBGzs
sQetP9DELizeeSj9CZMHPl72J2GnhDh2BOov9PBttJg7+gXTyRdkDFJmuu20I2+laVgAMuvfKCPW
oy3ciAVH+I7LRRjZ+H8ANq9gPVIvv8xq8VpWbKzHz1pF089ob41/ucc0OZgt9V+85LyP01rsoWeG
jsxcgsdPT+QAxjL0q7a+JxwYEhMM3If5/n4s5GWGO+oS/l6HzLW38d6csff8fMPeUxieMxGQHflA
Yy9xiKAofVrPs7jJF9JaWsOF2MFfDKNl5AvXNox8OVCcJJi2m8cfv7Njvv44lws1yH321S/NgmO1
e/ipz8DibDDxGbcfxkX4109xFSLMqGV1YtlUg1k6z3P07+M/bxRzpc/QnYMaXbuHlmBLMLAV/cqX
+Nht/9u+5W28jI7s/4/zY1qcMrl0VLXMDqnB+NetHBxreuwHCKgcDNth+x3q+9het6HOMwZT6j++
ZuXMtpDT3DMArYN4yVGX5eKziFym5MAcYPf+Y812aQ4+okh3zseoA+i2mOW8sGui1gl7vme54L+E
2VLffBv4G/GWCAHBJGo7NNjmD+xuNuwPBzlOYY+8EUPBijMCpIk7FmH2YxEq4D2tHyksT6M1309H
/7b1+dbTlsdGwvQwxDylc4kc9CY7EsSHcMUBuErP55Fm34ABClUq+VcvWZwP5JGrD82LPfs1KDnd
/u+T3zUFNe02G1yKBimhn/ofSee1pLi1heEnogoQQuJWOUvkcEMBDUggoUTU0/vb4zpTPmN73E1L
O6z1rz9gFDjb/1EmKLPabuKergZcmqkOeGrSkYon3yH/GjLqg1xiDpIrkdOAXczx5Vmu0dL/O5RR
yuEOkevL9eTAIfl3Q+wCuoNOjPGMvm50WksNi6Jcw5K1xCS61kcITVsXz/mC2wznAA3SJQkG/RZn
Y1uh7KcaK0yG4FLPjJQLhDlc9wZDGxL2p7PwWvneXexMBoUBGxZ/wE+DAYKP3etDWOMBWiFsefgy
mA6E0ysTnF7mvkZmR+6mFPTAOAlJqIAbtS8TjIGm1nhSwdy3n48o72+/FTp5641ekhPh7WApiWZ/
5LVaSzjp9y8zz4Q+cPJNcEDS6dKzZefXy/eRb9ytRSt6hdbHEtqWIWYqR5HCB3hMMdT/6NcwIVdr
ztXAjYASFq4jYbAMOShYIAVNr1NaqLGL/672cQOVXGNGKKZqZMvK6c9R+nczOJM2DsMgMHgnUlph
aLS775Bqr2DD9OJvUHslc0m+Jf6c1oA25e0M2QSCq7DXbNR3a2x8yQrN45rUu5Qc1J6G9YM7HjHE
ZSzq1usVBb2j2oS+8UUg84LJKtyAkv4VjEW9c+uQVGv49ljJ2iw9oqPvyOIV/3d+Rb8DVsbzzu2t
hWZVRSqO86OjONAm0C2iftZAHNkqTNiCsQEPToc2gImVABeRTuj3Zbbs6Xn8VXH7yC3amCeHTeeE
fSwRFOvGOWOxjMy7fZvTew2XA4sISCObnp/mfUGxPdHTA5i5v+e8oJcHk8Y691zYABCQIKjZYLCZ
LfERQEwMckauYqpMRYCmG94WwPbxB6rt0e+jlO+9LKxHdVhBwcuGSeuIYky4peYxAgOHFGyeh5Ci
6sXH7OlCy1hOkRkEIwN6y3ixeBpC0Pj0eQdbJbqTucWNUwb9DeRuNk6D15TjdXptjAzoVtyFZUfN
xZ6gdqPGFBPMlvt/2Xjk1kSMEbXblK2VYHOtfwKYXyKwJJJWUHYPV8wc6VspqAbTD2ZMm75BQhBG
g4C9M1XTbBaPISpNvqoDfXw1wNfsij1lB3LtZC7zTff0AvDFN1NPV32I1EHOHNfgorQG630Cqmbl
8Z683lTf22i7aX6eftxCcc1YIGS1SDo3ELGVJdh85X31PocAcW70OTiKhhUV/RamCEsJipZiPp0s
fOAY6aMOEDM1nrMAlwGKOTgp73Dr+RfahFBA702v7i26J52XwC0LWr1vspjZOGN6oxFY9MSDO0Zt
gonc9GF8VpIBvd1MuLS5NJmT81nuIlJF3/KNBzoFSUZ1zLDWHy2eKBrFYJiCOqexefoqpfbbnNjp
QQlf0GqhkvDiIOXZAjKIEuqFXoQbFtVEa2APR1Xz4MFc7bcHJMtBfZ0fEMoyF3DBnO2Hvm2N1/YB
7SpRXSLVcaKxblSUuJUI+xV+6Kv9sUoXxYFxJuvbfkAognGjCIN+UmVsXouh2IeLanZzhqiU1tTJ
3vKrIynjFhov9mBV17DcNLQ/TO51ZBOkFaZuNiefFE0wwQcmlB+tjy1ditncUOM9RxMucGX59hpx
SGylUNkp04cD6dbFvATMBZ4jFKXHLvfQKDq5yO7ICSwhb4lzHl9oEpREFTIxBZnq6b8whUvGwXpP
JV/ESJXttcodep1jeMtLpWbX/hhXQNzfqmGDDxuWwhp1s5VBp+ednyoidMaaGOUs1g9nvJApOLnh
QnJx02nAvmc5UhjOT1Sq+o0P1fsDtR+bc+aNPpRc6+N2uwaLn5H/I4ClnP+IYoEfoJHRQ+74BT3v
T8M2ArVtCiEI2PqI/F+UmWgpiBW8MkkTWpCn6Y1nlL/Lh45adJczGHl5zZJCwgK6VZ0GwwDxdByx
qB72GG+Je2c4/KtFu6WtYRZE2eVLsHMwcnKpb2vOfFFNrDn4w3adGcFjzUHvcKkSGdGSupaH1FmQ
yKg6h36625uUYsyuIJcZL4sija1FG8H/qNYxqXD6cI2AhBIAHOTMtHcU7VCbjfsygfYAkfffByuY
PWyxzymZFcGF8CfGHDzBBwiwMtsGSbAowWXyea5xRjMDGYh9oJj/9qjec3G+LVScIBSDbHjsJhhU
ksKDjkKTrL6psLBKMu07GEHEauUiO6PjLSMxH3LqUp9h5EMGVGoqbreF20NEO1JSgibvqzTA1qLC
zzfaR49lNt9HQ+HOgekpS0teTP5qfnKcfSS39/fBVbRlPREQBViQMMx4gRzEoK5Ykyzv8ZOZD+k/
L0Cu9dBvXRDWZbNMdyIITuLU57PtZ3LS5wtja3EeY3FOIzuDUoG5BEm9cJFo0ogPdt72ENRlaIm6
pyQkG/6UIA6JyGsWDPvauIUyu0uFw4rhikbjhYiITKXri3GcQv4FVPQJRrjgLufX2G6W/aN4wPyh
oyJ8cmm2bBiMDB8PNJ4m9YAhzI1upJrdTzzqakecljnxJHt5jSfbvtMtYfmtPnPmhgi77psaCqA+
ap3bw5RsmuT00LpN9Aq6S6XqGP/DuZPDymG44rAOUoYPDzrR5GYUio4PvXXVgl+w5+f7Q5JAuaWE
GVGYE3qbz6YNsr8bo/gdQq76Dw7dZ/49l/PXvGLpo48ona+lbIX/Uc/BfCf4HNAV8R1gcrHiVbyI
DfmPNpRZKDgdocLgYWJa2UddhEPbhZmbIYuIa+H4NrIHVm/TXyEgXPnP2ReLsBckFSGAZzClNRYY
ncHYN8TdwHkwUNerHQ8h440AlX6NB5QLuH4gtKsrtz73B6JAhQOjBG0vLK8JH0tVuGSKsXFm9VsK
O8Q8+oPxO7DoTkxZYXsHL7dcoDoLOHmMAe5oJmJVDlDpzBAHpuM1oEfJQijq/JyZJW+rcGhUEdFt
OLZFV+JFAvADto0C45aLNMqJd6ZW5wzh/jWZ0QrPKDwBpiOnTupFHo0xTQyQktcL2lFmr5SxDSoC
HMCILMAsQmiZhn9XcMbnHB8a8BeEjTNqIUtgjl8TXr3W8zBqeFt8P7wJve3YEFsWlrTJ8gQReLmw
f4FkHmy+z+LJVPqtqa35e+mAIv1ch1tCv9V3e0soTTA2KAzoMVC2/Sxh/bmk4qOjgsRXhhOuJnFN
ERfgVM5kiRjuaZIsR5NODyDpGfNrxA9fJoeb+ogGdifM21B3r/Agc8jmJBEcVOsRYsBt50z3IbHg
ZDFh1jtZfXjNHMAQAE3of14fzRG3Qo+oa5K47b5PzgoOFT1C7x4O4LiNVyMiOooDtk2PrWyqPu5y
5JMvyr/xRpnSuLtyJIP7sV+5rTHB4oasgVEnXFLo8vjAeJc4XBMH4HsukQmFyzWAdxpTOZWnN3c5
xZ9OizTlPim1IW3PI0w52eh5RpI+wmPv1AG67QRDd9o/tcEECZVNnQPztfP6VhMBeMBxslElUceJ
Kx0P22kJn/BDOwhnOEAoC3HWzOjC1mAkwFMyVk18ZE412Bed/3b4KWb/gF/WHN5CmLWOSYxvlrWF
TcHiuZIZRhFdQ/1s4qjNgOdea+UZ4TP1KCEDBrb21j4+XzWMVKyOO2T4R196BS9hssztxLhMoxnW
O5sEEYUi/EXCnHCJ4Sh6LGk9WWgDsxfCo/UzQEBSIfVJ0mCDQaC2Tg49tQSdNAAVWhAq+PeKWY7e
AEZgGax/5qmDvS9dQuO8rOelDc6lfjsxZ3UmlP7fC/1tkNknAk8obK5utNeBBqHWaAPkvnwreUur
S34934/rkEqFPpqqtHTvCWSUDd1Q2CjGaWK2jEBXNSU12UR01A6ni/VdcCwxMvHvIYDzlXaptlUX
oiryvNr+LREkhDldl8gLXDMmwqyK1/sgCFIEj+43owDa3BbLQF1W9fygeD2PkMSkmqKUYDc+vddE
RADTvaROm8BhCeoNIAyVuy+I3ywS3inCCB89CgteLCDwSfAj+PrOAet8o12Q2sSl/oggs05/nPij
AHYmRvlARuOYpm8BqnWhSQUMkUII1ajjgvQw3Ig8QzwqHt5h3bD/4GX4qs9Mx1Z+iMCo5vQe3wwX
VH1Irr14O6BTdk2F1ToZto4UowCl7SLnrBpZqJ39JQ6lCDpZDcSECBtNgFoTqxlaD6aZvIs9qZSC
mgEBFhsjgI0u4fkAUOSUP4Eg7Dymfaw/xEoWjPK+VSw4n4lUWEHqCyBwAEDejS4UKYpXo/1XFs2o
E1TAQjoQZsrcrMoWPo1ww9wQMx/sL3LwCYk8iWV/SEY5NjDEaSuL8ijwki7ZPAwmeDPE24ZqQ/Vt
NiETIM7axh6Qk2AoZMKS/5eQQntM0UOT0SeoAh9HXE5kXUfUGsK45snzsQE7efuKIUCOivTIx+7n
ywmcWfIeK77idc52ade/teK+qSYY4JgR63bxWLdGIOk49ht4Qzv4BHB0/Xx1hp0HoKZ4dgqlzG8m
JS/8lBSXtERvyERPZ0/PJaAelnbpDg6o1dvkjpq3ZXZ+hv29yMMqLK09uxWV7ZboE2MIQL1dXhoS
utkaP0cWPQXQG439v4bDGlPyinBdTolQxXQrVkBABGiE3NkCSpQ9NJ5YnUMv0+BXtJgP0NJglFtQ
hhkduqFGG/DReJ1f44UvMnUtdiwS1sR6H9O5FfAN5PprHY/RYXe4kTlAiYUyE+p4AiYGScN/1xHJ
guLWU0FlKBqHsGAwR6UmmkQ/SLlytapk61PCZ9jUZLn2/VuITdAGyR7kUylpgc1mkwS2JHak7xCT
tXhyRsqxwKvM/HGxsWpRC2q7OmL2jI8mVq6NcWmwmCkxveCeReo+hamJq4rxsJ4JTNPWLkPwVd4c
znroTy39N+8HZFBiz4Xt0bK3QmdOzweJntINMgjA7PTtc9nCSGz07/TBCcgrINyBjF9t8jBqZp+c
MHJwS63+ywROGr3MlCXWs5vSKzJWNLMbvCnCdKDdp92aCWx5VpMPnZv/Of9ACDwVxcTe+nC0CeGl
/liTECZuWaZbd/vpgGYSUeYCN7oMBQoUKuDnjIQHcPrQJNAk5yvgV5YYrudMD/BVy+0lViccPv/w
NkWv1nsLfHbWutIBQrHxFl1upqWzJzdhoQ+0p3ujlASBCb58AWSqXw7gZyfOJ5qDK3ZVr2nhpZZq
9DE4Sga0+4z4oBCU3Ntmx3KxKx/ENoRR9to8VnTa3MuyMd6p+qVccPJxWPR3e32u2PnqxjDVlShs
P6csGGC3Orbe0zvWW1ucALVW2C9zc/ZpqNMIhbSNa7tVLcX4g+9I3weCOhSmVWuU2AEFKkSjuWoh
jP/tqXL+tV5A9gj7zpAiVMq1UdyecMX2v85jLn4IgOYVQ0ZqKNoeTJWgvNl9t/EzXCoxhHQS3irV
AEiqfV926w9bIwaeG5ijLTiXh7sStQfo5ONSgHzDPIU6bNCflyfEaLyWfO6z4iFE1CHQzZMScMAk
5c4kUwiHvh6w+hn/SKdJHgmoUKxoIeFdGmCCrHt3F6qrDbpEhz2HKblPBk9NZJeCIq6Zun5MMsRW
8Pso1fIVtUeCF41TUAqq2uydiAtO3D6jmDbWpqgUWB3s4lVunU9pdDs0ZnlCQYSgD7hpjW+Zt3dx
w1RaxoiTRgd45FfjD90ns77xECAe3A2qD4w1sRqQJEHR6db8o+G2cRqwkUYnD1pnKMSP+F43foWG
Kp9z7RroQehEGcQuyxjtK2tFFZOt1Bka9bxvbNEivLU1MTpkzH6p6ioTkDO1HvEXQAgvkCEQlhow
bdwnY2Y1kJmB3ysu7X7cAHVCSTudBQY4js+YWe5u1lnc5g05wAJiz0ISYgy0j4F4CUhmWAwFyXLa
eM0xxB/4+Q1IGvDXlIw/54oPPKvsjFz5aPNZHRmqCYUV9FHc5MUk+TqlvODfUPAA9ytsTyl8cS4r
EY/GYBBlmtdAfPz2nMZJRF44Qbx6qgWgOoCBX32BvSIEKFpOhkVq3NL3SUzH8l1f20oRUzQYeVRF
0owaoPEVMfIAvCpsUcMhDQn2QALMaLhj5xN39TGfC6zBOMJu0BhxUPp3g9XgeU+fgrYJJ9w9kp7w
Pt+swcIaHkfHq/VylqqImPw6CaJhnggTX0KxCTpnVs1N8F429p3FqoF7owjmQIEz3tMP+J9oqG96
SXqGCWyDZUfLltdX6LVNhKe4XHClEgkvZaxG6oyB6Zysbdy4+RqeBMgIpy1C4QDgyZSiN2X8Jmxx
9aYw+PW89HYVE+qB0Y/l6G5nmLhRw1E1yrYYcQjt/teThX99g7OqNXZxbDaA4fFHsAbcxCLyVyVt
mbwUA102NAwVeG2okw2sMooswVfG61dMO7u5I8an/petqoay4g1BpWVrPNHuQ2R6Dy7Kj0Ej1m83
dQ19Ip9nVzvlHX59/Lr2H7+izFSOI1Z/tRpi57dRaMK4cHxkV1y0ROWUIB5/eF/jIWTiHjqkJa6P
9Ps9IeMifSHqzzDykhKkFgRWVzoeYEOTIaSjgPTfKMhZ/+Vy4BBmAacb9N4YMXEvCMRm6Lv+YHCp
Q/yBNXE1YU3s3f3fnh3PfumEBFUNuJcUtOuXgvinnVqzdwg8sb+++vc+DtZ0Neb5IFFEJ7mVWxwy
cCF0GFXMHFQjn++3ojZXEwUHixDhUGVvaQw80HgLughNiivFuAHz6GMY/bEY2fM0/f+LRJ60MwdV
CM2Mam/71BJOg5i3JCbz4D8zEtwMLLlMUjU688ssffkBiuSxbN6ydkv1QeFCbSoQoV19wYvt3Pf8
tvktoZRzM3HaSX5yYoyjnQT1IAByjeXjLxw4LxvAVKicxIl78zF4codgzMD8ZJekHJiD2RWzhSIQ
LfIeg0M8K3T8hajA+YPRzSKQCUUrbTV+V9GhEC9EXG+cyozXOHtw3sfJg1xP+lmIms6IY0U4eDLN
pIjcinZcomAmCtZ8iJ6Jn595LKYb6Cm50hHioD4x8WuyM6ecXr2ott6cmfDNPXabMrsZR8okeKd9
UzSNwc84QfOIiqXEj35Gh6ezO28MF6i5tO1tzsOPBF172wfVEXojygnmIVwvuOcP3SLAW4ZzdcC4
fsjxBJ1gvvLhm4MT9vXLc5p6ijuMcJDlltG9j6WY2xsfNgWRhwXlMOuJEl46rS8xA5qyTvlr0plM
VUbuOvUTRjcmzRpnmRQidmVoOtYOfW7gXFvXy2FCJJZ26kx8ElGWXjAY5Wl+9YR6zAHbpWdna74c
eYuLCYuqm3EowLZxyUekGF9uZdqaR+Qe8UBh5HN8FzSwaLDtE3+Oc5SZNMVy7j1txZvYJ3FBwA/J
dGUFoEN9O1u+AvLoMLTENU/nTJi9RKvGHf+FWQ2HjCFnk9SzQofFhI0S8gsIJjMGAfp1IQYsW+w5
BKvEgFSAver9iNGeyfNM5CigFnBwcEZHULgC1y5jLF44ggqMNl/YEYLLz8WN93owW+DGsRaQYu01
GLImBtNfgyZdryjaoSSIYRonaKcLwPNqpebzo3/pQArKfi4fHgzs/0MATqQhxpgA3FV+YxI4dpuV
zIj2zCSCpzGHObjtZtue18ZbSjmWYBZLSM+P1ZL5LfU/zwCZZBYLSUHr9G16BOYCX2tg3ecCUmaU
WmmXgQ6JkI82sKPKhkmQs6L3hL1jeeQx39O67R/JYCaUOZdcd/PKOBqXPyR2xBjSDAu2BHmyFimg
yWsNZxr+5uWf4EJh2kTpr0XcYJLNfB40EomH2WI8i0XeahjDJZGd13JvJJGgh9ZsZPhAv7gIUFK4
qD4Fu0KN+1bPw/bERPfqYKFsQEX0aFp+IJVbEFT/RCxvtOZawLwCYF1cbvi60ZHClNC/NBEYKM/A
m31S5JmrN2zIY8/Ff22unL8RTpEvDeuvz2LIrTkbkp7HN7YHXrpS484euifIViAJ16WtrvX82Pgn
cUdSjxKzUzHN0k+TmTiBaosumUu5j081X1EbkUQXjANxViorGj6HIEVGEl0ieuKet9/AZTJPuTn2
P0x4sgUF5nAD8KR4YHZ3V7hhGTIYnGo8PeZ7o/nTgeDTsmtHLtJvKlI0QEb/7zvtpvkK64LemX9L
4usIG9GBhvlQiu+9mDuKR/OASSew/ZGYgZ/uVFsUZ7T+TG3Eexp4wF/Tu74tLVAL+F93jjpHdqGB
cV6NwLglPkyL1PsflgXvyh+DZkH8hyiF+IProtGW9C3AUBAmlCW2O8YYqbACo0lXpjJEtXEy2E2W
lenBfYZyrY/sPwlWy4Oud296ILrb27qlLUb1Qm/zOz6RAxhl8nKrw/eCMgJDAwSjl3aj7Hg42D8A
nGUE/uC5c664V4C1GaVtbmvsklrcDQ7cqlo2w0o4uq3hBnCIgneD8wR9zkrAjwDwm/mtLoWTEJtO
r7ZyG9x/3nj4cIlGD6qi+WAmCMbLTwDmFkEVtaVojb2cyHdtHW89WnDMcBrUFnF/gHzUzGBozeEV
AMw8IjFsE4yJniGof/QMFEMUWRTEVh7V0BLUEbQQilftwcgd1wMLVJggCh6bM2S6Ccyl8qDfWIMJ
5KhacerxYiVrdDmeaL8EO4s64OtVFF2gSXgW6ypHY0axJFhcYwoagG05UiJ8sU8IqIGlZEAB+82c
fjl2ZUZCjO/222FC/IQ7DAQxDaoTqODDwx2iw0lLcPNEjdjbCrHTx2UOdhmKsER6+BnyUtJ8NcAe
Zi9TqCocZWUsUqb6DIvHOv8J9CyBjqQY+KZatyOuaiGzHxVjhXXNKnNaTl5viEtvvc7tt42qeM28
y97PyvXPrnK9A9hEza33Ah47T+8OikdeckzAuZHiIK1wBn+cypa31/kd+w6G20BiEAexz+HOm2wb
e38cGrC5Lu9of/ya4IPGe5c7T/uVfGHAseO4esoM609abig6wLgLSgksiPBZ03MbVRTFDIZ3VDkv
UO+788aH+UYX3thT5CleF2DXoCvb2+wxU60hnFeoWDe7MvC+vKzAQVqRIP6hWkzeT8xrGL2BgYk/
fuA8k7X1aPvWI+A1IB5QyX+F2UWd88y5QiuOG26Y2uk59xU/HcDP99CwSfZ6db6FNWEU6KzsEhgP
Kj0iH/yOrRQ6FB79zA1HL6s90nT4KgGzyfWIlJNWJcmPcKQIqozbdbmu8LDmcdp8TAFA3aaAZ9S2
ozXHZTkfBeW2iqj+x/AIN5BglkpYbO5Qpu5ch5hYWD9isnG5YDay9+utauFcxn31igmHffIT0bgz
XsRE7+F8PjA7PowHNpweVjrdR+WxNlV+D1PqozOoG8Dp3/b+IP8z7ATU+vGJ17/t2M1CKL2CGkHB
tRS7idD27WCK0s/kLt2WRwUb+dxNE1xWrc2L8ePNy23JHYbFceJMUGVYeYLpfABLCtNx/8X1gerW
eGLlNYd1uS7NfEOhzsPjpL6wy5HxICwMfjPYksd91EDnmY2mYyZYE2v38Uaz3t8gyY4SLGzaYnAE
2mSGo+HY7BM1Blvi/Cr4HmBca9lFhj2vL0r82EjxCBI/99IBfuai2yqVyNycuNScfGAwRSqY55Ib
fMZEymZQhVMGSC6JrH7JEhJMbX3yJz7+XzcXNvXoxTn8admMp02AaB/OGT3REZvvMDevTKCdETXY
l4GBCg13kFxebt8SWeNcI3axEFM8YnrISRrOxg0aJlJ+dFQRlUhKiF6q/rlM4I/N76QWhIM/hifQ
caZAdia2B+BsrQ1dKp7Eqb0ZLV/mcMrgOCmdcVgfmeYI50AogOxVCiOmCYxzM+sLJdXLHVLreJuI
62NGVtOyIqCORok1SLPP9kXKYX3dz+5rPTlQ+Ek9FhRgEAcmw4s1/z1/21gvvkZqU6XrDhiWcbgg
/bM+lHFIHSvc92uf1yAnk2QSZEfFzZeo4l0lEbUOaQxsnak50IOUlTXWltPx9IPBBoJInRwd871h
J/gv/a/R/zqrP1WY8BlYl9wWxYqsoZAIrwNA9CPj1uw5Jc9K1rJ1gUvAzRymFhv6SmFXraDtmuQX
mGOL83VNFqbQiyXEVGjvHvsbnwtoxc7Pk//4+99NpzjbL0Gw+W6IFbWh7U3CA24+AM6DuRJ/YDry
gzvLOqHmoUd5wiYcQq7Ioq+BuZnm/P3Qx4Xt/B2RP80toIDS3byXn5/f6Oq2UnIlplwr4fRtKnfD
CXHm3cC6ZqYZ4BPfn9XOcDdxUhdwXN/euTEZOnspvF9SQbg9wVasOmGJ2SzVMF8qRjGXCb0ibYKg
C9AwLS9w6dU2HJ04LHMXZPrsi5oGf1bemLK9aztUBFh/l07ttESL+A2eHJzmLEa6qb/cFV7/Y6qp
KhApMDWG10BxE2OAnSLbAh1yTaM+YyAoD0j3wa/BeVDHDUwJYdUxR7jLnDbsXZ2MvxJE0ZulV33f
zVrZ7rEars6L0Q0IO34hcRnDsoYc/XImxqHTK0igl8rYhywC1qSy7a/BLPSrIBjQi3CD+5hMg+uE
ff9LXwmLdAvuP63OuY3TtikWKQpwzigx5dybS6YmZhHjTcIVLyDNf9wvLeK9046lHjqxxcuYfJmx
fniyJDmbdUCVzXhxCnztcCu5osr/sd3FloIpaDG8pE55BbX1YxIP76fGsd0v4xTPNOZnSgJNBGEr
UwEfEIYAaV9dfyAH3fhH1/mLnvYNr6GFL9MSrBdS64HpYSb48htdXokbGm8V93rEfp1UBfEH+lq6
rH2sIjRmHQ6hTKG05U7z1oLYLYr7HjrXyZxmAege0wnigYlCUW3ZkLUN2WqWHHOcOilrBjzJThcS
F9XQA57x8gSXRSTjT7cXtxd1N9oNIeOa8ObvwUDMafQCTTYHFLZXfWQ8+3DkFRGGEzGqbb4vQxgI
BCLPpDpJrgggI8ALihzcmJj2UoecCmNEy+bUJbbY4RikBOPwBeyELFqTtxggeUqscLCvpG1F/pyI
uBBylJ4+G4Po1/qxMKtFF4RfYituQ1y8UTKLqJOBcXfy7YM3TLgJHvjOwxis1QTGq/kL8V1cIl4i
+CFjlk+dV8ww3yk68006cG5du/j5wkHM/ZICwoPjxrNztz6IaKUbA6h/cozrSoEpl2n7aX0grwh/
Q0SX2u6Py9rnoDKH7KKR/ZtmuUYolUqdhKH56uU8GX3QmRXa8b1WjbD1YK9rubWQdkW4GPgkTiKs
0h4QenpxJjT6Voc9Gvmp7Yqkx9FPf4ECZUHN6c32BECCSg+uCS8RF1f4vmEe4LdZBVXAsYdt5QjV
Nz79l+b0T8CgwaODGKQSkIHNHU8G/Q6DxWfIiIqTuOcQ3m4fcdni2N2mc6wr7d9qcprMq414ED3/
efoxo2D8AG8gM1Y45U0H2gwNFVxSLI5OrAPnvpbc0ud2pyPQOleyCFMiUooIOSguA/E8Cr5mu5JP
Kq6d/N3lcSp9FCXhODdk3FYE4VV6YeuitRdJ+3tiiirFz82KkagB4+5nZ8R2wHIIhY/9CUuVbzxt
g+W0bTSG4VXIWHPRej/7DR91pD9j5YhzCzwJaK8bjJUoUtYokNyMkkR4RwkqUWkWK1Tm1pNw2xsR
W0MQe8iEcCJKzTi6Xwpcsk4X/1Lb8I9gFh2S324qpy/7iHATngrN92/LoiILIRZnPjxlHvMj+FO2
2IDWxPTeXFwn8Zz6MjfldgDqzqkQFR5dPkeMYIwgAE/m3FiO97YZyPGMsa1nNsu48a0fKp2nYGQ0
kIozieEwG8z+DUgkXsOeJZ+gZ3382m/XHxg/CrPaCnAR1MhcSNbYK1ajsMO3sdBeKYHqFnzXDCMs
foOKky+7LqnpmIFRFvxm6vLnsdbMIiLMBmI2l9goQtOXBsXqGl3xf0aBOcMaDN+F2hmF1wPqHoeE
MKNATfEgswjfxbgKikihjdoCuc9y4724tkgfDUxp2xUWtwgqn4HIJLuvakYSDWNF0FhdiVsElJzo
ehZdD4SejdtApYmNcZGdZ6DmCfR0nidMVxPHvaD9GORLXgtzQMkn2W/gUUgWCGZLTr7syA9MGkNl
9FnsYtF4Dzd1RxhHk8cA55oLmZ9fR3+DOyjyMM5e5/BeATYaqviEmE1rsJnMvs7N/LMbzkvk6WO8
IYKO4UjUm+/Dz7QCoo/Y69UmRajOo6TkhGpEUN4ISACEbilk9LajJLLBp7csBK3CznH1DEbTRzDY
sKbSYAxBuK9LFNNfj9fzhAo1IFyCI4pb45hKAi5ZSlCLzoiTK/inZGE0qTd+W4QEgGkXIZKTsphm
z7k8tMbf1Qiazt2Wb/YAMi6kV65Xrrl/ncsHIRmQ+U3PBH9uSl79jx4K/79yYMp/8AGxIZ/3PU52
c2Qy5wDEQDw23r2hJ/WsB5MlyEZ9nLytGlYJUZQhh4SbbqF7DIBWREAkaLDfw6FRK2DZMzCI2+Uz
/vLzt04VNsuPT9DGkYpZCSYLeLDum8n+PHcEg46xRL/EDgMesYnLdvDFqQ/Xo4nw/+4YAo/dArXS
TEYrfXwwBoSP0NLFg9/AsOgO9EX6J37umtBhHNKjebn5PcjlkvOCZIiUAA7aBHyIepiSRJ1+jr8B
Rp/eZGRk7bx/X5T92fAVle9kqE4bIb59+mU7L5jj9LHHqu8Yke+v0RdO/Z6ZjwQ7pcXo+rHp89MO
0NI8AbW/evPVfxMMd1EhB98S6y9ngi6JofBY/2JUBU196L+p7VRMb8UvaWj1R0539xU1GB6HxwY2
BGAjuBiX38ccjRzcJBTGHLWHwYMEzgwmSl+MO0sEtnczP04LYEcRMdK6j6muf3f9N1p2iH+8mk5z
DPm9mO45V8Y2XLEPw0I4nO/4vrf4MvvaSxlhQ7pVdxOE9a19kyzsFWSMWW9EATJlv+tDAjZhTGJP
C6RG8f91+PTPu1HB/7zjs4RRhV0oIYSP9G00uzzzBmeJTuRupHRRO/5frZwbeUy4r3zDB9DPx6pp
4R9I2GjARvftfmxPEGVhpq8gXLc6ci/p21hEJNS87d4Ff6C/O8AsUpUXqSZC2CVPcUNcZ3ZvlQW3
FWhcogYAW2C67RldANimKmbWAWRR+HVMo5klzN5HcGavt5RstFqMImilhToTtypu9VDclstf8GTw
RbgHPCAZQYZXQ2cskfGhZ1UTgZ8OKfAtWl1axHotJ4OE+49dI2NVkcXYdurPFQCx/caXhXqIo/JF
rtMVcmXfaeP7idE5v0p89RYf4xXsJxreNzZgn7dN6V3oY4S537kAv76tJO8TELwBKJ16HMXPB2jD
bVr8eyGjoBPMxNIdW0+b9hyQQdBcWmaBJ5J0ZHBh2eE3k8xL2UqFc31YEqT5NpzQweN3Z39zcnjc
4umoGySpAyTR1wD1HWonBKmQuaBKoTzs9LNqrOHaxoxXyDfumL1jCxKX4RsGAips/bsE9PVoBVuM
dQS29uKCpXaw2uCeZKjZru7TLBZCHsA0kbkxP7i7/FmZy0uwR3AQ6iOVef+I2IpKfITjDpkF1JuS
2YXUKdZNr815ytQFXxlwISE9FZBoZnGb3Ql7l1a3iS5fJK8RPJvB6k4jPgNNYlIJ1QESqYuyDIof
1D6hyU2jPMKiYXXffM+cFR/M3BnxhHDuN4gfh6jM+HVSP35LEt/lQ3jrhtEezp7Y1JUhWRHked/m
IgZ7YtVn1QXKnL/Ax7w3KlTB6B+5kwiVSsZOY66hTIWzNllPWQztPwUCJuR0Lk0BHAGp3jYuM3gn
VaTH+WJF9jyRXq+CIsGQ5a2AvOqrsb3i9YPzbmUYRxdVT4MLVHoUWMmLsQj+rlBPrn+TKfI2D5Ik
iq9//LUxWjV4l+xjQ8jfBYuk84up0GZTV8CJtMUQskWHRJGEDqK0lRnicxSfQLmtW1LUw4GHeFGg
v5F9clWOOcMQhDvg2AjyAJtQcBMLjFsoCihdmq1vMU01M1h8aRmIQQ3wYC8BjQxBsLAqcnN7DjvB
ZozH7Dr7A3FO3jw57LvA9vbmRx/btCraX2lNoRuNmXT8KYZIbGgYeHWA0XiwwCsgA/AfnMuELaGo
mnKDAvOOAjJefPw/6NBFhN/bUOY08xQ4KTMVPsQGiOye8C4og7nCKD3EJJ6gaGji9IhJE00QI7N2
8C1LfsbH+jCMo/AhxtfceyIzDeNVDiG7Wz0oHio4GPD7MF61cWRicQsE+8cgU8w4LpCuI2GwNJrO
VUH2hmT8CRqm8XCuKM77ou1eCE5gWMybKe6T74NKdMRQ4/u/mRXAGt7w2z7/DJIy11wPgzPturn5
A3g0PH7V+aLfhpRCqCnVBXl1eCoB78Fg7ch9kUk8q8MEnSeUg3YBmYdqBzWheZvxPDvFGOHn9IsJ
7UCXOFJcghweAIUFlnPENN8QIjCjwEsAxjD8WyZmEP740ipyIuhJLBt1sd8uHhTAKcNtKAImGkjY
ryWDphKgmDJqYuzdwfru1csegjcubOLi+nBVrSFVewxtg2/H5DQe2qQIY7VBhhyUWEHgGiX5kRs/
22F+ylA+nSsRhBF2WLGYZdp4VU8HLF00unxrhtLcUNO+o/rcGb+gBxnl8R9f57HkOpKd4VeZmLUQ
gjcKjRaEJUDvixsETZEAQdCCMHx6fXm1kRQdHT3T5pZjgUDmyd9ymhf6nzx+cf5RodHzKaG3Q3NB
BwaaUQST7WimYJ/6sVlsRdYXXSvuAOF1OIiRqkxAqI934K7UV/qfqJjL0W7A+HEfwj1B8mLmKJOU
LYNUpxksH+uYDmvCqvPFTWTEGVwTkABPrMV/o/nqO3E5qXZZxM3gLqr+DaGMNkrDvPdrj5UZX+cu
nT7Pwjc255z52IgkDyCEwGlU37OXL/NIwi6Qp4BQAPaChYIrYrnpIv9VsT/h8hIgIDDgd0MirqCP
3fcmDS57nJFTmNyQ5pL2hE1gKJZgekZwCulJNSVDp5jT5+w3JRIy0tC41TiNPELm2If79cs+eyhq
B74yxDqM8AaRC9FvEzBPBKrKD49TfF2CocBDAX/C+aF7u47OC+WWdIdujPYFmgprACp/4atUF8Ii
ns5n7yHa6MX7ALoCiWeE54kOAq3vy/HdI1WRrdPo3w5A+PBG9rjkexpUTxOg279uIPp5kemGsVGJ
9TFVgyGqCqFhkthdSFYOsKgorLdtzL4kHKXOzCB3kXBdLVRwlzXwP1kkQNhPcEvoDcNX/JpzkliQ
UBo6Q2d6w/OmxQiAs5Pa58bm1QqZOXoQU7wYOOH1F6GLsCShoR7SF8dyIqIJxH1D/yWoXeHB5/Il
G6G8z4W+ciF0t02/Hb7cnT3GQM0uzv1YjW6xzG3GWvZkO8owMAhCHVm0a4x5/WCL9KTiyDGwh0QI
CGYN65wL1DxUWFFRHr+D74irOhYEEvo9oUa6LY0fdp/YnF4GNqfVmTiKEChz720wCwzJWoMLgtaS
mXse4bEjCTqfOcAJoH5NfO2rpy9H/+cvo6OvHXSGYIS2b9+eyuLUdU/SUT6ultdplwgjFJaiSd3/
ckQfnAHZyHIBkL0MaErfPTkuWmOO+hJYGxDfgagrZ9GQK6gS/DZ6Bcqh/QBf33nY2gnHIl6t0pcG
5AQjXBP3WwNAtJLjfET61QhWZXcf6atNQ5Et5xbOEw39IgkXBcTYpsOYl7lWR9riNtA42luHfPc9
GHxLTntAuRsyY8BCTHJznIB0RRoTW2YgUWiLB5Eud7JxUVAQ1PXuyYBEDmkXFgHURFNPspo1uRrB
yF3BLyuvQCZ9Dwzp9GmPNhHndxJi51mRvEnD7MJLMXqS6dmFmrNSsmMFuW4xNjILIfs4R/ipgC7f
hBTO4ZCidoKi9pd2FYTgXE7AFh/wNwQ3+xCm3M+yCPvVg2APG+IbG2LPpjGxtxQVuoicHr9nNGT8
6kx2u8/uvSqQWlFnKm859J5vfdx6ztH4oZAQPml8x6/HCkB0gDBVI6gIwDgGJrFpDBCwF88Ajx/b
6h/etM+KB/hsbTEx0OJU9Btmgxcjp8Cnvz/qkJhLdhntF8Z9ygmLF44wdALYSJM8e8GYOBc0O3xF
r2IPME/V4EMu5RV6I6CtQaDUNFFzLh7fE3VGOFC5lwZ8Zcw7wmkb79U+9dX1ZWnOHst3QrRb9Nqg
/MZGoMJtDB3+Fc3ZDDE7M7gKrQX1EtU/RcpwRR7GUGEQABuiYFakRTJU9oqFPYajHdKyBK3M5ATc
y+w/JNcYPwzIBD//2k+nTUzQWQIkPuZJ5M/T6fdo+tJc6Nw64H8BrD2nxKWHKeUg7Nv82Rtc5zmt
xwQ3ySv11BEL4DD4uxK6X2pjKef1GUSS1hOwfxobKYgkiVy+/LvF3NnbjvnU/XuYi6a8IskQ8aDn
LV0bugEcDqIDOxGlFcKqJSxbNY/ra5DPFG9sJVW/QZw96XbW+EtdS+nXh2aqzvSRhUSHRCzL7Qxi
cqN0iWMMHMhJqa+2+iJ15hXQJh1TRhHoNGsC3SDXYokYSAPoEOnjS3QvkJbG9R+IsM9irwLMKZsO
98dM3imLuo9oNkEnEYNuFEiOmeC4jUD16ONa2bA5O1v2S0wAbQj/AS1D6qI4LPdY5N3vkdv0vjbp
P3isQSscOanuAWmkGbstiiVoIxuxJp5CcMm+PXpGSp/2hLCjUbgO/ty6Yy4PvvRRO/mORav4Zfid
ECQeg1Nf+q8gG+I6LRW3YVvghMwOvrd94BVQ+jvhzDqnlv3jF1qmD1UlDU6CvRKRMNchXbGAY1pg
x/T74LoDhf2OzeVr08DSDa0FROA65+zF/zxrwvPKJZx2MX1BI2Yg0kO+YlEzULxgqnNBOg8oDI4q
adPoJAsff1z1KxHkju5K9ZVnD7Ns69nijp2CQI8fw3RPYh0BnxKvZ/zFYLHnlCrCVn/YpKUFKzNT
1YNSeFQpbha2E4hjvAbyfn5nuxHFxTDkPGzcPvx4g6adOTsEiwaRkHIiTbgweCxNXofhKcQR4BI1
dlYWkYJXkwapo/MA3wAcUKmyFADA8aoFDccnM7w4vvyMAQBMfanlvy92NhGPk440yL4cQGL/jgB9
CGOcXTiWKqQNe5ayKVSOjg5JqMxLxZhMTcHpYLaSmuFjitcJL5q6P7P7gIZgP2SuVtA0ZdMzXsAl
PpAm4Xtj9YSG5Qxngv2hTyAvHEsC0cGwp0duLVlQjmQ5wTyhqJ1nrB1voFJhcCIPVN5fY6CHlvmK
UJFsoD88sBsuSsqwS32CPantyV0e5FZ4J9tTcvlkG8UOLBIRRdaops3y7F1xTF2TG2CtFvAhGeGU
RJpsS3jXVkK+Yo3UjMNarzikMEZjgJAWjcvQNqJmXHCOpg+zWsJmNQZiRVe7efydQwBYLGpzXKqm
V1O1A5iCGAZbmzVqIWxV18j61yuTRgvUjDEP9b00le2ZXbqXMnryfOJzgsjimM7Z4EQ5w8320muQ
HqTpBzwOnnpg4mnD50V2S78EzDjz+NAO0b9D0m8bxvCDvu/WQJGmME87HiqToBw1aljevBvdNyh3
GfdWJeZHDtecnckIXJnsF1D5Tk85gPsbZ8Bq6XDDvXJgCQTol86+NW/i85oI0fJEcVX9cYl+OxMl
gsPFPY8ujHodUXh4fXryCQ7hPFNjSAN4+oR5ohqo/mckbZwP1tVyl8+aHV8BwvztgscbNtJN8W6L
aFUYA2oCkareji8q2HofCeGux2IF/ixDEtByQxAYZ/CoJgoazW+ztM+ujYBwlm0unA5/6K/SEMAO
AJ9n0vrqLUi2OJqTc3ybE5Ly+/rBKcOJ8OPh1blcQbncnGC903VHFEyTxiaJcwz+A+1PAFL58h4n
ts8PjqzdOVSRGwAn1YvaJs06KcDcls/tZ6nwICIdIc+CjGGMgnrvvVUWrx/qN6C8TPc2lhRXNzx1
qa8AlEXxWTW/xw1Xgj2IQNn+Z9QOTHaKfre674odgLP/HdQDkxGSmyDvvfDd4EJF6sZFHbIrED/k
t0dw+2bVfkIT3WzIO5EtjA1EF9EmefQcSSScYjp+Elr6GtSb50oP1TgNs1KUvxe760TBrhnj0/eM
Q05eIJf5PDJD1kw2fon4K2kgz8oTQHOUr+6+NuH4TfbOoIthrXDJ35O7L8xdIWOg0td+FAIbwob6
uB8nSms28Xdy5iDH86HCoBY4oTG+xg1xFzeYKG5RhMm/HJSQE6El/zGhRnOSlTzuZdYVPkGzCWP1
jGKS1kFDatttyAKkmuKp1mWPKCkK2h7oBnP/fvy2WJOLwJmgjUnqrRl8VxwOBcIr1gqd4+KQU8jE
6nczdQjP7FsLejBQ9Upzys+2s0MjziQzlp0xlBbUAX1n6lZbnJFTQD9RLTgzp9rYGlAVcqYv4UvA
LDV80YWrofhqs/pICWZpxrQPlmlMENIPj+CljUrQGop0hgq/oDZRqVHn0HVjlI7U6TtW4ZsyJg4c
zDR7G4v7/vyIccunOLnqoCoQ7AiphAK9A9Vs0Yy0h/MXXXIM5qAt9lZhjwe5WuXrJmYmP/KCrQWj
uOdEEESdC//ZxemvxYFvYIx1qL902R7S3cvbZsFejglzzJAFDkpCFZDmYwjf24As5MVisHyts7Zn
18HltqcS1n7P0XqwuUJJsbwA63W9E+v/GM8EBxt5L5Mcwb5FghqCU6Z21ntB3M3PiHAerP6n0y1s
cJijNuanXaH0OjSQQoUx3eS6cMjEdoTCDx12O1xiUfMMUEPqb7Yls6vxmyavWB9cEkLlQIexO7g4
Csi8Dm8xAlX+Sa65D1y/1Nf6Xrwwdf/AFc1fBCKwi08vfB6p3fElLjjmVTimynFBmjLRa/4jBB8n
fx3kNov5sug1FGZG4fMQH5QTfDC/sJuo/DKMmEhfyXawkLUhNiEinSRL/v/yVraLkJq5GwaHrc0/
AugS4+3x0D42VQAbCrMVcmjbmSFkJnt8F1uMJ5eFgyIQXm6icP4h8ni0XfQmDPBrxf3BNn4kZY+w
tx9UjV90KWjHZ6GIF+qFh5Az+iwfHNJAXWSn9URk9tje74y7sNcfB8OhHW42Bkc1JCbzDc1Ovc03
sA6qO+4TTAmG6C4WWyIh3AKO2APa79EixrQU0HjMX8/eVvG2WxKb+/ypTZANewrckX8/rdiyP71E
SOV54l+e4CDN7XcsyHOarlAJOdE0msdnN2aGmrJgCGXOM8nQh8AWJNZCocNq0grBhMPxjxPWcw+f
9t4z23JaC5kcJKGkdH4aRgkM3uGNhWpPIAGjG66hxyPIthBqL2YYwDLxPl9idZ1LXkXxpcvygS9S
lKWTKC5WFX3/nN+26r7Csp3FTA58+Dptf0EvxnNGNtIAyej5ZfGBvJGafo16Q7BT3C3c7TCmwN+J
ukbAARm0JB6HM+/d1YhbMUdQY9hj+SGNjYxRTRSKODwyLaB8mDHh1AOELxdfX/O9SB6nJsMl5T7k
DyGa+POoJL+UpIWpvq+XME28aHsN9cQwiwfAhsJA0IjSCt4odLb+z3N8DU9y73Q8iosN2ex/+Kvs
HY8NL5jz0vbhXnlAJNunh9N/jrnfocx/HUySVHT2zMSM7pwZ4x+OlL4feUnZSxJua25wDNMtx947
wRBYuTnromce8hoT5FK80vb85wOWiRgfxMwAG97iz8WhtE3RbsaCFzf3sByuybq9kS9gnj0OBnM9
Qig5fas8tR2/SzMpXn4DTEXw+aN/Q8Xq+DaM15We7SjlqFvgptrkotfqgw4PNZsCwzQy+sBeTsRE
n/6CrSg/8gwhYr/cCzSPclW/9AhieQyF5s+9jEWMh+7OSLyZ5lRNoe4YSEsy+YRWuTMA4754HpAh
953VdyfBkJA4UocKyVjUScNuNeOcDMhPlJ4hmc4TEhSKjUkkFi7xDZqurWnHBYoIrijTrXj1Ps3Q
bDmQcPBjEkGnjKd44W9e6cRwGOBVkCcLJsP8418Jo60p3/WLH7uKXrPvljJqDM7FLYAFMtOeooWS
0r+zzGMUQQwBa5p7Nng3aD3sNTy87IMuM0QarQfZrJ0D/vCDkfYDm+RfOtf6vRP/QDwdu2chDgQU
2HA/giE+thxSirFdTj+4L59Y/t527ywPsqzv0FCDq0OP2ERvhMMQ+vjxOm1ZFyu2pasxyu990uZv
IOokYLAzNQQgsahTTOhIUeMADTHIpgSQ1z+ZjtuqRq+F/1/bSaB75/gib3KCQYFgwYxTM77kR+u6
f5PgVvhpuQE0oYGL48Lp9aDxDDYr/9FROlL7QX1vPWqwSDiMWRnRDbjfijEPKwzoVzy6V0qr/vhd
H5Qrw9P3eaqoHuBBzWFXSFhCHkx8QyEeAgBHPioeUF4wGuGzeCy5pd9/ejJK1JvEB7JuFDCZCcy7
rBLDoZFOjOPx3LN1YigCh7pT2XVg21YZznAraXFNv4QomsXtpDJfEVdC5eM1UN9R/Q5uMlozrysG
JUTLPamelG/7ZUkck+jbMH2Vw6c0aH/Ew4xOAdUvENFnzdkbbbSLlKZGJibonIjQdTzFSOQe7ETk
4nCwIj7fubEUSshFwpcdmBURN2Csr0SwafXesHpA+PgQoGRI16wJKTEnGSV9uCcI4sv20q9M6w/r
TAUJwIAJGPnqf3ngtAt21iRPh+YcysLmsIFQi+CQctP9LLA3ui0E0isifmuKXcfvDvr83G/AD1fK
zJrV6/O2WZLmRnqD+6sk1j6PiyG1gzrv7e91/sAU6RFCBgbO9+BkfMZHbJImL/VotmRe4vcCBRZ9
3TLcYUT2sPDOYlpbnuMCPuO9e87oas0ZCEfZpllegiqCRHMt8i04ITwwRQl/pz5oow6Yxp58hsAz
ILx8iCZKV8YoBWdFuoERGxma/vPPrUe05OHZ11Z0LLPHgZNC6KJnmOGZQjqIEpVPF+FW7wQXgYWy
QZBwp0t4FJG9N8cVkLHmt1jEKk7CFclE98klqmY3FP/mbETbEvZjgukm+PbjbvEZ2+tLLE2qZYrc
kBIIlr80YQcjgp5MC47UMPnQWJwpp1X4xk2LlPznGXzwDcNRsmrdYh7+VHc/Y5W9rBXaQrTDgtkW
wDb3VbC8rUSVOh1XR2AHDHIrI3xjz2M7nBVzTOM4LJB0YCjQmcToMAWRR2jM4FMGtLr1xYCUMshr
vsKJ33bBCY4kfk6lITZd9gYVO9M9euGilg94lr0CMTsuKlrMAISZH8Zah+VQCsEACfMsenMRHGcy
QQKkh3+w8hqVqxdddkQO4OCwx8XiC89zgbLJSMzj9ZBNAV8YCnsOlqIRNmXegDPK5fcCGj4kVALt
KdSZR2Uhn5kyYC5f8BAnhjV+H7QVEeM4vxPSIQB/AVqinSx9tHgfPgciwKdTagoYH9ob59QMxLlb
JiYWeddDKJQC1L0jNiV7mvUFpInLhOOC4WeoJX1i2oI5JChkItpkUactom9iVkPNt5MsaWBp8RKg
xQ5sYFxYFmwfdMZ56qrsTdlQYWQusZBzt+DgTeggbA8FzcMiRzEbhwkfzoogDUQGUwFBn9eiKQbw
71RBVSINc22EYReEzTTEjqloQRiFRGxQ7AVeSMvDoOrXwI6gKj1SlrKt1acZTcUACstVRGekHAy1
r4F5ymGJGfjwG4HiZDHIwvwD2FshPu04TLLvRS1LJwGGYFR7zmHD7NCtEC8ThslslcghCZZRA5lR
7MA/pzqnS2GucojcS6hk0iLgCIqeebnXwfXjgj4+OXnzZhOExnLnJNrxpnsPjL0oGwgGsXyNpAOA
UerhzFj/TG5NJIOv02TFfkWyeQPDBfb0NvpKN6VsggKSlpQEjMAkLeJeaYcGR0oDGwtLPSOIHY3C
bvzxyklHbtd78lmUi8vOmeYTbWUyTQrDROc9Vui3WW8Fm11PH6Fw+r3jBqitxzR1D0idhGI2/gRD
neteRRI3mtKJzQ38Wl0ikCKxTxPVJnyW+QqQlgFIlBTxhN6meEUotRbR2RFCuCVj/sFBNCBUzLYI
BIgQWsDHE3/NjdmRPs1c5wOwGwcKxBdwipCacpgOTyL8Qd1QTrpAayIGvOuWp5bDxc2lgAPFe4KB
al6MrR8biO/yKwVQPaLa6ezFrCtCgtAgD2GEBWbjrQNWJl8rOPGETgm/wZNE4d2ULMD4u+wii4w7
tDEo0kvylp3FZZA33opYi609Jt6Zx5tnBbgDxQskO6OwOAbf/erAB1Yw/6Rt5QFPK2pmunTGnUci
X1AyqfdoPKfF4DV4n9TtAxwEZMnmwV7oiGL5VSNAMGz48r4NuR+JvhKCHlBtKHeqfY2E8FEWCeZA
SgacHtB6+3G1jYGz6YRs/zKABEb4coT7Y9FApQOGLcNhY+WxxiVIhzTQ6FuHcaPSnnZ5QVhxUh+x
/5IV45LM2Ju8+Npubfzc10ISW/5BtUDxR0VCImJPn12WmW+uwYjTESaVnCELB0i+yxbl6DZZPGPi
WHbfzYVoKIuIpBColMtJTBEBkXTVwNRmIf0Iq3IlEfWSLp0BzoaOuNXfzxowHefSzMBVNbahcg/l
yZxWXKUnjxhzHtk54n0R9uLd3SYohKITGQQULR8lhItP3MWvAbSWd4QyGlxnWHrJohIcuDqBLIeQ
vTDvT+kWb0Ug1E+DbpnFXQSBFfNOi4xmodA93KzQN2r3wLbAVwUgfib9AbkjlXVsh/MnBwYqCQnT
aVHuCzmJkLyI2DJsRHgxijkDF4KucbO4L+pVFoloAKDfJmExmdxG2JTov0LwOa2XQLgM0fUSa+RG
iGsQXEXmMl+L7auksBxxB/u+p/1k/mMKcMVvT+gVZ8UsfAVP/5jzztqxbHsdQdcSKIc1IX0ILAgg
lfqBLugGa8dvXcyvKPmFWfgdKROnP+9Q6hBQxtNqTFL/ilAlZSX8IrZXAhw8A0HbAcAF5/Vt+I4o
iYKyDR3/s2kC/Orgnrx/uINWKsJ7ncQQuDJU1WN7q4HnLK2BTOA8aUJYXU7UqNKhERoHBOmhOnsn
tyF7QGLR4kJt3UTSvYyEA5abYylU20eeGvitPsg/LmM6usBtWHCNIX9PR2BIxIN1jvckhOkypCZT
rDjgrYRJfIWsBo/gkzs3B1+5cOVBaLA2V5j2AF5IDmlwMYKlwbrpYItV5dtxA0n2jO57BfsL6nHh
f9EONY26HvhmUB1fiyYkM9FnUX8gjM9HdslDWXmrdPs95uuH1EPq2/7w4KFGbYXcbNQ8KJ53P2vI
IvkPYxTBSSOuYV6mp8qevciWxN3Ej225+iI0EkNwhIxxyIwrLaAICs7TSxI7u6icQ41TMdAkeLev
vzwjLC3Tx/I8dwbf+ZthilEquIzEXYytKxBBnmALBR4HYkpIx7didfAdqhHQ+Yd3E7KhxVRHFi1O
GlQwHyQasIReueKuReaB2CjQk0tSDwGdMKtQmIcVa6lGqFpWxqlcOIR4IKpYWaw+V1xhX6J6RfTu
c4K6n4+8YjUh3KXXrTkJ9+/jRjTr8sugcb5iMe9CzpqAjb4zKffGEenyYwNRdGhugrLMIYnZHUa3
xQcHIA3n2DZssCfhgIDqvv6oRA1vJTCkdmMPORgnalhwtjABdrBgFbv7yR5K87cIwVZA7WX3fA60
QXYAfGLVG7E6sXBfsYHP990u58SA1SAWP3XHhvAheEwBceR1lB4ov9wxqSIwp7WRhATIQrTtn9Md
Ksp7j/AmoAxaVhNirzfO+NKHTB28duef1+zGJZD39/El0VbnI0h8fUIFV7G0AtgQlzDliJEyNsPt
+pdTd7zs6QkkOk/CESUaD0wU1eC5obmVv0NNqBmkZ1Q/+ymcDmFl+zfoUj4yeOlZ0NEofQ+eT4FP
80ApDMS3wVcJYPXPzgJeieS3+Z/YFhFk1qKfeonBNl3eI5hBdYh/jVTEg2g8W1i9cYopRAbK/WAP
I7pgDSdKlSVC7qaPkFlvjoaSaG18zwOyUx1t3hAbQ/0mzuJfBL2wN5xLSWqcVoxZ3CjsbVM7cEKO
W0Id+l0Sd4JF2OjLI1SGQ6yEq6vOWHeEwJ8Kp8qb/iC2xYB3iYHqC3ioHARLnY6+0p9aH5QKR5MX
j9jVEvU6sT5E+uFq2HUk1AmAVYywVBYMLa/uUA+YpEQZAS0pHnAwdyF5ggtI0nmxMrewPpw2WZrX
3K6D9JAvir5QGmIKSeaIDNDLSoPv+Lw6n9oAVwYeDWEuQDrAiZZ2rU54uM6wAf/8x7//138e2v84
/94n92t3vt/+cfuUk3t+q97/+qcj//Mfj//54/7xX/80DVMzLV3RDcO0kWwbusPHD7tZfjvz2cq/
Vfnt1T1u1WXpIAQb21RzoKwgIkqiQgsmeQWOj0MKQdHBoOKX3QCXK/6A8+yJox/98DUy0NSx3syJ
HlPW8lDd2QemdOTrCGPTQS0OfP6D6Y+maSA2eMmZRCo61RPyRPrlRm2ZVfEhUi4wex9vWIsBKPoW
8Qway4vBFMXDsrjOMDgvWJE4tri338eIkUcAkhxI4gIGjkHosoVIZj1T9+mMDcHoV8P7+u+vlqYZ
f3W5DMOybd1RNUf+f5erqKVGbr/NZcnzSo7Z/QxsJ7rI3zxRuEZZYqr7eHi3PQWYyGC5+jTUjjUE
95dunYWP3NtY6E/RJlIXvyKiFoOsZ15jCtEtsljfnqX7BrfaZd1yez5pyXOoBB5dbuNG7V/4dg+i
GFPHBUm4wGCgWXnHV7RhGKLg9j8jFDnX2Wd/B4vAiVijXE90CIBu88JAS1IE/XlG7MD7SMF3wysG
qeIAmbykwP4Or9pANYL63X8T0IXezvbvZAD4ZhEijaoHyuKbOBf3fEdSFT4ZKZlaMdjnvN2+QcZv
enLKvmmvzgJSKJtIe8+Vp18gJyVoC7WJ4gEz6tPr4sywgbx4mg/uHxF8zTdVG8q08W+4ttTTPsHz
NlAbGGT0kqITz5rRmLgupfA+qFdmQjfHKxK5SkrvDc+KBS7ztB1HBvkIVKkvnrp/TjnyNwg7iSso
2cT9ckNnJsE9VAIA/U6LjYQCHitPjrY7PdB/94irE3Jm2oaOAEld6apvFNZd5r+gVQEoqVp5LLt+
uiHdjUQ0nmKWx+F5Sf32pH26hAmRKz9vYZFI1ARzh2zkYLxSD3Y7KnjL2TQtDrCAcPmY3UcdEtn0
jIAgr9NmClpfcozzFOY1wBs4hwlmj+vJSplI/CsWJ2R+YIKnz/yGuZUBqi/DbpLmAzFPm4LRK84J
OcVkQYmkTtcuAhP4zQ4BTRvvQTqrDxmrH40pEYlIxQTNgyjSaMTA0450kZf1yYWqCgQNiv8bpVf3
NquXfMPzCMKCkEw4LBeWDTx+zBiPdFpwF0pB//D044jOV+7JblZeIlYS/FkgyvFTHVzgZTcc3WXE
9ZxFN+B9zo8QJjS9kiOPMsnIstzijyWJoPF5ufUVx2zwIRw+aEes5Wr0coTD6A/Vc2DbeVTe3z/V
hvpXD7VjyaqsWLau2cr/XQOd6nG5qNKV40a/GmhO+IEuiGDWDXCyxAqUKskFAk1n3Z/mMpIdrZG1
fu3ruCVLT1QaloWvzZT4OuV4xs7MHfNCZmD9FscyD6T+Y4uq4rrt8B8us+X9Fl0wLrB7vZBtMac8
o7//hVTlr1Z1Q1M0y3EUFnZZLGP/a1V/mS+tNt9Wzm+kvxBFGWNtIVNDiXiepZ2EmJOBWvHq5ju2
+eeUBQW4gd8QJUM3PBO4Dft0evTp5cOu8n2IJtM+w2oZk5UWfyGVuRgbEI3zSpS3X0gnGtfelQV7
SuzUtaL0MiRSjBwPDrVAzCSDwf8uXuOyxULw4hgzcT7hS57cq5mFZtXXQB/SJKsDFY/1T/kgiASP
4BsnAV30gS6OcMRNmQ8kmS9ynhGKxjrI0MKcy5Or5V1o5ONMGXPH2jzvvjmn/JO35TLXCEfzGR+7
QPfwN4/1My1xap9F50OyDwIf6QTIXE0ZeDMsxS5o20bZ3edvPXoAmYDJE7PZeRjLrtQwUd3wy718
dmvYLjEmIM+zt9ehyUZ99UwaaIl4xH7RT01K1/QAIvZ+Dg2QhpF9uPl8guqZ4xs6MKLK3WdQ8B+/
TPP2Fsv9Mpty3sDTVOnk+fwptqp/nVU+eZL+DZv8GDYLTttTZpGaxPJIxFTnEviVtgNnMWA/ehmA
HejpID+kc+fEDxz9/Y1la/ZfPCqmLMuOozmaoZn/78ZyFMe5K/dnsXxprtSNHroPJZuSjWIkD4Vt
K3pCluuzjzy0LVQy3hW9Duf3IlKL2Hoh+IntIf3M6it5UlPHmE6i4TviX7QFsDvzp4PhgOyv8fcW
IDHT8JwBk1KJRV7cNkciUkdXOVFuwvvbnS4/SjNRC+bJ54xOyRcJkKf0dsTX/CDqiDzMa2aJkeAB
95AmiA4+2NY718QDK00aCgkQkqBc7LDcv7wnpzDl54JFicoOh3bVwZvNQXIzukXwt+L9U3wnTQow
GLotck95jjvCWYhkQ8T5AAVP/ZSAYHlo4JeMGimAI3vhHl/YE5UszrfXdsGFErClbLoZicFkRliB
BSbA1k9eXNa7fOcOBVdXtSfphM2jHrDs5bOaNcNUn+RbnVg9EsGdQLuDwJ34wURaYrbpsn7NlxlB
uaoHbyQsHoWKr8mbBvSd+aVanqvQq2hG+BO/lG3S1XmFsTPFcktI+LobQVh3S/vEQtFx5hCkOepf
jfSdXvkLh6H37yO18aS1ZhH2XB6qKKvYI6C/2CS5Xa8zp/Np50aowVzB+YXRDcxu/CClZ6Ltv6N8
mT8DcgQrYpzQwPMzKuaYnn18AvP4Girzzn8uvhyNyBsBlYcIfffb6euLxDh5N9NKH15QjqOiItjq
2VerUMe8srrabK+I9nnganb5U4nmhjhqrpIUOxyBStIBaV5DSDcpuaQtoN01EwUWoP9kQ+aiGUpl
xB893/5rpOAbQDr17bHtO13folAIkJDb+BrU34jQonb5XKjEo8NwgToSvlGGF/JxXsFHdZXnpB5y
nrqsZIqNoFlRXBDpR4WNQ9L2g6eyQwkS0Ih5HnZSv6EkKE3UnxtwbOWRInN6Evl6eh4ki8Qa3hdc
5KTLgMjf4wzs/T4jeiYjWpVcYHK1vgGExZOMvyroinG7SiGTrD6Gp4ZlmUGBTDmyZb94RXcvUpty
LhxVkVnPIpj04zGy3uVNe+/fwVhYj69kp32ZQvLQ1ubP8/yaB8Q9GteNcoufDkvbNLt7EITZmm2N
t82ygxwkHh2zjQv1/Jgaeb+ENMiT9zt+ITwipsoEFHYVkrRAt5+L82X5ojG9jdPP8KwkMJWo5BX4
A4nztZFwI9YIF8GhvJsWVZr/eM9T5DGCO3PhO9+ZJ1fDDycu8O63a3w9meBnIEry6XB05JMK4kI7
Wg5ZmQgVJxh8+JVfp6yMYb7fcFEGE1TvRkww6gVn2inkHH4f3o2n5E7OlQlo3K92JTm1FBLS2IuA
FBMeWtclnbIMua0W3fKfF91IxdTaPDbtojC8h9xzELsdUTxdTsXksq3hGlbkTuuRzVjZ+QYnu5/m
qI2qGSzwwxq0WPozUnvesdhrB9yo12cAo5kZgCB2FtA1YfxecH7hc8C0glw5qPhV6INLGJbqLfS0
BVqz0Jb5Cdbk2widDXvceZPBhXeETbBXKcu29IwR1/hlJhlpYA4Rlpbl1rMH+Di4sRq2MGO7bE06
zSeoV5zwT9g10SRWROeqbHujx0lZyncffS1iKHCkNnjyNOAUrXAttTON2duc3pY8KxzuIWtsSjzB
WWAZg9dLxLbegHUA1nkIIPSlwLTQ1LWq12CFhIekw6GvrR+TwvKuTe/2q0wsYFbbNyED1/c91Axk
b02eFARzAguhASJXA8wbt/EdtxozAH7R1C0hQHL/qiTCIHxkgObMlxFmow5qB6a5p6S/AKsFkW51
X++GDt41JZg/znNEBK9lfZmwEoAcCCGtHiKOkfFDXpMKcx58Gbkalsf4/HT4lamOI5CIeyvEAq00
nsy1/mW3/Ww+VCYQYzx9Lm6EDZAfVCPmdT+AlKYLTdmFNw5Se4XqrXoCRP7m6iQrBbAW3R5z86SG
wYIchv+UR1URdTLWIUJpn4ZPTPCPdUFZkiFhgWDRfXWAuhgimK/hh32fIPifPQXKd84+8efNWDxI
N2eW2OFn6IzeVUymOvdPSTxEX1pw2jk7eGP8kpiuZ/hhT5u19e45ua91Cjmf3hu7/NPLq4FikrfA
C0TJejGEhRyXqE0kDCl9PEdb7acFdr3E1Xnn7C+ghiud+4CEa7IcFY7EsIAQ64851be/N0uA0Xj3
0Jt8P75j7SvkWfy7FBgvLi/15IMbnwxH4oQWwhqawzvfyXZnsgZ5RDGYuxxa9csQWWarixSQmrJT
JKgwOdZKp+AbdAlARhMqphvBBdbaVDhb/j6J3Wbrx3vSnrkf372CVA6sHxNpwj0HZEQHMzUHraeA
W1Pde7xofgEgw8Kk3o+dMz8DmtcLPPP6qNoYcwK27Fu/xb3inORU6K5L1RV5Y8VA4ixDPHk95fe5
MS8eqw3SAXbQT5rgXP77AYwR668GMM2yHUORDZAb8fH/Ndmn70Z6WJ16Weo6ChVk2JRcu1UWVs2o
/g4k7GMsr3gkurhypjJrDOWmbLOK/97Wud/Y2A/rRJN9bf0dVJ/wcmC7RqzbQnAtzTzBwKwjFSR9
GR4TVXLSIBP89u5w4GRMJVRgsrFgDOt+ak6GSMjXKs3qI23TFTGLUopmCQ0FWRYu38AZ2BSXo6Od
vjjYx6U65YpDJl1/ag6neOVpdYCynTeZe+Phz9lHfSyQnHwdPTAIdJt0R8qmKd8qp4XtlXzCIF9i
BmlJ8iTguGfTT5WhXu3Z/03YmTapybRt+BdZxb58lR1x1xmdL5SzCKi4ICjw69+jJ89blTtJJZVK
ZjKjAk3TfS3ncnG63WEFzeQRlV93EUP7HRt5xmLh1FFnMiDOQHmRdjRn2jnOjFQBbjwlC1YKdhpq
OOfgOH9u7+sz6nA864QhI1GpAdXNPBTFHbASN8rtEyLEHg286Plldbg7Bs2cbbulVEVk8aYjYzHK
/eve0vY3FqY8sC2qYFXnGRggAtNEBzrE82/z0JGLfB5AHyFVifQgoEHE3VMHG9kMMAUdRCCyCquy
e/8w0GdJTKDb7EwvKa32WU6Rzi1QqBwMjQ+Dbiipx7uCUAB1zkEsAyM/RP2+P0FuBxmijsHSZJ/A
69sxHc2l3aHTNiw+cAICYbIsm0CqgxpZG83t5uRr6ZtC+jQh0QCsDCWMyD6Xfeb9rQ9lmrE3x3rP
EJdES5cZiMrSGfBTdMhdZX7+AlHFplbv2XIl4B8oh1B0HRHVXLYdbZWRqY8e+wwiEX5XAn7EEVb9
GhW84jS+aX4/KxT478SdQMY72KJfCEm0y2Z6eS1IqwGamT7X8Hy9U5Kt4gpP1rfBHlwjwDAdbRXb
OT5iWj0Zyjry1qyxnSbIDq5gV5jJ3ajdgdA6vZzj08G784Gr8ipKZ1cahu/nsZKYxKmgz/Gjok20
FSojU+Bg9ie6EqKuNADMNs5Mt1uAo1Q/NWqN+udpgxYTQoCY61F+TE7wDRqnNxzOE32K9OL9fRFQ
RJHx15qtoWmmYUq6qsm/1ivKy7G39K45rO/x9bylqFZnXnNzlC9Cl/QwugLbf6xUE8cL//iFCmzq
aWb4eCmXg+0Zz5rnkLxWWuG5YOOQSzGuPvyjoiL/KU20VcNSNEuxdV0R9YmfVqnzuc7b4yHN19QI
NJCQCHSNeyrY08NrfqMoiVK4CdUQHlgButJEj4uHR/7HOGnmH8bp57P4pa6jpblcag+bs7CCHDEW
smfLMd7yzwp5u/25Gz2mBvIUxC5NMCDVKpfpS7nWnAx0BIhdlGe8eq+hsnMZD04usc2jnV7uHgbP
EElSaBZ7AjWTxeIFoFsOtot8TAJI2R8ngNrpmRQPX7sP/373jd+vymLZl3TD1hVFtQwx9j+NrZKf
+lR6HGgwsGwxkv7bpnY3b76xQ4LgK0brnKb1w5kd8R8pg3a4CGZw/ErHf19No6F3HU4mW2vIl+V8
NB65IUjZK2oT+/2dljfdeXoRc+sf+9aPOfnfOfvfs/6lcK5cjS5TH6d8Lb3VoCmOE0EevAR+1gUA
44cW6VczatZZK5QaYrpmCrDYjwyPL8NjdYcyifTGxQmUlY7cFE3zDrXb1wMlGdhZbynEcQ39j6Ck
EW1B3kQXAHfOObQQbjqQL+qwag5hpQEZICERSOmKohVieTRpkfT5bmZTl6U9BFstBPklVoEcsRN7
C1IEPnGNLiw98QDweZJH8KXwZpSnsN1gJldAao9obFoAs6UYkscQ3CKAKGThhnAGke57UvYpkxsA
uRkWFPFumdOBYsxPTjj2MUUcTt9eGPXFKE/my3k5HN+Gm9HncwjreB4688xtv7BATLLFZUIjEVp/
GW6g9cEK+LY4IreDxcmggIhBjDQ5HP7xKFmirvPb7dMkyzQ1CqS29evtG6Qn+363s/Vos6EA/f1n
Oh2vMu+AqWPm3ZxVgbrX+2D4BtVp+D5dUbtbTN/ct1UURUdnEeAyhixBO5wNhxMPgq3jbEmqUdmg
+MJstIYOOIJ8uNzb4DmACXtovgR77DNR+3JzRImFjdL878+S9YfKryWpti1pkqYZVEz/+yxl1lE+
tNnxtO41rzHddjAVEeApZFm49j5hqAEGhpsoms8mxBTwPUg8hAQRROJZ5XZTddFnWwl1iKdIaUvk
v0eHaQEaqtxZqCN+mV73kaIymYCAy70j4tVsxWTRHaUvnw2lPeGtQjJhoG/L2rHWyGkuHvkYmO7L
lq5+nUU5sj7EFIEZ1WzDcb89rQ8hJM+DC+nkAi2onFF5HjYnV808qCpoVtIQW/x9rOQ/1f4sSTNM
U7fpfSm/FpVvVWnXvZ0jtslRadOhOKfkIX1v7SQ6WooJMe3k69hMYXIZV1OFvS8YLPttv+E8gR+l
VmLQJoAT+yrFd2P4/LoROdbo1b4cCI3gbuoT0OSy5bSiOz1YswTfer8B0tO6gIOrXStNCztodweY
3vc5CLELMU8+nEm1+2DXm18brweASg3oOLI1YVj9hDJw8LBJa8kQNXcge6gX2lTxEE5bsI4YQJFz
5JGoGtz6JRI6V1SY2a4GsRAHIkr6lPoJwuaUluqzpyODOT6ew9PXKXOaJQLUkDXBSRZ+T82kDWoy
AcC4dFvOjiGtr4PgrHl247UfygJFXubRYXajlkXIHskCt3k6CE7L7ZV+J0lFMW1pJHzRlGuWECYO
a1N3Ogle799vpWZovz3Oot1rqrZskWJomvj9T3tI1rfdWdeM41piQxTVBAownwOQ1f6AXjSys+C9
lBhK+vz20mX+ATEdi53GnnbUbuf9THm1QhndLdk5Io1h+qzRpANLSpqImDnAVOWPdG3gCk7PfVsl
pH35J6s4sf+593MS+pcLYsfgntJRw9N+3ND53lWQ23BTS7RFSkzJeAKHJ7lbFkuYgrBeDtkI8AXc
xOfAO4ZoReb38HaIjPGTagu1Jx89qwMsAPocpevS5CT9Kt9JETN8Q5BUAdD0ClfW4jED7Udni6Cj
Sx1K/yiGXmwfweOLc1lS1S9oQA7BXkoTZa5uieRIVJZGUI4QX07O0waY9RcU/vP0ttMBP0GSR2qB
vt2KugZM0R7awI48VxtDSWsQeCuc80qG5Y4Lp5NjA0ElDr0IQqMjbH7BbwdZwszGZaFwqcZqL0BL
KRYn6kY5e4gvKAJ1ImE/sdLWdk29eljCR4c2DBbiEtLzpOWSgS5iBKcUU4w5d/Sw6d8p5B2ooY0o
v53OkU08j/LR6IEY+ycV503ZChMSCuykd5SBY0NwCoYSji9HoWQHPj2byd68ed3Z2IqA9nEuY9kc
LkptqKGQB4QESvqW1DoLKCTCIaVVs8rJpnZUzdAbi2/uxXYG+lQn3kAzTYJQ4ty+OHeVdGlUr+67
B9xBQr+JHLa53782cxvKQjlUKJ55luZa4KZcCuQnIzht8bxns1mS7tWEBTi2MJV4gIGnU0KmFR+3
d+CjAUB9ikZ0nQFx0KGe3D7OSP7QEwXcMtYAJWOtDlMCV7arpzeTK/BhqojOY3mePb8e7K4IkbYQ
bM5hcfXVakmV+jK3oRJmUceqEYlyD96n2WmW1yMa4PdnaKNvX7E6IOwl/MVxDHarsJaDM2Xx1m0e
AeZs+t3vmLqgzWmxY5KVu5bkSqXfYwPwae6ub/1b/UVTpJrzSTcabwDp5ixGx0/7q/eem+tJJMsU
7+R9M8vsiFXrjsC8EhyAnqkL6/2CRzwCsCcHcMwpfBgo0B4WR30hUxasDq8WpawjsE3owyCRRa4Q
3HkQUavHQuPrOM4JfiDiU7zHbKpygey13sHCwsrpoDSAKgeaVD3H9mN8vJJ6Ond003GNAwzuU1DC
uQcm/fULhggVmMdXsVWuEY0suQ3tlwHYjvCZutX6otIS/Di1Id1kXt88/ab9ysz4/q5o4zsrXaJh
PlT4lOmozYGHPMUHMFmWp/1jCZT/uPPbMtGMQRgt6SLg+WkFvKn2oW+66rQGmIM2ExzA41iZwYEG
Sl4hovH3FfdPKZsl/XQ447+Ha5rH43IecDgARhT96AhEKGU4l4VCVTc0qbewWUZC2EnkpzA4ffWG
aSD0XLClkT1uYR9Q9vzHaal/2gdk01Q1xbYtmXH472m1+aE1LPLJdevTEK6j5iXFCWWVAuPc3eZU
yFuULa7C6thyzJ5EB6ZPZv8AXk1mQkTN21FfC1jDAZ0e/pE1/CHVMSXZ1hTdNjRJJZn87+n1fa8W
spQXa2Kw5zFs9hSh0q9Snd51ukRCEHmlHL0HKiZbFZE52gKsifpEHd0lD0SNNL7DSbXoNKE1REfi
yP4wOW7h7xXbM5XBIctUQ7EcGw81fGoTjToitVttSPBxvTmDNyPpNjKQv9w19+W0P4DKFTymHtFF
bhe1HSAqLgoDxitFUrZ/E/cI+hjwcpK/zx/N+r3uZ0qGodmWxVy1DeWXSPVQK8/qYNbZGly/jmzZ
mOiP1L2CqADPDV3TCidwDKTuW+zNTeTZBr6MwMptpQ08pJGfgDEgzVjBM0PPwr/tiHORkAeUmnp6
ObXDB0IxBm25gHDksblAiPqgozFAMl5Zt83UxAjS9gFpii6t6qpWcIA4kQJ09uhZljAkN+qMAvDx
/UnH8Ph6p85FAI0uFX4SgYIaJeLR01PvDzQvHXgW5S5woCBQX5+l2+xuiH6ju3gZAcOzYQ1e3Tui
NGoCCOMqu9ZtBDtbpkZlBWW9AI7Sn6c9FWSKxTQu5NjoxodiZH/2iPdnlO7Xee6BwUwhCQk+vwGn
oPMg0qqfvIs6FbKf1rQ5hhZFE9BAAIfGgD2bOeIO7SNobXwieEDv82JOfy7Tlv057Cl1T844VWjR
qZxr4M1hLGlTqhmndAvyB6jyqsUnQ6djdUFQBPAAhkXsF0/8NLorIoE6bSQQWMgW6gH8sSdgLo1G
ggbTmDLewfKv9aTW43ZulqNuBhSJPJU6Ek2kJjjSHwRUnZhvpK903+CBI2YC10lHRyYy5cDoZzVW
bniZIGRgoVJk47irDK2lRFsc9i0a1uPn2beeFOr9K3PUr7RxCmMHj6/7w8shbyKq/1XMqbQKbW5Y
La/pi4p3AMmszLbD1s/GmWFL0YJ2oTjKE4akcT+qwDQKYUgNsG/IbYFfUMLdjh5RNkc+zUXRwc+J
phAfBMsHpZuEWw1pvIKTejQTbYt432B8ubvUYkOUyRfp6/UK9gjZMyEq6h0/WXAQG8SgZnKDIXOh
2Ds0X6jqAReFNfLEu4Jo5yxSe8J1uBs+Qqn1GwgwUFCc3ZUYDCntCxxWk8Y/UhALGpj0XUr2xTGA
cF33B+PbwZOm/RsVECFj+kwuSYOizNQkDLJd4kJ5I5OkUngEqot7FLg/MEHgUikT6odR2UyQsDkD
wNdd6I5Yhp5cmYMKLwoBCYRF4bCn3bKkhMXKrSYHIVxj7mWwo/OTa1veHfmFdf3YVfvy+aqRUn/Q
772buA14g0ADJaVTMPVz9NsjAgHNnsrcVyi13ex6XdJxvn1YqNBTFFrVpi8VSZ96HW0j+C1Mj8xV
36S7V9eiOnl9SZMjega45EF1fNK1mcqdayL5i/s8zbMNbV4JNDfDuse++qtjxhXEcZjGo6w7ZBkF
3lSgSB30tT+gDY8sKQauCc1/ZqD6ddph6sQCmQVq77R0jVHnf0NacVzykJHQuFw4ppMi9KDSPRY0
0xmMcmSDENNd6IBnQ6qu1xgYtPqh0GwAJNp4puo9zv4tGz8w4iFdOiAoV2goyYToPJB+nYAGHDZ/
X3dt6/cdElyYYhmyTdPFsOxf1l0l1yvp3Kv52kBmC5/wQ8RqmndLsjdZ9QhdjHRDzSXbsT/1UNpM
T0aaqwwN9JIo2p9h5oa5GXb7Rgmo0ZrdpEa15eojeALk6EMqg4e+OGNAW7+TLBTHuL3MHwrqdAhV
3XfpG4i7hsK1PTlSccrGreyqqYilBLYTxsghqJtx3QXm6UWSEnwkEMrAvPHp9jyEdoVoLvGrY9DA
1HT/WPtnclHYPPMB5Huq508arPH9npBJ6blX0qu4EVDi/EUACUODoks6keDaspjTKnPbJiYLkV5M
EmuAoRX5njpX6auZbo9eTDrU4f+w9GLUgwbeaW3bkDLgEN3LpYmxEaYGH7eJ/moDxyj8O0bl9Ad8
6inFYdKnuNqSSwc0lZ4QMpIW/lkeZ21UEvtMJZByRlxhUYosmB6eyLCACNyHz4cAIjeWS5+qIa94
0Kfz8LJMowI9Ngy4Iusy6SZKjwSZ08JViOh00SK7WyMuUJOjDIyP5rGT1XaU9/5J+0I8bkCEnI3L
vIWMjdsAbXTwJDJiLDkGF4pL3tRh+gpSgbfRwG+8hzWsZ0gMOxqCrPQM2JGzIH1pqG4jpPp4f9DL
JqVYXXPXza2o66cWOjFYINyHZLAqTpo8GWtKJDUpgshF7nIEY4KO4umNTvW6vW75QNGvMDz8GnSG
Bxe3y4T2H4I/FFUyoXLGlgd8+E4ikgXnwrNPAnxHKli8yCp5Hf3Nb3Wyi+HD8irRboDl8Z61TjN5
4joBhxA3xz0zDCTQbWJ1zkXoDkn7AhezzBPopWOinF4HiA3Qn4XcO09Tr45o5LWJhtj94kw+Ppdu
zvP+3oDdegYYNqCF1LZ+abtVjg7gSzHwemnS7GUUT9f9fXQ4jdMGnCHJvDYFVvx47h+SW9J+YX2G
0q26A1ToNhfW+YdXizfRB7Pp01yS/BzdgsEHi4P5xP6OLZf01jtBO6mT9gqIM760IFkXJwhI+tsJ
gYhHXMzzAhqDP6Dz1Yg6EatTvVMD8DXNc1VrOxnKBIZEAx3c2dOh60dI0GDxobj6NSRZBsOQzZ9P
R8YNDkYpcGoroT+qxaDOKG3tLBpAXUwgCSq32araeADlb3JfspSLsjMyThU5paMariW7+QuJ7G19
3pJ1XyFK3lFrYkWcPEyH3RT50qm0suGdgWVmTwGhJtqWLpMlqTCyJvKjjSG7LOjEBmecLpC3PkS0
uZoZbSqsZCmcKQ06h3dk3YncwLtcPWv12OdPBPUR3YfHK589CWJ3WJ0ChTS74G449tPlox5r+bNc
KhqKM/AB1siBbPmcm6/ieWIt0OgQgv2om96mKhMABeuRSAdpJuGDbQ3ZO1Jw+5IL/GGZUQ2AYhwT
KafTug9NeUzeO0utEDWGhnSCCDp3D5Q6MImghHnBTgbKmxSy2Q/A+pNR9i90OWkW5VRb0KkhRZqY
0GZ7Kh9+tSO7b+WgerUr52KgxkwzYCQk76kHfFVAMMo3aSWNUJIwJlUgIX+OtDFSmm8FOsCOBn4r
ftiwN+h/Vg8XwCXmF+PjC3pa5Lk67V7P+GhW7VsHu5/l+JBAjAvzLACDeAiqNWxW5GSQQIChqtiB
SjugdwriDMqiK/slm90/rdcCfDNKjuBQHyKGIQy4A6V3WlCSFsCuIQuHiTL/GnfToNimSYEgP+WX
OwmycyF+KDHQgjSvAD6YXiIL5Du6k8uBkBMsl7TOgN2od18ep4tBjNMO3OaZ/nQL1v3kUnkQRXOX
GOLYBFviR46XVl5TRXgEksVEiIJrDkY9KLKCl0xQkqnoO9+FDZQyt5PTHAAS1TgmkeYTIIgYancC
U0aAMNFQkVwYC8Q8U56mOL2NTQqcwH2pT1xWtMYP1LlXFjr2mz6uuGGla66pQgxglt+B7MAl8alm
rx47/DBrKrUOwYp4LDEyI11hmiDU0fqswyzbyox+e1KtjxEa7Ix+qC1OCNOzuGGvnZ1864D0KtI+
xqc9FnL5+34nvUsrAkMQLRA+CajewVmZOPPmLl5HtOhW10X1ZVHegdRTuEjgUIXDCyWNwfHd6BG9
2B3qZsMHie+yN4Nyql9niIWc5yiQUPUerI5oTbxatKMaj3KNMbITiSWJpQLmIHHvdaiWQmwPXb8e
AY24Lhy4ihWiCztt35TYckmCi/BUP08TaZRuwHgJ1QmWV2pgo+MESClblHuK5Rk7E+Fm+lbjhqlT
jnY6tA0pYG4boGKn+IK8j1u/gB3emXH9khZQ6iDppF47QPbENba35LLMIetaLrghLTyujh/P5IY0
RQQgQoUVHEI81GYV+IuJkTk4izNtAfy51V7a0OpEHARgXYsPMXtzcHQ+Cu86KlaYIGwfENjf2vjO
6W3TEMiexm2JBg83TayYEmgJQjS4BUVSrGjPz4/0TWGHP1+p0SFASab5QH1bRcNfAVfHrYLZ83U5
+KDhzFD2mprsE0wm5vAj87DM82kK05ObSdRbAsygVIwzQbU77Qc7lL0zeXan/3adD5pdilZUJcKh
4Fy6bSVsK3lyqBpcvpqtvu+WuRQ9+sjkbja07o+vjxKESDpL2VcqQBTXD5iHsjpXtJcKUO3T19XR
zQykLMk2DOSJIng6tIFsHEY3mJdpJFQhU7dnZyC+O9Pm8FhjLZTp4JEdhBzRMQtglWi6d8UbW/5H
d1j5vfNOvEpR39ZscNq2LLrHP9W1noqiFZU2yNaXigo+8QXFZ/P1Wi9lTmTEZo/1M+jcuIYyQm/a
RGKOHYbN9vMMxkkU8RXZg1o6sL+IIPVB8Ozcf8TUfwypfzrFX6o6l1yTzqCzsrWoYwRZKGPPhvoO
+GXImBGR3RhM3E4e0sWBdsjqmzmv1uerGkOADrWttGWH2aqLgfPcwGic1tMckRZ5gkuO0zrgPyJI
8Y7sfx6Cwm2hBaqeHdPVGJX4dcK5pex2mB0iK4A6A9W7Gn/iGjyAtk8Ni4JE44xumOiYSzT9EvTZ
8XBZMgNnt0iYeN9H+j+GQ/nXcPzaWq0fslbf02xd7k7N8tKCPF+lZKO602yvlxgPBtBDcuelxGIj
Ix0JuU+c1DA3eCa65NsRqLMBZiyff79Nqvx7iVRMJVNSJVulU2T+UrM0yqZXn7qVrQkqVva0xGgM
TwRhPwkaD0j+VJ6ibublyIgvFKzn0zXPTD5T/XqFDDtOCINJ/q4NMW+Jz3hfZjtYtij12a+S14c0
sie0KvvPdoO64qJgfWhgrBKRvkrRaQ/4WYogAyEhLy3t1gPx3c3womgo+Ncu0HCQ5OwHl7h3ic3p
jtRRO6KjyByAYAvh0+D2ssQDMQ4MQEM+HXjfcnHy8Y4YVRQxGH4Tx7byRXIekb00Ey2oo9yVZmzc
xRhd9jvZPWYNDcafFKFeB8wr1euG6VL3qFhQrmAzRvJCCA8Y0rfrGYC2pTE5BYKxCX1JaO4pfjqy
3yg/PHVAgzgFgNufktwJ113ls3otIuog2Iu4KgUaRG9w5bmgzX6GCYfsCpQpl4CwWtsAMaPSf8zP
3hZNd7ZWJDYZa69535HF03zYC17cORyMCbVm51EWI4UFs60f39+PPmW5NWpFCJZRYq8cYRnNTj/V
ZpwECgHP+Z6qAp01lE7I2rcDXOmBTQAQllhFweKSNUTkl4Jo4h6XFDTonT2h2GN13IkWtPypCwFi
on2B0+Th7Z3OqxDoEzRv4gtQDP0UhHaCVDVRa9AhkKdvyuH+5uNTiqspAHwM54g9UJd0r25GBmaj
kcd0os6ICVY7G7gEOBlCePWmJ2AEHACRNnywZfUAYWGZc2Wtgp95HvzjMdD/9Rj8sqIenyepzw9a
tsYvbVbQ67t77wDcQobHuSHbjlW1jPQF23X6xs4vb2zgraAVav+AFzhDhaXRpoYus4TMG2Ck5LWb
3iXhEXmWvYTKM2qEzqsxhwZBFyJF6AF81t5e6ixI4Hy9u+hNAG1+T/0Bvb738+i18PSQ5K4BZBbZ
G8NpxpfAcnGF2oEf9CAMuI9Q2h6/1NQ1eBA+TCTQep9aPurJy+eX6mIJuEMwj6gxJKR14Z7SNTth
3smn4shRD7948iLAg6sn+wb2t0G2NtwytgKC9RmyUBGNesq7QFvkRTHOpwaUDR7fx0hfpCHcwhs2
3RB9ExZrqgA47NoCAs2j8qQiiwYKMkR6DHGDqE1IRigfIvSQgTBMekxFjE21Qytm1c/xTHFJeGCq
82BOzfjiJ90MfV9X39dM1AQC++y5RMvQnDVgEIcDL5s9Ixn8U0zLESYJGirrZsoEQkgHBVIXKDxs
cdmRA5J2bKWBWEzOiys2Guvsf/pQiCM4xnpv8USeRgSsPATENx6znu7QI6heFF8PDpjjrfTxMbI+
iD/Xi1cQlEghYF6vbzV0OZtwU4xUf7AUSkjg1UcXtyLjStGSst6KHUER1q/07j7BO1DadqjvxIMQ
/eI5S4h/xp7wGffTAg2Z4ht3dE6wiHFyWPRIAS2+vZY3lH9ce6pPcWO+8swB4Qxp42xuYT5uRmso
TwIubsbAG8g10A6ZUiDf4IyWf1HGn7LjJdSQ5tDKw78/NX98aFTNsuBTGopt2r/sHWfZ1O/lNcvX
5l3ggqm1UB9r/YeyPxERi9o9bXYVktZzc0aA4+NyijuB3IDAAzPSYPGJysw/ggQXsN/0RSNVrT3j
ER5B/UJxARJ7zKG3mEM6MFlNapk0Wy0HOIG21TGx01eoo7kEccN5sNhQoSzbkcAbTi6Kdx5ABYn+
fsWGKAT+FyFlSpoCiogWjQlESmzzPwVe9bkpLrfyma3xT46qSE+ktbGDMBnfIS/f59W2XepJtZXD
Es8PJbpSNqe0RF7lkbYt+oDygIXbkxlbBVn21TFnSGuAjIS3ge/TWEGQXRnhrVZBlsVClFhEGsGJ
p/SALg9LYz6/j/rtAFXQv1+YbPyp9aRplq7I31f4K+DQaPqGUtg5WwttlWuSBzC4PDolWGlfpyz3
tOVm6CAnNqx/bBwNz6YzhS/YE1vDM1A54jCK3hg6IDOKo9Lt7ToDQYRDHfJEZxT8sRygAfuc0C96
oRBUraikYg6AdnbGW+jPP5aPd2kmgOqf11EFTCbI0bqBITrt592MUAGHvxBKrgOTLmASRRUqchKi
YbvOLxF/ReQLXSh8RGZKKMcI07gf0FSJJdkTMyehfRi2zsODsjuCeObocHnhlGGW3BHCx8hSuRDl
IDdvMUGh7AGcb0RFOj6u0Hh8Yy83FpcRbeQLNhxwiI/uICKEFh8zOWK3g73JuzFBLwqdGSHiVbDd
ISrpyrTX/L/fqz/gerhFhg3xV9dMxZR/qVZn7fFo1/dLtkZIF/0xC7cE1EMQNcnea6GE1nnT56Se
qiEwFhfFv3H1DlQh6lD+w/7Ou+7T6ETUJQopQt67ETLTNHep8i8xDBcNf4wR2C6ePgtxRDLkpct7
YsdoZq23Tx+gZeZ0rw3x898vTJZ/ByD+98rELv3T49UeLsdL2l3ZhIJsgeAnDlaVjw0B/gYWOcTJ
R7lzQ30QjKG2fJBvlkGPvDfmuQHERxuc4fWl8hbvKLeYwzzYvJUenVBuLUCY8Ktw6tFtbM2qkbQc
rAn29HnNnOhctu3xk92Rhd0CNvTASfuICOAtJA4NaJKFOHPiZ6QhnJiOsZhcWhNzBgzCRRAmaIV7
jy/B6xePKBqVfja5RrJ7XnbeS+rhEvx2XJ0QDOJpWTAtVyecwP4+cNqfliWa58CgkauQZemXGVE3
xsnKblK2xhN12rKtoF/OpnHHBUYAEJDAd6qRharsuNHA8dhvbBh42T0BxQJgApgdNdtmg4xVUH9R
q4pQ0GIbNIdXeYS9ph2C/PrHKcua+hvEGR0SyQDZLuRJtN9ESRpFay635tauav8Z51E6zvGT7dDc
OmD/et8Ld9lTJMVaIMWIpIhLitWPa4KJJ/+T8O85R9Zc+f5f71P0TudIRU94MYKD9pR+NG8QLxIv
FS87RcWE4oqNjysOQNQHEwPWPB4oSqxwBIPj1GwntDYVkkJ27mIymIrfstInGt48P77mMy3WeMEJ
c7AzHyn+1WIE1Egk+QUL2pX/Z4taGB2LbzHBWpRYYQ0+aGwjjg4o5EO8qUr490GGBX8yqJJ0fo6O
kw5C/vf74YsH1wjhvlhi5dVwLhWHHeA2JA6Xz7q9OAmOxyeVE42PEK+hIcOTcpxYT1rbfADZJK5H
EkOaTRgFKpBc3IG3nCKskcdiVHkN/6DdEIuRZcC+R+IQ/XhLNgF3JX6BNRGDL97IcTBLZ1zJHrgI
MbgGOwYDjn0IfA2G/oq4l/gp2V9yQW2gG4rbII584Cv+8UJO/xwx/gWnzv80XixxRVTCOII9Naf8
gtsvJsAZv+6KbuSHuLniM38cr+O2inv24wLxrxEvZRSfe/E2cyr+PQuPpjOnSDtPTAVx8mL4xFCJ
MRdnKW4E2v68S5xhOhYzToyDuCLx6sH0HDEZOEmENjgl4R4l3ocIM7cHdce9+MQqEW0ETki8KVtA
I0Nog2+hWQdvNOOjFOc/cW+UGMsCTuD/75j4qcbHiEv5MbntqTiRU/S/QSJ/EL8Xlw4Mci5GhQWG
Uz5xauKExA0QgypE0tlnBaZTnL+4AjGzxSjxdIjXiEvj5osbLn4rrlMc9Pz9AWKSoO9BQhOhmCWe
QjHCpyif1UIXYsfB0P/6nl/iOjhq6YmP5GQ5dXGcayKeWTFm4pFDWgLDFvH0isOmc+ZZIcoBPLzi
YwfcIPE5vS+GmKmamNPv6YqoOgNwYqac8U8QdwXXDN5AlQbPGX7C2+nP8nhLsXiWOZIIsrkpaKnw
mxPGdJiCcat5AbZIsKVxYkjH4sJwE8ct2cSRD2t4/ifWG4Xv9KlYexB54HxbX8wzzLi/P4uNZ6wQ
qbcISFrUNbSAwRGXbI27GClERLrEn1wMFqeCdzWTCnOoT/EYi+e9wjAckbeQLrcrjZuFEmc7ceWK
R/pO1nP1rliRKhTJ3Pyd/Cu+BHSLw2NgeoQ4YYqkRUPthYq4fyTkKaIeG07xPwVr1bsv3i7+Bbuy
qELjswrxi41MxIX56upeNSoC1Be+vwfHEIiD/XiXtEx5H/LW/L6IUPUOdET+c7gPBAIhLY9A8U1+
xk8jjD/59+mXkfiJGhRU5kXK1vgFP+lj4MGbxpeDNJQDcyxeB/JCRq/XDqyPJrknuEOK9zR+H7Tx
1SuTwdiYcvTwztmkvhXpnBvnMO9RPqL3io47xbGw9LEd8Fs4A5gWBOe3C6roJYnWA1QCBnGIjooM
Ex+fgLpFrMadjxA2HYFA5tsOahTfdj4uncEtKRPOKrnhAivH1vTCV/xg5+L3alDv9WAw7hjhPhY/
F+/AO1wo07BTirMFGhsPxkcsV8W9EP+r98TxvP8Y5ZPONxDxxUkwOezKqMQK8MRXk6OajJwaX3cm
xxE/xyR2/+BoeO6QgicSJyzGSHw9TDiosNbgvDiCOA/xB59cX2ahpL2HmZ/4VJnNm4M8vO9rEK9/
+mK8v09L/b5llJxe6LzHhwnNDI5wT06TM1p6ndu/3CJkAaLrDomogA5ex13mG/6KDxX/QhlDohn1
w4n4SZn8GENxJeLaRLTd+E+/+xCzsIgy5o4clBtx/64e1EXiRQjybtW5hnvGaFcjsBaGu1XID5mm
lOngLjAPj4lKKIJBK/OLPzQk3sQ3RYS2Xc74cVWotoi6lDiuuKXiDBAGRFNN87Eu/p4JRCuUnwZk
LHkgVAipgMPVMXBjvZJvI77M/IbT/CpOo4jE3BfzUObZMd+aDyjE+ywS81/8DGDuHgtfvi/4GWLP
yWGSTsXfnJujMq0If7FNpq2FDvOdr+CQvs9O3EDNV1x8i708pFwRAFThX8Xv3InNy8WViWFjChKc
MpYKKnb8jcV7mhWCnRgxy/TwBMbGDrSNmBZHblQZMQRicp2ZRGos8aCKycQUhaTuS4zGLXom8Cx5
P2bh3Ddchz8lan4cV9xrMS3NAJ1xiBTc3xM/RmZW3HxOS/ILZBbvPBtiMjJNduJKj1w7s46Z9WN2
iSeDc0ke+x9Pk8qjLXHEH7NmgJSb+AN2gNMUc0icqIEyL+wsPhu/AJqpTdLhHADKyOTiTH4sHlnJ
T6fiw8RsVmOd7y6RumfYyOtQrPbQXfFoyuFogpyw5J4RS4fUztzAQpln9Mf6JPGk3sWnc3/u/Fzl
3Ft+y/1iMv2Yn6w88MC+b7K0FEuXWDzFooOfVXQNW3JzMUsBi/OHeiMLpb1uWHzF0mp6V/5WuGjW
I5DfgRHVYU2KXyMU34Z4kgYn/xbI+NKq4dG7zWGD+Ca+dYqns/ZjeeYijcP6f/SEg6nFsl4EdD0Q
1kCAjFuIYAkMNfG3XtRMa2HnUvoU8d6wqArzuOD7c9Cx4Illz8ZmmMLTCH/J4B4evp5hw3d2BNvW
71i+MQ9k+quRDtdDPA5UHtExPNDVwAcvvCHqegkvWLAYa3ixwsHw78mITGj/a5XkO7I3DUU2ZInC
0C+AY7stCr2RziKyx3ZsLnZZ9KOibEEEhRJ2SnInYgWxIxsxSnGh5mle6d2+DV5LrwmyEa+b6+zT
4r21j3MQmOouVqcS9bLaN95Ib+DoiZ1d/DxlM7aXB3b2H5EIkQrtAaLhmt2YKJqoS4Q3Im4VsbLq
55+6r+LsDEo/oYZNyEKgukdAi0NKHNQa61Ox5RNhE1VJe+JPQHWUsNi+F4RYYgeXN+lc9XEgDG/j
75OfmxRMD58iPhb0QTBWhBAiTKz9C2ryyN6S6CioT4s4QURtVoASgw+WU7QEcGgFBMvRRGhZJ0fm
kvgDxPY7vr9+pxrifSKgEoGIyPK4bC6Z6JlrQizl/wg7r6Y2uiWK/iJVaTQahVdQDmQZzIvKJOWc
9evvWmfsuv6wyxQGExQmnNNh9+7dtfPDjHWGPkRtU6ebkq/MRars6vMaEFV9htRf8jKrHu6KsL2i
SrEG27DqVeA5tLSAwxMelXo0hoPfcyEW1R1KyCuiAfoc31hs3fLbtD57KTZ3L5kmMqzrdyQZcc6u
UGYD0b7GYJP6DDV8HfeYwkpySR9ORZPjns9Z/ujo1k/tEyt5DIBK0wFsLf5DMycscUfTzJ99sSyL
fPOCyivd3HV6fHbhKSxlFvSivRFHDQFX+XXIpc4S8Jk2EO2OrkjlSPjAGAnu3BGU9NAXhnWCQsuc
tsqFO6GxIbX114wyZZWsyXJYIcCorFTSQyLRpbeDKLlEcmmuE5K8kB+YYxhiLjusB7IwHh6+jcvE
2pl7Y3YPxgTDaHndMQ9zHbp2WBPNuHJkpkSpWcKarNuGYTkCNwAr1sKgrpVZY222DVhdy4YmY84A
CuAbVA6XRGwaM2Mn/e2AByPa1vXh20a/eeRlR+/7xrDGr5cvWwZbbxult0F3Hd5vRojZbw5aTIZr
RKySiHU2azH2jlWxeiZFriHrURvxd23curFsl3+ALhPeGW4aRu5w2gaehHvVEZ+F5r7VB/YbcRAj
A9h2qenkuQX2Lg4WMuJrxLu5yTc9SoMUabscAsqEjUGLFma+HtuzbuZqG57L6PnvpWZmRi/OpI6i
DI+g4AUCVD2+0T73GDU2zKqJagwm/Zh/397EFa1tvspKr2bZj34XV7ZvW/YSeTl72h3pzknvgPlW
jqWdMB2UxYeeses319jdozHuGFAk5lklTuDlw2eJQME7YnfFqDfDluT1c1h6j4m9xWSNUUtfEDVQ
z8MXnPl/yl/PHjeVhdaxsagjc8E16XrqDO1uja9nTBbxWZPWoBU99puT9z4rgtuNO9W9EuYwzpfo
4Fw16tDP4iw/DCYGzX4jyy2gIaA16RxbRlTwu/G/xgC7Zo6eZGrNleQyxpFubkpEyzOmGDkTjCGP
xNhbJi4hIs5WZUrY7RE4lRiGKMJgdNYc3SyILfSx5Wc96fibcRJRMEeAbgetQxmmwhvaTIgIdaW4
zk626TLOY9LgMnJ0E+LHNSXRMjG0+YYZzZZmKpjILFVWFEE1L7Gv5jgwLYee74BcOcfnD9tbfb/H
ZYRT4CMmR5gxAMbZnw5AY6gAMsBLHCQDU1tZ5pJhghhLxQ+nBsPI+HXhJfeCPw2v76nviTD0sp78
CAmxGnJjwZClDxrzDmQateUtejVeNd7pcM314pHMBbhJfsBJucmSqXhERibo3hKj6Lz3V/zcyTIn
nPoRAU6OO7e6gQHbzBHTGRsZV5+I29KfuL4totpXI5bcU+7VOPdQO7eMVN1oZ64+z2UxGNfAJG+F
a/qMLmXLTUjq6GXWHPiE8YnY2h/S7ND8blBHzImcki3FpsQQhABEi0KNnM07IPThUd1JMAsLNtqi
fmYCDvKO/MbBN/u2GaW2peDiJKfUQPEbDAuWpr5t5B9yDD4nXCKju8l8g+xnIL+p5R683x6PR21m
uOPazMBLN43U1TLBmI9CFdmqGrRJInhmOxDSMBWv2aBJjLuY+pYs91GvgmJbnSHMkiOKzQFy4Fbh
NjyDDypymSbc5IlBt7H4+ZuR9eC7t9vZe74Aaqa9dZ2RW+HDl0Wn3El2DDExuCoaYHXDKzNHEE5J
psl7vlOLeRm2Ms3MzRAeUrada6AkxuKIWCx7/N4UZUn6VpjjErEU2Hi1XHtW07pAwvwixsr/wSf5
FGJ9Qnz7qygbH0/L48MUPCWFRRAsAFbDrGmuRHdAw7pMn0sYDj362NbSkAkC64kCcWUEIkmfHrd6
1kXHikBs0NCuydM5N47camw5bsVFw/gh7Cmzf2qDVoKtFzgw6Rw8IMd7ek3zBXJg5HNIhmmzIBif
fzNhMHVkak9IfU0heCimgunzGJTd67k+wExoEvo1PB8+cFQfP+qjfGdT3yk3jHGYLIp0Wbg0kof5
U6axaEweqYDW569rls/5+6rNXLzmiIXl9h8Tf1DE4FlGXl9c/Fiyzn+qgJ8u/qcyxTKznC/78/Xx
QQAIIjBhWAo26WbEzfY08IsscRdwG8Jy/vbQMqbatc73BuCGHNsaGBy1AgK1d7SO0r3GbjMY2L1C
8cc0Ij7VY3s/ZbGqevoslyypmsNq840A3MGEj/VMbxQyaXPZJbevTJvqETc0xVVtcEs4+AqznULI
yp7mEcuqiMmynqm7iLW3Dn30Y1hF54AdkyIv7hwv6pI0ZEc06CfTaBsjhHC5vkx+JtPwuxNQ2b+v
dvwHM+PTxTbZ+K0mNJ1niufJiIstyraoAuF1kE6odncBozOYl1yWq05AucjCwUTK3XNr/qH1oXrP
imwcGsUvCsF/dup9OqpPheDyeF0+rGbsPwaFf2jI1swZXzVoHq9mGlOmVx5aLg7AwtlHAAcBbQF5
WzGKt0xPInwwgGAQzzvhV3tDAjklEdgRrhsiETQQxRWwqQkNSzA3uUu26sKmIJzOghggXt0ZrqE2
kDNewq3/IbRkUHDELegoSJE5c6Nx98EX9ySUGD/vgCguF4v0K2ZLhaKFvN9uSnE/HPfLpQU74Jnk
pjomCyMXI8gV/Exqa0JewXDXvaFToZ65zn5sPoSfrQIsn9zQxSbaUiGtxfbW3bjBtJPcGny5nNYs
KHPALHme4ZsmzLTHiNy91lf6GIvnb8wi48qIMKrf3DKOhfGIhqB4PkQvCbH9niZ5MFY935qwVm+m
kTP4zr3p3Qy4w9+7+wbaUkQr48cEb4rQsC9gABcRA7rgzB9LnCqDAEACUkRAR5i+QL6pUyVgB0uI
gDzZkPRKPKcoE4awMwKXoHdBgBLcw5uKw8ONkZNo1cZcnB2BjJfFi7N8P5gK8XdGmJCMbWtZErQD
MjTCtay+V4YPNKJ7L1j8UKqWubQTYqlYOAi8n8gpeEPL3RCIjMTEMFMrEtXNK+aN7NsmRA1GHikm
XO4tq3tiyzTHMIro4w6MD458708M6qtmoQVmcQ8IOl+m6SfVT+DXiOiHeKeVwb4UWxHvTXPXnfGo
caeWRj87rkNoIDlG6R85tqYfQ35FDlqAZYABh1NQqApprGtlHvXvpVz6Q0Sbjfz7Si78dyVPN8tj
bhGzkl1prtZTa8U6dUP7nmkSgETmUxqfeOldhaYTVi1dkybjelw0HYmXSJm4NkfWFsyJF9dfvznE
cZrsier3ydoYZnMd1acHuIK5VyFdgTy/CsiJgQlzEj4S+JpJcye/2MHRnxTiT+f9ifCWDJNxflWa
EECQiE45Pj/Pwlf1Q89UkOAAqxqHZR4DQpjEmjKZDmGGMXF9OKOwleprilvwQUOJy7SXuhNXCBYE
rFoxg1s0Yt933EQvFfl4bU41ftPT6ImHnfkexQouDk6vtq4moIGGi1oxN8yGABJqBrZNbFuYT7TQ
4Ln0ZJDtKJ4ApNbEFQt8mjeZmJQoaQsU0zbILFmvpNbQMPFADHlgn/17Mf3JXyjLxyijnVNEWadc
+mQW89F0uhstl9H9Evpi6XKJpMf5IsPM+vvyM5RTGjpOr7PcRQ4ODbzk/uW/3z6M8fiPVfbtc3FU
Zs5H6Pf/71pO4s02OeYn0X0Walqusxl0i9tWDqYtOi6ZVgGh5rgzBSik+Sh7lR/UjiT6pU5Sru0n
1/tiqwx/HYXjzN0xbpyntKhdjLnJZQQz2/Nhd59rDcn8ys0FlZLFdUJfenHfy61uaTyg8yGvtOhF
HrYddml7NTl29tvrDarpi1b+8EWjfCn7t6AA3DGHRFqch7z86UKfojjO7jNTd20RzynioSXCMBMN
AJ9R9GsJzxCE4YfnIULO1TcfiPqhxdLcvtKnObwElrQ6qPcAkBEmIGrLwOkEc4QAiQs7tJZPWRaz
LjxX15UH+BEjgFpkI0PpnhkWbIn1k0v+/LYATdKCM7cZw5VlvYvWpYVq+g7BfcAScV66LZjU2PB1
jYacGeF5GTRr+qTFKTIFKgOypd8Eduh6AAbw21rp1hq3n2ktU9MPkKt17C2CfVQhRxTs9NGnVFzk
7E6tBNRUWFj3IPBltsW+JGBbMLFpjuccNPrUba3hDn5kiV77XXguHCIgpZQB682WYvtdS7sioha9
xSlFRdIyt8CuNU40XsDKtV0ZdqtpI/hofY4p8SPGsGz4afy6JAylCbFq4HPE/YzIJ9i91xNS43OL
CbyUHDZPGVxmTG5LIIceqX+1COMHhRgSTB3YoLl4NTA+fC9WkRoXPjPunXWPQEQM7rgECsLCTYFA
zWgX1FgBlogOjAwYwXI3wpvztFABIF3W3hQJnWcgVfOA3ycYtwgGldV7750ZxzAELsyiI4jPYQJF
92MQ1QKT9aj6MkC+0LMQhXR4K3dLSy03yqAfxB0dIIZGZhA7GtZHj6mzz7wVAaLocSpBygCNbtJ8
hDvZvC/et0jrNyddc+3cd7xK+/RddKVYPd+hXhPy9wK5AUAc0JvnPurqhdbsCOC8W5qPgPeMLg8Y
XKBg4KsJMSgdMNtmSXMd8Mg12Hg+FNQZdNgoQV4z6x1Te/Aci1QXdH2VPbRWVmC4kcnjpj5m75Wa
g+rdkUu+DxUQA1xUsQhueROqIeB94bILKRhBLeqjRsxf0+pIUtvdmXlaGxmHWCpFA4vcICGIDY92
jZVaYtoL7oihJW6psrq12nIkUPZWWrcJ8VYNjnJj8r61AB4uC97jDWCiHSo7KLUzULw5/JGW8iyw
WVvTZyzJWGOgmE2HjrAFXXNJyxqdJTSLNMi3Rfw1rtPxx2RWqs3ZGqMr+TU1tAeddoZqsN9Zh454
ro9wfGvSKpCYA/gU+cWGBMU6lwVNK3O8Y1rZtYJoxOSBGcy71C1QWSldk26LC9HzRU05rcqx/JnP
IXjz4C6THuBZ+ER3BS3q7A9jCtQmqoRfH35v+RaW9aJzoF7v66TO8vzhGVIg9ITTYp45fDhxPGhU
LQGbmACOgQyNKqPqhqG/hJUjRn5GYnABTMvT2UE+4iMDCEc2PgZtQ9kAkIyuQp4jNLm8AzoLwFia
dgq/kWzyEqtQ1vXFdsyTJidlSBxfx1XROdG3MpPhCCCF3HK8sQ9hApiBJBFz+S2hwiUQZHJh8CG+
b2Y6hJLPsEfaK0xyhfB8Lw97x3eWkn1x/zqvxxDYq6e7f/vm5G+Ywe8e61OcuVmfx7P1lngr0+j3
rHzpHHQaFlxUecRrYyIsOo2bCxyNlluijM1TC4yS4RDhD6hAWsOO+Hn+cahtudHU3XvavXxl8brG
mFq4dBFQkeW0vwpz/hRUNHbMK1STzZaSfOgp+i37m5ZO00wuF7wvnumEQcONVGgBwujQEc9Ex5sE
e3S8Y47VE2v4jvJAY/TOLB2MxBzDahahIRAiH1M63XTnlW2gAZnP0+HJxhXLKLJwvMnTsIycxoia
myAEMpHMJTZNLFJDEmMTtFu8JE0BRGxVL1PTtH6VLkRBjeg/Mdanc/8ER+yjcmF37FPbNPPF9D9b
0Js3abu4kOiDgwNjMXu3uKKviRpLAt5cdXN3pNhn2YdGDi7X6taIG3AtBLYHzAPLGqM7YScKnEGD
oCfeDX7mOuKgeKQo7qCF/jjFO702RGrBJQNzEuArc8LTHaU6rskKeBXuYDWpjRrM9X6b4QjNVaUD
QXmBxIC4AV2w9MW7rnSzBt1UybWJmBlIFudQk86DaObBOdOPMbrNh+slw6EJoYeU5rkb6JRx9cvc
BWvRjNgED0rTOptk/r2RCuW/7qSElYdOEtK42U+dhf3xonwYL4bHB0IvQMsZfWa6FbJ7xPlC8WuB
A4SDFSghqwYyLtYLN+0c49QCbCV8ZYSWrpVN+9cjeJSLiUkJmI1TvURMZR44+ojuwaYZG2hpOGWj
Lb5BSsRJl7m3AqPibKYyuqXF7bxi6CDeRqGosnjWFeqNLbYRJhCX4IX5/tAbQQMDp3iZgVFALwA+
6L+JrovppaW1Eu5shueWShDXLFWnpD8LyEsc4byWPFJH45lFkApXjSHU+sPASHA1e29wA6zazn+n
08fNJxwCZA9Yr+coBnZD+AkjYoHRAoKwYubbmdXys2BDeDFjy6JnseqSsnFEh96uLuZSfpLeuOZ4
DA4nV7R5MoENabqqK7/Icc8gn6aMSyNXLdseHIcguGXMTnZJZVUGsDHv6UdcyQY+ADOFCQqI4YCf
LY8NnqMX43wCCb82LGt7lePK9j6FrkcN1N95xdO3QiuitJ/yc42XTT2NbM1gYRPA6aMWTKw9JB3c
UP5z+W5YEgXuuJ8nLPOuhboAAX3yMKJNOPAq0oh9wx/MLEz6NdCSGQiWWW8l2ifmT8Jh61fg3vBm
0Iox9yfyEU17SDaAsKaQfWUFWyH1jngvMt8M69Kbv2wUHhDUN0Ll88UbpQXINzMIdVQzP/o1tONd
KaJXdEcIY6FYK8oVXqwHqwqVY8xwupAsA+WbaH+E//vEQWm9SDexrJa7TKlpJM8UgoCcDTok+Ilb
SYWKqfwOmsTH0QXNEfzR++9qLJAxSWiBPx7ScoOaQ43RIjyGaAZnOgTnQeY5FADg02FSLJjo/LU6
WBvLgoY7xmBS5AydohYQLivPI4tweQMBUMRlSQtipgPK0UuolvmdMKckosIrzCIDrpiWhRCs+ZIJ
CYWJgrGU5Cs5XUU+Nhyb4QOSAXkAMbEE4x4Qg9dztfSktWOaajUX3I4UwyMRj5FDClFaEmSa+J3o
jPbQciFxDhESKB71RotXKGScMIflMUWqab1EIxCwg/yFzQuKr6y18epiByNH/5VS18bdQY056UTd
B4b5glC8D65FBHkoxLZNI+ZT6J34RHe3a9OF0IQ6MWTx0nKrZWvnrYlZ0k5uNg0ZEsP6kukBLPSN
01ld62i7+YrYPLNAyUBDGB2+QRpAHbERL0ZRWnUpGUy2C6XVtUUBKnLZl/n7qQ13g0HOyjfHmEvm
qZ5puPgq0vhTG1Bv+5ut1xf8Fmkwm3M3LexHVlrAlwm1CZFMZi2tCDXLrl3DpfC7wLHdXyCKT1pJ
OIJlFe11ETGThiKpps30MQGRtJouIppc9rZMV6PizHla/IV+SgxMSB+WzPCKAm4lLVD+24/9KbT8
31ML0/1+O7X9MhqvpwluTBDNsEBjppMwazIzToAyNGZ+v264NyQMUtIkgkZc2uDVUrYVTfYZQfBX
MH/xb0XG367+50ajeB7tDtslhwimoNUk1hk2Y0As7sCphTxQNeVVZIw1nssN74z4SIAITxeBcFEf
Qp3C/jmofklgt8EhQVzgplj9S1E9bU352USn+IytIQwxoH3NIy+7rGbhOR9vE/4sQGDGgmzPl+ea
9sj8Edj9f6l9Dmpzs9x+vRhmEAiqGVbAf8HMScfWtfMJ6L3oUlogiC2psqtXjpl4csMMnyoFB2oA
VkthBL4MCGpHhHZ062KyNd39jvbZOmeg8DRo+ocVNSelmWNTGHMbCtkJUzyYhWg8SyGb8kincBV2
uxQ+dmezdGWQ5Z8sBxh6WUFBqnzMLBD23yJQVkI1va25kBH772VLhM+W++M6FeJSjg7IYjGX+wQc
D5bHYjlejF0Ua9SL17X++6k++DjAfxdk0r3q5Xb0OtOrwRDU8vXhI2XfLTtlIEEaZegJgW8XaHQ4
ULsUkLYCrivdGh2kn+PmTuzJQqplpBT0ct/ThK4jFUqWp38CkDGW8I3JpSDuFa89BEG/tA5bvhef
NzZJ6T85MC8dMvgYnMFVOLhph14RaHu/YgWAQZ+SHpaldD/AfmhXpNHCZ4finm/nXz14A0POKa1y
ReRxRh3U33PUaaad/asBpMUMCwlDXpszYWuEf+mxI6HM5HTPy7fmusBBS+tpE4COCZkE8SXa00ZM
e3oyCgGAEyMsXltdzNNaYkS4bA4amx8JIu0X66Ypx4xYbwXfdsyASpN+XC+m0I85fxmQVtCu2rYs
gQQAGgHAA7VtwAukrcyaWajekIAANuTqhip+qOVbcbTKP2pOTzhycIoPWbmpK3enjjGfPkmgI+Vv
U/uil5T3p7B5z7s/yHebh2KbwY2F7JRaMmHvzOoTeFJCTDKrrBUI48WNA/UC1Ihrqy5sqza/Z8aE
z+NciBQOT1CVftBq3jySHkekzpbwNCSCZOc7v/d8OCiAnekVopPaFXsr0I2BhMPZGjBA+L/VF4Ty
FWcvHdw4gf9DCp4GFSOuhGGPL8F4aAzW4kmrNuP3PtakyhjLc9YS0K9PmL9vZ6qSccyXjbk3tczz
uZWjdjFrAq3kXsWSeAMwHyN6fZjR/YrZ66FYlyPk2jdQFDOTFv02+jdXtLZpJrEHLbTeJB/H2AwI
lRKx0I6ORAqGeZ8gqycrq10ESwzqyI2XVzBmInM4YsukR9l55Fb9G8lDHrVA44SMgDeDOGRc6f3b
8heBCas355bFeLnnE97QK+7buQx+IbdekQDBIrTJtyCXFlLbeQzpvkGXP3f1dtAaIXPB1zqSMPzB
zMVTAw7lFL3rBVaNTzfSTU9XIr9kOVZuANXSmPLXuqXsycmCKr+KH8tKMepMLzMr+oOSJStdJM19
YMjJ1EouU+7eV889FHuW8MI9+xYyJVawMXMSmh/82waPkHvI3tva4N231SapIs+aIxfzUD1LAdNI
Wjj50fYhVyW14kVYLry1jj5XW9/ZD6CPL5CCC8FBhr9NS4LLOtNHfwZpZOIwl+jGLoNFD6lLiDZT
4sBdF7pH1Dx7hZ6JixUG6QmIWqpn8VBuxKiihWTXCC5Ti99EeeVEiiBA7iCG5NdACVeZTrFjjZbc
mBK18IKZsRmxbxljcf1ebQMzZ4M0qvYmPjiIBdIgPi9q4qRWje13wwk/rH6Ipcegy+bjRpP8D37g
S4ueLzjkFSpYPGH5itjRurZhFhqwTvZ22AmVGnxeCvD5AoTAHuPDDq7NsDn7AHrn+ArMXvaDXO+C
McK8hQAAz2pPHolZu/k7QmPPWpfJw4ilPQYi25voxssGNPfMO7dmdDe2V9V1bYXI/ve0MG2C6BlY
EYhuoLG1RwTTCwTCzt+h+eCG/+2AodD/zQEXs0UQkFwCB+MT9Ws220+LMaI9gRBTetavwa+4X3Zs
ozOYPEELoLLDcS6qsu/Te7IIDGhrPh6qtwDUET+G04ZgZYRBvNA0tLO2RCUIVjDwxa6e7W7vF/UL
YXkTVXrkpRCO3rewdSkYt3bwyNBYHjRKYHcGrfJbNlRe/JBcbjkDrQQge7GaPvzBZUMO8+YpBH49
EU0NZFzPvtIcox11x1rpNVnrI6lYQ55GA+XWkDpZekJMhC2Sg6wqtQGTyRYpM759iLwwdApje0u/
hRrhPZGyXNhz16YSU7XV/fhZUtBX+QrEgS9uzidq2L6Uyc4LucKB6GjYRPGliqY1NRN4KrQKEhNk
2Dd8R/gsq4V+Sxdq2shgQJLiCLOPlHVs5JCrE3BPn0zgAlkdkCF5KFSXHRsPtPCawrJTs7fY5flL
mu0L/GibjKSZTUusrXvA6zd2iMAD6WCDHjRhObsAafTGKK0heUIju6MWx6PHj1hTIgS9pbRdIUi8
J44kteUm10WsbB7W7hbd+hyJiH0A6DlyoHI4ZmxIjUVqU053Bqejx+iL/RDHf+s2Qd4+ofZdjLPU
v/+bI+63w8l6uc97yVnbVG9h1dHJSd7h0hdmLz1vXw3+ytcGhb9oRAZdJjRaS+4B4dQZn5I6Ic6U
aRqPp++F5vgF1UYLbHk8H0R8hiVeolKhr0OHmanxhE84pbbfmQbI/oCyf0Ymmd8O3t0q4t4S2N0/
ui1dv18Ncva41iH4ITqt5hr42QAcG+wZ74ypermZppWH5DHFEA195AtSSr09Q5a3jjnEUl5K+I8I
FWfV01UELBl3ctXVXQJHPuZzeLOvWNNOO5kpp0UV8LIq+5KI0SYF40Z5dOLWxhOCLyydOyZadcvd
/PXPCkTt+JHSOpksKP/CD7GTNOzTc84IIuS1GGrABHYTAygz+Td8q08+42UNN6ZoKT7JZtv+CESO
2vEbHWMh0S3Xke+RESMqU3rdf4vY0qIy0LJD7dWUCDwELEPzheRSAz3L4L4eGBE7vsw9WxTHIuPE
bAqMm9HbfnmRPGja3U1p4eDUMO1fXS8DgI1bukJ1WVzGOtKvj5/YybhrGck39s9+JrBLmsxQ1PdI
QRU7pjQ8w5/4K11T/mrR1uTiSPl/BY7j8XzhFaK/5eoMUMhH2WIpKpQ/67iNlutyfrMvw+eZXrb3
lfGmylhOxNs2xUpMleR+W0HUfII8RXzJH063JXDrwwUTgCeP61G9lVwwxghFwOmmhU7j1dPb/eyi
0mLA0fnmPHPKNwXrHfrq9ckCparZCmuD3AbzWxcMpGaC+82BWTcIIdJAM63krqN95e51XLwdbStD
xryj+YU6GloJDfpUVzeEOJdjYKgpeiyZLqpvOyaL1jKL6r7fvtle9KkgbxsLZsRfzyq7h2GDwg+S
YvvvaAVVnk6PR+SXqaG0UPl/21bame31aXfDEKWrp0FtRrdQvKyV0UGJL/59jXPJX69xES4VLBuU
wv+ACDIbJPSOMakvGreo8R7bTIRntgeVaKTzL+fxBRLUTJg9fJyfFnPEwi5Lz4XbbYWhRcy5uyze
L5tKdA2ru+oKhBg4a1oZtafXp94eYW0UiRHhhjI0YJozw+YRtrpmHvUywwjFWu2hxoD3U3W7ruyu
jkU0jvPN5aRRLDNXLX/NPJgZ2oW0CZdQqMlX1pvLZV6QIjc/XtaPj1fbfLN0M2+Mr04d+Ee7VfO0
rR/pXaAePYYJebNsL14Zl5dB+r7QKQ9rJRS9rtCkHV/sKTDRvDK5eDlD4zh2Br0RGmLvs94MQ7FF
vnET1UYHFBvP7Zv9S/+meLo7YNCSemdYY5Jzblyfr9BCGpNzLaoRglS38Teof4CfF/NDMwOky1zV
S9LD3q6RPVXuu/FN66kEb4ihUWdqu0+3x+NlGz1StAH5+Rmx3vXkakET8UvvKXt8y1Qal71v8162
0AUFyVRKrJX2uJcw4b6yul734klleXnOtZ+m7/PLYQvV1atx/bZXoBbE3NxJe/Vyoo2tMgOVnU+r
iIHPL1ePV7MLpGcCmJrvt59a+avJBczLQjcPn7e94GZTOL4Ae60+tTKdeFErZj7m9TXSTePKLN9Y
M5LqW7aVZABjJy/lm+Htj6fdC4jw5LpUqn2l4RgQl8+IDINdEtRUkmyplP8UcxSK82yhtD9TEHsq
PB/o6Kx3j7XJFYUXxgiUKlSf9sg4d9FMgoI2pdv0O/Noo8sWjSqIDU6+2CZR8jeH/PvxfHLIo3lx
e8jN2SZFzDXFidY6voDkFF0zc/oHchYs835rl62WPvaVOappt1B3UapmomWFdTO8n54rtEktI6Ti
3jNx7Viq7dv9PN5xexFdwsC42kBGqx5JkPeVaWWXVOLO4YOBKK3T7QLFlSPaRvubMyPfEPvNQddl
4wwQ8a8iKlXYXQ/RymcSOW+2oyazvSgnDPC+XLoyyy0UQvc49QtyZSbHFCrxLYVZJodsL7Pn2uSG
TmxW6umyyoi3aWuG1FJ7latOe/iQVnw7QzaWmRQbhJEGH0wTY8b4BHnlU52hKqgI1IrvuU57n79o
HR5N1t6G3QwDI+olRlmxUGwrYehVb4G6XPw2YXAUw3YSpO4qrfbhUBuXL3uME38fDy4zzT4DIBCb
ix2+tC3SP/lFUPXXDl4kzvIFpvKUEobE/Temmsbnxfm0YknB7S4pST9l7i9qfE/ISuc7JUgSuxZ2
qJnjaJxKRp/eMc/UkUqh3ygwG/iB69vKN8xbh7u7bId2KWTKV7dlpN+ewYg+CoXncQ/x1uLbjCkl
X/bHCEL+sSWYe8fBExCWP/MD16vFcjUeZo8PQ2QJGa9FWaSNNeoDjCH3XysgJU5bLEPV+R2jNKO3
8hcUxT+H4wLvl387gk9XcLHfbovzMUeQoJbJQPcaIj6XwGzZizh7kZwqUyQdVheP2fnFcoRoXx5q
WvGLnfiXSnniWItyKcsUYaiSnzLF8fGwQN11E2KCIbLyTOiimJHvZJ5OLE/GHh9oJGVC3lW5s4du
E10UB5XNvA2K2q8OnAvFJJKHfYUBD5tvxXZ+XNlc1OY3ybpyosq6uSvXFt3x5rJUGVfOFaqZ58s8
1cz15aw1zFagQneTUm1HCwML5LmgyNSgDoC12VRz+eqeDm0aIMlWbudMLkE6Cxrv+gHZAoZkLx6S
cyM7ZWbNPSpu0S2w3GjTZNJIFSYT9mNIcXHD+eSUlJzhNi9HJTxNjW6x/FXMvZwwgW/MgKEvLmj+
D+y7aHCVL0RxlJBtfK7ZrNerww7Jw93D5Nvuan64YCL6DyY5cIaL1uEbYTpxEdNeLujrPz0xYr6D
AG3SZhDlbZ5yYf7+WN3d7+92D/kXEHxk524z1ytUyu9HT7fj9/P3f8cr+YAE/HcXJNk4ZiEmMIKz
xRAz/lZi6k8K8/VwTPUM6ALdu/o+JEgnzGxzg/QVoPnP9vlnAG2YCiRH0lXz9QDNky/dLxJIqyr7
IFIEmg/fBJ7J3b4jLRz4GQKGckw5yUvP9OUQ7yYPofDQpW7JTxk+CRgbKbn+xPdiOiGZJTMcdn+F
0cxUKt1J4DEyj78bSwvIpOQtISGbtPvvbCREM+n+svFD0qvF+mIn0xbeolwPsi7wNEceE+QJkB1u
L+4HrrqJnri/Gj5jcHmzbzF81joISirdI8HVcoOqQiegfysTfhWN5zcUNE6oSKkIFgSLbOIGb89D
gZWRYfrO+EWkvUgrYeEuqufvKTJlmqJgg/kGwQaZMXw3q8vYd85CLsC+g5sidzP3OzdgfFpuMg8T
3p7fy3LY9RD0g/cQtfFfEofgW74M79Gf6I5a9iNPwGp29dPxwpZ/SQVJdfxjHMRHAEdCL6rqGCmB
Xohl0kSO8hcETH1dnNguVCHPAZCtAjJC1+poxPUZML+Aqb3nKaQNmMvvgVARFgcpHfDn+Uf6cFNH
BIxH9GJB3U1fwALeGVrT9GOD7IrYqPjEAMz82PJF/TwO0fVPKwiACyjyxKLgfNp57FEtqz4tBSUE
KoSixEBM3KW19EnUSdPJXYu99K9m2dAjX9PyhqwDoYsIENjvEP6jZYrDAvKw24qeuMZoXCn3fDg6
yZDppBQLrScIqZMNp92syzWQtahuwEV6IiSPzIrnFQuI+fRJV0lwJXamyW/61cS5WN9X1yS76Ycw
1fYSodru6t6eBDShQU4EMU+sbLFR0RNlCxZfiLemhbo/rEOSo3kLHDGHCN9/ffxktykcFv39gbDx
BBn90Nq/ZgGcZCeKDYrskmM9uYsElVPEEKHX9yyQ6NQWzOqwk92T3Yjk+hQ5L+BZTPSqUT9D2FkG
e56uN5FBGWuy4xiWVM1C/s0ADPzUn7B+TzjYigAI0balGiVcooaA+H56/TPfYKj8bHacU4P1MT5q
0NpS5Pemi3ClzTWCiceA2Yvbpx/SoVxCQuz+76JKgUcIiUwmgKARcUuFyk4RWkpiZd7ftD7j/c1f
PIqYHQM/V3qshNoiAMjyxwRxHrvyM88n+rd5DXbQrEOYy0rc873MleGPTNe2HsimyLmDQIfOpxRq
1wxKoSNHAYUQzhAKl5PhUsD2AWOl9HE6A1gS290FXQH9H37vpS9U810XzFewwl+wZjzIb2vEjPg3
D1LarX+uEQ14ARhJmoLFbXQkNVAAUtGFlIX8t6iSrSorsnAn3Zd7bmgvM2wbq2pyDi0+iQ/hHgM+
25lWRzUYMjT8vWgeU0beqjF61E9kQUyABADfvgBL/tQtTjyrQhRFRaaCl3OfEqbhJMmVx3tmAekT
zq+FWTVVYpHGBm+wRl2JkpiGMq0hIhDWkl5batLJJcvP8qNIdpHKnAQRidH2L9KoBzT1sxaj/9P7
/durR0X5jX/u2zLar5Tfy7nyJ3Wd6eScnPMTjl6qhexTi+IjK+q6K1ojERxnRBgQsc5cbpqf5fuo
jMu3bm4HpbXz3YcMyvR76962kafSMlPIpD4SZRPq9WKDBfBChYxS8Qvp+spf2PGXq+5uEZutbK/t
soB7VlUfC8poZwW1WqJ2yrVKtSVOlQQPpO+Rl6U11xVQPHt2r+wo0LAFU7RZ3iF7kMCUx6Wl6iWi
TOf6qhLXV09rVteKUqu1y9Jr0so/ZcOrqhvma8p5TM2C5vuMEpVkc6AHqVXQqPyqvMCS7v8lxK1J
bdyy1c6f0vuo1NKYRfgVibhY+EuZgBWIZnYpLjJrvRBS6N/21WZxOPbPw1AmUPVAAyo5AIPf8K4a
lhmxTD60vbJQ95AHCqETSBu9ZvC2VQQ7/X2kgkUoLHW0EhYUGGMmE2ccdIi2r6HMwHwnwj26iTDR
KRsijX+s06V8hoQqHqEc4v0sBB9iwBT0E10LKYdig05uoFXM0coh6IE8gTA5j6XcJp/DJReYFOE7
11bar7T6kKFQCoo6yKiENzhBmZx3DMgIMUPQyZS015TOrFiOz7YnydgzF8B7G6nShhX/N+aSJ5G+
BwKQt0aqSDAybciotBWEmuRH8Kl25ZgMO/2lTwLwDpo96Q6RR+0ZqaNppeCX/KeL3zfhanDQ8asE
3PEebU+jPoRWifmY7Z3C530gdBidtFBRO+f9UCEaVtGGrSWcVRB8HWJp1PsUbIfAsQ5NZusO0y3U
BPIvfpU4wxVh7/qzarQFTmF44wX0Z+VG57yTr+HjU4Urj5vdqjCsT1O/yOg0qtk6A1MGI805+N6K
1nrwXt7JFW8+fJMoPmjY4qQ8qadjqxrD85zr47sQ+tu65usq0uoLecmIgYn+gqJl2kHkaxoOU2Uw
axgh+O0vYuJi/+TvBsiA0lr3MeFSp0cajMwv7dpforrrzuobx+aBcoVZVhxUkCAtDS8nV+BI6AEz
MJND8LwOHJxaS6xO+p3Dg3ly1/NIb2wqwjSFKhpa3U4fGUgz8nez3CDXS/w64LC8MvGmqiBYqgyb
HneqO+txh4usBiurIHnl7FO7C7l4R3bge7lU5EIjzMtSSNfnACkoswsXu2ub6ReonbJSPQJfQfUo
H+qHRtmz8Xe+nJQjmEeBVJXKTtG0x+89dhe8W0ymEq+Yyqumu8aj8Ir7Buqx+tIM/Cvc6gA4VwIw
tq5P9tgkMbGFIUVd959TwWU3M0rcrBOlRLQKNkump+dlUXtMN5I2KtL+n6oIe2BBytXDQGgVTibr
z3fh9TUO2gt/DKZCopVlTuIbyp7uaPlcdi1qhIbNvW5LY3gkPPUBOictk2Kttilark4NlDKvKRHM
v3LtgOl4pZRxXt6pY6xCClYTCQnjWi0ndo1YNZyZ5ohXRjmswwMZkYasGBNjKIhrOvtd1eF4t8XF
QBEVcltqhxrhfk/iA4yFiLxTO96fkKdqoPevmnA54QbQELpe7dCX3WBl0pP2u35PB5CSFWis/u7f
7RtMQzpFcZgmQaBnPkCw1zPQSz8ytI0uQKYXVJUMBm1XP37PUAaR8GAfhkUpw0hmGvG/4aY/WQIL
3N0xHA+rWYoDmnvzSbZN6EJqnhCRygswNNu1Z+CxMIjDzxm04MzSjVPTNzLYKVwR7pjW8zsFCOMm
Y/WkFttnkeGMzNIZHAAa4NFbE/P3HvnoxWyHeh3HH9wgj95+P9Wjpi3//u9V2XNmfqByL/mCKNjb
iFjtmgf5VOrqBFwwhbncQKcRCwsIoWOIHDj5T9l6dC35f4XWn/SUtCw/gb3o3QpkkWfSH37K1hlq
aQZkJ67v5q32wE10GGH9yEgzX5wI0mXAYny23Oxa9g3y3eB0efAr0Pf6yWe7YDxGe305pXtvP33I
duzyf/pKum1JlOlPHNQrsJy/+Hms/NmGYBuG0+XrE3y4V0LKS3y9fnWn+jZ68BLCxznCB1ZtWvD2
/Xx1luu1L+oDh8Qbp3oRzawnUrrw5imxx9fcsYF8jUJXIKXMSRBcpNybU33DG3nrZDSoCJDeAWk9
U2T7vW7RPUWJoN/o+bqIjWeURzHaYY08ZK+4kz5x1h54zblJwElEOS5umSzPXgD2lG+7D2/kjfGl
0ryTfbaDbewRpF+z9WXF91BfBwkWb4gv69JI4nDP+KEBQ8D77ounO/uX+DfGK+V4YuQe1AqXa6m7
xU/xCqGPQ4uTkkyHD3LR98FtDpl1UWjhePJgRKHQnrlWcVJHPEFO3v9HdzpoTXNqmLXxvILK3h0m
BGGNUqJq8Z444l7zXLrVZmM1Wbf4PR+u6dSISzydd8Dr9Af8l+dlVLDQ0xTQLMzcE/n839r6qD6o
o7p5pdYIck6ptWa2kNqPWzqAjQf0ocYI3T6eN0z6au6v7V1ysi7tPkp80Bf9viNTUtHPtuoRw8SB
rnbvu0kleYSxh5TE6DlQ+EzT+1A57XNKO5xsQSGpp201j1bcNpA/l23aXRq5N1N4KaGwLipqihXp
ZqINlTyCKj1WaGUZDtPhzbd/AcuFoZPPBK8trBaNpIZQMBLGzIDGi0PbHgY/RzV6F4K0GDpefCgX
lvnuI0bQ62YVtOCYlVrJkdWpzyblKEZTViJDBJ0R6hFKtoxwRItn83Do2CBnW2umrgb1sJGDjhR6
XNDOy9RHN9KVVp0MRaSoxSRLoS1bUOhYR/o4uZ007Wgv30YtRYbn3xSUVpRayCsCNkhuM5BqD7S3
KDzNDKJrBHo/xNZMnpQ5QmgaTMk0GzEZpP/Mrwe8rW8Mc+o6lbSO6+uQaJlRHeG/Cp+JbMiZpO+I
rq/oGZm5Xsi4SLWE9cS/JIkW69sP4YwUNhPPmv+Yry5VCU6bBOVTMdmoO7vONdb1RW1zfWrOGc1S
JN3Po/FNiZohqo9owvG+o44cXZuIBEdM/ERaUjalpCRyP36rtFW5B2+SBjZTPx7LEf/qShKCFLnx
cX2GHO4hq9rN1K8B3rWPDKbiPECOlLeizwnFsv8Rdl7LjSTJEv0imEEURL1CgyRALV9gJJvQWoNf
f8/JbN6d7VmbMVg3SYhCVVZmZISHh4fvlP2U1LP3+c4IZlO+M7E9D8f0+wUHPfqqcaOueubpcJGH
HeVLFiPkWgcKoTyIdbWFN8HBWGm3b84GqqCL8kj09cQtaoB0BXYq+dPPlLsWUgl9RkKWl5g+7sBW
BaMiCGocfLhYvng0MabI+fVbhp0yN0fIKlSycLH+9Ljx+A6PhFr/OlycbuWYGkun777irXaIvlHo
9psov0A18q8D7zX52fiNqAl6KhKA/YqfEzScZhxfHRCf9VVRXQlkjpz31K/y+QPIm5cqAJTUy4+y
cr/vJs+lzoyAHP04+nE9nW7Tx0U7XwDzXb/4aQN8lJjh0MrmJb1/s3093e4uyo/epe1r8kD/FtVz
tBt0vqacX8qttkTlQW1Jn4Z8KDUtAo+tcoX6SQ+aWyDGXZbvAk8LlpYE5vFj/kYqcSiZG3dLnbSX
YJxKtIYp/T/HOLmhQSpv2lEyBQEMUKjFUbrwH9OeUquWXFZ4HaZXqKusUO8RoaFCO9uVdUU0QdSE
NdaNjHuu6Km0uMOr7ln0nbLzqjVUcmBl4Y5aw2fgAPilOsIGceqOwjGpG6Jhnam1wR98LL1ZfxFg
2k1ochGrBQwGdW3GTzrG7onuBZXbPkVGqvuIh0tlk/ofjEDPCtMDqhLKXrtQNA6agjG4emSoceWY
ChdS5sll47KUDOht8z5w69sVGnfCfZfGnfYyPblsstmUopguoabFstMxdG1IhvPqBrqcJY3QWKSa
wawLm0KdnjQuXV6El7Jp78r86Zd70yes3E179LGHHRCfV1N+mSG1qPiHYLEH88AeGp2MX5Gq7k+P
uOKWSVP3+Crmxv1oitoXaZfLMcU+FhoUn823BI22oBuiTFHh+TfqB8FSirvmEGV2jK8ZhS1TOBoq
cw7BckAh1zJarB7xpCnI75rPUGcQOIJ+vyy7IUewVED+Wy5UpZkaUD/UWsl5PdteITxpnY8blMfQ
qLviNfrRwvib0LZ6IILi5EFY+YtBrsX9buUHmw6YbVi0mUdM+ltcqNHkAWs7qmhm0PbTSL/4SRhX
E8koMN9I1d4I2kdRugn6LlZDkX366J8YP0fVsid5jAege4ulrOifNTf31ghbCS0lEe4QCapcmxxp
I2V8JyDFKkzt70hd4VJYIQ9h5akP0hiKVqxvIQg22AwQB9F4DIgPTdwzkJ3gpBlqGnCVGrcp3F6k
Jej25c6twj39wIhWRq3LDZiVdTD6OvEajV5FKWKXGb0xEZllz0TFmGs+tkpfTgBEBYE4LbihXZ3D
MaSYvsz1eeXeZ7dejZ57RbRCzq5K/Wvx4Qx3Zp9fHSTrFA4/k1Yh5jDH27Pn0sM5zN1zAewzLo8K
hwh0UqZxrHCItRUuHZ/x5/l19OHsd1+zhsLfEsRW13V3y/IjS5vdc/1pK3lF7DCQdQqCTdSZ+xs/
LHoQW8Y34xs4YAyYellKlaBnEnt9aP418Ug8v2HOX1RvHd1RFnGhMEB6YSni9sFZKkVTaRFw/oiZ
ywA1yWb6zjSbcgbBnwGEZXIDCCtIl8VZipuaiUex9smTA+nOb9WvVSSc6mf6prdjqwj/92Ey0G0y
Ar3+rg/jCDjepQfH2pEyS2QF3zfVfLJiC/XDfa5+oibqgMcOsGU2VwilHBoOiZI42wSynCCFzx2d
iQJKIYySiCwp7bOidNsmS4ofjXvEBGovBJgF5CBAG4IbAeXpoZ8EyOMxfYOTTg2niGzGAMDvUvDd
1IPNopyMOuFKLImGxtDFfhYxSxTJ1W4STvyzQBHaAkrjRHlCJQotllJfw2dOGGGLd6gR+sDiwEF2
WPTFHSS3tzPdFn/vehjcNmRy3O5ohPOvvsGHG4E/+7+c+oh7AOOb/KKvWXv7sLyRcm9lqoW1usD+
pBl8I8+dNh3w4xpv3q26ipI6LlQYvqNatKPe1umVEzimALRPwSVkUrsjFVUUCQlZlQjdgLU6XiPr
EbstO1o9AsUZz++R3Txsu+xVp/NnsXmCukB3uD6iKr7kku7TfTYZ+DPmIU/IG+3vTvdRTszgzxu+
ooAhZRatGV4GMyizx1OImUgH2Iz8SY2j7nd1gkABWwYVEprD78spuglMRj8+RWsvZvKnUwQrsacf
aoHnPvzEsgWLkg3ZS9sFEcEDNxB+lfcNj4Udw6muD9hfkLAsMTQmRbQDupUOE1KwKd2QY5zlxmqR
nyaBEn4+2W/H3SMUx73EfL9L7IjLZrm/ez/HtjmK2twjRI4+aUXsOtsMbP4S5SPxEV/cSErUhJVe
48n5GvpIBAx4/ykRUY7qpR/BFrQ+Q2G7mRb6HCP5k2d/myCIRRD1aiTl9EkvVj3L7r5Rc1VuKfP2
u2bQnK6nx1V2SbrCoEg55UgCUM1eKZVxJ3mxTtqiD1WC4O3Vi0yjSdB7wrG+I6MX5qaVC4ee7+Hb
aZCKSAG/lQjsUgIbmxqpPRZjLa1TrDyx4mFEW8cVyVkUqH9rC81aZ5RW0SXiU1Zb6Bcr3RKncXAM
XpRJNkHl0c2BRsVHM6KyAojjKAUhSjSkywXiBJt0/P54s7R7Wkcf8SeuelLfQdxuoPltcttHfNFh
ir+byCzyUU8/j1b5d2OChmzeFqn1CfFq2ko4Mb+XW6tot45MPJA2eIonr6MRpwftcN+tiXOieNCb
BE0GKRx6Gt4eC+V8WGKqwfdjkb8RO8fAOOGQRS+A6zRHzlRSTst6HziO0C6pxjugSnNOOXS84pj+
c1SHBDlyTE6hWHNCvAwhM0lRrHFE2b1Qnjq3019inQCCH1L1oeW2jtdL9aK4WO7sCDWKpG48v2vE
koUYbuvRWZqwenfEYjmnnhajw5m6crytP57T8RP1LeMk/8URgrAWb6/b3RJtZksLCb0H6lRkwyjr
p5n59KhztPq98RaKKmjpdxrAMz3gyjIafpzbdutTnmik7iAQtmGmxC1Vu+nnCxdzZcUYvLCNcpPc
iH2o0a+ZLrFbs9rwIKNHadV4ShU5CG+og7B6LmKcoijEDGCo+S4yJ2GfOd8JT4PcgbHaPGN/AVa4
44dgnvAlhdMgjeCQe7gf1AwSzKS8N3Zi8i3yFESUxzC8VixP5LbwhHUQYkzs/N2GiNbLHneoE4it
uMQeHN+YAP5ujYjbYzRgPEA74AcCZJxoAl4oB3sO4fz1N6fXNzQfD2hbLm+rXxNtJVpxIcCgaRp2
I+xuFOawzz1CFwpBYqyH0uTGUEF9OzfTEfXIB2w1zRxCXbLaAJmovGLoKlTi4s5jUoo0iT9hxzx9
NAww0Z6qLl2IR2Lgg8sSRQedY6NnrW/+wYBbyMTPjcEUvDDnoZem6hcXxuravjALY+ihrXAove79
pz8XAwbRhToPEneiBLpkcwpynT+xkwPDgVFNcZ+EX2RSSdMUEyCyYz65ZLQQ3CcMmm6WsdX8y/fi
lLL5aCw8L8tknX9OVpku9kRT8M4t3pz/8qphyt6zxA9FvoZf7Rlh+bd7lXtUcuO+zj7PTZdb49Sn
8s+DKPySu2CNE/r3m6Pn5FUvWSBg++K+MOwolK1Dg3/8i2FGXtk7Dg4R4scAPnJfba7HjhluRAyB
bZy3fx2CNimzp/Nr3bJT08spMliaAX93Prmk48J1PWpGHOAfg3E6Q3Xxw9HpFUBD+ZVTMVYu9nTj
AbumNHQZdkrUB8fxoGdengPBlAFdlJZkOXuZLnll+rBRD4VD77iAkXKBs2dCZBsDBnnqjwqUlC28
PzpQ0R1+/GX44fXnOwA9zIkoe7Pkpht6TiHxaag1aP02P/kC9U9UmTbQVGt6BqjpzprjHaIiMazT
kx4bx0+/oqsDBEK1WxTrDwuQ2UxZOgX9k4HbCCwq+jXjSxr6D9+EHbzZ3vS4NUWkyGUfISgnkqBv
mAqsYqer41puSalDJRvjyb34LL/laOq+el/TiLid2dRG9OqAgdzL0TnmdHl4HtV301rxY39szG+T
2lJeMoHe06S2byMo0fwe7GlG+LlMm/Prc7b6nVGcZ7+Dljl+z7zM7/Z0tX/aEz3rzCPO39zQdLgp
+6UA+8XaViUtrcEztAhl8fUpnYXTeTVzB+N5+cXZ0HN5Vy30a0VadxPXzTvfAEBj1DjHd/ke+TW8
5V39dKx+56opfKfy7XBbo3otd0+mpGGJmHm1c8vUY2RekKJ4oMAYRqypGEEfubEoV2HH6XaCIFGm
tam+61DZroTCtJBzI+Fqt0vyLncm2nKhvjdqmJk/gG9BDmhxxQA0SGYEqoNci1h+KopOvmtOU2Px
JjcFsxA8rnKd7BtNgafVEs2sTMKaYiD9a57Y/JRgVwk6Rt7I+nZ3VYY3oViHF6MClmleJLgG5m/c
OWxF2+9axixUJnCVJc+yhqBkObOfU9TD5pwvql1EwoMRlidE8qRLbS3pdKR9zesZNLkrHWkYpp6q
52ze2NdKjfGHylwlEt5kBwm3jAEM+/xe0/Th+81lexEVLseNTXaN6R5jtcBobDkj4pzI096zSA2l
sZtx4XdTKVXFYsewqBwAR2d2lVKjbYbK45my5lkuzoTbzvzZbYbe0SaJTd9BYS7SlBQxk3vuYeWW
psFUdy97ghMJQcjkulwmJFC5wzAI69al6JQA7TK5MUxDyf5yGPRgC3dTAE7X7PhCURsjw3nXgC/G
gYhIeAwfQXYRCG3aST6FoPSI+ziFOMxonQ70IU9PBnK+FDIfD/YBin2E6BVxIZ9vQtMd9Hnw+2co
vieY7mhE3b2EJIoAhG6oBjlgVbQ7Ur3CuAZ6J1/NjnZsxlg/ostsguAc7vlJvcTmNAY8cbOI9cna
eTeLyqf1pDpwnmbcOrThbkyla58rQjpMwsZc5tnTBYpQANdExGmjcjNlRIrzqma21GEkBX7FtWhK
0i1zxsadJhA8f5B8dk/Nl31B/Yo52mO3q4HZHfIxxM5iP1pOA23k8hNiPx9R8nyJsRZjBEe6Ozxk
mUX5RrahjXEqKmnVb+Wk1/PbiVQkMxQKLZPLNYRWFI5nrKfn3X46RrzCw5JoC9TbRyJRpJLIl6q0
CszP49O31BimET2k84PkWJ/N+ap+iy/hW+3CHEX65EZ5CN9rVFwEE6tcHIAoPDUxwgiQCJwIVoT2
2/Lkz7VzLdqrQJhydvPsj6KPXAuNglbNOT6B0iEDQwaj2lKmsU8kr32mhBKQv/ncrkkO3A+QMn7x
a2SVaA1gvbznPiOwYqc+lhUfMmcdc+NaAsFvV/SooySPmWwP6zI0Wa1pdJlbKBClV12Sfk7DIlxj
A7jY+E3KmZihXJsI80D3h00kcni4Au9HzHBPeK9CzeE+yjWWID8zavUV8f0cFGBpz516hOhlGmWu
RaIkC8kBEp1cki0WyPeqVBs/XsQhiQNGsjemhxlFyTbWc2sAlfEOGeTOQcjKS1bLe9sgCYB9JVPg
BkB1RmdfndUyJOcRH1BOw13EfYSi5EAQkdmBYF03RAdIos268JK7CtJl0J9KX2Upq56hxtyIGEFl
TIfQ74sDlH6mn5lPZdkOV+enHIlbpjEzG11H/ncypy9Q6gCb570S/bEPtGR0rguxOJQiwP69YwKS
VB+Ymu63IHL5USWOvAvxn1OEe32Roy2j3yKeUwZWHl9u6cF57mae93yRX1pWnbXChMZ6kyzhVAOo
zEx2VvtZ8SBFKlxC4/C7p+IJBYJfic9u371BYUmAAeIYdCoDdwN7Bfov3rj0U4TQBQRc6P4HVh22
JCYVmLW7kQCgKXzn8rB3YLvwMC7kI/NDcIi+fJeTptZDRC6mXoyC9OrVrdH86EUZkm6RBI4xO5E5
2kURJ1mCzQigaeR8VSupb2s4qotqhxhjTEpA/EP9I+2zotERwDCzczMFRjLwzZIWhNCHucy18g8e
MXkIBvHBRKm8fHOrhj/RpV/RpLBPssiDmJulsHiWYjxFZrXkBhExAbLDqdWNjJk23d49ZbON2MNa
Zx5tA2rMAvbo/xGHTDHJu/bk2RBEmq97g2hL5p3g6X6JApTQofk583mel8pywhHbFCDLbKf7Ebsa
zu68ObL7F3GpDeMozeQH8mpHNA7PLIHMpApVSlEY2FClxvAZpy128jzAvZFVEh0ly3uONI0jRaOO
NOF2ytlVQKaWbHKH9uLDy+FvPe/bHK99c7V6yOKIQTTCLW3DzQK1eWGg1XJ+ppCudQCpkAdhwKHU
iQ8rTFQyLILE52Er5F+M6dyPMlyqQTN7KXcWFWgmjBJe8T4fBm6RbpRnNkMdfd+NuBG3Ko5KiBI7
I5S28QHQvRTbgjPBiMQHoMGR8dEMHKnygmIxgy02+ZJQNuJ/ORk+SSlD5nXyRqVTQIwsnPF29kOr
nV0YD++ie64ZCueQfcFScDdKisho82ZhfDONjksB+MmoULa3m72IVuVFhXaDBMdIJXZFuoSDkIwY
GPx7fREFs7s34OAE+PMIkml8YTQ36kWUgMiSw3MUwRfj3DGekkVV29b+cd44fRiuRZF14RibjRj4
GRs7dnbnLDfM5RgNGQuBXRPZe2FxbF2KdJ0Or5qBjddWepjvSLWWv9EbselAxLOVgEQXStUc7Mzu
Qb+P+KOtDyHwwKAhVkIGkygsTh/lBr/R3hm2T7S0pYMHzTsBNMT7+S1wcLqUwKphaJLOnp+769TA
BgNmFR/dbqHVWJ0XFT1jLjqbrVmWIZ+PJ8b1HEwzwxD5fNK+pGgtXowOLKtbNvCpuymMKjeF1Ys/
4xb+Q2mPJDQ9cF3g4ft6cL7Aw9VH0PXWJEbtPH9nl6ufa3KH3R7Nt+D54IPjAmFDsZ96Re7RPhlY
0uy27rgaaR9FfXt7gbIDbyyjI2jbkuSVt7T9mv7u08mwteAqGcvZA+d0ifTjpRUevPGSN11uv8Dt
yQ9HwtP2kd3cP2wn4U9H0/+3XUvvimSblH6mp2rD5Ke5pxEaPuQ8LW6KJX6CSWItmmbXnyADumus
acEGs4kYyaAm4xpwC8BQPCT1GQtFiXV+owINvd5o4Y2h44G08/4m42fMhLdEwrj5VES71/UtNOQG
Mr1yRfmw2QZQkSchgi10wZ9uFpPeiNqmczMPAuQ8j5ZTkzvEvWUifZw+zGpQYT//IqzAGXUXVYbK
oObQXENEmyGOHu+SW6a5VO+R+yq+VZgfunm+T88KbiZhp5Qu3RJdRUnmJG0IvedBw3zRtNxECW1C
eJ7zYWCee1ggra4bbbKngM+a5WzM6Yx+lS6yDbluZ4jdJUp+nIV6fweOTydnjqNk1WZB2ibmqwv1
9R2bMhciCIATwWrMEudxIBaKH9el9MNMPL5MPUY8beelH3E6D99jfYHEc52j+IqTfDtwznpFm2vn
EKgFdlDzQY42GCvvoIZLdESzcboNN1wL5IzJ37vll7EmyjUVedt/HsdmZlY/N4HV3dWnIMsxMKoQ
0pmttW1DTMuJDSOkxV6QR3cnnydxbtbO7URNZP4aaG4jpBcL3pwUuYCpaj0jIm15F72AmLj8BtaH
VXRnQdrHPhe2z5AzpnGuXO8P1RJooB1m7YaqQuToTtnmtLV69ytNQpdeMi3S0E68OAnF9gURefF2
Tw/pHQ1tTWLY9t6OGvPO+AF63RzHZvXkV5bR+DX/lEfsgmsj0UvL1VEvTvY44R00vae4XhxvkxfT
zuqpf69fZH7T8M7yUO7CCxDdtVClJl6ihaQXH7LPdCekupXuaXbb2JETQC+bYaCy8OV887nG8UlP
1YTlC8z31kdD0F7Pv/ksoNBCqXGZuxfyCOKA868D6J6biP6S3hbMtjaonMhfOw/OJ1Qr20ljYYA6
+pD2AXLWXbTTd+llB5vez1OWfrErDa3ctWmkjt6JlAFhawn61nTJZqu8E/cL7qHmQbjW/Dm5vRsN
VfRe0L0FYzOulTKDqQznue0WsHG7a4kRw3b6crjKWOzxYIVKOqsZLE2fKl1Nfr51egliZ6wcqjoe
jHDpFVen5Ll9unPgkAXtyO1iyl8UGf6Q4ikO5tApnZcmMUwTyiDgr2N99D4iX2PDoM2T8yjUGo7u
1mFmrDv6L7pIW6ZG6drcZcxfRn6ahLlYeFb87SeDMNBSkVsrDU13FUSzPgNwppaa3VmcgvJ+fVjh
AZkY/sTDBGrRafWZGfWo9u6u/JJstrvU70t7amcqoIdEgIBoCcqbUw65Uabw8SqFVXHoLex1Eaa2
0ItTfPo6uSvSrCGP+giLhwXCKjhCiCW10N5eLwH+CozJsr7rFfhwBe/Tj1ZQZcvT4cQWyTa83UBD
Ol9a5IY3S4fcizyOKoxaQF96QcNUmsOeKSLGxdgWoCHFPixrWh7nyaIhdIMu8RbyrYX5Onj0ZGW9
f0NxdG4mFE4z73C3XDEWmU/uaB39kLZmdy7ofHNBGbpaqyHfrwOHHfGW4c4CxkJBkWW7r5fIDup9
jXijvlUMeexo4KSNbBR3MB9F7KBfm3/Q21oTf7m10EzqA8FsIki3esHv6APq6Hnz3RL1AnMXh4bz
Bc+RAdUe7js71AIXXPqskXs0T2aWevUWqwMn02pWVfdWQh/pxalqrWCWMfR/ZOIZxw3d6mPDxvxz
9tJowg8sQarpWpxtq5w+udiQjfT/SSN/ObmYXCDy4n3YdXfdCa2W7F4tdrbrrlr2KrZLYp6mw0Qn
3YCqndCL8RefMmThf3oRSzHLXhq8+LVotqNBn3KPFnxofH2+JKTxFzhkXUnQfPBx1R3xMQ8RaiC7
k1Mtu6tWKuP6OFObrR8XyFkl1SOpvOXVolQbr+rjBdJIc8hg06dM0jvue6svRG3WjdvRxWZf58OD
0cVsOFh8pZNLvnR2e8CtGyHehVrBvNsHoJ7UM4eG0MIMZe/V4+IrU88+12EH7OvIgsxus5lLZuc5
czmsVEfH7nRRzYIdo16Eysy4Pp3WRsf2GjFRxa4//cY1fONKddyc0rP9nPsYNRa1WbG+y18u591N
Ut08nikiauezVd61K9Xa5+q4/7CZf/Atm2N7XOfCpuvGiKNfz+fd0fSSa1xR2UobS/ZMipZWF5mb
8fXsa9g8clK3xcrT4tDO3eSn3fWiXakd0Ou+Ga8ao+28Nj782leHp6v5c6mBRBSBouqfCcKpQiw4
zyEnnbnKIOCof6MyaAEhM15CcK3QSXoQ23vIl4T6nMzVEUEifs1cyRO1gAY5UT7iR30usEcvczex
qMd38txlqUfk1fOrRi1k53gGrdebFGGOJQ67NQ9nuKfjZ10rIrRwKDinuvfplTU4OT7o36QK4LzS
X4CjQUk1D2DL5crWNMlzrOcRMlpeVhA2Q2hFSbtAYQ3BA3qx1MjIwffQnPeD2Yf8ue7Ve1FcwqXF
Qn7I56xL2k9qx3L1TM+LLN+y5mIVjaVPAbRYHuQhGCiFWb1SuxtkrnjO45V/0Xn3Y32Z3DkAZv9L
Jll4W+7GggE0bjkZipHEtn7NamW4G36ng0bLtXBrOKFtmy/z+pH08hNaOwa/7F0adeOoZq6gFlwV
bjj1Xj9bO5UbfhFv2bYrPToSXWIrzajv+XLz3RNOj380cZC/ZTWVCBpdxVP+LN9MgNf2l6bhZ90R
C+XanHwaxOCPH6g88Wq7fEMfiEuSVOWbiMbZ7GryhX6pR/HAfXSge9TR7y/5yELsDp3dZQjWLXEQ
yrC9ARXPTHJUpXgDYB7v7smQWAOv8Ist1annAudQb4Uh4sC/m01Mgk7LqOtTjupPNdm2nUPfj7qv
LTfLqyxzbxzYn9vKnUL2jtmUQTzYicSbQUucLIXO6dWxjoHlmel6eHWlxEo2W7P4rkxz+Bze83Dm
k0tyN7CiUybuhhc8FJVehKHD53+r0S6EFsZ/K7MvqX5VShN0Ff8QCdis08psWTwekcAST5bGvbja
U8YMnme6yOSWIUsMaCNLL9Y2VR7XhMEmo4QWd2g7G8kbgBSbOXB480KmtUS2fyqjBK0j3BvxVAIf
qxI9RJ6YckuQJb9Jb8N/UrYnHCri0YYiZ3BiAxOrMkUuxTJND+y3VXCDqzPNF3bXe9xMm+SJChWp
TBFPkWNlzHlsBgqSHq/eMFsnkBFOWNh23Xzdgg0+pCnQhEZXtU86ffolyXt4QX8vEA2dUT8uhhTx
GaMM0aaQx5cWBtkICCotVrMAl6X7uKvjQJPiEeyMZAsxCxRRDZmlDSdElts7h9CYbkPIZdSmh2nd
UhYY1qSbFGHwb+HVAJPnPo25/NP4MnDxY+Yh9gMysDS2swnl8GIHF9cWZnoTnk2RDokATyZ9chRP
mJ7S3cDjJvuko2rknT4q+CE0l5B/KuBKnI2BwNaA6V8WvUxLsmzUKC4MykB1BjnF4HiADuLHHu7s
OVKCFZs0J+1s+M1+tboSP5VK+zYrFQh+R3nNEkcllhuZesvhLC7rB7wK3JRh7Uytpks0qAxBvwGc
d3o60ZygRqUW7lm4KGqpHS+HBhJ+06ihSzD7EuDfY52LGO1/1q5I/i6gqezBf9bUH5Iz2eJwN82s
kJzxfihbTW7e2/bdBCv3ZgCeUz/nXZbUeiLykbDoBMVRYxr9aECbz0tb035V4jLeMS4vSiKQvv75
hNO/a23/9wn/oX+CqtrmODpywjBtL/pvglkOo7iADwN7p1jMVAljiGLlCfDl5o4AO9YES2I3RdSa
T+1FHaEbLvx3YryV+SzVnNTrOxWb4jsN4IRzWBcsvsAkkXpCHB8DcdUzKoifhej4m5yjLSMrKYSI
b+TREgIAZCwv2BjY8/95NEL74r+ZRKTk8uVSks/lKn+2/siP1+dTdnfEGB8wLrL2s4hagp2Q94qX
drEfjOa1BDU0bB2R3VZMMnYjAORwDMLjI/cxDWBRSL4/CZh5swldLxJAZ4Oa432emESy+JElJHYR
OaFSjsEQQnsmveQN7nUex1e3mnaTeOIBz39bgET/q7733+W9mQ9/GYE/es8l/dJqPi2ivWIKShb4
5mZzD3TDvXHVu7xzaMFM6We++Ze5mPvfcm5/+XJP7i+iIaPMdFHI5Ply6QKblw0T0YYhTjtxMgkK
1DmzByjaFFe8KJcTNSqJ+z7r0AsPbpn9x7Q9fPIVtxy6c78FGgKZSHFTFKdZf0HwfYitl2rlP1FI
Efm4EUlSHn+l/JV99dnJx5mfEgkikCFUUALuF+KAkdAuFaqpqfHFh8GyalrTY41YmTe4RPJkk063
MY90AthK6iIxMsi94TYOiwrQxlNqjW/oSKWVDC4VjbV0YGyOQ1ssHTkcyF96I9Ez6TeOeF9HZoqB
mB+W8GRaY6BqrM7EPy+XXEkX4R/Wy59KPcl8OUwnU9ZLKDMuNBx9HHGccDUBvEux1HvUOXxqlw1b
3dE1LxRwPcNmQeIbmW9Af8pl2ivCWykEhWfZ5esWKDbpIRsKWpfrIjLT7HqUoPTDKV/T0J0g6jpK
9Vhsg9HpioBLnJfCZHqgQkvkWE9CNQWTeF53dANhmzG175kDJ0/MeNYIlq5noAtLlqsMf9NRcqd1
KGKbEYhr9JxxT3RZ+EhYIqavvjHZfmbd2QD6+bo9ahMQHcA/EI2YPVuiKK+avE7lv5kyunL+y735
QxvzcJyVz/P+GtV4bkMUsNCry2OdtwMdKheLSQoXSPTOUAoMS02WjhHVDjmC06shgjGJUZL/Jy3Q
4Jsp3LAfzoe3wl6J1icIVof0AFywQjtUSHHDvMWWFmgrxXYF4CY98Ynlw7pTejGfJS5ibel5H9pi
mYMVEzxN2hELhpvCyjRHoB9lQvWHZTr7SHAadR6HtGrJDauLj+OrlFOwGjK3+jTj1vpIendN0hjC
IykDyLPcRhOAMNrAQmD3NJwCGRgA+0CsFqBftocfGpMsY6URcWTsL6JjEQIp+4UQERAw8BA4SsrW
Y4eHJW2gUlDYlFliGB/+ef39b5mvSjZXKpQQR6Zb6H/by2Sb729GldXxAd4Ip6dFlKhglb/p+vRT
EkIk3+R/3xZ7UJsAkN1rVtphKAy+GytasQzBHZjk5kJiqsT9aAkC5LX9u/nIF/8uYstmUykU07RY
ScuVIM72F3tfXk0W5XS0sbGBrqrsm2OPqcV0AXFlc2UihdUe+8ZpGzx/q01MZckeMAMe04wY769I
szJtoKn2/pvQpOUGgve6V8v/1ysUueeJFCG8PbOO7MLrqp1dVVFwzfDfyrq1EI64M7ivAwZ/kH+E
4BKrKDUrkKL7bBBybstQq7powLsxiHRnX8ctaFchCer5rElDgA/SMFK7ru87CX2az01yw15tsHxa
KwhueN/jgFIbqRxDMksOtOQFcyb6iVoR7ZNgqhRaqkBguWLFiH2VKkEiYEsSf4nRPTM58m9DwA8f
Bp6/0RTeGLsjQhTai5UwwcfPflp4pdg5Zdhjgh4KQbQMGoNbEZrdazFf02Z935ca9SI9CUyqlhob
OtMs26dXMREPB3zCZqxiSYGOHr7jiGKGKiLiJQbMoj6erN4Eq+1ft6j/0eGvmE2SYoJ2bA655z93
qMpmnJ+cz0wxl4i8f9iJb7APmW7kWM0MR0qOjV2iV17GrTNgQvPhzV3DVWLg52NOP6jQ+hi/QWfO
IJNKGgUVAphNlINZOwxM97gb9F82RD/7azdi+QRx7x61aBNk6P/P5iAfGgP/uR0nxWIZ9b8E/b/0
D2c+sz7nx+P19PgQpVe8UImZ0kjR1UBbw1gpUnUcgBLxifnlRWcJ8YdYm9Hwn/Vg6Sc8PFhXyUX3
gPQx5B2wAB/0nEOpLT7UWYsZbUObApl8c/kSjeJvGCHJXG40G/i10Ubpr8ltM+c5pymU42m0nzbC
ypMLAY2CqW6ITtnQe4VGG7GLs8s55gHFzWMc4VL343eH58qi1ocYTt7YDUOayJFeaQYariG571tq
ewq3y33NN4QMdEg7uZ+wa2xY9DB9KAzDKTNnaFibhXecvzIBoRcuKq5ftXiDRh409ryp1proqVti
ZYOemGDMtM4Eu7JvAjz+PLooHGtBRojm6//qi6V/F6XnrhfTXErnxySXBmP7F2O63s3383F/cXx4
2tdog/W4efmNCmBX6Yxd3+IDSUT1Yi2NdE5PW19pbbILBekRGEhINpgWioMzbB1fGRi3UpGPMQk5
d1koLeyzO6zioT1EEZqM2ZAWMNpfHOaQPzt8HAiHwvqBTj/9mn9ZVS2Mwl/cc5mjVgbqQuQ+cs/6
czksYTCub6Tdw8ENGKnJw3iHFEboRht9YoMiswIZu8lSA7VogREOiZCPBPoqVPLily9SugawEICG
VwD/cXM84j/+xlBy5+grJm5IAsE/3adntT5E+grlqGzrl8VFbdICQi13UHCe2koh2MeHdZvmIjQi
fyh9VwXqhJ8j9qcxLD7MiF7+eXn/rwae3OFKIZ/kK4Vcthj6BP3lDi+m+9PwMElh1BKfZ2sVmKbj
3vBOIuumY//tNfcEUl1jhXe3bADpQYvECmNbXYJyvWX1LXCtjVjhXUWngM/Jt7HZHfe165ZbBHoz
SCrSmcDARemRQ5v9zrdGCExozdwXmA/BbKVdfqdTTK34NGnkutEaGsIum4Uv8R/aUrFX2dtm80Zu
qA2a8a+x658eb7lAY04bnBaSPNL0peJ/u0OFUWFe+E6Oy7tZ6eOA/no5eZ+VM7XT91Me0L24P9Rp
BlAf5mlYde6Wl3elLGBlbltbfB9a6/H1P98u+rT/T/cmSZHnrxRZkpU/PPB09j1dnrKJ4ax+NUgq
pJBgJQlRdGXKjG8lEEXyvBYNs5bWOgXZoiCptGuAeJEdRKayVb16Sd4cjSy0jbDG6JTIqhZLojqc
lZ19FUXVE3GVC/UB42PbRs8oAU+erb3a45LoZGwGgKSaO9G9LJEoOU3kf6wpFQE0EJ5+LeG+DMkJ
XpNEuoYL49TZI4+vq49jT/tyJ98JxtEIbVmlqq2y1jujCzs5pEntgMdmDatOlOXaTNPukhy7/pNr
PU49+nvTgPZSwZLA68KI6OQF/Qo8rwiVzkGb88xxYxk3cOvIo85rxKYie0UaipufemU+s2JB6ru7
ErJUi4hxbTpTTkor5jYEZ/0SvCcQaEZ4MNFjWoLAq9GFKJt3kaIQA1zMK96EyHzpMSL0AaygYLVF
ufyyegAsYh02s0iX0y2Coxv7nNqWCY0xgQ7XjOHj/rMRsi0TQRhFTLrH6rCOv21ei7SCGk9yk6Ei
fpHIwKcyytBQiYJOP0atBSpkyuuZTEBzDS01TtTgrfAwfPZJAxUtWYXGTiTa7K2tfQw1NbiRduDc
skmuaB+qpIJ8mzKlhoZeZdqwHylAXCDuYN2TALGbg3gfJA/Ku9yNrZ6LOWanj2GufJxlB4ZLAsLu
JIOfwqaq/8oMxRv2MBAhcLmFSFbt482E2anYUPSoIGSx+drKTtw3+2zW1zjZFsHrD7IypFNJ0mii
SXJdkukD0f1wEx69HR4XxPYLonfYA/dTUs5+2r1i3OS6dcMc65nmW49X4boV4AtD5RN6sfGnEEb+
bTw4M2OGz0VMvq9Z6+m/AojpNDjLkVFOQ3HRl49UuPl3NgqyLCegnyB0EwmlMZaSVCum6vxcD+j7
fb7I3RtoJnrteldn6qGEUUqP/UdQV5XcFGyAV2XbN2c1eO3jfxha1OZozQMiKU3MvmeS1fKEgBoP
yYRS7kVnUYrUAxM391Cehn8JB6iwZ9KGzjbuG2tGTD2WMQpEim9IBSqgSrznxhqKkBgAQwFPieW4
1hCaFul/ZkBYrFE30nHQgagYdDdMu2By40DhjZKjX0wPsdYOx/FkrQAXzeztFNAHihGtlQouPqd/
jEwiey50ZN+TTXTrdq8fN0PG0JJfg4r1nJYQwk4HZC5jXiTY2FCP4aWrAZ3A0C8NxvisGNPm5mF6
F9utowDN2KkILYU026CBQbhbnt66wexx8WNIEDPMUdM1PnPfREi8UDkIgkgCPQZqPNj82Pp4VpwB
/gPh35ygIV//BvJzsAhIbzcD/dtDYAlJM1d/JX+fa2G03XP1zKL3JutbhYpI/pA8EhNe1rNvBvLK
UkqQM2z5ljwbgEWEgAAtX4u2KwWkc8LF+YzYEnaN0rFnhrjuCnC2aziM5tZhxURDUujg+PQfXRSF
h8rj6tPssx9wAYWfRIUGc7Zk1eRqwtA4h1lbonEao4cIaeg9DVZhXOB0DyFqq39iZjsJDRFs3uHE
pCSiMWa70DbJcfGhcx9NSIB13PlQ6YL0cgab0yTFNrT6mTbnDMmIcPP0iOOs99B+lVuGs79CtRya
qmwpvj/9tPEF0RAxUCip4NkDrE6XkYspamaIscQ4Kk8Vi5sN8RLryUV9eInN5F3kSmMJs3lxotNO
xh/dSud13LA8E+e5peWaNdvvzZgulj5G7RFtoru0yIUZNknaEn0ipWjSk1Ak4UrSv010h9fafTNg
rgf2BL7bG+6ZwEkeuBlyKxRgVHRSeVZP0UUHG7lodSgj8rsAEalFVUUFDk38eBTrd8g6Mk5ZjI1M
1GPPdqhqLzouXpchI6POmJnPRKRXTRof8SkHzcLRamg6iy6+iW8jFwHJ3P2eJT2+xl0PfB+3QTkN
tIlvBP0DNmIX3Zm17lqkecqKnDSmhD/ENM8X37TFdD4dL1C0FR3zoTMgh1txGa/FGiSBAS/eEsjK
7b4x5zQdjgzHL7F6HCvvq/WaijZpgB0F7u+bX7f49Dzk9s6u5gOj7SA0rr0tX0se9xQZWaxw4rnx
xdxmXi1e04GKtIYnYsGWB9shBOxvYSJIZzty3bHswO3DHZ5WFsH52XTW1LrtsJulcGjP8j+LyLno
glPilczodawGsvguOJZO5Vjqpi/FPWd1siyY+i6C/eBEpK8skEsBX4t/3i9NSekth+oarQRuEg5c
pu2ospseQ29pC8qDN8IrWStEaXlEJaomRqOybCMc6+JjT3O2O74/vW20CKr/eke906wD+C3LNpx8
zLjysjRFbso+olQ4UIMEYTVQ/ON9BDthe46mw5P1oipdZVp9RVvowDrV2VZvPUUf1o7NXrA/IacZ
5KDZZp06YW1yc9zwS+xHnsMqxdZXHvXp/SJr+1TqdB+adCNC5ilpL2WdKJ6ix2USZ8IyjCaPflnM
T7nXES0h4mruiQiM5hxrVMCoCMDgBKNwDlPU5aSrvbk+3uURWpd4HUu9LJy05EqTFXTRr5QsH7bp
ZwAi473yTnC/L3xujk8Q7juTWdiHd5BYoXYWR57X+QTngXcq6VzCuSlrgaE4zRTrK4eCSY8MSMQr
sRjh5/8CxsBiNY1CHtQ/YCjNQBxYvJche8KKvDqQCj0N5E5XPtfIpLCXUTeUPgo2GJwo4SgfORae
KKCgJMMEp0ZPAQZ80Iy3HlrbG60uA/JQuVj28o3DfcppM62JnKSv91tnLi3WTgzbR8giKr6JTwT0
AkX06vxF4Ux0Iq6Kd0a7BlAWHlfoPx/kL0qAHxYwDak7yLypEyPLUxusuktMjopTrENPeIuVIsiU
8DnrnwhtcjUZJQQ8VK3wJ+HPnCCowhtCPc2jSQ/OgWhcKFttP88ofQ+Ke2QvpGrAY+ktb/AncK5K
baiymPtCQ72hJJAsSp/rfBUuIxorQbLMEwxVQm9lc/SX0K6JRIBgPnaXfl+mK4A8vfH/WW/Wm/TW
v+usvFTfYbz4gwAR0IWz1V2PbofkcKslHLHYtN7YpuC1fVU6o+vvy1KN2cUN0/uCY8DNsjb/OKqF
NlxuMcrTy6PW7vj/oYkS/VUOR8Il7ZLd4iBjMYr76nzgduqyLVOcGm+8n1I1OH7eSkVndijToIvq
y+IKsNctyU3JdfuN7hg0J/fvHO4dbCI+Qn7yNu4DyVuWpa03k4F3h2vPI+1kw2LWXG/IILv8DrQK
wAvgi2waQJuDCnL9yvxjM7Uffp07QXK7onMQNIiWSP8JhIwKbEE451gJicikHu+1kz8Q4eFnJ4RK
UtylcudaNJXilQWyGv5U4VQ91RWBlGR9WeVmnFWJXFxO6UXHAffN6ppj+KBCC0I9kDUZMnE7HMhX
Z7YiI9yzuAyoEHdeSuaOSQ3/Lt0IfBPxPfLNLEr/9457ThKmUHvEKxsjXERcwDIuXff3SIRAQ+ZN
1FXec8otOuhaFWZvqVjwQeTA8plblwmTCpWndqZnfLxsja51dRMqCrzC8iPv4qixZpO5euJAJYrW
adM+rFLZLwofZTo9gSkT19OSMK+jmJ5r0rAnTy7UKctWVnXyYFLFVWEbZ50pSzeiFIoOlO/c7msW
BFkpJEnFAiIz9THoWQzUBdMJ1QKYRsw2R4hOwS1Hm0sGmFZNzDLbXLxLPVsicCMv31hYF1/N1/Kj
rcljCaCXLIy9JAseq3pi6e26V2huKSvedWQLza6HF2N82jmmn3mFZkSUa9AbLbWKluXiry3XzEFA
iNyyStkPOns6uHod+lyKQVTkjuPauVv7gTP8sBWlDao8SD1b4CL1u8r3s0ezztyBcFlRcYg9WVyN
btimGumYhzyLssTOQ6sKiBFfvXM82tkwr0vkac3PloGSEmYTJbZvoAncYyMcy0TC/e7Au6BUNmg6
IICwoTSEuYkNJLPbXX1kenIqXBvZe2ZB7ru6Za4zzRGOa7oA1OE1GcAcQxe1jmYu326GOOGYEe72
WDOOG/rJ/yZlDFtL4hlOBK7be75zJoHgXbGwMcIc3pnVuWZOIvY+g/h/9T2g5oa8DzDHlkoMeQBy
AFCXpDiz3Nq/jNp90hZKQ8Dp2lB6NqEIE5Us5t22k4TaBF17rTgcb+JA2uY2MkCp5hB0+PfIuIUq
IlZJAUOOkA1IjXN18k7xBxOtjL239MDkkwoVWYJpGPmXxMDHtmT23+C4iLjfYRBhnJkJjDIn9091
p2tSaCaOr9Zc2JCSHPR8tBcJ4SYd4cfdcTeoI/LUidLBPbXccDEuzFoKKFsNUqFbM+Pu7Vi+hLzq
/xF2Zs1pLM0W/UVE0EDT9CsICRCgwZqsF8KWj5jnmV9/16ryievw5/AJQhOCprq7Kitz586dASU4
oRZtppUZ8uwSLfNpfqJ2IwpiLs6N5N0V4VXnQ7GRTgHyqvMblGfIXQAAghy+X6gbF0Iz4W8dihbA
DxpjTIpllq173eTbloSqMKWymCtK5kvNKbN711788DcDllLz/DJE9kFfRT/YNWLsoOcmNduct6Ft
oWUop5hKDOVYD0IwuGg5nT1sE2SAE1JarKZVN7+zxtPy97jygsiCYZYQjC5frKo2d6qz6IcMv69o
oGBskiVgFuZMd1/1/2P4YeOA5MuQfU+4Rqe2/OGiH7YOcG9LTRoRI91Yah77c4gy6vccnuxGZzW/
dBv3SsmInuO0z2bXHtupziLOEbL25lxOiIR4o3E4rHUB4LEqzCIlfZhVWKY6JCaBLM/UiiXUkzmF
nJzRjOpx1D4sjit31t2UIrXyp6U9q28WLbtGYmbUVWNdmytGFo1HWXZHfStutJbeQqeGdtYNzw0n
f9fvckM87gETtTbuCpeU2i7qm/nTHceKNYitb8InvsT5pI39t7Pe8CZfXGUHprrn5TajI+OEPZr8
54knX67SrW/0Bbp8WeOGvGC0a1tOngvCK7RxsrzS92yLUqXWx5ejKsW2G4zb0+jV0fybT5ugaOtV
tkpeF496M6762Op5gG5xdmFiKQbC0so36xZo9DbNwrPq0+5qx+vDZ3Do+F2AyE+i2IrujQ39RVVm
GP2zwL+FdmZziji/Kd64vZJEuvx7+VhpBn7O1b/0Kn393ZMRQ/TkYy7C+RMDJXlDQgfKDtnDy/k4
INFYXTWGlEkwsQstJ3K5ZEdgoqNx3fYiuHFv6MeGFJWSUuQB/nHtxqx6sLfcSOp3tRHqMwhmodn2
rqVQu214Q+vC7Hn7ofvBPQauDpW/V1T5PQwQ+j49FJ59qx4HM+Fj3HUDWtBr0ynAJbRgkS1DWPty
Q4KYFzK954h/RrtUplBO50FtAueWTgViC8/KGHhjR6+ZEwRt7tfoDAtH8Wa0MFfc3/gbcQsbj/Ov
8HzJ+OwFPYADaGU1viKIoqSsHMbv3NMN8f86OMhBiv4J3+hmxBcGoVFUF7XVm08aICwpeRV01b/x
vekNrpa/yJ46fFbYcmbrhkJrrh8vH81JvZ7WirpXiDeqlCilzagsB1BCntaPW3bhyfjpujvVO9Ut
ecI6SVG1uF3kN8MD6pJr9iZiDZa1/xjha3DBsp5W2FCDFhIjUrYlKC+qVHOlkRUGp0ppeOr4N2dO
g/4ThIBwv9A60GBkEORC0WNARGMhZNqgHJJt1XTUuM2p6EtuyBFx+ZRLZLG/bWb1wd3lkxN5MvF+
aW7xvrQo2qLBnUUAg3Ay4+6gpWbI2Fjzzeuj9+ar9PG8gG7O+nLTEVSBIotsj6ic2zn8fvbYUWsE
fT0J3FwR3WpLxphRvoFChD7FAbatBbUro86RXXdOA/otx2I4zETtidfXe0HppmfN0TkDvUvvlix8
nW3TrbHS0i1ZC+VE9ebgP1JImHf2gRJ+os8q7kQQv7w0j21rI2XaH/q7xxPar7tGDRdjf394kMdI
wV9zA/BsTkViqCC1v40CWfRIOZ5JcdH6i8wf81tCTT6MwwyEFr3Z+4a36muYWOHnOpTeieaLV5qW
uVAlJH4ZePaksqhFWqMwkoVSnox/qK4zASefoaZhJsvgihfzQkOtGT1CV9Txkdi/LX5fkaEfX5so
EAaT/w8Lvj3pmVGZgK34ofEr5ziDR45mXQ9ffjdwE0j1UyBGcXpwZKF78nkVckaFdk0ZD77pNPFf
yovAGHWglP6YwB0wSZHB64JdcHfUt4rnxWscf4HCLO84JaQZtUoctkcdE6/j15y7MWnkbbJTvkQk
1l/LDilcZ8kHlixFtREvAeV/W8gH+9aD9VtgW7yHErdQUVe6yOf6LwpvVvpTt80KefO0mNkkN/2N
NDQ9FMbH2qIsq6DQqgBmnilcoV/QAiCPp65BxWjw9JaQM8LEK11V+AKseUZMa4E3ITLob2PCX5sH
0o2HWBvhigc6jJl6LdDAxy1DVLIIwBhrjezc6HOj9pqWhfmXAzE6tKzuAYhUJ0yeEiE0MbqulAp5
hw/5TAYdOkEh9gG+Gvbt0ca4Aqigzp5aegrQmaOAzzYDL/CjBEHN0e47DsEPFsxzCPJfgY+zhk/L
U8a9G/Rixzj9JZEJM0W2xINvwQN6Za8wvNLBM4hSRB3MbmMHbaGMKs/qCI77SqhPeVMJULWAklh+
R3k4sIUvjjn8C7paQxxTsSl1HTZdWVcq9Z9fptv64kn9KIGGamdyrzRZ+Xp0Lz5r18WgyAD4ULjb
8GGiG+dmFZxvzz5dgx3iAB0MuO1ntRPaBvqyUmcEvX/wIHSoT1r+0IXVRYznE4JCrrRJZYFpertB
INQZBUVtpT+mddgUoKHOUJeVC4xCyjmGgPIaJrGPjbaBirs9piDDm56/gmHDppFNbHrDdWMZ4zoU
Iwr1hhLGgJtGa5oHpFR4WOjVzLeMwYir5iEXTqnmdxKFSiHTWmTUM+mntaoSvUY+RehoVVP/bYzf
Wya4LgP3HEAm9YMqn7acnPeV0DALzyl1z1AgRze1cLKCvU54W6sp7ihiWyChabwmL3Z/u2Viw8Z5
L707n8wo1t6BqAGsZ2/nTQMSweeONmR0/RL11eH3sgVcHwuo3Zv8U2gXb8+0Z7KJk1R/zEJvbKU0
Nm8xrc86NB66nVEwPSUTUrjXDB5bWBlMrZlvfsPs7jBZ0pxWN5VbU4wr6Gjza16PqcSWYGOWO2oo
vVWTm0HfJ7GfmGWKKTXMA0ocs3sLHP2XQ/Gd/jc8oCBoHrVXakadsZxSrCzlHPStnv+KwQ82t/BD
0w/yXc/gMXhXjaXK7Tm6yHvSOFbkryipjgdbcQjMMPfPhpAWA84Q0OBmRDKMbmeKURmCmgkPqTxv
JEipH7cwfzXhbT1ABUy40jl/AnFsaBRmszHjJA/iGiCysxFpiRQFwVhQ0JGmqPKfKw+wDjDElwkr
itqJ7blGi0wEcxbV5oTsoONyxbDmS/UBipVkirukXw71LVqQLKs9LTfJhbD0LTERFQdNIcoS9hNL
l9BcbIKtQzBN0OlXb0XZQTX7hy0AxHEdRNSTPnaSOxI3b1A54MymQInZ3b5pZDlr2wg00n/GZOEA
6ZOry4ge1eM6VCbZX1+C5Aoo34GArXYfwiUkiMEDY6QMyaOjEjm+aPApLp3anY6cosmKduthFgmh
zSuqlJmCX3RA78UzFMmc9Ac56jm+xX5haiHrBuv4EhOFEDF0XDjdVidBc+i044e6TMubMp3NhTyF
GPy+ukXHN3Qw0rULwdFsFwUkJvwgejnVHydX8056G2Tj6MEGEekCTDmk3ZrQZeQyPp6hPOk0GbXR
NIunI91wyuQZdFKs5vpFbMtovwQiQGDFqMUgUMKlb87+q9Inyreph0kNDxjUrIjgaGjTAwFGTMho
64KjPX0S41vVk4bVjtWPA92zOQsCu2foTof6HBnh7JGLv+AXhglUsYNH5/EJF9jW8DiNoEWaBMac
0xLvFGdCZ+k2gS0lQ4q+TAaJGUEikOcPk/+BUiXowTENIRlgwGocNbf35kylNkf1Sw68ozYGLnKt
/Xi1O/0NB5qGdMYrC/q3CB2vWkv4/7B/ePPXGPgLqRoB62sb6Rom71B6ngaRZRu0xV4LYrkZTd50
7ws9Q5xLZ4fGO7EYs4xh8alhisiYNn7SGV5J1BW4s43ZhR4sTlDrapc45k5MUS9RLoCEm76gs/Bz
ERk35cZCRQf4U3YtoU6JoiJgjoTFIoDPkmQE4Da3dv9G/BNUNjgAQQqfBqoNDyuB0W+EXLQ+N8C7
NYKFImyLEgCIM1m4o9JGDQV//Mfh1rIuZ4FXT8TRwFBUwb9jlQkRuOGlcMKQYzgpOE3AACEM0W/R
L//PQkQHtni9w7NdwOtyC/U7TNVAJRenoybletTU70X+AuSuQoSU8t64zvzoYnvy6pAMpME3gd+c
Z7TukqzHcgPUIc9E5kosrcb9nzIXqsAW3Eju9ok1JGrnDLnc1LoRAwXVfvcu2fBAMVvVeBj2t+R9
xflLzPMjxTBITDCpp73zsbFBllpem2XLtRsZqTo5mlL9LT1/uW0FdJjp1nyFxi9UAnZLDHEKMmcR
nkRfF5rzWcTRdQipuENWiSNv4Tatg9Hww121ESZ0ABoBwRQhQ+Epv+zs5bRzovybHvC6O8OG7dGL
uLQnwswmhoxS4877sDwIsSShGa66SJ2BBtyG7MAwXOOMy+PUhmC+aphncNLLubFloJG0bChxmlFf
/ajiNfXSWkgvGzJsr+byXCHZgy8S77D0POFRegvBMwbFpIK6h5W3ElH67pvRtr1GKpRQ79tVcN+k
Ob1XN8fgD6octVQZa8fwOyFAXLYXkDgtzS7znlELDWMyhVhjAsTadY0S63IzfTFUnLR8ENsOkQ6v
8tLZI/JZL5TZfgIvn+vT+y1RsLpacvy27X3XyHX5lPOZZ6DvE+PgxYyV16CH0qdkCMRvTQRuBW/l
wwUcIYNt+9g1iHYy758SIvWE3jonTs6oPfbWgX/amXNAoInOuVsBpNgS1Q6/zr+OWuduBAgmXAhB
cstoPQW1fKrXq8BDHt2ueUbA4IR2j80BNCZUrXfhKCN+Q5K0dUIpmVcRvhvEBpgcYRudurQhn9ml
6fjVHVJhyCi5RMirM4u7GhQBc0KHHTwCs4TyDtYt9EQM5fSBjWPXvJw69eA+GZlGP9hqFx0KvN+O
b5NRKm1EWNiW1HYM1xWhtynBV4qrFXVsdLM8pu/IWxKsiqAOi7fKhVjNPsL/VU9Q+lNpZ5YmpUot
y4vlUvpbJfsw212Ko7R2eJqjKX96LyRX+2/JEzIN9QHqCC6EYX25A5YqCx/lN5VRcwb+uKhfvq5b
f6dSJ8mfmNRZWqnWKhRmJ9VE5vcvzPfDaLsrDk+FwxOFYrho9BbXydPV2sK0Wb0ZjZjWhfzQXqGo
oHbEtLMF/i9f7fubduUTmjBK8dAn8fNByJPX0FOpeZ7SKcns7Zn8mq+mfD3QHibXbttu2XH/yrMG
AKXbgptxtXvAcLjh+vfpMX/OQKfByvCQ7Po1PzSSnow/Cz2dvsOvQjOn3vy6+IpEFS68k8oa3fWX
2u3xi3IIldcibrVzRWzk9PW/bukfq9trNXjoaZZXk1L5t+r23exyqg2Ltf2TJKH0Q16oOQ8pXHuS
jAk5Ej3UUtOcgVkL5SdjfXtmdYzbfzScOloBv/1nyu7nFZHNe6jvuELDrF26O17vPjUAGBCSWOBO
c6o1LNmfEDXs78icXWHKWH9ToJ0zQMvy+/QV3RM7KRO/NcM6CZHBf0yl/A/z2tqJalJxZlfLv6me
1NJdnh8Hg9MTCLUL+DAD1aCxM4iBjrdLT5rNmYROTPuYyGdmkHvbNidpc1kfjBqFj3OzSBHl6dwo
kMIeXWW3N99JCN6UEJzbg1puHjfUrldpf9ArdAb1xhoKSWfX76erc53uN9nD6kU8WEE/Db8uk5uC
6ohu8HpJbly6xOYArJnRGVbg3qKBMgRf560pIBmKhp4uDDEUH9RvvekLwczrEFQYm8iuEAngxV0d
JatxPSypefFFP232aSMfOyDF3iDi1ZT744bplvnTXU6GpbB8jCUivh03SzFXIGMpMOxXFIVUusvr
/X3lu1ZQHhSoKN4OsxuQ0KhdS3h+lNwFVVd1nL/f7JIFH7/VwyXFKjUz1Uo5pUj2t3u93p525+k4
Oz0ZzxG7oY6p7Lb8N2lQU+atiHXtwxxUwgYHbtpAcezm7+MIhR7/O45yXipVinklq/w2jrwyXaaL
M+OQRybsRGIdBEssi1ARpymF5KrsLbfE6ilyQdxrXBjLpBFNbSafMgvQaIwiG0FkR24Jd5wlmpLq
NA9aeFHNBTuEUuMKwcreni5QJtxObGS7hnZH9FTUwb0p/wGq0r1w2a3ZBJ14/s+KxOz3kpxqmiZU
xrCBFIulyv8Y7ktxU61elsfT0wJFUsGUQOSBN6kew+562JeMZu3rsEWoDv5kZ3rxvQhc2R7QB2vQ
WF68UYhqt6fhyYjW8VGASETLpCgq9TihgVCD4x0ZKAODIzxXOCOv1XahHygGRJ1UmmC4aIqrJ62R
Nx0TjH1I3q3w/fH8fZ9ca/zc59KKxruVp+pIS4jzSEJcv3Pcyxv/6GEbqE1pgeO+gVUkdW5oBquj
qw6m6SR3Cx3HOYkPc58B+B+znHQ4dB11Je1WJOclQP2YBB82olNHEX+wW0UcdNbciIbfjv4RPQkA
jvByz6oREQNRLKjpkFGdIJZ2CnVE1BB4AzRLo2uOYhUAHWbDrRluLYTTcdia/DCsOj1JyRcbk0s1
7AvjjpB0EMOjHakg1UqY70bESYuuByXp3dpmCgjw0AxkBMvmQ+IZMwcmH8iadJT8KdwHWTA7woAS
mnE4P1rz8vflFxDs35ffr5Pwt33vUlrOs/U0OYFwS++KIjwGippR8uDseYJLMp/G3B79fNqIP4gl
mCoMXgC5V1SJoE/QgU1sbEgJoTUlIm7KgQXGO6AhGCfs5P+yZGnlD7osLKQqrlieFpNycNd+8YA2
hX26HhT3Jzwgz+KU1KUmnPlVbqvfhe+1K66fQOD+uZ+5o1myW2jNIN1FmoLPucGLTBeR/fdma4VU
FVaqR+DIJGRIfAU5W5kuMQ23IsTSRmlxYphseZaKAupxqGWlUrR5bDcYdTzU3xD7AbEBYWgNh43k
1Vci2wV2ZYHKGh9N2rHYmlZxjrJwFMOuBnJpCjlWWEsdalHAw8/gXQ/MYK14HeR0DbzM6h5Dmpi7
hzApzDKIVUaYBLsM0vvskGL3ULscOfT5jVAV+60kRivVcjAZgQKDaLgmhJiGnsb6zgfP3bSyoI4f
oca/r6Z2H0Kdv9mi2PeIcWkPtObxvTFglxEq/e/AlCMav836Brbhim4h76nF6sZPES0QVyQDhA/g
DX5gMg81u5opERwbqZkbNZYXahh9bpqwKLow4wK0kffMMccHPWe74hU+hLx86GccUf0tAlToeYzb
ymJbXaI36xqeAMKbfjKQRxCUNZ3jA9hKc8VwNlxo78OSKE7gYjets+x5wmynE2dM+1RNgz1zhKWl
JyHQGUtztR9pw6qtSXg334FGLJuBIsX37ReOSCp1e2fu8kydVwyrZtB0qAVj9cnE15mDTQ5PX6GC
IP84YamKp5uOrPW1MrE+x9zDGtjbn+YisDx4JOHUhnVTE+bdSCYEGUppQNNX1/UIGo4uC40DgyER
XI7dUaKGwOAmf9O7INFiD5gZfNojXf5IYVsW7olrM0hhfhdHN53hR9b6DqHWpMhY5cVYSEOhFL+r
ZGlnQvMFjJGKHZBy3oQsp6kO35d5rvjPHKdphjF/KrO5myTxL6/OmUBx8I8VVZ50SJf4IZyJ4aQK
l5jc//K8yn/a+CtkFJOcmtwkDdIlv9ir+XJbHu7L69NTLAMif/JugOYjVrZR3nGnwfLZM92n/I9Y
vd26au/UxJHRkt2rI2BCyqjYpiiRv2sRjQxFc3nImIIqnVgnbLeNCvLELtdTy7Zxi+v81nrmxc+m
IzPqmUWXYui2ZceVbSGtSBxILNLt20UJt5S1Cypm1LOC7iPNVtDVL5vCadO0DeEBXit2a+3r9OY8
wbcQT3If0U0WP41hpLR28Sua+dF8VsR81fLn/E1Si4/YoE+V/Pile5qC7Rha+pywvatq9Sl9QR6r
i044pGQCnwlW/OnfcasJi89kEcyhccuZU4evs7RxZjLFFJtCNjEd53eXgVMN5/xAsaiZouSry8En
L/c6bJRBsD/Hgq+/79LZH2L85NcZ8xvgUBue82ycMGOstjVbFutijvgcVpdYmGX3aPB79mtC+3fz
GyuUfyJVE6jyHXwuBKma3fE/oqKaNlw18D7xO3UhhedSNgys0s9FKV6jT+z5msik5g0taE5fjcBQ
hMtVkQzx9xMuJcU/SDYkxSyrVqtlgpRS8Te9s+V+c6plg8LpySq9QkvSrV6yp6uzm+4bbn9EbKU6
wJBlGmP6WM37KbH6jnDGTRvg4n7XteRKRuCO9LHNv31xmedMcpkTjv+tEv3hCRIwmvLi9wdAEd9m
FCED3kS+mWo/NPugliIc9ETbO7sxZaSfpNzvKbgudqjkMsM1+gGbkKJVnMYqoSX4Cf91tB7Lvhvx
qBIFho+6lySr8T04pgm2TZdWSTT47vA3ObooUEUKEBNqwySOs6nnd5Mn0vtBke5M7kvSvvz+Kan/
gb2OcFm7E9TYC6FtnvT76s3palkv3NmXYcJZLPy8Ma9n0IW79KN0roewmcy6H5OWG2NAaaNEpU42
XT4+pgD9JC+MBx8+ygXwYnEUS6fC3eCbrcz8OzZJ0myFF5IvnDxZFmVZwhDpcV4QeialtAAj4iMp
77WJbaGq/OSkOIpekN0jBmatKWapMvD1i3wCqhRHcLu1hZFnejIO0ig6W/yHqcfhY41asBKKoQI8
8YhWfnka+R03vs319cb4hHiA5yg5YXWgHqLUSd/CaKmm4HBWIFlZEW7Xqvuz07tlkV527hi3wJwq
prv6YOY0FIJRSzkDzNScT9r7TzpCPQk7OJrYXp47xScx7kPdDLwW3gH6u1PP7vCLp+R69MP0rM3H
dA/J0zM1OQivdoHowurAeuM4Bp46J2KgYqFSIL6H2cxVdIr7cBC+wHWScAPK15yBf0qqkJGRf3gX
vHKRJ2FdyEy1R987ul/2ty98/rAXjmmhkRPeNw4fy2++ZvBwbNLJa/hoPYh3segCU9qqwjid3mNw
GMdQYZlEPi5ytlwax+R0YBqxpkf3s6cdO6CTKt5CT6t6ZrTnz2Lj2CywFjdd6DGWADivfLUjYdLP
OBvXgF9CPk4X+7jZrYOfo0Z+J3xqZWKxs3wZPTmJXNK8n51WWSDoPb6ai+ohfIXsFzPqseWHpBxo
OWfuv1bB+6835CZtHt0X+pP4/qOwJ3YvzBreYk/HSWe/OdLm+yZ3sVSvPFCFmp6vx8S2WNxR8+26
QPXK9vt80az+s+x90BJ5fXUsvSxqjdNnvrmevNDRIXlEzhdFL4l6boqlD/1VN0dxKp8B+ecv2n6H
jHahV8rh4fuvyTdpxiZglRyIHcEioCXzc0CjHLbuAZiKCPDmNu2rTmAC1GSeGT87XUj8DSU1ocuy
ZQz6BbNXn3cDismo9ExtiwBepV36KnBg8LDDZQ4Qam83QR0Sf8E3+2z0+s19HfBh8gAmzG/mDeTX
CRgOsHmR+gCXoHPGXAkenB7ljgUPloGUaQxublpUUbTOXMwpZGSA6CF+ypDUG728kNDnD1BaGqlk
bIiAC/zPHNC/tEtTSrU72dgWPmRsnDX61Makk8Vi5lXYTOmxawLVK+5DEMNrL5whL3NTBRHM+QC6
7RBUmNe15YiEWIkHAoqBfEk7UvqXQAflFomROP74CX730yJdMruhwMj3xlyxPARRrhKnuvrmIMvk
oiRFzmBrrh6toqjcTSF//vSvmAye7oT82OEz6UgRpQ8xLdzsFJ2AtVz4irPBGWLecEslg5nEmOaN
4mwJ6b3Jo58nRBfnEmWAXBZuQci8eaEVQSCw4aZcXkgqMVKU6DgONAJrM6/k4UcVxQggVZ/IZPJZ
QsD0LOPI1OQ1pVWaN9Ktp44YNioqsleF51LIVZq47W5REuX6dUTVHYSD8u7b8cbCj/2dkdTsZ/8M
CcDQN3BPd0S4534gp1B+uqCFk3qbCQMDIHmhiIBLETHfIR+WMaQLWoEko3E740kPbXP+QUcldGS8
sLrSJk4tdFEoNrJAi6+6qBdmKpeU8soYhuuWDztGoIGgHVK70pmP1xCPpVYoIbF7WN7zsZQQQCwG
mpas4oyB69x3inuvyLk/STMYQtAwd+z6imtM9z0ifBcHxkdEYB3PsJejLEBtCF6UmRBzS1Es1mon
CYhqmBuVmBBAz4WoQXUGoPqQIvdY3iWHTo0e5HSeIZWeP5MawhcVJjekH7Qk1tDyNTAjXCCOX2Jy
/Ok57PDmLRSTQTENfAWXkRfUsn59/70lRtzAKaCbAJR8WWtUlLfeg6pBE8P7P0q/jar5xIMQ6GZv
lXdYQqF+Xb9fmHBE2BToysR/8adRABnMHzreVZAk0aIiHFDhvkl3C/+oB3LWVSrFL1MMECs3H2o+
yAg0kgTOp6OABGgpX6b7ly3bJx+hzA2++UmIAxKGGMTuPs43w09jELOnSypgCFCex6+1EzmZ2rPh
vLGdj4Q8wX5I/whfUw4jhOJHgbyPSTcPeVixL6tnduRBxL9yY2tSDVwYnvFZn2MJ/fTkHc2Zm+uu
tQL3UubDfEmpWYRJJkUIdw+400LTIFYRatXFpWPJtR6fGQRf67vkoZSaOSh2sZlen3DCdU9Ch1U8
oagVQM3+VyhdZGZ0ngBXYZTFwpyYuTG0lceqW+COHb2nSZsmI1ZaGOkK85k1gS9yK1cwAq8wsI+k
WCYQsy0HNj1foNRXGhQkJ+LSOZmFvD/vntkZnHgxk0MHNLFmbd0eWo1x6YAAdxiAKmf65nPYzsNM
35GQUHhzA9x1ASHl9WwWpuEV6TGzaWJeuMasT5lnTPKnrFA/LBZj/luSSQ2Dm6/bQDTb7lhFaAhU
DLFXaeMlxk+vU+6A/qi+Aqw+0r1fjGRrAiXhwC68APTNWRrDr6tv9jm0KiOacslJsQqU3QiB2XE7
e5anIRNpmZOo1F5gR5qx/i6ayfX9v6B12ih/O9Glh6Ey0HF7/YZsM/CY7B52MsiVQFJslcLbZa4h
zbGAA8QQhqxwT3D1ssbaA7e1Ty8zShNmffcJq/jWcCg2j1p3aiM4Ihse18+aB+oMoGDItihxSltu
ZtqxtVcuBW95wCrOrT4MKUNtoem37AGyAy5QgGcPlHDM290ivTKF/twjPWUtka285CJRQGFPL82V
D1kS1TtLeWFLcM3olEWfF54072DZqmOmkwEeV4f6uvyhRjmF5j8laTZhbJby59gpzwrMj/Ha5UwR
sRX/9Qys4bAsPu3Y0GxP5K0gHKUKrXLzRMotIUu+BCGUzCHLRRpKuBZhyzKVMGuev5QBB/3yu/vq
hM5OVk1uf/jcBFAS4Uuu46i1Bqpng4Mfc+zCUoEYycAksGQM5St3AYYMLbTaQZFAxTOfr1xv4K44
lUU3HYi1FP+WfBzbo9b/03DYyO8t4rDzlr0KdqEOQwpM9mmjKwk3seKCZQq3pHRr2mPz4Kk6fHgl
gVupv2oJjh6O9XAU3z/uu64MJwlzlsZRDncNBSeBQxzSRzAuuatzPCBLh2z7NUYAKKMxlWuZu8UC
mHxOPotflh/iHur6WVlto8Y13ykvY43nD8L7nqgyfTsqLmZ4GLHqMSpQ5Zhw0Ll35I2w/LBOkvqk
q8X2YeWikljrlpJBSPGzE5R/nP8jc1rJ/giR1CppuVZKS5U86Lv+giMO0+m5PKyWTk/KtGjwLSmA
Yk+wCala/s2+s+3Mseu7CSmR3ddKbwuUEkWFgFSetZjiVucbpYpET912xLTEWlN2GkFRxXHIiHLG
cHNulynbkHsGwV6DRX07ef0XtSdRgPCisGWlV3su35l3Z18Y10ftnOtD4bRZTJkESmtPUWXsWowg
g3zWVV0EtJNBx4IIguMN74lFCJM2W+qgV+t5QMWIzgbIbCK+w5IGj+RWYXDlxiXuyVuI78ARzk0x
B6DT5+pzrefhJVJEPEnkwNjLfUqi3QGZuyGs5yoj9bIyDF47/1SJaNDbvJ07U8suTBWJv3qyo7a7
stCUKVoYBKEKAswA47zpXiza4AFtgqj2co2Jvy6UG8JDxRd9yzRwa6Lq54WCxDXOWb1CG8IKuQAz
kVQCNRtFauiTZr+MoLGbQKz8cnlk+EJ6UlaRz75vbi+PUjCtOC9ihTIWoGilKGWtiXb3rYVNcxZy
tIl6XHppp47+WkxwaPb09bW+WnUtJD8pr5QyZioj7lxIebCdamdDah1zaQtFfVP2O35bIgk8hGhk
UaP5wyle4o4oT04uvqhJo+CjB6UEbPQ8cFuNGv4VDpk+xejIhPAaj1ZhJ4tjK0vCJi2Dnnx2Q7NJ
Ix2/PKtIGdE+a7CPH6HQz1MABqUmUbuuPIR7oQC0rq/MgD1MZcMLQlzPB5VrdnRJnhsEtPAAkF8Z
d4eIFVA66YbhFklPRv5Rfh+ChntMO0Nmz4NrmwZWuyVE4XQZJL4mFFF6ITVCbElEHbT3I1zZ/kdC
94/a9knxF6sg8eMXq7AtFObl7axqRte1ZK1O5YFWaKwsYIfusfGyx2lP77BTOK5w95fM58XPyuwA
TbC6ULsPK9HV5NpliarM5QKrPFQfCl/wwixGyO7EbGi7Y67UJWFIUMQFrj7UHqZIDQq8BeREZ9K/
xFbk2wjHxXbokU9Vu4Her2/HD5Ge2D1FkGHVMq7ImvObNTNIIQg9CdNvbkKxcr/ytu8aBeQEYYbh
267zZDwPEhcEi6unEpuGk0UxGsNBZ7HRsQG5PomOn1I19s+2It/1MKZGlykE14hloAuok7CncdG0
Cwe4k/cunSWbjNWSSWfUtzogxn36V1Edw6iweHX8j7tcsvDs97T9rzf5N9LfZFxbly+L9PSEvw9l
KWaUZXYPrpK+MaPtzedXlBLSBdCMGmQ6DPh/oPR/JO9Ukko5T7JKsVbKflNxXQyrs0lSW5p5Jxgg
DgQ7pbK+2NzAJKTNBJRBH6GQhOChTFWWCPyQ14i+awRrnTnEHTnaBxAeE8LSUJAzIgKVqO6XDyPW
Kb1DNrwKgkqtzTchHv3voIHARn67GxCUH0CUhsvG4H4EfVqyN15+h5bY5MfHVA5I4rOd9vZBds2W
SRUy8kFBQRdgfZN+Vx5hSWfADt9ilKAOd/GrEBXs8EcdWdNYksxXBAYOeANbXPPmCcgG9/cV+o8l
VjkdM0MpZkb+cU9G0sqwjGSKzxqmUjrpTTJQURLS3pPpkZyvKeHVw+ZUN7ZdcqANbaBMAeth+1jf
7R48PM096V4Yyk5HyHDz74Y8E+tapVnqVaE/jDOj/vCCZw4cynBZUQzFIW0ux0juzZaa8zTzGeND
w/wCCKlZg1r4TVB6gbej+6Cvg1NAeRMJY77bZdTPXPJ5NtH0dDKOt6XrlPJngDTt0uuGk1Do8Qx0
8/c5mfypZjNJmY9ZMU/TvFz8bWlMl+XNJj8mNk7QFNXeo1cg+D6iLBUThHyftMboN7B7v+tk6Ee4
o4ubk8PQWAk7XyAtYo0uJj0O4LM+Kyou8ceSI6sFbT4qr0MmwxALL/t1V2ws3/xFsFOUU8aMk+b0
wN7Cw63A/codSyAyv6mB8uEbu7lrxAwUfNqoVE/XHU+y/Blozr9j2lNkU/89AXkqQmRLvOvMmw1O
gzm6v1/dSvF3u5NlWanKlS0Vy/TySn9b8KvxabVJRsn+qfie393um+mX4+do1zy0N0+b7dX0Nu1W
6AnVGdcpHb6ar+uD+9ntiGhn0V/+uLxUCatpVPVtAdd+/oSFhgzQml8Nvi/W9fz+70Mt1/441Eq5
BsUuS/9nHowLs8NpcTjsn26nL9UeWa1Td/3OSsIoKI/UWCWNQjPpj7uVUmP/Vj7X4ac+r/rpy/Lq
83hbRls6fSO1Qz+G+wwff/t6vs276bH+92EmxfxP9KVfbbnJ31827MXmUJgUpsXTU6XnioOEhSML
qEaZXvqRk3yKAmA6l6IsTt3IAxSLmllIHNzxm9oKtm6V3dnN3Llp9mmDwCCQCYdUR1e/F2QH7x3p
wTboDY5AwgF0Xz3yz2oh7OISoHBxi/ADG+PiM0e/YNBCTkiPSCbAznQ+0ZKlZie6wIdWfRhXiUtH
hC7Fb9Vd2RpZ0eZcOXu5RPINir0U5Tt1NgCU8JmpnMf2wdij3MDfqv0RgUKEreRfkzp17Ks33Bnw
MTxzcmWS08SVqrzguOEU1IQ+dqRsbDuTLsgY6WJ9HpXPpv3kWhb3sJXxNSC3JTnYvK+Vq8BIn4Pn
NQwSQLbnGf67l0KPKcYaxBN4KsQTPK/PYp1chS0kk0zPDjTsqMedb0hDkIgIhUZz4okxybmQaYKL
rzbo+EWoiiGF2m5o3HhgRol7ih3U1M/dD64ehBsppfgu7SWj+DSUnKrBbyhQeV3d2IXJ+tUzllZS
vPWm8GagDu+J9KSNGAxKFjdaMd7StOmbxbSgqSrn1r8Im2mr6Jb580jNgDy54g0Xk5AMyPFdhFSG
nBcGTbirI1h46dluU0MFvHuoslC/GIXCx50sKMYpkWnSTBMcaqfDUcUb3TNk57gTLnqDvuwhiz7g
Wzwt3jDaYXaapw2pwA5yXRHwk5157gxfjFidyEza7uItB4xVN1ImEKxODmpfluxHjHoUEKIq+c0I
My6a9afrBUiVLrUxGi4B+HJESjZCSxbpIOCzqWLhX3MucqlF31Q25Z76q+bxmNytPaAf1RRXObUU
BDp4XoGCxs4v3819oIwfZkVZ9BRMj5Tosj5tjw/1Qg/r/5PjYtJMvF1KHHNpXZ+iJDW9oVQSB+Ie
S8URSbuISAnWu42UqZ60MOvQqe1DBd+wfeAlMciIpBxdkRUOCSBnCEB0W6TaDjiMMY0Hk3dTeNkD
iJ6IGQ84PoSeui78z4byUfMq61WeCt8Ia5rHe+r0AE5VGbNi69AZXCO3EzxlGbmjfuXu8jPI2XXE
S/20Yhsby7sZMuMp9x26tOGK1OFAHjS7M/hR6Ffv27WrvE+Ja7AqkIXGvQOCVmU2V5oeQYZMrmpM
CrxHuAnbF7dis7QIQ305XG+uhBsqyJZ6rzVzmjWkVXtrVBeoS9p3xkTxJ5KlKBpUe2cmOBESEHRA
7UFA+PshuQPJMag32TGhdbJMsmrfnpmyskXjIeKaaILsg8mw3y94Sd+FHCc1dee4RCzve8lCirFG
rawiHZl9XpKZBDNNvbkT0ut3doQ3v+l1Anfl6oeqRQoSS22Kk4nm+U9fT9frBiGyef66aiGYxG/e
V51QyZYmjja7urxMb3sZpHuHtGEV2c6qFbje1YEhKncDvvZViZBY2nXkYQ2hPs5unUfKQzHVCGeI
eJGa0luZE+COmWeGQ+oCVe62RP4+J6aW3Nzv6tuPco9JSOmesZIRtxF2+r691hVyoigqJAl12g7t
ZuVy+0feK6dEWvaP92GsvP+A/P2hrhWI9Id1lsMQqlkvt2huATMV6DGxefo0oo4VhrpSApj4TB3z
tQuZ1gF4F3aXIEYhIbil+GVkY2/vLCIshl44AhFm5xIkfkwrAW+Avp/wWCrAgWmjAiRDzpA9cfbt
8Gn20Lzd4cYywophJNCvgacieGKmfEr31F8TogrJ6hEvCTjN/wpWkLUF0hbOzslM2qPK5MDhQTRV
iFux0QM/i9TZHYBs9Ofn18c7RfDEgo4A4xdg9NGjHuOKXnrmnbfEo4LyYiOC4EPcrMVj3hm1QjUg
sMz4SZBGTSNH4nfMUSftLPqgs0+BlX59oRjLHSYCUFEjgbSKja79Y9Rzn/27IxQqrP4W0urP/eIG
Tffby6qcViiH6GpgFfoK3gM+xKWlFpc+hDBZBd6gaoEXLuoIeZ4o7nAM1FcbGdi/Zg+G+ffx0ZnE
yOF/RpjTraRIxUZSrf5GSSsO8tlyPCob7QqB0uMAg0IAzhZJ9olUnfvQi8Bw3Hbiy/Tb/DLymPbP
nwhINuXG5+0EoTqJaGbXeuWrwphmzUrU1UgwqB6XMS/x9LmbaadWr8HmEAmHze0kVSjTNSoMNWzb
RMKUj5abpe5WYlIKwYP77yc6eRR7sddsem27oyEymdOmVzOh5YilGbvbxffqk++WjymCGK2CS9kv
UUDzNrU78T9/t/xG5OTIf0KpFlbB7DH/Z2+YvQpCxMYqomk+r2VxrBTTvw3aYDnoJ5c59SGOEqGW
IrSisXoMFkiLA2EhtedGZXixN/SCIFwD3oad/63SIfMlArU/w76rPpTZCvSe9XiUqMHTIrywnkM7
33b/V+tmBOEfZBgk+sG8aJQxceuYfu5HjauoqIPHZFMJneLyHb/O2peP6AsZTFJxo/uE0+QveusM
PjKzpNmdP2UzBcbe+VPSlqcnEcls3QoRmBX7Bx4G3lX5rhyAOYNRfXtHrn+mA1oVNIafl735ziVK
5sdPT0ZwTrDZa+RX/qXyMGpX38HU4QniI0UHzkM4WMeJHo6x+w4pjdk9HENA6fULvDf9/wDZcZ2d
rOykgPbqaSDj67lZ+YdUEUi8l9CbsfxUYnj3UUXwhTdz7rpTQRfIX/SnpYfpJQvmAcDz4GQIOLy1
E0YnBH+aoSgkkaBKzKOOTiQte352SfWWiVL6t36s+COljywz7qmgZfxXGEA4CBeF7IDfxTgVGkLl
BCESuj3qPOrfHq7Db1wO2V5vlzfvkDNInz4kUgPTTzqgjqtVxxGljN+9qqbFgUudksndpGtEop9s
+KC/4Ozdc8c97UDD5DBC/x7cuTn+1NWI2RNZBiPOyrNN7s7gsTq3dlpgOuuuMzSc3aA9FMfvgIz9
au/OWVv2nAmSzPybcYLdjvHxATeB51ZvSK+DUZjbCFJIeOL69c7iNaGRas6GRjvog2VEf5QnsB06
pBsoH5AKuYGsMM5j+EgU7DWS+hqJigSVRKWPhkQByuW8Z1xfHbEz8ocjgidPQaxYiSCz1ZzOsE/q
xCmiAA0sT6aa7hmLEeoD/piDS754QYavOV0QJUrglWtaZVyUcKRYkt3Bt+LDlqsJa4HPdIb4KTh8
xoaUdzGRvyZIMBbw+Lgeb3vEsWvMVr06yRO1XmGEGXECe/OoBeNL/V6nmqOYYCnUcPR2EClwucPk
AyyvEpd64EXX5FbphvOJ+SQaKDgnKw8TRbo8Bgz+cGosCq70Ka+H+Nuzz1jxY8vFatD+nHkQFbF1
b/vmuJ/dabkAyL9prDR/glRkrmCKGMU5UIfgXXYgDmVUa1UIXxb3e5K+MIK6i0F9iLji/P5UBrIb
7Xrjepb1tlBrhteDMyJrnSWc5PHVcVvfF5uLQ6Myqw/xvOvz7HY6hj8Jl7prgD6/1CmhfbJDeUkx
HcLtYnPQMX4Gcn7MrqetcWt3f+zTGQqBlvTVtsLBW7+yukBNGvftOZo0bDXirDZ7kqonSqqzq8ZK
pBiaUndTM0LyK8pKmNq64PTKGbTKl9IDNhWrgXy4UYm8z+/HyGxMGx/jtAF9DMcUv3VDTqvw3jwc
rwop/ADKPWUIbMf1brOenBvHffMj4BkMY7xG3768hlG+biENX6atFQjs2wcFbtk7WwW6zCjHVOrV
XeNxVm8nWR2ZHTq+NUdX88bobtl4nN+0R3CrantU+O+TSaM+uhpc4YlTB3kz+T7eXZ3L9bQ/vSlA
VrwaXdXTSaN29c+w9zh5PY8phLmnC9ix8M+h/k9tfHsCNRsdrg+j60nxW374WCJMOv+2Tr5wtMo9
yHZxcrN5nSTNfanfrXUnqP/Q3rqCLuM9shv5l/8j7byW4+aSLf1EiIA3tzBlWcWiNzcISZSAgvfu
6efbZM8ZqZpBRpwJNfmzaQqojW0yV6618kkQIa4y96UL7OsuPK1/QVrgMHVnArxfooPj4rlW7Km9
t/wZfUwwPXe+tmS3uL5XUA2QO+663fk+sG6cG3gVhKqNa/xprzQcIPKTK+12x/7NeSStwkRRdec7
GAauPuCnWJ9k/4c3Xv2IN2Hp1lut5v8w5q2PwahdoIHvdiwVGOYEKdZYuFkZo0pZ7NVAIVna06z4
floOVFjwOxYcvJfsSdbcap8mfpF4Pf5B8o92Wg2ZXz9nrkt530uEkymsz/A0PWV+FERuUlPGRbMG
d3R8qXAmSN1RwndoSjwtd5GHKbenVvOi0wD5UxgVIUJXPKImzcuOLxpfzxwdrmci2h/8bMeGvDbu
le2+WeWuo3qpK1nXi7w3EAn7+U9b9kzHt2/92b1B/OhvJF86hZ52ajfYwTk+7ZA6KkCVR2DqJu4D
gXvmXr2MvxyPaSXJwZi4t/PpHEEVRJ+XuC6d+JYpMN3C8mHu+n3jm4R/cEgafyCHehLuQusnYiqY
Ejfx2eMhEQ57Yi1gqyq/xP7v+3ZtXC2+8Mhj+6ZAB+n6dlW7hY/4GRel+rc9upN7HwWa7NJB6Gei
etfSz3PwU3/QAyqcq+t7zU8Kd3haaUdTWImThU78/aq/jRP3Z9cFc6B61f3iU8w5w71Xd/vhalzH
niFS0PTmfBMFWeWXHuH74Xp80Da1xw9t92fynIPEDSfT628TzY0o5+zqW4SWHedNxylkXDneeDIz
r/flX+EdbUlx2CrdbA46t38OVS/WV0m8ijq/mf058udfckTFe/R/IUEm3SzdyYOUIxxjX5If8a0+
7Uc/sjc2jgsVaOgjPCEveNFj334O3an2mKYDVN+bABbl07Bs58xLr9zeV/HIsNZq54Wt32O82cYY
CZNyH1z9zcK/Ct/bp8mjEPQjPvZ+8ePFWbsKiwpvB3LHK+wtPAip3gke2Gp4nPmyfAN3XhMe+iKY
9/ps1fNQBRG7vHKhG48rQB3jBh9Y7WbynIN0MK9bP9zYMeYK7GBYMS5e8sOmbfOyq0voXnBZMs8m
DoYLGNR+8iP7ERQ/gjSEw+wG3Elguy9K7fVbKkCqO9zIPr4zAzudReKZno70gMTVZibTVYIf0Qso
feh2+DVxn9T3iX6pLdQnkZ3WEJEU/iuy2eFBsHjISX3rd+lPR4Uqk7CCFWbqoigrGEDyKvxVnkSv
us5ryVzpOvf+GzIurJCTrksYuaLZXsZrZtSkoLSKV6R61dzoZJ9EylshzaeKdIhfBTicYX4qgGJR
XervhCXUBz1MZNLxZjr2XEE4aqgoIkVPTXXDB1m8Esy+Tp6MNywZtdBtDuTOog4v7lS8hvgd4bQj
6i70kIZrXQNNvDOuoZQBUIgjSjC+BMtNkAmEl7T+7sssSvwCaxO0dpFJiXxqwiUN+RuYzfvh9xug
9DVbddcUHgEO051QarHA3tXVouchfWcEtvMk1HmimCSOSXhJfAhfPNHnS8h7z8Ek5PnCs0oAdaJI
LcAZAcOIVAxuM1IkSkMfWvnpRnDyjFfB5BDKX2G5hAkFPyaI/U/1SYAugumorClpw2YTVXFBsBJc
uhJ9nWCtCe6aGCD1/eEJpq39JAZZSNvh1vqiEikmQrNWN4JfIv7J0C75vPmoTpL2vOawIFOsTkSJ
0KTsI7875XawJMOn/3HgZxp8XAWZq4f5SSAyesHlFH/VUBkVeKzwDm54HfX9FcT3KkqfEjs+ZQRe
dj/uhYWM/N6SuDvwp9eitDBDDBUCwErUxB+YRxRbm9/ij8VvC8qieGlmO+VXYVHzMTdzX6ddDJNT
sDfFAhBFOtF9QIxyCWYmMmIRxPA1dkxCqtswPfutKMSJhaCvxish/eV7LCJRfhXOUiydd9v3Ap6Z
APLFO5XfARfBYRa8ZTx2UecK/4EPX09RmgXVPglXA0FJTqAsC2aPCHvfUUjASfOjNS8/f/fPfCf1
CmRcAOwCnfgAt7UtPFHBT8spMwh1o/j2hya23lCBKDnpGiBTEYuLfyKhEIiK9N5iMH16//V3vFPc
g0hDxDXEfXx8lkQwLpoAix8JsF389wM9jcl7Zj5EBCuyYFETFjxnEWKLBEDYOpJz8llEubUA98lt
soNoDgXMSkFEWBR/yBEFi1u8PlE1Ibf+Kn5fmCY422Y9HKiAsk8IOyFhriKEzkLFSYdF0jqBswi5
u9CxT7RX6YBBCsLVj+Y82Up8X9B6Be9Y3Ilo6W5gU/p/32ZCoUG0//uAekUuJwSggucnGBdCu2w/
QLhbRX/E+xTEulqwrvlKdLdmkMhNxH8FvU5UzUWxAqtP0R6TaS6WgJg4gtAkdiAhshAAioiQhdma
9SB86Kog/mnRhJQGiO9gLxCow9vl1pgvH2JV5168pCM474IWj90yV85w7hRPg1IJU8h5E0+kIFsU
9ynQbsh+u/m23vtCTyFmjfgFHhZJo8iV+PwqIC6RbvJ2fX4sJuPH2DrQ+AR9ULDcRfomZpaxpSOp
LvxeYSGKXxQTT1xefCW6SQi6wddYnSNKppdI3d+uFhccqLKvc2vocbWonkWiJCweRFYmYJ6PItzH
ZzF1BMQhcnuRkr4jFHw1KK75IOanib+vKCcghGS+2GQtH5wx3RcG/FD00IhQtNmlv/FAFMQUiiYi
YwEwexb8avG0xPYqNtXpj6DKCdqSBaVMYNbieYrn+CGVEHLlhGUmFOriyt/xRc0LzpCFuw7VZxzC
dBmXJ8u4IEaMmDvNQ5XYxyJbOe1Www4aR4tsc7b2Xe+G9SqF9xBquwyn6NHPSRPiTVrt5My3nHVs
HrQ6aJSTHd7J5j5sj+dia3UHJ1q3/fVM/5b2rm4eLI4M86o/7+f52MjrYgkigqPwVGPVkJ0WmFTV
ddrtWv22mfwaQqW8TjlJIDGDpib+KK0HKFjppppu8sStyr1d+VO6l4ZDTGGYvrnOdxymC0bDf43K
RfVd1UNrKc+MSh9ENErH7oLSJbk1Z3F631sbKwzM8LaA8yWiyvzOlrywDAY4QrjX64T7X09d/YK2
8H4/mmnqolk9FgH2Jcjs5GmhSrF9bKY7xSFhardtcjKt51DeaI5rz8B2QU3c1v1UHcVTs42Z78r5
MDePpYHn4vnKLIIm/FlrrmqyzweMsmmn7qLev/Th9bnbMcJna8Ojkdt7IwW7pLWoM7vw1arHlm4M
6o1TehLMTTVzSWw0zrkpiIf7r9+oIoyd/lqj/3mjjqNatqNgsX5h/NSnaWXIWmQfremUIyW3DnK8
qdJD+6I2fpNtwm7D3ZT9Nw/88+vammkplm1aOC/9W2eIpLiwz7VmHcN83xDL5FdTRaKzHbu1DtEM
xmnplWrw/YUv6Nofb9jRMH2w4Mp9EJf+KnC0gzVZpWJZxzTZDSTY1X4ZdrG9GxMfd1QVPFG9icZ1
Vq9mffv1YF+SYd6vrcu6alum6ljq+8//uvY8dU3bdLN1zHAhRT2Y7NR8e85jVzNxLKfru0SEae3V
fN20QSjrbmS5y+JP2sbut4v8E3Mas7jNxitSjHY+sULtdjuBcDCZlvzPnL8k4VMK+48OrSkoi392
VkZxW6E6sB6/fi/vtPbLifP3e7lYId2o2Uua8QDjHo/CvZJcadpt6j6mnFqUZVd1fTLOQeRczdEz
Ny3lq2Ku3bh4ZmcqjMXN894dix+N9sDg86Yr4y2uro1yp8BvpuZF8Fg+1hmtCvLrEUHGGMj4VKln
19RDN24jd9EGt1YlL3J0T5lqtjj6P1mbpvAT6bfMuWDfT9GbQjvxulvc8vw04qfHeLOX5e19M7zK
xkZqbVedrhf7kES0Q7Gv2OXq1nQr1LsstzJ1GNp9UUhu7bzE0jf8UeWzuagrimI4hmVR6bootuVz
XqfJubeO7O7OfLQBUyv/nK5bw7NhFXJxwrHGixQ3r3ZfPz/j4nD+mIuWBisLAzrdeCeV/jUXkyl2
JiuUrWNevJXafe0cx/b2nK2lnjT/Wap2PSKPeRs2uyrdGVCqz0gOiufK+WXgpt7qd5G6N7pj0x3T
+WTlP5XySi83Fn3PEOt0B6vwFXNfQD/r9nIXnKN9BiAvuTp2Y+ZVnNzX+bXUPOqzbwCTGtUvXTtK
5pEX6tVoNYQHZaH9+YNNBhz3h3i60S0Meb7d/j4fBUc4iBq6omniCf01CkPUZElqN+/bkKac9MJv
SP232XlVy/syPqF+tjApdDO6jlfbBIOe7miq3+0LIhD6r7Vka7jQyKrYly74fHYtT1YhMw+WaO8A
+1lbaXTjJFDPmww9Raq48Xml1499/TAbtRt1rwOqfXGHlGT09dSezslzf15n8OCR9YQP58wr85sl
/jNhrtymL31c+5P6LOlPNW4z0U4qi28YdO+ulP/9HkwOS6qyNlPq35EsQ006p3lpHWd9H6dXnbXR
ogfW0joe6PNMgQyHEDuQk58lJknlSV5OYX3olusyCnqUWekjAQybv7RsxnbLtlZHAegwx2ao+BWo
3fS2JEBtd18vg0+XIH1FOOtt7DZV6+L8O0eZ1YxNbh3LzGcXmtBlFrswcfPCm5bNTFx1DpjFBXlo
8k2QcekZ+74EGS5bVm3FJti4iI8VcV0r4toEErq8LfrnLr9vlFtGwtSOWJx3t139qNTHCQ3RcAz1
rUTBsTt8PQSXLPaP2zBsR2wDWK6+h/F/rYFedpYkHHTzWGhAlS2QcPTTfGzPzzLB8/nFyUbPoN3o
WfZke7voazYD8wQwKp8q2NEO/rT9qTM3EhWQzHBzqfxmaomT5HJmGaaq6aqumirh2L8zKxmrsj3H
qnlsan8eHrLC65wXO9yyvzDPW+fl6/H4LPT7+3IXAfpcTLkpEcAfU9uTl2CSbzmtzukV1+JI+fpa
n20/7MGWbGD2qqrvs/OvoS+Wc9SlSga1iQoTpbXkZGNXIvnzdPX/d6GL1dmkTdE0HReKY5+QR0uu
CaqV6ZDV3zysTxeUpVkcaGQ5tnNp4Ttai5LraUrblEZz55RmXkS2RAJmZPrlsm6cl85aWXHjNkvv
OWbvl+k3g/rtLVwcq865VNlNebM2fCZlbUVH3i/BXWf6mr4fzNWQBtXoVfKzZnhfj7MituqLyarK
eFLjj+jYtvauFvzriY5dKiVRSYhHQIRbSIFPC7BH6LXqlVYE5FcckkMSfHNVWWxT/3VZSDE2hBni
Wv0if+ptqTKkvLOOk32dUS9IpEM9+Qy7Ad4k7e3UN6BdUNNN1zFbm03Jo6ont7bjlalSj7CwQJmf
zfKhmTBA7P/EVeOG4Zse3mZ9S2mqaVZWioPNZlo857cyeXRZO0M1tw+kgxz6luHGeaDqPmHTjvCT
4phj7Mr+oMzbSTuEzo6ApiDq67xlDIp6ZQNgJ0c1ua7Ezn8iSm24VvXg9NvKJyNWstsUlhqEXXM1
Ll7ReWcE6RX1J5f8i+fGZmAT+ZbJJgtfLYhh2jGLN9Z5zx5ZV54y7DMTDXV4aw6tGxk5UeCxo4Mj
deRpJ3f7yN4Z9NgoeA9um3w3DcR6+up5XEzBPi+LpgprIjuiy2kVmat4XJOW9+q+QsxkbUhy5nYz
GxsFGfX5u+zqk30Fry6yV2ag7KjyxZY5JlWpmGllHR3Fl5qbtAz6xkuawMlulHxDyGDgDacHTgnD
dUWqQ2BjmVdR/w37/7MTjvuwIYxpum4Z9kV4lUeZaU4FJ5w8b3VKXt1aubcNIvF1Xj2UxkmlmGm4
I4xWDkHI2orXJb6qXn+9PC49fsUJ989tXOx+tV70WToSm/SWL0tBFQUGpK1ky7iM5h1LREnviUDY
nhgmPTySkC6R3zJMmkdEEBrHCI3OEvD7A94V4XgTM2W7YwZGXT1kzZ6YRin3CiJSZHwgMup2yfd8
ji2/r+8ZbBaPIW9l+cjsX8atlfpsBUu0Yg5ki8eOn5YHFhObAz/lc0ydPfO4j1wKzqhT4ZSFt722
YQYrmDQYh7hk4W5ZBFa6SkOPB8gk/j5EERPlch4ToZimqvJhWhf7StboVmeK+NicD0RIdRYwiStz
F+eHnt5k01oe1ty91vssJrJNQJmvn92lQ/b7syNDMjj+Fc1B38Yd/rWhtqnTFFLOFIrYX7rbofVb
r0HOo9wCVDj2/TK9caZY+rWODN3yWlhuY5BMa1PxojlypXE7VYsLtg/VBBD62633k+gEFAHbbKyj
Bap3Mbe6SSZ/qM8Qg6MfaoEC/vxa0gtIv876wJTeGlVzKawry7aaJyrNvlkfYulxNteOdsxxSCq/
SeyUz7Ye4WnpsN5MgBUBtf01YIadTlk2xIAMyx0mVQNMB1kZvLY/NELNvZWmG1LgAUuAFhDrG/7o
pyteFX7mjqEhTXIuUhlTyhISLcskWiWTPkWAumhKIYkOHmtrqO/y4aYmA2DNoA8xVvpZnIiF8d3O
89nE/fs+LuJ6ZzTOSz5wH6TWhnplTHvt7OdYW5heS7mYrAMAdIpW7bhmiqTUzb/bdT4NBUzD1smG
bJkZfLF2jDJSLUk2jSO4LvsfxxnRAPMXdI2JSvRKXkxe8fV6eccMLlesaeNk7tgik3wX5v31+Mu5
n8dGYT4uSesX8kLXJ6gbM7XzfB+X0Cumd2RpNCqXOzr3uWvTh70p79vmZ7GclOI6fk83U5njXVXc
YhLwS989c2gpHN96disXqzkrfE2i5p4gvrDvAaWHaJ/oV3yxhJ4kH0DRhvApmp7UULxbggHFOOgw
gzSPR25Oe3VpXDKsARt4U7oBNFB5jWnN57m5YVeR7CsigjC+Zm4oZLFZ8xpFLwxlmX6TAL0nEP89
ZI7Gk9Lp4HHJKC4Ko6kNA/ShzP4IkMgWH3TcgjHT/9DTO0MDmbN+WuofC9YvIzokXjgcODE0BKoL
7dkDninMGEe9ljgiFG9Ynoi6iIOIhkR8xbtmrnMaSOF+avat/EdTr1VClPJoFG8MV4/w0LmW6p/A
eFPqeGxmCyS5+BaML6HyVYkjmidIZMMgjZUPMtwrHKiHfm4DFRpvtx8br4XOiD2XvZuNg1UeOB4I
izTtqcUDYFwVuOv33+CAGHt/ckSYDokZqaOqGc7FfjNlc+FIrVhpsziPJg5zxKvhjvBb9jhDOaCS
6qWs34yaadR7kQ6ZSaGXT3rHLxrOA8hX1PxszRuLRhfOSjegrSkPmXwjjY9gg0V1reEbbeZePb/y
/IteccXr1BEULfmmlAIGtVhuuTCAahX9SBrN65DHmSuWvJztqmY3VreGdWAbAmXMdM+JbzvicUBX
Jj0MQAt5nu1G6U9bP1EI0TnNoAzUqxg9AMoX+klUN5V91KvKTdrUVTN4YtpjvayYwGD7FXSpHF7Y
FVClbD3qY+3xVEt071L+J1X/GDkgljG466E86VHv1kPtNqnqiu+HU+PmzY2A/pvlmnS/QTvQ4luI
kIeiDVjIR84A+EGE1kE1xCBY/cM80FMxFRx5VSs/wmEVKac+2sfOSQA/0c6s7/hMteecXhMRf73J
8Gg/eejEVKppIENVFVNsv3/tMuGgSEukaqY4lZ1unS5epl3Jhuw2zSGjFdCyEbkH1Hd0F9atIh8t
kC0826rHmEbkAukgBJbXQ73R6R1rbXkZZirzWsEzQ73Ty50IhShUjesQuUXlkyBwkPB0K+OXdX5w
9FuD2lZH1dWGvbWcQM7Z6QdaEGtHYF9OHzWLXUf5nXS7JhTBGwsynn8SffNFNB5mvXZZ9W6lBkwN
oA5yHacDilffU2M6VlC2tu7in3RV4NcHZ1UXftcH5M1G4TNRzqV4/ACbfMdpb3l6bVcEAHWOtpGj
XaVbnpTctYhUyhN1uEi9kstrxT6y5nMWCPNBhIDQ8cetugjslP68AEFl+SjQZ2I68J4CBZDkMwjq
snJ+x4bPfk4WxVSjkKRrkILg4NAzs75nA5EoGtYrEGwqhjq9rn81r2RZXz959bNwx9J0GfGxrBvm
ZaMQq5z6LjNmwBjlpKWy11iSr+S5ZxX9rlfNTWq3HtXLvpbcs655jZJcmwt6BgN7qHPsS3V2VLN6
e+4MF7XdfFtpr0OTPob2rwSsXx1hdvVOEEe/a/T97TfQzqezVrN0snPLpnhxAe1oVS3bVSGz0Z+f
rJDN8BoYacjvlPPb18NkfBZ+gIL8z5Uuzv657JNxcUbzSInSyFo/T24qNFYIydQq0KfZHajPtmmQ
tNey9mpPr2W9bwvjRsLidpTxGshJTdFYzbVXLxy3vebaoRpMSe8mYe2WmhyUZ3mvppk3K3Mgw210
BstLsNXUIc8srduq8aatoIMrbTCOuHcMUWA20yqkOVZBgSHR7y372RyUVeYU3jnVXavNvNDIvLod
Vqx7r+yeY/m6NqAhAoN/PUCfgGzq3+NzEdVnS3TOnZonMVADBSNR9+AzhEQgvU3yXSwoTqDL8104
Y9gKACdVt4sQfWlr/dyOk3msjNatBDdxXi+dS4mCxvJhfRNrhfvtVT8r9qlMAA0TBLT61Hf+3SLr
cJALZ+zNY5Ynfk82l+cpvMufWUqf6hilAAvZ1NJVhEJiXDadeNyx44YzIStc0WJXnPVgOSvr7PzS
0bOaLcoMab9aDt7cNoFlIFUbwo2kPVuh6SsOgEzyssBdLJ2K6kW2sQH35PMYnO0HIk0ZSuv/4hn+
9QYvhrXJFCe19NYk0rwKyz/LdJsZ+3baO8bx2xjt0/liUFYg/lAAgi+uJS2ZrfdzglyYPouwpti4
ud68HK1zDzr9zYz57moXp5tsj1lnmwCI5N0JvSgajzNjxslGNb1Ie/16GJVPp6eogluKqTOeF6kK
CZNkxal4b/MKK2cD1Ux66ohHOlFCU5rFJfH/5pqfvUNbdkz2cZU84b/HcxzOYVybpKCiqlfQHsgO
1HFLWCvHmquffeqOnLkjGmtnNcGab+/6/gTq8H1F/tN7URyHBcqZYl/28XO6bNSbshDhtx9C1FSv
lPAAUiOBj2VH3Xkk+qIyxKGZRTfMZCne5DiP7mBFfDMqYv+/3ChsTSae4Vk42Gv8u2Qts0qqPs/B
risPoHzBUiPaq1BVOc7xq6/X4JgAbq6ouqd74l3il7H5JoX+7IS1TTJGGhvqSBwvJl/qyHOdFzJt
msoTKXN+3pxbov7+dpyeOh7XDHv+6/f9jg7/9b6x5pCBq9kY6X9lsMoutqrCDKdu0BPtoPUumJNu
+2oESX8rm55arXIsIulUobtL6qFZwXi7e6ad8zn189RXkwDufJvu7XkV4t4nuaPmVRmgc3AePXkI
0t5LpgBdgtntk2jnnI9D6idjIFmNu3T4uhywFnCeETOVM3i0G+Ns+vb1+7sYUfH2DD5YXrRYU43L
Gl9uLfnsxJZ6QBSVuO1hkV29d80UKQAMzK+vdbma/+tiF2PZFnNaDIWtHubKGzO/epMXV/oxzFQA
XIXGOd9AvReL578ud7Exxkvo1J1kqgfzISNQHfzqCVF3QXnuu3f23ZUu5mXfRotunrkSDicImORU
kO9jL4tgS3wziN89sIs4TZnNSTVqLjUartJ7HVKOIIU//sv4gZXs1w8MROazVW/bpmpr1H/VS4Rx
HrpBkSb2uDaIHq3rwZ8DTEVWhosWNXDcOkDOiRZvDgafboW4uyBV21nuhK1WtMlO6a2ymvgb2dOQ
meCytIHnNV0r1/pBfl1O0c/lTrsbfjWUKneiLUl4GFZtoLm52/ijZ64Hf+LfQfVmDx8Y3/AXhHLD
M7C4Jz46f/82uw9vb7wuV7D4p6yuV/etW7q8yBOwgEea6/6IvNjNkFC4Zz9aWT5UBXidJq235p2P
Qb5Xe9vb36mn+2usIDC6aPb36nrxW3ehHfj2OvqB8a8LIOdZiP2W1Ry0bu0q3Joc3NOKjsu9xt71
q+pJbuJvVz/P7up2+/s3kqBV65loSkp6uy/ubYz6B38vuL2JL3mOF/MLcHL86JVWzxhckL/6g88G
4Ioxw5DRk3nJ1mtdiX+WK3vXqjd6eFE+qt6An8SALHc/rXrGX1mhj3Nnr/LroA0AWOEGDz7Kn3fy
qNCU4jJ5OwYWElzRcWOa+UNjnwZQ6Y445fkfrjl03/HpuHWCdOyJptPYxezNU3TAoAEtmZsiC6M+
8kZvcwxAqp/GbfV0fiDPHJ6G0Itou/47chU3CgYX9RBas9Dv3F81bcjVk3nKD8vTJLt55NVQNYL7
19nT15AWV2Ogey2PYXL1F/WELgF1gsSdZQwVLcmup6fot6m5tHSnkTUDF20710SsFTJ4ybV9qva3
6MZC9yEJZhe1jVt4Icbrlh8GN7GL7mv0YdJ4yU5+wsIsCN0faE/8EP0MFNcb5/BUBXgUuJDfN/pG
36MBcREdCUX7drpNIVYxtmgqGAUDeZN9J1wmoNbyWbSONQ7aAcR0h9wFseCCYxM+rp6NgsF8xi3f
mxCBJC6mUiO9jdn2t9ljjsGv7oJB4bJPALp6qd7fjxjjZBW5vzv0QU/oddwJAWGKqyMgPv8+miL0
/uIhs/c5fHbi5VBDbE3cBhycA4XVgniruEwi7BHGW1Mg+kbHbuVl3k0YRP6fB8x/EU04wjJjX1CB
QcWF6b18VQtm97tzT4y2IPVjPqT3ZZfBjrYQB3XBhALGotDjvcGlhoDfwJG3PWFvYh6iR2yJ3MoX
qxc9oQ8W6M2u4i34SiBnQzoR7zA5h3sNjQcGsbAYgdJM5yLBM0djjPOAsz3jSCtkBJmXrSM/E8qa
Hf3oWcPiJ5m3IyVxYx5xvQ+9xh14ebRTnifzzZEba9AQpX5Dy0wUyghCeOJ446Co8EQXW+HnK7sv
izcguJHdDy9u6Z4tBDsy9ZYAb135oj2isx2/w73fOVN/RRPvFRvoVKDe2GIKiuC/UVQ91U3bSUTP
FgXH8PXc/aYYCjA0ulaYuQqrKqPoiDdhhJPF/ADRuWDHPIdXKjHPcFXGv/LmODW2X+e/7MZ2nSna
NQ5c+uGuzns/1YlBUN9k0qNZm+5snYMmnzzbXr45GT4F8CEAQ4qFymDx+d83YjRLtSiRAPATNP3R
k51JbkdSVV/F4ZFMteseNKy0oGJ9fSR9WkRxdM2klSK1N4wu/r2wltchyRUhYFa9NPJeW1aFvM7P
j8N8m7bX03wYpV/nznHPGiLYXnU7a21q19a4b+rvkpNPgAxNph0zHn4G5eTLRGHUsTbOk8U4Fh3a
GPtNIn1O5/tcuc6y12hZS6oFMlF6TvOYmHRhav5I9Y8MItrXQ/JZGfCf+7iIPs612ilJwwypxBzS
b1vlWpYUd67vQgfDqUo6liMcWlq5AMULpnVLiOrExV3esv/KLJkEyWCmeEbmeAkaiDjJAxlHmwYF
G3Sb1JK+e4oi0rtYB9yymEDwCuHEXWBAXZdIcz+M5E5lMIVrNfptF0/d8DsZ3rK+c/WYGIqQzZEI
rH9+m1Z9EtVosmbCxAGmpRJ2cfVaOktVNXQsKeMOfi4c4kp90TC6tO/P5/uvn85FvCZW/D/XEvfy
FxosGW0559LAQlEelWozjn67BH2KcB3nrBnNlvKdYZ/12dtTmY8w50hZMBb895Jd5+TmmdT5OFp3
j+f2SsLPq3d1jv/ooI+bhN4Cxk1WaJ7R0CroNZNSn+RikBBUDk/jfGjNfW/4XUgJha1E30jQ1tLp
2bSolg4HxTkH4xnhcnIXZb9g+0vW77BSPTN5VbuDUuy0AW3CZsalqq38ZUSaI+0aDiHkuKQUSb4v
CV3PnevgUUWlZrlbqIKeya7QZGCwfl5g13jGeJ/pbrZwLNK/oh693HoB6M3lVWNdZaA7wVn1lsHX
3U66ysCWTT/SvSLyvn56lynL++PTFEU1NKFM0S9ZGloC0ptEoX5sy99knLDQZop/svIENCrnz1LO
DAW//fqqqshMLpeHxtNTDdmgYPmuEPhr0kRFpOtNYurHHKL7bDNnUHmZcJLQ54a/FGX24mHknRdu
rmCqH6mUbbzGzvZsA15o/45UxI5J7Fcqa954WpTXIX3set/Ob76+08uu9P8Zn/93pxcp3QK5RWsS
xsdpgtqwBbkKhGKo79X6TQGYd35py5VpPOnDC3QQidZbcFyQriAsGLNTX9zCBEnSHTknRQDoYANl
/2ldpusqP+T9q7L87kV+zHRpERc3U3ajRcYe7MeMXhNbEd9x1fp+oqkeklEwiBanQhUu1X5u76iN
9IPXYDNeiEp6XF7lCAvnbaWimfahR0HJqOS9pZ+osDnxFUKSqrim6qJBxqatOa6Q6TUVQ4hAUJGQ
+JztG02zPRuQ2pxvKToJ/kSs7jfTQCV3XXbf4B3qJ6g8G6QtEFo4c/RB/3cpt1Z5nu0kNY5TuyM/
d+LAmVctIvPI62ngrF51uZepLoYaug1rx8t/9UDcEnXrnS04OatqZkcHmrha7HsLK4ME8k5afwdZ
f3oE/X2fF1npOLX9oC9sOTG9CaDkW24K4QcZeHoFFQUrBf201Gsb02z0mBRp3s5JwNPJSz/Ct+5e
pZFw7A7TnTq4yhh8M0c/W0x/jeHFbj+kTQfZITeOufUMzW/QNlTUwWIXpMT/C3RUE2wcy7ThTVP0
/fd5xUVkl/aZcVjKQ0xBwsnaFeAomrIhigI9/Wb50Y79szcnKEiiuzREIHH8/LVTlFYnx3lo68f9
6N0Qg0/+SiJNtFySc5JhEr1t77Wk6mStZIwO36dO7/58JVRzr/mf7D3v7+7++G+5u389PMqeSs5p
YTrUPCtbC8er0t3j7UV7E0LtisD7brMXry6Szdx983N6ANIowLM98f8r/wZNLTG4SM7t9f4tIenI
vD+F9ya+L/k3jyI/xRFn3fm8+pXs4ZVBztv55Av868kYyOkRSrt3wRB8XLgnUwtJyO6gGQMEDKAL
yF1d1QMJSNaP+7sfLw/8DPNXVyAGjvvKf1Zcxmv8nj+xuYWUDOGjG8AUiLfyAhJEtJochW/en5E7
F78pkmaR1eteTxJtXPdB/oN+idyyeBsj6YXIonq3DTa7yv3xJyHx6fz+seN69LHt+TPzAMTxn4xc
9haeyUg6hpZjJ2wVZlK3kFFU3R1jIx4N1am7/0PZme24qW3h+omQ6A23dO4w7ru6QWVXGTDGNu5o
nv58M/tIJ3GWUjqK9l5JpVK2YTLnGP/4GxG5YOFLAZ2UTyVaYoFlyK5N16+6SOF5a6Knt399Hd8S
Z7f7+MA1bbKfIP12Q5IYvb2Og8rW36/xB8QJkJxuWtD9BO0WGIzwWXp5edRytdWBwBVq74Tzhfif
7Ztex81cGn7/RIaYhIeFMF1s9qLNFh2/CCARKmQJ/GP96hUjEAK+WNKr4jBDNHgaxB5+eH7sfWcg
HBk/J+Wvchp6hE4DiZ8hXgGugrB1+5/3spu78mQt+t4qSCbC8sHko1ShxZ/xuCi97gTOGslofMET
La/oAfkG/ARqriEeQrg81DRxqocBIsKvUN+cI8U9O+s1VuOsIfHr5vi+b3ejaBs7937jWV8UQc52
PTGdcDKrsVk2nZYO0mI5RAPwBYxoME1y1iLSCz/GgUmDKcxNRChdy5Ks/avDS+GZqDqfvIDMr2U0
iOjgcb8Q/oO0vv/7BUwG7PR1+Pd+9j/e3F/lQYeKRDZJVlF+0dx+e+hjs3gdn1dbjwzWSAtiJhZt
Ceom84jX3nVi83XZxRuchHbF2y0yR/Z3PPXCXWWnsswIYQKTgswEvFTyzQQx8kBBQuBv9ogqubpi
9QBduOKZ30bryeLu7jASerDEsO65gVk0PJYKBiiEFfFdZ1Yfh63PPcPpRaPvX+begVG96/UOYDAD
EJCrO4/d6bDhueQhp01f8lDz8OWs64uzmQIRXKMc+CZnLwHp8oPNcBltP+cyDwzNvLP64VKK/fjt
SnY0Yq6h3+q/mIp/bp/H4iRfLUmDxArJAtDJ7kPMQFaYkBEmuDnD3O4V19752P3hhf+jd0RNorFr
m6LEs9/aAuvFiX9nRhrB9GjbCWVTk0yPMbyzvnqaaQjgL2O4v4g9Nbl/vbqI9n54B/9RWvzxDt5O
DmrM9m41+q/KDfZUBz9ubNXunvr00rODWw2kNvs2lMoA2g1XguMa1kz9I0n03+/Dlt+6FSkrO6nO
9C+Cw4KE5Xx2T80QSgwEWsTWSK5ftseBTWlnHxq8lDsDS+tBYv3hcvxHyf3b5bDlN3JmeTq/7tpd
04XoVqhbTAfqGrrqpg7uT1caweg/125n0jn/fC9+dWTvy9C25I5Ov6Zp8CL/XIYP+2jYbavqEdSf
J86XuHIXYmVAxrIaR71GcHRe9256X5TPXqNDOpjF1dqU+syf6tvgVe1v7bS0+/pZqF5zLP49tbNL
sKtCMtz5oTv5LwhGUGjhNqHLMRjL/vlub9VJOTEo1CM0wjw0twrN/LzV+ziDiatVD6GPIh4o8NM9
+Wgg4C0xCYTu+sMtM0VV+ddl++2NvFXHxlVu6iThjcCtKyoqkTwsko0K+S1Laye5fKun2EHSw1WF
daXEgl+fpAsEGOcUr7XXjj7FIJlLuZSiLYFpAe8ejKS8fub6UGrmhRQluUn/uYKgR1+QY9OIcY7d
45NDC2WpQCCEaAjXTos/22bOHLQBi9I+2UbU+x6Z/um6kZSQm3ohpwvTGyRzxJfSLLHxykPII+qR
eKCuDRkMFFRFI2oEz0f35dbylF6GSSPfEyNxbnyccBkdHH3bDYtyBHUKBpxpd7PrFMXEKx2xU6hy
1EjQoLq3CouElfn6NvUxcnHoVNDsLw9xO9D2vpimID0SylNsB9Vhg1N2EeQYGSUDHnJIVVSsNdRL
xbGsBSia+ZS71842UddUs6wv3i4KUN5qrnzHrx5zjMcQJqpnXkZmtuRnwVWFoyX4zScPCiZrWVFH
vBhcEklZgxc/+1KzsaspXZV5GieXaQevfr2f51Okxu3FbYppqczQ9sbWli9C2rJOU0buurlI7dlP
K+nvhQRYIiM2lHn6GPv/uaLVJmny+HSky5fC8rHrlN4NS7a7hDsYYBmebSWkJC/D9skmCYa+uhXj
WD3+AW1Q/6vfQwCPQsw2TMX+m26ryZJmVRc1koY4SV6cZJXjX3qoDtrGGigL082H2tp0jc2R87vk
hL/MsoLEiGf3OEndGktWzpBbv7PXgqIHFuymi+MLqp+TLpIZAdy2Ux3Ifd5o+1a42k5gxRSuTEQd
vDsnG74mJVKwMJ5i59g4nY1NSz0Q00wXBinx5bfYITW7X41EiVfgt9hmVKiyf5zYwb0rYRBVjtq7
y7M1/pWexVzk6leePcD6YWE0Di26/HRvn52TU3evlBcYGEJ3vQvjGMIdj7OnJ2zkEwJxH9QYjBUP
6efLv6teZyqJmQWVAQIRUWecnD0AfpCu5E2m4hRJZXZRnevnGQ0LMVxp7/J1vTsDPEO+7GlhUDKq
mxNWR01Qpd6zr4fxTnPTIeE0+EpUWB+Rce1KRNaeP58hzSiGYfQJx0g78KXBfXxjVnTpr+Mxxkre
ddoMEw9kS2RMvcjuPi9Am2Nfj+rtyU3WmIKe9wTQJH69t6avTTu2STxBvjWAaD+PZ9AksEWzhpXj
/hyBovyF/wH64aAgW/AVdHGo/bmam8fZlB/3WyvKQ7/ua8PrPCHsWpTQJVZldFczUUtZfjv/4TkS
h+QfG/LbK7+dDKZ6fKjHW9lGOOH1d9g2uyd6nwNjpB/OIPWvvvftld62fhlupWXZvJLh7PCSp8ew
MCcjx7svLR9+JCINCa+YJMGJRvTpgvb0fvisf5WOb+9AHE6/FeHXKlebNuEqk6rrnydETQjjPafC
hDJxzz/sDJ2/YGQDNrGhYs4hU/hTGP75atbpUlzaGgIc8hTy+q79Vx/nl2BTucLNqRhyJJGz1ayI
q5rG3ZYJvfjI5kiaS+NyJUOqxJY4hI3i4leLreKRXAjVTydZj73BW9vY/JzWZFP594+SRhChIq2b
woXFXTSwMucaZZOSwWe6gqn6OAsn94P5a1pYjq2gKdz75OTjEfbDGf9LRPW2ouC1GTpiHQiK2DH8
+bmNBpFQ81Qb7jPRTnTCPihB/wbsUJF7DRuBhcYw3q2HxzHRLiFuG540bvznijAG0i+OwgDVK13d
PU4MRvBiYKwT0xDf2LjEPxQmrzdmqDHD38dHw5iyCmNoOtF1hj9hsWUQJ4fiuf0icAeY4utg9ozP
hmRS8sm5+Ffv3+tK/Y9nCKkURwOhZaoFzenPT1yftUq+Fq8mwkKbifQmnx0XzxWpxJO7S7wCbqjJ
JJtY9N2EY3ThR2JO/MNb+Ks5YbEpcD5s+ZdowXgryWMjr7T6em8idXSBgn+gHlavMC7wcnQCASzt
EiCCmCb7OChProKLVOufBynWbsrk3+/llyTrzwWAtk4gW4pC0clv/rwcr/ioxplhvKLGVYLSjfvH
AAKvo9HL0i+wno+b45e0I4VkKY0sBuTNF2wEetjjDDs8QCL6UmLLMKnrJSvNkb5OS3siLX5CQH9B
8r+9z/9LNqKAZ1SArvTdLcPKEsM6Jpo6evq1l/eqbglNIQvLiYmvavETLvy2xf/1am/bwfV8uatG
Zqjkfd6A1DEtHRcpWBT0DjiZXJ+XM0k/zfl1SKY5PkmOdXEuC2x14Ae0FLy+DFDx7zv13hb89Z7e
tmQ9eeXH8sx7KlHUEu6qd4PxeFE7EwJNglPjfHIS/PCS4mP+66K/7Q5qlb3Ox5KXNAuuehCMCUcG
vVE3j8MFGsFPz6ZuiZX/2wuKskyzuMU2hjSoPn9x23/b9O+68rDstnyhVMBxPJ00rrW8D0hDGlZT
LOXwRRfG2Xg74scBE+qxIeMKtThj2eAGqIex/W0RH4R9uUkEeeFnU6NXp+zGp7EUtSA49snVB5eo
9agnPm+hgusmvOzxZYBrdeoUFcZaTjGouq/FPWoX5fT+XQx0H5tuHLG1YbLMRyfvtDCJLCS0BcwN
/yN8p6tJEZL9GSBGd9XxaSiPsas9rc6fMNuJCq1w2mSBJNuG53i/UMhofIDsNDdoIenQ+Nao4Wgd
RPTNvBRe2barzQpSgK7DEyRc97Rruw/f/shG5sT64uRwWxKNz2TnQPt5OloEEjg8bs5eZ51NX8Pi
W9+md7fZ1sNydJmSYHjK3XSefz/WD4aDLn6B+Cgn4UIAlnjgI5dwspEy+84Gr9QhBGiUzm0fosxc
8lVIAI61hU5U7zozO6p3t7trz15r0oVwO+VyQGl3qNNEIE/UfJgX976Mt/eRJiyAYb/IDsV9RvCQ
PKbk7/j4XKsTwQBTIm12Kxx5zGwKi9+xNM0oS2MHos0IeufcUn1ziCnZWjk6OTCWAr4rc+oywxpx
/0fFugw+HwcK1ZLCFtIsnp119zQj4ejpiTBrY1UG14/0w/bKoRTKlA+e2jvEs9tI8ggjxEM1WD1B
arvYDli2e9Mc+QarKbq5UyrP2XkPAXCeO/Oro5F1I8JsRKQN+pL+GfJONcTXAAtaHbpN5t3wasYN
u2vT2LhpN9+9mFtWYHP4VI5EuhX+kYR8DfH26SWUtxXeoBIsmLQb55DmvXj5BN3cXnHvhXT/WfuC
mEQMOBQc9PN6cHq6lxUhyj07nKt7aXqNtJNzX1yFeW3h5QTWLm1v0rqPSMfJ9eXLzHlMTlyrd7BD
y73N9KE8hNuDy6m4IEb/QGBM9OS7cMgVuVbpfSA9XKlnYXIvhXhVd4lU8xAKchyFtY8RlAeCP4hr
X53eV1hAYpUv9Ww0dMJaGi7tqV+H2RCqn2Mtj/CYvGRmQOQjJCXItveJjV7RuaNl7Oqh2UuB+9OQ
oCX944TwAyZRx+v8IBT7n9PAvzaTt92rMOVTfJLvr+ixOYfVod3kkUQvJ2Egz4wmSNgFjB5jkYnU
RxqBa6Yyr9x2TMDT8HJICq8la3kjPkY1yqfx1vLMhRbF3u66yHrphCiE/mMu7QiqcVsuKb6/kttM
dKcSCk6Hw5ysAcfotb1OgvX7o3C00T2wXf5k9uNQ38aLko6hIKbUuGMijzQTl8g9+U09n6n3Xu/z
190U2F+a0dFjNmz22+F9dJunAQGnhJUtc7hw6rwJHjxguidvDUzkJnn3skejv2ZsgDf4ffsaNBtp
2qFFvB2uh05X6j4X+tCE7oV7jm+H2kT7ykEMMBZgB8XPe4NT6S6GSTDK1gqBA8qYfD5ClFB17PKx
sbUXL5jMA2v5BKB2lzoPCMl3njZRR4Yn0o3s7i0qx8WcyDqb/p794uh1tvceijkeCwDRCRpS+Gg8
fGm43MZz5phElz7xrP33+aWZbwfY/86TDroNiFTAwO+OMHnHvtye2vEV6R/mtA2ebtOVsFdl8PZV
zJF8hg+PSBnCG6opZ2q8NJc5HtEjqffa6szBHttsfUdTDL3RJKPwvtP68XfTrRWvHccdl+gW97QQ
CH+9twFnPuRpvnr6FgEJeIUQ67N5hUVPG5Yf5fQ5fS5l8tJ39izvMgjo1eR4xN/aPF8lswKNg2Mx
F6CqfsHuK4cFZ1VniP9e8Nh35gd9l/CANF1Buoxdmz2fKl0jO/ZMMN0Iq3myNdrAnEJNpRCTMZ9F
YFr2YuHRmQ46ffuLkbu8vq8RDUxfTBdTCgiNhEhto3aTHQOKKF1Yg3yWkX5ug89z3MOJVz/qCXHy
3RNHxSuw9w155eBNrjx4rrJegekSz1NGuC7yx9zNPvJv4+KRLEZu2Yn0tmLUiSzCx7L+GQKoOIQh
6AIzaFNtZjMdwdK9m4ySrop7XoKZ+SVEshwa05dvzvO+vkdfGkojrCd7p0+wC05QsgaCbFK78lfy
jb8A4c64kxckbgHILoqQZL17aCmYRzry5vp596zQjsy+MoNZGhSjuNcZnYZXH0OHkBSpufRRhtUG
Emoo8nQLrxxje85Onrkts87oDIowscGmrckdEldQMACTNzhse6x2Z/l4BpyNPM63XjW5rQ3etDEy
nZTS2HInaGxjBMOfHE4M6vbEuXvGh7QU4UgvH/butz7mwrjChFv6kDfqpi1dlX8zxOXdXd4X9coK
nhNEV0Sk3qLL9jnPx7jS+ahEVzhnD+0tKL6H7wZsnSP32m8xCe8EFa34U2BbHEX6Oh2IbfvfD9Wv
7uRtW8VG0qJCg5aHydLbtnrUKv1qHx/PiDPtyk3Q3ZfklU+RdlG0/fJQftr7+uUmx4EBEqROnyVc
0qvzwGYfF1k5urMLFWgDnSvNxVotxkzurzdHr6OqDuzzSjd7cPufhau2w1rp31+bo+1pdnhmu+MJ
KJDPEjcQqIpjwD9WqWUCDayt+gkS+LsU1TWkpkIIo/IfMVf5rRTN5NPrbD6uz4gQ8zaUSDgl47F1
jsoPvYa4XO+X8/fXEa3Ib69TNll9rp68Tvt0HrLX5EEWO9cf5y9/wykmekBs1pDZMNZ8n2lmSXJ+
PY3zM7rWwYUsFlK/Elcnixvv6tjXyC6GgEwV/f/vSoVS1wQrw0EFExfDfmulquymGSVSuSix3Nzy
kiRI0XlyBONLIPktpQSZxXLw70X6yzfhz6vKuEdYkRgq5j90jX9e1efx2NaGUT2jp0tcUuqYkFhP
Tqt4Tzt6YjfO7726z5QensXB7BZMgHqqW/iEVKxrjPcZH8R4V4jskRO2zQq7grw/R2rYeGKcbxBi
ktLjBeYTM/0E9kPmSSN4gD6T7iH2Lwug2AZ54LTzcV5V4c19mO6jex8T6IdYwv/Jdek/8Csx3kJG
1cFKT+v80k7/tooaraxft/TyjLB8CXSLJqeIpLEKDrxo6Cgk1+hdr1BWqeXPhJvrS2OXjrOlTFXz
fDr11PTqgT1VpnGPJMnS00by+OlVoQltvV0CREUM4ofHpfSlz67eAzdtfVQ5+q6i9fw8DrhSIVUP
Bfow9r+UuTY/UqtLXe0gU2UTYUtxnHnPtcT29MMZ/z9G8tutpvajbwS6Y8Tw7iF4viSKeTYxAxUh
YxzI4XBYkUxCdUPDjn88TAwRRvwCpkz7LWl74w16ksUiGIm5vPgtXxsZzqj1xqWL354zJqykG5QO
eMgFPM/mEMu7Qr8ioL0BuULAriGpH8zp96EybeH5x2Oq5YBZHFyGBjHAaUBcAloECBGcIuaQXW4s
UJJqqEfCUv3fyx1Tor92EeuPi/C2i+TPe6ds8/sjegXMmlHUkPbSe4Q7Jkj+mP9/TcgVnDYjpYc5
Zq/1JIwF/OTD3BbLnKa2nVE/9u+B3Lf9xzofdWbn4blHI8vXYKnonhlmfEZpStwFdWq7MrrnIT1i
+Po0Ttxo/D1JcWihOCzrEeahXrNI5tVQ2VIwIRIijo2Kj8LFM5yV5LHRBdovjREshC6+BlRYxy4m
SVj9P12F/C1q8DVSyB4mOUiPCOzqtRMRcXb7YZ/4D/yT64YyD6Y7xstofN/2iVpR4meDP5sBqUhG
ByXYJehl3KNLHhdRddMj7Krurz+R7cQbJ48bzG5lj4+LPIL4MwED8+lkhJZmkHoobABECWratxEE
W4gcWb8ekJVKgk/lQfhgaMtEBO6HX4YMhgCMjIH471KEtmNXCgsKHYlFe/j170XyC8p7f1AQlwox
IoM4+Mt/ftaL3crnzHw+Ix0QreDtAKtbIt0PyrqSeNaHtsf/vfyMD3iGjB9Dtf8Y6PNsdKE6b5wW
DzUX77qpYCIVXSjD6Y4uRP86D5UPpZsvHq6GJydO8J4IdCHvY3TaPHsXoJaJGf0UxsnN+XvFd1SL
8wSxqtB6vIGoch7nDzI6bxG17GOv7EndWzSUrYKUJvuC0WUQKyD1Gp7/3C8Fx8uBwCmK9fmFYvwI
IlS6Sg9qVT9zdh1nDBgPHWtJNUz0c88AC+8ME0pbBd5P0ktdbSgTbk6520UCUnQXVrd0iCAihSXv
HvmuNoA1B4asFYBChGIPRbQEsdBeTTBnKPl17wk0gp/QbZ2MTA9bT1cmxVcDP5nXgJihID8ZI0RM
0LEMCGJ5mDJqk5HaNLsK9Q2Dwh4mhr58cdD8rJ4L1dPI2dpZpJFAI5kW4/MA/hxBJ/lcCHXq8Z2y
UCxbnp2RRa3ItXqRO/l0Dgk9VxbAt+hbkOrIIuq1W2tWOeqatKqQ8orQH8lLCeFJ/XRZXjz9pxkT
9+k/biG2r6DgQnuOwv7PBZlfKBpONrcwrp0Gr6zxHSCP5XiDFgm7+pIT3CcPjD0MXLVxVzl4COhR
Vxq/DP/+mWCG4uAMfZ1Yq3JQLRlEBAqKQmwmGUhg7eQevev4OI9p6nsAW8owJ5/+PE+m14cjFHU9
TvgTEcp6HxwKnr17HMO24PSjoUCStnlENbPK66rDNG9/Xp0ILDrOTM0tQ059c14y6vSI8oLm7+QL
WLekSwUQRxgqQNybxfvYmduongh7dQ2mHtsIouqXPhTEumJ4/DY8U3bjT+sDxv7uyNbJLGXHZFP7
0hb/fvI7f8OqFlqM/3eh32rZi13jmfbiQlsj+dC4XyS9uSCoLsEAzHsuUdY7T2hUmT98pl+MqO1T
cI2d8+I2uQyQL8Is1MeX8AXiLmZciROHeVfrIWxzz4cLzkCIBTybH5Q5Bm7i0/MKSR/Jw4TdaN/n
DyVz4Z57yNImkMT7tz2xhdhP0cM2hABN//1Zcc5+X1UIpnSF2r2j4wHLkPbPVaXWhpQSjJBGt0Dv
uDG7GhhncyOwks8229hhB18jQCemlmOTeFBB2ZQhTYpBFlgFVLk6yIyAtcjwWdunsYMzEuGYRl+e
oeOexyPctvpgqM6DoqKItKerG0Edirlet3a1QSgGgKgngvtM8RrTqfu3MRQMZO1D9fvZ1UjflShL
GSrg2PiFrnRcNo49zmbS5og93M1t+7HuyEvCzrvFJzJZcbTgHNvHHp1rr8MZqIkVBXR7kFcHEVBD
/jpAkYk29dRNmRSJdlZCm4lpD8EmzSHumit9edoCeAFLuUC8S9gFjPeMjUngWh3W2LB5R4JSjHH+
aU6vfYxX5icQbtGe45fngjrBNtUdosngB4gAQSEOrXexhxfqXN7re3OTfWFRQMWDdNORQLSyaXrE
hSm8TF9EZmxznYFn4RNyTMCx1/Ht5bHtQ1AAVw14DHcyTNoCJCsjIhwL6spxgIhHr4G6qDYyZTpL
aqOCk9ez4+q8gr+ABNO/Q2zFv6clXY24Lgzn+HEEE2tutoC6Gt5mJDKReSUS1GF0dGMPrvx5ePON
LtSDG5mcKCd5fIPEW8LxJ2pP8cnF7FHa94+Fc4a9QBXrkzoItZMPB65MnQP9Zk0sOJtM7+Jdxtel
PCzYCTqD6+wc5Yv85Vj7nInojB06mBTueZ4PMixxRsR6IfdNRlbYGdkjvu/mS0vM0Ry0BLTtzHBa
wH2tIL3t9snF5BdlwkJq3WwLAPWR5y6ZAungATqruAMIHz1Izs48agHH1V42PpLLDR5AgFXmHb+1
SbutJ9rcxA5AsF1qOBPnfj4TjGtDcS4r2zFhtGrOnUSlWxeE9rq0Kxa3FQlZ97adVhSxKud5PlYp
7nuJ4pw+zF2ztvsaenAuzUQ9uthVKz5IH2/tp0xw+6+69u1hfjsiblapp9dXm0bQOPcy+bwxbr/0
xyGhC4dklX0qG9t2LhYbk9Cyufngf7T8DxsZ/S2kVBMDfdjfg0UaIIuZqfPOhzVmyAMZG+G3W47q
B/GH9PawclvG8S+nGFEGIPp9bp6QVDgoSbPrDI49gcp3YO0qqxQNtIkSGobyFYg+OqE3dXAJuH2e
Z2SvdD/XJyeKh3pP3ZmBzAj533vc3wcnyj7hacvFQTRF8fO2xemSdJZkkgrM0YOExxwqUjk6jx/z
GOukj7rHhxtl/WOUTJrUf2U9e0L9HSbr9oeS8m8+la3qKG15O4hnmKm/kVx5G4/joz7Fowv1c/85
klxUd+edgZXtBNOfDI0RVibEmVZVVzlkEyNx7WqQcG7PE7wxXe2rRNSAr/IPJx5xRn+dAn+8s1+T
xt8a4qI8Xi3ldYlH0vDcR9DDed+HxE2+0bT1ms+iJxveDTBtfecIJxm69Mvlax1Ljs0hDr//6JlH
L//m/ScfhLVi4mzMdFoVDdtnJ70NH+Rzoa6hoZ4AxX93wFnHRw+EV4JCv8zSATViMjo3rsQgJcwx
joe4ffOvI9uzQwY+RzcZm7KDLdsoRagY3r9OvdPgUvoFqSSEhlKFVa40SZdEvHk8XE9qVwC/bMdv
GtjcjJYWqKqzwOo4EoPRZWfS0rlsDbp88RJHkwRSXXahbSq48/20AkWv8Ecv8eeNt976prjqGCdL
LjDLGTxgbaSLEzmjkOimea9Gu1COiiXhvNNmfzpkbuklk1PU9MmMnRgTK/ppXN/5r5utyphA8jzI
UJzfOhv8zvKTgSnp6Ma5OlUl3zq04ZPs5Enl3wf3AVhoBIbIgY1lYzyt99KcaGw0cd/WV0xQrz0D
qKYpw65gKIJ7wXHHbKgAHK+uPTgR7JmHHHtZyDgW6RUBGesYyNmeAtWdo4it+tnHZbqXjJltjIzP
fAMRzOt4zbmn8HkT78zWimn5D+ydN9KSYATQ+qiYbAOvESLy9vRdj5LSNPYZcwR4h6zsFRYOycKA
Udd+/7DjvN3v95d6p6zYyrORSq3QRhIp4YQjUhRhVICcwBwoJ/SIXQwjH0At5E8dHt8MWxlf4pvO
kBttRwc/NzdLPD28fbweYkTKeEn7KdPih6thvC1J5VZdju3xqo0uq+NElPoQaC6Lq/4jf0cRP+m3
xf/XxXgDF1NZiuPXmVd6HpJZ23+h3LHCy+K2kjE//OFJ++lTvfFzkqSSleRx4cIzjlgpuxQNKLd6
rKA/0n54rbeW+q/PJfq13/bMNMWhlkxmbWRZrsGeeKgPGQnN6g+gy08fSTzNv71MLJ+1LCl4GchP
N4KLrwHxxeeIlmkoTf69bt9xsb8+0lv9YD861qsQH0l35VH2YYPmceDQoFOdwUZdpt9kysMFWf/7
df/zIzIfIdsF33C4LH9+xOexvOnPY66NbMrjk9PA0Eev/dksjkvYBv9+rf+iRmGhJaNoMbG3xkn4
zxfryNXpquSpBqfYL3pI3xsd2dV9XxauDn9t/Fz/NAN677H+d1l/c+16+3zWvTrbhYVrF6ZxbagQ
j0Q6dUYiscWYOB7ex9XPr2lqYv399twB5gsfRZErINhBsLj//KDlyzLqjnK8RxSvFSBBWJZu/qmN
pWE8IqPLRx8xgvcCBUV3UuZoXxQjOAz1H6Ex1vaXwzVEnTmsoniQzUAPBF8Bdl9BP3LcK4vb+BrA
FapmXEXHiphbG2JojV1Q6ubTXWcj6ojbxKR9knxzks5fipt/56VzHF+mcMXnjz6gWk6R8dkc7p+K
CpJMBlpwR/5G6PICMP65ovHDg7X3mJy/7p+U6vqaJKWcZpz4zD6+b09BC8cCSvUIoBtQUDn8rI4n
V14DMRETYaxXWl8dmKPO+MHkmiaX3Bv0YJvOHCb6ObyGJJNvVCPQNsbYcA7ENE+ZeLuvfTw64Y+M
JRo6/hDhBEMLUGmvnRi0xvmshQEpj0rOSHMAHvBV+PcZPhZkH0H9uY9o3NJuQk0zvM3jldK7QyAZ
68y6IY6SHCuF7RiRhgM1gJhP5JDSXB9Uq2ckL7mmdqANteEZmsowWxqRHRXLYvkYpuMXNCDJbXeJ
6ZLVHnv3UnSOBCQzi6mdG3j8a92BCqXQaDJd+WDrM8c1gfH2TNkhFcBNxutEQHJLCyllRudNqMjk
gn5Sib6VnmCn4ny/0ZnRPiAkjfJBu6i62s72M8i22eK8+hYyPZA92Ckfly6dMeVzuxYpTHjxzK6B
EnaGJYjS7EUZgxUYIx1pqkHxo1PwKf1IBGBoPCH1fG/LYEzJQN9a2+JbYxKA8VTuWHjPoDUFWaM8
hLiBkxP15GO4KGGPK0HrXedVNxtc51CGZ0fQpFk7M/tmX1+UG6hRnWn6yQYyvj2DE80m4DAmrp45
V/tXn6AVL+syS/dP4xM19ccvZDKdF0tNB6LNcKaZ2DMhN8TSGxCnQ4qBlwZPgxEX7lI8Isl32+Nf
8rLW4kZ7U8FIUedcx4Hap86taKo7A7ydGmbisScYcjW0LnNy2klwpUCBuKrZ4Di3Ide9uFtsrpdu
OicFJvMFD0ytB1TOCXmKoxqDZoTBdWiRAQNJKiiYWn/nH+UA116yrEtu8GPHBTMnWfcxgPAiqmtI
LsuMJHZMN03PJJbKAT+FVMZGXt/xv5IndhQv+MHEdg4SX4rwN1iKdi4N4L3tshn8nJkYbb1g2tzJ
4+Z9lU4xxdQKEg7I1qAZAdz4OuuKDawImwl1/td9I49J+hbA/MWRcI16uuYc1W6EnXzu3JhWz23b
ZXJ2wQkK8g3lzjnCm0c4JV08gtTdONBGxrSerrVBGplj6+GaENMqDK9ehhP3rh2HqNjxC802HlfT
+nD6hC6ALgZK3z2oKld/9c47ySf+e2nRSIFunsay5SOr76HcIV4cCHpwH5VdA9czaUbdOt7PTsy5
7I1MiSs5QKE9bsdtfRu20esZvLg1G6rW4OWq25ojr3uEr6hOsO697zUkLt4VkkW+PQ7VYeWsVLgk
p+Vlp+IIitVb8XDmlkM37Z5GxClOy3W1+1XU5lvkGq7Ai9XMWSLYLqh70wxCwlJZGdDGjqMzO00T
xhvjcOo1fRVJ+eHeXwvtwp2LO3odzszRamZrADcXB+gVfmOkz/U8MKYMS1iXB+lDm+ZhNbmSiYeN
Sg6h6h5csVBjDUtIlpvA2iAlHu+LQQ178uw8F1uYGx+tu7RmIpf5IXzvCDG/TKRuPN7enDu0+ios
w07jlIsrjnbol83xA/GxfUi2YVdHP8+qKPo6pCEmM5egXACbdiFIYo2NLvmMYvzcv382LiCve4om
63tYr559tjEmDYTuQKAyo8oBLBrS9XHne+eBPFS+QWbcZgarCDoieehAdjePx9XRtlL/ND2D53TG
T+cEhi+0Fc3g6s3hE4cnH3ajD+wIFznnPuDJwjyj432B3c+fgwoS1pUBG2S/De0g7zMyna28psSB
/5PIDowlXpJZ7TeZfucpn7+HRkXMBPAwCdNFMUPRBIeHqF4Im/6FF5IW6XdHdKHxLBtf+PcX35hL
8/sNapEQ3sfwxPuV+1F8PLtwOb5sZ9X5NfxhRMFwwZqhfINYRxg4JEl1hps46dIwuLl2RXCQuwxC
WTvPtbAdAG5dpaN6/8Wwoy87X4LQone/+NQMo/g8XKNBzdQQtBM0GbNvkucPhdNulD1g0Mrg0IPe
t7ew7CPqGcZdPwkeSybzaXeZeM8LLgF1dO6+uhX3Gcr4ERsArhOjEHP0BYcVggpY6ka4A95YwRBU
CFPHA6abg6PSzxyXLCLv+fnyMLx7zKxeuS0n1eI+p4ocXcXl59JXPebkZ1fDWo3Iqe7RMVwzuKJq
peB8dsUL9sr+xTusMHpctXyiIsIWIvPqrtp7TAWrFW+HNWnzNS2VcwNzQm4a0nLqwAGgrxfi5XNc
4jhxogLKwcntzFkcp941QkO47uVeHb2ifAtNirVhjAH6eVj9qk+Yj1cj2fRYCMm47viHqwMlS4te
4FnE0uMBoLHacTaovG92Fj/zQfhHSV8o1QEnJ6detXhMj/6ZQbnCoJSbPwLBvvvT+1cdMdTgSY/9
0mdaeoJGKrjhX4/uVO0OBdeTWSGBFoeb4pldDXkIvhKi/DBWOd/HXR1DPMWYzvaIg4dKiKlFiNA+
NMLz+P6R9O7d1/gS3VfTAzRWrq/Eus7nqEwxHMyDCtz0UAyfzOyQqHaN/0Pame2ojmzr+omQcIOb
W9xi+jYhb1CSjcFggzHuePrzBXWkynKmEmmvtaVa0p61ZuBwOGLE+LuNdZxf+TM1xHxuH0Q4YBBg
P1G621dtaPrVO3WT5MJI6rhrRvL0TcEKwRKJCQ3XZQ9NvTCqIIN+EPpHBEH02T9kFIo9uK4u8bbe
WuFbKHEyFE4cxrKzYMdzLtPEMWK2v4jwCBZWe1DSUsQr2JxkfA0YFOqAdGTAfbK6utEElTEUA9Z8
3ocoiTpuAJQ1bPU+aiseCRpXENMSkpZyPwpOjthXcPgcPLaRz8uymMqsm7objK4M4ly7wfL+FrEA
6K2d2HEF/LfnwwnmS+Hk9yF8QnzRd3NHR45bYxKT5MFGS5dwdRfOgUE83sNr4BykwQGtbRFTFg5N
GPXAcaeeMWTfoYuo+uROgewbM32Cly410H62ByULaTlEr4q1TDztsZWxJx5suS82JdWnmd4ln+Ll
9nm0EY8chu/wQucK3gYSnoUogGi809r3iCPmFwgzRbqDILnAEtEgGRDjwjOI3fOKpDC2vyKv9rc0
6mX4y/UAUwikAdiJsC0dWECyJ62vPep0UMXhmoCqz9MwCiB994lAel3RXLMZqGx3610rEtZcLZu1
Yk5k3ucR36yFNhIGl2xtUCaTKaQFwkAxKynWefcwngIvB1pQ2fCJuIRAH9VeWXsDAk6EJI795FWd
4oXrQi+CzClcT0rr/BJ9mkr3Oky88+7O0UHx5rLk6bLDE+FpZZjwlDSE1ODoyG4BceLrAqaTFAxN
cAmPBUgKL3UdHbqrq0cLamn6sOMCTIemS/HYxH17ynhVd7uRj88h+Jb2Kk4F9JXWeXcji1jstsWo
zdnCNnAEaPz7IqqIy3TzfiYj6hBUL/KytEZb+hjJeaRI9XVUBqgyzLXs1EPSOCCKnpALxC500Vb3
+nFyKa+1Aej2W/hBh2aVr/XpYXLeaDKcdgI9vTY9cxQSNFN7HFpPiOFqo33zuEZ+/5mNRlF0Oamh
SQbQqI0O1/C4NoUHC/CzwsHk6MdvlwVwIOwwnYveqDNLcAED/REEz/FdGM1YiRJ0cM13wJxYlbdh
sQQzmt+HVy/k4wI27zxpY8j6b7+5I0NU0Q389FBs/ffqe0qiUj4Z4XV0RHTMrbJfowFtj8QpSajM
bQBftbfaTjscyGJZ3csua6Pf6XFkOVoARTm4Xewai1+qpWFeddNp/Zkv4fI6+CkTNXfiHG8DC+Hv
e0i5NB98jttBp6/44SvMIScWRCjaarPSy7DM6HJ9o3ntxVAmLBxoXo9L/Bnxnzl1XzrB3dnwYnuR
nw9qt22XuMiFnzonCqlDeIuOwebfSMJxybZ1EUlCmgDp98+frRnF/XF48LReOKUKyT/D1y0XFnWC
8BmsBvvelwRyHX5FRGdwgIGAQXb1zxiRvlz9CQhr8HlcbuFRHNwQuDHualH31qcNcOue3vDuH6ID
0rkMwmRB3EcpcFh0PPwCqKfO83xx/Ki0brwI+b+7U/eSgPcLzEM1xkSSnznSRmbvMuTMmFAEjLTd
/vWEhxIB8sBEHMfelAJY2P+kDiWh1/Y/bni3toTyYtmGuqH5WPUF7cXNO7hbB6sJaO/JtL1TQRcw
0+HUya37JuaM4+FNV2Yzwn8XNFXqt/QB1O5+yv+r8O1s10ngt4gq8Mgeki10L+tlPYph+7Y8Tds+
Ypioj5VB7wJ8iWv6U4fJn9APzZhORzTdyV/qGE3GYRQWmpzresoalCiuS2gkXyBzuCt44p6odo+h
MD7eaah9OrPtoN1rWZd+x6mFTIWXIm6OKNnP3AQL8HJuZTPeNNwizUYNa7jFyDtbpXf0JShnBR5C
n/nwbL2zoAbc/bnmIaAlOWnbE5c5FtYOp2QhQ0/8Qy/uHSfxJhtzIq8jX/apnJnZlh3j3tcvlp2z
daPR0AM3MSDGUCnZOj5JIwo4RP6cykIexgvpTPSPyKNXfVrKM94M0fJ4Q/kVOZHeaYBl90wOMifb
7c8c13/vpcTV/rKZ4lYiLCZNYuuMRufSUE3ZzEojpRZAarIQzZnbR+mZ7nFGXAkQ38HK1mL+TrRh
qnn7TdAMdB+tyiux8TadME8wGsismJYj+hg289hVuzO4TqXaPUwJXYihLW172w03Y/c43EQzXpol
2WXaPY0FlMq8vgitShFo2GlDjop2grDUnsdcnNCAHbn4xr05jWnaEIJSHy6lUezxr3Jpu/rvhwX2
+mD98niA6gTcf1IPYveAWF9U3xiFBK2+MqYjNfxCSoXjtcuN++0SnKY43S6FyRZnFbfPeRKUPeSv
Ie0q/m0YS6eh3Jdob+yKzzuXy9TRdqdPJF3qjIzMDogvRzB3hRnyDjSE/elxnPv7QWlR+pVWseGg
fL+v1ekR3Z2LCsvR3/ibu6avTfl8gqhvUKaFbvQs7e23BiY6c7ropJKK+Iv/7uJyXFzLS0dJH6o7
omTdI80RakwYTXBXzS53hJpVzzcBJAr8tKq5mKLJMCDh7Ni1y89FtuRLST/ZAG9sqtddhUUaVsvp
Ryu4v5Xc7W1Uc3N58GJ09ZWoHi8VhIHype6D7LdA31iqCu7Vuoc797xD8XeD3iDRE4GpeoEHiBjL
ZJb/Xs4/EWuxW8BOVoSXL+mwjSdXzeQYaunhipr/vEpX1d7JppxIKZ0TxE8ImtjPRUnQGsqYtk3S
OZq2FDH5Jycqm+Ez3bv04+sydBNrLxJydBWS/8OY/xsGcb3WxvlqnNORwmpvt2Qnropu1CIguWxN
wxxkIt9rfqyFZ/ZbO02NmXKLvDjef9b3W3C6d3Qhwdler1Ze73tx55kBNCTU5vcvfiHQOraomsAR
GiiJWRTKTTGO6UhbdubRIFy1BtXktD5JQrFEYOwXPYPRpYduoHfsH/pwhtB7XtyLm+C4c+znywoJ
2HawXWwXMAy3k/YkW0I77BHkyh/k1J+Yw/RVNpQKGWw6ooWg22nWemhy8BgKDkHrhQAQTPNxrKfN
VsFnPCJ8VdxOD2rvmIopGciB6YZO0gdh73cQR9Kc5GLFdfbOJqBjU2fS4TS8E7blRC/CNNz30PD6
ONb0DriccFbYJ5xS8AWErXfEK8CYnE8Yh5jcG7ldOdQkbqsPoI2GEiIwIkqUiVyt99Oci8DBbQsu
VhsBOrkDMLTiPrbno1bvTtZAEdCfg3zrwbvvVwc4TLCNF/dpuxfttAHBeoPww1jXg9PozL+UY0WW
I1CAB/awUqdG9zHX8PCHR6speiipn6OtlIJwckXiAxmQuxCXR0xt+nk/8kqf7PT+c3Bb+rFpGPwH
owDBslDI9WqUq3rYSY3bsUpHpk/KwOcVH/6NhuI0G0jONdB2Lfu++ftrVX5Q6BpDNuCdq6Hp+f1Y
p6PtUp0e3uI3gI0UW2V86Bbp7Ay2quEdqEz5OraImG7O1mRGzhNCppnWfGDSc6a4iazjhoLlyTVD
asCUfBb/nZAGJCplkno4Z/y6fQ/0Z51Mbgt82HdJHxbUFx79C6xaaTXJs79n5fdxNe43bT5NeIeN
F1Hv5avWqUtxImue/jDkITBhv6X5R9oBBTiZv2WXVlD81P3g1xfybejGC7nFSR1Ld4YWQFfo096a
nfrEFdjQGvK+vvj7SdUffAoxwyYmN3CLuMg9/vzb7hhhNxtH5gHXoi4MKuwp0tVx1HZwKippvb4A
9t129PWlUXt87O1n9/NEqZ37F0tidKEeDjdCDLHEKdgxZlB4pxXMaEFRSrl6Z7tKRSx6eLniSdr7
+4dLjU1T4JLE7fzrEtFACPdlZJzPW1wiSqvGhQS1onu2Pku3RFie0qMW3PpnZ1sTlvxnUNLdkFbp
xO2qjZdTHuprnktXGUgOFFIO0lUtzKMwh0T+K/IztnZ5dI0xQchkelt8K9WJi0e6rmYZrqlcxe39
8ESDQohwubZdvCez0thB/v8PZAPBNI432mTE6tlRSaRLBnm1m3OzTT9bAJyTG0KVggAIvhU0Kk8O
/N84Ephr/ztmo3w9KrIiKTVj5rRK8EW2b/1Ln+srovdnYxm/P59J4LCELbv+MGz/tlzr/Crt90WK
WwfdW04zVL2wEyFwWQRDOsWgdFBr4MV1mhDhdlngffiGsVaHNiA7V3DdVDBgC8w8C8U23mrFrbkm
agthLwJ5l7wTmf5x9/p1RoAKKx18Ym+hhrjDwYTbhYSowBerNUWomfduM+KDbZzL0OtOaH4ZFuCG
MVas4rXN1c3P6Cq3BvGOFls0rDZ4EXxgGG2XxIcg4/37vTdqnMdrl3HSUJF7AJk/dvlv06JdZb3K
r23xCkjixks28dGfoB/+e5imH9aPccTr+TbO/nJTwkK/y8P1brhT7MViNvNeuBCn7hw049loz56q
URcpuSyHRYzbHSFIwbG/OzqhA27NVeeImy0P6GCBMDrKBLE8VSz8woLCI+rfGW0s6uim6IVUs70I
cYgIDYr93cJDjyxZbwlPfLOmz55Xbpx2P2a3saUp5U3uZBdVHsar+7rY2/q4M78OSpRHrmajqgbm
AYq2FpCO7Zf96IT+DAUCVyTqkb1XP9tLnk1Bo5A3co2IrIIpEMbMx1FI6Sl1gV2td/otxKrBlTXc
K4SG48vfy0xutMB+TIRYGN+W2fmsndVLwosHCiY8atdCn4fBVNhFS/6PuurKKXzi/P34X198k3Cr
H9VE3Z94CdJ4O8VXf6UGwDcOky7Yje11NogXtxE+Lv7fD813+uMaII5i7gBo09jZHgSnb09dxYqa
FR1Ofp2uRP52Xeg+zjR0TJDSCS9kuNwD1YqD84wsmNJZJZ70WfdiGwDtgvb7Oth6iAq2Xv2VwNHM
nSmoVTej34RCgcw8PLew8RhoWIZrXuf9Cn9EmqMHws5lj5PgA2Oia05u8nouGJFcLWgzfwgFX4WD
Bq8eXN0k04cbkwaYFtGPUmfpS+S1+hhI2MqbMHGJhscXZSucT6yy53N1GO+9C6Bn8U701wA4lHyi
uQyiZ8Dw518nsqhwUarA0KYV6bzKnjk3wIwgfkOrB7NCJzRIg84L8O8tsyrIIXTzcZnAiCKyq6k8
SfranAaJ653cxJ1B0lH8M0SCzDZx0rnjFrMiM6uHXIB4oHfJ59axhIowRN5FFx62Ti+5WfoLDRA/
6QPYa/P9m/KV9+DjB5mdoeeVnNsQoQL/c2lK8jhqIrkHTwM97MVZQOhZ6cPWspoaCwRe3iTF3lve
tHL31j+AUB9wJFKpoAXhQghKhc+zfMLEu91L0FaE3fZm7wqfR21sCtGNo0zT9YQrDZq8K3FhJWpN
dG6wVQon2kmj+/S0UufGvIPJZGDOsGNbJcjawqX8keGGE+PHIogxAwlpKryKzBXbJLQO3hk//Tyl
50MryBRq1yWdunE9bs9vQvWEBg2yDUlceLhhXYLFgbag2YME7obJkQZto6gtVBvbwX0a2cYq2Sh+
1Q+XFcQDPxmHAfYIZWLdPYIBYwH2d0jlKvyLY6Lid965CXbcDtK6zpq91CmHRHAC6necF1jTYl+r
kOcduElublbUjycYx53eUL9dMFC4Mot7xNg3X3gL6ZAAQEVBRjF9mCcrBCykpR8CcK4KO31+IS4l
omMtQYzYW+YOF9Zh0s9himBy1DtD9Tc9xSvhIYiOlXAt3/I2J9vJhcdcSLbuhgE0vnBIi/qOgVMO
i+VgJ51ugjAQDYV37mWcQGJLRn1CVXAaHWgrA890W1w9A9WPgppD37lmKOsSC5SM5uxni0S7VDid
gkBpiIVnKddlp+AvRxvmJN6opI7edcDa9F7OR1s6eMMRn/eKCAfi94IWZqunArNj7BMYxOF2rziG
iNZkATqMgbH7VU9bvj5efZWLFv1yw0HOugfzTZyk4r+Eyq+18EEGsYHCf+NMy/5dzOzB6njFG9Yb
IHiS9XmyP3Fe/JI5VRL2Adltr5WgDZYeW+X4iHVQD2sm9LPC3bQzvr0fMSEHhgy2w8MI48RhgQEg
EN9ABxB7qxYX905jt7AzdqnMD+cBg60QzKVOMqggMKizq+2CLOCgQ9FO6w9XIrgk3c4X83cD3qyD
r7fARal5xTRjepiVFi3M89Du2e0RFtIAwTWqXYEfSZOU/UzojDWPdq9iZV9tw1olQDngp1IAzU8U
wf1Xnb8U5oYvpF1skK4WkBJAvRotZSrJlwtWRmYg7hD4qVCzsSEIaWY4zvrSBKNxkkp6GVQ93BRo
JVLwY/0F6wAfw6vXmgiIAY2zg+nN7Z3uCB4o3uaLpFlfO9nkN7oyYkI2ECpKh52ZUIHtFLe5d+GB
VnKsguJ3w7kygUxhsWv3U+sVJzysbK7rLY6UYjVBnfI6Xb9j6fjsH1x1d/ms+y26fXvYEpoPYOye
aRrCg3Pox4wvVLz5Vx0YlpBpV+O9yhDpGEbSx4mbgvC+Lx0BvKq8cy63IK5Sbz9QX1eGAxFkbCwp
s9db79KLu9OCw4++zOcJZzb6jPMpFIm+4B0SwIATwrULLikPkkAglykeUjhwcy+Ycli85LBGurov
WJeoIwGSV4qz56dcIBSY9t/nqSzuYv+BKB8323+P00YF1zpfCuma3tKRQQkBteCIFp7nHlZdIGzN
RwA0u1hLpGPukoX/ZPQmG/mfzsW3w7xRy2mdMr7mV0ZPevgGrYse5yebkuVhdjxA/4GSZPPMXqR5
E3sMarYJdOOC2iF+vlGe01ncbjUzSUf4CiGsJZZ9ULjGkBog/ire47crEYRIB+FwgTNjDaYv9q0u
y/QcO4JTsyV5ZIYmNLyL8sJctCiroeusLuDQ6Zc5x0RTrCGQyPX9XX9fH+1VjAnSGE85D2NNLloU
JjEs3Qwkez9AgVp3TwP4FZY0EIaXIVrF7CWcZzv69zCVVhQOFqeERjcanh/VhLkwBy0/6rUg8WLQ
B98289b6pH45vdY+UYkQqfiS05cWkSRAJTAHcJxgi0X1QrjZSzg+jg/4CIQ7AwQBgj6bbW0rHxnJ
Fty5rNtqrtvVRCQidj74YmHXgvbPjWn4pnxcXX3eocJDDgl/rgsJ/7LGyI3LhTFSNtXmFqKc7nTH
aAXhEkEVWMA92pcWsaubPGDdZ7DcvtbGHU/VqeFeoPghDWN7d9L+V+hCFHgdCxJoPEvgmVx4vtZ4
d/a4rrad2a0rv7+T5mPtJynTwSmE6FYAPpk3/IfkIFwHcOGjQsLdSkR8glTHmHNlPj5dgzZ7nmzV
n69syPZOdchhI5BxQz1jkLNJx51QzdkBvqY6CUUlQ51hIU03OWD27CDAwC0M6XAoW7Qnn7uE5SM8
SkUnqHQEaTaDqabgoCg6t8fh0dMoHY69coCP/7F7nwoy3dHdyL0FkaWePlUAhjFX6tL1wEXPTt5g
DEqrNk1WbycE23jn8tcKg7bEJ3BljNRBEDyjl/S98zqTgPpYhZz95AoFxAd4dJRWF0qIogeb5qtD
gsU8mp/xYDgKHihs0KtfTU8vSGZxnSoCcxhB25118BlUvHYvxI0NotUX9EIiWYFSQF0pN6HanV2o
ukIdGAegYxRccFvnGKAOt/zN9xet7AIop1RwiyKgJ1CvTyOEoG64gZgFE0dxOtYg6bc+y3djsfUL
J/7Q+rjsicCY09vJsPZvFxrbc1iM9xkk2/sUtTRMSHVeoVTteCScBhk99Stc0RbYuNFT7vAdGdyT
F9IIDdlXB72dlWwtcPJP6qBBmdoZQuD39GoXt0GGJxIlrAOSVBEbkow0nzgrULiOc4HjC2fFEwbZ
BKSuLzNSvgHoZYqnd1HKbyiovQLXAYSshZUvaGEsIe6i5j73Wl5I3dK/D2XXnL7RtIAiSL4oDHBo
egKIJlXIPi4UmF15VxpPiQkDkRZeZaFt70V/a9YCOwjd0MUGJATcS2He5ZCqsFtmV/lAbLIdnfly
O5uLJS5zNcf4fpDhzAb1UOhao+F8pHgUOpjQoOokzwg8VruiO+o+OSjEVtw4KETmpEK/jP6J0jTL
MFVZvplpTLPXgSByWiQLdA6FddqQqJhZk2hUYP7jarSRDMJYYvZQloWgWpNF9CgQPv7+QdIvF0F+
EFdAGUMq4W303+uvnmR745hF6ehmq4C0YxR1ZLLmT57712GIbATUx5+YE0P57zCS0o6lw5XW7yug
EUtOBRYMwrH8BApVfnuc7+M0TqWDpuyle8Q4hRvOZFob6HbZ2cWGY/R0p+WQZcQHh1yPywoq23AO
kZDoXOrMTTg3CbN+Mr+NvpI4JmEtAVMKN2RkhI2+klRfwrp90WBSehh7jM53fg+ydZdckpU5JMnK
/5rDwpxEnvnkkv8THG0M3ShKarVS66umXAA0uEmQEGXOiGHGPo8Ea6QCEVC/aGDTqLWW0Fhh7sMJ
cM4vyTNhsSSL19tc9t9noVGhtAszr42DfsEjhvqV6LGpTrQlpfE4ZjvZW22omTQGzl8VhLQlrKP1
iVQANmG63S4uGlOOaTbpXW0BWgoWePx1QKmPGa9EQZtTXO7pNUP07MOpo3tjbO5dLdhByOC2Bz2M
kj9x45HOmQbjvbspVi/xNF7q+BOhuQ3KTbbBhGA8Kv2DPeKqPK3ahEZ2919haR2xytZsRbMTMpNr
H6I+2yi9Wil2jPnZ5HirCW+GjTSmsmCzglpwxSWq3YUMUsIugq6tbDofeNZg39rLKMb0Lqd569lK
+21r+T7HjRZaWGntdLtnpR3eUKFOdlCyJioFt0hjs0+BcIl6wV3e+XuBPzRnP14tUYd81Fi+Q9H7
75fdqUoTDzjCbop37JTJm4YzKUoaqJBX6pVW33i9rPe9li99qMOKjPEVeqT21Byb9BsR2evjw+ja
gyBHoDuBFdgZwNf54L4MhYG7FV0g4ToFd4Q7dfZZvaA26ZFcNo4KFy10chzud4reLUtL4kSGcU3x
V3Q7ctDe2/JaaOxPMJfLcY0Nji6uoXNeTnq08huScSt9+Xs2fhrEiW+OXdzUNRTDQAf/nQ01iS5m
JklkWYzhi49w+n2rBSuEtmq+agfY8ubwmtpOYkOeeysW0AMIGxuy+X+ZY3CCzck9TlEtwYWnc3Fc
Sih7tAFlkzpvz40FmZhelNOhhYNDtia0RxVf3w66+Dl2iGW00HRutTHH10TtJ872hbzpvql2owDe
kYJx0d+P2+wis7uxo4lTg1ReReUu8N/HbbcQD+p5chlVlEUnN11FQB/7oQ4mdezub1b8ulOP8LHu
tpK7bawnkj7Si7007Nydzj3Qbv3UdOOWJXG929qXwtefOTrpYsf/7/rkloItf4dLig7Y3dh6svP+
kN+r21lsPVPVOnT9B0NWmYeI6xAOcOE4wwc4sswMD8oDxNL009gAx1CYxhAIJfgzlYS0qurLH8YG
uIkLBUZL8fK6Q6sET0bx9njVTJCY1LZ64Gu7fcp92Nr3Vhepgj/ySOYSfvZI7zGwtQSPmyYCjTmn
1b8+RSvVn5stTwyerHOqin80jpxbHhWGHF+gthOGGI7KN+iQWbckbeEj7EuQ6IJsmYy1t9BBUEVM
j3AhUF5D9ELHRXt9D+QxuRKjytOFurx99k9D7s30Kbj1T/A0JqoPVduTD6cjVsqP1/TtRzcOK9ks
cnN7O5/JZCnoKJcrwQ2A1NlBRrbZwdELdK60y9Nc6ZNXKMh/9NMOnylmaC+t1X2kY5H+vp/VTD5s
2sHt05wkcK6urxfc1dLusWVhszuhHaZ/xMIsD0YHGiRaD39/EY/t7sdzkEtHzpb4TxO1rdJ036q0
7IwnkrSukGp2772qV76m3N82Jl3jRPhDHLnq7OfJwUW+ZrBQWPtsXZ+ZJ/WLfs6RaPQQEO7OwwNG
YaaTl7gFogu97e6zrS33ygl9LVSPyLPWdGad1tttBU54mdUDrGfwKLeOrLih2aM1WLxWoy1EgpvY
9Uq/3h3ddH7HD052EDm80Muj29T2idDD4kEXZUBnQdsJRzPMgieKMHm4so5Hf8+T8rMuYpF+m6dG
QRiW54O0PfNZdgjt+bq5VzcLEHDIoiFw8DVEdTwUFHY85DCAxXzrYht2PdEQxLcHyGo0LCRVGMCY
X6H6OYXWFXWiXWk8Sk1j6dlO99gm/nqvjcIyx4U0ucDgGsmQ73UKFqmbefh6YH6vu/Rr8WqECnAb
JkPDiZ7RYh+2Is3RTaH6Jj2Sj1pufB2te5JL51Z6Hp160SJju1KD2lnAFoMvjmEi0uQhlQ1EaCzJ
5gu0fM5pDpnTB8oAjOGfc22DRTJXMg0pSjx+WP0S7JD1pKEB43sgBEB6b+8dZpolO7dF6Ovrddk/
0ZjsxPZtRJ+QlBjiW1Z4T1kfchdWDh1b+idoJfiL6H88gyibALA4XAgRMRUyZEwMBh8mPt8wKrl9
TsNLrOOCQ8JZjuji6B9X+jrz+Aw48bAgBwRvBeki8kkf1p6s0MeVpDHn/xm+Mee1XNzTUtaECY8D
dhOv1GxEWke+t8r2cHuy92X/UNoH1Klrc3fv5W/mertKP1X0rS3v3nZikm/oIyMBQRmewDdHF/yF
42F5tc/M3/rm3+YxglRtrF1FblZhWBX5pCfb+Mg/JQy9Wc7i+XBAO7298JYSurGItezik+SKcnAJ
3//+Jpvy+x8T3jgqD+d9rCgVE44JPxk8H8YKibZqU1Xxw7VuSFmBODaz/sdhGzWTphehdsoY9uaW
X7mHsU87crYt+j7EFXUo04hSdDCGejbsL5UB9q6IIiQ8ARTimf5bvEhqLh3Ma3EaKXCYJwVR9kiH
VgYkegNmv9LlZddESgIjmTTbhJPgB01nhDGthTptI0il4ZmOogmpIDf78Jr0iFjDEDIMjhigUiws
qM9a9+4NWx1Szqz9h/lyULt3gS6eDDck7hs5LcT+Df9e1TdnnRTqcwSI8nJanOwMWAw3gdERq2oL
fQ+F3fBqlbpXrmknD9uoIOJNaoNQ2eYmnuvImhAlwBJT0ZhBThkqOSXGOfdzBF02h+cRGbXTXtcu
3sFv5QA4vxAEa1w/1ulGCXsx3lfYGV66iOpQSKlaN3H3XGm8/ZCoRvRI5JVALhlXo3ChEl4+MznD
lnpl7af6s5djNlB5MoMkvnxNp35BlcJ//ffdmMf2sb7ew2gUf4HkLvSxDFxEogcvgVz0L2MrQAqe
j+wc+iJYeOGoOoHD6qLgljh0oTO84zUYLajurP0uXZfvUWxvIfFjmA5Ek2I8C1NpvJ2DH74j1ebS
wmwMKqHB/kc+AExITsigNIHsMJm9j6EcvUP9BPkQ0XNL1qglzQuXX9V9O5Cot8RGACZPPIDCAwOc
HbVCovWs5DaeTU3jcyFy/qq3wgijOZ4zm8lLlAatDZZpIwGWDzX837/oLeOEqE3P9Preq8FlUkIo
IElGXXV8WB1wt4llqtbchDJ6PaQRQ/48L/OlDu8im3IFe4Cwe1d52fPRB1Lf2CiELCfdbIlJRa+a
pfZ2nLkGnSva7jrNZ1jkw9uEhv6xX6IRYJ982wYYJgfq1OSN4HVgFYs9bgcBWqFkfPYAT2kDjdMB
FqbmSHd0ARLTB/er7aMxYULBQDlv6a8qVsEkYIC5HsCiEtHO7eO4Z5frou5WO9DR7hsu0jT2yQAY
AnNvcUjGidsTiu3g5F2sjaZ0tY+Ls1H9t8zdHEpI7DfkpQc+nQProVglpJYAWmrYS0dexspAVqO6
GailghZLJ/tkeRyfptErJkVk8ZjL06rNHx2QCAH9Q9cQd/+T4AjRlrArlHPpjtJqngy1Ga3Hd76p
5IwhRtHr4BZCWM6Nf9zf90V3S9t8SGAk3D1YJxj9gysSITvf832u0y+ZmaR9GVm8XCihXv1C/9I+
LFrDaIUZ0qSADWH2JE1EwnjgsOtwkfW+8KBa5d35fXW2NVogHrK/5XZ8UIkyL2nAO5RZ+GbnO9wd
H0tVSPn+3l61Z8u00VhU8PEqz/cjbnFfCHdpkbOQ6Ji8IgqfqDT8V2YX18h6Jb8dZ2E/opwCZyW+
AQHBDfUwKozFQxxnJzip6o4yTN8L7J2GHbwbpdGhJ8zPlyd8IWFnBcb8Dr9jxiEJok/LmIo/WW5n
XMAO3Br8vx9Nah6UTc5QkzudK6EuV0d4O9VayE1qZOQtpMQ1Nr0Yr26n0Ud8wjHHCfHg/aLOphqD
SjNSA4M0iNHtQ3UI8pArK10qaO37EG1WEbBp1r0SY93CfyKGpPGC3oiy3uaGIPZ/ez/jLLRrxO3c
seliV593qzVNRhUM6atnUImde8RMjImuaN3AXyRPlA/TItCtTk2n/Q5YQYs9CMEGXk/TAzhoGeg0
aPZeiqRJMEyuq7fEuwK04kvQduVeEdxIyUjn2q70sZB9Mo2igPpWYP2Yxcb5W8b5MZYiZlH1EB9i
cK1RVC+Ap67ED3VgvV2f658ad+PHmAoXDwnqO7KRR//4W015qK7qQa1qeXgfoFJEs+uSmgjT+jLK
JgmxFsXmyUOK3bj5kN8HFJ/JtwHzllrH7Q4sxv4a1xrnCMJecRQfLGAdAifJSQLO9j6ejPrb1H4f
tTG1RSGV97PKY0aTeiQcCqtBiYCKnd+CSN9L3WyOZPpJ871xpfsxt40r3elu0COKGBQVCEwk2j7c
HnL/GdwtN3r8P8ZpXMUOh3YUa1emFJP966ZtERzDvPYmpnVnw0eAebOID8RIhp3zf5zXRmslvxmF
3Dk9hiaxUhpc3PHMI7n2Ngv8jycQexPW/+c5cbBG96zi99WsT9OzlGlqWP5DtL2TTqi+1SPxGvFN
BofjHCo8Gsl/P+KvL/HboI2XmCb37HK+3wSpWxlXbEnQYIVdw7OH+/Ulfhun8RLjmNusJB4O3bt1
mwhkVCTyCIPDvx+oCT39mMbGO+sUW+mW7RkJF36M3E/0TltD4pZZH3+P9Oun/u2RGhdGRTvfDqmY
uhqAXPcPn1mv8A5PHufZ+2kUxpVcyvr99Jg3ngX/T4c+yKCiyPn7YZ6N06gySTm5Ssc0F+8HOhU0
aPZJNuVnzJlnw4g//7Y96tes3IZnhskdk0AjzHhAULbOsy6w1KhGmovgsad8GyfsHJT2GZgCBUcx
zqZKP3Q6wbZbeMnrYfz3zD0dq7HlH7MDjnLwq4cRYRlKP2LqRLgiwTTD1uJ/HKux0YetrXS8dh7z
18IqKw5QROCjDQJw4Qt+Mpj4Un6cZcLxnW4M/sBaY02UlXGIyiKUhxlWULSXp7rfIZ3u8lUOKCjf
r5aMYcuTMcV6/mvMxgJRD3GVqdH+HxXM/qPAZw11sd2eyO/bd5yWXEEjM+1y+mTcX/enf5/1QaD+
tmDy3GifbhrPKrQep/Gtqy5UWvjcqJ/thL8uzW8jNZZLWW9NM77whCncEnOErTFO/oCyPNWz7vSv
R6faaSOrBxYAtGvMZnxUD6VRtKQh1w2ipStbXim3XsffThIf0dCW+wO981mK0u0yPLwX2BQ9mVf1
l/eJ32db+Omi5Hl47n6b10Q5xa1WLUkPh9886IyRcLG7QM0JtkLdCQD7ZMTf5leTUDlKBrp3o3mM
qtnV1M9JKfHp39GrJOMI9jMKnNdw/Exe/9sJ8H2oxuFZdpTiEoaFNMwC8ViY2/FI+f9lwXwfRUzx
tymUj+bBKI48kDbMvvS+kOwjSqUtEfnPtmf52eQ1Ds9bKy819rPH5LnSHEMGD0NuqCoQvv2Ixap7
p1EFBQm4XhRczz5/MWPNz//7szbOVPOqSFVy51nFMUQk3EI8bUXPi6cV1vnPtjixX/4YTzEBzzTh
Py439tPiXmfxqZ1LQwVuWzWg12cRu2BdEUHAzX1K0Xg2XGPBnFqH/a11zyQMpDpjdH7YPon9RoQz
7O26xPM8e5esgtM9Z18vbfFhPvk8ftvotG9P3FhN52SvXjrGVRq+gia5HB4cwJiTkZf0ZKDfTo/v
AzWWUr09RPlZ5VkBVunhYOsy3Y9lNNURCQMQH2mrPhtT+XX5fHu4xvK5J9LheKp5ncR0DkSSLLQr
ggW0ZY3tBv3BED64iXFM6Rk2bVkdb0Wa8SU9BQz89EDcDA8T7AnJPXh6sj17941KrqVXW7W1ZT6E
13k0AQd/LG043FaOBcuT2Rev8a+F3Ti709iIC7lmNGmO5wwdPZEFf4PwWPO+5b6Y/ycj/rp1fJv7
xllzTku0wAUjXt0+JF1euTfpTOGEdJ8M9GQim3f6cxVlWku8ZCKJwCx7ouQSsHxtd+hKEpbzZLwn
U6k0DuxbHpvbu/hiSixpkQvakZ0PVT6cy0iB8Ew58mTEJpPrUb1++3SaNIv7TalbuX6TiGVATtqL
DPoWMi6OZIJhV7n1ycDEfjIf4OiJyWDt4evFin32Mx4n5R9r6PG1fTt47tJZO54jJhq8CkIzHeQB
aatL8quFzcqzs+fx3v4arrEzyVpRh8qBp05M/NpEmtRxVZK1gnUHlpIVOCQqAHZKpX/0Mcp1TY5b
aLGkBr5JX/jCpMSvPD2QxKr960c1drFtKB/Cq8bLF18tmhuK+xYe4LqPJw5ZjZJwGRE+AUQD/N/G
JhBDfQAjitL4ho/V/yPtTJsbZbI2/YuIAMT6Fe0ChBZLsvWF8FbsqwAtv34u3BHTLpXHmnknqruf
7qpqA0mSmeec+1y3WafZtZIILLDGyLBHCFf506nPtWB/K7gUEbGqDTf5EgL649zZT0dxTRVxCdSQ
sIpfhYlvrz9s0iBskqR/dAUVOx5FxTLBza+nKIWvsH7B7WFcMP39c/v5CKIOVOw20VQo2t06eb4i
MFPPMfvGRPAQjLUcjrGkgCvdjYpltWE6wMSkMX7sezT6kS19ZAQh/ZROg5byv2/hbuAHYRUlkcYt
dHx/FHyXxgfyK+UJHwY+eGPZNxFlb6L4aAn9+rD/mW3fLny3hjbNIFLONUMueZU0vQau9I6slVpk
X6GLn+LVTR4ql+FpfT3e5rE/8Vf+BxZ6MuMDC2l1gTjN6hRDQ9vmM+VJnutwsfNZs6AutBSW+QCt
pD8agJtcXTb07XUuOhH5DdmiaKMYKzhQgrcaIdQFlsLOCSECWmPy3E37QAi+IDoAiXSKOG/ZM6nK
i/P+cFazHgERWygoXRx/1vN9ZSYJulMU8TLS+z7aMDAv5Ng/xKWO1AJ4JOjq+MIFQDDNDwFaorFs
3NOWDhKvpUnii2dK29FTYfNHG2zNuEFkKqbjm8PT4vdJ92MMT85NN3o0nmzc65W78005hZ0hujRa
oDx1AdCwwPdZI9SgD05GP35XPTYIYbRMufNugl/CpmiSVBfZv4CBDuXnfqh/f54fAz/t2zXuZnA4
KEKxbr6u0TgXbJQ3fS4s5IXoYLCFXbiUhsVH3+eM1+rm0eX/D8P530e8m8dX42rqZfd1+WRWoqE7
gehMnnuy8MNV8sft+b+Peh+5d/G5kNWAa9FITg8oRotUC0tbAhxQeRRTHq/LPx1AdMnAmAHmk6Tc
2xVdk0t2uqmVSIRJlNIhZu2zMMb7zf1Y//4e+9d0vx58u9KXTujbEky1RA1agyuJaGX7E9zJOc8e
jeCji9ydb2ozUSPE+v0A9oSNfCaO8umji/x4mPj+KP2gfnuUc1IrigxHgkgLMPU4oUEXa1h6uuZ9
9uN/8o19v9rg76vVRseLMxm4/1BD5DnIuMPv7+bHquD3a9ydV7D2vka36NRPA6zuN6zMjJ48x42d
HiL4GA9P2D+EbhpVnoGhwUrEl+ouujkpHEX8QSm6AT1TJgRepJm9Q9vDK/1w6PnrQncrVHu9XP3w
yoUuk/8sGsT91HYehkSPHuhulRrE2UCsct5SN+ofKRqXNq4MTj19lHR79EB361GeKGEQpP0Xy8Tr
t0A0laPWewSX+Kn28H3gvpblb5O8zDv9FA++pt2FrkyYBtTfFPbSh0HQg6H7OkV9u5Iw6Mir9UPH
KZknCsaBm26g8z280g+rw1+PdPfd0tLUB3bMhSsZe2Eoz0vagh+9n59WB67CKi6DqRT/8WRJszwb
3OKU1YGTXjfvlzoocKRGsT95vGX8sID/dbW7eafI/vWUG4lIGgY0/hi9LmFGPgtn8ghbxtGDdeKH
wPivq91NvlMeK5Ea8my90aePTwX0BXpIerzYo2Xv0Thq/bT5Ni3O6SCP1YBr9RO9T5yXhEi3Mcmz
YHR5efBg/SJ6tzuBEobTLKrABbFy+/tiVVdETahG/UEmWwKWm/SlD9R8tGQgswEQaT244I9z8dsF
74KxSyLBvexC5Jjr/s1dmPp0e66THX1ObmnjqYulJp04j7+CHxeQb1e+W3pLs6ulJo6/3uE8Ipml
r1PkA4+e8IfA468RvVt4Y3MQxcUtEJG+9uiE0H40Qfof8Nsru5v5CD4NLZYZwV59Utoyx/2HO/2P
S9O3sbqb70Yo34Im5xoXLHH761QQew2KC48e5sF0uE8EdWogV9mZl0LTFiwN9OL4Az/adeUf8pjf
38l9+kdPii69nnmcZI8cNKuG8BWiTS+w0J7QWLGZRAgRolVoh8vyj4HjXzrr9VYiIOD/v/l/nxdS
Tr4Qkf4SwY0D8L3M1DeiOmIwIOeIS2iBXqWugvkwbpOTR1Pzwcy5TwblfnwZXEWm5oAGfhw7lng1
/49Wyv/OnC9E3rfV65qqxinruEa/UmK1RsuH+EytkXT4g6H8+XuGhqkpWJ7JXwHMtyt1Pi806a+E
jJZVxF9FQ2MiYlL++xv7+Xv+72XuNk/dj0w/EYQbKZT+MnRoy7Pfr/DzkYNOPDpt6ROQ7wGv8lUz
jGqgcQnkDmfqNf0eLdXE1o+C5Ht/TIOOVlQpRD06GSEZ/PDf672YNdcyD4TObSAxRvOyciOC/NhR
Cvsi4wkyzBDnqKO2nMRlr0COc/cGnr0a+0i6yVLQO4CH0WCZ4JsNJ4ju9yl82HVSfVk77XJg+fkk
WCOUX5wmMFz7zQs1GyYHRwoySTYEl4rzgA+4dmCFmSWgvy3pgmmREO6RuZ2isVlZPhk6CJHneYiH
TzgT+R5R5gKG1Ya0jeCNcAaKpD2YujB/71fWfnAGPcicemvfEfj34GSEi5e0NDqXlr/hczUe7QFQ
2Db9n7ED+grcGHNgAn1tIuOVDUGa1otF47iomkBoWM/noS3gL4S7w2g/sFiVaXq1bBuN/HA9sOyP
vb0f2bS385Nte1+PbIjW1rO9f3627cvk+YobWzdSLVfntwvLdZ9d/l3OId9MQtr/N9ixIDT8Ir6O
blP9eIbo5ABSyC0kuaVlDa3xIbU4dx2wjxqjKVhND3P4t6spHUZDNK/WykciuBmaY308nr+/BzR1
U1Kg3fa9WUjTdgQXAI+o6r2EYWWO6Xjl9AvODZQDzd/jZX+aGy9Pc/4L+crX23i5HM62Iee7vuk9
JwiEpQNwJkfWageTfvQefCr/piW+3lEPQ1foA6BH++931DRmXnS+yQSeaO7lvdgHG/P9/OpT41TG
ECCcbEOqjV7SIeApdpIEdEDP7b+CAWUbAzRUjz7o40OG7q/pZn0unwbwA/pUNZ1UI3novlX8k2hw
JvfeD6xhGBqNhGXM0ah8ytA88hIoVUAN65EKVq/G96Inc3pFe1xAEwascBm3jNdLs5cg7pBkQ/Jz
wUHsSp1KXCHxrPFJAQZEakpEymxEVopENF7kU/DzDzwupPuGTz55ZaCrkkRLpYo78z8p6EDxr4rY
tIQZyvSGm9Of6s/AK2lOqUfaui966331ZaejwkbUlW9L7/Kh7W9OsuldCrFZ4691BZM94/N2JDTR
oI83t+e4msNu/yj2zTsJ3tRSmM61Ja+VqQ4qGv8L4FntizhPIP6DuECT9mEW4wYqCXPFzt96uhmg
iBe6gIvCAdhB2x/k5MTSbW1vGrN2MwCZdTAPxREfgdiTyertAM/PVbc3qjFmEfrt67y5jP3ncHPB
K31fI9WcllgBhYvalU/D/Fh4J7nvHL4cpcusPkq7sLaMvviC3/JOgucM1pq4+PpU0z6Je9GD3ePf
PHQ/+pqk8AsppWncn3dbWL1NULZuCbUCGxk4c08SKVAXO/qxfO5hW+I7OnUsl6Lp9VEW776x9D8v
/9vl7z6XKBucwktVtK6M9QP+809ShEiQgjW9l2v5jwaW31MpqC6lYwMXJXiSMHuiSVt5Ul1smxdm
bFGWOU1wuJblkbqMo1GnTPzT0JCHKavUCy0M9Km85c/isXnk46v20cdfR927wbvbraSz1MqktVrU
S1SBo/HNAd66EujFDMY0FoTeCZfPbOYv0ie6I6BUYPng+J65iF7SpbnOUFyjPABBcxr1NWFtFm0N
jnSYBfHvPiitR1LNnKYt48Pf4J/Rd4CQPX+0alHw+fdJcGYlXyWjUxBpu/972Tqb565TwrglXC3p
ByyfzMl5R7d1U45MaUzLZPupcH04BC9I7DXS78xJfXTCzr6wztm4e9dznMMsFUBZCg9/3IpD7QaL
kX/S3gT1hJVpCfBMsPgXyDjZHFWzHHUCpp1gV96Kt8ELXgrVm7kK21GqjmhpxvsoS4b153lmHOld
COzSS9pRuJXoScxZ1dc0QQfH7FMox2k3yfG4g81Hn4ZczptD4ip0uwESolHcmCg4JbBixu/ZeZ5A
7wvmRTI1tUUlT07qUik2qTrXDCcvZ3kyDGhYRoBf4cU+qtYqfwL3OMVPcRhRDHbEHi6ecXTQ8LMB
djEmDQMbggABJGNbTPXIMhbtMnCqQW3hMcMrdlDXWlQmGKbBtPaSsU/Zsf4oX3Av5aAbWT5E+wh8
lYmvGzZjcwFvOHERP4lHCiqhuMyWMn4Ig6FA3RLIi2yJEGdwJAbi8x7Ooz28Cnl9ts4zeEq4TmgI
4PfR8qYw9HW3jNkSsCjib3eaOq1wznw57S9g9RVXcUMndKBFdYgJn8NV7YjCWOgrQcVrJ/cb1RXs
xaDnq4CMmZb7vmwRcALU+K0Gk8sNiOYgGAaLEme2Q0EHQu8oWiZDUZ5U6Z72tbIcZcnoFgHSU4bF
UZqlCfzG1JPPbrQeFHPx7MLplnnrhpVg9YpHCZ7zwqy2/YnxAhpyNdgopVWch+lbTATCxvkWMYTz
NsBONfsMPpto0oFOoikimiRYhrRe9QmTiWkbHTuwfXxgVjlJFqV3At5i3/gojycDQlJezJM1ly1l
+ilOGqwIvAlmFZNsVOE6KR2SRct2y/3yI6b5iK6+0BJ35tv5eKZAO6edfybyAp3bXHs1sRBogdFg
BrsezJR2dKkWNVswM9M60VQ+wVLo0hvlUBoz9b5V71T0PqQM1w2uFm3Jh55vsE7WYmWJ53ELq7O/
Wo0vVjMMaOr5bNfXZRNadWkpOyZGwyRCllmNKn1IN/gZ/wf4yQgvuBoOengs4bGG9ac+1Fi/DatL
4DyziWFNOUyF3n9YL2YqB97GTr3b22mXLEwMusA+VDAep9xezDKKCePEfGsZgWP8Lhwg/kHUYHg8
THMOGfOeCbEOjvzAyyze3g4gACqX/2iwU1OsM/dCI8j2YtBuyw9RD+cdbr2qww3H7yaMPzxlEwhT
bwOsH22JogqnIBw8kyGvUDoYVOUYNPtNx4MB4spYxMplQQ9/tUjGxfpmtW57vB6zmfZZrrqP01J+
baWZqFm3pwynjgrmpXWLRlo+royR8Cz164jxWXZ8+m7pTzV5WtGJiNXJkKkxapGCRqp1zF+u4/Lj
tGHFuz1hcKyNrjfL4Jtf+bzX+cmVeTI63iFihrPgwjsYc5dnxCF48rxdDn37fT1lXM9tb2ZVejom
pfA86wXvjmKZGY5qMo+n/kmLnbnhSwr6kGXMAufj/lLMmOEGMprY5ssN1JE5mAXncUfOEqInKhHs
sGACBkMWsNSc6NIwxhWSzp5PhljnZY3SLUsknrl8dZBlR5GdjAe2AmYBg+RiIe5Zq8KVroxZRfAI
8MqVMuY7AWGzbOaMwiQCN9rRd2ylV0RE6hI7q8S92PgIKHO64YbqAjIAvC3mE1DVCEetlcQRXp6f
nqXj6Zk4tGRN2kaMt2yF8qK50oQzOOH5Rh3rqXhWPLwcHb5rMK5bGXSPd4bW45TYy+XDShlhneu/
dDjuEqIFKxyvntvVda7vr7SaqJ/NsFzXJ45JuIPaF7deNMeeTVKuw7X5oqrDAcOylg/NxYrN8Qlz
6J3C3F+or1harf1yhNImG/IDqDXvpf31CX0lnwoJtwttXsc2t27FMHoOnhPOQ/RGoPxgmN7NcMgS
Og3x16ID7/N21Cb6IrUFWgMvi2SeYwZ1ddot3XpLky7sWd9+EHxIfW40Xvsbzqorgwk/oZskGVbN
UPqs5OFtdzUWzUZ0qpfTSt3XDPY+Wileusye2vn5qc5BlXHI8T150nrDaKtyAACewQEiXF6fTWh1
nDCBq8q0BZra+EQMKEKGYp9uUWzEeGFGUIwVqLSYBFNb7xuTen/HejqLXTAQM4wG8R7k75pIdGci
tJESQ+V3fG8P5ayhyn4lFhiMqwkmR+PLFKPOYb2BSrQ+22b55TRJmZlD+HV2Zdm3r7b4dmPZZyGe
YGY0bbH1qYcFkQT9V4ukRScLXpMUFpiIabTlVVpOjAyAozHBhi07+qdvV54MB1Sx+7Y7vsGdxJfG
JrVGhl55eIhKcNw4Rc2USfSCqdhCduQRBlr8IfTS9RWvkcELoMS5RpFsOTvbwkf71h8sSATAbttk
24ILaIdiS1hzbI7tVuuhNiKnClAq4pC4P3m5vQYvxVMRjW67YiJ9ivbtM13cPk/bboeRKb4doLaM
2WnbYPJYu3Q6c9Q888OFYJZ+YgvE71xxlflMts1nw1paWeFnRGEoA88T7gR4pbp1woKGhlk8wlga
P7OXcql/ZmxIiqULVqiODH90+/SflQ7qxqAYQsK9qKMbKGR2ivcGT7dsKHMGGYzM1MqbCS2n6q7M
R4xnjSQZpo85xDzullgCPo+AQw/MuLN3/ohBYEFn25+eyk026XbY1MyudvxJ53WfyPeXaTtKvMt5
XLMLIcBgOV9f3DSaDTiwvupfb+MEqXgDO/g812YmdnSlFbzAmWvnCxnzgdF5rn9G6DpImBSTAv0Y
9rOw+GY5ZI0jJnM0IN5eSWnawgLww1iBAMu11TNQPcKN/DPbljs62VjjAJlwFMR5APvPY4trl+mU
x8zrPv1Dc6wX/c9Ongs60MxP3mBsK8pQfcU1+E34kKVx+2ZyLoRdBaJpW6zy8WXXafjZn8iZvDXB
EDfRDieuY/aevUNyYhYDCYEuCAyZts+Lpccfl2RkHLrPGLO68CgelAPgE60vAzA0LBYRQJ9t8H7m
/7Qe7MqF/4Yt1FaY5269k3ZlOWym6bF2MyblJ69x1x3bj2ZzOWq+RaZJxAVAtMQnkpDr5P3GM5e7
bKL23BFUMsWoOoSf6Wc06dmMvn3b90tMvi44TCRTLm5MOA0yp9+aaXkZFl60bfnFZ8bHQuML/XJP
vJRubyQORHUOD1N8zc6zDm5AMj55jCyPxMJ96KfHzEcRHUw6UhGlFd8QvF07CrPtSJwcGKlxSQAS
eTBeCIzfinoqGWPmLiZKn3jvTqrJgLUCl0KaruK+9V+GGDUYZ4BTZSyIwk9zdAED8tHyqsPPxOC8
SrA3Th1pDjeJuMMAv+bXdPKee7rwrd+zoLdLc86zLqzX8xre9ICmbGnsbzqyHk/5NPCgU/Et2z2+
HXLjuJ6ceywqJPnLCNIXhk99rkUFkCS/acw6eUblfMxHGLoRbdZvN2MsL6N97kD7PfoYyRqL52Dd
azwaL7Dx45jfJCuBi9KjftJdWgy7z8Hc5N0U3tWOPJETHGjXl/YtO1w317Xv1o9gLfewuz5MRkyg
SXAl4ID9gwBSznpVVGbZUHMDk0puqEEuKX8ZEhpU4PyVPsaLfaSR2cKGdB6NaLp9kNky/imF9PdA
maKPEmF03YeIkna9EDxyDzdP+8OhiqMRB2P42PK43ZyO+SQaG6RAiYWeelMvTpHJ8fyZbxO72MTv
+qGMJ20xrI4cicVPuRi268vT9ZVKR4esNFZ6ukDAAHOeOJzOw9IfkfBpZuaSNEwyvTzhh3IonIDr
YpR4PhAH8yaVGRTSJWhTjhlGAJQCi61JNgdGn1gKrV/FfDAd4L1tc0YVlsGupEUrgkepT7sx4sYr
nfbaBH+xWT4219I6RSEgoSTLHNw2j5jevEhrtuA3ATjQprLzRTZi29ydD5yaV8qm/Lx8xmtmw8tg
q6wHHm7an51r2PEm3CSYtCWzfB/Psq3wYr74m9MhdAVHXirr858UJ9cNxELvulFHl2ZkfuTPwWv3
LK9podELi5hsSj9/ujs3KMVP4GguLois1G2pPIJOOij2DiewbcILD0b4SttQF4yNv/n9pf/0yqGY
AGOWYWcw+f7OCtxk5aYXcnxyy+KlHQDDFedn4n7aqZOl0qx+v9g/1R/mF6V+A+gbZEu8nP6+2CkL
lCIPEi5G1HpiW/FblPOzGscDWMG/X4tvh592l7pR6YGFCKIOBpqp3yc8QnPQdGV4ck3loxFq59RH
xXXJcveWhfAajJUu+FahiCMz97LrUTK8UMb196qutNjNnVLIXD2SJ5LUrZGGTbREn4nDPMNEQRl4
8u21Ei4ssCxnSW3L2mmanNO5GJjzS159FHjxsr/KCYz2zjkBdDHKuVGrtN+Wlpmf8fymP7YCJh/D
gqnANFSUq6KSCISOAgFZOJPDILtwStXpuXGNoHADqZ3KA0yCEDC2gPwDaCthlm879brodPAkCjxe
xbA0Ex/cLhznKd9JNFgVjTGTyUCctbdT161S/2oHcUnaoNkX8vkpTW9D8VQ7SvbanD8xrO04qCgy
J+qKhq4bkdjALYXBuK3CSU3G1gzpvqj1oXQhXgLyH4YDK6lm8i2ZpzeSAwMA/BEW7zLI+Ao5NdGw
JhiQ2IRhzckG1yri+INUQ4tJSnAD3bBRAi+NruNzpo10nb8mkCO/SU4kdbPr6Tq/GOocAq4d4mtX
nUaxYA474V1XukmcO0mnjQIpfvPFF/Hc8wo7LhIO6nGao3evfdAgGxQNG+naTbCJXRaJupQVwGZa
NGzOEuy9wDNYjh5Mv3/meg+gMTUIVKao4y/Vf3jfaoNFdImzsxRc3fKZznbv2kuGPgmdULDidL6i
aW4CPAvZ/e/X/XcfubvuXQVpkGXaSQ/DKwZgJ6ia1R/YpsvuqVlli2x23QVjsma4pazOPcRLRIsL
tsF+BLu4d982QLx/f/p7CVNa1YMoufL0zchfC+8356aNpehLBd3Qha4vTtThJilB0yqwSVV86WQ9
VZzFs+5mpZAd9l/NCOwbuEbTHSFwgPh/b024u8u7FSLI26aTTe4yXA0we5g1f0hHuI3b97X8X3SH
/qMBuLvcXR03LWVTExQu538a6wuST3y7bDCkl7VwDFbSK15dy+jw+3y4J1n+8yb6iuO3eRicRLk7
92+ixSVI94RuCsORo9exSsfpu/GqXCzxZgU4t3q0Vy3pcLbNSUR7QDzpmcelrTyJW9M1PFkHHpUv
qwnhocfBzwfh1MvYpbmx7kYRPVEhwTWd0fSb0WW3zDWreU1nl2Wv5/aIzSWgM3i8rcKl8V680C3G
fotqe6UZmNs+MlaXxH8EJIy2jDha7y34oCn3H+i3B89xYQv8ortQM4X/RB7vY+921oaqJtne8ZFe
tVE92UKm+8C/BA+PIekMh8QJodEJ6BEG1xZa4EXf39ZZjA0QM3om8FzDFqYafXLepjQnLOWVZGFa
PHauI83arF4PV+t9Ot6OSYdPtn92L32BzmG8qXAeyAKitryNYUFBeuLYD34lG70THuP6/Pt7v2dh
fb135pPYKz3hyn6hCb89vlLIWpv6p4s7qiyBs7ExtL1s/CZYnji0PxYYXeBs4Cz/5D3G2VYWe2zE
YCrz5yfrc+UcUOBfLDB0/OoLG6Q2J7T+kglqxgTp8LFIJ4Ja6qEkPBm1MEhKva+ISMZmPKVTdlxb
fYUDJ/Lhs27td7t1PvxTDv/0eYjfn/WrhfyvnZ5XPRAxljN6T1Iw6X+/6oEqV2WSVhe3L1qfrBNM
mBPZenl8XQ5Gt2d+2z1Z3O7maQJWzXqDARl8vH86+Xg5fHcwmthCt0Fzlg0P3Dkxy4iIicilfyaa
t1kKrN0C9XRiEdVceaGx9eeRMuaHhRshv4gVMwoMvT+F//0QpqDHZ1W44Sa9yFkUrzuVPBzI34GN
tT03p48DJ/7TEGL5GdY91znlk2TLRvb7YKr/blzcB1h36IkYJFMx/Ps+suQWV5Xepi5OPYVlgJF3
2eRvcJXNEf4aDVkJcuLraHndXMhcWSBXk2xkUiegk1d8Nigwqa4qjbFeIldK+/sufAk/1Pfwo9rh
FWDOQa1GnH9nJMjU1GrBS/0JxJH0GZDCDcda1+dMYKCBYE1vVr3L3jJ5RmagOyYPmAv/FveQQKMW
5TyK8AWa/d28obGxa4JAjymQnGkq99cUJ3srL7vcRmsVelux8Fv2Bd+RXxptcdqdL3P90B5lEhYs
DNQN9GW3MDzfy3AecoijaSd6TgmN8wVm1ztDIi+XLjoMNWWMC4TNYI7XYuBdyVg0ywiN1YNSu/FP
uVKDSkgHCmfr3ivgfhIFZqQHUSJiD+Fmy9yjAHFOxpUr2dVOsi8HyW7d/n+RtA/TJxQ0gQFzBD+Q
Ex7txaLY9Rn//GA4mQnELlhxRr06soMXTLm4TI0D0WneR/yLYKV5tY1Vhxs46d5c8/Ck6zH2GVRW
X+Es7NiRoHPZMQiLubi5eNqJaDygMEoWdMuivxRs+F6Z3bSW7lw8MNN2HLPy/j6blX9n898Dcrf9
aXqgFll4i9xgeXHwaCQJOROW1Y7qTHQMPYnNDnwsdT07bvEhxYrDaSWibfLuude6nTRUN1c0K4Gj
rlFMOMqMvGd6GebJON4ZCZ2MXv+LHF7gxS6GqQ8e4Kt3/O+1TSN+QdAsSrpGMHO3LDRZqFdBcYlc
gxQuB5WLc3Po+l0Tm2x4CLLrgaN50Qqk6YREHslUE/7uIw3H1275223cjWOclJrRaOfI7T+T8xi/
bZ/y5FPomI66ApcmOKdF+OQvWpfSn7AJFKt8K0VL0q36MECgEjkCcbYxw4p5bhjzfiDJUQ0eYta0
f6I+xHiyIipArDEwhAH79/KVFjRCXuU2dM2t6XW0b59PfSVqUSyMV5zJHQUr8HdtbWAMVuzbfe8Z
SX3Qu0STKt/030ecTKjJ5V6F8SrBsINELHpKnHyj2CQq03X2LixCW6NEu6nBm5JnTxdkLQuPaH1O
A/jVERYGaYvSNXWH3JFduvrqUT1f7V/73fv46zHvwgvdD09g1LuQY53gYcW87wkV+dakuxYtwira
UL3HOKKZRHbftx17gzeZih8rNxhHD6nNRnBbrMb79DYuY54x8e3Ba47PBp5oc77yescKtlB3KYqb
ab3DETYeisv/Qbjy9+u6C1cuuniT85LnMLeCV3/g48M6FC2LzXl6O9T4+mXMbhaihUyuZCZT0XFT
t4wfbHrmD+smO6+qGQpOI6yfd5EAsqUoDyUfR70ZnNC19Nzuk00ya0pL3sUAts8TOCs2Lt+r80Jc
DuaDue6ZXvPUo3okm6+RPx28S545y+A/OObsvAheTXqUgk2v8pXHb/VWxJTUzr3Uw8fPrsqnwhHc
y8LfSmvVLXvbQlEfKwP+qboadh/rEj7kAiWRR0Ep5wVkHjngdGYQhOO0Gq0iaiLmArHDc2ssii2F
mRtfnWts+iSU8EBA8q+Gi+9qgA+L1p+mJQT7f39XPXdPFM5K4F7XKd85uE43cGub7WLrL4TTOH+6
zLO1sJQ2MFJBSnr1/gw0Lg3nekzv5aOJ83V+vf8Avt/P3RtrJU3Kyyv344OrM5IZlHQv9JS55gTz
4Cle9hULkvY1KM3ft5R/pdyMhIL5jQmNhlzp1x787WQNIzAzrlmJN9U2d1gFY5ZgO/8wJyVrBlVb
YdPY+SxwSCw6Rkz7oJoQEsl24sU76UFG7cfX8v1m7sRdatoZg+7EzSA7nPVy8m5eviTYEcRe4uqu
YuJzyT+8kFoiVny2uVIJyZfQLAjcHh0/JPGH7RbuNgQUdL2YCNzDnkw9OptSngT050kgcNclNo/y
ot0r4rxKQbUXr7K5pNnNnLW4MYaODLjaNTga9M36vMlsWC3TFemCuW5Xbkh0sVZnOgw7fxGb8/P+
y3wsW6owXlEohNtkF7nSplnECGAWxVO597fpPnIgey7qfevUyxIfzR5vr3nhH98xN5zZaPX4mrr+
rKcgkEgOhwlAUwcvBiwkjVm6CVYGN8+HeZuG+x7lyxllzZRyaA2gIL6gjFJeLMWW7UqkASxdKG+P
uhJ+nN/fR/JuYdSurVobZswsQ0mB28nNad1kB92llzOHy8pJl8IC3BJb74NP/UsQeP9pfbu0fvep
49yHWbrKpWVO+SWMkUYeqgLEhIA8f6bbDd8/AonlgClXLVq8xFgBCw5MIDjnAYReu9WszrmCDZYv
vavhXHQj3FYoMx4U+rizFWX5bKUvKgcc9apYmQth0Z7mcJufCALqTQaMGTJxC5+Z2TEx992ypvyb
L1AHVJaI/pUEP0rudt4fKTJ5HCOs2ERefixvrJiFJ6zC3e9fvdKvJ/eDosqypIqsgPgU3q03enk7
3VqBQYFez0xlZV8iCuQ0HW8bCv7HhD1AQJtEV7v4zMGA9PCT4Wm4bzJzlMlrNQHrxxExswctIu7z
goqIK7IyVtmDzezLfevfW1VVOjwlVRXv5bZte0kFDCUEp6LyAiG2nFRYGdX2FBEd0OEbvfacVya1
a670+YNh6s+Bv137btpGbavEbcu1gyXasmSTU59uF/HKR6Lf737ZolqcwJ+bk85BwYMKURi2bu7d
iE1Cj87NRboENXrbxsjhZpVPqfn0NIDUnHnVthzYNJqzdP1+0z+dsRW81EX6Bg2T4sTdu42qKpau
Oe8W+w2OtwXwU9VOXHVpFuhSaztwb9N4SUqLBbSmbl1Qv350oqP19seh++9d9Ee+7/uKGta+UbJ2
CqfpbWUQPF+HFzjbSPj6g8UN3SUtmkt+bZLX7DX2LSKXcoU+MTOHgpdsatIEZGSWJ3SB6dNVdItX
c3t7FrzQCV41t3n2eSpKULfnYCmv0WyGTk2s43aQz1nkFufp2Q3WZ6argA7bXAqpSzy44VzJO9oR
7ya2eiPlVdsRMvNkVXH2HewDf66irGLlBgTw2uT2geUyAzVCROK71+dwn+7Dq6WgMbPFuU/lLZUX
rK9yDQ283neara6FHuKdz4TjoOEnFx+Kg9ZB6XpdQ2gXT3hVEk8PXgqbk1fNTvDn9wnwU5So6hIJ
AFNlz9LvDzeDTOsuVTkQ+i3IAe30lCHHRL3lV0g+M0L9yjWXhFoKHswXp9rjiPmn0qz449bToVgG
2IlcmrYd9lvlxtmMgzTyi8uUSsplSv+IMSkGlkgpuY8S60dWaV/3d/fVab2FlN5PYPh4dyt2UDbn
Rg8lkuTsVF646sAZRWsqRhwIZ/2gY2GF+Ahik+fDHake7BiDHxZHrq9R1lM1DtD3hT3z1Bpl5XeC
0y40V9jCWzHY3E0HFyuvb+qsiCv2OhmfERD3nbAssU+7sGnrFQQgFv/ThzYjvNqFD+DCX/mOu4Ex
JNkk/SvpeKDodxmeUPAJqVXN50weLNVgTC4LwcAGdylzcoJDY06KhUlKBkWmgGhzgLgt/HMD3F5x
whg4+gLBkV3dHKRjIoP3qGP54f3dRau4ryHK1nWfgUuxo80dY50szRYhkVddeklp4mL28LXr069A
vsTR8AZaCOt0GRsjFDCTBkVfNTZX/pKjgI9s4fdP46ep1YMf6UoyFXLJ97nV263GHo4ymhM70VKd
ULwn/VffRs1bfSgPgWMgxml2FIzTYH570XaPwM33hi4ksjVuQDG+xOtEZnf5SMGU60pOG98J6BRI
h9rCTxFfZ2S16MyiWej6njjQy9PNedttZP3RZvpv0UYz+tZkleSyahr3dbwcwUQrXGLfuYaoxkFo
9fuUUA9P7wJyrleN2AzzHvPjUYAj//BNkZjss/ccO2jKu9tJ265oYvkacGhFVLrCgStJpvgb6Shv
cZR1+uNoPNPYEGMF1D/apq3Pkf73t/81uPffz7ebuF9YWu1yKzkJ9m8/WdYvA/PpjG2woyERmGs4
e5HB8c3Ro/LhvxBr3vn3y95tyFnSlnktCqajLOBF4ciwlZDFAi7BQeJDArKHUIn0sDpSP9JHlduf
4jtKtgr9XaaOLEK9C6ny4iJqbaFiS+wl/TmWFHi4MlTaAv4XYWfWpai3bfmvcsd5d5SIiNa4VQ+0
Ajag2L44wg5sUQERPn39tnFunfybOTLSzIzMaAR2s/Zq5pyroNNWisWiqO10UOmHV4QwQ7fjFyTi
PALzE4uB9gF/nwQx0f+cAyTQZbUu8BntuvTOXfziF0Tn82ElnRtVT7RAnCI/j6VKr1atMCR0Lhrd
v1+t8TsXlBNQ0DNbiHUBnHh7wr9c73a+K+nrwPUOKDJ16I/9yJxLM7IbB+CPhWhCEKn+Ss6N56V/
aJX6Rb11k0e2Vc+9MjFrWcNp155utXoZD3V0Lr2H07wPqufdyGT9nBqrk6vc2k4B7wGEGQUxwQd6
3f1LfB0qR2uVb2otGzeyW2uNVpWu1voNtDbo1yYZJ9AUynHZuR7cVmlm9zDNRo0oyJXSbh4bWpPd
kI6yVZ9/lPSfuRx7RwBdHcDJULEqszxe7Jd8owD9pOMO2Gm+csrXrTsO/ck9PvULcpKFarTTdRvg
Rd2piHqAK+gHSjH1lbe6bVqN4MIPxle4Hu1JJ6YDVksxS3llqdFAra+PF0dR5mk5e7wIeE5fzea+
ro4utHx6KlrrFjazu5VTKGuq5q3SOLXQilzxnDeYrHfZrJAoBchxBKcrnm9QAAY5oElIR7gKvHTS
ivQ0Rom8vPRqambRdVcZRQ0DuS89SeHB0BnITg9OCRP5oZ06FqXXmOjkenYSQOlpR0OtTAdg1blH
M+XqpweQEEaGSSGhDc2qgs6Djif49tRbvcbHEySg++hKm5r2zXidkMF9fdWuNu+a1+tezubP6+Pm
6u6oVzNv1TYFfuUj0nkKbponUGkuFr/MFApXltOpaJp31tfsMm+/JED12q2CQzSuKpsbv9OU6OQ0
G5sUJgFUlxjcL32FOJurxjIqrvZLPRqJCrTMqBeDqggOYGYurX6p3Z48T7NmZEf/Cmq+amtx/kOh
SBKu929bsK1IjTpqbmyOj2yr/Kqlhzi/EIPXbRbIys6IUJFwTLqNFRQnUDKm3NRKWo38sBl/P33Y
i79c+OMQiA9S9Yjap6qXHZcsbBl6FajsagehzlCom8N+zEZl+bJJdckKKHaHbdI8jgEayaoJgrgO
Do15r3LANJrUhGRg/HCLwrf8bWw6GMo2rTEaAAj/GbYoedm8x50jxDhEzppmPaWkDuvi2nGgLLC2
KsVjNbBKzydXrFXRlyoG4A5+4OXcGtYPt/PbsanWceBJ2MJya0Nk/3CF23eUjpMiR/8FLD7dFjJW
YZg0g6vSe9D0NOnmis6APNBxvWTzUjKyRiCnFqa0jsqEqnWoYGW1nybyt7zYx119DtJJrQ6Fkr16
iTyXwGHQp+hqgeXtJF9/f37pp+cXS/kX633M1HssN3l+lirWleVSj7tHCEAKLA2D5g+P3DhIP1Tg
fzuiPh7vozpUa2Xq4Rk90cqFUayuq043PU7bh969HKcrC9P594dUfssyvK+HyE+zTs2cEu4/H1Ip
GufDC3BD7/qyFMg31/b2/gqqyI4R6AVfB1z65BEV5zAtQEZz8HQ6E/hB+XN9W6VaVfi8gd55Xej9
xQhVCAZCt66B5R/y9xHiSmGXmX3q2Jiwc32SQiuQu9enBW1tVVrYq9vZzJLSVuNEv+CvH+rgBevu
hcI2X2xC6oT4mEqjbtb8IVnx56H+z6N/DHV6olfKq0xevTT7whRlNM2FZQY4+EjyS2Ny/z7U3+7O
L/tbaakqSg1gRMED4A98ugP3LC5SJb/k4ZTOKfzmD80sER1MB223qSOee9cS9IiuNMn4fsGvMo/0
ZaBN6SvTjhYVJyOBD4jcGOiL+RQOqbHdyv620Kbip9fDcE0GQRddjO+2QJWcDQiDQoOSl/jJi+5v
fN9vGbshl/donCm6YWlzmET6k1YgHW0d7oDazM6a/9R2ozB0ilzrLSR9IT5L72NAG+LF/xaDHgCV
3gs19wW/JN0dICYQ8fJnfPWhTfAXgOVMxl5fPK/nKUaAdoI3B8Yyh+VkLJ/GXAgmbAc98XalMahb
/KOtzRYJn8lM87qse7TKgexSDAGmD0t3Pt/KtI5ArwASpj5pGF9fPUA2+bjRBkNqxK6gTey3V7vQ
ArA5As1OQ3MGDHItg7b1grQL+xOqi5l4BPnotf2EQHkHw7/PdEul5TwBD4HXP3fVqv5qVpf0nIeU
Zbm2uDpkMl5npkF0IKKNLIhXLeknSEBe6Jf+XMeINZHX5XXRN21nZ5u9xdfiazAZl9p+v6dxJTpK
3f0VFlKs7WFuwCG4WHzNm/KQQfdodgN0KAAj1eBA/33tfiZC/710//NAH9G19FJS3CWWbg3grnM0
QABFrI6d/wDB0x1HRhD/cEn1E2/32zU/XAWVrtHRoZbAZmMKs02hk3+rrOVSAjK18lFYo6kj/QWH
S3aN1mcFo88xZSec9cgqtP0BclPQDYKjHgT7Mfhbe3uEI+45kRh4OzbCcDgcgtIqTUtMznqoigUj
Vidvx15ag9LXIAOC2Ept8oWs6xe09EgbjcLRWsiEiJkVq6ths4RLDa3U2IwZjj3kYiYL7ra9amlS
V2zFoyGtxdzfxdY3xE+z/XgmwFBcK4wpufE47Fghn82u51uX3Mj38l0O19SeNbjYdDIVNwPHjqaB
8EqZCXGD4A6BNdHwCaJgpIGTfRokzazSFXtmzvrgrZA40VByEGnIWIfRWJM11oqsBcc7/4gsdDU0
Y3ozvHlHGw4lMcMXVuRut4u0IXC3NbgvnsOC7Oce3JSifk5nc6gfoj3Hs4vCQH8BUA1HmTeauF8s
3gWMQG1h806RFkJhNdK+METibV+8+VOzZzBeNW1Glh/9RHRP6obQJSmNp9kGPobFOen2KEy0yoLi
YokNzACOerbtr4yRPVt8fUGI6/m2uMWDJnG3/sxe9BaDRUvYMKzYjquPhgiyzJfLPo/g73x/BtSm
1p9F7EthF4TpK3VFmwNLQ53FAuijD51Q3ORul2i0ImWap/NYG4ynU0uylCdfCcOaxmqk8W5wtezd
yFmLtcIPiSUiplAY4pG4k57d40l3o9Hovfacs0GreUi6QF64Y7E0wvcI7XZi928YKlajWNTcDx0X
ze1K3160Jcg7sQLFSgzZE6q/xTF0Kjg/D8B49k784DrW16ke3t86J3e0TiCRMDa0cjRv4/Dq0b2P
loMTF8ssKIOUUg1bgBMdMKrci/jD9mKpVdrO9jerMfU+5kHih278Xb1fQBL57BklCaic+vOhzVJj
1gOH3DCoQW2/6IdX0dM4de5+3FVamt73tsGX7KIc9UxMZdLG0C1xoh/20UwQ9t9vPViVqQn7fyDY
mZAq6Yx4dET/9Ix1nJro6gT7YGKCwtdu0zbBEtjSDtIufeZ03hfzFgSe+0V16KhNjtgkcCcah9DL
vuqGonn7sTtoa+OjWTNIuAhMCRzPR/+m32wMxFYAKomUtDHwxcx2Y7dgcK6ASTtRt1Tsel0z9q5O
weJg3XQw/0MMRc7Bia24s1dUre+xj7YYn72Q0Bnvuxw+24DjderxSWG7S+xSzTnboltOB31y1Vnp
wXb6r//6X//3vzev/x3t6Oh8LqPk+l/XnFE8XLP0//xLEQfL3w6ejyhHVs/qtXbETsfkmRquNKSM
wfIKh8vl8DB5gL+r6TOfrTGzbSZ+xAK37RlHLVBUl2MFU8k5Mg7GhcZ9FxpypmI3//0uSfp9uJ2f
tv2dOfnFt+60k1dEEiEPPSwtC13M4LY/BG2qY3lwYNhDwwMmZxi8J4Yx5e5OHIWMn/PoDZfrkP1+
18MEOxgtX3y/2E6Q9PRwPZQMgbTF4uxGtm3OdifdJ706m710/21TEXkSL3gSoJSX7Nr3d/rYjUoX
lufJcPQwMjscriH8UbYcVs8U9o8DZ8hoCn8G+QIrZQy7zjBcDu+a1nZWPlC992EhTMQOGzUSlgmt
Dl7fF8X3mU49xcrY7AetsS+mL2eNm3UwbWEfONHu3PuQ50CB9X9eJneIGbsIUxq+v+WAohNG6MLj
s4HNkB+tMRqcSDg3LMXtdJrr0zmuJnaPRXrjMONBRf3SbiFzzR7EAl90YS97s8XCF+1eK43HEBZx
/jDmKarlB80/a/YoBfiMtENlHK2mtsHbgrxuj+xw3TAFPFiCqD7mQOpKmoMlSfqXPnoXXsznIo6K
M0fGBRWMmKNBhyk/qjBTR56QJInRnKy5Jr+5UdqHGhapFQNBhIMpG+GakROu05zhns8DHsvzxKEJ
skrHoiO8RXNW86yzVvmLNYQKF+KDLNzxmDO2o11MMYXGSLi+LPbRe/7Q39IsEH/UdDKRoyErbK22
lx1fxPKF4nswwGvZaIOSQLKBTr95Vxaz1XJDyP7vlbamzSd3Jvzwm1Oi9SZYho9eoatao2Ucuesu
5CLsBTn+yQO+jjgWPVDbdU1QrqHYNuno2wd04AB7BB89QaS9rsWRHpx1/D1+qQ6OhFC8Ei+YqNDT
DTKHKzOggGmU1FHEG5K30csZfWnXNV+4vwVbZCu46qyDmrE/GLQaPeE4dnnfYMqyeLsDmCxW8LB/
AMo9EmvBGa6FTcu728jAcm0Z5tzsWy8n3q6CfkM4KSwgU/hbwu0RvErPC4SpRXiBHiaTibB7+2DP
NFC1ZAQFn7SmhQw7IxsOWZtiuqZBw3TEELO7vzfERZxz22kgnhIwuNefD5u6mHAapWgIRi+9oLvH
OH2RQ8OqC9vONwYBz7flDXN9++CQwBD/e3+xdKu3Fy1O00zbQFUYinOeVeawBHYYw/+58FQxeAeW
Tq5x25CptdJt2MIVUNkEDf3hiIgoeYcO4qmfzPEFMZgnh25BA5DSLQgepKHCGYU2s1Xqe4IYAXaH
fsafEm/mazLej9uB96JhQ5/Nr3Cmn7TpuHvVOSUYkBzvK2BZawHnRs2pOU3SiF1VW1JMFlZYxCuc
j1xNr1C8KXFXrtzXd6zG6GIFGEu6cEJ2LYWmHaM/Dbb7wGPznwbzus5UW8P1EPepP2/ZmYFFCNfC
5onxYXhSJrW/JBIb4urVzBWRyM7G8QqFmRMmpeQ0LnU4ee+3Z+4hbBz9lyHGhM/SzEcMcI4xZdp4
ElYdMnIMkRjGzOkAXxhCUiKqTYldwalrQo1NFTfa1qfiFypamlDsZsHAKe2MqJHbPJuwvE6Nd0V2
A7zxwXxqs8I69SBKoHPH3/Zdaweg+J33kjTskx31N0hEPV3Q72jdYa5EQPXsYukIqsTj7Xb2rKVx
5m2EZ2SOyAIjAnfCFibsg8TGWOltp6avWC3CNxJxwlJEGR0xJWI4WrZ40GVhLueHptazxXT3eEN/
xurC3vMQwiG/cPWEWwWaj6eUW3zXV8deoBfi93omAXTiELLqV63F68wcVBapbrNtcxm2G3kUO9m0
ezQO5qsrLC/PC4V92HuaPc4Y9mPo0waDF6t8F67s9xpnrwlTznyvxQl6R3tQGM9bT4TlvUXPZxBS
tv4oh2YzG4n/vs3iGpsn1Gv4CXY4C1W42twGiEvhVS6xASyRp8GOfEGnRuqM1ATuooeudmlru44+
mpmDL9zd3sKekTzYXIRZwQd2fCGHRIVFw223HY6w98kuxnJprcjhz6LQHm1EVkGE/zN75zBqBWMG
IeBgxoZyEft+INqbFD1JvzvvsKJX6fxesNFaGqNNk/JFYjdoi7OOrfp41WsVrO0VpGd7FxMgHQvN
eR8oa7Gfrygxngbfe+h9gmq+zeD0HBgi9mzWk1yVYxH1RWKSL2RAuIHFJJrfdvL+oV05RZ2ZFMj9
2q6J3OwVhcWGw2a6oOGLE+AgffTWLhJnYmHDgdAuVDb1kIEOCUEEAehtANfr9XuHsbIQsMD5SYkZ
QkJbLSSvzxinTHHEjYkVNsEGZqTpCTQHA1Iewvs54L8xqQNyk7Ck4Ax1+aPpmOMvAiNhhBCLmscD
JPkuhmLPFDp/4yU5lSvbL5fakv0o9YzWf3QZcMRjoEHMnyYPc/NyWin0qdsUOqB/2Aj9SjI7TF5L
51AVJ+qBZSTWCQ56gjO+DG38ApaoaP8OPoozlCX67bnM+PRs9v454UWxOFlm3yZbwi5VyDaCVSaG
XRcm/RAh5Oi7m8dKXw1RhjdmmWn/22ozVqxKnLbvQ2TIoizsNKi68bhSNWlUkTvUcn5GrO8m47Nk
LYvDLmGHcT8cASxCAIuLNLgNH4Q63QtgboRKDVZd08A2iBzXO8Ax2NM7PCvhwwlTdsEKz+fL9fqC
5O/DYfh5OsdnVYtsTij8PU6X78dS+V66fB08/IbD6OzfnEP3ZdRpn+eoXfzUgH3H0egzgcKGtAx7
toHPynatC78NT6b71hT12HLcPQ48fLLhXR+yeCoPWwpN5K75xLeMKnuqgq01zBct4/yVWiXWwjQH
vRFiar1xT7MxNh2bJKwrEDRUnLsPHAcMdW+WjjnuCY6uwQ2RgBbBlxebQSCETDne3aM2cPG98byE
w0VAAyqRc3c6ODkibhgMGmQexHlveluyUhhCxb70EAUbSC58cButGbRfDj5Az8Hdr9kIrOn7xaIw
zOcAl97lAu6EsEt/BOhznINHP0M5c7qfEKS6rPiaMR5/yfoAEdJtYnrIHpnd7oB9zw5oajPfhwQT
m+JQvGjbgEBuvNfHEzKTeKi9ngbdCQkOSc9ngWoQ3Uwm50ktM97PwZpl6SlIuIpUDhH2+/iaT4kX
xSfIKAlLsZyz3QpjcfBfZgdTr7jsrC8X/rnx0ERUORjQS3zFB+5fYZvQt8fA2yL+w89nzNwv/25g
Uk4OAuK5nw+Fz3fTC9R+VD/ntlN3ejcTKMbQInUiywAh0kzkKTjsbiR17nh1ejPH3eWIxoviPacE
KZWeOE/znTBddLARi5dJ/QwT2iZfi9AM0MRB44LGCEX2edZveXfUkGTOZ3FqC8vXBE78nf6IRjQZ
nl5JJojtLBznl0G4rZKDVMHrCZ3fjh2PFittgf3lf2jF4u8xpPB7t6ohVJGmU9YRHb9wakS2Etaf
FgT3rvBuTqRQSE1y2nvb1gD/lVK31n8fcimGBNtMniKUvZBjcwiHVHiQhNfv92FNHYzxzd4HtDy7
DECJU4Mzsp4MG3NYkQQQ94vjw6sZxH6VI7yLDCQTK/ygb2cr5x0V42i3TXmRehniN55UQKkClber
OWjYEO2z7nYEuyZkf128Si4rXOsTWq7QB1F6ek46CzzDacpy8bbCCX3Qn1W8HjrlD3OCiq7bPumM
yhYyKHtBn5CLiJDBGvSaBg6CifKR+DnCWOSc3gpP5GF4RTrl+Ld+bGXWUeYojRftuJ+mODWrfcNp
hUjS2ZvG/CuB+MvdobuE40n6zrpRAAjEgLNJmRKRLRZeJT4t8d98u92LEIL9JZJqLAXn4Au3VHUv
fpuPEt0OI44LJNB4yro2wT/ozd7HCQqWPMEVTic6KYPSQzhjJgaGnAmDAgmPe55Mviay/uUuUB9H
S8RgU+4S3c178rRuNSH43jn00x77fB8Z+0C4vYwSe+WmDcjy9xaAX6gTHAelLyJSv7Ae0xcYBcae
gyxwXfdLHHXYsJdumoXzPvwO1viLjFMPcTNAgE1kJHFTQrGEXho1AlYZ0a9IktdRMSZGIMePEIQm
1osIRjhbh+v50d7O5/31aI6sMeFUMJ8fjefMueBvTrFoZGZa5pRcutHPnHB4NHY1DuWLfbFxGHkH
58A1lyQz15k2entZHOBC3aVDLlkcSTkmSSSjI2svcsLMQrDF/eZG/+1SBnxRNYhbqVOQmJYhRuOn
Rlrb2F10LsGpQzFnPmfBYVjJfnEmMB7EPXw/oRwyLPTC2vOoWySQYdQOyBiEInEsjquYUpE4Eipt
ORV7E+4tz7u08IngHa95b6J36kl1q7PB7kw9SM1BBwPpTamJ3LtGoGjGHFclNnYUgcSoOkI8B4dO
eG8YxyllG8/r90NrOMSNsTj1hGMoClriJXJ3TwuNZCIkIkktYAQw5CsySqRX+vuTljC+bPH3wgUw
OHrctcawsDR9QapAU/WUFeV6+PZEh28Fb+y75HhcuO5ee020e0SCaoqpFla6v+Qbt2OshcjhcahM
lV3CHmMPZujeiSiVgi2+ETpL7GVQZ2OhbUQSlL9vujhC2Cd7ThuSFLwm713K/UUW40IGdmWStbNI
6hPZxOZpeLNvCGMfXWyEHXS3XvdLlK8GuIsDDqUZ4k9A54OCc5bueKQd8Vk4v4WHt+4QR5Ji5zTH
5V7OMSCTcYMbJGWeGK7LDt57wq5N2QPj9/0EP5R9W6Ks+5EnbEsgAAFE1OuCg/PPAlUzrtJzllOg
upvgJUMEeZzT0JTDl9WGTYKSmgl96+vsFyRoSDkPnFKwuNC9KAaZp3qiXzW4znQjlPyq4AbdIPYu
1mmoYAc7fTV4Ts8D0sBdtF6MbBoPGj3xHbQGhIWmoX21Vn6qF0mfPA+RU/zHM33Ui4535Xi5yKc8
zDYA5oEN+yC2u1BiErMsjHMP+kc5jYIE39W9LzsWLY5sFDlXkXuswaMWfm6TYmxMdOk/FuhJjLJZ
RYd1MkBfkad007oO6vulyd1L9/By7rui0O4yfEykVkbPdW0nk/MIHlPk8M6BlIK3x/ahi+ZliHHH
WnPeIgywihlK+N2qZnKgg21OtvJZ07Np2TByVODQNj7rSC7eCkepaU2IglSXkP64TxWrChHLPUWk
ZOpt49Ah6L6vH/bVfeJgzVJW1gx5L3QFb0UXIQgaEDi3m342k5/J0d/q+b+tnzZwSjh+ivpbq5no
mDYeUo2xzt10Wp/G2wNlgn2J0CtdATu9Dg0GRnFY4YhPob5nvhpp8rizaVA0mD7GzzHF/hZNgZ9o
gfVWo+YsxvWJ9BVlgzXwM8lLgnJ/hmCl3eHqFlqrprVQtAW5iTdcUtySSVCTQw9FygE7Rn7ATLv1
Zcc5Y2s63VKXrfPiOCfjSLTCexRfILBYc62lapXEy3QEw+xJegsix8nMKdmgFcWJcddLSMltAeMC
2nH5KkanGpBUJAHVxZNq++bmEykkwMM8VEvTm3lCYG93tG+y3nqgb14uUcuTJ2egxEgjT0uwY4jX
drSspSHMl3TlbbOu3TF3Mwn27Jec6PIWnk9KlXBeIeV51TjPCuQl0f3YIBagAMHw691k2NW7utHt
Iickmepc3bAumrPG4BFGS3WTE8iixac37CndQN7+xNGsa63BZSqthQ2/o+MgdRt6Z3j229tycptf
EJ4eyOCcaeIoa+ebAWkbEeONtL689Oilte5aMaBiyVPs2mhDo2bJ6MFmAKYqUSCTwgc8NFxXUOrQ
qmBrn4WInX7vtpayZLQxi1vI/cdxbp+81cUE3uDxDvEQydXjkG1X+lXQGOeIJ4+uqvFEOBm1a9RR
w0sQQS3fXLfsPVTPrkPg2kgn4LXUNBYEfaQPWjkBIPZC+24DBO+40h8XjWiCLT/g1uHfc4xOnzOF
E3B2XAO6e3zxnAn8Vz5U8PdYUkyj3H/s6htZV/2aEfl1Xx6gmCwhBrnPQ6QREQ18NLV2FxJGPpeJ
ctbgFS8T+ahzn6D1jlr7K91B3UKm0zhLekKySqAh9WNiHOgUzOZTjZwsekZ3DkNFwoqcb/c4gm71
OGvSxSyknnJ1q463So0zGpqJc4y7nceynQ+eB/2Bf+93rjZ8EKlhN3ATDYgiVg0H+Og8K+AiPLZB
c6cmbJFKK+ZHTrCOdmog4a1XKEwuIFFXevNs8VnknFrQJsYIVD3BH7Sg3nV60f5Kgbv3ahroYGAn
H6iMfDWJDGoIVmmdEMaRzHDOIAxZr+FtV4RpGKOEeNOqLatdmh/2bOhHSOeMSakC9mGTIDgYrfM1
WW+Ebf711+JW4wOw823g6RJBjxi6w8tvrPMvRaNYPsW3pBnn4WuTjK5+FqYDKbyG9xaC6+mEdZsH
6GHLKs2gVkMgSsMa2vHIk3vVpL5+nszHBCXK9o8ksQ9E2m+39QH2aNVflzypH/MQpXGgr2Ccrnq6
6paoIORaSn+2W7/aKHih26PJ7l39gFNriHPtN1vcAX2MDpzcVBsf17+uzllxk7j+LcyQsV1K7CJa
P9Q1ma3P3rh2S9VcjV+7Z4B9qRbYlpqXrA+bOmt6LoV3NNCERVIKRMh+mLNPYZD34DRkftELh04s
nY+CZCsvznHttsrChLZusnExJTKs5A3RbBoKjAL9Jd7RKNGbW0NPkOSrLRhT6qAkKkFKGSY30Ypk
Nq0NkF4cuNzrOKtB0Ay2bTxm5IFTPzGatAoqQNHnPzhKzQ9M5sf9f2sj/bLmEvVaCFZMFj6tun5D
+whbzt2H8zZYkrkCh6FFNny5ItZBQ9ODWGDklmqXRp2wu95DnIxAvG6V7zIq3j4Mh7/vinep9HP6
GyDMUbyB3ABh+J+uXO2gJEm7kLLwspc3+ddp15mgsjy5D4tU//ulGn+o2gIE/c+lPhBzSZXnnftN
ycKpNIw38pXjGDFzt4K1GdB94ul1OnqyuU1bs/r6NoLc18B7GUUZx9kPYLo/rflf7+STyiLfcvWo
1pmWXh06lHLS2l46/onOKP3JTf71Mh8EBqiMt+ogM7YVyvGbAgqal5z1O8eg8xgwwsRSix/G+I8L
DiUHgILQhJTGh2deqitgyjU2zPNdYapRwoTECLaGQxiFc/KSHHtQ4dHVHpU/yt7IH6DX7/X+y+U/
nGiEAG7n6ISNre9pFtdb+ZcdABIzcl9ebBzHdf9pnnxEeGgn0rBU/0yAxZpmW2Z2yyzJYa30Hzlx
f7L7jV/u6cOGRCe5UOtplIfRvrQbduzIOJMPC9/evKybNnKRdryhMxKB7x0qCQ75ULKf+qH3MIE7
HvTcEkRdEnUxcdjRVo20+/dJk8Ry+30P/v9Jkz+g0pF0LqW7zKTVvDOdvTuDzmi1QMpy2OqqC5p0
wFX++xXfMhp/u6KYx1/sEu2Oy1QtuSJq9L3SrGkPp+E+DMSC/at77LUm5x6c8xGdgRrBavkivf4k
ZXa1lJnczdYH7Jg+O9jxOLFbi0NfHl1RL3/h+nirLY4CYvrpJkeIDQqx/wgUxF4RoLey/gG99taQ
JBW5i4S82dnGQyAfNGwPbuQzxonZ+gnw3fhhScofBi4+ZdfTLWb6S31F0r0O5IAUCfUlUWQoaMgk
kWErCQcia0Ue5e8D/Uebh5YwgY4KdQ0S2T8Hup3Xymbr0EmJlI/+zX/RnmJCo5RZR5ftxGmQQSOT
3hUfaV7gIRhiyE77B6Ry+09D8OtNfOyAovkU4lvcRG3eKjVc6EOXfj9B/gCgjYdnZIXXoIHFcHU2
SlonldYh0s4+zUOGREAQ3dKT1pml8K1vxkPSI7J9IOc5eI+0BCPGMqjPGWKT+4pes2Ua1tVzrZFo
DxAo89O6s3gICfDnQA2aYbyXEYBvkAVaN6i5zpR9DFxHNai9PKGYoJTu1+fIB0zxpqlQ9NDFJqQ9
k7slz1LaytM8rH+YovqfToNWU8EvbBKPNlofmwFvsWqfayXDA1Q6cVqges7OKrHLwrxd+vHTP5x8
qeY9yt7KEeVtsnhsgJH4J20uSDx26JwAPsWqgcu9YE6Ich6zBp2tSNWbHTrfiVfTp8NVTYcsOkAt
nn5Y4N5pxfbk1dSeNK5paeyLYDwmTeeKwtOCj+MxRf09BW6QpWSTSIKRoXIjfeKO+U2+aU+qeIx6
oSnp5pc7oBbCN5ABEskt3EcSd0db5MJFKrHjR+SfONdFbzZRYq8DUkMdnPXAJ0Q+iggZPUS05cjq
0iPJEg17yUG3uQAMFpHVQnRPv6LKLFKjB2svEogiDak6IqDmqhEaXOJroGjRG+Tq+opmB/TToXTQ
MlumyMxf1tG6Qj+DCqAyhK3azAZFbv19VpU/WX0Vf6ZZhzP7O1o+76TPuGrlaTglv0h2lejPIkT0
31jdbwwOBp8Kfc0U1chv0GxM9lNU7ZlYmtsNXFLb7qRwJuj8kA6ug3Ejwf89eiLFz7CSRi28n84D
9U+ekkoPXmjcahPS6YenVCBcvDo2axkqeCtA3b3LxYhehrRp65G3IiveAf0o61mGtLqBYn7vPJbZ
v0ukgHt1IsERbRrpKyD+JRmKJ83KwcmMYzt66AiD7T01lOeH6blXd+Xhg+ktQYYkX3ETSoUpkXqF
rIHaaDJXzLxDgmpFwH5oG5dubYb65CyeEaE0wse7IXH6Vbfry3Ovmq8on6CjisZ7eFS1s/dUadBE
R66zv77Y/MTBfs0QUNyt6MVALyof8mTmKSPsSNO/mWz7bQsxCuiU5OGLjRrQipUUjU60vaH5E90p
atNbHzFn9PoTIxlnL+00b1kRSTTrQAqC5wcusTh2Y9HcK3Zri3a3FutZzbzS1ZJUK9lQ0npoODt3
p+OWYyTxH/bdWkXaFSFnynw3JJFvvHNDuzLmpGAQ2wyu/SbIETwGeN1/X6GffOq3r/TrJH84oS/E
YI9lh0kmMoD9TqVXzFVXMTOqcwTl3Zvb0up4AD/6G38yeL9e+cMvvT5vspRHHImPXjTKbdlq2MQm
qVbYZ+9OAEIdcERjTq9FP7y/P3TjT/7pr5f+iDafq+YZe8tDF2ZtRkap9+SFppAlBbSdpHSTwEqY
4iXQxSL6wet/O78fXk9H6rTbtD1VuYnmx2GcV5diVaurGHrEEyn5oQYLpXjx7FbrbN3wkf8dJDtS
NWevYz71ym1tDlsSbVK/vhbpt3UeaUS7fx+Rpnjiv93Ux+F8O8v38nBaIa5CYx6qYyz6q1ajS+E8
7ilGZr38uNfqH51oUOw7czosIJV3XVwX2fDgZnD32tC6utfEuFz1dkYzFaMGjwAIwstoJ9o51bJp
6jd7z0nNV9EjbAyqsfqD2OWfotxfx/WT6neKVTk6Ja00LCgLU6mQMKgCvv7qPilItQ1ORlqIAejp
fOVg/QSZolivzKb9MGgjQ5X+iOzuNAPWTMVCFB//PsRv//lziFHCQiOsLujs7xTIL97uSl2lSj16
piEqK0VMQ2U0QfTapsb4LIp+RcEasJJeTI5tkdA8bpVBetDquV6V2rOtL1qyjnBVddayES1EyLpT
g5KUH26y0RaO6OddynAmSYcjm8i//ukqHvJLo/O8X1kIdCtV3kUegZRquwItRetRrWHinGEh7/Tm
ov8atJIDf9P1YUlmkewogo+0310m1JSX0jrPjfvuSMpxVxu1fdKOkRCxeHpPr+Ilexf3Rg+riXiV
kwxs0Ps3yW5+q7Nios6Utfx+Kev0RdWuiZtHJ657Lxt3ZuLHrrRZbGoNPHhJu5Gu+nosvl95cFLg
NZSDC5JTz+3Ba5iqpVpNUzAj7iB/RLU1hschSEsCPXfgJdxIGvaZxbywlEB9v9rDKIwHUdgCHxgo
sc7HmgK32ukEV+jPm+e+uXntW5sIGSpijd4J0JMtmRlns6g1ixL8Q1cQer6H59ElPIWX8Di6OzW7
aaVO08o5CGooi5y7WUDbIxrnTR7uyiN5bj7ctncLbsF9/Jxkk9PwNI6DA3KpRKuDuH9H/0YorCjD
Jpkk+qrEoAcUGDbEToVb2hI7LZ60R/mMsjfKEKL8Td6M5Dw5f0ocpJ7ImcLGJstJyWLZWDfW9TXa
HaKPTQFB4IxCa0pNwZdJFgy4LLiTaByND9wG8nUC5tJHp8WVd/SasggcXLC89DxinobX/rXfcY60
csy7VDRs8TGnWSGMdDAjLfOnYJJY+oeV+2HC8ji9JWmblZtQuq2sti3Bcom6UffQbU7lXsf7fim9
DHxJv95/soAilVRnNnzVjWyoIt3z4O87mlR3t3IO3st5Ois3c169tvtwbk7LbfGx7QpRTfG5ZJCg
XXUZoIWBF0MI69Zd0LRu7Aiv5uw03YZ7cx4O5pKXZLR0kQeRuuJ171fICImX1M13UvfgXhDyqA1a
uOj/j7Tz6mocW9PwL9JaypJvregIxgYKbrwIhSxZVk7Wr59n0zOnqwwHX8xyF01RgOStHb7wBvV2
4ml3GpDmCS8RikCTYukp01eBppsQRNJnBs08AZ0GPI0OVSBIeSxEwO3/+yIr3j/RVSJQ+7+XEo5c
h1pXiHxbhFpxtRCYUQExjn6TF5y40mQ9fO6W6q3tYty238WreNUsmkW8qkJz1oT0FvjW2FqSYezo
aBjgwveLWF/jUHQzsT3sYjgwVuJvIha6aVa4JlUD0Kxe4LOwv90Wm/qmYlpPIIHyl+G+3JqPkep0
WP7OzNfud/rc3OMcVQ1OdZ9vse7adkB/bBx/us9fnG5agpOFTXuI79Zf02fxxxp2teQ0JUJYC5pX
dJyY1wRhKg1ztgegp0ijlEG/aHnVi3JhzK5KlajfZLkTjQIm/HdFZ7e/iGp0q8/sccIsrHxi0kAK
1SCZmYF42YEKLRZOVQChAIuzheAY8NSd9FVkZBIpGk6cnvaZmRlrm+xMZHaC4KCT3AjY78yeVY86
FpmnAEDt9I2H59xSwAOWuJzfg1oCefUPBpz6hyNepD2eMUscYS4DVydzAGiTnZHVCZ7rk8CktH7t
NqRukXMUdvXzM1q82x4dk/16v7aejCekth5Pj9qsDPPwmqaM9e2y/WPALmKxJGrkLhsZMMGQFA1A
AySE7AyuyJaopvPKfC2kWxlCA/okCQ4hsENROKGlxiv7X4xoAWJSgI0ESBcwcRGKehoD87Rcr+9j
zvWIYA6QPIcEGSD7Zyh4s5Plnr6jaLmKofv5zP+m9ipkEHRlglgE0g3qxZuL7VEqI1XJd+lS9/Lf
3av6JN23s/2dfcfuO7kSAn1TRheXs2grKTJWB58lmD9CjLpvTqeiHHMO70EDo5lsTUDAxRpntKvZ
4Zfd9u9LiTjij0sZlVZEiSnnu3OQLq0z2hPO+UV7LGrn/EsBXV5MDy9onml0YR9pJ9ePP4/s1+Th
78tf5KZpNxnLVufyOR5UfnlfEedRpLnpr73Pr6nC3xe6yI/sUS5sdeRC0gKt6yC9iYIIJCjQxCvV
0M8i3N+RF1cSEkOmrfDJ5GKunHI054Zzku+MRbq1Gb9s2t8dfiGlL1CyWI+CXXmrHuiyB/EufsJb
7xkZdgchGA9OHg26BIkwRJGaqeJrNM58c42azZ3WixP/59H/fl7/ca8XBf66Sc7tXtxrtmtX0T2k
y824TrzDJvLjjO7Wz5dTxab5ZWhwr2BsDEbGujjaJSu1k7aIcjZVIpxt+RER/t7pz+NkiqAJOSNu
Jc8RurbponrYT6Z00bt0qh2cnrY5msgH7+cbUr7WdXhW/96QfVErL9q91UQnbgicJhyqt2QnbQ+7
6t0AwB3DvitnaMhi4Yml522/k69Myq/NWiBPeBQga26y2D9j+D/WXj7pj20k1yXNUmqA6k0TRFfT
qe+vIUT8MEzRrctsSjeOKRpweYkhdXc7IRvFbXJz7cF+s4pxuRNCfLKCqv3k4rA09KSz2bDK3fh2
eNLWh8e4g2g2vl95Wl/PZMZLR6SVtHuiUGH9e6/Ctf2sWs2p3OHYRtFtJwPuOtz1M5KpbGW5P1/t
+/f0n4tdDlx21pImldISTzz0n2F0UN25y6+siG+fzr/v6FJlRx5zO9lbXEQOTndKqK2SxbUd/jNS
uVh0Jt07IWutcYBdzrIu2duHAsM0DubjiwQfqF8fF8m2E9Z6+9nEQ4swaBLnd7rIHl6Ev0s9g5Pc
U6CUnpCT5ui+3XuEEFAbh6efx/ibDh/inEDl8I3Thf7uxenTqfK5LyWp2kHwLB/S9+zd8uM5CSgy
gK+n31pBHFUsRgH2BoS8tiGygObHGFd9BSkNXvVIOHMt+PuKE0Akg+1JRwfcpJD/Ger8sS67xDqk
tlQmuxRvHNyV8Dnxm238HGOia4SptBnB8B5vZOTqfpH2mr+PzwBojl4Gx0BxStPBGw1tFCh8gdp4
OuhzyOYZbpq2TtUQ6xzyV5hSqqcepqCujr8UVj/VAhw/b0yw3Qbe2Q6mS62LlC/MGVB417AQn6fQ
X7Pi4j1eLNmyG4vx0BXJDlw6KLYJGOLY2bVCmy3GLn1Z+NYCDWj8za27ww32AvIwrTqhTZthM303
qREN4Dk17XpvEeoe8EEXXtMf3QGfN69FvOvkjQHEgA3e4q4mOYqBCYk622+tiu10jxM9mCIUpDIH
Z+BsVQgL2ZIeHkQE2IXg3fxBOHDPinttCvyweosoqoxCKdf18LtdCHga9rI3qXfc7vfOkEBPfHyP
36Ce4mnyXD8UgfSk3B+3V3ahz1jvYuQ4MVFENXQSBN0SG8cfs6Pca4liqsph14DCsOBMjFPzAZ2L
8RGfcNohBK2vGSBqnCqdkowMooW9wEH24Km10z/a1ZVazyfU6O8bUuhNKGgIUo4ScoJ/3xAKsVYz
TEppy53IJ++EWYEzwZownZ61aY399VLCtAv02DOowqG/EkN8OULBuf559YslLNmTPmuSQtoCS4Dw
ADgPj4oBA3dSSmhe7ZVtWflUZbt8uwi0GOxlQIzkT+jtH+N/ABdj26dushV0FQrrvATZlQ4irx7P
WFHnOnsis/4n9Xh97QOJ5PoVRsduNrtDZSCAjrNEKQjqDiRGXjJt+ZGu6WPryr+Wy/USqZuXYuot
H4GcC9rljpRdZDGv8O0nNLjh53xyWVsAoOjiQsIUxcp/Xq+Qskjnb6BkgZ2/u3sTEkSPlQeyDrqb
SHaE2xYYgHvBisGgu4F+QWeMopuX8Dr6FDU/e2qi7iQaYKIFxi5AcpM48avttFfm0NdKOpAdZq2h
KsihTixb/3sOSZhAnIzMsLet1zvEnVgN5IHlHFFvp/EOgDxxdoKeg3Hp/loQ9uVY/7w22lfoYRIE
fRaE/nigyXEAeVKq9hbdpwDOEqpTMcZjEVZq1ybr1+LtxbUutz29k/ZaxbVa6jxRaDoSvBbJiRAO
kOAMn6nO5EEMYEMKkDsMqNvw1JC3g/WUevKrsbsWZnxdPmLg/33zF9mCkmpyjXi4vWXYqWOaZL4v
ADSvrZov0czF+74I9KVhJNBMuAw89geLmVwjd7Abpm9P6z0gnmRd0SRqr2wNn2iIv5fq32/ucqs0
tBY9e4XRhp8OS/vdnttBtlSD5xQPPiUELcMBD7zUQ7oFwpjo1NQzQW2D1wpXAcWCQA9/jjnUidiR
Lu5KQCiQmCPygG9wMdezcWxMPT8YWxfKiDR9PmPNrPiCNG7xB+oo9JHn1+fdzof8ghaNB82EOXJw
g5ko1rCgfR8urJDegDq6awOfXSWCGjyDnSNqg2g4OPxL7SDggJgG1G32AQp29IIFb4e+PiRJCOB3
EAanFO1ug+ntlPLHctm7y8H73Jp6f+mtR89w1k9rCOKoCsVOIGrava+A67utfQiiKaLR5vRWdPsf
j7OnRziIsB1RDnli77r/5Epuww+YOTTjvY00+2wwIwZF6WQDn6idPrib7f12TtP/w92E9NgFZfHj
/QPJhQVkFsHw++W6BIN8yYUBunh3YXhBUZrMBI5ACOKIPbiHXgR3Hl3wKZhvwIj/bMtId8AWXZ29
Ffy61ej/chdu6G6dw5T/BO9FDwVj7SN8d6/E1Zp4hhfPWNVkojeiXvKez8T3jz3lZMgH4jor21nb
I01JDC+W6RP4QA+0UX7fKA7Bb36vrbR16WCheh8HNUYUh+fyprmTPvTHbVpOZcgKULdWZ6QzHn+e
hIqoa3y5P04q2cDRamKbF+sxUscRETMtI4iwUegfwyhIKX+N7HuZ01KB/39e72IlNumpSOuJCUCZ
CrbumXDBD77BktM8vOnXV5OOL+UWW0Xm9t/3d5Gq6edMqU4G1ytmxCMbMPYnR54J14UG4QTRvSnv
i0Xt975KizbeZvf5495B9fqeMNBen1/3+Gv/PAZfCzN/35N1kewnWTvaIyDaXf4x3ljL00KcAQD4
1Qfpsf2t+UBz5vpsclf+ZnJ0DeHLVHrQt9Ym3xFL9TAXoM0Ko9Ric6SpCoj/tX2sH3trOm5/vtWv
dQlxq4BNKDYi/q98Tp8/pi/gaqWUqyGjLjHs2mck/59P9xg5BJO7Bo6h222qZ2A1NwBfmhbjnyuX
//bpEdkyN9nASc6YvX9c3mBZGYlVZrvoAS1hL34uFiggrE16ST9f6StenDeKMPWEgFmTqXVe7MUT
ICuTKpLTXblutv/IPOzg0PxTH/5NlPYYwCr/fbf/1dOows79fLUGJn+zV2iwz0TooQobrIu1cVLU
c9MmUsLaOMygOFb0yTvk6kZ/HygEd5QmnTN5yWGZ0TeHlRYMvoZiVuSOHjvjhFiNanQ2A+A1k944
SRaVAOYBSekwZ0xujEfgCfRn9q45M2f6TL81b20hcuZp4XFuOcMcfd+VeVPCVpcCSk4zLYhnBn/U
m3iJRxk8WWN+Bj8FmjIkPwxy/wh3S6gvYiwfarc4zgawMAE/SjPLPVALkfyfH5Qi4pCLDQuSA9m6
LHIffFn/nhKotWZRKx+PsPImN+UjNPWP/C7yihAX3qAJGw8aChKi12bitcte5DaaHdun8sxlzXnh
GzfVTe0qRGXDvPUHz6bwr7K3V79/frNfyR24fYkcjvT/s+R/ESWqe62OxkNCh5fQaPTPmdssTndY
NzQzC1mHqbbuQrCDZHjFwwDyKIb9nr+Pv4EaBtQkSNvLG4XKr34toPp2OPDkwJ4MD3JqFH8/Bcts
ag0rxGRXs4mfViQ1dCShmrRsqYpLOjqVUTIFfkMzP9qAhOp9G+mXwTMBUE5fTm42H4Yp/SGJOXNl
0L5bR4ZGKUezDMq7VOr+vjkFAzU97csjupw0yeYR/l+Y9eYEmwNE3Jxxs90RQS3SVASl0Sh6T0k2
yNTuVChhR8o5c8DcC0GfAO4HhFhCewnL5kD/DXWbCHLvHfHSRu8I3aGU/Ag+CcO9h20PMI0WsYpR
VQGkwUDqQp8hQRkeuCBd10Bn6RHlo2RgYVWdQgFLFvVv+R4reahXIbK2n78iRiCFk2kuvepDKOPS
C4TsyVhmO/A9GcgqdCfBLtO0vcMnjJ8wCQp1IE4odyHfE0/RI+hdsrwzkBXEjIhrG69Aa+V8c6Y3
182T0alnxnwPcMQ9hMNDvjXua3uaPiigCpRPE2kFG2kTUQwV3BlSVlTiEP/bJBt5IT+e3ALkJP15
Lw3OYfXcBQ0ejrhT+cN9DbZ2JpAB8qIhZoaLsiqCw2Z/RwdVDSPfcuNHYX++v0uuuLGo8jfHBe0O
ohh8uZWvBEw5Natje2RWdm/qXA9KD42y+YQuS7MU6aQedMglaJgn9ih7NkT1H1D8ZnZAqu4f1z3+
F8ieiBQdriRRKfgCIXgQ+YbbOnLQeqLzvg/o0ONmRD2K3iIy+ujavNFURTt17wrhIZrjgIN48E5y
2zK5spni4/fj5aBUwNhSmSn8/ezoFKHpHr3fVOLI9YQWD/pPsBKPwYRNeg+6aALIdnD2BP9H7wim
FgSbHxF9i5bk3i95vj1bHpB+p/GoPi9j8kXEHT3DI37zYAch0u7IPsrjfr88LVV2fOxMfqHbE0QE
xmd6tJSximm9S5B3sMgzDWgKYvum8cIPJ3ObUSDPBsZEY3OFNR2jgd4Yo0Fr0/0QX/7YyqBn34Vy
QxYwLxAQbvnTh+n9tYVtfPd4KbUIFghoNxyk/17XddvGeb+v6Y28HTnwOlKlkbVnewOHo+VTcWKM
apRgBlfzX++aEBAukz8OlLkQY2vdI1AtukkzYK9h4wvKBJLHYCgloLwCoDWgZCbN7Cs1jcm1+744
1/cn6SQn1KZ25kpopMmUhODtOlzd+4AmgC88phugFWXmZYIWpv0pZbYPYMaiICN7B0f2EPtd9swm
ezP6Jlij/e0+FOu6dCtPfKz9jtA9oz1QAAlhBv6C4ksdFfiRifLXkQ0CeyJkmXqIWMmaqql3nB1v
db/iqM7RkPhgqws0sMyipQ2xh0b/z/uyIR7PxcltGJhHEV7Z9JTViwLdcdDiRD6nCakGxwT02Eko
yG752mRFiK+wq2VuJso7Qqn3YXBpyrFrDkLWzAhweg6SB3hkyJ2V960vrfbTF/xLfYlVIFJQalsF
yjhwDUB5w8kI+/Ba//1r49BGwfyP9yDSqT8DUnsSDenhlOys6Z4kE4gxGga6A59YnbWszsHJkd9C
sJ1B5MEKbHnkX5tQ31R+/76LiwNO31eUzGPuwr43fB3cjkpWM/KIBXTHQCTlFqVawnGw7LZQCEwd
A32d6MoD1b7JHf8ajIvopKoqw4osHqgIT4V6HUere3BfmeCcUJhaBzXK6AY7UeGYAMxtNi40pPzM
eVc3QpsGNf/g/edZ9jmLvswyuji0Mzn7v3iF7Y/HvEiOkZhlZw87cgR9EAJHlVLgYqYRCn4ES9T0
kN/3z58n/M83oNjfVNIM+ICGJpqDGkD9v+dIfTazSR4lyc5ggY9gxk7rf6o6n9XgNXwwuNoosvXM
clG17flc8w1esrf/iMIGTaxoATgc3Lviaku4lDO6UaFOqAUfGZ1qzdVcoUAHKJXqrijvCAjibxQl
BaKR4j+O41hgeiwrClvoab29PaJmOnooTHUo6Mj+PxI3otwLJcIBKg5GeXCUIFsU4fFTI3/kd5qE
Q4QW6G/9Rh//cb1+uWcnbYR+Ah+x27kTGj2iMixoEZB52XnP7MbWFPWViGJlxvGR+yqIAhWbZxu2
VBIO4M48zVPQ9Bk9og3+L35bSlsqYZKcF0JgSHHOPl43iHNpIB0N/vXId93fb1FQ5EAWDIyfH9tX
FDUrmz1JbE2QqVnjfz81uzDPcdpo8Q4ZVfTgHiJzenjnYWxRRmC8GeTaqWpnDDL2oDhI0fj5SGF2
3nabiDqbZ7N/ZVeSne+qxPT9qBGSl05M6xOi/Md2I/WmMgAXiWF5dU/PH7QavIKskA2Qx2M55eA0
2/IedC/EfRlwkvF8voV5lL2gnyHvKmQhCrcDQKn67av29POI6d+UL0UCRooCKRPsgMgR/rg58NGj
1VRdDD46XrcP59SjHZkQe8TTgngX16NNi1ZEzcYNkz7z21/po3ozzkEhd1OVIPzGWOlvBSyUNLRw
QoS0tkGaSzuyK5xQPbtPkL5bQk0v9mHUXMlgPrszF/sEsCbwdFS+FNO+7PhWclOOxiAfdhLtIv/8
0oOWTNDQmspvMR43v+qb/hX782iqo0RxDR5PVs/g/HV5zBTxdsKIzLAFtOpik8AIyKwhKatbG69X
CIn9eVb5E2CjvkW2EgmpjCnQUag6g/a6L6jzNjSjB/IYLdRIJvo7OZ4Tap4RqxUIYqdel0CqRyJU
3YvCnM9bJbTVYKhXMWUErIfBU1UnX/2ooLVgX+KYxvJY/sJmrjh5EaDxBZoRw93JSRd71K3KbqMC
gENjZMb/Od3MsH46sjacwfIRCFkYnNFEDpmXrdrchQU1eMoM9jw+gcdXln/tQKBvF+nv84Kn2QTy
AuglCC4CrkWDzlfQo/A7tzt8aqb2Y79VaFujLwLeW5S04LHE6uc3GS/Anef2I3Y2IIuL2ZGw4AiR
AM0Z05GNEOksTALpinSFD/DYXB+Cyjefk5mxY9boVwoBn9iOLw+OY0V0XNnm5YvM17bHvSLtI3Vr
EKcQaJ7oiTs1XLnBzaEoGE4re5P0JkcKqXFeq5uGeKT0SNnPrcsWorL7RqHRrk/F3RlwajSLQbQ1
NyrKK2h6IrUCGxEQVuJrh1Dub6vzxtIWR8L4clFrbqH5h/KFJb3vbvvTqtK3zXmuSNdS6C+dMDE7
/32Tn7jAP5a2cir6EsctZQvfGvnHatq+mC+HN9D4p98mkiDRsvvIXqInfanxUEFojb1zuJLOTUQU
83Wk6YzQG+Fe5IsdmfLC0dR6W9mON+VDhD0F7u+tU8RCkwazMASlFdD157DTvf0YqsXtGVR2HTkp
EFicnTHWBLAYuQcKRY8jSrZAPgsfh8WRNAqzhvOmIB9AIXSeD+EJREURRmlgIs6venqPPdw8ZqLq
gaYHuhRWZFovR6iOJhgwN4JPVLim5NYss10LPt+cqigVEfah6LvJMIyrgnsmswnq/+jSdMfvLy/n
kbUysc5tHLx0otvko3xjA0SmvZtPHnSIovdD5nZ3WjTrKY8jdQsj48qu/bWi+/lo/x3Vi2RkcmxO
rX00lG1heCMnM/knqkyDQ68+p+eMUDjQ6id71jxoNAF0XIxwA1zZqJwXV063rwcItwJaAGSzrmoq
AdPfB0icynqRGaayFZo5cGQ/Rs0ppJfKeKgIHTRPoyHee9bj+V71es2XVO/wZmOVYQQJ8UHnHfRg
ot4Mut935HjW8kz8JHv24pC6Jm1biKJo68BFvc/10GwAc+5p5FJOxxj22qh+qYddvJWLiDzaN9pE
SVgwhxkCuqvOnhq1Q3+HeiSMRqd7RsMTyPhVB9r/MoYInMjaxGJPutyOsnao40FRtkJRCmnbyKk7
FyxQC/1zUzA7D6GielHpsw+1vWcmgYw7CeUFsvijR8xgQ/l8x23ydHvagn/vG7ZtX9bD8Rw0x0AB
aSu8+YI4nx0PQvonroJR9ePer1VPGYKfY4pv17wi/+ftfJYA/th4Ym04lQOQi+2Ahj0AbgoVtlOk
vlTN6sMqsn8lyd3eIKJuHwZst45rfBe7egNVg5VpTulhuIbhJbVbwUDunBbAqxSAeT06xCb1s4Qk
Ax0TZk/r5hS+KKF1T6dhbsqL3Di4mbRUtTdF3tT2zaQgbPEiOxhh1dgzjeqICTHIOTG2ozs2bpuF
h9y3Cy9RfS0JGJfquGioL2FjPXFOhL/AzLW5BH+nfBqjTdXdtfK6KW/3sasXN7oxI3w8EEGWT70d
qjE/6AK6ks15n7vi5ELd/K3JNwZ8F8OpGub9lZhX+W6b/3O0L4IQPTokDWhNZXt8SN9zjMt2ezxg
jrfyslnDFv352X5twos1ghyEYioylAb7Il3MbDlJolpWtnuMx59O1K9rLzpNRxtHRcj47kF244X9
ckatiMa0LQKeZOKbqPYgJPN2fC+RTGH3lRwDeAIfj66kTw+dG5eukAy7BtH4mmVf3O9FfFugmqf3
Efdb7RLCMNy12CthUUPw7lw2I6v0Io4NxMCo7CI6MDoJEvm5oxO6EFMOU/4aUeSRWT9IHPswJn4e
0a+57ucdgtkglGRAL5vLoKbVQ31olG2NjpvmQHUWs3uPgBu6WU5OLZLcEU5L4pnvn6bh3e8MyeGj
OxiuOrotJPbmSlHgKwjs4p4uNvU6F/hfo1a2NmhpOMrdtIcZh/chFqTISiaO+Us/rdLIwVZ64Nle
m9RfSzQXN3CxFRv2MZ30E25A0RzbFiDCCioBjhwv6suIoiwJKyKxytTI3XoyVSjQ0EAlD47dGjQU
nQEqiJ1jcCKObpZdWXL/ZVL9+8guFkF+qKzxKHN3Fl7DvQtjsz6hNOb1kpfqDruWYePEPJVwdJdC
CXXa0j3BiRTWg4jyzdLIJz9qVa8Dm1g7x9JTz1eeoPWlTncxgBfzvhr64YizGfOeag486tS307lV
bTp5HUvrEgn0dinVoQGOECsTeDQgZQxvUrnMP+XgWaAujkS1KLt5BcoCVOArV0PoePSyxpNUV1cD
iVY76nypW1FpjN1mD+zeOeMvyKpXHPrd1jOwzaJYR+ZdU6yHYo28m8y9VA9lPZOOoXTyYm2pIeNS
bsz96ljcJNpmpJtucncBDPlk3ahBC2QKOiay4Oif2/N2RINxJfUzdumB8GFybT2KqXUZsSr6vw/3
ImJtc/NkHiasR4XcgOIWkH3K+rWIrfZD0BkBx2/e3oCxT0EItggeBMPgZoUz9F7Se6ntqehoauGh
x/XxymP9Wq27eKwXgV+Uq+ZgS9xcE6FriLCne0AIgwUyijWhQsqvpyLiyn3iwCOFnVzYEIx7R03c
vncKyFQ8RIT0ACgiq350gMWyE6t7YqypMjip6kd5WCTez5ucCGB+GtOLAKfSi+JU19x2/hEvSIqp
JWAXvi6As17ralKc+/lin+jEP8KPwtSPmnriYnvScRirY5iqy72MJ3zAqKWowRADnL0aiy+cEh7G
tzHytMgt6R0yPEjxqKHSeafOT4JBQs80LHI/BU6HTgjVsk4k6eBhY+9I1Z2eEbKwpddxPqDbnXs9
SWTsRDDIunlDQQxK2ZsKNB5ZicQD0msenBZi/7sJqdKenjlTcr/gmoBOKRPajmG5Mv0hZd1Q+mRB
KjOznkUTsW7QVWyO8zKC/6+VvpF7+2yp4W4wBMeeewxjrL3wJ6gXakcpJiAyNBRPif0zc0AK40Oo
RnNJDyQ8fFT6qaRVm0GbZ+qqnISmEZ4hpRL4QmC1VlEdkL+CGwc1rhgUGabsvfHoSZqrAGJCRZcK
bOQYDZHdVHuod5PYQS/UkkLMpTXtyqxXvg3M/12Sn/TKP57oMJwSIy5bZQvCaYcCLhKNpzC6t9BG
247RtFhX8/ZVfYx/yXc/z9uvyKrP9TahVSWLhsElPPs8asqQJ5WyxfZbIbXvWD8OGjryO0upKJ0K
17bKSfHxvHYEfgKIvq6Zfy99sWYU4DxFWok1Y5DBekk1a2ikvOv9lMgq5qK4FqsEXsHA7LYcVcC1
g1TnLHEIqg06o8ksmQT5xMkil/RhmPiT2E/oodveWfFjQwRBUokGiYs4Q1NyWk6JZPX91IJmmXm6
6toU/1WXWuSpcnNwXtJzQ70fr8/YOeAsGIsyX0FfO3aUpz2sFnylUJIN7duRyu84OifOElTmTVoF
8pUzWPkvk+I/43PJtpK1RLVihROO2RmPDrIUSupUqls0Xjf6RuOVptsa7pF+PYpW7HoUuYCC1qGE
qt7ZN2rPqGa5wSrzJYqZEOSAnqiOyps5eLk8049hwq8CqEVpaHSGgwd4o1Hd3nZLYn7eq+0qnXOM
nRNxCd/jATZjL52YTlw7Opq1tiO+jDbDLpcdU4jPOizKQhMxKEFNRJkAAMquey8rh9oGWzdhNJBC
tFoZRxzStSywDN+iIzt6SCGrrpTOh8Mqa5eVfCPjVy+Jz+NoYe3XPa009K3NRQE9V7o19ze1HXL+
ymx5ttM3XtR6JcD00s/7IDZnZ3veAXeQkNN0CsshxSZaUnUnV0nfr5ypiAN9uyf/+7AukpQs0vRK
1wt1W9ema6cf7TG0TitZej51K6mEvdxlbn8izh5Rv5BNXzP2nhUDKtyfAqtAggWf+vE+sYJT51r7
WapNVTQLO40yIjtpU811fh60NaqMkS/BXZd9bamOL5NsEy8yXxluz9UtqbV0dNr6d/NunUQxFkzB
YR2HltAPphxv0b1pKwf/OjqC4y4ODXbakK/wSHi0PmVYscVHmLjcTXB2iAFr+aqDntHgsum3a0O9
6zrcJHemE4XaYapC7A5fk0M63cZhdxOH6RtY6fUJWdJ19RSJX90GFNcD7rsfgQuPM1H9LUnkgfbe
MW8HroDZNIJZm+Y9RrKiX2nNhhX4JNOtdLrbwRU/c1woh0B80vFNpwSAbPXEb5ri0YqeGlv3gvPu
juynMcE6HEpXqZ7kfKvVK6SX+NpB8yJwZyBotECpV10TZvuZqvknbZWPL6fopsj8JPPzyJcR28Nw
gVJ1tdbontarc7Xu0Kjofh3oJCUrs7pVmvBcP5T6vDveFf2vwlgqyvoQPdjqylRmxxwn1TYskV/q
5q29kJVw0gWn8UVT1kdjoy2rw2JUb7XqaR9xKIZRvj3qc7t+SA/k5OGwn3WTsOFHs21mPHCHY+zh
z90Nt73NKRyzaqb8CgaPh8zSODG9f0fdMsO3ZT/bq6txH5ineZQLmlKPwg+xcLkYyxupvGm1oIDF
BhDKxAo1MJpwoi8TeZvnHvcwNjPVXljpksg31+cWsjfd8pzO2olTQDQa/egUJnFQMa1Oy1y5Gbq5
rG/S7FmPV5J0z4+3LHGsbPG65SoRZNRoLXWBrMwGfmYScmdxEbTdq1Gv6pjgrLxhK5Mnv+wD7rZY
kUngX84gRA9BZ32Yk1/yAIetXinNbETlWldXWb0aonXSbLikZt21+sbuXmuw8fVD1PhFE9ZwcU9h
2fh6OuOG+E28GQaKPsMEq6JJyAzgK9F51gNhKb0GV8AxUA+hdlo1lF1xPoj9Lg+7Yt51PhGF2a00
2y809HQq2zdkR2/I7V09RjfP2TdCUjQHP1TeVgkaEJvYXp2i57Zfn4bbOqf2Pe/izST61Vpvnb3Y
Gw+xEHbsqY1LN9VpLVOCP+qzlGJ64Uo0D/CpMx2DkKR2pNwx0OE22Cyd0q+Nm5Z4C77fEJIyWKCB
gUtBTECcBoxMTbnYq0++Ofq67rRlyKEVNZvuN+XgsgkNyUvksJbmqjQ/pKGRBR3wNjk8GZ7Uu6ed
8qFijdDO1ShIMq/LgiP5UuZRSkrPLkXjolxwEHJqqt2vGn8HDtSKUqx3xtcNFiRdlcaPW09uQhno
B+JodihT4qqgCUeOSVXC9MfT/EUzfSUN93WYdwE3O0nnkuHXjOi5Wul1uNeWnTZXKZVZHP9+kc4K
TOjYZGS/i/zRdmvEyJuZTAps+pYcZsOLNEGgt8m2EmgKLlM6MgLxn9rZfT61j88RjGl6TfHdoV3q
hLc1VTq/bwOzmWeShybN4B5qv5TmWYZ2+Rjm47pLZlkyS9X5iYWMRiWoxuzDPvr24FPGjVrHQBRE
saY0MB9Oe4yDRKTQnpwYJxX8azIvhRSD5SPm7Zl7yL0CGBca+8ndqZntFUeiODxOz7/y0rVwmMT1
qXMPaSAXoWS7VRyW1dwag4ZPkKrNgyYN8f06NNNe8ZOEbUlcgZ/lcVSVY2M/xPbcuTwFlQA3Dere
1whWFZZ4EL8hhn7WvFLzavBVGjGS15Q+VzuUaIv7Zc/nnh57KjsduvsT75CuLXymFFwDs/fq18B6
RLVed0H3n2ga2B4VxJKqLCuFTKry7Fh8PFh+mrl7Zdpq02J0q9O0gtcBB5Z6AVo7TOuJp9ISxyAU
dQ+CJoYGjODgZZYj2g7Ir0ci5B6RVqITfyZh99R1DwgNVUO4JDgAnedZHybqIh/dPg8jjsvYl4v5
IZrZJjG+jy+PHjaAaZRprnqtPpPy5WkCcxSDgqAu5uk56GO/RhwJQUuICnAm94KxwNwNqVQwGDL1
exrRhd+tTqK0Ms1hdSVJaKQcgaCOSmxEw7PsqtRWOaJ2exbMe7dmKSz26JSzOOvbgk5sh4RRc6f6
+skv6bkgsXkndKs65yPHDRAUHWsALwt06/HLbuZUCKRn89Z4JZbSiqcCvNRNwjtH1xvdxwgapMd8
bkw/Od+fmW2oYcE6hiiLdl8X3tU+MLrqGQMrS56N592YA40bt/HZq6AXVjMdNajSq4jGWsfaILyf
IifjTTbaR7lrdwZlf/T83szF0Ud2Hasxnw+ZZ4BIwRvggUVuANmZYF2kPQxrFb5FuogM+s+L8oaG
qYTCtySaGM1cu5tg2EI/GDybNd9T7KND1AJneTbFgInmuTEGNd2oo5MdwpyhXlH0oAJp3LNzmHVo
x9PcXmHY0MYecVvLFG4fu/7OQHYcMUIowbF3KqYgdRBYi57YAcvqZoQeCEwUOiD7O4vf0S32ZKIA
9ZnVe9cTEgCNfEFPU6L1Kfpf8tIYX47Ko1b7ehucOdVQqyrdDIINzabMkw+CkJuy+cFSBAT6P4Sd
WXObWLeGfxFVzMMtIECzZNmO7RvKQwyIeR5+/XnIzekvnepUpROnk8gIbfZe650WWZOhnX5C1gCA
1MuzlvpG+DVLn1r2PE34V8mpn2TbyD7zFiJCDO0WA3IqkcUjoNykcZIk6S8Fp/LnjvH/602ZevQf
HWO/WHEfajRPUm+DbsmNHVMHDI6BP21w9NyNk41ebMAVKWUU5IWGU1het956uy+csnPHxrWETd26
IaN+SJtECSo6ChnItZ2epZsKBUWrD0M1ekCw/912yn/GoP7/8n/DXymWpRH29tflWyiDR7fpNllI
l0LYrFNghA7Zqh12vQLIQrAZTINgTXUSxWUdjMS2PvQfJlOC/gp9rt/5P7pSc73yf97YOu8JE+bK
xHCzoEM23Q5g1nRWtoZJ6pxsRJGgSl1/OEnsVhgif7XJM6oF1YkRPfAzEU5/u7J/C0vXVl0juw6n
PUj6L+jsH1c2GcmgWQlXFnMCIQRFQ/XSvhdf4nP2aBKjTIp7wiQXS0ZT1b9ZH2TJKR86ClSGaRGW
9MHNHJiCyIR7YviO0k4949MJX8qv7iH9ZO88MnLJJ3hzesquMlqINVlF/FjD0ZJb/uO/F8Cv2/iv
2/yPN/PbbZ6Wwuw7oZJuTJ8Z+cRlW4ydkhEXKzVgm8zRVpzx1DBK03TpTNP4KJb7Ztrf00OTHsa1
PmGn8pvIp4GNxKAHn7ZOy3LKQlQNJ60+tvJVlldEeJb9FNV/ttGqwGR6Y480yVtxoiIolEBHa088
uuiMCrvUprXISz3T2quNW8g7wMS69/vZq3Dp9z5fGyG1jS/M5048FstZWIKCijNy9XqjAdgWLhs0
xAVnajdtchh4K7grfobaEPEJglamf4TeeP3v2/mLQ/mv2/kbYD+Ky2yJcQkj+SmPrtx6pAaaow2R
oTIc5iv9DAWn+isS+UcMHj0aAhOEVYi//vdZ0fUyvzcpCIUiu1lzJKeWDixLXP19qNwkchLGjaHl
ZYg1ym2CAEEF1prsL5uJ9KfNRObRUJFJGYiUfgO0VSsOrcJkLakMsSHZebBVnj8MDAStEcIv2ya7
M4Z+1HEr7+X95d7/knj8fvP/+f1/w6yJtxTCWgNDq7Cizyv6+sLSVDUai80Q+eqI/oMIYDf9znBl
oMvDeRHtKnk/VkFsBFbtZopTzhuEBcA4E7KzlkBHmnkzcWhwYYjZ1YvE5QsN7XTmqu98GVtBYQV0
RlqyEXm/kJBMwNKPdXoiNjvqz1l/UftjVe6U+Dz21zZBNmLHMSNk3JbJgOEmyTwNgWu8Lkpo3RgW
Gg7+aCVbylyDStdA0ba7p8if9qmwvYt+lvslxhkV7s41Ss+y0D0nviC6oxwUhF0Le4Vg/5BuyZeY
Tzv9AlyVDYiRgLqbAYh3X6XBStef77Nv9ZtC8vp8+9+fyL8zD9gp//mB/LYuy24xxnliXYaKt0we
wHd2GEkPRGOOeB4IiETwYsOpGA4bJiSZAB5kcHd2Y7kJnZcC2OHS6EFs3QfoAqcLgYE3JhGCZdDV
m+WhxlPCoHI82qZLSukSbgbVmwzqN2e5B+nsme2m12x9cLPUMwBxVD/B0aHvwoKS/jDoF916ZAHI
jDPrTve/CRSkf4dYr3dgZa+hsi2M27/BUclUNVI73qFR0CJtYXlaUgElr2oDlEnay/TCgUEUK1GN
bwN5IvhAdLdog5GG0HKWbiNyewhDXryM4WYNdaxXwSEoblkSNrLpRbv9IPEUSWdFXBfHBHNAWRR4
G3I3faoZAUzkN7s6kez1U155s7zv5kMsAFZsaQuoRu/LxgRzJQk9c1TBTRVbIvORqp/RasbaSShv
YeGFmoPl78RW0iO4wxPbkwwoMTs1MD4ICuuP3YKMxF6KID+S3kGsSkkSDym+1zJ3xi0A47IhFatz
4oflfUSbOyLwrY4AE1kbqJlvKHaBJowOtbDzs/C63DfSmhiqRzbhi1jt+SbC80LERMS8UmND9Vq8
jedhN/1oiM/EoQVp1hEPRBL/T7519EQCjLWBDBFJoC9d2djAbzMQB8HgM4Y/7iopLR3wkhd5QQZX
iuqdil3YKnRTt7vwjFFLfYrn18ZYG4uOp5LJpxgs/ubj/CXK/dem9Y8V8lsBSbBFqc5SygE8c8Y6
MXE7+Qr9WsxnkJ2pQ0TgaAKKDgeDb7Qbh6Apttqd9e00zE67uw1jyL4EzSX3kt2AJjQpHJGtin4a
LSqlmmRbdI+cvGD3YFGVrWKnQOIu/qUWVvX1ef73e6GaQHssW/gQ//ccyqRpkaSF028U/VHbm8kW
VDV6bw3XaAKZYWTRpr1vk9xV800IDEgmurRLct8s3FIOhvbcGZtI4vAGSdsUxaFqN2zdlH5F7rFv
G0Qnzk78eIc2ro+mdZLF48LorrB7WMRLAlwCTUEik+FGRGcXG7Kt8Umr3zHQlnytgasJI9G8ojn2
0rGWjomxT5SrBNbRHMv6VKgHq/c1GOMYiaAjMQJA26DzacwgKVfkD8nQXJ1a+HYm42bgpuMbms6Y
IwAcpHUZbjhQbYBBLV6lb8weqGOjhX701t3WoVaE/pqujktO2hI9DykKvv+whLa0VjuOth7KCIFs
41OC/JGCygpYD5zio+6BZoIBR/kWBjDHHlF5yuLKk9+Wh1g7hv3xrh3b+ylljlyrOTmFPFpHzD6h
sxyGF5KYOJFTBrxRfuLRGh0DzDLmtZ2aYCfCBBkLq9up7iX1Kba2vO2Z94Ucf3LHDwtP0OKB8wD/
T8d2dgcNIaQb1p7SoAR2FTZuIlAeGgKkKjunnY896ZPgfRVxJZs0ufZ4HOEIBadVbe7qdOm/VVKl
GeX4JjwwYU4JHSLeYI1rMnNVX2TwLwWEZUc0RAo6Nd/EFiq5JvEmwBcK7UAQs3mpHm+0S7alsR31
4F7sOyjN2JXfyyfpDel47svWsW53IidP6qXtjq/HemvM28TYytKhdnmhVmaFcKTHgFzIJ7ZKcdKS
bbUcO8x8oQsK0uBvg/4nx1RgeBDjAdwFfG3ajHRp4YYTPKO4U9wOVbMB8bop77b8BbmC/P8uBysX
XtHdbSTJZ9zcGLra3Q+BcmB7cZHCl5teqO/M2reiQGAk4t2fi+08r1IXDuoodApmGDM5poeqcCSo
Xb8MmXPpjex65IyNq+LOIPI220SACKW/LJsSMxgwMRElgHsMVMObcBoMdHw/LOmxazxh2QLFLfmG
4zN6TdC3aKseKcNdBt2BQyj2xTaI+NDzzaAjl2L4p62jVYYg4HqQmfTAZbZCc8C4MFp3c6s2W930
xxZUy4leOOM6vHIIhpiXQmIwawEt8BeJ7A2bPxFENPSzbWg2nCpbGWIfA2Pt7ArIL2cnPdQMP2YE
qLJGeILkQP5FCJ6/GP6Zfo0yaiXbfInf0GsSE6XWW/mR4VWIPBEyTQ91tgKFtSuaPlqQWvsJ9VwP
zKxzKBMAHiYgQvNBFF0h3pbnGHIVoAUMrQDYuhY/O18gAzi6FW99IH/0pF8SffnR+QWzeX+GJ3mf
ptRoG+O1DojYZRNAXg7IwFxTmlIAPhikyZYHP2sIs2KuZWyHH81uZihit36kw+gPTBxhXmp1SO5n
IdnH91OvHsP2ZIn7sLvwf6L4L5WxvnYd/96XTUNWcNKRQfVbk0dszCzWcyje4N+pjG66n8Hacpap
Dzrjhk6N+MwEnOlFdu4HwwgY6u5Sj8KtOjKxTz5iUa3b1bgzqL8E2yhOYbEmXA75rt22VAIqcCFj
Ad3wtZX2MslP7SvT+0AMBAgmxHa9F2JE+q6eswcwaxMA54nEbyLkvPZH6nGTUYoW6DdT/Dz/XYL+
UfFqSBbeLkNSTAzo/3skiVlljY3OkWQVtgJsf0ieFbbHfJPm7qRSBtg6nx1PFguMpcvUD8YiPOeJ
A4PG3ohrF03FsPLYirWCDRoMJut+ZhKqc9f32rWonQ4LJjIX0wG6V/HfKnZJanDvtn+Fa+Q/ltQk
rximIUnoI3+P2Iiz3gxzXRBvBaaJzMb0Yg2O1Pl3MnBZYalHoRlHvnI/ZCb6r43ZHjowwSbg4AWQ
k4ytWp4mcrFJwu4OYnlqrduSPNXWqbZunJwZ7RHtdnUyynOjHJT0UA2+RJ2Jayja4OJA4K6lV4ut
hy073QuQNAO9UfPjXm4XtjzrakbbFvHqOaxOmXQhmIEJE/R+TBQdDhh+0vR7BveePJjEEV9t+tRo
m0Q6V7knkC3ewD0D1NkSRUC8EYmlTneWgSzZnbpNmAYc8xHjoGUXVFDhFBm5XjcFtKr2aryBh2Y+
J6EngGkT9vt4M2TMOnCa1Vayof6ISUPrN4oeiOFlbA+Tsb0b2wrxTnpbhts07Jn1e1ec+oOdn3Th
s4K765YF7GJ33Mqxq9/Y+YbSb+ZjJp/l6Knl6TZ+NhmSGF83vpDcwYKvcrQIAgv+/1HnkMI5Db+T
2usOptgRVkvyEd/blznmtZxR3tyvMpuzLW3DLtAP4Q2lyUNDmcw6utFUJgTF3UKfIWXyuiAbQi7J
RH1vqMV5oWBqfEHzTUIGkrPcH2N1K3UnGs6JQRjFvjSJgz0n6WGiApKOJsYFp66CZLhY8Z0Jly/i
fIjUoPwSsT0g00bdbJ4yEgTwwpeXkpJESN50rBzEcGEd1naWvq1QaFicFMUlMW91+aVVj6gjZP5u
wrQWXEES5/bWNC5idomni5ldimEvdFdp2UdEZOqPsn7rl+tQHlt1H1mX1Lgp00WKnsfmW24uenmr
5JOlBYN2gPOFL08flmanyZd7d5SlM2yurl4n6QR5O4k/yvAFWjemFeiuSnQxmteZsbTaY8oQgXgP
3ajFUKxb1dxD6lKBhcpusoKQZHmqK9g0+ZLcj5ClubmHs2yg9K0gzg/QrW2BJnCnZAcTZrV9jGGG
I7bLG7xxiqlKvY7mvofalSgotlJ2uMd7EaqoeOv071F71PWIegQqmwKuZZyOGV8n4UnRnpfizWT3
hKGW1EPO4ufC22vUXDLzwSBYAD4WktjcD8JTou4m+qClg6vjc9p18qVJHzLRy5a9MfjRnl8r+RIv
e4HBSLJvCqe0QRCyqXm73dbMAt4E3QR6k4LylBwAmgsq4lVU4o8581PItPRi0auW/cxwInh3JiRk
QQ6RmG0n6H7Y6F8sdcn/KTeCtlpSc27MM9ujudBd+rznJfcW9TDnu6E9kjvKZMf5ne8HpU9CNtS7
aexT+ZgOhzg+5VC/pDghcY/BBo9ychzax0R7bKPHonhrODHbR3F+n5Kc0uS5nZ+W6GMePsLhoay/
kR/WybFHCcnRQ6UqbaNsy4Vb8x6tqMTUB2u9U7Kyy7CMt8eOofXcO/kIcjwhGCh9fG7d47Qmde5i
qPJoffP8qBlQkHtU/oN6aKUtfyuG/JeoNX3DhM8KdMY99ztacqp+1jhUv6w+tqWvdJu5Pt3BNqRt
rV4r6WQK9JBPoQRjHejGnj/NWLpWIOBQReSKpGfZ3JPNzGfDqmOcBeoEZf0iZ3DNzAQe6awLNzPC
wPCezk/oF0LxPKExEE95coyYzbw4FQx8e5W5puWWRaeixttyMJqjwR0gsyP2MRDT1LAmFhCmrYaG
q4gZhbxr5aNYnwT12RSDEMSWlCTu4SowCDTxxOWW0lbL34ropPcHrm/h+5rIE89ztScERYJglbix
bsHyWTYRg1OYsMEhwVpUfP5J1h7H+tIdOgC0d9RfqxokO3CtwrznzyY+J/HMhlwLp0S98s140ZpJ
PenWQpibscavy7zvlV05PHA1vGIdPd67dQXlXH19Mag66ov4jFNRMAM+ZSa6i1nAdfJiSA9G3l3k
817M/tBLW1UMVGWng8UCEkX7XvbH5ssyg9p8oeVhR2XZGOqzyhGXSueSXxYU+XnzVYUMYX69hx9S
/xKuSPzy481snkfxLY9fkIT09aVsvngP4/RUQLibL3NxQ0fRJseSAYMyiKfBpj8sNz5WWyXMpkQy
ktY/OVLrBSUOtS1Kl9F80bSfinDWJHbkTRitv03il4EJccsPhGAp3Vq/W6pzHJ1kGtbwaUmf0FQP
zSOfQS6c+KOMS2S5tUGnHszqVIRPdY1UCxzngaau4MPLfgzJ+6A+syKQXqf9Qa5OS3MdjZc5epHw
yaWHPj7GwjkSTu37iChbuer5TQ9PvXJt1OcaU0rzOCNuo+gm0GB2R8utG6JmMsZeAKRQQ3+Jmq19
wUuPCnaZjaa4Ah2Lky5uanA/7JEhh6/MZlcnl4MeZT0q7uobMRpKNLG2BUpN8Ey3ocBofSnZ65Vv
ITGquE1OUmGRqiBDIzu+9cSOgHgNKO28VPaYz1gJiBcJusq5Sr82D0a7H1VGCmu3zrQNluIq1/IR
APGzMezQUt0ZA9N6C2EE1LcfJvFkIRiagyNCAlNE0/ihkq9RbWQiUFNPKgIZQHLcD/l2PWNNsglQ
Lp1qYzPfISq39eRpuV+hVWQgaPS+SAiHzrSZi0qRFIzWrk4O99xv5KBPfGM8jMm+So/yuBPDB+aZ
FMl5e9fezPpNMF+z8dnIXvixZC+KhGIEl/PyMNS+wtgGxpUkvla4po4L0ReHfXEPWj0YyJxB5XFp
aFbGnaZvI9PLHghjFq8IZATjdDdPRveUxM+58FmoR9F47ozH1Pq+D1/CRCVxB5I96kCSCVDIW80U
0/vHhMNdviWSx1/Vre94+oyj14z5OgkFxUfO4Lhh7eP7V2X4UuaH5Zpc8vEq0lOOABH3EruLii34
W15ezOop099UtQbqo+wZfwrxa5l+xuO3mp6UahdFt0p5EpOvTnlS1VsjPmTadql2YvxTjb7N9s0a
vK7xx+mq1k/R/Wusn+KRKoj/qvamwpRrYOKz+JKbG113Mv1o3lM7BhMyQoYeDp45bCUGsKJS4JKX
6lbPJ1N9KJHPSRBwcfGNWjmkzRMACjDZQtT7ZvUo3t8G6VEkt0x6jaVXQYQDd2lRm5dI/m6L11ll
LsjihCoV3zUXT4YYpK0bSael9PtHa9kxtX75plhFb5Mse0sKJiQEhjM/QsnUOPSp/2hAiVHIVr49
wSTbeoVynZOHQqTe85m81QtHrbpM1G72Uu4jjqfBD6tXhbEH+S1iY2U6G4fUYzStQk+grLB/EH5Z
MIr+JalhI3nUs7co3YrGtcPR8AARxDQ3EM8Szy5mo+FkmrsYzd+0pRqlPy3iXU9JybwagKY7Qlc3
6mGV3Hzc8Imy+KPck+jnCdxO94Wy5x8yc4DgaAwJJGN34PsPmfKovPc/IkRk8RW0NU38hSgdHUUG
snbnDpUXHcLYRXIOrc9z/iClm/kRRcgAV266lPetckD3NLXeK+rRGo0TcUbE5hNxiIW2A4PB3L2m
hA0/UYMgUBJnLwv0hwiRK/r50VekrWDuldyFX5drYjQxfBo4PAirM538E5kSmvTigWtKEMaxtzUO
fDxvrCcDqF0toSExuhBDOhUPYDlKfnor/w5BwVYD7cPhaQZ566oi5u5dKV2kbFeibK5tZGAZTyvl
xOhyWv3gNODMCeSDLNvWz+QVYfzwDPVwaKAAdljUYqopLw23vGCDdwfW2BEv7RfaCCav5RfxYyA5
gpitYs0c70e/bTdhDyVuD88Zmg5jI9vRI4YZ0sJ+Rhz+h7m05w7Rio1WSZz3xTGFzL8K7/Fsi+xe
4eplMi7yx/Cco1bdoqrQCQDHYwgmSUP+sMJH5H9pdrt4NVMJmZs6rB+czCnDaCBiXltv+p7vdnjr
Hmi1ULhxj1NoMMFr3jDfN88KURTYWWrk0MzcPZAc36IpifzF2Guy3zB8igvGefUj05HRrbQkIjCL
mEihO8gaMjZawaA5AWP33bYykT/ho97x+c+yqynehOBw9JEtJQhmxVM071OOX+E4lHtjwWfkFYxx
hHBqQMe9ntSCdyPdhfOpN9AnbpJ2JyxHRaBqd0TpYCFjFYLwvpnQvNPg62CcwSTtLHLmKd3vGxnv
hAAo5gronBn39i1l207cluoB8uQeb+fGL1/7cpt/inevpjFDGwcDHXrxHKhWgFCMaHGIbam2c3B9
MhXSg6Z5q7yFLFMqy343q0702UOZ0tS/j4+R4M+PoNsclzDhsosMptRAE7e1GSB2rGhMgbMGWyBZ
jjHE7GIP/VeM0xCir/Ekw9WerSvzSxUQeCIOSGzhwNPWP+BN8QV3qOfe6C6oGVkNC+Et6M4bN0I6
YazI4oC5h9N9DGYilWRvKp2GdyRvGsXrLCdDv5/7ervRYTAZa0ZODRF5pMKaxN6J1SYy0K7uFtw+
R6STRvrLtMqISy4l3PQHEXsfAk59N6kuju6Q1Kp4M7PuYS8Q/rwohaMDhOIra4IOFPbuR+0+ZVq0
EEzFQ99fhpI1Hqjgq50tZ8ewufUmoa1H7PP5K/tE+pVqW1xvRelx8QqJD2qwkzgbpq207EoibFsW
jy+uznFPIRg/PlS1V2R+QTrJYhdoRik41YOIrom2wQL199hscugYEgGFDZqnUXBZlmiMKgw08HXU
b3AIFKMlL7KFcO2roF55HK9g52fKMNPA3njG2Pnj4TBGz5G8MUnZ5xPeUWLqVcBlqaFfnXoy+5h6
Rs8legX791MO7qtvWfIpXYzslFaArAFFPTRwjrlPcEPSeEKvr7YRxTkrlkeuclWcbAgQ9W1ZB7nu
59MqD0UJxvvmO7TlVppBDrasYPzuiBBNWkNjJ1UHMdmUhWd03hj70KtIxRZrg4sQZJNHN4E0DP3B
2uirpQfQuCCMC6ctQ6ATpwRGnlEIejLnP+QDsklGKkp2ImBow7kUgMY2gBnkDhUcnru8XVWwceEu
dFuKb+S7mhmPaBmJyMjWi00EjCWoKFf3xwbMdlV272G2pwUV7rpxMW+CfU8iem/g1tqy5Ki4yxhb
hokox9i6QyM3mU6t4HB1GPZgxg9z75foWAidyrxwsJGLhcAqM+fwSQ5k/axjhNfOcX/OSVEbd6Xo
J9+IvFrQv3hlefApMkpDOSVPBF1MkgNBRJdtPneX5AFbuOYkRCNf2u8IUg68fIeED4gwoXsFC2cC
3jNDo5ANqx3eRBd6BcQKaAmZKhtrXCPUtaWWmGHBBRwF9Oa8srRV3QkfA/bYY7Kg8Mg2/QW7FstB
5uhtVkErdyBOXWRaSCTnZNUM16bdfy2KL2tbDlgkNoiXWz60iE6B++118zVlVN8NOElKnPc1rwkP
MhBVzqS92K7uvv5BwTAjqKSYY6clkJCvLYQSe9Q0grIDWp8Z37c4xi4a7VbfKBfwszXaYpOdSMdB
CdczGOSgIDIm+Kn10i++mZhDax9l8QThgBuIU3fhwXnjFsBdIIWjLoAvEB7S/Wq36NcNEOw1U4ji
2NaZB53A+S2Ve1bnqlFE7/druEaYUVyxCmtIbSSYqt3e+JXhyChecE8ipQNOyX6VXUgglxFPnsM0
U4qhicHYvV0z8vCX4nteMwscKXfzJ/VWYXsabI5Gniz+mdWsCHj+GQnQki4CV2b/yczR+xieGvmX
PrfYmrQMEuo/bAebpHL5WS+JBmFn3MXofytPmnfJmd9N1UGryC46KvLeGI9SutcbhAobJH933W0o
FgU+RDwMO3m8dMp+NHA8+Ip2mvNrx5hn2dPVwIwO7MrxFAjqCQFIOT3fx6M6XPj/Unrh9VXrKiKO
irY5CWymK+NviK9FcqyGB4WD+P4wAQj3Pq5AROoUQjGzA1FwLUet2Le/0MMGu4/gxdiN1E1X7LVl
28gYanfCMe4OinULeaqWU9d6xivMDcccs9kQzjZuNbrzOvHyDQpsrV2JaJB3KoO0KbQsf4lhwqb9
sGxRvRSSz8LGO5gQptAADwPdMDfRbdtgKvdzxu4ENXVKme/YPhghw0EvbXPlRKZU0aSAsBT2DZyH
g8vxtWajoF4kEImIU2M3mYc6v2rpyZhh3ACgdhrwCbCPgGl4n/bBHfrV4Ftt8dpSfqAgzCbyxySf
PBcEw+J68YDA7MjzDY2ysDPehONiEuXCUGTnnm2NlWyifzj22F1MHESnUTyhZZXeV3m1xkHBOHE3
6QhschB3s51yoVHrU3Rb5M+ssgSIipwHabtKMVATcsN4jo1dc/cNY8OTLbUwa27Z7SXapvJBtK66
dVVHmKOdxWmFFSQ7DMz4zLa0G4kVJO1REc/sqWgE5hh26aJB3cBBd14IZMVY5GxnIqCHQRcv6nIp
5vNd8xYCLe5BP+4tQPLylJpb7r6MConUJtHVg0k7Cfoltg7aEIwlS9NrlaCmQ8MJ3+/vEdvhJUof
w4FZQffnOLqZ2ZVjWcfNYR5M83pPT9101fWjkV6M/hwbl2w8pur7VNIEAAfvWv3IoSXVhyyGkN9Z
0xEvhdnvQ5Z57dXaIWGQobBaAuM9RxK9QRLv5wXIYFuG1zE6tNmj1J+b8qFIT8t4bZcHuLW1oVG3
xbSbsM1LP0uB5pk7hwzIHQzYg4dROYf5VlW21fwSD496fO7Hw5KfJWsHacB45BfAVXGhe3IIFprh
9HMILQdlAbpfWO1s11JXD+h8Vok5Jee9dpJX7Tv+oT6ighZtbj42AioB2pyOkou8jv4vJmjJ+pMS
j6AwpEckC1rm78OeEzWUutysxFt8eBkJJFZe+ucShj9xWrRXCMmpsOINOoMR3xZHBt0NjBd7G5mo
MFlwxkAucHV4F+yRQRcYOuDtB+jfX/8aiTJ1KiAoM5p7IklWwWiNeTB2zcZbJRqN20MgUkATOMxy
ZR4e85zRp08HCroxdDryDA0eGToT4ubsO4hSvGpPMb+ilmdk0hoJRxQOX8P1QEkJYElrYgUXa/FH
nDU5BZBjwBwVN3C9kE2aourXBQMQJ2BE2OMO7SklCBFQ+2icjIeE2YnqeT6DyQnPHXRFbydwnZp9
/9aO+cG4IqXRsNc3NpAHwX4WxJWTjcgEHMqdkOnnWM8Qn7sGUJTiLBhb8Vn/epH2VfjZfPefxTPJ
uJ90eAgR4J8wtWBhoLjDOTAiZ4e1atf90DJWbzybIW4ZQBsNoQph7WT1PcsIGBiqwD1HRN+QGGVT
oHPS8AX1AlgAug0Ifb7QaGCpWVhhrc3RTOtEK02/h+MeewJFoTChrrPxenAuzbrfYaQgk+cpOltb
iwDGvxCtf+KYTYMYsDUYEcb1N+WrkQtyrY2xeOviFpHEtjB9VcXVQlHt9LNtnbUX1Fdr9YVEMfaS
u6tVvhafwZaEcgPihlpNBRDkqS685gfa+Lj6YTjm2ZhttmUEBBSTnNFRvTHc5CwwKb3ARO4J+7vq
hj+xkg7x5S/v6U8G/3++p9/1TNmsTvc4EW/tfadZx+Wm4MoPE2Ak/65upIhTMsCtP4YblW7rrCXg
kxtxN8hIdez7mcofV0XdEwb5MBIBdrSkXVgdi+pzhvmevArFF/ahn0Puj73D4Mj+sUK58Rf2/9+B
wpZF8qJpKSSwS+Q+/abCJIJWiVOp626DZesz3RWCF8f8iY9PQN5A/uebFK8ZAaTRsbfxuIM385Dx
QydNCVkSo4x/qe+jxolEh58BblGE6zDjvTtGDtNB+SH3rkEjhcQHrR7GWF5QdmKEetQc0gaRzGzZ
0zddmfWdfAnfMQKJDGWt3bFBcEksWZx8b9Ena5ZZqi1DPYnFGHjQXFox/phiNGVXotBnDjyZrArA
OiYfJ0OHQ4LSp/wB6EJKANWugRmE/CxGv5HcitCv5SzbVH8Lr/lDKuP/3NjfjeH6qA6LFlXdLQbd
K+kyVjUIbcESw7GtM9bmNzzDiIflacXwV+cChTC/xSqjOgs99ifxCznat1XIgmvOeE4+0UhjMlqf
ZYk+gC2Om8SjTfVLLormxcWmYqclsPNEeiLnCd0BP/6ebmH8SVSOkE8xiFoj4fSX2vsfNgfpnmpT
LaZwnZ/xheam7TxFjcldQkplp3sIFDhZXC6vOMob0ifMt2nElmnHZ6Ozq2orDRf26F35s7yO1QFk
pf+JGLokYjZ96p+EUz8GKBS86A11qkCuK4Z2zgMbLWv5Ft7XTJH0J6qxioEF/J2UIdTO/Ua/KTz0
URBda2RUFxRXtd/Ziw3i4iNxHSd/+LHUPnJR+XUJqg+l9qX+23yMrv3drx0DwqVGLSp9WErA1hT9
XKaDJAfWOzqnO4J9pnPzUKSPn/2h+wYjybPSBiyqvtmi1wfZ+aRnDD+tnDRaXXjC1Se9Y5QCGpOO
Vur3+IKXx2G+As+Yb7Q4lOxS5aXaE7aEPD5MPxFli8vPsEUKSx+xr/z6h/VqUUqoPa4b8LivllF0
UTB+MBGjfmqesjWByTR29W1tTZi15kQfsuE06qc+wkbhz0w9/l2Z70URaxFnDuOQJl/YRyIQyqAf
IqR/RObSUI+OMPxl25eVP2k+TZM0KVllTiezJ/9XYNMZQxvrQ451OXYqns5Zf4zRYM6ufg86YLYl
6Ah3EAOUmCQYhQwET8HVOMZWATiOviXxVNogepxxWyyHrEJr4U/VVl12abxVq0O7iqeotIiBReTc
hF4JtEHS8Lxr33LDqajFsQreWD+NuWuRwd1fBG1romq3HvVxWy+PcurPxzb1ZXW15ctEoegOFCy5
86UjcirqjwiYK9v4IYJARIdKsaklLG/oSP/xmptoYaH0Me2L770CZoly0dUpNk7DQjQpGi6bp6Ms
Vke4PL9CY9XH8dh85UCksttc5qfmFc5NcefnjEFTus8QSpJpkEMKxdX4yKEricPwjPpmSJt2JHQe
q4gQkvF0htNIYJ7wzaEN0SxoqAewlHIFc/UX2O/ZNg2SeCgshB0YrfYejh4YCEUzAz0IoZmgBUhh
8FTjSA5osYC+ABn47Y1q+pfFCCGlul9RE/w9sV8RssoK0/GD0/opx/mQLU8tsFYwvJOrij6Haee4
uVs7etXeRbJMEcfuAL7AkePusyCgKVmLlhweWt7RwBMSyT6HdsBvTuV2yhDdUH47vIAl+9pCBNM1
xbGjr8gEvSuQN+AGLknK/IVAelQtr/WP4ide1p/CwSoPdND1j9XniNrcadMrya29J58ijwpTAnzG
MezOdv2jwVDo5c1ftGQMTP+Dju6fa331rP1jS0zrUJSSYhLBE/hsD211+T/O3my3bWzr2r4iAuyb
U4qNelmSZdk+ISzZptiKpNhf/fcw78Gf8g4S4N/ArgpSiUWRi2vNOeZotGDHXDTZ3h9eYfk4c2nx
uokXWQzz2UUqgh+HjNKDPB4JC0CXY0HkfBU51fxCdh5wmSj9gpmKp7FJWUT+CEN8htftWqs2fbGD
oqyCMw6rx8O7ffLSoBzQ4wXeIk8MAVr4TF/AFVa1GxpPIqlC9UzDQeAPh6UlzaR/TvrnNNsr4ATZ
vqj8wnDkUwF3oZ/dAm+IlkqxyPVd0gOogE4wNdu13VOnbxVziQ3i5faaio7oBW8GOxweJBjwoWck
l4Ms8mauko8Fe456Ev+S3KaMMFZFM4fb1QvOiCkpcwvI9RXzODv91Dn6MTwxmQWzwCAGTx4X+IJB
VcjbCT7r5ZmY+D29H0LsyrXGz6T0YBkFdz8wndtrFb/pOOIIfnXzjEMszfqCqt/lfQpGP30FLWQI
NPbzjmC8N2VRAr9kC+i70Tznd4hnEpwBlSvnLEkj6PuLOTtPgFtl6rTPl0u/QJ43IB7YwKwesFAh
lOWzo1e+2ZDW4Keub7pfAmbH3rPRenRHKr6QhQdtJlxMBGfGeBzxcNBzG/6vdUEvx7OKiu0gL5uX
EJFCPnlGwLG4NPNCdQfRd6iUu4QRMJ4hz73pR6wa+LGarXSrvgD9XcbBLpMQ6K5VxspUNA3rZXJW
gB9hEsWOzmPiItrjpwzmMBuxl4rnIL9aOhMzB2q5Lvlp6OvJMr25GfDbJjiGbgLvlkYD/TpUGGxd
GWGBoTEbSD2Z9cNeePNpClnVUbpE2GdcNXJPillJACLMa0pXMpTqSS5FBVwLXgo5+KLhEFrbjvVp
aj66dA1e+HtdLfiiDwpk2Njgtvi9V/MM33gmRMYiYPCAC05uPyfNRFZHMTJok+q0gkEQM2z3YVwO
b6PlSIYXg0oqCwFHrGU+V7j5MKDw/ZZglTsh7sexYwbzh4T6yo26BSIJuV8a/drQlin8U91VDVdr
vA6LotsMwzjc5+nfEbT/sr6OxIUmLJGHaSrryS1wF4p2IT8YyStQFC4+nG7cLrAxeNywjtqZpUzc
YDWeYVTVmogXXbo9HSctIJzakbE4EWcxJIcQ3HbSGtLvd7sxdyDTs2UGqHbOqQEeTCHgVrP+S6J8
xHAwo69BX+N3CNbitUWGdTMDe7ImH8lZ+gKuAE4GKNc9ln3+pGa7XMRHY45j+r1fMsN/SM7jlTIM
jlaLrj6YZQkjZFvYhGtAB/1Km6WcdczYPIwog3aBuXTDK3Cb469Rgn6fURYws6EjoMllixkIA1L7
1e3ut4fsE445qIzcTghp1e6gEcJRMqH1sOMy66Rsd1Cr4cZhYbkcMFFmVK5g382OJzmx6t/urPU5
ihwKs7Bb4PaO4uuOKnGmI7JXbD2HhuVgMd6LvjQwSf4FsCd+ikQAbwtiozicVTcf7GTNjWEkk+KH
gdRodoeYTKpLjFmZZz4wNqPKcDjMUS4Hs4e1rE2oOYsiXgyMuuolzTYduFAfaEh0cxFKT2X1XMl+
XqwKnNQfCzBmwm4s7AtoryNHwnHBadhALZeBHqkEdNcAcyWWOh7PkiMNMg9zOqinJuJYx1hmT+O7
XJCaPRmW1RYosyd9hdfo4TNHSRJvquJd+bYCye+Y2a3ieJPmS0Vd3kQ/MTe9uhL1RVwBC+/l9kmu
zmZDGY7myzesTYElX+Up/Tmt9nrC0HIha/STqzD0ZIkRBqe+E1Wru7Gf5/nhkb125l5rN2G8E6FA
3NDKzprguW93hrVmLsawD5A0ujJnZY4Y4FmE1gPzSBKhZIxtsYWaJe/VpPee2hVzYUj7IdiM4qar
9uFwHMFgadBoboodyxh5Le7z1YTZDdLBKA4m86xpcGymM/4Q/VvGHPmIID7aD2+Px9IEdZT3o7zX
mCNrhzg7umYQ2EJ2bCT8lJ7V6CBX+6o5ANSON5iUy1t+TKUFr1rCsku2OrHm2f5RH9X6eGeh4xYj
uk20mLZDLNBnRYWMY6Ys2Z8k8u6MpxpakQn067UCrl1MzlBugCzv7+Z+qM6JeHhU5yHd19ZL3+5H
GLmPp7HeiNX63njlhRmkQZNb2JhZsA10JYHpT0a3HIN5DW042T+UXdb8o4+XlT+iepZE9qwqatD4
f0AsY9aXg9QL4/GOqUe9rGCF4F4JM/+2SS0fsdQQuJDbUVYBR1Bpo3VCBcV2JnfUhI6Re23vi+8g
bLgFK4ZLW6Azn3/O61lHCh/TRyrRRYk77Gt6HbeAl+NZPPWZnReOttbWlLO9/DSyIphZQS3mDAe7
A8TacTcp7oEAI1w8Q99iSs5LCscEb046/Gfw5Ffo9ZTK0trEx5QeGY51BwOMAsG2VrhvLDXYCpv7
64gw5FThtPYJTeF20C/xCo8ySHkV3v8RZm/MuJyktzHORgoWQDdCjuUWtIFoyGO/AHYQaOVsg2ER
Y7cHAQToTTAIAjiHqW9bNWoYMCUMAsDWgdtg7iQ04BQGBPEw5CHTl6llMetoEnilU4w0JvdgSAYo
O/AYZYDHQg8mRKr7RH3K7J3BYYNNAwJVVIgnQCoAeqoRDgl28bJeQgHX8c5C/nMNVA40hoDSAbIY
YoJ7N2NlPmoHZAxVVhRi3xWkTvCd32YSBY2CItRlf7eQiEJDQeGEtovKXPpGRJNhM5Sj7nOxdYFE
hJULVJUbAiU2a3My1cNhCJoAZrXwJmJUtKBvfO2HH2fz9u5y9nBQ4tsOfMFdf4lReiV4lgCGSyEY
pf9IHQoMzOxYTw0zs9ZdWe0cZcPAzAoIV9ugVfo75ibpfwQSf1vlP0C3MSV7s7QAEjPUVfhRaAzK
fYOwJE7O+VB59wzDQdj2DEVmQ/5J+G0ACO9ahJnDpUDaeB3Z28UFmDF4PL7Cw9P4TVoCPJX2CJWw
urD7YCwwKZBIAQ7hIMLOt/vCHcVZhQ2xQj3tVZMt3L4TsJsBc5mDUk58tnMT019SBC5bg63aj/ol
hcZogmbDZnCLFS8LQikqmvoChhHjkMJURJmpzzriDEiTkVvhu8V4fHEPqYM4/ZBOTJIqQFNIjOKy
+SXSZPPAzLy9IIUzFScM0Tt656l0eYdKiJgtlecGZKfPmzT9vNHw5GCuGJB05h05RRFkQojIcK/9
+5p+jE6Nua4VTrL7ouUPujFZEvqybhc5OWD5opDQTkwTzLjwMpRolZsLkOQ9FT6gyvhvzd6Gpfj4
FkSM7udhteoUKL+bIl4VdGU57EDXID+us02R0si5bWQiZJgAk+kB4M/cpcvnercmmuXvq8XQ/+T3
Z4kSITyKbMjar/Tc31oySzDvYl6a4xFMViOedMR4cs0qCTB9uDNWx7ZrVoG2wsysaM/xwqGmc3nk
gmj3RxZXAOlvcHnlEgRnna051tpSZlCLJYJUk3mWLDhftftOq/ZGso6UZQH7WHiiNEb7bzJZ7Bbs
iPQzCjooV1tj+xG8BDpcewd6PBsRyCDMFrzskKZ2KKqwOPUrGodLv6PUv02DdJ+tT/QD1dP3uDgC
HAqvkwVfIU2AIgRl6v4IzRni7o+pJFtBmJXOTMU/MMreI6rEIRt8vyDAKpgMT2wkw1G6FVVHeZef
ynCZln4wlX00Hyyls7ZG2In3HHMr5TwuJgErlmVItQxIMMylbYTH+Q4zPeZDJyCzEpN/Yl/w0rCD
XZPOMEwWJUe9NtVC6F1kmdqBJY1cpT1/WTNYkO9Ggnz2SiiDJK7RW0CwpZlEtXpnB63tuLb5Gjls
pV8e+ZQOCjx7Gx16cajvK6ae7M8wrfgctl+q1mKb3CaWBBBpv9E+EQgxGYrXw7BAf8o8Hnc0/XHu
Rz8i1YYXDhCYgn1eLRn+g5ei4Nv1LwjOwxmYcsisJnOgpqVgd4jSO7jomDEBscL1m1WMnL9vL8q+
HexxGyDW6Wb6otxgfktRjaAcmXvY+01hazzITwlRbeAozHP9C7xTWvmIHu1shTvqToDJlRo7YOPB
ktEUfipWtZF+oT+TPkaAz6wYzKrABPYYTqn0PxueicwpMC2cAbpbiR27I1NocE+2CN3DjYElVftU
bhgD7YgisdCbwdcGmHHgcN9QqL/Ur+Mn5lxYs9jgDeNVWD1WN0SJ285lKNZ62RZVeffFsrj03+nK
2EKPBVCDER0qHhd5+7w3B0wJ5OV9LiCZMxdi6TUv9c02X+R0cYfIgSsuKFlfn8faviZfSKLNbofl
zdXL1+Ew4WEBuMZr+okzMVfNEsXAGB9N/tLY2phB3ByAEZoGlzVHT04rVk4yI6oJj4pkYhnaIjXG
EuXnAZTHxwDbfe09DBTor3nymdNOdcdjIFjPmNTV47VAIZxR3kDu4NmbJnw/J7/2r9pru6BRfxCE
O4EMQNaYH4rsV3PI5LejTCv+LWke87wlh3SGthTu3SE8JW57Ni7tWXjRQ1egF6FR6f1wyakKuzRZ
YXBrLqRLjxWX7CYrHhWxq/Witxb4LrfRCdxHF5eMh5E8t+GW71daiNncUZqBYN5e8fhs/BbVAF4f
LCwfMHxF9zvRKUlWl1zWBe7uKkRJHCVt4ZBaDq9MnfvpC//Qvnv3OoHSKnWuXbl4t/IWDOsAIs/D
QTE76W4JO8J1plvyCIBqbjvc8uDZL0A3LniuQf4RHPHQ4F571r1+xoeXnEyeKdoylPVlfMdCxB68
+5Oe7uDZKfB+D8kFtvAbzAkT643cF53Jaf5FfeXSmKV2jrXkoiYHRNm+4uIHZi57td2sx6VQbW8v
jDmjp/gDiz+YYuly/Gpgav0qymHaAC/2fhY5/Tt6CoYbRA5M9VcPVwXd3FPpFb48nWd8NDsHTXH8
UX3A5J0xt4X9exAW6oU/Cfjt1CQGXHnZFYbeD6f+gNGCDwJzpRrLtm+k/A1y5xVaYCmZpy+A/Xzv
aQOwJR8YHlkh4X9s5Kg1FpZ/xUOOAUc5g4PUfjQBtpQzAbzngzst1nOEgfKKrnjEtPiteUrnk9n1
xCOGBzv5MUgfBFCJKMcKD6E1wD9EQMZ89vjO1bUl5DMfRg53e3zhp7XYMoa+9BJo85QfNfIn7OFY
ddxRV/vCMw9WUuDiSZ9TAWmLG3dbgHBoRwMEmpnwzpWLi5qZK45JKC8WrJVrumWeIV61byJ5T7CI
scYdURx06DFsqNKDvgm9nsa6hjO4whtGAsan2+aGlfO6dhhR4F35KyOnYgB7hLcpjm+h02UM7L2g
2+k4+850qC72CSsAzDJo1rhFz33sEhd6gVhIR2apWzaAWR37jCesxdhiMu7CL1UJ5wAGAOSHdIWN
xUj7irshzg9r9PBFv8Rwmj7i74WDYk7OKz810ZZoTol0hmr9Xy7jb4VDJ97iOCgtmqnAlfQTgNR4
5cXFlgWItfuIfo1B2aLA7NgTRcRgwYI3eVJDXthGTMGddnKKsBJD5gZmUn/Spfngdu4d6zE0Yt8j
Kp5oNqUDA3IVkHRfSTJhUN85ohtuyf3awe/vjyxjDCDY5yLs9RQOyAAc2YGlY9m1l7b2JISaoihC
7ITIM3GxzoGjQQUjfoScXpOL9HYKqBgdNP0e0n0I+34Cb4MwTWEzyBsmJAGTdv+Bx+MBOQSiJ4oU
k5Tl0GM2B4WQMD2QtByi5pKDgOCfMFyIwGjvIEiJW2MyzdGmAd3b/aUC7MDADAqw5d3lFd4NJMYn
e3QuR41VAjCNyHzWmW5wW3IvdZh7TEfY1KzpvWJKEX8Y22TJvvoOyfn+nN180KMH9jh2tWedqRfm
XLyrEA9Lxj0IjjvSpLUTfn+KN9Eo4FkNTrrPrpqfAV5CFZ4G1lQ0NS8cAAwhvnM6OCqh4TZnEpTu
6gufN9fmyF5SjwcB0eQxuuptw0zq7gK0wolQbOtaISBjvp26NFgbGeolWcZkooaQmJnm8w+KqEyY
I72lj9Q1Bj6eibOS3c/HJXyMO+LDGX2hk71375PPbmHnu9p6lp/DJ9iqJ+bRjAoLYtgZfSarHoYG
fobQy50Bl4sLBJyttGm/hKeg9YJDcsyu/Wn6cdQdwuySfcXFPINNm59V6g+MUr7iM46H3v1zwNsm
hPOvHCBK4LtNvU89EzMTKb9KxSErE8NRBhQiNpsnywTAwcBzQ0vIOw1+UuJeQqNXYJj30jxLG/ZO
wYmu4DUS5FUeoQ1uU2zZBNkQDv3L44kTB6sHnQBvttKcaTZhHbQoE3AUJgdcKpk5AcMMzZYWE7bP
qTlDZQzpUF3tTbh7wKVoKOzuIhCuMY+ZaaqcS3TulHIGKKhba0eYbpnXrWBJ6hqDwWXEtovEB41C
+F5tQsPnN+rxWSyXE/laXcHatka/udm5ee5P3a5gvArMkWYvVvqJ+ET6BzlEVv+4gzDyVHXJ0lXl
J8lKDm/moPXieOx3WCdkDiDIbcELOq4bTGsgRcG3IuAAYqmNOzDhBXa6MOHcvxpX2U81V/fF1GHL
wRuSXWUAkQM21P2w5/2J3jUEK1hyM6y4DFvAg+/mpVL4O3wnAtDwhBm26HH77MR4RU38gLPzRpdg
k8VmOR3H/kJ4Z46NKC+1hT31OkUkuXgefAKAiHARPLFdoI3aFRx4T7ygVDUc/2iKz/pb8h7N7+7j
MpwNXkvPOA6D3RT4mdikpT+BFNHp4MVn+goWVkyjZSKDe7h2s/Lc73jDKE5J3VvdEem8MAqaBHa7
im7ioFwKUFVcFqC+w0HpmLPixgSX5LukCgQ2rtliCvAHDZQmnxvsLh/0vd0V5QPz5BdkEFxkTB30
Un/L3hWx/0juJkc83/+QLKO5soJGUF6jZ4yBqmV7gj+N4pXvjkOgJLjGC7+PO2C7hyECUAlBR36d
AF1C0gUIYGxbDpjKfRe2K9BQTASzHfZJsdtRtj3IvkUjeJU5z9MZlHV4ytxSNjVuKZsfngMDLw1D
oLuLn3DPV4Kd0eFFjUkI5p5kJHjdpVyxt/HepTqxlLNWn6G9p0qAe6w8nXAIFi/aW9vbtz2k1eE+
kUX/fvYxmf/T2ffbyv3BCKpvwqMfWh1dKhFUCn7FM/yhWQc0DCs4qEf2xfqZTgSeUPNRvqC3pzcG
s7Ls8sNk8X2by2QFCwRMCpwMHhqew/RQ6FNCt0IKYB4wwdSijxhGT0TDqVzYMyk9w9igjCJHjo5V
OvQXYTausg3sQHijpT+8hdZLmGyLFTqUfC41nt7N7Mn/bVsHjFKOd9jcy3E7bcTkR6u+LEyLFjMC
FZnOjJoGE11KM8asTj6vznjaFks2z2SDLvQ5XZmfjHt4hwh6ZP+OTSSj+MZNnZZ1NrsZzTFrUKF2
nGYfnMj9hc4t3MuMKaYz0udoNIv1r5PSVp+bV2S7FfYmdkkUBH0UIGK67Ssq7UX6PXSg9E68uyaQ
pN7CjXXi6IKlZ7zgT82wgH0V0+hAeNP1HQSRxy61GFUw20tIPy61BXnJyeqmHVFmWG/TTsn/z9O/
sx10CEg2/Yxdb4MZnukZznAWYM5R0U+GylL0SQEjYa6C9sZ0Hyq0YqtFEsXuzwbcoMRhSKLupNsc
A8TYfeDgwc/hDmO+zBZtN4EzbcknkXy/C43EnZ9bnFDcoJ6BoNLZMtZDB16Gvy9L7Y/7qWwpGhly
hqX+2m9/q8iERhjTx4BaGuXrFZ8C+Kj9jkND3hKHkz9B+KMYXiiAs6DKjwW0r1cs5SKqWTuGXaHg
0eOQL1B3franRBmeDtmzSqInFNc3wFr4krFdu1iB67fJQN1IFlDGB2uBhGE6ewb8yCZaNxmf/zBZ
Vf7wzRRRsywZzxZlolT9lzfwiPVYrMb7eIQIyQULoSN+0O7T5neVLSA5n+i1Kj08DiDswpBXX6uj
/gy1VKK852CeaEaAvQgsOJXRWWq6DfEZYBqF69+fgvwnkgOsYRHSl6Xrhi79dNEcwko2TC4WkkMA
ay08mBGpPxQTzniVKrd+NUAaWKt4z6jQbeqnIbNvp4jAo7lKg0Ul9BqOux55jeHcP0DtHxhb4ZEb
QmZrbVwMyALApkGDfA4XbjxRvFLDwQaKhnmqu/gRVPUit945DvsVToOSaXMYjvOWqAo4wePcqtZW
j/JqcWMYk+Oj5Gaqo2IhCeX3YsybPRAYGw72eLznyMlpn/EJPJdXOCjITj/GLQNR64NTpGkW+cck
MvwY1v03Wp5wdkOiMW1eDCTtbq6fgxUdlbK/L0xKC5hqMNSYnzBZQFznWgdxwTm1ZY0BYKGay0eb
R7NkcIbB1L55bdYDMvUVZoWCU3w9LhWhxLv7keV4p/i582Mo3a5TVuaS3vmXoATtVkUjD8M3PeCm
VXzrzTxE4eaEJ0xbgGpY0iAnDkMEGPomWlZkRDPQu1nJDbswgSO2ctUf6HS5gmcFjgYl7/yO5aqT
bhuPk7k6g3se+V7WBm0V8RXunWQD+FVojFhwjG4wJKYVRtecvNIMcqXOgyJshqc/elg0XHDdIK91
S7jr9xj3AN8yvyj/FcoN+HUHUHK+NhHnCN+crDjiTCqChTy+sfZLX8t/oMCaMRFvfjRzrFlcB2G4
qur/NXu/bR1lp8tiqwrDkZ2ix8lR9OrXYA+rTmO32oZkJ5FonUzFlvjxigC8cpmV0gRpc6C7/pOj
rLrbenoEl3lqjGnigXlFtFVJvx6+qdmkV8638uW+hQ5CWV3B5cIch2HMEoLBtQZSSlD5+dGW9xjG
mj3wPCBVwAZ+uDe4MV6COSEUrw20jOaFnXvRvwbwghp2ce0VLQBgI+ViOaMJ31JlMWIDpRpNOI0z
GSOPXuFf8TP5elSC5gPW2jumigp+iBlF330rFJu2O9J6Pg6WcWqYXRi+uBTIJjl3KXSxWRUeau3S
DAvBG8QZ4jStXYwQFb4Q3dUHxlYNgzK6GyzZ4A9APYRYPy9fBhc95TZflxpnPeBd/NbCbPyA0t1e
CTArz7dF8YxRoAhEvkMHgIoAcS1Rm+Yy9oQzrzVbWnN7jh6nXF9o5ZJcGWK4MQP+ooNsV8q5PxM6
RaLHW7MxYoaBM6Y7NCPA2JKd7OlxHBzIBZYf5nvdDH88SoqL/KlfjXfj7qbf6YvJ4TBvz4B59epK
cRh+pauW4BEHKk+LtdgcV/AzDNFxzjhv2hbYEObRKcartFzcLcIDy7Uxi026yOkFSFfCVrmMcC2O
6oL32NpgI1GsqDWKlcGERp+SMsNfudb1Wf+04pn8RKP4OGnIh8FEz8q5emN73/FePrhmZqj6W3qp
L/GZb1dMLzT6pscCZAcV14CEjKzYDTWrdrBO9Xeizto9OQjI6Kpl/h4erWiKWqAQd/Ivnks/6fat
yUNDWJXIgIhowH81nrLPMSt0xi0Ts314TGOfWojc9ZTm8cXYi+gQbFgTUbQCX3EJzdqGX/0ByD1F
OfFMGuJ2JCvApbdbiQcmxJiqONZk6AcmTlGjx+uK46B0zF39gvU20JImk3HDRJOBbWeconJDD8Gn
kTnRVuvbhZudCD4fyXyr4uV5LBN9rm11Go9xy14TePJnPecm1at0FT3zBM48MIgiD2TvD9fygQ6Z
0tFqls/UWdayeIHcxdz2ImPi2niJ9QngGFwrl+fG6fhM9Y0TPEACaN6BDYydzCDY4oUBwKbaUgiw
f3WTt+ypnvTyDHGbtXlEk2B1QAc2NNLn+4LFsDBXRBnj/Shvdaw39o+VsNJ9jkPvgb+29zDQzFdL
CG2HySOwYmS+CY/SEz+4m8mWh9Yd/hPEYFBKHlUkzQpf3zKIQvKxA53kV9jNdSvEzRRYJBBNYxCH
0QQExslbEOW2A1rAcoSD9AHDCHI7RE/1Gnj6G3QkLKHTAx1K8QIzc0XRN1BFQKvKZ4xF0qd0TbeM
VAklscMUOrriA8vRVH8NtG+bSTCMQAu/NOBRiIPCs3igCCbzy5zTgqMBXoGvcHcEzDWF5bgX4jna
tmYhrgyscYklQMtBtPE8vwbMq2MHgLhNXAjUKnZAjnwJj8qiG6jb8qX+mrvm4e/ViaRN09//7vSW
qkiqqWkUIZL50+pcqopbYQRFD+Z/FLK3QvkU4vcct0nzxiod38XqmolA1YccGZBFPDhcOFXeWNpX
yxZ+K0j1QPkjQrt8mFu538XROhVXcrWO9FcaV1HYGsppwAE2LD8yZKTjGlJEREiLgZDyWPefvfmc
N9DBV0K3xtC7iV5GZZdDU6Vu7Jd5/WQKizBEoF3atXQK80OHwRrbTnJD55Ptu35zT5/gt8FfDjmR
ZK+95Po7G1Xdr+XgoBQudoMSw4JhaT1IizrG6kY1N3heisD3A+pY2p9rmh2R7xviZipDpDeOb4yv
wwItIp57ew29iYyVGjsCR+CyG85F+BrVCM2XVbhXhGOWMcnkvW1WXbU0rXmJLjBn9jVTiDVSV48S
O9WJitS0jNCQoy8s8ij6uaRvE9ihyA0h4KLJazeYlhYbvCypQ/Ps0jFTI9XUvkXIBSjXqAjUaNcG
BxaLJIAfbqQMjIoESAyzzgXR4tJKUM5xtE2wDpDWgeJL91Mhn1X97R8Lx/pfOQMLxxQxgWTdoIqT
/1uDd0ImhXKZ90c8wkjoeM6ZI/jaKzMndZlsIXrD5LAfs3H+ntJaYFLj5J6MD8zsvsdvGU2KHb9E
brPHicIvN3BCpefbbJrlQq9xU6fcTDMsHqgvXdB4fmUnjQlt6sC19CO3XE6Mxk25zHf6U+rUTxDg
lXmwwLZjjbSBzDOkqjbuKhgELCkkbWt2czLiquzslB8Nktk0aCsJ1r0bfJGkGZBqhQG3NEGx2ioD
ZCBScIWlQWtbfquv8HbtJEfyuzf4kabkmXhyn4mw/E4W0reFeOGEV0fmiRhA7jiN4hdK3t4F0+gs
HNc8SNiwB19gmJCpJF8fCw1oz9ZIcsM8fg7vSYSfEDv6oVWZHSH85ISizALpE+yUXWgjrtDkh7um
cG8+lrYu7BiMgfH3xsLBy3aGg6TcmDgz1b44NatylUQewmj6Udjd1MkISJj8wTp6Iho0fu83lY9l
pK8Ck63YdTQF4jtDqtsycLXPf6yU/23WLJytLd1UFdWw6Nj+u1AsWb4Fva41R8oxk9GtinHuzDBm
9Ue956piZAP/ypg0/vCZmm7SG8qmrsnoKP77mW1i1looZPXR9MFMQ3tDRWpdmR6w4dIigqZQY0LI
ZX4bY2GLwlTxPS/+jD+hVzEuxQsNJ6Yjs2eIxxzCfWjn38ywv4Nru9cv6uV+jFez+sVcawd6n+HJ
epevIA/b5i18Vr16Yz0NF44y5SSdrO/7k/EhnSYlgIj0btZ+tftul1ynL3/6+802/7Cd88UtWVVR
kFh4gf73iwcU9E2vpfVRKZ2OswWWpEv52clLYjOlBu/B5ZBBHp58wEOSoMUnDNIJf8lgX6JbrSYu
fUe9jV034MpFIh2r2TG1KOFxYEJPljjvXeLi4gWDW1adLpzHpgdR9Y7JKG/vMyx6RlZMqO7QNx7w
PqZ4Ldw9IMyAKqKunPyCcRfdSli33NwK11gEoRDtXYGXG5Hn4OJ/olCM4/bLjvdFXhXK7ccUmGLr
DFuKKd5dPxPkJxOLaQ/xrJA8r0H37vz9Xmo/F5FlijqJNDrUQFMncWBSM/7WBJl1IDUmQ619wxVp
CiGPGL6KzH8wCrjnck3axL4lPKJiUJzcsGkQYeBjvRIARJZEiMvApDkeoGbxgCyN4zP0r3taOEUR
bSv6jLLeR81WY49qlXhZx1SveGgaS7VptiIqvBLL5hz/Ww0CS9dN5Eia7e6jCoNNPz6Wes6rfJM8
DR9WhUjHcZ403dHA2kHIILdAcGHuUcPI+ftt+bnC/u+uqKKlqLqom+aPFTZasTBmOAPvo+5D7veh
iA3pxSyqf+AmP4+X6WN+JZ/ImqpaqC3/e/MFKcsKSQ2svaG8VDq247t7dMis/XDb/f37qD/5cb8+
yZA0hYmEKv1P2IukqJKsxqO1L9FL3KIBz/PdzcQJr409o8JosVulyX0pQSoreYFLMiES1cDnKvDU
ovPF/lTrzaEn7TJs9xo2hC1kvwjsYcygeEm+kr9oqBUoVQd+zBDjZgGYKId2EzK3tE5Q3B+GwrwZ
hnfBOTm5i1o0c9LqwZygPKb3gwxyfYu+/v7F//QgJRPfY1k2FRJmpv/+2/IehSgRhWqw9hmv3JSR
dsilTdJs//4pv96S3wvMX7f3t4/5gdXVVWYGgt5aVGpurVJH4QrLBB77D9oZMdiIpOlGAHL/fz4W
gFA1ZZJzzJ8QoWaORZSYlYW74/KRL61K8CB+YmWVwsAmYGtQFr2+/seH/iTPTd9VZgmJogh2oug/
vmuuKkVkyHcL+5djpHplpR6VnNqmei7NCiTg5gfwOWCSCPi73zKJtubjTq+kyNJz89C9h8zAM978
/aqmN+XnA/j9on7gj4YFUjp0NSZgWEbR4WFweSAKEzFl/3Uv/rE7SD+Ro1+3wABw1tC4qrLxY1W1
XVO1QdRgooGqb+IB1o6havNgYnJpUJHuyxBhSgsdBSarXUX4Kqua//dvLP1p81AVXRKRV1qa9YsS
+9vSlvuwN+SM3aJvz0hDQbS9vhLdGmawRa6AyR7JclcI1cimOSlOM5R8Oi5RD0bMIZpWffn3K5L/
9LJpqqWaFjiwLIk/trMH/zP7egT9kdkc4Iv0xmR7S27hSiULdaS4VznjWkhsQjHXpjy7PFkXFHXY
Wup1/tQAF/TlJUigYRffIvQDWUZNQJOro3FMMrwcpl/847Kn2uzn2qEztGT0ykRhmdPT/u1GjkVW
qAmsj71gLXmR7lAnAInwUxsgf0kdABLatWI8SBCqaZNYVYQQ8JIR0alOIht6MgqeEnlHzyg1efwr
7UX60+ataTrPmovjMJr++28XaAmJVJVlZeKs6t/zb0rMqn/iVJ9p6UbImFa7qDnjJJ3Nu9bLv7r2
5R936KelwbTeNczwLVYxcUTWj+o2CyytGfre3LflPOmnQBVwqHwTjaFfVaN/faQHk71eY6JSYF3S
Vi/94JddQit5iJRyqSWAdwx2jX9tgNM5/L+P7v+7sB+PTr/1aa5lXBiNfR6BcGCrOjdoGvEHUYIP
Ff+z1LBHkXS35FRL733yj51f/tPiMQ1ZNSQRnjGjj/8+myGJRbmkFEcqefeSGi0nrgN9iq6IG6K0
MD6Zd3PiyQw6Ncz2pxqnDuDHFAkbBLiBvoCMrynuwFvalUhnVSKg/4F1/2HLNkSqPFpZU9bpU/57
kXnTCZJkZsZeBfyB4pJM+oBgxOd5cftnfNWfDsPfPo1f/vfTjDiSSVTj02Qx21WlOBvkfQsaRy0V
dtfc+ogKVG2Q3pt8W6XgyY8zAep367UCTIbyED9LOiNQZsBYkhT3s9W9k5JWq9YMYLTB766v0eFY
rwVJLtb0V3rYthWoYvZYVUSBIlJMk3WLrqpMj5U1t+4UN/oHg56aYrVPDneNDRErnnQtFW6PD8qU
rn4ucQ+O70shZsRfmXAmefHHKdphlQ/yrm63RuEPhN70GkY9qTnvH1jrCRgBwx/FzSDMPgqiSG60
BF2bPKEmzDPdvaMFwJtizM/9MJmv6U8mRnJGcQrN1Il71CJa7uvVTAgjxDWimwQY5cUa0dCVb9UA
TbBCMa41N6lIszs5tliBg3QsEvb3gTjYFN9H/K3YVO9rUnY15UElTVT344sy8B9v2x8OnP8816mV
+G0bktOqKMSR51rku9JYdXdXxZoTqyr5XwfsH9erLMqSYWnEoP0ajf72SXrTKkM/5MY+zJeS9h0P
L+ptReGmcIqY5fHvu5v6h9rB4OXQZA1iHzf5x9tRGZgFtIKp72PMYu6M3mL6rVZYBEwHWmFlJhFu
esRzqAWySSeKJpvMKeUZmlG+FukeW3GrWInTEljOIWAyVtcsQj0ZHCCOKZSHXZb5eyDv0upNuEG4
vyeeUoIy9qeWTM//x9l5LjWupW37iFSlHP462xiDDIaGPyqgaeWcdfTfJaa+d0C47KrZoab33kwv
aWmFJ9zBsv4MyXuX5m+WiI+2r+80E+W5DO1IbIQD4b7JAKh1XJCPSQatiuJTTZjpX5V84fNNztLv
0zDNBAtG9OPINUhGWI50m6tbRV8l7FMtxEQe9Qjlf1lQ/514abKgWm8Y+iyzdNss9klpy90GY6ao
/DDV/+X8+zbQeIh/W08KIIFWa4XxC++D9FYYjq72AZfJGY7x/7J2JawsTdXSDF2dpo5lHcqFVkWG
nUCj1h8w28pqHLXF+SCgGnFt8Z5buxLjaDp1EOU/Qhvf3kzsK1NqBj5aUW4rMC6ULWQVCXfoJURh
QBcS4cpH+/oq03UiGQBggcCaijpFsIWGS7rT8NV0tgr2ZYynp+9BgTzgAWqspj/4hOHVlQz2q5o1
HVaxTGJuEfit9VUU+vamruMqvVJ4li2gmebpn4gTPQ4xJqVOVt3F5WsJhtMzR30gYB1CCo4zHkHW
UXlv4TRUO/kxFou7OKIj7wTWlUk5E/mSC1iWgVUSlZSvCO7bw6VKHrtyZRo2hyLFAgXBST5EfGUZ
XxtlEmtYRRQwtAbhFELRcGzrndAsr2c359YUEY1GQGyaiqVO7u9MdP1EqwiqQgTbdNDeCnCzOlUR
IqJQXQ5rRYalEunyHWqLcWEHQ7MJi10Q/PN6OyWLT/rwMQqdzzZPr8zA2cVHUQbqFuUBSvPjzfFt
omPHiMUuyg1bUqS5qNkVcq2t8xRYz1a0y8GaCeWTqb4J5tPlS+LcnFiqJGom8yFJ2uSO0KPMKCSz
M+xQLZHJ//SVZ5nuiquP8T8O3sbu+nc497m/jalPvoPeFm0lxIzZ5NVWVOyqAvmNx926wOdZo4EZ
k8UV+bPY6zRKnLln3bd5sVQyEXe5KzImX7t6uv0sXcIIzDAV6VfWT6lM0+hGcax5yaEdIYj0Gdzx
IRAm605hBuYah1pxmYXof8EMLYGFx+9lc1Nb+qo2hb2HfpmHW0Kmi3spBxaQ/atBZvaWuyodgEFa
cYiN7KZxPi5/ui/NqUuPPlkzSePEsakGhu2ILzXBGjda5ObrOHkCNNWYdtYgHpPHdN8KcGv0NIp6
aaI2f/kxzmXHBlm6RKLAUWEokyxOlykp6glHtdsJaxn3kQxAD1YtnuxtldL4DIrizRMqNF1opDf/
PDN4yK0UMgdKBUiSdfXRwe03jY5Rlj/nK0ow2zK2XQcgAm1DScZq3dLKa089ZlC/J++/Tz05c1zN
UXtF5+oU6MA0yHh3iJqIwOJB6HIvzbL2D2ouogvyslpH/4YWqywofH4vLFN6A5146wpUy9W3IpZf
pA7/q2BBafjy3J7/xAYYQDIwk1tpsj0tF8TaoIcGHjCHtngyOIA9BHFrR9g5cUdD6gbG5zIJpVXY
99C18tUg+nsN2N6VBzk7Xf99kOnZWTdNmpsZMXJSLmPlEYkFvnAh5rMWoLcBJAMNZJ9HcB14K1Ro
UulKbUo+/wSmqaljU0j+8rv+dkJKlZHFQUs024BJanUMp8lRsjjdly4K5CiM5KM9yGjNl9FwHZ/H
pQw/mFDbrVqEFMKUoZ0yqB1iEeIyGJSZkKPRQe8ssfaidm1fnD/Sjf8+8GR7WoJTUmpnhYWwJsfN
IA7IvdpdeRT1ARt37nD0p4NdLV/DNJ8roRncI4idaqqh6+qkzF8qhhQrparbGtpvKZ0H2bct1A9y
qENemt8LBUVsCggVjYx6FM4COWMhs9k3EHxVjPRak8sx2l5eRL84ApRbeCwKOKpGbZeY5+clF5Ya
QGuBAysBhOFjYhfXynagvd/L/UJF5hxVYbDjEucEMUBNrb7VR9vuAjZUNm+6+jb21XUM7CyR8URG
Wa/KNx5AeQVnlqp66KADVPhk+ugCKyJsM2zzWqRJTPzaBKFsEW0t6GjVN2RmO8vTUJvedO4cTXxS
zCp7u/y6/1H5nJwxpijqxJLA8ETa7D/f14mLvJIKhzMGyFhX7oyk2OUIYkkyW7d3P8ysfwr6skN/
W8Jx7Tlu+pOm9EBfACcLw7/GwB6h5u3dYSsLyjY/uEZ5cMNmqxvlXsDHSgcqoUNRDDJhmcXYiRao
BFvQYsoO+e0GHHbvIylV3+iSj0fhjdr2x5ZOl8ER3UdYiSEl0+R45aT5svpiJ9Fm9vS/Ig2oIkIm
Z3THqKy/EiopAYdP1RRQaeq1wmVY1c8DhG2YTwPq2hEShb2S0nmJlbuVLpen0gUwGQNH1oNXaaBa
3e+KMp9bgrzJKudfi+iZPIoQvhYFLUUvQQkG5sSIczWkdaVDeCys0wCovLISRDbwig01W23qQ4OC
S68m8zLXb6TgL5J7t6qCgBPM7RLgPdgNVTgJkk7Hs7hv2O/jXtOoYdeujKi1ssw4Pn3nzRL+mJEP
96JZgS+tSxTx08LuH4wS3wBE6GTwpZGFCZaX/TEQCSK0fNCH7Fb31immqVBSHNYWs/L1MLyLUo0S
ovF+fIwevK+UhaucepjA5ctez+iW4z4KKWvfufSKwK7EzlYEiQPoqpaRzInLAeckoISrSq72jYDo
kAEBMN7HiW1WEtpJBt5nlHxibZ45ySbL4CGkkBM9IDXEGGJIAEWYZD4rqXnfZgZijJhoWOh+HyoD
tGl6NMa6YeWsAOfhytW0mGJiseNatS2k7eGkJQ+1SqUzUx5joH0FMg3eEB7UJFxbCA55OEBGhbIh
e0LdNOxGVXzgt772cGXvnDntOSzINUepViReJieYILje0FQayRgQMwDToJbqZtmhuxF30V5snqXg
ofeOGcp34kh8867EhefSMoqKkqUoXL2qPAU+SKFjDI4h6jaF+mSPQeiQ3woF5pHhP4sYyndQDKiX
TcUBmvfsi7fEy2Hq79D43sUuIoLoWV6ZE/l3yAJYh5aqRVFWVeVJ3BwLZVYVeqDbicAmwXKCqrWV
Y6x1VIhRBqxwBGSaIJD066s9kDMxu0mQTK9RlhQOtMnRXbQNfcic/ATHUa0BZrfJpFstuBLvnB2F
ojA9FpEW3PSCKPMiaNPAIzOody5rupN3pvEaXiNXnEl6+LLmV7iKd+w06elquTS0kHOZ+4KW5lhd
79cVNwvWS8mcztPlD3emvvh9uGm+Y+V0tGSX4QAJV8KOsTptZ9brq0X7c91wcywvWjL1RQp+4wr6
FiNZWTQkmsJIPT7yTSUBQ+sXjk/yIVMgFlYlqsQpBg6lu7Ocm7S5LZtbv8ZRo33x86OBP0p7cgGI
6zgFCH9zNI1MtLrcCGsgFC+6RgC5ujUGNFlRvq9Kc+dTzOY6zvHYxjIyWfndqgKbBP/5j6xydJfD
QkJzR0FA3M+unBFj/DS9XUmVuVx1xTB+ITwaz1DTQkTUC013dMbTZaDv9C3uX4hiX/6AknFu66Gn
gggm7SLKB5PlH3hmbLU0SsgSFTs3yBYQW1VKN0D3inZRv1LN9t6qgRUPH6aDTxq5WCag+qzm7bpI
hY3ik+2U8AjDGhGJQX+I8ce2DC7wBe7TCZbF5trEYqB2n/0OR6A/FsBHy0KZTV8pWJ+oaHtk7fPY
kc0dFYrPU1ZtZPSIihbCR/mkw7P28oz6OfxbTbKrttsHOlLPqEuKLbVz/7niEXoUGIRRRq8R3obi
LpCCTRbWO7PDjKjYCe6HC6q7A1DsuifNetJzPFRRMxSoBTsfNLvBte5MObx102bTicshVx9yZKkp
U/SthUIOTI6+OEq1CgXC2PvGsEmQ4Umx3hjeSgXLUbRaYAuIySpWuTsQEJJx63GDfVkB1eJCVIhV
3WgmO2+eh6cFtGtMBfPbItXuknUd44oYPonNOnRfVWnExSGe0n9GIDr4OguhwflQC3ZZ4J0UwxYo
Wqetso6IaJO4O9RsgsbX7hMgx01OFwS/q84qtoGk3TUWlDhLfstRUcz98CiYPSh78ISoFvmhtCPD
cqhKOBnFVSv/SneS3JqPYaYW4c0i7ZPc3xgKghmYyPXRKYM2USb+rhvkxWC2Sws9O/VjcJut6WLA
JyKNBPQwGeV7k22r1Ce/UREnVe/LRNmFw19PxHg3lRd6fBsWcHKs45U1fW77sJxRcBVFi3rn5Dax
MqWPW6X6SoD9+ihgBlMqdmZ+jslBCT5Xala19o6Bk8Iyi0CXiaXd4dMsQMRdBMqVo/9cusTtAntY
sxRgO9Mb3y8st83dWLcHMdmWsKg6C9xs/iZbx1gujiE8N+zm3MJcXm/tje86PUoUjR6JxmQQ/E/S
7NIxSz1rZN02qmcDBnKAYCfOSwm9K33logSbGbBy+2uf4Nyp8m3Y6YWe1W3a6NagU1VeB81axSIL
tkTwlAjtzLdOOfpJ3cJX7wbvWoZ47gZUwBoC9YCBp5vjlfXtojA6IVStqNfteFjK0Y0aZosahbvU
P6Xpn9pHmoGY+8qCG7Od35P83zEn+bARSbxr0+m2RZPRBWplNagKhBpgX3SI8hf6gQqFKwr8StFu
epSxAxPlu6IFtihdgXScS0VNBeQB2CJZFtWvasO3CZBIaBSjY/Vrxp0PTl1IUextd3R042QnwzIO
aHFH7Zryf3ryC8wtmq3v+V9JEIWQeY2ab5//heCMV15o3UiIKcYuZDLIOrgRxi5KjA3+LfoiagzY
CyhiaeHGtKAIlX8tvJ4GkN+cHTEcTnQjWgQwXOtKvn0umvr+jpMYOnKlRm6EQrej/A6p0cpY0BpC
A/3Kdz03DPuG3hANDAPn5J9riS/aG964ijv0rzhv4Bm+63IPCxweIEjc8bw0ArJ7VGgGTGMd7Fv7
U5+baG29xpzRl5/n3LkGqINmxVhh0L800r592ULUQlMfHM0WqmhZiZ8UBIziqFLQlsKCSOfp8nDn
dhLoCAUaHkxdFMZ/vn0cJWXax7Vmp+khaOYNMun6rs03EZpCIUCq9PnyeOdQCGQkQEMUhSmXjUlR
IY55mNhNSYUJXsMHzXlLs3WVj9JSSyNHDYms7hoa5IvmOt277BUZMBEXhj7NhvouCvO0TXS7Dh/Q
b/b1aO1GTxqcXJIwrgir+BwTavfOjVC3DDZ6hU38Whzv7yrfKcBkLs/CuZCaLp0myYDSoeVOLi9F
6NxEjwrNdvAwTt1qroFxUFyOFop8x8tj/dJgpGxFkmASWRuSIuvG5LA0G10O/IDBZMhvCj2jOMuX
HuFtpzYvkREs8/Yj1etloAR/zB41IKAZGF907R/cOqi9a+DT8iqap9kH1kPpjc/MydFcx+4mY/mL
qFqC10hEO/ZOBYrwVHVRC+5Dc+a4QJDeO6Kz7CCVpyjatdo72Ou+f6h6Jvq1r/A/3MaU8NpQ2zY5
kp2w/UBIFCgMy0azQPU1V991Ls+S0o2jaA/ku0hwhPo8Q9aTf1iVAaUUt0HU6sohe3apGrolgeOH
PWB+HcLftqKVFkHYNFRtgI4S21kNvC7qrED3SOw6K58F8o1T31/+XGcDie+jTs4jIaNR4VSJZhvd
YZX3J7ndZHj+QWIsoSSm6r+IqHEsW1we9wu8Md0jBlT90R8EIPL0bakvllofCarNBlHxfq4x6xyW
RR/clLq8ktQBPVIKnODvUiJht3kN65AuyKL2bwoJLtAmy81l2Dx4UJC8gBjQ2ehS+eBRzNe7d71P
5zI4WIslXoHfK7JVVxv/yxejA67RC7TAweqTuYvTJI3NONNsM77Pits+PHQU5ViAsCFV4xZim4et
4OWJOwcDNEekpwjngXtEnpxolpFVqsm3sTO8IrExjtpN3GJkmxXLwbEb5a2tl11zBGyy9NNmH2qA
EeEByiDr/6cnGWs+eHiY6vTuSAMAfV7gqnamytD37UCoT2B21s3oujWc9ABypnJwsczSBIg6WoN6
UHsrpNQLXe9K0vlF3pusJ77BiDeF2AfBb3J9h43SJWJkQFwZS9gWPdJgjvhApdIghvib92iH5D3k
l2wnDSRGQJGdwTkpPVAdtKS041g/VKDkiohxEokQyHIHxjs1R1UhtccipRo36x78WcCOuHpTnbkZ
fzz/5LNGsiAFaWQpNlTJwHlTkFozgxtDvS3lQ0RswO14+fNdG3ByFVdVJ+VloSk2WGlQ455xG9Rc
wG8cNjHit63hX1svyu+QlldE74gaOyj8aejT1vAG1UFS2OxHSYM0YAxooPA3UuzIX8zYq3G+yzmL
a43UNFh7Vbu4/NLnWoSoLqmsFNqEVCont5NIgBtlcQV4wjoAFbWQus/1xzY/+W6xGlR0oWUsh/6U
kd3RSrXA42GeePkZxi/5a6V+e4RJZC/6bdfmBo8Q1NusfSWgta65j31FGJfGGD/+t7tEbBSjrRyq
PVrwakH21R+M/ij77xKe1uhfOn9Q0oo+O+vz8qudiSa/z64yCTRSTdX0Ls0Y1qcaDv8wuGugozGe
Wh+k5sqeP3dj/hhuUmeSs0GtCpkyqyiibbWtvW0so1uAux5eI83Jre0sFa+toDPB1I9BJ4d+xokn
pHRVbVc4BPpbh1JC4OIRDkAOCiouw1Az5ecatwfYkcgUppK54tU73UM+4e3yfJ/dwxrxFt1uC1jU
ZCn5YWQOeQPKjNMix4z6ifevynvScOO+lq8MJn1hE6arStJVGZyZrIvkaj9XlUkDRcfFj4Jpof0p
eliiibANnApNJahpRbtVAVMAl9QdRFUV3ETQBEsQ4mtfKwRAjXZvAl1tMFkIQChI0sFHBTIt+ycE
0HLkqCX0P/rqqW/apey7WJxoc906aEjGDsE+V8G9I36ElKafR8e0eNKQ3eEbyDgmSBoQGBU9Odff
WikSMvGMqMnFQwz2Qf3sR8JBx6BDQhpSCfcCzGPVCVDGMPhu1lzs+2Vp3uF27SKDLgX/ChHsDD+Q
tXstWcghFwPl9ZSADK/aLgmXEfUuvdE27rZAzlyhi9DCUGuYeetR9I7hIOG5LD916ksGY6ypqrWI
lKhVoE8aY7kCI6RDbeXFGIlvNQ4zOcZPQmO3VTxP3hvxscFJIYZBHLUnrfxQq03b9f90D451sFPj
aBHRTwqkl6R4itJ3Xz61qK0oprZNxX7boM9k1aod4sMi6IGtdx8tE+t58G0BjLpw1zFbZ3NWLhJ3
rFPfeQmJnGkye82ph57UDOlRTZMrme+5tSrBlhmTXioJ02gho/lKrbemhiCsFHcPXrCJl/xlPcXa
eshOl3fGuZNIhgFKBwYXU7BaP5dqLMF3HBxSMOa+cMd6tyrlo90VgHLNOV4ebLwqp/vi+2CTI8HM
vbYO3JzuV7kvolsjvpFUBAS2V0YZn/nSMOP9+u1QB1NutLnHO0XFdtD2Coz5DrqRNjIxqJdHINQt
BDeiVRKgpKobMDRPlHPIJF5Sw1xk8GmC5KWVERAQ2IfxvkG/PVUQff/n5Oh3RNVbAndDiOwwRgLd
0tZGderKfcIppjQ+YjGw7qk+tZYwd7kdu5QFCc3VBRTSFzTpg25vBiFMzc0oUg5s2US3WfYQrjWQ
hu7WPvb0XbymCoCUFZ4I6F+K9On7f3BoQ1SjO9O/cteeS8VhxgESlMhHVXFaNCQUcStA87rdii+g
jFdCoq1DyOki+A1Z3pfOeyAAm0r+Fh3gYyrqwW0x2K7OyUVVTUFSTb8SBp3bByq4LxHReRLkqZhA
WLa5FGrUmXzzEErbyF8XEupI/quSYx9D4TS7Mgfn4g2QW7IFXHasn47//duySTqpKcgAyfB01Ecl
G5Nrp/sfNvf3MSbBZCcroeQLjKH3X9XoinJVS3B3FApnYRQHRbjGevyKJX7uBmmkHwIBtug7M5c/
X2sQMpoogSIRTVb006qZhT9MBxA091cjs0JGUlq5zXFL20rYifQlWg1082szXzTk8OQHaw/9VDf/
o2l4DlvbtJDmwvCKjnCQH6vkSH41ahh7o+ePdGUvn/8mwJjhFkNKncKzanBQQVxQdoPLBeDd945X
q1DXhpjEBqZYJ62e/OeTwFIo1Q8A2ZdPpHOhEMyM/3uLcal/W1lhnVeD2DCEb90QB1HJLXGe4liC
NnF5pHPH+beRphUsx3F7EeyZNgY6EigtXsjx7onVy+BoNVcGO3ecfx9ssrKgH+Z51vBx0KFL6pum
3GsnPJAuv5H0S3iMQpk1BsTwTWQ0pL8IKd9nT2yDDLCiNhJpNFRRdGw78pbytyfsa8NceSBKDGTj
9d6Gt7kwiaaI44FFk5qaC6JQwEQvHB9q7S6ryDpp3aof0A5vsXVs242DCm6P+13z4hj3gYMdG86U
o0beQUThSHe6575yPoWot2Xj1BU4kvXDujJKjvnuTskSfk0RSsRCTzHnJTV+I32O1c+SWn1Gq6cc
lRAxMw+Cu6jEPE3NFzEbRnwJfA9RTxRtRgUU0MHBCPYtqIM2q6htd24s2nolUtgG9yj3+TrR8Pga
wMYMHpLf9agh8DbEtw31DKhWMsapWP7o8aPuKLvefxmBI12OfxVWRSM9yofHqguvOjrDTChibQ1+
5OjL0zIUMc4wUrg8hFuKv5R6YzZy0ccfDYoTUzvXkBmfaX/1bkmM4B+Cclsna6Ve++gBufu8vJXq
vUv0FSF9S3+FctgMl8FGWgqfJnEtEvrDQZYOYzjWW+oW7BFd1RfDEnZVlW0FuAixFeOko+G5NCwD
PNo8Ql4VKaWheDXEp8h6TyTIIenCcrYesEI5VLaEZjKXcyxiLIp/XXU7xG9J5i5UF4M0eNVhkczD
EHGwJF/r2UeSFlu3LGZyRbOV6TxJ3aIXgeWGH966Q/10DAT16vny8j279enu6+Al6YZO+S1G0FRG
JZYU8mPsQo+5d8/W9wr0465cl+eOMZ3aPT0TADWyNkkppbhT2kFmIK+2GcUy7lvlGqnk3OnyfYzJ
hjfKhpFjStaiUMM8ggfoI4yKDxf9eHMWYZEYIlrmqHbCgpdYxJp+M+I6xtWU42FmDjcy8dHlGT5X
mbW+P9UkqrRU1w9Ti6eSzC1qgBW18cD9MGrKQUsfCW2cZtCavXr6fckF/LxYRXDp4MkITkYRz0mY
idpRWABLVe3GROzc8w89WplhTPxH8K4qGMGiAlPQ4Ufd0erznYD1heFm20zB8c7fOMhCQ3lUEuUm
ASOpSs8q05Q6H57WzCQFxdgk2tRUR72/OXgAJTbnAooBXE6WC+ZGbHfls9ZhpodSq/P3ypyOc/br
3VQ6QZaM2okoTeOUVnCtUe7DLtBMopvbpHdd/Oh6iK0trVfdum3QIIaOEMlX4Gjn7pSREfT/Bx73
07fDvtHrOPYcBmYjs5CgZkG8vXqpfGne/Ho/WOx05cEz/2JlBWrkoR6mqXYKuDJEt22wTp7yrsFM
9YeT2b7mKpQL8B6lufUrf1GRNJto23ikwFYCSlX4aPEa0Es7661ZqazcAleI+r7FrCyybKnfiqWF
PB5Kiq2z6FJUS2NUB8XsLR7wQkPiYsg2YeDdWm17C056keLXrOJeDnlQZfMMJKkOoFo8tUQwqT6u
cxI0XpCWTWc3GDmIrbQNdZAk13K0s8UiuNmws4B8UTufHCQQq3upDDoSY4QFdfnFzeQxQI3NJ8Xl
DDPBiOIB6erLy0vu3NnCBQ/aSaa7bOmTGKk1wMNGScQXidduurbik1QcyUO1DmvCK2Od6w2AFPq/
wYzJOwZi4CdtH7K+SPLc+hiUYJyajyHu7YJwwEXX0I/c7eisQMjZ4d9BPWKjhr2tqtfYGGcDdMUa
yY/AVMZE/OeSt5xAtfrOVWwBzfOcLJXmqy/rCzq+qf7uW08DrqiiUhwaNpxQqKuAHg51DrO1ae8I
KAQ9V8C2QshOUi9iLaNiywtzs+W+6+5UTdwCqwFik9Oq67UrSiJnTl9JYv9QpVbA0yL+8/PpVa3X
uBGAV4SIL44qAiIlIA+Rt/6rO66Wa11b99mVa/XrAPq5gRnWMmRcRegbU2P7OWw+OKbchY1ss101
8IC69pKhIR8Nqxyhd1pLGpjtEieVGm56e8xSLh+c23xq1aV25eo9+wVBRlqiYQD6+IXqlb2KQoDT
ynYKalFG5iFMnlxsdZ2wnwWCeuuH/xwFRU18fMxUgytg3vdJ9DAAlRba27TfDKG10fInL3ioIK4p
3kZDG7NFAATLec8I15KyDNJjV8MjQySHGtnq8uaTfx+7sPSQZfiiXBFjT76iLPWd4bg5XzH+K2Tq
MQw3hfNXMLElI+oEsOKr+MW8ZYZ1o0XFpkerQrJu6tCYoV6RtgZ6f/ehrizQvJ+7erOlExTX3U7C
MEi6NegDXX7es59fk00Z8Uq0fJQvqsq3a0LUs7oy/JK8pnnr8XcM4PiJxhOiH36TLNremQ+Y24vR
aZyvUvz0QccHabaQ4KqL3jWq/5nzhOmjVEFmBWCDZfBzNWaJaxaNGMh2VmzA/Xq0ZgTC9RjJqCom
Us/T+yiBHV58AuFcdMDgmnZrhda+H4bHK1PzO+LkWdQR8AYdBqz5JCyBGBJrArGGXRTq0oMGUKsC
UbpCt3+4CQdrT+9fMg6tjrTiAPSOvhKtT9egRkVvqcWpxAUDeeWhfscTPJSO4DzfCnDY9Ixjc3S+
ZYCDspQnEbvyfKdS8upY4RVi7bVwCzhlJkNKibsnsbwCAvwKsqeHBew6EHjjZf+rAau5Xj3IWiWj
2tYSSMkrH4B9HD04undo8DUfFG1TdA/0mlYulEINIz0XGfVQU+ETYZoazygIx62/TGHQUP5bWPJH
q5szf3ij8f6n1eaVJt+pVb0srVHifuNT/evoi6bRLvOavYrYXZJ52wZoQjGPPGsOL2Mda0fDRIsX
2VQPvARS2fzSBOxbi/dFsPV87DYIF5tWRiJmXpBIte3oTvSvRDcsyLER42yTzW2t/5NEnK3CUWt1
8HYBFKhgQFtjsBu4mcAbyyTalTR4ESLlp0IF81ooD+j3iDlaZJa8KayZH8OlYakK6Z0KjITi25VT
8uxNocGGBbkB5AV43M9NoriOl0lGJttq/tRhPa4gr6936xEK2ryC+9fLdYY9KDHtlcX3O7SgAiaB
oxopDtD8JheskmYRuGdBGiEUckf7Vpg3/T9kaGae0gIjggbt3oEtMoM3qXmtEx0lApRKMSHtjPtR
jk+48kRjLDNZjzKgJ7YpuCdVnW7RstGMIusbSnJY6Zn0HPIl2C6snvlWGrU3xrw8BV8Bza8RQbSD
JmMjcFVP5r6oE1FtUgkc4looF+2wHNo/lbL3xdtc21G6GwR8K7N1pm9LODn+SmNrGiWE1exWrFZq
hZUF6cqtg71c+xQEj2EPXOtgwlHGJy9btsLnaOCBOiqYT36iRaQ/c5at/lduH2TTW7Qm6l7+s1rc
5vJSbxG+k2AQYSKgYwOguApg/wc8RGOMhniH2UiXtvy/FthHDP6yYWdoi+ZWal5kSuMRdtoHZHPT
7p9Ky6nBdHJRAndO6yvf6UwsTNHx27RNglIrVhtjKAOJci3OwadUE3Cts/N6A6OrkV5dWDzKNbbK
uctEVixRJzKj5EXl8+e3kmE1O1ESiiMqLgJiJeJdgaIPiyRBk7pMaKAmHzrFPWgSIsY76OEkjjsr
66fLi+ar5j9dNBp/oJUHiEZRJ/smcMPWSgPYuXmXzBxkqCP/6Aq4dznyk9i9EXn1knMqvBGYd5e6
BYh7vCA0EdWm5FCm0aLJ3G1YrIPwRoLgfPnpznQsxtQNbDckDU2iZfFzmpq+iwfdgPbpmw+mBGtN
9J+DjmYOXcZxUylIswwnCSt6KO2rToZJDCG7VCFKiOZCynFUyr2tS9Xt8oOpY+g5nTZdHHXmVF3m
/p082ECvsNJiGLqobqrLpsa4dk9j1qOohV8gjbwNrh66LX1E9819/BrcVTcJO0g5SOK8zhdIZwv6
AoeLdYGUsP9IKIttDEd2u2oxhdr0FRHW8rS5/NRnjiSFhwbEBjtOIe37OZuO05URdE+SkHIZlGsk
qXCv3XjyLbQvB2ZaqbxdHvAM9AJdhG8jTopJWp7VQUONwS7FXUD0YRafjnCU1Bv4UhjIgyyJ9VPg
uUvlWqp5Ltr9MfTkC6lCUKtZztBEIyVXTouHrTEMW2rn8y58yVxKVm68CwX50Gm3jtXtno3u1Te4
kPmJmHqmI/jLCCvXREdQAxjByL32AYvSPLa4N4b6f8DQMV0Q9Di/DRHM7OT27AsKMmbqq3ZQ7QLr
ryOId0364RFs+rYBOTM2Ed+iL37lK43R4mQxK6OIhaaicULsNhnW7/JciytZGXHBZf5U7N3kxtIo
TCDWu2kBYPpHX1+i56dfSSzPXNo/Bh7rnd8i/MSrfCsn6bQ1KvaIgidHL3+KRxKzjUf65be8NtaY
HX0fq4zzIOCosSvhttH/cX+Beu4hMI3gt2u6j2fic1r7Y2VFB0lOv/XnYELXFULQgu4ipgRJVlBj
IDxT0Kzvrhzg5/Y0lRzVEKlP/u6gFn6rBX7DFIrBhm8GmDlMj+xqIi7ys6i/AvP8Ymv+WivoHX5h
xsae4883k8sibwy5U+zOOYWRv6I7tJX9ZFWktoVXVB9uQhQAxnWTiHxNrJT5u1c6FJBOwWC3hXhb
q1h6xy22WsFOuUYGOjcfJpVFRQED9LsW3zWBZSD2oNpl+Ow3rzpx/XgtEPlB+G31YuFZV77ALxc4
vjB4EsJ4gN5s2+mU5I4IiXioxmKaN5N9e6jdzZDTqKra+9J0dp7Z/cujCGfjZBYDjQkxH6llieLN
W5niUQKAsnX3LraWYoIuhWAdrTJ4E/pqVbTiKiRQv7wTtC+g/7ePyMmCYhRKClCkAS+hcf3zIzpG
2xRKYzU31UJZocrxXM8JOGa4Ra3Q2F/jEzvX5zIGjO6Nv3E3+PYsugX2OhrmSMrsycGLssXkjrBl
zqsusGdZdttkUa7zdblOVvUaJ7aZv5GX6pJywRGnjlXywk3D79lttZW47BYNhaR2h1vSMl1qC3Op
bcuNM9f5NT4Aa3WNawNWOPIu2Sp/8JmYV+MTePPHeD7bfm7XyBPMi/d4jvrfAnwr/+vP8b7CukZY
mgthbizVhb4oNun88VFelofuARQ55jorWKV7ixcx5/W8eulW8g7Pj9XoM4TJIH/G86PHC/3xHini
b7uFixVtslXX+jpfqjb14rmxrWfYdaordA1m4sxfoRQxe4pn79Js5c/eX5mk2R9MPWakkDOMbuaY
yc7hxGHm+NrP/6CQOhdm7+/QlWb+7O7x3Z/d5rO7gbHF7fPhRVi/vZ0O9938s8KuNF6Ht94in4+P
hgj7ylkguT53Z58fRNWzZHZIZs/3uC5TNFzTd1u8vT2P/xqd+1k3j2Yf3GbzfE9WuUD3foHi+lya
SzswcvOWfypm0EyZuRzzKmeFg+Z8Nru/x1uMacDbcgm8bPb+iCIQ/+ZYbWIe49NZPB7LxQGdntlD
NX+TV5RRHwGs8xuV/DYfz88f1nz8TZ+N+acxn38625Tf7HHgB55TbHCTVcnqwk6VP+k7zB1SZoQ/
Zx+4lc8a/q94Zq2QdeDZMHqdUR+br5+j2VZZSP+Ps/NqclRJ2vAvIgInQLfItZUXAt0QyOKE8O7X
fw+z38WZ3hMzERvb26dHBoqsqsysNO877aeCCbuE+VoMU36JuebX4bJY+1MfhojH7D9Dj6fKZzbh
gLEr+B0zKy1jh18YLKaeezKs9fCAz8l4qU0H5sNoIcwEcC+HJ9w+zMXtmHB7hy6kd/Ka8wNURxu6
1yc0bsxAL0DQNFZMxKn+Ic5BLprTbfv1vOofigWxNqJ+TA7S5MMDF9eM35p3+LRm8Zv4JX+pX8ab
9jZ+TNKNe0w3/bf22X4Xq2LVfycfcL18JpvyW/3En57Rq2HGH4ePWTCZzXaTHWcwE56z+cisp7C3
Lvq5ZKsjlnIxA/F/0kwo3IC4uLGMD2UOhfnM/6p4jY7+GcnleKYxUf02bN4b9c2IRtA+AN751ryN
py7EhBwZp8DQz4rPyrSucE9MxtPR9M+K51dv4J/0zg8b3IJw0Uu1W38KtAMbc1FaENMW0A/juf4G
oNdEurgnYedutI/wOr6EsCuTBiacC8k3j0Ts+y2aASXx7n+Nv6Iz1G9XiWd3mR1ASL/dMx3q02ye
vbcwM41BCXGE7BusE592yPGK1DdZFyGHGrpZkqGpz4X2VYWEWAClWAp0tRezoF2MKW5X3sJ61jVW
wKQmn88vea5P48XoQ1jkC/8ztyo7rrVpU9oj8e0lbEj8jZS/COvXyetPwhp8jH84LGETSk8YAmE4
ahlUDS8z3c0q4aAnPcsg/VeVuyCmocgeJbFkNk61uhW6W5TD/aWKU7ABafP4KA04GCINhKV6Qvwl
b89PDTRXlCBd6Hj+wl0tvseySD2k/B4RZG8CeFPS11QRabyD3r2p4Lls2zktMWOK5ureicFD+fPC
IDzHw/zpYX/ELii3AA5bfDSfhNZm8qRYjs1o2X3UU25swsDAb9089+b2dhMmIQqRdpgJ9BS8Oiz/
BjtC29Q8eSd1Z7bzdk7bNBYqn0rz4b88AhwzJFHhoYGcYvaCFgaWmMXz5s8LbJbyqZzjOZpiFs0A
FLtxZTRVNoWsZhp9QKWB1vkup5gPM1uguObx9Cxz97FZzYYRt6h1+GtxwaJFC62ZQfx+4i4hfxgl
k3JOowf0N1iq19tzCWXS6AxLMa0UExe9JTAWkHamr8VlSyXwFB5bnr+fxuvBWqlwAmdLdzHoPnFW
f40v0NVP9B1c6bNySs3sDHR3U5rbHUKoZiqVG7w1CawCsxaZ2iJ+HwQ6KE3Kon/ZIYDApv78P1Yy
WBgoQJixUHz4anyOTYb9G/RHjT6p5+ImMm1jMTxtPB0utGe4/38tMkBQ/VCIbG5ni+1gmW6XLRzt
M2kRm2vN7Oa4gjMSmebh9R5iqwyzn6Vm9q58wFTGfhqMUPbVz1zTc3krmc0qTsWXcqYvciwAkfXZ
YA9Q9I+v4wXSrVlpUrKGkaC8bdLNMW/oY3mucKV2ssw/PAfKyo04JwSMsvZND5B9uMTBuYG09P6a
83ZqHmD9mfz6RaMwfyaTijUSv5d4Jf2cAC+PbWCmJbOf6ijYZqLjoTzoXc8XsLzN4f1Cz8DS+5Ey
xG6eeMPvajr6qHk6xv++f1+pTOMgw8EDoAhlJs0FHKzzfjs7YubMYMF/VJNW8YU0URhcaH48sCgd
A4dtxPQ/4lLHfECTPBVgmpNgoeMOsNMdXQSYm6/pxKn48IFWVUalHn3zq5oe2wkdV1zMn+GWHNHs
f9mqv0BF/7RTf0SugidYHlGHDm/RexOQ/RGaaA3KWZ6MIWykit1sKemZZiLu7rD3eNHKEGnzIS7C
L3kTf8VfwFqsmg/QkxbD6jzftCk9AstSXOp18JnOKJn/CC13JWygUJrSMMBTAUfGbEHiOk0+DtF0
Qw51Gk6U9/Hb07TYZdCx+YRQ0kk0TRfDBwdxQWA5a+Z/1lajwT3+bxEMyMg0gg+Ytr9rZjnw3Sry
UVZZRtQuZeMDIUfPKoCTWTACZOBelssEDMyaRG8WQjWZP6apBhrCVAYJMj6B4wIJhkbHmt+dKXf7
EKWj5t5zFHusNXaYBPOegGA06qd9sc0zIqcR1Fj5ohl9FPUTkDWR7gpLhOTQ5TZCzZak6lkIzzKt
F1TvvCnYiUqKJ76yHXMuK6k8CMPPTuag1m5IY5l5j2YbFe9/Fo02BHR+E81QayGJZPcH+gD9JxRD
I7mFUSS1+PkI/HVWRbPOPeb0+SYAYuliMnEf/qaS5EPeJZ8vt1i6OTW4EGbrcK36CaHnp9348Vv5
2vSvb3Lk7oiz0kufBTOlFL6SHkpFz5W/XsRC1XonGtAePmdyp3wkAg3qQfymuedYgm/r+ZhT6jwT
msccVgXqOYDlltbpqzTlaeLSHyubj9J48/t0SpA3eiXvVeg9INNMZKAjAeIksxLrVLkJz00IhVOd
rQlPG5TQ/VliPzMmAFcgMY1S5DHQFcjtx2IKKHzs9MAXP42UYYZeUl/97NySE77L2hVAmhDirPVf
bvojfPn/NyXwzFxxYP1Z/yF3o7bi0Cp+hiBza8WZjMkLrj5DvgydfiRpgjGWrvxLhuJXxvbn6qCx
/ld+RlWpkf6xceqoj9RE6T+Bgowfy/AFJBgIK2J07nDxQqCnxxZpfXV8AElpwBtVomVAzKuEC4O6
5L8I4d/W6j9H8yNIE8pCmqit2sPdZ8mwuYY88zik1bCeyPWiTyhOosdaVQ+k5f9y6x/BqF/yJ2Qw
lMAQ7qMP/XdBFEYsypSE9J95c6ScQio2iXZQ0jc3neexBGqZF4d2oKSLjDJSUCezjwg5gfUA5AvV
SzTP/3lAyhDi+zEzCmUNQ8yEKhVCgb8PqJUEymWAY/gcECc1AAj84DkxxMe7G7rkaylq66C4109j
OMOkiIq70O+oC20+tK5ju4TlITM0SABK40tLjG+eDoouwomITtfJSGbKRxY8Pq2kzd9A3UNX1fns
GUZXowJQDsq6UjFm2Ti1KkiU//xsP/HYBmET8KA8c8DtGmnij2d7vXS1Bg2h+6yqbp5rdF9kdp+O
JuCRScmmA48oQ52I+RM5kyAbbwe0H2DZGhcu2k3/KMwq/UDz/mVY/7L86Hsa62xCgB4J3/0u8kRs
Hs+HYLSf7mvpU137Oj1xeKnGJ1YFtucApqm/PJb+/3JfOi4IkQ1ZAG1YCv84V1RuEqpPXW8/aX56
UBnnwl4ClKIGW9ljbLH35GZkSlpLA7D1l1v/y7IHj5aGJ1ImJGq1H8HDSqjDDlPQ0wqdTob7toqV
YZkoWpKDDwWc7BdISSPy1sxCEL/mJQn4oVomAygMAOUyLEnw/C2ZI/2LNqT5VRGp3h+UsaL8LhEB
M50mhdjB3fk5NJL3tyfVLChDUBPQheNhTGy9/0EYKAD6Xih4VyDT/P2u4VN8UiTCsqQzO3otW8hS
AhGKu7yfpBRrjDqLNKRKz/h4a7RL2i5+wT76I1iUFZidO6v5W53Xr3abH1qAGnyJ0jwWB/xrP3dK
+Ip6wxBa5ue1VHVwKdj1Q8UaBXOf1ev1VtVka6bkjtJj8MTfj8bfuV9vFcqFFM6MfqbBuBUCfZ59
qa/6I5Gfn+mIykrojQwOj3mhzcfPfi7SARM802LaafrU5fqs96cozTN0vU5VVFTms0wmjDIomDAO
6ZMMZy6quY0CkMjAFUgb+UuCFOQZ6rYq7An6foSxT2MLBRW0TpOpGD8uf56wH5HlQY2oRHkHPD60
hWz8WLydnuP1qeP2U5fv7ng3bh+AiNFFgH+urR8k7v6G2jgYgZ+zwWRAh0fqkwn5sSyBQxPjSvPR
yY03JIZzONEBe5U9X/mbYf4X9U8eU6MQGBcExNkfprAU/U7KxkE3LH+pXsSjBbhsujsR0wNZklpa
ULQwrmeNSh5/rbb/gzlUSfEiVlEHDUj/8aRjvI1xFCDax2tNcNoUZWjgk+dn01PJVdM+l3PQ6ser
MDMcAICAqCxiVkciAQvEuaqGQ3uZG39j//g3+VNLMnCgUIEGutfvG7TN2zHNoqP2kwzif5IqiJ+V
9VeV/G83grZT1TQSypiCH0eq8fOlUbNW/dIEVJYR2yF/AlUb0MJ/XsL/FWUZGJ9B6geiA99c+wk6
IPaFUb2eZfdJVaUJ/mdMiRTPlER/U/T/8kSgmZDIpN6VsgLxh24jpQdodtq1n5mxbDUB1ttPiSJz
4Iby7IgTMql94m+oEtycRionaFnjuZFf1aZAVfyVN+CXLf19K8nQXNNqO3T+QUg7jPcfNq8EMjBU
ehZYiFvjvoh5nSVl2dXKzBfntfutZXMf8u9cQR4Zld2f1PmZoxc4TOmtrm3Vj8lYf6vx05S6epro
IJC17nso1vuxr527p2a9xtHJcN8i/T1JjkpsabiOxDonIpHWqvQnlVCZUlHQnBQAsQzEY0nGRf7M
2wLlD3gbtIjyRY+7eUBHi1y2ptK9OMnNy3TRcG4S9bvab8fp518RTX+Vff6UDdgpEDlIIM/QxPS7
bORU86WnJLPMa38WUebegOzbjqJF/OimcUaAs32eIEUlPVDS7CN8F4p7raJqrr3KTTs6xIAaS+Ql
8tGx7pO5MMq+tM72CbRrFLUn+iytL50kTUUNUILx/AEKkhrBmJuEs0eVLgYcwyY0JljnGYgXVBfS
f4jFAefLP8FeMgc7DKBEcdmMWlPXosOArygV5ZdaXf+8O/C7/0vj0gkBeKwMZQkO2c8dLz0EoaoU
tf2kJFd7Po5pAIXES5+/SB4pifjRls1VpPxY1Jd9GdJuQm/VozeNhzYpCwCpAYfvAvCJdMIPBlFJ
QqdKTKgNVq5XnU+jACar5LtLl0K+o7JGbopvFK4mxAtapGaJX03csaM/VxpegS/Lb6OiXof5vhm9
TLX9TpI3gbJWUMloSH/T+L5SQRMISDTkvbGobJ5ZCWBmvE50yi1p2X+oj48wU3AnSItBOZA/yNPE
CmD/SyWmfx/YviHjyNPgFUCVTEbPq412KlagVyv9gc+TQdC+sUOm3qYzWd4Ae7CRexYrYYZ8nbcW
BcBueB7cNhdQKpXS284lm6bqJsWwXzJU2P3INVU//Y7b+KPXk21FzRi9DlN00LoViaGGgAJ8+5RZ
pfVHxlFbIgYnsVtKWmoUkA3gCoOBHfoysKoGkefykQKWrugnpPIN4GAM/TEBgzfPz8RdAgBUJMkF
xmozBMwHCHsf8H5BliY0apnqyDAL41g8SfkUM/H54XYfvbE1jE+5BU40ec20mwDMjRi6c7rmCRqk
QOdQuhkRGH2Fk3hg3w09fMQq1kyd8zpr1v+MELPufo1gpeBM0ZLT5QxXYEi9BijzHtrw1gf5Ynxo
MtkMktaUxde7ltMbgjJUanXSZhKT/536FLsDb9o1s4EEMsfpbUfvQfxZjiIgdimcA0GoRBDERiog
+I0BPgGgBl8vPhQ5NgWBkAtNmlGIOJt7Q12foCQzDP+KPPVCvCdhYlIkMBBPBkiWkhA4DAi3RZtc
LExW4ygef+HghQ/ZzJ76rBLkX2f0YcyPEV11QvdB8W5KVAsp3zX6R9x4OsRvIk6lfgjhIJCpRJ50
vPjXIsgqUw7bd1YKkRYlWnHGGSJiLW3nId01cWLHUNoJPmgXARju3bmqgXPguyoRGvD/Jn19JVzG
9A7snY/2uwUOJwdNSmDUuXxoO2CNilkSHF+v9i3PHvO2ZgcQFVNlGukV1uQI7nn1no090IM6YU50
zZQoKg+85nlqkV9KCYNAWAqpJkO4KSAq3fqzQqLO7LWREXgRugMoXdPv6mDSNwHBvASUnvA0cMwE
QxRDBiuWijNqgszBD4XQLmgBTXddAOWLuRTcdXX87pbZVAswODDQw4YKliuF952/7Uaa2QjpIs5v
fdV/dy6gqWDB98F3XaOKZehRdmVDW6QLnhZ57jKfuCMSICxl6TUC8a0k1gcVgr/VfXeml4D057Au
pgG+NUepF7gkMtGxJ9j9gMxCa86z1132NrSPihz2yP7AYUTd06qSzrioVJKfhsfOiUHWTTwpuWra
Ae/PFTkfRiEo8vG0Z4n5Bc2vwNcP7z6Kb20E+TfzVtcDDi9Z6TuCfianAcW+jiD0bp9v1QuwfBWp
e6rKNqAYTqTBqlanUQShgBR+9O1mkIBL2HJ4t2SbPYio6qQtxjTNcUFJWdXdjNAYC1GMG8YYTAeQ
14E4W3+ecSYG/KoIFRem/QR41vlTlxdPopIlRdiypnyO+mwlpyvZj1d1ngITPFoYoKXmBYwy8EOk
wWgVwmUaSP1CKuk1eH3rMExgwQLOqJLR0rshwDv6prITVHkuJjlMKoQJiFBXyqJ6tPMRqzXoX2+j
UTfLAI8L5cHCVyhLyRSB0qpHrHThlkOA4qb6pAvGa6Gj3xY1wRYZNfk8B740AOJYdP137TECBg8d
y4wpo7vwGMH0NB9UY/I0tk9O0oosrDqjfVcECNm7/K0YZfZgf0Zu8hX6GpGl9h7Xb4AEBdOwDA9+
vMxH+lyPbr1OPFUJB/CZJVhfU6Wol2kGki1aCwj1AKQXqEv/YmrFn/00EOJS6wYaBcVRMt7oT4rZ
UniUID/I0puoTx4ee9I90ch0qp3HWdqVF9cr7urp4akn8fS0xE0YmOKyXetXcQmsDJBG69aWt3zm
O7CqO+/qu9GuSCfJpbX7lbCvL7U92r3ohspNMqLdNjr2dm0Ll6cVWM1xfNX3/Uq8F17g6buHJ27a
VQyK7flp9Q7RhnwqLxJb3Hb3fvf0pB0vlbayMw6QF4/3rR0cH0dxq57kbXVvQO+ixODC96vj8Ayj
i3ivPNnTV2SvuUW7b7z4qt1VS7d9akYOxSbwIuOz3YdOueu8J9rOwxhe2329Z5YNS7WEl5ltwyvo
yrZ2727kqk/yQbxlFAyb4+PoXNxGxwrjeQRiSEmnrlWcpCMXO3EVsuX74sQHi1tz8O142h0e+qTc
6WfhXK98R6VrfOfb/sXwZKvgGUf0quwZWf2uWt0ydBKn2tZrPrwrtnDHtfunNu338njGy6t6L1qC
HRAxs8aBqVnGrfdN3w5QSNcx+JBbJTAZfXKV4DmwCjoBTNLvx3bfLctrr06qJVi4juGpVr+v19wi
o1CjOhmWEZvd8nUSjsWm3JEicMKLzMPaBMKMu+9o2txPzfQaQETjGHdDmPlXQ14Uz4/YkZFvirBC
ByrIfp/v4SyJsIzcs17lw9PsAOimOn2vRSgaU0BU9b7YNl53QCqDiMmtW9WGCdnzxXqFM4RUqvvw
XujkO50ullXOMrMjK8V2OYzL4gnlu3gPr9RWPI/ihr7nFJA0+IMKM7zGV6k2RQL6tP1zmBi+ShI2
MHke5MPf6bXYltdq42NQePk+OGA3EhXtTr0Pd0a88JtEnn7hW4xGvXeWZMPlzdely3hYlNFR3rgn
+j2WMfd7eZGn8cV8p0ZMmGtpMRVnM/EWnSrkPTpHN2nTbulzBW2m2oiW6DWwrFwzjzU83le4+Bb0
LN324bl37s5IQyD4X6ZPGtLr7jzf06s88U5df7kGgUq64Bo+vfhS3KCTKc8+5D+l2YDgdNLPr5Ny
zFD6pyeJE8fda6GpnIdk1Ko66UfxkO8YRXNrbs8TwFjNoTuM06lwZN2Kh+YQg4cTzfTjmOXQbOUD
c7jXrOagnOtzuy8wnEu2SoIIWZmHclVsZYuVl1xHX91SPHCyzTYsUrbUujiFl45OpF1Oaf2p2lYb
1TIskKw4erCTTj5TWV4xIKzAgmz2A9moB/WADX2rbt2BnUbjFOVJe90eXZh/wL1fJhevVyxkcrQ4
DlfBlgdNkHnKBcEIdkJKlAkRLoUn2OiHsT22NShxWOR4pbiOF16UR/OuM5F7v1K4MH9wTKgv0VlF
6RHvUSk4QjPy+2Wiz/bFPfBYSc2WnVB4PXkuXmdHFxvhXB3G5xahZxsGc4lZehhhi5MLw1MuqDn2
JnvUQUihUyWzGmNqs1BZrsO8JjPuRC17SmRgN/RrUYaF9uQaMV4GZLpmbz+9ftgDwqfYTahvx6q3
F0GeiJvAatGO/Vq4Ko576teRhzpovHI/bA+u6zsxSkX2Eqfeww/f740b27hcI+pyXa+w62HK/vOv
9Zcyd+9dO2XFJ8/5MC84IYVXILbhQuqwBgsvvBJ9RAY8IkNFCMNPPhUugDXqdvD8QNoX7TTIjtIB
rMVevZdkZtEbydW9K1BhD1u58MYX5i95ThAXbNQvQFfxOptpIb4/2UvsWx5dwm5wpQdFALn5sJCb
7DF37MS94IA0T+o9Mx9e5vmOeH8em6O6DRBUYLkHVkq/Lu3E1ndMgaV/tZeH9bo/rH71sHIO+MzO
yXia3TY7yt/dVti7J14bzo+3hzXeN/dy7zuR9zxjfZx+JV0wRpcIwYJdtWR7BhYfT26vne6o29Ge
+1LramkWEyl8ZseQpxyeUKFeCa/M1P2ZcGFmxdwUN6iP3tap8jvndmqPWVztBenq+27TX9StuHkc
jVOGQ2i+jpFFn1C9YneyTXVbuejvLtVarHTkmZv1JbGfsdlshtm4vNA1scNkIqQXu6YLp/mxP7Pb
FCyXugdhQN4PbAlbFpO47Hek/Z0OdqNzfcEzRLYCyCSO62Q3FEN5BJtNOT+wgfDW1WcOMI8DWsb4
CnCGzuvHd3rWnOimHA0nuI3ZlWyDMWUINyDldCi17cchP0siL7RnSKu4Gu9yqccJS2A4JeAlR16R
zs0NBYFO6tbR7XFCEUvDrYtNscWqYOgs+gX7wUA/vXZXnOJzt5JXodXuss2TIMaiWtDcLxO+9npm
bbzT7XqfO8SUxO/Uaa/jY7N1LYx9hToTb/muuLlQJO9epxax6ufnCVve3YYNIR64YLXhs8UpOtU7
1eNIz/mi9BfcPtsmV/9a3cthbfKLiZTsET0wrDb8m954b+4aZa1YIwZcM/tsXKe182txix1Wgn8t
OQkfDK/xsNiqFZ2awe7U6LfQUQ+CXXmGBSnazsWPKdeoG0e+D5YqBCHBQvtu2l9KA8OHxtyWe+E4
PhcbjC0nu8HmufvXLd2RSKf2fVfu0OWI9XVCKVe3BiYZRN3chv7MEwKOTqPz6Mz9g1N/Zm0YDi8y
8SQWsYjNqTnw3mvSH1lABe4Bogn4FufgXUWFaDl8lteUYxQvG9yiLONK2U2itBhL30/5zSdaaMoQ
76E4dUtdmMQX10KDN9tBxlgEzfKjOVZFPvBmuxMPyVX2JIGzjxk7qvU8ZfwPJatOa1Zbf5Y5Zx+q
YQVxedZyyldiB4NfrrFZ54px5KBzH2Ssx+DRtHg0r5NBAexpfO48Ugj3cq3dJDw+8d4PtoHNTL+m
3XjGHdN8CPhvojA2/9LuqkHGNr4EcfC9xpSwCvyrPDhujZdzncGeqla2ZRpuAdZ1rx/lQ81T7yAo
YDRIED/rdYsOj2YW3ZCy8j1ikzGfhOEOBlWQO/7drOOju4/CqbgLvfTo7trN6NStMvBObsp3cCts
4QA0yC641pZk4Us0U9HWvvr7g3ofoknrigGttV1jq5cXquRUsjQ3vide+mW/Uff9vd8Ww+sd+wb2
bw92H2VbXEJWjPKdHqnvsPpldDN20ta4+JZ4abfSx/Nd3D3prPLGJ+Eg2uqus8Vdbs2MXb+tcE6O
3PAi2v1WOMmX9g7Ymbv3PeW7sY2d5ujALnlbYx9b8l7dEYXG/dFP8k5ep5i4vbYbbcOjcgrPtEwv
CVvyOButBHvyddMcOjjWj6/OVrZIh5/0yC/e+Gqc5KxvOXU/buiY/jwaVAgp83fjqh8kbNvxdWPZ
10fVUffclK91h/YorrWLgv5da45A6xjm7zWNrcTq1r4nbStbWna2YfdetwMK0slN4SN8mLGXeg/n
hW5hR1ua7X6GybRdlqexNeKtzGktmi3L7eMaOVFoNvtinW6Dahbw72KfOc2uWiVeb9XW6FDtO9zy
CyC0wze0I2FBjZPoJNnyqV3JWsb94qjvje5AAXhMYoDVReKF3d5r7+k0q2KnnVNIFb1yK33Truae
OerLx/ZA+OLQQAg/KT3DFpnmOzHslKswIwY/lwYXZHhFuRuXnrp0+aJehkCQVVryLrRCr1v1W5Zc
PukR11peK4R8DilJX84IlNpHMxZqexxtkR5ioZ4wREdHp0yeG9IcWiAZF3MT3LRwVtjyTrykXn5U
tq01zs1+qWxkFkSDpKOraytWe2gjkyidXXpQeJDjuY4O4BedY9qDzYdj8Oh2tapWHIDrQ38LnHIb
XepT28zqw5MdD4PpOcDNRKug1/ZCNmHGPOZIsZoriBU4z+QArJjY8a28NbuOaXg4OjviO9++CAlS
1YcJxkG5upd8W978U7GOLeVb2qR3JtS45B6z1HrFtVmpX9W6t0qP2ZPtMDZ9q6A20o7voVdbzFLi
sXg2ot0SffNiT1n6Vuq1dw79HGwuxGN4o/Rc++GotnaJPWMnX9isAYzsNrPEWBhIfzd4k9mq/FlP
COZSoeatx1XvTH7Y8ne+wggIIz3pvUD3Y3GAv9BMPh1QWOXJdkIlPVimOAN8zm5sruZ7qAHjomxq
PCvsjZ3fDYpUOXRawolB75RNd5GgwRiEkVqBkwLPbCYWn0DFMGuoDptnrLhcztl8xDYMvZ6tUny9
3hmMfOnvlWxq6BHxQsgvQYkkVuw1w7dku92KNvfljUI2W+TSrCubMKW4Dq1uhS6wlW/RNi6pFTKg
fsnfO+4truu7cIjv3Qq8J1aQsYsAX5OmPMm3apNBK7lB7RkXzX5cWeZWLsxKD12Z0ZVy6XKicMPX
xEuHUtJ2j6+1thpRNLPLbIWLMiIexrhUsOaYqCLWYTdxd8Kh3ZR33ikJBOwqJ/GSc2yp6CnBQtOh
eMYn/0iuCDU8PnUXvlnepXu/STxtp3wPD41bsk+98DjctbLRnNIGdXfVLp3T2Q+8K4sx72OPT/G8
st1cxgeEw8ipv5nqiwxZlFyRLSyuDDtkSYYeosLd2Mo2quru38t7cmTKLv65sZOztkPQGjp4WAHq
nrUm7tjY0iZiN6Awmc1jgeLWdrzuyJiMwtZ2tcUiZYmKK3FnXFHd1JOuiJ6iWQ8+Y+ycQTH22wcV
RvyBW8ZugLzXQo+QfVcvMrtZ2oQeKycYVqpwEm1xpV7Cs7sz9upe3rU5qybnWUhOyCtpw6JZCQdj
p3LzDl2cHEGeslWH4XyNtsqg0N1reUyPaBJ+VAe9LTfDD39gLdFGZwwKaCQJ7qa7D/h3ePbPYPzl
/bQ9+3N/1a357PCz7daqw3hs9xrdICDDVcH2vDgsHNw9l3xADjnFDChbLhmf3dQ0rv3Svbr78jxY
CHmY3PwYW+L6gfnVvozrYCfio3EVd8k5Pw/WS9oyLGCeD+oOvZkzFayOq6Kb2hcQE7jC2a08p8fG
ER3ti1WHBRdXCfvH2D9Z58q3su3sfomMWaLhlEtfHgdmeUU0mL+01OTPNd2gqNpNcsST3uD/gCky
yeAJ2aMBlO/OwQX/ehweB57i6mJSGGp5/uVd8DYmEkjqo+ZQbYQA6iOO7x7V7dKj5TzR1oMez+s5
8gEwZ9DrAVRA54gw1SDsenAKK+Eth7UN96ZfhmRpj+61c3D2jX16zFTsuKpO8QrH4gT3MUOQ44O6
f9zEtbGXORwU9bvLgULFLx2ESLAi/nQdgWoW/BVsiX7ojyIuwWBQlvg3t+QuOi7YBIOH4HRrtsPy
peCDqnu+ixewLXACOIqwPvGY+jMmfzhN7POzCvseZisCGZKHjlTTYKZbEw8sPw63U81XNZXO7uDl
4vC3DIXL0DF1wmfOZu25NEzNGTzYkUhUhMEpx9jAS+bD+LFjkYNLzkeqabkj8tbiZPgmhxi8YU7+
MiE9Hc1rtVf9mG04YFQHZQgS5qzX9hwckGp049fzVmIaeV5W+7kUkTLi+7USeWhxLW3rs7FvWTmu
w8qObvFZWNI0QXNuZPJb2oIhnCCQXzMpAekxrMP2iAT4P9dPOLExFQdlGxwaB2ds3W6GNaJdqee6
YxDYfIPFce3W4l/yJbcKeYoyD64Spjj3AAnHk7kGqFZ8oJyGwuvoXuwDTFh0fTiAT0R2s0u3YzzR
3vI561nVbmS5dHpdm71uiXsFbycituYFjjt4O7I8Kbe6BU9OCHyLgz3eR06+Ffe89cuIJye+ZFXr
fOuei93DbqDVM+tNf0pPNThl/Klb5Ql/5xzZ2jnftDeJRP0h26WniuPFLbCLa3mqFzS6nw1EelCP
+SG5JTfxKNOrBNBFeMoPL444NE1Sz87ZIhr8h/Km4T71Tn0AQWPsdMf0pu+bc5hhaad8a+xwym+O
7Tol5s1HVFqfklvthDfif99jJ70J9UzY63v6jMVteMuOyc2lTHyAoSaSwH3ym3qWj9yKnCGIcpB+
hKd0UtIyVTP86FIe3KN7TjlTnWjRP6q/Hq694Qgpt2yXn5RbszJIM+HtMdLhL+DSDvxTupUICwco
3yoHWrczRzn0h76duMdm5dr5qVqp5wrp7lo8UMSzSTfFuveAoOrMyFHwKfABlvXdxVnTdvldvSQe
Popyz/bYRQ11hbZPcXLwIOstWPCDqNyLYY/v/XhCASmOo/vA9cB3cO3g+ryWwaQaPN916+U40hHK
Y/d0gpIki0lhgoVhSo1pvi3W9UY5FHjaWmBGV1yOwPk/ws6rOXVt2cK/iCokIYReFYkmxxcKMDln
oV9/vyGfW2eX96m1NtvLGMvSDD07jJ5z9HpRnKf91wAvfWY0tsjZtbVePJs4g/z+3SvMnV5y9W6z
/AiH47XcEIuOkpk5p3A8Pg9OgYHfvB0Xhrkxg5yfP7tp49myBqUR7b+sXgNcKnTmBccDqd8NCiMs
03p846jg7NaRF3Hi6/OBbDCw2kbbmiRtTNm4MJbBQUGbuA/5hTmajja4c2Slbu31CId0/GICLp3n
LnjMEoIEjCxuiX3kR2Pm4nRy++3oMkmWrzZdWX/LRQNKXNxwIc2RPEJ09vA2PE4KLFeWtXygKfeZ
dh9zmwDqvMiPnf4UFbY4rN6jPQlipoQJw6nJnDXeH6LS4tqTy6opYm2BM2gWswkcPQbJiow2w0t+
oIR/yYxYq/X3JkUb3Ga0KAm3LZdPcIzzdrgds6zJHK/yo9uMi06EONyO521mJ+boQVgk1ytd2aur
HZ5mhUXott9NjcBt9nD99fglL4ZwdcWsF0fuBnJx/HNktuATN309ST+Eyde9Z8yuzNK7a82eXYKb
Z/eTD0jp5Yd7TrYOOTNoP4Pb8jPf7b3PfPMON8uyNbYg2J4D1rnjnBEVwYWG7Bs1yU/076zLMxVG
vCthyzz/9Rrvh1q8W7JGxc5jtJ3fCNTa+7k9Tltvkk+v0XFo9cD/+gXyYM530ny37e5pZB6CZJEu
KGa5evWsBYDcLBl9Vo4R7MkFJKMj4MEGuSaJ4JX615XdNRZUmb2vrMV1dRyAm1qLRJApqBo/XJDj
RmnigErfAaPOM8BBoNp0dJ2BA+fZYDF6cAlJKyDqnP7SIXDLheeZM0rMwMLfN0GVU6BTri+tnIWF
Y83/6Fe8daGigkY3QWKHpVUesWP2M/j6szLIvvHJfbZ5hNcZ4KALkglkzjue8+aZ6eg8WwOZ7wcA
l8kCklcdCLW6yZhripN08aR/wLbVATBp4zS6Dt9t7asa3VhbwOOlvtlJxmYHTTrOVKEQsa7ZMBh9
NCFMdo/xfZ52CyS7m27vOpz2mQ6M9UDzVZwUJs74PU9b00mhw+kDo2V/82dmZ9p3vple7rYduIsn
xRnBe6cTpSIB6wf0gQ6Avbby7fwXWcLJu/3p3Odo6mnt0f7Mn/PLwQfZPCzzUEeP7e5zJRAWXt13
4HTPqyl/YHU3DHyn2D+uNv20aXIYlpyA2TjOHqO0a/fSVtr90JI3+QKAWnhwcCjHhO/59mOkpqdA
y053Pzgs0zFmI20Cz3/aGZa/H+yH1/mDE9rz4/AxWg+NRcPu0cNC5zgV9m2ALK8H5F07r36uB6ad
tgodcGGSTCkDlTShKc17xjj37XzfiAo6xhiweW6NGZXcNykA+l9yAuauh0YkMr534UndcCIJy3MH
2dt4zrf1fdSQYM/uQ3d8h9e0x7SMb0s+YZU5bE7iwAB/vgRPPyxPbAmZr4H2wE/n7hgjOt9NuKcx
45Mbj5gflk+gAXI6Q9Yg/08d74K7hQ0cPhWZb5bKRzi9M0tP/T4Or0OeZVAclrV2W7zbTwzp+uFZ
vXxnu6L+8kR5hvZ0ZjaAxFFuI6bJIQG8nq0HNqnnd9vssLoAXJG484qzkdmSMrokQFjGWGm430xy
zebkvLIyyXO+Icls18gCvldIM1P76WwSb7dcD5+r14jEe66nJZk017Pj0OzQOiyWPXZ77ncR8dwO
Pu0Xp0MRnIs6WegkpLcR2z4ySv7Z/WYSV2/KrnnHB2i6OzbG+Y7VZdci97wOc73b6LFwUSgl1ozR
1dM+xcBsJK0jPkm6C9/Mht2T8lGWPD9ZD1BMK7MxnSGyG6SJTADSbnTfbbJArM3JYck8Oj3Y1Gny
kdow4AGzpHVYmkOU4ng7tHu75XvIUtuFiRaQ2TkPN0sEjvt3GKK9puexPCxvS2d8ZVq0KvNf59Vl
ZIw3/fWcYzHjb7d3nvon2VicmZRNAU7vKIWRWxRXDqYatGSyIdvEtgCWrTkvTP3dMlnk2++2Q6p+
PXjODWBgLzdmRAtzxBpx3UxIo+HC67abCa4RH4AaSSaeEs8nvGjjpBDsJtgAFgSuzWX5niOKGzJp
QQ718sxD6YlwvpawwOMV9i/tZzfpP/oPIpYmGZPMqcO147FOnbs/8L6eTdC6pWHWTNkQDpxcllz+
WB6b+yA/RJ4ffYQ730sm+Bev5au/HW0XuGoMVCHPxoLT5G7i+7yWyXK9uGHkitDgD6/jK94rfXyx
IHgHpDdPB+yDYSmxhCa39o2C1P69V5BrhMFzBh+6VRoaAr/kmuCDUS9ngAPMOjX6OZyn7rv7mhSG
+Zz/6b51+9kD1yFZXiZ4ukvOyOBHbuUATz6059o156XhdHjvAgNelgwIW8UuE9qdnwtX24fJkp5t
R/jLiaddnjiRYLKT2+TRvo5hYp5fTd/q37S4i/ijt8mUmsLN0pCf9/zV3vIAHalSmnJ2z8a1eLZw
2A5YrUZheJg8JgbIoVyAJ7z4lD3ynk2bbXiNRwe3p1DfPxlOo//uvpuXSdp/tHE+jAGmv/Vopwm3
RunRlnOXxpbmbwDAC1wbuOaaCGbwsDxMSnOj/5jwAwLCr0rDZ/fVNvpPsNCkXxwqEmBMikNqpKR9
F6INWr74cE1xTu1aAEX15UNswXAud8sXM+Ogvmc3LkhZBOly8wqmPGQ6f1+Cw5InmQytM7iOEaYC
4zq5z+V+sBDM+WZy0hXnIbrvAGrIe0om3ArgkUj0/D2nifcmj2d1oBaSFn/l9hjzpP9qZ904zzfx
zp9OnB4KtjztfLALm8l2iH4f579KE9YJix4YWGYPIipqkvvuN2usc+RIOogFud60mzTzHWcstfJu
b5WLdHuYNqKLMc8yxn/eMmToDMI/9im7eYvSiiZkimwnp8yG8Ws7fiF/26bpIynEh/qlfnh6TZud
txXH9oq171zOy0/+/Dzr15mIfz3v1/ms22HzcqhOV4hHjsfi8nAlyEJdvQkwpd5wFB4b7XXYORHD
Ru9VzSCc4Rx7fTSG/+HN33bVZ+ej/jAE5q9jGtb9cvycbzRJTAZzXA5eGFSvA5dJfOYI/y4CfaSN
6CGOZTteKcZMeY/6GaYCsiLxG9YAfeJm/Znb3rftNZJgor/AiAd01fFEh+PSN4KDECKbvM+vJ7D1
cJZ7pNPd2Fff8QpVh3f6ueDPm/sQ79yr63R2vU71i3riu/GxMk79cZEz7PUSh/q94VgMAPoaD58B
/1Lnwr/ol/WTN2aflj9LQj78Yo+dP/7ifuxv4+p8ZFcLEen5iCSQV90Gq9XT6x780lebQWbXKS+1
7s8C8Htj/H8EoAgNmwsBRt7+dYjhAIXc+uIw2h9GFC4AtrMew15zvoQDJ4Uop3cKJBMJlDlFeAAy
qoGb10XVRasV7dx43+vg4A9gTBp8f7f/Rprx+6z1v9r3Sxrs4/aW7PcsiEFeJBHevEcGwoedx4e1
h8R8AOcO2XRk5AiF0cRFMiQjy9a45FE/2Jtd4KmpTnmnATz4nKiH/GWVh/AGZeWtg1WXPn31+fzP
I8spkP+5lv87tL8O/BgPd0pFMoZW5B7rjmTNgeQDYgvkaTTST47HgVN+kqxFkzwSSQe8iR2Z2cUj
/a1eEuYEYgorwl8LRincH6xQXYvohiPSv96pIrYp15Mc6zZaC9sOeXNeRQZLw9RpHbyxgTReJInZ
P69BGo6/kMexG5c8w0dO38G5ok+m3tj7KnpDxBQ6Am/IUN68Mf9+jZMwCbO7pD6/GLIQyI7wVrep
juFLysX9r5P/5xHNzoL9WzP8d0B/HeJ47m7Xz5rDzPGGnVnst3fDNTqJY7t3n3KE+cS/URiN3hYJ
qwNIGpauf7n6txjbenoFdt+NPyWy7T7UZEX+BEYecvcQVVXNCC7S0y74c3vdXweE/iW7v5T5/ZN/
vswj7c3BeDIhNEVKr/GPRpPEggIHu6hn8PaHwQmiEd7rZXi9+RzL7LVX34OjN5rPD8EZNijnSyxS
8XIJNQWZ2GVnRmYqhOPIW2XCjMMZ8wUbyNrvo0COEvU+y3Uf9fHmvG2wabNsVxd/43X7kEl4J7+7
+nO/jfyvs6b/6ThnrPNu0S4V7F+SnyvZ5m3z1GmF4ByKtemZvV7RG66mF+Qjn4zHyYgQZMjZTP/W
g4oNThbIy+pF/xScIL95Nq7xJlqH00oOGplptIUMZfOVQItS9CgYHhRgDpsGpYwSC2qZ5hZqrE3T
hVYj8VMf9NlnoxPDsIZ5BEZXP4n1nsCe4UlieEioBhHgpWdfbJiEUIPDsdE64Eg8jCIl2HSK4d+5
RZy/Dc4vKb5dk83Duj4LMcR0rjRX2GNuWeSZgQIS8Dro22AuyrlOjM0Ypp4dzaWDl/y/bJ28WT9b
vXlvhi2GykpGqnvx+7PlcHaLV99IQz/vrVart7f6/vPkFqVw/70I/zu3v87xna7p63q3X4X4RetB
2LOXdBqBdmayf7QaRvTq9WjvorX344MHAuItwP/9IaQ5nZfXWcgcVrsnH+usmwxWbazksCTbsgsR
6784FpnQ/avhFqzdRY6bFCnNQsf+cTxuc01zu/yGcadpH9QrCljaUf8evYnj1VxUK8pTHzTQo643
3wRxq170sOhSbgdvCCfckCaOv6QdsRsbr3+CWecvTS1KMfy7qUU0HXwZtuH8Uhzvwmk7/VisH3kh
8OhBVuVtAnbcSgLEjLf2MHvkG4MmdUfLMOxxCXsFfaSkkwuRkBK+WpdVjlSAQAdVlMAx6Pe75+AR
d7vb4OS329/fsOd438jPn0XEdIp/ab9+/4+hPpw2eWebuxfitw/JUAh9E1/XMG2KtOoVPIJCTPVJ
qJ1OFdiuw1yzUC0hT6V4OsiH6IPwga8FL2133z4ERpmaZnA54Y+UD5FRvsY71vw5TsqAqxBLwb0e
QMrZKgbXwEFTFKFOAtgNYP/mPbnk1iW8hY+q4yftre+GIsMDlgnXDV0hXiiXn4FRG7eyG7owK+55
3qu87UOd5e/hjjrCJeXCUCdCJmiZeJrImTjF7a9jJ3unT5ysHdfgGRxCqr1A5kNaIyN6lAbkmEGY
Cxj4eB29y4f40NjFoFLxu2yPp/xW1I8FKAPRg4zAow41E2N0DQkSvXt5B7+djVqahp/yLjxXwBaD
e+A07sGNvknjnStiaXx6U/+CIttG7IHkWXZAqW/48l4RTwvh5+H1gg4yiUSp5Qa7EJ7rhhXLtbOq
+cD2oeENMRPRu/b99tzge9UfJ14uXHsIFSZD9iL79sEyucG9TJUs7lPii0M5WQvfZSeASDd4lp+i
3Qt5QbTnBKKX2vk3bABkXvz0Z6Ez/qdesv67Zn6dft0mz/MrebFmrpiO+IgNgHMseo+c6qZ8daN7
87D88xPNX2flf6zcP574i87tUvjk7MREyh+WT6W5Z8mfpmwECB+3ssOmtE1gQkhW9PO4boZ/f1MY
y0uhWmF3xo4C836OtPjHP8DyBjHp2b9jsvd+4e4/8PX/VoLUkFH5k0b5pbU31nT64rBSIT6D+G6j
7TvcNlKYzXyqZhTDx5oz5pw+DGAM/osb/Ddd9ptR4LTdu/vSHrX748nW9li6kYHdJ9pSzIlLhL8u
34bNqlJr5Ha8BRaj7o0XQygsJXxHPJ6jjx6WbdgGijvbyBckjmhg3BlkFf9HrhDf/jLNWQj0h7H7
zWHxub1Mw5RkvSFotQO200OQisH6Hnz8OYr3TOjz9geX4Hvv1QZ7WkNW0udNiXU/wHsjatnSQ6xh
6jWvmcWRj5d6PTHRobU5dYkrCJygEViHPUAM6fpN1AGJwcnhKLkvn89btOpDlBbZdG9Y9FBP0Ma1
cn5r2Vrg2mNZW4tFvTXkv1ZrSFaK1/DFRa1pdCoTwOnVuqHK7C/XJ1jd+kZ8rt8JaUsKWBWJ4sLz
l7odlu/kccMCRnwhh2OB7a4Puyx99EAX00F/c8EblbCCP48QMGNCY2g+Pr2GVCOqDdpQL30BBfrf
3zsFXzADe7rwFgxQTrCb2YEskBjU+K4ZvYdEu9/twfc11KX8avCI9noYkSZ26y8OjfObOudnHRfy
eUo+cXretn6tjXfh8Uq275vml3Qks/aU1WpotkVAaC+eIQdVsVOUZJqJaRCeu8DitYHgVa8i01dE
6RyCY1hkPgvhAZpg8dgm5TXv12HKd9mqdRVikUi2S0SMohJmCwT2bB9yCh+LB2ljvOluIo79BLJy
cAd0Rde4i3aRUTvHa95tJ7rD9T+vDQSPuZBVwovdajAD61kbrt9F96WuOvPa8Bf8dXUX7auyoCKB
FEUkyiemFBrUjCfaA3NiyHFemB9PEecB4zueOBuV8MYP0B3vaHniTWmVSCWxkLWkrP4lNbz06g7r
rFZtorScPR2qxx+7/fP0TZMzfzyLvvm5r30MJWQIXwr8xcUAqvnMimNd4UL8IQEkmAsv4T3IBxAF
BvueKGiJOn34PkPZqRRqWjNCZ35T4RyvogR5sUgN7yH6OBBRpkSL0n5leO6Zr42v2ZHd0wwXw0PM
nlS4GB/+4yvljifspDwPIssKhHToJ9AePJVpuA8UKFhEEdtWPjAhKrz52yjX2kbUDAlBIS+wym6j
KTe+8GCECB7VTXWKAU7pDtzoPOwRkT5Q68QGKElTG7C/fL9iN3fhqcOBf/8RimTxQ/+OETx7NRc7
CSEjZRM+2NJDfIlt2pHQaiqnVkodKhqHRx5HUT0inqJ3C0kNIWc7Rhl/x88zWmx1YxTd4B1w58iM
DjxXUZj8ixKh44NGMs7RjchIpI+ERPQsieSLbPhal0txwtVGZDMq8knYBo0l57wTtp1Egi+O5Vtc
YgAO8ZoWy2vhMGhMv2I34LA//sElUJ8/+CswnVQc/JfTABIMGDDFXljMJECDdfNz3IH7YJs+kaCI
I4Ujnvh28BRHTrzvvcJ+COAwRBei0QpeC0LO1rI+vAYt149fHiaDffRE0mIuBd7zB5nDP0mjET79
WWHWWqAbanKB04gmBcLg/494M2d49jsPuskqtA7BitPN/moFaoSyI1Duw1rdJ46WLqKR/OoNpHSv
taXCgBUJGQSzsLeex/fUAlS/C62qsB+qM6Aav78HbhkWV5hOJbLIS3ndPOCcMRUMHPAQKqQYvyKb
YdjgIuJV+CSuKnBy84leBwQQctxgH8m9+mgvY8WJ3/BSw3oQrCNxxGLoEbY3g6nhhGUZ3vFd5qjt
wjSE3xPZlAvJkGdCkiIsnwiygYGLiEFYAXL+9L9M5F0yybYA5DIJXWTpkQk0PkRUYnTOKOldjD+L
Xyvf9sSsQ26BR6u5B74Mi6FgeOcv9cfN/xkj/VdrF34xFdm543Htvi8/WvuBbioxAC9/sUWVlAL0
Uy50fekPtUidMRt24P6tFYW/NeN3VGk/punmTDMEccC1AOShZQ6POupIrxLfj4Ms8IkeLDyA56qW
kIwLzYZ1PYGdXpys1qhQfYfT+CYFBA+4GOmLKC8Zhh3deZWdDrWIy1NUphSnwput/6iq2y+WvxM/
YVbl5D3T9QyokMxGkxyfHStPZvoJLbqoQmE3Eb6BbMCBF+8UfnU56FZ/wSL85tMLMiT8WrA19v4e
sDZm+Fj9WT74Eo564Zf4AfWEiD7XYfHBOR+3OllYxEd8co0TIeFJtehlzkiLScmWGWD3J6qPeY8b
ww/FDMDoiph2IDgzjeQ2cBzGG8iREu6eZ83URAD+kffwrbElrD0GXcHjAGNaU3aGPVPjuYpa3COC
WiF3AKJPZMWQKDBy0N33CQ9jA9m/sKpYb6ynw19OfBvGL3KV375EQVHKPyLf9auQ229LZ9ARJvWN
QLCUmfRi7BL7inYXQvNoGptMtH5j4wmvy3nsE6QqTP00zsOnS41V5DmHnV2I7p+ZJiyFTaHyjKx2
sfuOmEv6AfMBvXj6a/pxCtkAjRlLUaGShhuBHUAZanMLxf2eGgUyatIrLwC3pFwkVJbMnCsvlrdM
qlleY8720S1+xJCYfX2QrxJjmPpmkMf4lNBQWtil8M/+tfM/UdJ/LORfYKGZv+6PLoVlMYoyMklw
wcV6hqe61RS1+wPDQbCKadnCSWxjnA4YE81eCnO0xUqxMEwY65ocrh9I8EjQvo23BPdb3KJ9bFbe
ESF/Qxqv4D0Ymzd8u3Zsx1orCp9LHsE62ZwNfTyzeukpGvNOKPu3jIv9m4DnXzKiWO0fMlK8lLaX
V6K4MVIH2VOJrEgFyCZLGUgxyI95hvtMcRRjUlxfSAlFJWw6C0n2QMoB8ua6PJtba11z+Bly+ZA9
SusyfNqIlCpRNDb+vmYFvWP47O+Rg1MTBzIUtbccPTl2fFqV68qnOJvsr41v3UPwbOCe4pLKGVS1
jG01xdkTALPDPRWzOJvApWKRyx8IBU0ECMJX9YZNIcEe3RltwbTXgOMPTWkpQS1AMBSuECW3AJUC
Rp0tcPEe11AzJZjF9fMtyl3g/OrJuLG4bpl7yvt9rDmlpCxP0nP1ta4XcHxeYSGiIhYOjVaFoIYf
QAKprhq0iB3yGVRyZ76BktuO/yhPK3KPD901poKWxfD004Y71vFQXXdZV/4aG7vrs7eCNUchKfpg
IYE/QMcuLvnYSSToMxLkjP0kNrWDPKtMjuYF+83+HbTNJTDbwD+VE/d7l0vhuSYDqa9cmcLZBEOv
iEIoTLpUhtzYB/mLBHUhcZAyeUWCzKVUICxnzbMamp/yCfuemV1MrhBrOKQwdUXkV5ETpRKyNW39
x6V+4GqxqvEUPhEHZmwa49QtLizREFF/U+8MA2J6J5wKXkzgIzMlCcqUjdioiRQF4YIhWQRueuAU
X1KWnwOnKCOhPAe4845DXBaOzh5xKJiqUJMr3O1HRF7cTXf+RDJV+I6YHBfE6Ad0L4JLYa3LOTxW
NrzUchU8XDx1apBGh+oLr/2ITefASWbmnFg+7RXvpJAhcBLBG0iWlve0i3eImLpfZAkqyhRs+FKs
pGhIeCK5g4ZwO0p5tEqB9QXSh9/gdqaVI9if/p1WoOsjtpEY6voc+KEiIL2IkjDRKvTCcTqWypT+
QcEeUkMLAyphIHIBuQN3wyTtMuWs8eR5CPc2PIYXfOwDreIwOuKMlx5ZoVkWenfi6wcrvA9LTDwM
20yqHLgtQl4AA9xGEqypxJx5KPmFzgY/58esXYegcown0QHXOD2pbjZOZ+gcP2duJbsna6XQ7CgC
+XE1iyybY42r8en+puQNKfHfGArMtPDyORRt/FeZ26Nt7ilTdlLMgWAHUO/ieGu2oMpHdv6WfDWd
/wXO/fOBv8C5fSnZnNY3rMoFC0IAz5qRrZTC5bwpa0oNGVFKwTewyHK8QFxBoVUO50MkmDK3Zrjx
qRiMGrJRfIqq18wbJYCwzzKqiv8d6t4Y2SeKfX9iL8XW0EURqxOvE8en5SNu2wazu2uWApPoRw7c
j9smhcZ+YP+EalPEZsGUTxVWPkuJqzDmrJM3si7fGzPNuwdxsRtSFbW8qx3KikunSJoyslrRWplY
lMyZM2j5FqtRxKoU4094qGimCUXxSOAsDaym0PeEQiuHigIO9rihXGx+W2Kdv2LTM8sUD6iy24+o
982GBzvUnD1Zce+IHVIVtfQRw0dP3LeN2GXHStRLpvfImgGIZZReTZXC0Uq5YmKN8ICzYvs79Axx
aaxY9hi90QkQRAVQbEXHLqoNyd0RhuyDd/lcE5ImpfigGMShoilU9YcPCM0xOAeU58HpcWmbxjQh
ipaqy0mpwnAjad7E6vk0HAP00zgt+Vso/xgXNEGha6X82a2x4F38HzIv7uP/z4IqdPiHnb9srOLe
tsj/F9iRqPhX+BJON8jSK1P2xYbRhGsi2NWl+Fnl9HFX2WHXJaY/GvbHG3DQhtIDMhFPgocbOpir
q9LEZ37GfcdEOF3Mw2j9JT9iPYPeAMOh5+FEMRJvf2TzMJMIxRAxA2Kih+qxNG90DY0mx4/4NEs6
VKdLikxXLpTW0RU0aGS29RBIxXBLSFdEhzouys0zwTNkpsjm1BOIYygwEW0qKnA1nUDLVMlXD3VQ
tKaukGHUwiPswLzR18qBAOgnCNLv1jAVSVpV4+NQ4RF8PUO3m9D+H49ITuJ9VYyLbeYeYc5esot6
paMTj+LRVacLv1QzX/1Z6cbiwEJXDHao3FeXuqzriQINPyIlx7zU2FSuFBMS6Kcv+Z8aalngDyVH
phONnGDB/3fP9DtxH6m5GmgBg/oLJbf0865SpJRI7Brep/qGPCKaTg6MhpqaLjQ6GSC0QZg1RLpb
vgo0VGUpEi4oUDCr8thx/QYpdy8SNHwoRKGuv4L1l9qoATSrt/pbSpVWaKDUGwDKiB3xDBp+yMDg
O14Dd1S6TcVS9JNATS1/vGjUn1ndfxXjTU/3Ikqo6zcfDJvDXaQWU4KWYrVQ1ci9QC5K7LJKuOul
Mo2PXw3pUB5TV3SToHvy/iXL7GUhZQjhQus50KUQmpU5n9R7USBtW6YGbUUVRA6BG7lsOCMIsiKL
gGhdtnBnD5hHeEj59DpofMISRcwAR6rTWA7uuXOf5cNtWXdK6/BwEkXty8cQrCW7Cpo9dLh8ZHnF
+otbTxpIPxd8us1tVdYtDXYtWCT4fqOsThKcvx581/1K1RRLYPrchTvdi54V7Vo3zEPC4269aZzS
+3U5CY4QE+lzKzp+WZEqqjkjus8VimX075QRdT17pHkxImgR4p+H/gyJDI76fKvcaOqLu/N3vX3n
OdMnxRXkaQSGbJKoFFZG9KonjL+CxXfIIXTm6wqxP8Vx9CuNEM38Lq0eFcskEjD9Q+vQelSg9mPA
7WhataNrR9FBPnSi+5eG5NSaVvWzyeC949JAvxX6YPKJAWj6jKdVrsKgCRQ2gku0WZz4XKpd/65r
RR/mIeHeaeUdW8QkFhfZzIaK5J2rn8a5yq6OyKmdAneosmV2+dzeh+++8GnlclNCCxBriqWpwJ7s
5C5y8PDb1lzxilG2asQkcI9c2+e24hK1RVGBVaYWZBXomhsZ5XVV6eKfKwWwH6K0pghHDxHMrkfI
jAsPWIcGv4NFjx0UjeNkX1UAJLt9x+ZHF0HgvGDGOEUFHke/eBRWGoRciDzs4BjAvsz7vpoCzZPB
I0ratvdV1QekKiUAvJwGKg1SoI9absDdiqkKOAdqO9vYMJC4gRx9ZDD3oVWmQQq3uMEuODX3VcaL
W1jg9ULU05q8CeUT1F1uAl7/U4xQA0SFosznkMUVYi8vReCRrjZqApDsmoZNz1HoJ+/zGVu6kmdo
IKk+QghtlG9d7sz9lZNwymwdq1LcDg9eOQCH8oZ7PuP6IdcO7420piHmyix7oLvRDlqrjkM/FVKU
LmsrY4aIkxnh3kCkugWphyzdoCapYXQ6G3OrJqnCRWQJy0VWomJdzYEOXeNjY9s+Nl5l92tLyUCV
QbzUlLYntCjfynss+7miCO8euI1n5JIgvwdGKIflQfByryth7pDu3leg6CKIeOPIJBkuBuoVXev5
yMb9krOzbZ0rJnC5CergYgEzg0sdRwXtb39TyYPdwhKKhdlV5FtyMAQ3QvGiEuK4KM1bXKBqU54X
9Qdw99Y4SynOk0Is2oRz9wGvAXkBdt+BOFyzFD+mvsIepO4FLIL0AtiwwMtNzN2IQYXGGCC3Vnwn
PFPFIDsG46FfCX1/0hfuXIZaAqgd58pPy3oumAnu1LMsxK/Evieb+BiudVqLW1K+9cEjuZOr5BPj
lAMl/NA6qDhwPYWYyL3SxocCwYs2PLAykecX0eeUoOFOuxWGCPg91nKElPIgLnxmY3/APMGV6KGn
rQAHXERCScoWyZlVyMPWLtalAqodTrGcYWhJqvnyhtBS9zwT4mSxfOWAa0ewGJNyLFteHhT1xXLc
RRMV2LzjBWV7H3jwLQu+jzX9nP/6mTh5XiUNI1O5I39j+AulFY5sXIQzlzTEC7dV769srsA//BkD
+pqn/xSOZCOZAW4g1B33GEd7E3/AfIXZY5lxL+Up4W4hH3osiBVVmzZx+0Aa4cjT7gGj5rLfjmMV
/D2uNqMDvsB+X4MwEQJq8KdzhU1rtObNyLBrapEw26o36cb7yjXQNpaEebgQEli+AuFnU+NxzDZ7
PAkUpfGe4aZaZPw585PNAJnxdaQdJPjUVIn60BrgA0SPKWWoESW2wNngs6wKW+gGGYNtQEdnX2u/
DcbovwlJyWGFJUICiNtZDbkK3GK0KgveoqSx5zNCVr7yyBsoTHytnWKOMyFhpNW8HEUacesj9tjx
XQm1B315NR5t0lg8/E3zFPDTYiTxwVM4UoYb77DrSg76j/y9/GL9UKNyXdyQBceWMKoakHMl9b9I
YCMz2r23beYq2wikZXhogI/wKiEe8nWVElRydxud6SPST2uodVgFwAinX7ASEzQQeLAWuY5AahOX
lKSjF2r1OVpn22MEd8A7zajfWJX6zSEsUPByV87WdYXUJHWkTda2C75oAnDwPBw+BWGHSpp5ZWxT
4YmqBSsQRfkftZTSUaxKralMh3D3HWlO7hXdCIvWwpOoZZmrKKuj5z94CoAMuSF4sQiVGONAKU1V
WJNMF9i1z0Rzl1uD37Cp/FNjjJWY4UsvCkjFn6GqYubLxyhf3rP73PILkRJxpE3ogVX9RMeKQlHp
qw9S+rOlclcmcGN1FKNCBNrePCAZB3KfG+78ru1iDlzxJI3fiS24VJLjWhut9CGE/UTFJsgyQeYF
idmRUNLY5uuvwb6l7Zrsp+FJFgHtlSfbsXbaS/73THiKvkD/M+0kB0Hv0Ef8/KhJNykjwi65RqEl
1LzEi39bNvc5RoSyjBgSgkbNQCv6vAdkYQT6msNdWNUtszxqhgMpmkTNoULP3JjUGFs0cDFQVCQY
UZRZadXOmsKJdmc9AWfCCClHXZACwIC4LCgtY5dI3lCSBgTgiLJ+hC2tBVoN/i4s8sU4grzXaTf7
MHj2qwYKxTQemTxlmSkowCLX4jSqBVTUWltCEK0iyuHCNJ0YXirqgP+0d2hjEydwG7FHhvGlZlv5
jGw96BrbYf3PEAKb6q56Qecgu6rxF90azFRbUkXJakZEn+tdjjHZxZaHZePdASuEZKAHSbRg4WCF
1zwyb+9gXykG024hKFbAgwE0SPFnmwRUsVawGRvuwGW1YVedw82LDk3q5cYaMjB4f1t3Qk6Mk6kC
262UsA+5/jEDFzRDaBEkqlBWcvpnDrW5LgnNyGCdsaMRZfUp35tsXGP/rnSqBg0tUzYDMzh0YP3h
ekFymhSD97LxsO/7R6SWLW9fnEbMNhYoq3KJzWBTzpEbsKolT7mzc4VNcqDC614BWc8HFpMgoFS2
1mBt3utvJrWQaYdi+fptA9Bp9HJBEdtAcVrCXcGbTx/Ce9ZDyYer+mfrAU/9QZz3bHLWVkYBF/A8
sR2vAIBo0UqdB9Eqw1PBWmr9fSp9enwMijXNnSRXWnMfaSPOmjX9KaNJ0Goaq6wdPE17m/Nsjyqg
owrlQwbBPGJLGiSDlBxKNKpP6qmNbRf49MwgKjbuZmNdiHIN+o4MyBLCWwPEeqyAonsOO4nYk6g/
yVXvuF8/CWmDnROWj8XhpTTLZUBagN9KY99Z1G+cGBQUN1BR5Vu4r8i8yXkjWcO7rX8fk0TAFB4r
DFP7WnEpTZsdkWGSmOBInWGfQOZSnFuFzFBo/8MFX5TSyJlT6eCPProUFo1cnIV9O8H1/8kNUxgZ
ZyY/mnqabgMHQPsgUJoEOuxEJ0zYs+pxR1CCctRwWXBAcjgcUIFzr1N0DD+NAt+VoNXenCvRjh0d
8XK1J0jVIqkHiO+tlMKTyUu4E2KLY6Z7aUFKJWoCsgqO6B72dtBv7Y7BJa6qULn0TQ61BraMuriz
lOSNK83FLgPE54U7y1JB2eMoIIhghSypG5YeihD8e7BWxVhV4d17Ehxang9BYLjOuifjTasonUua
UMGeEjtCwdmrQ/pP1wuZfuPEpv6ZQ0+lLMDaZVi6C4p7xelIy+yWRQ2DsBO25xVH8WQloKQncesD
u674hbGnFewiItZQEGSVU8ZOqGlavjd2KHALz8Sin3JsE+ZVRY7zYI/IAL0gIenlSOvJuWUPSazW
qy/CGg9kv6ZVIkekzeW5KCLtLkIqpNWROcYdnI9+PnBn1xUb4whVE6rmCoKIqcMdI2GDKpyGT5Yp
WCpOapZ5QNMKt5d0KJ1KLpv4ZspcqNI4Z02YA23yUTpGKSF5og6LcBPKnGYuFXg+Gy4IAsbKTxfw
PwSZapeFaqyy3aeq5Ir0GN6P7D22z8TS72K9cir52ZB9lmbWZqAzt8WHGgg0hYk9i2EYtBVbiEhA
oDPwAriCn6Tn5LvJ/vJCs6lSrI3m2tWMxhnx+1nTEnCt7A/t0Xbkl/Yp8P0ECCxtuR5RLJmp0NYk
eUGHMB2gXcmaUsGH+AUW+jJaeZYPnNWL+MRmsKbenYX7wb/FReuznNico7q26962oqnTYkNpILBT
z2KyP8Q3xH5MGzsdpAvZ6bCJoD0C/1Cm9xCRE0RfOgS6CokdJtZFVM/VfVmpmAQRSDgWRIhtscop
oxtecBTeKFKUHqpTqtwir0MST2lEombyoLJGiuIV3F+6hMWA1T+B8oEFrkwqG7IRVV2hkFoohML/
n4TSmbYoWr1oYzpidwcfKYGmrHFPlehXckgpfSFZQIBZvs7yPop2I22wOgVT7B0xKUKs/CLeDSpN
vpF0uqJE6tyGFBemOjeeUbgpK0IochZISTXlQp/RhSWgtBfKVNYDCH2LpJDEixQ1kPem/rvZUmzo
xG5bduqIPVW8o1mQAt4Sd0izbzrA8dlWsjdK/MXs8Pwm/lrwrLP5DduXR11IKTLHlf8j7DyWG9e2
JPovPW5G0JtBT+ANARIE/YRBSvTem6/vldDr6PvqVVRdXakkGhA4OGbv3Jl5Jsb++2I8/ZLWMgIU
aqQhtUfvBkqsJOsnH653Gn6jvXTEkRMtXWD/VXJwlErqP/QrPvnZPLOAgLGx+mRLBOtfjakHKnDN
LLaWTY1mzR2aWfAuLzWLdiNrQWrX1KMnZG0CSQ4ZiMSWHNwhQJvoxD0kUeCVGarVVbFGlFthQgI4
Hm1NWEB//TzoV8nJs/O6oETgHqvAts/qH2seY8tUJj7eg8+XeBEwbyn/qSLOROnWCdco6TFNPa0N
RD6wg642L8Z1VMkJdxISH4UOYQEXqtGi8P0sN5QfeafOHCIlk60KSHUuU0tQyVm1nwCQJUBMQZHC
XIvgIIL6hN6+LLAk9xg16Dtreo+mci0RRcYckxMjR6OI0TMS/qW2AcwESRbGWgk1XlQI0r1SFUAU
ygLIsUSGDTxxguKUjRZouhODBFDNwWmcRhMVgMJ8D9ROjUPCCcTABQBx9Yrcwg+d5cPFMTOT5BEo
UZtRfbbkHukwK9KMJbe5SK2IxDoL4J5MHsyOBBVYj9m7TpkqaIHtnWtMioA2omZ080wNKLoCEuIW
8YUJqsQtVKBb4LTfZj0baNKQCIa9AcGyWwrgLOAkq+daTSpwie8N62KDRlkzJIHcWbch3TO3KybR
cNCa82ZSy9OQBW5cSTM76QxSwnAdSV2WwR8ckemMlfTBb/gGZaHSjewAtJD9osvuwV8BXLFKEIeo
YqyoQfAjPA0g+hf4clHINzFGtrJBQGCCBB2DI8y6pitkK0Ru/Lu/7HCrmppITmDdwv3u2oadKxea
LQSvCJi/dG50sNdUSTa/a93P2JvCr/NMT2IUIR2kw34AKdS5arxGJA66b1P8309WFADqR2cqyJ8J
kcmhgH4owYrEmPhLowvXa2n7RSY0hz8J9Gnds6YxygrqShQtzGqgqqpq0yQM9J1Xlj+pM55ZP9Ur
FGoKevv5fjGVFAKmJmr5P4uAYporUFzBxF6TIiP6zA8r2cfGEWFF/8lYuxmMRSXRWg6rpKIAWKS4
hLPNRwznr6NtxpcsXKR+JAEvCGFaABVOa/nc2A8mLPZylEDwppscFkGotGY+yTsOdpVOeMveDPWX
5UOrJNpsvrT+FslZyeFSreHKlN4e7hVKLvMZJQMbAWvZkt6Gr5ZAMlXjV9EPRCZe7NXDlocW+iFl
VtpSyIhDIf5EgxD+X7wKfqvHghYnVDBZltuCBvQ3P4HFzp6YFlcPyxon14SNe8349Apmck3xRfWB
sE08SYf0t8qgbKPBR9z4V/OxCAQ84xdGNR8znFB/leMNQFnFR9xDhIJilAvR9e4CMBAQJ33tGBYP
GpwcCoa2e0r2pLT44QB6CoRQwk1Ky1vF2rhQId6pSVnQuBtERT8cBxYGTgbNLoSYv27h/jvGwT+r
r79o0Iqf/WO/zqHaoBdS8N8017GqPpLiUqnIonPV95ehFgCN1TtVCi0Jgps14wGbE+ZmM7OGCagD
waNWxCdrsrAQhgbZJXJqaJE/6+fEULYpfKRCG1HKprXokhmxes3NhOjA5bI2+jd+B2tijVQn+HPp
+fe68/+vO/+ihKrej8vP63NHPYhvWt34eJMGhM0no3/zF23M76ls/yhx/8KyaJSPbNN84aPeGCVI
R0lRVkrWtyklPm4Ls9n/KZphRs+OZmf+RbJxMjoSuEi335pRpzO6P6JGGp/YaJxDHMNL96B/0EXr
yC2nL+Tmce9m9nobeQ78/NxASu1NZUuhYGJtJRKjPI1aG5L1n5u08VvVbqNRrrKdOHrn/K8ikXwh
V7mt9hBYrCGl84ohDbMKtiqgStlkhU8zvNqTCLavQSNI0CtZK3e8z5/9ihEOhw8rGma6fedsOBF9
0bGccQu56cuKHGfmtKIWdJJxK2LVIPiomjMeHLd4qgutjzZBKOX6Ss9e4tmu0GPwKBGtNBg0qb40
QytSEQdeka00RYXQRy6qMpXZ1SKk6AgMhuew0iiFLZwBbR/GOq/C4aIlaenacPTfjH/5Q5Kkbtf1
u5Wb4Xf9LosAh1oaPmis2eGTO35nnjPnHY0ThKgO6qWl0ZkTnBN6cFIBPCrOn7+yY+9QGmEN+eMr
j48Lm8Iv0bav53V2yMDNUTaxNdwM6FCg5nt5cWIhK3dZw0eD0uZsOrCyWFH9vWk487rVkTT2RyGN
ArYzRyTvzl3DmHcIgDg5gUrzhj3npHzDNSAsExh3WNbdTqfdPlvE0F/GnMTaNRxewtsNMmB1Q65S
jQ9S8eLBumX4HZ/D0uREgRLErJgZsu66NzvdTrvT6cCCpjFcSbYZfjtuDVE7sDM+iiAHdJnZtXdI
L61CuAzKbXxEdW/YGGCwd5fzE+ECbLytvQcXmbOVDFsE7Fq5ziXM++Q06FiJGPDqoOz2PpqnljJt
FEjU4chsvBLyg5qxrrCsk9KDj7B2tcrt3aw+wgb1GG2X5vlllomHj+Yzfj3Mw8S4sz0OdG/2K7fn
vP+wGOybWM5fCGHbF/eDXgL7Odp+XJsuTbb8vLDO9E/BLcrj2UOFi59bS75ICXZL5a15YJvrHhZF
l/jZxMFUWP/E+5jwvNn6xqv3Dl94LeB69UyeOI/iNwzPAPySG/yxNlUTEzb2e7yBoBDsYF4+L0JC
nmITy3Ci1kZ1o97Z9di+8Loyngdjg8MB4x8QFRjvbeB2dNuwih/Z0q0Dzi2uJdU0s/AiiDnYbv1J
HZFwF1tWrqcy3xlI5Xtpz4Rc2Hu5WBybzDNFIw7iC3KQihkEvQBQ3Obae8ztUzK0uBmPDNP0qO5Y
32H/boYkPhAukal5UZ/iDxYjFp+7MZGGeAz/0Aotz/q2ILVDa+eZ/reWpRCVhBlaVvQzW1hDC7qx
lyQszegY8WhAisvnpxfTtO3YDFIrTMIwsfqWNRwOo/E4mjE5dPxut+VE49Z4zDwSZRL2ojlxx287
krNNNUD7IhILChWxV1YZCaUe9cWcFyuJyalvQbIX+adiDPXLzelzrjpzEfHFFBIHf+WvfF738z5d
Sj8cwl+Bgi+yfj87Uvjzh15FzS3Q2/oR5lZmnyoZh+N1bxG6JRHsM5VKTqkT4P/sURqzZFjf/T4t
MzGTckexEPqb8HuRfKuYsFgk+fBkAodIyB5YNs1zMquzlQGeeyI6Sz0kiim3nH/2LdrRTRcp7bm2
EGuxnV+Qs7ykQRsn3tPgfw5OSctKDhHuD+SpPLR48uMeLnhq8QwTqeVrvGnxjV3BmwIej/PgYmlZ
nsm9+dj8pD98q0OEYTjkVntJ+N3/27b21d9xyhqNeoEtlOulern4i9xkf67sisfDCn5XnF9Uvhqt
J6IqyongxvApy+ajW5/uvpYXo9grYm6CRuOgn1ccfMNTiq0yAcHy457BEmbajN68k2lihtPbz5fJ
ja2m0XuBLfS2EeLlW7ju5Z9GqcYGigYTNOV26MLZXy+sksiX+bmRS/md+XlabFMBuBuXt9GYsn/l
I8RCm/0BmzsBaX6NULt7bFboXdyKIia1hSBPzjDFuW3/XZuWON3vCmRUUNOoktxwgBySyzaMZfu8
N4uopvHtnVMvIq9xn4tdu+I8p+vO9myW2a3ubL2DXAF7RaPQguyGGx1Q32K5qK0wTLRy2BUtVkdj
ucD4b3H6umBLutTMw/xTjVdRiR1HMHGkPN4p5LjvWxhsW/ueN3a9SWdXxmPYzM+WafFqMuvsW5vk
il+Th8cdGSNaAsIUOhal3ezn9ov9c9EpR38OQbJb+x8U2n/c+l+kJeX9rlgsPtZl9wQH7E0B9EpB
asPaoyqXYEkB8Gx4y3BR4vG3gLr2m4C6UShWipUytmTaHf7f6Yz5T/Fzu++QLUBfJHR5wFUSuF4J
z2w9k/LVKoAESPumXHpnzLcwNGDlIOi+91DfQCTBpMkrQR+R4w3tT1RaNoT3yCDr5VadT3QkeSDC
w1aawoaKHD8ljTqzAKkI1j3JyX3gi9O6nA0GW6559u5/CZ8ZRv9J3MR3A1F3FTuBcq3xiyD4cL/V
r8cPmq48ovULfL63WYHp93JW3aqbX7EvKfPoqnkMrwHGDUMIlg7b4n3tFxU2OzVz3hsF6g0mbj/n
fJ9x0FXRuUCR9uxpKv2kEDoMJqDv7ztGl0exSMzI6a7I/TNFLMU0oQIClFRckdzhZjSJp4iewPHb
MmsQznO25pdwlTfKXQoE3fkxmlgV7IHaEwv9FTCp/UXF3JiijkAt4bl4m9usdgcA668qn6Gvk3cI
rzjriHtbIGD4IhKCSRt96e0VGCHGASj2S1TtquARmCx54FPKJn7ZWroQkdnZpsE2AUsA9ypASC1W
Ta/g5v3BZnEL7s4AQm7wA+SxaZfVxEoq05ojLUNfljnBnK1BIThS6FWxH8GYRGcIzLCHKTrTHoX9
Ed6NwQ5sCQBNxTg7SJOEBUOy8JPV15p2tVGCIUf/frWlOxegBdODddj8Zt15OCxiyjX5RwtTFYhe
GcvDGbJSR/CiSVzElb1ZQzE8xcR5tVbN8B2ILwI9BkbrM3gMz4s3QniJSt/BBjbnHfyTBRQ6ckDO
7bzaUnFsmu+gBN1VS5/qfsrw+OASi2TJ+I5HFXfSqhtTDwFbn00/1xYW5nnDoLjLznpceSZ7Htqj
Lei5qm9Hf6R6GNWG4OnUIhdFGwpX8Becng4miIPWqr9kdqU/j4F6/hd55f5Yym9KV8ZABas8EVf7
/Sii8oTXDNkKeFNMMoNmFvPj4ERVxj5SfLqAOdumlfx55iv9JqH9x3hkG/d/n3lut/P59rpk56L7
N4lqrYdFlojA1hxT2rMaRuT4vmFPp++mCdRIt2MPAXcTjwIzTf6yCJd/swb/2+n8MhFXNtvC56mm
IXBrGOOT83QjzCzoO6Cg/nxlUeREY9ZqmsoIS4aXpnEJGPNteeFb4V5KPGn9uY2K+tBfVodGoVIt
1Orler5Uqv8yZ70352s+f9kgKrNeXw24UMmue6LSw24DuHytrR28ISarmrHxqnvomr3n3nywPZF1
nhhvsK/jX2bR3/mx/POEGr90oHv13nhs19uyu2Zl8vIEFebEK5etwoI6A+EiUMzzL59Z+UsjZHDF
17SzPiyv//Nfhf+u72vb4vrFZypcbbTy4I8PSj+4UJvbzguG76W7BdyvOWXb6Xa/RPcqmA3cAaVr
hQYWnPBjzATgyOQxaNy2T8aAqY9Jk4jK8BSTL63vP9+632lG/62lfulPtdWy2qjsOWv0ChOjGjQG
3XzOeHkNtgDa2a+/tdLfukpDC/0/WqlyW54rxyNdpVY0tp381VjBrEvL9j6+HqiaYgtz8CYQzCbG
OX2419YGpKNsYuU66d29v1z7b6eZ/++2DT3/j3O5P1a7zefJtQ8x4Wy1SMrxIgnS9C9jtqhr+o/h
Ua2W69Uyxqrl6q/XXC/sD7s911zCRN1fgzyBanTK/UtrnZx7FzYAqnp1rzg8xWwP1TrMyyGQcbT6
y0z224nsH2fxy9WeAZDyxRwh3PMMyfhI2eoLBHoT7f4yELJY7E+X+6v05Lqtri9rLvdMsc5YPY08
AsWJ8cRd52BiXM9ssISEDLfmbszpbGypBRng3D4AcmBRhHfxIWLfLYAXmw3GK9af73q1Uvvtfa9i
OVos1SrVev6XEzy877X34X4uu8oiSQtZzSuG1e/3Q6XKShLLEQ74ZIdPrZ3KQ62Iv4bkoxY/oj5y
lJ+clVVfQFuFxZWXXUiNycD4L5cdJwKv42HBbxWDPDtzd4uQE0SRM1ZxxBk7SpQdawwyhxO6dOgR
87qsIqLx0In04hJUeZLrbWeC8uHgw7hHp7GMYbcC/q3jc5+SDjU5fG84myuaEUGCtyb7E8H6OwCl
WCt/K6VMgryE4EB59gbpB0VhaSk5cZXbaYQEWuAYYjGxjNRAZ5ukeM3jKFUcjIQoXSJbwfW6SYo+
3DSLbqFF3ILCRj6LRffmDFd+w9sQ0OzKmBGchrtmIyWEjSZkT1BgK616tPGRyUg4c7F2HCEfrHxF
M5OxEvzldIeWSCHTts+RsX/BGeDhcFooZMowXfO8FAeDBVqYMRnXyic0RhbCxqhFd9svtXQXniDc
uyZwQ95cdU9+nZSuVSAGpvGnPLhYtffxrruNK8OS8+wLli+aryYwmMd6uvVePrUvUOF9QMwL4Rvu
Opx1IfPy1yk1xUFHa0BFu2rn6juzWmu/exQit+YTTtjVLK1X1oHqfXSEbUaJyr4N/DVazgqbH8MZ
HxvtOXBhpwNiCJbngyjirsev/Gn4PqAhJvN+9RJOcvDXIyh0VIrEIKg6FyHOlDUME8yfLGVvBak2
w+tR2ZZviCCbAwYhy3Qlih340ai9Ni9hnZDcJKguj350gK4r58bVWL4Z1HtKjLONu8CYs2Ka1aFY
QSK7XaINRFg5L+WBwUEbq+29eRmQGFCENL72JjsGbqxuGetMQeaA6GzBbeNswpUgL7DZA1ngpMee
DCleoaC+huxwNmC0cCzgEed6bJOKUl4VbWS6ZrvZDN4GgM6RkBUSmRCOhRnHowM8iip116tl29hu
ydpKnO8jUM3KxdQpwrP/qR2CMUQhfRt9yUkqSKWfxkw852t/mgX8Wms3pn5msMoSN5L4QQz5AuCN
L9RW88B3br1Nhb0H/Sh63di9Cb3lC5h70p7Qw+AS5YgiUMva7ZsNac/7FkH3hyzLJjTsGUWen2La
cop6JEJrt6PSvN53QyLw1bSxQU1zbdjJszdreSCup1LPKS6UoseLrioSHdlzCKHWnMRvw4tHEKpI
xQBG69a83RR3ZX4YyMtrFgn7j8YvnukQ4CRku6GkJJet2cU6aUiXjY5j0PMrttQ4ha1Bfu96ocgD
WogaRtcgAx4sSapOJFAq5MPx8p9fD3tUMKdeCJr3sEgk71gRqDpYJRNepvnwbVQ9gV09sQwwjsaY
Jp3Gb8fYN9tt3dGDlx+V/cOgiFWlo5pyc4olJKXJdqNN/LVKduPNWMRzVepWRvz03z7b4wEncG+k
UCVfxE9q7X6dKHKzk5XR/NjTo0Onb60Sde9epX8lG9v1SQNG7NVlkDzWKAmvLLwYLNcYqVar4imE
JqNO9a8o0zCSdtiJULGCvXNI0D7AUZU1q0Iw1XkBXfOWTJtlsUnFlqo2sZcz2tPuH2hcDbcRqHch
RMUAF9kQXbwNXUA121OwwW+775biIgMtZ4OBQ1TA24BiStluhLUQyUuIoaT5CbNU9RLKRkWJqbyI
9vSuYsEYHP1jEztkkYGnNFpeSKwRTGNKUYyugUgJIz6JloDHdaHwpN4kv6C1kzJPhOriEHW4cqqE
8QCNafMGvwnvk0ogDf2oQtd7Wzace/EtxagpQXaYtG42B78PR+3Bx/0auDi1fXVEZKNCwe4r5kDJ
+dYfVLlDX4NBxVWM+uLaSwKJYX2KFe4RxtpG5+F1qeg4vtvk48kfSaMFYO8ty5pFEcgtknLgCC27
4feT+UfdXXx9qtnstkTHmk7xxX5aZm9ncy9whn7ZI9vuGD3MYLxpbLu0V5PKTlbRsbsri7PknnC2
L6/TqVttYAMBB+JAt5uvhahNEEehzsY0jUWDUHCIBuo3c9eVP+zAHuElXQoGZdnHtOl4VWPQnmPw
xPbFRIfSh60N5PnkWBRoZHdHgQd0w6dI49IsTSpUc7dNzYazAhZniPIt4ISzY+9Eij+UiBicD6pZ
mk2kvB9QpUEOxss6HbFDKE2oAkz5t0LnQs4VfZhN9cW/EUxPk4kWMkXAaaFZWakWp1dgMfCAljLn
Sfb2Q062TfiVmYzaEDfUdH2pjZvA+MwqELXBAhJAapJ3rRSp/L1M4GY4u6wv+OxPDGqebweDK9X5
VNjb8a/fmilQYWanFOZy3Ut7zkqw5VaMHlS4+DePNHvwoqUHbTjSMvUuBCnTpSrSGlZ6TPZXbbx5
DwY3DIT2ZlC60/RFc+Fyf4yosLWgQqHYKxhbOO6geyF+kbL09Z2xjBvL9gzFm5GNqmQPqreHbrP3
GlQwK15LARQE9AWbWJKeN6jzdhmt1MmgtHKEknWV5260ihCX5PzMRytNmaCA9FPcfQ7ipzPqDnYA
1i53wOTNK6FNsjJmvAsxyMjcvEAzdipmeM+MR8Ifet439RiXYA+OWPjya07RbnXlqQi5Rg6TXJHd
elEjZTVEtigX+QKvJXD4KaWxw4CagRvdenZmZ7M2o6071KM7yJOMDsXPq0nMWIRTNru74vlSrY1Q
/Ae8qmnEFAKoDQVBzDonCG7ps2h62QVQuo6ZK2n2NiCdLLxVct2O1UsPDoeREwu/qwAswtKdsEeP
+suE/hdKGagXsi5qwX9p+X94DPSd43RVGaW025pdkded0cEWqB4DK24snul0Z3vW/pbrNz/mV7M5
6xqdt8MvE8PwZy0RI2Ycr/vjViB+q6rNiiOohcp9WB8463Iuhl/xVLcHDMdW/skJz8S6k+8+7sPU
SG0bzhAgpyfqiIKlQ9CrmJo53e7Vla0gzsUOxOGUJnUpnawE5SakWzYkfkIg22aYdtE9Ui/lVl3H
4mdqmuHe+V0xq/15tyvhaY4rJXG1VeT23ZN3MwYMcpW4dUKIGkWWqoQy1X7R0bn7V+4+USs3XcQE
QGjGOFxxeNrqDLMDfMAiNvyUxM9ml0sXO93NbhUWuPO96ctd9mqcHGIp8ehgzFHGd1g1ZRKd2eEz
Nl5NxzcaScHscIOgXlld94tCNIPY7rIBFoRSp8raJQI6LrWQTU4Kd6P9zhZI3oWvZxQ8Gj8bhn62
3wVRBM8AW7S6tB3n16UTF4wZT+o74rt1sLoOJ8ZvXaflULbWl9Pl2GuD2v6S37vghrzXQEu5hrau
SY16f1fH1sjUPSxw6WdzKMN5nuGdVPO574yGmTaDuKoRM1rATAdnfLQuKW+/wlbockYOZ6KTUUu3
upwoPWXW5ZHuQU/5LcqV/MMpANkZlN/n3Bvf73ShFGiCc5ilOWPf58SZ7Krm2KHKOZs5jk9rcl0w
7BpGlxmVdYLT8plVDbwANUNCd/A6zGVzJnkV5TXh8J3gkm29NHVqWEhLXbJm3TbbSSbW3uu2Ycoy
P8zFExSnAHWKaPCaIbZKOGD2vgg6VdoQb4KFApQk5B1U6seVPJ25AFuv5pWwD6d1RLXobnULwx/f
T59hs2O+hkQg6qQUj6iQWzSwyxSq5p5xSY4AzRn8DII3nAzpaxwIorAmWfnhiy1Tml1SXIQZ8Fvv
bLTuvLkWSpB8hZV8kPAhQEyM4LoBORAFd5YZ5Kc/XBw2jA1mYnNKUSz2CLekQE/WgEDIa8gF6l9i
Bs5QzYnAmN4+06AXp18znKaq+S1kqfkwnXbQ4hpfZWNgwjmFY+SsYRxrGMTTE/EQhJx6NIlKX7J0
I9AUdW9JONcIzs70ErwAsKlIsjtRERkSWsRvUdAn4XQC6j1hSEn1JfzN8nNZ72d6PdlEHTY3SbXk
4dKbcRtgdsyZlVnGW37RMm1iHrsZUzGvmCx70yC2faPVwnm31erO2x3Xfp+MOeOADkcHz/p4p6u5
hW5Jm/gaOfwo/PzV9bXvi2aYLj2429KjLf6ga3U4CJFFLn54c1/BiG3bQcYYIBqPWcdiOwguAL9m
HBBNibwEHYNFmOgRDNicFpjrJCE6GDGvCmzFi5y4PeU77pkwnUzREOw4sBV2LfLE/FTAUjPmjQbX
Qi+Zz5HRgJvZBu8MCLKJ5oMUsoDNAjSNC3CRoHeffXjHT38aT0W3FldCMTlgMETHT5+WOnd7AETW
Kh5UKDbITBT5GnosomwosjfvRJWYBa/GhFoKNZ3ewpNHOal/I44ln8M4k/jy4ra3bhXLf0jnbXxI
CX9EcG9n8heTahahUvfiH413f4iKxxrT+eAucesg9+fsi3cJqVuhQEpkSFzmwHF8pRREaUpzy5qp
nMHoMTES3Hd+hvw7wmTb3oxeTYzz2mJLizqrMVunF388za4nRhdmD87Se9pldlyEgfuwitgaiBZe
tLchpfM2FBe/0BxfsdRvYF/AxzEmagDGVZYLFkeSKLtNz+8+o3csBb8G5josTuWXQDUcUu1YnNy8
LUcNmBcfNh1iJY7qwdp72wgLFFjkjM1oy5ty0ONOXcwemqeuKN3sRtSX79Cxs+28bUzDm2tvDU1b
gUZ1cY5FAD8aeGc02SgGem/2diYcnjizoB3ajSyhvEHPHW+GRR5c4o4htuPerg2YbLB0Y5JucMAn
xOnDt9wgas4ZlpIcMabseUUhcu2dY3CxKk3TMPbgXSqzF+3xiqt6WbDC+fm2y9hJTIh8xGEuMOsx
S3EKAmFm+S1XWLBO3/l+NI7GJatV75+5cTCWnHqwYuqeEY80d23FJ1z0xa8HS5wpZMWBxccHp9SP
hclFM6dNl05dGX9EFYwg7Umw+774svOosKgQk5VuWp6APrxX89j5WDN2wWOgHoNW0ZaL7ySgOzRZ
hxCGaHOHSVI0ozFRtM/MWYKKnbcjrToisQn+6GjG03rFGbAjqFqALYVyLPSzQ7eA26Wy+IevnvRC
1XHA8wNwizIQAalCnCVfVL/AG4XnCd2Lth0o3OBb8gmhw5mEwVHrGTEXRU9702YcmMOI2QQCGBsY
bax3dDWgEPYn9qkHOms2/ETYJeUuqD17I7p6IVEz7iiYreRa8mURBAFnUmkck0NPVOWbGdtlwh33
A60aYv3OYBYibt4wjyzbbEA72renRaNI7LfzSEWfSAbOJP8SJuzbb2sV3v2KeWxLhlt19u1ns8xM
kVvg/MlgZCcl79W/doN06QQj8nLXbdZbVSh1knf641IWDZ39E1sskfGv7MTr5ykjihVfw8QBibwl
q9yjwZ6ck6SR3m0gyRoXU1ZYk4cVwmuRNzg1DHzYho0UlX1ksNalo2GWToQxb46aboc7R4QxfjRp
VqRmHZ9ZgkgtC3CY69/9F59zQAnQvzgqvrI51c7lfKhXpjCbGJVaISkIaN+lvH0FiBQ6PG61Xoz8
Br1PtKx+IsKPlwzx7uFdw4QUhK0K2ygdy87Vv/v772I2m4JVxHe/Fmh+nUJkt4AOLmbcW9nnFjgh
WbUr3SXVOL7RgtA84IVrRNfBzpY2E+xAjAe9EgXXx4aGljeQOMJ6DUB/+kPZAk2SVRsmV0a+Sp6o
uQ/s/QNeJYxcbC72k4KqMCS999gqIvj5pF1wcycDTfm3hOVJJOVd59QB8IlriFxRXJgBMfsCvlX0
Ngkvadfo1oRYJGegZQyADvVqFdXjmkWKmnIV4EA9lq8r6pacmwvkNhFrNb+5Fxa3qbpTCWvt4wjw
hm2o6w77FjJWg6pzb6OuaL79+EV+K5o+WW6mPC06MUQ6PG0A3mWZvI5rRg4cDsl8rrWfDvEANZM0
ncIVIa+tBLlkdGbrXvdzAWeQegO9FzXgXgkM6eqPlu0sQqQSLIyP2wGnDy4BHUdjXWTuLXwHqUHK
LHUuCmRwvnqTPolkBeBhxAcpNUk3rkdmGnC1eQf0aSFNOkgUBKVMZtO0U3NRhzOfgAVXsSQvsO5b
5jeBjzrMzdmY3xJDiZNGrd6MWdYGnB2oTxt50yoW4YIop2yYyTdYKqzBugmIuUqKA5ryFLBia8u5
uoEhQ5G+Qe9wgqndFphwoXfIMi1dyEUgcyK3Lr1k43IkGYsOGy31CtSNxvCNRPwNtCv8NgTthNdw
tIeXZkSM7UTJd94LX06p+6RsXaFUYH3T072J3Sc523Fj8N2iLiHuHgSKiA4HB27BvMK9j0G9gMAw
zE4BjqSpKCPlyLknQg+3YjebI5p/3a7xgG16ufBs76ghyEsK0TpQATOeCuUN7xls0I6IUJGRewDS
wZ+LMCcTbjzjAKw2HjG1+U14v8Rh0p6QbbhkkUVDSmm5F1QdaeDYLRxFmqihFe7iwqNIxI4/jWGL
pZ1lBzsmfmpG/+CadOwUWHEu/jk+G8fOMX4gFCthxNRg0YJhoMBAkwRVUBhPSjpPbcgHnZcvraD0
ZHc3N7i773ElbIRsYgOB+0gkznZWD8KCR0rilCENvBfhj71rX2NWs9HHWhNdyMqVxZC45cHa/eiO
Z0pxK2SIBTKtijfjcOQ597GMjZQ656HKuWdsJ5zTibD8iBB9dmcRHsPoA6RhsW/tg+61hzQxOaQU
OM1771lm67Fr2YD2Z+9fELbu1APOYNVks9EetOpVNyoDECDvJZ8ipSv7oDSoDSSK4CBBZUBUlWLV
ZJQGMku69q5RbSbVo+QScjS6Ao6tERIpUaD4IH8lzk654iYPLoFLEB8l0vnVvLTkEnRJr5FSjEp4
DFjOleDoc7t3JjMCihoC7kfaGGCJpCxnfEzOyTtSxrKjILS3j7g9XcALOIUcGkb+ghE93wdXd3bk
wrBCmT/JUo6RosVzVALbkrcSCVuNbZ7DzDaKtnmx9zlGRzrisyPH20wEAl+yEl4Tibwf6dM9tc7J
waphoYTzVXCPdjf0Iu/enRv97nE9acW7tXBFCu/je0STknHqUAon7m5xXqaTzLg3dAa1lHLKK05W
+qwGV3Zm9T8nul5CMXAogjUOwJtPdKx9gtMUd4iUBKek8Mx7SwNJw3GnIs72oIeT+/Hh1YoFzN17
RzdOFigOVOSV0m+SGsGvBJCf7sufERq1n0Be7FYwguLZPjC3xA//UzYnwQ2LNEKTm0+wZt3jVql5
6BKpoFIomgyCMemzQrWWeieB0I1B0Jo5hWC2D2qDYjBknbDqJxfj/ZNrdIAVj03yKaEKou0LHDKc
AhulG+ez+P/cixk+UuCO7HIRLMeoBIwq+xdvjHVUi6Vxv3kye8rZxRxI2RIt96wmyKauKLwNHI2t
w/BtbdtXMpxdh6m3vyWHRHbczGNhjT0NMc2FiChvIYuOG6x16PhZt6us3DJYuPpM8kvz7l+7k+Ez
vTBXlJ2TcfcJ5UbyekBLVkLMw5FtPHKoZ+Stjae6RB3t4h1HAk02WklPHb2qwuQjs4aNt/KmP1ps
ziJjlyxOU3gkZEvtSlQAu3467X3z6Wz6SnJGnKWWtXuzEojcV0HULUVkDoudq686ivLGo3MgDbxF
Kke0CS44Dc6d33rivwPTa5svj1qAEkeiB34UjR78dfI9FmcYyoHAtuCcnltp4GVpouJCgFSQV72H
mqTBerJjSeOQlIwh2KH+M9n6gJmeqgZhSrYEJXzUxayw/xtRJdo7ctXUJC5gS19eovRzZcDLJn7B
c4RTl0uFnEW03x7JJ+qxQ3JEqqgZWpo6CNweUUpUlMqdkkNwBjZMHhRA986Z43JOnPbD3QUo0Xh9
NZQKb++Yp6CMNQi7E2envbUeOgQvuK6M+uwR7YKid6Q2+4iO6SE4tqrs4nyL9ggAhR8XvVekI1Nk
Qg5Yn+k8L+aZRYwwRmstzNZEpyZ1GyYatNWD3Yv5FBkiZU1AM4uzeouEVm8LxmN8lE1ScONdOiyX
kOH7G5oGNmsiZiuUTU8f+2Ce473ctF41LIdHp85bHq5a5BWVvQdvp/iV4IZFgMm6zzMnYkU5oZwC
fQxxaKtA4qHAi4MjbNQKqHC06j06m+zmnALJJS9mPaxzL1Rtk/8S5qtB75YFpHwMbXdKdGuoJkoy
eXZgw3BmdRAb/U1N7sdg/touMQ7IDawdu8DT3d9+1ZmiwTTrjh7dkFCcOvTVrnIJcA6CgYqpXIMO
GlNFt868jl554UvHnpZs3sYRAmJQOmDM1cCBotBOz5XkcsIbi2AUJbMnhwIBF3qnpCk5lwNnn5Lt
xWebo5JpxhbSXdHx6bTES3KIkWeBAsCY4uZ0KlurE8eYrrxg+gFqOYG4BPVh0x6M7tZgj4YZaFFW
H03DbjfJ+RGwDNj3CKU9uyoB8jT5NpogNAdoAHEcMN7oStwC9QrlgAw5Lss2mTxMe4RcxAZzZ5QP
7hZQhoANcB+VAfTJwFMXA9nqVE0STE0TkKhH9+GwFy4WUhLdgRHNfwSh2T3l4YCWUFqgmB5RXK9H
J8dnhmdIQTmA2Ut5kfoNY14P6xceDWjhHsBb1esFKb/1TI+ZoKfBcNH0YQUe7CsN942ddSuGsUb2
ySRyzSaIlF6U5mVYZDGy6ccLLp5ydJryKNKLFMtgDpry+jSlUoh2OOJBBWIpCerK1usWHA9RhoaU
ZgbNMChdPE0afFxqWsVQfdozeTvnxyfrRRyODzaqM6QfeYM+vTJ4oGfym9nTFdLwNBTT2dHqMdXx
DPJLtR6vpP0A5bJ7pSf2FDZNpinNFZrZuHrNWWh9sunS4hAcinuheYD51QwYm6RmnCqZGpfL9S1M
jzO0FlZ4MEPqePzmiY6bUIr1kPHwi5eYFtEzv/M0layEb/60EmiECeok0jSpT/iR/VuPdy460Yal
gsjE1jHChI0IvpV3fetw1mqOpreDtbv4zAttwZLrlkaJZ1kmWepx9p0JWtibhg/0eEyfzIcurGSh
D08IpflojsxHfGdFR0+aYz1nJZwO15SkPMQ1cNpLntArddb8zlmEHBhRk8eHJXzzP1dtpSGPLHl6
wUVzKA7Cg5xwTaelLxQxvBraO2/nSN7CSnnE43w8PaTGyiGnyWHzp7A/21HG4tJ3ZvbhC9wL2dF0
ApoAe37BnjzazhaEZE3VW+e24O0Hlx/aCjdcoKBCMID654CGOV0stDvcYsUNPNDT+OaWLSDpUG71
FqQuPM9Ev+Cxg8sb0QsBtKI0ShOeyVlUJT2PnXM96Yh+HuEiOET2+wKIgA9hJ1CXc1weDLI3appK
h7T9Jqit3qhOw7jgUJJ1aYQsKI5xRgiVOJVMP74mZZHxo8dx9ZXpwLbOYpHqkew8Uu4Qbk4cAAMv
/llpIdd+xqvxpOKuikvTG2/KKZ+f0hc5CV795JPfOsKCRuQ8+WAuMmuSdJEDh9Wvar6AxV5NmnJF
P+1CJsr58E5OZZGfqfVwB9Smp9jXlDnBzRYpDAt7tM7M/V6oZXCeymTgrUvvRImzVZ1YZdY8gHzE
kvbuRTsh4JhLy3GIDtFq/Lyap/mSBvK4CbL7YhAtuGiLK0job5w5zbZI5FDGQ8AxepzcPKGl1c7c
PaqNnHd2d7jdPMIxhIzQ5rpy3RxdFUfTpa1sLij9X8LOq6l1PP3zb+Vfe69a5bC1tReSs5yNAXOj
ggMo56xXvx+d3tDDTPWZphkabCv9whO+4eLwYPjxr9T1xm/mp0HWyzv5vuMhzYHAbcZAsEDorJXz
egGee66AzKuvys1ngWF5m9cmbg7vvLEqcF6U7pga/YYxfGHYzzPJOzJpeAIMPobPYjMXXP5aFbC2
macBs/4TMIbzzXeQVId5bZhvwDxDeC2zCYr+mk9ymZMG//85T9ngsOD1Le/gJ8ed38Tcnj+Yabz5
nKc3H2xePy/Mn9nXhL98Jmss9oA8bT75cX79PK251Yv/M+N5x7xW1PPLOcan+zkLF8A//OTgC853
8cmfmL/fF4oDn/VGeEJU1KUMwTHdDZ/IBzHP3U8WugsfAfrd/YTdpwFBcYGe/Lf/+u//63/+Gv6H
/5Wf/8K2/lfWpuc8zBrQ3Lji/geIryKJhmUoomyZP1k7GM4OdR7rCsqKv2XSnVmIaVbjRs8adZNZ
OXtGac5ckRHV1hbx9FmIwYTrAUOD0w7us5VCgfZjBMeqdaB84LYxa6JoJFBzXjYr9gCrPKTL4HXu
M/THaSsv+Q1F/7mCnR7nxoKKmvf/tRHsOG7y+3PmKrBC63LOXkmEyZo1tyVFn43ptA16LDSgZ9Xh
OXeOl82NDjPqQHO+OX+fVY0L7HApzcEnJjdFF3lWNp6zyZnlPSshzj1LdGR2OVwr5EOQQJrlCkPs
K5DXItuf3zk3u2f4GfJib7CPZ/xKNtO10XSZDV7+ArQEVAD5gI85K5t1maWXEIUXXjj/B1IvYKqC
WwpBaZZHBLbnH4Ak3qn+0lMUECaa5XAMeqkybUwm/RZ7l99aa7PqGIk6hi38xF9m4RqDV2Zuhn5Y
ufCwJZqgt4hb6EU39My2c6lnTpWU9YyjmPGCzVK5KARlsyBttVTeZumjDnjabGcEqHk//4z11AV1
rwV0xD3sJdCSC/mE2uJqfsm0nj9slkvrf80fOaPKlDXap+vZkmRcNUvtQkXurVhamINgKNZxZnyb
TxB7Bg4+q+ugVLWbxdxmEZP5n1ktb3zlL/tyP2vnovrzPKeZs0YW8FGi7t+131VzyGEYoMU6Cy1i
VAXqEDnFtbbFuRfM5SyCylKxmjctZIBX8z+z3OosaThTU+e1cXYe5CfnN10VseDZI4VNkFcHb0h1
/H6VJfxe8Hjzdl5h24/5Q6I3bBpQEbW2s3EfvCRGu4ZY7gw0Vmz18tfsmNUKB7Tka0whQB1j0Txr
p87ehjozBas3+EzzqbG7onvSuz0L73zSnNR5dhabT2bG+PUsciiNbFExOxjb6E64QnBjbZPDvAZF
B+sxfwrncexdgI13fPD4/tuzZ0nd+QrVF2gsMNT5NUsP2OMMfZx/4/FXOOBcAVf1hNEMzjohlhFz
Ldw/oZjGVeVc0T8vMJL577wfSzIsDaNQxQS6rv+g2ORhN7SjpYCNZiponStnGyFwjeAceZs8XQjV
Is1uSUYupfq2Km6GZqMrrj519jTKlER2GT0ulFCQjGNhgsWHNACYI31XRmsVMX9hmYlOjXZwfRtp
0KtrwdtUTHGDPHufypEtIYHlr0tjW/FQ9P00bvtg6bWORkWJBHZwZYRcWvDmm3B8GrzWbqzLJO49
cRtgJwn5WVO/dJyIko1ouppwL+SzGB7i4FVAOBON1y9KSVK/sjAXEG9qvJGrVVdthHKrimtPXHfq
IgEEjLQcuOr+kA0r319puApUC+kBh62kVqKsomGpDI6H5gvXWhAOtOPXGC5My/YUO0BvGmp15LbR
Lz2GFR6tw+JQ02iKVlq/ba1VjlpN+0i775FkOu0DzJLP/bhoOMy0aulAymvFu2QpCZ38KohXo9t1
57w+D+PzxIAwV5P8MUxftXEO+0PrPfvxsTEffMn6sqtWWuYW/iEP75a6Sgw3rw/i6IbpXk3ugeWq
HtezrKRD2GyFnWK4cre2/KemOobmdVLm36SzfFEZZ3ZdHwJxrWaHDjc1uo35WibMiZxmWGuSKwqu
oB7H9BJGjyDYpd4fCC2/STp/Y3houmVoqqjImiaboqqYP5RXmrbNJ+7CeFPBm45HNVnHfuAUfgqb
5y5R0jVWprWXgF2quaP3B0+71RDDgVqY+3Fa6/6L2p0akOd6dmuia/YZIXOWbjx/6z2nCY31Yi0J
TtW4po4cVefI+jHBgShYjahsMdiF21A9CzLNM+3aFg89fJeMRWVS7oZD0uUAVCiqigczOxWoQqv7
cThziyT0VsediuQ+yEuU04Jlry2n8mj017BzVOU5ydfafURq97VGGL9B5RNXu/Zc6U4DtRkqANvg
4KTYbVD+hgqoPsf+QiMOQ8SNkm5i2cZUQJv68CCmx1H5h0Xgt8zLv952a+Y+64pkqRa3/gdvxe8s
z5iMorl5Xy02BqENmaaAT5PCnLfpWPtIvck29VWBdnFny/Gs3hHnTov8ebvwL9pb8ly9N/g1kBkA
y9nnvFq2PXOjhZvprvVL88OTnIEOg++Epq0Uf7qCmSz5T1cwr3K//j9HLjTKbjLCsrn5YIGlehmg
6Q88nG5svcnfPUwJgqUZb3JUXCgEySuVR6XSV6RHxy5Ubyz/UBx9OMB0FSKaTKfMXBZoqX1WNqoe
/7zmqn862R+ccy/qs0IfOdnxUoMyAYmIRKBlh7rtVfZE16k4l4AgTdtnA/iiki9htXaP1+Ud5ZSl
/sv49n+15/Ym7/PzdJgQHDe+cqo/Oz+y84dXb0ZI6Kab7MLbP5+5/IPgxPz814HyY352VlJ1U8+Z
i5eeTmE1dzJHan2H5iYco8buH/lT+lR9VC8NJO9rdBzu1ZsOz/BNiGzjTy7smvwfn7ou6oaF/Zam
/3jqfeL7TT/kzS2MthMoGx/2mWu1ds0eRCTc7USgJ+au706Wuh3HnRmdNX0XpId63I39skTCFsUx
fOW0hUAHSLNjGk7BtblWF+mA2kHY29VkR0zZa3fp3qoLimCNY+UOsgieG7nQWC5mqG0G0EHsgkRm
lWP163++6crMKf23sS3pUMpMVTUN+cdVSoIw6UUUc5UoC1AihASj2zlIJpzhGcWB09FJ2gSnGtoR
gwTmn/804BUnrSVkNEKbrwke0+hy1v6r2cDj0XEzv/7hNH94k2mGKGqKpKiioaGdZco/xkY+5kJt
qiNQvhOEM+OWuvFL7obv8ndz1lyfNpC+TVzrGpwIso/tHfWjTN+Flh3hn4XS6bWEMHRCKJbxTp5I
6e4rQYZno6KYtBFTWzZX/3zGxg/65HzGpqnLhm5qIkuf+YPMq7R11zZKl94CDJuiM9N9rXwEWF+D
bNnRDiLl+dagjNr6N0Y+YJRO/aw4Mitaxmt1K54qBHjW92ytYUn8qO7hjbBffapypDmQG9ZMIHdf
xYttojDsnX5Tq6gNOAIZ7S677Lqv8dZdkew7hbdWtCneUNV98U/KQ40Pxud0/ufLlf5tIP11vRZk
UVUTTUP88YTELJ1GM2vSW2s43l2++O/jd4e+GcyL84yAs0A/DXsDkFhy0+gwg/tvKXycNAQyMYI5
9Ieot080KFfBrTzQJaR1qbzQWRVekF1a06M85IfoVt7pK2INV0d2+wBK+P0SbxW8ogAiqLSmzwhG
aSQzbsFgqBBFR1sNZNFH51okM8IhoRjxLKOSUqBCms2aEcwrmoujvurOKXjIBP5AcYwmW5cXLOPD
u7Vu6GTV546ubG9nhVOeenZ5FCIiN+PMXvo5L0nIQ7kKmqSUlw27A9qWORqta8g+7Ers3t6s0yRE
S92w+X0QL+oP45y7RvaH3Ur+kdT/NfBQ4FBNxZAVnsS/7laNUU5RKeTpLdr7rtbZ4j18g14xq1h9
DS/+V/SRfIy3cdtdpNIuvsIP82BS9EeS9lK68YfY/OGE/i0A+D0y/nZCP7QILEXLkyCo5pkw57/m
madzS9/ICPTz5DbbdAe4FzCJt/XO+QFk6EfzUW2yl2xX3KGnlR80tjrIE8d8Q+VsXuvPPRsANzq1
/zSOrXm9+/t6+PNk513hb3u9kvSyXhRlesuv7VF97nBnEo7+m/VRnNKv9NKg5wySk2RmVvByCtP2
HgLEFN8GICu9ybcGBvo33gVbfT+erUt21Z5NN/zVXMhldv223gdHmRSzuFeH6pBcqvu3BaquO7dr
IAubWbPa5OnQAvvCbPI4fiQHifVDvMvIWSZkhYi0PqGXvM6e2N01G5uNE/Q8dPWAAMlrYZ+hLEwN
121v0U7Az0P7w0T/ve392w0ykUtQFVWXZfXH8FKzpswEI0xv5l34lR7hzt5GAov98JSdRxCRJM13
79I9oThsuQEcx7cCkVWAyTxJ5PGJSj9ioFiX2ndQr7t3L4qLwwF7zica72fpYGCGWy3Lp3KbXMtP
2nPH8AiQytWc7jg+pQ+6ZaSKHwk990t/Mz+ywZaRWHkRHn9Y0eYn/U8X+mPYJm1q5L3FhXZ7zJJ3
6ZrtG7STm+3Sk+wq238+nDaHwT8PZ4mYOkO2t2T1Z6pcxX6mDZGYQj2edYXf0k1xGmfdH/Bka/mA
LSOI2gm33XrV/xLuOm150MlgjmPnK14aIDoaN/OoudAK37Xb2TNHO5cu7Zh6y10k1TcpU+RAnvxV
9yjd+kX7Q+j5U3Tk98rzt0v4ufJEuqrXZj6lN82Wd8IvEhpQwmxuBTDAemncOnq9D/kIWtWG33tm
mYZwWmzKV6i1cFvRAj4g5QL4zXuRDiMcvWeao3/g+f/HfervJ/njscZqLXaNyEkWYKmQPl74MRQF
QDKLZqY/tEAjyGOXx2156Y/t1S6fhqO6B97wKdMnyV+6P4wz+Q8P3vix4tTVWHdNP5/Qvn6eZbRV
aFSoGl6gYlJjBBLoIE5+X0rXbPPuoz+NMD6y+X+4L/o8b/99/BmqohMNioYxR2B/W/gKQ21SNWf8
yQftFr4Dgns1kQaEgv5a0YqmYGHZMpzHlsgF3JdKXRdW9FMDhhLy1Kdi2HJhB/lCZzMEjpfZSwqJ
HWrQcJZzHHdYud+q5+a97+xo035OyCasSZqDGb/i5C/Ko7WzXyNMLXTSXXyiQPXNNal/nmXyf5rU
lvj/rvJnVIZoT6yG1pDennFF3EH/OJVfwizTltjBUT/1C/Z79HY/PEc8Ilbl/kmSzPhP+4ularIi
mYSyhvUjTMobS8tUaw6TUOBOj6TDyRmHMX3RIpJVMCAryjTUEHsq4ipQKCztNqixlNcZ6mw504US
ERUlwhoKrs1zTq23g5xLSRmYT7wu3NldQV9Zz/mquVMDEBAMTl4VaorxbafzruRFRRUpOs4y58Fi
LwPMyJYAUK/CLnKfx521oSNx/efbLiG292N4zcUXAy1YDYUwVZJ+D7+/DS8hjkxP7YfxNpQLwUQG
Llhl8lmY8MiKYbdUiIKDfZLe0g77r/pT0vAuIQRMXzQTJg0Rnppmq94iJVEHJ1CNheJHjhQ/Bv9Z
yVX7pJnlrhK/0ppwPkNOK3oYMSVfEt5yp4ffijzamoGYY0JRWsNGAWmPcU6IGzc6lf2jFLkNvW8X
LDtdB9iC9E3WNTsirekNaECmwRC2FhQznaTRl0Oh7wrvotTgEH2FdU0AaqJYyzquFlYMoBKhEHWp
E9z2Su0M0i+vejcDEGVUvgwgUfktbZpFFCEKR2djIrMjJje+0/hrrFO7NepNjC2SQktAAlVkIb8M
mD7TaJF1hGnVd5Li0IG/qAzmsFwVVeRE4cKrqUB4yP5RQBlMYk4SG686euN7rV4QLfUVam0m+Zy4
V8tvsY4XLf0EhsyANoRYASYUhkPkUSmoV1m45oEE3tvkfYygbkTlMgl0/esnGUUOEURi80vu9mJ3
bZLWVuqLN94Fu9IHu7WqVVI91PwWpzuhPrQIwyT7zCiWyXQba2DieW5H+nOInqgiR4gBn4WeXLhd
UkAxgImRElvWWs7XkXgbJldONt6wSBBNKF0NIbEqWOj1Ks5eJNSQyvBVMzd96ZrZUsU8p7pYxlUm
OKmBUMnUBoxrSGG7eYqs0C5CdDaalTXeKgaUQo4YpPuwJBfrP6L4WoaXDNmuwLXQL1S61wCs9EHR
v5viNHBecuEqzUYyrmO8bSXcmwaDattVqA49H9EagNL6dRCuw/wW+eY6LF0xPcrArVVT5SGBdNO+
xArx4FGjlnetkVuMw0Oq7mKIE1KyV3SeWLzN8jdDOqvyIWs2WnKHo6NBi2vYFqmCVyZVcUCvrc+/
itMl+3S8y62/UiueZNA4hTcttPkNMBNNN+4/ZHWnwkfBllj7zqFVPkJz0WcLXXwz/GOI2GQUrkfl
kcqHXjwZ06ozueRr5G1FnEkkMI7wdylzApSqV2J1HgKqpeGyhyeg605XPuoUsI31ahquyW4O3gjC
0HAPuLcpqrdPTOApudeGt7KmVSGd+a4rT4nxaRWPxKqZjy9M0Vh0etQtqmUquFV9IgUZkDJgQaRg
1i16OCpQUZdTcPWTDb0xpK6/zJCtO0enBPcS9uy7uPVFJ+rQqmVQ30Z5h4zXMOGaiU9C7fAETNMp
iS4+jejklbYevFbWRy1tovIkW86o3axhn6pQLDCke6++mDlMq+nUQCWSXhLKlBpOrs1agTXxKyJf
GQ76QytuGR9/TOg0CbYJTHmeJzvDjuV19RBwH8CWPl1WbJGmHb4l7blsN4N64txTKifnoVh60aKh
fYouyyZDEBTjJP8KrrSHKN8/yZKtIcVRrxQcxK7t+GJKmTMVgIOLs1drNpqTtsY9D1QIKBH+GwIM
VS1dGLQd0uo1Uwr0y3e9auH42eTcTkHbVMOHlH42crSfDCwiiotQoMKLIiWgVrp14Quigd0xvg3C
WoaZCFheok1vonghrVJo8fq5m9YpPc1+04FJLFA9XqTCXvC22XiMhEOKmxPWDqNT4LVnbpRbyCMF
ncLWQ5+Tgi8WmDhRUq/VFoAhpLNmrBW8o3IMSm4iy1g553qeuJfAia+o0bQwewPquohsLevplHrL
Dqp2ateEs7SQydbHFT4B8l4TlsM37RwRzQN3ktbBhzxr2mxVdRkG99pDj0OUN8L0sApHUF3dRyva
v5qMdEygDLRvpOcmY3Hsadqi4Ff8yhu8F+RHHAEILk3Hi1e6f2+Dq1KERDn3vHqaoAFZDKrmXQD3
yD21NFe2Do3u0p/Jje1Ej7xE9cIE/hreDeyO6n2nPBnwy3IEXb+H4igqjiTtMsSHwMKTY9ByarJT
glrDwlC+m1evxP4huBbR3W8qpyue6vralBc2QMpx2aPa15BTUSsaHZppQrA2XrXsxN0WS8cbnfKF
Q/cv/mgbcPYMSosOFT7mhF6sonEVWk5SLWRkJsDuz00BJBwleLVQZJW5YhG+RJ0jnXQSLoL2gwxk
EqdRwS7Qh26vOihQQr5TTZWn3lLj9KDjwrGD9yYsdd2WTnxKBWH0ywAP6S8tDUsB4TPnVJUZp115
iyJdKZQmiudqX/p2H3wxiVrkc8dtHb1JzbtZ79Jk1edoeGjPXrMbAW1XH/rE2AgJ0YSd0eDM+d3p
OwFhdPOj9kbbS9BeEg4VRlTFsaj3qr6N6dZ6S0l+qkb7Ie3lb7n41COW0h7OmXXXh4l6/T2nU618
B1gdNe0urGHS599VycLbwwctGBynqLx4PqLY1skcN1azZjwV2Ulv7tPWL2nmuRpCMZVbKrWNHqqj
q+hmJ9q2p0mn6BThSmgpVeLkqmyHNDy9SHSM9mrFbNl4OpbScgxEp8rP8nic6BMxSNTgrsid3UsL
i2oW5UT2DFpXOeT+4UWbNpp1lAsegvKw5CcRJdUWAS3v4A9uD7xgpKddjOx0Z6WFfiDs8vLRSsyu
Xz3hZhNA3jOxW2jeWu29jaV9MF5MQXbSFrYDwm44LHU7CTfdcpVq70lCTVWwWDprEBCx3UEiLXdB
su7FvZ9iCQbcAZBCDlgh/Mg7tyI1SHTAnRgSVqe+hIUgQpySsJ6hMVvqzzJxmx4Idu8/58ZXLB97
hlODXuZU2vno5uk9VGx2v0UjnfrppaIF5I+c/Swmyv8r6UutgeWvMcNiV+pMb2WG7zqTy+hxYJQP
vr7x9a1U7jtW4LjGr9B76vSXfvjKrP0AjHn4Sg1684SF+vg1werMp+cuedZbt22P9Skn/v4Vtchi
ktkY5jJR3C75VbVvZnrpTaKJTQ8XZ3i0/psePSJxJ/tIzmC/LuOKrh+LgRD0UxFGJ9D99USZgzjf
x7NxoAKcrYbs5lFwDwfNViFNJJtE2oxa40jprYSH5RcHldBhAr/VyVs13vdAOZKNkhCzMmUK4qhW
oJgZXnz9PurrDD0eQL/9Iff3gvSq+FSk9MQpwnjpi7+6EEJSFF+m5GgKzcbKMSxOnrwI9RssUmNC
7nITUduq3jSoMDy0KbzlTNTIh84zPnL5qEXETyKBSgiN2A9WSQTQluK/kOVLo2RJoM+tvnihvNZJ
TvqGVgJ94SY2z9XwEAzTqZJnT+93Y4OybkNgBqexjc/akDoD5xrs1OFLK++Gaqyq4j3KPoQ0dMT0
kkRgBFhb/BJOkYxrbhWvlKpFs34rNW8mIbnBmSj5Rw4qjla6iDIR2zAPNDdJSb2LSljla/vKfJH8
l6m2LcM16NW29ghjFRnW7jTAdI5/NSXY9eVosMjG54oml6Ldok29b091tALFhyEuJawGJmt/6NPe
lrXcMXS2aWI7UAyHuNyl6SFhZ+r4txmcIm3sNnutvdm44aMKN1H11SWEh9u0fOn6rZSNqyp2dcGR
gTkNjpdckjB3NAmgTNw6+bQ3ir1nEsLjOwO1f1MBJiBbbl7a+CGCLSk2Ju0xydvn7a0QsNbKSIou
rClDvNAlFKLyfYUwEy2KJfN1gVAI/eDkVrFxQmYRl2O1C+S1cZSFQ+mtg+FgZDe9RTGNPnRUf3EI
a1NYy0TaCngYJGcpPsrqiY7JOAHyD3aT+jKlaLHcZglO9TBBFCcWpKo7XckGHV8/lEReHIqThkt8
bNSjyNrv7yZsxrZTulSerWIvDA/1j82Xn2k+rUTAKIi7zi1FQ1LmbPRv2eaUBF4cWup4Q7zvPY7d
sJydJNq12W3DA7GpKs/YLFr+B4hdKVPkLkGkeo7IhIEn3XpEjJbxnTQqp/u+krBwQ8XaRM6itpGg
FI4gSXZz5wtOOV48/NrYRXf5BQxRTI8JVyRUH2DWX+lOxjfdjW9srRVCxWvPJYrvT/1H/JFqdoa8
qr8OK5vAB/BKIGwKY9m+qMrpn/Pv/wB9sNTZc2YGQFgiiei/3o9cDIcyseTh1qfLidwk3kT11qjm
RCrzXQWD23P31HWgBPb+uE1oOuLQPe0SVnG0DsRFj1iAskyilUUbA7wrBmMA7iZUclcK3SjsUZpF
ie1UtyC2jbGLYqgiXAV9Ha7QXqWCBaoOeWzGZuWo1VI6JrCLKAEQaCGpDTvys6bSJW880gsQbDfd
czKqxeXSR6Dsi0RvpJC4yvWD/KHSb4GDjMvm4Fj+VoiPE1/Fnok1jWtd3U79hjkkEn7fzXDVBbtW
3bAqDtrRGrikrVfb/3x7JfU/jDdVESX+p9CbVLQfTXfTFA1hlIbhlilOm64Lql0B3N1IfRaTF626
qN9F9ZRSuJ6Ew+i/NupzUl9U5RKQh7IChsEllk4m7EH8SPStGu5iSkMs5NZFeBnQjFDvab9M6SvH
x7ke4D3p2q2fdiJztnV5hxjujOzAd94qTmRVS6l1s5VQ7gzrIifHDA3M/tgPB3N4MqwHdLGkejGN
pbmNwtWEoK9yklARDPemv5RQ2RTOBWmAfGlMZxBeoL8rxdkUdtB0FeO1ew/Ks099DLmV/HtSno4i
ECttWavPyncrHuPpRsjClsVri+GuiSczvpfend+L6nOtEqkfc29bKS3j/tp7J11xRH0rm7tS3Iut
WxuHqX9IyYeBULh2CKJfbfSkq2uJudF96eZTZ+xp/ej+I9bWEnYwtesBedEOJmZjKT328s6AifKr
T/M9fhLBedM11B1DuTG2xPr4h6dvivP0+XvtdF5mZAukADq5qEmrPyAunR8nPZK83c1r7qO81dNN
HG4D813Dl53mSKYuIwNa2ATgq75K0MPUZdffrPSRsfNWH0b5auSHMf30JgW12Xsv7vrUtfTtWDgT
dXtxF0q7VnM98eL7BxaNXncH76QIuzY4UL+ZoqvaXT310VNeYAob6UotvuV3nUamcOrDwR7zc+Yd
5ObqFc9mvKtx05L3RXCtGI7tHoAYlQ5T2lb6kmDSDHeDcUqLjzJ9Hg2izADcyLWANVteFSK+9qZY
l5yiWJscq2hVT7uc+Ar2AfQ5P7fLNwU4cUYvOzvll+yEJBWyIPR1Z0iuIEDM7E4dG2gEgnMNKBfT
OeOsx+d4eDT8dRo/h3JZTHtzXNf90hipNW+y7hh5T7V/07zFiPKuduriUxs/+/0hMd7E8DOqX5rp
F7TeAN9LsnC0LbxHI1415T55Tx6NRu0ks516z+1wEYOvRvwl94euO0rDc1ffsuRpiE+TdTGHS1zs
dbQa/X3l733Yqfi/GjtVdvv+MEEINXZ8Dez03lOkryd1I2knIbmY+VXXjvm0I7ZJaL2kB61xjcaV
6sqW/W0Fej8++YnbA4gVcW9a81lqsCnHJyvfZtGjTI7xeAmygzQxb968YMct0fKtnzxzKnyoKL0W
xSZPjmKxj6ddPQBN3IRgjmPys23Sn/3kCBSNP3mxO1VrZKqm+UIGbWuwO/VnL9ho014jMkv1Y2vt
uzPwKhHMdLwe8OrsVxUPL1Zcj/ueHFNrz+cY1ZqYSwSoi+EzmjjcXALbYlOUpH4brwcJ41bEIcU+
IfzKDo22TcMdR+VMWqQ0/D0FdsVNhKcwIOxZ8ZF+sC31o19eOU448HIqnVzWeUzOgropCcuJUZNz
1Lpmd0oMsFK7jsI8Xizo3pA/4IWpLag90VU02wW/NIoNpYUJpdh2ESHDgloNpTgIrGhTDBteoxEr
YbaUOwqPT18XskP5jMsypCvDl33NRGIvWfrYMODR5608epTsdNWaNxrFohEW9ConGGim3cmOCAOz
WzTQUGUn8Fagp3ijpy0CySaA7qmpclxryVE4BOpkyEjPXG5rqYEaQCcNKvvvQ/CfnglsnXfwEv7O
rJkQOcZ7k75Jv+JmcLJmsZozZbyJzGUWQV7f8oIt15gOGxmQ0bTzuYHWcupXebjjZCiCpt1iJD0T
HG4CV5TJDl8qtwUqcrdA8jfCdACsCaR1cj1siclleA39F8SdMaicFhnCUgMC2HaFk3S55JWQrkXb
xEAl3JlzFfv358WLAsN26XX+jWrL1l6kLAlH+U1GY8fxsOQ1gfNxLJbxBU+Nw8kEzYLDnZT6c5is
IYITq7eLoLX5TB+AC9w2QnONqvr8JEcCTwJKxjdLSLeA5S7FwH+pdDlG7FDEGDC5zZ1MAlO5mMuf
v0+c0aGhx03Nr1jxsTpmYGw1yGQRXQsOp8N3/tSSkllLHxdp0icZ4KYziAsPw9gvXbX9uTGxZBwQ
AQblAjF+TpNHziLH3Yn8eRDoHJlRqC3mccnReEHGU7f5PU+MC6cmANTuFzsyl845B8aakdLxBHBy
5e5R30O+ltH0+6/qV0Pw2C344lI4HANhrmljQ6ttOJnfX+sRMEmmLNWRlXZaC8WC+h0XydhLqiXj
kwnCrVEERpXNBQuMN2UpcTs4MOpJ1RK1oVijPrRn3HJDwaqOybqiz5w7H5RaJ9lZWQWqZspmvJtf
H6XhkG4lGCHoSy7EMG0xWYLThA3PKOsR1mbgPECeUsGLXs13JVxyFwaoRW5erHlfZawTCFIo0tAn
AKdTLyxsrkVHqte8sGWGWMuR4iq9i94m1GauctX0U7iNXIPJmGpIGR3qyzyIvHC8wWmtJZ0UnjYL
Y/RLrsnw5ovlbsbi791Is9mTUgp9RKoQeUv7gzGS0k5B5PM3OLfDyhnvIU5fsqtHVS1piuTIDQ1M
cLCHjhc63NgSnvZn8eAAvIs8M8HzDfkmzy5xTPo0n0dITg8hdSSI2lSspW1Ii4SOO7i+yI6U+fUl
+rCpzVt+l2lsGSdfdOORDoCsDt6X2g4vBrTFLeK9yGmmTtFRMliq5oKS9kBcTMG/2aqFW+iIrrfv
E2YU73xyizYCCKW9sipJ/mD9Nlt+G4BPfqcMZ6QOX82n92wBlv3WnweaL+RmaBnU1/Zafarv0aP5
NNACGbrZz664cYZ0SaxfI4QX+kp493LWK54QCXrJPUaO6E53SOC39SXKQUM9uF8sfCr1RiDx6WyS
p6FExh5ZbKdwaeFjR6ovOxJ7fXBTtFOOSJFol95GY5NGyeqYSnYPwwc/VbgOG0jSS21NV6IHhKVv
VORuvyk16afGzfcyCdezL9ntU0HT89jdI5R8cTyHPUeVMbvnEPamQ+zZrNAv0cF8Se6062F5FUvg
0fln810TeeOxhrzow39QuNXeiWLMj+lLp+Mgr2qkQWh3AECGk/8BXLrRHU+0ddd6Th+AkHTXA738
Hr4CdETG88n7kL54ddnaLSoJwILoUpg7SqQTZ8AqxkRNFgKVb1QSUyqgK31aSYgu4x2CTGlKS2QZ
SSTUFMTsDum48hTBrKVoYfvkoGg9wwpC3ghLL5QceptSropoMxxeJg+gXmnrwWcHRn1un8rP8HV4
I/OkeWYkNgk+bInmMhwC9Du8Va8sBWktTKcCMYe9Wi0Mefe/CTuz5cSVLko/kSI0D7eaQIAxBkxh
3xAYbAmB5llP359c0d116q+oiuPgUCCkVCpzj2uvzWf4/CK4pKdGm5kjAQVXll1D83N5NrgGpGWQ
gA4efS0E8OgWeR86DNoixA6MVXUq2U7xjal5aKlImIOsVDpb2PfPAr1vW7skEEPcnrKoi7G33ngC
d9NO2HJ2/NJ/EuYmiCuq8xrEw+gr0ozhGoSwZtbwQmyneNMAp1GYXZg2YYtGmtzBgn5kbbG991C3
FX47qESXZ2o9Nwb8y63yQt61JDdH2RL8aLnb07E8WSWbeiuC+kTSqx8VKSdiQGbsA3PmjaPQZBmQ
jQVifnmCN4EuPaLPUxAQ4bobXhMCL6bd/LDoH54s8UYymtJ87AQcfbQmgY2P/im7P/f1SieakXjy
4CfKQaA+DcOatm2eWs7FMghJRlGhA2lm4xC6JCbYw07ZEcpDZy95YCUtBVIcVYcooDAGGYyn5KJ4
vWhfg3rJimCyrGkcR18tw0nYOXQCh2XQsuuE1b04Db4O/TZlpzBisT+z5YB3H23Hx9zIZgDPLbyA
qjoWhvYg1A8Pit4HmX4niFZ8PXoi3G0iecUt3hOh7MzTLk2FdaJR3zQ6DO+tKFzrk9CSisBBMoqO
3KLEnIySPH2pFJtO3NXdx2gu29qXdN+ky7bpZjdQDTPW/VC5SUhUi5XjZPm80oKep2n5beeRr8yI
zIp2383rYSYNsxyr8r4UWgIGCy3GsUTb2wPwy+hJpuE3ZT7akwoZTDZXoXTA7Cy2ubKsox35/ljK
kbnOUBDsdghgKXCCoNCFaVNbk+T1GsYEgwRSlS54UwDEY4kbAC802+tBGWge2w/Eu1/Nk0P7Buya
mFsezW/uaHr9FCO02WWOXM96wx+3bMgKgsDNmAJs8TP630hTCusGYY6yu4v7ZJhnRDooBoA+g0Wc
v0Yy+wujbhIuquWHWKPoNtk7YcCylynIo3DuRMLBzg0/hBqU1d8BMDjImo4IWDT6vBxe85Repw6f
sIjqGxYdjXduG3GlFUDmnermShjsIHQgGatcRNY+NolrzrvbdiQpEj1V1qw0jn3qDeacPLzKsizn
KjAdSCoKkH0PGvzUC9MfyP+MC9N6UbGETn7UBz3aWnA03BiKLNtlBHcIXU2NyFaFDw1EPAIm3lqD
YT+qQwLoGuIq082zWWd9lOrbnWq2bVfPCTgOUOnVfnFzEY9k6mODdenEWCkI3fi5A+iUUUYneam6
tgKlfRr1TY3LhgchvCn3Q9rNB2FpxF5BQAR2ofalKZdyEpwi38wW4mlpYYCos7wNHv1MTcgBLWW0
3L16sPbXhO0KvFR6FmkuVdYyFFXxkvhBTqqe0pusjRxZWLY4GD2hLmS3MxDKuxRvBGotCoEo4mGj
AdWhCF2zyW2E1CrEfoEh93pqbeNAGplfYl/XNJu0FQAZWN+1w7UmLdHYRu/IJklM0BA76cxpjE8T
6wUOpGPxZpwtsIYwhNDBFXeS0lAQYTXYbnjxOA9QAw5EExJsbDHIi1ldP8fCp/FZwjEKqBpKFhQi
6zW6PkzIlZaSMLdiz4rXdeaARwYkbsFJIpDsdMA6sPua3fj0uNsnHGYgI05GrolkIGH9zqlV19TI
vM3VyJcbv6OWMLHzy7iZgPTZnCa2FN0IEBQqU1damaZuNKY1bKt2JckfOQultpUTmrZ+IzVsk9y/
peg4F/1qBBoVJTaBoEc3jWWQpj5XFtfsaMPlcFyEG0I3YqI9YHegXazoNkBic6WqgdqsS8012XX0
8mNrYSk3LvKjp34OR0/2WUg1UXscNCQ4raq4G4orSL5QWhu7Yr22brMURrXGHzvHHNwOheWzTxt9
oaUrFpTSzLUSI2bWnbwbNC+5rbyFgqOAwOTxwsZNgxnF1aQgNfzu8Xw7digoOQeWsFdlj0cYJxe9
3k3iB184c6xoUZavWeprn/pSpp9nPu3uuBj8Fg/uS/vEbiAXEEK3RgrhFpye87U5N8vZgIhBHlY/
Em0Wii7CU5Ucbk+++VW9pEBEyn1EiECd2M3XJ8EI6IGUiTfScp5yYZBGnReF89TwGCHCnjQGVWIN
UTOyqDTPa/2yobGR29JpA9wlOSbw1jRoJw8I5uwOpMQdPoi0Vupc/TF8sEvjaKHxtvWZ0HQgRYiV
wz46OUOGc+yo6qwH3+fInBzCgwbX7Qn0UgdY4Ed1cgp9cRVwIODtMj10q0qXZlzhkz++Tq1IHq/N
XAloBEjXFHFm9p6lO+mXvqPDMkWRWWuTlaWpMayPFIqSJCU//YP9eYI5l3oBxKHhUAapEcNH09yX
GeGiJ9IlWBxkLqRXZjQeKc+0LdNTYNy/YNsN3z2Ya7JKRL/GMynHnMyFYLPnaoq8oV6SLvmCVFHm
pv08engnSrfplXb3sthXmI8+AIYsdY5EmyCMhWaTnGCpJx7xUY6zviEnPyPNLMCSQ1+jZjkKhzGa
V1i292Wfr2rAn1Pl0ArZ1ZuHWl8l4iuF+UPvPZK3WFnLW01cFmD//gHNU34vF5hil5opG7Kly4pF
36n/pgak7i6E0dA2u0hyEwjiDdcKsZumHnjkdehwfcePR5rHTokLl8wApYilB77zBsEYygfy/cY5
0bJ0nQTaMD0ZCmw9eQsoHneOxD+gABJxIs/FrYZ/QI61P9WMaWR6dE2jLEj8rin7JdEjqm0IojVv
du2FQGsHkpDyV8WuLFfb3bfhspH9DDnMOmbYoQP7G/l7I3YG+usiPCAf4692K4r8gR28q277RVSc
CgUyttCVhpfCF2iKiJl2xoRA+WOT5rwhOgF92rckpU47GOMZj16T/Fv1D1yuJP2OD54ekE5/QlVT
dd0yld8Ay40sV6qgnuodwdEaEeOYuBxf1MZRTZmjaqCJGBb9za5JvkEFTFm+Oae4EuhOfmkvMnuZ
LO0Rx46AML4ITgQytbJPk+Rx748pukMkidAGQKQIcDG+d+7RHnjGP05vreSA2U/zxQ3hmnsZPHyT
MPIbAKWy35/I3qIFbLGxI7rD43YMwAe4uNti4NLUMfVGqKFGD8OqNF2pd6MKB+5VjWYhHi818hBs
XaybEy0VfVKo3XUkEEA8+ZJBunnBMGjQjb1TQMhFBQuaA4Ym5B8lW2DXUJGGDWhYhRZssGt0Fy4u
jcQ6O/soqRioiZ6Q08XOtruXv4f9lT8+F9lQLIOMz1QN8d+Nk6h61YmlUVNngyQCS5qdtefboSDl
YwPWxIPudwkREtTK9faevct7bUvo94Y7e6WOtabVC33jftTvk8tG4REh5HmVTglUahuqH38frfWH
DBUljBIgXJGex7L8W53fQ4mNVE0priwgdgFWfLjBiZTMqAy9w9CmekMCFm0+qp5JgIV+SXiBg88/
H1CWWXZO5bwv3heaRAzMHRWnVxyg4WLnAgzvOiAPIJA8uXMHw73T/cPC/HWSyueYgdmYm+R1bOGV
2DN/IjyNoMgbmyJ8IC7Ce0S8Aex9AH4FfB0Veym2uUIve2xzGxBDQ1J6R8EVkShoZyIX/w+Elkwb
08gZFKcbfBlAkexWMHKYaFmEP3kDbDMAURPpLNlnvCHqFbGrJ67T7h+V5fKf8j+/Tu5vMlTvW2NU
W0pFk5gMblAZ7gmOERQTa7LxgNED8zaBZa+su00i6PFlSkQ9bfkZ9zQIN/VBB1hx1qDhwBNcP54w
mf7++P8o5X8d4W+wc0U53ZNQy+vd+HDoLUcAoQH/4wIRk4CRVh7S4vaFNs0Wp5VE9sGOmL+G3YkZ
YANcY0/jgKZfD8YIhgzwOtw5TD0wxnk6G8moE5Y4zSM0f/kPCSj/caP9snR/S16nfdODpGLsNJGe
BBtyAkj4TtgOEBO9idfi0rwJn9WxRQEc1VWBgWK8qdiLOJUwnf8o43/ke9U/aZ1fZvO7xuQXrSMk
QqcNRlrvosYZLeLmPGYHPosWovSISCYA9Qlkp4HiI/Y2OOHhfn64MtgDcw8mFYyJUNkiRdWlXbAB
8mk28btNmoqiQRHlcJQRHjQd5QsQkECgCsqV1ykQBvgidu7GP25I+bN00CRLhqRD1MTfFrCZFmER
pSLS4QtO7/O4Fz+1H80nhKNjDUwNCBx7na7ZxjvLNtv35+ba7XQwNzZW3HhB79LMkFWA+niu3wFC
7P++fvU/z/j/H+Bv61cF5dWFd6neZRB3MKEjIDOnTBxgjoRDNSipzSneOkUnJ7vM9mnk+9iz7ch3
E9AAlQgzp+KBnIrxpQnXA+C51uWqucD5AUQOFPMJbgEYCL48nDsBIcmpwMiBGgVVB/nAuQb78Va8
3SE9xV3DAcNGTqa8nJMXYA9t5RNNhUOHeyFmOLX/2MLfZEy/J5l1nZJiEx4Vk4as/9U3URbFejcM
6JuMYL5tGi7gm5ZyhdpLCRyYcD1MFfN9A8bCzcMJCc0axIZLr2BfUyIeNSkgpwOY+R1iLk92SSPt
K9HeDCD2d8QYDBxzKZBaARMDhAm3apzUft5fxtgheIbiGkHWZwTl7PAigiFA0oNzsJkD5oPAyRXu
fOYRFAHiHFNdixzM9rCaI52bY02eAAs+til5UPGdiCHAZMKov3K4IQaCglQp4DfZOFYZ5skFj5Y5
hQCtKjymmn72D5yJ1hdgWpA8M57sMLxK3LKT5dbav2TPtPD/Z9INWdRVi2oLWZrW5S873aq0ojMV
Jl0o3ObQbcvnGpQ+HiaP/L0iB/shfViUjeCggkwElIiGO5fb9rV+b5kU8GFwV2IKYwfX/1gQsvH7
pqBW1RIVMCeSLEuyKE67+pfBdeIt78HhARg8VMSGXhT4SmyZx0Nxw4WiIQSRZdkisEmd8kvSUbAL
AFC042u6CZcEfF+0QPDTVbkfZnTTXMUn+z3dY1O2MLoPdrtKN91T/yFss5ceFjXBl2fZInkisfWF
VgfMDRXGbLyYBEAKx0T6cnUU2IlO1UDU7ceFdECJc96BAXVLOC+n+KVrsWpDwtNuYeJ1e9IewofX
doeREBCrXmM9TeMDjrRr3u8v7TV+w5oy8Py+yA+FpAZou1NNKoDCARpld1/csf4lg2RDR41O9dV9
QXaB+8JAODDHa795bP82gEznWq3jDUWqoGpcXAL1k8QfCSxScqBgQN+VEllFnhgd5bWlslRmVQCq
EqjudVMd+xfhfTii8/J1/TUc6zMuYniU59WzcegnsxbID1kF40z7Z70lZjkFCU5wb9RTsM4yJ4Jk
SFzoCQP0mEGTbgcYDrL6qz3XW1oHl2iF/f0ivd4vdwhpMdPeCrJn8/pLo/iPrAdBvmtYBPej9tpd
89QV5+1nQwrxmB/EzWnKkMDf+57gBIM1y5/0OdVLy2I+bkxP/aCemlJH/KP1CcIBfRrfeE6uiD6L
qDJIrMjRq4V44QPxOFJjT7vzl3LxyjgJeRIxIx3Tv0ewe0bE8O8Xc47fXMHCz/omlASQFweYFi3r
aJZ8RE/ZfColy+Z/1wTSH+oU/7Pof4P2DXqXV4NAWW7mkQtstrKHZqqucBS/kF34+8X03/XitMMk
cD3Yyyott8Xfip2HKilvJgxBu5ai69OsWkZ7+DB01PYBIxqzH8nZE69NJuYaUtMloupOZtMJyVrC
bkuIAfzmW//B6g9frbM0w7QC7X6mzCQ/YJresGdIYMHO/NGhN0TcMjyBeFk80+n2VQnip/Sz/mzg
uohWFp0Fytdh0rrRe/hsbP5+s9zXb8Lu+24VQ1ep0BMl9fv7X+RJJGp6HeX1Y6eYTxKMCe1SBYnX
vo60+qv8ihWFso9cGmRLDXRWNrF0FXJK4ngUcjzm+C9E/AzFJW7RwhlyerbAgMGvdnsidRiNK0A6
EvRa1e6uAuRZPiK/7VdituqbTQVSnYCX4OdpaFf6pRQ8dVwr+lGQ38SVTtMPgm54GHFgWc/CuCnF
TSIvUmEBGspoPC0GoLw8Nb4MI5XljvAykDXrljrM5epaqNe6EJjtFLXP7wsVovbSvZPs/CRMahLP
rO34gFGm1RtrSnbOlGQmjcGJYG7iqaRuHnPyXboZpLrf05SGYDC8zNAqqW6lzDuLdBexK56e948n
8j+m7/RE4KqSZQ3/X6XW778SvpL0R5g9kvtOwdA05jlAzXjbR7N7uVFEF51O4QYCfaLWXyuXNiFZ
GyhVoBAcM91xWD7qIIShKgXM6ZifwAgwhsgu3wh2AkVCEIN/Ofan4EalHpU0lRtmvhH5krWNzaC0
groKeuG5aLdys7pLpLGerHb2fNPd2Fz0wOe7oETwxfpTT9ZcVylb+9Eq71lE8+GnqN7Uxj7+oGah
ywmt2sWlFlb4fFTNSGLQv3doH+ggSJ1SfmE8t7d5m5GC8hQsu9K5CS6R8pz2fuLKBIaig2a0NWoa
cE2cRHYGdV6FK+2zKqkbPFjxp6YsS4tyvrmpBbIANHVHhJxYPFJL0qmSmE+BUVJKhEE7jwoAmcfe
fiqvyjArQVtta+y/0z/sB3WSRr/aD98PUFJ5fNCOWda3X/bLlspV89RFjRXv8mMiPamm02GnGUDn
42BiZ4KO6QsjtYD/azN8CmuAKRlZQFsj2hw7lebUg3uj4hSUKOVbOI0PjF73tkn24VtU2idjgVNA
BF7+ge1JztL6RDzXL5AIaeY/FqM1xZn+diu/meDJvbSSXAzvO0PxEunlJL08hnVCi2WaIlm7ZHxu
xc2j9kDKZOtmmKWAhCmz4a4tZUVI6qYwzWut3kvszNxv0+NplaOnyYMQyIbe4EqBeX5tCWMLy7ja
qdS/ZVQ3fYjN200FaOLJdITKXPUqtW78UVwsIB/Qhgjeif6C2Byb6KVvAyump1Ai+fD0SeSycWJB
9QRduZ+g8fJTMy5ZFUk5q3Zj5nYrEarOfn6zFjCLUBAVA81IaPSjgi+Sj+X4Uo8vhfkEIjWPr0IH
UrfdtJL/921u/h4++F4kmoUFZ1Gyh2P5312eoM1y8dTGuyheddlG0+eCdIhlNAEd2iHIzC9YM7rm
p4I/EFqtadF0f4dsMKN1zuBVNE0gToP7SFkZhIjlXE68dIq1g/5csPclcrArI3ylAqJeSQjvzqni
yWEACRpdQdaA4ipgkwg941hCSk/+k/5Du8fXrQxAZzOJouxiItTPcupVn6ea/OJ3Rkv3x9yTdxFW
C4S5EDg8FqcykK3nB6YO6ADpRSauU953NXS15mujbW/li16CF5vn9/lwp/QjDuDAM7LPvDjkvXv/
+PvMStOa/J81S2h7kp2SLFm/+bVCFkapWmfxzgT7FFqqm3eRm4ig1scehB+lXhb5ezN/tjSDdKIc
3EF4WKPs6mq6je+k7eL89hwBZaX44R9j0/8oG34Z3G8bqu+rWFHTMt6RZGqlVUPHL9FXDcpBAnlw
ygsxhalwD+iavhT7620MYpoKr4SbHV1ucqD1M8z57hwWm4jlDzwIVhp/AvAA79C3ozUTQQdTtt06
4Bexc02M8JMPkOc+OjiKVuTC0ULguJcIIEfH+wvecxIhPl1iwITMiy31G1G7aIo1dQxK6JPAt+iJ
o8/IqemA1GYl/X30JbZ5WXs36SkEVKKR+JuFhHBbPNFZYk0IJ5IIeAI9vTlOAAWJDM/a3DOpFsdn
F11j3RJA5C+hj3dXebc9ljCy/lS6EXjzddftcSCJ57XFATcymzLvYJRnhAczuj+QU6G4iBZhEO9Q
A/hGNJVlTmFL8045GQE3sV+eTs/hG9iEM5YZshTzmxVN3VhPcstySLGS5a1yonQOZynfSSJ2J5dw
BvXQOBe5MvlNJ82Hbow2VvGqbjB6UzojAV5sgC5S/YiJnza0YxI2Rr2qw5dUfvr7cvmzJvlltfwW
BZMGWR97pYh3jytwLzw0eXsnkbkXGkf+0ulcQxk1EXERhJENxJEyAeLtFsQWtIZRF+Dwilec04Q4
PdbZ9gYqhum6XZtwFn8kr8qWyBMORUrN3gvFzwCYjumL8vb3m4AlTPpfNYIZrfLNxOQmk7j5r7Br
M0XpFcl87LAqawrUJLcbnAMEGASRCqpTQlc0iJ95deiJt6CLgQp4tYEZ4jfpWujXsepJ+Nm7Fu7a
SwNDA+oRSc/2htTWmAm9X6sem0ZVfRUSXMCz9IC8zyXcLMLLZCQhHfVaX9TsqHRPBtgfAA9Y8G6H
YkUEIQih2Lw5BERA6Zmjo9KcFe4lfMhkEeugiBbA8vSMRKxntDOtBaeIEeM2sMyBa0gB7Xk65zGX
oukKpIZo01pTf+KLCYU9i/sjKDiPBX5lZplzo1mkFO02C5WWIzX8t55BIYXp6mAyRodi+nvtE7eB
CyCv5+VeH52p9J7FizlkzeJ6DjsCxlvTrEZznkFno3mKOY+imS54XerB/srWbFKPT8JsBolCks1+
/rDRffCHKmTQkBfo/k2aNxO8U3bRKtys2WMkOwaQZ9G9Q6cLzvaT/6AgwFsG4YbWIDD8/fXDmMXU
2C4BU+qfxaKvARVDXrtK8hmAWiGfD9aqe9U+itCZiN/o1QJEFcomwkWFN0BK2vkgfxFQYJQB85KP
OkHhi3mLE/uN5zZkSgw9DcA8nXcFp8P+JvS2KLUzERiUl6q5fA9iV6amnN8x4ofH57zhE761Cu8n
mDiSEAdOWPhcCqQ3wGl+CCSbIwEQ/zwJsFOs4WICg/M9mGfQ3EByAdLyBuw2b/p4whV3IyQPIBx8
cLrAaTP4ZLFWe0//BIkbF/MeuHNvd5aX3HYdWR431CeMLqhUpkvR5uThit6j0kf/7ACeX+65U1mk
6d20mNM3XnTBowLr5dqbG+Ro4afuKrMT+e6Rpj7t4jkBtEVWTA800MSgm/vALGy52IKhrQxnWHO+
qXZ/nFU9na2etWV0tJAY+uwE4L6fMMFGt06zJzDBDDXj7Ob0RMG0CqDbO1K+E9o+vvB9qAHS2Mm0
XpsAr+ZjIntQSBIce9E3Pzk/vB865O+i1yTQspJFhmTE9Ss5gCBXv83NzxofEtBj7xXpAmSorMwa
5QnKgzRan9If9SnI4icRHouU2mIksptrKzX0Lfig4Wig4R8lsdCdZDNKVJISMCAF3bZuLgdKgzkA
Gg+KZLOZSO4/eYVGgf60yVzuXYnernhC41J5rNr7tpXWIWxrkJU/XhMF4oF1U/uPxqssMG27MNvB
CNHK0NL4KROeTHzUUnu84WxDgAAViRSYbDw4ZaQ5tCKCumoLvKNVUixHNm/19Ky0s7aeD2clcaiq
gUCDCoYQMKXcU7xWkI3Su4ucSX4XQwj8eO3DbNvfNUeMXlRTeI+VHoMNDoiBNQAx1hT1AnJRR7Pe
LL1UKg9K9RKqLxToMege7oXPQX0QZ4iJTrs6GVea+G5H+qRFLcwD0cfdgueAqnaWYd4dYTBhjDfl
xarMIJGguOidElhw8oOhzZJtokJ78Ma9sckgRMgfpPzo64loHlAjZ8x3ANhR+VLKKYheGiRDwnjr
wUqTGr7ZKY1/+6WlrkCzw/uW0Hfq7p9G0ImrQtiZ6r6vZiSga/rGieuGW5Px55Y6OMzn6BRgpTy0
z1P7AdzYum1P8GXDZk8nLGUvs5RCCEf1kYbVBJR9o15Y+pdOdVUoEGYclkDkH9fT13CGp4NyOgJ/
zIVI77C3gvYCCHjboEspxfa8Sj691my8DPrh9gEJ64C61QNU2zPCC47Fd1NLXCQj9EsC74FaBhgj
s3pFKBV+JpHkmXUE2U9LW1puch6NM5KxXb9P3cJlfvTzZ9OFsBH419Qidfp/tQZSsvl4Jx3JpSBi
ia4GYGpVfcMSlXksOLelfo3Td6Q3cRrcLH2mw6tjvUoIi+S0Ri2IFMnVeEkizqMAwSPZIjDcgjGX
ZCDIpXbQQRgThktGxbvfXobwZYAtJHyJKM+kjQMofTn5kbbLMFuqxFQeM3HwTBRfBjrtGbod/AoJ
lL4ZiMZSaRcn+UWsCB7c8bZxN6hjX5WUmA2Ee2DdmFSY3HdruVx3VAvCNDdOhQH5lfCx/CVEHlFo
LUK80CKSOtPINg/jpGhLINBTVqJ5QWm0wX1NDBmimq/mRoEM7Z25zxv5c/Yx+AHNMyKPOFJ8hYUn
Cf0QiCnLgDDsNVzWKx7JF4fJowedBQsAQ4ioHIfyE7TqkHp8WNOSAGeTJZJtT4nbrIst2c5kG+X4
LlNWEfofshs6NsOatcMmPC26AxHzGCz+zSPHolkzckqcEKKlkO5rb9iErHpCf2AiXUKCJ0L/CT11
tRVZJhY5k1UcFCgS8316Y1v2+wQ1C/jYhAfFn1YEeSZWDEs6nI+rOrjzWqwpfdrc17dtshUPFHCR
nOHtaUGLzW2+t44KVvt2OAxk6YYD479yRuuY77tzc75v+5XLAfke4p2tzCEl75jF5pxuqnW6yWkV
4jDHik+ljzvQhGNarlOTDYXGziMtNSN6U0u0SqbOyVkefg7ye0+sRQ/RzK9S4VnySzpQQ0HO/7N1
su5pBEoD6gDv2x9pK32bh3PDN/x0w1Tn+3zPAo3esEuGM4UL18dbvRHPN4r+30wBXiEbE4lXlspw
jq/196NVcGMw+kmhk1ek2OSKX8MTh5KKh0nsn/QCRQmPTR38XAo8dL7jSOwbvibJxRLipNGbyFxF
b3UwNbOvg3pvfpHfPHXONGVcpdGn8yp4BAd+x79YEZyGSBefdY85MA4+rOh8C50RsFzQirI9Ufhr
ZB/gMeSJkxckH0GnTHjkcIUousDlIZXOoTcgkRMShFfOwoe85xjhePoinnAcDsIx2T428Ont79ty
n63Debae3ud7GgWMK+HIbfSrCYhFFpPBvTEPnOBxZZhcnm8ZDkmXaUqu+tfjOm0LKmx4cqTrwyXT
d4dDnrIFEIsyFZtzzsVP+OMGpj/8P7oEnDnQ/OIG46t4EKLpBIRmWR4hzc0nESkeHgx46pjOwn1c
RdZOGXB5omkbbgXpemCGOJt4yPenL+HYnTkHl+nO3PPwffNYuo8r98WBfMexj0u7xyZ9TIh9K7DU
gwTLAQn1AbGeCWsx3U0d3acdEV3vW3NhinPSoFQixuAGdU9QiuC2LYNky0nLYFJzivYpldq0U/Uv
NeHxSXNRFwEdubiqQ+jJ1GDL5GxyajNkV8N3oxIdD3ijCM8WgVQc8LPw3Hwl7JjyCr/OtVl3Z3Yh
aoVc6zTmvflSwwpbB+VK2ElHBrBP34Yzc0G2CZeTVFPDFrht6Sq9SIN0D4/s91oEDsBe1L7T0QZw
atKGV0gugHFN6bPIqQ7EB+naECFgMi9JJ2KeNPFl8ZmHT+Y2pvMKCBdcBGZ5BF4zbQ6EKIuzw9WL
gLlN2APuvSUfXgXFFMyi+s3ht7xi2iO92C7YJvB5IReRPIhJ9ijHC8JTusFgGmiYUfnwr+FhMu3c
LLm1w3CGvAfnY5LISCTaw6BfiSRxJh63dUnOjz0fMRIcIEqfsi2yH+e/W+e+6Gi2sKSPMpMaXRlR
TQWVPKHSWB1T8JrghemyVaotVXsCsiyk/zwZ5iveC0tjOqr2uIGc6giIgCxHQSDQEoxCM9bOhnMJ
x1FcI/0zmKcshxEi63taLPYuD4zVPN1fRONgvCM2qXrIr4/NJP51X/8qzt3osRwfKvkJd1LgCmsJ
knHOy3XFM8Vc6oGorFd9Cc8MM9kWZEPpY68SqYEt3ed9RZcN+IbQFZhh+JEW9ZMum55nwWH8k99p
xBAGVJD5lV+xjxiZ5FcHvmDzTDn8jXweg3In/DDJLbm4efetdNQXVHfRThjTAejcGwICXUMPJgY9
IUzSPcbnNnbp7wqbCxBA10TxkoAfHV55hBXGADASawbHA+5sfC1XysXapcjtD2nFINEGHEZ8ka4M
lW4zVDRe+P2acnzroNMausJSByMG6BbGy2Br6BhQRNmMGZ1mjQUG5VnyzprIijW3zOriAM7GhDD1
lemazLJfPmPyix4zg0kgfqVp5UA793O6GKGIDscHBb0FK9V3YHwbgqtbE7Y8mrPTDI+nWKsLktoG
v+RiPwfKKAtlMfnLPLI9CV/iIzi1Z7LDhEWjvYFUo4PvuliPpZut9UVCAOw4Vu6dXlAUKsI3SLaW
ehWiVQgyTJYbFXPRVYYJlF1NtdOhXbWBembhcVdFseFJc2kGIB64Egs6W1cHysvfca5mTGm+IRZT
ocEh+FjF0EmuWO7MJ3uE9cs1IfF6zt4frOhVfclXJlSklDIaS5AqvA96wmDrdM9K5jLsKmaUm2Se
WMnxFac9Ry5NQpcMP+hbLA8gSGx6aoQ4hloV5F/PYkZU+eq7+qLPOsQ1VDcB8wsmCWishRXL3Q2H
5oxi4c4o4WzW4mG6wZ7yT7IQD/dd8TtH3gpzdWbOfFbaG8IpvVL9yOZmOAg9UvVc7Pwt5CDHPJmO
cKE1xrQuS8p+AJomrGSW5WPDRDNxXICZYP2Sv68OPCByWPn+Pk/mFO23NpOJUIDEgG5iV+jiV+j1
bH1fZ9v7FnDrgID7v3KAAaBkMQUwyRgX546v1ZlzjOEyxQldss5O3SQGStKtQb+iPFLanxaMgPE0
4pzRyQcytwjRB7EbtqzlMFxUJKJHNZbRY8XFpkmOJmH885Hzvju3e7W0aesCFL13seTxElC2ZPaJ
FxXfDsjoFFv1TAm7D925D25BXiQHFE4aYJ61jtisfm43ni6hprSdDBJmao3ww0TSPWQr3lx8JeEK
XZp1RGS3w5LzE1nlFRExrNtdy9mE5/s53jBoFk/0hsZcA+f3zZfRN47UC62ZUCjP2IWnBaK5WFCI
s2GlpEHj6e/NV3GIN9wTApYMH6uJgCKTjNU+zSdE+d+zrT4WCAgO4/km3LHlMEMY+3CGHct9dRY9
+NuwoOEBx8hZZwfoyK1duXpsmPN8Tx3KlZtmi/JLzmviAlD1SWHrsGRDcD8/P/9/r6gJ3j8xl+9M
LAfyfDkKm2+y/FJ38s9QFYE+U3FcaQi/xIJFAGA2EuDfptMO/Sn42WOchZOx6NjQjB89zD85J0Pg
DX8cbPCEvw/j3vmc3cbP+SEPieMxBjb1MyV0LOI1BIz6AjpVLG8O4DDMJg5DuOPY8s8cyG+ZTOR6
JgaZDtCjtJmhA49nUqFkkuHq5idI3qlUa/pjPtiG5/LKqJh5ljB23nAosJYp76fXu7LCwQWjCbn7
NqoDfsjdYlj5/JjTcQN8dHos9K8cOByOD2gqCBh/ioQz8oxnw3EYghinyVYSnvkJS4ojcJNQdVwY
E/ZnuJNHyDpghyL6fo44aiD9wrTDcVicngA8z9hAMGxK7NS9ee73+PlYpFxEOFJbgo5ykGVb7P0D
ao8pZaNwbZ4gWw1DlVpIBvOdi+YCXFWiSR2KZg0wZxJRNMZg3vgdz2ESfLQISFxudXpoTPy3TOQG
WCWI/LKe856vOOc9mSgLf05HsY6vyGJWqX5onws67Zn0twOegWmbIPKO4Zrw8H2NzOcH/JhXTs2j
YQGg0ojzqJNZx8fsOb6ftt234Y2f+T0/TBEihm8YBSFjlt60kjN0OUNnpU3fNBDyTCuqX1HQigfG
auJnk42CsfRtSE12PZl8wFNnbojhq3cYXuyWUrnvrc6PuXUeCo8Wic3I+FxqFgyqAe/EAmI1fx+J
PMNsJBTEYhAu2FBMFsdyVsbFZ/yCS/LK+5+fI3fMr3CaP87DdVkjWrP4aTky+v57DEwix7GymRpM
RGxGdgsrh0lg4fJbzHuBFGHk8jkzuGc83uCHpKYX6YZfMxKSgisVyuRpoSF8CCmgsloXKwxDjRli
gNwSBhxX/TktjJ0PkUlYCHk7g2eXw4YER+/b0Jz0aDzVwqO1+RnfMaIYQVG5LMzJM1lS6xBOdgrz
Vp0hxkSrf8tmLM5ptxH+ZqMxuxMDNyEC1kMeYGYxAi7MICZnHb2FDYRBQ58nNJ9+ICpK2gwHbINS
ESyo56ZAA8+Tv2kPgrb71nk8EaTVbWnMAZ6B5ALUcLJZ8vohOraB/pWs0ZYscuQTi4WgAMYV8zsQ
zjh3aw7sAxFSehEi/UFZ3CDgguIS9EclrPvmKPwflu5rOXVmiQLwE1FFDreKZJxtfEOxHcg58/Tn
k/9Txfa2AY1Go5lR9+rVq7fDguyWqkzWpPC17/I23LbMlQatx+yaepsFboNgCWRbJzPQc63Rmk76
bvRt1c6/jaRb77NF5UMehXtogK6tSqfQJP6QYQBohBXpR4n9NjNDSm2Ek8v4WIlP//+VP2Gxeh4A
R9xUw2Tcb8XU5ujP5bJ7+rsxniL2Q61kHtCprY8iKC6q8WG+lOZPp3Hlg1Os1OaDqbrAJM9icYh+
8XzSKeZi0Uwj6ExZXwqt29hoWV3/ebUsFob1sl1JrBB1dn6dbbmX77jnwUcrM652a2QmDTxrjoVi
Hh1zgzUEQEdHvwV1Y0yKv/2wlO+7A7NCq7houZb16hN1yfyxKOq/PAWK1LMMTLrtBSMbrcUZ3y3f
rxd6QiYbW0mO3oFhzh++TuPs7wvUbdJZoUX+/SPxaJyNljfMhVFmPRQa6Wj3XZ32Zjq6nz/VL0Sl
M1fz1XBPl/nsYVuroJyeuoXtYP9i9eRyYweaw+cuTy23HWRZ3CS1XQmIxfzNX19dEinrz0Ijm89/
Fme8WpGK6dVGxCIzjq/N3l285OhBZhCMh3ODd/Nnfm026fWMAJWUFQ6c/MMJ3h9b3nF1wg52xSIV
ABczw/VIawxsKp3CS5lEXGaCiIKplyEhGcAj2eDt/H2LB1loskRDOSh1j9/Hl11/06fGzPg7RzaH
2pcckzVM6dqSohfseteI8m1PnFpltf0yWU7SBRgtwy5f86+31xMw9JNoT2/dGSX730JafChHEnN/
1QT7zX9d98k081KD0i1ckNoSVxlOytFtSG28QcN9Har7isJNq6cnCjKXvPZ1fIYFUUw5RZef5fN5
217WM5UmkLjaOctBnuBQPQtc5Q6SSqUEByJYy6NoHJ3uMAs3HTPBGyyD8s8te4uKiUjTWXyG6hOx
kkyeROhs+pGFhD6RiKnxkFZx+mIj9kEdjzMgw0Ob51Ji9Rr1VTMv2v54AhkdmplHKy6ZqWRHHuEc
Ng+xWDWux7XU1k10/0djZ5XHI5oED6isw8MLAb6ISAq1mUzqcD9wnadPAZ7KPBEaKo+v3xVXsg2P
D6bE7Y1XNfMAaJfH8E4lBTaq4FYfZu0fitrRLPSo7VgKnp9z5adg4vwL4BLSaivZtqYvJ1F4smwK
+r58wc+CUmQ91hI0+Wb9wd34dNZU+U+1e5fDrJiBJPKeRpuNZGHDmbUVxA13XWslxHLILgXVrOK5
+SKIVRolp6fL/ZVODGGWRTWqeIaVoj1JqBck9sMTQF3oR4gN/yD/XDs2UdwqxIkwtLct2W7bUlR/
29LbERyfoLikzMjLuNwmrfZWaBWGNXNCjZXMLy5FhWCjFoNruPQyocSoGA+gimkjzokPLBg3Hnrf
kNLmOtq3OJqP66TQuf6b/QjF1Fu7tNCZR5UELCh6EFZS7A71ggsF5lTolgW0ETqLNkmyoMAbBWAn
825pkG97PL4c+stkRt9mEV8lXlzC0XDf/OpvEu73YNc9MaESJOKu1PFbk7R3Ljy/SiXuzobXtzXT
42W2j3Ye+7/TW3wbFLOFmeS/AxyOZPFymNJWkXKy/z3e6OpmOXvbUYybV+mVlhFdgcNw1l1R+5B1
K87zVunl3hrl9uaj8UpAd4ryWArmm6i0oVoST+bRaTj3hDgEinysjpE40PYWFlvbeXjBunyZbWxa
Qe5nZHD+SN81WwJBv7Ual2FR9nl/cQkIxxK1uA0rCCPvpVvkNbumByWoKbOuWptza3XGnY5qTNOX
+WxwkYpS7Qo2z9OGdFv0HhEPnvb6aVWqiwreO8qrlecRlslRWKwQHi1XhaM34fHvd6Wa/Lk89Q0t
dcrJSa5uWKfBLvF8Z9ZvCxkDHNGsqLbJOvvdEdIhM+7KnGNNGSleodnJPMB4rifO0xhlX1v8aCW3
ierneKrSGROYAJbMv0uYfT5L6rVu9axGXa6/OCk+Ec2U4prnwgnVKjKrc7apnUbL/lIN7V7I0lQ3
1JvkS2/kZ0kjEIkmBpT97h3dzz4dQVuyUo7+dJRDfOGwCTXs/dkEOEUYRUp9lsLpEnTFd+ZZDiz8
9I+pbFL+HSiv0wTl4KwINntJuMzez36Sz9efda2tgtiSQk45aCGXYPQj0xzo/ajHW8gC+4vPLd2+
Rfaeb8oSXWCh6K3UjQ1ALjuR3ytqWCs8kkX3sx3Vm7tKRNWPDquWHOLLjr25RpJ71Ap2pO44m2FD
rXBSVdPmSeZ5IVS8wutWDc8Wpasg1pMLd35Kfd/Fp1ePCvJReMBEAOiL0B35rNfjuyEHaYgE4GpT
dyNF9MdFsKXThCsvUiwA6n3elBHgOxqo6YzcQ5vsP4QEwlx0sjwE9lMJII7xjfmRkI36BEgJAqoN
V0FBaEFGIDRWpoWbPOsdO4O9lT5tbdrHUlTrSDqYCr78XUip3JRvMyp8OPV5G2ldI7rvl/9+4m/5
Mq2zhQ1S6OZPua1I5feSsRSm+xivwZ8Gqi7jhITSv8urjrkqP7VCivBKcETFo1Okxc3j5bMOmhK+
7CGNFd5BhzsiaVGpK8aTjFredNdnbdpn5Z/t8/K5MMqmZVbF/IhH4HH4enmdJz95VcZPCeHnh3Nz
97N6nFP4at4793/rAWGw+fPpx42rig7nMtm82T3FBFvZ8A8p32D5jPtx+jw/1/5RUfQsRbUgEoeu
gSyW+4ft/E0xsPKubvw7zVmIvYvb0dGTBv29egKTJKef+zv17oVK8Es5CUm+V3unFydFup1JTh52
wTpBt5h1ONzvjRqRrexpRMSFNM/3vsWPfr4KZagnn8wHqx62RzQdzD7NSLeIDbyJK6JjFBziavii
Bn2wCK7JveUq1smU6E9QZ3Z0pmDNgsdqsv6+pChh5128TtYhrDI4DrYKfHt8xtf4QZA7WL+81KG1
KAsFmmqxpz1dNhxYAohGiMVABRAJZLGMWAY+cr34eI3OrHl6NMmo6+GbsKzyr6t2y/UZ5iKBmN4p
lZ/QPjy6g8NdG0lsIKxxUnDPo+fjkIJuqggXyfGQXtUZn7YQPugKTm6t4rVJL3BS7ixm8iuJjWdy
iSwZ6eHFWbuo6KGS1PQ58FZUJCCUhz17jkwMZBYTz08EoeuFYkVGlSGm51MyuMP9w23WRP8hr0gp
z5usGielMuia0RAvn7Nb1gtSdMdpV8xkg39CnMIzeiS0XopOqRvtYY+UhLhYI4u4TDELyiya4Xb5
ROMO4lRcPdyLYY3K9z3FWGEATK/J4ta7beJtLZ1h5n94W8UUKW1yEPKVRyQUl5ZRY9hatXRayThO
xWlLbynNMWcuT4d9eNklx2rLh+XJYLV5R7DZELT26BQwqkb7S0rt7foNjt4PUV1un856Vq+p3K5e
BtdK97qnBY6XmGX/8jKrY9V01NfYqFCyzuyWsgj2tHsylxknFoo39/EhHzcyJbn4JG7yRClvu072
m8dJcfCv7J1y+/zN0rZuh9qpz3i/wfzjfO847rBBdwnqpaTWbO4ec9BVTL58cpkk0DcJkfczQffI
FYvsGxQD4GDiXNTd6hOlPFKifILzRbVxmJYxBjB2jVOA0snoMUBdHKKC5eV7EdueNt1Nn6zBeTCQ
TnxMWFe7JmIN9oGF9d1QI2CWJhT5w+JYaMdN/Kne08xcfGh0rt/4Y1puSEIrJAN0unGls3k8Ef4M
7oTRM5cC5KQzEM4K8hzGdrieRNVxxlc7xUDuStdMAWciNiIc5IHxpTS7TDTXt/3D7s96pPznFl6/
/12yyQHAMgXmpQcC+G6aq6oRjDrFagCJvDgOktYI2Z36Zot2v2gW1t/KYzUGYn9hJF2r2E/mpPt0
eqr/1OsdCnnVKovO/7djok28OS53sQGvyWbTjAUsA5MxiXYKEBzPKZvMPPCC9U7aTHbcZhMfFXvH
VgFZK//woHXxIc+99NLnqWlFp/6CD7sn7bni8ivD9vrXzD9Bpq0srOT4Mj21uB7YFypsZREN4chK
pVv9sZh2xZY3XBhrWu9UABzYnB604nekMJzi3VOlS1lxzfc/tsC5Tw6bIbwU3m+fhq48JuLI93Mv
rMv1SZUtNWay/h+gA7UsmmnOXFu3z0qX4OD1+/wtdsplNwHRfEn0d63rw1OWuocx9CYOtBXAM4cF
hMbHVRdqxTU6PTHMTeDGKuGSGmoDgJbMgrdObGb53vSr+gZNz+bwELgkC6z9sbekxKKOrUMpXYg3
grzESgGC9Ug80nqyQHZP2+9s1VYh1QNeqyZtIGIl12nHGlVUI955GLmsrHVwjunwpiU31P6RsTsh
pMvI3bh92q6q4KFldG1lDu+BmBAZ5OwG+3nr2+SEGd4Oj5iKLtrWIRvHPTw9obcZExuMedzoYEA2
3m0/6IQ2JA/P+o9e8SGdpNA1O5dfvF0b8WvhhU4rcuWjhznfcfHIrGHs7NHcpu0DRTGVCYxyshxs
eph4UanXeG30il+3pKIAmdJqYa53RFEpxdenNROezCBzdksPPzw2IiT/KRP01/O5X0GC4KgTCLAL
loJzjX0WrmxQq1be7hNlki/SrC7pZk0lKlrXQCDhspNz62SGf8wO8cj0EF35sJQfG+Nzu4EMuotu
X7XPymO5SEgCIBMe9jSFguIHsYYSJ0JG0A3CLIQoGqfwWJaOOBGXseSX4eGE1Bdtf6XA0Eug9NCi
5vUi13Hezx+wdcOaglrluCEbUGCw6lTFrxmgbTAXGy9EU/UO6qyQIENt/pQjCr6PNf2V3zdnQP5J
3N2P3lVkWk2jPEBvnzids2fFfC4d2nA3UwO6dYkuH9V6upS60FDkVeI4/Yn5Ol3dktxn/Vla2bpO
niqaCG7vkytNEOaQKk17evUmffa+sbiUyXKZO8qQZV/O15U3ikcT5p+ErQHcorZKyQEUFSYZVNId
DYxVrGOqfSkTU1jFx9/ayA4d10YPlDI0eKurGpQlsEtck4fhLAcp1YZJ2OJth0Sv6K4PUahG8fai
YEHYKCuhkTio2AAFwRvC6TqVkUh2o3CJNtPopjQQ1taFx0dGDBCGQJEYZSk321U0V2ipBtFjJlCX
inbZLfVGbZ+spvFJsFd47UB6KdbephjNKvENhMM7rcQNcpKH+LyKbhlqqq8WG9+ht5nGa4RlpT4y
stgj8Y/l359n0Roaiio/ZYBzlrbn5WtXcOklWt4HVD/0yJ8XqTKXyJu5PU29yPyixphNJxggpS1V
gtbpApiE560RMU5MChn0Yh8o/bfYYPim0ZKAYCSqjaBYZriYqpRE5NdHOTeyruBa8LCZpMtDopUR
ybdNQEEwt/Lkji+bgeY0qhOqOpW/VKIxDv912BFU7vXTF3O3+DJJj0ZRqa4Lvmt8AYPqOSXHfTSH
6T3ef311u07/e9eQyaWXWiOXeJFdT/aqCwq6QfvIMQf7ciWekt6bxt6s1LIXh9gJJqJeonYUVFTy
BNGIkbkMKD+JCXqewgKgwtLQN8n5+9SffvflkVgugY9pppviLKsV2+1JT7Ts9hy6l1x7u2xvDq19
veLZ/HFWwYjYZD3Mm2zftExuIgL5FmnIF3I+VutGVTvj7tGJ9v5bWrZLRKZwM8TiK4mUDNKA+z9V
QwmxJBiKic7dfJ5vzr7r+m+O+4DNsmhNCINJNlrf4zV41OJeJhsg6e7QuijXPb5vOg0lwTPvbhpv
8FVVOpic2rXLKdwL6xj+XHtSfcrm6ahHUOxcYSqlx3wLQrId9UuX1+WoX7gDLTP9h4r1Tml/9nSR
Yn3AM+yby15bgYr943n7cMq13cxK7RYdSy+H7ub2boy8Kbf3MEndVetkSnzyY1PqqqawK7255TtV
bu01ypQxmNbZjBqRziqeslVSWLyvD0ke0LfpTBavGryVf96HwzAW0AjT/itN3eCBvlMQ97dBeI5f
N612/xpPm/uxFPs4HfYv0VABp2DXvSWEeM5BpT1upNc4nwFJ2rB2+ge1PyvtYX946O5a1/i9r611
MBxKfw8WL7l02R++36IQDNqFfqTj9zUZrM0LHboHKZtxNbhEYb8bz/uQyXg0KITlDwGNYExyMxwC
FKNuVwfnWluPK+172K3r7qFbaTfS2Qu/V6vLvmdTMIbJOWbX2gbv9/idyh+w/0H95z4pVtVMh0Pz
PMo9UgQO2iPpfbzuqG4ItkG/nfaHYRCm/u+O313Me5uSccDlDN+H3fqXKglhVlPYxI7bqXNdY4sl
3gbttL0Nhg4c9vtBf3yOjz56peURpPtgHpy6e0G5INYiXYNoFLyfujVHQKSfTt1S+HqP++OLX7bB
a/fVUgkabQuyPW3eouyS89H4nRaQcdJqDO0IfFwI2/Og6yT5qN/uu3b9YEJFz30Sa2E7LYThu/vZ
HcfBuB9quN2fBw/tVdSOX99HgQOu8T4YzoPgGHbPaVoMxmF7+Nrvl41TIexrVPthf+/wvp9u6Gs9
2L3gvyHhE6YQuPutJ/gSQVcjWf7jpWXzp2ewfWoDcXRs47v5lzBV/TCAu4asj2C4+uq/do9h3G8b
awqh6oHSJr7KYyk0l4QX6IkqnCnXdqFAKbc5F20qTXUCizQGATTB5pQ0qnHt+nA9puV6fzV63xe7
1XzvPn+te+aVuo19s1J7JWBS2LWILd43L1M0jdJTpfBOCm+5SOqVx9Hx7VDunYvvh0p7vnldFcal
xb/pMVqeervC65wUzxbpoMZ1OJx+7w2bu3m0PYv2qDDwVckpj1t4Pc47ZXVD0KyO0tRbxcIxWG/G
pTVZPi7irgEIZgNfhAW5J7MyQ21/JZdeC7LqeF9EtKDnhC9f6hDJCghfWSy7wDtNkobPRsteaS74
UM5J47jZqWpKk1HgFwcpNxggW8zTPVYrtFOFmuK2qiQZGawFzKr6UJTMsjzUbE6dkioU158JgfLL
YpA/JyfCYtRstuNK/mO7eLiNhovBZvU4nbZf5a06PP+PfvP8ylALqgWWYUjLk2xpWcE+WGCG8lOE
CfONxEfZn2xFcBfMbuDz/bRJNHRLeRXAIEj9qvFt5AtamOVCqgpXKB0zFQJkOgEO2d6QkE1ImUVx
J697NSwDWMFdoyjTSKTvD1qlCkDU90eMU1GCZ5LPxtY5ylDMskJvmW4Lwcn1BJiX9XkPbgQf1jON
PSKedQyvRqIndJwX1XSyba4WtPei6j0akQQ9hHQQsu/DwCVM1xlQ4fyTWK/zeM94HCctncpOBc+p
x06lYUqvrkCrezmOCznV4WygLtcmEwGY2VYOpLWz/pAQcN5iPsiRCi2EN3a3ypSLuKp4B6Xe95O+
T5T1iHeKIzw7wPGGbLXLRDZKqnm9Lz+PgkaiVHYDlcCEBsgOGvJc6NI3YJ5NSwKfHhK3QdrLZyI3
xlSPtL1Ijsz73rJ3eic0raEy0BSsKNXbi0jJ32g7yFA7h/EfnROXt5CUQ6GQYh/YuBqaEq5/R5LU
lIAyZYgEzWPXfGiqjTRRz8Pmqy1goQoHo0w31nVuJWK5YGKgDsu0LYUyJFtm90+JJe8bQl++n7J2
vW8SabeMHA6xIqRpQhgYMYqjuqPhFfgqfexAXST73Vhn40vFB9A0imi11mmsIwJuiYSiCmRDbxq6
USZKtjAnLX8aFi/Czs8l1UWA9iBy1evE10zGZb/mXkkBk8BBqu6iqEZYAU1LFzOrdXoRTf8EP+kG
1JQXuHclgTcof9LPVcoCdIV/b507XC3ZEZEHJU0Y1kFjm2yFfZSjGCnRF8/Adcd3auI0BWiIrzlH
9d71Mqhdm5dDKtFv1SSTcoMRz2Ly4e1jsTVy92exLNPzXEn75ApSPCYzoAWviX72tH+smQP94igt
QKZWyV10HsgyPh4TusgXChvSCMTSuJkgH+BEobkgjIpQL6givwnvCLlgSCPs9G0DrtWjGWgnLxQc
bbHfUOap5sva43gKevFilyomRvMMTrFxCBgg4mY6jKtZXEcXPWRpsROZPcQXsm+Rs6niRq6S5bJl
469XYlr1M4YKSI0R6VnbyOqd0bQZ8XEQZbQ6XKBT4VJpC7cCrfJhJMgOKOBMoykKJZ5DCeFApnu8
46Tfk+2T3ty6Ndo5CKTIN6ghm7RKG2V42AYruaseRjCu4eabCH6W8gtvn3Zr1f4VbP0p6baV6+af
TjUhnyA3m/a5lSzAGbl9CQMIWB+V6sd0fMeTRKfP7AFW56G7ZJdcxxXM4moy36THalJcEYZ3zBQQ
lBEHKGSRxezM8G3etsdkBEqTNllFt/+T8Beyr3dKb+VjfB+fr5FkmSC3aBk5WmGzkSTi7HpK1aDx
e88PRPyz1IWI6qNRKnNQm/kOPLddaLM05o7wmQwtQXe+0uGRXtBiN3SAW9P4PQi+Qyzwr1lth+Ra
DdSG7vBKWLTHt+tbuRgsBeqXzSl8wXfrQPdYDborChIuzPD+VuceYntzA/JNbe9L7SpHNaQlsX5y
gZduXP9otIvUs1ktjPdz1abF5lBPAQlrEqwFd6S7UDFERmqv37iBhb01w8hU/4tPN0Fivse8DYZ9
lcAK4FOc/Z7Vd1AKkkdQur52fbBS5ZjKLHItD4FSAO4Tl4yNihQoj0eQma8MkflzFrZ6UVHnJuEq
+Mj3NappL9oz7tN/r2utk8vxwqK98CxHDiyHN4mriJqrygZGO68HJ4s5whSkaQ9QQG77kAdtsMuZ
6LpvZF12TZwRs5NuqXMSl3B+n6lt6vzGZV6P9thjSCPB4vvywjWMSkHhjSYawZtlNB+vxzscf0Bq
JdaM3HNX5SLrf0OimTtWL3ZJ5vZlL5XTRo3XAzIdqQYOq9HKfL/so3Kpy1vTaUOWk7z9wtcxdNvx
DIOJFgz/p9bxWZ7frc/H+MIvpHTpzsic/3OvDIPhdEozgrM0t2Xw4DFrkHZ8gb9pwAw/EtY0Gk7/
PtaEK+dR+qohcdmV7UNBFtkyyeGeS1AuZgfkLnBFvO6+5PczvR5HEZ6TVoBMblR444pjc3FRe7HE
5VX//emnS3BKPVPOI1yGz5vIUOKzvFV+Xb3rtvBKgAUgHUQGn1PKAxAnP3AbFLAwnEbFNWcFQTDw
DdjfsBlUX/aRkxoaPqPfNbj/u8OOddNdjtVxtzSu8/iI+PRb/6h/kIHH/bU97bM+X+MNbhsgZJW5
v9t8c4fddMk8YC3p1+hrbb12rq8zBjKU8Gv9RhZT5H3yAg7hBXG//77uItdPqmwIG9U/t90tXAH+
gtMG0AxH4TNyHgJ+rud7frlVn4z6AntLnkkBi9wtDliMTMlMqkvHLDM3qHEf1JeJOeJi56cno81l
vJdmHQDJ1oUR2s23RqMeTX/bIDwCwmHbg3kcqf8h6NFqOGZeEK3U/9x7azdrJdfjrnL1fdPa5pF6
87xOr9sH7q3vbPnjf3CDsxTMA71DILVZ7jKFP3zu383LgX9JoziDaaA/cx0RTgD0KFmDmUCjhLpY
JtIqjQfcFgPaoC37Yzf/4QTAoovUJNsVVJanhcqELKnfCJQ5ZapCEIqLPCJWckzESi4UN9GlQFYZ
gKO9aX8He64keQNUUAs95t0XlfZGCDxkV+T9C9a8LADAADIa154IWzHyWv+hLUgU3PJ6OdY8ARib
Zy2CXh1/wYNzVL8a75DsfZtF9b7K9Lh3TTot9OlzrXLz+oaClY6eS2m+VS0Fpad7Ommt3wBI7kXu
TjAZfJwhVWAtTyEFFa0Ka8Yq4qpc6q1hPikmufYyFsoKb2GlkTGkiHsQ6cCFuplcNdpWssnifM09
TWpkEnLCnGHeM+5x9fY9psLtWr90fPrk1liWbuKqkRp9Q5jBcshlMEaYKwdJHg1u+z4w8PAmf/pp
iHTYuOVBB/tM7bFxb/rZzYAKg29OSHgF52QjGAPNlqbO1PaUAKuqX25CWcJg75zxTBy2efH8VTOd
0B8tWTdBafBD9gLdguT2ysXjKZpKkL59ArZbbh8Oqz80rrLp1ydjt6O2aNdzCe0PL93+DxsBmriW
RnvXKn/cErNk/cT8jRoPztmCez82egTzqs9zQ/Z3Gcr/QFTgUidpw7RKMshtjgsnQaCSoXQuHMqp
Q+BAgC04M+uNub1vWaJfF0JM3dMyqZbj4uEPEdwnrgciW0coO8pKvkS1VQZUTiFWZp7rkxZjLPbK
/DaXlcQYOEG2IG7Zy3Vf/qA05LZGap3CL01tb+uSxoyUQ6GN/vyvY/60MN0y0JO74QwgQi3pkvRo
984NARR63/JUy9ZtNbVsXXfcYkjnL5zsLi/1EJsk8FZDC5B1QuitazIe2TowTWpN3TFUk5f/3nOX
Yaf65+dOd//GzhctwGw2L5/Lf0eUJj2d9qZ5Yhz84jtaMCxA6J3yuwNDci2k599so4Sl/eHMgOC9
lKVTCpSH25sYrlITLt0pTZJirZmvNcHUhGJgeIsTBZjIGjXRMlB6BDZtOYFqRGYRyBp8rYUM956k
0HGIePFLx47zFj03qO2ctZmdgrnJfjLlPzKF6YJHZ1PzmoG3mwFc812tuZaWi+t1b2l1Ah+Em9Lu
qjXV+BEJ2BdSvRgd2nOEr1I4xxezp+yb58zpbap1vjw++bm22GpNEQThjKtp9yaMcfq4grA83p8X
rXO8jznM8fJ3Ot57Ot4fDuiP9FOhMw0JyfZnsgdE0KJl47kEOpuqeSdakgH6asOfR2rXJMIdynMc
s7e9Ma1FM0GWW7gjx/732kBIIN0SJRUOIt59aB9yyciJl5zE5HRMF/ZCsZVVyzRU9OVZAdpxTqAx
LLWZpm+qFs2xrD2JJaGw4pFIsa/hwqjNHAGQH8J8MbNkFy8iBdkUpkDCLXhgLPgqgw5obaUJdRxk
CF0QCEOlJTdB/di2Q3rRt8nKTNm+zGMvGyURXuscoupLa44MvIUL8GYOek55JHmo/ffK9jzR4cya
D0Db2Qm17Ax+mhPCSl/OKjDCUrMvikVkBj772Gt1anvquhYvv2gws1GuHe0w4Vwd2Do/Y8c32Buz
6MwVI5l7ZuQHzuOcB4OBaV1MZ/mya0ZgQcBLbPLKPWeW4Y3aVIZqW4lLiXBAIPtBsQ15L/zahI5v
NjDfXpdebM21eUvX/eKnx2ItrXBccGrha3wxN0ko1y4HMmc0M52oFleynwIdprXfoc3CT1Nm7jQb
vy3xRlYVs+jGYrJCrezv0q/fWFBeQPXKb4W2N7JjwPw/K5EOoA/u+WZuq+Bw6yJvUsU6ca59ZqUz
5ZUxO48dauyYp4Zm3V+eupXf7Sys/c6+feL44z3209l87inAxDc9dmTdGN4k++TCGBwx/mowv0Mj
ndmt1QVfZD77xc9MLVXri+8GKmBf9OaZj7zu3JvEU8ihHN/+7GJk12VT9YCscMBQrVgE/WYlbKvb
/XT6LjMB913ldCaV8ECbQu2OY3B+3YshLLJaKrCmbVkZHxBeMFVmcZuVFJrnZIuGN1qSw30uOA/p
Bfbvg1O8kfVe6ewBaOrKoNHlwtKflM29c+7QiS2SKSHa12BrJ8XHi1Q+2WcVj7P+rV3tHcVM1dp5
bzysknl86dDzvChLERwQep5uT9NUBYlyLXB6dacKc0+o4HpWxAUBICg/1c/fi3Wr9l3IKi/2doji
YrFr9ko4+3d/uNHMiJdzjw1x/mGVTAXWBLkdDETj8rorhNdafKgFRTqXAgP/1mcBweZtm5azpirS
53QF36pgVJSCBe5w9tLNPqC2RCFs9rv7JTy9ZBxRAZsGo5/Zm4K7ttBjWsOrHah8Mjjcgsukd/Hz
9+Q5w4IZ1D/VF5DYVqmnizcZYXKnRF/vzenLGvs9wjeL6t1amItXqe5F034tXbRyj7VH5QBwFORf
zL+lVUifXHBAW9IrjjJAuPe3ZCOJmTNk9gsvcg0H1U8JJa18GLn3p5dbkDlmyh2cE9J2ha/NuPaV
G8xfir9H/OSr3T4zxyuOFZcdGIKP09v8Ac0muasQUITm9g8jaFC0eJuH10SyH42GkvyATrKTuivL
+51KVkQhJ1Z7qPFABnfew8H+vX+Q/ghXP0t6CuV2MX2EgZGcA7dOBvNeKTgZnzgjH5cf191L2LZt
5lLk2AEZ7WVaxTlDlPjZ8RoazcJznmDmMix8lW2nL9J55aVUfxf9U/7fOS4npNKOfcuE5d06p6V4
3Z89SApB1I2fp4/L3jTdfuxWwa/Qwduly9H6nLeVl9gRMENvfpyny3TdVvnkmyMoANxatzqNqB5v
4toXUQyFmJLJ27p7FJ5l2Kf35JZumtOfN/Vnn47fkkXULmwX23PuyZfCcrmJC75Hlc7hET2WDWvq
bt7rqJ2C2558BJf7BbJqw+1r1gnxufdTSPr+rRTIFHhfh/WnSyffHMsFCslF/1tjMz5PosJ9vMdB
esx7T/0sR6JpuO7TX6Bw2qRHXIihH1t542CUCxHk/LvIkaqtwaULwgJhvEweDi2FwLCmMad7deZ1
1X0IT83J8+UfOHvytU9zUf2p8VBsTtu5Byv/YdOk6TS4dKZprmNxhbfO6vl5MRC6VMwrzCfHdiUd
DbiaCXLiE6yus368BTIMniYRsYXuX9jl3AftvjailRGp0P3IJZBAXap/6V6tfWktY0g22c7+NS29
EsnoQu0Og2178gGlBCsvknl7V27qRq/RunUUWiy+A2YNTvnfJNonCqFR3+jlWtjQoLCIn5SeP7bR
r00qkF85mD1niqPxLa0Miuk5G+v5I9pPtyG5MxhJzy+2K8Hj9VWkoj/yuEvXKSunO3laYib0qmZD
ljF+iZVhU3nGuqk/4oMH48XDvJnHPOmte3NTuBLKGe2xYwfC6MqMTgknSQX8WIuW/eySawo7V0u5
vXRvL0rWG6DRczERQwsnCWAjmgagQnM50Y65p9axNfB77uELBVDvgRIkCXMimUW5lpBQ89qbt2dJ
gRDx0dIqu+VovJndOt6nIh+4phQRc0GpdX9YKkyw7V2O/LQcWSvgNtKM5YYhWpaJmcwubMl9eBpu
xaoJQYHlpNTMuoI6R7kSz0xAVhirafmbOSfTaPIwf+KMe2bzmNHhP04PxaT8ZUUKj31WFlH93x6I
ncUPAs8VIZMsMst/DVfPjajRrX8+gtbMHVQcGOY1yL9PBqO4MLDvPu4SclPGwF6xD2xPzWt6fS39
hTaWbUjqLpkBvl9zD0TZVUw9vcy+109HZk+TjRznevwtrtDlfWuOou25Q540ybzljrZyzbfXYsLM
fFs87F4Afh+71uEF7tZRp6tHPTeePCsB86WecOz2I82aq9M+G0Gx9LiYHKJab9EFgQf4WQNZFuEq
uXXm7UmGNlTauHNZ0a7Apv9yE1iWxxieuqdW4VVFrs2zGAYpcXFTayI9eT6Q0z79LsaL/qgteSUT
o+/KbrLj0wJYvsiz/VaZ+afcXCSyOfqVR6H3p1Nr9qX2eTQKL+3Hm2lQ7KxT8/hlnc7U57INqEQf
2+OqvTzdhsdZdOxhgUZ5VB1VYcLCx7Gr3V/EyfDenA9Grfzw5+Pya8N9qDw0WrNoleSgg/JPXq30
648Iy3wXlBRNk3PQOcTkwc7BshWSGHQNqzg/yPIrzIXV9ybaDIrv+7ArSBRJXIynyfIZCbzyvktn
vdVPeVh7rUYVoexDFx58ezn3MglfxsCxNy618WcT8ZsAwPgIK2pd3zbfcpHa65/asPZd+r49NZrN
QlmSWrCyrhXvg6Q2d/apMN+q9RqPWYC9xPCRGCF1yUy6Pa+f9k+FML0TXrh8sl6ap12A0k7a62rf
6DREMntKMNzb8/60aUuV+HJuqvp1/CcqG0u0+S383sNW7p/g1AMZ5Ycab6X6XItzT6u0+u27PfKR
j6W0lqbnf7OeKEdIGSGbP1kwrBJ2j010s3WzOOCOFL8ycgHcbP0kyrAbbh5KBA+DS/PQXGeQWK1X
+oSBeeS/CWqIVreRA36lv71xJB9HA/be5oGv8rw4BaOO4lxj9mQ5ESEoxA3esBNYAG9HA6eGZrVJ
Dj+CRj7eH/kwfaZrXtJRfPycfRDTx9Ecijrs2/vPSlj/8qT4rsWl9jlVTU6K1sca/Lb4chGXb/Pb
ua5x7a2a1D8sNiDgsi+Zoyls2UK8eJp3Ds9X8mpB4ff8Vv8yHcrJ+WmD8dzZPRSjY2qVn39msm4k
2IIrkGzKyf3zulAFavN8oYQqimfl2Np7h/dT8/RQ+i0nNcHQ9Dw+964/7qiRqkrGgEcGLLf3S7cS
2h8FjuP1EzFUJu3ribJTsyKCRyUGRuazlfpY4bxzGVwGi497r4pv7wFTOYHwJC1gKAeLfFRAuMmS
NISXPi/nRNRxQegw95sbXujpPC4G6o721+N1//62iebx/FOdk0uTRLhNHixy/Ys2TAWYyA293XcP
s1Grjjf5rPVco5SuO/Pf8nPmrtcAhdSqD529jJl1FsXbf+bkfegCruSzqCuzq1TDpk4rYvnS7PQP
p/Cv5JrYYON/nJ1Zr+rYsqX/ytF5LlRuMS7VrQfcY/oeXhDdcgfYYIxtfn19cx2V7s28R5lSKbd2
7r3WXoDtOWNGjDFiRO3zD1MaB9ErMjcRVgSntB0+4HXiVJMssovC0vFBp63+4/Xgv9G63ybFLfy0
y+ZKBkH4h5B8QS2u9AZZncWkVOj2t5XQZNH0F2J2ILw05zIi/Zn2S7UKNppRFoXNzpOvKncqdYs9
B7TOp0Pvec0jtitTWuFhfObD5AtYWk6Y+hSjDWAwMkk7WslptMHjGW8Up2Ju0o3T34SNYVTHkGqS
Ug1aBUVCWLskd6CognqzeIof+KgLpVKUoK+3miPLSu6zRrvhE1NwGHDaAGArn/1qEjEUSXU4LLSO
xeINkqXT2je/i2aHlp2G0LgDbXJYjXv+gxD33xY7DAAm6LoktIv3iPHWgh/vk5YA03bDz4zjrUYq
PozO333uPicwzXe3F7Ky7mhlhNE6Y6Tnxg/13c1nF/A6zNUgBFu9EzIADv7mqlsokZbNGuWH/x7x
2lz95X6BAXzNGZrasUpmmqJ/hUCG7DaZ+fvuF1eyPSzp158jpBgUG9SjRqs78xpZETQpr6ppNdV8
DgDaK8UGiRSs+HFym4KGIK+styAAiDp7E2pioYMiWNPs0dhU6wg9/II7VBxxzOdoNmevNSU6yC8a
PEp0AAJBLnHIr2E5CUbJVj1ylaA242bMEO7vSNtoPnKS82NOmJ5jwHPlzDiy86g0USe4HEXSkCEF
zn0K6zJ4ec2o48W+yfVI9vd6nzAEmUIwkPoFWU6PYH0jPY1nSCIWZRD74tx7ryAKh1zjCWafinwK
RV6MemOJuSOaiy+mU06RvoYFmTypovMiz0C3Xwz0ct0NDn4youeuoGKiIXmbBWpL5gkUgPZnGQE4
v9cSfj4zKucc05H1bY7QDhkahzkEUBU0qK0gSWjgZ9HALvr5MrtI4m1FdY1H7hF+WKxJujfBcuxq
+Zrd/M6AG8nxxpLtugXxSuJScI0VNMJ9+nTLxUMQgp81+L12vh05PNdQPL8IJQH+sIWpfB/bYb1Q
12/sle60x1mfI9hDNGUpgKLmfThWbm/cn8GrHbfkJ0BDtA+StpWxibupg0QJ0guWEOwT4vSLtrxn
t1DRsTP+4lYOOAWCswQlfg41t0UJxYsAdYFn8OHJQKnt4KJszbtQuu3y4Dswj/DtfRhwxkOjRPHN
azuEmOH2ACXVQ9J6S9tH9kKyX0dudGfAMNTRYW7Yt+0BnRWE+4dqzVLXfOiutxYCq/cRXZNNqxwp
ETmfh3py95lD/72ddhcNyy1iY63nAYyCHHOmAC2DwYNQddIA0EiwZb+yTh5pd8s1wSdALQrcFwQL
JqdnI1FiNcOaCd7Tg/9I2gV8Q/cMogmgW+jAOi4kRwcgFeBcKCdtmCDgtd5zBEMh4CPcvHTavcUc
PWSmyCqF1PH3i0Bp/BtgLrA48Dm+C1vEVwTVChhFOcJ+o0RCovkLGPbE/FZOi+hCxAOze5Y+IDSM
ItGPAVAanUzcUIzAfdglNmrvveVi4JbfhzEXxsfgZVGm8i3mc5Lm6tQe9oZ8wj9iar6knXUG4M8F
vh8eo1YAvfAxbQE6AxDyf70U4BzwuADSaTrG4gASBDNEqpbY+XDvyP4wHUCHC4mKkQ3yvS7TT4Y8
vZZsGvqs6B++LotfYlC0oHOzSzk119U0E8OvCBuAW0CGlwP5M684VoYRn0qMcnuNOUPHNC2Bke4e
D7sZy8cKdt2JbGP6vgU0VocgZtZjDNkyoqjsaxP0fj+JLfljY8CZPKxcA6EgnGBJfs2+sNuhoqMy
fKBs+CEd8jveJvLuQwBAUntUpkCuUDUQ4vj64BLwIxjGC9XX+2h4fJ89AL8GFqgKyI9rRDZSBd8R
sbSmNczSMFG3WN1CO5DjtGShzEJTOUawT5iAtOJ1b2OBmx85RFhoj7F+VI8AbRUP+gU8GQCGv/v3
AJxDVGjoiYsj3+puWWGC3Q1Yskg1wHpZw58xyCq3S3HvU06PLzuDXJB1D0PKnf4itwdzAIkEvcWT
FMULfXe0zoi1h8bxfoku5g/XRG3aP5z5xJC+RCHB3nPFyY4HItDKfsMNnqNpQ8uAywQtWDa6lSnA
brZTKDLhMOZkb+OjjgEpDT4uyKk2VFcSI8x8XCTuy3MK1JKd7zvul/rD3eHSu+fyMOGP6ZwqkFWC
+mxM1sgt4RgXQPLgMcNtvpyk+64bXdgQXPGNIRWq/Z5RSpkoDiAfLZJZvNgJrHni8Ds6GVIEBDB8
UFQ3nLAXdD4MCg/ySux+0jpu2JDA2S5bhgR1VwkxFDAEYPMXrUXWw0WYA5nLE7dWhojqc8NAnk0P
EzxQYSE14gwAMniJdJYTlA6cb9+EIj9GJq6MXAw//piLbJK2MtB8IuFnlKtiFB5vDpJw2r3oqaMX
l5OepIssM6OXFlNpUKQgHTNiudb8uCFy9VdkuYqPXivpeq/r+N71isbakTeIjOSkIhpDiLVAY4bU
qxAiR4kSgV1n08Z27bn8NChqapeTw9s5CyyogaWgns/sx+Cp0BUvO1RuvE67wZvhqoV8v/VRdH0Z
gyFqx9RLA1gvQVt0BsY6edqHU0yrqNxn5b4j69jbkHoIIZ338fgf/TF07o+7wAPjUfYDlKUvAPIU
hhbEljTINs1ZwYy+DoTq3/9eeej8e5rnyBsF3KG4XZeK4bOGZMmHCA3puNqRaLIc3vPeueebtrzo
hMy8PUqoFrjTCDdW3KnOjoTo9bGljBPW8MgBhYsX7tRU4cW6WLNzoynDVOtpNrxt6MPdM64B1dIE
h4sXvantmGYzBKkf1j8ByI7m3yCexCd+BFKD9Qf3BUN/X76sz17xqVEOIbKrQMgh/OeSkfHYqdFb
ErCDvyMctwOjsZLz58bCoL4iWTuBUR3GZPOR2DhuXRFqhPLcVoblIl88d+1iWALmWCR6r3lzFHke
if2lQ8s03QBgO3MeHZMJnvTL4Pjb722SyZcnqK+RP1CVqo7W6/f8xxgobUg0MAZIw1Dbz/UjysDs
TMoL/K+v68n32ZfCsoSH6yP/MAFCxK4smRKBBIlu9P59J5lBDcmDw+LyefmM8wtPhYehrpvxe1aQ
kKOyGcgrZfOcNAirwVZf88NJvpLkM6GIcejKkJkEF/142PD4yoV61a+vfTVJzsXscPquDht1Bb9o
rNU1u3FRLTn7ErZKOqvCw7ize+2LeTYlcCUXNmzsf4/sKImq/XXsbcUG51xbErGIYbdxtEPRTTB9
sNNYCyAQLKlY66uAqIBKI74Q0cAk/t4d1366rxfl8CFSDyIWyOZzmIzSyWPynvQGmJECrgirNDHu
4Ua2sfmc6IjWdgdsCW4ng/q9F3xw6GgCbM78ZEZPdeNTumEuWXrfIPHhmU+3jRa0k5LiUhxncWis
Hj8k1hwth0nz8yKzjXbc0mYd87CgWrZ0tg47JI8N5v5cdLM2B/Wwcarhsee+yVlxURgCQw2fbrTg
qfjRL5zEavTa4DX+OughfKBc1tM9aAZIKrzJYZYG323G51FwLZaxQmkd1TXpw4wGd08LMIjwDhhx
1F7mqzg3qm4Hx+8HTDU1PQqR9OfgS5PuggVy1Cb5+XnuLdDbkMHcs6EgDnlgpmhQYmMUdBta3FDq
BxQjyRLyU9kS5aG0AELPpCycZWRG/DyJCRIXTkF0RwI7OJyrZTNmxt708wP1yD0DqiDyRtNiDSsJ
/3w7chryhpyhxGKVjM0UchpscsjiW1zk7AJXqV9iH80ObGR0ocQWP0BuDUrMQsZ9iyofIzJkdJj6
zR80mdPaSjcOsBvCIISYH8phQBOKM3ba0VhzOLFCP/PojI4VWSmvgcRKhvQUpHtIYhM9hGyR84Cg
xevxOMHdkKPSSUXisFYHyTRfclC/ruhdqeDyJWxdvhSdO4lgEEn+hDyI9+be/XDJGZpW8qSPR1hB
s3Wb08sGn/NFBIMVUcjqYIAlZyjSFAziEHhSpWAASQsy9t1CayTEfyQQ3Cj+QBbyWitbeYDGCCaU
W887l4vqlL/FVrgDFvu4mCT0E9C9/sPH5trlUcIw8QmPINm958SMg81qGUirbPDFrrrEbTv3EPDM
Uvc1lYd33wijsMTYFpILzso8P2cfXwm6i87+9UNKYz5CGHGScvLj25FCc1Gss1IoJ+Cmy/dA/n+S
DJIsagT2s/rDmctt5jrgPLnN7HydP0B+MkeWkwUolyKN8AJXvDc4ijBp2VRbbXHApQh1yJ287ut1
h/q4pOzGunyiXcpRNoigfLefaW/9OysTS3Kiv63upS2McEHyxS8EjL+kOqoL5BgofKjEanNFaggt
zz1h4aKfI88TSRy3FCAOKRTIGl/HrJZ+H3TBtDBEloy+nYj3ukon7jV0pUDfOcg2dcg5CTolZUjn
+zA0X0we9qL2p1mAuv6UoX4/ZQjw3/1W6nMsQpkZF9jHLnlDbfG7SWZ9J6N0dYZAHDCYc5KH33KX
lgZG/3hZPCwoTPmi11ghCnifgyM6s04FiLeOj90z65DPW3c8kzY9LCYvNCZjksCUnuraGCwNG/sZ
dHTwSFFfH6cneV7tbhsG2UsPOt8Qw/dpezVNW3jVcIf5qykmYXeu8cZckWTjmhPz8Omy7avjBnuf
CLiawg+PBGAcDAwQrlEK04UpEs77UhqWb0tv+Ak7uSEEwRzFbul+h2FFr/v6aWFeQb7xCH8gwKdu
sZGGK/SH04hMWojRpjDtcwpIEHL4zELCTn8NmnXwu7rHbFGRapHykLaA8XBKCcAR4P8h4CDOTQ4p
g5Rd6huBGuR+b18hOWmF4ahG/YNAm6DJocZes02ISNLcoxliHkE7MgYoqW2gte85b9HBjj2L/S/o
m3j/k6+NRX6CX4FEYfqvBrhx7YK5n0i8voxoicVcv2z72eeL2x7EcnhL+gbNduj9kH5T5iJpN/v5
z22rXlhILCFwzAbwm5ETk8hNAWTwl+Ce6owm75A1Iz8HqqYIE2x5hd1o1WcbRHyAV7+zVi5S0We8
cPzzwG7zXMBqXcDSbqdic9hFTjZTNzjsqhsTud4CjcJvUDR+miMocTp47LVNPPyeozWTeTbv0WtP
mhnexeQpc2TuiSSvH8RM2tl0ih32+z8Vclwqrq0k2LBynYT09I6+4+9cnSu7+/W5v2fMvb/hSGZ6
aNZJu19gRPn0Nn+NqbM0jsZ4T+nrNyRzk7f4yJUrb+oVneAJhSFZDkkJpwn6WyIT3jIybnNcDxH7
VO1beE6udacceVR4jjyBqK/3pq+KNpO+wTW61Rm4mtIFMDOyvoyrgRwjZ6d/hTAYi198rjt2BqJu
MtB/EKZfXTTNX6fGGVEc4amfT1Ff0M/q1kRb6azqwM/9h69NBDhGTyMSJfJU1SKVJLIjuCbKcx59
SUBJdnHAP5pXuq5G6f4zQ58hk23/dH6IgUR3giHnKiHqdiSB4FwVjd44oMcWbdolCs/DiE7xf4Ut
AhMnLdEf1hSqv+0jNOVk4qhB9yKhJkH2laGeXdaTfPJaIchkSSljZYRf6UAeNmI2Qb9ZFaM27M3l
6cHLCO7YO4w0r3FxaqFB58Q6pvowyUp/wWGqpzewNF0sT0c7MepWOZk7GDKcRIB3akfpjuiZEm0t
SCs0QbdE3OG3+AOEf9yg7XJorSFPqzY98rqluruf2llFrPA6wm7osTBPndN7gWMNxiadTT7gTzzI
qhGbr4c5ALudGT9LA8HMD01jWBLgY6GtJPYJCCgVFzPUgKZoqeKZj5tTufoEzxMh9dcifo2Lw/Hj
mj8wcT106Lhjom+xAcBZAWTKhxMRwrzSoUKbAYGXxZaJncsYka+AyS+1lS4Ps2YLA3lbFnNKJSXy
DufXmi0DCMndQUhzxy2NvH3Fmbd4zz4NrQIotGz4Mu5FSekjQZeK3c098MvwfkIvy+altqGEOrPO
H9McOfUOZ1N0Mg0oA6cPJy5nFjkyKwhBL8UzdTp6BNERQ82Cj4lwm4jxG2Tp79kpJnjg9L0wNr8T
p9PJN5Q30f5AaluO9NLqMIiXJwMszwRkbi+xEiJhg50Ot7ncQ4W9gd03xtyU+gyi+vJp19W6630X
8kQaa2N1ag4lL+vvUXRg7q2t3yO0FgC3ghGlLvLkee9ijFFsOgUdsWwY2C+Acve9pyOrQgoxksQS
albNtUeMFAxGsecxPMm/NxTMJADtRjqB6IaPa80HxkIYkoZWN7Qno+eEo467+NItiswnNJXOvcNO
n/zvaCLfA5j7Mc4JvRLH7g9efOvOFu9P7ivx/IOzkLj0+4qJtZeJNJLwUDQ3GEpI10x1GcCCy4+2
YkVpq9ulBChBeAUnRSn1a+AK3UyOAnROvjmX4d+PDf25oAuEcHJREwSvH5/LvfLrRsQSxkmGkti5
jw+s30V74tl3LlhJkGSgKSNTXuO/uURGULB1+QqrK0BKxAPHjkDGUpDJ79YNWIr9zJJ79d/n7EfZ
R5sE6oaUgpC8iOYanT1bAIFs+l5/f4hK1e7NZmGjHe9bjuLDpAqwH/KfiCs7MwxL16hCadoQybRI
s0XAQOPN6jrSo2LqfYoDEkUWOcUXTUq0BXVRAWcBf/0cW9E5YO4p24jk/6I9ICX2BNHbrFoYa/ko
I3KAYbkNCg/rhvFn2Syf8yTEYtpFrFFtOLjYYRk3jWarc7E/bNol0/YEIUcnwcJcJxe2IeTVFd7+
Wg7NlbK4HZ+Xx8C4Qu9wnFK+EmDNH7KyVSIqyHicgUnLHsyWJQDk1CFIuYSFwHQaLP/AjDUTnvkF
DQx1sPvOP+i+W0vjAwphqcWQceZhfPecAYRUrrjsOsDTPagoeiYOgcKdmH9unuB3iGeNyLggBtuD
Dd3Syd2EYT5sch4LzbIb8WDi83tEU+mk9js2fpZ2xw0ZYu2kTsfGZwSR2MF5eNEkHrEnjGEYk1/Y
ylyFdqeKjUcc7TnTyo0hA0q7K/mSHCx1WaXW8xTv0VK8IYPIaxz5JJ/YyYfd++QV4QHc4zt+Ij85
3UIygGamXCC1pR01LjkB+AbtSX7PfvsYwdkqHyXdx3tzxyEBdozAjl/IvTpklSJEGqlXHXB0wc5W
UI9U29QTUuEYZ/ATVp10VI7VHN/JhbxJJ5qT7sxtZ1IP8MQP85PBxwKpkEcvjppiAB4Q3nf6GrL7
Eofv/WdEOy1Xwq+0cF89R9q0m3ifLaSTFOIBAwtH6rSUV/lOGb7mYIgcos8dLW+HML8A4pVTQjVf
pvhCgEn/Ng1JCHOQQkCfkzU5t8EYUZJLTh5Qz/OP8mV3m3MuSkuAhGV0aX5U6HSmrXY8VhIvFfs3
JpJTlXGmgpJQgwFYgAAajE/ZQWcbAqGoptISOo9sEliMZUDeR0AHE8u/+NODPnToie5/674xZTF8
UoZ+kttnp85Qnpqg36hgpvxGEOtM7wv+ZyyjTby6rRh3t+rgGsncRLRi4Gtk+ukqRzgTgKBFthRG
C36wB7xBu9zgNiM+ntBCzehJhF6BFUO7tTCniGzqjR7wUF/Xzo5p9PDgj+tt1dmx4NzIJvcOxDiQ
fPzdmkOhsuuM6uH9UsH7lFMlpJ7hsEpc9ePww2j+hs8QRZuHteZK2sQzTBjYl49VHdZ+MoGb5EGm
KAVeMJ7g94q1ILBzJH50G9ST0E6jqS7AtHxCCYTqLCaIolmmABRpfIVpHyBt7UpLEFfuNpQDcYjH
cd99jqQ70DvprwcKTBzpkejhcAe3NdY3U/7dYQuj1dsCQaC4fYwhwoxBsabHySxdKjiE1yDeKLB1
rDAUhh3T1Mw/XecwhaklIeTTBqUTbQxGVhxWYsORzAApjD872g8n6N6s2163a8L4YS1mQVFBjYxd
67P8J4Lmw4bRfqr9jgWEj2HEEhAhMGbaJELwo/A93bmeFKfsL0msEHUiQNfOwr6DrG9+n+aB6UGW
i7iMgBSXnssTFQiiDpduKcFs3JxeqF+/K3p69bXqPCdKqK8UvGz5Nj3WDvnWZ5XOeAptKCNXJINa
vaBbG5/e6XYBP3wIqwXeMAAi1RKv4oESfvYxUyadMlglBJ1kjYeB9fI0nx9GI1LT9eJV5EVUH9v6
8t4/+SwSJB8YRW43188VpKq0WGXVhhWHIHKcOon7JUAMSAMhXmfre3+duDx/0qpidptFjy0t2BW2
lIxvt2lvRpL1dN4ral9kVTmAFNwGvnaKQ7II1K1mDm3TtKbTHk0/86fGCW52x3My8UtWD+sJgchn
xaf4kG5iivno14sOZz5Jg4QQrKH+YYglvCxiqV2+YAIplxje1+UPuieQJ0u5ag6mVdjT8vsFi2Es
pHkE1o+QfmGN6kqDrve2MeS00wAFv00KR/BLncKjfuaAHmZjIHtsoKLZwW6nV0AwFH7qVoutwx7P
7WEZ4gLHjDxQK9BnSANe8usm8489wx9WKCG91PrYZr9eqRcUXMQ85t6NGicfAlRoNvobS5/FnNW7
B2C8pU/x7EFLVA1vaxZPNCx8c36nE9+ntoNjC4r5x6smFAPYQSqrckQdMuwutV3ibeiS94HX2X3S
qXsSfE81RBwIrEfjYgA4iaWPacndfhsku4hz+uDAURsD6heRw3vPafuB6k9DAVhCBnmNh6mJNtHp
laVJoOfLx0NIYZWdF3MSycnHicQz2d1d5q+T7B0Qi2z5AKyIeGAwgOQwwNi85xVXYPYBp6k5QCsG
/G3li3zyWZnYL1JcDZQN8TAaEP+aPmyJmbtaz8U8QE+d54bh3dHHfde0G4TG8LU97JNND5kb3cZH
kuRsfj9yTJVOD4EJOrapoLBBNaznset1fJ1iEEfLT4Ca2W2m3TlAijJPNjSb98v+VnHIkgtsAiFn
HKPP+kE4ROjggwx8YrD7DOJx8eNJ03eYcC56oC7sjnaIDAp2QqIKcaIgmmKwVfB4bJpI+kD1cOdQ
WcNoqJPOe28nngN8IwCKnR6kQnHiOSqi7SO6dKQgugC5Q/bJPzEwO/wq8QEIhGMQIlVwZ80VS4kN
KzP+3dQcCCM0RJRlDDOzMrc8JS5Z9WeEO2z4vsIUpYNqQl3yXpGrGEjm8bd4Puk/E/KcisURst/I
uPjmbsLf7/htYAO8grjiGzIa/wEan8PGELuaRje7sIwGUQpV4G3we5RFHRK+FO3hbUAJKD0dxTd3
thIiJEYQa9raKVlAVNwnhJDwveLTpTMESObutbpP+DC+kG48Bvy5ECYP4t+h+iqoHhiVZIHLUAyM
3l4x+KzEAQPHy0ksYycg6DkwI1gDSC6v9YWQvA7Ua/v2EZZ6sBtuT3E+1+6mmMkjMtfUaX3gGfkK
w/UZoQGGV04dor3AN7+T3/QrQqjCcCa2COphv9qko4cXe0wwXLDpXNNJPBqzRyLHBJVyu2ssfr0X
IV/0MMVj2tGEVg/Ij8BpDgCNKReXcKIRMT6eH7krwo3qDZo+xRoHMwb3Nv8c5R+hI2WgvMMAYtSF
bjrHRSFE4YuWH+4v9uM5cW3x9iBM6RkW2qkec1/7BcdJ/KLTV4gd6oCmt0tqCtuCprHp5j8A/aKy
UF0gMYBL/Vovv8eG2eXUQgNdaDs5xtm0UF8Uh1OOzvf4u68UoG7rUcCAlZPeSQkzuiI81NbnDh1G
e4ONiv6WwboLzv22wNwkFAgAGAxx4FTQ9UfLn/g724fr2akrFTRoBNquZvYnsl4zBCRhLA4UjgVp
gwI4geFKXOxNwJ76vf6KJQFs8kCITvJDooOhLF2zDtsNIi0doBQOCBaAbWvNl/wqpMKXESo0q8eg
XNAUwoPubkDTHiuqMPTplCXigavBgyRT5pzCG9RpWH/pIBM5OyXoAondh6i0fgxadifLeQaciFIt
pMOBvDKjmqKjcPLwiE9WvXyNuQmeFHIvVAdJygpjQacYva0jeNeCqE2/ATIUuwy5EZ56ebBDTYwa
YJm9GY2LATJo9HgTsmsW032UEE7uwW51cAw+pRaC9LkvMkBWv4AzjSu6eye3MRd3E+DhhUSrAOdi
6pfB3dU4oVjdAfs0tyrNfyFzxIMGOpPOFzxMmnFBayVAvod1eEAx3uu/CAQ0ZXzxbNq8KjtakLi2
vtCJgwRJ/ntPUqgh3rbRyLCcuYiQ34jIxB6BeWbO68ocNIoGXvE1yhZMW0A+Df7BZgfEAGkL2dCe
EcQz6bdSgnbul0EcZkiXCw7Z++JmrYnmwzfFUm9uoBg+kX8mi9gz/YPAyYsrONaBlChsvewHcaZs
3VF/EEzIRZa9MUuakWhb0sXAXCLzcMXxr4SR+9x0XB0h6G1FExFRrwvnMwKOIcktCjdF/c4y/C0r
qT9Vuv8s+UqqwlklYuMLZ0gXaWE6w++FNLzcxB7C9HZA+Y7mz2Xux66aEhFhDhAocNKx/iKIX6J+
2CNqMuqbmAlieeUJ8T7cEXoOFunqCSgC50HOS01DcfEk4YWx4Xd6VloR2FAQKHCQDVasds7FdCxD
w9sAS5F+ChTMpYRfnhwv3uKRC2cg+8RjsGYw9AMSo8SmbKXQQUVFKu+hy13BTde5zb07FM4t9lMc
yp9OymRvpnxTp9L2gQvSHMSS7Sk+NA93f+eOZF6GZSouNz1BNIDzpRwjqKAB04/pjFR6JF8OnH8U
W73+gI2qkhK/BfYFfkOaJ1yYFkiCSfo1mE1z2vstOR+rL4JwXOo5Zkg0MmROFmBhjXD3YBesxI7w
G/JRQWKCw5mALpdaVDs9UA4GVVhSSbBcKLw52zguXBAGN/YBtB3Yd9v06iFF50Txny5FqM9/m3gA
D89Wv09++GSSgGQobc0d6giKr8M4W/BpqVpO7ab2D3NxxkmEFdSGwW1Vbg7z1OvN+R3lIbZEDZby
Nok4ty+FwIZdePd7gKD0XrAwC1yAxlwUSW1iugkCgWLARWGVxDZkWdESRMmHJRO2tXBBaHExF8f0
6MCcFS/nEXcNAd7SlGF+/G/uSjItjTj/eB2DKZCeyZ9VX8tt/qo9Pe6kwl9RKHxcHgCDjw26sWsL
AomylN4QXgrEMd98+I6tTlv8/C/Me+DNQ138Dz4KCL5T0ANlXPRLHso7ZX4Pu/OGRbPhRmUMEshx
Yna/nX5MW/z8Q1ce3W6/78Saaig1sdKFw2FwLu968GOv0zk/4Oqx4QFQwby3xZEEVnn5ejPmjw9m
N50gNZzbG9MP95Y6Ru2ZklvhCsHk84dV4Syniu/S23evh//8x//8P//73Pyv6Iptzq2N8sc/HhVV
VPJ4l//xT1X95z+Kf305uPzHP7u6IcmSpMtdWdd0yVAVne+fj/PkEfGv5f+RZ1FdKZFCTrIwTloP
IBtd81DqchYNKw2lzRBr2YKxBIkbY9G001NLIbPz3vtvHWjEpCjQmV6ReRVG+y9PriasYjAMZFg0
j+AnH/x/feCe1jNUs6dJXfmPHzipsrxRv22yaKthtz52TpK5ljHeTYD57pVu5bgb9dLLs13eAGOw
TVJBKCGtqtGrGveYQPNT6iudQV+iuYctWJPZIVl/Ubnq6brhFT5IQpp6FmPlS2ZU+n99AbLx7+54
VzYVVTUURZO0P16A8Xjqaa/mAhgOOX9Msta7Le6NL9F7upl2tyRmzwk5QNReiAE962/eXbz6n5+3
asg8cEk2dF3u/fHd88/reS8VNVtgf2mfkKZYc/pe+iJ3f9GjFzt/8366+W/e0OyZXbWrSj3Z6P7p
cuO8jR5l3UsXGlIjemofFm7PGrMK4iCm5jGHGvNhX7T1MzrS/VLcRZsOLd5ogZ6YuI4bfPEl1zRG
eFMfitCUNvo7EINwSe7GL30NLK3Q60QzJiZBnT4tWqghiJ/Qn52eC479IQmHGyJfISnC4G2j4gKs
2EZsM0pGAi7QxsZ3rp+SLCzgdvL5y8Sf1oHIRSqKM3NZuo+lPMwHhp8PiompT+LFl2IOCBSIh9Ni
+smDR+Gr2lGiL5gu1Q6+9e++AES6wkCL8p6mGzqXqwEyCnDbrHFpR3gevFj2m8+8XgACo5QA/Shy
J2lqkpCZgtbvsb/V88djgKQ/IZhN48cgbhw6xITXWM90HxhO19OoCKghbmqYPEYFAinDql8eSnI1
8nt58Mnsr75JoqFaW6CExLe70W8pWgDksrEcD8hopBMJFWfHjUZ1jHl0rHwt3lPSR8+XByqZZxOl
xZ1ta0Z2sonKv1mSitixf1iSapelKEuKrqmGKRt/WpK357OqDebVz8tsEXcL51G1wy7SvMfh2rzC
7MAnaCjRTdBGKomasRUZwz8MRkUVlPOy6uXoizpZ+PyWCz3peM/kO/+bVfx3H1Es8v8SJeVuEzfl
TWrmh3rywqEbo5WEKkE4zxAqC3lUG1d00N3S++s3Fpf+F7emJ/3xfbuVUne1VGnmvKFOqwO+lW2z
LTujTDseAGz/+t2U/xYc/vgken+KrS/jo7W3bt3Mq/epvceEzp+WydiPmKkJk3d9TW8qEBj1HznK
7QEX/AXvBUVpe3sDG8xqeuPBpE0SpHKEyz56AwMJgozdTD34648qm+LS/3BrOLhMU5WIoT1FktU/
rZr2ccvrSFLTxRsnixgjNb+inQM5w7Mv1cJLnrBAn/ILbzr45C3cKV9QS199+3LXKWAL9/Wqq9pd
hKM4OOj4jyCbGtK4/Cgmz9hLJcx8nBw+rcA8UQDR+vYVD+6PLaVjFz1+OUIOAztSvwO485thxTOD
mTFhxWhXpv96qEG1MaYx07YIYbI+Q5QV+QYkFpK02shB+fUluEHMQNC1R7OnaaXnTu0WdJZKaG/C
SB08i/G32OmI0i83aZHQnSMNuzisqeEnGkrxgqEhb2PSa6gEqFbQNUqfIXMI9BZFDHnTwWWkRBsH
5S183SboQBmsGUdhC4ZB5zHKN0QmmWNowRv7RlrbyWdPGhLCllpxVtB4Yvq5NtS/E0x+YvxSNDeG
i6faImHNbSnypTR8VdPcGH5eDMQI6lZ0ZoA36Df/K+0RDmB3TjjMs7DNXKV0anmKUt94TfX7WL5P
a6TxlBiIwBrK4VETB1m0ut3Hz4Orfr3CcD/RpEertuR+DsMyHtKE1fQc3yTISrF3kKeKcZHeQX6b
tPXUbL3o5eWFrX634GOHTVb4yQs3dG7O3xxqv9vuv6+9ri71FF3vdZXuH7dlWT4bVT7I6eKzVIcd
unAQ9nZnv8KMZKXpVmesn5ogdzqXw9xEzYUqKzs2Z5jsAv9z/P5G/JFj8OVnU3MvP5DxtmJQD3xp
5FNDKANJEI4ukqSNzmR4CGuseGPOtT6wWsegZYJH1VnlcFCLdANtfdgJNnICCnA4JzvjiPYIfGJa
zNreCEkQ5pd6HbSbTEBPt8yTaTXbpVbxN+FKVv7tpvzPGyNyn/8aJw+N9qmVbrpoPRhoH7O3mRiW
hl8I+N2kCv86CGj/LpUyzf98uz/FgHe31HUjUXi78XtRrx4T6Wp+BEmMDwG3s834BM8ZA5Pe4UMd
FHSwNWJWU4zYgP7+DV3pC0SRrehCkOm/Khco2997utihCeagVSxvnBfR4SGmhcoqrBjtsiPv/voy
5N8k+6/W05+Ol0husjh5mOkipVk7AZLy9J4fm75iAiy5XzqCljotYm/r9KFaUB10QMx/KnYZynzV
fdCauSjZSB7ZutZh8Ir70IKkGCrdaZ45NXgStSvo3CfAp4RxZfd0+kK0QyZP/3GNfEN2SjpeAzVi
Uuij1y9OL9TrRxpgaFPQn0ztDWnDgfOGE2yBnebSEuqqi+Pq02Y9gVZxamu0wM1K6OygnEjgGWCT
GVAJDsaWIDSLEdqH94pquUGwMhbANuSxssknxvEpLDZwjuh6Jc4KdKZYiQ8pgDEBoOwv9urTpdn6
cOHebcTL1vcR1E6mMy9HYOuU4x0ypDtioSfCsL9+OrqogP7i4ah/OoO/mvZSzBuLrNzf8EDed8bF
5LPtDMuB7FZeNyhMjG/R6VjpJJ5AhUxraIVpx/3afO25ykfZyLDUEQ938oRQntNmDAdNwe2BdoKk
gY3QAQlAe33RHcYqJGflYebB7ZpeK6a0xX+TcMm/Sf5fXdKfzvm4/d7SvCJ+xbhBElBcrIrmyvpR
9A064LVd5kWDx7Ie3MN4SQvlWj93Z69A9v8vZ+fZ4yq2be1fhEQOX23AOMdyhS+owi4wwSaa8Ovv
Q13p3dXe9Zale06r1Tqnu40xrDXXnGM8I0R44nUzutvHatEsAyKy/CmRPK8IhALyTzDVPevUrhy4
R/GMsgGBJY656hDsjed4h+6yEMbS/EQ7dBqNwR29c+cAhOzqSfkHVRMTImMtbtE1lS+n2ZV23Dz1
GJPoR/EP8W+RhB96Alpf2ppr0FEDQom409IF1QgXFY09UrXBSogALXnVgZwdldfiIdlhSJJwIg8Z
1lNVwyEPmWNavKAZ5LBK75+Wgr8iqTm6sx5+HUb/vdGWpaqybOnWV8H1bT3s01Mix9U12kt0uZFB
A7bHuL5PR8FriHXwtfkj8iAQ+ZjuLumoRYafjAYRo2KMToj/XIbPaGpRizDOI83dJt0DIfhz+ceS
xrtAsznQYOJcZfN4PMzpAyZKT2d5Yn3m6gKfJBBbEYnS2b4wkaSlSBN1Fh1oH+Vz6eP310T6p3b8
qsf+ftWbRsLJUttaNPmq9CbJcKKrtw7FkYYUinKSWQQqBWbFj93JvfPB5j9F8s0n3+zGspQVQu3z
ggav12De+27JLKPCrkbD123NZVUtKZqKcEU4UQav6yPGEYignbYXWCOEzbSrC5IcJ122aoy5id6I
DiQAK3l0UWcKjzaroTA5D6q06ommZ/jeYWlzE9PNq0WhjIJ8kM/WgTukYm8EhC78LJWbkzJLU7Qd
EeZKhGHMX9Ay81TaZSSHsR4zWD0vGefHjZNDngaFfRnLHxgQh6kk5HysIP1EEXdlP0MKj+KlmJBb
FyVbJDqwo5ErDRO6Yta/heq6MZyucYq37iMOX/F3nhPGYiQyu63TKYvCAFNlw22OsUFgXvmjri7Q
TAAptTjtB2zj5eBbjBI9ybRPL007Np8bDloPlTHomDEOpPQlFOcqOhjqGw0ktkd/VztkyL/gxCmI
yh1VJxN4nRnKWOnhZ62jYJE0myuRHXSUO3/K8EGtDjRnk3OFKtuuUQP2SPA4YJAiOhUZu5sOhiKU
h2Lk4ggyOWdnHnP/mLE/ZAgo28z54LlHuLYdgF2NPqFJPLSekCxYC6bkvrm9hp4BzkGftDH51m4n
cS67syl8Lfq/vdg3hY7SCpzFqo5F/YAy0XoHrjTTV+I258c4r4P5hUC0lXk0XPXhwnoGMC84gEAk
iZeTwDDzkR6ybTTL7Dsvww+bFQdpUdNFDkaGrA0F2rcFR2lNUROq5qvbEgWrKN0aGj16hGBsVoLX
Z851duVdNCRPDZ9DBNHh+51L0H/o+PznGpT/XoOUCI1WtG201zko9dPgxJlsrJxG9VZ4Mt+qq60c
LA8tYqePqcRQkoeIlt7FY3hCxj5muVfAymDL5FBFIhiSoMDWJe+Eo7rfagAnOAuk73X5cE0XpBe3
yAAY3xwGsdB7VsHqGxG0HHdelXv1EE44oYpS83nIw9u4RCiqybHNHZYGwYes6VIVaiuR4AWf5GQP
NUGA1BLt9IVurBdI8+R6GiXd4AYITqtY93RiIrsBwyDuhySgwoViiZ/Hd1FM4/wBdXlFGYEzegW4
lnjAeWB4UDexA+Fx0aCBAgZIPZo4vIYMU/ineKDP3BSO1Oyg+lDhHJlIGhDpwwVtHtANvAHpW/vK
wInpgXhgtoGFjseIdhBDAf5Mn11T5md/EQEI4/0yNom1YNJyyTwhH7gNVGoYBWD3M5EA68+UmeBL
corbWRV4sCjoNivncXJIV8RzyBqBzdd2Jl2njB0YjejUjPosIlnh4kqR074PolTtblnyT5dFlP7z
4AxbzLeHt2xj0ZfUirIEv9WergES4M7VO6c9+Hj23oO3zik+EO6bmEk7m0cohCNGYdy46p8Sbtwj
6ZrIeKkv/M113a0M365g0so2djnzk/KBH1kfWtWjECPjH6Y7NJRAZ6GcEmaY1oh1fLYgaTGoZZ/Y
gcTYDhQQUBkPuPfHJKzJ3aTEZTgmnncgOBZ4ZseKxwgJ/w4wOfWoePlDNq9oKw66d8T0bMswB1kg
jYfLAu9tCyP/SRhykHGGVzvQFeSdDgnsLBqr00pkxrRkVIvJoHVQs+yrYsxMtXtUszunWO3e7b7Z
sUND6YtSYccWJxaibUCxBHkjdl6FbCwlOYSj80f5UszxW5fTeHb9KB/OG2Pd7ZClkwxckycscrLS
ecwPyZvhyE/ClnhrD9PUrpxiJcufCUtgzh3NqdMt4GRoPee8I+Iev0N7Z0mW7i07N2VAklyFsxYW
0b541yACPCsDLMUZukMs/2G6xK5QvEmKBwoBz7ofPwTwsMxRO2GE9fsS+G9H8+ZBvtkduqYSlbTj
UtQXK8DE+hmHy6ieXMmXs1YdijzORMuS2u45IYBTcFEgX4t3sPVZ+qgd08ffL+enicN/3qubY7J/
Va1clXivtHX3iaZrMbSnxL1pX1GevYNnAeLCmN+7V/7+1Pvngw1VkdmTFOvr/P7thda1UGqzLucJ
2wbedZGvkFzWrxLmSn902qWguaYlf9rQpuKUylJvQnE5OWe6ctlcURckl7KWE/aco5pSPTwShLR8
mPv+VYaQD0gDwoU8MrGYLPFVKYFrIBppbetTEJfRq3GZJ9a4BQWIVpnxMXJC2scXT7sumYEjwiRo
+uoKdwphddjebkqD/3zpm7tNv1Yqw5ov3b4b7VxZnyD50/pCrmSU28R6Dy77QnxsWMOXHcnqT5mb
kouOxWteI3kvxm02TsSJvkZ7jXpIP5GU62qxEwTgVKrLhHwJdKG5Ah19LO+MP7Rfi1moDvgdWbxT
Tvx/loi/P+BNY6I5hZkgCWW0NxD+g7tqXEKDBbJV+lnou3nukgPqY6Zv7ZQZfolaZ6zTbfnwj+F7
L9g0q1CGXd9wzurZus3m9FcuoounDXpAoc4CyBTcB3mcvTATV50zypqNCZgELRZ2ARpe7Ui6rpts
0GUqgndupvik7nSR5B86yd9/MO3mgJ/28SUyT7we4kR0TCT/y/JFmct/jMf+MWWevRZt5jUdDVfM
EcNV0cnAyPP7S6r+cIr5z1XcnMm7Sjmd2ppbHb/KR/PL2JIcjHfrvZ5E6wxT6hIBC6j4GXGeTrhp
p613HThqyYwDLPL24WCABFJeqCiTDTJlpuyP7QLj3rLYsto2bzU94glTk/NBOOiA8oL971/hp06J
JDLl0w2OgbJs3DwtfhLGhhFR+DHgeupB7SDL6kaxMutwmxIrEC/YJlkCAq/WyRNwmd2dttc5ZpkX
QAmA2k88/5AXsbYsgSy4/URbISdDizdWJsAGoToW6KCkJcyr12KnzxXm8OIabAfreHdyri/xEzKu
asKB+fev9jWD+uel/vvV/hnENGEQBLVIlvZTjm0NLdIAGqpxzmKfeLHWl2PRjIFoLvSt4uFj8V8K
V9vr2xNDlH0QuuZLugseOKm/qaBslSUuNWy6PNQ8ULiQgrHyxgoozc/raN3O1SmzSwNlrjSPED37
dvmQFBM9mugCkdNjtRkxlEDmXcIc6foFeVeUcyX0YcKVEMbB6F2dQHGU9tAQsAabNfi4I+JW2h2/
3xj9x5fn2425eWzb3NdlMeUgxCyj9dclVCeSR15YEXAEIIkpbO6XiG87ITDHPp/QBjnqEhwx/3eO
gxQCE/WCMiJEPCUUnHWQ6cgfYuuLfbm8eulCX9cMmvAm4BPtBjO9wbpPa/brD3zUnGx15PBfgBJ2
gARcJhX9lM6l+U4hx31gKoc4iBgkjLG/f3tm5j8t9t++vvzfkrXJGorW4RzYMBkRVmKwFeNZhVUA
7WmAInOUcejyLTuApsvgBNoxVknYHNm6hjgFJymckNqtxQ8mQZY4bwFXE5pEjmu77MVFSA6wl1Zu
kSyy0us+uZs8WxW5P5AQ6qc0YYgExQwxyVg8YuIlrFhcaovgATHDibOINWJjMU5TnMqyhSxpqmZb
K94LAFvQ4FNkf0ENmGKSRlBlWO+mMSdTeAXY7gz4gTntlKNPIb5rFMeiw/lCtxAxDVIr5+zxFLts
SaSooykj39VVoTQEcwVfFa957JndnrikSPLoEf9+35WhgPr3dVQVigqdE60x7MHfCotTZcXiqee2
n16NEe4wiNDY31KgBZDwCjdTFmdsgrRlAGLyNfNlDcMJu8HHhcoQyifucMRqHMgo4PGUQleQLqsg
tPkL1MeE2sSb9oiftDuo3u+XLv1YHigG6hVLZaqp3DwxXaIm8VlmkWx2xluOSP20xdkBgATP8VZ8
RKD3+weaw6np33v19wNv7lV4qoUqGHqQ1Xs2vax8TioP3Uw+VsAi0LnTfiZCZ2gC9+/pKuB5AuyN
nczunnO7WfaMrwBJckrJeSRGUEDSC/2XkY4ScYFLvnpUn8WNuFdAm0qIfhnFA0cuxt20Pshu/1js
Lw/IxFFSz/SN+hXc2RyMP5f1yTW33QXmpzlHNIaALBoXH8k0xBuZ7osHlgcVFsvOB0BFcAKcI+14
b/DytSH9dmtuDpxhovWdrLLntutTA+5ZX7asMovcsBuot9rIX6Yxotvc6TfyUqjGmNrKYwwqgM6X
lz1DiwBQ9GDNjUcEH2cPP1+xCsDCK3a8uGy7JXPaMeSToRHNSszot3RPL0ykeU+50cwCKYGLj5J+
ngPj/LmFSAfa7LV7ylhM1am0pbgD6VQf8rUJfLm/OukBZCpkq+l5F86Ll/Itfvv9cZF+7CB9ez5v
ToWJkuZ51FENVU/4PCnP63Ykc7ibbng5IJmVa9oQ+Zst3dtjpZ9ayNQPf5/UmxNcbV57obJ4UgsF
36nb+5NTNvGVGf1kRgICHqfAFVu7kkYl/pGchEACp8YFJwQTABuZNrj0xmFv9yR1mTRExsUToZsx
CTpIZjSalPOUsbLq9e0iq13/NE/USSrZikT0zohoYdGcovw5q4fKdy7W6NR6kEQ0ywF+EXVDXqS5
QxJNwxahcCK74nWUNx5pfhzcyvSF349Z2JXRGoTtOeoJDLqMu6RncWsRCo+EdUdyZSeAsFIUsHsj
lDgU+BnZ8JshVLsYS8vLXPxkVpty1rkum2gcA9MDcw11kYdGnqaxc94zW/HlSeu/0UEN5Smgxrxx
O9lJLa+pMGE7erLAUIa2986T8dN0VxJVCbGOJWk0F29WkixVszCKeV3AJrMRqAQVOsMCbJT4Yhdn
7ajLy06ZaMGm4kApumFKwJKjXneIvk7bBsgKWDFsaJHHqruh9ct+eCa6bSuQB4thEfrCn8KaBpVb
Xhyc+BD6jHknTzri/xrq2+uTmW/OcF0vzqU7hPo0Z1EKgY1KTv611ZHvUpIfi1WTobk+5GKENRC/
TxwnEHPi02upozXDb8BBBJfAWFY/VWEm+HtJOaTZ2i+2QHTw4SqsQlQWMhkN+zI4Xpu1Lr8F1d4I
vNY6xupUY7B19YzsYZh6Wm6Zbs7UXf1MybxCd8zcEbIFA3e0w6G/KAiQxKCiuARRkl9ZnGacZniE
fv95ZP3HE4QmqaZioixUvuYk3zZFuUizWu3PtM8ktNLb3N/4HJXNhw57xeWPfH2oG1vRdqWwCcRl
RSZY5PkcJQBXdqvy+iCb+w4n+V7qNjEnCY6j2pNYgg16Ms7PFktfCvpHZ3QST2V5UkgrZdCeM/Gg
snuQsP5RQ8DWezJXbLYJeiVKOwzhmmorZ/fsv5zRReioGz4k/7UqlhSEtTyTzGl33oskX8MNQt4n
bRRhJrMLw9GLFwgB42iZYfthN0fcjZmKKLrW1sGcYQZgKMHzoR5UhUI6WxvFsqCIlmnVdvK2FBz+
6MVNw4gi7OYqKBvlSC8Q3G4vvGrFgXo045WtrhO6zczXdcDpzYapjAFvCgcGLF51ccEtzU4dvxrS
Tg9njFgsbWrG8wYQkBx6gvHSwH4rHoJ2WuKHAwoXTS6XVwYyvsXA8+zqZF4mjo7+gTRFMNnhQbPQ
a7Djmu0qMVe9+FxJs6B8sqJH3XjjMWxJC/VpNEtHaThssgnp79b5E4QTE3meWrN7rEgvI99cc/Ri
a9aTxppK2R+SVrJ1LG1ivk4nrnimS/qPAZt0LCwFbX457SKwmVAuaWZe1irBRFSL1Y7KOomnZgQ8
AjRRjza7R8NS9UtBOgigmrNNnK170Dk172rwJnUPcCqlVXvZ05PApAghVFNnTfycXYcAd1FAqewW
D6d1YqBADzaxPm2XheVo/UFSXPr/J1T8tDAqJ63BbU6kcIqpiXa4jmJd2qnEIJg4sHs628PRllNh
0R5kOJiJnQ8pr3uRvkKm7dPi0ajoL3phMWRYRoYdXAikTD+uIf71r8OOQfY3kzXSgoMFKvpcRAH+
pqdAWFZC5ubpkkQPK9n9/iaqP56JNNWSLJOGNpLG/1anWWTJvh4Kp708IetCgjnMW8MBl3CubfPJ
WUee9YRUaU74LLynO94E4z3/1Gftozk10nn31LgXEFXB12xwSm5ecmE/Ye8Xtu1Rf88I0hudJ/Kd
y/5avv+phr5dtvzfy25i+VRdDP+0r/JppX6oui0pYwbRUCP9ZZ1tEhOh6CfSQFOehf2j3zz48iy5
koXwgQme0OQL4NgR0bfswx22yjhxAyDsJpBJQvM4hjnlR3VMlG3PxL5zDbiUVxNbleERUHjuOTu6
fuAYaP7f4w2nI6hTzz4tAlJn7nVbJHWoJf79sqaCQMhULUW8+bKRlUpCJg/tlvM8sFZ+v/Q5N5Se
kdvUZaXmnjRXV12pnGnkkqG8j5bhW4TSZipgCcSW8Qccjc6rB/+Tt6dMpiapo2Bx64UcYujj3k0R
MOg9IwYSdCZ54kklWVEO06xWn1gF1Klx0I5RAMQEs7l5C/LMPQ2MGQdOGf/WUvQu0FMQa1EJZg5D
ixPchsiOryRw2rH2eDEdwWfKMD3jDqcZIk2g56EXo6OAincUxIsT3NzYg26E4wxPGpMcJPpgoIps
VmIjqebQv8AzRsiOEewbDIH1XV8tCG+SxQ1AUjI+U6SBzZSTc9os9QiJ9LEd1tN0Hz81bzKBWsG8
JJQYy4LiYmyOpR3dMUbL/ytcES7renDkARSTSUF5b8k8P5bCHMdGqGNJh7vsKoptMNutH4pyTbvE
xxQKQp1/MyOaaoIGXu9sPZ3m96wP1s/75d9H4KackY06ODfCZah0BdURcbIRsWh6V+L6kpmezArj
XR6GaZfLSIP7ni9PD5punwnHgWChDGlEDTsI2OR6oUD2XZ84IRmuAO5AibYpEKjT1FSYuYOVsQla
I6aNTgaNQ3woKYQxvuRXFiY6QOFNf2YeBCqOQL3kNVsVAHOeja2gkTjNlIWQK7sGDRYtL6AwPmVy
ctEbbEKT0NQSFcK7iLxkJgxo94AbN+cG+u8DkQnSDxNyFKJ4QhGpDoHehE4UYNmmJLNXLc7Y8EXH
jYIRDAI6aqvoTgtZ+rFDov29yzdnLEMIhKuRcZ6QrFm24GQElQBYmrTzMUWvEXj9vvj+ZGiRxG+f
d3N+iY1rcM1VZi/npz5wysLNP/2t/iq3Y2XOLamcYMZP8wGXBg2tQAgSX51y/uqaGkXtWHzXPo1j
sK6SuUqfW4Q26FCl8/uf9r9fqT48X78tQTfHHauUtbMy3Bn0KGdz0m2Vj5ZuIurFTyaTOelqCVFy
9hlmwhUMGE1fmcLqg+Gn+CcDnbE7P9LyzY6MkC081CSopaAnRtRDYzJUcXkzdafkQIGscmybtJ58
kGa87qihOFeaiI2HQOPzK8nEcHiIvpImlOYBdGxSKZBoDUln0dVjeoZ96ffvLv/43ZH9I/fXTEP/
avB8q1X7UOjPYpUwkqpH4md3DDQ3+ZPZV5ovr9fD1aufpC25ot005brg1MxaOguyZ0zvPJ4/Dg2/
XcewRny7DjHO04ugpNH+MuvxXr5Vn8yIukdslem9McOPL8K3j7rpjp8zuTUzlY8KjoZFyFi0AQuU
jq/1uF1cDwkKNmxr7JwjEgqIvaRuepbfsj/5/2ka+Pc6vqqXb1+5iTSVcR3XQWcsf+2JM6bAWleP
/TbG0A+7HYpBtquOqpsttemd3/3Hbffbh9+URmYXSH6ZcEZJzKmExnN2WsEygzDlT6Udens2tyFn
poFItAKroDzoPMd7IuA+4e8SxWUQbff7JWnDAvTPa/jtkm4qgSKstDQWuKSKrIfDKQLar5GxCery
vIdshdOdP62tabIAhvgUEVp4bJ94IwXcrsw1ju1BOih4VPf93HxWn8H+FUO0sPKi7+V6JL+fP9st
2znLnYncDNT5VwYFiXV2PadVTUOg09cnLPbECAvj37/cz0d2XWMYg7dPF9Wb1TcwdDWwwuGhA2f7
CRDi5brXX2ls2FgcYLW2y98/UP6xM/vtA2+W36zohCpSsmhPzdtakxPNYYY9SCbIgtMdtSeZdiRD
RWmPTAabJ0CYYAtq8D2J11gTgOyJ6FT5jmaLFXgYmy4S2vc7d+Un9ZYkfrvIm5W3CeoirAtWHwhi
OFRITtbqSTbNAMiHWBuAksWvlTJuaDex+G26FXmwWgLv90oCIc57efa/YM8KopkNOguNA8bPpLlz
nT/3ir9d53Czv72qRSO2QWjy6/V7/TN5NnLnQggeOsHILmixckalr9A498tj5ed18e9zc7MuZkKp
B2LMz1hIzLmEpxCZ6mnBUOX8oNSID5cG49/GphKp0QsaYyocavx+KhhvUXHI1tVlKvWLVvMKPCTZ
vE4e6VmZ4TaGOKKvpcQuGaExaPiQQvfyWhNzCV74syEgwGuCESQTGBSkf1OqPtdblJHqXvJQVwYB
pDmYf6PeYOzvoOJswsd0K4w1mBKJHQqTulkHV5tjxHkmgry6LFVpQP8Sw6NO5WezssUNEbz9Z/wc
IUzB8vipvYBAow/Ay0p1XQHwca8PDFBJ5eUIFtPD0t9RGeT7ATFvDAHmqAqoqftwmX4QKfXJMbyM
JjlipdT21+FlTgyyZa0IPO17JzLwzY4bY5nrax/KhDDiYMFZ10Qu1GJcxQ787leEiLxH1ghnUXgB
Xb/qz68SIeLK5Pe3U7v3dt7sQZovBJ2Z8kAlkl2oTtnYOgHEjHOkEWfjoVx04k/OXMHxtAo33WyA
nSGjTRikjHlRREKjQU1jVAKa2LSHWnZrxMTnMVvJNXdC0U4fwHVyqkBkAw1xjk6s08aUwPITIzwi
qOGvlTVlxlQNdwhf5KfrUaGHbrmZ7F6q0eleV0yy7nzl2+l+bjTXQBb4yuq2NydtRG8UDyEgzWwt
Eqfqyj30sRR8I9TimVmMLIIdUMSqvXfxADp8DvBrR4Q+onts1fkq9XyassSHTboFyLxqArwFpZf0
ed71BAflNgsHeafFRwRXi75j7QjNmG5P8HbNp5Y/M4GxD1Bwpk+4mMby0CdD82hc8JLxvLJDjPOP
ZBZOC0Yw8E1MxskzXiE/W5FTWhxOjCVS+yuREz1y9BTApRjryowOMRjLalOkY/VLTFxg+yGkChkh
FQ0RjPMoHFefReGeYBEDcMf/9Yoyi50pmBQrggRRMSK4YQUUjyaHyKdhx9K9s3SQSbSmeUb2JGv3
BkMS/RexmQM5nNMq4wWj6kz8TVkyDQfMYx58l0Bsoqj1gMwldHVDLs1bzFCJE2YxrYqRzPlnXuGh
dOQ1SDO+tvkIbvW6BeZAZXuZyZvdwngZmh5UqPBbGvuCIm0J/AJv12nP659x9B1KRAoWSXPbeHoZ
0pYATKCgK5anblFJc1VlWIFqZZy/MYe9VvY9ve2Xnvbf4uH/rZPaTT2TRV0StSE7ibJP8qeOPFXf
S0on1+fl0GReifApBHQuNtVC045oe+H8GpqYyAaDuZhML4p7LSbZmwVIW0KStFRB1NTdY0CMYra6
BssgWsjdJsErApGOCCZ1EkEH88cI/R8MUi1egydm/gVuDGGMuDP7ghwwa8Z2/PviIf3Y1tJNnWpd
1NF33BRKqRLKQXcOqZU/GY/JHIXpqAkjyYBXQSxdmd77wB8P6JjUFU3XVNHSbjehxkwkSaYhJa2T
w2me71JYyOeRsAqW2ks1C3c0+YjXeNAfkxfl4/dva/xUrjPlsCxLlHXJ/NL4fdt721xLtFJvsOmT
WKs4nbmKEjcj3qYeG4FTQVs8z0PA6kSs87+YE32by7MK3S/ZYHTJz8KstaOU0dQ0YOq3FEpPVA+a
dkyqQxuuJDDSs7PXfta8jGeHX1vkHeqdB+JvECauUqj+5rSkG0BfTAPoR7KrOalgHpW7uFtZ4gTa
cgWPlBiBepYELlXICXMu5RRtiXKKVIKI9M6DMWEdKmEE6+vO/fmpkpd0MAyiZSim9qWM+HZ/uqZV
VN+/nvZK4VzgJ6KTtUYZJf1lxc58ASA5YAfts49oZSUekf00xMfU9JRG+QRfQTSu3YxQ4AvKfoZv
Wyyk4tk1EfcyM9XYhUeKMjl3jEyvIlaicV17uv8etTvU10x7rNQhEIEUBW6TOSAOC8BH1oMgPKru
QBYiw1phMAg6g1VnZxxC32PepqZeHLowRGnSXMkhrZ1Y3w4scaDDyoqtQJWnObiT1e836yfDlSRZ
PE0q92r4738LuT5UeuVUR4xmgokU2AEwPXl2BT0Is91T3oxuquE+JoWO8CVEMcduzzYQrP9PVwF4
QjQkXt9bFENrBXVWS9ZpL3i1U72XnyA+Sgbz9YO14mwCxg2g7HnI5gB+8Pj7h8s/VZSS9ffDbw4G
Kp020Wx4mTMbg1y/gM/zydDw6UpP6EKgSE14PDVuuInn4f6EBGWmd1+a+gLCZDQnbWbI64XO+vt1
/biqfb+um7NA2ma92OfcFLBFMPjX/aMEKqh/ER+Fe12PL23H7W7B2VrnP6aObOXmNNaBLSky8+sH
0CyqXHHGbstW5ioQqxkCXBflK0OaDxQX2kJwkCkroNjpDBIGzSmJ2cwoPDJEHPev5Ud3p0Hx4+Rf
5pUe2meSKhpDJfXtjc5j49ydGt7oEig5BcLWcHyvBREyYZK+bObKpgJ1dm8d+akTJDMpUXVN02RV
vnk1ClnyZaXlU3tXPMbkMh41CfW/uc32mCfHqePPio01P38kLoNHzbEmwifdsWU9CS5O9lF9aI/I
Uc50UDkWSNCBI8c8CKAciWNlBbQIeZGcV96zMSP6sTShRCExGWP4HjcE7UfO3MULTFban/noo12T
w27hd7L5c/LUeCQtvA8hp+Ap7zx5PwqFZUXRLFHVRM36Okp/u99hJUbGOaxZQfmoA65lzujZIoW5
DXQfkCtjz8pROXGSdsjkjSSYDQAV6xHbgUnDcLCVnUnXWqnvDAWtJc3l/EA+IlNZwhloQh/JMWsB
EVdTKyAWTAapcnJiV7PvvEHGT4XB9y9y8xPGl8rQY7nii6Akx+tE0gpS7sSm1O3VHR2+PrCvTz40
FIh1n+JnMI82w37glDOmAOxjz4KHW5nEMnatAj/zyCSwYWtC7Bmby94CBzkS2daOrAkTcRuv2mn0
oRPxNiupgKfxSie5Oca2M86mFr4RdOaP0ZP5GrzAyyjbSX0lsuxNfJbBZc58DcvIKJ6YhG9jUk89
Ji8WxKiR/mzucbTOuiX/FMHFa3MKlXWtYz9dtPNGHfWPAtxNB2M040c6xQpJCOE8WmHg+2Pt2LAk
6OR0PT4ZvtDnQWCmiBPhBZ2daY0cvPocDvkYEts5Cm2ErbaUyDuiunkdRl2TdhYcSjv9E08Aa3Ls
GkGLwbnD6MT4SkykroVkmG2NfiLPEbCLNnlfL+ocUByBHg11JikAU6YmOEU0m7hDgELgmkZqP4om
d23Ryk/1kUwlyDYiq6pyKwYRIyvLq4yn94wOkSR4xoQqvxoZSU/9XsOU54iMp+xwj5OqxWgjjQMG
SCPNkZhI+SRO8ISMWdpOpGRDCgsGhpi1ufNo/vxk/r3ImwU3jJKzfBV5MmsHz1eEc9Cubcwfgz0R
5N6dT7t3S262OCEpL704vND9O8wpYES25ZDwVn2+Zg/WHXDXj/vp9/t/s2+VUdQE1pWvpr9kUyYA
b8Dd1VHwkpXjBM4yY6YtgwHRxVEw5NqeNqx6bj3vsxHiW+tDdxRK9+m5GTXbO7dheN3/2eXgWuky
hC5Zv13XUilVpbDjNsiJfcU53o3f2nnySXruW2/ZjIYBvbrRGGpiC1Tmzn7ydeL659OHFrYuW+Bs
vk5s31ZVpfFVqUlLipz5aaV+Ut8Q/fxa7Rk0VnSX4pU46cbGU75rCZQHgoKgVuX0v2P0SrSdvKbo
6CkZhygL2jQXG87AgrfaWvIi4uXi3E7CKlOZlfl2XlqbIaB7FriZXTvdhO7O7/fy5z3i27cZds9v
3yZocs2oSr4NPRhkxbxXYjbGUUleTvR++RNvsSqeYEEzwKWFYCu71gAmIk8bN9hc7OwB4zUuS6ed
0BJgrKJ+AMhiTqnaBJLNDX2crplkokgA7gsT8S7aaXjif/sxbt4/tcslI9Xz0z7VRuVne4Ci94IK
glTTdi4dEA7ZbWJLM+hXhEGHBF6zOyPEdPsh5RG44j1H0o8VmDJUXuy6QNDUmwbYpU2UKLu0LAiv
aJwJ9Fp8XB6JWHLM1xjZEJ2Gj8sKhkicu+HeDEd4NQfMAMpWbEtUY/LifPKk5RCCNunm8Z0imSr8
hxv27fpuu1VtUxjqyeD6ogW9Iq2YBowsS0+HVigiy/La7tFH6sIKC/2qAk4/g8ZPIgezesNGrynD
6/dXg5hqpfaOMcwpqCb667jcFdW0kEbIqIahxu68waWDc2elAQi4jpN35AjZnNuv2uUu2ggKlVfw
cn4uj7zAn1eEOh/nD8ktONF94KxrVgFL6Yp/W1KNkUwhSrQEXmn7RId2MWieZqFLOi9DbdILMUtS
yMrbAFNkthKqN43kZ/Y8eUbPh9OvsCbireQof2QMEJDFw03v3U84voUy6XNXO3aYoUq7u06sy4QY
rFby8uuc8KxzNzWBOSiMM+ZhMuUIHIlIGmikjOqN9fz72/jj1FKRaAegGTEZaQ/bzbe3UT0VQSlV
w57XukY1tEDSgqXWKyeJDzhyLG+yy+xCeBmZ2BF4y7FmjCkGlM/m8YKCgwyzZmL299aIH2x2qsE1
IcxURerorzHCt8tK6qsv+hqXRSmFo9/LpkntBGgwrjbNbwyxIW2CU8Niu+mtrY48kmRNHgIR44BH
j7ABcSo76Hx7gOrGLM0XWbLGghG0S1xeJ1JdEdtGl5fwKWL9QYlMWQxnO7FRetZo24agVphsWFPw
LYyUYNH8qcMZZAujHJ9p7dKFfG7TacgBzny2MnaeIUUMe4htvFFXVQxbm62RIZp0UL/U8QSZbkUQ
0cMJnU1N6iGi22jSGQ4OdiA2VypcLre2QSaKwV6aW4+Yf/maWXIo4/ccvintS311OnkBrfeHoj1e
6rUWrbtsAe8qOP2RScfUIGN5JdjlZpsVj+HaJN8AVFWzzQMvvLq+QevxreALJBLl6Nj8YO8iLS4/
Ha3rh3ydcr3D33x1QhADxUtqOhiDeYlUlWgmLx9yWTnd10sa5M1DigAjHkOuhNLBvBdST0D+rlui
cyqxYzgnIHL0kVtCMGlZnqe96fpUeEStoRSN7foPw4oKtJXMvXcM/sZDDNYhtoPOuxCiNr68IAbK
H/hpey8AXynRUdbbWRNtKm3CzKjuJqm6T8in65/kGj0Lhm4OQ28ZW6L1J4uf9HJdkDlM3yUdWS+o
zyfRFlFeCM6QXTKYtfpYEY4gbOv26L/V5YS8CnC7mjIDFtibNqaPUKGabY81WXIYVNxsF5EDc3Zr
yyu27DTiI8MA0gkQI71KtJmZ6hP4Oann53StRk/neinihR0y20kOMCQ3wgFG+sn/EHZezYlrzRr+
RapSDrfK5Ay2b1TGxoAABSSUfv155P1Vnb3x1LhsM+MAQtJavXp1v6EcNQcOi/Rqc/rEtgr1+Rsd
U3Vgyhs2cGg93ChKM4JmKMvmM/C1+m4lJpOOoWNCwFliQ4hxdPZGrZReDJUNQg0iwxT0NVimdEFs
lKFJp+8vbMkFivs2dPg6GWTNUKxgu7sIxgKCgkFOs1a6b9QMSKHdlFs0rxenYTIRkFUaokKRvSGH
2zX2hXYIll9s4b/uInvL8qA8ZmjkRpBzcCEA1C2hoOYY7EM0AM6oiwxpeUkK2wJXeqC8i9QLt2tv
Dajl8mlgAwCZcgCoiuJya+D/OxKL+a11UrKpXq4UQeT+ThlnZOGGXClEMtBa6boXGK5wj+7x6IH3
j3tHW4wYtceZr+r9uoB8ARSCAsupHhkIKPEmjvYJ8+J4fpXkUXxxb8UKkGTMjPSlbniU6HESrXvV
aWi0r1TjSaOt4g3qGW3s4jGSxw3r1Xvc+0s/5r1S054dSEZ8CK3Y43qqePEkGWj8KUg0GEZcITVE
K7jQAlq+N2nJQJPxaunb7xr2yUMJEXRjdw1xDhSAgU1MFM5bbB2JVtmCtThuwkL8wAPDzGDwD05X
bCO04KHNGBytFpgwA2Lad6Hx29biZz2LJUC0VBEKj2UqzzCKSyZlF9GSTyu5QX4dBJs1w2szN926
8FkYHXkQIYCOSdbNY7sDsFaX8VCvEv/va9IfOvyaYiiKhBgd6pmG+JQhysYlKppWU5eFkY27PJmo
hezWl2Ion+m+kG1XVzXMj5hyKzc/j++hjqbD39/DH0iAAOA0SgCWrlLX0p8qR6qUNPfjTY8oTQOA
jMaKsNCj+QWDttzRKr/ONkKvopEhs6C+RfJKKA9lpnxZAPS7NJQBXghpA6Wos7tIxR4UeVP8vlr4
0DDjT4SatoAtiUppF02LAnda4EtyP9EeyFRnrqwP0whVqcUjXmUXbXnXHWxCkyZILvtTuolvrzo4
zAu+Jo/XqPyqsNqGU+zi8KRbriAEmrx7oK2oj/Xzb3sh+WcGrGmibhmqqgO/MJWnbZp+lduLKXTm
EqGQQTa4LVXPsm/ebSEfUH8lcqNQ6F9IxBdpDqkIe5+QbVyrul1o+Rc8w0Bj7yGyeZQI63cJTw0k
Fmx2KGRtdgzNz2vCzItedfc4AO6+uyA0NNFdc5DsAILNSeHcbHXPXKTH6snFwhrDFjda5dwHRpjM
E/fkn3YUwQbClzo2hqeRtdV3bBGpLsRTcGB0c3VcTsCvjmkFbtgslKp7XBm9rDkWrL2mG8DVglYE
CbEYYkeBVpKHWcWERHWJEnc9gkzVm+QAFEd4kPANCtVCPPsUppb/0IJeZOSXcvsf8B2U0yRFky3g
1xRbn+bExTgetexeSMtE8E0xUMwgiWbIelrnpULQtkK0ms4jklcTEXLTQ7RUQDxcDYzicEYip6hQ
Cknw5/WLbhfLg4uMsKafJEtV3KjyTBB+mT8/QwnlYJnNgKYaiJk+yyRkJPzSGa7gshUHurKoBRqF
lpN3QOw9Id905vbv8/WPxyNiKExYlQLkU53iGhfnyNRMcZlmMYI1g/R4toterH4pnAYtKlDC4O8H
lPpR/t99IGf4ryM+zYKzdG6aU8cZasZAKJNRJrN3YU5HtYHFJ4StICLrQsxPWNL1ia2aoteDjWk+
VeNfuiB/OnmDqy2KhG5J+e4H/CtZjk7n+x3Cv7iUzztN/dSPg1aE2RUhMNxrjx7h7P5y8n30ez55
w5QNSUcQGJ31p9F4VTI5ka9ntOKrXUZVV6EZd5PaUJhFW/QCjyE3G8EuGXXWMvtsRLpk9Nrrlzp6
/eWd/CxQ0a2jBcU6oYvc+KdCrXUz78qlNil2iMFd+2zOe4X6fhQHZbM3ekcuRPTKFj/h1d8P/KMi
9KQr3O96/3XNs/vDyGuq/EsZVhEVdVHwNFPAs9dBTOx8E38Dof3YRffH05EF1mh1ieY3JfZfx4ul
s17KUtoslehdg2kpdEua1FgBm/fkUF0JwNIKNozcHZCOFrqRDFDjYmIDeBwuIruiX5kOMgA+H3+/
DD+GHm/LVLn6uqFIqvUsIpBkcZ0bt2uzrITJXXhvtE2iDy/KVuctggvXrF/mufxj2im6bAKx1U1D
kwz5W/niX9fhcmG9PlknrkMRT6ozzjY9kCnK7PoO/QjCQ3vFoAHOPWE8641rCe9HsCjxS0rMRnHu
JmxidjFqncMBAUliCMj+4ImxOWOxZJbG4GwYzt8vkvpzxTQk5ompybQplR8SZqdz2kiCcq+WEqvd
0bNAKgHKE3yaAJUPN+8DZVkKm8iS25Jo54c0EMisK+Ad05SirhyeJT8Fp0W3V3VBCBgFLhaY1OZ0
4zvwapEryRCwUOUUgiz27vj1YQozuVaDW+bdkjBJxom8O5W/BPk/NBqNHk+gIYavooX/3UX5182Q
hSx55Kn1WN4iJEBF6hgo4J3n+gnWhCn4kQBixqlP679fzj8eFrH/HqIiUR0Qn3IzSbxoJ/1YYTVA
9eeEGmFyDiQZssX81L5dAPMw6Y3ql4D/B/wg665l0VhF+V9SrKdKyf0kaJoOwntNTjqwRjoetO1b
sUgRdmEfhg/bIHfZuO9xXg6t6Yl8I3H6Saot2jEOVjHAWsumylYu5D37JfxJ8A5J3hScIYGkxQ6P
evLbHfoZqJkpkgwgHWVxQ/uGhPzrDqlWCY/obBVr5cVYFbioFZPjUH9FJeE4ll9rH/rLxFxaqNf9
/R59o3D/u0L898BP8dEUHsLxdI+KderBvnEvQyVEC8pXQgroYRTevdi+4ukJh9CN3ZuXBwJwLpw5
3HwMeXHQBnKAD+W8Gd7wAFVHCICuokm7EKdtqI6iXyboH/T9+thKYNFEkhb9GVMsnwzB5LfF+oRf
Lik6bfze9KhdYAp0vTmnTwhU0QQEZ+bjaG6Bpn2EwquObYyAQROimsAs3tv35BVKZv5ubuhHSAM0
T3fVTh208z5xLT7UtT6+jMWVur4d8JFzbgPwT5lnhj2cbE2xDzNzPITXiODjAZ5hNH53cSendg9/
IwfAnv7aHld+rOOct9JrWaFuYxjm00zKHnfrdNaaYi0uypc2OE+zsbBKBvTK6alGDtlMUA9bG3EN
oD84nzmPofmWb/taqzhU/FugTCP/QjaNLihWszHwUlQ6HKQD0KSmn3t8Q0phhtD+6DLCm+Gl3tIp
o5bfLaRFN012Ee7lCA6712U7KCfpgDj+mLTv5lfyWk+IhnRAVRwY+3a4tusGyh6xBhrna2OmMCgu
q3wHUJhqhrxMxsW0W5upY0ylypXX8kpZFONifFknSzNEX3R0XZijaJdskg1yxOqumWST++bkYdAw
1Oba/DhLDtGsGSIsv7xiTmg6vckgRlVjOYDLTYNhL/uSp47lsN6Xm3Jzn+Qr2YVmVG6OqyKUftmN
A175w82hpG/JMqoavZnEU4qRXuqrLlTFWp3EwCauzmkO4Zoe5PbuxPYGbUOH5jLWpYoNXMsFcoRL
2B1AoOHmI91LvXZh4MkZwftQJ9IMZAaVN5pHd/v8FW1OYzU4ORM5qIBrpF7tANJxEduxYTD7qpcP
S/ZMKF3hmkE0x2oLYUJdHsEepx6Es4aribb5Sq51wU2WWhPCTV8NEOfK7a5uSsGos5ctFWNemIoj
0t7fYNprFrIyt1RIqaCUvVgm31qWf1so1LwyrAI8Swnvov2oGTxEBpBq+w6/0BG76JxNNFACwOk6
ol1o8/SdLlToH472kmKuhgUrRs9cj8wBwFvd7BS/YbeeZ1cXBVpIt/ioMLkq0L5YgINSezc/IqlX
SAEqBJg3vg5xvKDlbSweH+ZH70oLGg54t+m0mID11obod21kie6DBzCxJxJWHnqsaOVT3zqiayTY
rHjtPgN7Tf9p/20jxV4S1H8vQ4jT0qHCRlzE2cAGBYE4CpsHyHI4F/KMXbs/70v2Lzu+u9HRx/AF
hYEY9iNCmg6vQKKiHe5vKsUxVr1eGskWaL4vhXWykUfXw3FW7Ipdg6TSLudp8S9xUjL/MCbZ97Oh
Y2dnabrytM9q7mpdd3L1WF/sl5e33H6bSdS8QbF7kr3Pbeg39ix1MM9GRfES0LUVPPo4LiEUltzh
MJ/PP+a7q72jWueVwH8e7ryyGVAB/kQItAgOlTo74DMY7HC65pv+C0qRvfyY5y7PruwArvWUOml4
mL++vp/sr8jZmt7n59fZR3Zy8fmp2J/oLISfeNUFi6/eOBpr14BhZ38uPiPv8ytzptPp12KxfbnZ
29HqCyNIe/SSckpf/V+d7E/NXiw+F+iv2ph+23vB3qf2doun7vbl7eXlZYtdrF2zgmH987+PyPni
qA/78+8Lqf69VX5aSQ0VVhnFFhnI6DfG6V9LuHkVJPWsxY815RLUOkACLtV0JLgt7xR7wt6fl7dw
dD8/OXjvl6ehUd4ihNN8JOPrWOMMUOVgYvfnYmBvp/GFULKLW7NXuQQURx2KeCDfsFXt7e/6M46C
/q/R7/b7fznj1uGzcvvv+w8Ny1Xp4+HpgRn0rz3BjdKJAkYEFWf7bQJHfCzYMyS87Nl6tudxtk7c
9ezkzLiYmj97E+wiGXA2BZ4bjh6AH7HBW7qsfZ7qTN54pf3e9d/cycRfz/x+rPmTyUTevs0KW7Jn
NwbcGorrZLbnWG4HXmB/cmAJ2/n3GGLgjEijPXrJk8Y+nPzGpjNrn3xMvf1lyt+s0Se1z/aaTwKU
C11tf7ZnusMjMqF+/5j5e4mDsfaukhUyqA4KXs5jQgeK89pzVv8b8pbNm9rT2ACvhH1wxyOqgEwD
dqJz6NJhP4yp8jOMz0FlV/Z8uVzq7sch2CX2/BzM59PEHo8JYYFuN84OR76LRx8GkY8eKPteL1Ds
ab1rPSi3HTT0zO68V56xm3+Mx+POwZ92N999fFyYd/2BqAyi7Xrk5KGi8Cb6t9L/X/Duu/sO54Tg
HBx4L87Zme+Yi5TLSD7HmFUt+3dH+WuA3gwf/Yys7APqIEtenAjLu0P1ZVz74Akdydmw18U+UsTB
UrZlGy7N8hSq/jsabXb/1Tn4OH1/FH7JKxseWB6O1QWE6W7xzwsCLrZ39y/ATzwDf+HXYtx40xrU
l2m/9iaZPAyrDLiLU+QBhA57CDXGKZ0NXHK/P25/fNTjnItL1s3/MdXDZ/jERI7t9823DZj9/so1
fp1OedJQ8qbTV2U4fX1XnOk7B+u8yH4nlPSzH00zG/tQ9+trdbL7z36G16MjZpPtSEC4iY6U4ghu
/8OvKyKwWCFi0/21+HqEQE/6L/tTn35+fdbMUqpyWJEe/Tr8fIxU+h3M1COmoczU0XZ766cWEhN8
fBtPImaPnUViv6Rej2G42Z+jYmQNTO8aRHwRnWg52Gf3S8R6t7VXgtvHga8VVshEvke4WHytvmp7
8dmfBrXy7xhFCktc6pMFpOrI5frEIXZMh/KYr3uEss9PPHyB9KcOi6IKgJn78hvU/h/09HMc0zGI
o8+s6oZqPaUzapIlRnxTyvWkDz+c4c0evY3+CTgvo61iv4yIxvyQ6/JZE5f5/82ePDyC9Mv2pb9e
/AHxwZn0Ecm9uy/uSx+0Jy+TvF933voYwnV84fep/fbSR3R03l2CD/N0v0/ctzf+Bjy397Ynnsze
3l5AXduDGaFgjXafQyBgPZvNOnuwHAxuzvqwXK6Xg9Rh2i6/p0YwmNuB4XwwZw+HQzAgtAwChnQQ
BI29XB4EKtn0eexlEDC9Ap4zONiHAzQg5zDXB8v5zTnwfJRDvA/L0d35oZ+vA8tZzoPDfHlxPrDf
WPav0tjzfhE13TJcD468IbZN7uHAMnhxlksOHARzPvjkJQ8c/dAvnYS1lNjDP8t/ls7U4efL79+t
jx57TX53c3i748AbT8ev/ewMCCLTsT22K2e6G/cz8PX1eyoCIGUae06/XE6ZIdOh5ww3m81q1Y+j
ry+WUOrmLL/hp+Y+bHpynxHD0Dbm3yMPH10gjsyOVT/wNggg2pspU28z3JzscPj9z8keDqd35vBm
6A2Zld5m2L96Enxd3CGzb9GP508mF88g1Nhfi8j5XGxPwWLhrL5Wi68Fy57hfnHU2v7+U3BgiLR7
gPHtcPF5DR72Yss7G/U/2G6ZHPyftX3B6r59wZHFwb63X9jRS8ctsF9F+2+cRewsfileAV34mdIb
hgwsWAeNTIPtKX3C6O10OqXncn33X9CFH0AaC64DPaA3O6jGzVgaH0fSGIl9r1sbvuTKXjGVPdK5
UHXoMTCc+683y2Yc90t54fUzyb7jOUzvlB98j/zvX7/0i3T/F2KQf0+hfjb1i/8Wxx8gNn2moAbI
XvM/IZQnW36Te7k3Kn1htC19lNY9ZuCjvzxgVp2citQ0et82M2xOiEvg/cmBTK51H8UmL299KiH5
IvsTyaXmO0C3jA8y4+/H/gxYI/d7cgJQnd5b4zau4ve5A7Ut3jca9y6n0v8A6WSv2IrOW7/qyw5Z
puLThfP6WX4O+yyB73i13OlTT2FZjsrRfZShMYpL2HGSjbIQbh+LW+4aLFcg71eqWzkkjx+HAxI0
rIXLtcRUmF+/p0Y/BfvZEowbZwzdq18PP3bjV9P2RH86HvcJK/JevUQdaxRbjsEZNNrdK1xsJmxe
9eODJRKie0jN1Tno7sFc92EA+UYHvU8e8Rc93ALm+mFueWz+mef0Rdy55RxgXbLu0wFz0FJx1Fnu
inzdYZH1h8CUzTcC0U8HCFOCL3Z7/9uMJTD7XgHR7/OUDYQ3fdQEJUsiAiyOxpcIw4CtjhAIqMwK
QefdcCNv3Y4lFbjfEEDajHb691oOSJCUgl0LT0ESYt6/dr9k/rOwYpLkx28XvzmFWJGtMlzgWdRY
beB5Rt4Dge1/PqTXAl9Y47OIEPew9SmdbtyiTzirC/7fM2LpW0nheSUxoE+pikWzQzGfVpJaNB6n
7qEX6xzYIwY6ybSghHB15HbyGBbDgjV6LK3U80BdQEu50Gpc6JfhiwJTBxWlFx7Kwakmx7u/yu/n
o69DcqVuY7dT0bEYcKSmZHJ9BnlaRYMO0drrrBuBGBl1TFWsjpgbgTDNS/cE/uk+Nul5flDLeaiu
/opYlkhU2ePZ4gPVJ2HIBAA1ENmWrK4PqrfR1ckHwMiQBYpCTbNFxbluZctuJVfA11z1vr9TZ8ZC
nbUvj3pUXGHfO/KsJw5qPtI1JD3sDgHwn1n/+9thDLSBwkca9vt+lOZm0ipjiRVC8Q2D6xdlFW2U
eeZmlacvW3mWo+6Hlur8pLpI+v3KpJKM/hb89xaxR0SHiJ6lRItA79s2H//vwavrl3t3rygsAZVv
IMSYQ3iY+VRBwlYZAbl6UDwanoCq3/BEcq3SvjHltalKneke3L+RQel1ftsoO7q719VJWKubJFpg
HfGeE2IOfSEfixlEhlCfy70CFvWjDo840NSoCDvEgSRsX0+kldUQ+BFGHEitucU4ogdf2RIOFeH5
I/fbcT3OP61hPbu+5V7mbnVw5tYaFxvKKv1CcHVIRb4+vzATGABHpbQCVszrcz7yK0pcVGFAyvaL
1d0BDxHe+Bc1PrLh0gEEzlyk6zzUQ3mHv+sOj4ChDNNjxgb+NsPIvXy7txPdr1kfV3EIuuGbtPv9
7/U2irtFl9P0ty8lSWCNOXb/lTinYZ/aseNDQ7TP5DzdE/zS53bDJAwFIri+ORaOSff3eBAQNP1V
a0r8WQfg/rJX1VXsiqmMqv+9v8Wlu5/MqChYyIQQ/1iYfuO7+xjWTukmg/vgHJaDcnCd59OcepwN
NaIcREM80HzY8EEdPAIphP3iMaJ9ye63VYii+I9NHtSHhPwr8fstFOBaMpkDCQ5bpg+aOvb1vY+G
FtzZgexbxLXOE6FlM4b56MMfwAg/DpVttnysO6/gS3ahxIN6xnjF1n1SkP7uENZc7lUg4wF+GtZh
wUca/hqq/tQe63lpPbVUMwzxqWeQtHWmZpXcoSDlVIUyLOB6itn0LLJXEZa3dkhbLaiOoBWa7Q0w
iJQshOrD0FFLxuCmNkK1aw6oK/49gv7IQpiRMBx0dNxkkpDnXqKp3ZMuruN2qT6WpU7/qf4wgZic
USXd/9qt+dMlgAJFsDYtg5jwFKyLTrSaThCa5T3CFQkxpkdq+qoyFdXaeWTSRJEnprj/+wn+6Hr0
JwgnES9oiT6h9RR9hEdsGkVpNMvjYxmRSZw+ToknFZvoNxfd3w70dHL3x6mpk5ST6010TcTDtvcS
GJjiVNEvueMzKMqUdOW71Q6RTdMpvT2ljtK5PN/MY2yMU0+Han29DzMAlQsJoTO6/PLbuYCuPLn+
Rj6Qnmb6j+P2v/9XJI/L3GowUzdwKPJiJGLazj9f4bej+l0qG/jSxXUZHd9lxG+ajXRe3FBD19Ej
FH4lYTy1+r/fCSZQOsu+2ZOnnyaTHhvXNjIvxliVQbTCRKLFkg/b41eavBU31b/dwHcurOqXoqf8
tJb977i0mzVLQRddfRpNbS6bUpdz5S/qDREt0WsSliB6dUVWv2hi7OkwFC5mEuanr5N59Or87Zq1
MN7bcU7jQlW/cuR7y7o0nQIx5NP5YFSRk6q/QAS+MdH/WnN/vM+nwZh2SP6k5skY3/UUq80Ndwtk
Qlfrflst5OLkV/Jal7fKNajjdfOrKtpTL+mfw9M9oxssmyoAwv8OFOF609OrcDTGYgq3ICp8Ae/h
411ZI9EDnUoHt1fniyPgWylBLK3Xf7gt/j7v/zhJECAXRTTUFVF9ZqMK0ekR5ycugXbFLzdSBvJV
98E0Y1uul0Ndy0eygLt6j3x9gM7T3n45fj8En24BcCeV7rCm9T2bp0l6aY+n5NEY8hg0Ct5fjbkw
z1sdCArMV/anMaSGX44o9y/5fEgIl4YCaV1XmB//vewPOYvLuNXlcUzKGuaISm9BPp8PNyDjpI1U
cuNXkIiY9z0sR9jT2OzZ/i50RCWsDOwoj9NjmOxh2Hhp4cvtgBBSsZluqQ6dWMfx+Kv0RTPSfBat
CCbqQHsTXykR0fI+HxBuOAeA6hhZLm3wMxIfTsPLYcXzGbFNsgLDU8Im1GXn2not4L7BNbjMYP0K
6vAUh7Bbkx3gsGPs0bc/DskEVRcZ1UKewj+4Q8IPDDRZZs2rqJLHJo4ovxsUrgBC6k70mGZtgJZi
LbhIqX9JkSew4ZCzIJso1HtRjzA9iBYr+Uh6AhOmHl52xAdQEgW4ad2VjfWv4eIbJfvfG8LaCjYK
yxAdmt6zZrF1axPlpoNOVZNraAjN4Wyo+GJACIxbIJ9RgjBM46nmfXrJQeXBUWYTw625kJKfpM47
V92LoR/9u1y6Udz61em2yA119qiDO5J/Qox23F0e3mmNmaSQx3O1sc6Knz8KX9VRy1CKj8q6Txux
2LSpERzraCFpxT45H2Ej4tb2gD3zEH9JKeSfy4QqawCwEALocWjW0zJxUVJZUm+SNE4ewUk7gmsl
db2ZQCqZaI/y7dYyeqJqfNYfAFqFfXs/j6GnwrLgvGQVu6C3zpifrfNEB7NitcXHXYHDo1yWZZZO
63sHG/U3zwXt59zpu95Sn5nobCWtPnf519pWJOdUuKVXDK9lFwBOTcIoDU7irjcBUzzVq7SxeZ/f
EHS5zh63OcbkV/SALgE+w6cZsFRZ8kuwN5g7asqg0Yfag1Z0E3AXVNcYltiuO0fF0xEyR2go426+
4gFk5kPt4grsWxoEJSYxAkpb5E4iYxjrqwf6m7oxhOFmQgm5bCEs/LqOPnsEEKm/m/096UcC0fId
Uv512teoLdU2vSljzTeuM/M6x8/Ni5NF/tZYi+Nx1+bvPD6aMDI9s10/AqzWb8b0ghyqyBZ1UeRL
USEL8HBOgspxLjby5m5MRMxb9SDCl9vy2+ZVz99vQ0t4bbJQpCHIxi1/VyCpHwe3+LO8rvH8lgqn
J7AK2Kl7TUfEIZPPdxH76vtKKkZtM+zk9zx9T/ZqTKvVr+PApCGK3180utNBBef0ABdsUMcChUMf
GoQLfhi7M5sQWExj3N1b90ZFRQtp+na3KXLMZ8FFs/4iuDCOwV91LdLMUOVtuBOf+T4fw77wy+D4
WMGk6Dhjcy7SxziHEUNgxe2aJqyfs4QSI9yGQBmmvmKNmdxaTdOV8vkKvcVQaNeF9o7HYZoNdJTv
33A27JCDOvYS6gW2QMJIh++BpTVFlT357+1Ki6dJ8cUbKaxeKVq9swRH6IVWeUY1Ua+TlLZA2tGG
x/YcbtMIhHg0baORpboxVAE0/ujzaMHlvqsxOARv3Y471eUnRrLUMmp1GkpRQer9sv4864D8M5h4
7KcQ5vHPyz5qn6eEwr4yxth0Cc3wBj/JhNfn5QskmtJiw7BgZYCTpYTtdcsP1GpGqyzFrFYSP/Lr
6MG1UUNQq8XpaHfVFBPNChxNG8fDuF9aHjPg/gWzv1NnN0BBlyA2F3I6RibfYuoVtZMqKySijp+5
8NmBkjfXqfApJ04hDDAVghtE3x8FrM0jmeh7RZ9e0pebrycv2fVD12bl0YmSl7b91BgOAMAbeFxH
5L8RHMd9OCwZYYWjM/iKVXm4rSI2TOdZfAqVdGx8Qn0TpNHFQM5lCDv90bn08rnB6M7yrLIdckMj
2mc1vS/B1iWnaodKX6yQPRU7KwjV5rg8DkVaoejWQtwxPDUPytQXYg/uao9uwYsx+QWdxTboR9bA
ngzDA6CUPcvBfIp8aQy97nq05PERX17k37Dxu4TlyTs3m0vimQiqAwdRtmXVsytlbZrJ+xPYc0Tp
q/lZcy90EOVRPknlUWYMcywqR/UhnVQdFm4YqEFqcNMJgnnJXsHjHXzmtuzceKavKyY18BGwG73g
E1q1UpgwcIAeBRFbG9NLJ107zrIhJC+9nOkqfq8TGTD3CeIZo5gDUkvNvDJkTPGalQm2fJlVflMj
+VlRkSFslO4Fbt2cG1+GZBUVunmM/zowrsEdobzzQC4diYohyGj7ilgNjo7CqwRs6dtgtL3CRPuC
wHOvQ3glUTxjitWjPNRb2gpy2LyjjSjBA9KCMgCTAUSjVdiBjVTJyaAkROQvKINTcSgwXECxA328
19RHioMkZoRgUAxEpwjLZXVwzGJUgJEgAcOLhUJRTD81G6rFSAyb0mVLQbWoSx1WAaS/IGul/kO0
w5S6IGskRq6TB1wTlRAOVer0ycjsqpByk+mbrEQiw/SCbJF76xlLEvOh7K1ybmrw9xhg/twgke6D
IFNVtqWgDZ82HkrbmbUJvm4cD45L1lHTdLhWkRhKwlAUQ7jdJ4rjVIN5pEkxLesgpRoNEwp6hj6x
ED6kTiV5jbxhVBUwIiW/gBP7Wl4WDSdi8AfR8nH+kPpvqs+TvDEzWx0o0QifjJiidRxkpV3kbyoa
SJ0rx8j9B/cwH2PPLGdhp7lMcrnChw+LH4xBs4Y7U7/mxCTm/GUlwqNPIYXB/qCWqGzQLb2AbLqf
hih2qvUWg9iuWlz2qjZsDK9rXqQoLCSvln+Zl9+iSU+5I5sXUyXho7KmfcNv/rUyF21RN3HTsX+Y
muehtYPkKMq+jMh0B7Y0FiO7NBcWdzu7LtB3bhF+rh2cI1iWunfjS7K85qCwwpQjCaXDGxJddCy0
ID+Oj/kQRqBCb0DysibIznMZatcv7x+Nm59xhS0y3V2EChBl0p7qgvVDuZsRqmpjc3MfW369lNj3
VG509CU0sBT84H3Dz8rJVZmfq49jMVdvUwTSUbLGO29zpZbd4oAxPYMaBcAtONYeNm4GfRC7FXP+
CDppid9mNRP0CRuTuFw11dSQHPIHAg9R55IuBW5wdAQwMHyo0yoN79fF5RQeF6bWRy6ii9oMjRzZ
FowUNPR1TD+Ng+Pi2Cwe57OTxnOGoZYHVjPOlVVtbc2BlbA64XJ8sStt0mSeRKw5ok99lTfGDQUF
BP2DqBlWEjYu42saxmf/pL0dyX3NtXIbEIws71itJZB4sRtLG02d8LcdvpjNss4AObpax8u4R/xX
zouHEZQn51zvRFT24b7O8TrXtlye0Z1iMIi8eiIIodEEqIvk0h6W5HnPuoPaj1g4ClrbSbrUjmHN
fU6Xorm4XkmVSNu3/drGOtTFW9aUrl6fZU9Tp5k+P94mjJU+WvTRSIXV8Zgd00EVb4XKu2f+VV0d
Lw56fGWMXRZCLCobsCG/Q5DP1N4SLoUg+fVjamhzaK7HC7mdBwY8ue1zoIGX+mRDgDxCf04JBsDW
Kd7vUTE8wboSwvMsq0PzOikua7KVx9lXQFaYfrEv9sSsv4cq6dlRpk9X/jNAn3bo2Vkp1OrM7ixB
Qfx44WrRyJJy6Cn3Sz7KxNs0S1sKNqavaMno3KK5BsZeUb2o1UbivbnbVKiQfDR961qNhQjCVWLY
CYY0idiEXXuC4akMM+PyenlQkleyUJOFdw16WI47RmYsKFq+PB7pIK6sUZykeLeo22sMXzpJXnXh
NNKM7CNtqJJ36vBW3VZKT+4oG3lhCer0pliYGBfjrJLWJqSOrD1cLudZmRd+Yq3V2ECthndT5V6T
DY+Ps6NRhLguHriVq2KOI+F9ZJJHW2lry/FefuSBdmFFuyIGBWqzVekYo2InoUFEcdWmsqfIiyaH
AywBE7tuciMfRfmQy2WrbeNF3Nzr9bioLJYrtkNCTGdCaYYUMKFmHHHLw7KhtaYl07PqU+y486Th
LXlrOhjlWW6DhTzBnr63i/yEWw99s6J0cgi5aXlkkIsD3AJy1ZjpJcjrgr2FcsgfpoMpkJtzOqJc
ufr9NV3DV3RjipIXZshR5Bbk6TSjs3bhuqoaLtcdSWnFPhQrxTpPvCjGloNkwJxHR31+QcMpxm1R
k/KVCkHbPDWO3Kt7YKNn3Gcpwnq322ln3I/zrBAdjbo1CxXOqtWX2MmzSryj1wnXOzntNGI3K625
aKQRHBaatFqheAR6ZFYRCtQkepLVo7SjDEcj/+9j2/jDFlzpo26PMLDkH1vwTmr0zlIsaVz6NW/A
RbnxjGVhN9Ct6RWSDCm1PmpvHqpUSDkilNc6LMey4VAeOe/wjwcR1rh142aFa7IZo1fHkCGvQaEL
mEI5Ys/7YHEFIkTR5yj75ei6I6hdSWI06F7hBXCT4lDmzGU3Vijb/B9p77Xbxpa17V5RAZXDKVOR
FCmJlinbOinIa4mVc66r/5+p3vhaKhEisLuB7rXcsl1pzjFHeAMDtzx+KQ9YQFh7FUAAfruUAs5a
EW/sBwJwkbxsn5iUKf5+yIWbFKlOfRcJf5kl5xV3Nv74/jU5X/uUEAQpVCj4SVUsZY55r7xJYmCp
YBktPeBZhutRnrmDc9b7lfCDSvM7o1qj08X7QKGsUBdqv9KfM2Du1YJGZkEp+sSPA8dVEbMVnrCL
KD7wm0qbd7HtVuNF7c65YCDh0COcG3VrVRUYMsB57Yf/75XGSOham3ajod278YSz2PqQjhu/WlmW
qFmqCzDmKN464S+HT4gob7XV/bXGql2O//gUE+HKGNHXXwpxBHkX/rH2Bh5AyR5pWvSbPXtrgGUQ
+d7SeM6bE24LFiTztaE8qAzSjshJfv9mmWhdOf2RKbJsm+kg3ddZpxxOd1r5Ra8cFCa849J4Qt+H
JajCVwUgDE6TFJF/SLgBkMDxjwlvsnYf31f4BSFOZIoXaeAwLe1N6DKvvbbXkIlLdpO3UNUjZlRr
o3NllGoO3qWacJdmdr0iPahQgWs2SuAOzTqqj30N9f9pWmnTU7MjIcVMFFdWvlPhuEjGgEwM9xrC
R/vkX1XZtpprdYuic1PAlz+7A63P+N67kLYSQBt1Mb462gEhGgmHTexaSRjlJQwFfQn7yt9ygxGS
EDiPxz9UZjF3IWKbxqrmrM4WPUio0aU8IY9xEe+ogoV/yiyealsJqxpm/4AJdyHVZCnIzWhXQwJa
5j3GfevggbSA+oVCKfs7ZLukXpIzgAQYtSW603rLpuLba5mLzKbCRPNf/zHqV+0hAcJTkehiObOw
lcf03wxPvRCxhEV0z5owNzIyLgM02cV0Hv/BvT6hT/V7gmLOfGBhPJvBuqiWbX1UsEM6d2+1sVOx
E3umh2IgCPuDFgp1iTawb9M/dr11Xqr80eZyBvaqrvYso5/RbHT0HkPA/5uY6gd/MPzKh9e03bO2
/T/kq8vKWnE51r++qWAN8Jl+SspD+oeqTLHX/RN/FHMPNKyBPF86fKyTBwUi/nmMlzhuYYrboqK3
HdAhKdx6B5sbE0UYKgeCD+FeXeMl2RxrAKTpMgHEj0SH2AHDeB6GVTeszXqFXES9Jcz0qIuR4BhL
wJY38NuqyHjnKT2DOyYSQqHJtmZ7AnRE7dl5rRxs+JrqYvqHBaTu9WcDcfWnBvN3CaOITFrqdA6W
1t5i1SH0g7AhHOYV3do7+UYAVK8FwI93NCvXQiUerdjJFYgt6X1pbtg/CdA6mQQ83nMnoRvv2kP3
w7lgFoUsGKsUKSSMlh7R7rN23weNudKPSMgYQdMxhp2tgIoTFcWHkkezArXUfJyBY0BIvYuqAX4V
XkFr9C1rlxH+lbwv6UCm1iI9suHECh5R2xIFJkKaF1SaIP34w4Jmob0LpW1uLGPthxbSfVrqHEvK
Guhw2m2Nex9JArqV8n5AYrJhI1Jm+mDVgP3ds8DAaRunRvuNCf2ElmJ6tOhnDkeEQGiuGRTxfwvj
Vjo6G46/PzwqoRoDA0i9yLt9fvheqge9zi3l0CtuhAtk9MbvhqwKMkhfpblzrMZzaR496XxJQmp4
p0QHZ48yTW++xN5u8KtbdzTnqopbwt6a76FQyyPxMKvgqnYsbDuu5AP4gWVP96dUjpH5FrQnu7hY
zd6yY0oE19OPOWlmj15DXGzjqmLA91wa8lLycQpU3bZG7azea3m2GgljecUnw72YWx85GTyDe79Y
4XNY0/IDC55J5yA72xNHcDL+TbRp3Sj1Uz7gpeZdUps/gfDkOLo9wvutja5o/eIYOP09p3q6cpi2
Mt3nMMQ5dPBPCDBrBb9nINS+UHFm7TZLT+ngqjTpsAIwp3Mn/SlJEI18X0+0v7h9lE/WCDZH0mMb
PDc6jkTxhIDXeYDrZ1GUepdG+C+czfYk5/hOLn3rWatN0VeCS7wwJgwj9wG2LzUqMH187LjTkE4s
EkHMOeP+rQNRJK2ibJ234IgcuMY/o8wNEjfLX2V1W/jaQg8KinOFgwXmRQAlVD0pnWuir270e7LV
sjo6w8sQBEtm7VBuxWSz5hf5uobIxqBFJ2ajiS+XTFFeNYujcVnplImtuRQ/rh3t7Ik/ELOnDbp3
3lpWz1pwQ6ziSsxj7QAMwrNKyDJbswiT5e2QqH0+HEihDMCs9OrSNXYAaJodMYykb2/+1Nw2OtQ7
VK75IYwegDG0zdbEu7u4vZEazx20WNSmga4NaR0KZ+yz2aKW1b7pe23sDyBl7RV+5CjVm2/djiCM
T5p6KcFvmuCIqbt3FOFwFOkuuQGwyZ1CxxB8JjMzcKNoFGf7/m+cU6i7xS1pRJQ8vhwW3Ce4HIZS
Dm6n71p/H4JhZzWVWildfzC8l7p4HtgZKt9zIk2Wx5csQu2KJKnw7zsnWoTTuQlf+4rZQA98MduP
RrsK02pDB5cELGDrVQkLSXqZumOBzBMmx7W9wpxNN+kgcfCKvaxYZ6fFM0xnasreUJsXJX+ZMKY0
+ZuKjE9Vs7FM35VpLZQBFmuKtcrsN8nW6IKifMnsKkKLuPGWYjuE/X5gIIl5JuvfMx+DiTCergbr
zcICAV/NXn3T/eeqp1eZP3b9i2WGD5VDqsu0GoOA6cw677F9CJzHXp52IHnuDaJjzeAskdYxdzzm
9lIxTnKFJi2FYd4RLTX+enDM+jF0gNXzm8qUOcO9ZGlLPQzdOoEO5V+a1FrKDbpfbNMUu8BYJ3vw
6bYYNJxq/YWdWOE/9v0J997+/JwBsPrAfMsIkBBV1dmE3ipGVc1wgj5wdslo+zKnvSRAe012AFSc
Ble+hY2j6Q6HEdXZScU9lg/IcI1Aa8du1dxsgnwde36+oVlKUipB16Y+NwRkQN7b0ba/ABQAUllG
bv8HCf90Pfru9CLsRW9RCK8MH4VSOFRjBhCMyO3ZVpR6v8+8VO8OKibWGGHq7SsBaGSQA2ERo8zy
uet9CqALp0c+wvUU4iln1jpjxno8G1W8xPW6IHQZw2WKC4ziTqx2BN2a8D6h59J5mcvJwhxaSk8d
eS6tECIk/0szxJhw0qkvfq/DrMJzJKxQhi+Wesf8TGU6j11NrQIsdfBCIBNJXDl6nsYXqTozjQLG
gvHvRSNpMJW3LNmLtSTThuu5SodFCUNsmzBbev/U5bZg7C8FJ3s8jNXdCI2cvJRy09OTbTAcBQZF
GU4dR8uN5fY1p0CmwBTqGAawO1be55zC7IxUllq9PQzqWyMdU0xP5XjtQObyzwlHsErwT9JpKU2v
klHiBrxow3uxkcQx1jbHhhJdLV1xMnvpLmwWRfgszvdai1eUG7xomdViGreMR1T5yp1b6JvodO0s
MF7vqcmH6OeU8iRVyYAp8LBOX0FoAO5M9pYDxGPBQDA3N4mzEx4+sJhNf4HiHFJwaEUzKMuT39Wm
+t30e+VppKBs0IICRjwgZbZQmAisqwAP64WzsF3lSd53uBOhILZgpUX4iiQ77B2O0QMOtuqqiQ/2
Jb4POb4JtbQB6i1CpA5Ein1/6iR0+5bZbzT1EG4oDuHW3kf0ZqE2TCEW7UtthQGeWt033k862Ngk
05Rm2klbO8T7AVxNvzZ1RJRrb8soW8Wdadtjmzk+2N6mMflVeUS3yHgJIcw6bnpAU5CCyUoW6R/r
UisrGwrIvnIZFhsr0vInEgd9Yf41N9gFK3vpXAKDzVfyH0BHzmt89DmA9+njhPlrsxMT9rP5Mz0W
sPPQxazvwJB0kJH/hEgabHCJMqV985r/9P17rqNvastV0Xj0NtaeygrUbQr4mDMyPviPGknJcw3u
N121G3o+iI8re6w/9A3QG0rLoFvpW/tvFYNvXY72AhW8hjZ8tEEji25x8UKa9JLwW7f4ETG5QrqQ
Zvwf3BACxGx+3aGb6KBROdFvxWtoTcGJVd7u+71yLS+AjoZ0ElgdQSaYJSpxTiPNyeqGyRVLItKX
HlPFO2jjzKGmu4G7ht6/BbaUCoFhGmGEj+DZusQ/ARfgKhRgcUeVvVaeVNo4Jz0FSQDhwVYfivDG
lO0dOzY7RrhXh2rBocVn2rNjpNDNMcqmtDlozXJSVkyIngcsq7jhbRwiQ0qGsEnulfPt1zSnIIv0
CUdh00BHBOSl/k7I+LAx404Z/dwKmwNZWgGWX1MWJqdthVClMI/pdiNJ+F/vsbtThVab8+LcR09A
vO/IUevf5VFbOSThi/KF9gYvF0eUMVlqa4OgslMp8J8o5ZlOvE9HUfvd4PjaEU3pRN9CrqtfB9+f
H2VWbtZdFDmdnzQHIFCZ44bBMWpPkn2q8h1go0UZovopRjHk4vf9Jo5B+hSM1HAxI2fiWOnDEa1i
sqP8BoJKF2tt/n0N+mbIAyEvA2fic9xu00mLo8nDnn5k2MAIHVu5XfKnCFfvmUN6Tx+qWsXjqn6J
HhBYSI8UZ9o2P9IiolZA//aJKZX9k4ih6ZsSZP39YN2r9sKIH+2/KZY2AOiPHJVZvM7ilRYLtYLv
99O1VMcWtg9CvFEliM+mK90wat5Yy/VBexp/yORndOxiYP9+vZh+NnfSGQnanXdAnGNPW7I7VW60
r2+omlzd1B9vYvYiJw9ROkflJmDXQVa+tzYRpwatbRq8za57FH00yDoOi4/QWu/IkfEaW5MP04Zz
6chinLZBMHgdMEtnvEZdEv76/kV9yfNBB9ogr9jP6Bd9OaNREsqSsK2LQ5cZblK7FJ5BYW+IJJl/
Y119BegIJKJgacgEOHGufl5XvhLkYzgUxaGWbDceG7emj0cukOevDGRAMFTLPnudEJ3k/yGvTv3X
DIxhZiJhah51GkJx0tzAKotP8GmtE78QUeI/OvwgZOs+35Mke7WWWEN+yIOTV71Qx1LaZl2/+v41
q1evg16FgWoaOe88viee2fmelueHNoUu2P2jB7iRYcfdSfEhmDZ5qLtmoG2S4lcN4IZvoQADsaZi
5UMISxo6HTps+vqNTC3pqpXH6JKRVXsuHTISfmQPwY0j6SueV7wa8KMOtBrUNd/N/z7E2safuiKv
k/wwttp6aGkfSB1a7sIdufcfSr8AgBgDD8JWBumpXnpJqX96TmMrPDp0uwIbY7aJQxtIH5Z1fPpl
g0y3Yg7LaDB+lJq1TaJbCmdfK/7ZXc8WGdW1mncad11JgCRL9VQHrzFKZEXhtqVglxu7Jn6IuweR
ViddijGpulfJtv36PlAAzoDEc8alGL/FrYlkm+T6pNk1Pfsg+/H9qriy+WzWgkVfwtCxkBX90Q9v
2BrScdCtCviW7VKXAkUaW3COZL3GjWX+JaEVb+XDlWa1jtxnZdqgkHZoLDdSRfeMisLS98nwkuCH
ONy4nHjJX3YVwHNTQ8qKXscs8KFXG5lpxoNxto283mDf6W7fuCO8rOJGWPl6kIpnM5H3ZA9Tbsyr
WscezFoasvygd+oSG8nWXk+07Uay7E4NNipqzHIybuzoPuax2SuJ1S075WVADz8EEc9xmsb9OjIL
Nw6Zx5bKjUJIufb2Ge/JtFlAun3xBnOGxp5CZtto96aPHk1B0bJIYzRIGTQLSoLYJ6MlrWSKBDl/
cXpmo/VaNCPENgcHNDl7yT7afnzD6eTah/p4Z7NjUrfhgRlaxLuTXV09qtSB0AbH88iU9O/3i/1a
BPx4qdmagCRTeHYb5wcK65HYZp1M58zk+vurXNtS7CckDkVlr+mzha4aySCHug8m0zlPLX4BJ9GD
iYEH30qTvrJcWHeQHeD/inyU9uLn3Rs0nVmkvZ0dfGRCsrOiT/uahnDGpJPek1n/jqQ1zR+OLoWW
VKYH6/8fj+pgPK2CqjS/GCaYcq10oc4LpS8OkE0p3bQ6wZ0DkPP9hd6fZL6dYej935VmbZpaVovC
9KTsMAU/5HRfFchGZtq+eZie5Uo5jgDsbdA0FRivzPZvpHLXvijtf85nEhWUK2frZuiqjsJIzQ4E
kjJ+pgvOY0YgfejHfP+c16/EFqWo0WQMdj5/UD0PFHIhORMzkFQvFoZFSgAM/QxQ6X+60jzrKJ1M
6vqcK6XJnqzfHtxqejGRF7+1SOeeLDbYDio1Bltg4TQG4bP8JpX0oLYtPl3WaKvafnIouI0HFfax
Uv4NwChLHcoY0b9SqCDg9WwxZe70BwVouj1sEw97i1GnnXqftst8+Leghc+upQnlm0womBaZMmLC
wFsb5BJ81IBqmQFEeCMVubrVPj7FbAFWVR/0zshWi3WywqVZvJopsj01pS7NXbiIG9pFGZroolE4
AqGkwfD9F2O5XTnTHEdMyEzNZiw1O6wdLQ7rQjMzMPEDYufB2hhLnK5AElY4LTTNwWmZWALbiNN2
o9rZajoo/rPlPOilwATUd0MZbTL0NkfGzcLrepjWsf8k5/kyo/4k9EqSEiBih+823fY0FEoXZ9VK
V6OKPyHtsDHeDqa+iAeShRSiQXtHX7HMvbWSAcd3QPeMNNjiTdBvGjAuqlavah2wZtEeYj54mqrr
sTynDe8nKxFCxqMKAbd+0QJp1rp7JAWU6d+mlNYZ4FwF9LkSOaRFPbLVaAc0v1TPp3MyYWVdu47/
0pPjyQC0pCB/VNWTyKfg2i87NV70Rvu7rMhMh6NFoy+x0ERyfIyLTxPakppraqtU/RU+ZvGuIOsn
NVq1Mm2a6a0HtR+HHtBtcMtxvVYDCsedmFvx93j0qibB6bMfrYxVJ47urpHcmOOerqhPsTqyJpzq
rZazdUdbq1DH9SRcMgJuxlTWfhnvYpkOk4MbkX+x/ZeRIT8TKL1Fvj0F94movnfJhQogVi71i2dS
omgjBP/uFxnCtnS0NYZ8NyrFaxEWPTU0idAM13UYDJ9DTxkNURnWbXYI+madhs5rHgaA0oAzBr+V
GAGVaN1EPj4P4TJu2s0ov36/vK9kKAwEZNWAgkQP6gsUqcmg54yo89oiBuwbHxfR4Y0yjFgbD6xE
7fz9Bb82kWBpKCanJqKflJ7z3FdrkzhXjCQ7FFgBoiiGKIKpn/7DU1TwSRmcZc5ZEqaGy5km5stO
WK7tQLmxsb92CmY3MssYzCAxBymI2NcBFU5Z7SMfKG3Rrq0GlQD5GHVvcYcHoHYMk2abDc2eBRm2
pyKu1gnGMwEQgQn5BNx82uHNKF7joLshq37lYEJ7kwrsP4MbeZZpREWkBF6XZ6JOUMNTBHaTAY18
r4Ia/v6zXFsHH680C3KqWuhNq6XZQQnoye90+aUfztGIvp+CTn/+cju3uBJWPz3b7PXLki174cTK
Sy3Gmrm6SW1kGEYk/mKGo73F6A7wdX9mU3dyceNxr6S/CA8gZghJV7VgDXzedrpSGFlp8e1JoUQe
bqn1jtzNyDBHhvpmPX7/dq8VArRagPrpZI3UfLOH1UfmLqoVksvIoN7WkW/T8fhRNQAiZTTnwmfF
Ke4I35a61uSd1mxsYIyjBQWzQV+T0ZA4X7P+dOO2rq4vwp8hW5T6zvvx+6EONeyikrLG56v3waoL
7r1wKU/BfaN59OeYWfRu4jiuBz7BQ2CUkKA14YG8SJeYIPIMoaTdyG2vhgeVXgnVEgkZbYjPX2ZU
m1yWRiM9tMoLM7oN/PrIAM7XuSK/7jwwjo2zknkdTrLH/HjdJ6cSyI4Z27du5eoisTROfVQcKCrE
Cv7wdhrDbzJ7VNNDCPwhLi5aA6sQ0TjWi68eW/gehnMWvyphliCB0DiYc4XtJhwAW2b7hJ+k3Y0E
8qsYAlGLMuf/bmoWEhBhMEmM9fRg4C7GZu2Vl6Zyw/SHD63cmo6AQYpCWgZwniaZyAWSA3OS7pKz
7L5fPdfqb4dlgy4wNiwgy2a3YifABwZ1Sg+Fc0x03ImATY3RbkAwnvwk657pCXvY/YmPpqsmMtK0
MVMsqr3QlfCkwpHWA/iWHUJMfRrn8v3tXcsdHSEorZr0BjhfZyupiNM+gSicH/r0DeRbFGPfAl20
k1CQQoF4MvZGF2uLRI7cIXdpTzA4uXELYlvP6icMCRjugGLS6KTNCovG6CO/GZtckPHjnp5eYZKD
FW6KWjdwHs98dnJtbVvDqgQ26fvAJSB79jfWzLV1/N+7cOb8fH1Mncox6pxE1WUVMMX23s936g4B
iPr+mb9ezAK5haaLMCVn48w2TSr1gZ21TSrEOtB+yNkEHFtIH4jt4N3cDpo4mD6/4s/Xmy3CpNaT
Vu1r9kPlQKuN8CHOdoEvMQkFKz2gEpblKDyDk02ezeHUSLQ8mCuX5a9Kx9cwUpemhPwsXT4LUWQb
tzELElYVPfYTmNpiWPThhO8dphohVE0NkhYQ3xCycEswANCuKfEhbKa7xnOWxIguYPoZDveku/tC
7yhTIFiGzr6u7iN7eCpjpOaC6NXui22vs/pTTJwrHLt0xgAy+4bxZa7sCrSlqQtU54fvirm4hiU3
8EMPSOlUgExX0FhohkXFnPMYA0HGf/OHHiH4EaA2h8+5AprYYN9zfGrMuTzQayKzSzuZLHLvw5ie
DCa9jNlNI8BmKFxn+buKiyK/thL2TekFgsqqALQaJP3GiZ2FpLFVGL5VuuvXT17wx1fBeAPHnc4+
nOpQAF5UCf4/uk9HVR4Xcn2KWzSH4rUKFdcqh0XDRMj2mnWoaxhI6z+QStFK5lhYkiqxvfIZfo0a
/BFJxu36WaS8KeoCjiGtAZXJGUXM8FZq4dLEVO37Rfv1HBSLiLEc9hg6zZ3ZPg2iKOyGISOSAR0O
jyRAvAjOl4Dq9/srfc2zPl1pPkL1+OB+KefpwYlgnofrfvoJSLBvAQ2mrMa9Gd84469d0JARgcDI
EvcPa5bYTVLkGJXMoxnKsy118EOfcxhfDiwHMfAoXCu6gb0TJct8R3684izX6bI2s7AG4WUy4PLB
KND3ZCGKpvr373LuwkGPA7DGh2ebZXF1U5taNZXEmgTd34j0kX3agmHC7ohAKiKOBXbT9G+cfO9H
x9dHBFmI+YiK489svchSICfElpR07oQ6NWscH7m1aECYPYD5tlylHWLxdvxLl5OHOlUXpldsFevJ
7PdteWoCkwTvRQtzd4BtFmNdaWVvKuM/nxjkW+omqJDrw0zTQkMxXoOOKWoIALpLGW9AaaKS75w/
nhxsrUl/yktkxxiotCEuoLGxDnuIHSpENt4GiFBPeZ2iW2/g6rJSZVGaqLgv6bM3YA2DMWVDmh4G
NOpbPVs1bXTvWx39/vZPgCi43uJrGq6LAfnY1FoFqubW3riUzGfdjDd0E36QqUS0DeAEAJpD9R6k
aMBYu9Ko75OfWneJiWCNnG9zPCwDT16oJqxeGqzNPpOBWHN0ZTWQfad49EW8CVUXBwP6XQNlwyme
jkb9x4YCY/hQJgxE9wvytu5Wl/L6IvzvmzBmjbZyiHvELoL0EPxb+ukdaK08xDnaOaNyZCTl2gO4
FMS3lv719y9AGA75oOLMjtlaHWSz0aTk4IORrsLXklK6qX2Yi7Txk3pTQ8io02wlGdmW+Utd2263
Jc3xIIa24ypqmPCzL/ypuBFvriTwbEr1v3c2O5DpGU9tF/M+JtpiVnZU2xW8/RjDBRMz1IiD9j+N
xDFGWifVOHbXCeeTXd7K3zXx5r/sUlp24iWJAkcEqg/5ex2mZtE7RnIIy2cHyh+QTgP/r3tgrQkW
dP5dLA9L02o2GbGYAkMQEOEFukWar8T7LLpzuKt1wMyGDkBKVe74qgVyEVJcYM9RTtmDAp1DHWUY
mrcMiK8MjnmPiPhQnOJ1KM9R8EbHqdvLvEetB/JUR8QD/wDtaVemNYzK36BIFmpXImmc9MYqQd5I
wbtazl897SmT1QfVDMEYU8AXhz7XYSXGPCNvP88hRDuJgihsNv2ZinPskTF8H5mvrU7hhcZ/YWFT
zH1+85XtlFXY2clBJGSJUgkAZEbLRBvLNVVk0R8Hr7lxsl5LPD9ec3bQmZ7SW6Fmcc1sXaCN3l6C
GrNFkdhLlX3jAa8lDB8vNjvjcqsZ08A0EzE+I6UWEE3yp3AtjpzvX+W109QkbmnoJIJTeOfrf1jE
oeHlrafqPBbYutbVWWhdd+7ouX5/nauv78N1ZgHdl6wqHls2S1XvwWfzwWIoALw/yARG+vr9xa60
PS3wIP/3VPPphNZHvcopmLzPieVjCX5P+octCFO4ce4Y/GA1QqHi3hzAvDc050GBWkxIpAkdwzn4
l3lF0rbOmBxSKdjETeeySlJSTTn8i0VIZa9TpLmCNfSQur+oUbWeonYnujBee2mg+n3/Iq6uI3Y4
YCDwf+ZcqStq/Kps+jo5JPQeWbW0+MuYgp6wdCMuq1cvZeC1pctkgchlfN6TmV5KWaBVRMNWUDuM
g6NCrffAvGEgj5PsHrdYqLXGWkYiLjFfZFUoQKFWgTM2nQTylX7ixI2Dx67s7+IUrzjnGIzeg5U0
p6D1Hy0LaWO/3WWGd6tLfu3e6QY5zCJBr38hJXhVFvKqNPGafgytQFFbSbyzozuP4iDwTmUMLtLY
g8HnNgWa3mQq2cUgREf3dt559WCBVwLNHpFP/FBnB0vWaXrbmuxJrTgx6gkSuBH9c4cHtg5tnp73
SiXwEhHENGI0y5U4RMTJR+7ngQAA5A8WAxCcRR8CHlWNCl4XwZh4SZhgoD4M7rzc9xAsmCF/v+Aw
x7tyKjJPRSIReUDmqrPQVeVBOU36xDowf1d4gZbNq46EGKg5Zrhvvub8yItqZ45MXRB0aEYApqgI
9KdIDHCAy4BUGR0SDBq28V1m4o5kFneWRxD0HIRXvEukwVBXIfraVKup5VYBD0LeJtN+KPJorXkb
BXpsLnlQD3ILwHJRQre00SDukFMKcGCJfciA1o9+QjPFWKLpBlfiZTROnv7khGiOVMvOx/UnxQ+7
d7PgBI5Fr7KDpoxrObgvN12drMBHi0+vJaYY1u26eA/9A1rTUdbvreFFzHZyfZcE8guEq8grVhJA
OytDrCtbhUEBfZy2gHMGxTwKr2zYvBTsexVgqJ0fpG4vejiqBW9/OlJIRZIBs+w+UewHumEV5upB
YeJ+PEII5dt7waZAD1mA2BEoFVip0fOhsCbPrVrBRj50eLTqq6aQN4NkHBL2nElLWjTtalu+dxSk
Agzq8WIfwiVpmbQl8Rso+4Mu3oG8LwtlTWod/MymbKnRR2KWM/JKrax8gl9FKavkyG52aydx6NEl
O3LCXus2VbqWgsu2jFQ4yKB4c/+uU+SHLPJ/NE79C0W/RYI9lQTjV2p/3liK17IE0IfgeZHKFSHw
c0TSktpTO1VmJVI0hXB8HJgLLX0UJbs0DmDAEZ+wyF7F0luR/7KM/CiAZmYtZA+0xH4YLeC5Xb30
dfVGLnFtjzj0w2HKAJ4ikfl8Z4pkVqaTcUjwGs0kWjT9BdxQF72RTNx4CdfO94+Xmm1HiymUnLdi
O5bP/5nB6UDVlYVY5HWUrmyKIA7jYnoZNHR3wQ2V5k6QiQgYN27lWr4M5g+KMGkG80jxVj6mGn1p
Z5WIDAAuotqt8bqX1GoplGSxiQ9H3VVrb2eQFvyPFxa5yYcLe3lfep3NQoBMJkbnVHYET5iOMCnp
UEwVM/Xw742Ligppngh8fNrZeVjFQ5Ol4mkD5bnvyIsLF+aZeO1jCZnMOYOGKoxyUaXx5n+79Dz7
qcEW6krHpWN553v3qfoiAmvdHzOn2JFyTV64GwsotsmNJOBq8BfzXvqzCjXaXDQ90ceptSIWtl+9
GV74e+qNXyoPqQ44HwK5VQIk4frnacr2TvYsmrdDVC80TlQiXp1fpi6HvYes3PtZdyyAW+TVhczx
0aCp2oC1lNoLwwgpKXaNDMNUwf2KBcPkVM1OcdfWK204ikTCDCrI+cY65SDvcxqDarwfIqYrwB+K
KD4tDaKyI6M384Zht+hTT0m8EYP/IHuI0zeT49SfvO2NT6NeXRX/fUGzlpISVqaS6+37HgChLAOA
SH1vZUFExnULNUkoPb4cr8RUBRzBjatfDQYfPo/4+YeN0KWo9HV+/x53wGmK7Ib9MEJ7BB89QFWj
BeSPxZL+lqdioOq/d9UsSVmqSXn+/mauReePS2UWDVStHL04HhIBikpQ8O8vovZg/twgC0bC3N4S
cbsadBVsfB0HWCdHwueHr+UAvR2/SQ6Dd26Q3LOeBdkYZd6hvRXproCFcaP9cK1Z1DXtpJ88i7w7
81978jRFXr95XCplZLHqOfX8hGFj8KOzz1NaL4HMrB37X35nX+FagZxMdW6KaSXn2iIkkUg8m2zI
lRA0ew9e6jIr8QWmLz7YyZbqMFYvw2QsBWAbnCUdXzCXNdAUwSvvYXxR92gSHHSAD3TmkbE4DsnF
YImXDQaS0ILOfPkuxyayL92K6A+dUKPpFcFonVgWdQpFEVwA1Fwr79HivDft15auvX60uYSoGKO3
om82QLSDEg/R+jjalHdwi4xiqw7PU78TmWlC8tMMgLrtk5iSNI32lwAs0KnMDRQNvbbmxBmY579E
lk0OAk5OC99E8hijIOw1eG6Hz7n9ZseCjA4fUuQ62nhC2NAnxmVU4kCGJv+lkv+1gfoYOE30ZB82
4B6SJv5kUac7bs/PscFgmVVURb2zypxbjburDRa6Eyae4Qa1xXus/LDZbDnq8qZgs9k0KZDKtpFE
n0AZyrLl1mZ/FhiPoYKtzNx5xGTXRz1rsDAIRY5Ln6w9KW0wnS0+SOi18cLm4zcykmyRW0vGndKb
SFaMxe/bwMhrpbqD77RM/g448gtFu477NvJDNkq7JzXgGwOWArpA5WBzz9+Hgash6cPFZrvSbuvR
64ooOchw/WqjXEFCp2QJb9WnV1sCH59qtiWtpoAT7PgkAdKRXSh3R5gFIvQJTjdsbs5FCTGGgNRc
NNr/t6echf2yktLISHlKyREXF5A25lc85/eXuRriPrzMWXxPSfaztufL0TaqGqQ+xLZO8Q7oL99f
yBY3/CW7+XClWfTuvIi2pM/blD0kU4LxKc/QdOlXkt49C/ZNinycPNCL9bWN7kirKqxFzSDWT9VG
G2Ax4VTdyUiq+Ry51EuJXwo0ztj7P/Savf0KbSI1aDCnJ1v6N5ZgslbPgo1vxqmYXWZkcMARHpXS
FIMmuykfyaOjalWnBuTBEIxPt/GBIgoRjEE+GcBJ2GUbkgcB3A4IbvwrzUIRlsh+RcGXhQwrwz3C
H8kEwxRRD/HDUD/nDCpxexDDl0QMfNBlNPRFbr00evnem6XjWFQ4OCflPiGsm1O15e9sh/Re71tQ
LXBqiU5RKW9ufIcbn2Ge2Tbx4MlO8N64ADOCfAjDcPFQBLVbpcTVtoRjK1CskP03rfmor+pGe5wQ
VDhM9oCEN6Kw8lGEz7Sx4JGXa0pZk14se0mojYQGRBcaWpkwq6aKioOEGVq1KOLnKd2L+l/MbgTw
129fhd+ECGQ2Axv06gu1pgRGjHK4UQ5d7VJ9fIZZFEjyrpOtzIsPoy4vLX8CvEkK3vI86sUw/vDq
EDuE8W6v5JbJW/5aYtwdIOgJ6JSCgVLRL04WstQYU7WoPsYZHp6o4eq9fk++pgNB+f4Lm1frCPRS
YY3bwiN7VkcURifRCuKOrQiuU/VjCIQ7Z3pX249UFqr0O/YkZJYpXH2fESFQ5apfmQzxyGwDBQ6t
/ic2g23PCVNlu940harHIIWL0UCJIfk9Na+GuqN3EWw02iZJcI9gmMGwU7L9ZW6+JSgS5Pq2RRIT
N6ylYfzz/0g7r6bYtTRN/yJFyJvbTKWFBBK3N9woOPuw5b3Xr+9nUTHTkGhQT/RVVcU5xVIu+5nX
mNGLyB7oJgtgvq6gU8HDti9azPKyP9OdeEtZV9eWlD0Q422tTHRNp1XjAClAmsw3APJqVC145H6e
rBlMDnGXyKuhPVmAqsRkfnpzhyyQucCLREgvpPWz6LJMCnZv9lEilRAvrcgUusEN4nQj8Anihyx8
w+yL9ukbRArw6Rsavzb8zqYQyjZbaeq0htlQGxioQWjj7q/Gd4pNbdAIPPexI+gmYwEXLHqMrV0c
Fr5mJunmJUdrRaOPjIT5xctTkYRG4ZDxNdq/xq0IpMi04AXIUbFPoVm/l8VS9Cue7Iu34cuQl6+Q
aWMYZIkh/Tcueh/xfGT8wGulRECkFv+J8dPAcdP2r4WG3M8/ee6eYnxDw/CANjRMsa8LkDidIVly
SuA1xFuiQXHEqYcKhIoIqhFGEmeYjM/I7gILCUnMhvShF5IvXKBNjGt3g4tyhPw8rhsfTkTv4s3w
WM82qh4BW5Xk7s4RFIlJVPrz5891EPh8G+AbjE5+xMX0VYMiheXEIx6BCDbTDf7ySHhS2s1jND6o
jWvqSUxeDJ5Fwj6sfoDx3PoOMOenxYx+BoTHK4/CkS7ImiriQl8nM+77AOAuD32Rt0cdBm/NjR0p
2S5XziEJhDNEWzmjvEFNFWS3oe2cLH4WiHljfPE4cI6B1ihkA8IQrX76HxAoZnf4py+8mK8ySYva
yKG7stSBfB+EL10ubQkPwJ+Fg37o22f35yWaOeFf5uQi+OmlRp6SgRUqPFodJCB9+or6UBEscfmX
Brp43hNgY3JsMRD8KGJGGAekC8GZ4v3PPwjyztyZ/TSJF68MBe0BFh2vjKb8KxWgh4VuhYV8V3Db
GeVBS5SVYeOl0zwARkAkyUVXYzS1tZY+mkQ3o3UTmNdW5fye9GekAjdN/zvAoKhtEkQ40l+2+lri
FaH5wBPpfmcZenP9UXAqwAzwx9FZFhJFOEZK7yr47EYCWlPJGxLTseR1IeBotZMKESeN34VmGoRv
+sso+0f5TtHXflXcENf7aAt6LTUjU/+dFhiyjR72lDHo2jQRTBcEbfrhKCRiChgfPPageByKUBBc
t1nwlwZriqZDuUs41SZlJYr6vWptEwu/Dq7nLP0r7nORAfNnqOwPMKtl/T3xAOMEJT6XOZ6r5JaA
USMCAwPsRNDcawl3TIfqK80vAbohCjWauzZyKZLn/O5eQTR2WGkZUD10RMKjjXN9gopa+HtAhYTA
kVSQcDI0303scJFC17gV6JfZ57Kq1sC2k6q11lDr8+qUhs+irCPL0d9kuM8gsDgkjiInF2o9VHSI
YwPReU3PdfimgrXm74fqW2Bla6tBPQbpMBqjbae/9sgRCsWIQrr3U3SIW6gLoQNaP9p2ZYee8rSz
8gcUdvalCKD0J5/Cweg3rimkVeonzcMZ42TxPyZV31LgRqTLVP+M2VWSoP5qDTisCheP94XNPHsh
aML8ARLId202qQfpZNTEqeAl0QzznPAgahl0YK1M4LakAsGl2tj+POxMPYtKPgKHwqZKlPW/XpSD
NchNmjMq1xCAhzy9g+ZnQbAXfPsYdf2lTttMYMiAOA4CPpEd7uivAzYVSsiTYyLaK6Nh8xFbEPx7
Atbo/SW7FNUNIYlHH/DnXzoXRH8Z+SJnzwCLmVXPyMAK0+yuDTF5NHZFXCMv1559D1sWOnUULvTB
OKXT764yd6JFWaOrJgKu1ojWTv0qglQrlA9g8lcW+G4PnrToqJnGqirLnXL382fPJMcgyTVEH2Wh
3KuLK/BTXNZRoelqxYkFcjiTUXJHy1m6zawbkrefR5opoHwZ6eJ9SNvStk2ZN9Py74HwiwrTcPTo
NtEnozf782BzMe+X0S4eCbuUgqSKGa2lywBf15dfwXIE0b3lHfLxmOmngfLR5A8C/8kztTC82Gbf
or1P03rxcoxQv0an4vmV6g0Ii1YrVqIoCQ1bnbYt2sYNNf5oRy0PuvnPY383k0BFUJADIMBD4EUN
7OuS6rlSWLbCq5Wj9pWOjwmdYKfBDhp5OZn8U4WDqlbQpkFAhmgcefBOrBpriXhd0DkobZ3gGylf
Gwxz3tITG7f5mKAwuM4d8G19fD2U2F5hCRf/1gm5SC623vhvNEKpRFwFAq+2s7Ue82usD/yVyd/6
+RfOEHu+/sKLozaGtZPYBYub9k8E7kpcbOzqfcQAI76iM1KHFpwmjk8IxgW3ca4BhUi2QiEHopEo
PEIP5f1b+KrZG/bTvF9k0ZYT10odcpTCbBM2zzJmIwaqQuEJNxbnbtCvlulcs6cXMC4BMUwn5VL5
wUjUGqoYE+Hl8nWUZVzpf7rmJOfPvo5aExvcOFZqunGk3k32aSnv6eJGoM/Jb2TF3/88A7Mn/NPX
XJxwR5vCUJrYeP9hIYRcWbzdxDKcr0XA8/wJN4T5FAqfiHtebIIhCRVJLoxYlC79dlqj+ZrEDV1a
ckfjJMoo9UD+T1hiUbwIULVcvPPN2WP+6RsuljztIlAZJt8AU5qanHhp6ldDYTtK+ZZuQYlZi9L9
5f6JA5xH4r1INdEe0SPvvsOYAMQGyijhVXaXdsVdRDGI2I7ScsJ6NQ1thclaEw9hmUX3gmSnLUtk
sdFOLd6N45TZWwP3A0RqqvFJh7FQo6PMW4HngkvVUEb4ibddARXjBfGecqcjTy6VJtgDGdHigM4d
zEoiAKJnJ3/LUfFt9ehW6/YJZmc/740PpNO3G9HULJskzgJWdLFcdj1pSmWoMWh/OBV5uEa4A3TK
CDwDCAbV56ndynQi9QJTZKwjJxQ++Uipe7aYugEeGL8UogQ+LLQ/9CJxVQhzDvARWcXSKx/RYqdT
YvtbGIELR3t2Y8NnQqAQ2p5zeaOWRicnXjd8BBW1dsZ6liopzWrCRZL1nydqfl8jHQCqFDrPN3Sa
LEl2pUsaT4f/VuGYjYdFnqbopIN6ycGXYNWQn0ZIIAQLEtZxi/VyZTaGYnAEadnbuFp+fUCicspD
05/QQyxA0th3HCcSR8J+0W4W+f4w7oTM8XKTRZ2daRunXwyw8RP4mJxP4Ug8Oo0HSIhDbTVXSHZu
VKv9S7qqsdahjEEmLJSOslHqR3ci66jBCIokgOKVEozHvB0xCxTwwWcSG0vqruOSmhzcffpipimQ
JEHorW1E/35etaXvvpiyuoxNu67ElNGiRtTaMF4Dti0HUtQgFs1G/x9LZAkeLU/9NyS63XeNHDsd
mSkXCrukTqAu6CchuUulOSr+jtwuSYQvYrFwkOcrMTAz/8/Q4k78tETcbLU60nu7HlAYUo/kbjQ+
0WmlziGywybKDqLmDa0d5A4/vrVNsVXrhL2zyESb36r//TEXt0pW9LE09TVvLl4Tv73kgbJioj8F
iA8Ij3H0+0qnXWcLIdYHQvTbZQaOhfvAEvylizlQy9Tpp5Hp597PZd+N3+woOIwT6txgd2QTC1tb
guq1Q6S2nuKT0loH8A0orh6V4V8NxUuH7FmwWAOlcgsHv4qM0MlB7Fh7QJp4L1noUqCo4KMtbh1F
MKNNzlpUVeiZUmQi6gnTbI/BTm2hXsEfEkEPiEy3N421Iz05nXYvVG1tmocCXEetAVstH08EagW0
KDzKz/wHDHRMI8WTI2qug/lahdW1Zn0Axj+wdsFbbh0E4qRS3gzzyr/j8QjQaXB2fU0RMdMisCjB
U5Z470JWXIDkChUv7LjE2WTcSRg+JdY69LXbAOIN0UexVA6aSzHRBEKuxoZ0CiX263505IScW6DC
y/DXoCGP1r9RsATTa6C0DL1l8dWfO+u6xVgwodCP0C5SJilJOtMqLNpL6AOQt6HhV2Jos2udw3Kl
cS6o/DzYRUzlp0Er6aXAvKtntb9Xk0MXUD/p7HV2m1cSZOho35mvIDJlG/Sr/1jqBBog9mr7mNKn
qwNvPQa7CM+Zn2+82Svo85eJafp0D+QDtM0Yb/brDmlaUoXqfUgFKzpvd8NzaNe4R5x5KH4edWnu
L/IqqQ91ucuYDk/FyxmJdvqdGZrFoCWegiXA/MJgl4gxu+tyC2IbsKTshvqFRdWHHkFKN08zHhe3
1RynSaGmhkAHu4pY42IjZ5JuetkE9of8QRyj8d2DUTXAUtvp2Sm1Xrvu/P8/mySLAJKBY6DBc3GN
dbqs+V6mJMK3x+Oth/UGTxupa2p+ZbWwdHPn9PNgF1f1lGtxU5ngDbkTAVCQ/FfmmdpjMe0GPFCX
Fm+OLqjQLqA7qFIckW3xdHzan6034gmv0HGCynVSNP9BpXcplMT7Ymd0uDUJXJEGJ/N1itQdBb8T
4hg3NaVTiUqVjIiYA/enU/utXtWIRr8Jt2rJrQObkg3ZbXdD5cCzo1Wc4LSQCEFyf1V7aEtB2wWv
hk4wTXJIcTlMbPOsaA8lt2YVPHTBAVhxFhy04VGqvJsJb+HSW/+8tLpYu8sn6vPPv1hbXZqSzDLF
z09vFK4G3rJVrL5MydYvrvR6m2hu44BrLf56mMRlLukgKT9feudL4xpcZlVgzBtwnb7EhnUEkeJ6
SrcloVO1a2mnFrekkxsHp6fSA1xfvctFsrHlP+avfrqeyDly+Q9asz6Gz3q/CothgfA6R3kTvUwY
OpZGBnhJ1QrjSGnshq6mT3UsWDmTqBe/84kjXpPNdS0jS3RvjEdF2seem+H2Vy0IxXwIiHybY6JU
KAnCx+WS46+ZuTSZfk4nwsIYZVvUe8BBUvZadhNOcn9apBDDd7jHyDrZZ7Yjvq/5wSxwMrrpy7c6
BRshYRh2bGE8azUP1qbArdZHpGdVKOukgci+Ri+zbNhcbXGH5x09FaW01hKkTnoT64ZVkXHeNikW
kr8gRufvKiAearDwU2cvJxvqDpIRpsBoX9z2hV8GJK20L3WL4PtcyeVKwl8nWzug/22h4knOu8RA
mT/DSFBbpPc0+z9EUz+dYZS60IhzuBJr6DM9TywgGgl39Yh4e62ME+7cdIyTOy/5J+7ikxFJW9m/
7z1wNHhkw70Hphcn8sqUthDjXOCPiKHnm2I61MNWCvfNeMCo00TqCLfx+D0hfK7GGsSVOwQdzhFP
fXAIMQOnXKciESWHe7UY9yF2NRXWvwI0S32JWBlk4GvAk+dJGzV94JLx0Vycimhbj4+2ehVZrxLc
GF9oYCCa5T+q/QtKs5uQFEG27nJV3ozJvd3be7M5d6CvWsCQKaa1UfZHr4++lT07KM7W42/NCHY+
LANsMRT7ZtDTx1bK1q1yLfVPYejiZtinves5hwSmUGduRuyHrfxe15+QDVk5MXc8FV4r/iOECnRa
PpN5wxV3lPCnKXf1sO7Ss2F4G3M69063DSQusn7TRWvZWekeEgN3Hm2bEmAIOged/9iCL3YQ9tTT
nRQh1U6zSu6qlS294eOBv6ODZ2CKQV38p5qwWjD2TTXusH0hQh6KJ8e88/R9mpdb573L0k0s43Sb
V+VTUfp3as0tajT6bSHsUCLbkxeuyNkuLlk2RAgT0QxHvkjaDI4vq50IRPjOlzaSv8OvNgyrdVj/
DTPYqLcevof93qtdxz/l0kke+1XQV+vGwp7iLTZ2VPONbEEkdA6TBwNCtJXxBNa1S4aGga1Rnjkx
N/eTVh0s+x9yGiJMlJLYd1F3n4wunm1J7P78YswFdIwrVK/Qp6aCLELRT4fNjvJs1FvGVU+V6kKC
Scydqgv7uCl16aPhi+0pm4VBxRxfXKHQuLlVEC2BLWxfDGrpI8gV2YqvFbTNYS5d52h0B+Yu+uU/
Tn8xCVWD67z5VQX4lSys/+xEs/bYQeJ9pX27XfpCcaowomBbAnurkaIVtqlgZT9CZrcxt/QffSKj
RRCsiOQuf/TngS8yiAjRPqATDKzFr170q5Juc+WWbKXvKOCukHo3Qwx3g/XYn/THaTpn+H+n57G/
m/RzY/3GGLA9DKAAJ+Qh3aFaWBORUnz7OvgoeNfoCuCYi69LE8/IO49KHU4skF8hpfT4MOjvixHh
R6Z0ORIACqzowSbhkXcZo7R17QxtGV97pLoGPinOLiOdbdVbWBTcwidk+MueQt9O7ze0Jar8pKdY
mwfvgXmbEMG03mtLIYrsJ4+CK9M7RQU1iX+EFiF4bPWpAd9lTPgk7uRmXUuuVTyZ1VUT3S3s4pky
BDpuJj+BwiYP5MUuLrg+B8fCKtSsebGxWw2sfzMzdhFhWeUaMuJPbQxApCmujLI9LAw+t5tod+qq
hiqzDjz567nFf1jIcaT0WMEIyMJ3VnAWGE8P3+3Gvxu0GAOzayrggAoQrMhKZMTxbePe1soFrO1M
kI8CkWxpbG80j74FZcMY1X4Z4uZpH5Ah0LwXnUpp/cHNS6jPLcKqPhqUl3uIKgxyU6iCyN/wlx0g
WHpdJGkKlyKYxRXsfWo/Nwry/i1hUdxhH6PE61wrd9GQH/WWYL7TryqwHPyzVeFgUhwYbqwOa2MI
V1X9OEy/POO3NALc7fKjOaEMGl45qbOKsLErMawQOjVNKMyohIKUQa9Hf6/rI5SDPkW4oHmNoMOj
2cnF5hblUUd/xIRgmb/16fSud7iC9/sA6l3VvsbVr3ryNn1vbkknpjrB0fNIMluW1ooWbBzKIDqE
QZXeFC6N5K1UjDuQ+p1eUes/w5WMhMhDc3S6aS9K65SEHOWF/pkYOUQY7QMMoj4JJU+yc6MgIED9
McBzyaJXgHIeamAA38oNudgIyIK62VRQ1iASFeXfAjO0pn30C7ylafTBCMYE3MLWmL+RA3GtwkOf
pkS21BnsAqp8C8RxOBehTd8bS0Wsv/z6KkG5tbSIojIJI/Nrp3u1CXJt1khwIzWpdqcmOXHf9tVt
w8RHqFYo+PtECrgaDHHHqTgVpnqIkQpVzjaIGUO6Ye13YX5wJhl4Ct7scvEryFqMI2m6WLeDZHer
n4/aXHkaewso0Wj3CQWai4hhCFpV7lsS5hSkvGbzZE3HDrdyIy2JE/UrWwZE8yZFyRZCO0iaoMNh
FB/vJMFLzcbPlLU3xAsD4FM3JVJGDNdttKqgnQGSyV56bXARCFwp9RLfb6aYwfMqfBdkbgnVuLjV
W6sLnDLpP+h+omY77AgoxpLKPnHukp3k/GA6AF3CGPWb756aDnkSGlDHeZxI9xvzRGsMPy0hjLNY
A7bmYgiqf0RwJCZkJ5c/jQ6SEvgdAROtTuGskRvKJlayW4o25Cxbw2uuPOTwWilaZ2Dmo+6xw1vB
qx666i3pXM96V1esFpVz4a8g4CGiWt2xxP0aYnGo57sAWHw0ruuxO/BXNW1AAjF1BYWRc/6h3kVf
JOFA0QZMu+tM/sW/5gPCoky2Hw1IOW8CeYAlFDsEwR4K4wp2phJ90dFxPeOtb8kBDXutBy+pJ2F9
lINYOXUDplDYECnJOpFOBFDXiiXtAtBIlrIehkL0gmgA0TgbomezLVfe+Bfk7Kj712mF+FcV7uyI
pzB8acfGjYLeHbzbDDPgNNPvLOnK15+lol7Lnuz2sLCLyIMEEB9RLOCBQJ9zpdYktbIVgNmt1rjW
JtMqK8K7prAOAd2grr73KnBqu6l+MwcTIPGr1uRnPVihPLLJhmitysYdXfGbyemwxYrWVq1yTYfg
nDeN6uwtFUdr7zXxqq3oYPajtcs5RI6BBmx3pzTtBheSKx8h2lx+9fpOMDimFMnDqr/RBo1yN22F
Sj20+t+JPrsnj/t2ajDjMnbbvZPcRdG7Y2LelPya8hulBW89AvyqcSZFj4uWFm6qAnwjmM+yvwGO
ZTM5pFUUFiOaSpTf9OS1SjHgKveB6dyHXnmsF6UW5p5wR1ZRd0A0BxCO+OefQm8/NSQzRWTuushu
h7q9yY2R4JNfVqarzC9d5DJ8LlwN07Ko5wblZrvpp/wBOcCloHgulAEjZatCgJ6o/CKaKOrAMUqH
moZNXSW0RFNZOaZGvu1UnXxUVNQNLufKsa4mdLN+vmDnwge4iDQdkd8RMOWv81A3dt6xQB9sRMgD
qwAZa6A6LEFGGk5XLwW29/OQc2ASle2EzAt5D8r+F3XCQCPP9E2fygbSwqhRIhIv5M47+tGG/C8S
yabTAAx84XkEO2s4FafqQ2MbTrxg7pmjmxfdQgw+OxGfPuoiMo6CqKarAX6I66dwKKYVO1t6p+tM
Xx8tA1r+P8/CHHoNPx4TTWwLaWxu0q8z75mlb1X4GwjyfWX0e0HG6hwU0hvV+6PQtJG1teCDyd7R
5+0YIIog/CGQogDqnAq9XLIRSzSacAdOaxVSM3MIVrLFrWpU4GSiPWQ31qHOgwWc7sxc8emojmoW
GQtQw6+fjmfHUJklKSRBF30xeATwu8rqBGmJfu8iZ25uuI83FL1N01YuX5sgzYskLOjPAz+kTrpW
iK1kpERwGpoSFAX/6jA/FlZn5n4AHyyi+/+MedEFKtXMt6cMnEnFXhgBrunDCCv0rbO0FbaVGioB
uUXJtrwRdzCOfJNbJyBggcPytmu29kj+xlMRiMpVhJVbFu/Msd40YoFQJ/v5c8V7exGS08SwOEsE
HMLw6uuCFHAN6qEFB4TBYoe9uLzVin9GeeGIfPczZ8U1TSQ8xodp7sWkRGlvZNEEHE1NELUN4O4M
+HbiASlnt5PVbwUsbKINjpNVH/jHyILXFORoHKlrrUcweMJ4fZ3rxoNpq4LVnQXmoQqH20xaEhya
qzTBNKGiw+WmyTQcvs5IVFitmssASGjtcJQFxV8wwGjKeulfQIk8ai1Rb9XeWO0duGavfFRztLhR
5pBetHwgVqHSykkT0mc/L9ZMtv/l0y5OT9dkneQEIC649wQJk3QaFShiiGXha/GnLvcFcloQzUGr
Ccbc11nIq7Ez1YCuueAAYRzsgoyE+COiJlKpIrsaq0cH+eToxYrfwbz//EPnLnqh5vV/h78oYXdj
7ScAGj/gaQExxjjeogJySKM/GaTIon4WVGtQPWQ+YNaEUl4vXfWkhEaZboWIjAbpXOBefv6uj3re
92khJkfTCBfoy5zZxx7CKlQwDJN9wkcH9AiZmyALQhVDBY/asHEm3RBXroRUjADh5P4bWlmtbO1L
iVwMeIDOS9kO+lKTZSa0psNNfRT9J/iNlyXSEC08BUANzED5hCAZDFQUEujeIY5J8JQlDWoUr6Sj
ADw+IEkIlv88O98zCQRHdVMVxQ3QYx988k+RkenruV3kKZbh6QblVj/e+QMmZyt4H4sI5Zkb5etg
FxsURdpelbwkus6GG598Ge3sjYROdCL7Kwflbz88U/f3YekhHm8qEOmpoLemvx5GMuXkLRtIt8uz
hnV30kaIZKa70VD3krzYfP/+CH390ou9HOmkzZPFtOC0bhMuF6fWubHyWwqYmHJrJQlGQTPyiNJx
nu+7ibIG9F5EEGQXfXskiX5epe83Pp9DvVCUfbjvLwFymhV4Za5F0bX31N7Yd+HjksXZ0gAXt1SR
aFrRAG+5bpwDVQxyvEg9GcXTzz/j+1349WdcpPd2MlVJ4otRWlEKtv29+i8nbugXoq2lX2N8vQjh
aRJVKUxXfu+f9dvqOL38/ENmt8en9RAf8OnUFDHiLqX4IWm28Tu3jDfFVYHR+DuohW7J1mFp1i5O
TZL7im9mDIbRfK7u8v5EyyBQDmCt/3e/6mLT21rbpnbHQFQVijbYTsLTlLYufCtnXQRnYCA/DyjW
4evN/HU/XAQy4IZjo5AZsJNOYDEm/7xIWFmYPPOiclypcdxmEUPEySFR101yGw1/zBoXH23hLl8a
6SLP6VEGCk2FkbDwJQyhrA8VpwtE+eDnWZu9sg0HCKeOUMa3VnFsm6GltuHHfgjbN3zhII9RbIod
oU7y81gzTSuWCFgJIABY4ODAv+70KS3hKVR1dG1pmC6sjXqnQ3H4sHo9pcZ1Pr43Ix4zC6/S7FyC
rgAESY1Ls8U//3S+UqU2FN/OOcBwV8ojoBnkdb1iEy45in3I5V5uQVtB9xAfA9LiS0CslKgIr9dV
dI2D6WRCi7OzU1zbGD+TfQ3NOu+JWUx/q/Yy+sJY4t1hxwnEXLlraNGG2UDvu1zL9qnMjIPTPg31
fdqeyv6kdcO2oOKSYP7ipdJN5dADpcPOwwqDwEZ3CYohVpJWl+47jLgTT3n3SmWl1c7BCPXrXkdj
X89IjT3/nwTlbKRC4tE6IcCs03Wn4wxuqTMLd6T0rdS4+jyEffkBCkNZTEJUwusxUkXxQEmpvzQU
OpIj/y+hi+uV5ImGv0092w2N25TSu4ZMsEEnDN2KycEr2kN8MjMsYYj6FDXU9SgzlgNQinidNqTo
WboinKrGgipTsV/YdCJc/7Yo9HsIZJFyNIyLTdd1rV9RhIquteGhwxkgDSFXrgycBaJkVTyH3m1p
ERBM2wxA7P9y7Is7qdOylPdXCkkFYR5DezCfgBAI1SLyPqa8Ztll82Ay1yTAC4PP7Xv7v3/45W1l
S3YtSzlHGyWBuHwurXrNCSjxetd3tvcRFgU0oQpY0MkrjQzk8vT2zU5vMmKPn79l7onj+MHOtXE0
+uavEdllDMDC5262duX0WmdH9Juo2un2Ic9eF3U+KD/NLfqnAS/uz1pyWi8yWfREs07T8DDKwM+7
P6FUYGCBKpGUrkR2HinPBfBLir0ewN/Uvxd2blXK7S5vxX+VZcwj/lbBRue0yYV6NBSK/+ar70i3
oTFsGgGs9+9r+CuOb608OjitrruUZWzlKUOOJ3E2dSRf14rpGjgC9bZLVZBAtS63mrDs2nehi5OU
WT4TrqbDXq1u6nqbYq2FMP24bcL73yJf3vvdVR/spODg9f5mqH7LaQZ2YzrEaOSj9JH2CnTVXUvn
wpEefE0BxP3smy317mwPpqyW5G3xm94Gr/5kbzw2f7cr7OTK7x7y/tm00c9E0gbniBxzo1Y+yvFj
a9qvcjeSyaJ4Ulg472EKr+IN37yMIGllqimFfsxquFMw19RiO01AQ1YAXBAVqeoSwe3gTR3aVThW
W4U2T6+aB0fuNoiXhVmFVYV/iOMzV1CZh8exOsrpOpaOcbJtrPqcGiaCFwAa4mQfYwmjqP/qtb32
6d+A12pNZT2FN5Ni0HB6spWjpqHBJ0MYRIqsGR8S5bXyf0sA98BxOd2vxIDlhWazHsBHNtZmcmP4
8Hd1CBnpHcyaFo7BSNnduzKq3wOAnO4h0v/1/BdPuqOQ01QvQfBP1Z3w4qBpuBm7Z5vKrk5Jn1wC
8VNyvMfSolnX2Ku2vvOgEuTK3h4e1RjYyVZTI/bHv8aYrRPlr6/fUhxNyg5/W2TrjIcQciFB4Er1
w1UrwwggUREnMyeb6RvtTEarwRiTz8UQHZC8QnoNNWZTh5f7WlrSpu/OoS+vR7zCQJXvysRBFWQC
5jw+pHg247Ds+uDQQt++mjz52obRO9r1M0HSKL1acb8zpnsVWEWPhp9X1ndx8JiI9EN/0zV6suN1
yVNTVq4ZHRJ/o72kKnbB+O+hAaIAs9oC59eNU+u52HMP6ta2jpCmzVOuPYa0++t1WAGLZYvssn9R
y6Qi27rYbexwcXD9K8nZad4pHzeKgjHtTssPDeir0Y7OvgnyqLrxCtrgcns1hbkbWfa2RL0BUviu
yts7wNRNdpTK9CBBvoombdXoLyMIpNp+4hk1eTKd6US9wkwyNwPHmr/xSup0bhoyVBuLRDItx+l2
tLvowtH/0UBsoedj/237/LZUoo3kybupp42M9LMpH6uqvqqkZls31lniObeotvpD7RaQwFLaqilv
Se+V59qO9u1A3QJlO8YxpfdSPDcp9DIW1c93FVzjXh9fHeeB0ZpKCLqg+FTBSOGntJFxSvp/cJCN
umBtqUDDf+tafidAb6Hy3HmJ61M3jFObZhdysHbBk57deE3kktqtMsfYZuHvqg5XbBVfWlWeW2D8
k7vDPawCqAbFwJ518ZOvp3/N8V9AvaxiDe0ucOsjbWdVdnXE3Oq3Do9LcWsAEtXVO4RPAM9PcrLq
rug9YSdyNiaMLYud42yyEROKqzh472r5MSyTX0k+ApX01xZQWjR+QwAWltTc2iiRGHgaWtLa0MFZ
GsUucNB9MvvroGncynD+oBdtFt6xkfYoE7X091IENLUyP0R4+Dj5OixYfJ1+R9JvQK7p8dnCojC0
bTc3pg0tebX3XQnQo1xGh77aRhUAX+MVDMu20kDC9sAFarQBqBVwWctJvsnlo1lcDQOHGEV87LgQ
GFXOLQ6i5gELaqc+cNochVO07ZJ7tmyagc8b913phtEhbK7t8VZ/TYx16WxxSrSLbF3Jx6y4opJL
pJTFV4Oytc2XwljLv4qbNnDVkGZjsMvQHCQ8yKtmPf6i80iMgJ5kr9DY61B9kcLdz2/xjKofMSp7
HBSGbSHPchEQBWphhJnOYyxQ5JrmKqhWlcpZPGJTW+4ELUML3kSlxOFWVfP3SXsuUih8aJ9QpqZj
t+rwLjcMzoUb3BQGZkTWlYMGKSjOfV8FC8HDbBxDMR1RdjQvAe3w1n+K38kX7aZKnfC6wVg23Hj+
kX4BUhxyuTAz4od/ixQ/DXQxMZofjZbSMhAvNyGKoBAY+ZEtnwHF7JbUQ2cQbawDpFEyEo1izGV8
ZvhOkyaaGV5LkquqH9CVfuMTEljIrBGtHE1v9VQsSR/MJmGfh70IjVrLKtIxsEOaR6Tjh+ah1rbW
5NJhDc171G6Cq6g//LzlZgDJX3+qiNE/LaGamOi2tlaIntGqz6/8aN1xIaWYBK7sdmcC+PHcn4ec
qeJ/HVJEiJ+GTLyyaOSRxXRqSvhXwmIDsHfNIw3HN8kO1g15VZUjSbQxjesU6fG+PjgavGO0+eAw
dq/IqVjtgq7CbCBsQEYCbEHr7tL2o6b+khWNFl6XvBvj2gKM4wCG6aMnC9044crz8zTMnp1P413M
QoyRYKHXxseWJtfg8aPcQ/Vl8exQmp87PZ+GuqjHGWMg9zCXwusCLL2rD6fAenXoK4YQ4DxczTYl
GAufvs8q9klKNx7PHAnDrkaHJ6z/ZI+YzqRoygJYt4K3zDqYTxnLUb/1+l6N1lREpa067Sfjvkte
G+Nd4koa4pdK3ZSo7aRrTUVc9YZsex0FkO2cX4qK0LvZQVR21thUirZsZJ1yo1wVRC+ypLq1Hx+d
msxXNFQcrvZk06tPXQBtaG9IeI1GZyNAOsEYDsYAtgt3me6Z0GRtV/W2VY6OlruG2mwmnJ8r51Xo
QHqjdfSH02AMqwKmCuImboMHnQZ8Rx8oNGNZrdk7onU5OWSaTvZFyONvAoQmR6nZxPz7oMOLyN6M
QfxbITY1EnjgxOCjnq3Bk1FL0O+mTtqN2EFn/G+PHwPFCUhMWaDoiCFegNcR2Le6oCcCMzHSX+2q
f6TwT2AfFx4GP27nR39gShwsKTiVofZbzTW3QPgkHDY2aHhcYvYNBQsVLmEDa3foedd8l3RNw+e6
sRcu3hkatTisjsmQ9ofl8dfDatZF0WmlzrEgjHIAv0MKhJcqJrI4wmJxCFmhVZF5hTkaRUsX/0xX
h/Fp5kBKpOOHtvXX8aGr0x/VOJaiWEm/y+r8dYczRU9fSQd0R7zjULlXPekqlOki2/ZuMJFPAv5K
9Fw0d2oorWSbblx1gi22cH3Ovkufvu7iZBVOWZiBztehT8K5ohJI9SAJT635miwZcs5dGAKeCksX
Bxj8/r7OhA1fuC8bHiUvOXJbUJvj/ZOr/wE1ea6u7ijAiWUKAgZah19HytS08gxxNUkdgJ1Gu7Yc
Z62W//TdW5pTVuqpd/arAkNFouZJe/Xa9DmNn4C7rJftmGZ3AKocoATZiNArLr7Gr6dyGtUpFMUS
CroDshABlbE6DlYIP96krfG7zf9qeudKOc6oHhlA4u0KB1RWl9+SJUl/NPU8WrEriBo/X+Kzb5mD
PpKFTxcElY9W2Ke3rPRodoLv/C/Ozmu3eStdw1dEgL2ciuqS5V5PiL/Y7L3z6vezHOyJTRsWZhAg
CZLMLHHVr7wlPGpPdRlRricl4MlWMbxUh3Rh0uUzbrTyWamE2jEYHBGMOQoK5El2qnGsr6QSXVt+
3jW+mD//uO+ufQe5KMwhNfi8X4wh2e4GOgfvJS6HDN2wMMWhZc6pNYCeZnGHUfKZDta3m/TfMec8
BM2qqZnmfXjM+/t/4JGUI6FBTueQNvq3m/TDSLNtgek3rgujSuBSqrDEHLe2D2VbIDZqwB9qQNw0
Ecg1Ws1lvYni/p5wIqtGEjlIM1YAxgXd3al7I7qFdNusdZKuUkdHjb79g5Esg2nr9yP3uMXWb9FY
Q+0l7+5BX2tYLA3hfRITY3fSpZ+9ce3R3rj27WbXGtqyktOVZTxHOUmbES0p97q+caY78G5SOAuJ
seZlx3E0CFX12fdTtimx0CNYrKRfVo98UPGQS3h4rXGLs1T05PorcJqNsQ6sJy+D8+4t0qLHmeCA
ks1iOgHolLRwGTd7S7qi4CeeyLS9TPVbknIhLhelD8UEppbeOXA9/G8lezXINbYIFt5sv0w5W8Iw
qIEfRFeTelD80E1sBhqeqxKISDq6fnORxmfCNOUbRqYtWL3QbOllkyyJLfjhyPVqoJcD1ZNjb+XX
coQwUUjOUx4zw1yV8S32E4FFZa1eYGntKuavych2CZ9h5g3o1Am8VQ7/+AFatRKflCBcS5dDq9+0
/lpKSTH7v7H8lBSP0aOEAqFzr8arIF2b+QFatqYD3uKz1o66bIffpfyq9VuLTFimjf1Hp4rnSfrW
Ili3kLS/F+9VNj32VrdI1LfA3PrKoh6cZVgk+yqg4lTnlBOyY+H7y6LSD2NnHCKw7lJzpxj11o+n
Gw2kK9rti6LbNpKzr/R+IacqlUKsr/RsayfJFZVjXDHcxCs23DKdVBwSRz4isLsOQeLFtrEAaG13
N/AIRHkl8NNtqFouHXhnokZKHMHSbaiETIiDsPYKpVDTGFAulVbV9CKqIRMVLSEfI6iCqLaQY05a
sVf0/sh1fQS4n4Tmvoq2jfysKuU6y/11UYw3Y7W1ckqTpexqOXGCH/e7VPdunZehux9t7VIfpgcH
12JEFygeecCMDGYay2BfQUNrazjdoeiourkZJzMtE6Trk+1/fUmqCm+LKXpsGuHB593U1KA+OrMM
hQpBVl2P+YZ7gkgc/AHB+Nn78Rv0DLv3w3ji0v6we+2uiVXFYrxyXMXEL2V+4vUCMTR4y9xBeFWX
V6BlawfBiiVoMzGfEigz6zqR0RqHGgGn8ecp+C7dxU+LMMpU+GlYS3z+TamX2rEPOQPVlZPfHFPr
YBHsKsZGKGm2N51/KaS36UOc1SH4RmSN6fh36DlJz5sqRCqRbhIOvxEaLLE8HvBB3Pac316OoZgM
rkUnDtqj8CSDBKTGbt1W/IOXZihXjU53JGg39uQck/FSc/DK9lnIG69eZSap85K0EvtaJz+aw1Hw
QTFHglBe7DrpmpzOgKbYIvweacaZWX3n+c0vaIDIOsmk6RiAbj7Paq8ooaqkzKohx5umRqUqfXIQ
ccvCdSUcumAxKAu7W0Il17MVZFfaL0nrLKuBWvAC8Dx+XkOqrPoJGHst7U0nOiR4UOp0DQAuiRpp
62wKWYenujZ60TSNaWw23a0tbyzqQ7Y43v5eNO5U8NlnNo14X376vNnB6Yw0yY0ieg9HETwp83Wm
bYm5RxVcuODcGO21fU7V6ZvwAs1NxVHh02ADNCeImWPTi+Z7KKQkUH8mV0X/QNSS67NecwIxMP8+
jRvBEG0xHQ3Cz8uHsWAMW7rhUCh7dbiX61c61DD4+goGGurko/AS+XlOv6v/qR/HnBVjQFkC/u/q
8DiVdxbKgP5w6Rg3QXltISyoj5uwOgVwCBCEUaZDSlm3ekRI2pbXsXIVlEfd2aZUKfNpVaf2IoHz
YIfUwZules5w87tSlQrIWRU0GGRJndnqW5Pdln1mBcegd9bteNFZYLTAlWdubbyaXbQ0/ZcJ5WYe
pZ/n6JugVhwqVddR1QAWO8P8VEqPB2DaBAJgLd5XtkAZPxDSTrD1UJw9C7e0xKR/2giwEQ2KKiBk
DRiu7ynAhxu766LUr3LZOJZNuO60K7P4E4wR8gg4lpjyoqzRte8x3bSQqFQdwi2fikD1N1LlB4ve
TxHJ5CpUNbpgORCWjoGzswDbKNhTllSzg1zBITe7DLv8UYIIlh/D6FBm1SEFdObE1TYwxsssy9ww
jLHNWTRWwtrm01oeu00H925HA0UZbMqgi6h+HUKkgZMT5oOVYS59Bx7fIV0XE9Y1Hjp2aNnBisYb
EHcEjY6mleFjMSw9LV6mUgE7I3aho7mOEz+g/quE2rEphnsFfMKoUfTB06jyz6zou/rAfIJhSIBy
xitY+aICPvLEaYNh6UcZxfHG6dAnztc6DjQjHtx2SG/eqNdakm3kUV/2wVOAZXhq3LQ4Nnqo/UtJ
Q0WlRzJYu7Kyfi3J5QpVNBJFglociKtftmSeqWGyy7/sChTLVcGxoC5iIwb/+XoIrSh02rA1jlHV
bikW34UWDcdAZqH94r5D66BWFlO06ep7A28mxDKt56R16ePE3NP5viWuszMYbe5UP6U0z2xaP3VF
EouUKFJcbtraqya8zXkM7SyFsA5UQN4rmfDAwDdE1m7Dolp7w3OPQGaMEGCtFOtowGVXt5/rQd0H
gb9J2pI74Jfv4BYb0mpcj5FPKnPdXtnSbzXAiJxdqW0UHB4UKikh3dCxHPfxsHDeTPOvKf/Np8dx
qlZt1qz9MHvOzHZRmj0epXRviQhAMsAFy19HAwV+SIZ52y4Rwn1t83ZlArI2IqpXyrgrYcBYj562
ao9jvW0DdLz3MfacXai+mRPMHHqnaTs9VzUqvrHidpZ3Z1T10erD31pKY12nGR1kd4kfLrMmP/NW
v7/Fn7egLRMACgY9qTzn/PNqjkYl61Nh6sdh1PYUPDQTyS173Rquqkc7w3iTCXIbGGY9iRHlvm3d
HqeGBlK2CMpknWc58US4Tm1nWToDq+I8RH69q1pEKMZlYUngGiTQHcXCDLSlqXCCbR2P0mZbqslB
1Z4SoRAbR+u8A6R+jtr3tQCMIAAgMkV4WkPUn5su5X0fV7Vc6ccslJFT77Z+Nt4EFCEVQB4CP46j
SrrNFeu+sUiQMM7Rx2oZ0cp34Ij1w0tlEXHxsrNq7bT3q2urP0rVQ4eOSEgnsPdIsaoHaC9yvUeT
WcG2h9Y5QhZFcUhx9DT48iISIY3qWtNTOU5nCjFIRH9zID9+4+xAVo4N9XXMdZRVnkwNUprxMNTq
aix5/kYZb1cqu+14qdSwwIx7rRxPohE/llyKMnZpNulxdRVaq4k+bxifCq7nztH2vYr5PJ30NusX
UovI3DBxol7y9k5N6lUBcDJwIPvKwSqnvx6+KMqvGtG5blwNw3GwgNJ1LwZZZ19ypP0Xe/RWel6t
emml0YINDUiFlb+sLBiS+m1SeDTw+lXmBYcJR7Gw3Nby2kl2U7KJqxWhLJIZsbHNQtAprrGqtkwx
csMqFhMuJzuNaVW7BZZ/nhvHq5Y2velmAfqnrppRil7C4EyNrW9udGWVGjuz2kj9aiCfHZaDsguC
6yl5lOxjT0Ss1e1N6AQUs6/hcO2k/Iw+x1dXADalBexIFPUg2M2pUtaY98qktvpRMqKFUtzJwLDl
OjkFrcUhUrnT1UVlPMpJslJAK0AA3TSjivrTQstTCdgJTLONPS4lxGHDgFiQagdNrBz50paouXgN
pj9ddh3Jmdt7hmu3GpVLdYkh58Krr+zsNdcoZrTFOjagAprsW2Mj16oPURQLpuTVGB7u/J0/ngqa
3LGDubbsXZWiO+z5lxF81wQHOtWKFlKsu0VtLivpMcz6JRcNIpq7qbsrumUUPnkxZkCptqjSetfa
0xpaiAwdvbbtVRbS2AJVzs26MrhhHYBNqXYmUrfeo+L57YY8hMPBt2lvzdu0QZD2wQgCk8wO9zfs
FGouo163l/0YUr743VHbzcOabv4pAyGEClRgX9rSyi+dHXyzlWUHLpXpVZF7bimr8GiD0o1DEmTD
DbujHIGfzPzdMGWPftpfdNqDB2k2ge/XkeKEFheNuml06raZDP8U7Dya2PmNiu2wWd8nUrbzFWkR
Dy9mLhTlCzfpMXBO37D/wgKZsAoyK9eUb+tcm962ler7TLWWXbAYvPRQaeljMlklZlB/Fc7UgNhQ
2Q+72nqqK+SOBsyUvKc60d1a1dZ9A7KII246btBeDeRTsZO50J6WThKsrENhVnxjtWu9N2uUl1WB
XGz/Yke4CikcxVjgRhZ5Rl6JWF8+1q5aKJeaPF038hoBpH1mWpdaBoymGZ/9YECjt2wfO+kl8oed
rIEwICRTzWsf0dXAFlwYcqUhvQ9y4A9IogXC2BA+vuMtJ717VCh4e7aQBQhpx+5o1rqh8ip3d0Ko
dFLvR3Ob+esRtlrS/Mn9ZJkDnxtQPyr4lZW4ZxT/5IO/QPK24LfDAuG5LpYGypXZhdSO+zC/srpV
6NDu5apvKu+o2tO21R0Oir6z5OS+sMvXjgvBj5tNmuf5oj2FVInsP2P1WiqtKyX3AiFXxsvWEXiY
7LnT3eZK1ICCjXasHTf5W3kbbCvkYVmEyxqUza/qrqdceDXyN/JDTq6P/8hxOFpPyV97Px3zEx5r
2VV56o7FXXoa+b7n/MbIF9KfaW2sIUk/mNiwQvy+nNSFt68R+OcNw/oSpMQ63gKHzVK36vj32V10
1ysZd/rOlh5lmObYdi8KNvYllnJltB3B1DncJ+0dogqN9BqrHk1LbKzso6R4LrGTVoYbhe5o5b36
vGxDBKeMMx9TFavrP03dL9rrQf9ttg2ol3iZed0yr4wriijoZ1IsBfUUhv1xoobBIlo4khT11Zhl
S9xLljolPSnQV7HnLKYsW3mo9hRjDKMrP/ZZvwlRa0C/R+uH1ZQ7+16pt4EGUiq4BcSPi4gS0sdl
X5cokLb+hVlzGdndrnHotiK8p1CHzTwfZw/5LrAHY2HLzSUVFsqg1QF1Ykrjwbrzq0NsaFvTzFGo
QWef+xL2ng3Eizg1AiQkl/Hat64Kn84LqLrnCv52afmbicutsqN10yu4c4CU6oNneVLdoVkFhgZe
rtpL4W9bB4gPZ9A09gbuDSbQt0of1lG7StO3JNRcvdO3vjCM5mTqSCmUlbINyWRiPbqX4mBJq2Ii
u23UDgWrpx4VmkBHmaMG2MnNrfXdBf3p+5pnIlZfwZEsC169blC2vmregqyjehmudT06Od5t7HXP
PdrtogeCYe8iYtkG5WWcINvzX0a2ehIyhJg6u7QTgjHZyfq2BLvUCIaSeWtrycoHcWlyzQExGvPU
TSaOKM0cH0sYj+4C3jVxSoeUvS/5KRbp1qqt1HVnmf3CE0BIdaxLdMzktSddi+akNnjYl5okj0tj
uAcvyv4C+FxjYmWekFaTiDoikOII9W7kgVZOEx2pfJcBUaPULQs2QgQ/s8j/REq+KNAokDzlEA8K
xvAFQWf3mBmta9Mljj2sCXoHAt5dQvF69JmnRN2GfYZIm9AjlK/tKNtabbDLZQjkdf3UJQXBTfCn
jng9ByE8oopbqO2lW2u8buqXKI/v4qlb9iVSCWnoZjQJ5Xz4a6X7XPLROlHvtFZfxDwETbjp6IWn
JDu9A6YwOkny0ZmeokLDPg4J2L5d9elTAB5Nz9UrafTxkCOXS0H+eci0tuOTrrdE0cYikzvXT+Nd
K6R7oe5lmH60D2PxSuVmnQxIxqjBogQShQDxUcv0pZFJBzkplwOJca6Xa1CtXaXiDl9pnEReE9+L
1knWbMropsudTazkl1XQb+0i2vbkXFOdL2IgBo41bG0s56ZMO5HDrKOuPyWEiGlUXasGPoOZtHNC
6xgaUIbdEDSp2RnLqvNXGXIyvrNRutbNgeEqfIWjh7cFXmnihWkMXl8CSLlE9BitBPC8U4JsTi/v
i+S2LY0NG86N/fuQl0LN4DECS9XRNyiwbc3/dN2uRR6EKmpTAPEA5oBsk83pweQJmfjwpHbtpoLI
3PEyR0a5cEIf5XfKFyRfAXjpDvGUIFFx03pqQ+iBgX6Bxjj3pbbw0f8PmuQQ0jRz1EOr/dZgaAPq
q+RuQ99rmZuI5NrW1iAJBTs7NeteAkjII9mOIU+cO+YPlXW09U0DvkJ00yYLCxPc4mWk7dT04BMw
tbl5NbSi/LVILePWjoEsW9M+C0L2LPgMe1qU0n3Tr5A724xF7Oq+5gYGKWcPrPMlBBPryLBJ+MF2
8pRM8ioJ2z1e8G52AQPSTcZ4W8TEgV3vJl1zZ49rMGy3vZysdOtlIDKszAHpXw016rUe4CGaResw
Ldd1lnPQnwaEOAqParFqIPnRbpHKcE2hmg+tst1Y/UUvAJBd+RCmEg25aptX+lrKCUj96GLKpE0M
LQl8o2Qtbfm6S66mgKZlaB7s9Kltbv0hXxvR38mvr2q73oZlvq1S25UcfWVbLaGQCtA3WykyUPmo
gCgREJ+sB+MUWxPxATRnqa+WQ1vvrLA80sB3A9jQZ1uPiijuzeJJ4XyEXySmESZ/9zlbDjRjjKWg
V4/YqiLCEpUmvhDAMeSXrt9U2eBmDSWm8HXsroumWGNaFThXUrFu8t9tDPL7XNP5azXStlVEu4Dr
we7BmWlWas+RXBjGzlePRRzukPlDS8ZrL6LBJCTZxcaxSf9wEvrXn0uRX4fF1UdIPajoANGSnNuG
qI2eKHUzKmhmRasc5SnIGt0Gv22EpREdDXWe/VXkP/p+dKb+9KVgodqqjLIHNVjUNihOz/hudhPo
QdB3JSrAK7W+KdW7anzMKgyxKIK6aBlI1oveXpr+reM8N+mu7rY2DwIHSdLuS4vNvTX1ZfbmdRvD
cbvytcFdrb8xcFmJ9nUPfv8p9J5L+Xfo3NkONmB4aJ8pusx3kfgEin2aAs7SMTRjRq4MNSxOjLop
jlay1jx1IVR40JivALYWO3r0Py/Wd6Ohw8IOsXRDIxH6vGc9e6jCcsyL48QlB71L6R8EA1wNfmFv
c5Zi+UUHRHwcZUGH/oFJg+u9WvGhaKzblRHrnl8cJWsT7BTZ2A5SeshtJ10ojSn6mMveaA9mJi/b
rFqXSNarGvNgUHTFTt1fl3awqEFm5wZ1PzvG84xUZ0AWLRvyQ8D/PPK9ZTIQ2Z/Z1V/Kse8/naom
2YgMyd+cNT6MvEWO3qJhprRSi7vJAAkalbagjHeEG/DJ3l3jaMYFVoHVLh7waORhxLHCxuOUoHQZ
2YNbFxQ4sA1o0IH2NX+L8wdPhHkJzqXuzjYwv13cDz95diFVSmaHiu/ltNoUt9WNJxPUfaFlqywv
n3u1vNUc6sLVqejCdd5DEDJfhwx6Adg9pHI8gkaXpu1KiPn/vOu+4IPEZCKuAY1TVVEFnbeXx2Cy
o7I382NRSeDzUbKlcGPyQKbKU8XjZcGpzDAtVK0HE3GYkKwujVGPaBcF9fcwXreE5+UQ3hXBWyU5
lIHvfv6F302dponFVtD/kOdYr9GO1Y7gLD9CpQIhMCTWRuCDjOeBhErHZ/Dn4fR5W+2fCfl3vNlS
paVKFa4zcvxb0ZUhG1NLeWfowbgAwjMOxqGy9bVaRpuxKe5MLXoImvGqSnCJHIaDVRYvbUTWWSir
Sif5qdo7r7fJZcdVmusLSXXoBlEZQEC4efG16A6oBQSQcDeY00Xgh9tQQZG3cQfHv0pGZU+C9xpy
sKbQ3Plw/6bw98/f+27y8vGtfP9eE21WS+aiM98b4B8ugjZuDbPS4uLoVzhcpjJWUuiS4HZY+uGt
qlQHKaA2hILi1uiGU23KKyo420zs11PnS38Kqd4rtvIQEl8BcLzw5d+jad042bAqAePtQv+c4vu3
FwDNNcAQKHFSOJ5dlRlFVD9NJxpRWG1E0S/JKxEMBCVySp6nZpcmVwOR40LRKvpIxVOhZOvJUuFF
OYeeVFfXQZL3PipF8S0B3oHX2SWZAoprHvUeWPBYn3sN571oMclwek1EtTluwAQ/X+5t12MAbpb5
cTJMISRnI6CUyM1+UlaaSQ7XW7vQU1ewkLyl7sstOSb3L6LfCIJpNdiLCMGJnTIGd0GM/g2cmSr5
U5aKiITHBrNFHGByc7orlQnSQX1XTCafhTMpQtk/75cvsdX8U2avIp6mtJV0Ikp4LD00TH5og/0h
1hThKeyQezaabQeMAbc/CRJvb9trB934Tl4YVyNKPRKGKT//pHcXlvkW1g2AWEQbBDrzpnuJJIWM
dBJBLoXQCCQIDAw0UqAyJehQTzdOPZyqoqBjki8b9d4LVVeiLSs0ADPZgFkbn5z4lAuUhWndWn2y
cZzgtgnU/+WHCmAYDozoUZPWfd4GjpNOrTYwd+Jeke1sKznq1hcKIqq3NAMEPlU7WsEwRYhN3SRy
6/Lf2Uq2SqrXFkswze2nxzJzVlPzkjj9AjUWhJ1+ns133MB8NinG8vNMbgOCkdmPNDOlqfCpPbYF
4sSNtMwVGGfFNss7AHlE94axDMkJm2qVwz9y0msU3K61ONtJPE9WNF3UubqyTFV02lMDtBVPseWA
ICtqVmcXkkDLGKEVCpbsDQm3TA4aV3f22Wd3DsYQW/Xjl8y3ahznVBeS/JiQHIbTNcRhYilnhKI6
npm1714pdALwSgJHI3BanydN6nM4hV7EpCkbsFLqyPOOJHver3DmM+LwjEz/HGTwz5f9O9x8I42E
kYkX5McyfqNCaOvLPDvKyS/9T9q5Un+mAf4erH/dEv8Op82+TvHGwDAYDuU1TKg88DuwEidklAb/
WoXyF2AlgVfr6uetKNbnp2H1z8OmSYswTx/nArwOvMUeNlh74bXx8yjvyddsGIUWD1ayKF0CKZ99
Xdjmcq61XM5pTR/XbxeSQx/wIljbye+hBqdLA6SxoBR4qFLjAqy2Lpcb4JpQtwJS9ebMNfHNXvr0
e2afHQWlnHrUsdEE3CfgVe3r2HsjR2XEKPovxULYSACIQMsqPExQi2ZjaXXo9VLLEYk6F8UnVCEW
6Dv0dbUgCvh5nr8LNVVdJtAECwxYZU5aK+qiitNOTo9W9KvHgkAyQ7fLG1QFKyrdG1N9MyiGRdZ4
aVvIvahC56Xghqn1ypUkbxMaF/Fg3GpoLYyQIaXozNP2zbwTolsI8csofmDM93m7BZUs6SF422Nh
rlTnKMy2HF1UBrDkKdtz4vBfiCtM/afhxBn/EHipcd+lQxaC3wooykLcsV/RtsC1IpReM+W6Ui7G
gI58tkSjDVL0z4vxpTQwG32enzeVqTRxy+gov8NuKvNk4ae/c5kQdj326wlYeDs8IJN5ZlxxmD4f
NkCc+P2RUSKhTsdv9tXlUMaeaaTHDBaCUOIk4gKEcVneA8RN7+R6K0TdZYjUrQRd95yC+9eL8/Pw
s/3ejWpj4e6dHv3o0WgQ+lyRZ1v6XvWEoAme4j9/7tctRcxnaKBw0EoHRTq7p6E9oLQgq2x5IhAI
MZlzTf1YiH2jKgBS/+fRvvs4FXSIAs8D4P18AytROHZBPjCaf4MR0oJaDyr6FBlT/KWRuuMC+XnA
7z4PBwnZ0SwQpAS3nxdTwvvYa7wIDJN3wWDmsCnyR5T15P5BSm5+HuuLDxDKdMhw/jvYrIaWlSQq
qR+nwvG7ABUUZwL3vfGVB9iYKPNwb7GEKKRrvE7NPsOf/dzu/fZ7ieS5LTGr0MzZT+gg2nCow1RY
0fLKp+OeVJR2OQqxuvU/bB2RNfz/WLPbyNQSOGIxcyuCWsaD1lYmN5XQvL9oz+3Tb154JtcE38Yj
TwN+rv/no7kqVRmTC3/ZdB6cjMMZAHQmaCOeuM5FLguW6OclFdP1+S7QEfIXav4GMZOjzSLNFNDN
hL5oepyCG6YTXPtU31CRNM69ct/ctZ9Hmm1UGRCyFpuMpBaJi3cTCQJ/dnAMohhLWEhD2+RQ0lxa
gRk7e06++VAd62aVywCg3hcL47RqSs+quPQaC/OnfTlt6vAkeEfZf3+tU2z9MNLsfpPLFCnpiZFU
9TqJAdno1+xS6AIcCgbsvXscvNL0zF79evGgZW0CHhWim8C3ZufC57UAhcqtyvf9EwBz7wTqL0as
wv1/z7kECvJpvNnZ6LogFsx4cdGli5jeq5fYS7U7lum2baVTpgwXbQJ91QhOImvpqRSB41kFo3b0
tarFQMDbD+DPMXbK9exg8dL/vLO/mRDBCSXXBzEK/Wk2IV01WJLZmMHRb3/p6rUXr9L+etAu0NJk
f43d28/DfXN82VUfxptNiJrZpgR4JDiOAv2lbmAUV/0bVE8j25hoEeQj7Jloc2ZU8XrNzi+OHJhb
GBBZFcOajTqE8HgySwbqPJxC9UINr/3kQeT+yNpKyNPkF6B1teEa5vPPI4v/4/nAlKscYklRA5pH
7FFQ91Id4hhUol0CPwUVI5YQRsyU7s/ejecGmx2pphyiemxHvtK/QWODteTCECrQcKD/l5tCFOL+
82XzK3HQSiUUUwrVJ6o3aKRAfsNttNbPLJ7YgT9N4exGbAYNjzqDKcTdVwgTm0JTC9e5s0HJt9OH
uxX4OZkO2LzmUZvUipp0CsSbOaAGg+4Ojyasc34u5OgzF+A3Bw9GMLBnG2F5LvXZwTMzPTJiG641
6HuxH8lLqSu7xJYE01rQw8E5EwN9UxADryHw97bQ49Df6YAf4nglHMBfD6p08KobBWEdS//dDXs0
bHnPnPYtFFrp3pumbajhLmR1YdZb0lirflmWZ11yxPb4vKog+kHREVgrpLLzCFBPg7EJPETjoukq
jvfFeGqHF6OTljw5dof7gVBU2nb7pEDavnhLjCX9iJ/P5jdvLb+Bir0h+Aii7chv/DAffUBvZgpQ
zyjCG0vpVuUeYnGtnvoE/2Rp08JSRLVEC9+s/BcZ9Jmb98u+ZpfhKsAftOwgYszupEYtB0DqPnmN
0t3zCzhEhKXkU3FmnLmF3rfup9lmq4FXtnB0AK//xWrFq1KvHhtu3bB8yLGtg/Te+Dg3A9QAPdIi
8QYUlBL1GLy02q8z0/xlqR1eFgI1RWH74Zs4m+ashZwpc+0f6smdQGza/qmrDv4m4sWHB/QYQRdO
VFwVBMXlgJnIz+N/OdYMT+kd7RnLsdHkn/V3R/iSdelB1gUZSuwmhKoSY4OGgRBYR6vj59G+HjI6
P7B4ZPjUaA9b1ixtjLFJoHrQeOJc6yMCMPZrnKGCF4ITNb197v9x0ChMtYe6w3CFEM5bxjKU6woS
wnRfyx3m5U8//ybzy/PHIRP29Q6GdoYFz/nzRpetrEv0avIOnfG7rxroqdXK6MtlIyXggLBFEu2S
eF0D8NZUiBTou1HIgM7KX4ZJW2a7sh23hYN2mPQW2Js8B5pjrrsJvP24qp1yqRWAeotohVSX6t8I
zKNtBctcfWuix3RQ3Ctk/Chk3IX2PY2CQV5pIQPZUGfBWCFzlAwI3vewyCERqnDFsbUdw2g9DduG
Sn1qVEutfAqni9LAwOkqwDJHGa+936RvP0+VIt7IzydFoXvHBQl1ARqDrXyeKr/UrJx83jv4PYJ3
GZqg2HBqJx4hMDkPnbLRvbWJByAVrgHASoMU+rmL4Wv+SL1dvApoV6lIeb43wj7cSwOsCN/QSk80
qdeS/hZjvDfEtogC14hWacYLl1QVoNBLUNmgFUbr3U/VtXEui/warVH24IaWObUQAr5snCLKx9AP
CudgWYEbWz6MpgJOredq6i+RidAXkoKDh+/LmWX4eme8x81Id3E3sjFm0QVavbIVAZk5qNME3crf
VRhhFgNNfMI13EGH8YUygUDHeTDXPCCFAvImJenq/JH+Wg7kLGMewaJQeYTVMrvA2q4xuhaLMlE8
4ESEyPl2AN3wTCSCfcmwUm3fEvyAvPS51wDVcpGqjURTvxfsMoobtYvyq6I86nIAjPXm57n6+o4Q
2LJOlIXfN81sx4KOHgHA1qlwcqBXRO15xNikbS5Gz1/+PNT7i/j5dIixQAgRyeKW4MyClgQOSxPB
oTqaLxPg6WSpja/xdZcBOgRflmGFW6lI3cFuob5BP77FVEoGGxL0597urxsEo2V0TFgYxEyQDPl8
Tnk6pcqM6+QId5VysIiqJ1BatPZOyAJCyHAjoGJX0WtubLqz/bFvDsY7xR2kEgfU0ubV6LBOx7qb
ynefcp+2JxEUVjjY1mXKhfdHepaiM87DX8JFNqCBFxOfChZQnTe/bc+DT6E0GDsHNzQz//letBou
AGDg2CWZ5y5CsW3mS/1xQPGDPlxCldbDWA375BiAec/8X1Qh+EiCQ2u6KMriAikmBD67SV3/vMe+
284fxn1HPXwYN80mWQntFvMjLHDlF4wnWFNxyM+WPL9WlsWc2oDNKERilT3vztvo5ZqUWTGgUynQ
aci4vBTSEiOFaHhRQWeDmXTPVubEZfFlXsH6EY69SzXPLpMqt9uQFu+76x2jIVMsaL7nanLfbpcP
o8wOqux1iDVp/+xPelLcC3gU3FTtFf2glnvr5zX7IsUgvHUwH/zPR81OI054di5JnMbGREFzGu/0
8qHpN412rxrBSgGmj9p6Hdk7PjfToPFNL9wQlOsow8g4TKLa7YIBPHdJfEHIzH7WbA8PdQMu2MZx
PiEEIR4rgzcb7XHyx4asmEaVcNo8b58iQrz5EovE4h1GiQ7GbDbQnswK3Flw/ysfZA09kGwp0BQq
JE6cOE1lDSdAGL9BL3dxZZRMf2UT5dgZKlDTC/+koD0t19cthl9NVaMYLFAK2F2dWbXvjriJv7It
5CrA2M224ohLVS53rBqAJUox4j0be8+NgCrFlGE4cH59KlE/Odtc+Qq6ZGU+Dj3bn2EZ5xXdNKZo
wuSvPQYDzCEEg2r7lIxoq2d0H9DNASFBFcOK5YsAmHugZPugvUYiocjfDERap/tSusOtsvG11RQD
EJW3jrKS6qtIcStlZZa7MqZJio+vaWxt/GtQPhvN/eRvk8o4M5tiUb8u+r+TOVv0NktyOfO5TBgD
ufrIx4K9e2MxyTQ6gNg/r9135xu4sEZdicI7id3n2znzp9Qsmiw55pWgvK0bWlCMSiAicEO22uy8
cyDTr2AmsWb/jjkXpPJr38kHB3Nyq3Nb8zkBnGTKl6OP5/MI5eJyqq/zEi5fi3cRKTxpLdDzcNFo
yD6R3HXNXwsDPVT7lsV43ykUN9M7a/yFznR6vmf53dFH5k54BFlAWOYpD2ShpIq7KEH/FTV8bGzr
tdnvgZZDeNHAU9M3RkD350V5z2S/7AEk5YgVGZZ+9edV8VLaILLEDOF7AP5iR7ty0N6wym27X3mM
66+kA3jHdjZDD32D0Aa82f8j7bx2W8e2dP1EApjDLUlRWbZkSw43hF1lM+ck8unPR/dB72Utwzp9
GijsqnKtbaY5xxzhD5BWscjNnxImX52Maxu7cMoodH+Pw5E8AmvTzoXy2co7HdE1zv5GhHfqbY1o
nwDRzmcOm8dK08YdoXUit0NAU8hAQWROzkjVUwrIPUZ6QM1VRxTSZaWtM8j9faK+6P1Ji+U1QFib
saBj9KI1g+BVkXTLF30eSm0xZZIaFx4wX6BbNNYfs/zNGHXHK5IbR/+Pi/qP13cVjyDqKKU88s1E
Ru3oyqcHL0nXJLRsoURk5g+I9/cv9mNCq02ekhzGzD+/UoQ/so1oqAQzRl1jqzTNIn6SfcS1OZLS
tUTSrtR3IeoPogCLCg6IZKyqo9n8Qys1i2+n1j9GY0w1Jos6kA7XjYM2jsnicanddo3iFtLEUqzs
yWlRTkerR8S6Q7N4kidDvH6qzTEWTPg3jEsL/Rjr0YeIlIZWtHdBhnhZqZ4mQOwUNmkpJcjzp7kA
ToOa3hetXnvF1yuQKC8ptqtm3uvPNAJYVoFbeQ8BApV13C3LVlijxAkhilhsvI6a4VK9G3SYhRq1
NpS2x0/ywBC4J8iDEPNnMMxVhsgofzezcxHIuyE8zqryroR5mmRQrjlYOrAbVakgmec7s8vaKGE6
rIV6bo6rycu0c7XqYRYcZuOq3PpFsvIGWDCIVLaatpCYE4gdBBYzQvTLWyZFjng/YD1hsIMi3ZU8
XduK4CEwUv0MhMG6IB0a4F1XBzwEp1u861sYFt6rFOnA1RBvD7AMQdUsuRwxkOyzYz0kThztx3Sc
Z+lnCaIsSAAa8KbrXFsqD3rYgM4rj5fBczHMnlzwNFimmpYCUBDBmePCGA72ONPv/YuBqJLk5Hhu
TyJ3l12o5mjsiW+Tp68ujM70DcVEcMgCy+FDIqjaKP5Mo1S/8ZYKVohB1c8DbXaP31gGqo3zRcXu
NAsllNHRDAe+VmAgmFABVaiYerDbMcHsshtl5o8lD3WwwTZBoho5y+/BbRT8cqS5lWwzA/Kl9Kr0
6cMlOdAizyu4kgtgo04QqDfwY/LfDRlIKFP3SlGpejjqvl8WxtzYRt3kO6pp1JGRXRY9ahKIH0if
ORLLwiaTC6iWw3mMiskGIsxGt6nXA7idyccvpHyREF8vo3dEYh0dn0kqtYAanYFfbShLITRRKDxN
PxkUc122UDBlHBs05nQSaGfjRsyZotj1IfHnA10lCn2PXoUY40U5k1FrVna8PZb/baWKqan313Vo
L9PvBbwBvPD7ixNHdA2byVwQizxBvx9kGAjt+pIlH0jMHaogfkjRsNOyFtrm54WavuOlCg1K+Ikr
io+VPqzpwgmgYsvcB/+J7qtJ/ymLnvArRrceQTFU9zvEii4fucfYIsmdoBU4vG4gv37oybEEUEXH
ufsLWXG1BMoiZk0KRbyFn4hB+cEP1mH83hQjBK2zQKFWjHB7Iax6K0oKkGfVLUjHX0qJU4FjUPLD
d0HfDvO/7y+TtZ20ajK5ZOgLv4YW2DKxFtdNE7iApCN8mbNaY0nykpKjUR0m6DyzEy09SuQ83ZhM
57kofPIF4hA3DTysxcKHKYwJAcnhjD8gtPkjR4wGc8DHOVrcIFtYlXDFUTSTT9EsO+G8WXS4FIDk
F8+yhxWK3Cx/PxB/ymL/fE75+3MKSjMKtchz5uKBO5YuBwo3cCMkAbfr7+mXXa/QPy92Na+c1QrC
FN4kdZKfkRoijnxOJpOFmANJbUJLGHIXfcXFgGXqOMS7XEzk/4dW0k+p4mTUrjAkmWbTVxtFaUpj
GJL4K2sjY8o7LBPE0BGQcJEP4NkSMH66Wt7qpf3UwTJZVxrXxZLsy0P+j9QjFGa6xzEab1XvtTLf
isoAzol3hJlCs5j6Agm61yl4Sm8n4O+YcapAwbspyvXTF//zNq5y1vYSGsJMJhx15UHt4CbNh9Kw
OGVhcon+rSLih/HIhJ+ZkIuTFthfMzd9VhSV2XC5SPpMRM5qYIPTKIreUgBTg2wizV5Zc4OGxhf+
omL2ybYmX5n+sIn8k6ifbyz5Hz+EDIR8UhiUwfp9X/MzM1erLppuqUrmo5Y7qO0WnONBgF/wvRJB
/LZ1o51L+J0z3ln70lJ2hOhMG8Hs3tDZNFW0DYo3DsMmZYqIq8zUgRVmqpvEwArIQdQhsc2htYfx
adL6bnayuiu1yrqXcBxJtWCDUpg75Wq5iUPYyZBQCQnkqdidXK81rEQmJ9gygJubtPNZM8NzYzFl
AQ25yySAkXbnzNy18oH2cqUrd1IYPg4GuukzRyGAJDKid5o4F+MUHi9CziJe8svOTOazfp00r2WP
9a8mOE2BcQmJSReJUGVKNwLcn3nnQTAfdEK7GdzD2Z6FN9pH8o87UJ006IiyjF2ujsQuaC7FUIps
BfOkk0UN6mEyI06SZhOhA+6F97Wo2UUM/ROjlEA4gPBwivLBgIhvrFS/fGWQNr0lWc0YaFH/qK+B
kLuxVK/6bF8RjAdpHTGfktCTGM3sxl7+avdeRzJTY0LC4QAk95o1G+dJHScakYy0EC2NCOEbac7D
cBZWSF2V1akRP+P+DbYk86QkaRdiSkTVs30iV05dm1sM5akrtIRUPDloPQmvMKUFdb02UTSbzU7/
12wdlzoRCx1//MBv1Z5q6+l7pSR99GgVWu1TkRSV+SYz0DyMX4ZQp8F0a8v8+MF0AFyMkmlLX1fX
0hhl2kxuMDhPQQqwNE0kg6iaeljhUjfbjNiGYRAcog3BLvEMhDPgTAR0+CLpbZTD59Giuht0Z2Ys
dOWUfyS+uK36cUNvR5F2AlR+O+QDTuckZyLsEV7HpBIFTkvDlkAdTwm/FAKITdKsoFoZgneP64WU
zVwM6fknwjdc/cHzGCRWFMCkgpVw9mGfc25LE+FK2omwK6irZ3XkCCGVT6q/DNUiVgwYhE/yeB/p
wbxK6LAUh0obrUG4n8MtoyRGtJimOzpgU92jAvOevKNnF7wK8rffo9Nf4tRT5sHUeoI8ItIsXPcU
pM6oJVHCvEFrkH/JvftM0e4gOHoSWk1MXyuUSQbRPLaxzvS13Umav7dCz3SaiEJAJL0MX8fcxR4p
Mu8NYC0xgv5xMGDniY4qu5/uZI3octZZmCy9eShah7k2j2ayhZHDvoRDySoO4M0ZyioQXtVAoyF3
nkJxnUKM1lfp0LqBci8hkpkDlAfVd6cAj//9PfylXX/9Hq6aA5pZ6NFFIZ0dplJ49hKOpwKWlMnq
L6csinpdRFzpkiiPLBLQLzaHRk8/ZGJf1uRpCee6Br1mNimTmf9jWs30mUCLCyAdJvjkVQgbgyoO
0wDL7Lx5o/PdBZErCm+0mGN6J9MK+f11/NAq4QhFvRXcnsQ4bmom/JE8FEM1ZlokfTmHwyvkoGi+
cFFUkX52IkP8/XJfjIerAPftelf5r5+PiPihq7ilsa+GvjNGHARUrqWKUwUtKKPpMIPLjwVUwXZH
3JH7ztJ03Z6W14zU5hK3K6SjrbYheQ73049hiJIOjx3uH8QtmFaaXc7+DetkQZNhrCIrvk89LCkc
KVjiN3hESw9N7dZRTCtP3D538/GZXU6KRNQgzKhogKPTO9KoIgSQR1dxOS+K7CUo8QjskoXaoaor
rvSsfIjUcfX7K/oqRK9fkcj+1GSVLEJSrtII8jd8ICABbdv8PPooo/kPoYYsl1igCFKfmtJHmyfe
d6b6z4iq+EWRNp3cu4EWOpXp22Gqz5E/qrVgHvqa42kN4OluLtc9DnqoupUwAqvUqZBnGdE5nVBa
wyuSkkrwUtDgG7APjOOXnG5A57cID6KkhIup33XzDir0tBESYvT0GWZKMIdHPkxiyvV44yj8m6ME
ewpHG4bDwHtV5dpbw+viIqtkNgIdTrNDZxtr9mR4C6ncMXhZMsyLskXDJ6Jrcgm7tTjrV1Tt9Emr
6L0Kb4Epfoob3+7nKr/V+6y6ZD5+8ZyPAXKCzBPI3abjqEApVKtemqFE4r3ZisnogljnFJ5qSdLM
EPNFuUldBdETI0CNZjrofl80P40gJVBwCjNkFVaeelUCjfJMSPsupbtRHHyCeb8ItF1Kz8HrbMAm
DMmQAvDJIH+/7hQsr9cqgwNwuAbIK/laUyFSw9msNUl5E/+YzU7pZTENxGhI/+8uc/V0ep/jq4O0
MNIaB3Ignonk9mZw+vElTvxJnN4AywBK/R4MwZFLqZqY8ZayeGqdQ/CAaBHxFVlt5WSi9KkwHIpu
ra2fgvCf170Kin2gRx4nN1nfbNcp1SKPnOyJTDQ03RyjiuQWOWDqc/z91f7znFcRhpapFwc+r3Ny
MZQPMP8Q0Z5yLNbs7x/u1pWuPhw98bZVPZ6MXIm3CYx4aKHn7ISbePDpHf31TIweif3ozgAz+v7t
pDgQlS4YY4SKJKBj6G1K6aoMlENP1xSuHTh0nZHt1PDL62iTtv3y90f98SMigg0MlG/JJPT7DYix
YShaxw34BqTl7DjNz2TSQynYq7P7DqEIUfcWv1/z5xWrT4DECUqDVPP3i4aeEXnRmMeTIjrGXjOz
WPmkbCrD4moSQ8+LGQeHSRS4JfDx45f948pXa3YWx2kYzBISB/kgNTRx19NYw7i/ZDcS15vPeLVa
y94c0lmS0eekMP1CyBizi6vqxYq1BHhrysgz1b/drPsB7YoY6h/PeLWmvCFqdPT3vvalavpTItaq
xXLWd2i2IWkhovyvvvamuinzSaTzdpdj+n5/rWp6lbowKZVAHPr+fQWzCHrtQv8AP1gskMVxO7Wi
NdLAibOq5faXu9PNuuxviQwOX4RJRVYUYUL8Ogz/SAtbc/SKKOKwA+zQH/UaWbvKFsRk29NknC4/
S9MjEBAduIGqhQt60XQADtOaxxPFEWE4Vuu22TfjniwlfO9mloHa3e+r/4eOEz4AwLZAbyHl8he8
UWTcMcq8HIlCFl4jXpceLbaJqew5jXEjdf3LCYBLAenXeTE0wnX6t9+/hefJYzuaHip/YfIRt41b
MB31J29i5q5V/tRmwmd7qfYZKhSpl82HetqBYFbWeui5IYOdPqjmY0RKu6Z18ZgiH1n5+b4etLvE
/LigSaZg4/b7O/ppm5IW0BlE0BcbkatyQvAbMEtTgQ1ge5pNkRHrGaivr1nb75f6cbv8ea0pQv65
aNpcQtuRjI3FmiM5ENECDMqJ+zAN3mC5eW2+7BlNB4WGTU58Yzn8mDH+5/qUGd+vL+Vh76szFq1o
rCbYhF/sM7QNU8pXXb1HHP6rpeMZ2X6a/dFOv0i6Oyq4vJe6BUtqQW/+RoD+8fVDisKAaSLCfUEh
/nglmRZIpScQQeDAgUBjMph88eiNW+DNn7ClEiPv/77S1fHjZxe9CSpePrZaRMmGYaUynnAGGmI4
mzoq/aaxFIH5Xt7pjXqzE8YxU+Ts2pcETcIM52kvFlG4DdfTnPjG0phi9HUck/GLw7kOoOVfChtR
r/RFhTrgtiNCMHfuUe2rUtFOacbql1dB+WDoOyGoTK2EvOaAY7hxBz90miR5AkGrGr4FTOm/Lw4v
9nWvDiMS5GpHjzjSR4tTUpIcnGz8B/yyWrBRN645Ree/nlqTNHrz9PJQAvh+zdhDQ7QNiBggamnF
11gIIO20BVGEJ2fsaJgNlGlvRcN6ZELx+8V/rFdgX/73xa8eeMhmWYipEf2ebI5VJ7eQNC/qY+wV
DucFbUyaoyqp7SBoVqFBKpTcaZDdC7yJAF1SyIQGZurNjV36per220u5OtLyQW/SYiRqo9o/3mWX
+wmTEq7L/BS1SNTTfP2S2iJHM/sPuWjXrGaglFPPr5K1paeuctYpnTyWcVumNk0aftbgJa+oaLAr
w0eJpcfvL/OLl/v3TZuTa5Aq6RC/v39Jo6y1An8Fkrtp3sve8httESEVrGb6rkBzM2sun2PazDX5
fhAfhgAFM7PC6wd1M79QNoz/LwqABTQdjEvsfnX6kLkGwwAIZpq2J+psPuG7AQAYaxxAdGTkVMC/
CawK3CTmFZP5Jo5v5Kw/MAQ40yB0UDHCZWea8v25ZkbbzZqCjxGjYSMfNGAFKAzTyvRo7huZujIJ
04Z2og8SgjknbGDQ5DMT+P39/nx0kMUSGnRFFtSr6OUJuhYUMyPamv6bL+1Yr3hJMwGdxhoqTRy/
dalfY+nNpOdw49o/5VgyCbsI+toQlWvbEP0id2pfsUtxzrbEC4grGUFaATQ4QrHztj0zVyObyGl3
/n7lnyqGPy98lVAIgR91dWxG2262FpiMa55TGieOZ2aFcas4SXED7PfjaTSlAirqjhxJV8mAVA3d
WA8Kaqz5HuCX533SGmDzsAZ/f7Kfv+cfV7pKBSIcaqRaV6PtpWSYtPMLmh76fZ4fG1MmDUA7AIg9
WD4tUm/LrvyEMIEPOFHPIYbTO5pOoz9O3UvsmwaSidGUvcJQ6yh+WhZSa5z1bGGEiN5j25Dc4of9
/Hb/c9WrzzlIWVqHqhxNqLNc3Anxnl5iIE2NoN/f7k95L9MhZoxQJ2D8Xb3cPGubJobWso22gM0k
zD8iJ8y2SBdoxPPfr/UTIlsiv0ZUCtSMwXL9/i6bNorbTkXBF5xX03+CM6nQniYgA4wClApucsKF
TXl3BvgSHkGidO5UEgBEiUmQxRJkoHFrz07x4Doe/3lXV+9aEfsUFwQx2nrZGcSxlH1K0i7P32pC
KX+bstyJ77lXvLtZt5utxhq7keKmMtxPSQXkLkBFkLIB/V19iZkg1GY1DtFEpph6lIAq0S7S0jdB
wwRJojUdnS9tt7jxTX5aaX9c9jpqh5riwy3ro20qa1v0DiLlhPgBtjh2NXu8MKnKkrdp7h3K8RZC
nUtZnhkIq9KNoG+WMun4/YZ+LBex6YFEAxgbuPrV8ajP+oa5Fzdk+I9Jd9bw6OAsK+THHveiLkQt
K4QPqEfolUiHlEQr8WJmji6DSRrIJKcTxUjXMWuK3+WgXisVRYIWrtUycX6/1R+7CXRpwDMR70UY
Yd/Xc+Abtd/GnOThhL6psGOazEsco80tOm4mQznSMZLRm7pTP6GP6A5RrOJpxHK5Pme0OpoJWT6L
tqUnubD5GViiBoWnOmUZIVEM1kgnmJ19yd/E8N8Wu46w/p+Tf77dwtW2CdJWiFBVj7eVcUr7xGLW
MwVkHhxkEIOOCfv3+/v+can+8dBXXXMfsJ0yzHhomjcMabSkxIMKVVW9sRDcu/FxfzpQ/3zDV1nE
4GdCOk6p5dRHHdXp8abiE0TQ1PkGwjB2NxrTPx41MBrhV6L9zLTuajmNaK2nckjQB6mdYU/UgHlo
aG/uouJzwnmQLt3Oob9+61/hD5ENk3wUeZUvqeM/Dri2TjOlQqV9G2NiJvWhGynnSLzXGKLncnwy
dIZoDcMGujOluRsiJs2TOGSbOox7IIQwhLC1Yqf3HwmewypzV34+zboCTH2Eg1x8TL0lloUP1uML
B4HiXcF0FKYE2SCZt4/jQkXZLIzFXGEdS52H4aV5mg51sTbW/V3YbqLXoFnMttpdBmkXvXvT0trD
aqKcUXoBEMMnKLZnnM4SnbOyAacm0R8+Iy+XoPz4Ijbo/1KXzmSMOWM8WoqDYravtUmPs1iFQnua
ZcdZONsgJXyniDVuN8Xr/8fypZ8rS5PdOYfg92jRa2UpjSZ5aZpM9XvNIJBjVmkokLjt/921roNo
UteDWpIOMvCiJe8h3wz7AaiWNvyPpTBoZSmoiCB/ayqCdq28nQW5itX2SChK5wHmBJk/dWliEGN1
emOHfBGd/1qrf1zr6oy8VPE4DMGFXEVuF8NcDsy57s0s5h0gxGd8VEzwZs+dyQg+TRZFenlUfe0s
DphOHTjV2kqdi5HutCIsUKFy/E6eF333OJWtYVKsTXa2j/5ArBR3otK7+niHBMXFP1TlxU5r4Smb
8MyAq2eNOy3YSEenkt8zdSAm6wYkVvFqCEC3C4nti0xMVf0xmvhc5IlKikVzwyBURE9mgoe+Mtqa
yd29fF83+4uXzDvFnwfBXdHlFuXafEJTzT5mBsK2l3Cl06eeQuoMsGXmow1D4ZjnkF0vxmLEtads
ENoD0OX/U3DW6YLVBR8mzPff19WPA2XOZPieUy8b/sX3RRzgUpyJFVlKCr5MHspVYeCc0Vyg7e/a
SF+QJauTomUXrMISKxhP3/RG5IjiAAUXMT6dNu99SWbVpDulxCmHWX3P5HWqYrVisDTlMMimFV52
RY9stvAq9MEybrI5tG6UK9zAHJwOlT/C4di+Q/yoAs0NEbK55MJK8s+dEa48JheX8jOBMFDE599f
AF3a7+kiUDxmk0goYLcno/KqX0VpdQZDoB+q/qgtTDTc91gFAjARzvGc1Ve+wU2NuH0HCHP52ipW
Oy4E6NahhenvsK+k+eUpXqDHn+KAjec14gJOuPaW+U6az+46N3qEnfRuPinnVLdLLIAXOvaPb5ct
6rb5Pl2aT+CF9sYier4UKwymED1gUfnH7nl0u8fAxwTSClwB/IkVPObz6NTaWGmZrR39k2CXcmBt
gczr4mP76oXYeqXATtxOW6REadsfFmB1+P+eQNOPKW12e9xUS8HNC2w4l61nqZiKjRtddfp3/dwt
og9tySx/qdsXvPJoAGKLaKlrbKwMY9kcvafhSSGRf983cwUyAZ4gTrUvXy5zeYeRQWpjHQK0e5Og
WmhLbrPAE++yMBfd09MTRKIjgf+uXg5WsTDce7Qt95e37kgTI6l5c071cYLczQ8CGvZW+m9zyO+y
k3F4PveWZDVv9HMMF3kAWCZu6B60eQeV7x5bneiIv9BlPrtXHRWvmTlpmnXhcLN6B4WM0qrppmS7
tF6E2iLba2CNXHRMMyxqDAs4+XFYFR+GHXVW5dJwK1z9Jbb4NyzgFu0G7P/vK+6/VtQfUe9rxYkq
5IZJHpfq4KrUlsuY5DNJ+yMY4Hvxn9ZOdslzmmKQRklowZPEbyybs1bmHUQ/B7eOB4ikR3OLjoVm
j+7FxaDdkTedI6y9RRI63llMsXN2jGKjIH3iACxWVAxhzM2kZjDoTxzYs9SSG9HuT5eH0sptAF1d
Oe8eCm2hVac2OQvFNrBLDKLs6oExeoepHqlvGW1CDEPms/kAhH+PImyQbbplsunqrXEnmDvT2MeJ
G2LKs/Qf43+D1BGeh3bxErBjiA/iW9rhWW+xvcW34iyf8ba1Bj5b+Ehn8W32qWwlEKH7fCLwWqOx
aTFy8dD9SKw6ctH8VwxLeG+wY7Onj3fC7k9yT6wwzRbe23fuzsF9sLZ9bSdTTZwgXtSMd8NNzXwz
6q0LxjHt3aCsMltcRWt/ZuOiKJ2IaOY2gH36EKyzk2xFJ6P7vEQLHHx7q+nt+kn/F9SK95y6aPPc
OMt/jDgT+Yp+FlURycP3mIsoU3G5wPY5Bo+YGmAobofH7AXveEKO/tox1E93Vb7UCkvH9jNDVdgi
1mQg/NmJhyrHKtgRLv9CMtW3gw1A+F66cTBfp64sUdgQTMsZZTEZUvWr1PyiVRlkOK09+sJqDBZq
u6+lhwjdqAiCYXyuy0V6S0DmGrX9X9eERELCTA32FwnHTPTB61W5PaZheZdgqoVjsN0wxu3/RU/H
DoPKbQXSzP7ceq079gikdmBg4a6Vm84wMdVd1f1NevdVN2G6KwQ5cJplp+IL8VUz/pFO9xydZe1n
zbHwHelirgSlgyOGReQMJ+bjrCysJHuW0GlpsJiTswFsfeJQPzHeWijRDaLSdZ34dTekm4C/0Nxk
oHN1XAMfKktTjJqjX6Foml38f0aS7VLvtqPuOZUE/m007uUiXJYmKHG9mJfQO/LOW4pye2uRTEnn
9zg2JQ4yOSIFjqpJV9mbWRmeX8fTB7NEV3nDBcaGdrZim9vNntj6e9wksf77epzSgBFJDEA/fo25
/vgUGo6cEn305pitvNzW3fJctfbYwrGysI4+EifvhHlux3Ps8+b5Ql6GR+XcPCQvhRtSehVrGVJl
ZqEObkunwPEecxsrzHgvLIh8p1LAi8LyEdm137UF8NWn9km2MHgOrW6p7ssd5kmr+jhu8mSe3OXj
YtzU+4LJwucltcGRXBK73MfjHFdFfF3xFn2tHhD1LV6YmE0vxt+lh/pDLUFMW8pHfhpXYjAfH/tX
pUBKxMFLXHoxcS49DR/NUl5cnvyluIFXlms2LhkK5BSnEhZD7H6AeMRHG9jeK9L57uVQkEUeuMe5
cQfZa4VJiqW96HB97GyjrqOl+ln4breoPiRtHRw47CMkoxFT7rZTUGHetVHypWSJa+VdeMTXLNsP
G5r9mQWA0Lfj+9l9fo+BHtrUwfEU3pX32eJyJ1ndZ4ST+tw7AuLlATf900zZY/X9GN7lAohYE9NA
QLFYmlnoCsH3QOaiZXABT9jphelGD96RwD4CjK7ttnqSYNq93Fg0Vz2GacMgsqcjOjwRXpnxfY+1
htYXdXPJm6MZOJMZZNFvSt1pHstDGmOv7oxHQPTkl+Nk7w60E/SiauUSOOsduZEnOWG1i+UPwJ3C
DGEqOEKRA5D097u8HiH9dZdXO2kwQ+wcLmVz7BzVFf+5BA5+iD5qjj2UWDeHiga/i7bX3rTjHQI4
u37VPmm+NQIztEwIr3fhe2oc9MfsVD3HdxhXziILJTIcC27183TKwJ/24cQhZqgsaMK1fUecmBdN
aNMGDto2HzBbXUrBnarNEyR5PLgBDl7Nwxq3xPCUuO4sseW7bIVpKK6/rxU5ZwgJdyv1ywJ3vXSf
3Jme5U4JtWS7EharrS28ueXbuNrFeMifRPIdddV/FrXDdsezsmkXxT2/kOLCviyVdQfcGmbgQ+HP
lX3sah62qfQN9/W6PEc77NYCfyVHEK/TAtdk1lh710SO92HGruzi7Aenz+qVRQd+n61DrRYCq7Xr
14E2rTq/EFwqK1sZtEx8HG9sSYMP6vCJSOS1k/gITL5exPvKvTjpru0t3ZX1ZbOKR9u8H2gc4vdl
6/eVy9vhkWizQK54d1zkzkDyn2jNGrb8r/QmrSsXmAq/J3qcbSKFRHq2CvIpG0nP2AyDbP3QTm3o
Fr2V7bK1ss/2mNxt8nf2JWkPxtC9CmvZ8jtntxo+s2KV4s+IEdV4p13m069mPCkjLO/ZQv9JZwTu
lcFUifSr3zXd3WSajd2KYPtnHFgxZHHpfoaFXfWuoO7JC4f6TaFo8amcT5hBWjWdymAtO9hWu6B/
SZ4REPHn7blyEeErd1j0rLG4uJcd8T0kBn645j85Ec/Fgzl5HRaye0FweLcTin09gnt1g8wNXuR/
MDrPT+rcRwpAtsN58hRuZNffX2I73KBgaGOBWbndv+jdpftC47p8CCorlg+EgHg5qxwGcpRoj8T6
EMkkQAVPyv24bixlHm4wqj6hROkmD8Z9s9EcYysv8zXU0v6DM4Bi4YSZ00hcpEJ4SA/yHugc/zyD
E0TSKNqispp0Xmq7x3W6sNyY1HxCSkw3q9KotqLERQ5ifA73+bFyKtc/SgM9TQdr4EyyIhzDccCl
m/1CetpSOXkuWHIJfPqzcWiesXLc8H76d7oOk1/1u/ZUnOjPa0f/qXsePo11fax3xgvHBX4kULDf
04O5ye4rmBUkiZ/eOrsz9+Ixe+cxX4cT1V+9KzbRW/ZGMbcXntVd8NS8hyfvJUYng2V2au4ujy6l
RfTI4ucsLZ67Z2ONNMKxXpiuG9wnq0trqS/KBvfiXbFoV/NwxXtxyu04V9fiIcRf90F4zvbFnlCw
4c41nT9PRJUfk61xGHOr/6w/zW35nj70Dwj3bIYnMnl6KQv/rtrVD+V9+giq3niOlpdd/8QZUb9z
/iSvmNvdZUdKg3g1PCeb4X7ySX4f39XG4i8+U4TlBNfBU3OJyO85Lqy6sEZmeoElkDlfLOL4ZapA
Ro5vmAES5r02OnOcTsUb23NylPlHeE4lq8ZBGZNTq/ikz488TPeZvWV7pHyf+w2nVD+5lpNxWcp7
yi+OF8pTsmteL/jCtlb64D9nr+MpoipNtvE5/Myp6oMdr0Jyxf3sPNxJz+k9ZSbS0y9UH/wKtjjW
i6RJEpy3f/Vt9Q+vn1ZJFSBUacn/ZMSOVXmWjtiwmtvwPNvW78gFIj2uvySrcl3cNdvuH+H1ch8+
tNQ27ftlOo8t45gsjIXsJFvhmJzEVT/X3ei+pBOWWLCC08/MtMpPhBae8Ug5RofG1T6Nz+Gz3Etn
46OOp710eR9epHvxXdz4Kzo883Ctb4SXbHM5mEf6adX70FsymnnYDH6UO/+kvWBM/khXFg7BvcDe
l9/jZbksH+I7bc89Badqi1T73a5amatuV96lD95+WDS9JYqu+hKc2vfgkO20XTizswNlX/EaHJoS
xAd0TPwQrCi32yc2fvtuwnZIrZE4i6/5e/rUL7G0fsCjJB1Ywd3KrYBBOsITEiYs5ZVqyc/+sWbL
O/wX7/wqrYnC/dw470SXPMSwz95csLN76QT11W6XsQXRzMqcbjOuzG1x0h3sbB9YZumeY2IjW8P8
nac71W68u2Mwf6e9hm79kJ3U1VRJlm/KfFxKRGR7lzwaB0Fz9Ds0JhZwg1wX72Pr05uHRx9Q2atx
r3PYk6fL1mWLM6xNyNiL1rCOj4VrQM21dv3b844jysIrVHoLua38dLHeBXtXOORcID1ZvovGGZ5g
odm1le+Qb6BtZm0a2gaiy9SVrpblnbP70NKfW3GlnJAsuKzcWEPNxYoP0htSpRV6E7kd2DtXn61p
d+WFXRKwLxgRWelcfvcP9c67r3ct/C5XeQSKFeGXeT9vHTgieAcvc3olNiX2XDwUb9rWnzNsUN3o
IREt5YwiTPpGlJwnm8uaRlFrNef6cXY4EUbP9+02ouWE+AktN3Uzy61w0yLvNaf6zZb56kTfQaRF
uPb/faoiO3587F0aU2g26bvLhnMUV91NatXncUVJoLs6bUeH/1EeG+lET2KdLvMPf9M9oWLh9nN3
J9nmJvTv3neCff4Uuy3hAkWbxdwe6RpRSSNUQJd3Lq8Gcc6CM2yKDQiPOJPLpKw6PbhkNT4gW7DH
H+vxnK1qC6fxpee8u8iRWDKjSksULHHrvfDBG5TtrMBOj+GeErZdlIt3V1u0++lUqOHT2PrSi5yA
Pw8WyOKe6F4Ye+NAT+iEB1v6IMaO11nzditZw9LHt8mRpobcUuuQabG0d1aB7zROsNAWg+ZkdrUQ
Mzs6Sa+zB7m3ehvz9rXpkD1oO3yqinm7kTjh3Tx3zjxHaMku55tbrGgeZdxXAXnypaZhWD14K/3k
v4773H7nJZM0rAFZjXtO8uyeaVaNBbKF3MWzt5SPgaudoBOTmiiLEJLU1j9kCPq9Y0y9oKX3lDgc
nulOexx1KqHp3bfopTyy/709Tdd+I+05OB+xTOOFkkYY55GiaySBuP8/HJ1Zk6JYFIR/ERGKCPoK
l919rfKFaK0qdkFBtl8/H/MyMdFdbSFczpKZJ4+0jr8XcL9GeQ22u85RjXr1/An2Ex66yViSu52x
QL7chntWPANydYePQILFekCrvLe9DSR7WOr9Zba91Il9Ke4x85TMzwJC6dlxfVsoermNf5+CFnHL
cfJY4ObEpnAnBt2g4EHkWITxnVM/EI/xkDw3u8GYbZRvsqdsskbbm1x4iegnQmqMxddTfyQLDgLf
snlIW80S1iwGv5OcjxkQmAefor1srJT60iRGXeO1/DPzJgLjfgdXHaa6gI/Ju7GZ8loIV95PreU2
MkJzJqyPCQziyIfIJRNE7jpAPfv3XCkm2k2AwnRsFe/EtvvgSzjg3HPg38P2fUw3bFPcM+4KTKY3
dw1pscdaAlCUBQ8czMzQ3jqqtMpKNrvGfFRQECPqOp/aR5NLS3Qj+1cfjM23/c3L9RcQjAV6dzbU
u5rBrnPZnTK3aZDrrMQJtufBDr2lXxwoM4In5J4uP5DInaigzuq1EMbUGPYV2C0f3FqxyaiUm4Zb
rvwD/AYbjPkQ45QcqFlJF34pLpxh+y9zy4eyp3IyCz9hlkJXbjUBS98mluymbBXwISZv4e+UYQCb
8NCI4B9ZU9NWCbYDOgsdmUmffrF/ksq0yy0rYFCMXnYlUZX9TYxS8JI9jcsAwm58zJJloxtirT28
RXD4eKToTryplQC6zW41d5b6xygppO60ILVdbl6W5M5LPbToxG1vNHjQc6E76tfzXDmtFx4gJ516
S2AN7DfV4piXND7jp3Umof4WRTyad8nmU7zd51QXluK9M6P+mn5pU53uiL6/YJhfj3YUn7fkVHnS
qSy3p7fLWGok2n+olslfFMOzFRGHb9Vg25OyPsiRiMFe6uR+5U+8ApMTAbxKGbmebNo/6sd+4NOf
BmXT/AJohKcYyNJCLz/iWO7/Jap4Aa0TtGpTjkwA/gkrWhmflPX4WAjztdotdqE5bMLGeP6pDOFZ
zFBilicLExltzZyU26Wm9D0zPl+1LhkN8Hxt99cRD54IIvvznFsmH5kfAQ3K3w/Z7Vxd6YB3Y+Wy
mR7pAgCa94nZrwxtTfNokU1DZJGZJeuRyUUs9Idmq5bRmKHNcX7elt+pVervPXUq1xkR4FHtOZf2
krgSzQZdg77uTRZTCMVOTqrBO/u2luIyPuct3ef+44Oi8E+54l1eI4jV64izw7Z4VZecWkhbiTnz
NW5AJ5qe1Fl3Szt4Ge9vyXlv238f3KdPmaiWoOpprheHHiBJJQR89gTVyG7NW/s7t9aNaLTV1H0W
BNoCVWetR2uwYcWsvy6wJXhzGT/zLa3xfT3/6mYQ9Dv6iegHRIqD1LiKZFb/NM3RlnqEBc9WQrsu
2Okeg4Y9d0hJmxPlUMiipUJHPGnPV/kGlSxeEL9UExdSCVRNMDUjfYOhwO7tTa4gROlP4A8KI59Y
P1i4459jSYSpUQzi43dzo8ItwvypLZ4UbyEG3oqpnLdz8U71zDM/DWCxDo+0z26fLajpQo9t1AA0
jC89XSeBWXOzcXo+P8KFWQCQYQmHk7n1enSGPd8AaIHQJC4+yJVuzOld4RaEgYk8pOz6ZXUmf7+S
AegH2CwXpN6FuXUgz7a46/s48pEOl6enUW3B8F3W+erEnLNc6098gxujtDXXFL017PPQLjEpivSE
znn2oP7aYJh6+dzWt88tA02xEtalyqbqJk+EUrq6k84KUVTRwzPr1P9JXnDlY5v10ntfWpLxdn7t
HPKeGfmtUFeD8QhPM2PmlaTDM3sQFYce5dwLRYDZss7o4r1WZzL7mn3fF8yMLb4twKIYnCVmBDrz
YtfIM8XSft8b48V91Y3XylyAXa0/GHwSUY/LXW0YpT9LjNkVedXrHLN70lB/+p22l/4WemOort3z
nuRQICTuvRE8JtfpDmSu+V2KgB5pXSYi3Ja6MrY7U0PR818A0YIpQD0DbSztH+7jS68N3ehl/bM1
3pflOQ705GXw5f8IGdlhslJ9cxOl5tnoLVhEAHydNjwyxnSmv0/zr9hJKE0BS2YEyQ/JPFu9KKX6
/XK7HasjCtOKsFdbgd0B1x2bewXKM9/E+2hLWYZ+zZFmTn2vdc0GHhDp43UMj+rhyfsSCl6WszG3
4e+zANg02gYLs7kPdn3pjOG6pFYzbPmLRN6Y1bE4yrpuLPRdyRVuFRdj79TFVqPhPzytF5WXuTw8
nWzT2eauWhFqsg0ju6JnsrjUF/fxfBWloPT99/f/DbOz+0IzpxuKjtJ/rZ5mRN6kRv5tLjXXKq3a
Kx60PIWJxcE/ISk25lDK14mOBrE88wruFYPAkP59fESp5WpG4qe29v7VJgcosRfORHDBrGPVX6vU
/vwWxnjOEmd6wKIdP/Byn3REudxiEl2fO2N9/CFAS37rPFmDoDvKV3IfPeY4YF5NC2qadr7Ci9+N
dGPzOj5TgakHkY4uMfcj85+BC6Bqzc3e6q6T7aiEOxub9Guy0BPnJZueaUztzmz2Zrap11FpKaU5
HEl/RqCDlionYDOKmzdBfrhkI/dLbHieaVeuyRjpurPu9Naj+m3wx7OyDbdMHyHkB2Kp0DB3vD/W
c0NtdA6PiJG/cdZYUThpRrIp6e0/J9WPbq1ktM74ip9762PxScn4/lAiM3gXPo3gyoyzXh3jkegr
yMYfixqLcLSVhce/WKyX0MW7cfsV9aiyXop/RnCcbgK39EvdW+4yk90CJpYqgtads4E1v0Xf8N6n
x5mpXd7r50cERmy120IyMvZaFzDx+tMedpN7+hXtwdVmJ3nvw/UV9PIfk03FN0nnOGAQyiGl4F0r
3gVwoDIbt8ez0MAqx4h+0VKYFHE7sr14O8X42jSPrQWQd/+/ugFYMZ529dfbkz+m2qNvazvU+vqW
mp2v/FBpC4DUiY2yQ594C5PQM90uhY8ooXLmX+2lukFhWK+1hU2QBCvcb0f6JBAh7eoaiDK4Befl
TCRcU7ed0wJbFgeKraP7ZUOVwSgXmGa6l/QpCcsgocU6Rsu4advTe2pECxpW4Q6WJgYLZxbgOCrU
zCfNIpjJTdgR7Rr6zANa1ECJMUA2HMG+rsOMCN9dxvxe/GHJ6fgdPjvUAIpp5ZsJG3UNBibG4g40
YGIPq9jDkWD3OuNT5M15iUfg0Yo3b17Q78SVTcwft/E+cPl7hhAdcK1DfMMMCVzPYG+v8aZ9uPMP
5j4UAM3Lul5pbrmOztMHy77BaugRKfztS/WPsEXlO4KQ2XmyCbc8TOdOn9euc/Zo22QIZtk4AhXt
uFVc0JJbORTTtuGnVJvbr2t+PQG6tqTtk5QsILf3UmePALGl/UQugLOmGNX55RF9ucI1T2G2404g
VQLAaE5je+zRqmiPhdE3+uq4sHracb2xwFI4MDML59fLNv93YfQRMNOyBm4kQT8klNRCs8i/k3VG
RreoWy4Y7QW5PtmHolurJpHYTtay3QFu44u8MAaXVa+65Y49G4i29HaTXQ9oawRERSP+mSGygHJI
dMxEX6uZwWJrb8y9hVs8fpHPGhN/UpCf6UjFuRULbl5MsSaPV7MbfmqKfxnnDA7GgFIEBA1TH1da
v3afa3+ff3MLKMz3z1NC/FSs/NQ6hbmAnoP49qMDDS2IgTFmBdlKrefvYsNXJXMeWbrytupD5DFY
Nd19zMkBgUA8NRANoL/SC4ucuq55CB9wkizWp1zkEVx2AZhLXfYX+4ngOWVHzY8skCiz2YWHT4vJ
pjG59SgOHgAHRnkojW86FZdjf3kaZ8DFpaEgGAJhBpCH86Bni2+Zv8zNznte3tgoseTjPnGCzfQn
W5d6bT5o+RFjGN062UhU1a0bU7Scisrlb2oqqEpzHvPNN8A7CZFfGvzfysh3zEu27TFUjGYzBrpj
7hNBuGFjjJqja92hfGcL/e/kW9tnhwEwNUd4jX+APTVTURNYNlfkabHJBZdTs6N5Jb5AxHwNLv6U
1MaPKUASNcCV+thv1tmvvzhQbXXW51LZPTUQ2+Q2cA6H7PQ6yL/D9R64YLEEaKZZYwf4JzrSE1Iy
8ja8LmzWeOmPSEw3ldWY2l/kYehEqjHl49SR0coROmqEN2Kxi/AvtGrYXRHo8tc5tNQDBN2KU7nr
kAEpes1XWalgbOzIgGBx0k7IZrjHeBP4Cad9Z3IkFvg5fcZnBRt/bZ+69M0Nkvb1+a3jcmuAcJB4
ATv4sTW+MOvPZvH3OiTbmnojZTZF59onDrf5FM4M+auFsVzuNVJhMPYb8Ao0ggae2DZg5T7xlt8t
WVQmBQFYMVHHl9eAlSjmCjHxE9obYi+nwublMZXr514CozhKZaj+R0RWblYwDKa66h/999vE+JG2
/NFb7UmiIJH2OW1o7ocWleHxfaFeJFxSs+hLQhO+aRPr6cy9zgY3f/k0ixKdE2lkLE9aMXjc0MaU
x9o8OWPRzD5bzOfM+W85PpDJ+qXoywOnRWlZBwiNo8/WEwstdsWrrKEIo8IzKV0e4XfxPff45WeW
VJ7G9lB/dPcH8vxqh9DrkLsLXtIzqqvePzejagjHQY8IwIVRgae50boQzQUPvY/4A7rvR3zkRl4U
2m1eIax2VQs9js1MmxjB5LvilVTyCo1Y6WKtje5QHzvyxCngrM0Cc6+zZhs7i6O3WR52caN/e+nx
TckLnSVwsN2R1AjsO5bbfEk85kDExnLf2cGWFSbX17G957vpASAeRIPaQUxXNCOrZANJo/kwqvp1
/KBkMzcIHAHhBgb/MYa7HXvqKdyklQfes8G8RTOR60FTFHrmAFkTmK+L+8stRHxUVjDrbCD07MZf
+iz1VfH9e/uka81Q9eTAUWs2j/If/AbtE1jdFwijX7PqWUdVp9wzlH/SkfYfNw7kTGvs5kfmI+aA
oYfiXKMjXdq10fswe6wOJbo+ORhTgxtP3J/xv5SsvPwQI+f7/GsIRXyd72JLtUr7jWKReogC9cws
sj5qnp6mZOeivjxtgNDC7P1mI7nILIAzbY30NVzfp9J9UiRgBb8JLWZr3NBiJkN6GtGeqpgHCQ/9
XCdzEWgYI489NHRdo4DACNoOeXJfyv5we9LLAReFx7FGIXD8UqVU17D2YT6+2332q51wBLmUq/Bw
kXZlx01cjiKvxORURb56J3uhmvsXE8koYlR7Lj539TwLOTS1wVOYHyWeqZvZsgPbQ6+g6WjGaXWi
1UKjik9UMlsoXqV4fSOl4OPQPv+jDzv/D27QpGRuT6aE2imMZs29tBChf8TzHzgVWOrC6St3wTP6
4jAXOg1MeNcegPH2BEz6TinhdCj1tGP894G2OuGXbhPgIUr5xtTxO8yYWC/wi9da/YuH6wpSV4BV
UHkc26t22sdWtu/3QNC7bD8GQpRp0NxjQ96Z59GJWYeS0Ruoad7SPdoNTKCWlpyveeY0xFCk5aqe
i1LRJwf5MoZ0Cgf/Eu3omLYzMGiRnUqwnUCHY5f0dlM1ok6/w97oro1khDQygRWBueFON8Z4UmtO
j2ctvGJPiQHb7Qw+dvELAZlZjB2fXoPChp6iGu2hW7FitFKoD2OYk2tNBZT+W9xyFDrLc3KMjPcP
aVebm8u3eF3y96OpzDtlMnKawcgQuQPWctpa+5ULH/89XfbmX6+B9he1T7hJVlUApW98bvkvK5Ag
z0astabuUEXyyyGUVhAT9J5ja+3ybqXgYZ0BGWmCfCTIX22Eoqyp+0YkObtuEwFpSlJg/vBpxPvM
kkpBUfdmFxcGBak9Wa5S5HeUW1eIspxulu9j1hDGY68rbXgEThkIW9nm6y3F2GphM0w0F70RO0Cq
AJeUUeKCQtcpzsFPxs+kKB+tctdsuZkQJgYeqdQXiJSAxr5KoITWDuxSRJRl8l/0hRxkaU3vqkGa
DUYkEIL9iuRnO9uQWnnn7TGMLTevcxfBwsi5KC6IkJFU8qv0zL4o3pzSea6jMiWSqnZlg5sPLmdX
sqg+K0/2uJLO0a6F8fg8Ip7c73jhSycUva3sJ3+Fk1Gwvi6sGHWGEB5clHAIDREF17XdSKBp4KTK
OV+DSgrUvVAa/b+nq5qqp5jJkQd36Ll3MO3OUkIvhQ2v9zy+IkBQY2mBb/ab0IzpQtTBgHGQ/5S3
nsEgGZKQ7x9P8T7G64p0lQeouhQuU0tbtfcL8yFUdNzoEWa3NFl/WtPrHbbPAByys99y/3HmIjwk
Py+cUowUbHxUg838MDRsmrRNtEUUapZfEyYeeJoCVEyCRtlTPX8u76WFOIzCar+kEaPS0/6/o8/H
XL8jjN3G3KNu99EAUTMvW8t/H9rSS7K7F+v/FWXaCVHIrKMwxLHSV0j5lFtf5L5+A+g/Z1fdlp9D
CuY2jLjorbN0pOPbvb+3r3X/E6Zigp5q5DRPn7tk5VzR5BzsaK0YoN3z4GLOEYyqtfQHf7aOz3bh
NhesZYF/Y5vwrhgs7/IaT7PfZjWqdKaWvIcBg+KhTmHD2/bto1BzeL8DSPIt/voDa2SschWcoz1+
Nh6jGfflQyYY8iY+v9g35sLkH577UgDQcsaQv4G3fdzPUaJurMXPm+tsGSKjrWypS3eRHS1M+rLO
Glet6UzwX9IboL494+Y9d80DrtUKrGph1qv71Ik3uZ8OAhCcDoh5JrKSKHAhtbfdlbpS1S8psN2o
P4tObPUbyRUwHp7NxwQbJmS2VGhRPoYSTlAF8dGuaR7dxo9+LrAKDTz217Dr/0ie3wVkjmxMqWlw
zPdhOkcdvjW5gY0Xf1N4YDZ26tOvnyc0zW6k1hJU9Xr2Q2ha18fGryyyOYxsa2sPxJ/e9DT7mrms
FvDiDYkCE1Nv8scMRWvMfSYK+JW7/tQ7lxhxK9KEhVhu52Bt6+iGPdzTaKlyzjS4iPNnDqrfwqo3
wbXhwY18mD7OWPHVex90WiD9QSixlgFySMQ+I1JUffoUhNq6dN+R5so4pMIXN9/l14+S+0yegQ4e
lrv5Tz3jaVtq5UMbS/4EMz2xOKs0kvuE6rrdoysAV2Uj3T/VjPYjb/EkmAGlwEGr+0so3o/BkmGl
5hACko27aWwx5ksSSsCcWjMuRXrkgobdpzSqnoOydLQH7MUMubuRb5RLtU+dgn0Ofnxrz+QPZzbR
PxsVpxwTteWNXSGdD6XBWMBlzLcp4Met+o2+0xCvUsGmpzwx08IaVE8F9C6cJ0VeZyCPefHWgjcV
4qOZvKwxthrclFuNFL4Q+Ry2E67Ge8qmTEX8tplsQBLVrJm3nw4HeepLL5vRo7Gbeeot/SUOoK8z
snRE2IojpacksXK6Mu+D6tyeAVTGXv+r9lDoSKaOauu0Z8qt5bU6o4TXvHuJARGtP61GaDwRqUzC
SpeuE9azKFjgeJ22roM9e1R18IqP33frSY+Q3sqHU6z4w4Il3faA9zs7h7AOXDdbDt8b8SJ+h46k
d5Bs+eWJ6oosU28rdnWUYnKWkF4yVZVYPSUzr2jnKiECAFZhomO9VbcFSnrg3s+bK3BkqGyg7srO
AutDmUPFD0dEXh0z4hh6eJFrKs8Y3LaBdUE0sgBMtKewwbslQEqtAa/gKm8A+pIex41b/+D0GXQo
9flE5OcdSDjfTzXmd/imKaipic9t8vOE/l5Qd9dbLhgcGmN4gFjrdZ75dJFQ46nHFIvLsI0//5qt
JuvwJv3G8OnTU8AkpfU8Mkk8vVKPIhm55+T+j556A2jECq6NqZrqVu6Ia157kXSs8y7jL4SqL7zE
ar/rO0rLU+c8cjumP0th6FpFnwcCZ43pvQ2NWeFGyHxQwyEEwR88too9+kwgJjQdnz3xObGnJN27
xMURRaAx37v2BtLy4S5nslH9fuwB8pqjnW/uHcH3Qy1/JGZVzIWjOMTRNFiREUAmL/WpgFLpjHnA
n8eH6Wp8pKwL2VeouW4tpafIvucOArJuQgSqIT/ZdHt8Wqlf7z63+Wq6Gpx4TdlSofpAg0c9oG5R
ya0XF8yrZ34kdlQnCMMHnWPHsA1iHKRFRslNIdiNoM8NYdtspS30QTxPUxRBBQ3z+Izt1OSJaPeW
h8UrZmdbRJFEwn7NSFPsD9k2RikAIT6XjHSfDWInHQjpIj6Thtw3Gq7gWyP2cVkUCVQ8yFDWxTq9
ccfHiooP0euJyGoD25Yp7mljnlV3yqm8yCfgI3DufqtHf5iNLk6TWuye7CNx+Zc8EW+x6nBhBmCA
kF5IJNTt1BmLm1zPz8urOrNOkei3iLjR80ml08Epqnb2Qy/H/W07OsYF8MFH3eGNR5JG8EXUoRTk
KINJbksIbxBL1SuQCci7eD93OA0fprdCBwSoOswfVJdgNBDa9LGrzi8t+V+2uzfXEAVNbL5unGP7
tW8HvQJ8wn0Q4WfxFx86N+wdjljqS0Svm3yWzVPogZduSrNzkrf9ka24MHjl7+nt9RFtavapSP10
X1rVurv2AHAS48VjkCvh+Otj8uDsEGPW1Y3K6jc+zw/DlTqV05xSaxG4hvvzeKsoobjHnxuS2B33
NLdTj1Ofd0bjFA/p8PRB0q1I70+rydeqzYwSiDAUs7VySiHAbDb8hm5ywWLwIRnJlmAJ9Knds2ZD
zc8BUU+dbuesHTff/huSoLMz+etZGhoF2NcnEooGOc4l/cAXVrtCMPqVmZNrclYO89OLXsJeXJsb
cxUZNPlXLXso4REJ7+d20op5T+y7tVP987RmmEpHpdnUuxITD9F0K22Thx4wzHvkix4tw0I2qhQ5
dPCk/rRsCfKCKSqMkY8cY4S6WyT0XJFD7OJwvsw5Z+SqGCSrHYC9yauP7DNQjk8RmkHryMqRLqGX
AVvMbuYQ054+ysLlYQR+OhLmaTD74+QevCCBIkBKPJRsCa2Z5BPZCI0ReHAgWH8RLFZt7IWxk2a7
2US8c2MUs9UC9jj4VTwMfFNowDkN6iXhoCLbNXJ/9kXoaw1ELuWKl6ZYMaF3zthi6aQUNeD5f00/
CjqU4wTJfeuG4MIsDIBK/p1Vo4iEXphXj+QGFoGdeyIWjVAR0GxBmpcWXwdMMCUIWQl0/ynbNjno
+uDOvojQGsPjGMQDtgNcpkaieYtjwWNYyWwyuESb2ADh6ALuY8yRA86+gD5QgZU/oVeQq4iEWIT4
uHEYfWsUnBRGPK/BsQ+AEbD3/g00O0Ed0wDfOgHqU3YRtRimo71nC64+UAQDgy3MGXUzPPVCoJrs
+LHW6AER0c3OLarhflOcW+QcjHVe1Axl3GxVtet2Pb5YoNBsVBrjscJ3MJMtAxNf2esIM8AAAEZs
vZn6nVM6yeNNoRM6RbwL3GCH8BYJNOlzBqw1Dg1W3ue+2BOqs20UMwlXrPSJS40XDnYf74tDcXhi
x2hIEELughIxt0im7S8iYrUWv2kiZqpHB1On2ymjzUyeNYbGBtZGL4FzMqtCxa6YlQduOwDko87L
tocSWI6kVLGAcNQnTU/RkWQQHyKQG4up3VESS3YtRCIxk6R383FrTmMu3qnVzRi257GqzdKcak+9
n8euxLFNUZ40bQD3AM8Q5U4cA4TwBWT6ZamiMVuklizHzmhvXFU0f2rs4vMpPlFmVA05M6UIeBcR
S0CVV20sZrxbPUsRh4z91mXM2Wk+3NjOjDgGb5hVpblNl+1akSj0Avp5fC517cW3mCr6TLlLVIlY
xAeSg0XErtNoFQETpfRjLQOkN9HTkPlVQOEJwCuV8Pt56KuaHSqKmAwVyGWcHdX0uZuxtPiKv2A8
m1pVgZwX7LafzEQBlNzVbtTSuYEohl0l+oheZapYy3QG11UNrrpsRD8HzevDz3pQ/NebNj9u7dmH
dVjhfkLgGSrZnwB5DzUw3vx7UGR9+fJyRmqiiTMrSMGfblhHw/NUL1J7QWfbTUdZjoJq4pKhZZq/
Dx37t6qMwYMnN4VXPkJGo3m5zFy6YsizrzZH6onkLs7p4KRzwO7J58tTq+UhKZ5b9Tm30ixwQt7j
F/M4U2UUorPDhiHfrkWRGH7cafk0UxraKbo5yrE2IsEB0HCnn+p5fOJhA60QxEwR/IVyaMmaRD8i
G6mynbA7M0HiHKXRdohCm5dfefn5e8K5VRy8bNNW+n4PpV80ecii06mTNKlIlPUrgCno3/lZzflq
0u7JNwjAiaCTmPVWqHw7eiEe+nI4fKSPJ7WqK52HjgjUwN0U+4A+tFQpJfINX7eqt695kTpxByRQ
Uq1PmT7TMfYFalXlXcib0EjRT9SgkX23IklJ9DE38j04mVzuh2HBNHW8B7od//ipvUW9vCYdb377
L86ner0QaSRbi6TYTXPVfGPzwp48q1Emm5oVIC/lUdKjBDMGABZ7uUAhWyP/K89x3gu2m3uD1nhM
Rf/kEgrFt7/LMbqoZDsEWlL4pYzyFz3uBEsI+6Y6s3FOr9p0Pdbd41rNuNGMnGIr4MeXHzXUO4KY
enmGifmSGNjKZkJ9NZ6EsXhaz47N8z1lGCE/Sf3LW7DZQ1JBFbNAn4A27brxGSBnmQFhz9P9i2hQ
TRQG0zqjqvfjO1NmISsvUGU3mrNsqUSnKbo8FR5kUbMjtVjP6/N8UtjN7PTc13LhyjFr/uDF5m/Z
e/b/jPkbiik/qt1xYORtDlOIMkju3Xk0GNJ+mi7tnHVoqUy1/JS2kVb84iVrKSx5yiU0lJKia+gt
GyZyPuGAni24LjMIhVf/NZNZ/hyI6QuIM+x3GfYCuYKdPlJ5DngBZVqQJGpepGXwOqrhZ8/B23QV
AsTsJYbw5cU1eQZDMTYOlqCHaEbySAzBBJxt5jMRkL+pQ/Bj0HghJopRh6eurHaS2qKPaycBWwDJ
DsNjWSBU1uz5i53rZGbFkRnLQRJWMWG/6pFVlwc2WaFdI9otn2DQ0/CfVFcPldGj5bS2AIuXraEO
gROrE19BtJUPsVd0l1zpzEKiHpid1VGuLKsEUyRlxBWy7ROx4hy9VqYIHI6+2riz3mrybwFq/U7+
3gt1E76cRm2sSPqVGSIClHQQ0ft//l5UV/haRXSNK4r7zP1rI6vVxYRlG/d9z5kqURD6USK0n8VB
3bS8ZRDCozGNqKdWKPyxm5ewKBMIaaBKl6eM0NzTAfI5hfDnO+2nZQBO13azubHoBXO3Daa1m5d8
XjZudX3FzOKsQWRSnKUlf4riYI80HoJC9/7Ue4VZAkqFxhoNkbPWRdrPIqSC5SkLKwu9sLEWue5D
X855ODRQoTfbzafWqIsA+TH85Uy//ECAlUy23uWFtezs6JeRg1TfYxfU6kyJAa/nS9FCaf/K++VU
z9zlEf3Dr7TK1tKOR7Ci75ju5/vvs/atCSTSlY8o/tBxU07MTph/QXziZixFweeL2S7N1tXUXByK
O7Jsc7FJjOrpMixvLhRsOiwuXkbEyXCQj7qjxBSBjWpyafZOAa1nhgJy/r1vMC2gksUM0oT4gNOE
ygR6PX+uiU2QhDY5SsPXeBdsxJlNqSfu5O+5+1zIRwhnZpfiuwT+yUJgTO2bCaiR7g/ZgoeGNhEX
za2c6MxFdHV6GK8oMKYtUyLcqsLv93Om73oz+MOC4l9E1jtLq1HM3l+RGpqLNYDMwp6TJ/S/f17I
8Tc/21h4U4RFi2+bCaNeyFN9odtXKMB0x4QNXh42zy47t9wZYEgETkClCyIiIAHz9gKeeqKzcZDL
xWUhMRHDpEK+nqdwDWD5lNvW4g4fi7LIV64sIIp0xenOM0pxelERi41UWvAZC/h3k0Sv179eASzA
v4s6ZkGY2vrKDq9dZwPDLEyA0pPKyI+XsohzO3PRkED1oem62LVZuJQcvuo36NleOLCZMCuSIsLl
iXs0cxeob+beILnLibX8ODEzB/VvToUC/sbmYQMwF5ordkZx7MQ4LX1ZGSESWgOiZndaWnQFr/2L
qGIW2uYEVgUmxFRVytgVPebkPEdZLPjZ5DGnWRvGbpRe4fw5A/nSHvohfNgERRfjgrdOsea2tp6j
xDP4c4nx1MYaT/Ee7hCtfKj7HydiWgLFapOBcfYULi8jsIlcDvtAzdaUGv3OMN165MAt+AYffNDh
+J1AcMvbZKJHi1U/iAQM2vSYw3LOcW1kJrXCMfEjTtkx3n5QQV0YR2bMYsXgCSUnmZj5iWb7OkRG
tWl2c2fEJdCgjOMamsM388hrICf8evrX2UoGFsvHScrsJJvr9KDa1DUHPOhGZsBqtmsk2yDc+tOD
zrSCzazU9xPEeJRH+rCH+GgMWphedOezbHUL4ztHgKAOorG7TTceLFFx2La410+E/FV8o+LLf7xy
XUBRAKBvlTXCYFNaZ/+Qk4ge4v7PMDd7Wf9Djjw1DvzNYQ6BCnff/kxNE7qWFt9LQaW7XXhM0C9+
8+FPT/YX/tvu1sPvn+ojNor15W9iItWYWciVaIxG7j8VxTblxhHFJ4fFuWYg1WqN/B9JSt5LLjiR
YIzPPoPa/kfYmSw5im3b9l9u+2EmamjcjqhVV67COzLJCxACJEAIwde/seN2Mj3DIszOScvCwyUh
2HvtNeccq9nV4fjS+LqrrWw4VcPGdhl/NhEqAOGs7fPjxpHIaZ3jFMu5Zbq0CBGvCaAsDazUSXij
3N+aoxGP4Un9LvlX42JUBNnU3piAXcYJ8ZVD9ozYx/F4x9/GFHlAHx514VYwRmdMQr3rt9u5z8Z9
IajrSPNj0EdQvxG3UbO49UglTFHk22p9WQ/CO2ZgHtgVHe99NTGH48LB9Zcg9bP7KSr7fb7BhvtN
Yd18ytN6fpunI9GgDoyVNutWEGLD2+6bLUNbYTBayTHhW2tlH0xWBjRhNPrzE78CltyP/FtaG3fE
2rufsFUUSMpb6fJh0sgdAqeB//KMLDXM6ndAX/OqPSQse/wkVX8VR91tz9f4XFIUlnpgXYXpiTWk
4RyPlV6ZHmepNLzHoxTo41u85aYHE3x0n4bDdlzosJdE0CzLvFc870SGK7iQ/GixTN+H5P94sw+M
GqQOSNTM2F8WYKcmg007LiLbVz+aszq3EaLQmq6uFRZv5Ry5HFYGlSI0gbPuMFkbL8gdaV/HtKpu
cVi+y4vnLYYYEejG7GnMFFu8pWrpWPaQz5EfoCwf8zdqZY8eAiQe1YsHq3KeICkeHePMB8VscTwy
/nxYvD3ticVxPB+udXnP59LxfPTILtKY0D2+bTLGLE5LvCGVz5bEP8LM+cLTTXotsLNFj13cmN3p
wCgLO985jxPHPX6QSaS361Sv56XtM1D5Qh3/inBu2rD8T+ZpgOBup1697VZkF5WpOedOh9bkEj9/
ode81V66RzUX1z3V26E9Nyf3aQ0wiLSPU/Dl+WrsGewEHccQEl1dyDmeSMX1+zgzKIsRPCNJGsYf
t3iib5/v7fi1KDzbcvTT61t77G4W9jJ+Hhc4t1zqtOwc2UJjiY0jRXgNhhULwdls3CaiOJE1t5CG
SeyU0ExgVrl8Q4a97AiqcM2t58xzW0aoN8PbwB2c+YvQYu5+TzhyjdN0Ed9dYYNucPg2Zy1QiFJI
tGq40W5nec6tInaONFA/C+KfJynK9hW/jvXjl33d+tWnWEvRYKnRfuCU040MlsF6nSDwrWVlXC0r
Fmg4Uimd+Xk5mKgXWpTqm0V6npMcOaLuO9PoqCQ8I9O+C0pUu7US4zspJ4m5kONRu9GMKWXSwGnn
OHsVn3KWN/mc3s7I39RdWImk8Y3OOfWdei48PPajioLKxDzSBTdXxMsZX4BvgNZNgyqNBXmb0NvW
RYS8e4xL/6HvjsQ7WV31fBDJC+KO7zkGvAaDws5itffxGd05m3NQdfI7XTbus6qhSqfdEOlRNsLI
Hl19KQ2aBeAda1KeRb6KjZ4NnK8QI37GOQjyoA5k4/Y4DrUC7585BwNNY5aOTjyufOW5qCmv3nOJ
99RjENzZ8lie8m2o+M4uPreShqmEmt4KE2qMjaiLNFF1tJiK0sWdG/LhIqzJHA7RbUOWjSwZXXe6
yQStIY+NxKlUNmVxXN2mph6lKDFZqRwa9XvQTfL7Y4oD82nyWHU8LwyDO/SKvK060/TS+6nP/BsH
B8jVlUtXD78JgU8KrhTU+0B5M5RT0bFazdkjkMlwHzhWNcatISVf5QWHYPz1Z9yE/F/kmamCHYJI
yYAMODI/oBilaj6uRWdWKymfS+mpzUcWoYfm5Ruye78718G5S/5Crvkdh+OfL/mDcNEoem3qV15S
KcZ5bNMyGuv27tFB0lb/QvpUBD/pB5fGMgSxXDPoQRjmD0iOWeSDS10WFeczP5aTMMl7krAvzAJI
NNaAA8yTONq9s4m7v9JRpaUjBVtX43E5tJwv6F4H+rOjd3W3wJq/HOa5LiqjW2vq/PmMeqrsP38h
yg/MuOB/WKYCdZtZtTojGH+848SQusvNvpWre0/lWD7vzK1Dt4PAeKcMSlA57kUa6XYyUy4smuqH
fr84ekIoXidnVB5dMeqmLPYpGQIQDOIY2icff36TvwEhgWBnAqEMLI+J3D/eI1fJKm+DR7nSuyu2
b42D5Ei6svUC2PzzK/1gWP/f1fjHK/24PYs+KWJJqsvVS8v8103xBowoiKHSxS1C+Vde/oWZLf/u
hrGYIgcpRmNakvrjo9X95dKbnXZftcddFs+6HGPHa0BvjChFgcMTE9EFF/IR1epOTrLF7fd8Z+P4
88f+OURGfG4x1REsuQK+Gxrjv1k1aXc5PpMuu6+ujMrFxNTdvljx4iuzt6rPW+VfmhNA5ysIvPpF
3AA1W27Gj17J3MKooejZdL2OUa6vuuT9cSfnmhqWcz1a39KTuh+Q8qtN/0KuUZTBbxYTxYZ/ymRa
SFmq8gMV1lqx1RSZAgsL21eChwEDVm3h9CWuKcfeLbSjNyzhIztKIqgD9sjc9PJQPuChhgb08RBm
Tya3Do0lJghRK6gRHmSD3fq6fc/f6BGCEfSlC0fVq7KssQZ9X8cNOTYlkDTYBjkqS+7ippoifn2h
+JEOppK+Rg/9k9ytYOlQPta63zxWt+/adMluxhjgpMnjgAmC4yDJTQSwMyzPLeNk0Y9JyBOrLmgH
sPYLTMGY2jzb2PPXfssvFq4jjB6H2/J1FukbkBbhG3sU2Cm/wxh9neZQMX2MTcdsfMtn0l6a93Np
rvt6aGJlQGSV31mKbA47CIjc087gDYlafniAUPqLl+gOADHEWT7IAP8U4tSywSMn8rCQc4qA3AiF
JKcLUeSmb1s7GWLjILKjcmXJh+Yunq+UjA/SJwYPp7McultosunD61WnIq/+dF+YmGkvYFfkpEWG
9uNFll5BPYL5H9JTLHP4lFk+vwFikWdCCU59HZe23/QjFQkdd1y1bpF3FEwe/bKzPRSsmrA/2iy7
O27G7itGZCDtrCIF84I9XJbA0t2+XVxekXTmnwo97PtJQ7UDhH2ifdiiFxowdbieoIJ5nCDJIFj3
mYLpP4Mv4SccwbTr54AT4yBbZEYkzA7XC1JuNR9gATj3IfkTDsywDKi25rw5rAAQXFB0B28E+VCT
k7uL7nO7uoLPRQuSTgOTwf048wC8VISusUH8kn4H6DZb6VTRezunWphVwd3GEOhhENKwEdw9DCcp
0XQkUifxn2t5925KhwduGBwvnrEwNuo0n/Tf1Yw+dqPgVeGkD+LptsX/Uy8LTBF70qXP/d3lgNas
ngaOBmCMRrLWHA4jT0RCa4rQW/eBvMO+hNGOxMQX58E3BNzm6dKHT7Uz4NghxofyHb/HeRBHj9S/
VyMr9uNxZo8G/KZsnlIdog+lzB2/OvirsMAM6FeBZMamjFYDO4CCDwXr6umcY/VFcd1IBEiOeF1n
ymsUjwod6t8Cse46VXuhW2oYq9EPaSdv0NVKa4IYEOna/MaBpgYp8RKcHInTjO0/OCApHvo5F6ck
fHB1Bo2L7tYi9hxdnccMBISIjjoqe7RgfjjyjOUqoU9GGup8H3fzbHtnmPPdeebes/PkxFHWNEo6
7KwLu6eZEkN+Mxw+QiI7D+gNVJWIZrLXH52Elgd+d9mJv3LSSomvcDz+BV540nldvk7922UtegDl
ji6LtSs/jTj4UCe01MG35UtYBxcZDzlt8NeL3sgWQ1PNMax2IARgFIBSebr7KGAw/2nMe7Z9uNfr
ugue7ffgynZC4yybdRZdmRfVKh5vbI2jqzHDt6DSanuPMVahi2I/5why5hpwTxFLRHDCytS83efX
9/sa6zqqjcr7eIiDt/lmPVx7dgl0T/fUYEHnx8VdOOoCA35FE4p+qWiHqB/XVbXAc4RkdQ34VpjC
STmMBwkzt7jeufcruyRxBBnWX6iNb5blmWFC1hD/AlKtMcOPhOIK2cSumWszfUkbe3jP4ApoNGzc
ji6fPLzczylgrMlLch+Lq+0hknIaJ/BjA2HqWO6K+/5aTZRX+H4rfTZXpTvUxgG96QpB4Er4nXHs
jWdg8JiSYyaIW65UvG4uDtQ7TcaZsPjQ9nkHUo5PltHbnkYGsh/dqJkuox6frHbKzFF11gZj7tgK
08mdQ0pQcTqwfMwN6ekp8vUInqxSrvXyu9esnNw9Zd8B2Ki+TLc9W3pwm19UL6Xv6cc5p2qcIa2f
LgFkxVpovzYH2y3eoWXMr/NR367MekseVB3JmAbuHK7CmbUrgtgiv+UwtoWw7TsH0wST+mCXdeQn
FLRdwx8Qb7lukAuDN+5MEiCvAmSN00ueNVjozocOXo+40jzrMZLwbKNUlMKkGjy9wcQMCgWruSMx
/3ZV++XE9HikeS7C+N1E4s8cMNYFWkzuyWiZ7DSdU96GO21f0/MifaSBhhtxxJKyKF40l1WZnMyj
Z1RRZYxNtCncD69Rz01my35+8R904RhW4j6fbqIxTnl19HMFqV4fkax8nWAHvwsPepkMRx2FE8/R
FbY+lpSNHe/yiIyXW9E4RcTBJDLMN6Uvc+Ime0xq/zov5+SSI8t9nIkM5i1bKuuep3raR8DGERRh
IXJ7+HuGH5jccAVt4/lxXNIXFn1164PUA7nay0YHhIdc/STLhqPYgav12GA5xamJjQ1QBijH92Qx
aOm4KdOcD394BacrqmMxfKu+eKQTOnt3nJQcvlIoB8Pjc0ZPj4Pi/YtEBmfSmystgCbCqsoPt8jA
rY9RY1zPK1rzWNxfw5L0i+WTxSgEpohuqjzk4H03hR9SnlZYJ8UpkyMeEkh+i7Tw+tGC3P1q5rco
HesngcCS356EX2NMl+7rWx8l42wkLZqxxmTFKH8QGXohvmG4wipKM4vUkSWaZWgZ1DLs+K16ImfB
nKAbeB6+jIDKgItugKrw01nuH1c3KAaOsQG9fQu6T1bbRQ6bQQQdHyIiz736dpy3E6IoDEwcvhHC
1eEYzG7+0SP6hVdemPJF3PraIF7sGa2CaZTAId3HDX3R4RMu655SzoPnnI65RIM90928ihzxSKEr
JMOWc3h3/G5Qkr4i6hMmj61BaAJHcl+z72qfJe75ITvo0CPIBUzK4ZLNU/hhVljR0RIxEJmWLD38
of2h5+wuw4crPimx3/tICm+EIImXEdZm5+Uhniqz5AvLFWEcSsxPUsFczQxZ6a3asriv6U7wx4mA
ut9kE6FasBZ8Y5kcwsGY3mci4Yj4gq05WcUuIxymsChi904WBTGHfgfpjAQWoFOGNWH9lAFm4yMA
hnGLk5Y7yIm/6YffDrkyevjW0bsdPeDc3CFD/UN3sTUvH5hqV8rLP64TTP25uygnevEtmc7i6EKM
GKmGW23rTw1thVqfRa8O2vUNNENFuK2MAJ5pGl+3QhyQqFW1hIvwZfjS8o510+9CemFYbkfPaUxX
zSWZK4SVYyB/J97b5VCyz4EwdeooPSlrPcA5iyeE27zeHOf21/2ExFuS6Yznl+3ncdoFRZBUQ4Ux
Ms8hnq6R+H2D3bVfVV8PilpWNFaHbkzo21M+5C2qjvOg7/4IBuOLr9D5PmKA2/ULGh5JcO59aSKI
KZ2bzWCwUYO5pE1o8PjGuQ1TMFGd+5a+l5Hp0dHjCVWuPOmcKkRaPIuH+LUiPhYCindbNApRB+dO
w4Yvt7+I6ePKWWb5WBAnVMciyIv0QUTJp5lKx/wYWWGL95/3c/MIQ+BU8VlV3W37nXAhMU758a4d
8moVWb9tMXl8vBZ2wfCF4XVT124Dymxrco6BKgR+nHi0CK6BDxIhRAiVbukdl71Q+ba93y2RVHXC
vHDz8KCEtvtaWFkgzR9z4O8vv1+XYAprh/Y5JCR7aI9lYVBCCphrI4VhRfZnGh0DjSaYtHmQxda2
8o7JS9y4wviNUTLQIJ9xO56tAIJiUYJGklYUdK/xFWskuXChLRGftT2N59KzWB0/TJEe1cZH4cdk
irtDuzubxR8if80ku73sq26Ogf79CAItAzTDcXLencgfv6Po7l8uMU9hmYNKTq4K8cIbBC1b7gSy
ilNO+XpvxAXaGX775kwUY45lb2VgfEBhzV2eNfrCdKIxSVVuxzEvBbomzW9f/fASkuIYEsbIIpq/
I1Y1ouR7Y0RvmzZzADdqOn+57wB/TmTr1xXeTV4tPismoZMMaYKIEI5kG2sUfemXBKaK0yMdlS/y
ZJAoJpfZ40ONTPYMPw4Z7capouVlyO1wYBb7mE04nyAfqS9MGdIibQX5ga5p/0FWsfSZEAAGiPla
QxwzIOwmVEqEB33yPcKqLrTbeG6MbVYOGoss2SL8M06vnqZFCZ9+HleBMaYuCGWW6F+3iLm5iOQZ
0bUluyT/ln75RQhf2XB08beQNvOQuMumcq8raWwv3tLZ/y39AL1qPGaCXwP1PMjndsQ+Fn9I0Zbg
pFA/a8ltw7L1zSsGHLEvaWcUXEhu3TpZsS46dsjmVi4s9OWoOFk+SGt5is+dgnUFfeXhCYcsHZDg
zeTQzJAAFvEFJedZA5a+wvDEPSAzvYkali179Fjn7ALHQK95EDjLApXrpiY8rXU7ewGNnCGQIEQP
73loKe4AfyWCByUEWRWHNS5MoGq/2JLJ04SJZy543/cpRgwMvzGHQAccTcKRc/6aFcvDIxBNavSR
mPgBbXKec3pl0CNGVwaDLKxbaO26s0Ln/iTqE6ZLcrp06K9y5KSWyg+DzXWvnWlvI7c2boXnChu/
5Br+cSdBXCtWce5bfl0H/BF4x4v+dFEp6lhMYKpcj75msYM6lCfKGDmp3gicVx6Q+Bt1HCkp9mjl
Ou25WlVTlArumENCT981whdh2XU8F982VQyxKut9S3mgg4/Kx3cBtqf0yLzHjL15wFt4kqkYFgq0
Kda/FdTPUHRLPgdPRI2ROn+IR6Pfnzm4YHlj1CvF7kz3FYxIPRSxtvaTzf1B/LC0BLRUmb4+7Nq7
rjIigLTUCfENm1uASdHGboilCJhpgeBKPyQ/utLBPjRjqilnXGJA8FOPTzXknFjxpWzsMsAZeqVM
J1z+/dp2FCSa0xv+g9+WMHh3eOQQSjlmhgMeyg0T2dF3Mp8Blyal7zvLD4oRTgfuzjmmPooclz44
9ygTYA7sk9TAY3RbPQuPwLMpqG4MCBKN2vEd35c+uZOzRElPouv8yfdEguLpXKkBdslzJOKL3rk+
lTYEW18J8kOijopyXGuOxDbFjm+6ZtDVWAbwQVKc3D71b2WifycUnARrgIbYsXMc32dIGVJw3beJ
qwbp7PYpBToBKkhoVDWf9SJ5J6zcu7bpsaIiOBjosK9tOWZ42I0mwjIbKTsq5RzqXju/j+J+0to+
1TI6nkGjrhoWXyNzZMxFnFfbpcOTzA2yB9Q72FT1Z9YPk5VU+WBLXaXblth4aiT3r3qh+MaFvf1A
4dqeS2uYXgOuJkU3z/19Wiz5zfQWP0ufO6o832QvXWpwkgyoRHoGtYZwCfI+xdyG2zfz+xFu+6oa
yoHyAc2BFWkQNni7yfd+bak/Xyg2uiPP6U929rg8Ug5tTZUw8ABJz2E74nO35vCyex202UDmSPqa
J2+cxd9uoByH+bkWENh0umUzZal6K5bPZQ8fynLlaYacR6nLa8mtQxTmfFsXo4ftxHBNVzeMH4BY
B5iM2M7vSzZLacO+/Zd2rPabtrBig/ynrWkL6PyPAU+XWLH64zNrVtVEJiapOBZi/pYYWJiP4Cp3
pE9LkRh8f84LK2zeq81c2llBuyoZnxEmc82VZJpAdx9zP+p5s8W4+txAv6BldjJhPvpPwKCkN2/Y
NwRpxEYH7ZxkYlCyU1u6ZGCpRGrP/mhMl04fUO0NZ7zMH6waD78Rzfe9HDFuEWPsR7WQ2KvStbU8
LkgjLJHyfbIYIlGZzY2vG3SSKebxjxuYKHKiaGPQFqroqg8lm84BFp0Zx6IRLVPMxiSjnTOBdlzE
CSCISrj+lYbIltOvOio1aVmErYunf2usP56A3HTfpH4TZ6Eo4SOMWODydcLUCNZPUA9TcdATltt5
PblEpFh8tfMoL+NPcynQAtCrBR4AU3Y1KqMnBCDY1mE5rxe/wG2QCCjWCuoL84N+XXjZUWMs27H0
abKQxpwm2H472MHYkGLQVC9jaITXhRViqt7G+559XNjEul2OaM7jUy6qE6erj9Y9pe9wZP3niT/N
ydoITwP/rcHykYZ20EXl5CiMTAwwOWyNJWd+5883mf7b7vk/7jHl3z3/69PoGrnOm1WyYanmYEeB
4T9vEZHiXb+rv0im0TWCjEGmuA5u0zsgzs+UlPFxzuTw8LF9slMC4WrIt7bhdYfBRq6i54e5weWD
XC4OaEA2lkJfNkhVdGcD+HIZ/vljMNbyv5qbOlA0DcS+bWia8kNCMQyrVl6N+liRXMjkYUVBa3yx
35ezG/kmBHTAgVPj4T8uEBM8aX+zxnSezf2F8myT7pWT8Q0bLmWpzjB4+BQJj3Ju7/XeLzbKFrRe
vWrJeeleumhXLU68OzHawmWnoYg1kikhsqIAeufExNQWCk0pEFibzFfhDrRz/O4VewiOTHan1ovZ
SbAX4O85ApwTgSFu9ef4cbYOKaYIrhe4eFx6ekCUpGDh7zwbInDmahtzir1aGmVfcmRcMImE6VsS
oOiiqUuLCye/eEHnUUgH6Nw3QCA40WFIvAlR2wbjoY+aT65Q0PslQjnnck8+KXsBPYKCQlBuLHsF
DIhkyT0nmhq3jRWqgjqKhEJzLvFoRiBsKzPuWxh4l/U19XFwge1qavdaBfb21XqYJEwyWYAZaKf2
I5tIlRm8jhOlnKvVrO+HN9wml3U6GNVr9korzIHs/m3MjSZu3R8yrDpQZVXBc6/Jsv1DxtOe/Uu+
lf1j1ftExjZ8WdP7zhRMNrE2nuo3bmnyCRJf2O6xG9zBng58g7amY3OGaIJiBBjk4dKLnsmHpxlA
FkO2GeN7LDFJhzzRsKynSfDnW/n3b9uyUciZzSPGPv/7icxvaiEll/KxqitaHMa4IR1lCEP52xQN
Rg1B6jOBpieTbRFQXxeA3AhwJh91E5poHNm3zPQALGva52MLhE7bJ+/pNbIwdnCCiD9oGaufIDVq
iHkjnD6kZowCg8ifP4X8O1lO5d8ONHOgMKLh58cwM3lQ5/LzsWLTANMBCLSCD+vQS1Hd7rscFZ/2
PF8Ro90/N/lK864jGYaVsiVis7LwUUai6xJsaU8TkKdLX35lu26hRTAd8syLv1J/Q583W6MByDvC
QqKRfWETcOw3bFUn+P2jdsbgkidJCjen20lNxdwu1W3H/YITDgA+nyfk8PiibKimg41E8p6OGy5W
qp3o8U5BhGdJwui65nnSdjV/Ie0I1hoyAl1EHEZcyi/l/Jcrp/5uKZMHhi1btsE0bF2UBR+n1aWI
6//9H/n/GZWqH80bV673bZJ01qnExskkCCaI4ErFPUxnikEqJJW2HP0i+mY8kvCha4/IEbFukRwn
s3dxXmhZnJeekbnn+CNqb4y4oD/QGubVB5LNteZsf9vmsCG2j4k9fp3NcX9+SOgBTQAUIYVTW/gD
6IvU/xR1K4m9ODSZZkPcFm1urU8AI5/TTXX0GX6BJZfDxyL+xDQ7a/oZ7RTv5V0n5SalglantHX8
zucs4sJqbPzBPlldPjH6svrQnsVnyGgX1qdIwa83Z5Ghemc2t351BcHo8HzXOOYIXghmKQrzcalH
CacSOjgMDE1x9sR/8QGovx34849v4oe0rFtmclUv6Lb0HDtzfD/OQWncPI7A6uRIipUT6FntV2l6
QIDIiLnwWTLqCXt13cjTo+I9VlcGNFBPdkgZr209+Eyaj4ZsMz9zcf9y44h383O9++d9I+6rf9w3
12ervK6v6rEadBHtkpTpOVooM1knHfdFaJ9QhvJs1amnQpwvG/Nv9epv1ltbrLPqgKJ1oFs/LDZa
ld1su7aLVdqOdXEKNyP7AgIKLGMNsxeUhSwfw4ooltTOL6hflkpQsjo10vRK1g7Hi6+X2wRELht4
E1fznLTJn6+RWDt/XCJbU3mXlqnZpm78WFuz1yNLk8H1trLYf+/PUWEw2jKN7qRpMpBg9Of//Hq/
czr96wV/XJNYl+1n8srg7lLPYeXQejbd7oNMGv0clD8Y2EzI0/827v23n9Nk2rWiM7jH0n7cuHfj
zm/XtWJ1xDdiacsyV4OLOpPZeuvC8CRl95fP+dsXZGA1LoyBbTD6/ce9J+kPZjcbZODIoTXoHiZt
9EEdXV4DX+SolJxJkiQ6ezuyOX6atCQEIWwq32kCXfd6WQbGrZj85V39prhlBrGlaQahKPaiH+/q
VcavLtafxepSnSwp8TT5HuYSs2uOJwxLR+U+Y/fyTU3/yx4ufu/P2+yfr/vjNmsG8SVP86ZYPeH6
ilnW2msqbngbF7/d/cU99Bu7mTXQZF1RdVVmYq4mVrF/PPcXmRydJFu31YtanMwkCHd2+7tvWssL
5aT+/Lo8Dy8tumTnJ/BaLUik8aueZb33+rJQODRmVMjjoyqtlGwvX/42bvK/y9K/396P7UzOLuql
0OL7SgQCi/Y1tEhS32o8pNbTr3jU06QK23v3flW3iAtaQz2A2/hY5N9q1f1tZpz53+FR1sDQsBGx
SCmGYv64J7A+NYZl6sWKPTH1b0H8jsydh0yW2GQb3c8+1Ql5xA4O17JShnAYt/r6QUtXXdQjDsEr
LJvj/kAX3Vgx+dGrv3Wyewf98/iVj48nqtiwHX5moE56LPgP9yxofmAVQhgSGrEQZlo4og6CSeTg
mRge5OD+CzQE+SHQyLnMJaiijL1oh1VoHEAE+lU0fUE3oi2C+Ix7Az7lY3wL5DDH1AxMe3pbwniE
JKGCwCbNLzhLIAwYWWMvkW3gCCubahwHJNZnQOToCgqooTahBmR8G+VjQALW9mjvGmdQ28L1PCf5
QVa+c53TZaEH0vTBMJrGNdYPfXixhyMwedPqazCmXcRMMy3kfB5c5+J8bAS3735dh0XwfKOP+V68
NWHl//m5/v13iMXSNBWdFU7+sari37w/GpnneoyaOoWKS8pqjJY0sUYDjzHOE2ur0EaKsSXUU4H4
MmGlt5gBmKrjEgDya6iz+SgKThFD+kYQlTxQ2JE21Oa0QIcc3sYX5/AcBvGCoUUhfQLNr0Y3ROTX
qV408zoqD01UL2iKfz2mJtoo9I1IX9jgbrK/rCX/XVktmaebsYPmgHP64Mdakqdqnb3U4iZ21Z6g
L0uZiAXnxwgD4F83DuW/mzgvp8hic6T0tOQfi0ne5Jywj7xcXQGcYNZlzHTC4u143bZMKni2iZNQ
Jbcacz0MyVFedHppgT46KagG78XrhDGRNmOMabVFG1T7h8dKOPvz9//L6vnv9RWrKtXXgMshao0f
1ySR7SppMnYbe6g5NJDqgKSIl/kYzArXOMK/Xa6RbTwoJpw7OrBK2HXcdobcdMpcQri0qF46aQr1
dCOaCXz7GWoLjT7QcUhHdNi4meU0DcbLYQ1SlqMLQK2KyjkGwMXAQcmt3qQFFoYcAcC7rJUxpyha
NszndjRaSEPh5rDCeJ/RQr+4CScL0QZVxh1tNcy+4+uaaCZgos8/Xxg+/m9WW5ojOl5ObhiFTsi/
N4Pn5XprNK0rVswZ+Cb1FJRbor+CSGUOSw8DhZ9F0Kw24OgYXdIZY4608NYsZHCUJP+BItWbjB1O
g/Q1apd0SzFILQStDVVnp0dcbGE3AwSDQ03H4XnFWIEy1T3AvGERTKwoe7M0DBXw+SPqYZz/NA7S
FSRyYi4YzlyGR6FzAgiEQcjfecqqDO1PjdBESBqkHePZp++K74OxTKg9kXoAurYD1tQFNYFFVAL3
yBwZya8hgiULw+kQHAfOwINV7fJ/X2OUO1Et97VvGGdQ49ybK3d8YoH0CXZ6U4cmyAcviQYjjJ6o
E9WE8aWTV3T3N0BoMgYh4+1b8QpEBOiIwfeTecSLrzYU+qDyRv7Ohg2WsZRwRuVTKeiCRweZPazD
GwT8aMCFTz7RwhiMw3ykScYRrDnt9+1I5OjIXqKHB9CUA5x6B6t7IZel0ye8v518sEN6riGF4Uyp
MVw6VcR0SKhyxJ8+7nstUPcZTC+YfQzt/tRGbT8lxjElvn98eQ+GafC2LpGs0Gkc99KwX4u+OKXP
rm7oj9ZQuKGGQ5tkVZZCzrD0L5/7VHZRuaPjF59ifMQXC/VgZCzzIQaTQxpcUE2TCPw+9/ISj4oG
Hls5D8Z0O8n23t36TLUHcp7/OThRrn4VkHqg/wd6a05E3VWQBRhqxt1fhlwRLC1jhg7ztpg8h84G
HQKJEVGeIcmAMaGVYnvCoNOtr36rwAp+TZ+rKz8Ob/joNju6+Cv0tZfIYy4vOCWJWeDEAGFPr/4+
hd2NR9AHyOnQlpqr4m1d1+R6eAWvRgcQ8VDcFpgrRa5L4NBp7PL6qOeBNdUX1OgRMMKhwTZ9EVAb
qyjChqAKHh6dJYfq4JvBB5OWDQ8A+qQeJdFzb9PPVjl64zMjsJkurhTbjjrG/sDhXHGAkLBeOs2U
DXv6DKvPDERA002fVv6Gx5L2A904okcJWzm3eO2BaVsw/WtmeCYKEINDBFx74KUR6E5+kqEJ4FP8
ci5FnyrtbnruXFvooPhQzqVz5ns9MKydUU7SRJsWk2TTsjfKbh8V7oBGPIgg+Cm0/l9qkCh0XKpx
1grDP5NYmKfZ1984goFxwpig6sADCcYXDbhBf63BC+dCQE83+hiBHTXSYTopPkWoAGSlAXcCQz6K
YS8evakZsRRPg5DHhDEmeRvgb3H0OBUHf6YGuhuAeEODgkVbiP9UuwajJxCJQcq19CcK+s5lcAsS
lLje4ag//LBnTwopkDQ4NQReLcbiAyL3UBXtMFezeX1Z2yz/DybWIHjoQ2yQ7hF0XDrF5Mo7Kdz2
TUxEU4jYtsMPJoEz4/7ifWnDwMIWWtXrKsYmql7DLHkQ/ww19KJB8QWij8Y34O9MmKvoB6YB9BWM
wzMiPJR+lycOJSAF0FOdB4+OuMUybAWdR4HFnUMgkPR0jR+DxBwMs/kDBXbUMZzlxgPYiwnspSsp
dGqHsvv85FIyX5tYyBCXBfAsVB+HdpZDKwZ/FoZdzd5asgvdCEXS4Ynhv1vsPmJCCYRgLBGTJDyw
uJzAPiLtvt4qMbzezSC63vHCxML6ZRHhss4ynmBB0hEINey1V2pTa947b0x6mVhGPM8sd2VhBAIy
6bC1Ux0ae3zcRNWAeJOW3baTfIPERtA3GSMIQAUm1rsUnlZtI2lI7k/SLgUmc8Syjx3dkBBboZus
v2AdkG4DwG6JsWk8anyUxJM25Y6qA1GGxVJFgHgnZO0yNtXC6oUBwlOCbiTjKCO4BoryfDubEV8J
srwdFQYi+KdU7LpbMk57B6qdl4rPk6yymtlCcAwD/JPLpk2nx8++Y14H5vnKaxnp0pLPOzAtaDhY
cI4VHK+hNFX2omrvifrC+XOxGkAVjP1sigB5xGTDnsbz2QxxWl1Md6+03CvD2JyLAunRh/UMwkRz
Sj/pavJHF9mBUT34QKlLio14IM1Q3eU8AtbcFN5K/7gHYtJu5O31U/PVb7TpMjKY77lVYYQUGFBe
RLjrDgt9GsaaK3duzvNyGXPA1Fca8C+W0yLSZ7XFOaK2ImazJn4yz86tDLXBvh26hJjbfSZOpFoc
WID3kXybk2ZG/5+wM1tOHcu67hMRob65BfVIdKYxvlHYPrZQR6cGwdN/Q/7/iHJih7nIqKqszIMQ
0t5rrzXnmDfkd4JVT9C48SNQ7Vg4hAf/2OBFtReegLiC5oCpG9XkniaTddpo9WSAXWBMo9TEwY3G
Z2qxeqPlY6gseIqyim9Odp6IkkqsR5SH1RZfwtaEM87eZjMXsNHDEO15AL5VfwioppiORNRfmJD7
ZblYoejU4Wi+SHiYT1N2A1eAObkdAP/xNSf/R+xfxJPnSATYKp6C7QO1Vb/4A+lPF2CsRnRA7ORz
wH5lnzaJg/7CtHg7UQBB0L4BhsanevWo4Oy9q8/Y0VD70drnGMZWPb7GuJJ7HyFf6jq+ICAT4eEM
a5a9/dA67cL4JPnKM11i1YWrIl55hzQ/dgAVUQHdbJQr3u7FhFAQ2wWwKEZixoM53m+nBEPSOdeq
miZLPxpbtXrtUlUrF3ssGmmzOHAey1n9ax3AWXRED/93pSn9bK0YX40VGvyyyunkrgRv5HPM63Xa
L4481uVaS6NUiINz3dod2vLCnMdE0vc8p+6Qu3pGs+e4VmGhaZeO5ZqoNcT+Mi6iBIXwLW68vy9P
/O0YY2iibgiyoGjYg/5bBivJoRLSOqMXabg3Zb3vJOd87Kxm8FnuoKnp1o5jzYVXLFUwiDxoeWh9
kX1/PjFMU9U1QdT4L3edWOPanAwxk0uErig/c2Ok37JxvpMjfpZ4n89KKCw7HtLkOADsbFImdKhE
jaKNdnWPwscCZlJb91wklbxHBQgPvyB/zz82LJrycVQIhnVAeWEIang92bfdblJqq1J8OnZrA1VD
KTTePiXTGe3XFd2gKPmVat80EEfkQ5kw886whTriB/bXEZVZuhWNawgiq4crabk6PxmTc/GmEVmY
izVJ2YJ74HscEGVm2M9S9WyNDYYt55KuBTaQv38+6befz+Sn42hv4hH9anl9a2lVJ3G/L/ZSuYCY
JGSAh/fjU/OiyJusYocGMI9LAcwV7Vs9lRYasxhqwQMnjSPyL9hYaSBo7q560zBDofj5++q+zsD3
P+/3q7vrrp5uA3mHv7VcnJn732R4easdYdAVFG5KGXmiHzYp9HBaWxo/YXV7e/D5PwdEhmiKmk6a
vEH8udy/m9/ujpDFddlcTrzspNyh9wKNkSXrSz4pTOCFfdfqsulffg3Z3OWtYwBP9wCl4Ul4sOr8
eiE0fQWdIZ+pKHe9tB29tLiTinIhxRd0GgRwoRzlrh/UB7f80Qfdvc5XUW2zU30gxrRZVGkgZthp
yrdrsX/whZSfRlhDwgApybRcNNrnd52lS3sST42eFIsOb8ZtJJW2AH8ASmO8qJMVT196JroT9l5E
k9tUvD1icgKnQNgN2PCADahuuwGweBNWFX4SNNsdxJ9RhY+mOHmyFon6uBm86eLpST44O6mxTt26
RaGDS4OYRFsBkfj302L8cu8ktgbJoFUiGT/8kefzLTZyUc4W/eGRkkkWqRCG0s2r0fU+5a/JGxNt
7eWwRiCpYgd5RxVNJljCkN46QA39kI7AYByyxfeiJZ0BtWOIuk7QOcAIvE6+krOKLsyoIbpQnJds
4XhKGocqVeN4xeT15LQfRHShPw8SgpDoTpsTTCJ5uF/rn0LrAgmnUkHhPUDhIKIfcQBpuRI5gsho
+k+7cF7ndP3OQ01LJp2h8sE12VjHy1LiyDR4sPyIP/v3hmSohiRKuqjLmin/9wUrb1e8sN2RGOTD
tsqfar6HUJ+tQl/oO5tfWUdLxLS6OTlKDLCoxzzjiiYwCazm5dHv93MvkQWtF4BxKbps3L3sWcIq
IHTXclGAYTq6LDQnQqKZHSUn+3Da/P2wfBm975Y2BQuwIBuSRH/8fmmplTqBYichV6btNT+/x6v9
s5naOVlpGKjeLyRUVchAJng3Fdvg8UbtxD5GAHz5YpZUgCPh47K6jW9wmFiYMMTllk9aPHQk/mFg
HVca/OAFLO1s4Y830PkesDssOVgKWI7loYgMD85OmSMpscnxO7wdNpzq/v6ayi/vBKMxTVMVgf1Z
ue+SXYRLlkrpPl1cabXsQ8nF/LvOwgHhpMpcnjYBBy+3V+Mb8wvdsS+lj1tGBhGjA85B57cL/gDY
ChsQu0EOJfn5tLxBxTlPmiWIHOreGMLp3xct/bI2oWuSDVk2ZUOU7uWAudTk5bEV0gWKvEqeD8oY
zSdlw2ExaIOi32lYZSo0nODbzmiHsSBkiHqEf0lFV783IDMQMjm/xZl70B5MocTfr46Wo2mya2uq
9N93RqmPrXkxrulCBQEIhzwnl8lNinVrzDtE8GlkcIU6Fd/fd0Xu/9wfTyw7EANnXlnhq5T4thnm
vB7xftdBMCbisV3uw+JDUYmUv07aTTpANpJ7Bl2bMCM/c4sVuFukO1sbUoRt0yoyPxLmF7gKONEv
CFMzCKT4+wLFXyplRVZU0+BX61vWdzfGYPZVxVq8WxiSgnC4ArEXHS7zmubc8USzmKM0eZz5g0dc
/O0RlxWTx1zW+Ot+3RCKfcl5IOFNVhegclk3pBIxQjM18rXeR52cJ3GaDZdB2bajQ4kEqH96MPP8
/fV/GbdxQJCoxWVZk/X7Qjy9nnb1Yce3lwBb8ETwaBy1IDZfz4YxHJzCq/DgA3/94nAMeLlNpvzG
17v/7YE4CooQa51MyAaL5PmWzVpjPzZPuisCX9srrwehHXWoHxQV5GTGLOMpLrpNgggmy4A64XT+
+w78fAAUAaKGLvJrqIjR7o9Ke1Oqb81xnyxOnAaw4x4n1A4FrlBlb4U1ZUT76Bb8uOn9J1L664LJ
Dibe3wJZPaVdUpYQHKRA3M+v2XpgbLRskqPp4YygoXG8HXBjBHK1Ki+E5EEsijmjKaRv7NjPuMzd
8sFd+LE+3F3TXa0o5Mrt2Klck7LHqSPDDSrYwidn8XWxl4OqndQxvS5j/vfH/ngL7j71rnBM4use
Rgj3vh4ExwGSBJt6I3807//tUzjqiUAwecGZwv937dunZSy1Nd9NbmqiPjjOndBv2uZJfHCy/Hmu
5ft8+6SvY/m3h1viBp4vekqM921SEUV8AK90WMgiuYHZ5HYkA2V+vtISR7KlPKgNxP5Y85+VVhFU
SLIyOw//AYHlv98ylYta3e+KeM67xY5j4spXYaaBCC6xo54IjCXcnIQXgBMH3EIksKqwHI+PNpq+
+PrrMu5udqfq3fm8S2O4q6ndNsGxeKXOOLR2Q/jhrn4zESvTKGuTTx061qMHSnrw8eZdPVbclKw5
X7gL5yNNn33K0KwsRGewa0dt3xQ+PZ/TZXZLh6pa+dfrxKAO2h/ZCZvZ8bqqmU0ZfrJfHbAJ1uKL
fhUDCrkHD71yf4tUtNCSIKmGJvcKzP5d/PaUGJdKy49pcVmla/n9aqdeG2LwmKO47wWAMvPylhDY
iw3Kz6phQAozLCnoXoktD7QwoUl3tAmbG/aOzAG6hDaAZrc05wfEm642Ja4aFS3sBif3z5E0ViY0
YPkMch0pi+jbKhNaECQq/9P9v7/Zz/Hm3Te720zLcxYfzlV+WSlRwyhHx44d3aaQ75+0oH2+LhRX
oH5TonZ7Gbbv/fBPBMg5YPSRRi1eEIwG1pvQqyP9iyv5rZdHg/V+HIPZQ8Eo2Tc3D2VLJiSC/Eif
MCs8TxiHv/53N7JVsmBxa/mAmB0SwCCUCVNpmnlXb7BUnMFaX8RPJvb9cpOTebtUZ9ri7xvACeTB
b9s/n99+21rOGlO/7C4rfdrPAZXMS9c5d6F9l5jThMaL/tSG6rs8jVcH+zYba7ZCSIiAc8AhkP1g
ny2ClQLAHbAz25BJVv5arsVpORwrUe8zEWEzyk4aKb7J4DQn0svAoIDVjoAcSAwzeZL4RAwE5A2i
JbmiDklDYLyTIjrb9VieyJNso06k5cBVnmRXZgBsbpMn0TX+Je51dpuTCEDKcpQ6wpRyiBECtNEA
V24ozxXyEIsxm3VUjOWAdnigz01XcwwgjsbiOmauSEKs+OCZ0n+80XfPVP82fbujSTfYF0mZXVZX
d3x+V6fJuggdZgnRMWQKO+SuNO7Rk8cGpwHKS8KJ9Um6InaMMLapZgGem6gvSSTxuGDJJnRvSXsZ
kQ4x9t6eUKa9Z4RlKDjApCcEtxPN0NtX5qix+3Y6ByhsLkta7NpiEN56styniImy295QHP399HyB
1f6zdn59VUoRagMqki9hzbevWkinPeVCwvTLTtfpunuPXeTwYbyU3c67eco/vox7Dc+A/oFKB0FC
2BUCAYtph6s/KIx/rqT9xciKwDpFgYrN6b/3/ZprGeYxo13dpulEd2SvjAY2hghiOtSFGu0mWqhG
oo011RYm5JoBkJ7W27/viNxvWj/uyLeLuNvUlDRWGjHW21X3PHgqP8m5I392enw/hvq0XDMsDPKJ
/o7k2Z2pSKS6+Y7x5tSYAueYiRNzPngZzKtwH6mjNlCehRCB2CMjmPKzgry7U3dbXlklzUE+8s7X
XyKNKoIRFx39wUKfMDXmqKq51nPn8LKGnAfJSy0hurYhwMxJ6aJ5cixhoZEwq0Ynxma6g+zbVeZa
kD3dFmlEpAbiKMFVIuHFWEGnwsG1QtWAUMyckJ+7gNHypETiE0SlkJBY9xgWTj4/REV48vJJZ6me
NiPvIoAu7irsDDpuzLE53xEH1PJH1ON0pjnnCf6QURIpzGmh8KzKKZM+nPsArEJy3ySrZdTI2N7N
1sf1IDKDbKI5F//qE88H7dfgsmGJMFa+INkjQGZaj5PgOFb8xC8mJqYtQmIWZci64UAcYpR3ICcM
e9y2JAGyXsL+wdPUzRNSTxO7T6gzZlc+V5hdZmx5IVH3hD7RHp+Tn+vnvkIPypiC+VhgNmA4p8xi
8u61WRMVT7e38uMsAgapx/oEmDcOxtJBLrJkBklMurSV55eQoeJkEF09PSho44fSVHiuWAKa5wT7
cu6XRGie+bbsQPhf4DnM1RliHaRFyZMwvoyzkDiRa+B1SOmzAIIviNvChbHJIqFMUpYo8jzXptcE
rOrXOTb1KezWRf1ck4qn++dVOEn9mGh7QpJttqYohdnSt9WaMLHYHKJTr72YQFuf9Rl8++ltoyJY
5BwwGq1vM7a2tywajCtuG5ZAtAtRN46Dkw00FFiFOdOnhivNi54/jIjkTd0Oloc3VPiwukad127O
njADDzhV59xJ/wSIouPfRcQTKBFo4Wn9XIQKg7/gAkDTGGkT0+9GNP383t3Xm5pBqjk6gXqZc/bM
0ayysAArDGZVGzki2Z+TKzf9MtYm2J96N7g6o/KI9hGTSC/FyTaTH5xgvkTTd0uFyYFSEhVBNxVT
uKs96kQ+FYNb06yupMadbw7hRkh7abfvMbD0RUM2JbcUDWIHIQFYqxfz7BbDI+QCJx5LYx519gjo
B24vY0AMg6vQ5A8ImMsH1XJPS68YfT6yQX217H5ctqoizRY4DDIcvFtmr0V+0NSqWdF0cy92PTtj
BLk9l69nf9rf3tw1RyK7LRESn8Cdmb6j0ZKnGTKe2pVtgATDv9fcr+PQjyvSDEMyTbqMP+SbVadJ
+bU9NysLiYxI+29cASbXF71DRB0BZy1skgLD8THoJtXT3x/+W/1k6v/78PsTVLPTDl0tHJpVL+Rh
UBo0C+1V4MlCjjYyAegSJ7SpfIXyXBtCh3ii1Xzq1X0YO4sIWqf74Ij6NVP4cTt0SdKwTDBzMO4q
upO0O5T1gSsy+pj33nSJBoWyy6IIx0Ouj173QbtCaptYlhoiumL8bymj5xZfGF608f6RRvrncJft
GNSmCBVUUQTEoP99ZJRaZLtR9s0KcZPf+kS+vsCd203rt9uG6MOXm48MqcWetYfnK2yyFUsV6zL/
11wMMU+Om+hCTiFOrTnMQDIxb2OMvdZ+2ijDeFaOFu2Ili88FmVnQfxPlqJLIMfIHVBBYveN9yN1
QlrXpqcw1C5SFXvVz+uPbmnZyoyJI/6fOkqe1NkuGmyv0K5Qr20VBgyXIWHSQ8bzFrAsBu7rYkWD
T3iDz2OXUwnjIihxJGfDSQa2v/IG3tc2j7CzImb35VF3UvultmT8C9YTZyrte+Xu5WvVi8kBsK4p
uPLcU46jvTw6faZIOgwUjhbDejlx46vd5B4ISjqkO4ptD09b9hyv2z3peKWL3io0T736CsVM8pGs
dPvW07lRZZ+HwlP5nK1jtC2YcKXn46c+F5xydotk8HYYMB1InhohUegTsnUJAgz+gXeZth99junf
r5b2o8XDY/P9y949yAP5Fh8GdVOv8NkTh/W+CwfhwZZJTnL2swqFly876K9XOWiZZGwEJEeVC91R
x7hhgM8ZM5CAadQhNnnRVyYu3fXNVelnDI9rfY6CR8SocBwpgBvQpswg0B5AtzR8V2nT4/A25UZ4
oUqkmWV67bvpnRGQPNgEfnYX777j3WFhp6XXc6JVNaVYRyYbk9enlly3aouYBTVeMwZwshFnf99Z
+Ufr5etTe2Byz4hl4PrfF1LaNfnppHNnCWfxGK8R31uu2jfDSleK9dETYoTth2o3zqvCWdSY8Fo4
7JHokHZuOa5Q8xCB7Z3GwgMl9s95UX9huqjiPtEN40ezNavEo4mvo161yHlPIyq/5KXzzhsFZR2k
yTyo3MwZTER+04m2bNDi9BFqARNVBenk7PpOlO1oKToiJs/aE/4Bjehdmg5mPgf5tAuKL8wtYmK3
h0OgN5GRR4bNyQkh8ZmJ4JX4HkSZpNH9fcO/PDP3a/L373W3AjZ1Qp/pxs+MImJAqlfdo5X06emV
V/RFWovL5mU/TV60rbr3VNK3sN0ch9W2ehemBLwIPmFejgBaBZXWwuwXJRghn5ewnUOg2iBQY1my
lAXqsb+vW//1Qfn2e9wdZ6QLZqbT7UR5PTyGpzXkIX169OHSRO3bYbWfwi28uPsZ8o0uzMdoQJFn
qqOGtJZJN1TH6jh5ia39WJxDzINHWI+gI70X68QXF9fLsA8P9HrbrGShuQo0lv3cKUe3uUYxDzrm
qcHXeOQgm7nxpHq7bXulL6P6j45BDOlfs4Ndfqq9aDi+WmCwk/rB9/+ltOA8SdMEK5qmML+8W29v
pDxpub6rV8lngmsjxqeP3WN6GJ3HDfAWYnXQnAa3Ubmt58fItLQHa6Dycw3kAui5m6omCbjO7n6A
8z4t0iLPmhU0jenRkiZQNIbTU8CJ6TCKIcTxvIbvxMNOcdmysVUQU2agVIaN18c/o5Lte1ZP+hLU
loVS2S3cnd3MSnazvx8V9cdciuEn5aCJ3IGNXrkf9conM5bO6qBia1KnnSNwuMKozZqmsLn2C5vz
wfh9+EFzzere8g9zxOnFgiJIEgTua3PMMWqETJeO2QBpK2j54DpW6S/CjeK7VKgJpgV4vBmZ4NKD
dedrbPTf91Ohd2Ay3JOZhar3Oo2bmHW3eBBXq8ru6zbRy8mf2fHh0nlEpBqxOohuT4FIpLMO6GRc
noYsSTcvn5Oh+E/bJnStBF92ddfUeZq71cWjfKjeQJIBZiDeDjR/XzNcfDAOVBd/3/ufBhbu/bfL
/3HvB7WSnDPufe0gGSAdidNUg/id1/KZ+AKvGIHQEh0iEc8YwPC3D2WTEosN1CqcZwF6Q+mdn3Zw
+eihucoytghN8Ht18If+BbpTwktfuAICGLFZDAkp472G0elQQ1Am6Mi1jcx2hdlgLT2drN4QtscO
hlJsIxhO8tTXuQcnn6bkCcHLhQql+w/W2F8OJtwEJDYYZHlfEFT9d1O7xJ2BTVKqVpeA94KRP7Jn
AYE2RgR8KlY2S8flS69txjVnn+gPtDSlGx84Z0Do3qSbHFf//v5d1H73/vFYfbuku91dUIjvk1uV
qRjq/9OIScJb3Zv87HrLNmojuW6dK6IB1MelDRjSWcfz8hUZLGG1cVi8paFinchSGcoTeMY5D/5S
nF+fD7Qx4mky66WuuQOP/OTjmIug1Lho+A6PbmzfDvr5LUwMcmg4CCK4WwTbKh2cm4aUP0LhRiJI
tNOQUwPHd1J2aNGkLERsvkjl3cRG6w1EYrMn5hfxr127KHj1GTJFGrpH9xO9ezXeRQdiwf6+1fLP
Pnb/6//vIu9+fbNmLtp1XOQF2t1guNTxEJibs1/71IQp/AfGaIioVur44zba9MCAsNxen8hZ87EO
91TGcogjBWq0dcHPIiz+vr5fdxKGtf15X0BPq/Uzv2+t0rjW2+IonytKLl690TnMRmMJefzJei8j
atFAxlyCXpiGyd+frH0d+H78ft8++q742O1vyqXoUxpp4h2GHZFW78a6W9aU8bRXpgDl4R8SBlBp
vVMJp5bLWTaAwWhzhnwVRmAb33YNZ4fW429FYnhdpfYsnnLYjd0+x9PrIHIY6x0EdSKGWFgUm0ww
ngTii9GoZ1Y5BzpSBszXhoMXl8Q6gPiYJONZ8dRnOZOcSMtgQeQhnEERcASh0jloElqB07QYyk/d
rNygdV4x96Isvg57tFQMtbr3ppAC5e7xXvW/OgaoACkCKSjRzUE9htUEZuOssChEQC9K0CvqKR6p
EJrZe4WGP+rwUOkh+l1QNSQZoahm+BGoJAmp/gBH095/eev8JdG9cyxZC1KUa5y38daRgnRyBp1f
ULBoFo/+sMEBgrRpfCI6CGc6PkDZu9EjARJERJUQdNYhaHup23UNRtNXcM/k9Ftzmy0E58IVW8+m
iUobvwm2UqT14T+amosKV9XFRvu+wlgMEeI2rPHeMHYBymlaR87Kz9Lo/CRjG2FFzgmgz+0XxcWI
Y790VmHBmihClXQ71aJle+RotEXEgnmFPsSKdKghMncGMvuNMmSRXoGpJ0J9g21gCE07KK1BMdzm
ETmLlglTfmfNMFq8971XklBpK6D+w0psUNBtA0Ts2XBTjBX+Dev8kTvZWBiXUHt1IOeB4NN/mOxs
AZEWjp9h90ZGtP0RHoMigGL6wVRntEodIu4DM8CxDScxGepB6+qvYGl5M9VR6eAZ8M8sLZiFXvrV
+xoi3ntqEQ++ZjTwdi/S+PJEVhU8IT7YPkAtLMlH8A/P5giR70IAYzmjWMZJxjFwla2Oo+PQriyF
rwINkF/3Yj0dnNfeS/DOcuZyih5OcowJpKGC6aHbZk7M0YaG7Jxr4SPjoYziuf/oCWR4L/ZuY806
PO8/GWbSYglIE6dVTbmDft2mqYwNgu4CObrYnofZZ0ujorFIcrRO/s6jQcQPq0TzCWu5fZ2euOlU
dyTX4X78fDqFQTHyTgx/hCXZSYRPBclU9+lsv+/XHOKnMWzcrYFXoIYC4d7szNPxQpF6MCQJwmGK
ehiLPFMxhjB02r6EzZii2z3Bsizwc4JVtXp/g/y+DoBhjxpSGZ4Z0Pqqu/80httktM1d92zvP7Xc
AZwOXOX2kjv/wE3aWTZ8ntfzNqrnCD6KKH/q3YD0u7zrglfA0nk7s+2ZIIWRZOOuU7w66W3fXNer
ADkUPm7KnblgiOosvJI9rRXx3Lum8oS94DXj3YQIZjVvuGO4GwA5+WnYzZ+vPoF1Vt/kXcdRtT4u
d7Pxv9LJgYPmR5yCOG3d2BjC3uXP7v9gg5pYC5CH9CjsK9URYD+MYhPsZ/zjzZRezrDf64r3wRBv
1r7rQeCFS8BTz9F9sDz/unF9W53vKnxV7hi7J3VFG5jcLitmMVmbT5dPkmHPNL8ol51uXK3iWf8k
LnoAL1wcx4QSPAZR7x7HpCEQ04123yqGm5Qh/NGubXStGei3BD/kpzo7wtGvrTkMY2cQtDTK4N14
OHHmkCzn51XJhtc53qOJ3E+FR1+Wfvtqd3MmXSx3+7Riz6MKW8vScAnPn4Y73cjXfHmGY2qyhv19
O79OZD83Ox3MkaCibRHvbucZ74yZqVm1IktkXtBJr1tYRe5pfpgTmj0v3dl2A8/1BObH2UADDW8d
FMnrkgVnzyq1yt/rF7iQ3qMLk34epfub8b8Lu7sZ+0KNL+Yh76uoFsg0eLDApDeXJ7CP+kWgAp0d
nGYnh9QKTj5IPpMhFKV1cHvQj9X7eu2PW3Tfss7ytJFPB26RDKTiwm46zdfqc+e3U/S1/ckyKCPd
oVx13hglY5dsx3tnKY3e1PHN+2icvB2eQroxhuUyejg4o/LfYVlMGJf9Y8ugfCB0YmEJwwmI7crq
AyuzcWb3FN8LIpHWOmI6pMzYjypQF4/a36ikHny9O7VKUd2OA6Uq+6cun7DxYZnsMc9y0x/snqs1
OTPCpzmVn2/PfGvn9twSAmniBmaHGa5ZApnJ396IlvOS1eA2TFbXLdut6OtL2b+MXtDnCzPsu1a/
tDztNzuajKStIUU3/JNVe7U+pOwZXR32susQSjm7AzsF6oP+UL53NWik2vBVGDPS712AElSrBHq8
MXztGETh+soCg5BKNjJUv5eRYQ88Fc8vBmJPHybsi05vRCccKQCn57AyNeNm+OAt+u1hRdpPk1mj
9QEw9L/VqniIL3mmsSjFLxRgGrO28ZFRHec5SKF7prWSLb8RZMVZPrExR4IfAb/ORnHEbN5at54d
O7wy9Od4MjMWOoxdrOze31f5Szcc+ZpMV+YLEaSodzX1oMj1k6TxSlVYCnYjLBMSq7lopRRRx3ny
Wr+T3USjDfusTH/MVTgTYAD6OM0TW2Q8hgwjc+pxh66T5ZROyRYsaMWpcbp5LwtihYbZWmJgwL4/
j0EK+yjOr4zpuwArHpk1PZ6BgFZALaMRhNACpz4dir+/pCj81gKCg4XmE1MMI6673yJRtao46ml/
uCeManljklTbLCG8Rs269iFnBOAPhpETu7Wv0xzHqy/YCSGr/UmT6gz8PiyayyuGjPhTA0YjB+Xi
BoDaMZ+pDp8BAPa/pLO3ap/GKcG7tJJS//osPRev9XUYGtOKD+XMrODE2C8E0MLo6x1CXez4qQU7
c+vDgAwnnZ3Xyb9uncJuBvk/vACkpwewun1Sxp2Qfu28kb3Kxi2JEW/1R7cSlnR1HjSixF/mBlCL
REWHHNYbD8y7lTbWL41yKPXzSrILaHURcxwSqG9OvN2NYo4sJCQuORYCOpch4l0iSDdjedzPzg8R
px1/xzC7H23yqoHaMQEjqFZfTADeh/LAYwQzonDjCFMstVLbjz13s3h0dgvoE4Np4jVuGh1tZfjG
8c4FuTOJl0mURPICX62lB6WfWUTaW0RnMNs+oFIRnCOjfWLgxzFrCFkFuFj3ARkcdhmlc9EbLFL3
xh9/YvBbBMUcBgJagtoFrmnrwSnEZkzDu8UjTa1D5SV4rYsm2D7Q5qsYfRNmQHVLIpSt46nmDMXw
G+osA9ks0qFfsIAok4H1DmTTLh1yhh6czn/pf/OTMJsFk4Q2R7lX1UtxVjSqxJaT+aZ3+mpM9gwD
8DMMZgfDN4qa/kjYHHD983BAzJWD7JX6kEXkQpPwYJ1C2QX6x9+50DDeeavrWNyaIYSC5d8vHDDk
XzaQ7xd710rItZ1mFAXLivikDgkmnemgja82ZnE/m5IAtNVDaBuc/cpIfnsmgI2GXiSHPEbezir4
0fGbfCUmj00qtbOPRD/czbpwR4faLj3ZYQW31OG/66bmqEgRNOCvEuENxIehuDQ3kA9cWAMjcggc
nHAtMjjY0W470nkOekCu5oh2yKCDhsbItMEaZFbunt8AyCw7lJc3b9EApbh4pDTQKFpAvWekA542
YHqHc9Qi3ZMq2B78Mynys6BYER7TjFcbRGh7MDZvUAxk3DccWQ6hyBFxT5r2CEoVxxx5VM2uNM8U
v3+wj3ZCRk/qskK65wn261EXYPifLzSLIxLfd1p5RaQ4pcVslLONAXO7GD0nYx3PfT9uvbqfofTU
m+VPIVEZ7HjNqAj79egfR/zxmUkqp5ZP5D2VB53+S902CPPN37/5L7Kt/z6fd426m9xdj6rB81mu
CV2YkC8UVhPRm9Kq9g8L2nEca7mF3dBNZybkqwE0/v5IWtHonBTevPDnTTsUWCaANz/YAeT+w+/r
Nah7GC/w/pJW2ddz31pHbSwc00aNz5wQLp/9OY0Ebf35tiREL0qCvlojYm/UTE5BN9zoCGrroMF0
f+KlDpWwWgKXR0k973vnj9wo8m+FAoYMTJsM6wz1fgs2crWNd7VxXsHpT4f6+wGEOGurK07INll3
sLDI+QjKUQ4aDLQ8a5tBhgoqkFE/S+RUF5CWhToqnWbu37/pLzoIftNvl3bX9sq6WE51qd8GIgFu
V/+gcqdW+crwhW0dFOsYTRaH2D7ZBojLgXqrcE9j5rzkexB782AN/PLM//gZv13P3cnkVu2za77j
VjWf10Caay+IP332gW223LVD80mK8s0uFN+LZeqpcF+IQI0qohkZ7kc03d3EpTR3bwH9AidmOd+P
US+5Coz/8wgG0YxUR/RYjP+J3BGDit1YDcowWRLNEsTTAfzh3YuBQouGij/wH51vvgxZf329u103
OxRikyRfTwI46yh9jRH0xS+I+/xj2CuFac2FLeA5c9RD54CkMD5IR4qV+6+0OHjDEA6lLpS6/0+E
qUHO9qFiEoWG3BfITmFLTIIeFgy/HRi+PSjaXYFVHTtZPvdXLk4HrM002qHwtDTh8cS7JUWiFurR
xadH/OAR/X9Ygx83jSob9zV92x+M090+1kuzTiqU9eeQcdkWeEsj0D89OgYAY9maqiG2I/O5nLQh
7JqnbKr5O4txUtAhuzzM66cPjV5cHnQeuY1vuVu9XFYJKg+WVHZJdoNnedEGhwP1236ivIt2N0Fl
Z7/2uhaCId5rm3Ua9n3CygwBibjqV0As7gDJXszoa/AEY4rVfZpwlDKtM3HtkiMGsE1owd0iZdN4
/8BzzkUgx95xtI2d1y+GboHuSe0ftEdv0S8yX15rFL6Y30SMpV/V37fV8HIatKmsaucVAxRejsnh
o8GCoHo9CCmZHz6qqInyOb6VaR6o4+PT0clhpiiQ/Nh1HN3JZpxtA6bWCEUq/k1xrDpteMbRoNKz
PkT930HWCgampaaqoOHQpl+gVbVuoU6NTEYrPe2CxqdI75YuoisMPw/DqKIvy8PJ4zqhxLIM/ogo
Xex9wnQ4UVd8HtUkv5zCqkcNCjoKtk/A9sg/saeqPIf9dcSBNuJ6+f/iSUvz5+apXg+z7sYp/9Yx
zFzBLXwtAtA0IjzTAjYLhIQ8ZV6s2NWCxEs8eGwMAc9od0sk93toTUf0qKc1cBgP+pUN/QhwUs85
68OPeHCgm2mfR59kPGBGsX8eDybk3jhIJRHcJtEFbwIUIhIYYTbNNhorUjcuXfg9VAB07tEjJqPS
r23YdxYwRA5WvQywtQ0oSoOhjGCj7tVXK80H4TfZj299S4C/SuoCgn3GPGJUQChdWHYHIaFCVp/A
NfAb6zo1V1cKVHhgjBhTRiTAx/hTtZlpn20ZYS6AGeKIzO3AB1dFI9egkctomc6rAA2KqQMbDcR6
9uvaG3ADRHTp9MqJ8+OX2/YCcX+xQ1SWBnTRAoJ2QE+mUwKa6R+yXQXwKK9W+jKgfNrR7xU88Dhu
Htw4L+QsxJ1tTM90tPowkb7TGFNt69Z1scPu2/8y+A2onngbbwHpdA6vTxuVU+bB5gzLM6s4WddU
heTF8AEggZAI6kzpyf/wXsnFYSAOJZ7+L4BNTiPcABdm3OiAtE3rI3RQcfU64s4DKWPrEyIHkQf0
fey9ldrHsclN0xcm263ETeWWWiVgo4In9jzclnThYSWxJfeEJJneKDgngop39DVUX7NJ/A1JmOKn
z/za2RHWZHo7JNr8RlQ9V6JyaJv7NJvD2JE54hzHkq9GlVN7Meu6bqPFdivKOhaijlAowi0doF7s
tv15ZAQSyFXGe7v0D+xrh4CxBsyk3BeemxCjBhWMjlEgo1vOP8M1HoAHZaOMM4BCjiURo+woXBmE
RWYRDG5kXqYjpoKUNtPLC/F+NH37TprmxrAIsWe+9JLCEtp4f5zjMcL7PsaHb2n/R9p5bSmvZFv6
iRgDkIPbkBdIOGFvGJAY4QTCi6fvL7K6uzL1c5KLc7Fr7F3bKJDCrJhrGvo+OhQ2oH0mg0SrEJ4Q
DFWRU6DV2YfAR8ylJCAsENvDqw+s0zi0Dq0HApKH6FyJtWTubbinnNGnyJ8pL17MHSyA6rjA6V2a
GnCPX3RDb940Og7VqBbdPEhVeL+W+Puf+AD/4aX8c6782CQLJePudb9tr3eNI22UtOUOcoe/b4ym
waUrlQgGCc754DhL2ofg1Nt1DG/fm3p6C+TYq7HL8M820t69pc3rDWOetrL+nt7T8NCRua3EvSgw
MHchQI/W2YH85dYM2r1YInWgza44DnI1wpa5Dx07h/DMh21AxGzhiOoDjUEi3wawAKxjs2SvQzRO
4h4lHj0f6Na4xcC6fwZGP2+vm/fBnv+XQGGeCDLJ3eXhVxubVkbqXsWfhtvmxXvZpBn6ucUEIKlq
z0TmXGDdccERJ2/J4mnLCxTqAK7HW3tLo5VGH105zU9ZTOQWenwDZEAVCe/TUtOjLbqZhO6JrFDO
7DMXK42mNmaDknbOJskWC5C5x4BzH+rdXMakUandXI4Zt8Q337owV7icE3fU4E7glGiETh2NSfUa
PFg9L/6LiP2YaDiesbAT5Ap1v2Z/U+o8Ata6CgaRevSgjVLtHnglHhRq/6N8R1bAf82SwkW3/NJ2
50dNPfep0XGVrCBMOvZL9s6jF3lHJsNsdo7hpbknieYayiYXG4eZezvyFz85TsER+nc0WI3WsFHQ
IeJUi6REjNxvh1OeZ/2yKyONRUZy1tpMelhfNUkv2RNUbSkEBmgtmeY7AjsG3PNeXDcjIsiDa+Ow
c2sPsYH1ve1SzjQSTFjxHm3rPSxeUE3Sw4nynjq6T/Q4J+HhaWYnh9TJiGY1P9jXYNw/GzV/0yTj
pwsrEFb91xlA2ARrUUDTMA/z2HaHAC7NcqNGji6I3zREC904thMSgcpeuVki9/TWAp2A8p5SUrIj
x3mTfgxWCQr1QUo26q51mW/9PDpOyoEakSvRI4jPaJNuRQSm7MVK47vS1tbnNQ92W7lh+HeSQzF8
nCiLJOCuLXBKYw4eh69PBiH/+kJoKpdMTVUwX1cgnRUK+fSS35P98Zn1n9zD9UHypRJwt6fkaVTc
B2uA9KEjrU2QO8hMOLfdGp/2r8qbG+/PIRQhz2R3YG/bMISqeYAoQLPawv7l0mF3amU9rG/XLc3g
fP37xqi9obDxWApLDN5xuy8Ch+vz/XC5Vi5ZH+vFRmUOlVja0wEJC5lh4b0E2iHCp6DxJBZtcikf
KdlMQB28anaP2lsHuoM59fqwGGUTZ37Xzfsyny90OhAn/GiNxZHrxSDzHh/K4u8whMJS/jF0OIO/
MYJD9VpNXs8rG3WMwMwjx4UFhPLq3i4/SQZyNp1TT0lFAggzybeWMq+oLrzvAAEV6bAANziqOOoI
YRK8UwtC41fdxV4NeuaZ5jTZdJT9nNvgNcBXbJrrL1YITSqd9xMA2UANt8/IebELtCpgRMhoHnMF
PJgLB/R6CFYoyeykcehVycjckGZXgqcBlomFZoXkx2qgT1i7VXaXSvvvz1r9R06vATjqioJxG7sK
Tg6/383jlGyxjHhl/RqkEtWursPrNdCIN9n5+3h6hkBZ6jxGtAC0CV2L9RqrIIGLzGXt3qkhCGdL
wLD0D5TDf2325ahwAyLKRho5GIUvdj5U1Ofh8cj6D/s2a6k2OGG0mbyGG1QbmXhF0xYL7RlicDPs
pTadpBDKqwHg/OHtfPtFFKYO3EEDOwm80WB3FbAvIz9kaXljnPoJ95sbs8XZNqmRoO7WgoOHoayn
RC8K93mlkXqk+aKCw67n8TKxgm5u+xhrUv6UfFRkq90gg3eoR6nPv4BNMQFQmCp2ScNyDbhDW/Zq
/yo2HQpPCvhnA7I7SCmBfxbz0ML/B53w1wZkFV4x60qLav4dUDOQyFYFWVzavVBE45JNDDCGidQl
u86TsiQlE3bT4d83umlUa+wnp+DcfUEBX5aHWLiRMj7tAWw+3Bcl9CHMYWHc3WkLYB1AvGpdXcKX
pgBk1wnzgAtC0qqO9wMuKYMr15hrBx6E3jq7lxg7ybpKsf+Aq0HBQRfwNcR+0jn6lcEdqxzYo9Vc
JP4qt/C9DKm4aQS+cND3SvTY7zAPoAwPSIcOFPfQ3plfNA9TMbWzjC5h5iAsaVT25qWnYE0MKalJ
/4r8V1DRHfnTiKmxAQdAPbam1M8HotwC0rGyXtLZXdgS/54Yypu+E8RnjawLQi+q1SIn9qBXs8P1
cT32671NNLpbl36Ny+c2ZABLjGk7BOk2UPxH+6E22Tf289Nw3SRVMUR6vPN1WH7T7ieQ6R0d+ueY
ikRXY5pllXv5cuy/mtdvm+RHqDjsKV7NnoLynWHLm7uOcjGvXPH6x7D6ICgYu9YOcSlthBzgXy54
GPXYwV9tM0DvvGEgG5QZpuNPApZ3xxgbjo7tFQK/KrTU3xuPcsMSa31Ojv2TT4oBjfTjco0v65io
8uDc/48dqDb++7N9n43F5fzzoYXSvzY9XUuKwkNpbS3rjQOlwozgm5KBadFtdljW4tPqSqzT2KjZ
ZE3jQXpBgjn/exSKfEphFIjCy3h61hWsc7RCEaFt7/fKbpql/Vr/eQMZqaPhyg/469IIcXJSJgEa
wq01bdf8QxOmA3weT+1h3GvgB3AfnLgg5I2qt/X0D03jN1Xmz4EVwT7j8czP+Bqm/RJ9jqqfdEow
Mf/+8f+6qlA84SBFRAyqN5A9OYYfENX6eN6W78qOrAr3hn1y+zkvY/vOfSTtb720ry0+PO9NufTr
eQVk2ajcnuXkLJ+Hd+pqjfRRjzGRywinu5ilSe1LI6SbNLpPfo1v5DqqIXH/sqpWvk0Bf//Q4+Vi
3LeV5NAvd3IQ03UEeuqvoc4fByU6Zbcu9a1RoYJSgwPURPvQTA1RI8PARAXe08cMkp79SBmc+d/b
eB1fcJmO2Clx4UNJXFroL7rqADgAAGuLUBTTw9Qf3tbfL7D6bxdDK+uy6qONUdYq37/zxwerTJVj
+ZaUtv19czcrdxVEinofBh0ULKhsJ2tPqm0fiw4NLaHAmrp5pfYLS+Q44xRKtadoH6ZQ7d9P+ntE
hU9aeUwrj3zDiLJBbbUL0HGo5vlr4yUomogte9IsxeLwAZ+vvgBpat4iqL2qe6L/hNf+3n96wOdN
lfs9eF5vauXtMpcqdxfvoJ4qXrl/dHPeqXvw73Ser6YSVlmNTl6HFVmx0YfjmxySUXiF/q/Dcdgu
aRC3T8zdenPnVNr0n2Gj5wB/uj2dsJOq8E+dky5ucXmufXSa0N59IVgeIB06XorQqAszbbfPTqXH
ecPlkGvf+atEDU6sOr4TUQJwg27eumADjUNpM+/eOIZTK6cthlcADGANMtOGG/q+VYrWSLCcNV1X
83DEp33bIBWxOl87SagSTxCCB4ltTo+ZxWpnre0EH/y69fd0M+S9+vfmqJXrMm1ExU9HrqDfP+as
b07X5HHY9LfNeq8u4mn7JUbf7jNb+NlQi/GnbJALh9B/huOWc4Jb4sOcQk7zwlKQUBifsvUxU5oZ
LUkWkWTEGpghyItI7txRX0ut79OGEwnrqAltpR5OcXmXrX93lg5U52qXF+A45pWOrHX0pma/1Omj
Wv2w2+pyny/8VJr+Rh0mhsqn+268/lhZ9WlSMjBNw98ElgmGfRiTa9a6n8yO8WmgLzZPTh9Adsz1
/fXeL138lw98D98Z7KWNDy8Jfzgl3GLlhQk5iZqHWHfKRPmNUclt3Hr/guMxTqFezlU8LKvmk1AF
7t20uGnCH728QXm1x6nCLC2TqLJ8kAqA4Xj7FE5nW7Z+rI5bpCHsUldrX3Mw7r+/9JumGJyHKmL5
cvXbzqtwGJdK58qagJykv4u241KvPq7BraWhkyyqT+sUlxprcuavzdyGjL5dlGF3zjOlp0VGcGXN
3v17WTwNcS/zVRXcQtxrqAX7GaxW0q8nIBTYqJNcrUAdDXLunpMzaosBkLXEje6QSWFmPz9slsq/
1ynKQVRSFSwSpYFBYSkmNcyl61M96d8txfG/fWuSVm1WEkeW4haIlGIDzgA9Xdht7Yr4gnEEQxdI
o3l2swW8I+A2qEmBsviY2/umycrgMNtVdfx2NarX30trW03Op0eqJf0K+NAI42tWCMRK4lMOGINk
Q/QCnEt2BQadRkoDUkY8eGGcmOsuROO7U+lVxlm0AwkncSAmPFpDFy9QFpeDlKBw0B5mkyLypXRl
QxDVwPtq71wVUyWYniR1zLEyLHtlFgaHHZnLqm9MZDiXWiEOqAJqX7fX/gvff3xoVuhofWVFf6Vb
Gaov0l+mzgFhgOoD+0dlLEAfmJguuDXBySfL4ijO3Q0SA/O+yLBDoyeiEKv+TTP00iHmp5iFuhlM
xAry7sU5lNYgOQybQIsyGi25o3sXLi8w2yLEamQbNGgufDGbNrTzXqtdvLU3tCW0Pjd2dEcVAM6H
J9ntzLGjc4sJ5HrQ5rstSp39oErsJgjhyazRdh7n3b9XzhtnLg1bIbxJCQAkd+h7Y/mxcVyT+tPI
NrWkr8O5IyVThzVLmLtWF8dVvXeY3aZRvWWIFASXkBHCSyFAP+znArXPF7AH59jeJM0B0pDhvBak
qSgmV1ZmwcF7zTn6NnVs3U5mWvXS1Sau2CrU+Ti5OMBvD4uSBA4oOagl/MmMgYK5MOcLMS5k2dxo
ciB+FycQxLKl4nuyvFwbCMbZWFRSooZVcOdlyaHy6aHGAjE+kvS9D+uLcrc20RZE2Q9vn44U/U29
gIueXiFlq8YV/ltn/uN1Kacp2YS3W9JXM3KMrk01uNjlp21gbzzIKFsmEF4Brc8cLkTTWQkdPyTV
MMaT6Nkl7OE0JHwF07sTDHwUtxuIrHCVbF2GsJS6FdLL0ZYxKXTyFvQWSSZa5zrI41d4hJU0qM3z
OR1f0qJvYle1If03KPY1Y7Cr9Cs3f7+cRp8km8a7bUivw4qhaMMJ9R/Ea73XTsnmvu5fUbnSq29j
CEHv7yLo9UQXG3pm9ABIvlqrU1Dy5Z5zp2erzS+DQQk20tTdeQjMaYaS2NBdB+744SMCR6iastom
HKtrksthTdGLlL31J1yE4xhomV7keQI45u1u4knLL5RFGNABPcctDXPZEKZP7vy9HN7wbPBrrqvS
rleui2L4tPLaaSnpC6V424QLwKWXL0M+wsJxcDpAfscWRpyYK/3B6IF+mTWnt7FoMyZoIFrADWmQ
C1jti0/9+DeoPcmUBBwS06liYqMWNtzy5Xq+VdD9xiepDcfVujq1r5xWX9XVIbXIfk+wNGCANyxZ
tmWhhOngHFy79c6hec6tJ8zMaDc+xsQ8ZW2yzm7x3U1tWia+HpU/7ClvLqWMFXkoCl9oiHhr/j4c
lFNdTW63RyneiYHaGcFBE06rtXXgK7nUFC2gJhPBazsdHJquHZneIgUqJa/7749JYPibqoizU6bO
6TpUVVkg/lit9/1hm9Tul1Jc7gwM9GvOxABdvvWJ/7I5R3XnGElZ27SDxg3ycsdLOqvFDU+9u4W2
jft0SXjeqbNhU9/3V7A32czCEP6BGN1HjYZ3aywWCsqe1a7X8Ro7QbgCgjAEm865eRkcWBRYZ9+g
levhiexFi+RY3gW5YJaBRiSapPCIswOSG45EAmq86cMKjxfRQlS2QQ6IH/TY8O6KNaU3i/SKKDw4
C9DEOWhF/Jx3uwlMaAmO78JutY21qDOs7y2j8zSHX2UftUP3YF7nZNSzBdX7sncIHRs3B7X99HzU
GfvW06t3qfBsVAitpwSlWZBLfzmNcXs59Jfb+bVRbS8vjhbeKe1ck+afWRqvEIGV6SzPcD0hN3o2
i7T+THWIXxuNMSC3gnHWjIJgRStv+BDBweqXvX5ECx+riwyyJrdRDE1OohSMm4nsjzevgxlWC5Nc
XJ/mdYIFPaFg/JVaMR84IFdY9A9vcWkYijgMO1YS9FM70OtutIV7eUU5x5/SDMZyxF3t2Sm27uID
8v+mXUPob5WeBY7I5bpaBDRqxlorXw+7Uox6uOJMHAAwu/v0CM4x7bGZ+1WrD+Vy8WkKv5nBP59a
gLbWh+M0vxjbUjy4W+GrqQ9acR2SoRW7ALxN9AK5iC7tXrXRWz3EaosW/e8BvNsQwXE0A3UCrtRY
5f5eQvvnKzE2L5ZQC24ZPqSkdNxE8pW0E9T71yZRerhyfpH5hqh9LyQpyZ7pNJmnwzKs0rx5dNBO
QwP4tFOrchMp3Hh+DawA/tym16SUPRmYFF1hyQNtqDa7vZAeQkw6j9H7UOZBNoFp7tQrdIKNQQol
HJx8OG1wfm41kXQklyWFmZWLAWIkCBFbrrt/v8F3mxAThpRfqquKjr/r7zeY1XCAOaZMHCuETWqF
FkoZ0wpD4j9axMyZ9K5QdhqNVmjR4xs0wvAYhdTCPrvmZH0WLR8JqZxmXECXQjRBbraiVx32Arup
aWJ8HlDvRudZkMeBbM2TDQw0/hQdb/D3L1HfXDJ//ZLCZKw+6+W1uuOXDMLRU1KsBpmYWGGjsTrh
PqY3Vl6nM3ISc27MYzrIN2Svbts1YR0F/ajsjMuw3x6LXi9nbH8PTfk0tMIF8Fa5QmOTLxmn7P+8
Otxl/ZfwKURD/+ZqQ2XYTVrd7pU3GPW3IthPspa3dji92Wd665b3YcNQ35SK1ExlKLuytMZY5Pd3
z9Vjcki5l8cDtNOTTLRiaBgQ8Q8BHW9xCDkD1y51nmUfEOnaUVAVYG5rZ9GYyBMmN9fRwOrkjRU6
8fEnKO6NeENWdP8dXWH5JBdjf1emazkr62Iij5VaMNGXLT9bvjitYfGELWctji6S8zheYpHq2k/b
nik2iqm9HXgd3fZg4RizftXpz3peJ7M7qGsDYpT//rZvCMa/h1q4CFOo1Y7HSmkaD0hqm/Em5crx
+ZgHU8kBmFwzSjmXQLJF6iYCbaG1qludT22Gb5fV4o5TQemiUtko2IUX5li5fttfbzXGoUgUafSw
kejHmRurs9bJiQ9uvLFjjubuU0D342/469B1VWE3M3/Mkn20AtOlcuQPdH1iqIXDqB94i+Ocjljq
dgyrsVl1tu6q4wUos3ued6PRNZ19eJtvQDE+PLkyeM3roOZy2v6oic61x1V51LQpK4V56bz81t7x
lxCjTVvYkWayeUDH6nz4iO9qQuxCsNihQSyThwof8XQ/pdOyMuUjqpPRCBqoCFOLtwaZaWfHgsaW
2G1E82Ui8eKwh7e3Wh1bXufvX/9dJv/zDX8MQ+4jP379Pj+/9NJBn8Yypo6LpBtOnr2Y8/Qi0CTp
Z8FqYIJ5LUHwlkkjGO6h26ysxjZlTSLkLcRbqF3P29qvied9eEuqnEJ/DK/IzXlslaRiPPg4SfMg
RmUTowUTDzZxbxlezIkvHMrAeM4Xo6Yb2iB1YnyNIsAHO3i6t0X/ivVWai5unxahJvf2v0ZW2Pu1
Y31PWIUyjUfh0wonkDYmISVJQ0dnG+6iCc42Lb9GZcmm+2xwCvdQSSOgj8qWRo0yoyjos71tOOPE
4uEh5vv7y77xSGaX+O+XrRVWZzXLa6/tvcYEC9ECkcsJX1DEuyDu4p86lEsuSrvRweptnBJpxbK7
8TG8Q07if18SsBitSJW0enkf+TG7ttPa9b5VeUklbxRCYMOcXPhiOAYhtvq9TyeM/nYpy5Tx//u4
wglTfm52lfu0+r0hSdoxPAa/xTRGELDhYpNc7clFxxEHwRe+GaXuzvUph+gRcYMctRwfahwfCReo
6tdDluNZFcLpa0DrBVZGYkMWDEwP8jOutVeOJbKUw0+/4f2CVFQIaSgJYUUUzqH7NqlO9ctzGuuT
8OmEk01j/hjgzOEkjs8RHh/NY/gSS87tJpzWI1tUH2rr4mR5VgBzN1qb3jk8B4H1oaJ4P+F/DKyw
YWWPJD1tiTpkPqmIcec7r6UfzXgtRO0kOCNfqAJiFfHi2psjNPQRDjLdbP6BZbM5w4DqC8+LGpgi
JGcDzIbD3UW52pY+EH9P/TegFAAsDWCSdMClyt99kB/T7jXNlMO2zt56dridxiVZbZziNb4ulyjr
VgeYNNmHDoyT7/oDYnpIPzqc+jrBvc2aCKBiW0FgThOrD+VC0IjJRSUcb/xxxT5TEmtUn5bprazF
zRxgeDz4VI28oQ79/gWFQ+mlVG/JVB6tDVh45uTuVy9iOlDt1lq4bpPIEaOzw7B3jxBHc/czDaIE
QeLKh8vO9x3u9/r9PYzC+tXLd/113MtK4xEQKQ3k9XJ2XZS/9rZdCwhsEtXZmZuP4Z1aOdNS+mkz
D0xf+LYwRXDiqh1JKa6kjFetzUlET5u76X5W7xD64dNvOAtO9lXj0zr6Vnb+NfTCXqDcr+dHecfQ
yWnXviZOhg8WhiyCQNnlt8sMzn/0qeS295Ha9C/M8vu1Fdbwprw1DoZ89rUCxKHit5Cb2GpsojB0
pIlfFwp/uY5G8mk2bfBvBFN/rwD2+X923t9DKKzWXZacXpWcIRyo/6UDUXmGpwpNvjpsc0rp2ZbQ
Bd0lvvdu4dg6dfftunC0JqMUyjABgDxitrQRCXn0ilMeYCSEi8I6QjF250/RqtuO48jNHEm6VZ9s
AC1Ib8bJwoSOg0obKaM5bLvCdxRJkj9HgWL3ErHqrGrdjme3aVAgwuIg1CE0KTYxK3oqJ4u4yVTz
o1UKkLSIPtvEp5qnIj/9P1MDX0OdlnsVNKyAgm0y5Xp83Otye0h93KjYHUByA2IurUrwnI1rowOU
+r+/iP7poYUVXV4/qtPrhYcOWNIS9wKyN43RtZnRBCrboxZ/JSYhF0gAM1ykTrE07HpZrdbFnDNC
eV/Crwrq5/CKAAWBsnX0a2KYO5qbNXEbaj8HF3/Wp02AywpIg8hFo2P9/SveMEyYVj9eXWFDOJ6N
4/R6ZmdVelDrjri4Pr0c9wKx944tCKcfHicXSvFLGZyBBh4ERIUWv9Sutt5Xsmw3jeFYtbq62SXK
hVbWTBcBx/BHi/F/64caxhP/fVzhG+VEkhy3Oo/jIjAgYZ6JbohRGFM3kVsuYiEg85sQl6xZFRgn
2AmsMIIPB+33j/rrRxfece2Y3+qnM6MYjGS5FEJzHmCqwNRw4jAc0dV7NbE+n7cwxeLvNkIndpxw
ZE1kleB317YrbNvs2+PhMMLhg1RzGxDyZc9YfX1kw1BdzchcRX3rU8n5puvOC6zBlDC4gyIYLmy6
+4N6u2ZJMo2xXDErPZxP6Ic8EQ4laHRbRm8076YghBqy8n2jZNq69UXUwHYIKkuGQHso/Wg0+ox+
yxm1fLF0v77a3atXB1ikePV9PKAoy2bRWHD0rLmj+1+uP/eXqbcXrt2cCiQ99FuF+4Vf2NBdxhuO
S3vc9qu270LlF36MoN4f4swmIpdPOi/hLdZuNzOHz9pc+vFk6k6AFM0vSvUX94mraHO5fiAinfAx
CEKHaA09gqjjpeRfDqOrOUytrmFPNMGQ6/Yet2/wW6Rk5s6nkefv8Y+qW/uQviFiC6+Eigd3UUyP
ZLeqR1Cpr43XjmHx7/MEx6GkINeQeJ6rLSLpMoszhOS2dkahv3UmI8XvJMEqNRsPUPKBbku/uDJu
bXi12PzleqWIRk1mhneOxGFgYmV1TLFp4venYnfXbPY+rNH6u9MOogVMZ5xqSfgsXCEvT3UN7Wxa
BwaQO9toMtmIyQBVWuf/bXMToooytjsuSBSOrCbfxdJrKnTRRL1zF85cnk3yn+aLSCCNMkcq6Nwm
RBkRDdtrIKLW03rScZuvxWRE5wEbY/ZHzjOcgqTf3haZ47QN+EptPDzJ/3DT7pH3wtvPRdD8kjYU
8r9p2Es8vZkhTdbDBvedHIYXcqoVYMTSPQk33rOuuu4Y4X0q2Ep7qbkKolQMl0v+tWYfOMDqBYHr
Z9hISGn+sj0O+If2Zg/djNlZ9cGj0eyl7sYBBsTXQjbK92Z9jNRQANkMFutPK+8NmkBEFhKCiqQ+
EpdX+AbH0lZPn5lSB/zdkpgcjEjJJO8EUwvzPMBIx6eNYULG+1o3sFYi4kiXbvU1klTWaBt7nkEl
1/0ESb9xRPo5KtA1tvcfdfjleDsa2lqrxwkuKJfojBxw+ZSpuV/2Zpy8xKWtcEWLIB3VP2yi7w6q
Hy/kP+Y2Px593d/qlTud67hRpp1c7+LeByDWAwfLPu16b0qtX48qXLS3R9riJZiocQ09k9rB2Qar
y8mtg29Hm8Tdo1tr3lc1lFa4beIAaMSfFuC/h+Sv5xfKmfo23dZOpWqdzFCqTe447iaAJIK9Cbkd
O/hZ6eDShm2GA/OHouYNf/H3By4cmOdpurnn8LhjqXTMyKUHbAG79TfCJ6oTvlUlSgc1cRnRktpf
xJZI2WMLOQry7A9f4V1R9+stFE5NvTI9rK8nvY5llu5CoFSsBw9E+VmdigBltD6qOavBh1f/Lwj0
+/cXzrtLOr2cKwc+/cOsYpApG4vDIQw5FOsfnvRmk9VBWjFwxQlXITL991KqnrPkti5V6jEOnT7X
6nujTbkqjWnOGKmgr/3wPjV5QShUIXDHydqmQOZMVwqz6p5p19rLOJfiyk0AM+MuDRY4eXQn02Be
ifGgCdhT1HGt5GKFf/fSC3tr0sOr9Iuma3627iudSlVcDacJKJf7Xq9Ell3nxR9puCotLkxR+CD0
y4ARvVdJqN1kuXh9OJ2+h/nXzyjM0NP99TwdtYymw+g2mOwac7lrI1Q2Yx97VUqOZ81sQnADBVtb
Huxvmu/l7sd5IifCX8MofL7j1FCzx/RUklC5DsaqOZT56254p4dofJVocD+tFt4bmcnhd21OJBa8
fG7NmyLgiVxgzIbLbjeex/6rwepKTMbeNUwxHkem2oRy8fDM4c5vk2NJKTR8mYBDKhu97QIPIeem
NdCmEqpRP/fvE4/bAa3Zkm4fPTUcHOd1ix7U2TSlNMErix6Ihzd4fhB2fDd4/noJhdVSfanni15h
SqnhNkPajSEhFbZGiDv5jRkyKM6mpAUoY3enqXM+YHoDAo55+1ezCdtnjw+qKigJbBMdN5bJ4aJT
cjoefxWAJdFnuY8XnW2fb/334lPeXEN+rQX5938cJqfL85JrKZNovTqNqHAkvss1Hl/XZakbxzc3
9rtEPlEdlB3soiLz1jJmGGCuaubi4yXl36lEaCkdFzoVNYRTRgF4XqfZRX8RewNiPxrRNbiIkyNv
7UfoyLTTWJmkzggSH5tRVBUBDbODY9IM7yThxbsMGx9ejvrvHvh7PIXjj4DmzXp/LxmyGwUymIlw
/xWeqbjxwaAJRIFX9kv9lLqZ4Zj1thfYQu9xYwX6AQAvtVd3JKbi43v6t3XAuHTSf7Bj02g3F2bb
63RO9VP1bsSNiWq24kNnS3ndpc3jtp/dIRpb+PP6fNUY0HwJG4fGIHXzT/2LNyD870EUZk7lfD/v
jQODUNhEMbzbY2fZqg24lyTO8tx4dVmsth29Jr17iJaNbteHfVyRG9zvRfd7BAUgaHO9qOm1/DLi
dG8OuEO2qL9fdFu1E+YPZKI+2m3cJExS1WzJS+nlhLb1bqKjvsRianc+rKR/TxVu8ZwpzNxymSCv
wkfR1iVDNfaKFg/OFt74m6i8mkxeB5P6f+dzqQXiQKzfbnPF8gEI4WVZTzKBIWvNImPWwwYG+xAg
oQ/H65sVzjyRxxyB7xyw/8iGErV6KOmJXFRX0E3UdDhZbB3pkI11+OAA6TXpLb+uwp7NcCQIxrR1
S00JXp/I3oCZxzHG9Q6B6t8v7E2F9WtgRZZNtY5/qwblBByv9RIteUtk0V+o5l/fVJsM1A0GRFX0
HkNpZLz4+/lvmvb1aqWqk2tQpR3BzeL31lerJcd7dtA0LhabgSFKrUnFcrrp0JVcgtEUQBN7hW5t
seGyxqkDZBfYudOkDWH2kkliczHqfOw819/sgT9H9Y1+/tiQt/omTY4Jo3r1RqMMjJE7xVPEc2eU
r0LOVgPrcYmvTV7NSdnEnGRwQe/ZpDl3sq5f0m+aYCcl420ijxecu6J7XyOU9y57M/uqcacfYjZL
YpVbgZlgdjGYAdvuwjkZ7ldte2ZzXK6tzppYKu7vHkcsF/7mpcmtNvcf8VbgyvJpL3lTyvz6FJXC
xv+8QfE55/zoxo0fMNlFxGpMWtymu91HSZwaJ49UY3xfKbgrJugpvaqStahv7U7jU4fl4wcobPp5
utPyV1XV4swehcduGAI5NJA6Tk2yHEdAANJY5cV53kXAexHuwfQdruocntVOYxK3wHPahv1FumRT
FdKjXOA3KMvnV4RodZTS1vI8Oi/qRXQwmw2oIK2m/XWnJrCDXnKzFpoFMwhxxyj0ellvJS1rP/Yv
30R78Mrpz38H4SiqUtiunspmuz/cHnKeye54STp2OyHkhm63u3aXKtwZWuG1Hk0jO6BTRKd58PcC
fLcB/BpC8QTRjEetcmAIIxSVIXJYWRvSVCtFyw3GRMPxazU2+6akXv795DeYwu8fXzg5alstzdeX
pxYf7bCR205pHu+pepZTh2JsRzO7JqBrdLxydwFaJR2EIGhon0bxdqlz7wHZqJfhXRcwhOR4fZ7W
h5PGCdoYhWVSq83qKhO412G4wtxndbKYzXbTPsG+JDNvMEOByIwpC7xxqHs+Yi3/3vd5Lz9GVFiH
myv65NL9qMXWIAyTxRm3Cmt0WDXo1Qrasl/GpHkhmi+yAY9M7xME/6ax9fvxhaV3Mm67R17l8Rov
BEytxT3f8d29EMCVEaoq71Prt6r+W0P8+sWFu2CeTWHxKSk7zygkywF6SNct+20QU9PktmCtDKsz
+NhF+7fq/v1D5ah+bPLlzWP7qJf31Arf1A8Hmbs5PwTM/a78tVEU1AeBKYnGf0/8d0Xbr59buKzp
6lGfnl684UbjG7nGBw+X44pEJf2uFlE/mkCDN3nI9cxV40ONpMm3WajYfj2+sOlMy6/XWq/ythUB
r/AyeFqjW2BNJhOu/ZifIhQYLl9RGwoH7f7ANBsDSaTOA0A0AMZeb8vmSVGAUTT4pY1eUcC6/vsV
fXux/DXGwq50ON5epUd+4NuMJrwVv73mdil6Zm/xuZL/Lgr/elhhI3pk9fLlVv5+IVdrVHMN9oAS
i19yDnwOmLYY42DvSzal12t0PuzAH39roQQqqSX18JK/9WQx/R0HwLq9dLld0Zn89GLfb/f/3Vzq
he0u3eyMiyFXN/0cLAHhGjrdLl0RuGhmlDkeF10P9Pvvz/l2xlfrGJlX6nT3jEphqZ2qt8p++2Sp
3YIBibrwmBz2ViCG0mAoXVnGNQE1z+SUNTsfVtv3GVr8ukoFlYlRI9uXFK3fyxw5++VZrZZUyb+j
9OaKEtL+rLlyBD6zvc0XvjhNdzzOEMpIqi84OwO5Cevvt/DuqlT9OZLCus83aZquL4lc9yMnLBOJ
w+Opbru65dJN4A30cGrtBbA9rd6i8/Gof3fU/Xx+YeFv1ulaqeQ8XxEWd8XJBEwt8H2qUCp8295S
5Qf8dmQZH6b42w3+55MLyznZ82E2642c4vQTjwT9UZHB7DFsm1waGIjo38WnL//GUZNkwx9fvrCu
y2dUBVp1Kr98GLZSzBAvpgMrwKWyMCGM9MzUXX18y3I+/TXfCsu5ujU4P3db7fupYWvuPAGdfA7u
NtASxxkPfYDg3sT/6iUb3H9/T/Tsda3U8ik/t+41JjS05/Cljqbobkwhxs2ZMjN7tI8+PVVO2v/x
5/LUQrVS1Q5aLZ2uqVa+u28lmshs2NBuhU0rlU2MGxpFivZhMb3dtP//x+W5hTLlOt2fjZPKZP7e
S+bxRoJBXb/91TSh3XB9rmODt+osPmwnby+sCrIMfN5qWL7rhedO66f9E0RelVOZXyxFa+HDxHew
ahLonCEUflXM+/AbmUL8IzvPmj2E2sU8jw4OKn3rSjKL6wFMoeTELd39e5t5u8X/HGGhmjpX0n1y
zzU1lmfZBPMlEF27++W64xs2OwKtPJyCh/f51vZGsiMX3H/fTWGr3VTV9Ul78eTGKEVNwdzHi6vN
FcKMIjaWjvV/ODuzJkeRJFr/IpmJTUKv7Gjfc3nBchObAAFCQvz6+0XOvbezVTkls5me6anKRUAQ
4eFx/Pg5j0C4/7LE/7niXUiVgyaME2K+CGk3c/YagcSxabvoBbj2zZrvNj3LepBA/Zep989F7+Lo
SU6TI7RhFcwELq4kTkv08HNkg24whbIPDQlg4ohSY/AYn1XFBPtzwf1z9btYmlVKoN8kHnlESZ4D
Lyc2qtbKRPJC4z36eF+3E9rMiK7LGySoxeC7Vys0O6R1N6i8Pgm+8nEHmo229qOzi/rb2eXnDLgL
ucOQBaPWYgacubXOIalGL8XfJhtfBCI4FFIltjrT8hB/oCAiwFpj+gLt9e+r4Pvc9rdhugvDSP3l
dFGJO9nPghUaIsH8tdpecE0sDUzrZgsUlqbvuIa8vi/oKcgQxVatGGnC6bSybUCAz2Ly6R08235S
Vi8DI97SPudy9itexuOp/UQXPJgBvZQgmt5mN9pnL3QDHeiHS9zzFX7E35/nu2vpL89z3+Mp61F7
VDNdbGaM7GzGcYH5plpTk+Ya+oAeXlDMoz8uSIFORjIQl+DvnO7H8ah3Oxen0alPGBEU0dlrvrzk
SPWKFT3lDV638BvGqbPZ0PqxOj14fd805L9d/e71DSOtFwZBx+tjL5sh7ULvAu2sxtqYggPawE8R
yoMbwtiD1f0dwP9y5XsprgoKinw7y2J9gSa5YoEtOusEDubA1ln7vnNZ+s7TE6egaj1+ibei0GBS
1vsUrVAaPaiiU3UFaDd/msoL6kucJB9y0X9NqZV/Xo9yt+8mIyxhpZQB2j/D0FLhnlIUp/Lokmdw
cDNtU7wZTo8PNsBHb+Yb1vkxL/Qmj9T4Jt4M25/jILELXAVTzF1r9hI9RRpKAvuACJj3CDF6+Mx3
O9twEOZDGiTVbd+ln49UQ7R2RbBEh7YL4wR4QpxX6S5b6fNHx+bvAf3bvLjb3KL6fBvWJy7+PFs0
8wVtNECQ/8nfR3SoG1MKLXC3gaqiVbyg5YGU9vN/2/B+vPa7Da+Mw+FZ6iRGXzSFLDhArHumO2Lk
DWSABePdQwzyUfARz/a3Z7/b8a44daTDhlgAInVeUCgw/OXINFwBS9JsyKERlOThqVF86t+uerfT
FZHSPwaYvHJWhZ4Ijk4BJ3fEmfwM7W4uieY4wsDGmjyyJ/89h/oxzHf7WJ0MMklLGeaTqIiI8yr1
xm9kqLSMaTF9mb+NSd8eZtO/YTM/V/Vd2Etjtd/TLzeVfqTn58Viu10b3dowyJ/YXJhQj2gt6oMx
/t7Qf6zmrjvHbb/jzbKt0Amrj8Hf5Nx6T2pocn3qQIaGyeuWk7I7hVE3r4w3+/j2Qpmqb3WoUhkX
1H9NePhwgl0Ezj4fbQRipP8yCb7Lwz9uMC/lY3fUCcczDu+voGQE4gvAPz5hnjEVRwwinXf4Jn88
tKn/fdf9Zx58J2M/rt5eS/xhElVc3XEIdHiHr13XgJXJOocj+Ugt+lf09ccE+ENBIdekQdvwuPuZ
4NSLeiUSDiJtn7do/W8Oj/a737PZH494F9fO6ErE1ytXrCBMPIskugT7ouRPK8iHTT5bGXa6JUF7
tJE8mOvqXSir5Ro2El1KnFPAoq7uVnoSMPN3rWM3jq10Ya0eRrJH8/0ukqmXMjr3C7F7EcroyWI2
ZUiD++4TwhiQr+HpHM0rerQPnvaXhmnORj+G+S6YhUqnxr2j8r3QntN553BgfG1wR5Gg4MOtaEkt
KP9Op7cpmu7TFKEO+ldORpORW6zCMzrEj1K8h/d0F+W6WpfrUU20KexnQlznb08boH4RbwrLtMm2
YAT7Bkdqyo4mBTPv8Im9998z21+LYD9H5i7mXa9aHYew/Ii1M2um2kfK4ojfmqP1GmEVMfuBJpn6
51lMn9R1slrpdquZ3oPbeLDHaXfwSV4OiTNompDXUHYhnzpt6GMn5hc7VgIgimgsmr9Vxs5bDbef
nvwEK4ok58Ft/HqC+meeaHd5XaEf4zRDQ1kEZNBgiEvGKz7Y21c/tH1Dm9lPhYApwQhPEO3hKjw6
3n6HmL9E3G/ttx8xr4dmpNrWbAkT6zlw2QXgXSKCYkLsqGjrRGQAjeLtItpwxPwCN67YBZTcQpjW
oSS/qdy+Tm+IQDEv8533v2GJPwboPgk8K3WgSUxaMiB2yPXl6QvB4akoTo3HTNDeVJAmHryVB7uQ
dhckEXytj2HOaZKV8kwfzYK6eOLgTqca/hd/Wg8UY6laH99Z2BjyGGQN/xCK+iDUZ4gu/1tyhG4k
DSUg2zR4s2/+eEtHKQuIJwzD/mrOsFOiXRl7dqqVwLmmYUIguD1VMxRhHqbhv2fCPy59FzaSLsSp
KBWXxlBq/Exjft8E66F6hOuj+bU8eUsOx3g/GnPd2eFMvUoen4d/fSM/buIuamS3rOh14vkt60Q7
hyPIacrEh5K8zmi3hFthCxywP4mtHq7QBhY8f58Tv59G/rmDe5JI2WlBcz2JYbCeR1TwMBJGJo+a
UWIBbbuQI0mX5m8ydoEkqaG1fzApfwe/ftzAXaiQ65t0zYatur1xHCJDpgHa5zTEDBB5EVDFeAX2
+iBA/X7++3HVOwA00lo5yjSuSjvIM1n5jKVA+oeZ9/rjgyKdZM6pEeKqszo8uvSvWLMyQrJ7IGv8
5+7SQXwaBv3RRaB9xQ2+hCglODQtv5Ml+fiuudm0EdyOFsLmg7f9LcT6R1T8ce27sKPnUSCp5+v3
LuVQRNquUzxYtjNnP0FJgsaL0uNM6vjyxeZAxvyfPnUu5wSbqg5R+iDhbo6d3SM8+r/Mwn/G5C4y
xcPebXQtGxEOh0KPmrYlzF+xlTHWI3O5fIEngOJOs/yuak0eBcbfKzs/huUuiTtpVZNnCq/kP7sm
Te7RZk0B8wMcYGfSi+3CgHyw8MQj/e1V3OVw16qTpDzmVXDNeA72sYAwAHfKnU7DJduRaJRZPTx6
/8pXQbfx/8++u4ibjqKb2iu5bOVMaPp/XpC5aZOjVc6iTQS+6X5AEnlJIHvvmtQ8sADgQD9aAr8m
zT9u4i72xolcHwuN171/fj754N0jh6cnSaK4NJetue5tvEcZ2u9HBGTlqHfQBIQG6b/3mrQ86W1e
5GKOQQwb0c26fRfNcks2XRu+9Hg3ZrE/eNSRWM13r1nRoOGh7IBjd/9bSfPHDlffBj06bDMVATCL
nlZOJmTr3/X42+d6jWiO4mDjtHi9cFOXjz36C1uMkzIIVOmkGFPXPiNviMrKtOBW1+t0BUwUPfX9
J2klqISBtzSQXPOXFXKzK/k0O1IDLZemGQpX2NWhZ61Y1aPc2Zcn7DM1FGkxMAvePv8+m3+j3WGe
KeniOXVVvldAjPvdqOmFoQrfhogGp7CeyyZs/VdST2Ea/DWYot9XGMqrAeWag2eEYxPM2aGFPGP4
COkRe8Yfg464O+7TiO0r930gV1ku8roYKVvLQcreQWJHSCfRicGxoPF3mxWSqYP5g1f9G9xCIvPP
Ve8mmNQqyaCKuGrPw0G3QdHylVbHoa3xz5K+A9h6mxWHwYH96MD9W1xHT3eA3C9K7yjl3MXPVJdD
talkZUtFXBStmD8WokyQ3VV1/jV4Sd2mx1vIzFYcwy038D6WLl0c0Vi/faDd7ifoDFbOp+cReE7m
IcA/KzAfWcL/FmfhDkNiQM+HJXGvIjTITyOtn16VbxZ8iTzhwJCR/8aEcCEAAjpCh6M5mqcDwU3z
BGHqwTT9Jegq9AapxB4I3/q95sVRG6SX5BIqFL1Qa3x9XfhOsfPfW3iXJBwx7bLTdvXEvjd/8zbN
E1PUbGkIRPG+e7RifkkDVCzjkVQaagqJwN1sCbQWqdiykrcyJjtCU0h0d75qmfl63CKNvHAEMZTu
ztxDKEAkoi8xGaDVQKAFRxs8jI+/1YRVWgCBgqCpIeN+l5eoEbh0djnJ2/hwwqZwCMc72ibbEcqT
bE6lySGF3g09xJeofJaRnqfRN7D6WNzOceHk5JCdraUhoMzcHCVG1/OkK4YqR1OjpvBQ2fSXLYS7
ZeT6TCe46HcH3ViWL1K/KmXO25z6e8YC3pl6NfXCoXvhq3l5Kp/T62R5dW7OCyS0McaIuomY+O1i
JbRR1fNHZ5nfcAgNp4WRhL8Tw3hfy2/bk65EgdzfZhFZ3XM4gJsibWsm9+vJn73XkBj8wPl4ol3n
VlpEw8acimI20fC7ChQ6q9HnJxrA3aNwKPb0f4VDnFhVGXruEObSiD//e+frwi7qN5UmkWJfzbPD
ifwdTHZ9nghAQKgtCRKmBwXd+vtyk367ME4JkqpquNRo31n4j81P0+MsC5NOIscR9d1F4YoEB3ec
jfcIdP6TgMZD/rzWXU4RDo7RLbu2Euys59krlQ0kdYa4CxnTMYw373Fx749N5u6Cd2e3UVk0eddx
wZ4H5x/Ks4AXxM7ugnqlyzF04wfj+Sf3SlxSGgiDXQkjvm+zqB/jeeqastFDLpkakWJC9DVVqK3l
qjbXMMORrQLZpRWOcu9LZRAu5iNqORXHiAaixN/frf4nwjLA6EHD85xYwZ5/n9nAWohH16Lrbyfc
Sx+5+dJPUGQ3LpXf2OcYL6TZ6ON0tm92cFCaMZrW+5ywkAtf3hZ1Z3HgahBJP9OUhey77wszOb4W
4N5WdUha42KLya2+agMrIT3M8N0yQAf4l079JNokG/nqIw8fDJYoJfX4BslGWpg6Wy4VNWuIu5mB
9UCFxaUOgSn+Gqnu4Gp0hRU2GE9WGGoqvpqbg4TTjtI4vcyXaIqQACASLHoDc2QjxR34cQ8jw7kU
OTmOJ72Tq40sOPapeTtbX/0LHSaYzV1Ktw6+jid0GfiSlpiYyrR4EbfTy6Q7zi6Kx+feep+yZg5e
VFTGTvbAHySTI82N5tqvCu/UN6RirCT81Hpw8VLkobt1XJhSPYG/rV68Hg6yW38QjqXcP2bc9ks/
cduTjSEZLQGJGSJBh3v316iwtuDBpYlLgb6MrOCFZsh1eGVyNF/YbtUMs07NbRSIW8V0I7X5VRRv
lifJDBIoDoaPw8OW0bwVZKVPben2SOO8E4NhDXreF78r2SW9fdaIm4ttDV8Zmm34QH/rV+Lza34m
SOZS38AfkEehlUtHMPhSm3FonrGHNaUn1IS3Ke/cPm46AOsN7zRnLjTIBbyTzaK5zLOGdvqqvVc9
gS0nVvvEPPjSajFhkGT+8tHXDu0R7k1fvROfExqDYvqtraQUwi/a3LIucKcodBvh8OBCDliaTCS8
sQrhL8kDSCaOgemYD4ysE5cxMtkpvxCCPRdwUY6IqE4aagl0VCGMkKKPAELTfxdjxN1i1rzb6kAl
JJhXJmHJ/1d0zoi7K3ARsBrGoVChk20vT5SXs12+afvGEDWagvmK9GOwRG3jwjDxDnUkiL8vkM3E
4DM2MttZenMHkkPPsE/JSE64yck1mdQX73qxG1qqc7PD1DQwtes0Skw1dfqltRzNqEAIpeW+pZ9t
bbfrSpoPMMY5mU1pM9PEX7tZVBnHPhJPIfIQCBM1iINI9vBoVFd6yyhejPxii1nn9PpZWMVGpmxm
x35uaGMhOZEks7fGx9ni+xpns1l2X+Ezj2LWn/3pcO+NEYUgh+v5EUoremDgZZCiCiOFDubBL0M3
mvdWL2O7R/E1NOf1xTDfdpsQTc6V0ELK6LENJVCnUei85TjnHA2FudQYamTonnKavPXcq3/bbLLN
ZuDNbTpM0KCzXt42m0I3kPy/GRc0PeXOkmuTx+dEqzt1bbWxeRo4Mu4rR4bQCGJjhFgOT+u2ZvNC
E855woo2tCfnCzCGbuDLWytqhPNja9EiTxIWW+ZwrIYueeqYKJtKmz52Be6lNdtQ9N6p76TQI0tT
rdy8nqmkF/Qeo7acU/4chuaFqJQzfi07/zDnqN8bGLvqlY/Q0KimxdppEHoJLIXZeTVixAlSPH/O
X5iB4YGLjZ6PY+OB5uSv/vu1FjU8rXDiDU65FmTBng9Qk0ON0iMn2iFncEPc8erFllf0JvySi0P3
GhwnwlichijJQYi8j972Z6dBeaDVXFvC7PSExLF5UNfok1elpTT2MPA4RoaDsW6GEmaBlt7tlP7h
VplZf1cmplxN6Jxtwa0bOFPVYqhYZz4IMonVAOliPUjnUTrkX6v6/QK2kXxdjaAy6/cCnRuXEdMS
EKh+gkYId/E59FkNQLNGuDhUhCdo+itqx/WEZi1+Dn/fzCg666Ja2DafbH4UuoZ9dIfKPBR3Mfoc
JpxiunzKtYV8DKz/VS1BdfKOu6EfrEOLUbhcvFCMMiTGKynDpuKmQt3IoEUZocMb5M0dME9oBmMZ
A4Fkuxomxmd5Rr3Ck14CUxod9HRWDMZ9ye4jFt838Wa6JK5aWK3KbWKCdLIrQZTVFOuSm7rZLs4f
uGqy4CSjOG16gX/EKym2apynk02WeGrmHa/jJsus/Y3+0nPPTZXXmzsaLoLuLUTxBtuQbKJk0xK3
mcE0KOxO2oBNo1KWqW4qgdJHPf/vu/230OpdCkkCx9lAxxiJI9zd4SAo20LvzoNuO9E2rXOqLEUx
mxNXrJ3Owb0DGyRfPyjOGfVIHGk55Jbm60n3sG7hf5clUhOTrYOS/2nSOMY0Wo8yCy/T6Q3Dymn0
1nu9mNHVeore9JHxEqDXkLt2pDkDI43sssaMJacWMw+BhzaJ7REjIgo4eLbCUxmYrIXrhIPGjeDr
/P3Bf0thybVGEtIkiiyOrf/OnZHtqJNE6zpSLsmSbYmNzKw222UhW8n8ilOTYnoY+XTLv1/3z/KE
0F37cd27AR82PaUuon63Vd1m320Tp/NkezBu7O65jTENlBzNyRlQHSd2cJXQ19wA8XvFrv0R3pTe
aN+fjPxHxi84S/K8f0wEhoKeegwlcBr693jIveGg7itVt933PI4S7BOiOfS7jz1NLSyhU1E98FHK
MTurkwFyF+dlghnH2Ty9qPtQ8uhQyl08Yfh6bPRwsbUUS3N6RjnHmLydLsrxIqc0R+veleXu0Kw5
n1dm9xUZKshkwfaT+tMiIjD3KgO6YmbsRjHstdHYjgMj86fnm92b5RjnvgzHb+OLuzmyqD+pZr0c
IixtN/mYRe3tdm+lPx/rmJZfVjLLXUKOnljHDpmbw6swjKFb/+9v9U+cW7zVH6N3d2boFV3RFse6
gy3QPyCqd9q2lvOuUnMyvs5GaU2vFgugO9iUrsWxMJ+tmodz+k+g6t93cU+XkaLbMBzUpZjTz5Nq
+vr+Tm6zBWlf29N0ayMyyNZ7MlcNrYoPEJg/Udi7a9+tp6aHaot85trPUJIkZ8bD079OXrZ2R5yc
6A4eV2a+OhCWPx9ALg+vfbembml3G+rtqaPyMruZ1bRv6uNqG70saDLwBfqEpPq8XObrEwnGhgF4
dH77A/O5e/i78ksXxCndmzw8YO9Md2f64VXdbTvPcA2cbK9ERHO3g6Ag2tPGzIX5G50Wj0AwSf11
CWNtogxlWdfuy8DSkHOk1BViGDqHd4D1IIeZwEF9AsVhunP/Pul/O7VqQErsH7TGozR7FzKgLw9u
anXsKDkMXPkg4XJUEjMCmpHtgVm4qaus+8sGbezMkObhdDQbfGjjyDuRC5HrzPKvkJ6P3gSLDpxk
H9zcH0wFXsnPm7tbkVlwli6JnnTUxIeb9hlhJlk3L+kuW1+WqZ3NVHxPgG2oyGFUTDpxIMYksdnT
zYZD1358FBIHxIrSG7yOtg9u7g+Q6983d1+c7V2bW5QkaYdyEo6+2z4khenZl4T42kIc2ca4Ku45
D5t9P572Q9T03m5GezVIdrwL328M2UPk3uu5fXhef7+5X3dGWVWRokA2RBtKd0Uz6oh4aPfk23aE
hOEZqR5cHTnSYBVdQfoZun0HmVLj4Q702+z9edk73HRQSVKk61w2msqujHukZH21Y7QIn8hIlo/c
Yv8UbhGvAH1kdv4Rkhzf5esfkIuulrc87/IOzQucedAmme5b0WT9ys73rZz9Ld/vqsuvwo1fAwuV
RZcC3rw3TpfQy/Xnlx0a3nT8/330v3ll9/vwz/sSw/TjvtRBek6jC4v4W5D/Wpqz7CgCav0Gnj70
YL5xnHa+MLFW3KcX9cN2l+vwFdAPItLLW/wC41Uu7Y1ooXnIyBr8Om8JLqx5FX3Le2y7brtOJR8l
W4zRkDZqG9spLbRu43OxPZ9mstsn+GMOdzVj3URo9xYBNk+igpUFFK5ZwRceK/s+apGyO6E0RhfO
BYieDgfEXTmdbY8crbeAvhhtzhb+0fK/wtlagEcL5xW5A1EA0UIcknCeGbPDklwY75oHCuILuOY0
WeY36wPy79e6MBEbfh1+PJf2ZDQN3vaN4SGxBfNFg0HHQSyZHcnaNQtB88u3csbCyTfik5BmWE5x
H1i6QFZfp4A0zNy6MDc4PPogMdiWbYdrmfMEryI2FqzH9QKQkO+u0916m3lO+gpmtV4PsQv85BeF
LxBKIXuOroDHHajN/2NnI0wVKHjlDPu0HKacUYGWhMzmEQiXhChYzAH8eq3Qjj6BvNvamIaPG2jk
AEr7NgJa2b4vhjEpLO33w7MQngOU+frK3yEhf8T+ZfxU3YwndynjZ4iMlGp0Y5q3i4WQccUhEjeD
NvYrO0EmEVB1XgRUJYNplD7HZ44C7sUsn7GOlyKjcaRVY8WyoawAui+qc8XyjL8+NY5e+tePHPCD
ZhlKGpXTjp/6unsDB+/M/6AVkbdDbdpO7Etq9M/mDgoGZ76cjAxytj5XAZa87DzvKbiyV6177HnX
dtoq81akKgiNjLZy35Tn2aRdpjfoOufE2CuKVdja5yRtUADNR2tadvjwlWa0jf2pUgc4Bt6DxSk2
jT8W54jajjxSREHwLtGoBue0qyXptlWZws8d8mXw307OewdgBMDk5rgJrMXahF+DDu0c2I0STzmd
Uv8y+4vGQpoWyxQYAIfGCMxzM1Pn3ZIbf+RO8qekjwhvP+70LiNpm1t4wXjjtsXIjKIF+QBiMJwk
W+t1q70DQp2F7doaMBNClNDQiWLzZb7pZvnqKprm6VxhJzT+Pn6/psk/7+ouuA0TPR5kN8bv5u5n
rzMnndD4KhBIX6aCO7UpWWhmxv7ijUAJHtETVLGF3L8+YXNDqkIPJFK9/46tjVbr597xetsmwbiu
cCo9PWtgTqjFjqNtNi/nilUytzaxhhobvnA2Hnq5mX4lGwUkMHWDKShzOIvej4cjEqIZ6McWPaTD
N5Q0jzRDfarAvBcnd/iCOTUpxN/H7zsv+NsD3JE8QjUYSV3W3rbhPpu3/mlbrxCd/yQ6JPWDa9H+
LvK3v13tLr8rinOXVvXgRj4Z+UI2KBta6ApdLYxXGxD0ebHPcnfgkr7Ugp7dOZpxrQjRwOOKeQFS
89XEK1Gwmu3LI4F2SByzOVQr/FNEpnKB8aOXkz3aRAm9IXGfNbEa+aGVEQHNkM73wDqAfh2+8c3B
O/NitYFiG+322qfkt4sC4bLCEC57r+V8ZDR7nABUbsKcnF8ExBSAOQ23gTmpx/sj5Tluu8x4htoG
r6pxv7iZ9SH7rqz3GmS4bgdsLL+bqnK/L8y/8bNcL6qe9Y4xDtQSUAJ1PCvRv7uuj9YVg+fJeYML
r6YiyQATNRjLJh4bFXKnhkp4tYMhOl8y2E4BRMaFZ+UeIaCAPDm+me/lujQonahmIORp+7jhoin1
zBGic15fe0IZ8DXte6epBKmT4Ko6yF9iRGg/VwGuHf3xzRwCcvWcWdxxpxWHD6bc877hfRxupu4O
Ev8quQxId5uj4AOaYoZ90oJLPcYxkknOuzrhcGPHqNdp4CymfDM7p+Ny4VvemGXmlhkIT+nl7XyE
cbURR06/Mtvc6RcQvsOMsTp/kMQCv9uRnxoxas9eOjSyhL215ySFczVaQG5Ltxsy/QlMmHaxVyu+
G9jDpfA+C6HmGlrf4Yttz9Wsa+59Yuy3GvZ8zP3A6pbtZVu+63b2/nlQeW8CZhfvFYEQdgOeSUOe
iJn0adVPK9DYaLwJJhtg04MnJMroN581h8KYWJa50SfA28Zbvq6+6Yef0UyQP6kdT8CYPjV/+HJk
C7bJtMH+nQTNWN3+vtuox4VK/ACQ8zcoilW3pd7fMjKZEdfr0W255xVJ1nP7naTsMXcT75wO7Cp4
66IjWm8hCyEcgffiEjtSDgrdzuPLdAC+wXuOveuN4a2sMzLPZ5qFB+7N7H3UsE2E68R7adb81IAy
L64F/IhE24uCyzpdGObRzzEIS99K3brZ6TwL5kzBdhq2lj6WphGyw3wSt2+fqN8V6PNa2BhUGINj
aZDNr/YQiux5qjC1D6RYJUWC6Q2kBctfIiJlM6wSrvZ1fzsa58iKAdk1m7kd4A7c2cUbDsxIZkR2
UZrayMDpN99epqfIOl6MJDD0zArX4fzsyLPalhx9THY9XAxm4UFdBTP8B6bFHLik3gfM7xVZ4igy
ysNo0bwxkHJmS/gH65zo43nVmOLbXjEZzCVfWgSz0YJf4q662BgcxxU7bedgGc0v6oQALNuJBmhW
KU4uonrGJPNaDAtre1+10H5Hy4Y4tcmfiUTZzT7JU9YWyGdUWSfVPuEEihFvZN6Yx7whfKZX8eF6
EmtCY+8+mVhJqDeR5+oDq0Z+nD/vJZZ95SSVGGH5JgabOZHo/vHmDCUwMbNH3aOdnKY4tlb8l1sl
mzmKRUiSrA6sMp/3qAZIAkQOdpUT7FJtEhM/XuShUyRmhaVrhQOKeUwdOfMU3j8es5hTnNzmZt3q
5aCwVZnuZTvpUX4gPSoLq0qoA3kXpgAxuufKa35Up/KBsfQJrV4Ll/DWULB/PbrdS49SxSdlb0fm
J3zA31Vtl/vybdCJKHX21a/3q92Ma++Qv+YuOu7vN7cUSmXx09Dq+RSC7Qs6rtvrov26lXazSLwr
aWBvl/nBczWvp3gLHefnsWp1Y3oF5qB0brYAvzMVFOFDR/aqIToUAWWswE7YQoaLkwVKbtTzej4Y
B6tgfLUrR4FQMTROyBMujs/d4uKwJihMGt0Tt8eIMlfKw3UcmJWbzNiBcHlKTAVaPOx39en0NVrS
p1E56ky3k1mfUvWicPrWca7KlMqiyVjCP9Q7ufUkcks7mLUL3Q6QHZvG78Sfq1nsm3HP4+gjNUZW
OekVCWLlRV9fJ0loxiWJru6UuAnGgRVbmSU70bqwMOS8OL1NuR9+HH11dh0zG2KW20f43orqT9+Q
HSw4IMTKRo34vln6OX1Vx3GCWc/LYJ6+n86WtEyocpysaHqcZm/DhfJcv1388yIbtxMZF9td6TLP
t3jCb44WefuotqrlYMwy7UcmeyC/6aqBOUArm6LMWtqceyzObtniqbFKD9qCpRbZR/98NFXsxiTr
OqPCylIYjxbaQt/pM7Ae/EJudsP49aAEUqkVtfUzVT3hW31ZhJO6tdhP44Fznp5kUUu4FEZPJPIm
QbCwo9nQqqzcV5xwcpkWe1IFNh4dUk1m1+i2w1Frdozp+YNIGx6ojbB36Sezw9iztqvQHkZGIXvy
a/XcfrDIwr5/vWGzbbBn4bVgFcSkyJRnx3hSjyYZe/qMFdYucupCZyuT2Eo6iIKAz5+j2r3Qrc03
GuPyMZx2nxS+8g/dVBIje7+8RNP4ZufT/qF16rGyBIAJTKpEvc/snSEcYuLeWepcFod06aNPGc5X
NiNm4uqCqAhFPtDG8YAVPY430eqI1qmJ+fsmmcuNKVVA2d1el42UHGBS7XJVnEvPhXPB7hrUmFe0
6DMuiOfr85IO1vFoFS6rtwEcDG+Ao2qe2hEeHCO3i8xoro3Dl9wmEFCvq0gVRiDwJWE/fAvnJzxF
s9fOIh7yTimt62eLQk4y43EKdL4WlMILBKIVR3smARLPobuxB4aLN40L3yD9Oj0NXgpXQl+8MbXt
JTH0dbhQqU7YPSc9kOj1Nic/9HAXw9ZTs6jl46RDWtLbXEaGmOl7JPzynjOwpRcmjtf+30mR3hYc
6dM3omwkW8rHEDNWOB6fV6OENQBUvot21/eY9akKm/jTwNBx65uWS8UMFkc2pcoInH4MOybm7etm
/yNYFJR/F9Gb9tpgYTZ8ay9W/ZkF7sgdLOrn3GtwjZHM0Vi2Ti5vaAekRmU5XBSSefwqmrl28VTJ
jjl/z5VlNNPJq6jUzrSr13+iTjtQvOGSV59fDemlwKQ9NIh/1UdRCY4XhiXi5/q1ecSr/l2HywPf
YiiC7+kDhwpLmkX2kGw48SUnZrziV8mLvdFzjENXsOpG5F7xPo+nJFwUGNuzRS7SGN1nh8+3xw7T
H5/8/r6/P8vs1GwhvK3/THhiif4aH9rUUbbwItwjtjgDXBhQm+1ED0h/PHitO/801T7S+a43lp2z
bqIym+/TLX46lu61kn/CwONiKLVzxugKCsC0Pz291RUQZBBadWwEIyNmdKkGfwymyhzt0x3TAzHo
7Ev3IeL2Fxezfg42+Mg1kTX4uFZE1b5VOtmis5vnxjpE+HsciO9OJgAJunLO2KerG0kDgcCQZAPN
ZIglE3HIV6baJFkMXvInGbeo1k5yAgByuFh/XQ7dQauMYno6aLP+Eg+UyYBUx8fswYtEgFLNC499
FsMpVgJMG/BLLOOuTosLegq6wl+ybV/Gdzq3jzNCttcbD0scIYguYEwpNsDs6tVorGC3Qfb7SVV7
uO0WJNkphXz2gZM9+iy8bqEsAL0KVOI1I39uoHxcoQmZvWlCentg2+/Przd2StKEOPHiQ3YgXGgf
w0Vxs7ND/sHX+aXRNq3NuqQIbCjb20pZYFGVery3Y2TVBwJnWRndQlpGdD37w+mxMPpHqyeMzzgz
P0VnK3/O0VM/moMVQZT4ff4u2QedwSdeXtrcrCMHTvbN7W0UlbDAEXhY2SQbt5sXZJOGu6BX7sip
1pyF695HGpuDK4cWAv6qXQS4mIDRGOqcCNm9COuVZlxQWbM4UDz3XfIekc1b0RfiUTc38sU5TCMS
Fnhvxeu+2ez7ZKtUZvxmru4vW216hs13+xo91WwazeqyaWU66Eu3ZOcwq/dwxu5ufoTucaKiUqQa
sQ8HaFzZ12e0a1/PRrijtqAuYYKVoddP5gpJTh829CCxehfcOWuzl5hatdGvRqcuYN2ohcMWBVWa
r7TflCgoQlpg5SdLgro0S3daaHTv4H0XbwQsASmK835qtJ1VIsWMWb0+LRGWR7w/drTYKUmgU0u7
OEc4YwOzTu2G6oZsXyr3gs10bYLIVanZ3MbZawMB42ycUhPSU2lLkqm85yg7c8a9YvRulnSNXpy6
sbLGKvG7Su2iWYTROKncNDUgFRXEegKSfzpZ3XlCj+NZN/JN+nrGyItnZXpKJlVaBWfjXm1eU5ec
l/uTzsZ1QC6gvAPjsw+lZtoKTh0LtijM4P+QdmbNjWpLFv5FikAIJHhlFmierRfC8sA8CCQE+vX9
UR0d18fXt9zRHefEOa4qlxGwd+7MlWutXDUXbl64Gw9oUje9XtcUVCqpjt5RpuN02mjhS81UQxyA
d3jVRwvRjkX+x7JsrPJNnamrcD9eAKPcTg8XKsM8WCjr5x2NQE7asYNkzUuWF6UzXAd2NGsqrTsR
RtrPx2m89Z34qLBlkz10Y4XSjB4w9+DFoj6CfJQYCXS8Sq9WAp2ZU7Ub1tNxp5WzUWUohP11yPQf
dk5oD6d9TjRgisFkKoECbmL7cVSnhGeUdfBINqNV4aQzomedauqSvJ4v+RHlzF9X06rBOR76IAlv
2ujdIjVaT3kfbSqn9KQp3SvZHJ5LyapKfZg54vs1NrqVug8P4lsbkrfwyLShS+TMX8en6kB0at2K
/RrBHaOpLW3zz7bTpWUgasKJqDghoZkOP8cqnDRNXZvX2YMTCSQV1BkC0et4m838bflKqNooM2X3
IK+NoYJa6j6ahgNTpaInxQH2davX13Tz1LNZCLxQ6slMocLJrZK67XjzYBDCGEtmCet9fZ/YZaf5
Q7zoE8J0TcqJlfVT0DkQaUZDLO25BttoGk+g1mn3lwzi0G646YZa4w4mejAb0swsZo0rLrm1Vldo
LNrtejy7v4wWuVO/3U9PewRwDePferzExw5ezHvu612sCb4j5tag1oaV9+drffDE9dh+kHlNekJl
PDTT3Cn5LytW7nHwqmB+7BBWHgMoIQwMtAzxWqWrnZFBwLpphPs6NvjvQNCz2G58PeTMrXU6e9Ux
BSXAuXQR00mj7R9owUd1GfMnnlq4/myyGQGBXtjuMitsDnlTGmj+SCuJDZDZ9jK1xU3jWyMcJ26O
HC1h7EUfnFXHiIYQY7vItQf9BQJJI/OFKDpRLHiUt2O2J3Q0F/6QgNEcJ/nUj+0PZeW/tOTQXG0/
WNwuPXcVYB3OxIsSm1BEu4E2mmhNYfAphMZ8+lgNz8i53gVgrFLjOfEd3CyMV59ei/mIuRfx5Zk7
XWHxQcUXYpUAAx7+KIUdj41I39qEu2hZDvVHvKgL63bx30eFMYHsCB+Cp4V1kKCNW1tobT7aZKIx
ycSHAjbpE0TiqBAb0d14KhZnvOp7ASHjZnC/YXYK1oyTolsR67ehDlWSwKVu1IlWXLXbkejKH0CD
DSubr+GIQuMMRTNqdYi9V9Ei+PTEUeiijRUv+y8JV1BMAk4f6gi9KK001/rv3RNfayyPr2apWulA
pxq5EywvtaRB9CQ0801krwRNIi/f2P+r9F8EpZVzks8LuJnQPUd0LbmupPEX649rYhCu09IoCzSB
RPQnCff+eeyu+8nTIFLeO7v+IPS2gkbs/KgTm1BalUYdTHuWpy4kC8JrXtl8LwQZPgpf3Mbznh26
5Ta5Sh/6E5OYTrTmJuRL/ylANkOtLnS1cIj8nAfcOB+f379dzdbjZvoPxc7ihLhpXCUvpjULr3s4
wfn6gUtkocvSNGv7nxBuiw8eTPIB2qFnNku24nUCJcZmaCRuNw+8+0aRNIkLqNbwEi6jc6QwPofF
yGimgfncjFeNl1rCfHzwaytxmKbh1nv4sgPfKHiw+zoxsjXw07x1njSbcZBntbsfgdsojMpM3Bv3
dPlzKPXROzpzonHG8h6h5oZbdgF7T0WNyqJkaVbH9ij1TGlWBx9Vmg5e4bmml24l15omjDiKtPwz
mXYnf6ks77N4M0q16MX3NXl/JXKd70s5crLWGriKk1lyqz22zTmjHX1MYV/WencUfCPdRwP9TjJ1
CZbpvOZ9XrXBahxAkGQS2Ypvgws0h7e572soo2ZdbhMKgBxbxqg0fJ8/xQfzqKAc/hisFF+fUPnd
j+l8Mh0NtL5OO/JNHRHiofOzIWweCwyJ+5WnCZUNrzPZwlEVPanWQ4riJX8anqVjaIpeuS7nxVIS
TekolEaaMFu5L3OSbeqGLp398TFbZkvBa+Geb8pEe+5F1RrTr1xLyLr8BSWLsRU8CpQhB6ad7sE3
fD1OjPgcARmE2jPQr1sVUvMyp7v5IcLEarG/IcrM+RhZonO18FySBqzFYxVMByuoqOVZugxAS/1F
bl8VLRkYLW//XXKiAaFOL7YwLeGWrpvQEZzgVOriRfCqc840PuHYecqiH+6jzO96Qg1lC06zH1/k
Vh9ffO/+fl+l+PCYr9KMpGuZL4av8UamWLFiE3btotjBuQNvgaUCMaq4fFJAGmqCZLoxW4apWhJY
hCFv8suScodE5uZcZb02eGN6tehTH+zX5xFg9nAbzlqLrb8eAkAzsd25aS+h90BkaRKkrO7EftO5
ZdbKMlxE+hNi+fRO1EQFb5XbaE1cZEM+bEp4+CGDA1OmjdS80q+kzuWr0FGc26ExefVsuHDJeWEE
51Z782e+sWnogJaHMX1Vpj2z3ravEazjXhQEE8ct5lwmX17PGJ9Kq5HD1Vy6tRBON+pmsIBJuwlf
hrPrulk9ZwKjhTNzNJNM5pXYT+ZF9mkwAw5gZd+tK9ox31IMclY3gaKOq9Yx+yBVlXkUDmoDB4Y+
+SZRbRzbTHZGLnIk8nM0kUWyJbOP8Up8UZmrbJBsB/PWIxX2p/ElmonTITihN14F+8pp3ZsrTmkW
lhf2q/8i46OWHq5GDhSO7bXAvJIb14+ZJg365q9y6mqzWwkrZRbYwZ770inMp2SSJldtAZ7e7y+T
/Xh5t8YhGYePGxx5C73l09h4XngflUeM9o3AFnfkQA4Hn2yq+7YzRkAYs9SrT4OPWtU66tlTsFPn
5GaLiHm66Sd5y2BfW/mx3VwNwWLlTOPDcy3nxuCA7oL2nfDS9sd+ERvxJT2KL/w61qMPeaNME2qM
ole9NfDKY4bIZfPnJdFFKMSeOCVRKB3xRdm1bulxI8KUkZwQN5/wFUqAtvittjNb3XBmSR+x1c37
XwZ7spDmSIjeov7gNTv381VvNHIay7cnGCK0XuVNdFCbG+5JH5Kxgbs9a7eJG6yrS+kldrSeXCJG
m+qP/dPjzLzb93nCxsTXk16lHhHCUytao/Vw+asMR5M+hPkQpFvkRHRTuOizkdVum5VsAfBPTpSU
IeOPx+7YflqBI1uTt2xxN1MQlUqTt4Bjkf54fe6yjQAwuYs210X9ettJ7kCrtu30cZBon1nCK5f3
VKuZKbYPJJRjfSa6rFQv8vrB2KKZuKoVmcWe3IuSLN32hQbnHooUvzHplcsIIlCLpMvY4qmTPfGc
/ZfrRzHn4Q5o8pBVef60L30kraWQQh50iSnWUMO0iFwoYPrXRIXT/4KBquxrE33JkXosWUfrscTW
yM6cYB2iEERAqnWXtMyVOZ3ozKx4MvmLtbxuAufxGnBCnRKneZcOUGzwDLyCcI6wQWpmiXMDMy61
AFAQJDTy/BT7qdAa0Qxl4vfQk3mGCmAolRZbdej1b7TykAbxJ5FXTSUXzNK472/LxwfEeWNMb491
DLGLjbfu9tJeOrSZPoDWs2MX31ZhZDRiDw6kenMaWd0iM++HZtqdeXQrlrZXwBKZ6A+Q4miXvD9f
lZOs6J01sp+LyisvMdqgmbCkOOjonQC/ARq4N9AMlYhFgLg54jTgfM2dPlfvrOcCgBgAKJvJ8/B4
o4uFzrLg8XiDXu5CRrKXF7LZuHdjgs28jGnrw5AgcKtz1S52ZKo9iqDJsjZYx4vxEnKItBx83N/A
5SQ8eTKzNANbwR2TlQUUdLVIUAPi/INYRqpo35cUeFrwXtZaithoVy7uO0C+gVvC+OBMiCRdFOkF
WcPCFiNDoEYF06PtclJOInhUaGDydivseGLJ9Bloo32O/uynscYbtzk4D22n5QsOnAzTzFWxoo/6
irrl+QruGnr8p3gpLMWRGq1YIWXpptV52GriLM20mAxANSo+dWhmlmj0cxQruyD9iJ37VDSuW8Up
F6GXLorVbZGtri/pRrXL1xt00xTHg7zWbgdAyKVo8KlzVS/B+AqtXFDKnK9vBY0eKq3cKk73l+JB
jOkLEOO5EbZE9xIH8miWsayeVFsY/K/wUDwr1vhEj8EiWGnAkIYISUYD2G8sdRbva7c8VdbdIzux
JbtzB95wmtooTEhI9veQdGnCKPLYfCBfcYulPzC6XQ7oMdYaRs0hMyt6kO3uA1fqqqLnikECBubm
n5rDJGOn6sX0dngAmj2MBo54o+WvxXRApxugDbKJCSZ3N4BeXeLHZwmx0QTnVs+5o2g3DhhVJ3nC
w7ZbMpeVc5JEly6XJW8ahwMo3JI4Ns7YGDEIB5UZXBDVRc3k5nZmqG7b52w2yPwAPPExBfBuehaG
aCjHmy67ybQm6C8S66ZXr+IpXZSbvNRZVMzOM++zbtoZJV+T9jjP+WP6B/7kdHeeB9ZRMQ12wY4q
uDLd+pLbPF4rfaVqokcFtm3LrnAS+YcH8dRHn4Gvpa8JzCnOqSk6mrWyLeh00MqkKbssmIMXTIcu
z8FOFzyacCHc9cl6xMOxSi+ade9XI1ywzCnQbgTBxL55KtPjgSTxmFuIDm9oGrzz/ePlzW3XuXen
9KORYYyAwxhKYJabdJOt2HMsr/otPaSvt6sOYCuPUXqli3ADIwRl1W0TOv2u9R2hB8uH62QG5tD2
KEwKfPF0uyVwRXgQtvc33+F2+iGKmnpo5tS7K1mfHFKXRzHzvWojzNpDR4rG3l+DJUQ6P8lf+tsg
ORd3nTggr4tZ/AqTaBDqzWcCdrSIAlsFbKGNhxlIp/v0kwgQb8LpNjFSYU5mlx+AoIXafPAjHgYR
i/USc0x+XkEWAxu4pA6NR2rFT12ops1ndeDbGLHJxc12YsSZ0T9V2n13XVnGi6rf7Xej/40Z9LQg
sMunU5/Sz+vQmOzF5ZiYZPItY2oG6zpNnaF+PylLpe7bltEuv+ohhjRMoeeTElVBmPkJAmueVxOt
1LVYaE9IHahcDkOA99C88ZBfk5tJbyLbZXA57uS4MpuM1NYemqjMiFNA9f2bue6aTTcj4ghGKNgC
WVGrjfYSjOiUqmZgVPtoKb8ALssv8R7lUzrv+kbPke5ESBW3kTIN+oyI9NArOsMZnBkuSIXPvPuV
wrTtPSlVMG1dHh9hv1i1h8FatCQRPvNjV68GtmJlVuk2pN91/2nBmjaKJTmiNzASq/8s9MnHdmWP
+bXx/MgB8lBXJIneUOScm49yf71IG3ml9h+vb7Wps/HG77Vw9MP5Z2iHGzRDZv/0p8HKfxON5KVc
8My4njBTP6OXkSnM8kWwCzfsJ7bdy9gTAFaZhXibD6bXben6xztUfVZZs5DIWTjcpnFjlDqsj31r
quvYE5zQ8z3lCA5Po6oyrg5MDZZpR6B9psQXekVsYcFrKNioX8iJl6JoiseSbR2sBKN0wfZpLpth
HwjTs3BpbZq9x1J/lVAKWNdlta/RjCJZdNO1dBGd4byjYSDqk492PnZu1OyJLh0VMIUl4VOKTF7m
mN+a8au+KJq8hGZ5LuFnx33FkGiKF8DveCIc1hr7cdMT2eEEjMpp3+IyJScLte7CS07ngtMLAsn1
eRJXHo+TbUsFsgwF9CwkmAEhvfFXpUuMz/TzQIuYiqbvDCYrcdZleupcwcTcnOHDKgtQBCdmeBfy
2NXw8yoyWF3Vo71igAoi0YUWgTzWub+l8ZSoIL5Vh+jdp01MTgTizuR2HhBUfX1sRTEFYTuy5X27
vw/g0tvQslh6hrgk0m3yV0BB0EUyj4FvjmRADty26t0w1FkOUOzZ+Gwn5W1Me1dF0Dn6ZGUOD8U7
PpLNwIw349AIc15isXvq+VN/CV+Pk9SYYZZWvwz0yKWW2DCxcaIDCdQmC35jw1/0ndnLiwnl6f31
dXjV3QpBaK802ZbzcJ3b/oa+h7RERjsdreiFcHFzjQIHWGf/+tjhZxmPYWoWhrsldURoGQawUqmO
O61DLGN/AgKgsk/3ARwmHPOVfc+bGq/Lt3h6Eob2ScHmIzoeSggNyEt01UGXmRoSLfVDdlk/vPsl
2nL2sjwbGn8DdL52BUKNiAuOI0O6QjMx0FpazHHbfvoLNnfNnBUUcJ4Tnj9ZuiwM5PHaJ6viMzGc
ZoPLDv//DLby6rkSN9fjZyHzF7aljdiyH+dOc9un0RhL2rpXKN6gmyKSBDhHi1rusdlnqX2Kjtsu
Fpzubjd1+a3HhS247zzGhlHpxxC2PH7iDZUwTurSrBJ67+piyadMYVgYnw+PXs9+gn9gE8PsezhS
z63o57xXdLD57fDjmW9qQftEvKq2zBvY3pvV58Cou5mzvt40DKjoPr/Dx5antEhjm+nkgAf9YORY
Vx9u7dWFcfX1Em8LVHEv8TwOnLVCvBk1JisMh/4rlcG09oar90w1aLzKg+nESLqLOouSdZpc+GS0
9W8ojnKdTvyeIZqfvUdQaq+xM0kxqcQIqx/BLGKUT1bxiSrcFgyzQtBLzohQ6H0y+zuHUxR/MM+Q
v7JQvylTrkIbRVkINXe4fPSEIOIX7fvpCfsOnG2tTWYXgeMbU+sknT1I7ENntxzudkxNLeYbCg8Z
aFgl4kf63cohd79NLZE+e/I6xxOp1oo1qX+t1f2gsuRugHDftF1uDXGdiZctZXDljae9FBoNPtYS
nsSEeJiuVmyFFhrpP+r9nlAe6mj6zQL7MH8FQT8xMW6zQBtcaOe3CzDlkRrhaR8f6Py1iM8DoZgX
r61y78Yc8H4YI2mAAmCRbxYM2eCwOcAzHurI0rfKUdD2PGjdNjeJO7OBKXZ2P9zY3DJ+mYHPnGZG
jPFs3/xmfi8yZ4g1AyPo9btYqOd0o5lBWTtQJXzkgQadx5HzQBlty6NFh25ef3dC5uiYtm/1I7hN
NEcAZAYa4O1WOm4H02DLzn70csAHHgaz9VqmmfT3d/2jmOPLq/4+zypur5NbLMHX7WmKvS3bmSKn
hZCWYEqESQZ0LB1Ed39NbCl0ejerDUa/qCL1rXAhHdbGTgzGuKTVLBCcUnUmeFvufO39It8b/6Ts
+PpJv8n3xFEatoOeL54ItqxBL0bHMWVMD9YTTk3tO7lMg/WGUacbFg5SB3hsb/O5WGE2+of9vqEk
p137SoJ6pkGUWOZLsis1KjI0v695MkXhi4GxE1gEo9DO79ND4kNt+fsDH/UE/L9QltX+z7+oZ0a3
4DkKOh74QbLP8/zlGYGThAiott18Z9kb034ZfS7ypzaCrwTRqiMMJEvH8X61kRn9pGf6+kS/MfDH
DHQshxlcd8YGns7glsohfbNiQ9M2zO9jSmzrzhi745oF8QdAF3boEtu03zj3SJl/eSbfSPeJ/+yS
ccyrzU+HcmAhCCCg9u1b2k3Y9CfMG5/yVjE9Qaw5nYInaVfBJLc7EnImQ8xAaH7HBg0NylBNad1+
HvAjWq2oR0j8SrOgh9eDWjSo4miJqoDegp4u64/+++ly4dDWW4xUR8VIFQa7H1nm1nSoMRUJ4IqR
kWYvQMCZc7FvbafX8qLQmeyg1ThrPA9a29UpPXtz9+yNwhNk24hH1v6KNGb41PdY+TpbZr2uYTOy
lT8eGsYUUJENf8IOCqxm/vhzfr6/w52wg8LoRxCMdoyX1wSYPXhxGPJq+EJDIp+9115qv9e9dorl
CX9iwpFeGv/PVfpNYZeq0b0rOt6I5y2tx+YSmVNlhTfNdmPTBpnof6a8O/CPsiUpAQNGxc374VcF
/E97BRHEiOngaL4nf5yvv+wVkTE9k0jO2x3rAJ/vuw2hlTL4tsBcwv9lYw77+PF9Y0rKUBFVWR6O
hsNv0otMDIpMeIQoP/RL5mCAoTdMQMpIG36bnPnrpb6JJJK0GhVlx6VG2hAXxrtNwwCLesXKzc+/
v8jhT1vr6119U0iMhHunClWEVNJpDJhcXmKqnLOQyx5wn51fgvRw/JPOGEMmlHe9UxQ6/X+Gt2dy
rcY44LW7se2TrNvYSZiKCxtgC7ALObw07ma+etTa+V4gwcXeRxNs+N6RcZs+d7UtmPDQEAao2CEj
SnPOtLlPw7f6MCCkN8BNcBPQ8lbTxIncc6/jG8LsQbixVWyZoG9Jtmx1IFbm+6c4S4zA6ImGTAu3
kjVNFGiiI/g7tB457bNV6OTaR2zIx8ilVuCl52DC9aKbJ+srPYe1ql+NAk3l4xQeJe3VVZavOHsg
BBnY+eLpDmwQulPwBha5GJmDtWS9UQlA6INVsEmMko9hABzzWss9jSk79OpZ+3nlNty+1g291pah
/3b8/1Zrj+Vz3ywASGAP1u/dNLEGZK21+/cVIf68zv/1hr6fo/eiHNdJ0O3uMMiujuqoqD0gW5k8
Eu92THQgSjtH6IQXCTbcv9lLDH9KLr+ukG8HYDi4Cb4ccf3CbOFEy8tCW4bGLWPmnMdc1Kf9goHN
3+9Z+Q/LUpkILElFZY9/W5ZK0uVXoep2D8GGESZQfNxm0OfxEoFAhgxgpO67TzDtXhIAMRiHyIQq
tbaKsTZBd/M0n9iGPs0Wpjzkoqtegkv3+IuOHCBNeyaeAPkTrek2HWEDpo9bU5SsSU3vaz7ObLQG
zd0ewaaPp3BwR293KhVwgM/R6fqabaTX21YsoEY92p6RNQJueNBagEelVfLyOT5zvlEe7+lYJ4mX
wWeHfQVMeV/SK7t2diL3U/OekGCTVS4CDsFWdvOrOYqsnD4zPIT9VcaVTKdtTicc9hfGVdUA1yhX
bawcUFcEd1eguzhSYj4kbYBMEACXMxeZPG1iCsvOhbwlPuY1/lSJDqPrSvM0MWluSvJi/JgHsOXB
pBN70Kxa1NFeQSfv1Emu795mKXetxyKGjg3HN8L7OYxEQR/r2frphNZVvy8iek03B8saU9nBsIEz
h6EaPAw4aLAP6Bqm9D36VC9w4yXUsaDU47fAw84jf6cfUWyqdyQgrwqeRCfI3FkvymgNiHCOsjr7
84d5wdzNWeaU8LtyekPiWjnStNAvgg67MUfz0k+shVannybLu3km3Di5QJ5A7mAo+zHyEBhjRoSA
akigOYn2qLWKzwm3cYHwpEOM00MrLVCi85pRR5n+DI9vWNunTB9uonmBV2Q+q80z0cdetqfl0zvf
zWVwTpc5gpnnSYSS3Tv5tUZwmAfmzSsolhrD5+9lrtprdaT11RRd+jNmZ7cWdDA40nwqzGEoxwJ7
sAlmA50m3jymzMEtwBOtVfgWmeTwMLEarT2mS8S7/OB06RslfV+ZIogBcqU5WkirG1wrraTWlDSh
/xHeUnBbi0yL9qdxxS3hozYgoq3LVeAt0y3tXLs4WROI60YEBQo25FsxS3pLGMCbfTGHK4To+ZIa
GH3xJvA4d1LjDDAyP+Fmp4ekWa2RMM62mhabdle9NNuIoo8fA4rm8qPI7DBcoy8zOUMKoGV5Xw9n
+e4O88/oFtWynofLgTkhlj+mPVs3AiKP3gGtRVoQ47ds9rQ7UGl0rE55ER+6JBmDDYQf2Dx0n9Eh
0AN7Ou2RNcaaVhIMgfW+35U9NeXwmIssfndi3V/jVeII86cRr+6LzL3qklnbwbqwYbQyXVw0U253
qNUbCKL02DLE+Mq7vAnpqgXr4ANyGf+OV6x0I9JB3M3oQ8E/+WHBaAO/AsPQu1nHBLJd+BrSFAYR
MLmJaDdAy7XG/Yq/oHKTMOqWHBXA9TYY7vUGil4ejqpOO08X6P1I3mvWY2QBTQefZ9AshF20kkZ6
sktCI6cTw4PFgW0KvBq8gHnCTrCruWBkOzolmM9ZsTtYAVmA8/Y9Enz1ZOqQxMBMFRUKfLJZsBSO
FLQeiD3Oac18BEhbLTKjsgMd0iCdUngYsT0EaDIDKzxPJIOzL5wGpzus66l0Utf96SI6HaRHkKRw
n89v89jrpmAd83yfWQqm04doREsrWylO8OZ7gleCQE9eB5/STKhthc/70p7FRL8taMk92TJY7rzd
NrSFFNBuQOxMjzBuT2hpwah+0Bx47CQnXQOXRYRr9waVBNDqxun7PNz0Zg8wS31waOctnEFncoDI
U53FWRYZrU02nzrxEyD69tSv0asKA9muWVv0Wiys3IDcJrPaexzDXpd8W4uznO38yseQeT6Brqj2
ABi0RCdTudWmbuzYKddgpBLWurNJbVVjSx3OK1jtkh7SC8u398yqBos6tCsUcvAvR24gz3IMy0pN
KqdX37qpZvXEcIv1kEOzAph6wMVaTshVEph17rXaTkYwgxRpCRdbzXE2NBJsMDed/eSw+gyO9eMt
SU4ISyJ6dC91ZImFg/VY85EC3+EW52RGr0e6mk90spb/IdlI2aLFww3wwttFlxa+JgLEbXdJUPA8
dFC0Fu2mUUMnCt0SOKQ02s6Van2M2x98l8qM7sfmaQ+hziBwUjQM666C8ch2A06c0mnKTfsxCp1e
wuDcQYRdXsOKh25CwjdlPXbFbjZoTCARbq159MqDxy/pq/JTRSwxsXFEtYENsfKtIvYrVQlG90m7
OwOSouJik3nI7PTs/CCtHO4KV8YGcl54JLSWSCZdbgNzQCXatw1JKA3F828aCP0bNqMwumCgRPY5
nj4BuQb0xJ/u04VX8Mabpx/xUpq5QytKXwmor8ba6m43GgSkSk+sx/aZmBgITqgMUWIMrXWCO5/8
zicy1V8Av6HY1zb/Vvt8ue9vBXg6SfIsv5O1j7TsEEPRX14PNzwLylPntqvGShay1SylVzQPmzFn
B+Ty5Aw54CO0YM9YqCus8O2jr2DuxgdNKsJqgrM/J6fFokBD7APWQpeiB4pH5tvQpR8vnKAN0rFC
UQF+bchm729J+0pe3yrr+paduhVRc7QZYJKPsR3wnf/+1B6LQn/rm4CI0Dyi+OF5GB2GLvkZqgs0
jiuJxASjNojBAI4vEXX0x3Oe/hEdKeZoB2CLk+pwO57fOxNh2XPJL8dnivHPKNZbxLUD9w549/cE
dPiTUP3rwvpWTyfF81o3Qx5wL4/tTMn8eLvOknkD+tgbgEFuNgC4018uO/ltPX+raZtSmvhypbS7
ZCGu4SA7I0MyW21W9/a9VGh24txfUQOg+E68+zxwP0YuNE/naAqO/uZPJbBRyZmpJmew+SZYxUy0
OE/NltX6OqKI5EG7lRtTKPfktetUxDaCbvfDSfEuKcwcH07ZKJwJWObNaqzrL1bAox/L2y8L91sl
fb+PmSY98tudoMOCoZJOcWx5WiRMzKNVTc4BWq6ocja5RhrUl3NPHVa5UV/uOrIffY2+cPXb9MM/
uMTfttO3ojsr2lt+zXnscC/JNHvFYq8LjafVTLIll3yBcTsTU1xG02zas9rp3D7px95nHKmg+8CP
v6y/H4u+L8/pW/0T3aU2zQsCm6xdphMAgCOOEPbvK+5Hh68vC/17/S8pvJJsxK3L9D0FHJjH+sdb
aKw647ah0fL32xJ/stCSpclwOBJwfBr+qTW/AESlXFfXPAIg6rVqA8bMprhgjF9u3gQSB/07nZ0M
QZQgFJu/wpY/QR1fL/7tLSsPuZNufkbQ3MIDIgW/ORMT9h39vor5vk4v7fjlfn+8pMy94n+oCP9m
fH19JIL/nBT9cs8tKiGcFwQdPoBVeTBFYS9hxAgpdeG+Yw0AohRx5P82SuHHAl7+8iG+BZVb6w/y
ZsiHQKswRTxuEcDnyXw8LbnvFzojtFVGpIq/GWINf/K2wciNk1nB4Gb03QAy9R9RUGZpu6NZj4Wx
TNCE14r2AakBdz1DgUuj1t9gBvt/AU2+Xvrb/imrosmYC9/uDqLOfD0Y6bDF8EW4c/YrhjyHLmTR
GTS7/9Zdyru/v3jpp/375frSN1gtHOXgoFLU7noalSHxzhUIwMEac+yndhov7joiPKM5nltwcCAy
/TgG+b450rbVqRqwm2jmVxrXe3UKLw3+c7BUjd+GQ/4INsoTaSwwBoQl+qfh8GU7BnF1n0xG/oO4
h9WeWTKIsGEbYgx6gxI+Mf7+UEY/ZC1jHGFVSR7i8TeRvh2qQT18DMOGlzJhsLaFPGxbU0/ewcOv
5mCZeaKtQJPsK00yZk16AZWhKIa74+BUte5Q69aopK5smm3t4Nf09483/AG9/sfH+7ZP7uNADMo8
bHcd7MtLnwBuWpdiRIMg9tu1fjjo/3Gtb+fgkwEQ3URkfZAd4u3tG5XzFsxFJKSLwEIH+mvK+AOK
948Lfgt+Xd5OrsmQC1Z41GDA94ZoHIt2ggGc9VbfB1ZWgy7+8kj7n/rtYP3HVb9tQzFXhDpTg3aH
dAmo5GELvUyQpo32ktG/w2bcfI2s61H9Zf/9wQf/cuHvMz9GdayMrxLvkrJNv8/pOvfOPfOBdTUh
2SrTFgWR8cHiQrexx0Bkw76keQdH7nJ35F8W/k/9g6+PQf4G4Q6jZigrCQsfHEi/KGx3fwbWje7/
lwPnh4j7jwt9w2ofw3FYXK/cdu+owH0aRxEywm9p6vCHY/wfl/lWdsV5MC7iK8d4ZTAJ8ek0SBJp
yuvxb2nQbxfqt9GXANU+H1GZqklf52BmArIEOfSPkcdviPN/uCV1pAx7u2JB/Rab8rIQ5awdPHYN
ljc9ACdRxGA187/onv64J/51pW9hRk1puAyuXKm14l3/lm4OwpWZtCVFp/DHzRZjhl8Ki/8Q2/51
0W/xJhnnoeCnXLTi9hCk8yCZKqG9hmb9e7vshySf5fGvi32LNZEfylXbX4zFDo4OJAsN5LiIrN56
75cI89u1vkWYSfboulDlCFMhmBSswQaHCt6fiasFqPlvO/nnBfk/t4bx2z8XpFRmyUjIuLWM7vs0
sWewqCbT32wxfzqYvzzBofAtYIRtOgrlMXHzhln6BdMD5KE+Lr80ruxw/n+pNv5xuW9hI4yVwSDt
H+IByaiDNdTHkyxExDvn72/rp/DEhB+SQZmxR8Pvc2DUelA9VFHunx6n3l4yXrYTZsz9/SI/rvWv
V/m2wdLcL5NInjwoMpqTYpN2m2T6+mCO8wSl5C9X+2lFfL3at501jB7ZUx2N+8U+xw/EXPUGIYTC
X3aw9NNC/3qdb5tqqN6HflpyVxg9IJV2kv8i7Ux3G8eZLnxFBrTZsv9ql215T+L4j5FV3ld5vfrv
oQbvRGFrzA8zHTTQQAMpkSwWazl1KgEjh+vEJAO4G0DPzJs2qSfxekFBd3dprd8ORmE68xZvZNdJ
9MD/IdqCz62eoKqg8IRjyVA9SuagE//rtkj3ksGl6fZ24aiF5Y6Xie2HzYpXjRW7r9gVOXytZJfT
UTshBnoMGOi2kMG7Aj+PadMi5VmLeyB7FYUzaEjXsnI/nKsncQZkSiATawZZyxzQEkLPGX0UihMv
fZKK0qRbeUmPm3VjL04c7hK4GijlXMmT3UBiKnaxdF1VnSCAy2nV87RU4Zm9Lxur2ayuX0ZauIpp
WOo0XNrtCZAYQqIsaOulVqAgTXpq9YzZ0qatXYCwnb6v1JoYKuTQR5yYHaN79GiXAYe3ijbQDumv
j1daE3f/jxO0DUIeA0Oj2dKeLrMLdJen22UEIXTTBJcEtwfDD0XJczGqDEWwyONByHaAwg7eA3zH
CmyQ9BtE19aSnjUN+mEyl0HDr7Xt5Ba83Zw9QCsqCwEVT6iTbP6CAm9BTEYPB+WtkXAsz8/DbYuO
SbLIVW9OMuvxuspi/JpuN0zTMCxMqyVZocrqauq1acaefi/aRnPb2TE3KX0SjSGgs8O26R6H80AF
jis9yYJUySY17vNV7VZF6vO5TVwdkwuHbUClnX/ecR10j9UwNYNolLGsv9/c6n1p2Ff7bo7g6Kol
y87q9fbVSI4xkHxYdPq1QJm2+fM+CIl1s8YgVuZa5DezcB8WplmdGXsxfHLM5BiH9sdROPiYE5a+
rBwmxNnxyvVUUUJJcuy3VMm6aId15WAekGo64zHhse4ES7cnRsR1mLkXffYf64yhWqV0F64N/XSb
ZcjzqJkI3uG9ExD/I7EtpvxBKRwpXgWlSHHUhY3lCavap9sZkR6DdbujOF66bvjiO80hk+ccRTRU
ktf9vaPWb3H6cbm+3ZY3k9eB+RVeA5G3TheYr8MUe1vs7asWuG/w3nOq/Vmi2uE/78dv+ZKlm692
B+t+FjsMFLtbbXcBbdbDYPLuBE5Igf9VtF537knzW7nT4lf/NnS/RUtO0HVaq29rVSGaR3Fy87t0
s9MkHNISHPqveHczJwI5/6nY8hLj/luuZIiudTOz9ClyWwHIZCDjVycMQz91mxh0ULGPdbiq0mHJ
AhmbrLFKr0KcSX4RitQJY2FML6bUCcF7Ms4YVe9M6Hd04njAnvudm+e/vszjF58Wj6Y7p3fi5lAK
IfW8cxVfZ5RaLpKfzDpuMFVTkw6hsVivbK1xMHnpGJU+iWMGTQ7CsP3CsPDhd9RS2WNTmIg/Tr0g
UNr9ub44MM97b0IpxqxwRu3UmklQc+M4Jgz7spw2xTrfb7tPIMF98cz2VSovrtSjL5AO5KAZWWOx
FTc8gG7fjNZ9QEase9DjkkO6wUVvWXApqUKmEpgcildYuriLBdNSXc7qdmaw14Cj9043noE9jl9e
2Wmw0H3lUMuq4mz/eCPWWyvb1pH33JpUUbI6cCSIGLAu2XscCsL/jWNsnQ59H3Ov6YKUg2DBJ9WP
Xe1HO89Lpv3Ei9w9WPF+1Hp+fDFKEmC/tiNPSRW2A8fxPJtnfN7JfU5aMBsAtUqY2R629SY4CSY7
AAcRLSrf/b6nEK5SwzxCKwjPjC348Atq+HypOs+tI81ikWCGPrNq7iEZARpJ3Evvg9Zuv331OwYT
2/pKwLzq/uVhduE7rvvzbb66ijOCf9pqijcuoQwzikOLDTi1G036B1qqWy9u9YMrkJfcClLnl8up
fjidBOOeN64Lsvx6Aiz+6MRBb0o7cdv6qHdr3b8g2SqLqDx46c05T63p6nLnAl76jeg5nygQdEUX
UNw7vtKJy367r+2m7w6jz0/FwRulr87PJZQx2fupdsyyLQdfdfLeFExQwMyNTXAX9jfEBMxpG2t6
kULbVXJlu2db9UZ1idzWeDxmWjdDwjF5wuC9+lOHt4d2jMciS3K6vy+YZOgMbXExzMORCwbuRA/O
cSNI+3CdgeNqzZLHwpQXSjJu+kJfppVqLkw4pDXQGO5kco3XpKFGGNeY6RBOmw5d3bWC5oqRbkPi
RC9SnG9JM8yvRecubEG1V8v0sjL2qLbX0qEpdjxgmuObe/3gfiXvJN6cGMaB3ouR+i9gPl47T03V
NxiKFyZ/CArfYMxqt9v+lnHWLQg1Jowqqe3dbhDjurbDzivUDcDJDId3RnWxS52NH+3Ovdui5L1x
1FYXVg/qxplOYNUnNhgFeMzHYB4zRbXTcZWqrRIqucxnMoHmUUe12W2vG4C5Wbtx2AtfOq77/d16
VmVUSyZq/D5jyWlebOaUbIXAFsn9STZH6CD+GhwD+Fq7nX381jmHrpiZABrjWZU3MhU3ObcwhT2u
mDVDs687k+Qd+8tqlwnveABUoAvrI0N5RHzivLrNJ8jF/YgmbzHV4/PxfVM5Ezn+qvAV+8Wlkel1
Thra/Qq2kzsWDpau76BYTTL0Le+xwBK80e9NlwzYZXduLGsmF3yMTk1sxpg48Zz55/7+FUdd1fZR
0jD6W5xkvO6rWuV4NXkY713Rl9dKmAsxAegdx+EHNBmM3AGXwGSZ70XYV9yikirwb9mSLauetMX2
Yon7u2hjNmo3v+o0hjcI0JOJzikPRhAnfnGl2jUwqFi01/u32ZxSGCXy3ihn3KkeTLlpaV9ZnExL
Q9+XtKY5kEQy+qAbBzEdZN8gmaG+7Pkvr7wihIj9k1MlZFCdfmmc+GNYcvNfULdDermtVkeOA97b
gAkEbkKTbkgv56Du+E/MKFF6CeISP/BRckNfkAjikDYtYUS9i/ssCHodhhxMEvoZX8CDn4L263z0
irL/x4c6x4cV5F6M2kK/WGw2LMMRZDjxGLHMZQsGlefpxum1fSOg985bhJEqQtAVpkVGO2zX9/Nc
O3PHGDID5rhz7gFyT+wONCBpb+PXQefD0LdW6LvqvcotXnHJ8+l5VplyuIwN43LXm5P30a47GlRc
fFCD8URPxESewj1RarVwUgtSZ6m9mh934pYl1Y+rl0A6OqNUSy3u2ooHH21SyRAb4Xg3aXT8ZjKT
wlVQmRhTsmjagTHAls2yxWPJIJq7n3TPvbhLGK7Fod9m3BGuGb0pLmw8ZJoUd0rl+8vgo8b91Fjp
4rFeO89jKLIYqyXCwpgIiA6YcYfAMFLBOlTvhinZNmu9Thu3E4vm8fIg2WobLjaVsKvtL0evnVXk
qs5Z4R5YUnJ0xsjBk7ZhmS3G8WA5MpHKE/4+Oa6G2xOWHLZ1GqUj9/GTpfL1cwhUQcO2s8rePF24
Tq0saBFnJPOB4XavYrlLt+3THkGnfqfz5ipzWwrjZYk9KUi+6Iv0mKWEOCT1ql0sSAKdXexsot7B
53Bpd4+aDU/1cKmuVF6hK4jdV1fLg6FxuK0raFDA9eNucpsEZgvviJwOG72NrZPbwZA0/cgj5ajY
cfEqPzDaltiXwgeYU+1gnA7c6VuIet2Fq0CjVR7rkGNz2o3+7rnOnGPeSVVIX56c/nmiZOxW4zTN
0v1F5HUEq0SXrnMUzGEANwZkqJp+WzIn7JePYEnW63i2q4vDQmy1GC7VGi9mzAaB6Z1OvADvqPu+
G47qr4Pt2Yd0TXAnfqy3zgu5vU629Z/ufrO5DJpN/7VDojNyo2+v/8yQnpPjrULIb/iFjGcaR9Ch
8LQqDunPerBuVkG3VQ1KMXZddmA308p+faqvTEr3LZEC+xpM2y8f4hpEYElULdclnQC/xUk7NU/T
VFs3EMfIyZtLlpnMVxCH15T5uIy/W4463PyWPaq7quaLsmT+r5VKFn6xO6xWdWtrgikh2ZiQXh6E
X3DpUD3AY1U75WIpkvr/kic5rWa2uS3W6fov9cfgEOYz11Pk8g+QsvbWbYYC+bgsUa2jesN1hWjJ
rp8Otd20brHLopCQJClzOc/k0l7CV7HUvurtVKxUdklPG1NbacCySWcEya0zYpEMEd35Pf8VshP6
TWbA9oU6qeqIqjOVPdHjdjq/VWos9BBkH+MkoELTgyXWuxN0ddxhv69MGSm2VvZEK/XDejutInFM
oBkP5uEXUAHLCV0CuxWIxJNykmXZK11UJNkJrZtXc328IXIGaZRLqopk8RrG2jPErB8vPj43Hpmq
MqKUKlnv/SpNF0cTqVDq4hKtmd/KoULo7raJKfnzH5VWdjyz2vlkVtZCi5KADDxzzMjD3lFbn8IH
ad8jjDarscL8iUv/4JLm0V/hjVqeMnuxbCCU5OM5eKYgQ+KzO1q7zDBtuDWP8PLVAutOyUt5b8qK
T78OVrJI5/3/LFJrfPMncReUWw+b4AvNVTt7JW7IL2mSPVrfKpXNbr0RyU4xmsR2gjFZVufr4+VA
CxS0kRyr0jSUBDG/hEqWaHGbV6bZX4fqTWZuMILBKbx9TiOCVBQXYi3vu/U5W/iKc1VcU9nPvKyB
c113nCvGXiRmYJXqMUmbEcAvbTeC+A5qE4XI0v21jJph6SA2qg3pNLV75bRf7BZc07aXBO88bF1n
kFrQ3fhu0x1OB316IZVenkqqdKoH65DyyMzENWWVm2C0DgeDj02Lx5RsJkapRSulyuCXePEmDTF/
L1U61cplZ+nL41Jc1WTHmYbCm+U52zggs8UTs3RqT4rtLX1k/pZJD8Bvb/K8WugLU0cmvuQFfPQ8
6u6CmBYAh6wHqxXsOQc6YmeOGNyrEP54wTUZ4JjNT+lVzxAOPaQjCpXxgNkovKmusw1wKL+fVYFS
qQIXliu+qGCYbvvL/rZocK47ocCbWPjO8BgEIYRjEHtC9xcNlbe11BoWhErJW3NXX58Mca5jqvDT
kAiUyEy4zmLeh2Ang4IIRkjwgjtOWVWjKIvBC2pV06Qnp1K91szbiRskdtl2xoy2xHcWjyxE6y86
Uel6pLsizRN9PqsULPcV/ngKCosXpqyw47vT6TxLs/lfGQCR09pTBIL2AEeRcpAz2EUiLl44nehA
JdKO+/QvK9Ts8WUG4/r7E5bWTrfuOoeOIyUANaMYRqTBAAVvv1XdTsQYHy5z1VOIVWm3ZLkqt816
Vluycq6zni+74X/hQWFBohmhodJolQYdha2WjNZ+aWXX7Y51knegEkMjL2WJwUfowKWJL6O4S7mx
f3SykrlanfWb0ZijV2RW6FIl7QAJECZEjAN04hEsEU6P8dvhJWjja0SfkEQ7EeQHb4xpbykXrzhk
uRJ/3ty3K/P4126TN4UiBCdn4JCsx4/LORcVnlWeu3qwfrm4fjlvqe/WWD9Ig6w3d0Yw/MPD6jSY
+EJxZheR3yIWrT4NKRbgq9O32aerMWrde58gdBXHUe5Z/py+XG7X5/+z5Dh6Xbq5SfIBVyN9L1qV
hSerzEQo3g65sL45Vea1w4YNEKPahMpd/IRgTPcEsMlMqLsymB6AgeumgdKqKSy5XF+vbu71Sz1X
9tbJJ+8E6DcA2/OSM77RG6Y47bJMYtGK5nnlgh2rp4uKbW4x4t7EjoitvxgNyOYeqKDTwiPa1xQS
y3BrvyRKZsum9GSkGtf5WbiWorZKgiuIdy0Ig0h0rZwedE8+JBWRixv9+e+SCmBkeZetmkG3w2+z
mdW35qrRqBlEgWNvPB9Q3Y5JKApYC9y54BHtJh58BJBFsfJ/sCw/kiXLUr2sK/PMbBj41Ex3Tboj
OMWc6SfRS2jbmJU5QVpIWcwduv3jewR8BlpI/01z3Lwg2Rh9bv+V5/uzGbLnW7fv2XRmVAyM+cUP
cLlFDhmSEt9EvT08M8XjUW7O/t4COa+azmj+trUU6oMmz8c7mU34D2sjkuZttt4FPPEN7Y2jyl3/
g9L9yJUcpOXqcjVJ87FOI2wl9XDMqXcvIRkAfdBrC179zisjkgQUtcILpnT3hVL9aVR/5Eu+UrZM
ter5zj4LZlORZHyPkT1PuG+Y8h1sbhTCvvtqY1b+eP4IFgdSuN81YFKrTQ3BXkKhBNy0KK+7bRfk
Fp63QsPLEqnc7R9pklfUqK/n6ebC8bbG3WVEZkekyznXGnUvcaNUj0O5L/IjT7Il9+viUsvE6pjJ
mwDJjEcQAfd6DmkOxt0K3GvrFj5W4TKYyK81Sv7PepXuz1cN+9GCDbR7ZpqN2YK5MwoJGbHTsCVR
v4c/49L6XvQveePgf95nyYatUvNSN2gCGLUmI+LGmMRkz30TMGqluRRG6ZHmSkZro1e2q9mSm/Oc
0HzGgOSOOadJwGEsIgjfW1sk7ZpVMJeUr6Nh7m0/3nCVUsntrplpWLP5Wiw28N7f8a63bs9xXALW
728i1sfSSlqRyDn/qLDczrq2t7v9FNZIgS2E67hJBDcxz84eClaGzoA0ZZIRwA3X+CTVNIuYUO02
b/CSQEIMfXo0zFz8IkrpU1XRsazE++vLJBvWuN8OljYXNgzYhuAcwHQywtcT8pSGWhikB8eeI0QL
diO9nnTbvrMNosIJrlFQG9Rjqm7kJ4bu98r9JkHLz+PdN8p9r78vdFUyV43LLNtacwwIcTv2inUS
1vBGENRkTZ7GZhMS8qGwJHqsEF2m6DVTb9DCD4zYkjOKtWy62mtzDUs5Nsf2R4PppsE7zGp/vc7k
+NLQCTtvhlexnCFz40Qc/6n4hjLvr/gNkj2rWptTjahWfIPICQ2o54ZgmjFk/x9LVvY2FKVJluxa
XZyry5tukDXwJsl7hUmiV2eEJ4TYdv2DRwJK/eGaMKPiRX1PcdNKPfuieMmIVRaXKc1K+YZPiF5X
nhN/CFwO3tfMp6il2Nuyt6IoTjJk+7q2X1a3rHYWX4jXwbYNroxhw91xqK2B5VOCMsqqyGZBpOxd
Xa/mfGPpiAS2PXmfgc1lNIiDQP+tSZJvGK3cf4Pj+yVTqFjh4jYOd+1mHZDp5VBxZzSYeQMyXmxs
NEwD5RNcZiiKa5Sskj1La1PNvCIPIHYCUW7gxBQ5mI6UZzLJOzFS6fFRluHofq1R8qbO88Pask5o
TisxP5JZ3AIVK9JPnfcAmBcJKMBFIURtr+knlOHMbyL9xXSCvjIFU2auiouXzFVau1T3C4P7ijNb
DdadadhljIDA01lez/ezt+Y+iJgx0VcbaIU6yzVr895IjepK6FaL5DwEoe9xEMYvOFvgXgggvMd7
XhooFpcqmab79rCZGTuWenITDyzbXFQnSWx+kLFm4hNFF5RZIVO1vZKB0urL2nIv1ujhsqfR1eMO
UYRgpmLoYxYFxfnBZdjVpwqHq9QwyTYdaka63l9Z7bNorEqeNaKGJKD3BsK/QS3+ogS9dEUOJho2
XmFdX3a/v5UGUnXEksXSahVbm93F8im2084pAE5O+OG7KDR5rz7pCcWGC32VX/3CIcuulnaZ36Yn
W5jkVtLFJhMuDAak9kggA7wYehQsVTIbKpmSwTKWqVlPK3eDHvPuioF1NdhU9lpkuFAWOuceDgBj
D70pOz/oaTHaRktF6g5njpgDM2x2Xh1yrtXomOiRiDdQiw2f+9Y+eiAkRJjTT73ty3e/yTva/gor
cLGRIu6Bs+34zQ0NrQY8B8zUm+hfcIJVPleJ8u4oHtq80atgkzeb9WF/XrGtjWg8getO9CyFPb99
eKZ4p84ZKrwI2XdbzAFc2rowj8xD4dUhbYffyqsjWi15WlW3pQxVXbTHstdWudtwLNgo6sllvg/R
bbLxuqO0OWAG+wqniWGk7lveqqTOqpRW9Ys6K8Wc++12tZ8exS3xugl8CE7qO7nOisMfEoF9qsyS
4l5WJVN4vU1vxmqW7+8Wrocu7jHDbAX0rvMEbp1L8h+Nb1UyhPbxbt0vNyERx7BBnQMFovfQd17f
hDeuVFiVBknmr5rWV1d7wZ6KGBd0ZXfkfIRh0wfNOfxWLU4c0COjI5m54+540GYLFncLx4ktnrIA
zEIcHiJxmeGyx/SQaY0Utk6xxpq4tIVLObVJdBv3fE+T99E9R/g0XD/EKuTojL6ycqIwAzXJ0t3O
2jJbWkKiTVAVTAQkBMC/aOIRDr5ifQrHrCa0uLC+e71mLUxxKTnCozNz39MWQ2d6vRf6o4bN1MvC
mT9UCC3NsxUuYz5cpSA0pXBySA2MuZd4eYFZ15zBgMip3ekM3csLNLlO9DRktd6n6iXJMc4PFKkm
XpqC8JnO6I6dzaMtYtbxmFE7o0Gtx5SWxZC/Lx+hbzbpUXw6JN+isyJ61jpKiIjCZcm5/wvfsN5W
G+l8JjaA1qGAAFaYezqHeLjI8hnOW47AITGlUmeVcklGaZ/tZsuqiKZ23rgFRjamqx84QZuQmZLz
s0K5VNIkg2TN14sGpJAGcXpyHtKAPBuOCI99KBIig2FVG4ySQqS4HY9OV7JJtblZuVdgNMgdXmCx
ws+PPwDVk28DYKTSJtW7UpPM0r5+vayuZ5bIoyYQ5qLAGn8Jm7tznnDA6MF6vMKyPpniMypzQZiZ
PV9Oc3e3eybZRCT+1Qb057G8NFBZXcV22uL/C4q6qi7swzGPH2Yxhwg44hoNtu7gq8ckSd+PLi/K
rKXi3ZT5SczNLatWRATe8ib1MOneR/Eozw9XwqeMYoc79BRKozIJthQpXuu6cV+aQqTA6ScBmkpv
wuBKxjYOnSv+CY3LeazqN5/c6JP5l+2TY0Hpr3CtS+FbBcso09AYdlXLYF4Wi9/yKRRavqxR6COU
vKkyS61KrtiSV3Q67xb1qvCKnr2gu/b/et564Wub5nyyOSsGBz7W3hL2Y/2X9koGaHGyj8eNhkRP
tL2M1r4dgWDVg0kjGPG8jkL4PrislbBzBXqDiZiAFlC6ogr7a0uG6TCda/eaxjZzZyeXzrugJRjA
6y1ciWOMf8ZVWrmqxJ3ydCXjdKnOrsYqE0974tEoMBr91eCWuc1vZYZH4S/ZkmG6nqvWtTIn4/LM
BES3G9cYy03Vo+b1nI7mDL8b8Xf0aQ0UV0llD+uSv1SvnbSaKdw0EQmL6Yq42oQVbKxwtHlP+zi+
j3VKlXSoS0aqVtfW1d0ZnQKv5nWzGLSlwERznoAQ3+CLEjV4pUMqDuvBS1OXPKfzvrEmr4PULCBv
Z3piwlsI8nyACttoEl0YgnjBaFF+aMTKjJpKvGSzFufNvlrb5Bst+sdmwn1YkNupdsIXmD2IxBd+
VIn7nwtIzRUbrtCtuuRCrddz2pq2IqHlCUf8FHJzpz2u0IfTbhrAuZbBcJPAOKGyj6VVnhrozwbF
l5qGY/r7PZqdtPV6tsq4uMwXYPwfIY6z915EVViwiShTd+W7/CNPOuRDNq1XNkfkPdeJV0XtkPEu
T2Aww/DKGet+cxu7zB7pT/1I2Qn8D4pdr5u6ZTIDKrcnhdfX2FVvtdPtxD6Pgy4B+uCgORRmWSsj
+LobRpx8qlOG5U7b30LzIygIre2OFD/SizFK4P8KMI3cozNZrDf6N/rMd1bokrBDf16jH3HSiZ6X
NWZb3NlhzwM+Q3seJD3NK1WrZTjYvGQIh7KGTlyNYVvO/r0BW7a7VfpxJexh4l36+QzpoLNDVT+c
tmcUiyTaAJbVF4uUUWcOMWDq2b3Z0+Nl/8M7+CNPur7ZbHWfH0yWzVOApXzXI97fEVar7g1Ihgh/
1X1iyO9w5gv0af/zsfx/sNM/8qUrXDFmh8r1impdXEoAODzx4AskM3Y6AmOgHIX6D0/fjzxhUgpa
pWv0Ylpz9vc5d2ymIdgG1nmHAp4ELfktxfrKL+6PPMnPOFvXy0zTkUeE2d0Nc7rIpUPdP9z5KJTf
iW6ZA98RA5/p8FbmYpTrlTyMem263O0yYTgoeNC5j+UAj1cjvOs88Q6qnt1yi/yzXLEdhe2tb6qV
6uaSWwog2yPx1IOgjrEVohial+aeVQhm5RolF0O/1+pHK8NS3Nz8HUB9sRai/fCNhCoUAY/PNG9q
fGAq5J4g+5SZTGpAnhj7i/t4GNVWzjsTGZvYjP71hVr3k5jH4vZ8Pcx7ETuHTlNfOYyXAie2Cb0l
BIUuE0zFPG9l4KIwnDkYuHAGFPFmlr3h88Sw3wSyMYoQcUYnOeomjjxSBGd5I8mj/ZBsVrozVvZq
j47TBJpYbgxuZwD4kfrh1xaiaNJGwohc8zAUrEHd7TOY+1txKqXF+ILlzC1dYdmn6lK3KydUjy5F
4YkIjoorCkgOnbi7DdOay2gVxr+qBIsr9Gj5kglbVtbzmrEVLwfT75KGc3yb4A70vlata/+Dxsdq
ntpl6jtT0P+j+ZRhANq8AsdQI996r3vojmbdQSjMdqfDZZtBUfxd91UK9g9ps78vudxYZB8Oy1Pd
RMGek3lEV0Zz5b3f2wE4ekKm2QCsS6S9r4NIeNmqzVYpt2TP9HRav2p3YWCAYgb4uiKxMoCChex5
6qlU+x8C05+lSvYM4tLsaK9YKipFS5Fg8vQHjvOCMrmXSM0VKLyMR7okmbL6dHmq7o7IE11poi9i
smEqRYz+nmmdwpMefkaPrZnKespl/zQ91YgeUKFb6JGFXJDmnbahCM5o1lVXCUvPzzKMmm0xKgyW
uN8PxOo4ta8L4cgSeCbBPYphCA5pTyeNTd/Fc6OtzIyVxtgFidKWaud5Os3E9Vw6z2LmI8ukN2zw
9dGbu1X/AxpRX+Sz1Q5s6Vn+CJYJkVcraEtve/H0Ahum4E8/8ICSX9t9fVs4T4pjLH+UCtIk/9Xe
LfV9ZY00k+AzGImJYF3w2CcoXejcFvkkspC0vIAKr7xdehcd3EHn1j5ATbX3+94m+Z490YX4WLnK
70/hq6SnIbvcNkctdz9wtwIqo1uQSWReffdp7jH+W5VCUwqU/Nna/XrbaGIbqs6RNghOGuej1/Pp
PQTypswsi+//474W1ifZ/sOhcbztT4ijjoh3FQQE3cxY60F2CIQj2qrqJOW3tSBQ8l+32v8eG+jV
Et3Dz4HfUGznEMSq4vRyquJHq5OcV6h+l+YpZXVbf+9fqk796eB5izn8rSREA5AF8OIwW1YgK2g4
713dxTOteQZ+xsdm5tKRbQUdQe3Zf1YG4KWPbmEfpHdg35iTnRSKdQsTbHN3MhJkgjgb9RFzc17Z
kovX2ZGLZiBoVQVuVGqZZMVg+dierjukEywCs4gHm3dHEBny8vWjqbt+UVmx8mw78H8NPAOUQLIx
MbXZRV9mNV2UMBj0MRFWOiA8c4Fif1c9xbUVt+SPgy9Ik4zJ/IZ3u1zUdUCsu7g76XLAZ4YicbgH
LFfq0e/+WGIpTlnMqfjf+iRDsTQIfGd7G4ksb+u0jj7EyxMg9yOGzDpfTtVf0WwhGFQcklmbCY08
aqZOcVsfLVsyHueFZt5XRzZZlOSg09uj3nOKkYNbj8S7I7DDYBKoFrVspeESKvNItmRJGnr9cE8N
ZOO+Mhqb0d5p1A1gJwJX+dHztzH0iWMq2uy+0qlSHbdkVGa3zKZxi82HF0k8GcnE8CkfhZYHxHEW
0T00VJN9qTZbMi7abguBYZUFV1oIPefvA1Ursnf4kaG/hy8SdLK6bbvUchQ0TbIcxupgZcAA0TSR
+V/0ku46ot6JGYUP9NimoL72nvpzr/WpusSGasmS2WCI5VKviDOG9ySBCvl9VKED0gAGhG5xkd20
K0rOdf/z8e0qh7ww68MyGo2qrmuSYu8bU5gkdDNXrqQWAhKDuYVb/aHFZpJ3U98c5k32wZ+c/lVH
da0gXNLs221x0y+Xu1g1OOkA0xX0anBo0JpHlie6L1TvVhk9kFmUKOnzOZ3Z5+mc5bbGTAnfO6cB
nZB+LLKlzouJWBGIE5X1h+RLlXxb5WW8woIlzd7NrONVr1j6KGnNeslkGc3co8PIOX5iTMnXyrk2
2yjaHWQcdLtLb9jwyMx7rdvg8bnnof6fRuXn3CVdP2X6RTMXfIloDAy8mbvv74ZUt4Co2y7+HxaN
LJDW2gYAgYZC94jPVSFbaU6osB2S1i9m58yyxfnD4Ahd0Wg0GBivIiMEL6oAuoLEZLCy4kEpTywW
pEpu/9mGsWC1qaIDgtsuIbLpBlw1y3lptyFDjfqq0aU5hvXBZsvNr9PqzWZQqKbD5AiaImPCIj2g
XTIQA2oh14gaOaZc7/R6R69N/607bPQiergEnyK4W/f7UwmMKrc3fx+/3Bx7ZCDkIrtxD2CKyNks
u8DIRU9snvF8bdKKsVfWNBXHLbfA7u7aajE/c9z4iglPKIGP8BCdj8y/ksAPgTk2ecJUMGvVpZcb
Ya9LRmtqS3T9EPCWHKCO/KsfY0B+13mp9q9uNYEZDLQAb9kxdWibU2h6eTL9R+d0ydKtspMBL60h
nJgx9XuRbE2Zcnl64hHnVRNQei3Q/afhPCA9MqQp5VPV8PUPjuLPmUu27wbftdnQ2AbBjkTAR9Ni
BrM33BUAFhQLLveDCwuWLJ1xWl629YxLxpwMj/7fd9yV1KnRGtvzGco7nHv/Sqdt3a5XScrUdVMu
C13S/c7aNlAvMU0hCN6BRgzo2qPSmeMZKYF5EKC4jw1pjgmV73ZRquQQ12eXrLJfcre5SJOu4af7
YKQzCxjUKMMpaWgL5wxyai86nUqzs/Cb/c/P8cXdtW9uC5IL0WnWxNh2nlbUzCo9KrFHZemoVPuK
3yi50Ia+rGtmyjfCajSsOps5z+3Zq6zIs2wIg/+ig4aZLh1tnEZCq8Hrm4DYqj27Mg+r+CGSt2HX
avfK/sCHtEQGeryJIV/beAFVj6vjDDRg/0Tjb2tGqEUnZUt6mS9bFC7dwekxNYxdXbw24/F7V7Cd
Q6T6Qo7Hp1iZE789Vo3SyKUoULpwVsWa31crVvs8ZrHTEK28xl27hSe7YJ6sUE4MEK3RneXHokUD
ANkm1dtTSi9S/AjpIk6njcbR0MSW03vArb+ORscEPDzplvAD9prOofl0TXhtYRhV9wuLt/TR7ZDc
jE11Wk+vdSHdg9qEQboUqBfj7twfwZ6TiXQPcdPTfuc0aYJ8Vuy/Stsk96IyP2ebLNWFQaiHm7Ur
Bkp3Vx71Bzb/qwZNNWEMjHQig0pBqOWzC8fWdxpsnmhhVnxNaam8eBCS23G/rFbL81RoA/3Lwu8b
xV9k2kSgDgrPxcH2Hq+/tO5RkChXo1bn7b42ExJbFrqXJGBn100eHHw8UPvN5jkEkyyw5QrjnzOo
Pjh1uc40u11r6+wmllqJYBfbtaE8tPx4vnRGo64ZaM+UYHy2nzk3vTPUX/6bOXe10ROon1v0/an4
HNUVyO9pof6jX9PpaWuKz2HEwzhZD/bOrSPu/wBghpj/sXN4esmTYX2V415KQ7viKUg2T7+alZR5
lJxCK7Ga43fjTbSjkLZ48dG7NUygxO1KtqrSdGBRrGTtdptdvX7MxXoiLQT2HaK10Azbzbcm4pSJ
obKcdr1WrWlVm3DRyEOfwiZv9dMpY5/Z5HNAiiYAbyQKMJkD4qYuKNkNdQ2m7IIXZUoGNrXPjBW0
kZnOqLd6eUFz8FGF42VLP+QcBmPBxDBLiNcX7lwFDCllmCmKl0xrZXm7rjfZVfg4eDn4VGLMw2yD
kp8AtPFvJ2sNGBguWlZyC0dBH6qbyfB76qubzMrSRMWvkUzt+WibICX5GkH24iU3qJxFZLkYLjyz
Ax2IGy27Q3cdNIfMBFCYmtLCX1G4ZGoXt8q23rgfOf0xM8pHcx+xdRDz8IVxCAvgE6LCf9JdsBtw
7fw/yn+q5UvmtbJu7O5V80Bo7U3uAOzuM+d9S14BL5vwXjyzy0+d8L4ePE3fh4sln6PahRwUL9u9
wi5YosRVuAMbw5wuzieOgOd+zEsXgHcLmNVIsS4Zt86vVMHHwYas8NcKSkmg7YtgI9hTKHwQBcYL
zYFq0vft8E5jbeZiDod980Kx9ObUjy6JzdQjMug/fyoeCuH/PfpuyYetGFejwRBw8VBSUjQ9EuWx
T/KH5l4IIPpqm1hW6ytulOSQztfX+uacZsIpEVnybfJF+A0gkXobx0J/q+IJKHXFigIlI5wtdquN
dWCFVcegQMGAueMTqT3sA9DWDkVGp522schPFMe9qJW+KHZYYR0tyRpndORne/OSa0YCJSQ5VAcS
Xlw/Qu0pwOnH8kqtf3G9kmU8mpftPb1zG5ga4YP8pBBBp+ApbkbfDeX0E4UZtiQ7OF9PFzVQgCK+
JrydhqJZj1G3zrJJbM/1v8WdTiN8I7Oi8qnEb36kuLLNS2fpoQ7FAzavlqydqpPxvlPzAWXx8XUM
LCDxJ28ZE3VFyvEj4sgeyZZMnj4/red0qmDyBFOsx8gqweocrt2c5aGtBQKk/bl+VxxtDrB/JFcy
dOlFrwBIPHO05wCKbDhUMSlduCVSHp733efGu4iHEDTCF2l6Kk92E4qRoaA4GzIUxvctNK8XDuo9
WK8D2OcEQMJoRQxOmUZ6PxQTckTGr9W/XsJr97Fi5giQB18vd+YudHtm7hqYSNEkR5adTMho2cdT
qHTihg+qMhk4DR8C2jZPZgf2LJFyp7Kh277qBEspUgqXRKZIsY6zhla/oz1bXwtnDAgf79pVx+oz
5oSKtKCtWLp50RYgwCsDWv12z/Y30FjzmtLwGmGLPxUPaanPXvwmyTI2GpfzwbrklhHm+q5Ggkhw
D4GTgsQdBxnWEMLEfv/xsajshdxqe94ctOUZtk+QSgEaRd2j57wSHOK2QVarygSWtqUXVymZw91s
dltvL+LuAMIHGBaM9iH2gtLSFiJXSNEZN+oCulwGB7r7GIHZP9Jpp8oElyIjip8hWcmLBUvdfc6q
aUcVJR9yEaNgFtBpd124V5GUH9mtgDgdbdxD0g7r6Xfa/ZwlUxLUJCj6LSVwvSxgLn6SZEvN/S1N
zQUPlZjWwPQwhlO8r6MggCOn6vd4pXrAi/mpB0Ow861PFWRSqYCSSa2vLGN62YgPEP2y1ZddF0B5
PLDxYQ2PksCqf4MlEd4cZX5G4cFVJYNqbTPrAN8skg9e0r0kYEJMzcGwAfslhUdGajicXZ3hMmAg
ogo+UcpxUqd6bjFTuNYAgvTbd9PWN/PY2OzFU8IsRvhA6W6naYDqnxMeWHwjpD2vb3VU9e3S+LAo
WLoL96memVN9+5ffboWkSaDjcr6YmPBxdhl926RTmWihEjy+8qVZ8aJcSflne2NjX4ydPjImrfEu
Fr3u76CuGjuf9tqvqt+m6Og2rdYBqKQIWwhTPcX7XZqYLH6DpO27o2kvNst87cd88E7SfYcfImJu
xNehtXTvnR70pCJ5uoCAF2DQt/d5fv0/0s5ruXFk6dZPxAiAJNwtABL0opOhbhitFkUD0JOgefrz
JTr+EVSNYZ2YvbUnxnSECuWy0qxcq+InF//xahTHco7lCcYeOkW1NnEFMJLaiNFgkVh/UiXkB/bd
8QG4v/DrzIakKl7BCvUI5MyuJAxp2Fk8v+iJygpdxdyXKAdxtb8dyqV0I19C2lzSs5EXsBmBiJLq
LHGx4c+Nppy+KbboFN8Y7VQXWKHgGId+H+Pf6Y1auitevN+50ZQzt98Z1+P6sBZPkRCJnNRTF5Pf
bVZRoCzViJW5ahHu+HMVvnLa+z7dmjYPJ2fqLw8k9w3KmUu8+3p6sPkGpM1QCBxg9xFd2kfie0Ce
Sc9M7zj+JV2cS23GohA35eYGV6zrcluqVq2E5Q5x3oxgeoDvmQrn/VOQDiCTx5G59iOpB2+DfXTY
AFcXGOTE9ZFwOT23Ls1WbT0lYXVpEjSUNL4l+i2axVFscHLfV0Hwcg0qiJzB8Ag8EW7AJwzhfIB3
C3awdm8n4XjZ+DCCUwprRKXsP+0mT94xuMRh3LIap+ngGPvJCMKx7jqAU1mcUEnrl0MohmNezpY3
C65cJQuG+AHpvvvnZ0ic2Xgu+8/bCUx07u/5OpiglEmSkqZAP6DN/ZUu/18L+E38bRgIwUkIrM2y
gs/pGscWbpTpMAmOgLp0aZ7ilyG3Z4rDbVwAZqzO7Bmg/nc0+Lx6UxIrw9/ENnTvta7RiNC8rcP9
FLun3+Oq9ay4sk8su5TtBTQAgAW6dgud6Pp6RsH4LmyJOCYIRUNZtHxqtJ5/dU4vQBlHXxLi6Rk4
Nfcmq/jlkhvbHfIqa4NlkBLmF9Cv+h7e0VTgMYBjXB9BH2HBPzcausplljt8cGWzin5u6Nsc+k/7
ujLHVYI8aCA+xvvZ+DKHfoZYKwarKzrODqjC2rQNaAGwQqk/OvuVyX+DrbquXS6bFgikSnZYcp+y
TFaX6t6dswqQdUmYMB7KCoA/w1cGLPzy8vhhKkxe5wdUzFUcb9zVYr1gQJFnFgkvtC6bT+htMu7J
f6VYR/eI9NuNdBj3Yjc9N1nFWl3dZFNZW1Nj/CJiVhxCSkhoaYVj6xXfGP7waR3HjBfRoIl0VAu8
qMd95fBp1qDw6OW+Q7FKx51RuV03JYPsTfi020ElDWbHv6PtQ7AqDNrrED4XDzeJ1ObjsYsD1tzY
yu2vXpZT2KQYm2MPOqpc+9hkUsmLMOMjGsqLtfEnorG1xcARnUFO16C3VFvGKMzSfX+JWs5xNzCh
WEfXoLMUpWoezuY8knxhB4JDEhyhVhRRs+xqGcecn7bJaceAwhwhHuITvTuZ5Gk04dyRTMV+S6Lg
8ZIXe8S5iSox8PF42d3uZ47dttZG3RbhSZwSu4P/ReOWAB0FGKTFDReGH7lRFb9rsz+lp/1RDvsb
Uhu8xQjK1sQbssMO+BRE8pDDmXLCpoEu6Be35y/7lhtaccKqJV7d7Yoz1u1yuahOosPD3r6ywrCV
bQJak14Wke5W6SasOGNU6G6reMqEJS2NM0YtfgzvMIxwNEZhVmuTCY1ZpIIgdNaVpTN28kdTVsza
8sSb6iacrRJM1sLcATl9N22WEOCgSH1H2jWyFz6A+Q6bDra4l5IWr9VWbbCQAojSbr+ssfJBVdM1
HdOqQKnuqUlMsPqL+fbocM9Fz+sJ2q/B0BUZG2Ebe8YZFaWrl8cnPfuljwZVDKwV7w70YLIKInb3
1l50yIYgC3H342rmAhIJ+f727XU4XIxgz6dWjPv0VWp+ARcZjZZgQt25r5X7yghMHn2WYm9PTrxw
jQVrwVbAWke/iNFtop3QXoUlInKSdQ5ERHSqDkHMBc+HVkBF2SNj4gsK+7lH3wGUq61lmMw2+G6j
dqlDsgyyDrs3gLKJUCYcAIIBz6ztTCgqs//YR8VeLxAkshOxku2XFwIMHmhhGAPfOem1pA1el0Ty
Clzm/IBqRrN03O1iINIMSBcYkoc8DPV6GMav7REw0jatHm0qvyTzYIYdX0EG0Ua9J1k7pf/ktsKN
u1KjI9SsA7wFmoDuyiutiU1ytJ2q30HGgCNIJC5UiV+r7mATLMORORutgF5fn0ejpJsEC/7SChwU
NZz/mJhMPOfqwM8xLZW3rOSLpNQpo5HNz1pnGw1LYwGLwu8fYykmf+NOXdcSc0A+EKlhQdcPMkVW
yQL6tzqtdRuhzOi0Wgef/g24oLiNsaNJAxTB1n58h/IImNPEPW1g1R4DRqWSu6i7JZoIuXejBYz3
/mpG5ZLD/NgMFEUYP0ZV7P+h6nq3cmYGaFtc1elViQd13h0YfVt4N0Q+3B4eWp0VLnppGdgyoZty
PA8Q+M8tjp2FMbXsuyx7lvGqHyMQmTTsRAHI0+eMYkebdi1cZIQ3sbGMiQ+t2P7y/HpYHkuGPDxU
AaTzHCfayyhJoFEgghn8B4+CjqDvERU7e3fOK3N3YsQjPOhvbvQEUbNQCTV9gmtRbKhVKD2Cw9Cc
62rBG/tjYMWS0nl8rCytmyEQgTMSPNvEf3uJv9YABtqiRudGdcGimv5uJKRV/qb9KqUPSKtrRhJ0
CKwwAhGlEKDAZOLpMAk1a1OUk/nxiYrB3MZWibZS1kaUFd7rhx2Vu4wvZd2NyURI3zDrI+LEpzhs
HQakodqo12meQt2hUL3be+mwvUxdPuMchJL2Wnd5UQTAIQUPmCF14xWUoJk2beFlz0a2zlNuery9
LTzP2HP0yfdJTT461yFMofYVfOr1SXSjKTd87lXii+UxGiiVSngMoAMA8BjVfvUSQL8NLfCuKGz5
MT3Fuau4xysUZQwY0+3ImYeE/sME+iZmfB00z5NqyOPTB58Dl5YA0GiR/vI+vyRwufcf27cidMiP
j1EuvDNfbI635YG1hp79OvLIIEmKa+jvGq80aC/HHYQ1gIa8DsCI0Av/4uksbNEjnd9t1QBUjvPr
HuQph5waj/lKW2JfOOkAnEEFRF61rQMGFxr1/JDK1fdui9vt4MikqWZUg7HZwDXwKbn6GBxcICpI
H+HgrO1vMDNRQNV9y4+s3ujUda/3K3tPR6BLS8+T1QGLsuP59Jb1u2CTpbYlR9DdElrNkHO1O1En
7kg8P4vJhHpJ9+rvTnDczIQgoUcc0Dp14/BU9b+OWxR9QDEfVv7L51ertukR+pZDISQDqDJH/oWO
4Xl4bn+NVsIxBbSTfvHP6yao4que/VL989ieBnpQSUEUlTtlmIqfj5kZl5enI0gLCVeJ4DAi42a0
jKYdatyigxTgOsCMpzHxRRn0H8MqbtKhtLiudpYcrbd3z/8Q4oGoYwYID7FMmpitCMfyYzD1wbbP
+/mixGDMUWgOPHylJY22kGT+RuRzxt5F1ArYrBul4q+kG34+vstFNdMfX6DYzVK8Wm4th1W+oCl3
/S3tQ7DWH5rvpaVfSv0PafolT5z6VEyiI6lfMoN7NDKNuv208WGKbv0axcCYPs68t1ZT85r9yzPy
f2bdNRRDu9mli9X2ygLxwHbfSZVJIIkjBcaUDdFjbGXB//2uuYZiZ5fnZH9YQ/wrTONCBJH1KUJu
Drbn138V3/qx/ootvSeelcwp18OPusewT99pZEvRGCE3ZQdJ2BQpVGOSSlts2x33UfKZ9IBerlpX
pCFg/XCwsPpOvsfvG726P+8egI7pdCevKTSNIo5KbPMbw8HD0hhMA80ZLIzxvg2cayim1a4u4+3p
LIvefXdtpHwOEp7gL9Dcnb4wqHkNyg3yRLosQfH9q9jUiV3Xqbquctm35/VtU0q3kiRCNn647A4x
pAOwfAC5yX5G+1BuX5ABHL2lxtRYYrj/Omy50ZXbf7eWqbNPd+Kui6sGyunauDdgWK0G3bTzhBtT
H28WRC3DIdIVNTBILTplhe8FpmS70etRRzJbkxqOPSoHCbJ48HatAotE22MrURhYlHNfqliJTbou
ARTmS0VTVTj/CR5LgGmmnQ6FXDx8lES1kp4ZvvLR+iiX/3i43+8bk93JOpwqoQ1nPFio/UDGL9VQ
vukbo4jqWQ+0947MhDS2BuGiK/JWF9i29H5YoeORWwjFPux3XjU1uBqCdKHxC1Q0aePxdu8DMqkC
yqP/RFQC6WcGICttlknUPtQ1uyGr/WhdFJtxOG7v3sJO5NS+09+Lr0uZU5x6qVnwlutyIsW+T27W
ijmolEuL2EOGiGSaEdBfSrvb+PoxHPI29UTWAFPM0mvJEG3dBVEMg7vf77bemYnGBFigSDYkraet
J3JXQ3wv9AM4jVukHwSwXeHlgtcuo6XEE5q4FX82JRlDVwjAcdefSNv1Jrg1kj1J0F8wqleffACb
ULQs/BMuDu7OInp5vFUZsfijrVJ8t9PWmzrrVbZV1Sj9zSM/HbS7oFbfKRC/idJgfZzBM5zgNXmx
/Srwcj8i4/ROj1EXBn9ain6/psHrzl/YQvF8bvbgUll12oDGdO5IsSH+3meVe2J33yxOK0O+FtKl
NwnkiamHkKqgqkbiAplzbTNbUcd6NWdasnxcLi11Mi3jtkjlbIUhN2rasoN1YxxtPsCs9DFwlGFA
uTamtUFppWeZEhPyYH88xQRfyncrPXkbZgzOnKaWDUrRw2H/d61jZTBLgckMtv8pfMmts2JOzxv0
P0suhq3cfaP088EiV3oiIoI88oiZak5hJuTxaJaKIbWs087aLxmPlDTnSqRySAGa4ZPVGJ8E109Y
IO/cQopvLcI4uPFjf5j6rxCMkcFxP0Aq4oJyR1DM5pl5fEuKCpPVchUSZrBadJtYin2pVuxp5X5d
GFkn8dH/oIl2R5LcbDSHXg3yRP9ZKE+pCW6eBxSLBi//zcLlvkCxNIvLYm3uIHDM0hVgrOur+vxd
akV9euqINMjTYzwu5Ly1zlYmLvrX7uTGVmzELlnfrxhYcQGxceBGIJm9NqSxsIngBKo+9hheEGws
V975JGPcKvvlDhI/iRZoXvzQf3+Lqj6xmB7mG3O6MiAIoa2tAhCZxAbPSw2GbtyM1iDUHc7ChBWy
dp7jVBzDMFWp3+Vuc0hu1zNX8EWaqfe+8StuYHpI6NUAzSGJ0yFDvPMNsgryzEMKA2L2RQvcK/J5
89+hvKrx7bY24yqXhG72OVIFwBEIM1D1kWhZL55iFcW3rmlUPRK2qGKqmhTLQ3zd2JXkNl50CDVN
SARuX0ZwfkFH5dBH13lBIvHdqK36dJ5AMD1ukuKAFP6pk5JSTIYU0a5In5iulOlrV6paATpqlJM4
Fdpsnu5bFQOyvoLYcHarGx66S+/hE/oRNUKTINPdJqGwp81dUIVC/vzYNhThGqtu2XANG0pi2OjV
m5kuYveQlK7UY7qVzvu7J6ryp/4H6OJpGJHwIr/6vD7XFv5zXG80tCFCkbOVH1+5nRdn69IKt7jh
+1DLWARN/L24XUdaZwZYRlKaPFDLsBTOw1GjTIF3oCO8LKzc5D5B5ZtIzO05xjjdwMu0w7Gftn3C
QWoJRESal6IwIMoPpQREm/Rsbkx3ehUiCRxcT3qd1qD5piWR9Rza4VxaXEXLCqb8wReCJZ97PUdS
BkVQTWL+M5RneW8frdPa+jPjbrklMYc4dhmhyRBK+dcz0sgWa8/ij2D7jPQJbM2+qwDi9cagcmR6
rERdnKE6j4LTeIrws0uDWg+uJL3xFQvzaNbKLbvN6Sd2Zcju+7x9aqKcR1s3JJRQUEKgwgX3aKBo
6VJARZCk/A1TDfD9uNyeq978hpct4jDvdL7QezJtRvBJEIHD67YOG9BCN9pWqLnccnkfzVixue7B
utqnMzOGy3BNPeUWbJphnT6XyBcGQX9GVCNasr/CliR1NaOLW/FodMXtuNzT09TbcdiBjrZxze0W
GaaMy8MnydTvrJuCA9r5xNxQy2sG150vxa6dT6d5YpRY9TYuIPjkrFGBnl6qwwfeOBGo/F+HVEzZ
3NiVj+5VzpfUzLCgYOL9yb5DphGaUwE56XpyCksFuYtcVpK43vQMNU0q1nPtl29gzgQRb0f42sSQ
93aTdC6Ip0lN8KNw2+uJVgvzufkvUCyasykl25vBF4C2o2OezjmgMBGohecQVgDNphalD/ODKXZr
i87UZTVlUyuUaSScYTweCQj1qLQHzwTnoWbIwiSJS6mXH8DupqHM73Z0S5Xpkk1tn+rt+xv0jSRy
pfvl4325DLpvx1qXeuwrnHpxc7KmD3RXWxBoXr+41wjajnRXutBVyH2PsgSe524St2xfSRVJQC5y
jZE1pNNKJMUOUqBpVPqAOclaahZfzOPf1/l7JeTG5SJJ51Ix7vuTe8WOGTR9rZq3IA3TpV+9gWv+
k7Tq72qdZfN1soohcXF1H6CbumK/l9X0HLsntgKahOngDZ0vGk78XqfS6kQpYZUASnUv9r+c7+9Z
y0flZr20yqZzXFnsf5eqILUhmgWlTnPu/NrUwJBqzlsR3Ravxfd4islOp6XT5lplf6mDkQiqg6rq
w/FFlCZyUHCOBP/jtipWej9drA1v/2dAD6qnenM87Yty5Gs0ITkwoo3iQg5I53hqF1Yx0MnJ3FXX
d0cWtk3iiYCABG0U+RNPQBw626w7vIpttjfXknHecHjxMo0aEnwYKijMDjQxU+2SPvFP3euLpsfj
G6M6lsd4X11fU7EdW39FzFEPKT6IdmRl61coRBy/lg6tdCXPn2/g2O2ef5lL/wlgk9mGgtynI3Xj
XynGDL2AOHGLY1yTXOgK6mGe8JqAaDNIE4CyGtLLx3mtE9FqafifQQhv62+IlHo1t16rHUNUR/0K
YealTk5uHvRqxhYQ9rI/DxYNGtXwes6IUt9/v5nn4P3eeScr89EIg95mE5KC9NO40XG6gpz9Giyi
T12XSSGgKXfqTcXKziuG5S0Sbhm2NZROzg/4szccCEqsUcf2O0C6SIM32ttGSD11BdkS7FSamyCD
PDBwalPTKS2fb8djVa5eHe0OEHvNzGFAOzBogCXTmfJi/+ifq666wIc4vcfelPFe2u+7JmHfaedv
534FbgNBu9U6pcGkVTVCANv10cCjEvV4wroraCoGtbROFu7hxvmUAsA0IhqGDZfO99553NJxCvyL
G/w9W8WQJovdsXSNue/E/4Iz3AbT/oyGhA45fTIu4oILyfCg3H08y8KcS/5sKRbV2N7ju2GKBV/T
nmOGkhQm70r9C9foFv7C56e+8qkZtSjdkR9VMavJNF1tDkum+z4eb7uQwQO9p7T/BRxVL/0r1uvR
yVVsKZQ55vFWwrod6ZBKcYy29+C0qL0zthSW+3HzlRYhjElArmfnX38lQ+Ir3XkW1+PRVyg2dn42
Y7N6l5dEXi4s1vqZ5vTO1H9mMPic16+6x1IO6IMRVfd3ulrHK0fim0MYU59YjEH6AyuNjObvE7l+
RBufaX/Sk6NrDHtWVs85BdN4VQKWx80NsexQxxBfjP0ITsbahLxBS3rxNFMtIsXM+wVqU88p3tsX
9y5vCQzplQ7AgSd7W4eZK6r0rEMwm43j9xl+8KTcobklAStIHu9I5xecoGZ/+dpuj9w1MV5DV7zU
vXJZ1SO3GMbJuaTmhpPOC/IW97BjpNOgaGnzXG3fwS1d/eWzBZqmlglw1xKSjRRYG5f2Jrq0Lx9f
CLNe/Orc/9RXPzQmPbMNuW8rTavrM0UiTCyJ3w+YS8cIqVOtItlKpl3jZNgaB1XtdtqfrudpioIo
MeduSRgGYd+7lfrvmNYt/ypBw0cdTNPYAMgMFbboQJL1D/vnHfED8GWC8VYQJtEgSDlKqx7/8UmQ
EcHAHk6DAepvq+Do+Jqz9S85wH9Mc1mxkF55m1xMcaz/XNxt9+5v4EHyz9C/Q7YYiILFwJjjA8Iz
iKukMRyFKeqcrcyejtwupcjupU5CoiCkZ4jOiuunieP7+97jRlWfXkVTiuoJ1bFVsKNIFa6o0Wsj
vcIqbP4rFCO6s+PFxV6yewd6e9vW6E2El0RIMg5mVAjLgEyJ4kMdhcC/JOO+V18xm+bKSZdbD2Py
1hbYIdg3bg8P1Br+N8re/cg/+Kfer2kb7dnGJ9I3/2sIoIJJ1yX7dDgn7L/XEIIJnONTe0kqTipD
clH0zVma1zFbk9yOX735vTw9ifOPweahCKqTEjEOfh5loE9nx/Y+fo91vk6Wmc2NeN8b4KtljthP
buOV5B/NMpcQB4CE/uPBCuGkuaOUHfjcYMv92jb2myxIh8QO4mxAJ8wycvtrgZSWhsKlSej6K6b/
g6zFYP0KkLPb1lZd/iW3/c/hqsgLmvuSu7c0D5c1zs+TPRPdXZpOMDKwVSMtZGj8SV3sqooopZWt
nRwkpKNVBTDBNTz+upNuvAbQBd+/aqJpjN/+eK2zN/6BD5DtRW6G9paiWmktR6nbFQlJkm7NDlyB
GPkWHEqa0TQPShbI5Ebbbqbl+dxlPbfoKpB+ac5moHKl44Fd1Oa7NA9K1haWG82aYpWtKYe2RJAs
jJQ0xWxGuBrHFYnygALVaNcFGuIGunmKsXu0qopR8m6X3SFNs608hARlZNqGh/YQ1jWiIqi48Kzc
OkIwKDh0Hi+xzh5mGbncpO+xbVm7FZMOKVdyVZEVeBr6q5O/IV+etKN5k6h2BP0rXoMFLCWs0g7n
v+isYhFVcd7jyurKue84luLKwbqwBCIyYAnnRzvpvL0th2Twh9xiN+QZ758nnc6ZDpvnBiqpT62g
VZu80g3YT9vwsJBebx2kKfF48indzT8eLxW1+8fblMFPc99YXlTOt8NcYptu+5b4IGqtpU8w2X3b
wNv9trZ5TqFth6fp7dARUdkjL8uyZtJC0QR3KOK2v6PaeVwmX1BbNjudbbMD0p7siCNAOdg8zjMa
i/zaLWxBN9cjZ/DaiYbS0i9NAL99wcz86v0Sjg/uQK9WuQFZao1kb5xwQDkZWFAthdesM7nVcfzg
z83ATASzx7WvA67rzF3mq+bWI7nub2c75uzsCDJRZG6yE3w9GQ+djde5C1XFsm63zuV6tHEX5HhU
v7a9OhkDgB1RBDi8thpKA8poPtKN+y9vi2M70HY7VUPl/dnjpdzNuXcn4S43E9ITdACu9JsH0ZB2
1BZsqXAd/J5R6RC8Wvy0qG0AL64/zr6OnixzDP+yEhV4MYCQmGWq+z9fl+3BnNrLc/WOe401BDy8
DpzeDEhtZI8zxMvFnwJxH5iaB7YQSYWK7j8DKx6rezec9d617vgPIEu5jPHzMI64cUB8CL+akrM8
6kkdCuO+StWyjEqFUrkhf547Xmj5VOf03smw9e56AHi42T80AO5ypvegQ7XAgMLAPjegcsjOSalq
7y0GrMDYJ5Dp+gcO6eLJAkzecPinMBqi5UsaoyeB7jy8pzVUdXUBQuE7ZJlOxSgb1bKj7vP6kl7W
q8rmDj6B1A05SoGOjEW5ePKr8SyLLeVD3SYX5sdyoyqbTGNhbBjpkdNFhRivFG98SFsvYdKrxANk
FLQi6/Ir/zrQuSGVrI1t3s2TO13f8WAEsUx9GGR+RFYa8ygaOsLE+vLYiBc7MLkxlbjjeNvaq/uF
xW3T7WRK6EwafB9OeDhoX9OC43R7qbzse9BJJ2u9v4N2YJI0I8yRnmxmCtjL5iQygwlkfaCgdGeo
0OX/nqb6rC+907nkpnKGgN+/g3FeQvgrDeMA0IPRqB0+Xtbs9z3YSvX5XlQX3mlj/jmzwjW8Cen9
4NiSmch+xFpQfqcoOvqCJpD/82Y1XujFQXf88bdkXvajb5HMWc5uHKxNPIcdhLnjM5bBYJEKeKJp
Xg4057lTw6NB7oCcjSEoH21mrtCM5NZesVvT+82ZW0v2XN4qOHmoKwHypc4DxiYiEQEfDVEQMPMJ
AjpEuLpMc2GfCTis/zMg6mNZPiI3eoc/EDvGJ9ThyqPcQxQUMXKvtq23dEteiHvNj6g8TcKo7s7P
uzuegDjqMe4MDs2QUgqDinLNCRQAkEdSzprdLn6ccpNV7JZ9ig+VZI/doldSuFVnpd5wRoMBnNL4
RWAcdSmE4sDLKUPFZlSdsqem4Mxkm1bmm8xssbiMOfdT1N4wXDWqQY0L8HHNJAsxpW5uSOVlsi6H
xDLFUoKZ4k1oXtvbaBGug0UIG0YTvKtYTO71UjBzA5JGpY5Wa774juc+Qtnk9aKcLk5e8uc9lpoe
BYXZcDwk2M5uVlRrYbb5H18Q0sv2ouUbKrSmuS9Q9nru3DZzFJN5o97q4Qe14WuDsVO/j3QiahWD
xd734MJY4YFpdqDY+coNrbxVl4pXtVaWTB4KjjpZFFqikQmfzXBApVCXYas/dVDeIl2can7jledq
flgm6VXWnKIRUEEQe5jxiDxhDaCYnipdztFfpjM3S+W5clxpUbllw2E5cDK5UHDPBW7oBTPJ8of7
kEJuTVBc8j4L5eTni/382IIXF5G+P0NNkRlrxz3d/uwzn8CDiTpPc/ZKPDTpkZYbcLa0t1pzttQk
2fFcttK7Ixtch1nkg9D7ivRL6i8juNTwgDZd3iq3Nwh1oMyMhOPBoqvJsup6tdxMj4x8bu1rwncj
rhcEyDOA06Qk14GNp8/6p8AE6F/AoHLRRmiSSPKu6TT/dEudgQ3oXpLCXLEHDKdqwvUmVAw/n9Lt
xUm92JreEAejKeUJWJkQYGRpWrpXU39aT9qvYFCw8GJ+PgeraBW4TOLxgShEcua/Q3nSrXPZcJwS
F9/yM+8U2ARWJ/1geXhTeWPAFQQ7fgS5Kv5xW+sfFzmr+U9QXnVjnZZXqEjcMzBpHQ3bJ1CzzX7q
86LXAJBKoC00PItIx4NZ+J7nh1asv2M5h/1pvsT6h9iAJsXc4crACsyh3ZzXGwMr1HXFF7rJ+SEV
W3+rpva+nKyYrciSvdd5y5FAgqeG8i3EdRr3sdC65odTDHtSXbvOeskMRaMXVkc4DKUjLiKVic+I
7wCtLw6jtgWu0HHJD6yYdULe9GJumacAF7sQq4iTOEP7ZkIlBnbbAU3hmqekMDmeH1Ox6bvK1HPN
lMNMC/yf/jP6/6Qplrmih/z6Px9dxarHm8V6d9lmqwvuxSGxCIuKINgASnJwxY7ouYcKu8Vy0/yr
+6JcOt3sFUtb8S1+/mh5Z4LirLLEBaVA4oNZtAxIoPR51mB7cKJLeKAE89wYwUxEgeqNdCisx4PG
KIDmrAbmjBdHa1+Kgt/8typ2rnK5Ls7bFDvnNfZoi0t2hdTrbBilhwD0bBwAz5+BDbOX4e99WHru
AIMjlvn8HCyWvcsheGzudLfPVsxdcq7urcWJE4Jc9jtuTqaaDLL0z6Orqynr7IvavHFalMre5cDs
oX3ZwmGJia8P6RbGqjPJUJ/Z0S23YtBst5ScNgeOBndOgIWNFS6tP6MBgRwuCO06+eYLTYFnX8sb
WOTh5HdaMWxJ1Z4vzBgz7mw4kvRok0dLfTJ61XFGJUMFbvC5iHSPfFZVVR/5/LiKhTsw5fkObAx5
B6TOoFnxm35Fzv/6eThc0vHaSt+fG43jBy0ILxqLoz1PipXbOkv7uK0wadAMghWpRUO0j6IJHCNS
DzN6j8+vU5R9yE9WsXDp/U5J4SZWFQMnwr3UFYS2Dj9OLj5/g/1iyI6v4WUb9qW6Qr5nw/EGW0dK
nC+8t0nMUBLtteiYpEvqeRd9fQ2S7rTW1lUrCwO6/Ocq9tFaeLe4dMI+gi8h8wXNP3l60V/B/n9+
6jZDLu+Dk5AtXj49sdmcnE2cLQ7JPWFbW0cQm4gTQy5/cAFCstem2jTH3lEMHLhau7QxMouCQw17
pD+rnOszOvGAhghZcb+yQsE7enwQdG9ARuaXm+tlgdBmtcKwMJe/yVVj04dNmNz/ZIXSBhTMhG99
M3qdRU5PaNV5l4BlDPgmihbtY8OtWeEicgOLTIl4uA38TJZp8Dl4efyxhbFW7hg4iod3v5UPqePI
x8L7Ra2ROxJ1BA6iNbi6I6DYv9tpW7mZe+5jVfSwOHWILWWUQ22zhysrEEjYADUHrxA6lJ+fYvqs
eOodtjeOOU40aH6RUEDr0L3QiWS2xx9H/5AiQniHwHn8pxNtcvjVa5VJ46GSA9G10DC1CbE/qZ7r
Xjzd+VTM4ybeWAvTWIjF4Jzw5GEn2ki00TEpqQ3Yzr2Jlh5R5/05il2cxvE9vkxZkeuTpPvfEfs4
R2TKZlWIxqLXi4BQECFcQa569ucnIqzHR0738jqKobwY0s4hHwBlh1R0FiHd/k0v2DWWge0/g9Jc
fzjhoa4ZVnf+FIN3vCT7OCmLCZJCEqRT4LMhn+DpbQ2Q9JaGBs2ImhfBlT/PGYJ76sEiW2V/w5B2
DhqTxiSEhb2JPpKGfmOLgnnkEiyHPtwKJH7Kxl4q96V1PFo3UHIE1O9ddpXyTX2Ih0GwFiAtSea5
EX5qZim/9m/T/j2ssp0n9zyPkxPDkjqpBiSozIZJKnT9jNUTqV9pr3w+IRUB++jz/wcNuuzb3+M7
hknzsWPaWZE9t8o36+be4qp7k8wzfvOyR9sGNymalX65tNsKe580WjaObaf5osUm/osB/R5eMTDr
tWUliwrDQ7RTb3q9WV9I8kdIJehOcGEp3jO/h1LshbFOaE+aMhQKdAEkALX6O3ZriXMxhIGifzcC
eVQi6uV8AcxCZ9/c+S+niWbDi4/192co52x9Msp2avMZ+5r03L1LLrgJtjDr9EOuPdSMV3hxqQpW
PZtuazPzZHIbvFyU47I1L0tLlrAiP2XSmcii1yD1knh1pAX8yEL+daRyIyqPYmJWD7uza8qRFuVM
GOqkmEHWJWmTD3idTBBHAEI5sJpaERjd0MorCZWXvYxPjrRyApUkOE/CFakx6Wa8PeEywkvTCA1o
prQ0dYX4Xy83a+UkL4+X1X57/bPOxEOUvHmPGiJjViHjPOwb/d+lmr3zZ6+vvNY1amut1xoNG0I/
uYqS4OIAyDCbq4AoQ3MEikAo+U9TTv55s6sczNS+0ZfVDdl/MhYzo9lfdvpwJQafV2kf0gxZeMpz
q6Gccvt0nO9XB4Yk/xTXMv+Y1rNa1tdpMcmBZjw5U4/OnGpGz/H0BDcrDfrQpCFW2lyTapz1y81X
fyKij5/Vtf+pfaJ0d0t5FCsp/AWWWeWkX4S/TrJewIfhqur4oOpro69243+bp5rm3lWN6e3oyYhC
CCfEokMXDA36x51nuke/9DSEmjmqSe6Dfdpe9zHnGhkrHkaDZnRJZUrbwiu5Npe2voCYUDPPwtf4
+/yoCe5p+Xg6LgwusuXj54QAo0C21aNh4vi/a2C5Gp9Luqh0yetCzFDupmTJ7ZyxdLebM8SmHKOX
GxoB4u4269HsN11btZolmPRQhy4orNPlh1RMlrQMcD1lfdO64897OHUy2XG07FKog3XuBvQLcQhE
+/CqRUYoS2peNDdIZ79UCEliJ9WTeeFkscld5FDiRjz3zfHTmERLszzhS9boBoAzW4Cn6a/fop4Z
/Dr2n+lgWKJxeqiT01oF5uTlfzwJivHaJsbKi2O+60COrfK2BxlXn11WMB1jw4RM21+O4ifBmugl
BYqtWAWubhwjt5rRIeeOg3V3d455M9gbecg+cHkjuGAATlE2aOj03YtTLuXv0RRrcllstwvrIO8m
pPm4BWQ593ThS3NdrfFiNnVb/i9H758BVap3TOYGHVeZHsaru/d3/Y91rQn1z3BIdbSTwYEH8zpq
Rq0W3DMgvxv6Ilrx4/T9EfLn+TXeHuGZMPiIl0P4IjAijltzeB9y3LFono4furBQSAH+//Y044rK
jXelQrFIL4wn+WVyiaLWiPwK4Wsncmj4gOYyrDR1bn7x+/Q9quIT7VeLZLWvMCrpy/cStUJK4RFL
jPHEbINa0g1YbLa/B1TMyjrebW8XU/ZWEpb4IkP6/jOoJaDgVUBO7PE9LS5R5NZV8X/c+XpbWe9k
QIIn9hAG9N+A/cBUNHQ879qxFJtwjufL63zHTXnh3SVLKICsqrCighjRRmgaI2Aprsxmbe4X0z0T
K9F88SRUzxCEdV4nkuwjTtG6TsVHxamQXyu7tmMrF6KU2NtqKWa8C3Qge8H4Jk8C2oAO7oh0izy2
owHuDM+A5tAUdvl6wAf/b2g5VLm7kVaW++q1zNAo1bxtmuLR2C8fhPqzap9o9HfHGRzDVy+GiQmN
6YCWV3KPX/Aemv0rauCPT1QhTCf/NcqdScyDmdxLd4lcgEfjXKGtFzSj/h33KvhFp+andq+Lb833
Aii3prQ/2V5lJYcYO3R55to0I7MHCZxQ1V8ai9rgUxezmHJY/3Zdv8dULs75cjjtrjLmiwEvyEcz
Wr2KagDwec32FiWtLWhKXfS3KtWqoyLuTs5+bZ6NgxihsC5YmOZw0xZsAAgJmPg/jy3NDhZcnR8D
KufJcJ3r6Q5XOrncOj2H1EnnXTCpIEHQmtTm5Asuzo/RlPNyOXorO44ZDSpDKARo0pf2LJLkPWGl
D25ZdejxDCsFm/djTOXArJzNytpOWVIKjm+kTj7O3VXoruACaO6etgHSF0Pw+3DEUpBIulvhbttE
reNTBlX9DybYMkTFDZgZ4OvMxctdXxv1nfnlerqN37r0NHNVIuAvQY8wRG+lCp7tH2MpJthxzd3e
qjBW+EY0wAs6jNyO2aM3vTcamBsQirvw8VoX2YMfQyqGuFo6Hezj4pwd3w/KAXbz1JgJ2phKUBJ9
fb5oc0ZFLtmPIZWw8rybr66OzJJSfxMNJY6Tgzdeo9Y8GOgsQRFk5cdoigO4Wi288/SWrSn666Sm
SO4258/kEQgqexJXUn8DxjOYm+BG0GUDMaezEZp9VX3C+/VU9YxligWksEXljyToEPyYE7zijwXi
j+lec92+qoihnbdb7jd3pn1BKgN0A1AOpHn60Tm0/SjowSdh13TTLLRM31dF9QKXc2O+uK+Z5i6U
5inITersbARLkcTRg/+Cx2FrIS+jN8qG5VEx8kllvbg55a1YQnxOCqrQZlg10o0ivE7nkbZeVGgM
cwMq9zNx9nfPSHZ/wjkkJpuCUvmNGm1tSj0MUtf/Zny+Z6jczsvVLhM6Z48LHNWC+CJdH/n4fxdE
o3SjyW9THs0f66lczKk7R9h7z2jsXX21ABgiemJBYxFjYbX11+JL8T035WJyNh0YStm9N/yCrAOA
W2HD8AKMc4k8os57z17iB9PL7FLOkseL+JScyxsBl3A830lEiIUFPNeImpUGWs7NWXkSR15vHdz6
AoIx6vBhirKsdBvendo0OAfLD23CS56zR9+l+KbnueHuqxbf9bKvkR8hwYqC4vDQmNajyST4RXKi
rbcPhW/s91FWM9h3M00rFZejTCgD9kOaaihQiLiHmMMWrMyC8NEhEoq9pdywijtRKTn7y3TOsFRG
CNq4s080A/zmvYHGq8UN+m826Z9TpnIhlNfp5Wys8V/epBeQLCYy9WgmCfa/HI5CLft/EcAkf4my
bFjulNlpZXqwquxmGyPIZqLB6dNJL9CCmSDLAlinp+hDaku3xdb3e6aKcTqt7NNySmFZwCWZGDMY
j99xIOiy0cX3mlrQXlGd6cdUFetUWVR287kcXHFEx8NSDWNPnSfwmtwU/+Wxp1IUn/4YTbFOydT1
KufdnmtSr3+MiRfbwFKE/u5TAAmawXTXQzFOhyMiKtUtiyl9O8valuZWJD6FgH8T8VxrLG9RGS0/
NzUDnXqH+LY1xQRkDYUCRSFKOgZwITSGs3l3tw0lPuPobOZEFcmsofuEf/HK/jk+akraIF8Unw1m
3HafX7q8NnQW0JDVP8DViTOomXFRxf3HjJUoZuqe0nOykdOKthvS6gHV/lfqZ0FjB+RM/7bJ6fh/
pH3XjuPIEuUXEaA3r0kryptSmReiLK1oRIru6/ekZveWhq1WYu9FAw309HQl00VGnDhx4oGRnYLQ
Y17Fg1jh9OQvyrVaHpWjkA+kGv40P7h9fH6Yq0lt/o0VGLVI0wagRQBuLMH5h6wNhIM2agzwpHSe
xpTUuIez/2tJJ+6QUgyJ1nB0TJrCGNFanfK78MBtYqTb38+AONSVNqtYxbmsm3mN524myzWQZuya
qx2Atve3uEGGG+XHewsMZVb4e38wSDarOupRVWXKDurzWpBGA04mUq9gz8C+Hv6ZIoIytDVBIeh/
s5U3A062Uhr1SGhLREgYsLGWB0DlM7BkoaizeofUAsPM3b8YN8NNdjEM4EZnBYYrrfmL4CBCuiLk
9nNPn2XPejy7e7XjCq9hLYFdaIrIT5wPJdXL1ojwIEMs14IU2rV18+IVol2smd0Dwv411OTKN7kR
5JxGz2eMsF68dllEw0xzhDow2PTf6uYTN/JZ3z/zodWaK6BhCI6A46KYwf1iRr50uD8sws3MJ67I
GCelJAXXKwqnC7sKDBLKexlp4R94qOqhsvysuOz+m3kz6uQ0Bbqa61JA/S6ULyEYhWoX4jHU9dJ8
8f88x8lhMiBzznciRjuqaArxtnYQebqzYbMho/+KHJi3HfePD9R9K3QzwYkb0mWJkKQxhkwpg9lZ
o/8RLeAJAW+il4z/z8JS94f1Zv/l5vwe5Yk7UnRSV2b0Bbv4qFR3qKsHisLnAngNFCpQJcX03O+6
XDdznbgkkth1iEzp8h5fRqiw0CCb1lpCYWe1oqUojGeFeYUmbknSnuSKNzBFpHVeysVgHqU1ZecD
ro9tpD+Aq35ePt3Wdp8V2zWRdoF8qvK69R5vMusUTzU+NRVtf5uBLrU5x6m6QoLQn1m9w9NkWai7
L/fvIk9VMtNGaYPgdD1QL8in4UWbgdhzPUosJ4hlDadimF3coceuhrEQklI+Om5LDA8axvBCWNyp
e6zHW3s4VcIchLACqwaD1b4CZWfa+gkKnLMDyAff38MrjYmaneejmMllPzN3Y/2bVZ3YoUspNpeR
BmJX4iGEGjXe7BP0eUQmFiJClG65x6SFjQb3egRn6388QRPLpJ6kk8JH8Mcqe9nj6iwP39jVBiRT
Sgh4PBjLJglTm6TKtRxRowvEETeFylJFdHuRvENTns7CdNHhok+YhXsi/ckPHpnrgbtxjeoiHC9V
g5HDY/sJxf832loUAs5o//garFdcCs7Yk4lYmzHlv7hJ/zGG1xt8M3CnnMQU6qM4ycAcKeFbtTRQ
+m0PICdSlSxTyBxvYpnOcSVdojPGaxxED84HmVEoh/JYoH7FMD/3vevfw3v9+5vJ5Q3fQeSAhoJU
44BaH3DEaVt5muD5SVjBCmty15fnZrxUbIwukeli4vjg8KCR5rVUAk15NcbG3Uul31qFKTCTCH3b
8hc61svbmsoNzT6/wSx0waC8ar3r9n+Zd7hZz4krpCriUA0U+Juj6g+u0Mdup9gx0Gk66N5AZStL
44X1gvyBy/RcaMg0WFGXlrUEUjwjpY2HC6Gmx7oM91Gnm/lNjE2riUIWZTgvczjwVKaVEutB/vmH
hssWN2EY16tVuDkvmSLFo44CbjyP8EUwIkVuQxdlNlATA5P+FQDuHrqWivX12NLdz3bczHTiAwUj
Klr6K6x3IjA5lkLyGdTEwP+oXJS3QIu0AWoCkhFv+bYBrXNQJZlVBMzNnfhFQiNGuVDiDCPFjBuD
jC+YTq8Q7IZa3OMJM7d2YndGGWpUFV1qOhDta4pGLuSfBd56kYveyYwBGT7fFKpJA/X/uiONA+Ua
WFbdUq1P+xkZM1oopzDsAcv2/IHLxOlYGfSiLF8AewEih8wEChBRmQcz/j/ObRKhyUrRhoC9YFct
622Gts+0FpBilkibs63O3VsCwEnmZQVM+WmKSov4ckCbPBopgF+6Bh8DeAUaIe2owBrqzdAWbo8m
MUwqNbVmf7zJN+NOZqlJKlcXMWZ5jVCgnIhc4PybNnWE87N47RbvJoBhcSSPV/cKgzwad2Jlq1Kv
Fbm7zpemAa8RJ6053EHHQnZBHnDc0oPUHyQjUQwcQEIMbS2sL9ZTfd8nuZm//G9sqi/4rDtzFK5p
PoufgkA4m6xBsc29EWrOz4sKDzcEapCO3bNQv7u+/M3QE0McZ0nSpNSXp9UnuLDOrJxrUH7/BIed
illsq2eoviPyZp9tCmQ8Wv2JDyhX+kVGPe81dFpGm7d/ep+5r8XMpmHS472+f2tvJjqxww2UJFEF
QhN3jYOpUvmwwy4A+ieA4IRYn7GwV/jy0ewmFteIaj4409zWcZnMLBmtfxVnTWV0ke1VwXPauNob
mn6qcMcsj1tAMw08X2YETrfv0VdMjHGmdqoqUBjbmr+Bt7GLLKBlB3R8QloJ0QxIeVpHmInEu0DO
71pPC9wvHIqMWmpH4Eggl3Xt6HUtYH6ihaMMe6zc9ehvRpsAZkHNiVpT4xxRR/eN4uTL5TyOAGco
JJnV9pzzxmbZb9DRgYKTyCqeOhQoZB+GmSaoYB9XaLcNSUjofwHJR+U6bvlWL4FbspS577+NN586
MXSgHqO/xDWrsKQYQWVKloNy4+7lGbo1KPei8d3s8cG/n8m4GXNi5PhzqnAiBWFSoraW/pSSMIOC
TWvJaLNwgrBcbJ5eaKVM/7OQCVhvIGPDb2fHfAwrr06snIoM5z8JhouJqA+dsEy0nNt9Pjd2gwwz
/C+0RGXcwvtxyc3kJ+ZNh6Q0J0CNE5OH0wd0j3ZaAwcWraQRBFlMeI9x39SJTQvlqBe5BIsNaHqO
5u4nj9YEEQE9lEcTqMU+R39V74tFvLjv393Mc2LdIi2oE/CcaYzCo7naYDuYJCjVOqGYIouXwFzW
iXE7KXonGDmGu5i8SyVpAQEh3nNzIHtn1Giw0zeMx0KdGLJ8FLXTWcOIkCagMlPoCk3zxniaTdA8
ULLIcGPvA3u/KzotRs9jfjx113Adr+Iam8jZM2FRIdUAB2HTo4sF0nCrPXi/SON6qFvcXp5ZqB7L
XkyL0/nQuOgSdYzQAhx9ew6gg+1cmQA1eH9H7xnIMTw2FvcR25tZTwxUJqVNqFCS0vE4H0wqcINk
B4120cfHsqHxxBiPYROmuSPlZNSqSjMQR86zwMWF1zkDYwipHES6PtYY2pOMIRknSZuYIb7i/kMH
WK47MBcBDxM4HDmtpWacovukr5v1nNgfARpRWgmv+jCndcxUs5mAkTpD8vrZfq1nEWr2ofb4eIYC
ncGDR1+bGKGkkPlaPmMTa7ucSXj01i76sNjxYbGKGavJMjzTQvETX8mpeoZb1ZkgtWWHipCLs7E1
BLLgv7KyuNdY7tHUJoYnU7hYUCjOdBWkyGAIrrUUyP+1dGC4NO9Iyf3Qusvj41W9TyO52cqJBapq
JdLLBEOj0qBf4DaCJ/Mt7XbwkmnN9A+q4aG0vP/6ejwua4WnBeJDoMqQJ4DlQ1CGJAqSYtyKgiWg
8G31HWOW9/H231nq9PbcACWgc5RJDewJ7Bz44/JMh61BFOClH4x53YeAb0aamBpR4OQOBXD05ICW
85ZDVU5u7W/OlFbQS9x3kCD1fhKwFI8saXfWrdQnLtFwRgPHYrgO/SHa6wgdiYDngbKN9pRwDPCg
1M9A2BjOiMxwi3V6b2/WltcTXdPo4V3CNXhBWPBCJfyg7hEirSFA1AGdlrWRIPClNTNPkE58+vFK
y1hAB2BfumjKzTha9Mg+uE36xDqB3JwFZwgtABWi0S+Y65yJZxx5dMgdIMPLGI5ezkfDTexS2aYC
3wqYP3JUGhlBGjr5n4uG9naxn0DksR6Px3o99YlTdApGsROu0BtwoYt7oPyZT1p5z5M9VERYy8kc
b2KcklDkGyHETZUIhMjp24lYYwffD7QESIlBt4sxQcbrqU9NkqgqhcZdXxd0MicHh8qOxtDIWLjw
p+GSbIUNY0yBBVYYFI67OcXxOc6HgcYTKBSirRHWFZnBEL/NRyQ+VXf5gr5i230K7xq1uy95jH6/
x/QHwvDYcZRMwZ9AzXKLpDdkCQgV8IaAOVUr/e4ahMUtWGTo1KESVaX9LF4lFI6BOox+k8dluTgR
DkxRWtLWOClV7lft7Rekkd5fdTRLp7Xm6NLzXLyAKGqvWtckKwkMphUad1/5q8qMtRqMG2RMzGWv
K/+P4UNhbMjH6Ujq4ALtMXvm0rMGm1jMrBbASKMvENVUoI7ZDv03NigL+Km9gOUnXVNwD26rMTGS
uRzXUURpk+CrX4kRqDRX7AVkUL5YdohhGIyJYewbxchrFUMNLtUqhuYPEnIhXjj0n9r/sMwCvfaP
Jjaxehnfp7rU4wBf0UZQ3WJwjucqbAMa8VFIXEF6ZY/HhxWNsp5yY2IAe71Nkr7FyPMlOnAvM+sA
Ph+l9qB2hfWQsw7LxPhFWiiWYgrHjEbb1BJ9I80BDBHzY1wC1nNqTOye3KK7d4nOf7B7BlkXW8C3
ux2MELxqE2wH4OId6peZiB7r1EysXxqcurymjD5aRUJpNN+0lSItKdsDrmRCafQQ/v3Y6PzE7g2l
cDIu/dUPQ8eQPapGUDZPaTTGFUOhmVV023hCxQyrnQgjKtOnlLBgyNDuoaXZQNHFQw2hkdS9Ogmj
+U6dzi2TNP0XuFSRNFUWFUGfQnjjRYYYW0KflqWFMt7vT3DfsbYYymISCOmx/3Nlf8eaGNHYEJpw
uGBlIS6WO5RLguDvyWNa6/uZXP13oIkB7fr/B1tA3QkQMG0gQdCxw1VWmw0gbqiTEI6q37PCXOZq
Tmxp1hfpaWwxQ3D7wayjwtzw8IC/WpDPYoJQdL0erefEnI6D0VXQqx4OiYGQgXbroDJWbuCJe5QS
AFpnWdT7qNfvuv5hUVs+5LQTpnfVIAYlCAyAGYBFStWhVaXezzxgah8zt3NiTs/q+aTRtu+wO0jp
Lp12NhO8HQrInongo1AExmcPUJ1l7u4bgt/ZTiyrqCejqAR0tlhaKhIW0zpIJGoACMGUQ/wFSVWG
OddYSzyxsVoTRNlAU1Vnqw+RRAY6I30W4GqWtLMS7VBF213O0h66iWSGPkd03QdqdtGTmRQutJ8a
8vyq+QubpKj/Ghx7QzuTvpvbL8Oy9r65Wjx3zqLFJWdDv6wTOTHVBa/IY3XFsRBpAANxZhCY+BTw
lXiPrG3JBmLvJoV/r/oUvuNyDr0uCtgvVKzSG/B2cGCo0Q8AjDg2neG+S/GfI6FNLJjSVqe6+yfZ
Q3V8kWP5CHxk8JDdp6nvVbtDjgngPlPJ5f4b+DvwxKL1Og+XkJL2cSJwGtC9G4omzgHXABTzjU5a
G6HVP42bPbRnY8QfjG2dond1N4aZTv0ZXMATquhRgIesJWgc8MJRkgueEfMVZu3rxLaBhi2f24Ja
0hfKxaYKfZ8glPY4tjwKGv/HCU4MGx+MkV5UGA0TwYvRLpY8ZFCRv0NkYvvGkdkv5C9pw98Nndi0
6HSWopCaUgs3nFYNIEVzOOBq07wVVcfRieYuagvYsw/fajuvQ/J40jJriSf2zdCHphFp9m5Oizjh
+tuHcRaZlxQPFxB30tjJUSUohFsBn/kGwWIGiukemmP0YrFOuHI/xv1dkInhk5G97AweX5O9vPTO
Swf+DvYC/YKoogkVKPYQRxof8DnljjQfBPEv1aB+3rRm1EGpGUKKoQMuobkvLI+HU69HzgUEG4aB
/kvw//udExNXqkObBwE9KsvCRxkjRPjxAC7s9xApgsv8C9Six/v0F6juPyNOgcGmzfkwTTEiUjBA
kmDgdggnbBoxM568vwQuv0NN7Fsvh3Jr0LQWIs/lcoacVkhoHbFJYRtWlvQv3pKuC6JkGNDym9y6
UuFkragz+sDCW6IyUYTeOIBSscUMlP6Sy/odbXLjJBQhlQ0djaYI/2mhDTIhyENwreGdMZby2ivz
T+fsd7jp7QJjXByVlDJfWwtiY8cr7eJjhGThaEF3ZY0wlLyqBcIJYmM7gYz9UHoCk1p033j/fsj0
YhmJPmYN5k01fUGGmO2ueR7znd5jZo+cv8Qwv8NN7kd6UrhREDBvACUfqASg0BiFGtF2i7opzMZb
f/EO/zPglBYmJXnUdajiu9aZ0rySAzGtzw3ysEjEAv+zvCPLWLFO7pQaNminzDAajEkF1NeIm3Zu
7tFCWjg5nPP12ACwlnSqHpdKrcwNLUajFcNwqrCkMxSS2D7aXyDK/y/f3t8VnUQxg9InXUtvyvKq
rwi4eAbMHB2sKC2KiSrc93h/R5u89J2SVJmsYDTUQSGHRZVxofZB26W5z7SRZuz8sHVqGZdiKg9n
9JlYZiWWlPJWwPX9zynlUSNITynDw/iLEf+d5cT6KGGbZ7WOAbGFsrmGiCSIGHBmUHDPImnfSZ6J
Mq9BLEsydFGUpgQMqbykUaV39MYX8NZGSzVVcO38tkH+4xuFwuj1jiRW7iMTenbxZtKWUcx9/dNX
/vdXTKx710TtpWp7nFpkRLGrkjcStcMXtERUqBQwEI2IlKCNZ2gspCT2F+PhZK7DZM0HSc1HXcE6
IHK7jG5laliAD+Q+Ike3lN1V4J7/2Osf6cs+sbESxiw3+ZLJThF4avT+/RjQtdAkwTCgl6GpE/e9
rsPCaBKsheFZ4RFpsBdunWw0kq5eXlCPzzWmruBRgHnOrNIRe6KU4J/HbwsTWj9nM25MnsieOm92
lZmjajcmyqImipet64qkbwLJOAsN9voPlFfs6QqrXy3Rdt+fIJG6Jfz0jASN2ZvUoUNEGO0EEy3e
e7ewSs18Sp3UKl30TatH6yfrqahPYQ5E/Oif9iA9iLyp2t48d1EgjBdKg+9X2I9N3FUF7NECTUzO
qVOzvBuwQAqaLDW0fr86avDDC6I4kqPGJj8SQ9yh4nS20ezPhbR9fg0k8/VZSTxXRyOLwMvI5vmV
29qiE+BwcxU5Y9EqZGvRjzZdx06iml9ygJzfmEBWfziRyktJojBipWsm4NFMJuYM6rQjWmijSraw
uZzEA+n8dLBPpP7RCLc2SNMSRI7dsuHMQwMVpbXKwckyzqYUrVNT3vQAGdAz+W0kcmECOc4iaA3j
0NrxNwrTOXR1JtjznoR+uISNpKxV2oMWrZ++sy1PhGwefODHhoBHn85kWCgmanNRnbvvnvdeavlN
b2d2taY3b59/X6CE/RV/pGTkncdbekeO8d9nfnL/q6IrQy2jt0/bK4Q7e9HFHUyNSC+Qs6L9FyLn
+1s+oG2d8fZcZM7FKonkx5uAvF++aC8rFnx1rSF7tDUTexALlYpaBMCrha1vFe+C8kjawitbdfvI
ZgbN1K/6YzQdd11DtlfRp09MHHVycBkR4ZXxgotIE9qi7ATIZtXOsIr2IdLhg58Ipt6REsdScNrC
Ct1Gc2qrfB9mXeKUCuhGabgoZRzY0/Pj/UEzzDsfCKdbFiVFNzR9qsx36Ytel054klrhywBSlFmn
8rM62eqyiswhsKuzww8wUUCems+gcpLB6fzcwD00W4MEvFvUCxXUy9AdL2Yx2rqfavP0iClWuSsU
JNatqlyJnJ20RLKEebU7i6QeSA+NrYsZbXTRDXtrnCX7mtTvEapEPbxQw7Fdax/1slPNqLScMEXf
0NbGbQg9HH4sVlgR9bV8PglO3Pst7UqctU6j+mJiN/NOMRVjXgp2mMz1g2bDNJQ/HUjOhin64lba
c142093SUeY9SVRfQukLaAFFReTcUVJS6CBpJs3C2FaixdXO+ZjjEtmXH940XmRbWCUQkc9tozou
xL0skPNAlJOrxk8XGTWDJ6vl7HIg+qeUEW6baFYqWufM13C/fMEfTemHk4n4MkbmqFmwX0JGePkY
6mDOjiYXm1xuj2/tW1uRLLXhiogOrzuV+FRynpK4vWypkoffS2HecGTUjlXNaFxzh0UqotWdaqh4
q9A5wJjc2lCQihpCKrTDu+CsjYCcX5U5vBU48bKFdmSvdUvglWWeL3o8SXMCwe9tYB8fH07x3oN5
+xmTq3qSAj4pWq6/0tWdHmJl/XNPpN0nrTazfeXKIvVKdx+igazHbNty13UQDB5NBHhDVPWpC2X0
enPKtJF2W6/fk0Pr4AafF826fW68VLbgwESxExQOvwk8O/H9AV3LPLwuuuyqJ1IuSzMvqTzK42VR
79kUNPqD4qGhCmjHPnkmpR4dGstUwbJQL/KttVRXHSgg189quA4HCCm5lGSS2gduB7zkWh+8qTuw
Xl4ziFfV6wpR31fxvEUPYu/JXtUxAcLUADUBqJYSxC544ff//wGMKN9+9uRNVK5lgyd8NgSnUEgc
zj9qsDSQ/lnZEo2+mXQ8ekqntvd2wMkpPudBmfKl3B+OENymiCX44BQv12xQHEFcXV3L/rdMJZA7
geG/Zzo5t+c0iYciw0xTkoHFsH6DBFFW+Kpld/s9CE787oule3wnPPz3mBOkoWg1oTrrmOxc3EJV
+gVEDRrkQ9Ol/QEVmRVeMMebAAqnthxklS4u8uogglCuGhUCceFP1zPoZDDc+DsBPuYnQAdSNNBY
hJ/SqbRTk4wGqjOR4QYieC2qXR8IgvyF+2yb9gqwGwu9uZPq/veYkwM01GUDcQ6MeVzOe/QvWcER
hdMNHhfYCsUs+BysIoC4AXN15Xth0+1sJyfoUp6E4XLGyIi99eNH4cdEAmrUeruebIYNqtAgaP0N
ni5H2XPIuOs7KpYx93C5994w/0kdxFQgRjJM8j2LTPWQBV4TVZmfMmDOJz3Xu7Dswd2I33PrW7NB
AT+WDAt31S/44+beDDOJlNIulc51UPTIf3Hr0DtoSDCcDgnZPrakrNlMDKlQoB7qcqaz2VbHyERo
aGqu/rn/30aZ2L22Efs0gRwuKlbCFSpRAy+ehabGuCBXuYJHazY5rNWprEP1hGFEF5auWsZu6Er+
aiAXb14wgAzWwk2OpxZDXF6j+yMuuQvR8Nbwe3H9KrLm9CdAgwt4cw4mRk2WipAPquvS1WbiBBvd
Kj272MOz3DzepPv27GaoiT2r+6LlMx1TuihEj0xjcD5Gb0Bckn71KJmp4WmtFsKP6g0LqLlFiBsN
xiewFpX+/Q3Vrh/PYnhW8AXVGTD4yaydkpIlc9blouft7wdFmFJbxChI0IERi6pERAeNO3c4+ArI
GedeesjsYQ7JC8bi3smXYCNlRYUSlQYM5OrS3Mwt61Oxlbq0B0md98sZf9Qc7Tn2wl1Lu2CVDhzr
terXRHjOrdDjMyL64XuP7pCKV+103YT1zVASr5LokB7PTuEp++onmRV2MRfWKPs6in7rFPbgG5kp
byvb4hztq4bGamNd7N4S7fNacYLIzANSHuAubS+2jLi6eFK8MrZOOdrtXuzSUjal1b4In8e8sWHp
A99wqrfE+dxUZr8v97GdusJO3QSbbN1GZJzpfisSDmGQK9vdsnvSnAo3HHo7TmBRnvG8maPjARJ4
glmAtFhZPfqJvuNKzp8aoh9iwBNe7VwcRAvK9oQCgdOsxdnrSeeMZmiqH4gW9H16EJGNfD/vBqu2
FDufj74UmaJj+M1R/sxX5SrUPQQRiCTsEbFEZCl+eRRDO3mXX4ZFs+pa0lnFgrckO/4KLqbhdqKV
70r/tO7mCke41yo1E/syO680XwLUFDrjK6gqbr/sDslc9BB7Zn69kZ1sNf4ItmSL827OHfSdcYA2
CeOwUKv7x/mUDQE8JFlD97KJVT7JbS5FOtcdVD/4qXai2WyEiIC2Rza2m6ukcSOieqPdLc5+s+w8
VoGudPci3nzAxGBDMSSW63MMR5X7DL0KGMXLOGt1or/3CzUjwtk6b0b0KeY/1UPlRmb0isS0AVJ3
BJe792RL8M8rxTCVdi1Wdg8cryfnle5kb6HDErS6Vmk/Wq2J2W9U9WQk9GMLW3BwlofYlM5Wqdga
OY0mcITvyIznZ9k0nG456HbiRGv9kM0vgMACUHaqRf/Up3ZeEZ4UFndGTZe4xis4H573laMXQNFO
OimcpxPUE/x2WXBmas0DVH+4jH2nj/ofM1FERZFVEX3Wr5WfNzaiKoocMC32fTCBGxgvwqJbplvD
KVY9NHlIWZNiIy+S+VNuytDwd9AAifEFdzf+5gsmz03Bp6lYlPgCdCmwK/KizI4XW3MkL7IME8Wj
fot0eGj2T2hOGMwMJOxwGs3e5Tb6Slw+/phr7cWj5Zg8SHF6bvVOCboDB7021QY/ziACqZftnrfz
WfAWodNY7p5ysgUx2qd9bZzarmwJTeCKVbbBrm+BqbiwU+UFUWFInmuRVJtodzpIx/I9eq9Dmwe1
8PQU+kqJc6utIqsC03AzwnBUMy0jT6ElbIwFVC/d1EmWp4/ELYEWw474sYiU5UDUFSCI2uvXjyd/
p3gC78XNTkzewovBq3V7xk7o22DL/+SL7ow2QseEvLf2U4pnKxNJuButHuEtnLY3ODs2FCWFH+Ca
pMEVvFiSeXZDU/AHh3cui9NMMX9YYhR3aq/+9ZlT3qQInZGWS7BH886WFpV/WUUOkN2ZSFLrvC19
hid53y/+XZYpWHc+F23f1VgWAKiLzh2Ja7i6d3Iyho9wFwC6Wf9pqkI+F+eLXmFiHcQJLlvRzq3B
5o+ns/k9mucV7uJGBx3jHbuwP5OFZr4+xU6HnMHJSq19wPgcetT/uAqqKhq6ImhwWCY2rhfHVObP
+BrRD1xj/vl6ORT/lat5M8bUpQ1FUe5bLO3ZufigmwSoMasszW9MhpW5f2huRppYGUGqEy6XMBvB
aQJc6d2AzgK5+RrAAicXC8ITNeqAHl8o+jMfreDEmBRaKBvVha6gW61ku0IDLt15PIRIV+jRGJM7
G5wMo83o4Vwa88oNZgBfwwKJqu4pR64oNIslPNr3ADG0WegkgpdU2ujvWzdEDIk4IPnHJMfeNei/
S329TzdPilTlqVI2mLZC2gOHnArUJe3STxlTF+7GKSqgUnSk5A1pageUob6UShb2B2EdbS6ryzKf
P8MKtMRAmuzxMt+3ATdj0W+5mVNbaJXeDhirnAmo6k+sjBSHxixdFgPg/uL9Toq+1zcDZTGnViWP
gVLSAqAP7dasYEW1GWNCrMWb+Hsjp19GOYUHA8mkXYjCOMWWSZOREFk6lgC6QE3FH4cUKViNl+Fd
aleY6WZSXTtwQpco1MkY7H52cdNtYOHBIJxbOP1T5AfMHNDdjBMaEP1nzIn5UsJMQbM3mY4ZevWu
8EFsGM3LofTP7paxmHedqJuxpmZMNfLyJGIsBboyDSSsQ/vzgvZ2ovXDwqHvX3hNVXlVllAzMIXH
k0AasgxOyqGJCbKcSUyQKRLN8WA4tStAz5CkPiKhPeRkB4OcZo3JzfSPgQSrYVea3Cvrg+4dWHSI
kXlRUHjwySY3oym0CGpNWX+QPpFEQn3Y4CAF5LBamvzzg6aH6Hagyc2IS10VxQ4Dna0cl1CbC9bF
1Y/qYEsQbeLtZD0s62W9ilfDtrVSO/Q/RrS43ykvotmtOjudR2vjgyOpStoZv0Rwe9kVZrqI1tJz
AH/7TeeAMspoC2hppALZFlt5OK8Th7crV4ZsomQVpgECQ20G29iL7RPgbC0CfCWdSQqKeAtdBnHT
Wcqxfy+syDZeq31wIohVt2ebR43OiTbxNkrCF9T+llZuNsv0tVrw8zCH7yIsh4DkK/kzfB1I4o0/
AZGf4dCEZrNFLJq+Jt/pPnxV5/zH4/N7N5zBTdEl7J+sQhb530ZHHutqTKSkP3S24iDdX5DwXfnk
bcNJvbAmyatSICw/weydP0bkWCBU8FSa4TpCUBqQ3gxnrS07lSMjQBRfDF8GA6yyynlOAtpHnLO0
TewguEGSowNi/Pjr79rm26+f3PShV4fc0PH1CimRi0kgTSYhAQ8axeOB7vpntwNNrnlzVvgqlDHQ
2dHfVFdy5KMiWrF33gC2QNDncnaIMyH55ap9z3fFLJ0NyKyLTmFhXUi6T+aRzfIa708fgRs6V0jQ
B7+iQDfGlcv6OuHDSweUZ7QicBQMs8Z4yJExHEJZvpubk1Tx2qhKVsRpVTf6a8tcXNIVsMpZ7yh7
3j3NlXXhCftoKbwWQHPUHeeIW95Xt0icAqPhI1O5kOrnghZ0PxUQhUYwIyALJJvJ1M0laKJsLBRi
EGnOAdU8O0Zrqm+Fp5VEXp0zs/b57eCfLWUm7ni3daqjROGryoyXBok2/cWEDRz3Ef6w0E2uJK3g
8G/SRuiI0pGz1f2MOMYaEd0sdcKfFrBXTWK/+chrM0KbAyS7N8ZeXwZP+Yu8+pGdszk+ZX7ooIHy
TLc7kzfljPQzwQHc9am6WGRLWKUwBOO88hWnfj9Hdo2X8119C2jNrLRXUzJsAZktohmS9vJbMgue
ms/xUxMsZZ0sCrtBHjMwoyWQ3IhYlW1YA1K6gyU7X8lC+owW/GBVaJgxWHxIOpgiiJd+5bl5Toj6
pC8BZkkkwBEMvQ+Ux+HcxUT+0TtLqj0gduXh5JWbRiDN/tLZOWeWa82TzRGMtMqUfd5GMnUW7/Bn
4dO4QDJRXIbP6QfM01Y/kchPI6JtYKfSZ2EjzWofoJ/ZICzF79ZphUDQ7J1mcRjnbxn6chsEGIEr
nWiPatc17OwjgmEWFsXqvIjf058GtIULnBnVrd51YHuGw+G9Ut00Q+5E2SiWtL4g7q9dByE1ZBsF
ols8mEYx/q+LHR/HNU7I4IpubwmWiJIcAfVAhanmZgGTXM5GK/QpKyGft/4uJimwKxhynKPCHp2a
jISzg1kM5LE7qu7Zal8VsIDa5zfVBhFJga3PHYPodvwxuD0+rTJFU3eFz9aqMK3alU3lBf10F9Uc
pylyIVtsDeQMhpNh6XbwhE7brwGQTPAoVIt3w3feFbeye4pNEcwJKF9ib4ARiX5n6it1NbiACyBE
cFhGLvel22creOo/R4Nwe5zqDrG9rznYKkd3EeLvUvj0qX/yNe88i1dYRmUvL+WdqBF9sLh8wS24
OdaxuZjKGicdjWvHr9NHhFvSWxnOKbrbGit1VnqhLcDPi1EM3gSmPCs/FHRdFtEVDNOFgomxl93A
581oVgBZW2A2hie6EkFr5At6R4omILa5gOZSNB9gDaaxHx3VV83LG/csmi/yrtsGT/gnS8xlze9E
FJHnpjJrnGzWBSYMgqvgSEkzfO9CXlLzIPv5Bg7M6gOY8BY0F3hO+AW6GEnwlM4rTKV/DUz/jO6U
mtUkJJoZMB414YFl9wBhFtlBW0sCgJeaVMhst1brSCDP13ZnC1YNrYXI7GyKZwewEx+F2eFh2GQ4
QfkCBkN23wQP5LB30U3hlW7PL+eCnGPSLHT/hGDwnVtfBghUy1thza/6V9xAuls4Fe/BtkOC4h2b
1n4GpUk3tDAdeau6A7a8mRemgEeomR8kp3eEfTLjAXqH34fWaqxuy7vlxTxlRIeD/xIdMJ57MdVV
5L4B61oaeCrmH/Gudy6mjh5MF7Th5l1jfyHY3GWB2ZWoE8nWJ9h6BceRcsm65+gbpwnFLNS8Grtk
rRFw2NpnDjQ+RLfrGsQ2V0Th5SreBrMcPdhC/NfKhO06KrS4zo+3o44DbAJsWzez/0PYmTU3qi1R
+r/0cxPBJIaHfmEGzZNl+UVheUAIkBCIQfz6/qjb3cfXx12OuFFxo+rYGzZ757DWykzg9brdAtzH
vZ2dXOn5athsTQIez4caKuKGe38lpU3c0aqHSbiHOdjrcMLYAESmn+XJuV+trLahVeTGyflzqS2V
Z/Xz+io980/iwzUedvMcP5mBuqqPBoerGlfGvtkX90EnqMMKdJ7+Fs/oRzDOj/revHoprtR4Fp27
L1vJweqfFJfhNFNjxg+02OtNfDQ3xuzMNa3xQOewW5iojlTMtBHpfxJDHXxhrTw/ouqzc5giyfQ/
u3MutJV/gLdUnCc5Et5OuCaJfYSAspQZtX10Vui8fFzwDWX7mNtXSutukzfypnH9Im41m2ztXfb5
xmEe1H6yBN2DsfCaRfuksMP3Y8w5Gfrlq1jMeCYiJL365Tiha1BLxJJz51F0mZxlCfv0iDovW5SL
W9Ruk+V1e3GINqL86Tw5TTR/HAM+AQYv2plsL41o4EFIq5aj8dlLscFRFswWfWBWtiRaxTFL+Fvd
vQc9Xfqsi2TH25ZJqHKYoj+eEr5Nsx1wSL8aTftI36YT8a2LdFtwr6dITP26GzSuj2xxX2ud3ZD1
Kpac+c37tbTvtZs+gsfNS7jAzJc9W53iPGg0I3rFvixA72+KXxTWKUGpZfNTheZeFOukWOJr8f7o
HC0Lsnv4qLn32Ml4XB4swxdL67yJg2t0LqyYE1VO71WoiAtNnGp9kAN3pcGdLBy/P+/33fwU5k+P
0tKm2TPOknkve2M2Cs2J+lJFjjrrserV+MxAs33rNa7o8Lhs4NOQq3VOar3DKrnb97tTPS0ze4RK
DnLJHVn3HAeEag3svfzQ96eoxi7FqgdZqYIEV58aMXEZkohVn0pNwXrzPJqTTQd6IAX6cbgWnSO+
IES9TNKn0Vr2seGZxyFwoQDnGEUW1/x81jiy/1i2kbAevPNj2jslcj3+/bkMNZJJg8kgqxJpqWTl
uXV+Fj9Gd4tPmarWufHkZiPfHWWwztVMrLylClB5dhnt2C+EcRvJpXVzb0F+FEv7FmT+Y4yD53/J
vL5bGiyyjqLQHm1GYX08bbHdtd1SixYpobkopqcXSKcJQZj/iOJ+HudO/dk/X66DAQMRDptJgrww
d/EsAe5GiaFsjYnpNjtVsNS9tshVywB8wjhRV7u/e7fWKScHXw+4kuUajW3+oZNwYTTvE9XvCusu
OY/cvzwLgTlA6KmT0fPOMaJL+OfnvIuHqD4avszhtRnZ6kqcJXdLGDfOadGTgS4IAaKHPZjOxktn
11m90lN7FCi4IfQT5MPC5hq0SxVR/KpflJ6+Pst8vVN4p3w0OkxLfIACKn+g6YruNQ0qRCTQbhdb
2E6MqN/7uZ24LeEXCYcrrqiYcx942Jzw57GArrSU3FYmPLwbT/tVFxnrAqScXpReCYPVu82m9a82
F9I/1BYwiHvdNuMHX3Pd7GA5x93ZlqkTcE5vUuEk42zQYgp2t+x9sWV0X4kw0ruGUkS7vH5ygVzS
V2SeDLKTF91hXEJzcuS36kBKXUKBuaqDML2lGv+a2GkwCpJpwZsN6cpQlwAX7arDj0OelrY0G5Xj
Dg/OF8stHfHdW+M1joBG9Orrq/SlCZgkSp7TwcpoY8E/zzqblHCf7Q6FJaygYIu1Pr6HRYiba93N
n+CQtDGnCZWK1/Nk/GGoeA/uznl/dvSzna0v9G5NVkypesGirLJF4+B7p3fHVOxiI5OBn50W2Oh2
g2i4MCXwTAuacpyNgTmMk2Vuh7EVhHhuzZJP6Up/U8jTk5dmHE9j//RUfmpkErW9w7it7wTU+/w8
O8PFavYltW8dx8P4SN3kBTphdexTu1hne6L73cVTt+/l9myXUOTy621IGab1Xngl2isgkrsgZYTN
/MrZeM8WlzALy2dzfZ/I9nV5W3br+/uBa4wrdTWnW34Q+nKOh7PSj0+26irB4HVfOhqrYUVmMmkE
1uPx0bCJ+36CGpYf4AJ3b7qTHyuSAaoUHCjgswMTTJ5EhOElmP3Tmsz3HSsKIimh2mwIe+4T3XqK
vRyOoHSMpRad4NMMZhRok3uA/OAKfyPYxsQIk2UaFRTjmN7prQuzhR6kEbMwlbGh2cIdSfw1detp
dbOOtFSt3dMk3uWFe3k228jgaO3VVXG25Ol1rM3Ok/6NuCrII8kxZsbBvviX6LGrdvnR3AsTbXoh
KxjMHAnc9rDgllfcneG5ioA4hbSG+DhIItiPRbHo6QKnLEYWH7Kz4HGH9ODgFDtjkgzmjt0a4nto
EdNNJ92n9nwKToHBbgokwuSXid1sar8LLmQJbhr1wZWw7+BcxvJGXavz2I+3YD8XzmsXEtlcwtYe
4QkpYhjLmXt1yVCQPTvarCIDJQDQSFtFt584NJCPhnIMOeqJtE1LjK4z4bkLtU/jqVpeV6QoNy6W
aD+Z78gbCCxG4/54TGcVIpN4qjoYBaCh1CPAdfgOF+5ecEF3PK8okJTIhdTZkHqizhjzycLT/Mbf
D3Qy9Qe+8CTuVScN9WUSonRg7+fpZOSas/sx2WJ0xvnM8MswDZQxnoiINLUbW3xON4sc49T27Err
KwE5knVdSkdoAzJibExPxZLo5m62vk5zIrxb1E3u4Zmq3zUh4ljaEfI/Sc7FI8YEARPcO6UElA1s
PzJHIclIsSejZdpg00w7n0pjEx63p2XE2YClFzAS93F3TLrhC7ucQAl7isy3ca/kGCrs6YqwIBxZ
owVDBFzZzqNWtR4YMmOZsJKwOvN490nlCiAGD5cL62r0z9O3CPdJyiqvW8V+E9yAAw3/7jwthWGG
lrZMZxonDhrLO0SVbboyM69Ojg4uoHB3uvFA8HYBJz7ZDmk9pg/qFvbEcM47LRy5XZRsLrQY6IDj
D5PHPvFrL5/cEvCt0k7RhDR+7lVhGRVUhYz8apKtZCeLcq93pUjxq7cz0UlYkqvzoq3Vk0xsCvfB
abdyRx7zW8XF6QmDYmzMHgbMGMpoQmNWnJ31IA3In7V5Saif+dG+oIXeg4CgpOYxtiemfdmpTume
ZyqrUdRarrRxFnUzmWqGeFKjgqGOaSqKiEnSt2YGi28odkLf+UWW2CoJ80akpkBi84mpT86V3Ahb
WjM5YQCSbqHGeVPX7aIhMDosYrqHZVblJDQdmxO0js1ZsXtQCd6BBJb2pLPINoZYQOZgnma38Ook
C/VttDycrFFlqe86QpepOeuDanuACOfX0ESaNHeIcSmX81/wu4t4S4s1rkdMzfuNbjUqNRnOYdOt
hO3IVyguoraHd672sY6Hld8vJ5siKyoC5PAedWBx5FK+Ooj+JmlYTzpbdThkHEjSR7Dhp9G8w0ob
4MRy1L0hb1pV9m0avxBpVNPhvix61mdK7ia7W9KsGTfH+EMwnUNYb/FAzwZGUIsKj0tDvYBoHSa3
N2Blt/I0rOmN5CF5ajm/zJ/gJriKDxa4aGZl9EfC48yKT9G7UwJYBcL7Z8GP04Z+qU+VqTZJQpGT
9HnbzXbKVPd1H7ftmyYePF+RWUzJCWwpoLnVgLpoi83zjQpn3Tqe5uVu0DUVrrrRJsrssdfdfqZM
wWYJJKrZaKzs2pVq57OMaO4/uWJsHbVFwq70joTW1Tmzb1SYeEIg7UXQkJeW5FoKwPUDRqTnluRL
0S2sN/mmj+JQ97fL0lMsN96AFXmjYapGPgbWsvY3sIXaITRwC//inoLm6cQxajg3By/m++Zb4+7o
syuGRbe0BebPazY6SHljjeg3wA4mWynIPJrWbRXk9ePWG4Rc8kbxMXr2ZWy+lO4w2wN/iZXtNt3J
qraYEilIMV8xaenAZ+kzlcF28dWqMjvnsq5HJ9sg4CK8txI6GkcKofkToqZ55lbExJ5sXUOOd/vW
43JdbSyhBdSnut2iftkYsi291G/ivHq+TrqluLgO8sRRzOgoftk85oa2zpu2KDlLW8MxJsPtk73R
8kZt42ghQ8FCvI77AVhD0pg4uqONH05nt5L1Me9W7UJGToza5C2Z3MfpR7Grzzi7G7AC9UG+uqC+
zHsUWLmR3yD/NcNoP3LjieL/X09Sg5k97xbDZ0z9AxI30z+vmowLzdZzK3pYjMKF7eb+HNxsmbnF
SvakSOY/Hbkp1/1ChdRz9toChDx1Tyc2wHh+eF2EvGp2Q4Ei2aXdPB3YTg5dYR8ClHZTg5NmeOx+
8pJEfVjNmolmZ14yJRk4rS9zaZzN6ynivDsX2QiJTfknBn6lW53pueKZP/qlRpHW+621P+KpQU0w
EsTUOc/zJUEHeSyymnk6lYkx6SuPCRFKW34vHo65TUJzKVH386xhkRW7nypuvFDc0ccpkOwkHOLk
EwWKia0tKHHSs2kn2SljF29coMEtK+MmKAPdzn1gEELx2BIUdEbFUVrdI32ahwoZj/M2RBMDEZT6
nKVKsfplhl7yrSEGvk8Pz9fFKEq5aTl3s56e1wkmEy2gNqfiKIoXgl9zyV6yZbG987UQ9mHCOraO
DxtI43zKJmBzXzOnIzrZiHb6dCGz6hxh/R9cvHZHc8UbDI505Awj2syXh3211Rb6rAuKNeicbp2P
IsjnKsYrpq4yHrirw6IgfLOeb/BQ/sEnq0mtPAClITeP8bPjK2POvT4s5gDG63pbnKxmXNk6dFMA
zwUwcQiHody8l3NGf5faNcCHuqDAyyYPiA6bal+U+Py3ZKs6mfX6GF8Y04IyGQdhvqK53qQT4ekG
sj8zFvF0GLeBgQSxNibnys52JRsbyntldqd4ZroxrbNHHkW0coid1qF6Moo0XGBhn6Dg4HVkymUz
OCVwDcuYD75NCKtdx+9/By0HF3HNCDnmYS7znIN+bNhdlU49LU71MTeniEKdnP9fe/comV6nSiA5
+Yp07OU8N2flDswXrBCoJhhBK5L13S1zZWLZxTcc+cVLW8xg9cwpWEmEICCtcw1vcOwC4/2x6JbJ
ZGhKUg4qZmxIdIIpYIyyNVwcEONVFL/LwJy6068PW8UKRC97qp8HN5k6+4S9Lsb9rOKj+zKMIdNg
4NA28vpODg90tI8xRuq85vz5wrSaDL9VWMRcB6ufGsiDFvhqJ5+cngZXYk55aSi5jDKpO/rT2lEd
zJVJ8fMWCFBdyOHN6dG0qtYl0NbCtJ7IzpVyxJ2+L65YdjF6v0xPU42HYGib9LB7X5037uv5pVrf
p4q9uDlXkyq/3j7zcShNIyccskJ1fMCQ3sLi6UHlhv+YX86ETVzroJp2QXnUzn6yvQOQTQ7BDSOp
0y52MI05lbK3nbkR3keEcyNyYFvfJ47b2RPQPfgJwdnWxFAWwUTOUUEWGh3eSsyvNkt3VdQutW3p
xXcidhB67Hmx1Rf5MdnpE2N2mebrKrUx6EvDUpYqSUCvOeZL/dyjFm69BxWfsdc65rL25HUaMrLY
zfz0ePGpCRyFI0eay0thrG8AS0znPC59MwSWFHx98lhJCwlqZqaW9kUgB3sEV092Rp+N23pk1X/8
CRKuQdt3cAWvgHAglium58gM7z4873uPjPjug9FOpLWxBcikgHoXr9P15aV8SZ/7p86tvcrL2MiL
V++vZ8hmrHuA2G5waZdXKWrsRqdSsOUdro4avJYurLSGSSfgKlz5reTOJeRC9fS0ls++OTOEkCI6
/vPYzueogy61k5Du+wU/lU7Tm6XjRU2sABhklGOYEypCWNhvj2Zrn0fOxR+AiHLIApw+EJBmPrxi
pnky6jjrP9c9nRzWyjLm0h+I/WuSKcSwJRbXnMVRse6P+fYeINuBDHI4KY4QDTdCdK57AVfPFydr
GG7fw2snEgehsR/U/fX2gQOXe9QCzsS3e+aoc2FKxaaFnClxXqvJBf5TaQduMT0alGNIZD+yN5zS
eneYrTk4s9ojkAyy7Wmq4JGP5hBp14g2j2+w2/iem1XvkGBTuz5a3I4S8efKbFwWuKY2E12MlTar
d8n6sTtpNghjPPL1JhTezQ1VgV7h1+ORvO6Bn7UXhZPRBiIvI3mx7MKxHThAvr5QZ2T06sq4BDKs
KR9/cZoykLFfP5M+WueJGYxqlwQbUEyeshwFggKJJ50pVes2v9ujyJiXn8jSh8JymIggOWorM+QQ
Wipw2skW30xfcsXgMgXnY+9tPefCl26Rc3xyImMzKqP6Yp1Sq2wDEmFLI+v3RS5D6acOwcnAdRXL
+7YEk95t+RQST0zMQlRhRhRhjk1q30/RxVcWIhmX5JjHYtE5rX3yE+fCr90ax+alXlzfRzjhdwEH
U4mzHrzkRM6tbJR2W5fLNvb1NGiuJ+vwQP68NzJE7/ebHd9dNfNuJ7eskO3NmH9olYLbiGF8gNx1
RpIvn0lCdEe8zuvavwqRepiq1/kpi4TrrEmDxPS76/gmREo8RaYhAOumkay6B3NuXmcHnFpFfald
ApXkQz4mPxMigslVz4eg3ouw0/OyjsObRmMDfkscJpVbSU/pZS6n3k3fHnS/AeYDbRs83GE/gk7k
rAmWBlU6TcAw4AKi1Dc2wlNfgLWYBNS51ZKxlWv5OiHnVo7V8jG9+lhmYTZAgoSA9dsZodTKJ/Kf
xcv8BXg8jULt7Ix29ax4P+2b8DElMB9T9e2Cnsod2Y4YUvJArXNjS6vaizftG38y/m4KSrUEzocI
FMPRS15jxg0HVsG/j3W0G/fP7KkAnoo/wNZfzs8Z4AnylM+WaCqzbp5k5xPZywfbcHI17tzo6e5T
fkwfT5XgAvRtn3j3F+NYLM8v5tm6gQEsRhtzYqxQrJjeGYRxGT/Xm2Z5jgRYZGFcUcfDmSte6vUJ
9IRkj9CC8KS3uzRMe+8BMFOF6pvUIqr37pTC13b1rNK8uvpALb3rCrcc6+5etJI11o3M7B6gGkCK
0mEZ8vnghBAie4ZtojdZH1CQSyqp0eolGQpcCNLIQMjr07BbVg5hM4l9pM1NRtI6GkML8QszNsdV
ptnTRxKAm3n3Mbc07P0BaRgcQzsuiCFSChRD04eEQ8Rw/cxC8BIHR/WZe3dfPMZziAjn/kZiJFty
bZef+FEIEU42dR1lhAUiVVyg7D2Pb3Mu0dCpSbYIv6twT/k7KJX1mhA2CA7BNt5ucCLctullOmhK
GOtjAfZinPGnRZAyiwYEyVUWJ6se5NAeAL4tRDh1w+q21TxWnI60qF9lPDW5Kjr67TBmBbCBZCS3
3ms41LNjhsX0NsfrlS+dL07Qno/NPc1ZDisRa6Bx/3sq/8dyGG85WjggNSin1DLoezyfbVrAtNaT
ss+2nAR5hYlr9geXw5Kw0MXHXF5Fy1zUgUH0lKHPK+FoiOC03Lps2x1tTGEzB9uRziFd/LadpLs6
AEYcrAn2D+3UaZoc74DScmSCWeXo5y8AQ1cNeNQ6I8nBm7wQ8t64jeS+V+cujR+GV+1G+3r00tKw
wNhUYB2PS3htPHO0EMhA4ki+hOeHr9aLT6G1UzV4NJxd24D9bwOpdu6xXVGUcfYe5FuCbY6cs+ZI
ynPXLxvTVYHYqDxG/0AeIdsxXH2KbXirm1n2oqRIPqymdcXSrwRb1aZiZRcwG6M1tQSjNmhUq4vD
UoXfWVamp1b2vZ1W2jS5WPrZOX+0hQvHgSrkzE1H5NdGZQsd5GU8KAS7PKtj695G3SEoUNzWXpmM
84NNTDxgmdk08QjrzL2+v+2afbvMJqklrnSs/Utu9W/qspcsSfRwMzD/+WMly0FJS4frNmso/4q0
AglJbVh946Yj3wC4olfEne4TdnpzxR2Dv/z0HbTUyegIWxAd4GwI4M7T81QJb2C21J75ow1SlmZ4
XKdpwuwjnsvHGxeYtxWPl6mwudin8RAG4i2pJTvb7ZgPfvkYLSrTkaf552jewPc962szyHe81cEu
WpsvXOkDg5UcHPwqVLjbLInMWkvG3S5GYf/eRgCGHIsQLJec1equXjbF05yW5qIKLs/9Gv5ZclVj
0+4eO7rWiJPck8efyRrwerS/BZAQVutLTkulWzeXau5Xc3Zv501rePFaDB4hF4169n5+Rcgj7MF0
8cxc3kAIT9MRnnzEUYWtn5oLYVFOb3TJUedDzAyrykWogngneIJzT53hmVQUuZ5Kzx9C1m01lkJ5
hvzh0Ft84uSozjL/hkWG/DuCuf+icPtJsf5V3/VNCFhexPPhPCrbTe8hCpkPWG+F4xBmKSaxXwr2
KgnkSLVrvx/HL/cdaS7T3Tr3HKiBPFxqZBJCiKJ3KYQ3Whv9puKXfxASf32+b1I/Ri13mpE1LTqP
h32EO7z66ZR4jZNIXLH7+2782FFA0WWDOZ2iJrLuf8si41K8dKdD1w5Na7baSxXQEBhFUQcY1q1g
yAYFwEKDS67Gv5XDST/ps+kMLqumppuG/keJ9/a6Si5x9b/+h/Q/20dxMO4aX+IBCYDIi0bC+9JC
iPXLO/5U5aEYpjnU96Md/PMcX9ZRi+YkN4e4BXMAf9Oe1Nd4LFlvu8vs+n5d5Jh+MLHFw3r6Zd0f
v+SXdb/t7UVOzvfEYF3wP/sC9mZPSOltlAqO+Otiw7H9Lh1WRVERpWE7Fen7YidJMAXakdED7I5e
Ezs0Nt3d5G1Akk/uwf37u43+3d1VVmm6YdL3RzF1uo7997lR1MNdyCp5+HYHvwn14DrrNyIMkIey
RoUKvO9iIAR9OvJPuGJKXtCP0GYnbACdSRzH8VpYvA7oh7m4T0k4JkMuerCv7mVSTFqyz9Sr1/dV
Yf+qpf1xp748+jc1t9xnjWacUbKPy1BRbeqCrbc03Mkeeeb2HD1+adUpDWUG//oyX9b79mViBhmr
dcV64FOQUnQkclZkgbKDBGn+a4eDwTz8bbVvRQ9JU15Pfc6HQW4B/BdHcD4X6363OAmXZU4rKgKw
32SzivrTWf96Hr5Z1futrRRB4SVbVEKndxktBcr9+POMxG/A5Z6TwPSSoPO0F1RGk6Zy0ofzOJOx
zR4uoVUzhcQdlOxegcpfurkaydg0jRYq0kdlTKGPaBfwZ0QPruIIz5litS8Afb3s5lESIGaYAKdO
m53pLtJIIyBdtBWUHoqSCq0JxLt1WFSWjEQevSQ93keBeYxdwHWJgonmT3oPTnhF3QBttevGmSNu
L/OEEn0E8aoDoGs4ZTDoi5RxklvZPnWbwHQPXkNrhzrM92Zno7qZpJMY2QMyobfby8fAX0qgHg8S
c4HAtrGh3T6owibApox3BeHCOHaGZWqTHt7hYDUzipAjfUHXjSPqc8J9eA4Ikjrsp9kyYXzTDW8M
X3vZgqbaFdQPPJUP1KoDHPQ8AcHr280ZUAyCaoWJGbsKMTLEVboxyz/MiUHWxuRWwtwz+n3tAEKQ
IC1by85ppT5L7sW9RCJxjgJYIzoxPEi3LAJlUEBY/N1H5gPQTGFQPDSRQ1RMfbcItRIJUxWE47Dg
lwcfHUqKN2NugO0n7sCKPMAicqegrtrcXHxCRdl6LYD2W5IvUgLyfmNV+NKHQKQshPn8AcAiRMDO
WIKL/fDbJWdJnCn76ijRnY402kWpNBfHD6RiJ195vxJVH1Ynn3ipDgYIygx09KKsNpWDoU3f0FCC
AmBaofHs2kpfPI7iWAuKZfcx/AZ5pq5i58IkIe9Xm/ObDfjm1K+XW54WF24lgRwHNnNgL8jjMIW8
XbL+rcLqj7X/txVQlZGiSMrI/FOt9MXltY+DKCQpbn0QtjZr6HIfOaaV0bqaOqRfnMEPfZ0HZ/DP
at+KBmJaH7ePtqfE0RlaKwiuAilHJ6up4by9ZoiCL7YUEjD/WjDzsxf6Z+FvFY+pqakjAqb/eNgc
FQzYiUVVAJqGv/s7aXiFv23otzpHIjJTZhp9u8GQ5S4IT87wxd7ePsaJt20Bti8o3X5Z80dTrqia
RgfrkSRK33xsc+gP16Sp2k2KxEjyDDS+6DjhfxneLviP8Oz+VuT1U6GT+mXFb64xuZTt7WIQkdXI
36unE8TiWNzesIEa8sE2lL27ewurd83b/rb08Kv/tcFflv7mJZOHcrgKNUs/CfNiI01AS1XwUNOX
f9vWH++iYoimLosGNZXfPGR6lYrESG8tHYEZH4eYVffmjeXSS9BT3OCXb/ijX/yy2De/KF7Fa3cW
86FypXWFZzTmVCFSWBmiCXWrX1b7Uwfzr00cGbqkiCOJXrDfNlF/JPfLSUsGL6wOjQWR2frArPCS
C8lddEFC2TpJK4jSzSunGdHW319X/vEr0mWBalV5pJujb687EjKpl5TTcCGHEobb9k4QEBlwPojw
YGGoxAXXQTPlkgv6LbrTXx7gx/3+8gDDnfpi+MqbptzbIh0MnxbFwfnZpKgNsQNaUroKdhCTOawH
PW/xMkh7V7+XuEvDO/7rI3x5hG/WsGulLC9y9gAJHqx2iE0KFrMKz/x58n+by/1zdKmNRoZKgqMR
i//3C99OhVy3htlgJP60qkE8lvrFbnewqvmv2/v/ebd/VvtmBhX5qo2M8tBsDP+07wmJdvuEbs+O
4QfybwNo5Z838p/FBmv15Vsap7MuCAmLDXcHKQhm6MWEIta9jFDsMNnvbhMFTsAEzVPsEYnVr6nj
z8fp/z4C+dV/P8K9zIqHVvAIxLBP1EyEPuojRPm24ZGY/3J9f7S+/+9TquI366sU58YoYhZDEoeK
RWAEIeDR+99vyB+v8e/j+c8rfbMRDFvp7s2JVVBQIw7LnI/CauFmfysl/O1tvplZ5Xqth3EPw8Gk
EGDcB3QCChr/165TP3rJL7v2zeSoF6OpumEduFxbp4SDVwJDh/5WGQq6pzbY+S3d+RG5oIj0/1w6
VfxmZQS17s+nlD3snPoV9TpsuGFhTUr7N7f49zugit+MyWiU6Qn9JhsKP1sX7g31TzEGpwKRbmbg
5W7+W7r6Ez729d2+GRSx1tK8a4VmQ2t36086dzRJUnrkgBGxHCD3wf2t38kPU3yJIL9s6De7ojH4
6HFR+YhDN80DXci9j1018RHFuAMuhGQtfOvsV1IiT1lALFIS81sUKw9r/Oti6KYiG4apmrr+7a7r
RWPk9+FiNE77OqYSgoKtzsndJGqnNcVXFi7MNWAuSGVUlOawFJR23p3UiucZPcx/uac/himGzOQ8
QzMMouv/Nj2PW1/n8X/QI90TP2LXb53otshIZDL7tw/wc8LwZbVvt+jKuHb9UIFVUTGCqZ3CjXOk
t6LVBqPF399M/TGW/rLW99vTXztJFdhoaZ5CVd2gUy4hebz/8VJOQGPh788OEnymaToIC0Ilap0N
Ut3BIipPhNo2CnC2v56AHjnlUHUO59P7+89m//dH/dGGfXnSb7evGDEa53xmV1rkynMNvd8gK/vV
y/x4yb8s8+3KxeYjj5OEZa4U9FGgRcRCUwzrjToR/74tpr+moz+GaV8W/Hbd1PrGwPUHC1bUEaJS
psC/pEQL6ooamb9v4c9X+8tawx5/8eLy9XE/tXfsiWj3E2r6AmwY3xxJ4YK0Yu+/nhg08oCYF/zD
EbEkVUsX/+nvD/Gzwf7nIf7AmV8eArRPzeU7Rw64MqIzzpthzSSX7v2/xJ/Snwj3X1bky0rfnLh5
LvTRLWZrS+9MAUjxTrbo0U/Ke0Tyi574D2C5niT5uhVmDdrLs22u0g/qYobhemqIaAwiVbPzj8MC
y3d2hdmBchiEroOWv0D+PjRnQH4w4FpDTyhEvLFngXWpr9SSIaFVLdFL3veI34czdENxosHCxgvZ
Ucfy2AxPwDcniKwZSipm+cEb29mL7FSh5OYbohvJ/aRXunWlEzmRVbPHyDmPZ+jAyc1r14M24jAp
XINEO/Uy6hMCiUKMoYijfW0cqpitEoqcFgi2Pr89UTJpfdL/bd+/nKOTO/xiMTKWsKErCg8QC2xp
FXeCDNJcKstRNTvlx6/e+scI4csn+RbxyEZT3u4in+RGdevNvUOjDs3qTBTwzHsuYHx15+/nTfnF
xI2+Ge9re26Nh8KSQ4Hn0F7t5BiOMF3V9ETT0AYO1QNDPULKvUOMZPeEscss/KSDI1v0eQXoO9sP
qi9+S5B+sWjfEzQ1Nx7Z6MSD0QuPzGwxYG8XynD//v7Sj0EEzUpE0VAZH258uwU9WImWHIwhbJHt
k52i7xmbx97i3tHjEVVT4ZvAb7+93c/B7Zd1v33q+iAn8a3ThzhC+VNCv6C7ohfEv3zfH2kz/PL/
e79v31drD3kNe9VsVJ+LIpGS4MXIebHboJ8e+ZcmIyspfSF8HOxfrczw6/9tZP5ZfnAoX8zZTTSL
vlF5zSFCyfajYEhwaX0VPNja869tVn9G97+87jePrWgaJq1iPYhhTwou+wsqXQBMCn0pACOyb2gq
m4ajZQuJ8hikiQ7zSZxr8Fku5QAN5IIm8AMuN8TodMwAco6p/v7l0A0B2t925Zu3zrTbobsJfJTK
hUqwNiaXS+JxfiMu5Z+2f2gYRyMZUZdM9dvpfgiNaJyIYhhtyCh6lNydxTCcynMtextgNJ3331JD
/adE9OuS3w62IUijh1DktOYX/SfChMUDsH/oXqtbD5u5Vo8n06ogGDDk6IDp0h+qkGpQ1665NZfD
PKbb3KCOwN2fkeD4TLYf2ot/fhquE0Sdv7Un8vPeTRcJA4UtP8+GkYM2480+h2mj/5u0M1tuldnW
7BMRgUA0uqVHDeo73xCSbAkJ1ABCID19jfSuquPScSxXVMXasZf/ZVtJkzlz5mzGd/1rAv96tP95
O2/r5349nFJdv/AEB/LXLLwHX3RVoboNQqZAOLa29p/65A8n4Nfo2M9B31bN4XhO1bglXhvq8C1r
lh6QLxrpVnlF7Ax5Rcn5HOd/3eqvpvDnqG9rx4izu5znvDm0Wbp3T7NWKeVcux0dP5xrXKpA/p+i
/z+HfFsICMNkiVlwo6nVk7s0A0UULHVsc3dqSDydw3+vO+W3dfdzuDf31TSLxrhkDFdNhkVsCfVW
C4L87Wiv7YuLDhBH8D+G/G1L/znkmwOr1VfzeqnFq6yY/Wn00ULBddZeT3xrFK031Qjtr/HnXw/2
VzrSz2HffFmE8soqvzPsAmU+D6El2k2GWn9GXyC0iVkLteqO7Uc3a9ptckttW1M7+OsifvVlf1zE
uy97zwu1QPlHIK9fcFS+m13h6oBB+TPQofzmx/wc683SGdoNjLq4YQdBkDBMBzPYNiENR0IYWnZs
8B3B+GR//pX7UH9zIH4O/GbvFMRZyvoh7N3AQ00HjXXKbq364nqeJdxWdaxUlgttMgpO3f2F1Wv2
psF+nAwWf67gX829IlPkgCMjK9+z4sduq8WZJtUERWYZ4r3ZNBle4MtU7qi7rLYnCgW1vzayX5/6
jwHfbv6WZs97fgcD93xat74+bttG8EUWmhxM5pKHqezN+M9p9Vv4Q/sx6JtJLh/KuVQS7pIAQPQY
3YadGwgiZBIbmtvObVv3brZDuVjy8efQv67mH0O/GeZET82WfuZ+r7iLdIFwEqKKd3zp3UWxP6Xc
VHU/eyCI/m1FfvUWCeKpJEoI+6jvhUHq7VJXh7QDWNQIEo/qf/8+qZc0ZPT/GEgsk3fP5OdAby9U
T1snTXklAt8mA3Q602t2nFEca43r8b+H+n2T+3FPb68xvl2ORfsJmbRYHRcAgxLnJLq66IgeGYPY
09ft0XdjxWXziI6yIznS6PPPvOxf9/v2Qk+dtppeHtzvCjkeujrxQ6jOJd9TBvIfklK/Rq5+Ptu3
/fUsna+XjqCJSshepjQlZktKhEXi31H/JEH+mm75Odrb1op4Slnc4m/wqwb5J9I8QwHEOMo2ie6p
i6L7V3z7+6j4r7nztrsm16uRPhNGhHIC/awDkcNYPaMbsmKpn3612v5DthTRjNjC2T0tXq1N+/OO
A0zcNDs7Gh05xeDsdHy+QkjqTEWvlbnT/VG1aHlIHYmetg/6LNXarku7PeAULkcKVAyKb21Z67bM
RfMXhftXW6O3jI6CbIOsvSetCtlg1aWmuKdqT6ayBcPj7LVmpU8xz4fC1tk3982n0SMWCJ5Ls+9F
v5D698K6P4POx/XefXRbTOoxbUEvk6LawscytSeN4WdHgolw8sKbUxgu/XJP1vPF1gF2av7rMTCc
5+TfS+73OWEo8KNbpqkZ7Tdn5CVd5LPxkEV94Tm6CSb61ytKKb2mZpMq3df6rxi9YogF9N8mxY8h
3xyRUydpK3VKuVX7srsW1uIJFzJxMsXxKvewV/ybIhhV2ko1AMwYgbaqCddsLvAMS8MzHw4Qv0y1
y5YP7v1oHZbH9iB9WtDy6k1+doCO7YjLTi60AehuCRjmaj33w0WJqhxMAmWt0Nr1+ZrdEBbdnLvA
BGBjELwq70OIEFRSg/hifrYmLZVCKFLs96hZZjuVts58ox6dquUl2bi5hOf5ufvc5N107ldfyZDe
LmOSwPsaJvQa0OJmtT5eEe3Rva+jbyaQW6yDaLlEk52OAIgPtNV7BUzS0QQFjLEEkZR48dG/30fn
L5pfP2g9KVkWvj5s+SfqnYZb0R/K/dg0A1MpEirDck2zDakpGkJqol5o952B0Cxp6lPHR5plQEGd
xqdt/nCZiUVwMqwMLUNPHeerzobG1GUFtz/osGHl9FZXVkuz0lBlStv05RSbbNJa5KOIPljnSRji
VhDogwJnWJ9nSqSPD+sK5838bgJqkBeEIX1cvjL4dHoyrAu7yVfnZlLCsP6kXImC6KGoSAfu1Lja
XHsRxqMo2PRE7SJBt6Uq0TkR08hK38REX0b3xrp91S/nVVutL7LP6qwkLz6/HEc6sCjgRl5BxxI1
HSAKIBGcbTOIZcsMmotr9s7DdkAPElWKJ+/o3DXnPJSysDXPcejljgN7if4wmD9k+IfqGoxDdfOP
fwXvfotXaf810d+dXf0q5/LhztqiCJ6FRQ+DTQs60cU/1vCv/uaPcd4c3efpkj2PuUr+gw54qkIq
qlGx79b2SPpyfgjXrcEr5Sj8x7B/rGPtzTHI70oWl09uD6GXL6iINBI8u5lHF9D40m0H6S79y+f5
/YFqmqq3qLxuyW8bWFG1Li+9rJFfAdEDw5J7JT6Jp0cd4kdr/MQpObnk0h20Ww9/3O7vxwkUOP7X
4G97WZ7l5rX1YvCb87QFNj0hSGfC6hGHYaJJtO+BjWnZaED4Gf0SLVg1p4FEqOivefX7ofXHpbwZ
7eoun5+JxqXkLjE8+scTr4O3K8AeQsaPNB8ZxotNhdf/RZLgV+v9X4/hzXpLai2n5xv1cof9LQSQ
JFsh/aIEDinUdaPb13VI78e/Z9qv92soJDdVWTXUjvI2pq5ds0LJqa96QFM69GgJp1xWEEUBfVE9
MaW36eTHtGvw/9Gfy+s3h/DH6O+l/oZ5PN3UE6PTIjLaTrC/KA6JPta/Dmu/ZnGRkCMsJ7eom3tP
zcfPunNA4Y5CvRpSr2wPVAJkIpVNHa93mbbErgJRZx0jnkTlioJocSvHah6G98FfyjPab4vt58W8
Lbab2U7j+MDFyOBAFVtDaUXx77sKgN+AlocECKxOPEYwI25IOjW9Q5eyYFr2+p1NA99VBJNhWdGB
BxODHDxlJ7RSUyYvsCqVfdiwMKLDFmExsko1u4MooDes1eI06AT/nkC/Au5/3svb2iUIoHaKOPtP
2VyrfySHcoOpT4kn9B4apisgAn8aK3Faefdzfg76tkrLlnQt7+lV1FLBEB3H+xv5qhCQ2lbOrXry
ouMLWM8sjVKCyvBX2SQgaVy7+bit2zVpNABljykoxhvkvkWHRxakpAYoa6aEaJh/XQcFfQqHUPqA
Kwf0S9Tl0o3d/oxp5H9YS2WlT1+0Xs9gALTGh9lhxFYJFKa2BOL10j/s4SA3Lf4rD6qeHEzLoQIt
fKPQxmW3ni68oYrfvOFS8AblE3spbZfgofzSU/0k4mzbI1BruAI7k0xUn4bIC9AnwJQxTeff/KUX
tKfr4Diurzga4LPaITmjs4NOZLI4oXdM06ToT72yH7tG2KybkRHmNMRPc5whTlxPXx6DKBsUXze8
3wQ0s87P0WBFc1+/3Bes+M4atyKn0Y1ekdRJbw4+gxzoWwVqvI1TUdMryyJpLBMS2Bz+dM6n0p/k
t/17P/lMMCpP7lH0mDeGW347OH8pjfxaZWzQpqToHNbFF8yVH2GYx+1cHo4SE7DYpWCOqd6n3jcg
h+e4xqA1FsQo1M6c/PyH6fw14EY9iNYWRbjECd5OmO1XnErPDtkPmpDtawSWDqCpAvxAMC7+WGW/
hX5+jvVmMRJTVSv1RA6jd4QNmtK9ESOCk1lrxaKRX/QGhPn/S8XPzzHfVjYVVEbTHEV2x+YM6IKu
gaaEF2xdlv530T/mBvGYv9Iov57cf477trjvJ1W9xS3u9eMOnVTglyyRJvqmnyT+vx/sd+nruyX5
Odjb/neRyrMSt/XHjAZ+9ni42vApqGaiXQWOJgh0iK2+KjZ9wGX8BxRkm3b1YpnwKNAg753p1zCi
Dn4SEhvOTpp0ImUtQY44uMJ1gBXgxyta6MmAJx+kWjLSfqI20aTvQB9Abe/Hf4U+frOOP+6p/bYi
ClkqOnRoiYm5PTmgytAKp2JGeG/S7M+d9bco3c/R3lzkh/RsFZ0jNVoCKQTUR1AFodiAR1JpqMCQ
9dvBXWylFW0ZTw5ACl0dUAXJUP3xMn8N3P28lDe3uW4kI0tFkQXN7Bs0Jnn6KlUkosXj39Pm10TV
z5HewmlN/bxrF5FQFpNEoTQKR9GhHONAp4sOGKSF9RV+zMEzaC+nn5uvRZrz35fx11Jpi3PED9sX
Xyvp9HyyVHiYgpRlE+P6Fnw8+X+O9desejN3F+kl12dhDpIZmEpO5EVPyDw+qX2i6KRnzP4/7+3N
5Jl50XmehMmjDRSoE7lAsZpAXXmm+1ce9dfUbYfafyE0rLVwwf/PB3mJG/0uaxpsSJjvL692c6gT
J878QLESaPIPOqWwQHCUQXtQGyEYO3+6NeJt/Tdb9OMi3t6mqVQXPb1xEUkoaNnE7pzY0SZL2WsD
d8LK/7FeDPm7UPlfQ7691CKmSiOJ0dCqSBsbMH1ldFDbPtzxJf3qG9qi6oW0IjA0eKxe3oV3oZHs
h3feIcQCpG57dpVNqVvmE2UZoU8KJvQJhPM4IXz32l33B/QjvBhZgPgjC1WBGdUy+1G6OuzhjtW8
IqkIzTSQIG+8Ivk8JXUNev26UeHmnMLHqrn7r91r1e7C5YpLD85BldvV2Skzq8i80+wItjxCaHJ+
H2Wor8Z+1tnl9BolDuIUitVaKfxsbj85usnB6eHzMabhKPsHQhocclfy/jw5wH3e1HLYqvz42tNQ
zrn6Jxxr2ZaoG35ZyMPmoLj7IOB1PKWZSqHl/lQ45CSMXXv/5Jo6ggx+pg4VoHRX33ON5+hCfmbX
bvnVAr7LqEOEquO30XxGMsN0NM4diSvtsln6mJQTomC9WqBv0zFtmfU875bEaNZEDZ+llQKem+Fg
UKp1FjD0jTwwtk14GhHLyz6rCMnFMqXmwqTkpF9/HHrPBQqcw3Je1uG5Gy+MZd5YdFyUX9oSjIzy
dZvmwKjwGV+9OgkK04pNt3rOarA3gBmgR9fuWVmpKaB8fPl+2bFxrGSXnkyQ8Y8hjGDc6PLVvUtO
nvezC5fDlwoCWscg1pziFtb4hMl0q1ICIjlVEx5yr3r5KRCtJGhuzlkFEeRqWig3dgfCwmtR18O8
4DMteZHBCHhSQJuDxyV4f3GBH7RWz9ppVfb1Rf1Y/HFOg85UGh6pr95XptM2nXpx3gBIR07hukkn
V1H3pn9dx6gizU3TbSB7fSQX+3KyzDb6giZra5fyfrfHXoqIQnQOtL5KPV7effWbvsBB8kZpyhFi
A+hccv5PfV5dQFGNAg357Ha2x65kPyDIAWP/bMLrh9ZjtiiQlOXB4/MyYlE0iYsM05kZeqHHh1MG
Yq70iMqDig5WijF67X1Bl5EKg5Xqzkn9IQ9Szho4/iLaCR1Z8JlvXhHP2qZ7k50jlXYH+1X1TruU
jBFkqvQLGg+wEgrJDs65cXns2pKjBNw1rtaTVqw4Y1dGmep0TpNEmktM4T3zGbI332JVyEh6Hu18
Ue3jDynIAyBPMUdGCVA7pDKBPwmJb7kxQog9KeQ4cEK+IwkR77DLHlov3YQYlcluw92BcxfKJwuO
XDxnt1ihzeHoWI5mWHht3xxXgDEq7IHOJ+ARgId4UOEXD2QkQirEKQoKEKPLSPf3F1/Q6IH+24Aj
QrAo4XVh7Aype47aIGwOhIahFw7VXo6hRsemxecrVMpls9Pa8ADnc/47BNziPQTVD3scmHzeRYoQ
TQlOAx3g8aKU8SCDqWciIqd5XXR2ySf9pnYCEX0I254F1oai1wQv51h6R5AxiathpyyjR+y6X4we
/WMkTQXxGdNYOBWOIzraUYkO1wOs8CvyPx6r575aYFJafcErpz4HX0QanQa6e1hU8EYLxGJSyxEN
ECqaG/kCcrN99PUZHubwMkVlBGYjncEf14+KWBjRAMEt0sZt2ikbmHL3KSzD9leKgBAU7plKKrrc
aF7avfoxJNJ8AMgaot/RVUznCUy/30G+2hjKe23VRhKGNbYVlyF3GZ2iiXIvUPPEvga3lTy+rZgQ
jmZJw7ZPPoAKLbeCXK6wR3aCJDxGt5mwtSvN04KTB+fsU52oZxADCKf3E9q8YuDWI5rbjk4nZpVd
wjs7SRrlQAFR3B0isOLfvWOUiY9ppiLBq0wlnrnWQ9s4AcbWxUbvgFD7502NVkXeFXIpAqydAvYX
pA4W8nBbuSBOMH743FDerEHh0Fc6KPf42NybeJmAd2zIxyEoTbcuQW2xfV0XBXp1rR5UW0edHZdJ
WNMatyLbIZ4G1bBgQLQVcykVMixOxuPShgpSGX0kYtGOuTiJh7DDcEJeatVmwSFpi8KtNjCnMb3U
HfvRhaXlmQRRIUGh2YwGhXUZXaaYqWV7rW5PU6GtEQ/ITQltJeGwwo+iH/YF+PAVNZa0FLJrd+Rx
VVKlaqSP7oLsfqq9090W/8MN08I4Bc3mqVgMaK1Q+JtA5XUQQlAtmulJmRg0P7MiynEeYezA3YIK
OkaomHeVCc3TlZ2Jp1rU1pWYp4JgyG1dTm4zzK6AlZ/d0leX53EDG1oBop1jpJCvQS9+0t6Xm0f/
QlD0abWlvjpFSKbCgfgUUmc5aiJppHoZ2NYxCbulQfzi6mfMaXNBQ85pZI5fu8JTomaUwyTgvoND
pBfo01TBNThRkSyOW4pr9HLobWiMtciSo2BDGg8+J72DJF3I/lz2qc2RI50LROorMlwzpIyXYmru
UuWLK8SvS1DuHt1sexwkQ/w6Z0cOFGUP+9Tx2P3AArDztr9QE/Auy05E/qhqbBQn2GPXzey0Kg9A
8Z9Ri275yU1x2IhBryl76tYDJAUS1ySphDpN9gk3Qic7WVo4NUi8HIWszhE9HbYBsd6Sfsw+7Xcs
iowlewuiHWJAyB43ibGdZOC6wlKgywqak+RRFLN+6/m1W06KWTbDi0JQbIfXcd1gvgR8XfDIcRQO
XUJITe+1hDzfp9Qqm+GqVHhItE9cPG3bbDuTNnMtUIH6N0sAuWGrp1GkJHid2wIRZ8KfnOuHcNH4
6ovGHmSa8y9ty+ZieNXi5Vy7Rq/4bFO5nUaHzYNTbHiaNWGDklkLGQZ4NOhW9IBjNcAk7eeKAvOo
CA7haQ+Lr4A+0FdBA4mroIkEtRbFLa2EUsSuRFzOzn0mdobeA2bN1gYHYI0oaQ1ENzww2Wl7psES
jUMunY6/L5gp2laDTt3xjNyNUVndtXS3UB3t4dfQ5DrhgbUJ6/nl4o6a47sHZSh4rKRpBtea8FzS
rwXzxW5VbDFJSPhvCGO1hPka0e0/SBd86oc2FLO37ZaDeF195R/lJN8s2pGMP6oCikBNcfHy8BzI
KSNrsODbF6daHFk4JoJS5EjzA7X4TQhjludcc4TAnei2ejcvWTWQJ5Bg88h8JtMjule5nVK2v9VY
Ph18cYOGj8Q7bfX1YXztcirBRdT6beaYqNtrQtEOhf+NvbtQWnzyRkk06lBr5lRRw5mFTmlsHAlN
Y5WiyAPhysOvPkc4KI8wzpg6Da2ZYmk3/ZtX+zeIZLivAFqEfMsM69z7ImxosbUCjfdPayKndjXR
2Uhm5cD8gp2Lhs9ol60zjNvuxW5sRJRNqkEV4Ry+LJh+F0dZGCsdCEfeuDQm9IWJb7NORPNrGz0G
mpAX9ea5kDecO6ZpgPKYo7HXmnBjqrEAYOsO1GLsORHZyf0ejHFxLDQ/Kg7bfHZP7flPb5L7kwv4
8dHRzQm66Da3lwqfrr2Pu+x8tyFYlWKDigm8wDGhVfwCRGVeiK7FYQ37vn3z1O1hXH3Jun0axiFC
HuSopaU84P0depCImeScEPKJkIE8THhx47N7n3Eu2hF1RvycLlTursuD//ZCwAULlrFYtTw43L2v
M/6qUDfACbiL8in4JLVPPyJFCuz+8kbttxePESTvabFuUxvA/hP7uBez5LPo1+SCLiODOS1CbbG/
ODhCryntkVS3dw8wvZApgC2+wmqQ+wPqfS/sCtsSF/NwwEFFVMi7WF/pPBsK5MYxGBXucfayJxly
ZhQonuxyDOGkoGwbMsMBjYDWTJ5X81eYR7Qxsg82Hgepp9s+2vKA89Ws6bN0aXWD0N7l7YC8Izt+
kr0YXDVtFMTsQjSPpNjXes+N6vgguy1dEuox7OaF7BWj68SkNetsZ+vHZzG8NpZ645kZ27wrEoAv
1AnqTctRl0bw6hMiQ8eMzZ1xe/+RKFJw+LgyZKfQI75NQWX7W+q6CdijxyW0YB8sON0qNrszu7Ju
OunmEMgbIU2Vdz80HiPbygJXe8oLBd3dOwTYywPMlQUCI24VSF66MD84Yj4pj4iU/RN9OJGF1bsr
E7d0W84dJPTIVKYkZkVyAVO11r/OgND54LNhsxMz91hrXcO0DGYxC+M0YidcIIAIZ/4c4IoSBBQ+
DbxPh0KKNqmaLXvTEcUMCg5AtV63AqCGdzo8R0IzBNh1T0j0QVr0MGX9Wvi9wX1JOObmIFYj1Ngk
fF3Y+8QwNTYZFwUYF4/BepwsaiXR1+q1IF4PE3v7IhDY4WFfJyJ6xRGIVdthg4YH6d0xDy9e8e6B
R0LAk/YYwQtha8JnByrIDws2/guNPywOMVIdo0R3JGFidK+5vTSo/QsIaVR8HNHSEkOsRsCOTxDK
a5gjAoR03gPyZq5jCITfc8QLL6adJWIMPC5l/hhuRf8CYpMOByTiDdJQ6PCkTFCx0JnYYhHjvDxt
fK+PJ/uJ+MUWWwoWDxGays0nWw68lIFwtYyWeAo9VLYxEV25zYJTL1YZrWLi9rs7tas7msed+5Ad
lcs8cfkHd6tw38LdAc0dwA0a5uPKN3hAKg0WyNh46pLj+skhaEFH1pH4VEeYcv5ucNsgQmMc+T2i
AYMH50iaRjHsOIE8QwNtXm6NG6ABLtzySMXCt5PZcVKITRUlj2ZN8z7AOfhEvAYkpWiZ2dY+sgsj
muX+9x95IFl3DL5oheS4gvAKcCW+CzyRWwNPzPiiSR5PkvnDx/g1OxNWiyMY5WHQc1hysPfZJ0qi
3JRwoJ+K6h4R/2qCzJrLPi1vtois8yjKsbbkb0SicIGZBlz3HGSnFQ8arpBwM7Bg4pAAYfGOz2OC
HgjJoVHM6QarR027iKwz2ZYwwYgo8RS/55MIn6YD0UvLPsycx/X8fs0SUxL4o/ey9RVg/vA6yfBN
gcLtnsOdUGyIx0xITC7S0xzQQZsyrOkcIBmBJqEb2lzVTjyE7owpJCKPmWGT8oVjkTg6LPnvjqtZ
m+HrOY909hycg+dASHLxh1dXAupU6WQTa4SdvHcaAuhn774Pi2k1OH/Rh4djxWQ82+k8dtAEDcRq
Ed2yEsNpERk7tmmmpZi01OpKkMmFRAzf9VicRPkkrJZIrXSibClyOiU1Sx1uQFrg5LFX10imcbrk
JIMuG0uTlskNBpdTPgIX+JFMUyQHmcstG4ols1qA10/MYjwFIplte4uEjZiDjF47df+CbCHzE3OI
H31kZ2TlT44DcaFiwlTOdfYMief5GkFsgKNePriOhcF/uGKEx4BKG3D0Kr1pR88IKf31OwRF54Rt
LGV2+caiUi1CH+BxCOx9bdK9kVjPHnxtuEagXEHPwWnKIDxCdLd2LXuuU51J4wo/dkNNJvOpM9Sj
B29ePDGRaxIKMMhK0/dGc7snnpGoSKEPmZMlYxc0IwqMlmjE5Z9PtBoRAQ9FtY5o82fWdY8eqPBB
J4S9yqkQEIrPGXAB5olPxP2jlDgFNHvhLuION3LsG2PW7wJJjM5AjMb+tks/b1TUi/eX2/lELPXE
k0cFByORmSVmI3pmb9uUpQaZkUixr43Eoxa5ALGoSL9TV9shI/CfOyk2UMaINZURjVPMIZO1Yzo0
fsIpqBiHe/5CXM85euiskE2/gdzSeXncN6lXeUkuWKCIlSU3OSG5g+oUvGgIH7L1GLcASYk5ITxP
lhWTT2cIodBJpsLhVDQqlgZTTqwAOLYYYbFkJf4FXBfKzUCDSRaz9Hlsgt2OJi/mnYJCijPMSR7U
HJKv2863iwB1DTeh5kReEByXeah6UPCb3IDVnnYGBIVFcx/KBhSFka88OnOeNbF0AFuu4CnzQA6o
ofHeYiifJ6prYoCqYjITabfBifID/DT2UmyZdy5BG6GY6iCN6WijWGxlDAFTjalwYCLJ1hwqGY+i
f7CVnpgeKm9B5kaB6I/KfrM4cGk3frKwNgUTEJy5wScW/L5yZOC6X/Xx2LtMQZ7XdSBNEPk4Oa+t
WQt5UdskB7DsfDOXVXtzwNJvuHq7GWQginnLM4OrLb4uIMROc8PmfMaaZH2JgkL2im+5KJUGGN4c
5UQJzPZqK0jEd/6wjTpiTWGFexJxB2E6Kb9BvoDPhW1HdweeOhGf2j5uWyNpBjSRJwn/wI+xswmv
qzOinJCHCRMAKpt9motJlLBugTzzvrVxiUnNqXWJZylaEZDuWSoHT0xSeMUDQbcHektSk0gBN5lD
sMNxszZ0RbH66A6dg2VmVs+v/SNXLRjN4gG33DKEDe0I0pzYeoTxfnXb6IgKVoTCJ1ydOYJJTMoq
3FRM8uZ/TnXxt4ARRhIH9thpemcE9+J+EXCaJ8z34jIw6G4T5eBiBc04XfKEvTlNzeFrjD6LXSP6
JGBm7eCbf88U7G2WzRhhelhq2B9kdMAM+bEBovsy0EZPcnURRwrvNkHUh2hvB8s+QFwKUn7dOztn
pwADRN2kzU+2wrbovIX8O0iXz8kVthwg+rjXDnSkp6QPHtT+wY9BGqtCYXRaKACrO1BKREIIqVKz
c1lseEi1Lc10IdC+Tgg/hte+5Iuasn3Hp0qV+gsRXFUtZGkQ/6O5IUdThLWPpR61mcYPt1rF08vm
tmBuX/tYf5eJSMjoFdv3sqePNFefsrdM+CeTb4NI8OThHZtwH8hbkKaYYcIgBrnqtpc7lRdxpcTk
3Kd4p4SFuy1fXiHSiO0HjCQ8wi9ieNJkFylCN1M9BPOWvcNTRodNn5EXgX3A5EAfhBqWnglmeIp2
OVuX6M6IJ7xp/HB7DfqdhnHRA1r2rlsprKanAMO3OWZo7qCnI6v0ZKroEoheBM29d5+e5NfD4oNp
GB6/zfrZQWMBevvnw17rjlACIyiDgXKzHtpnNtZC8xF9eLhPEJqsKOSpS3dxxQab3BsaIEx9A74m
ukFp3/gQHgE4mAH6b2MqDZ3vyg0r8/eKp/OtizXvvlgYhksY371+3u3zFCviCYcRzQwfk9mVfHVx
Y3kBSyAO0PIISQZxlI8wmDyNdKZinz7vjrYD7m3nw2aeUXFv9p4hSiUUqOwA/Hs34I61d7dmEmut
6T7RqUtHlyxUXt4LvUoOvGS+rIQyJ+pu68D43ItdtsX7YE9g92/ccqaiG6F2kSa6WuvwipbOmOAp
vkn3MpVQnhGLLV3X/cJ0qDn+7PDSPiu6+o/M8teoJgSl90RZZw7euEWwlBDXp+QUXYTU5nf/4OS9
T4JsC1ENeLeTMX04/RxtIeiR37UMqWyJ9xPIwvdImHYP6pyQXuvqLDgfeDzo+Na4BTry4adDKVRH
QhVR7sk813rFcuNUg7ezN+yUny4ulnnD1xam42b1xXa4TASHMh7mYJWvw8uXe0OUp7G/BPp95OZU
UaT2mUiSNzYo+TL9xV4IQvDE8WWD2NKHaFR5KHCv/3P0QgZ70CKt1m2fvQMyGcTbBaYfQxDbWHuD
XH3/2i/71D17p0GkTFUmzTNs/HxUh4hvkL+gDpQo904huHiwlunNukTpSDXtMry46Jz19Z7p5Z8J
Lc1dnTNJ9wU78zqljupKu0tBeRKFIRPCql+HcTq/lbbOFMduzADn2w/o4NHLVseop+zOoTFA8gWC
v7uG9HKhKtbvS93cewwEgR9RG472gEZ5w0w2D4ixqEKTWeZkKAHVAKinzRluP8K9owv/QLVQDwy+
d/WeQQVwcyy446cBUshlx0o4JqBwBgzdRajOSQZJ40t9Ks6t80UUqqH1d6fCYwLyHLLWk6RpsLzu
hACeaufeHVbrfbJp+ZjB/vxAWFf5aEaBaZWEdW4oz1Dnxgb2Uq0y6FbeaZEqXCsqJtCD4vnTRx9g
wD3zb2QK8ApA8lNTPyJTYz+3J79buGI7Xu/x4uzFIVp10QbAXr4oou8+h2CIQFWAK6UeEPAOHRbC
l+j0m9GdbBPBbeeFJDETWenfbeou8U6KvZBKwFIM6NqjOL9xlf7NJ5CFVx1SS+EL0RfNz3i3mZuy
NRq0r3O24nUm0XEkdZFGtu9RxnZ3sG2ILNjLi6XazZz8dZ9+WuFOcsT6OH1k8wz1SER5hfbcy3va
n/coFaA705qPRC6rPergPyPcnPlnh/n4MR2hEDgnpFdTvsnkGBG76XKucUlgcG9Tyd2hbXKLkh7i
Q9MnxfkcPEwcKlZdQJcTejm5A4mIqoEKEwXcQ8BONUifCTrM/CUQygdnL3VNlMUXBAPtAIND/pkw
g7YVNIplMqlCyQdBwZ6PvAb6U+CZ7WzCi2TvV1BDOgUFRVFJ2K2G2uLJm6ptIM0oLDxsRbHAhqy0
fUEwvGt022zBwHr99tM+LqioJPrRR8qA1qTgTil9Twng/ZfLbH5IbcQHjnh7PEmZYcUR5wr7RwDX
71j3M2CfvEet7AWHAxsMllbVv4Gp+VK20nU/5mob925DDG88rBt4kajiip9CpcFa5nwKUsgEcPwD
k3/OiXetU+XRXUuDp2N6sFU4bJkfJu46sb2uRtnHyQUvBJ/wOM3G1NtBtu8EBxJnOYx63bv4uiv1
JI8MClo3vWYuhEPg17JPJN4tqJCZW6OkvdSjwiON9lmHOK4O2iw9mVeOIQ/yFl59PE1qTjFd043n
SZ9h2aNZ2Ow1sxaHeEgOiH6xuQBNlT96kbJD/Io4FGrcrigvunom3qIOamXLVIs6o6On9+TeEZaI
nX+WnL7m7IJdhdpmGXPRDi5CNccpR3qQ9DIX7yjKJnjFLkVqzOYP7Pm0WOQzOl3o0NNREgJyBGKr
ppiyuzZ8KMQvTjNjfVuMMdAlbqkZaByD1G57VR2tbNGgzmMXtVDLy2GU5uHuieEdaRNEJZc65Wi+
+l2gqaC40+miR8i2iSO2aBAyu21kYBGzTpcADX4IOU5O0Om4FTyWbAmIoeF23QhjfL7mxoKNwbkh
RMoqxcseXwAnL6/Ds5MfXQMZsnJ1WtxxPVBj4KRRcjpR2KvQDmqvaEYvImyo1YnazpJT5iDp5YQP
NyTXPuQeZxmiDgST+6CcoRU/PfozVynaYV8cB0zHsE+LJGpcJiG25BrS+px128ubjniXPmmFr6nU
Pw3knrk8rq6f59FtIxUedg4oxD04D3JkpgcGfo1pCfEngmBzWg04SXRT/L8n85gUykCfIcXE/NTs
h8vB1L9tjzjL8fDZsYQCIo5SX2iNMXKMARLuerMQVOnJixgC/heqNZzdoxdh3zvWSsFxzCwUhxlA
HKuzuYKEQYHQF9zo2yKLUDTA2dAENNov5mdvQ+ng4I52ImvPaSPi6wH+xz8xnHPicD7eCWbOk/dx
XpN6Ek+FSJhAs6kuhyFO1Xh6vJy2J41pKzqH5uoS3RGyn6Fc9aEPec+lA/x02dhr1BPQSw+FaCmI
a5AlR4+Wo1W8UzneEYEAaW0BoNatfHcIX3jJ13UbWXska/074vZnyCoqZphYnrDnLfeG5B8+xwGs
k8HkMjkTs4+v41WxsE1RfhSgjZksLsFlSUk9/Y/3Aa96VkO9YKOvdxTbXyhF6VYnPjP+ZtSsS/wa
DE4WHWfPtiubPk/heh1qnI2J+zO3vpu9NDNSNaH7+YjRP/FetH9l3hU188TpkMHvZ6fuiwga6WpK
9+4OLS6n6eQ6PvQQOSXlglQcM4H8vkaGURUawkirEGKdt2KHjBmhdvKCg/sWsUNAXamvRfUNYS8N
WYYEATYNGUCaG2B3dQZCZ5fnoKBnK69kSDsytaAvSszjKUEOl5ENJsk8Q4GaZVQKaV8JtYfxeWUQ
OQS5H6GAfRlqhL4AhXAUVugmE9IYOT1zcOQpIoJQ5dSrCVHAfTNT5hdC8nd6RmlRuLsCUl6NRIBB
waL004FQPRN9v7jIjrJlilGjeXWu084iCRSqsvYSXamUUlytZHL4FGqGL0SIaEpivySzAYw9Gd3J
EBB4RoyZE+7yME+ZGijQnLxqbvRgwKsXgnWCrZQ7qA+1rYnhlZtvCXBmWknTK4I8YjEZ0OVyXyHC
hLmGQHYk0C5tNeJpHJF8Ud1DRMRtAyJ5sKfvJq8+XdMxHYLBzSM+y9a/9knsED/NsNFHZHZF3BG9
OsCZZ+ILuBVnfMkqPBAAH505qSJfXYU3+tdHPPjzF3KZkHOIWbckR+alEqEnXOjnxOGQavj8H6Sd
2a7iXLalX+Wo7lHZGNtQOqoL9zYGg+m52YJNjzG9DTx9fWunVD/hQNtHmcqLTGVEsLy6uWYzxhy6
J9UtCUGnzs7KyAg3EME+oRsvEg/nUA86uXuPt1Q0mqCRwB6kkQAM8s0Apqg3TOiQvyHD2BDK865I
0CYOpbGTTyt0XCWVumBjDB5GH+PX9RSLqnwWUrKGoECS405ZRx1pQxX9cVjFHSxH/GxLVKTxehNE
G7CaorM2fX5S3HfkteeEo2Q40t4DkoTevQxPM6EMmtRJuyNmDR8RH4LU0pVDmrnavO4cOuvODYzw
CcD+pq0Gr2HWzqYbTwkwFUeqOJHQ7OreofrLDjqs9HogqTdX22tQG19Ww049matPO+iw3sxDZJ0x
wt8VwNsAEBBIklyu45fMU6YhF02hmTSnAAPUe6hA4exmttJd+5gCcjlkx61kWPt+BCcv8/bVZqVd
Azq8E73N5DahAeJwxOywo24H48TBlkJeJxJnLn6aOGp1YYSne9Tp0nZOxrVqZLSsJJ2dDPYAcMKL
S6+jNjbUuWYYfM2rjeoOOmOyuSe20JBBR2/yBYrO3PeJj3vJw9/ezBfJaXzkxyT3KlQaevuoSpaz
8yDod7nENNa/NDuSBe8zQHdxb7WRzLgJxagnXkC1DV6ry1GUEXGaEsYAOUCEs53GkiOND/3HjHYD
Zxz4YFFzz8OmKr73GjU0E68M40vSAyz1UDUafp1IUXEolTnAazoNH2gYdSbILYkpAkT72mPMbbR2
SBCCw7rgmpxH21GtRUIL6w3SPRJAlxZoj2alc3KVM5BM49LiWouMiX9bKgN+owu81qx4w22Uzw+R
Ns/RScJNQylLFCfQLEQqKKDHvyhUkIs4Vo3dDNnozo4WftQHczPl2lKXHXKOG70n7ddTNCn1TkL5
oYnQ3/QGIWTvN55Iu6Fz7BBAEjDxNiUxU8dUUl4ZMKfVkZkKzMRcIaiioAYYzruhBbLcNGc00/OF
am4yUklEwLd1avPEO+KMHHu4Xagl7YhEa7C7+PVmo/Og34G1yCxQQMDp1s6xx7RQO3CvJNpTTLRI
uUi0wSYSTXgrj52JGpyGekuz6ghVNtrosPKkkoOJpBE+7CsW8gjooA00b02FC6cBmQl0Ea4XK+HO
Pa3rAhkufHZuXM3Lm8QVDoczfhD9UxEKqpGIbZ74gbwK5EXufWWVHvi3CeI3erBDH5BkEGpwOfc7
9XhikZ6csFrObbnz2pS6Je40DlPGk50sUwJokyskhK9vpoK8XfwYqrr1BXziYu1JMVNbkynz8vKh
txdynx+kwdvoRasI2ZIk5jDggYBIRUuT8Nr8Gj1xAUQNDo4RP5616HE4EzeKo8Sxe4brznPcQCb8
worhvWyCc1QJdJpYvdyXOXkSAtfJqp4MNVDIdewG6GOY8nBDxjxQg8cKP8NJieFq83uPYw6q8ZQb
GlUptLKoaRBNC/2IVqWjEGpTu8A7oDXkzU3cY3M7R+ALkAYoDmRHQCGvZ2cGJGU3fnRyChKZXd2Z
1Sc+J3SqDqGyunX1Pr45Xnnv4Cg2MpOODCaPO7aGCiJItwIdSG24JZNXbT1H+2g9xsE9EgoTv4Up
3R6pdx4DQpUal9J/RCrZgslxBBHWzwYocLTJERHXH+cpFkQIkO9J6Zt6/466Qwp390aLdZLIz3lD
9EndId71RK24yf9VI20sok5tfo14rVla/GaOBG4ilVdXawivsUZOBi9QCeUV9lKL8m8c8ztBprzM
WpJonk4SHgxKa9u7LPG4yLGauS/yVpQoLks6HtTN21i1yHMj03mJ04C4CgcYT/eLWJKRjv6Ougq6
JToorqtFuhTeWk7KMPeq3tlJ4kr3GMpdXoBGi3+A79qwDtQ+hLDiDVx2zT2RytzYYI39o587dMpM
eh3wIJ2H/XTQJM6Jpwbkq7E+KMFQEEJQzFvz/pEwJHwHysOrSN4IiDsjikDndKd4dPcIUltsPr7+
mToKu0u0daKYdPXO9hVE5MPiRTXPI8jw1kIFzZeEr54eqr7IL+/XBLMC95XboM/h9Xo1KAZK7xVV
QmoExLBCDo1/Cl4L8Wm+Zt27tGrNl73vS9YdIGSzESCnO85ISe6Z2ca7gjS4e4cmaJqAWBWp+fU4
GyDgRiqvI6KYO7UXbgbeeW7dRAUkrnmr4Xhv0SCoNbyESGwjdb+dAWnsS9P9XJnkRGQufT8yvJpI
xwyRQHf0QDk2JWhOJGe0nuTTOcO/ScjWA6UbIF1p73F4HgFanXaGhoCCkdSRBcOcd+QcmTnCGAJL
zfjGAuTGkla9NBBZ43Z947/4jaBCdjg4dEQpQg/OYR6SPdw7+ZwnKj472og1toCEBNvZCw6rMM0t
mnZseBHdA0K/cE/sA/NbU4RaY7BVn9h1E4AtoTAdXQaNyZWg+xHtwvXsMHwgeRoemiD8+9CPRhXU
Y+a7ILFntXH9Qi5nR/xUg6p1IMze+4OT294MVborZ+2dfaSuF1ghhpZKj9p6One46Tm51ar1aKl1
C4nJHnkfShSr86LuXYAv30g5AZrOKCIsSBvdzQ0nQ/QkzkFBdXoLdZYGK45FYIlTJ17ZfJhTokNK
ttaS2jq5oH3vDADOqztXf1ClsbyT3JxzJ7V5AOMa2THRfAlJcMkjL9q6kk9Au9bM5xScfPGllF1B
x9Fggs4YVDWitdnRY8SfjcGDaHPn3Vx6PUyO4wfvP7XLqB5v1tBVd7ZJIv1mH30yPPHe1xD7dmge
iX0kk0IdkiRFlZeWtFfWyvs3vBoBmeGhpWwnMr812k7UqWapHX2BGKq/7wlVbBlHn1QELX1bJ6vq
rtuA7yy5dY1yY6G53XtPvPL17hAmq8esuHen8OSDUGlWwJNuumj1iuxT3amPIN5dLbxpEqq8rtYF
uI5mU+nCAcotLdqj3hqIgsplWZlcPW7x0Tg016OcZundM+mbfARAvaFgonb2rplgiFJA5DcDe1w5
0/jCPEbiINIAvy8Pbu3bbBMfw7tDDbXmghjHgTgF9RFAO/vi0X0Lc4vGZC4YdpQRIopeTXR18J2V
+WF5cCmhz8Tf2U2roxfPl3du7pZp6wHebPpCYpkk/tPJnaelmqepeN+aODyQarNBar+G26t19L+o
oYoEfC1kzj5R/LYvb8zKVO0KN/YSn319Q7ZZiDRxfxG0QHw79RRXWKqTeRihTji6ceOu+PaYqBu9
f9cdnuWrX3fk1s7jN+3T0yD0uwzXkzsqGM0EoXNSzT5ZE1G329hpiyIRbcZk/t7BlEJKccAvmrf2
mqczzqko3IHBxxoLt6iSGCAjkrmvq3OoezJu8KmZV1pbCmowm/FJQGNIjgyQTAd36UggXwkQKajR
vb597OsuhmGV381t5+qLcg5uTXjaGk1OIXWB14V6wLFzAdQ3yxHQi4AYuDsfi2McX02hSPtarBDu
q2LtVjwv30S1nYYruIBCkecxqPhUPDCswVebwrkzQOIeVcrZ9kc1lm4LKyI3KtHSwTggKw3nxxgQ
F9hPv0pu1b+GCqaCF5HK3AgftoHYJnj4kPwnR7TqsDVUZOwah5YmxruW7lM4RBTbv5Ow4oWs0bZF
G7zAPc0BTRMHI3hO3NjW+xfUMmE0wTihSUEtzslgyo5CLU6mivxFjY80csoqHYDGe5ylXffZrChG
j2Qrye8TJAJYV4RagMfNwTriaSerWp0j6hmi60K+VuUhqbSIx9hhdagHlS7Ce5TicthVAk8toAAb
o5cz4300uAl9MPLDFBVfnFPOgMnBQpY+abVldyKeUl/vvxbpGAYBHbQv4ZPnqNZWOzus4wh/p7Y2
1P4VEOT0gH1GOnj+ZVbbifk0TCpCmsOrtAUmktjt0ckORa4q6Yr0XNXyhIOsdqr0lSb5SlQ4Y+F7
1TlOTdq9BMeOHtDCmi8VUJPTmUJzrBCnxRngLi63JU/WOEMKJlnrc7iNGzo+JwAsXOwtJUpONc0J
gKHouFDbueoTXfmYJrmDN+YSZbHP6OJFFP0oBR16pLzbVyQJtxF/igBvQoIWhyxpHaJsIDrtHH1S
SachP7xrc80aLbyj6/jGhamKpxi3mHMbiFSh8Lqs+jd4FbA1GAui17v/9Gsc7ka4mOGMk/XeGVAQ
YFjQJ9s6RmA7IC+5Na8xrNWNpMuhE4ppdVvGBdlTFqv4vAe45HRJh3Lj8lCaaLX3kIOXcYc41zgg
dzvtD3lDGx2tLSF141R8rHggZnKdK77SJx9PBQrbgWUnVo1wNc/NA6lXWq3sWnX6olOc6OFExioy
y8I9ugbPOOMcE5iBYhpfErOGG+cB5ohURGfrbbqF1elE0UDRrJl+H5qvCYdC41gfnXO9z/8tP1zy
3TMAPy+41nghtyUCtdtICLXdnAN4yQaFygbVKP7hC7THJuDi7qOL1rnO+cB6XMc/vJoERhh2XTUb
sI/rxkm18IbQbeyimsz/SgWkCKBElE5VU6+TJeihHeygMx9WFmlrcO5fSKbvaJMhloPbuH/BZzNS
Ul2tO5eXigS+ZbxZ6ovj/AuZ2o0hzY/WLlZxPlQ8UGJIEBYgZPwG6ALiU/sUgsB/BpVmY3EdKUKC
t7fDRaxw8y7dY+8iJDN4VwhAco8haIvMJkDHkDvnecLVZsOqttS8Mxkqx9eyvh2CC/0b87NAr909
Ze380iCb3oBuPixQYgdqFg2XGKu0/bZg7P82VqGTAE3/5GtGL7T+05xW7QZwzn9BOAW2i+Yl+GoE
hkjJlg4sfvi3gQutBPLr7rRLEtj9CihE0nsgeCo28BIBNCTMEkY+XgMq+l//9b//739/P/7Penns
/Ov3/yu9HzrHbXpDk7ZsuoWeAq96Zb9TH4wK0hE5A2FTn5j33wepfmivq0oqOn6aiqZWVS1Qlhsb
fX/8esCPhp9lPNGLBk4ogAWCGXMzZtRoLQADPs40gJh/RxXlj9ELXGUpuV7kq8Lo441iRdCLMvQ1
NxEIlPiEXC/bWQFF0L6QFXfPftbW6Meaj5LWOkKUyS9Zig8tCP74mAKLuVKXnlu9zse0SLnAoVAx
nST/hKQazJN+urKvztqFwESlYDRIiIPz5hWO0e+f8aGrzx9fUbhRykk50SuMryDcd3LXp3ZHn+PF
74PItb/3nTYn1So9jORqo6bXCpdpXz1vtvrpduzn5nVYr9gyHeVjAOTb9pM8gXhaE8p6O+q+MJAA
iesNQycCyuAdhteR8BHwmC2IBWDX7/Y9OOjgVtIl4DzySIktYilecZ7HbEYY7YiAmFRaHQgRXFVY
wxiLry5MQQ8F+yrMQgIX2TkGVap08KLGW3tZab1cpQ2hpSePtkHmPajVgtQE9Yr/OLoOBKl2Cu/V
I2cP4Rb7I4DjImxGEoBiBsUcYO0nrzJIqWP0rpR0dKv2jbYhmGpsh5+tJN5v4CxXclWbrbmh/hSm
QQ5ChOq+dRuK9zQ52njwpwDXHPkSYCwlG/G3Af1zHwq2ZZ8pj7p6uR77oEnB9woBxvhHHIcUTMnJ
ksvGKlgUtKyUVz25H2mQlrILVGFc4EP6jz9bpuEsi3P6p9H8Y2JqoX1I46o0TtqGA3ZiZwTHgWJP
VDNhBlAEezqpRhwH0KDEnpUOW+gjcrxk9U3eYD2BB9ShYVfpLABJmtosJeA4m24nGimZ/2wTVbHw
37P/rzUubauHmnRgYaFkVWcQfQ1/VHErwSXolozUqP29iVW1hpY67aJVXUIX9M+xntXGS88T9d6H
a0L9BSdCrKjl+1MdW4XICe5gDmCztYsiuE4LrlITqrwh+KnkN51GO6Tk0Vo0x7IRNUmLe9OK6TqU
fMbeeO3wqnZzwoyd2Y/7x0G0WDWjGC0dLhRAUedujHW/v7GchXCmGrAF4hD/TkDAKTRW7CXKrEdz
GUsuYjPjaLhQ/D7pRyO6WfriBB6VD7E3g4UoHYHAafrL+RJX3Ip81YjJuuA6fYFMoGBC9j6HkPt0
aULuThHme1knf+/Nj6a/NmKKRji+0PIsCo6ueCG7VBeseyAF8CrWqLTFsXGfRAIl+i17Q0jmNwD1
cdrsyMaQCGo4vlhIKINYeY3pZApz4WE97bngkbRaY39ptabzq9lXHbL5hjdusDBQLh4W/s2UxB5J
P8PuNqeWZDTJ8N6NYcVoed6XGXbP9vhkLfaEX4DK4AbE0IE5ETdvCsAPlsQT7ppmjonu7LUtIafQ
J5NDne5gdMfx/Mn/AqlCUoCwlApJGh6N4cNSQsmumy3yrpThpjJvdX8kOBHTrfGtudQ7jX6TbCDQ
4I1FtqthTTf2QjA9wnYsOMEh3QDoHMtiAXzeWRE/0oV0ZDVbqzp+PvOi7GqJrESnbpBJq9ldsagg
5zhfrjOCRrxs6QYrPqKseCX7I5M8oZwFM5WKThSGcTxa0g6v2YIi6N6NqetO98biaMRuqzudEs8Y
3WnraCyYBex9JtWK4EPYu7AGMlkLmvMvO3KGgrezc7VWUxY5KLNOPRIwgr32HOYuqpkkd3hxvHFz
7vrNlsyf1UwWG14F/3bap5LotvlkVtrjfJtjmFvGeM1fWgfLPoUAoxlFnP7EjMBPm1T5g3gJldlo
NVsPwxqKkEfQViA35TSwtAPFW7Y21hhoL8VLEzOiWUdu2cvx+W/EOXj2DFMzI3+8NlpOZvjU3xhN
KMshV9Ihsw+kI2737W6bPNvAXnV6rrnMrRgC2BJupGWE87VhTAQ2J+RwuyDnKKnYc1J4EAOspeXG
jgEvpNl1rKb/MFjKjemB/2FXF5I9cWx/Qqd6zQj9uMW/D+LMOxkQSyG/QPu4GpE15eh6iyF1wKZi
xSeD7I0NnfTnRAuOyrITQ9ZseQCx/Xzqs4GmG4dEuwh1u7kBPCcEVmztepkBqARWktE6dwW2cgp2
N5gQ5FKP7ctCu9wOE3uQG+Q7XwSfk14wJGBFiQkMFVlKNiXhXp+M0WxFal/kea3EmAkHs90RcODO
i0V2By887D0o/NV3GymXTRAfXbe34gySnqMAZ7RZaGLHUdAlB+G0oYDZu54c14z5iEwJi5U1JyD4
bex+HHdEdYHVaJMAI7UjDEHFCgXODLCiORbqJTsXIJW90GwyPanZ9rxxFyIJt6atguIVXIkn/27F
2XCBRvNj/gzyMLj4m+F/Cxg0WCNq/ZPcwEUU7BeB4VubGDzFSMLB0DRRVaH2jkWYNIHG0w/B3w/B
QF0Mb3Iy3W82rPUyRl47puFG/E3XweaV/b0CzBQc897V68FojhNjRdLaWFEXP8DatGeG3z/7RPo9
qMZUkmRMINlhYzYc5iZCEeDDRblvNVg4KxEKr+p28D2Jr+ZygnnWjAA4s93uYXls0s5xp4+MhzH7
YkJnY5TZHMfvwQWTbc5Sl6dhdQR8yJFg8DBor0QHW/Gu9CY7Y2nj7FktCARWe1LhhHQmmcEJGNF9
NDwttckGQz0gqzTPjD6wKQ8gmArRZLJSYBj606bJX6TQNjoPXu3QHc3i9sYY0ni7PQW6iLloNoxF
xRiL8s856HMnBMWAxjHNyOkPySk079jtqQe9C5N8bnoXj7LM3rBXKev3ZRjtJVaVMqnR7gZdylgU
1g3ARL5LAmncnMxWAbNq88XhJGKv4DVcDOCiHM82iCgO8YFXFVEImuWt2j1go6JvSR/7ZrVtEwoB
PDcrZ8HZ0i6fswSnjrFwD/zLAVXXdjcOJ/2ZYS9mwMoM6BIk2QfM2LLBwwR2dG6F4jSbTQSN8Ix6
/swR/xZ60SJkb1mursD7izZ97qzZ3xjjGcwgM/e8YGPNwtWSQTNPPIfLoGJO2NNep2KNnD7lTz5l
NN1Yo4cBHz5MTbbHMMFoBoaDuRoYoRMve649C8mhj31RLDGIAEBIGF3F7HfonEfjHw6ioAVnpktR
TXF7d2MF3tWAmJCa3VHGVRg3SY6Yk4kZTuh/Mqvbr4jeGbnZE3yKPT4JN23kDYGNkXICqGh6XDea
y3UXqtGFZ2M0J9+ABg14Zwk/pFF06kg2/3bW7y+nTj42v0cRu5YOb0boQdV32rRvn4Pi5HRY3Ytb
ay8QFDJB5ASB3QMOrxr9AzZ0y4GmPtoGViI6YeCdYdyaieGOLnZ08sGduQ9jtGLMiw2A8MTUqc+B
64ezI1recYSoSfc2Lk+SAS1mb8YUcgCsSP4378GstxzY5BsTk7tv4UN5yx6XI3F7yLeDaQLm1+kN
ab6B1Qd/bGAmxqBO7RmNQq3el42CHXlbTkabbHMdLLHg8ijGtGEveVOesacZThwAkjV6qw5sglDc
MrhiEz+SjRHZSnMFb2nRgyi4tquTDmRHnuaZviM7it1ZtbtAhrEMM69rhp2gy3XXrTEcOE486CNh
rfhhHjf4p5AkhWULw9V34AuO19a1yRjTA9ZsicS4xqFGaO1peJ0H71Xshr3UpK5dt05zG7P04G8k
hiilmWAHA2ia6M8Bwh3159/2MugOA/ELmwiy7ODhgaWwIDPwPVQGsOft7pgcedx3HU6pLYRv59Rc
2MEQ3gc+48o2Xao6B2M1Ex/MR2I0JyA9xtxHOBVB2FUMyxNv8t6Yq/QABh3FS6nDmMbhTMzhov/w
plNeusbEAgzNnzYlswVQm50jvU5tGVG1i8UpcAFYVOMFwBDzRNrzdz9eF176n9HRn158IWLYqrX1
/Z4r9/54Ou7hz2h2q2n5w7k3nU/6Z2yYOU2sCawCclzTh9GEAwOtmHeWVcFT2JttAbhbGTavB7ng
ZtLiYBGwH0wsTw6O98vCIC0nkrFEx7QkCvmYNHqPQQpJo/1G3uwPr9odgS2gkT+PQN+Op7xwAlcZ
u5LR+3295E9ZkfcRC4miS+31lBWVEcep5cepMYroHLF0R5CATIqK3eHv4ykfkm9/RFmFXNDztdbz
i8Z4013EZd9Foh3MGcK70cFbm+U8YFuDlbVwaDALXSoAvvm9sYyBsoPq7pV8z9/B9J/HRfz5W4C5
Pdeyh3Tnc4AjBs3V75Otlv16IRf0JT2k5Fnj1y/Cp2zS7M3yRYpz5PViO3W7DUNciLC3tibB70Mr
ZftaSH+oJy2p7KsM3QT3OHZizNkSK1rzW2NcoXpna3qpgSmfrK0mx3vjTjAMPR0Y2c4nTi35mk8Z
wPdTVkiQ3NP9pvLKuJVruPJ9OhThhraWUb3dklpRDIooXp6tdtzumqfBnVdyEdyIFlJX0Jd//5R/
tcr/xUIohfzJ6Srn2+cXKwPhh+AuMae1dvNiLaJ+hD6GK/tjzhkRc094+hsn2kQYDSIGp4ELDUbW
z+bygQbfILl/Hrb+1cIAnmzIihMW8W53H2Ybgb4Orz6uFs4hEW1PA5iQeuGXiadn89BoRk+hvpPw
HmVCrs9zxUt/IBjqhpzFtRusHftJ3NtelRgZcaN/m38hz1HNpC3bwfzHfkmOqFr20wXj+7U7HivX
hJ9+mlEEQNSYw2Sm8weOQ255CJ+PARp0V0Nc2t93VSkx+0rBcCbS172xE4ZzPMzYMqsvTOaJF3Me
V/DlJxZho4ITOj6ZYa/7NHu9e1kSsOSyKwVLikJDRd2vyR8dDKwZHR3wUdfGaY6jS23eawHPLL1X
ZQtesKabhqIqVzFtLnkrsTi2mRHg2/QxpzuDFmjfMk+zamNsQPuZY83mkGHWh8Pf1/9T//53s66I
xXmzo6n2TLaVCxdckKHvNFBJrJVsOJFIj8SJ4XAQvtkOb4i/Ld7WsndfLjsABVObrK/yRd+yEqIF
g+i8tDdHagARHyxSyVzFKf7tAhVMK1rz19dWbHTdnRN0RcQrdHYxQNsbh5AG3CYwRMVoByle+O9D
f0w0K3VVlWp0U6+pemHorzTPTvq1JnK/KjkIOkPY37llDrAjv4/09/NBx/S3gQoGW0puyuuZMBDd
5YlGzwPq+Qe8499H+bmWfy7lH8PUC7b4ol7SeyVlGIIY/0zHk4OXwpYxT33Rc2sdyEjYGd/hunvx
RKwj2w/ohwK8cZsm9jYieQLB7rIsa5ot/32v/vyuoo2sKSe5vue7hBAyHaX2XQAxyBfaDzpFERKX
rPaH0/vneAXDqaeX9fMsMd6BLoni9IpcPiQ+g56eZcdXnJHf1rxgKs/apZbtzowlKlAg4J5Gb/jV
XVM5oseTcwg2zheRpLsc6cB1BQMJIHQ3Iafy+97L4kb+/R31Rk3SNL3a0Ap7f8jW2vpSk4/IqdDF
BYUDpDVevKi0TKNAJRShjMH/QONa/Oxvwxa29qlrx4e8qYojR++xDQmvkcAWlPoZn4/QP9MrbOkj
PynyWWN6tLajEc69faXp+s07ASYTuJpNULqxn+/sPyMWNja5Vrf1LGNEsEnudpbQKZTWtzR3Wpzj
V/8Syd4u2g7WQpLrCrkKcgTUs0GVzGuDQqLASTzAZ5zK9rlsIcSfvz0Nm0rlniWJWHC7OrzD5/mC
lHH0Idd34TiunbLy/oeQRlymf9ah8Cg2NuuNnCnSEbiW1k39GumRzotEPz4nuDU5yKAVrBe3YRXK
e5kj8sEF+nPwwkN4Pd6FRjKbcCD3D88p611pm5p6Lx1Cg4DRnoIqABygLDBSUR+B+3sjAVZaJRSb
XTzm3CwZfU5Fq9WlwkuxXz+ej0OicBho5etq5oXssyA/Hfs74Mhlz/+nS/U+WuG52H3ptYq2YbS7
2aBZr2Bm+HsCZ7AFopnSFXJb3SFbcjdL3S5xj36ZqFwwI8lJaVzve4Y+2zqZStEHjVodZWbFXpVY
rLKhCqbjot3q0lrMkuylLzsSrAoyKYJ42RgmpJZKhitZ1B9n4O3i5NLlvn40nsd+iz6i1vJmCB5r
uXbJ37GZUn3bO7lgNvQcV2b/xf1URM4QrPyLBD/9HY2wDj5PYLNK5vXpAapJDVXVUGZR5FphGet7
/bndpdxPuqsuGpQf6Yk3OOMtv9ADHFD08KSUrLA8KHNqfkq4f5+Vf0Yu2OR7Vbrr+/Pr2K92qwGd
+joajdLoLg0PnNFpV7nvtEFnTC5tAVEs1Vf9ZAnfJ15Y6URJ1jv9/BC3RNTQRdeyg6mREaV5FbG4
2y1ZaGFrfptuwfImWXKo7zIWmsx4sPbopU4LurX75TTMSdV7Nu8kHsoMoPxxUFmrVev4p416EZ6w
adQqt0QXk7S/3GMskBeY+1CKwqtDRhbxwVi1Sib66abokqzJjKrVaj/u3PtN0fPTY3flptCqgOrv
hl5qDyxASlXrPxyp8La81OPmsLszEqROR9BPSW3COxb90EtGEreguHm6VK/VtapSk6uqWOe3OVXv
T6Fgcjui51FbEWcoNOrcxKK/QOmWfV6+f4YSntrbUI1cvbzWdYaizTNdsKDlQHgD7k+Zp2RSZSMV
XiV1s63f5CojXawq5x9T3QS3DeO2bPXKBio8SF+3rxuyN1fh5R2oq1pzCuo8v7RIKJvSp0fhbZ+K
buxauu/1yospweEOXuPU739vfQo5YIlLxyo5E1rBcu5PyuOka4yVOfPWfKnad4tWGWXX6aMP8z6l
gplsVJ/STb0yjBxliIvIiKshNUnxTyWlI1qvULqN6uFxTKOH0zS8gDwvjcBKNlAr2Mqzqry22zXI
H2KTlNSwgBnhu5TuX/XT8/c+2YKRPD6qz3xXY7I5RZWrrYFxgyZELP9NzaxG90cSp1CQoStGSkCl
6WkRCzXLnPePEeD7ZxQMyzZvVK5rRXyG+VOioEIsyut7Z1FyBcvOa8GuZOsj0qU3FlYgzm+IBVyZ
YQ2CwhnaX1mAXzqtgmmRKnrjtVYv7JwvW3REhi8FjEMUXEtPjDgRvxhMrWBbHvfaNtmJy0ExVSPz
1hcdlIHhDdBXjH9fxNIbUjAvmfa1f70kxqq6LyfpP2cSIBlESQ4UkM7QldWVDG8cGzpMQ/CaNJ3b
YbjLUL4/vu0vU9bFJXoz3Mevyj6Tt+wl9MrMmPZvRk4/1Yux+n26H9NO75jWwuFMd9I6vZ3ZxYvT
ym1gV/gtJ6rVgESAfJQM9vHmvwFoCwdUT9aXJN8wKbR6VgLgRYbrGX41hyXjfMo/vE1KLVgYfadW
nocbe0inrOSn3+/Wa9Bw4T6jEkbbgBoy6nYa38wyt6xkgmrB4lRe+9M6PzJBmrSQt0VzzhDdmzgl
RskUy0Yq7NtNvSUV+XkWRuUx1gFHoHlB29JSI/op8/C+lIUtu54kEmbi6rFlwTY4WxPBiy51icTC
/HXc/zkZatGYqOdNIxWmOkOX5cF/Wve2AmgAUNDDOuEbleaoyhawYFOyu1o9Pw8c/AwGBjGY6KUm
Os+VgZXFAv02s4I9OX0hcHb4YmaweYKUE1mli20wf9DHggaMSMIHjyFwo3/reDRkqSrpuiAq/Gk+
ro20ke3U07Ev0bDUJ+ijYnIEbFPq9n3euH8GKp6PzUm9Pm6cQxSjvuUxyABoSHRUpBnAKo2rxqJk
Yh/fuOo/4xUOSiO/q5ekkoo3DpXoWT6jXwpv3BM4pws9t+yafXTL3oYrnJIkzXebrcw60nkDAyLo
MyA9twsoeWVDfZyZApukLqlSQ6+JP3+z+NtUfsnJay8eHtkZo95idR60I3kwqdI82scH9W2sgoG8
7aXzcbvdimltOtUAUQPv8dO/at9fA64r27SPq/g2nDhEb1PT1PPrnO8YTmj80VE9lI0O/WV4OXOv
5HyUDVU4+PXscL+epZ24bi8EhbfBN56s5m2j/3ROhYMv6ftDPXswJxHr3931tCNu2AVB2H/L/SHN
90M64Xj8QEvelk/Kt/tKnjfSflNzUThuyyDWrpbeFWgvmGxlB/HT6/k+nFjit+HkzdfpUXnWUw7H
uBp8deuBIKnJQL9OdOdv1xwQqiW79unsvw9ZOPvpU1dqXykzPNsCYEqxQAMCJqoktHl1/53B5HpN
qK5rDalaOPy1+u353Ks6lExKE2YLJ5kitqBW0MTOKhlLnIKi9a+/jVU4+QlF3MblwFqKjk91ElOQ
G+0+aesZNRDJWKCDba5Kxvz0sr2PWbwCOtdNqmgpT/bNF/IVbp0eUrsyU6x83LS3uRVuwEtJj7fH
8WecU3/X3wC9oo2sRI+JbSiY+lXjZtJv+5vGsk42vJjNnV+BrLxuClzZyb21dt1SP+LT9X+fe+F5
2B+O+eF4ZW9p2m+pZAeA/VMXR8agPGQvW+fC26DLx7R2zZg/oaX7BYNqWTPq3wI/9/uGfoCOKdX3
SRVciDzNr1VlzaSq7qYjmk9so+HDQX3jSdMwoa52/b7RD+iJOQDc6ZVVxT/GIm/jF2E1m1SWUin/
mWiDerjIjOfO4H/g1JacqB8oyJvl0c6qKt+rDAR2Ev0zzADUtu6DYOt/UC0UV++Xq/lzvN8GS/Uk
u2oSq6p1lW8dtYxEZIq7okEHnbmIl+vm7/v4k27/bcSC4dGU1+10FtMbPsb7NjV+zA/JCHrjVAkj
uyWjlc2vYHo2L/WUV4+YHjx3ROGrKEyJOlHuqLQJ4UUszw+XXAilYHiuufysVK7Mj06zsRYQs8rB
1S+PskoueRGRkueZVs1fPzs3VXgLO7kjekyKVj8la/jRfOOSSUAyamqjWKeRvrb6kbcpJQqnRSCU
mj0ad5pfs+iZDvr+2RTdiTW7ZNSP1+Bt1MI5aaRZ9bb7YlQB4t8GokXxC3/zCzaTgJX9h6MVzgnl
+3OltquK0GTtwY1CiYcKct0YfNmlTMOPO/c2s8IJuVz3yf4AnEpk5PwGxAPqbP5t9bSgg/+n8yo8
T/LjsL0+NFbxbLdoLYMSguChBMKSnEu8zh+X4a+b/TavwrNzvq9vh/uWk2/RBJiC7Am5TUSHAMOD
JCQxFuktQ+sBHrdoX9Cjb0x5Ou6j1/b2CYXXKH3e5OPuoab9XXjHiRJCUfWgHqR+9IDuZmwXD5y3
0jzEx3RZ/W3YwttUr8q3Z1apiQf3FDbG0W7RH6kw0kw/6WyZ+hq2BD2ZYB0ApOSC0hKv7JKK6/DL
4hfdY/ma6NmtwUZfrEqvgnTxA48cD/m7FtHZ1ywdr2Slf0qRbw/H/XHd5SdhFOg/Fq49QeTci7y5
Qf9oRAI2dDXeUGMsuaYfzfk/C10VRuN91FOS6SBtUmq5ZBIw6IJyVrM6ov0v/Jl/6/V4G65gg24X
7SXfv9hX4URhFTJD6tBegL56MGue3qJkdh+fjrfhCkYI4u71tJY5vet2wyA5Qid4ZiUoHSUDldjW
n5rB2zKeNZIiecbm0dPEeYQviyq18U1L4QntwUoG+5Q7e7sbPxjyt7HuR+VIGIVlHd5gpAqG18O8
h/uyk1F2/gvG53FKs9rlzJQyRyg5ogaPspOrA9AQyIWyEtJnb/BtqwqGRv26a5mS/7wXdcQk+zE9
o+mfWZosLnl7qwXLss2k9KwemVate7P61Y5Pg/HR2aJCsxBdEkQ79JKzUXIIi37uIbuc2C1GJDBE
oFvUh+gj43zBdywZqeQy/+Xo7h6QQTY/t+v/kXaePa5i3bb+RZbABMNXMjinSl9Q2VVFNsFgML/+
PPS9Ot3at3Xq6j3q1tbeFQws1pphzDnHiDyEwSEoxEyjGgh1BVUoGsR/ueBvjzYdi39sxbRP66ec
cEFGjcPdROYdVPBj/hq6/HadP8yG0GZyow6TgzdRc56aIGpLQclgKgv98ki/xBJ/NmVH8lOlyZRL
tc6jQwB0uthifXuJD+lvcOq/p7p/7/k/I9u+l55DdmfPTy396S59F08oEtL8lJjbYfVgAngCSPTX
iTO1g+S6Cp6MYC1lVIomffGUieC6ZabrlyX4xRP9GQjr8dDKesxtTULhMwrvtkI3AYWHkBt7EujX
8F0ikATH7/82vJL+sDpqzgRK105Wx1KY7oZW+a/jorszBD42EDGbvzzsL/bgr/Gjf2zh6v5cJPcI
FzEAIkzmtHR1dKpGGv/OiVO/Mm77awLwLzNNpN7/ePF/GKEwecy6TGeFazrfRjj8PmmiWsHEj+ul
/Y2+opaMeIReXYIQdyogI0RDGwdyG262GRxonUnJX4+fwvbz+PXLivxyAuTpMP5jRdTu0aWZyCtA
ZWV1SYyDjDxCxVhgtP3lSr+4mD/7um5dXM/7nrNGjzSRQJB9MoF7LVYiHLTB81fH+e+Ix9/L/icW
nsWxFBciyy5CgjGgwwjFPL7sSfP9g5YFlKanYP4YHid+p1/9wL+vq7aQ4XjS5LnwhxFryoUiZe3z
r2JNTpe44nxD3rxCGuNXbpJ/P8F/X2pyFP94heMdfqk+I6p7ArIWyELHjuoj6eQ/tw381pV5f717
w+1XRP7f7fTf1/0jEXtIof58xrxQBcr5vw6T+Zr8jhH+a5OANv/7On8kYWqmNKmkjlNW0tt/VYag
wphEwf4/0KPfnukPixSqehKLej8l63Pzg84H+BQqYshf8fjJWf6/CcffD/VHBPRUs0LWJ88zXGM/
RCT2e9yL+0lFcxpo/o+O3t8X+8MCJf1crp4Nm1Hbp6vW0ieKSoORuryAi36iWPjletOb/x8e7q/w
7x87EjggCfNuyjOO1GrciSAHXYS18CVC7o32WYfwzv/yktN5/Oclb+OgRTNenLxOfQgtG57ypPm3
pVgBfKRkjvIv42y/7cs/gZ1HVE/tkw9CvdFJPHg4GPWHuv74a7fatBf+p+X8w5bQ9tMlejM9Gx6h
h1fbOCWugggxIzAJxM0NmASsi87d01e/LOsv5+HP1kllpADcyTwj4BUwxERUc/4pfm22+MVain+Y
kuH2mM0eKadhIj2bkuGdigQfMdiv5+7fvdB/H4W/+lP/sU/6gmbQRuOBJgaNHmKeCAEK5rvxP7CD
QLz2ywL+9mR/GJSxWpRKnPPuJMbNT+gEQnDfM+sPH8t/Fp///Wh/mBT9OYiLsObUFcCM9BsxlD5R
sv7HSc7fV/rDnkBbOCS9OD0UpOcgJTSjobALIPXbI/17jvPfF/oTltHUNumeGRcat+I2+VTdSwRb
TbJawSE8dTL9GiD+sj3+xGUktWxGseaCGYx5jPSijfOFqNpBpFDKvl+cftkeqq7+9ox/pFW6XLR6
LdKLOnd1WPkkcLefgXIQR+E68WT1bnodvtK3ajsgGNRv8q8BXu0bFIlIoL7HjmhQn9tE6I7TTE0f
K8UVewRRkt0HtMDQvTjPl4VT+doe+N4JKdSHCFJDy2vkvrQdnfKguSTD9G1JBP9vip/Sfq4GtFYh
1v6ECuz2NsFh6cPU34bVzYGKk67Pft9e6fX6RCbRkPyJ5Z0WgJutFpYW9IisVyeVHZjfzeY19It9
aC1sAVW8h6nYGg51tIbXe2kqr3MotGfm45i+xTcz/6oQOie7dLV9Y1XIsPYBRSpb8Vr/GSymcWmG
DJHE81+SJ/20U38+vZ/LU7tCQd4t1/lR9PoP/VIGYcANi281UpqZVzAwt2Co/FvYFm+MjzFFp8L1
daXCWJKcX0f/hIAsoyH/Z0wT4smlVKKOhF4DI3DqPtrwqC8FCgMoVR4I4UMXbR+QOzng+Z1ujzKI
VZ8z1v17DCYtTDi/HiaE3IzpLbUVykfNUkXc5FWiAf0rXCVrvbLZW5YOyUb3PS41eG/X1XG4wLNY
omyEmsDlcWlDU4Ctac0qTnS00+QqfnT1jbqHp62EYwOz96v+Od8hdmqjopTfjAV0f4IxP6fcaaCH
yNxrviKY2umxHJBXxgDZ0uuD8TlpmZHTKZ4yLuely1BlRETsLBKjxLE8jPClCNpt6xdzt0eJHYUy
Cj+QHQ9LDS0YWLmhGWYWIvMjlNz0c0WVvXNLQtycHwuEaN1rJin1KAOa69scuXJIq2PEQqz86XSE
/P1xvArUdgpbCG2ldRUUMhvr8dYJ6xYcuPH7xtCr/bNxhMbhlxPNzEb/Rp9xYT8Tv5SdnAlFt4Ut
/Fiwy7cihGqImqV+Q1kF8S40Xz6Fn2Kw1B/Uo76EF/VFhk+nCcSTdF/fSze5Wbru6pBhjmZ/syvZ
lJDPCzrYRueuclV7q0STCc2jp1Fn3i22R+QkAMD9ivE4bIPAztKC/CRAjQ+hGjpivTXrjBYi6YdR
fup0IajINXVuePtu6304+k0b8GwdTOyyHXduHq6fVO/UpbLwu9HXypdZslJTr84CPXNE1Eo6k8eQ
mQ27M/bqS2iwqOeKawtOB4+RYmaQbwMMlFY7uAqNewuIaou7CUVzDhnBdwoH2gPKeWhUnXZ/o25B
VrmHVcmM3nlgU9so7zCbG+npZQ6xfI/J6yFdavgB3YdbeZXDKb2gfw5ZDvQt378QNwima6BaQXIO
cT5tiXRg3+2vJwRM0g+VOohJji0EyEjCoDfZWUj6Ii5SMkuCplFwWwHpsAlm22Sae1wvjhWXVUy2
SX2Ci2jfwrXkNASlUJdd2xLpzx/Ng3qZ1rCtcBi2JbJEqJ1UZ4aobeRqahMJDrpMkYdD+rVAuRMC
eW+cuMWS4+2j3Wfv7ecs/ktKB0FMxL92r/myguypcEZETycqK0APU6GjAO7Z5cSWWLz0P4I7HtWN
MoMAu7I6W0ATBAZ7zkG1u6XGwuleCFY++L2JmHtXbGRX3D5dHYxkKmKEa/GorW/owjQQLJYoncbr
+dMSNs3b8Cb8yD/EcgyFnJLa5MyMkR1jUxI/+wk5kw9z3JWs8t140AiAqjKU9k61eqzGUwRl9qS9
gOkRbNlWVvWhOzzPNeZN9pPBYBw6FJ2wh6jerLa5Va85eKS6KnoWNT11SGn9hHDLamhgA3nR2YDF
MT6yFwHGLzSfgvy92t6shtLTwxKYmGudGeOHgll9Tc0JJYrK4safHVmK2VZE9X7SR0B1C9jsTnhY
uCWciK3DoBgieEZtyZjnOd0j2bo8RzgmN/JFQlb1/fb63IWn9lV8FVSzmkOYeF+Y4QvjqG1hhsgz
0cDWWFp47OCaHr274jSd2zTW+j5/F+92Abk8f6IyCSutFaPlsM3D7Q1b+qPgPxFih3wLir0rSANH
VodbecM9c/LGt2hz8zmssyOm6qG5BZQmHXF1tfCwQils8ZkXKkt+NNGPt9u2DO0EDxRZD924szGV
5SOy+6en6b2BZ4xNaUusEAMlpWYkGBESbu+LyuB/FeZE9HLBbiiHRsEdmTnY5Dma/jxAXtwvqG2j
Ag+T+XsIqZa0nTn66elW18ebiuDgS4reFhNLGxUq6CWc6li7eIW9W+w0qP7xe9CJoA3EhsM/O8sG
jv/jRLterZ4/6l6nC/ul8qEW1q/hHv2U67itbW2fr55ucZG+EExGGcGfQ/rIKiKVCqtpoFzHt/Q0
vjEUIxMByHZ+kk2G/QAlO1TsHXTz3KQ0x+Vwqc/yt7AeV80p2yzIKGF1INoExbPwFPmpKJcdd/E2
SKaCTXzrAtYPJQ/lmm2yQ+I9beiH6b38yVcpEqiYxeSledP2YObSm+wOOha9hQbfXlhPI9rG7j3I
eqv+4RVMFqNwCkdf1SzTj8aB/0lPzx8ZoRltPYjGXDH4VYXZxOv8wOB4oIH5JE7GAReWEbT3yhYR
IjjdX7pLh7ie5t5VIwJpG7YQ6b8jpb1BXvlLkXAtw07eyBvxa9KUErA0E7FatJGMkDS2NxAh8ZOD
7I7bZqVvn4HuLVaxr2/1a4kWWWlI2wjntlXgcbnGO2ZCg7nbQOEMERumYsOHBSpytJirSdcU/aeL
ernjnNGN+0APdpchbkX10UelxYrPrfNkAz6J7GJ/sarhP71DejAYt/3MR502hcwsp3dQ9TQvtb8G
nuv5ku6QbyADj3fVau4mrL1o3ZHqzpbdGZY1AjJEawy3uhn1+uGJy/hYnFH8yytruMxnnn7zbxCV
EeIL62FVbpiWbkgrfvTO7V6iz2ZFMBTR9zY1FpBRedFr9KrMzWkZpcpAEMO/wXmMcpYlHV9K9BCm
n8y2+GkwsTK4n5P9nRArP+lbPPh2hop5tlF/xthmzCYDdiYChPgBFahNvhPWKB27MraVveuncGBN
QHr3OSASXX5G3sO/f0Ybbd3vR4Sjo83smiOxGKP+bj9W0nTwG8TsbDY3O+Rx7bgbLO8k7GmoHzFb
d6ucRJoh9yg1+LHL4RN9/au0ZTdix06jqGrwXIueNjPS7eIypywvmA8UpWSzPak/EgamZi+W6Iwz
90EoEO+Kw+CXQcnShitpM58Zst+9FymMrzmDU+m7bCeeOhjxtfBk1ZijD5OY6eiInTvQViu9dPlR
I0QgDln17K7bSkdGpjG6n6cZx1aYWw0F5MYbqj1RwpCsesG9C270NEJ5qX7M93c6SUNzSFGBiOko
CH8iT0DqNXIEVIAK61kQ1yPv5hCH4AIYVERwON7jUJ2SrcawZEU2KSE3RfAKLqXBAgrLak5j8ZOG
tfaq7tU1XhxlbvZWueHdBYU3oOalunCUB/KmBWhv2QTlN1R1EBwUZ/0wB5bR6FpcVsso4AubKJgd
5qgbzaDSfH1Aakj8ZJKA2CQzD8iUiHulFepbxI+kOwzOGwtCdRoyDum75MXO3M8vKr5mXwzGCdcn
R6aCLgEJaWQ00DpGyBWeFjB9C36HrjBHc27o+pbA9Fav83o/F096Z4y6sVSVpZxbXeoVjYPg0Dhz
otHrZKdP/Gd90UMCZEsjf3jfTxpEqaVJXieake6Utd17kj8pUIhwDCtoWb+EyiuW6K8SViDWJFjd
926Xoiz0XGfLku6mzMM9+gWJ0sMvNuIbC+ZWp/ol+xyvi8zB0dyfhPMWwd7iK64JbXQ43gjJdnKB
9jUeiOujUo7gxBzd2JkbbvPN4lP6FPGx6L1IQaH7szIypNrsGBPoDvfWvj+M59xIQrq4BHzEm7IR
jhWLzFD1arZHNmEnrrOt1COgrd0sCf2xTQhffLzKXpCBlK4CgXhtPn86sr27g+XsSFyB23InQUx7
dCJ1alrRsxUJGH9ZNJZMAMCSoZ3sLaBjHUlYOUHIfz631PZMIiq/ctAGJdfrIWmu0c+N1otNQTrH
/nDl3ghPEX4HtsNJJ9Zq/Wx5c3BAM097L88JFWQOnsD0MvysK/kqorSmWvpB681kX+5x7CvO03La
RPhwyEQmIr+CdI8s1IpeMn49IFiao9UYUhmQXzpUNGHt2TedIX+ObEZkYBDQrE05C1rJlKD/5oQx
0fmhkXfhjJGYDwkKTAL2vLEGEpOfvDCzwWplQqfC02t7rAO/QsKbmcEpQTAF4UNFkrJwLiERIJsU
am1OtODPrmFsYuWHei1kQVfuZPFU3rD65cs8t7SP5LldIPqtuSrstzdjBj8yCYVuzKGwHr24X8Zo
9xBbF8v5vg/Exk5S87nXGBZR4AB+EnpMWmO4uMgYCak7plK1SSodRj1E9Qpb3KobNDDhYRZQJJiv
5UO3RFvSQ3t7iVKYVcH4GWHB8egOdPbbySA0MacRf0fUlCEriMsTgnHbIgiumBpNRKMRi8vkFYs6
bJFFWpzq0GQL13eEgi3+RPlltkspWS+syQen3080D8O32HviMOZQe+eu4InfpJovaH5PKu+TVigO
f4PtTmA7DRkyFf5KYTpT2eLS7XBhwMRZMZGjvj0g1naefjGxmPiwawSRNf8gkmqccE26RkC2vnM8
+4POBjqUn/mq/7nXZrGh9Yp2vRsh8eOkBq3VQJx8O4dmv8c1UprOsEHQWIfBhdDY1NfRae5IORX/
b7rPP/uXhj4Kts9qYT5eSxdGiHiHc4MhGuSW/iKanVRzgA+avxmAXG+jbIM6Weep/CevQ8oO0xpD
hED08dOZqjvnvET7ktqlxFI+zWzzrNnIk1gyM3dOabYectL/V3n6/qkQQ/NGwZHudMF2RvLZ4znh
/abXGEZ0eqcLZ1Khr6xkMzUFo+Pw1iMIQfVjUyJ2g8Qa2UKyucOzPNuh3YemUeMXMDG1EDeLREe1
13stcx9OjkTmfLNYISNJPqe9pQdkAHEZD0d8w9x2N7efvU4Nsnd21oMXLSKvOPcanrKxhAAZipKy
hGiUsJ9DvH7jLm/n+ONG6BafogPix1Bh6+eHASU9sUHlw/DeOyPtyz8N8A5Q3XF04t0NuUPSGgSM
P1CPBl2JEVKF2UBxkOIiapsc2M0RbICxJ30tL5NvnxkNvOMqfW73p9GK1rMyxaO4w0ku5wZN6IMJ
lEQpXjxPtKbt6uU4uJOA06SwoL+JDipPsjegQjdpeH0vLEixgj6f+va8HDOVMZrMzErpjQ/4pyHj
P4VuZkeYRD4tQ8rGIq2eUjMgGwpBjVVcGj7zUrvRWV1VKM1jKxEBiD61PVveCN8lPhB1UEiGg5ZA
omX6f7DFH+TfDd1J4WuO7AtBLc1COl3WMFr7CQsCLLVAJECxE/A3lgCxVh5M2w5sGgZhB1vbPoIG
dSfEaBbLuxsFU8oGrhZb7cRoCOn68radERFCUjOjBSSzF85zLZfkfiLBEdXc78vibcIRs2CXrHhV
cyZ1cgtkahAMETMcMve0fJKMNSsW/QSdgNMuEzel85zVIO5BFNGlm2UztdzX1/iCxZ/kwOemDC/+
Ate/8EaWq0a5M/fLjWpmexZyYPJobuJph+sN/iS3YVFiB+GSmX2H3ecGp6a4iR1pqTiAQTweyCQI
YMsnzoz754Kx/N6slxJG7G7W64nhIJ9UptwZiR8kBGTYbruU37V3ELY76KZsVzCPLsVV9ym+DU77
DkHZbnTUNXbeqcmDJ9Hh+Rrpy83Tfvglbw8dZYRT+jWBFsIK5LOwztNpJRLdXOfbK7legHoU6xC5
GYk2+eRowiEBQW6F7r0nsIWXCJefxtXC687pdoZTjo5PkJbOuIjWh2C3MeNzhWZlxCeKXaEwwkgR
MqSf7cIj50PedHAkB4l3TJ3qVitkOvz7BgdOe3fj33+0j/E6RYOKA37FeXNmcK3qRIdGE7n9D+Z9
Qlzzdy2oPyOUAUllAWvQF/wEu6ZjALDSzX1SSHAS0u/PCFlHxW/gtW4Q04y/Hieq8BAbTaoYBHMP
lABkHyLEgLFaDOO0XRWEXnHGfUBSt8AWjL4Y2VVy5p/Dwq8B/N9S8he7MCzgbP7Tj8Vn99I+TEhw
RouYMEA5gqPnN2/Klgi8t4FsCHQ5ana7UiC/noTZejtZzsgGtc2MJiMMglVgF84tk47srFddwfxO
07c3mJhNLA3E8XfIljv60AnBVj8qtY6fnq3a2cf6FBEal3bjzkCmB4frTQHy45WPBGDkKjCm4/Ks
OYszdZXmzghfeBukyMBkVIOI2/mNDr+b+9HndHOKo5CJTZC55HbOAUB93fiMbTEjP4Hc4gW05PNy
X3PORyxsHqA5MfI+ACSCaf4I/QYXj+Lkjn4gjj7NP1F46twby1yQaJIEEX/d90SdnmqJMIvOzBB8
OD8qy8GP3yUEKq6gl+1KNuuPx05HTMjSvc6equ8R4dmcHgNHPpeQ0+iQX1fsKsUoXltLc/P38mPG
VUquwuDMavDrw929AxCdw68nZ96LVt0Vscr5kb9i6nsjpbkX8QaBLspmegGfYTAynA8bmpH+xD+z
T+UQ+iGuHN5v/Nsxv8Zk8wQPe/lcBKULhn5zMls/gpMhUd7GlvgGjHMDUbTVc4pmJAq+l9gFzcTb
Cd6C/dPb6gSnP13VHe6+snpiwAQ7s4cl7eSrzBM96gMbkKvD3Oa6zHqDsYDcmM0adV5PcMFgcyJd
o9iExMLrxAvdOYkq+si8SVJMe3aYEhXOHn4yxSx0KERDic0n4DQu+OxJr+PQ2xJIOHkzucnkKR2A
Spv1j9/RTg2ebo+uCvCNS7NQwCJfea7sUwgIQNUJQCA+mBBZFFqOKqLEvYn6HEcbZlqoEdWfZMMr
AaudXkxz0p5G8akFpfHRnAh6psGR7rtbE7rNXoE0u48BpIHYHHoLn+gaxfkYf1QEw6totKfFW7Ua
rrqHv0JAD9DYEtzi5eZ3mnXblapx3wg3W3prrYTcCf4L0PL1c0lw5yT8JABqYRUH4RMbtt8Vq8nC
FV62v5EExzuQimlpzzdXo1ug8vHV7Bdm28x0NVL+qYPFck7FK/XHrX6CgP6NMoB0xbYB3jfooG4K
j0IG4BuSN8BW+HFgJXBYtDsVvyWCmqMw6QOHUElaOO2KrDw0QMYeoBK5X002AFHyduqyIwQieQ1k
u9zfkTT3RMxtFjzPIpvLuW2nzEQ5NJcRPsQJiZ2s/UhSr2yKM1rv27mvfVH0Kr5FT2bUo3h5Ylxi
a9jfltUl+y7P2V6yHNSK0C65synYhtw08rX40Mdy+tHKG5YtuZjX+BDsL3YZ0Md9EzL2h9efOi+D
zK62+E3jYQ8mmhLiUneU+STl1ayAXpFwnoFhL4hOa5RMiOExHZXf7HRuP7PnJjjoFDSMl5GwKPIm
yISY5Exwz+JzxM0b0ovWg+OzkVaPU72Z4tUA3B2PS9/IZoarJn12hO+a2QB239sCcTKvXCIfLmzS
lbrPYZpv7WQzvJXs5z1JAYUP8kmXSgP1HxRhT/mX8FlvZnAmb5rTBQREHizhPBAVJHb2TeZD4W5P
GSpO7AY/EPGOaQ9MQ0NtDACR7ic6gPlwT4iWTgIrugmsEel/QQ2xdWXClIakn/6rX101+DIx/swS
xP2EsEgrFVLQcl0+/e6MgNlKXKkvyWikKq8K33uav7DhLpI1u2JnXWlZnh9ebTU/g6nBXU/h4o7f
XrwVmwGvBxaqO0Qsn2xwVF+w5Qnm9KP7ofh68xFde1OAyR9GYzcv0hTmnIBHCVuoXGqwD05DJZOg
YUPTJ6HWuiOw21dOwUaedOiiZZRbM/Qs9wmi8IdoPZmN2TL7qckPgWezIPQPE+o+hbTwtVw7XnBi
P15j57Kfk/cT10AUEO0Fqp8LZBYmV8P+35DcmNLmUpOh6E4CCBNa3T7E1tzg2SQY9UB697PtfT+n
bOCOxMr4Sw+U8M6p5LaD7ky5YeFVR/JzNFMjl8zJox1l/SCd6XP7OdBdMd0V9Z7IWyyBuu5O/wLS
y7kpD1B3nIhuSG3YrmzbSaqs0bi5ZBN+RJuWcw+7kHURX4dXbXd7TbGMLNzsmmyKF+jSrXEnfHRB
uJ6sH0UR6xGoq8ilr7N6k7Z3dGynMPR5nl0QqDEePpxfrNKORd7rUC965Ue7e3w1u3yLBBSCV60T
nqe1q/fIExEstsy5gVIcuSRp8qkg9qXy+Dnt7NMEZpPnow//RAGrJaqZOgofO1oT1io1tOXC/L5M
jC9voATABRRkggXmAOTD57xzWr3Ivi4wcCUSOjO7XIdffwVaKEMhm8bQDSSYX3yd8QKjel2rH9M4
UHIAppeDdId7DeQpaPF7t9rGtJKAxVFFNcPzeI2/5i9JZPQP5tbhk/fvGNrMlX1azCgKBEANFKsQ
sZ6q6J1NnE0gPAc4prtHBycenOniDyo3tRWde7SBuIOvqddgutHs3HqUo+wFTp+dbg1voD1QOUdG
uNqSDGELIe98x4l3PxQFiD9Y9k1IhIFaL+LCsf9Rm051Tf2HVQY4bXQGqRIZBGyiBUzIBOVibjxH
2o/hT2fPUTEAdaDfCUQBsd4Jbd/W1KGQf5R2FAaIwG7+AAJN8ywcLUA6h1xCKY2AcyL5mbb8A4/+
8BdL7ftNwx3SNBFMYe3IMdVN+SxSHtdtkHuOBF+U1hqXvihvjF+9L9h1EKIyCIUDMVPmcZx8p+2n
QXadIHKqqMXbdfJS4fXw2XCXHmquR8WkBmO6G8lHRn630YhvBe60JQ2YvkG+6BXecwJbbA2VNdET
X4lpUix7Hhp5a4P/xjuBCgzCZwpE1SkchFluLdVLtf6K/c4miPc1cVurlvwt60DCF7bKnS06Wfb+
hROnfeR+DKbkFPb9DNTvlt+Z99h2Z0zLYVxJxLLu/XznB0SrW7c7dTCFwYxrS2851M9zCbZFFwJD
z4qF/c3v7jOz6o9eNxXvdmy/mmM0BnfgDCLsdbUt3JRzJLzcnIfiS5fcGmZk3jShWpHkNEeJGIUo
Gh5/AP0fxe4Rylgb4oKWh5mdXprlKE5I76xBej05x/CQdt6dCJWWESz2BLIiOmzoG3D3ULbAeKWH
E77fRDMn+4A2XDCKKFBiJxVN2ickZEgevrIwHgSQhG8Jwzn1OnOF98VeIubfZqs6of+BsbLnNnIl
7OzCKNFap1GKQCC1uLFMtobSUhA75jy/ckC0bi3sdFt7T/YCvj3029rNzllmlRCVnIV0ehqZ6XzE
wdEEfufwDm7zGkPwKhjNJb80naPfDT5fAdKZsOpsMEMrXKGMcyY6li5sL3VXvT7fC1QAI0J/eTfb
5NsedTT9PEKK20KOyGrsWCJGxH3Kp77mo8buqzsQJDJ83sa0NjpkQdlSXASpYKVPxIkyszkOir+4
RBnzrZLTo0FOy02m222BhjMncR4fk4XZAgRxZvKtmpN+D92yG3yVeKC8pCEoOBHXbZ2LJMhxY+dy
ZkQpoy0sjfB8H8N9iQUsKXU/Pm7aeqF+lreruNgu2tM8+36Gq6bCcxQUpJ9ryRKKXYqEUs2SWOMp
bratZD0guSR1LeiXsEe+rHvqp/wZFoHSekLryAX1U0NVp0OuKC/SwxXRJ6yW40oRd4nklmiRjUaz
+GoRW9asHHM3d+vHRaOVnuRq+ASDprvj9nAHxQZn5e9htSkWywbZ+j3hJPW6lCKA+fykzm7dN91m
/k1QNkWJBHIMQ6gv+lG60rhBPhzFg0Ex+glpfrSu7t4sN+nYuqe+QLbP12mD2YyxKxEmEW1UO6lz
dbyXgsRAYc5/mpLg5O5zz5nk3r7U0XTaxKb/Ka2MSA7It+jBqaghkR1XdouUluhqrJotXUPKnyfh
RSxMHkvsAknzxtbOH+a93kXgCbEtC76IuivcVCjC4pRpZWnWcxaDRpjCaps1wfpjpSeHJDEzvhnb
C+WbO1UQGGJ1YlckNJZXuWrf74Yc76dMS1tS4uKaBUHv3H2iDhwtE/C/ljq3U86Rokrs4rHKJUsv
zA7IpXeb3SBuqvdONxe0mEXGrZrqMRT5OzLeC9tQjb1572UfOuLceyCymH2aOCpBrWCo1DIqe3g4
RfiSoM9d2RmaIPfjSKiU8ZZ2UebWBK92HXvj5ZuiwD3bcQCk1hiXt8qq0O5QrLpyyAmSD+lyy6aC
zKycAhjgXgiuz3Lvqf17ndHdE8w7i7hLEk3+bGAPEc1U8ZWLmE2tVC2lgjHQaOKqVu3MnMdBAhVs
afaK9extsqfbkXopjXfRYA6v3Eore2Sr5dy59+sc5Xjk28HUWNV+84iN4fjYpZItd5ZaOXl77HEi
rVkSZUrLQXXFaLVYBB2Nad+kXyJU3YTsZIlgJvxIvptiJESBkSPKXbq45hjt64ODWx3UOJhj3XUb
lLmjUzcy+WbPTDQoHSJifAxXyrfVjaqCxf/0jKRzs/uoBEslmctfiIp7pOXVjVY5LTWn4vqo/HJf
kWvKAKQjXwKyFCx5MEmGktwFHaFKgjWIKvNx22ulmWbvEXMk3VH4HlJqZsEtdG4dBWKLD2/nh4Ek
JjOTxSatLS32aagb56aOh4uwQs98qaROlAZTl1Zrxm+95JS0OCuGWgPl0wBi3Bpb4yn0Dx16XFat
2N3kyyP+6O4oYfUHGXXjY/lca0mgajuxey3J6QU62+bbO5VMklpUhqV1oi9zaReRAz/GpaKR3RTB
mB2k7FA35Pz9zcoEu78TkkWbSNlnhVdTnW12mKUFuUeZvHXNZjZQPcakp8VZmu+y7trLNyMUCoN6
8G3xncfLO9lcsZLADobGXMy5H2zgk56CujSy+Qfnagz94W4JkZOAvRcrlTY85VRJVsF3QefFbRhq
RlhTjMLjDFTebx9i7FbRThUpK9Bf2F/4Rxc5HFNVdeLFd5f7Gdo0gqOQeTxcKQaQSdu9Cm56Pz31
t4VsDiU1kUfA0wq6KYXGrfPS/CDF9PXtmsU2G/dR7ciK1WpGqzv3jrtxOvn1cV/iWEdcY7ka6tf0
bkrtZk76mC7xTEpoaq2lyG6urBvR7rr3e7rpUncBRFg6ueJywBXRzum+ZOPjBUOTNpJQMee90eMz
b55+qGfejCaV2u2ol9SvKkpIB6V2qQdUVRBnJ0kNdCQ0UskQ+pNUu2JNy5u9qOzJH1Ii7M1GNOXU
akZq2s5I8iWaBcgSLjzHfM+M6m7e9Zcw3ajpJkyuQ2XPBzdCmLXbzaPvlP4x7AhCdaW1iLDDmwyx
ISa0RGdOF5joZN98X22tEA2Th3cH/kOW/uapkRcfdXk7I4bpvWe/pwFLiDyVZop8HQ5BC4H1fTnK
WwW2Hjl129JrWQ/0deVNodmUvPlNwFy+KPf7efnZFm+lSsw1XrEoBamiZhPJKBRE7ktxPCyonBER
6u+STCmNzf10F3lt0KhRU0uSfZEwXNn0mY1t6+IgGkognSm6A48EKodbh5ThduRfuUqLw9TXo6zA
kLXMEj2eYGwN2h2XtI4C7Cv0E38oBFpH/XVxSbds9siYd/thqqubSUr3pMMLjrfj6+I1d4SUkoWQ
uPfWIniLokBXAulp1YQ09MpU7EenLicaTG3H56g7ojYPXHI3tyndevOddOB1JGcdREUy9EP2PSOx
zCkCjF64U79Uf/ZfLJ1nk6raEoZ/EVUGJHwlJzEghvlCGZEgKoiKv/4+7HPr3HPurtkzDmGtXt1v
6F4Crgyic1+kCXsSqB0Iaq1/+R3ooJBcke/A7929t2gngn3/epO7d2Mp3q0m9cqHl3V8/ybZsZDJ
QoWxXcjmE2gC7Gg6FO0uN19DMy+nv7sxAJGjRydAOGRshnw/D19Vn1cOvnYD6FI5L+K5fPdaNBVv
8zd2ZN7wA0q2ve/zh9fcgyvfwK5pkssAsRxr/ZcTIxckTR3j3z8LdgJLgHX6eAPV8lz+Y6qUWgO6
/waEWc5g5q1TBlDbmC8mUqCiYPAbbBGD6qnmj6I22LKlDPFB4cnCQIMcZHCWP18wB27eQfsobrJr
zinjqJbP3OaGuGDSbR71AAw6HiJVYBOQ+MNQsZVbFs+cD/p5xZ+wARKOUgddFwZVm3R/4iB7RVHI
T7N0uWTq68NgZH3On/OQrB+OkfQfQu9fa6F8lfrIhvaAsii80v1tT36FRrua4YYTmOJ1NcPvgsp9
RbWRcptvukOK0C93682+p6OWum8sTBoL1bwfFSO3hk7tv/ViV6yy4Pz1xTl4kQeqgYdQmXXHNJBW
TzSnuTbaIEXXZDtDTslaX2RgzKHgflwwyat2de7uF9mbC6A6y2bNbBDUmV4tCackulf9iaTu8oYY
G5KRbt5+7fzszP2a3zCbT7yfR1UPYYY9tjQeLE38aA9dKDT1a77QwVZhwlLme0pj8tfdZoIcjsbm
sJu23zCh9ct9+iwsvn3kZkP/i9RzTgwT54NTXftLUQqqsfMdmskJ2u0zL3N9sEtW2Xk8NDGr5j0l
Je14+G/Rvf0hiLn2S8QhwH03XUEC9JgB6fx9SF9fQbpMnbEzOZCQnSZVP191Q33vDOY1tOKTTmJU
pd6dJSJQqp6JM8vGkmbpXNk2dPy1H1ZLu3/4bLlmWIM+ZIQ52nKwZrQ5/MTtXDONJdOpwB1Kwr/k
xKbgqWQUcumiitIFoVN0cSOQmWqZ8zp9EJ2lNsvZnhzQFTpUX/3IE5J/yEigFgaCTdUlFGVfLHrf
w2/D3aJq0BOvXTy9bHGLZecZ3+jHxeUg/Xlp8FyehMjGGM2fxs8bRGksulRP+8eG9Jl+TC8v9WBZ
zaGX0uWnpMTkPoVl5kESsngb7vJp17BRx5/+WufhMY1lRpY2hroQmVGKKANGj/HAck8P8EOk8C6F
ac5P/fxmKp0/qGw5aJCypXpClZhYL2dC4QZk9Y/AS89sWIcziu3yOOQwjwlTuJDMWthmXHIaI8FU
YQ6X/Ztl8ic1osQkuQDbyV9GTX9JV5k+mqd/EroxKmHZrDFrm8VUREj1wv71C4Wea47wux0KHM3V
AfdA/zCLv4JJ3k+KtHkafKzHXkZwvPuZTKhm9phf+dIuNd8z6qpRXEXJ7nXgQ3bSHOibQw2qmM8B
NSx06ZQD8whMQchiED+jcj7blPr+u3n5A3ccCmEy/0Ja9cSWGEn0o0qsjk340aTVGA5mmhHqR1Rs
oE792HUYJydzy3UR/JZXq7VJ3sDrgJVgq0duQYd0LBQFUa9AQp6Hd4onmwzo6YKFTjOzC1FLGAcB
DFMA7byjRAc1zZDN6+rmagD6mLI/8WX0ZdzhtN31Isf+tgd8cptpyvYZNEw7VE5f3r+k3zJd3ANt
WONgZA61Z/ycIiB7zMaNPoGsYcy1dWOJfB3ZPLaG0CHpmCw4bJJV6bNJWQ2YWl4HIdeHmwoarbt6
PE43ja89QNecb6ygeEgwZU07akiV8HZU2hoos9G2MZodf4pkZs+zA2pmANW0WoUbRSVHEzz5IjOT
hsdita5sv6j9WXm62r9DvYZR5Vu+Czkc/sFQhKSTkRIpM4E5iTlc4/6zvY/1bvukFK01zh1mdvx4
qJLRzV7mqONxdzNI17BdFVvJGVkEwODmklHtgMeY3W2lQ21X6EXMHGyzNmnL0zcThRw3W8Q5KerR
LOi1AzSychQLAMaV9eusBgP96mWobJMtFZ0nx9DyWxTadC1cFvObWyPlCyGWz6/pA7WFmZ5uQWIp
7pEj9B60RooRlqF0CGCVcLSMSYMjmVm6HoBKL0O+ApZT5Wt8N73I9KdFFq846PrsKyTElb7onRPv
5r8hirC+4XYzp+E2lAD5PXQsMhWmiPTcGXar1TAq7RsGQM4Hr2EKRTfP3Im9v1zthM/imQq0uVCY
ShHBjCFT7Ic0fbjTu1G4Qzt46bX9CFN8Fregf6boR9ExgfSb9HdlsvbHvc2/F4IJQp+czZUuXofN
wAAeWvZO37HbYo9QL9L2Q9iU9YmdL6nIAGgls9UvNe3Qb3QmY6a921lD82nhIuAw3t9poCyYbUCy
HY3NkYVmkm4NjRuj//UHmxaaDqob8AIqu7JHPm5p4xrm+xGesNl1WWP4EJ3BgcfBpN/T9af9LlQ8
t5GGHR+UTIwGQ20yQD6ml2N38OqTdiiSXr+wRWkQ0AZ/oVqg1aDaIspNxUWp9wco7BAnl69DOmET
DtGoO4S2lKfjjE4kXCKjjOZsu0CIWa/YMJrtbTvYDZcDNwEAC/INlQASGBBsusHocizb17CZM27C
EjW8vDabUlfnaL8ZUuoU8+RYrocXTgC99uuDsiqmaHstMRg5o0aPORvQWCAo11NSLwo7rfYUzcZo
BPQ8XL58zovexBLliwGvn3IfRxa9D3CfDIDtpqoN831+xXMo5Q2pW9+bfkhrBqauxapoDILnLLUW
kx6/ZpJ2bUt+9YfCDKy7Csa0pR34tygJMQUwZJnvWpEoL/q1lu1yM1+oxviExIjPRL8jI/ugVtYG
CO3w6tjFrGW28G32jUdOdmzdhvUZ3k9YkoIa78pVe0y/0xG2ntqmpo0qNtXYK4J+Vsxoiy/IGDgi
1oAJAgiFVKzSuTY7jz/+nlBauA8NP87Vk9HA90OL1wCdNhk3xry/r61wHCuzgYH6DoFWanw/2vCD
Q6AXR1kD0tmNMC8XuJMWELYgO7bov3kxQ/tGgvSbTs4kdnucNmPv7t5Xqj00RXCPONnkC+GjI5Ey
h3rD7LrFmM44gWzLU8BXrfQYDm9d4wHPoL2aQITO2BMWnZH7D/vjv+jTn1mEoxm2ChjoG+kCsAT3
UpvPYKzXf1KhdytcZYSgl9dZaYKjiH5ltFIhk+qbSfMTS3gq540rj99o3GcDnznG0RVnA/8jy0EP
NaDuoIBhYQge1i/rZnzPxVCT/JyRguSTKCV+dhtIPqvpO83/YrTjxg7O28oXTKOH78iWCbQQKKD2
/nvYqvHD1rRLlrLxmO4btFqFfdzXBI3vdOAj5IV8VZD1teux5WdGvniNrGcEcz2/kTHNsFHdNoJT
TkeHsdnnw2+dJ2cwx33LRjhTUoes0iCbV5X5vYgckyTV2faKSyqH/W5x+VSBAB+vsgSWaJZxHZGm
kr3Y411xGKPBIzKQv9FYRlm+4O3P5Zn3JIHTBQMuCHrOgEj8OOLmboC3mJx9Tmmj1rQFqP36b8DC
UrFFIOko9GqR/1XT8XkUfII8lHl7FGfxmEXW6xXQIjg0Ftm+Q6A2Y7x8aXucaPQ+nEDoTfTbSnKI
pd7AeJmJg+ojgBmwv/pjP/Re65fZB3LqNEsOevlBsynPCsYCVzgJbsq5cCbLsR5of0LBjlCExmLI
34sNVjZxWRxYuCIKpQ3nWfVm9s8E0gl5vzfun5rKUbosTtL2KtFWV4rSgHWlveyR8drXa9WrlxMa
JWfGh9xdGwVPC1Uu1/LAPiZAXE4HTsaRhPsSx130RkcPDUyfXlAUfFhf/a4wUs96k5CfBxsJN+dZ
YgsoIJL650NFMLvJswFrABZY1pFPv/TBSx+unw3tGb7r91rwBsxpw7MydDsEm50mom/BWAEcm0Bz
jyVrzPh3XHbzOiwqbqWZv99GKeuflfzTu8QWA2ZmPWdX/w3GtMpV2uFfu/gKX76cELLXIrzmT0Mc
PsrQ4xjNy0lUO5mYIpl66vN0HiDhmDCQC6LSpEvF1VRvhjpetcQi8kLaIYqBoh46jpuV1CyG+5rb
yIzqhx1Szx6awAmrOImWpDYpaEsKDQ4LbQ0h1MBGmP3ZLOGYstObxRevjfbqw8TrpyvjIDtNEIZk
WtYYH/RxtHTmpGJ6Lrv0pz8ZilyZLZd+NSrEKJk+4H12YBgx6IjY6vfH7DMyrssqHF6U440nakp8
dSVtgWiD9ERe9KTgOPHz+VIZ6y05KQUoqvzlwKpCvtyOg2vLVGdDxCKXzIoirhvr1kVJZ4nj9Qjx
hcA0qYEzKRzp5V3ps7mc2Fg0kS4+Ttd2qUAXJhG5ypdMXMzjNpll3WZUYucxyp9ObfVlvWaJrqI2
e4TlY/546vy1+nOKkZGjsx/rVelliOXxj/GHt5Zly6JeVFQPtPBAZFaDpHqc7XLhjJ4r/Ky4UZNZ
8o0EpA8YoO+z0Vj/Sj6l7QhXFdUtf8CxJOK+9SZ4HUqLX/Jb3x7kFsNL2usHA/QK6Ty7xnD5qx88
r4pDrAq6IZicLuHQRMNwW/z8ejNeln73jsaS8a3mjWB1jVeRuXXzsUj5NfQk4U+Q9XvtjAe2+jZu
LzgEAG39erPVm6/cFxWluGjKosXfPreNaA5xoyA7qvy2Mcc3s8Tm+ZgPvlF7n92BRoZ2V1q1YPK6
xgiLG5d1oQqmDL2dTX8/kxVVl1j0YIG00RUmA75OL1ENs3TvM2ECnhNM7vMvN9GFd3WW0HQLM9Y2
JY1kIMvTnTTaaJaLVl8KCnFKC1XmIqKO/kuvxud4JRWd3hqTZaIiNC44bVyWUAxqBbwCkDHIuWoo
5h8KEqrc2kkYp/4193cX8Dd1j2w3kJxxCH5J+4nURTbE5Pfmr3eA32yqT8xRkJ1B/ysX4lgfHItA
YM4Q6eVy7D0DcB00dK01XlYO0GPczcpNvSGFcMRSb7ZcrxIkJ+DS+xmI72rMJUYbtDO6k9DUS0ZH
8lKNxAH9ImCIVuGqf0VpPZARuJzJKSdcEuAkxVhWsgnFY7Ue2oA00zw6P0xpNmbKLucdft6DQJhk
NhCINpm4QX46r/c/hMhkGd/CG5Ll79lfPxMIppkn2/Rl8iL6c0HZdC5SfkD86IE6MKr/0uNzVgi9
U5hGJkqJJQ3nJ7YRfC+V/RM1jukPJE6FU4Dcw+Fdo/gh9ZfIdBSnIqXt24V3h5vRumzABYxNrk2m
DwqFKwz1cZfqr2nl4YUm0YQ2TqwvpVDf8rc/RsYa1jnmB985x1823ieLO6Iv5r9eeiZIMFz4S7tH
XJT+neV6lPsNWAi4lgligtpYALPoP67zlfC7S3Tv6pQh+7oN4GHNckqBRAIuRW/mmaEV52N6bxao
EV2H0WulexwFRn+U9u0XGjO9G/cXBoU8yFX0gQ05fWHsatbLyCLvWIwGnHijQ+WNzftpQmATpm9P
Zg0CWFH6/8LP8QVqQm0xQa7R2RUP2Rpwgr5JgUvzhVm0MMrzzaJ+0T7Bb69CtV54GlFhJXhJm00V
36wGARVpmaGi/0wwgWM2HATNrDBU5PlfS/J68d4Vr9wwN6hVSD1maTTe4TeTTBqNr9DnTNtUw2rx
RMxG5pZGBWXqQjl8ombO0UDcfwZfrBccK/rnrZcI1g1lyHy0KpzoCf10OjCbuyuT1lyQAbDa1r8W
aTXuQjGlIZ42gfzSxWl1TLFeMzcVP9hZwP7tVVPct4J79R52rT8B+kiovud01tBeb8Nxnf99z5SK
Ag0Lln32Ch2wG7nPYwOeymvUpKWybBz6KJLL9b5JGv0j3u99nyWzrkdMUuJs10mFAnGqTAWHDGde
TstqyRKVEr2Mc2r3wqzPaj9fgU+kti5OpWJwhGbc1DX8eeA4+SV1eQTr0Vb1FIdJUE6yGRm73wIg
DUNLPyfnAZyKwPYwmX/88o+kgZc/ch4el65elK1gsxn/KATM8fq+qvZ5CCs6HaL8jb+0mK6816J1
y/BGTzBpRWLF6s5NEnfK2+FOZgK6qE0QJMwqT15LqAj3j3V9oXWqTukBZOiJXFULfrBIXXDaGbnM
jMqd3J1ChmFd/OFqiEeKZ6ty0GIADlFx0ZsfiNnCTjnZQU8MDrlJFDBLFhHOYBLa/I/9lJDAFoa4
Kf++02KbbIZ04MHb+qRcyKxk2ZGwpaSqEZ/4l1Dg4lVo3Ktf1XpGIxL7cTPuTH4L0m0wmN+PCTYB
xIK1ka9V2hDgi95OEOJs6ws0hDcEtiIoyzp5PkmsK0z5ph1NJTHj5lPqbefJR8o2xrUaNJFEIBoD
UogWVIBPiFBUY6Tizajshy1/UQK3B9byE5os7lP/rvHVj/7fV+4z6YBn+a+Z/f5qj+Jgfl0+A04W
UAPgComA2lCztNFIAPuQvT6cPhkNpoBaV+S/2aqHFx52e0By4ZWO6j0Jac1dIxxJAEbV5gsNE00W
naXawBMeKMpTKwwS65jU88MdpZcRimTErXR6+TdtiXUqhVz7FBlU3x3hg9OBnZDrz8PHuUd4Qa1y
yWvmaTK1L9Vleti/8I+IKG/+pd7kYM9VM5f8e1+YoIvZlXZKj4R8mk/rmCAu4xGFLox+MbFxNbk0
AaU4QFu5b1z1cnM/W/T75t1goqPxAebXdiMuNY2ui1/M6oWO8MdngBwywgraA4gm2T7H9NxOz8lK
Wj3MH0MTJ4PZ1+yjeAnmAmO9aQ5C4F9JxOtFZuW2tBwNzQlp+GzggJSin6+0uNJfH320LHKdUua7
GybOnRET8/uGBguPo2LSMuN+GJ7uPpb8j+MQPtLZhKisy4AXitYeug10xI3MgDojfC9/MXiBOXBw
rnEYTd+co/dVuf95HHsdHneCB8fSLRLmbDMB2neDmdNm/pX3ZPAVYUnOjc75skG2GU5zDrjFK243
yGhXrZ/oF3Qly3ti8IrYRMSQ5Gd0/oclxSnU3Z3Ces6o/WIKcJRa+jvmssZxSlPnNdeYsHZmELYf
VxaN1u82FCAPzmoWF6BGPNq8YO2MYWFXi6pbtGCBdIm5em8kAQLFinYbap/ZE8hMZZwh4HSUaIpF
sqFT/6tIDkL1lEYsN8IptHuKEv4snyfxt54PVhmeZwDyoy5neh1iQWVoBmAScs0FwZoRWVcwPlkf
2kM9zoyx22zGLhzaWvao2qZpgCTFLme0CdL4gUAFNoL30vP91xQWSNRmvSyqsN9Uj1T+VsJ6Fp0h
cZK53YvWehBlnzgie3essKunkn/1GZAaynZKFyyVTh+cQOP5e8dC4Hf302YxhPFcDh2qJnzzv/3Y
LL3/7q30xgwb7vxkmU7sMgZvIBiyystYdtMDxxkHJMuDFIj/gCOw9OJiI7ggI8Ti/FxYPw7LlYJG
+Kf1mblHcuLzdRoOZCHGvCJkh4aTOWBGJIfg8QkYV2skQKZP92PV0PTT4UKYJrM32KU1jkWrDQh3
ynFijxcUupQ3DBuLmK/pc1D6EFM2jTS3gJDAH637HFjjNXUtKOkW8NzMdp9gM3JtrF4JseKDo41b
HPni5huWy3pf/fS3oj8uJWzPYmSNqD3nwXDx2d6IOx55KomCchRBRFQ8DdX2zs087C8NS3/ekKCl
ULyfsEgGX6u3ksvzq4kqnZYwCmsehOkLMqbQs74mK5FtoCEjM0S/1H8R3gyDLn0kRQqewqGrYPdE
or0orP4ETqFRDIFv51fRqrDTt+xDf+RL4H9Cf0pa6oJaPqS3Dg1hcOJazSbrnYX8FkBD1gRTsd3G
RwrjDymmB9t01ZElW+KqOjzf4OyfOaQd0ZkKSJjeAWI7YxKTUmpvVHFAzv9OYZv+LdISe3xtczwE
e5AIRMiJWQHNSAcgohuyuGXppPRycE1p+/P6wUojv5kpVJHKLHORQOjfczPjRFndVoXLL31zkJr5
pcc1qei5zCcoxZLc1/4B/KXkgvU2pyaZFsDRhOt8iq11BIYUcXhyrHbEAulAtuULhrhsaB6vzgtQ
RvrWsAfuD08ppx04xTl/LIEiclmXzwqb62s8xb7IZglRpVKGgusXLaoEC2nkk6oURNN8OFkMZgu5
AdmrgvRTQZvJZj+x79u+K2ZNTgbvbdYLADpS1RK+W/seJbwFMxwqH5JoHAVD90n3HkedI5wC6sY2
Oer9rEmouqSJuV3ZACJZRMDdIZM6Duwen6+2V/saA3+ROYmI2+Z3kE2Dyj83BeOE8lfuw2qOXIss
R0HDgG7RfC+yLV0PfgDbWLLwRIpHgnFB0iV7G7CZsB9gRwuWzUfr7IlREhPGJuceSDkyFQfjdKHJ
Bp3MWpJz8uVHLyEzasQTDnliTRIzsQnA1bTiNX8aEoYiNYYAIz8b0KVMZwXTwhHaMUMkM8t67qnr
u2x/MydVNaUxbpPgk5k481tQlK1I4n2HqFbtnibAIqbH12UKAlVm+hPTC8q9t50+d6AiSmsP6MqT
6TdRv7mTTn+sX7BemOrnQ8UAvRJT+1V6g6tRgHnSWvfrAxsMPwYYyTVMCTtbaTaK+hZ9nfUw0d/O
pQjA3aLpMTWAXjGDVNjdLJzSUIuAeFpc2p1/s0gGq3CwZbLGTtkCMfQgHDy19tgTVCY9SSCBVPW4
fqG/XhpcL/YEeJ+fKZEFPjlySTdfpKD/GqeEP7quRD/2a22q+yEAydB82al1DWRDMIaEt3p943Co
NzWqOypmeUo0pGa9zYgjlKbl+mGOqUw40RvS+YGTLGE2SEOVbQr8KM9ZT5NVeiH60AKkNyZzG5Qc
xnsKIeKoK3IE/RNALPG+W8LDTI0GC8n8ztINa5I8CCVExIX4/WrGSYAVr3etsO+ksKNHni8wF4lg
NaeEyCW9InOFjtsoZMRj49XQwQnygRDMjSFgNPKY039wABZsD1jqa9hPh+T012ngS68eqETBA1zP
G7xD7jTWYC4FveGXlgpuxZFG7PwCQVbhGAJwRB7aCfrNgE7wu5HB606O/ebFndhZ744NoQOZfI7m
df8Ay8Ci2q/3HW8I8Ot7oan5mtKGl3x8usyw9yZUhLOUcqtn2yRfNWhzQyOiq/nmUEVpTHGKk4ru
gdh1X8dt23cIGRJHy6mE2DGaUJ4ts5m00ZsoK3XQwexU/cxkJqrEtNZKbeycGB2wQ0AAKhpRKOal
WcI0w6er76/eK/7Fxfa2awNIQrSm1vcysgYBgwDC6x4UTZr9FjhWoBZHmxHNxQBfefUT9EpYDiCq
YGXXCk8QkORl7nvyT93VZBYvGslpzy0xrAUQKKwx1PXsZvX1uGAXFmUSwaulHoS+o3PI2NVA9K2W
eWJmr+JYK9j1W8OjdFzwyA3Z/tFP4k7QOI1myLgQMavaG8cE8Z96v7A+PmQikihOsDeROwk//jsW
EaWT6jdBDVxPmkbtzfG8AFJ78qUPpu8BPRfh5qgIcPcfICCmncNEJVK17Jj4jQtcRSL5hYCgSTwN
O+jQFnButRxdhmAPAoUox+3NefneZPoMxChft1u2i0H+OthUfxSIlzao1r0aBnx9JbuCyxqxVA9w
s6cyXg4yKChnwUQ3C6o09krYZfSLFPJ9THpZpzsYv7isjrQNxlrWHzcTYj4kRMTq+hjN6qHfN6w9
g91F7x76SurVlJSefDz3HmxmjKdA1DfjvRZluOfXlK7uIfyOyqvthSDiDEQJ2chkKky/phmnVNhP
p29IoZDdoWk1fmbP70FsW5zkYBKVSTEU9sSAArpR4hrsuc0xS+xOMOvzizrMl4ClI2a58Hf8DG+x
3NcmfPqqchqirrgd8iJcyU/A1/opIQXQi4xRscQok2C17Puu9wPmJPpFkfmaz/0jyNaqA5GCo7mY
UdOLOcwCvYJ8uL0XGZSwKNwsEFdjWlRvB+QeEY8eZc25NQZvjndqThNTKmZITz5NKLt5dz0fg510
qZILxUCv3k/fs6DoO5Qa4/jj0rdCk9xiKiwRUzxgmCWYmtf0A65B+koBL88fGItbcM8A/Cj4Af5z
DitkEg+bTMMf4xb6f/jC1qXYybRBHwqBbKkzTJk2fcA2kzksmKL9psCy/BjQzpx+deYwrpfApwVk
OI14KUliRVd5ulf/taaGtUhsvcLInde+l9W8vAecP94DEmTyEfJxJCAQzc9Vvhx6dJky3puXI8f1
RjWbI6Tv/IHxo2MQat/GhoDjXKfARGmnXe1q2h1GqAl+6zLk1yOp5oWx5LUr9gZMuxPj3hdegBgQ
goBVtCNh5Dpce2IKFi2K+n57sJ1/4iY7/ig2n0Z34iVo17/B3QDoo8NpHlfx5yDcLR7QZ1OD0l21
CQ0uPgTrWe6BQBDMmxUHKoG6Am6uYXhQpr3QDc6HdsF+bHUBcBjlXZQhYkGV180nJpqyB7q78VLV
0yC/SEHpgyMOPdgmDvBqf11yOPpc94pzdduytPrgLx2RXbiwKGD9ZGJNMAFu/+k79pi6eMM/AQo4
VKH+ANTns/oH0sCujvWMKNaYV9J2knYkQshVtZ4i55WSvsOFuy0S/WnisBC1J+cSOazxg94cezBd
8vT/+KfMj6BBaYyn24JLyTYlOKiSiwyVXlbwYF6PUtIMRNsM7T6YExYsWq7YtEGhQWUGi87prvAG
4EgpKHsCBtqO0Y3gLgHlNyjZqh87phqXJ31mWk7YtYL3eY2zjYaBVAaFts51vkyvO+1E7rq4RKR+
fkcL6Cm4F7vH46jakXbnpse4gLBPDReLVltTSWn+BfoRDpbw7YJXDQCg4J3BY3vUXfZUu4TLeXMy
tsTs4UUghW+j+AHClXu5xs5TF9dlC2XZBAiGtR3bML5qF8dZrxXM24XmlDEiVv554j1LoSuRCBBp
vQtArnl5UsakJDFs4hGqGKSoHKDsb9zPaEc6B72hFoZlGIZ9uvnRuGznklFcXr3F6UTaO3s6Wa/Y
4LPINPUYYTQR42YlG86tXqFo8P9eFH4M07vQhstc0IuFg5GCXs99zBt6s2rdfRk+NB5MBBx1Gmjx
h26YoO93l6zRlmblekyhlOmTUDI2WuBdNVp9dRo3OiIDqLVdtUcatkPeT63NIUqmNz+ev9ji7pzl
N/3cJ4ewecHXY064ZXZBGGQrLilUnBKtQAFqBYYJ7w++Q3Ipao1FaWijvYNwZKc8/P7n6b3p9FIB
nfp+gNJI0kJT8MKQF6OH7bw0vzEYk/FZpXpMfppre4Zh3Vzu68mSiAfByJAsMAmOH4lE4mlU9OkK
sThox9YIFC2MSgSjALsgXwtSQhAwfYJXnnfSdy8iAyioYftuiXuFX96y7FvrZ88pEXYJ4gMxmKxj
mJJgv0cNbPN0/l1BY/A09/2q80IFdU/oXRYPXgLHjccfe4vmwFS1rb/AZaMDEF0dnvBi0c/fgyTS
DMrZyvueaeTHa4t/Znh3dzEvsG/tp/HGyZ20XWdBvGRBqQU7M3cGBlorh6IasyY7gmY0vs+5ZIKl
s004UOCgI5NDY2Mvz7nhzje7cKzv6QDR76cXHQ9PfJsfxbvQhnN6O8djEMTRhz449DDqV7PDymUm
Bkut4/NAizRv/yDbrjV9r+9IbAko83OBmHEOhyTbJiW1qh8DzQw7vkXxYyfiativpX1aS9NkaixS
wzM3myA048uF3qq5O9E4RdFThJ6+oHkYfUNyXQiABGgfpT1g7hjQQVwutAtCGS3mBegmogm2rxk6
MT3gXzQIgMNHZVPSio78Xj/RfZb5TVrnJv988CTUmriag2t594BFMNT3XkVxFbKLU+vp8xywAdiO
x5qcB7tai2JnLU6327s2m7nWXVufFp0ThcGRZeDdOIJbOizhUMTZ+zG3vUH53wDAv8OBJgIY+DH+
GoDJaG/9Cc3vXtZ0iu9T2xLTTouTOp/MF6eXla3HAGfAFxaIExZZOsygO5MNkGB3QtSTtb+JNeXT
gq+RLUceol4+V7TzgLZegG0TlB7XqWQKKEMIngIrpY8PYA8sF0y1QIVz+kAaacTW6OVALKh+5acc
haV+umnbmbXKZz86kcgOeQm/cIIJla5QwKGtvpU1yavdMZKgZbl60x9GjvLgYUyMq10gUxBp+QVR
qJNrfJwPDBaIPhSH7UPF6RLGfogq+hNo/snR0cS9QGj7iUEBjQm6Hnf9Tsd907oHzc6QCeiCAdiW
IuHJon4j3mZkHXcQRUrNCkqFs8NCQMu7A3leAwRT2VEw3Fx0W2z3H+uB3A0J6hEhHlmo5zjUoPQv
5V8bfoROxKzky0ADeQEyC3VnrBnE3ug04cGf+EvUJ1Rhfq3FMNvURV0/ZgkFHDHfrRL9CTSYWYrq
C5rRNeGeS2ENL3LbicBtWUjGImKj9krSEjkBuaPXS2fmfQk1XlB84etLhtCy0LDEWQlSIrNvgJhf
hyYn9OP3xv7DGp2tFXp7bY7sa9G7kN/O2Z6bAdtfDxhO1lgTMwnQrqH16cNTBYa1mc9pZDuVjBqR
AKpYnJ7xG3gudMBAkKWwuJH7zb+7PkxEIVNfaAzDz09M9iFxr9LRXjx5kLtSG8zYJlgG6Nb0JTPH
i8FH9wMXQh1EEO4q7M/geD/WA8pwvrd/2nP7rq9ce9OPCzd174L8U5ejVl9fvPBlklu4QdDnPw2i
zB2HEMCwxaOvNYQ0iqY7p/TCmtE4u54OV+ghb+bW6DFiDmabQl9eDZKkF62qd3l/qusLokh/kEYt
a6A/nGpd9JnjzRuJrl536LSI8zTpoX3ViLywP7bUv33NmYzqBKDwSntrqgMEkyOonLtLnpW5b37F
A+1/vdyxpsAyJDqRyGGhH3nY0O1vUqaNGTuOGPaVGXHzpdn2U9DskJtmYen7cL/3ONMvJwL7mtdt
//k+aUurRdHI8jznAsZl+U6MfIadyHKkXAPSzwGO/1G+jvPQvM5v6Qrsk6c4i+lUxYY90IGsnQ9h
vm/ZAB43o5kYqxZBGZ2WO53mHLgz4J1b7b4hV148pq9pspE29GgBVlSs/VCn6A70fcQJfA039ps1
fWbcYk9ye9RnoO0+S4P+2Dx4XITahvFerEESXmOzOc7pTUb00Y4bRfPI4AdGDNf92SxOV8qNhaN7
/WHbh9kjVZ3caxvC37I/dclstd1+HwPMjecEnYq+Kzx9+3JqnA+tYnRjO+vV7itL1ra0btjz4E4n
GGWX5Kk/C9lZp3Xprv0F6AaYJ2oxomV/gnX0Uxp4xFRohSldxzFbsYhYF162jcMnsb81WG0jQ78Y
tOECbmTCARY1bU0bJ3pE0RW5f6T/3iWiZbzfpBiLxdv6H2ln1qQ4tmzpv3LtPDfWaJba+vaDJCQk
5jmCF4whEKMAISTg1/fnkXZvZVLZSdspO2Zlx6oyY4ekvX27L19rOeMAJVLLgxEs5jGhIlqtStev
TT5rsfAhj26jzgYekQkwAi2KV36jigv/M8AEZSkifoUr4dzEFQiqJ4BhDQPcviWF2SaGzRDm8Dw1
rnCIU+fviAYJqDki5Uz538w7NmSLWTxuL2UCQhHRhEGWcgXk/IABCn9jWawrUzNBKerSxhSSAEa0
vbPmWQzC2IJtiPfxAWNrPcDkuEUTFwCSYrkSFpTNG7LgTf0OpeFWTz8sf0t2jrm5T8MHS9dNV1sa
nWdH7SucdwTwOg7Te5rUROBdnxynh2IxVpuHWhJonwlQMwjuDjrqbSKUUbNFmdWm1CR9kkYllSgO
gkyTwL7zssY5naJUESQXU8lZH7YiOWHt2tzBWudUPNyx1TEfFNUrultA54HRvUzo1zU0Bp/xp71K
o4quKNxCbj3EJNK88aRfpfvEwy93gEgZUKxbEvIB8ThkuMNwwdcJEBTTOE4iyI5o7pDwCwRPb5LX
kEFr1Wrm5BBSXOAy1ze6+EY3ZcOBU2LtSDYRg4G1kOT59/YmYTCbdBxNIs8ZlPIRHrhchLVgwLM9
A5G2oP/DlcGUmhADSgU8UeHEMpO4o5OhXBbc2diRFjUqeg58HfCAo00/U/fBrhXGapQ9ZVD4eEE2
8uj5ocP1GaQMZkfv07eQE6CU40eiW0y8K9QFGkdtqOQ16K008OeVcMt/DYG4OloPWpdGf2nH7zQh
6ebLCAMezg1XPapnnDIURFnw3XEZpFKhCw+8xaSkZmXAXAML++6Pp1hQwYxfWd/0hTsI5j2s3OMd
eDgtRzSDdyy4Gil2mBTpBg3MBUxSuorFF03v3X58yhv4nAGXPzGcgGPSKxc0xM+6PAL5kBIkBCZB
HVPLq3KxG1HJL0aB9kUmpxOGck+rGXSdw2USZaDXTShVLQco7gm1hIaVqw0s6et4aOtWd+xWwU4v
w0P/uf6emWd5CPqhhtTFRqoExDe6lNfYpBwiNonSeXbZKLfG5o4Hg/vAzKtSL5j3QbiZecrnmX3W
KmmGVRuz9sFqKhV3r+AJmBfQwMmIx1AKyyYG8QnFrPGZhmIDKtbQGZagcExanC2PbnE9Zw84/mFK
d4AS+VI7YycgrraOO94vLhi1q3hRQaeB3lRpqAAyRnAh68OWVhAnyMKl4+efm9DuJ9sgDauTC2YX
zF7g+A2q2Fm0kk76JR2LM8kge71JT9wb0Iw9dugBgJLpA9JfCD5EohE3Bal8Fabjfb6DFHIaFKKF
20xtCywNBhd/LxlcF/cSj+jwgvHBqU4PHxpWvm+Y2+CGPURKfwhp6tpI1uk5sJFUtJwvk4nBM/c8
ZZfArqnSbEu6RPIpmSnIWF1+y0NLn0DlamzkNq5fB9xS3B77FvgAoZjedQvCKvwWojqBDcdL2MrU
1OxwNTi4s1VJIy2wyfFpiTN5BeKATKhgT4+J29vlriENg2tU9K9AxrTSRrPGvfVwccKjQajWi9Yx
cIAGKhiLZ8EFVpAB3T4jbwY2rcN9B/WiW0QbZgts8KyNHpMDj1SQmkitzed0TeymgmSF0m8sXAgT
XItikf/rCQViUHDNGdiQCyFo1qBaCx4fdBXdOceDDyiWYlsycTwlQn6RDr2iiG4aZTX5ArFrfsvE
TKiJn2YzA+6L9liyQQVo0WMkzaa0vARHaMYn31zkLSfiWPaJ0tBK9Pr+4zZMAAWIpkloOjD3vXTt
tPIxjWZAePTctGQvy8oUzoiQ6/nWJHHqQM9JodEtRuf+obb1G7l/6D64IYGd6btpDOjAOczfQla4
T+9U/ifv0inalyF8jGoz5qXH5QLSgxOdW/C0qZYhtxXC9DmEJk79nPRZn/8I5Yre8Fc5SVu5TgF6
ZbLWFsnfUIzuL2HVDiq4q9L6b3KZ9A0hqUz1aRWbfbPlfJKXuGdQayc2KKN37cq0ugSuBYi7OeG9
9NGBweCs6tB4ZYdEsAihB+zR5fTvWNGPyQsc9EJ5DPHfP1A4IC1kE4PscEeiHiLLm1daDE0DkNBa
B2wVPHTCGWR0wOkMMR4EdbkFH3UCP3IndZmupcEtd4VAteVgC5UAAsn8FjkE4Gd4aNgrrf/AWUZA
6N00GYC/Um9SqGnxyPlEBYywxwpBt61oPS9qGsib6kOYJEcFyq2fuA7rt0Y20ut5T0fvsxnDMEIT
AUPGRzSloETkIklkQMTiHJ58m41g+TuLXAlfIuAsmXCnQY5TcUUj68LfoPMNAi7OsbQayTpISL6n
M2Z+HpwAsvedc29nBZV1HtISqz3HZoOuIZwpudRzWvJGhC9hzGCK7g5VERN6vPv4FhVTh5wPiZOG
sx525fiLu3dATGB4H5eKBvcLNyHmHmRqNPx7DG7BG5iUkKJW6RCZG9Ct2N0hl+Cl4TSrU71d1rMR
GXEOBZZLv8V+sj5VyEcCXpzj4kmZn+Qekikci8YK4aMBZX1Ll+wqd4ZOeKvCPU26mC/XCKtNDiCI
7plUA5toiBXeCCpdpA9oE8E+8HJMGD75LUCAAVR7dsDfA6dSB9CUTSq5U3PmbtHCINL50R+DtjvM
vRjWIpD65VOHWcTdQDXdgir27CGYFa7KBE8A8tN2GV5COxIanLNufnEz+1+TssmMHiA14DpQ1Et0
BourDmZNld0O4MaIB4oV/AeZ3QDsrdXsxoMvrLD/TxEM3IY8z6np9OgccnTre78BL5oaa8apO3/d
eEuz/maahwLL7wfnkHs171vxMdqNn6EZMfOKfokGYQpskkoCCgvoGFAsnz6b73DOQdNMhko5AFQM
OFxnUXpBezJ+6Znv/RUjeslXIUkgFLq5fCIIM0f6Suw0wLRT99rczLGkILoc5rcA+R/OWlhiT589
abigASKWW60SoR2Y3ugBaZdLagzI80UWRa3U1xDJPdtmdOSGmMDtWpbRfUpqgK1yEd7AFkWfQ1VN
abJd5pgUQ5srKD1tXk7WTmO5qAZ4G/EqpDltDipfSKUcV2U4Hc5C3h6ssYvcmofk8y7zFpySBb87
FBawhtyEoJmN56hd6Dul8WV17CqxM7UH+yHiUZ8tobTO07IuhBRUJ1B8KOySDoag8alLs+DIniC3
AWqEvBIc6vyr2YcmpH0Cl9NSiR0Udz0dmfJtx+9wdu9hcWdni9bvRLetnBwp9e8uOil4KjvGX3T3
8ocYAA0YgEvaYP9xHXDLh2BIgIYnwIsKhLIsgUhoEDlWyupH9yuLVbjECa07s36flhQ9lZbOtKMD
1zVu1iKIAyjvVhsxPn3DS1ThFaBVgdTQvK8LfKmWFPQrLkZ/XAQAeJA1NufA5H6PD/CwaxsCxT5g
QlRElxM9DvlkSkkGeZj6hwmf2fqCmQkN3Qd3pFw9WRuUdM+9Qua16amN/dJmiEtnk0GgxhkcAil/
+NynVUGOIDm23TjEl8HcJIEDC00nz9DxnvUHvFB3Yga3FXwMqqVzfAEZF8tO3E3DPXSuTcuAT3aK
RjteqAHliPoTogDtB59ec7AHCghnQ4vrgPdGRl/2BOkQRkH7LERf8gMyCDzWwKrsBSSFojY6dvjW
nHfplgisoXRPjSwQ5d4nvkQR2FGDZIZjdSPpPlBDnBawWlCzNbX+uSb9d7HNr+NLSKi2QbKfQM8/
NE4KSDwbFggjWcB8jU7jjBwwHfE7h3IRC2scyVit6q6L4FRL6AKQkHSXaPJhtTMUhLAPQZiQvz4j
m0UFx77AoR5RY4rMIAWosu709quNTW1Hxo8XcWi5AJ38InQNHgRqeBOoYFGaJkTSLQ1UfSpartFx
yEQ3LqV7h7dEPXVtYPDJG6MlWr9DxmB47OTeE9Y0KoXGrE7HRJbeULUhMRtVyZhzBjm5J94epNIP
+VXpS9vSc6ROOibNI9kNzCr0l0E6xbeDZ501LiukSNWhbrsV4stVygehUPIH58+e3YEWfm6otNnS
mk1GeAyKtNa+oCyrxJCQM+tjhiiDaWWIgE7QVBD9sn8gyjjQSxszO7QYO4QQxPJNPIHxizQjpNjM
4UZFfFWBB65+RvyTAWRqAw8nQi8QJljmMaqVTSSNwr3jOraeUekLBGj0sJnHIdD0S8YBnKRhX3j9
ZCSeDhGWXujkrfbG3+KJKURGnLraZzpRzN3dN7kgFkYN7lBEWI8xkom2rSSUCbkPmGoPgubFZ9ur
5JEpMmYb02MEsRRkY8d7gFoOTa5HWqcRQ01gyF+bKABo6W86Mhuw8gXaRcw9dm3GYRzWIJOEN44C
4zwCfWnfYAahD9hHFda+BQXjeCJ+bWx02VmR3Z3hg4FtGtbGDqYS4bFWQjZE6sgF59SwrYg02n7D
OzKriJblGKHNxzGi+miWfra2pqbKb3xrGYvnwunjnoZrgrKQ4yvjgGz8bjEzIRJvsaNPRicP833v
vkg7dvSto8AWEgcfTEkwbMGsZehgG4P8ZqJ+wo6pJcN8LWQ9xLu9+7122YbmEPOERdFIF3LpypEg
RG+mnGXAVKWNjd+Mn8Y/bjCUG/w/WrLq8sTPUvrnBdwHb07PSSo/SmCc7OmbSP7z7DpAGwIeqjo0
FAuDkY3w4pLWLne/IOr1fgxVg/mkEOHJ8pxmD4kbl4CMsWAYE3gl8AAlFEAsulSS+Zm73II7VpeH
ucklsI1nCHJgsvV2NCppkIPwkiXMqRP6nEiosSA2j95Go1sjMWgGrW4p7gj44pM3oBuAr0OKZSw1
F9nKg8QEKBOyYZeIPoeX7N8mhHrOLElpBxkEkCszTnBVBeoDeacRtuE6rrVpDk3wCeVVwGzu7Zi+
QclBIEE6TQsipWI6dR51XJ4Qp2Dw8iQRUCcQmFXemTm6xU7nHBXNoivGpAAJ1F8Ee2Y3ZYHeTmi4
zasAGwVPIGlhFjyXpA44ZvjfDVl6ut9evgy+4YoZn0HUqBaB1u+EM7GzPOBZP6VK6ZwAuGYdGS2x
9eFALiqEHPyUfMw2awqumlW6S5BEybyowm1selW+KGLZMJ9uEFyLHPrJ8NRvGiq39Kx2BRr/0eWi
mCG4bxcQ0lzxY5B91IP0lzGCrY7vDR6kesw/WdkMdDqJ2ueNiQE6rR++FlnUccW8IdCrGVOqHnO8
v9kHOZweNCLtOYMla/lnDqtMhhcw8SsoMNoV0o/xSee32j58PPpAx+yeDUnrI7xz8R68ETkspVk7
oSsIAQzXgZEQZmkOrYjqAr+1GckMOyyXwCzk5gofhBXrVxhle4fZfAgd6IQvrfa9DvEzfNCLZIro
4PIBqUEofzQArSqm8eTXbExoDHfZL25+JtP6rLpgdHxrQFKONTR3qZaBGvV+yYisw4dBV2X9qWv+
NaEyhtdEZjq3ejmM1q03++yCDeIb4TS3JAlyWB73OoZ3ZajKd2r4KGJhXpP2rPiE8zOzB9YlmycP
y2bad+LE6xmg4BT9/nNMvwa8nIeKoFh44+McvJG9lHJpgRZqXYqeXStFjAsqS9+TolNSQan2TwOM
37n5HjTihG6VeutxNRauJ3lNbDc0j24R+hj+I2Sa3nbNCFEc4YHh3FO3mJNSN+7hhb9282x2IR1l
eLBszEcM3Albc84UMhJ3UY8gaYTThWLr7K/b+vLMB7V68kETfwR+3itgu1DzPrCqYI5fxM1yru0m
CvAPvagZfTDEZXRlcVDCpZxhWF2hHZo9VcbgINngr4EJwGhHOOV96QMEfLQ1xPumbFIbmcGliQEO
OuFeewaaig0c/Km936Op2GReUI80s0/2XnvCquK6C1ejR6RQbWSAFbAcxOk7yeE9jg81Z/yk1zP8
TpKwlnc+Kks62TBINi5mtByDRBQQdHj4q5yJOe5OyGSgrHqzDgCI2poBO3w6oyslpUD8DygGKAt0
mPJUZFCrgE7BPyB8UZteY4E7VHpHRg1jMOaZAcjcpxdE0F+rDLCdAnN/hU7cGJtxOS69tY3zkiiG
H9HerwwrwXlPfsSrY3YENRbF231MMk9oE90dQDDKE7Ch27DsXLuH+mVArxSz3wPGXsOkC4O9JUnY
qX4nN2ncP6+NsvEdnuhChwp6YXcuz5kMUIQ3thugWf600r0sNi0IBjkPQLgzG9wR8OzJqdmoTiiR
SuupDqjDkdtNJocgmvASrDxxhmkdP57Q9Y/Y0AjSIJlp6nYpnPi2sL4CBaoTdiTEekyCYsZdoi0j
XMU7wE09RFsHP/oQtrvXT26TjjXSppelOjR6iigpkIKVRErBFuickIkzY5DmKweUbJA9KVQc6PD0
8z/hqHCS5a7io5EhwI0NhQYg8vZyYfcfiw18Scg/WKBon+BZ3g4ye8GxwiBmd/V09hPq/iai4GY6
bzIbkBHFOc28WYKiKHPXzkDv7YlrXjzZNtFkbeb7IfSi2/DSdTgSd2Tpt9VjgJAdiwqxlYllIiRj
qpYHcpawR461Q+oZoyKCQZmtAU0AxiSgzL5og+TLnPHUdIv4favw/UCIuOVgSn5Y4TcMTk7OwS0x
XmYaGJiGPWJIRA/6aE1bqzQLwUMjfS3/tWc3diB2ThN2Zsw4Dy4A91Mn9IeHdjregpusKb8hwJGI
M9QhqoYX7hp3Zddt98FZpy3IV+I2h17VssnvxEOCEznOoLXQ/rQ6DCplrJTJB2gy17Zoo2qkMurJ
XD9Gc4LloEcHKMqY9pT4c3rAOtS3knEnHGsiMBUGY1uXFpYcjsvgK6OjM7o1jfjCN3cA00cDwAS6
RSOOJTsElgu6SXIEJAyQ9fjESkewaUk1DFRpILnsuRGiFJqiMD/Z7FMax9TkQomvhivcjf1JOsHP
RXRyJY4SDGOG8lXGCWNt0PvUkLzRs6GSoN7MA4mbBfw87naaZXrPcNykL50ccI2ghHP28NN4XgYQ
YbmjuKfoGTnLDOgTd4prQySj0ptRYPZhXkK/9kZSifcL06XwWKJHQ3pzH5+I08/Pp/RGOVueOlKJ
7omvqkwvJADgdyJTNVagujFqOOE4GPA1qNBOnYIjxIwW6Bx2zSSP+Z5gs6vLif3WtDAzAoUfZaLA
xmDzJGBCBZErhdRBgpe/Ig1A9i0cQzYPzQZuMj0enxDEyRgrO/4ATYT0gDkLeSNAqgB0Ns5bCUQA
2s8PAv0RKy5sBFYCPAmocWl9iUVR2cTM7guXhS48PXqKtES3wWrHEd6BnyheF+Qcey0Hjv0wcbsZ
8Z06a/WjeQVJ2qfcwSCLFaULdZxD7WhS2nFbmo0BkBfwTrCmEEe6uD6hTyORYTzjJhrjiyx9rnHz
ovqWgU+FizK7Et/DlewstHZKnK0dNEHohoGyMfG/oMUdjA4wP+loyocUcstp4kQjKW+ZJUH/kQvo
4Xc3ARp/1BmEewOBMSpezPldxKgPDuyKiSmdDQi0bEu0+IEeGGuoHa540DM6/UC1LLuRYdaV4Lsn
SZfrQxL3LwcDuNZSLEFUqKECD5UfAr6uhN9Cc6dFQGgaMaiZX3CKwuPqUFsDFJAb7Hiyte31gPH5
1L2jm3FkvWP9GZQeex4gE7oRolN4zpRGgpYTK+nkSAIILsEpNdwHU7S52/KMxB8LIjYKeRkmmi3m
vXBPQUqc4du/FgXinXzFfWKCsu3Q9ovlz25Cf+Mwt46MEQoKVTRxO/wqQ/i81IhJZHbA4qShuN6x
JTFBqhz8A5LRfbeMFCz+ptQYTHp3UbTCOfY6kOe75mq2YoMMYZSEozUjO6kqQvJHO+dHUoe4lYDm
kk7bdvSkqUfFqwYlN+Mtkt2G4h5mBldoYHzc5tg9Mu5Ao6G+wqDFl1bmJ7pLMsSCy+UGZKXSOf1W
6EorB9UIxTk/saQltXLqUGzZZXuf0FQw9AaWiPYhBxsYvMbVzEPTljr3bwMRYtxlmhv2SbD6HNja
0kE/+fgxcitd+Uk5Orlj214bAfO/Je+g5Az2qwu2dPGPks3cE624vKBoMsOEKS6Iw+pcREteeBqO
Cx/eCF981+fuO7tGX40A7MdwXkYJ6EVBeGFguTep9DcDxtJ8bF1xrs8TEgSiPeQT9zEf3mFEggVQ
ALvM9NAZuwLbERUdEJtBJod8OFiffZBk3jAbl1i3RnpIgNC61XY1ZN7Sx75P4wrPH+7E4/eVJLw4
euh0xIXf/kDI0N53Rnx8FE9sWDwPyPXpjIaXsfNh43YYjPnjcQEYlY3Rw8DGh+JCOgpdfHCtLZD+
A3g5tAW+2fdkqASOiKk9EKk4YGQtHv0i3jCzE0pueKbnSAP/FnaYO+aTYHEd7JufO5hYt+YnxvQf
eQ2JWDfhhXQljaNfDi61ihHX8qOvuIDJIAc7Zn6GoF+MBUFy9o3DV1CtIF+Ey6JO5bMrwLR4yMME
EpVbHihLwoeJzFEwJgYH+gdBlkjV0nqXaSoIAoyWFha4R4ytMMUnrnQ/KL1qpzU1N3onsD4oafPd
XHhhwim907Wb9W/cq2PujsWoi7MhpfdxaK0t2L7ohblWq1R2SITpDdsG/WDcxdui6b9yosl1ONKb
CFTbW+gMcpLSAlVMUIXXanYYq+p+CYRzIQX5RKhSI7cHupHTPFvcKA9pokm89Vd3au5V1XN4n+3x
AJEBowPxFCI6V+SWQ9FudYHPmXvETIjMHVP4H/oXZrNyYuo3aCjXxQ1nBfokXnU9HtFH4d4nxY63
1BuX2oqO38d+KF3BR92CQ0MoYqINPtdcEo8BlAFqkbqH7xjo/qwPM5arc5VC6xImo6ChMlARs4Vm
2WfmG38NFin4LaSMQ0TwA0vQud3v/HagoNS6mEt45C4zXHpziltpgsvLAkgpuGaIybIb9nybK4hr
QqV1A0cF/fNskhUu71PA3zYZDnygD89ZBzE48C9XDPM+CSVCeolg1w8fWUxtgwUeBxIUdsW2F1Bz
I7ZWpc+VoTLLznusH+SC36WxSipgxPYHLIxapb4CQOSXdlcFsHvG5+AnXxlBBP1hcqmJMIVN9mVA
ukRQ2fweVm341d61oXTkzucTklXjnAx5gBvk2E7auwisQ2QJrOPEoPlWnLWroCyUI9RJhd9jLDfv
A8E1DQrfjG/0SBmRdIEJxIXKe6D9B4OXFMSuZctToxru6c5VmtyB0qzDCWdgQ1vE0gm92mboDGSs
DXKaz3x+6mqjVP4+PTUZubTbEYy5fhjonJH4bmpzZ11hTwvfJPdLRpk1ddKjHfPNHP9al/4e88p9
boD+od8WYzboZiCqMpz13BQ6wlxGTQFlubyv7/GedT4lgRnyQ2WoSNVArKbbi2BI0kYGqobMMWIw
o3SLJZ1TfUbNUVhWa1PBWHpYnKC8lV95P86YZsrQjXSxY8ZYVeb5YUSz4X6Z1ehtE/JM2Mb8inOp
Sg7hzZNQCCenfQhHpwgCoFO3pxAcEHowktvfL6jJ8BqxuElQyDbUqXFDwGIy5vE2Z5r8fDblNTnw
hJ6dq+UmC26EbFnBQpvpm2N9reNWOb4v+Q2SyZliC30trdNmtrwwivDCkJ/juDSwjXBnXwZNBXwH
aMPP2nBZcGZjyhPJvvlk2qqBWhDzgO4mJPlUqHvgMfOTSCoiVH0DLdKUAKJvM5lbg2t8bRhlT9ol
U0+f5NNzn6i+X8IrUlFhApMeYbrTFaWFNRsgzqRcO7BbVHJpMlBYqDVYA6SfY3tqjlJ6yeAF+L9l
vCWru6ERc8OKytug094GuV270Hqt+qiQcQdxoIR+ZIfoRsFE6xih4Ra5Ix6zwWNptNQhcP1q1gWe
turVsZiuYrUW3GP6mWanSpIIq/fjsFaX9K0kQq/TbfNkuJWm9Wl1OTSh8mEyWFjy2k0fthnWodcm
zlUnzK/XWGqU3QtC0JHNNTUx8CcqGQgZmZDdQLc1y7WqXkp9v+3SneTjI9KsVX2rx8wFrtMU0LEg
wQL6YLFKVIzsyQWoQDAX8ECpZc51Sk67eVnag4wSiDpGWiIIQkml92HuTh5UgUujLS7QJfZeJdID
JeSPIgCBco+++Ty2UKzFR4DZAVQKRMigyN8NJejJ+45Z1+b4EVyD3diYaqERi0xVxYsHdR/q3TTG
CkKfPCDrwV36pmbNFrMJXww+OwIqab4lgbynDUJ2OvbsWD4ltOB4v3DqeMg0mbU7wNMP9cUuvDKP
WZrkeuu5usImCq41cyPjn42lcNKyFtl2SRIDIoiKjyy3PjJAAIJb5/4lIAbSBZKAtZBnaF1yHSo9
sY65124bwrQE5kpn3561jrjJBTIqTYO3mAfHxn6xXeiIsEVHdairAWnod5m/I+HbC8QJRs7lIFMT
CecUy0BMpPqYyM8veI6Fx7rkh6itthhwlBPj89hActvIMQcn1ZjSF7jQdtyNabKA62D4F8FZCG4T
hMUEJnrFYDIVeBQZeB/8e52RaNjvBirA3OEjJw0cnn0ZdXSOqmRMlGpNLbKiLXeDsPbGxG2+1ayW
BQx+5B6Ea9i74EhA1Z61cL+BFaAJmoq5LKbp3AUKGDqxTMSYVXeCzQ+tAqiEdfKFQB6USPyxxSar
M0ZXKQo3tYFofUdiQgMMBIwIRYF+8+B+ntzWgcFMcI2lM7iVwkaCFfETNxXmrUqydQQqpQ/Hq9Zg
18HnLH02NXQ0Uh6Z0VA0N8MNxnEDq1Pt7aBWiGnSaaERDvAOkgaEmL4U8Fs+dnUUudJy7Ra1ZVbP
66KyFh8oMHKUyQJYA1ENbHRMWD5CC4seiH7YNyQR/NJisy7X1AkTqe2gnJzxizwuVQYW68EVVMBd
XvltdG/4xdwFfC4hd8ggaIYDwLpjD/GEK+kTAqQzxLi2PlH1cul79AsEoECCjFaZw4k4l3+rxDvy
NbbUSNhExM++AK8UZBj6ZCMEqCGNSMqEMwZAlRUSJeTvLMMEJqkCLvVnxcWj5YrMGAq90NCQyykY
FVDcIyFrIX9uwjkDmN7UDSr6LbCyGeb0DGEuOasblJ0ivA5p6NvisiSDaRG3uKe5TUNVDuNxccFH
BTY5RkdgIqWLfiNKW+zZrHfpHvqYtM2WBnZzbSRIPHPS3pMl7viWe2hi9K8fVLloJ2ALOhGs7kfd
JJc2+7svrI743GAdOW1OpCGgSGpgE6OnR2KKMPKqkw1HoOLnDOHGDgG7swGJYXBqJt1Du4xuEmxv
XJNrPh8pGux1ga6qMY0VtnAR5Nxn/MYocCFXIxNh1CW9kYjh7jiMkKaP4DaiCT18nVvp9AS+p8EF
RxB09lb/+o//+X/+9/L+v5KvU/d0eCSn9D/S27F72qb59T//pVT/9R/nH/86Wv3nv0zDMjXVVm1L
NzTF1lVV478v5/1tmsif/h+VZ5ZWknOZDh9oXkAqa0saUa5Tr79Zx3izjv7rOobpHGb2sUiHSicl
qXDwkDl+bVuwS2hSHKCCYtoWvllTfvc/PZv8Tj8920bfXKyz8kyHG/JVzCToTtKppIie4Ym750O8
We8371I3dcdWFN1QnKrzst5hV1Uvh6d5GubM8bt4Q6nDyNw4hG8WUv7+YL8sZP76YKcid6xNlYUs
Es8KFAJc8FtaPKfL575ZSn2zlPXrUvtreTU1WQoVQ1REJILSXFQD0GOw7DeLySZ4+WC/PJf962JV
47+ey2yRh0O3kil8UGaQf82lJ3p793S/2ZW/LOj8umB+uG0vF5Wn+x7Sfg3FBnvjDbtnNDNYN8Oj
/2efTqnKHvppT+p6cr/d7qyoUQeBaF7dZVoXE6Ty3bP99mUapmlrmuMYtiab6KeVZqmTF3bFIHCG
V5zdasw6ZAyimIIAQQrpDsLOuzV/ewJ+WlN2009rZpmqb9KCNQWLl1mLJ68769yavTcbRX7O3zbK
T+vIyf9pnc12nyaOrHOtPdYM3A6GXyV5z6Y//zfio27+tNJL3MpVu8wPV74XJqDusdUXHh13MD7M
bx7pt2f6p4VegsdR19KNafJIOZmTFkC+B45TP54gfu/e3rud8RI+zrfikJ7P32fa6qgPtzUL8X6P
qp9LK8RflcTQf/Nw8j3+9r3MqqI4mqXpivWyL7S7oqibm3Ya6qHCOFoxTRUan+HR9KXQfRu1frsP
f1rvZX/Y+e20u2asx5CnENYmSgHAb+nxvHmwdwu9bI+y2BSamrOQKJaEU0MFT+uGnvKfF/pxEb++
QtswHNOxbVVRtJePdimVMistPR0KIC1N4FkLSPahAsIxPxYyKuiHW21NgXpQdkLPPpNQKaprBcXw
xiVBBk6fHJIdqE02QiiBkLpK06MCBRFr0qaOnog7cnRH/Dx2opIWtjDy8CSItCiD7CCk4ARinTMo
kUAoPl4stZNL4Z356rpaox7sMFdKASqkgQAxKKcu3ZIJ7iclqXZFVJOh0QekqIP+yqhfTDzYdf3C
vwEIGAFjY4OqpKqV9uKG031ZU9AY0Mva+MdaEi+Q0g3JC4GZhfRxJlm0PqpwcepbtwshfAv6ljL0
xku7lyfZRV5P6+LkqoQWQncMB2NnDidCZ8RJTo/kilXnmaZxk+IT/rjZnX3uOtngiXEQkEFXUahi
gP74FZhvktXlL+BNvTp1yd6hbs4asMiPwmw5rcRWnGZfnI5xchiqGen9BV+/kwo7sAKVPjSEy56s
kM3eoewWwFAPmhnS+PzzJlF+E0MMDlfVcnTLUKrOy25UVNMpTpdLOgSRJJ2jtST1GrUJuN4/XOol
XJ1tK0ks85oOP6Bm1h+jbQwRFnrzdvn4p0u97Pzr+XA4JQ+eCmqbx7XFpVK4eNhLI//NU/3mOP/y
Al+ynSLZm9vtLEuHTqeluH1BHuRmXr1Z5jfh8JdlXvKcQnsm6d5gGcG+Uh9Vt8NOxSNLRK/g2m+W
e/dUL1mO/tie1d2VF9jAF7pehn2Yt2ccX/7RMn9LbYqnpWW6xlMxpcLvbEBr6DWjk/in68gp+Ony
V9T7LDkmeTqcXmLGoyGeZlDv5J99I6Wq/rrK7HSuXA5nnkbgYzB0hjdLuQIoRQceaOPPL08+wUt0
/2lHKNWXC+uYnp9WqXKc4JpFFbqmeX0iMxT+vMrvqr1fltF/fSjbyKzZwWKZZ5B2F5JhwCgHfn6X
Yfx5xynVl+hg60muGRYvb4rBFyMBoaMRHbij3ry2tw/0EhtSJ9PMqs4DKYMPnGZDpybtPemkvXlz
ciT//oEMQzF03XYM6+UMWfnpWjh7ztCl9gzY3Hp0d6+9Sm1GL//gzjd36jwV/4bzu93++1jx3wvb
8qp/2u1n9fqsZia7HfnN4IzNxgOVKZH9cgDsglXw5jl//+X+Wu7lcBVlZuzNKs/5IQPlYXAxbG2E
8fA7POD3V9Vf67wcLz3XzZ1y5cNlWNN9yF1lwmhV6ZS/yZyU39R47Pm/Vno5WuremSmH9MalKLy5
uU2ycXWHX/DtUJbBAqIJYkRv3uK7p3s5Z6lmbi77HWs+vAdZlen1BbUmZfDffS/5SX/Yl/bLSctS
3bZt7SyBo+rR2GwxoSAQH0CYlSJg3YzePNq7DfJ64u77yjGT2xhUsMYl+YXpDiig479Z590rfLmK
jUP+tDYFG+TcfMSO28HRGLHCszZ49wZlp/3pDb5cxurR2uRbjW+lDGg/feT+k5yv8nVeP4LR4M1D
vduLL1FkqybKLJFLBdMVnHVpAcJXuTHHauvZHfE0kCbdmzXffDDnJYBcN1c9OxoEEGkwy2xEBCX/
H0CifI8/vEbnJXDcU01JHyav8eYRpTb+fQNLeONZxP77HIdB+EBWbMWCxb55wDc7xXkJJYqSbBXz
wRHIfIDFYJq41HtlUwxR36z05vM5L6FEP2Tl9XQBxNRbyDypaPLBls6rOLXZdbEikz7BmzXfbM/X
nP7w3JrPSuX7gN/9Z3Sdnrzlkx4MBBSobm8W0998xJdoclafe8e58oDX2qmNTVICI3XrlcEnXRW6
qe+O3rsv9xJLtma6UwqNWAKfYXqMkd94k9GmV3n3WO/e4UssSbWtaV0Ljl3ha9xpV4buCjN5fhyU
jd6bV/jumV7Cyex20A63J8eNehl+EVUvKDAT3SAEvP1c79Z6CSfKeZdZxYb3Z0GVO7nHWHgtlZYN
tOcM3zzXn8OI+QpcpnqqmJnJPhQxXiAlmMyNgI3w7pD9OdMCxGGP/pTwPBXdruwVXmCBCckTF/LT
OmXUDt0nFEuOd4WyRE1duQCyiEvknx9T/fMrNV/T/iJ56sdMihgG6TEZUf3a1y69TYDTBzMFJ/M0
xmQDC550Sp8ZL5B3sezPO9V8rQNuR0e/53KdSztmS+bMeNXvvjCSPOglf37Y/0f2/F+pEYnyr6/6
XD73ilLljrVx3pL2D2ObvQsGmm9bI799rbaq2ZbmmCZAxK8rnSpKvr3cTqSVj1rRhaHpfn1CPUnd
9ZtHerfQy1GfXZzTLN2n6XBc9Z5R5xp+TWgdx7v4z+uovz0OPz3QyzHfWeUuKwoeiG5z4MC90+oI
1+rdNhoMTsanDgX+AnmoWn9738lX+dtN+9PSfzv1yjPLjGM6vEN1CI3GwYd5eO3QIPEaz9Zb6PH3
u+Sv9bTXBOJ4OmmVCo/K/Hnkfhdv8nnGEPHfKoFtg4U0q6qzKX/dIlqWPY/p7EACEfPp3Kyx9dA0
/Hv36U/LyAn8Kbzs9FtaUW2WEa7Xc+MvDhxteOAY+waoEd5dPZIS/P1j/fVUrynD7TTTc2tHyoC1
nQXjDed3j5x5134g1Or9eVf+HgD86eFeDnQxO11nsv1JhQ5R5xzs/KUM12LW7JtApf1+E/71XC+Z
wn53ul4rt430VmGmI9yDoQfayxS3AMwUzBUS0YWBnZX2t+QgD8kBYaKOBJItl4xKkCFcelvUmU79
zVv4bRD96S28BJvN7bKpXHN+tx+6AiaCoLHEERSm5fuGnvywP33gl4BjFftn+Xiwn8TeLYs2nxp+
bd4ugP6POAPD7+EM2vLbIPBuX73EH/0qkS5P0qHZuiOKgMZYnyF5po7A/hnL7ne38rt3+hJ08vus
aqonHvPRq8YX4g6MjljDM2XE1LXaP/uA5kvEUR+qed0lW7A3pJVXN5IGNzOjgow7/+3V9PtI/t87
2XyJO6eCjuXNYLEzWj1G3gjzzIba/jZb+92Roa9jQg2wVdOovuyUPNetW7HjkxV0+CruvZEGqESE
/mOj3sWG5c0ZVeQHvm5N1dRtljJt0zFevpmmbc7n2f10HI4ttxUM++Ldh6iqiRNm790G+SaK/GGx
12/2rD72maPIYih8vM6F7v0wivDMQBz9fxk7s922sW2LfhEB9s2r2KrvJdsvgi1b7CWKpNh9/R3M
U51UULk4dQpBJbEkitx77bXmHFOfLCaE9omTPUIcnvq/3C5/vLA6KhbdUGVN+b1ifL2aXO2LGI34
RIBwfOBzolFokXjADvdPf1tk//Zy46Pyjx2kK0WzjJU8Z3lBf3v6yN0hYAJFXCLyQnxFf/l0f3ry
ZMY5Gl+hKPOU/e/LKYV56aWYlxtvmx55AqJQNCwkf9NS/es986en4Z+v9tt+Vdad3JRVlnN8URm2
4C7HxDhKr/5a54/P1b9umH98rvEy/+My3o2oz+sXrzR2QQDL8VpAkGDL/D96IH9aLf/5qX7frTI5
GoSca/h04aBMDQ9FI3fmQGqlwezur6vzH5+8f3y233eg/nG5WA8+23yZbJiJSpMJXQJ3pdPf3N+c
/75D1D99Otp8kmmJuima6m97gXR/RUobRhk3ZLloT4xXG7wtA9NUxI7oyjbhzmBX1jfgNmbYUpzE
I+v1C2Ut+DVIQ/SDngjbqqnSg84i9oK4MSBEs4KTeHqu8cN5//2OpXHl+f2713VFlZEDKAYr4v9+
96UwdFoXytAA/PtChwd5fay66S+8V9BwX7uV8zgQigjUABjnX5f8Pz3B/3j5X8X9P269LO4K+WFJ
2YEm3GxYKA5Rk5QIY7DTGPiijhr7//7EfKh/f2RdNDljmTzKOj3Z//3IdyO95EMnpXxJ6oxsX4So
ySJbSIzSvcvMgqyCz15jLHOhzaOSKe10jZ+9F2TLdE72rWMYB85vOjrWqVV/1L4qbdWpwYBvJZmn
uDEgFyPvxTykM+hnCTxm61CbKF8Vwb7Y0IPEU4LXCglcYO1w1UAzib0eJiVlGN4+q7KTdbxUNx0C
XtWV5mjcpwry1Mt7fkyc5wwRPoWyhAVQJAQahk/+sFM3B2F8lgBdWLaEpoCNbFmAm55jIybFAMbF
W467xO9ofhwHiHUlTsIcTMWFx8FCslaBmmbCPzFXBZhyBb6/jNT3IeO8HTlcNRkfo9oMySlaTO1d
3CU+PjYCxjHyAr54UtqRHU8nglAY6Yc4RwQKxj4jZAaNTuoQMIl7iriUA6pQ+rpvI2n46d0ewLB5
oatCZAhWk2r23eOnGlx+VjA68cQrEInAehcOQB1w8BrfEAl+ED1jFEk9Y6OgUkaf+SsXBlsQ5mWE
uSKzGey1+F1X2XFECsLKv+IFnsNEgjKhTXHW+sRctWfU6QYCDThGv6yezHH2/B8HLGAIgCejhRz0
/tuwJfFi2vCWCUclCRY0i7gubw/wLK/1bcT06SPpgsgrLGVsRRAsTV9B3xz5pY9aPei38Rk+2o4+
Fx8mRSNPTBMDWX0pYXIIqTpGGhoEb5TGuEqcbBbNERytJEQYW6T1RIt1qKFHBzxYilExDkGhwDcC
X3hK8tgoTtbeEHBAzW3Y+tpwNLFg0J6PdjDD+SWSrkanSulhZfPaEdxgfZME2iKY37dTEm7wZORf
Bu6NGJMYrpC/7jN/eNj/58H7bZ+Ry8dLUvsBq9WSALYE8Wm728HGWker+230sX3/96OuSX98RUtX
NF1VDMn6vU1shX12Sdo2PbxcntZ4BzRHd7GogXmf5u7Dv8BOXJbr5tAvq2UCOBkpzawC2wRTCooQ
6KzP+3eMiGVi4Hd/2smmDP277Biqq1Rv0ssuQb5M9cKubu3tgdGbVLJlp+xiUAHIf3Jf2suiTRgW
Xt1PumhbMBTSdPhu8Z5iV1f2FeFBeC/B7yMYRwoPRW7klnGjoMVnzbiiscHrBWr+0PuXj/xk7NEu
M/dG8cKxpprmu9cu79zqo8Vg8HKKfZhOrMSWYPr8mJvKfy5JIpqpYONIeXdZUib5AUa388ANXEJD
6uFibcLlmCqhkNxU4Uwy7Ajw5re6uXvRnqPMWUemDhUOECWGGXzhs5z0bhuoRMQTwsjkhWgt9ika
AvBMXoPdrLMJApTs0FhEe177+OKQuRFWsa8DF/RfIDpOI8HhAnq+ceMpQUV2FgGVLIN21PmkM/lI
i5ETlHREkQ7/LlyAiAKEN2L9Ru+jtZzho/saeckRcWpMNMCN7JoT+yZ0CAl0CO5UBPNHYUxw727G
lkgZWulvNUOCYtLMET3bNS5uPK7wYLzHr+SZZYwlDZDvmVTfyTHk7NYTbTsSnfAQ37JPxTcA6SWg
78RpCX2IYF7gl0jCX6io38Ba2DAcsc0zhXg60VkkW3xwsbS0cGXExWszomSjUzpND81IWcWzVZHU
MHshuSfNjyoZR6NvwF0FFtISGC2ASBnNrTeM0pPixyJF6JeZK7Pl5fa1br8hz9m5r4MBIwDk9WYw
mcOhM110k2sK4wMbgMWKGRw3GnQI770FdL7XyZsEMjKSdHsyg2cZuAT2H9a6MUehsN9j7OZjoBvY
WjvbMt1YCARSktoBjEFCtGphmR/P8B7+zhmmU5MAnWwb8wCTHxkTNA6qaBzlftejre3T4LKMwqfR
V9I4xtsdWBBIClwFANT8y2cLNpdoxRSjAjA2p50SqZmyuVEBUBSSMIqrZ5aCDRthd6ObunmwtvHV
AA/EIDxmbWAi4MdHMxC++GeFNW7Fy/ayHNaiaGsHYRGfJTDvNzPAnM5zZUDLMUaibYS9DnOfW0yf
O3XWz4R9ueCBci/HAoPvVv/Axv/YWLfLm2Y/9x1W6v+HcPEPFaou/mON+m1VVB+XR9bIHWsUyY4F
hBouz4pOiQc20688XAu1CxFA+mtp/Kup/D+1n6GJljFq0QxZtpTfq1UhKSOpii/tAXZNJb8zJlmM
VnsJn5Id4Q4lLs7+wGQjRI71djEcmaoAbsmmm6LwkI+aNk2zVXbxCoyJLXMIwYlZFiD+orcbey7k
1c5zN10a7gbzyC9UeRK062JG9X9t4SKv08Q5myr4MX7fhtKWA3rADw920hyzQg3fWoVg4ag/oT42
k88q8TQB/9TW9Bp2qg0lMvThh60RAjK/fAKK8C3VUUXbYPcLiof93aRzXCNo/0D0f438v79V0P+u
+X+7ir9V0FkTD5acC+3hCVofgMSsJe51IUsfr22EjRO0R+rU6lotvPvTZXV+tjb0NMGyUS3+zFoi
DJ4HJJGWfeEOw3Bc2VoUPHl0FO/eBk03y6hOOmqvFeH19Y+l2Qkq9eQvZbGk/ut0yylJFDm4aKqi
SYr529klG55V3w9mexA/huT4gumlwZtLCPFYDp6U28K58kvYJ/edqI8J1nzVMGngYwF1QkJPKFpn
ywzZeKe6LahTy5x1up/V23ItBToozHXr+zokGXYMEqOB6g2Jx9YiAsIRqR+VQAGhZtj63tjqV6x2
wH2cHMM8JZAvfmMu3KsNQSfZUlId6Tm6MhV35XJ0tFxzcVmXVKc9PmpSSh9+v4iqMSfjnlPUNsuu
xioO88GASbN+XhzGHeWRRKcVLqnH560ASah7OD1Dr/+iLny8A3OAj+lLSxicntBihPaLY/GBQ9T0
hBMbkzl/AeqJJjMwzmCGtm/Jj8IRHRcSa4YCo8L571pG0f5Vy4zfjyRroqSKpoVN6H+PLW0s1Ekj
aS0nNfEWzzMmf7kfu/0K0XHuC/te3hqcNAG2WLYgOU3o5/TQ3AgTMPMINCJnmCvTvvoJq8lQ0mEj
JBS7nq/w68Wd36ca5agjbSxhzenGlHyhdp+7fnl3Wjr0g6NJtgnU+eXp70bsdUFI1Mi5Uh1duP6Y
lAmvxFeFSQTwL5x1hS/yoOLJ+7Kg705qRCOCE2Itkib3/aP3dWH3ogEVOyV0xuxswbFJAQeBkCRk
MHR4HCwuIyEmXkQM6NlsKbTYSEO7xAPodOzC5mRRw6Kmv5XJdiKeQCHWHF8Sl3noub3bG56yiDVk
rkWLLNmFwdr7MkgL7YLnD7xE03Qbbj2xWJipq+QHs90Zxgzh+GB75okKJJzVYI3BLEzVd1Fd8aNi
8J8q2HabW5fZtdPGE8CHi5fM2UBEY82iuAEr5F4ArVC7Ee77WbsjNjDDoCexdbyH05/yK4d7Cwxs
Q/x1/SON8NfXFx7sb1UdY8fnZkjFTlI4jFYqLAqPZS17Ig8TV5cwmaadZrBX2fJ5BDZ33gxdk8Qj
hlhrAXFOkijoz9WZvHqFfXnE/Ls9huSPio98TrUj+gG8vh4pvlGQNA6e5pIldxnq1BrFCirjCEpO
U3ubHTVQ5lSM50qwDV5ny9Ir7so3nNNhPXlIbtIExrc2NV5Ax2Vg4qyznDNh4Dw4Ct/xoSINTwMz
4rZBtJDZiNmzpckJCoces/jVU5pUm45vc7k/UtVZG/P13YJL9sOR2qcAP4ph2bnyAoo77vLl3ngs
IoIKdX94LmRjplhu/0Voxkjxn9dH64ddRIZ9dctHbajHjywx8t45jU8vb3sQe8E2Bz5SUfcIyH7A
z05Jg4BOJcAIBr7gWBsrqG7zLpyZO736ywory//qs/EE65JiWDiBRFVSfms8WKaI0vhStgeKHWVf
h7CZBslRHxspA5gCyin02jTg8XyV9hqmX62tH/mknj5WIpvd/afRdkXk4h86xbNct63VfZ7cGTZY
KxXzuhO79/5KiZ660Vsu2gLU6ruTP3xZ8fKtDOVmXj/d6ngxFvpGt06XqfKc+XcuEtAqYzw0XMCe
1Yv6kAbDHCBnOVEf3kB9RLopHGPRaaFouMUpAlb2ZNf3+x0O3Zn6DITlZ/PBXizgGq93d/dIDChw
eKuzi23Fd7dpz5E2ceHHovXTmFo41kceOTznOpzN+wbxPglQsmBjSi+BL8L7YNMeCIPfQALrACzJ
pW2/Pc6v+evrZr/hxeRQn3pAnDETW7QjpNQNb5yCC/z3H6AGohnMj2A02FIgCIvLjm1Vt9zHy6ug
UZLMxhjQC190VJMx69JJJI8+gIz9HvDYSCTjLCe4fexLhIkc6nMRAIXj4+fQ8Wl32AZ0zJ4OaUqO
mN/255F2fqaBA36Uiv5hwxF4zrcn7e5hYe1hdL1FhGJOrPc+0MasGk4Vly+Odf+9SVj/am2Nd5hq
0taisWWY8m+1SHMx+hBDQHOAZsmt9bql8jYUlyBrzE/gDVXppTcBSlK0fKVBRAiKnPvD2nocGtMX
Va/g21iXQMnGUy0elowF2tY4K8WhTSMrhajwpW7Ult07BEUbw6l6L+c/wuNcUtVzusBfks+L3iVj
556c1YkqTWxMHdLCfL7FxPFRzec7NfbT0E0Gl625D93yaZsX3yeIW4B0qAaGEJjj+WH1Aio+kKKt
jIma0fw4jG7wVnOfdAmBN9pkfpfdNCXdCx4m7+mvHfh/dXPphxpYcQ1rVEvQIv3fHdcwm2dRk2R2
0PYjrIz3yRhVhV23Wuz/Kgj/VyOWFzPpSVqarIiK/rsuIw1zIawk5BLgquHFrO9OZXOVHNPZUAFF
NM9IbRyVbf99y/y7RfLrdbEmSjJrkvW7qk0u1SS7MO9HaMaw38nY2Il/8GFRczIld9bXd//9ilST
f7qwliKLMh9TxvX824VNtPZSKDFqqZIk7OrULGTcEBL8HuLyrhrIJe91C1fCXpGc9PMBM+ZWj3wM
OwWOABh3WMcncatqc7Ybi27ZXtm/Zs27uotvIyiPQKBpdCRNB8Tu15Ntzx3W/N1VSS/z03qT6Vdk
VBU5MKDku9gwqJpp87tjqhNloWHKUObpNnefY0dFTt3qByfSBXhztA639zVsaygc5sb8ZhF97y7O
lO6rhXj0Rzk/PjhXzsuDcpl0MGe/DY8GST4z5uFqqYEDIwxn1jBcLBas8eptQFZ0cboz1cScX22j
nzHxg17hbJweVGijWdNn1egGp1p7O5kwduXdGA8Bmv1TCywUDBbSCW2N+djlx0I7j4OOuewp4gcJ
r2m7vS/SleRF9t2zyGyAS3IAUmN/DI53OHgHGloerITZc0Wj5yBv5M2DS5PTFB8cTGAOBIFRoQ2o
hee9w/PTs2VpkH2So/VtgOJ40OpMCFU9XbbqLF9ljrmxVtTP9hr1LtyW6YO/xH7k0cuZ/mA0G91n
BxGrGOILVwkqZpNfuB8iT3BTH0fazlh0Fj/vPv0VodjfQqh5b3lQrDMvdQ2+UaxHK0J+luoymwr7
dFcf2mW0LgPAY3OW6wmb5anetP4wJWiXZJJuXp/TZe5H3NoaX86w6KbNxiA0cPz9hw/7ZNqcL6Pr
crPJl/FO8aJNdkAv6IFVUai/ehumaXIjB5wa5ZPKj35L85X/pD+5Hy7HPEL13VrRKJsrHx1Uv/Yq
k7KuL+BlLUL+N8Jkr8JPtzN5V2R5w78G0QTZqZs8CYMByU03hhY+ZBMiGj6YIDyRkP9oqa0+FwIU
8m4infNjcRbfJQJ5GVK0s5wmHJ1KIeibaRZ7suTpwqQmP8U81K9Vo/kPBPwcNzFDQFRhZk+8fGc/
eDm0dKhRCL1/jnfxhruYVI7BuYN8bjzW+WEifSlf4ssxQPX6vLWcrTV1S/KqoOSd049s3RG+eBEm
Vbt8dXYEkp7wEgZZrScCCcJmD50J4Bp4ymGiGTtLdjAHMjUJh4kRT0R4IPGk1ScRgwXwjmAhqmln
Brq0fOjeK58l75w7gYMnnopUU7ZfR+usLeRiLg1enE0LYG2cC9mXurkMPIvOajUJlRlHmueJWvNl
0oJnVVkZXjPVvDCgGfRk6Za3TLeM64UTkeU/ckeFxPEZPm2WFxgcEjcd2z9c5fEPE8MJ1nUkdjxy
7vjSWj6q3SWZlap7gR+lukPoUvKK21d8zgSvsWYxP3vRbyusreWkSmcSucyh04CoqmYlP5tKpLcb
KF7QnT6UQ3yrAb3I3P04O7ZwtoEJF4uWZPsy4N0ANMEMLN+aRT015jFghsIVlIBfXHD9b5/H/ONO
g4Bi6fDY6bPOISYL8FfjFYwdZLSKcO+5NXMexIhXASsHAmf0cdaE6sjUZviZIan2HuWK3cO76p0X
MJOr5houNk9lZ04vm+ey8tPtne6O5lEeYiqNRWKpCDPh7DHJ9rFuN1+0g1OfurC3dg2tgGoSnckw
3F7Vbwk42sUuv7p5+JHtla+XLy2ahQ6+pFwIa+VNvpHtunttH7P7nvueO/UyJd3EtY7ytAy0HT9w
cDr6YOakO5vTci5u2k0vTUQYuBwP5nUAKwUSfnysKVazOcH31MPyXof8ZCwrBybwIWamBJmw8oAl
rTWSVjfEsFC9musRqFLuxoSWi5eclYsdp3OhPT2Au+u2+f5UJ5wveW54F7/or9dzBTKJ76+2QxD0
hd1wWgCgs8M67b+8bN5uEsIfk/pXfIBGAKbOGHN8aXNdQJmEyXIqZ+VWPwMYYkJWnKge93Ako7Oq
TKrO5yns7gF/n7WhLP0KJXtr07oPiqCFE/mglzEmvqTvWUBmAoNi33AJQj1ahI3C6ftOzvd5TlxB
TEjOSKCgi3wBNEq7jrXVmosgTnb6ZvgazkwEqMlKl/fNuXXMMx8vpsrxsglUIWCDa488+zLL+JZz
G1/wMpwx3GTVq79qLsnKcss53ZHjGMSX2jyYO9598pV9RV7ilSTszuNZshZ2NO8+wg+O7fc9Z1FP
h2QT0KlwH0vCr4PLIl6a09zn7LqXgsgLuVjCBweEdGEAx1tEEUk3VOI3aDhDsWpO0i17XnXB05h/
EQsBBoPc+9hvAlAidHQZlrKn3D0olfpaf4O4SswA8L/XPAYZK8y0mbAV8nl0nrTJxIKYRVAaZ1gy
TVza/v2buQbQteeXFncPRek4NCAXYlldm5lPeoNDHSAFY2w3CzOqQciVGJcn9Q38Fe6l+GD52jZe
RGdan8gYV/QpwKGKDjRSYHH9GzGZlLEIUx4e7aGZ/qZeJTbmGx3AypoIn5egnqekBcz54tkm6vmT
/q+x1ObjRQOqMIZd5QudQKzBv3jN/HVkY7U11ro4OLA7+qa8uLyI+3zgiuY8m4N1Oo5JCyRVcFGt
yR3m09uw4nYCQESPDRelOmX7czRjDA3fyIlrrLgDi+A+b/rpk2yTHbMSzjzl/HIA/zEXcH/HrhaM
y6q2yJxkb626cBIuXk/nyW3M5+MBIF2OQygN2I2yojHnXTyOAQoA+/5qfbyu1tE48gVX7/17++73
76+713F9oKU3dDuZVo8T1tw3WISEB2O2ifhdvdczrsRWH2cx8cL6lPgUlWbr37wYrUhjlZ0HcPTs
ZNRq7w+eXtJokG0zCyN96+Mxy7vJCAv/wUp+fi2tL/FBSdSsc/BbOOZ1FsnXFswJQjAOxArRIkrL
u/IEfScSCn0qgOPty3fzU3HqQ75ji/JkO7TsmhuHWDV4uvQryHmBDpyxJFteu0re1KM1lxZ95xih
n+4uIHcPEURuBhPyFmvOOCE09gNGfmhpLRzRucpHWMkh/W1lKm1S5kDvsPFI8CHV6ys60lUE0DBV
1rweP4OmXj9TtzR9Dvf3hLHm4Eap4RE8PTDEiIPXR09NWp/Z6Lugpl7RgLZhqv8oni4FhkU7l260
QOIiY1CHAuQylWjrwPMHw/ajfBlfCdUUfS4yrqsJDWD988JqYdpg7lOqBICq38U3/ymiHDqop+Td
otrj5qedWC40sPcBESeISYjDO1EbwiC13NdYNtjhsufc+FyioOJWrl1tK9AR4Wa/8i2z417pFMhg
BO5uSZ1AGGXxtMNNFEQhXYXu1DztdvBMZuz0Bj/VNxbz8SEk9OWDwGhavjpf18wEiMWdLE8LRirr
6JQv6hFqQNfPF9EBrfjN4Fdp1qLBiOpNBBN7mS450Z7Do7wxmX7Wk65w9WaqFG4MeCsMUs158nCv
81l7FI/Rm7gcDuE8+Y6+hSssuHQHkdF+LE2E6LQ+kQTMeHg/lLN8ND8tc1IjnTQdaZEH9bR3nytr
3myatbiM5+qJ0fS7BviXNNGfZsP5obq7j3Sqk/ow2CmfX6LucVuy2IfgUthPRiJX7Y3ipjgU3/mO
xLjX5+vuU+SAwoNx5dYcDOJTygAGpB+7O4d5khOuyJDi3QuEI19q/9nAmNBn+iw6DOADRPeJTzxQ
kWBwH1cnheecv+/Gs2YerTnMVB+JsM7iXZV07I6u9WaoRPg4UrFWYCxTkLN2RZtnewxzR0sJWpJm
p35bXttuzd1+7zeyOBPmZh6o4qG8pqqXA4N+L0uHp6SUbfGnR4xC8AdV54cSlO/luvpItUm9riw7
ivzHa9cD7aVuYgvjoSDtYxZv4xkjhW3FjJ7dkzv4WJ7jo0gfuHdaBDKf5sFcVFcRjnkIvNEVQq96
TrstG4jhFvTXLEf4ZEDN9385ADD+MAqXHm+GhbNxdUpTz1pxNlmaMB3Vg7i/w9+c3ucapYW0u3/J
d1vd1IFJw515uJ0lwfM6rBKomPaD98DnC9gFt+m2Wg7zJzF2o5OE6Sb5R+Mt3U9Nbw/AjSjO8N0g
G4sNsL8SfsO6qqwaYxzH5wxTM5c1E4LvMl4YHBxVJz5au2idrUWkKqymy3H0bq2Kecnwf1ciKsqP
T39APBS6O0oCw2awHZNWt7A+xlKiAlFNjz4Qv+5+uUxm/ZTYzpMMbOmGiIf4zze20E9Iu7r33Aiz
YlWfjMgeSIGHKQ4mEOQjIMOP+6e1bW6SNpE7r6p9CevwlYeqI6UwmgiMc+Bv0Od8Ou3116cagHLT
tqGLQiGBp8giPUZn6rmO3fSHxVvfENjEaIkm57JmH4Rhz2VdcMqXoI863PXGulZsy5pBg9tDUnlD
7T4VyHl8fNF5ctCVcERgjJkt2oJ5akeENd0sILknog9ESmsyi5bpJ6fVHYeR9vN1qk7PU3OwUlvu
7KYYT1MWPU/JeyUrdo3+ZzwTMSDKnL5mUuFUb8aH1NtFRFFuP4EMnzrceYAhKcQYSm/UfbWoV/cd
CXKJz67GZlaBEtjDV2O5iyfVCNml1Vl8vPbNNpnneyJvAARupVPxOcBwhf0HTHTcA+lpcR05Rjz5
8iYPUKXnctVXwWVdISmzvsrv5pt4oHfSaUMn/JWUxRsaEJbxSizPd/JvnRLWKr/mODHVVnSHOTUM
lCbMUtC+MLcjHxeiMdUwYs99duV4ljMfQptx06g7ohN/kwIssmyWYstwiDRkqKRS+n4n7/0q3Wae
QaAvh5U7+zU5K7dyvM4Tzu38u0RLSobmGNKAmkCY6EQY6ByLejlAocQ3ImPaETwD0Gxjv9jSftgr
axoKzLYQO6IgQZuQTgdpnCywcpkvJ44CTgXyCbTjGFJd2QSkmhenYCjROn0/SnDQLz1Jdc8cYK/S
9/A2QO1jz9vGAHa2BXlI/NNNHnvmz561cFLiD3kzi2b6LLzq2M6M79TYAv32pKv50XE3EwB7uLBn
q5Vdw0YM4jUd/A61AqN6bRJznnqvPiiyZ4My6eDFPh2Ob+XbcG2MQMO9D7uV9xORWmiroqtcggv9
EE7DnWcZ0zQNOi4if2wqvT1aJ6bvTsNbdMlfkfMpwXi1w5gnRNvHwMyYFC/HSshlW4jAL2kpg5rb
3BfR1ZJcA1T4VzNNz00zbRKXljOXaBx/kxNc2sxnOmZyeNHpkG0S4MxwwQljIlmAcR6xQixXjLcE
v+LHcyKCxSzZ8cvhHEYNwXe1q8BaJ44F4P6rDehZsU7TvohRJhGT+lqywnSiG94XmjUfDE+Tp7K1
S0CCsETWxNMFd/JN641geF3vVPRyzGWKDi9zivupLnwij5LIvlS+ksweqZfHK6ub6KSelbSPA0rM
HmIxEdBlkHQfqbUUGSPk84SgYpLfoSPkQUNVz1V4eS/CD+josdKQ78LSfpMKX2AQxKx2mPRNUBdu
gQgN7Q9hCOx6XNh2PAhHrWPkQaT6FWKI3mE8yTjzSQIaw5HG5gMJCsqUOvJa/my6bOSg5k6+exyg
tcfZIBOrnGcGN8xZjDaislGqDW3ve7FXDIb5iwqIOyD/OX8pZ3vOp9XjaMiBGa84+7XtJHvOWG3i
jt66ibiGO8mwK8G7PKcp7W5aA6Vbj0dPjzI8/WE1e8w6caLFU4HwGLyDbHMUUldWAKUf/zyLcp96
fGQ+At2bahf+vN6EsfgblimkZzRG6ayy1i+OtV1xvT9WtTYXMt/kJNl8pGRYktSQuDHV/nOuKrtH
/m4a60t9GHBf3oOynMvi3KKCQOe6yl7V5CnvuQLR6yjl86qZG+xuhGveyogmz05ChtMHFSifYo9E
hMTAKjmaUI15i7qjIWJjWiRwWFgkL69NXNZPmaNt6vHHKvOLMxbbkzZMw8zT2SSzY83KY7zpRvDQ
di9OQKHfMLZKz1JyflEBqLuqXz2MqW7N7igua99MPvphIw8bQTo8rLUIpV7dCbl/eW4ftH7lbf/y
74bTlkEFz7yaPU0/QV+JQPXh5SxRaZDIs8a0u/5DoBP9PJB+SJJMd7tbK53NAb4kSzkJSOOGUV/c
lIaSEE/5eVzpjOhOvj5w7IlPp60Ebmy4Ymuzz2sIPdspuFQRUhgdiH17SOZk6J6NUxqurDToMy9m
9UG/x9KLY4u0SzFQKycjvoZgNvllx4xFoBfQbEF9AJRbc1txY/ZeRduF+pI0Y3GarLQhyLLZXeOO
ckSsPMBs8YbtL0TPWZ7BkajkGOILuYOCQiaxu/ZSNmCEv+VS4IQY+k+OsowiMs/qbT0iaNJL2SnI
CGgdrXeLwc4GpIkT9pxM9xSwCmjGopms+7k1kzrnXnuZZQ9EAJD8eh/f/iWjYeAaoO0190FBqXla
Oivx9YIELuzcnD6rQJNnJE0O5sisraTJk/EI8beWGyF3fXJFg8vFQffReonlPpkGfccoSlj8YztE
HjF4EWxf3R0sW6HE0T3ttdBrfsQ0FdZPBZ2IF8oOUOB75RXi1MTNgYRMmrWSw3eetzYTwCZztKcn
ZC71DcpKM3GkYaIwCyWQiwNHP2nS4MEPpJNA5Bb4N6pyW1rS/CpYQP2My967nPNJxe4hQasu60xx
09cDWj2qOKTb1kSPoXTD/PZYdC8MdxNbEGn3uQoIDLLYHo4Se6o6kVJamV7asTRMRoUl5yk8ryhq
6G+v0Lyw13N7cKtUU0A/NwJ3iahtUppVU4n8L7bYcmkhTKQ+B6R0I3yxufXdnMIjbJiejlXB8xU8
zOnrgaSRtVP4HLspmCSvz8PwQRfs1UxyNNLf0k9NL3lMb4X9THGxJZUNOTEQntQtfrQjMzohsqve
6xVbetoq0mSkKES6gKIo7GE73MgtQdkl3AgUNlSPp02+drf4OyPljQZP9MkRMAkgur1dUvv5XuwG
AnvEGAGrTiZJeKsRen5LNednRxQnAnlVKA0yR16xK2rv2lRYMHJxFbDO5l4gC0VYdO/NO2WBfDOC
dEknbPVCLw6wmpYxwHwY/dmR43e0UG+vT+Oaz9vzeOYmt2JOWs/p4UXHxw1v5X3zOmbvyfcyXxmL
BIFQ9pPPw11yMBmnO3d63FQ1tDzIB+I4pNs3BOo0fuPdh/FGzIEJiY/hGr0harx6wlCDf+7X6EDn
ueAxz8YgG4qCffvBBquepBhBAL0ACp2CtmCgX/NNKE1YKZ5nSMWnhES7wt9Wm2SCWEQ8Q06RJ6pp
RwvK0sscTTzbv/f6Uq6XpUDGNecst/rs6AALsxCJFMmXmsfU5TWmkNAvqmkdcg/zMFP2curBiMLE
hzN9ga6FNsAt/yRW4fpEArpBND5/niz6V0yieNW7WxSjhyRAs4/NNKbwsrFeNsT8zpNtFswMcghJ
0J1GBPOaETjC+zRGln4trs3VRMVOCh/hpxAUiIrhBBpNrYPxHqEEZA6ClwDgIM/JkQs6rDnRduF4
Ou5bJ6HEgwfQzfm1SJ/r1lMCt07Yu2HpyUAPBapoh0h4Gv0FLVhtkqD4rceizERGjz6KRhfNZ82u
DQqIQxIGwsjC1j456WrCJDXoLtltNen2HLlj4axTtYzFl/cghY/1uHITZNa5azE/e7CBzvgYyZWW
pzEsRIvJjscEwujOd/mkbzvho6j9ilECA877RozOfUW3ovhourdK/OyiUxZvlOgakt4EGBxXibk1
wEWm/oX8XHwFXSB0tvklkqkxXHV4Xs+lcZlFT6ZifRC/Jz/ttn4TUPK9Ts8P+jnPl5NdOagrc+WL
ji5hAj0hQLotdnzPXkT6R8Wp3zWq2UOaVfE00gNO5mqyLZog0+2XOso/XrErEKzajcUzVOx2X4MT
9/jXQMs8tfkEaD1EsOS6nVHFfKf7bIF2fuAISloLLhZOD6Frjjl8nsU423C51nfy6bWJilMC7Q6q
HXrpJJD9KuMjweMRp8VmhE5Ek+GJSsNBkG0pFIy2SQIWB0S+MM7CKAXQgYbBA1cZXhPu21W9i9/L
n2QMRzEW6hKMuN2dhOmTHsE3qRMOvgg/PRfcaaad/R9h57HcNta163s5c1QhhykIMGeRoqgJipQo
kMg5Xf150KNufX/ZblvllmQRRNh7rXe9gTmU5+rxrL5xU8HCPev4OJPvMhD/MKnBj+QDp8cj+Bh5
C6nEhOeaU39wKsK/6aODmcbNwmps2q+v2CJy4QduBRvRSQfeA/hzs7PxbWV2vGP9YgGEHsu9R8IC
Fph3bxe/GdJU5DI2NsoMyFEMbwlEpB6YaGhyHvk9QcgMPrkvPkjxmBn71DUPpAJsOD+OeshvIRPy
2qVR4a2o8awM2TinsbihuaooVWdV4FbokuOFIK6iwO3goEK8R4VCZcVaMR3Iq2NsRpAPIfV375PU
hVW/UsgRgNcJjsM3pXMhWFH7i7D2sewuJ0O47/Cq19gDHVWZmB/DOaYd0ybEPHL+4nVwTx39DiHz
ufJPcIcXyWwEHbQ9nJhatMl8GB7dlcaZLqVIJpzYCICXFGhj3kBxJ+6KXem9vNDq5Yv0VCCEYCHF
74NGatrfZLJPyWGBqXmFhu8hTCBQ4mVXpQtA2sIHx6X9g0WY3LKQCFAAmgkjkfBDu2KmumL8t+iY
iNpPfVQj1WN0zkff4YdqOT/PQ/fgClrpNO9tJs3MSmmIgJIJiCfwKHYbOO7U+Vxk9AqMo2AFMMoH
t0DAo40hmmGDyB0dzyb56o/5W79gP1p1X0wnaTfDcSa2U2+wqVUqgW84md0IXSGggFfEgBQatGxr
6KLAvliKSUh4Q53SXKS7OaOXFqQJm0JJHQcDrAIjn6fE/EGEpI98OeizzAvLlnlUmV5jRlFMY3j1
VCn01qQlbqxtycPGjndr5toHnXoL4f+cLoPF8GZ+Pk8xooY9ahcWY3oMxqvcV4SyMuntTuZB2/Uo
itac7/ACdF18sN5G+4YRgfcN6OXt409ji8bs8NyFKxFCooMKRbfH36+JdApJLaPe+uJpqC/KVXp7
Xbyz/g5GQt/DuBnO6EgwWnXz8MaDzwPK6oFyiQAaDqkEfSIcsLfZZTNmteBRaw+1leH0LvPFRb4E
N3gCvX0WcEMuyhQiBRwF+vIXI63KZmHCkNe/88FayxNrmm9ogSlzkl3+Xv9opMpC20QTdy4f4J3t
uTw3ZOSozjhAINLuxbDeTQW3gynyOtT5SEqVr80q2LMHEjJifspHkSWGuh56GvsZIKsbr+KViJDv
tWXLqBZaZYMjA2IUIg05dYfM40kJPaEO4Zo/P/yHTDA1DC6i6c1J7m/G84AsETIjoTjIFpBLaDZb
jjwseNlX59SCC9SQi5u2dVTP5boTykPag2dO9dSpSC2npTUgHQ5f/nuBxJeTD1mNPp8kEsCsaNJo
E42TBK7DAgX6SEAHYCa6gIGyzdbTCT68zFeUwQHuN/OJXE7rctrwHMbU2AuFsVy5VMxdNdVyR6om
vJ1GmsZEOJnTTIMiMLWA7zBV5aYFho9Xgu7qIhvKKglmYreO0nWqc/HemwRkjyAC1elUR5bcoUG9
Z6ZLqXGz5ipB6AMYbW3vDr1TyzaUCtydA5Z+JIVQCNbTJ9jtSW6dCroYtyfLznOhL0HQZaiiNaR1
IkZdUVom9Yz7SLw1IdugzTy9orR+CGNgyfDFbhT+WOgYqKAoqpmTp3MjcAtefiDbDiAI7qyF8IEA
2HQSgOkqNpmIbI7FAVZ4wdLGuPSqb8nbYULCXJzWFQgrd6oveRMCPzTznHGuaD+ZESBZkT4oXZVw
OqYRGdP+OQ3zmRWszMytwYDZveiKAZ5IewJZqg+9fsjJIzTf22pvqps2f2ur7ZO4WGP9Ai5Oretr
OELRVcmANJBEOVnl+Op0ADGlfXqdvGQeyq6Hu6k8fZGXh/AHxSXwF1HuTkwkDSu36JKhYn42UMOZ
8eHyCyGIOOZ6o2pLCPWGB+67Bzkxp5EwT5r5nO2jJkk0mClkr3SzJp02bMn4c6bT1+tqcNsFrma4
KXIh6hFzDe+WlxwwWWXwBTRDWpE2i2VXxX1vy2mL9LGCDB7xBSUd+33MOyFRi0UZxioaAMPVqK9V
O9GQfBAKhS6iTOc1KziQD5QCpEraXgu+vHr/7GeSemmEOUUCG6nglHQMVKpXf/d6kmvimEeSyaE4
XbgEKBGgKR34QgtK3dLpzcJsCY7GaeLd6sGEndPPHK2ZU+C394DXgkADo9hNiVWFRuM5inpR5fOr
fGuRfpUTdhAlGCUDPQqqdFKxdZUTb+s9pzoSax6qekeFOEobtgKiOR39jWPGnLAxeD171KMIYSys
OBqOnHcGMVu/qCsR9mqdzzofxcjWEo5icanCbZBNs2wdcRMH2S3Jbj2oYHxvaAeG17cSbnXoTpzC
B1goJ26MdgdfJISAJenBLtkxUIdoEU7Y1tJd8Jk9RDac3K6Tca9jcrMdbsXReGdn75HoPYBtdtUB
qRphmiQLvhsHxnDR++gRGcyLJecKjJvzOlVuSF1+eot5J4+nrbPOLL15NCxMa5NnGxUmc7My9/vk
piy7W7cd4weR925Gvx7oOY4IImdTQRF5gSjYICKsdp/74GTsiMl1tKtvTTvG64rr718Lxm2oA0sU
cmz9RGwOm2KjbsulfADW2Xfr15z2davO0KKtkhl930qfSZj5EYFCuRHvTYLq2lWLCK5fFWdrgUX7
ezXJLwKJOLC4JqLNBGpNxLhND+yMskbSjzrXuEbjIfDSo2n7c1bbc9g8UxwJ3fAtzWdgu9opvIPy
Civp+3V/Xbq9Dq34UkKMHwmxdhnbw1vxQUlHuypyCpQFVLoNdZKyV4/+vYAXT9mH+zwRcegKmZJu
WKFiKtIpUUwc2EQmATVe1Ot6/CIqunNg6/ZjX5EDGO49AsbHu2qW7paeXTvUPPN8Vs7SjX+AZ4Bn
3SHdZRvhau3Li7g10erVq5wqWpyVnJHok3umOctOvPB2ZIe5CE3ORNIy1BJRCdYL/7u6jRnQ1EEO
IXewjw+k00qkRXaM76+H9v50r6Wz7oh2ZiUXCHjLHOyJP3Uoh90XQmneJrlXy9EmE6gf3pK/NeyP
z8DZQRGE/wegTqDTzPhmU6cOES/BZ/Dpv3GN/mJoovwvZR9LBAwKsAsQRR2N3H8pwE9jkOJXXsUn
haws5TulWIQITPHRwzf1l2qzKdn6i1kzrE1zbb5gxC2E6JwlnxLhmMym5Kusfyvx9hVNKv8gZteu
u5XCDblYzAYmdQxGzL/YoijK/9LAx6O2SCcYdUKy+UsqZHrakD1lA23+Auh2brne9LWp7sLWP8QP
ptefKowHWjSdyD8RupwMAwJgiZ1QDh16whoeNvKDN5BHt1nnjMiGD/PQ/zA2XnYjJ23OqBVnl72x
lbbirlpWS5CzdQZHyztBR9Kv8j5DxbzAmXmDQie3pcFhQAvRdk1Ol4fvAIjkulrzWS7ogBYMejkW
CNBNdPYOmi9Sv1KGbHZ/7jdwGba+b1PyAmyMBE2LUI4ST8DuEoZux0gV83ETGlG8wV4Brqxmi5Mp
yNgEkdTMXLBBOzAYYRlJKx+Oi7IFxidn3X8IxxLbtvyAcCjZpRusFKAzgfI/vLX33TH/GsUV5Bes
ZErS+4tJfrisD/U23yLO+wZH+qJlY85Fb7hsFhJR7j0cpCMUJLrnNyw+1ikGArPk3WQQBnyMIhIU
lPdM/fWNXixACDhTAEoKxxWfrgqIx5QNkBcgbDAc80s44MCQk1XwdMBkWkLv2Qbh9qKsaDfsK3W9
ZfdJcLBtiXiAlUEcROeQ6wpXGJuDzJYDtDsjbhS48opEbKdw3XM7J2oZAqqDjIK13mE/qWEnF0wH
6Wtg/l6TwGUZetHMA7LtrLfXtnZJSs1Xr3JSzqW9MG8IXibnVdqn9+Gar/wQLNJJ/Il5GboRC5DJ
q0bJgxpPGCGurHH7Y72Mf0CZJtEm2ogrenP1EhAi7h1bNsNjOWfxM11r0c+LzfOTfyrQO0AFcGT4
cwIjajagHPJcuYjmiSsBQRCfXt+FK6sZQCQfowcj/sAxmGtSK5BR9hdDs1ED+V/FLA+WaYgiCV0Y
Cqi/jKOQR5qp3mbxqfypt9JcZDeGTvFFN/j//hgGpv2P+Y+hy6KmGbIETZ4Mq/EJ/5cvSp9LVaNV
2NaUMNF/LOSKYNGj/4Bwr1CdAP7Ar0ZrD4yJ0qd61ym6sXQgFhDvCYYP6rQEKyFnr5hKLNuYUWDo
EU+zTXwHO+FCS5ndgkOywBZTxXdy8GoY5ADb2GGl04y6SnKof3txUvBAktTWT/78Fv9xlvn3uTRl
HLFExAFIHQ1iVH4trXX2bC0Vl5Yju9mc6r29SR/qo31U9+wOaYwgFapuFDqILmDvs+XgkfKXY5B/
L+8oZCRN0Uz+sFIi8/jvaQ57rVYGLUqPg/pVvkdXLFYarOIucFB2IjUgJk/v8k4vd9rmFX7KxiYC
S0qgtAzm+19Ox/95KPhU6JaqijhZjF//1xWX+s6vdD9Mj9qwLU5P5Sxqk5d1Y17jt1OYYSHBvPFf
bmflt+jkn/evWZaoqRI6DfHXNaikpk58X0iOUnr1o7e8Rz3xI4qzbhwCL3rzTepWkLThLUkrUVql
A0SbUHnvI5TYjgQuU6tv2S6AWjlyv+TYMTS7eW7S7uJjjW99PmFNaKxKwV57rbqXYuvxPOqWY6zl
n0+fLP96Msd3MsYM8VSKomL9NhIiKaSz6pefHvtqnQvrARdoed1njyjfNXDnu0eubs3vF9atoeha
3blWjwlkGQMKxzZPDpH/oANJkvOfD0v6Pw+LR1jHcEi10Lr896oaopwOuWYlR0grgvoj+Gsp3kDE
tIZFnDE/noEypepN845/fuH/63yMkYKIl2TOiyn+WkDq5hmLyjNKjgBYDSO7AWx0Uub7GDijes7M
FpWqyy2mK6gG3YBtIGHf6GexP/PKA30smKoAIyz9i0RNHmuP/z721n8O7NcSWhdSk/LIJUeByUwz
q7N9BtGVQQEb8CUiCiBxe22aXUflAUKkl6NnJzZFWbKZI+UYMbUOzFsJLYL2BhP9L6dtvOF/H50u
GjwKqDF1Sfx1vVJJjK22CJJjTExA6oI/Q3OrYM9R8uH1Ip8VPD+auW5BUgJJpRcnqYmEzQxm4SLX
F6YB0j0nhhbXj9T7y3Ilmb+9ItCNUoTK1HSEaUiW9ut5tTwjjqp4eB31fLTwASUdfzNOdYNoWrYO
+Ebnu0Acvja1VBdACXCk/UniSRSPMwrly/joQCbfrR0Dlmc8ldAukw+OH065UNNVxcdklqmTCKbi
rdlVd1KaPpUDvgyq7hb9SNDov9UTIpikAvjSr6bqVPfX4/VIN/Um/Ux2IJnHprLFfASNhvnrU1vH
QLMMXEC8P1GI6CoclBFsKcxRlpLd+3ojXnuU0xRF6+j4WsAUq+GTIN10G4YuEqobGRbRJv/KCkSJ
kwFRP1Hn7RvoOvsvs+iSiE9KHoZi8+6QjQNFGKNFC1g7UZkaDRPBnBiCiwQAYWfJex6mzIatf3hV
za08jTMyrKsY3oFpIXeI3ZJcNGa5qpsxcqqWFr495ZHVLX26I4NriwCb2QPbI72I0Ez8OxA0sPaA
VQDsGiZ/mQ3Oxl9yCzzb5eQBYq9o9q4AQ8MVCfTzYVyVkw/bEfkxvg8HArHBemAWRZtur7Lxtkuh
2L2MayjPi/ovCyYeSL9vdUU0uI9UxaK5keR/vv6vDafSk7xq/RZTpPPzdIKpYAflgvEk6eVAvrAp
+2kxTvRmcLYOfF6HmnSLbxAwmzFQoNl/NBhOSWvuH6OeVf0q3AJDblKbfwVFGDraW7wdwMKukuhI
8FkpT6m9pwx0xBtyl3qmL6cxXW2CuMCPQJkLKD4xGNQY5Us9U+xIQLEzhsiZuGqyc99/+dJ9KHc5
cr3yYIENCeFN02ciBbUyNe5l9KXQteJREe1VY69ZByX5yLBKy12kRK9uY8muFh/qc4uUrN6m9PYm
8iabDqOYnARytevRmY0jWeSTYXBk5gMshKO+fo9eobm25Sf3ezbwdhyktpNhxVDeDwLYqieVtulR
eM7UbOBi4i6QdmipYAIH2oK1TIb9RMsyGSCq5JpDZzM0U/xBknDy2ohMhkCaJdNWLgrtQME0TcWk
SD2BOjvRtd8Uby+8V5CCIHxHM4Fghvkj0rqD7v/0AuUflO12IzV8urkrF2S7XMJJRi8P9fJRvCno
lKjkFkXuwjC2ttHula+DHfyTYNT7fZafiHyXEF0PSsZAbow3mIn9Ur+O1nJTb9bOONbIpIPLsW6w
Ndach8fWdWAsQevGyUpGKePLHS5IROgO6/bKyTWkCdKr5zxeNrtg6tsz8a1xYeoAiI+3jrSqmR4i
kSwA4vulMRwD0349sBB5FrMMxx9c7pJj8CYv1N2De+qkrPFtAm3TJ93gKPV2GBUTgFvz4hIBNTPk
gl8joHiArPUJIzIb5lYxzYZdFzud4Jp2PT7q5bo5GO8+sOrkNQZ8WwdrVnGn4X2jfDEvwvMAVIyM
vbflc/7WMn9y8hD/A/OIgUEL9BO4/xTQ8ph6v5f2oHne8dsZph3ne4KD2zcxxjR3m3I/lxbiIV2Z
RwZ4GXI2YulM2hogZPMoY4kqzvydQQbzD9NDJZglQPYf+TRgLg8ugEeTaj++kPtcwPnA31gzH/Vb
EjK8dsR7dFAr+HcLcEpQzecGeysbI1s0X9OW3JllaX88NwGjq2rMThbmis1QwoURgTz+86lMcdlJ
luc3ay7fcVsZE8TD/Q0yA7AY0hFpg4ydEV03K240XWODle76iymuK/jo8VqTFpq5avxpN9h+PVJ4
itRtXpMOaStC22jNfaxL+9SDK+yo1syCzu7h4POt10sfWKyZWc+Nh2kgzpjABDSm7/CKgSwO4imA
kPw6tQsZjE+ca8sUido54szig8QzcshWwuxmzkXHXNHVOPV6mc1e0FDyNT+nh4XzFZT2+blR5wUd
9wGSSXfup7fmfE6/h4c/0VM7gOeR0PhOq8SBLKQL566C4VEV2wok2mLN2KbDykKs9E1XLrCbIGZE
dwCecbSkxevaKo6xbH64SF8EEHSf/jeqL1STj/xU7n3FjdspMq6dpky9FYVviBBozgzD32kYeCyB
Tj0mqOcc330g9KPX2a0trtIpFsQwcvw94x5h0tNUf2nxBeDwLToUk/7EvWla02iJgddITOiXmNkk
4XjfVBtsatS10swBkJOzny2zs7gy0TBthj29nTCVmjkQu2yO8DTY4Q+w3txa/7mA+h8HAioUQ1Mp
nfCUsqhWftWdhTg0RhsFryNzXDDOzMdRoP4RVtpX/GN8UN+J6bekfbEJ6Li6QZu6ffLUOZAq+nOK
lbXn5DxbuBeCcneYlwf8jFX5YbHE15Mn+bzwi5xTY3usYmfEd8fOJQxuNpP3oJvpVzWv18+tz/Sm
gd3fuVysDTX3z7K3z264qMbbivpnHeAuFVwguxQYTpkB35FsITrvfGd4Y6JsHjsmG0+MpZgROGzQ
1fXP5+l/Oy/8VmUDTwFNpmuRzV/G2pbaJ+pTQ0oRw/5qHZTu0EOYfs7ji/bNpsj0n124hOQAuoyj
JkBnyyR+QoND3A3g/VI75CcGJahePDfxUG443pdOpDCrF2pPeTV85vvhnfn9n4/8f1pGDlwTabJI
tqRl/H3ghhr4VA1FeMS6ENoPaJ5iF75NszWnsvnza0n/W6P898V+NcV9mTSRFIwv1iEZbbcxXZoj
Kg4o7JJp9Aaago2p6J9f9R8npf80Ab/e4q8mIItiXe2hyR4R9lZfQnbQMCXqmVq+t8zLXGzQobz+
WNQoBlvMfqw6IbUW9ujCfhqkGb1KhO4jv0D5VRky49ZZftQ9rGdbQOLT6/PnttxB9szZ5dpNQEGc
2diCCNguqLM/vxngjN9XzABLkkRDxmWO+0wUx5P8r0LPCjvDK4I8PvXNzcv3iXoO1UMGaK49fHVF
xIr9YuJdUJIOAEMWNrHGs0bM8F3gfBGepXrW5u8RW8ELaFeChIDRwrOwNXakHO+1CvFAhpYi7d0a
Glz6jrENFaIlLF7+tZXOXXKUq60gHIvuEDZbU9hAkgib2bPA7oj5qZauTfEYt9+ZdUxRe2S0n/Xq
qS8WhbRvnreX9lFFx2f2GVSzSkeXzaPdRounteziD8lcptqpk49ycXsNmCMxs1NXmvp4+reIYVGj
PPr4O3md4/6zCSCyMBcXm6Pqn7R6meC7YEBY2cGuLqh3Wpi1DO5maOEi9SyNtUXSTEPtEkb8fTVY
UwtebbQMk7eB6TxGbXPEDvWtW+jRgp9HDxWXU0QnEMzkq0inDSNgyB2mo9A2upXyoR5CKIe0un11
TH/S2zDs+X8OFbchtT5W6JwJDTqgbve3fAhvZbTE7jBBoWPNFDtVrgJWxSfxp4exYU4Sf6YehN3L
2krdW1fMxWEXYWOjooJ/Yblo7sIaQIfSPr0Kz6MA+Qr1h8IDK6DW8Tdy5Jouk+RmlCzMod/E6kzz
z6J4sLyp3B1jSmE4Vg31nvVTXupqWydzJfvULadrZ3SeKVaR7cUrjlI1C4r5wAkP028FSkL2HkGt
xgsV1YqWckEPVTIdxFXbHXvzKgkwTVKAiZRbDSbEvO3HVrsUD4OCPgtV4msbVhRmtNn9a0ebX4Mr
gTBBzmJDlx2vOorpquveCsnR0FUzFjKdVptCMfOiWU7SMPMt5KxokZk7agdcRUp3eLqcMElyWnPL
s5tzeSy39PargOF9/twh7eBMNPJFl+fwJaj0YEeEGFOYo2glNk5B86YAjVtHOAASgmPdaYOLn9L2
rAN8bDzGrea7Dv+9myl4GPNCpK0BXSBhRR88EMiRkcWm/xSLdBg/xTuCpskrgCzk2PBAkPjhNuks
uzFnA6QEtUNpVRn2MztJX576kaEBs9o3VFDeTN8o41PmH1GRSPKj7D57rKS9pVQtR+oOxT/yGsG/
GcFnkx/88h5ZUJkOcFKQQDXrCOGU8ILUyZAYc5udBlGN+wP/EIK6xxH18NDDicYst14Xn2nGJyGt
n14BxEangtL1tCPPgZ/dLxt157HjxudBcuPQCa21IKzwh+itkSn5yLJljrHQM1+W8V3TN+FzmQq8
tz0/ovbnRUM/tJfqvTY4wr2UpwYiG1gx6aKXpxHCkwT3sWaSxZOXOKlv0ukpjNazbe1GP2YuoQkY
pR6YEOSOh89ZvIjuqvUefwYIih81OHYyV5sDh1MhdW7mLdWtaodwBnVMCdcNchGUjdEGonfTrSFV
p62bprdCndNuxYBgDZCFCYJRI6mBDTBVTnihYeqww2I7g7NVkd+L9hpUJdF2arqO9JFRFLqq8JAo
aL3ga+C79HauKqhUznyMPzvl3mQfDUX0PJ7TRgnmkhki32NQPRd0AtqsKaE6k2cg3dsBRR+fD8Qv
8q9AK7NbN7p10SFmzTT23sUWOkcM7fvYyOe62vH8KEOIdaMz6jLcCmLIaONU/kQI5s9KPO+Sd4QY
VXFv+73kuV0PfWctlEc87Kg4O6BcJXl/gWuUBMVQjjVP8qEmA+Rw4x0LJzQ+MTI7vrhr4UQwtdt7
+OxpsLemLYtIjdkCLqBoV1KstS8ZxQzmcOKI5xfdXaIZTptLiHPDKftsF6jD3e4yHC1UjQJMlSdU
G9jIjvdaZcWb3n/o2IWAITfaUkzWcr2wkLrmsBEaaBgzRTrr1k8Hy7n9CoKDJ6Pp+0jm6Tr2j89t
d2zZi8RlbSwUY1uXS0yEffLmBPYy/4aTRDLMa2vz3L6u1TuokjeN9hJ2pCvsXKbI+5JiGmExos+l
1pEOAFFYW1k9VwwrVKRpTmksfBIZvlWU3NLyKR9SNlHkjwYtG9/QvSmt065jAZ3J14A05R2T5QOV
q1TehWCJQ69WsM+ievwKaYoBOyGYnQW8I7INh+w/z3W2sRA1cEgCSmBbhVeVzNEeZBwNnGxWlXYp
MplrVyZSB1hCxUrzPgReB/sD6aBiFNJc5L1QbI3Js2GH3TfBPIxvSQBbTb4862nlrdLkrBAsrx/4
u+Xv1O8Whk3+GWifKE1HA00cKcDxs8OgO131Y4pTRFkIxDCgQR4jfMq6+4RDKyCitgEKsVbAlKJv
N5o5fXIvQzZnFiqjWP+W6XEWCAqp5numf7mK2LnZZPry1c7Fbvby3vsaFmwYbxqNID3xQ2BQanAX
d9qtGx5muB+8a9m6SbON9T2PsmJC/aIHXjOIl1KdDXGdAA1jh/dEMoik0KTbnQXRx6DguzZ/Ivtv
6IhlOvpW3UfmCYsSudq8pGkFa0+UptjgpK/vHEKvvonCUwlwjz/Hq9ngm+OpW7hMoIFuvg6Vb9aw
vp431V6rAYMN11O2mTYbGMhGh6Fbl/XVhI/YLp6QgWIwG0x2QEpg9j3LVf2PvIyPVjVF/VWY2wji
jGGXxhpL3JDHTFwqn6CdMcos9CJZ+4kepUOdjRSlF2aUlCH+ednmCZCU17NacWsP9t5Ex1wIuyCG
yI8n6BMFOkIlZaKXTvWa85lWcQcKmA9/OlDcUOd0iy5y8UhMLcgME4t3li896rOdvIWqN9Ct2j8y
Cz0uejDUAfcAs0iKSF10h9GhOcSwH6ZDPy6zSjKHBRB+IpkDkkV85D3dWH1HuyMjk30uingu+ltw
BQUuvB2ZDtIbhFzgB6k1fkZBU/keYtwx+qpy/wrdXI2nUYgYdwJhGdccaWRsByv8EOQNhZwaudVa
wwMR4mye7VvGKvTNaLXKhf+l3DyUuhxLLDnoArmJWHhAvBYSw3rqAuTlK2Ojfry6rfSOuimToFlC
W1yE+qzo3LEwDZwU8WK5hciofxZftFKMScHXLX3RkC+aY/jnFF9BPeu8XYPuAUizC9dtMuskR+x3
8qaDMRjgqOMKuMZ1jgDoAOWqxGiAR28SXuqLlE7KPZN97SzB8F49j6wIylI+sawo+YSeLtFY0LhL
VAvlR8aq102od3S7+qwu0hND22lJmwhkXbuIpCPJgfpt/UM9rb4LDJlpIHcgsMeOIj2Y+P7CCKbP
2m20RS/hLYTyMwfP6ncGSNmwG0JMhi4DHFPaGRYcFghf+EYnaSRbtZ2VvPfqWKdQnyKW9Fv93Mbl
KdfWQjQXqUP9ldmtnvKm9feCuMOqz8ODUHW5FULx0otbbsOYFJt39eNakTfhT41mnforUUVe7Qbd
vIXRyL1j12/CNb1LuO7JS+JTvGl87H/KpXBVpW2aLSRvnXqz9HWnhdB5kQRUdt34u6xYW/KYR4m7
KLeXJm/EYdVXVKDqwQ+PkjVJwDpFJuI7pGciqmjYqowaSO+aWM9DRVXHP5c3frnpy41RThULNVVz
z9VJ6N2z58fTx8ocGbyRPTx0xjptUhVfhOiS928cNn6tw2DLpD5rC08YqeFY3GU0x2U5s/xFfn3O
W9hMuFsBtwHwfetf1XPi1ie6FiiIwestgiGVbNryzYKj2J00/yfXZ09MB4VT6a8Va10Ye0tzjOzG
zwfH8zLUjQdJmQ3Fe4d2TlpY9bp/4z5hnKGvYGAW+iTGZYh68yNaqUAiS50O9h68l+lUf5OkTQPH
MQ/XmffWc9WNCaJFOwBK4kaeApXCaVuv19f1dr3dutvtcrucbOfLyXwy59fBOcxXwUSxFXs1fqAw
cgsnhiJFObKAj8DfVitoBvwHw9Sp7dX3an6YH35+zDtyR/ss25NlvmCbhKgg7oi8dGakFE9m/Knc
S2K7k+Vk+cZLvbU2DvnfpY4Z+DGzNoKx64J3gx2lazemv4Z0Yr1+kqUwFl8Izcz0I1BPUX9T+4v4
wMAsFi+Z96FyNwwv1tREcCMRS18MYVvkPyRQ1Fw6CUpWeYuTHZcnyBcVUTyYfpZUASOnpOkvAi5K
8T7FKMXAX8CPsfnt8T2ZWXCL2MBJ4Na+EF+nbAkqsnlP++gbvCg2Pujxu1I6z/wa+wevubXAOQFQ
dipDzSkPWoVFzUFnPw1j9BrgdFrPfDZgzlDD7AEN0hpo/9CUWIYLRcP9Gpagsn1Vx4j7IOEzbTDP
sEgSJUd4AZIW4kRmdUkb7ksGXRIFpcq6IQBO+PX7q/0UX6eU6YPXQfnK6Xuxha1xxDUYIY7m/Qm+
OmrHFFOtmQZCXM0LW+b76/AghV+vCsECHBKh57CCfRViHXHGdOjFwEckVUMzP2LzYJEy2J3K4m7g
FpRcW8jaBOXZEUYa7VcD+Sf8qouZgQcddUuwCrqTHFC+zutoW6JXTE+9dKChFM03H8BBDg5NvKuG
D1jUMWTCllrneyTMAqImMGMwFMS+LIEpfgnqa/q6qkDQrXd9Yt8ZIoadB+0hLd4q2hLNx2jggUmq
1awa6cfvjyFX7M/Ii/J7WAvuosiweCQdAg8u+79dLlNPIPC+iE4oFpAV0bXhc0CwAAM2cCPa2wa3
piN+SlsQ63V3iO4Nk1R5L4/eafIeCSQSSZr/u7KNUxv9i46xE5E1FxNBNz4AfyMdyb8pKL8P+Nd0
OdDr6CXFZXTKPqKP5+n5Xf90QBZwhOxoWv1jlsOMAQmNZQ/LztXneJ5///mkGSM+/G/sbTwGflkQ
g0yDiNpf2FtlGKHeamp4ktDw6FPrCw/kkfuDf6ADUgxQZT1n8dwI15vy3flYaF8b4Y3sm11g7Roe
otuqUR9eb6Nh2ZmPTr29utOiz26mYh8TujvsGxbCa65IS1ljg9x3kyU76rs7bgeljiZ4otKQ/qNm
wyWYadSHePLxldrC2EDRGOauOEfottO1eV24CIAoJ6u/Xonx1vh9FnRLklXV1HWD3/+F7OqgSLu2
V7HKnKm480SLlnQKn8SwejrMYrdgOqcu8vXo7iVh2I1RFRlDf74S8m8qxHgl/n0M5n+PIfG1Jk4r
juG1LYtJTpVxZC4Znr1TdGkmmB0tkDYz87i9oXSg1MHyHpZ7tIHv1/zNivf/gDA5FlOSdFNSVVX6
dVcUfiQkmioHp4Ag75d9QlB5QqX+F+D3/3pg//0qvx5YMjVhrFm8yvClLvMNsjamhvs/n1bpby/y
6yGLYzlttJYXafDcsNstg41lj6mGKx3ytfmxnCA82AG2xX9Zjv6hDP6+p0zFtCzJUCV8on9h6aYU
GE3e68EJHilWeeiPhCO5Xv+ftPNactzatuwXIQLevJJw9J6ZzBdEWgAECEvYr++B6ocrlRSq6L4R
50VSnSIJs/faa8055uzGNHInQm2H++DcN//9c+XfO/jTU/TXT/3tzllZPeTtk0+NFvISpTGSe2OH
uGYKFM+Ivyv8mJSc5jVZRIj+LW8yZlYMRv8YJ/6nL/LbzS3j0UhNiS+CqmeNXpgljdMM5EzODvN+
BSkKdg9kyOkriP4dCQbDqi+2lnT+35dE+hdt598uyW9PQBI2kmyZyv0M4ridRTa68Z3kXPqLdf7/
+SSVuEpFNy1V/l2u2uWWbgQFz9rAoPl+fix5b5jAuTrV2v/yo35bLTTjUT6ylo8CteSPs8CdANKQ
HRa687/8pGmt+Ms4w1TFPq2ffFK0KLfUZY7iEdaUOvUfgsWlf1sAzf+5er80un/5oHuXx8E4XT0Z
Bcr6rd3vQYGidifSIflKyPH6ww+bLtHfX1BTRhA45UeKGvD2315QuTDCR6FX8bl0Rl4UtCH4tR8b
Y965LRgDXlM7cTGf/CkR8V8eSD4YFZClMfiSZe23KxonPRt/oUdndflBU3YKu1Ndcxthh/nDT/zn
o/+3T9J/m3oKSm/FaatGZ8iFOAmChb7IF1Dg7OhPN29aV/5xMf/nN+m/Xcxa1GQid7Xo1w6q2ONK
vgVuDuSMZIDVn2Thv/af//q031Y503iOST8q0dncAB9bV9CriVfwgl2415bVH9bUf+4gf7+Iv61k
QioMWZZxu+TlR3rSP3PX+sPe/y97xd8/4rclSjBqQrtVrt7gCT7hdBtzGS+rFWo9csbEXbx4oM34
8xb1p5v226RybFNrHMZfNy08tmz1JSzhG2IIl9yo1X8/i/92FU3JUqjMJSD0v0bPf3m7WzKZK2WQ
KXMX4EyXkhf51p8e9395oxVkEKaqyuiTWZn+vlRpz6x46rJMvFW2bQArmDhND3frZgGNummKpyhe
zNge+zyjI6QNBSyT/YMqp/3DDZWnZ+KvD6g5jbSnH6opkqEQEPH3bxKpAd8lSRNER2QXJsoS9a0I
o0OdVzCHjDdtwt9NKPvgtqdB/aQ5N9hj9WOml1SbWYkDNszs/7Bp/Np//utb/SYW6UtTFguFbzWe
Rhdr/Mg5BwCcCATkve3cBpJq6QW/GqwFHoiaaRGjlPvWyjF/HnajvmR+I8wBeJKQIG6ix9JM13Qv
e5IvNwLjuV00LHFcph5BHA0iFKAXYL+SKydcU13BjlGEo0Yz5f91j/r9ck8P318eLmG4PyNdyJOj
/kb40rewrYAzp1sACR///RT/w6D2+ydNj+BfPkl6yJXcDnxSujZmGKWgdQ/r9kN7aQZ4V3YmfugT
/XHEVA8V/Gh+Cd8IadofC+wR3XimeIyfGm0u0BoC9TBAcCd2V/aj4A+P4D+209+/6W+7TGCorabp
j+SIM3AXkBdLupy0wgDbkV/fQ7SelypV6H9fnz99qvzbKzj2YSYFxZ1HjL4HYVdQwmbMFgilG2cW
oDX7PutMci6MP33w7+/+//25pooOioR57XcBfqhKbaj2wv2oI0+mjVkT46OX8wTVk5NckN0z41OW
d4DLR9xfPS0yzdP+9PO1f33vyXKjC2GSCfNr6//r41GN5fh8WPcjnSqj2IgHRV8wSzcQiSs0S9dY
98txkfsd7pIj1AgHqV0BcZJmpB1hWUTmgIWPULh7cNZU/8osTnI13SluYuEmcCCEXcRjxDN0VDY1
OIvPBEku8oVbhIVvFJymX9UpXHdabPqsW/NmVu0f3rZ/CFy41CpNFkmTqXEnp+bf34ES1Yve3dGc
db2TvMdb2LZbgdjgyM/hOS3R6/ZAK+6rYBLle2a+1rM1YzXYV+MSrnpc+xVPxrU9WCo0tJM1ofKQ
mdGC7ZYSUjroMtiEAzuEfHL/wzZE6pM4Pfm/LYOqgtifKEaVg5n6W60yPDu51EKNjLIfewpgxDi7
zui3pAs4mwnICQQvAw1VFAWKuJdB9tGc7xCsDq9WdNWYRnwO5jzwGA89tJNR+M90DQ1aDYnbPIkP
gC+XTFpDpUT+UDbHQv0i840YQDDOOzQAwBgUxIznqSF57KqjIF+10OvVuTEz35SZGqxCZcHiEMZu
bLkY71tCAV6jCObeTJ3CaEfaAt6n2TgmvAB1XzT78P4VaDZ4k0ieeFhwkaTXp/HZ5zcDLT1dGETX
maPOwxUZdcBGE8i5WBFSQng5DF5VD++Femd0M68Bya/pLB/0h5M+Ud/MRvpiyRuS81xeivV6gBcn
bCCmhNE8BmaN3B5M8uAM8k5D+WpVu5SZYqELtkC84rjkPmqBK+af42uDmMj0dGNeRXsJ+wkHVP5u
YN6OTHdzF9LQWAC/KOnrM3P2zvzbaTZubQwfYUqM1FrzrA9BPorfvCWq3Wx4nRqd/+KvEvgdnbF6
XGWvET3jbDLeg7fgGsCJamj1GlzJeeeRNGobvSeTiJ3v1WTZHc0zA2FzH6/MC2QESXHkQ0uAA2Bi
EanCMYfbkZt2AQUQGYfb/JgjUEPMTrbaXYByMG8j1yyY8HCxZesH9vsWTEsxB1C9LWKnXTRYgRW7
ftgVU9yFusFkKcp+wPDxTiFJqg7CnIFVCh3bUmC2VjCteBI5hiQez+CyCjaEkOWs1+DYADMyh5j1
vUtXFh53dhKJwIbej0CDsTaIPqTUvlQ7XDe+ovkjITUCKBC/1VewVNFJc81sFTMR3oegRxZFBodn
3D1DNAMsGpUfvNEk7QidcfPumDYL9DNtQ5TOI5upq3BnNRuGPIQtGx7pyiAKEZ3+0C8cT9BooY1g
A2ucscflT/rFVZY9FmPknYO6stZa4CeAjHAW9oQtaxuimYs1j3RTXcHAVCBIiJbFAAEWy1xoxgc9
+GZYyD88WnRyDT8NJjZPATH3kGVHlTtIaKDotO0mCxfo2w2SB8iYAztN/w5U1BfkTMJdTjqUVGUG
2qt8gY1Rgil4bUwb0U9OrIjfHUrNBXJFcoE2R3FVNQuld2kfP3gKs+FEIKcmukLwXaNTE73Besmz
rXHC7AbKjMeo5rniN2K02wZvhSZgDsViP25FoD8wTwx07JhAr4Z25Opmr82HKB4Dy9YUBuJu/XMP
3pkhWqhvJQ1UCj2hrt7W0Be66yO3iU/rDhOKgZcxwvDS4swc9U8KydpQJwBbwzC3Qd5XF9uaAaCx
Cjy63a2MEmoBEb6340mI4vQq289nzLEv2FjTvrzkd1BeTjRwYtKYrlQRoklgJ+lSLXg97TpwAPPg
PGeSvMYZzvSDzbQBEqISWZ09Jko4GOyEpIrJvFmVEJE2ce0StG3JX4r8/dSOkybKWpijA/W/qpmu
wtTW/PIBUR0Tin7sW8EesEz3VKGyNth5Rs9kinMPUwbR8GXXPM7BgcEEDL/eBrcUruX+MCDvusI7
d1UmDJBumDVntgx5Yha/iw9wKLP8EAr+3T6yjCRzI1rXCGi0Uw8VX4mdx2Ar1Tk1aaKutful4AVm
nanDV2R0CqoyFMkMYrYTiOYwmfnpAhsOAmldWmFdeSwxpqCvh0sTfas9suc1eqXuwlcb+qUkv5us
2/R8hMlm84laF2UVlzf+1qLMIV/wLqwSqCfteTQP+X3LH5uinroCNkPVM9zcPMfPIGN6GFyl7LWP
VhJBPzMa5NtWZDFc4OHiEx7yKkE2xYaJXi+fThL9c7Tj0TOJDYhhK2PsCdFVizBZPh6H0mtUJl/R
ZMs69phlhguOswCZFem3s0iGj4xbYhINPc8loxLLnMkFTwZWlDIk0WHLAJunKeLigfx16+GikFqa
8MDWwkJ4AJcsczdgvDwan3FBnsa7ZS7uxtFk/pQkgBijg3V/HzVYOF4tOHfqmFrNZ7q+Ejh8SGhf
lcEPcf8IaGExzslg9Z8fo/r9ZFKYYjGp5Oe84wmJkPlZLfPYHdOKNL/pIAwaBSZaa9qNfChkW3ku
IQQU/D3VxKwn854yrw9J/RFeXgdxk9av+Gqof5O3u/Fxx1ovwW2xGRQJ9S+iNZpwOFeh6CfFz8ir
/LR2vMc5m0KIgpSE03NNxA3Brurdv/NYjHdm40BiGQ1/I+AYePwGBrCQXDAY21F+syaQEEWvdIOr
IiCRqT4w88AwLSo/gWrY1oat9DD/8NQlJRg2Yd1VBN1/XmDNEW8SHcWlGryYwjoNi7nIPhZZT4aP
L7pE3h96+ZLpO+LEmJzVYJ/cMYiI1/4TO7Fy0hK8DxjmiZDhEyqRmf5IppL6/KnhI9MNz7djgWiB
ROFjmQOl3XdEdvWrhFKgnvfCgp2cJQPOZ+mXil8SDquv+9I2UQ8YDqiC8KpmX1Ll1CYGcjyl2rx4
7O5kG5auSX4W+H1gXjiqYuwrawoTw2RAedICBnTjjqIoBMLL/JQMjzlKQvlmuCzL7SUu9pG67tkI
69G5dlcirTDG6E49HFQdfC5yCsyECEAQZBY7dPuFLR5AQNWEThLI83D6YBN4IKjS5NKygiF5G4V5
vCLIwCVnQdyAPk9vk1ABCIeyRvnLHd3XRxOuFBsTrhFSoK0z0V/wtyj8klW/KG6UAYDboor/6pfQ
d67FIh6dUdzeI8dke19QwGOaatUvIGEleplefjqkQA60fzvEWmhdBTcy32XqTcHVL8E3JCEi1n0B
KC8ZUOQjAPwimWRFDppNbuOmw2wCPYCN8JpLdC+QnDgiAE/kOgDCJioNoiJa9yr6rkO45cknkRgD
LdHCkPj2uYZxbd3C53jFrtfhnFvQEjGXQu2XvcN81Koca8oeZlc5wYFCljtwiCcxZC/IPFNILrpx
V5m+6o0n5VzE13u0VCuvOwimVxDRvmK1fNYkqJIFMDy3hbKF23lHkTDuDN0XxAkVm32yNpMrMxPZ
QtgI3GhNrsZ4AnAV2tLJvC9BlcMmKhgw805PV2XwQXoydMYPQgGJLGjQF1iv5N7R1hmzwT3yFKaC
whL+XnqGTdgk9FcQG4OhgKiYYTOdNm259DJtAv4lxWqYiwcqvzVkrio4xijNTBdiXIPeY4KqcSZL
Mg+0qLZn0l0+VyCgoptSLWGkCe2pBSZGAOtzJ+1jDvpkFtvYB+6JA97sjJXornxxZgirK4/WE/Ne
Z+PapJRMFB9+lYQgP0fPqzUHWFWGeQVfxrkMBoeIHftKkVPyWO0r/J/UN7V/58YhLfmGArMuRcIC
GV1P98PRsIyme6BYjfnStBy4jhCxTGmO24y+P5IPkKT9iyKttfoWAtdkjso1e/auDKQCS1eDjAjG
1ZdqntPxVcg3AwF2aDLQ0F+5P9vOuEXt1JbgFUcVxvaBTw2iV8N2PEOKkztgXZFlcJipkfQuRGFu
blVedRCqO/KreQzzF/Bv5lroMQfOM5K7NipUmHRexB7VLCSSOS4GlhdgT4taPyTRjtowwN5n+TQM
qmHboyqb2LC3Slk3P9NveZIaNE3yhVWe+/qWM8pEiZqu3mMBnksAaNWemmrV9l5kYOsF9yti+A38
+olFWPAE9JqSA/DCkJD3sbp/9825ivdq5o8I/4C13PdSvYueXvvc6cnrvMwwMbKmAh2VHET3pDh7
j/YKNIoDaU3ank5+N3EW8okU2zpHeS7W0NmOQ45YzumaLZ6wfDVg4RvX1cUABkj10Dt4HMVjX7qJ
raab2iQujBvJM6K+hzvKJqqlJHPGwSVco1jIpMp9VJztNhwVSJf5TP2LdUu3UMpW2BK7qfqe8z9G
JQlFInTRWStdhyPmA3jGQTWt0sk7tCPtE/6luayd+F2tXPRt7K54DJ9gccR58a3I8+AldCP6McYa
tZ0uOSwKArBc41bjepsTwAPt+8DB5r6McEmgizZdKr4+8CyqDKc8xIcKPQXZHIUbLFB4I66riEJY
EuRkOJwXkMHMIN9eSk+jOj9y/igzBzH8c/oPefkVnSk9T3DP0VROOpo9/JnZeEl23cn40S6xm12e
vWeJbuloHEXwsRZ4X2x1o6teIDrDNV7hYpCpepbl+bF4ApvjeP1cq+RgAPGgm0r2qFOac93c9s8N
iE8KZ6SM4uCYeEPyN15do9gN81J8F38sqO7BKS4BYPFkV9ZmhMgG+Z2C4kkGYYKMqDNPOkBqeMY4
QKx5jayJVR6CI6YEZY9YxPLtqyGtm8ERxv1dWN7Dxxyl/11YwBmcgHbCSn+uCA4vXx7xmTOP8lgj
g07LRSHPnshfjWWv2QnHf/HCZoZXRCXZLycc04uydQyUG22RQjvrF3InYs+AH+cI4IzDz7B4OdBe
wjNfPI5NttCkL5loLKYiKgw6p3wZYP7w2kicWnC/Nw+cs8uMNBYsUT1NJQawGrny+RLOX2SR+uHV
T0Kf5fGD9WeP+A7lQ1fPfqAVRs1tMM4DLzXHFzlyYeoylZlbXwOC1H14UjXPDPlLIas2G/i9Qrwf
asjEiO4AxwlT2oGH4FM2ZgJv8wNFQ1ZcAjwnQ3kKrRvfiw1AFy/UOLyl3G3QlBCCa6NwS5kTnbrj
KMg6foevdHpQt6kzayHsO8Uv+qXV+slzFdBLwdaJadycpQc8odPZOjzDhQKCV6/N5yK64DkFSQ55
Ddgg76ydvuWtC7lXzSHYwkcbiDCxe2mtuALQaQyynJucpvBa+/mkdRFxZB19szkyuHl7NDO7IxPA
pYf1gA8MSKdzialpC87PLNCIJ7+pFolxwObIgoK5gR4eB0kPTeXKsu8XtkVDXnEzWLDjnnpz8frA
O4ABu5gSs5FwKjZmmgBCPkHqeo0PAwJX8NPm69I8W4Yj58tYDUk9OPf3LQyWCSuNPcWTIA7fVzEa
ZwVgXHfQgm/WtfFpcwU7WvZIcTdt8tEE9rPbVOJSxxe7AaR8wNlqdNS5Tsk4Spw/1IWd4nzFzcPJ
q/REgMM+WINZft/xe+FLp9/xKyw+bc8NKQk0COq9yUnEBiZsjK8GW1a+bNRN4EgGq/stZJnWJqA+
nIHO1i8wGLlUGsXlD/oW7oK2KFdsHhiamCWArifJo/E5CST3BQ1I6f4RjIeMZBk/Vffx/VQWFV0x
ZITDa9QdLNJQFmGzb5o9WNgIyMNKpBANpCWXnT0fL2jNvRimY4OYORwCa1oX+Up67R4/2MnKa9hf
6Em0r5LoYpl/1Uxf6Wm7CDiLCjcPtjihxtewpCjYRGiiVKcrrvp9YexYMxpSOIhdw6zz8xgczbw8
yiuGqAiQOLKISQG1UlO/VefFXsxPGTnndCNDDI0bHeEaC5cWePF9w7/tjvANaloWdqsCNM5xPHnQ
iOnFmJys9VWHABCSrmJL5aGyPEkhUTwcUevbRuxw1kuBaGjXBNaCm+3VkaXUqykAz+l3ly14Bctk
g9Zz/Lwzd+IEAkW+OHOSFJ3+VeZZQ/lES0jFN0WGhfPcodvvvJ6Dy4tZrxNpSe/n2c4xOqBijBYt
QRgi7mySGE51+9b9BMb8tZW+iG/AXXuiMwcBd5hv0HCTDO3qC2SlAx6RB5UjNYr7ELbEy7I669rs
o1qImNHOaLwbw75/0Y5YluxWmMvynVrSGhBeJMOnVo3WANszMKcKpDRat6TJnRTWfnSjvkETRNrT
bAPDX1BcczT46kb8P6tK/6K2zs7PyOZoROUcDVtMeFnuJi4N+Usiz6ULthC7IWurgkhTnD6ILbZm
cjeXiWQFLjwuuZsWTUMe0n4FbY+HAHMlGN2SPh0t2RyOcBNtRvULQcIvZjYRAw4tKBrL0oK2o8Fm
+IBKbBNYsLAgVLAevre4sGwl2MSCk0Xw86iKf5J38422NLVihCbsR4uRVDJcUzlN1a+t8qUQVWhC
WXipmyOPWzn6EKjJnm+TNW5UHImcDuqYBEjO1D+ddO6WvXCw+tcJkkLIpmbHHVpVkOjA8Pgd2hHa
yPDw4QWJ1skYtin92wwVLLar9UN15XwfYamGLkp5yVxC3RUhdRccCK+PTx0V9zhFlMAf/B7To6Ae
ux/1yhFWll0qZP1Aexk7Ew2U+zzxy4N8NKA2f1i1R9PKeOzirbK+d3vDXTUsnOZEDhV8Y6igXWBm
sJ+ABjDna9zsgkbpq+xZO5l1maZXa/wkRGA+XCiBs/IAAAfTWHIpWAdXTF1RobJdAEVwSkIIzJtO
NZKAi37urcx/XMhtJmaEbHJlJRv7nvQUcNR3bRcJtyeYyZ6ynZ4mMYqyvJY8qYR4sSrj5dP6NDG6
Tqp8X1YCOyFHhZMixlA3gGhwJ6EDDw2hUffToLyKmt2hKA8psfFHPNJrmHrTGZe2s7TvHrb4Izxf
eX4h0WnV4p6un5Ej0lHlY0icbM/UHPLoDIkvkw0zzjOOVFTlmaNDOv3s3jGRgqCawiI/Qh/7f0TB
BvGf9PaEscU1589CRpWPUKiCJeXjh/RCqwtmdsNRSSM386f96sluD3dpbAuqk8V2xbMLMmKZL0Nr
HpKTR6qUydLFM5JsCdPI9AXBObhJnWdMMhU31pOzo5U7JQZCOAUzTVw0C8g0Z2WOqPsXRXAVtBz+
UIYlxBsls1tCXpGE100ZJhNUHWyG6BKNtaNHot2JRN9aFqXQSyre+mxZtwa4l7dB2Vbli0neWa7t
dXYt+L6RGxBVMCBXwhdnYjbWfTE9diSDJR9l3rAQ0QygFKLLbAbfEvtXlhqebpa2RUOvGtbPDxr7
wfCaQ2LjL76vCC0e8Cm1MDKFH1CF8LHwxuMpJSy61vFRjEeVfyoTqOfGW0lKs23CuWnu6TxWVgR8
47M6qAA0zQRl+ksov2Y4I2zzypQgo29vnWgeiDTRGBOcEg946Ex7UVZcF9hqKvFqLFVeJjvscJcw
9otT+EZDq2AgiISOBgbLpfEk74vZi9d/uc99v2CbyIh0HL2SDvlyeMDhvBbjCW2pZHzrsS9rNpYK
Y5W6HHN37DJy7Ce5I6MZHD776Ya7LXOC6LWF3oAVc/ik0nvwbiTzLHalLSk7sN/D7wkZCjohB90H
HobURcYYcXEJlwZ50mSt0K9gptdCKCdJ0E7uH+GCAPOJfUqmQrzEuNZQKT4wqkKIcbDRABmCa9WF
yzxb34e1yKaEJ1m1xdtY0VHFdIVLCLYob7K6qFGSwHSJd/fY7SAGrCwJd88yJcANHC4x0htudPR4
VTZPug8fAj6tvXwzb9ZkFIMne8WoUzjRbbRp+2VfnKCudew/wIav6FDj3q7bjUoGm+SST0YOc+8g
fxi9YV/444tB4W0sYefQNYIWpGP29O8q0WyeJbwG7v7xy7hYsSY+sGpGgD+JGx0X0TV/NTbP1jMC
LOgET7ercRXsR79WZzICAlA7eKIRrTt31AQzrDOrjkNyPfMKnBJ2v7rTSCCDOKQAmkgeDTEIG/Ns
bJTSbTnqPt9rc1e+YqGEG8YAfAMwmBeWI9qt8LWABEXCSfItS1creSGCmHPsNRuOHxiq8QrnpDPZ
ibwIhmVNHeeXXiqch5GYANQDdbiUoYveZODmG1TzMZwAyTFtXP14mwyK/ynWgi9nFF5aL8RreaQz
1idQMhfSC3ZikqqPk9U3YpeL93n19lR2dNQTBVvqp8FYgWymujuE33G8ru2YEOSRJh6PoLmUCjvd
cUFqrA9OwtJKmpar5hviRVO7exWg5uiYcBSf/vFsgUnko5uulnnGGov1Nl0BScuSzSOyOx4KJViT
CIdhNtUA3eywWbISt+S1kHqH03ZdqYuMZsAx1un4L8jO5V9ONmfCxEY6Ol81JDFxej7I0rILbRYA
mijAzOBtaBsASr4OTJ/uZPNTP+GZrVplV4xHDfu0UTGRgi1zC1sWS1fdVx8POl7Sc1tTvQyTNZcX
KKtXD14MUVqHhIgfsXnScLf0M31nRv7CLDLsp7VSxWtNrKHhqPTvMiIGN1WN38kd6OsO2e1pbg1K
dxQBhnWaAjmASrzzR+N5nXwQUY7EbDHQPSp8fUGjWlXtuiG76sbyC9lUbSHUM5w6PASPaPOQ5OH0
2HKIDrt5weENKkkarEr8MNpHJ7sjRRc11uWu77pjLO2i8zO+KKpDhyt5F+e7Yk92DSMn8zt/7rDT
zL38MyczBZc8/ks41oFfGed+2BQIJfKdyQD9Jr6kHu1os/kihzF+fersh3SV3SmEczGKjtzYzFFw
TBP9FwRv5ackZrZYO02yJppt+BI5raA/Og/WMmkYyB96ZRF6A51zFi/wdZlP+Vnldhw640HBgiOw
obeM9sg9TR35LApeB8VePATpe/Nkts2fYLVK0QqEpD5om6f/NAjQm0Hk6p2KkosYGThFZEdxE7C7
HSn6GGCnLBKfRAbQVNE8CMyMpZV5/akQLIZ9k94BlmYayhUUhNzwRZXY54mFeASn1+jfjfbNNhlV
X9ZBOITnDucz/pQ12NmHcdHHPVFxCg46kt2QjLCU60SfC87cWraPJewkPe0czZonyU3QqQ85IHgZ
xr3RPsU2zaaxn4EKQTxw1MjBng5tkNzuP8+Nkex/MipIXNlXo7pwPHaA3hRPt82dB6Elm7t0K+uD
yHLyOAXaMcFTts9FtykngCQ/Zt4EHrO2zJ4/Po1uQ5YDI7AdubfHhNwDvVyCvlLoQMwN2GtItrCM
B6getK0S++1xOKc+TPvZ/fhMFhI9nPJc6p9mSbSMki0Mmuxa8PJkgrJkNKkz3cz3UCwHjl4aXmWx
W6mfKtqZcRsESwSIBNjsheIqYKEdHe6mNauc+NxmTib5gIyKqyivq3Q5TnCuJlyl2oFkv94JKmRL
FoOX7ZMploYozhoWmMbTK6b1VmU8vH8yG5ZsKfsqpMUjeM9KNgu4ShudakDAITvPgbVTRBJZ2cXY
tvDrM3VWxl3EaY6+g1F/5Pong7S5iFdXXUoIJOmalySdA6v7zHWvwR46yT88Q8B7Vc/IZySr4lPj
CRN0nkrUJypzjej+klevXXsima9iEhUy/yKyMyv9QluJrLNoxQdrc6/cgGUz+RniNY1Mhsw0LT8V
wu2/iqXQHwAcSKAb11K+T2WSkTgeR8WpfNriF4QMV6arUyDY17U7r2ME720m3gz6kdM5ILFJ2wQO
AZTnwctCsve9XxuDXdb0IwdbJ4NE26QvRnO9m+cHS2GkL62Godh7Q1BbLVEtLywZhUm+RjY6i1yI
HTrnwYbvQPdXAbHGmy6zidE3wiqXhN81LmU6BeGtbbF/Umw/NQKqMH4ToDbw8v4qPMzzd9y/0j01
3kNcD9t3dVV/RISwPTasYpdZSaKYuoaOFkWnBOP4ILIcZoc4O9DMVQhtl2lrEEKEXs8Wx1Ogf8Ug
nmfQUgUcxM9lQJMod8AOdqod3DgfTmskeXup5bSHetHcxC89msyoLR/33jG+D2aDC1XAJNQmfQ+B
M7CekFCxFrYcMTfY1K33Rvhcczygdejpr8KB1hVLG0GjRUoEhm1kfg3p1zeOg+FQH9/JUoAdGpIc
staGWfS89OVesRyNlqu4bvaqix22f8MAG5XrCMJEuq6SRd14BEI8btLdJyrQnPH/FPIfkuHrcW9A
HVJ3VuAjq+hPkrmTg3XMIUl+Z7xUVi/3ZQitv/PT7KoU7znBFeFcZkfju8Ve/YIrcVB3aUS8Gz2Y
LaA+0Im4P5w7Y456nvVLDtvk+lahOtF79PGNwB/wJVb8Nmnf2GEY+MhO6VHAykA2tk8s7z7HSOrD
SLhUt54kzXY2XM3AsR7Tl+uMM+ExMiQEZGXhtm/t5Ak5x22VlxhDZoNjKtqW+rKmCiK1TqoW+Nxb
wyu1JaZuEREW/vFoJRhXKUc3uPnS78te1meK+hUmuKFAWqTfPRuu6snGdlDdp8l84r5n+kGbgwGu
Fz5Z0hhkwmMgOhKtiIurtWwgaGm34NLTiqBZBUa+gNlCAsCCpsPTOj7bc5S7jFkYnpbamyISf0Tr
Pd7p1LJ3RyT44VOFCEm7eA4rjSyhBvvv4NX452Sn2xEmGk1cMG6YzuVQ/cRysSYjI6M5O7tvSD9s
5RN6i2b4hIjYnLTKrc8yuTNIvPAPk7Owzny0mjkyrqjmj63qnWq5j+RM82wizNs5aeaaS165OO6d
nAlYtkh1bxQ/zAQBINHpLtXPA1J1szVxNAffinEYFJpttlBsQb7dlxKhO6QBrZG40NyGiwwuP91r
3e0B+I0Ev3iTjbtkrGaddVHAsik0xhBR9XaluemPblO9rFsRtu2M0bi8xMxwZzXzwrMabGrmeMzQ
AQcjDFEWZuvIp2KrcobdPxovHlzoYkCkunJpfZvmIspXZKfXy57AjuJFMc/yPqt/FOy3nPf4+qJq
6/sevmUPNFp3Egyhj5WlvGUvKSz6lwFxBEddqrMq9Dhl9PdupnVbjf4piAjA8G6JmP/Y1ytT8NF8
wBpTTi0F3TeHbc0H6knmslGvgvJNVXCzE53Ehqwba/zHvAvRh8apwm8IfeWIXX2AlC9YVZ8xMEze
m2ja059sNVAA0BTQnjF2hmr/tMctL3jNbFyiM+xXPyRKmUu9OrfgmOb9UaK4qvf3KUSkn3Swj5Jf
5Uz+87J/sVA5bFFJgYc9Qd2UaKP8BC7n9nvuRz/geQk+rrYwW3+6mMnykt+mCkd6K8GeJjtHDaD2
DPtOuUj9wHAfFKVNI7KRP+THph+WUepwWvKyZTp4KN7ohouMGEvPWIz5uuuufbvIJLcEhw4v8kG/
5CqsCEGafu4MnMSFfhKz1Ic8R1MYk1wxbh/hqiGwGpSDRm4m9OG64vzO+H/e7fVTx9HhFlT+oB6b
5KLlWyM5AW3huBMRLAXuMCWA5zQkdKZPOlIP4AsAHwSAhyB9EqWdx/H3x4KDR1ntywTpCjIltMVu
tzHAuqqXO+br/C0If5QVN/Q9mMLSHlM6pXB3GROW7yPKb7elT482T93WHacK34rd6s54dztNpQFn
kQ6qbkyEtOPcekU/hx5/SH1UqCMToXVH65NvrL6FVImnxfjCkbbQ3vqpoZNutGzRk29El5CGAyDf
z9L0ZeK6a5dA5EdH5txZB+iCa8vMJkhMDVZla/CtI0JJaMkLJ3odNF75iQ/Tzm4iuTnNarzvssdB
IGDGXGANGHjjBkRlxfQzEgTdEBIL8VszjkJ1Ns39oJPzZBNvkt4ZhM9yyX/oN0GhjrpUPcPe2rVQ
wMXziMQzNv4FXaPI8ptfy540uOLwhkxHwX9iEGrlMZsTWk+juY60MCUe01OFNXNIOsG15I2Tkibx
I7YI+RsDQ/T0QcsxrCU5DPFFdwqYOdOEkbSrKaIl1Wf57G34oXGcXJnFoe/Sdh3hozT+DbQY+mdK
F49j1065TTMqQn9byqS5+J4oO0YO4YtA82edUGYKwz5EC2HnjvT1UBg/2OMXHfYVHy3Mxuee2caq
udYJyQrrqNrU34G5NhR/XBFYN3JaB5FsclxPHXU80DqrEaI0M9o/6Ogi+EfRUQ43InSiA5tBilR8
oMhYVsn/4ejMllPFojD8RFYJyuAtoyCicUjMuaE0iQwyyszT90dX9cWp7tMZcLPXWv/6B1yp8Z6R
Wj0H68xeLEYbV+CY2HngJuq9H/cI08/1BxFmJulxcH7LeiuvLovlMTrKOAQqRkbb27ZelT8RcwfL
A/8KjmAW3l7Cflp9zvRHdmHqOeBLQdXAJ23sZj9/Vu5seCsIl/lzfMKJFYWPBL6WG4U29EDFW9ET
yAZPe0aHawuW5uxajS1VvxPttYrzoKcm2/CFLeOZiMkCrKJamGPphwwyI84gO5F3pUAG42bjB1kf
WsNsyuvY907zlcEzndH1ar95tDwCcfZ4hgAc4dH6vi6T3Sykof0jUq39k8luqA/vR8D4GJBWuV9i
QWZ0X4CRYoEVWWUKsr3GyDd47eDz8GZx1DrUGGvIZF/YQgTNQWHZxr3CNFesoYcaXOENps7jbSG5
Ur2jMAbCDhcPBcQLEyiDe7sdoYs/exl6iLQv9nHovHTqfstxIRc++Bx+62vfb7M9DtKqqTT4aTbq
pWE5C7aY7S9WIFqt4tf7XNwuEy4mSyJJeoVVUMhcvWYf/4JG0ZS2MDrd3NVV8bVnriiTL4mRsdx/
t7eJOaC3yswUGXrk4hI7zK1D7Q2M6DEkUTd2PHxkKvGvTLb8QYod/vIaEJ36v9iv7MW4hSd0EaZt
cC688uV2QBDv50R3EHRGtmH9TQotBq6B2c2t57vXuC68NRU43Bz6gPzXlzupZ1yzpkbkBnZk+HYT
c02IRf+N2G7GeUGEHkyS4qOFPoHnPD1++Q9XuBVCDAFjMSJsMSL7N3s2XcXRkj0eR7ojglA26ktS
7NKXW232KcZGcwYA/GWBCYXbV70CKwqb3VT4+FxBaRYxJfS+CKYzSrZVefEGlfTUMwZqQ8DI5VTS
o1TPKqA79sg0mBOxd8B/TaBRLoH11bepJG5toGbK4quShlplyOzdk/Ob1awoR9dMDmylDSyZ6jIn
KBHgUPCsJxl8ViC6CByUgHMonFwkUeGSUWHWRBnGxbVY9tcRYvybjWfSA7HT4ZH7k+ZG+wqNTYo5
SF9cpu63KbDdVcRtCoVtUx9XSz1WzDDn4hxRfXwDFwgfXzQ6Bf66+HtIkxMoj7L6kbHqzOHv0MRH
4X6EcTa7vyUMO7XoL6JLSdeFsVFa+3J3LpcXGR531OKMpnxKYMJ1SAe7sYLNbyAArfVevnKC6DPK
aVz9bsJz6DhNjzfmjsIVo/WNeXB6Rq0YHxJIrizaRpdaJICzkTaQWDAiXj4E2YbgTwh7onkIP0Dv
231zjIzlJ3FTPHgF/h/5nkSRQd1w2nuHrGqBoSUZmzPDm0/NCNaYa7+xYrFqO3NTC2A63G5+IGZI
41l0JYxp8d3Toh+WDagKTsMhJQyR7cg8/c7ZBzh8IVDbrU22SFhrF7qqG2V1ozRj8+GnHBVLWc+p
WbHZ25h04uK4/qhdcgkLc8sytf9sDkyZ/DA7XtLdHMfKG4wHfwNVnSQHhF7FDVtXGlEpc1bLC1jb
0oiI9C0wiE/dBUhu8Cbq3pedJVQv+M4Q7if8aMMDYBgN1gBDiFTuI9oeaLfRbP/Ht1tKH9MIgYGQ
Vze55YUjPdLws165KXYCxtLthzmTW7CES/sy6VuaXzQZ4fw7F3sgkQn6myFudkwOmIZmLEpN6hPe
Wnah7EKf8FRwRlkbn2ySwsyEfqjYa9BgcEwOJv3pXwtlYk9Zx33QSm4dFuO83h6UtElP5sqtJTdM
6TK70kprw7YSyfROcGSbNAuCqLPBgPMudLtobah6i1t6Sj/NgM+Nj7FyBo9wTrsSjOT4UKw0NGKQ
V40kje6nNREOsIbMyLEvdvK0nW4VMokm+ZfBd9T42qzTCAIMW435w1q+3OXb2pxrOvJV4KaTL6z/
VliYTPyFcukLuA6N9/Gzk1g69jgBW8Qk0a3/hmaMNcF2/VHwFfBkoC3AH5XpaOWNb19++zFtUPp/
PyLAveebNwtcqtitr5ZY5lApjXHUc48/doi0yFjEccaLeLVZ9QX4zJF5uCyenZVMVtfc+ulfSZFv
qcgl53JgzglRQATqaLT9dR8KBCD0BrHXHMwaVcS/1+mtPlYdAYi1t+ZV1d+xJ8QQybg6QpjUwpHt
cimxVoUKO5Ftw68Ou2F2BP5Gs9Dg3sjfDvM/zAHtVXyKWN4E94xyybopxTsss2J1F1Oulw58smfq
FJivkg+e+xVX5uYW/fbCfj1CiJ4tLDTZE3/BZziRbbRNF0aYYcgIKQvwn+nykBJajtfE6kuRGm19
zdVTAZrYXjPswPxuY8GdbSM8nQAU+7deMjEY5SH+EKsruFfDegpunGTKMGFHjHpXf6tsl0jW6l/W
ffVHlREdA8rWeuHvS4MPKwpbYD9f2iJw0fvMNoECvW4QnwVGlkDlMDbjaZDdgDiQwWVqzFN26Rz7
5AHoHce/AiEiThZty8BoE/u9tgXslWPQogfhK3ntvempqp8kJ0Sbh5qtzS7/HJZLA+R34qQVBF/X
J/llZaOvrvDsodkhmpP7rGHvP/zbpE/BnhW28G1TuTdbedvDYpACD+g3Y/EYvnKjil5W3F2wJly1
f9Xgwp9oC2+CVyYzlGczwWBXls4qsJFEyWNGvMeis8LRVWMwR+621pIR5t5SFt+yJd66AKwHEzEp
kgwWNpLFJjm/rTA0cKCnseBp2YAn7XMT7BCqTm+7iJyePFvNebMTeGO/AZtAJJ7T6kmuJAOBsORh
Fwqg8aQW/ZMQu1UuS69VYcCPvIrRuWexVBSPDUAbFvmiCmUBr+kDe8QQ+2GjHu5NEGhFiChjZb+x
W4tJJuDCV3HAW2FJCzlFUaBZfGxeGdgWXFFhIGCBXhkpMX2uvJOk30p8I4MEYm+vYrodU1cA2l9z
4TCovXBEfqisIl/e695QzYUWzYfollgn/YMLMD7nMgo8A5cugnIi4ESCG16rNwLXJdDpKrwP2MmJ
46FC3AawnnSrXf2GQsOqffnRg/UiXZHZhXNpaypUPllpeSUoCN1e7CBfQzkuh/VOAV1t9lF6zNGh
fdTIWN6AL59DRGuJl2Odk4NsyyUkPX/8FJFkoZ6WKQ3XZPNPHLZqPz+1eLHU1ZX7ynbvt1ut8JBc
sB7sySuePz8fDlC7YnQwlEzvQNDD3FBdguNejqwY85QgHeLis36+/NyBf/o+5MldRfuXG91Z6i0g
CggxcNhGFo0Qk4Yveq5E2q+bA1t89KlWKe/S/BeMFxFNAHseK8+0xTORpRm92myYxsQAIVP5Zt/C
z5nwe+3jb7Zo5bids+dZIpLKvpUPxa1O7xlbwdTa0MItzCr/Tu+YS+o4axzL6tlgDDiZtTcJ9qK7
wnMV2ZHijLrrPvOe8VoP4TqJ4jPiDEP1oLMRJidOvDf7rAh0KIEHlB9zdnITWS4IRQBtWbT0BDK/
Hvi0tvjSaeKBNk06lY/1YIfs5NdG9ldUkKn+1OFjncQmTmLc8RYVr01P9KR957wf8uI0ctF94udZ
YQNbRvv8DvCVsYkflnvQ+TfhaxnxNhB+9Zf0g/HtFNJakdIZ7fgB8EiG2DDSRSBApGdd/vRs7Tog
8kZwR+KzF3bEPY4J634sIPNY7x3gwnvw5M2vHFj5c7FP7jLVpH0kfu4DYIHo4qeDrMSSlyCX4hlW
g2IHuyUpLv/qXxUhCKiZdm/f2yizBy0g8Fvr6j84Sxr2i+CTDqaDNaAKPGBaDZ9kJ8xP6+9NZ+To
5UnPHFzRwZ/vXJYe+jJc7KLSb8EtFWO9cIWedAho7cIH0Vt17RCs+l59RFVoSaWAOFRbr2BC79c/
ZRFaNXviEcLKl9vD9i7ZmGTcuYJ0e8vx+U30dkDbVZNFIqMJUouLUmUwmBpbGeuP1ZTq3JEl/340
xMWPACrJxBoBkdXZY3jb8fBIcXhMvkO4538bK8FikqSfrbANP6JzdJY7J9v/UwuuMJtQ0f1j+Fow
Z4uJDQwSqd/SSVia7G0RpZtspUcDEtlv/gAQqkIieDiDvIBacGlKkzUvLtvDbtMeG0QD16D/Hv/i
1H591EimSrfbBr+vmSHyk+UnduuCHl/rzR8ZkNVtww6R1XT6cibEOIIrtFdVJjdek48CgeRsnU+h
rvwtDGwDc1bqutyBqj2C4aucd2tVcOhhZIwWAWiQIRtXPJBwVM07NRrG5LxiqZHdmro0ZOFl85oF
Z/kc1zepuY+HBE/mxGZ9WbIeWg2wdiB7ijW8u3nL0WXPmKOSr7BJ3fgRwlJ92eryASofZhV0MeRF
x9GVP5DdJUMOc5TMjsbDaEE6e8/nngUSq1W6nFpe0xbp6fKq9vYL0YrzGkN9ig5Uk4H9AmoSuinC
56xFc9344fzcedPmD3QugfT/vCw5RxEPDRYAitZA7xWT0c1m48XuN4A2A9Dc4VSMwoKNJcQnvUGf
BGwTNU/IRcok7oQl0eswxNGib4Ag2XhjJh3u82TbcZtxSeIMnB0WaBHygm+VqttY8LoSkclOuS6u
anSVGWtXyRdgS577IIRp8fnqO6CEv1S4LEJQL5NCLO1XCCgKPnY8jhto3GhTkkeM5v2BdaRA2nRh
paurlO6L9KGcJkVTJBe3hxyhRXyZ2PeE6Bpx+bZHHgzJ7u/DKt7oUu4H8lai3eCiBjittzl+eQsS
0VFhkQmFUf7a7jQnHG+SAgBxU+ojm3J5nhswK0XoHPNBG3H1IeMpqk8fa7avQXF5FTk0aYM1VrhX
F84AVRjKG0Bgnn5EyYVNVdYe5pSpP5HB5rqB886x3FRfyfRoFW82EN+yxxsQT5QrssoOw5Y36mv1
uoy5l64d9udLjhH8YsnnEoYWUziqqMma/jZlLzBG1eQLF5WzGA5tZaz8JJlJOnH0Ce0h3pftEdlC
oENtGJEgAQMQbkcQ8ZIMX8xh22S3Pq4vY3YALyLdd4PkTQsdxZegP3jp5+aOFhoxw9aC0sPkC1rT
V8RwZ1TCLU/mL7uRCbQ7EEGsv59+BfNs8UlVUEWfH3lSdAX+e3SlwuJVviJ8lFE/JDaSDxunjAma
179Ivt0p0Mo18WuRxcuz8fEXfh2K2qDvU8hNxONEe+9mH+7ozg3bQEr5UFG1m6Q22UD3qX8tbdHQ
Ep+kBcFZfFKfQgf+27kEzrKDr0+mZ+TblEwu6WEg0XhX40uOwhtaeGPHzleG3i/2psJ83SqvRTSF
hssfoDsYbONJqNejvcI5PGM7TZUo/ebtjQeNOkZkT2rn6bMEG9ILijABTCCJrO/NYyR8VHDfP9jW
1bvfmIWA9XbLDNG+OfZuyE4BHahCrUM26NBZBt6w+5Fka8Sklu0fKdacvJ/2hzKRao2peywy2bqa
m4+SyNJ4p8CPOyiK8a2yOCem+jtkzWvA1cHRstG/stEaReO1cAOMtliC16dAPSjxx0TIjETdxTgG
hH5BOgrUO4jZB0n3MR4nsAeJYcjSwMTZl4RBGq+Mmo/6jp5c9xaxwwqIgM0u/2UPmiTOJtlGn4DP
ib7Zt15y34x7CVCn2/je98jihhM75DYwJPef5PHTRShHbkRC9ypzNPBqZwTETeEOjCzZkjVya5Ex
zuQUTVbt9QBM+6kuLPAvZT/gFf4LcQgH4heO+CxxrPJtw5oEp7/EaDpIDmE+NbHr99HVP0g/UYF9
PuC/SWgEHt1X4HTbkzjYssP9oEBmYgnIIwg99e0ISGwCl6lM/NHvA5Y9jUOznG2cFxsDVMtAO0ip
eUYYYPMJhzqvxDewyxr68bYtLNWbfJb1AWD7R/nWvAUcjhnW1NmM4UA/AqCZygvBqw+xZnnArOVv
8wXbTDlFvZGxL/8Ex1Md5C1rp3m0vY19Pn1MbF6xda54H9t2K8F8W5qr/w3sA+2bXA626Bjc2tU2
MLPvhvb6NCG5PLDxDn8xxNhPJ5ZFXCr3Iz4QiSn8CyBBOhvTDq/5FyQm6avQOcgguOU2RMb+ZtC2
MtDQ1R5ylYqdSJVby/8Tw2gzxct6ocmAnMQ6PF52+11beJBkFjcQmmN++A8AbKhPGO/CciEAUyfD
kxXeTvBZyEm0XBDZJDs12Qyi+JlMPs140NcGHKjFPtB0P8fY33yrJvomiiGu3MszAFDDMSUCbv++
15f0IziphC/Ocrch2qo/2S/UD70+t7s3C1++gUmGZbt0U8iPZ9Ew6dkVmwXMPX+53jrVFza6IV1W
nPjCu0WHiR6c3k4hNQ32PCEdXKKoYjKnxQ571BBx1FROrW3cl/w7+MBWqPwkGwSTo5r4gwIZB1zd
ExOrswe/ka0+NkYnO2LEEs0jFFQOCbTOiCB0q8TRGmzCVKZLbUBdp8eDxrgZyB4BEOxKh3HmlpVo
LDGo0F+rk1IR1mM020VzTIR711x5XxR9bM2svWTDjucobwlT60nCkyIXotFmTZM/6AO4EYBi6wnI
THRxO+KBYI4oDBozaFx15mwWf5srv3BwoUuLDuVTbbXk7suj5acn6fr+gJxUffOmsWuDMSC4S1af
ROLMI6TJBZ53RuXx0TD6A/oP+KIwOvmU/XUP1ApRqYJmzErEoHuMe50FALhVrlF6GAy5PiYmDPGi
1TflBPFsq6o4jkg+kMfLouyBF8iJ3VIGZmKzljywB4AzB9rQL+y2Nd75FoVha2yejPsxnBXuVPjY
vDzJ7b0+NFKJwsyhHtWLP/jwr78K6wDMbadRW+1fnqKSH6kJYNVsBKAWfFMEWSpINKQ4nhQk7EH0
4sOgvQJK5jjLDW+HFSNPlkjZ0UZIGUy90NiP742O/XsrfvboYmfTBmf5W3hFy/LCwuu/OldWa8TO
Ujhn6yPXO8TIpYsWBUjjoegNvAVEa50Pp1cAEzGKm/ozOnqinZckIJ0g3V7oPhndWqsFh9g2n+TS
0K+Tn0eCxyeE7knBi38vq3u4sxzjYnNiCzFy126HfcnNtE18MTQgO2WVAc02XWJEra24nKfGGsk1
kFkhUE4YWeHpRvvyk2GP5KFGz9c3ujV9ELbVBc4NfDRcRQN2cz2bGzs6x8TbQzhZ6CIEChbWp9AZ
QzNHobWFQiQlNyG+8IExU2wgcRNSIWg2nQm7ZTA0cHLLF71GV2FWaKlfqTYTL5MiHhRWilzzptwJ
gZgJ/aSt0Dzxv0CKiDb6kVGFYRRnmW1XcLGpnTsf7B8Q2e3IBpWcu8CgHA6jEf6j2WCJyrqjcvkP
ofoy1NV5gD6z2Z1kp2G7fiHc6kBcSv2d6TayAshbVF0IGeRJrqNDy+EDPwZKXd8iH4zk/ouVgZ5r
oxEcNghORa1y+kP1qEdYOPrmO7bYLGjpNgxN1HPaWTVz4h2Qui61xs6cItZ+7GWFjMJLQVFMNl+w
imtPwTjsCsbNtUtyBe4/Oqdc+Pc2vT61Jr/9gSixnrsYaCu14gLfce7ogBjbGUvyT0/mmy3Q0O9v
YFMaFw8N2ccGh/k16niPRREBsu4C+YJN5ALfq7QngY9KizpD3IH+2sJeQLhzxyoAqbfkroHQLhLx
nV8bLL6GWZSKCWroEWWcf6oQLS0ZiyDFe3HuQAg++pcFR7lkc3aAzm++T9mjsKRIL6yEKwqGsrHh
psfOjgfiNv9YDWVedkOKt/4OjziIgc2tdtxBqw+WY5t+z7XiIBwgg3P3Ki3W4gmSQdUSQzNhnW9k
Bmg+3MfKofdV7FJHuclCZQfksSp1sl++m4bnIO9Y4bOmpPLOJUplPqm2JDg05qQakAUq7Vc8VfVu
4a7IxtpA3NLTnXRaiHBfdeVamoxuIHmEOkomLDs8VrSBLYuDZfhHYqnGiQTdT9lCXLH6Zd7Gg8nC
IMlYWBsD5WoHSwAFuS77pJm8LfljCUfvs3RxqaGDw2jiDA1kfRAvrDe+MrjkMHDZukRm0jxIvshY
TZJCUpqwSYw6v4+/CVr8OxRlxtsdGykNy7cFBmiZUaMkYBOVJrfBrWQ8tMnRhPPZ5X+r3E1OCpsM
qIQ2y1N2us6AXBaCsYOvCYRsSvIdkqYdw3WcM6Ft8VclwhkDB5un1tN84x1DT4/QpriT6RztZNA7
lZcCH30tOtAabV77/pvzCkWlPpc2m1umHT/Z0yED5R4CCp0hmJOb3kG0CMpZ8oGU9vLtzJt4bbqv
2xnggLyX/8lfXKtb0poUnynkSTasQ9DHDLsqxp31EtI0N6R/e9L68IE1D8DrlTfXTjTQ/F8vGm3Y
5SgV5hO1diBIgqESVsPA3LlrCICsnezpn/TRkTFA7JxGLI6uMgpr64XDnCt7TDwE542LE/Q4ZALP
pVEtjGnYLv6gGiVL7SSgg/fy11aaNYCP8Rf0isW9vqV6W1Cc2gO9ND4E4A7WwMph4EeB/VXo79GB
okmhwrANFQeyC6BSSfMEl0DAv4lYV/VM9QEeHJ5AqxLcFDAAXXybU3sH6qKQsH9gVawYrWTyuErO
nQwTUou2EIL6I0qqmRnd20f1E6zHJ7rYgGYKIWnGx7AD0URsDjhtltl75Gm6/Afj8sj0TC9+vOXt
fZL5BqzqMKUcj9xFuLeMxtIKcx3CF6tCAHeb/Bda2Xt9LFS+PJBwb7EtmsN1I+0L75W5XN7a3OPe
rkYyYGfH38DiB4A7HG55yAsaLnqcVCYWm7GQ+zwfoSidq25PBe0Dux02fiz/rG8DbDhL/aGD4vay
F/8UtuWNyk4Am40dIMhmyTk7IzKmoQEGE4C11GdNB0ivimcFIlRIE/AOefsgleNbJNwVXOc9REkN
EkrEGizs0IkZ768cEAAQBRMNSJrLv5Vfdp+L4isj93zPWnfZzwz9AFZDCRGKrIPQhhj2/R4OI8sf
SIw4jCmDmWWw5MHM9j3SH5sCNiMP3Ko0F7FH3bWr6jb+9sb6babTgYBf5aPAY0HVPeAQ1QKxGaa5
sqMfUP8yFSbXjGQuEAnC0qlvtI+AxCXkbJKfRYKc1n5auP2xe0bA56OWEulDE69XqNgUhD5avTQm
HXdIEQR6w7RgoxPaLWiTt0tVY28hG2TIs+XoIAYZ76dMbHTLaGqsRT1aOZ3bs/XoDV4D1vmLv8YM
f7O1wYU76CtKFD8LXVqw5ZQy/8NrBoq1kreOiVO0qy/rC0wMBC/aZi48ik26ur02uDmoGAH+IIo9
Wi0sKFTr2td4jOg/cERl+dY7IEHHgiE197gXXohOOmtCUUdUyN8ALnLrwEqJOMNyIdZVNHwmygou
boWJz2h/CMlFacBFBRLSfaFQcYrOZFo714Y36JUnwByOVltwBcBjmhOCYgraZpz/ONprwhR0gqdp
0YPwKqQYzDm0+dHg0fXyyU92rIMhRxYg6ovNlmACZUaCiY0SBZAC8YY0Ivc7PgN+z4Rn9CY68G0A
966wSmDLS3JkxRKNndnaCueFY2U0037yO31JWpfZgHR1DpOb7EGlYPrc7Ds3Sc/8jNOH7M3n4Z6F
ZgBbQnHYi9E3cavEi+0UfaPB7HbqcSkfkYARPTcis4epNofWxaHtxZGJG/I8Yi8+eSFf15qdsLmg
FVrZyT2aNIJWMCmg6VnulDtkGPVns+f8NzBH2puEB3Tnj4E1mfIZRIfAPbBUbEE6SI6QhXgKRKHt
FfrjPZSJL25cBDocpVnk4grPMbNMbgpO49sghI5JGBgteW0HBoKfjoq5cHiscyvPnPZvI90g5YAZ
Ln9Z4L0Ubw27kZ2clZz7HsqNJZNCz7GAWOVwdCZUIqsTbHx0ZIuNvvjjlct5qpQakIZp2ifhnqVi
AeqPFxe2WhAyIEzAFqdfCOc9QhHPYXi8aANNevlcfFaoQJjthB14gXSaIitf7+tc72E64GXgCeOh
XlgBQVWsmakk0GjCvLbDgjaogzLEbw2VN1QdpgEdS0+aI02kF4p09AEQgzqQY5SYXPhsRFEytJ8D
KjJw/vaO9i/FGoTpqQDxCNA5GozQMglc28nmHhzkG2CkxCjNzYaun7BNJOif60zvL1/jjQ5qgGbT
4/fY/jA5UFAKzM0QUS2FT5ixEfaTT9Bq8Qe3QXSY/IUdtwfdV3Vb3KGOl/pMY0UACpSAg/IMxpwB
PpiPmPgW//r1LyM/29tn/kVsY8PToTLwe9v5M6xvVOZssohSG2IHmCunV/9EHHFE7cf9Lv7MXQX3
cmMz1kzPkvNwSz6lf8K/Pr3/nxfDJiHoLhB1KswyY++10Grg7HyrIpDY3LsIfOJl44Q6dcZqL4J/
KXBZBZ2CTzWqN3hGkESrH6OH4r9cJ0eyZmJWt5mJogaSNRoEdIkT8itIDnC1ESD0W8mBA0Hn+V1e
3zacbn4syUUO9I8mo6OiBS5LB3S9aO+QKH/Pgy09BQP1Ifg9RV/ddvzHgpyx350/5h86vdrjojBG
YBKWb5LNyRtvNXYoNvreaxVt18AfwS/jJ7QNTml+Cn/UR3kVZVc+jXSk8YX2jy/GCQsqY8h3oxWa
IjZAVGuQ2hGXPC36GtzgoMzoKv3rX75rXDhFIGkH+UJOVGgrZuW9fQmcxwOPLPX+Vl2S3VI0R8cv
jMUzUqG6n2Z9E+mRzGP1KWQyBiwJGGeBdmEtRTuOqCS4vPH5ZgcDuAl0qFUqMhTMTI4cLl5SsI3o
WdPv4h0SnAA0UPSG/6bKxKzuwR2WSYQV6pNPRhizJId69zedhPhLxPkzYQY6oaHcV/viRIK4XtjL
Izy58XsmQi3BcBgita8lAck6CPh6l/4T6Luvc66YUc3eomszctgGngD15vizzIUd/bu88Yzmp87B
pYGGJHgq7LD0BvRC5JPqfY9azplKm/BD6HaQm2nun2B+lEQy/xYLr97cea+h5418FTji9LUofCKf
QjDIFMFDMaKr2hGsOIUkZ8Jq4DUQTuv1kUabNkuCwWkGh+qIUmtFC/7BsmBJBN3X+qL8k3+Qc03P
OcUT6RnsWH4pK3lyX9NeR4znNTswA4ASwlCy/pfvWovpJFZOgHjlB9ySc2qvt6KH/ghTgu8gs5R4
S08Y7VYuMi2qM3aK0BGA6Dgwp5d+nJsrecsgrR4zd11hG1T863Z/8Dph08/tE9B/r8PbFp3xiI16
QWwz5sFWBaLeQh7WW4DKGXzHBwW3YYpTj3kud8JXU8I1abGe+ZccmkfJ1gHUDGr2oC1/vAWw4ydH
hJWGhZYQ9rGDNLb+WdKhIVh6m5A/hvgLcuBEUsMCFJwyBbtYYARd/wg+XsWoVrkBL3xHwU79PrME
HfRGf0EFdCGSgEvFl+zS+fh/l27vxY56TA+4ie4r6Gl/4cZUv9P0Qz7OWMV8n74on7ydk3qBhf3d
fqtnzAYqgkshHNvdiF6TvhIEhPPTcpzs1b/oDVcMfBdFO60RZ3uP/QB5lfn3ihNJ6CSD0IKKTQsU
Or1qz886/EEnYDWZEeNxsHF4j9vaBdXkcGT0dV+83qxGlscYX7D5ApW9Zkvjgzb7GDukuW6ulJ/0
/1uLT4TJwq48cWXCemHyX7O9D2pz8SQdl1y9/Lpx5ihzXbpI3+0MQcAIZbnHRvoZH7PiG3Sabj7a
0qHO4gwP1nm5vtSR+eKx4oJsBOpv/M0tgHPSuWETyybjNH0CpvgywZUZflVm6hcInGa8iN+lgiXx
wS1a458iGEN9yjN86zT5NxN2ElEHCUgSDDIB8BYIEQDLa8Q9UPeg+qHogYgWrUMdZpGf8K6DZC5s
eYvDux8XRv3I/+VueRomky47vLAQiD5n5Jo9oAr6o5zaGdGSbB43YtXmCXyEhGK+XTG3g1GbG4No
v8rDMB2WZEhLP3kGv3c+ToEfUrq50H+U5ItGnQuC+wdKMsMet51AyYGmp9o9EniK1Hu7uIbdF3+E
e8QdwKoiBo9rdLHHFXXzm7OYwS4S+xwBRykVtdUte61srkH8Y0RfYmOSPNE3UbMSJ6Tg3GPmrG/J
lYlMNgrPA4FssHYUkn2XfEyLW/4QcBeo/XZwB+QIj3rOsmZVSAuwSS6bqNcWK+d1DQJ0m0a/gHrx
Bv/kp2V5xSv0FaONsWjCjPiRSnqvnRfHhOw6QDYaXJGxlARQ5POerB463I3f82P59vGii3EJH3Te
dlWDIwRgoeD6vB7x9WEG3C5f/9jfQIaVkr1g20B4Ghtv1nj7QNm+joorSIwKdUbLSfMGsq7HjbMY
TY5dSk8Ol3iORhKyP3V9ol2RN4fFxM3Eolzmb3fF3/CEkjLgZpCgRd34IuWHvzA/Pq5dCrBaocJm
iuI1yS89kup18fHq3bTALsAfPvDcls+SDVnQiiQrIFwwJtZU2HzFc9ZwbcCiTc89HUJLXj21qvGa
Jwg7X3Fo7goMtC4bmaAOy+qG2D1Vz/CbRmKX3xa4J43oiQMr/VMUPxB1ezyEYNbsG4BY3pAHY2PJ
5pHWPfSIqi+SK7nKEvPK8pt8Ukwolzu44SABDG1hbah0J+/bJvAmCY9uVPe88KGLdGV9YX3SbbP+
o4V0Mxr9cTyUDDIDpozRkh3o6+3AySMQ3Uu1oWQxspPf7g9L9146tXiRDRbPqgQcgIH7Ix6IUU4l
N1K+242bNx5vfgXFGxMM8A2wGyZ84fRXzht2MgyP0ABgCyy/1wlh2flnuPrjZe2m/Ts/MibS9xJa
LcBmme80CWsduoQtqDqFFGcdJKAJ5K8tOPDUsK62xUsKOvXTmMPrDMSB6g/qdscew6+SXTPN0Eod
29JwwNJg8T4hAMETcYTcOvf/bLQR2FSYquE1dmdkasrPhr8kPJnBB+FNOibz61xQR2uV+wWnIaxu
KTBKhFR8hxvn7AnHBhS6Opua6fX1Gm5UV3BtSbIY3YPlM+QsjC8vVDld8IbwsOlp9Q34JKMJ1NTp
42GRw4LQ+JxBijJ5yzSyyncpzQo+fmBr8MB51Lc2xpOeuvGP0R68Mz6ORiJbCCvxjMZxjhM9rv8W
3cuMlA5NuC+MGvIdvz3n6DBvVLCFT/3qTA9yfODxzEW2LDht/Nu8jKrZxnAZll48WCIa1dop+Mdh
/jgBrWThnbrMJTijKW+kHyhnsfCirU3vg1nDixg3/Hai/U5tEKk4xZUO98BqJ+W24ILAYuY1oM3C
ECug3dDK0EkoP6mr3AvxAebVntd472ALHDri7mWdFQUbSQEPBiC6ABtW1V31+Gwc1MdmA1WBBYpE
b+cnIem1urz8yYZjsNlm7+/+IuL0lPym6537slQ8jDaIIfj42V7GvKb3zXJvrxhzv+bKZjX+sD+f
1cei/+YXpzy9IPnFis1ueT0/WeZP1Nyswdgwvp+scwgMVX420IxxZJit2BOnkXYMgC2FeF4fCfuV
anTRczn99UtkWAwgwbwLi7pHLPIlMrrwhaKXOFWgfyhx7qV5sxmTCZpFUB6b696vlD0/D2/8hAg1
5Wrx0LbhMYhQSluvHzGCbw4F3L/mS+SDn/6U6b4EAa4vAhZrk/7/7I0lE4p7xQjTf+B4yeT0cCbL
/wg7syYFtS3Pf5Ub97mJZhSo6OoHGWQQZ03TF8KcGJRBEBA/ff849VT10nEizrk308xUYO+91vpP
8kLCVKu/6mJkLhiVxGk3D1Y5ztqxK8f+c4s1iraS30u92aDTQ5T6Bsgh2Oodmgs2deVvxB8MpRpm
fpp1W8PJtAkzfPvK9bY27VDiHhe72U5SzqJqDU8fCeg6fW/j25X5vPrc9zmTdB6kwVGTpXb3X+0J
wkcL8GncLKPYBmYCiWkv1n7Rh7URagZWNTzNQGwchnANiNalpOQrE2xdVDXtsQgb5x3pT1quxOnO
dPtVfTDJDhrdR+trv39PzQrzIzbEaPBh1+HjX+inp/w5jquisZuT9qf9Po/sA1BysdfYoAkpP4Q4
7NSNVmXOs/xR5b9n/iGnuyQ+3qvfIAbyHAh50IFvYiiWdhfjnOY/7465kfwX6LR1h93ILWZ+hUMl
USXN5i463Vqc3x2e33LhzfCA3uKNp/mtd3Nn0J52QLm54GhQMXiqv4UtV7xz2bMdZEAoexT9DBzH
yMRj5guxobHkpQDOeERk31qm98TwDE/W1+tYtdsabyg8HlBw40datPNvNuZ22ekepfb9GiOljRdM
WzOSdhA6JxbIAop/tIGzLYapqTlxNF4xVl4MshcIfas6uA+Bnewl5xOqAdgZz6tsC5Dp6SrrSBns
6sCt6iCS028Cy+NoZ3j9lcahpECcvwc8/UU0FRdUE1w+yPN71NlYqpA9vlcqGmQIErYO0+r3Ga8m
51UGSMVnj+d04ykoZLDI0tlAjIIRJGkrrjyxHuaNrrLiF0a7uX3xXLaQq1/7TnV5QHEOrMUwyz9G
E7zZGkH2mGmh/2rhDTBx1Dxds1tq68a67xrh415tesQXPdzODI/iFXQU8fsZaNg9QFzFUBQeHXAd
Zs42zqz3MxVNjXk53xzhBWND/sufaOwaPhTju3VfeH+K32sco1NDBSWCrYwXQt0j7dzRFytRuL4x
W3qt8iNJ0DlYoMUTykyvmNjzZ32rpAM+wYBshlf8wEQOR8SuTCDFMD4+7QudsWGdsIYE41Em6ZmT
fdWAl8uWCUy56WEcXukPggrCHilQNonCPS+bbQeGZrBGM/dZL4eQGjvUMNbO1nf8Y81Q8+8pTzZa
OSYPoAk8V8fhiwjtPDoJ3bYNKYnbzfVmQ6cGWvD7Py5LehRc+0aWSGUXjVP+Yp5pIGhviDP8r0lX
Ck+48O5OgbJnTks5CyrmdtomUxnGvnf3ejdDkRDKqzsA/WaYm2ikm4Vmz0YcFRDxIALB4SHHo2aD
HAUH4S3zUvD9NSI9p8bpdzGEUu+Z2Kl45m9nl+C6/QJCGwPOqLf1z8FD2hx1hySG5z0HbgoBG0tm
oNRqniHjNnAEsD0Bo5SikyKgyVwTWpJvZOtUIQ5kNXrZtw6XmUdxYsLgLQZ1K0UmUMP9ZZqvLgzM
UNAhqOsca3ZubL66YXM1Z1l+UGOu+6ctfEKLSvCX1TC8Yst6MiV3dWGO8Tx+DsMdf/H8JHecbZ65
7NhDang9MFdsBN05f8MgX3qyr0CFkGFTppG1Szo8tOxXYRswGmzDK/EtRj9KOsCdQBf7FQ2enLpg
xm+/f0OG9CayF60pHqXuXaUmdtk5IPklvE8P1vWHDs4D4pK8Qn0x2JBXcwq5k34tzM9GWKi74+CL
38IlS5d0aATW8yg/Urz7idYVSMtwMbfWChJyoAvbhVsZPh2XiKQ6hNDYdnsQrBkEP0im37Xizr4k
E/8GJoLtd35iXHs7UBKnT1cV1hwKCWqU2aKG5N7gw0Y8CCNTSJC9JwGUWEIWDim59IQKUIA5CHpZ
MPU3tps5KStB57VfxHs07hPWIoKPWRvm+FZhh5sw63gd0hs6QWwfQgM6JxExkFfUKYNFO+LCc2Mw
1Pqpx1CCGxMO/GFIrkowgGbhlfx5S5eJhBzhrEYPp7GFZd8v0xnUEeowMJpA+NSZcN/ZEFgwpfXe
lGeyYej8dWzjhc6aglT15etps0tB4uYhvrnyskrgIaPtpVzZdOKiQorOMInNBNDU1zbpsiunrJlz
vsTQn5/EVI1JKXRc9k+2hm8mldJJjDflgPkFCyAOZqyN6kcT4YgAZidbtfp4iNsi/hie1xnSl+IX
HYS6qJf5bdnSmxiRzB5Kfb0xZetJXcITeSnu+1ccPF8foobwxAonGLhx0bY+WWDahjeQuPcjLhMP
NcpmgZxLcygbzAVUwxOElWxjX0Lmw5OtcCtAkFBsdaVGGqDXe9GFiWHhaDiXV+zyY+8K/TYlkqUd
fbLZM9SfJj70M8dUvhu87hKvwrnd3Bnv48yRNqO2pLaFRAmrISwX8gMSpI4rV5oEd9y0Xhj2PhDY
n5K/broQAZ4a4wdGuCnANbYZVk2jW13a52/8piV07gliZ2I2Vs0Nu4pN1WE2Mi6V3s8QEorwzFDw
EmQy8acOz9sGlRluB8/K7fGoMR+XDs6KCsv2HdgC9i0LHHPbhAIu3arAoi3ei3T4SXwoYUhS6kgr
tLGcvgm4ZJiTgUHRnuK+vIHRA6+n4nn9vdXcQqfVFnDC+m4NLyPrNuwMprqqcUzDF5IL/a0Ntvk3
KXshrFVrPqkKt55xcz14/MIH3i6jctTZVBhOYaF6qWZRg6CxW7GKtd4fq+BFhQZRorrmODFA9MKq
dlCu48cd1guVRJIudCiEQDxIipCSPPaC//wd1KPMR34ngByCJ9THR7vX7l/aU52/Ycg3x4RyZjZw
0sELBi1B9jcGFdwydJqmVxJUgIdLbXebDP08n8OV8BVjfstb1yIeGEtOLiWTFoQTfoydiUW29JAH
4CSJK78YGjORGiJ+KPtijUFlOlBwi93idqZCbr8oM8QKM+dsL7ecwF/Gc1WSj5j8ZHs2qTasvmRg
Zc6F+uVDbiv6TY0JZPX+MV6nm+blW9I/1H0hfpdwI3XYmPZ4O6T3b+n+nRYUMYf2/ZNfSA+irgCf
+vCaXwoLwhR7xa0kDg/0CThZK9vm/Zl0iJz7r5cU0UxKi7YLZgIM4m1XeaTdCOuJCoiw8UO8k/Fw
hfTFA/CGmPTbespknP3gtLQ5VVlwnAMsD/LWB2ysaS/tVIQFbX49ZVLOPLlALuRLF+hIGtao7bxs
wbbl2Q+slBe8etqPOdzU9hMY8flcGtWWscCts1/hJIeYnOIYbsj4ekwYLWzH2HkjtLOBeOEu/4O7
vi6vDtILNr132Vdb5J6LitU8IMLyIUQ+wWKcLHerfMsmulV0x1yKoNFhOrPS39lqCvXi0g4/LJ2W
nDks2pksDSdtw7EKnaYHX4nRw51YfKnPbspGijjzAesCklz47EI1RaFwzTe1j7gydWY4H5oW4JEW
Gpiokon2oyFBXJB4Y87RbVu0/69z1lo5Ewv7jU1zOydOg65z/oJftzETL64CbZPnq+qx/8HSnBO5
k3mXh1F08skK4XUeRE+GUL2oIGN0U+WJdYXSIe5aKNC+E3ptyjvZlSqY1iRGR4BBQ3SLjE+EW0mH
sptckHNbLnqCIO6wgDF0Zh5u0zZpDPFJ+V6p0FI3vR/fFoQcMMKAg7ivp0yIJvYKvIsDlPpXclFU
r8cgn2Csogxf+Nu1Tkv5TN7KgIksjMTn8MEpcWt3nAOwi56Ia6fomJKeQeo86UcHZEf0Cq0h+3po
JPc8xJ8nrC4mrGZ5FBWkBQXKJ5zgGYhzP6gHLVmb4g5u5+6+RN9QX7t1GYmQRavrbOVJ6XdV+j1E
Suws4eD8lecy3RnKQWHo2cKhCJJ8TwhPKly6t4dJipZdX/oPjiVfKKWfP8N4uWfHh8j0I4zzfYI8
NF/XbE/DCfoV9Sc2TQr8Y5g1ANrgDSWNv0+UCn0mEyLFidkjgE4KVPxT6AyPCVVB7sHNqV1sAwGO
M+bKHsxCiXsI43zJXcA/REIKo2/E/KQox2FVMvHGlYQcEW5Heqw+npA5U/gbzu2Ln2OiaTMVBHFt
gA8clJ39zXrRwgF9lK78S3jft6xO0RWt+UGaA0GAyXhR8325JABrDIEgXPHxpZvz+HVM2VRNB/nb
fdveYHnSl87tMZzaapwLAMHyY06v3eC/u+UJEIep2KbH5CLftU0vzENalwQx9VFXEDPM6+8qVMBt
eZrl2FLEX7hrnEM0A4vuMaMncglpSd4XzEHkhZAu87s7bGlXsPm/EZt2wKv5VrK1Wt2XZkvoSzYd
luY2ZQpmT/l8i5qrwlib8tGCZ5jgaDflAgyiFWsh4Wda5bavdaNIc0O6CoqtGFEsYyF+pq5W1Ygq
WEWTgjO4/WJTEXr/HhkY+lPpkEWBY9E9ME/UwsPco+fkfu+x/u8YcEXyKuuPKX/g8LRtFX1kVOpO
Hv10ge6qEG0xRSc4DRIM1WtupTaWuxVb51ajKnrbh8KL4blkUYqnqWqNLxuFaeFy1VCf3lausdWx
TYXZ1i5IhIpV2EMU9zRUGXxHPozZfxA0x3OSrDSZlq+eE7B8MiEvPajs3k10uwrl/CS4RKhw6T1h
nX/fHvMK33HPuBgXOFpUwTWPFIqweQdBmwoYUOeGL8gi/Q3z6P2pzNmT1EhdNH7/I9a7GCPS33a2
0cgVumP/EtQ5IIn9VJdEJGIPUp2q5649dQTBHbCeV+qtgjsSMEpBm46LO5FrDBDRFC/eaym3+08U
C2RxRUUfu9DlZvk5oSjK4gP37zkE+Bt0m2FrejTIzLsWIZkSKrBA7cwe4au+4OfWXknXwdAJtfhC
2xgPVxgWI4kReJ1TZ86l7wE2+qmcyBYLnm5iFLTWbhqu2rL+zD9jYstZKypoHlWu7gokIkpwxcFV
gRZnx3cciYsSuhbm31sqtziPbnE4PSfD89h+1UDyefwnd9ihXW7Dt04gCS0KyT2rMvl7HWNOdnck
SegFTc2h6uzydUYs7OQmQ0YD5yQOGpRp+MFsiBpEdovoXkeLA7n9gzktHatnPPfdLMiMg/JcEzVz
Ew8P4ZxRsTGjpq545KiXONYcqKwP8/OFwrSinopGLQLNoL7kXLm3QftF2UY+CESYlU0yAixudGzi
medi/367BOa8bXOa5nN0uIRyVPTrDwcHHnNT0onQUczjVW0stZS3e/+6yZjC3M74CuRI6mN330R8
umHqSjcqW2TN8qDbHptdE71Sn56Wfl2dSjX7B9r4DFvt3/q2OpXoZCmZ7z3HhLdld8Hqb7ZSyC9C
AQFqh+WinayqKnw9zzkUR3A2KIDoEgm5AFffyaOPIROyYEsz7HukQvGlxQ+gcU69Tm+/EKdozHXP
aHVpl19KWCf0z/YP2yRhDHgLX5XOezdI7q0UniMajXPj69/jjuafEfeS05hZDid2njJqdGDis4H0
C3TuMlu+5Fa6zSrFaFqCAEtAC/gY9ivOK+GpYstukX+gOxmhYML+UlYjjBLpnPQbMXj62lmq6P4V
ELEOTy6iYghqwQeDXzeghD5IOeefwA5KRFOVRaQu4lOuwJ6RsdMAOXVrYxHiOkXAUxsUVVhDfWmY
I3ovSKAZfdXkviF849J0f28Gc5+tyjYabr7GOPXtqrRJwIl4K5/JhubYJ9ERQtvuGQc1lcnMNpdJ
7zLUUT0aZ+vFYtWvHD5cWCrt4YcJbPdeEhyjCT69iwIqlTym0NrKMSa7w4SbxiQ+XcWNqz9sNcj0
lfhH1sDjj4OLjt5k7n1C+P7+IQF2JG4GHwF8TMvv26mDb7dk//6l7+AxJxREtIiamVcFu8DFdTET
Q/jeApUHhxn8Wz/ktuDu/V4ybRI4apj/tFTfW+XAkSf9wMwsz321rrg8fbPAGE57Lm54TftKOVdc
DtZil3iHJ6vCI88O7g9tOnEA4l9D/Dhqj6VJ7Tp6j9NdIrnR7mmgsACc61jkrGRg1VN2JcCjIf7m
ETLCWbymg51eWgx0+GSTeYUcEA6idNBBLYKk2EfQF0DoxB/i5cIJ2giag8D9TIqKAf9sWD4Y9A/g
OvDCgAOYyRtA6rY4gvmvizzQE2csV4oAjZ2BMaxLwiplLXxiYUAQwkP2xCoYGdXKCz4JpqcqSYBM
OG/PXb08Cx3tDIEa8ukNEeoQd0sXByDq+YF23i6PqoQoD9s4ayKasIveaL2hpjKjqdmcLU74bN9R
HFmPs964t880UA45w0UKIijCxOWEkroat7lfdhZTaeBxG5P6/BlUWKPpDv6TT8A+TyckniOcRYt2
uLw03wnWxg1uA4SI7GVQG+asF/gciwycd0Ha28ST8UVCPvRVQ9eLFhrEE/YYwTrI1AvorE879BSB
GQqqG5w0py6e4dTjCydLj42AtRhfcMQjhU5H/8w0kWlVL2Eo7T7TIB7WTJa72Jr248TrXrtxZEBC
ITTlxeCyD28HM8EcbIwe1n8QZf/EqsRufhuAKo/8zQf6/DlqySUKc6bA45YjVtWnQi0Pyhn1D1x3
yDmvzhnZHBd8q1L8QWQcZEJr0id3FQxftmTL0I1cePJTY6E//MdpzDBPMb+JYcT5i0U1xyWdZxMb
hABJCzY8iQnr2U9xL6OemmoGzBzMNqD6Gi1bxSJvbq6VPcmRJvLfj/p4A08wFGaODAF0l1xDhjhY
w0w3DPOCRSJ+srO10EsG0AOmEHPFp1sltLUCL3CwaZMop9jSV5hV6Pb4hRk0U/rcJccX96Sp/FPR
kCzZ9buTOpU2FHdJhrJpj7MgdU+ehDWD6I6pIbxAP//M1yPDHfJJhoHkIXoqp/zB7OvtZbTWsBXJ
F5yz4xbgziWOCm52LV9u1y6F0ASWZTT5iJQ1syYW0WCpSCXdV+qQT7sTsSyWNjdxiprm5MERxpDm
f/E/KpKHSus0hwc98oC1svN6eGK9Lw08+BfSnqzKgQS5SdLwfsIDt5rGKxjJvpQlH45a443aMr2Q
02SrhScWNsUa1jHsLNLiH/L/CPX3xdrG7AUzqgXF70OwtB8cfSibH4Vv/wxw1m3OKdBCIMDnokxt
9vX2VM3j0m7/ngw1kXjR/iBEnerrrP6ITXyOuJ22GmKHMoRbs3Q7nCBwM7GSP2azgIrm54nvD0sK
96TYwqbTbWYW5GXlZAUtWRrSWmKyDrALUQGGhEhUinoBpiqoHBVnVDypQ/BNc+uyzTMC1D6xreqC
DEleRpI2JwsUrTJMN8LcnZx5Wgcch+1fcyWCZ5hr8iDpvrjD9onjnkHczVUVT3ytuftKgY2D/czd
5oBdlPkFXQo+S+fdtg+8kg6ScO1G7j8RG879nL7P1EnsKxIxOJa5l4CvjAW/BYtHgc2OUCDuAiMG
doPUcGIiNUgpePhvQseo1VMLO0HopEz0dvomHacMSDFdM03l+tKOcnfBDLsPsdvwZKOqx3rdlT6T
ymOoQ8VE1Ta7naHijAjxIorvdHDQXubMt7Ip+YvJa/fFgu8cabCaI2tzmIqIZ+8BUSRwyCdlniOb
dvvxx/RdL/Hk5bScZiXvx4Xm+q9eZPuMgvvGoTLPXPEgDFcGk2YS6XJQOjY/1Y8HxB6KQ3wPM3EN
JdAMXTrBw/MpvwpObe0Khwf+1nQyWlAJIau+Yf6/4NgbyoAPa8e7O85DewlKM2sAv7+nDdDJL8Ea
Ij2CzSpO75LAdE67M2mjZI4WCupycgr9xwjAtieQk0NXA5pF/Pg9jXZHkNkpg5uZDZZqN1SkPi1p
+HAEW1wxMA3UI75H1Q68iYvg+Egnuq2I0wzyEly3aH1MqjyPoQhl8VZAj9LaKoy9zxgTtTA7mxu8
Mekx/y7/nGHZiuEGbjEVjq73+VfU+/JvBi5zYoVfyN3uXwdu4yRPdm9r4ea0Hwlvxc2BGsx5hOsM
bIbReruZusUH2UKZEjNKdClnxWDcZjj7QRaWP9MpGtwXk4i5bpvvRzWSIIaDhN6PreYL2FUC2xQ2
1NZH6acv/72Jmc+j8PdF4C+8aJmrh6xVBjjRAMOIN0TPfQumOktiTnWIQS2gOX2/b6FJdjYGovYd
d7/Wg7xYjCEYzv2FeYTVXGaYOyDk26SLP4mDRYIsTs4pPumNsmOORA66+jMGIx5rZIQRuPX9KH6J
z01al72ZXid9eFwv/m+jWuQvP792MKfxxq28t+LX1HVp4A+EOEEJa1avJiKGR1bcgYb8E14xbcWV
cCCNpCkV/wgM2sMu8uNgYG0m89sXO+AMS7/za62MmyfI6heLgKhUVqdxX/DJGUWBckPdLObjTmmd
GNYYMnrAmvkYYFk/dWMX2ogGn2GkGEeFtuW30zdFbX2JzgNqA1bEwDt2v6ZopLaR8Y5/+528Hkwb
PFwolrTdsJZoyzRYOgdwApB3IiRssGqJURrfi48J1t/Ayn58zP5MjDK+qYl5Iu7+A2YyQgUTPnpI
tw6BDLtAeF4f8AAMclkhkewUxWp8zDw/Shvb3PgkIB+rXCYziqcYrhKWn9ptSTxOd5lh9aa5pGC+
iWMgrw/raIqm9ZsjChUuIlMMmtjGA64CHmnZVMeeySLrJjNWCAYeYAoRE1vpYYsXjPKQxXBt8VfM
D3f5r4SVOlI9ciyOc8It+4yk4vkbrCxNgUw57u1XZ8nXt7obg4IFdU2X+HczmNF6GiGLgnI+u94x
Y57cMCCv1MyET3fzQ9PCd3c0OVGe+oFLHWPQw6DFlqulD3UGVhTk0UEl/RycHEROsKh65oTq3PUo
wWdnWEj4uHprpIl+4w2b+xVtJ/CDw47+VmyDLAGX0Xos4dzmio1JuDbnpoXF4RWGOrpXLvsGR7xm
idkJLDq6dFSm8frOo/VmZ95wqFITvRDIqfg3FQu5v76EQH6DUGCpRTwxE2RiveoTXoy4/GIuF0cd
RSF1F+l9D+y3qpDKmFwySh/h4XO+zbAQxHaWE/8R1XDk9Jn3wL6XbxwFj8VanzlNEC8u2aPB9OaV
Z8orY0VVj8cmjcttT13Wd9tUdWJjnzQZTMjj47kBrxnpkl+bZjI4W99L0RV0zDcCKT0JGTmw4Jjd
pHjkQGzwzVu/bFcCwDqbGXVVkcPdcsF+8K4jypJfBsPhTlQ0XET3jmBKI0Dwg9C4N6yBJ/Sfs27L
hjv2p7jCw31SX2q/yqnw37GTXsuVAQHqNgc96Bdvdug5Gcu9S70A8JIh8A8hMBDNmoLoMwGG2JEw
4YU2kNj42uhWkDoDtV3lUIyNryO8Jl++NPqJ46dIbJWQ28aCOtETiX3b4G5BJzTjqCF9AuaNSsMk
o+6aEiZVlLWLVLaHExNpff3AjoIr7teIIhc1Qnb851NXQV3KlAzdKGQu3X6e2bYkxi9wYxFmPT20
jfoJ+nyorW+ix9CH2Tihke/Os+UtnmugkbKBpVCQgAm1G+1HvEXTYD922RjtfQ+OzJKmYPEUyyp+
Om8bW+8J54cuH6gkUu3ie0CAPccohYglfDPJ6o1jZeyVPYW8+UbgPhfjs9Jtm87Le+cH8tL6Brtm
mtIP3fFNKh0xJ8aKgTJnbv/b/8YWPs0KAedERMzNz34MJIws9U+MqcsgtsL7sXqdANxz7tsnCqrs
G6SL5itBMd+i4190X8/7FxUNPS33rAob8cSERbrTw1/Vs5zuEIUpcAtAlpjuJfZAqYPplEhAAONo
yMtpZ8srfZliYl7gOrkSdyhHaYwpT/rYG7fkb/CUyxaboiGAAqPGcqFbcaxhncg2rbU+hs9qt6vT
qwYrmW0pPbaU20ANZjcdpgJGDqRH9RbQDtb6m/q9Uu6uSrbDulcw4bDoG9vqo6TXo8SilY93ogZ/
xQUggmu8KP7YvrIrhKs//VtYi0HIFq4f7+Z61ix5c/F9IUN9pjPhI249Y2bX6Y4urrid6ZzMz9Gz
6iOOihCkatvDIlxHivorbsXnTsx9jeF+SvT6gWppeqz/bi6wVIyLINqBNx6sH/B4IGT17EqUQMDk
+XMxIOU+VMYnBZ4Ak/qFsz7pBc2aEGiuKpXknTQwS3qF/bCoHO0H7KtV8LVrVzlbCTUluCp2qMyt
eKgBZE0KfJc2Hjkmep4rJt/0shSd9JSh4ahUB+pV6JfAFy1m3yQlmbyxyUSWZqV7cxtA05ZSQdUY
AWOOd7Kc5s35TpQUJYdiE+sG46heo2cuCFLmFQwyV8NW++lCOlgxhPFr/72fEW3R16PBnCoayb2x
OV00RMT+OHIs05dRJsE5YM03gP097G+olsTe2KMlbxmXy2jAiahW1jcDLIw8hE82KsUvjbW5hLdd
4F9NP0oYY+6YeDkwx+4Ds6QZovKxxg8NdBmr1NuSWvG5pIAhaZd/VwNXkBnCBBWwM9MhF8yVhmVj
/inKSpY9ielZXT0p3fxGh1V8nIaPIqXJFiX9zS23yjEBGqr+iu+77Jbc5YGHJOJGqRzzDEfWFLHN
QQfR0lxSkEE8KtjYHIZnZZ0Cl4xRwm5p/GmcY9TtKAXSzah/NtDMf4ZmCpUsI1ajQawxTksxqC9u
qwmPRQ/0GpjqgcOrdB6q1VxHgG0NWuA+JhICuBbsMLdsUjiwlOFTeY/168HcbDOrvWo9sSWgXvzl
WBEi+qdYMP6MLBhJ6VV/jOiBxbZpj6AEBzhyGaoZ7Bb2OgCIlgSex5aRB12yzLotfipQQHI8/dD6
4KPqsRTwF7GYees/HfKsDOwCViR5Fq7q5VGH1rWP3tIPjhO6zwSqXlQaI4rUfap7ik4oJgXdmEMt
S6J8n/iZizooC8fnSmdTzscFZ49530mfTzhdWY2bE7d+nqW5d/8Vb9t7vWxzYDYbOfs3ArKEFgUv
KQzNoQamyCA+YqzTv2Y3yHCsKwJOlQsUonrwwZSH2WLWb7Q+krLbdE5BwtfIdoV8yfMp7DIFBUyN
IMDnzXN2TWNFzCeHsDJtDXKN02nLnFxMm7EYk9QP0UXCyBtgmSmELFrPSL8S4vSjAKZ8t6ktf0M3
HFpH/X4JGwOgFkMSGkiW0+Ms1ZGJHUNqPR8HAwlknqz6FAm110A0ha5/mcajTzvb32xcAvTI1D76
l8fYzNBdnVAQZkU3L2Ej3GQZfBtmNrb2mDdppPwS6lQdHun6DYxHyjyM4RPXS0f7MZXTm5dOJ80o
egLdgNsA8yzQNsmlmWHfRLQXMWHr0k8VEgBjcH3L05DIQGLQAXrwKeSaFJpFv5qxuvlFx/G1Y/xW
KNeOsk/bAF5m2Vrt/7RuosK7AhnPGy4+VhDoYj+TL4rGNmA7kLPPDieS8TxjV/GwzLpnhBkwegoM
fZ5KLvOKDj4+adNsCsWas8m0hQOzy5vsARnGVI/7t7mbzQL2WD3IgyeerKWnH+IdMRUSPKYAUnLA
9Y6v9JLZBxAiA/ijgSLPNr6IT0fIcioZhYfwIDotwFu3tgHjAfHj1YSgfEk+OdGA7zmW+IY7hPj0
5XmQX4QNAQqlsmqKFxYsCQA4smB2Dsp71HC34myqHzoFkJAv3ngDkI1eh53JnX3Z2hEeEi3ceFLu
oHsuJ6VKjCvBeonFOGCYm96///W//+//+X79R/Jbbar7mFTlv8qOtNGsfLb/+W9J+fe/6v/6sv/z
n/+eaYaiG6psSKZmajNF1lW+/33dZWUyvfp/lcJDf8RlnuzCy7BVjwQBvHGtcArYwZzM7WQk8f/5
i9JM+h9/U9f5q4oiG6KszQx5Zvz3v3krU0MX30py6JfJNsFea57vi6BdAemBPFanfPleG1Hq35dk
qvjGlvP9VB+YlPrPPWhk1EbFtnbZ7tblWvrI18anji8j432/9rDHwa9D3Rh+crmvlQ/Jq7aKPURV
oP4SjBOWruaV+yTAiSzsQ4CHrRaQf+e/2b3qRROJH2lwWzOVQ2/jgYYEd9RYAkaketD6Aimoq3Jd
eG+/WUveff+I3mHjPZaVW0dpgKF9wDYXclKHksMmiCMMDp7ec9Gjq8KfwgOfD5pJy5zv4w2um7TE
s8nwb4cqnyIW/3TV/zXsJ28t22J/ik8CzLnNcxnjg3WuD+mn7mZAqcY2jtQtEyk1oO7hOlarOGh8
0zXJU834hxFm5iUhCZ/rLOS6+fXBCPqlxmBvkW8w+Hdjn4ShVbrLdymfMD63PhAvtl9vpz/hk+4X
W/J1g8JpuDUICxdaqIXFVvHaC8naCyk0v7KAYAvCchmssXsumJQ74qnctDuuN0PThQLJAKEsavg2
otFbMk9anphGRZIPl5bht+bHv6geXSGMIzkCeF9iwxw+wiJkNn3pAsbSS22jbIQlfbwcqdE01ZDW
/3yDMX+D5Uy6uvlCVCxvy4cv23WgTqJdvF/zlYlLU8l/hUhdZ9gooMY+a1ttm64Q5q4rDD9wAnIZ
ju7IV+YNqdEsMi63k8bFnd5pvdTMOR39bFucCr464TA09FGyEvYmyc23lRiY0Muvt2tx5QtXfV0v
1aA6JVegriucQXyCR0aG6UFf577MHdPX2UnwzD2nv4+Luq8uwux0X04v1r6bCV3UvrNrcaqXcTT8
ZVc87P03ikgGFu/vONLWycrci0H+z8KYRWNg7mfRQKgisES55O0zgha36XIIhkBaw51aYiq9b9x8
OS6kdcnXp1/CRBKqgLzNseAQXHFVhW0grzDcju7L6R5M77EL3muGKkWoRkKYL8WttOaNe9IeafU5
+5P2qZ/6Cl+jrTUYdlu3090Xg+LU/UnfTM3qJTPUMXjhtyPsZ9tyOb3z7q/At7nmf+Pqr6/phQ2+
w5QE1HCao0TxZQweVCWQLuGFRK9zidST4SZj4rm2jy+8Q6xRzo8/Xt2fx4CfY5TDk35S9hQhW3q7
EdgKKTKHMwPpbEUZK1uPmpvV48wz9YGqVRFHcar9h3Ig1Pk6GvhnqwF9C7H0GExPL8OhxWkyR6xI
Snp/4AxrV+w6D+iBxTzDgTcjv2TYwqr4EP7R2BKqnAjodhixObXiV4mXMh4pnM5EMmrC++ME8sQn
PQqVyIKfKQS/L4PMxEyiddFW1YCzOOHcKMHX9Q77FhIe6YeobBeM0G/75nfYM235xAdYQMzcXJv3
IaVSWBnzT5JqO/xfKagthFM4j2BytJfwnlsarVMPSG5w8eNd0CiSBO0ny/w04NPhKNDcrVSyOixl
MA8bJh/K9ltiFK97HQaeJcUy/spIK1fNSfrrlnpQX5EsBZQbF0Rb2FU8lpDPXfzN3BZRnA7CsjHW
GHnv1fVt2fNCY62HRVC6iqdzHgftEQPMr+r4CivSZMq9FiZh44+nxGv8xEPEq2iOi+03ukQkw7kP
i2se3Q8vF1jcbX6mf7cr7ucqowccr/iSO+2LGBOrJ4FDdMhWARHnu/QmGAtbg8N8g1IMcIDNU7Uu
xXVyEq8PLnYYHj99GQDSLaZzfPKV6DQ9XIA5cCXdhp277wP2nN/sAf5TtpmnUWnPTXZV3gCsXQze
b04XfYm/B+z0eDXAk2P2q3ahfOSYBNxVrGTNVQ8eg8scWmbUyOTvTjpM1KGt/2EuiHzsukWHlTse
H4OLMLBdGme0vc6VhBsHmmthfX6+LbwEquVKjAOZkSXans7uCXCeo6T5f6SdV3Oj6rZFfxFV5PAq
gnK2LNkvlCNBgAAhEPz6O/B+sWVXq07dh7NP793uJn9hrTnHhKI1xgQmQQbSqHfwu1/4GxauVGfA
/iyMSTtrHbATA7yGFap/XsJ8EVHplgfWUOGN3BToBqlYwYVjJz8GFKM7wEoURruee6oeqsfEmJ4e
+Bsw9K+eOvc0hkrI4ohBEm+ibeDhpOvxdhpTq/HAn0+kSfmZP9ZcQMY0AMX9pRlHK2HIH0IOsugh
aPGCd2eRPqSreHOZ0TAel48MycNuYs2D2ekQDOuJuZQm/71K/kgeK4sOyg0E/NkJ8665JClyA80F
R7V3WrUzgUkcrdgkX0AYphV6ZUpH1DaWXHrsruJetqAu2Pr0U/SVqZ6fWfPrdcm0nc+jpe+uL1Nr
1g94p1ExUlYEOe6onvuL8xQt7EhdaLSTgEmeJyKtZew6a4FZStz0gSDFNJ/LI9MThvmOEB4KAxHq
LeYnqt0uk/88mwClmnbzK79Cq7fst4+nJbWkfTUsh/2Z5Wvsv/1JMak908o8ecWS/3lEGo3PY7yM
ECGj95Am13uycIsxJLyNfqAot4lW2I2aWb4QeNY0afjrsnmzN1bJbkquxkJZhbs1Urgn2kQgdz5Q
rOmbcKduqAyNuMJwfplqK2OMdpv9XjpQVlzv3nhSns57gX18MjfGxZ4cv4XJylka31sN9gvM7wvQ
28Wg9XMx2Gh+K2axFDyY6xPj9OnRZGKT1+WhmRhb+guT4yN0TuZOcZLPKM1MaHqMj6OaVZjs8jU+
Gnw+ZIywfmTzM1JGx+crnNnjPAd9Dfxkrkyqx2gVrAjvHB8f/DdMFCCU+3cwWJGsuEofeCs32kTh
xSUIdA6KcJ1MSRFfRPPrPpiY46sINyuHdglGxIt4Ta25v+R9H9e7YGmt/IW/Oe/1DS/N6ATExFwU
e1yXH826W1ojwdMX4ZxtLBswVvL/vn3Kn3ePqF9LFy3LVBXj590L1UTJteQaPOhzf02vZKlMpVG0
RosFyaMeEUA1V9bS0Pcwbcyu5EnCjpj3L3yw7R+pvlGp0cmLy+R0b2Mh3z5XU1dVXVJNTdNkVdH7
3/+2sQi7WPY1RTG2/s54i0Z0NQywrwxf1Ezw61DLvrex0P84omko7CpUSTY1+eaIhXFROzNT9W32
lj5SQ0UdQyTCmT2al7sYCE4DqnnHdywrVwVtuP3vR/FrJ2WYuqFKlqlZbGssWep3Pd8u+HhuOkU9
h9o2WPhDzVPA5SYvtB28RT5ksPj30eQ/LpYjqZYui4YpScrN0eLwaomq7qtbgA6EAGJKHIAEtb1g
AGaEGRGc6BBrL6V3uswOgo2+1uieJ3dOQ/x9z3+cxs09T4+VErWp1Z8GSFWY9wsCrvgwhc2QtPjm
AKv8DR6Uly6tcTK8c/Bf+0hT/3Hwfm/77Y5n3UXxjZJ70NoHYiy4DTBNlw8f470+mJ0Y97e7R4pW
zr8PK/365m4O2//+t8Oe8lObFldB3ZKkijQu6gW1RJdMr8yD9a6ltn6+9zHdu1Lt5yHj0MT2mPFu
VTMIsAxtrCvXonceMWndO1Y/4P4YkG8ur3/zvl2elTPaGLEBbeqZMsuTMTrP87357j/UPT/PO76X
kxrRwOm1o9Bz57WW+gu5PbguSqai8hEZpnZz8DDNmrLmA99S+T4PnonybFUHVyerlWqIwABRaz5M
7n26fz3R70e9GUUbTTJjI1bUrfrczzNHsC5D3Y5A+AOooYxPmJct3rnUr+HoX5d6UwW5aleOeNTU
7ZTXl7DS0XPu0b0FFBSxHAMNuSsH28/Pd/Pe1f71Mn2/2psZtyjzNGFcUbcVTfxwZXlfeQPdJ26Z
V2N252O5czC9H0C+vU1+eDUv15Bbi0ZKO9TjGJI2oYlra0ih7c5iQr7zHL8KT98OZvgpSLmYWyo/
a0uSv8fFBp/JOnjGt8FFrniBo5kwh1k9ISlxG6/bfYF79d5E9NcX9O0G3059oqIK/lGQ1G3Dxuvs
KuaYkbF5QbEzkTbmllkhGC7kNzzsQJz8EN3P3THqr+lBFzVZh/pg6ZJxc9vzopZ8I+YUMCXEeNHN
FwXFqDqDqtwhSDZtkX3lZXhFCHCk7biIaNEad+7D349D1kxTo8SoK9bNx6xrbZLEwkXdSgdjiUz5
MV+BHN3L4+xTW4NR1RbBDnMCMHZYNWj2qbHixsVpf7o7Of/5Gn47lZsv/JR2alE0V3V7IEILGeeK
HRqUPv2tfjnu//3Kq38+/m/HuvmwZRxHl0zq+tGkAYfiEPWMXhtRlEGHms0+AhGMfbZPmgL9at/F
HdDSaXoXFoDHuB8YzAG76e9E2R5yyKi8u08ki7st8Q4GIO6NkY3L6YCSIR0ndDbZMOkA1I6qHh83
ECY1S/t/X9LfYxXVYc0wLFGRvqbEbx/W5WKcmjbM1O31gJASh64/VA5ImthnFwv0QsN6gDeOKgQ9
jeC9eq7X+KLVGb7rxZ0zMftJ/eewabGe7Nc8kiJKunpzd+trZ5pxfmy22MzMBM/MoOT+wj74RH+u
H0eXs4cWEGFPtmr5By1k9KGflKPw5iLIQBipPBgPqKzN2un1XQgvPiku69SsKkx/B/q3Q31Yztho
lA6OR1H/Cjv8tJBifCqr454ioWkjBkIXnaIlgZiUeCY1G27FBn3QWtxpMxH7zfLyiFhNSmysGY/F
I6yGdwT1zQdK3ZX8wohAoQnZzEHENQUzFsgZNK9eyAjHatjRyG5AlBDkQQZ7L3hFAYeWysJ+SIsA
dRJa909WuObpi7kIeZvuM+tqmjK1S+zVBSbmZ/kZwXXTpiU+RXTfyFEe6s/8heCMIVlXZFwMzqoT
Y/WfKlNOWZkKGzJxiD+hzEYfBhz00avhUuDe4zZ/qlvQ+KQWGQOYlKAIIWe2cBRAPRg9f4x30UR+
eVCewRf2qK7lmcU+VHdeDWIfZBBtkJhB5r/4h/zRD1wqIRyGv4WgGlAehBJAnTd7q+AAfkTPg7C+
QCFIJ7ZwE+FJcixLo2lNpopb4DSPnBjSWN8zG5xe01d5k+yKV3NHXZa3A4dYsMcUT3YfsuV8EC0v
q14uwybgDd0hVlvYG/WH8UQTKFxftt1HhZ4Rzsc2fSrX1RU770Dew7OjiycoAywDEHzwlMoH+a18
ETkVPBOfBpKdz+KQfCb7ZB9u/L2J734g7mkViXswDDwHOs7cLHLiml73U7+pc1KPL3v/FbyD8kLr
LXgHcB/B1CeqA9YUMQB89vS9gjsj8q+RyRI1RVcUyZREzWAe+jkZ10pZdtpZxrAOKpT9Pv3/N6qH
Jcb9AVKmf3+qvzdEHE01RYndGD0gXbyZg5LzOe2O5zDZUr41h8kbqq8Q7CIPsF4EGHC092b970P+
dX3fj9jPAt+GqaQoLpYQBVwfBpx1hXtxADoqfoyvtr75/x1K/nmorDT8uFE4FOq+vvywSi4eHJNu
HiBAurPRuXsnbzY6XaXSBe4PFtLqOdtkk2yO+ih+tOExo/ZlQ139z4vEm4d386pI5aW1opCHp7yB
akLiuGkgG2H/OCFW1xfd079vZz9q/xjVbw53s8HxLTHVfIsrpMdCqSDdRReipfje6ubea/lraXRz
qJtVydVX/ODccSjSUwbGvr3azKQDa311BSItbeRsA+peAwx7/75EqV9jfL9GU+ajs4y+TsP8JUs3
M5dWBCFbnuNxK1977aw5wTiL9x9K1FylSrSkhMsblLcu9c0pFmO9vPdQ+5fy5xlIGp8+izFZNNlf
3XyRRn40L20WhduOJg5jwJnEWzzl2ERRLcBaAJ2QHO5c9d/HNGSLgDvNUsSb280dyXzJD8lRtQ0K
9s3z8WozOWnmVtph0lM9Q/TuHPL2CXNvDUlVWHWKmm4p2s27W8WJb7CnC7biMCCfx/HJcnSJunCI
KIqfj8u+wKm7d9fctyuT/rCWwpWqoqTIvype5ySWr0KjoDJbs7AoXiwv2/pPJKKgjvEH/j6Zd6s7
V/rHzTUs1WCzYSmqoZo3VypFJ6MQVKSa3faraZa++I/xtkO6Q06nF7wFyzsHvF1Hf13jtwPefKdm
KJdiJTX+JnqMHulFu2SejeoJ8Pdpur1zrP5tvHlbf1zczZuTVRfpGIocC0XnZXeaiNtr3+RgzTa6
3hl+jNvxp/8cVZHSoYwYwuQr5Vy+zxx1ZJzSy9Ha0EecIP2dBsszDgr6vtGjuE7G2L2wOSNNvz7E
q4jc6tNHvhQO+GzRGCA8Wh3XLQXelTLSn/x3f0XLbywf1OV1I69oY0zDaeZeSPWyXB1+H22AC50M
jRBNiS5K9HCmdVHZqXeenKZYw4yZNSMOZIcYiqCvBbGZEPmX1gO1+3/fY/mPd/bHdd+MSZEclXUb
ptYmdwhDDoNZRxZsNhhLr6G0gdsPnbCbA7YYiMCSRJItHYQo+HbUpUqkgXbnMch/PPIfp9NP8N8e
g6DAaL/kibVRvGhyRDlw5eZGa1xHXrbIEWaYC2h6q+gxnEWeMb5zM/48OhVrizq6TtW6//1vRw+M
rjOvBS9BcsFxfkoHFeiXAQvrpJzwvPdA0EnqtWhvT3L4tAAyRhcDSvdAiu7NFb8/bFlRdbZbmiXp
Op/2z1OxIqlqGlnQNzSmiUZBMLJPNfp9VN5CiLg2Xi7xztbqq0D983tjXmAIs0TEQJas3hzzrOf5
tYgKQN2Qi1/wxCwq2nHJonXSZXBnjNZ+DyQcTGO+03VD7ndyPy/wWh8vVLYldWOiIab5TF97zRso
nsl0cP0VEryGQHdG0dqpnctETpDIw1f3RITT6LBQT21UMsV7pZIZLSqyKFD/kA0F1xLpKha1yD69
RfgfkGJNNNVLPolILIkJAnyEPSnGKI8WEEUtbv04dv/9Jkn9e3p7K1VRob+hqQYb1f7xfnuTxMRo
s+NF5OqemQqus2R2/qSFbECvQko3QB4gJj3KWx7Bu07f9ClmG+X93yeh/nWLv59E/+1/O4kiMkvx
GnGLtTfU73pgS15dOtfOqV6vr/LVzh6KxzO5LblLgiWJzvjoyMPw7ZJdcuiClT5hgDw57KBwACI0
1Ech/mVcuXiux6PkWZ4h0sTpXN+5e79HATRpuq7JbPI1SdT1m4G/ONXHU5FfoTzikX8zihEWlwyc
TbWVkcZe3uuyR8Uv8mfz9ZKsDadDY7ko/+c3VGEaUEWD/9Np69xW8ZQ86xS5CIU1CScPKfortPmX
dVwv/GDMoHSyhUV2fVOad7V4hvNPdEzVbuAQo6dovUkzxrEIoZBgi4PMCzsHcRRBwAwcVuwa3FCY
7eueOfcIw3raRA/4S330W08K0RY07QBzFfih7gxxv2pTCO8sg5uqUpVT+u7Rz3ci0in+W6ng08GW
scINUrfe1jA21wi7gQgtBRgPw45uNVWPRy/d+RfX2lSnMSG6JulMqw53/8jMyPZQB+iSKE48dsUw
QS4IxcZd6B6MWxjr1bSltVwdp0KD+WEoQDNwynTT3CtM/eoXmLT72M8askav0ZLUm1fl0rRGmQa1
tUYIND6izW/61CzSZV9Oy1r2wuOg922gM/v3t/VrR/Z1XJaWrPYYLg3jZr1wrM4nsWoDC5O5pPL1
OIiFtHlTudlLAHdlER24/rJw/n1Ypb+cH+MKl6tKoqHJJms+6ro/H59kZl1c+oa5LlynfFOqSdFX
Efsg6F2Dc7txq1fSae0NrD0vH517m68TP1JkaagXlcD8W41YOOsxRUdiePUhp8RFag6IAgocoohz
8t8nrP6axxSkpTLnaiiy3P/q5wnX8ekYiZlqrPHeZejSOjdA+18NQ83NHqzKjWEHDc0n8R3UL3ZV
eoYiukiKoNAOE6pKfExQtq6L+hOwjDIkZAcErQXiGeF9M+qsRyBcVwJijqNR7Z0Z4VHnvvz7GqQ/
bvqPa7i56do5asz0ohhr6rd+i6UBZVFW29cZ8AaCjRz5KdcxaUBimtVr4c4jV3+t0BT2jehkqebr
ikpz+ecdtGQ/EFKrRmn9ADZLH1YYhA+1j59eAm+xlXjbnmqpLzLjiVZfmEMBqk58wKi9V9Agtgod
OEYppBQPV9gHo/qTOGFyDyKCKoQhRteeSTtXhAHe+UnE6hOzxp07+Gs6vLmGm8k+kxQtlo6Nse4Q
aGCEjYesMS2JBM4tvvud7iRo5SmsAZ2LlWmJ1aSABoxr+86JyF+7zZsP6MfdvBn/8q44icK1433s
4G16JXBWGJ70zvHvUSQsl+BHKOlSQY6yCWk1xomvyB53eyHGO/IqPjODIjNE+4Rs6uxo7ePp5Aav
LEkzBPR2m4/kV5A0XyZrzFCwZm0gx4GXrbRl01KUImOAzKUWYutMP45PxpSnaPloJ8OnJJxacLYZ
N2XXlEb+1T5auFkmRv1BvFWLgcecH40xxGrtPGvBanGDdKKDJgouyyvu5g48p7oUcKLzO8VKvxLE
TnmyGwaInIwvGG/5gETQh2SKli22ccdQZiYmiHETfNU8IFkUFRliKhIhUmdVpe5JXBGm+myOP+D0
N8Dd3rVdhrKt3hFGIUyIf6ZtOKg3guaZ+ViR5hXig8V1WB8H5mv4LED2muHT3mfrlnCDjxbvLJVZ
ye7wwTEv4k4qbRSfg6lOeXuQrPBkYlwI8OnM9CkzDupq0lGF1fmhHCby1AJ75zbVwiLTkis4UN6T
0H89CJCHJ18JauoBVY5zmepeD8yWgUzb9WMIR8+04ymow+BVOE6ToWnZR5xpCCesUTNti94MVWfe
v1/8L/nNr9eN7YQpihQFrK/h8dsSLA0b45hrrbEOx5Rb9KvDYv60ay7O5cN4DYuxJThqPTbUuf+k
CXY3rU8kcXkaQwsv4EPSYbslN26qaSuw7h2xSECx4/dw2iVu3qMdrXdl1eDvON8bddTfE40sK6bO
5KZKNONvRp3AvDRqoDc6amIaH5gc8UgEiDkXYQ3lc523SMtxlbOfFbdA/0/KpsMeV7L0dkiCt1kt
eNAtTzM7S/GDEk89BHYMiXTNjIwhTrpOOtz61UB8BqGUTpl9hDud56/O8u29ZzcvybrFMtK4bQZL
mlhzQhd93Z3W2aHF9wYfAoVjPIL5dx6L8qSwcQFD+E9WUgF63GaFU11nPqu24zTSCX+0U0gHEjNU
9Vq++u/0S5JPneSKvdkFaEUJtsEnc0g2IiHlT91H18wvzeqMRqxwdYS2bJWnOSLfZVoMwW1OJGma
CICzCOwFNa0tJRCcPfnqziin/SpmMNzKvehKNRWdFd1NkeYiZGl06kqdTtbhuJFmHUGhHxHSPoe4
82YuQ2Y4NPNexH/FTkXPASbOUzYtnAZLEzkR5ydCZ+VxIrmGKz9cvBRxvZA6OkT5p1301u3KeYov
CHMoCBwfqDdqVwygmLgcPOvvMKZXSDV66aR8Zz0h/9rTKNQHJEnXFFWVUHnd1CtEMSuSTA7Vdc/R
+nK3l+NOeeyCqeIPssYLThvYnnIzTM8uOdqZBXR6bVxHp5VB/Eju6eGdT/zuGfVz37dPXGxTrS7C
WIUND9zEraSVIBBrNmqCMchLhaAY3hraP5jhO7unNuPbJRiwXpDsLQP2H9+v3fcLkps33+Am0YKm
6aJr6s3zr7o4k051rq0vQBJat0McDtaLVC8YA62ToaIlfwPJKAhz3YbCElp33sC/booh9rVQyTLw
FN0OH22g6KKfCeo6XVjEZIGWcywiCXdnzLbXob4KZizvRkU3o8tWTtIMCbk4KsNRO7wzAP+xdvtx
IjcrD7WmC6YrgcaCWR+iKGoA+Vxs6UG9LI+YwLe64RIS1K4IVcoHJxW67lhn60XJg4BJYy47teWC
3CkXHdLbpUoKWuuVeKXXV6iRlp3F0+D136dMCeSPxydJooUMCj0ht/DnGxUWgqEqZaWtk+sUF8PZ
JLrmIPiTOCMYZo+9FSsrSDphwADABOmxXgG3Uuu7UnokTdWXubFMgCh86e99hsAVGhcWMja/BFw9
utryTYz3GZ3kFpwfqJppsNHavS641QMyjWpZ7yW6oNHkdHWDZIxWnwQ78ZA+JwBCI4TKhyCfwuEx
hxd5nRlv17qX9vAf6sqF1JRSOiWmsIeKvJc6kcd481UijPNi2eF8UoWFICNzWBmR6ME1UoX+emTq
EWE4TPhZK6FFkA4An0YtYeNjxZ938ifdgzGV3zfZ3BHXppM1wGLLVstX0SSNpD8MKzBIAkCAqn6F
lqpzykrBomdP9GzFlSW5JXCCWMbrMG8JVkimNWxewwPkGgxjMNvD83utQ6hSsZVDCwV9jmwS7aI8
IleAfbudD8Qx8h2mXtEYIAQIwC99vJgjzQVGNgJaIiHgEPFO6oHidvlE0pYWfjB64rCaqlGd9xZp
LAYhtgdlJXmxZpfo+TpjmYULJiMumrovkNoDtYYDpiod4lKNW9KtaVl8ZOlBr8fkxB6bcVxMaNjH
BLdRYGg2lWobycx6i9ehOCzes+Hj8RP7TDMsqd12Es3ktUy/G7/dyB8e61dJ2MWr8L0kMVYfN3Of
iO9ZECx7x9f5Q78+LJkqu2lFbbuBBLbl3mHgwGUYX6Y+p8DmS32uK3zTk+N8EwgjPmrZcEk+7QNP
xV3yynflC5/8M6w/5HRDlnMPUvYx+piYL9JXCssaKUbYX0/PdBXpqh+tdWjA0nVPZJmQH0o1nbjD
dca0hXlbYr5myrTLxC3XZy47pYk0rM6vavbQwZAaWKchYVjEMaYHosws17KcipsdMeuSFdzH1AaZ
V+1U6AfEEBcTnSUKIL0zrgy8uN1USab6SOo5a2hG1hyScB/i4dhS1WNRs+WHbhHy4g7VmUOwhjDC
Fwyr00sPbTYLP9MxtLqTB/hYHuEsTgkWAontn0eSPGmLeWPxhO3ruoFWPc7ZbpteoNvNU6lCJXEI
7SzB52K+PA4J/vlox80DQxEkfd2c4y0igItAKXDUJ+TdpLGFTmpNzhWX6JPKBNPxqRNWBryXCyJ4
bLgXT1XJvPSDCbQVSscX2btuJHFIcliVT+NuGbPlhnJHATuY6LVn6PsADE3ERqECGTy5ur11Gh83
0J6dHtNMmrSOC+FiIS+7RTS8QGElMmH+VD8eD74KcZkeNJaoLVhoKBOUXRCYYzbK1jxHpSRtFj1j
zXgAVpNib7XpNRQyeT5eL9s4E81+fE0qsHBUGg3K7vNYw8Lcr3HVGUdvqz6eZ4njHdBnBCRWdk84
gzMPTAGsNX5dGJNqfm51dN1DmQLmWXqvn/vso8IJ5XnFlovS1plg3PZDsuCb9qmjX3Ua6UNwsmE7
hZJ6ht6+gJdGff+jxflQzwHhbq+f1ab+IBa+ftZgl87y+QVvSE9/GO+IZuKvOs1a0pTwrwRzoRv1
29gY+vemBp89xEwd7JXzJDvA7NLGnUpE7IvK8q8RDmcdYHC8qsSp9nTFRI3T3THPRE6T/jSUZYeV
QjjB0V3Q9ehmCtHerDgfamN6GfvmoJo3hetvWiqHxp0FzZeA6mb1QIecgoNCZY0uyM3qQTmej+dK
LxTmbv0lvQ7SOfliBXYebOKMF7MIVQ8UzdQBBFhMUmp8xRLW1pKafEeAtbCqML9NnsKNgTFoXuWv
vtDHM+1xcROqOQ+28aihw8aDXFJXfgc+5p8HzFe4U46t/e/J9K/azY+L6dcH31ZnOBS6i5RyMYi6
UFU5ZraSDvqHv6IFDVOh/CSU0AIB+GCOgjt7qN/9FITS32/kTd2o6ZpIqSsI95BFFSfRh9cBOXF4
lCakwMDnqJ7+fbG/eypfB2TLZomUrU3zZuFwCqNT0dWJsu4J45oXinzUs1jaEZHcPGUxm+RRnI0l
ZaRqMPHewaPRXM0p1xozncFM35Fve5pV6NWCkXl5Irg9OOiEIQQumkwhmMQi5KYxLydfJa+seZ2x
u7KyF17TjqB6YKPZUyBNmgtf5641HtLk0F3mMR/CvX3A7wbLz0u9rYqVl6qIw0umrFkOCRjnPsCK
5RWJ9bbGSXZvBQrPdEPQ377n0anLEFGlFjuqtDseD/++7X+0K3jOhk67wqRtaHzVqL+9Y5mvNXEg
cNvProMbNcUKCNEXYnQ3Ix/5AQXeIHyswLdXEzV+Vjo7R+zabv59Fmb/Wf76bL+dxc2b3hTW0fTJ
vVyDuYS5eaiuOGa1YtSA2CYbqEUOIMzCaPpVYIGsoqcjEDlmObNgsMJhIjmbAfRia+3CL94gpZIJ
YKKCb2VQZwOhZ3b5vicct2RQEpu5Ugg7ZmJ4M+b5Z8PaLLTF6Dkj/rrNlkd+RHcuTAumJ8crCQUr
K2dSxkn5m+orfWa0yyZdNl7kL5EFglkKog327aG+EabaFXqI3VW9ARbiaiCvj9Sk3Hf4yAzSpjXw
3/5962T5j1uHWkSUcQ9J0q/vpst11txqxn7Jla/o8LAqia+ocQf+TB5T9jpi4z0+vKCR7vMATWxE
+MbB0XTVsrhXK/0aXn8+R8oVvQJBo08j0wH9OWKVmhaJiq9r6/xQlJ6YTvHBDmHUgeOYYESL5soi
JKR4ryMyXCq+W+JzB7SLkQ/upQNe8Z5fQPujaIq6pFeYWKao46y6aSS25bGD9MumO8VwK7jIU8Fr
AgQE2ErZufMHsIc0eP9sn1hL0bPDRK3aEC26B3/SLsAa//cDNHd19J5gAvA704sA+/7R0LMFOYYm
iKbzhp+gwMpPRPBACAiBB7W5XB1ABzH5vQsyPYAPzK8R+IWuhwFSb8KmrNiP7aYvIZFRD6Og2GkU
brPxJgYQA/iFzJYjWfO2oIxYDQXMaOCHTTdZYg8+Ua18CEBGA/YAzN4T7lBoTNRsugQsT4Ahiiii
4khG8p2ssqncqYSZkOZRTuN0HGrTS+G04FGwFATQXkYtWSG4gORdwijPAn2bvpCKEIsOtSWDqZ0v
sXGisxvq04QsoMqp4NCYD2y9iBy/Tvh7yprC5UAkw9KY5VNI9/y/iJ21fugggZx2XV4iErX5c5xG
r90NngQFJPNChwofs0+oSdY45rukeWSp7pOLDcETWlk7w5Ic5V75VeqqIcMfp2dy7Sg3GxOKX0ro
+ZeH+OSE7QwQag70JvKs08TQ5oo+6Yn7zbjS55rvCBAc9WFduJc+1rk6D+PMjvUlAaQV8ARi3LW5
ySZfdax2xpPg4k+YcQkfArT5RMe+KVktr4xySlORtWlBZZOtBMPLU0GY+bgkKA17oGYH5ZgsAZsK
NoTKkOSNeHUlA+K1zDYJqXaIIEIwUXZDFKNu8yN8nyoNScPmDwkpwQILeB2l5dIepvacJUNguHzA
Eapn2W1ICxMdlMT8TBEOCww+4Ms7B3BSUbgpO13KzpGt8DcA+0icGOoMJfSrzeomfJFK3tNBhx9d
XKmhaxFXnBKIjR2Z80yvCwYNsiYV3SFhQyRZiDgufyrQb1DGGvQg9H8o4QK3KUYExLbQg0uvPG+O
2OqRx3osmFi6EvoZSuMjcGCiznSb9Z+Y00Mb04VCfLVtahvVA9HFOoGFMdZ5xySZOZ+VGaU4p434
9bSDQdJ5DatwuGsfvZK5namkFxhkQpNDxw4AfNmJzeuHwat7tMmQgmACETiZt8VQRXIF/4n0EgB5
AIkhBtFcehUAomdjQigg6rbdpkjWnCBBSlb43q8C2HJE9CCm8KZBB4Ka7icXsrQJ0aAFWE2uOdJq
z2LDMQd4ZkRurCz0cEmER6M72REan4vUXYdmTDzoeWCSJENBse3/u1SOSXUo0TA8seUgq478GzhQ
QKAg3FLr6mHRmXfMxkm8AA7kw3CWKC0v2tOkMmYJUFx1JF2dkzAhe0cRgAxDQh2UvA8Tsj6uaPYJ
7zsN8HulInm6HgT2IFzKGOJDTyI1j0IBQAZtykmDw8XHUWWka2ejjk2Az+23QSIxEFcfeLmjdwBe
VuBZBog3+jQumGhAGJSSSCduB/gPmF+5CuVdh0vASNrfuFf43MUSdhGV4cb0yDeBAHc+Ty32zoRv
XBYWbe4rO2QAVB43WMXUz+zN7ER1kbBdWNFiH3/JW8KpQIH790Qp/bHUYRaQWelQtRIlWb5ZYV6C
yjfrulPWcOHrA08CmibsV6CyZ83jIkStZ3YoRwDr9KfjGWxUMeltDNc3cB/1W36gD41PQ2T1yMZU
GDAEtN2Adlsa2Cm2+NyrgULBa7c8iHJpCH16oVzYcc0oQpEQrpJQGrh8QCVhP0x7+eALGMoHxoCV
tnS6RlTqkQ7pTjxNNukb37kYspUdqFgmfddASnh2K4I7LiPKO5S4GVWpIB1JObYcBXXDhjCTThpi
tYdMC65PYvVW2gFMdFpmGih81+TJ+A4RiEixqPGzb4npLM3BWlNaIPhJPY1DttIffFtAr6TKKbQ+
xIHXO+kJygsRdCuhdwjTUYII47B2K/p1eyW8UyyX1F+FYOQ/EvoqBAMmxXL95nEZOhqyEjnwOpNm
eEzaR/MlfpP2jLVMaqc93zVvmfEOMRQpwIE0yIJ4F6LfsZIwwwBZ7pF9oG0vH8fnILAZ57WUNPqB
vMsFm2m7FQYFVNHjQkjm1KrO7fB0XHRGn5quArqOhuezCwBCT+0zSZJw8JpBSM9HdXhRYycGalMt
NX3S5Dtmg0wZpwKBUaxAbfho0nFEEHEs9U+HAl4DYx5kfDwMfSc98cfdk253x/6E8j1dCxW+Hp3l
eiDCgwRJP+r2cmBn0oApFTuLoYJ6hcQ1uJD7hW8psCN4/vKUpyOxGeJFRFlEY19H+cbT8MMe612o
Pf30AmabHXcJXG2SJS7p9nHhSQ3zC1FmrBSnEWlYJKnh10BlNVGHvBDEeAJPY1rKTZcoUQoBMfhp
SlmZLW9SqDxwBwEBolcguJsZ4N4qkod8u6bl0SuSammqqrE1EW+Wkef2Ein0JOU1nCAAfqB6ZUcL
nHhGd5WYHZJiVFYZ696yfe69IGXVCw1P8CpEpw1s/lXPvfY4lEGh1DYOB2PPU6AznTwx0jaqR+CR
us7MMf+mNNOA/MZyhKqDJVTXTnPVhm98wZvzkJYYlYhSYCX232JA/2QoVFmOMcatz48R5mkDRvGg
Fuzj0S1fWf34T3nvq8gP+DhwGUtvx8hmOSjsz9fxhZw2cNAsxAObdc3pIyEnGmWWT8ws2qsc2KNu
CzAdYfWwgt8zcPKd5lc4hdg/g13OrIXBwKDLJYFnIlDaIW2NLHtKvREbNZainOp57iuDHPH4INwk
LCSnzSwFNyoPZdQ+jF8ASGGyLuVDtGVEyK4DCLBkVDfW0IQyFDoKHeuE+pbNqVmkQVbD4g0R+Fnu
Xz0L7KUFtH6gfARM734/PUOaa5WdLkwTzSFMkfe1vjhaDYjaJTkQEhxDR3xnPLf67//HXqN/SQyd
oRxsAUC2fmP0becaWkJWlrkmAWlKX7jhypZ3t+cDU2bHYuX1+QiG3Yos9vreQeHbluJE/UZwepUG
V5bPR+7U9T0/QCHgw0bE2ODhGjD5ZLFboDRIHOvq8YrgZyMPQQidZtM8n44Oi1KWQ03lJD600kED
Y5XaaO2iTuwXqNxMBs8aLLFjIf9kymRtNyJbS+yfZ/GgbFhlM02wyGQt3FxGNCzPKr0Ej5GDW56c
B8fV9YU4Wgj6LHA4hEDRDsXDTp+xcmvfSDV+OfmMDgO5HNbP8bpghYHQUXf/PWeicvp9k1VNkygF
iQpbuttShZWH8jW9cJPJZ9HCnRntI3VsSYPmmdILm6cQ+2DoGVj22B+cBgYSGSKl2n7WzKyxKI00
Ec3x0EdoxLoByyfqo8Y7FbPsMi3CEZUOZrEAliAcCN3m7rUh6SsEWxC5OhSp1YaUoPtPnGPBAe9t
kDwV30McVhsjhgXqO0ATTRbmqqdYWFQ9SnwFsN5Xdak8M8zHW/ET46GFwuqJRgmOQHx+jOVsFs4w
NFHvws97AEvOBy/SY2tcNhYGYb+mmx6HkYbaoX/eXNLu2A8tPNyB1rpMCHyGAjFUZJiwZ+GfPn1z
hIL0gfjWJiC0clbbUNvBPx1HRoYJ0g6xjzUuKyKYq+z5iExP2iGlKBZo1f8Rdl47bqNJFH4iAszh
VowSlVvqdCO4E6NEMYen34/em3HbsIHFYgfjdbPJP1SdOgHLRYfSO3+i9copx1PQ5gUW4u0LDxwD
WuLwhA7wnU4pO4H88VdT7yn4oAukjy5GFjQWOY86RtH+qJK04N5h4NC8mUGu+OMSp8t5B7+OgwfK
a0oO5wPXgx7GR5nBGd7NhHTgfz4BmTz0jLf6JeeSdjZSn4QsnBwzujwluBZLQqouuPQ1c4I01WKT
z/I/ts1PW9MZsNHwimpsmuFsWs7/GDmJ5CdflNoRFlbFfIDzV5KiUX1wac1/TnJxsh2ZeRCZxvEH
yyiCr29zgFDF/31RK/Pt8e3g4FqxRFO1RN0Qf8oK/nNwRF3L5KStWdOEDuYLAaU7RTSbfxY3M3Te
YJBabPGVHzfqnuM2x/b9+G7hZwQpZPY78xDllTYk6P6d81vfDb7yMj+7ASPk78+Kyuj3HUjxI2kU
rhKsD9jmvx5zdS8Y11s9SAf5gDt923qFC7VwQ0uewgfCu9CwDV6vjVrbXHDuJ8Gon1qXe3FVwULb
0S1CDztdNvA4hJdoB1fuzvhsMzCYcBoNh35q1oDUoIUJg7FxYFY4s7sfvTXskYuz22sYMjrXH5nl
zLKGYmP13gDfJ5jD+6Sd4pSAOwr+vqRd0HUuJOzuVzyeFDRxWOPk9WggSNulLzhPkpy3gW4M749j
lGJ6PwFA+Dig3ci9yt/LYTEtcQ2/Jy4KMj0UtHdMH0mtSLMX2voMt7YuaAkoUYL0gTraar3Jl8e9
QKIZF0C87DCQjI9t76fq7uqD9nCX3mFyMOQrCGibh1hh4ipvN85Wc1GQxH0zFum0hu/QFNZcWJp7
jThRqiLjeq72tXYysFfSv0wW6eDwtOJSNMH3Vlf1JX0Gmrm9gbA4IgL20ZluywGr5yyMGztRnoXs
aF5J/AnGL3LHcT0mhslunoZAecKQb1OQ9ADwNTlWbXPBUNPqDE6WkgSTDKyIl6+re8FNd5QExbAg
b0MtbGv2QHeibt1cPSbR1kiqhnEL9LL3lIeMqAfUnEjh+l0GD5GzLMrJnHdvKHswGyYnIjtZ1ouI
mXl9WXcwpftz/DGWXiQtFdXWdfvTwPqtDFOGUgqxLPs7ebpogD/0U7nW26chD2gIL/Jjn52bx+3o
FWvGl8i2T9fYhdae8k8FAhjsUJMlQEhDTgjIU6qvWmWbc3aOhndHP07W3gKBDqzzoAslCQDpNYk+
DfKRFqnXdPh70mEB20h1mPk3FhWtFqRCORSeMswvaLoAyj1KegtUwbsMh5acPf6aNxqp5FxGLH2n
NZbwcIVXYBWy51xpeDeAQUg/n4G0RRVQmsuYHWo7BfOuDktil7QFagIGxCaLOqdOwnXYlnzhVTuA
B9nToQmHGosTnBBLCPTcWb7IYO59tsarF5285Ba41Ta5dLWtADsfO54+882Tvm+empA9EaPZDi5M
ZPnvZffWYJN3JqeCmIRtsuoZ2u/BvBLTZY9gkx6KFtW5FMo3BnIFt51rCgtBgzJHjiU32brog3v9
UKPJ2AnbmCKesh1SFKwBZOJIj/Jdy1uKiWGjLf1ZcHxaeHZ71w1Xq1I4c6WJeLpzY48Fh8SvIEgo
7rbpENNrONcDmG07HBLFSwdv1JwOEO71nh+0t5gtfecCde+dpxXEgzktv+pcUKXeSE4n+QkYTWrb
HBx+D1W/a7fGRONbZWTc2UPDALhYCneKCuFFIcVRCuGfjn6unzk+2A/I/UdgnwcdIkfyDOyATTNl
uRrGtAFRmGoB4zyRLpRUWohBllcA85DaaLjX6EPu3ArHCeFjMk7Vm6aRsUAPxpB3BSXOTFHotPQ5
/MnPhkhqW7DsE7YAk8BhCv6Qwf+sHnJ0SgVxqOQhEzLCKsl7LwUGnIqlPgCE3HVqE4JwyKHpmIpI
zNI1bM4/itTRTxJlQRuAAnZYKqM4xkpUdS3haQAEu1d0ZbOiYlFDhNh25tW+tYBkjx0l081XlY9e
PY4ioXe3c6W+Ss32XvkRykGsZ1Yapd5zJTzkUFJSWJayMz5L8q64rFrIgVgedFCjDKi6JfybCdeD
FGSDNQ/jZKFiUo5rwFJ/jixoFItGwzvlod4X/XaMfXnyqDsN+VSqH3dautSyjUPLvAKytt/HR8HX
SKlg6s3G0+lWlhg/0kc563FdzVFK2e76Vj614sJaA/msJdJ83mBnmdBCFrwKzB0+SZL3cQunrskW
wye+2i8Df+V6QtF0vtmw+ulkCROBt0I1HpKKAyCx1na3JWayJF0fkm18ksWN8kwwzRfXV5kGZrrR
XQMkg5yZzNVSX1MXwlLZJ2+yvKRSVMDBlHOZHeUGR0/rbsvvjRbm1gPNNKBjvK2dUrFfrkvjC2NF
fjLzaYK7PvgoBJRXP0zTzybcWM/35Hnkdrir4YWbPrlgcwGVlOStl4oO6xOIbPak4feFp2nkA1y5
hWxRWJBsjPrRMcMrMZnEGeTMEzGRwGWMgZtG7JxHsp9h7SwSRdaEdllIfKPNgKf+Xkr3GpDConvB
C0KSyBwHYw2Kcadw5si8bjCOTkD5kh3u6raR4ZzghwGEP/q0JaIfw2UFWr151bi1dqRITvWriPFf
7I+Kqz3ehL28HnDSI3mT2p1Ew0NRgdSvqq0ZJPRzpFksYlzK+91w98ALqB9kjphK8LTTtXCq1IfH
LNx/EFxKNlhSwSvnLr3Tq2Dxe9lUz/GcAnaOvPLu6GSahv3yCt//SEQamO65Y1i1A/YSQmRapAcQ
HhhmFvFLhJhzdYXBDSeJz/mR8g28ekLghGUfEE1SvPHtzSPK67J8qAqGI4v6Ibo75FcxIHHEBpOP
Nog3OMusypeS1fugvRCSIMztQXFOfbpRWLx5de6x3mQslrjashXCeY1SyBFDLHOT4HRJhA0kEj4k
gZWfERlqjvhmOabdumrjlRh9RwTFkbSR7LqNye8IMFWAwjNyw3o63sHJJoZlTtIy+mJxJxbYMB/v
r7etm4adLhGKYpN0DRZJfphB7BI/z9pPeGc0CxcF9pKOn5wHB/5bc76zY/JQfCIhz+80mwRMaTmW
T6pF0nCzsb70Z3hk7p2URIjl7VK7ewoc843lWIlfPv205EyvYf1xkR1lZnSuhj2Rk5Hf0LcqS4tU
MQQ/gCXQ9YPIOBRkVshBJ3xYPUa/XsZ8gugIS932WGgjmyMxrH7VemJDvgyDFN7HqEdh5bHAxSfR
Q2WXE/Rp1+N2gMHOFsdKtf4AT+42reVFxqqGxgi6aLZbUTkz+RCKR2QxN84VLl7NbaMztxqsy9FX
ufcpzI29ojzQPlCkC/v4MF5OJeBYAl0ILeX1AR+Vz5szsWwwa5GwS+H00WD1hzOVG2oKIXhvcfiU
K8v45tL/TJA83PuKoWzktSfttWAkhg0tLTUdlflgRkfrujf7+wLNtgHE8qJDqbza3EBoFtJ4dx33
vacRRwl0PPOSF1ifHiC8g3vYePakdsEYIqhgjvRYIV1OjJ+jlTFT8IQX42WghnWj7fB+87nY6zKw
5qTCIQklDgeLzD9sOO5CUBCi8GZgpnqxcX0U74GQLjQaLhyPFxAB5mQNhdW7rj5vB/1YtIxz/C/1
+aykAeMnWhj4N8wdeU+7i3Qm3yAOMMHwJ+PBbOxpu91PC+6p1iErARybhUBhDMc/WyhAF8gdgjkP
fk44jHEnvr1FsCMtbNazU0/aeTDYfmsE0VoioQo+ITpxZqEcqvpCQtXwIWLu3qxNH1hWXBVfzStg
gOjC2USEwXQi4K8tOS1WiKmIS4ALuaF7Jg79NRJWrezAZUqXmWpfEXaFrM3M4569QxgLhcGuMB+G
hJBvISfD3hZdY6X50maAT3qYHiynX4xhNRA+4rPpztzoFeHWC9pUR1kZM2MRcTrGxFCinOZ8pdh0
iye618uR4ZB5X0UPEfEdzshXXSLf1Ho3cZruJXczjIAZZFXCe1kjscfshnToKmwd0RuX1DBDugV5
1hTSoA53gzh6m9iG++LiTdx1e608q8qS9Zxi+/uW3XHRcm+aLX0QITpJHBVChx/1dSn8qL2GWEgm
h9IPmrXhLLUBqG6ahYDYP0Rzkb2ZLpIR8ni5ShBVACSAFfHjBBBESh8wRj9R/ZINRtgU7Z7flOv8
lfEjwNiIiMGJ3tg3XExZ+T57eUDmMgJw4w4HGDYZMZg1tFGDv2nB7q+Ex2sRiNELKSXFUmS1lkrQ
AUGSnGw4lYUNNYlw0BywiSYIr9lgm34ytwhikOy2K/2HnH3kbFdILOI+SkOiM5h+Qj4jF1l28gJv
d9QEkRN9Nal/sZyxPkaPRD+p+qng+c+j7gMlJuZLxggy8uMlBuoR9uIrnBVwoDtcs6XI5Ok1fe8H
p2f0doVE2xqY14cF1mIku2SruHbziESt42V0yrfoJT0OucuoKmlCgbNyWLVqMF8FHx3yp3R7IZlq
MZ01dZWvJEYx2hMr6vNCNIuKCBEIfcFhXaYvw5518mO0W36MbcGGBQj2HltMenf1nmsP7FbMZ64Y
JEL2nBtHNv/RHFY0O3/FdaX71vKu2fkmd7XaY1wjFcxX1h18zfzyREo1dKuHrPmKLE/dELbpVs9p
8Q+e2R8AEUm2AFBVbGeRfKvfeOZyr1/vDVLH2YMeiUf21DD9qpYkn8KoBs5+AvWieYlWgCHILdIn
+SR/JEudRDbVnVbRibn0A7EnMeG5vN7rVz3O49O/QyHyb8xytDxoZQ0soDAp0cRv1L5exEhU0YTp
EKlwuB/jemky8W2XtBuoXob7cp76EzlhevEduc+AOsZrDIdZWAPv9JTIexg43BSt4kyfiXg0L+GY
Hq73h78/5++w9K+P+Y3KlGZVpot1LB5IJFlVJ3xUIJjdVvK71L78/SehB/oNyUKdjzwIBpfFPPO7
1rxNyototHw4IhuBS78iZs5d/RLlH0wScFMTzXWfPkoIfS8e8Mlr0ouMiV2G+iLgXmVb5Utk2FfB
JSdYlHbVx0WA3HGcI4eViuQqPIileXuj0G1qt7/6I4MR8DHCA5EY6J5qPHNSpcAtDxcHOMp8lGp3
6GyhsYUdfvhlthzMpZBirVd/WZcZGzqhINRJ0s09zQiY3kiUmoIrbkpfI9lVCWUpTMYgE77uEGqZ
nNYkkoRqH5QdOGK3x+EDdo3GeViy2lDkQkqX9B1XVzhA8dyKt6MseyoE2G6LgeMCF+wq7OXtlHjZ
Z0/3fGWQR8SVm53Tr6Zaj0QMMr0rgqsQ3Amuvz/I7it50nApbOEoKhjE6KUD6G6poSb6LcIwF0kb
dBno/Z740derpqKfCzQ1HDhHF3H6ZFjuLQF0wJIAorifES/Q6x830mLKfNXPA4G09hR+dz12C4Oi
xTjq0z7WQYRDIVvWFqGoWhA3Hl3WrfGozptuU0dr3tTTlfmFXb4ZDBGnd/qdFkKEtrFu6xZY3lxT
O2LSTk1Y+BIxJWpgQWODIEkbQnOSQw6TVZ8GZpQqpy8cSwoJI5uDE7FsxIQbbzwNvYJH+pUeZu83
Bf+3caYKZ/6AfJlZVJjtS++Wbw2CJAR/XDMH6nyMFzLnAvgVB5pO2bdGIglHAzJ0hMTyHZYjo3Q1
PQB0q7gbXvEM+PtOUH4zP+Fs+O9G+MZWrdpr0uN4MB1K68lSCC/HF2BtkQq/AjHBTf2JQUvc7LNN
iy5hzzoofMISBA/KeBY7ZkPBHUVvRRdGHswM+otacuPmH8AzRgV/2q94FBj4QjDw/s5xHZQqw3Zj
4jFHgn+LHxds2+PwTu0gXg0MPhAUbGv9IMMrG9LFjYzTe+HV+qpWN9aHFCf2rXshwFWdZ0zIGqa3
ah7jniX49NczRKq+OJr4zYNCAaL4U/XQtzuieSRjURLd0z523O5S+gAFTe19E6sHuAzhnSyb9NQA
sjVvGqvjHVAqDpkQ8uVhP0E2+SHiAJXbA9gBNDMmGlTPwrC4LH7oMeEmEaNxACIyghLCc24nCCw0
GdMD0xl6IZXSAVw6gGry05fwurvREjKtvTgZwVMBmZiIDrR6pxMLljgtv17pJcMaae7fFwkqpD+8
/nmhAKfrs4HLt6O5nrQpKvIaHG/mT/smxKw6IDSllVcwSHnbUeH3s/jBtZR1I0ANjEKRqp64m2iN
zPkFfTE7/Lqpm12Wbau3293V2I7gQxkKZDKGXZV7Rzv0uXcD9pHBaOxxx5RQbJd1sb7UnHXHBi6D
+QkAk4yeScLda4JWgoDi/Efz1OY/ABBH0tFgYbgXIEmCIPfXhtyUKNpHWEc2Hra75k5F3FFWSxwh
B4qUu92HVXdKN0nKwJasPJE4zKVQrVR5ifyV2PL73PY+MiCti1UxRwi6Mp1RexhNT8e2wyL08ZSz
Rej1iQ9tnkn+4dh//7qTPV5vtf2/nAH+MFhEmauquMrhzCphRcG3+s8QZhwTTc3laDoQG895e0Fj
nq4b7ktGTlRYu4juP7VHFCHFFjFijHnHi06I+ruCZ6jEnOEffBPjD3OWXx7o25xF0mpdLpVsOsjx
k6iFTQ2syGJIpJXcO5mwteahxwggAMnP8uKH9C0CimvobIftZG7HD8M98lHQ4NaDz+4oGr99H/cR
jEtgmQGSkOxJUIc07Ere7uMaKPh6EqsNjU6SvRaoVlhB9c3r36tt8SLEHxJU0N4GSKtkj/ZkHFHV
TI5K16bYZOJV1x+lBLPhBSKMfgSxo1AdpIfIJOg7qIOk+cf2+eMZq6LHZAOpP42Pfv1iCWpN5VJL
4yEj7Sf3poqPFqZjCCQnNMHNfE9lO7JC8miYU2TE+pDloa9G6EzYigJ2zafGRIpk4+rWW4JBamPD
SFSiIEkPver/fbPDBPjTZjc13LBECjIYyb8+rljoUlnh4nywKmvRr7rWF9MNNP8LdrXSAn34onrv
nlsShHD0kCdkBQsJrIh7Dxovgap5YChrxSH22wYIuAv0I1zrHpor+dzrL8xW8tKd9BXTGws6Jqns
Z8R4ypPcOuXCfGyAuhzhEbgKP1iq6B1+sQi6jA3hQ2i7msKBhSXBqQxgjnEvt3SORUA7eWf8lBIf
iISJM/d6e2IAFV/eBgGhGUBOggcs1cNlV4PvivW6xFSMgcA67zfzQLn0K1pFdX+z4DWQ+4Xf7NHE
gQEs5ciQi4lLmzqm4bZgc10AZYWZmDKj49eAy0iDe8m84yGvAqo+U2BgvBoYzjnDw0TGfLPoO1iJ
uCs51m1lxN6YhhCUx3x/SVYplQyZJtRjVrWpy72F54l+2RqEqDaWrzLHE+OBTCfL6WgDL1iAEZur
YJEwJGf0oVHxERmU85BrFjIgqgLHQdlaqYvtQqAy+ieIECzTkG1axYbNo3fnYQjbeINCGBS0apFs
wnMbHuMHhS/Un0YpbC5hI54jmpVqeb8uZQgzath7LWN0fnmO2KXkt/q5vPhEgfYeCqCi9ekQK7fI
dtgvVOKuKpEPAXE1x6xZae2PsnbrZxE91oSrNaMH5liic729afdVO+A8l1Md1qHI+JK+0fLagq+5
q7tl0ds648ubNykb4LNmIT8o0YY8zURZi5qbdZ0NroNRCgqLH1cT4xP3knvcmP1y6F0yGXPdlp9o
EK+JD7GvGpboxaDVX94q7eU6hk18UKPcl4CfC6pq5TDIm5KgKUjDj525rs4xHJcyexnip45vVNQH
M2Kt/EhZ0FO2NIPM4U/mDA7bZdsi/gex9eGfgEZhoNaGyBuJcZyuWxMXvQtMMzyRYL1f0IJhegqO
r3xCd7OGV4yQ5cuPifQ6Rg/Ko2wuXYEHreQlAkQJkB6E2keu+tAXr41h62/Qg5N7UKKOaJb5K3I4
oOCifBjuVDRPenaSE69KiOO90SrX6Qmg6+9HhfanLkq1LMlEtcyB8b0sSIdpiKJ7j1wTVPLLmbzb
SYh9QwNa2lqmXyYbiRrxhwZnnNlRGhrbqxRifcYyhgSjHEl6h6/BxR7AZSH5/VZw2jwW5TIx/Qac
Sl5RTsPDeGsrfxRCCFI1Ab9NHNTWKZuOiEW6wqtAQTi3bwHBmaW6JPP477+l/KfaU0dWD2GKM/w3
Q+ObmZojBluch/xsNjcf48TmZcaHMZAzMNQgLpThVeFRBaMRuLoj7NSHfFplDzPYhNDcuU7/Kon/
WJNhfqUqWP3LpqJ8q8ni+F70Q8Vj9Su4O03kSkZwSQOOZ/Y1RQC6AwZm5il+5tobJbaxTYvxKTk3
xMROiznzZzytpXKVsDXOjPIkRAd7gFkOWWGLlcKUw2lflucYNvPCxCMbk4hyczuBDd3XUD2hyvIm
prexoXzGg91tnsZkW8P55MYijtiy0d5aj/2DKLkgZBTFrU3w5M2HUCDu7o+lvBAdoF2SiSPyW21y
4rHUcVoe6qx7ttY7wyNcsrCB4z55jNVq8hNGJzN8OHKPMcqiOetZZ4auLm+9244/dWnDqoSfpDJ0
+wel6w/cSkkxFOpfRRIphX/Sbv9TeIlZmlzy4TIeREJC0xUTnR4qI1UGTT0DfEox4vcmDAYC5Zkx
7bU9asIGA5IrRsqRfx8ewNI6+bHF+D1b9T7GQBCDSP24nDDEAk+XNoJGZlv5fr1DOTkYyaEgPDx1
tGyD2do9d0RYejM1N7hKTiavs1M5cFC7MJouBvyr9AfXkdU7HHWKa25z+1ZhIyksMzD0naT8YwH+
NDP8lQzE65jNKiWCWQxL+9Y53nJDu4+6+LOqgcAW5QEh4ANv4WDwtT5kW9bDq+xbCeId2GST6Krl
81oGRYDJbW2vUYhQmhRz/HooI56QEhjLw6yz/fv2/SPUY7B5aRpVxK36N4wO0E5vxaQdD43hsxO0
EcHyKtU+cy6nBp1yPnPLF/JApQJg7zRU1cVKGh1BwdlkdqrPVQrYfYJxwu0kls9X04eY1imH/OYr
7dtdCsp6w7UGUVx8y33NcCfuozZr3OkFXj6KasDYv/9Oxry3f3v3/EYiHYDI2fOt5LYEta3VnoPX
MHzL8E1sf8elOS4GQCSEneE5eSDTvSlArc0n/XUEyYt81KhRd4QwRIVimL4IexoMirj1R4vfH5SL
goRmEqRrKlbWkZpMN9ZZtJTo9etPE3F5FzSwVhn02+ML03u3XLfCCoywKUIdd1txGetM8rZFsu4Z
FWVBXNrgMzIgfzbMKnzJlUM19i+hHDD7nFAZa9NBfJPD8Y2Y8ekfX16Z38Jvb8mSZkMjU9XZur8W
sqkuCMooNONBesAzpnM4ou4Y9rwR5quwXpGiu23r6MOSdAYpTJGsI1O7fUEo7zjjH5lqA06rNLOb
+wB1b590n1wzVAMas8IXkP6/f1XzD1028KyMf4qORaMhfuPtV20Z1ZYKTmue42UE8raQyk1tkloZ
O+IlIDqYcifegA0m0i7JnZj5MXSTz3qCNkJAHkgguVcQT27v41nRN7cX3HHyzBak801/Ld+FM42z
qn5mTUBLUXpfjMebZxIzR5vsV3RcQBiRuCcuraiXOfl2z5Gt/NCRMKWgWGO1AWNrtox4zlARCNGV
Airpot9XGyZTLzqexTLMOMZSyuDzloaX2voHXAXg8Ps3VQkWgL8jGQqN07d3JPVqWl8j3lHjVVfP
8DDb6Zadd704jcfVJrt3ddkfoVwupg+1DiuvXwm7bt8fuVV2oPQocLIpYGpTwdbO6BKAf015Vzc4
9GDouJ+IC37QtRuNT6J5k8A1uZKcSXQSNbJlpmqkew8C7ebb3KdYROnYA5wrpmMDed3xgqbGgOkE
BzN6lhiiMmh7gneENUPht5+afDSeZsek5dQ/8u1gJyH4J80YfgWB6KnNpa3iyYQbw6sozZxquDRL
1ij0Uz8Nm8yFX8d4HCq9SN508zUMLq63w2N6t/MD5qOl046eYTo3yy33BFS/X0554jEYRrTkJHie
OdorP0bF3CsGonb1QFuZkYORZw4u7JvERJv7waLMT2GibMqUR/OscjWVmX3pDy0L32Y4PPrd3YFa
p5nk2LoNAevaq/khZ077mWcnLfcrc8Eei9FCOJYLnwmCGgxdzgFPU51zvsIy5howQtWLhfSK38xL
aeB5wtq6hRQb0tFc5AGTPtDqL+2z0Px28d5rdvqUB/j0IU5bjG+x8QANAtLbuRbfb8aTVuLTHFIm
MLpaJj5vHjxHDZrChj2SeNsCfd87EoI9MxkIZgvjLDpRvyoVRxa4KvGW9CwEOTVwOK1Ji2sKX7Hd
9k+XDkAHJuGTQPwJzqKJR81FRuiRfIm6XBGm/Bgd1U37xuiYjaEGreDTB3nMZu8uaqDcJ0NEql7L
tx4dBYDwZ5Fx1zG8qtaw07FE/FfJCrXjT9uESxnuuWzKivzt6IvHi8jUgFnKJdrIhSsVELHc+HTF
d9w8M9JDhaYyG6erZ6KBLfHqcmEwIC4vm7R6LihsxxvEm0VeEVOwLKhz3dtzMtmzhTJ5gvIXowoC
qhlnVLFvtfCwUCGvZJRysCvwY241L7pv6Uw7AmQIJSfHPM28i/pEs5eKRyge2SOzHhvhPnBgCe5m
99Zj12xViSurcq3RVmX7staZRyqzJ+H4YfJSBXzTdc2tTwj5RobvYclCfcnw8UmXo3asNbdjOOWw
rIGE+G5wg5jEaOMrniVdudeuCPuwEd3EMvz/Z93aQUcf5TWxuYqI/qN3bu65TDzGlXLiCDIGo92e
frv4xyn2M6Xx28UEfofLhkbTRO/0DWGJErOnfNenA1BQFx3pM1HmPwu7DDvHH2O+ZCQ3XQ8xdCdz
pQFjYPTkXou1ClfkNIm2cUZHOpT2VdrmTGVyVGf9xmLO8C8/8t9V6ar0y4N+W0ZtNJhXVWE60O01
5qhu605oJQzPAPTHXey2g+OqC+86b4tjwLWG4PogOO1T/Gkle0p5tAn/qMKlnyZiv708xpmWpaqi
ioD/11tdx618GMaRDG1oDRCuaXjy2L2G8Rnyu0a3eH+UzPcrLp5My2fV2rBE033b60yJc9KQnMtX
dfPUL2rBqwlkjqPnszm9VuVJ/so7n//HRCDUDqCE6LSlxkWAFxK285ZzFw6audVFbNyWl25X+Bl1
OOpkOWAPl96FE27xgg85hdCUr0YVz3LTEYhxJvdC9qzPygjT5HARNsO0y3PSglepHKTmSfKNY+KC
cRMcIG1uzaMZFtD/FMvN3oVsa9Bc3QPoIolOoDFU+/GYXDf4P6IayAnZyQvG335U/CPk8084INx5
lVANTEXI3ZrLlf/0O62p9KIo3qfDFbgfRZTixPsrEsFdur8lTj6tq5dnpn3pUvzqlmBPAxGVZupg
xtTc/MnOBwdqeQ/55/74cruH4EGTLTrZe82IBQ+SkFvm7wUUze8fjj2ZplinLEYD+ROw+M8j11Oa
dqZQTAfUnVjmrtTsKTaXBUqnnQnLjQOqHwIB9Xd1uqmPwynCAwkPVngvCWDcSup8iq6b9pHuIxw5
FxLSEHPyTXUhqbv7EwZchriodukznNzdEB81a8FWEMYHyaL40R+vrkRadBxec5fNHeeMg1a15kjF
K7O0YDI2A+Zkne4bb0yZh+uGYRMXpQJTBJKiuTQ8+Uw0i/JQFF7WbuY2uT91yk67M1zxNL7CY4XW
8F1ftCl0aAbMmKDb2UfSHCIGJE4uuNYhIljwMVliPEj/XiEsX9WnW1g76Y8me7hTSm7JPLu5xB9f
vSLCF2Rpvk+mTdp3bs0T/r55uGDQ+o6CvsLBeytjkGStIHhpPtK28Rmzz2qL30e9g5tMYjW/TZwu
uCLIrT5NLvHfjbVlC67QzeeUzRgeOAUTUi5dRGF2sru3u6FYm1sEAh8ZI5sQbZMaMF9L0l2avcOI
zDQoiKK6tiZOOW8uw0Xn8qbLbnQ9iPkmExyMqmq/GQ7C/awe+3FDnxV/Rv0+TffA4nxp5V/trvwH
VJwAHQ3pnEjL+FtKRHe7XuJ0SqaD8X5jTU+erj1poUzEseAb0Vo117Dur2S+0FyJDHSfE2xFX/F2
miBCWwejdXhYKYUY1nMrLf6VqP27+ydHtY5GW+VIJOnru6ivu6rmIDXKeNBF/zLn04q+ePONQNvF
2XFQ3GQ4yEAvyUYtfGRPALNYeDlIuPXJr6/M4mf1lt5tMAmyytDSwnIM6yaApQcruqU0NGB9MZm3
mNVjbZo48tsKMVr9iKYx+xCvHjhnl/kqlrpyAFlomPYQ+VQgfLS5CwntH2n1y79v+N89E7/90t/6
YKm8i9NYqeMB9AUyVjWgaHBIBYTJNCbB1c2XjOEEw79MdMdu/II7Tg6tEGE6LA9M7UyH5e/3givU
1DaMqxoFXxLMjUGyoWD5SWjsaJhTZdGjutlaGIqMa4oZtuwNDRBT2MHDAqLBcCH3eCfqPTCujvhO
BZzAEc0D/b2FUjh6nIE9QsgO1hwWCLDI6432KMmeiSDsDmEW0zhsH2zl5tedXxqb4qXisyDW+dd0
50/903+XyXyC/ueEvN2S/lqnDHe0LtQEuHph8ZUyUz5mhp0xIITfeQ+i4o15HRqJInKx1xuuK/lZ
IHwQonnNv/dUzq2SQ5wiD9aS/KakbvQ+pf8ok6Q/9O8gNgotMcua4f+3Xm9U9fLS3uXxkAjuvSUi
EUzTa0FeC0jkTqfNb1zTGXUgHv0HuvUndPU/PxtnrV/fk1lk1/QSzT972zD73cztBHr+ZzMw8Az4
R+f/Jx7Z/5E0VcQGSP0+0x0U5oNdVI8HdVOiqyvdAfiMoIV0KdsoCpjboBzDBD6FNr5CODIpy+mI
H+b8L9YY7WUfnJIjNQPOrlHv8T/kYQ1/E1p1BQHVeYA68vet9/M8+V6G6RapObgDIXBVvtWw4qXV
4o5M7APubcn23rjgaA3y1o1sul0TKkow3WcjAO1HvasUbzzdYLaGEgwLzFSQKGj/WNm/+67NZ8F/
HuhbrTrcElOL5gdqSkdTMLaZNUMxnBQQUffmlg+QD//+Dn7mLnx/BwRqAMQpumqQx/XrIrmIeS+Z
asbxs+ykNS5aFPDjlgSh2w52A4Q/NKYyPZIRQv1+LstVa//9Cf5E7ZvjPGghYPchyPy2RabWvMWi
Go2H8SsG1Zk5+Z5iHsV+luoJoY5tjKNB350Wl/pFfjCI7mxWl/fsWcJ+BzIsPCjJFRQkE1hpnu/Y
RHz84wn/1In+5wnVb+/olmOUNpnxeMAaFgeUrnZxFQCQRK5svWWbSrCLA66Y2CJhEZqSxBcRm4vr
0CIieRWo7TQjSi5j+0v9D+KC+qc7HWGoyuqVLXnGUX/9ftdWT6Wk04YD1uD6YxqHw7ogqmLa/Y+0
89ptXMu26BcRYA6vEqkcLMn5hbBdZeac+fU9WMBFV8mGhcZ9qT5An1MUyc0d1ppzTK+iIU1itH+S
8AXgX+dU0Kavch/PcmBXLdO+yb+SxjtPvRfiXVA8yrhfIIJQgsJ/ufEbG8azkSNEIFDWUUvQvQdr
hQgtR2mEeZHpFSh0ch+Mjy6qjeTdpfepcNYVVlp4yA2iACjl2qiVPZx0wLHotVB5bdJlE6EVW3XZ
h1ZtTDzv7VLGLM5Tss1ftTiP8lPQ3Df4Wmi5exdkSpFT7YPYCTVATkcjp9RzPwoQQtcsa2HgiMmd
ARoD9uSbpK2s8cNC3mbZsWgDgELLAerDv3jNC8I8C1sG62myzKHhSJsWc0OK74TK8V2awtFJTi30
T/VezQ+heAGyK/gOHOP8BYSwqV4GxE1QpIhN8dp3dtxlD573EPVIgex+VVfzFlwzRehXH08D6JK5
9syHDMWxcg8NFonSn7XDpS32avMAwXgBNsx8o+Oa+CDSaH1AeIXI8oI3sQu2QeSEJijUNdv9kNyF
chmWF1ADBXbdt6I4hMYyMuH0YVp1kTvK6dmrARg5bLZhkwgcXumNp4OTmZPqwDg0eyl5kLujbjpl
zOYZPx/sE1l74ghMJBASzGCnenYfPHX4+8d9t6iUT/ISBlvBNJXwjAbOE9hkkUhu1Gat9B8y/vB8
U+A9afRZCj5cfM6gHMdHJBINZlVcmnKzw0SHSiRZqUAOozMcDCTcWFpxnQaDLV4oXlTsNEGfAbP4
0GsHAhX0JyK+TejAG9aG+/Dg3Y3eSZGWMoHJaJ4enHreXMSVwZZ+jntOoVBGlfDBVebpgfPvQzFg
25GQWS6N/i0fkcytuwtlESw1rLaieBZCfBqZxDJDahSE3QBd6lrB9xmQLk563Ay0GehbJ0NfipOX
6uRbS0VvPJTFQUXO4WgbiFqQXZ7Up8RcgLvy7FFxvKOBUDvjw3AmJg2Wkw0xp/QG0oqqsv+7ghqi
LXCZ4xWwsKo88WvU6B7LzmReaKZZIzim6kFCrUw/nI6i2D8a2HPyZWpOtUE5eU1Aj+TqRntrT34+
ry5AOOpXccVuxpjwx3PVPwuGLZprDrANmc76Um2e8PPTsBIAHQy/8wGT9KHGiHoQKL7iiGrzHXJ/
DrVIuDkPFiv+RJqHIl1cxepFx/18qdHDFdY6COwufiEqWOCcg8EJjlWK0hS6ssiutOYEhNIj4zsv
sNMuOroABggFotEfaEvkj8pwNE5Cuej5nSrmA/ZCBZAHG3tSl7/I4wUpobFHiE+B8ueJ/GuGFKce
CPyQAGGTK9Y1IFZytbCN5LKf6i7mSWmWBeBIySbmWKOYmswJp+kpH7Mb3qGLBqu3r2i5DMv+V8u/
Iu+kXZCsjKeiv8dLik4TUgtIWYiC8qaOnrTywxufErAU2ScYERk3Znaf3IHsBROPSnIwN0ybmLKo
9Kfh+8/3Rn44M/3VSo4aXNZE4pXQmP45aPy1LWZ9arK24YzkkhulnpvEbqR1QZ4S7j7a6tRe3tiB
xvw86TDRNEo4NAvj6CrtDLYhWUXjejCmMAL1VYRNjBfLpocwWvfqA6WTDik43Auw66u4Xg2oSReq
CYf5edhUTnBgQBZLXZiMtvBM2xViOHRGi+AufMtC3NEPaXURAk4c0GO8R41QB4pb2UHfZAhWisca
DyouN3yqWJBw3k4ky4rZnVJrcRHDZQSUIF7HwVKO4UXbRUu7wikxWuMtjw5Bv8R9T/8YWZcjF6eR
2gH1AtXRaK+r8Bjf6+C+zp0Gr2eHALuc58NeE8pZ+6BoFys+lArcQTCKM7E4wdumRcJxvYCftpGJ
/86aT6U7iRyM6ev3EJWS7je6FFddsjelDDrr+avYGUWsgzTbSDlUdnA3+K7oRIHnM0mMaj4qAsrU
GSCQHc0PHIMa5JEUfvelIRTFW+hPTbsw36tf3QDNECfhYqhsAEwa3547H29F+urfGCo0PoM/ir4p
1veqBNmryiC1otyfItiq5SpN2rmugRApqA8OQIe2bfwq5KfOYBTth/RSY3veWZUzlAtUYjHNSGAD
YEPoPzW7CJOWf0EzqwzY1udpTnLsxF3vARbdSQCI9JWLx4dvSEdu/9tSF617FyWgbQZH+gQOHa+k
9CnibMsBFhFBOYO9Fee/4aY0O8o7AFCM9sHj5IviAtwTNc961ZWOuG3bdZ3e2pFq04bu6lMiPEZW
kQWZfEzX4JtAlrsiErr+VD+78TKCVC7SXFz77FUKvg0GZ3eOqxW115TuGvQ4rV7Tn0C/hrqeZtdW
YxD4c/23RgDCvNiTDwDiR5uBtkBpHZXohWmpNFuL6gKWQjs7JBNLhBFu/Mq6c6jOAdSFusPGyKyx
2OPpXOlvNQxBZBosQSAeJ/6BGW7xySvuQsTHTjecCTVlCyQXhypZ0VoU9wB9lS0AS2OYLG3J71yw
IXfS8lpTKaERruY4MWY+fnl0INqkdSyxNlD4fEueJWgjHMXKFVXdCLO9hQF03s+Z2XErjAdmwPgo
epvCmuk0KagXIU6tZg3l5x56LnIQcubT3pYeo4X4Xr1LNGdIVUHaLhAyFW/QvJLMAhQ/XyBIFtjH
0X/snHD1BjL16Syvqw+J3q60buoNbndFX7Dgm7BiabSvBiwt0rkeZ4K0BjivBCv8JcELuSmlv8Yw
6m7VajW+sqgcfGUOu6Sbic9iNotjwDdQLGcsWuEJnynG6MFRfUj1uLouorLq9L2HLDNYdMe3kRbO
szLf0IxB5gfcw+4PoHt+68nbFD+T2eaaUwky3M0AYmxOx1i8Y95CszfHRW0+ZDIA+uhYkiyQHKX+
ACrhAnYD2eYKIulSJqoi37TMOtgx+DTs8lMOJtfpwE59ieFzfCBrMVsVM/GkrdEJ/e8J17BxVeLZ
LMgzmmLpV7UnJLJBUQVjf9LDDcmxbuIQDIyKBB6CDk/0UD8O95hNb6xU8ndf119XvarfoFPrwqTm
qiwGGWDdt1hDgumYl/bTo/VoaXfGrVLIdIb88kH/dcmrk77keUnXtGJ/4gsW8Cq/mPrMpdeK7xFp
Ji3vE2XymjL5goYh1qOdBnn1KQtv3PrX0OKrB351wG9qK2kLiVtXhkVcIorEVjwVStDimW/92g2X
bIERQzU0t180x+idAo//oiaFY3TE+97c3QzM+tNH/ffZcG4kakmeyjc6uyOe3V/7hs7qUqJ4vOYk
L+GclrS1zZkgvLREL0GbYwV/avqFdqhoLO+M2O7aWbtn+zxVsdM1O9YnwhPwc1vobG/s174pTsgU
k6gHm3RxkHFfHW5bKfQ0vezqE9Iw75Jb9/yiiQsmrDjJoRla1K8Cimp/xUKs3OG/rZFH3BitX9eC
f3/D1UKpFpJLTC6/YTAu5RpBnLUN5rg64EHlp1S9MVKNryOVG2WTCo9dNWDhX72Noo90c7SM+kRY
Y7wjzA5aifaR1s+DuJ+Uz/he+3qpiItm5QkT9rakGm4bNoksjQ/EaqkEZxESdKWwgXoYTnK+pNY2
LHBlmieVkz6ZG/TgNJtdFWmo0JL6ZJnIxFpMmDFD5dReswN2/HKbhHe0r2eFne3onRCmpc1TBNT4
xWlIv4VOla0acgnMmbjLH90VZ8bG+m08IBgAo/lAM7vn743q56rZDCg1wnn78vO7saaHcTV06UHj
6kHAS9Hxev6SpE4YzFyqT1q5qdnHu0fVxflHK2dpDcg4z8Vjmh/NEzARJOghoX9oGgGt8R57drxV
RfrgBhJSSYRfOKd1hiFRlRf9uxkshQfXWLsrtpBufAbOyiazfIftE6OxOBh7GvFCcug3YbY1HsvJ
cGewqv3mRmtjG3m2sPQap35smk2eLZM1kcTDgr3gwMUnYQpde3TTATnRvraYaI9bjzbLA42Ilq5s
7sjluTvKM9JZoLzNI1YB9Wyt2YxtkMcDjOMgUT2hiuxfaGX//FS/KcjJ9EwNCToaZjXFvJosI6/I
R1PPq5O4EaJd2M0yFFyoQNYKqqDfBJta1V2lPokSxk4nZ1sAzeZXmxNHNEe2TXDOPnjv/GOZP+jq
HnXz+OvnHwj57Jv3rlBVR2Omysg2r9attgu7OqmF6sQ+i6ZIosPRnAn3fBC5bwuSPcH1EIbMdeDU
3rKg9D6Qr3YYwhVyD1IB9d7R86nSWb74GOFHSOquPO2EvNcqmCfYXPM52EDxbXxPXj1rzn8F8C7Q
Z14JPdPhGIxfDJ5BKN5l+rOvPAY+sSaPcnwJEGvk1tKvYRmC2aIC7qTVqq1WcEXbDuQcpohqlQWb
fthxZplEEZJdyDtL3AThUuyXWAXM0iGWhSa89Vmwj4QVTPRZNvf7dWlObJIGbwlkGGIgn8EQFAJ1
WRNaFZrt5l54wG1DLzQo6b1ujBFgGsFKey1YWzVbdraWS4TpWvkeRxtZX+XZwVA4lcywI0QJOQvz
BlwBcSgddah5d8IQXjz54INx+vU2BNGiWhcl6OYVJoB44XpOQUM12kXDk9G+KaDhCQyl5gBDX5n4
pwmAE0KlsNNSKoWPIjk/DwX1uxkA+bhmEhgoUcif9hp/LV6Wkclx00vVKfhsKOVpM2T8SWdbH9Yz
yIrq5EHjIWwS8bdC4u1AA+hR2emb/B43Cc5EEqvcOdFXiGl4hIVv6x8tMVzjHB2OBmUR1/44gzeT
7vKPCUzzDqAIcDLYqvv2llLlGyvC5MJX0GVjdMdmdbUvUgZDiEW9rzCIOg3wcM+GplFgZwde2s47
16lVh8gLIVq0/ENFkdcpKZSly4CswNQB/Vbh+6adjfXbCck9PzI8mcjcXSQtcKEMLFlWBjGTQp3j
GitiqKYBImwg8xxUjylwhoEx7R3TWoB2nS7ekkNtF5zUjVvL6rR0X0/df9/s1SRTVEUSueFYIUNz
9BAFzKJ8QdXnPdDBXygaPsCZIS2lAUAZYIoGY4V2YzP2Tcdqet6stCy0SJCvxfC46vPcGruKiNMG
Yf5MWJl7vGK75FyiqlgwRn7pjzjaijkP6iDfqWvEWRsKreMnQQO74K5847swZWY/uD/9Q3WjpfZn
Gvv6jP77A6+2Hk1clbUX8AP5DEfeD1h8dmckEBWLwidtAFWjM9Jl48Rdr3QIv48uVT/YLeGC85xK
fUqYVyJdrZn6iNGM2nPQOeVLaq6Knp65U1LkyJFpTHxqgHD+J0dtZg0rWhWsg+UyQKUwoN2HaEr3
F9ASdQ58SZbgNBY66QUu9aYFq7SED2wARizm2a+cfnRvk9OsV0sfgDqyCHUNicsTtp78EIC9Jmfr
1qv8pprBq9RFGTWtMZ3ar3pIhSZGkuzW1UmvMUFP/FF9WMfo9LHbThEyiyxc1/xpopeaU3+CIZus
MofPioUDTxm7KlYOY1joZCr0QHYmnrQOBI8y2B8F5TAzYhArDjOIUK1QGvhsi3pgZvOuX0YQTTlg
F7ZO8RgNVrhDF2VNHtwFnDW+NBnhfcNqZIvMMMWJKKLYOyX6WcRri1Eqoe7K6WPKn68f9PPPU+Q3
JodpLlGnrb3ErtK62kSz8derqlAK2sAVL8cOOdqcMQFpC0OwpcKp64tnTY2GctyJSUTZu531IvSd
ebUOGmZI4cBZ3d1m4FEFuODCKo4P+cNlON9qBVrTgP5nwLOJ4yUaID4MdIXXM2AaMuQHJZdOhmdn
8QwQT7423wzIsRDwZlJT0ZUUio1/rLJF/AuEtwEDJt+B/Ovd7RJqNcemx/BC5Ct1iD1dHWiL5HWv
mQ/HmbalUIAS3k5tgWyzbUE5fquAkXKXgXIfokq8xHe0vWCGb8zuAU0MIymGkma7r/UvDI9mvUdw
C3WH8pSxNpA1T5T0eWezu95Z7iEYnnpQpu4yt1qEqMAzF7QROM9ZDt0JWX9U+JLwBncLZKve+Esn
7sHfSAXtFdUm43ICwwzQzUh2qJv1z6PgT3Lql0dLe5mILcnESnJ1rhCSQurMKJFO7oPsOvIeX76w
A9iyIp2iOoeLIvyIwZgDWAJlJyy83/Kdue63QA6P1PjwST2Wip1ejDno8cSitkL/DugQCRSQjNgS
ro07Bke6iRBSUX6Zyrg3tBTatP79ewuWMlkgDAndPP971YbNiyDvPD3qTgElkwcicopw6yoXS9iK
e6Bsg/oSvDVI/otHHbhWvHvHVCC5a6uyx26he+zcZxUWMbTm7UaFjCQyI5IZGl8QOQJl7bDhizur
OMjjLynYpOIG/obL/NAy96XGlgmPGx8uJB76xU5lRXoIuxfv4gsrX7qxB/+iG7EMU5emdjxHb4My
7dVHazSyElo62VKs82jvcl+w26Sj0jw36c1LCSlnyyE5BYO6qxg3VX2jsSxNG6e/H/b1D7hae8Re
sJJ+MP1zPxzEnOQHB7WkVNQO5fxe3rTjS4owUAS48vbzSP0igvhzZRN/mo5LTSfcil/215ZOFYZA
GDrDP+NurqKnLnNKfS/F6TzCOCo/qoEjWIVtCMufr3s99/y5rDVxCTTEZ7ht/r1s7rfS6FkKish6
k1qnJn63vGMsL2sKIb7y9L9fTNZ1S2E6Nki4uNr9WMjara6X/XPZbplwoPEktAmxusUbv9//fK1v
X+XfF7v69OsmF7MwAuM5dSebszjmJEd8Ri7Q+PTsqiW91mFudG882UK/dfFpoF6PI3xAijFVNRDi
Xh3VkkQbG7+rwYwDbZaiOek2IRK8aQsjhE6KeS0DOWFiwoFPapGoMtLJlJOJ5WmhEy/6xxtPY7rg
1x/E/pocPgIHpautQlkRat+M/KCIynNZn8r+kYEFGrDL9niXVX/rWm852bSFY+IV+fnq01/+w8X/
pNT8NbaLOqlqy6j8M0dRQ3nkvcO91YptpDy6KNm6Wzd7LZWbBrUiTj0MPqZJVPzvoFbSKO1lt/DP
bvCUlJ+t8gYRqc6JvvHe2vJRoaDOHnwOE/Ln+5zG7/V9cpChlKXiODavG61NksiubyjeOS6PObkz
zdLvXn6+xBd52597++saV/eW+0NXhorqESF8RictMJTodPARiaRYpP6JsTyIN86b343m6ZsVOaGx
CklX16zk2PTdFr+DSlmI8z8KXrJz0Avciv/+Mwyvn6CuodHFmkp98Vo4yOZIGF2h8s6hSZWqqmcN
/N1ee4irei+HJlLtfU3Hs4IUaHEoFeG1Qou3xey1b+EdDN7SzMqVmb5m+o13+91E+d9f9iUh3Ux8
L/eqGs8HG21Scv5v7uqpcxU3rvXd89Z1doTwzWjFidMq9df30gl1KZVe5J2Zt4J4iUuLtYcv5eZN
ffu8p5KXamrTFvQ6F8AsVW/s1ZgrBesWc5YGkgFCduAWtmW8Sux6BH0zqsumI/L4TWyXSvxYR+jD
T0ai2vyk3C9vHFC/myz+/klXK5KZu9Ygiol3Fqw3MdmI+Vtl3tXpQffYAbTHELrjz5/Un+Ly9aAz
CAO19IkpZ0hXi77mlrni1trkEUEQPs7S4By1zdwdwFtshoYjS2Hn0GzCkV4dgK2BZHcqu93gWGY5
j9HzDJhvMYQASAi0VYpyz2BvlLWbDgGcVYNgM0Yqz5DMUBGFz2VLns7AQot/AXCjF2wpff58T9+N
oL9v6Wq61yx16L3IFE75yPEHEOdWrTc5dqP0/POFpk//h2d3PbUbqaF76NqFU4c1u3xiUkA4r/XL
n6/yZ+b86TLTjP/XFxGlkZTXkSqc/rwYuCBMfVm+nMapoI1OkLCgtqT5RGuXrECpRpxivIQ1fdec
GuaDaR077RgM5z7cCi6Mu5jhTCdZm4SfHz//1m9naEtRWPctcnrQpvz7Wwu172TfjfmtamdnNXvZ
OeNILI8inF7M9J3x++bE+aU2zLLAwJ0caaLEwmddbTiKwdO6VLPc0zjeZZTb1TvJ3U9cVrRl7gXS
itEdfBRaxDPCTVWxnSD7jzgo7EP/rpxyB4tXq9UXQzkpFvAOEpAldjMpd/jRVGcLNPDgqEXCuYpN
Pjkk+j05Llr4u6fEUn+MdO+8s18+5sZBQ5hmwBgjFpGUd/40MXOmZ/ZAN570N+u8gXJ22i8bCsKm
q6kCeFXl52nunjISaIJlm1OK74LZULarUHrRIug3ryoli06u1jcuPb3EqwFpKFMOE0d3kfnz6nkH
vSll/ZC6J1xdMY+XuA36mkc0w21nIxtu6lMuP2XjjcH1zXfNZUFZ0JICTHW9g46UrBciJXBPnnBw
pyLdeHDd9zB2CKX7+Q5vXelqze9bq8n9NHRPooiZiJic8uhNBnEO+Z3wv55xp9GLGBuaFk1PNs3T
j/nr8x7dPBYaYXqa6TE3wn2Ruosac62g059DDZ+TjVB64lxoelRDCW6LaBGqZ1U5BagyyUQukwc3
b9aR5a4KH/X8QmfqI8GetFV5qUfTQHwiZRoLNI0k03jommAZKTCQghp5PjOWchoRcCYKAZAtbLhs
OXQWVS3BrgdO3JlFl6EFGk+wVXpq+mMrtNSOHhNyYaLcOIdAmzxfu7EwfXeEMTQs8zr9HsaafjWT
cGKzWs+v3FNIUgyqUWXPEU0if09YEvMB1T40pZmZ2ZJy48pfAAzTC+E8CCaEEGG2Y1dflpp6PWcJ
Xog6FqRQoE7YCMarrJyVdtHRClI2mZkh5YAShvgnKOdqeKeaxwaw0yIEoSl1wAkQtdPUB1k+GcEw
Q9Co+GwR17Wuv0i7eYCnBnv9csS1/fPY/WYLYZB2xL4GaAh71qvhFMY1Fs5Ktk5p+Fq1qE3d5657
UaWnLDiHOfGgt5bbL5tDU2TTitdEozuHBvFqB5G7fRf7I8sTm3Ilrcg2nU62LYZf9gFWdOPT/CIQ
wLihMeMRFAn/ln+6upyVpmqQVqwwjIthQG0P5NvFvo0wqAXdh98rOHHCMtu5n39qyBvUaIpL/UyS
U3arF/VlnuC3oJ6QFPw+po6v999PN6kLLfYqwz1xzwS5xD58i7nPHlK5hfH5sw/7Z87lUobMcRrl
Hl4b/WpKkrqKWDbfdU+u2NkiCbAtvX12YXLq2QzNStizISUToxvOY3nUrEfRh6mI4bySbIP6USlf
fh5n39373z/oapx5ke9lbSa4p66fOlMupK9iWwMZLW688S/oyOmN/32lqzdedkE2Khq3zr4naF91
xDOlYC5iiXCG7E1Bne65COoiJyaEz5rSToXpywMoKlqn9jdy8EqFBQNkQ7MDxBU/PwekxNfL4Z/f
N50iqOpQpbxaDtMeG35ulsJJYorAdcwW2uswK7bESSuPQlGQibSQhHeTmOI4CIjBOQ3as4ebJMo/
uhaBX7D1rGLJKW7bgXAv8mFjpHt1fO1R4NTC3qs+a/fB95pZKl0MUMxDz+QxPtAB5JGg/dUndjKQ
hHajuG8RLB1Z3dfawR8fOsLMahS6JUiDkPJPGj3K1XuVbkAiD/ImxW/UZIcWgLNmvA/aiVElpSdr
RLGQ/K77jYoq0cU327ofEudNOd0CEvNOqXbMQD4G/V4xOSxwTGjJlGhju6fcrndvkiQjI6YOToaw
132IFiYT6srJEXuYyw7JakhBQr83CMgjCVLo6jtOOEa7tFpxn18SQJF6AnXDOppsqQNQZYn4rjf9
rKE33o3cgD9X+M7wsKcZjpOCLRyBNqO6mLa2XhcfLOGhhHVVI3BzA8S9HnIWNmjjgZfEybKg16AF
TmNgZO6WEYGD088pIkIQ5i3VVa3/9OEDZBjDamGL0AFynmgtiBkmb+UQiRC8ouJ9BE8SpftMx9Ve
xXZkcX7C49yjA8lgp7QmAWWEpEuEKfHGYv29GN4YskWc2kjTFpa2F9jOl1npjMSjJPwKXmboHSTN
X/b04TqSZVLzd8zfW/Y+efEcUUk9oiBAPOSzNWXYF2SkKPFJApBamP1C0vjtGVJPzleDu9Qi6mmZ
PlPUyJbCY03Oq2lRWCjwhodP/FWJSWC53s8EFMqtz0ujM+4neOOYQUvAcV2IjRSTinYWM5RpWbqj
jNWbtS0qBDcmZDfg6ZOs7UDicUMGN+Wm1FX72bEnPDHN85UboVslC1IjAsRLsQlwloS6bQrSfSQa
jJl1xdiOgnrJG8O2Tyr6o6liusap4SnQybHsehTEwyc3oeFm0YoiQiU1Xj15r+QEXz0k7K1FLb1r
S/1YokgdXR2NXwBsMrnLtNzppHInu82OYsVIeo2gbRRIl2btEQhOOoQ1gHOhp8FLT3gZnlRtSkN1
RLLbJGEjUp7MTY8tbbAKyicrsjEMJ79o2S9L9LucBxrzxAITahJp84Xtamuz3IsNnDVtVaMHL6Rf
OoyPrCJ+SnHCRHciOu4D5Yb2k1xZiyYvyLpNSp6FvDbmVaLbOaXoYCt4/Z2UbHIqlfCGFlGAPgRT
dvOUMzeYgIaz3AS9Odo1WaN4nzBiDH31i0O7/EkNKOzevIHCK88vaKeNObhLpXDKdMOX5IqyzVTS
VvkxxHtpya/MCywbqrYnekGIligEUs1Y1ORvBtFRissFnw2FWYqkhYAnvtunJvpUhNliTPzONFKw
JQVaaavum87ZSfWtdcx4DibNL4fAIc8w7UMCEV6p2E01YCWCHgAkoqVjrfdUOAab2nSJUXZqd0z/
TWe+qXTqhGTLlKRJ4kYMTobyZsIvsLKDiNwkxQaoJ/K9gI1AyB+xdec6wEV4pC5mGxTMOmO3Q22t
WXQ3IThbTxoS5SR5l8qaw9nDMOqnyHj1DYuy2qVgwhAkZJp8FACXdx68T1lD/E8OkBIsK3p4Us+E
pphOZr0lyHZ1H5MPqq6BDpNIHOjb0E3GroRiK2ZW9LxCW/HFLCLlrCHxNvz7xjobuFy6vtwInfHY
B88mYouxKI5G9qbmFx5yHP2WsnZl0MaUlXIRtz2+uXqXg42Jw2yWGGSNiCodT/Za5qlTDFuK852l
PnFoiKWc1jNsowV/UWThOg4ttDu0cNozLYhV2E2Wq5D2/i+WCov3wEccTeFPeELCFC4lCn91xDEy
PpTKKccDm5AWqpcnsZ7LxskiVSPkR5jM6LQA1iVikVJ3F5XJrAJVzZiEQxuOh+CPCTJ/VozT2MA9
x3hBOy7kgaZ0UQN8UHxYFKZH0DaSr65i/xMjpK348Qqx5/SvuCRYkgyrRtqmRSNtVEcTZWzILMNR
RfqMmwPTCEV0SXyNk3fI00B9yObh/bexvM2teEuJW1KDZY1lizfjmcRm+h+RTtY3wX+qAsGX3lbp
fcZkIpSaxP3oK2sq/lWDbQI6p5rs0jo0xZtg+D+7tS+7OZhpKi1NCm/i1ZZGi8uaI4/IloaCrkKy
ZUQgexZYy8Sk+87t6hHegyTb0PrW2uCsiL/k6aDRA7SvlxF+ABYRWHa0pyeYvU4Hk53vtMjUlv4e
thhNMqgC4rsU6euI+d1yh3kbbMuJ4qLNAgmhcboPm0M+not0Y1Fw9pGqBfJ9g9Q0Yobt0L/nmbnP
BX1bCFRG0e2wPoPeC+QFdOSGN+3HnEq5AbYiigTJuoIDGddOp/u/+KUUFIehx6MjLkP2LC1NNaN7
LrulR/iuOVQrM5jCX1dM7+Ckgg3zv2LVK8V9Lv3YEdytEZSrzv2YOkXkyiS8CiAA6yyipU6wC3N1
k32MvQLp8NPHposvc3oI06qfNXtZIw+1fcsnxSxOhcZsjzn7nyBpmWMhltVvWi8/9nDn5KSa932/
jqmpF5mxTT7qvPu0cv7ycTIgC442vGQ+4eS+i74sekrlO9YrJkJug4mUTXctvaZBvlWn5NLBdglB
HM3OoR5I8WaK2VGk4+C/FamIh/A84sdyEyjMyEn5z0O2awWamoh1WRnJH9IqR81hXkTSvqs5WpfR
1ohxMZXQBOzQD+DBqHtOCDbrkeI3azOHBo2wUcWD05UKuOj9wG4CCtLi553u1+LetNHVYNhpnL6R
aF8dd4ZET9q2K4ngYUfIzhMaXKTNtaKezbpmU2AklOY/X3L6Dr58J5z0qNlSULSumy+DIHpj11EE
oMLKQY9DBhdkaaOae7Ns/OXgzN2ZoohshrIax1jt38Nca0j5UGoxBbX6zIKjh4eUqHReGIseLe8I
58DPN/fdCQoVvoII39SYA64uWLSiNGiuRlpLO+ezUNi6cYwL1IfaPf98pa/FlOneyKGgLYfzA5fe
v/fWa51mevJoTffGHpIl2AsJJOBDbN9ZSwVCHOO9ec6NWzaMbx/qXxee/v+/iluKbgqVOajWqete
ZfVSWcixOKiBXCWtDm1ZH91SMUynreshQzGCarBK9wiP/L9XVPsgKboCdg191xnlf6sabeIaXG+l
IZtsTuwBORdRl0gfrFtv9Lu7RU9gMq8jMYS48++128IP8wp02olSs1QTxguK+1TilMMQ2584lP/8
Wqcz/5db/etyVwNoLPVcVLvpkOuJbMgBLLkPacj+Jnz+/13oqvgQm5GWVdSDT703bd+Y2BAO1Ldu
55unN4lf8Owgk7As/ep26nYUg8HnA+QALSPuTc+EqvL9Wf5n1AAGuFF4/fpR0DBgjExOE0rZdC3+
fVv10Bu+7hYFpqR31VJRYcFzbOlVlQTKk0dCNJiIB2BYZ+StDGXv/PxQv3z+fy6vgnDg2iBxrx5q
R5tEY74pcJTAqsGHqay77CiLF9V8+flKf4gQ/wwULqWrugqAlEoVG45/71RMBrWToiQ/tR/KpYK2
MCwh5UjqXPKXmemA2kiIMDOoHhFOixDSnKhKPqK1flMn66jbJu4GS2C8lVnL0iV7eiOFUEJih12m
ZwGSqP8E01cA/B7dNbc83H8K+z/9/KvZy48ase7TND9Fj9qz9QzL1Gv37BFV4ooeMZjXvzO4JaTF
YUtf3Hh00yf75drU5y1qwmBu/6yJf01go5Ro4ih0+clODczSdkqKNJtba15Dw6L5iWB0ms9shcb8
S19xxLAj1Y6LZSSsDHGOv4+ISnPtdcBE50ZzbI417kdi1dVlJi5NZZmBSxJvDO0vpjNkLvxcXWM1
Q4MjmleTYDAq8hA3Rn6iebBQybxQpoo+iXcKmU+CAOoBrl3ZZUuqZxQ0PmrkrRYR2I1LW6zN2H2H
s8hdUNXCLsOBoOodlQRBzhEkP994wt98BxSsDQlbj2JK8nVBN3WT0kwtmbebOCrVH5G0iMPQw311
hvig+mtdBwlCFNK8HA9mdJGl5STQhQrfAZWwdVqZJRj1RcEWBGw3+2E5ofY7d9V55S+bcSEHZzza
0a5o54GMJHd+a5GTvhkkBoQBAH4mN0KqwL/fV5nHoVyOfF+l8gtDgmmclBabHNtxF9tq6u/CotuF
4nLAWgBIcVSescb+/BgR9nyZP3npOmEt+Hf40tG5//sr3IiOsBwX+QkJNFUM2pvEtpj5lPeG38UF
a3DO90DoB/I7wxUAbjwuGL+pQ+YKdllHLmbxy8g4gW4ez60Vvl0LmTOsCrAiMXDRNXTuRJr8KC05
ldiHpTkl1Wzbf6AYgGG3g7hLOMeFontYAWyBssvxcgY92KaogoMMIBkgOeBtCGgJGyFbEkrqQkyR
tIO55hBop3S0cgSpG9DQIWjOD7BlMYgGMr4+MZdU4kz5NcZzApUz4a7GbdzgsqIc5Iz9JiqXKhm7
PdjBlRztAUz2tc3BgIK5mi41a833GhSLHCJVPmthy1nzhI50vMYCZpJoTbSwv0C6BD7MDWxJXSaQ
/+EM4WiCo6is1Oo4CMu8JFhgTlZRONrU+HykghypPdISFcLYyGAFEPDHUKQRFAB59j+EncdyI+e2
pd+l54hIb6ZpYAgQJEgYApMMAATTIr1/+vtl9aCl0u2qCB2dklRFEpm/2XvtZQQ89p3Sc8wvDHl1
ydIeIq6Hpp34TgAmWeDTMUfo4NEHzqyRRFLQNn1RYBjwAbw1+VtzyPITlTb83eolQDb8SWxKdaxX
s+xNkHfGcMB8taGHXAe1jTkjtHXY8OTeyAmSaVqojVFcdfWtn2Im7OlFQwdPJ5MIuXTG0tE8MNh5
yLZCmo/2LLTMr4YIajDhAhMUPGst8V3aiffqWG37T/FUFRYm0fAHhHEVQZDH98gBJ854pS+A7WRk
AL51Lp7JPhJ035hL8nI2s4YTiQnkKwCideZc8pwnwEizLuI3U8FAA9N6lqpNXkhENE9MSpeNTikG
BCFolNasAD+2eYAhgvtrR6gqlo77S6VhLGBVU3i7ZbxnGP/AnUIf9kMecjUJe4lHZbXmotMNS9l3
scdhCod8bJJO6qTSzyVcqv35mK9TrI+jj9BDEvjShY5nrnp4491K0V8SYzMY+D9I56RNPgc09kVw
9gwiKQOFGVeNLT2LFdvhfhTtLsFbsMzozxomD6SM6Xuv01fkQcbD27NY94GO3AAZW2W8mOlzmUcE
oIU58v4Ic4XZO1iZjTe+KHV28gUtPQxHDHoAyfmIYrQRglPtMexnsKubX6kERIwW1ovp/CKTt0ay
TdzR4JIdbSDSUG6zYFPKG2l2KvWrml0jn6zFycOFQ3QWuyLLTog+qymb0T/EErkfCMHR9nkj2ZnN
3XuKi3YInEoCsBFx85ksloAyY2ERR9HGyAKLobbTKz8KQri2/OzaV0Ee5z7us2GnuGGZuF0/Slab
oL1CmfAGbhmb4jEpDIwSgGLNFLnTrJuRtVQvmhT3LBPDVvbfL39k1HTDylNR6fMKG/nLHPvJ7yZo
b7rYWOYTusW4q0B18PDxwkMxFzNlQ12j+/13Q2S6iD8XMTxxio3rS5U6+Xv59nweKxJCimZhwrBO
/IRGQbXraiV6u1ZdKkRN8iwizPOE97ggbDeHicabEHOQ5VFc467akfQTRJ8cxm9YEyVPeLYmIpix
eCuqZdX2C0XAGsH0OXLy6F0Q6guTZvA7MAO9Jag52VcR/kjFVsuqNbP1RYeM8ll18yBEpHuq8Jca
NPa/vI29+tUA/R+G3BVxPqo2Ce5CSkY2I0pphiZTOolm4aGU4AbBeUjgVrXEYCmslsxoxD17OppE
Y5hpOiwhqgE/tpLGHbZl1uJLctPQNocsA5XKpnqKqxR3qhGDsM7FSvalQdxaNDzzu5yuWs18bVnf
Oi6nM2MXFvVyxGxTIe2vVwnF0yqrV8KXDBPLcskvqHHfRsgLFWPKQQmXzbCvJ0vdICJB8COrZ04o
EI4UBYPdPSNHanVHxZEoQ9Q9liUhIemHTsROa2hWiwxFSz+fIkMkzGCVdB8WcPvxlvX8fYdvlrDQ
hi0es+TdUxhCPPZUMt2w84O8E2SFHWBja7JfGeiUxXOnYR7Vxfh/RdD9rhqwS5JckgySD5dQNV5b
vbb1lnQNgOA4d+IqWRQYAY6jAuht3FIZ25KhYnXiBds2y1mGRlyTiUTDXaPjAOScKjx82SKsT7Cc
1QhxivRNNNhlOTgBM4pRwnuUPRHKI9TCJ3k48Nz9XZ8FF1HhuBwl1+Otmr6xnw3QhhvIRHDqSK3M
UIWPpDlW1W76IlIUsY3Jx67JEqp3I2LVsunIpF+Hib5IwxpvHtEOM36CQH0v8xrlaLwYGJomnEO2
b8xs319n8eC0JuZYHGUjqrJZc9LxgpkWul8pS3+Q4IIQRXCu8UQ0h8Ctu3St5q1Vk2aAoXOU7wUY
V6Oy1eN+2aTk8g67PLmzU+WUQE5My9OGKlpb1eBqDXHVYSoSSiFbSftZx8DnbBDVw0ltofqF5en4
6QEO5xzhEvMHBqOMg5bIqbD1eMe2xJdwJsMBzHren2fpU/gG78fES550Xbay97DYoN7VrSka9wvw
eUL/XhIIta+Z/yEFrrCJZEgkDlgWNI0U4gy+32d8eWRjMqbKe0fdla6IoI189MjBQq4VFok6N4VV
Naw7c4UxVxkvUcd5HG6vxDzhEVkYFu6iFEZNbBM+4IsWuDmTjvaQWDg8NBiX6U7LEkVRi/ae1T5Y
tWGnVz1BDsag2I3IQmOs79OVUam7Qk38mk1cmTGboxvXny6yuwqxLWcWdt5WAvC5Ha9ZSCFsDaTW
n1EnAoYLChWGdei5JzmC+jkB5VXoDlgGogDCz+GJ1A+6jyNg5DIS6euMlF2q1ZIaE/Co3AnY3PpM
HE7mWruOjIlfQVE4ZlmZhNtuMYbckCZB6fO0NFqhS8BmAhG2GWz06nKqs+YQMjLBxZUmlBbPFJzf
aVW3ZM7Am4NAjf06UQvYBrRMBUpAerzi/GnTcbFznvHu6VFCW3xCc2TjEvMCojJvyQWmrHpacD98
oufV6fkhZx3R1n91hkX3omp2dNH9FSFL0i0+6z8wqaQvfTe7YuD1LiLlJg6gmzrdMrBhU2tf3R6P
OU6VSrLg0BEYgjkZgUQ4pzFAwq7F47UiCFfQETkkefNwYpwDED9W01LhNwjxFHsRLBjtMJdKLpgC
6ERa/ZD8G1cOk3jCHw3KVWJsUPTffeZnrAyH7kw3XVGhIySEb25SxGnL4Ut6y4hLhGL7XLDCnord
p5jlO4UBF3lBYChlnJfPi3HRHLKLeWP8xiKfpPqaPTsZRxiilMqY/0BZE+wQ95/KykqkzUTSWYW/
CPcMEXru74DylamdW+po7yDjcn3bBmFDL90bw34NQJd67BHTYVG6pi4bhKlA3LgzjfKN+bndBRfm
ABATqOYAS5Pekh8YPw3rVHplCI4xt/7Cbzx0t/Ez3eMfReQSVQJSxKn2TZZI76nrGABgYpw9HYJB
h44ZKvcB2WO43rvFyIey+DdTWUO4IUHj5K5mbnhLH/Wh+J5R8InEPvBKpxVgQMruLVwJSNLMMkdl
iRh2UDocT9qhlqcIHIaiPTmLXI/qvHo6+GIynBA0rItw2XD5a/rHH1Ys7cdsmMuy3QxuS+CgPJXU
Hq6kKD6vSP2ZqNR36B7yN+P/J5s+pwgiMtlqbsKFUTqSNa7n8CrvGxoDxco+OT11xZIYKN51RE3c
cFZ274kQwoiCtYj6Hn/rwc5Y+U+HPc4ejoQp5CMjtyK38C9OShtH445J4ohVtMMbmCFcZ4N7Vl7N
0XgjPn3yhUlWxKsE4xtGJzoTUEv59L+L0I36G+JqsqsybMlJNc0gh1ho3USGC7I9NUoYW4lWeKLQ
ES4CJulWfWfQ/l3ha8h5hDLuzFUibMfP+KpXLnSOgPkTqJCxxGCO2DBYN33j+scZtH1rsltAF/lD
E5GJUxk++w4uMnGZZAQR+8Qgj9mHhLkr+ns2npsMK80ABMcf2aYD0GAfYoZL0lZhCfv2igrT5BVk
1nhhKxI8RvVDq4tBJH0M5vAIKZkk+qvmRJ+oYvdkuE2IE5VwKjt3yhyUOAAdMbXle/TNG4J7F+Ac
ccbFJld5wu74HuLiR6CnSek6z8OlpK4C+rEzH3ieHeM19p8U4sqx/BQezKECsrgoerCcPGZ4wzIy
rKj2reyj/8aiFN+w6Gt4WFhPPhK4O9/ClduywqsERbFpBd/VtWAO3lgs7PgYXtV9dcJHXvSXT3Uh
0nmLc3wlGQ9FMmk7TvdDhN10hnJ6QsrRifVkYLdo/K9uG8FFBMtHVkZ8XUSIwRzihxbaAbcALlmn
5KulcJyyCa30KyMwAkKQhbUn7X9TzUfShejUL+PZxFJGsILHQJmY2/jRkIxWGwuvnBudU0FkYk+Q
Uoldp+HgmcFuztyAybQlUNv69lIHNrrpn94PX7j81mObEp+fJ2YLH+LTgNMzXp1ojXE/WeA7tTZv
yZ15BKUSOmUZEIB87iNtvXBF+KsrNhPdrJ7nZ50AgxvPmfVGWlP63e6LD0Wz4L+gRaCXmxJLkzc2
UTCzR7I2sSSM7ewiaTaWTwkEsdiqLrOTOAfQgv/OB8bR16cjQMvLxYOhJl45vGgOBnyHPvh5aVjq
b+/INzoOmkXZjox+428J95mi37gb8IToIlvIGEZO1wPpA21vU8Ggr0rwUxC4tByBJY2WEYu06RBM
qNQAsUqbE4vJPNxxH1EP/cevRGqDNE3ZBj9hjXmUktwiITI9FwBE2MmrcF5euOHLB0Qd/W06WEwo
h251JcemSF0+CPVnR+0QONE4L4ncwueyJJbQFkBjsBYcbaKf6Chgz3E7KHini+jTLwHVLxmrjVth
g7WHRJKevSM2sdilcLDDbmAeTanXLGZ40nBBXiVhJRXfiOLZQBH5GpCMAofOgtRAHHYUWozc5uVB
t38I+/BToz8LMA/A7Gp4NNfsyOv3YOPx0nqn4FqEb3QfFN6/m5LKEtr5Jy+7uAAc9LWdE5eDGb/q
TG48lBdAC7+afX42Y5XDbIC0o6Ar4P51vGIy0MdGf9aQsQNPZBkgmuHF//LvwBC5A/7OrpgTvQg3
vNsY4eJWwBkz8GsJNz3XI2upwo5l7pnz+pBcGBORY9hRsm04F7JTeq+u8HpVhtSSoxhsRpaJXaEz
fyIMxxjTu7BrEEhT2+KZDGgBGMhVJpIMZGl3F9vI13N9VN6yr/hpKw7EhHqJYeJj2Ern+kce7RRf
B5DPaLrIim9jbb5XP8b2+UmV+Pzm5Kb8i56fQjKXk5cZRntPsJhzCOMNnXNA8DT0z3mMlSC6LOxN
gOfc8tTr86ax+2pOKZnU89hc1oQaSvfKXOpg/63beE7ADYyfa75QZrDoIK9tWgHiF4qIhUxwY0D1
z12AYnzKPIeZgV/EKCyz8WQmSKd2Q3XiZ6KMoUqj8cw7Z4anh+/CeqLQzsp9P1CXvUfpQ5M2pbAc
GuysVrK+rolwSJ2sYMwznfkj/tLO85uY9YoxL6tbo/hdwEcqOnqCOZ4KRDB64gYX57yw4xCl8pvH
RZonn2SB+XSmZCav6ng1GAtJX6HwfFavhbIJllyZ1OL1VNIuecj8/Dym8cINK7JtKqenH8pgetsB
jWS8wH+z1umpIAg60tNtiTQ+BOWuH9aNAAtuQSSzEBOXsajHT91c1XvcMTtIJQa4i61hreC9xMoc
f71SxneQmB2Wqd0LK+qvivKBOJVxIVRcvrYBGYz0gtIRoSDlNuHeQWMPcDmHOTQiap9xOiDmHkuZ
FezZYEMjRBof5IxQG2e8TquXWvIDN5jP5zgXtTkhI4q3COSF703+wam4MvC7CinrSF+in8Z509+V
8YoUS0yGObi6mnptcihg0bDPFhDrBVoaf14HKxoIgJessSVxQ4NCpAYYBeYF2IBBK5KwQOw55pw4
PjNEbrSF528CXDYMRyQwG2RQXhbGHO7nGIGFLbiXtWJhEnbSzvEOoJbJ3pvZqzm+YSyCgaqCLway
9wJwAD7GX6Yi/yXqTgA5NCJknJqkwtj+P/8aRscFFAOI7Fic9m7ivWTlnLt0eMX1hUOFOpGDHGbI
5DjLyt2QOoa0pvDcinYM+eyUE20bhiNx5+J3JC2mGQXock+B+CLQIHK7yE4s0epuCjAiZRsHj9yc
Y7AAJDA7UPFQsIxH3JllLOJFxRJOzbsAlHtvBYuU+etQLwUP3c69qva+DMpm1w0+o38buEwf87eR
1mQKYkCnkFEI/HpM/xhpxdEMJC5mTiBcQgpgcA/8zoHogXxzID5rvHOvJ+8TznoAm5F5Zw2VA02I
9cs3PL0N35SuDWQ/EAS8dnsHDlqN0RLXATpv36EqF07R4c8TDuk/LmXTVEvDuMfEvFKW5N9ncXAK
Q0U3W95fOVUCubcawbpSW2sAArkbWuUHtt7QLcVhY+bLslpPSUbloeuIon0ZnsdWXfn5PC8WEf5K
mTM8CJKZYBrsns1dyICEK69fwiSvs2VMX8ahNG6k7o0TP8JVqXhTiD6X15ASm+Q0xpuaiHjsVcXX
LH8Es7ck2GTQctq7ij3eGYhLFyCPrAx1G86OIbOs4sBNF8Vvfb7kDpbJkpVen/XRC1+F69NYd8Tv
EGKjLcxsqTZbZYqkWAoYuAQLMaWYtpParj7q93pcG6Da4jSdUGS3ZjaDD3nipLDscs6VN1o+U1pC
ySWLS2Ggve2qC6HIKczL0dFky5ucuoh5ckHjcTue/KtTQoC3bbQC6aP7906aesma91g+pM2bUS5w
Jp6kR3j8gDK0c8xe8cTAyrczVmM1B2HynvNCw8FsDRFQuRHeR6iAVq3Det0OC09ZRhTuVG7JSvIW
T/VYSq98b3oW8qBw4dAUNyWJt3nx6l1NJjneqxXOhp9FzlxoikvsA0Q3l0Jd5uXWq1dP5njRnJo/
lfeqSELAJwVVhFE0j0zdtglp3AAzG5VeMIEDO9eqVXwnzaKaGl76hBafcm6ayk4f6AI8qjr9fdBf
Ysnt/VXXbNPXWb/QbsnhmYoY5mDEr/ENU7cZPwjuHoxPZvZptCiHRSnBN/0k/ECMj6VKesALcqg/
L3wyy/4j9vtt5f8mAQU8m5kzVAa76ocijAJHOJbf0bk66nBhZTrGVwkfz316xub0GNBt0Xseh8LK
djX+NvUXvVuwL1f6WgSugym5eiZO9AUY7B2lR0285CP/rD/rPdEJ2xYaGTeMSMVcB1PlzEQL9TmL
GYIh2ZlW/010Vnetv4Pz7B5eOUP5dsI1ObfftDmkiaZv6am/5XvqyR9x0x2S7/6LilV58Y8CcKTV
YylcvQtEsNWbFgT6ODs1sPkah9TOjhJgS9VKi2AYiFQtv4C4SHAWYIyF6TSlfbsqfig+KzyrqWBV
gNIp7e7VuLT38v4s8Q3FghImveXTPPbg0VYPj/eUvGZr5TU84h6w6vcV4DyjNHplz4rO4t1b1G/5
W3WQ1+GjveH1C4UVCCW5Vx/Nrj1lh+jL+AEm4OEyZDbfvNc6s5oX5ZJukBL0b/4P2tLyzvxc+MhO
/T3yF9oPTzuDkD4ZyVv5ebhyaNHAycaqeDoSQQN3Lv2p2ymYpNlawd1j+VOzYUk//GSzu3iPjww4
/J+QnDFi0EC49MfzTn1IwcdROzmYw08fJ6xJf8T3aB2egZo4hzFoFPj7Xj54N271Hn91sIVHvcu+
OyyKMRyG65+68rHetQeU2RRH3Vv1zdfUPKs4C/tu//xuP9AgyPRu3JL0Dv6azc9gHeczUEf4iJgq
t5mrX6tPD0j5oWw6C9n4j3inxm+wzzprt/oQPcIb7sjKpfkprsFZUZiAEqHcfdALh1cU53luzU6s
1eQOBNMBCNGHrenQmMr8ep4YZwd0jXf1zFslyTTaMRbklCkvDbDPW7Qbz8UpejQvPYsRNIm5JDx0
+jeMvSihEL4Uy3xHsROeJYCKI1ADT09G0G/xKIibe3Jt0cvS0QA28o9n1L3L4GLuWUjjPfJIZ7Br
PtHkwmnTu2Qf0V16GHBRtNcZFZPqjvfmhNDoxInx6F7ibcflRHzowT8BpgCaKFuG1Yv0khwYls+j
zWzFbPqQvsqrZNNcy7fxFB4wsIp32QdLhBY0XhvXtLEEwnsPxc7/GFzs+95bDB8uM17fRCmZurGc
VHsr/5Zv+c0/1KcBavN3fVPJcKit7uAzlEZs8RWwCrcM0ZNvMrNDi+lt8JWu2Ifjp3bR7yLLGTwG
5BOAh4ijH/p8hd3KWt0TOKYUUPXt/MyFxXGQnJP37kCLzfag92ZgxIwbrnsR2jE9BM3ep3xu1v3b
BBmg0aHxeM9O8Un8Cu7pd8kq+mEIWwyIpKZ9qn4bW3rm4lZiwcd35OlO2+oHpDD6Eh7NpWOlXEoi
RXMGXVOrj5M6v2bCXq+kq/zlX9P36lVCa3PDxWq88SOat+hTB8okFXtCOJt7dMpv6um5wUadZGJi
5dlHYJWB9cbJxzOF06x/xR/dlk8b02SCfJ5zKrJvBEzypfjqPzBA1b4L2RLOyZu8nn0Y3+0SIHDu
v+RL+UX8Ee7gtcq39J3z87NA+GzzSQ3NaMpEnGbJkBg0ZhEOTVoPiF9a0RYH9Z52gQKSxpoCDGD0
o9xhvvTTg1FcZg9EKTALALq7yBKx554iBKzwQcwCgocDv05u8aO8idvmjnEoeN+kV4Id/OVDJmb1
8Xa+u85SL8oegH5kHo1KSbe8fU3lg/F7ZqVXY8P/5etAXESYfsqOt4ogBnCIYRQpolpljgH9AzNB
/p6COzoKlQU/C6E3xKqMjnfub7PcJdvLLD8DyY078lscj655BCfe9O122shH/1hdBZbKgRibhuP4
szuKd+AnNimLtLkUXAiHcJ1+MwzizOQQKGF1KXY8TpcAi8FksL3Rbz0x1TcYDhGaE3IiKFXRoqBt
JBZYZTaBnGwZZhMKjuoKKgZG33hPjAYyYXB80BFLFG3YYyFh2Cfv7BOBAiopTv5nDDaoi/hoT4x2
Z9P6oD7kYwpTRTjlfiD2YQrRnH0qB1BQXtHAEAwjRmA/Ox2sEDwNlQKpNEBqvP89oLh3Gz7FgsMZ
91A/sIaPmHOXeQ0vhc8JKEuiEqnlJMoMBG8ziORV24DFTPY5UGnw1GvOPPVI5YU+uz2WH9FVADGV
ranDBmsl2IUn+N3sCWi8ADGXD9xje9B26WO2L97KrXxoF+X1/041TCA+eAsEq3dWxGFdfoTnurBZ
hDNQdYoC5iwEMzFGOYNYMQ/z7+nO/zK4SWp79lPKF9pLBUgJC8H2lVtVY3znC5seA0F5OKs6hxXd
C5nIvWCx8AoTXjvecchtpjGOwIQCgWL8bqauarrQKQmXrKJ5xnNiMGLadIDcXXjcptuROGykPMBK
kCIc+ZoFC9JkxGv7MV7zK18SawNORxB5k8psgpPbi5JR0nGbuyqjPrhqjzyioOac15XJazGj3mbx
GdMD4CEBomwN0qUAQu/TUXQdrvobMXZMToH6QlvBD8oyqUGu5ZmqB8IHf3E+NJgl3mg1TMZi3g9e
hNU1BykkL/quMReKbLmb7G9JCIXKE9H2/+Cn8tKfqgu0mo6hwRVXppO+0V6DR3OLVtnR9M1l9DqS
YzJd5MD5PVoM+hvOeiwYQbZwm7DUx3RlHfmRFumRTV58DW+kkc6fhpUZVqOuANXbC706T8H7aj6H
U+7b5vSHGiBtqz6Mr2Qh4v/EcTCA0FNHnZPP8UT7NFdf25N21ifwBJjKQPCSkZwwO2C5+DA25g58
RSEy0QJ+ohBGWTCwPNk3sQs0blBCHp5HVlu+5Bs9axSJpE7+QuyBhCeZoQV6BqifT5OZ6ea+MSsz
+Q+Pciet0wNZJK/KqV1EL8USB8ElWsZXXqh8LRhLcBDBQjrkO50xxf6vZfX/1gjD1kO1S9Yb5iH/
xgNaOW9HrQ1znN8cOuFMncNAkxKHeowwjTMQJJqVYWuqV1388Ht8xC0d1lW7eGauMroGkKo6jYtk
BjNElEiurKyGxvHgT4Jq0mNVTnqusR9h/0J/ANel7KPSoGzJ5xpkVRP/L3ss1zoT2MiezmW4OMRn
cYRy1MYuXqRo4WpGCchuuM/d9pTe0pN5SK7lNiPROXSEfV7MY2JQqT7jham9R7PjGCzr4EXLlqW6
NaK3OFvVsJjMOeNMMXUZdj+/GxwSQ0LaELXh7GAxP41EeitY6/MBzJ2jp3P5qkHPENYikCrDZ5ux
AowhOwMlFW1f+AuBEYen/+V16DJ+C2ghJDQfE8vyH7hELeVSFIpitktoCHObCWFJ+SY5AnDxVl0L
HV6edm/OTSDeTfQAqdMLIGRG7Ssz3njCsqvmFH9MNgjJ5jzNlan8r5ga5I6hLsBSDHJvoRh59HF2
jMd3tSjIWuXzGs6E2z1ddiiiAE4lmX4zW9HpyhTGtJkcUp0rJC5/l/Mp1CytFkS0eaSJBwTBvRX+
LmkxCqdFd5uZ249zw5/nz0MXvQZDTZvqMpwBKZSOmPY2z0nMMuKrTf9buxiS0vWU4VzJbAnfdwz+
Czfw5pE5j/LliA0HCsnWnUzVkP8OeEs4eJKE0Ct9JzUx9ntB64RNpIaxfbmWgq3XnlQZCIdt3pXo
EQlVwQsh8r/6o9QstHIpQEMgkIwqjJoNUt0DXzwTIJj8OuJ+IhvmHuOz0X8R1AWTcCA5ud/pGHyO
ptuLq9BfCzNSmDYhKxMyI0Mh3dGijTJuJ/KRD+pIDCtEwrkBLg06LdFD8qM4frWcMf5IaclhRBiS
I3tuYthQLarZjhggzM4NaRkbc4N0vsJlospJ2LNvwGplBulERzPkgopmMyZsaDQfmWBVJwMrQabq
zEyZPoS29Auz1QnvK/lGsOG4JV1k5F47V6hdzp3pjMJfeOL/de+kQwdVxCfOUDRDMn4j36Z612lp
MMt2o3EwmEeFUIAqlQ6cMEXxrJENpR/g/gQRyVDQ9VSe2J+Ps4lj/G9UD3nP5A4B3xuTyd/NqKLO
j7PSG6p3RVjgGTDZQ0TkNpI2T2LB3zypxP8CEr8kUqKEZ6kkoWT8914Nldwzksr/9d1674BfqZmL
JAL+9PI09qeSHx4G05wRTeCfP+f0IH//nKYgYXE4aTegFv77O4td3iewCMt3oXpgMlIPhz46/vlb
/K+f7p/f4zf6fJrO8lRpjfJdxzgMV5GiWFDQlAVixWpX+ytDvFWR6Axa+Deo578cbpPsqf/36X57
rvFYGHolquV7DXjRUvT4jeyKxgUu/3JkVKuChQXKyJQFu5V43j0vstq+luGLTnZgqc7OT3QRA/Wu
ou/+/FB+O501EYttiUAWCaI+VPff08M6Q/fkYizr96q8BdWrKJAn3VyL5wEN8p+/kzw93n+84v98
q+kh/eMiiJMAvVqR1e96JJFVLTlPOBNOKh/1YTr9RAKkyH1/kp8QDlaRithbktu+S5L6ALfOMqCm
Cyuf+XRAQzpk5sGUvPksovimiUkBlDpCofKepgDzCLVIIS8L886IVnotLP/8WX7t+399FoyyBNQ3
gjLJMchf+/dnGWejn6hYcr4pL9lFn0fndEW8V7To35GxS8fsohyHbtUvxQ9vNRmMLSAMLbKH0a7a
5fih05A8BhrBYIrIU3q7wodMXpHOzVQvT5xa2LXiC00IFe5g8hkgw9r1Dxwow8VonPjwTXHLCBQP
zuaqJDiMafije/O+4OQuwXB1fMElaDVus1Pn0iJYENkSMsNeCksKfFzP5wC2rragX2GayW8XIMz/
5XX/HtGIfc70iNDrCYpsoFL87egMtfg56sYTzGAxJMt0PvI/zZXPDGOgGRNOOE/cZqks8sBVju1n
9fDOSe7GD8WZ6Xb/oXwqe5DvIrIAt0OfrWHxsb7GS/JgpMUnnrWvJHDm/cJ7hTFsLLoPqP0gm/CG
/vK2/2spOd0CeHlJmO+ibZR/mzClCfduqwvZziDEiaG5Pmy1elNRpGjDpQt3M+VtND5JJ52lj0Ju
FvDuyvB1FuPxeB2G787/i/JLm2qmfyw/dRqZcKAoKjpTHTP437ZSNHSCOsuNbBcKK4XErRxDjKe8
ZzESL9KAQUW6Y2a0ktgGRfGm1eBbNYIzAAQWbbCQYGGZ5k1i7KdThg39BQ8lHfFKRux7U4nQhhWr
06QtBiNAkeCZ6yI4CmXzS000kVvjKYRx5mPVHTBkhRJEC02FIarrTAEbEeOPxp+5IqyIhNQ3OUe7
AN+1pNLhXKkKqP8NVbJEw8JQOqGunvjqT7VbkNh3oUaQTAabvrbKsvGtTkCvzb9FUim/LEd/f4g0
CBK2UxJXq/77ody29VPrn9kuig9mL3wIKdIiVYedwXKiz/ONdaKDkcbggKE2N1TJydrxNQVwJ09I
SxZiUzgQyjWZzlAKCQ6lzZgNrzOqFk8YXksgjekPaMaX0g4vBXUd0y8UKcxMdPiVMYDRIK47FYQD
4qjaCOsMsC7usVNp15O1m2AiWkA9I+FWSgUUwOuW9Z8kuRrJfQYLEW25DzzkBRGspENOeg20Wu6h
lXfMjK+hYxz5pLb2twqBHL24Tkgwiif6mS5ta1wRa+rnZDhL2VeaH2aQjLtXlAiJcsuw6/DrhU7S
S9YhEDDVpdTJczkCIeq2sZpsFBIYOtiOpnBo/cQ1OoIeZVuUDkpUg8QQwCMxWMgaohY9XFeIiw0P
NWIGL/tWcob8IvXxOkFOpbT1MZZ5rMhXaipnJoH4qmDKGwM0ZAF+ooYlaquoOD99/lAMAvGErRjf
w0xxJJZkNTHzha9x6ktvs+4tkHtbl/caVX7cmZZCzIZI6KMJ9EXYhaxxFsklfjuATogHxN4gqXYK
jOc5Kh1xQAwmgnFfVyUM6tvTgGtUnZ9w+bxpXIq1AnS/pkDUHUHwoQw0uvh1RAQ4xMHrzJNepu3o
hcD7M4jefQBtT4s5AWWYjEUNs3oxg7NZkFY8bSPFgK86e0J9rd/jiOgfgqLVmA7I817Q7C8wS3cg
kjXoy4TSLhNiFEx549H36dHKhNtOSWEE5xjqgRkOLyWzGDX7qoyncyZuxKlTtyXftCR/WaauVuGl
lcGbSNzXkH4MxbjSiUseJxQEv4+xJjgaboiw7UTx9akznYMjrhI3AnhUompoqPa1vHiXAQuBLJLK
FZRbbFCHoy6qSuRM+wLNyyjKcFJmqzLTraCSF+kT2G1AWVXS+noIM3JBAuodfzgJmBNkvfEikEan
iS1UK0pb/1NMMKQ1f7C0S6cmMRxo5jQI89j8w/KLdOgLOs1J/SSl9lnCjDyFzHqwTADCNg5mds7U
vQHRvYJDvMt0TA6pXJF9aOwCMjb1ZtuiGaAywraI3QUOZgarTPsxTVijZKLwRGfjNkAPPdNnhBDd
NFg00ENCqcAQFyGsDpmwy2Br1/AtOSqnUxDjLNQtSzX/UajTWlAwzH9mwcokQQRC/0T5z+QEdZq0
KGbMQIgU0QDfw5zMZlDmsl8I90TJ3FlH8jDUwHq8+gIDUpo3jxHapAsRT9O5PD2TgEDyiuxwbz9p
fSqATBgOZfaeet842ghsktqb4mJ42OEHHlqMbSGg9ruEoUGt8GC0EvUAphajEOH5sVZahkmy7Jhi
4TTFQSKWd0iKl+ezxspjdHDIeubbJKr2eCcuRVVfRLNVYWJYF9ioAWZBPp8kLM/hFLFWJP6t5hfz
nsXs4RAfKPtgeJP8j8K8sVHwBMnAxdRxF3MQyIRhTVt9+hqRn8O3h/3Jpnlm89AkBrAFYnwidlQL
lEvkGCuQR8mPfxK4yNO6GvlLWMJcZXX/ucIT/z/XgylK+Cfrgqz8ll7Q9lJdtQby5C5aduIuAOPX
mM2VW6ndxDqSnFUtr0Tj7H0bMJFnyxoumeq09Uqr52l9ap7bPHkzzE3yfJOJ5eGxjvVnqJ36bKUr
y6zHtAdsxwZbbwno0e1UcvXnKxAS6HerIoZ9eXZTRgeddIsWEgz3NGKVRfJXuKrSuVBMCH6DHAzi
ONPRwJVU95ebNQoGN/6cQTUb8PJak2YXiWuTWDu0jP0Lw+1wHg2Lirl57swgML/j8lGy8OR1qp9q
9TPFB3S2LPv9QHyxH56xFoaQu8kYzeTnuHpNta2gvYhY8DSrMCUedZ7GawUzsBJ0Kl/8+T1wqv23
1vkfys50OW2tadtHpCo0S39BM7On2P5DxU6iAQkJIYHg6L+rYe/32XFccX2hIAyytLSG7l7dd98t
hqTwUEKRaGkfdoa7Rq8PlbZt1mX1ctF+lqD72uHebuZ2PW9HU2szO7n3xy6hkm5pPB61N8deHaFe
24JriFf9ad2pb+52STIlZY1HftPRY1Fbv2wM/BFhM9sSdCIXCSs8L35Riim3PDKi0mZmMkqljbt4
dWlDu1/VQ6KD9dW+l5RdIGqlrLYnSR9vOo9uSB3vBJUJU3SfsKtLt1R4X6eZJNjvt4FxSjqDcrK/
cDZj7F9salRfQawUfdKDDoO49oXHTwOGFpDKRSFV8CquSk6AV9nQ9kwOP8tathIW+5tjQJ2f+pW8
IipNg2um9NPWI5CvkyqLfX9JDLi+ek/FP6sHgC0L0gtW7mllb16OBMb3zUAIFVzl5U3BLwMTMiU5
ThNCLpAD7E6B2niICArj6Q7RPOpgc0MeYRmT3E4UchEca/rS4z5sQMB4twrvTJLXNdCy7ZYs+4Nk
iZBAM7U43grJnuyuwZzTaQKO55xFRyvcWh55JQdxp4LAyghdXQu7AIzZ4bpjpUUYX+3lHhTm8AO3
m3XyK8eXMnCUIf9msycyoLSaOJuFBda7jFIKoqXBQO4MQE6o3UhDgNNwGyvFrAWeCF8mGBd7nL/l
3wc8V2SRksdJKI/yZJR7vkx0cCwSTdVnJ2rngC7FpNmOt+dYbZPWjY653+a+HTGJIGi0HMjHonMV
ZRQvpSaREe/a8HRGLnr2nlRjsMOeBjOdS83lwMyISCTpLlG6eAuRAKlMxJcVCWHBCzcCsjAau8YE
99LxwZT6NnQuc6zrxpgHBLIwNnYkbZiTliJYCGrqHJcAaP0zlrYJpi3SmxWVEkxoEs1plyNeAvUS
p4d4d/EPTqTsQsOJhnzuEkggb7mE5NaDP0xBEGczEDZEInQMveOq6he5GTpWAputq04ViCLNUGcs
TW8AyKc8Fv07ESSVStogk2CI6iIsfED7GLnPbFcR/jrSysFSgUpMwu9kzvGxrLyd5D+x25zU74BA
ZQdBFGWtA+0m5I8KemICkiqxuQfACQwS+Ojw2t9ffl7JPcEghSmkdG8FqS+nCS5iXl3dO+LEPM2E
w42wJeuXqgkkM+UBQTpdwms51OCDD8pxd2ZrMiYqS8pFB7UZsITTeAfdYSHYbnIIiGMYjS91TEzv
RNWokdeB0fQzRao6KrjL0dZUnoSe2PU0O9Eor+hABwsqAR/qpLbDDVhs0OCjZX25dwl9KAnQXFLz
QOfCRJ5mU5tXaj3qwdH0DtRa33ujfqrm0dGdqU3ACVUIBKZqOSURkJgMfIQZDHlDJPQddXyyEwXx
rVDOnmwsHNEhtajaesIouSeA5VG3tJ+BRQChA266gQthACamCD2qKiEjwnSEeHZQdw74ZSmLDAME
yQPj0mURjkm2LL4Ti5TgNbgUNmkzsrLITiPudPmuJCeyDwlwvNI6JhBnwQYeHJ+AJuAHk2TqiU1i
455kpnH9Rm0aMJJUGtyAFcbpPtl/280G0hOcx806f9PYobycBamNRdQ/KGbgkNZ6nlgPjkPmGwSi
+ZxRGrk4jJO9GWuLArQk/pFhAhfpc3oOWtKaevLEkrxHeC1akICEA/fKuN4uN5fZBurwQxs6lzvN
mvfbdUnAoD9W45GzyGHtK9lo+S9AVyYoucvW6y3foEQkCS6ZRQA90qp1KrBc0DYFcBu98PZaByXK
NFN+jo4/2tEXXkn9gwdO9vLQOKkQcFkUvMMV97sriX3/kKtDW6/BPB3gHFxcpps6qAh3ShpQICQO
HbYQScITNcIUIofmtXxyGIFviGsLbr8+yCAOlpGH8iEoh/jY3FmnVadPNSMi9QS6MYx6EpK+Yqcw
P7j0/mk7ZTYc9tGu+dEPcT6f7bJzatoeWglhUwWM0+RymZrpgooqGxgBQNE7caF5GlEGTDc2VRCH
5h7ZtiA1rK23i44LAMLLTaDupYwx2Z5EmHfQ7bI5dsdkBRHtxegDAlgwPoRzjvCWeF3ta2C/db/V
A+SPkv1iVubf2neiGdkXJghkzJ+ZIFJN5HabHwtZDeRpW6WBp4B0NxArtQAXgDAS3t9P9k8XbObR
5PLCPt5q/A7Qym5CRhsUASSeED7ezdof6PCDzRaS9fVYHuB780GEjYDkO16B1+HkgSHAm9VPFXNC
0lndeEzNHeg5SOxUEAXhFgdiNj93M6qE7pTk6LGtppBoVsKHAJx9MsAyIXtJYjmC+HHWRXKZuyvl
niHh4oDpoFQguQRvkL6Z78CSkCBErElYpwUgTKHfX6BRBZNj+ZpMOE/7rgESC/U0bPvEQq73lJsl
mS9sSVQDYc8CyYHRe+D4MCpQnyPhofdy8H3AG3DJ4tH5ZS+JyKEzzWNCUsUJY/eCf288urdfoVHd
4PpYEGcFATiagz06s5fCbnlIW0gQfXBB2uP5dfN0IAPemYy2yegE9wSeYPAEMNlPiPMTEGwJJNdT
9R1MCuQRpMOU77RtgxbSvK4MlL1HX1u4PqkLmYbEdgfSZLB1uknNzCEQS8Spx8J9BgSJxj/NMcTI
tSbv3SQmGtlv4FIAFwFEAZSskgm6sB5OKHAgEKSZET8tx3mXoJJBW2hAI34Nv9ongCM9H8nvAt9Y
BhxzmG0fQNpS0tcpCdF61KjVlrsnQD7EA+rYeHY33zbOY1o8Ek8DeITC2sElaAK/AvkwwS3sgp9g
ob+NmjHkHy+jlz3wFhIkdzEuA5BDA3wLZIlhVZDoDyUI6oSAPrmTaLN4mBnJgCsShr9J/8otnQr4
ICJcHgBjttuwBYtIphPhf2VCltX5JwgxB2DVvfqtmutr/Rc1r0vymJ+IMu7fT7TvVyNVU/fISBQ7
OBry0AiOaiEqD+8dvn1SIXYTYDIGZQcNktzZWHsAd0vXP+ns4qAFAHy9yqtZvscV5aOjAD7sQG0P
D0odqIWPV5KVkL6MsqBvPFhwwyHUnvEdo9sVUFYXSngGsHg5EAIR6iaJl/BwimKfsYMEgg8Ai4yc
I9Q9TD2Qr3Xg1AHuZHOGbTV8O/+wlpenfHV+L55IteyZ1iQHb30yMRq2mMwPjczvxD35GEk1zrxr
mURNgyonbn5iRPDd5jDZOmMKPeLKIs8kVcj1GJ8uZNX52AagJsh/4bAK/hZLIrILizouJMx9R3wV
xHSAsKwax2MLqV4mrcUOgOQT3z0h8ASXTfM3bYT9hFJmK6w+IQE7RgUvIgbw6u97LVX82B88oqii
/8m5D1stq2m3wwUn4Trv7rTm5x4LvYmHy10K7fTuV6HGPSSD08OSAGh29Cpzud1+UWXus2QAhyJR
GnFA4lJs+H7Xhipuld1QZfX6/Ku6A4HoAFxCloIXpNKPBUcZhb+DlmQ3rD/ciULhULXxHr9F3TwX
w3zThkC2gX6fjYgMo+EUgf4Gt7P5/ve+0j7VCf9p6IeYQNYbR7cebcBSUS8XXOFFT6Nj85yfaqBq
hbqs7WKtQgGuIbDUC1mRpfudMMYFRp/NbmkayUjbe4UNjgxXsbZRYZxAVHQ1vLdnKnK6aZBhPBsw
QR+b9FljF6RcjsHfb0L9JI5AgR1Ls0YEXsm/+OjjyBw3K1wUG1AKhNDYxaUJIxGqdN2DzYO8aEDo
jSFIfvz7lU2ZSh+nmopThRCahB6vU/E/wUDNvOSDqmyZajiDL+NsH0st0J1XDXNkEFkNjjaFhY3s
K6DVwvJxDJtTaJWrrru37ddGe8vVZ3v7AB1NU/kkC2N0W7Dmt+t9FSjYPHM4mBwjJM+PUsU28o1C
oDa8ttPWmQ6lD7DJOs/qOro4fpYn6XapsT8vpjvli+CRdnUU/XmrUs1Yeli3P4SdW0O/ZI2q7NbQ
0/j6eLu4eOdJGtlRxu6XTZRvTCAk0nzIVXZj9Q2TIty+qtPD42W6A7q+f92u9ekDWJCH+g7co4eF
tKDe6emXsuxm9aJYWSEkHBM8FWPUPwVi3kAv+nrQriQGusovIb7x/LX0SN8M9cieum/Gzx0o1zxR
p2pEfp53mKBMA7LzfcPfRvmUutFsYZPqzknI6GUTAHoTsGcJ9h/g8ar+PpofnsglumtiKxF+DpjB
KF2N527cvrl3UA7YOIZmGKmAEJuxNfbBok80z36CNWqsTx5HM6JRsRPgtA2y6enhPCvu+pkbkqee
oFFa316rIWWevSJygiHsFqXP3nfczTuUfemXycgjGZQ0xHG/PIY7n+IknhOpj+DrYLhOtAjDN9ne
50sQJU5kRfuA1wAzdGxOIDryKSLBe3i1fAC0z+QHjhePxRhgybj0dR+m7bX5yJ7tO0Vw0SlwIGhR
RGJCeI6Q5KdxlHpuTFHRRzBHhFVP443v4ikFtJIuT+PUgwV1VX5hhl6jjH/MI4NcNtulhJ6jfZA4
Z/14JDJe1MSGx9Zh1u4fskMM4ZpazvYkgFrQW/paDQI4sNSgsn2c6kcmU59gcpDB2ZyFaoMtMU5d
dTTB9wrDj0LJcKCjRx9KCFUfp1AaCHmAv+1QTZO/r3n90zX/nxv4sNMhvKempotsJ+gMbrLbBnhl
KuL2AHdR8yQtNYtLFbhusCkoGM++h8LAPrUK0nysJsA7c0OWazf4up6k6E+w7JV3foAAABIC+MT+
3t5rh/6twz8G+dvOsjYH2ptB25FTSuKaibwL4BnfwczKwkkJfIxtgKsJth/RJEwN2jq6N+e7OxW8
IDEUaCSJ6ZiTs/2F8P5MAWmUzDJ0HO5gZj7EgNvNplKM8rBbtyTMkvwU12xZDVijzhFpwOK0/Xt3
fHo9yFpAsWgQuX4kG95dNsczjPy7dU2WSPlzeyu1kWmPTUoB+iwekR369yuaMqM/DoBmYZII8y9h
9w/qyTwdQV7UlKeCoQ1OrcGFG4+YGWJ+m89tDSaQBpjmsVoVGVk0jZF75anytf7lSPYSUXMqPUI5
DzcLEHkdZ/n2MNOBY++wf1s2RMRrVQM4qvHgjs53BzzGxZmtA6k96mGqcn9lt4ezg9wVMkPVsw7N
CUl1pAId3lIEY/WTatSkae0wLamyNdkSEIRyTWE+nCnNtZtsRsrdmZ2ueVxqTZTx/Hv/yHr5W/d8
MNfSbt84pVrsIB3/MbKfN7h1h4EsRJzLafz3S31G1kqMXEfq2Lou4/+7XVaVl33d75vd+pCY763y
fbDv8H4qGFY4jm1YE3FX3DXmC8YyzaD2wRfX/2QquBAIw6it8s/4iCJ1dedSVVTdXauZGRpseKmf
N7loBGzzb8Tvh9PCzV72Wrs+kNN+1n5czOBSof7BVDVf2C6fgQLxdYwADYiV6pgfgAOH4pxetgfa
oqgZ2evolN36tA2r7U84N5tQhcBriPbsABvFxMX8xbpXPxl2mNMBpIwgr2V1fBgK60B5C9jEqvWp
+XE2H0rJPYAOGxa6k1eSp9LvMizkNoBad3EZmc9ltRi6MqwJFra9px082z08/H14dFmJH6YizM5Y
kg5wHxvc9e/Toyw32WBWabVmapSn0WNPMJx14FTpd3cDhSMkOpoTds7yaL+3uLSbYEhJcdGem6IL
jiMC5MxaPTV8fdTMdicouxoNRjdK4lGrzgS87XTFSlEJbX6v3VFCAPzvN6B9EmWi8BilzsAeMsmu
iJv/2KPQv1FBwbBKLOFR4qyHg79lg3nw4S89WJJJNdzv5xQofMhn7twMzV+kaOzZ1IJ+xZvghhn2
xt+b9Ok4C9iIagMa7sGPdqOTmY256bRSljdT/Gg0YUNq/TZbZOmPM7nB6smZ6z2cZaQnlZcQacB+
yH5PHYGkllnxhQHifKK/XVl+tAh06B+0/fqgGmd3GEqh9G1Tttz3penjHrI1aA6inCgtxbah5NnC
+8S+J1Ka0CQpWyHZlwTdsQJCo2CLD9WNJPOk0IFS8mvHhnxm1tSLoOCUp9sT9eI1mFWH6FQGzWie
4bYyIOOJHdKcXVKngz6dQv5wBnhtepbpc6+WGe9xIXBkF2nHgESdvJIUFfXXYv8m2Le383r7i/Jb
72UTQGqCy0sB2f+MxaPo3ogMcSOAEQCsTGZ6GbQ9OvH5LySY9udeSx2NgMGz5WF+Ec/8fYlk5UXV
9pec4ewz0gQ6z8LNoqZ2ILSfp0t8pECUuzZt4m/Og3tcnOD0h1E6Hz1oZBkd2zqqsydrs1k55pZ+
/ckOKmohEDwRHvr7zPvE0iRXWdelcrBraHDw/d7UosoOIAKO2/WwzCMdKuzxHgD0GMQBY9gb5MSV
ZCKuAKITi9PfqpBI1fPxrlkU5PEcVmJ/j94O3wo2tz/qN1AI7U9bH1N/qv3KA61qfwgeIveYPyPd
ck2dQoW/N3U0mGXWlW25riloolMcBgg9+QRngky1HQ/6cz5QBMz+dqrxuLVfgciuweff5Z46Atgq
BVuJXFMg9/fLuy7Fy9XB2MKVMjsMxylo9RwnTkNuJjsoYW1VQOCfR/jFrdjVHsrTG8UgTroF2RMm
O8iCAwSvXVxD8EPpk7+Po/pp71gGLQPaa0J2/qF5l60OxWl33q6NAxtPa5odu9cMpooR/r+e2HZa
Vne7HyrlSUuTjKNsr1KbFHsHMaNQ9aS3QBiBAcvPkKpBK54riw4Q0K4X9jQOz4+TikClDXSnzQ0S
s6F24hRSt0/NFsVzcFKiSolSJaKKF87xV0yzmmTAytD8n2olVaLmpKwPDoTWXBKlC9HPw6Bl0Dmq
wSVrAceAQBxM7fXsZpGxM4MejC0UmUcVllVts9rkr9a7kmaTnlCJKL0jcURn+70/t4+5PYA0SacZ
+ej58b5J2OxkEDBdACqemcssrmzrrIwLCBaDRHMdG74ZAU1Ml7sczuvz+ryDCAUPU++w+dDORmi4
6aw8w5KjtXFBw6kmZqXpQtPYYMVQZF4gVIC+qG3nx43mU10mOkPWrYFrJQfi0M4EtwRE4pxVK8s5
fVUj408biaoHlDiB/ANFDOj298nYdpWuYDngdxLyD+oBOFWcWtNDiRPFINoC6BNLWHP33rbwSU7C
Vsm2xQ9HJ/f27Yup96dBQFvgIsF4dwwKrsq6/Y8+PQ297aobrVjvKbiQ9aEgEy9uYLQkGEI/OoI/
6Dh1Nl9wwXyiM6miSS0UU9MMFbfWByFrV6Xh5NuhWKfFfZ5CjVMvKZNU5IShs6XWEVyxBVP8upGd
bnWZG+fpQTvC+vSigU213e0XS1D/ROpTVocViOvHwXz9YKxdDuRulNmhWGOyZlA/Y4CsyDB29Tg1
T8F5sh3N02yYtaQoAbqieNB+c14N7HBVwclDRLI1vQZmTNOgGHt/nujuo01GtaY1uEObh6zqn6gO
HG4fhKTV7oZwB5Fz1uz9Eewe2VfZKH/WK6U4tG2obAFHCBT7akb9Z1jz4lJlO2OTrcG9ZKMF1oco
J8O6rHZ1bLoPnf2roXnugaK0+OL3bpgPix0bUzWDMlR96o3miyF3PulhiiKoyDiof3Tq4fw+01T7
fHB2tq2sIAk4uiE4nC01m0ikp4wmsurdreckzQgT1rShxjTJfZ6yIn8RavYeTACeHNUjQEn1yHOz
IiQGGuTihtRNOz81m5B8wWTw2qULcI4wULJ/Tv3LjKUfETRODDxmmWfdaw9tpNwRwj5OlMcOTlM7
1EB4+s36PVu+D2vCOR2huzY+UPX4e0V0isobsBnvwrQCgCk0kFCTn7Ip+/iSxO3BK+9gEv9iMn4S
x6SXDMcF7yxdZnxQB5t2VzpQjpsMFjQu3WyvP+BY9klMwZyCbBzkd1rFVElp+tMOcxwWTjLlCIUp
vmbdnbosKK3gSyKUT1zptk35HAffKHYRwuv3EUxPZnk4jXb6Cq6+S3CJq2SIGKc8IAO8i8opZMYk
RifA1saz/sUOHxUPxI5N5rUbU6skDao3e/Z3+WX/Kb9ok8GydSkcpZG++HubyNhJncEp9NVult7p
U+iLn46eGqdBLayhrhvCalFSyXPMuoVKwWOYtdP4HTQ8W9N4syJvdoaoW1aT/U+C4FCfZ9/69+yX
trSe4YWdF0nWe8oDxX1fj6+7xbs+P+GQRCo1kzoufCyu0RgijwRKWu/0DV4MxTvjiHwv5qTF/f1e
P5FR3CtJZkAQsGZGow82FGWnz3ldVPpKur94gWuPSg4n4MPvl0Agw1ZEQJcV0waNsDgQ/Abk+EQw
A3fvZeQ7um9a3hbmrYNPNJOiidgFQFiEY3cuYaqv9mp/rvjf2/thxR+U1M0pBKdLdHt68vvHlNzK
NxiMN513oeApLBETonXBeYpjE27705SN0ZM+fiKt2f7x9877xMT6vTEfBHyWt9nR1Jm8kBnjX7cj
pEnwXseb6f3o/1+pSjKiLqVI2Kwa6odJiVS2FRNw8KqbWZMySP1V+qMY58FX5XE+qtE/cnc+rMiM
KuSlAln9MiXlUX3QDne4l/URbNnvivNCYsgA5cO5huKFzGRCyGV+fzApw7WCC/Tv/avLYP7Hwr41
he2vKuLdtD4GiurGHfrBLQaKX0NBG6ou+4ixZD9lrWe9ju6OwS7OIyrZqG+7wAEGMnEXBMiZDdAa
ju7dV5XkX0DUv7rvMCAs+iroH8wnUqyb0PL76fnu7+3VPnhnru1VpZQeUFUKs7kfnENplu6bPodd
zKUoU/ZyWtevlp9G58fDAmAv+YaWPra8UvJm95pnVl6/wuX9MgqpWBnX5G/ZD1+06LMepJa5aquS
gm189M1kVMtKW+VyWqZPl4c80ULtzoxxwRtPu3hP4AhVtqF2CwgIP/2p7pIT3Fp31Lp1qEShUM6C
rIRxBpovROT+vWm4D6U7/jO8yFdHI4HOHuFZcOw/NlCGvimGS9apK+qPPRYx6IFkN9OSc6Isb++K
GEIpGl3E6aKdtbMjj2zVzvKFPKqFfMp+uMvh4TRvAglwkf49T5MuYpfsw7sIg+tKdv1jwmmwl8tz
P9/Oj5ETb+f5+jKFPn4J5mpVz6t5uh6mw5QCzxEYE/534opjhymsw/fbRCWhZmq/wTUXgMzAAQRN
4FgjZmYHgLevT4MwHo6iY3j6ZdHmdlY+1C6sNofwMu3DsotPxK4cPBYCntn9OD06SRe3cReXP/Io
jeTZMZ/NQN7hG4iLF/kM5oAjutjkG6IdszxyEu1JPt2+k+PlWFho+M4O5Bc5S/FCgePrWdPI4Bxy
9O1zHsEgdv1sB3Ld2zVB4/HtrQ2wfAfydJI2lmfOGeQXWvAkZ5frcdbre7nirQ1yrJWkd+Tr306p
+ddfbm2Sv3cSeZXjjrOUVjhJteCqs9s38llaRo5nGtXjXxsYpZplC0nDBibZLWjL3ebRhmHJXh6D
It7NoBbfL/RAhRwqQPVMDyFdd6f5gKITNerD7DzV5Aqw6MXVI6FehrwPqf1NFypL6uKmd+kd/9Hg
9K6bbRfypITrrFpsmV1OYgaj78cV1TAY6DQCAIavtcMqyFZyXLUAB9bCOr3OOb54UJb5Ir1r+N1d
KsvtQt7dPqV3crxcTb6XX+RTzqxWliCZNmteZE7LGRq+O5/HWgI3MVO9mXEKfnB5jJJn+FOua0LW
BSSViayRju9Y2nzuAiO0XuV9h7XSBfKofQD+ATCZyF2NIo2gqplYQRWkS8svZpkPqg56if09cG04
lOY74pc72NWiLqyCIiled0Ok38PiMTlP82U5hwGknBuHqfuDkZjbcT8lkzCm6py//QaxMx3YEpmW
oeziJs5Wwou9kpkLb2ZiPDYxBAHzZt5PZSYghSLIVgMQ2qzdbdKHFTOVLLvA/aZHelSwOgtnPEzT
dT1Xp/u5GqnTbQIdKoelDJGsucqXMe1DSsIkIgLS9Sa2YsOjfnkgD5CScRs1b7LwKxy5wzRbKos9
S3s/v3DmTZyGja+HfQDvEQ/bhzA1HqYqc4W1vmGZy/yXtVEzQ2RMm1nnwUfvHyB66aNyfphiGwbu
sogt/9YdGSrGfLB8DCdPC3czGTWc1zMUVdxFXUQuMDfShyI8oAdn7JsZEpnxlOPyxW5mtMAH/x1s
tMOaxF4GlmgbQy8DL8/jjDmfFMvNKlvK/aTM8Wy5n2f3F+6SrqP/+LhZQbSkLOSuKNbB5TtEoDRE
Xp24nuf0HDRtDcklPpyH3ETtW0wgrtiOR0xFCt5zR7CLcLdZeHmxmFVd0MY93Wj4t2ZxF7gMc+5G
WV6eNRIsZF3cZEga3SbwiPVoJbfj4O54EWly+i4SRSSRyK7RI4sXcEK5TNeyZGXQefLNZapHZXD+
eWBYZMBl8JvguKIkEddljk0akaes3iNPmV836TY85DZYC/mDHdJbFjOTy1O+7QI92iby2oeoD0+G
I49soTJfyqI2ki3cjEvRSjsmtswCmaXpOl1XdNmI4lVMgnPSoIgQBde1LKvUYMAbmnATZyLc5Or7
uZxfri76YngQcZ3Sjobr65G0C9uaoc9WKe3J111keKdV48OalNgRDrGbzLfowU40Hw+RJtJUxIdM
SlGbUHkGbVCwJg9TO3ZXoBFkzabLfnp7HCKLeauB2r1dWo2kIww/Wx2D0XXYT2sZfrzw0yIp/RYi
n928ZMVyyugQycwWWVOhgU3+bo/urOb1XEdTHWdWAstLynT+XQiRikOrLGaxnFrmF1T0e2ZQFqdP
V8JFue/jTJSUqKuGE0MOEhxkXEh1TbIlXr+56ORsyZPpLUtdZgHjgcaXRWv7yiIH2rKJ86v+d/00
LL/JZJdfpTv74BLiaEf+KeFhZniHF/u1DqGAXYvsp1+5vGg+mSAq1oHYBbJA8rCN7Intt1Eeur5F
K47T41Re5ayg/Wf1DMoYqPiCPDxGm5VIKRnT0aOMqkxsmQvgnGT2M1nQkjJ+omXEAnAS0aeyChzI
Bm9C/7rE6Sw2OIF02/abxZKU3pcuhAHR6xgvkf+yzuRvtBDjzrNjk3HqIyi46V9kDt0OBU6+lCkg
y9b9Uc7zZTM/TYHYhzKt5YZlWh1nYiSJnJVOriDmvN6liEK5ncv0+H99KSL5JltE1TL2j3ISGwtD
1uPxXqyx27otlvWchCasMAxNZ1XNMcFY4HmCtGIZiaklE4gaSGE9oWgAcjMGBu1v1qJ/4Q+9a1/2
39Gd3KODbgPpghiEaAvAL0PmLkXZWT63lkF3IH0EQT8aEcadq1bUwhZZJKLMnqVT3MiIAbGpwAmI
iJBmy2yTJSCrVLSJ6BJZlSIZhmke5mE9L5bymW9Zr/IbLY6YFP4pkOF318UCxtjkEJxWED15/AWU
nsCj7oyH8g1i+KvElckrd44VEugnT03gOYJMTC7ixGTu0Q0iraX76+scP4Ric0GMjypTQ1Ta5IBC
GwX2VVltYvJzsHOpIhaSNThT1nZCskh4iFVYwOA48jXvEHch9WzC/r597UJ82UXShjBXAnUyk2KR
Y73gE44pFcjiUDltH8gyYSk9Gh50Fb4J5TBxPhaQaEUyTF/knTyAGfFti7Ety3GPABBZKs0Xvfrv
/wjuaU5NVe4towtFzIl1S8on94j6HcZ5ctXelGy8jrfplwu5B3mVJlLSabGPlVCnyf1K566MQPfP
9xdfTehG6DVIxQ/PK9O3HqRR8tz8yCG+GF/FBcFbPSJFnvElzYmxlnfEzx5EUjKN/CIGTYeBImMv
9yCawPBvZq+sXPsqEk53x5WIO7E1RAnsEXnFvQiBDCPlcr13mf5isN+skdtxMldqJD/ySlaEyBUx
YnjHRFDRzoXIs6U09aaQO2SMSKtu6iIC948iX2Udwsj8o2MFigHjxMrC9lmNTE6IM+L9zEwoI6cm
6UomgE7HtG9sZbAB1KnuMQIIwrzHJNKvpg5eY67QRhYT02J+YRLRTexxBi4jttPey2P45BMwt3R6
y3zRMB21qJ3n9+XP9H70imkd1R4lhPwOBTGaKqvdfDQdRUUin0ZRw6dmnjoInlEkM7ELG1hYt8X3
jfFkUygUYH+wZWbvPeqW+jItR5wy44+LRFm5yDBZzz0n0aKK2Vx7xzXMOTKrOR9OtAT9hFY6cUQz
P0+3SzieV+k938JJ51M8ASOWYh603QJNWAenJSfB8KUuZUiRyKgN+Z3/q+tTvj0tj+ss0rwsui2g
Gp6SmuNxZ+20FxM+cYrSZt4l2c/0UHp9G/fcwyXRQ0K3fKOH8r2MiPyfx8qrLCl5j+ZJTiyuS3J+
F1Pzfw9ZvWKk3o6UxSeG6Gjpzv9dktQs4wjlURYohXEROBgGgYmpelusYrQannZveO7jHm0kEuF/
z54j9555PZaCOHdi4JIPyhG3J+uGX//vux3SC9nVkOrOl7Kkbg+ZLKIAnQfThzvvn4Umkk4epK1+
S0M5QmaPSAxRujepcTtCLiZTW86xvb7mTMLzixyHp/cbMF2sUdsXQUhYm9TqWJMVLGLRiXEyzm2f
Mg5IoOvi+MdyFe0hz93bMUJbsfOfb/gC9hD+CMwGTwjvsfyn8rbiR+KYGN8sJB6y6PgjQtj/aPR/
tfqRAonjjl7CXBQXwr+25uGVYOLVhBS7U4/kF1nTIjaqkLRGf3uF1m6T2/83WS6vsuJF0nOcf/4p
f7lDWMh5ZX8pQum4EltG7ByRA2xj6BbpGOk0ETOQTk5l/coKNv0qbN7QwQn3N711i+VZdJ/8dRWm
LGTWNHmKuK/L2EFmifpOOZHIaKzPqQw6RUL5hQJToZrkcYpeoiYuQkcUpNzafi77ogN4YZELra+E
JE6Pj8lpJWMgNoIYR7eRvr6jTzfstbqIMbzupaoYrqd74LIYkDawWaqPsITrWCYQ9pQcRLrzLF3t
40MsKF1ZquaThCz5kEVGQPZo9tS/NIgzsbX00H3NY5NeuKA9byuO1ZhADxQ6EAIzSeLDTM52QGdQ
szgBDwIq5LYq65l+EwYILuDIUQnUZ0xtM0SMSCtww9DJHgMxc8VIlkcx7yba+zbeLPWkXJiJnFJO
fLtAz6WyyETtHuJ+VrM0KM28Ik9GFOo54G4CE8F84KBbe4zARqjyPEBmMlGTbGGytmV9y9iK6SBr
F3mAPrssSPGFbdP/Jlr+tJLVLmsdIyOQxXIda7SDPOTTzc6VPhLZlC36mVyrpk8puYr2tJ5hLQK0
jHiRSSRC6dad0pHyHmMGsC1/WcfZYj/bo1B0YqYMD4gaNHFCUcGJSL2aXyrk3k3+SYtt/7ouoVVm
hYqJjIuN1fq/V1anGBC311trrxqa1ci0RgXdUTLYF60jekcuTn8yRL/c+DTdLCDRFUUgxkwdHNcG
XZsTWiSkBrDzn34j1A6VMnWKmCcibsSAEYFDzhZ91z9j7V9bKu2o5l2EjEP50FYxazuWUR4OdyKc
t0wwEet0/s3ib9G9MuX/tS9EtMkiMLE2LO8660Kq8HGtm/0hLbq5FOSGTsFVmfKdyGjZL8j4FAuZ
NFZgBKJuskgeAzXgoMJNY+1hBP/xP90nI+vE//SWvL1137/yi8GH9GNac0fy09XS8obxnh2qGDPy
KhIq9x/EKBfbVv6X7ZPY4bCJMn1y0npwIFix8ih30PhFLUV/rmbs/zqN1b0qltnSDKEQEPMGd+fk
p8hzMSGw5wfKH+X0xGVxM4RvM/KmIKRHRBMZmJtZcp6SvUpviZOGzMnrbJZ3ZlIH0ACLXBZr86Zf
5GcZNBEA27hgYu/ZvN1EI8vhuaeDe7AWkxwyY+axjKF0MqQMSzGJ97G89hhJdgJ3MJ1f876fQTnk
a/c3pT3cuUyO88sm3i3BAoh033BSeaAdCUYiXSdcHPoS/lIMlgysk+rLe3GViW1B2PnuJsQImSAt
SYdmnmYRchPSbJLoYCilRtYxPEj9CSSBEtrJzcYVE7xlScpMkTUoc0MJ21c5CZMeI4WUBw+ZxWqW
k1rcxlXssEzMZCECRCa99JN06nB3U/kVWwElJEGOXOnASDmCTYnYDdJBOlf814q4rWFYQv2bhXFG
5N2kKzIAWbuflYvN8qCNKbi0Khe8EatHbHMdy0zMPzH9RIy2ISUN2WHLjUtLZW5XlOm4a4UOYYIx
T4MVNuG3rYpsVmQZUHuzryYiKKF6QlyR08ANSlcUi3p2uKqIfqZ5RdKFcsp9fBPlYCMS7Ez2s2IE
/vu6m0P7sfHka9nqjmjXzTi13sTwExNVDiZlA9kiPi1xZIqHA19e1E/dl/KRXDuRNPvVPtivjBlD
1rFxwpblrw6R+EK238jWRE3InlMJQCRe/ayNZ7KpENtVfpH/xV+2J7hjxpRMuv6VEigrfWItnaUV
Idk2owmJw10/rrSIytmEggsoETqPVHr7oXpz7nabO2OYKfl7YXoFW2KiX+V6F1ruw658P+7/H2Hn
uRy3tXXbJ0IVcvjbjUbnRLIpkn9QTYlEzhlPf8emv1tl86ik8rGPbJEiGtjYe4W5xrxH3d4mSO/d
qMIpa2ckroplQLDJ6h/D2SIcnn+K8cS8WwKCAJLEGIwIqMFlo5BbiBNCBMhMW7yUfEIRwktbvV14
qO6lhbPt3qnSdvJC2oYfgffPreo2tFQdcb9a8X8fgC3PBN4TvjEL7ie/HDZltXjm7F9zqT1MywnE
E0lAyPPK1/g+kI3+s2jUd/W95ndavoltnjo0P17BnEFM+zvPpbz0f7Swa0Ai4/CCqLh8E3gyF2+p
82NMPiBC+MSbb5BwSFIm1iA2k5/iucdoB6pf8YN/Bmzg4sArXiPxrqbi21zz/SpvkvMno2THco01
vZeu8xu9wT2sknfmeYhc+FyCLmi44pei3J3eMFVglWTv1Bse6I7zwN9t+IZY021E8cVewSl4/woj
RAhhbe1l9e64/6wai1VgXaQn8W/G1nLDm+XG6/iIk2n89rUGra0lVtAHLAd+Jf6K19zRr5Iez2Fj
obzkZzr8BuUeOiP82ObrO5uN/+Bwnd2evzfdOxqDozVwN3ko9O/5r2Ldph9XsdjTo7RtfjCU+/Xl
0lZ6FT+GwvwZ7+sL3y6O3T0/9lX8YeIH4Jf9A5gyt+DrQ63CanFUXp1fLPEPTVwEfzEcny32Bh+2
4t9QMEEh1r9egurrvgCBOA+iOPVOfdIFqyTupahXSQCW/+/PsCijS6/i1TL4uKDif6Vrfj43jJ/8
zpVtuByW4cZ65fqavbgac2W9ildNfA2PhWsQj0gkkIi54wXxJ7eOhFHaGq8SyzbmYbIS7UMCxQzZ
DStXptDIOuDZYzPFKJfYTGiHbPEBXv6zEKStyZQ1NzE9DhtD+rqj3MoN/pp0RcR/5o/+sC5fX50s
xT3mbtL7/SG5vEnc73ZxG/YREXG3KT/evjLWs8RIMYnvP/kzTiJMXV6x3/Iob30Vo9TVGfXFi3Q2
l9lJOWuX+Npf8QgExdF/iGRYe56fyWzPYmsTWa3Ia7+aN187o7iwf+6KtRXPJKZMaH0FVVwuGoKz
RIlY7H3ixoms+591Kv7JzTuRiYtFsJVYz4YrB9wjMfJmXeJd9pVJk027Yhee+CMGAQcJF4+Oiz2j
yM7tlXkK11CgKZSzGOiaQHhc4yq3rp9EiUV0PqSz6JKJAqSobNM/5O+vTtq2STairv1Pw9ehqSZ+
LSTc5/rQkXBTVmXIsIOfs8d0Qb6K0rLYjb/a+1+HQXCO+Ov/HxAKNSPyg63Y/Yf91xr6ehG6Pdu6
dMH3/Sw+tOiCfb0H/MoHZQd/hD+M8T+xHqSL/6DxBuJSttJYdtpfmvaMhv5vY1xDaQ9V0jQdVTO/
6QgUSa6nZMzmSx0gGf1ZT15DFcraOMAp3+Q39YGtGGC7Cv0LlyhBW8mwDYOnR59TWg/g7psDHjXB
uz6540XKF3AQ5BJr5yUSCvUK8E17GnbOIWa2bssDVSFEYiHw2g/LALBFvOSd7cm9mXV7ATHR+rsY
ixqKZhCbKHFjf5uCg/qIpqP2BqUMDOV8UsEoLJGD1JsOnIqr3kKP0SAOGzAPVBM2NTOHrrxNf1jN
4iM75o/BDmdQXjhYm7img2k5dqilOSXaRRevMH7NhiuQSaVfzAdMHELaH3gz4KKwqsDz1Nv0CZPs
4QTBMJUX43bE02BVS0v8+k5MxbSHGDoCOClhGwvCahhWiksaDGMGmsRrsEtd3Ge0ziuWiLXtV4LW
Nyj+uYRTo9shblnN+1penDhq8HMRbrpLXAFx1FEXgnaXe82vFhDsAqbnK3JoXllT2sMhKcnzIF4x
+8+YfiB8P9tT1wt7Jts/VtMPuzrm90LaleWpTTY1lhh4y6w0KH2CG7UBtTM8zXdEVAwRAqDHmbh2
+xP92D+rLwDZ/e8a0xl8M3Vgsg4Km296ojSw07bNItaY4srwguPN9CCd0SvIMP+sbftSWzzJraa4
NeZWMepFmmuW5CV3muWGtozuM6C1nzZz1TkXibvXKpoP9nv/1oJGAsRLhfTTAnIM0U57NFi5zEcy
EsUQAaKlwwCNFr+dpxbSFszZeBmv/XIV3uTJDbeVLQy97Styep45To0t03UI1Fx8Y4SJOFVtbhv2
86lX4N/1BIKEFj9ENnNdX4KHga79rnxRfjHyei/yNdPsHXbLqzakk8LMyriFyoW3LKzGUYOURFy0
yB9DuEGAX9fM84/vAKiHtTBnOsnL+mVYEbbSksDNxYWvr8kr/XEiyQlhnqxGB9g0XuOLdgUrV59E
uyrbPeGkAt85ovqiLBNMxKkgnhEoIZlnTteSlojQrWw5HePMpQzwI/3iIlt31ZVgTS4YuLj0wr0Y
exDgVz/8vbGDsOUgaoYS6ZYPPq4Nbrph+bSEgQrljTlfZwfcKjz8KFEUnMNPaz2D5kgW08GId7a1
RicFBQuNGm5Q7Y7suX2GJ5Zvcn/5xKSE8mAA4coP2oP1hosxziaB61NMRZx/hcgjwIzHMXLxgI15
PTomWzPYngj+FtGyQMx6mutH343fa5TKb+3k4jyPNfpj2xywH7QFtYmrSiMR5Wt3kKh8srdeRNmT
7CIYzsNt8pLLS7KBbolxbnL54WBkE4KP85RkU42otRc3PuQ+JoplpvyeI0bktTSW8A0XOuEVC+iD
kISTp8bg7tqOyNyX3ban68YoOM7HYjgRWg7DPvNftIBf78s3MZNhoM5DGW0xrWp/U5/3aZNozHZM
l9DfqVgTtAp0bRuvtwgKEhAY/NOzpYm5V4TzWwiQT212RooJiKOvQchM2qdlAYUIADk2fxkO+I3I
U8xO6sILFRUW6Gj2gn8pt63RV0O1s8dL1FPOfLFGmCrJWnlC1YyMU2S3zAFk2RLYikupjMnxGjoB
ji0Y2ID6hQQJ7wcLhqdLgwo6XmNorPsew1I2QlWsbILN34H9v1EG26bF5BtSRx3No/VNhziHWd2N
6jxeVIGKHZzmVKjCqQU/ToAJoIJ634PoGideGwMI3ADsAXfY/5pS4fKJtWalL0qymhgQoEAHJgRP
1Ay+fJ3m+OpYnpl7RqlvU2VV6YzCrzVtY8arCBqNuu/b/cC3Davad316Lj4/zoXBqdCOxw8GDG61
9sc1bOAOdC+Dxxh3+Hi/LDA9Z2JRe+79x6bZBMwiowkhlERUwHZE5MFkG35SeGmAbTXwvR/f2PgU
0p4YjPcmIosbNuOAe9imDrZKsNWpakEriy6JQYPEjrxk8LQRw5pNwTXqYEgPuu8ayh4EfRnupNgF
cEZ0YBdQGnfK9FLDQYHC0yjbMX23e48x+qh0a+zKOV0UChIAG4iQV0q/quN9P1yrZt8Cq0ckNbl/
OXa+KSSF5M+00bGaDIY4iv7Fy/jXSowbiaHOuR4vebMqaONG14Ai3Egsg1f1D423/9Swy17ieuHc
hp/ZIb7biptngpiEr1/xaL1272Ww7WD+JE34F5G8rf/mVCTiYg4ULxscP74PTU1qM+s986AXJiqy
e4QBgyIdpSl/qlLbk3JGnOleMmoLi+ioNStp9GrmP2HMVDlQtsrNHKDZoAn69Wh/RBjT/SiJnOZT
PLAtSVRLufqMeGh8HmbWH3M5Px0obemamXQxP4QHLHZUsUtvO3pPGNqRXVMWTC09Zug82+J0L1fT
oi+3avAjG+HiUyG296VKIzlY61SpcTRFs5m1oIa4xeW2Uk8+NLmGmpMAcW/wqLcJULC76TeOeTDz
nW1CL90WDhiYZYPHH2c90h0VbQtW3e6M7RuZOrZtNAyClZhzZ3lNOwcSYr8aULngkMMIA5M+LwiF
45Z3DdfdZf7Y4waHpXS8LBKPKBDnMJloDAMYIkLwdhnTrJQQNlLoISfPECD014ASGi+YvM+zwg2i
a4wDQmkx4ZXyo4BEpKNnQlY4TvVpNLZpdizNtcR8cXqNx19+9DNyntV+o2jnsr1olWdkGwVfIUlw
Mg1p1SNLc85dfIMaYwMU9D1duprWTbFKDIXgUo8/ZP88NNcsPYx3DU0jp6RzLvJXXftwoAzk5c/C
Px+G+DaXv2bnpEn4YHEMYVyys5kaDjFe3/X2Yz+e7QjT8WsieByIqtZ54erxivmAzDmWwVH3j+wS
iukGBKXDGkQVlC+Dw5lp2ng79zcYY1nstvJSD1Y2EFdYmQA1mxXBaxe6fi3Ks9VP7Q349GBQJ/H4
g/py6bwR0wo7xVU8uyA1dfYmfK5V3jCYea5GyNB78GXVYAc2LBg2EZpjwt/iUOmPHdWVNs7xWKcI
JT3H2IAzC4qLEDndr1k3XLvxymjVw0YreIhrG1a9Cdf2pZ1heoAen55S++rMD9l4bSX8jLeN8WjL
L03yPLBfOsIPqUE2FHxqkHDtcEdGkLBreT0lmY7NCobvVil3vr1iWEord5X8othXK3wtrR1zIC1x
DN1zlJ82RkjPvXPF05nPAA7W71d6zoCfWFKzsTaNU1A9hPNzPR8ShgGHbRLvA34LmlSwwv/QiTwS
gqiC07uR7KtsXFLtPFtPHG8d1VNtbUfPQ3ToKZmOnjG5GQ0C+mfdZehXbXLk8NGUu9I/24oH93ls
hcOpODoUehKbtjt14y6V8RI+q/ZxHg9pUmMzteh7Pupm0E6J4sk51b4YcLKeat6gOedSBfiLcSc5
nHBHfAd7f1KuxokzWv8Yf8Cek561U+5ibZc+pvvmyPgthojasXmVtzIlHnoZMEGDRXazf9V89Q0u
W/8p3fVz9DIjsmDqiYojQnpSERYnpiIATi/MZoINyIrzDHzVT5LNhEd1MkzHtFqxXIDQkuoJqO5C
AVFVDwxQ8/b4w7VG40Y1jujtQuxrEeDrW440aMocgtMv5Y1ZEGIJ88ysk6mvjM+McbthOEfwsBkL
LErOH01nit56C8l6GCgp1hjVas7KGih4+4T3Ek6ReruPB2WX9/VWnvW1rt9GoM1yvcO6OYJGUmm3
DkvSITgkQYGBrge7NWdqqXluCkwAWlD6MD2Po5jInTeV81wE91I5luFVBUvfMu/SZBavRLPSy8Zt
LHjiMhntBg69tAMJN2MByM6ebeZso0WbSV0wca8frA8aZ5C3z6bsBgBewMgDAflpPI/r4Um5W3ft
eaLRYd3Mg3ogv92qG+Z+9tp9vmO9y4AM8DcpX2GENfRLiHkao3O7JXcBdD5OjRvWz8n/mVzMF+4h
N94ndmxpVAqtafAYlxR8tzIIQ9nLNzAo6CIWB5oMKPaafU4Rz1xVe+NSsRHMNzYu/6GfOEbOWFQ1
swdejkemwL3NlHxLAlK12CJiYQn6lESc9F1e+K/TxTnRGScJ5myGMMiTjfGNZ6vUxCiDtAyuyl7d
RqiOzE1zaS4tueNT8DOiuvARKMx9p0f71N70PR66wJQpoF70dWHPeFeVSwPcY2J+qJiNv5fcZqx+
FtNZO5qHmj5c+CgdWxqkrwTIOAdmr6h9np2P9obVY/QiMVt+5x4mv/yf1RPzc93ZrNY1UWFAXsCQ
IlyATkRBNao3NVz7Q7VLmkcc0fyIPQbjjSW1OEbTJ0xvG+GO43P6Ms9EF425EXie5FOTQGliTkKR
gUs12kVKTovfHFUFktpxocgL41169wXVu8aDkj8WehIFOQb6hSnqAK6YKs24aHSBEXeoEuc4a+uf
jYMH6SytKVJgEZ3PxlM2Qa4iDMqBAyojPSsM3JIq9Yx+o1GUB2Gbbwb9qEovXVyvJt7eUHvIkh+F
epWlR1zyHFlxS9gJvla7KrUCrXnT7SsD3x6rkrAwSK81rvHUzSkDB9yDfjXyiuHYZuarEPpWqqxD
qngk0PGj5ISLaiBzN/T3HB9BBkDg5ZxJyCugZd2psl4D7nQFjXwDMblVPKXHGsGNPIcRrBKwOvGK
C4B2yI9+QViy0canGLkzfU8TNK8b6WdN2o5stfq2BWvG/wZ8w5chLhcgKvn64YkwWLNpp6+rdm9W
K7PZ28nVsA7N7IY9Z866b2Cb/g2vYvxmIgWUgMKorhgnZQbwv4mSpladOkTZeFF+MrDt3xK7Wvi8
LsEI4sJT/OWgESkA7PaIUgsVZ3Qv/Uz6rd5xJhxbnOtgcPFWQqRqCaoW86egZIaEdsCDAHRtBG2L
eoAIzV2FznO5giukopFCo+67Q7nrmj13ptI2ABT4lsHHv9Fl+AbOsvrDvP05HFec33xg5rkgjRi6
rsN70P/7gZOm8aXZVoaLZG7VnH9uOgopJUbzXBVCf9XY5OX8ZhTx0qmPth4eW9NaO07m6uNRkVzV
cEnrtUzwQ3kL8OzNgpXfrbrWZXfKDXDE23K4DMFjE2xCZSFP65b6iN7piwwjBYNfT8Q9cvKzJhHT
72Z8UftiMWmPjf4jQBEfr3v9zCHfBdtgeNJRcBYPWf+qSxsOPGM6WM5TOTHBuk2REw5PdnNuGe6C
eZ9j07NqUQoqOx0UOAWEZovkUrU2owQM/0fjH2sYooPbYcAqIsStwfK3Nr61iTQ4uScj3UH1wrIU
z0IrgA6yIM2y6D/7S7vygv42I33WodIcjezeaifSp6DcJJGXsVcQxwfLID9GxbbRN11EcOZNzrVq
lwMg0ZGR+B0J3pzs8U0AVRnPu853sdEV4FG4U6SjPPvYk5EoJiDlXY1JUH0bEHNnpO+7qsbLRzQU
hmoV+J5s7SBQGsMWsiH00hHt/LjCMYMsvttOoqIAChrDYTfU942zKRhZTbdFQxCzVrgl8HThWzEz
g6qmP8JQN8D5S+sCWSqNV9tLE9cwwLysWKLRz05zSfsnlaN5BRe96nHZXGogDiIv7FdWt/nzGv3N
NK5w37J0A2dC6HdfKdu/UkZVmcxcV6Thgv86/pyaw+N1QWaQbPgJ7n30lCEQQj/a4KOQVAQAa5OG
c0R/EGce9IvGWjHWYbGxJhe7v9h31XjVIrDrV77iWcqKAl37I3wnjnaIyS0XtE818xQxiljneNho
pKluUrk23puNoLxqBL6UH7BuwxcByBT53rgIP+gSWS3j5B7vOU/Kidc6AW+5syDy8U2YcyG5IaEa
Gc73/nyTGIjkRf1WfvrPXRK//6+7FBVFXUdqPuIy6I7AlUdxvoEnBX9MFgtmuUiI3DxZX8A1oyqp
a5xXUAOXUrUG+I8XlLqSGAEfNmawIcpNVA+zhwJvVDD5LeVYFy53M4iyZcbiLl35lSyA/A7cT2At
sftupvUMFwSTnlzsBvg+WLwLiJJ9Ny93cnEw+20UMzu9dnyST6/DqgnTWerviA7mRf48CXd2tVgA
mMYmm4Ldi+7GDzNUFdj5IzwprJBdomiKIbSjxnWs7geSAZpKyA27PWx/vEh8wJ5IKlSPMwUEn6Ri
RrFyYny0PJnXd1pbHybFj3ltqiucA3zfleI1KTZVcLjdNCr9cg10Xvko4SsTwlle73O+Ag9eDfLy
z0/N/ttD+7b7Br2m+50cjZcsw6xhSXOixYuA9Ac/A/TR+qYFLiJRycG6yB1Lt/mgwRGj/cI0Zl4P
nLXcOn/Jf8QDJGKpR95crYHFk4vQQ1ENUW6uEhfoFo7xlUvE68iiIN0qCw3LmiNwUKjIKWlhuaKL
gmO9/5K81rv8iquY78r+MqpW1I/YZuZw04Fr771w3Nh4gARbDnfOaAPAC9mdv6lJaiCWv9ENYaMM
xWa004ar310qaV/Ha5pMWbUu9b+VlH5DNmCDsFWdopIJp+47E62vJKpNqTxc0rFiSZGe2uPxLZvc
1LpbWY5VBk7aMR9FulBWCQjpXmWAsFi1JOnaSW7HMITaSe95IPTV2s1AOFpu+kEB2Aso3aIIREpQ
JSm7qrMA/wJUHWBVQ8LJN+VMmmuHrgDkKjWY1j5qI4ejCHhJwhSYqbRHmvRnF/8akn0X/eoReJkE
e6XyrlEIsvpPheJ+dIb5MSDP0b0etAARBXZ4wz5XXnOUB3B3dPpqM3nlo93sTBkByMHvnub5vdJP
PMGQdxqraGPt9J4JxtteQPgG9xngemNQl0AzcooyD2i2jfKUWimjyXghTz/r+CeVQ6d/kvVjFz/Z
6p2TKeUL6KoX2j5hStBcpRn89C1BHcDrmiwaMVB6juqVba5lfStnV2c4Sryr2EqbS7Y9Zu4rfmfj
hDvqlxYFJ5WY4DTID3QvBn8NHLuYXStad72nUiHS9lp06jF5V33oJoPjSeF1KJDvBi9DGe7tLsyg
hy1DUKY2mEasuF1TFchutl1SAsC5qFvvIkrtFpyJ1oAH3GL+ECcnHjkQEWlDELNTXmMh0HyBxGy7
WeRmKA9oxEh7nZcGsWK756JTlQDsQ2tp1qwzYGVMHSDN7VyCWylfik0oelKVm9JvVXL5Ysc/4acC
NeLcTNEuYYADtL9dddi/cMc/SNsg7+E3MSp7NiGjpSK2+vM+omj/S2ejqErvgQhOw6z4e4E/gSyd
Z1k6XCqHYc52F9ujq5Knd9rVGbWzblGV6EE6SwMV5/je5NrWGVXP0Z3bWEdXu2dfHm86SpFqLrZK
i1t6/1Z9Ue5Lj2TDwS/aCfC9I8aonfQ2GiFIrYa+Cs1LpzcIxdO9pl50ssyCCuZQYUedvRk98/dR
Oy9LrFOyUFn5Dm/MCN9aU/Vtk+EHnRXHgPpiMGbegI0dplYYGIykZk13SVSUmOT4U28fo7p+DtRL
Z/pQHTBdTdVl5FlFtoqED9DMGK6e7r5Kr6A8feG8AIw15ey2S2CJ2VuhfgIadfNxIqhhcpMLCuz8
JdV3Q3CZWnvZZjijJT0HEmrd6I7ZcWv6uxJOuxHKpMTUMaHJtfopp4WV+9JqIpDHAGOtUMrWQ8eN
SOP7eddIT/NQLEOKOBKBQgOY0eDXPmFTFa5qSKJx9Qz01KNpMHCswajINQ6c/i0WDemYEhINOApG
knJVg1s16AcjeiSro5OBf1DDWqrK09hhusLO9OeF9Bv4G90r7EXB/MhwEL/jAqwsi32pmPsLLskV
mYkdUhmrplNDHkvdHkW8eQlHzCJon7xp+TGsdzOlzY48MQh7fNFRiSh8cKvhXe42NTZxMwNbbXBq
9E+V3XMoJgwPp/2kmT8mU8Pem2ngoVoHY7Mw0m5bmZoXWNfaDP9yTCi/OWvhUxqqRVPJxEv7W797
GoMmGK2qvSj2fYLrXNkXfCC3Vv+cqJ816oUSgwxaqfoto02bk8v9+d6a/0uzwG5ZMy0dhKJwlDW+
JZeOLOlaq0nthVfxMKTD2zxUx3ZWTqn+kFUa1gPN3eiY/u2rTU/Tu6MRNNSfFn1tGmS43suL2hKC
jLhbqPWFgnWeY2poMaykvunyW4ENsj2Xt9j8GAa8xZiiT8nJYrj9+S13INJTaRuPQYQRBYeYFd+T
kRrtMgZxLOUl7LxqRYqvY8EUq5TCmwdYhkvH71/bloYbLuBBI2+rqThOAzoM3Dd8emIVWu3uzfQ/
UwXpCeYdU0fYFKCQdz5HIr0WVUUrIZdVpi3jfXSepMFcJP4nIT8AWQCXMrLhY0hJoWNWHTv4evjs
atnjMRxb/DJl6okU4vXuKnX+puDY9fELTIps31Vg482YugV7BsncOE2HjnKWjWi0lNAOWGwF+EQ7
CrYW9YtBuSmCYMPxPICniWPP56cVawlojKaULFGQXMuuQYHgc6U9NDiC2MZ4oWzbHk0TUWAyHFrJ
uPS9D/YYBaLTP1vKTjIfU/p7DtIASRIsjZ9Z8TQwiDOyYVRUSOPnGA7QFCNjrK8dgdis7JRsDTEK
wLVU7cJIR6OD02ue3k2nOpd4xRm3iEE3FUMS/6ksea9mykB38fE1HylC8lyJ+Uc92OCbh2MR4e14
9f2PjMLRIlSqw0Soyw8VRpb1yejMRUe3MeT/c83B/RTJYX405HmjTcxYq8cMBmZph0t5Ql0qldhm
Vp5pSchM0WJ26wIfyTmYPmYcvbKyRZMyW2gsm/hnkDWYRw3sfcPohcVZzpEiTdpB1LPtCiw8ibDP
VLru9kG5tps3iedZzgYU8BWr/JDRTnXkBgeQmTYKY2oy+a/G3LrdIUB/i5ybqhH0xvIxVLRTxTld
hc1Kk6pzM5urkhJeU6BU7Q1l1VPAtCUaWmhnZIdTQD0NJs/eCmguRRPEzQzMCclI2CbLQAFuJfnD
pk7SLVvSI69HEk5eMl+z8VTSelPGpVFbi7qvz/Rr2n5YD45yKLR5HdMxWsIPXEkhClJPhuvRU/Go
DKHJAnmvIv7R+re0uDfUPAJCqKjNkCfgRjtSRbEHbzBuBAZz/Cukmh0mz1P4ptp3rNdH2tuxobvj
fCymk53cIuuYIsrqAReadbceVH8VGv4uQUmd5W85K7ivc2DYRCQZVjMWy2y6lgkTfzmCFBrievkw
Wyhk6vF9aNf8YIdCmz/9LKuP2sYPLrznpQmKHRcAql2d6tA+WmZytTOD+SHE+2cw1iWEWe02zMlj
K+MlMBUbTe89UVstHbaGcK1qKZV2cAQRFXnGPGf7yUJ2IdvBSYQROHzywkloPalB5oF6jbIAvvse
FF4Rv49JswgaotZir1ksc0YrstylREcNF/2UnIGeiCbPN0kaccgLiBQz/G4aIkgDnTd3ppSrw0wQ
EAPIStBYENwbHbXLbi2jzBpzPAQyRmZBbxYOJs4P4r3Vd0ra0jaCbFQqOK/hfcCuUKA6No668hwp
yiLlIyQoWeYUsx8Qpka0MvFVED70sUSoyFigiZqD91uDmdZWmDJy8lVEEPX0ECp0vNgjLL5q6lEt
KziH+/S+qAJizRMGyDdrNnlaNe29pjzOz6VZYdIDndHANXbvNoGOQOOkYj3sh743SZ+81RUsg2hI
zlmV77vYuibGQw+yK6AjrhlIluRtkcxbSRWEfc44dAq9fETDIac3OTN+0EHRWE9yhutZgGVvG2BY
RdmaTLfVpnsmd8+KzZCQlOY/9fEznDDMDD8aupSSqfN2XxuiIWq8naRQJFLcsEOjFze7FOXKmB/C
/knEJWXyXEhuzKOwButHkuierLzbFI2xn6akYC1KjJzF2pnzuy4HnyHmmX10iWP9I+OZy7N29E0o
a+jm8sg8WLTVLP6wsntLKIYSnPVo7XpRs+70VzMgdgrdiFC0UbmjD7SHoum5HmgdpAMFOPqC9JN5
k0YFYQV+IzEP1YieO7wBfVJfps1UnpZ4N4RQD5ckAv7UkbYsV+Jec6lpFELGY8bJVfnMSJnhnuhI
nvvt4+A/AV/1/GrXcnIEvBJ5XW/DHjUhHQ3nKaYr2Yek7xQKl0UHuZH0o33rlBYXGI4YywFyQ4O9
D2+6NOwaTD+lCv8DulmGE26GTvklYUnoz5a7VNPoWeboNpxV1e+dOPg0SpKxqb9O8rx18Hytgxb7
IZUqLi9bkaibXpJeZ/zfjFlbEgYbxmsnDJHJUXihnY8Jl6gBssqQrsXbUwHGHx8dXjRjJm7ljovL
dbIETje2RPn0ZObt0XkSfvGdlSHoLZAIyHbyEZrSa950FEkSkM8KqZZ/0yofv7aFzYCT6exMarBz
GN/hSG7mPnhVSAUsanfVpFw0Rb2YcCMKgscGnBsG3DJnQFFnn+RXCe/umEYffw7IvvN7QfcSj1kA
SuEOUuv/qo3/q2TWyxMMd99pLmGp4nBI3aVRrlYT407uL0Xlu9YoHvgxBsysPLV8sotha7dMNit3
LW0WfmpR/azfu3Fatu2t92uu//7nizS+SYH/7yKJyJHOALr/DgIvM7Nsu8FvLpk6ebZNZxBX8nIQ
flvUv/URWDoWsXn0S8n9R1NOP2eqRbQs9mKnTGyco6PosWaaisRJM4nFIjldy2bykNfVDfcft2l2
mi2txHNX4nhvz1YKG5NZB/9FjSoMyFENp2gJSxCINOFJzSuOMKje4t2cHckNx2M70hukDte9DUjG
GJ1+8SkCJmA4bP/CoWb0/drHR0GsUAPJoA8CfKQToDfvxRD9zUZKRPL/KoV+3TKaGWCZxT/51/+W
QiW8qusk47kqXbWXs3VGy7wsonVDi69Hs9Iyy9gE9FLRyPNmaOPBlNmQ25oabXil2uDxQWihDeNz
GP9FivcdGfjPxRnobi1SdeRt35CBA8DSIuOUuNTOvc2NW5IOL5k/HQ1YwZ1O2VkxHzW6g0b1PGf2
45SjvPnzkvrtutdNrsDQdEND5/Tf+xNXSlbTC2Ldt5gsthbvvEaS3US0po4+Ans1oI70rOS1azXN
4xglj6x4ixjNdG4p/kpBzlgJB15Y5Jsu6a5jGvwlW/vKhb4/Q0NGsYj7NlZR1rdcSa/apMkjrjEC
GO+nO+p42w5EuljtfhM6C4cVWCA3smge0s7nTQ1EvyrgoJd3o054Pj4Tyy5rPXuYjaNSB3vVeO3b
q4WsRWGCoBIHEI7bODRRw+YNrhGe5oGLKbyjraoIAim9gXxsWSxJcxXRTBakO46erEuRP0cOhZHm
UIZWRnWnA1vS7vPxVbIuzZwirbXKzcBiS6N2HaIUmArrQZ8xZIcYNLX6XxL37+V/lhWmLKBKRW7J
0vq+l0VNUwd62zaX0kFdqtK0Tinf+byiNdpshQ5YzmHTJgblF0YaaIBU6ExGfAPv2q2u2ycEsrjo
BtC82yF4Co34h9Yo+A6Mf2nnfFnT/PfJOgAsea48WcwNvncc29lWK02v6wtZWlfJj6XBASL5p6oR
wVTutSozoKVxiOTJ61AGTQW1+W6lxrarzAOcURgX5cGOh4NOGGEmPOOMOEpse2O56+f5NKTyc2f4
Cz+4B6ifM+tN4lk7ychiL/BqZJQ9wqRYnGiFGD96kkPtUoTSppNAlsImo8ATS+MvrTsaqbVqdGZj
O/MtMoUjYPfw57fxNxuCuB9UA5C48rf5rS7hpEbYVnpW07ghB/SpnWkA7QihdIqh2mS7OqeRk6wk
KhJEX519/fMFaN8KI2LpOLKJ84Wpsh0gevzvdjA0c9tNsl5dpGZntw/KLIy77fKeUaRuqfIwSVWH
kCjyW1U8NPG+NXdT7hVAvK0HE7sjgB2ItMq7wUwbRGT8o9hA4z31+FpGYrUamk+1Qgu7V82nP1+6
8k1N+j+X/k0i3Kiq2UeOUl2K+ayZ9xzBV70z2n0q35thV8vrZPZ8pifGq8qPt69zdeuKbRv/BUP9
nYz9f9cBK1glTFRM7duOqtulafY91zHqD5pP5++uMduqk4D4DyKyb8dzZ6C4SfBoWvAEU+7iuGsh
Hpm7bvrLivrav7+9YY5wJYAXazpCi/7fB9rrQdU28VRdIkoX+i+nhh7sNTqkHcATlsT8f02/bmGg
k8MXCei082PQLvTM1f4JeXM3XfEX3ZovY+5a+AdvHbok8cYBM5i6JCe+seySPTZvBpvor/jEV/hM
/f0/ys5st21s67pPRIB9c0tSfWPJtmRZN4Rb9n3Pp/8Gg/+i4hwk+HFQp6qSlCVR5N5rrzXnmDyC
39G7dpbRu1+C+9i5k7COo2ctckHsu0yQMJY0AsXTUr8gdPZRdUgI4t0ochGCBJjMozVUGfRMqDYz
5l42ER2pZv/9nvnVCv/j6qiyCRVVVTTjl1b+P1VfPkx5nHh1eZrQLUR7TVxOvqv1O5pgMlaID5XO
GF4O0WXw2bKmyI5ukEqbcFcF+yQ4EVhoCC4pzdm4Z2RmhARAFZcEt0SMVPJSYFzWGKA6nW4X3jHJ
d2mwa4pdxxqSM1p6lNva7nmmPI5H979/Nv2nZv7XjQhKVeXTiWzuv7aJ/3y42PQlTUzS8oQwjv+9
H66x/bT99pyrgf3zSrFjo0tZUInN7Gr7zt4PBBZNoDsQLqg6936hLaW9RCjgHBlY2qozbGIMYgtm
io7sKEuCIRbGk/ZQLgwkXhaNQ3tc6bj76OM6vc3M2c2c0MUNuQCv5Xj2BVWqq9hnZ7s6vRQ2arJ1
NP/i9bajFe7MttTz/H/L5cZdHlws/G5IjkLm9DjyLmj5F90j82IH65X9mTm7z9S+7T5Z1o/NknOd
vaNpx88hKWLZ8ToCHNBpg0JqmSzvWJCIV0REuxC/pB30shfKUm0NlXIzfaC19Hf61XoAIslK6yrv
KDMW6SVbGo/eMx0l+1lCzY8ldRUu6tUAa8U/Z0/wDSC4wDKgzX0A0YFDPTim+2bROR8dqA5s9yvV
lVZotbfFFcEElCaUE261Q0YXg0yboVezcpKfQgvXu6JMbO9psmgP2UO/mvbZqdrIfA0aSBjBFhfk
Si1r2+Kr4OTsYm1azF8PEnEHYRwAxPn3EM9/qsDX5n8LF6nDydn+Imh+la7yVbkaLwPhui6Hdce3
vxiS7sIdQmUIrKrzgDCdyx889wuI+RtpOS7SY8Hfy/mn8ncT1J/04N29QzDDec+gyDFveRcR8yY/
gh9F/vxLwcLGdE3gbGun5/ESfFiiXfoOsvhZGW+v7B5sWfucrM0doj6yFf3XdgaWgRYAQbATN94S
crj9IgPjZNOFBJFb9K/tArnlAw3Jlthtjckpg9N5qk2rj/Qx/IEWAAv1genoLT0hYEZsVWN24A98
lZ8lqX2cZnBDfYQBE2yHdh3n2vSTIRMHOKTRuBf9fbOFO+LMcKZ4Y4Ls32r3KV8U6/qVLVA65vzK
sDC29b53v6NFscVmvkvWIywCIsoh+JfP6Ev4d/XWXUvuAc6Bz9nWerVOeJ1xiuqP4ct4NvbBRXhu
X4IzNuPyKVuQXXlIHwhIHpB6PYVPxknZqEf+8FKGgyW4GcRW9ciD9tDc1EO+DjaElSzzXYft2Dbc
2cFtPcNlPYxr/NQ74ildzZHXjCF5XC4wGJ7x3uVrcZUwEIWUP/9FZsNO2DwRWHhmxrb+fHK+6BjZ
mZM414f77vuaOLi0eJw19xPRi4vIkSePxxV5P480iUM7zFfclfRFXdMZHfop9uEmbax9bJ/nF0Ya
ZEM3XgGaWzwtXkX78/p9Xo9r5/L97TTOU2+f1583lxRN3jZ/ZrSfMuebmGse4QuiSz4Z03hnfaZH
Bfi+/cf6b6jsfn+s/xZLvyJrksTB//fd0RwQn/t1VJ4opRlHbP1QdnxDXPgInluDBoiaPUnMtLCm
TIb5WCFfG5gy4AdlWDcfHb1paBCsdVuPslPCSFHGVwlNpKZtzE50lJDbdkKr5YOCS/KFCkK/lYp7
1+srKd3qIRPS8JIrqCkXHWf0udpM4q+RDN6pl111BPbFoFG1GkepGEUI8W5ApZ7L0yJBiTi3vyRu
S5EXlgFqjLlH55HvpXYMxILjgCK9x9Fl1A/RsMrZnQRoEgZvTKguI5PqhNK+CbeBj6PJIiiu57CH
PmbuCllad/r7jiT9r6stg0RX6OBQ71vz7/9nQ8rDshem3CtwmX5r6PYVCvKCfB1MCq151WZWj8Lb
gvhwEKng9QL/LWrCv7+LP3solkVlZs5OMomsA/n3N5HVnP5CRSPhIz9PqkevzYcqteUZt9LvNkmd
hvCiv7/kXHn+vMtMBGuU08STkIbz+0sKdWlaZT7xuZtzHB2T8FBXK9RFf3+VX62MP15GFwn1kEis
+GPu36VF1lmynp8M/zEvPjOyRuT6Qn2XJVuldJKQbszAQPMfhcafr8v8lBw4vlgR3Y35Uyc7hlnY
EyOWn2LvqQhW0rSEz62NHwjHFbRmhrIjTrf4h8jtz+rmx6v+uKj+OIq5Joj5Cfx/FC60yk0YzaSP
eI/YRC3twVJ3CsaGDgxPupH7Q4fIlupFJIgQoyjTugMHqS5aTOOpMbPFpM7NyUP9nnBeJi3071/O
/G5++27md8v5VpYtUrj+yN+qm9Ii5a3MT1N9nmo6AJ2PE/G9QjfYI61qxs3fX+/PZ+3HC/64zZtJ
E7y2rfOTCaNiaLdeI9gZpY2m3QMmgQx62vA4Tz6mg+nf5yWhRg/59zfxrw89Hzb/87ynlTh5EnGh
J0X7nroUPdN27m6H2DYiAoD+df//cXb98ZF/LC9apPqDlOfzNV7IqcvQvCDrLHZp7dH0R87JTADZ
Qqkf/vn1/hQU6CxooqgTXkBsiqZjGPz9o06jjqVSjvMTc9oaYdLU5euaWVczGDAV5pmCMqlbjXW2
4ldV5gvd8I+YSPV/XG5i+jSZcFaFVKY/zu5GJfVGJKenuLJrzU5aBK8Yed0W9QCjioE0RW4Bhzm5
j209cA3ofOPrHF2MdRs+x5UY5VLBWWVjVEUEQ1hGutfOKaU7QGl2YKZ0sxqbGSPWd6QFd+vUztl+
NXU8o0bD9kH6YNZ6/vttJP+PLxafMm2iXys3GX+/X9xI6nLGfFlyKqd7hFDBxL/LNJ+7d1lhAaGF
TS4o/R5PvzJTsSqEkfWqIeEUnxbW/XezQkF2COuV5Mvu39/bH00HNjKdBu7cXjZnXfLvbw3puiqU
bZKcBokRC5GvFAtTORLLvRqE77+/1v+6yX57sR8dDr2NVZJQhfiETlFm2ZBBxjIgUg/c2JG4yUpn
UlFChYgnAL6l1eLvr//HNvbjs87X4j+Pc+F7ZV8UfnKyTMUO0B3Q/pzv5lH8x5zjp31+fppIO9UI
KhE1zZR/XYj/vFIgR3XTqiWOJ5aqIZFXrdXZ74YUgMGvDyKxUBqD8gqj2Ni8SSglAw/cKNIYlGMu
4SdPpV5vfHXtx9DXUb78/TrIyvw0/7aaM0lAYUeGFk86+p0fC9uUD2HSCe10KIsT+2vMc0OyE1Nd
LGo0Wc2H8mrt2ksy4fRf5dmux5+5GPZStaLxXHx2+augfIPzj1xk7LAnuvIQGRehRCP1JmarEIAG
h5d+06irlCaCrRWu4h+DdKkTP0WTFiEmVC594QWHBH7Xt5muZzErmsdyh1GlgMZbOuPE81+53udg
PJgBgOxN9ip/mWyEVOPBCUMkMZltgWfxxeiWBbMbzuzVSard6okMt/Ru4qtl3fKeveE1zp+JhZLU
V3Jqhm3fbvqU+eUiI9LNIWkJP8QQPUX5F8GXxdmbTrG+TvWTbB3bt5gk1fyLwxuT8XwVY3V7Hfsn
oXoc9T2ZlyJgsNw1iLe6BI8gBbG1BnZaIWpZlDIaFTcUDtgKajxgyU4Eqm+6NUZ/f8tn60bOQuFj
iRsDMj9LF0RFstiKhfw+iPdJfCjxHhVvuNjN6JxzlBJXII6wjtPprW6YCks6GbprJU7VnnUPT+3s
1JjRI/Ulzs+jeeiQg3AaFC5+/azyNozKSS8YacHwwfsAOfNgWnb3ZPKHw+OQHa1p4xPb5wTWiTW/
qT/G8tlIVka+1l9z5BDpRRLvSIMYqoLPUg9Bth+wNhkHKVyXdE6ml6DcBbA+hE/i1TplF2QuyfFI
V0NgFR9RZweb1HOlBxTizOI8hw2tCj+t/9+dmxucTD+ORCqpjar+YzBFWzwUi6meDqQDef2lzpBH
n5tsC61DjEfn78/TH2vorxejNgYDIBNX+aNUKUtDSH21whLZOZ4w2GA7CfHrqnuu/mMa+EftP78S
bVBiiyVe59c44j/rCjohOfOzcDpYA0QtbR/xdSJ0I+DuXEqqU1WeTZ/y759Om8uOH4uFCVuHFExZ
UkXd/PHxxLFsIiTgw6GH/mFM2aMCvcQiaab9Euu3wvAfTART48CBx4cCwLCqeUIvhQ1jWgSNvDYM
gBfSUzAKsJ1Y3loFUQKgOIKeWwwTWnOaDI6ghApmTu2L7jA7mbAge1LveHPYbe0aE92lq6EcsNW4
koBUX2U9ElGP8UN1xkDWsBGN86B8FNW9SDEGqB9TBuXNixdyUrlWoGz8fyVi/jn8YYitktLJtk5Q
KbnWv+8nco/iJFU57CkNE2ar/Kw6/GaG6H/pmPkmuD+K3KScYYA3lW37oivV0gizY6RzU+pPuv9Y
i2x5Um5HSoznXXhqEe0MuHfbSUK1j8jdW8UdedAKqYvZV4bfhSQ/J08wFkp4PjE5m7/+eTNfuwGd
gaCKnP854ntfFnSUfoxccxK3tdY7qv6hbUuZJnjITLv7zlvvH/vrn7NYLojBqVSU0NxSyP0oIpNI
NNM20/tDprJu9Es/tHZKfes6OlLJkVYXUkugNbVrYgsYjbfIKyhx7738lfmD/abTwdQgTRuhawQf
/7iL/6jBeG8UOMhluZn/3PKGsgr9Maj7w0C0STaSBd0QhYNWa2rlNxA9yskCDtZx8iz7o5ypa8H4
qPv3vGFuIJD/LtBAb6x1GCqLlITLER24Z4K41Q710GwmP3V7wBkBJjUtuRYk6pAAnLh6eI2jWxh+
R/iMFUW1y2ZYxUHtTHxgSSgexQ47v/BmVeW6qYhKCQhhQiVmYFNCERv0T2m/lOUCxAVq+/Jfnh35
V8zpj4ebQptugolA2uIx//0ejls9bZKo7THP6E4rYWyZH9N4baFb9hG8ph3xHnClGl2CE1NchwCM
IxhkD94LKIsEWkBq0bxjh0+QYhY0EBtcZANRLuKlx02ZxDhIy+8RH0/NpiEBA5ODp4yaSCwMu+9C
d5ZQ9lmKbnM8tFm3VYHcGLO9L7KQpUb2OLLZG0B6WsJjK0jT5hQ88kU/++jAGJi1bIjZWbcc2VhM
PCKj4WGweC4kjcLGMUBtpcqXYSHkAUYi1dBqmVyxjkzpq/WQ6qLdGcGiLL5TzJ4tKe5tXD6mIULL
oV5l2KNbbtogIe5uuBnl5IhZ7crjbkg7lJ43rBjk0fF0b3Ohc30ktg1ykDpG1zurijRcJLTHMwyL
Ix334hm7adEvC4JBegZolkLLynMiQ3G8LnKnZrx0pXiuoEBp0feUKofB6HBSN+cMyEgZ7iew6AFW
DN9po4JHiaVTx/8CHeGtzTJnJApWgYs7TYmrmf2+YFeO4GQXtMeGiyHxKC6MmHAX5EjtGNuB3sP1
ehcilDdRsxl1uBQ6eeN0PjTZP7VCuGy6Zxl1n5qywEg3/Des30sAHF0ILAuIiAFlLNL2NaMz6YNf
Nyy8LXHgGK1xLBVYRh7HMRGD6pnXzjsCnOPyFk30A3H1EZpnG7iLxN5bNFwr2bxPyTogS46DGzAH
Q+PbqWhzdx8C0ueyFGHeyU7jdQcpOgrlbRw+Mpq5IZrK4uan90JbqsFxsOAKQ+EdqVCvngw/Bdc6
ODHtoQi+9XKpAAqOrgLxufUS6Yw8O3LEW9+ATpeXRmUuOfmiS0Xv7D2F7EJM9G3+tK4dWjgqHUJo
KfvXGfHXIfDPJxFNFMYXA+TWj8UzrEbBMhHQHBr5G0+o6MPUkzMaP/1eise9JxPCGjbrLB7WpUgV
x/rqmUd/jA2bBWI7QgYcoxp1+oySKB/U1t9WLve761EhYu0A0wUnWRiusW6eePllqet702g3RuMH
6EwZjo1Xg4O2FaYvk/QYcGiO+ptsiRjCi5OYG5cGm7TFYCT2Wm4vduikOWUM9EWwUmrU8L4OLSVo
zO5XtY6sD4/tVC0rJXoMJaSenDSisHWrFnqmJlwU7yKj/+TrU/eZuW0w+8jlGqkgeoWKGnm+naOd
lFBUoGD3W8UJwCP2KFQ0/ya2R7WAiEa/uUt2qcyErVA4UGa23N6q7KPP221RHwPznMXJYkTJL3aZ
27C1dMGzhHVqaJiC9PFZT/GZFSayvwBbc7zq+n1bn0eUs8U4+wlvMmgDVZVcjnxblWZckNOfBirW
1fysdCuCuKIlBDVS5KOn351AQEPpxICq9zTSONFJG938jGYXPYsFt5HfGbiEAJxAX0gTiA0ltKr2
q2KyJId7I0/wIoNlRbosgShKkcOmyU4D/W0ts5Q2aE5XedSdSvcXQYgPhxBBa+9bSFrlWagNMknb
Vp26y5TbFEerscyXgPF8pUehLSzl+hYbn5E17DwoVOQo2z5x8Ea+7wiHaR5beslMTxvQ0IHuisI3
/hnYKhxVTIJGSwhkPvLqlZcQtgwuRQ3Z4Pemjlege/ebCuO1zIkLAlcD0y6lKSd/jNULgmdHEst1
qvJk5zuRCiVWadBIBiDJu1ShEwFSnhVHvQCQqTPjVOUlYbQ232lZ4Glhwug/WGa0lMurz6atjU+i
fNN1xeG+X0aF6qgj0n5DWahiYaed5yj1EyUYnllcHxPsaF3FWEjgaj8G7qgYhzK9k0IOBKPaFpnO
J843ORdENVh1ApwM/iFJi3ME8xM9MK0jkaGEaCeGtZ6/KKF+86K7iE43jiPXMOZjTkPM4kPCbCVn
KeoUvIMvw7Q2G6qwECDHwZAZZiYQtwrKhcGlqWOg5cuNai0huGLLn/J9HwI3D/6VTsrh4OeJf27v
GTTvdYh+iq5rP1pQ6MQaSxeS9tAxxVPTVVUlW6EY1oIKigFQlwnwYEAsVqMx5nitNQwnFTZPwy6x
wHY+w3ZNXvn0yPpOWY3TpS8/QwAJEt4IcrbRPnA4oMw4GEMMDStywragkq9XCvitWMrYtHGnCOCf
HnOjdxmkrAbuBA9lBVtDOmh7raRKblJ28U1rMCsMQapo+NVKvGHMGEPawJ0f0jQrd5UEEYatpJGv
7QTCc69r+SIEIWwmkKQBJTb0k4y1mbicAV2zAfNYf09ogeSYEjmrFn3+GZcfpLXaKDR8aZXH4L8s
wIA4Kcdwp/JfhDOkpsYDLgeQo7rsyJLp9BRHmk7eQHPTxXlmO/Ldf7VqvGh8XkjZxvlnWPM63MJD
kh1rykEZF6FecTr2S5vZRjLM5YG6NiBiTZJIvhwQjfwrjODEU6WHCUNHwsUqbqDlwLxX7MGxcK6L
waMpCf8ML8abUKezAU5hu7CywA1gFpqizhT/sRAOeftlSiYXL1uLwkstS5zASGIZB7eGnFsPQD/C
/t64FYMNT2geqyJ1+vKrxDs0U6WwmOBepRnD+F3C+uzJa537tKGNI4z0oDMdQ/ZtqBEZqtVC6Z8G
mULnu+oDV+weWv+jwWXO4hUJGN/wf+mw2hQUA81TEGm2F8+vsuS5jvoSBh1HQxrNg+UIJporXE4e
82uckll/1cLnprwm9bKp9insq1okgK4DKCaeVDaCgHF5C9Knz6RV6SUrcx4UMc4fYqbqBocPqk09
UDh5QEZDzk9EVHae2u2w74DQJD37Fx13JkqlLaVvQ4Tai6qE1swIUJKhGhzheud1/UFh2U6mzAkw
P8r1tZkRyt6sJu0AogorZaI7v/ZxahVB5NYQz+Rg08dXfUJU0twj/LpCpbmxL8yeRwiygAmzN8s8
mNWrrD1IFToAutpC6B9kK3Wy+LFMkHn0nAJNAhUE69oIlxGi1Pil5oBI7ADoOTfQJAvUkZCrPUrU
CCsQN0sfonGPrmL7lQhso8o1TI/14J/QYvMdjRLUzmCR4KCeH+i2tFaKjnxeoFMFgMYErSPebBWb
Rj2Q7kDhHA5Al8Nd5aYZrTSudX4M62uva2Bsd6nhiPTkWQKndQOIhFy9WzwuWrAT9Jeo/C17NJdh
/BAX6/ShOE+YIqw9uCL/BTYPYbccftlrmOk03RYj+wCBI4Wz6iLuh8+TRYyP0W86FGAAW5LcTq8Q
e6WBu4YAdx/qHadH3MGyiyisapxKdPuDASnuicfEgAFhLXtzAdwBNBBdLTw4wrJcT08qvbPKVZhZ
c07JbSt4U/t9ivhhCAJAR7SG8+couQoyvTeuuyjO3tduSaXU075X0EP0GfABvDrdmwn1UJo1mH2G
zedWkwdrEZMnoviSeB40ls7pSa73QErx4LlDCk3TopDhiKSTfSxtEg6NjEN2ifegecs+6G2rJZtA
dpVBXHQSfMIM+zxkuiiN9x69Q01d5zBlOkB3in7n1NNgYlPDa9PfGBg7E3HC8pdiCCCCacEW34Za
Okq5YcXAOjVU2CeTZCPMW/8wuO1j519TECEq2tSqAs9kfU46xZal7KX0TlHh6mO49BMspoDLbN/Y
yd17HHsLESN/GCHJ6StMM/UDziodRbMlvJtTRyOR/sVMF6Oli/iM0Tzmsw5SGIaIwCl4oBS4L1MA
zTHvNgxm2SrgVol3lO6OkcJQ5E9GeeqYxa6t3oQw2QQ0J00qBGMiwKIKVtXMBeXERpedPf7Qptdp
NFy9IGKB//BVj9Vj096yDtVT8zEU+bIuQVc3eE09O6TDhNxH1DZpj3mnV5dT3D8EXEhsTvZssizZ
+KwpWfThOgEqK8OBLmyFBicO2wSIVOftMqTIBoO4Gp+51zd24w+roORG5VxXemvguhz/QF1yKcyC
qq/nlGtdJqiJOSXi6H0GY+N64b5p951qwhB48Y31fjPk6HjEYREU5sILh11eK44iPHHD0BF8EbNX
PXwf47tmugWVjj49NcLVII6DnlKbn3LAI93XUNcgigtSI5BDDZtQ8GGksoxHgmsMF0FdGgEhGRRy
Pc90Wd28qrCn4eFXJzHZzOWKT9/UEDFcIuOFNivkMFYwe1c0Gemnca72lmF0nbJbX67lAt0h8KAr
tQ9374A3jrCgei9jZNRHOB3UNKgGdH6kLpxViH4qrNRiI3B3zZNsScJb+KWMFxpo9AZLsNDaqw8E
jNA0ZgyzLz+9cfaa9Gntm7BaVE5CoracD9AavAQvtjCH7X3tYT7Sah5pk+O6U8kNQBctcPTD5LQy
anIyJOy4MEEDk65Y9Nont57cJH4fpGKDgUxvJW4P9VEEr6F6zSIN2F7ZELQo22q1hmwqFhFEIrG3
pP4sx0d2gx6RTfbU9vzyUeFyV4MHTA0toGkuh+5KYh5FEo1LDl1OZOlsAdKBHtx8upkQlxUBbDXh
PMb7gEht5V4JgStleCkB3ZgVTJczxkauVdl/1JzAUfmcvfGhyDhkZasmuKqsFGUOnkOkGf8wiJhZ
/HvbZwjMVh13O70oDm+27u08xcMa9yEF3zEFHoVLz97Z4VEXDI7kHGlSrIXyLYHRmhvhC6ZEPLNi
T/7O1O2q5qtXSR2TlmARWWXi+kFiAWD67/ro2EJBcEdAa3EuP3fW0hIWmfoqUtpl+tOoFIsZw13D
goo+gsYEsbXJJ/YzXTmIikuPaznXd8zRnE56in2ERNgqO8pIvf2W2DjQOxZfkfLYcx5QJ4xyNAwa
9jPUy27d3KaKOggYsMRWhCYu+OZiKsVjOgGSujAC2FOXc6SwffoxSU1ruaUe6xH0DqIT027M8KeK
9SGG/tKaDw2VL8CggiZsr0mYCjInRnsybw3YlqKcbgesPilFXYg3wa+erD63TUAaRofbJpLXVr8O
lJ3AspZEX0WnYVndCnQHK9m4eplyLjjHS0bl9sZ701auL1owTvcwWNAG0pcCalNhx50g9gHQ22Ow
cWLLelYSdW3ClUeaZBvyphPGj6b2F9YwvUUW8XrQWVLwfnE7HlRVwdScblvTd9v4qqYCgN0PST9j
xLGr6T1u2A0U3+0RQQ4MzVTQW9SObYygI+3t2oA9OMJHGtcZ1ChBv41wtBuK81QMFnEIqxqcvzfS
YGmP0mA+iVG/yWB31u3oCNrZAMonhj6IpPdSDJ24eJOs57S5QbhUtQV1yN5HOVWwwdeGvhgYeuVG
cVDKEYs9r4GyOOYMWHTTXmJ9G3eh8ZDk4rEXpKNqZZveQnFS4OuB7rBRxe+m/6JO1DkkVMaZM5RO
1WKw5ehGg7sL+JBW7uIuO+lwydh9sb/U1WdofI8ea/D4Iik1OAgR02/6KrcaRA0GBsQ7cRhu+UlV
eOwHNpRCsMO03AnwjhvF9qziKWCmSyFRBvyOBrU/paHH4alpCaLFj59nz0UEhnUpMfiVsaP4CuB7
2kgjbfxirxufBVNCUXnJxHsZDkuTICWALJq0LSxyIVKRp/dxXuAC2XRksD9WiNULW0LL6mGwWAMn
Cqb8M1Hp1NH5Edov6HcLQ4RmAGAgLNZCuK3nW41cNpA61VlCPyObwV4qs6fIjF8URpSRt8h6WizC
RYQvAoHaTpSLN8wYRG2Z1xFClKWu0Rji7i+Mt5LHXfX2AgTkXhV3oSivrOxmUqjx8sl0qdGQgyWX
H5MhXfhQMqiUy6L6tDRlmUd7o/4QvM4RzS9Qegdx6Ok+3LPs5plfsfI1emtdPGEQXKCUYJx5TzmG
5+a8H0xuP5TLSIL+JA+HSetoUCMN61YCQhFOk5tu/o78GxpJp53gFaMV1rdzE7MtlJPYtFvVeyik
Q6VY66AjLgsSXircjbJ3LKU/FAaAOlSoZb1IFJQggeZEjPCa8FuXLymJFVTp8yIamsxo6S8HtHIE
BThUSJTiMpeD/dzNodNYN6x2BI4Gz7V+t0gi6XX6WEIIrJj1TSnclnZro76XARTKbC3gBysADcbn
cQLmShNyigC4WuuEAcIQH/O+vHQXUcWYYHG2JvXBkB5mwkd3kzpwQQqkVkoUzaBvxgtwjdyKWaBI
BmNMI2/Tjeco/5BVypOWUCDKb3YQJk52V4N4ElYxD40fsAe3rgF2ftwmKUM79LioDtZa8YF/0J5r
nbApqV5Kl56XjwYt9aaVj4KGiyMz+u/bb6AOTqVQQoCWljmE0fqpKBJEc9lMKfZNcR/J1INGsBz6
3h3K/B9asf8nU/lv85T2hoRfxUSiJomcbn+OMeK+ioTREg6yetNguwlYjmTaYTLcXpm+f13sFKCc
lXTUCI+Ok51MiIO8CDVqXWNRhODFZGGhtA0P2mSnOrgJrdobeoPOOnUG87PnsDF2+iqLUEfL7aqS
P+UhtiXMcBVSVEqQQT+NfrRmSzX8lZfu4uE7jCGTTZUdIDKxxmPS5DQsh03KoSHAD9WwwYzCbaKT
jxfMb2e0m+EkNcbO8ZIpyyk69hUJLazbAXcXeJKck1VMt0ah855WmPvhzIZm/Kpwjk6t57o+yiFH
hgDd+lryg2tff+htSILAjjGSL70M/ttYWtTi7d7qP6rumIcfOjgwXUayCyZN7da0jjjcESnBhs30
aiz2FnEZo3grtc4p6bzGk8KlO3fBIqrLZYebOPtKxbfsU53rxRaiMVB06uB6MF1hgPpI24TLnAOz
rWRtNbCqEINBmgtZG9+mYLpdl6xSshv7oxi99GJx1iPuruFceRQJ3g2ruZu3D4wAuvRWpBP0xm1s
1K6g0X9707jEWkC1JBk7aXY+wGbvVNwE2duA+4B5SC2XKz1Mdx1PDsEQbWosrKrBOH9VLDpwd5G6
ltoW8yU8xtSUDwkZApb2YdYkytI2H5vHyMDKmlCBCwdLYsb0mkCdM/zXRuI84Q3LJivPbQSfkZwf
sYcfa0hMMA3aDrdRAJNECZhJ/VYdIIC91fRmzCpie1OXTa45gv6hdNeU/zzAeZ8b2WpSNmHxlufv
HneXAAGloH3aVpDUXyt5WwP60jnJS6SODE6UKiCbx0OtyPAFXmX8a9o5mSOD6uxs9uYrJ4CKZKSe
JXm+ydBXT/lB7zHEsmYq9B+1e1S+VcF5xEtVE6pxy9JrThpFz7mXflXZvo9g8kMWZYNjbcZyJPX4
0pC2aMNBSOuVxkYpB1BuSM7Ra3eq6VFHGP5NKXgM6Wx08reRQsWh2i2uEyj3MSSjVyd1s8lfumon
spizh/vRdCy9L5PDLe/S0ct1QTukJNF23gFUeIYlrMa2onnBLQ0ZYNKfqVmKBCtlPbcqeIOs5HLA
XCIeNgatBY9dTVQ5bbUqgUlTsGysmC3uE68kPsRDLzCa1BDllFwGv1kM8Er9+ibxXOda+50Lm4of
bAYnyW92mtZtCgXMGsRpuLiy+c2hx2KKm/FA98iwy1UdVevauIuUkCI3ni40QOWy5/TZU66orVyv
JIkpWaf1tGomlTYCUkOdxRviR/aYKbjgTdw2M46EdEvJX5qe8WkAGhZTGgxYr6ThoNOXDpr2GcFH
SiRGPgmuLvufES3/sHoWqF5SeKCMQxZZ3XBj9C9lCyVbbmBYvMB4WTamD0W/Qe2l+b5bM0jUG2RE
XvgG0OnOAH1bkVqj5QV91E0vNm812uQ81BYc8mcoj5k/9lXAjMhaTsOnVL0UFo9PG8MhwT7WLZXW
eKwAJMkFgigIjEk12EkiLA1F3iVZvYxK9bkL6f8VB5XTgt6lDiowtr7smkyNq7R8ci6xia2NDvQM
VciiddiRNsVCM2PYDw+i2AMffuPXZcrKYqKu/B4o8C2OewGWzigFG4/wofMPYXqp+SiZCEdi8FdN
M7gim686K74yMttfBP/V6j4qeoAG9hK/vIkjbRd526clcN17ZHHKagEaS49dc6/7GrJZ4hzHXFib
3vtIukPEQSSkWWjpFs/Y1Y9oGGV3PxHXQ7NHbEhLhzWvsHY6xwWp/taavUgtUUYFePeUXtw8AHA8
BZootw1sH1eiud0qtCWA81o9qO8OCBXCiIMkPcjAMRPphg2b1krqBN6jjPdg+j/CzmO5cWtbw0+E
KsQNYEoSBLNISpQoTlCKyDnj6e8Hj85tu+yBXXa73ZJIcO+1/hifpUhbW234y4G3lAnUioAJyRkC
FYvSbx8wJ9rSEELiLFH97xEp7BWZdqkk8FEki9jEQJdcJvtZ69RlQZDoZMqLiYoLDS8jSz7wgBlK
i6Qk3Y1c2NlEy7wuoGw8f7j6NmwOUrwgj5cFkF1uE2Tcv441bdxhD4+06nrywKTE7YHTegNHjaF9
DPZ7Hp8rZBEoM95T/JsQRDulfI5L+un8n5Fmi8ivrqyHIdnKOk+wBQU+SyeHR8RkmYzDelDlm1KF
bu+Vrt4cKqbxhlgcj2xrKopyct6ialrlOdB5e7cahOo+uZcFyyCFQUpG1mfoYGM+6/ngml7oaBRG
+H32LnfDeyOerKo/10TQwpC+J5p4M+PoUltO1O78kpmCiAqGu5zEqCxGTlAcIZH96jVsXvus4QIl
5OXOCKd8ziqCfmZgvctISD6yTDby6TBpc1MZ9xVJgSK9e4EGcY+IDz1weyaPOUowVXkJnSLaaqwB
prwfXfuq9HWSBrj9WbQj8S5RtEbRLLHOdnhV6SHxZUrMan9p2cERbqkKXkWAcIGM+6AFYzXBfOdY
JZgFv2HjO1d0Vvhy4+q4aLkaxpZHQBVwj2IvC4JiNP/otd9a3PAYY5Hwu2XaXDrTwM9eP8G01u2r
DgxmZemJP2qlQeNnAY9xS2R8YBwqnUoAYa9aDvNE4iBPd7HWvKFJpVphljXFPMak9vDb5bbb2QYV
FfHwjT1kEXQUaoju5legwRWyhCZb6uxE4Kn+THR/KGN4K6TPoS8XgFl5DZRTQzwQgyn3n4YmCABu
blFFXaAH8FvgxqL3rKhsp+Bi7SUo2xjXIzI0ET81jAFpgxAk0lYy84GUftgF1YA5uKR+UQ3+bCz+
xr4SFMIHoavl8kuFEC4opG1oF1yd4Vrr7IUofWdmKEu2siKipWSq4bBw7LfEfCe0Iz2DG/apMkMw
LZXmgPP+OZ2hmtJz7VQnkD90Z1Ji8EiQJ8guHtjzIRFsjWBJkzxmm+XOcCRFWeXVybMOXAkeMEGl
hU/Wc8yMOXYKhIFrAc1PINBh7S0Nu4X/f0bQsVBREnUWCd/x5HijvlYq4lX4CFeUsNSGXaLfCZ2+
f4/68KypIMopOH6bcVdkmyKTa76x+u4N6lE3rXffs0g0LW51wPqm9r9Wlq3HWNn6+Gbs0rhFcGId
O12n8db5utv5s14KRqqkwEaz2XhBqovBc5NCQhHti2EVCf3oycaTxkGRQ+GJKXd1+cUelKUX6ctA
RXCMym1Ss1PQlm4MMewpt6Islv2lk+kPHcQuahg6BxK2o32hkGgBttQTiK5MiNt7ol083R1Ix4jI
j+aYGSvzGBQXm/oIyQj2KD7AqDiYacFqmnuDjcCSIQNxReu9zr04bcYQDLCUzoY5Z0VSZUdo30nz
9Sc1Nc7UNewisGTZm2ihMMqtiLejmrwMcQ+2Boml2+qt7ym7xLDJUVBq1j6YcGenmXxQhvaEaHCr
2PW6m1qccuWvnFYDsZqHpjKfDEOss2Z4GQC7VYAGkXfHrqwZF15rdABM4BP6hzxZqc2j6MVHqtBw
J/h8yA+8Yc6oMFJVN7VFvWabe7KhyOb36ues6558n84SvlIuZe7Yq6eEYP8mbPZT0u9Fh+zDsC8d
h1jDhxEbq0XUL5dd5ZEFpixT2TpY7UXW2b3QJ0ciIZMWGKahpCY4wdWdkB2ldAEEt/wlKPbCe6QS
BmBCpuZnT7Ad8C6texMTpmKiNmEY7SgW0TNMqQVKqf5WcJz35aXQj7L+A8wZyvTBa96GRpNCJsaL
VBwix5rXKYmdaoQQnCQKnG5VAcohkqs60Kmq+9NvHFMgw7U3efm+8XilVPAThAEpncF6DK5NiV+p
lmtFoeUiKNkcVXM5cB5p/UdKKG5I5VBt4gS2M8RYvosd6tGnxVLj7fDQYaIxism+TwenB0hTs2TT
JrZboDuwGn8d28YaFPutO5ge0JQEo9ooJBIThpFCjFFi1en2q1HTvZbANXWMhSYvZItExcjhsFQf
VWmx8JFv5+2vz3HYtgG/hA3Zph/Uz3qHmdZB913QVsDjw6gd0cvoH9ANv0xFvUAzvfKKZKfKz8Np
nBOihnIjkPGImChjuXk20eS3K7/K9kPDh/LVOdQrsXAPX/pi8eW+uYvFjxsuv84Hfi3cuofF+dAs
3pLF29vizT281Wv+fji7b+fD+e3gzn/LFm5H4yi/DPO6cFyHCsktoSXL8+Hrr//g8p+65Zt7Llf8
tpQSFJQeWI2W6jPPmme60a/8nG2Uq3qGQL5aqx8y5VZg/0/yWvmV3Pal3k5UshJPvPdpY8DgHq1g
Y93mGR4GdHcHd7DIj6lrYyfne20cvNoOgXEuez1dZ/Bscy3IT4ozGCvRXtppS2uRUnHG1YRNY60+
g/lahy9MidOVEQtjbPtldiwmq5F+IKgFDaIC+u6jp2/gQ/+mU4NpDu0z7XjcviiUwHYJ1db5UIsD
GfFaTqz5wjtke4Ng3QVA+wKstsg2NbMkSepcYgRRYQiaMbLI3wa81zz8WpQSRo6tnE25nJi4q34Z
EXouc/GaEelkeF/FjGhtde2cRZy7VJMORbzzMlIhsnHa616w9niODPk7kPnhtWMxgSz59b6VkQ4D
N4dQsJ08EiXtgzG8KVDrequiOSB6CIqlvaW9vGk9RLTde042G1zC2iqHrUirhWr0wLewKbkNi+1v
LZxXVspQFvAkQ7pHwBPDRCkja3aMinbgfCWFZNf0LiMXgEG2VmMWeho5KLgRTXy1CD7Whuk9DWhs
m+hwmlpX99Jd0F4MPgYjQsKyYB7pHTpYcRG3g77w6RLNxYAQNXbVkVz8MXOKCJpKOdYIOlK+KcN7
4PPsCz5U8btKjmyD6aTmQNAluiCHRwvCXLLH9tP3PHWEMyabbeMGuaJ0ygt175NnMyL+asAbgl53
NeIxk4g0e+u3pcG1k5ud0KQVsZcW97MpV+thkldB9dU2x/mVbVM4oRxqoNpX0KLzRRP2u5D/0itA
OBrcaf7bSu+klEn2CRmkOdKO0XaU3hDazLwZNoTpyJ4ztfLRGuJjki06og27mljR3nQMKXX7TGzb
8Jmhlp419clC4aIQm00YDkVPNa31yMQPzeAdAhAbqQOSxtjBnB+I4K3NiIqYjIsqxbymYNkJl/ao
uoby64HDmAQUhFbLn7SxtJuhrIF0cpWVj3CYsPcOeUM9Z91vTS9+Ej3aWoojzT46tZhaPc77QdId
LT41/nctu81aI+m8Cl9tdvYyfAMHIZxeWpYJ0h+fWiQaueZMdeYLnXKGighczBZ0znkNgaC8Wqxk
kGCz0shXZKIRmBAK+TrqpqP5xHUDr8zjXAMyYiJU1P1dPQsNAbfr+WTXAiTBhIGvwzZiOnudtczJ
PIwVRAsyuWpWvNQlTkYy49sTfAqoAF/HlUhoL4H89O5ajzchi21F649KOpOCaLaf7kTaINmhE7dw
1WRrac/DxOxenzJBHBPeKdrLVa414j1z/eKZr5n/pUd77BJSfEBb3oh7U2yb7Mw/+MqXRlZtBU+Q
WscoAxdOH7ZAVkN0RD+HrM7Np4zH7d2Qqf9g9MvUo9SV9HRIjie5HlhUI3g94exto9hq3kXi5INJ
HKQlU925aV8zRgh8kpb92ZMX1q0I9BmM51kVZxFAFas8/B5xmWH9HpQkd5TzdaLtY+VGCCWpc1sU
j2byks6RXYGr8xIniCsK9T2J30YQFuO5mdqlJ0dXWDk5AqbSZuZTkYnXaPNDJF6Q8KxjjgaikMma
pe2RZIv8Z0QNFqIw8hUSCmTsVvBzTa9sguFzoBt8HotpDA7nSgD7MxevXOKECUw4K2irCdSnFFGQ
igTPeFFY0Cr6IYGfRugCdW/iIkHRx1OJVIGQnI/Y5Daomhe9klFmr3zTHcH5JvVuGemPGSgM00Qf
EyyoEPdNovu6GCcn432uRrFV8XWS0ghD6E7DAxnmohXf0pDurAHqo0w53BFITh8BZ0cRAJ8jtUpQ
OWueR5ICjKpYWZQ+/KWgDjc+fhLR3IT5Dl2yTBDLZ3xcwRHHskVdNGsUpmXIa/9L4vGJeMVzkDz1
GbL4kHAW6b2rdo3+2kHdBt7NZqEYEHGQh+pkmbasG35qsLuo2UlGtGhpEqi4omQjW+VZup0/LtLs
tiETxwIOIHMQ0W0KjpWQALzpqreGfy7Gp0FDICHR+Jj+DPFzGHKAMmBNBSbGALkow4b+xjOexqgg
I6zM4T7m3JFAIn2AOINIfBibvac+WsTaJvZjMiy8AI6QcBOfD2aS7jW4HxUgJyL0sLWfeAGC9kQw
FQ/swEYfIMXFxcp5dqq8Z1glQ6xMsQ/mptp8H1aXBEMw/ltU3kCAX1r5YrFGpM3XJPXr+e1WyYUO
GkjBo03mrMYNniAM6cZH5sHIVRN9XdVZ01NaLfMbgg15+kWG5xMXU6pbS8alM7xmoLFFjqg1r3Yi
xl4T7Xp52k11vVQmcRonMpOzhwW/WldEs+aVW9UII9iXpnLe7DA79YzVI81uVy8kz2T4acu/8KUK
xDcdf7u5NTFmViB4fSVBu6fki1Yt23v4NsjFJirsu8wwHFAOWqb4HaYONZV10WnvMhT76MvADpJ1
FdmRGK/lCN0aFD9SFB0a+1lWyr3G1YY8kXA07pEJ3ve9CVoUVRAYytydzFjPMUxKA+nYHjoi4i5k
zAiJWNd08MQzB2xxpZJRkzPsZP52inGHiB8LmllN6RhoaEjd2zwVCQLdCoNzHqOJzLSVxf9LenuF
daEaScxGn6V31XfOn1VEGMqIzLNBfFW/eQppO2/FREZE8pOP4VYuSL31sl1vWo4wx4uMhyHw0F2p
7dIybP5KXZU+nAztFGYHMKoePmPWjpstqzKbfpF+ReG9SQgJEh3RofxYVbfvELOQCr5VR+XFIP1G
25j84A0jVE+ArQ65bnJHqN22nO4mCo3cHLBeGEurfCk6Qn1ny0Du73rUqCkCayMFGwS4HwJ8/VhO
KYmMIywx8q86pzghBYL0Bdc/D0kyF27OnvvvxtiRow6Z3D8piJKMRPprOYpG4tOtjvvebE56RgZ9
KK8ldREp30XwwMmrh8eUzpPBpPRF0va4rY7d4O2nMHGyMtvBUjR6wc75qfQHjTZlv3vjXJlTCdEp
w64ysfLOr33sEbUl71o/20vk/NLSIxmyO9QEwMNBj62j4QX1pZ2ECh8PuaOwARX2iBH0e9RfjSp7
RiKeh+FW4Dwd5ewa1MF5AC9L0R31/tUkM5UYQ2kl03Ukxc9dDGYq3avmYOLlraoDBbFqRFM2sW7Z
MePbR5JZmXwy03qtFZxKvhTsMBKubHS8Bghuz9AZWA02RL65yge92s7IUq5ZO83QXX/i5MZbX4yo
NfMSRNMZY2Jj9COSqr5jVoPDLi3LQUyHVkCbFRk1vX/1msUeMQhuHu+tb2kcm1851t+65g+sH4kU
bUpGDBJxSJYVAZ8WHt0ZdpATY4dag9IcyEL1Y+p+GqX4NH1B64x69HX8kIXxNMm7QiXXT2PhsaoD
E6M5PtFWr3sYmMM0/bRa2pR8ImpR5RJ8bMdk3UmXIkfIPRIwnodUJT88yo0FgusYBSXDB19DtYOL
hxpLSIqrhbmrANtqDA7E8DTZPuVhnEjN66NDkHRHvzkIsFersp+08kYfFQTupKyJfACKpj2KU6eL
ykcRn/0uoBmDqjS1QdsmQbf72jKiWLKMTerUfDKODVLvoEG62G3ZSPMSXtjTBX1jTNw9K6xGs00C
EN9v+8H7FS0iWDqcBuqdQsqW6tg+2LM6MjcPdMG4jSVvJyCZLEWqGvMxMspj6xmnFnHyX38Bbdrw
UJCnimszBxGXYBorUmok7EKzaSqe9/Pg4b+nOU1+lgpvGndXo/FOXpc/q7NHZAy2AW8JRrf5Uh2g
UdIL4r9HTv6GVKI4tQgQy6OdbngtlrYYY7UHYlC/ykN7KMU2SHCDlPoahw4I9MCRfhOUQDARSf1t
8LkvSLCWgtwlu9yoDLTIAN1R9zqYsttaCfU78VZNKByO00ug7uuId4c7K8bhWbDbWcAqMd0rU3fs
q/EwgqzJ07ppvc8iGzc53gtKIIiw0Bh1rJGctal3BqoZolhiPutmoc8jypDTVsFL2Y1IZ8kb31rR
jV4WNgZ2z4ERiyilyjW4BCRetThOmek+5SEjvizeBhHOe2ssnr0B0sMet801K/e1PjgeX71PLnXK
UPKqJg7BNCMQ9DDcavWnzqSzKJMdL4GEFQ+VfntsmsvYUbjCl43CD1KbPMvN9Ql0tkdWDGP5Hvj9
srPogadPQM949KWAymyjxX2ikvZHBdYqG0FxYlbKDBWPPjyHdbubQoSFSQ8UW9WrgkJEr8fbxm5f
pm+UGOhk4/Js2AOPg/HSUCKhzWIJq/i1y2g3l3MY0eDIXGOm9mS0IWtriPxYt7eGhOvdCiTiFRMl
WJeSRegIh3NQIpFDApPaAQ+WyhsU9vh9re429uOLL8AJUJtxDEbNgfK/ZdESq9hEV1Ebd6bSLxRE
FPyq2TGagi8/QxqrGo+ScXi6cjIryXRSkFuXtXfOI9VtJIVGjk88x4jkn5Nc+WtUkEQKjhbfpyBe
m0pGXbR2nR+2Lp4OYVHf58oFm165dJ9W2mEQ9tqn7tuwd2ZPk9JqJFiUbcFBCU1ya/Db5Q9/CL9A
SbdjPW4LQ37SS/mY4ca+y9TcjLK/h4UK5eG3zSkigDa1o9KxvD0Ujpu0L5YJ5t3C4XbhvvcM0DhU
J55PPu9kOwPM7yaNpleCEYOfsP2dSLe17B60DDISZ1kz3EsVXYZGR3jhwkoL0u1sj6YI8zWP7iUa
I1xqRTItPuAxexJD8jjmSEc3xTHSTZee51AGfjeM5DMxpsuMn41q76I5JtQfBXTpIx9mDtNnTWP5
FnMZhuW06Ssa0JnBpNFfCdQ0A5/vlIVKw/rgd6ekIrZhJyfZ1hrRRMnes2nnvwnjY45SeZ4v9CJe
lt6lpbehHw8W3zqdJDO1QynAapQYHRi9q6Qgymo6ixDmEi9oELwWeXQuhv4mGaecaGgSqB1WyIho
NDbsaUARfejqgruEVzHdK0hHcuUx1GIZQbxwp1GpVjsK8IFRBD/K2CAXDdfd+NaODHMeZUTmyEBm
SMcs1ZaSTRH2pD757Wvqi7Uu7jqan7xEl2/XTooYjJinpVcmx6jRCaIOkejm3ts0nmKWVh31ieB8
hLRGjLLmzamVjeq9lVh9DdoiwaxWY6Vj5KKnlzth40W3srr44sNTUPsR2jOwQKivchy4AbWMlT5e
DA1QFXC2nE+kxneUTlsNurQ2QjS7tX2Nue0LlJRpX7gyqqcOX0P07GE7UKXinIjqEkz1p09rFWJh
R9TCwXDXYVVC6LPqvFNPuLxFkVbcyYg6C6cuXjq93ufNzjbvil6vgrhe9eQAWYa6t+NxzR4JTDWH
m8hUZX7lGnshz2ApVFxS3aqfnCMQR7ibp4whKdYJvg5ftp6GVFrbHjlVSeCktr31WdhkXr5CMZ98
q3e8GO8Mzcu+h7znqClMh9Qyclg056hJ14gqIz6prQ3bd8VUbkv3AarV/KyRXZqovsS0LqExrP4r
TKLNpF8ik0JXz8W1KlKmeSBi3LBN9zCne8zHp/LoSSXXx1Cf7Vxg9Puxk2tIolTQXfh1UA2np/sz
hZ6MmE/mCV7QSS3QNxg91TgRUJyHnQ7vdiq0DcRmKj+MFs0BBzdPt4JQW2TmSa4bV0K4YlBeolLx
OHRXwAqadVAMI4ZPhkOTMzMDFBnjRQCE64xg1WNgCY8Twp1q1n2ySIx2XA0tu02HyDX7nhV92TMI
EbqVIZ8O4/RuakhTKMWIAXg7kEK8UdRKQHdz67YkteVuCPXhA70MwUBX7CKrqKX1yL0tXLK0U5TS
yPDSWe48t6aDBATLrmphzDDkryuAFMZsSRk+cx1SKXv69wwC8x9MeIqKNJ2gfDJ5/hYLNBqtmhui
FEfJ/6AoqevJ1yrUrW1PSyqjeDYqOkZbQIRWWZP5KYxtyQknUTymsEBXdsaHOnurWumZ38EPBHbD
AAOlRG/W0TPkjVZwQhg0mobQMOrgJCAseWq+2aWOCZUYSI2PJcqtENShzi8wA/s50Cwp4hUCbdSs
6aKWT4YPnpb89sFrRsRGHT8UhUJUzHtVBBKpvlOhnDWKGxnpLhufzKR8qa3vIdfcekBfJbBsPSpO
Z0FxJkuw4RNKE1UAICOXaeZ4pfiPPKO/JWfP6j8NQwWJjCbVmX8Gh+mmFAj4eSwCBqIHOVl3HR79
4NeXX4bZvWHVh3TTjNdIZokDjfbxerKOk4/kg1Os4+Hw72+0+k9vtIbaSEXqr+mm9kfQFQu9qZuT
aRy1Md0YybAuQWR1B7RKlnYjKnouWc4BNVdX1ug7JaMqWyCrsm4/uLNp88aAZ1/0xP33b+xvCVzz
K6UrCgEypjlHSP7xjYWTEuYcq8axAHtlQqtYOnvZWoF81uVWxtrgWzAGs/ujI68HFXrDyv/v3wTC
EkIl/lRrEphvaWTmzIEcf4SOhfTKaPVIkQGVo3vFX8UAoqG4Q4er2RcKikI9RFX/2aEszxOWEMnb
Kqi4Yq4a3uavYZAc2zwkfOKRnFopNS5QvcVthh5mu2iVv1hAODHMkd24DRC+xkDVhB8R4cfWa0C1
oQUAUYPCaYHjg9H5yLdru6CfiAlN04kgPuQg8mbtzhn2JSttxQSDyGYfka+UI6WmxWHmETSUuVlD
L8kYOlliLCdTAcT8kXVyMsXRir4tpDrJZJHm/9SNNh1sP8IE3UIsO5069oh4uo3Jaw59pMNaDBoo
3WdlPDwU10IfgISQMprGUqfPQmbP1ZH7UVSxqscfZvhFy79qjb1QCyKf0CyrLSjhQIVRjLr5ore/
kXFtZ5s80va8D642ORXygJAQ9tJEFUlk6N0KZYemorXUTa5uyr+Qu5uYUtOYVki5/Ak6UrHfA+nW
4SBKh60lEY7rv2gdJy+TN3sVs0ioKQiq9rJPn+PQgLYbeOU4WvmwwTwtwnE4huKTpq+VjcpALfAX
ZEgjq5O25+yfHZXjwFBjwZB407pOpjctJsRSEN+tCQRN5SbBbRDwWEIKP2uBuoxBTAKiDtpx2Nq4
SSx8Rw3XcZpURMzQUF0Ak1sj8c0wDd4ViL7sY8pPsSOhKCyia0+2Bvm3yWwxBgQdQwsb4bAK05bR
lSk8jX/kiJ7mYthmKWnU3CsmlIMIQxaAW6GePTpXx/xgJYSlFOHVbxIXx69Xp+sm/c7QgUdRvJJM
3+lyqjxRkSh3hCQ1OG8b78RcFzE7tm4VqZ7q6AakUMvsiIjCrX7rDQQRQiXr6rMVfKuQc3m0mgkK
8dAjnE9QaL0/nT1EQTa9rDEuqNm2jS10xcPjE9no6diNLjYga2Q/+EgJ44ldPGwPKH4m8RNQZG8S
jvKG+ETtGPs9FocY/uVkA3Jkzb60byidWttg1TKWsoKp6IjHEeFoDLqVlycJclzH3KE/EnKHan1a
lclVxjNpxNrKTKnLC3FUDq+D/qPxvgXBfvbEgschqIfSiI3uoGA9YhhJ8hNV5BaCnEd8Nq2lBMah
RQ1jZAu6B6Qjr3MZHrItaTelgDzuXtqpfOeGfYpm4NdCBBrtYlvlNbNwbiGHrm+sZ0ud1bApA0oL
8EqyNZjFqRu9g8BHM0GOuHV2C9VfKUTSUmEmsTeI5oNZHhJi5CNJP/gaGeym5N2Gvw1Yj6G5avMp
Ux6oFW19jlIwVJJGOKxb/LRexh6PLm/euN2yVpjiunU96lfs2TwMxFZr3lppea8pDg7C915a+326
qez6otsuPj0w17j9HSElI+PEelfF/RLhXHcYkZkJaF4pu8aSudEod29V1U2DjxlmLGHyaIyGdsCz
FOPrxQrooS3NoHsy9R7zYc9nV17Ffmq8qdGTx5xHoQqHEcH4DR6fFG0mjpeqti/aqN6CXHO6kDYB
m0hrFSOBNjnNxP6FQmxA66/H4qTkVKKxhxMfkNu1S3YKypoDrxPQz1qaUFLXH3o6GywgGBDcZWa2
DoX/qaWKWxTuiGsXB6499JvZp432bgXSP7RzzAYWjGxcG96nMY6I989zKIGP0L0moZqbY2EMV9C3
COfckLC82oS5wE+PNNYYsz8XtyIC1RgRZesfG6guLF23Aaad5Acsq8TWSyX/d3KVLIpt0jdTkuHt
Ob+C5EVULgsfLbBz1N5XhMp8QorsEW/Q+Xzh3FvPrjcs9wt1SNCp4d9CITW2ybNiGo6IvRdpfIyI
EqxPsBMFY1z2q1ALGIJ6qGGPregufNyKPQNIZe/T+Q/2pDMNLjisgMMq/UUbkq3Qe3dohxeBJWDe
AQUZKL5SrcKSqH/raMvN3p+iHTEL2KjrrU/P+uBrYMwyZSESqqJiIyvSXk145yuxHtUXA6KT2kTX
C/n+o8jBEm0W0WXCZ1i9m0EP4VWumfmQ0zuyx4KdTgtCpgkRwE88A/QsK5JA46nkcMgEsSfU6+Bg
MthPGkHv4NmcTl4FOUFyEekJNiXb6X0EElQYJeAUM1TUUPMx7F46hYcIHN7Sv3DtLTsU/FFMVn97
bnDYZD6LUIOBvHoZBJXn9q4ii2TfQ2aoFpsWIgyerslD4xcE7nCXtgaSX4sgrm8V1Zie1nsltrYK
jh7seAiVTTSXcJ89GSqcJClFxZqgAWIftTJWf88Z/F9/+qHzaFG+8LkewRCSoV8b0kmjNKPEOtPi
gPVwIkV6izSwPA9N/6D6cmmPL3CXM42WAzJNjY676+7VsAstR3u3GzDCRC3YFiQxjqVVx2Tu29bK
MuFiJqdlN0rxd5QINgZ7b0qbJiKbodhBDVHd3eS8Sy6bCYAUiSBUDUMD4b0zcxKX3focuSElA6gm
0S2/B3QnPEKqAbgZv3zYjgEwgoeT82pVbqJpnUs8804VfgW7Vhz7p+5HuUucG/3a/NVe9bfoxaSi
BD1Zt6hh7pfsFr7qmCgrqtWJoNLy27dxui+sPSvGdMbkrnSO0LdKv6nlL3JWgJdis9lWfLcVMnR7
Rir1HDTIuBB1vUTzxqFkbZLyNBFMofDbYipW5ySfQJ5dakZQEv/THLPGPuTkQfz7zKn800ROWolq
0iNCOoqYQw7/JzlRLsLAzsvSOJpj4dDHxeC16yc0QtrOs3dF/JVa36zR//5V/4xrnKdtS5WFAKLD
1PzXNP4/X7SdklovA00nbGa8hoTdaSXo9DH0krXKbUv5OTjyf4z4xpzk8udwbcFs6YYi5q3oj+Ha
z1O1NfkNx8DcDilycD2iT/M69lstnPV6J9DJUbkE2mFq91F2VEj1t7aInnNJXeNgQWWCoE4pV3qI
fa9mwDZokTRM6AC0kRahXSYSdhL4sZ62Ny37pbCyKNdVQMtwC+FEGE45wA+EP6YghIjJtq0dvd8T
W8STR+SWuRvnqzz3nuYjcuy0bcoD9++vvPZnJudfL70tyJKWia0nq///v99NBQSm1rOCArRM1+4l
LmSOwzaf675n8RNRVhk6ud6IT5F57KR306DV4GEa0ymezt1EsOZ4t0TopkcEkSAIimPNkcxw+16i
Og2IeRSxA4j3obw1U7Jt6ZFKYLvrst+EVfypKJIjWeV//GD/+CDboLE2xUy6TFLY///B+sA3W3Uq
jCMDaZrB7LYsst1LXG8Jk0vBOHq3xPz27y/n33q9eDlVmadYUemjJ17oj6+qFIlRDm3Oyxka9M1U
CgVAEZ1rMHMRLlRSgEfMmwDzOIAr6/4fX31+ZP94pFVZRzZhUIMoDPmPoM06DnrJ4go7BjpRsyh7
5BPUrMuEic5Rgat5pq4e37C10KQ3/DiVtBVEpGVe8F8Jl3PW6d++E0shpVyYfLj/fPXz0FJj2Rv0
Y2cAr1ersvxNp0fAVJHPFwg3ps7iMnCWqqR7iXhfU1eSdtuh/kIBNM1QrRYcQrPhynud0ViFD9S/
v1r/BD6omiGEqRlkxQp1/hn+59QxyPYqIWf1o3VBXEaSSw0ITahcirAm2XcaSihx5J6eTQ+1TRLU
AekPsO3UvXTYilnG8vg/0u3sf/g4qgAiqkVgKjmcf56EBAxYmTzWxEORWGOpTzk+6XGA+KAHzp4I
hYbcUqmuGoKvBjwfSU/eAsthzJKqu4l32mKDmrM4J20V9h/0684rVWyDAwTAq7QEwkDZsYUqksBX
Fv70mGpfgb2OYfaNp6SATkeqHYAMJt6nGb0E7b0Hof5Wxi9/IJ/G+JIFZrHomp7hrXE9g5q2jxww
s+zOIdAV6uKl4qnQj+8pAF5yJpghVF8n6Y5yJa64DyGFrNsEnmme5qjJJkINiF5qBAePCbArdMai
DvMVDvjipTQj1CjpwlZJsomX6vDjNepiMt48EFFUQYTTtaReKyuE8fPgY5tOyXLfSQ8JBV12LqBf
WWr//dHRrX96vvl8WYbQVcOk0fP/PztNInRJLxXtiNQysDdS9uSZ+p5maSM/+p4zS/66iJ8jPAve
sQ4FA2ll6444ak9gcqc0th3fudZyHCAxUakWKjIzu5PziHD/U2cwD6XX2uZjEnhfwTRAtUJoKdeQ
EId4Vi4jUyx/WE0XQbjOvWNlPvz6pw1YfVX60UmLD5EeIHzHdoOSEZ9qAJjQ11hTgXlsNrOY2jok
oPKLnkTrNLqEby2ZMrp36uig0UWyrbwbN6PcfYQIkjSbDAL6oRDRsI7PgQU1I1Wfoqr2r5NWrYzT
0CMoQcdQAJnF1r1PXjM9W+Yp7LaJw/8Whq8JEb5K3RAzqG3nnC3WdKX+qKS3UO6XEzKFv8IyNPo7
keO2+klngYuMo4oywYSp7ZpppXnFVlTdpi+Vdfp/nJ3HcuNMum2fCBHwZioSoBFJGcpQmiAklQTv
beLpz0rdyV/qiqqI29PTfYoigczP7L12wjy82IL8hNyAqy7zrjrl3pBzLIzbYF14gty7rLkNx4cW
BdR0yL3XFH6H04IFpIbOS6LIkO1+aAMW4i70O5LM6S718hJB93HpRoyZt0HHjd3WQIMn0B8d4Dmq
RyaVAr+Rgk0OIFFT7yxaqBp0JOQQa3qE4HxVTiPuq1svDNyUXIYEXUWkAuZZe0g7JuVD/l2V0R8W
QXK1CmMVufSooiNL6mo1GPONlA6pUvGfP9n6B+xc300f6pK3G3MubqhrTOVjSCGZR8eswg8BiTx9
0wij6jsy0NXDtCRBSERdM9e3Je1uxfgMAB+SRi+oi7t5oATx8dFlRoBaxBvXZNsN+coAS2DCnvT7
JztHib8h6xj+u9auUFwzjChGWuxN3Aehs7X7jRf6PFzYxFTs1qRegwBgyePkF8+CW8hrXdZ7K78M
4zE9a1Zn+FFVfYJPQs6Ub93KwyxL50rBr4SUPB9eiRRZchY01Y91c2PyIHTISxVrmyEjSRkIg4RZ
a/huRxlHYT7PzXCYiGgf2TlOsbhWIGWkPNYaxAgPGFHUeFst7E+iL7eG1j3UwE6GJ1QrzLxpFloZ
MmBpfltNnzyJ69nSdoTqrTNxZ1hsnUlRPtInHTUA76RuR9FWQh61un3L8MvaE0r3WAHPh/IMKBfv
t8kwroC/pNVP6TyvEko5DQKlggyk7W6BG6jpbdK8av1XDw9TqcjrGTI/FRyG4HW6/FBqmR8aBsHr
CAhogepJma4Kd4KEl/9CLrWpouI0VuNpsppnZA3rSiAImXtQUfNTa0EyqCjiFPC4YirR0VX7EQgD
iBCmg8Q7nGovvnbnryylwaPYNTJlheKKASOyayYAYtEZg8ATBIDoKVVAIeWrVbWOYxul3HS35BsM
GPty7gCNo9cVJyEYsmHPj7QrswKESTDcTDoKYRnP46Lfu8xf7QpSkJjozYoHB+llyB42paHPImx9
aTiixphMP8RNLCHXotvhhANqWe11UZ5aoBPpAiGI/1PHmKxCgoXqVQJlZmUXMzKQzxCYdZ3yWa0B
y3npjZKQlde9GMlMrd74rdTlt8WHXN0ZRMojU3PMiM2aRwM5rotBwk4/vOyjVa+dCYiDpl5cCR0f
lp2WvxbaQ7NwKAAejFiHIaJqpKjZxYFqkDZqKsDBwOfDVCmLyrfJ4dJYo+TPOHjEckqc5jiOUGFQ
qXBhpsRQVTOdthY4RYIycQAccna9dwd/0XBa0uhQ9AIkzxqt17pHAa0mZ4Xyv9EPGV1t/ijEaWDO
2jnQEHAyQlxijYkgwJBMFq9yPyCp0JqygC/6oIApTo4uNqM7z6o2dUisCwmlgqcm680DODaZEayB
/qODBlhhqPU/KmPnJx1fVsaWZXm2yl6PoOkfjUYS8qh2wjaOGDZbQC+sbq1UICM8V8urADof8wTQ
/127nGs9EnlXLJwpYOoUk9kflxjjjJpxXYGTgBEpHEKT0OA0uwhzZJJ2b41PFqLtlIE9G/9emW91
bfLrEfpgbgXxsptCdoTGXViRbc8QKR/NNSUVO37ECIbGfJTPdV+R6yI8hyf4baiwrpge0kB31SjE
gDbqqWdy7OJ5zpcLl2PhDr6C8NrE8oemW+LsJu2hlXPGJDzUlzK2fJEMW/qoQ6aTo96o4VWL7Als
S8c7ZTGz+ntl8qf6kS+Z65iFmvzP73VJbYAhDkOVuoSlFciFK9zfeEfIDwBicP77v6X9qd3g57Qh
6TCcc8wfs4LWMuO6bkfjOGAEGZTnArlDfouRZ24RAnd+VcodULFV2WmD2pW3XUwZgUP1Hx9E/lU/
uw3H0DTWmmRZ/L892n8q+XLJnLqPHP1oJVWg94idAOHm2tlFhZlkBvK6h7K7d1xjM6TdNvfEKgYA
848Pof7hCTdc+U24rOyId5bbvP98CjXE8qJLMIbH8gRUfyF8u06wnL0LWh+L8yRaCVSnqQagGFui
KWoAc7UsT3uE3h0DIxW9nSzz3Y7U6XE6GxXiCRNSSvKamEdqjpWCcFmgj8wBzbZAV0HPY+nVk1OR
ftUwPSZnPGsJxNAaBnDiSIIi68l601MbzOp9Jo7JJKVXB1luc0yD7sbHbwXO2J1NjqAIdkQ8Fbe1
1W6YTsHKVKRox3zEwiWw9jTWgihq3zonIJ1+DJZBstQLbkxGjmSl4BUxoTeonGk4ibgWzIKfA2xM
+Sjh0Glo7+BQl+a6d3EXpds8vY2Vz5T/HVs4V4fMg20nezxnRXMqy8gXvIAJFa8owTNk6iovP2Vc
QCgJ3STx3Nuc4vKd/ceP+YcnyiBOWSNDRLdUUrZ+/y17xarJTVH149ziPYofHdpC6vmawbcFWm1g
Y0LWRmTMfk9KqWKd0/EfPYb+h7fLtMgQZE9P6oCp/vgIzmyZEa584ygfBs/9FKl2Z1q1nI+vIhJp
9ZY4k4rdksTmUn7RyA8mcyLjI2TPlyLF84AHdzFzLGRetuwGTh6NIquOcPJ4Ett/vAHWH5oikmRo
plW6fk/7OUtKqtIe8iHB8VzeQgDpGVh7TIDGS1bfJsoBtCboexPlTul8YskWEXBPGp7QqDYlBPy0
cq8YR5ybmsz60H3A/YBdN8PDEjNGwKs0lIFqYNcbIecPvxL3Pskx/9AMFFwNPDDXduNsHOJfQdWs
YWVq3avbsIF5GVOqHSSZ3NnMGVcjYC53iLZN8u4h0ImdlSBVEIb+P6Ygf5oG2TrBzDoTPBtBy48T
oWu1JZ2IxjsaI/SiwyQ5Q5r6nIg9gZitWeMk2/eAMQbu+b8/wN/KiR9Hom14qkUODdNNgt5/f4Dt
sJ4xDQjtmOi8mQ4SQpg/8bwpb+y+v6mSlPwmKDEdAd0MEWYGjBmDGcn26uTKifo6XvKVC8LfxEFT
M9rmG0ouzuAGDSOECs+8gZjOcKHsgztrrntT2Qrhgr27LZj9NVq2dzvjfqKo/fuf9gdthkZWmE41
oZqG8T8zkhFN16Kl7XwsHLE34y4wlQOSTCc+jBVCEvYfGlUoC7Acrf433DEb/jGw/p/sdznkMyzN
QCytmbyhP15OLMNlEhOHeXS1h4k9zwjhd0IaRrSGJOYlxIu6VznuGoprEBtByFXopvcdElDJFq/+
pRXR5WDx999bfiBTTnBdV3VteaD95/IRRjsqah1NRzPO1imKg2J51CJocICXAVfAN1abi1bCQshZ
gFFWwQT0WGKYNnQ4VhDWs8UvzOgSYVO0LYLxVKAf51i2XfyM5b8ez/9Vtvz+ceVd+p+PC7woLBdF
wZPv2Xd2a2+maNp6coGpeX7u0kW70FMxYAzZeL3A0hiYFGnF1m66jV4+dL1O07tjRQiD2MAMaZ3n
PkVr/cqbvMqUOpDvuyIZhCI+Dyws8AL5cdmu9E7126XZcPX0PeIvdCEcSOn4j1f/T3+fRUSrnOO5
OiXB738f2bAO71A1HZsyujP4SXqa51AGLhlBaLI99abTv16L/11oMPP9z7/5o8IelNYuag6cYxGH
hxaLjlBSErNrdryIbtilCKVmPkDyc59BQIyvezdbT1N86gQpla4X9CGkpN44NaJazcan9CILZR92
zfcvk3gwhHdoQnVY8Uz2vfTegkUxjN0KvWvlnMEtXGk0MnkhFUoDT1ymrwUjb3Auk/qgN0/ktMh8
oA71w8woTLArhrmyLAAmuP+9X1Z10spzDJZIg0Dz7lns0JMPFyXrSFAlQSoc9jQtd0l2MlniMbtl
1FXcOAUCk/g6ai+FhkvfvoR4F0YeBMKjdEnKUmHifDgoaDiM4u/elu3e+BplYMnKh+mi4IRpUULh
H2VDZ6NqdXinsxtlZoDjAnRQ8TmlD0aJ3pOFLFwtdt0w2kOyCo6LcRkqHdLjB/hiIKQ39F95BCB/
KtYhBY0TqBRrxZJeKcUHvEjkR+38MS+vRFyMjbmK5tvFC/deoa+TCKWZ+yxpgLZM4LC6zd8fEu7i
P5wTGK5s2YahbrN+nBMV42A08tZ47OdqnUdV4I7jDqypXlzPrNoESgGrZe+dHds2CzKiJmMNCS3W
vYr/VgIJ0yx/QfTJ04dFPXTdK9uurYXnWr6gXfmBT619GlFhDnO0C7G7LRmmdPVrCbmWEaKFTucL
gg3QaOYxvwbEcjd/qMNPa0b+2OkHCZd3OraqLEaJD8Ck2OuEBWnaScnAnBuHsjdh1cPQ1Tai+MoB
O3sznt4zEjbg4POEqgaYNREcARpwqb0yhmaXj7VfWp/eMB5KMILcXui+ckcKnrN0RFGIxQxZvavm
13bMZM/aF7hGOxvOVULwCMZ0OmXkvmO7mxrIbo163RPpUT+Q8bWGrfXlkJY1s+0rG6DLqG6tT5F/
Ic7bOfoBUzTeIdq9Vt9pDOZBYJKL4yLG85bT4K2yNmG1SNiDiaQ1NjcK/z9NtkZFiO0q1G5aKm3H
cCiXjzaHtCK/SvQw9Pe6+zjPTPnGk2o4qwq3YVPcp5Bq4wEuIPILhvuhaHnK3Z3K+pZJnzJuOXOv
1ErcZNOhBVI8pF8js0GPoilltMKpAM8VeQIypkUbTmxG7TNFjl8Jz+dqXVdoacb51frqjbuCXyoZ
+OWcPSHeDfC7CMXDaHnbGXBWrm3aGC/BKhsIqjDzQLVLqnkrKN91VACz7mfdY4IiBtGTfu5qnjsP
N5ky7AxMH/pZJr+Ey72JFNBQgny4ICMIFftM0iRDtBDs6kqA0u5Oio0Jga0xr+QqrgIo5hqryB7J
1Mor+21PRBx/VRjf4ksHrsI5FrrvlYtv2IKKeKdzLzbPkGtXC7Jq5KWid7FhfVagTpoXTshC/JrG
24rey+7YKfBbCmipYaz4cm7imWeWHCXCI/Awq5JdBiqnAoSSOdwtTgEh+mPpjIB/aMLwCQqqYGxV
zPPGEG1QEdvXHWrq0J42rCgGf8najYZ8P0MOAKZVBdYlVa94J2PBgiqJnj2jBY4Z+87rIh/cxdjL
YUkV05ApHS4qn/Weu5wVFzm7tDuWmKvfO5OKCAf1bB+T+AEFtWo/9qPyS4zuVRED7mDex7GlGyR4
SZMCjIP6YMIGdSOXDtrYLvZ0jNVwV5o8M0bgiVvHbA8e+LIZHhTJKRsbTFhrpwGiqbV8sgro8BO+
D+b8uoSM1gc1wj4DkleFeQ2Kxih+VUuAraHiGwm9Xd7wluAP7CZgHyrGVN7mrHQ3YUN4jnWehOHj
wzDia8xilo3Q3/Dz+tSweLfQIGnTuy1Qg53goSEcmH3sUKuIAZ3cexiJg1DLeYEOF6Uv3BNN89wS
boogKIg1LKXshwUC/5ny18qIODrBabpvAa2r4T5tPrTxfZjPilYSpBCi6WT7VwHCxuSdb1ObwT1m
loiLbapv9fwDbKxkhCQ9sUXphznuPOc4UE2VPVK36Mt2b9KRfA186qSV2iw+CGQxh7OFajJhQqgi
LrQRKurla8LpVnTfvb/UCHD38E90vFfQPmGqYC+9yfsPLXxK+FggdoA9OBvgAH4HVcPbC7ULnHlZ
Fab1qC/mzRIPW2LSCpcgRbx6pWyL2D3xeQsPCnSPUm+nWSykOs4jdq6LSrJ6zD0LBjU/z80pU1i8
UKilRbeb+N215tNektsxQ57t3DmdtU2jX4machhz/MQ6zIGzpo6bxTp5eD4L3hcyjCSFPg5LnyUd
8vsyJzTkSTKiOdCI01rqT4m34LlLqFRli1/jnU5fKj6MPX1Ka4xSnzxDXEexOCHuzNot/yIjOAMH
mSlYB62nhhI4XitRt6NccCy2PuNTjRHOQ4rFkScfewnht4i+dChGZBwBNYvJWssxjjhMeQMY05Kt
jYCTnDDNRBao3bnUTejhgXki3YVyXhpvI4k7imAUzpNuhmzfKg+zpQ0N4C5mO8Q9ERGfpu7Gfh/0
QGRj7TArTwmJIiPXJPd8x1dQLJDNPERatIMO05NQJZJjubQdjsZ+1Ddpqt5H/HcEZreCLsOL3lKn
9UmiRzbGi92pe6HPtwWOsjAGGGNbeCyfx3Rj83cZRvcd2GRo7op8CPaLMFLormWYk0zm+HuR8S2O
/9mLOI5qoVvXddmh/V78EiBUls7UjnjvUDq2DKqiVWwiCW72Cjmls1iHN7GHubq5jywNXSiaOzTc
yA3H7On/47N4zG/QM3k6u345s/hPo6ENs6YMOE1B6JtX5t5EYFQxXGdbfOvRYgCovXKT1zyfb03z
fe7dwOEErRv9GpKP/Q9fi/2HrsBhqGTYGo+IbCF//zCpamTRd7amaqL5VV7NMj0PKnXSQgbNegZx
r6Qsz3yxAMbgCepvUkSDYevhn74ytGFLDKRfxYtPQVXJZX4B1JKfuGJZR5JSng/rLm8OFqY6B2u5
Fe0sgmYmyIx1d8IyeFCVaAuWodM/oDD4ivGSj6QZYSlahPkL48XgOOtxOdbDe9EZIBHJl/e2Muxt
xhlf9Bg42dPbn4NXvSaxGsiHdURTjekvw54F1VDL6MI63n2dCQuSPNIkiHvBuvePn/V/h2Oa40ht
CYJKfAbej591NsqkDDN9PAoAJ90E5Ap9LjGwfkJuhTU+alONvJwsDVj/CQ8/i17NUhnbP0blPwZ1
373cj8ddKgAYuvMfy/ipBTCqaObzYDcGEONZnwXSmvCtTQjcHeWZGChsQY0ajqn20cospvSrnYmW
BKARKcjDKtblJoZf2XGgCC09IK/VxWDWyT2yOJ9j2G8LxLXZIXe1V26DVE9wMFbRUwj+PmTPLAw4
CLAoJvaZ//zzNFt+lz//PheaKq+zxyzyZ0Y00uAyGwe2t5P+YDNYNwnravl4A64FTeofwRN61SUD
XtqxUwfBqGtH3jHU+u34OVggSTAICD3zSV4wsZwJJZjT+3iXMDsRj2iVWOfwPWk4OcN1cd+HmDOI
8eOA8kAe99GTIzkZYR2orG2iNuKs7xhXHTJ5VkZvMLFIRWq72tcUe4OOVpcG2eFgKR9A6RTWjLRn
IS3DzEVC4OoEsSIbD5O468OUOAimo+RmKBJ6cGXPe4UfgK79e7iaIcSI7Ge3HHa4RQpCyB658kMW
trmbBwNrt/lJuhGG+Dg1ydb1sPqDQihuscSyN3qPPcNXCLGoIe5rXF616z2PWuizD6WmOzXtxXCs
lT5sl2i6KlFnk/tB3NyTQzU7UB6TzzGRch5pMIlPTnRfU5GFyUqB5dzrAIhq7WBzo5QSjUxeD6+2
rn7kY7TOAaVV3n4oHg1P2bQctOCvyZsj4pxRn+Y8F2LeMPqGXMfLD9ycXSN/az4/ArRfsp3ZX9Sy
oFZlyxnNgegM/pFLRxION4hL4NnzcDsNCLfHvSPYXB8L4smUkhWQAqYrC+iaV/945f/gCkRPZ9po
FS3D0Vn3/H56lgWC5gL21rFic1dQbZvai5epVyoBtoT0YPhvkGqY/iyCDHm2viz+YpenhTLCQ02F
nfthMPa47BkcfDSWsg3dYyxVy3fk5e3qXN9BTqk1moLPIhUE6OFZDxJGBjMmKNZLV+NU++pS3Jhk
cSr4nKpx9t0M/23xQqwQ/K4bT1meALH1sKVldFSC8s2MHioVE3As3tMUxIE+HxwyK2isRHrQ6hjY
b+7bPVlWWEUtsMv0eqUtGyyH5M0KfA3XSRAxsia8ygIASnM7LPtZTFtcYUEFOaEldrLO7yvkMLR0
nsokDbmuwzUbHkdbXUPB0iUWqdwU6peG1tQ+DlT7pgv8+n6ecHm54N+p6tOIYgQkXYufd7Rd1GYx
lenWIsK3NfRVRLhSXWOdR49FzOlaBj10NrhyO1BRSOg3Zg4Xf9gmWiAze7L8idd7YA7D2JvFICL/
lYzcAXl9VkYeU+eqpPJrFPoRivcQ3pc6Bo0XGKRqVeGmaBXcwe8Z6n3PpdPjdzTxZ+fza55dZrrn
WdaAEseGbLuct3r9MNWvToozrXOuFL6NkMVQPWBc5H+mWCAmpN6cOYXFwCvxrKeY5IbJ+eUqLyFG
UFcVa5GScmcpO9TB69Zybv/+DP/pKPUYG6tSEonM7+d61ljyCHT10h87NE+Yw66AfqXdeIAgh25C
BB1I1Zw5lXNvI93rMoz0bAXd4SNRzlgPJYvbeBytA9QK3FlcNlOn7qpM58S96ZJir3mEBMVvbfeZ
zo+9/BaK1s/0eDvNF2BsY3ypUhEgnNAIKXDRLsezDLGbbvqjDtqXn3/OE6IaLQDqD/qM49XVv4dA
Wpz4FvqLHMbZxG4VfZtSR+RbwVKAzsaANoZh9vdv61uB/ePiYa3M8gvvo2lSOf3+wqvlENl6ovFt
WSg/SBZ04IIVLY/NCD+S8onGdtTBrVuBNV3i+bk80BkZEHAIx37K6h5vxYsLDaopQWl90xbSHkrN
EKCWuJojdmkMmUblbuBCnRnbW9MpM/aDftbnnY652uB+MJAGVDE/Qv0WD5DsKafxFuNFXDrA+fY5
Tx7MfvBrWICKc9aZ4i0G0B/enFgDmpeesp5wiwo5+LS3pxwzP64RtVnRIksJuAnwZZLe2waEAEeL
02MCDv1oxuaWD9vIe+wbFHSGui+qfG+UWDtgdDXop9XEvbJK9eSVn5VACum8Y3SvHfIJ201un0I7
WdWF2KQCtNoU48a6GKi05JSf3Kp//FTftoD/+akQ+9os0TEQfztZ/1Nmo+NJFJGq8BozeAiLuNRs
hXWJgHSro8scd+bYktnJ9hwFda1sDXOmq8oArIZrl4CZzLFu6ug+JpPG6+ODh0pOoT2K8tsJ6Ste
TB72Buc2jSp9I+0+Kh8mK0xxIhRFoXYSBK43FMANE6mQCJaZaEsBAysiC1FhJEJg6O1QxwHe18Le
kD5FwvRq4IDQi4siHpZm3BkqgQEs1GubMJRu105wAmryWcSznNlwscdEjgxgqQ1uNz3+R3fw/fL/
/A4ZZbm6oWOC0O2f91syDeo4Gt2x8RgDa/mHQA+IpFTUIZVie16q7jtagvHwFlzxcywNIcwak/GY
EyMdJU8qV1wM2GWujQDqPKBb342Gc0Ergel7UF+0G7JzE2vaVpq4m0jQIWxCOtxGgAR/f3mNP5jN
8VRg3mclxa7O++ntjuqQVeySDseMQpBmRyktWHkesT/ofQ3mAnH35oyp3xJvRTQX1dIcv+n86daU
gvvUmTN9yObCs8hgrEjwaCC9Vk+tSH0skde1sIPMCtEIJ8iH11HC8+Vwz5KNyBPfak8zSFxQtBMj
iNbiC9D0PdYDoo4mkNeHnLpHB4dSjs3GdZnBIFtpyVFm0Obi5k5RxUWGA2Vgg2wqNm68IdwlyVdS
aoGNmTKukKutmrKQoSLMktc9RLslgfs6CF/oxSZSqTI6fHSaD2jNA3heIXS0mV+7d0M4buUgbKQz
yYrxqClg4Sn/p6nHn9bd8mVh9OI0SvbEQWwWbFouY4NlwXGlnTWEeINRc+jCKCeMe2rNb9V3yHuS
Q+ZyxCaTds/eQKeW4y1GOc1uzIvec9fejw43rnkn88Y9E8JicwS3OYHrhmf+SyTIxJBUpzxZ7CBG
VN1S3hSizBU2UbrWk863kUfWVafwZj8SkigzGo2CjYebUnOvwkWCC26AI/E1ArIvKKmIRpSvrGLf
oftuvM90euPgg5EYR+xOQbWF73MdPbthdG22F+hHDxUUGABg0b0KL2tmPDXzfEq9isNT/pL1u28l
HJ4cB3EcLrWXtLNvNIiuCWkanrmJybEADUr5Q0Xl3Y5EpbQxu0Drc5a+PiwpNj4IhS9wasYrkEwE
fxZlBZFKJ59b29o5MiIluWO3gcudj+Bxvs4eC2VAgh1/fk8BIc/fHnqOjGNTuk+nuZXCS/oz08Ww
w9NFFAMsbTAjBWiygeFREnj65TtJiLyFNAirr4axbyi3csyhDUR4cgqIkdLJvnSt9b0q5PFSgl55
nsh6K6S134uuyjoHQ6SukojjlZF0bln3RnEymmTNnIoFXZ+3qI3J/ujWLdryyEZo9tH14J7je3P5
1HtCS4jOqr8qBKlW+qV49rUL7J+sO2Vt6VjysY6Ag57KB8EQr2UW3UT1Fqeln+VBmN9nsA68yfXV
GKOnzFxnYxCfsgap+CmuXD+fnzrn2U6UleN+xPZrox2qgm7i3pnA1RnF3oGYSqE7AV/UCAkrX7ie
F2qKid6LwfXSkKd0gavu6zAIuqkKwIGsqui1qduHQXLZ6k9Yf2MGj2GG8DYfGtwu80A2TrxNk38W
IsYfVqtYidir6wYUBu1bq/Of641l0jALofdHdSwOYT9xLvDFOx6YfTJ0bTPdVIt1Ew73LiSbIYFk
XtXXOQCXOrafZwzeaeluG6lzccHw3RkhCKNHVtCCtz6FxTHY14T4XIXG3aQ9xsqTUr/CafBAy006
+9SnggGlx4k1ma9VeF3l+nY2PoDXGATfInHvqFUQdVObUOY625r+NKGwK23fJSBLNgxO4YfLdjA2
XhK/LQYLKgyiIoThy/xxcfH3hzdRe5ixiNNxSDD0rJM8na7K+UQDCJGTIsSkAKfDj9hTMLynmVXW
Ex5JaU4zfA8VZ/nAFAldu85gXAehrQaRccM4Y35OoIgndM0nXmFvN0537OYm3c9xThcEvqwsCGjN
jm5SvuK4dtn1smyN3BP+SL/xTqQDJ8TVSBaAxSYH4Nkvc9HXOXqF0bbwJptB5StkJuuM+UqmBlVs
PctGP5pxnFTWzm1YAxUxjr20ek3Vp5JxCtsOFMPKcquz+6X/gZIRs9hpMcqcJP83jQ3MP96mAVkV
Vfo+bxocKu5uBKYX888sB1w0zuRcJUR4K88ChEUDjTccQAK5+1w8mu6G0NJc8y2Khgb+bH0rcw5r
6zJFWxF+ee6LY7LbvALBi+fhbeh5H0dko286UVRVf09G1ZBeQBj7Fdt4JhU5wOCp+HQB+MRfRX0y
TD1IYF4k6mPakX6JRRtipi52DmA9C/V4uQTzAm0ICBr88W48eezr7qeRaQups2jk0bxjj/MZe5vJ
y4jOnitqwXRjm1Zga8Mqb9htVOa1bIJjQK7FJnxf6p5vbofnfSXPvMTt91kCfCehjorhRLAQnNMP
B2BQnUCbtzYs+l2Vx/RNtzD/dsMvSSKxDbGp7eVmIPuqpBeJeu6F9xhwvKHLTGJFPWQ2Kz/+4uTi
tVx6d2WmbKN22lQDv6xxw9JAd+7kz6xSYmplRZpmzMcitSzk52p7rqUFVGeO1XYz4TlpL9PwiHgI
J457MNB5W+LcN8a+Adzo3XRLd7DL+A572sojsz1/mBLO7/pBTDbr79eQIF5pB82snRFjUs/CfTz3
5yYEkDnoPAwXRo6Z7FOSbdy/mmwl4bwLKAEluJOYHLOyT2/nWeAo9fDxKyAlip2wz40AyVAjv5mH
wIviXY49uj1Nzcm0+k1LskNhZtuyeNDgqUHFSVk4wGVqqDzMGppFmzATBD6LgDoF3qlNn3BouXCt
O/K3dQwFdIZytUftDIphGikwr0C4ya7GcfYskGW3AkXK5jJUJ9jXSBSSkjvfDH39SiMiRqbj7gfT
wepR+Ar02S4ub5ey2lJRrTSinsL0+8lOcfqz3cGU/mvmE5QWnvmtmPCvz09oqfxKOSKH71m5kG65
cJ7UDek+d8XoQcU7ssZjOzeiryTIufA2JOvUIXnZjHpSXnzGGIjza47BUkV6CblkVRtw8aenVHkG
C8Fttm+0e6t81zxl3UQnpBc9k9OOQA1miR0QIaoAYJcwxBtoDR6UcwB0HUnv+WUueBWqg5LtFt52
dcBxyJXSxewqx8+uv+BNhGKGpLJYQ+5aC+dQ1QzWCFxOb6vqvcbyLTkcA7AGolcDU9II2FEDQWeV
PoVAbe5IPeoY2vL0NeWrwUNjs7PE2x0TkqKSeKMeiO32nPOMfE4rdpF8CVvQFOorOSBdzqJ71Q+P
5nhhIEsmO3shKQYYUaHfxd3HiwDUfA7tO9V4i2A3t5pf2Y/T/FVSnSYTznxbgz/5NlEbatmt1mAx
ZPSnQnIUZ6946cAo2xBMOnznuzHaSG065j+rZVyIj0Kkr+yAV5IeprcXmx2aBn8f40AMbjQZziwn
CvdiIkKgdpTJwwP6UgNJ4TK9fE0NxkRYPnXuo8WYmeYS/peoKnx535lprwmF1/052xZq+SSjnmUL
LbkI08iBe5Mwe8tQDWTzgyzP448KRQ96ZB5ZJGEme233AwJa6hCRISxfJZjI8BPk5jqTaVKvt4xE
ZvO8cNlCPJnVo8rKUOWkrotrUTPahcYqoLPG9b7zbmwetH3H0oNQadQUgHbosu5Kw+V6bq+yCILb
tEFAMiATmprbqCvXRfzl9sbG8HDe6k+NeiMPTldPgjkj+6r3tmQQX/cetML+tT7noFsaFjf79jPj
WDO0Gy89Az4kN5hOAj81wS/RZcZ7yYgNjjIDoxW7V7KFYAkw/lc2uf6l4tBoByYQHZmJ85cOYmxB
KOf5WlyuVRyjjrh2YPQSRCqQpcT9mbcfI/9JJOMm02FYdRvbAtd044LMcWzELNyUKQuIGk/VwSwI
b24papXrJVvzcJtdRZokhhzzmdNY8Tx/9BrfgEQKat4f44cJEGSN4I6vLG8+uMaHCcceMTXS82Az
3LRRp3c6hUqDRS/ylbINasrBPJ8uJSW+cOi+otnvhLHXumhHl0AldjWU3QbH13pmMwfEMefdKCdO
yRhvBsI9NF/OcidnmLNhXqe+XENxw18tGVy4kWSx6GNa3h3jpDKbmZ7y+lcls0Z8GWqlg8qwUG/D
UN6O5ZeK8KFhnCw6QmAnDRfSygW3kSCNkaoQhzuMUAgxP8PxhmZTEDaKfTm9maSZM+Faiz9cl7w5
/T5CVtDhI9PcQDTGN6N9Al2XmMzOowcveyjd5Jp8OaujmhGk7rDDqdJfJRKxXFBIASSkRRlQ7ApU
1CuJG5+i1w5pXZQ+8uFnuq+M/3IXPnJ+DggdQrMHabEmNVjpf/Hal0O4xaCOhiCVzUTcnvUUebhO
+NkY9BTQNbtPsu5mxG2hdugSWhjamrBgcjV+JESRJRQ4aNZWMjLS7Y40bwkDPpvUhyaE//rcuqde
fVFsKB36eawlnNCXEE/pqsFzQjOHtE86qIlmmV4t7THETPUWAZqqzUd1Ac/h1tfpVIDDFf4iS7v+
gR+z1chea8FAS7pMSs4XAAIsipn+OIkneQnMJeF0ausLKuLJPrAVwlHfk0gAQJ6WuVRgc63CeeeI
YPaAth/y/Dr2at5Gv8Gkk8m0tK1wYQiORNjwzYoyXouevLZLtOyQkhquH0MGb4/MfBqmwFOmHUTu
sNU4LIBwLBwPWnHWkK+TUjnCD5HfcaOiI1o4DwoEdUhxvnc7Fq6+iW2JB6Xk1I44FjbpgErMcTkM
N4WycWuk1dkvpX/rS4hH2k1vYjCdd3P5maRPpQ1xOnrz4uKmKgLVfOo0CTBDe5lfV8V1LaUFzq6t
H00USbAb7flQc1CzDNGpjIBdt3z9Ho5A/mzt/PfpjilHr//H2XntNo5tafiJCDCHW4lJWbItpxvC
5bKZsxiffj4WBphuu1EG5qDT6ao2KWpz77X+9Yd/Y1UyBMJF62IqOqzj5df/0RBZU04yUiS3BxEb
RhGzH0F/F8hkue3bLvIUuUC9BwUG7HWM7xgkLWm6KfpiLBnnfN8h9rdSUtKJmb9lZASBqjC5mMf3
TsHQr4QpuLDkbk6XwmAlGycTda8pIfKQ89b1EF2SZUCWivgFvjRzBXaOb5MIWS//M5RgmvXD5124
s18/rypD59XoA4E3v0zuDVNKKuU2gW/OSxcmPhtxh9oo2KnMowwUZB1twFQeZ/iMBTlTf7xD6Pvj
T4XjaclsYFja4m9Fmp2k7BtprzE96+mSllgTnUFmA9cNPmMSf4QoXQQemYbP+/NckxFq4b9RWYe0
MUgKijGXp/IoEq+Of+k1NqomIS5NpTxGZHwq9VmIDR9Ee2diSx+a7t+fhLUw2789CVPCYwK0lwjp
L0+i52vnzAHphRlkD0FHHifULrbpzXQTjoEUMTRIVgazT8oFhb0/09KtBhHSgmNmYmoAKkbWmi7A
hCXFrgpg2vDyyfjZChwBs4TrqUG8QY8tvwFcKfhYAGwTDbvfKXFvPPKw/iVzhOFGKHEYqO8dEIJJ
YDYpzIL8usg4y+QY9pQhC7dGW2BQuN88Oh2iMU86VvdmFJ26sNtlqmzXY7OvkmqXAiIvTu951ruD
ubFIPbMM08vmajtkygeiF/YXBVO5mslL8TlL4Hj5IZFmnPlB95V8VwfIf0PfIo+t6F/CityXpnEa
AZb9OMO/lDYUfqKc3JWqAcJI8m1xThnEZQ09i/gD1VdSv2sBsdSRTKiZvKi4fnzBk0X8/sOuZ/NG
aqksBEICS2uUn6UerIvwXGr3ZDjcDQb7oy8oEH2V8jkZ2pNEUmOlFBsV1Nzom2vfgcUKHa7cNU6y
0zoOyotKrEcQPCflW6tCxKZcSywvCcjU7gZXJju8Css7DZx/pn0Os4ugmXeS5QGbfEjVQTTgzU0Q
rTliKcrqssHFjm6gRWygC+cwRatpuPNTE9UXnenVXIK/6U86ho4ZA7O+est6ooHC6CxiqKgkiDcL
9u7CsQZ1rYnjPq8Ct1A2KibWczvAuGe/EbXnsSXe1Ugvpu6HxJWLKdl6Ns172+AVUd1BFboqOQpG
fJ6XcUIk1N6ML57ZCnbXC6eml69VpPrYvh96RXyuyXiSmwDRLJlHr7JZ7HvmSlklXVrcaglYBqtL
dJcBDnBN+RLjjHWzvAzWnxiiikziC2hm2ZDbReL6krVuvg4puhqq1oo7rokIvpUF0af6GiMJmu5T
UM6+FeH+HvavbUWYx9itDEqMqcq9Kn0t5X7VP4imdTI9JOTowWoQA3/kZAznAe6DiOuO7gwUlDJd
aJzAF8Gbqjd+2C6V/1x6soX0AVEfJlJf5DHJVI+pfjOIhMDfMYR7gC9mVFy18dwnmH/eSvdPW4+a
bRpORv+5QExV54HLc2LTn4PIQrq01CPiQzjPd1qNASzc/0XRkVqzZynRcws5tyX0DVIkpsmx9TIb
+yyKd7KImiH8iGMFyOWH3c/8zjuCSgYMiLKDKbQkLx/8H+deKpAEWk58MExasB5MfhU6wfYl+TPE
hE83eiZ88VxsQldA0kz14J5ooGbiJSpOtw46VcP7MLROypoYFDzUi0i2e+zVDfgYVcbw/l4ArmhR
qAyguLd+q/cHEmpXOVqHSH4RpskXkZEsoJk81V5ws61gV8jXXq3cZMnnFo/yEsTk3rqjUuCMSayn
sMSgZu/G1mxsabqjJai7F03ammDgrWtmKESQ6pkAkGM72Ur/oJnP2Sy8djFoywC9P6zwWQ8xrpRt
qNNaQmyH0dkzlgIzUZxLuLfW7enNS87fMDSB/SFj5zI034Q4KfNVFn8B6fz9IEIB+f0kUhRDYjlr
qOwQ2fz7u1BUHmA69O1BJYGhomE2u02ZbFqxfDH1loy7IP4gl4IHlNvaWDnZhFcXzPQMir6YSB6z
819hgZ01pCywPNijXQ2hM/Y6/Tkt520totWBRWDO+Hsp+AfkFFnayjIYx2G9KYpkhOQANwE0qAmz
QomMWFghQwGfLoE6Kw4NFdDCRIZp2Wp2HVWPDTQ/WhQptF5Fa6Jlj/CqQcmvPadau1Z0YkFGlAbl
u6GoV0lpSObVTtJQH5RssiOmCGbgYJpbtQC0+SO7Qkm3XDbEmSuAEDfNDmAHJkG8qkYqKLnzhPJ1
iGaioSW/Umm1MTkJRSTCWbqbBXWdKS2AvpfkkJFqCtokj+Co6lsdy4Kigc/KJDxVpUsCSCmSNqRZ
lwm9IJLjRdijpOslM7oDHC7y7FQYxDGRaHcoY0zzwFdI5ujV7IVu3hNT7blSrC3OOQ+S1rxEw6WK
Skds76PoE9+eEH0UMzxnZACMec+UoOiUKJjJEB0HET0fzPVaftBG8THCyLfAv7M1A21VtcplTgD/
uJfhbQioqCbsQ5Waarwb61NfKOc5Z5h1k8CX4XeaN7KJFc0uaKnFWtyrJXbAqbybaLsWfnnsx4S+
DkPMJPkjpGKrR5ksnGE16+8YI4LPGnaAZz3DYh9H8T9koAp6ISTEvaBa1xI3niEmFChCPDQo2Z3M
V5xgo1LrymaqMTmZz+Ut2MvS1mJRliL4tPJ4M8mHbXEGjSSoBqzimBTEWisvi8C7Z1qprHVSGsPw
tkZkw9ifOZWJb0dnBya4Sucv3pF4jq1Lc0nWeiYYeKuWwwzOV3k6gopxOoaGbkcxQ1T9uTAbZ5Yh
6vdMSC2kYSMlbKntBASb6F4kJCP4fNglOckTpWw3YhoDk/TGk1+A8aLpnQC5t6LR76K1Wp6LFMGd
lrZtPt9HVuOVdHoJ5j5D7Hez4qNKhPCGswwUqEIzXlM44swuDEL3lkH9LP7pnycww1yfXyW4fje0
ZUEpPzBIgkX0Z0BmMFNonkZOS3Yil2mr09S/BplOkPjW9wbnjznPz6Yu2LNAl6aepAeBUVYj4qIx
ThuLDXvFttrjm9Vj1UMz195e8q6FdBXda+S56DO26N0e3TVbWG+n5m090lGOcNul/PaHnkV9/8eN
z9ymTcf0CiihHUjDlJw0hnoWtZeqyrw5IQm2x77RLBwFpMAM+6tC9DxMSoIQcicy91GcMlcEQgOz
b+PHiV67Dj70/KSAVkQkspksUOX2DgIKIC6+ikq49KMgoYymDZStIJ6oTsh/fMBZAgl04sJbr5jo
heDAIwmdo2WnY31I3lpxyR1OXDwhHGlot+b8XMXEkwcGtlLqwntyGpMvodgARBNVD+VBTuy4Em1T
36vm3a2+ttL7QtUmqMbA4Sn5zE3w86T0LeRRy4wuM3vywjJ7njKSFHHHN5yWRyVE011A6YlnOO6e
PSrIxBOB6aclA5h2BTeiHporQCvCI7jrULooHzH77VQGR4QVaZ25Ler2UAXZrgs1FKnx6OgoFci+
AElaC2F1oY0uqSn2OtIjyC9Yi4gCgBem4/i91sxGY8srquYeL1UvEVu0MMqpzk3MVUgy0/JrmiN3
CaLuEOntlp/DZ0FvnqT44rUo7V9Jy+nkkJwkaRcyDsWYW7upkK7f5rYmPbIizUVlQIrXDDkcLaqR
lVZlZ7Uj2mnOt114NxA30+atJxF7ERctboccLEW54yC/VvigqfA0LL7RWzc9GFaGdIF6LU13w4Dr
LFZqFjVGEn5IasbZW28tiAQxHBCBlIGb8jD2xrGWMWULLaIUk8Wnbh4xgcO4aHE9jqgBU5XuyeD4
ivLs0FXJK1f9xAUUsMo6J2Pj0SoQDDG/SO2xB3jB0Z3TBlMbckFyDliTfbMa0fgwmmVU0MZHmQxw
ICBNL3ddjbvcpGE5y3yic0F9zlIuHlKYYyJNWNbRdXU7ufrMDeyNOf/Y6Ib7GoFW2oKgTK/ajTQm
wlisHCd/+E+ysmdeHbGSWd8JBygVulHMoNHtuoTPJgg3G4fplLJRmMjCwzkpjy5N6MaSiVcl3rpF
fzFDjeyQwidp90yo+0YjZjoOOg/T4em+A4ItittZVJ06fteU4E4HS7gR3QoMLVb3QGpAyONBpbFm
coZbbQyvurlAA+g2zQpNt0PY8qrdSOsKFuhK2Wrbdg/gBzixsrbWVthi97FGs7ounCvY2jbgtxv8
LgFeRMfTXenPvKROtXqTHmW7tIlZu0QrEV71SvVNFwMZN8RGYzvsBY/9fRXdDbayFu1kdQ12oPT2
7DA84cL0ot7yw+vfussuz088Jv5yc9VRQnpubRVug+GfA2lkw/wC47HNsBk9HvMqt6/iSkXpgDzZ
Yxc6LRHP1ibxWh9O1aqxyVRZ6Z7BXxO4sdpK9rQTjrCr5IDv8Gp2nx9jt1h/avzGR8HtVsNK3hGa
4pCLvvrMXShwK9EXfViWsl+6iNH5hP1rDgVoNW3UvcLdstI36srBt9lmQbgT/0nsLj8BJ3Fu8LZe
Pg2Zeo5o497755M1dxj4bK/CFgNhlzdjtVypWuMStGbaZvNMZ+e6LbyMTyP6XIqf+Anx88QJP4NX
MnnkXT0TLfCIYuqRQdKxOQbdQt53QwDgHmZ1Us/rZZIXwwCkfqfizmTS8hhtlXGOUKf3OziIQ/YQ
VDhVRwQD7DIFQA4JYk3cXRXj+5cwKdFJIfpIUJhqoT8H1l5LbutOir2gh/JmomYi7lrvP1NkKH8v
j6XvrH24ClSJmobxhKqbXxToapoWaaCndCpk+9w2LV/CjeAFfj+TIFefEuapjPmg8KbUeS2j4r/f
gPxf5bkhwZXAfFXWja/wg4H7XZnEVnOQiQctXgeQFyznjPA1nJmUuCECVTiO6m9SDINTln4o8cf0
VGPvHxivSua1yvXvN2T+xxPRwENkidH10sB9wUMSIiaAtZLq0E2T231mac5gIv2cWOUq73ZJCg6x
qw0SVQuLKHBPf9HmNI3xS+DIGuUPMaJp0wN7iiAAxDfycxQ7QzM/l+YdLA5sTz4AS691isYol7cY
+LjoI7Nx109LSQL3UnUnDG8NyJt489fKrtbx6TMS+G/zyzgaGy0IkC634ZtW36dwG7rkEX5No8nb
kh6eZIR56u+FeH6yZA0eFbGZgV+bqGHxBAxUY7eIQrvCZIOBjcJ+n8yEpMjD5qZP6DUDRtbyls7g
JYZH03Pst8HgQQpbyPQLXLUMfK0Y6R5Gf66CS7+MbPLx71/Dgg9+wQ8NEGMTy1W8edU/TNJ/dNDd
gDNXKJUV8eK8v7AHLMQXBlD869+voywWEl8uZIoGqh4JeyrtmynUVOArM5tteZCGjucEREBMAHEH
u7rPUU2V9jLEWirNZjQ+COdBzkciq1R7I9MMdcnXZcSk1BeEN2Xx0GPc1OCrmiJUsRpC6TXzlyVl
DJ0dpbCIGmhhFdLvZc81HkElbrsQE50kltc/fKzvq1i3UD3JRMLwDKWvq3hKE5aaWfdHQlek3B1x
3CykX3VzlZFSE8soHURtNzELqy43VjAbL4mCpi/J16T7wHt1qK5x9XqznizhHLAD5Plror2kyjm9
PRGlC3KzipSnIbv8cN/fEXQdSyAsaSRFEXXlK4LeQ/TGuhjLQiW59rbQXAgD0JXL1L6qTNZgAqvh
PQmhZnXNY91WlSchIGNTO+eJo92uRCEI0hXoTlePOArL0lmKPhIIJmoSApTdCywkAx4Q+2+Xc4g1
p4FEJTKIKcuy8D4fP5Lyh/1E/77B8Ykkla1E1mTg1y9YkCxXM2YFRX+8tX4gbuNyI9TPBbB+1+5F
BAsGfnpag7R5LVEtKQpdeBeQsNmShKwCWNkdZo8w6CrUFzoeonrsD/EnsO06jSFp4oDOCcIEPQRP
JtkC66JFRATnI7oG5cMTblgrxbzH6xLV0tOg/rYuOIv4hoEzmIFxhpHRIgEwKTDS1Yf4Rgw8wQIS
HkhTtSlE9NwkAWYV9mD4i+UnpjdBBQv3h2PgD0n/368hxH1N5UX/4xEnf3F6SUehIkrUwE69uiTk
trIcNY7OCn7ShC014wsF8w8DWo6SeJ2GcRMCjb+vve9bjmGZKsJL/EaXpbeAev/YcujYy1mM5eaY
w5YRbrt8Ps/RZdTOf7/M9xVuLot70XVA48b++9+XAfLMu7620KPTT4zYPuTPGO9E7zIkkqq5ltJP
vES49d/2OJaKyuhBtHTN4vT69yUTFSNSzrvm2Lj9c7KGS7LGOOHRuG8UeJbrWYJdQDqpTxA6AekM
JN8PfetAKFI2hl07ute7ymq0sSM/hcfaiTwsXQ/4iW1HQHwEPKvquXlXD+qBIJYNSSE7Ul39aIsC
RN4lvuyjCn1OYCgyscMG1LbuE5I+4Mi6kWe9tNJaeJDuxa3ynjV2BnnkmcJyF30Qog7XYLhY+IOB
fD8r97dnsnRP8mXYlo/1Y3vMnfqQOnjgHQ0XKGCj2ES6bZocmStFF5qMtX6BprjCfGKFMsiZ3ds+
nFd5C1lyTajg2K27LeSYk/nZHheTjw/Nx7TgApfA7f3EnW3NtVwwmXV6oPXfNad41zWPeboBiJ4h
jTvNXvbQL7rWiUHELi3X9cdiAQLS6bfH2+z2mpPij/M6eYJb7MVtdKbGesNv0u4cBlw22Wr33bU4
deDya+1JpsyaVxWnM8qE5+W9JyIZTs5ReSl3+rH21aN8rH9NT/Ev7T7bBK8oHTVrxcR3drMHad+c
aD5f4asP1/Eh+MQmECq3a4Dzy1t9a9gV36F57ne4vgKl8EGP2Yu0H+6GNw3HtwBN7vIHoFr5JqAU
Wqufye8IYMerL1AAtF19IJCUUcNl8LjVhGY+Y7FY78lvXsjdcLj9xpKEdTGt9TWZhCf9MQ3dG/ki
eA23fn2EVrVOTrcn+YyFDeAkrAEUorlTXoMXcGVo0kA7wxFzH3veFo/C4bal+pvvml3sWQfpAnqF
48yv+df41H1M1+EO8PgBl+R+z9fmDWQQrqL7km9bXZ2JRQdROFQnbs3li1lba8krH8IzPtU0VzPK
+0UNsboRA4/J0FXaiS/NI50P7G19c9thX8acnHRPFLiVtCrOpHsqUEYe2rv8Vbx2d9mDcRo32g7K
ePHCMLNlZXmqLR05LqfEW3jcv7pr/trgOT0vfsgJl0QywmvlZJeXK8otvziou+qjuijOtM/PymNz
1z7cjuJ+AhTE3Qc/1311J++nB9l9+RDW8fpjXF+ltbh6YcNfL3/Sy6xevM6Gd7Ra+kFkDH96ncke
18wK6CwN722xF4PHsOpXtFzV4Td/99b3n5/Xe3whbcgsdv3QvAXQJ1cdZTb5yxsOgUj0tcmRoAzy
AuwnlyhSO91kq03j6G61Ts8EmfR3zBUg46Ic+BS8WXNv7a+nBBBXWw1n6619wfbzvX4WDso2edQc
Is8P2Y4amJfy/YadwhPP3nywjuk1vBh3Gq3e6MUnJOIi6Svv8UP7zNeFC+tnhvaKIwvlQYVBr3Pb
wv15xFCD+U1X2waiCd2RRASYK/U38UcwPzttPd7VjMwhZwYoZRzQClbPU/IEpHbnlHtcljABtV57
B5f6T+FAg7dV3jpwe2K3zHX1plyyXfgQn9sz/5IGnq8OSXE12iT8LuyPflW7qXv7GE7ociHMUfBV
7QoCFQ9K9/VflHXduV/EtGTO4sOxRqXjJk5ymLBOS090uj6x5rv23tr2hW081qf5KueY86xZg6G8
Mk+lbZyR8FXjqnsCKu2vKaagjLRBr35pGL4Ednyv7sg8uyav7ZIe7mCRK/66ef0B1d8mP9P+gmq5
hFcDyN6u6ckMF7u2bkekWHgvPmFQdG089cl8kg7job/iMErd9JSfAMyedB+ygUtKz3uLjNL5HN3k
ITyK22QjXrSNsRlYe9nr9uUl2Q7r2EXl76KzvpAw7dUOKo/jxA/KLsWlee2vN4+Gd3XW7wO/3JCA
dRD9xmu8+dDdX54VW3VIk11X7+En2x5t5nCZ5I1KUrGf75QNQ3auh9e2K+7Sezwrf3Ca+z6JXEyu
NOpNKmbO5OXQ/sfZn0UTnq2w6o4hxPA5uwyDd1Ne1QCOaPRDmSEtB/y/Sx2uZSqqaVkLM+ZrQZi2
QtxVfdQclzRPdAEol7AywVHvBqlVYPthWIdMZgzvI3X6oS+Qv/cFJrpSnYLUoAqR/oxk//FB50Gr
aWSSGuEfxZ/8QmCSkr6OEQzM8Sx1u6kh8BHfai1yC4P6pP9QM9J6TYSyJPxgSpkf6hgyoB2Lv0fr
p7CN/4AjuD06b3RtMsM6danR/nF7YtEH9VSk9XFsIrcDuzYjIqXiYhFzv4fxc4gl4gIE9vjgD2pM
J2Yab3+vz/4MZ//1/VAgUYnKECJE9bs/aaT1MEkjZTjexmMW3aXm+tY6nbwVRgezqr5azLNGZaNk
ZMERgL0pGny83vS38CJna82gy+bM9kmhIFxmDWVbEijuf3JP+bZguUm0aBZ2EpBr1K9uC0Y/tqMu
SMMxUw0mEJ/LylFpLbqBseD270/ku4PzcjGZhoxQWIUm+Uv9SDBk2sVjNxyDfsT7ipoEFtKgXZg2
f1hKtSs5tTUodkJ00QaaXUFCOblhwAaI/lOD+O3tWe4FY0RVQiDNjP0LYFXKajbxegxHHe19ZNfk
R2PIXmBlgyGPszCLZ6KgH4VbvSIpriptXb/WoU9aCMnydXWZYAIy62vc5m6kSLkdY5WnZuMg1WNW
BdwV/vC+f0cYuGMTQwJVxAlYU78OoFUxHxQ9umGVWeyEE+K/G2R+V10rfoEDm1vVHgGHrUuKejbY
whuZ5r1f96e8P90wXFnpPqo10sJm4IZ4tdU46X5N1oOJ8/9Bz38al3/dm5Z71UQRyMBYWqAv759V
Cbo64slzzGcSkF1dfiWJXqwPWU2G08MPy+r7TsjVELpbBugj+ZLa8l3/421veqVpEqHlTdtn74sH
sOUS0KqVfh75PdoTanYcGM29Dk0q2paRH27H/lOboQw5ouTGw0bfoPCFAI8+CLLIqfGZiJWtT6jn
LHkkF3eNX8C8kH1WJ6ROi4HoU+zL8ICxjzJJ5lnR4OIf1eFavVbVVVyvxPs5wFhkqRkYGBe5Z+IQ
Hh+ZHD5iBuqpyYOqnmRQ8+aN+gxbFmTAyFUa+Ed4S20UYX3rVzFK0smfEZsyIlVIyt4mB+13dgB/
KLEYxP+OOmzYBa9Ss1Tx1nmW7qcQ200bE2KRyBop9AWK/ZHYENXGIkpFs5ScwlMxXqoPWMvlHP+w
Tv+02F/3PUunKUWrruA9sAAZ//g2YkHOLaxlsH8mvfHcbyDdP9Eq/LKO9CbMy3QS3Ou15hWEmq6H
DSwRxgG+hgTeHl/in5TBf3TMX25HRS6Mkm6Bryzxy1KsC0GZxTrqjtZ9eFRcycag4TIctF28Zcgj
2vWFZE9sYPbmtrsYrvGMbd8GidBD95jiQ7yyVpEbOs0OUvdm9oxDuS8fgPOxsFgy+YZn+ZS8FW8i
9AQnO9YPCYVsKq8/qwNpt5jTQMtRcXepVqDxPy38bxCAhM8zsCbv2EKP/Yp5x3mVpl2QtUfQJ3LA
UQEYNFgsP1U+1KyC2NWKbYPpU1ysGhGKmK1MVy247x/1ZiflP9CwvmMv3A5en5IiG1j3aF/hgVyA
m94hWD8KWuZWQe8AuxXMXLR9PB5G8YoRJ/7vR2juBwbTYuT+fR/4PgLg+qoG+MLhAln/6/EyTSXB
8TJW33JAkmUFGcFNBqQidHBd4rTyq5jfzcZLgqdCEB+j+j0pd6FsQ+wjeJZhWNmuagra8ePv9/Vd
ms59oeKEFEmpxgL8sj1lsV5Zcpo1x2rSXtrauqRvYhf7ApkJwCyOErwM0xnLcWhFsjtG47lD1izq
7xhb7xTtQWPE+8MdLSjYl3dC1wDKOAA1bKW/vhMTMUnTXKn1EUkcaY9k8XXmfY+hDbrqVQXDIY8e
MunBCAvXKlK7u5GV0f5QKsv/cQLriL6Zjug8m2+PpcXCsc2Ktj5mgDVVAYQkf9bJUz0jtMtQP8pO
rj+3w7WuCEC+mxrL6bRfY9w9xMlrbgRPJbS3BovCRVf9Y6nyH3UREwNRhmyuSrC+vhTy+GtVTJnD
+hjSqeE7iIvHkDvz8CTXXouR9RB+BkSyF+JVFM9qo6HOxRTgDpuNPv7J7uKbj9ufInuB3ugtgN2+
7GBtOZD+VZU3DJyI251flcWyJb0I+ceMGsoQflqv35BmroclhG7wP+L9vprYTUkwhIVEmLTcmLtS
fmF/VNoeV7NrG+J0jN3VUB4W5tAPq9JaPsiXZWngJQ63ji3N0L8OG7JAV3NjFirYsVA0VtLothM2
q7ZEGNkNTz+HoVHUrZfEXmuFL+4NV8L5KMsParJpxt087sDjjHdBdUJELcDYIIp//orimPgmA3cv
ACRwHbysHheECeBvO3iF2xE+MWBKAMXul/Wr/SBoDCZeBD3ow3xBuRV+hNcIN/9NekBjMEPhekEU
o56TJ3Of0fFbl+zNuuj3nA37fF85BudFfA2dYCM4ZEe4/ToE0VEBowhMNg4YXtnvnW148aa2yUn2
SLXezt7sjdt4gxfwHoHsttoVfm1jHrMBRXBq21p7JrhDYof7Ct7eCZtYygb+6Nb8Q4d0Nifr2QY6
Kd6So+BdC4+uewOV4ljc4czhTvvwhWOK9TwtBFAo4WuUVqIbvLd7UJW7bl8dyYqmIVmVZ91ttvW9
vJN3N52o2xWyWFqQ4sAqdxOvOGRet6u8YQeh42DetU/WQ/6rfhJ5MghlYOKQBxj80HPSJ/zH+mAD
Zc/QVaa8XzNUhSazxMLq6qN+Rat/6LZsFfsFNkWdJvjtVrxYvnmNNjfU2ckeut+l3d7cmyu4lE8Y
G/Ov263li6+wfk/Ve42XnSfdR5vJE4/jyfJLH7G3tLH88EnYCTvLJ5DjLN2Pp9sL+K7bv7TbFsHI
kwCMzYu3R+rnKfftdjxJLE9Q6QuCSwRMr82zeGmeg4N1T2TARbg3vdt+KT0g1TJpGXeY1JxhGjPs
36Dv3jVPxp0Ij+do3IWH4CH1xJfYk8/aUd3EXuMrRwzWQS6zp+AhwMjZlV/i9Tk8qBt1M71od9NZ
3xBn7Msb5Qgi6mnH4dzs1E3yJLK+Kt9a41Xn9VtzX9uzZ+5ptys/8M8sxXXrVr5qhx5Gwr7mFH7l
4w/s3raFj8TL/99f5adgamgHfriHSHo/02Us/2W6nz3+Cyd6KvzgBrQHziludFvybk6877fLn+k+
8BUv3osn7XW8xN5t1bmtDY/PWd12ljPyDzAw395e0PzZwICr9w/vHUjfOROkuAKJ2k9n791av8ub
FNgSpdjaWBc7Xm9fO8a8VrCz1/NR38vdKt+k2KTgXAGFIlmTmSmLK9O3XkgAqv3oYDroYbBREfai
pz0IrrVfUPAFUc/Whs00aEfB70Ve+kt3+F5XtV/Z0gb2u924xj7yhF3p5CvdaVxpsyy7/mX5fdAS
H4w9LpD8XlbT5oc98T/OIdQvpoq5A7WeLH85h5oRk7SQhIFjmoCpFg4e//JibGbUbp9e2uKKUbdF
etuAZxpW2IMvDRdyOWX5akS7H+7lPw5spFeUDCaNHef2l5bZqIRIyQNAlSJzDcujzQ1YFbRJk52N
9sIkzX86Ev7zkqrKkWDR8SIC+3cvAZRm9MSG1UdBQHRxCo3dchiRq2BsjAafQMcC0x1/2Gi+h/ny
xBUmrFRf5KlQKP37qpGsC2LGjP5YdJ4s+m3m1e/F7GQlI3B7/OiT/9/H/L8Lyv++4GSVUpDEBWga
rCdog4s4fF0xNuL4Q3nGBCnxcsX/4ftc4JYvx61JvWwgLbckTfkDOPyjUSuSaKzTfq6g6qZ+eyO9
5EYg+zUXPpSjXhHK0dF6Mu8NkLc3vKmx9/cb+I/2BYyAcBVWkyarf7Rf/7h+U8HM7ssGFfrNiwYv
HdEyEVFvMySW0ctWzt8v96du+fp5qcN1nHk5POQ/Bek/rifGSlkTF0l5kUZMbGboE8w4ksmBSfmH
NEo+x2eSvULfjtUL9It1VW+z1hMSRiwkTRUHjcqrEh5kuu5RTO1KsEs5xE0itbP0IgnWGWIEQdbg
D4tT6aiNK3m8BgzfYthGiEt1HQpPsq1HdZebmRMiEhj3Osr2WVD8khJY7ZqPMaI+WKiU+bbF57FS
UofgM7elmYzbzo7b1MNOgZTrIUl8vcBgSpPw8wniLSHMvyvxOUeaZOLdgF0QfjvlsRYeUilfOPFE
ltB3gM03Znj4+9P9bjbIS7PUbjRe0F9AX/+9hmUhLeFCIEpsmoyRDPWCQhET6K2NPmddF4/WrXZv
aQQHsIZwDtGyF15S7aUOt9VwnePMyW/QECm1662p/r6REXsjKhErrgzrhNtVAJNbnqgyLNQy88go
J72/NZ4ImSPXS9fCyLQRVLshcmmelMd5CPFGwvi92PVzuE2kaRcl2q6tXuMu82JzUwfYH/E3bbHd
M5mRoGpuaN0jgnQE1MeqmtrtQhaorjrwNi2B2wWl08TtDwsTD6f/eBMNShrwSEb5dND/fnZ9W5py
JEXlcWSKnmHnsg4yGzcoopeDy6k9Tp9Rv4IvNP9W3uWL9LslN/WXeRn36Wvq1z7fc/1UPItkLqNH
+GQb7rb4dtwnGyRY6SMmOmACPCb8t6e3CLPQzpkKH2dS3MPCp+Qs/MKLFvgTLsiM7yaROHgylBtD
2DWBHcBWBsXCAwRJl+YZMoeNA2sNrQ0DhwYGMNqT3kUSjMdEizptH8hey1CGUjxyZHO9CDMBUbAP
e1TfwCMP2l7aGKgdV5mwJv8tRKsCx9wvPywugik7hzA1wWwvv4zABf3Ka/9JREJE8Man4jW74CX1
ouOwhLSsx0fjMX5mlOBgQbtf5rBb6Y7ptY/M8kGxa6ok2FEmGba48DpW7aGARGPPaVrebGBdrHK7
Yh1NsPOxQlh3C16BvNLuDTyAiQ7GDMzpELakW+xnMDRX4Ra8aYGjvcon2YItsx5+TwxfttEjM0Ms
hxnfggsa8PeZFyIyvNBJ1B/mDXmDoyYYpjkBjNrfiMQhiInDupVdFEJAY9k97BT2fajg6ka/Hzo8
v1ZUNPl7+A6f44n//6Q+zYf2fryaPnb4brzOvda2tqWbQa1oNig39ph5bJJrUiMPW6Hm067lSf81
f/TQaLdI+uHCoprpHvqLsqW73ps+j+Co+4OLEzj1cf6ZfzKouP4PZ+fV2ziWddFfRIA5vJKismTJ
thz0QtgumTln/vpZrIcPVW6jDHxADzAz3V2SGO6955y91y6Y3z3Xz8IJkXsRL4gCDK4Ephn0Pn0S
JmyDImHfct6jvtqIj0BU4KSehddsYBjv4FAdSJi4we8ebsUV2g+GjOKAofMA4X4b7OV7lJBn8Z7W
WPoeP1u/ymf/vXu1frWprfyie4XAdoLLYUeXhJNVycSSVUvFv2/Y4bMm2d4NZVF0U5/Tp2rJA4/0
KHwXftUP+hq9Rw+38oWShcO4fC+juPxpbPLdEcHiFERxjJNzHjP9/cYapOPiZEva4wAyp90KTCkf
gwiiukVX1o205y57+/cCS77kf1cJslUtWn64oTkQfTklIByPraBqm+NQuzpZ50ujBqkjUcjZ/idt
Lij+8M4olr1ZKmG+hSgzJeDCdxgdyX0hRKMtdt0se6vRgCaHqmbh3BnScsid8E2TnUhzeXRFTpC8
d4n1SD0ctZsS3HVhkasEfAvalrWV+3MsvyghQ46KispiWVDvB+N9FNykzhd99AsODZMld2KBiOTJ
Mcd4HkGQNO0LW13hlSnjk3ey8PnJ+xpqMI4Kif46ctSDv/X82FUQTjZiulLi0YkZtozawhhEEiD6
RVhJ2wie05iOe0Ltz73c7cmecUCQLccKOYiOTF7WV3WIgTPy6ZTEbk00GUlk/soImDhPyUJROFn9
EhLki4J31LrxFsPYQyiKc+V9NIjXFvBekFNc8awTXcz+E9EUsKZ248WXqSjuq5FUBAAKCcqAp+Ji
vGo/HP3/C3qXmBqaMsYITqD/FRDLkUH2bOLVR1U++/VlSK+a+KmFl0qZA/FWyEp59hrtVpg3BBB6
vZHDs4DOjeZvmmkQBcvliEUvNJUbScfMkUFuJbMYPhtho6NoIa9rlFHlCK9WVC1rnZqO/8C4cwvC
lQM53CT5Zfgxje23Z//LOczSTXSMaNcMpnBfapqEEMqKLhkjs+LWod/qupvmvWJ/tvNNWK0FbSc/
FyHTmittYnNg1EF2uPDD5f1uGIlMT1YlOtXzyftLaSGknU9xRbe6qbcA1aPccrmYKrNAvO2u7j91
RbRSMVtL0yrXN5rog+jc5D8cws1vCjyLcxNIXcSqBm3rvxcSmfal1Jlo6gZwCxW4WBHmWTRCRwkP
lfCY98lCFuGFq4cWoVOD/KeY7enMKzvtBsd9EcPHM2dmi3JAzRpPxP3yNiBfHcV2MciQXZp4IYOl
xhXlCBwQzYNPFmMs3TgDBQho3shu5K4TwVTR9uoFN+yrY8Lr24pYPugGRZi1xto2POtBpUvGATcJ
lJ00gEQKnD6uV7DzHUOvQenKjtbJzD4R/bH0RvouCG91oS3iRN+JdJI003jwR5CfpnRIUvHcV25R
ks2lsN5gFCayjhns4EgcsCsoaS0biUa7oifaiWMYIv0xK5fpR1bzLsQbOVHRCak/VWPzOvr1+UQx
ju+aykRXv2ob6tAcaU5H9bEdzyC3YorqtlqmkI8S2x4f8ctXBiqX/odySPvmYy2UvSrBwroofT0E
Ehtd9LUC6kUXV02/8ooDl/bfe8h3D5tFT5sACYmH/6sqeiJyT/ej6fdHZPElhA+tXHVUEeUPo/7/
blUMfxlLUbMTmKF+LS0TfWorqec5MvB06fPKyY5SGhtpuJQaNnHvlVzKf/+2/3bJ//7I+fL+Ud0x
4/LatOmqebnMRqovjq7FQfdXsn8Jyx+O7P+9kHwYeTMsGxqqCeXLVmxZ0AbEqEIJW1LcUTC0FRIT
xFZQpwTz9sMv+/bTwGoohigiLP4aZi7UkoyLgaupwSkOlAovZMKaBXZRVO76kgyQfDmw9RlEgsyb
RTJu4obMXkDzaA2JX1NC8U5FriXCBINH2XZElYmHPoofI2zWLDXZSsCaKaHG15iOcT5G22/p3hpd
Jh2SRUQEgZGt/DhxxeSCDAE66uiSoLYg13mRYVfOGF0zFchYrgJj2jCtt7WUliHU8ogzvph8hvjd
Mu+aqwcLj9KKp47XGUNKPFt0UD1WK6u+ihwkJdJcKvNUBsnKolKBDryfyg9FeSWpYdEFh6y6iWhH
5v1CFIa13zAsSImigdvaMsNPOIZILFPimABkx5fF0UzqfhhefX9HTApdijbLUL6s2p3UT3loRqyT
FF19PThGvi3lPRfHGF//ffe/GavyrDGu0+B0Yy3R5+/yx4PtRZIeJOWs80o/cbO4VXUwZgwPdjHr
pocXmGJcFbPMbRz1P4p29P8uS/PHcxJhWxYtCFp/f3zQ+SVQOr86ZsXBClZRgPBaOg7Z6zQcm+BN
g2pprFNvZ3ZAY6PdKAHCW7XRozh9SBL6u0FdzKeSnABtibvrhzcjD5yqJEQNsIRouREs+xHJM4fZ
fjZxHkpVtjlxu/I8PKbQGGQMTq9CSt7LfSOuBVklDJgOzrjOFJJns3t1TsNaDKthJFtZeTKrxyjG
XEnzhgJMjbYej8XElhr74GQ1usbKfUDsZxIdAnVrxB8/3LBvH44/rtiXhyNNfCuNw/D3KqtMtG1T
t9UxEVbnQK2Xg3cp2yv+i/JalTztZuGEY7Xvezz/Cjjy6qf9TPtvd4FMcWxx3EXgFbjj/r6D6UCs
Qu5PzDLVpUcKAeLndMWlClF8YVuGqoowABTtBOgfONYCKwfQCVRXIV5Ny8nLpUd1XawNZkiRq0rL
ivIcRcErWm4SdHTHR0GaOLLvAiteVfFabNbEhFfEFpprXSFefjOI8BrXGk5Aoj6Q2lvL0tjqiMBN
RLjLH67/fH3/3r///r1fX5hENuj0iOWR8kOSgVNb7RvJRoWFNvymtvEOYyXr5IlR7g+f/N2d//NK
f+2QS1kSl71UHung0IQzZNvLHcVbgIu1SDHiq8iYhQgQsKcrWtyeBKAIpq3zw9f47wGGC4AqE4QY
OhyAOH/f8NHPQ00LUaGWlP1GMCL5cZEOrnwDx7oQLyyaahXAhSTkfRHfBsjeP3yD/07q+AbMq0lo
kOeoqi+vgIlLfES2iA42f0pw4rc+u0zsau2t9eibigPJLk7a/7BRfrtU/vmxX7ZlPUHDkUV87PzD
iaJzLeaS8c3QrmZ71oqbDP0s83U2yltu6XDzzv/+3d8dexicaygc0T3Jv2uOP5ZqMUxKI2sMxhXV
OVYOIUR/B/VG3xyakV7GT5N6WfyvkINTAe1shG+/dRRf7nRPfWw1AxoKgqnlGAszRrvwKscPonTW
4iUbdEBBpa8h5TWo76pDPiMClqDOfcp2+tyiOyhunewMjDYCWrSHUCIK051GHKn22G9y8P7WfuiW
wlNNJDuUEGBpHprBEz3nVl6QSVpE67h7wOKFHeLR928wgVNaheC3CzfUTpO6apLzpLxBooRajg6w
JGXSNRhBBhtiskmJ7cR9KW4hmwbGHY0KtQf3vIwl2u1rRXU68QifLqsw2i8GRnKMvJmScCih1RMc
heaVOCpz16YOJxcSOXR1NZmHNuJvLiphQRPXAnunuZ3uBtJRLR0RnwiDNMtJmSZVh2Y6IvwhkIdM
9QGeMLspTdSas4WrlQtxBPJzVhXoiW7+Ku9671n/zC8BcYImrpxVoTEisavR8Q03KFeUU0K6TpQ7
8NXk4QKhzapzKr8C5AizY2mc0fw1xZsBxW9YVcXeCLbpR/ssPdTT2tRJ2eIX2BMZJdKuVB+U/jMj
ykDyE7d5V/KFaQHgeLIgLkSbQDy0+MM1ZqEQL4bubZLDXYyEp6k+0vCtC86efEqDU07nRjc/cuYR
qfTsebUdQEE35KunjFgHubtXzzg07TVHN9ghgBxZ3SscgeN8GVoS1vKUmcd9G5/V5kTa7b/fmG8a
aQjXEMyjmDcMmW7H32tVqmFp9gJeGXp0c/cBSJSMnnKhEQQB9h9Nw/TD4vS7+PiyP/z1kV8Wp2hQ
4P2IFvvhtIkzRF+1tO7pZQYw5PrzEO2EeptDmtCWBqDVvrl01hYVph8exvlezzmbdz7ANhmXWxBt
CKIhJ/N9zPdJCGGiOZGrbCEehuzeAiWJ2g+FijX+QWH744X7stbFIgGcWWny6uO8DBaR4vKWGmgy
ysPQLKGgi8YP98r8brWhNDUY2VFE4gH8+175o5wNcSKTymozQUCvZWebUVxnj9rLHMlbu02wkGiy
tY4gHMa3+g2erbjG7JTVi4Aqn2T39HEsdyCO6BiMvU1zoe6ciuExYZH7goiGB3+pnYKVznU+NGeJ
yQXaFpmFxw6Ow9Y6CFicmpWwSR8qx/gsnqJ7VLeP+oN2HX9prkFE3p6g7iX+KDG3wV8UR80Jdv1D
di4f2geaI3QhiV7CUhhBfWh/6OZ8o0TmaaZbxwwHjYr4tcA2G/LkZJEDADItERh9Aq8c1+IwONDC
a38FaWDefEP25B/eo2+OHnwyey2NNT74d9Ptj61HDhQ57auRo8d0EOIrx08wkB6s3eS5AGMqh58p
3cpRvpV5dpoxJwJRgB51Mtl923lFQHv/76/0u3X1n/fMpGrlHDA3HL682pnSZOUU85W6GOyxfoM0
4IQhURwIuAIYIga7cVP1tIZTOlNKAMA5IGqNJIiUMYN1kfj7o4I1qyGRlMlDDhVdUW+q1ywV45fV
30LCS0xso7MgTqOo7ThPF7JqA6Ig/yHdWOW01rLPLM+Wdcn4Rp5ugFnIM5QPDBJ7A2Of4XtrLR/O
XiCuFDM/pj102f5OlT86WSSjEYWL/0NvRP3uNaLBM+uj0atT2v39GgVBruS56hXHwBwWJaP9gnfC
ilEKj9T0WYlPtT9Kdf1Z+tPBVGiHkX+q+U4ksvH6+THvaewZ6Upg8lZ/xMYm9bxTr0Ru0E+HrNAX
GUHfEVOmxofbEtHQg35Tpxdc9l5putjuzRyuZkReAgikVrUVzihWyngRFoNJyT+pmDSpzMpw+uEF
+eaAJM0yltm0xG83vhyQdU/xlKZUEZqNBy14C0fAct5CChxFwp4KHVO9/Psh/KbZrHGl0Zmyw9Ba
++3S+eO9IBXJEhnb4hk1LiBmt8oLaBCMdxdWy4HxzfQqc4gQD7n2q2T4J8AEF6utHv9wMvzGDfT3
9/jyyzUhs0ZB5nswRalspPHoFyPS0z6NFzyz0Wt2p9yrQPc9RwCDTYjcB25J/tJIP7pj9kWtUAoO
CwlU6v79h4v0zXFd0tGQE3vHTEtRvjyRPQojs5JmZU9DsVAajhWNTo71JRFODAyYkqOgBkif/j8K
pr8++Etp6lmN2UghH5xW0rr0gzOF/bqLkkUcHLoC9lDoDsUWIi/IEjIDoR1H/Sqqw3VZTecGxosa
aD8sW9+u4YbCi0mSJ0qn30KHP56YkLZmwiy+OC6yMNyo3bUCmtUh+hH6S1YgQigvRfe6+OEWzPf/
62L556fORfwfn6potZATjk3GSrUN1FtcSss+3sTiFiinGK2oZ+2GItvkqFkgCbI2eocHu1pF/qcC
iemn8ch84f/zdeg4STwVEnajLzemBRBmhKVILD3Mcv+MGgOTbtX/0LNFafTN5zDOnItEumhMN7/8
7KzOy0FDkxNDZ83DeqeYcPE2IRFIjqj1nIgDJ+vPWafcRa20NzZWfqFVqCJQVxOg78K+CkRXErxT
Hsr38w6TEhgrM7XuvG5hxrAV0T7Mi2hRozLnP7oCRl8St1QCxHBuvekM5vsEINcC7yg8BlQRTEil
nj5qeFNSjQP9uUETMGWgT3IaoN10VAiL0QjPaf1dXl/RpITxfh7P5Il3rEtWssFyIeg5Ze2fJwtP
M+ttJ97n/kaIGdwupmxHP9OYLnXduxoEp6kulnoXLaJsFTevEeeYvCjsunb9LFvlefPQSeKmQvKy
zIrFBOngnnIAf5HK+YJGFpGFyEf5L9OCgR7/p/4LnQ1/zWw8/k6NiToZP5pQhIPjmtMJGVBSMBcd
pfdREjhssXMOMyNJhiJY8qrTsUu9jS9qi2hOKzZcnT3ZK7dRYjFyRlcAU8RXQL4bBQCALt4R2uxO
zXWe5MxbShSgrTao7wa3g5Zel6PTwA5leGqRd6cTdYuASSmvQdxyFhR2Y+MkxFV2XUI4yWekshLH
OvOgczUmC3ybMlu8LpLXMA2ugg9ayjHv+Mpy8D8ZDPncNBoKYg1QsagR+Xp5eup8TpH19BMG47s3
g6mGZJjYe2mzfDl3l2mlFDBKC7bhSxx/RgzNyvws/HRKkL5bEJjVzAdJVIj0f/9+M4pYnpRC4w3k
eswHqJ4huQrHcJ67BVSbOfXJREO1yqV1S/+7o4FfkAzCnMrLOV1XyVJj8BL/2GT5/e5/WRsYU0HC
hTSICvSrPLKXoyETEzk/JnMvqXYRHSkPaKevPh4rUoNtEusW8qq/Ch/KnuJIB72DnknIMFKxXMdq
f+rD4NEQT7BLeRN8V0THTsJ3Yguk7uFXB1t3ral9Uao7RedoMjNiAMTQ4WJc8G+Y7tg6Ka5LXFih
oyNzhgBMdpDizDopYoKJv4A/kToq9SOcQhn+jUMbQGUNK9dMekcG/RrZIxDHlxOiJok58woNnrTz
NtrR3PNSVc/Jg+BmSADIcSnd9GxulPv6xdtk79ahsdND835fvEcSTA86SiYXwg6dZ9027Vf9F3Jn
xP/lDbsg/wTTE0yDEZXKNl3Fq2KtwX14RWDAptp9DsLowjnOtNpVFH8z+sBN1O5J9ZHyiAxRCWrk
9TXoYpMYIkbr1lxFmHLqMZ5nornxGDE15mw3322RxaaLV370SidgKmg8e87Y/mQ9x13532Wb7hbz
L5SjCk6NL32n1E/rspF7dquamGcMVH5BreW15yC/w/+SCG/KnEg/XVIm0wKZG/AcafkFm0pLyCeg
PE1WLMAp7AF0WtovNAsKp32tBhgzrOcTWjIWqMgYhRdnxX+K+tNknUOTGDSBFE0gsLV0UKliamHY
lPLIauYf2MteWzLtRnoY5Z2Mtzqt83mUyhEiv3GUUMChTOUhH64t6s2zNXRO2dzI4LWK1/lHdMbK
p1lv3ZJhDnwFqfjBgjVgf0h5qxhXMauyAJWxLPXoFTtYd2zEHJBwaamcsfvxM4tHoI/O6O3Yxw3g
vXKAnKJHkMkBR5lDCDnkefqJeowV/tSNz0lJLwliphHOuAZs3lg0mcwt+uQ0zn4KLVpp6ejwxOZ6
S3jRJ1P+CLaulxA/daaNYYv09ech27z2cqwhKrNdxMzvBZyWGavEvB53mUR6GBe5J65WAMGog0XF
V+4ZHmQO1UZfnab+MtMvFZLHrjnkGKERzHALCaxxTf7oeuS/9khzRpulT4+2Qo2Anyy66pAh0qDQ
WcBEXQayNXMHYN2RtsFmnX4G9aHH91IVxKA0OYlkUFv8pdERMeeGqEw60hJGv7lvw23ExpCZ6UqD
s+Xn+VFK232MYCgwrp1Ifk7XvSPJWkqVCIbbImLT0THSyzJ4cOyjIZPzaKTCyQFGP+F8c6aW1YhI
gghXQlwu/ZFZ4UBPB41BjU4smw4lPyL1ycmhVkxiuoY0DD2JNmImboaJGPerUG7H8tJVK3/s3UpN
dybEsL666giRuq5b+Gl+yhHQtKlGyObgWCN76eitM5XXsn81eS2HGJGFsLGAxvR3MmGGLYx9QbBT
5KYpEPQGLSOIJxxH55bJipGodxZ8LobPTFygi8y7szauNAN/j1Dvaw5FwRS7WR2QzPEwECg0eqQp
lns4cpHub2WhI8TGTrX7qvf2QBwW1FZddS3RBXp+AZKxW6T5sPZy5QyRmlB64yyH8sajsxq0N883
eW63nclTjfQOKV+cXEUSbuf3oqrCNWcC/kCxVMlUOvTjTSaEPXMUvlISte9pggEoAX9ieg9ygdCK
RT8laGZ+skL+QCm7zd+eJODHSOFUoaDwhD/GS52Rf9becripVbRQaBUk2usM6EqxN+jt3LvfFqwB
El3CNvA5KuV7j3+XI/lNLfN9BuOvjq8GR/Y6cNpxwBvAeV26GrQ+8j7Y8c9Vs1hW9VZCf8Yq6gxz
7rz3GHXBqlU4NELc9JYJou6GA3g0rzcgPITgNsKyyLl6Aw+yHwKIio5Diry2Ig4r3ekjkYnFquwP
MVaklJdlrhcSbsYgncIxPfateVTmxyfEBuThQdG4EcQ86Lkz+tAaeQ44qETTWZqSlRJsyPqw/ZOa
YGCtlsT6Fo4u9VRkI45DRr8dt2wKoF+/oO+3C51eOxLa2IfdOhrLWbzsTzd/QJmppqssGdcqCNqp
oLyUhQeVTkmUBMtOIu2oFfbNeGhjXjcYAVq3mXdo0Xtt9YNIxggzeG0SrxKZJxarT6O+dr2O8ugU
NKOb+Om2mN3ctBxKcsbn6WZoAvEWOC3XCXl37UIR1R1wOppODMSQj2rpwlDDTVT+wF+UvpHLaX9t
SV9qWElpi0pVh5wEdAMy9zJo1yjuZ/Do3HFyC9bOaD2AzIMBXWuG2xRoxgnsLk6F5jIKEPVlBALa
elYJ200QOb/m/rMYPIx3krg3L0S9p5Sc3spPj96waCci4d97DiCZel9Pd2pzH3fv3vAq+9s6V7dS
7nremzDfLBFwgJLa1khmSI3c/FdUPPkSwmMMM/0WKHOo33v6WjYiJpUXOp1RAVnKX+xLTvvtvvFc
igYi5nTIVSJ27udAwn25qhkRRO5UcxQm2I58Wzoci0HbGc2b4LkNkrF2qRXbKb5L/EUb/QKHgN+g
eI5rt/uMprsqv4UkhSRPZrQkRKk214XggozWFTIMsp0EX0KEqr0g0Bywfp4xiiHK/TGmdSmG8NID
4NNXIUp2FrLx3HscNaAmvKvkRZspVtV3kZBQYSO1Z1/fVlDJrR4TfHCqsa1WoA5wjEnB0w9VNFLY
704mBsW7SiOUle1Lc1+iHlHlnMeg+fCu/luCSFxGQcBkzCmhTcEhh6Ypo0nCSMHJdP4LRyhOUYBp
6hNg3OZXW9sqjecn2e3u0Lp30b7dGh/qjWQd/h0iGVkHtEdOmskv6im7PadH7W44Bdf0QV7rzwJw
+Yd4obzq+Qw0QAgeuTBYqZMI2qJ5c+4+lAfzKD0oLxxpjT1TBAH74Cbb6CQ0vGl32b7Zh0ciJebw
brqXbN6O8ehdyYfFGKvcmQC1l7zz/Kqr+clXTj4SEg9ZUbbZY3Uix9MlwN4WXghncUdX3gLM0yy7
fTIT8GPh2l/LzuhgGbEJfF+ZR14UOwIqN9+VWcFs159FzzDGBmxCMQ3hSWDv+oVWWzplL7Mj0ryk
n/ol/Ky3xr5YIFdbskbvQKRjthw+KM3PPPTCXben92+9ZCcFwtWx2iDO33ir0TVX1aZfKbvQTZai
q3H5XeuODUOCZmLZo7ODu7WrnxlImYfwjasi4dzd8AXBP5uOuB1e5HN/xm561B5DrtmnBUD6M30z
XrKNcKe8xPdsvXMIAw7f+2EPym9Dj0BeM0Dsi1Vum6thqW6zDeyL6DEmxQo02El0kSeulR3JbUfO
THvAdysghznAwtC+h3a1iJaCbVDaXB9TB/QXeicHx/HD8Bxv80u4ze6q5mAQt2kssyX+HenRMxfF
a0vTle6dm4GwnnYd3wSQ3GL+z+jOWMD+wFhzo+NkeKQd+Uvb60/+OlyLb+U9FgtwgHuLrzABn5MW
ll0A/ouPQITA9s1F1vSioga2ZSd5NLfDottznZ68LWy5tbHkd+lb1TG4rKX97rszzMLin97FNj8i
WkZ30QNItrW3JVjz1crnZ/6JiEvH32n77q6/3IkHf1dwXJv90sucXy87tQ2drFmDnkleoUwv+N8L
2HtPzV5aZAsijNbvINb28S69VzF8VCcE4pzgqldSYZ/aNxlHrrhiDeIHTb//hXw12UtcJaucP8Pb
ltv03O2yZcHJCXOh3ZDpBV+csE1muGAQMYEOO0bXFHVT65TxugLBPizMaa0y0Py0PnjmuCblU+4a
d9F+NvninC+2Ci4P3entuHbS5/h5OBmb7CXYPPkL0qAcaaNwPWu4k9F+WDIG5vsAebwXt8Q/z9fe
JnXJkRb95V1ZhpABWXd5puGNOXAK1tmCtxBqZACwkIcZImN71rHMPUMSxAR+TB4wcx1w+z5i8T0n
d/2qv/nn6rl2ppdpE9yl8P2U52ZnnrT3dB09eNy2AU7bs3+uD8Fdt7Sww5Any46x5rxGL6Z5Lxc6
096A862TXxhlZLGDfq9E8X2mWch/7TCS3FpCnuzoozoxHb7X1ulBebYgue6CpX4yT/mtvDGnNjDk
PteXvnfHG2dNTqzTe34j62pdXgUQNZAH18qaSOt3Y97LHamx8cpwzEjq+S+Aeuov7SDf9aeI7eud
/6tV54KYQMKRCq92PAQB7xHgwMYeZrMRLaHyQo8MdgpT3uIYXrMdbhriQbyHYlfuTXKjVcd70YgZ
4V7CB20c640/ceIi9QfhGMkuWB+OjCjh6F+lF/OXdEx240seLPSX4S07BsfqKX7sH7GLie90zwn4
xo5SgHPqIcoXRz4Oat/0qb5I9+IDo/TsE9Hi9Jk84dU/DVv5BQEXrDskazAx2BxCvietVwHxGv77
1gYoKH+IFoJDm+IXqyYUQQs1IGIqDnijbZkOfH74fniERpRAL4HlyN5sjFFuRD1QgjC/YVcQGR8T
o0F3wMSu3N1LT3Q8XOMwrSgzTuId7v6O1kezmowFJzxZcJCwVZbTT8t+oU4AR5dDxung0qO8RpGB
rT9zEVJrYKkAdfIccNBAfmWLz/GvLGe95bw8/59Musrn8iQDkmQfEjd8Z+kJpP4Du1T5MLxNn9Eb
xurNdJyOgAQtDtcexxjbKh1ar7Tc2kcRezQmRxHqG4EctvkL7KBhuAoeVmpLXhtgnA1/No0JG/8i
jHGdIGxeiewkgIexvT3yhAZLIMPaDY2r53TTrVj3BYQTMFtTOzsCY4RaL0J0so1PaPrchwg6s91M
tvYZvDE1pL/B9eT7VG/CE51DeUk7qd74F7hK3K14P78rEA6eiU4NTtFd4db7cCU9xwfNMdcznnDc
pVij1twP/EsRNnfjvXkmLZ3Oz453AGriFfRo9NJeBie7ZyrNXa3eai5cAQJSusdHZbcL9Q7s5iZ7
KO5SF1bIutnhht9QcRuO+RjezEf9FDrlNt5iOgTnUN/KC3XJAG8iv9alLdz7e+8RfCkCDDWygb+W
lHgEb2FbGznBkYuO7nHBkTKn+rLri/navKsnwKaYAoZdgNzNkQ7pRjlLxoKk0DB0xcad410tBzco
l46nh2c52vm/iN6m3e2xaH2Okt1VNv3CxYBNsyM4124fzGco/cl1xqajeJc+9Qd/A7uRsXr6qn12
tO3s6szl5WaUjwqFPCs0U4kTUXpLfTdfxG31TB+a6oSfyFPQvOssBDv0Ez7NBgzchd0gIHrx98qZ
P7h5ItKCZTW0pe30pD3BLdUxYphwYdxBt3ltUDFnFaIUR4BtK83WtvodTY7BU1KTbYBMA/L2XGP4
C/8ufc4O06d+py9Oyq7bpRsdJ8Pvjw6IoSed6JAGC+RI5Iep0AvtVFnw4BJlHKF+DNEaIRHF0EaB
xJyYPgW+PxGZpLgx0TjUy44YHjQKdNhpShfuOHJgnj1m6efMdN9NF4Jz9NbRSrr4dt+tfC4EXQWP
eQ2Z2jYloodN55q8KK/je/tOI8LA5vcs3kcXvMJ+sTCX2QF5EZSNJnY/q9v4UD+o7wx3r/2d8lQ+
8nxnmBSdBD2r9xt58DHyznJT+EJ0JB+KA0vKmgQTUoa11/Y9yR2oATQe9KvFQ1Atpw/YqvRKH+qd
9aAfjBfv3O/qbXYaluJu3BHAcQrvVc3uXvJPbe+fu7W5ByyRrwgGlzZMRaZfnmso6LBsX6DhjFUD
3q8NW53iIMEP7bNGzEtCVTnpXXRA4c1JONooH5kMHc0RCPwgV+tD5ujJ8kTghUoNi+7KSbA7M+ue
a3dEuyQ7MsYmVttp4BzzgKZIhEg4t7Mrcrf8nZDmosE34yaGK97/u5pQ5lb+fxrdBgxHjDkYm38D
p/6YyelNX0qVThuqZacIMcmLOkIG767wEaHJ013tky7jG5iqsmlbcO0bdHajHm/QYbhar7lSnD2Y
VObz+COUo7UimCcMyD7NP0r5udubVReDOPqYHJ7Wks70GHtvhYmdyMwfZAffYKiY5+myjnlwlod+
/TVmIvZxVtKzLdMFx/MAt6xHW5IZ70I33EJ5M3EITwszcQrrKEwr+pAKsPf0h5nfN/MTZvGKjHDR
UhSSBbjof1xUQfKEKgevhJwdI/KqEC7CcK3zH+bt3zWomfjrJuA3AAe/h7x/fIpSQbWUS4a4tEmH
Il037Hej1t918mxGuAwoHEzj9d/Py3dag1lm8H8f+mU0hCsqNMkYQ3P0QCxjYl1C8SrgLk/9fBXG
q5jzBdLAStOccdqJETXA9Ehy6cr/SYj8e2D/5cmd7zDXVzOJpZC/VMH+MI2l5NeY8a0DjUc63iKo
KLHFPUxEmhiabqsyeZz3cIOxZh0taqFfGAHQWtIrOCfR8cRCRjcH3m9I8GcGST9dm62yDUrs3KdG
HzY9Uymlu859pLGjR66Ve2+cVn4zrSVCQhhi/vv6fjMRm4mCoP0RnzB8+DJ0SPrKqLppfh0ZC7Rn
hCOmdMP60BdbGs3//qzv7qWC34GbOdvyuK1/P6aeFYtK3gl8mHcqpQNN4LRTd9g8CLKDj3zxknw3
Zq9KfdGJrJ+V1D3NPJ3uiNb07r+/zO9f9vV2YjMSFaR34Ep/zwr/eJp1BflTyCdyIKX4KjeJia6b
fFxEVSPrZWGkO5nohrBouZfBRjJf083EOd3yZja6toyp5MfWdLt+JekRGzJ9mjEeVp6qo2Icfvq6
37ziJM9YqsFSY85k2b+vnd9L5OzWQnZMPHJqe3S3pa3TSYkBM/lLNSyWd3L8i0fMyA6zJ6SK0lVf
J27CWFpO4rUPGYnpc6af/JRoL/Wi5e/s+dUA8B4pzL8v7nfjTBX0ranPYnnmmV/elQo13ahV3GkS
FdaNL94LFBtFpj0hu+oJ5hSNlql6tJXMq8ehTGxgK3NyaEhjbs8hMql5HkD8bT+gJYbtmw+XXLZc
NcGCwqthMAeZLDChOeWp8gvH0zzSjhNxqdUM2gNiR2rq/HC8m7VHSd7sK3COZXHWSVX3/KfcK5c8
5wLEwKl46gbtBeuCPiADwtV1zSrlAXLMOo2Ml3n+ozMiwP9lo0B4/vd1+k4XA8zYRAsCMkZkXf37
rgqBFY5CUdJZM1kYUI2xepC6tOA+4kLqxsOErbRisWC29u+P/mYxR7ql6bN5BbfuVzFKZZFFFzVd
diTYCV7rAFtXHGlem/gJz3lES+eH3/p7E/rywtE/NPDGGbMd8+te2ddp0RC5mR5FId8p2KZ7i+k6
BqwOQy0zMaXl4+uGIZzndlkG2THekXnT4qSQdP9cTtqiDVvXr8/MFZHHy0s0TVlo3U0tkDAu3ERX
q+jR1dzmu/bvy/XddFZlOM8mO0cR/Y+z81qO20rb9RWhCjmcdqNzIJtJFE+6KJFCzhlXv5/Fmaoh
wd7sqn88tmzL0gIWVvjCG6zp2ZWqeZ2UYZEcbThX+LhFax3yVAA3d95/mCgA6+Y90JoocxfzFkBn
YM49GmfSGomK+Ff6j9QA1dqOfxjdVp6Hg8gRGxJZc2EDQ+vWHS4CxsY0Dx4Rf3Nbtg9eduWzX4pY
eA8IFTanMECIyYHfxn3kG2WVHANAnKO/gSyOUHZMWAUISgEqyfFG23GO7TPQHovQ3ZprGPQ1gIo1
n2qs9yj6Nj/P7v/nqSxLRotZA7o+gbW2ED9zaUiTYzuE61Y6jBl1d6WnFUJQb4WuwoEawRYXTRML
T4NBshdRpQrGEdAxpxjWaLre/vxQlpiKbwsWVApQWw3zqekhlp+xmfKaKD3K8gHNIbjzogPsW48C
/lQ4ITpG4+aDDpRi4lq+c3RhjYMBNn07mUKm2lG1Nm8zheosUi0N/qCiB6uXwLblcR2NGCpkpEv8
Z2YRbuX6xcaIUbQGYyleCUxKVx/y8t1solWTpavcP1W+vkzMx5ZOcUHnT7fe5K7bYMluhE86zhkt
rTTa5yEY0LQHAIzGSfoiGoJC2gio6rmfAz4bs5VoeQGcPucJXdkDNm+wHv4JsKZDn84vXgRGTOwi
o4ZEmJ1aKis/z+6FwANBMNafzX0mzH2+nnwKVFMzL43kOMQAS/TYNaih0K1OuIbHotsiU/DzgB9E
oW+fE8YvACDUBkCUfx2xr3W18SvOnwKqlBx4KIo7CwllnjPoKakj4Ojefe+RcERBqYXurEGHR87R
UFKv4Z0uHb6kDawqTSWe/OBcfYo9jEjSJMXpEhGvn+n787nqdEsHmGag2b334ZV3/zhbv707+RaL
mA1mTIOdOFFrf7DY9SXftRzJIrF3yXjvjLZ8KEOoAwumKGwqHedHK1tGxUthvo2m7nZnLklimxyY
ZoD9nUe5D4zMlY9zaa8RFCLYgC27CtPr68dJxzNBTRQmxzp6qXzKdPk7gZjnvEeAMOCcK9awEnwv
h1gF4jZQpBW9958f4hKeGMW0/z3EZIV0RW2phRPRehpvPXWrMy95uzWAh4KMiRQiDNVfDwmgFips
lrYZQdUd5Y5DskQLFfQz1tFA4dth3dF4RJ13eaZnzrkhXLNsgBCB9XDlkS+05tAD0FWkBwyVq3Wy
jTp7LMrO9z+Oc8L4peE8+k35gd73gKBYqb6knwjh21qB9vKh9ybvhEsinxAfMhnvpOCvEwJqkn4j
kLPIH9M+2/z8kB/Lebr6Pj+k8fXjlgW3vjXq8VHxRHoaUger0i3oDwXCVXiHzBAq4u2LJ4pOy5/H
Foi+n4aeBFiZF8R2ZVvx0dQCGHb08/KD0NEQ/XwwsD8P9t3PXjFQHINWjlS3w5+TVRyphhbpgZMI
4hWdPxOzGXNWnPJioRoubeUOcCoaVlSo56rtgmkB1xpKc6VdYsTs0xPE/epf9xxa7EsXYQGqjyOF
QJyk8ShUl3qL2NsC4QWTAmoLrXvpGy440rq7cjijx3xp3gTBBMlxJGWcCVKyk5MBMXCiMMEydQTS
YQgPSXDwqsfYfNda7VngzJyYWi2uCRHk5447SS3mpfYepQvBTjfB4FZhSwb8ym5W/fyYwB4V0nJF
aC9IPETsQS3rkNaO2PYFoEs/o8xfngbiep+eDIlzPYJdfI8QHTqDoQXJNmuVv4PhIA0h0HHtoiv+
4rK4l5IcckbiHUI2Y2E8w02hWXMXD7AurZ1nYoxsK7NM9u9UOv+DG4Zuh/lnGsPvN9qd7T0nw2uN
DHGFe1Rxk1Lh5pdGKIbpc6iSUvemgLEaTyEayH2OAUDMv+OnoHrLzhPu8fnCbH/F4doal9SYLUvA
hGboKCARpabQRhHaSrqNU94Dc8igLBVbpfsHgEDH4ijC0naeIFCOtnCyoAUlZQtk+IYXinAkNnJL
jHtL+7NGf5VW+Y0xLJN6CaqJ9ju8z1GoWt6r/SZPOhiiGzQUKwl/ZNTb4N51qCmS1yasegO5Gdxa
UAAAGANMpY9PFRBrr9UB/RonD9YjVV88ZtXwReK/F3mSavfrtou2QYnAjVH9cTwAxvO+wuveA+pD
luxvTcqvKAp2FitauSXWUCN+1wBN2OrVj/Kl7Gc7ClQran5uVBNggmTJdHWJrcGOWjuyCzxy0+rI
7b1lXr61DXBUjolW38ngbixRJ6ji+N5riFXjk2yOazRdlh1UXIc3cSCBK7ZQb0CgadgbBrCfDrar
D/cobXHaxmy6JC+ssvJNpwI7OJB69TeB65SUnHxxCFY+QdkQdAsBSvQsFB8Dt0bCR8nTpcAqUmjE
VtWf168EYVYA5RvVyZSZLIzDoKF5SHm+7wPXa1ctlR5LekN4g1tyKE6KhzVFuToDaAUCWFOMrA+Y
cN06+KGr8SMFcHSjPrBbNGgQZFBG+hDlQYC/Esv7OyAM0qUjdFRk0AhKYmwWa9N1pHat+KOLOcDm
jNAgcpnkTbcJgoJi5H4ltCsj4F0aJCfF94BtzkmMNAt57DMFfu+myesFKizcqIjvNr+14MkC9ger
h87YgaA6zZRthrdqkpwColaiTsXfCn3HELA/fKcxOaaIGXlYwlm3evWaVbv+UNX3eXtAzcevXeHg
Z7lST3+cZFyQzXwOszbw35MyEHDr+RgQ60nxIrXSYyj/G4z2NbaVBz2tkZ+3WbHSUpbCvZbHq7yv
/qhJcYv82bpV9J1cdK9tkKCcQGQS4+zGbwPBCBSVhc7dz8f6pVKRgSMTNV6Fsh9FmK/3l180RtQl
enLU7oE3NChJMlEv43MMuqAGxgwRQpmHwVJO5+NdAbBHoKIFU1JGX7kW0B5m/lpMp1yopBuyii2W
JiPujqzu16fqQrUeR7UnZ7IfTeP3kCf3Jo8CrQSGkR+cTOSBRB2xIKu7nhBfHF4Iv+q4w3DAapMb
Iq2lwg5agiVcbAGk4goNezCp+7l//g0akfu8Sg591tGyvBIsXuohGMSylBFQBBAVvK9vHipS3vlO
E2MBtRjfpHuosE6ytDkJlEVerjrYfcFSs5ed7pqBi8Hf+I/OHAo8Mn1x2NfVLNOAYNLqRoXKze0F
aozsD00TBhr42yFI/vMKssXFPwlDhNkv7Ab8qxEbnKygXs8iPpYUH8vnADF5OtenjqNkFt9X7w3w
4d8Snq7VDDtx/grGEkBV/WZR4ALbhKXTPTa4UMYecTIEHZdwFwJLkeZpsFStRRAtdMPl//2uWqLd
3NyOSMM0wAVntB5ptp3vaAfpnCBI/QB6fdH30QMSIqLFCLyIlq85Q3KyuVVSV/9FfK1bCMLOM9l1
hDAAsK1QmaGyfqBzb46uVyzS0xnAD4Z40u/k188zpRri432bKhE/iYo0GtWTj9unpIV1EydHtbur
CixgsNK23gIJedaoWfYjsSNuS1DMgxJjSf7E952WmT1PpBZIEz2vVtrqGIMr3EEtchFy5z9nyPPB
MWryt454BqKkJnRwraXRUYJ8H4uYajNd4KM90lfW6LbVKKGRgnZ0UuvHEVyDnaLagnhmD2G0gtkf
byM5AN53qgR+IWhx3B4WWp0tk1DxZ2ybWdIMs7TO1wVYuDBAcJOuJpqoPbwnY93o1Xr004dKUiFW
m26uvRfcNxX/gSRz4znUOSCjFUW8q+8tudupXbxT7GatI7RbsHZ9GVoENQHYU4JeNaCSeqaVrIHI
Tskgo21passwOp2BJmeRuGbsUN1ImrdNcXX1kGGwshop1HARmOYc0dc0vUfTEDPNFAtBLlqk0+ZJ
GaOOTjjXBzdNhAFS+z7KB4QbM8DoUoeaxdsQPnHzjzARDO8UUiltOzx97N+llR27UbrF62Q7Nv8M
iwWZVqAnx1UXPmIQ35TUz8Xl5rQbQbQNpei1I5ca0uHAPdfUNDShLFcCme+zL/xgQ47cwFOqsruk
ekHjuKEA2IcYvRXvnDg1dzZ0v3vcGmSYxz1FmnRNLCIojdzLMLSM2Jzn6u96eBRXd57TdiVFA9jj
e0A5QfTSdYCv62TJQnCjRJ5gJCkoiUNqKzfAHnSK6DDliiHCmKS98y1/racHfh7dw0dWVYDlan6w
iF7GEFFBYPD0Iv32Ra6wqOdeVnJjhlQc+jHdQghmi/5nFsuHwf7t6KSW/gqC6NLW8qUTHETNRVQi
6uK8Lnf8XFHNdaJMC8Ub51aSEFrQunVMWlp4rcXXf7e57wVlibSK41fubEQ5XmTnVEd8daDGELsy
3HI7SHkIxg3tI7WsxkbCNDWx9jhYeGXSRyt9WFGjReBeALOQbcgYSy+LlwLlXRX+U9vUy2ENAOzn
nX9p3xuUQ2wUK9j604K0YTZmnbdFfDyPBy4TUQ6Cw1A4Allz5QK5eHcZVBmRcMLdSLUmCemopmVG
BYSskEaJv8jBPCXxVh7pecHzgx/rnQasPCvptx1e48JeaOQYhuCpIz/K3WWL2tCn2k+eGXB/2LZH
Iz+dx1VgoMl8KzlXjKMulNc+jzLVCQiNZEzp1cbULk9KA1OyPgTFS473CrGYfM2O6eK3Q5cIfogh
7uVpc6rpjApYfHykKUqHhxidBIJKcWVeaXRfGsiUqd+piCDJ2G59nTzHq7qxNRiIzcYRnHovo3lS
ixu2+c+r8YIwMPP3aaTJElHa0FEge7Ecoy0SXh1FZ5vMZZA2gvmUr4h6wnYlY11MmBUD2AIprqkv
MXa91FUCI9mFzlULzkthxOeHmlQzkhElQ9/K42MPdjK/CavVuTloJUKF+/HVtpaiC/LzPFybcPHz
n1arZDpVMpisI6JqK37B6k/KV6RlZAU/D3ShJPplvidLSELALjE05huBXtf33bO/hsAiGq6WfzhX
9+fmSmXoUs+BESltIGIgoo1J/HxOvL4bwpiNyClAWaqMBxLOlYIFy7hLab5DEeCjNk00V9C7U5V5
C7qP5BBeamsb7s/vf6k8zbEAvoAeCLI93wQp63Pj644THUW9MYTehQKiZHoAfx5QayatpmFpe6tC
BnOAWizq/FK3pW/682PgU3oh/vr0HNMall+FUqlbAcE18MJ9dxrkBUgsY2lziGD05zq3/nv8eC7n
GXW7fwLhC5kK5NRjdGeR9/wbnvznXqDt77Kn5FU/9Vyc1CFcsFk4QRJavuW6Gz/HG8MlK16Yi2px
3sY39q0t4NtP4VuyVefBzts1x+axM0GWHP1gVeF7jaGEl7rZXYqj6JbixgArCbmlmUBCvw2pe6aR
ANbMX3TqCi6C9JzcwVUcfZigc8isvj4P4rVvr2XtQep3IeSMBtsI15ePGTi7ceHFa5vnBkMc7cNx
2VdrB/hstZTVU1mkK3NFRtta63xYtoCkYce+nSH6eQt/1is0iGfy2i/dsdsJUwVyeG+W/Sp+jdyh
vyWXgGEuu80mXmAJfaPv6rkxz/i3jmvfSctiQbVmDkRsBSEA0yVjNmxz7HC0mzgQhcTx2bpJnrpt
vBmwYlapyP3Vn0Cyx2901++tHTywm3hZHfgOGGS51rLcmytjCZAR38Whc2k5vhJKew/63w5DDLdf
R6doAd5zkwFdhwg575cUSVb2tt3cEPIvRrdZoK4/U0BlYzi8dJ6lv8mdPw/dF6obs2BdHYOdsdPS
Wf0rXGpuc0yXycJaAx9ehTfKGmD0DhWv/bipDs2hvAFuvYbY9BsUtLKu3jGRT2cthp/WzDmma/0G
COLCmWNbhI7iAkbY7DbY3KKDOMflawMGjD8oHczEPwOKdZUt5Td5AwzWwYK+BjjeswoJ7m6yrQUf
APD4UppXrnTwHjyKdwdwkN5bxm+GmZFNCO6a0J9JA4UFBVoMbpHOoQ6Dnqx5otSFWWO65TpZnTGM
anfWsTicVyaDFMxAP/97+werywUF5U18X98EPPeDMstvxl1yGNfjGuMBQA2AlAIq7JSBkfXv9uWT
fUMF/Ml8Pv8dt7zuothHt/5RO6GqpN4TUGfb7AQWHN4YswNRGtl+D+R3/eeMnxVOThusexfSonis
HksKL+to0bvxPD5gSTnToX/Ar5gZK2Tdljbw+P6h3YQPxrLdpEsZg4BxmW5oVLu7pxvh2zajbjHL
jsHCdIOVvbGOUNAWsmvNzU22gue8lgY361flGbPrWfWbQqb/C+R4FtMEmiE/f1NKC2xvcVXsca9v
X9FUA1HNIqv+One0JsESdO/N7xRQvHor33d/43/anXyLHchCxr1NOWmn5jn8Z9ITH2b2LY5ZD0O0
VHiM+CldR+94ATuv9n33rBzTXxDelcE1iIU5hJCxRmHzNURbPnBDyBzWrqjWVM4i7HWUUw93Qxzo
wdqGUqO/qQHFGmzhwr3uLYT6Q40PxTIk0fibYJOauKrrbFSXag2lgWhfgTHFJ7pemOYqMG/i+Ekh
wyHlAp0NwC0EMu2zzay2WkcJ7JHaHfHFUGH5Hq1xJbX7wtyY417tbvXhCVptgBo3CNZkeEq0hdfM
UN8OT6O65FbxngvIQihMgFb7Xd2iu1rctisobN4zHVuqbZQlWkqSqPtBDtOB0866E9VBEGXK75+P
/Y/oepp10xgUVsgaQlvTyzA2KbaBD4uOFpjXcpbuzS18p+VwGB4rVKbJpNEc+J3vrINyCvbO6XyT
7a0DaEzc1WxWkLUAJu7iL7ao5+XceMpcfyEswEC0motsPWzxc1jLq2Hb8aN/sI/O7/QEslV6i/78
/CqKiAF/ehXRMvscsnSO0RoDr4K4blAtTXDsXnACFiXyZNEUM0VDj1odZFEB2grHBjPTK4HqJakJ
rvP/Teg0Uk3tUTVSnkJ0WpuelL4cVwoK0aUGJBRmZwwfvY5XMvd5d96IbJVr3YI4OrJ1PHaQrMOH
xOXlyvRcjCE/PdgksI2w4Cwwr4qOIn52Vk696QOgH7gwDi9w7kHo0bW5EtxdjCJJdWSsAdC3mHYp
x0HyvGxkMgizwPmRYSGZwgK/OtA0erFlARSlaSV0nTUa/ZOPPyqZU0heNO7tal9adzUcHmZWUrDU
mMmcmhpkGjYXLs22cyWCm6Rc/x36QxILySeQTl/XXU0dxdeqeNzH8dw3FoguGdYpjTeI+GfnK2NN
o8WPwbAuBTGGDpdlfOgxflrkUYSHiqyE4x5NuhrqZbMf8p2PM2D9WlRLgiOczqwmQYZ8j7DErPFu
m/T5ykoSK+XTRuMNaWGD3gA8RspuTUEFgzFEEvW74eMZOoQAd4Dt6Db5xiorX8CSYJ0ZtPN5VB8k
aBrKlbL8lJ38n/HFYcVqxopaFZHspznAbc6Om8EfURZxvd6lIEZ8l2pPNaJE/dJEFiTfIcNahjem
geOE25RzqUbpyi1V5CPo2c2i4kmpHgYNiUljlvkL1X8dR+odj1gYN4E7bM7ohEQgeVtth4wXDOWn
s7IorwXd0wb5f9+E8/XD6QuDkq9vIsmdVjUjvSu+Jm8yICUrb2M8g/+zdpMaRfedjagFS3fU7q98
R7Envn1HS0ORCnMUuhyTikQZRgCXfWfYd+ONrTRgfuCIMF16h4bSbYSjDWd641JHnct0nK6+vXi7
b+PTwiB5xcYLkN3Xt6cxqdZhZA/7Cs5CVd85zupsHCvdTYJHC/EnnGqzfyiCXF1BU73P/8z7p5FF
F/zTCgIamfX0fAYI4QeWA9343F8iLgPxDE8qhhybKxftJM39NuLkS4dO25uxagz73HM5JFizab2L
0rtAA9SKQdhVt8fJ0fttwOmBaCa4H9VMLpuETwftvBsQ81jwrjS7g1Xh3JWwPkCqw8djeaXtAatv
UrQri2wCKPj2HJP7UDoXVWrG5rBPaJ+Nc22X5wsJHqqCoispCX2O3DWca3DHy9ONAB/L21axefj6
gdt0ROStUvjARHnWtiUj+XjR4v5MjHbNLf3SaLDkhXw0uv7G9AbQ5VqXh0FjNA1JFFfSN1w8HCVY
fvN21+d0cpV/zOnn8SY1k7wew6LxGI+N21GB8pcFeacz06hKvQMcNq7ZqaiXjnxKFA6YIw5+IGxf
59Pz015ue+aT18tpDiEligbKQmg55XDbHbF5OK08+ldVhebeNh0fnGFhalTTtedsdB3vXoTRTbfP
65u4p9b+2lw1GhdfdXKg8GgO5UjLJqJ1JmWysEpiVfFlbCB7lGnxosR/mBZ2Ce01xhdpmIMWn4sn
Px+beO8Yx/qqXPy1R5gEA0XQBXWY4kSZ++5zU97WwkUXG2PIyFgewlBUqTeBvfRuBWf12pE67ViL
lfFlBiYrI6msrKx1hq9hPZaQWtEQqFzWiDEu626JSz3XTFiTqcy5YqBC6ub6P7e1yYRwH47KjWbn
Ap1s3Rrd7OfD4KOW9e0DUQLHiQvyhTytTvty1WFLzgfivisR0+OHXnrjr3GJml8LPupNwf45wryQ
hzf0cq16z2iNlexilXYkjZg1y4oQQxnoK0kgq+jMcIay2WQHEzaSqvZdFGsH56ZAD50WMAKlQHaU
BfXF2Rjg+NGKrdJD90vq5/EVki/g5wANofxuUBY/v/CFQ5g2/f/ed3LP5HVYxV3H5wAOyMQz37wD
oVGuXilqXhtosj+BprVD7QhvOvQAejdDOAVKdrogavn5jabV0/+ssE+vNLlXzl3j2HnHSLxSMS78
+qEFE3l+ZaXxbpZOsAS8mb2He8WxDT5O+PhUk35deZALF8uXuZ0c8WbgBx6Mj36P2R5Fxb/FySLe
ZelqoKFn/okg+OcRL5zyDEjcSaahCnbL1zNwTGgH4xDL4h0Wf5C/UM7YRLuesTAl4KJX5vlbUiE2
8qfBJkeZ32bnpDBajjKLxesS0Q7eVi85UffNNRbhtbEmZ5YftCiUBswk15ccbzgtPG7mUlxfV3fE
lAv23/Xzv1mcnFCNgii0KTGLGCtwIsorYvHQxk7zxg/noDUSbzWgMti51bgkOiBhy/78/B3VC3Ev
xEIyUhPoLJfa5H0dw28dbVD4kA1FH2pT2lzKjE0Sb0QgSFdW+5f5d6V131oYlB0lfWeWtMXxLcA/
HmFSdDoAUyM9V5mzhpz258e7uMw+Pd1kgvIiSJFU5en47MP4kb98LGpxbHBlXLuxPkKhb2fyp/HE
83yKhW29PJcZktHi63NGZTZUFawmWm3eWfIsB/f1ERfn46Kk1Krt0/N97dwjnZRjQ8wFwjx02L1S
Hta3nfGOp5wGNgWlmOTOpHFNVZhzN0FQEvEPopT1z7N1KZT/9DH1KYBcT4LYL6CM7Ktk4XNnYL7K
93FmaiYGJn35P2UPkGgUCMCacL6eUvJU8Fe1E6v9HrG6crgngUBbHcBV0C4UOJ2U7q8GYN/zfnEe
UNtQVQ4FmuST8yDCUhFcCucBlyXSC9azhbAbwEGcUbAjRAJrELwFXjhZQxSvVyzSKxN98ZRwYDvL
wscdm5Sv6yQ/x2ArTTHRpIO0dcDT9P6iLQ+SUMCoVijoeuGeBcKuVcq/gBdERNrQtXkquytdWvXi
fQd5BAsAuEx0078+TDWGY17LHFlcQSzRDDIjCp/WVixXFA6NRRiLxewlmwItCZ0PgjTob1YGf19b
D2zy0iQL64lkz3NLfs5B2/LcJEE/z5px8Zb69KCT3aX3vS15CrPGSXfG9557Y/APjYYtdp0ekAie
828QXQ3PK9ksFjA1MG89Ft4vRJ5RPcEuRHsswOmgvuvguXXEZpOXyWYcP/puHB50C71UcVByXleB
mxbvAbxUIG7RTdI9Z0GyLEHtGvpD36hbzZ4zB8SFL4AGUQn4za9zmj/ig13L+y6tFpYs/UyCPQe1
0K8fqJbHXmr7Bu2icYNbTAm2t1gXdGYaBAZWP0+yJpbe9Aj7PNgkzGqDtNFwLOz3erAZqXqRXdtn
Dd7Ukc+t1jdMXSUh63wy04Uf3IlaR1HcSfpBLZ45wvxkEyASgy1uuEIFMbXuk/w5MIEZ3ag6HQVt
p5+JiukPiNsh1E+ot115g0vL5PMbTOK3KA1Tz7CrXmTrknNDg1LBcAvtJyiC9j4wbw11TSWLo8YE
jUOVhJcR4Vb+HtBIAe9z3gXO0kTtZUxoPbroOiz4waYx2y19/d53nn5+4osHkqVw/MnCRg9A6tcP
bNuJch7Lst/LxRL0FuE526/y3lmpqXCvc8QhrMQLtftHOmg6t7p1uvIIF9eY6JgLFKzJyfT1ERwv
jSkt8Nk5kXiEnvzhASdf2JgxFZxfvi5qkWa1JWNg1XN5mgkSwA/lef1/eBDMQtjmuIQ53AxfHwSF
PHPMg6z7KOOlC+XZLt7oQBfdAt5oWAsj9nxYpGhtdMtzc1/rDzzPPT7gV57j0j74/ByTCenTXNMg
FZNjD0cH+RaFwjf4dhHVUNb7iCI0ZX30JJR+/o7O/HwlsprSmj+CO5BA6NyrFF7A6H6dCN/LJKDj
cbdHALgMMUyZ95xMqJ2daStuBtSGWre6tg4+SKLT7Y+4gLgcYajiI/51VL0Y+nSQg25vIBFD1ITh
nsPb9pYnKnth+qC38DDyTdzg3m68UhQ+D77L2mRJyqKYAXwOuFeAFkFPzgg8cuzadRtvzohel66h
HvziDSkYVb72wcQH+enJJ9eYJNVSKVtRJ4pj4hqNKlIYyRM5zMA/KonbEwjvWS2SXcCUvDb+hWqF
wwXK5hGOhpDzv86cH2Z9n+hWu0+iLTuoRs0z3oH65cykUXpGAvwO8ZJMZU+BhblybH/v2dBu+jz6
5G5M/UpVzoXT7rmsm+xtQMOk2lTIDxtbIoky29VIffy+msJeCLA/DzstOztlZJSG5zHpKVCuOcdo
1f63CKIgZaxeOx0+PGgmXxlAM9gagxfG6H5yFzooYwxNprT7AflR+F0rGx5SFOAT0x97p3UdWVqO
zg15uyhOJGAlnGrHaZ/Xc9w2V2d1haW3Ua8lYi3flarT0M2x0ejzd0ee582uLW4MfE/0bMdvoal/
RBCk13hIbn2gHuGNbi1aexsjScYyI6VIUfttTVcrnu32icq+DUaXklwV3nM58gn0ysMp7JcH74po
k3UR6M+5qs351fCvSAK6GwCMtY34N9p4yAlRXcnQOaPPUgf6ApmHsZ6HKLUVMZzSX0EU7+zOmI/R
a4YfCzMgKhQ+JPl4Z3TPFHo8HT1t8Db2XhTgFRWm4JzDInkogfXEv5Tilm0oB7gXefJSH5fN8Guo
NkXtL4mjWvhgUessEdCYR2DbVViGoLl7RIObioX0EmbbswY+h84O1aGbKprnVCLNoV3gL4jK3DpB
EpwtRmpHXSarUQSMZ3a1i6IbtVjQq0ZLieBiBkYVndrbXxgJiB+LQlTODW8j56LVF9P908pk1iIP
FXD6tNqqeaOHYhTFogZG07mm+c/MNiIhgtFH4HUO54Oz1rXHn2+B7wkd4TlMXx1MGcxda8paATqX
l2Xcob3ogGaQz8fBT9HtaQ62cqgUqDOyeTDz/L0v1Y2eQjJsQZ44Wg18GKVVmL6q9ktuV4Evuf8C
adwOmIspBcvPsXe6Hd2UiWXPIj08FnwRJOPGuNpoWf6UwNmX8IoNIgmW3e7nt/peNxBvpSo27ldY
BcOl+HpU6XrRA5Jrwn3M3EmK5maAkMYITFD2og1Pbb6FYlcX95VVQRRWiZwQ6u7Pq3B8DIwrJ5c4
Fr9saJ7F/ujZ8Tx0zyalp7SrQq+uzGhflH+D8eQ3Rxx2z8GdEj9F5f3PLy6uzOlY6OCDrRUAaa7W
r+/dS4Xfncsh2uf2HxngkwR/HVupc3vNiODbschL0VLGH4OYnR8nL6U2mtWdqyRCvFaGHOenj5As
U2d3rhb6OZjLs5/f68IcmmC+LWjw9BSInb6+V1y2dqlaBXrAFmfFsdF/ZQjWyptzjk/LlbFEADCZ
Q1J1nbwZB1dEuyavlnmlVlVGDqMMydUM9t1TqK4l5SDLdz+/1IWPhWEpjB9GoeY6HSjKKxMRmzja
+1pJK3fljHeD9acCwP/zOJdeiBqALpP6EoF/8JE/1WxCPZP8UdfDvQezSeq8WY3jh/SKYEyrX4Hn
f7+lIXnxpWgP63hUWLaIYT6N1SpGnVZlEu4T6ZfopIPAwwaiOT/J6n0ZIUCHTBMw7IDqa5FeuTsv
rEkKLTLCWwpy5t82fZElUiIFVrDHqiPVF6RvTf4KtIPP15ZPJWfzz/M61aqxRcaKmxxDAbdGpUFM
/KeX9W1Ps86mEeyNErFJtyjfg8EA/PnOmtEyJJyHJxWGHaLXBP1IEBJXEkcHaO2X+rNFuDbkyK5K
ripB5SAXcYLbLm5WERqT4mlN25+1J+maVeKFabJksBCKqikY3EzbKjDP7aoyq2DfhWcXGwwz+dOb
vxMOylI7oZhgaO0VmsG3TIN5YiM5hNsIe1nTE5DKk2xnuubvo06dOwWqj9JjUl058y/sJi5t6AW2
jMeo+UGu+/QxOkcd4tDL/X1ZPiugxuobR8bYVP7z80f/NntEZYYwGjYg6aFTNKkeJJZkhLWVdnui
AArgwRzBUosUQFzv18to32ZuMpr6dYWN4LA0J2S0CAXa/rG06jldVPIzD3YtmT9Y5k5EH5RxBvOu
srdXm4Tfr1LxCOiggHBwCD6nqoGB1eq1XJF1kDfbBZywX7XymI4uzEnyJSolhC2dfYicJa8/NI/k
HYpy5dtenHSD01gT3Vr++DoNiVqU9WgDmwSBMep7eg4CqEO6bsxzc9bTifz5I1+qEzvGpwEnO7uq
nbwLDQYkNSWkFagPrHOkmaovgAIT+13Pri606YlVODsdnf8pU93EWA9Vrh32HmE16KOgvKUcxQvK
iHsn90bwfL39fKGO9GXIyeoqc13LKVK0+5Z7AZQqrdN0qesuC1oydoDSeNHrfXdxBXy5X1lQn190
ckWkWtD1VaCTRqIXsX9xVBeBuhDKGpYyFV0rsZNSf91YD1c+6rWBJxc79ejB1M68roHcqgJ81cAA
u1yM+YoO5BA+tuNNjmvBa62sCb1/HvxD9/GntxY7/dPx1GcyWZ1NWkeSRBnaCHBRKw9AMkh9Vrnz
Z3RQOxaVFwwipJTgptVmHjq/GsbbdrPNqnuQIUNMNfHaWv8WHky+x2RzVegdwYllWip0mnttiSND
gLbr6NbN8u+IEnZ/nzzIzBffhb4OJUJ6ipV17TEur38HlTtRBEbv7usENUEs5Z4ts8dZBOqJxdgm
BwqZYO4CR1Sdx2tCLB9qbN+/yf+GnESVA/hQ6lMMGZbPdm0dKxtMLSL2Z/OZxNeJlpK0GrUjGbAi
HcpkTqVYbJPiMKTdCzyQEv2S8gz6u+GE6Mi1N6Wt7PMUAZYz1Xq3hhiSrvz4keYCv7bPENcZXof4
lpOEeqdAI9Qx2vfQDDrrzRx+VS3RUSluk9aJVyb6Vra9RBJHnAP4IfFNNO3GwiUlgFv7GFb7fkD0
zBFtP89mQVPedQKYnE0wHxR4uK8aTtr4iVLZwxV2nrXId9/EYFpiLZwjH+e0MiryCHD7ouDpmWt8
N2cdMYDZ3nLC+c1N1S0zHEmvXysXNyPhk4w0rsVETzKVMZYaDxNM5r7Y0IFx7BkCARCWlXnaiGcm
BW5gSzTX61hTmStRd4R++L+hJ1d4m+TxORoZWsUpp1rAcyD2upHfi0d0K7rfEvLf2jwalko8W7Qv
j2dk1FNiM/fnE+HiHfP5MSanb2MqXWFE7DvF2dJNZcEHOKrZT+eUe30hd0/X99ilcAIFYBGOaQBq
pqFfdm7NyupaDqEASyy3VWfmuwwgf3ATBEJafADnjY8n0kxdoxZklDc/v/JH2v11w6HFQPmQR9AB
BE9r8DEpT+d3ebNPh6VsPJtlvU4tCNPUolQoGQg0cAVJBxpWAITl9mUwjwNOF8OffvgzathFb0XV
B6E7DMYcYyUhx18RcNvoKI37M+YF0V+iAr3blZyeZ7kXfa6wXrKwy4Fkzvwrdp0byLeFmi8oFHne
E41ypUQBAqcEuAtSg/IiPp3mS6nsm/CZHQCoQR6Znw5q2H0ergT6sj2/y7B2fp6d7/VwbkWZtFNR
yV/kbwhXqZGaimJfvA/NdZK9mRZdN995gUaaKouCGh1R0D9/TGbWtXrJd8SeSOMVTVSAUOtQp+k8
6i5pJmtRwoeJFyyRhU3goye1m/4/zs5kuW00i9JPhAjMw5YgAM6iKJmStUFIShvzPOPp+4MW3Rat
sKJ6UVkVmVkmCfzDveeeoVsKrdcOq9tCeAsnpEuzehmCzdCZh0JHvhENtiD3zxlGqe2FAct9mjYn
Xd1UeMTIWUIoQI6FMa7v3zytv9by8pURJjLjxoBGve2eBVhYwMV5BvQLiJ/ez1HotFpOUsmPyixc
UE9dYS9Ve0n04fh0du5ZPYe0+fubL/LX/bl8EfaSZIrQ1CBHf764zHjAhzjni5TtAsL3ZCCKtmRh
LNUeA94WiGwLRQYzi/WQnLoFHMfDtdOJU8UQSV06YQRn33yp5fD4tNNuvtTN4TKK6POtKc0OUwEA
lmFNyzfpsXRHO1vnm5nUCLOBtDFz0lbZShMu//4CH73v7ReQeT8WGBG4jXpT5RmYxpbgBOkBh66f
ghRd8oV7WpC4UV4sEyt+0KnUb3eZExv53rA6O22DE1AlRlmGo1XaWvOrrVCIh1rS9mUnIWg8miQy
tW+EWoYmRhwhKcRlDwP9qRmQIILk1n37VBaFZ+XRnZYxEsfvwsr1tSxFpffvH/gFIoWf3v/7fTfF
ZCmWlYDTXnqQWmcxzaKLjkkkKrxeJObmu+b2qzVGZr3JJtUZCog31aOVtoKZzRwNyvi0gK9VtzGx
4VK7UxI9/vuHfdFHQ6+ng15MD1CO3FzMei/ObVdm7CthR+Jaiml1ioUqD/x//xzQedLCkGWARiw9
358FsZK0sjJF2UG3nLq9j8g50C78oH9/ylcP7o9PubUTjrJElfM2zg6FsgsS0iXauyr7kbPkv8W+
/mpS2XIqUxsLs07JMG6b1EEvi1Bs/RQr9g3oF0ZmZfqsBj9AVVr/KjTfXKZfLUCeHBcqfoGyad4s
CTY4mP6gpAcgnKB+9X1qlMkZoCBE6qvy3dT6q9OWZGmT/cyoVr7FEKuxLItOVPlxaeZJ3EdpcxXC
879f1hc34ALcLc0hQLnCVfR5TdAVqkHjj+nB0C6mhg4BBwNB34GXjygarVpxljc3MVqhdLD//eFf
rRRGBhaFsGXJQOifP3sOasviOEwPrUTGJ/EpUkxMnemxJGOyW/4/PmypgviN0JvFmw/LJjUOe0ni
h9YbmBCyLmx4yWujd8zqOwuDr34Y+CR+ARafZn1wdP/YaHPTZmYzNekh694AYlv9kRWpxe/5dyvy
Vs244KELkZ6/qMuVePurlLCO/LDnk3KNynL+YckEhLT3ZUjsQnwUBnoLQyCxhXA0vNi7zsETR1Cn
PRbDnJiMSdxS7r95rV8tXJQdaP2YvqD5u1lSRkAgRdsF6UFDY81VYRXB9/XTV3vRwKWY0ENmBrp1
c9nJiRkFuWIlh0Lbh1qwUobwA3Vu3/hpYfz+78WzLI7bq5UJD7cqQ55F0/Z5pU5VHjUE1TM3MHWS
hKiUm9r590d8+YM0CBILGU3mZX7+CGMutcRv5eQQLWE1Oz+5sgeTpQmfd8F3Z/SXr4gNz6Gp45l+
e7YMdaQGRoyjRjZiaKb/DhqE7Yb2zU+6Vfx+rE4TGzic+TRlMdP//JsmpbfIdJ3JdgQXziiHpES8
qwzNjrAo03f+lNsVyaRRiGFL/Ko2JCnumC/9+8F+sRk1NEYiPH/KVgrGz19CTBJ8UuKCd1fjNUeF
z9MdMC0WYWdp3/Ae9b/wPYZ0ILbLQYqhHFOKzx8W1qaWFFGSHIKZcKsY+mCvi/tsFl0pkTdiSEjZ
RAhKh0FOGj2OWr/pQvKbs3fyaAzsPLrp3Lk99hlpd9CFdzkm85jUwphvy7Ym2mIt5vsZNUU5n+Ll
3w81PKCIEJKtrUQUQh0XOGCp50EOvKX+jFHcc7JPBIw1ExlKIrnrWFflXCfL+KMzBjfjkBARK4GX
YBxaW5E3Fy2TCUzMsmQkXzCKTU9BFtf6ohMI2HsM8xbH+XWA6UcUNt8UKR9soJu99ukRLu/zj8Oz
aDpFDiveVzszRLZOsZFiHyp6nKV6V659llKKL1RVvQZ47kVWutZjn2xta4t38TL9kn2TlL7N3Emb
GK+0Kqg20/gqNopj9rrn88117BDCSNngKn3tCLvyiflehrbYxF1nfbR7EgKWpwIfkoyIo4o9gCig
Fi+kg2AF26U0Ln3xOQ1aezKIF8fbDie2b47Rv9GKj7WkAZ4wV7a0j+SDPx4Ehi+6r8X4bPbCqxqS
XKON3qCeuErKsNgojmbS7nHs/Xu7fHEO8fj/76feHg1z1ejCmAfJYSC9cvCKEa80a08Fp1Fukznw
70/7anOSNoVRJjuGA/bmVm4w4O7qlv3SSM2RVxoqd1J5CsvEsargm5X1t66AB6oCxIgMZTVTMW5O
gkBU69GHGHGosZ4w3uXyPzHbxbAhJHGVCCTgtp2XqcpGaqN7OSxsTJMx/CNHlVS6UU42URlj8q/f
LQ9e1H5P4cv3sMBXD4Tx9FKOWUsgx80BIkqp2VMLMjkmJjA0w51iMfAS8m2ppY6i/uA+ZQE0legp
1EuCsRmD6XXxqddIgYYJS8Y80eCVqxbVvprqnYr7ZlY7ljicirJgcpUGD8CbHvXxv9/kV6UIvSJk
U/AmQkT0m30rS70cBn5BuG76K04ye0wxeNGufSXeKRn8b7IvI5m0ZwG3Hr++r9p70AtVeaK3LHr0
iF40fXNrf7WU//xGN++bO0HS5xGeo2qdtMhZDt6wk1cVEcHzeC9l/v/e+SzdG6gOfv7M/m8KnylX
2rQG2z9IzKfj1yb+XdPD5ZbmsHe+edp/YfcUI2C45nKnaTDsbz6rwiBDSzQduo14wm6M2zQ1VrXW
fSSt1/sE94r+O8zqq1dsqAosOQYGIMV/sfqLsKgnUYuXHwjZzeICkibtXY37nd5kbuCPu1brV0FG
D4EjjJYkbktKTNSBMvwM6qcO7XgY998Jv75qYmgEefLLFY+7xM3DiEdDLeuB75XWG7pO4LuA3FWK
jLgh1FC22/ZHYBzD716C/PGUb+6qpSzEz0JEfUt+1ue7qor0WpzjkeRdH+1sCbzfwnbrhwcfjC4Y
Aldqg18iNua5K03DKwa5qOGMdZLJtp4ja6zqjdbVG6BJon/jIwd9YT5Ng7AfgGvj0bTNeK9jjA+H
C7upZpWQTD0+wZMzErJ0RE9vHoV0I4deXkzuwjWJ8LtuhaWIMqXBVma8VMZ1NoYElZqrCZevEGjQ
r8W1yr+Mg6pkzbuUYy1QTcKFwl2b3ikTSs7m2ZwvWISujG7EUuuuaI2DVOjnuU+22hBwJRbHknRA
noCNz1M2HH24BvWRfFUr27a9v+pk0w6s+cwY7ikP/DPOpsR8NpueONzExAK3uYN9Y6r3ZXuPHHI0
H1VB+JmUL4Li1UFwt/ADaR1fU+77bmzIlAObhTYvxTK8TBDZWV0LxDEqBsFsRePW/W9Z2IxAG2JY
2pGab+XIhHsfA6lI+Iy6NZmMPlQcoSeWqxNstcfrRda9QUsZssl2aJ2NpF3BUb60pLzTKJFqtEKw
oTEcKu5kxofD8Kz2D77wozazzo7NcL/8P4R8xJ6cyclcPGWWCxPYDuvyLhSBIuRzDGEhE93gXZJ8
clReBU1yV25G8YUyyu4hxDHt0O6LzqnaxwyEqeikfUlmXiho6Jb6kRonsJVjXbwX0aXBzkzxT0NC
itEMnT91qgDX0MUEKCseanyLCs2y23kiqUloV6aabpaSbfkbfvAiwpXkCk9QF/N6w6K5YiEx/8RT
9ZBOsFL7OuHNEuydg6Fa33qjfHEef9otN/jTYMVR4+vQvHhJiX8yvZA0WgpyQsNM2dtmDEW0+qnC
ai0BWWyEXYkqmA6IV/EtSnXrI/nBJAL4kPClYTJi3WJHZu6HjaTG8QJ8DJlGVoMXGsc0sxiHRM5A
1APrIms36tuSbnxYhgCivjWmXRiNlwIOSPUN40JSOCxuDxOdUQ1XKPMaU7yBAQWt6GWxgExl5KsJ
tFgzQFTpoP0rBRj0pU4JeSjH9jSP6++fx3JG3ny6qYGiMQSB0YMH6+ejzJzH1o+CMDzoky0SJUme
RXJuMqgvuFt1uxnod6GQSbDfv7nKvmhGTWa+5P/ogEGGtfzzP+rcsVGlLm6n4BClT8Gu7U41psb+
tZ9+J9OOxsfsvJ5iENZWazpmet+Pz//+Bl+sy09f4KbmMjtZj7tiDg5S7+lJZxO6BKlSzO95ylP4
DYj4VRXKp1Hf8Vd4c9pNyatrZjpb0hgcNNNrKgjm9ZoQZDO5NovrGKmASXFJOu1FpGdrpRcO9HzC
KlqJV2qTPRFQ0ZAapU1E9TJMY3reBitSYf/3J4JuT4YWo1Bj3JJ5mfQIFVYJwYG7JCNJN19gpegO
VNoYTFIUcu/fn7c84c+LD2kOlF0oXgqaX+XmDYijXJF51gcLmkOfC3ORocO39/Xf7xmQncrFWvi6
MPGWf/7HQqO8lxUh0YQ9ZQIHTgfhDwwcwFEZj8l3rDXjCyzAZHyAy8Wif+JDbwriNG7ImZLq8DAH
yDFBwtNMdEj0cpXmuMCsEv1zo06bKoVeMNUPPQEFM+b8E9c80jDRX49Ay6ZQ4j8/PBSdrcfvEjb0
1aC5RR7aOb/BhNL5UuGVMHPppVX73A6iU8QZXtcXCMO26ieuBe+bcRiKNW2dhA1uqSpJ5MhVcumQ
UYk0kEQbGQvdMDwHlAfB0LiowG0V4SpWJu4CC1eghK1FnAndSBGRERQNcAhSO+kwsTTxlxzIV27u
tHyhNCosyNk1uOR7UXUjZAphgatigm9kSTmoZmwwWq4OW/SyjDejWh4zTcNQP193lrpSg+AQjLXd
1OlzgZP3rGNINiiuZvgb1dHwPEXM+pRiBB7J/4X0/ymZadyYyAnIpacOLcf/eim7CEl2z7R/I6Nt
aFRCa7RkN/WQjI36kIHhxRipxto2gICx5KQUQ20rlblNoIPIsmFnZeEs0zMOISHaZq20mivSsaWG
n0USc1rtVAJWwl2k1Ptl6zLjG9Uc8kzppobpKvi19frg0e787GpcNqcKj1VTe1O4jztTXDV01jO5
pHnEMPCpEnBLRJqAwbzdaQogRnqoxWqFAzv5WtnanCLaJGmTN+SAd7VjDvLFnHaIUVfL5pTFfS3X
bgmVpmlETB2gMFXBxcr2Q6DBpEg8M7uDAW+BI4SR7i1aAGxxtqecvCMjjj2xePE7pqdmeYppb8ds
fmgNYzcYv7QhcSb1auEWgSFmrGZ3XddtAnXcm0buZMSILG9cQy2nzt0S54RliIz8eKPMl0apj1lJ
KgqdZ612bihWVzFoCCfJCE/Rt3M+4AsieMsZIw3N2q9QaPgZ48SCAcQA/VEwzgKdr7mEdvjxWuEr
5emKMes6D0N3GplLQEpvOkLZqf2uWbribvbMviU+4k2XynVq3c9qjz6rQ7kjA6UdO3UX0wbGIfc7
cQt4/yHKFC9RlGH6NIieCI7W5uZzawj3hiB5BXOeQbZ2DBuTokGvFqPGmR/9RFzPfXtiJ6jxVV8K
hqZ1uiBa9eHj1KfsC8FbCNhK9l/cYEFKSGMU+e4wFE99UazL/Hmg/FPTCfDTJ4VqvguMkYmSBsc+
fZrVa9bzbqhUE/nFBGqam9yrYZ0qxC7m91OQIJML1kazy7SnIrnO0lPWvxuN9OrHDHnnzEV50bEw
Z1Nxxr531FZmIoBzKTRDxCbRr2JUNn1UOm0sQAhcngoB5pUoeVA/XQhMWVD9EvLSU63K5oZebbsG
sYr/X08yYDuRm2SZ7akU1ZMcv2PjiB2eFxfdoUNIafbqppCSU6IIjkHZME6Ip+JkE5MlaknhOife
T1fvmc6PMcajlHv5ZFvc79xIz/IwnpfDucU5RB5Tr4AbSH8VcYQ2WH5HRrxLiu4uGbM7QdtGGVOj
ICLKe6xIebpQTiBj1N3GNN+jttiPYrGJG2NPM+EJcuRNp4z13rS4PBrGRlMbmFiCvB+U3tak4mHu
mt8SJ4VhDl7ZiJuxFhuc1zbpJOEA2TwYOIjnhu9M+tQiOepdqV8tJ2w5XutsJmqGqZn4Jk/iMul3
LIZmtSDfWajkWgImOmNxjb74VeI2SAhhsxkR7VxYP/mSSrNc0rBoa3E2vSTK0TQrq65SiI3UXcJY
12kqvHcpLsx59NCU2a6YXklz3vfNevYhVlYFDnWKJ3U6Ub00CLV/7tmHbdGfyxlf5f9iqXeC0SId
PEaekhOhx67tlKMk6A/d4n9D6HwrGv91EkY9bdO7AydRGzPlV9N9FqNMh/k2ND/VKt8jh3Rm/eey
38VqQwzQjki3ldz3K99o7phveJEZ7WLlToukdUGWkcqJZuIwrbCV0+FcqsMG4QIkfes/q5dSBGXD
T+IuZsRk4K1WPtAyZ8/tSGIf5yk+vL0rB+Nbl+fn8fcUCZvl6NGSbI0mbYF0MkPfBSSMc36QI9VA
+kgkC42efkBJsI3Y7VNmEr5CP6eRochdODVeWqpPWn+Z6YzrZtrr1rwyJ1wqAN5BQlw+fTX05CD3
sB34pSHdyjLO6oxfSno2WnGtQIeYADlsZSCWa2kvLdMulnWTZbseop8fVZ6aJnelGmw5TcU23Nah
7qVicRaJL9F1IsYVhF1RLXoGxWebRO6YStsHs8BwlqzReq6dJhHeg65ithWRTYFdM22KlojPsuzE
ckUBORlOqHZ7USKeJRKIEEEKT7ogt2cZKdjEjo5Ax5nA+SgHbl99lJ+JYHi0xnQ9s8PSGLNnHX/m
kNSS/kVWs+VCCDRpTVfckCOSTDnHTOrU+ZtUVA64Jbeuem8FpQVVrzhGorRdPsXcyK38q4vDvZ6E
axWx6FDSDwu6uOLQr2x5YF8HSrsv6PJ4HKwRMkoqu6xepZIRBEtXkY8muyZL8TEJ491sBadqbh4k
bUHko59WZ874SbZ7UfQ3Pg/OzzHXaOe1nE7nstQPjcbJJIQTuUHljL2B6lW16BPdyjxjlkw0lgNe
B9KDQFVdAhOpfYBsUiQ8RnBkIljAqlcQ+Tx5/jX0ppOS0lZO24DCRzQvSvRs+c1/QlXcDxWwKha1
rKjBqg65tNRsb1WpoZ0kokRez+n0H5fameZbJFOwPuA1B+HkbkB+vxEl3lohYM3WPfhtjoBGdeAX
nKEFL39MzSVuaP4P/M3XPbksScucurCIJxR8qKvyQK6u9paQi1L3mt31OghHvC+HnwYQC/ewsZLJ
/0NDTbxMWl1ztnwT/qAk50fw+OSFa1vulDh47JRp2/l5i3SGNK9G33Q+1NM8KtC1zvs6Z2DFjzYC
LJkbUo8w7Z0Hzlo1h57ZqvpjIRtbPXskkXSvBpEXU/NiciJuO1Q6q4fWNG2DhzRC0QmjeDt0ibTy
5/RXSRGbdeCUhAgnhUAel4ZVdrLvk6swnxKCZUw5cVPd3KhjeZRK5cHoYAZgr2qHWEAQo8STonBj
RQ/WsOkskYJYI9A3aHDAqR4sMK4+L76hS/xNZGWYr+kfbREsWixfPrcQmTjU4lTE1j4ocNQe4m3E
JGbCsyTVHiHubbvpyFkeaNGOKeDAVUuLAcEqU363mWVTuNm1HthTqTuxir447zffNFJ/tfHLFzTg
FTLB4Vy7HSO3OnnNdZBYexqAIom3MgFcOYBVHLuReah5U2H8SqSO2dZ3FReSJFKZNds5OXTciL7k
lnjj6M20ywENp546FyQtreN14CNhwxIcxbONIN9O0P0WpU0PkzZoPPHybjldgbjY4EnMrunLfh9N
1RZTFAZXgPsLDFkJ+pq9U0Wv4IVa7W+F1No1mLso0c+KPALVv4jNfec/yu0eIrYCvWffsdqNONoz
YPgpFsFDDzb676f2wVz81H/y1BayBq4IGvD2B8D8R2cYhGMl+JNh7jXgPfKGMDA3618mTQuFoghU
JrhR9DRJiTuGL6AjcysTMfLus2415GPKUjFOpGE4Glt9AKd5H4K1VKNHFt8InJ7jpzIONqpySouT
QFChbuGB952s4C821M2PuEHBK3WoxhSZ1r5oL6BZwAhL7FwTsS9fEi6MIXn+92NjUHfbty/MKzSO
rDZAcP0D0vrjufXNnPlxkZr7tkQaVAdPQ426um1XiPAiOAWVqnua+iPmIpFUwiBLqL/FC8Cb3UKk
SFWs6Wp5JACSssL03WZgvq2wOMcB93jMVqTJzutwn7W42yuDU4yvpFmttIhzhua1jZacyZeJCfpA
Q6B2lyxx/CJwDX/bGtgE53xG8MZR68JqXIXadeYUHqX4PNQo/RE7LDyZIjsXo4PE1YfDX4vnrLkG
WbnNZ1ij81kc73QaoFCjOScralyk2I1jhbi8rZE50G3w1XpA4NFfiZlqh6V8Zjy7zdTgUhGh2f4H
hXhTDdFm+cU5VjvMomvf2kFgRfuvbKACuDM1fwEErY4/Z+TvVtqTFwbpGcglby+8SLhgTo0KwohH
rxTiY62K+zDAfKi9Dzjiob3yR+BGNuLngYeh5a/U9Eks23ORlsdQI+oQ2yn/ueGraxVcThEFZJRe
Zv3y0ZmzbekxfDPYzUWzzoufs6rsIKkGtsyI3TRZwoNGIN+s8oA4RF4HAHK/zTzu212Z9ZflhWWk
c5HqsorL98G/FgbWo9COfHx+IuW+yoyNUOTbZOLXRv5jqscb6Ep+Wq4VvXRypJvdVEMtsOWyW5nF
pUwviJoF/A763VJUMhte/tdgEF+LBwPhmcjL+fcInV+rKWc/pMkM+UJqDTAdMvytH0rzPOT3svUS
SKqjRNEmmKydEVW7liMYG1BXEkQ7Gx+G8LL8HdNsX0prv/w02ANSWv4Y/XTdK+JaSBHotL3pCuPi
vcefplnEcISDvVCLqaZQjcqGvtK7/GkoSDBJ+i3lk/RBnyVdk8QGK9Xu4/jXLOGIKcEkzV9aHR/y
PDjM9H5ZHW9Ka3w0U9EdfJ1Zrr5tSUdb2k0aur1VNTtdHj/KrqU+FJBRdL47BeIVzNajTt76suXW
tUJCLf93NdrUBlkKavszmDpubAAmBUeVzDrHgkG7a9Bhx8JF4D8Nm4hhtiG3hwl9sk5CW1YEp3qc
jylBiN2S0UKtVpSxrXG/TlK7XYrusRq8Vo+Yr9UzYWo2UzkAJUeG8aKNgdPl4Edyv06MmtXWOWZY
/wp7Rumtbgf1bhSTU9U3CF1at6PNF3Sy7RJrnWUpUQ3UgerbWHEO4xPw7yPrb1IFedcLYwwCACoY
hMCfL/Cox+0CpzZ9b5T389ZSeQfbKd4PAlrDY1gyQfwuvFz++1zmIxdChQG9d6Evf/7IuJeHCXxC
388NhI1RA4hzFG7FtIrXajG4lYIdGq0IegcRPEOEt9KRYsNB2Qc80eg+g7YCGh5MuHbKL3HenxGx
pf34KredAxh7aYyU1ksikUUensoEtvLc+r+XPnym5RHH8rB0jRUdJiAVSXYP8TKuSky7pKyMYLIO
0xXLZzjIewYwoUXqMJGAc9+fl3nImFIYJtG2y67YkgHTNasy4ggMlxT1e5kCQhl/W7TE8RB5YvR7
KjQ3oV40J8VZIKzWlByld2eYCFP125hJug/85iPjkAgi/7FNn/NWXhnkbITTQMahtDEqJIP871rJ
L0shomvZDpOFS8R/paqdM8Ba9N1WcUfcbNdOq1Qnz5Q4b8x5tjm0sjgA1Z1/5TRkBmPUqiXr2DEm
BoEdakdGZLAH7zhiHan9aK33jYgVbaW6g144yaYH6pxMxZNJdPElLy7J8uMtLX8ivmM9HoqiWlxg
18FpThGr0CXAowNGacrqIjMi8butmr3K+B0tPRcDLGZ3Ir5HWddDvqJuJc64yoVzx1OfyVTGCENS
E6fTzUOVCBEctcA1K7Zje19xKHSJcG7YXukyMmwMNCORrRWksDCU5K3ZXP24tah3vaR7OShior7C
c3FqEyIZaZB11rlN19zFl0rjIlG4jCrmOXlH/I4qkjhPFTci1ynaY9MMP7vU37UxumJfeVgKdwW1
jq/vmiR+yrXW89P6sDTBsRHYCZ2aibOZKGbrQpRXYTbtE5PMGbmioszMFysgRjoDFuleVGl499FF
lMj8AkpCpQi9rNW8adMokpuCMgvZdFfKxXmkHR9YdTGIXBT3h6ERnXjakHJNtBXHL1IAV+EqCOJ8
r9KyL/NhPT8GbcWyIMAivf771PhrcMChQT8lU+8bOIt8uDr/UeZIpjVCLfK1/dC+LRN2ygyQ1ZJ6
gCaxSL8pq7RbEiFMqIVDaCG24aQi4fjzgZGRtTyJ7NpjlE9siRG4GLfVXSE4iG82CTP29NCVlOLz
szq0d73a3OkqGAw2OZoJJW06jbVr+ksCE5nnhtvgECQcKHWMIVxp+l0lH1rTehISzPJkdSPKINLB
KDid8isD6zS36G5spZGcyaptSmOP2Gp0oiepEcGP2ieh7xzRpCf2B2LPsrXSXEcZthHZ5XO0/fej
/6s0/3gYDIc0fMNgFf/FcI6pnMW4LhGmXhU89xBQY8NEdrYYgiCa3ihWa9dvRfI0f4yyg0TEFiEA
CmSPx4aFaVIPH4RJmwx4qgdOmv429P3yrUUNcmOfGz8ziA2YCBpu2f+UykNZYbzN9ADlUm/+lsVv
6KjIpW6K5o9fpMO9VRSoaAw+P7/epsxzzSiz8uhnqV1L1MKYz5mFsSH01UuH30P7XjCOGUD848yr
GWyY4zljbE9dLVa/grJgBNOvB0khUP5oJXe9cC/4BO8SKO0Bn4IXiebTTDsmg20mZnKvpAhOtedZ
lzl8GluYtU3jI/9cygVkJ+rEaVvOV+DgoEweq0raVdYvI7BIQmhXY6fS5SVuVvabSQjf2/531pjv
9VshkjNPezkHzVEZor2Z1/tBjF2JoNe+DRyUJoy8mhX8f0eV5Q3mNj+tafJkNJ9YEB5Kg0omuMul
e6046YJnpjFuWflKEH6N5akuHvrhkIZ0YsGbbP1AQ7quEOKWo2iPQ+AVvRsY95P4s477TUnsZGX5
x1E9EWbr+B1R5pdA9fxIA226S8TqMKXJVh+QOOdvgNPePMcgm/VayYL7LMSLNjbXbXztlVNT4045
XPU2W6VK4sVm/qp1MaEM9HHB7xx8X2RA/80q/0uszqKQMOWDRmSiZ0OJ8XlRBNYYj2JelkcxT66G
ma07oyPxqcK5C87cNDTHBuJqrWhrhcUvavcJoahRfohjO9WJYWt38wPRqTudKOpaphdQ9cOsOXJ5
CBvdlYxjwDrKNRMzBTeU31RzHY8B8w/qSzu03yhYWWy29WA96PeDjZuXF9udLV6sdU2F+5oehYNw
CPCg2g67cAuQvcJ/zvEdY93sqQxXPOSVcsa+zJ4c2Yn2smOQcNaTbKbaw4nuUDo0p+Iyr0VHvNaP
wnOwiTb+DgBs3RJ9Zqz35ZbAmLVAsF3uKgTWvd2ZnkEKnu+FZ1xXXQqRbeLE63CN+tqj0yFzLl8d
zFW+enoqyHeLHIV4uWxjuW/jo5XZwb45qVfDXULxlq8hO9Nru5VtqNAnaT2vMdo/T47iKsSwFavj
8q/glbzDmmo9XCUXiaOLVZX9cuzsNYS2FbP6Q3YqTotQ/dn3fC+6RJf0kaRiAN7V5LSHcY3ZyrPC
36BjaclAvHbX4tV4n4sVIhphIJbhRysMdklnVYASqvNjPmTrXvvdpCzJrFpLoX7ujeg57qLHOMJM
LknfhL5BYFvashW6eePfo4eNIYAFhA6L6yLDcd+IHHHkagRS0hWWbhE/dZXlREHlJNZsQ7txVQZb
nbAp6uRRkkHgO3w5AX+IXlzUDEN6KKN6Q6z3Wx9290LxhAnCRUlUO8UFDS2fZ2XJ/WBERzmlClE7
bonKaxnukPf0NMQKDQ7i+17azZi6+jKzJsT3Kp1GdY3kjMNs1FZ9R5TeGGwW2NxIMicLo6csV48S
9oJjee013z3FU+BAxmCOgANwmj6PzK9yECeB2U9huWp1lwSeYg2HscMnD59dk+xpraw8fTGPCyS6
0Y2seanJcKwaK6YyPoelshYT4SBLb5K2NnNsWRGcFxMmAXPxTX/xV7H/sY8VDOjhZ4qLA9TnfUzY
rjlUcghkKUNzqhwrvoDIJtI9oQ4FLS3lEMMKp+LAyqLiXHDZDAHsv0LbGS1Dy5rYw0R12P12wntH
RcQA+pIpP6b90MtIOaEkp++ypVwhMH1zCplfFB64oJCOpkOOsHCO/fzltbRMjSHri2MW4BhkQL1R
l3VLUifFpW2MoLTZphMOFai9EfxXY6JVMRec48ugD2tIvrJxrSiwB0YDav0imdFGjk9iopMgqsmj
W4xbYM91LkJpDNwuNNaC1Kx1uKqKuJXNa1+8j110aTN4ylxffv6mGIOdK+sp9l8k/wFCiigUq6jh
eKw2Ynmf41SoJycuCgsjBvVc1il0h8FlaniwYm5WtXG6YTr4crUXUFWEzI70fUMRqmH44cevVvYU
RBq2iM8lotXRPJi57IU0L3FQOHFiHftk3DbReIrm1FxVTxU2PLH2Hf1FW073P/HHZdXQI1Jjmmh3
SaD+/ODTWWizNG958A1D6fnHIFbQU6L1EJY7iWiguUfaYBnsRNxpJRUvMZMpkrZK5uAcFNYm6rvt
YD1PqpuJD3r8OIgPSnSVk22W4LEcKE7opoG+gxVJIdTbCn9EQnpiDCh0x9yLFm2NFA9jz34jCvHa
HA9xWZM871kGvERIiZZQrgyxPJsMmOYpOugB6dz/h7TzWm4b29b1E6EKOdyCAJhJBVLpBmXJNHLO
ePr9wXtftCWXVafOapW7ly2LiHOO8Y8/9Lx2fuTOocW0q3MbJT63Yn0aMgKMhCH8KVrDdyrrBV//
dKEQCyAaRIgFYUxbOHT/qcTFMBTUpjGyY4Wpi27VODGt9WBtMO359478xWmMW7JwBClKRKQCX7Sl
WqF0ckG8+jGfT0JvrqjkzoMJXQiVfhx/KIb42vTaXp0UyDXxUck0CA8qTmL4Yg54NBYtY87FMrXP
XgDbfyaTQL4ZXA4aY71YtcfKSOnz2YDTfhfIxsO/j/9vdTMMbRkWF4NKHUrhn1eqM9LYRO9LfKCg
QqEbTumkMFkKXJEKRiV0PjbPcE1iJsBS74nBR8Hvy8ZaTkXc4g8Nyvrl//UbpSQbFJvTtGJnhNPK
bteYR5+/4B9ZuCLaExhb9cgzcrPSYTsWyTfn8gW0QUwl4iIN5xxkHCXZp3Wp0CdUUC1RiGwRgCeT
+ihNOvHCNyk+6phbpombGN03q6GufUa3JRnlDY0fUmlmPngN/HkJi8QwJzwv/UMzdPYk+g8kdBn+
RxxDi068OQmOZZO6bZCuNXExLZXtAH1VPBtn33hMRt+dg2DHMLwQM1S0IH9uGHR7iN52Yexn32eR
I3BLSLa+DjkbAUfOnmxpx6JcLO2ktQQiIkWuZJ/PjX1+e5NXx/7crXOv9Ah4tUPnZjoPoOfHS+ys
S/sKp8X+YdquLdnv7926uZeIrl3KO8mRXag5K/zxVpF9btaXZnW5hM5o69sHInmcy7k6znbqRfzV
i+e9n72bvQYQsWMnsi/Uh3zCw4PgPoTOJbDD87iHvrwyTqaDS+xuhKdsOne3cs/MfVVuqBJP8hYP
l2u0slyTj/kwVh/P1upunawFlwaS0q1113jD2pwCf2k92rdxP+81WGHkn1ED1mfJVjbJDvcvii/r
GZP4FVumO7y9Y1mNN4an/o41xt70kkALm7fzlr2yfM1fl7PMqAVhsC5n4METo6R8p4DjH3F1fPO2
DzcYQe5skx27qd5gdnGiILt2v79Fu9muVvDN+TVwR/4o9ZZ/WOc4wIIj/X3Vxg0lxKrfh2QhtxvU
LvztywNj6PG9uVXrCwPAVXVNxlW0G/fFjep0F+3wBLbHPWbWHs51XMCHh2LNteB3ilX6SDm+Duxb
ovJvc7v84Gy5Ltlq/ZCsHm6hE/DRocMNIzSZPOnb7c4O+UkkGjvZOuQ8Z24fqcwP3Ca+gROICUaG
H+e8XzL3HXdv58L/mtVZ27wvv53ytymbKHOXbOnlp962nMaWxpMn7HIp+fMLR8JHBi4f61683HkP
7PXWftjyad5+4+w94qjfBPv9vJT873AW9nhyOHSj9nx4D/aw28gk6Z7DBEMlTCPqmIonpLyoWHyI
dtRjntKocJwsZ2WshYZkZtgnuSL/wKzCrnWIX9pbU+3qqSTM91Edkl1JdHYKwG0VeM4M8C3AxhkP
yWZLVwyKKJPj1Z/H9EkU36wmIAdJsKWBsG2wdWMRQ9AEN9nolmPMRWHa4lcDxCsQg8VFWfMpSw5J
eaeh66uBX6qlDlbv5ugH7Pva2KpgL4pO+V5+wNxYlfhKyhLolWpAYFDo1rlvkeiODEEDuHmaL63S
YG2ONK+ruTiosb5qoP7xfsnPBOucph4PHcWT0VL0ouCqYr4ZRKihgDXzWvXpJ0LLDlTjt2vJIF3k
zMmMfVauO5ldWUFPsYjV2kMtVza+mC1eyzRMxkcvlEckzfY8Habgw2qDfdBrnl/DVayNFxaGTDq1
eYVgHLpAnII4TK42JrsAhx+oEk7aksQp5q4qeNkB6QR9S+vSvL73+dosXpa6QCr1dZO2Xh7J9z0Q
RcrHxHuSl8rh1xI704XKOrBkNzeVi6r5yCn8c6uRNhwjKxFpGwdhHUXSPjZMrFrSxyJPAgBry4tm
9plCWzel+NCXZOKatlWmxzC0CGgDLrX9wJVm3FXmMNPWVbseANdxm46ik9htRA+Bs50b5irN4f3x
TPjli0QtW/XaGhsOb2FyKLihsFlreFmjpStxsMlx/uujJymjl2nEew0CV6ow0p6ZIyrxtmxY4dB3
QUqrvNoIHDkXyXrY5oy8O4XRPpP9wSQ/l+aaqUsGS7QaPgLt3Gusd4RXxFn0OEXpN4jSl1C5ZZ+i
ZCPZAHtMtFmfGOVWbYZtVtY+Cmea8gB3oEGEagow+NT5ohPhQ8b41gl1xuxwjWvDG61X0+g9JMhK
Ga1kbJtM2Fz9pSRxsi5IEsrpGrs3ORe+KauwJGDT/LOCMwjmgaAA45tKV/20qUIUS5JQi/xDimNt
k211JmNWFG7Errv4CD5qX/DCzPPT7n3OhW2Vgx5kpN1h0Eg9tqlriecDvq/xJJnXtAhB7iNP0jmv
qoVbPBmEOOhrIyt246gztxKq9SwmDB4/dK12BI3CmMRuzT9qYnrOU2Et4u1StHsBV5lC9T8aMNdS
SQ6CEbqdxqbdsuG1o9fTpY1t6lilRNQX4iTKFdKvWMQGjOo+mu60aMBQmwCvnfDuhLf2EGbg/6KG
gyf+b23pyvimJzHEUk+LjXWfJKuKpQoYx4WdZItTtR5YPwEeLfa4wgzuEvQ9WnCnJi3B2M1Grtmb
SqzSBhFkRMbpByYvzUoxkChCOxAkrV36q/qCCU/9E/5YLKyYl9fvzPh0hjF4H9XbmKWDFAWAsHWD
SJxgvpkdsohXhsITXV4o61qatHZ4auVrPL7RQqUpImcK3wWL9IPTABuuhqhbBmd/bLfQ6raC1u/i
mSgPugiUK1G7mRqrZTaR7hgH2EppeqlJixjHd2Iiu6ZxBm5H8SM/G/nyyDoSC1cd6K5Ugb5QYJkz
OC7ijwqPPwP7pn6d82CbyUHJai+Obuiv11zzqaeTWYhyIiNqhe2iwJ40PQy1wKQ686K8Ok3t8IB1
hi213YMQzReW610vJq6wHpXJyxRto+NOzzqkkM8zT8pBsUo40sOjkqQbaagd37z61TnI8a1c5iU0
mv/PpTqqG3R/qJGAuY3PpbrCYKTXtMA8ZPOReEzGns1dELNNQQlU9GGzsGvi1jrJ7VMCsVlNjZUm
MtiTyICwqnkjTm+lwG9rnjReO+F10udNk7zFcvExh+F9Cn8XYeA9jbGtSaUXgccgpHwcZyoNCQYZ
Sv+gLh7/fVaoRb6+6aYio+fBbwV/YOVTr9bDVAsUgdOqkvjVJ3hQm+8EP1ylGFsa0q2MhEe4p1C1
D3ImnOjH8WkLnAKy3UIIEhTlOMQ3WXkbq3sIDoqgv1hEtAdYFuqkA/HErpMkfRCV5jqBjgXN1TBr
JwEe1uF/ynC9Q2huPhw7KWRcAJNSNMJzkncv8zQh88suOGMf6oypZH9fJWxecX/KGVPj91kAEBnz
tY9He2iPnbXNx7cG8MiKqaeEu0C+gz7hVFTyfvQWNUexq8hYJMtoG8vxTvKzt3CMzhkFACaVcffD
H9e6cehb9HzDZDeLtYLFvtpvovhjVEjomvCBVAGxXpCqZjT6EbGoJcckZtIRrWdXkY5e78K4XEkB
B2/mqzYkG6EfXMFQHkukBCm9diyD1qCzHGL4BLwIz6NInBOf1sjdU20Bt4zBSk8KJ4xuPfwCdG+O
mR4r/U2xbrHFdYRvnKHTrElUgKFdZxQ/JN53vrTpF8UE0RcDofRDrh7MUHEMdfoRaZTBbJTRaDxE
5S4qZq/0NScddwKGE60ATCoqa59zEthG//2M/dZKfdpMcEfSF9gcixHCfXgE/wMHFGoJR7zN9IOQ
NuvYuo97iNnlD0k7VHBxZAC0KD+RPcWoLNhGpzRco/Ki3AvN90keSRoa7yYR5lIzOU0HmgEN1lJ8
JAh3FfVQslD0ItAWCrxkNjcLxbcNfxmhQf/3VAHVGOqpm27UmmKhQXVBv6VEnjy8KJPo0Xon7xNJ
R/VAzqcsOqJPFCX4UWsUl4KKThh8GEb9ygqib/hsf2mYDcswGVRK/3tpPl0XoUz6uTJk7WDg1T/l
vxSJavSoSffEb4gCYYADHnnfCNu+6BcpQyyslOFHLtghMvE/b4aSR+M8hoV+8KENdrlFcsuwKsyD
qERrrfmIsxNXLfYXoABzVIbkmfGN/cpf0FesyCUV/SRGcZB2P5032vDchCfNeY+nXq68/GdkWRvF
D9fpFBylaRuTeKqp+16JHEnM1nqaOwtiY4miI0+LjcouobDM06dSOgs+g6XocRiqgwrHWBLyU9+q
rLp7GY6+pH2zYP62dvjzYcb3gSknbh8aoYWfLY36LonB90TtMCc9PK4fNcTkMg03hv5rgBLCOLCG
flGbW0246NG+iOftMAtu0zY/46mHjLte+920CtSElY4JAeB2kq2mmg7YPIzyY1he1PsAz/AH+X5K
4Si0m0BvbH98MtB8dtI9rH9apW2bnET9RxlGdssmLxlPFCrfvLjGV8AT5S2aOJmXl2rQWvaO/7y4
mhjEUjcr6sGPIPTOuTu0kW1KxV1n/TKT/ZxQWFv5JsLesl6bECaiDlSB2CxURFgpkugYwgnbSXWy
luGCFZixEBxmyTsCbMxGv+D19SAEJTWtsW2YU87G4yzCPKB+seDqF9m2C1tPN9ttC0sF5QJsEQXH
gEdiWUIGY1W7s2JGoD/H8qc0YY6NVQjGvSzGzR7Xe7qG0/QSAbiMCVAflSE7hQwzu2jY34haTM9c
t5Rkv0GBE0xLI/3ohc6TTJxO86fIYBaNsTD7sZm7M6vnEEA5S76zkPltyPDpkQLOJ5JFw5mTocCn
LTgeRsmXslE9KFrv6FCWU/U9plwq4tSDMCeN/h4nogFKGPWG7aMRq5sYZp9IWJvgBV38A3TLLiC0
mgZWkMs09K6MaHnn/DHyJWfggibGOlqy8PoEy7h4C4mgNZ5NOXW19iM1+CzzakQ3sy02InXnvzeA
L1b5i+MDgxaCL5BYipq54MX/eY46P54wfgitw2wSfN77e6NxpbpZm+EqKX+NeehaRYV8NWNKqJZ4
vCvmBtqfrRfhuRIu/z6arzA+ZFgZ/rWIvwxz3M/kMiHxDbVTfONA8jFDEqwIfPkSZAh055PUj54B
ZmW8FwLseMjWs1Dew6PZ4AS7izAtcLIC8oHSOVJ0ZjqtoK9CqYkxU8REyxT3ZZwfEp7eIYaAMljk
Sb31DPgjKaRZwC9vCBEuJNky8bdTeqFslL1Yd3z/foL/P6ecfiFJt0HCkpe8l19qfxu6u4ER+aw+
+zMMC6a0s17aGBF34i4IeX2EwokG2FJd9U1Axe83/I9HkykTpECNiQfDJu7jn3cOUlmXkX+gMJYT
t61WrmWUTHp5strKaar4Y2Dvtmqv0h6hk2XjPQFGXfirLF5HH7AsMu0Fcx1Dyx3jyZkixROWl3vk
6a2vUHfrEG1iBNM8nR+TJn/1J+LjlIHELiinYoFbN5lzKThQAaMGQWTSKFuzmBw9MF4rkOZWTzY1
ciQfXq0lPFtDd7HS8L7gHvUM5HXxMQhfu36yVfbSLj/p4yFMFRpCa2eZoqshwDFAxkt5bemMowAi
GMznln6UrGzX+N0aEb9hJdewOzA3i/KHseauleIBkMHrzCPYuzJ+BNCWh5J8qyCNXbHELo3qLPYf
eK3imYPZh90u6ardhL4rpJVLRqNe/fuhlr+U8dwoE5oK/axsLG5uf94oPzMVK0PjfKhVxm5wOxMg
WqHHB09D26F0ngIlgeUaEETyGciOz6OeOwRopNWpoJWPHBnor64mBtyGnWjHrlLX/z7GL2GX0nKM
yKRMZXFd/MpDB2qas1BVcE16Gf1j2AiuCLkmwFSqgQXZaXTZylkBggl0eaNKPhONwVNQoZbz67+P
ZcEvPj/XvPpEr1gciCF9ulxQS4t4bGblgO0Po5AVhtffT2q/Qj6UVyw2yBWYUHDmn9a9NNINSskS
IlflKBCaMNZbTTISYVhhgoA+zelhW5ez8qCkMDem9oSC2xtjpHgCqu0m3y/mvXpdbgwpXdPMPy5V
KYEfTlgNTliI3xgK/OUpAlZbKtKlOsSy+dPrLolT1pRZIx/iAW/qiZiYISMTWNkRp+emlvoqU2Tk
dAmKRpUmOBMoiFoTlwQEC7U4zQFLCLwhuOzo5xreyr3DjrdrhOK7Z2mpEf+8gUy/1eVYuYciBfSf
z3usym06CgE5yfJ9gtwrUc9CgfINxp+Q9XQAwzrTxM0k3/w6XxOhQMSeYstp/UAo/F7MRkDT8SlO
VGeMv9vuvr6LHBvbi4QnA1rxzwZM0P9H/siUD7T8XfHL0G95tQubERYnxWu+FomC02jS5vbNKK//
frCXB/fzdQFdpIqg1VqcIf68LmJhBaI0tPIhwfHbgnrmUOYLw9Ua7v/9QV+7Fzx2//tJyyv2n03d
n3SjjEc+SQf/UG/YOSkguJgEkeVeSXf4riWw+/4/P/TTG9WkvVTJ0iAfBnE38NRhDSf2R5rzqtLs
JnTBefvouwLt92rw5aJyrgb+VSYUgIV5+p9TVZSoNAq/lg8+wSS4Kv6QGP+Y5a9oZzCFICYl2UHW
gSlv5tjBUawnV3xQhvKbxmk5uc+HYS4jVjAomImfSZZ+kY9S1ObyIaiW8LA2O4rpVQi++ZTfe/qX
j8HxXrSg4C8JiH+erdYWvhoPqYyD92oAqS2ZAPhC6jTKVTGuvT+BSEzXKd2opW9rMQmGgBlZ2Xqs
AHCtTR+jM5yw5BC4gVDxcG/FmdtCjWzV18lcW1oGupE6YU6Bpd06zBfkV+QyDtrbb3bFvxSeOgUJ
sayswBh/faYEJ4EakhyuiYcK6KlCmN4z441t5uR8bBgcQWhwpgitU4k/FfEe3zyty8v26Ury8RY8
YRXzX/qoP6+kmvomZARdXKJb/Ch8y4IWbpeX+ByNXtlie85F2E7GahLmTQXSFvsEfKrfBih8ZkZL
eMPIJFQBviA6xPzuz+MAx2d/6rgMoz7B+VY3+IE2gwHijUhY+0DWEEmkz6v1Gk2UHBX4CPluqr2y
OoVcqGWtGph0//vq/GaBfL46MKe5NhL0aZi2fx6VamWTH82GeEh9lZdK22J/7w0ifFnYcM2vEjKq
IMhraU7ORhWswgopA1QNtctoNOub0boqEkksRYiBIHITzlUi3TJrUVhNd3pcPcoJwafddSa3I7Ya
E4pUdO4H+RqOGe4rVxWn2bbU3/wAI6027y5qI5zbIGR9lpxM6KH5je4APc2QA2Cx5qEqBOaP4roU
p7scf2Fbngw0e6XXV0xIdQlIOPtmL/k9aPlykfSF2UBwIB6jn1bZpqOqm3pJPFBQXdukYbipbkr9
GA7DqmxVN/PVfQa1d4b7GIbnPkMz1kl7Y8aFZSxB3fsdzJMr68arGgwf0VgfJAWlidwwyQx+KrVG
KFx34aZ7vH8uEGfcyPibqHfcmxdMNo7oRbD9ZsajjHdxkb8bmuy2jFjmLHeKgFzQrHdbKaKBT+9z
LfphSM//flD+d9P6fBHQAy1zKI0e+TOAGEnz/73GpXSowcqCfF82u7Rd950N0FoZj2PuyRBBmQJF
+SZgsmts+3RVLCygI3GVjC4yfd+ZK75ymWBzV3qRXgLGZ8lbAvCar6Pmw0dR0q1L81pOHtFGFUw0
bdxL9TYTDnrvkJyohvAlDbQvXuNfRIiOEboo356mh9J6kgAKGmVDVV3pPS0alrgbHJMI0T72/iYn
vEZ1G99lfDO+pJfyZ7YxNhaSvqt6F8ar6sW66oDhz/LPgqCxd4LXOxcOawvdV9gV8yqDTOLvSlw5
J4hwD3FLzLNrmGuCuUxmSsV+kC+GdQ7ms9kiTyKJGh8d6V7NXOSEanhEjBMw/MwvSOzGEk7Tj7BE
7LcJ1R91ve7r9ZC/pzqrM3j9PiD0iNEvFlZQXhoEdx7DF61eq+EmmteS7EqbBidLNE56fMcaFkLm
LDa+tO9RUaMdKxEvr5NpXQm3XtkAEaUpYwIHmufQX2TDlXnapPcC1yBtrYGay9Je8PdRgJEJLsBr
jfsokXAlb7LY5T2zALiY/x2ro1I/YvPqGxjBNXar7+J8yywZ91eyiTvBnjsv91dZvqobyG+O39Jc
ONaP8JfI3DkL3DnfVcTwiSuGp/Y1P/ou5o/QL56V1zBg3M0eQBrOThsQYazE+CxjWDA7unXJTawa
XfL7KmkV4PXSPHPvJdVRbEMjucwL+dnyMx45HeSy9iS1QNGO0h+BIDFnU9VtJ9rjq+67Nb3XVWaM
N5CodZUjT4+8Jl8sIgyNgecB1mmku7PpiBfpmmqnRXa5YnNENIAbEaMJc/CYL8pQ5J96VyTOxa73
FnOZrT8gOlrpxSEaVzV0scHrz5YHqt6hqdTsZQ3jxc1thpedvE/0FQ+fpu/GZpUnq9DcLQ17yzQL
M2Eb36dQ3UqgdFCIo6em8IzQM6JL0LvgDZ2/qeOVmGNzkPCXL+38UAZM4/QdX2YSON30MkwvjV45
SfXmjy9he8f94QvKWqHgkrZqII0ozSEN8DLakiuAIfRg9S6WZrYuA8bzRyY6lZU8PyO+smhApn1c
MmN2tAGnX3g86gHv+jx/FBF8Ca6l76eOLWJlxY9+DffMlf2zktrjUzk63aBBDDv5BbKlCwq4JvU6
iz4+3YUiSSoANfWWEq6EoWTB7MJziGRw+WIOj4Pyc6o52W04nwHSiJFHhjpnLl+pvoeGIrGejE70
OoBlbtke4sSJh42O/hWyRsLWEe2jZm8Gr53poRuRSLHqPNX0Yu1UE47WoRia7E47zsahVqYbowIs
Zbq1X+8DeLGwaqE7jLu+39TCpjFmu9GO4ngopGttuE5ceBpTDqs5R+2phqkizN+4HX5FgKkcaJMN
fFPhLVD9/rlHy9lcwIVtxUPj8whpmtdEkovlF5p5WYAfM7CVqgK4lfDGZGr5L6oHvX+rpPuGRauH
6K0a8HjnGgrQNSM8ieq5BKIotMAZfGNPv5BIoU2Tt6JRaes1aIvPAlan00HdKT3CxDhdA8SxL63F
Bpfl4M3s7mHIbyhe1wTtbuok2bYlrgVc5liH1dFWz0UXKLZKURPjLd6Qs25m1dFv10qteFLE/kBd
K85Ydw4gIMlOIbK+NcxnldFdyPHmPYk6sfaas4V2/W2MlfVYhIdQChlSyeARgHNaTKBuZrrCJHwD
TvylbCWaWxSB9zAfBM/5VBkZ5KSDt43SQWZ6BUve5qLFDBYsr+x+DcbBaE89FAYFL9R8PTNAyfbN
PLqtf/v3zvuXxmc5EB4AAAFSatVPhaMh9UNVpDM8q7DZBtjqiF3CiQcr39cQNEe2RmxxVN43GWsV
gqzoqMaTK1p4mca3QJB3sfDNIf0FojDI78aQUV3yrYj8+fOJbJpSkaUxFQnZQnAwDsjgmKAU6n1L
DRCy+cwG8z1yh7rUiUx52w9vfXiEpWWCNVr1rZeaJzPW+B409MKDmqFvhgT67wv325f0z4rFgDaD
5BCxEOzkzxVLx7zSCjOZC1c9VcAR/vg2+te2gvoFLX4MRt7c0C0lVrjovvSTBRJ2IxN7P6EAQsSB
x2lY8XvRK5TEnZmZDncQaLf01pG5BHWycuQ+0jHWzSzelQw0FuenSiO2qsjPsw+fhhqeGyLoV1hR
+Ad1K7eBJpdifVwW8WOMH0qQ/2qyo16bx86ZrI2OeiDpnRQFSNKHcKmPnQGICJd1uK973pBMdwIG
yUmlPIwJmx6XN8XLTUP6kRkpiYlvlN2UyC+Srx2QPXsiCyV0iVlihvU0x0//vsp/QafxiTepX8E7
NEn5rIQYEkmb/DyRDlM1ncMOvhvEFjUJvIjF84q4xZIsVvZNuJMkxmSbyXf7Kd9CGX7AmdszHOYD
q9osdubQnuJce0j1xkuxBl/a3rqSLtIke/UYXQryzq26/zm0kA+q6k6szPsqRygfEdOlvWXivhhx
QezvEsta6UuzUoYJhmNUyXH0UIo5tK5jUV1zVF4F5EkabJiDUCIhD0Stf/ID04luMxBy0YKT++Gm
Mp/1VS4A9qfSuMswN+vm+9igthrSPeJCl959pSbh0R9Eu+gQBhgrH/csYWE9CoZby9lWq+tfWkd1
ApHcy0PtJYxiWvSiPDboQoFef2aVf9fK7I4Bo7ZVMxfXgLvWBa+csPwNdvO/ZfqfL4WJcMXUsCBZ
IrZ/q+v+A6Ngh5yOY0A8Q0ZygH4N2C0qLo3BApdPWAlP1yW2TKfbXKzyo8U9QlqpTP5FVVwH8GmU
xX4pOc89iWmliHXZXgqN3aDAWoiMfQ9hX6WtjhLYfAp5oeJxIeFkLemZLWp2s7+L9Wzd4AlWEEI6
EZQxm9quGijah0vQKD+VaD43cYkpnZsn3X1naDY+p32CT7PYg7nm1zjiJUMpE6sTg86toJiXMaq8
ec7v6lTZd6AcKahXYNBDx8lWEPaS9N6NvGpJuDNiy427JF+Vmj4znDgOZeAFIZmWyb01ygeLlE1L
2VThvVMk2Kik2wy5y1AgWkfK07fPsxF7XTXZcbfDshwUZUB7p4ZMfsS3csFbo/sFZsS2mO/GOxuj
skm7SEjSO1PclmgdlvXaKlWvagWsmZaCfGL/6LEQ91V9pUzmXh3xH5jf5BI/uXxAoo9waJmCqnhZ
zGc0Q8c4Tu+qetvU20mNmGNtpWQHuYxf+W8RjzfJv6tz45eZkt3hbxfPJwzEBZaoScDECkhYZfhI
zRCZuIAHiNcgDtd2kzKXgHCKd+YqoH9ZnlE9QT7VY/sRA+DWeXgpoRdrDJkzU1gNEGJSZHY47gVQ
0M9pvC3agKIK47G3OZ62c6x4KjhomUWvHTdQTCrWrBr+lcPrT044LqOvAaDlb3AqjHAUMlcJk1ao
BgkuY1DIKyrN+aFGUP0M5Mv0Lr1Pk5ufvfTyfmHKLFvHqGD86ReuXA17oT1j6mfnuoZXbfKa4RuB
QbXSvxU9GSm4nHfzWubWYd9mVf5J4RmPRKzSBfrsJY+vR8J3ixI84/PwsZW786xPR/k5z3xvZFFi
+FtuNXgAhoJHGK6i/15QmX+ye355RRVmfdIyF8Hp98/dFee6GiiuB244Bk/FL+lce/2r7oonYa/Y
PJ6rAe0oiiabNWM1e/m2PpSH4KTem0e82x1aEA/alrymr7Vxf7cRh9ZOduodg++XkTiEKzosmxbE
1dejN60ytKPiLr7gIYCbRs67DljTLV+oLEDC+L98zTnaAPHKv8LO5p40iY1EDzcHbB01bHj4VV6+
qIE7fhAWPj40ATo+pNh2w3CitcN3tJf07+RQhk8qboUIxUabdWZQbVSaeDQTV4OHO90PH0ufhOkc
aCZDg1K0BWP5KTwQuLUr4tIV8/38Tg+3mq/QhkU5tug/YSMtfxoCNkEEV+ErLx/BX0w/0tKGZc/3
GmjxxP/7fE6SHzm+i48MKRuQCZQSbxgr4sQHX6FXkWfi5WUrvC0JLHvHuiVszjHgqo0tH//usV6A
FmDjWJGQ6SDbZWrnD/578kIF26DLDW3hxr6AKSxeEnGG94M9/KQw5kfi2U9pwickHC5kXWLVoRhg
RZpAGl2+ceK6YmE9wa/njbBxxFMYFjKmNuDRK1z8Db+av5sdfs1h5CEH/H20q+yD46qZDpe2/4yJ
kv6sPXXn4b089k/zk/rOR8K7g/wiMug1dvUHEuUNZggmT81rt6dnOgkHPEsfxAfjm6H2V8ojsxcF
KjbtDIYQ2uexnNYxJ27qQCQDtF75SYltaekVFkyTNn/MQLqjZVficUnbcS1ap4LSln1Ao/RZnGbT
pY2PxmMAdVXXTsUx6ZOTNtU4jKrRuYRfXM/qT3/CP/VUhKmD7gGL+nlrZm+a+irlOGrOOAPNEoqi
GS+nCl5Ju6Vh2TUqTQsUjLa4/vvF1hfM/tN7TbmMkz4++jJmBp8w/QEyTtJlsXgIxV+KMjoTLXfz
MGFZ0YvwPIHjJbHAI2471/JWgGHUA5nFuejmvXj069uQyzvQOV5ERMlscmP2ptcjujSdiT4PHjyx
MQq8oc9dsyRUlU550jc0gYH8UyxZqyoIE328rdNsG0fwNQs0yiri0hS/9GWyIBXxTl1src0W7epe
KHHFRoNtErtLEWuJL7/ECjfhYTflKGl06zjVlLzSjqnNZsKzKxlu7CNgbf++cH8ZhvCsQFqBs68w
APrcAOtaCDI8CqQoz/2jin9xVkROqYc/xKzcC/nbUnCgTfloRWa6rQhFlR1blz2JZj2wbl2HmATI
gtkt5r2M5CJcNCNIw/M1U8RdNKaumrzlAZoSlTcFJ/GqaxvaUnThMqkQSXYsiu+W+a+Eo+UF+M9J
fSLgEYun97IciiTEiC59g9vziIriJomxWBN86K+eIT4HPOIJ2mcbEGgZl6BakDHqeTA5UF5fv4UB
HwfnUpdZgazb0Bu7pQIt8ukQxQVxBCwTd33XOtUkHH4lsnrSWvOcjp2jRzhrSV5uaNt/364vWXYo
Tol1I9NNZtRB3/pJg5hJ6EwSQ5kPtcbMor+Gw4QTJTh4DPOcKqcSNvFwbcL5LYlcFZvnctd/O/9d
NskvLxtsLhV2vCTr1qcZrNVXs1zKy0G0oI6T25XWvTnGr7IGlxWOteBqsP8y/1dhjrpdNuarob2m
bB7Ipr9pRNUFKvh0LCquZr8fYAvq+qcXXx3yXmn9bDygHw7RDPipPffqsY/9fWuMpMMhzUYVVZo3
Y8ILim6HDS+EUDxZdo8qKR7eyEJgXIXsGCNVXKRC7KL8TWdpV3iLgQouW4luRS2kJPfocNy6vz2b
VIH6nLoYh+eyK0rZI/SZAmKtUThKAdmuEOlVayzO/oew81puXMuS6BchAt68Eoagl0RSUvEFIQvv
Pb5+Fqo7YmZ6Oqbr1i1JJEULHLN35sr0PH6CQrJU4T9pGcgU+jevHf0F7haSS1W2ilz/P/YbSZ1J
ea5Q4YkKWA8RhffBQpaNKmmqdVauORNdZ+Vo5ZT3gj2fnQviow/fYwT7figytVn9d8/KfgTC7QSo
lqtZB/UF9lD8qWPzPkivMiIMM0mheDduMrGgizY0/1/QK6nRa1TtJKaRAeeOrLy3YJk1sdwqYct4
CesVOagS3cSBLfy7iPBWW7IdM2uQw2TlOHaDSYV897L+DbqL2FN35D1TmqXfjIJyrIvMpus9LjOr
2uFuJCJF+Ph1yDjq0q5FZCeD+xscKzZtTVFRNf/Qtw3Nt6q4yXLqNuxTyxFhec+2kWBey4jg3avR
i1Y8T9X7mshEgA1WaFY0X43RuIhPLiHOaM/znM/T+i/LgA1fvAt/H1zCBQ++4pLDwHm6lBtvdr0T
Nzh5Jy46eVy5/uB4D1gefMMt+Ot45Xm9EHrVByF/LdwwfXM6cct//vFixsR4w8+eTA7Q7rHeA9dd
MvUYfXNH5ZlLuPtut95rvTk9+MMTPT2szYm/66X8w20eHk/vwY/rzfkK+XqTffNVkXkpJ49XAMQk
9LmT2ZWc0wOFuv1YGSiwR06Lw8NeqBKvj8D160NBE+EBeKH0ejYS987vSzxQveEv18/u5SRs1icD
yGfzGdkX3rpPHuzT44lcLl5ke5608XY8Ntd4Hj7iT+9zx3c3/sHp690uXrvhFx8X74HRt95cPtvN
evOLsLmsD8J0bq/fR/bj88ElPFt+koG8/P3y+Pubn+vNazygEh8Xl/DTQ16fNr8ju59c024eCp/h
ie9V+5/3b3kP0H9gXS66fcr9m+J4n1yZHnA8s77j7nQbKzMP/XnjSV0+FefipS7e5fVaTNE2Tmj8
yRdvtfzyOriRt7twyfrSeIHr9zWOZ2+382437+/luxue1ttth3t1t7ut/2Fk5d3YcPX67269vLQ9
jLA7fm3Z8AWr9I6fQ7e0d9hh19/jJtOGyxauXn253JYrbx5Xr7bi8mc14HJRaYf71Y6Lk3i3Le0b
lyfOX6PvP37rhV9cf/vln/e3Ool3Nzy86+Pist297IaN97KacKcNNuHBRzfPbW7rY/IIPHd+4E64
A374xzd4eDdYh7los93YG/54/C/35YeQQFQdf8TkM6KXlcyTO8ut82NQOhTncDtjk6yoZpLb7S0T
+LwfRXsWxMmuoud80ZxxSPx6obpRBTsgnu1vpIiU48pdnzxBjXzRcZBalEC7eaRFWm4rOdjoFATC
5c80Z3s8cV4kfY255YuT6KXVsvorvIZ9mJCe5sQdsp/MCJ+XkaMCUbJYP2Tjicp0WwZ30uzJpRjM
c6J9AFSgO6V2Thjl+7Ah8jAWT10n3/NJvND4twdpG+CDHVThINaUIrS3xPxjRaGXRezNAMU4Vve7
aD0lZqy4NN/N/CCuGSckdxjj10h4mTwDbx5ka2sR9pSpwvuAUrZVC6quXNGFKm1Lr25UN5pfGhXU
LMILJ1FUPzS6P7EGyKrqukNgqpepUoCc0GCYFDuMutQ2gujN0ADcXEdZ9C2K3QXy5HW7RPGA3WPk
l5qzmIgRZsyDcnIEFrphOoJQBchLMu7iDOYf7h++R3ZZwU6NEYIFpHUkAzuxCWyAjISupYeti35c
k96dTOTKSPIlrS9mXrCP8Ck4kfygekJeYZ6GZReM2gt4xEMTe4ph/jIBMwWw10qgapV0GSWiqXJm
gLrP/YGsOzNcjrMuOzFqWmLFHC1vLoYFnW3qzpHUEAfC7iSKPcv87OP3lUBZzBFqleUaZuNzYMru
mOP+VQevYjpCuFqpj6U9YonBIoMboE3JTmxsjY8cPMSfNm2fqlUzAaRaK0W2dDREZ/TncC+bkcQU
iTyVcrco3bnDD94WX8X8uuv5YEpp9hWLgAQDgmVDrsCYuWkc3ge4ea1g68AnZ/05Qkc8lpBzIQnj
+kubcD8zlxqYwKNEeKqkYKtXhl+XoJXXhv4IEZgc2bLzkugzCCsvnepruIxM1uOlNJVvWaDD3pXH
9DDhO5/Z+Fd0kWWS+lo+FYpvR3xIm6zmneQILHTDNoPXVCuckAZzMv9kQHH16bSMrAi+Q8VyS2oS
Q1G5+WOWobwMlPQ5QpfuPEXCZ6FUJxJ88KcHbipGjdcAH2KPPKLBlfJtEGJ1DtDusc4exk1Jy1oR
g10rEZ8LY4lYjXWl3kRnio5fUNq94iIYNQ70OH8VqDvNmkT2y3pG5We9/JxrYSNmyi6UyRIxUAC0
5XyQrf5dI0hF5TBnZa/HsMnQB2BvfBNGSo0j4hIDaVa8VlvgkcyeVC9wUO5qX4N8DZ6SLuYrQF3r
InamjRv+1CynYd9bLPVNQoOMaxmbzri8VzK1AUoVCksXQem8IC4+SsqOWvCmaOClogCZNNAOHRWA
pBA/ovodEO/FRFePe5KLVi/rUH1JJvP+U59/kORD9pcLeOrP0M83Lb1CxERuCle0l04V5PZeqcHo
UjdeovvSAc2hkA2N154Ky4813qMqyY+xIh6CIN22FDkkc3bw8jhm2eOxI1lA49SPq5dw1L3UQOa9
GK4E84d9vZjS0C9PjdvTiktIie4iY6vTBLeUjK1qfZ2wAgcEEYotoZtNMmyXZOTgEURqVAoonGWv
J7IXT/O7anS4rmgYy4FjyPVFSQlJrM9a/ZPX44sRUL3p4vqlUfRHDoiN83YA1SFYPuf6swkETl8i
R1mHuNI4L8OXCA1A1O/z9GZWwDpB4ilkLQPC9pLgqZypPVFMgqE0ThFMRap4bXCo2cXlKTg/U7SF
qL8E0ZOutB49pDGIKKsjCcOGEdsjVCfZmUhbQnaghPGpbNCUp7+qVG16adpMcms3SX0k8wHh/kPS
y+0gndo1mkKHoKZuFstwK1DTCm8k+4SFsnQavMYr0DJ4VoorqKDXUYwxazceGqfdOL2FdPR1wbKV
KfZmsTkGeYthcPAz5sBCeswjhXWmH2CydSiTYZ/vqwjgijWedBlNJAMyrVOyt0+xLGxU9T1b3ldW
goKJWs33dXsOaTILaYtIdiO1+6q8R0yxdf2q9FSaRfoMA66jKXE0A1+c0XNOPs3IKAyBeIx5cfWq
2jbVHd3PUncXs65xNLwxY13M1trjYbezfZhyjnayn8EsmJPhYoQxSF3F1+LQiaTXHjabUJl2xGlF
M/DSoxyiVg5gwTgqPVq3SPLameNQwM02D2xjP0r86IHAAROGrqx2Z5NKvgwHWFLqyyRXzmDlFxEs
11itMhzxLKoSzVg4zwRSR1Fva9xNWVIrL9/CNxg5szg7mUG7Behdh/QljF2ZOp+QtLuogghIpTLT
KM5hFAUwWxktlMf6LAmwUeg6wR3wug5dC7tCMyxJCDn1IQOVZt3EcQSgVm1KVd3K1leSgr1D1yOJ
j5qaGVfqiDQC5ajp/R/lUBFP0rAGkbJ6l8eKa8axp43qrWoIZufyCvgtoezQ+V4zxSUYjR7aC/oU
dBrAxVFq6ZZjRrUrxNJ1FaePOQZl9EQ5PTjdxCZWASGPXvUJ/0My47Scd4YVEW/PkZnLW1z8etQ4
5LM5Ql4/i8m3nnw3IR2k/q5NgdOL41c1M0MushNS3OhSC60CdSvLgSxEwVRGMgX+MxGYw4BwtBAE
pcQTImk7NixWdErQpJTQZ1hqBtRJwkHMDrOChUA9lswEB+Qpue70X/qGQ4EdW0Wxl+yfoPgY44Ho
Fgztw0xKymwrUE50SosK6xAZtEdfQkRV3tXsXuGWD/Gbk0aOEjrcFtWvGcROnypOpw92Rc0Xni2B
pG5t7JrqxRBKBDwKKPPPJc+JKvsaVcq/JKho87PJiZJzuq7EatxL63pGOLQEzucYAnRtX2VPqpIf
6jrdJe2wz/FqKHDwiYeUDDdEWFa/cKAifQ93g0bKWWZBY1evfU3yTxuC9K4JY1Akf0x7XHkQRCRx
dPsIpJ5ceVGHG10mKS9t9uyblYAOVZo4DZ3pGhoI/EZIaDLeKSN8ks1wKya3VJk58pGH1IWMkxQp
KONvHJ0aITyDZN6Lcnataf+EOaTzKnGjhA4C9tJ8CHaTMt7Bm3OomB7Bni8AUUYdC2fxMWNPnqiS
SED8M/3blGIfm1W0Pmc4YUiODxLVe732DEm2B1oYYT3wezDmYVpo1gCrRdpMjfRsoFvNJcnR6W8N
kLoW8UYVxl7XYF1M1EpwiuEBC+0jTG9T8MiC1O7kYJ8EwX2BRjH1FBmMU54Zzjgd/+7XGdQqkjyA
xk1L+mKAwaha9VcTBbj8loKebzdznqcZktnAb9c8D9ZPUkOixTKcloai5ViBE9G9eSAiAYmkEue8
cjb5+VpOUC9L+mpWjkWvoa4QNqatb4rXMnuplBajmeCZY7Tv9fjUSPisQ2MbJgbs8sEmLxBRAL3I
WnbGXLpYtYEfseF3ik2ip9/wGtwxRdPQ5U8tGo1c5v3txPcYzG9AI2c92BdR3RQA61lJ1epir9N6
3hR0CEnt0kRP53xelGYbSvOpoKyYt6kvKldrbndl+1ApNyH3Uq5xTa+WZ6SJHDmwRdJHlkv0VLCK
sy5Kkv65gNxO7KPNDUapdNLYILtIOXbAdhuQhIPxJsYseGlhLYnApgSRqfqb0kOF36+5Q5VcteGh
Ds9K8NZU3XPeOspy6Szp0i8sOZcvU+N8xsSdd3bBMgvb3t6ioaIwYGI532U8uSqV7arIDlWPmhb1
5NDKh5ajRiAtMuI9EIXTNLEq0+C9TeVWBpgTWpzg4ownjlQnYpuqCfY2JEqjArdqBHuk+HZEE3Ua
GXDAQnePokGrXFd+bOnkpFAtIFFmEJ2e4LJlqWzSeMi581vG9FYT3bGnEdQU+MU4Cgm6kOhgrlvF
kMwsqxNP68oxYJGQZuUhFyKHVFBnqoSjsk6PCvnL8wpxf004F1Ri3QukjpqsA9CMtob6PZk7jO3Q
n+cDJEtbF9AfNqUXr+8T+7lEtJ5CXXAALToT8IIQugiyMrKfAJ8TXScvIIaWeN8HRwtzMTWq4oFC
406F7KWpIdD0GpVFBn41G08Dw46Y0dDL4ZJyLLat9lj3QBO0BF4hlbqPinoSgUDVR10eQ4Qk9GvP
dEWy6ZUcLat/XYZz3p/UTqBMKiPESoxjTsQhZIrkOnW40woqubK8jS1W42KTUwOKqgN4hSg/t/mD
pMpxQYq6DVoBTCxYkKh4JtPKmRY2Egk7qdHDeksUl5+DypZlIKjohNUOJVBxlFJtPynKVo97u8mP
Yi/aUaGyJi9RHUZATl4tiwBAdgZN054Zc6Q5+BLYL/eNxJRMJ6IWoUMjDOzHfZez3k0DL6BDgUPP
7QagZpHlCFHtlfFP1prnbv7pMZa1I977hHsgNjQiaWAuvCw3tt3C8Z+COV4zMeJ6B56F4zJh68uo
DOBvZELJO6zTY7EL62LzoxUj25jXrnhSC5k+UW63YejE3fIMHsZuTfre5XEq3YA4K610WlE7i+GZ
PcwO9oG4J+faGbJ8T8zAu5bAPCryczS0zywNfJND11geEgF+adh5ZXLU+iP2h20P7EkEBFkZ+Cyj
wukCIDyaSbxOxUcBuL9K1/dvo2P9kx5R/aLNyV8mTV/1f4Kyg/FT2+n4niMhs5KvWu69eDhI4+zn
VGQH5L0ofEbldQUs5qeFBgeVirDMPct6qyqkTgxdofUKqmqtErRl+IycOqGWLFosFeiVBz+5znlE
H82gqDKj5o6FwpZejOo6Afei/ZaNlH5bauuF7PQxum4+m2uI5IUDYTT9jCVMxYZHaw2a3Z3bsYxZ
C/fGc6yBmJbWE5DyFsOaIDKsswsIxsjNphhDPeDl6l0kjIXehY3xGEL3NMEofS3GnYLGYBAVN2F4
m5GiVHp7V1vYXpLqJS+oKDmlf4xv6gIfypd1RRCg33Hg0f99GHJy5yQ+xHzgMXWIHGoZYmNDTJyu
FDZSL+0lkXZ6IHvGbHgoKLfiOLj+0oAiZuOiRMTWjGBCLYV9G8/7vKAJrpgwrXE7gCAy1YqTod1K
OfOe1LtFOO2yCM4g8yioCpjHYIgWREFYe11J2AUxu05iCwGB+G0but3awih84PSmus4jqj2LBCXT
qU+IpDBq0iGUR4ddpNVyWtbi10LyH73v6FAkHEcdGVmqt9DHbC0CAZmCDBp3MfKCcU4z2xioHCnx
NbSWs9pWwkaXeDEJtk9Bfh4XfZeVxXZqLKeT5t9+svymp0gndy9xByazA5zUEdkyZQdrKC9irPoT
8tKe7aWWNPslpl1EuLZlIZJSnLRtaMrgb0aqRG0hZSVULLI/HzKl8UU477qR2BYrdl0RUOM3t2Y6
p7p8ylS0iHK7L+uAtIk+Oc8gU3LtvTI+Zmp4fQ76lFh6nRTZxiRFGoRNj2KjfO0Hki1TVnqvKR95
v49nRkHpNaOZSTSJITd+j45AiJCuDwT7dJiPY89Uupd5+LKQRSS1aDdL8VoMu6pOb5mlPFuRDK4J
SQeQE4R0S4pkiJ1YmL4Z02CHdE5F87ZYp2D2A3mnG+wIim86z6dJlHHHAsUYTBGiInwJ+Trq70V7
KSZSl0xEREq7E0dKfGWhP6sNfKBkFWLjTQzF577IPGoXgVGTdOeEv8HEczKEN2NgdapH7iySZJ9w
XgjeiJ1Bt7rjEFTuwCMrlExNmTBA5jt9ZZGpFAoFYTdF04X8gaoPCHFeh+EHrb93pWNDPDOZGzry
rAjkXOVL11jQNpUy+XSwZ3uAfbHpupGjdaMYq9Qgt+vhR8bgH2nDM7nk6Dyk8UqaD3Sk4ZY2zJlW
dPsP/dJ/o/fBnvzfLbJ/aQ+OWroogFtHlu2cwc+4CvX6EU+6naf3UnBS7QHa6f9/TPn/2hjxxCIw
MkDEIjSS/qUtN1sDRexGYUs96E5Fe2mtFwJV+RAAndcdARgWKdrIaQbqXMtxRBUSg/Wg1DQW5Z5k
0s1EfIRiuhVqGHZVpoAfYpicce1IKtDLLuZ/es7S2jf+lzaqpmNSA9EhoUX/VyNhn8qQ2OO+P4rN
Z9Kt1ZRLOe3k5S7l/rrhk1AkGTluRxS9///b9W9c8yb0FYMHXaG6sLr+dxczAg6ShGnQEdSyZoWA
lcvYEWh+uXxIuDXSkuiXBTBM7WnipWTgFugkyyX1rP9kDMVr9X/fBhgClggBW0TZ/Lf9/j86qvNc
qkuVdMuRrvKlTKGem+Y+r58MnUoWvrCpEJ6DZjiEfXZrBPUuXMrxI5G7a56NVCRSry+AO1mjLcWo
9ARsUqHLUV9oXw3aSI5G7DvprpyiJ0VMTqe6OvTJL0CJjDBiue+Jb61tKuRm1JNqhBjDXL1pf72B
CY3K0qk1MAK8TR10ybAdz4Lpl8NF07AdCB9jLTxKikKy9VpMCnZxbWPNbHnHpHO65iabV3JNAZFs
xSqzBXN1HxYvGYIugfLwUgp+sOJEhTH3BTmicTK5Q7OOmchZmnw6yCN71CQeXZ1opAGaKjnbY2hd
ZfNJ0YRTZdfzrpIg3g2HxtqnSH1CFC3Ij6iXQ1rK/wA519tnhK0H3Cl+Jin7nuE0qGNfj6enShy/
wwQgovpCarpSrobI2ZaEAUzKfjXlhsG8N5fHGudWNBQHzCtLx32My0cqpoM2sPklZyLT8QxMdEue
dPXQKqJdyeF1mepdkoQnXevd/CPreAaTeWj6d7n7ENvGFuO3GPAFUWHXBsX0oPyie/yA9XbIWhk5
NXJB2j3RxO5yvOt64S9WutXTH8384DCR7gY7kaPGpDEjQR14JioKGrsZaXFIfDYC9UD5ttDL1kF3
J1SgOopSqngHEG9XIv5q+ZTm33F3lBui1BAVnVrqYqsIUH1XrK+cD7EScmdlfZkj7Owa7Yf5rpNu
wrZIwag0GN8R1uxCxv6vp+DFhmOqs6oc37rlKTXapzhpYchRA6iuAniFkhlDVah+tWQ3JL4SHuBL
j8EBHMic3ZYWXVxHdLP61TN8U85gwNhGTPzJ9C5ZKFPZrUVS/FYMHGLCXhSUbRYX95gENgPcaLWG
uTCKcWipubRtscIkzYxpCx7Ggh8wt7YIc/whSN7BTR0alWkfbZWBrP5kRKUnpt2Kuc2b2BeKIrFL
KT4gObGLnOJTid3lTVg7MDSBjPVUW546qI2J6Gt646qTn1m7Hj04zZux7HykRmdBfFItSlNBscu7
LwEsz9ycJ9Kq6uoTwqY9lDulvzaT5gicBtoEtEUHxZUiHIqCvRRbbsGSr4CkQFE6rye27Zly6rvm
vVtoLwnhUzxS+CeDUUboa2Bqyihe6BX+S8rgmgnWV693YXPMKN7rquHJywdiU/FUz/RNOZ+jARIm
tUWT6Xv4movvOiZmJWAnn5+Vlk6mieQT/ttKRx/0F6gbroFXrqGMEXD4Vq/kHVAefw6j9Mou32G3
vZkQXuQBynkBtgziP3nGUi9sk4gGX1n6RYAOkxKxQouvpqX3O9D3MdDpj6hiBgg2BvSfoGdILko3
pHQ0IpqSy93Inl+YsTEdBggsrd7zGoFej/TO+gEbKLLQ/txp463VaMxQwI9KLIHRPjJfYuU5MmMA
LNJrDgvJrEBqyz+UmPFvbyQihzM6SZK176Nmk1vwzd6a+h5htV/G3Zhe1+NXDJFXdx8mDROtrIHK
XpchAj5GPZFaopFvkvJuFsEuktSTXObvaJYZjymokiMg6c+D3P7mUnyUrZrcTI5nNqB53Lp5ddPy
n4adZJw/8RQLFoG6Iv421hc9Zmv+NeVTQ79AM1InJYV8CvaamW7zZrFJSN9XBDmFQJxnFtNwQrY0
wFDr4EGcbULdcczx43cAMlKFadXm5jVOYr9S8faMk58KSLkWempCfSitGBdvCGgEP0eYUDnoebnI
zXKCcjSC9eygXdM8HtgsjU2eyEhyQRaQ5Qjr5U+slFuT4cyc3ZR9PFyTg1lqhyL4kEysNYpPB0A2
aTfcKp3IpgG84lYdR06skVQM7Gl41YXoPuXCjtbVPg5ILREpNxfbEWAddjL49mzH6aQsVHkKdfHT
cqWSbfX8XAElnYIBZwpqfQiEkIfYbGEtXMDDxttSz05SS5xEspuML2gmmwR3ughzaUh3RE2JkLwI
ZGOl+DLMymFq3psx3rYhApTsLavjnRpoXkypY8hv2pgcYCWeprXa1R0QoHGWMaRW7qzMbjO/4PMA
lptuo4A5boQESbHUkF/adp2foWKFO7G6WwMnNmfRezGfC/qEEmXluEQOYRCqm8TekN9lMlNB7Nht
Ih1ULXxZmsUbovozNN3LuGyDqqXGiikXaxAlgonEY7tSrDeUpja42FcJmKhAq6+QtoIS2zqFx05W
j9rgKcl1Tp+I4Xxo5VsDH7SS/U3VTU5Ts9tif9AkPKH5MgQotAXm35p5JYT8KfLRFHF4ZJuADjlY
EXHXnLKNWZ86KimnP731OzVvuoaFLj43eoTQqb6z/XyCLLVVBk772XQb7lXT7nLVbU1oPZlwiUL0
6xI9X/TWY3lOQF9LAw2CGq0vN85GdVt044FqxYl+7LFNnwIa6U1w6yOacFPutGm+X7Cd19VxkPdS
kWz1wVWLwNMpcihd58qUYIuclNQGtPoA95CYrXXrkMUo1BngcL3zwPoEAys4Syx5sinbmxUFhXQb
phyEwfhqxIlvRJFjUnzJLFw+hGHNHZ9+jU8BZUB77lTtRP0zAB4I7okU3s+KTKGLWr2MVXcZa7/t
3ieJjlVIHOxLl9HrypbjwoZnoqXVRzeZWoUMATkIAlYn+jbu5kvOXrw4q9Ju3Qgmgyv3Z+b6UJns
kp53gI38ko1/6M6JxSszUTK9lR2dRjh3YV958urTp7hTU0rcaG9ico6ayA7CDoEy1gEoXqMInN4y
fJBbk+rPyZeefcpWiEkIf/L8PEanhOm9p+YvtNtAeTJ7nLXUppS42A3ysm/DlN00EQc1QgBlSp0Z
dhn1BSOGe08njdhKp7EOYNCe4qE5lkW2r6z5Bnk4zDwVVIbeviFUJ71+qyJWTzSsqOyYdXDj1OUN
DTpTd5laCqbltUI+yVA/UJBQql8ho1fRX43sENNYXlr5Jb3NA9OP5s21hXhBtGnfoQ8hEDkS3ShK
vFTQ3YbeeCl85TFBeCOjJ/q9tD7mkbJrCHIUtWA/kbaj0/dX9IsBOQ+uCK9o5j0n/AOBwII3V9hk
OeMTnbchjo7wjFEu99SE0fC3AF8V+qYpS3COFp1AhgydJnqUHlN92Li6/CNWj1SYDqLQnAXe2j7a
hZgWRBlyUfFkhl+h+C4beIl4sfMfOVZ/qO37vK5OgaBAlZJCbWovOunJg4JCVIPYMR/lkS7h8qDP
zHE2LCdT/hY6JO+GzgzzLkaTV4/FOVdn6omElig7MnOJ8/wYaK+oV+SmkPaxlyMoErYR2PsxYXGu
lveSUlwlqm9S4feZ+BtZ4lEba8KboYgB3ee4neP4xADhFt3J4r0bF3QVr8tyFkcWAqxFC4bNXDsl
+g+dPKl9FwH6mXnm10F86can1LzQ+FubPixCc/20oAeg3UMinXEJx08ojBLnkYn4mS3MQAJTp2M7
N95mqtVReEjk1yx8QhiN/xjNJTTM4j6pu/JRJJGrzuo+K0FMWGSjUjX3l7n3wpQ26+glyL8yFmtw
pQ/DpF1Nk7JdjXZ27fWx/VKsOybELHSFajykoegDT621N3IBMzk8TlgSBjT1ckjTitpopTxKWoYd
/aERCKNZGU5DyTBjEg2B6ZtA/JbYLmWyCSdnKt8Xw7BjVuJx964QMhyQnBBFv6nxnYTvdVycjiUY
kDR7bUq6Z5SdlhrwQsX2bbWAFGxxvocQT05CuZwXQ2HoKW+J64CsYhgHwTr2FjFawB+ZEzGmrd3I
+8xGyTjIDUBDU7J7C8wBa4iBYq5qgkVY6GNpw73If7vAYjorbr1IUFj6q0QmveC42ce4D+LpTZZ+
0zxhd3XMWKY1w6cZfkwtndXpksasYvNtxpQ90btSB8g/7CQIkq4qr4nxHDSnrPyeOL7KbDi2FL7D
+GAICbpnFq0hTV1yYmlcrfTWNt/GWbFJgdGMKdVCod9ZirceCXN2QSLMnE+ljV6dL8TEGGotDQDZ
BVJzVrLCGxY+RskdhT/kztDdRcv7VvQkGLpyRnAb66Fm25OLNo/Wfq1TUzkBLIARi1WbPqBdMZXx
LYM2skjzwQKEZnxnQwvERdoOFuzn4SUWKdtTbFQtH8kF5uN9GeeAdvamoDp5TyRuo3wbOqKpmHWG
Pp4kAQ3fMy19h6rmptoUKWnUY/KHZRBsnmkPqOaKdcCtRN1ffjS59XONVoQ2INBtp001cyRUiWem
rNtXuZLG8lAtiSfPMAlXrGMzJMwTLfwGWG/Lyqe1qLAjQknohMxIxnsEhsKyfBupb2rF4a8tsepf
SA/3tVZhBphsGlMbJH1PskbXRAhPo5htzereCMd5fb3KfbCa72l1NMEbyDGGYdLt70PcH/VE3Oll
+VRLKbM/6r31OeZ19RSv8VpVBa97dkjLOgiAiPuJ2HmwGSMG2WyAfKtGKNRm6aSoiT/FTjG+D3rn
WG3lry8o7tpXS0suvQYnbOgdSL8GGPE8DjzaHW5dVPtw/MOgq2e2JYaAtw0G23f8Oqem/GknjNMT
7rBAemtziqECbtTO7Tk0a+Z+Ht4xewAaqLMsKgJa+SUgFadp3FIoDHjmFdOjwgltunV7NazaXoeh
cvoqSmOTCCQhqDkySipVWvQkmuR9ispRmuGMGPld1+SY7WfzqFjjZJzJScWyw1r8Yglh/T+Ejjot
VnQt2pc4O0IqLf0MX1ZjMFTK3bBQLwHDNsQ3WSKjgQiBJtCPUUcBJkEQvQB0HLqrXnK5HhDqTI5H
OLnS0G2ttsOobiPwc6rQ/NM0R4s+giknCFHA7+ZPC87rsC/233llbKWRivcq2gc7aLKNU6i4qcPy
Ikjzn0TDDSypVyvpnq3usw/MR6vndyE1jU2oNWhR2NdYc7KxqAp3dX42TWIbcuNSltlWL+U31QgO
COA1S6K7NDyN1nzG8r1ZTKi0BqsNHkvKqLRDIG8gigtz5CVz4icC+aVk/bKuNySCMeI/MSUSKVkQ
CKL4EoM9zheaEXwwAXWeEY/AmOIlzjxsmD5DtKsx2oaGjOCWJXxr7OeU9dycilAz2l3TGy+KAV1m
ZPAKWX3Ge6vq3JnQFF1r2e/Fe9kKtqYmUIeXz6GlbscAD2Cv39VJ3wdG4089SRuwG3LG/nTssfm7
sZFQ3iZnlrTSdvnWOYYaijRpNXhWgyYU5ogYDc9mfGxiwyfN5VWcpxNEoEnZC8RHiJsUDE9KdYGu
omOsGTNqksF71F0Cby+WeEJzQUSFNTkpAamRxbIh0/aLjh9k3ohB7tPLLtoH/44d1JfXuezRZWQ4
kHFtKgLurnHXzAqU6+jdzfsEV/5/UXaeu41jW7d9IgLM4S9FkcrJ2X8I2yUzU8zp6b9BH1ygytUo
457uch+7LIlxc++15hyzPsjhRL0KiyQrnEVZOykpFIOeuRdRv22kgTmB3y+7Sdxl5uRNsrYQDKo2
zQ0jvswBHef5htUldEWxdlc7xaSpZRnHWsw/k4ZgOB5W6l0goQvQEEugp5i119QSR68Vf8ER6WiZ
YAlZxSkwFygh8kgtyho8+tK0dshaJ/koo88Jzk7GJKo/SxLxRtlSC89SoxPRcS9U3Cndu1X7Lu0K
XMiNDUMH5+ZtozWX3DdPidisDfn5RgOxYzSOrGNsGq6Uf/iopvrY9HBDr6OPfjj10pwSm2aofR+r
MfKU5hm8bZ5ZKxJyBRP5lj6sB3BgUrBRTMsZMxIF/I1eTtxudEEyCjmsMeR1Lm5VIVjWOnlC0bMk
7OXuthzzYJUjCAhDho8QkV8qu/otdaVR3YqReK/iwSeqXEkObZusCyziSWpxY975c/FNwL5GwU5m
9OrC2DOrydMZuPp1gkRwrmSMebsdcxMxXkePtz9ForWwfo0G/XwzofH/0ee/1IElhYQ43yIwqAlQ
YJtLGa1LTebjFABU5eUlKnhlznaX9mMy4FEDn2okzz3z9Q5SvEUfTlOlezUmXTl+G/t+lTdUneXW
0RjW0EEapBOmFfL0eZiQ8RKriCMUnX3oAar059kF3qSk7xQzAepJVhcaBQi72k/qCHjolzmddTz1
TaAc8rFjdJicJNcoJlNupND6PM7u/U7GR4x5EshQTl6zMc33tHTu8BqLBo1E60ISAagkgv8WWiiR
JM6sne0QUgO2Hcvf7JxQp6NRIq0NaE2m7I7oIlp0MFYE5cLkzhTJL+1QBOXlAnOqG9Os63lk1Rb3
veLeSmWvZxU+n/NQNuAM7guoOTc/Pk2FdjTU4nGWVgarDM9yWsyVdBOOQCI5RI4cM6bZobyfQn1B
3KVXGJ2nYeaaseJxRMx9ukm726JSNToyZPfMo8yLFt0bkmlXtCbm9ZsuJoc8EvZlN8uexO4pUlA0
Gu2DJYReXsXnTv+wjLnv1nBvjgEiAxbtsDRQ+lXmWac1jb4xAh8uTzwbyK8e6pt3YzoDBTpAsJJz
PTK7pGdfLfvxwci7Y6gNS6EUPUEwMZoqSw3HjYQ35d3NVvWXg6bErsK37/wXs8u+p4XSnEmxFycP
OwreE2grGET+Z0HBd4KlhD+zN+T+4sbu7D25n6P55pw4vuPvMKK463LBr36Fsrmxw3/XwZK/CGZj
yJffhJeFjn1/mWPi+BnBcAht1/ZsJ5m/ri/2JcPCYq/5ep3tJXxx8ZOsLy4vwTxSevPf8g+f7Tv3
+EjYKN+5foXL8ayw7dk+E9lrfDfzZt3fz9t4wcIybeftn3+K14af38/WmXnbZg/L13bx13M6Hf/i
Z1ljiuHz5k3jo+Y34YWkDBZuesSbcIzOHCQOB5aZCwcgdNmv+cXzR134yt6x6Re+zsdq/sK7z1l4
93OIHjvAhv3vR/Ohmd89IDsaRfG8Z5dhfjnqCt7qtgjJA7x5817wzbQKlgj7Sc6bLUKzSSiaDzE7
w+7ynrzrkSMANAAekDOsxf3tXB2pHV441fwbbDE9qYRG77GhWTYmLeSubbjP1xDpt7lbere9cPAL
u3i6XjkunW1f6Ediz1nbtrDw1jY/nd0/17WwuPCtwH6yu9fLlb0mDHA+gdcrJ+56dckwvHB+OTwO
h9MdVhxWzrp7uedIrdlal00vH4atsJxzBOfdzRY2r12vXQMKzB6LmLbFP8UJk74OEk4i9vC6/uBK
4TK6XExn/u35tRwvLg7e+Osaulwv8wZe2LT5hHCtLtm++ezwKfid7HXsXK7e/GJuhePl3puvlotn
2zuPazJ0iH4MOR9s5vwijz+8I9f81zvwc64o25835jKfVX6Nd17O3/KzCwarxXwO+Whugv/3Gn7M
D9iitT/fPmu2jgNzuXIhzSdu3qGvi5sLBCvW5etg9udMiM8REsOwuYtwgAOKWYm4OAbAcUN8jBs6
afnOKFkFLYfiqHfnOgeEIJZO3tTgaDFOUYdtgZipUF8hnEOY2TZZqzAbhyaSN5cMRZBI96RTLxh0
dhWru54i9ISSz8jydRmBCJCMhUMeXYxaYJ2u1QniG4ZYiYI2Cro8Ezc8PGPpscHv2fcGzJfMURC8
dhAkJAbCkZSTVEcPI048dxZz6UNHh3pDxNTWGQVM1s3DNSxpygBcaHSUO9Ec2qfsC9od4mA4Mlul
0efLtHyddAgphaMOPadA01Gyko+pqObQNDJm+/U5bVEW53dKcfmixIUEx1YVxJU5VwGBJErzqEew
+DrpGUpU9INz6pzlH6b00+gjN6gGhJuLeHirACZWrCce+oICG/2zJoNHWdfYJu5aNXWTPgXX0Yur
C7Ngr2quvfqRzrXAicb8INA7qqAydW4Y19s+0B5zhcyQlkrtrXB9pDBTdo/SzdFDGck5Rdxw5lvc
4SNOAvynVIuTanBNYXg3JqSIvnLnT+Oe39xPfradEImbRKGTXY4JQaDv9qHcqkM0Bwfo2ApF39E3
+vQKrQXWTcpxciVYab3cLhpW7hhayFoBD2Ku4Gn2oGUF6v4dohXZOuBPz5OLzHLMpIpQ1lcxoapC
j2vuNY31hVn8WiYwshSU92S8zFImUaroKFEa8kOCly41GlQUO+tpetTNrQK+NGTCFNpBs6uzDwG1
SdaoOHTn+EJwIlKzTkrTzaguoN1qLP0kTys5kTwNaJSm4ArS1kUKX52ZXjms+pF+bWd5qjbuDao4
JavueLTcUbohmn8asphrNl0HHT3tKLJb0D2qK84UL26OUCl3vi7hfiWnWTfXKP+3fdaudQz6RDQa
8X3biaqnUG7X48OENiYH8NjVdwU1yYpF7C0+mZkMUct05Fpets05wdYdj+fc2qndhlb4xmzjpUHz
VjQPgwDnd5F18YUC/i5AEErlBX6Iviq1AOxLDnsxwlhLCtptVhql3a+hil5rUKGmsOoo/udzfa44
TFW/lbsVBueEiaMc1ScRXWggWTt5wq0XKaxlCok2FIEPE+T96QEOFloa7WINw5LGlxeUCfxCygVz
9WuufE06/eURR0Mjc7fnAZACCJAsMCH+4kxkWUad1KDQ3+bv6i3HlzXSk0ZV3JjL2xy3pRpSBb+G
Q6w+scFJYZ7jKlz7TellVFFjeanwbas0b1GHUBkTmBpuDeuU4kfSGMKkwD+FOFsQz22ZVuHOIbe3
1Ti59KAAsGlM2OUAu0LNwh35vVycldujj29Kaop9OuXElIDE4LeZSEOciZd+yZqpamAYd9ubNriD
Pu39jK6ebBxYIt3FJbblUbkPEjcuDcR9MySfhYY5roZBOnWF8jgFszwBcxir1lEGeFl6sVLvdd16
UPlei2CZEdUxdMXu5tZVcher8o6l+L4AxZuip9JGQk+TZ5X2itzjdytrV7TGo5C+m+ELDFRo13Dp
0eCN2SLRMHvJ+IlEJOuYjabX0dzMqvwGyZ/A6KgX+oK4uFNSYdhuDeXhJv6ywCfJKDR1dU8iks54
R576jZofFdUKrXi8rLl6O4JS0AW1ynujb+FGjuOTPOYLxWJovJos7Q1Mf3SCEQteg+pO8z+aWLFx
UmmgggtzW6Y1heeXUsB8OXVu/1X8fzeRipJ4SjJY6D8Resrs2zokxHL39B41eUPmCVeQbZDFHTJa
jWgHMUmoiF7HKbQrS1mXQuKVFOeqHH0t226a+4LioYbSrEVuPN0p4W15Tin5zilPdZ54vUEEE/0Y
1mWjVduUAOG97XLyqQXsIHF0h+WBZj3xueZzZCFohKXEUrkdCONr/JWeAtOugO+ydBty3GCgcDGM
VNNHcu1LPMDQceOeiJJfsaQsuvZcmxvEGibikio8V0F2mYuxfojHwLoS1cJDBpbhVyWCIsA0bioT
u0MwrkRNPQyq4nav/rs4ucKABo8pl/mRTzaG3IkqMZ+CbekFeCphtwzLQ7apmAW1m8wHzOAOb+0J
oXrzmlJ+dsYV4mnHv3zW7/V7ALfPvPhLitEP8T7eK739CToIOJxtLmPPume5QbkrQgh6kk54Txby
XmPwWIBYRexs0wQ5ziSr8Pr5mXpnZelf6jeyqtr36Dh/CMvVpXFvLsyleuH/OepFzWBeovNxUy/3
lJfqumGYW0aucBJXCC7f7z6pXnlETL1/9nbubR4oq64aqNL2AxgnR+Yff8tS2q6QveLI53l7U5yB
q65VKx6w2Cd7RwPE203SY6jT/9QcSevQwMmYQ6cNuZp2ECmLkCEqHpSl2LIUJB03SAiQZEPTcRkw
AVGNz4gHIItcO28YU9rexViSJg3SKGrct3YXd+cgxSXKbZWgY9XPAgePYvsqBlIMZFjBBpVM2V4K
7rJe3TXquK9xjYpl6BTy9B6q/VKR+4OlqDw+4r3K8JkO9E0T/AtWfE7pCxSViRcx2cQ8CwU6VmlA
SZPhmD/4qWg8AE66gfHTiN9Nb2igjPYFWp89zl2RmN6Xr1N9HOHDTrbBNI5iN/n25WOFzLeKhxep
lzZJRE8O20odxG6P3Emfa1Q+yN+xI6wkXWuqdlGh0wrpSkzblcTyMJ6eNcG06zp00xTEZai7EQ28
POr3zS0947bMpWwpVdPSMJjK3RL4nDhcEYFFKrJjCZIXD3jNoBseoRr5UEdSuSsEaKwWTcSJGgQf
VZ7xVwDYI+EhN+6E8qoaxwI6Zxp9CpX1q63LUzc29z3rURGPMcGFKy1r7MifIHIi8NY79b4MDKoX
TqZOtc2gCaYUvU+aXivUzmVtbTMVi68eUMrGbTFT7CraTKkfL9s2xXBOE0VzMcAsrbQjv55poYLW
nSJsSwOnNU1KCLQTdLhJhenlt9AtfYzN8rGRP8MAfHelI3ypL3SqCl9/EUnz7KA90T5YqLdnonpp
MOFaXGc1/fcCUy+iiJBQqOGKJm2wfNRWt2MfiEwxiSASa7cJfhkU4KaJ/VQEXExQDTrESbVuPlZT
taY52hrLWiR1SbsTxu4gQD/X/HQjKmjwn/Ic+JGSJZeSvU2SbF/HZyPERklVxgjTZ9wEWoCYilJN
bK0SeVrW1GFNLdtWxfBSSKKbihZXNg3gBgPLbaI8cYpHmpPT0oIEPuarsD+n2Wxkoeyb31ZZQaO0
ZXSgzDsmGqojjnus/4qweQ/+Z9Ce0mx0EoRzVDEe4pJxgKaGHFFDzzq65CO15HDb35St31JuGdLn
G8V/xKokr9kjUoam1B9LONY3sWOlMrrz1ZCQQKRQzMlu4TqfIgwy54DZCO78OVxdrC+D/2tUeyQ9
CrKYZaC7wGJzboCUmm33ybjeBV4dY/uJ6YcuY2YxJosinCmmcJANgPnaszacSzFdaQSEC+UzkzJZ
eTaQj5SPRrse9cqJE5Yj2T09TsOvToMpL/2CNDguqUeNSC8Wx8O6lLt13WCzm/3lpHGWqJrl5F2K
t+M4BTz2gEUtOwbZRJkNBA857rvZTONpvbjI0grPO6D54V0IN/VwFScBhaH+3ALTm+LTSEjureO+
oJ42AcCq1VeZmbmQQ11HVMVQZfQGDXnQg6BduePQ4u3NAa6RdY0QQRX7qVAWEc10JnrvQzTtSvFs
1l/iMiShKc8e2Jtqn3kofCxrvnU4fLSIDAiV3UT4F2dWNmuEVdNCxSJE/EVi3iPpUcJDEm/Qx9gx
Z0kasSF16sEq1c0AXRVJRJnR8lXVY+zfNuRYLil1eWpLS1LLQ8DoXbQTLBV1MKei8R9wniFJtXvl
YRJfRZkzPL0n9ULm/RPYWYhMI4WBKITc2/dLE/NeEd4O5m04YKMZBP+xFKynSdP2wBC2aBAWOKFW
IR9JS63DiFitMZWLZuglbYVGPjnFectgxqg/ij3BZ+pxTCAwppKNgZ0h2H/gvKfUhTWeQ0zI3puU
NQk+mIqWNKtGWqpC7kCiNVE7WBdzkl9LaoVmGmwTUf5BZfx3VolpyCSlEyOhq/zfb3xnY2SlUaFz
2NWbOH2Vww0tcCqMPnk6/g+IKGkGcf2h6v7CXJJFpoG5NklM+lNaXSj6zWrj8QbNQr5WdbtSG9/x
0dgEfXNS8rOGOUwOD9jEbalHjeIn9T0ti1r5Ac/3F6RrVsMbIpFzoKpo+H1T4ZOALI6wKVAZm29y
/nnrsSrMmSzAGIofEJ9/y8m/fda3fY6rTosnjc/q480tjQhtOHO839Ow3aORxO7cqR45Xo9cOgfm
dKuAujKLG6H/KT/q74MPsQuOt0aeto6u/tuGUOs3MbRRP86qC+sxlZZ8dR7RUoa0Kwqnb7z/nXZK
+TOjFYHpD8J6/ZuaHcOeqIoykG7CVSSwiDPH7Tc1e1FqrKsyMzrdhiNml9FwpudKcDv/VX4FLeib
B3w7Srso327KpjSRRCDm8Ci4PyMrnnTm5BkB2MvQYvWwaICW1ktWmaCHAXxJ4klhVV83l7J/UFIX
plW3q37B7MCy/Rlmbm9sa+aUODX3aEf8mtjJHdZmwhrCCsjxAv9dl+7qt5KAD4WPoudGu4ffQz5g
LOIXiSagsMzXIG7RbLxmD+V+zC9ttyQGIwo2hrxmQMbRThMTEtiBSseLNeJ7seEpK9ZJNVAmHpgf
fMj6uylh4nQYZ241ChkW6OhXHKU+TaOTv2cP4y/NYyLAit3fq3ej/2aQn8MCFS0BsiObJDj1LLB9
lnAo5D1hNFF9zqIli93sS+BX91ukR2lOP5x1HPHiMigKtH8bRkN5M5tf6l94XAXjKacwo60b4REH
+CS7ancw64U5Ie60hVPqsfKKScl4Qr2b3dYjTlDMM3TghRUrIkHaIjFgKgmVwlCcf18sXwaP34aK
v66V+Vr67VrJVMi4kmlEp+fWDtcaE/B7X1wN1oMVMDK7k+GaJskfS0prDcWnBYuR56am7btoXsOz
Dx01/mGTvtB93zYJoCfLbUmXZdg630bKqjfTuK2l6CTdtY/Wk9/bqrZoqCg9ix/ZKaXcBdlFcv99
INRvwXvzgdBkko8NbWYsit/tKJmea20aBdFpPCfkVNNMfBypQN5ZxaZ/CJ+rk1ou1Dd0T/2wiDYh
pXp5WFDZhHgukoqy1yhypvf1q6k6cb1QHf/IYZqb59EKlXLaLzF9oRGAPZM4zYPF1J3n/FPxyqy9
e6geUv+x1X+AfH7R+P84koqmyjI7phNlavx1JOvW7/UJU8cpVy6FvrI6JsKrTjxFlkOJEqVm5IO3
ZG3CfGxbqJ7wqLIiGzbpcJEAx4SXzFqr+VpPnwUfUoWrvSXvYnwmu+XfB//vU65o5GUT1mVY/E8U
vwVDNGAOhVA0sdV8QosaH2ddL75KfIjo42H0Ut6GRWwsk/GnwVL+9ozC9vTnR39LAsnrCLhgpAlH
XB7ijRwcTzM9XHGi5irCpm52g+lNv1r4jtgtEDjvClipTLmIs89tBccUPi+mpRsGrYKQM2UpPxk7
87WTcP87muYYdGrQoRVOuRU3+Lswv4ooPOhgVfxu6yA25aKSIbPjeUq2xixGdEvZ1eZAeKeGY2A3
b9Nj9IwbmnVlSemGuh1rb6gvEKkl23gdG/KCPAx1Me5MKOoppVmHrK+IRXNhs+BsNrN03hbxMUIk
Cl1zxxy3dloJ9DLWK7t3us+IcfgxONVrSD8HhNN4TxBiXphgJe7H5mFbLbbNgq8OxgY7u0Mp4SAD
gQZi5z3yX2omjv/TyZkfVN+uX/I6TZ1wQG5KYBN/Dk51LtNi6BLrWFh7KXyrFOgk04NgvBaCAfAl
o9RzUlCLSflS016InZy9KiKzxf/vy1OXMOJzJ6FC09Wvucdvg2SoN1GiVaF1JJiYFFFG7r1ePmr6
tVf2xAgx+V92esFS59q2y1b/wVj4bebIFfrnp38bonHGxsOkopiowiVTGRD6xNfYZUXARQUM5PDv
nVW/WQK/Ps6wJE00mL9IhvJt0qaMqpZPzc08Rvkyna/5ZaPvBSj8gh7hwcH9mZ4zeWsUm8nYKMYm
mDZNuUmGNRIwprUW9LNR+IwysucyWEK6tvW7GZNTbmJKgLVZrHPLcrq4W3BHFdMmyM9jDHrXeK3k
Lf92w8YQJNLBLqn4bHU/XFN/3+66Ks+7J8uSSr7qt4PZlMNQ1nFiHKP2jYPp9+d5qS++puMP833p
64nx59Wra8RxWyS8kQ3xV7pbXqRCnJYSqyfEricVbVlmZ58ZK/RmSboIlQNs4cnoNEjCe54nM94i
ggFN5w0nPv2ghTUxNaeos4xqd7gTWRySdAWwLmRNhUh7aRHk4UKpucpXbNR4myG64TZhSCk1ZK8O
aSrRuAmJ9oJHjoDuVT3lwNPs5nRjqKpAMdm3Z8Bw6YpFFZF4fnZGCocFHDEyb2hGkMEWwt58Cu6w
jQ97ZiC4y9/yA+jE5ti8ByQCBHR6bP+sszc78jJvW/91fAM8b23B31IBuj2xeO4v46diUeumm0j5
68spgv6EJ+mpeLOuBuAEW103d2i+4yMZXNgd9XJ5o32F8gFS+z69Dq/15MA9C16o+sIY9ME61ZTw
vH9f/l/rsO9nTZYUg+elBV/4O1xXVIpgLGEPoH+GXQSeZjFuBMkOmdfR0zApfFODcOYpyVQtxo84
XwrBGVmihmRb+GFRY8z32veNMYhzZy6k6ixgv02FihocV39LlSOcu4WxBovp+h534r1GUEGCWNNm
Gh9dhJ24Cr3bUn8Md/m9WtnWMbq0nr7AwrGOT+S+eIbb04nXXyiwQO1xWIJtqRLUdCTvbs9Qp47Z
WsePaYNY8D+GR6h3J/+DPLOdvqqQxqX7dq15ypLW7Bacxza4U06o2n7Y3/8Y6VgmGpqqskhS+PPn
eG+FdYf1V5OPZUbO99sIVbMipAcGlbEmueLfZ/qvCR9LcaInVUDWwBlN/RtSO1bRbudGJR6zdAPO
TT6awrXGsRm+5qzMsh/mYn/vmqEx0VA1VZFFTC/fzmQcRzJ7lonHPFiaItCSPUrKXpVssdz/bK6e
R7E/rxuDhG4VstMctSV9n09hDS0kjDDikURdaEMwnpGN7WXSYv59DNWfPujbGet7JW6akA9CVUba
00jDg4mNT+YNCMwlfFBczeMbpUAlX8ftQb3t4NHA5KFTjpVvRKutLWITzhR68W0cL8K3pLPFNQAd
QnSoEUK16AuHhw5jBUMNT6HIcqkjN7FjSNthnqp6DTPYnHXq6t/7pv09+/jzIH6jyWcRDXuGCPEo
UI6lNkvqNrHzZ/NgNCvx8Rbts2IBNoksjsFRmLYhwEzBRS3iO2xM0n2m3tX9+taBfTtJJbXkFSiw
UaIp5DCYSnNdne6AG6sbxNIvyrV+arh50UI8QTVrxbveX5vJsdGfssrDIiGvzPYwdidGVaIb/72r
xt/PfHaVJLS5MMXj0fz2zC+mW9+pbSMexcdga+51fLq25AU7bUtPTyOosHIKpser9JPuWIvg+iPf
sz5M7PB8WyoUAW0MEMWR/dbXyb21mNaNbItE1iUuBMqmuUOzCOMsfLcebg9yO6/V1WaBG7zYK6f6
hE0q+kBhn70Qza6aCGkpSC5yVkYk5DCvSpzIMU6aAzrNUxz1XOyrA0vufx8E5T+v5d8Ogvrn6ONP
wq2iOigerdqbM+qybUThNvcq3CbMgqeFssM4JLtmvO2Cl47sx3ZdC6tBpVW3g5IU0+xCr45+7LaV
klV5RESDuj9kSpMsh5urnRp8BgqQor1Q/3AGv54E3+9407KYKRoK66evG/W3KWonxJaSq2C6OoPl
+i7J8NNR4Cdmioa/Tf9LhGpcqI9GebMVHsslzaOGWkxEbbisj6Amgvb+RtWUKCkbtzoY3N58aOEt
jFQrj1SVpX101+br2TM5+ZSG1bWMMtYwuS4QZKIm90en6H4YpLX/GjctMvFMBS2vpX2RG37bL7mv
caBN4nSksFys45cZ3UTbkfEBbGy/DK6++WhMDr6VmQk8bYBzIluIIUJhJDqU48Yi0fOlQev+LtFu
WGbhcvoEWOKnVKjsWraJHYX1YyEFcLFWmvF9agIkdOhASC+lD2BtmTzVI1KWLbXwHk9cT3oFWl83
9oz721L1yvd/X4f/dRn+vsff1sIjq3bf1KY5mHOTo0oVdhKBAz89/f7juBKAKKqkH3LFmOq3i72f
+tAca55+FfhMgg+VYJ+EB923e3tojv/eI0man27frs4/Pm0ean87i10g+UMZt+JR32NKY6mU7kIP
uTHtaYVl7SewUvp5AKq5oobYnn7R/eQEJ2/tBslyQ/utWkPgojDDUCOkLniMwZ/zkKb7GD0bfgHc
pDo7soC3JdzweLu5RLY19gXYVq5M/isasJES0nA278WeqxdXo6O+hO88gFrm5wQ79Xb5DGVKvwvu
aVVgQqBdhp6CX4m2k+UQDhE3hwA/wrBB/tMsVevlxsB1N3NcCid9NbfFRdgkzzOC8SN+TWmy2C2i
Zmmhr4QXZEzA0Kxg4+sbMd3/YuYqzxA7Z0JXA9kWP6myUglRZWbf/zC0fdWcvx1/U9YVjXONv8RS
vh3/oCm571G3EQbgNFCegi29NtnEvuv4tO4AmJ3TZmk83aS15jvSe1dSFEKuzvbD5lqhNcl5GLmE
ojL3hkVhZ8JKGC88voLkMU6fY3llIVkzeDp7BBWb+lzzigRHxNs/2sMDvk3G9EjdRdIhTxlZNp3s
ElDSSFs9vre6tYQ2daQ5SdHhtlGzVRFT4Fj2mBQppjQ/LHH/o+bDI05nEmZahiTSOPjzciw6PTQG
cRyPwRylaIOwPWWflBLswilO2q67Y8Vyhd4UbEoQdp7wAJjbPM6Pvl88pbAtRRyZH257Pvfvm4St
0nWVSHSVidu3Camf13SeyM09wv5VUYzb2WZ8Y3gWHxTQuEtKPcPKeEo8BCCfDNArAelFuhjPww5p
eu7Cb34vrzJRfMkL4kOfkF2aPv3iQvZ01Dh9vjCIa5wcLTvhVWmRFViU7G2R1iIypWbFgw1xxRIj
J2iLtltY3vCJqKW0paX50R8rr7iiS8AA66iO7IpYSB1s2vjgY2+8QJyCTpYsxovpiZd4HSG0c1vd
bi+aS+uDalG8qN8FV/egZVsMqbj99CVN8HZVXK21FuFxWTEgNIQ1k7Hww1TuP9ZRnHBDFGlEUcxW
vo92xLMoatJ347H4AHEjvt3eCEwkOJMqXUlWdrw2QPWJC/FVRbbqg8KYy3rBGzfGDZ1juQDPY5BK
Gq2kzusyt4DDBRcpcrPOQXAUxzj9nFYAD+MoJjxdJ4Oh36MDdQJyza3jaKzN2cLtNAh0kX6Bh0CW
Jm+CcQv6doRuZE+4M6RN9zknJ9Jd8FqJiq0Tdo7RHqVkKybHm3bs660xeLMwFEzHevpxxqv/vd40
WGSyBNOhXFiK+e3ZE1RNbGQSN4a1UtzWa47MbpkoMK5yLcXdQas8AlaoWgb7/BOIERNAGeOPO+Hk
sxhQdkXlwWfTJkYWryd3WiTyjYgty86FfW55qNHrJa57rccFjWTZRs0WffoPdIm1E4aJtf4JUoNL
X6lRmdnxQwgDEGnLbaEx49ga9/2j5UYzno6WvoN+S33z1/mdyFh9EPdk4gkX7ormPml32eDcVsGT
8sxD4/bZUs+n2ZfB+GE6uko7Txm3QXD007UyBraE6zFwZAiBiK6FhvrGJWGAYhogLFp1Tq2Ug9UU
uSG9+hr85g7FgT5vIW9uYTWP8BOTz+lMxYZOFTAHFjc0mURCR64AdXDs8hTiAqF4w7tktODJKG/Q
3izgKk0sfnRsJuuxdQjzKalHUU+sPQNjyLn2lC39c6rh4xWoSnKdpEXETDpZ6PfynXXpXwrC0TVY
ouydnT0E+8grN8al31Mqerp58TvSPU1ZZRxI6v08JmMktDTNbXRPIOplqO1gZuxhB+37Fyx2iP0c
AKSBE+JalRMBiHKhPtDaUpQ3pr7D+xyuPqdz0xyh+UExBOlpO3hwsFGysqvhu0ASbGsXNVl+qH+j
ZIGAMzwHH0gVipwkrmWPsMlciHfBKzNJEh8igubQPGDAmBC0AzteALyRP3iKe3QJN0FhI889qy7Q
gMttHZ2Gt/CgVo4uw6QEg4cZlpIQz1BHKnbZrJBCfbZI7hhNqmGuzCiDrW1gCuwFKsjPlMvfGNHb
e8iVnrHRV7EHp+F4e4meKdgjJiJDRHpA/9ydS5cKGJLv4qqsx3esbGfxnfUYz3v9oJ2EF6j3ej1/
mKBBM3bCYRVIF7XYgEUIX+OrhGD9vWL6RrtMfTGrs9DstOlVjh/kBmfcjqSHlkckouudslHXwoVC
XVh5gIOQfKXSQlYAUy/aD+hjz0QXKtfY8w8lvltHM4ACeWPrFeK6br1AQ8e6JTW5/IA/ITzov+Yz
zAWBg/NibfA6Yal6KY/am+/Do7X73fTJ/Bdaz0kOHR4D2cI8Ac08t266FZ/NVbPPgTpguFTXRCKY
OwmjmT3t8zOSntoEr7/g1sRnBrM31iH5kWjixFdh3W8Lh/BevhdW2bgTkDgj6x8+4wHTrUcf1Ffe
u1f0rWXt5RBFULrhj+7dgfuAeA4ohRqhZovwAdEn9LyHAdHfhxU4sKSaF1o03UhOKk5dO3uHNYBp
AcjQa/DZoXoHTWxCK1xWLqrG8clAoBcuNAPd7x0O1Oq5XKVeuhcPwcE/y2eQnoBl49d4VbyNd+K7
6C94JqnAnmkgd3Z9oGyxpoI2HqZnczxO/Z0WvU7tvfSWvDWxNyf9NnZ76i76c/PWnVWsBxx4mkGB
nXyEPEFZTGzzt9LlufgaPFoEdT8Mz9mFvMFLep5Rx5vbY5GxLF6UMhVGR3MsJzjGO/GSgCunG05e
BQM/wqzgM2SB0slbmADcZ89YjNEoYs5Ym/qGoBDWeD3vGmD42Pbb/oeH539N3k3oeKIuqxqQvK91
82+Td7GBDNVlMQJnxXgzbi9Yy81cJb4rwSDwEtKQD1dx/kOYpfF3od4w6fwwXaX1I1KM/XOOJg7D
mFh5MkDcWcjcFvhbhm6fS3fJzDDLD9pw1xIsYjm5+mvCe0eDUIKQdTtSQM85rjXNdERDMS3DrEfx
d1Hkh2GWdu3BsGBpHfKVSG5czloe89HtatDFu2mA+J/R5dm6sE81BPuLoNyAHGhU1tCM/fkaFbrx
PI0HanhScAlIaY7WofHeUUzNRI8YXWjwqeIJpkP5PllL6R2RKlmyzPw98bz6OCN9Y1Y3FWOarp8Y
NC1xUw5PGUX/CDv6mPxQGZDE/yju0FRl2kN7m7L295aHEpTllBflMHc4g8d0jZeV8fn/KDuz5eS1
LFs/kSLUN7cgIXow2Mb2jcKtGlDf6+nr03/iVGxjh4mqXZmVuevPFAhprbnmHOMbD3K6Z6NtX7F7
vGewWS93Ahth5nQsO6o9zKX8ONR7K3dVMvwWXuRSc94p4GudmriNWU1uEDWQmwEMZd1I2+no/3fV
d47TEE1QO/oTY2q9UCwKE0SzJdaGC42PlQSXmKd/37KD1nMi3CkDInhD7gB4xoHFRvs1eUkcyVGo
PxVHP4GXShiGTikDCtXmrbX4Z7AcFRrrqT/YSbgXxFn0ma/OCknyd+e3EIQZXeMXCs+xAXlAf/vZ
H26can/W66YoMlsXR6EV4oGrYgl/hBRA6+92dMeowCk46s7WKgch6XbAcUehKYPwmoQ5RKRNoxGu
feO31X7Wa+b4WooGsgWG/OrVkUGxLDI7BJ8DjPyo1gcM9AQ9jSc6Noz2Oc8eTGymImNiqE1RK09y
NDmbgp/0cujkhxiwujqCj/wLPgUmqcdCWwmQDpONR1LFsFTklUm6lg4wnEhMV84oiouTkr6axl2q
PHj9e99+crBlInMZll4695C0LLPmuUZevPPOG6/aN5VNLsGtW/9zdeCLY29XNGayMm3876sD3vE2
ySWv3hWoU/CXIIYnZwuSGWgrF4u1w0OlvWunzgb8tKvvK7t7144xizojkJduF74qk/pV+BAHG9LS
a/tFj1fpT4KwOdPDDqFiv4R47dHVVqjF7JDJgE3B4RPiarrtsA1euzvxSXqk83V5RTb93j6px4R9
IHtp36Rn8dDedc/5W3oanuM37Xlso0EuBdv1Bg3zcXgH13Kq3zhVHZLX6LHf6/fDITvJz92bheM1
mjRv2dv5E55c8Ybr/pSc9Hvzvt+r/KPft+NfT8Gr8DJs+etOPnKwOXV3fKzH8il6NF7avXps98Od
ehz/uqz8tQev5KHdZ07w2L/XnPz4c/VTabrVl0X5gT0oWyFICqmucrd5xsCfvFxemlGjyPppw+rx
kqVuzORoc8HahCYjdBHl3/hdjZ9DGZO1XmFiIWkKE/erB7rSvYuhmgpnHkDcNRw+tkmsAArBASuq
GYQhbp5N8f+c39DppifNjlcRGLat6NKysOU70mC4+RwMWJsmONoIWCSepuawAGVxo7q6e7kfeZQ0
ITpHnELWzJhnFRNeEjaAhsb8zORfNmMN0H9Zkw0ujrUEsJzJhk2xjqN+k8yTepZ303W9JuSeGY5A
dGExr8wZZvNV5tA5MCDDNFMRaSxENJvWkjc3Xvy1eSxnYGG42w/o0l4kBgi7+smT+GMTZaMAJKH8
sh7ODBcPLVHi9+1e2hJL0+8IVzny+rG4ygCX6VT1H9VkrRPKVkwm/BfqFZ4XLJxTee/NEvS+sF/f
VLs7dIithTVSjuQFkvdsXD0hqD/PR8BfvGk23TPFikVogrFEYmOnby1V92d+utT2F0YTWEAfK2bB
QEY6fU/wEw2xfDKvp+2ddm/dKjX+dV6+N6rG319nSibJBrPzq98fEITVJqpcwwBnEAnN2jjPyrGr
Tr6rL7tavPYBCrbLEkW8NmusnUQpfabzsCqbN4lHIHgO8Dr69YuUvtScsiTUrtpL1brRSLsxlyGn
x/tIfUhb8gA476URhEN4ZZfw2WqpHHLzISPPlPBgpPWcLcydLOP1VT6pL3J+pHxansHpxIDnOSzW
4L/RgbefzWWApvjQReC/heCrthbl5dVUUMoYjKzLh46DYQpaeUXSoIaLkWQ5geCMHovn7FLOeAVT
smiA6J6dbOzJTUx8nBp0ueSQRW4LX1GYjnDPVnet5OCrCebByRnLT7zELpsbd0P1LFymJfZOfy5U
EoC5tdURfreLa0hAaYKTCl5UiV6NBK92TLzzkdBk/vyMekgYyA74VHM8GyZHNN+aN4Fq55gJRELE
xVtDw7G3/ONHNpF5oU9lqH39kuMN02QQg/Wuwr8nPdJ+8U9Yh/kp2y8ZsFudbaVhBWEJ8kWqrwdv
lWgvxEdelAerW/fVxszuZGtnRlQnp75cwmw2+g1BXdLw1ORrmFBtsDbbr65+aZOntt4n/H3hLopW
hbHzlFkhwV9xI+PGrqT8tikRj2zSQ1GREV53T+JWzMtz1xA41s/P4bJlQpDNIXnwvFreLFC/4uBE
ULKs5hOZVUPSXmigGsNbqJ76cNXJ82HYBDIELzvXNxiqPMRmxqzo5gGijPSQRztD+MrO7yaBRNRp
DWk/bi7feAdvfgvz+9YKQKuXsrKrd9mCHfIJD19AOBFZsuhUotIViTQYANbaXYzSf5K9SWTS+Uvp
UM+Gr/pI8zvEDkPFhvqDE+tz/YYVj5QtBdjpA31TnN59zyHnxs7x68bxn3t/dVyQkiww/Lytd+1d
tMgW/rx/UKFnjM04dlGKUGnc5M4fwjANltEnhaF887keu+jXz/XID9dExeLnt66mqB6hja0K8WfH
zELn1T8poDSfxieb+IeX9BR/mQeQI+mKuEsjm8i8usgBJ+wkyei82GDCVHnteN+pySInr+zgUUIe
471xmDzjt8Ak68r9LMNE7+gzbwsvbBwwMLAzZzfu52+VpakBREdJzquqXk0MgML7g5YQz8yLg8pN
SHPyI4mCBxSMjz6jLQxtqEpG/0Igi86Fv//3J/jtZTJ1TpyGxUha066qa/8CvaYgBXRXQjkjPYGL
GAneQwLpMvfvS/327Pz3UldPPKNxQm4iLiW7/XQM/UUk7kLqu3FPfzsv/PcyV49on5YdTGYug/nc
Ng7YFh/+/h7KjS+iX1XFct+3HCCViuqpEKa9PqXlJ75TUKp2q3G2XOrCRwqngVK0cfQI3z5WrbHb
xFFe/sSHnT6Re3EGz4zQi35kCpvUAYx2rlZlQugi7nKfSbjGEuWESHTJN2YKe8vA8Osvb/wTPBmS
xdjq+wJUdh4ogkiqdoTjjnpHXCOty/bbENr29w37ZRBkiuZ/LjXuVP9pbXR6KWaC0lc7mkVyt8vJ
26rflPA1oT9DNFIMeV6cBcO8vbCQLMKCEcWhJ4nIpgUmBQtLWuDgkOckyfW8oW84stu7Gx/xlxdR
UjXEimiHRCYXVy9i2CZ+rLRDtWM0igZDqtye9Not5xWqVmEnrQmhZml14aW3WL3lnd7vtXKtOApW
KA8g2+R8+vsjja/D1TKHq4ijl6VbhipaV58otipfqzNEA3VXOlp2x0yEfFv3jByE1QBBzt+X+2ln
4RjLWExWdQpCpFrj8/KfHymWPeOiAIfbqd0OeAXRW371VuiHmFxGywHLRVxVQLMsJIfV1SUQtFOq
/+6MzWKmxk/9cBiLmWzrVSCyYd9EBHj55T4tXwtuqMKUU4xp4Osn6fJkxpDGxjYIu1fUgCqHe50+
NzG9ROAnjbGK8ke1O6n6e9mffJMqP3jVdTIrZtWwjDAfmdAn9+aZKFFwkOpxtCvenZG36tWRTl1Z
74X6vgSCPsBivDW/+W3Ozq1C6q+gM7MQuV7dKhLMSj3S62rUfUWLepWtEYWOitCG8aDVTCwsq++1
azgc5JhgLKNFOaeRZS0sPNULw0ktRyrdKLm3VkAsQE1AOoiyxbCqoln5IL3hmHMO4l4jRfBLPXZL
utV2cxw32PGSk+EgH8lUdvH8+uAsXeuLDMZ81i8CkusCJs+bi+wWxPC8kDQQiPPIsCPPeaeJdhRB
NBN2MFfVh5aNmu4x3D7jA6h3P4fuiNACzhBzp3Jazq0PcXn5QDVfydN4y7wwFabhLoA8zh9ASz8n
IQAMaIAe9q6nvzcKjf9+Jv/J9b6/A5ZlILMZSz0MfdLVltG1Zk6zreKZzMBy9KeiRDyD7yn4aNqX
hqMmxk0sztO8RutQfnnhg+pvVTZQn6EgSJSpbuEI0NE+JPO/P9rPXYZPhv9MEWVdxtRytQc04lB2
ZlBCvabAUeVNDICZxfOmzezX6/CsyezQaBqvV2lf8Yu80oxyFwIu1BOXlTo0v7zkhvj9n8b/x53+
z3WulmhPrM/VJeM6IDrU5MvPHYIec2lDKXpmuKZd7EbZ6O1n8n9feVWR2keSTV1E5cfs+Pu6I+l5
2eiGXu4GZFI9mjU0iYvmMmue6C8gY0Gkntb33cVWiL5A1CdhsGbK6MhPxRJSuUq2cwZM7kZdhPHg
ev3lcyFTk3BI6bJmXh8zRO0iVhHO5l29FGacEnHckoFmgzefhUuMYzbo5A2kLxcJlIMJdwZAxyaV
Dy5VDHmq3JwdeNwOgRkzaRVv8PDBG7vMRjpYMU/d0MlQkbMITCT+HbHYu+DIaYw/TcqaU81HZBnK
4POCyZ7bTeiyT4lWdTLHcDw7dI1p7MauNeWYgFiktwmhXiGxeUpeR5SEOKMjO8Pd+wKM5g7h7QHH
gO3bI1+inLcn72BulcX5xADQ/igmx/H/HziV27iMpKZfQGsntGsmX/LkedQOABxdEGZl18fA8UBS
eE66uzjZVLzTHSznC0DhoDMAIy/aebCRFso9vEi3v7FD/dgQr36Qq8XAqtS+PLdGsVNFCtRlfilm
MkeAjARKWDv9cL5RtvycyOBcGJ9NVcRkiiPl6skc6kJKrFTNWfMe8vbVMA7mp1Sxax0T5lBn4cG0
7v9eVX555iQRRbaIMY5r/9PK/mcPDqIajnGd5rssevBIzj4YotNoExkJazRrulvL6y939NvlxsXn
P5czo0tvnUMuB2uAIUV5iF/iDbtH4bAhVzt6pFCPHoLD+SNfAw3YFzwg9Ap2xBEvzBVnUFoZwy2L
8a8fioiv8XSnmLJ4VZdmAv5A9t5spwEPvmcmoqA7M91ac+mO/n27ZWVc1r4te+NPzLs9tvANnZ/5
+x0wVFUyW4+LCSvCKeQv5Kf5AQuiT7A7fHxi8UCL27JhWxpsXqcuJ8FT+GkciG5dN/cNfN8nfVM/
ot0NyECamQvkBtq6W1izYqE+ig8NBJdPHQ2oiATbboQp+NWWKT2qj2QXu4WDZJv3mMDyZb70lnB/
pilNJtaE0nTq3oXIlULnNB2yP+N9biMYQGKA7URiXp5PlBOakWLl38UP6dI8Ko8+xQf0Wzs5iE/K
FtqAIU29dfDlrdEc5Mv2USbe/nHUY01ghd+nW6yV/BeeGXoiEWG5IeFbd5R4aQlHJd9DBY164GtT
o4Wq7fbH8N5f0A9/DZ+Nx65EIzgJ20lx6L60cgYZfTRbtrML0S31Vk6XJPqktN/eNZRrYExHhSFK
jvZLvKMJXKyTT0oQzGbtU+fGO32rbpB6IPN9Vt/IdvcewFFYb81OeaJJXMhAPyaXvbQwH0Cnxq8Y
nRcXCpCZsJL2hGtt/NUu2DVTUJ+rcnM56nttG8+T9waKAiq3eQssjKTkqbLonktgcqhINh7suekY
4PtOhkP3iBJh1G3BiyIXfGIdImSam36UitjgtfuK8GvaiYuMUOOIGNAUVRbZIe1nEH6gVf370fyx
7189mPL3B1OHn9LinMl2tezGZxUw97SSavss3bjOz42fzgO+jNE0gTRd/feG/GcNiAh0ViDpZLtM
+RC8naeScsRo0fuCEwgfsNecmi4q2ljOo39/xV8vzTKH3pgzl0ED4vt3zLtz7HlWz3e8BG7fcOMR
0Yj5l5y9XjgdZCxJZxIKWGQC3GOl1N9Y4P+93VdvP25Di0kHjUC+/vX615vZmYMpH8CpGWvwrtv+
7DJtbOQxjmITBugIJ30qOhp6XY+/D3nc5hhvS3Zni2RkaCuiOBxSGPmzF2itAF/5C3j6BMnRlPcK
GSd94emaTO+JOjnBwbFrdmd1ls84ctsiNs/UThy0qTbDQfvM3ym2sq04iaOCRUO8f6uuGTetv77z
1dkl9dpOvyQ8WNITcEEIQAiBiJCKlnS5uk+OWn//yL/saN9u8dWmXVtSmJgXLuf7dxphON6qLp1g
hAxj8ZxWt5rD/zyiP76ejtJ6FOCaqnT1kwZy25ZxrLJ7CMRfoOECaMaI0nhS5nDj7pFkEqcVgThj
vapufNdfdi5Z1sGPmOxceMHHe/GfV6n1u0zJIq7NfuE9wtORjEmBM+jiprcuNf5KP7/m/78UA/Lv
lxKNOsozXwZVKqJvnorRI7OSnqio9Ia/UjV/2SL5UhbZlSZWTuvaqFokQX0RFD/bkcB1zpHkQ3yE
kYSi15bqqYlwefy/XUxWMJgv+yIjFGCEKBZwNyf5K/gmRDl9a2doNHWMlpOBgOkvA60R41Hwzjzp
xHwR0Y4m3LDFL4JRGBrVCZEHYMRdj3yaDq8/M1NijekPwcLAWoF7vd1GsK6Lca+2xiioCSABjR12
FLFMEas3H4o8GbyJxJTxGRRLBRounBYfYO+wQFLLISa8iLYw2GyC7JP1XX0H8XEloTpji5anYwiQ
Om8/BWGaKPAHZ5k3U9n/dheXSmgGxSzhc/Q0+ib5YzMTN+qjgFwDtRyJQ6Rj507COKlCBTjt0e/i
/AZegIod29IpW8WLEi+g5g5OC11jlnyd99qr4AKvewh3iZMs/4099VWyhXDQYCV5NvJJTtMQx1Y4
QRfCltArUw04JVb5D3YovMRr8ioulzkaDzTUi3yGXXHn33vP8YME89gE7G0i0CeJAGil3fRzWXeQ
7F9S3K/TGgC7Ycf4R3NbKmaM2pTEwRYKvhyxnkCqu2xLZPYSHY9sFDI624JlI/3P0xlyTAzy79YD
Vo8RggpfC3k+DEX2DWDoKA7By+7E5w6HCOFHLUHtE3+h3MkfPTuwii15jfayOlloeakthXmWLcPz
KtS2KICpQwv+QylL6mWrvSSECnIX3LKdZ6jncanBxz1Iy3Rt3pNAAMwM5SdOmvydYIA9dIPizbtH
Q/FOb+qIm9QvHXhbewWJNWXtWtzVz/o63IT3xBXMxaekmMFCaEC93iOtzA7NtnLhFrZP5tF65fP3
I0jfzhuSLdwotflkVn4MQzt7IJIODd+qPirPJsy/vYT8cKKfhGfxZL6Ve5NIMaotgi/USXmSPgqM
ocBL6BVhfPvSPoAv+iQGcqRF0hNNxFO5L+6iVfZi7cW3aIVw6IMSBoUuuiKgWXudd0bExIFFC2la
x2fKofjbqjcVuL8orHfdRntu1Ak8NYVY8ScDfW87EZ59dc4HO68RnRI4b2yTMwPZSV2O/znMtahL
CIAezq5Kxyh3TOyBb5AKmG13DyhMB0SF5oT/RbYl7QhQ+4i43ZEtPHdMgkbtEKAtVFoT7WMcwJBL
9q7t/Mf+ICLK6xHQeQfavvXSuytm+gvgYFaI+NTe+W/Vu4d8aFCg0E/xVLEX0awaB1yQU1HMQgsE
YbrxVhJWaZUvABhCXtGEanRsicQyOIzY+deUdj4hmgO/SOd6jrDGSRDgcPNZJqfoOcspCkQmU5zo
JYBePF/3yj12mBJ+9OnyCTskPfZz/fD3Rgjw4pc1mw6LQtiYiPVAvGroDnGttlGjI52LPwSLUZ/+
cc4eoRpPu/I5odil2zhpUcWxQAWyBRQwslv/SALtoHVrgnecAm6eEiOYy1e9RUbrqIO0aG5hkjTO
kaNnh1BWnCFM7DQvZoQbbyXtMvUDDzzkwWJm/cqOAXNsUluHMnyXeM4DFclzLTGBJ9o2/RCLxDUD
3h0WMqunm0EH/qLNs/QplRjYxLgYDMb1CM0C+2LZhf4sgCZS9R0cOSnatp7bMLlMRWzywdbgfKTy
upe6I4T7uJOZqyX8klY3j1i3sWBIpgMgrwuOUZESTDzT0e9btO+Id0BpR5h7ZNcgaRRe6IEAmhTr
ahGNziYf0Ha20Ag/kD5qi/+s+VEW970K6MdI4YqgIww+ygsQWzN5EILPUMfAHfYECYZbP/fmBbFB
gTKVR41AhdAA078UfBYKLeenxv+En8oGoouBm3VAgwR5ErEyDYSnZiHSc6hoJTYa0njpbBfpMSGD
RgAqoEnHGP3ujQfnnwbzerM3JI7D/A/t+X9wof/UFbIgyHVyHtJdIRJwdwQ5GGGTQFgjx06NMKKk
HT74AKQC9p3zukB47qfE9JlPUsTfzXc6XSCcD2HIVJYBsYHzKWyp+c73krZpNfInsAH75UsVr84C
mu2XOKDrpH8l+aeQ761sDdpVqBa1uU+z/TnZXoiqxIfUngDq1bIjmjPvMm/ye0PeqsZ7SqxZgvSR
JZgc9EmRfZ5HtmH+IcufwAylwhlBkBYqG3GKxqY25zzWTbVIg7mXMzJbDrHTouzgWSeQ4rKOz6vM
c7T6kMRbKxvV10Zwp6Cf88AGEnL/qHr3l2AmZcuLvvHhI5snpXiPpHoiIQ3O1kX1ouQrTd8bTMrN
apligW52oiUjhWCT6siBZBCs3nDj/XPR//jV6E4DOtJVmojy9xLNTJuhqwwhGeUXg+nKyUqGWZtD
UF/G/rRv5x4MemZtZXOfevNKdPvKBV3cDI4JbXFcoFplkWuuObYm1kPvakhOQqfx5n8/X/JvtSSf
8n8/6FXDxcq6NMKdke4E9ZBba0+moXpgC6bFQDHnk3E2uvOqfpwjIEXAxmdkSBQmSnsYEsfcRtam
qvGKTNl82AJUwi15af7+kP+qzJ9300SKSLddgVPz/W5agmeUAE7TnYwMUZ+E2r1OPC7KIsWyrQvR
ZU4huzI6O0fsZqWwwP8hcpLDlsqdu/QutVMbzYtmge82HuZeR8OSjBpNnpWGDTYRJThOSPauvz+3
NDaQ/vrcVzc31A1PETI53fHuyeAXT8283ZOJ7D9XB04FpED9fcHfb5RJxa6R+M7Bfizn/7NYtE0t
pZrep7tGRLPme+qHUmEtCIJ0TfwpAO/LzJcYKBrqw4bwPBN3NWRBzkOig14JO+jgtlLvBOCEaa37
eLDw8dlNG9owXeaJQnphXa0lqnK5wN8boRrS+3tVeex079ASE92yNf/9nf7f7PH6LppIrnUGBZZp
SVeHVjouUiIOBVsndWkzUQxXkv1JiS/Uaw8lTvdwdFyyBAr6hyo8NgzLz73vNJnn+lDLiTQeQjRb
wVMyfA73vXaXGJ+lBgkUV44cUGw+iQlFl7nLNLZE/Sg0G7101XMOboAuV/qseeStQsOUaCf5qbyM
ra0iJBQfJBdoLxcgMW2v2xoTsLMBEN6UJ8VFgNfU7/qWc48fu3JwX5hu1646Cipiq0vIqIk5Dlos
3D6E/tGh151SzqYd1j8qAVZObSDlCy0PAWE1VTWvBVXQZ4qLJUWgNw/EbctpIIw+LuHOAwAtIg/R
z7kjgUDF6D0brK0ak9yFiUu5SC6ihakc7i3E759NjroITrFMWBjTWLN6yqhPh+JNITABdytRnxLc
NQrhYtXrPdVfMSUruEEzRzaQYMSTujuq9WqQ7ppunyro8bC8BKU2qY2ZoX8qJAUVJ4nuYIcGJ4GA
omKSsXDxdNm2Mp7L/klXP4Motiu0oxHFnVo/ibgi1fBgapiKe8WpjWg28OP25Ka359exRAJSJ5HS
zmnubN5Zgzb1+iMTziLbRyZq+GHGj4RV4ckP6OLeW/m6FdHkjn2knnoRXmG3MrEGxnrE3HBnZUex
OwqE9PXqQ0aRf6kfNI2jRnTwGOZl56Mk7tKMkOhofbGOZ+QJzFzTHhl99laRm9WiQGLMrbJCWnSr
hPbVFFiOVi2j3OH+xlswLnFXL4GhmxrmyrFPJ/3Dkf7nzSadrCRywoh3fvrY1KTdDw/BqIvAcB1C
gSRE7HIIL1Pz/KDmzt/Xlsdl6uraoz5IYRLCP2MX+b6qKEpzCYIqjneDhbzzoeq3EqwYqGRpuq1F
pJCnBMUKcevJSsUGXkaumM+F7sWsXYnBKPpicYtsYwi3+q1J7E84Cl0JGQSnQQtxNApctXwawM6i
1EXxLqqPlfmSt8TcDcbE6B6j/l0OaUYYayPFa4Tik1GxcWp7vKUaLK1jxuQN/YnhKhBjEpsSk8jO
S7jJ83mbLeTa7YR95t91mLHNWQGEwloWKkOZmUiWhb5NigdfW/jajjgZnVgMZWGF7zWZD9bq7/v/
b4H7fv9HgRgSMYUGjago199RCDNJUbxkdxZfEsIALCrswiK8hhfxAsGz83VH1hfC2Bw4mxQPj8gw
SF5Fal5QE+OwNaGH/f2hftYNKrA4xrZjV4h38mpRNrQAdrUBPKWwlsn54Ux4l7qpZbz6nH7/vtS/
3/Dq+8NPYOOnqTfuatfPnxR6Bvz6M6bt0Zf2mq2zRb49r/pNk0w0DqmYAtst+WcCjkqEkPkkXaZ3
Z6fd0Ji1U5fiz8lJuVhLL8mKhGL6AJPCuUzWjYN/dFJsCrd66T7xKDUbcdW/iafgpT1FZP1MsNp9
jqdphMkAR5HBfKpv/Bvx1NPSeAhwLP79XX85J6ocEyHDybzsvHRXM6nasFQ9UfMzmx35Itp935l2
wl5bKrs6uYMZVkizRlgayjolcA4YuDP0H6So6N19072nA32U/l27uIaY2SWNhIv5pHSvkrFSfTj+
BHN0C5N0ZVPHV7U7S28dhiQoLIZyuvFFfraaVYOykqdEZJSOVOb7olGWUtY0mhLtZPE5Np+KOrcL
1FRVh+PQeLXwwRt9bJsUiw0bTWcCrAkYmIeS25NsA65rotVI6cHit6WdFqndpGheIybvtAvpk6Tl
++W8Gsxdp6wSY1aqN2BSys+GLoQsNFi8eZb60/4iEFKU+YWC6AWu/eh2FF0rIsNwHWurVtp0sAKK
PVM6/OlNBoDJU5a9v0xq1xOdNN/6EHSTGU1I1kqscmeWonJ48IIPUz6l4UOc9NsuxTWkrBs072es
2/4958sKkrovXW4Men5SSlFLmxQOvLKWaeI7//5rVJURpWFeh7uR6U9eXi0+NecHPysmRr6pha1C
b4diQMietfguGVVmcTeJ40dc0gSVTlR5mgqg6fbVmMVcoZ+mFyw/mfUpaJ9jliKPjdALnv9+htSf
m974qZHG4paXdd24WmTC2FPMNIZQIbvpI+6QTJ6Y/aSm1qLvQQOW+HPfVcUFkdw0Y0Mw9iPMFO9h
BVKXgW1N/TGrEVAbE+yJH9xnGpM9bmdHe4B65T+FNYjAKf0h6p003FHfiURv7c5vf3+RXwYT2Kc0
tL4yg+bRbPn99mvmEPpBOgScjWnrJG7PETkpCWwsNyM1G0+VsI+wTV9m2QUyMq00Qrv6W3y0n4oq
VTUlZVyxDVGSfjp/LDo7Wqb4u4yzmuMfSN+kMiZSyTxjtJ9hh2JYep9btKvnI3ZwZjZbHoxcWPXd
De/pv1nM90Ud5fM4LRkfSQQWV2ejIdRiI1NEsM/S+oyMLWHYSv71Q1U5qb/gOFET/IGBu7NJoupb
n8ED0CH9xjb2yxFNA5xO5YC6CpGVfrXeNp1PGEJ0Ef6JPU0HloelbfDdN/qq3dGHBCYjiDc29F+e
aw19B0dZ4HimpitXz/XZEKqGyG9SArV42VXLIKPn6aEqybc5oSL9AeFV2BFX1kGGotevf3iGRizY
TFI+C/qnJGhNukCczMoEkqV3r6bHtvogUBU/yZMiLjHg1sSBFVY87bPMSXtzYfKCJtALmU7llxdD
rEGMLnqBRhwZdn0V3Nizf5HPaCMWnyUHy6RGIun3J16OajXKhMjbNrrTyOygm5RetMU4aBm2s2PV
3lgrfimSxguCssXxAofkuiCp8+KcSxUXzMxFlkqTxC7vihZj4UpN1n727OPOwuCNf/ZZDCZRsVbp
bILV/PtNH0uxq6daQjeGVg+utoy65PvXNlsfRhj1ypaDIDURr3gcrCDS/32VX4bnfFneYrRpFiXY
P6LXf04DqTJ0IWZqb+tDCo+nQ2anL2fpMZYoDxZttilHkAowDOnG1/v1Z8UcCM2KiltFrPT9+8UE
P6RSXFnbHFoY1jXmXQCV9XAdZI8iR3BRfFdu2dR/WT2pL/9z0aulwkvJ7YiF2tp6NCtB2Lac6x/H
h6qkWrPmxfmkStMCeIG8suqXnE1uOPx9w3/WAnwC7vZ4u1ErWlcVeB1KYicoZ2sbmXNNZF2yB3Um
nOeMHfJbJeCvTzIV9ag6s2Qcmlerg1IZF9NPuJhuPKVozaBVFfU8ZvdK8xlro5huYJlgMg5LJ67u
hHRfKU8VdNLh1uL48+AH627UQUKpIeHi+tfuBYKDPe/MkOgDQnwTuE3ooHbSaYMEuN92Veoqn3E4
M26prP8dab6/R1yZ0zbxewhD9esjp16fByklZYn8DJlZ8DC1Yn128ZUD2AFbK/21ZSr42lCgdfou
O/NiZ+KboMvs8CEtlig8L/RG+Qi94GjV+qTCi1Zrn2EXLOI8PQaUOpnZrHX+WDO0qFx8hp0pqKSA
gCBRH7jh45C0dM1IdxIZ5IVa7TNRu/E6aT+nQv/oz7rBdJ0lS7+qC+JCEPKhCPUtDza1zTLbQ7M5
GW/aKXxBKboTN+Gquje/CHHQR/2W0x1DhxF3NEEDOiyFu86Bdu6QXjmRZ225iA7JAT/UJEZMwrGF
U7ptPOM+98E6UkljyJowT5btwr37+wX5J2+4+sFQPfCDcTxVLSQD3xcGqQhVnDG9ug3ujXTCujtv
dvldcSygeG36BzqGy2hW31knC1EcieDBhKMKkankeEPoQYUW0ETaYplBhcUQ2EBsczJHSb9tbZM3
EjTBtERv7TP0lGeBxj323peWacMkeywek0fhjqlP9dquGZi/EmGkfAEMeY0/uB2PxVJ6uNwRvYgz
jszJ8qQ9C8Q8fCjP0BQlBe+G9qF9DNmEhLA9U8seRBa6sQ+a8J4x07IJf6ZGzMG0IoJQSv7mRD0o
H/GbjAP979v405s9Yg4kkzMgI0TegKt3v4UuOYiXTNkiNqyQYRaOZ06lakr7xCJezW6ahVnPKpT7
yazUbUiNWKtHPzbD1trxU7tMbOVMRp6tkz/X4NV3hHhmtg6oJcpK8NdC5WAkuWTzWDik8oxRnKjP
Mp3JxGIALxW5dT5JZCdI50UwG6JluPbyuWptaCFC5NNEJ052YbHpdPLKBOx0Lwnn5txzCRKstFnH
60OqIYGs2ZLxRUreCARu1ApOqc51bypfxk8LfrxW5jW4oFuKo39HgqvnEAuPxjMoiujZrjfgNtfC
OmvPyjaAYEgDk8xbtEAeDHfHTGmGImsYKRJiayMmMc92aq6hguAf9Icpd1YQ7EKZcl6j9OKYnLbz
1p/zQ7TlTNIcBCb5eaU1TM5nmjmTCrQB67ZddBbQt3naHXVa/FjCowfwpL641/P7yJ/JMqQlcIlI
LibZQYaj8lWgKRVdTcX3xKF8wpy19uDxDPjGIheQEod+7prKjDWCZOz0/SGpdtwyKVyV3dpClH2r
kSaPO/e3G6dhfxpPupTl7D7XRxTl0vOnvVzb9kR0odXscdAa9WcLGsn18O6UIY2IJOJxuosac1oq
NckLL5i2FaV12oD3PCZTAkc02PUBWcCN47j2o7KiQofAYanAcVhk1KvRRlgMjRiWhbkNs/c8XRX1
Ku5au2j3PegYiMHhZyMQtxMXs3GKngf30oh46DEMIH41waOlz0r2LMUvQgZGqAfqN7r0xGWN3IEU
vWmSuMn/cHZeu61jW5d+IgLM4VYSRUXasi2nG8KROWc+fX/0j0aX5d02unGAqkKhzhbTWmvOMUcI
j9Wic3TI1ySTAfrMxjd3U3kTGsfYShcBVCGTgXgPM6nC+AnEN2EIq7pFvhVx730ZVcr4N6xUpuGU
5C8FQr4e2xWUVQvJe/t9q/hRkszPA1BQlhRkE+QXfN9whThVynJMTXfUHhlCMoIjXIYvzKx3lbwr
GFf8/ns/bQMufvBia5JFT4xyITJdNQYM33v1swUhmI1YRYIb9uyLRMoKVIbVnZS+Icpi5gg6Rw+e
CHOCTZ5BaIS89PtlfQFi37/b78/houKu5cyP44jnYKQ1gRyQRDg+1QkUBio08TqQlMNqib3LejTQ
0fpolC1j65WPEZg9uV1krhKlqpJ2m77W2nOBgcjvV/izlrl4cBdHI71rq6Q1V+hXa8Nwgv5Bye7u
CzbWzLUiKBaFgL3R+8S4PsZZr4M12CjQXmNYFhCy2oZ4N1jJdXJTTvin1uTTeitT2DX+XRfDoRAJ
RW/QpISfjQ4rHA0/TtqefO4fqsjxVef32/k5MZ5vhyZGxjpklmBfLERCLJWqLGLTtVIIHzDPsm0r
k01AsCvIgQ/pMlMAtHDRC5VVQE1Vted0JMdkYKYPFc6SM+4rXhXl+zAvqPjJyhC9wSzsGWLh92vc
qTjO/X7Vivxje5ONeX6B5cXM973sR0NLzCIAR9OV5HspDbdNoVxLKUHsJh9v8dLEAF0ltog87Ek8
qx36RgUvKRZWjeO2rBVswriEdTCI+C/qt847aMzvB7IW8pCEanTlGd5DUcVMUJS2LaAZK18bOYKp
PH6/mZ/tH0ZIkibx7BGgieAI39d+UBalLgCXu8TN5f4OA//BvIviYy8dpmYtDzc6czKEc2a6+f2X
f0ZZff0yMAluV4yXL1muYjfErR6IhiulV0aK4pHldpXg5ccYmNTERS1cDxXfLAzBAMbZUHLgelip
QLEJgsD2oV3RaS3TkQGbin5KIUy8vLXER41N5Pdr/b88pf99rZSm359S3wlFqQS94fbQK0rCn6+9
xE3gdab9g0B2mL/2MB5Krg3l9o9fnsGNiz2J9/N/fvkC/JDESmmGajLcFLqVMR4mDiuYhuPOpwZT
xI3uu0SMptL599/9yTqBeTznWIDwsuX/IAYnljaouRcYeHIj/hAIuPUJzDjlDWKFl5xxd0sSGlbr
SQIvBZOa9nHMFGZl+OYJ76W0qlGyVoa40okzTHFDhTMVDhrn3A1R0QNOpHG4ruTH369amr/W70+L
qzZ1hc6a/+lftuv/ATOiKPVJDZN111I/rEVuuX7znlDuq8DQuQSCYzN4CeG+6oT5vfz+4//YF7AD
VpgdGkCRMMYvPhKcwHUh8Co6sNwuA7J2B9yyP7pQW0yWdZvVNSUaMV1C5kiW5EjxXWaES4mdwgPr
z569wSkAboPwlDBIzkgIj7z7sM0OKjkQnYerUMU5NKASGRd1emzhtdV9vAsIrvv9Rr6UkhdPEaBN
lhVllisCDX3/2qM6tLzaCjRXelTv0/visTkw+p7NzQt8pBbtjb+HWhiftEN7M7xiNeE/j0di7+B+
nrs7cmWfa3jPcCpQ5cOIdodX/gl/Of1WvqPh7yTsyxftE05X9+NB3mf3Fnj8SzDB8l306jKj8L+D
RIBZZzIspg/INNUHaRLM9klrl27ze+EWDrnsmnhrFqcCxmdBKvMAUXrR3GD9BykV3ln7OvxBxZLU
n6tRQUSMkm8enFNBXpy/ZP02imIIhK4aTpvaorqe0GyS5y1jT78JrI0V46m7Eh8KhEjTLTRxkukU
aoV+Pfv3YGv6mqxJaUKcLqIH8ZdG5ajNOniH9l5VNhayKe4i0kLEEDq2YUC2/Cf4Nva2gacvszYS
OA4j9qr0rBiyQjSCl2SQDMBMBW07nOLlFKyJJzLwr8VECEo9HQDpP9LG0te5uC6QkQ52dpNbDqWd
qdq0D4FgCyI+yfZkLNtkCTcyM9AJLqS78mS80sPVHw2esKQc9WBm0KEr4GQatZyJExT1Zfo1+cAH
CRdVNqgXXgMTUGxdzXXDNeAwC73yVRqWUbKKuUOBOKRlWzm+t8ITkHFJW6zE0I7fmItiD0irNdzB
msQEdIy2hDPH+l4gVDdeY2/Gr4TyEn87pmgJ0h5AUdmu2j86hH8o88GZ/8+LRk78fQkoWSWpFFOq
i6//TI1YlJ/JO02B8ubdD6/xngjNG4ModIzGsacjQ2kXuubRus7OGSR0nPKvk8PwGL94x9JVP0Ws
WxnEAFRkTPcQsKElKe8HklwJMH+athlWoB8RxjxYL9Iyc+6HyxLqPfgKzyFemO/6rXfbb5NP6Z56
AxWwup3u6+vyqbyFLk5ZjAP4wnzD8k5+BMeXaEmDZSXYJAjjCTsnVcsL/S57HW5iQqIeyzv/UN/1
2NU9Q76unjvXuO+O1VnCMLal+7rlFfKOWHgNw8ob6fr3DUb6AqMud5jZW0XDjHEO97oAq8baI1Kb
qT9SvXqn3Eq3ypV3Du951NhdScT25RjI1bZwixb/ObyX3sQKJwT+gqirWnjPxm34Ij1m29iFi5PQ
OizqF/2Tv433x+aufclvKvYh3LDNWYcpdYtwr57Vl6QgaJn9y3xh4C0ehQf1o34WHqxXnjF0HRQG
5szzB/oLz8U+3Eaf7RPNmWbXT+O7SuverJSbet2/Yd4HQ3AIZm/n4gFdgX+W3xOY0evCHV7y6+lF
+fSf/Gv5gKai3vpP1Ut3P67qu7SxZUzrGNa+UXJ/6m/oA/BtfwRy8q4mG7hJfUSSkd/57/XW3Ih3
WBHvFDt9Eg+Dm7/DVF20++xcIVc+IczeaE8AIW5wBrSJztjRHtmFzrrbIp82DtJTubE2xp24f5dv
cvv3l/iTSsESwTuLPn+2OaFt/L5EvEDomV10skuZToqQ+AkQEmg251mn2QLiLIyKoUROi4l8HNLM
J5K3HDhp3jSDHyYB3XBYyQUK1gTCjtGKv6q4gUQr3bD93kafb74jPNXZAfFeeGOGF05rHB0ncWsZ
yxFm+BMhbVg1cjSIMKhpA2KHnYGhbDXZCUryZI5p6L3lMOCFaUNYLsMV2TVsGhl/ACSM5/ivoc0/
ekgqgK8BoMWz+dEciGMUVL4mgbqlzkwGD1ckv8uxUyPyy1Z4yuP8J0YunqzwzqEKYd5PNJqOngOd
Qb4evE38lzqZeo1XcbHc5hEADr2zYIC67vurqkFYhL7nVRF/MtpDuS2DZf+SerctT55sVMzNLCz/
t1V5xGxRIgtIvgMnFj+L9ED6XQHnqbOjDCLTVbnDYH0Sbwh9wg0OOS1o34ZQD61bR48Wezn+sjYB
UpV6ZUrbZFwa3cdkPA8axcOmTl3tNkFFgUWkN6fuIlBuTsh7NN1BAq06xLTlaHzYCRVKyjUHjviU
7PkeuKTaRpPA+D0SHdJQUfFMeHWkKx2jQcRGG1ATCaFGsMNGJsWhIF5iOztF72hWmitNdnRQF0u6
Ets9KJkyOqHhTMk2vsIQNzsq4jqubuvegcfbp3f+dMiDvU8se7hixQbDkqlJm+KTvUHiUBcU/KTS
L5GmEWaFX+xRe4dnQUBG6S2zj9/X2f/l5RkyvrFMQUX1AiyZjNYPyqGUXeNqItU3XSKUS9F1pWvw
7zSxFdkGlDVQrjUwb6kelpzMHf1num6BMaa1GILgYpa8lXXHg87/l/T3X7s51baoc0zCMqKR/P55
5epYCaNVsw8ZWxh9xdtUMctyyFlg3Sv+nllTxh4qomM8GeYpjXHccZr6TsuesQNqsaYKxceBhLvg
oVQgm67nkvKjRg6LSz8APA1z9ooAg4J+a8DBVA5tu0WIEU1snrKjtkDMeyOzPeHJq/eafiigZxNO
ALMEbr9SrOGA9tVOSV+RL6mkY7ROJG3oqSV9I2eAx9t8OhiK6/+lTP5XvfjtyVzska1QeXgTVLKL
OgWJSOyCHRPHUMj2GNuNbBclwotZABY0biCuxFtv66vzxy/ATwPnAJGEd7KCmaq8jNiUsuCMr1Q1
7MIQS6DWImg7XxlMbVR8e1emnRhEZ68ybfn7V6j8o/LlTuB7ABJgIXPZ3KSW0Je9lssusqEOBhyR
GtU6StZatUJlSSpQhNjoKyKhhThb2CzqtLMbisbYFlCSYftMrmW3INBJTpd0+aUM8Gszz5ZJcSH5
Nv9rsD2vi8tND1U4/n4zCP2jhJMVpCxSlMjQTk6Vd5QpwLDtk9aedxOsfUTpPUHF+wqgYbyHtT9Z
9+B15V+Mw388OBYE/TOmI4wSwIu+Lw5rLP0giEyJRnqBMatqLoO7NlimFY6zq+ER1ZM52QwRs36t
ECmgHRGRKASeB0t1BpZJvlpX0lES4FvM6k0Q/ZqSbXTybo2ED63Z7y9a/vnY5usF8QEaBxK6DHWs
GVfGWmdIrlWuYNNRrCKhBwxk5JE9AcsoAU5NC0Yf9AQc3z3UtXFRMUmNN0QT5N1SZycaSBmlX6Gz
ZfUugr+Mh+W5/P7+br9f5EUflhlSVUnN/FArRmpL9L4dzFSOW9IOUO2xTKhe/UVO5kQL+3zbvIiN
Dcc5hQKIIFD5C8j8iTsgw5Mx/1DhlJIKdIEcm1kREUbO6rDidVOjnONc49ve90eV3IL3mhJ9V7Sf
pERkD+mhbWzfc7JdRoIClauxywhA++vD+0d9xjUxEyaHjf6Gf/7+4eWTmjRSrEtutVZ8+5lCmW5j
ashuQuWwxhW3hp5Mvb01cJm1mwPU9EP2XmurgH5uTo36ijx5Jd73k5L2QHmWJ6TL9sGKHkJdy+ik
D8YOSnaoQgp2DGM53HjvuJeVh1i7b0lf/SgxRYUvtwcW7/f0euJoJ4fuqehshYMeA7glY6r4QRpc
dfx/X/7cMjfPpAeTT0ie329fnPIwhsYI6COsLQE1hnYfJOe+vJejXWvaI/dVu9V41TUHsXzK04Nu
8tbCjf+Xj+RPehqmnLgWiuxEELTA1b5fCZbtnpLolejqgPYZZzOraJbPRWyHE1k0qA+ViQ10PIfm
MYLFCkGZUvXVKyF0/X88FsmEbq3JVBKMhS/O6lT1+6aJfMkdDKerN15G/YYm0wHXAadQE2T10XKM
MLN9jsJbqb6XzMcWn6L/j21GxjpamonJEFP0i5PRivKxHa1cdAOAoarxl8OkLQqSZLR0XZdnodVJ
aqn2uvkp5OFqYju0ym41MqCASQvLzA7HtzRLQV4wcdIQB3hnv3Nj+ezHJ5Lny0m+av96k/8o7qlv
sIHWLU3naLksxYy6SGNtwE9+gqsEHvogpHj0188FnbStnAnXhq/wliD01jSqSnTbK6g1f+as/yzn
v1/GxW4j0jyPhcplxG5APtJWxPGgZb6LsAafL8zPmyWRv5DZyai4Etb/7wfEt4dwsfcmcTXous+v
e8/CVfE+KmufcOP2Wfa35VGzdZz50fQnCzSux3LTrME6hOvOXxvD0uucYlqoGwIL8p3/8MeF/fOx
zClYs+X8LHD9vs4ahFRab7aTSyOz7dFq0meuYDr2sROYwB/VJ30M2mFcxLk0Vpxy51+ZQFHyslzz
zEhGKPj8n36/rH8MO3lb/7ms+cD9DyadVuaoWnGF27+wHjM3q+1mGzTLVn0Y222MJ4Cd9CsixdBs
Wqi11ojeA8PWVuJfhsf/mB5+v5KL72aaCqNJYx6QvFM/ScjmE6YpUzZCRfjXfug/IUGRfULIVJWc
wmHZj041HqA1zADHh7dhBDATojS3zzddv21MYlIPIwnzjKgHZGZHKb7GmUAGXNr8/hD/9WpN/DGB
o2flxpfU4b/PMMgLfWjy0a1rZO0irWmcEjuLnVl7//sv/WTxkv2O7JFCF60tDIGLjanyxbb2+ogc
IYNutjtULaCRvszwFK0Z9w/Bo9m7mVYi3/pjbzbmE/miqsG9kKEiN6hpgO/fvxQtKkfVK+igkmvh
ClU5PsozeRc8CtPmpbT3ETWgMd/4J9lO7oBHC3xJ8QojIBzeN5nsSrWXySIQ7SreYVCfvw/k1jUH
sEDMNrCAk4d1aTr1Y+uvaOi79lOitAPCxgoSWd1CtzDCRAC40KwjuHY0XmNSRYwn6DzWChkT+dk7
C18V6sIJgRil82aIHFoORJS4KAAEE6plMKIXNjJGgnhPJEftj6f002ptfkH/eUoX+0+YB7KJofXo
NmuwC7VfCdUqwvQfR7C6uLeu2vt4E+/SY6iSn2bLODPcAUM04bbzbKg13WjrIPS13R9o8KlUYd4A
TYMov5vnNN1iEPr7F6X9o1hFcCUpUCsMasRLwYSglIgn22J0o9oez2AoEE6S1u0Vt0QeGr4RRNGQ
MuHtWn83kjilXpswyHAZSkBmHNm/McarlpELxJJwGdebvNkZyc7qN1W/YSASRluzWJb1oSFgZ1gr
gJsVsWYnBJ8kuUTdBnDDzzbmAImvObK16AaUdHhKK+2v+N+f8j7ezeyWBAFI1zADu9iCJTSajUxY
p1vV0Fo3Kp+doD/XKGNJ3ShWSnmVNGSlbfDo8ox7UtBqlYN/R5jkyAiDMMLkLdA0vkUAgOqvudY/
poNcHfHqMgJX5oTWRe3TGjX58ibVZivu4vLeDz+jEWeW9CQHbpTvED/K1c4zCJR/EeXz71/BTw0Q
IRkibHK4r6JByXOxr4xFlvWaXA2uuNMe1dmSaBVph35yQEKVffAI6+nLLxF8c0FCXxnZHRRBKm36
p1nbw2D1YYCzoTpi8YDie4j2FmrBHAc/W5o9c7HGWQ8sT3UJroklyfb3G/iqDC92JwWmOJuiqDH8
urwBPxiqLFfj0S0/0QELV+Zze5LPBDQmLf6j/fP4UTR7rdgx8gPGU1SnhmHsoBZnLyKJA1l0YU83
YObNp+DUGzrtjjCpal8yKH5sYRtxClZ0aMTBYbPH3j6ZBxHTYGNJdVjjRzgua9wj/Ss2m+aPQ/of
lDXQK+bsM8Ixt00X8x6xNf2yGLTW9ZEom8sWo7Z7iKW4/mb1sT7GX85EyatY77x20b2IdxbONqND
qOqXfk/543rY8i/PAl1HVTPnRGHqD0fiomqQ0lzKS9nzXBIHcoziaGMDRzoAlybtZswe8JAdJ9vS
zn107WH78GpetxwP+lbrHD+3a1yz0r3U3soKKOqVkRx60AbSMf2t6d2b/VPS3Kohc6r2oaxcKUpx
k7qSShIraJLBxnw3VZ8GzQ719VWlIp+B3Jnm/lmy4isZttOIdr1KtPMI/VXAM7pgLBNiySIJu5Zx
gLWNy32bbHLlVItX0nhryUTDHJiOBuNtVN7ls8vj0eicPjjimwCClKd4Ra00BU+gZWqirl1J+AwR
4GKXidNhhZtuUnMPVXNhVHddcvYFt+H45/8+PUftjsRXtTlkEwA6EveVIi3E55C1gdslBg5c15Ok
byvNngNhK7sntafdx+KuV/a65loQVBH5YjqOp4MGipkuoIILzS3hyiLzaSSCFSm5aY/O/10z71LB
yfsOUo6T+nYC2BWMh7LdAgDYer3Th9ve31fSVTjulWRr+m4kZxRFr5MMbgKV2jR2FUB4+GnE78G4
AtEJ+NzSs0FSXzpcDxh/14Gb4ZUV8h0O4tYXjmiIDH1fyI7PLUpXXW6LxVWQOcxxveigiFvZB748
SN0rwq/I2Gvw9gqymx9YOHK9SQkpIoCKLCTvVm4eMd0QPDcOyGLCqPtQqItPELlzr20jYxkp+9Y7
qRjDKCtRWJnFbkTU6m/T5qi2u6i4Fqat9VGNO9bpUFDWbzXL7lv02isBlzxtb7QYb61S9RAVe+Iu
5XAE4cyXo/ampB9STBL1VdMXqwgPPZMpg6B0wJ2vZXHKcI/ptdcsc+XKhpmPm5RjaKeesJVhI+ab
PrpK4vvaI5xrmwIsBM1agFs/IsJTXvCZ0sjwTdzcgzZwbJJrExK8vqrKtUp4ubVF/F9lqxgfisSR
prvUPJa9U6Z3qXEVENFoEOqCzzv1pT49QEfuUlcCpwgPRXrVKDehfjIMbNlmpcirwPkc5o9FfyRK
LS9XgcRN2bCAsDwHAeq7cxI9B9U2sq7i+gCnyxfPNWO9drzpSMHpFwWuxt4qn1YYTKjK1it22GsF
tvGHMu5L/fVtz559+CU2a/yw2dwux9hWhDOv2gweX5u3bLEUUsXnmrnJhMxU4fXLn6nsVPqx6HZe
3d4ZYrQ2UIXjkC4uM+zDaF0Y330qeIZXFqXnJKJtv+k8dRP2u1iq+J7NldmvedSlrqMmx/LJ818q
sYA6RqJvdkSDDCHZ+6MI/B/G1eWdUWUw0OLekDdfVIFaxpvKsE50kf7h17ApwvsGt7LreFhlg5vI
601PSnvwgDdfjkpsgochmc8Ix4woADRQnZ4wtUAt8C6Z1hOW4H73LFHdaowsYFjuMlPZ6R+iYC4z
0p6s9BRon6VRL6WOeaXB2LwEtGWrSlxJv6Ge6OR7HVmp1u+JUaXqXwimci20D7HvH4akxlliIYOf
VeYLSU6L0fJwCEjPZqDctWbiNETIhEP7krXlNohfW1acWRDCDmTJH4zscB08VWAOxmNFMquiy6+9
gV38KZl5OXiKF0etJoI0R5JKWrey5qgtmKqkpd0YcAJwDc6KFjs1dBuvGr5F6oTwYPabOIypgduc
sdazK5Gwbd4xERpCje0S8S2Y2ylOKbC52MW4UL1j1ZwrFR5DDac5lEInGbR9WFYPwiAu/Rxlho68
Jl8rORqC/JBjAifU1jyhaItyKes9zW28bHR9MSls5Nm0YpJnCVBqtx1RlpFwlLGUmYgo6vBas/IX
D4JFlQHwYoRBMBTAjowVYq/t6d6Rdousqbh4CKtbc3pViG3KX/pQ2SnDMTWe4wTSfe7m4wT16yTL
J3yhrkUSYf2eQJRgGRefFdG1ehftPD7hUjJuRD6AACZKUj4G2VmpK/b4XYdCsomf6vrcZtOia44p
aQ0V9xASIGqeqvBGDm4z5VWlAYnHcB2L0Q6mworQBZ9mTPiQQIkiUVpOjwLR7YEy0YQBQhOJOeCO
M4YPpkCB1OrZkygi0eIpmVLzJsnSq8BUpBLvgyBz0+pGZYLSycLSU7oN/xZ875AZL3pmFwqp5qli
YjEy3TI+M/zxFGroXAeVI3jUYS0+loZga5IF936pafaIOwENnh7T6T9p1nlepfwCmwEmvossTk+N
jHFk9DFm/jMe6UHTYvx8zImrz/R5AhGQMvgSS7tSOqbys5Cnr31X75WcrV47hq210mi1hClwtkNF
7kynUY/0BW/uYRxlAlwT8G5P46yXI2XRlNkhS6ydHst3eN/GiGuSUXzrzN7JBORVg74OpGyXi0wE
JYK9eS9pfuPjM0vgY/uZqayAapkJjxbfQzG2TxVxOmxQhH/0czCkfpLLnVYbTzlsYhwuUSD4bmkN
KyzfVSNdQT4exVVIgoaxM7qjFbnYTmNGSJJvWj2IGoFNZXfX7n1eJGsJg1I6YnUDIwou9RhC4vXZ
IjrgJExNqu7WSgKMgWKM38b+IScAigSuYtLXZv6iAXQXJRk9pQESP9lYw3FSmpuU+NpSRbxN0mdm
oomP7MA811prC4pJpg/fMH/AkCTLZpT2w5SsCms/VPusMpy4bJxA6lYCARaJRrlMJa3HSD2waGIt
wT54w7TDyQh8ZVaw0NRzLmpLDQxznGXtI0GJUAo782TKn5hTg4h581MPTtNkLRt4CTqLllMgKlga
kMyZS3nVif/SKM4eAKiK858cLqdMdyOVunFbHUdrzW4xwJBvYTVLQnwtYjmpj+VWCnZte2/0xTpN
NVzMk23eB/shuveV6LqmFtJBxj1Qci2c2TVzyGNTpBtFOHidsouoa5mGkWLRM0OpArvmLfb4QFRY
8TYW/jqOyTE0QCv0FCfDAzz7FBUkJ0MkukWJ8+H0TEK3RwKkDHAVoZu29PxeySBgZCO1VNhu56tW
2VeLG41qMzIZE5t22NOlFeMmqV9Q6r5KUI3iKV0lgOUddtoqzk/zS4pTYc0i/NruJFKz49nABxvo
xNFH0gKrM/yCEGxUi/ddHRwtk5dg0S1bRw+lYMwBIlreKhXF1dDjpI2lo8+XrcXNVWglGwMz03kj
NcpDYiwlcJnfW7yflGzKBXTPc8ISs5MfLd7kh6MgiNBmpTGUCYLXkf6eDBXKB1a3fOJsWeXQMFT/
pFSy5GuNZO1Jj24jRX+sk3HVdOVLBy1PrY8ac5RWlexQVjcmpw0F818z6Z9QHXRbvLwgR1MHEPt1
0VJXTS9Vvi5AmafoNTpcxJLdkIp00NAjpyevFW0r7lZ4sif5n4lrP8C6+cdpzrCRg64rf5Ve/4Ek
rV6wQtSL2NYJYKLtQptdUQXvaHYbzeodaXi38vcyxkOiUXj7qhPhG1HYjT4uf39rX35NF6UQLhwy
A0gLJwBdV7/Dhk3cS21qdqYL8zQlvTq9VtnH5bcRhZ2n83F/NgasQrjFPWa4TEyNSP6jHvsa11xe
AzN2A4ALZzUSYb9fg9IFsl/1aCI05Yaob3HYou2mN3jn60HmVZFoFA1Ol6Fx0p9bahMF57cEVVrg
1Q6NJWO3U2IVW7V9oUUzaOEwWXRqNVjW1mcZ30/A0ZwswUhFw9SyEMudQSxTP+xUlgHBYEv9cSpc
dpiFwlEGMCpua6k8ytAVYkGxQ+48O+LauVWtrSm6g+DKAhawmvBBWy0wMGlnVZ/bAI77R118Cs1T
k7xVXf/HkwL2+9HZ84SYThCSJ+LneGkTYVDTZF7Rmy5t9KRLtjRhvQabaNDOno/YUtynEuYhMGwJ
704pG0TotinxWD3dECVTlosYasyuTPKR1FSdRNRqeK/iqzok0/nFmo5WsguFD7R5S47ntguXefBZ
ZRoqNNRL/YxgEBXala5Ei1XgfdxzsBAOiBMpFUbEJuRX9SaRpmU7HikAcGPBs41Zim4OezGxZ3f9
lD9RxFo2t3aqLqx8McFZEoka2q2wwpWzjjaGtfaC2VxP2McI+aSCeXNyo3Yesaf3QtIzZXzRgDEC
1NiJt/GU4ZDggVOoySExk6s21V/bhs0cjx5TGLdyclQiVyPWh09MaMkvw6IKl31M4XS7gDma01MK
yltVq/aYAN1jRq1wrrF6adF4MhkXniIbqZyifa5MCGnqrcJwKsYMcwK3poj3df+UlhhVJmQ4A7/p
FWXKxP7XRqdaehkJgEqEt1o8je1BINiKVPVjSENcoigQTdzTmPOLBcQXzN2kN1qEBHV/uxH0v0Dw
n8J+FA7ECTHPkbGqwAf4+3rrrVq1wlIz3Kh8xCco98xtSQ0eW6ptCY9GQrU/O84G1fToI7BnbBp5
8TImeEL3uUBh7yl/kON/wtwYHKHPQ/qpK0TXX465ZbEqO8EcIJ/OrYcMl5xdJ++btYkjNEu4iMU5
kHRiTjEWh6BuHSKiJNaoOhxls9/2PjUiRM4wIgnaewwF1JE1kw20DgTLakJ9iimiR/yFBbFwy7De
CcHJ8PVDIglPpXKOKxyc/f409yZpPiIEP/bQyHO+40Jsj5SZc/lOQnBMhVHLk+1Tz4R8HZL54hvT
H2fp/AK+bYimhKgKjwdJhhxrXs7ZlUFu1HTSLNdK1ggEQOUgGMOh0JudHBwoLn8/BP76uYujMGbC
EPoKP5em1IO0WmskBKFhp9VJF1flX5Q/5cfpN9+exaBK4a+Gdkl4ifSyiKyMeD9F+hxq8xDDwNGx
NaRiCdRh5WV7tp6g3+XQrRPIbg47NY1koZIxf8eWLrGRRdmmw1TAvC3wpMxZwQImWBZmzCwgdu1m
VxnJSkP2lHTGQu+Wc3IcLM/fHxzmn/94U/JsEYHRCgO/r6X2n4M8HqxIHOhs3KGyiQlLBlC7cKvT
NsrVveWXjgRa74mooCjb2V9Uwxm8lz6/bovrHm5UTmucwCmO9FcvdcMchX256YS1YU6Owl2BS/be
deI5DK2WpXA7Gnu9eNfyqwbz5UzEZwUVe3jO6QF7VVub6k7R2TIcMqgDCifGKZB0TLeNHMntCVP2
Pqt2wER1ocfWdvTwZjXuc0SRpV8v57/73giZGH9y3GE9bUtPHEFvD4k8kxAhxHjwomFLzgrVnZR9
ZuknGuxVbIyLsctXQtc4gn5nljjsCDrYnGOoj5GmrDvewzgRUzg88021zbGnUQw5L6gpxMjAfXNX
whCu2meKQCemv9ahuXhAw2E1R8D9/ta+hg0Xy0sW5+3GNFlhbITf9z8/kCfV4sNzMTTQE/HW0OMt
I07wi6FFh70s4V3B9aurTTFtE/XRDJFSXcXa7RihNiKHiCuPKxjnwfUYr8cUjvhKHW/N5hS3w6Jg
BhUJGd3NKSE5SZvO3OXvd/CPBQsDRyWyxoA0y1zo+w2IQ6KJfWyygePZFOEeDYFyrYavKYGu6eMU
vv7+c+SN/fzMEXQpGs4gok6tfDlcVspYnybBcNFNCgitxvF5iF/6gtOxcETWVsAXQvzqqjZzZyAY
o2JNa6O2SEtMXCHnSN6ryDCiNq8L/DJ6ZVOIqkNtp8TthoT2Mg1XnhfcVFa2FhTYjThSh8MK1CAc
jkrNfJZ9XQzMlQCwlQUS27FbWP7SHKA88DY0BW7Is2ca74FR7NR1E6oO/R+2bPoae13yQrwFsaKI
qADL3wkNH7QnPl4py98DVHAJoR8bVb+R8NzvheXkET/xWnf64tMzGW2n3T2vcAIANsT6IPQnZnyD
xUVRDlseabJahknZy1i/9lK8nld6V2Nji8zbCt/gbwLR32aI0eqPqXmWAROj8anXnyPuqWI8FzOs
JEd+8D//em0/3xr6S1wxGUwS6yxe7Ou6XLfDJNaIZGm35c+p3VHy4fMGLpcgZZwQUoJC//Gj87d3
sbi+/ejF4irkuJDk4H9+VOgsrMF2knYCN6DizOZUaf1MLU5rGEfuXC5i/L2cUnZzgSrpr3Clnz4m
+Mz99xHMR9F/9ueiyjq9kkecgwwihkK8CTxY40C7KUbnjeChrnz1W3kvK6Axkwp6kFigkCBaIqI5
gLIGQ0SzcjDEU7qVmpNrphprq2EEBQ87aT+DONtOuT1IHhYm3exIjoYDZ37lIOMkM+/BpEdNNYAp
1v+vRZCu8n5Y4KaEHqVSt37szpB6RahMn71UjbDTKn+dVR9WRVwoSuGY2iy56U3GUtl016oAegle
jpjKN/dj707H9hblj0Bz4yj9aaTcrw3Jnvw7C12XEYYbUTtyuzI9pAhQrRiek/wvzs6rt3EkXcO/
iABzuFXOtmxLbvuGsNtyMef8689TjXNx2m6MgQPsYmd3p0cURVZ99caqXJTM3wmj1Q8/vvxxv/34
rEqO1OWRuPmFJI8IjQmES1BTDw2T7qZ4xElPZk59ISN2VUflo2/cBK5Moa8yDgZpiduSo8kPl/GP
AQO2+U92FU8+Xsu/f/W60tU4NF37pCeUYROXg8LYu5D5Ytc8gLBdTf7Z4Zfrmk8bc28Ahp5qDz9V
dH83X/Dw4Zsh4ZD5gGHui6BBjxqwMOHbJ+EvXYBvt/4YIaVFsLPsZtOxlI2Q7+V0zpm+VXoN+iVF
NuR0z4wJWUpKbkhAvPV9RgOFzYIm0/mUsxPcbNx3ev+T1uT74ZL0pz85qUxmjgNd//dtM/TcCTMd
GC7Uzj1blzkpuz6Rpzs0gump794KWNuyo64LptuyxCqNVND2z4nlbigvTRs89c1araOr4r8M5Ytt
7jIoeLmS+mwGxVTPQ1FsKk5rDoseKLKWRzt5Ru2ofwkK+2JZLxHH2Siitu8ncdY/NjGmaeIKIMQ1
k27Lv79ekLWxEVamIZfDgVOWmtez1oXE2HTmug2AZpMrh9fVDw/jtyM7xW6oVXU5HVIdYH15CuIs
0dzWSexTIh7AmAr3pjavCoh1VWw1Il6Ebc1YkWvrhkBiAdhc0HUUldkilHMQVST9+Ycrkuv+328p
V2SQ16LK1rtv40MbDkZpZUD7rHehsmSxa/o1LNVgv3IUwB++6vplQ6oEfS4yqeqHj//+O/Dx0uLO
q0mCh/Xl7cw9USnCB/CFAoBZUdNdUC7RoDEa1vUO5si0Xv/7I71//gb/5yO//AZVHyFeHFr7BO1S
9+VmpJ5FfIZQzpJ3a+CLioEQGdLwe4WpAZrOwJAVa8bWrpwn9k6WjyKkn2qaZS7BczyifelSAjau
OKs2JHSYMC8KgHbv9ORyN4cYGFZXxWLSyz0v1p8fs26Ix8lojAmXik54sJnPuyGD/yRKO3TncXlv
2OTOE9kPklyG2Sbqoj1d5UPyxIJ/Clm8xAApWhyL8QZFofVXH/VDRWTAUMpXcPTAwLxF72CE7FR/
lZbHpqZfTCGfbNSnu0T2ZCFhtY1yxaFXTuBOR2+SVa3KqMlgVtALpsXS7fIVjH1geL909reOQK2i
ohgQrA2SMp7b09nVdl0Miw7WHYIyCx2Gm3okupCQ+C7UhsYlCMUfn93vk+/fz86XyTccytRuhtwm
vZ+j1S0hGa+bg1pBLE/EqBOq8d9PznfBoHx7Layq/As/hP3lYY31IrNp07NPan7VLBxp1c4u9wpH
VbBJd6DvAcQrnBeNSzyXheDhc8IBPDIZmx3pUMD5UjMXLHr/4jP9KPT8uOVj4BGz+5tBkF9gsvL3
eGpPATn+WTU8sPapJhKJH9767/pz+U1QkIEb/quTo2ZPyQaDbwKvGdRHtfLu7zqv3ENlypeA/7V1
F3m89DDhmxne/4sT38h8k+PZsEzDZKtmZ8bW/77B/74s8qMwKOIZMr5uOh0Pn1VgNTklafEYd8BQ
yAaqEB1YfSGCnCMYd6065ZzqUwaWvF1PtJd5ADMEEfnoUUqk14zPcpOqO2QkQG//fYnsD/9YMA2K
32WUiYYf68tDYI+pplgN8YhFHF6VLnyWc/7kDNSSXQbC+CR7M0Dllf2nIckf4+S4HA/6aQYe7TZU
qFU4SQ0XaVT1UvvGcxN0Z12aADT9UKB5+2zVcRuM2sK2rL2vxytPIwGsOcpdUlc/h6bc6LhIeecV
m/5vk48skLuU6jYzrjHAFqlu7NBysksUgvCTiSnDMgE/5l1aUP4IQ5Weu/YqQTFmcTUo+JGTaN4O
3aaezhNNFXA0kPWEs9Nmr4THNC7OGsOTw8bdtdV9Y6kXmIhZbuBUIGFCyW6VMXHYLyiMa1bqtnAR
pTBFV9AldoMPs6p2Y1nt5mJA61B6/iN2n7jGvavmRAGTOd5K7o1CafmfsZEsed5GQJQ/YpFsYkSH
eGAR8etHZg5ZKeFTxaf5Hg2/yV1PqnmX2dve0LapyPYCWap8SPva34fjsCkzmR1dFz4GYSj5Hx4J
Ocj+tYXKgDqoGxfqBFGu+mUdioLIhANtxGlsoNiCfKZGtPCiurewBFd+x3JbbSIPzIVWqZjIY1vZ
/vclfJfLyktAa25rrDsOsOnf44zvmdMQq4U4afJAXmkYm0lmFRS3e/5vuyEPiiGXGdL3b1XnbGMi
BfPRWXVMkeElsY5xvSROHokw+rnml5uMywghpdP+1Jr0nWLiQqW915bCWeNbbYIYOlfPQ1VBV6HO
kiybuWnymir5SgVAt0iZmJjANGc3Je5ChC8+ekLHVWBMf8yr+nY25UowUzCTo6bWsNr/fct6Xl/X
rxP/qJbXUvDwWe5xsr25UTjg+pJjdrEG91utpKutmofNoXKWnuxUw2pnJVftx6ZYknS/Pkksy+iJ
WfrQa7KNf3mSplKokz5Y9sl1H2OKI6zRN5C2YY1M1XI5tcY+AoBP/UUJzDw5we+AEc0mEpAFuyR3
qxlkzY4yFxSdmrDGSFFw1OGM1oOHHP1QoVmbiP1e6z67wKMKkTAPUy6V4dzjbR3IewmMD51CO6u0
n9UpefAolQ6jfo6h6t5Jqw+5OxhIO7Oq3Q0KlDkpTQYpY1D9rlix7Bj+0ShfxmIfpJxgkICBxM9c
r9yOQOicoTVkD5UCwR6jXAbB99ErZCpBAhE0rxFjZblQZUTkQxf5QDaEPYXY6QhW3tcVY1J6Hvtz
4p4rZDOJTWX2NM4T1sfJvrO85MMqn3rHWLcVCgWFQ2+RZkc7n5YVUThpd5dRrGKJmJQ0Fk3nWBvd
yh2MTRN7B647bT973mAVOaEgX8VkvZVLDijY0SABIi6WSlOvY25YRuwTbSO0nZIwGJ4ppOVi6DlV
fASSw13ZvLkmuiuWbZbYnNwz+Yc9fVzq040DB7vskBFl09KTidapaS5+iew0zheWJIDyNzlk4eqY
13BtCfx3hTM2s4ipE3JI1tyjlp667I1zEgPQLCmngwJTlz6MUbn027VpXhITb6UltjGhZkbyXAb9
pU6yJfOEzSeiZi0p5tD9lWsoT1VlHk0jXNSTcSwREPZPagBtuUuD+yncZfmhr1aZWHvirdePOeXt
1GT4d/auUU8iOA/EjeCVIMpH719bJJiRgaaHLoHEAEVBgSWfUd2IV1F77j3nCT1UYzOjvenDmXsn
FSNtYnMefn03YvdBgKUGAM/MsX94Sp4gj1CQJFcOEhwJu1fCupYwPaaFHSx6gcBLcH1ar/IPRfZN
6U7la8IrkXRIavJ0pTThvO/OIYP1gGIqYeS1mPEbQaEgiIOPwr12n+PyXSDXqPzXOHpWpn04HAzj
sateexPKwMJnmRWzvckfSHtORc0bs99gPBrhwzQ9KiPuGuFsFCaQjG0nHIt7oC6dXy4NdnVzmUyi
SqKC43y4EskIdDNs+/I3ia1SCaa06QeiQGCwFkVKCVv6h+86S366xgqv2gpiKeZKNlWPpIKRvolM
r9b6hzoQE9T2swTQvaoZytKtGoWbLPJ+OWl0jSFFuY4IasqXm3H5LKiI4bxTF7D7+roJrmr9gOEZ
nNslNIwvh/CoMn3M/ySlxNeEJoYS6SsMAsNO0IeroID46+gLZk/BvoyqZ8kKPqMZM1zIvToXb471
YnpUTRu4MODmOZ7UqrMb6kXn3mk5UcAML7XbHTvCkcVagdjQw+ZsMSvJJay0u11cMDUgmdGhSfuu
WCSJMZfHqwTBo9JGqw5UtSFPkoPSe+LVawfmunEYTWgc5VxkoqqSGEJFYi0vbpfujHAXpBxMxptC
yyGYmMcK1Gbaoq+nBWWj85I5XedEVif2nGq3WdmcSmRXYrBWdlHgFqWPzvvtJf7cJn6Ksoye5F1a
LVY2O0VFcHGMq6uXpR+zxrgQxttp9+2QIuOxyQZgZfW2SrdLlWtV/EIVPyZETKAxeFHFJ5Ndg6sY
7LysLpKFydxdR8UFsb4TUmCyaaI9ArGwsMBIKLBEDVxqV209tW8JaSa6fliSzNSv7AGrT0fmA2ey
gLyLiIQbC3tH6sb73PMWIqp3Q4bAHsI/q5+dJtgmxXCis0v+ICwrEwu0LyWlZrEZHGMV6vlSn/tq
t9UEwhReL3m+GSmtTqCodQRUjX7SpCorPFXkSZYsZyMSrih/0puHwXrIsFZNZvaQmuOqiduFbUOq
kMqcgtB3eD1AzlNjWprPSYfHS/kMnXPJ82m53e9B6HM6CnchuQrpi+mcownfhg0O6j36vYHVOGW5
EksnOw6qRI/FcJbdi5J+kFcZIbXloR6zfeRuVfWojSUFGsgLSqYwbmJKbA3qPS14Q7msZ5+1cfaJ
y2mgEXkREhYz/pl1f3T1V8umLRTHE1av1J/5DdRvH6182C4TlkrZJSMSWRdXlcNYWu5rExMoO9WQ
EtOd3FVDe2jowDD6lLAYDVAAwmlOwPrCxMMeko8GaLwZXX2fAIHn+FMcfYYYNGMi0xAWt2W/74W3
aGLlqZv0Ve6Q6YVCv/CWXUf6OPEjTYkmgg3f66IXDTAiV5GrOreI9NI+YT6n8S40cMEgrfmNKcYn
VVTeXlevt733JN8CoMC1hmWBcufIWFWNDlAKqBjQymGtS+tm2zfOICtb/V0SL2XVrxPubkE2Qd9T
La5eB04EaMkeRI8UhQSpC9GEM23okFASdYWBP+a5VEoLqWpLTnywsMRn0pAs2z6Hwz1NbrOhewim
J1u8steP9CF39otl30/+Z8bzpVZkWJOkjBmYGJ/kiDRWjZ9UEiJV/T6wEV4EKINnGXllJtsd3H6L
3Dlm16iim4MGdDR4xdr7mhjiNAjOag8SH+icv8vVaOfHuDcXHQB92TjEsCIsqEGqUwwfqTfPunFu
6sos8T5K5TlvdXZWa+2gK+3ZLayQJ+3i6us6ubr+qRf9znZQ5qLGdViSvalYOyy8tvYU+HeKE29V
5dnFqhLMVVhhlQy8oNn0ybpNCEtd68wBgmz5mhvUjMtce0pqb9ZWD70rnqvKnU1jdxib+9FVkFD7
gMLlUjEfQ4B1v8eFaWLdZv2W2EGja7sUqkzrq405qAsmLjQ46nbAxaFNj433aWsXxThlg0bN/bjP
iHISaPML89OcLpNFalx87V1CtfKef1g5F302I+6XHvuBdCVRXsSsGzrOmThc4G8HOu79EnRDfFCv
LMJXJ1mp0yZBoZztxogiXPKFJAfoMhj05aeoLx0ET0QFtmdtXI1jKao3UyODTez1RNaJ8YaM2WPQ
nvl7+0ijo5qXEt8iEeCmbDXv7hLiVsYnFbWH5e8rOiSHipbaccdg0dbqQknlr8453JwNSJgLb5Wx
lwv3E3SvMY8JdfKOwZpoFbNSi0jReiBxrBr2WTQ8Z+5No+7X5c9OzWPVDwvW+GgV8018DIYJO2rc
PcHq4R9uWX+jbS6SnZ+6Dz7e1W4mMu9QSqtt1JCik36mNWGeXKgOVh4hb6L8EjMurzTCI413ii7l
7VhQYs+QUGKdCVNEA6zDRqBQZau/mhx006J5Cjjpx/prmFwzFgXdoO4S2SeaSr2jRJDQN9mKGSs3
z+Qx98h7pIa8oYmqVrTFWtjByp3wIXRXI6eB22ru88xDI44wVekgpxFXRih8efVecE/PbUuhiSKZ
k13+VLKD6ApWbbIjTUNZBh2RF7LIkJbl+3pb5afUOLn+JmpmoLfgcKF1M8fnpDwE+sZpHkKmlAph
QiCwoMF4ubZPdiFhGuMwVy1kNN62iW6ijOdGeKt9EhmAXmuxioJ2NZQubiF3R4sVPvECw9dMn8oX
QQ5yNRZvUROuFNzKpe3f9421sQN+cDQylFjgrNiU1battsa0HWjssOKdykgqFLYICYQGwA86jL/i
HTz73sQtNNU4jXc2maH6tbPwkpKOrdY0cWFiqUiJzoZx5QAvugiMpp4jl6dczUdCMkBct0llLLW+
AFJDUqiL6GIb6DXqA41tODDFoiOIsUNOJoKCuDo0js21M/ITyMLSowDAcM2zYXW7gmMFc8+yRaNf
W8lqQL4SXVV9WlQkHQVuQzSMPm9NZTFZpIaS5VkK76J+1ItY//DDaWsq1cVlARrA7pqu2yfdW4Vx
CtgGKnMDR0pGB6tp591lTueg46iXtjZBZca43NTFTIAZ/ak6dwN0t/lKoXGEvJqF6Do8OLem4kCY
jLzI1kyvaGE32zVPwsiN9zuc0r257PRymXXkDSLApk7DNXvSHJT42Z0AsVBvT62yy9G6YL/hTElB
cjTsc83Yha5yrNvopE7GXjU+fBMgipaHjuLtunschtegfa8IIRtN5qPWA6XGW9lfwukZDNBmbXHb
g6rRjEhBbSMlByhMuEB/S1wb03yAD3b0nzz4BgoVRTwP/VWYeMuS5o3hhS0sGgCuaUiiCjZE3Ilr
MEjQ+fEyfhpqelcloHreRGIzep0gCtZBK6h0wzLw7AZE7xx98+hGZI8QWht6Hx09fJTbLSbnF+bt
ZS/WadSdW+d3SjlQ6jzAezQEkuXPFVO6cvMzRKf+DRRiJuI79kCvDDgh1vMMj5eJAmbyObcyGHfE
PsBbBmvfscmaydaFBoflFHhoHM5DeILaPsAXYymXQYt2UVWhHDeeuPGrSa9WQnGXqa+sWiJkB4Si
lEqorHl8FUPD4GPFK8CzRch4n5PfGTf40gZ9TssyI9tjLhYxu709D5KP1DWAJNkEo1tWcSCY9mly
ifOjor12TGjCtskG8A+RN2xF7m5HF1AKW6V19bth7VaLpn1Hp0V4y8JjhPeIzezfcwyEHiNGunGs
x8lA+u6QFuSS5l2V80BPiDGvebdvk6IsdQZjddobissbnyGx1whT6JZ5pWG0spZ+2cx7gwBA5Sbw
XjQpMtGdAckrKl4boNbkxb3aZ/voPXYe/TyzgphcBL8Edz4XNkjunFxIENUhWjr3FJ1MuIaCVWC9
DxboZYea5Zd4qLbNISeb91dNEGQef+rmq8tDaY5bS7/GvK/4b+GZz271OwAjQBvmg+VIl9K8o94k
IVaOaFH235rEROrtHMov8+qR/MZMiGUcGPOh9k9TRo67earwIw5HK7zWiFeC3nxu0ueK/rAm3ZiW
/mFE+VqjkKrWsXpk9iLkrC8Gnoz61dNwetT1ReI93mDjfOY76KS+TMytPad/Jxkoknk3OTb7DBcW
wZIJ8oaE1ElIfGJyw4Xm3A/Bo09smO98jjb/wXaUxahe+Uzht9Sfv4zZNVZAhTg9NVjN8+ymclLw
KeEYsTOFbwYvbWp2gL+QRSYdlPiIBLywwaiT47rp6886v0Z0MiS4d91CRkimlCy6c6Xl9mA64v6A
kA3WqRK3xrkvsRhBVw08PGX+azIeFe9mAFw1T75C2ER/HSeOgsmDUvbErjKJE2vgv/n+Y20eK0Ju
YuCka57j1ORnOo0oguhqrPzbfyO032kD1I1SnuXpuCi/B4rbaZlbXt6iLE9xaSCs6wgjMpu5T+BO
UU+fSvaa4UCqxmuoXT3HWGI4CkbzrIuLoMke6Ms+STTph8v6hjgivcSuTvSqbRoeSQt/o6BhqdGY
MKFX57k0nX1P2CmTybjuzI0V7UTN3LMPwp09/v7hg7+JJb988Bd9gRMnVZrXXn5ys5PT7FyXoIZg
16Rbib4Fy97fKqOsDZ798Lnf2N+/PvdbmF9vodKkPaE48aD2GrYwFEgbj9N2SvBMm68IeyNKR+W4
mJAfuxl0sdBxl6P0xaXcJz+FIH2PkpDXQ3KxAYwo896+/ABFGftjoJf5CW3sDsZNJ4W9j3J8QjA3
u1i8YjTymHDwFwyKMyvqn8J8vptfuAJNBmeh/talDeXvR8DNW78N7JoxBPOCfq5QV0NKF0hDmeQc
BEw93W4M6tWP8rB/PXx8IkgmrwT//sLEd2IojXEwkAfp5yaMFkbR7xEAWg4QJ4a6+qhwAg+dhdRW
p6P3E5X3TaDEFydGhW/P48/9/6IB8dQEjFpkf764wkEok72j2TEr4i0AOT8A8gN0r2kVzwvt1+Q3
K/al/8fjSMQUgmEVj/E34iYNxMjhA4UU+gfFKdYMcyspAPMwGKNK6PpgbZHIkZ1aglCkUA9Lqg/f
mXjRork4IwNd9/nf1/SN4OSOQL3KjltkKui3/n4ehGqJ3rOL7FRnnHJSulL6z4ooJn6PwlE3DTnK
mfhBxPrP14BMS4T/sB+yMeLvD40iK+g700pPkmCYMLKk7Fe4fqJM6mHcnnQ5q3zBZulg/pli3Ms/
LAzfyX2+tkk1KNJIR6YmffnaE+WVcaRDpMTgWEGqzqzfzeSdCkuDfcIQ0IOwA8mnzTBPYAbq8Wzn
Htrkat0aRymxlh4Ykrtbldq+7Momj727YFlJN7rz0VsX0FYJi/uAS5MA8KuizRTS5IxoJDibcf/D
F2IZ4Z79zUtiauOd9jyecnh+Kf35P3pHVe9Gx9QIMtCYBYPAOpTGcElD8it9b4XQHwyDsj7nZoY3
QyU7w7TucFEQjJvvsoMTBBu37jf1yMCgkIQLRkI0vKMrWy2sXwa3XqNhsstrOF0crO6Q25ijRx07
FE1AjeRohYEFt5zlNp3l8tyvfqJp3Fa2cm5ThxY4LGTBSaYE4Lw6SxLHBIFIY+Ujhr7RETKjEO6j
a9GtABvqZh3pb5IDr0IhQU4gkOKPOLPRGvJJWLtB0H8PbYMRMzwG0y0rwq3LDOeU1ra3X3p0dTUm
8TDbj7mD/xmbABIRiXXkqLRNmUzK3z2pz6ZQVtAnR4leN3VNZMU6xLCYErttKFToxPoa29hMSnCm
TJXnr9UARGInu6o5m/mw9KpzP96ZjKw8zyYCLtq2jQeNPgQ0MOlEbPBvV7iLotuJ7FNzxH5Ka0bc
bYfjDNRS0y+a+qYHO3eCvoPtcKI3GHspnY4Y6EIYNOwvoUMFuHKJ0S2h2CKxbltE2VJClZGW3pPt
YrfeWh+oxoZdUcqdjtOTo8lG3jr5AONLWKQGVdT9ulUBVqO9EVhUoWOPljYbFj5Fign4nVsfawu6
vBZF26w1qCFkmC489ZAKWCGMtTEjdVvjQg9B0CmaKNJkgz6k7pzjCLBesnpAA8Z3VT8+aRGyI82G
QGx+K1lC4DqHSEWYh6akBzLAcmiIU2eRYRvFRNlesOYogCNJ17I1fvQtl5hEh64wDi7yATHZy4gR
TlIPQdFvQshNtNOSD8HSua4aH1nNWwtWYnT2pmll8nP4S+Dla91h14vxmOjTO0jG5oVemmPu9tg2
7PXIPO1VpKaNHrcTVZRfDggwkaqDZROkFCzGGnIPFqUBjsqYXdJEzEGoFloWLlUdDX60KwDLOu3V
gIdVIsRjnJUQNSicizo7RfBX+gSOQ6OQsGIqmBB3nr7jr0WLHYk8DJWYGbzIY9tRf2NCRXzaoPmu
dvFIhBUNdI6/gfJErEbPrMbEnYF8vBB9VTZ7f2igQAggSJnmHZ4gw/3EEIms2lKVZe409/+9ZWhy
ef661FgOEggkMTYqiC87eRAnjujTLj6pvbuIeKV7ZdzEEAhZSNGKeXOLZJOGVydQD33cX9N2PGTW
gPKyWYH6//fF/Ens+PtiTJ2mIfQFqHdU9atBQZhDUpllKnDzLtv05HB+rCaOnRG0GUz+hFI/cBat
rDrnvTdPhv4eo/RzaWNOE+1I47yxsujUUHTabmlCAUcGe3TFQeHF6NCFticjb5dA8z9MJP/Yg7hy
TgdkvJIdpX31cvhNh2YhIzMpQaBukJXXrmtw8pJGeTe4d9On3KU3lf8WQfDEtJyMDVOqclZaY5VO
j6JMIZMPFQ1itAHUDbkygGgoytV7j/WhGsj1JoqFE7Gl4HfFVhkVs46CCetupH/6h5/h+/bDl2Gc
lOGspmFpX8Yrzcep3vQeeE5OQgTjizeejPSs1PdNTVIHMWWAiJ5K1Hf4bBKbZwNfqka0UvJr361i
/16L1EVNlEFOtO0P1/Z9xmHYIGCOzHSXZMav2dQBXqiCUA0FHpqKUEH8uZHBCL2rplgELlaMki2g
OVCSCLG5d92d94ZkY85RfhUhsY9eEuslhWDo9fuQYpyK7aH+VcOtBtEmgr1NmVQsC2uK+cObZjvf
b6ucU5Ag2kRrM71+mZTCoaHXUKsKPC9HSXVNUbmNXWOeQKXJU5RhZXhrq3VYhSutcH4X4q3Aau85
A4+8dz9BmBsVYfY+ddywRo32iZLAyK2tcKk6KiAS09PkBiv25xgIIeuqe9FxWC+SlzHGoCb3axCL
inV+rMuD3IUDNsrAqe+w371JRbie+8ve7QlWgZdln3VH/Go4drPspSZGxxiaB5NUWXVy7yJ+X5ug
SCCJFQIlAp5rPMzBKgz6g2NGy14lb3qtGQqNpefMCvCPSMYvrIGyIzLECZB0mcjchCQ4JdyECL9C
NjdF10ixMpZ8CSQjTj3QF9Qt0vq1LIaV3xMQdWmwhEuBrzyAAxuvUkPb1KH47E3iZYduL4lpeIM5
FWOP8kvDErYmmvXyqtJS0ZGp2I3JqkbRP/TlNTEwzBXpcHRI7k07fC35q5N190ojjpOO7S8o2YRB
YxzvbGkl8JS/1SJ7F8Gl5/BAXZ9uJnhFvqU0yWgepmKBjetomChDhqOt3DLb/wMccywMzYttDQt9
ypZtkz0QTRkM2ko+uKFXPjrI54ZNCMUdje6yHi8txXigZwfLxHhkfPIDl3LKbnZ5RTCDfh5yk6PN
tB7yTYQvXu68UVAAjWSk79PIketHtuGxDpheWTVj/dMPXT6A0E+XnCbb09+9ADmwY3PJuJzthCoQ
JqMgHRk5jC2iNJSEC9ibpTJp2xg/C/OMX91af7p3R21XMU7VwbCgJ3srp2o5kCVJv6ppoJ3qYK6h
+5TmGue9J4KjJFQ8Y6yGOU9Ja1aC4Vfk94+8yjMAdScgPcevDgmSR/nX8rZpcK6Oj7GZkmHxioj3
rrLWwigXWdte5PQy2Sa2q3NjqPS9VKsqn3ZGzT85XxdwLKrhL2XiS9dab0lGTIBsTjPHA/Tt2tDP
HtVHzbQAM2jMcZkCQFqIlCpV9tWSyvPmUkKTJWlDaj9Q4OQSeFzRYDacFXSsffVqFB1VIvMUTWN6
tvWLgtreYo6znGjdmPaTam1Ubzh0mFT8DLXloHNj0NiE9q4uUXSb1pFXuG7gFHjRbMQTjYwjQiJk
IyHCMu7q2b5u1P00YdjnmzqF2MmsE3fM5jEVOrZGjwVzqv+/72s9wFS52GVgZmtutsPUWQK7VbH9
gQYS1oRp6U36PjRxzZxXmaELbLuW75n0a2s9Xmz92Mrv0VxTek0wkESkBVj4tINLRdUXT51a34gT
GBPeFXIZu2DYp8FjXuj0VfICw7PLP2gSP1Mp6mHszhang1zSsUS9ROau1AJCP4P5QCd9W64SLbmn
aPA4aB72fIoQ+FW7aGIVR29GClXC6DEm7W4aXwvv4HIKUgmlQallCSg/561hmAskgyonSVbCuHmc
KIcRw7zo6PwGphaQyqxmv2wuDxU4o3L0btGqlLIBIJAOKM6YpnRZkx6DFMvLivWkMj4061DVTiG0
SjCY28AUdNBQxkusbahbizo/J4j8I5T6UtpXM/hyoK/djyT6oCRmmKaFFBW74ytRK7OcyrOpXTYm
2D2ZP8J4kyZTbDkLrb5kA5lbaI1QTo0NnW5on8Zg/UfuBY1pkcTAZMxYnuDSJRh+4Sj3DPmmk2wG
JV8E6K5c0jIqzlzlU1rYz151Q03hF9CrvLBl3j0MyCQbQAEjFhvCc0xiN+UQ7lZLdSAeP2NYweNK
d7HekRmc/25IbUWCiGztwWuDFQFrC2l7KL10P+L0DUdSO9rsMQmjPZ5Kj6G9yrylOVLqbGkHtX6T
Sp6wbheqfCn8P6Y1Keu3OHlJQ0yRjUsOLdwd1k/4ZnWuWPodZZOPZfsqamvXoaBS9XbPu9+i8Mi0
JfCSYJ1wsdSk8U1gXbZjHNZYxMG4K7889znSGWTSHOjAAibt4OKqNhn1rPxBAwJMS/++zXo8/9Qg
dPpShgVk8bXLxsWAeAe4llqHXU+4Tj+O5Kz5UGRauhxCGrlZq8SboX4K9k/pnpL7pnxlW+WXkjyk
jkPl30WDui5KfVHQd+Go+NYR4nq2tUxZeaugOIdav52QFQl0xXG4i+0bHfc8gOcovEKV8ItAR/Vn
h29o8ZRiQqJcmPOZ0y3ThGt2h5WAhCOabhOhD+vaZlHJLhHjwdDZFToN+n7rTTrR1HiRcnKQ6I0h
6ozotL0/qhee2FqLd7wyDkYFMyfwzLeWqgMhWcbrJL5pWbfweBblnZGfTj4Z0ihIT4PELQ5kueIc
YhRT/N85ISBypfNiTgo1az2VS7qTMuwSpFzoD9V4IX+t5kwqpaKlpJT0MwtbNCLzZ/yN+PtDoiiG
RNnz/cjXXCdh9qGG1ZP8n9H2jK1xKCJ1Y9b9qo84EdZLy4OUU5W1hZuJ3CTyZeg7VxZ1iYKyXLmB
t1LREmTSTBObb0S4nbpk34fNVknyObb2WaDdxQX5jDy2Clk4scjOHgscUVtrCuxmgT3sTYKm0npj
9Q7Mtf7nuNaiqSfnYKmW6whEgoCZZewJnrmbNrjvcqljA+0C5YdR9/ukq+N9dCyPaENTw3n4BQSy
phJT9JSdpE2lnF4Zh6hIh1yQSylTqp3/BOX9C1a1GPuJ9vUcz/5quIzzRtSGRUA9lEKfogHFwF0i
YBUmYgs8/mwWRk1wX4JEpDx2jFvyUZAH6v8e8m3926GUr06HK+A6qZXfysrywoycStQAmXW6teyY
EGAEaNqwrFX3rnLD49jnIAhcTsCqk9bHNo7hohgf1Al8SF2frfStj7Y+4SsgO0yPDOT3pmOto/fR
Khcjyi2NTaTjj7WmSQ0AlO4QkYjtXJKBgs3hmQCnBWY+Y6JyiQTICc9EManrMFzpqHOkkNKhbq6v
jmDhCzCDcPRnQy5+hYQTyo08jwdKaMjOiQ6Z1rNJqvOxGl5jALeKaEy/QRmHRcj6wbj9L5LEok7b
xanIGemrNr4y2rwqAiBgecdi88zQbdWfpAEZdAr8+Gn/ZCAw/JBhAFypEvvy9zOalqHuV2hSASrf
5Ewkpbxy/GZQh4Lo/PAuzf6Hs/PabSTJtugXJZDevNKTohElUu4loVJJ6b3Pr58Vug+3RAkiZgbo
6W50VYlME3HinL3XfmGHCK49qz99T9oVPKMo7lUSVb7+4HJUlSxvvFQM5UTj2aZRpVXuIatYyTjz
a1fJaMpPb4dJ5jfsbqijmn0x98ok21VLANh7+jExGpIYc99n109ud3lwUIPb3PPXRbmjDGA3L/T/
ZeIAYMfAycbfnEtAdVe1Zd2YUcpImd5l5SwUnGu0gEXjcmRXFmdIgcJqunAGrm1q0UylhZVL9SIy
GZkO55RkB+saiBXQ2A+vq8lp3CFLB9yNfXGwzbuiBiwhidMnfK0CPX9NchVueW3j1OqiaYIbGTpg
nslgyt2p3DvL0j4PqLa1eGHXwaxRk7m4i37ZnWqUixmlR84mNmj9MjBeKsul02yScRovRddZzsks
hGzm8cVLiCMRKjTkD7j2qBAeGy1benIzN7PqHKZLcQ4ScMZKjKlSDOPLpNM3ScHZtB0fYuDSxTCT
xgroajovk7OYnYjiXE4gncj+9CktOSfolPsPFWuCHARHpMk+/n4qN4UurS46era6okKoaAqaYu42
2rMaTjgHICH+Z1P3bZqodomfQyD4N7aWoFyRVyjHezLbuiBd0G5eobgWhY1qstdycDILcFT+I47E
tZ9QMJoT+oCi3V4RiG5G+B4ohvPRQsyXo0p/D8BTFIE9U+Lg1nPlG3zJUBIibU2E9KQmX4STolKY
twqnInHJcTC7OlqDCq00y4NGmdxT+shDdqOyTw/Og1qNG1etthI7bdmY09itOeijKUBcKH7SUNjU
Iy89xFWJoDfH24qDOXtFn7sziGL008Ud15mwmK1/EjNQPLhwxZbC8IKNGzy3ipi1hOIM59plpMvd
KldALnLVW4mut4O8UNJ30O+nPvcbrMkyp6vaI8VMnXuYtVEiY386x+Ywo6MFDDajyqI59kpCxyJ3
jv3wd0ATSuudFjMnTz6W9OIrS+ovKWZYbjxTT1t9NvdoACcD23wzcx30BT3YmOj9c3JWQ3pQSTrm
Cjmj9uxl0hyjybyr6Ze6GYoHTb+tfG+mq+9kQC1FbS1q+55xRQNmSig6eqYKiLtqo7x3HTKPaauZ
FA6tqd8QxDZNEi4WoysN7NFwsEpOS4aFHcK+HQm1zzR3bUfec9YnVEB0qWhY59Axh3qTp8YmtNTn
rnpKhqSdFLQz4Ke+8vVC0Ng4xDn1vSgmKRfac0Hdmof2XHX5R0rGmrZI+YeTncoWb5M4ONSo/CiF
Rlm5EcWngAJllboOoHMpTb3kECZwOCokPSXZwB2pgcKJqjhCVqUSzelE8gw48TGiqeXn/q5xZ6p6
5kBNOFxJU0AUU4VLHDuXUGJl6hMFi0Q6aWTuf4Rsl6GVXOBU5vnvUZhkJNxpQYZdtJ8DJ8jB43lt
PzOUeOkoKMOM5vMk489lM7+ylyo/lSGWatGKph1KJXYxX0/jui2NcoDoxBNGe8cqF8SpbXr7SFTE
KO8YCuRZshSHpYwO0e9F0E87HA1+h6AK9jcQb193uCZl98P6wvZG00fZsaMy12Y9o/JjQ/39Z/24
t1lE+dJYBfihmmLv+2fg2LStNyKu5ieZgsqfFpsk2rfODbo0yPMe6SHFrIUPpNxIxjaVlld+/M8/
n5ADpp40sb+ZC5041sO27pN9VStw1T0CkoVXrauUhRpGj3LTT9MmW0HwmjHgr+JXIehkGHww45x9
hcVJfxETRmpk8fsMulER3SgViblhvONAcLtZOzwyqscqVrH2KjuBCRAGb3KbECylc1ta2bE667Vd
OKjT3pTwErY3binwZMlclf1DghQ7QXNVJeWaIdorBwHO9BAv6ClJCg0nH/+hLFpRVF7IzgKO81TQ
yig/iZMVaKMY7rvGmXLwX2oo88Jnm6b5Htv/Df5gWsG+DYaKuabrs6/Q3mAgsIFUJIayBn8cx1w6
A1i6ggXdQGGv1liFrIwzFb6arKQd91CQdFMUOMmWFefT4qHM4lnGYaeSsjO7iJNrS6evD0VmbmK6
RrD6CMAxFLTu2E4SP0XNGy3U1lnLiEx1BldKTLKqZiOq2xqKf/P7rf8MNPo68lFt9BOajvtVJDuJ
d/CfJ69ErC13ZZcgk6jPRtFj8wKSM76L/T4QiSYoXcOtQscP07pQLWo0AQBPf3axuX2isNa4UuyM
4uDHZFuNwq1g3YvZv6OkhyRaSl5xo7fMAMcS3ZahIoJmhs248i1GP5fZjLv7DC7fMFVc6aYYIjiy
OHviuL7tRmMlsdKyw4iKpFBeuwFpywqlw5RBBFpIba5yKLKjeKFJxloc6VtLW7PUXwVgfA5eLi4W
uasU9nBPEBx96gb+uViBaahejDNyr6u0IDepgeQVatyraOls8wpgF03632/Qd8ykQwQJJTacSZZA
jqJfbxCID3voCrB2ohdEJ8vlYrCL+myFoskrOo/i8pp0mtgcUiAUYBEytQcwDq+nxdUCEPn3z6T9
eCFsNBJ4gPl0IB2+fihILUNmhjDRRestZUDC1RAlcI8NSOiRGj++TYDyiVi8eiFMfGMpkReY30mW
Ptd4zEyerTL1V6NBGQnb3ms3VGxDlIHwROOnbAzG8zxU4hkUexl9WjHz5GQcFcrcIPiOFjO/rGeT
dNz0VFuMy7GGlAZz2zqcfpoao47Wknfj8kkK0YLAcDQ0f1QkMJmF9FvZiUqPuLpNjUIczcchDJqd
aTyzCimMnat9jF1V+CzZmj+xl3Nbq4B8YNujGKwEy5TwC6neI8KZDmy1wtGX2soRXNlbPiLcRq/Z
auNnf1/J7LmRoy1GppsyXa66tWYsk+HVH1ACyHLzqFkJSQ7qFMbDmpfp1Drms+AbBAF+EchHGYZM
CUpKCs8EqaWOLb3TeASzXVnUSFaZsdrQoO1kY+bhiqqXQZe4PqKcNqRhT6LNY841CJN2oQ/JUyNH
rwbBA3m1Fn2sIVwIuKOCjk4Nu0mmdBsAnjIeAgyjPVJK8YxFrrvmlDaNKACEmZcKc9Qs5BJHCrIH
UcJ2AkIU3g22vSwYw6Nycbh/Y0gPGh9vBZqwpMxWX0K0SkJ8gX9PlLd6r24rH1Nk/Ec3YMbid0RH
GY/mTOG8YokZXWk+6A5BO9q5toe1ANnh3qeL3y2jc9lglUug8/fFRow5qIEhW8StufQ19WS3IVbr
fM3O1afrTNOmg58d89qfNrCNTfoSNPFt9HRiE+vjDyVxph0+ycBtVjmKgO6phMmucg1a8gEolzjJ
NEF5jmss7RXEXez5S7SGMNpI1Gr8YO0RkeQNi4gHgzIlaSCeB4c+H7eia2dRGAYRF7A7k3ulTOvm
ztUN+nx8OgMkhvIgo55zkiXchY0jYROy640xJMKFnEb8pZQ3ETM+JeXKJLONaqyj9CiGFlJZvIrl
UoFDECTAruwlQz8o/K40E+QUoalwlbPYulyvOIK9JHjezpe2ccNK38T+xqdTI3RyTYSlDlk+SF+e
JIfq3mAAZeqraGGiBRCVOfW/3kqzOnPFkSPHEgQuYiGUNswSniM8aPEmVp2/jd//SVG2eBBvO9s5
JUN2oDxGcYRqXMX60LcHMSkaI5X9hM55yFRC9PZZXERt200b8KRQq20A1qK78Pty9lP1Q91F4UU+
HLWxfjFvr+xIrlL6pHssaSyt9NnoOz6UTPlbtDHvSFFUHa3XPCmEG4t57jVS7fcwZRZ526CxoZkW
cjT7Yj21PGgsalJDB4s20Hi69ig8xB4ZJ9kcSelgZMuGsbBQH1GFFoV74wEVYc5gMHhB4JoSqRw2
KDGQP1+5OD8JVOC1OCgLKYJV60LdJ5P5SuhCmIi2Cy970e1M+CnJR1ae8bxZTFGGniEH16SNNlyq
Eilu6fRXKuTv1bjgbIneDxmUbC/iv/+z8xpWqw3cv3jvaO8AtpiJt+35/0pxxf648pXFV/q6zbO1
yQqyHAsYv6NfbLlmC8o908d4LzYO0UvAS1flylwsDoJAkG88fL0eK5SkHAV2xaA7qTRYxrOj5FgA
HO5+/0SfIs5vn0hRhHYBCQM6y69f31fbKq0lM96nVABjaK8EFUcs3aEY27NhMqcRirVMaOJ5zV3y
XiKOsjKIb1oEoRE9q8ycvfE2AbLje2fxe1rEa/g9sk6diebPUJwDTIkJ4w+O6LmyK6EGaEwpDALG
WO8sOqv9mD00XXQnhoyiI9DL4VocU2PEIJxyPUWZtEdZKcASCj0F5+ns71hwEYEjZExlAkpYZRey
j2gBXAPRXmj7k2hPpCAaJQIRWzuaGTJ0DSai9RCtfr+QP7zqiPXJFeXeGoDT9IsXrSt1f3Tcwd25
+YMmnUuAYKkORB3/Y79KmlO3boRV26OEKZutJ7/V5TV+yg8vuwiT401HG6ohVrq4mXFeJWrchO4u
xLmvRQAzrLJfkdDmQYnKMD7p7QvPGHtJ1BqrMSK9gYIp5VnU9FNDTVOkSNGw/hkNBVF0bTH6/sKb
OkcBTm8mkmKIp1+fNQcftcGE19wpqKqrQt3IyZsTMDO6ciu+dy35OeSig0gEYP1tYclaEmla3zV3
WfoQq7Cb1iFiTq7YQxfG0A1ZVKIlq13LSc0whlUuddie6q3Hc5eOO/YWJ7qy2H1fZcRHInmDqQ8y
wcuNICqNCCcqX13zX10kpMhDlWJJ7MMMlijN2ytX4Ps6A4gKig6qP7RrZBF8vdIyskRX72uDsIMl
WBbcUu60oLcWVa9kBtbGey7D0kAhUNt3QgkkVOyMoXs2d+aZG3Hs+f0T/fD9SdVWTTIkxANwKe6K
myCznJwxhYhBCeKlGCNY9oz5tORtlKq+co7gVn9baU00LojlOUkwM7ns6beaUrU6LyHwDo/jG0dy
akgyrpxsKv6t5KhlR/0xZ3HIUH+LNBYRieLTvNLGvSNsB+FZx17oRwbqdnAUFm/TwIAXSoyvAX8w
XnQPWFa3yckLFvkpENIQVzRHR6tYCHEp8hJaiAiqaltVd32+U3MS6DkX6NUHe/IyiXcq7G+ZKENh
tatJfTJ2Gd1SnZuWnCWLdKMzPWpDeZBKDFUrBa1QZltAWJgdO/JKy5gEQdIJWL6zISd8BghI9pL5
iFFROfgiGSNbxkrI6XGYCfW+OjBF98K16BODbWmxiHdWgAiHzKKqWatJcAhIxbB6ymTkqWLkEDmv
SuceK8NaDOREp4tYO/ShMnXr+JBk6TKwm42eqnNxGBldC08tfZJzN5QrQgMmJvmA5pDfM3ZZ1xlx
LUIpPqrVhuidlWbNPPrvaRVxUvcWXgV8F3oDl1BS2oVjiyQun6P9xznJbdFiTWlQ+rG2EI3OtniX
LX4j/VLCtUVlKknFh422VaxrHr/ZQzkkhn1mIx0ZrhZutE16HG38DqiXi7RqbzR+pG+pZxQgmN0O
zQiFhnSclZh8Cq1ayOnMIi46R9Qb4ErjBtuQIAV4QxIQge5d4YqK5k9LGoYsQ/NCviVuOm32K8/0
D68QExj2GFS0uEG+pUJ0fW2TgWXuxO4KIkSo4yEbk9Y00kTDg/H7G/uZd/+1MiAPlsaNhhHHNKke
v64h3ZhKbddKxi7n23pRLHRoM1Yx+HAfec3psNQ7gMrwFppeIdL1pefIirAOJQ4ze9/VzmWc7HTv
waiJEYzKjZ05i05H9mNhmyQIiQZ0l8tT02yPFpqdPiC8xnh2nOqcoDVowAG35d8GIR00XVO5K2vO
+w5cBdmeE6u3kvVkqTb0JiiqsRF7zYjCO72yrf+0pTo2Gmo6EshTvw2stSyKcm/M2UuCR4mGooIK
c5xr5szKyW7t1mS3DH/N4INgDh61DmgniZP+h5wv9eipyf5GTnNlKf1BkWyTHkvFJgtrDH2SrzfG
0LpU9qXO3mn5CUyRZdZzWPlqWiOnhuOvnUHdxZjOyYFJrAKRSkIfBzXXcDeALhZkg6yZlFw5gMWz
YTgW1E9+1i1lVrrorfD1RVXfW8bJ6oJ5GM8S8ux4oBN7o4T7358x5/sq/fWrXAx7bbWKrV7tbdLE
7syepM9unyu3avnKwNPwz2kdL7IUlUhdcxaG54paf6E3MO5dArf4TjmUr7LTpmm6dcFzofMMvFMj
3ooBkgx4KDx0bH5vSnLXx6eIACs93ykSY0EHQROzw5T3KK5QDzMg2hom+XBWN8NxNPH5BLGsLaLU
XknUCZa2ay195XgQF0cSVpzwhha0GxH1GA4POlVeZGHgdZw3tQEn9OY5JXIZdOKBfC8WXWWYyStT
mWqocBx2Y1cJgIVM1Xo7BDuIeJ+WZMRTM1ziU4u+dkyWjqQwmIvyyan0JcZ9KynDNKEVkwKzRIAY
FHjHmH2wQBbOlcXGML/tn9wZTSCRNUoWRsBfH7IoMAs+em3vBknZaDKxOxKZ9clfDfxZxJ2iQzgj
o1genkf3tcLrk3QaKWt7Ww1mZv9AHmvL1tOv27ybS+jBanGn4DON2qzrAui37Mj5uO/erbGGKrhn
EXY7FjTTXFUu3ae4wp6CzJGMyMio0ageUo6pnd/NN/iY370ekz12o7ek7ymjHhP97MgeEZU5Palk
W3jVosmRgJQMCKoreu8f1gQ8iiyOlBY/jevNKtGbxkmtHXRQJesOhMvtU6eeM/VEjASqOpuqrj9T
DW8XS08qKyTebM8mBmEM0Cyj4CVGWSvchTTIEzu/mt/yfafg8+FY4GStWaSnXVR/nKuzrCqofy3E
ZUH0BCfRqlZe+qZzj8w2mLcMtJXhptM2dm1tdJwqsCpwUfQWZ+6l1+6JyKVKrk3uG1MwY2niwqpk
f2WkfyNGm6Qx+qi1UrmeVc2myk+qRXzkG+kQS89SCMljGQrGK0vxD61hetSymJzxnTipXXytAgKk
M0DP3fnItzIJ/L+/95WpGVXT2jx1zdMQwi58/32JUj41Dl/3QX6s7TBCI+iHNvmFOsSovSZwAomr
CZOBEFyah+WbWtAVbjx5X4cOXIWlnlJQ1QsRYmC68zLaq9Q5mXYIMeCHPOBUvV3SLGLyqQ1glqzr
UyN+kpW/ZgmzD8+ipq3stKF5XeLt1nAnGaivqY1SQkILkCc1MbeR9WYWbzE7bG3LGxO0Eus94N2F
9Id4aiS+/Swpb8v0xa44aTM1Vb0UeUUw50kkMabhr71cK2BQqPO78H1Mu5mGC4vGnQGtIS4wnzBp
GwgdJQ+sRCGv6YeagM0mnRcugduBQdvURcuLchClRk6PtPPJxUaNiFnBjseZVulwOdDjST3uJ3/G
lpEMH9boTX3qvkSduVW10JV9P5Qz040OOOZES+EQ5m8do3hSVRYlAfMlXYCxIDMMLo8gxI4CZBk8
DcpTIe0aauP0Jpa7lUG8pYodddSPuYF860mvlInO0MBoolkIXaUjfpH8Z+DYxD4g+6xhc1mQ5R6i
kYkP1zhuZqmGs3qSKqY/GS3yPMs9Zr0JeuWNoR/NySpr8WCDtWzM6sUayXSNh6PULyOBWrKHw4j9
p2p5EXQamN2DU+UHtWlPhZ0GsF4ElTSOSyYC/dyTk50Us+yXCJh3g1wj5bImPV1bejCkWgHGSJeY
o7i/uOogCA0rr8tW1DqvDLMmoPj5BQEid8SoAhbmp3MgJNMuCxcYQ4P2Ni3iK0Wg+cM2oBqM8IT1
ifJHE//9n+6YW8hlxIHW2kWRsUEKhjWVTJukew+i6gaBqxywXarnyAwOSiC0eXL/zvFFKMZA53kE
UiNGqGXcmQQWWYxwbGPRxK95ciRZlll7VTD3To4FCu8MNX53ZjNXgFKUboca8aiSmo7DFPNrvMHj
U+C75PfYt7RPRYxHiQxHjtdOvcqZHyYU64EUzbz6yT0UmIcSk1Z6O80RjQfg/SoMONRobbdErGCB
hBpPffr6+3LxOU+/XC1Mg7M+4AY0bOpFGygsfbNLwEXtnLLZS3xpYbpxm52Y72PDybR33SOimyFL
E2zKQP2jtjvR5ow4a0mFmBz3k5Y5F6oExQUJyjbrdhzDoO4jX3K6d/q4HGVBeAnI1pgj7Mk3zMiE
daZOWLUZk3AGaoDLxfQZBM95wAYqYR1wnxr9AVvULIhfKGDb0FtkxAu4AYYbiVTU56jAKsFLoXVc
SK4UhI42yKYfY3eyWA0qgmODsZsGjGI055oqwvjetbHVf6/cRVlrIRDo5TqwdgWN+0jBaxRtB+8Y
+atGuue1yHsffNE+U5CUlP6shPLYeXchOaAp6hXjvoBckiO5shQcFADB7OrN8E+Dfl8b+bRAqA32
qFfnOX96F6wU6y0e8at2k8F8l51zEezH0Qdq22MVWkOMm8GjXKn2S20qGClee5teXniT+Q0nQCin
XOey3AbNRwAxqyRVBqRuQMFC4O2cQOVJlYcLGsCz3x8v/XsLTVwktnfaO7LhyBfvI8IYzxxVNiNz
5MxHTzF6Mvx4JpsVIFN9OZrvLj+cs/nE4xTg+zdmOy8gWLEkU/xPTf+pkZZqBrdg3DbeXSGbU43i
mr7ApBvOenJoQbRTBqxV9U8Ncy+giDLHe907d+z7TrptkpRAATIJ0q1soK/H90IVqrn3I0aE1v3o
oPX8/p0/5wDfX6n//84XXU3dzl05c2NrF7MBl4k0L2MMKIT1ZrC+ZOagnmcuK5jeTglbLriLB3We
jg9ywLysfSlUY+7wiGvlKaUucWvjLvKbmR84G5UuT2kt0NMPJcAv5ktvrXxqaOeEXj5PQ0Ea2dRj
Cfe34qXxiA3YK95HCvHJBGpoDN56VF5APmvqg0G+Q9Q/iNrVa5iWGYiGbfJLvF3eGKzXxKzfoMUR
nqWF2qNnL4FbyNZU7HqRAuyzWKvOudaIAYX8jAlf8TvIrTCinpGNAJI8leq2MInhGvp5XdwVkgQ9
cHvlUv+03JvIPDn0C3D65dESZY0TWjGVowLmCMCZ97cucpr8yiyiWy0lTCjRpMUPpZROmWjPLG9J
eV3ELpRa3prwxhjurfAUpHNdWToAWnrtTKKRGu5txDDjNkm3tfVitbOsPzndG/3QoH7oByYNNCfp
wI7JViJXPouItpOmNUo6XkYLKqA33nAwggxwzxSkTfcx22MMDzj5WxYPRfBH4UAePwUgMitnhZC2
U8kJTaaKfhgwHEM34NenxZ5StciwUrCgIh7tEVOyNnbZW0aNQdbDgnS2K1f0+zGKpqehK1xSx6Ii
/7p/KojuMx16+C5l75TvY3Njh/gzQ6bdV1RlP966f37SRXMdbWxh+Qk/aWyRIvHi24eEYhVe+O/f
6Mcy/N+vJJaof0qCeMA04rc2t47YxKpGPMAeQhqhfiy0qUqntC0zxH7XVj5xpb6tAv98v4uVL3Ds
uk1jfmytpeDJWlq4L7X24fh3nXJy/NcibOc9TxxU5WnuQA6VH41kSa/GtDaGf4wE7HbYmt7dYPzt
ZsrAGu/PQ2NrhISo3kCOD9WNpB91/0aJ/qb+Oq9fJY3e630rP5XW2gYXmMdLaouuXudXOfPi7PL9
29nYQgSEH2fE14vqlkXVW7Jp7jr51Hu3vOueOfOcjyxk4dY5/srT2L7ytv8AeBEaG5GPAM2QEfXF
wmoNat/oCQcqptOJVsLUXGYDPikckCoTPrZCA2wy8/UJprSA5vNVY4r20/f+9yOIo+w/D5Om1a7S
FHyEgBkwbZGY2wRzrWrISEvgl9GGNxHtYJKsGuQCeT2PEx2C951gNhTJnRS92j5cInfp+s/jwCmm
9+A4b6JilTWPJWbqsMfM4h560MJVd6V/pf1Us/BaMzqmF8DB9OJICj/SbNRW5vXGlOY/uikkXHW4
C6yntGWmRouNxHCQdwQmcjbCATjqyMk1ld4/TUT7Ja3TTdyYM99pDk3V7uEx6BhvJGoU4GlTSzeg
ngDdMTiIwzrS5BeB4aveLT8+mp68wsfieI+Cn3Du9e5gIcr6/W3/qeBgPq4QguAYOkvZxQ0yFXhM
WL/MXVF2WwMcwMAcxDHmansnkgnCQxuXh9J5kQAgY0013YYOFZ65Cs86pSjQ84ZGHG+r9CaPO4n+
esAZk3UwBrvmLoq3rnjyIP3R6NeyDB/xViPBk60Cj3KFHcqKTlR5Fi9m+oKUbeq16dazmJHL5aZw
jr9/20/p7cVrSFdHlTntKBTwl0Z+T2+CxjJjjba1s/SYNgTyRhlJAbwNvHHWOAqKf3jhDyP11lhn
89EC/FhDvnX01Zhfm2JpP7RHTZXMN0bzRHFZ5kXrQTMSq5OZT+xsmjbWGDJ1f45gKRpvWXfqFX9m
j+G01UQqGhHwp443wVTvswSCr1xPauBHSGElgok9R4aPsRCHSjt7yp1XEY9pz8G8xPziitmXc+qb
ayS7z5n35eVUDYcVTcE/YnyW/P+83QqJ7v5ot+pOGm5d896LHmnEpirneOZNzJNaardya0LYRx9u
WedSq5Za9WTYf0NOxq2xS6DKRyDJ+w5jHsMcjO3DkbaVnqNsdfDLkZgob9z4OeZw5PkPJVTNoFTX
Gn4JB9Fon+CFyLKZ4bYL13ZJsHm48sR8L8gdg4AQCnKyBGXt8xb+8xWDWmLkmejyrulebOteRkqF
s6IhiLZCiKfhZlCR/tc4yDjB5/dYCaZh9McABPD7B3G+L0W8oBDCTDSdjAYu1TQ5/vqyjseRawn8
AmnNhKyGud8ni9BbeSjBuHgS8Fq3Axzf+zPX9leOjsCCdd3t17449xnW1kFEJxCMPhT1qFqVQQBs
uMV716OchW7a8whFubXSarpQ1jhNXX5SmvmzSCDPLWca9umOSe/KWkTda+3d5d7toD7mTBpR99Lx
Jrlkxvqt41dwUm8VtcUioVD2aKOowGerIpz3Qj55cIxq7tHnD5T3jPpdge1pock2h/tXdu+W7B6z
xkXcrI3s3gXV4/vlrLGxHAHUV5CQwjLmyAY3sWS43VfNhFZSH72nDbIw9PBuBsjQyZN5kodTj0mB
PEwJO5mq/rNwPDg6xSLggAYi1dbV1Y3WhIwJ1ZULBrbG8dHpV0wJYiX9+rIQtUeRCJkFK5pxqY5I
9absK4sbOI77TAV+3b9G2n2tbPyeW4AN/PcH5qcfZ9JWdDhzM5M3LjZ/1wzHmpiaYcc4aZpxpOnC
P2V4ULHK+7lwvV9Tf/wAJEIeg6FQ+FBRGl3GijeJkoyj3I47qvQAb4vpq5tdkL8j6zIDTO07o8VD
Hr8Q2FwX77GRIFT57780k0wMjTY9XYvk2Ytyg3JK0bpy3NlpCFyCtJY7o9+6wZZQ1GUUPf1+ib9J
4FUWPVNXSQ4DEw135+IaK/TbB8kyoj3JHXM49MfwFN8Or4Q/HHFgPCszCBKn8aRttUf7Nv/j39Mr
is7BUl2jG90H6+zp7TZYmut8hRZvms2yRXGwb9wbdZXvnNv8PVpEC6IqlgyxN+5dcgju07P8J95V
V7T8yuXDIr4I3wGZGIFazEP1r9etkXNLyZ2g3Gv1MnVfNTh80qsh78F0Z/5jnh0ze4vxKgBgMzgc
BuNDPE+0ucMKABn896v6qRX590X5/DBMYi1OqmidLs07jm27rV9Zxd7Ptamd0iE07YmRt4xUYAFE
LrAUuqI9ppbwzuIsrnnxtqDooJkkYecN7krmfpjMcpc0pxgJAWexli5BA1m4xXiQVuDQRuY38FE0
DuO/f/xPEda3j0+9zTiBOuO7FGaslbFSm4KX/ASPv/B2QD47e+84O19/L5JHrz/DPCuslYVW3fWI
b3sxGfkL0PS1jyIewG+fBVOxyRxZFyOtr/cVqnXuFbFa7KUaEx1akCkisMGcVR8k847Vpo7B2iGc
nnXJUvxDsKbZk2r4oLEHrNonO58i9yvG1ciz7JBytkiyv5ywVxaJVylt724Wrvk/Q1rkMNPVLX9U
OCzMcGUaIKIXSTfjz6mGueft/HhB/5E/cQhX9tl7yJBcFLjPZuqRdLRFuJP3yJQPvCLlHwDdj/Jf
uLBNjgtnUgqux9TJYPVP1b/suooMP5nD6YwpLAhmQB7aweHX4bBx2WYmzbP5t3teWmcVvxpZA+GE
f+fYjJlxxh6WpEBHZ/4jMvDpeEf+g0TaK84+DWXjlDF7LoQXaBFL2kogjGIU7hO4wf3R2ueP+gkd
/KNMwse7hGn0tns27PsW0hteI2WGMFympl8YCk/iRNtbzJIPKkdWEhQn8kJtpiRn+PKK2y/hZtLf
jfFg9zdGitp6BbGN5A47WQjrAhBciSbMBiQ4uyPOPzRJrDPZygnokJCWMWmKJc1AsDTQM8trLMtv
p0fxGrJ5aAosS53gNnFg/6fy6WCtlRVdh70+wNo8KcVObbZqsGr1Qz7cNe6mHQ9iWFgb90F8pVD/
9KZcPrgUOjKEXBWa5ueC9c8Pd2XZ8hufjs443JraU+YfpPqkE/gTNHe0wsXsCXdjjUfgEI5cqDXZ
MTQGRvq/xiYqn/Lo3lYILmrY8z+wCU4D4CK/v12q2EwuPiOZlEAObFVFQ6NfVO8sH3VYm0W+jzyk
XxbaBWYRhT0t1RrHpo8MIAEoy6KfUFDIBGdVuCP+lLo9ccDrAxieFxyFM6+bpYo0UdQXeXgf6o8r
n/KybuQ2ohHU6SfTUVYpIb/exooBZupUbr4PkMFh04bDwpuDJXdASsv8mCpwqgQ6dC3SIYz31N8n
9oNtv3s+kizAQyEqU9NapxWgKwRvIW9fy8X36QhzarfJmPCkpT/c1sr9qNxf+fBi37m4xJTXisIH
53/6pVtokOQ4Gfwx26eNYHkdoekFd55ESl3IJpUsoa3Fc8YiCkdKwFdknwTjhvbnLPPTo23etTYT
umC8sZnvkWA1Tc1b1+2vPQiXTQ6hbucPFWusEEB+lgn/PKxKWmn6WBfpPm8U8nLAlAreZ1IwKe1A
J61MyOL4U8iLcUp3jXdpqttroD9ZjyvaMzAL3IKDBv1OarCqXNlOdbHGf72GcGjx58lIRlVkThfv
secOWoHIhpjASl1aKSBhjJdkp4b2uRyitSVFm1KbNgbtGEaS7Vm4BsJ1J9GasccH0HVjSXqRHCEF
OPkFKKEecgfdVeJBFzYIztIxbka7dMlEeI/xSsXEpdmFihnFmPrph7Sk7TVX9Z4nnoYBY3Wh8BaO
PBm+5xCc3GqPTYST9k0YXDNoMD/+/u2pa5jWmYoCmMS6+PZ5IxlyQxrUHg7f0CItMtuXHHoU4Vjz
Rp6OcAJa9d2ih6/mtMdAAhve++jVk6J7a5Me0WhAg7zEJ9ydnXKj6jFwEKKYOU654TEju8xKepE8
67zpSIvVyaCAlSGoI6axbjs3ffKIAhbnoYzXtZZvHQj7naQ+K+yyg39AGmyWyTZQ9Il8dCmYjeKl
jjD3ixamN5U9Iakc1zTHFopn7juhaDblTWaCi0/OQPF0CgilSVZJ5k9y748wNZZPUfKeMD5V9HBS
NxbAq/cyiDc1bZpMbFWwDgLyBYswvVfCF3VU6bRAV0z3qdnOqqKlc+7Jy1jDJWaVu6j8S5pN3XTP
MZYN99mqvZVM29IM9CfTSB7TaDcM8sHoekCdBXKcZaDxpEvutlGyD1IkbjoneQ68uxKNFIZ9tQad
pCrL3IFw2NK9y4W8yCMyJG8xEVR6g4WL9zb287PahXvOOAfLBeIT4bRCloPgoPqjk1GlEkClk6CQ
SzqTK20R6xkc3qORphDZMMjZhkNOWvkq4ZqeVARCyXG1/Q9hZ7IcN7Zl2V9Jyzms0DdlWTVwAA7v
nc6enMBIikTf9/j6WlClWYacYeLgxVOESXInmnvPPWfvtZlAEhmzFn0L/FJ5+5TnxmNgQTWoidwQ
sMnlyUaeFyig+CgYFAKkoMTkkUncoYBpGp7IbS1fljc7yUGXTTgADhVdzTgmpBn7zcSZuzGYauSD
PUxauTDuasISxHZfDYkHr9cROuvQjR96Nj+2UQEyDqSVb+7akd6a/ykS4meZDGwLd7kVaqCuNWXV
EqucZeNrqc1bf+BlTMg/KmBCSYeG3IwRPdKFsAp1/JjUfcSQTgnqdZJirOEh/vuq/FvMfrWi/PFO
XZ0WdG63FGpSclIbiq4yCT7yZlyPmn9n+P6T2pGDBoib9GBZowdBaZkmMIl8q0LBbAuR8EstUi/t
fORgCJGXWxrqKOnQNGtW50iVfxBeK6M7gAZ/nHOLZ2oUd+pYEUEMJQGYBdzylcLbW5qCiADKf7bU
9C6GX5BFLMASuWIxkVB//6m/qcJY5UHHsAsxpAAFYVz1ghvyoWIx7JKTlZ2bNtro9IRknvn2yNQe
Z+ItQIJVWfdOL92nI8mq9FLvxGJ5ZC5DrdszsBn56e9fSvuX5U1dAgTYIwmUkK+XN7UUSsuQIvRI
qcsKxSAjZQweVOV2Vt8H/1CrH8pHqHxxHOYpXuWyjCd0OutMKqsQv8hMSL1G+T9Pm4zlOUMVWYjz
uVMBM8c88XrjNASNxJV+06qFrVevc0dfsTwKOTPiILSLyDOKeZP7vLDAOCLUDYKGhmY8NsiDiNkZ
pvg3sE0iLASXoJt0SFhRTOHxVjAlZjGzUr1wWCT/fml+N0+vntKlq7owsSDri9cNkN7wc0HPZ3IK
zYgSprEuqH9SfzsK+4JEynSnu1SRNKBBbYCSlLOOGuIVsopaqytCuPyNRDJY/yT46akmBnRIxUXn
5ZlSIq8SBQ6fdKeNt9OYQlQtYLXh28xTTi+zuC3mcDPl69yM1g1NWFOdzymSpVLnxAlkPQ6G4yKF
7trzlD8Hcn4W2VM0pbhtAvAhIRoh8W2s2ZGV0JuByJG11jTvCo5TFpRBDxYSO4rRUFqFVrBK43Fr
8gfD2JmMFzhSjpQQLFOF279fUvl7KQFuHFIynRWuLBP7P2tJeBt4fPyIUQDHuOW5Mcd6rWEwbbmZ
nUGMIedF6VjoN9jCnNx4oYbkBTD9bUrU0PAmJrTkiicFHUyqLFnUXt8QHgiRjB57nXg/fN1vpS9R
I5gjl7GsBHRJXboe/6jL/Hk0hS4d2+NE2E3dPofSIW02CTnSisFAm9PfhEW0fpWi0GnL0G4M8pmL
FIkYpFaNzRKtxxKITpTSMB04iUQhZuD5xCB5jqC6lwzQphEACnpQs3R++PbfejLLt7dQg4D3Zukw
r1bZyOpRxHLGOc6ZsFGZnUhmiJ9iz+DQ70W0gV9J8pgMoRODgbCmszoRXTo5OofcJPiV4qUtl5Ny
ti2ZuGtSZpN8QBQZBoi5w4uBJya7TQlChLT2929+3TKXgYGIHNoYDCBip6X052WPCzETh0hoj7Hx
K2tA85bPP0+pr0cn//9DdPJzKL5BGl51NpokmgMyk9pj30DX3IIwFQn2HMaLbHE2jt+6li55fcCo
/tM+8O2+QNGhkASzh52Ue3Q1H4eoXCdm3oYnc+AAP2PRZ8WN9Xynzjtr+pgHfzMJ26iimLHMxDVM
mHHmfCmzT4lm1GDczgIwRRWWPDKWTt98FTMpVcWtglHHgMsQyQ9z1MNTGd2/3xfp9yNztSRyYsWZ
txTDANGu7kwT60OX14tx3FAhjIDk6O9MhEZT+cjZEdUpCr0O+oW4NVVinSRElZmrsBz6ImQIQ7o1
1T34slVIdJYPfyHsobqM5i1ICRs7tqNKI1b/0l4cxzl0r+yEsSnATa5hhBsxnYZVbw+ZdaM36RPE
2+0QqY5FAIExSZ8ACs9VPx1Z8+5u+8HyGjVi1x/pvGgvI+Vsoxwi/hXNoN2xN0UJ+YPlS2eSFMFs
caejD9eie2MZKb9AqVw1VAwTJ1sdORyL7lS7RkcaopjdQ3nPUnOtm+mewZQ6bFMB8vV68FGBFg91
lZ0kUrmAmFpZ9d722c1C5RZj36EB+pCguF1phGyoDwKN2uIx4UA1UEcPnCFa9QFsFwUfvPdkN2X1
u9iFG+q4Z265UzAxNqUniwDGsbgzdXYC674C1SBscqqkryF+kJgWj2VhZ0QmgqnZqorFTWEDE7Lq
vORnzrO1aeVxi2wNYrkbWxYkNZPpR8SpZNb3Wkxvgf4CDIH4VJqpJxB9VsFC8QOBjpHGbzK2oRH+
IvN1XemEGvvZJlQLKl7ui1Gup3h+UZTmtgQqixMW99NDE1+0gWxoho7zGNhpZNhWV9zO2nC2xOF2
am7kXCkw/gzboe3sNi+V1Uw70QfaUCB/1ZXLKICqqMuB232qBa/Om4NmgoUMOvKtD9r0MqSXPjRs
USvX8Nyc1gqJkv3h3dXk76dBLKOGTmdWQmZ+XRMMelwRs8MsG8LO7N8LIu7IB7NaG+pdz1mPPbUc
YIrH/boW+5dMH2/rccKK0nOgJ8UESuW09jV6CoK9QMfNaPK0KiS4tdsG/XEu5UucBBhH2rUpFHhs
unObbFL6JGN8FKgRivy1IW4Xy83KaPBnMlfd1NDuc/IuwBvo7CQpuXFAnpPNWHrEW4riTVBJq657
GjhyqvIPW/q/LGZ/XJCrFcGMQmGeOENCMroQgyICdCUE1txKKdyNH/bj781o/Y/PuupEiZ0uy1Vu
BEutmkXH40hmDW3n+IfC7/cQ/9sq9z83+Zq2iMCsktrUokoZOUBC/yTRAfS1/KKEEwaVlARrjmvd
xS8okkZXeJ9ExoORayJ2mw8sYSmjDdOiW5eDL1Hzo5bdVvlWT35ocn6zlHOi+OcFue5udaEfSV1r
BqfJd8UyvyMlPqFbbQCV4+sM2dKnxmXtzPBac6wl/YwqvPphV/hdtP3tci3vzD+qpKEbiCLsdb6F
tMuRV+NocwVaBTptNojiVbjL6lfjkgw8qjIRC6x8FHSFSlt69qx4JQ33NVnvjHs/M4h/BafxH/at
f+mv/XGdrspOAUJ1sPzvlJdHvb2VhSfF93hay9IrakxB8QNQux8+c/k7/3ZVrqqvMRxEbOM8rBXd
MpZl/6hLsVdWOwWm2ETmywV+WaqAe3TQnf/w4d+Km6sH46rEMAI/K5uOD2dyxFmadgyL0+xl4xal
OW9nBvYK6ksnvPzwwT+sj/pVVWWMKK+lnidy0Ycaa06vAHmw5m0N5azmD3NwifNpTUCpUT788NHL
z3R9wVFZqCzKsrKorf58DAlEzVm2teAENRjDhMYo5tMQqbdlFsPJFkqv928QEeBQfVJMDdTRlnS8
VI9/eB/+ZRaKugIHP/IgFTLudX0XWFUZTCVhH2m7I8ihRaQEoZP10UA2n+I6KB86mQ4mRm74U3aJ
pyEltzM6lvXDZEKh+inVRfr+OCz0EnrLGsF9on597JIzKyB0Pi5PRnnRGCwYwatISGsRvfrjsFra
qhMTRnWb/uQR/n7e+/ODr+6J0Hdlm5VJeTK7B8CeQvKFpftnhuH3jcGQkI5gSMT9RWba1futGl2q
Tlacn7RxP3a7mJG3sFf921h9jfwNDIF43MysLJ2nxuteffJ5FgYmgj9MwZXvjyBsjSUMCFwMqN5r
dXQTKL6uJYAbW1qukkFYCyZMnZZGMb72o+hN0suM1SUvmAxi/8qkxO37z7A29yFk6WWrifGQy/dL
zggCpiQV113yigSwkOgUCvckiJnC5yRQ9viEXlGMLkRqef6sRgLSMLtPabz54bX6vnaayE0ZRTNB
Yb+51oDGc6BQvSjCUY93RY9eCQgtcIqhPeK3XmWZuTw7PzZfvkWvypKpLyZmLqfFEPya8mxK49yK
wBYwc3kSsp+Rc2pUD6eozLxZze2U7KOYCSdNoVF8SFL6fbckOdASYlBa3zcmlhTTGX4iHv/e+/9Y
ZTibIlcDm8G1UPlyf64yYRqNOCtTUkxA8U2y0+a+1/dktzSNMxDCHDEDrqm8YhNaDnXDAOeqvkdL
tEIDhjhQgttIaN7syf5nWNLjMQg7UVYxtRzCd8G8a8gMTp8rlW4cWg+OKdp06ea7ksNJqJBJMmUr
g3zTqSf6oNW3/URUjyZuSC/uzRDsWupVWud1/ab2H9qKwUG8VgcShJi4MSQhad6A22MK8n60cNCM
hMSoN0VWwz9+q/TXvz8831uey9VCyrMoQpaz7lV1KJTtEAswoo8WDZ6WlqoqsBkxl6jHbmPJSEA+
RGWgXf+Km3Bljs/SALSB2jZ8LvyjKd6N1Xsl7BQ6E3//ZqBV/twuqIFUVnmURstjbarXXKNGqjur
ytQIPrOXl/d7NfWm0oOB7FfEU7up5gIowiOmi+Az6ILYLTq9oCMp4HY2H8zx3Ku3WQAFIjwiWmMZ
VZOtr67Le2R94a9kdrFjB/gSkg2iUJ8uN6fbGkeGLbVOSOlTIELfEQkxmxtLdePWree1SSpC8VIV
N0W8TabX2Ke751XGHg8cOMO4OU7JXSQeo+pXYuybwtONfcH0uDhVX7O/M6pLXt1P6V1PWE17K1qn
CbmGti/0Z6U+osTR/ZM13k3tIbJOIyk4/lHFX4LqwD9l5SmYz0Hx6fs3IS0unT+1V3h+BVIwgMbt
Mmnb9l6NP0zG1OFwZimHFd6IAoNybdfPpAVhPdTBB/QO4RdtfWQsXc1bfmOj7VsC101bjbf4mvmZ
TXjIrW3a0nbGFBWtcwnp/fLnuZJQOafP5ihzQRFZTARYrjUqtX0WO1a+IVdkyh2pQyeNw9cdbv0d
/4JJEuHES44JnakaXCWZS3zLBe2UXSTxjqy5B0brCa0H+1qpUHd5PmDd9hD6D768y613hOPFKf5o
QPtEDxzhhmnrfwrFuW83te5mxtqXtnygmty1BqT3Ne2vvDr7prM8GY1TgaUjYF1ySefpAFuZrhi7
FSTDgGPQpi095hwtlpORWJKV8LQ8N1Cp4UZmmyJ8zhk7Kxcrus0gVugOOYn1tCdJJdkUEL4Vr8o3
o4Hf5lILt4bAF2PoqIIJ8I/Y8/pnidgcHy0DaJRI3EgkWZQ3oNWVfqXJiMwh8zF9Bw1oEyOPCEdl
FvkVZpxD17G8mqHw/ZLJdNv3sQeErzF2IngU8ZDpZzm516KbonTTcTcXD5m8UUwPTMLkIloVxW1T
nQxzG8m7VvBG5S7nZ2t7oJpboOQCXjh8GC9KQhAJTreNZh3yci1Ia2bw4qvyLPWYengaiGV8k+Vj
JG00APrpxh+PoPyI3wrFG5EuTJ8QqZdhrFuT5i76/K0rVdk0KVMwJL4wam2aSY4JYD46Femx7pzF
41s7sG76FC7DsBXrp0Dd6qoncs0DG+uPIdyKxU4cP5r2hMY0Ctdkk3F1UrpahafyXDZef5//msq9
Wni94pTDjaRyokZzY5eRK+E+MNeKsqWhi7h1Y5SuHhPbY2tP4mgD0A6CXdKjvsdg5A1M1YSNVWx6
f3mK++gsxh8M9yVhL5YHI39G2t7xbaf2VWqeIvm5tS5Wem8IQBA/GIKp1a2le6SBjuH7LN8owR6i
vmZuUvFkrWP1bW72SGqqYSPlPFvtXh3csHZT3W3nNV9PGtZ+QUvkPu9ObX+D7gpjadl4qrKmDuGv
smSHvLKw3w23ZsStpBIkQJH+0F4PNtm0AxxkDV/Iq4Ecx4KzFoBNmlBvHVKq4sGTHwDC8R80gCH8
Jql94p426bJigVOfLSfNvOYjG/ZmBHv9olab3LphjlegcSK9IPNwBanDPpQZcrFE7fx604g3heVV
M7Dbg05mG2oCcysWL0b5KObnST50rL0SGPStX7uztpdiGAWrwN8R0TBlL7N0b2VwCNzA9CSV1Fw3
zD1sQIdAtfl7AY1aBJspNqE7U+NKLBmRayEBi9bJA2uNyAiQQ1myx00oDi45AePscFRMrJUICaTD
SbKcrWn2rfzypZruUnnHJKJFaMgQAa4dMHglXBGuaS/zCjEClM//9+VHTQnQ8lrqxSUq7kf9JRff
TA3PoQDs646HqAHnQcQMVBHLJeGhs0i6s7tgWySnIHHpOE4iNBnGz3q6jhqmNDvKADzEAjMG4ckw
no3hDTqxwVrLrIngtGln5ttaRb4HDPk+04+dQrAaaFY70d1hWPf1yQz2zBzz6OjHDwEaHiHaJgKL
CZrJqD5CD4rAroyr4MOo+FnAf10GGbjTXsreC+syCC9VfuxwOw7tkwxJyqgOYX1QBSdUjhWnXxLc
RIw4a7F1h9blF+AteDsbnBq6q0nHrCUCyO0nl/RGZXDMDQxXgodyA38luBfbKtdASDUaHCxhZEZ8
9OmmiJa329Q8pd8EKiKyzeC/yPmzmV3SnTo9duKhM85CuLWqGxOYF7/C1OG0wl2kfRp6T6ltrTQS
wtTkdUIY1JePhXxom9uxOY28pB0ymge5OZvGm2nBQKeFHLiC4dB85iajHluCwWCUsWGhWWcABVpX
Ajq1n8OdMhxZAC3lTirfBv/eBwmj3bX9OcOeWmH88dqLEW0gXSMobSxv8M88S3PuSRG57RuZ/C/J
idhZeFKYsIDZ8neWCi3pVEfHLHmrU05RO4VXimzleFsCzyV88VcAyZyiJdsJ8q6n+VmgTSHq91X1
11J40aoTKvjw2UAxXTFV5iRm7DPrHaKwkmxIIDbmTcvO7K/4XsB+/CextZW3Tl6V8s7fD+ZK7Ndh
uu8HlzKmK92REUX+Q9tNv+odLBWZicyMQzMcAUkzllPsP/pIeo0mG3l4dBkbEO5ul3jiuAtFhycz
3OXljli1InZVEp+9FOxEsZMVtxuehMlOOjvoPIwv6eSm56J1fFJIplO9JCS/puUBs2ELX2Ij9g5y
0dKZ9uZTE2+Mj+CJgowWbO92EnMGxgurojv14omeVeWlh+Yd5tQvdF/gfavKhevg6M2e1yjLfuij
XneWv/30V120zp9mjQi46EIkdXzg6BCIkHVdo6E23DSv6aFLtnl6Xwt2yVJXrnFlCJo3DTaWYRIi
Ee8I2IHvUvGWebmYMKDb1oazPFi5Iw/rYFjHEycpqBl23DxgIsAs8Rbc5LuRvWm4V9BprzJjpe/h
k3XNMVI2PIHRzd/LbunaLvbfPybjL8pvHfj7lQhCS9VqKhRusiERTr/GxDOuE4HXnS3XDd6t2hU+
8OTkzUa+sUgYXYeS01hPkElXqnVnYvy6WWotZtfqemIYQESB+mSFyJJxbtuRByYlsYmsLLZJ+ZDW
TwllCERNRN6VQ/pKqnvtDqzTZDhskKTllAESBxBv4Ok4N66lhgxpryXxipEgiaZ4BSOHeJOyuwEU
ZVSeftO91rIrHUhurFQGWY/tE7MwpqIyEkiIHgqZfq8dVlP+tAAz0Q7xhTW7+c1AsCYcTcoyx2AY
1Hv0QSLJHR+0m0n9nIuDQESP7xQ34hpRUHorhfC71kTVk1+bvfNDvk463+Ys8odP2rAqi7VPoo25
RjJAChvSps4zVRq/RHtvtJveI0n1YWSgUNj9JTb3reaojFTM7eKBZeUaH2pEwubKANBsp9MPLUja
Lt8PWLSckLuYeBvgw121AgFMmmJdGdHFkm0U3kpIUuiqCIEF28vU/LMC1sVKnLgM+GkJd2/ae53Y
81NErhiKHYEBtctIiq1YJsIFfhc4h3ypp+iZ9vmGmTaYLtBDTX7LIbraGchWkn1bupKFyHkdJZTg
TgTd4JMjsgT1L1ulvyhKBMZILxYKUGo4ZNXSSoanPjMrY1DlxSyBqY1MFXYer1WqrCK9P4adXewM
kmV6FmUb9B/MWX90EaSX9bYi+m50l7Jdph6ws2Y9QacNHWJBQ2zpNnP0GhJcurxdUFqQSsJpAeaB
iWAf3I5PwWv12LNZIyx0Qtkx+R6hoxPcObBvoUBGjMOXW5H6nJNNTC2BqJ0H7wmeBE0D+Q6xktas
yhvqc9A6GKTY/gm+tvndyGzpw6tu8qAcrDt+SQg6N2FmIHgcvvTXaF99KR/0JsIXTnnVp3qvbKYv
9Su6jd5yqDnZCmUivzBjPBBOknB5KBTW1K5AVrAkuKkMPsg1VUejNP8U3ge+0yvxCToLsuyA/oKk
CpwHSLBoEyXKHoM8NeafBMMDn+SgRF8L7TlrEk3xcW2k1AYu/wQcFfKqltj/sMMtVZBsOmUG7A3X
gZMKDnJSpp8C6brEsdGHwj2G+NT8rPqV8IU1iYmM8DY8h3vGjk204gSmWyv8AAR55I8SsqNfdCKE
h/41kezpnm8Y8CwS9PrJrtuktgKe5pcxEPeJNdIbNIDgNiELYo9fz47fsjvU8yX+vRJzuyMxe/Od
Jl7TyO978gJsPpQZzCDZdPhEDAUsc7dARnruE4XdzAGWzhUMiKV+YBpIc6QwiZnyREoadi/Lnt79
j1GFNLJOCoqCFWMS5RfVkEYqFkrw1lF+TY29sFx8J1nikFblacAzaUIzdnJ9tWzZPq0magrbx2bR
OFj0uPb4c8vMaVGS8pFR/cgXBaU4HehaBTrZIyuuUoPPgLFEbI+fJFjJLaDgFQMvK3b9fDPBIpXt
5h3RC5ZjazWegbITlPci7NsH9d066LvhnWjYCkkiR3zO5ojD0qUiDZgQA3JbQ0vNVvk7RX9sG8Jq
uFOf+T0gH9BSAUTeiKIrRk56hHo/tiFpJ3ZFskoMkOOUJRfiSwm0JmYTr36QMHd1CsHOLNJzXUL5
yD4dF/srwTxuM231tfIV3dfw8CQQ/rD0VgWXKwe+Csl6JVmr+RdwuSJzu5JD8lJwaj8Z939LIv7R
MIS+iNgP+/eCiISSdy2fF4thSXKMs3NJdnI5C+tmSbJ81qnDDOAos9idogzvERaDlCc6haSYkNnl
IzhQaez0WPv0QzGtlelMCttmUYFNYXNpu8IVuq9FkFCZPYOV54bdTIgpnnF46CTmlBWDSE1mAT00
5pPJ4EkIj2nMqXLcN2IFbiy2FUzvYiNslfrN775SQk0MmhYKa9B//sf/+r//9TH+7+CTbhRIhyL/
j7zLbooob5v/85+/fXPfrwIt+kVIrYvWVXUT5mlVWFWQnYeRd7NTWYY6hJ/swqgcMaRufZJEs35n
0rQZOHxrjbj++1e43o6W+6CIKM+Wrh9f4uobSGPU5pPON4AQGSYHqXUtyeXSdu2zXLmd8lPf/Lq/
+PvzIDVYChQeRVavPm9WhyYeWik9L0DjIZORtKdHhZ0lbaZDmD+UyT3WVH2KEQCOx5DHASf3ehp/
Yjj8y8+N/QHzhkTEEzjCZWbxz6p6EgOkVmF2zkfBERrMs+z5eZweyNXWuwuZn5xYb9d69y5mGUJD
MuiMh0XMxkkCPXSnsz38/K2upgrLW0H2scLV4a1YuNd/fqvOioPMTP30HM1bS5bsoTMdcd5xvA3R
o/cSxxb0qD9qr/7tOUS4xN2AVwD2+tqnWM7yKNYcCc+df1MpWAskVrgyBZ/TrLQc8loKns90w5Bd
obnLpIe/P4TSv/3cqIAV2dAN7B6/xx7/uBuh0le06YP0LBkPfXXPhLbW2uWTe8NweYkrYQ/d+IcP
vRpF/77YOlMxHkNEW9/Gf9GcYSpOouwcKDQdPEk8Ve27aLPYjI+Llgt3Wz695eFd+tNQ9t8evn9+
8tX8rzDHzErgSp0Xm1nxycg9kPe9vA3KM2gmfti//6T/9nF4dwkrkunrK9fpCZ1WZ11Z81QRfMXV
5eNqYV8Sxjdz9PPq7vz3j+MCXtW4PMZoByVRQl7AANK4GjwmppZIVoaPo3SohDwLN5v0XHRrIsvX
4Q3mqPm5KX6DkrAUum2AOcKbLkkDZ4ztD1GOU6pb85NGzUsLzYNz0JNUuOOOcz+1SmU9IjQW3pkZ
CxWNJImw9s1Y3aP0111peE6BTo1vmbXXwb05s4i84YxEj+H3RqSxupfkx1Egx5dU7LepWZc+SpaV
sWftT6dfQ/vaFlsFqFXpCqpn3hCSnCpvMngqliKHoqGYJIQaZ4w+5UmEn4O2WfkKA/ILsnXQXwTR
rYKNNd7mzSlMLmF+o2/n9Ni/B9k7lXfSH2OKx6eyW4+XLD9TBLSYIO/afZB4TA61wqWCrQQvCzaC
5cLGHW6ofsjN9roWVCU9SQdNSKZvqvycWk9F72rYFSlAOYoTDwQQfeYS9Rv9JXwyULVt0LAF6q18
n7a3S9sYsbruaOM2xyc9yCfGCOqz8KZuKUgt0Z3OhGJqotcnmzLe8Zv564n9vSkccTXTHa69fKfN
u0RZioVGPcD8ased6duxtRwYjeFSzLfQoJBxo4B9DrcUjO4zdAlOASla7uloxXDUtsROIxOeb0iz
w9bduZYj3MPRSOLzgFN0uNN3VN46Tjr6ucU53MIvKJxq2pBIDFBZcO5kfTddOB3QqKA7MZUO6r3a
UV+bdt8Xh1lhQmxP2iuMxyjaMvpAWOAV50WE9LCIpTU7t53ULtsXNaWxuAn6tUAriHMqI6iVtsr2
4nQg9mBXd9uUbrEPdcybvOKpTTzft8uPCJ77mqa6T+iqcGiFVfaGU6ZHnmlbLxYJp1wf8gGZT2jh
voK0Sh7JA7OPAwAG7YuZNFWrsc1aQrl2Vnjw6bqeIv2H06Z5JTRYljh6Qww6GTXK6jfsXaU3RDSJ
U3wxR+ro9UDnw8HwXTu96ujVXvasZ+rB+nky7mKYV5wxzK21bo5bDlMNIEPaQacp2ImIBqP+MlZ0
ibSdf0hih4DwjASlgc4JLJGjL9uFzGhqBTv7uX8nO26GOYlWnYDI3XLgr10eXJS4POy1aeeu/tQG
u67YhUeT6xJuGJFRKi8DqWWvGfyVelsy2WZ4s0nezfhIv91ewoVtFO36KXBiSPbSuo/dojnpsV35
jtT8sI79y7KpcAXhOCuqCcJzkVf8Y1Mqp7oNyXMKLpbptb/CdZUfBkfGcUSLI1v9fc28Huwvd+qP
D7saCeNjTJFWGsElmChJTpJiJ9CO5F29hQ0NgWN6L7NVk68hBqlr+bkzbjuOjJ/c1x++yL88Mosd
h5wdnht8rVftRqXOg9qIhvgi7EOkp/foTGn/k6dFgU1KG4cpf0WzlezsJ1Joqve/f7x5pcn5fR3+
+fFX9WGPk0YPwja+0DnQzohf6/vwF4NLeiMq2SzFitFfD7eSlgd2uthpSLQZPeFeP2UcLkv+09KL
GL7KGyx9yWuAkFpydZ52YC7omIdPLaI7wfAJIS2uYi8018aJnLCIfrrm4T7D6M6DjdWYij97nm/j
L0tb0ZSub7NfPrbnLfIA00apckR+wWEzThh7raEc8eG0n0LOma9oIcuZrsbSFu9f89d8tJltmwsI
EqzxD4cIZXk0rg4Rf9yxq922KSSpEK3fd0y/EBvHcYU+BSPOZ/p7ueYKKydfRxc4pQ/yjXRpXtgg
xJvhRnnVz/rd6DE5FA/1rrmXvoYD081nli5+NmlYsaz9/fZei8C+3d6ryqeZ/FLvsi6+MPEub6w1
6tjPbBdgabvjxNM+xhuydfbphdMotJ/7Hz79W5uVt4xIdpWcI15plXzuP1/paRoFTK0ycrvAHcm0
C/Xcnjlqz1vaUejLtX7n75TAk5DiWdice3vc0LjqbELMK6oYmXPAZHom2GH3Ncl2HaYcoqFnVCXH
HoQSym8e0uhBeS4jYx+oL0y1BssegwdimOyG7EN2N2YTX+ZLw1ZQ5XZ/o79Jwhl/GPNDv6exfYcA
RC5Jvz4JyTGlRzZoYKYeG+trMIjwXjNEH2RWVQDBZsOGwlxq2DXho8FL4dSzl3rdO8C5aeMbr1p5
q/RHEjzZj+mj1PlHpz0q6Q6SR525Qvno34XmnfDob1LQYKtklyABmw/9no4eZnZHKT/58W/MF1b8
Otl0XJl0NyKqLqubQnNvii1+1YRYkE1q0jxiiz3GT4MT5o5ig6Ju2fVFfJvB/IgBkdYUwKzpszNe
zZKqftMzpmJOLUOhKKEK/0RauJbZLA+bysEalz7aJKyF10uZaoQhhyVYuADlCFcOvFR4yK0HTp5m
foe8RC4/aMDRVaWVoNy2QmALY+3E4itjNFqNRuT8/QH89+fvH9/oanWbfGPuIiELmHN+IDKQPgQG
liT7fbHLxaCa3NAFBUP5gLVnnf7yNWcY7xvrwKCZLmYQ7+U0XakdlaFTjZ65Je8Sx/lYnCYueL6j
ASbT9o6GpYE2+RCscM45PSmXsSsoDiGtf/95rjl+yxXWRIl/LPUF4NOr82qGRV+WqiC4zMheYnRT
6xnCjkhY2PwCu6DTVo7uRbfALrHT1crWCGhdPujMdbWjEp3n8omFVh3XNQIPaqJ4PuKsTd8mSsNN
/9Vm7uyOHu08cV/2L4H2qoz9D6vnten294/AyZdzNyJQKD1XGy/86KnVE4lzr+AaPrN/m6Xc9wIA
HGsAN/5FOtTnyuP7DyeMF0G0XW5c09ua70X4XMAJa8eGSdkLXjjTLuuPDJDokjwrGXZIg4OJcn9L
03qtV+vgMX0Iftgyv43IuAnkphFaQKUnGejv/lzUFBJczFydwosivLY6afHpWp/dIUEUd2hiz/yV
0GsmtFmE0LOvCZA0XUvzmNIwv58mjzNXK1NyuRYx8XDOXliFhHAN/IX9Hi8TsfRMPCmkUyYlIml0
EOJJFnF1Dbbcrqg9baBy3uBqEYJtJrvjtGPSW8dkJj6GzGiSHyTk/7LfsXxzmLWM5dROoMufP2+Y
GZk/kEh0g1grYwIgOwMipcHApA355kBUgGo6yW3e0txcPWMN6uJtyKB3o5zG1JnKe+thhAOAM0iF
IPOc3TO1Nve6CIhhT6dYCT41zijKBpZY3oo/7IDf5j+mrC0WPmScTH+AGV1N+rJiLMt0SIybygdR
8M5aFKYHBDvNtBEhFG9bddObF2X4iGn/oBsAkLBSzwg+C4jbHwLUEGY7PlAUpz4qfE/VG1/a7ocX
G4Xwt6ICdSngDUnGK7mwYv68yOos1LpUB8ZNLrz2+Toz7uXpyJCGZX6Sd1TATwz66VnKG85XYf1c
FCf6sgGT2erSU6Wbm4J9jvRogohvsslbmIUz54c43/r9JtJWnQybhT0Rq5W2kZ4CV+d4+Etn5LkK
DgZkI+1zFI9Kz0ctiameKoOa+H+Encdyo1y3hq+IKoJIU4KyFaysCWXJlogCkQRc/Xnof3D6c3e1
q3rQ1cESsNl7rXe9IbJhv+Ud28NVCxeqPxSpbEi+cgdbKXWUReb6lKpwWJh7tqz65+iBTZmEQ4Bd
7vH690ZhaxOZqX4o5bAqx55pJbmTm246aZ/YBFkI4Nk9GU8AwojKWFGhmVit6tntNBVhmHl8O06s
A/RwnBLu6tvTdLxgHA/gTp0z9rVVJ/H2vUtLfaRpoxrnAbFH45kLkMc4813hByDzFyHzv9Ufjwmw
EDsXShv1V0H9W5dyJ4NAi5DyrZgI0y802nus3QqFka5vlTC+GI68Kzj1Td+fb7lh+cYUiybs+3Jz
0T1uvud6YzYprAuJvo1WXfORUX/hb/llFB/6PKtdj6SpqebN9OCH7lTuG6hvX713Y8dcBNxZIcD7
v2tMEetUL3HTXSkWuvpjE8yTBemG3dyjjq9hxW5fJ98fhlQW6ZxroEZhGv8S6LD12uW0VCaSvJDf
AYj1yQ8n20/f7Vvzlz9Tz0iAiFe+aUFNL8YSQ2yK0tcbcIvQzqWZ4Jq6zcjMjy0Z54Jg5y2DyiVw
faqKX+oqgp4DKoEum8nR3BilNMAjhtOpA95EjI1hf9z+/Z2/6544ynp3e6PXWOAc+ofnbCZ66qsO
K3lFvSNAC1pgFNBcKTLhpg/mEVJ8SzqpMA1fPxyif3BUvn/yt7rawCPi5XcvecXIJlgYU9iqRLEW
cJEOxVeMeZQBIQhGcxatoReVCKtx/K2EsSy8f2XuHVJNtGTAYgX+iQwY8xNDtdweHGHPfdyduzQt
z9iquOB+K3FGhvfkNRg2ygwyVd27nG3oxtbKxPtg42nhIkBqVN8e3VQ7gBIALEAn+PedprL529KV
MbolKaiXY3/bHlulCyqhLuXV8yNbnRP3OQ1Apmrsrg8hn5i+XAIE5AB/pVsQrPz6JgOfsOvBaRer
CYPsB3PdsTp/XsQRfrREB2MSFK5FhoojcWSSfmMTPlSO5RtjTAUiT3SLP429uhUNW3MRbTCP1eOZ
eIBUB1SIq+Z6MJI2hH8IphW/mXN5xNw/X3Xo3ez4i44Y92G8PcVZcyd22sUhzheGDQL2dKg6xhmK
htLOxGJozthAM2EmsIMWjM3uVWLHr31zP1Frw3wT7bQZelR4YUN2FbbEOQPc9qr5+FQ8GWh2b1Jr
PweBRV99Etfy6EWs7VWEqIqKfk6czgEee5EfaiDP0PFG+VIaQxDFoIdQMEs5dZotbhF8CG6F97R1
l10Qthi8USLvo0eJyFcjjmb42hdTfxdUmpWqZ+05wtEFFUDginzgHIwoWOCnCPthMGbaj4kJ5kHp
R1lD5vkq2inyiNafppZCkqaVBVcdYBbaCQUPaWmpPtXr8bPYEE2Eh/ZrzvkHSYA0YcVpF0xHXvoG
Di859fI4OWQ0SXY11y7kDsAWltkoYYjWw2omfdIiYlENT3yi9X1YAqHk+O+VyIzubyuR170f3WhU
Fd+6/0YW60K+K/JKxXL17ujLo7+Nr9FbkTGucgTditXJPb2QHY4EevgkMadKP7SY0Tu8secwWt/p
OS1vHDCTXicKw1/bIFBoiJxYXEf394jrRSyEDiM7FPcxjAZMPXzoQeroBW/KjNdQSgYrbT6vb9rx
6RgacV1WNmQtiTvB1TJsSVbxIbFN916cPSef4RvbrIk6WjaBW2BkQ5mlW1DRsGqcgnonX1rk8qoo
QzHqd10sVnwWrgQs4ShLmPFPilS7BV580WZcisTC7S1j6YGujl98z3nXzZ7ZrJsDyu7uuxT1fdb/
bJhG2lbrjqDwKguhGQOZV8z2c2VZd5EV4PJSYXp56gbLAEni5T5C2V0csQmBIIB7oWTrwT7i34jw
cnDXYvYQdfO2veBIJK3ANS1W3DzFcWMmaGtMvevOqhyRfgwCiqhZiTREv18ST9ens08aiGS/2LNt
OAt8GU7t2Bdm8n1SX5KRMiLgSYzfE2iLgKr6NIkcQXJTfT4gESMa5hB1eIRQp8ZQASGC7fTEfnxC
z1Ev6WDRQ11jYSwuhGBktA7WWC7SfNMuOgsq98ggIMcuFq8XBo27KlhCmPI5FioXxcAmmN55V+bl
wcN5ffFAdAP+nRnDF8klG1wu5s3ucY4bkLZVdoY0DJBAGEiru81zdCdnOsOdpiffctci4bTGkBoS
KGAS/2Uw1pYwj4Exm3DbQL2W7IGTTPxxVpM3MQ4LHBEWxFXA3oXPOBfY13SdHB9bKTYRoANRWqJb
qSs8JXO84Q03g18ylM44p6m3dKK/tZ99c6xC2X4uqKnve1WfNAkKIac5Po5StVX6xVJ98cHwAeGR
OFSdmQ7KbD9mAgmQQwHu0FYIx9L0RP29TYaZuU+Ck78O0BPYwNjKe+hAOtYm4jKTpqHec9liIonB
HWfVfapy5mdjCZrxtBkwW9tTOz65WQRsYJqFc/iw0AgEA10Z18RoKGcBHlEyy8xPLZlFj5E6cEX/
je6TqZcW2JiplL4rdnZCEC1mMIho8B0buK+hsSlJEVw0zdJ0H4NxW098HPiiivw/oobIoA5k8lcH
lf26XyuI1fODJgz9FHes0wDqn2cRg2Y9EshvxwdNCOyjBwaE7HeEfHjF8R6+y3PPgyYxDB8ki2Bq
wBYvSwzFWGMMzOJwD+IKfA8TKVgENdRDHe4+fCkcj5KZWhhWzP3SrCzbSaHTpB9iBuDiZo/31yx+
jVMMPN+N5ygSbIVzJnvuCnb3mrXmw+MqlU1RQC3iVl3LdP6yprE9pX7J/M+yXMr3GJYUoU/x2kin
aTqNSBE1cK5Ulnk9UT+p2UUMcEgfc+tQ4NAdteKuTNc5GFpIAzFYPQejx/OMQuBFmsm+BWXTfR1z
GkxU7San6td5dwcw0yhaPAE50GxQDW/h7nl4jV+sNAkN71j4JEQRxkzxgrTyeZdyG2Zo09VEW878
L+U+bviq/NRT0L4LxU9YUt/mfqueMWECxYRIAwrzq9H8rfBPxFIK4lSQVtA0bu1H7JxRMxvml1yP
E6y8RCc/5fOQgzgZC/OqmHlUyYA0PEumKNEsHkJU42UlqJaKltCt547RK2HJMLkVBysO3N6ClWKL
yVATHIUsHrveVbwnzVZj91RWVbH691k26MHff1zRdxKsX0pG/SKibdXgb5RJc0n6MskDigfvAYxH
pFxCMW3axQPlywAoUUm3ECgz3w0R9TiBOyRRF+gChJXZatmnyB0LrkY1D8Vr00QbXOiGZRNOq4IV
DBYzCqUPeqFknnwKkLxaUnYmijaH/8Mr+u9L+wvBQdXodBgmmRJm8/q3AlnsqBXzzpNWHpRPZE3u
65rO23gozrUDVdi/P+3vNxID1d6swUCR+Q1jyJRGHngVN7JWUNJRu4ghTd5UvpWl690IEciiuR99
CMvcYcZjCmPIdFDq4bNlDtTGDgxoSD0H4JtZcTAEgUgmpHCS/hMPW2Ueo9uSRgN/pHWz5ESzvVXE
EWPmPD6E6qnSf7ic/4ENfywMSGLoS0UV46NvZB1fbpOsAgRbFSxCY3L38M1kh9yY5F889yW89QQs
BcL0Smjg3g3gsyIyGiJey8TIxhOHMGHTnGooofMpYuhYmKLyekweW+R/gbdAokN2XhRvnoMjmkqZ
2Y1AQW7Hk6c2RH/XrdSJ3x35c7EFdB8me2XTsGkxhSLPQnaSsbdvMdrZaF+PlTL49E9ndRjVTlja
rcskpsayEsvy5KNtzrm40ksqeCt1tYK5KOozq4bzTf3QHsCsiMyqX8OyhuE3aTtaSyb+1jJyu4On
2oPyzT/QTz2r3s85bAAp4Wi+GNh0j7cSu0yK+8FVuC99ap5Lm/HczIaMNph+sENhYuebRLWRunfU
UWo4bsu3l3p9zZs3uVx06tpv1+XZZKLhjbRiUk2iCl1Y8IFACM6mYetQfAHRCSwYecAaDIJju9OH
0BQAr4T1vRlpc/QabwXNZ2pJU+Q4Kc7mT0dFnDwNpeVTGoaLZ0e7FjE40K12+/RdV+LrWE8uJsSJ
hftGycdhlN+HijTKs9mzGjXaMaKJ7R4oOLfCTm7mr3KFZq7Kl8Z9XkMdcTpp9ERqSAZZPhetdDCR
2lF1+PeL9TdUDIsnEblFnzQA/sgO9tueWwiGnHYBC7FMliJZwh+P51uXj/NmRj7jqz03c0QxSToP
YDQL+VDoUKONFfKe8KF+DtvyhzcDi52/bJlSD11j8GCY8Mb++4VkX4w7rdWllbAMvRF7YWVsvMeM
sgEJGhLQjBfcpk2RXUR+cjRFWxC9s/haeMWP1R366SHnRAiXIo1f7uI4WJvvxFTwT5p5EWzqLa9O
tA+1sXpEN6ciPJCdovkgUfL5EUSHLsf2fMbQqxvK+ZX3UY5zWFMzfdxsKGjpTAc3PUQK5/rauza9
P5wHBf9YVJiyoNB2PCcrYR9Xw3KAHtUx5LkQjPNoGvSBRZZ432XdOUlPJLegDxisurGCLDZ1gq+S
cQnv1kdcXgyLH3G34FFllsyO0K2CYkou4UN9m/gi7c4w+Io9R9PnD3OtqG8sXeG9G3vdCN3pK5gy
C37RvMOKr2xTdfp6H0HlsplCsB6GFxEhJAzY117J7YgHHbwb3jSGduJbPHxKVERtRQPtA4l5OlfZ
FZA+kbfumtNoxRig93GaIC8xGZcnBjmkL2aLJDUKMykDX3tThS+fUOx2nMl7OcQh6Ax2o16R58zx
hSDCepyjOjwU4mcGpFHMhGoMHfcOqdVqBBS5yfEBDLzoxC+DXvOzCUemPFMm9fAxT1H6EFpMQu5P
59nf1x2Esl7AjgnyN/xD9mVZzRhGrNLWNp9HbC2riNGpZp+TtRc68laEuBDMFc/NspXy9ZONDAlF
fyz8/gXs7SREFafO75MnocHBzlcx/pXPGGDhJ6RzDiE/SFzpioH+C4b9HqXgh1RbWA5QVYafrxvD
Paj+KBkAWIjJKleDHQZU9+gTf/Pqi5AU8n+rzjYJCMIW7aOUnSf16ypfal8U1EgNpK2EBPBh6cPm
U40QFtkJtbrdwhm8Dr6UGZR7aiPNxty9cZra6nUTzPjsGg16ThQ8i8RGugBGQzm8rwrGyL0YYQP/
1WQ+ZN0JlbcxJnvuapgFmZPuWL0i5Sh+tSEUZmvwMbghE5dRp9OwXPOtfpFBl8lvLm1CrOCKi/j9
JlaX2RacnNdKoGM4IIQorkpri8c7i8h6rqotvn6YMJLXjgcn1H/SdveVUxk7OgIDyaWNlJQTndDi
LnYgyLOHP5hsc0jRk2BCFln+mTFlEb+puPwLVvOa0GZTktO26jdliqqB0fJ75w4ukMOAiXDxCoib
7sUEEOl79SpOzKBePAjPNc+9w/8t29OgGbZqJ0u6ipdu+V+0MwOgsK9up36pH3FBAhbR8FZ8iyal
2yy6l/uE857YKHfUp900ToD3NZbZ7uOsXfKdpozjN9+ERxa60MSSzlEZQNLt8PnIxVrUQpZP8e4T
OMk12Opn9+mRPtkBnNoIkUQ4IjhRn8Qf+T7Gn7gNbw9DO0Z3vSXOL0/B344S+Vnpr2dbiStczMp8
Arc8L9wW0V5rqZ/Pg6q5ielAc8/xYYiHuuT0RgTcwjmpNk9mWtSRGDFQ1wDD0dWTM74gqwHKamTJ
l/qE2QCCdnNL461sNVeHUWzhHndH7UNFjSRnlE1kDR8Gqw/c3iGQSZlntHaH4KKxpYuHof3W4xTO
+wEgnmz8Pr6wdSn41bHHsWoxnK2cILIwYcavl/QkqcC1F98RCwtvix+g0IueAc3ZXAtEc1ZxY/k7
0WwSqA5xutQrr9IZbDGmZvU+WvA0myXBwkCBnJjLAGwBTIX1TFTGkIHTm8FRwbzsnVIgRefMO3pN
2FBZp+JUrgBBXVSPJrOjAZazvBV8CgeIDRQDToEOJH4PTqyXDnWLhZ6T5WjAFgWqZDw+pizW1lAR
UKB/PVkQvrXJRuopPrJM8msxGVxzSq1hOonHdcP8za2bMdQZ+ISF7TEkwuMBqKNya2K4VdsznbzX
ZPZ/RZ0X3KSrP3ltg1U7H9D8/8DwxSb6L/vh78vpW4lsPsMgvD8oLkPiSFpbTsYiSSQSqXE2pSRG
eRIVwYyHAMuW3TCgfOZ6MVgEPsN9EHv2stetEGAQ3do1VlEDksRP94hcKtt4p38ojyypcKsO1UNs
4K84NOjUN9VXtrxX53bHZlUynvm1GhSsCNyOt1TGDtIanGHyrIS5t7t/gMlAnXsdmCZmJFG7AY+I
JZ84R9YzhXbL4GKJL7Kn2zQkgxvYjYk19Vm9PN/NI9kyD3NSmhO27xdRHwt9liMoF9mWlSG2Hfx0
9n30K7wTj7nUAiXZ9AP1kVIt3Q9uKGh26gFtlfZhBpZ863pyWzD1JsJe3xmfKOnkCdOcELVs6xa0
vlK/s1KMsge+9InwIXyJdPuKpYdTliDLijTnkDKltpIts9qW9wvzwrtjqtjVOw2Hs2k9wHmG7N/s
yLjc5Dgy61Z1rpfM4kzder2sOoE01rNQyOxOSELxAMkDMMTojRI/2xgt/EPL22v7ctNc4mW+lD/w
JfBumJysg7N8ig/CDl/v+RwClZHD4FXX2P9JVDqkSFjdukDSc0br1W7SA9q+zg0bJ93yiiA9zwsr
R0zTvx5skg98WUgDQoW4RKQkFhtYUNg31mesZqaomahj2eplY4hEyZeHz0tPwTsZa82AQYC42gLL
unMKAECgE1DGL9xLWYGlbZKWTF18hdaZrRFzlu+9fW1tm3vsiiCNpkP2bC+13Psnt044Byl+qVZx
Ej8RYMnisF2aa2Yg1FYDxdKAEush+do+Nd2pQwcpWPyOzgIO9cslAghDgMfleQSGVhYvQLYRqrcO
I5WX06kWTgYvNIO8mNCpqRK2xuw5Zn/HXuy54kBsbvr0NecPh8Yh2fp74U2fGjM8KtOlccz32jFb
yLU9wIB5yc1An3tSXn1cTEkvWCy6z/bd//J3+TDFmsPqhfrVhLEAQw/gYulX5efN4ODLTnS9L9OL
hts6fig8GIByVDAseBRAsZ2qxBtjg+UCg2VPi8Mr+8m18y9ECqitGO3i9M/AEBnEf5sHUMhU07xE
BCaw7+/wkPRNDbQybfceCCrDY/8q84pa8Un8iHp2GHyt0RP8f9ILGH20BDZLnzXUbhXXvDGVyt/r
RXBUTsUs5Bb8u/mC4PGXPU7ByoxvC+kIbsJ/v68Zq2pqxJG4esy5T9lEWYZbeKHax+t9sBNvzWOZ
H70vaHr+rlmF7Bu8nQM7rkceBUBlU4f5zewV09mkI7gg0MCH+BtL1+om4xqV2PKlPYgYT70Jc8ZJ
8RwfAXM5aNyKDQHmPKVKbN9vCHW9pvf4KdHfcmZe2Daf5NqlsM+ft2YVXZQN5zLPk60YPjMvBSwV
VbKaK5Wqd5Y2BUTQnBwkp6/Pb8hhqeiUTbdkAwRfYMJHpEWx54v6Mi4q/JeusvOamGwHCiw7d1v0
VWb1RsfyOnkrKD/IBIjrecDS3ZWXegz9WnjXVpSMOm0SnJ2zeSihVN/uFFAgv3xIQj3RnwUMBeAo
YunCvSJ6m5SkD362Om/3IqPcWwu6KwzFc8JkYBl8lPP0neI1uYVzTgPj4QaBHZHaDZOehndT3TxM
GNohkMeRnbjffvPxALSB2dI1gwCCc8IpMLEnJXqBEbCNFbJCKQbCMqf2SKbIGW1EfA84jw6Z9XCO
qYfZBp/PvviFJMkAAwQtKaGUMV92ORxw+OJvyeskUELykXBjCGsxbRnsY9S0O8oSmHM1HGCUr+hM
6R1JmOhnmxZICNvvV3uSX5QO2A6r81pD1YFVkp1RIWHf4SJqVpi2AJIxGEMYUIyxbnxsA4qGGx5F
6wGbEbxjngmQOlgyLEpq90tfxbv5mBFD05fRANi9/jY65R2bvvP4KOIhlQo7dA2i4lnFRJ8+2XrW
oPD/q1cwswA/gJsS3UfI+FW0mMf7vDhWV2yiA+BcFxOsoYiz3RyIj7K5hSmUj58vK2ci8emjId11
mCa5/EQqN8QdJDxiLVPqFj4QNM9klajmDBV/NHBoqPPMRTOSkf/GmcNCHatwBYC/dey1+kkTMbxV
OELkrCsTEUkWEY/yDJAKyBmHn4c68rFZeLkhhb7n8HuSE0jYOqBYV2ZKh+ibG5zpb/4Ro6D8k8GG
WrrtRwG9D2wqcUhjgb2iw/IeSxgbSAytEJyBhbltgsh9hKeRBERfW+0ieX7wyOEAZQdzx1kZJk48
GCILMsET0MYkjrfh3ga+i4OMCG+D911w/aDXzkDwaXmO8abjKGjdktkSRjeGLd9HDQ5XLbE5VrzQ
JjxVRN7cNLxtmO4ydamOIOI1VgWQf7b1pWMWmGIaz+2yxVN/fG/NcwOmQk11rcWJcqMniU4PZPUj
1aVkpjQODZI1HY4icSnTC24hgZjnkGLgzuHFY+vbLC6jZeCA7SUxtDoSPKtUSXAmX4nnYFXRXAeU
p5Y4P9z8XK4NRDVm31UBzMFEMRPXhKGY9L43vvTG9hysZNTtoIRvg0vEYI7ZLOHDX004w2hNnD3W
5RecdXXD2FcqR8wD2W5wwl9iEJXvAsGhvhVOBu/MBcdU3gUDqG9eHkFS5iW5ZW/CJyEA/PvuxH8s
uH8kqoFL4snXp4Y7QMG4otAhQo/3mjndCTGu/OxomVYW/WJBoOsIqPXR2326EbUcwmdeIWhK69fm
9Sl9leQX08+0F/4SHigKYH61F2WVHhqO1It4MQ71yAQkhEH8Fp+pTBBg08nFtcuOTEVOactPRewM
b4hQHETbKtECn5T/yseD/FTUMEgLKo4Gpy+Maps75hN5pw3TVdyLx3tjUOq5awebDcjPuCEEU87K
G29QWJIsDE3JoMe39H1AhsS22bPWAq9X999X9d4AY7UMAEk6DrhLeB3uwIHuBdGhNt5kr4M4M4Dd
Jk+OCBYzCx4DMwAluqFw7G8pqoCCKFaB528eZSytTIytmlVMQV70p5NfY57dJwcRN97/EmQ7ps/h
P4zicB7oTnLrPjkRe4/tK/UbzlnwTKZ4ZnIYjrJRPPXXmIPBudDMkfBy0mJCkZYj6Wkcnb/ExZ31
2zjyPMxt6fnrGawyzaK/FzcZsAOPpbeKCpHR04LjSDTiXoJyZWd5xgiOz+XuNwvAPM+w7kdpx0Uj
lkcpxoAJFzK0aRMB/hcY3JIbzgQQtu9cHrZzQK073VX2g9aUOuEvZQSiZwJGVXw7KX/+W0ZIZtnm
qaR3K28nsCMeQS+LPbVX8B59GFBnWFic32wM1/wofEaXFnJ1MAsuBj73loE2+y3cqdu0tegtuNnt
Wt3Q5hyFWbDUZv7MGIsHxgUTxGn8cXmqT0HfVMW0+BaFCH+GSR6nMKdMglgP+0RqPswbGKli8cKW
xRSmb9GyT0+z1JqpMRaRpNz0f8bxRz3GgS35PbmVQ4nNk5qBTkvGOw+EZos4hjd4z+DPa92In3Dl
9JKIawSboRgHIqPoAKRHzVhYr3dAJ/PCia+bQzbrdlf0G7qFnUglWOElkWYVD4pVW5Kxh3GCVXPs
w2iRRhVjDa6DIxJ7iN5njFhpjCu8abfgCDJ5kAgnLyH+NJkF238hLcQJQsuhsTLmIDj1jX1K4XT9
1aUkgHdvr2xYfMEGMd8rtl1OWFQHiGEtEbN+l7lDe3zc+GOkjtAZJ8GEE9N/Lz/MabF6rPOdwn6A
PwO7kTfjHdY/oiFOE9kZv5fOVuEJfcpj6E9LON2zNHChb+LhtcnhZEsrajy49JaEaQauYpvnksU4
6ZNke+iB27eWFpzx0BK5KMis3hYhzdmYG0498daPSUXW7H1ibKSzuTZHrP50Ga9NMOge7srgDX14
nP/UMAYNtkXGNqYz8br7Cq4ipxv/WpTdO+GGZ/ULY+pZtfHei0NLkAvTjC//DZ6trv7AG5X+VkwP
0P1DF+wJg9I3gqNqtGmjGfgGxfP7u2BJMzqqhCvDqm5037r1Phm+xuaETANovz/NLX6Ncv870SPt
CXEiYRlYFMvf56GvZhBVryethz8XugUhzVjHKJgT+g4FATguBz4dhw4QS2XO4uawhttHICqCMEp6
xpK40QEMeg7mkhQnPpvsZ6f3pWAGWYgkC0pH8Jc9jjOYdapIQ70FlWPju3Vi14P+l6ZZQTYqCks4
1PQC79CgcihC9x5+usMDzp07v3j7mC6EKBl7501K6tdKvHJU+5enyZZNVW4ph+TrMQMfFdbFkR1R
2+R7mnHAz/ljGq9LeSaOOfhaKvQv3EswIbnT9hdWdGqoSBtISBw9uJY4TK9YIhgHlzl5PxxQlQxC
Z6sETFwgIijbAfW7gta2f6Hbg7rj1MOogB9Y9wloNp0823UM0tc4whqXkSeOv3RDPzVif9tA///h
faewG7pgdHLEw1M2v5rV4XPB3uavQHPMbQjYP3jP55hrTrx3/y34YB4HX2uWyHb9RT3GieZD3LRT
HEi3lPRsPqCX5kXnmxaOOrAfJ7ARf8lGsX2M8R+btLHdLomw2FTXwYbxoHd9rihq5IH9nIjX4or6
At2y6mo8ayCnOSmBYC/ByiBDz8nBrzhtofk1VrYz3v99L9QeV/tjISu9vghDC3zNvw32X89X2sgQ
hVfswi2VJAYRv2xgaWt8rHMeMxq/HtJdFh/ERNLCgZTclSk9CtXsnQr1SzlgFMT+CrRhbNvT/U1d
YGoasmVSuBswuMkSFiiO3NbAVMkWHQEVrmln7S5LptFngtfOShuG5yrtwe30EL45PxkIYMvy78uU
vjEKOlmtH89SQLC96a73x+i+h8JUTZV4mIPr8vDBl3reKk3VsKG5KVyNF3fe3lgY+TbBL/SGErG3
stXHdI7ircCYC69Y3zWPvJDZJ6avGEs9zwL5MrS3kV0e6PjizwSX8FGPKut2eBMnGOTM6IDpQo9t
YMNl7/93fureefHGzXuVvZU3vHoe8TTZdmwjPgM+IGSnRysEnD/dWGQz7ezYVU9IuMflnr8HC+sE
l6JcudUfg3lwvYcWpXW6JNz0C5d0zIj6ofdLnlMO8l4dTQ5dxzukm5JGEhBvPVj8e1kN+rntH8sK
HewAA4WBJuvfahSy9syuCNmdFVS+qcWNy9oh8gsckJkfcc9J3l1o03rmD9P+zKTHTd8w13paj8vj
0C38fTDpRv5g+Lgx+gc4a9bFsMlsYxNhueK7TGoSotUvZt0TpHH4CV8/+BbKfypI2OJ/u4RvB8yj
1fVnVtfdKr/CR78fHldpI07N4d31h4OJN6QDp7AoTtpSX1egcD/hRepf1ixp58T0/nJ5EbVv97DM
dCEtMkwGMqbRxzQaK74LJpDhOBG4Kka/QKEn9LJPTKl/2UFkUCjZPjnlPQqladxNXldqXPNtRRnj
X/i2UEch3wWAA2xJ9xGOn/CtaFBwROUEX8KDsAIVUqtLDxiWw3uFl+UwgqBVLR7hD3Qp/S83WMMr
BsMWRFB9Si5r6LcJEusj0f0HdWxnWoN1cvPe9CVLYk6qyqKctHvzKN+0KaPFcKVemysb8eSx0o/i
TRnKkFNRpn74J+pAcY87qoziwiIW2qkWytjyndwtHH2tUHTR04K4eEttmQAUD8nJjLY+mAOdEZb3
N4ocqbUiTP15Y+5OfYa/2e2gbndvnHuUSz+MOsy/7Lj/uexvHIx7HNaJkjHljxbPDyyJKfvYPM/x
yuihtO7o3bIt9AugMvmGcXGhWTkbcU6Xm+6ZlLEhAX41ssURFNa21i1BdKjFJb5+Z70wfvrQxzDl
H+Cuh/5wH0xU3LGavtZAg9K9M6iC8n7HP8vOP2jMq3wrMKsAp6MuXueXbJPQBc+wDq1xoaTvPMEf
pCliPpkq9PDQ6S0wUpgQKDfJhR1g+9ajPphzyDqWuJQmOIQ7QUZekAVn8g6uhd2uCWHDeoKvpDaj
KeJZvB9EHL+Y4v/dc/B75xwTZfLJ9f9Jwn5bT8SmPp6ZJ4srrLIfJ/hBg8l9YFVDNj1sYgQA96l+
yn9S6f4qNP/4WFUnlFwx9H4W+t9lnIe6KahxI67oU5p8/Rav0EKDWpSz16qe0le2w6icKB0K/F1T
Tf690f5RBpu8OD1tXoVNMNA19RuBxkxV1cN7IViq0h4qjW0gC9QU7whZDzpo53YtB65nTozcHNYh
RF7DINNodw9bfJanXrJKYtJZpwUTqx++2fft63/frE/7E7Gf+AOdfz4HlTBoo2CJZQ+pv3ATpjn4
FF5Qr0rtnYl8cyWHy+onw1nlO7fj1wfjQCWTTSeTg9b3z7+vA09/SOrD85caHp0eLRnRZCJnvAwd
t0p4cTgyn2U21HUsRQkQbpgt+tLBeJ2rBAzuvpRk+sksx0eUwRUjlxBktGR+VJH50z4w3cbLyvDz
VSHNrz6rvQxhwaS3VsBxsjpmaTJ91IeBuEsHP0hHv1Nm+yvTCa40DaUPMP11Yvx2ZYN2cFfUWveX
sjZ7EQMsHkt9GBKvy0wz2P/w/Prpye/r+vuHfZuuFG33eJVp/2Gcz5IH7HE/5uY5gJyTTARGWsUe
7qaT81h/Ohqk7xBH/9l9NjnGZjoB5b/Kud8u9CUNXroxEPxlKc8hxhRAopjIZZgGpwin3iqw/Vxi
SNqN7sqH3kxV+BM/XP73/vL7V/h2+XFzj+tSCoNlFE4zCChB8kleNhYBNXbDggCaQP5rfH+OeAp+
sdBzfSEXbw3mqwau5gUAb8EUsU7V4b+/2E/f69sL/0hyJFLlPVgK2THRj200a5SxqO8FDlDBCYWv
f3/cr8r4+zIgLFXsSb8sve+VcyBKhagovE0DkvkAG4VZkgi8Q9eKQALM78nm6/Qf1p781+f/24d+
m5SplVpjU8WH9kHZCS1XEUAEDhVLoINs2Mej85MIFq8jsC2KbA0uR6DhjEUsbp/CaOAiFdF8Z/Ip
k84lPNIOdKAEl2y6nSg/f8Ai/vpIfvu235ZKqyt6LHmmv8zleSQsAunII8H8rbdDw1Dix0fSF35/
PhLKpp5AxonzbYNLk7p59n5zyxImuKKsnp3mPOnFiu7yqDExLlcRhPB7sGubh2vUm0d6eXES5k9s
wrqfyuT+4r59GVVkowWG0XQ4bf3N+e1VjdVXKULc85c+kHRvA6nRE+etCfJxn0RsHbrypepvsiK7
arULo5TpGcsm2UgB/hCM8CEyZ6MnlJrHAzyKbIUXSpJ/L+K/7JvYPPRvNHNiOEvfuj9Zy9Q0HXT+
kjcY17W6WrGJBPo1jba19sNi+NvaRc2ArB9Qqn9A3+o7NQrFcJBU/vIR7zpM5RE/deoDVsHqFZw1
4trvsDU7YoK9t+x5qNNpUxUgf8tAgOzKSfX6irDdeZiCQ/5HRGEqgOwZ6v2HfeSPconbgQ+Bgvhz
oPB1lW+rtpDFrPV10V+mwUHv2UqLODgpBnildEi6VZl+BVgmpwcZKcmPjonE/X5bNwY1Pxi21iun
2V3Eb4uYcFxixPRWXMUMrxh8hgCkGoSUg/yY19gKzMiDmevMar2V2pCgOiBjxJHPQIpFibJR28kR
lnLugGCAs5S9GeTazLUvAi4kMCd/Io29BymvGLq0yuz1nGWMD5HcjZOxpFzu2ah61/y3Wr+kELDu
4kee/R9n77EbuZK17V4RAXozVXov7yaEpJLovefV/w/VB6clKpFEf5NC7VLtCjIYZpnX3CT5Lb9q
An0C99p8xUPH+Sqxa733gTDSVc8pcc88dQV4hVbLfUDPA0XhtFzTW3ewRf2In5tkm/l3ebw3gLd4
xyF7mKe0ory10G4xK6sgfmtP8KgloKXGurTeo6NWzXxlT+tK1Hdm7y0R4+nrnR2tvJhu2EP2BjbV
4K/n6yDZKSBZrLXt3tXC3OnWyH/CWEsAG2WIjxT3evShiye7f9X7GbIYXbuxoMu1cym/9/CccJ5t
kWYuhpLyobgVadY1xWNOnRR61lEA3VPRQaFTI+R0eCIMZliAsYNRLPERuZMTqmtFiukDOBvdQe68
p7Yhb6mFrLzZpw/0yXpyqgHosfE8uFbyoy19OdKjoUdL+rNK1QyQUN9eAtqD1nIkjLA3XbCiW6mZ
S+DINsoV0SH4lPyTxaZB3ePTKp4GGfx1+45vyeDN8pS166a5Dyg16sEHhuFOuAIDrQCBFIIHKT15
txadVBHVK2LNGGcQYCHuWwySiQkFZMGOrHwLny5geqWycFrq6Fo0L76CxyzP1qH1RpuKVYXUo7gN
6GcPrac6WjRKsVAIDBMH9S1tKVZ7Crz4ZnhLdUHuVVEa9fak39UjWRxyvwAdKNilBwXUGklHZQAm
BBeT03qlQRG/Fw/iQjhRDKF3CY6hekgeEEeXX4K9+Nw2c243SjYKLQ6Q2WgIFGBoYd8NGEP9nspx
e8egXrxSb5KvyJ1VNF7Qp0wXFazKgaG+tIQlgvgQgHHBcU7plmSs/0yzK++JHpvtbVokH5Q5H7yV
tkMLJF9YFP7ypQqV4pao2KveAvGljF8aLIkiIl4VaeLe2+u0KA0Tjh0LmwLFLEMzkZ6QXhkzr0ox
hgGqxtoA/pUl3dxzMLWAewE0zFhEwiaCYewekQTHPaZL7iM6p3U2XOsl8Ke3DEWUAviwiEZ/5YgD
wCANtlnqrQS9P1LZ7kPmvNlZsKQHOW7+StFfG0CjwG8vPfMk3RA1oraAt/jBVm+heifKp1C+uWAR
tBnt6FjfKtmqoUCmxm/aMYlu0/QO+wn9Gr/k0r4mlRWE61a4zgk4GmVv2ofOgNd6raH4MdfZEI0W
b7TgyaQmE6wbCuy4ePnSjYEN4JJWfXkLwhcjFIowMcLitJU7HF/cMsPPFwiBtkPRUtKWirLFRN4Q
21k/EythjgMxjiO36JK77QMZ35XoIoePjEAk1PM6hS454D39jeHftdJNStOlEfgGzpsXDdXVGLIP
YQEgyFsYvPYB59Yr41WhM6gj/6M+V8WpoODBvcT6neH2tTnoW1F4yh5jjEoGlTmnxWhsBdfaDI/u
PkLoahmcgju/3wLIhePoLP8ZG5K5akvztmyf0uZJBU9JF+IR98JNCgP6vg8Ba5rAchF/QvvSxbJ8
lV/b/iJY4ZO6k7eC/k6rJIFikbX30Tb0VoGzRINMppRaO0dbeaEoUywgHt3b5O636l3y0S+DI6RS
NgqdA8M8VDpikAt9BbwIMgh1aG2JFvqX8JGicn2H2H6nQmbd1tDq6i2gSgM+qIgKCxUUoJquv6dm
azxTElh4u3aXyP/QEnHrh9CAM0FVGh1U9V8J7T3/EM2HsH4Q7L3PEeTOaSSae7+8lujnOOXK9F81
H+ERPNxg6gsiFjxAesmwbRtLVBENn3dHbskjr63sMUpf2Gl6Lm+KKLkKtA/5FCqvjXotPenNjYsu
0fMQKR2B92TpHq3YCEdTFBmK+gCEhfQTHLIx4JtXQykUMw9OrSZ8DWx0O6BQrRMASoKE6dcWFqmS
LsrgYGR3IVr0xR1sbXudf+kIAx3k5KVxmznKrwGdF3RA3Wuka4UXRE2L+NkDN96FGaLFRyd/qcTr
Jyt7p+ee34A6cfmc/soxVyl2aeqjCv4p3rn9gQ1YuXPYV1wi9wnmmBFv2AOx2zqaO8uRgMfOOp4h
N7uusRh6EBNM5GeExmVLhWYOwduIH0J/Jbg7/xOYIY4mLbpfmfBOwwV/copxYZbijsMeaTEs535R
Vp638nPqKtpbozxYgP66dOuU7bx7l7UNQAkbkwHALda9RukTfTtkJa5EdYPRYhXtEUB0Dr5ys3Ds
d8HcOeWdtUEuqZIWwEJXRTd3GtQUrrFSc4ydZq4qf51bt9KgMUf3TnkCqICnWgvevKKV/ilIO9sB
yNBBGHZOVb83Gt5tXegHooa8f679nQqwgCpqTAvs5EGigNSvg6/pNxA1oe+G+Wtj3hDk9DTX+rlT
XafyToMbFCxr++NyKCyNk4dx3DWUJ3/E64YcFkXoZ1TJoMlrV2166D/CjfEhO8++8MZZpS0Sn9sb
YCr9KJ+S++LyE+h/C6BEfqY02GyKKnnDKBr3VSvJlIQnsB+pkaA0Ui7VR3uFkawG/opt7L11NuaV
AGOvS3WhgyNkXQToIcXmxgdpcN8JR6I3fZV+fLFgcBfxcS+aeUiztOUq38uAUUAvGCcADinyT3OU
8oCuf3JDCVdCBHma2xyQRzRTudwtqPh9fiUTuYiouQkoFcSDRG770Co3Rv8KBVyn/UoHI52p72Lz
mE8BWaVvibOfSdTwUSjtSDL6NyigyaN8NxeEtAs9OpJ2sFatYwWSd4HHiA6Itl9TdWqvjXsXxVoU
G6plThQyeN0gbR4hskccQMeKFogdb+1PQp/wq4MFAOlr0zURBdm7slfmqHXV+abqOIBgbUafLk0r
fZG80dEjUJLNXXJslU9XfYyIhcLT0O69MUDoiSsZZgc18nplPNtI8IZf3PbytlpwnQiHoIfkgzBy
yV63t2Ag611V33jYfyRoTPg7TItCbwOtDOVTyXrqq25piAv3HZNSVVrKyHSAb0LeNEY4x1gWAVGm
d+QSRjbBv+2/ZGWmrFQaRtUSlQm4S6V4BS5UwTwpR4XSqdCGXGrCIjP+2c8mlPB2B94taJ/xIAGq
gQST9aYqt6a5clOkmeiD701/rw7RaX7oYFndSOkXF2lZLMNi2eNvkT/Ryk7JFPgQwrIStj4i2VCe
F3q163YSPh3tFw7fzR51VP5vIEDtTN4DF69WHvV6OARu9I9eP2A1eSfsDVhutrzGxAEu0hrgbOBO
qPzK43LnsHbYTciVm6akKeNWm1o1Wpj1HgZKmAVHzOQc9yTwBzoiTdpCC/Y1Qgu0B9NjldzK+bNB
xwABHzzX6KfEC5ofOtertsyuFbCH1jqiIVH/u7znpXN7HpIQS1tUVUXSRr0eT5UjlAvq7rqNTh1M
12SFy5WSPTnUCHowNuDMqU2Dm8xAxL/3FRIJ6dXlZ/i2wx5tMl2iDo1dOEJj4vfPf5x8ZaEkTpkn
3XUDADNJr438Rkeby7NxXglfQ3pq0q1kXuG4aCmbqNo44auZzxHLNbIvt30vTP9K0wEBuwcp3PRy
NvF8fyptfMhfzzfKiIO6LmiIZd11CdqoRqb02qtMgE3XgvNkD9oS9FWmVs+fSut/BtWNQZyZaoA5
OnkiX+mCNmJS6u6IkJ/YryqsbIyFh69tNrfTexUO9Kas9qA6Uvhbl7/JGQFO3hmhfcVgXQyaiL9v
I6XttMzo4+7aRZ2DBMqUTyLgV23pQQupZRTgZrWz11pKStWWJgIw76g7SEjBgrnoavUqQ5QJbVfx
EOA7Wt8p3X3j3aL/UYbohcAUu6u45iRsYmEGO8vGX8rRAYF1t+CjI3oZpBO325+yyveE/veNxrWm
TinkJib1uTbzZS8cuvY+cD716mAaaKMs4U1kOHgC60AcpuU0uzyf40oktRwRsUMdjUaaLn9aH1GQ
VYVmlOEJIHJhpTPNQ3vqRvbxHCaBrI8tMqCXR/xTxvkeUR1q9MZg/zba2LXQBY5eZIwo3ujqTd/u
e5GLAwuW1f/eFuD1ZFGk86EzGEed/Hu1SGXaIBIXhEP/Qyw+++7OEVeFfy23B+rSqjcv6WhzTUst
ybbAAT3ZmDjzur+eYFR9LwVf1oWCJ4hRlpLsW0us1ibXYoaYkBlg5Lury4MBXcrPNEI4SOBA0+SD
h/o8va4kM+c5WK3Ln+DvHh5Ny+jg6IVIicsc95F8iN3XNNqEHOkxdVv3H7TbajxIUhi9iGSALKow
EqOycPkR5GHmf52t34+AqoAsaYiEfP/8x9mqISFTGpYbngphr9PojRvgZhYpa7NSEnjEdbSO663h
7IR85XjrrJ2b7gHTkgxKY16sqga7LRzwkN6diwJF4akPd/a7ybrOvuAJ/9gEdYIjmYXNFOFICGtF
lvHcHhxLLMAd3svlyTizCWUJlo9lmtwzijVapYllJ6LsOsHJTU9msHAQa2NpohSJAOoKR6Ic/tbl
Ef/KkjP9gy4LTWBJUf4YlghdmgqpqPs0hRQMJsiV9VuKop5745bwQahxCuapRLPKOxkmGDwgwm2b
rETbWHkDA6oEofN1+Zn+hCU8kixSXdbp4Q36xL/3ai60ttt6ij94xLBdbe3IJMjisAwvD3Tu0/4c
aDTdjp9IolBTM8QdBitvzTnSomTZi1gwFXeXx/qTPI1earT9g8ZOVd/R/JOtLF3jowReNYDb/YmY
bmruRhtadtWk7Er+2QH/UZ2oAnKiDl6t0kRjZGqgIWz7sW2lThFEt2LuxO4VW52yunb7k51tzSnF
yamBhon9MZCS1lbJfe6fapREezBMOFCt83AdpfPLX2hqoOHnPwbqBM9KbVP1T356Q12b8yewv2Tr
fdIlaGqgYVn+GMivkR9ORKYugJ3MPcvNxz0rZi9hffO/v9LQ8ydpxmGNQH88kurHpZ36J/zNcumW
pe1oC4zfJu27vvEDP09xWkI08gAWgHxD4vn75z/eKcwjlGM0bjd63rIkz+l5x5AY1LBE7gxvlQD4
fHOP9djGTpxlgKieY8GSIaOUXKz21AV/ywnQwnSOZoIH3k3FbUSmbZ0ow9b29fB7+QtoMb+psvsm
uwe8QD2YdmmZUbiO7sryQYK6ZOvGW0svEUS+0bzibOdA8SzAQkuhtg2Fa/5mZ9/Qvrs809+d0/EE
KIaBqR/IOwxNRvvbKa1UR46cCaDX4SiDUlARb9o2xMjoPW1Q6dLjNanFMjYfXHfebY3ePxQNdEwv
PhQ2qXiKJKwSaQC0+o3muEvXKheSWs7COD44g8t8S6tLzmdebq49MPmO0z4FkjZPlASLbAMfgnaD
EwKGHTUdAznVjjLbvyu9Fa3kIg+XGf941Wt7g5K/nGebJLn3kalxs/LFozBQFQBqJYhiWWufpKbG
uCOfum3GwL1hmaA3jzqXAvRI/S4x/Vgmoq3oXpHU4akMXk15pSVrAzQ469JWF2V34NT1J9Eo45OX
MRU63aJOi5lu5Rhwn3S9GUhN558i92Cp/+ICCL2BPFWB0wTYdZzNS5kqI9SUrELYPtj7kbsSCmeZ
w7FUm4km73jzj55mjCB3DBsXBIGn4XIzqCMF+r0bHHp6ZqE+AaX9k98PY0l4FAAwG4Cg3zjVH7Nd
x07saW3pn8xO2JqycMSJcRu6uJxHb6Bvd36QLkva5yqSAmIcrz4qt9snsrIrEJBQ42gvSi8Vsutc
vFRdOTeE6uBwRbLHXXnny68uZMXL+2h8Jf/nkS0ASiJNcHPMUKr8XLOjKMMMS75RlH/UvlC1uiuk
O6l1Fv/zbfk9Gn5tMrr0gEnH8ZaveWneSWhA8UY0sgnAfZwWYNtp9BQvv5g63LyjA4ICgqJjDCdC
Ox83zTUxd+VabfyTqnVzIV9LfbbxMkTc3W7TJfrcCF4kHZR4J10VzktGwSfPT7UESBUrN6N99UHA
aWBaTNg+cQt3ufnIyALzxsHq/L7ITjTfBVQ3LJhdjfSWorvUFq8RDb8mr8F8l4CjjWSF12MYrDwV
MHpjHtC7zfPoOUDQxsjeLr+xNNwul954dCQKitV6AljdUwt8e9D58W8JSUC3FBCj0VrwtMchs5gy
Th8H0cNHlQ3F0jHmAOo1PmOyrJXrQq79U5xCBL0XwTgHO8+6HW6FhgMmWV5+z3Pni2whRcaI4AbH
SzbOGqWsjNA/adkGaB23uaTvJpfqn1Tt+7UsVWNPDErnY+hOoONuqCa8Fgl6X5AHQW8/+nAa8Q1V
tVnN0iBrRBy7qK5ztUYmeypVO7c35R9PMAr5TK+RYrPgCWoZjUx08rQn1hzxpe9vMQ24PKt/jDnH
7zuK+wxH7WxPHT5jf21JuAcG0FoXTfyWSy+eYw9RAA15qZnG4ZwdGq8knSNIH7C5oyC61PMkEZCK
RVKVer/YIfdwL3s3gfScxRhzMtO1TD1bx6AoOXja68SbnzsqyAGB7UvYxOISPJpoF529VnE91IlF
VA2xKkrp5oKXSA132zbSQQD8FMUrszJRi7PnUWfNeijfNdRZ4q4WxW9PlVagxxT1LqOoEbd0u5JD
DwM7rrBjAm0a1xbwz+CUquDeFwqG75oMF573zSqAHybYf9hkKjJ5YG0HD1g9wxxCgtCKJmPnvgY5
XEpUPKP2HzDctMA/yH936Gqy6x/csl0ZtrTErmRLfJtbL3aLFEql7uvqkaMMW4erGpchL0QcD0Sv
LCm4fyv7IIk2ld2tGr1Y+AnM40acaZZ2tOGQ/wex6lENiNxwpeiU0WGw9ziVlgSRnqxfdx5ai+aT
AyKoxgI689W55FeAbjbAdZc+rjB2IcytDCiOvGstclnvhcgjpmRZae+17Gz5c9J7fq3sj64CIzdE
mE2MVUd1ytEiaDr0uxwQc5CR2sAiIpXAQ0CGtqpFjtJDqRgoNcuoXKd7GZa/CDqALq/juJ9JH619
Tb9P9PSQkJs1kL2N0F27ym2DeGMyeM0xpWbYLFV0WmITDZ4Y1FKH6n/8MPyRLLxr0pp7d2K1nTku
6R9ZlqXrwLpgJf7OESTFEQLRoD8/IPAK/8sJlVXmWJvKkA66A2w5C+eYZSNZT9wcqShz3nrE4ZUT
L5UGLW0oXQ3EaQEP0MtPdua40ajYURkc7mfUY38/mJJaTm00qYtfJgZ4a9H5BFsmBGti97iagEef
O11/DTYqBYSZU7t6yWAiVAnxIInXdXrKom1Sz9MGCAqtauEA2MXg+gIsO5k//Cnhc9zRXJA0PoRJ
oDq29vG4zJpKbkCCYhZZmGtyag52wIagcwNgKQNYupooFpwLEAm0AEqTsem6pY5uaDHWDccPW+Cg
kF2j6B3TisHcgFokddHOCt4I0NkCwSD0wYurGR7tcrKEBeC3g4zRNhqOEaxCBdpC9iYIbojrBecj
FZ9jVvTkYj23JH4+72itelYoK1ZZA+6tH+h3xtppgHQbawXH1Sm2/LnwRZMI1pge/EX+sBCSPk8b
nT06LIka2HjSo9j9CWDbc9E+M55R4GMZ8LaXl/2Z/ahJii6z7lU4yuNKtaWkRahYEeB5ek0ljtD1
YJEsG49AklkEYAYuj/enrT+sPInKH7VxMvM/8YsMHSKpWrqLVKYM9Z+Naj6QeWImHYmOJn7njJSh
M6geKCzkXPsHz6GbeZCcz4kHORMh/3qQUQEm9kXHjRsX9kV0HHDzsAYkyCYJAmlqBNgVKYIQiJEC
/V4Xhgq9mLxmU4n8uctfk8AlSxI0bYOg6vexY+eBnEui5Qw5gaWjCgQRnmAnMBdUIUXa/SasRCO5
BuJaTm3Is99eY0yyNbh73/v1R8KWZKmTNLaKiLFyW4NcaHBorhA8tje2mOG//p2KXZ71s1vqx5DD
z38MabdR5fgB1JXB/7wBTweWBTYpcbO+mZ7c4UAZpQRMrm6aimqJg3bv79HcnsJJ7WoIFURfA3iY
upCP1VzerGg2VVC7WORejbgEiAEBnc6JK+XcWrdkZMGBviuoao9dMJsaSGLpg7Bm8LLNlqJ0Y8mf
hY7jhr4LCaYjFbaxLi5QiM/DbGaq/7yIkpTwYEIwvTzzf2iibLyfDzNGsxiJbhRhUcL3Rit23zrN
rZurCDjtaHO4Ur8wfEIgcYlXeVnfgnR3IRw6WHgR9lIUI6AjydCqm8tPde7Y46mo4BF60tv9xuD8
WBCZ56T4anHs1UgPlt7cLB5Z+yzBskX1tIWDvJMweRWfJ8YdPv1oaVg6Ys4cRKKhsMN+L42g8kPF
7mNnSKNq44P2XNRvZQLOnQMIJEZu8xUuHqsiSIcQQNcm6Aj6mc1nIVEvkT0OpVJldBn2vVPLaSY6
JxlYuPLpSAc8/JLgwCoU/BXaM25WzDtojy14c3wn/a2X7hoy6IxnRvnCAlUrI3mN9zkynVsStDDF
lGzlD5EuwpB0sZx2o4JF8hGZPhbmpqqx2kUqe1VmO1dfBs7ORcTX2wjZUvFv/HxnW4gLv/LmglsC
6Wmx1Fq1xWMMDvjk6AfuAkVaa/axw79bRofaeEj1ASZKkF+oJyRg3XxWWcvQX1z+WH+LWN8HJHOF
DLKJUd7vb1UplaNLtSQcCVagkZbqibORWm1av1we6O83+TXQt5jGj8VouFqSI9MnHANwntkVgPQI
JQNOjYjy6IKO2OXhJt5LGYWcYom6g+cPhTJ7SeeJj9fo+9h4Rnv68kB/T93f7zUKN92q7v2+ZwJl
1Dn7k4h4o71x4y/rczKRnprC0bLOa1v1LJsppL9K4tH12wJxrqQ6wMJqUm6VeKLC+QfHQImA6xMT
RZGSP7Xw0ZXimVIvm4IqHJMepJ0HUrmGQ4Q0OlA6Wd8M4VMZPMVD8yNeTDb1zkTSDE/KAIMTUq9k
jl44NqPcDyWAftR/egQPLGlBlDhUukv7KOBdwMVOdj1xmp9dOj9GHYUNqde3WRIwzURRngOCLFik
wYGy7JIs7/LiOftFKfcgkYDu7Z+Mza+agiCF+TWjIwySDOEfdWvX90P1T3E24UQ94uybER3S3oFR
qYyryLHoh7mmsVYJRpPwQ3KX3AIKuImpTvvZL0ckiimiNqDRxsrmgWy4hL9sv5bYR7VwMQCw4y6h
W8UIzWH0PSPQ50S+PJ1nIj4oXj+GHSbgxyEjJnJqlcnwgvJeQRKqPJDvl+LnUFzjaKuslQH8tzFC
RH7vL4/9XfX9fevRlCDS/27Ay4Qlv8d2St/x7NISjhEcIu0DtWFVXOnZYw/oXExQAVP3RfAk+fs+
v3H7O0p+no4k9kzNn03hNc4+9DS9KkRcb6Dha9g4xwA3YQlwUYTJonXXqHWm6p2tAkv734MpWGBw
x8ENGRJLY3Rayk1gx7XfC0dOsADIyIYyWYKaEamr9x0tZxmqcRATyNCy5KZ0OtTFCHAmo7q/ocNg
iwvPlOYSZjPjnopEET9xPfZe3y5B11AgNe273qLEvtcwSSpO3KlWch0r26zeURNDjujyZzzDpecJ
GBwcpSpamjY6z9vAyxrJygEXg2BRAeQPECrLw0DCQpeSyj39cUI5w82vADLYQ1pBMYFmLPEMwKBZ
gPampqLTyfE08WhnJwfPdwxkdBnS3OgrZbXlamqWcv4n+Twr3w3IHgaigDkZlgYhoC1wCMpmnZQd
SuhmQ5A5PImYbnX0dy4/jDkUbcfLXfnxMKN5Aumj4X6bETg0d1101xf3Xoa96t7yMCY37wssqsza
uaJ7QqGxvEvRTSzsBXD3nDJbSyXORtUzQno3Ra6w1bIb/IRnVTcI8dNfkHCja5WtI+l72B0h+BVT
PHUFSLZ0kC/ElSQpF0X54KqfCVXOzpRuZSToUEuB8AZK0kOdySgOoSbPuEOOthmsZMR+UCgyrfjY
xkj9Ksmhiox3U3jTPJchkOmHncHRUEOkaIuHGrNDpYXfhEieXUSzWyt0Nx3YuczfC/FdgcxsiGdN
EN9nBGkaNdYOaLaSPrb6skDeO9ORrNkEJQJAuKa4GnKSuIpJ70L4rlaPl7/GmVCfVQt2UjfBcHIC
jr5G5PaphdcrvGMfwet7wp2O6m5jxTPq+vTXIcm7eP6KhTy1KM/FP8rAQtYs9AjonPw+9nrZAs9a
+N8BJKfuAMrrF6IaLICZ7kGhUX2o6F8kTjrnURqMqTyWrGUWc9DAi0Z7y6yJSNMY9sGfpWngJmkY
KoxsY3QLFG4W27HBPgH9zsO06VaJDxHqIxtZvjHta8U4RKhZwgvqEWBBO78XXlE39mFXdeKLJS51
6Cm+hGcaymmUm3eusVHsW1jCpnivhfsmeurbfwLimMzzkCiUoBAeteKpjA6K9WIWr1JAGw+9enUj
dvh7y//MwQ2oX2TOW2OdtOCu8nYGrsXqP0JtUJKq8kYJrkrFq0z/Ksyt1hEC7DVzHoGU7ndCs5H3
mTLvoy1BVtlO5EtnVw+yX5JBkAc5emy+LqGjkWlSTJjnr6FE1nybCkELbqIVTn2auHHQcbNvJ9bs
ueDn56jDz39c1r0aucB0WLM2TnvZRlLnPhYGOSV8ikX7CBw4hlHSg1tdN9UmF/apeZSRA3V2EHti
eeoKPBcbUSXSdUPh4vnTQJbNWu7axiU/IbwUoITYVgpq/qBQsKdeiOaEb2kzhHjhRBO7tMORB524
3pK6N+1U4D3EmOMlTC3PIIk16EiOv4gn5akcCpJ9LPJlDuSFJSd7/zz7q0a+kjswkOd6dhgKV842
V49tY03khX8UbYbQH1EZ0yKIg1YgjkL/PA41ke6IcDQ0yAGdOhedZ6uVSWdPof88FDTI5DlZrNpD
so0OSvxqCI/mIMRFtvzwf1krlo7QIxx1lunofDO61tRb2bKPFBTRoPDTl96+IbaTklffexkOl7xE
lpqE25VBWMJ2pp0EzCGJ9VmAwLJrBrMO1v/EYw0JyPgzDeGCZhqQ1wmpR0tY8wMlKw37KBkPcYWk
GmcuYinMDL1U9jFnm6agfgc4Rnjsp8qs55bsz9FHiUoSuHJrhbo9ZGeVrv6T6zWRSUCParK/cG4o
XbSM72a8Cgr394vGJUoBipRibJp8ZNm/yF3b1UYG9EIMdnlOz9TShvbNf4cand5RKzsI+hf2sTcP
iHebKwL5AIMkbCozjBxarC967MCBNYOJ8nxxHTtoUPm4b5UPkfweEqb1gjD/uvxY5w4r7Mh1IHES
TfsxktXKpM4ueibgIOnr1LitmjX5DGrbgf0wOdvn7tSfg41WuygGXVG5kT3kvXX/aCE1zrsOWX5y
EJNgahWfiSvhXtAuoEYIgn8cPGh6btpZy2GDR09BDQi4ZLbX/SPHv0fH0tzE4UKWbiso3MYCwmiu
TMCbvgtyo31E0KIQv4icNuI4MTWd3oxCs7ePYnq0V0lFVYikH9IJPvQhp/AWRHuLlthL6j2J4qO9
1NX3QvzK7G0UvZjliqqqnr1wLFMic4W1b66keGkiQ1ZgKO7vxddCmmXy1BF5Zvf/eupRPK5neNZp
amsPtTMx+yCsyPIHx93K9FOLK718bnBlwQFY2jFpl5fjuTSFDiNZALVdrix9tCE72SnaAMGZo/jq
uM/kloG0iTEDyZ4CWIqauDLkTZMhDrEYlo26acR3UYOevHbUlalM5d1nrqtfTzPas7XhlVmDVs8x
NFeUUqn4JsoKhGRXL6R0ARZKFE58I9QE42aheRMluD/EA+4qSGUKt4NMsftPYpQ3ZaPRArKPhBF+
g3wk9VnMFET7mIVPaOWVzbFa2XG10asbrix2Ef3MPlxwkfGfnBuuS0kLQu5UUeDMsSnpCnB8EQFM
XVJHl6hr2HqotRX3A3OAVBT1bwZEIqqehPT8gf9/T8KPsUbhVJJ7TRDWjIUAEfrDvX2ap9ojoQuD
7uXimQhqQGsMuSvMHDAkzueAU3C698tL8+w7q1AfwM9SUP5WZvsR1imZ7CZ2z+FFbgZkhJodpE6j
ep+c3D98wu83psFO3QKJUV0ZzrUfIzVFJ+ZhldtHoDK6Mayt/Ip2MoEKCl1AQlLprR0stu3NUGe2
1GphS6iV4Nl4+Y3/eNCMH2S0Gc0sBvrcc2Wx/lL7ZCbXYKDzeNlr6yhZVOku7Zf8Jrop78E/2fLW
7XddsqAiRYNOq9S51VBBdeA/luCgdNCc8xQr8pocCh3gtWjekkKWwtrUtn2z8cwbEDrKfWcsL7/H
GdWioVn53wkdbWMBITzfzamtcu9wTtAaAZ7Wllv7G6eW4FctrOnj1PZCSBa4Z3FBcNAZEsT8Ne0K
UvIYvy7I3OENp/DlhztzAfNsoGCHgjRZ7nAY//jYddFrpUELYZhjZpfKFCsL9ZhQHsBjk0nkGRjJ
MBf/HW8UXCk63LGgZ7xhVQFXwNmCN8eDgla6RBrtVhivIR7oKtGWBmunNqsWkNNkKjD13qNFHlZN
5wkuz0E1msXN6UrSWeo3/18VfPogObt/f7z4aDErQet6ochihkrzn4YGgQ7d08l2xrcI1vjWpzdu
DDQDtq86CnPizrK7msb4sfZEXL8QT1b0ee+tNAetcKy8QM3QI2p3fg0nHeELAzkRpPulVRCfPGcl
oTtjz1SJgsLW1E+NB5kZTyO0VBu/wXYEIf/+4/IiPFdgJgiU6JQND2x8r5ofq1DNnURxJQ436iww
uzhdazBfXCuN/YamZrGKZ35zwHF44og5ExH+Gne0ClqKYloQxfaxbHfEZwn+KSQZHBUUDxxW4sRr
/gX3k3sOcBGLvrYGxPn3ZlODEnFDx7ePFTJO+lIqF7KxYNtTs6AWHfHG1vzykOde0GAgBUcsjvMx
ptqPNMFySya2N98Ir8EIcmtwVwJJmsTJyMNsjRcel4aM1TAk0j/ZtSFoViAUrn1s80VonoiHonI/
MBUDktmk3lcDMH4hqBt+beyvEFYPWsCF/daLB3Rw0SAiBc/LI47hqrKXpWarCsri8oRIZ7+BBm7I
4kNYfxJwV7L8pOsk6wjk0VNeBnZRiSfEmiuD3UhtashtL495NpAiBje/qcPM0GjvB12VBoYpWEex
23CNMis1GhKofUmD4zihOLeqgNZ96N2byUFKdmJ359tP9MApTbnKsvSPQnki6L78XOcKVENu8P8/
1+hiSktJ7S1up++WnHWUsyMZCjU3ep8I+uWUgyPUjfWJ+/BcDeTXsKPwzQCv1IY509G1iwD0p3SA
szpcgMFWJ9KEFKSsDW07cBrzuZwtOCKd6vr/Fl4PxyQ+qyILYXxQ2pICv9rtLZrZJXECZhuod1PZ
BN1HQlRaQ6SjYMph9nhhGx9F0uyE6mXiGwzf/s+mAe5DpxJJ9z/Nw0bRBLsVOYJI39GTw3OuxNrv
mAcV4iELof3HNUF3tk4+NCFcDf2RvhKudApFkxjPs4eFBakEC3MCgrHahZ/rQmd0HE+p8wb3CJgv
5bkhxmNXaOr1xIsP19CfF/8x2mjx9YbZNKLAaUHhiSJPntyIwK85ntDotyj3W9nQTdTmZvp/WfYm
cFHoVRq4xXFtPaiCTAzQtERYNrsaOqkDBBt2ubyJUNlqOoDrqwThDH/iHPjOS0avDMMd6IzGdwbF
On5lmysQjTMbS4wDyjNe+ohAI4VwXd4YmF/WD3icVvVDGiAYrt0AceNnYGk4ICRSjmaR6lsh4rDa
KWi1GciAUjq3N4l1lfvrCsqBhr5IE51K845A0tK22D/32iHCfdKbd9oaCXZBPPThVYUsTV2i5bPw
kUeqvghOJl5VObOs0UpQQIfCK6dVPRzDP250T80zx3A0ixOlR+NGA7D9r0HrJureUm2AL1X1Ldc8
supZuIiDFzLqGOvlLUuNqNfBTgG3DvuGAB1zKaVA+eAQRWiGQM1S91bdz+gqIJuPrNbSF29C1Jbo
dbmeMXVln30POu1EJdTOYIr9fg9Baa3Ot0rraJLn1Ej7B2m65BptbGtpKdHKMRJuKSjfqMQJeX9I
tEeOKzEMl7oZLby4/D/cX3SF/vtAo8NTxWoj9+Li+8xm55jSqmselGwBClmovFmIWPwUC/zsHJgi
OiLQNylnjb5lr5R+/P84O9PltpFtSz8RIjAPfzmKlEiJskjb+oOQyxLmecbT95eqE+dKEFvovhEV
dtguG4lE5h7XXisSj5TfZ805cpp6kOs5g3Cl2qHKtshvsclM+E+io8rQBprjmTDHG4FmEpgY4nJS
ks77IZpdrpjNdRkZHReDkGL2AlCIT9+bpSs28NMiJvmJWhYETAHvqjGPVRE8AwdSmo0Ovhda9dlg
/ZoLpg1AX55iN+XPKUdMnaaF5VmhI6AVmCHw0yYXe4x+MYYret1mdIBSc+E7j9+/57VETEXLRYwr
QdrrvIfkHy5oliol0/a+856Upm+RIa8UaqD2ysqB8i0Zv16mbbkFxyuWEWOUZWZFZhZxJWKEzoFk
hdP13hL5fLt6tbLs0GMRJEU+7ImjLW3cCm46IUQeP2c9aI1X0Rx2knJhcQMzcn8L5b75D3HtkNOR
s5gGl220ryanz1G0QXbplACffqTtYIGx9fpwB7AZED0tVn1AfFI9wi8hhn3AR2NFzxR7ApizZnbl
61KYNGBsBwclxtKn5S0nVuI6SFPu27im/hi75757CP07GbBKdkeM3CXPkX4nJft+3PfGkRIGHuT7
RbwHP5991edFiAT6w/mQ7MEsY7XA8LkPVIoZW2BEHkZLvbjk9S4s1673j88MZjz8A7ERLdqWjfDt
PYXaLLxtIfG11zSpq+iPMuxa92ekXQJqiLpzJv2wmjtT+pOVe3W8q7qNER4J8LrgyfHgjU6XpR8t
sgxJTrLTaqYofqW8BRCHTaXCq9F0mE4/5mSWSVZ6JOKhqGg31qp3xDAJy88Rg2qYJ7nFirrJhvp8
B7llMXPqr/jGzyuY+JR0VEJ3lIl/x2ovu2sbgRHU95hSfcFXRs/mc4Ts973gbf6Rnc1wRTEItbw/
VbdwXkzGxE5at2oeEAfRzhGEYu+qccoDGFtIbX+rj7o7k0ReCdgZ28T72YQu8OhNp2CsDMUhybec
Y9eTpd7FxqPmvjg5qrYncjrdvxC1NcG5z45AQaHDgaifTFbu65mFvNMxfD6Unxcysc5u7te2HZjO
MbTvR7aFkiDYgwH8KSI3zq0opSE9qzPrAqEVxM8/8uHZ6c6kUyCjTYPN/J2Mc5ZUWIbpoiCGUaB2
QDpSmdI01aU1FK6J3zJBOwToLSU7iLVdfVOgBV32f7Mz5rz3TlEPC3Q9U6S/UiSlP/rh6ZN4QCsQ
vMkMjEWSH2U6PDl6xN6tk25a7c6Nd7r+Q7Z+6aQNshKQSNqLoH2EB6HbDsaxD5GQFzCAWrsv+B3/
1kp+Ri6QIuJD9CpNQC/HsDy28MI2W0bgaAHe1HWMOumPYfZifnW9vImYKRXKFJSuphY4bTw/D7E4
UfWCNzLBMzIFuGO2x+0hSz8HEF4YjD2u1eyX+wdSHQkm3rpCN3YOqnrFObIUB6YOUAK0OKZVUeji
nUy3iQJ08BHpvZrdQq+U+DtcszVAGwt56mbQ3wAoKc2q7ecMhKxeOVIMHQk2PZVKkT4xvrVqtLmd
Sfaxp4zSPyveC427pNgkQKpYxmhCJqt4SK2fWnQEczjBBz4Yxhjgo5EyfIUA7IhYVRWvle6kehbz
eAfP+w3XPDptJaKvsfUoX5rmH8rpQvrQuf/VVze1vS/BE3WgVU5R+Kvr7jXlIR5uZWuFnGgpE3MV
+yS+tXtEa1EM6xM45A3cw6FsgOfFd5X1wHgEoi6Lzn2Iyx3MljgwyfrT0z0zTxHEAdy/0OYT3oCO
dYuNC6MZcGe6iVzeOKEi9ATxhQj22sNYSMvUF9MCTrEn9+kkqMV5jYfUezK9o8/U4wJ3QyPGzcX0
wCXqtwiLrNT4kTNNcoRXCqItSBfGCuA08/wn2/uReGjEadsqvomULVAmK9vF5pbaBz6t6/e1/rvy
HlRpT+47eH+H4Zf4zeTg2NC7Gw+V+5i07PoWK0PU7ei7pt5gClNkDEGkkrvgn0VCEIWrzH+jxE8+
T01/zJAVA4m80Z1LId/iY5CIpKzfVTtOUVIjEQk3LpzNW3BBNCeMfEMcTwcmgl48u0mcm8G5keKL
Jz1V4yOkxdGJ8WXH+5t3T1r8x/f8BWMfTgbzKKNwZ1q4eisiFIr4/M6AoKohI5cI0NR55QfkWRmE
xwGTaQ3FAfEpSHOx31a/COQ7v7thssMSQmZbSPfbZqdZ8Fc/Bg6qLI8ESLQbJW1fK8zDBmvAtGZ/
a6lbWhSgduruxoqIJW+jeh9Uq9HbCNhmx8zGQ5r9SI0HVoxbFXenWFL55O+Gyr0bnaEsYk/4hkxP
uxkVRMFyF+o/++iWf9mwxWBN68P0Um14GNO15R6kjmW2S/aLvWvVLU4b6TUSXoqMtnShlOWbBzF5
Ue1c6axIyGXFtNpPZRZu7UTd5hxWdpcAKrBu2/EnjXFAaej9VHxw45gHp97fMYGiwfIWPFdQ4qvq
Pe+SQ8LaHRh6sGZBY8L5T70J8G6HdACMnelMrr4zdNlQt8ShFAhg3Kj0fTAcZG+vJDd+euMHGzne
tHTBVom0gib9Nkz+zE55XI2R/mcRzBt9Dv6aQWqiMdXtI/eS+w9S2IlPXIhGupHDbY6OY7ptnSXI
zSC6B6fRSjMm8KoF/riCCQgg8JxaCQZWAG2+uKTWjeXuAuYvkZwPdn64S6objpYG8zzD/OVclv01
MYE0E/0McGsQ7uGQPm9AmhSKWVIpE5VRu7lzs6Xn3GnEW/a6a9YMEMn1miMX6remsqQpF5Qzfv3K
jAjptirDumIzdvoFu1GamWIOlWEfDYtbuxobQL57xbkpgkuu7UJ4SrQ7L3rsFQh6ZmL/2WdPNr+p
C9EAZvPb/IS3r/N70Wb1b/41wOw8o1mcQOw40MLv846rR48eCewSNlVZXv3zzrd5l2ZOz84X+oY2
KS1eOiVtteXkq4w9lrf0RRna4qZjFLi4wGe+X8HViIrxUia3RCwCeubzCjS1LZtCre2jBriad2cV
ofoQgFfs1qXyWGpnyvWA5LDqZAt5f69Lp4hQM7uA6uzHJT9G2Quy1YhE2jqy67cS0amMGMSvQvnH
rBZVddSRpSi9EKaJaFkoe2D5eXh07NfvX+X6hwQpzPkB3P6l0lnbfj1AVG0fkXQfvJOr7Y1ug7fj
HiOeXTlnnE3UPWACnXYGvHKl6QGgS0ZJ/Z1AGb7Cz9so+UYdAx6xjhl80/bWqbcFZFLZQu0Wcr9N
vBtOtVCfqJ/i5mZk/ugtq/bW8DgAUk0R/IbGde3WM0f7nWtmal4/rmpytLUizf3cc6xjaUNrVW2T
4L6sDq5ziw5CWe9tbSsl9jKzBdza72HeaFYOeHvJuaFTI6ZxRTYebeQMjXQLv3JXxVs5P1lIjiuG
6GDo1hYWC4qvTXgELBTLv4lZMBgRbc36xk5PQYtiyfjgKY+jc4nbe0k7IuDYyBt6sfV4j6IGyKsh
hd4SXXDjiJSbkHz+/mCoX0sMfByVwo9QUtIYNP78ccZawb6XlX3MIqToKToxGuL/6Zh7i4Jgmfno
DXM6Te1YhevBWGLtsLHYev22QFADlMu4xQca3a5Ff97Of3rGc9O+yur5+3VetQY26xP0G5Tsp52z
wfCsuOlLW3TrKg0NBKgV0CDzTwEiCQrlB228N23gdf8042shc19VhoM3M6u4lpl8XMXEIlSDP7qA
erDFzBI1+oEuTZE/FNLfNLpXmIGCgCtqIWb7GSs3mn2r2O0iCW/U6lgMBNhz+aZIcr8c4Q97MvFN
kh1oMK4W9lFGvM3R/5FjCAVv4u7BfI9NSYtpYMfxzomPUfQY1XNnR1yRL88Xg8BQ0iJa917e+FAZ
Gpy41CJTtSDSviWEpkFBbapy7jxI6R8gd4JriYysNG5J2DJzLbA1HBcutK1BwL+K59IlVSSG0wXR
ZQCpxLw4g3GTqgCzjm4Q55p1jDwxeoBdqeRnshErvkcdjW4yIWZBIpNuAWvRH4lt0VEQ4Bq0WoMN
pSeQ1YR4YThTrzDnVibCjA9bZfd+OhJKWOQW+wiqAil8oepEwkjdmhKmHv4upZ1WQ5mPWkNxO5R/
teqpQU0mTotlARph6A5yeCuXKzm7t81HZqCT+t5l/qRP91rzEEH22XX7yr7IAU3jTY3rgZJTWhAC
M5WnAzPtyNtvFfXJt061ja7IVm8f+malBewHUuN/wxf9UJo3jcy1UoJVVVzc5s11fvpoJ/ndk9tc
KlR7neRl5k7NbY2wUB+2xkApQw46ThEbItvHgYXJOxIpelZg6RjpZyiB9i+kGr4x91mupdewR0Ho
q7/DGydOQHKbZoDdgmfn+U9Hvpjy3h12lvlHb+Fx0bRFrp5r/7bE8Ms4btWNlnlxM4Rbq7ntkktc
YA4rePdyaZn06TIl30UIKC0fOoAz8o803yv1Y0KWnTpkOy4jMLepfYzUS4lghPuzoL7nofxml9sx
/pOjCEL4hxL5H9X+63UX2SXwR93k6MOpoiHbERtvVfU4VqTJyk/DWguaKsm+JOGPprgv3C2VCtY5
h19+9wFfrhWURzbcQjDJWxM7Y/eJ3yVBx7fRyVd/Q39BKYTJS+58jSaobv9Q7Bcte2KaEGfpsBfr
LH8RcXJ97I19mz1QgMMXZtZFpYBj/azKF+IkUly/QZUZ6moupZiCMdZInkbVqpB/DNYzSAeS25nT
dvWLf3iXSVYVKGPNhF9LQuMJItXWE22loLvp6q3A2aGHUqzJ65gF/f7BV8BYFmHXfzdxOnkZu6EZ
WSObyFOldht0v5PoFmoyh6YGJLPsZWYuBtROg2EZgxvVtZ9Bxzg4Wk137A1JPCsjS0biCCNKvmd1
FA2UJUk0AJLvF3uF/OPzYif3IvM7e6za/j3p0saNW5xjIFc5yM62/Qv/CFaFNbl9JTrzbfpSa0eG
43N5Jve55m7hW6JDTr0ZJsiJaaij2h18hz2j46BEumjPi4A1roAIEbA8zbz1lbNBpkGWZ8NlR7A6
eetOqYYiC0UsJK1D602togV1eNLNf7mdOkhX+udkROSp+989GidKrqkDi9Q/G0HfaMvS83DlggpY
KM4iPNz+VqnClG+DegfwDYZK9GLmL4TwPJPLzUtDp0WTHrzHtP3XFm3gSRJWCdwncES2eAjFXVhC
+S9bF6M5D+HZ/AecmCOB0RpoKxtzUei19ISxSjqfYP8wxO9YrQ8+oOu9sDa67H0RkfWLzW+dHcpj
ab4KninbCPI6KeqW7MP/gmACvd0Pz5589ShVG0g9hVkO913yg5SOB+aI2ubz0gbCunzZ7A/PEifw
w3tWkdmolcegXYo4X/zMZsNtzeO8/LfubjL9ZuZEX/GtvJvJmWZrAThOrZ1vdJ2ik/Zp2jtF4cNg
GAetksS4CzDkgnHrPHF2cW/Dr/6jz1IopPw5yyc28OtL/3cR1iTF0Hyr9jo1thle+GMxlZ9ai7xh
kEt6rL1jN2zL9iHsXk012FFCJmbMoOh8yRKGfMeF5g83gYyZkRlY7qqZpV2Bm/LtGfEiA2IkXZvK
yFZ1GaEhwfdAdbRVVoAMqP1il0nnGcvBztKTRNDc+zHzXa5kXTyXCV1cqg2cYnLm2sYOzcbnzDF3
Q1lNq0+jROV4JdQ6x1vSPkoHbn0jGzesAdpXqluzqLcrhAq8PHbeQTHIEs2Nz4cxlEy1ggPBPnqX
/r205Bq/IvngofBVlmLURjWZfXd+U/xu22Cxo65OHxdUeJ3Xi0h5pfjiR1uGggiXofbU21eJmeg0
ugBhdcdLBlO1qI/ObN3VI21ZgnAJFQyakZ9XzbYWVTGGbB1qj+6eYgZ43YCSFDI18u1g/XGVFWAh
Rowlb26OV1jhLyfZJk0mXSZsnCbLctkoelbalhh8FmNPEl3GmzC6N/R7lZjQXcMsRDGQKrQoc889
/qrxgDZBYCQYSZqi8pwqCRs74s3Bh2E5QG+Di4Z+DEOFL5wn+5i8rYj2gDmBPbBRnPkKkK1sKtOy
04d3vnKxK3MrNdCjr1MYNUDEhFYA/8AyjfcMpkK8GATrdJjZ7/cT+GG//7MC8A8E6AYkb5PA0/ST
fKxLDT0xXLGGfMlQjcvY8Lf9T/cgI4ZaS4jQcdzMbu9oT/m4ppoBDau3sbyj4r/Y+j6zYCYfzBX8
m/qPsrKWA9KMXTocI53I/mCmh7YJgFKckiFfG1q5bYKjWe9VFaXF1ljUAMlCWVo2Y7OJ+mc/SRYz
51lYvy/vyJvCKmk7iCRNbqFKP10Z9ZFal7rlJKv+vqPplUjbojzUwb4zn435h06c/r8b++GhEz8E
uCrIk6IL72rrrBcbn3ZZt8zeoMoKt470i4KGBfo9WTniI29sZ8buTmdQ//N8Ex4F08TyWpN0uHHl
esxbnt/JJ62G2faUaz1nytq66tZynqwu3Th1sBy0i1LfeR1jiCdOWCbzFQXW6yR7v2WrmfkW1sS2
/GdZAEJthsrAAU/OWxKmTREZfAuwLVZ6KNEfsJA4LKuNPp4tmL9Dui46AxRwwzvepTH9tafnN3X3
BgstbIcW4bC8ivGvlds6K+rCiXtpx/ECt0pvIg5vIn39EMM1nsQkAeHS0GLahqi1KssuLM5O9Rw0
p1qT1xpZgS2ygKxbcATqii4kE9ZAwMsC0kmb1ipNv+5cDK809spki35oIPyl1i7St9peKVGwDOm3
OQgJpjD1Zf8KVSUqs2JWejTUN10y1pH33IX9rRS2+1Ap0QZDdJMitObNfPApcOTLzk4DEXcM2qJv
OHDSIUPtTdf3dnc2gxE6AG0HaKMv3F0u73h90+pXjqC3UNflED3VXOXEVOcWdNW4OTA16dBnUMIS
f/4hEqsV23GLoQ4Rm92TAWbROuhRdGL29pz01KgF7xfFmZNXofbn/E2MmbM2DT3ed0SQf2kmTMIG
lDOfF4A8opclfhHeKQB5tFdGKktzH6lv/sa11syXCu4BAfubE4mZ5FRfnjuxN67uJ2PhldjU9AJk
xmiXhnXS/aOSvw726XvjNglzvjxrYmYyTy71eORZXPM0foxhflDbraOvvn/MtEf4n+cAu2GWRkXC
YvIxE8+trU5K8FTOmczJAKWGJJbCTGKDRJe/b+wL1jRN4aWWW6KDReI8zSzhmhmHIBhieWjICUIm
B7zIKP/KRhbeee4PKdjkHchqnZhEUc9xvNflaB+YyVMY/v3+uSLamXqPD4+dnqLYMoIWhHVI/WDv
B2u1P2nGoRzOWTLzKafjr//u8f+84JQcaUSVsYRQGNsY7nMDyXaEdqMRWfNEupXUs9Il0K9EMUCI
djNaD6mewmmSNsuoO0qOs8r0Fq7cal1o5+93YAoF+8/CaM/RYYJ/eBoWFa6kZGOXUiS0VmZ/CJIR
OdZhIwki7BbFczVGzXzfuWdus4vObKWdfXlboo+dGOB4UKxOjvBPLeX4YJnSzNGcBtn/rk6w98BY
xvT/9FxYvmemZpSHd25CeafLAGugWN4qe88NV0rj3WuGtnCjfNVH5oPUZPBx7TIlWnne2UjNs0OI
4mwl/WCkWynK1jaTd7Z6oyN2Uzr2wg/tH7WurwX7vKvThgKlIKfdqiq3hZPOmaxrUcM7E9G/7zI9
bORRmasxWnDHBRsNndFAMLDupTy6PxVoQOolpKO09Zpl8ZRBMOXMMnRdtV1UB1BPUpmTMYT//mC0
vUIbCP59NjO9IHbuF2sblKaaLHLloPHdvz9Z71WHL5cLvj4FilOyJH0SpSht1dR6x+Ua5AMGpZSe
uM29vCzzC59n0CDi0meapbPPnJS8/CLL2kyrcJTFqZV6XL22SI2tZQ6rsnmuPLg9wWLPEa28j3J/
eVXYaAD1c+C0KblebyS178Ppcldlb7b6XFGzBbKVKaekuph6spFgCZM3kmmjOr5pzXUs/Q59Lhbc
hvkaKK/cGUzr5ltbYfDEetUGe+VAx22W8APn+8HY88VSWT/Yw+vAjOP4kEZrJywXafby/Ue7ekQ+
vMhk/2qn66lRiRdJ1hXyMbyF69krwq5OTddjePn+cdfNIsgQh3keeISmkkk5B3VoE+4E3eJdaSEc
3+x19UA8QU7iM7xQxY8+xBFNQdH0eSz+jkMCCOpkH7z+uavn5livu8L/Wc+0zDzkMBb3I+tJS3Xd
2yRqjb9JnOQ+IIswc3/T+PUiqGwo87O1XJ3SjIKe3i9y/+37nbn6IWgLwiZEx5QSy+e72plKYCCf
RXwjv/Xam8FpsWWGCqwThbxfHIrvH3c1wgSyT5mYVAq91Ek8Zci9b5PUhIhdxIuc0aICXJvdvUjq
ItVWRrhBncnuduGIWvMujk048MxdRNA7xOf5zFVENl/uE+OUdKupFkDr8/ntPdVtKyTEsVTD2tLe
LP+MA2VYgGwi+h16CfWTZwVcJrF9XjPFlxXLWP1h296K4d19xcyHOTxUtH28vFjI1jmGWt1piPTD
F1f/Oeb4EuvRD8xValP3MH1aT8XSrM0bNJJWbfgaOvCDVICyo0XdFvRl6bMgvl3SwZf0GTtpivDq
68sKyyEISSlhf37ZpLOdUO4DgpAQwr4fbhCuW8CFCrTOVXc7dI9pKy+jFN8mUlwT6FyxqJKfBVhV
gxx7VGtQJ38VsB7mc1Dq26ySNlbvrLD3K3TsaY9owAujVa89Gummjta9y/A66RNHqx1CGBQYl3N0
mpgPPt5egTnQyeRDI8mPY/Y3GMmCzFOlgJqPIMTXX4pGXsiDsWqTYGma6a70c6qx6ETlfyEZZcTm
MDRnRb6JmP3jfO81A/w/1r7s1f1QzSm9vXut77ZvUtGSrHBoo4Gz0sh7A4l3qctWcX7PAaKlCxA2
+Clp1makGRyVj5aJcpEGkH3fwr0YN6g314wu/uYmIhSl7AKmJfX4NpC1tW0crbRcRyUlkQSaa/7R
eBkM0irurKXrHa3hdyVy2vqu8vxbhnoWkdltAho9ZGF6PSzRuMtg1a8PBWzShqeuJP+o+/6y9tcW
wJ2kI9U15ss+kzrXvyETcGcZ+WEEV98x0R+8fGZ1htWLm8x+hO6Gsu+iEUEmcIts6w3mRhRjZqzH
1fD9wzMn99XUUqnXmug9jiYxlaplriC7lbxgt6nCiFBmvgxztb4FydB/31RcrA9vyj1we/RywztL
RKRsq5Rnq3BAG71/TKpnWz/ZenzvBgVQ1RKUlr6QTLSCiKqrulrHVrc39HgxhHQqAuip4+DW8Q6F
yqCIuYQjJG/v5WKd8SKpc+AfUQnPrfIVJzgiIwlGxzeNRVKZS1EsGGx7Aw4dAMJfW3NnTMTVNEUw
OpC10wgwJpGU3Kg9BUMsBNl2NW4teNyG4Dbuzk0yi9gUCeyX6/ThWRNr5HptV0qmF9455Ynq9zLZ
UiwlhMJAFO1ekhZFoSy1aE7y69orokKFMLMpCpZTx+vCrVAFvRmINGQwTkO/95BYNp+auWF9WCKu
vCFIUOHoANUxuPz52NTqmGtpSO3CCOVFWmqnGrGl4XfXB8vCf5P7lz4+0bWU1HJd+c5C0t8qR1vD
lpxH8jKm9IQTbqGc9MmQaUZt4gbol1eha2MsTOk1I5eUIosR8/HG86VLg6peBFa+SCIGdJkkKWDy
V8cRZA/1ySa+Ke3odgC4YMfbQTIofqXMqpnMkNT+PzB9L7s4W6mWQfOwgjCsWxgVOU6+7Tqb6SBp
Fcb1ugFdYQ36tk1aKGih4sdhOWG+9vpuJXfZk6pscKnQ/oxLM5HXivzS5NrfWHGWYbYPnLPH7FSA
br2anmL1tx+l66Ye4GjSb6zx1qS3wy+sZqmGEHxs2tFf6lW5lJJTJJtPPW1sRWtQsDAXY+Qh43SG
p2FNz2TbiXqzdeiLQ5NJG6MNN2YHXKPu10rw4Jhn2MRr81DX3XKgBxK8mVb6WjAPQcHBIPYT+afv
5ks7lVcScwyF5+4s0P9mvakWkvdijb+ch9pb187BG1d9kS76wl5o0R3/edxFV/XRu3ohse+JFBMk
JMGrLOveXrcpRp3PZxLVSaGJUOGrR0U+Kklx5QWMrDrfZ6heU41BIIhU65i/SzhhMD4ZUoIMnrrf
8D2sErfbDYxaN92WqjdSBevAfJWISJpxXAkYgmddeo85VGD48d4bX1Pqifz/JQX5ejg5wUVTLqp3
5/g3YzEshJnym5dY/keno2ZSsdXf7OSX6jSwQ55zFipF5Vr8ZUM9mJF641UHnMC6MF7TMED3rFoK
SzjC75iurVSj/gnQj+BIr45h+NJqfCECA8W6FFmxEFuLFSuho2ylk27lO8qhY9NusWGa/CzOEEU8
zHfAi4gwVALmWT463kvvM+eg3Xu1vrQkmLCdw5gXSwhrZa94GJlFb80HrZaXmimtU7P5ZZY8VOru
SmQkTf2skN7IDAPnWriLuE8B500LDma7FeGaVQ6raHBuY/et6t6qOl3qY0sEGiz1mpWqP1UodNRy
LzasS5NFAtcovMppc2drxfJ9c8AzyvprU/cLF3dcaQ95BumytC+sfqmld9pDQ5s2AzpMpSUzL5n9
1y97XuV11F9jINJ0L4rhXHNNoz123VSK1zxuN0lzzKizF+ZM8H3V9n0wSMIkf/Bj4yDpAwAObF/z
Qtb3b/JDVjhbULzaOABRiOQTsSbc98I0fngSHyzSm4QnSXKxBEPc54eYaLpG009zf6va1qMCpm3z
8ZmwhXCS/g5Vcn6TAzyqewhrFvM54LXgwYTenQCYQV10Bj4vCiBxGLeyGtwZ5s3Bhl0+yyDWNJ5d
RvACH73QHTi9mYDlWsz98ZkTL5dImc/EOM8slC3FxQZV3Ixx6FKl/l8eNMRpRRTp7+qCo+fdGPoq
nh3NuP7eDMU5tLJRgpmkeJZKybMLNOHyyPSdpdeL2adL4BmQYXsoPtbEsqcsUGaiiWupJQ0aFCFg
I5SBjHzeb1UHeIROAW27WtxZXIli7LnpcORI7fr7jb5+4nRQFLALcuamAi4QUnnMmrfBXVa/tKG7
HDv/Roe632dkit6PlZrbtn7zjB916tCjrGjBgIQ9uV23vBHNnATpRbNHt2mmUjQFlL2HyTQuIMeF
nVLQ9n7eBWYkHQdllOgOZBm+uaYZelALHo6r8IpyZ4w11mMr+W+9fCB4xkv6MiY6RW2OPmeSVmfC
B1E9KzM6RoyuOCiFW7e1o651pilbzHwKgZM/zKlyXPt+MEMZzLSgyWFak5WXoePRck6iO7uMF13J
2Ldkr5ikE/kuPKUrDs33H/E9vpzGhFDZvKuOAw6eki1nepL7ihFFd735pxqwoe6hCfYESAhRnnM4
prV01YWvifVgxwE6LzstZuofep0wb5F0E6Xin5X8q0aFZUhfiojO3UAuRfAymPayNMeFyUxKr4hh
LDJIQ9s2yXDsAK20iYUQYPweZ+XOXsdnt3a3EG60IQSrzEOZbeVkScXW8BmkTmiU7PPsp5a/UqhO
837jGdXOGyh10gSLcIXfbw2cPpyTr3sDlaQG0BVUwcR6yYHn63bbgrCzKSP4DrMYj4k2kG0bN0SV
eZKtFO/ismCtIncfg2USUpOUbv2cDh3BWCztk+j1PRqpHcjiGlzkDzVFldE0FwRvt/2g71CL9vG2
tADwWXik9DGiVlCFSI361sIGxDoEwEmKjRU9cXBFXFMBe041+CXpzNPYqLSTLL0RqAhX7UjnDlYq
JiMa+6FS1DsdrAqMaosKoiKiJhE3Skq3FXeD9tBKJxoLSZ2JjFLAzRYBAWrn3FWKkUS/dn5g0tXO
73zboh4RIoEwLHVAvFn5prL3qRstGgQmu5GZjxfxj/Gr0Dp1TrSQgz86kWcWbXXSqKALGZ/cetw0
Ag/q0kAL+Kg4pEQEczROKEWWykvrJSvQbHz2Pk5Wfg+nnblwSzDEPqcieNHyO9nvN36UrLo4XUOW
Dh7OW4jKh08M1zHzasT+krIdoqcmVYOYP4np7qIZcVeR9iy7VKY8TmioXcBBcOVWFCAxAjGXTtS9
3HRcRdVW1vylxehqqzwz6yhHdJbpiYjMkEjQpj8cn8rwjyh7mBaE/N6J2xkz3B66b2UfrvzYXDER
sWj7ndWt9dhYhsmNRmBGZTcmoK6DY5XnW5MYP3A2baQu7cc8ld770uK+B1rx2HtvIe8UEc0XEaUf
9D4kgugAZPT3h/1anOJAKkPGTUXSedfc+BA9ZGhw6rDKR3c0Pt3qwjyviA+VZzpD3z/oWjVSo0lh
0aTgJxBWn41zTFsubBpJYGdIYgD20cUmLAKTj6gvIb04OJwfxoTs8kQx1NVpiz/nCQjLuQbZlXKK
piqKBrOYGMGaAjyplTa9I6xtEu9T77mkloMypziZ/j4Hw/X/0DgRbzcxKTyS8ifQXRn+5EmCWqZW
2sQtoF1TEcXwKIE5jMvsLcTws/RQ9xQyvFfJu/l+1698XsrtNtAwR9PwLpOYKApGRpwKHuuE8bpt
HlqoiK1DBobaG+c4aa89S/T0DMRHBVfl5BWjRrMLo8SjGCSTXA7VhX3DS9fsq7h937/YtU/48WHT
0wRCVbcaHqZyPZu3Lr/k/m/KPFA9hXUEH9FMPK9c+4AfHzjx0BAeuF0K+f6d5MQCda3Wz0r7Vg4k
VFCyY7S4/RzU2r58/6LX2in0nyA7EB+ROZ7Jm3Z6oo2Nxr3h5DQU6Q3juW/g+tbcfZ7DVw7wRXJW
KeIhppKu7e7Vct+y4dFJq7vcUhHzZnj8cWZNwgFOT/PHNU02o9ENUGgxaxLtFF+Tnwi0BCaoBDrp
ED6Frb2yR42y6CEr9sJFi2ycFGzegP1f9kfXgK0gDMpo8sSu5IMStx5rGYpyiTNjemBlOCgjJm91
/8cwUm+hpMjgBPJqPFJfsyh4NPAWnoVDUmJRZEG8/PsNuno6NVCJMvxNpEHiqnywqmYmm00OovWu
l80FWJod3FUu3BNcBZf2//8vJ4cIfInhwImDHSMqn+aAiNkpri/rIBFkoKfMUZkkXD/pu8n1s0Wo
FfePjBStfSKClNBtzIQv+v6Vr38H9Fnh5mA6mJ8+v7MaFYVWDhaovXhfyysDYgVzZ0XpjppHZSer
Xj4ZgbMwnTNRtEfQp4bS3eARVHJI24dmtvF3JabWwPAyGSnYokBufl5Q71pVZUBheAdUjDhHDi9m
8pI0lPwubjtzS4Ud/XIhPjxrUizvsjwrJJUPQLOYDjCv7BIfpXNR+9wrTfbYq7XKSxQzvMupXjNc
G16cOFqqNvTUsJgoM6f4GiDr0w5O4uCyjyLNtQ2OMR1ckDvAovCTImXCURO/CXAep8uhlyUbc5HJ
dOLm30P9YU8nvstTrCh0XKCuoFGAG5CTYHALelx2OP7oPCjM4f7eB+lB0hZ+oItEQVxpfQxmaLGu
OjaLas17fRneic8Hqe4Nxy1DoJmGc0ZsOBv2dfYmYLJzA/5XTxEpPGaeijnZx+cHGapb5VLMgwDq
Zm56A4jrlvJtO0ekoV19IwdskElwYILj+PwgRdPzMHSAVCDBtNb0ahfk6Yqjy06LDKV2neUAmFxO
9nZ41MhblKxdO/m2yZ2NoBdkbDv27saqXiZpedtWwRKA1RjbTOiEDGglK/EhGp0xMqNaCkBRghHs
TUSF7HxH/Etn6SbEgfnBP63TL2Ys0VVX/eHtJsf2/3B2ZkutI9kafiJFaB5uLU8YbGzAsDc3CqgC
zfOspz9fUqe7wdvHPtERHdHVVV075VRq5Rr+IcikJq4FsjLPd5xcbBls8Iv6JspWfdKiLLOhRapT
el1e99qmnpxXr1Ml/BRZFsidGCdMiQvEjt4aoMorP/FsHHC+HNcF5udr/PztfslaxoFyBKQD2BHf
BTTwGSuyWo1U2tV0+Xwc+LbcyYYqlTUNUQZiqwg8zO3spdoWtMIPTu1S1+spJdPEO+6deW3/baQP
l/f1lAr1TyD4tvzJxsYxPZhEAc7WWOBvtsN4R8nVflrlrbec5K1eu9UHNjET6gmXV3bOvVImWICy
he4h+uQ/v5Msz4PG8EH4WRptoxr7AW+cBc1TkOLiTEjqtw0TyGHYiI5rC0DcCRZ93cyskMl6UdGE
RWHek5cy6qN9c+sM8pLbkXpZLnXX6T/DnGFkxBhSPVikB5kV8JW8jhTMDXHdkhwAr57bAKoGfp22
idvFDrMG3R1I8xhU13G+itp0lqtomHXbBDf0xH8N6mEWWBvRAfbSZqaN/rxse4DYvnhddcp97H9m
Qe/qVKpkTAw0uEKmyWD0n66ibNEN757/5lQfpX0UGa6tfWj1UTRoxFPG8B0Ehpoq25p+m949cJ+V
km7AW3M7xEC+NUt4V4vx0+gGwaamHWmNOZ2jaTdoJv5msHWHYxXkq+twn2uv7OQmzvS48yKPs9pn
Oz7Eotx0+DYAnJ+uqniIP+r00hfyM7BesNL9U5TNrzS7nTiXhULMlDDiAy8QhLPa3qv6zvstmmDi
m6xWTvo50lgg8liICt+C2qQ7lsxoJXKKmOmXujZz9pcP79mv1sSvByQ3EhGkxz8Pb5tZjD+96AtO
7Yv+TEUP6ACleUE/tuuOKGf45aJvn6vQvpI5nH0J35YW//xbfIraym9bBeyAVC/oKkKTIvOlpWD0
V8qyc4GQsghQkQZRE1rOz4V6eeqUZpJCkaHQTFBgejvJhu4BY7jr3f1zL/z7auJpvv2sYMjNWG9Y
LW7fopEBmrfthwis+v3g3bZlCmJgBGjFdBcZStSy2+crr1S8stMTh80NvxfHFEP5ilffHqBoMycr
R05cWTwzyzcS2TURQzCXvbyw6Fq/oLoc1jf5TYp+mPj6OHtXs4ez8fj7U5xsQx5Vcto2Athdig47
56qpVrQFvfp1RAg63tT9ikuImuz6ZOnsC/+2Aye52OjUflsprA1swpySOVFvStFCNF9Fj+4qsuBs
Evqf3wqi8ecrr5K4NrOB9dqumDMdNxgDEFNEQK/bVwSuBWaOgsZCBEF0sECZS3q08OmeC4jXlfcv
8rI/3z+OeFCTBbDi5GliOS0sf+C7qupN2721eYUQ8dfBJ0cTDWLRDUhk7iE+guQgtxPewVeNwMSt
98dTYKJC1BO8oC9Pn2+n0OjlzEonL7yzEAVSISN/OGAjlHwRqFsxhDYSbrRaxL3rn+DZHUAKnnAL
Pcw5NY6b4qEIo+qftWk4+2PhjlKw7CVvxeUDvo9vn7E0yphYSTMRhotZFovLr0E9l2Biu42mKVBG
0q+T1yDLTIy6xGG62WxkbRVMH067kvNnCclHb2f5D3aBgSXo61HFK9jFIXwumkSi9M7ST6avoq87
+RgF0yu5/Gz22Zdj0dkEBQMb8evZv70cbQLq2jrgisBg3irxiK+wK9PpFtjkodLvTLBvhh7ujWzL
6aWI67MHI3pTk3phUJQzI+dgeZB9xOVJb17ssGfbN20QuaKVwCCmCNSV7gy3csik3UbHa8+FklQf
DPTi4YEXANyZ1CiL/XkG9YHcQsRl2r9LcUTpt0MolKoXa6SlRbtbyYT93qP37llAS6ZxHvVwKMZm
kfbmgWVRMCqhdsquBQ1K/LXEeB8AByWH2n0KSiJcSHx5dMAhlSu+TISReQlitmHmLglXKaZRjb9O
4JsllOUxzYBr0mjnrjxYw6L7gjA1p/NnoEiHVK4bFr9TIXwgCJttKTpEK5J51uVXfLaT/n2pk4s9
wJM79iqWEoBuMBotbrEovQq530ziWkfq8S0rFiIWDOOrQFskwSYa3F67ZgFwrs+FGAXWa+gA6ggz
/vzRjTpKQzCEoYjGfrXH0xEzjHwW5LtCvwV7QRPq8m8/dwF+X/Dkp2u5bUmTz4K+g8i44rvMSAVv
xbhKhD/7Pr/9tJPMAqENjGEzVgoAT3te6kraLxOQOBOh9Brp/lT1+qvCsekU4q1IvkYL7+c+OrmT
K1UGdCEsoYqDeGkORXoYeF+yM1JAe3OBZEuj3DUYnjDpC/ThzpI9UfUZyjif9C33oluMresZmLLo
MFFkf63VA+bw+rJCk5bRW8xwKQYZCeEM8gQwsZRM/bmR0DsFFxQLjJnWrC+/sHP39fdfdlJBdU5V
DHU/8cvkFRLMiyZQ1wBItR6c3VytHi+vdiqs989GAgFEqcRS7D8ar44hGXWLP7DgpwjUzxf5bQCo
jC+2gP+LmkiQiY3ARD7dnknKYaBOVynrRBZM69yhwhm2VhR+zeNEe+vKI4pv4vT2tL894kn2xEg5
qEJ1DEWf1IooyUQJz/CQiZDTuZ1aLEpdJ5HoD1oEANtp7sYR1T2Aed6NSpktdbRO82kuGAsMHol1
5Fqi22gDDoRWcvlxzyZ73x/3NOGyci1KnCGk5Thwzsh+qi3D78pYxR8Z11du3cCPFdC+PDPmoLuu
rC/u0gvbdQoitYjpdZ+zvhg4q3wNDMzGckvNqmSfRXUU4k5T+H551bNxDacNkLnMzf6QcZMMcwK+
31NW4NblTzPfuyslLMiajYAOU+tyhVxe8WyiicsFIwyMO8Wc8GcIiLpA7TWn4kOho+Bn1qLJ111n
3XxR37F7szYRoW7YdsNTBhdOS9zKyI5Re59F9bV3fi7J+v4sJ1G2DLwJDV5+Ptm9SCEClfZBlutP
Y9CtBQi00LjeW+S5ijstIOfqrNdgUplAEaku78u5+AElXsxRcAcyTweYfjTKZdx6AQp6LTAKWe5n
uuQKZEDTb4prGLIz751anqXQHYDhdqquoEtelE0WcRi8LxUlYz5uU2oaUjZI9leHil+U6pPDLXoH
Ctp88CBN++Sl96onJxIN67tEd70w+BqP8UF3ZbWJYvvG6Ds0h+RtJjNAq1cxFQ5d/0L/lL34U4ze
aEgLXUq75+sbN0XzVtj9XDG2dvGpQ4qgGcgbTGl+CFWIzIjvCglYRJUAcvXcCOWgrFxMZUiCt2ri
NRhta7z1jWhRyEidd9sudfnikNRajap5k7bjLGl/FU8MmYQHpI4zfeWsi666H5V1lT4BYTeUaVED
v/TUv60UD9TMzUN0KroHgpdepPTuXuncxcAm+mkEkPnRAa3KBcM9nk29DzODKVVO3yr2d0W6MVMg
MtSz/a+of8ve8kF58Qt5kbagAz5UTKkisr7OKhGJO+ra6vLRO5fmY1pAFi3jSY++5kno6zw9sUKZ
y0QYHY/tBqpjiMqpOmXbqTFXjvUox7ygKcd1lT303+pimsuZv1bxYBqhH4gMWOx+PL7r6tt1w9Az
ub4Yt6MXYYH5M/8YDWdDLQ1eQY4SPYhUt8CPLvU+wZnTi9PCYQ4nhRQM1G1aSMvLu6N8Ce3/cXiR
ATZJhFAMOiWlMIjyIzkjMjcq3OdUWjSjvrCnbQo+l1TUtHBFN8a7XstxsqsFrzFycryx0SWXI1dN
7vN21rbg6+uV2nAsOV60iJJUFTwMkyJWpO3wLUl3Wq2d+y3GI0m0mepDgBVZWHyWvbXoM1TvGTZY
9CLItI30DcCtTYs6B7GtAC62WXq0q5tfaQD7mWw59AA/j7eKBOwsQc9QEOJl66jU9gbkmzjvaG8k
9LIV9Gi9u7AO9t4AXbJzLRA7jYBOMCwZM4BcSnKT+m9das7hIgM+3WhpPJeljY9LPVh7uJbqnq4U
5RW1QJuQfjC/z28COccrWF9J/LG0e6dgZ3bpjcqf6NUCMnpIfeOuU40N37wAVhWNM+/SyJ2GDzPX
kdrXHsa4W2okAWXuLHiEHvlKix2jnNNqaHH9wRyJzvZfX8Br74aMawy7TZg+iL+StGPN1o75sPMK
dJyVYmka5TJUg2UIbMoAyinFG6usuOzzF1H0CaDkdFR8/y4x85VpvzqYq0jAt1sdQBhwOEhac1Qx
H0L/OMlIbBrmAsOKKx/kOVqYLjDFlgljBkmBkzRZydW6DY2ca7kwH+083jTeVk2x99qgZgMDuOy3
9NYFwM1pX7p+BdO1RMu5RQopewvVYS54rwJJaOGmeTCYhrNhnj6gfjNB+hrBOHYA26IbhxxclE8O
Ev5eyjfOQMwBABgWQlCfXv3vrtRgR4hO41dVHy+CeLrps71i7eE5AkjDj4mBrNNXaw6kUCfRs2uf
4Jm7UQdNRBOEmTuB6qQNEcZKrU9jAw6XoUj8Jgq/zo2Kz8rem/mVnOBMOcRayADSexPR5mTrfdXu
5Miqv7LWIDuU0buVCaje9QT5S+nmNK5gd4toBFhYRAxOwq5OkvlPVBOzjy+0DYfS3zDy4CbWmCUI
FgM+9EyEI4BGSC23u1Cq59yA6VTPKxzgUUhcGgz4OqQvhva50UGhDqvQQK3QfGUSWOiyEJjDGQIW
coqoXbUWowu6Eba6lztXmqe1fxvQoYl9bW4hDSegE7Q1InMnFXcCveB3eCL3OOFSW3ATM13wsteR
e4BEoZazRVasBLOEDN1EE7uwphsxI/LQLqzfa02faf6b3H1ymUXN32TNnhw+JtEuhp1W8Nk3QHpC
iBOhdbgStsWLurC7p4cmlyXV7qc4vPOUg5IX6076LaHVWnBoFfXwaCf9rNHSpSB3Xln5TOGDmNO/
3+tpZypG3c1L5YzavX0LWgwq4gpyiMk8qZ6J1IYPk3bWnVQdUaYwyvSmGhkyEdtl7VqX7JymwI9n
ETfrty5ZME7YefZEEhoXhYKdVmYt636LfJfpW0uj+BSEH27Py1tw7iP6vgNivvBtVb8f0VCT2AG9
D12SS4QChpCob9z8VwwMAEEGTWLlq6Y4SS0LP1ZJL3nP3KCwpbiGBA4XES2GUCzIbXzVPuwcMeDH
mid1Q+WPVRlrCT0w9RCqMlqV0lJAnMFtiFy0RTmMM8ZNYvXlquJ6pDsr0AG2yFDDnWAKCQR1iFoZ
//Py3ou1/zj3YOhQi4OBD9L1596naR1IZkAAE29cSuc0P6Vsup7T/x+b8J+FTsJXY7TZaHVEZRrC
fa8xHHzOpFcBp4cafGMNZTyTimBtVeG6Hzj11ThTy+FtKvDFIesQsOIq20y+BrZnc5UjcergIDok
vKN/Pd4fogByrQ2ZZVNnNqIFW/+K5OihLeptD+aaIXMW3ZbxTdolu7G2lx4glJqvkBuWd8jwmArY
yOQ7P9BwIzqMCG6Lli4jY0GT0DvAB+SCWns0mHAqHO3uc+jTm1KWln2Pn6xXb+yuWlemuYWMRLfl
v3jHmvpPDw2BmZNLSqm8wgITSfdHRfd7T3Os0Q6KP16JZOfuXYrDfy9zEjzwv8qUcuIzZv4hGkok
d+wL43BGvExUL/+mrwr3j4MLjcok4aFMPMU3llbEl1KJoMFVI6l/4xzxzAcdOMMmMNTZUKd7DQjd
ZDhuAUs506eFFXXLlvFuZ1v3cf8mcARqNa6nhPuv2nja6EqkdokxK3qU/TrRr+2Gv0bSXhMNf+lj
iBVXDQs3NZBQtzUsmMDt1SAIEvSVNX1Zh7TxGa6ULa4jhjovZAyHYm9R4rEksqqQbhvDvzxEoRk2
c4OwdFEvE93b9Ga2REh5drVYOx/RNbIhpMttSz+FavSxxCRYpl9byqM4yBAjVMCdXPboWDN9DhI4
SNdUer8wzX+8HJ0wqwIyNOxTnltf+r1uN9wjHYuwK4IsImTjkLV2UduaF0wrwJ8q7VHMUYBm+pEl
+KSikddE+iN1WtqCjRzGBU5F4OnUOoAJsv3CR6rqrWpUN6LZgWrbrMuMZYeo/eXzdfYwY2qNzwUl
HOXcSVxs68orJfaNgxJOR7Sy4lAWfA3EOq8GYfVsDvBttZMvtB+JuYNYTUiRpJ5bSbOw8eZWGqDM
coDDXPZrowpw+XoHOUHGSRtiZeE0PHOyZyHKAi5mJoY/SZW6ciFtBCtCoMvBOF/vPZ7Nlb497cmH
PmmGXzVi2lChhavOpGQp4c/8YsDpaxc8H2fq+sV9dosMGJ2GwG2g6fTzhTRpoTgZMJK7r85B/+a0
t4GX4nqw7SHrqlCDOM1y/jqmxtyvVtm4SmE0M+39L84FaGLdEpNW5ZQfJsHQKPuCxlvevnsGCokC
8GneasPN1Xnq+W/321onV2YFzXxoJn4yXXup25R0daNnUhU6vIwtxGd7FThyNhX7z5Jfj/QtFSvS
yS89iyUz/TPWD3TbIedKweGqRO25aZ2OBM+/NvJ0tpM7GaOKJAqFuqCo4jPK9XyhqM1M9j8E86g0
MMfRV4xJUamBpC0+f7JeujaX3+i1n3xysAq2mfyHnwybjeRTZlu5tigWRQp2ealzUwMd82IbE1lC
8h9AhW6ifVzmenAngWpD9EHZq6Hb3acHWN2+NzONRY2UCtww6+HyyufCmQYWCMV4bgFmsT+/Hmjt
eSsnTXCHtzp51TjPwbMu1gb6NllwTTITSVr+uNP4T4+Q5hvaxwydTva0T4s2ThqYRHpkh8BiM9d2
kGaI+9xtwfWlvF6m5S45ODiBcXztBFBHtzHN+qwBTDS/zNa/yRoDcN5LbWk3hTgLUuEqk32r9gP+
k+YyYegB5mYNqkZISPDCKBybsL2ByYBYAO2cZwmlGr8PlzQ8YuRRzL6UZyMYv3DVyou4+PQBpLdB
fCNstXApVJVVqx7Sclq0Tr5VckodHZfhNyXmCfTPYrJdOOVf6AFjNGZVP8zLaFxboBYa8yByHTJ1
CTRDrllLbljaQwZ8fpNNNswPJS4WVmItuxZ226i5veO5lL56DvWQjhFMJxMogOAYSlx9jjnQJjRn
7MiYDqIq7QLENTK0e5TuRfxesvQUvY20lJeJwJmANIdz4QqplGar+kgSwGyMTeAJ6BZMbBZ/W2vh
9HYQvZUwRaMHkKjPvZEBjGJaIkibo9e4EQpyAiwTwa6EBPfuobUgPsi84g5+spzbiV8SF1vR962l
Fd1BgAtCby6SypX4laPSfrYJGRUYBCKy6B+QFQvpVvtAr61LlUUsTC0gbypPQ7XGPSZQnuVUX//T
EvT1Ye2F/FONf7+NXAiX4lnEyEcJ5W3saPPO7+5DM4S0oCycMp2jMz6GK7uRwda8RNIL42gwFwKa
mepbZBzi6Z3s30UtVm9BnXBTShUKddEzpLqIxh4YBUQ4McdulxE4zjRP8bTxV10cuxEz0VRRSPZB
J3qvTpc82NZaUfz51LwG6mOb0yiFzV0r2gxXGsQrdAtVc80VGFyahBKausBIZoUePvcpKvFdtszj
dO+NJTkYYh2MsDnAbkiGiK7Kyuf/y4NZcIWgRc6BCwhc5ICMBwNNKa+fswHLBWRaBKQjQHrCmHQ8
OYtlyJSpbA60e7PMm/0G+yWGtj6y7MpCCWAetZ+C/F1GGIjR8SWLEeOKKhhnAiwS+tVb6Gv34YD4
HJvOhCTgOPvqdugOcoKmVrLEdagzdtK0ttNu5sj9IlOXfbtDMEM2tjXCISmylLATx9igYjXXpnej
IR3SmuFaUJZN2J8CiZ1wbAm2SdquQUurifSOLsqCQdfaMoIrdcI5gpr+PRSdRL7M0pp4CAhFLEWw
kcSgUuRPcESQTwvfmrGfC5motL1yr5wbXepEe/qDABONf4Lkt7u0j+sxtHwnuutyY+cdIu8eTHpQ
vfjqUnDpbU9QlGP0Quw2nxM9tIFq82AY17wZz8X+788hWgDfnsNX0Q2vGgg/yNDQrqflIUnKnoMv
EVWpiJeXr5pzjCddB6wB4McAenrKuvKNPDeHBDYOLQWmhQBdTebx/qfARjmENgMsHg3BEc4ByDi4
pWHqbDCkJd67ve6sGFZceSJx3ZxeR1y2urh3dcZCJ8m8E+vVKOfjlzwnsEzK9hJl6XhYidR5qpOZ
6a9oKYASSKxrnkjndBaZmFsaGChVBRd3sv0djYJu6OE/9ON4S5uWUqJMHmRLmsMH94uv8EPqyq1l
SYpQZrmKDjqba+FxpiLXCTbQOsXHptnUNpMKWpPXkfEGSLR689apf/mwP/RjQFpVA2k3mWYnNIs1
0JP5Sp9Z9vQqYs/ltyGy1j9eBgdDvA3kHk8TP70OtKkT2rAcD1JM2vMg0eE6o0DB2AB68+XlUP8/
tyBTQMQeNQYCpybhhp+gV9qinWZju2C70y80eAYsCG1XXiDPY/puzn8exF2xU1Ls3VwGvM60NDQk
ClzJu/8aIwPIuwkfrEdzF96X8X3UI568yXLX3Klb9dDGN81Ts6+enH2a3qO9U7zKzSw4auZCfXAM
l4Gaz1US3TravoKOC7DFd7l3xuf6AXLRvlBdcqPqUVPckQbQHK/WD/81e9f3yVKZxbf+u/K3xkiK
ZkMzq1/CR2/nz9E3bMfnTl1iPiy7qk8OPTcenfdMW0TmSrnTj+3Rpn0GvMhG6RiDvydNXcSv/gPm
yZ+IAuNRy+VVx3trnCvrGpnI+bRU5tXcPEpzU150PaZxrmwvUxTgnqa992Afpr3yW9obClYkGIq7
g7SunJm+6w+/LOij6KPvUM3gt5jRytsP+n3YzrP71MaO6cF4Ubz5pN6b++DRjjj+u3SbmZvg0cDO
cq7/ztXlpABpdKWd9kDyJz3H2/IYYbYc/NZ/N/rKEpxeyBo3KCKrv/toNhy6B/tRb0keV9LzmDw0
7xHSGH9PD+k+fapb1wncblepS826c5686V3aOuEBXf522DiyG7zI2NTOAmPpO6viLXuQwB09RI/6
uJKBiAUbSb9HyB+Bln6fHo3b8tjtZXNZ18sSYfqdf9+PN9J98luLlu1xQgnQWerRLnoxvWXNQcLw
HcOe/bTD2lN5KJs5nsxAmlp/Ex4S++DsRiS8Dt599VZqsz2ynOq9jA/1Frtg+d5/EjqNB+kQrYtN
cogDxIGGva6vwscYY/S7+n1wDc7xylqpf1lbp3D52/guRS/Fy3QbPWblxl+UvusvpGleoZ0mrQAO
RPPW2NnFsuiXQ49jmIJC5m1oL2R7oes7+fe08566cW5FblW+jNFMw7H9IckhinJ4XeVQ1HvroVT5
uVFAfjaTdvVResiPqKa27Tzu183LEC5bvNt+Gw/Tg3zPjEoHSObP2+6WK3e8ZwMqoLN3Wbe0durf
xUslo7D1WOzKfSEofe1LHsy8ZibtOX3yXfTsK/P0rtyPj/meAWUKmnIWw/TZoV3UIcs6S++V3/Jf
nITatcN58m5E7rgfRlfWXG1rPlUvrT5DYbx5WubTontCyPY+iiFeu9lLlGxxZ7bCe0/lOlpiJe4c
AkLzTVItE2VVkZQ1MIFWqNJVPBFcPWjtuevkc3/jOwsznuPnrh4LiESLKJynMn52S/auQxxNWvfd
IvfXXjGDdzROq+BX5y8CZEiA2uFHQuuQMdgv/YjQm7WMlWVjLwsFMYLlpG3bgophniFFR8FLk+OX
hCm6278ruPvsiC+IIhY00ZZUH5Xslks1dQMM/ao1at9MBx3HBTZ8y/nPH8N7+d7awAVF3Vd5dB6n
x/LdiihcfhGTdPMV1BSeEpa5qPyNHCyBaTThrSYvywat84UOouDekxfhNJ8kDoye/Io93VilVnBQ
hdNkHN2gOIuoE41MkJVwug5Vu9YPHooj49Kp1g0s1HbeHHt5Vj9mD7w9xGkHZITjVSc91PncqRak
mxMdr+C/yURASKERQHKP1P5JW02xQwXJPhNAejArlW21n/gam0QwA7iCRSctw80F66LpNcQSE5Ja
sZmAtg2uUh4vX0PnLiH0p+AkMp93yEh/JmEQhusgKY2v5jhJAILkAPak/tiQgl9e6Vy6932lkx/t
9JnuZ63+Dwza3rMSiY4l7Um0rPD58lqOeOzTy9y0ULOG7yUu15PFukLpy0ZnMbG9RrpX/WHuA2KV
uVE0+VPrKC07fx5RybXtc6BWa4rwVUJvU5U/J7m+kTjhXeHtbe1QAD3RY/kuzDdThhx2Zs39vxDK
aTxlJ+QsamWbpYdawJqjYu1kr7XVoqiYzsjl/fBQQSWICkhj6FSX3IcUmxGTl1z1Nm0u3zT6sBiH
NzBLdYikPlXJRJ1H5Q0z0MvfKv2V3Meox9WkINXVLrEfSJpyx39RqCHoq890K6XkM12WM7iFTakE
YUnJ7IR7aUzmmdKjZD6uRwstYlPbDNWxNAT8k2hnquuQVnUbAZFi7tLpnHbj1epRvCw2tTxRudbL
q3PVs7UPxCxdyEqjyGqKNs23zF/qgsRvMoZ7lfwcqtsxevYIOgPJN/4yIR7W2DRSFY5XSerncjwU
bRwwKSzP9/dz4VLt+jDwgeIH3lagTXTfBX5XBgtjOuTjx3WYqDhnp+eQFBsrX8Cp9LlOFuxUrW+D
Xvv60rXgrUSB6katj+be/K1RJo/BKrsmW372NwpZNQVvNDE8/PkbW3zKgyRNv74zMIMoqXoxyhnq
kTiidyZpyjUnmHMxBN3yf694UspKzArT2GLkxRy5zjbAemR1YAK14ou5/F1/PfzpftrEKegy0OA1
/eS7dsZ4KkvPF/DmrW5m67yxZk4wiNKJuGUn48JonitEiDwF3xT/SrA8CwAVy1qyhXWb81Vifju4
XevlWinDVvW1AqvsG0A2MzXBL/235XczhcwgnwokrZJ3J0ZiOk/mQ1/PW81nSA6ZiOpaHZIbmZ4U
0tUd0pzSSAspWEno4QAFFX0znz6QgU5Wibp9Qx/QRieLVr5ATeIc3rti1FQn+PGSPWuWW4M5Vptf
vtkdgvtekVexos7Kqlr4ZTlrFEHpdxWcodXkU/MTWLWy6+OBnL1qyl+1ipZk+FZ2MCbSfZI+T+Q3
mbSVSZcDAlwfvkx1S3L/MHl/l+Wt6I94MJqn9tdkBbOu3ugVfksWvB7+BcaERdvNMOGMkPUSIjJl
3hKY0iWBn83aKr02n+pFR4ptTqh8PMjTi2dYMJceLp8SUbn+cUhAWOl4c6kwaU8+ukEu6yr2qeSY
K/so+iKSJR2za2Z254xRaCPQLofhYji2dXIWlS6wlNaA2+YhGqcLq1vJQnlBEYTDOo2XyHkSY+Bz
Zb4zB3tEhxeN3U5Bbnj4TMyE/c1I3o6GFNAOa24jmOarUf/A0hIViRYDxVHuN930hGSZwym7vEnn
ruPvT38SJrJQtccy5ukBJTfiQBqvzG+m+gOU2NBe6XadrXVtPA9xNoKAh2L4z6AkxYk8+ZLF2BLa
Sh5/cC3biDGrJtWX8hzQiYYeppEJ0BkUgzT60mOG4BasWYjhpnVQmlc7hJHm3dQZVHuKStSHgWeZ
YbtMwCh0KM1mADa0EDhYQTEzHiUrd/U4Rfje2IbA3kVDxQbnJVE3I2o5y/1u2dn+Ak21ZR29t566
DkploUXcoZQYZhW+pUXqFqHi4tyme6+ShRuSDESt1h41AGSmf2Wb6DOcO7pgXtA6Aw9hOidNGaOP
HCesuS/SCVPN/DVTHrGeABzBUZ5qVIwjYXnVT09S0e6lqf3djB2VQHtXEx9SAHOp7tCqAyfXvZUl
YgKpdD9MpUsLyfb6xxTOiQA39tUzp/qviGKfrMHu8ie65Yzyury/7f01bI0AXKoQ1tNBS1SGQrH2
lwD0C4iugJCo7Kuca7Oy2EWpG6JpUDJxHDYef1tZicaNaTa4FqBYm0zJbWXMfCO+Fw6FUvpYzLRQ
u/NyZiu5T0J/oCXcFPIS0kxIed22/XNWosOIJVDKuEGbMOi8zQ0Ao+OHGLXZQrP6kzaNFNeLQVpO
ozKn0SssW4o+Xqvka4KHKCg6DcKKQuuG7RMNnbQ8wvQbc7RBm21kK8uyeBbuEowtBRuYKwssc2Nr
c+jR/qiRcKE63y/lsFqzZQw6Obc4gQmMiip1N61svgnRajNU5r7EXBxVwOrDWsVY58kKuqZ0K4zX
y9/t2eSJGS/wEjAtXEYnn1Il+0GpKpAQ0I6FwRrv6JrFr6NnrIjtJE+Fc6eDyLq8qnrujkevGJ4q
6FWNb/jnB+wAcPJiVf7CY9GuFg54Q9xs4bf91mjoR8ENAuVJfss0dLzNkPf2pLXOtKvcegJMa38y
/zGQldbzjR9Nx4y/qYGmhHHsIFQZJ+3q8gOfuwO+WPdf5DI0/H4+r9pUlR/qw1cBAECTgbFci3N2
eZWzu4LBA9IummOxPT9XKfmA0kRQO5lKcFYQXCJW/39gBtcWOvk5oS4NljqwEK16cZB1xluCO32d
QCaOz+nlSS737590kptbgVl0mgceDvUWJIbER44QIrQ3Ykq4UwdnZjMipjwJ00VSmuvLG3ruVvq+
+skxS+PO17OG3wmTS1chLVHaYI7qr0wjd2lFX17t7CgE/WHIIihf04c/qX5Vq1R7T6UQGW6ahjsG
wnLq/GoYYlVMpMS4tIePLyxZAPfZjIn0dm/GMbzkqKX4iq6wp86OKBwNgU8sh9AI/3reb/nlmBS6
OQ2g/biU40qflx0z92FbmPBVDEDMgJLgPqCLBvoBpUCb6IiOPggTIPT9oYBgcV0+Qj37KTGg14UT
kEbu/fOQN16lG3HNO4FlRUIjCGV0Cmxn2qnWnoAoWPESRS4Six7Kv8FIkxGRYXMGhzQi/YFjohmf
kCUFMkqYdSD7kKefAlTr2TkRLPRIEaeZECUSk0VvRBdxwKL0I9LjuQIyDQUdwf9QGZnTmUe3QrWe
C+bMwkhBjEJZWYzuOa4J/Z7awqtHxH7kFoSUtI02rCBDCcAweq6h8iHV1RyEG6SCpkQHu94ZAfqv
+opI6sfmrJctjK+qDb9SsDuYsfatMTPiz8A/ZtoEROxNxK8yt5etba/U7BOcEdnKEjq3mJOrPSp6
crpo0q1g0ufR38mAKU+9C63eDfJbSFRzQQERFVLvHUyH2dN0tGsuY8bhNCA0FEARYdG5DAfdX3R5
niGE/ekwARGQdSWRbvuGXFFDOx6SsVn2t7Gv/hr76dmqJVrxCA6Bs2oOZVnMyrtgVWr6S5A1T5c/
n3OVJlW0I1TFGeKcjq8krqFGgXorZAw77yjnopgGdcrERFyo1yBOZ3FHaK1ZYGIZXaLX/vMgqpFe
p/owgpGmUUUeoE9H0hZPWqEdKTQ9wuI6BE4R8e6PePht0ZMQr3S16ukN5EpIWwUjZK2nlnmpCQuZ
ASKn35Di4HwvJ9YqIjEqwnA2qI/IF8wub/bZe//7rz+5Aqq0NQJFcKXxesBxeGCWTQo944RSfaFJ
O6IXNZTHIXu7svC5nBQ+ncBqmqiaGyflVJmUfQeh7Csmd92sJEjGc2+K3LJbWMWn+HqZUV1e9KsF
+se2f1tUnL1vkVDO8QSxR951ESyEJyapgxK/FtqbpN3p1THOa8CV6MkkyS0iWy5TfSyiHEJOt5SZ
lSI1O+9jlLCD9q5tEwrO6lawhvoG9THh/IFIOgjgOqld9Zew8Ut6RKJvybWBuia5/qWIB8bFSB9y
HBcicz56aHDTt+sp5gCU4IjybMBrG7y/xmY/Nju8utCaJe+Tr+z/2atfNB0MWOgm4g0/d4JZNkY5
Qqmiso9Nu/D7Rdxuc2UvXZUEPf+i/7PSyYuOCigfmckJ82GF2ntEngVYyKxnjr8hZsMrdUC/XH7R
Z8fQX62c//15Jy8aYI8fQHajAQ2O9R8FwMGbc6SFWLeZPoBWgSPZ+QcVKl/fPl9VQr2yv8ZJDpCB
D2kbQR4HiBHE+iKr39GEgswy/x/Szms5bmRb00+ECHhzW0D5KjqRlMQbBGUI7z2efr7kjjhbBGtY
cWa6I9qoW4TLXLnMbwC9XHnYy2+YOhjlEVOAMD5+S2CMrRGn5BsoRpLe4GnA493Y8waKx1Wc5vvG
/LyH/nu1xfek5z/LeJFGJ42DZKrgx+U/9JT2UIZfH+h0zo9VqO+T4bHoI0/Ls3Oc6k+S4aA38VOq
pQOma1vhzaPCrBJuHOPYepGyeZ/Ldy/4CPR0lUCmkYYIRQOowj4AnhkkHUYWCv1NNTS24ojtKcdE
U6vmhK2yOcLA5X7GGU0gC5rW2etz4t2DijvMKNZHtYWlYeF1eQ85WTvTTQ/kbEdlpidvMN4YBF2V
i772YRarMIjL0R8iNpkwyABbpFTbhjKQUQzHGPVmIT1e9Zy5mOuKpsh/FsPy+BzqeZDGgmvO4QMA
CDY27T5B3YQzfs0E5GIO98+1FjkcLWh7SCqyevLqspM8Xbg9mX+vU+QvnZYOdrPAoWUw0YsjWktj
Ns4IwB6vg9wGLysMm3bor8YRdGHMEa91hC+yvp1/rrg4nyUjNjoTUvxpnBgyYyR8kOcX8jHOxdje
RNp3kZGlVbkloQJ+KXyG6QGBBHWhfxBDdXTYrJPJ4vx6r1984wLXyoQD7toSsRxM1OmyU8IrErz4
eYX5FAi08Kra5sVVxPFMS0CzaAss3jiu1FbthDTfR/VZGIYLcKaETSV9HTHaURk/A1U2RvRVXoDz
5DjY1qAdJ6F6p/PUQX5NTfvaHS2+SB60JTMv7sixtyhxcIzQBSCk8vhXG4sXBwJkoP/z+IusyAnN
pC40ph2p+tbTwhEuGj28/hAClzJarovCOvLRoq/49fdFw+zzWodGzxzAwGCZ1ubi0oPVoComyCTk
ItSpfOeqPGHssWqa3xVN/WzAR8QxtkYye5lVrFqr9kLjNpk8ExOB9CGQX2bkAG0m6O1Onn74aofu
2Loqvsfa86Rse/Ns06tvnIQ0M9wYUD0jVYHJGm0Cs/FsQDdygIRlg1qWTpdfUrZ6m7pjd6fHuNKQ
HCvSprCcb42v0Bt9VAZ9203oMMmHPn8o+gP0fVqH60b4h+arth/w0clv1BjN1AB3RUldWYzWLUw2
TLQRzGPh/DVQvRA2Ve1zAhcEbipumz81H95+hTqRhi/J0K4EYAvdcIST7yb526yqN5h82MlPKcy8
Pt0q9p1o7QnDDE6grVDFH/TxKH5nVyWwe4HVGvUxmrO7MQsRiUM8BNBP5PyhOy1SzUoCY4SC1Jzk
uzgq1jogXIyKSH6daw5RF0ocBgkIs/GV+dRLwpBf1WYkq5Q4PW5yxGm9cEj5PKwfp6Hai0zyagi9
vK7+ueaiBxLn8hDUMdcEiypbdyJ+lWg0OGjIgPCwkydBINGI39IRLPHYD97XK/viM4OfMwCIW7Zq
LiIKqEQpq1RmbPDl8BiM0uehfoHrQwQTE6DrFPJLNZbw2cBmAyE8g1LyY1pU93bUJwHkV6444C3E
3+gd4PMIy/+gNPd+OwqrgEwjFe3etNw4mCb+BOUVSN6FwPXhNhYbOhugfVjjf+rZGC0Z7anAjidc
U1vSavv6JV9qPZEDYjmmU1Wh673IOFTVSge84KNTR/liC9hP8Eprn8Y281MGfiAPcXeBRpRD9eZf
hNcebJPSqK4EsgtP/e+NfEKAGJMZJgoHKMvNB4NbbrMJ4Rr0c5L1VaWmyxcTUFeKGR3u38cvPUKU
qHyTmJnMZ3qmLTg4Bk+pQbCOrrdnGZt8jtE83H+vJ/77P2VkUuVdEZqcRZ2W70am0lqfeTRspnjY
FNO6VxAygewww9uI40c7Pw3V2xz91FrkxuhQGW6NZ1Nzz5QOSDBFCXTpk9AziIIftlIKFyKvmfpV
30XCtKHEGtqPXnQAYyk4hicFp0eE4WxT8nCu9ZoGYOa9HE9bhj/ulJXA4ouVXaCuUmzG8CaVe68p
4+1gG3sJ6W497Pdx7u9tgIA4nEFZqKaA/lDuBoGz0XTpTpgpMTgD6y4Nj3hKcsbXQ+3Ghr5yxltw
WugnQO8tR+1k5qA9CaUWg1laqiGgs5LVZ5XGbjSI/HQawZpYjOdCfjfbvYbyR/7bmz+rWzA2bt9p
Xh3O4vjQab7ElGfsClIqwwCxCmiIFiBxngkdzYhRvhfCZ7La7LV4jYHPioEUA1C11wmj5cqSH6J0
3ykvtVyutaBdVY3vjf6+td4mXaaEeK6b565XvRySR/xiZL/ERAiFhk3LbEWkLgnj8uBl1n4iQeKN
xeh+vT8vLhyhZqGSyH6WluqDyU9bJFNOScYRWN/rGFDpZ54shxCuMRz/+nKXajUTBTy2BWkc/ehF
7DGGBr4q5EWRODecdqK3IEANMuN3BGGA+bRM+pHyaBVsbpk5Rb6/nf34W2Zz2Nvg7+buOI3jnwTq
PskmBp7k3knwQorbZPuO2Sbq4aT84rPWaDwTXPmSY8NIhsYmdA1BdgvR2IOLIpg2wo4TFShkkson
2c9Xlc5QX38a2mEnPAcGTASENz2SSb2fAXE4mGO8qmQUSf8KBqAjpyfUCr9+SxdKdayKLCZQugCM
LzOuWSlTZiBSiCoqe0c5lziTQNBlB1znAV7I7j5cazEHKaxcUtUOMqmm/R07kMOSy2FEbKYnoSbz
ahsUT472k7yWwvTrx1QuNUU+XHyRAii495aFDfcP9aQYa8GUE3/CGq1wor1gYEH+pc9U5DilD8WO
f4yG6Iecv1E9NyMqHIQF+Et1cdbM2oMBsprzzEMAmUrBjZBxtOD5NZLpCmUvQa0qhd4Y0Eh4hvPQ
e5MzrtXgGHUH24pXcVzuY0YgBYL6jLeETArbOx0zTwl+TpDpq12Tf1PT+RR6TtGvpBCKuf3bzvtd
1nG7mZtQjzmM+OYmFGxYmL8YufVavyF/EUCRRnlFgBb2VfgLwSMrokaNHBftCahhYuDb909+kmzm
8WlQhrPknLMYHO2A1Xf/FpD8iUzaTlwx6GagyI9CkaRj9xiKtSHSqlnliuECSGGNSITLkRUY69nG
A0FADYZ3fpygeAsH37pV10xWRYirWgzggAM7+GbI3YbrhhRyX3/rS3EGBogC5dQgE1ievvocB2wp
eLt5J/SPaJ0wh+D4J7ReTWYvlKQMKhEFQjNPEBwWh29iRkE/jnZ4ErKl1hloKUPE/5d+GrKogOz4
qybkYz4euURNxQpD4/0qZvkGE9lW3+wc4aYr6dqlmTTX0C2c2hzL5FIfrzQ6nTRYsxaK+QPJG9by
zwpfUcvvOfZkpmhabz8WBDqkavxd1VSYO7CPUJyW38DbBMXeF1aF2dkGLMa5pcKWQ2WlsoMNjdj3
GcrXH9u8+LWB/OJVKQBk8iKoSEPvWEXN10ZioYvTO7qstvQ3TVnsgBQwXCnlW7sUfcGQslxIspVM
9GddWbeJ5aHNeqPMjltI2xQRnlkwyv3qnSajqbd6GaBw9OY/4xcuKImAOGxAZ3Ijk6YwJ+y6lcTM
snhr4l+iUSDGYWGPpinbiJhBVRPpOMGAQG2gAUEkwGse1o/BUMOqdZDWyc8hRSwClopK2oNF4dbR
om2Ulesmpi5xq3KG7Sp5GGQf6w4jhVh/1CYk9ng0IzTWX7/LS0UDWubQh2y0EJC4WpQppm0PY5HK
oRBuMdD5g881T1iNVEHpTRXEElBnufWDziqiTvG4DWr2+lUK18UvCgzM1tEBxUVrsQYnozU7YxrC
E0IqIABodsR5ioEn3BPO1JjazVCfxLhS3ivSLh16IEhnMbMdYvDlEBAlEpwrb0Y8+aLvy5v57z0t
SguqJTt3Wu6Jga2YFKX3IYDaznnGMcW1KbHorw+Plh+uE/XKsOId8fDFtZfd9DoIOYrsiffBDkqD
myp8E42R8G9GsqBON83Qn9vQ2TFmkVKSDczvlHtE8Vm5gxCmrZDug5vMe+zov7atuQqlbVKiGAjD
xpT0I+Fe95FajVYJi3zoUS45G+H3RBWsxY6xDhp5uHntxlbbZdm9XFvQPvJ12LxRv2Zx/w54ziJQ
YDQoA0ID0KVpeHdf0Morb+MSwc2kPWQKjyhiorNou5qdWg5k18RCylmgbCOE2fJQF98xerO78yDo
1lF9oD8WWVD7iV207HQNZWe1fh9Bfb0yLuVP/97OYssM8lSpqdZB8xdiHc9ECM5zkunoavfz6pOL
9OqfwstORk0qK4j9prytXmvpVbgq+ZS5ptG46EZAdeBlOMmPqEyhtVBqUD4UtJvk+Uo74+IOJYkX
AGUT2ZfFDq2qGekEn4emug7KV9MYHshBfPi2pg7G1dKvXO/SmNrEUY9ZrQ2KD7uZj49uJFGiVjKP
DugsHe8s9VUPp4Nw0emi11FHdVUHG6VfUze4+HEtFVEbmihEo8XZksJ6NXpxukvDNzUE/AtRoP7W
ZgerKK7F3gvjEuFh/z/XWuSnKcqgeiw54Wlwvjflq6GfhmGr6bd2cZ/Nfyk5rvb5L35Fi4tSJGG6
bS/WkzEiik4l/37Wp8jUgn5WXim5aeI7VyOoId7Vpyj2z9UWnzALmlntJvQwkBTY1XDwkVkQyt1p
QwbMmNI3jsRW/Fy82rJPoQThLcTwIHspVMQf5M7TpF8SUp1t1mIWxewrCD2sJChUbGcXjf4KIY0i
PepJt25jAJxC9l9eEai1FrZkDYycvDvMbjWoXkEEXwlSYGV2m4k+hUA6EA8FGklI8YHazO1dNdKv
QbswPwsTkTR6poqjc+lGyTXTu4sfQqwwehQg4Je9OqdzurhM5vCUqVsBkYRltdIqV0mSd+kMYD5f
x6x32d5P3+KfCy6+RdI1qhknKvs3f7NUH+caXCPkV4ZJIEdn6S0pDsKMUjWUHZkA+DgZppuUwSNG
0DPtnrug3c7tzYiEqlT8Gehym4Ljqv2NmhzWnA7lX3epvXeBHIAwPdRzdbBmhG2ebXjpAIMmLLIK
395XMfOL1ykC/zbtBe6myn6E8g+haE4COvpPYK9S/FVMZZ2Wp7EC5l4cfPBO3KqFqkMzQu+CZMKp
M5Q/kzrflmiE5E2zy+oYHJfjMRWOuZiOiIeVllfi0sX48M97XMSHYCiZlY2czIn8KBGLo79IRhf1
OZH/fP3FLs1kwN0DWIB/RRxbahHNoZrDpB7DU6eImgYux0bUj4iD0ExFD4XujmLdUXhc91O59JCA
1Jg+ij/xrf4Ye60WEei259L/MRQhBgpaSI31+tPXD/kecJbLktyTPjknKvOnxetsUbHS1DIhRBgm
O7dbabzUckjXchI9VLO/EfpvlO8t8hN8VzRgNGHJ6b+kwM0pQDQ8DACIcSj58SFWJVd4jSu97YZW
dZM1m3Ao0QTBsj5aC0MEmyLUrO4diF26jXOvec9kwvV7pJwRhhOQbPBpQfrSQkOzlXhFp6oykClh
co/OuJA6EUuP6U0BSrgSiFj+Tpcvs3zQ4LvZ1DbmexJ9QwVO8Zn6w61vrO2yX6Hs5Ax/AYGtFG0v
pvgjdURG56BiUQPrTadgo6XWu1/JgKw1kbFp7QPdJd66cI4Qgi/pNXHOS2MSamYbBpkCjewTVpIR
VV3pcxi+a5PJHTwStk0B/C1vXYpO1WhW4wCaEIsVumc4tF+/hUuJNuQuWcfvmbN+CTJ2kmk0AkZi
p9K+DQBAIqOJbN34pzBdnZ5mrgg4sAjUGT38r9ffhYUOSFTY5OJAIpQGPy70vLDtGH8z5zgkB7o2
nIfIxEwt/gP3/18XWib0SlwWFsWnQ0kHueC+zs41kMrk6eqO0i8cuv8+0pIVazblaGud7Rwj6WTg
ZmoxMh5hUeIT7dPvm1EjyVFIjJVqkyL6kuYoGxogYqO6W6cynZt8uDNRB2/niUP3xg4eNOCoPvou
OJtr5XNK42zqYZrU/qPtyzTsb7BF26nNyaGXFar+KsuKbV4qbjIrHi6WRw2d/6E46yXghVrzT1Zf
PBUDaE0pP6cgLP/Xb5rOAPM2/AVABy2l/cwhZbpAh0/4BFnBTUbjAoFogMfK1XbzpfTcJj6r0AdQ
iP6kWmcoIG8NgXfJAQOoZ4EGYrqptqrL7I31BCXTruWVz8Stoa3AZzDTF6V5yqwX49pOfsdtLkIp
NwMb1KE7hV/vMpRm6gjBlX5NIZg5qFfBVN4ZzTkcIOZEWCv4Z6cTEmT2To3eCsJa5dCzgabevXQZ
KgLxuGNYpep/+VjzeC+l17p0/5f39d9bXCS8oak5Ud6An1HMdFP6CgJH6lodnqzxFNT5Ksow8Ybo
VT+ExbDRiJGcdFP/hhITuGzATl+vlEsnrG1oslD2ht/AO/u4+wsFV8M5Y6wFgRz9bTEwja3zoKNG
xmZB494m7kEnPHD1K5e+0EQk1EFmNfFZtZVPgQcx3rAISP0l+2xOZ7+Aboly6S7GtkpxNRCRiBg1
P8JwY+klm/fMLaB19fVdXEhCbdqYrF8oVGIZf3z+OdNjBsl0/lrS7ki/h0wO7ljohkfN9iqQ7tJR
8+FyiwVqpPWQ+i0tzTlYm9NLKpBxD7xzcm/c9PLmbbiDO9elg3Bw+PpJ1QtR0bZtGRNBh6Pu006V
Q7miyKR8nSGpZ0HvqX3q6s2mnY5R8H0Kv1nNLmlW9nzwU5wP3Lz73sVrS/tpdRzuO2u6laJvc9Dg
KGWvUxKAGJmz/GrwurgksWHBEQd/CdF7+vhJmhKPqpAG/8lW5dWsvXU1HijkBAihygdw4eRhgHWY
ZG9bybxyGF6alyDFjf6m0C+k7F7U+FasRXGsle/VodRtISGnLairmwLPE/qV3EsitOzC51gAGjKd
RO3Kirz4/JT8qoycIQKc+uL5+dVWn4eMqh8IjXqvZgcGEIPBJA/ZAFNfIelgWyIaXLUhv/T0jixk
dBVZhqWx7HB0RpmV4Rjw6sm8EGRhMtZj3mq88OaFvaf8jG+WHq66UsAqAlLxr9fohVxEvHXSEUwm
ZXU5wyhjRUH/LaXLpd7XVb9KphYfHPRFTFRcdl9f63P4cYTOKsppqKV/dpCFRVrLiTpIR95xNgmz
4M7ZQ/77+iqfn+jjVRbraS6UZKiDGYDN5OoQmYcz2RX9Yyq5ry90Ab4IlQEpX8V2GArgzPJx2xhq
FSeW1kkivWKZtmm+RxTMC9P27AeIctMmCpRxlzW3cvc4SBsn+g40A0B2XA3RSi7z08wgOOin7YTs
Pp3dr+/v/dt9PJvF/aEMSv/MsD8hlmWal0OEcu+RYdiUB6vefEnhverM/CMUHstSegrgHSgu5YHq
3AQOd5FbEqoxxanUw/3EoTCO+T5pLVdkGVA3+BFiKBGlG+ITMeEBn4FvW62PbhVQISYydKna7UM9
eAJEFsFYrfk5iW6B7kSQYh2HQXXlKZefm+qBUhXGlaFp8BuXxBK78Wdr6iT7SJMafSI9PFZIak1s
3yuon+W59X4hx9BRg5AxYTQW53ba5jamYbJ9LLLjjENRhr5hfMOgs8pILK9BUEXI+ffbiatZGo5I
ovfJcb0ISZU/krNUk33sQbv2MnjYa9iha1dYHIx+atfxlHEFWT+qzjNyFl8vv+VuXz7B4n05VSlw
y4irUjSvJOkWIFoUlohcaldy709wrPcr0TWFUmsiR7qMYY40jKWSd/YxiL8hEevJh6nYalK2lctX
WfnuxEg7JSFGWnv1hDDlfMoF0NQOr6zEd7eUT98MXBThVBB8l/OkZLbsKJUb+zjU2kbCoSkCVJnG
vWAwd6G5sWw6injQr6T8Rc0edGcGYP+sy8zkk2bvqOG4Ksz8AeptO15ZvJ8KtPd3BNtLo6mj0vxb
fI051/24cCr7aEc7eVapqxrXarobi05OceMTvkoVDx0MeKIMVho3PhS/K1xOBzCxzBfjoTj0gfOi
p8ahUXaVQu1Ve6BeNroubc35qcQsc8hWXSrUIJ8pRow19thRNDw40fRQm906nNeJnXl2+KqWOqJN
6SaejXUal89mpv7hbdzGVnBlbVyIDipCKhBEse7BnWNxGEiI09p+2VnHHEF+tbyZjfPoFAihHyLr
f3nu8IY/XGpR1evMDB07a60jX7s2z0pzw6ginQ5yc4X5emFj/Xuh5XIfmVqOdd3wTNJTMcpuHuLb
BQvqGrHiU/oqngiII0cIi4b4Kl7uP3OgRnOacdJz+2io7ohgGyATnao61B3aTs+OiqCR/VyjrdeB
OZk4xaq3cngjAsszjdMfdvFqUVRF6pFb67LoMY9/T/LvSequfORP1Nv3GyX+A+QWbEZr8ZVnTRoi
FKLs41jtLCm7AxW8Gcmz4yTiUwDBVWLkIdZh/E0szx6/hZXcbpUJII0NHW5KkH1RNpRcVyLghSOD
kCQQG5xNJHiL+5rmNAn0oraPeVysZnU8S0K4KW32A8aToWXiJsiA3km8PEdS2aQp37/kJhI8dMQg
yyq+vnE2Bh64Uf+ShukpNbYTPoVFH1Jmf+9lfafN2XZEh8Up0nUmGSJ7NtAfJfDpNO96LLOi73wZ
hSYJekKaka0aufFaE+JEWO33paStu1FajzqC120I5kz0bDpPAvdY70ojPUtpuDVFuZ7767EaDqmW
rftZfdQRqlNC6XUsZ8QgXwMzvk3spHFHtfFof+7MoPkBOun09Rv9lKmLL41fpKVohFgMjhYpl19q
NbSiiDAGQDIzO7CZDF7nv8b0ywrUVdrEe78bt7x4XKgjVKXrzf/THVAkkPNx5ix1T6M+45P3gX2U
mnXQoVJSIi2obtDzkp7DbG/gE41oNyqY1fj89aXfSUWL84WHF5o1CNDZtE8/7sck0gcnHXF/mY1k
P9j+5NngmqZQBYf63Wz8vZyYnvBQjbubdsxXDBRWASqLpREVq7iJQP1Z5pGOemChiXr79d194rjy
aYSBoy0UYbXP8ie93gzoHcnWcRgZFLTn0a48hghIQrok+6zX0B7uR9JQ6Wr9JkbxixcjdHz4g4ay
KOQ+vhjeWNMBBjDFpcNwy6kylZu0/YZTodgoqn+mtVAY1bXVeCGF4ro2FCbx5BRwH6+bjHmZ5Rbs
Csk55GrrMjCZ8ROe0MU0xgcVbiAoTIIfeYnIEOOYee7r16/9QoixeWZVONMBeZUXp05oOf2otbZx
xKQNnSIJSlShv0leF9+G/2vJBT4xGQSPK6D2mvbeafvnQJgzqYjjyTCOIm7ZSr9KtWdYgaVpgVBB
WAGVcJUGR3jM64hG0j2u8sK8DR+/gz4+fP3gF052huJIOLEhHANA1sd3H9hmZ/uOZRz1+BtodFL/
0TiE1XM9XeuaXfrKuAQTvxENA4G3uFLiDwOA/8g4+lSRShgeo77c17P03QpejJJvjHsGygMONpOV
r61qW15rsKxJfZ6+fuT3gnKxztGqorzVaWmZOLR9fGac6hxtQDTrOLYKU8bYpem5VqrihzhfsNxj
8ITd4qZWmJc2ryLFUw3paPiv2hhuigB3nJxDhQyITejTYyElczxHpeOJABhuBl7tTzcyOJemRPcU
GdDEdSpENu0YXV7D2bPAyqIg5v4yjNrVnYeuiR+lSduHjrkdkTPlE3RF4E1Bhjoxngz5izhRRhbA
rViZUq5/q3ttXYIkj4rBWlnqhGM6vhVqcTar7qYqi1PlvAI0gpfuKfh0DajYa0rqBY20UUFjjA+D
FNwjb7iKeLyg6b0+Rr04gNt+C/495cXPUXufOY9fv/tLwZcXz2vX6Z7qylINsK4rSQ7GQRfpndQ2
WwspyabErVAtvKlwwT8JQnrcCYO9rQpoD/etVVzgEj//LiGICLvD+KxcQ6wsW4xsSccx6Rvh0kma
tgxBLWRQwnyvH9kDNNc2Y1pv5dRef/30uljjH1eeSvoCTZFIIwMeWUS6OXX6uBhjXYSZeDS/O350
bxaQjUGGRq2+G8rsaPOZrCxfywaI5GhuN0rxIhDxFdJ10eC1Zbdlq4yajSeJcRKZWBDJXhNtfRXV
zOrQ+QP+XmvDx+KMRafrs1sOD356Co1pXaZo5GrJOp2r2zavcror7e1Ykz41423alehsXRscvNfY
y4dWVcSahBIdJDLt43ZTstjUC7/XjrBN6H1kjPXjAjERQZlLoxU1k98ld07GwAnVXgPp26g/h017
VuqDZgLyNLe58lrbRA3rpkJBz2z1h7oM0BoJNwlUbSPtd8FmwFVkysy1jGNCO2orJb3BXOCgZ1dH
D+9yL5+eSGfCrss2EjXL5IV93Zu5lGkiUfbjehXK+V6zpZ2RoHyMrKYaopdOSx4OcxsHm9KwH+Vs
dCdcjVsH/3GUkQtFsAU8uzGBTlTan2F4RA5qalZ0KB5nyA227q90NfwjTRGMXXMfG+U+SKTjSKEQ
S8DUc3fUgje7Trf2oDzpI5pe3X7OpVOG3LOhDVuDY5uUoVaRP+ZysxFuYx1bKDQrhgGyQ2jS4/kT
lfRMNVdHnLtSon2I8XPVrWKP42cennvjaYhGMMV/xUUSub6prHpTJaWnqKWb+v226/wt5ObQuevR
w1AHWgJEEtl+mZB3GdFfixLnAOdpNcbt1hgw7mAIPfGAU2Ku222f0+HrQEEGJqRzZoyh9RO9UPSO
h5Ui7aO62PkKN16ckJH8xbyyCMEROZVX6eVRNAYMq/IS5z7g/0+7c2jH9+VfqrDfEUPMUFVkivDh
kOThfhzIJZ27CB6h+KWmb28Mhf6hBVioA8DbRefSTkEa0LybEFfHLtwZ75RAvrMLT0lHQlS4m+P0
hxEDZNEztzDKjdNL6zCIhF7OTsd49et4oYmtsVxoBsor+PWIyLRs6mMpqkYzVOZj0vyyunY/KuC+
wowh8MHJgA7eO+EvOf+lSt8M89aP6lWX/WKCC2H2dxUgDYJfmcTgMjEelARFf1TI6kfbABR61rtN
b22r7m7UjlNwTLS102zKa2pOn+aa6LPJBj4bNBdl8N7LuSaWg2kf+djCNfZNmLp+8QDFzhyfRuOt
VMCA0UJJtJJD6K8lFJPizosffIUVDjKSNjdq1PJKLQ4W2tnqH6m1V1+/4Au1+cf7W/RzhlQqGA7r
6hFryTCt1/n85oz5SbXRALdvZ9NGrhNTcvnV7igCuns0VoLcWeW2fNuTmJfNOtbulOG7pd0X/XHs
wTZHOwdibmYlVw6PTyO4/7xL4ETQUsnRrUXRZjlwyitdUY+yddPrDwx5sh7t8KjdpgRNsMFFeNOi
1QzwUYcsU5lXOjMXGnPiZf33BhZ5U65p4ahK3ACKq4DNHvN6J1Bf+DE4TQxpG7C5ABX3mKR+75Gz
wE3Ltc15I3W/5073UrD8bXVqpu5KMfkJiKTBHYUtSv3A2MmCSvLxhKlxw4nGhHgsbxn3nKwB0wB3
is9zhgnCObpBS4rxbGd7TGjHU3TDNk9Dr1ZX5d6ssCqICDWv/nw7oKcFh+JWrzf8R/uQ/2Gc2gWu
vc+kTXIOv5Nv9StgytWGw/VGLs/J3hq8Ot1VSIp0LmrrGpY1pzD7Ns6urXqF1z+gxqkG20ZzIZVH
+4yfOx3jZqU969LZb3ahvG7nFcaLM5Z439pNq0IZ3ELewZDEq2QPipLduN3x64WPwNul0IJqgMjC
bLaoSNf/KULkclQ6XY61oxZPa3Me3WaiPZXbbpN+M/WtdpfMgVcwyEQTZyWPw2oed6F1l8U/J+cG
32c5qlwDbxZcxf1YPWCTiTUAtgZWSZfaa5sYRbEcFj2enEc0X5AKm920HVbO9N1WaOOM5C28bGy3
cEd8cwxpzUjV9dVbBk8rzQHIhTCDKntqptzDxD5LleTlWoQ4PTzAvEEPAHRR8zMnIo7tuAnStQPU
N+d8OdUCidlIhmv1kFrITFzdNxgt/VFypFW0B4NjO06+B13phqPuNfbvMj+a2rOQaUyD8xQ9SNb3
REelTfSUaYn4N21+aPtTo3jxc+jc9BIpajQikWmsYqHhNnxvIEyVwzNM8cj04vF3NwFiNL/jPZ+a
Z62sdg4vqGr+mtpPw3hIbGOjCwFuuYJUGnuNIu+DKt6atbmX7WDvyMYJwTj6WKGVeklju0PuIjC9
iVAk6NW7hDFGOyUI9Cdun57Nttn7krUOsmwrmT7utvMqyyG5Zt8LqYDzInmGwanR3ufOrdycGrJC
dEY5GDjW6vJHn2KPIGWYxmNvYY7kmYabA2iestsJ03Apl9d53W8k+xEKzJqyPP09zb6rSlB+a/i+
8o+Zh9B9a23K8aFO/UM9/rYncz051Y1fDremPK7ScNgVWXHyEQX9Uc6vRvUsK14Vlq6eP/TDaxbe
5R1WYtGTkx+V3iuh3OmJ2ypurshe6qReFW0LnRO7+JmH40qdvSJ58GmzFdjBhGQaCSdfr9vf8/KP
Vuy15MnB95cfaRYnJgoeXJxG2insbZSV7Ect3XUoGAYJa6LdNfoumU7MPF0jKRChOzTVXu4OUQPv
/aceOuus8STa9LL2NLVrgP1uXUTgqO5mvEfUUwfprwzvCw6weoq3OjhCGzYbXTUZu5dw9JiWr3T5
RpYntwmxjVARETx0+SM13iqsZ2iIvMvpdbJ+zbpw5AjOlancBGm+qrPvZuWlb3X2rWl34fBkdtui
uu31ArMKwN8/gfSG4V+jfq27gOaigwM8+0v4UAACTndTufWdY9g/DNYv09pGdD2TBEKYQ99B7lbC
xdnQN0F9a2qIW50UrYfF85bDj7bvJLzoDGmXyGcD4rLzy+i9ubdAuVB7Po3qo2Ujo/Mtz39L3bmZ
d7W/MqD8lHgHtGdzdjH2TZqTrW/n6A9SsysZVGbb774OZTQsL4QyVMEcagPUrj/R7UqNjqpdSeox
q6tdHkt3YR27CYHd4NtC+FkNjnQ05Q7ZDnsNCyuOqMshRTqxsx4oPwbAArG61oZmlZsY2E3fhq6j
5o+ONVOnHlScmbV3uYb89wi8qNdcu8IeLLvJ1nR3qKu7XZNWJ8OKz8NY3YZklFONOHp+A3eSaC65
StPwsmVPydu7Sm5dNZGxKa4fYuXBUMUGxYAgkVZh9DgoyW2ggh0wXV9+QI0Br/XK9cNtoMjHLCdU
NAWuHyBcgxtZujec6ag0ChLp4VoOfwZADwzUINMK/Shw9KrwNB7Hjey8DNjBhjl2Ko9O8LezX3h2
G/tf3ZZc00z2Y85ubTnXwhyDpdF1gvsyekuz33MjewyiXStMXNl8nNvJ5WV5RpQdUEbfW/ZVaxCR
cy2TXpNOFMA85JqYuH88mdC2D+oa6ZWjGup4UvyaE/AUtkryiDCLIUrIMbFXWAh0Ka3/KH9tdMmF
7krDl491zW34P76xn+6HZjltQTA9GCcv7idQJtjf5IhyNZxadd6EFKU2ezaU75ASE5NAvrhIyvrK
6zsD5hZSJXSynbzxVGlaJxPufw1FUXPTdnj6leSSYp6iK7fNQ828sJ4cL2Xe0JH1hkW1Sj1Fwc8P
/5ewFe6FIfLKT3RFB3NE/uNbL0mbCmmB1HrptPtYJ2aV+DOhcMYIl20/r6PYuEP7zw1T2MbSsZxO
1Iegp3Bwtn5PRrF1qoMf0zTCR8bHOL3u8bNJ/g9p57kbN7Ku6ysiwBz+drOD1MrR0h/C9tjMOfPq
91NaB2ckimhurA0MPICDiixW+MIbVKy4MZ2SPPg5JQNRncy0eyuaLhMzxj/bt496JV0I6VC1yA79
1G9U1PAGGAkS14yeIeaPDXOl/uDSpUr1GsAab+LXJL3wG7dNX7rsqUqr23B6snJtn1n1TkNCp5WD
zci/bxMy3oFMJWL7gLQGbFrrySbU1MNE2NQmGg0BgiTn2QRmJq2qgJiL58inDz0rVPTtNCU9fI9T
rssurLVNkRXHoUcqDHEO72DhcdRxmvhhcQp8fMR6ww0m9VBawXVhbM3sMkz+Fmp2Icwm1KbfK959
n/5xdBwt5YlLtdjkiBepCkb0r/l0ZxHoyI8yQruELMWLlWCQedPhUqL9qdKdj49UU1IQjg9hdtur
zkMWX/b+XVPkOznpDlrUbO2oPMT2Q8odOKESJ3Nd9sEhH1leDtpAdry3S8qO6NuN48X5U/cb81hk
I/iW6BYAbM3+xrVy5LSQR2lUT+jTD8azSRhk1Bn2uDdK+Nygh1A1NMEj8DxA9wPpKciJU0zhW7XV
Bw12/LsfXsKTRksEe4SbIKXUPSr7iKAsIgGssohDeU3LaDGF+fzUs3wvdHLPtKZePQWUchWFk9Xv
t0VDOaEPHhIVCHTupvTmCFw2RVfvNYsuT0btNVZPnvEPXCaDC3QjcwfU+uH8lH6j8zKluO6BeKBI
roNVmR18RqWOZgHX52SAZa0PWajvfPmHCpa794ZNGcJQLoiN2fn6mGGyG7h+IW0770Ft1+CE37OD
j/IsQGSsIgElz3LNaKxLM5Rk5RTZh4jvmIEpb25KDi3IK+n0cP7NRXfl6wkrRjMUAKsK4O+5DaCa
BpVnSK1ygmQt0FF6dlmYl6Lm7cTtfhgPVWys5IzfKIrkjHAnKMdqaPCAI551fHKun7BoKuVkDTeN
dI3Xoo7vfe7/riUAk/4No6qUxc+/6PKoUJ+hzBCoaHMN+bA06a/1uSLK32DMgZXhxnejpcdsRMOa
AjcIBN9a6+wvzS8wYZpsjg0DdF6B9QzOeqm0ZVF2HvNdFhhH0cNukTux/dEd+5eot9YmWKzW+UeF
+cSLOqKAZc8m2KeC1oZeqYiuHhOsRWTC7/JwX6OFZndHhxemREGrsY5fR3nn0dg4P9nfa/qaUFgC
s+dwqVvmrM/rmdGEkkWtnCg5sZxoXxqrrbzv7bOvY4h99CmLjmt5zOq8UU61xC6hlZIO/i7D8yC6
6cOT7zwYCjhcWtt49RjEgdO0AZXuY/xFhy8sHs+/8UKJiMehyUYNBJ8xRHu+Pg6tKi0cG0MWy4t4
IXEwnqYKDFhsk/zq6XaxxMoKSW9Kb0N/7MKVssLi+qZzjLe4zUEGS/XrA7ROYyZqnSkC3RcPMMK8
n9JHS3FqC/fK1l5a+/78O3+g7WfrzBLyISoXEdYM8xppL41TlOaDcpKpdFaiLGpcyIGJYQk59XA9
pPm+q/RntNRbqbjsiWYKqXtWTVFf3sr4ckYJOaKdSJtI6y5yAE4V4LdAbV+19A80PWTLkTYu433X
J5cRMxp3j6L/XuvGUxi8t/JA/Tl9MPnKqJl7tAH1+lAlw3PalL+gKOBNwjNZ6oUjBTvfC5GVwRbN
2Yykg+enYunzWxCDoeQJWAfIiq+zn+ZhGjs9W07u2m12IeVP8CN0wyUxp6VIdZ/UTvZdPbsmLzg/
9sKFIViA9PUMywFBOvvwYZYnAyIzHOH0bvnqIkofHwBfuqS6q5iqtdFmN2XVeUnbqRyjoEfwTaZr
neFoGfxMnXu5eD3/Zt90qbgpLBXYECIbHNry3JGgCdK+tlvWdNk8qH5yn8vjUYT/im1eVlUOuJwu
RPbbMH9Y4XBvj5eDhFMvhq6eRFfWPjaT91eWMW7Xoh+Vnl6nvXXT6tO1N0RviQMYPttORuJC2UGU
O/auxPJzBBqQfp4BuMqnrGhE4VFNQ9HIOAHFCGnsZYb5MCnWX8l7bMbqsZc1Wn+0OSL9KACArQ31
HlpYXac3XYZGJn6hmd3tohHMHtd49kCneB94w3EVU7CAYdGgI4IpgBQKmnRO43KKIZQmJ1JOWXqb
GQ+ICWOYoHDj+KV+KZl7Cpq5GRx0WjHnv9VCPZ+RDfAFgJoAk38Anz6dx1k7plrYB1jghjJaSvYb
aR2OmNSYjI6iF9lNQK1LDi6i8hjnD7b6u0HpOzDsjaTliCjdwew+wvW6ShrrOETjbWo+E4+ZmKY3
jZvEa9rfSwuZ3YJqLR7UuHXNFnKZUbiIW00+ydGR/DbD6KHY2d0W8HU2rcSXC3cVkTo6i9yITNF8
blo5rpzKZCwuB7ZnG55w/Wur3bhGHVjo+vAVPo00OwwkX23RWWKkHl81IfJduaGNKhbYHh97W2O6
sym7NHT2JRJaU3v0XPJ3OcWHNAyOGfWMnqxLy35H49GJXzTn5fwyWZ51tPzpoyBtZ87a8HQTMjma
VPlk2QemHGQfWRjZXTEd1qP671klk0HjWxMkApiy4rN8WpK1oud9bfXyKX8ZNFw53E4bN3swhVHx
t8zvRb64Ek5/rJr5lQi+CNgOO9BQ5/IbUh5PWupM8il27uLoUmLbTymV/ZGYT6p/eeAHYIFepKg0
QNXNpsHVBsn1ipswumxodrZ7pMp+SWb8HPbdg4j6eVBjim8AHl+c/xRLEYNFyKKDquBJMVj4Oj1V
GAe51nKUlxQk/dbeg70EAUX0pDh4mGmIoJuU6IpsuzLw0nch5dCgm9KZpJP/deASI0MZaChVNRF6
U2RjVJrexc8Bl+McR2+gzTUa6GshksrPnX8cIZeMRolQCJgvPqcKO2vKUxIP7SWLjYF3vKbTPtAH
6lXaE+UWBvfOU8DDjOpFbq6gaRcn/PP4swkvRQvRtmPl1Da/UvUdhAAReTdl1HueNWoQ42VSd2vn
8tLZY4DtE4RN6zvc09aryamkkK88UDynqE21K4oNZDrDjaEE3HEYrkN9FTz/DN237tLU3xLNQ5b0
n8B69+t/LPU2mqSNnBeUPv1tBOxqSpFFxiJolKJjL+FB1o8rz7342A7nAewkkQjP9m4S6C04WQ4y
MnKMJ7DrM8oTVkwjpeKV5Simfb4ssOuFXkSmBlNlthztZOiVtmHPZhGNorbfSx4eMrVxVf5EWPo9
KKt7pY/e7IFCL636fhz2k4eQVOocxNlZJ/vzD7T4POxJIlOCaq6Lr9ujrYzeM3WOrc6rDhMcvvIF
HTEt+i+QwBpLgr7yhxycrM4G0jrdUco647DSittCLuFHIqSWJ1BL7jGWL+3qOOjpLlX0ixp4j440
zPk3XfrIYIEdEw4a8cr8IMisxIZ87fAAOA8VN2DvuYCl4H41al2Mi1A7poNPr5orWBwNn64CzehS
vW/kjxvYpCjMuUxi6qCAptxLuDRHfxnTWCt6Ld12n0ed3cYoR2RSGdE+iPM/crJTNH+DyDFIMxCu
Svb7/GQusIjgD3x6x1lEk2fYevnY5CGd+WBRwfHIAgcvdtv4NYCfLdxbAtLjDrQ3mZJG3nRJRixw
vXmxhphYOuIxyUV0DH1pG/uur/Pd6l5YD1Itn3yaLHT0J+KQ6T4DZzsMO4KfJqS/+DD4x/NzsLig
Pg07Cy8a5BnqiO8sFhQJCvx9Xhvx5GQNErI20OwozyVJzxOLgSZtJxPUofqJDkR4vW7ivLSGWLLQ
BcjxKC7MijleFdVjoDCSnp2q5r6vMrfLxq0nUFLUJvuyp/XyBDmrAhoSRz+T1MKe9yYdr6ru3o6r
HenJyom59PIYxSGVTnoGX2U2y5BG/ar0UuKq9NRBR7euIaZA+vJWl9FC+Qy6LWhNcV0DZpodzVIo
pajbMBKgdMcDlj9hddRtQW13Vv0B2UY/Qg3vde2GjVyHP9tSBhNc0L1pNmAIKd0+dPFKsr/4Rci3
Rb1YIMNmry/T1Nd6jjTxUOL1s+c0EpxNubpcR/6IjTK/nMT5CMxGwbl2XkCU4skcu7aTT41e7QS7
Ta7DvZEPe8L4NntIo191EJ/GgHiSyogIGIX2wlrosoAkxd8Dugj1PA160ry81YS6pE3GIJ+C8kfV
hAc5bkA6Ku4kDbucKM4rAVB2NKnpe4KOHDYpnZgqU4/ThgokLTCfEq84dxoaU7ENLLqqn6JJ21io
iIlzKQVmQSymRY/wbmMMKZI22giKHV3aC0HA1EB8nT8svlHXKS9g8qVTXAAex+aaldpLO08ifQw+
khFRwrL1e234a+Y/2cusJS16FadH+ULprlfB0eiVe/4J9IWrnu8K4RIhH2p28uwYqaUsyRwVKBA9
9qNFAaxpqQpMpqsrvpthyiMTeAXNDz2H0piiQZk4h7j/HWU5ateXeYYDhBrd4GK4o6VTpH+15NFO
nX1qSNQXEmBg9X4KAPgrgKQQamupQ9qZcTEUjx2QV4JvfsjQXHAgqyjaRbGrY61tqddxtlEB3A3K
P7QaKX+spB5LaRLvjdAMmSC9gHm5LNGlGDW5UDuZuOFm0XAacE+xtadIutWMZjO26b6sdGBNliuE
pGCI03XG9I5eZQ0OhfrTJpMReLBaYENHgyZ5ImHkmipceKS2XrwSqCwtFR7YQsIRbRxWyyxUoiYx
DUbia4KhOxL4JcUxxLvkQWvBfiBiRa2SMGvr9/QW4ebRbg7Gw/nFsgDgF4fAv88wi2GcRO0kM2ex
jGq20ehk91LvFlHJnQ5rCjx3UIHoxSNEGeNdjU+AwRlR+xkKvDeFaKKhblpd5wE1LRu0Dwje8w/I
pfT9sHJU00GLFi6Pxa9fb/1o9CqtgN10alHBq6nJN92FET6m1n0En6Ds//GKOwFjqKrwUCCRpaiv
GZbjwUVdWTc9PDQtu1D8kxfFmyCmTjsebPgVObBpCXznfZxdJNmbH7/K0y/N51eVWvqdDeqCgldt
2ZtC7TclPMPNJL+kzo1ndpuQxgBQKwkGIPC6yXhJPLiSb0n0jP5/Ej30/bU/3Q/yTTpcePaz1NwE
sDjqkJL0Vaof1NGtwmedfnxiAf2e/ijDyZPf4AWirlaOCWHrqaFpmj54w7Nftxu6ehtjDPbyoO0H
kGR/BvlKDb1dSRWmS576Udh/XwghQBmwdqpd49iQPzijgeMs8ijZqSAeA9hJszpHiCl4TMWBmda4
l1m31V2tKMcI8T4pfqgkKpcdSosxJUYDMVkoS2+V9lR4O5XroUt2IWmeDQYlM6JLJddR6e+RIosw
PuvdaQivQ1W98tXjmL5W2lH0/CYTSKUPmkeqAor5+SEYKjcD1RD33Z3Eow85GDTnIvKMvT8B/0PQ
3LKLSx2AQKW/2aEFSgu8DeDYgeAT48pdKg8HK/5trWkffyQns4sRKgceCRa0EXEXf11rXVUbWhs6
dME53CLvdgIEanHHAHYiGulp0fZAwnrMEgcJA7nmLU3QoibHl8KDj1toUyMN70E1lH5XwMg71KrP
b4eFMAHLWkwVqHMBkZ2fcUNRa3oKauGUmb/QV2cvknF0KYiL4LAajy4ESswFHF3BbkH1dxYoISYb
dHQh1dPg6aCR72GujFipe0gtUstGmUpX1gqoeOMsbHcNFBdkLrSYyFe/fgLKRiVtT089+YZ8kQHI
hi9NelFzT+rZbxlQTC1firvba/VtaKQIXBZuA5Kqb/yP389z476SKuH8kkPTlewL3XsMwYgapXTr
JPbWTvubOuaktwMUCJTmpWXRO3p20VbhUTT9VBM/E0PDB3W4rqvg3U6Hu9oEuU67z7K8Xe5F93rU
XZeptUvyCytIdjaPqKk/Kb0oPdh7+GaF7foAi6jNEXtYooJv7Hqnf5Xw0ZK6at/ZP3pmMgqT4yRd
BTIi0KBJqFilfri1puQo9+WHY6T1HBX+DuKh204GDo54ljTmMQieJs13h1LdCJygDqvSth7kqIX1
RT0GbYLWSfYY4WzH4KFIq4Me3VSVfVGjpujY2SXm8Ddt0v7TNdcJYKwqx6Fg6nboaf7nsfNxC1Hf
qtI7YhV5ANBm3/faX0QMhjJ07afS+0eU2XMw/PyFrPqjxfV1jQJklXuATi9aI9slZnkbAswwx+rK
BPrTyn+0Mdr6wKVVSdtyIT5F8R/Piv+haeIOyc/IyA4lJghMo2RH21TFlaMiFWmuxmQPc7IH1K3J
oJPaCx9dyRICO1AYkjKsb/q/UyTEq9YEQZaiKWJyhaAccdhvKA45KYJI97h+er6+D827anYFQGYt
11buYlTOltY+HXZV1+lP6fMkIASvDbK7Ayon5Xddgfhq8d43HNXg2H+HClr3xp8KFU1ltE7ByLmo
JCj31qcO/g+GNhwC8RYMLkYmPUTwyN/RMd624nSQjZ1F3OsNzZsJ0lnGdgxpxcmPj0F9jagK6pfJ
TXQXgZCSyuBUWc1OwscmKNWdB4sTuWkAjkB286N/G6hXqnUqo2sbjqIxltgGowes/c1MB5msDDyh
jTNcuNFQap9GxG4Ay8tqB+HGp/73KOFZhHDhTuKcHJJoX+TgptI3J79U1Xor2cpVYDovNlAYffoT
WQoWcb8NlPToMo3ThaTiyhkZiPOA+i1BWrstGEG4ALnfbMM63qNlZ7paM1wFTn5dqhD9oXn7AcjL
Ms9hNnjXmUd000TuICk4K2KTPb43QfvPZIO0xV4oh3w3Hoc0QpcjhtGVuIEEzSh1SxBQMWT+qfhr
likBEdcY4rheBpllGzsysgPdCQxSRLUPi9DrLsescAOy6rKwvG1jKYdQifaqfGPSpZE5X6zsrjd+
jfQPMrCBOtLpgg465X9KBPAkA1O8tN9IYBKz4FUajpLquV5VXSrKM87vrsCY6dbOTh807Rj10aFV
XoBYbR2Af0Gr7WvZOnRAnCvN2hYpwHC/JRLvjnqa3Cg6U0CyG0fTnS/gllK3y8pgo+/ZutEEQSFU
NppRrRSrF0N0AnSbkJPbi1bi18N9rKSuVA3wWkgF9SQa/a5N9a3IQDMI+sK3qiimC783j23c3wq2
vjhD27A9if93PBTux2+m/TvwWbG3DmEo+gZptWYuukCn+ChFWATmgC++NYkTmQ5F4pUAy+IR/m28
QfCW6rop7ZziLS0hlnevtnPPlWs6yKeYW8H1E9C4GiGJGAV+hP0PJoyJFobJVNg71YpZQNHOTMsX
0QHxc5wwygeWzEohYakhILQggELJCJQAH/g6xwZMB9+qOEREqc5Ab6p75zz1mGPkIChCd96LINmd
j0sWr218lmVIYUgzfdMvjKRe7tus4ZiUc+B1NrfZobU4knp/ZzjDI3e3RQImQL+ltS0BEo4qfsQE
MCNXjpNWlJVG5PQLbmJ8xcBho0G+NTSJ9gCNZuUl9p3ryVG3WVNtYJJmAJ2M7FrPSzKm1oWbvxEc
P617j/vsoNacHtAPC0Xbh/50l8p3cvda2KMreukpFcOei9O1i9AdKbXn+u8+JC9Wdy0EjHVjj6Wo
7fPkzIo7ekxzMkfORyR6dfMgxCgqWoVcKO14jVyWxuNSNpazN6O+8iC8oonQwC+yUQqAi4ot4vmv
pYt9No9zhUIASSd9/W9sIWpDdhM2fC10WtjnwQZNNJ6FZk0nuUHmEOV3zE4GXts/yANJc6vvqFho
4IOJ+6BGiKKQrt4l/U8wdpT2BcKyj14IdwzsxZJwvI2N8b3iKCmndzi7lBs3kZztxJTb7T9V9NsJ
/obJ02SnW8G2CNpu7TpdiiSByFEL4MiBET6rgyRWAqO2ydQTZEXfAReXWs8D5bXKUz+Q1CKIbTni
Yy7GZry2BhDZ+XXmr6EYFvN8CH5A1mSE8b4p/WfdKCch/ZJTpAaIsSRX3ai5oH4+UONOes+k5TId
fPVF1aodfeRQaGSsmagsJjefH2N2MKh9FSuBz2Mk8CiSznDBuNsZEYOiCIFFGiUd8UQwebipvT10
47gxqOGj2CTOLoT+y7Y9DNZdo/ecZvfnV6SyUNsXoAnEJmXOrG82y85UmLnKtj8VSnho0QsPsj3Y
xtRRsS833QzPbuGQScdIS9OVa0n50AOY74fPo896KqGmDbUnmfQz00Pbq+5U3ie6So0qeIIt1SGV
jJ9K+J8j1dFe1CI9hHpy1/nBHvUHq1V3Q330SCN++MboaoXjqhb+s5SNPGpfeXAieo6gZQNdbIVo
0XtSGQcKzjKVKjOfwOdT5mFvCRD/GKCbEEDFS5/pl4Vp8sj6sBMMYsm28DDfBo6QbRx3kyzd1uhK
UCseh3CbeZ2LwLJkXTjoJuV03EgNE4S3yBp6INF2oW1RpkpaJAl+CL65rDe7nY6LowUqybSsQ6Tk
13I2PgoOXK8onNDZTouTo95MFzUGzIKOAvwd7XTX7+UXk7NC/IzG14+GzxJBzQyIpAUpXcLaE9Ee
V86qnc9jC461P/7q9f7QcWKLY5B8rhDqY+rPgFSqmBQDmYM/51eVai5F79T4P2AhMgZCs5N3DJIu
0SO+nEptWWizUNDORCktKmR3SnaB9KBHW6Es5av1ZQ3MHuDywRgxocz9rensu+RGpBpN+oJIDXXq
rImg8fwa8n6L+CkI1L6ytmr0iuqYSEhziXRlb4wO+xcZcygsCRDgqYUfFCU3aI74klftbfwohTJ3
X5RXaiS7DWIQoZr/6CL9CkgtypUf2nMBuDu9d/lXoWa+9JRMPLA0qFoLorvTUV8FgwX6B4qf1JjQ
UhHAouLMRCueujO7F9ICANdtfxVo2xbuCMx3FUuTEu44DKRi+NFkw7brsq0YIiWIDcbTEEZuZV8X
VgCMjcK/CCJQNqjsaNel3KyoEk/erd8rlymBuw24fgjGnWVfTrECZLa97/VgL9oGnS7BDhOyJjGF
e49szt+MaKwMPvTFGpUDbZcxiOxDTeEUmrTxQSUhbrKdESt3vp1/VI8UE66Ghp5Jr271lidFhCEQ
8jKZeVXRXcakYgJoVKKdEnQK1DfKcuMfc6yPuocvuo4Cxo0uv1sUJjuZ0WNgu5Gnu6JtEI30WqgX
3iv1sy/FrFIN5AJB8nXCPuR/LZIdMbUuUcYKWcLUIl0U6p+EvJdfX8tUGxOeq9DiYwN5ScgpkqWO
OjX16k3gn1Bc/RWnAzqHxl5I5v9SYgVtBO+V6182m5fJbLZ4h4odXcQ2Iv/VgU3bA+SOSvSyiHkV
TobMg/efK8cBNnJQ8C/0atPHN5n65MfGld84qHVDEQyhT9WkS8240/hbvybN9elYQT1I8ALhEKl0
b6/68jGXCaHCtwAJDnCe2yqEjWMfnezAr6VzDEISAU5+LY033si1nhHClsZ9W49XmSpfJHXzTCcD
KN1ka+wM9ZL0f5CQvtuXTQJxKXOrvN41XXsKBJEcVz6LWRcpoBrsC91Va/8Yhv5tPA07W0ovJBnq
duqdBOlEhI9J1rO+1d9CeYJVV/mYnsh71LxE4TZBRGzIx8u86lZi2KV+FOQXtITgHYLY+EjPP/Xz
wzzxzAlG/CnutH1O956KaW36eKz1iPaYV3H8R3DU9J91RXubA5aKz8TRQdGmhIbJ2Ye8pav+EJo/
1lRfemF8naflRQ4qjqf/T6PtJmz8oyZpCGt3BxtZO0cB0SwUOJyH86ffUtRJYV9HoIZqpjxPtvI8
9hogbB+IfZPGl9dqxxBgFP1ENb7niVdqk98k5Wl9gQaAXUKTXoMBO8vuuiJEFiUlwDDw6eknnDfZ
z4pNUscEAFzdeuiraI+5MJYL0wu1fjK2x9K4Lez8UkcH5/zrL8Gn6S7yRODRsEyedzlh1+ngMzrI
GaypNISSb9Cx0p7q8R5g2ibQnwtYfAVJipJTVmmFINf5R1joriDrLKAKJlePAXb2ay4mA0PpzMJW
Tnr5EkTyZRU0F4XXbjoLejNY9bojbFCA7+b/VA3FhrIEGqe5RhDvYv2n4FCQNymRtRFy5wG1s/PP
t0BR4vnIxgFEoxrwDa+aNF4PQxQy1KCluK/DAY9e8aFrhogj5FGns1cBba+LdieieviqW8wIshwI
iLzm0b6Qt9I0RbSYdpgMRutDFeLT7utj00Qxk90HLhtzKpQewbKxtcTlmIElg9ayukW+F9y+jjkL
iY0qD+ymYsyqf8WDCzVMsEJAWBDGOz/T6vdAhJHA0lP5IOey7BniorI1r1YH4lvejvNzyLJdOqhb
sybpbX6NCdeolyIcFW4D6N7IOLm5FRxVPLOp3W2qQuUMfSsg70rq3ivig0yxtuQAT1Lf9QzrGCLB
xLdZeervKRTaWTBPBJCNhfJRz/n0TRAFkqROhE8ODbaGrkvrD1edKQugvlqWP7hIofBfwFHdJEoP
a/cltg8dKOEp/Fvq4Y8mvuFulUv7ArLGQe6rOznQ0WZwtlG/lu8t1Gx4WKDQKsQ7wZuYTfHk9MEg
BY5ysjtY1GnkdoaJIWW3HzvtEKNva5PgttUIcX8k8AObXV4mrXUBWgAZuN+inI01SVdWrkC9pHdW
j9yvSk3cwrxqeKP8OsXxfVy2+POsFZy+n9WUTmg4oWBJA4oK2deDIoWsjBVnr5wokCCVsQsqxVW6
Arm8HXpBN/8N04kbAbVOLJ3g6HHjfR3Q8SMnG5REOWGfuJN/OiaqGrl2kTnmtmJZyT1qGy+JUx5o
H2jyO3pQBiSFQor+xo29i5Vsf36pLVwePJADkg4BUeEzOJsB3QxTj7oRIHNix8lpdqYAbxjXbYYz
eExsKopqluEquVDW1Xcj4naqDpcZxSxEAU9jhwnZmrr5wh2CjYs4jsBKsAXmIUFgkLwHA9MEtFyw
+wLJ39NBrmow1URloMDQ7TQNrC3HX4iAbp0iW7lVvzfhhAkreFXE1W0mZnZE5Zqi+NIEmdJvHyT9
IyYhlIs1pMnfh/hm/ZUX9jxXFacwtC9k3ecDJkVo1EoJEkkgCyE1eoLDqBEB8X+2SQlVfJJLGlKg
wPLrmBgJbTNXaby1y3PhcKaxDfsM8QDBQJsl5WVlxsWYAj38j5ZlHduuGbbBhuW8dwpK1eQ2ZvUi
NDapof+p7fq1GTDwGrAWBM/RoNKR7SrECMM4OWiDfSnn1PQNEuvaLceBv5Nt1bHGNRPrmZWvtoCb
1KGRoF8hc3yyrWcPP4yRwZ+Bt1V7Nypvs+mEf4YzCGHGghrQNo82dbtVhmdY43mRI0ZCGu5tV6s+
C8Unrh0TaVzaTTRz5+42SZkNdluzr6ocuRuKO2IjTZLu2jbKxqjktIeKAy5B3rgHFfQmWfG27tOV
iuPifIALxtTDAm7Iw3w9byZq43ljebK4/6rwp23D1uFBPPZLVRgnqHaCQap1QOaTLYRKiKQd+DOM
kLZYc64sraW4h5NWhjqDYKiOS8XXp1GDGDZXDLFS5MuND7q1H15yyTiUtHKA7qtNsBvIPNmOyNCo
B8mSdqXeXCY4wEdeuLpYFo5/vg6QdB0YHOtidvj1ujqloekMpxOR6uZ63LpGu7m2Nj8698cPY3Od
b/LNCSTmZtojrLCxNrfK5gc6XRtnU27ULf53/IV3V/y1fHN7fetsbt9/8LMG953f5z9+FlZym/df
3uE92P66vXi6fb/dX/w5HP7c1e7h7nCXbe6Q1nF1F0jJ9lV/uus2h8D9w2+Wbrj9bbrF0XbB126u
3m6eL5+fZffy7e0mOP6sNjfyVbMt98WGVGl7k2x+qpttsLmkhrK5fLsMNqH7l1+Dzf39/d/7l3b3
48X9p91k20c3dO8fH93zN8nC+QVPjVsU9LdwJZ/Npc7RFWq5OgjtT+T34UCs/Hyxdb8WCwUR7t8B
ZnFGmJBZkHINgngl1ktitghdXHc0PYLhryhxCMevD8RQflvJd4TwtRFjYGQd0T8e5OtxsPZ6Zr2a
sbc39Gevjq9p6ID6YbEZwbbMFNfW/iLZO3XpvlUd9F+6m7xC+MZAB6bTr3inoEfWtWpcRULVo3qW
ULyfVA1iYU6COayAGkWV7MwbzzPJJAgMFEaZUnYl5QThs5isDLFA9fsyq3OCwuBEdtxZIKGE8m6D
bKmsURWnB0oJo25unDpzGb0aoO7pqEmFD8y1oxW7KEN2bThgt4Zc3WtNbtkm0pEyjCi8NdwNoqCv
xL/OL4K1GVG/HiBFZJZmOjIjnfdMxQaoxCoTeuH6A0hKJMvdhzSHNsumU18ycstjCDQbTLKF8ZLq
Le3ZJns4/y4Lh8+XgWYwxL4OOrlRGYiriqJkOwh8O7XRBIX8NZT3Qhr0ZazZvLW6n1txrX3sHQA6
Gko7eN6KOub5d1qImr6MM7t+g8Ywcuikg4BT2yOg5h1ETLMElOoO+Hmu9VaWvxVFBvoXyFDPPU7k
uozlspo+vlU+Ql0aDkIBgn2K7sT5N1uaQWhuDv0knYbS/OrKM7tNrbQZRAoGxY18VfAt1rDZSy/0
eRTx558Sv2lsYxzp+kEQWdlrDEQPWXeem+TX/+11Zqe1hAyKXKcMBCXLGy/peHQK6oprhl5LYRAA
83+nbXZoJ6VRg7jphpPyOD1GT8YtAmHAa70t+mddfAyf2hNtUGsNvvpBlJ8fnZ/GnSuvpKArCi1r
hxN+Mr5+6ScvOn2eDrKFUB6H+82+NrB5ZZIl59KigTPWD379t+oAYg2BWxOsGtRF/ey5TKO9jm58
lGqP5z/Cytf+6Bx++tppWulSZ9fDiY4DOhOUQTgB6EOuFsSW8qnPn+GDavxppMySK4sC2HCC5TG0
l11Hh0GloQSI4x7mgQIYztyE2XWnvNfVtBIZLB0Kn7/F7FDQvFbJio7BJVlgdtDIqtEX+EmGmyGy
Ku4JJ/p7fmbXhhTByqf3lUJLj5qW3crnBzS/4bUJS7JIWFAg22j+oYl0fsSlmwkfECxQgYAYrPiv
I9qh0puKw4hsKAn8wIhM2Kq/wsog80pvSkdwKGsGKfEv+ziBkHw5/x7La/L/v4c+u5VsJU6dUmJN
YiPnUf5jnzCSVfzN4pfzI629zOxOkuuqk9EOYsZC2hEHSi7EG+eHWD60/32Z2cqjINjpXl2xwYAE
jfENceD/JmRYG2a22oq0V5DoZs4oN4PJoLMlHD7WCFRL8YICFJ+7B6oSBeSvKyxzkgZhkmQ4tfnJ
+g0djkNbmt49jtM1QZ7FRfBpqNkL6Q1U3kZnKHIwXggJEip0XKn6uHINLa6BTwOJP/+0T9tEriZD
yT6SBpSxhvxAoeC/WAMY5ZHnUedSPrTMPg0RFmphx005CBohRx+jUGhePWEXl8C/o8zvGxmKgN8Z
xceLYP4kMAASHQ6UVP6bt0ELBNSGRplmtmnawYzUymTCguhB3GTsTSAilMc258dZXGzCReb/jTNb
bAUkcyRMxaxhZOjcF2RBUSagSEKk0Vrj1i6ut0+jzdab1/S2PNIUB9534MCh0MZpwDdarbItf6Z/
X2u23prI1Cjv8plgKAMAowiDJNug7M9P3trriKf4tOT6Qc2GzMo/bltMh1oEZyRu95e6Wlnby/c6
9k8UDLl74PR9HWkI7UrBa4gzYUKlMPtTJXtBakr6w8dH6wCMlFsbNLKg5imtUJJ+Pf+uizOKWpYN
Extw6Zxw3/YTgVXHp9O8SzQnEEjC0inJH86Psniffxpldrsa3OVjFDCjOJMmfwUhepT+KNWvvn9s
pWsukpXlv/JW83mtVE/tNbEgp/GGzJu34t5Y7QYsj0LPFukOesVzTRPLzktP8vl6nEtIndF0Q1NK
W+tHL8/dv6PMQv02Vn3Lb2PWfI3Ckv5cAxLg2OCsNehsCnHlvlgp9K292OxzJXFmyCVmDyc7vyFU
IYdhNH0NvLb4YpQ0sZHE6Qsfoq+LH1kFzQxVQThEu786guuiRSBVN3iN5W+rrcSlRikSQ8gNUujW
qajO5jE2db8oMrkXF0nNWdhe+jUODPgG5a//Q915NUWSpWn6r7T1vde4FmPTY7YuQhFAoIKEGzcg
wbXW/uv3OVT1diVVWzmzZnsx1pnVkBARx92P+MQrQrBrdLzAWP31vP+znQT7MnAEdAXgtn7ZhqN6
dJZxVqfP7gyQNwprqU3JCW3tnxk5/omop7g2aFiIF4GKtL5EfgZmmr1kGZMwRrDbcc/97OxHG5ic
DNKJUDBBrd+6VAv0nhTPfhMxoT0zkBuMEGGtAJjJ6p+Ymn2GzV/zOA3nWSDVIBxgXv34jDM1K6tI
1yZEqV1Np5RwiuOHrD+WI4aTXhMdEvVb3flVfqG12wnU8kA3/zTohwHKXL6DFGPAaFe8fvWjfGOH
D918apXdKqOl5XcOncbvRXtpD54xtl56ZUuH9EI724CD/vpB/gnQkrsLwEUYkGjYBXw5eRRjBZKd
LL8+SSt9GZFmYmch4VMROAu/Tekt6OOfRj+fclR/vIH/+twvN3DsokGpSU4uivygdw+ftkHRgzDO
EtqVU0vhG70+1Nq3S6N4Pw1a/7S+CD5dUZAHErJNXxZpHqXTNMt8Pm2k7qpDp+2ayuKQb2XlOqrQ
M7YKj1Sp2SJeVbxA3hvi2yjZltBK7PDaMqGQ39Mchfappb62/+un8mdAEfv3o/vyVAZzmBwVCP3F
tOws/T3G+yCZXM16ro2WwjD+k8n3sb2rR7r+2ltiPevJ4tkaVf1C9S1IWVoENGOr1NL/03yhZcPB
qhK8fl35MQo9ClOJ50YBg4DSrFooNn52WexDufLp1kyxHmQ4lPz1LfnTbQ6HWkAp8P10BJZ+XHF1
nZZGVc3cEtyvUNC1TLdU7hb5khTHK0pvAlXw881VbGR/mKbCrViFkY174JcTY9TWorDwtruY26Cz
GlcDJ+DYcE/A5AkvODMZD1mlBgL3RQc2xtBLw2vpr6/9s8f6x1EIQIBDTxvMyI/XXhljl9v1MGEa
giXM+AK9HpbeRSvZG7wm3GrEfMMItxOwX44kN6lHXxiiihaEpt0WNKKpMljVeM00YRZRZK2abRMP
XoNNuRV+0+wkSMFSj4CORhCSg6Lt2uGqqGR/MgacJZoNhBc1PuD2g30dDHCtPxjWG9SpY0IzXlhM
Qe06Spl2DIv1JiGtFdXBBr+3hpvWFl7EuGiK08Ugzal1vonfSEil7CyNHZztfKOkF2GSbrrqJpo/
MnrodY4nWPaKMzEVQPmqCyMegXVUo4dP/I8FLKFFTqu2oC1gRzOe2hjTu67xFiClE1cZwu9O4uIn
RjnGH9kSbJkgExSF0x0gxpeZKI1qaYRRO130oRlY6SCKdS0w4gEOuWFVrhxv1RbA4D6BdPoYK1cy
rZvuwtG7vUDQiykEstYd5xgF7StaRfgEz10eLFgOJSA2s7IJ0Bvh9N3aECkpDDnjWQddbVe62yAm
r67vFcW/pM59gRQEGeSp9I0Fl0U4AQ7aC0V0XO2pcz9P6sluS7hxP+ngfioo/2FO/u4ufNnAHUzs
Zq3tpwul72lmwdCbvA58bzM8204aKPKCVn270WG15MDN1wsmgbgwZXLLGRztCDzUSTeCRJq6TfZW
Dyp40Ct5fUzwMpAIBh3hXNusiNgtwV8vKOq8f7aufzd6EeD8LhWifzXESsexVwFHVjSmHbjg5oz1
Y9uOXocb8oS0q/UOagkItIPX1iGmUJvhkk6Es9Yv8fg81A5H12XoSJvIRFfAq4fnOVkuYkPd4PUt
+tkmpny5s8v6TdfldPJA7aHkImIWZ9wRXVNuFOh8QN4E2WRiuSGJhaOHQHBZfAyAQ8AXEBhMkV15
i5TXqRteuoZWeU6rWrjFzSjUEgzpzbGn0QvNZzOvOBUxbUZca4TppXAsqFRsJzS8fsb0CZYVNZoI
a8ypt3dqI+37l5r7sE743C+icytF19WxTvudgHVQEC0cjABQMrXQ9BSNS1QfScCRFh1jSIjJYyUb
EKWmIKXfNuGvJPqgtlBpYa8Af23I/R2lbkHiHcsromGB0SbKcHg7WFtdJLFB5dDkQTqt78IUnpjS
hqVc2+/wQzyI1wWlcMVyUwdqZ3aGe8cu6TmVAWYCtyCKtw2gUhlYeYz2AAwvAVUBGax4YNLG7B4y
Av5N7zgju7IxoLiO2IvUevJSY9uDdws8MT5A/FZLqIY8oWydhjbd2+m3UTe21niPvZptD9cLiBPR
j9CAwKz9cwuTcpnJblm2UeQnc+cPGmGBqqHr3/ndigMQurIQoWUQ5dqgXphO4WeNvDNK01+03teS
71b2Tg5X6Uj/L1uzX3w5TLcpMgIiocQ59LA0+j7OXtnERScUC6KwH+DogECWXAd3vJJ9Ojw70kMu
qB7wY9LxLuHuIelIyTesAxWMb+yO1UufnSAQT5IDofScyXu74EAYN2H7oIOEQ3JBgy2K2Vh0BphB
1aMqwk3am4EjeXarBdXkZ+2V0g9H4TdopHT45Rznw3MMSjW66HELVAD5OtazoK4u9gu7edgAHeU0
qjoHou96oE2eoaZMEZpjPMnNI04DqC0Bkm/CICv7XYWX0q97GNBkQcDPcqAGV3EaiucFcFzzEnH3
mUMRbd55wr6EG9Ws1T7me2xmt2lYH9i4fWE52/cPeY56Fgbh9nbIX6XxZKE3uXZ4r5/m9jFrHlhn
TgMKelcyoTSQ/WE/s6VWt4WXPvV2s++AxJjwfIHAL228VVJo9rlrS3CCVhSw+m4TgwYLu/Kik98j
s8dQ6V0bo2CxNL/a64y8HpSglJstcqFuqNxohC95h8cRy+5z8KrhiXJBnzj7KCp9MWM69TGDlrKM
oOSH5zUpNyzLksNcZMpDsh65zeL3gF1NuD1Cnd0s7bxTh5a5iCZStHoJ/IcserZgT4lbIbA0+JuF
11U0bFDGr6HrC9VbhSKM9i1Bv6TmsdW1FsRDcszG0K0L+4xYXh0v162FixjrO2Gx5XJ5p6bZ85Rh
n2Y9t1OxMcLxVPJeo/lUZbKXdgA9OiyKIFkWAguapkGbv/VEGBnsD3IKQR78ybb+p9EaWAuH5Bvk
uaX+uKtXTWqtNe3DC3vGyCr3ZO16phjZz1vGTZNlpM+3bh3aPbWDjMSLKYjYMyyN+iVBmxTKm0Xg
muC5OwKzKIZvNaoqVFiEXqjRnKVWzCRx/SInSdeHjge75pL315fxaYjwh6PVQUkDEJCqkPX+eBn1
FFtq6cTTRXS1fusTFFFc5RtgVWPXXWa30cv4ll3VGxxXD9EOG61jPoAKDpoa0Zn9nF8IevJpbJ4w
1kQ2xh13ZY+yy0Ztz9HlfJh35Jsn09+G+9SHk3S18sy4Cl97d3zDB/Xsmrv2ubtWzs52PujXjY+I
qa/cGDfWjb6pNssu2+Q7zg2/v0lO8RUbRhBo2/HF3OAjuutOylk59y/VfYzL9vd0V3o/ywUMkZz9
1Q36UvJQCgmtsCklCUGPf5lrH/kTPQcIA3VxsrT9UNyhURwkENkEoguhErGoswU95FerAyha5xyG
N4JcIqMePcj5nhhMhKhSZ2B+FFD1MhIHkyjUBXCuNTV8aqfQH3tWJdIYwrK5k/w1RNOCjTjBrDeX
HoexuRNbFRuFiritKIP3s4rhCJoH5rzXjMjL2OZ6SXGX6snAei2yTG+yf1KK/7PaDGBDxPMwWNKo
gP44e7omiZ06p3pHoURcCnGChCrR+PRT8eOvExV7c4C50Bhs5GeAVv0BxWfjVURNWd9eNADPXhEM
c19fxZffKnfxCvdbAXztjBGd+1189c1yzzFAL7YsvnMAoOED5Jb+vRSM7rF0j6fZLV0UgFzyBVe9
O4JCe3xs/NOj+NftG/uyW7tgylr3QQZQ5h0i/2y5r4nLoch7UTdwHzL/I/e+n2/uPv56VX6CNn43
6f5wsV/ua6ojZtE0XCx2yoDrgNFdJ273iaN7xczQfWOUXEDC/0518H56fGKYsfvx8PAwuAzzunK/
3TDAhwdG/ddjU2QRbf/V4L7kqYbuZDVkN337bV95CVpt97NbeZ37mvq39n503yXv9nTKuY3vt7fv
75nH7d4SH7nv9Bnc9/f3W4Jb7xT7t3hy+5L3HvriB7P78rCwvif3fPP9LvI/HJ9LOH9Pt6HHOcbf
79+/A6nxLgb34vu59fl/8Q9nrEe8yAffx6vdG27D4t78zLvL/BLEf30iX5tb+dLFZhQt+jbcNkwm
SEXc+9dXhSsXD6T0r187937l8pAF8t4jvpj593fHe5Tdh6url8NHsxOTsHBvxKxM/Ni9yzYCm3h8
Ct2H0jvnXh7wu4v78f0nj0ycRX/xxL7m9KPZQZyZJ31Lwqr4CefoKX2kshO+2SxYtJPf4+3nR/7b
2/zv0Xt1+vXNu//8D75/q+qlTaK4//Ltf14mb5Dtqo/+P8TL/s+v/fii//xfQ9e3L3nyUv4NBsT7
y/C36uNvd/1Ln3R98tZ9fe0Pb8Un/jYi/6V/+eGboERFYLkZ3tvl9r0b8v7zYxm7+M3/6g//9v75
LvdL/f6Pv79ViEiId4uSqvz7bz/af//H32H4/+55iPf/7YdXLwWvu3zJ+5c//P77S9fzUv0XENLU
hhHyRa8Y+Nbf/za9//YThbIcBRhEZzmYbbbesmr7+B9/18xfEATSEE+gHiyUNCnRdNXw+SPjF3xY
VdQVwNGzIdOK+ud1//DM/vUM/1YOxalKyr7jjT8rsv+aOLw/9S8qtkCDsQqW/6CIJU9RIWEV3uMl
h5Zjg/9s4dfm7HfmFBhrc6V3rTfbb6mt7mvygyV+zOM3VbsxZKK82gnksvDlId3WmGYq3byZVvJv
GYF0+ZxX2cVqx/sKFJR+gEtb4WsJUUa5WRH3t4eXeiK68MrhxSo+ZBBap1I6GQt52CG/j2AxY8Qq
MzJHCpQVk+SjI9+mxTUE4aX6vtY1QKdNSoaRO0j8IGvrmvBJ0TJMbbIU5QHSvOmcdJO8l4PBmTdm
GHnLiHVLoUFL1ba6HQVmQtKC/5hKTgzNVaP+IgvaExR3KLvaqY4yVHtgWDYt5ZUMlOiyEbcnljCk
r1SKEiQmQLzCrDuUBfZrEpdg40kQ7VpDu8zkYpMAFZ2Lb3b26jUyyYagftuhWwnZR7RaslJyI0xJ
2wVz3FpyVwLC2rqUzRQasULVCeN3CwseY4I3c2fnqW8w7jmcNpNqXWhVvC9y1RudaDMmGTXaaFMg
CRAhkKlRGOlC9P+UvaNPXP66L/GBHSNqC2gLDHGKJMXiZ7D/lrHxsuRtaI5RbLsDVutkKKPjKyun
YIXrgmdYmO/lGToeLXU+LIkdBhFl2xCNIzFOEkCCY49K05Q+GplXN7FnBAsFKNt+GJazukvNqyh5
rtDv7F4sGKO6TfRPiAXUyMurc1vPSLG6Uw9OVD0beedWypkxlVqLmyPqRc1ZjDIxQrqiDZl5Lwgj
EjxwI+vcEH3ZRok8jdet+Ri0sUr2o2wL2OVq+sysao3JV6vUT/TGU5moGSowknNqoXzrM9a/2E1w
KXPzJv4Fi2G3mKUACVaX5sLGhC+My2Ecd0hYql4jvRYrweF8LlEZkGAST4nO0zsU3bo1qIqKYeU8
lg6r2zjL/BCjXR0RmNlRoB9JfkOuW+IGXRc7vbKxhn2uunPXvylxB1OKANtiQjC9pghCvCO7BR8D
+oLQkYhHRqemUgI9voXYIFHYkcanGSvVIZU2dYfbpfzUdwel5aGsTB5m7oqmZDXD5cOf3I7QQphW
1jphkXmuqa3IjoTcpEJTglGlWMHXbwMGbqI6g9R/Zu+d9pyZqWshFdcyB/JCgrM2Bdi+kWZvR232
GxXtWzQgomH2e6jya0xuixSK2hAJwI5tjdlfFVyQm9kX92xirojvgZPj1PxWM1hzXXx0h46NhHpW
iQVOyXTqWGL4ADYzPwf3rou5Yp1MXHkHAl8hJhUfJPop0oii89vvNvHfNsvfb46fXZs/7I2GjGQa
pmRQ6L6UZtEuV524TwZXzT8I1P312qknnivOHBNTLsy3zPqiABReiiuzL/oc5yZd8hV7r9Pxqdd5
s/DER1nZT8s29UubzaTejJqyGSLdrTHsTOUMwYIGon62tenaybt6Gd2+FdMfU2YZFelSwe33TSyy
ef5cA5RBZPkUWjQPEIxe0I/U6Z0U8VvOArLls25tC8oaDk++IRRQh3OIgFSOyW0ov+npE0pJfJpp
Hpqi8qf2rW1uupkqafoWonOMPZaboFGBDD6qKNcd9Tr4mcb8a/zwQ/jw+7v7hSbz28nzu7v7peQ7
WEuRwe/EVTh/yOb7BgvSgkaTzhq1EPGTMYzumw9Nv5LSq0Xi6NEXv2uPRvKz9vMneuPrc8ZA1rSx
Nld1DtwfcxxkiSR76hAlVSsOu02tHDVm+xJ7urznxhnOBuo0FLTKvnJ6P1wQwTt1YRA1wIXwmEX1
1Nyaup/RWYC8WvqoIKr1TVZdC2G05g0GEkVRKeHPowZZ1MSW2tzV+ClLw/VPpuwPYeDnPXXolzFf
xdXgxfDjlWgp8tGynQ8u1ZvWeR363B9k01utY6W0Pyss/OlnadA7Ve4aDmI/flarYCoZz8XgTrDl
MGcP/XzcoOJjEPO/dj+DatGg//p5UN0cCG9IAGAc9gcRMMBTyKKGMfx29ps1VfdWyLKKs21WK/tZ
ZQUqyyab31Sp+YarvMOZQWUSl9nzBP1+iKKgmtGitJUrZcTwOtM4R+ILVRkuxS5fdiqJX3aO0hr5
1fo10h/lYuck8UOqpduSRT4l/XdDUvZhfN8myBsiF6Z0qjfN6K1hOStGkefpqbNR1neandAkmw1f
wziXDl9ITR7eg/zSrPjeD29T3HqWvpc5XEUYAS/OtVMEf/Fo7S74w/F6iZNwMC3HsdD20RLuAMUh
st25loJgCqVDlDk3mnnSxttQK7ad9FToyl6KpV3Pml+at3RtDmq+YwtFPVkIzs5+YZ2o53nJOPni
5EWV5TOwgb/vTpDjphD9EE4+cbXRdK9miRue5YGDliJQpreeOE/Y8kTUAKubYjKLo0XJ2khdsdG3
YXsYXi0KQWaOypCJO/bj2E+UMwRrSXWpjakcfjotK1TDXV36vs37x6459esmGutNSlmltPC54JCI
iHswLm1HFmKHtW1TumNmuM76rmcnqR7dsERVuyeEoZ2hZM/iusSBUlSPKwKHVnO5IspoE0EqiQ8/
nOL9k22ipcuYRT9hSVAiJ2AbERzVrweEJs3YQrCIoqmNmygBcMWbUZmNUReh7VAiM8kxOcwSnJJo
ryXFo9G0O0WbLqtpny6jL2sJFWP7atGlnWlRqUftGxWGYXjWxthTqgJLMIWgJA6qiGAR7e0QzFW1
05MUcF6GnRXC0VO+TasR9kDDHd7SXKC5cVytaAPUn8iN7VHl3XWiKhODe3wFigPHZWJefp7Lgb06
Xpe9dLHhlgSwoXlW6HPW1fvAVYREm+Z8jLpqJ45rbUqJcVK/zrKtVLa44ki+OJGM4i0bN/Kan1eK
nkrab5eCarR+rOqbBqXLgUBINZiLaXSflZTqjIvRTv00ivZ9Hd3nCnRqMSGk8zJAkOpuR2U+1lkM
Yx4LGlobK42rsXub7FfMPzBWjDycayz7uEANTwhr7VdtgsGn3JcDIpJ8gk1MzcSvGNw8HpxiU3WU
ga1TOxHNypxY6EMtEUeZxYu7g9gHUPTZRjE6oEIpkM6T2UwbbXkUoQjRjYO+n1iVSHq66xh5NUee
1twxA9y62kkaRzPq/bEbcRzWKrFGjB5zpe4hqiMu5on9wmqigLCosubP02owFN9gE5SdXTs1O0gP
noanulhlLdNlEVH1fF/0ryKJsBrtM8domymw1LcMEU4xCgHcr8e3UJaCDHlVDdJC9yaCqEnfl+rG
5lDUicJjhKIr7P9iK0ZoYAy69TlL6BtJTGFT8jOKtz3SHsO9OVd+ibJGXL+V3WOd1Tt1CmKt3an4
mKXOHJi9sjfr5NSlRANcD03hFY+lzglGRWNxQQRUMr+LUfHpQrRU7iDWuslwLpqrTSrkMvmpyCy6
uMaRsCSF8bVx9HNEzMVGNde/JRbMBpE6OJyiDhMNeVrcBQnmOtqT6g2Gs65lSm6VfJfCMVC+Oche
91SDZ09p2aStV3HPtRp5l+wNg4a9RZzpTGMAuIh+Q4s6BfrHSn5tWeRzzcJhJPqXhpc7NP0zKGeo
0kS0i1EynpUhkMPuOmujbcUu1trP4fBc0QND3NYUaW/7nCOTMbaVm8bFjsdKR+g8pA9K+ZGUBnF+
5Rpm7k/Dguv3GMiovOch+IiJfQN5DWglfbmrCelr36Kq39Bk5O9c1IFEl3TWLgciyCo+0DL2NBAW
MN5PdZ+g7RUGwDEJewx0UtDNA8vl4N+EolKn3DTZIYx3dX7vDBd5/Kqv9Mi3YficGG9JorvRfU9E
LJ71VCZb8y5vI3fQP/452ApzBIcGnHTKJmR2+9RLLAnJI4O8grMEV3LRvJ1QxBTo94biPWLvYee3
2uKH9AAbzBkacejK20r5kLNjpJQeOqNu01yOOXq0ua8ixYbtgWo9Yh/ZokSr9wjvduZlGb+O3Nrk
wR7u2VkjmseDmm0IZbYmm/B7bOBikV3I0f2kG17RXQDgIJMqaEo+VNr9nL5IbM+cACHLh2S1PyIP
gXYgHj3G6jfWsczv8QmL+mtQG8m4w9UyUw7OetVX1yhwcRUiCBKPbB3OVtBXvadYuY90PYqvjR/Z
R+dXFZRi3VjTi4O5ZpUgiqxuDOBxmY4qb4QS9YBsJoq+5eQ7VrtXNABtmfMgRc31io7suqo+pR0X
4wz6QQMCvVjKLovv4HrRDnEg6h2NZEDA5QqaaBNrzj2yX77ijOA0mFGJFOglC4ntT8m7aydFATh/
rgn8+xgF6vgwxbuKNn2Kc9lgH1sOBAsUtNKans4Tqf1MeYzCraQlXtaKCSQF3dR7Fe7QCZtkCR9K
6thgJrZbnPPW3suVXbg+Gup9qaJwgAoM60Afnyz1YYE1jxuzF3mjif5fMgazTpMDFG02pt5S4l4f
Dp6Do4M6ILELIgBlNc8waF4tKuFB69tZF6wO1iSlvkGWBmUNcZQee1T7R6rEwhrDjJB+4HQYmF05
y6oaN1bPVkXcqIMzsJyRqIF/K2NXQaOQD25JRZvY8OKi2xdqHmg2umXT/TB/DNRA5PxbpxX7mOAl
Y3pH7Idd9qGs34pqp2n3kjy6AyrLunQ/tamnqh8agmFlErnaKoHB73ngCcfQh5goKnuTEn7M0z3o
aK8oDFKPwbO6rdzQhzE/Vg2lP25JzT4HZRhPAQa7xMEO4S+Xn5ty7yH86g/JcykL6JLutfGEpLOM
js1zuRgYyTMnWnThCY6KMQxSSg26wq9pYjCrL9MLahFKSwvadWviacPo0hF1y1B3pzB225FcRYVz
Gsefv4/eJhkwum41FkusNgS27XwCIVX4vQzvu2baxUmw5AMLAJm6FDmqTN9NIwNFojFNI4Fs2kns
DvFkkHY9L8Pqd0SPYpMALsvAjw2NdGMWuqJs786w0UkJZ2u+Kcjdxa85nUFPfPD6XkdXFphwKQUD
tMcRNIeMJODaRrc6erimWT4vCAwpIaFxvzGaj8WYQG1QGqN4kBbLxtZVtgAOi0U9Ou11Ts9JZPua
PW+IUZAyYklkwaf2oSZhAToF00roa8QXRYYWYdEGynjpxOl5jJYNILA1Wy6GNtqvifycTCG7OtiS
JfVFvaM3BlRZUWdcb00AXjbH2RhRcaK+l+jnDmCUCHpF2bDTelcmzuuBlNX8hq4gsRjuNCveiMAz
6ziKkfMTZZ8ySzYFp7lmSX4urcFEH3hNQIIoL63BkgeclMr1Liao5MhG/DxBH+PeXC+YDjJEftyF
PmuQc4+JL44oisA0UVzUlG2Js2wY+43JckxDt1f8qQEVzMLEZEecp/uRBm4ff+9meW/1ISflFGTU
ffAYOKLauK7tlVPEGxGzx9nqfl9hWUUqnU1lL4KsXAoxIc62TpdfS1N7NWndfu2bbRylZ01FLjvG
rKlMbv/7zYT7quDP127AD32F/1q/Yfteibr8/4jGgrC9+Ld/FvD/2Fioype36ofOgnjBr50F6xdd
c9D8sijEYEkKLfOfnQV+IiPjCYsbqy9KGgIE/1tnQdd+sQzF5lXk0Whu2f/qLIgfYYJDjo2yO8Lk
mvLf6SzACP2Sr9PBgLMgfN3pYQBs/1JVsWLZWMKRYlaj3lDgIhO6uDH8xVs3uMb44+5ysShOIMJ+
Z3vyYQpKH93brXW9Lps1JXda3ItzRFZaVN5W2/bB2LoL6ofuASfqwgfr923ZGYcx6A8U2w3zIAxq
bbe7OuOi5xa7Yod8/UYpEx8ASmEit3vGi7sgkOzp61Uex0lxORq3NU4qjAra3AZVaiWYNyE757Ph
Dx49xovzDQzRwPGJhfdmEG8TH0mdi/gGzV5zOQ4X7NL0Ywc3PspX6k2+xzD6YKDSqh7qo7lVt7Vv
PF2wC/AmCNo+6rv2kAfqa7IJg2F3njzpDgt0V3wCFWLrOrNcQK8bDbiB5cq345N6Se3CvQm9LlAI
cWgQnw8357PjXl6Ib6hrH/N9FzyjDksjuT22R5rlhwwtMhcaEV3yzf195L7Ofn0Ehh4Ut0IDJjs3
NUF36XWWewEOEF64hduh5zjucI433DOh6EJfOnHvuVduuu99JIRQfLHewHq5pmfZ7mv7pPnZLVpy
bnlEGPZqAaaQPChqeZsQ/mxTgYCPJl+c4dpN87Zu5T1+2Qgu+Rl9IG2jCIC5Gx0NgB/kYNtuN7jK
9codTaa7lXzEqLiyju5r7IMJp8fs7NstkPl+Btv5EOUXHfHbQb2j67NNnODRVAPlZpQuusB8mnf3
99JO4RTbIjLj9X5ySIGo2L7mx3uALVv9QlWDs15v9HflkVBqlx3qDU2iS2nw+/UweTioc8b5krXF
RdXVMv9sqwHHnPjPjJ1XTlV6R3Xb4D/tvH98yEMOgD0vw20F8bd4r99ND23sNs9jiiqv32BJoeLp
hCAjudAu1lN3RHg58pVp28i+dezkYBwfV2Bw+ZVzg4ScX2/tx/oyPqqX2l17nLbDg2mdpFfntVpl
XybhGOl9eQCumXVg2nwJWABoKemSTV/22uwo7C+MDdUi2fb4GoIjNUmz3k5Ha0/RegXxGAe6Q6kF
LO0le/0Args/lg9RXUHI1XEnY1PfD+gouwaQUBLmtqKYfRgGv4p3mh8e4hM39mjgk/ER3vCW/uuK
8O3pdDww/saT7xoQAKmPnTo4vfgbhmj1PaKvGud943Uf5rN5WVzEWwczq01OgSbQDtlGYka1gB9o
wbx1vNr2la0fB2CTEfqsNtENGNWesGvyJfQivzHNGsNNHpUT6hvGky+BPryT39KN24MBGbfDTr8c
NW/0Tdsz3rgwxy03tMA2p2WnOq4XkYHwXFQX8VvohFfadfggbTJfLFlZe1geY/JgHMdfGRfoOxBf
3ww2Cssbv4U36Sm6mL+bdtC8S68DOUdF24NwYcP8MLZl9NhQg1/uVc1XdstludG9zRIsgZDC3K/+
db0xLl4JL0iV3OQi/Z5dwapNXPOl9IGBvuMAIgUo5tlP+St9F7L3p1N06bwQ6rcY0Z3UW+2UOA9a
uh/Vp3XZk9/caJfqk32s295F7nEa3Dd5r6yX9nUARXJrfwtd6bI4jh5ljlf1tNdut5anXMUf2pV9
Gj0tWO60w1WzT3fVRmlcObq1sn3thvpZb7mg9oq8Pt5lPptw8PIS4+7lOXvZvSNFOR3Q9vQeA1SH
3avFD4wbNQ7eVF/1KfJ8x9rFJ9Lw9W/ly5PG1k3lE8b6pg8IjTbxC9wAlwqgq3hzMAf5zvAInY5X
6kbxoLu15y6mVLceuAQ3Gb1iXx1ZqoF9Xe1lfgWvZ8o2KGz6FloL/A6ed8Air4zD5DMg/jweFQ/Q
SrVLGtfR9jpYskvzKcPC6dB/GIbLl/nHk7X9HMVVf14Ur7vIt0iqkTkObIQj0brbHZvjhHISkxzf
tvEjVQ8dPS0XvCO+1Bv8zwHQcU3Fni+PzhbBSkjbyAwdyADD65w6IGHbdlg24OBa13QRazc2yLvj
EYObsSFf6m+RDHgS+GwQnYztk3SpcA0ongN8YTPcMit9a6sEICG0lwdqOYc7b/ch7bGqABF8YW8e
rkpk3xMvtF3jxfCyfcspaV0qAHi95UTTzh82jd/42lb8xY3nBtya9MyJyvBF84iKQvmSFV7nbLsj
g7K/kRNeTUfq5CbYNTe+dMgRSMC+I41t9b5JAqFfh8ENoL+J8yrfLsn1GO30moPNeKJR5kuU1JCl
Axcp7bRxR2+ZlqVeHUyqqv9fgsn/SWGiIJz938PEA8iay5fl/UfMinjNr5GiZP2CoBiiAGg8gkOB
gk7U9ysIRXJ+QRpUBIQOSnUqDLZ/oVAs5RdImShWI94rQCgCJvYbCsWSfxGyx45uQSW3NcPR/zux
ovbZSf1XB+7z7YEWqhosUKJZ+6tgaAnrqs1He4Wu13zHqXj112Siyteml90KTHxw1AL3m9lrGx0E
t+jXhFRG8mV6RPpvQw3jsi3niXM4vLe74jms220+NFStlOsmW+0dPi2B3WInOYJoUEsU92L9Nozo
FHR1C8lFXgQJusjzq3aNPzInP4VR+UxzO8eObQqzq8a07tVovk0lgCpG9tGq6VUBRQiPqjtFuB2l
UGXHMP4IHbC1GabXbiT1G6BRGc7Vq+xKE9U9o+2/Vc2bvlV65z7S5ltb6nCCy2sOu+qoDxXdfh07
1dAzsKLiHDdKOYi04RYJ1xxtMmMkSc5vpVS9m8P+stARzE/zjsbuvGb7sYAxk2hyRCvMzME+EE8h
gU4FxTIu5RBGRTXWMW5IS31pJ1V9mddRDocidoTBleH1mWV4kbo8FhbAntksAsue/zdz59XcuJKm
6V+UEzAJdyt6K1K2qm4QZRPeJDx+/Tzg2TjdPTsz6262TzRDoqpUFAVkfvnaL14lOaWHNjzf6G75
US9tg5a7qHjVg0x/ROq3laFqddWfnqRjvFYx+FzxMvgKx0a3E2PJTw9fuZrzKN85Rf5RmINzCtJ4
Z0X+eJjxeJxzfzI44I7vzhhOZ04U09nVL9UcmHtfl8DT2kSPxFvoLbVh0/wgaii4nHwiL3VRnCCv
ir3T5u9zlla7IJm/lLbzy3LBUyvburlZ6q2HbGIL8dN90op532JDscNgVffyl8U7sa7H/Julu5pE
+Fdhzu+xhgkoWx6cMAXzOTUtGE4UIOe1ynMUO/vR6d/mFNh8NihJMwKMb+Nn1k71Oqqjc9CzNda+
oNC86F7iOP5ZTeWZOjAK/C69cj+xYdWrzFdoTspzgOcNcciTraBNUkrK8nGVq19Dme7tof+06Elf
qcjBBsMoNXvIWHoMrWubLEv8WmtzWvBT8PH1rHtmHqTbKOaH9RSrl3Zs7XUue+/JJaVonXnYMLy4
gu929r47r9NRrLUxAf5MP+0e80CPvsA2Q7YZefTGCUuLBSQJAVeuVW9e3eBhFe0/ppJrLy8tsKVO
XgqZG9tBShBBoaun2K9xWkwkuUaOswlNo3k6twkHj6F2X8cGWyGSq/EpkYPeemV+mBuDpgYCyffl
mGxdZby0yvUOmRwPTh3p/WQEH9IJP8t+QGJuABXOSfVhWOk5noO3xOLSrpNg2qgQPYPLn6mKn53R
P3ssCFbggk1GyCryMOFsEjabKjO/CDv/Bk8aP+Ut50BTKtrU0AVH30OTv58GqbVOhhLeFgK1TUHj
RNy9qEiwr5rOdvn/GNti283hzY79BTdtk63F0iJ7tHGVPZ8r1FnHobz3cjaPnsYjJhN/D5cNcWZ0
YIoYXew0bjeOmX/rWvXHCwtaVNtnnOo32amflNcw9Ibcxs7gvwovwPmVy2pVaEIanZrfyGzIW1Eb
0ZPT2Nx6bs2ZwD9og7q2qJixWagq39Asy2TaR9/rxqG26hwraJ4kDL73FlOSbeNTC2T1BiSIzn4e
I1A/4warYGNANN5r0VOB5bCyAYWeuY9fqlq59GWI38Ug95Ga3s2Qeh1swyaIaDrBoSRJ+D1QI4Wq
De9XMerXWHp4n4GbewWrGxb1uvJy9BNG/SRzlE1lBcBkJHW9hhKTT+PRTLNy7YaMMWliMrn1/jHP
K8o3sFFb73LikALZG2y0XfweGVi0iRymnVkpl3vNyL4FJTesVQA8RcUXkU+kSVX2exdXX+Pa9/8v
5o7/PYTq/wXq+v9RHmuC7fzX48nh5+/se4Gi+S+t7UNQu/yN/zGcmPa/yUXouowYqEn47+/hxEI8
C3xkUSa2TCjoWv4Gslz33xgb+JIXkC9u/zOQ5fINgcMAwIgwJFfbdP9PhhNrwan+eTZB+GW4+LXJ
f2fO+Z8yDRKZ0aDiNJpmmMq/R9K/BJNMz76ej31EXFDgdC9Vlf7K3NQ7hQT8MEJYxrb1weojfFVD
MVBZmWXe2TFg6Ma0fq19iJskr5CUGcz+//Tm/ieyNfNf/SyOxM4euLwDi0aYLA9r+fo/uVEDl7KD
mC6yTdraw9EhXWM1ufEpksaHWbMu+xD0PciDF4SLOdFxt+SmX1M1lVREOXLvmWLz37+kh4//X95D
5DrUCtP1KwmNI3jjX1/SOFdBOvRNRCs2NAe+dmox/EPtm8/OXDxPbtJ/Fb13sNEtxLnq3xHGItOZ
/A/CpXdj4t9miEnb6r7i4j1VQnN6prFoSwzuqcmRXlmT6CFtbVTaf1+n/8lbaf2rrH55Kz1eMBCq
y/8Yof+DESLIRdrhARNrb7R2s6sLlCIJps8xrr9Ssb0Z3OyNdEPy5L2S7lk5ZHdTkplrlsXOHYAY
Qz8H5cm6N2Rn+Vtn/end4OzSeFsMArhfN1+meJj+F25qKki4Mf71oqWRjvwWPMme7/Le/wfpYtLV
wbLzuGsCzuCLMsc+/+NBFbI9TL17+MdTkxfTDrU8uFYYduCBfFjbc7iOXIzz//iDYmzkmU4SODy7
ttfZEgaYJ/Z4qio1/fXR47nHp22VQIJGJYUHyx95fKGDPJfx/FxDVt6qUutnszkKvPq3YHl4PG1T
kblRfflj7NGyhsZ8b3pl3NuBRBpP5vdG6BSTZ986+0BGK1vr5uTkFGrlXOz3IC2aVTCX0G9IKAO/
2/lRjeVtVu06sEbzKmNAunhEfuMH/Rcznq1z6rcWiQcQ70XRI9eJ//7cMJPmLkfzT93m5h4ZdHdt
mDdWxUwVLFtr4axHSpJcI/WOoxbVuUm4QqC/vQ01U/X58ZwKADjj2j1OZtSfQ9foz4+PQO37cwmj
dbR6XpxR2MVTQbPCcWxdtFkBvBI3eHMak5xatL4FvnMtHK/Lg1WOtbfRKnPBeZcnesbgrcz8z7ph
AKzypNyYuQdTnowJwNLy4HC22mjimEinjCzyayXtMX8/9I5QJzU9N7VGIoGYZyVE/mnHdU5fb6K/
GdZbHJmCYq952NttX24fT5soNlu/rz8nMmH2if07aVODPum2+JhNz9iqrBeb0XCLD1GH2WZ2Eizb
y6eBpUM0dL0+aCiOW6jtc6ZGxMIW1RBpLJpXxfp+qZrkpc91+/p4igQNjjsUZZwen5rwuYfBq57M
BmwmmebxJcRE9jIkfvfkMoGizVqeg8alV0yuH59Fy1NJxA8wzMg5H39BZ+CeZTKrA+zdu5ZZd+6N
rH0Z61le8nH467M2I6vCnujY8o1FH6Dm8pSFVXnC0+qsNaO9q/iHna5rb0YeyIswGK9n6VxDKXxM
oKgBHp8qo2XNXb4gBN880qCkQU0hR8KRjJG7PlHkicfh8aEaxA5vrtonmWg4z8XWfEytYRnVRpAw
U5Xjykuq/hQsD2EoeHN0i/TB09x6USSOlL+FR80Yfczib22ZuCejjwtC1E31bHWqIfSwFnAxGbbC
sNY2UvlqS3KQeeYAS6R/1eLlGEBNhS+xF3XOS+4EZ+Wq5m76emUOZXFMAoHjIRZqPQVDSCwHQOiS
s3IZzY/BjL2rTXvsVWFMxnNR/mx91Ht0cyvMEol6d4rIWDmR0eKCbP0TvC5NaqfccZAwLIc4l4K2
05RYVK08PjQnu+GNivKt8hvrkvfZixTGKh6rkqgRDnFNDmVam1G4RVM4r6euhh4dvOnQj/1mcMx3
4TTbhN6xr5MPbohIkaOYoCKVofqsKxQDBqdCTJYJ5ebs+FQj2uGVzC9wW+V7pyrsn/NCeufE8zeJ
KZtbm3uEg9suhrEwcF6DyrWe64Ia91QWV3/ux43REvk3DkhEJ0UrG5pZK1f2SzX45stoRbuyEfUa
HWx8gGFA0l7Jc+oELwn32kfqpQVrQH9VpKndElbUdTMe0/nWWA7zsAmrNmA18JLgKZy9YBVGAd4Y
081RsKRri8iIp7ZqN1FiUcJGUepYRlDRVn/2hUkXzJBnHL6qcZeZ+U87lr/LJDOwVVdnGzRaWUOD
Z7uWm1xGvG2hWxGaanW3klmcFE37EPY5PInjVRsjLtNDMI8/g7w2b/VQUb/tNghRcw+4s+0P2MGH
vVJVUnNM9YaTQ/VeQYk2LaqxRfaKcIu7F1OtQ8XWm7E8cD+suFSzlRWwEJpBF36GkVw3yey8aVak
Omuw7kfG81AkEzxf+lkLL97YE0XeU7RcHunsHtPe3I6N21yqPm8uqFS4nhPvIRL8QRKKeqp8HezD
LMBOmvQ/MAV3VzQdN26N+O3xUChrH7b5KgCjEFsvrOKLVVnZxWub7FLPgz3gs5efFIDMb9iQjotz
HFZ9eM3G8ZKpLtlEI/oPRsb6FM7OeMsp/tyLSbyIWe/MQhJoM+yEn5vnsAiMsxTdPmJ/p87Z4AhP
mLq6lIuWLu0uQVKb19ByUAPK0b/kiZttvKChopCSXzLBGmDjwdgLL/oxK669sMnKS1mEhzjRw89Q
e8hN0HKZRfhVuzYabgDCUx/vqiafb+Uw6XsfjIhdeygeF+jAG2byDOZpioHWDBSGGUJn6pVrhGDz
HDonSwXNOnMor+waI7o2y8NUIayzq3jeCjnh2/JcVsrxihJDHGpv6DFwSYLNAo6AqZdN+9BtQI9l
FL0tAl1ycbZi7Lx7EMzRtDbHUGzA/RIu2RiqJluL5Wfqp6B7amdS0IxKT2eqQH5mjvU1olmAwbeQ
9GajwQjDHmStcquVZd/sDDF1JSvnUKa0QguNy8F3uh+jVc1MMvZ0mnZFXcVn5lZ9Kv1Xo8rcS9J4
34cGBaCVcMYuMfARedI1+7zoaCPNyaOMvI5EDFQf0k6TjSj5V2x79Hdm3J3Nev6g8FKxt1feDgN4
uin6wXwJGSa6Nv2VRmZ86eEJYzlNAwhQOpxIekVmJLxTZ7Z3x2wLCtgF8dL9hBx39v/EpWhv4XhG
zBF38fQl8jwyD33UplnS6S11Qpk0rSfPHtlezGki6NSmP2uMym1ujOqYswTPbjE95XU8E83Se+u8
hoQz6vZnEKt8G+lPGc3XOhkA7G3X3XLcOrvVT8OKE8rERjgJ2aqTWepzVFjcWZX2NkGgio1hFHs8
jCGO9YHEKNKGzi03RJGHLEFcZkFd0ngkI+vcSudj8jNxEjU55BJOuiCHoqsJzQDKWRUm0RMizupN
iCNltr34nk20f0YNS4WP995tm2DrN83zYET6OGQ94rgxe0vtyacb0ypXk6nkjjrJ5hKM4R9VB/lu
bLzuRGjPZ+HGHpWqwHMVc0UlTRIMZHGilgkA11fhNnIgNzKvD7OnsqZfsisQLIvCaegXwG5jBx0p
RWbdbML6x0BLqeirb5NqnJOdlNDpE0BwlJfwkRZZL37iFW9BGBzpfYI+WvwDljf/UaJPyd+S6akq
PZzDKdY7ZkybXRwkmHSPg4q8YWc21Uv9uGcjlA1j2R3avjNWbRVAFS43Qa8Ka8Pl7ZhVdRKxYAvH
COAinWOrjkPSG9cZAwMGTUGv5jIzdiQMDkyueUIeT9VHp+VYq0nHZn7EnumVdAC07XEeEHEGLIpA
hSH6Q3qA09FN94+xol1mi1hu/SxzjHNYd8V2HML4GGEGZAr3ryPH6qeqFv4zKDz4Vvp9jKIf/i6v
A/oZh6bbeYFdP1VTUhyrqGs2slY+GKTTn3uTslU77t4mXU9ssOE5C3q9LxtVnxrXTpFV5h0iVdZK
002xpNFpu9jblk6tENO6zkxit7v88o8HMwF0LEbQsXEyDs5iPDDMpRqvrXAIhiZ8bIuQz+25gdLA
nvcqzfFy6WhiHB6+E/PknukseSMxId7bRlMeRm+6jaIQd03MlOcNL8VU0k5sWe5uGGbsBnP/FpY4
GQYVffPLEWGzp8vrSP3UJpPhvBo9274NnvwWh5SkepW/q5b1d+hII7KjIIu3QT5dlJw1AWkXp+I0
ZxD3vI3TlvrC+Im9234WzIxy8tSbTtEagGV+SIH9ujSdna+KggYob1r1svlSBaJG/2aA4UOeG6B+
HNnzNzcHgRMERPW52byWCs9+Ykb3UtLpbHHhx23T7Dqhv8IrE11INE7Wkd4T0bFaJcnnYzvKu94m
Qi/3yKqo7SN25GdDx8FlqBfItkncnW7YVGL688Z8fldj4RJj+Sktm1idv+4x6Xr3sEEkogZ33tZ9
H1+zJsiRuReXSc/NJiuK49x6FlDgV2tw1C6y5XdbQSjEHbW2SSqvHg10HDtwOKZ0Wz4LT33rpjze
GUFanyJ2Cn71hCXRS4/5dhq5ZFq7G/ZOmeq1GUm1NYy8fKnN6stkKVKswpe5I055SmRx7tM62RCX
1a2iZiifnensDb9diQrfSYJjYqnz3DnG19BHA9g2abOvWyGvbrFQRVJGt7jldzFXefPZuO3PUgTl
T88nt1YlIKtNmHbn0sHpZo2MLkGaRMQmdKq8WNSoI3GYg3EV6j47PGYEr60/hWPJna20fw7D6Fi6
Y39IjfC19uJpR5wfqimjapDOCILV4uUMKEY3OsEU/vH9pjqOM7rSYfYbbhgAZQUBt6deNjjEFkR4
iF6mgfSJfPEB9I2LRrHg1lV49nlDbk6PozEqeyrmI6ps/akv+JW4uxZH/EGW7Stn3hj8Jnvzc6Tu
ns5ZkIkR7Di7b6xyzs5+mJ0YxrBYpLF/ib3Wg/Ab/DUJtAiLGkzEqm6IA3RYk5Wm/EQXEeE7GgBp
8jvnQzhA4bPn3pQu3ItyaiQxIX2+ys8wgWSFucmsHmjIVtZpiqrvCvU43nJ9VaNqYFLiEdXN4kXI
xG5OpX3LAu4eq3ZwI2XNtu9dfSjarDx1Vh6syloWGzenFbP3nGwft0eWJfOlweO/jzJ/O9Sg2BZb
+30QXkiwy1DifocJijoaUJtBcwUOxDSVLlajHFF7UaHRsb/9dekrK3dvOXTTprDRm6SNjp61HZvH
Wpn2YewCZ2+m703umJuuzP50WpaHx73YZkXAPowSedbNMUjil8cKWKZtvKZ3WD251kyLlDnXCG51
vsHj/SGUgRNHeM2p9R+VwR6GqZCu63RZD7VF0tzkfyut/pgMoU0LkmFfbEFmoyjUNSgGqLOmO1ZW
0F6azgifBZdFrRAKi8i99W1lHOvqFwHh/j3MsqfB7f7oSFcvlqrR2YyYxmqtqn2cjs7OFmV3tCZ8
AyFl0SJJx8PkVuPWJq1uY9B+s6mXeVB082K19ylj5MGEftumYYmqoNTTS4JzdW2SnbPNpZLbuHV9
ULq0JbbGNbZJmqKAWoAczZsbyuJopdkbBuO5wYM/DytnyvVa6jG7GEmWX2xDXLgsXuNMESKgzPR1
CBckIYep0mUfnsikKtcyZXnOZ3vejPbA9WiRG5z2/OPKik+FV4iLaiBScmiTaO1iPFtjrivCp3oq
PvoahnEIt63iJDBLi7C3klrtht7HHRG6r26ls0NVzJfMUuqeN3g3TN3M27ymFdpsMTk6xg9zbneF
kxZ3ZM/3cvTCPW2OhCXOYfVa18Ohgj9beaLM975dRG+tIsrLm/PTYyAIvYCYZZLu6oy+kKHILs7y
808aFlIlkSQxzwxwwrXPj81KAosd62C6Wb1rvYf2rzEknGgKxuqrXefHeLL12YAR9pO+Pel2yrCL
uZ9T1Xwfyszje5NEHDp9uI9K2e8qLxgWA4Ak7bV7GTIiGGhvGTeDj1Rbz/WbbuhTEg8rtE2sWGR0
/vH2uFvmZLH7hyOin7TfNxXJDUYUe4TwUTn4WCo9r/zdlM6V2CIOLKl8K6c6f6PDcNUG9WESTJJ/
3ZmVPtVK1JfwLTXJOyjy8ZI6rb82pEvWthyt+xAFO1OwEjNOx0eqpO37iPuoq/HPl5nx3DrR0VIW
qFlartiEXb4z9oVAVCwwHvODpP4VWt7F29MyiE/F9w6oi/1flntVCfmaiWo4apaayeluRnwWWPMu
rkAqYxV9sQsI79p2bVEjQASCDvrSOE3vbW3EO4xW9hLNaEXTKYmzYCUjsJKOnDVem+Bk4jXPKqDc
yw9TNJWFhRQ3CHBN+GFsfkkd5FsjkmwYy2tv6OxUTKo7E6JMLWzgXcqqJnNw8o7t3EanIKu2mZno
SxwRtWEsGSEDqdiJKq2bpz8ee3+bNtuZDOYnePBtUQfhVmfQgzAn9z7EqweWMjeMzcKg0Hd2F4Wi
aGB+R4YlK2+NK2dTzrPp62O4c10sE8JRaMEwO0AgrVt3bK+tp91DrtOO6LlGnIYgidb+AFOO/wzn
F3gzfiyPdEX6pt37UGFGLFQYX53Z2BOz/TPVXXBzp+BUEpdDYkSC6weHY2GQvFHOC/SWah/PpSCy
0fsWCo9MB0OkKylCsvBM4yf5W1/LGOwr0Jrc4MTG+1BJRsBQkfg2Tm9eAR3hFIsBNjF2Sd0cyTJ1
8PQifHTnvH8LeqjaPO7Pg21wbbK7xU5mr2dSHtd1IfU9MtgKU4WZ2s85ApTRFgSvv2rDd1dhjOsp
o4mA2ZYz9yF1urPdItgqoiWEt4qn58eDQ3TOsx188n4ZT0FXYlEzI3QVywH5cUqGsgZ77XxcI4Wi
0phWYms7EBEyB6naCEUNsy1y6+AWzrZuBm9f+MreiSh9lYkF7lC3FhdcusQHzgHqNtvNt7WYqjUB
8gbpHKSYqMmXzw/i1spm6xh2ojyGRnhLll2+y+GAdeEwpMzuijHPRk6DtEDJfthP8FZVZZQH1nb/
oEzmg9hT9e6v4c5330mSVhvZDenKtxp1M7xmGw96uAiQzygz65cg7delxqdQjvlHU/akYizr1hRN
18qa9b7maueq9iDfo+zDTGS8A5VT5445H6dpFjhrpFQ70dif/xiaDJKI15Xl/GwZIxhiUR/R7PJq
99es6Kx7J+NgO4YYe5Vpdgdld5gHHbdYmWYIUCeD4liXuLPcbvM4sNhqwKWn+ht+HO9UE3XimDfO
1fLmebneRnBOq7G1uDG4LrWDnzVPfvk4pkUV3uHZm/M81QnrNKqdrpXGmYYegvyaAeXwAgG7HkGK
40R1jrS0e0Ys1OzMkmQHxwMvkY3xkrn6zzyBjIm5LgAR9oSsEubz3jGQgnwpAFIyDlw/il/tvKlW
QzAIjCSOcwRW3UA1lMfWIPXQKKS/HqomOyWGvspQI9YqW3iKuA93rj2RAml36U4NOapDMSFChII5
RmOdkYXqFOz0K/B2cZllWe1mS7ebELjBJMzOaEnEMKRqDwWbXWe0r7ZXLcHpf4qwQQc1GVu+izni
eMkjUBKTXBd33k0ysU9qGxvrxEv819ntrI2RAYLEWaMvXnZsu6r6rKLwB6/Tx7ilz7Ry9tvZT81r
bNTjEwzrczKSYkR1j3NyBjDGAO/NOOTBRroJkWUqxclpq+95FjpHQxnf5rDwL7WYD1HxRolxcw6G
7uzFOKc7gcQ+SGS7bgQYWToa93x2KO0SOYPlGO4tT/swShM7sRlxEcWUd2bF7TFrkLhDnBjpPTev
m/cxQfMbZBEGWSl+8jL0zySkYx4Xsvj9opSfc9JEbiG6hQdrp03sx99Jme13hSs+vNl2DxUxfizj
2SlMC9xcwu12IwernZv5P3Sc32jF2Sq7NpCTcuzqwkX4QxYJw7VbkgZPDi1iugnGx21Og132a80R
cW2kEhFxlbb7GW4b0+G0SmDVd7Gs0rVsO7HrV0LP/XEaTCzYQGuZ1dGfmszP9oypvifO9+iWSMSJ
AUyfVJxH17Yrn+1JbpWp5d1UQ7JykRuVhr1pGh81l+3QN+NzmVmETlk11ld7qMt9EoQ1iSkO8tVk
NFA7mQbhjUjvJxakfeeTmcpQfnAnjWRuaD+Crp9fajyKasr8czN976zubbRsm+7TqTuMKY5OK4v1
PsrT1ajLicDYZg39E38xApxdSYzYDramPNlyJA04Bf0yxYQaOUw5/eFTGGg8mL1FdGhx2mK4cna/
NSkATw1Ixbpn2d1GPZDmYCOM75eRMK70vKnyjlQiF+5w4IR+UlK/SDn5hyUyn7c5/U4hQoOmz0s3
YIclIQWueXGBYciHQCk/JcFL6oKyySFEdO8QcJElLUEWWSDPI1K2dbSg+i5NbyQlTNgNRUss+Dwm
z0EKGl44lEmMcxESSYCNuU/8u58g8kEJlLf63Zmj+MkLCODIFwIsNotho/0sR0HfNte2hkNUiRmu
3GSgGTubAd3qEA/svNRt1QZnyQnZ1Fj+NVGO5dWcyX+YKlOfdBAfDMOaMbOa5r2q9UHU0xpoP0Ob
FTvnvNMQv/G54dQ755g96bNEjz2pTxErY12pPkPgBnoapwcnw+zaW8HecPuvg8kBLS3Ce8tY/Crp
flrHvv9mLf3MVXXO69xfNWP/yyqoWtFhU6I87Zo1WNB4DKr3TpDCq7kgMDEO8S5F3/GcNPJVJM5v
w86c4xx2B4LUbO405W3HimQiqUwmnaEN1mlBCJlXMgdlVQeIzhCKo7UYDrHbmHiKnV8VHQhnha/B
9vLkmET1b3Riv/syulvkqx2p53xpOSTutGrnc6mstYmV8aoCbSNN1Lu+nKpTICALu0recgw3Zn8l
vfOjBsLipBIPR2MsZlwZejiOBoHN4irb5ldkFCZticSRRmJQL4WLeNyp0612TXPlFHG7j/1w54Hl
PlAHs4ODk65glaZHpYy1cdCW99T0MkD0QNWUp0Y60SMHsYvWaiu0PFjCxVhS13QTa9sD+jcII7hM
08qg0mcT5tk3PQ7d1nbIcbHbFC9TNlSb2p7UXXc2enR0Bk/AYe1Ll3D0TFpEeTa5EuOS3YU2ThFu
913UGuy01PcKNPipAbqnazvDCgaPfjQzI3iajTjZ935LohbWtJuYSVZznbnfV0XkAUnToaJ1TkoM
Slp7i5LxW+kV4Un14h56Cph8isIrp5JhVchx3gCGpJcWJ7FdTc2JLkaDPCyrX3Cqta1ku5vDUe+h
M4EtDBC+vn8uYBKpTpyIFGFXFzJQsH8dRy70ncw3CqtSkHr32D8OsvOe0ROhZouUPDltIzYuCeiu
UZEPLytealZ87Yskv9BzigMoZ7tnFTobA+J7yyqePbuyXoY0+FM5GJjrKYYbTjPFmg7VllZWf7KC
ANtzWZagICh8lfL6S+m2X8YmCs5Si89glPXa9VgGE5MVUIQkl5TVeE10vFZJHh4qWf5uZQwXnrcL
BNzIw2MWiXzOHH+dPJLRBYhvjGPybgTTM6Cb+dXVg1h1VoiiuwjOGmf6mXff23igUJihHDLaVPjp
ZCaD51yV5GM49XHOO7lxHM0gos18YwIE5oRInae8N3ZiaclqjHrddpPYeI1lHGco1SdXlNOxadKt
7XHszyMme6VpfFywGa0Se+WnVbSrCuSwLJo4prJV0Ndql/upPtARjS3PTLFsj4KIl4QkbEVwO7KL
QbMFvJq+rL5G1JbsZjCttZ+UNpk2ZCcC5DUvcXhh6/LOKqte4zgR3pNVJS82WrAj4lixn4dmeJqy
JLrj0D3KxpzvRWhsH2cmnUwlqb8Du7Nl4ZAfeucaT8ZHkZfF+5ybWzkB2MKx94Rb9nft5bRsODO2
YE6Yt8fUko3OlhYP95Rak4FjPzX2sYEdCM0kSgs7vQDaNfi3ka+QJXjIHTt8TfNuN6X3hPyjTuvh
mraBv5IhoQTRnDxXbS42Vk+zQlSyVCYumSdRFLiHPvSqc0iFA5SOeJFWXp+7vrS2Kpb3rKmNDTqL
gAweZKaKQ9vO7pTNLyI6D+UYPEfmEoHCPEyJlpTPcfq1V870lOjuh5WoZE1+QnPMLbf8muKURkvt
GL2+p+3BdaoKs2M8E8joWsgfspAjkvfFAZK7IU/VZNMophgPTg6qpmxvQb3p8uqtXf4dP3LsY5MG
7LnhLNBqJd1FSrxjQ+VnqNSK7NkO8SiFEXT61PnzMRiTZJ95GigjZJkBItde/FpYPeDASEiSxXyJ
+80Kn4yuzJ+zJTO6qZiM0LEl5PBUzl43NZ1APoAcJoVDk/XTN4DJsyg/Xbun9iZRNzn1895It6E/
DQeRRN8GVU7fmpbtwjZ/WWVMRYSIrAvODPNCRh2+g56zRTTh+wPbfwqirgSx+Heizms7TiVKw0/E
WgVFvO1EZ6lbkmX7huVIKHKGp58PfGbmhiXZJyhAsfcfXeuLV/X6FtrgMMPS+mhs1UevsWxWYTf6
/GBItlokOR2/pr3Z5+JQtAKAQTUIsVv0MK3djqSYZXuohIhTMUc3Ys+30Sq4n4IBfB6ghqAXHOm6
SpLLXIOas+1mAuV0WZM7kJXTta6M7i4GZzc2gXkbPWz37pwcZ4KgnlrrNtsaDedBlSK5Ro2Vn4nB
+NsLNTw76R3jKM1PqsNRFzreLxeF1VsYzdkuJN3HpHRG5sp712Yoh9ByMIeZOPCkwA3vr4BcFYQx
kSeENuqLkEqzi25f9TEJRAu91Ainv4QD/oRExz+l6zlnuj2dzB4UR1WaOlh1kx2Iq9DJQhQB7zGs
zGbn1hzfVXGCox1OWd6b28Epcr4eVRJRBa/f9g83fidXyD0Lp/s9BZP+lnsOe5HqnxB93otm2tCa
SUnAZmZrFyXD8epk/Z3UnhwlADbNoJj6i5saqFNGz7H26YzNRIeluo9CgAfI6lHw2w7qWiP7BuoN
BAGn7GjX33KdO5/y61NJYNUrr9HXKoCnpOmGio9l6ONwUTgDM8RJMET3KW3afzKx4dGNtXeWGAVI
V8HmKvoSfElnqY/7zvBTF7jJkri5Uo8bRNOd3EeFWx9cgKdD3VFh1depfV8pnabNEcfHkLit2Z6z
ICUuBdgR9cIsd7Hh/o4c9CwNyzat47xYczvz/2HhCPb+jgvOOy8XhIx4NmgmWG+u+Z9yidwVTzPk
taqLAhcrVLS5vIWrglgX29HKb9Ucy5NtUC2Ff+JjHGlWMefJpsCxrIm1hCoYZXvr44LFAuK8OLV1
a+wmE+7Rll30FvYqu3sdCIUzI+UcDcs9uw4adyet8ZJqXX11TDO9FA3gL0HwkBz4MyuLGAzUK2R+
8DwWQYUVcYhLiNehf1NNgxiGKSVPPKgjHXjWcNzdCltaOX9Uy+yY6jV1RQv8QSp9u9wjxLAYqYXB
GombXUQgOrwh7ymJplOL4rCCUrzGpQnwpGliHxREymgsso2G61eRXb8z0sG+sYWc2iQWl8bUf8qU
spAxZVMMivyURQ0qj6HxiOU1z56mkkMUzOlx9NzrQFHyJjSxNpt5LA8lweWbUegRGEpkfxJF8zZb
XXYQQCp+Ggtm1ck5FJ71MeSa3EZ9UB281vgdAmxgrCceaMWTaxkSza4EhhEXG48jRbabBzndM5uM
mC4O232SVK9uM5ongIzm2HKYbtNu8M5N1lxdM5lvmB/eS5jfNKzMC4DMQqdnbDYdDmgVPMpZ768A
4peUw+Qy9J66uKIidi235ltD8Mmmy9QjkO4lRytJYEd3GBL50Ef3c0C58RnpUXi2kW9A99scIm7k
beqEMiYzGTPwMBnya0dymbX50yDpZcuvht6ZrEtfoS5a30tH0ze5+y9IFfgqOpNU0Ia5hVRYkner
Ym8pDw+kV7X8rMKvnc2i5LRWsh+zgmi/0tdNi6A4M7xZI+ISyP7ipDu4cSobGUv5qY15wkwQFfek
ehP9qJ6DMx5ngNIDwjRzHzhpeDA4jnwdQp3fwsUMBu/YTs589CoIXqs1SAJc7kWvUxHZfzlvqmXA
toOh3GFLMc5tO/iDhkl8HZhgyLJ95fFz1vmfH6IRwVmu1ZVv2PDvs3nvpf7aFba6BjPTd1blCk2S
veNta4H38E6ghMVZ3hlhYMndOPczt0N6MRdVnWH0uMXyyjhMEb9DzZTe3Vb1F1Te9Pss66fsOgFh
zQNUo/z49yV5gPzk2Q1wZUdu/OhaNL2fhA4a655XGIR5s8+PgDQ4UqaeNAg3LC4iQeGwfkeWBW6U
dTh5PcJkC12/rxgs5qd+B61jI1+Z7dO83G1JihAiKR9tPZOd9nVdARuT7xVrzXDVA9IZvBoq0QnL
zzEYXwsZRa8TETIbfGBEBA/WW5sze4TAn0aSoskbAJVHTTyVE8h7rO+Jl7XwB0HPphh97djW2ZRw
3kit0x8dK2QCw0c3Jrav3CS+jHOM4ttF/FAzJvgy5vUzkfmiq7bdlaL6W3M7bbWygzovQ+NAIveR
W3u6mtJCcJKo1xIo+6WPSNkumAUPQfebmSK8rxd4DXdvafyASHwOHH/KXe2GXKq60pqeS3uD+sB6
Y/A6WM3kvQ6F7hs6rWUqQUa0yiRsK4gvTR5qr0VILY+FOs8XWo6KeaFUE+7nSyjIWpzw+YEJMg7Y
DrqMJO15NhZvIrBZa6voMVLuawcAcXqaImDjPfsdPxAyPnohnDJ4rQrjt9Uwq7eupDATqHXjNkF1
z5KlGdjsf1hpDzAhpEXBdxVcvKYmxhjuydfi66zy/JUStk8tksaNyZegC7f6FaDVPYRGEe0m0YGL
cPxvLVGiV6qqHlCatOkZ+6Ub4WMcXNYGix//Oc0c3ZczINkc1hf+8dxvnPzXLODdxuVSGSmjXNGh
s1QUulod4hrhkb2DuwwaItqkVBMdu0iMr0aBttlVZPuOj2A2gwtA07jNNUPbKnq3CYbTxL2LeRpX
zMlQoM6annuHpJJ/CTH9HYI0YnvFIRV1un1NxwRXVVCVi+KVyr24eGvI/qRrUI6/u5yGF3Q7YGdT
C++QuY65iYU57Ng/wsu8XOJF66VV5VNnxUSAPwsQrTj8zMAJXLq40OcNO1YmVgwXf3sL7HoiiGp+
OAmBYKQOhqbpfhLkS9xDVDSHr2mDM7UMfut5aN/MmsPBWC6dNMl3cL3oPQl799iGgfArQ5FZqfOc
rxdNOQixhXgJSyd6iQqaU7QwH46rcDEGGt2Y5uCdUI7UB9kL4I/lHI1rkuRVBZGClwy9syXmhAGF
nyDBT4SX1wiw8wl9oFk8JI7UXRm9RRajOUEUyGzNu2V30bHt8n4XAzaQXTl+sUEvtl4r6TWuu3Yz
69Lz5VS3Rw1oxC/KAenESFXr7GR+KCDbx9oC23GLD9iz0Z906ygnLCRlWhnfU+zCce0uaa9kgzsa
75iwr5zPjggKs/2pVbGFIscwH56EfhV15+xF1E+3tEW5THcNX1fCksxr/qORKDRyKJk9DLTt9yRh
Ggi7kPRZ5iOjlQjIePStTMv83jCdfUbo9nmmk2SjlxnGEa+Cmq+Ibe05HV+VxfBJGJWzHYdc+SP4
+XEGbeAg8vIrjgDgEm/OeCTs4dbr1qML07d0DvVTq3Xk07dx4ScI5hC2RBOm2kF/EYNOPj1szuxY
L7aVUfqlt+OJsr54U9c1grDeNQ6zKem//U53cHFKwPE2afXOlKn7aHkId4wziV4LLUM3186JEgui
ZA2d9nZDBPeuIvk3qiOMD5P5zeT2/ADSjQ6TIsorENYlCkZF+ZhK9+PkRftuTAbiml3n2nO6E7DF
j7d0+j9D3H0fKsvbQXON7H5qvDFJkJtGmuums/br3l15WnCrpmk8p431o1Q9aSeBaX+b8zkCu6xQ
WVnBq+Hlfm2lP5yckVK3C+00xMYLbOf0TDH/TkVeHJuO93BAXvxbG1p/Z82RbyZCJJQE5t9MfQTe
3BLsMgTkZ9hvLSxR0i/oUuIaL94tTW1SI1nhDulyPKeRHeDp+eMSDB8Lep2WAz9IWHJnl8mmUPaI
3scOfVELeZrAufeclcTUava7O2NPtrg50JK36RknTX8A6nEO2HstpOjTT8iDGUEFSX7jiGKDlgWa
nBIkjos2mSTJY8/kYKiquGuR6ze2BvRej/kpoRB2q8Yx9rsA9rDGIr7jHT4eYDwFUsFgOjXh/Doa
5vhiI1/aIgl2MM2X476slP7UELIRZ95HrBsG4t1vXbWoNz3HfGk9TXvERfcuM4v0XlB3sstyxy9S
v2DRpjo0nz4isnu5Vef5PEclAKsbPPB1fahZ6TtpENXraan9HDIQFnamd2Lu7EtkyE3WTEQ1RYG4
k2NgbFcJToqO6h5FufkBU2hdcoJR46SlUb2d2Hnc4SMYxkVUp/WnVbg+tfXFmpm8s6mN9x4bO5VZ
yzJKictwtd97s8iuEUv7tW8hD8MxIVM0xokhx77ah3FPKtJy8Ov0B4xQ2dcuQpIzUkIeu97sy8J1
d4CbSA7c1CZDFCetWm/UZsY7Ajt7Dm2TRsgQyF0MIjhkIV6HAr778m/3cjkyVDxbGxjMYJcojd/p
qJsv3oAMgf8HWaGOaR/jvH8J6sG9Zrqih2Cq7Y2r0mFvCpItQ0tNr+smHCvcvdr0wW+ouGStcazN
geDRNhGHqeMt3M84JLDzA86qznuxSfTLphBNRI5LIk0A3FPKNja1YlfyXP22XpDsOQe7tMGJg0Kn
Nbkd4wuiM2Q243CuWI5m0yPfMKpe0BdE2yb1vlO+qT1zRbLJNA9nYkabo+ZyFgwtWrRIGB/oyNut
YVc/BDgJ5ZOu9g4dL05e1vEttP0uSU0322ftuCcFszjlsvlJYqoi1bAjq6KjN9GZl/hq7rlzvVzy
kBLWPprLU0YSEkN4SGzD8vrNXlYBcupyL/wDSXWIKy3s+jfawYFB0w5Hf8dgHWozXUQNguDBEhi6
l+VdzCQU1SI4526lX1CTn+K2pcBcC+s96ifr3BIIeZ461R0NOjBDzzcXTVqLQmxdK4kU8Ekj6K6h
dLPj+lFeqfyYD8Ldd6WBUGaswFPyrvwMmOYPStHZK5e5du4pg/Dqq2fHXyahub42gj6i+mq3pQWW
Uldde2uXi+QmuyywWxm2f6YQdYacOkQF/3cJaWi/qFDGBycuEfEsOEOt5rL69+H6OVIJQjNk/Jg0
6mnNxWcf62H9ojCzlG4+3e223LHFWcdsaL7bgqxZPf4x2DXpXiWxE04FriHtis0/GD7LsEIm1JUw
6fDJZChf/m1sqq/yS1bybZUjpymnD7KaGlW00Tv22c5b59y3Em7W7ZtdX3dYWD1rKW8sEGloFrs+
p5azc4ZyPLpp1N9Cbw5IOWgVDAnBEYlE2UJux0eqN/lrmujkWUJJ/Od5YUwIPiePJNODXdnB0eon
PzJ6eUmWC06cBkvgYO3zrKb+bsFnPcaT07SIUWO6hQ+I8X7rGuCER9a3EVDNyjr/rUyAzSOoTQqT
8enl5TVOmGdWVcUCjwm7k5fe0w/eFHUfDBdEpxvjV9xPmySr350JPCoSUf46xVnzIk3EbMMOqThl
gVkgXoem1F/7hNTrCQFz4xoOI9SY3CWZ2ff1I01VoO+DdE9ud3OkUz2iQE030w58NYU8uiA1ZNz1
6GQ169xJByrCLXjjah78DB7La6NpOl5PLlY48P4RpJZrHDOlaanz6OjWiYeUlywhVRoL052VXOMB
tgCfUs+Hg6YPRkb1LR+aj5CFb0pGrKY9MLiGIEQLW0pQnfAGu3fow6J57XAwX2LZ/eo8nqvYKCHn
A/2lnx0ky73uLTkP0b1LK2oKR+dKesqz7+h1SMEs3oY0jC+DRqD/mNgZbzM0783iiW1ShH2lIPFW
LqeoJOY2rD0yQVwUgdEyvZqznZ0zzb2XwRzeiJmgx2XVrglC3E+254SkeHrlTwfyws1KahpxzG3j
5SiQXvSTmObZjzPU+qrPn1kiOmTzzRPTT3TS46jaFJZESzD6jSrI2oMlo4gWGqBMNe+I7nY8YiL2
XlOTlOIJwc1uIuKt0smZtRMrvyLz9hcx+1vsJg+NyMkH5Z/mbsVY2yAR5zHN6PDMFeuDVgdktEli
FhYQlPKn4RV1MY/ExgrrGo5Ta55tHmXnIRPlJq+65qBrtPqs64neuwwLJnoDQEaLcBotvEbEnLlM
GzcnDHm/jIwITF3HVcxjAZhs7IqyphE52Sf87nwbsvDPhD2GldvNXuGfCdRddeWWB8HTpFRAKbDV
t7B8MdEBkeYnOyIuXJ5oJGYxTaCvGIP34+L4SqtOvjU1wcET3gnb7uW1leh4e/y2rfxQOFF8XWXu
1XR7F3voRfa1doED0a+i4oTH83V0HLbyPrnqE9E1kE/mQYPexW8y3SzXVgSR03/MwvSzTA0YcG+Y
sJovli7qU+XOdBlRTWt4b5IG1v/CwkBOVwmystq7Stc9BqHGMQdgt0uCofBHzI38a+y/FRAw9NCi
qenfsFWhpI7H21zT/FKp8JDAyl4SRAmX3ixDzn6PilJRE4ejbKO9dOx92Cn1c4gZEVK+ar6ERNJe
mkbHZoKSwKxamhQ4CeQe7ehAoGHZ3txybm/BcqlL1M0WNTk7QK3e3UWthey5KdV+MoOdaRXOeb0Y
y0dKnzG9jbBMBAfFH05voyzuSCWso3Q3WWF7jKLpTwGQSQZDDKvqxXwRS/YCHkaiO7Poa5xZzqtj
pvaeIY/gNz0CAi3Cd7MxijNrLysKgrc99ZXcqgvW7GbpIZ/JG4kAlXZttAx+YSg3qUv4VNDo4oAQ
mobkxLb2cjb8yorL/aQ7H1Y1ZJhixRug9LidHJQ83DkBzbSME9qpyWqaLfQsQowHguuFjv4YG44b
bxqIHIqXsp5J77cipv+4Khv48EZDxMnGt+hGvCD/aBPV7a1wFg/wxGtotMfVfYk3dN4oSPbtMEOS
cAfwj3eF9j0VBg46Y8YKwKmWkEuJi+iVWKw56ku6NaLj3KQUiS9DKRUQgsGYUFUzITE5/xBW056A
JqsjbvXpMlYoTfFvPq2ofmoDHN+qNc3r1j4hfhietRwoSJgvOiYVdIjaZkQlePh3FkW/CtNqX7En
/GpIrbkAylFbZfaeH0RYztO4+RaU2sOAH6Ut2vnBi8e5s3G+NIiLt3kpTn3siCf4QLaJZxwvHd49
mqIwO2ntdEgZ4G7xjK+Z98d8ypaSBCxoBlUv9a+xNg6R1pyiqtF8FEDmHueROhZm8HQ413TsVsZU
42wdafRaoncCnNAt9rxFTrbibm0iC9+1ig7CzPqat0mGHKHjvMDkvgcYWbqhOXtDssqp/cGOuE7/
629Nqb7eKY9K1DaZpuc0htyeHiYOW0sBLvr3dCyweHbqFSky1rili8sycnkMOPK2PHXzN9visLN1
7Qs/iuKw3jtzexGzGwD5KnPnQgKMdf4XzW55aKWDvrQCzJvt/jrH2tEt+vkCsvcrJg/tWFoTI7Zq
gvvUk3LYDchNRNrQQDQXPj90Z4MisT2ETeY+uqXthBlzAIJm2a4JKaVU7q2LbNzSaGcUteiXuK/r
ZzFQwBug8W5HpFaZsbP1vH+3J0WNNxQgrjObwvOandHsbFLE66R9nZYT+J8qCKH5rzSnL0UrDFh0
4YBxR85fvWvSfStp0emHgRRIjLyYXMpvEAv5SQ+yYm8aikzaMcr9CcMvYejmdBaD+qlpaYa5jiK4
WvOG1w77qmuyBpmo2UlrMrWrrHH/mXnHqTtQ1zMHZGE0XYFsrKaH15Noo2wF/pWlmFArl5d7RbIZ
mfRO5fBg1xT/GSZ9x2WUtleHOuyNNmI4UhBZfkj9xLFZxIF1SVCbTYzaWZSQUvgeXSCcd2WFxh1W
5Cs1vZ8pijefORfx4BK3sKYvzCEvCDSI93DWu1d25836Aq8LGq2FlgmM1CX+TxtXLDaJm9TVuGkQ
mexGojMoSD/WKYUERv7E+GyRF0xNQLWcuJ07XJKMYLWVVvLGOLlNr25QQ0FocXLx7CQ+jvFwccse
86yq6n1MugOR9WyPKVKKreF6nBQOcoUgUvUCizGVthnVGUneb1cObr0YghwJ6VAGbYd/qqE0n97k
yWfeqA9TOzDP21D5bf80ouFF6LwQ4lyp4z9Tk9UoniXNfLcs4ZLBBgJGJSJtcBZQuVkb2nsWxM37
BC9NAOBhyMwY6txJDpKxjQ4IJN+lmEI/nsgjaVLxRbiN5Q9Oj/UMVPyuOR7YWqG9uWXcnFf0VBh0
c2lypNJW/9PF6R5SbCCPlp4QGZC3WS+UCYfEPsTfCDjTCsNXurgLB7Oe3jCRsDnePGSxyI76R59q
GIdQfAiaOMSPvH8MGI5ectvOXobMss1ND7HJ62KfdChvu2wwz1ZVJDnfJ1xxqcx2owGZ3dZLYXv/
faRbPKxY+q9p2wr89Zi/mlRHVcJnutX2hzFDfJOYXXsBkwIbTkT/RiB+fO/q4hsWEV5rv402RxRq
8m8kjEwyMnDB2RMBrLV90Ap8B67L2N6ltDWIxsE8ObjNs9TIuNXr31PVhLect9MtKZGns6BsjCZo
nxZ01240SSHhEcZDuRwwEjfjFDKwLIZFMQvjxYHim2pQglYlFZX0dvGZLYGOBe4gjIiM+xStVLsM
Of91vQAC//cRKBlGIh4kc8F519k4hkPfGspBM81CfkIf8mGVxXgOpvT3ytRYRvs7k/Sdrfws4XUu
neo2sqEE/gxg8BERxnOSQ43tdVkl5rSxt3WgCr+rgnpXT6yorpP+LO3qq9KM9mwu2R3xRAVLwVN4
XOz7L4bGoWBGiHEG77Z+36sSbL24tUN9VsjXNrf63UP8F2ZGtk8XsMpqMeRaJQAF8YsHMQ7Op5fU
x8AELZZFa15IV3bGtt4gKOdMHJ3+XkyDPBQEl2z/HZsOXw6RIWHz0gxQjCFhNe3Ez9xrnVdacX9F
EDT7VLcQEtklc0BJaAhA8D0NjGTX4JNl7luY18x8rppM9Ij/eyL33oz1Emm4ZRjlEdMWRFRmX7vQ
cainK3/MXrprqjF4CMO9euzbh6QVySlzCD/yGuFbCkkYPjJemMALNAHVB8hbKJsufjru+zzq+jcs
7lDY5BOorur82gx/BU0S7W30P7uwMao3ai67fQixS8BDgopN02g/6+Gi/n37jdn5iI5QVLTtrwxq
oGSSlcE8vJGqhAhB95wHbn51Dt2yPvwnHljIfNGfMF59rNZF12RQCd2pO9htbmJNXxKvba86lGHB
6NtPp9VvSxjFcRq8ABMph28zRRc71R7TQg9pcdmhckS9S5AkqGUY9QeiPRQEQU4yGBIoDpCgYNdK
1DLC92yMOQIcQ1xWuntlaRd23VIsZw4s9XLpiVxkMz/HuAKQuAQPzJb9VXrpDeUeXiz0m5uKbsfD
XGJXlUPm8PaLD66e2u9zkeY+tw2+lcUMjXFJP2ZoxJaVeWTAqpNFQT1Et7L6uf4TLszXBV3pRggg
xLoet+nocpzzJZ0kxNK5pzJvR3YQWDhJ9JOr3deHmo5GjHfKkseEnovjPKYzLRTfLU2qs2qN0K/6
0SRIpacUdHCHl0CO/124WfL90E5IBQl/cERFrEnqTRuT8WRPTot3Xd3kSjmCdM3lc16A2yI22RnL
kqDHevrWZ1VFxiPiMhAJ30JZiRPKtO/dEigzLJfOfQuMmgrk5QRqkSgsu2aE9t/Z63igLqsqRIov
BIZt0wIZJ6DEh1ZaX/iC3CNnD3As/4HL+pHjoHsxCppAvIVWXS/O6i6nO0UKNz+7bbpot5aIjoFz
i0Y0wweus8/rRUQSgYmcngTXAXgvXnFy6n4MXQPqoTE4b3SdipE8wUC3WCb1Jt1mk2h3NaI6pAsw
4P0UvLfoGq+TVyVnB1P6v89ANQ9JaQJjEOnxYfUdpv8CdavTUA6WY3ijT07Imxgs52Ta+tmgC/Ay
2N5v25txNqguPyam/A6hLD8DzaDwtyEQC3Hjn5USrXIqX92GAHE9C/dOTp/X+ufKfmBiw8AEBGR3
sAI0hEw7S7ovltd6e1pbkf0MRMQi6abRRqcX2M6Tb1FJWB6ONOjnIPQOupneR3571y44mTX2tNgj
HFSr4Coszgw/RnO/BQ/Hpp4EOgRDCqgU0z+kZflb0iEvNaL0p7OorgNRwLdywjVmQN8jcgi4mPdY
QNisp0FRtdzeoiWQnl5rcs5MwthRVj/Xv+W/p99XurSbXBLQzKIhXKKfscoh3uVI2Tnwefu+dMH3
IH9vQ6RnJH1iTAmteXj0sni3EPyUiVnelKRm2W1iRAmNY7wU6kp5Hd5uLJ6O9RUf2osYUUiq3pu+
d0eeSOweEmWDIcdTr3hg3EhS9De+pOiAb7YiOKwUIiV1p7bPq4IK4Qfz9gLVEyLhgOAwPthphEPL
ItDUWl5VrvBNC8vJ6HT8fXkKY2/CIkdjZG3P4APmCN8mekFOSipurg6z2WApyNUEAE9lWhjYX1OA
GbK5cVVjX1wk7nZChgOdahbqkHPYuM/WBtIIvKX7R4ruuEpUm3H67nSNd3aHsTm0ShpHrdF9s8mm
kxoyqu/y2jokFuBwZ7nfK9jgobWaL1PG8hDAQR/LoEQBPkdbYNLw5Bj0F63pVUjQ4kOp+B1kQ4BJ
1cmyxepJ9OiSutW6Y7TrRtWTOwJtm/ZoBrywGHh+kE/BuZG/JvVfwjLrC6BSd0g1CFCtKP+AyXo7
R/DQJXFA+aOdfgc/khun4a2J4GTYz+gqCYfYDgmVCF6BIaqZGe4DIoGqcd6NDqVA3ieIXYuYuTnW
Q+EgiRydy7Rc1k+lYu4blz4nFx/XySNBg5yhRH8Qk6A/6poiUAc5XaJZAqQh9N48IBamOOvaDdaL
E8XeQxmt9yjY9LyANcnz0mATzZp8ZG6JHlkiuYhn2ijCggW7YctHb0WpwXoXWSEemWlSjp8i/ccI
lKVHMQFeTtRzkbSRy9TveoZ+MUvyIBbT25TzG8qzOT+OSymTGilopCdJ3lDmfY4ThFaF5mAjpvHi
dF6/teruMC0yijqbXbwmaC9pQyO6NQuw5pRaeg2uST6NSAqpSTzIRVu9yuVanfaRWWXnVS9fOiYC
RoQ/sWnHcMYTP7ROXFf5+EglEU5y0pCTKD2sqySiYuq3igbMqzWfOHbTnYoJ3ILVSq5irK8YYXZ2
WU5fRZG8C2HJC+6arSgRICNxRFpBol7gwWvoxAvni9lQa6bs4JXQ3p0s/Slx9H0bePUjCDKOJUx1
cfuEfd3iMvWeJAXt4wrzUvS62uvLRkwH9I/fQjT4WAS4gNouh/IyNmYDtVd1/EKYs3hqBj4Dadbk
bQmS/bmvQRoCaEMdpLVE6cU7fDAuOQAUPWeslKGNSdiZdOP+b6IBK/sadWJxxZg4HxK/DR33q6Gp
/ag4t4nfuaXBHygGWKBgxrYoovdcmJs1cNhAzgEM45LLNJK25VS4hzgBLp2Swws6FgWwWgQwQk56
7b1ofNGK5FRbUJ6rVJSf7zOco9Av1XBvddfYVBnO63X49izyUZycxjh27vQWaRNxvrV+NvvQYTXM
jYcJH14OsiLjhErOLtZwBEGhHCxHmscg5kTknKMojCJBKzmVYThhl4zs91G92HOBr8/Img+hifY0
QoSiQZ2bDxeV8NlCrbixPav+0Mv8uyN468nSqlf5+1a6OrFiE69s1URXlRWUh9FFwGFV70JS7feE
gHO7eQCXljVUe1y/+rbrm/xI3BoxqIiLQF6gCz2S8UJKyVs338oG71W2+LzMkoz1SKUOL/D41avD
yE9TD7prbC0Up8kTaTWJV2Uk4V9tuhY43vZGkx17jzLojPkMGYRho/2IyrtRVbhoU5W8TjLHkmDQ
+kDmk8+MAMqK/ZPoo22i0xvRhKbYpi2Po2g1cgSMApcPhfcdN8LryMPwGG1iSMmPpGp4yXfEwIiW
0KiwAxTxMWngWxpnOQ9VEG0d4NYJJgKJsf0DlgmzSYa+uToWjn7BspGfPF2BS7hU29sotGlX4qxY
L3x94ZWBFSC8pHIPrPI6wY/KxSaQQ8Ww6O2b5VTOXJqcmsQtQRzngdu8NYN93lEAbEDWhhk2hLa0
NzZG4Etkxd558D4LiOL7eoka8Y0EBUyiPMgXOcSaXxMRqibLvvVL2oKRsP9WMVurQboZIALoo8h4
saV5scgK9Kl+BY+/F1ld3ZsF+3UjgmVdz1oOONjVeUDwB+jf34Pvs+UWD1NY3YmX/YaAmO9G4OoH
10DdIG01XhP2t6vuJcTfRQWBTjLRX2T5GDOTUZrE2i8ARLsibb6SDAasjgc4pCKRJg6nWvKPgvgD
cQhtUnNHZU0o/xDD3zECZUS/LxeCEFXCoLVOe+tFamI81mPPwoxUaYknqFZS3E54YqsmA7fMs8c4
pC+zVRdXnY8e6x/FTvDLMBb5gRF+KXPV+mv6Z0V42SXUGHX7LDz9P3XBLXEuPRRY6ZR8EhVB+BzQ
/Z34eH8dnsUSpDF6CDglcT2ugSoQSdEO1aPD714fn57ctuxFP3snpYCz1L8pKX8Hbfk3V/m9K/Xw
1owI8RCxTl9T4kBwFjKzaMMNyV+6SzuabK0JlYxW0e/VhTR+WeRUfc0aBS3bCj9i+N8xNSQv+ij8
UNbymQopn5igPJpnqU5Nh9Ejlg8ssAHnErm9xBDB4eQLUmpVc30yKqH8ds7GnRBRdxxiLAzcIN4b
Fu7hIa1pW/77LPPelImHWma4skW9fKpKiTSYp3b9F+bcc+/DVN7Wv4x0mJ9MVD+StAqIBEQ962UR
qvG2cJfIsHFJNqJ0IipS42VW7Y+x1PsesQPE0X8fBi4pZx6I5PqHSTBlvkFEeaAC95wUWAicKPfO
ZELQZOUp4es4iPwqYxScUAsNDmuzK7CjDbBqG1vOMQEGkTyC9f8Pd2ey3DiSdel36T3KMA+L7gUI
goNIUZSocQNTTJjnGU//f3BFVmRVVy1622aZMDhISQySANzvPec7+jim9xIa1fuutRqV1SazCclq
oA0lskyB96+HA1l5M/pYIXvCrmknRCRhFDFrqVJGQCd+gzgWxiZE9XTF5+W22nvc1IhsUoBm4Nya
UMLWJUgpdJknMRabJKsuWqT3+1Suvs0CSBerDWXeZo86TX/smc5RioLtJ77147oy7tdNY9tvECtC
ZHNdtkdZfxYrEqNygrs0WH5vvlYpmdJ9cbRXfnr4s/xNf25F9t73spobtGHdvw3/z3/LiPmXVML/
72jupMP8k5L9f2USHoofZfGzjUFp/53nzs988dwVXfmHrDiOuqKnDYVlyF84d8f4h0oQII5OS5dV
TdeIMvwdS2j8w7Rljc+Se6+C+NiAV92WfRf97/8lKfI/sDOQaGiDD19x5v9POHfNsv8V6G6aKmpG
OOSy6ZiGafIi/xVGnmuKXBh1Yp4d/Hb+OemuBEBvKP68LZjV8dqEjicr4U0x6BGOcPaO/brhxnsK
8wOUh21XkfmBEVkGn776BhMcImtJqzxaqCUws2Szy1lOol4i1cXRogqY79N5+WtXHBWbIqOkAEnm
h5074Lfici523dhUR8LdqiPeYjKBFZO2bmORO9jG2LzWjdib0K4fY8X+6xExztY/6NBF2WSGhYa5
PXz9rDj+33/Nn1/935/z9SvWP/r3X7mO/+PLURH1UxrGWFfko7Om2fDKxO8Qe5B3WN6JN+VrV/wS
Mf73x8X4z8MGzuVli//gPFryVrXLX32n3rvuKGleNU8H2yErZ1FvhNHHZEzkZKDtj7X+bXO049x1
j9ttVHbeiXAVy9/i8Q+3rjvT/sYzU+7d2ih2rpsyhT+AIgh3vmsq1poJeTD04XA4+Ebyjhw0j8xT
ltAg6hAQmgsFrBGaQqiQ/DI4+w1Q+i33xNDbrH8vjozN9nSiil677m53wHgSeu7BvR38QRk8/zZT
46N+srIeHx3TRkrbf7h+1Vvnw+3AEu7+cLn4hWLvz5fCKR7PZwS/b2BANjCQfsoFKLLC0f0oQYxX
Uynv2g2Ah/s6d35u7rdbdAcPG5Ry9oO7Pe1cGJy+uztEQfCN1UKwM4zwZs/Wnc2K191ugaB7W3dH
hovJi308RFW6Wf/dAHsf5+rRlohMm291i+wuKkpvmk/whRL3kNfL6RA66r1ptB7Ph9XnHi7f/B6/
kH8++/SOXP/tjbbpqtxnqaxvhzqDHEFPsi4wU1t4/NKZJGF7id/nTPWQq1BaglpQLVjYnTc0vsO7
Uunf3Qz/iw0h2N1tSWF80xHo8FIfbzdsS9eCuFz/Qv7wciNboKXjNC8vi6w9B0b+3T3YhnzxH3nr
e1vb8L5+fPjDPPEKQWb5/XTQcKVOUm1hknybhtb3L468HPyPsz9m6LkJ3mQqUvke0Z+Km9AMRqV/
apUZ9SRZSDHJnlT/C3VjjYVf28bJPRzkPtvxYR+ysDn5fUEw29Af5uVY6IcwDZhb9NZxpgumsSYa
kSMcEMpDkoYj61YLuhpLb7y6L3ntFCsPh9D1o9zw/MPFlxvSBC/nPpm2fCns8Dwh069Cwp4Rpbjt
YlLuTb1kmOgr3Po4vsQEKBxi10fFv/Uvl/PH+byS7c5vd3d3STNuGz4ErU7vAvNO7wmXmRtaYxQx
XhtYFEtPuMGB761vL/XOv9zOnTEd/Y+Pc81C5vx27hHMGtIzwJ1D4Gh4qFkCGy+KeRmofCJEQ0Np
zs+uGyFq2FHc0LZ8sw5Ft/j+jX9MXfj8sixrI74pZ835zPTUG6lnBH10a2y1c+cIemIWwTfPQHQa
2mcwF1elfJU0SnNtucvU9uq6bmEq18PuEOTO2+GwEArTE2EF54yvZZolO//2cfk481F65tT4/p1H
TLVslJyWTP3KhrK2/tRGMxq+UB7dxfhp1vNjmdlHpvQPOmTfBi+CpD55v/Z7FqT7/fHpuCVPYBtu
SrPwLSBYQWjtCGkGvsGCnU4ivd3wCG/uPk4U0FDmvW2142HMNN/EjEqctTrHAObivalUO8toj6NK
X6GcXzYnF1vxtOf77fYYas3gpxvyD8nk9Li+aR19/7L3z74vy+T6TfpdH9csJjDoNskjKpF+n1gY
woIG7rvN6QYXoi+bnSV/cjG+8GaFsXJ3eDxw8mB03/uXD6rJZJ+ez0Z5oSJxLmdU7mYXDh5NGx8R
IYXK3SQ3iuvfsKmBefC5OJBqHwNtdYz7tHEe6NnyrltrVtt60qPH2SzOfE0JuZeTSvbakQ6JTAyi
huVWfrf7a6vFx4P7eGhZ9hZW7HHhq8aM7/jlAm7wOTTfiwrVX5Z906BPTMWvjasPGtdXXo3nrtkO
i37Hdyxz7txH0A3Fy/o20Q21H3yfVVzHiexb0gUvssvVaOFqFDfy/RQOkzfVt8Apf0S1Z4PMWf+v
G+XF3ZV2c+WkQ9GAhNA9qIitff61usKX/2ChnfTxuGxJxTo4s+XZGDB9/5wNzfF8fvPtKdmpG41L
xOXseXNZ7707z0saXDVtvl1U5cVC9Z5HXGKAir3oY/ltWJaF8t6EqZlex/Q9lB4tCdVZmT8e3LnW
9rw/oXvjU1QJk+XTP0+9yp/8eDt7WtEfY2k5Da8NAhJt6AFutjFCMjq4aJygLrb0zJM0PuDjvVml
QzYoazhc09lTiTzMxQpNFMdicws4kR7w5u5OBw3GmfsY98728OhPhbnl1Edg8+JfFuRpPtcyD7lJ
WKvvRSI94OXmjZLfdYI8kGSjzURIPXta1Z9j1NaVmb261Faqt8OqaL4XN9PM4NtzwatwO3NKLqj4
OfO9mBBetSEUlevoQD3Cy5afTdI/+H2SvfEaNFU/+AeumzUXrPsLd1HLO1/e/NRMfe+N/zzJx98L
kO+YOzNNhbYHfXE8r1QWhAqed57iduN5TTK4vUUwGN8DPiPaYR7drr3ntdoharkgyOMpiVGKGDcT
OUtZfZeS4H2xtOI4l3juxSZyRqSeOtWg1NCZ6ChKXhyV9TliTzzn34f/fMrXo+tQ7GHxWH8DHV7X
7gIQfeukSUwSv/b+zKTEOF7nlH+bXuUtGtuvmdbf5ld/niqmV51O9Gw+hSESKZnJo7b+dTsmhETM
IMXen2NiSDuIydqf54iHv376z9P7wvimoxbdVm2P1V7Mh0fDlH/vinctUJEUIzkvNqOqq3vEHkys
1zlwtMAKqzZWGARMZqDbSfBRyPGqyiP+phzr6jq9FmMEIK8RS3pm6gaVfj4qnRWHflXkisyGvIug
OEPQranZ3acl6KK0oEWwaUy4WLpy6O16OVe9XN7T6F4X6zEX/DnsOTW7at8s3MGLHgvtUrWwn2Ex
bMIV1BjUo4K+5VE3NAP5KEfQsSId7bIUKSPHzPpDtsvmnjKWG6vxcv6iZqwq3VhFVhQFoAe+eCUW
DSY6RgdsaogobZSgOwnXn4usffGGMMSVP2a0gXSUC41uRk9xhx6/pOZ+EM50+rzpWYmUJxNJxnGx
w85VER48d3dx3E3PGbID2Mqb6Ckp6ol1w3MZKiSQKCrlATsLiB7ATCjgYmIjjjlKOQEh5e2qNTAD
EtYtTFSY5411E5rIbMLxFSCL1vpGsa8r1kJ5bg5PQL+DIxR0GihV7KzzMuWujhbrfkq07KzPyS9d
QmeZJPlw5WYII1mO2y3vUvqZ2FerCYdvkpW0HuAp2ISx01+qZaYkSCqfYDvkUF3u6Xs+iRG19fhp
pMggRl8bgnjGQXKusjU6NztNPku1NU8J3TcazbfMsVH8tLZ8gKBjQEHNF2gksNGHdagolbYfUxrw
YijZVL8ipmjYB1Xfpu9z1RatQ4Ce+DrZeORvamSA6wlqivXHTbt5VwLVOIs/tUTmjyaKZA9N/VXS
VT5cgXQqQrhOJQDlLVfb0C/j4SOcMImtOwvhnJ/T1H6U+Fk+F3amsJ7ei5lc31wjDAG82IVcQxwE
lo4+de0l6jotaPFAuz6g99oe5OexMwH72UVgboVf6KuRsrZUQDTfzZrcPZTJA4Ff6UtcRfmDuigv
07iUr8NcYP2SpcTTC6wJyzRcppVITkVn2fZpWHuCSiiODWoFvMYMXsSop98hET9zK+vhXlFi6TqM
ifWoTYQdBwlB8HW7F77wfogIKJrqE9mT2r04ZBVIZscoItCyjz8Mw5xesWfil0mX8VJkrbwPrag8
WHUZHZOiP9WUyHdjL4d3gaovJ7tdKPuZhfOUr19VvTasC/+2m4M7TkHQq5AVYPGpAciJWJLUlMai
OEO+P5jw7WwqsmLoDEZ0P/ba0QBFcY6AVG5rJSfWoO/kbEPt8hV3DxO0wJF2Y5fZD2WR4wZC8Pm5
EI7iOqUeXvuVvlEvtDbEA5US3+V95TxbelHsG+Yrc2cqXpQYxg0lUQhIHJebFDPUqUVeqnxEatEa
N5wmyo2m0vpImzvFYZiRoxr2dFGcSLrvUrMHeICcFbw0xoBlpYkmfeBP0YRqf6qjfa4WIfjRKrjL
MgpkYhMAeTrYWrATx7WUdmtZmFdjiExgLNRHmxVCA6kigbAFv8GE4Hc2NS2jZ8Oppwvr9ES3agBv
/dQDCD1gEybbwJwmn7Ct1BdCQ7HpxwzlJsyLtqlLZieI18SmTSCF40jIt01j45Kl92SRjFI17jyS
/jqYw4cM13hvFrJEm07qlHM8vgrep97Vh7a1+yd6UxEISpNO9gSxD8TPDT6n+Z5hgvMaYw6PMjrx
156ESS6f1nsnt92O72NCTFP3WDp0KI2pq57QkQ27uiyGA9It/fjFuQzbONuXYWrDdQ6NwaOqSrcC
g2yrFPX5zx7N778fMzJS4NKupUZjII1nrlOEuNwQ9pRM1j+UMjhjYF8uctz5AVwztMvBuJoge6x4
aiZ5oRz3F1nrU//f9pBSZ56WE5fawGrwhCFcbGZjVdpriy9kUUOYmhSzTW1DbA3vHA2HG63tYdt0
gX5eM1UO3IjBBeKNId+4NLx5UNxy1JeDurKj7CayvTZNJV8M66ZLsZzb9IN7hW8XgA63ELp9Im/m
r/fVSOz3nqbRtWrNGsWs/fv9jnKTpFI5mM+5FquPQdTe4vVzSMwaiZghbcwlMk6zVK/QOIjHFKmC
J13SicsK8upOc1BSLRN87w70dtnjVqDFhC1wDdszQ/QhRJwMB7nOnlgr5f6I8f6NFNQasdBU35vg
/166ZEJBQetAi9v6boyCcSP3Vf0oScvntGSP9GTMH06gnsdiqd+WAT+yCVZpQQqz1ZOWds/gFN91
jJg74T/kejidxTA2yl/ikNgsgT3tpYEa4y5p5fhLvBXBUS2z7IqWBSXX3I0nIzavQtflxFwaI8ee
cdKY66JI/V7ZsOchwRtPIyoyOa+fRi1i8DOhU0uxJnNOSTpWr4rTAIoI65ueduYVzvTZNsvyUaPC
VH8DRYbgY+7vTfzRv/B6btTBnr5LrC3dOXdaFs3ltw6MDA5TgoXj8WemTrUbUaW/zcYE3ogAq7t5
4YsbasijRqums5qnlxHqzKHOX2gYmOm5H1kaFSbqKQR3MpZqSnvoOor5IUYrdVHKbjs0ww2qXfVu
x5K2lRWyfPDD1e+pg8kmqerXaRr3rUEUAGzgH5KRpg82CtOHxqabTt1Cj+KUD4KiEwIfQ+5/prQ/
buGyMobAPV4Xjt6FvfatR2bpqU6mv6Ink8gwIkO+D2rtleDuI0Ffu7SaoyO+1vaiZ1V7meiHXBLF
NfKJfCTDgJWpWsNtthfVa9GV7LAYDTdA9KTyLt2Mw5JHx6bVt5ANmDvJMHQQ+pafYD88NAjWDzOU
sAWHk3xLJiiBKnOjY5TP6SUsEB1Zku2bely9ok/s8HCaxUFfh06SfwY9Wp807eV7pA3viYrQdfWn
iRg1q1Ga63rIAv9zjnr03RDoNBM8voMdcRiUE6Zh+TSbGTOUliq0UtufecXVf3wwo1x/WExTe9DX
PXUs3pUuWY5/jtcE1XgSSFASU+JRegKCc43SwPwhhfEhxAv1btXDQIMIulAQmh1e+wBNeCYH3+by
V7cY1hvTcmRHeN+1ifNK1w3DE8OMu7SqR8VRjMQm5y6BpGWetzOcvCqQiVSkkqTupm7Fxq3f6xk/
q5ubpnHifo1EmHvuDIackPXC9iFUEqac9/OWdYFGVmI+czZHJBpZVIISC/+PCnzfUCvlVNDyvFUZ
DpK+jBD0jU5+a5Qp3Uua6mxQGfuNQowhSQpQwUtTfiT5bjySOjxsnanIXqRGQi5mqwBNl5AmqgZm
bay05xy2lEXfHHGQAfS2rCpnE6aIxSdlCZmbBTOTOFz50bq3rMf+7IUjeSB/nhctwAshx/3bE0pz
BJE5Ua8f8QS0Vg2oiXYbzGIIMdG6EXuCY4bPp8xqGScGufc1vRSP+iezQD5l3saqHPbxNH+iRIjP
6CnzW4JOHdDZhI9pHU5aliMc6+uDkYz6RWy43nzK9En+dgjGY32xa09bn0S4HqaxAKMPdTQgwAoC
BuHgo0vbPSY4YxMpPESO5BAxrTWkWxf1fpZYkNPPL7dmUFlPNV23TRyM5nutTLfaCeVfjvrcO/Il
qMz0OiRO81BKylksX/450gz8dVY7WX6os/xe+YcyYo1yE1hgejHQzj4fZ/SUOkp8XR8VqyKxUqom
CKLiGeKYeEYBb6iVsmZjmQVa1xUYh4DjpLIGfhBrBnWV4ExVF57Egyn8kA3YBSB864oia9AL1SEZ
AyxJ2x2lIJlEgGDpPkJzHk8h2ggmeIr00laNuQPDhVFsHeZZ0SBIarODXHX22aiixe3jaN9Twn+v
h4qmdzIS9xLgKiAXhKnB4DgfOiTo0oxtlkLcrOUUwgEG3/LRyQE8WquQjQmO8tSPKgvyNoh/OG28
1+e49AmpN/ew6WEcmLP2yJkmbdM+Lc7qaKnoIAN1n1AJuudYue2hEm6xgzhbkVRhpfWlCfvlgDdN
HXZOB/4oJvVlIx7tsl8QgEr+CfOMSBTftRGQAIvKApNZFsMId3pnui8WB55/jLzB7tD6cvn3l9XV
/WWDXb2wmhbi70bZMt11tXGJ5ZxYFyeC4juOJ2QSPV+4dYhk4YQ8zRtqAgBaZs+bFqghtbFOJSBG
7ErZveyiFmji7tR0dYTGHvbrWWyY7GCaWLLRs3qaUPEQbma4lJe6LrtHuV2UrUFZfStMD1onm+hb
mMQ0S6Nfh0LZGUunYhjW9OusRkhvPnWL+IEyte6EjDsboBXST8c1rEaPEnPsy6AP6rOsJ495a86X
hXyXez0NXkZZuorH6/X6Ao300VmfnUQwisae1SMxI7gsX3RpWe5ZmKIXGBf1SqPJwO6gv/YlMRHa
OgfBIQztTVEHhT7kOtvE4HGhUL6VUW4+VusJWU4mZoK+STxxDK3mSrHoHums/8h1WkmNiZY0BggK
b26gdyHX2ssXF4nMTl+P9DPqGu15DgLOySTBOCvt68CRr4oiZU99kh4gHOmvMST242RK71gRniXw
1dQRP3TKBz6NudwXr0W8AgKqcVZV3YNZKBpRYt1P1aHJT4pcAymEcgVsyN/DqPlAHFBcAcnP17C9
Ez8vNjRliH40WlJgaJF6uPqZpIXlpO06O8NiujpbWiiUl0LjSkbN7q3EMHoZOaW4SS1Jjd0GWszN
rqzxKhn1djGYBK5ZRFtxyAL5cWtRBbtk7/ZbtcYiBjkApdHYgohKK8PyQkt2thkGGR29zXZu6vxk
GLN97gHneiGXzM+6KDakcoLnDwvZ7VuDomgeI8suWZEbM5Ywgi2Lh0obigezwY3Vj+d8BRL92chO
OGwBOlBCrbsLV5r0x7/sUBDIvo7gyvQDORxQT/BFUmuIGeLtZHUlAZmQJGJih/hUFvUvcz1hxaaX
0aeZZufL4nwVxzoQR/dVQ1NSKSViXvRk269WC3NU5oeQssddYLTXr0NDihuPaUDrq2KbFV/rW6ze
marfRfaSvhHFXEfa/EZCY37Hgp+kb+afPpSWejfF0cACIC7IMq6015wOLmrX8kacE9jpQDL2cL6G
LXm25uZLQrZg2fbJ++y3SVloJ6OFa25bevxNX5OY0KK9a+ocrrQayF4oqHA9Bv1GbQrtWSbEA849
Q7J2yvsWFZTQdS653WwR/JtfdqU/x2xFAzqVXrEP3gkcmKLUCMj6hpxHKwFIV6LwNKjQRSttr7Hn
9fRZbWFyMkW+o6jfY8xwPZzSaT5UjpHQxSVT3ZJgOixZ+igOLYXMDTRCXJwYOhhyi4wNITGdqvmb
LcHSFqO07IARMsvzAsIonvTClo/EUmKXN0niTdNmOApz+5olSU4hTdnVoPK7yDnVTO+VBKAo4epn
4cIXG5Cj8wO1gQfoMMtdGw97FFzEEikTyTd64ZQeZf3+wBy8ek3D8D1D0nApcmd6GdKdw2VhPytI
DsXtP+rrnzHhGndiNGTIsiQyA6RHwNrLZ6MC0cyIkrzTmyR5HKoxcsUDZQt1SasG/YEghIHlVteQ
5YYfdC6iiQUZGzF0AHtDozMRDltVfdcbzX405eq9IAUE72r0bZYIX1IdaThhS83u256wzGZYNqOZ
mzd90H/v/Tk2Vmgmuxn5VmZFjxYBETSnq/AUyF2KSRnbb9vBqMtbBfyhkS/HSm6I8ARLWa6LeBVL
Ah6+FJoCsvRrlJEjSlCR2yAYfjDLRTqrhPtx2qrzBwyNp1KG+kszKPNEBc4U8zTCoGllGAV6Zb0+
6XKgvMUoNpkb5+WZpUVM9VSStk6up37uxN3NHizulMBFfuLD5E4c+IZB7IBIWkWGjCd33fwZ1lY/
HLlzEK9Bo3WkAzbXn0B5v4sdlAx/26kd4jGpFik4tS6BiqG35wJatBMBc6F9+6r4aL0TnRwqAP44
gIo3VQN5qDj3MQWE9xToxi1pCOOWfMrqfgVpCGMhHZ+jXufNhVkiy1nWaJ5hjy/CLS8wO8ArnG0j
qf3XTaBYhwDOI9/MzpZB/UhBsTlROfk5d+F+zpfgwzaxvi9UtpAJWQ8h+cCE+RjFQQ3L4dJLNjFn
bRazIE/h90roDea1hCr2JPwP7yxJC3gf7BWmXLhrDWmTxkq8750C3LHRTRuut/Ob2VfqplzGmlC0
aX5LsADjG3FWmJIBwP05xtWCm0NVTpIup+eGVPGd7OSPvVIzOR2cMHBLrcoOWT3BjWtjgwbH8tTL
zYViJeVEXHr9Vi9jpl+JLV1DdSOeCQ6XL6SqXPK40tCDh3nkfZ2euVIcBMNFAC80SdHvJrwADkkJ
eMOZM8mdM5zyhGhhV4zzDix/hrMAhWnx++EqtG6GhnhFW9fDsGnaS+lTQavwWlYkhEgBaZ4ShItW
NX+ENf3caCFXmbxSamOcXG0waM9LPTp+NrJoanNVfYbT5fjj2FNn0sHfxNyNVHVZnRR1pa/eQ85Q
vOSew+x37JYfpC3pl95KIpi2Sr8HYzk/dC2n6kKmGJDJftqKWyGU+ejcRMQcK4ZBeWQlRvSG7i7M
az61gAprOHXhRc70EUyt9sEsCvG0HGUIMu3A/0976C7//mj5iRQR2DfJADj66zE+RkW9guOUU6nT
KgBK2iGJyKw1cEl9JnPwGQRGBsu74WyNx3Ibw4X1lh45JziHmOgnrQXdlClALvtvdqM+hlacPttV
MRJSxV5hNOOmKpflvAzdGVNTex0tooLGfF42YtkvCgDimCrRgoq/IxiOnmola+9iR4mQoq4ol6St
vMUx290SNcuBzLjsgTpAv2lrZiXdghmgtgLKSMDR1kqSLnXGExASQq7F27gXt7th9Tc0LAT3dlcZ
zDdnOOZ6PZytCZ6vl6kq4ZhG/Iu/OO1Gs4d0pyrVXq405TCurHY9JlEcaIXs2zEXTFcclFfwaDAe
ifEqzuKvN81MxoAWSsyBqHFhrEpPVWfSC+JViQ2e+h1Xv/5QEzty6oAy7ge8bFu+zfUbWuTVEqUn
IPBi/N7cI87UOtq9AajHzcaI5tlY5eA7G/OpxtDoDuOA8X7Om30/EG1qZElwYtY7vAzGCI2d0lmQ
PzvlYl5SiZ+2rZhAkkg3n2hDeEOl3ew4NH8slr0uBItvhqLDFgU9uymoFGF45j5ZlFr9KvZiZhiv
48D1Uko0dcOtJtwK2pnDz94PaejZIupPabGNfxGm+TbZ+yXLOy9rGyYxfKmTwFHex1WCEtTl4MOI
WQniq92mi8ztiMpZK+h0THUbbTHgWG8E+RxNqWp+KJH23Y7r8FlZdMu361Q69GZcPPRYqDY9TL3v
1uiGFdk5mqYsW/pFI2nDaMbEHtISP+3m4l5MdXDx2sgYonwzoz8+debqt+JXerINo7Ywq+mMyyq6
k9PlUe4tyY/JanqpZfNSaY50IAam8HVDmc6zHdGtWddw5jqM6uSQNcg8JFvuNlTfmve+fxC9hmbK
DV9apHAvDivGfzw89g82RaNrIZe3IWvix1R2O+pToPllddwXJkUlM9dP0yJFV2dIMEsqmG5qo5de
GkWXtjlTyp0YVqula+jr4c6AdQNDJXroA4uJSZCbP9YwpRSuxqeerYjXgPLnYNfdsWhxYifoS29/
nqui0uZmXX465Iq6MrVagD/gMsDHtj51JdWD9ljQb6Tpgwwch0FWwX6JuccZI63kobNaQgXWOIU5
me5j7uBr/8OM4haQueiMLAiBmmK4FxPHSFe1I2TWyF3amgzmcMK5heOAPoqmO3cgTmdWjaPlkPes
SxRp+5zY2NEe7sKZeyYpfM1R3IgbrWn5+k2EDYdowizJ/EiN+pGsKOc50KMKFO1o7UmbrOin0f6c
jInobhI0duMMnYLShismsV8zWe4hhz4BFSqGhkEsyZKGsk+6fTqjOKPPQ6B0uU1nLXyPiDegIDE9
VWPQ3A/kPLpWl0XvWaECb2OBh161NN+sBycxIFr0LIHkXB0fDYdFlSmBnHBY6CrpLF+XtaELpyrk
FrhYp3ZtwQ4JKXQBpeGNVSa/xHsrNuKtNhyeOhNE/7Wm0Gw4gJoqMX1Qj3OaS8e/3bVwX/iJGZGP
1i7ynt7XcKO4vIYDYhoQw3jtDsOt/yVGpJ9vmkmf7ttcC71Ggdv3ddbXWl0TNdJ+wAlfEAuiABNI
Huhu1kOwAfCkPxjTYn1tOtN4riwTRuk/D+WIugho3KWEff9ouK6XmvmjWFoVgpU5bLspZLkUR5Hn
5ATVdsp6JlSZTZdIW/va6yVeMnP8SG3/bsMhcfFsj2exSGxt8uAgfw1ndS2yMd37/eif54mnQC0b
v54iHiCFqnRTrbZAQ1OXsQdodWLugi0ivRYIIcSorBao4Iql5Hc00KZdgn+w7Dq66WW9WUBs/opx
as8VLe+kKlmaW4382hHYt8Fabj7NU2Z4UVG1D3ZBMiPL7fKcxbG+t6M8/30bmzo53ZZricWrrPnc
Yh+GBZcjCDDr/kQbUNnHppp5Yq6ZYzDwKYtz3TDypyaYN2L2khlT8aQSUSa1BpPLkdl7V3T5poks
dVutRRDqzBqZdOvSclyCqw4yayMeUC3DPJJdj+9ynQdZ0vh7GMAoegJoSfjnX4fED4hn/Pn5MCI5
G+k83L0Cox8d/nzH9+U5KfOSZex6TDV7nLwGIUgGoY2PzLmf67Sp32ta+NjpG1y2WDtZoiGygixq
GF3/iXS5cDE3pk9hgCCx08dwXzaAY7MKWBcXQvN7NWD80cPojbQ3ncjaJLsj7Wk3mPa4M9VKflhm
y/yCJNkknoHMlN6ikD5InE2AE/IcMzW3p567E8IaIQ0Jg952u0F7LzEAX1tzPIpXVre4esI2DY6l
qnSvMaBlcdxBA0KHMhn2mWTlrZchdForCskRaOnwFGpycx06/Yq/U3tFJpgelNFcFz+Qo3UTtcBX
maOvUJ1xN9qLjzhch/Gg70pqMltjDW7oStrWaeQcxUhsSGMiKqSSyt/lC83UBtfOlOrVwsmk08hh
6rNwg66pBBSa8VNZ6whaGmn0oe2f8ihSL+ZvopT5H4ua4hEjsvB0Whve9LXZzCmurZvaSpn4dTqa
vnW04rnEtYDFjWf2SnUvDsldQJ79kpLwDct3F4cK7FELfUfNV9sLCXZ8ixOyGqZfGJWlF62ehqNe
pstGDGsJUXKvQ0wWQyZs1QbphrFXbZmU49baSGOQgvpAzROZETMkJVG9vOipHKbVbQiTCWi/2j4q
aqPA6N+VnYMCSIbG0qwrOWJz1X06gkgN5ig4hdb4wjyjuaZ6PKNfDc19ZCRch+J1rGuIxmFdz24x
z3d485o7gTARG32t2eXB+LfjuiqdNSOOEHgh0SiHVt/ntv7yR6FBV4EQgC8BR7ejijCchbBDHIlr
W/d6vNZe7Qw0j1K0fXChAxZKkqKcTKKn4sHRHgTau+utwgdm8CuzMOOVSl8+o4/t4f9Fv/fEsQ7i
nsUNCh1jTV1oQgmw8O87mjoF9RCe2nYwbAX9j9NhFqjs76qSbkj11X/1lnaxKml6n2fWN1JqjVsb
1tcm0aXpHpUXyr5crd7NanDISTSwqINseIGg7+q+o/aY3/Q0zzyrMmEdrBUgzZaLh1A1PGfAI5fV
TBO5VsyQ38HLu/GMDyoul6M4JjZtkDf3Adg+iVwWraACnikmwdMpk7z7AOjZHGnTA1TkeWMTo3Mk
Y/E7KaDxUwfR/0jXEweqwnprbA8JHylZupG049ZpcP3QuCLmC71YMe67NXNMqrVdxcLhXiDHLBVp
3lCGy04M/zwQG1TN+CC+Ry25xWY2Fw9iAio2VW94lNPdIav+h7LzWG5c27bsr1S8diEC3jReh95K
lFeqg5DJhPceX19jb2bdNK/inKgOAwDTSCSwzVpzjhkgx2O5XwgYZg1o/FhqxjIQKNLBCLrTQFie
PPOgY+8IZq5YxnEjBhVoicijnSrvQ8VSKAdP7UoBOLkc4RjAwBElV7nFlEduh3+h0kvzCoeHlH1s
lcw/1Igr/FlrTrKwfK0uD92MKrXH6IwCbeklVfRB+4NGhZM/U9JLd0k8NFvLygknM4N0vGvDfgcw
BslWq1HtM7y22oEO9nF0gx+UL02WpJswUIvFta7S9MamCaP+fqDRsvp/HRWkNSEcGjXCCfUSTHXk
qdu2yp8oVIg6t8hcUy6B56Ll4SA22jpeaOqlGQMav4Ht7GXKAlk0L6HeIbUQmQtOTtZABI5cno2O
/t3r+mkTRZV5cmGzLH2XDudEHjIewvLeqAPzVNO2gPhLveW6R68yx99obQ/qwCsV51BrBHqJlW1q
hXuvTceHRA2BdxWNs3O0xH1pPNI2ZMVMXNfE9UE9aymMffmB94bdrMpuAhsp6vmhjan4Z+ejIhpc
fn6V6X/Uo2L//Jzlp9v2mApytSY4sxh/BK6u3w4xznIXMNR1Bjf4uq6neMD8NZGh+lZy5orJT7dy
ipGn6ZhEC8ubjGUZ+/2rOfQUsmoWLjkitRTN7CmwFefS9MiZKnov731nfFlMXfdWYxgHBe/rWv4F
C5YsjcqnrMlPaV3jKfOqap9QM3wqcdvXvTu/O15Ht7304puStuuta2Obsixa3JHTZzf5kEA2tY0v
caCY1fVgElcGMzoTG2F+Eal7VgLLoimafIOnCvOQOMGjJbUHSXhGKerczXZXPMaTyA2i5175vnPK
rRhpiPhTepZRCS3pdci/FIVjy/oW2mnP67bja93bcNj3LVZ6kphAQg99X97ZhHmsBup7TyAQJnbK
qf9WFPrdlI3qj5bdSYnCCNUfYYKlg1CLmIBjHIzTpQNLgTes7z+Sur71YPk+wcTxt2ZVWdt0AJOq
YvaHD3er60Zxp5Pi8JS4kD8p6LwE+DmBsCf5osuB7f3maPzp/PxfbIUuRZS3zX//l2ZiRSwLGMEI
ar/++79ctPuGo3uqzQrLckzLMP70CFaj1bZKEjrHLqPjWsxs3hlOiY+xXOE9myAx2/RyrUVs98kl
tJxgRznKWefcvI/XAcAzxu+xCrZOD7RgZ9uV+hhVBlhAb+GT9To1fLsUPLBmCCo0wov8EhFIvvKS
6K1OQZ7LS/JNJ/SR7/KXQupgILlC2AG9W5Z72duvCrVE19sNx5bV5GM8kLk5Mcau60z9LCAx7ANk
pyvo6sHazdl9IATwS2jEXr6qxVqkFvuSFMyhTZNAXrHFOkWbqhedpOrDr0ukR71w21EuJe8I3yPI
sRtTEMTMWj8ZZXWAUbbPPfJpJMr414uiWhtTcQq46gzJkmJOSGhxixM5cuDBq47+0TqDmRDqFH6T
LG6JwJcv6KnoM4/k63Q2CG9E7gSyiz00FVB+G0MdHmJbDzD6tFC3WIhB7470VWsRD1fV9p0edclr
CCBjqmvlfRoJ2jVr0u3H+QcQ6G0gDiauAG9ub7LJmdgy6tnFCqIlPQFQauILSpBfrK7jNOjs21QE
TxLPmJxSRWOLjk/o1yVrzu8ilph3PeSBZeY73U2ta2xCbR0IhxVFH4h25+o+JxDgJLfQwOldvGrI
1ayQVHPiq/2d6wBj1bX363zWzQnmoAxOvpztHK9CNimzywJNJ4IiPsKVtZ7HuUdMCueWoF3deLHb
rl/+y8OhC4Psr4cDwrOq66Q28WS4Dns51/vz4cj7Viu7th03BXPuViWidIuS3T0Xo5L8PMrCYOED
rAUhQt8TSwvq5GG+l2dZPRu7tJ6RDpu+u4or+LmyPxVa3H8KxIwj+tgbT1bQZu29iln7BDpg1YQg
a755rX7VPOsDFYHyRdDg0mvcPKS+jzQnaKqvzut+GFprvWh+8tHkKq6jqb8zEmqRZLaNx16N5qPv
9N6Gjft4pweJumS3Yb9aQficOlDbJ7vwyY711fGY2lq2qo1GQ0CdaayQ+nv0ydMbiABSDlheUsCx
1Qc1FHhEujh+i2h8U5bpC62tYgViNqAvTlqlGzn1nbxWFvoPzwjVIyrxmxAF8MMkSkiBlgLLl8V/
WNpU/GLD2OaJGZ7lEWs5Bvg/r13fDSwD5C89jNEidEfCpvL4MzZ179Wax2InL9MDPc0kfdnQnGDT
JWYq2jXAFMTRpBg/j+S1KSXeHsayx+xNUaZPHhoxsNQ+ODrSaKBAi9MmU+sNm5pirVGooVfTP+dg
ExeDVgRv8oiNsPLtt6NkfHbab5FwREiisSzTtJXCXe8QAiGvkSl/+uf7VRjOf7tdXdtlJNcZyBFh
k0uhac6ft6vWNyzHB8JiSTUrTmVlRY+jGS1co20uepdmPqDOjOVxMWrO0WnD8OyJl9TqiON0jFNO
vtyazAj+YJd2jJ4KwUBTEwyoXUMaKOncYmgrrLWWec5Jyo5GKjesshMB6zSwMrXVuK1bTdszlU5L
KXaSp604Dc0QKrNigWSqXGMV0nK4l0cBmVD32L0bgcS5lARiXTcELuq2izqHIuFjwndIgPim7gih
7KKyAUEWmIwABf8Pcw2RBlO5TOfmixnYe0idstsRc63BVDFN+hOQ3FtT5z6kQ7OQXS/obQq/3jSs
//l7sEAC/PU9GAbBYa6nI8nSde+vOdW2ECgbKTrBGCjPojez5wGCzQ9TP/zE8rnFuVP15L0sEz5l
168eXcfJIMlU441v5dqu8OOlR7yjMZbuCmzE9JoF8FVo5rpnpI3Zre0XK1voZdwxecvTLNxdZbwI
WPY2/jOftBj2BRMS8Zad3yu4eGwGJNVuHN0a38R1lBUUs1j27dra/y57Xz7QrDP93x+y5POfM8VP
nKWNHOxQD7NMqoxYCLJVli991W60jIrzP3+Kmvvn0kSMvo5q8AkCMXB1w7D/wheodVS3jhsMG4+t
9i7T6s1o+8G3OXENisLE3nVlYByDtnxKYFgeszFr7tSiTld2NharuoOvyZK3ObbiqJx1gnDy2FnK
N1z0N97SiqeV2rlUxfom+8igfL6Wjxl95NdgLKsteA9oUVainHOPm5vnnS5Gbe8qSsgL8lb9u2jC
LskKP7r3O71c01e7D2ib7olHNw6hlf08ktdGcS0W14KRYAzgju3KrqroBgaqtaqpfLHiaF8GK/Hf
FKc67bvRTz7L3CJBge4s9gJA4WhQ4lWHSOrz/q+3VUw7666gPliXpO/mULf2MfV4AuqVat2W8/CY
aiZYxryqP6izbsM2uihmOn3D1LEdZ898t2PTX7i24d0Ta9tTGButXYeXS8oflCTqVnkWEmQglFjy
pdTwP8S0wWX9MLE19yQlZRG79XEuV4Sa+fsyo5owhZGH0ODn0idBpLEmTbR89OM3w4OgTuqufjHi
Tz1Guo3s73tHAAhSagImamqilzKJrW1QU+EddAwzDcqIZSymp1lr8ex6LM/zVk/X7Ei+gLw7twCy
f/QCw1M3IhvSMBYR9S06e31P+JNGpMxg9HvFJA4018G/UCR2oYPRs7MpB6pBEn2oGflQyHK9y2ib
/Q7zWI1G3xOhJzjdxIvsM7sujiRxXZ7J60W5z2eH0kZfMtwGCTOJ1oyPgZj2iypD9YSw2qeuuXN6
Ak/kz6mGLHsjngmkxyk4w7S6a4XaWzfLbG+4ZO7IU5fQVp8Yl23dIdruK1QnaxW7wK7rPGLnxE8V
e82wlmFkcetkN5MVjvv0UFAGWwJ9zj5zCOvllKiPNVaHRdQRRjEMPkmVIopJvqQlETHWONj/sqIy
xQz0x4JKw3qnu4bnmpoBGPCvBVU7uwRP9oiFgCYSf+S7ySGDO5SzIDyaof3DVZrtIFpVfh59aHOu
PsEbRmo3DNOhadZy+aBp3m6kgnIrVxRpU/2Y5ZSV2PldLdrJPs3WOxfKuJyhDIW02C62b4xIRVcV
h8lGMh2ZnfVLAbXtoke1fnFwzVxa9Sh5p14JjR1Cib0A3jYjdRdg1LTDWjsSh71uOyIsZGXG+SpN
W7m9HqeecSXz/AHm+X17povP44/Py3Zd01CZSkzV4kcQhJfP93tkJ2Iz97/BuGGJKWt9q9pwqE0d
zRK94Y+k664H4oo6ACwYKqaO/7xfR83LWNsjWMKAJljbkc0jZ4uZRCSILf7orGIDrFybDt/boco+
ey190mO1eZrC8bkeaLTca9P4KJuYiV0H2FqA/v/zCG/8eTe4NosVUzUtXcU+gstQ/va//XZDSPYC
64riAD/uEocTrh5L09nxdvoiqIz4tpidaOnQJ0dxbjW7Rqh35ItRWM0tQTQpXo8eSgH7jl+afNnM
t1m4b42uhnw6mBaQGlsR6N7pQCOVZuA439RNtL52cUNBr+xKwzJ3lTvPl9zohi0YSmUldaK/TuW0
SLpY8f/9XBC4Y7qurto8H6zg/vqeW6dsEtM3LGrRDj34pusovU7YosY5+gzWpCxmzAQ5vsUxIdIX
McTZVwnonthE0B3RW8U4y5E3bIsvcwqn3XURMJjU4Ba525/yirWcEhjlvTzKp666Z62oruRRrrbv
172AU7Pwi/RccOx6e0Ag/z1EP75SefbgT08HtkTmikTmjN5tEr9mNoamvPfvU2RkF4BwTwTNRa/N
FBBMxL29ZqETvUZIQNCYEg3/z7eQK5ZSfzwgDggmRzNs7h6AR85fS95WmcBMaICqr+rIPDQYxfn8
nrRSPcZeNV1Ky+qQQ5RisZLd1h3QUTYnjKikvVJq79atNQznEO4djA+Oam8gZ0Ed48PYvU6qWT/2
Db+VG7wq1H+3WaxYS9CIhLQFybzBFf2qznOxz2aL7L8mS0+GTi6k768aYTZM6Aev96FDe1lq/QdD
t5kWmms8mkoCbmc24a0SWzZGFBx3ZlNU94GCFK6pzPmzoaKax2m6tEuiON0Sno/8d3vkHViFE0ow
BKLNua8fh8kCpYqOG/Js9GgnrP4rp/rswpoQ46ucbQLBwkTXbZUyAEImppfSBFyhxoN+6skRobmd
VAAfGgjoehSvbOHViVJNX/t2XSxzjSxS3BvGQm6MoJ3X9zGMt1A4L8JAa/5l/JOEqj+/Xt2yXZu6
FLtvXdf+WklrPS2DeAxIcdOa6pSBWj05tjNejwizrg+TZa5+XSr1HIhLHGR0hIL6XIQlVEbxPcxm
8CN1DZuF85csN1mdEewGnRaOPMVd2uNA799ts3DOvkhp7fEjTs65FS/y6uzm9VYXVexBiBuYpDyC
jWR9RvJDLfsOerq1bwIyZyfbM1TsIhxiWgGzyW5+Zaj6KZ1H4x0693IgBvPLT0SFLE2nx9Ahcxwm
YX+ovFy58VJFWXYK6oUoIOZUj72vOZy+HB1/fN6RlJi6mn0cuVG3TZ7e07S0j7T57WNtUmRc2CW8
4DIsmrWT4FBzVUtbSAmUrKm4tTder6ntJSzV5j0vaY8Xg0vAkJ80yxYcwQNmnnJNym5wG4Gz3GZV
VB9DUroP81R4/zIX2P9jpiP/nQYdJUiKLSbAsj9nOmKqAwtDGEFTeqdspbjZ6rHSmiI8NdPs6ShN
bqwfCHKIY2clT5W5orjCAmddtEZ5KZtHT1Qfqgy8UanP5N2bo+WwZ2RZ1I80aoRe0VeodrowDCeA
p090n1aTWCi2ifEjrmFBmaU/3IKIJ3WS0I3nNIKVNlDH/VJ17BVN2ABWD4KDvpdT6i+vZDzYr/ls
dhsC1jswRk61Glx7uvG6Ybohm4seFia7MxJ8bttiSs6qTRj3OOJ3wOoMK32eWnoYDrXlDhPbEldN
f8zmzygfvB9aMlwm3cjeCz0YFlFqRc8YtaJVnpTDHRorMnzipj/Ts/B2NGGj3T8PtI74/P98EqkT
O5bnGSY5bPhA/vx+qKMoOm7bZFuUmr6qhBGhiLViH3fOeyxCG+SLvB43MMueXde7V0R/uwPAsQfA
T+dSDDgFjzlynRqFB88lGWPLyhYl84BNSwCAc6M5wfU6m90b4AkJVEhYphXm9xsnARObVTBd1CTA
giPekNfku1Y+6qA979FIq3tHLR8bIpVWEHL4Iqy0pJU/ihVwAVJX9+9pynxBGgs/DBCwCzpFJI/H
2uOQQwfLfO3wV99ugBqN0Ut/TCZynnJvdjdydUTTYzAJsRzq0d1KJ4fpYAF2c4TM8jQmBWCPUpqi
dt7tZVG07HoKtkqc31SNXt7USdMumy6Y/uWh8sz/+aWhUpEcQrTJjKJ/fml1MTL4F1q8pfudEBKM
qx2Gr7FJVcxW1+cDRsVbkBs4m8VuqvbKz65/lCERg+g1VllpLBODfp3RJlS0TPPMfDUcfDNKl4oV
B6sGKMTR0Qp9ESP3u3Mbrd37U7kY6NWsJHWBYKVmpeZTuecDKF8o4L0B/lNvrQGo6Uj+GR04FSOB
sDYledDu5al8mVp6nkXWX5yMhKbC8rT1r1L7xL7qDLqIgJ+WUBiZAjxrQD0ruggbxerS+4EZees4
NL6IHEmf6rZ59vEhLuBUZ7dVNKOZmYmMknYfPcWK2YHJv7GFdKAXLPrKUC9Y/ChniTN5nYI1E2FL
VmDeePbFdnEfilqI1IQPRf4W5UW2G4oJalJjZMuGwJP7pLLfWVLkBN9hByoN492b2U2EgfWqftAD
Nt+9GsW0PivjIawcQLOlsvjnJ1hT7T/vBhL+2K14mqUZFimdjivKh78vtyd71qwp0g7cFuFtUsJr
Rl7jrZ3aIf1KUY3kXBjKE7nC6U2qpMATRNsyJDRvEdedepkSVsUK/rtyyLpLZxRU/JU2/PTrz0xt
SHpr4fZNWTRd+tkrDnntvWl1O11gK02XpjW13VV6S22cBIf2hBIofwl6mGilV2p7K+vwwffm4apY
rl0EiHb9FWM98rSS7JCxLe4at4LKCvJnx6M/bGMM96CgvRu/nOZVMRkPppXV94SQOTfOCFQkyBAQ
JVMSreAVDPseoMmqrAhoGVXSctMsfTHbEnzd7P/Itdo6elRp1upYezvNrZpl6bo28cUwEpvcrO+m
CRjunHa3Ydjsy9lWn9yJhDrGomg9CHeYuD5NG6tWzE+2NvA2+vYL18pNY7Teg0vSF9jekCo2EQLb
eO4Q4Q5lRyyT5t1GEcvtREhm3bpcIP9UvjkmkQxUWAfQXH2DdJ96flt3/rLzXPcclfP8U0RvhUlJ
97mj9e+qdMKLsM02qvrZ6hEyi0rvv4omGlf/ckfJ7fqvSUEUnAGcOir6D2JPPc8UhdDf7qg61vCP
pLQax6bF9rvIEKl9UiUbz6NwuZQjyOseIw/m5jh190qYPF7Ly4UJUbQYnAcrmhWW01nGElXLNwJW
f8toE/Ib4K8ajMoF/N4yWM7BczZoFWUO6+OaGSkdSvKaF7kfVL5/aDOL+lVVVkq9zidY8H5MVgLW
BSmxli9ScMEmfgEp37lnQno1R0e7wXVeHdpQ5BMR231WQuvRUJRpJ3+NtFVwsIZUHbsc6T0oc2cL
rd3dkpLTgY0hvtBJnS9srDdKrmSv5GgQTK4kEJubpFpIA2+WmPNas9J2rZtaee85m7z0obmwofV6
NFOD4T97RP/u5qwxD3pnrBIhC5eDHfTsfKfR8jZ3nb0jDomPkvCID9vBcp740wmvB/XIKEeq46YI
E341FA0nBgwjOzWhH8Fh7+wRVXlZJ6f8Py8hXHg+2mh93TPOlfJOgKt9jWAOiEc7pUDDpGUJ6zX1
A92fh2XDvl7cpVZ/T1/Wu+T9R+C42p1U8hA7hRykdQ99oWQ3SdV4m7C0KTZZngr9v9nXIpxFSZvm
AB4KvYI4rRW8uHQkkJji7uZRR+Af4s+kphg/XXeylewaNVrw3Bc9i3GKyuhUaCjLF9m+pBp7DJrm
gXjceSvbm/K9Ufz5mV3pQhswXURq+Nub4dgd0f/EJ/lHLZ6uf9ngC+Lvb8sn8aTQaleh8eumZ3qW
+lfhK0/0xCaRsd17CjYS2yGi5zpF9DH9mkYj2wDx2FY2TEZv9u7KNNlSEZuf5p1BsuU2cIP4McBv
iGkTjaw/NcsBiNZdx49B0Flq7jtdiHMIk7o4gMhXflA1r2ZVP2U5xAw1fur8mYW8v5fPjfT0ySN7
mNeTp4vIYz3ceRpkCz+5q/LqXz4C5390p1xN9QwNCyl1P801/1rhBwRcmDgLWZhrw9nraeHCuxsP
dUWKLrJA65k9Cz74mkgjR7ybMletLJV9mXxXHaGMWzXEnkinLe5ZZrq3Jv3NEWYe2wh3ep1633Aq
1Ku+w8wzzhpBr/9RHLhVbpMDpWDBEvdLWtk/n4sgUijc1/lLMmvoOxG3iZOm75sPcWCUFp/xHK2y
1qsO9H1YN4Szs/S5ed8tALChhmlhoJG5kaVDo5+w1tS6TXsixldPpYGe1p1ZFPGi6qbsJfNix4SR
PIVbrIfZ4yy4931QpWu5i068yD7BcPqUO2xkM2wG6ORszbRp93PlPyWCKyVfVHs2r0cWjot/HtuN
P5eO3LAuGzGd5b4NX95w/67NOaiqkX2B8jQGRZgQw3PnK+abmkUgzI0soxFcBhuUed7J4BOESGTR
Ic+3OVPpHaM1qRCmhjpCGNHlS9o13zNf2ZZK57d7rRuc7aAah9Gr2rdr/0CJlWOepe5XNGsYKgDa
uNgy2j5eVaydpkXdpi85nJ4dkseBVkRp/NuExlbj7+eUHqrjsFTC7KNZ/+MmTRyT3ciIHjUe++gQ
wcu5H+d4beMmB8RWkz9jNOFRvugjiRTXopmPQ2U9dDn5KkZGQHEXTa85LcAlqjSdkg5Jj67VDJvU
zupvxVguDdFfsHHBrVBI9yeaR8mFD+JcF2lgv7oY5CgZkerCaqGiojH6lB4WpFWimRYv/ODFVjf8
L7nbVeduySqaIGYFcfI8ZskOYgoN8FFW/0gpts0dujL83SOsHZIpvkPQ2mu9Pb8ZfjMve3y+l0Lj
6UMuQ45uQiqQpvQh7SS/38hzTyQ6+02D+nzIi3CFgMc6dm1chiuXuC94I6x6hOOpoVyzYOiOTvK0
LKpgOyvNSCA7Pv2yNqtDzVqlHP3xUSNshaBmNSF6CN+rjW5sObe+dcr9Od5fpy3XJ2dP1broPfQJ
RIoS+hdwgJaxHR+ucyKP/HyFGGXOWGwS0DMYfWmNyp05SnGWVZRZFrON2Ts13OCBcYhwob6O97Kh
UIdqe3YU9S6eqPsvK0v74926QFMGZxf1aw0VDRLhgVwicj9irTy6kaUnQD00bZ1BhtnPsJK2Rtt4
97JJWFat/nz9ReJ5fENoljHDa92JPLtsVyQEcc51I5S8w9EJ5/ooK0uypCRf5PUCd9yvS36OgUYu
cVJXIDOMCRovCd1LVv7MzW3uUxADk7F1Z+dHXab+Y6SxJNVacz4kTuzd9MZ47jQAxiuAY9vY8yh9
OLFD1cLzKJFz6+rK9EAT1N1fp3s589N//nmzQ4xfqozX9yiCwVeKpY9l3mLaHz871oIL0pPoOZRN
cYAYGWCK0ro77DvduWA5R3JFNr/JN1QtCQ9GZY4XB8sX0SDDtDVYsHG364idYtHK6l0SkjMseFKZ
HXeCGE5g7KoUO64xyYJLZFrbWiRWXG+GjEriYrCpj6GGCNZEnLPENi3iphRn2XrB43XFImxG1bwK
yKag7NUAMRtgGngB2WXlbgRrd2VUta5VLRtkfTt5M2cEjkHDL48EgjTbJoRGSG4xvDbHCEB7oZ8L
XCLMnkhf3/T2hFsMUfsL5v297NiGqkmYbn0umYa+PFIGxZPY19jGDQXrg5oU01otJ7CJmfkqt+A1
SAK2Q+WbPFOTCLBJlVjLwqixV1fIkRK06M+Qxu4CJP/Lqsrmo9ol3n4KWTRbipLcTZFFSQUHfyQc
/X7O4kf1vpcg6K4/rFHTFvV7/m+6re23Lq/WyajQCGyAMT/p6qhSt6ESIH+ESIUf02msY/SkVpbY
XGFkNmVzJ98wOuYoWTZgsjLwD8/p1hJgBklSoW7SrrJorFeSodLOfWavVKeF72nXxK8HCDmdGZBm
jyjCx+hwAuFlvLT1M66/+tkebMIQre9lgZFe8qHEi/qfI2OYVJJr4OahCY/5/VfxAMkZYCpgC8oY
+ZEnZ2lNPrMJdlc99GaETP6qFggkeaZOyqoXfBPNK1T53sBYsIyi0N/KVC/5okvtb+K17hG3PCkh
i97OoZdRktvlQZEQybNtyOs5Tp75JjuQsimpzVWxKLpVkcXt46zM5nI09OaxoKKynMXRKK7Jd4Oy
/JFgwL3tJ716qCHAS1O0j4PsQZ+qpRUMS0XpXWKUUFN1NBFWqqoXW4T27CzlaB9MhHldNwNo+Oqt
lkd0aiYEvIOakhc4JtXWF9K/UieIh6bgWa6Kcq3pzmagr34VNZWhxzZfgTPB8BjBffDuf41F6pRW
x2Zyfhue7k2b7W4nyiWpFyAUdzSqKl79rsd6c/0Yr5+g/DAnoZx2+K7mayOLW6tCtcCT39R9TNSc
kKe1XgK6Ue4QPB7MyI/vWks1HlQr2crLDqjlRRL7bFTw4Z4wAWeLYIZANqUjfjphcHFS9bvsknnl
fI7TOD1rJRSOZiAJtJO2MkqTqQkigAJAdRpavXpBRixHR2OmU0pKnC+CGsNrsdhuAUVlPYQDDxkN
MxwpyBnKtzXJ2ynhUuiQG735QCXB7B3ZxWM9pPlmqBUEK1U9niYn1Neulcx31xatoviXxouUm6EN
yAzrW+UGxgSA8Fy9lcKWyLWCYxCigANkMaD3TcY15ZzhMsL+ux7Ja8HY/Xx3lJmHiWqAxv6/f1ge
jRFosoj49RUFweXoquFrO8J6iGK2ErKMQZdsOZIKtLkqVTOPHnddruUQIAcDA6LUba8Bh+p2KoFD
ZznCzGKYCTPnXNgs4lFzImTqVFcARX4ejXOt7YgSmLYOeUFrQmPdasKwJ/6ipjfKzzV5GmbVjk5D
cCbzLzjrdVSsfJz9S1u3o12VRd+l/CRyxoBgvS/QKnOK6Sm3t80EAmmmARIMoCtWRaJsWyVYybHv
188YMIcOFer2zu6VXVS29u0QOB7YLG/+Vo8kYImhuaJ47NnnKsIm15W5ckuNlWRIHwKmTTChtPjA
Iyu2cVyyOhBFcPkyxt2w7p2pOUMnGGYjfY3RN2ECgrrd+Gq3TeYZ+I349RJBAWgBRu1hBR3kJc2n
vyQXbsWsJeegLhUiegndTBTyjHFGRpDCrq406U+L6g4ET7PF+hbd0GkoH5hwjnZJPKDYQW9MMcOq
ifHQUmZHwti5zyqP+aGMEbxcb74rgqGPCTCWw4B8yTwGZX0sT9eRwbeOrm0Nd2k60AObsk8+aQOl
OHCNvFTe5QccuaR7OErjLnCvpjfWh24W+rEkTIuxiW9oLDP1qPbTu/z2qJq29zXFZJDxTcm83rVn
4tk/5e856FAHzDkKNk1eadvrT6iAJzjL/8nNIAdWbnwIhyhZlBHxYWbsOKfMPChyGeQ24ZZNYbmK
wG2/Mkkvwnb0aFkbuBwECiD3yVVA2fCtr7V1lfs5vE3b25jtMD2nQSxAxPYuHQIN/BwdJV9Ityu8
ZUU7GDe5ar3GQZx9ZkXzjpQ/OlS6oW1auKRycomLVnuoOWvEVIN/VXso6OsLwco+8TJIX7NjPkxx
I9ihPjD4HNI2PAnGo0hFHmreG53e6LcRuKBNNUZ0iOxWeeDJX+d+HDyWWQUZqMCA3vhKs7/eiZV9
jknqpKwRvcGCXxbMCW+sT0Hw59p8VIym2OSJpy9K8eJ2k8puSpwGqfri2ogBDZ91zFVlGYwJvf8y
IzgzqYHea9mtrCM0aQNqaDQ+wxKifE8nEBp5DL+lpaDhgonYzq0DwDTPpnXSW96yzqd60yozUZla
Pe/KMoQwRjTv8reYN/ZXyGDOWUUenl2ky0Anb/hXxZ0lVXFj+CbL+Kv8BjHj2h1q5FJqqG0K9NAF
PWCzXkM3EBoOpfygLGWdPJPBAJbq9IpDtFy5NFwOjQqKowwJ/pNGKTZ8wdk0/HOS4UkMDBOKQU7N
Xzzzjt4Hh8wMNlXHyjwysNFXQl9kCeslK8ebSQpSYzZtos6M58vwqdm1vSl6upaGXy4l5XG8CmiN
TtnUqjOytVJfMgViHkXqZCXvEFRrOkC7+Q14BLl5OuXndnLGV6i/bLG9+dHgblwGbZQt3TFLt65h
OWcTE8H1aIg6dX0VVJPyAJtZbsSogp7Rcz8bxNtilTcmsksW1xJpih7n0gEiXXdDYcIvmrpbT6nv
ru/6fdwd3LBRSX+e5p/Z0EQTh7CnjWxjRt107N1kOoZG32/5QS/y7Nf1X6cuiNtFOqvButVm0mpr
+SojzQLXUI91vmwnC41fwyonA8dJZqjIO7NE8tk170ycTn2VbaKeYb2ZjOnGrZe/ecvsmUkxDBRC
WDW93TbyPG7TvY/x7twW1UPVKtZRNr4lGQS07IMdTPZRweGB3WGnZqW5n8iG4JYFOh5GQtfuN8/y
uhk6+RIt9VvlWsphSpXp0cn0c61a93ULHeDXfSz5dS2u1oI+/IKOenI7RUJuWJl4lN0ZUVo91yxy
h/a9HnyhRmWTDu3nEk4TpHjna0zS6uIjjrxIxgayaPA2Clzjft7IYl2Z6sywYiEvC3gINueFfLej
5wV9sQnt1wJo5KijvpwNAMRZXrgPAI2vym/YhkfVAIjh5z6sEbHdVTRuvTCxCU8XYrh6UHcyfHGS
UrEsALXmVHW5Gke+8sXfb2U9IRPyIumCTJclfeueVPqz0qQIz3yAOsA5IHXVuX+IGP8e0sTam8xc
N2aVM9Y1okonHsJePo9zhY8wmsCxh6i+4nLoTzbx0u3W6va252VnKDrOOVOsO6WOy7uITe0IjfMJ
f+nDtTiMwzndkAc6bJrWjZZSei+V+PLo1xu/rjUVnQCa6Xs0qg7wgO4w0xE+OGkPiLER/58lRCG6
C2qEZIL7IG7b1W/fkhuop6BKDvI7S/0eWDCb0ZMRt7cGki7bHqpbOWb4AdUgx+xY8Y8C8jmFzrYf
nf9D2Hk1t410W/QXdRVyeGVOoijKii8o2WMj54xffxea/sZjzS3PCweEZY9EAY3T5+y9dnnPAzDE
EGNqO2Ay6m6aMQfMzhVm1LF6HXsBLzEy1YM8pxllcFbc6CT/0AxT90hQ6Dey4OB+IgJgAJXPY+yK
Wwa12Vq+dewqOsCsQcAw/6mGyuCeZvV9EKsqtSkGwLRnr0kuxo9Oh8QRzWhn+YI2nBg7XLTzGac3
6Z2Hw1lH2RAtVUGbU0tLZbMyO4UW3S22s/CeKg0VK85/dJOepRDVqkZwveaFE0COsVI8Mt5v62jh
dA/5EC1+fkJTfbndF2mKycSY/I/GVcrb3NTo7feitr5UjGXgvHipVz7XdoqEVVNeyU9FBzXfUV1A
XDsyJ0RbJZMY05nam9tRvuVx3m5N0EjHKWp9ci+6YzD64i6MlQbLp5adrGF8li1LPM/9ZowKUkx/
Xfxq8FyNU7UKSpAE8nlQmsQihFl1LyxPP5GycX+7luVlLV8ELWanEq+qqpMnPD9DVHJtjtPY/lAE
rGxtbGd6O8q8dmXFBvHAnhlsQ/RrzyUrQs6Ef/Hz2ZfYFiKcyCWwCJrVwJCQED7oRPIcs33Abv0E
20FtCpiRVbBPTgpApYdqnl+GExrZ5CSP5dki7bKH8TDOX5HpzdrTk/DkpQ5bYObUlsoEJ697HPW+
Jp7DIflCJw6uOH7gqFKmJ4N04KmgSOsU29vBn2a7Xuq3uXGs5P4GeQ7hK3J1yQiPWUoJkjE3DORR
GYhiWTX+tiZT6mzkaTzrM9JvoRsSMtRWh66r+AXOzbzMSZ11OI3G7RoLXLta2NQnR8Wu261rN1h0
5if9/PAvzHRctTVmkxvAsEPKdrB80MjAQCrRvxSTn578wAVfM/8dj7zq0MuKQzcxHf59iZWLbVC3
4Smrk5XqgdMsjDFfD7NkqK2P1RBOL3E1xCcrd86e1TzcXGxdQlvf7ZkkZR1yQ48tyiLoCWqF4bOQ
ny5WRebgsqLJ6k4cHGd4qGD1nG7/AC02alrf/ULP2LgrGv27AWl15/MhbSE1mQ/0RuSlNNB/BctV
Giv+m3mlQWIXJ4za5IrqdyKvrO+BXy5jK2KDMr+05sQDWZYpIjObnbxGZSWECDVdDTFwISw1Yntr
ILPhzg4gFaL/UCRgTfp3t532i6aybUO+qUv/3T/mx75rAofvDX0/JZH7Nb52In+vx7Y5DyhQiege
wDrZOF+JYt2m8LjQ0nf5WqfUv/MpiWeZBjNYIBRNREOqpMdVVSykmTXucpfLllSAdK/4xZ3GuPAi
T9ELLDaqWb7BIRgPoifoouvgGgODcr/qM/R8/leJiPFPdpyjIslb9EcUXrTLtSfL6tQNeePrQVNa
uh5NSYBNWS3wUTvwhUmHNUsiEI3YLtZJSgld2cyl6D80auIv7UJRlmAKpkvsFR9dybRUDfVoCQvw
L+FYwT5SfHsuqvHzZsZOadvoBw8VDqxhR1faWfOXwTUJMWwFrOSlbC8FufEmMqzicn+r50CHHCYT
cTHEjybznYWmwxO3EK8tCPIZv3gVzMVCDb4KD9FOY2SsmB3yXC3FBmrY/qwxx/1BFqEKcZ3UlDwC
hw9TY5H7Nikns/vDyLriMgKSEdUoTlmffsHmpz2hg7q2UNzvoZQG6zJmohDpaM+BdegHOpTGY9NA
xMzH8bszxu/yG+5FYRPSVyJXzO330YMUBaxxIXfGOn3trRfFFT0vgBsZCgthOGgtUmVdISdcm5LC
ZRcQB+14c5sOJMoH4AB761gZa2huEBGe5ulKokRTBg3LTF5JaDysqxOgbcnV/K4Q1avFDuxcjrXL
hinIls781mY6uS3h0C3kn8pQF8PL1rEmkpMWeSx9Qh2WsgeKKBhebQB5qjb6N6vlKcEO01fWTe/a
67wjpl620tVtEGnfpRQxp1R+UMxwm1vBW2dWBl1lGh7VEGRHM/G+QeGbSd3ijEWVfy0xM/0gUwRy
YPDztwn5Q6n2APT6FzvqxWKA1HttCFbdooGDr+3wixVV01yd2AkWOEChOaQtiTuxYh+0OCajjfCi
FZTw9j2Jxk1KA/ukKjAIChkRIhQBcsppSO7g1170jkIvFUo4M3Rt4za1cgN9xapFlnberWWRRbIg
jytqNOgRoPljYh6kRGqM4y24y3Jn1SLbCAiVX2Kiihc00rWLM43Zsu5gNpG38O6TbjRnoKl7+gUT
UBB3GTGWoJWvT1+qCq+VqmOdmsap3BtWzl1Wjt6GYua7OZg8wrXQXapZfgzRtz36bklmU26Ub5nj
onIVnYp6u47Pt2lQUaEZxwnjm5r95GYjFi6bwWrcx7u2svegyO2z39v1BgTGuJQlzq0MphNUV/9l
e3P/NSd38fSyFuqGpswWwk+iGkebongkIXh/W/EKzXpk9p8vIl/t39w6gCyUjN7ZIurh9qOwHWee
pWLQ2mLiHBS1eCg0bAL5kJ0iVN3buvE1DJW9xu4RLHpXldZCigdEqT6GYRO+KNncIVSwhoAO2jJS
6tXlNCbhsa91CrVUJ/PBKYwF0E8xO+J0TMhCPeh+Nb6yb2yBtS2w8kcPaJTp7yc13Z+htjaT172F
hPysfEMf3xtTZ9sdh0/tzICIE4VHOJXcqRqPlWn1X5TkBUO3eu+wWWHvHJdvmlu2K5uOwsEsNYHW
Ri/Wt7CLpLr6Zh9SUdjOKRoUeyuPgr+PcsrjZRbrV9m/ks3uOiLhKS6iclmq2llqLXobWtzIDWg6
7V9M7RFQJcoAntbAta0L+hkEIBnr2P0xyhLQrSqPEsGpUedC9A2kWggAo54yz1Zis1jIXj314nRS
XOB5yndlfnBkNgGYiiAfpxXW2g8q73YkIH3eD5lprXWsPAVy2EM3vwsE540Wh7wKtBCF4E9mMH1p
f0VjMNv4/bCRPSgtLWb1z7qck95SW2TnqNKOtwXDTIvkkAQiO3gK1Q4UhZU+ZfS3iy4/O7H/1eWb
u4ClTFallWSYShxXPZJxCZShdd2nqCqzZVDBjh002/mqtiyVVOH+PnS1cO1IEIRcTSMj1e90QcnF
5Rt+G3HyYbFc9OX0g8mjuR+gES07zcUQjQBiQYsyebh9i8D5VFrkM7WmjMtuIx/EAjUtU+BnAl2I
dDBIVevQjy5Huts7EeXjPd2V9a8OkRmghmGFO8YVUgq6RVGmfRRDHd+YhT1gtURPjAXmnq0LQeyc
zG4N9iQLw28BTNDL+PUi+xi5xvw9qDv1oMmVd+jyuV/Qi/+63T8DODBBUf1YiIJsnUxw97MySPeV
TtOFVx9UWkb7uNPH69jGa1luMAPpd6B2CAKbIa6KNj5HuDt2ZZyuPCst3/wifPPj+m0Yc//rfIDf
AGJiolU3vRasN/TxKQP7dNDVLZAhcNxzozrvjeEkXDxAXlofhyZ27jUVdCTRDWLdldxOehbS8gSl
cTU9vdiVqjLtmnbAUp8ZAs4SAOL5ng61Jl5kQ0/UE/8vuEDzZdySidrZzhwc7eQvgamuMl9H6tIH
m1HBlz25pvuci+9y2jw55gUwFzAw+iSPTBS7m8SpNl+wbvbr2uv1fYUbagMkTUcjXoavcRIuC1EU
J6B4RBmNQXtuh+hdS2NijRENbrIsbYhJKcmmnRUoMgDBHT5MlWsR3pLJuI3LPJyQSmrHHAlMsGjF
Nc5T0Fuq8qqBxdwptNLc8SlSISbzZdjTIrMXoKDbq2AxvrIWDquW0duprTsPQ0KXYhB1arGeLG+6
KML/gKE0vgaMUha4uq85N++zXTgP9Wy5G1jwouR75E3KJTQtVkwBv0lqykc84wuE20u3gFu9HBKR
XuRLnUUo1az69I8ooUoJprWZW9NC6GZ0EaP5JkpXf+lg/O68oCnQs07ZdgB/t7TKZkS0ksBHS2f9
n1J+dWvP3I/uULyJrqe9nApSB8b4HNJS+8dRP3XJcrS5V2XnaZwnNrZiKP+xJ1ClZvSfmlIXXrxi
WdgdUR+Z5mfmRoQWfTRyM0HE15ZPigmECqWA/yyPeIaL2zl55LvKcnKCD3mz0AKrj/acbyHf9vPb
dDKMRTA6pxvPBKNttFb8vl1EAZrwX72hljvgkOoh89XWOAvcDmdjPnLz3tsmKQx0fR5mJ86U33qi
BLsQ++vmw1p6Q2Wjo13kqsOFyIjlEPABbSb8CU/V6HzzaVI4+Vx/h+obphJqctMOUPwF41XFtCLP
K77I1lEXAte3XOfJAKwah+4WfM7wSBO+fOjr4ErnXH8ZbeQxbag+gCIDHjSPekKjon+PxvfOyXRn
3Usy103loYdfjKnY+ROLl/QpcbPO+gpR7no7O1do90+iF+1zVj1a/OQvlaJZpzDvjAWO+k3GtQgJ
TUL0e8estlasuoeyjM4SbydXkzHJ661a1vEq1VSYNAE3jJJ6w0aNvdMvimKXdYzi4a8t3Jp0FG++
SnNFPt/abiNHuYZPKlGiYUssg4pGJE0LqbxGCPJiTgbtYsnOSRT73bbbHMr/UJ/qGVRVk/fxNYwg
2WC1eBRhc9EFoK1yUiCdI9r6Ck9gm+u0KAozL7ddZb33pHieK2vjl8Dn2khp71rJmRnCKFoqI1Vi
qnfNhT7qsNM8291pNHXvDctQl5oOt/LuPzR3n8VnXPo2Ca6KqjiWgiH2c+UH+ETQGUuOJNoM36Zi
HhdatLVUjowAf4pm9RnluP6MIBvcdpDoW2vq6x27Xvo+UtPTw28+FcirnZFgpEXGUVE3P49u5+Y/
zeS537/OD31n0QloXikNiYU0u0YgKk5x3d3/+Uc1ZkPrb3f5vO/XEIRynzgOFk7+/B87/0DpqNp1
6L0KGvN9ao8EV89EQLQ+pMMT7dCFyNjyGcWAmwp9lKN/gd8F6B32DjIQxOQaLdAJPcI9tYN7H5f2
dGj79rFEY3w7Ffr5hfuemzHqsrvRMLnt5oIVA3q/ErRcF5nQL54qwnU9Rtaps+P+VPYxqUZVpbx0
sKKc0jn3hkeRy6ecAeH6MToNRKws/PLnD8T8rLd0bVNDbmiiDzY1y/687KmmlZLlawzHgtSfheZW
I9ZmxqyePexhMoqXynXe66F/L2e9SuNEOxCGV9m4i8xKPdiF+0Mi1mkRgGrvAF//LSD/ZZlJsyhj
OW1CyD+2Va7NDhekPgKCqnpCr34laDhAyLbN5NoLeQ638MSwRqGQKwvtieuSxr483PlZxd7EzYPT
L+Sz3477sA71Y6j1NQFYIy0AHraH3gQbM+t14Z09aqkSvSDZ69ehX//488fp/D8fJ4YEzYJuRmdD
+ex8ItlH6IGuisONHGU0irfSSVdbZ3EOxH5eedRIfw0TkV+msgMMEFfzmJosSpK9UA7Uk1Og6E2K
x0BVBX3yHIAhw/VofoElyoJuvQjLLU6FHh/yqjKchaoClMHj5K7imUXiZdOBFEEomqJtD4zwG6yF
rNV8vTcNykuc0TltteEgJ8xVxzYpfCMbA1VL4Q6vYYD2NMy8B7OO/upKlEU8Dsxtnw3eCUe/dTuq
5iMK5GJnxi10DJbCRTBHPCAa5vdr2Co9QaZEyUTopKe6z647JKdWSZqrQZQFLpnwWHaef9dTGzI/
ULtlPBdtdkbgu1oqFY5n3pZGTlSxWvsQSJqM1EZnXCPLWClzc8v3E/9xfidbXfxK/HPtu9Ya43wI
xhPLZdaqzvG2uP75F63qvxtHgQjYs2dedVSduYRtfzaODuzLejI2giNflO9ZCKcryXFr8r4JHkCR
tnFStqZYDTF2PynRlL0Yobf2s258qfvmW5GPp1SvPYI4BvOxRhG4diluN8LheT/26sQ0mmu41BRq
aALqFjcMpKG6ezFZzUp6pMDA37M+p1/QoOVHu4uuheI9fnKdeFWCIEUmFDQNci23D8VGA+q9lFzQ
YQ638WMT1LlDFgS1JDiPBJn/zfzvUt65YXWqAKUv5I3eOnT0mEDyHJ3ijRMUH/44JYcq737mXiPk
2o8JhNlyMNQ9xgCe40rWhw9SNwZh96IT0brNBvNroxto2ZzGw9MnQJaEujXcqVkCHZTRT2vol9Zi
wzCE3l+JAq5lmHGaRTuOD2w3Ys1rUc2r1uH2CNKcqT7I7TGhguI4EQE8i3f6FeGI/kbKOzJ2pT4F
d5Cn5dIvszNRQN0XO3CDo4nkcBUWuveSFzzsZiInY3PoJNBWmQ5MNOJtLBMeln6yPrmM5Qu8EB1P
gHXMMARnpV5sBYgbtfHXcNGKhzgcz5AgxfOEMuJoBbjkA1IvX1ShRFsfv8faa9rgGrnFRz4Nm0B2
K0RdEYbGKD/1lOcG+H/Y9xZ1V46tWLgeF9F8ZQBlNNfTXD/7WQHN1zNepnl4MkWe+R8WCuNza8jl
aai7imoZs+dK1WaH3z+emi29IEW3vPLAE+FlHH2Uzb1uGCsAUJskMWMsIb71aNEpe0jmiPhZVyIi
xXzsS+UjtB+0iKRBJR4Upr6ecU67aPCofrzo+EuNJI/AqvJDUY9se4v7uo5DgvyU6KyRNPvdMqNd
3Qbue6/0Xybgm3fCJOqDODv3ELvDu3wXtO+unG2YQbaz3SrYypuQ8DS7j7P/EO7/+4NxFYZxOg9R
F/wZFdTvH4yWhk5rOPj3KgarX0JEw2Fb4NOO1PIuSQ3tfWj4lattGT/mGH3Q1PAkcuow2PSDY69j
Yyb2Nl09Y8ymN+kascReZzZ5LztHsodUxzQgNYUwqZ4o1nxm5DQB+saNhanpJpvJ+oKek/9F0Gj9
Jg/yBn5EmVx9/BaQWtXoomuBucOkr+2aumC4arWvXRRUWzkWC0bm339eIq1/PQuJ5TJ05iu2zX+t
z89CiiW7nCpbHHPIOVnRvDI6oLE0TErAlrodV7f3WZ12C9EqAxkxTn+y2ua5SYMW5jKwMLmy+6HR
EGfoQUual/1q/lP5VnW22FHVdxA7dH6Z018UvWhOQzs/WI1I+cBStYkjo3rx+kxsReSVW7/vw5+u
NrLoLRJq8M2485hY6mWRO3YX49Kte71aW6bvfQ8z5uFxmr2medKuosDWzwmdz31UkYzT6uq3TjOU
B9HhJSz6SHwkWrkuht77HvMXg8JzwRCqwH/Eo9QVY7LEaOM0BpBQob/oDZfFFKTV1iV35c+/AU2b
jda/lbsutS5ObOReLuXI58o+KuhFNxWigNHg20uivl3RH0mQYCgoOONkkubpr3y+z8IpihXTD3JW
QoRncuJTGsp3+U7WFT7+vaVZKEf5WzAUa+/kMewjQBqHKAQG3tONIAHb+AGg9FRo5dH0jPyjEPAw
0IQu2lE/0XcsPoA+6fgg7PYLpIV4zc5KnCBQUSAW+rootfCtcZONLEMnFyKJI4rhIkRrH3xdTZZl
WsPPU0e07zOO5xeYZ2YNrukrHwC2oDFsGE8w6AzFomp6dRforPdOoexlQBBkfkJZokK5BQRNw7RL
9TJ4yNDiex7USstE83iDtN0YL+S38Gkmm0JvjScbAZ5M940mAjwQ9eGS0cSmNKPSWBfEIxy9Ll0l
7AmuPWbctWrjWw8Ib9/nViNWcvwrTHwMdmw8aB2ZEjWwF0qNbTw0xoMsttPAoAdQLFFaLghRK662
MhoHN8pLkhWZo+1VQrjf+syPhweS0pxdVUJHKEzwaYzNWvLvgoiGMnOwJB7OXd3zdKzrZmHPk8Yy
G/WtX7InFhkZfDUsvp1ULJORsh88SgYKKJLpRgKy7LHFNQy87GqxWV40Jn/BHWcsmdCyaKsPrrN1
MsfflyCwLqNtgKafYY7T5DJfwU8kiEEeetJZ5RfEzvXW2+pib1gqeQ6hIXSvwLXFDWIvN/hukMVk
srjNrlDncb9tqnde2m0kAt609L2BTezDret4GYBFuVZkls3wt3UctbRdA7N5LIaI9prBrSb7TECn
LpVJOxf1ArODLHC3RehMe9WfxBmTFbLcLiRL0+J5pvYkr/Dw/rUKZyM1Wc1e5O7/C5N3INK4WnWu
s4HywFbqa9x77b5rKwPhmok1pFq3Y4Z3N431F1/3/7KmeLwvK7V7chCzmHryhTHcQU7oBRKCrYq3
b60CNChS/MmKlyAhRNSpdcTPkupKv97o6O+bLkoGK8oWbmBilEryO/nSCcVaY2PXgMT+75w8Mqq2
PBpdtFeFyO8iZxy3TZZYhJ3NHuY/rz//cp+yE3IUVyHVC4i0y4Py98dj4Vg1terkHgeF3Ck2juYj
zQH9oKdKh56cwlees0kPdO19nbTx7W6Wt3Rj2OUuVgxYW/NtDk/py81eZjt1c5R5YkmlK6fBJArM
0W5nisZ+bT1kxnJEjf/35E8ERjV9ItYj7oON00/2HuEuxJPeqa+ySzsWcIEJS9K2XWpku9FW2Rb/
x1rsftYc8FlQI7hgDC0LL6rzqVRAKmW2hW57RzK+Hsasw4PiFM1ethrwn8zOtuaJLqjBakmPT54f
tALvGkDnfZpn9hLvB+hbs3T2SmJOO5oHxUb6mgZLW2D9L17tinXM9hkqKjO4DRXucB+NdrhRi3a4
rz1I8PKcn6rhJnZSHMF2/ZSx7Ix1lj465FBfi0ShzCqwljhcF7SxSOjFR3y9+fniNG+OknkWIPeJ
lEYAXEiJQJ5haYPzI5hrU+nUqKIpYXufR9ssM/1LF1rRGWstwRFxcJGn5IvR5MXaNkH5/jonvyQJ
VdIRJiIA5r+uFEDUZzeX1dLzV2N7eI9jh+IpauL7Nk/Iu/boNs3UHjmOR8x6oq2evSi1OW4a3z8p
zPr+IUah1ws8RktfXWdQ9lrUJnvevce6YSur0P4OmdMgr8MlrBlhirMosMoz96/EnQjLw59vFCR7
/3pQA19TTV2FdKOocPd+v1O6cKDVCljk5HuZsSxnCAEB6D9MM3fuMT3gR81Uf5251YtN3tYp0lN3
oVml8WJwIRmJbi78MK8fHcpEAnM56qE8LmfcQWx1FXQK7+f5X1/x6yjOfxQWE3B52+XwE095rJwa
QAFUqG3/UP19ZMCzup3zzeKj0CNkkPNIb0Kdfrg9JpUmf5to/G6TqVPvHNsqAE5wZJZf5G7FSh6y
MvTetISabi5Eo6Q+FJObviOyovkELF9j8HPEX3J0JUwd4nt9X+nsiG77PDarzo3iM+POzL6NX9IG
yotndSwyWQJWNccMvvLNOt8GAWjZiZj5be452l2uEbeZKgJXhHcVFE8EvCN4PDHgLY+VN216ksyQ
w0fDWzvGawJ08/M4IzvGQtRbo3WZd86NsCk26m3CJGbZtC65PeRmBeuqih9bSb4YUzhq8fgi+mK4
L1ECgkgvXxlBFthw43btd73YIZlQVzfpMyQKtnCpukmULLzKWiAh7QvNPURiBSJXmTGoQ3x21SbD
e8jHjjFyYrxYpAKvb3QTMk8ojebvzdSCdg18VWwIwtSZ/ijMqD3rwgdQrX0//3mU1yq/sti41b1W
FISY4US/qGGyDfOKqPFw+oeROhzMDwRnE8Tupl27qZJv+Y5pp+ttdqGOI7PcwtpRtfzIdY42vQlD
lZ1KZmOi0ZaRSNXTKOettFTMnVuLaGe4OW0Ikm/WngkIb+KnXzmQqTY8N7JDMLTEL88PTHyXDcgJ
XO1ukdjMJ4ZqHwxYcbOY9EZTAf+tcYes/aJwluqsyKqB0a3LJsSYl6pvo+spG1uLxEIS/Keumx5A
UK80p7WBP0fLwSuLN6qq4k4RCb/30o9WMCY+klp90maJkTVkzVKHwLkHTFG8hYrRbbIQVB2ZqOPj
pyPc5AtdHRSmGfqlw+302PILONRa9iEm3b+LDEssHDXM1s4Mwo5J4VtNjm0sPWkioQEw7iZbe9Z1
7xo3ufmE0qja8q+auzLgw8R+pGbTWxbQfpK+KGC9EaYYke+myVAPCKf2HYjgu7AzebI23+SSWGj2
sxlZ3fXWSsh6PEikP0kKrDtk6TEuShKlUa/4YXanen791Jrpk3TduBVSJ81ZyW+fEta/k995Scdh
o41M1oM531O+RH8fWf0mjy2BA2N2CE+m1d/Jl1wLp61uF98tzD7kVZAPP04as39FNPnd7dAvAORa
PAICjNTkGczhz4l9geMBZyFumD3MVgk91+40coNlv1e2RazoQZRhfEsiCVISYv2cb69ISUVOC+f6
54Vb/8Q2cvilmDZYCWocEKH/wseRPCE0U8mSrT4R2OvW71NHG92Nqv4ceWo8PaPq4L075ReRI8U0
BqO4M4AcHUuWzE2aD+Vj7Q4KLvFaX+ulOiDdswC0pEQSKQKr0NxN13I35MYM6d55WWvUGwGH/xzO
5P+M8n1TKIyxCa0PTzToe9TLJCnIdILGbsJVBarzIEPBxyY6hu7bnz8D1EGfH15QEjWXCZKhgcR0
rE+lTcXmpLVj0GVFUUSrWh+PsjuphlQvXVEoB3oN9qXMki8+fZ9UsNRKtWOlq9nPzqSeJPZdV9Sr
fmzwI1hKuKDoSL7k01IhR2KdM4O5yCNueJw0XqIuVXr7j1WaaPR/kwYF3ORwGYbuHXEQyA2UrH60
x97YItDAQik7Jm1gdosczgkL/gioKCqZ9URMqjtMBPo0s/fGaXq5yR6K2eLuaVjcKdCdMG7PZpMZ
Z/YSxu3IEQkJE1W/Nbzu0rjeajQM5SoVifO7xqmVq1T7zO8MDONOZG5pG+tHKdZRmgCTSke6KVWh
kxukrM0Oi3IWAsdBTArUZJ9jocfMTFvtdOvPOiCct7dRuNm/CtU3dkN4BnsCbqoaliyU6P5SgvP4
mIyNNcQ7LRU5cULFX/Ib67DE383viMtg6iZnd1aIa03Qft+6bhbufStwL3bH3H0IHJAEMvZP1YaV
o9CBk/9KNb+Ng3FDkzicnvOyHDf0oVcKO7FjzwoOSKrS2LwEMW4PtA05JCtFPUsxZFWOzQblNY6N
yEkZc2og7WSX2IT5gEYHG2MdayNBbIb6PJDXLc2hZhEBoie+jzk3j/ghmtBkj0PwkviY6LBkMYUt
QbpMfXKOCILZ9ZFqbyYcA5cBFDjCIqLNo957revRfCyMlIIaULh4nFwiP9pG3YgG4qfMqS7x0elo
azd0KhTcJcA/BGb/nQDKQPqTsJZI7p23Il8qg73/vYzxBpINA6MvLnOLTbWd9OD1/lHOI2iy1mdh
9c8ZVvsE2+Ixr1AMxl6G1T9NojWLsr+XK3JO0KNFAGiQNvpFbgsbAASGHRlX6TEgD3nFZCLEboOy
RcvafmZoE5g5zxyK3H0diVa6TgqzRRoWxlKZ8YaKJl4z8KGXVv0Y43mGWeN4HS29XCjzW4TLaPpT
uO9LI1NbwNc/+6c0l/4qrCD6jx3iJ44uUxTdJtDHpT+I5BCQ16cdIjKVqdRFZx/U3uPujZt01fiM
N6QnL8r84Nhk7lmvRv/U0Le5jT3iwH8KQy99NOfz1d/nyUR5UvQo3BfM+G5eR7fMtIXuIm+TZkfs
Kzg2U7UHBJc8GkX8UXOwhBvnbG4ZRJT62ombes6wpQeQTOm163wiS8cxeuuNCIevTm6CPkAcmN/V
WvzzPMkP+oNpeD2FT/bcDSrU98YEkz6/zVyRwu0azuHfOXlljofVDdA0ynPx/AclgeFntS0QxjaC
2AyCcBeF0oW7wsvH1RjjrvIjRCJEeOKb5G7Qz5jT0FNtSQC0vzKFu8MHP/1FgMWng6mdbmdUDmy9
thejQ3J83/Kjwj5EimE0FXJ+5b/U9kzEfn88EPXErsa2dcU1jBn/92lvQ7c7C8tWaCiLZ6WSr2Cr
JyaLFl3iBs3Z8DGtCYZ967RBMGb0ghUsHNKLnmFDjFNKh85nJASLBedlSWvRIjHwZNsTMDG6XLLg
b4d2POel0e8tZ4Tjatf5A8HWOJNGUznaBGwupWKkmfcSDXfxqu0LprJM1u6gYq4kPaLlsrArRE2J
7d9leXu5sSk90E5O2tdHdn/YmloN9kQHon/yTX8vR2KONEOb6bTwg/wBGa/2LffjXweEr1WbOkfd
HkRudAClpi0layoCSrlhrFRtbiSqlMAL38+c/aiF1nOJ32ghRjThSulVW71RzUPsOc2GqUH6NHrO
X/gciRivy5S5I2nfvm93d3nJfWKw5ltmiFYy0ZutMg+GmsjlWqy8ZiufSSUwyMrO812Tlt+R4Bmb
LnXRqwe2QMPPymRoc+zU3y+gvsJlENG8/HVOHjXqeA9FHGg41cEmd3DdGabo7zRmVWQbdzhRHMVY
WZPSvJS68xzPHncvGJc62/wDAmd1Zxo9yz4miGgKykVtBcpjktbMpG0apMLUXvUWS8MstGmJal71
teGecidP9wQwWEe/T3sM+zQdseYt+oF41lqNsOPPP3VdGxTe81u5hvq1MWdyQrGuvfY75Zf3PYmf
VMAHf7UBUseyad6wnCDZ7B1q3PnFm18yg0Bae1TFxlRx11f0kvYqmUzXvMrjKz7CZVFU0UWeak0k
r6VZl/HaK9SPxHeG585qfyAxTn4k1hJ/hvGjb8P3iTplVwX42SXvL5xFvVh3ET3VI9BCXDXAEqBF
4tJaaZaj4Wgq9oy82GkicFzJHygUibrV9NxZyR/Xiady/ef6joHBbzcwgShEcM/RPvhlIKf/a5Bj
e20w9m1Qbnmqwfqb+3aDnnFxpNa77OJFlUclk6nq4n/x6nSwvF4bd9JtwLx2Ik5j6jcaH1R5Gwg7
BhJTaxruzPliqasZbw5ndTE4wbSawqC55nk2gULmCK0d0Jw5vSRrxhRiUWWfe6IYMUkwTHby6r4k
UOaGwtTLb2YdvMoNHfFXd97UEcwZ4piQtg+qPWMV1QnhinP8pXxx3ZzLiwghmtFE6cpmMVvUYlsz
akZCynosl9oWp7C+wE7yUCruzNhkeGcOlQrfnkYzZcSdg4tuMTUVad2DO24KGx1PNr+M2R09tI+o
LDd2WRcIVEvleDOODmELu3telzBIxP9H2HntyI0sW/SLCNCT+VredrVTt1ovhGzSe//1dzFL92hm
DnAGGNSUk1pdRTIjI/Zee019LXc6c86tY1DkKllxZU6b+8UTlAJ8nYB61oq5OBRxsI5rwCmMlmzA
yJh7fSBoJKOzSUZszbh5sI0HkXC0hP5L3EzTq8xIdqlAUz8Ece2d5oxNbGwDJDcZm2+UXVmZ5BDS
Z/92KFnmfx9K9M8E0gnTp7doLFuJv0ySYbEMjMYSKGJp2O2CypQgljw+wX4qn9UN5uZfWjdX61xy
vW81HYsSs/hI5tj7CzO7xo5nPQGzWkkZnuTZwxbwUC4adIxl6XYOiE41m54Ks22/zlVYPiRpd0Sq
UF1UW5LZNK5WjbDQFj396t48KdqJEexQaAfbIyyg80dMdskCPVQw79rK10QN5Y9BbuSP6p6Jy2GN
JwhvAh69oiLFUQ4SkN9yL5466wPn3c4e6/6eCDwak3YY6+izkkKGorWvVeMfzXyor9XS2M/aklmM
D2VWLWgz/S/6P8ln9SIkSzCZQ++CFk0+GwDsdvnkpjB/MAMMi0pfGu6j7yFPzk2ZP9h9FG0CxqL4
BdHwWsiSL2OAVAjSAgSgJXm9tuiLB171qh6pG328GFo1vsjUbciNNAIC+1r6sk2RvuRDV63uYiWL
xLdmdvoTIkFxjUjf24C0S96rYvwsmZgBo9OC7RyNNwFo9jNzhQxE7ljcJt9vjr2JGYIEiG+RX2dX
UpT0vbqXm4O+H4pDZPXp4R45E+qv+mz5j94caC9T3dDPktkKLD9YhhnSW2QlwT1ZM8h1A1cCDHRr
CdqM9eaAPvYqqsn71mgBEXhF8i+pZ4b3970/qEIXB6GPdJv/cWVSiuK/HMu18KYM5KR71CwXsTBz
uWUDVLprDR07bkBO5lo44UXtGiMYPGzbmbiq/WM6JMmDaVxDqxweZZq+O2oYbFCeNm4RI01LmwdK
Ktz5zUzfGcLGSw6JnAzEJvg2E/jpONL+BS9KlINzrgj98dnqXP/k/er6UANhad8ke2sOczF8z8pH
NbMcrGU2gPUfhTedItOpxa1vDz7L5620THFTz0gxkn41FOSBluze5fwwLN5T2PX5KoJqfPP80qKJ
CfsKaBazeUK196r9rw5x7BI25YN1xuCYfi4GdFyo937fK33gYIRDPBoJh/Is2+ZkJVF6I8x2Xgfi
FsSRvFkJ1zTbzI8tiVVxN3/KRNs+AUCqnnxZvE3uCCy9QBle1LLHMe/h3mldI92TQehdXRBd1wL9
/pbOBI2YJqvLW59nwSWPYkJZm/qJvtvM8WNHFyQti40sfKk70755GXlPWnDWESOp00+0iXiY++nt
fqZCWgq8odkkedO9zUVzVltLcnLJhirFTI3fJTt7di4O4Ho8YWly0UIDAbx67LTV6+/pqW1UD1ox
Zbsc4f9tEq9TVeG/nABkEMtVfYSi+dbZYDxdXYseZQvfA1R3SIefMX3aGyHDoLZn1K4lZ+Y3ZM2n
tnwunLhct6En92Fa1YcIsnQy9u6PQTN+aWMQvHroZ4IuD6AoFfmBaqt5D5J8Nw9t89VuEKkikJ/P
QFLLZ8cef9paUH+1ce2jhcIlZc3yezRnV70V/WWU+XBJjWo8BqaESjfAPY6RWK3SEovLSr2na/ae
YzUfdP1P+RQVn7zaHk5RwkEc2D2YPLUt+N9FC6a1v6007CxpSan5I/M2HXnOP5S+XVVDCx0z66RB
mNwOQ55v7OmT15Txrlcrt+H+SpcgtnoRe9tp+mBaIsWTb+VfJqM5xhHtDWchB5RzEz8VobOyp2fH
e/aMEJsi4W6HuZmMbQ+S/9VIjCvji19eUyHSIgiQ1cmtEUBYotnWZhN8FvbWbYxDmofFZ/DNOBmL
vDoldfKWN2x9VOPet5Js1VX+vBXTosILzfHck6AcLNaheBwr6m+3vc5VhmCvC76P3IlFINQdWhdd
GQYfRtLCjnPIQS07ql7aL7CKkwHyjUhQJca2b6+ngd1MHNt0rGJ33CP9BpUNmHRfj2QMWbD0aSsD
JkP5R7Et/Vc+TJy9Om2iCi3oShrA+vuwemh1VorJ9bVb46fVHgrMTQ1eE9ukz1fot1YuKupy8Ncm
EshbY0ATdxFtjRYmQTqKzlrFB7FgW8hH5u6sNAhTkOP0s7r21KnpCuky2ZZeEVzm1vReChsGoDzV
hl3vR4P+O4HvBeTFpQk2Bx6Bg2DydsyAggd1Tyap2ABCslaZJcy1FEN7dLXEf2ypzFwni9+pKS7M
N7LvFbHAxWR8KpIi+TJKC91lU4qj7ZSkOgHWWcIK0JleUJHTgIRIAWZC00+J7IBFJXP9CJIVuI7W
NO9I9X+0s93vJeHbh0HCjHP9mESPvai18mUwbbHmgV9W3nsROd3yyn/eQgwmufAlfcxMfYHavKSz
z6XFv4ev9m6LwN/aLo4ekGZf60bUCBkdRiVp/BK1g7cyokl/GALik+kH18hvbOYNBWFhyz72MCIR
hi4n6qcsYhuCtSNZ37GkQcIITiI5dHKWiMzuXEJ5mOqaALZmRIibewPOkVW/Tf3gQRktDJa6i884
SFXZqpG5+Lq5tEO7C+TPKaofldPCJJDkaEDO2qDwsyASsVZGTrOr0PndE9LUtbmPtIZSe06PyoxR
RPiMInpBK8X57gO0V4M+2ve8zqyAQgtJ5aBmLXpE/zDG6ata4DPZUcLQnGdHT+WzptcYZSDkIiJb
3IRzc/MMmuctl8WKre95rArkObrvfRkJvhT9kczt7lldB/I+hElTz6g17OyHQUBAszGWlfdexzMl
CNl94td1kB1uixFUaGAO2S1Oi3NFkuxuoj1yB8OIoOgOsQWB3ClCbJHBVB2AKlaXEDzglpIWzy+4
ZenGwcqrXEhWVqAtjaxOHAaDHINJX7H41AlCHyo1ouoEKS5b9pLyWik3aVOMl/sqg7+nf6YbbBwY
p00rzvgfKneiD82lKdpPV/U5hT8DywWSN8IRULiigS7FrlrAZaKtuos7jF9SB181/LNpByBR4L13
f0WEtxwbYGnbeJzkpppycch0vz2HesHuQwprTYi1CZ8ZOXZvzDRoBdzTMi9+KqOH5kbudXlUmoQr
0C6w9lFEY2fBu4Zd8mqDqHhzHfM2aBIzfWiY96/VKBPAS5PhXvWilK9Q4df05WmXGJlJRwX+i/JG
qZt0HN+byrIRBHjAgew4v+p9yZ5a2t5hmDlC516TB/Ux9FPzrWooAkoSHbPRb4+q2V7SGMLQzmcc
Ov53XxTBoWNk/y/tUEcJ8v4m2DNsHayNp+v4MiyMGX/fH7VWVTZzXc4nGcU/pi4cMAnO81qlEuBv
0tdpYn0OfCO4GzULK/FWHYX0eYRiffGIYwKRGuXhSeFExmIGGpsa10QYydc6K+7eDmPBLyb27b4O
0t+fN24TE7a78JD+3LRd/oaV4RAanpGdhUjHnUKiKN4UyPVi61pTtjV8OpUO7K5rAbL0FQLquZ+g
uU/UUjvmRZj7+pEh4SwQ4+GN8+PeeVtM9/oYVR9BbRSQGXEkcFnuEeV0895tIubytPsMIAQhl+7I
XJmOWa0z/HJ33XWf9Rjns5qBMDzcmx/0p8LQuo1e9Obzn3syFXu/9qqTs4C9FOLrTvtSj2lh3H+3
hRG4yOBV9VwNaXFgeNIRSsZzLjSvx24ZVEwRIhinInQzNgV2vsjbk8ae0CoyybIZmNg05UM8c3Sp
poj0o3Y7akjP0eFmL/To1N+X+PZXGmLiqH5iwPjp1Pv2mxqIsYM89VJQ1oo02rh+MR+4NIhdnwbF
ER6Rc1FrHIEq836WebjNu9onaXuOf0+AjLTMN4oHT9xRt1LvLpaoXQWTjODZ7qXWGNtcOsHD3HBA
KJ2RY3F17Yz0QNNah18b00Fdht46X8EmXB6GjctgKgbu2qBTrBM66LaeO+yrq/KpaJJHpSuQI8F+
lndVmhBVtfSLOmSszBg3t2ZvVVqdeoGpaBxAf1ZpTEzDpzZPvpA6R0y2VeJ4XIBoPD1PIIiavmwR
1SXuwS4HQEIZeoys1vrvIl31mUtedNffqgCZ/zoiN6Xz4mcrtkv8jEBnMqnVax/7+1Z5LANnencH
PT8qs6W6aRzQ4XclfdQXR7XAVN5k7lrT4IiKn/Vc68l/c5rnOeQALjz3exV2zbNVJ+YWl5aDsnYU
FOSEtdsSp9eQ9JcIz9eKQYJzDmxRntpMGx+9bBIrK9OGfRfq4+PEJOyRxLNmX7XboiunL/RnxpMu
HKbAxOPBgnd/+NpUMHNw7Re9Wxq7uDXfsWnV+8YpNLJv5navaXnyoNFDaXT2SkOx1/CkrtFgWBen
NO03ArTgZQ/fCIVNrjaU0NN9BWevPG/7fqDNMYXmUa27mu50x3t5EZKIu9REkW2tvXRKvzgifApb
ZJ/xWDpPTPEturMWkeOVd/IT1351Mu2ivtBqmAwGU+FvgOZ9dFlyab5jClSRpwq/2tSRJJtmfkAq
vorQPJ1bf2CGDTC6gda/TPoMs0CMopbbptUJNhkyuunLUjf2vbPBQoL4fbl0yd5j7RWSdyCDqUog
lsKpp63atc1x5u685SEX4ANedHGdijA8B5iWNmrAmJPSrWGR3hYLHJkKu6TY8lHs4B0nTDf4WXTj
tFTePG+C4fX6rDrNne1utWCySFSjbzGSVgh8fdqqCmhqamCzrR8co5Oy0wQ1ziSWrnAtqZU2qaS9
NbcJwkM1iO0jWiU9Ehv1ITZ+/ilqJpIXJ729o14UQtQkcXid0CdbDeb85c/MWBbtziUJ8Cmrkldk
jsVNNfrzJHrVKtwFiDB36t2qRMvLcG1rXpFspe8f/oDrjfAWNJZ5iWxz67poqHaUrflzF55M5tkf
tID8fZyXYueRBLjF7cUmomJzz0fQ3VShGccR68XIl35Ul52pihlZREl5StMy2BvOUDNRN7jowjUf
V8wd4auofwk2uI489aDZM5zJTn4/FXguXYNSEQWZUXrxuvG6J6BWuHGWHTzeGnEdjGo36PFrx/D6
qs5eM9etPTa/tbriqX8ECePx1qY4oXUbP4HCH2iYILFKprQ/px6DJLvt9F1fl9kB8DaHVYot3US/
uG0bMVwas7Mv+CFjtP2knEj6FtyYr0XTiW/F5L4WSaq95CSTnWYQacfC109yCfc0rU7CchfJMTX6
kMbvHK2VEcAY53E7DlwzGmP8miuDVp1y4Fj15c9NF8RLnnz1kM0+6c5T/Mmkyvs2SqRyy8QEgn65
ajSmGsKoAZotiyYGE9bPnk3e1qdpGLPjSfelpXubUOXolC7YjlH3K6jgOm1oJ/mlEIluVLObK/3p
MRl+CrvUvpkhzEu/rq0b6MGe4f6NbvNy9jClIMjnjM2VAwTnIXImy8UWy4J5n6PyfXPRUb+U7+li
E9Mmh7URsTkGpssYWhUowpKcTHXrnAu2oGgs6lfsGM7BczjPu8B6a4jTtsMxu5Vpf0gMzzyp+sS7
DKL3L9QU40kM+mliG7QSfrorUmTi9E9cbD+A6UPCNEv9EyL4+bOlTy1JosO7xnYSStNIV2wY6+3E
LzSIxEaI1GITH/p7QKkbFgVOB71b1xWpq4lT4PaIEDZMdK1PGWfVmv4D2T49wg3lodHnlnUkbPJT
a/v9ikvqv8XO0jb9r66Gw0mAgtg2HMYxKnnvLz3HMDUKVlybgKMGiTK+armKFBDY7V9YlZtTl5P9
VpdWs9dsWP+6XfQvYDQxkerHgzt3C4OLhqGI3jj8WqZg8YtNa8PJ9GeGVeZrGozmTtfG7mTaYXwr
gX8FfjF8TcmDrZLhR9w1wWpkaH/oOkujgRi/pr0TXdUB1CxbR/LavxW4AS56Pre73o77nQIeMGur
tp6Is7Pr08iY2bcmY7B2RTOsaqIAN8oxVheL6IYm9k49BNKSr+tZvKpD616k1dqmYMi9WOxpbWCE
KndtzjxRFWle5yyhtaMJg28xHo5pYmByScWrLE3gxLbt3++Fy3OzNU4MXJkwjzJALePJnQLgQt/8
FaUuDlfVm6IqJSgxguOf5HN4lSFT8qITLqxxOngyqdGZoFy4/0SzLFbt2OHQ67tq4zN32fQ9+RFh
HX+19Wrtx80M0pZ7Q1S5H11ieodZxQkwILzQ1afq1bpwUwZUKX5qD6BuHe++N7eSF4I+9MV5a51J
qme+2+Xtk82oe5sGeDsg4/S/kakhFNQ9yxzUG65xu7IpxNqpPEJPSsoppUAiQ5COa/KJHIjsU43A
h7G463N3WT9DgdswfOiLNn4fg5atb6pz2V3aC9CWPmGWp1WbAggvZflgtoH/QaTUsM4dr3nSjLlm
a44krJrj68xZZqj4gnnh7qubwoet5xcmSTAp6t4p6q5Tzwda++426rzgRqfQ28ql2vjfncH/sqUt
xBugpAjxDddjmrY0Dv9yCrkBOnzpipEBkY2ZeBGLlvSU0ZR3+b5ra2fHTx3WoF5euL5Uj2ZROaRA
HPKkkW+O05pPY4nfs7cIkhoy89I1PqGWy0PTzCaY6DPjrDI5Fo3o3odBX+MiwxIll7Q3zf3wJm9Y
xzConvo2avfAr0BYBUFwVG2UuzeHrsna/jZVjntzM/NOhf7PI7Vt/s+jsWo+einbxyymvehONRLf
xYaNiqpaEfbyS4KIOo9ZPu6IqnUvZhTPxxAg35EZXXWVAlxrUDFRc1gQ1qyw7putERlhJu74zcn6
kxFP07+MTpTz76+7XL4C23dMe7mAkexl/KM3ixkPeHA2T7u0ED+9RQKrbggb+n1vMq0dWV6HKOdK
eMDzLwODNOFE75/7FOnFoBGbwiIOAjgzvkye32/CltZo3kf6JYVJvJEGNti5QBbbazHZdKMz1ReS
RiTpRhWa2LS5JLlZAHNcxNLLAA7K5dtk9d6D8tl4jkdr30WAV4gU7A1XW4r/tR1ObrjyK7ke6Hy6
cYEiCVRutdyYZo/sMrb1nQTYkq3H6K3F9PGkITB/busqxuE/1etmISj+72OaA/cf64Kj65ZHuCZC
TE5/YhH/flB3pT+7maycXV3cclBu7yIMFu0LIZG5aRLA1xTanklMBVyMGDzl77BE8BH6o3UrjNB6
y/zN5GMSVCJuG53aVjU7M13ugzZt3noWpuOf58NW200dKuza1V9I/AAMZgIYiPocbzARVcfGeSH1
r3zpsr5/tRLWjyh3hktoev1rMiAIqLKs2rvIlkg1rvJrBLdy8XUEYGdnH+4qXS5k8sFBYEjYhHac
7muHQVBBEtJLjB780UQ2w9cPSrqtgShbET3pyj1PCQR79VM1uJBrxlDm8f7QxRhnLKWp3o3PHiYF
dkW0mWr7GFZOcR5ECd5qOTLwGdX3G0aqzSWr0McBXxaPtMyAG7L9eh5L+mtVdWr8CRVAa3uQk4dl
v85gdEP9mB7UFdaiM7GpygnyYQqNwmsTB9c0yHfXsmf4vmYSXSznrIpZ8PL0r0YSWGf1nSUQRiMz
uKZR8F2ZvfpUPAbd2Byzxvuujln1+n8exantU7MH1r5xpXmbXDmsujKavgT1YK4GY4puiPvNG/M+
wBgCND1wvQXJlycIdQbvkxZGGIpK48N1kmBn1zqFuPT0jzFEGNDJz8uA/jbQAz+7smXOSYzrhwhI
Rg0bs3qY0BEe8OTEa69sHq3IqT7QSRFMgy7noN4bGTa93kk+1zFT07aYTkE2e5t46arDl6f5Wmaf
fCd7buaURqGVJR/N8KYUjYUA/BiMsBE1NI3L01i1oiPZhwMUfwaRlQ37VPkqjR4OpJ5a+kMMk+uV
btk+M8v+/X+fc94/7c2ObpoIFk3D9HBzITr45ynXanU/4hvOctff1DXUnuX3aOxJ7uxBBgdGkfZ7
heldnUh57Px+Hn82u4jC6fcuE+YVOAXrqHQyGRd7rD3hOxFIMGnUq50dYdHGIrP0aD4jHoaSCKmY
U4xRQAqBnhFncHY7bDO1NUXfm0LfZBkLzhjoFyCk1Zeqkwx6cU/vU1T+m8iJr3xC/aM6gEDAXq2/
PRoDmZ9+u8qnRZGK5gHCb148q3toTIvnaKQvlA9a8SyXe1HbletUeCN0G1irM+PpVWxOdIeWHnjU
seuyE4jLY2PRWAMsza5BQB80Tn+0BxnlR4CX8KlfxAn2XAMCouI652Ze/UsFYPnmP787ZEwWDFpM
cBbLiO7/o83atOPUdp0mj42rOVtjrMQrslh/19WItjh0xGvkNcR2kJy6Vq+i+ZiuMgu+qhfRtbhP
1ULLW/6kumnAZs1TmKEP64KNemouypepcq2H+58RzLRcuxEn9SKsFFJ3Hd/cq1f//HT1alvC+bB7
/Mudz6VkHjqxDglle069wzQa+Yu6qd2E5omWeTv1MB5N9meyPKR6WNzfYXY+VgiSB+9/igp4viR1
8PnP3zGwnq4ikw4yovfixZNDTFAe+3n1lrGLrzVD4gevc18is0rudb6tZcBfdXrPlMN5sQat/mK4
s7shf88GIaIh6YuFdx7C3DyQIeFRgPBc0WX+WUf1f1gMqG5r4IkBvJI+otdw92FH6FW3mGVAvmur
PvBLHMk6wJtKNyGTL+09JCYZPafaRBsO6aYyxFNP5/nYud14FexBVi4Mrd2wPAzYuvUse5/t4avj
BcNXCm/27HSK1rKspxOQvrcKk8v5D6e8MZtTpt/kguEwOWVWeuM7Z5asQ+VyFmQEWb8zH/80QZP9
idIYw3AxfYNYh0iPltyqCEILksnCHLHSBgx4Dja61upy5ZeCoKzFeJ215K1SzgSXSZhbdarOqTh1
NN6+6H2XU2YHyTN0RrGrJ0/bpVkOGdE/+V6EQB+LGliMIMT05zVvuTuwD6eDpsk8+Os9kHr/9dxf
3tcQjdUU7StNV1pMGW8dcDfdsRyuG50bF6Sa6gynEroHQsMBiZMjHhqP8I+r1AtnW48oqcMkMlZG
PHAoFznt4wTYHJmZ3RPIxf6azgMxdose3SxpGLCf+ozqN9socly7BDPrA19qPlXHO4+8wO8VWA4g
BcOpLoVVVe+WRI5EPbtQDeOQPKvSjwD0mlx1FnC+4uUXfvCZzzc4q6fseT0htzg2Pps2NVcf5KQd
575q791rLNraMcfOymSq/lEkRmvCpaRcRF0GXEVGzu3PPUiXS3CM3p8UT9XpNIwZ+mSdKuI5gmXO
hISdKy09ftr0Vknj8v+f8wipazL9a9M3JHXpnvioaLc6QL+XyMOjipe5U0OlR8h8R1fJL6ZzHU3T
Wd37c6PX4Lg0v72/48/z7poTRLvQEjI3LZa39Z9iGpGxvgEsLze+A0i4FeXGWQD4qoUY9qG+kXjs
mPgTIreSA11lRJflrS2K70nmFu+ii0OSKZjTVmD21mjwcMgA4dk7ld+syEWtPnxPphwmY3CaG799
T8z8/nyJ03BL55gsRBC0evAOh615VQ/S8R3VdEpQW/lIXd48xdo47YuIwvPPaWj1cr4/l7Ref9Ai
rQKITi8NqIDEBVxRlixn+FgRoyQyuEGxARirKEFYEZWWvnkiepqNMv0ohb12EIfsnJrTcV767UQb
QhYKCQKp53F1f7Q8VU6Fw4ZXfr9PxbSAePZOTja6ouWYTxwm+Z6cjGeY579mltpvydSmdINioDd2
JM9ZmKZbE2D0/ViOtflQ9VWHNgt04mLT7ZGjvZaYbR6NIHgfLOChDs9tOpLCFXWYaCxU3jFt6375
eEtTPw2A017HRi+vifZCViQ86dLNavjnryE+JoCgC2UnGfhNbLnhtNGPzbJ5L8Lo92mgzoB0dN/p
W28KBYdwQhaKBHWER718UtJTx9Z2GLG9a56RiZX7fbhJ0Hvff5UJSzI19kl5zZm1BJvZacUGt3t+
GFJ3WLlJ6eyUZUPaZQfTrPLYKlj7JKv6X8udMHLvd7Tw9x31EsEEGxPNQD18t3uwNqoL7S6xC0mX
eMe0L+EX1Fm95eOL1ybhIYjIOsHV1ewlw0iv3TAjHo5KPBdn4a2rQ/8pcM2A/VZ0quJx21au/6AY
JlOSlSf8QnJBj4A+pVteWzJdqfQ41RcXqOxP9wPKjopHBY7P8SAfUsgaaxUFyiRavmQaqA08QLk1
Dscl/hpMq3R96HfiNOjZuqqdR8ODI3i/PvboP1ZGpTHC4/xeGbiGgcfEEZGCdoPFvP1Ay8Qppl6l
6tS2Vuba1TcVZKwuaS4ILwwptrdS1zt1Q1wgm1Aw95vRG7/+ke2B4DbPblZdlIjvz/NicMQmRcoF
J9PcqU9Mh82+o2ap9+ohLp14FQSp89DK3N0C4EBKN2/VXjGRmN6wAEBxWdAACdblQ5HjzFSvZv4c
r5nF7wGyJHv1u41mnj6Oc7gNRjKZxdzaKD87tsyOLH56zZYUk+DnMJM+UhkuCILc+pzGtbXg+9bq
iHRxMR57GnuAOJz42X2wliAYdT9vC/s0CpAyuhNCFBLtUBOlrVGBMzknvuCHnafhUWEjXMGaQs8q
OMPIKGgBJ4xy+I+WXZSNHf+8kZQzy19ZCM9XDYarZrFIOIt3Qs1Au+UhqWzhNuxT7Rb3/k29Qz2l
JPggtn//ATfq5kszGHhsmdGk26ZMNAJaq/qBHIb5MNG0VGqzdhphngxuu1XXwCrTQ/hp7AWkZs6v
WaFTdCXltRYw1XamZeoHVTpUplVfZfDY0/Hd3HM0EpiOx1K05SUANLlJi6n6miKDsP2Sfq2XEj3e
FFyHK3prOBcwgaT2wxzOOdYmS94yQ4qXhFzkjFiZnenXzkXLqbyNUvviJAmZpePUne6xv/ehIFC/
96aoj7YxVE9qvrQ8skak1KlVOcfaKeIrsfQErbX4ZkorBSjE7t8gCcpAkIrCv8xjd9svjH0fD/eL
3difUYVH33qHon90Ne9RGvkAoCQCGUI+OZZG8V4hJ1a7da/IsFkI8eAF9S/yu6odvcb62BVZ+Tr6
kpZLFH0rJzb3XVl3j+NodRs6N+W+Jf+ODyJ8+BPO3ua13JWzw7/JaY7qrx+wr0gv1r9VRbgkfFTJ
Y++J93Ai/iTChrxWItgk1qZ13tjDORAEyw1NwVIf2cnKLfT+hy5T5lQSDhhJnScSuJqvQTeRlTNX
5ks5pHDdNdA/Tjlr98RoQ2Ve6XGZbIbRTAEemeY6jGz3q4cnyVvIlep5UhbCE9Bej4XZbXd2goJc
iMx9omPSrSouM10zvipomLpRqrEoFNdeq4xzaAfuqk5mYEsp0h9Pj62nya8Cqucg4VOeHrG8dVgv
fXI32jYUJ2esPuUuGuGVTYLFKdEY4BZYUyEUjNbGaY342QdWd8cy2PNWFeVhEhc3slBWasnGTdzu
7ZDJyL0ot7F0WwpiO4UcenjognUWtdjRZlZ3bLaLO9UNX5SMcGrLBjme15600eAionVHFYhMssQS
IprEe1ZR5yUEznAOS/NAxMitLCz3B4l7WzfVtC8NEM01k/KApTaCuNkRN5wLeeZka4+S+In7PfAN
OZdtt9jPovx2H5sKJKFVMK5qTWMyHYnkVnuA9EfEX79BFCW7imssW4kLOdw4Uak9FDpfH0D0HCPU
WN7+cQ+RxDpz0dUvDs6zGyAeKfKGrlQmxSKZNQ22+iXtcKZ+19KOb4IRmDrgdDN0dx1RWbvE7MWn
QgabhetAsTr8UoAHhmS/ZDLxjJTHAUnQtnKI9DIs0oPU79NZ8sE3U3tthF13tLumfQbkxDhLBM2j
W7ppgD47EewrinHdY1v/jo60LI34RzQx7A7gTj2atZNyNUD/ha3S/wRo962pqezpcPr9s0d+xKbX
jfnJzTvUdDBMPJx26B8JncOoHB4WUgyeB79aWRVYdgSKD1Hc/r6ZByL24qp9IAc+P6nnSTz7/eJk
NvopN77Wrb1XFaxdWu0FcRgZOLJ6UD0Rqx3Zg5vW8NwlESAKt5anZNkmds2U7IlS69aqEADNe5UY
gcHiYbhS1it1o+MoZIjUkcWUNF8dZsif0JDD/zC7r2ySEvp7K8YW7alaDtC8m/1ziNOvF3m+sqvC
J1Lem4+mZxkb5eB1Kno0Buoj5mWNscOYaX9iN7FWTSp2hfqxKq1n5sPfpY66U92ENaFjXqqtUqNB
8Gl4iNw8Sa45klcaSR6b7SAthpuZuuZZCx3OWxj+604G6bqcQ2JQabwf+sAKL3UKV0+Y5HTqUfqg
zGXq18xKlytWTja7q2swzcxuvsV6rZ8Trc+2jDDekO657PK49Bn1i1KYOp1pMBHx+geRFRjny7jb
duZLK/LmYchK47EjGuKJaeRVHa3Mq/19E0OkH22sxNJBcV9M1g+Z8NHXkyE2UbUqQzf/PBqDuQyg
B4xOgf4Up+4TQxK5rREO7S3Okk+BHmib+2cQyP7UUaNt1MVB3ZS5QdHeBHsycAAILkF/fpq8ZQFq
VN2A0S9CzV5bS8HbjyLATBuYOzhMFzOzvTUmDLK9Cp1sL00cxrxj1aKgJb7KvdnJN9G1SIulY24j
8Sx6Gl9IUw7uYqPMi5fIEBdamE+jVzJsNBuX/tb8PHqIG/pCbOqMiOoCrwQ6+ONgFNFa691paw2s
Sd04o3S72JrQNmVEaONQ0gtDEpW2QbeqO0tg/bE3jpXQd4Y2vAJCuYOcSbKUzhGAooSSOOhe2joe
V6NldMinbrMpvI0X18lOD9lXJeZhigxnZ4rEBFIDOS7qCZYZ/RGTStBdxoSf62fJTvjzi45cxwgJ
dx1nUGuBDkBt6Jx10mrvRiGekjRP0KUkHh4kGsa6zH8Uju7sOnLjqlAc2HjFK8CxEgoR1FV3wouZ
g11rwunFgVq1F1l7idzB3LHFOA22NR4d+OdVmf8fUee13KjWbtEnooq0CLcEBUu25RxuKLfbTVjk
DE9/BvKu8990bXt3sCRgfWHOMZc9RMfcR034kEiESH3F+jppltifCczwuJmfyeObuFW7PxUQFU9+
Dvpn1fplncmdXkI8MO3zCrgtYMKJZt4ZET7jSw2sCCGvhozXMg92ob5t75fKXQ8M3029RCWprWDa
gsmOcwtSUIBJdDracKMCYrQeREsivAoePhfL82KrdehW7RMHz3ejySQw0KlY5bdVcoKvTk7ZPLND
tkvyNtsbEK+fTmvd4T31Mq4AbSrOwlCKm0wqq6+s0xdjM/KGsBF0Bc7gRaCFyRcdhoeI65t0sS9M
A76nvkQYbl+aTqyew1EF/FCHetui/7bHyXOFekFKDtTPVW7rcTmC70Fq0miEEyzj20ijDA3BvlHr
4kfU3OqTYQQwXjHR1k9pUgqE3NquWKNnZS3qwHS2H8qwdmwvsHrMJRnO7EDLWvMXHvSKRkgvqT4N
b3QTFHV1yYSuHZvbruEsy1ZwjHOmSZ9Cs5xdMq2jBe40nA7PMTX4vk5LBCeoioFHWpfSN/VtEoyO
gzBdgeyZIN3pFrohA46kZr6UY2ugPCFXkKBw6aXI3j2b7sIzq+RDKKZ5dgxfLxLbU5cSX2hCHpvQ
UrjKzaGVxXyK6rQIcw3ZUrJxsaCuI7EyQx7Hb+20fhTFBKOnZT6AWyM0UxySWdW1TOM5ypHPfBq5
68cJI4IxFbDK2/FeExQCfZ8+lgZ2TqfL3iNE5uriLL6VNmgLmgeq+2/cHYm/pguvA45ttmrvc2qe
ifL9oZIZkfjHD6Y18kJsZl9kpH2TSZAj4jUUL6qKNZhq8HV9KU6qs0BGazFBLAwf9RG19ponYW4r
rk9SQj9RVM2L8qM1a+1TA11EP0Z3qTXcOS4TvkRU+FRtA/VB1nj5tP7te/Vv3/BRj04Re063HuNG
h0jEHmie+suCeCwookTdVUNFaKd85cF8ry3D4tspow6i5pxhooKpok+36LDI5CL18rhduZbzOOhl
2YcTGoEIgaoP4DVUkQ5kTC+CuDcoaMU+q9t7287RB+gfirVGtIPp6yApoUGEup7Ie5LbCjbi40IO
cpVnUGCzvTXA0h46hfBLxWIKW74AdZeH2WIZqLuAlMCTI5p+hYPMeDbG4aHEfwt0qzSywJPhMBQm
syPzdmgFUC29fF+sipQjJUMpUvyMRtuFiRx2uV43e0TC+7rv5NmI3/vIDleF+PS1QTxRAVPCgsYA
eqC7Wq38RFoehyGiME+k/Bw2OgcIVvfkk73jieqCVpF3pO1FPno8U1tfHPwfSfNjDOu413Bug1CB
szVU848TbySP7pIk4ot3tpV19bquhFjArLPNCX+/Qhqd1T9FvXziswRwmERIluJ15rgpvnpN530i
Mq5ntp4nDxP/wDBrDxVq4ocozY+qES1h1ycfZa1O3qwaH6ZYHB+c9Hsf2/W+TloeTQbjvk5i5SdW
9bZp3QAiNM8elPHYLgcLMAASVLwglVc6TBEU24kDJTUm/AiOiXAfaRiqO1kRHaWtqueMDRMFayUf
CUa85U5P0rxtJxRBbqS9GjUS5QJPYWBEGqk5i7JTCQLZoa0dPVzX6b0skxPKGNb9Ig9MfWUT0lxq
M9IRbXW2nytgLApj5vJr/+FfeVjz7qEdEYpZWHXGpAqEZd1a3fBQSXHIcOD5dmW9R8IeGcF+aUpZ
hvU0VGgHUjY1ZrLttJ71TH+HNZ57HSk9nYYV0G1d9siR/ayB7PfAAeDPdKebYaQaX/Dkjc2CPpj3
zYNT8JFEBDkIFSIAYU8+q5X0porqJ/i4wOv1XcrskCh0WPxoI3BV5D+zHj+S7TiFbCSI6lNHjZWs
wYLcWsGwGA0o0ZEIMvy99Cs8gPi0JBKbXiNso6/yWwQhR/rX+NR1tR4QSkS6YqZ8W2J9LFb9Mqn1
5irXXwcFaugdI9XvqiR/wmajVfP5FW73VcLf3zdmHXakaxMi/JpO3V5fFthq5J+H1uooQOFnC/P1
R6yrp7YZcujI9Mqz7nAsNGekQ2xHbFCR9HKTUDkE53qn4jFWkWcSPLgAZRA8XzciWZedHfRTXh1J
TJFNnARQYj7KLLODQnbbU9F5tmT0YKtMrrWKZZBBI4g1vfC7+CIH9mAy03ay1UDLOXkUjjRrlMix
z3lyoHyyD7A/HrgHtaAdEJlRv+DNS58G4lYRYJSdN60KMpCUDMWkmi9x89GUE7GbqUR8P0MnrRFu
2zluVDPWkLnGNffpAP0gznKwvtDjIQ4oHknvIJT19baoi49i8E2SEr2q6JwH0Z9b7SOOihY5BEVi
UxU+rqxQjreTPlHxOHTyGdgAgy3yISPgbAOjUH9M78aUSayiqX0r5+7SzIMTuPrwyvBqDFawR95Q
xs5h6dSK8p7SPh7JT1laxwiYud9IG2cEVuHUM6zJDRkHSh/jaL7Tt3HTNCqhg7YaHJDGhV0XuU9M
MXOestpNUQ8RD1KaR2YuJ4GW/+kZybHlgD9pEZEa8wZrSv1spuQKqz2WNWsrcaKo2KumoJU0EiOU
CVFF8HRCLH3vKUIFs+DSN9ZGfSaDvlus0FYSyZMrPksdIVpXG//Ikobo2MLmSphIzmwUgomE7ZxJ
JbU4c3lB5Cd6dkarwI68yYge1Gw4VZzBXD7ddISyI+3sgiIAgzlBq7A4Kormrr+fAZNY2xtem+I9
MbGI2DW1mg6Sxkdt70/R+oqG6hzDTwmnhbt91K3P0YlvFKbu58xNf2hr4nOy1jWaCd45dzCf2Lw/
u8lGAPgzVxJWgaVkgQl/3Cl612PkRhauKm77quRk7vMAW8IEkMhI8TLoFXJHxeUeH95GqnFSh4Db
EDnm284PISqvOQZlr9VFGcwm2oqmLyiPEiwqCsELk8RIH5tH3TXg+bBvkrRe3iwdbKdzE/QDB61G
MC2P3bIBFLyFOdjPrYlPzClW5LBYtLkxu8xIMSubTTA3ySXNm+LNyv0ys8lIZAwzW4hwq/F2u1tG
Xl4/luxCYWYo8UtcVO/ZIncVH2tG8H2iR9reThwcfFDoXQVqtNYnYDnYegidcgGhja+OYiF9u7mj
fWiEcVLIR6FfWnAUOibgweKvk7Gh0vPuLwMM5zQYf4VSVZ4NTDBgsnaioJr8ySzvADNuDCYEe1Qe
Yleb8g7s0R1NcelNaqftJ1ZekwHY2hnk6rssfkDq8YiPPSQuJ3AwHd90lbt4Tv5aJLsjmWQrl4Jw
H3qvx5p5qxTDDl3e5K0THwIb+D+DrW4BT1yl0fKXAPljx62Qu9jo8e9xo+m37PWeyvyRo4BlAGWh
a6TVzcgyHWhd51dF/mSozikeiZjFBqkzdplec2YXVbUbrMNQa38iHMOkhZZkaqSmfYvmVe9WPWh0
blb2bswz1MuAFn7uKBz6UKT2CxE0kT9Y9C726u51TQqPMOSA5xdX43Yjq870d5mKA7hwjIP9uCus
VD/bA1vLOmZBVKylnz8sYm8Dg//sjOTGzlbQIdQ8IeDBFk/qHZwq9TK27MlFedTZxcKVRnaM28A6
Sjr0R6uKw2WExLTSWK0lpw2ePc3TF5satgQ+GRlBjdD4NNHzLSRQVnHPv72yzpBN+dbEypPbuBZu
BNaGy9RCJW4X7nI5rjQl/WlIlLeF7aYngeUHhtpCOCQa2SuKytiGSfaN0VXFzkqTD2tiBEX04cWN
e4dgv6IOe22TjFdeUZNyF8URYnDnoyv7d6UbfL2uoZiK9CXKG8UfDV4XsOFPC1AkQoLGZxg3B3Nd
wGevzHOvMi8rlfW2tjDnTtgBiT+3M7yXbD77iOc/ELOd0jOMlN1dUcdco+pBLlkU9saEJikhZKx2
jJ6NReKGbdklOxnRhhflcFBzAGgZoKfQpeQqmbLyOcIdGaUYfC1ydU/OBm0pDy9XALrI++a9SxDH
pPbEXph11mEs50uVRosnl3F+t5u/PEg5ZAseWB2dme3MBPUSx3eerGQi0hpQE2F1Hj7G/IgSnse5
Mz33Q3/Z4qIOXAiYySnQRifsc/UiE6WgHvrbriN7dbcntCGGc6oW3BRZMT9l/fC4lFl7o1gcn/hc
Ks1u/FQjG05NXp2ZjMPVqFkMO0NgFj3RqmlEzBMwT+Zj66mXS/fa14SMq/SHsvDdpFFDExfK4NDW
clLRW9ruU0NG9pFUi8yThfM9S0D3xpz0Dw4pkmakfEAkQDxrVhS5fXwsajXE/pguo8/cfPbWFr9Y
x1WX02t4khjmYTvHiyX6sNPtolWFGqjpcCqAciGGJueY58XKMRjUG+s+B/7UDWi9x8oyKUDlgwuX
2BByJ4qGCDobw66Od8G1lNEzOqMhlHYjaMSDe2QG098IU/unFeKmHoaveYhZm9L2+mUOG1Qh+Jpc
I8uHoMp7opbJ0VTgezlJhhKaA71123/lEn2TBk+pqpkXhHX5DWuD89RYLGzHxg5dF4U3O2kTO7oS
xt263NSxzSrb7f5p2CywkRyTqH9L8+yxVZIuxCh3ifk5rWTWL2nT6J5WiRJKd/stc7qPWVNRJVpi
ZzR9tuOw/dOxTBvxOXHp40Bk4sO4+F/ZTXZAGR/71tp8u7oW2on1EA+cRFsbDNs+Dq1BeytS5nHE
arjBkIuztagvK1b1zHAerNiWlIYRJXChPLf58DKnFRwVfXnXm45bQkBEUar8hFjbYk67PiARP41w
fp9qHCw1Q9aTZbNCcEVBLajihYhStD5JPMNTcFse03mFhEGBu5LDP7GWzwV7NmzkyYMNcC6R9+xm
IJPkpqqh0sTLPtKj0zzXD7mSmGgk1OdxHjhHudI9AcuF9SvrwljWPunhPzBtbvLhNXUzF4axjPwe
7r+jGJHfxFYZZAYtNLoV3o8JxWzXGDubgAJPz4JeneCgqc9iFs1uFTc87iVDKNI75Tir3uByAit4
NDoOW9Hv4nk0wqbpPx31H1hXpkETAudhIS2yJWTBl0nr7jIq62aYf6qxK32lQtOHTzZmEmq3R2vL
Fd+m3bBaKSLRG5nB0qF5xzQOWzVeaWlgR8pMUCjgb/HWzGRqOMwvii6/MfZQxWa9r/XILjktUJWc
o4IJZDbEN7RBdogvF3fMHH/lKPB8fWi5nMd13yiJF7nTPXdKy+mJAS0V2nOPhGhLZ7G0DtYwUiqF
MBYMYeZLsgBHLDL1sczWP8m4dr5VpPsSBp0/6jNsi20eUwniYkeFz1/JPcUWCcYbJQkXhTGYS9dp
q9aX2btYzrEB25PLorrPOHlcC3GsNT9PjHFpQ77dsRbe7HZjIFpHh969I+jtu5ZmTwP+wHyHLXas
7bXCmg+tRdB9ZMA7m6zGZr3IBcnvYHqlp4SE9N/FxEyA7YTLcn51PWmdad9j3zU09tNadWKVDQho
uzGiyTirYz6fQGljxoihVIE69uLIrryF8fsCOq/OsjumFitC2RWE8GIdi168u8V6ySQx77Vr3DeC
0djcZsFKCgyzNxcez5w8ogE4VYZzjwfAYnLofln28NTZzSWHSKtELOmMrFJ9E5QCD2F3n2g8L8dK
/R501MkMa2ufySFlSZl8zoodMglgKrxWKN8myeyHFrtRyNWt2tLL7UQJtXF8stnpeX0zGAFwWwvl
k6X6RpftnT57n6yloB0Riwf/9SvrBtArw95sx84nShhSoL5NTfQRTS87AatAn5BPR7R/nY9TiKmZ
QpU4NfW9UdINOAx1z8zfCcxr0a+1Vu0r0n1YjVXzGfWS9ynp46X7F7tRMM8crUZKqMiKntqpyalK
XzIcsEq5adK6BP1Vmb4USw2WMxJe01J0CXK9wsid18D2I3S7ZG3w6aRu+qxpA/bGmVGGOuMnjKkw
HKp6YvhextpgURHHExpDgbxdSjhcxFADB/LjgpZ7kyetnJ1uoa97+uApLfuX1Tb2Wt0QATDqNiPI
7h6ExB+BoZOMIovElRmfq80RrtmJCRA5/xw75Uud3ZcuBx2mT4308hSDZZeS5eJG8AMUkZ6cAm30
nL0LmS+7SslxcIq9WK3kLtbo67QajjQQnjlJBnAXLWOu6WasBqx0GZmNhk7POrKn9zUqU88ps0Bv
+jI0FpfaWjMfejvnxBAEYBdT+pm30Udj9w+ZS+OQVnpoZ68LZnEPZx8X/JrsameIwTA1eDFsX+HG
DZmplLBpglmv2MGqmrxF7uqrXfritlzUjqCXLAhj9hmn7FMTXn2MrwrqwE+xFpeknvRjavDs04U8
OhEuYrKjE277ztzVxZwE0PspuCrrB6dRfWjT6V0k6FgIwN40teUhIUqE3W/3r3BsL6bqJ6EhmDSC
LbJo2TGM/BHzQPsZtffRvDQnTUJKmRRHMggjUgryNIo/pPyOvZw4wTrh5uEkO/wfidwjm6OW0N9k
mwuvTjMrYLnn5/BbD0aD5rWNsaVbVA8DL7VXeWFYj9sc46NbHoV0XlNBJ9NphA/ZJTt+KZASudF7
uRofEFNQVQzONqd+kbkjfBWbBFxDTRzaXgMXM9+VQPI9axTaPm9+sPMfy6k5iKFXHiMgBfvS7KAS
RIzbsFwDVwuNvJ9vqAI+4mUWPo6SHER9jWSIz7BcmXXVCrZXwRed9cWPe7Kq+UAelAwSl5hfEyc9
bVLPSz32evzZrwPdl+v8U2vr0KLpLAf9bz87B13G5MMbvrnM082KAJOomjpwMjPb6XDkF2pTAoU7
3iQ0FVP+3erk3CBCdr224Dlv5ktgS/ZVMq2B4Ogl+MbhZwgIPxr3oy2ivVNpW8FknauyOg/O9KUi
6QrcJT8BvvrAmgYfdIplsJbmxdSQhiZmtXqknoaAP3AQdt2fxNJrH2UjnV5tkpYyR+DVRp6IZo8m
WUnZ6F6i3kDbWcfw7jK4XJJ1xpgg61jV6FY48RvHcTI3/8Yyt4MyZYRQl6tPRBaeRKNiyhGtj41k
ijF0UHZmiypdF2imLFd6TcxZ1rajeWmt6NthDYokZGR8QierdTOuXytpjjVbOdSDbEcmA0uhSd1E
oZl8O1MxwgqOFZ5yHTItc/mSCRCjnpc11ZAzEXDYsn5hIq8zQ9un6jTsEXoKlJ4Ijme22MB2lYpa
/Jxm7gtmd4g7vO0DpM4DsiM2sROV3xSVu/pUEvaxHxAlAheInguWUfgjuWbpffc4po5Dx1U8DFGF
XrX/ozpg/BgRfQwdl4pWxYcUxrJfdTws10hebPRaZ0YLdEcj1bcdGhbJY5NiG2HUaKT+peUugyu1
tGvNijB56S2KlDhX91y02z3pumGajg/oUEd/WgojsJbsvaayTNFD3IyArtaqApRSypPM5tOCIEbd
E2AJYWcwUX1XkjDDHbErT61JOIHCMWhBM/DquD9bpFoe4Zwd8Ho7e8b9DFcxp3rN1OxcMhtEHb+A
xCO5Bi58ZvyYBSdevRzGfobHPiVsACIdXZSmB4BoPFMnLg7R/WMJrmsjCd3jZls4xmA+Mz3Hkadj
ZttAQV2Zc3EsURAJUhvyFZRWZTQnoyAcFBW+j92ESXpP3zEyh52J+zpEzshSZUbkqE9jc2Mg+0oX
nup6hePfaV4JUfup35pkjPDYAQur8aJ6euOWSNVL8mPt9mZtVTvst5JQLc9axwQX83dJIYtoChh7
jCIRFSptb71E4eAKVAnAlne9fQNW6b1gCu8B4+buc77t/k60KRF6TvNlzvo3spBdhSPBm+t678yF
dcj1iA3uLEILkk2ApnKvW9Gz1i2HqFdNEiPZ9MnmdiAvbwcicktcj46tqn8qLq2/45zBK6wMqibN
VxvxIot2BTrdf88oNOuU4BBzAf3VmUWQSX50+kbemRwXKCAjPXW/s4EnnKlT3suCSLCGkWopys+m
j2kr0B7v0no4rsNdVT1GEmmwGu8YgdP03M+DCp6XTFjP7cWbEi//hoalVeb2arBY49l0KWdEPWle
kyHBLOqX1o2SgNHKJ/AEqnfyLrY2csVC8QXx+MnamLnEK818ksha3O6p5UaictCplIy8CObhRzi7
HDTuC94Uv69kfIBI+WY2qCz7kSsSh27NLjyHmuS6QYwnNRgz80UiSEla/Z0dw1fVNi2DEyVE6GDa
5R7i1YKXh4blts3LF6tDl+1OZoiGGnlq+lmV6bdstix22fuIWVfELMz/5xk6uW5dSksYQVI8TCW9
y0QS8k4D12tUkPqHGn1YulqniJmUX2QsaVpnj6S92BeWuh8xAiL1ZWnOqIrdPY8hk4Ud+bB+UzJ8
hD4kQ8pNL024KcyKuy6zeHlugSDd0E9jz/BYz3kY9+ytU0b4DDbbelP47xQlXe9dY/VoWpJTOilh
AThjl1bJ344tMWkd2yMe0rq7MkrdyA6hijjHSDUCZ1l2xDqbnUzTb6HrDH7hWjd9BRuiZFWnSOur
mGp6itV8V1ouJ83hokF5aHOaU/AQORrr+rcyaoQtDM4L2Czq357f2OgYQml3j7ii4j1wYBZ3NSP8
yf0AFVvuCr1oLs4Mf7Xazpy07ne2oXzpdvXl6sa/0vwyJPNNfVKRrcv2yUImo5R8eHU0sBRX21PL
IsfrWf/sB6t9ily1OTaw1ck1GA9tfBrqHCZFgZBgVVrBBN+p+GPR31TO7Am6+LZV72ZAAAQQ2Zt0
duTz4Y0QFhTBpeife1Uxd6kycGtFYV5YXxF3ZLhI83HNaugNWzmma7GfdM6zvf6pGucP22rr1jW/
on7jQE/Do0WQ1a5GlQ+fjAV94TWq5VXGeJ9HgWvZnH+A67LC0WkXDeia3CbMNPVlb6bW3tbViEDH
TsDhVX7k2ue7TFQ3DJ4fmh5USL6or+qg/EBFNAPYBYJTmSF3hO/UR0lg42pTzi1K93bpDcZdJuKt
uf3UDWM8V7bZPDV3xImQ7WpbhSe0zgqtnrmK6GNxgZ1oALBKyg8nSh9KRIf/qsz0mHmIO5bLURt2
PJB2WyvHYTf9gQEdmElFnM1sHK+ZLpNs4v/w0w43k9FkLEWu0S8aikIKjEoGcnHeycVp0FrSqQkW
G0OGMru9KvxbOe/KhrRsxM75o9b1AXKh6g7ZaA/10WjCwlbKu6zVTwPJeocrv2iI0eO5CiXj75db
jnFdoImGYwUBxVbUQ1VHCuBrVT//77+cKP+w1A4txGbPKsc1vmN2dKcyUd6kpygmYrdsT1qnL7c5
zkfMx1uot73s5hKa5dhvtwuOxbdlLnGHpk18/s1CxeNrCSdFfrxZUWq2tPAC0Jh3un6rKCgZ0yvE
etaNg7lk6m2B6nCox+S2dNItrkqarAZRgJYVpmBp3TMUM9AX2awwZN+X+6ae7tst1Hyy0EbaulPu
RsNsjyDV68DWXSKHoAXe07dDJzYRgl1BQNf/oVt4/ySegctcLOjgI/CKUqx3EiM53W2uhr//Dnks
1i3oJSWcNDgpRGETAGrEvCds3vRTQnF3dVou0CKfGzv9/YoxFy9w+5MZCxvSD9LDEEUTrA0l3xGb
W8NsWbv7vHv57/1NlfFY9uDumDf+/AaA1O3vV1cR+lWTDl/3NW3Iq042blOZER/UFeKzTpTX379m
IhrmqzDWUNe09U+d4R81OKKeCNDLcLs43RlwRXlCSBguuX3K6ZpYPeJF1WtKLQuH3Z5o89vcVMW7
gW5Edi0+GFvDk5ZM9rnVC+MeVTQ9L9DusMlihNla/Ld1a/uhnM2MB3o3YnUCdbV9f5DGBbjRG0ZN
F0okPn8xTv1OwdITstXWX4yWGngy5Ec5aNq9YubbEYy1mTs345xfF9LnQeyifZfntR7n/xC7RVTT
aV4/hFGM556xHfmnS3uxo56e3k1vIqKPCR6vq/AaZosEvtinyvTQZMM5nvVPFavP52rOmh8lk/CH
JgPpP+Nmjd2iCOuxJan96nU11YJ+VX+rremjg0BOnTQX7KjdZD3F0ESZjQJNNnT+Jrszb0pVy87K
iFy8lEIJfxX+LflQl5VKIl0z9jUGWz3dsPOXFoEucuxUvTUyohI4AlNC0JybBVkt64UIHDR+Ot76
ZtdvxPLVlmXIGtU6sFdc3vsMHnNRhZ2SYKJ024qlK6vvILM2rchKaaFUItr1imHcMDxVbxHrJuG6
1OLV0ampCsAPRmq6LKaRpzphNkbZJbviSNVF2Wb9HIWRiJcj5O3gyoxnWHNSVbc/6XJy97Kstjt4
Vi6V4E5XOtSfLOXiQGVRxRC6ZNWtqod2QR42x1ulE0+JPzZosSiC6zCz8VAYo10Gkzs7Ptrh+E4k
dXKL4qULYFE6HpuXKKjrejrIKvniYVHd2TpIWxoOtAkb+1xgPJ7spLhbt6+u3yoW4wd+R+ERyKoH
Tmq3D0Ofviq6gfMKL9NN3ebWTnPX8blS0d6KyBqe3WuqeD8RzdqgKWTbpRtveL6SXZ8QzpFuX6Km
zzxttuVeTuvWqBNAAUP2Xk/V7LI6FVFzDXK6xIq7B+3/oSy/z7j/QVpQzfCKVRVwLul+18cXKKCK
4DlMV3XXNufft35q3fmkE6DXTUBgM6WmS2GFfzvInJO8aB+dq+9C9k55iKfu3/WJYktEzrbLXYYH
egttUCvQNKlkrI2w5bafxuFmIo88ARyMWnAwD0LLeMdXyEHR+DrizLj/fSvgh/9jn8m+Bxw1WW05
/5XZLtyduD/0GwCn3X6pTSZFxoRm5/d7uWwCfkp3T/TZ6hVga+/RbBmhXTXM0WcKmB6UxTf6B59n
PLRd9d2m4++ziVBU0Wd/XfPv1TxkJev3ZOjNq3SXMpyyHJ4Y6kb/Ktw2ZvGhpy0xiVti+JA4H0Iv
Or93LTopuG+aZ0VpdlQEz5HrHUoW+MPc1fljQRF9sZvqq3dfu9jQLkxtjBfU2AHSROX4+9AnQ3x5
YK4+FaRzwUiudAv/Yo/KoNWKuyVJrF/C0ZLfLKm6iUj65TfjoS9Jy66t9cKzHP1fojjKsSdYycNp
sx7d2Ea8U6fjE9fdL5DU2WyAVUUy3/WKy1W0WEtE371TnPiPm2vrl9HWT3o0ds/oGwQ2USHC6/fT
uwzUz1eGMSFUcn05VgvLGnAK7RGMJfWuSRavMy0dO0BNzZkTEb++4S6vsKXrL0jiACoa08SMQdtz
aqG1gQjz+yykuxseVefDEIZ4ymMiOMd4ySlhnyF+Gl8OE4mg7KP5TNY2E2EKocPV73o1M7WIdtG/
zV6WwDHPVLl+EozFpUlS8K+hxOk1A3l71t6RhRImJvCIKR+/ySN0j81CbgCCLuuB3GbJGEnkfypQ
oZ09Dg9TOhheZoIfrjlFzrB9rVeMf142DvPb77EgUo6xiIxUZi11t28LzBZzIu6vmXqMb8tLN47f
ZkLO9O+3YIpRqqyDfu8idQnhkmkPIzZ1jTyJp2u2VNQBiO6b0r7pRnbPM/P+LbbyUTWU7nFws3Of
cXxfv4Ia0Z4zZkVl87wSt+rKJv2zJGj4B0Ted6DntNshIhmOGRfn65rtawNWssqebt+tJoQ6RZGv
25+8/obrnyxdpGBJP3nTPKePo63cXo2nSmeqx6xgmak0rvHWotEJRnwXCq67oL8GmlwhmPqA9DJN
621vP5h3mg5z1aZmO6yJfjtsnipD0ufY6aZvXNrxFr+78NvFtV7Jqzi0Wn6ueHY84rlsH4nNOl8f
iHab28epVQo4WPUcNgM/e9IiH2SHFt3xfFeeIDQcRF0Dzeza6WCpQKWvtFtX4Skm2ja+dcitmJqk
fG569vP5ULTnLbzimSiEISy5cHfEqhXPJe/AKWUFkJnOJwtG8cSEUzzVC9X+SkT6NbeGTE+ENMxE
zdXtUFoP1fsS315JtPCdJD8r/MdkmpoPTVU/yibPA3gn051SujdXZ1FjRi/62Kqv8yCMcOUhHYno
K2nq/2KqfzN0N2qcYrQ7lEX1vajyIdDLqn5zTfurYPr3r3ktTTH+E0b5rLPrfivo6wPVcCfSm2Lr
JNTCCDWExOGvy++3eFsS6wIwMiXyS7/K0dfnKHMWeKfR+KcQoOi6BM/ZksNB0ZP2myiunRoJ9uzS
fMPqZgIpq9dffPI4W4OXgC6/ZccC4jCHfGBsKCQDkcDu6hn+X4xs6TL7QukQ37hMMPCJmJPvbkg9
AkkhUZqCBbqb2ebBqoEPbseIydC7k+3vF9fvlJKB4u/r0G2agyub1YzHLIyrKCOlOMOSvP2iCkW7
wSs4QQWO5xNe2Rzv3bmKJ0o8JyNFYSSFd7deqw9DJd+RydUt66b5XSdghGVcnd+2dZ2fGfx9RBkR
Rf9v+7YXKQ8ghYnb3L73v/+BK1F27LnrYf5uMBKjGtmeztNsSrqXOAnnzrn/feoaOSGDolqzu7iz
iLWyRPfW9Mmb3GKtWrxTYkZzDw1BMFtuaj7Gyj2axFS+Di6A/Y2GcP0+UJljvuKjYcsjntoRIk4R
M367VpnX2tIy98TWkPKWVl8LT0vf1KP0QjyMdtQEZUgV5Y6/DJsCbxX/R9h5LbeNbVv0i1CFjYxX
5iiSytILqp2Qc8bX34FNH/u0+9bpFxQAybJEEsDaa805Zutv9QIuD4FGz67NJLtXc3VPRnB3cxvr
R6tbM1EGWwEKpqy/pxFWnWIenMljdjfTuZ3CwKswtj2mXHpadA47FcO1xD270Hb+BXb9j0R0x7BN
3VJtS9WximMD/ztApxJFrrRFme7v/PTeNCC+k6R78XHrb7JfewSbBPdzDReSCxvmJaAicP3Ie1HJ
d74wwEHLGJjpbfRTi5iYFF1W73jHiZXU2piGaqFZsU2I33wStaTYj/RcQtUZrkpXXlWmkse7z7FF
jLtWjdJY0X8iv6Lws+lV9NeB1PZLJzdJPFHwotcqUyA286l4HPUzoZmfRJINT3YuSP/oVBzYuZcf
K0t3NpHI0kdM3o95HL4apuu9OKOdLuUeU4hs2ZP9dG6QXK7iZueXevosN2GNStOv7OokDzVPtVam
ka5zj4mFzOINVN0/yz0tEK8lts9zp7ZvsdqbBCJ12gtDpbceRTa6ZcAaKevkQkyEHjsqFkrDbG5V
76bPTc8QzKrfckwlJLPUmITnjZeExoPlqPzFdvzcttr7nVNq40lGq4IDO1RjRkfVlHi7/81XEpbK
+//flDjX0Czu3JowbANv+5/5OnofGPWQesZBccZ+zz3aOCY+Y7U57ihET7RMeZ5surmHMSlWvHLI
NrofMuhSDtQj2UJpF3bUICyYy0AO0opU4/RVI6HhDLCe6AjcDcDL321QSVvchZ7YOGgZB6MpH/U4
vzp4h26aXqWskYO9Eg/xsyjzg6K5xo5cSfNBtbjpeF3Qv6j41hdV5vVf3d5duZAennIeVstAcyYI
j6hmcsPjzsVN5mKaILX6rBZP+rw3KAhFK4u6oeytV/mgQWx2YLCboVVL8QnR4h0MdHvkibp7UEIz
vVA9tfMGh9zb6CnNosrr+haPk3/tpm+JCT2wx/YHEh98WaVZvE8Sk+zi+inMch6x9PWF3v0hmfzu
KNOxgP7XF7nXgvXQ9C5dpTnG4g/Uw2cNvQtxaHS+WkYTI00j3olx3sgcqtgDdGOCMI+tNFkbwQyZ
gLN83/jh/AcH9k1kCTXKr390/+e9x49DEyEWGPeDTa8EPGri6jwYSvQIpcDfeKKdVrHmQXQzQTfB
vkqnfack20H3+ycbi/ksJ01OpnCSd7p8Gh754wT3kGwflSRNFBPnNGvUx8rIny23MD78AYN5Efb6
PscIvLXDYSCIdfqJiWeAhzLTZFD8+xx6UgbTks1WIfxHOTSCIHZHvJ1UZUujRSVVaSQuy9v30Jvn
fhDag7yj1wxhcQByGYoeilLKDEqhKXVWWDnXSbIphyJ+EWPzHWq39S2r7DWlTPtv5Ks/MYFcUi4P
FltVbVc1bfcP8CIhHIDMXNU4lF16kkAWU+/xeYm0vTdCIPYRU6X5Pw/9mMEuFKpeb+xj7jqETyhd
sP51WMKB9S2NMIoU31xkN/Y5mDdyj2xNG3cYUaRo/uVp2Hg/mFfTSZqS+BE/un7SjegOdZBkB8ZC
xJMENM/koVJEyvlfbivq32O7bMdxDHrZdHFdi5eAUNK/P3ZAtSBdnUDS2SnC98au6hPphsgo+b11
xMBnMW/knjw3GC7cR+wgc9dV8cyPLtW7B1kiIXH/qPIyOiZutKNlbj1BGSeJq+qGrTovDMpM1EfU
I0iTkXKvYA7hRgwcJ19NjcPYz4eXNLDH2DTjRg9EPq/9/+w5KWaMqkPxhIzVH/L2A/XwiCNsCmfI
4W0ykU4jf5pIgGO0NRvHe9Xj8p330JNPi9hJb5lK/lPRpOZWser8rZ1QGWutN54l+Yc+5sJqgvSl
y1Hr2qTMs9CnqvBotWQGrRbNptUyJU23MxAvwQpPX9SuM7/MO33suLvJK6hT6LPWlCiPxeQX16iY
vqZNopwgNEVLnEfJzkI4uZGcP1d9z8c+/IgSPcES0m7qJKXvic7pCWobCRUz1XowTaY1pvM8yF7u
DA2uFeZTlOeIwIZCP1a9/SK70eaoI40TVnMH95vM0UYCI968ydiHkz28gGEuDwE4/nUC4+Nfrijn
758mx3INQ9fJ6TCEbggyDf8ItwUx3NCs9lzUDImzLhCv2tGQf69M+kalV+MZSiowlQYJXcZoW+dc
FQIMjzO8o3F+II44/2419Rk4O/YE5uarkPSOB9vGu+33OTNbHbHJ3HXX6SFeI8bkEvFkddieRr+C
VzUXAH5sptv7qpnmQY7nuO+0fWQSk40tiS/DdcidUlwJYF92xez+q8q91togVpS2Ov3eCFEZmPid
YWnYZXLJq1TDtYeYsOtFcvFr4vAoSMhlNmr+2XyOJlq6d/QOK689VheEd99lfN8o8OpPotXWgjL0
zS3x8eQRnrKxSIjxaQz9zZndzqqjv/z9X2ZlSrCPyUR1Yr25ZbwZMw3SE9rZ+ip30+qhCJgN2Z2o
FvI+oZX9sE9F3N1vLPJc0Kdkd5rMIE2rN/6tONH+WZyY1CZzaLWm6rS7/yhee4AufPwdGBmSED20
IOkVouttqt6zCOjUKbEwNsE4KvDTKhqEszc9EOJUmTWQQbxdAKGQO9P9LNayZ1W64c9DWa0QRMYc
WoZBqr7DlNyweUbOLUVUlSD0FN5JewhpWRNxjcAt/WoRFN3Sq1OL/K8sQV6fgEK61IrinAq0hqsw
98fHdJgjgxM/xmTYq8/I3p5lePpkebP8IR8uGIJHhRRMGSNPbkS1zVzcuTCFPhT0c0dZdKCjRqRW
eOG9LHGVeeIpSVmaCQktIi8FWjpBZWSCbYBktchtIBlCkZBK3upG86g8pHHzw/e18uKRcNCaiBMr
hwDFWOT2Vh52YzieOnJm70c4l570YHxtJxX1YR/kW2NKu2cjLYoVaTkGbW0Oo4hMmcpMvaX8qqZW
3hIcUbQoerAt3Coscsl0G/zCkGyRYHm7Wo0D2lwM6jM7ACkxv8otWCGoBR4D/vmwYEbYVel4B9AX
fchixRzyDeQc7WAB5jDnrDiHkvTMcuIShta0FXI2JkT+2At/eJmXfHIByFoW3ZfuIEhVtP3/fsBp
4h8fTU2zYJKqLo0RmE0yY+i/ANfDpPUEImohgzA8e7eQ+TGLPjU/t+RGSBSCm9lAR2zn0qYDMvVC
Cb8V5tpvW/tbFzjYicoSU4JZDXvZqgNyruzMIdrllX4nFkmKkSr09OTjSimT+qzzOULDYD9oSZSf
+MTDO4sCYt+aiYQAsyzTpa9P3jVswqU/XwqFU5TL+8WDExgHKTLkU1pUMc0dNT6hmkJC5nmQQwML
4sZQ1B93GPsI6JdBJDrQ3/wODZUgOnmqGLM2GXHg0XXU8z1+oCn3FfmN9QZVgXls8sg6tjla4skd
ig/TQ5US9kl9BBbx6psRq359autj41VXaK7CAB/jNNqL3WjDmWANcumc2iDdgrm5fC0xIVVgE6xw
Q/nPc3feOJ/3l56fOdEjijbmGIbvOCCSLUiFelfEoYXuPSJTUtg4BAZmCOgXUmvEgpQXkNBsw3YR
TLnEORGmemp5iiwT8l8Y9qYDECmnPyP0t/pV22ABsQE2xH5QrCR8UG6cGUMoKI43nYwWMbp8FfcV
hGN5r5+rsHWZDge9dZ7uiStyII23n4FSGaDbTQaPbookExlaomzkf2LFR/mTbdAk+UoLtyWnr5pS
faeyFGR98phnuY8MRreyO9U2GdTzPd4DysNnMUPrgS1yD9d4BZZGjMILpQj3h7bEnyTHSwVTFibU
c3RFWJKllsxludyMYwnttiDMSR6a4VCypku8Ld4gFHEDotx2zrSTwXbyXFI27b5p7E9GN95eDMK4
eLaoDuY4Pevzkco8/yL3Js2Eek3w3koeep6C/NwcE0a5AYL23y89ktVmG2IWvxP/ueBIiDKtLXQx
6ChmBsK5Cf1+dQ/fZeG1xmeeUEYxgVJrHxee3RRbMY/rGf/y9Izz5yhf57GenfR+VE/jnAeAw1yc
fKUHAVPBtR4CjTgD0m+vDKrEQwonhTtTnhzulwXe7qfCaBe1Slg0wXn/clsxxZ+rcY0OjW6Dy+Wx
pzKQ/XvZTCHtiFyt5jahfowDNBSMLbQXuecoRv0wtXbEME2Yz01pIm5LCJvSRWA9J00wIrgLx5WY
D0mDyY5jz4JPzVvrecoD7ZI06Vn+U4onUJgSyXmXUeSDH21V3EI9E7v3sh0RGRUsOOcNjcf+jEIk
2fYk1y8LhlqYlbhVo2w+0hLzyFeEXk3edb4oJrCeUV+Ja6UATZWU6yT0K4TWgfZzVuw5ZffW43mS
azBUfzWcorB+0vNs/Jfml6n9I8nDNE2kKKaBCdK0hDt//b/u0mXVBA2NrRJupBiQ7ffNUUmFlh7V
HrmNXYnq5nohiLu84hMVgXCxMtIUhHixKOj76quDIefHHHCG2WZ1r/1YUF0b2pI8bhxGZvNYEGGl
REMOJwot7aXNu/HFOcjVC12zV7SsAG5jYa+hTyGUHWL/5PpjAATErR/UNkd3vq61Kr+FqgV8smNU
v73HOeU4PffDPHE1aGhi5sUcDYVnRbZhcLDoI72FAd1DM7I+tDqHTNVEr7pf4ZhxYvvS4Mq38ljl
+dkbj3UNKKGIxG50VKxI85O0zDdDwEAhMRhP8Zgsdwl0nDWKg+4YNkySuYn2q65mbF4YzBA0Kqqj
Ngzjqp57rELxzpGVp/v7JRoClCsZhD7YZV/t/Lz/wjxwnhWzkecTuJT3uCliJ2SbJBYhOhObXCkP
UNfuXonptNIWutP4K9KG3E+wJGuJZ2NS9CPYZF7hHIu5KyDvP1Vo3WoDGh8KP+vkB3m3ZlCgXuVe
NO8BBnjH/xjsI7XeS2SbhNO5tkkcLRJyPuVAuPpQrAdu28Ha0MwfRsUdP+3RyipOyuyoSbBq2OgK
1vf6ayrEeO+ng2GqtxSV5jL0qQanGXqD2JtRb2waT7QIlc0wejiQm4QONLPDdauHJK3lVoAHLUq/
FhZ6X3dq6cK3XrNHm0sAmVxnCjXbKYrHHEUigBFKFEun9/JH2+cNUaJgOJU6v+eoWt050qAY+mP6
NUV2uUiS4BPR1IDMxWAQEKU/bAZK23tqVJXNIMFOWJt+oF9lpwXKXKd9DsFXnDLZJvJgUCzuyVSM
1yxG2Hp/LkOGnrkbWAD1kuZga93u9xsc0lBeVx5G2mRO1UQ3aKBsU0ve3dm2wilhFcbSdRprJX9a
1HX9sixdCDlVGeLKwJUSjx4IS27OhyDVfu7VIOY2tYE8S+2qG9UkFwSaTSh2SAr6Irgo9M33EwuQ
c2cBrGWm8OGN+Yk+WHut+io9As58v78O8nAI+i0knb2UIYUmfnz6MzzrxrR4Krv+2e6qJyrqcRco
Yx3AWVM/OpMPNJRQVreO/0RgWvFYJW+Z5zyR9MH1X9AbR2qYP9X1sqyFBzgT4Fun9u5iCgsXdmqX
Ir1Uxm8ip1Uju6t6QJikiVIn+yYBagbsrHXjlEABSpsLRoT8ikGMqVN7jet6Eyt289I+yZvyAAmV
UronZHC+RxMh8u4k/fAAv1qseIqo+8KP8tdu4Ab1SyQgJz8RT4KtW+IkJjQHNpKLzhnlgKjXUrkQ
A6rYhFF9tGX16mGlGMosWPWWCE8S7CY3mscgpcVziYNWAJmHiZZUkbcyp1Q/ta4RrSxyzeUNEFZQ
e7jfzDyGETzr4YbcibpzL6dnvMsjWruZeYMClYfwzubjvonGzjkiMWpOamjPYi9Teexngzgov+pZ
iUIafX3dbxwNpW9D7M6KMTLut/n+282HPB8FXi9mGXOws0ezlDrROLqjGWy8qhfbMCt8nSSukOZb
NZ7kgNYszIdAqYtVpXUOtvkxVpepXqebpG0JsuAGeY5xuEJWC4ITAzvtKpJ2WNjoab90XjeLjhaK
wliedvKn3FHg+GRqp99ECqSK25l6skS1mhjhHnrbmt0mSaQcSSIll3MmOYcZDdZMpY0Ov71aJBiH
XyYcAgmxFsj4FxH0Pgw7fEXu/PoSpCUzqZ9pMrbPZW+INdSbeg/Vzn/Lcb0BE1BXrsDK6pWassX3
4dxHwFlXbszCfdEhfx3k+pnFKwEf1aYyro3inMdZCBWMQc60QuALM4YIJSK6ubrKU+Rnzmlui0cY
iZHQ16iZsCI9dCLAHdaUFzCqwbZvyZSlKftQ1L1efomczHmQ8bdF1JvXBCRInyH0JpphKyN5E43p
NPpq7m0akdz05szH+/yqHUmokFKINnHwqXg1dKx5tjfgjFpYJZA6c3JhWQjI2L9TVg33eP8Imom2
LQG+LqP5L5C32WDeQyRXrJ1qeKk0hNuMPS9yYxSZswMog5/g17nIrpPzvUGtdNkrl+KE/swM1+r8
QslX6y4b+/0VGcPGCkE7+jksBHR124zAhp97oXpFj2kdZKVFQeafcw92MK9YXdrxE0zHCm2LGx3k
ErlpcKrKw9Z0s1UCWHUjhrS9lN2rO5nD1TPi8Sr39ICPidWXcxBG/RJ0HaphnsV051cs/nEzTGbV
I1EaCFPp/ZBj0Mye0nUP8nvjJOk3lQWBaPDLlVxTW05wK4TlPNXW1B1/nw9cGsy/ziMMLlZcnUs9
qgZMHuTWeEoZI/ZiiU/GDOAGZsQbKbD0VDGsm/7mOfP73Ij8M/ou/yst1TOqd3PY5mk2n00KoSyb
TtFPSeiq65jB8sFgGPS/V/bm33uNtqvRtDZVy6ThZMyd6z+6935VGpmdau1B3xR28xQpAp3QnFBg
znEhQKUWNoSrNaYDTBZSOCuPqRz6Ra1bD50cAvutvdai3rmgd9hUonaODE94Rzu/XlHpfAlyMPvZ
MHzKlIORQPShgAaKrA6xbUU4YDPGa5q9+q5Ri+6px/tIcCePmhoiADTpTzVCv2bR0iJoR9eeBj1+
VFCnv1hdvZKTShhWRGf3Tt7hACyJJpwVVoiwR2AHitibdGn7ipJOXj0BOZOA6JASycOkAMJc/kuW
i3zlfo8a51fWcoQhBCB6jRdY/6ObZ056QaO30w6OXHTGFboGtLrJm+91727uK9/JUcPAqbWfBGDq
1jYuJlIkbBvL2ojN/deeUZi3wAvffsZVJOC5GbQm4Ot/OF2VHCR6vTVoUgdkNa8jmAG51TXB7C7/
uRdwzg9wgN8xnO2AYwCWG1FvkCo/zQEl1VzYY4Yol37plJemQ6orDJ419OOx6lObkXw1odtv6UyY
+s4KDP0kN4ERGCdP8+0lr6+/SiJC2PweD4RiJc+A1ajayrx5JBVPPTMwPIveqR9ZOBAUGSbXUpmw
nhErdxxoNpxk9ORE5AcyIDu+FVOPr0/Lgl1tRs0uT4V1XwDLVXABI8CEErvvFeQ/ASMNKF3IPYbG
BsTaq68VJvUT+YZQ7IumRTnfdZu8AbXomwA1sKq9qkPerykCyKqKiQrHmvvYK26/sOwYrULFp8YU
hXpRNLI12gq6YJME7l//+xrUTFv7YyHsuI7u0D5Cc8nFSA7Y3xduNebYbshCIj7zusAKn1M5eCh3
bw1DxsOcgc04kJzxIUv0rZ+m8VW37G+pYRBiUcNhUidf28rDNFEfeqOJH9y8V2EUaLRLZ6ltb0cM
fGbrJBfel9QoMBLPi4pC2P02BfqBRzd3VkxxulXfNsHJmrjg5qVMJ8LbYHXpOXasDB806PNZA2W0
bvoE5K4GaLigj0uq/Tw1b7qguln1PVFbsK5f6HGoHWq9x+6qB82cY2muOy/XVjGiwh0KbprIvtae
1CaNVq5aWbgdh3x375vlXWcBIi3yHW7GGHs5CuPMZmoukjhnhBggPVDT8qmPMYYn/8FGRxg1uRsP
6XOsaxY3L89Y17MkQatd6xgw8aeXxxI9FykSSMPkThXWxl+OarxrBHHv+lnqPPeLiyYbHzsU7UKf
cHKIHrMvpKxZzBitkM4l70E/vfKsth49JXj/nfHl/Yr8UjSvXv9c3faRgWI16peOYvdranT63dm8
4kmRcsrn6YQ4DxVKaG79qoAkZ3g/yErKrhn18aIt0nQ/zg0fKyyqNTUqnjRHz8+d3Zf7WkvOEwFY
Z+ruql3RX6UfXIbkGE8dTb0qLLuTpr3fswXChsFJ2aoYxrsiFnggEZ4YQesd2iK+yaPfG0vvCLpg
4p9fuF8co1a4i0QX9EQbw3g2lWl6SHrnLJC/Pk7c9x41oTDDUPS3Wtvmjdlc+qYhHjJr451mVu6l
0DX3kiGKujj6YbTQSd4bd100wMcZ9Uc39pKbjh/xyYiarSZnPSlZV8WEjV1zurmSdUkPiG1oU3VB
s0MJbT6GWYbSH+c4Oe4CG7Iqs56zXHAF8+lYhKbdPcGdqbd1X017uBm+UmL+1kMcKApXScYKIMuM
U8RT8ZoWdvpsDl9bkzD6n/JRHHtbtS6aBy0rP+UwIzOm+5GMBJZfS4wXAftDcZ87xbO+WZFGqG3m
vPuublCloQmr7VQ8hIK6Z1YpZm7l7GzPZ/VdtXd18eiqzDZnKIec23hVKO6HQ6i/p1FrPiLyZZCa
2y+8LfUuKdVkK0g2wJXC0rx4CGL+Z2Ipv9sJFXVESbqxHaEsstFwl27X6w8ZxsSV4ST6p2PZ8wMe
6kNS+9tRRPXNMjZKhpxXH8d+9zvQpNGZOsVzaOEkBXAD9IH7QCIKgJTLel9u7LnyT5205j7ChG4e
MHpvKJ918NZw/OFEZmerQXElb06IXxLKsosEVNNu81aqCc5DjxMcR8VMzqF/cLGz8WVso6ufjdUX
ofSrjPjX73VWP5cicd68pLuOOd27wq7SQ9NZOSpGSF9OTckl73WqNdbXe2eTrufoc1UIs/nIZZVe
o01N/GGbTEN5ZnE2gFllz53PEQZkAwLCnKKCLtz6g12ef3+z0kXxFh3e7+///Q2mlX+xeCo3+4FE
pdSes1ZcHq8pOODadV7zuCo/GCUM6ykL7F1HwYXt0nYPOvxRbSSVzYgUjRhiR7n6utkdGuzX6yYo
CehBv7oY+rFYqjwHHrw+IdYPTTgzL5S1SZjttImWOy6Uapc39TvzXO/7aIfLtmqSr3yPs0g9ZImg
+TuUBRTzJBF/G/M63Y0gTsgQ+a6pX1pvir95ATPoRAd6i0YAsMHg3Yyyjj7S+o08JvT0VSNAKOTJ
Dpv4wewKzLpS7KiqxLWr5CPI1x+CJJ0gLxl2haF9tatO3/9+QJWRIKwtHRcRbZSLFufRvirrege+
SlzdkL+raTOeTTpITWlKi6rkZrk6Gvg8xbVSmu14EjPwNi2R5QDVlFYBDAFrH1bKMFQ6FHgsSdFg
mNdczQmYxZAt2yqy1WLapXKOm5rIEYgVdmG8yR8ALQqX35jW2j7VrLdEY84q31AEZA4Ez1lepHRH
6mN6S5qC5TDDUT+bCYtDQFdiJdHsyCoxr/WGdoqFMF8TxPlJq0dPmeGSy6V7q1Bk6k3uZemk3kaI
Z0rSageyFTA+VoU/HtUOMeb9OE2zaG2bBa1m5BvvP4bc7N+9Kkd3JlsvgUuZ5oEdW8jFRde5J7Sk
giGPUd1UsDwH3Rbf/KTH4u2W4xOfneq7a3ZI3Mekerg/rnqfgJwcudceigUNhzkyK+7LcRE2xk9V
5DTH1mQTDCxdUZ8aKIibwUEyrVC0nxWR1GtXyz+dMglvkAdoWBn5I1i84TGZ9GMYWP0L9lKj3vSY
9blHAtuZBeU27yWZham70KwSmfGoryrLro5DOCMlMoYKe2bPXyrVCE6GX2cnz2B5DxPQffYTLDhe
BpRD60I4FORErmw9iQ/DbJkq6T9MBXgihenuc5+kb6GWNF+A8L/Roqn/MvSdLpQfMZ9W2K2VoMpt
2i1E+pepisOHshzdhcG0aa/gTXwQatitECSE701hrUcr65/9SRkvbhj8kKdBLCubiSidjT5/FxLJ
fau0IA+mFFvFxIR9ttRh4d0WZti9B66hrMectVhQF8EtmKIfJnpRR87kWJpf2iKsmCqRORJpTnt1
wmrYlUXs7Zwg8493nWqiwzutHWPtEhq70G0G8rS+0PYlBQLyVIXpNajIBhurKZ6iiTk30sE3S/UO
DSmeUgpQlZjNJgc6oxw13+dsrsWynDTRlT1a4iVt7QHrMhDJIoAqazD+Xmvz6MkYEQ4UJnW2T7du
8t0fkPztKy6/fIc1MQOn77YXJwmjFZgc5pR2Zx8Y4nIvElj5qlHLXwde5WFueMnBgD5UYpHUTXd1
hN7vQlLVdgpT5Ys1DC5sCsNbAoVJqYHSha/l6nspqmbW/LebqsmVnS8CaApqSyJYkXor+RfKw8it
eM7Ma3QoJ1U4waVilIT7HdNVZZC856eGcm6NiSiDghCmXP+qjqNzKyItPGfkoN4zONPYuFrlpB4L
Pa6YhHYt6/TeoYpXPe4Dng3iKgzDjZ+6xQerh3GrVN5EfDmtejvy01MxGzpGNYKjx7hqJ80c8ly9
6xK63/JEHufWDjmhA9HNopMC5m8VaXF25X6Ej07B65g1xKeGWQtlKCWnkzl3dYgah8aS3qbPVVwW
j2Gn3o+UriVPdP4lSXfeyHreUlVGpXh4UAvPrfsQziSZQgAxcoMcpqa9qGRYH4AduxvT0ZzTmPPn
OdC1VwP5aH9xF16E3cz6CgflUlRjuiD7yn3WWOqtRdlnp6zmoz2hOslT0smAz6FcmvcAG/7ci4Te
EXBI46GAyJ4UyvggJ0xNkn74nU7fcEAbODCEi1LfexrqyVsShePSv+acD+ps/VPcAqge9OKsT/db
GFDInqobG7KAQOS/RyF5zzAQipUVleHD3GPTFetTgU+wmYwiR5mspi+1G1yw3Ux/WeZQL8m2HdZB
N5Q86ucCM0wrdVW3IYgG31NeCTtZDgBmnyueWo9tpqK857QFYPfk1fCMSOauN1oteLrGPmyAVk+u
IyokZt/QkPPe6T9oka9l6sgf32Ho/GGZQ8BAl37OyIlyDMWXpsNEGoQCeeS8aVAiLOUXLIRuPRTS
TyPBUVxZuTi0bdHf9NxpFpADTz+n98QKrENvqqnZY+8M3+DI47N+JBnePzdBhXNB4dILzYC5/fwp
k583/owckWG96yMr2oWAZvaAvooLmpoEisjovRNSecHb+tcwGMMTgUstP6cQz8AJx7WYpuxccxM8
tEk1bHvvFXTevYndFFe6FM6FiMxzmQbnZFSQRS9yKSzvQxcvDCq+Y+D2Jb8nkPjSTZQzzatlKZvX
iKoSfv5sHNeVadio5hDA5oqnu+UtUfrXFPf4teOtXiCTJYCjTZs1Ugv9mtV1sw7nPX8+J/fkOTj0
/cUHaTWmM8h1VgFAjGaKOnXxXp6ThU1Q9rxzmjeDn/BOKuXYXd2u9A+RUqM9VRr1pQ2rd0bQ0TcQ
CVdsCSjezEY7yvFCo5DeHrMaQkqbrGrGm4fBcB4NU59eqauzTUNYxEGni38xhwYbkFHZXzOomjBZ
UvBUe2mwa9KpmbkKDOXijOiX6C2AyPZiCx4XsxMuVnN/E4vJ23nYFJdNoNobi7kXiC7aLydxASaD
u4Y55smbN3YEL52IaixyQQSMxY7DQ5QV3iPrXudWpe7D3QwWTdxxVAS9djnUa6tvxYcbq4+Q4axH
v0+ts9FzQy86X3yQA0bHiwbiGZs8tLtYdCul0pXXs9xWQuRXPRHPvRr7b3XfGocRV/2ySGyLcTw+
LycJthGLzh/CY0hW5eaPiZ1kPjN/KXZ8Cz/m1J+ikOI+sCgQSq8XdJnA6ubCCb4QWn9LlScd++6N
obeDi248oheJ3vMqSQC/TOYqypTwfWqJWw9th9m10ZdEF2jjogqIw5raLH92hcg2GKGhDs8RE/gN
xFpVroxXwpODOP5W+f3LNPhPLLrEpqnK/ExwS36We783VetkRBIaZyNMf07NQkdNX03NvtjK3CI0
vM2MVvyLRmUNXJmkA3K1NFpnJ4r3/Myk1F6pdCGvRV4chMEaQlWGYXH3/xZesCsQPSFrDJRPUOjL
vCB8qXNJCuviPnuM6N3tbAq97ZQSxKMULJoY870ryIp25awIgnZvHbUAA9BoJ4B56OTJjd4o9nJC
WrX1+AQ+KGqwmWaByTgLTOQGeCp3Ta/s4UC2MzXeIxrOEkda3zRdsOx+oG4F+AOv96HvqdiobPCU
joZ1a1gZGXPWdz2vjICW2juua2KfoYygb9iCi6xfhWcae7CZtKDm4XzZ4775dZ7Jz3dSd55VKyWK
76440uB8JFFxZkT3PRvMYptiBNm2mg3GafrJzXBCFfyyW77R3oIcLeK3LE2LvaD2IIlMxUtKGwWX
7K8heaN33xs3BRhmi6OvGK9h5+pXJRt/bobia5sG7aXScuN+2u9N1FW61iytFhmRlPiRkmXAO/Hy
9TQAd102AKnzYXykQxQ8Raan37+oNFm78n23x5w6+419tUMnPcB/lqKDwo4EmspdI5WSmRqfGRPd
dZM2KY37IphepeBIxmEqQx2cAWv+liDJ05aafhVk7m4VQ8MYB2kqPmWMqbalmK5DoAPpVlKgvR65
Ao0ZlWsp3bTCDsUAhGXWi9oR7JV3LOaN3JMbHYXCUYx49J/8uTcxZgWzeCNxHynE9G1cAhS4r82p
mLQ1Spu5k197n5WlbDV0Vt9Dt3zAdNRtvYQ6zZOtTdTlS1Zv00ZqHCjXL1biKLtBQa1pDiLdd2nb
X3oLpSpMJO8WqC6TUOZdcoNGAKe6rSMUi9uf5wA+Nsd7zTuNyrcgAGkVFTo3Uxw3omHBLA8bA9+G
FowE0wTKSUpWkrqdiC2aVQ2sUvlfffEcu6n7Zcj0+073n535S/TfFwo03M////sChLAfoqlWqho9
0Amyvk2VOdvJ2zejbNEe4C09KYnqnurW89e5lWbvok0e+llsaQxhfOkaZViZUZSTP21070mC2oWr
Trixs0tT+JYEnwRGm79FaVesmhq5e9MWBc6u9KNQXJOemVqtm+r/CDuvJbmRbNl+EcygxWtqnaWL
5AusqKBlQH/9XQhwumY41+Y8NAzIZJNVmUCIvd2XO+W+N9/0LDHeoz6yLib4aABcXMYs61ZBq7K0
Rl/YJTh+bO05my/Y38wHDx1VHuCUpZ0RPxXtBjUCAiRYECvYu/WjPLR6GZz8BpxbNe9P8SW65zzk
Xmkih+VWMIzPqJLR5Mw2ltKERAF7whTuQzZbDPOuw5OqBw8svMiKY8d39hUR3JoJLphoUQIpUbe3
7RoOhJP7b1Uw1GcpQRjKno0w7KiVk+C68GC1uXNre+jMZuO2eX7x2oqEVcxCSOAScDlzQaYxtB3Q
vP4yoj7fmGhUo3kbVzvubwMuws7tATRpqp+epxHya9OBTmqtgqi5MQTXin3pOKhe9kR/qmBlR54f
i/e/zkLoYMtrsTyj5LnBYicOPGxnef+Z0GGwkcPblZca1v5mzL/ZaFg/+CdYVFPtwUx6j3ApMrfZ
h7xNDYDVBA/FSc+3TAb7imWnd51oQ77DLVsRlB685O1zIUUWsxBuGlLrhI56NwUujRENbFxJPOHI
vhKINwJK6X4c3VQ5N6F58u1BOckGc2IGKOxo6MjGs1E04ybLvRgwZF0cMf3Uq1GCOT6vY/Ky1qYC
uVWbnpsuqh7kdxRqsKaWra0YdECC3Smwrf7XfCIia5AnSPKItdHJZ9AhNZ/rLGfOms/kYZo8ygFl
cJGvJ3Qq6CWIq5zGEsB3yCYMd4n+zsYoxb2vwjfDFA3IVrS/fJGsGJEESqMoWEdq6Tx2Y6DsTYuJ
wShhz+O5M9YIDoJ932nqLjXM35OqGt/E4Pzuy+zPSZQb3In1QzAV2SYs6OvI4q+d/+qtxn/rAPFe
CMmNQbpRE4biZWD8w7biEoNkzv75xVkvT93hHnjqrvQrlqGzyFnqm82qYcQmnK7bQO4IoIkJtvV+
5y9q8/SfSx9OyOPY+ksP3xrd6ZxP6raINJjkWWtAnm+n+qhAXJVda6Bf4llehSryzNxjhJM6cBwh
+bNfwtGccm14UEsDeiTVfcKvfHaqpn/25oM8a4hIBryl4btMZZXN9brfjUOuu+tGFz3OeD51NLfB
RhoPIrtCHptEwYOTDwTIOFp2jmIUMX2HeK9xDLBLsh6kRDita8vXjuWIFH/UPffq4ei9IVihNhok
0Xc9a85dVrIuCYrTrIc4K+BSNwUV3bUOCGL5AeUbXvFoVT4LNcxRN0mW6Euapza6jm1oeyjHYsM+
C8B57a86VgsYeN3NUXVnbyamdv48TMQYVCtkYfjau8ldbIBst/54AaUDUCMd+eB76a0Gm7vOk7zD
Zd+LO+4mcQ/mM71pX/OSnefykUEB61YR4O4tNXh1leB0BJxERKJnAHSLdNhgx7Q2nnNIQBCzhc2t
ntQvudGi4mqmDzZdM8NMM2A/o8VUQDKuo65xEZ9U5k1YyXdbaeOnCTjkpZhsmucurSh6dz18HWZI
s4zProkgcZyvpEikMQLnlIX2IwKuakMAa17cK50gCKmKtxzT2moxAVeLXr788kfFnoJsl9XIGALz
tq7UcIvcUMxpZ/Wj0LRkW6iIE2UzoqbG0Ci1eWyGpDuDf+/OYj7IM/nagDjvLCKX2jNAEGjBdyKW
zZNsXCCcGB8mj3QCRdHFQTYu+ARZLZp6hcKBD5NVTbuR/7Lmls2VCWcv1+hqgs3BnED2fi7Z5Zlc
y+OKTM7ZIM6zPAzIp7guk4xuoS7GBIyN/Ida+j+n2HUY0bT3ZRhrMOx9N6CyBpPh/ZgTm7HIRMYL
1Ydx2yRTekB8ePQmnx0MORxbWu/bMTTrF9+20wMEIW8fABJ7sWrji3xSaPl+mIJsOMdPse9W82pK
UY11NJbUP2o1hswHiyyM4BrEmplvCeh69uj3vPpt2e7R7mmHKKUKrHlw0ny9Tb6BQ9uNCTucWYPR
ZGQBCasaHkqVah0UaBwbwEO+zn9CHaefuZOkT3xMHvEMRDvrYSRejREfQJgYqNQFwm3Wb9oO42II
Ebh/LotAO2Smmn+xmVW9MJu+FSocNR7+Y6v22m5kl/1kIJbA+Wb19z9FbdrUBBI3B/lThUmmUUBt
RghhFUj/uTgOdmarFF55jMj2iuP6QB6g+FoFI0IPuhMnu6JMHtNLRhGVDJXyfar6X51Iw7cx8sDr
1WYICNQ1qKI30VHuzeMBoWkzquM6TUdMlXHEOGQmaNpMVa32FeaGdTCzl/RW1Ocqq8qd0QOdliw6
FQUdPkyLjSvxGe9krAyU20ajwLW1xIrSjCMM9A3Z67AdWNy9MLV+CMVrHtNW/SLlpgIMjRJ2gtxd
GHtJSf2jzLwPqSePo2aPRmx4R1Ox6mZLX1Hpw3EqHQMYbmpjJx/rZYUuvd1Wh5VA9/1jijcflGzd
77vRT2H840OtqoYkX6t/lP+sVDBjKuLB0NRkX5l9/RK1CH5M/d46HgxGJUWuMzrDl7IgrEcJ0lua
TvBxLAR7YhYmAlNJrvJyrLLojJ2tXjNDBFvLx4g+wcFcDDOhXsR73FP6ps/m6OaZMWinRJk6RcJA
h2fbIjH0Xpmee8+jotobuW+tTBO/yMogKlioxAYtfEDMwxXqaYoG0Kx3cDetZ6Za8WiQRCeJOl4c
B6flbx5McAWE2X2LI1f/mE9I4VhOIB3EOL6Lk50UO33WKU5tlj3NVxZk6de4ThDRh+GDz9SNbk0E
BzEPXHI5K1+r267cxYTfyi+6bwpsSnq4dkfF3y97BErizq3oXuxpDiSbx1O5CfE1UR+SAS3gQITd
Pe3hXf8yvYqvqxsx+RZKV28zGyy8TTxuMAXFMYo850prhSIgu/TlTCvAjMSuq62b2T1UB5pxWHwn
VrtDhcwgrynkxRgCBe3snJavEV7bwJZv9WNgjtEDdZenzOjsdeWrmJicchp3mUkQa2oN2yQx23vv
IV5t3Khbzur5LPFNJsymM9+GerhldKxfGdraw1iO8T7OEzah8pulX/BBYATCnbZ8t63SufptDpi+
n4r3DKznnkpLtcWMRq7dSFwLWUHujf7GCpC08aBHsfkgz+JJeQrzif7Q/LoxmcXBGTK9+q5i7NnZ
9CjYkz7JJn9slmcBG36rKvhwPvPMUeMq11pD8WJrU7pmzemtUxYgewcUy1ND1NuqMC31qUCFxn/9
j7wzUTjjT9rVrPQIbmuhGEgpecrkwf/fnoM4AXZBL2nnNQlB7VJ/+758ByQkkDn9T9WBkdrZjGNT
rD31hYwcsFJhTslLGuPDEuybQmoZaYr9PU4g4IdpTDl2PivIm30Y3OYQ94S4SUECbY0RbotJCpuU
lXVtol3lmJPSs2i8SLsQb3qURQLpqWycCI2CpR2Tzpv2ok1ZTs33jIli8KSR+ucIwuJJ6wMDWP9k
ea8QeQy70CehdxuUivmMJadeu3bnHKhZWs+jReDq8otSSqG5kk97Xc1c9MKT466KVlFWTuWN7L2K
5sUYIYjPw0itq5vlzliAILVpELBCs2TZbPqZUcLRmCKq0WA/87DKVzkxxaVkMgLPt9a+lQzXwOZg
mG6PnXUeQAaNv0Zl2LjCK3TW+VwFTGx767kR8h2bAB62pIdaRCDlWK04G5ErcPKj6t3DzAr+Lhy2
shMszJjHPyKq/bNkIoi8u8BwoU7KqrlOhbtbik1e6N7GOrSO0SwlBgVYHwel2JLO8KWi2PdQJsr4
FAj/VqiiuzLyoqiXuhYerRX++vQqBS52Y/hYR5hog5hg4zLFkyR9ILpFrwg1E0lmBljMIh6Muzzr
lXQ86irejNwDEo8A8VUdE/3K7ug3zdLosnxeonqh6ERKID2XR0gfzty1s35uXdH8Xj43tfiK09r+
aWIbb5iVKWNQkoEDhPPM9OCFzT0BdiPZYXDIkZWXIMZ3SwtdbRnAwJVs5Fdrschda60OC7SAaLeY
YvppDguVKFDShtegN38nlVpeCTWvLz17/3XRAvVk1Hn3BmSRSR23G6x+EbZl1TnxmTawb6rhXqQp
JphGvy0dQzs3t9z56iUMQo1+e6Vdik4ZznH5Pfatp9w3unfQtFRfAvgHFDnmmifVq5beInVxq/JO
C73Qj/r6hGZkX6LCJ6eV53JpLw2+vo5FVRwGoxAXeRaUo7iE82vT/FoQjP96N/EwVUu/pEZCxvI7
eYm2K5B+rsoRQLFZmOWhNXT91tOyxDVVOc+0b4O1LxT7K4SBFzMf1N+699KgVMUSYVIhVGietnr6
bmQB4498BsJguGjyJmpNdLAisdk3+K5xc9XR34dgdVZmk5s3q8jMCzXLdUuklL7CasuQIvcOxEeG
4hKNRn0p/zmDYa/igOz3efkkZbVTSMZNoD0BwtNfxdDIC/mO2/U6fnnykpU8z/amwaUxm3uiWXUe
AtxCqji3aCyzTx7tVMlB+VfD1qzU9q3qlGRraaGxj9uwe4vAtq1Dx5tlz7zbeEO+ImBOXKc8b99i
s7kNaeiSllBbSAk9fW3R8V/HcKuvSuoOj42f/FaDyHrjjqXtoIQIxxudvV7XTVu1z7y3smpf8nS0
LypzOXpg3BXNbD9KAV11QBzZQ/VVRGBt3HgHKVvtdcq0TlPd5ZXo1f5QBO5eH7Lvn0ISxadxEdXh
93Rg5VGWCQoUVSdQZozehZmK9yDxgHxpFtQ1v6xPsCIJIqn9Dz3uxFOC15SIN8P9DkdmXQ+9/ytM
vP1Arq30eoIkcLFqZNUFpjSYusD8WfhWscUG163b2TqH326O3a2MbRlP2tEkCPGTUzrq4mPRr0Rj
gSavLFxtp6RknQc2yz+ppZYHtwnD61jFIBwHPz51daQ/6Ijv/5CesulO8IB5Uyr7lfXCeJLGmzLf
GDWB0XK8JNEUspTfktST+RCjMz5b6RKT3rBUUNSeqIi1iZkRSzMoG69nkyChVCB5RnzskAOR/6Pi
FBs048mD7XfT2gUbRExrkvurSkP+Y2Ygo1qb4UL3y3654ZcbW9sm6qSBzrQJF2BHlFxd2MurJm+G
68xoYbMdR69mO2HHR9z0E4UECSEEc/YKCUwOKQSbLslo0MzzjUiUhypqOtBnPdTbJizm6aI8g89o
NtJbVY3OPcvq5EW+ns6vZ8rYHfNgtkJ60cTKvwuPltaYL0aJeaofou9FHRAhYTrnRsNdMq+aI7+g
h1poS180y5XnQW6ql01QwYNz0TSjPRM5++YWyXj+PKRd8++X8o2xACdqZegkc584ogY04KyqL0KU
xGM5oYpcqu52r3uo0WNqfcgGDyN8hnWEOpKZsaAQqnNLzwP+MswPFikdiEXl4CqHWXhJ1tQxFYZk
DpiEEHYzNkY++7N08oDAjPhwPXQPQKsE7YPOeNXyiCQHW++uCw/1n0v5rh6nf97Vx5xMhS6kv0um
c6RHwXvrl9mtLk2ocn4XvEd+nBy7EqyMfLdL83Kr9OdFTa0UrXZoqlaKbQNz7xC1vgq9gEe3sS5W
YYk7Tq3fE0iOVRsDoKeADWJmXpF/ljksJgvC9/T+4FYgmSgCkWpECsUjNno25ahI5BXwkoM+F8nk
FeU8QpN+RRoEaOnLQt0dHqs6w9cETv2se126kZOcaVFfDRQSD+fXabWlm7JQnbNujTo1rLx6ZPd/
N8yofI/EMJ76cFTX1nwZC5r8mHQ2ZmOjdcp1lazkmSA38gODl21uPEH0NoK23XSaH+xTz1scXCh9
BfolRhIE+vWDa2oqeGNTwW2l1AT79mPaMyqwmkqMBIBj1cLSR5jTb6yWCaTMn8NQdMfBCaxVgKX+
ORvb/FhQTOUx918i0jsujG/hsxZb5IEZ+ZMJ9ujkohA/yTMSMPDzjXeEKDSaZyEhfE7Ig4yANw0n
wL1Btb9K+cVeTLs6S9o7ZKOvArL4Q6lnLioqAra4P89lmAH7iIHaGVpGpnjsFu9RNbgkMrBok10O
pejgRWQdXUw91w55HIm9Gxr8dsgNVhqt6ZXcqyE9JqTWrmhxm8wsslTZulFzZHfr84WUwAJm5p+8
lAffs1fOW0Jt3LKuyT9PidWLdAeRh4CJ1v4oSkVlzV6aJ4/k8K3SDMZqmZn8xE1vuWtV5ySv4KiQ
UDDABDFgil/VqDmRif0jm6cSQ3TkD0X49cx4+CIJzWz0P4jzsvbLrf5nCVNTMPTJb1mk/0B3MNYm
YUeur/Xjf3sX/j/OBdi0GId0woEttkCzxf/fLOcorBTqdtRWRP4cKVGx/2wRR2Kehpz4IYLZ9GQq
zbQD8ElgqlpThGFDK/sGsoPwVy/B8PJpFzu4+Wi5u6wtTb9AYi7CQ1oXv8tWLW5SbSZfX3RnQ3wB
86KdyqngOZ/wbYuBhVxHMf7WE2JmZclLUXN3ZU46nEJ4Hy/0UKErOQzObdZ1L2UUjCcrJuVOvts0
1YMyWCfptK30aTixzYIgxOPg4iak7ZqHE2rEqFawpBgsy4Ni/CZM2gZl167pMGiH2GNwr/XZSWUU
w2s+krchXPzTw8BThNj3NkjqcuVP6PBx8R4qq7BXFCdRYM9ufSfo+v3//sZM9W+zCSw2VTc1x9Ag
Llim/hd1Qa2LxDZsA7Q2NZI9ekPMEX5snn2vmK5RP+eb52QCxkEXgYhUEeNN3h/bIcFvwbEecziJ
9gnn72M1F47MjsTwpGy/y6suJz5Zcfvveey/oHAsvgr1OHURYzUnJL2MP4rWeRe4yR4CVBtn6Pss
yHIzhOaiRTsbG2iY6u6zhdTnNFXDh0IiwCZqAvVUhcb4BZNdniv6DgEUUMUuGY4wF2CYdfET3CPn
ohr9Xo7IQnPYqgphHVRQwXeSiRGeo48Rrm4dpeitaWrvkHtQY/zScE6DZVHgmPxZMFA8anGfv8Sd
Eq11O1CPph7nLzj0iIzVjeYRVEawrbuyY7WKajnBDnG1PAdiol2IW9a46otWTCx0P3yApU+0YYxX
NcZh04/a06w6onGK7keSRZjbfhgufmz00ipKSKd+zpRB39VkD51LFxCcPYOZO6Dxp1zTn7WsAiYN
1P86Ee3mMn5dfak/NvOCpJqeRpic1monxgkaYmKMJ9pB/eDDZ7TrC12VuVAqlJNuEhUBXyNb1F3Z
ULDsNYEwYDmK1ghF5g1LWFxZPzCMed74BfIFLm+cN1eSJWs6oYm+a5VJecwbb+cY6nDUERNvo86Z
oXAZzZW2a2m42IZ/7m0/YXPLp0BORXbN9V7dL2fqLByUFERoTsmB7OZ6nxGNvurJ8L3WmfvNy0V9
VaeUxBAbHex1ufbgfmQ6cezzS/KgL39kuCplbV6suYtZR8N+qLrhFGfj77mhdXawvT3aQ3KQX0te
tNausDEsB32POSzEYVio7FIGYrqXSk8WeWyhYUOr7UD8FNAr9Num8ssv47fQrcyvU5Lg7AaYc7Rp
XlwnrXlzkPj+VEqUUy3q4RUZ7SXhoCTvkSyf6nb3y9eZ9N2xQtwjMAZ4cfdeKwrBrETKHJLK/TYm
cXS2YjGz+TjTo5wmh+8cJMXlE+riFk6AGWJ2jlWl1+311P5qwYo6hBK4H4Kc3LMGpXCdW4hgOrMK
1kBmsy39rYjQZs0a0CQ3wb5jcDzgJ+s3ciUqL83O7jZdTjxLZJlfzcqjxtxCiO6JazyqKpw9ExHt
Fh+deo0AzsqKmTzoua9tSzUCOmRlrxL+MDbkIAzpd2diXWTEZ/baEGYIT4UgMBtK5VCpC/Wbk9rG
ZvJV66zORvAyz75ahtrQ3aDGPcJU3Whde2gto0bbFf2QLVM47eXO9qabqlTFAxm663FQPMYYK7s0
cO2QbqN96pzq1bd9ACjx5J7gy1QHdE4aDyodGRpd10El/2kgzQm5VeytFeiuJ+lAykR7LPwgfu5r
lly6V4ctaUTFEVlsjNK2fpH+as2+dyFiXYnskIdMCb/WETZK0scfWICgOm4axP7zWdAGxEUDebuF
NnOkbfR3bcbKkrL21M/5SKOHnD7DWoenMvFOYToYF0qw7pZ/OXwpHZ0IKhNx21JugyVbXwTV8Lwc
0+9RzYhHedmCMoxqQpuSJ82mWuCPSFTkkrvpefzlZd/H0MLl3jwYyWWR278FxJtOdBOotK0DgZOp
p+R4AJ2VXty2P+aeh4NrFn6VhJhfbup8qhE5BN2yo0KqB+m0kd0Fu2DxojVjdZX3lkOrfdWaKRK/
LN/asDLObE9+pbOiQxUCy/6yax/F/FGmOkIWkkECbto2Lbxb4ld0I7A+lLj39oNlGitBdNzZFf03
012LOi9+lgnhxNnQovxNM7LHGXuW9ZHR9OlXFiXhepwVGnwtWMdmq6M8oBqkLtPSw7Hbvl8RY6Pe
m7hJ7rT4MHvIrtWIOHYG+ofzyFnSlzsFQfU1UNvmSPrCd3zS1Pzmg1z1A+mmCG3oYhf7ZbCxgtzb
xxmtV8WM8Kvhj1/lAUrg/z3Ra/rsGv10ILu2pbEscy3XJg13Xr3/tTbrFLdrocTE+6yLB38Hm6yD
rcbaIinJoQ7T/ktuEi7MhORTQ6tZYXss88tKqbdUeVczbvPZ5JdaFR15t1Z5akXp/0JuEK4sWOn3
2LR+DORVrEfqex9l09GuLfxffTQ8RXlRfGmF17Bxzx/Jq0CwEI/fpYCmzK33EN3+S2uhILdci4ac
6WKJ6LrvhQ9egGS47CDth+CsagRAgDskJ1uJmNJnTk2/Ih3D3Y9zFmtG4Oq1SP1b4hoV3RQN4U1i
4MyY43biMLgXkbUdhZuDdhDdC/MXJaoQT6q8DMVASYf6yFZeDioW1Qle/irIWcUtD4QCc4iZobrw
ff3K51iobjaeVlNxSENM76NtqNvKQ1ewa0ItvpUZazzdmAvymOh2tu4ni5iybklsrb3G2UptJQPT
ESBq/Uy65Eeupqx0/nWSk9Gg4KTesZYzSR+YLap1lA5b0SXPCXPcsoWbsv4B90r1qhHkcUjtjAUR
IKMvVQJmJiOKNMFYf7GpV2+nlkQVZBneq+7TLph3W73eI/61vCcRWgRWW6QEQHZRttS5xWvX01kD
yd2gu5tWqO+DH11DWkOBK/qxtHO8XnURHUVGwtT/vnGdvzFWFjgCB7+BZesWkCvjLzd0U9cCO5Fa
7Id4UA9yQ0FyFKhnNXR28hJBvXWwKRB99Sq9PYqWKBMSW5FZFmxF2lb3dkmf/DTqKtzKNm5UFiTR
03T21OKUiwRELvrHRzHCHPNG9hm0wHAkYs7DMOCE3yev21Yirb44kx3sWzu8hnC3riyEMUL5Qn/E
4udtqGToj0U0L9YL7DIqFqJ4+NX2o/1tKXHrU26/OFghZOJOa9bFqWmbC+NR/6INptgMBpRRew5T
YGSH+00sjlJgYTJGyoGsar/0vVnvYmJ69mExy4+0MF+CcMyuBLObq/tSFWuLUttWlmPZjg07eSl3
lGNukDbh6PcI1tqjaLJHWdyVBxcd/g6neUSAJwXfNlKV/+ObdGfGwX+MQLal67qja47Kx+M5fzEQ
6nAwVCbb4s/2tHABCIORgd+tTspJkswLHpZrUA7dHqJscy3oIP45K6CEFq+f73+eyT+J3ePJcFP9
rcPHkSjE8WhtQYO5xQfps0ojoTe01lIbnPraF00R7YatMvNjEJ21WRZUmuQ4KX433DSW+aAdnQFJ
J2lbHa2+TjWDnaEH4UUroU8OcetyKymEQmVGtkF4MyyEci1w3f1SUbUMfCGy35GlFJy1NHlD/Ucz
otE+hhx7Ql7BGEs102XhBNPAzf36IcfrvNZ5iq4kPX2RRJokiSnlTlV6MKuckWUp7s94Uvk2phlK
knpwV2JIj73OYkMpibGcrFJ7JCovP/eUgLditoGahLvUCBwVE/Msw9cxx9r65X8/r5JO8B/fsmPa
lOmIW1BNprK/GSJZBhNW8dQJn6xwVrigooUdG0TtkzCd+rSsoXHCXRsVhWTVxBXURH16sj0W3eDB
cQ7HytHSJ4zdEqWFJj2jVtkgHQlI0Nbd4Kly2flg6OrnUVwO1qwkX52yiKHQzAM7dgsYW49VrTr3
0HB+k1fiPOWj/ZLbwjrlQRey0iMGF1LkKXed6fjXmdKxP80zr1uZbo0WjY3Cq6goiml2buyzJFuo
61YMcL8oaU1LMA+aEuOgIgFaFefKsfO7b3Xi9L8/YeANfz9IDiBXRkOTmwPS+t/8VfRRZUnsn7P3
Qie4oR8Nid0N3DdZ/OjS0tpUXeKu67k0ErGpJ+R11bKZBFqvt9pKdQdE7NLdk2YxyGU9Gl7pbioH
4SguvERl7h+wtTYJTsx7UH1eX64lndwkWng/9mRNF25rjas5N4DmMPFj1kE3g2BlokTeGTmAkMpp
aZ8GZXXQ5wa4REwFombBGaXxdshLGDO0n/nc+GQHhg0IbqW2bdWx2HbjUGwkfzP+B8z5iegULtFr
nVkSkGj3xHgGcGN0GdySsyy+/NtpRpmTRzVcD+zNH4OABnBgqVu/cZmdndFcO3MzW7TJDUBm8WUo
nWCLL9e7sM6GM1VgTOyD2ZzddtlKjhJm7v+ieWQ9xWQBnqKhGGc+Rwb9cQavjwI9UTfg6EOQZG4l
BEBeKjGXsSb8FaNedajm5WJLs2mdgGDdSi+Vb5XJpfNIJlzlxHSga0+nu2+nT7KOkgqQv6WXPwVO
h/poQEY8Zl5N+Ide8xOk3lc/YuCryTgPBrO9alVGChtdlis1cO8BsFayIjFx/JYO+IADOAp/vZnN
a4DP/6snGtMmTfcxHeo31mj+zSzC+AxHpSaEPNYPRdI5538/s8gvm3pyMZffIZ1KjWcWfQE/jnph
IKepiu+B2CElsMwD6nT+bNzZ1kVBE77XKzgeZiOCZ8j5b96ShadWuFL5uco+/rBGQpHxU5gXqRWq
aWjfly+yaFmcDOE4sNFOxb4guuNa2ELsMRn8OSvU9Bha+ZHUMLGHnD5ce0gce2M+G+bXQJJcRiLO
dvJ2zF3U3xj+B+qGQCfBE99o08H4Co0S2QcKMuyDq4UOJ9TAOyugs+kZz2EZsWthTA1QTATWy9hN
6hMGzHhnDH2OCsRIKEC69cbPSmeflcj3LjT0+m9gdvStUUerz5yi2LG/lS2oDPyy1ORy7yaK6U32
E2C6TjvPte5ZqbeP4HAPchtV/MdVbFftY504BytmR0gUwKvpuOIc+a66lvOS6LCwKN9ctLyHDOE8
qEQ2CCt5PVb6B4v5DLgSOXAtiVLEw+9CmHyr1I2LsyzlM22xF6z66Zj4WrNdvrSaTcKa5aV2EfOh
HqJql9eCje18SapGvOc+1NhQTK+dZcZIsuL4Eoa/W90ybnI4qa1q3PnyFlDDbuPVWMmka82Hp1Zp
lXgzkBUd5esNQgkGDaXfSfOd6tkbIlj0hTEQtC6Jq17eIKetdfI33fias0WhO0XOmlV01rXQlyDU
ePS9nc0G8U8XlN4DJaJ2WLeiM9ZihpHpE6zlGZS+bAS4g4bT2OArGJU0OMkNaBZZq6jsu0NvOtze
eoYWulSCZ3VIqCNmbryTH9zgOS9LsRdoHnVxoKX7XBUVYR0VJO0ivxcN8BO3Eurus9E2aEqCfCjb
CdseL6z9IcTN3aUFjWZGRMe67d2a+c1yR1FBdd92tW6uerSdewejJhp/MD/Stch6707ZWsDY94K9
mVY1a18AQbHammuR18FOAjgkkoNP6wLCgMhtxkuSHKxvhk6IAltCJoPe/9r6X4HH8wuHfOBHOVda
6WyRQKl3dF1GHDVCqpVJ9gzFlNegGpRVPCM3M/f5k7KtqlqyiczO2oi41O5kn30iIeQPkmjp/8U8
+68CuOY48DOQCzoa9g53ZqL9W88i853Ap/ylnDw3ZEbBnSJYSP+YTwxfX06suM7ezbb8cE0C4UKt
u7Hkmo6ERRPKooWEwuQs22bLe5WX9TEOARMZFqOeqVNHmGGzY1lSobK9X0tppg67reRM1AHhCiOR
u6sEOI9ltfWzVBgqZTH3Nuvn2snQPLAHI7VxfOtBAn6v/3WSKN1bWKlYOskdX33qxEUy7VKnFxf5
kjx0jSPuFa+DDhAXisjB/7G6t9z/osJrhFM4JjUeh0XJfwVVUBQk7jBx0jPgu50Uy8eBYACIKWLP
UE8GcPatQVrhBW+tEmG4P0W7wai1C4VEHc8IvliGiDF08l0dEUhde7nyGNIkoWhLMCbglUdj6v3H
fKKH685jlXxNHgKTwXMoilOtjBMTgW2c6clYIMiL4W3AfmTHw1ZrmvIu51NnjF+m+apUHOL7Zhi6
JpcQlh67J1/P5hEzubiNEV1o//a01pecMgbur4v/ICkt9TEb6bDauWM9kijXHqKyrPZ5KtZguuNz
FmTVbRqIDqgDL8Fz2/Bet+PeGU/K3DuSBzsczVWMgHFBaeGb2miqFT52M1grhH24cWYnUn6U/Y5h
gtzVOnAxiYaAhpmS8VZBdqv08Zurlh/kZ+RPTUPzu1AawJb0s/MmSW4gqNaNrayTkFGbtgQ4QSPm
LNGDTS3P5neNzPnuFiHuZF5e/sD8R01TmEiojerOznmnwdn8qB1Rr/M0xyER+8reafoju4r2oYIO
tXR+/IxQd5wNOLmzG+LX9ud8MoVxuldU0rinruB7Rn+zlwVbJpm7S7gifmT36hhzPoMytls7/62f
lJpPB/R7t2ZwuNKrJf297JpDXbpH7NPt2p+ZJENinK0J2XlHny3MAWEGYbb2oV/FxtlUp19oGSD3
F8nvYQiPTq/8yHVKBSkG/MFyvoGHz7dEYrhoab0tUzXaq+xjitA1WupG0Utkn7VOspd9jCtqeBE7
CGv2ESk/Ak0jT64HGJDZ4c82blZllWC06UbvxKOrrGoSbFdGtIsqY0/mGH8jEImxB29PFxLWUGzW
W7NO+O3VAB5au3fMzN4Wjd0CvlBPPTW1VTdkycZBfd/sSgKW+crT177xnqO8OgHnp4+DR9IS8Vnl
JiOgHWKY65Q7FIqGVu0bHL1lEOzGeYrCgsOqsX9lUlU3SVvnF/Tq3AcewB1XF/sq9amPI+pMtfGS
eoEgvFAET/TSQR9l4zaaRiq15ZOfZ8Gun8RFVKyBh6DQj5aFP7b2Lg78P1bQRNbTGjjRtx1ObZIP
J6K3X+z/R9h57UaOZdv2iwjQbZrX8F5eIemFSEvvPb/+Dm7mqTqdF+gDdEeRIWWmxCC3WWvOMS0d
tb4PMMXsqfCFUEf9tttaUTZsQCystDTWVm2fH2nXfZRCLRlbp0uBBQg62QEc18/JDPvtpH6Z2iN6
nnilA9rpYL+kdk2rcuwB5ds/oYxyp0dtc3A8dx1Vc3Xcnl6IUio2TqAcsk4zjzRvEL35ABu6PGzZ
/IjTmJXIxi39qmXKT2zojxZ/zwiZ5YGko2uSWmc7aiY0Idal7Hiem0xEq17JuH40jSnpnF0l1Nda
FVHKNto9vVtYw1C9MFqhKRrceO0MzkZTeG6Z4q8jTFHRk0Xjpk919lulQeyRUxR2+icQXms7VKj5
g+zVNTMTUZdRH9h7p69Gk0+Hvg0ujlrd/8o7mxNYjEo5aEVr72RdpI7HW1r1P0ISVR9jh0zTwplU
8h/V7iXK+lMfKjC22rjZUmbNb05EcGY+usbB7pq3UcODEHh58dT0zbub9bdEG/zTv5rlifLnuZ6a
dawm4MbmMb5HArwv6e3l6S3r0mzTTNA9EsjiHpAQ4yslVUlPyGoZG9RV91gDDprwnKE768xp5fGR
DVyulHTViLX1/P+xe4HYsgp6D2BX+wwZ6waBa034btQCex6pUvvJJmOscNTHMPwqQHwijsIXfqnx
rQbFLzCVPaQKM3tQrUPtHHzQHx0wh1TdDQOaoXCV+Jj9LRZLV8V9Mb1VEn70Lal50A9MdVjpLhCw
rRPDMprQB9nceScKs2l10sinQXyLXFxB9PiOfZrqoXpHCvM9Y+B5cOJnKcFq20xbE/KKnK9Qnl0k
ZmevFRfNQxDCSmmtRFZy1rK5UWhcjOSkDmwXpnzIztmQ9eveTH/50G+h4JvBg4bvONO+jB59AmEC
fZQcPd3rV4R9UNsABIQ6NqaR6DcYHnTvufO8deAQ1eWjNjrF3acjUIe0jvda1V66VVRxHzWV3k4O
GDnpqPvG5TVpFbxrjn3m6VOPYYDTpXI1HokpZ5JQDW1DB/vg4XQ6t/Al1IlhZCzq5DhYOEGzssVT
MHCnB3Bvgiq/WqP5oFMkeSpRcrXxj3zvjkq5dSmM2ebYbDsELaukSoNdCx1jrI5+TNQWqopvsXtv
vFzF79v8oClBV6ZL3Ee59ymDbt84zMNxt+7bkE63XhcHpyAlk8XmwbLi4KJ69od0bGDdoynupHNa
TWShqemywxS7LN9Q326jXs+e07xAqz7V6qpLNZfuj+/uHIO2IHAttimiwjuT28bNiJIRQnsyG+Z4
T36VXj7RJQYOumtvRK90RS6Ky8LItbLyZstWFr0T4sLq0FxRMe7vmFYQAJXafvDK4nP5o4BI24Om
la4DHYSZgTIDInJ/64KiQXeG9nuSTOFirFY5H+6B7R2tbzQPWUuAto58YMsqSgVxAOkK07txb2pl
3LmpY+7CWUXBR2aQ1stedWw1HzCImHZS7A+4LAAMEtGflzYGC3YF5SOxF5DNMz9slrZdjqmSZhWn
eVxDUmevuJUKGbNHF1XlOj3czNouzej/XgTTtL+LYBTXaXeoliBRXRj0kP9z3a6zCrZU7rJzI+i/
s9ZDiuPA148p+61z3w7OS6lUrt0RXh1qhvv3qlE/6YaCLHRHImwRkl57t98kuH9eOrV5ySabJCJh
lUyg2Clbpwcy1gfRJ7E/mzbqYF4X2lV6zkoj/6kFz3LxQqCzsXZhkJDFp7pn6Aiktqf44cFvei+p
DhOwKHT3ONSuONhxe1qiQX01Hw++qbw2Aw8RFcRvgSh8arej82pE6rSzKRxtUmwdjEuUsYo6cw9y
P8GtPIIcd3/0BANtjKSbXgZVC4l6ZIbr0w2QoPKu2NQr+9SOr0FrGvcpPwZlad+SsKsfRx0Y3Wzo
S8ooWsedw/Xpsqd4sFXClFpr08/Lz94znJsxEbI47CGUkqaA9dW9VhNpG1m2130XKPxM2a2SknpB
S/dv9rMVzCo7F2rgBi11ubaAWl1bv8EE0Dk1QNGwPY9h4Gyk/QIATGEjjUxUFlIRS1m8V6CEgov0
ozitHz/Y7ZtNlQb6LPgMflu/uRLTkT0MY3iW+mEHL+xzKrpjM1npj7GsU0TRg/mcJDn4fJ8/9H/c
fvp8e/1HmdsxTf5n2iY3Iaz6v7aNHvsNEx+Hsk/S0AOJVXxrYdS8+InnHhvaK9veL/SvaXjBk2Wi
NY8QcVijtdPLod9L/s0QqMSvozz3UDCgLOvrjTXzcqLR/G1jPWfX7kEvGEV7dexy5eqqh5obztmG
EZ79YkrHcRy8mzKqzUEqaqTAphftFG5GM9lj9CXceYaG5HYJX8pRluATeQOFkF43Q46Zr1eqx7BX
uS9Gx2JpN2gnSJ7h3pSGGaOYyq2FiHyrF4N5EH1Rfsb+r8xJtLtTUEpPMxuRWlIvlTNN5CwqOoG0
aR6ckErB+gOY5YceZc+y1B6X0QA/5ibofBzmBdLyU1wr16U7DhUYaYQibmzVo1WnZuGLrSszjTlM
9tUgYlAv2ZPMAINPjQAA/wImnTp/QJTbHGvRkiIGO+1pTNOvTpo49AS1MTPlB21R4w5Dqj44IU1Q
ecoAWa6hivIRJsG9pWipxmHzliSWea2uA8FbUT9b0bb/WqT6Mm9Pi/dj+WWmAihkxQNR49FtjmkW
f9FkT/GDAsipVUp0Q3lbSNcwoE4T+3PYUPEKcID9KIlu9PWso1pSYSHn1zr895vV/LuFStdfdTXA
n6plmnT//xoq2xJ9VWghPhedad0Wc33l7I3UCB5NfDj6g6mN8X5JWgmNELn0EH2IuTWniJZUUcUk
w4Uy0XoZUssiAoUtt/OpP8yz/vxYLsVYgXF11WrlD01ExRKR4usK6AdUv3KqqSDnn8bRfRWd626W
OplotXzbF691HE3P8oEebBwpeL7HQzQD6DJmq7i30x3iShK0Uiu/F0QMrJl88lM4n2p98mzXvfNo
DaX18n9cwL8fdrKEDJwEoLjnq2j8TeQGHaeGkW30Z2SzQ555Z34w5+4gGyqK8UO18ePGI0wyCViU
8Zm5eYpxd1xst2MZCGhrBdQj3wylE79MtDgYqPMEUl3z5yjHFJg7WXYFDE+ZbWrdHcK//JZpMXsL
5JG0TezqqSn14GS3dbhaqke9k/LERgo8m7omaJtdGDbbF7a1ykF1PZ8iApRVfe5vDpH9WdojRBbD
Mo8++7ld8fbfrxMqsb9HRXS/rqrNLV4Kaqr4K/q2yKwuddM4OPhWSegVIPiHoXLfZLjHP2ciU403
tXZRUoXDtjcj1OV2Yh5L1xxfx/yxC5FgV4nVXeV3lmkUrJqaWvXSWVA6/aedj9Y1E/jYTQIS1hpV
xhgJkVLbJmF7mERw2xxkEytCasn9KOeNDGgVZSJGHt9SnuVRzFptOYLiBJcmUQ9stve2NjxZcfgj
nAUyUiWjZgV0bsW+RXZRHFxXoDEtsi92fACf56GutIqvWsuamzHXZOczAfJjl7VscxV7nLYVjYJ3
wMav5lw7HXr3nJiCBRN8UnypEIRAlcJJZp31hOOpOPQ92djo16NNa3g4s2QrtBl7ZNClhvh5jhXK
wGWsjKhXwpXpd1Ds5p+3c2ABhtGbM69HvDgzlnK/UFgYMYzCny5LXCC11nq7PGhhf88v9TDp76pd
74DbnStcglhBUnNnz3pSp3f85SWmdLDKnNrcyvCdBMArVShra87SyogCw4pi04+4TNJ9zbzEjrIm
YFCOMa6K9XIIk3s8lsEbnDNMr9lU0sItgq0u20GZIby9rJCbph+d7KTp8Y900QHB8PzwhNWq7Uz1
xpq7ehWmuid1MXqpO5Pfn6b9TS5FpPeoHbyzWaDMylpEVVHYo/Mo3ONy5A3xbhycs2/XsDfbccT0
2ZefOpgdL8qmN8NQs0uhUm7ikpWfVaxsRRikuyZxYlIsYIFIbZiRu82fWwt/Mz8CsqL+JUjUozd1
5DhksbZGp9E9pi1KASvPvUOTINFRgvw4NrG3I+0mvSm96+58uPvLUPjfn0j9/y/LWhpSE4PcLk0X
LkvmvxYqEz1dE/aCt9eprh7BVEQr4jOCndvRt5IvFCOmavXvOV76TWg334Y4+S5bmMrsScC6/R1I
r/2gwfz4jB0zPqAR+p7po/+M2o84J4OqN4VCdlEOqcUrp9TOE2KxDWnqAuGx0720NPTiuaFXGg4D
A5csV0KyFDBFPQgBeUT2WI3Qe5Rt1zRU1lKw46slrtZ0H45pMq5sYUL8iokbcn0VZrD1buKgWpw2
WTi2bL04lV0R30Ln4dTeQ6yk+tGwQPOabJ/ecrTDq4WB/Z2c2Hijaoh3Ks3eaYZefRNk3K3NyE2e
hNUGB+ESJZONNL3/6Z6YOsLCXhhESMzv0QNr171iYpCiulEMvfYsN2f/nMmfZj6z1Fh7lh2Sf74m
mzhZSCsN7CMUb6FDop9VeCNJcRMmZ5rtdfMM3btn8256JNTU/nVCjUI5YtadLrNyI8M8ZeioWegW
4QXNqfNS62cbmO+WkXWnVrfFRubUSl5E2aabRFTdN/7kB3JwCixRgkdeaZhwsy4hGnL4nQvPebJG
/0KDNV7L4GP5kqp0ziato46Lhx4KACYgyw/0FaIk+ypEJI65BcNZTkw27bP/0YC6LXZH7BunMbLq
lQTepTrd9mWt1qIS9tMGROQc2WL7ms+c225DW/TXpXBvRDfHcHJkIHV/xFhVvtLJ2sqAATHW+Tkw
gGKiFPxYkLYKNbUyZQPumLclsmawzM8yGLRH6AvZtjUG5UhUSvhuJ8GhpSn/h4Xrh0SXSDW9MynK
cdD9gzsPg37xfZlOmIII83Kbbj909vim2dlr0RDXNkTke7LkJIWebWt3rjAY4dgG2s2TMOetOvt8
pdYUZlb5asBCNf83c7LftZW4mxRq/R8clju63h6ZAf742f4Bb3z5h0WfTSc1oNDhpwXz1RwlZmVF
BDbfABMFV62utJ7UTrvf2UH2G/cta/0xBf+w/AV63pLtPSbDY1wo761XArRzvOGgh124ZVFa7YMa
F7WNCQWhMcJBMd8So9dGT0pUbqKcz0clSWC/pGWY04nen3+LnJh+cFN670rpl0cCouPLEMLBmn9A
um/QfM1hwvxHbj3+Ou+oWpgAVWz9s4NB2hjkC9Pba+ZDENaDvDp2+JXPKmiwHdie8BWNMVd91Nqn
pf3ed584edInzSbsWMRmuOuLOthOXm7tgkJBuimG9I7HBEmOJdwzIj1ifjEhK2DVdmL2JAvLJ0EY
tkGw7kY4Mv0cJiEN90IapOeXQu+Ps62nJR4u9+PmoR7aenlxRHfuiqxDKYZqFjYHOs3G0W4ZO6MY
NlWezP7CXzK6IckRaWlELBFDp2R3xfAs+CdZuZFxKfJFTaafY1uWZ6ZO0nU8oC6WyX6P9+uL9CaV
7Cw3iAoIZJ+tSnYh7EOW2zDxwWag+jGzvVyylF/LJYK9+eaUanqJkz68WLlQyKDNjdfSzhAxTLnz
h1OYt371Vt2lAiKdcJ23vb8tfPBwJuWfGfiujcik5fhfsRyTj4NWiwkx6gBCYX46CjSz+yW/I9Fs
o94NBWXwqGkLhq529kUSUQAmAtxrH7xWVQQklh3qXs4zA7EiK7yh7TlxcmfdpIOxdbIqoD7gGBeL
z1KlW9o2xXn5xcYRzMFMWpmb1wGNr+UsiJsNoa7Te96W+5ge7WnJGzbMKISDzxpLvsiY4SbV1NOf
sgJpCHJpFr2QSjD+NA0TrIrRuNsgp3v2abJIJQksqC55JHYIJL29jZlulVDK03B7WPG6VvR2Z0B/
lWvAwB4IXPOtX0nMbS+4JY8h3qMbKZImz3nbv3eN97sk3+i6wKA66ivyOpPxA5lnsl/90Y+R4Y7r
oY7aXTaNzcFHBfiRYIaRYkaran4tUZVxzi1e+YSQJ52LlMePX9hLPCR+YD5YcLXOdhsX2yRmbbhg
EX3jyO9lY0pR72peVu/CfAjshrDkWSfkKdm7VpVvNFrqdWaSLRRn9b1zy/iJgZsUQCbMtRtwvu3a
NMRZQEVdteDxdLZmv4VlRMSLp75GdSVuldXd1bL+7I1MXPJZ1R+H4484nitSurmXpBK7sCEAgas9
9vyIKK6yx0YNrNkQ9gVnunmWL1TWjHWbC/4yBuhVkmp/gn/mcBtYI8tQpVaVsy7ytt3KzdiyL6ti
ca1HOn/yRlXmu7UFZXcZ0qeGKNRrkLM0qudpp7TC9OrzmK/GqvLJEzXEmhafQk0HV58b44xPLO3e
x9wHhm6hu/onyVXGuYJ4+W62WQ1FP6JoB2CXNgQwbfniFKtiiIN9UlnoZGZ+tMjs4oFkOHJYWUqI
uoAfFToTWMD5tut6DGWtA01tDi0wFb075uxSNyYUnY0eKsVhUmJchAYrHbfPslfoWuGtCbWXOCay
Ju94yKn4jieX6UDSdfCkFXTKQntl2n5xVz3H2sWjgFBk2Be2irhkBBS93E/MuzzyeyqKbsEA69WZ
tkkK9jVA6cWLGij5xVC6X8hrtvHQpu+aWVNNTWmNxbBW15QF3Z283lbUAboN9Gon51QEjBtfa2m9
E4/4pIJE3v57pFaGdlimqsnAZ0zmwWs0X+J/Qw19t/pQo6S6tup4kHA1R5twbFvttyLBmJKPlNnC
KA1PNo/wDajptPHwAN9qxPTrgBlaC7z+UUpozXZE+oPzepNhkwUSPxsM3bF/1Ew/fAHShZVt5Inq
aQWi7MDolJXFwhkGQ7NXJlZotmJ0+0So5g3dJo/gXGkaaqvcs8kKdn2gg01hj0AISJpT/WCzN9at
8eQHP12/wqjQfspNpDwJqy8xqT8h6us49LDZ925rXSwNZXFS6tdltTdpvwEdF1jHSxaoc6mmZB+z
jLwIi+lDIUjayuWV2yjlNTC0H6VWDz/K6aGfu6OYfQaQaaNYL25hWtjF2e3Rf4GkeZIwVSjQ4w7V
zLCRp2032IdlpOrN1b/FZbmAsPpjgwn73aA4RitkgyjDWJtDgk/CqqxnYZZ3OWCNrcEcFTjFpTMi
+zlt8uV9FxEuP/PwoWvtuOQulLjfet3K3vI8EA9llX0fRcbMYef1Y+t3X2odWe+Oqvlbr1a1a6W2
8Snsj8NgkyXv2fYzlgTM6Gky/KDOv0JS075aoUWJRIT9A1S7fC3S0fkC7TVLlLcUU/JXnP7qo5HH
75XdGXdcSCywLPPNYxW3qwgIWPxLoYvvCTMNHAUFebaG2fkgK98V2xOl0Z+LEZOSPiRXWfPKfGte
0bbm0m0J3QjJQjPifE+obIYznV0Ntb2JtGY/JL7x3hbVaeiKaKUO7MYlSIx9E6ml+VBthCzEV8Ta
EWnoHYnUJi+vJraPZRcmgtpGbes3jDONDhdRnpujcvXTFnSO058ZYUjZm+9tefv7epjTr+vFCYBN
8KIbyXA25m+RXy38pH1kFN0qafVGIbB+bKLCfSuGe42G9241WnIb8zhdJUEAs16IXy2+wb2VWtNO
ClZsx/8kMsh9RMpiPUHQeJFFM+agv7/LHFUitSdE+YNpOQT1CPth+ucIS+Gf9/498oOA2Tkj/0N+
X+7FxZXE801mkJ9pFyh0u7gOyG5l31MQVn0XWndvwxRe2+xZdUpi3xWrTjZ+U2cfCzAoU4onDSmB
SR/+rjrcjEPH3nEYf/BuC5yJjO9KjHe/t63DQt4mbE5ds0VFCzGP52HCGqdGZ06kAadyVKfUra3U
4i2inXd24qJiXElf5RNReg2tOA8siVtgfCMyOkQpxybZF20G4q+YH3k4eVDM5kjIJkULmSZPQ0cJ
Wx7J94L5vWl+Tx5Fjk+zlTwi+unGXWABQBfspCd52ujliZgqY0Nfr9pIKK/k9GJcCHfwtCnXx0NN
4mNw8obZnA6ua+OMKHvQ7kG9mn2abcLotIzRI2RYzw66lzS1uhejHL4qwrWQdLbdi2rSTC8Hy1rL
L44G8FDArECKkFmv0OdEP63pAzlnhwFjBCKfAz5q6q49d22nbavcRaBTaNqe6JUanIxaP6ZJiTqa
6DJu5JEyaxaD3/WG5KGzMToI9CuvVMPJCE4QoKh6+GTYvU5oemRsOoELQkk+AI2Hn6jzZY+rAS+z
8yedXzEmtRyMh3u2EvVdNbttj9vrf8kc9KDTNkOrVYdJVAhw1GnerlfrKIyNJ0Xov6uZkj+SZbVj
OEeeaZbGZeqQLISm9a3McdbOG/Kqo/rQlqpJepzHNiWqo21SNv0S4iKHfARyD+QwUUoCE7DsW4uC
iKnliuMFxXxoh18Ok93p3zyOHjLEBm3MRq4rgq5hxLCnOQjRmtW983kUoMbMHeYoNVSD73o48u8L
5z7SrdyDFisPqP7LkyxZ+75PmFOUVx8Y27AGC8d+A125SsrW3xgE754xLAf3Hr2VBPQLNkaHCYAi
dnLVXy8tEkNY3bFS6kdZ15fV/GoiN4KewqXSvkV6j3/AD0oM5b5/COZT+V5iVkiKDD0j5CgqCGas
m3l4sXZ/ei5Y79b8M/EmShJx1ubyUkN5qS/s7p2YNrTh4bPU5IKLLPZaRF62iB2cB6jlTwLUihgU
+8MlNGxHADNJCaMTvGWp+eQ1fDqL/byBF5FHCouoeWnDqL3z9Lw+eZOjQFSJmZ4UbmBkuzr2grSk
mO/E5VaifCZTceFyRclVH536oQCjAr5OGJvYF6zFJgUMnZrGDzyZIQGoNDjnzhpVD20L2MNgtoox
Y85LPnoNey1wq9fCapSNGmYqcEHSK+eicz/Z+cN81gjdP9U12cBiJPFhqhr/m4cXLXJ6/XcbwrFq
LQtgamyiZBu9n6425w/p7SeX0CMgwsof4VctYwFAfYdau1FtQZsNgqmi+95lQt1h9WAPNkcXEbAI
XNkug0usR/abkhZbakQhvFYNfWDHbi+tOuWpGg1/PyV4uxX8wReFxjtA7CDfOuhR92x8Lkhuxi8c
ReYmiWv9FBp0H7nPEtDQTNn57E/yY4eFitG1dyyhtUfdgE4QSeJTm1xw+VFlmUHspSmuGqaw98oY
zZ0SKhgBA4v9V0mZLBl641KnAzmi6CJ99+iLRv/1nwdBYF+8Pg5RLM27SS1tZqqAsoI7Ep6IuP6y
+CfOKfXkZ68BpFNk2dFwSgz2BqtBL7TqU6Hz+xmFUn/gyT+wtEh+pC4r6UBhUAOMtI2YcPZD0LZX
v1fb/TQfBfN78ki+ByuOrjm4gk2LonTjVfNINdone3aqQJQpFY9fsWge2zqpnuMkfwxqDU1kjs5P
TjeInG+qG2FnMJzpMRV3K8q7ra/74sUpUU6JKe+/OsN6cNwEVlZZIugfWoaoJH6h5OBtnMRVji76
m10XoQmq5oV+H+fOjcopJQSxG1oGdhQjybmqiGiSyHmdFgVDAqrxqDOeXYNIElly4BN3t20gnNfe
IpPL08PimBmatU6ceqKQ2f+vnVGdK/nOMotubVTJjmZo/cNszJW0EYvW/GzQT78Hhf2rFdq4drJh
XPrZWoaLCWsW+VPJ8t1hl30frHYgFLyJtzw37dUkZ3jpaGOiBxyI4yvM4UzIx6hxxulYQftcG0X3
KnjqXkh5j2Cv1Okzm1/rlDrYkupM9790cTd48Hw9/sSfHh/skexYuWXmbVhRyWdJKtwhZweyDhGz
Hq2fkvqYJHpyMezpJJPPKuKnHgi1C6kUKsmnqxS3Hov6tcZIhLVV/d2FWv8Uhyo+FJ/6NINNexis
mKLsfDTJIz+s9kvtYm6cIL5vsHjRm/mdDU14zoWfP9udpRxl4ZRspwK82pid7BjbqEiAlaDYdHeA
NaZl6+k0OjkocRsunVptLJ3jMuEEmmMc2Cyggqa6pjP1taw3kPdEbLEZ1l5c0BHyUuZuzYMYF7+k
0KpuKu8wVKDGpKrdi75qZ9Z7ewjG8tJ5ls7JQKdtRAp3sc7DPjhi62/P8ghbd3NoxLRdeCnE1/D0
v6Kzx7hnxjbV06yKg9mDFpBtaSRRc/Jrf1iX+mgeO5UOZ91jz0vV3l1FFjl2fRM4Z5iR4CO9AiTC
rHBVtO+Y1jqmTCxAbj3kDy5Ugz9fmFORTLM8B3WrbWJj9K+xWhXbIgT0K7e1UUZPLwmmk0536sqK
7cMf6gPS8fw3wQl/HQxJdYhcxbuYLXGGDVSXR7PC95M6VkzYsYr1K2VauXaVtbcyf63p2XRtZoNd
Nb9onlGcq0icfdPJ1s7kT3u55wAR2+/0DunzAnY1HP/FB8oBKxoM7iwoWyyXo2UPlM0z3HLz3GFE
Zn2Wp+yVtZPWg9OX70VthWp37mKStd2cS5gxqyW3Q0XtjgLoS25qCoGXbOV0JhwSlutsgFdSsYP4
h6akHfKho8ghVcihLjXh7ZEvHvbmW10Q6sGmf+er0bAx6gknHjLQZZnScdOc/ohP4sYAPhGR8mxy
6f+psggPTSxg4fZoR3RWrZ6sRFn7qEKzP4dWU1CPm4sfLPfQstgXZTsonvuiZpr/GnMfYxxoqPuN
QfAa5la+n+bqifwqDezwIYmVi2043YMf1KAjNYBH9ZQdcmsKH4e4CJE1YRccM3Avfq7cUCuN6zRL
PoCVuC9TGU3HMcCrk7KP/BIapImmKPa5MJ29z67+VFKHXf1bESrpd2+sGbZMsmy3zpy4vxs2bGJm
yvfFOl5qxIhgWz/LwdDJxpOexMkXF4Q8Li0Yj2wLHuSdUmip2Bp6Mi7PsDlXBmw/QqksdLSvTr9n
qTwdvAAldSX7dIVi3HRiaxeFQagPu7BL2wVt3eUIICNd2IRUt+NmaBpqKdWQbRh6iq8GGnqq+84f
UO+ibHQ7ah2IlVIm3LS/T/0V2q59WxZUBdaJlWzQVkURbVUXZXVRodC1g4VC4GR6tiW/TzmyTAne
5/e7qV7ruWLfi9DJtqJrGNB0ZfmapIizKAz3gsGCC0uSzWysyEDJk3zZsxUMzUfL6M3fXot6PdCj
n2PS1HSVFXvWvOqb5aemVo1CljakJDpoo04lMbG1nVvEOe1m5TV0WFbkOtV4JWEBZA4WaKWweNNK
pb0U9BwQaAqCQ333WfGHNyUS5vesr/8+KPNzThwAzkr7VybglpcRTeqKZVnE+uenMmTfc8IlPxDT
5rTXxubF1BFgGa7ZnjMPzbpMS5wzEsNEQeLFb31VolnsNR/583vh/NW/vy/tpXDwLWLltfPsyHss
Qq/eJGUfvFkZbRKQl+pnrhafyHuNn6mtbXOse+HKq8/CSxx/RVTDJUqVbidwyR0GF2IJVI7kyQ5J
2GR1IQ4BfanHHnju2iKf7Rs6bPacUfuLVfhXSZgnm9do2LNWJiSlyj4MWXzUQR5MYwsqdD6NSjgb
YVGuqU4Oz7VBS9grh+gHCP91M/NGFKX4mE/QtBfXZk5xLz3aorUorAPeKLbUcAQOVsxWKQhmoYem
fwPzSrpV7RNPGj+FUSY+yzwv10gXqucmtopdwq6m8F9LrX2TwRiTZSirMM+Ch5EJ/WbP+bnVnP1Y
e+ND1+bh2k7nFGf2/Us6RwZmWXAJf5DwjcEzzS56M9FTKnP8qKz0grMwqmjTjTZL58Ek9xi3/82r
nfJpUScSVPEihWB0BVwAmNpZnsnkT5aB16SEnJVnfbymwPrWdQ7YT9WJnnM8FVCExEo1dfoSfvCb
HDTQkHEYr2VgNNaEje7UyqeBInRL/6Y5G17+mpghjVW3VBdySKZpbyohjK92ixm/y0ZvQ0nnVvZd
wead6b0KM/0MZCheyVOjq7FOC3MtkZ7/wj2jWmdbk+XudoxxfTb1fFXmZpv8Qkxdkl5p8jFMXX9T
aoRutZU7G7Z3xh2P+gjyrfTPWncsvB59WM82wG4d5SKb58Z8Gk7PVCrgrM6je9ca/bY2sdXI08Rp
67Mtgmo1WeioWB88RsR0ny3sdXA8KIMYwOQxFLGfEslZYi5gFZbEtDpBdBRje4TBap01JO3bLO2o
x/CEnuVLYlfWcsTHDys6S9Wt4nlkukydoZ3Lrv6fQ5XHZmUh5xg6LzulKTxT5GHNNgg95XUMan46
clx/QoNb6W33s7dt891u/efRDqbP1IrrdRk16bNWQu5IOi26QGHqkIuUHexyFLnwJrSzXeg0zOfT
1nT01Vi23VHeMFSy13jCiFydc2SDDG5+4dF/I9tl8YqGKRMkLmxOZ999aCc9Pjnw3D69J9YxzYsV
Rt4RKauzjcPW+DLy5z7k2jWG8kl+2VFWlOWLhb533engi5Yqs0j9h6ojNZGgZ83P8ufCD9TnGhyY
FDhU81nhKhv5aSqql+6qVIX5rXRPcp9O6FS1L/uePpfFioPITfWahRqd6kTP0Sewrc2sqPhQfLrX
Sh8aBy1xxdalEmwQifE7IqfFZv2HJCd9DknB/NQHulkgOrWj3k3K1smPkihlzvWr2LUeGn84SvmG
fFGVvF+nhR/um8o4/OlhTshcsEkbx6r25xF0cK9xp+rbMY29Z0Fc9lq0jfgIwvJr1Hv/V6Mhp5pB
5QM1gq1WtQ8MZCRWz2REYVj5pgAXuAZfPO46TSjsxgiQ8EY6vUGRP2V8KJcxoiog87D+OWUD5R0I
AB/X8IKsS9BlQNn0QXnLIYU4Q7BShiAC4Q5VcD7r3SZ6dZLsuMxtWWJ/dlQqj3lYuZvGGUA7TKyB
nNLSVkQDuJtk3tU6yZieiRX4JVnqIo6sa5fSeu+RAuTMANuwp2a+tnNvl+CnXyfGGO7k98oXPoxj
X0XFTVQUFTOkDlQineERQ+LRpNiIsI2zWGTjY10DpyUlCJF9XN6qeRRXU2u8BWX/uBCl+yza5Y5l
HJhPfyz8dalBq/4fY2e23DaWpetX6ch7dGMeTnTWBQGSokhKFGVTNm8Qkixjnmc8/fk26Kq0faqz
T4SD5gCRG3vea/1DR4Crhf8I2e9W6uW3J2tuxUEs5oBTD8fbnIr7N17xipK5sDub3fIzgQpoDL+L
wgMTET0Hiw4eelXXHjLN0gtujq5t1R2q8ZBagIaE/VIkwlLReJDUgGgVYfqHBKROF9vZqW/lbN9b
ZofWCTtDNdDyryT4CGIKeaye7mM11VFD1w7hPJxhA6sevIXWvPCro1Dh5DQktXdTFxE7c0ILBCzV
EbER8ZJspLorERzAibFfx+zJiFyjhB4k3EzKmnzCOEN1uwYsnIPYlOVY8Vq1pXIjFfgxRLIcoYeg
fCEcbO1udTPMqnTbh5HCC+85QE+rvND7kxQPI4SNfz5D0GI4BUher4UHveOX/sPCR8+T8AF0kryP
02IiWlrNK3Y8NqhNzDfNqK5WJl6CJ07m/QMhObTPqipEFzeSi02Fick2F86lSdYqXiV32TVALswJ
iKVJOpFbpMqs85yBGK9tObtr5ua5jyR/b7PrdPV+agmNV4c0C9jVBWiMtLb0JR20d6NgM2xkN1nq
RZIN0PJMV0FSLcIpfMidAOFgpd0haB0g2sCKEiQAO5eXywfLJVPftmi/ZOF+EM/++lSENW9fcLuu
my8K6srECYBd+tqIX0kchruCoJ5rRDRFPPRCmdyGfmL4BTlAYg53xCOd1aLPpEMIkKM5OEMEGZ5/
BDZHUs6OdTLGuXv4aQnlLak8q3WCBldQsY9phi/IMVYkfBwgYcIwTfIr9KrT4nmZkHN7NtCGmN0m
rDbLqI+GItgpDvIrfV8Md1rSx96iVJ/28rNDuAofv5bYxxA030ch3qZ3JwNqyTfF0fE0bdsfsdd2
Kl4S7JUeCxFPQ9q8eTFaFDoMGqSsVvoU4N6igEVJoLSsh8zutotY9aDT1yPitcdFrJpIAMeKbF4j
ZTNvzU5u7moRsuu1Pv2Mp/1lIXOEs/0+DOZ07DXMCEQ6lGRuvenIh7m12nPUXN6U83ytNMpwk1x2
iEcz7LMIe8J+7/gRpLls3DPCs4/Gb3F8dH4onYNx9Wor1HdRMpQvVV1degkXFZ3wz6XKnpZyj+V4
sfo6AygSnJeGs7NAfhxm/4ksruohIKnexyUKKDgZO8d2IjIZRka2NhzsFrHt3PUiTpwy1NioZXsp
DstnCfUkyFPk2PMER3AJqfuX/IgYa+6hXdnvll+WY0LUcPQeJScaLxp28WoSn4myfsiDXLDPJmbs
pxyQ2ZvFx8DOu0/VoOwUxFfgayqfMLUMcVkvOEGJ83wJB+8eS8oGxDQTS5SaT0MvkelbZnZFReWm
Tgd1t8gNg0ettnHPXT37naO+hCoe7Wh/COtrypp1oBnrMFo7eiLfBaAZngtj/L7sOsUWM2ut8TMY
mn47kaFZGb4K+FqsvCGmcvu5AWBMugWpzWjMEX+W66dQT3fLGra8Mlm/OnVWj5bfS6vZmtBKNNgo
JnbyJnQi8Hg+4kPBeu9I2qnGlPpBrzLMcRyn8QyHbaPdytGDNpBvDkc8OU17U9Zq84b8UHu7YMzw
e49gNv6bC3AIIqE96rvfLpKUTZKm7f/8Lf+8YClHgyHHsbXDPcft+DAQKcYdu5ZQy1AHICWhgHvL
87PegfYU78emkq4zLdd2cYkMXAcPerneQn1421RpsSUp3KLXqipIFCrO0zin26VHRhFmGLfJvSDh
MgB74+gozokjItJVUldfZxlHRBuwxCGx6pA1yMSiMIrYdvt2eiAwuzS7ZODfIklC/0egDhEae5MM
u/PMaswekxQAWC2sCka1fghzS0MNRCforfWHSQn82+bOspUJf5Dsx8ssdaZt3bavE3K1KyhBERgV
O3BVc+y/yrbzEnXh+AE9AmcpQqWQcZEqxMH5I5rGq9ZJ2r6x1BJdSRbJSilstNEin9MwuNDcyJyX
Xjbw78SNSOmsF0ydnc9QSZsNMEPCJAzGxwRrVDeB6eOOKbqHFXIQboXZ9tlwjAHPXis5hAAV92j5
IRrk28apS5IDqqFgmJbcQk3dW/NVCXsMGtubrMbtzGeZjGcLSQ25DVZGqbcXrRvL+youCthcuCq2
qDOslpSSVmlYDjuIkYM3TNadyEXayJlVqCEh6Fyu+9waj53GFyVOx3E/Qn4KqD3G45gfXJZnHPWD
H884cbP7RyWk5vQuzcB4QyC+83LQndHralW9+ab2QHCdqsgvSDO581Reb1IWIK77o7wfY1yIUpFr
nkhGVo10SLvKPi0PjYMws9g/2FjYYdY9o7eat9AEiM4t64slDRJnIvtNxraGE5b41OSwAHcrMdv5
WDmJdusrM2FUqZX0l2j215h3+R4HJNSz7Cx91KEEukmMtkrWjp4pshwQm/Gw1mP5U6Al+gbhVYzt
gwIdJpC1YEq4kxTdHNfhOLvJEDWBvwVqq0U/bre8xDbGdqVOm7fZWD4vJhfoAiFCw4bDm+yA83c9
Rfe+YdW3iRDF2eh+7rQfLw2rAl4lFGtRQUSGM0meZIMCS3g4sfdl69yhWwiFAKNLKS6Oy9KBbJp/
H8d55y4zd9GQI02M6PYDoaO+26Tvjsupy6/mr6iBm+S5npDoUo76NOVgpdg7lbDP0NyO0MrKZ2NX
csjaRbNcb+SRaO2tUD5gk2QkMrpM4khT9/vo15dpQYARSW8MucLomgcAHqR4Dn88K5wjq1D/pKrs
HrLA7x8NJ1buBqPECCxXCdSKuJgOgiCGOXZK1FIiVjB/cWa1OS/77cKITXzfYsDCcAW03lr/PW1B
+11LxnYUAzteNOkN4U6l/yZWS6E6Ey6RsUNZ5SvIs0BoxkfPHf5/qwQ5esMkMqRiY3AsQI56Tmwr
dwkiTIocmA9pYfrrEkXpeQv4R91gFDsfHR0NQFyvJHV8W7pvPyX2vXhVkmhcFgjJHt8kNdQhUqcJ
ESbTPiBtKpHuhoT49zeIvNBvTCnbUUn9mdycomuWttCbf5IdwnQyAKSThvfGZEERM8wEiqIwQ5I5
jK1tcgPrYMr7U2PPpht3jRsK6zBHC8oVDV5uc18vNwwspPlFWHxc3G/ZPiVuaoB/1bLCL8QmPN8v
r3sjI8CZ5ESLgkhBmp0YW5oYZH8MuPkLGKhKY9udM8t2s65kUk1bZC95MMy3koD1k9F0xE3jQdkT
txpdk7EJKv7QTs78aeLwv3KKQPowyIa3uXZQ+lR3l/1GnUKmWLqqZrUFbhyO/TnpMe6TQqEdjO6H
GPRWqL1bmdx8Nif1ijL5fI+bGI5CIl1QRnp9Z6BB5iAKMRVVAiHW1O5jpkTGCiDCALms1zjvN4j9
+B9O2p9yU8qtO/p2fQh8x3jWDaEyAklwD7RG5A7KEMGhRNs2cwESUVyCBSJyDmXRrZZ8WTwhO6y0
tmv2sbLpG1X7TIj/DrzAzpb9/oUEwgeGY/0XH5zeqbTwKxeH/Kmt1YOZxCWhq1HfKokVrReqlC4Y
UmV2mXwjPC27blvGu2g2MHTukR9ZaE92nTRkfMjn6gZiSfm9jHcmSPIINXoBwB4U/asZT84b48Zw
4ROjMK00RID75qmq28+l3o0EvH68fWN6JrK0bSBiBNDfQwGgkJ1pXEMiIAFa45AnHrAa0cgBSr3i
6kbhu3+JiGlGs5V0iUB6oiNHG2vadnibRpFvVBAxn8rpeUG2J5z+UA0b7lBZNE8x0gxjjeRIrCfQ
jO2kR1Zuih/8quEPxx7jj6pXq35jRshWBBCWB9K1Nz2kYhDCz4ABDZSY7DYFK4nXpeKRhYCmFPop
mglk+K4xMhNZikoHEGL9qCoMGC3CNLAy+s2y0ZwbJkC/+Ix09aeFgYjGXvmY5vEnqW574nCx89YL
mKIxAGM1C2twFRzweo+5tu82cTpjfZ1Yb1qdj9h12MUG2EZ0n8VKd8OrV10Te3NUGXeOhcOebbgj
TnJnMqgS0m+y9jaEBp52k3wfS720BvYEP76Tyh0i/hCRhFBbbcjVUZEr501xNjNUGmHRrX0W36cr
QfNWBP0OnIS+1qZmUFyAtSyI5lyS8EFhxVK2Wajj/Vb48QGmuPNmO1mx64QufluEj12Is7Cd1LuF
LLgQCPHw2NhNQTRTrjD1jvpPC2ZpKQzCVRA7krnaVHny0M2Gcz8I3bAYh409+YVnMMsxEn5pj4IK
XEpL6uCRtQ4S8Bw4doVkg7fm1V+XYWMAU1gtemB2sXbqneBgKEg5DX34UaAJyEGZlWoGkzk2XeIi
A2q/OUVuHytifg+mVZ/IireH3CRaSlb+tCTNklkCrpOYgbfYB2AjAFTIXNNf4p0TdPa28ZEw7fQm
2/X1AN8ij99LW4o/1b3FK2laLyC+ThD5uiBzyTTVoONn4X4wMYeQ03OnJQAHS/2jRF6tQ1s+YPwC
2gVb3TMVBEkGNVkxqw1w9mw3xD7ML7XMFtzrtpwMIOx4VxwaiVJbKN3f4FYIZnDQnejHPe6Nd0s5
0gENmwx1J+KefvUwNc56AXKAxltZ7cSQlGFqe0qTWpfb38ax/zqbw7BdyA92beFj3kHLB2l+bFI3
UfCzhlgTdLtcFC6XyVgQnmkvud68YYC1C/Ksu2D+9s+3lwsG7U4qrPh8u3wYq+cSwIcZZw/Lerk8
ENvP3BqXY7vRiq1dt8YdfYBsbxNsLbau67Svhf6VuU5xOsJArz/LwdclZ7DsJZmf4NeEwKD6tqhv
MegRr0O3sIp8+4MCBjV+PcCUuY9rCHDQUstzStARLGDvlWWgbJYoLtpq8D+t7BagK8LGZHdvdetG
e5yVoX0lUX4lf9Z/UiW4CLoJbcg2IvLVnApXuh6umh74/pAM9VqxYFprBPVdqRGKtNDzb2nXKZ0O
Sy5VCWcDvQCCf+FlZFf0OY5gIxJ720c2Miug+sBM4vpwqtBA28Uj4PM8rKGhiOw7IG9ZHLeBYVeo
FOXTAebZ/sba4HQ3bnUlHzeTrJrrINdGINY4Uhsl9gGkjEN3IV8BVzWeU4RmxM62gYNitHqxT8Pi
OfDHTUUMhoQGG4SUrawnx73+4RDlPyrieNM/WnFn7nBoLR5Q0xv3VjVfOrLdN6aIBXiZnUIwAa+Y
YfCIB7Pp/cOtDm57TtPsoIgaEtEsH5BqoCfVIUnUAp/xIrgzu/h7p2DNuwALDMOgke3QA9CpbBf4
6/IASxMWoHhvgSdaXfSQlnW2X+oVhQqGF64EX+vAn3Zw/WN3GLsKYjegTHOS6l3NXs9tegMhDTX6
qsfhnVLX9XfxRFPYu4Bt1ghIpvJWK2ybHjaTYZ4x0+16sqyM7TzcFvHn1AklVEtZQZSsLFBomRGC
T+QLHiRbOwrMb6VVvk5x4e/HxWpPkrBfxoUl85a4zfIsr4IvRSafmdfnva7j1pfDSbxK4eAa6ick
M6ZgVUMATEdzK3Muu7MhQ94rvQa1fNH/mfTqQK4KTSE/JK6kARE0BdbV7H1lLykKeGVNc4vWMj5L
jdYdQVnocLU4DN7Q+j0QkH1TU3D373empvP7ztRRLc0g8+6gb+LY6Hizc/1pZ8rOYnQyOx3uI0uL
7sei34TV9BBEw1MwxbirYLwhYLu9Bl7EbEn5kpRxdjARDUCvnX8qwOMGI5I1cRzNX5dnRSRPt2fh
v95bPh1RcfnpOoKx7+RNSXA5xXQYVaNyaxG5wHqDsIORF8dBku19Qup61WXFmnOCdElBPB41CTXU
5WVfOPOdqXCCWV6SI3Q8OYq+tXVMbizDpLQlAOaFsVrfcXYggLG87Al2KfO3FDKAvyolQmpyFedb
CFvjaXlIGjisKQpfmN0I2K9w1SMB7mCnwrOqsRB9TKJ6s3zgMMRWuaMqaLMDvSbnHNxpIj1t60Ow
i+sCZrx4Cbbsq1ITFH7KK/hBlV0ffEg/h+WZLZ7VsoFBhBQNEkK5470qMOjS+LCw0AcMSteO2XHk
FHsJRO2h5JbZ7BEhTWCpcMBDokexoUkBzK5C8KtqDY05EMjsPmjapwJAYCybDvJS2vBsOmwX5iaI
b9+3iMgS6CzcWzZbsemDeYUj6qSbyT7E2/bBh73vWU7abfs8VNdN1vjrrkqrG1VaF1ym0El/vBc5
oD+AhBKbISVw9Jv054cWr1eAlQUkI96PMXxe5SNysiEU9i3rdMvsyMEkVWWxzwrK+4F07ksFzFfO
ui1GRaTVcK00Q1RzJABxFwecwIJWTSOzuONEwKYABybUSAd5PVrYg2dmE+/jwf4kSZHeruHSiAB4
+ijbEQI2ddV4knCq6v7lWbUo7ECsnvegmwKOJKsbE5FZDXxWkSLxLxvgg43xJOkJ+5XcGda2qZRe
McMeVNVCwYuPT+cOnS57inbSMqfCoFYPdOGTObjxPI+vIeyFdZfYLaTeRjtbfv09aVJUeFvgv2OD
dpo5NF8KcuteZc/WQyZL6k6VWMzCqfnSpJgNLlQ2rW4yonNpitdcMiIYL7SuC+jTRuvkD+j0Jy86
VqNWr73oGEWu8F5mj1pE2jFlGfR0La6+9gRH0KSUN6REdNzQdMRUw6g5LM+WBxk1wNVoxisgx3Cv
2qG+9EXsLaoKo9kEd9KEdkvYNMo90FbZS7HusPKgfamT0SfnO9dblCbJZzSRZxP4ee06efaw25X3
E3GOZtQSpCIJaG/SwaqxbJzxZp6GLDuoeDaurD6bqQvFRyKCs7SW5pfEKeVuhXUWerLiofBzz28k
5TkaGtPDFM65W2hLajE/41hkH6aAzrD5sewjZHFvxw0nJKS6mhZV7048ZDnLvMr5FSSoXj8hI4Hh
dt2MazOsw12a4z/+1wdjlSFuAmPtMUYYeajC5JEDX40zESCbaELXy+pK+x6mz/CCqQR2jKpDXMpQ
9j7yvE96gvQfJ8vPk1GbG2L23aqVMVRQFFy416WBPXc/SMhkZq6ZShpiNDkxAl9u9mqWaC/YbXpt
71eHeoDmlI9D5BFt0q6yxiYj8RG9N5RDEjebTtWFcj8b4KrUHzAYR2mETRzWzKTfbmt/o5jz3tYs
f98ijp8cC2mG7jN25t5i63YXWJq5H9ho3jnSutd7ldPLtB3VxBCCNLhXTeMWgMYBfBQwSaIbIRKB
zwhPlp5WKSPZFxP+bCbnxB0tHT2Uul+rSip/bZiqQFOPEJ4avEnAgZO2bR0cGifARzW04ec2zMrH
sKKDlUxTWNq3n5A8KwvNZL5P8HdUABE4jbm+MdXDAYpnECrFSg8J29r9dDu0Exex95pRcKC0VR9H
hNpeIe92XE62gaNIe19WLw3CArcjNVnK7HEiPJxxetXTonyuhVmvhumyFtnF8xJFqJGicm8qSWEz
sRvuwusSRtD09stgMsQK6VmqNelSYVUmq0P9HKDJ+TwgVNzJSfDioNlwrDqnWsEPcJ7NIXVNLLWO
flmMaJeojC/LOhZ1gGNVkTfhHoMbZnxUJl9SBZ/zVNieJ0XAQJgk20VEUPOcyIJ7LBi4pFXawziN
B8CqD6SHu28x8rzLExCRm9bxgeSr6WkBgkaN+SDHdXrKc2gJ5PZBP3V+D6RL+ONoZgIhR1Ffepy4
iKjoGY7fQUwiWh/ddDZ9wvkO/tHYoB/SJuzWGXrKYPRVAWlGMULX8MoERr5BYnDGHInLmDfbVeqo
2Dmq6XEJDkxoa+1NSTdvMNMFa1qYlrVX7PmA1YXkwo9WkF9vqpvRS5gpXo+E90cBQ5xNXcyB9ZQi
/bMykCt4nrPpLDrb1wLmhlvlfnSWKmxJy8YODo6MfvMwvai4J3iL5XOF0O8qbfXysLwUgx14eO/2
vVajnyUVKztr66/LMwW80O3Z8t6gwqaL5StrWv/Uz0p7RGuqckNx37KF2huQZ4zXg3oHo9CG5QK6
x87U8itYR7iXGkZBYEvGh5thWZ5ZnVul4TMWKClxd9t67Ib8VII23S1BpJLE51EbcEnWhASlDsL1
cRZRRTwyldOQtN16GI2cgIU0eQaqBU+96qsng8xrPfn3uhF8CxLZeA5kZVjHIC/XzWzpz4SMY2CG
i7FgLKF/3KHeWvkyMfm2byI0k+zeXeQ+lHh6x9VIdQcZCUCpAjm66PrfaKr41x1s01IgwyeIKwZq
K+/LGm3ef3lEBwiAq7Z6T4zB+lYVd0EECsQuRZpz1jo0S2zZm0LSNFOtf+0FR2aeY2QGh2Y7zVp7
VwbG5C5lhh/RnpuAHmpZO/zWZg+IbQbkPaweR6Oc2GULccBxzq6hb11UIUQxplJ2e2igADIx4Xlq
nhAA0w7YfaCH7Fv5WmpIgUp5cxIiKmOlZUc/jfSHTjjMKgEWl9gLboradA7OMKz7aNIZ8gGHSaSf
AHt8Mqq+ursFfIFFG7D+5jd/QjDDQI3m9mAC8SWow3u2NsIacXKg6dX87vu2fbfMs6ajE1ldkIZF
p52GzFn/j99RR6h/TMb0UMHIv6W1gl4/EDs4S8IOKG/i1ynJ1FfxBId6BfXdXtstcJim8CykHk+V
aeAUGpTjjswPMkYwJCaeFGrzdDvVJAaEEdNkKp5qbAGQmj/dkJdtB0MzD7+3k/3GeXy4V+u6JDHF
9lkOQmljE29xl5dpZjvcJh8MAO9Xidhwa1ldPlj+CJUoc443sNYIn4rJB4qgrr0uG8N+DLJdYAPk
XqCk2NoqXocqwp0ec+6XDd94AOj/pfGH6qQUZJe6FDKfwB6q/g9vNzJW1R51DXKf4bwBZTmRIO2m
/fLsr4e8ylXP78Lvf3/0UtTfhfoc/M0MXUNsTjcAZMq/Hb1aODXkQ1DmBSaNQSdSxb0rF4SfSU8S
je4HNNAWSUPyO1CbBNkQ/NY9+wDIX7pee9qEBIJetxdT0eANcx62l+MmGzdsVpwcOV7rZWnTpRaR
PMj3/uy8YPc2IdiSZzjdSVCKe+e9E/SEsa6m0ywewI6sGzU1j2CD4ApE0WPRkKOQ+jo6VPi6HM3Y
NL1QflCHOb0R1+I8QRAK/fJ939imF4e1vC4Q4nVBAqaXH88+biB0cX57hpRxNcJm/GQ6jHAfXHgT
V8YlShPBTpq+xGU47roCHQxFPs6R9n0Jq5Ti1cirJfhAFihy5TAw9mqoCKpzAzGvMrxYhsHIgdfZ
1G0FENByFNSQpXPcWIHbolzkLSHQJi9HrOb8IsdrCgo3Vi9MBwhBCH3ZRWRbJ0l9X/fmmbRgsjPM
0VrHk2ZsbHj8azuVcWIfOKBpyjAeABs/RW2bPyD8O+/m0MIuIkQG1q4a1JeDclij2HMoyZzuIbm9
sumtPAVlUa9qyjv40vV9L8LijjkpW0MY3HW2IcKE5Xi0M7/kAAF2g9gGY26oHq3E2DBBzI+z2aNT
1I1XaACqS1al3C+zJAKAWVNtl177X+/j/wk+itNN87T5x3/z+r1ASzgKwva3l//4VMClyP5b/M2/
rvn1L/5xjN5rNA2/t3971fajeHgFgvP7Rb98M7/+o3Tea/v6y4t1jhLI9NR91NP5o+nSdikF9yGu
/P/98D8+lm/5NJUff/7xXnR5K74NJcn8jx8f7b79+YeDkch//fz1Pz4T5f/zjy1FyJuP6fe/+Hht
2j//kNT/VAzb0RybkS47uqoxEwwfPz4yLd3GQUPRUTg2oZn88R95Ubfhn3/ozn9yKpUdSwZWQO5Q
QcsNPPuPjzRCNuQFFEWxFT7+459l+6UJ/2rS/8i77FREIMj+/OM3dVuDjCu4Y0VRoWtqmqUYv01E
PcuCQ2yJxGiBLjQHO0t9L6MUWYzTrDerXMEj27wkw4FlJ0Cn1fFPqvHWsyGs0ErToqe4JubK1JHf
1Xm8Mn1EC+ULmi8tx7ef6vVH2X8u669z5v9TVFOkkn8KVwWNRB6vTAFd99cGP7/52hst3jIoVHQH
BWOVv/85FPV+ydz++EHddqAG6wZElt/UVNPJz4SC9AilLF5x1CVdjJcNzwEkurN6yA9gFvv6LqqR
UMzf6/JpbNEH6g9OeGjSl7Z4mqr3DDcJBFjmRllRaFJKQG68ya9WlyF6GQY88NQDh+mV+JIc04m2
dql7CQfLcbyglu5O4YsVHbLhPeEKxXgf6nczeKqkGJmT2SPytOLnBrhHc1+BEYGDVOIdRX73UKUv
JP4AAqGCkN0hjoEATiwhyMy1iM48Vy3uK95svvdYENHuandBl35tqu+5eRrGS8Emm+8WqXjSRKvR
Hzat/07pkvE9QLmvfq85JodWDIViK0lH6iDVLll30JIDwb2VxlLfh+G67N+VERq6sJTSS8wslRXF
KGd22cXFtC8w9+1UWmdj7KHEKQVYOF5UbUWns+QH/zvpDBKN2AzzIRrWK3sYvbi8hN3otSayyRhB
RO/Ayla8aYk9f7SGk5TmFSHok47L7jRcArRqg+CAPBpSbcjKg0j2g0PLqdkmQ4P8uSJdJM7IGaBV
ZWWkKOzbb0qLgxVXZqMEdqZdkWH39+x4h/Igxoaoxx6OHqos0dqSm5VTX+r0RfyF7l/88E6iZjQk
YFetChMyWVvKtB/1yFkxoiblBI+254yReAV82YYMN3eDuBumGHfcr6gxjXJgdLgahspV/Hir1ao7
ZhyTkwapnAbE2IUIwqq093X7boRPYgSK8suoNTr7iBGNEbZMMfnBSrm0WDERZFgp8RM/D0qKL6a6
tPdaP4nhX3IJ0HTzVHfv4qdDTFoS/RLR40W5uAqzOFeqaDN/ZQpK94F7oGfScdryIJvvTBJRSrbB
WA34qvF2AnxreAIYVTJb8OVx80ldegxjgVbjHRWZ0wYIlEbmRv1fQtyqUKG9rWNi4r6NYBshR0VW
LBWvEWEJ9dOUoUmRnVoNpogKQX3A1e70WcXyVr1K4G70liLkjC9mu/jQtjD1kGbqEeWosmtF/1Wh
tGoyu36ENDV6RX7w7StkPB1L67+fa8Qs+3s5kR42QYKqpuxov5UzVDMkG3qmtt5EKbO58m9sz2Jq
ay0yBVcd7uvf/6Kp/Cp1fKsbx7ZRNmdtUtln/Vo3bVtFw0BvQjrjXgEf7efmSp4yt4U4SM7ZiAnz
4Lai4DCSlVDAzMw1dMyr7XNrnBVQENm01ETjGyshUz51GN8ouHu3V6vZ4uPjFdNZ/BWvomafBndW
m7nL1Yj1OEHuOv1ZGlKvbfGqbZGzQBBcm8h/8t1V03LiMIBW4G8CDCxzDMRMDbgi10gD1TXknPyf
Z3QZCZUWheJa5ZXcHGfB6+ghCwSIxvBy/9y2V4VUCn/GBal/VYnNUixJ5j5xx7NtbtDUwazKbqZm
bujAQg8E17VdJXbmjsGruCVRH4F2bsGToWuGqeIzv2Mp5zp9NSLB8cJ/hUIbxsGga8Q6X1oprslH
k3ztySvT1UCf7HyQ8YrMmjWeaWFRu/W8tDdVGXNbNhUEOwsB7MPQgrHrr3wQxrknd1fxhigW9a9w
21l1MKwzH9cSN656inxGTYq2o3FEhdnlFeo2oBsORK28EcVmK7Lx64BUOS0ZfrOx4MyYHOXUg7LA
RNVCO7B2M80IyGxVTme+rZ+Xps71M62Izo2oDdNxsTMXgyBJjJWoFIpHpVbcC1c5JhoF2DaNwBmX
EYcGycqgA6dpjZIy395nyM5QC0BHUDBb7ipEV53IP6p7rwZLgTTnuA9dRb1rmuLW1rRStxpSJqLs
FGbpoDJfiSVaUrdLA2Wt6jYSI4YCiffF67GS1i0pixy83WhjNU6O9dUpDHxb3v3yvg63+bdBrta0
s2i1GlMT6p7gmvivkzBI4C7FndDe4ndEFxzIKnviibh6prOg2LEW/VR0gSZrUZiCITIcaOGaiZBn
VCKthr3UqqCiYXQL0wjxgVJv1YKDEH8rfOFYU2RGW4xtzMB90ktohNFEtopgvHlmYInOkcX0XYqU
KJqHvSL2FYw7sZjf1Q/Q7ln6+moLC1kDv531XCPkd44IfJCcUtxliqNRX/TmKgrcN6JxuhVmYS4d
yrLpfemVwB6gS+A3mrEaGZpMRqKEFBZw56pPUCtKrypl5R1RbLiw5KDQ+ad1yDGL5oHwhZbnyso5
CNG29DQ4XMt9kutdFxzUJVSYlZAwrXbO0TmndwmxFjHxit8qM+Ai9MUOgyVRqwjgeGJEiZ5DqsOj
sIQ9xXRUA7bhriGKoaBgQCKj97OawjDcDNj9MCwk+xqoNBiTirirvM4Q2tU8xrrMTEG7SML/x36k
JIk/raBvaN1ZFEB8Zymnd+L79Ojqq+zTaHkDmZXa9u869p9hTfWj/9wEqTdSbWi0uL0hdHKuVA4j
Q9wEADw2kFux3CSKv4wCcS84ZSz3mKV0YZqSv1Fq1wTmO5jsvcW8p9L3qHJJYR6czgWMUoG+FfOV
H7yl7SYxFVdUpigtxRcf1PLRVr/LUrp8INY1upEm62LambNnShVChcQDza3rg1juxAxF52qkcyGx
qaAB6EeiKiX16qSKyxqEXQJDh6gyY6ebzyOTht3Xa1FMsUrlKDomjDlRu75TYkcGPoa6F03DTKQy
BQfls6gJ0V6MCod1QfyCWGmzpQuJNq8dZibqhXI1CQuHWq3ljZl0+NeA/zsMqKyKdiTtgxAbzVBx
VhZjpNT1la02W9t5jaVThJ5N4CeeKJT4w27YpowR8etxpHmch1ah/glt1IHYFyuDw42IuhYLmB6Y
K6J0aLBqnrjJmQWxmjIsW86prXqitsV6IfqYWD9UdoZ8JGbF2TzpPiJx9FJr3pgBEJP5GOBqVlEF
hbwR/Vj0XVFFNIEoDdihZRJ0mNZFzYtkd92cxRxpU8+YTbvwrr1l/KDhRc0AeGL50c5Lc1BRYkFg
laj12zwslq7botGxXRWLsjHSKKwzy/zKe2KpxAbXE6u6WI3C+sq4E+s1kxl/KqXEchEAMhWxdPrA
nELGBEOZyW9qDmIOBLbqiq/mg2C88ki/tBgQYlCI90uDz+oryrZUDUUMNCB/KZoL8WqG1nyh+xj8
UHEQfYnVS/yy2CZEzE6im4slWtyImNcSJKR15jGxhvNjonVoMJXqFhPH3++I/t1xjwStparYGci6
thyVf9osjkE5w2YPIJ/67Uo3mIBZEsRGhHuUWR0bfE4Zz6I6xTZN9CkWW/GU+uOOM07CE9kGAnAs
X2I8i0bOplQszoyv23LqKHwT7SX+XOvnqxi4Yu6oglcH1SEJmavxbA/lGs11jm0H0QvFdF9lCG8y
jRgmo4aVFmrKqmZeHPIrVFL+RtSKeLNieNGLgpauSiXVc/q/WOJov3o/LDtH20SF0hEuGRr08193
jmqIsoiMkD345GAj7p8Fjr4jFt02jrZ9/RWtJtYtYz4w+bIOilVUzEMmS7bo/+K5zG5vmZuoYGZb
J1JXGRBCsYSIASkmPbHFoF6tWfXoNH/f2or5b0733AX4YRylcFnXfzvdqzhEdz2CyyvRsWhtihop
X3Mbrd9l30arh91W1CgbDnGXkphy/i97Z7IcN5JF2S9CGSYH3LcRAcREMjhJpLSBaSLmecbX9wFU
iyxVdqX1vs1ylEgxAgG4P3/v3nPdrzPr71q2UNqtuz5fRqVS/dTc5z6kQOELqQzX/c5tKEJYv9eC
hrMDP8aciX4wv65PiGitbXFZwhcGej4+e8ZpX9cvH52v6+c84vVfb77173XFXOs/fhBGpYOLh2Dd
magg1p12/Z11h+T+WpfUkVex1hksjTb3yvpL6z6zrcEsnln6Si990r+vf0LBLli6mrdWBmsR2BND
jN58NzvPay26vWu+bC0mqWa46/gvyps1ucFbb8J1u1n3xnUP3a7U74dzLVNMAho1jSXyd4FjEUeD
QJQ1a90w1xt33SS7HJMvn/S6j6wbwLpv0JJCjEscIxAz8ZWFaD02sEnEXPO1Xu94f+szqBG+uf7N
mDgBIe5wTh5U4HGoWP9k1pe1MAn0u3WFZ6VZl23X3l6PsR4C0l3uPq7PifW87oHr+lux/fByKXbW
NMscEDWrON/eJpqn68/sSut7FFx9flGLX9adeP0sR5me1ne17pz8eBbO9eNf10q+5X/ftn930+qm
Wu9Z07Ys9UfGQzpmFgINWlIsOaxF/LXucOuOwU9dK9///eP+7gAtUQoArLFdeoR/HkztOgrlEP/+
eet9FtJ/4Y7nVls/Ao41aw3ZFYo9OaKXfbHmU9mwdnPpZXmjkKKkWY96XGU+yZnt/4Nr979f5N9d
E1d3hEMDU2dVMv9zOYqCnrQ+VE3rc7rW6dDe1+JnrSD4+Lku24/7/23wf2iDrwvo/70Nfm5+Zd+K
n3/tgq/f8O8uuPMvoklobEjazaaAi85v/bsLbuj/sonlRn7Iaqy4p7ml/90FF+Jf63zMoXXDcNw0
JN/17y64MP7Flxo0yE2De9Nyxf9LF9z4s//C82Qr7vL1Z4CItf/ohag8oEPSdhVIJq14CWf5OEX4
LRdU/qewssQV2Jm1wwBA4Wli7ZTYyGDvKbzGYPIWQ1xGdw6OoUY6aejATEE0bXEqykFTN7/HMP8x
hflrG1z9uf0ywUZoY9rG+lQySPwjegmUk16ksNE4IKa3PF8ab4iQELVSXAc9V8cJ9tsBbcnjGGUE
SgczvNOaTqDKHjeV8tA9BW5s03exv27vq9d6hke6Xh40wzwtofMYVi0KWv4tenkQScp6GhhIbid4
9gq+6w49ELtAfdKLSVyx6CBcRIMRjqU69s5pU1RVpnFTFrxca4orHyvbR2sCSI1NeuSYizSOk6NR
8/r0E9WutR+T/JeD0ws839ifrKixdrVzb05lQs5wFl7jKMATaDRvcPEBMXd6ea+wXj2LRlOnRU9h
A3WcV1Lg2FZkPQ0I+s4hf0i+RpKTKlOnoSKMAZJ2O4/OnZh0gO9LLWECIPckZdGfe2ntLFGJ6zap
d+ocXZAZoXWb0c+HEvU/FK6yuixEaGip7X5u5+KrPqWXoYNPkvSLe1n9t1ysf4ohNK0/OoR86AyQ
HCUMYRmWIdaQzL8Up80UuZoCorE3hhaWx6BGuLJlcKjjsL1u/zCrub12pX4JiKRalYy3sbAC8LtK
7GXkJMR8EmsLv/19G5p2vJV8qaPzqC8AL2bzbsk4D7hucCeS6R/2kfX5/o8G5/byHQPFMbMmIsP+
KLZqGUWE8CHdiA2rPZdZsTy4IomJV8J5kwiwb7F9hIdC5TU8gbdQxwh2su9qzkOZV9YuISsNkZJD
T1nLPGhL3aGkGfmXFetvBkx/+yq5zmx4rg7SRf9jJxnMFnhVGUKMqhdGMMU9CEaL5vlIfOxsxudJ
JyXcMi8p6Kp6wnRhNOIaVE720NXpA9qv7kBi5avtEpucYRe2Ars7/cNr/K+lSjoYElmuOKbopi7+
eI2unsga+Fe5B8hrYPDpvwmcpZy09fSuc0kLTw2u18QjqZVp5KdajU/EvcMKnxKsxG/Nqb4LZRSs
ZuPuGNZPcGoIPeLQ/L9fqfivW1ayJ9uruROdubT+PCa4WRxaypgAGOLIrDeBYHQvjP7ByEbYrP2h
mId3IoDR0hoVj2GbfoDSlKwi5BKv/pwteQL9sMmy7PwyluZDcGJiuSXCG44ZUhPbrElF5kMYwdde
sVf2+6hlIpJ0ASMVt7a9Pixx/heF7WNEf+XseiSAl06TU+Jiq8zgsGQIhTf0Sx7lj1kKBrywx0/L
JO0nRYbGY95cY0JUMIoE9Mk/ROj2z21EoLFAbnKNzIhgkP2k4eb939fPWGu5vw4FiBrlMMcmRwDu
umf+8ciDxE0Xqx5ooJFTfsyYBV9lTGG1rdn6yNK29PmnXtko4bL6lDf6vkodeSntMD/polc77DHK
s/220eaHf3hxf3MbMphmxzQpRHXd/XPHVJrdFhlczaLSu5NVmEQysFPvWGzvZDGw5UzTDyeS4yFq
XqIqv8xtvUeuQDBcEMHsDMejTTDiLtbqmO7KyuZyUu02gJnx//dLNdeX8sd15OJhwWVWrlDd/PHE
TEQhJ9YUsHW34c+x5Zr9pmSaRZHxfEzvXUtouW1m6pig6oY8vLS7aUYmbq+bELYvDUtSRJdP4j+G
35QX1qVoOMumS/YW9ir7hx1+G0v98Yo5WtOEoPSxbf1PU7SlNRp0t7zYl8UQHdmDs7MdUdy3xm0o
jM5Hej7cmbqJmsqlj2a78mI6aXc/p+3wD4f9/xIIOFRE64jI1ZVpGcafSiVIonYYhMxLVI9rli5E
fFvMdD5rswKbwv91vW5eiRE9OdU8PzDqBE8j9M94kxkCrE9fLrKPcU6CQxJk1imzs9hb8EEybGoq
XwVafw3leIb4Iw89/Rl/rDVch1X0D1eVJee/nyhl6+ygpqlYmZS1rlh/2URFqJAnJVi++6oM/a6J
ijuZicts62eTNLF9LDTlQ2yULCDmcQl0tEVi7TsTTTKtK4zVLe9ZGAJ5K3FJWaNI91CNKn8ISvPQ
YJUmVvxCZOG16Pv6khDpQ15FhbUxP68HRVkp8zoABj1Xqq78re7KOva5uAITpqUhsbarRtCK409C
ph07ov0DWNJdMkL2GoH3UEwVXu18a5sgZiUDAhdN4XdztsAPhO7Z5viplkXe7G5BQl8m3yo7+jEs
ZnYyYYn6c9Tf2XVhQUW1LDTvXfzQJiy5LaL/fTaOzEdUAuS4nvfkAsL2kXgK1ofAWTVJaMi+AKWK
vFoilErb+KWeMMNkueh3jfACV49INhjFddZwfAFbGeBx3JMpiHI6uA95Nv1Q66rDGCOYN0ZrPDRl
+rIVqCNM8YckgGDKqnikFfCGu8E+qdh40wmR8sWUhNTTmv77AsVLfmwkzpJUGSdz9fPpun2nt9Hk
D1khd46Zlw9jkX6LZxTXWqXdbIg3bpGMJ6FFlIG5+2RJRoSuqn/wHqIzVoyj0ukB7oM0wkhcvOcG
IC6SzUj3XT9i6ZQala7cU6fRpiqL79tHBbDonmP6NecjxiON/wUGil+L4rttI6sDFaEfu7F3kdu1
/FzHbQ/JIiC4mf01mHTPEaPnBHzmhEvfbevNZFJGIK9+tbpcH2hKdIPflYZ5XJPlcZfARiHQiiEk
tiY3HDn9ixK9rMEfH0WLQRtoaP1tI03q+UXvsDlnXf45NuPFq+PaONiT8Ma4V8c5cC1IC9MdbMAz
sSKzz5vt+ybb5SZdFdrSwQ5fpfJIdnVOKVcyFI3vyjh+CAgL89MWFkATrYkjgsi5MiFXq26BT1dT
fVZzoPlVjvPSaOSptyxGOXLiw2j74zRB5dSqNnwfP2q3Cvc6T8ZxXA8vg06DAc3+oQfB5bsj+tra
ppHiYCSH1xJRCsygqxkvn21YBYcosLi29Q93sK01mPGiO/FKCTV+bFVkMuQeaxvh022fHMJipF3m
13lZ+LNW8WIW+d1oHZcBGjc5KdzlC6nK2OAMccVPeNk++Tl1SIYQxxYRJt00LAWmaZxi5Ic7yaHy
KlweKGfpIl+WVn7ajpBapIFKzcWR3IQ3sx70c7oYZKdP7jkP1M8B3h4dK2iMTZTgWSBkGKQzWIPe
ee/s/FNZNepotYx6k9m9IemJY+MuWRqCG9arX9lMy6u8YFTRQKyxmgDie/ktXQZk/aG9q1y3YVTT
kpsJCMnDN9x57ihO4eICU6hCcnItHvii0QiJzF8thB9GEse/97tqKV7VqNsojK0MVhwSnwxE49EK
Az9pbZRMpEaMsrw6hlHdptDLk/6tTt0Pzg53CfNFP5yUV2ARbwEO7GUgnIMgXGZPQItz+X11Jmfw
KxJ19yWgcT+10T1NUXTLziJKcj+N4oftMfUtkcFXa9LxEOgY5aNUoYsdxXJVP7AMwbWLE2wDi828
Z5zRl5DPRYUrUdxee70meiOC4VnN5YslpVcXufU8t/Ih1IbpMSMlYBf0EvJPwL0cNXV6VN1IrzX/
vl3+bSVbSO0YypomZBWAUBXBY587vT+h0N1lgVPyGoIs2JlOMt7/FuxuhVmS9d52EzkquFNVW/m/
H2ZgoDlMbFKnHG5gEdJtjY5AyMVpu9Oa9TwLOW1bnWuee0ULwCM05GtbgwVP2Fq79WzUhvlDr8/2
blKxOgYlfI662aE/xJXSukhy2HFdYXJqMmdwp0UK+5jNm0NkTxJcJw8pEFPXyJDrxc05zqLiUtcz
YZr2EPgCeMie081NsQlC77cyf9EKmP/rIxLDYjg1gpSXOjZPGhbM4/YgCSs6RRYGs96Ojm4zufvK
1S7zgEpjFtd4NOKDg/3Rw+Q5IyXm2zh82HRLS/dIqsHiyRDjT+vPIeaQtCcjWsbZx0xGhp2OBJbn
123/3XZMRLEmI9ZwJ2eVH+xlKgAM0fFwAcRp9CizyEgOLe8umJLAH6Uocc7FL6pZyADe1tR+elZJ
RWJSkM2HkNsczFDmxW04vMquyV/y+UdStF5QzsnnWCyvcJblGjkJhqpTjPFaA2N05RxB7hPUmLgn
bco5lcaSk1U65NdgjFpPl0xIKvuRAcxwhsx2N6e9uiXxZzMc1f0w9fa+hpX25L7bZsesdu0wGcMI
ChKD2r5q49LXdOPgNhp7e1AGF44DjOoKIDaYTvn8sg7mZmx/CwkipmhCpaWSZQIDVthnAjKcHbLU
H7Fejb7DY2PiWEXrHniWhdtqW2tD2MD7pSPQkpcXnMQcnpoMk3k3k/kIDhAs0vZRDWsuGF4qP8U7
wwdXH6TBmhgOhY2hmoV9Gg3mxtWYe6AYqnO2PkJEX56maJJ+7So0H9h0nxxmF1OlBagpFsqZFLaF
6o8aDf034fIhYwPcZ3oT3id6RDoHIrO8PGINAsyEScVpsg8rZ0wLMyot9MEr1tPsdkLf7gjBA9w0
WXbHFaKYAQSaEMF7kXSfkxLkGJShBFuwC4rb6udz75hyX8TNj5jgPL8f3MVjXDeAY5vfs3z118rl
hsQPQP96v21NgBItn9HYxS4tA0rDVUCuj8YxlRI8MJQJT8f+6MX0uzx3AbLtuvAzgvRkLRPTrZ7B
QpCCWZczXYVKOcwAs9KzWZ2PQp7HOEmY2LFeb/tklVnxdQiCF9j757pozTsbT0Ykk/FcpUkEfH7a
ZW1KoGxuW+e0Cb/qI7hcM03f+ox6JWuprlOnIEkYPsAu6pYnERiR32VCkQuZ4dYhaDupykO+ELyg
GLPuTRmSutY357FLLD8tYrnrzSK9CQQp4Ys7CwvcPXgd03E+b1u2Znwz1aj2NHf9he4CG2pdHMYa
JVYP68U35sLdbbXG9vimMlw8O55XgDcIsMh4/n3Et4gSFGtQcyVU9CAqUydrIj4YCYhea0WHasVa
PTs85Vs8jeZqi89ppYZEMjY35LhXZwn3Fp2scmFji3IMhGUpWIrW7ZL8v1W1Pw27wFLa/e91u16i
j1JZFdIKF9d/B49fzXPqbQsxSu7gqMYeQBarJQcK67yuqdvxEC//hxUN2n1JAqeVJIP3u8WqcPMF
GRBaTNYDY9r4CRehW3Cq3Iox5qlvSqM9XKj+Kgjl8AerwGdUrClA0Y70eloRBBVuNaDVYt3Jcgu2
97o5iRmjpOyN49K6ZyKvld+ZnmM3DekZj0Gm5/fbSxywEXG82in2htvacE3L8mpiM9+rtl0OVdfW
52n0t2e/TQLyGhNCNSfDPlMqd6/j/ASBXj5IZwTXUqECYyHZWjPb7V42vTj0S+hxZqWTNCI6Rknh
RpRRIJIbEurj+2DdMro+vGGXdO/1T1thI8o4vRCn9FNXBDdiK3x06TeeRV9Hu2FyZm76mWB0sqH3
WRlaHmm490O1fNZkVp8XxuNEAl3w/x9S8PdYkxlsd7aY7yuJspXEZWrztceNO2JXDwwQDR2xRG4M
NHqdKPSMpDptt+DY1OxWc4mIQu8PUVHTqKb53G2J7sZKoqYPzUMgMkKR+FDOY0vcR21Z9y7tn82r
btTRj2qRhr4vw7jwB1pG+MKz4t1eyC2Mw9d5aK52WAefiPO9N2b71Z6Cr1roRn5Ja4p5cBkNu3AY
7OdGDcPJbIGnSKU3h9U2q1vVvZs3t07MPEkhH9lIo35n42X1bNm5XjeGO9f5atZUrH1VhDfSduoa
vAcHj6PpzPRS6/pDpFjWC+Yx+9khhNlCIyJKjmYRhkwEMfCW9OZH2TJfXpzqzOkHsfMSSR/w0eNM
HLDPXLxBGY55tpXzrj80YjQJoJvKvWV86TuHRn+JKCdUPQSLotmLpLK8uDaxPlowdkPivFJOjvvt
WzIDG3vqLC9ZF+8XY4nPeoCnUOrT20T4OvQ5871cQAWNpPZ6C3AxciZ4JjB36cMvwcmISMf1QWNO
bg87A4TCThffRU1ZSSIAHtFF7WNzKLzUQWfswC8hTKx+i4IiugwVeUd54ILHc60j1V62F7K5yBZd
fZLcmfGv0rpmxYyJ0OSbtRjttji58NF8yTExjGsYVvibdzWID30ekMK2Y+Tp5ZoOpH+ANGyvcT/R
dC2FzzOhDjMuVpSB6/5sCXbAID6ZBajwvC8T33adq8P9BXQIoU5DllZH5nZE3kJuatbdnDn0Rjmm
V0aQIt4iPG+sG4zSC1RLA0pKlz7TuPgAOYl2ZG6HHZ7EwNOcGFrOaqsLJRYOTLgqN75JUMRH1VNZ
2YN2WSr1JUrwCIHFhC1OKM9oNdx1TexXqbVq7SlYrbG/OkgC9ma6c0gygUnJhNtO2i8piWHTVGh7
OSmUdWtS1aB/dtfRDkergKKFnj9Iwdw9msgN9TKCqx6kio2SM3/nqkOzSHvfLNFbnc9H3czm01Jn
fpiN3+OYbBxy9BatNpjQc48OaT+drDWBjN8uCohLdalfncg1SPqI6keriSfIqB+cdtMreYp+kxQ3
J+uEB/HnV1QDZh8zBSEcccSEnRPNPNZqsDPDPmi8zITGnhvzV21QGYXuBJ0WmovlJOFhBXvlR14w
TBl5LYzoPhvo78qKAKWkONOO5TAfvo28lzlhAFDaiEF7mG2i46BhPy8CjXQ/3zdxdYnHD7wJR6fB
dUscdU7hgBGgtA9WAFLjPgTkZRiafkdv+cVRxfOsAGCwSvT58uFO66LdB9Mud8SLq4KLgB187iUf
TJ3CHao7L3Wjn12tOydBk8g08NXysKidXdI0aHT1fRT2p7rVcXYM8q0ytKMeJp7IvghR0cwr1Lc+
Cz6HQEz3yPnPQb4A20T/S630yelYhrtletWl+ajYlII8gUOREPASfp9BRB/lqCBRpftOx1pbG2Pt
t5mY0Nbp/iKJleyDAvVoL3lRhfg8GUnqU+APLsemKc1uQVR9sHXfUsgt7HMCrimZm0i/4l/2aoPP
U9rZqEfTqHyKlijYlbrS/GwaqHEHoKKYlt8g/H7uVOk3gvdYZojvCLVEPtMh3QtDmvIxrolKUNwX
Zv3NFKXjMTJwDmwbL3lRdQiHR82zqVFZzKnKIlt+HmCHB3CEUi2ezg53DrDhoyT8rgnSD1vhE1kS
46VJIp81+NzVznBfzvJn71iKmFdOZnIoPsIUvsNspcOhFOD+O7PvscI4xHYFJj1GXXth2nYBOtdA
VwrmfVdBtDKb5mG0zPMSZs4pG6lm8LELdEPGeNRQz4NrPHQ2dD8tfbdqs/FEWVGuq5FNnDIhL+e3
ebJxsSK9qchIPYGWhwZhVKgi6Cx+NOtSJvE14uoAqNr1EKRSl5Ysh1dKFCMpdoHIQOHt5mk7Klap
FweyuuTjJaETAdkWp6YFciZog09M5CcPAwENo4z8mC6rEG7NkHoTi6IUMni+VO9Ob0OIU+aHab6Y
Zo1LOndMT0+OpYsqbDQvKsZgsqT1mXBM5jiclfcQAWa/s6djkY6Db4X2glYovKWme4lN1tnele/x
EOkMW2OvIs5MNca5BfBCvTECIkTJQyFJAjamDne27ukzk5FU6BQlMx7MHh5QlTHjLutH2bPid7ls
SKQCdWBObPgNUlfiJ0cW7+LDHrpbIf2uolcTtEmxJxkM6gpC6jjvNfxU6Y41enzJXD3dKWLjDhVd
w9YazpzByztoQeWu5xTFpalY3joi89K6RvkmxHEQPcugWs6hQkK1kHeY6CNSNHe4DCOTm7x7po/9
UOFxFy1gRSflyA0Ny7fDwd7HcfNu8qymoVle3C4uTvgIIWM8FRaMK6MoPlziS8t5pVtVr00XfyQq
xxkbmd3F1EDVosfA04XgZx/qSC6dTFTYq3/R2YyfSpcQqGSg0KBXFp+wt1+IW6bXZ+4rS8OonTjf
csmKNpbmsx5DkZHdB+oC9I3opwaj6fY6Tp6CGFcvVw6rb6B117Gv58tUfFJxkFyD6KYTMbCnT7x4
+MZR+6E573LA350FLjeYSBaauiPoBcxOhbGGQJj9XjgBy4dpshPP17TGq4sKYDcZI4dtMT6xVwJg
ssXnFqkQQryBQioXl1piltdYo02befkcdncVWE9MSLxqIemijxyQwwVf7vxrXN41nSw8ocsXAAkL
OgD4mULjGaV07/K4PphRdu1pDowIBQCEgyiqru7sDHd5paggQ6BNNmWNU5gIrpG2Oax/jDyy3YB2
6j7uljtbBpdaKwAUp8mMChpnWGAXGSXb4rkO4Xho9feGRozwOFasonOX7hq1+JPlPA32zRlwWg7f
06j7FZr2E+hYvJilfOsXjhCjPXwD+YhxuCNjjyAsfcytkzl7ZYzJmcAB3ZeVbDmjOEwOdR0Myi69
laVVPSgN7KSO3xFMa1DsHGrmvflcGmS/2EwxDpqGx1ByoPISQxCqeovY/ZkfRyxVga7uowasm4gi
P4lV66WFpA6rHf1SRYACh3jxaRQ/5nU1XTG3PrkRXL2xIZBp1J4JWhO7qrY/eiy6uyANryTKZjsS
bb9RNt2CxMy8SdZvgIvwhQAdPMxD+auBcEfJruveSNRwYc97tx8pXrRMQLN38S4mo3OGQGQexkb/
lvTBctTc+l4ugCAFVhMWu6SkPZKn9bdKngOjH72g28BV+kEPU68DOFDl8HgkgtVFH2I6w/gD0k62
J4aXJ8Mafyy1+WJHpOHWAfVQSBOgDQWLFes1GTWfh5Y2X/SSTPXFpgDbybgiYJluHX8SYeSRYe+s
KmbVKof20NQWCHGDc4Kt9EPKNAF0McDYPB0uvZPfJjiEh4wHIZ+TL1EUn6s63NdRFD456pGZzCcj
AklexhTFVeagnwc/ifuT6rmG7JDqAcbJ2mmOhhytQ43Q8nWphLiUhBbv2vV/GZRqD5Gsn7bfZLSs
XrrkzmpxsSMQImaG4KDH7SubEq5Il4GlyE24wjWFzWO7/qNJYe2oEo5vQrLso6UW+3FMGLfVRoul
lRAwM8vc12KMxkNb+vAFKBUThFUl6RvH3+dYMmfiWLn3yrV88k/2jUz6C4vzuC+HReIIWHUiQRCc
WvqF+2UKPFAE+XGQfpyE9tmcq/fILZTPUgWoyQlrL8nwDgBNmjGJOvvtVN/P8pjm1XgLeuGCc7Lo
31sVt8RU5GcjfW+6yYMqVDyqYczxzcyjb68JMfD//N+qAib0R1O/ugFL0gxq/pwnk9onaVkfU02P
D2lbC481R05sS7APOX3WhLeWprK9YT2MpovqPJ1f+q12yr/FVpwcKXEx21rLcBxra/QNYtYGi3EM
gB8/czrUKeOEv9fuXJ95HyJYJ4Urn//qmq75xMa0ac/W438+WWv+ZVb7qkLBJHOnOI7G8mVIeNe0
5jilfeMYhT6Ythndh5GpPcChdJiEb83hdJQhRBPDYaduf4ZNbFI7ud3DMoVU8EQRLp3d7wuoZCjm
h/juZMZSnJ0xovE8BL8W02LH6BvQvB2FeNmzPNqpUdxFWtED6AnyS+vw8u0crmasz/Wj2ZBQoUdo
gef5Gc0zIYoKFV7WdZ8o3uIBM5c1miaym+RWoJ//LKc3DgRMwOx4YZCV3Bdl+bPJOPSTavuukUT8
ZHXc21tbqeJsn4bh5zR2GjjspnXQY/MSLoRlpJ16gGBdHx2V/OrmdDpoWcB5yu3dyzK9yYB+9dY1
kS1RaFMU4naxmdBEAZlXRdTfb334GboVjdfIPW/9iK3rU8SoUdyANDwYJ/UBkVx+SDT9oWwtjpci
PoeRzQBw7TAaecstbAbGDeUqB/W53ds1XuDKCCdexVj9vm3DiLMDcK6TMWqJX1SVN5v9e9Kr5hWE
MfmOlnu/sIlTjMbU074ioXaGKpupEL5zzbBtsSq2hOBD0Vq/FowOQ+bcQehFTTjfDzVATakNGcJ+
YmAiVHxgkDj/h+N8R0keXapwOmTrzcxgboIZ373HqfEaOMjA+2VeTrEtP2h9+0szpddtUFehWfbB
epDmSNoTFRL75NoClTAvOMdS3qDT+4mqyTo3VOYodRiJJ13J4GBFKgbKPWcxXeqs76ND2ZIiMkYv
EiLsrrOi/mAQkEz7kDbG9q6pm3e1ZCo4zjN5VpWTeJ1a0J5XeIjobx0qIXuu3rLbfg4s4YUvSDkK
xtlM14Fuxj4p6nLfxsPdb6FiSev16EZqV9uBPG13QjWGnwNDikvDpLSL+2eKSHXqViWl4npcwGLt
qtFgmDUl9t4SrenTi50O7UIpMLez4eGfwldVNOUBbFO2T/KUeh4cHuqJgo9ghl2eEbCmE3mwi2fm
vJberLs383XEBSgnKo7s0Bf8IHV/dYb+GLn6cJcJAutcp7Dp+a23OAFa7irHsVU8ki0MFCWYoQ4t
ky/17q0tSuA8bsTZItKfbGbN5y18zK7qxw4VItGt9oNNToXEGnPulLamghH/CqO/wDefOs9rW9SM
muQcpTS7e1N3MftaH00n5dGZ+vkUd7yRKEj8qqmiO+SqX9xldh8MNdMPe48X07zNJtSIthcY5Fb9
DX2oeld2TcFpnx52EMbiqMoKM/Bsx3CpjJMD0v9SaiLH3ZCdgrmsfMCZ2Ls49z+K2BkeKjIY9YTV
V6WJj5h/6/0x0a121cKGvmQo0QL7yS1MSIhrj9f9GjGqhX1dRpdSundNjdIsRVLVjY7Ncl5cgEiR
OthaCZXDAQEiMJl5TK4dZEcp8ytHe24PJW9BXF7iJMpv/VJ5ich7b7BIap1b58UcaZbKuvnZOoRU
1I52k1bzc7tp+qko901Yf6J3/xYO+Wc1Du7h95PQKInjQqu9pgmBt0fVxe7dhyhukNDVD0X00mYK
+3wWvNmNqC79uoZoYRbuLAS3p4kmwL627DeLaI2d0ObaN4qu8jsAW7OcUDEl9r974qqlII2rKfIi
6Jh7x8YAJUB7+qXM5aETEJ0ikkCc8ESoX3vOGE5mqa04unHm5vAtVgcnBrXcvRczls6mCr5Dzufu
W2eHRYr4wezb8GZVyxP5T98g4KQPrhH3lyLAg7p9SDRNjaM1AsM2GIUU67TSXpJXoxuKe6doflpt
fMLV/2UsGX3jpyfGEHawNYvFzyfDJFxDuofWNsPHuCsxOV82qcK84NxoEPrcSWIjm2EZT+7UYXQh
yCAx6uC0SPMJncksLfqT8YhmBAhcONIcCJuKgMaObXKOe/d+eyvkMpd+SAUT6ilnMgko0qxrXMNz
4pxqmsEn0XTvGc/aE3gYb64LLIY90uMo1s7SYpg/zPb9lLba1dXkt7Jwnra7AP2WIPIyfzdL8TpS
z9d2itgizb+HwGu9tLuUoicRMIAr0tjOfkiK5UB+SwJVPf3QLf214xPiapJpCYMIqU0feX2AAGMM
UDnHuHwPGuQYjBmpNoPCkOkn4JF3wKhpoMvOAxSTXk112dagLo5BcgUL7DiXFJM04mBqxtMvbHwf
lRNZ+9pe9TA9Y2cYbZHHkGqBUMKwZNvQ8qprCGtW5yyvb1tRAkiqOYsqSXZ9CaTJDBFXk5vpwMAr
upPqmIpJ1g19FV41cXBPfsFHOAbhF51HadN5boXStsxv20XV1x+GlMPjODMqgao8lDJ4ym0DUO7E
U0NcwqHte3GFndLS9KI3mxPR6Uj6CsYSgMoMMGt3WSg82ZuwLqvyfWpXzyfqaOHaCv5m9KV34Ndz
fZNuZP0dwI6sy3wu16T0PjzblSTiqc2ftuVqWaUskVUAsATayeijp/nBVJ8Ao3PI6ATfU13uRjN5
2/aR3wJ6lFEaGc+xdtHS5cuCQIGCTmMFXQsDV8iKHvto3+AMf1EzPTUd9v6YawV++Fg7BY26o7cf
Ej6AqVArSv0YDNHP+P+wdx7LkStblv2XnuMaAHeoYYcWjKBOMjmBUSSh4dDq62sBfNX9blm9aiuz
HvSgJ/emJZlkRABwP37O3mu3+qqKWhOqHM7wwgX0b3t/XGLiu1g+aWaPekGa6CKTwkYpUra4nILW
YwooARLO9anT+IyhKlbcXrbMmKnMpN+Nv6KEFXdR7i6qPUvXCGs16vVAV2bfp+Nw28az8pZ2fVtz
Y3U5JShn55h2xMb331KNwMR5bW/noX3RV18DKW59D7G30cjxKNpoFzn2XWfwGfyohigolFHlZ7uG
0e2QAbFuumrciFzrj2T1XT0CvHeppnVrTvcIeucFhz0GWH3hkff4Yo61QDtm4geoyg0rckHxzPQ/
b1J1RqbNCHDWETctAP+20+c8iFHbLhehBYy5xRn63AcIIGPIu30BljTAOLt8fd4C1WddBDTAWjmz
ENEx2ZQmu8rxoy3qj36j4Y8CmHZOoBAH5mybUIcu07gLQ1bbZZQPE/WYxpFNUJJzagJUz2Kq1E5M
8e3yEzFc+ntCszc5PE4CFhnyqDJotxPOk4Ndj+Eu0ziJo58YiPTl3BRqm9AoyJumqhY0wRiLckfS
b0qv2jDu+6nUTqg4rujMn0WQegcSzu9km5nwjhPKO1Rxsk/D/XKh7SFubpyB0YyYF7ohLA5mOao1
WCmHRlZ1TJRJZGXfaRSZaCC5EZZT1lJ6c21wbvfq3XIVkZjNkNLZLVFYwkdOSiwmVMIN8g/vVans
scVzcc0dZGhlPaTnhCwZgAc09XUe05jlAC5kSdzrEFe7wlLXxhdyA+h0u1g3ppLSM9RpcaSlQ/Lj
ZF3TmDuRY1mxA5x4igIyGysaf5vl6ilBQgjg3mlFdx8L/6xOltPjSHfjLueFtm4VHQEKRxt/KGmm
E5e6WcrIYM0syFh346hdky48RZ1x1CPQlcs2lmsWoZYWqsViYpajpq9FfE+QODJ8Gd3ATZqrXBfD
kE4o3G75VI00JXJ4xvijLk0gueoOCjt3wrZYJRkSC0OOJ0sWGJN844CU4r5m9zyZBXnandxFTfkW
RuDBZQdFeX4CeLzDDec6wnPh7681mc2hjcu46q2s7HC/fJfHWVErYX4sypk4pYlrjQxyKbxWid0/
eonUfo442SyMAAkKjTjob5dTcNDm+9JKWvo33g19HO/Wje+thIROpylo2Hq1twGK+yMfGlXDk+Ss
4Ur4l2XHzI6TFtv7ZTUP4qrlfO7Vp6xyI+LrszMGRDqBXv64nE4HNjA6jD46od71wT+r9x6u7upH
SGtAe06a87JyLfvIWNjWXldMqVs0lfQInKOtlxytwsnbpvk7fWNBhEoPtLSlxy6i4GCaQYRIqCVN
YV4OFnEuy9deL/WtNKxhW3bWpxsQ4aa1xzKOnPUAyfzQku+5KVSPazQ1JCqNGjdi2EMrrVs2mtzl
0LwHwauOeBgtPDkMwsMM7VMcUITkyh23UeAyYowCtJ9B8GJ5wthrc+JEZSPG5V4njacLr7Eo75c7
WS/UwVS8KtpYD9FUlD9HrQA6rT6HXPTV+WewrdGDb01yBWY/1LIsSoat9K23nnKI+h49nySYkjM7
jxgqQm1rVpkH3iK195qg0+b4xbHrwgen7K5ZSCKyXzOLdKPhzTBCsVtUsEixzQfy9EiFIfXHFCHq
uNQ7I4O9Fo3j/6ytqQ6XvSnM+2V5iZ2kWY8uqJ6xYfQTxinPfI6UtIKaUbf5Qat1ccnSeFPMAhcr
VV/OrOqVUcft2ZruNg9CddIFc6Fc9BdvPIqOVvWsOE/nitmZT+3Lk0pI/LBuJZ0+h/iSlZ04JPhJ
tInlfNoET7kmDTQ6oI8wVwPpm+TT5uu0pdCMmyFBOUI5Mub9V6pKBJMWfb4KKvQQ2OM+TYbsm748
t8r8p3z07phDskh6lL9+nf+xQFr2gtkew7BxpZsfan43tVs8h3EzXm3EdiCdR5LxUGW1Tf2+PGL2
XHTP+8qEWD3qxXvBCnSpFGPhxcLn8qSe9TtqYoTDpSoOeYzTogPhC2R7Iq1pBpqOPlgk1oITjePX
ihTj2gr+oM9l9jvwU2WmbjKkyxuoYptQcTjTDHgqXVBdIo8ETWV8BpqOsrtlurPs+BP9hNXgYvSL
RhqipAJyWNVy2DJOdRZDA+KNMLCNKKx75LZPSS8Y4ULSXWfIYJDrIvBpqvRuSkjpSc30qsrK36ks
XTFc8fa5VzxXPLG7vlIeo3gD2oY4yUYrtolrxAedIyrsC+MTAh8NI3TQVHwO4dCZm3IGxploE31z
JVEH8RWYuTyxv+G3bsj3Sbc16PTtpHx6zrP8e1Zk/iwaUJEPWT1AXfGNV5kysqGdZ29wr+MPIlWJ
mB/UU8vqEw7MpTLd8NbB1DBj5PZH5uPPsrhh1dNsxbqesEx4gs7OrMtCnrY0htyh2tUdY4gwSfpD
FwLJJh88nTXMQZMhxvdTQkzkZzb43q1mNjRjEP3AiF11LUK4YsjcPX1be523nM9+josKFNxPI8KL
vqxSk3cqfkMCAkIsTIqDlX+VYetQt4U4oUnvPTOz2ngTSRBjM/3WhMZm7dGRMh1zbYk2fGxm0oZy
N0tdppn1TqSMMaNZQeDZOdMkI3tIw0Zft6KRO7Ih3rwex8ak+4+ShLKmKtWlbdW2TTLeVhsTTo4K
VAR6sW8yu9q2Rn8jhtE9EZnyWisVXihJkjVKPVWGj/KEn8Y9ZkZiIN+t0LH18a5GQn7ORnutpp6g
O5Nuq2BvItXTOlRTsS/H5H4MsT+lDkA7y0ee33X7yewfTBbka53xJozouFw8LQ5Iv6sQztB9rEmH
aTg1I001/ZKTNHPVMZmataBaPMWnYo778rADsgixsLK63hT1trXbYxtawR1eT9u65IS/HEuUaCs3
1ryVIVAVWE54a2ikaf3oTBfNP3IqhIfdoHtHaybKKoYSmkS+GIkvOo/mtmIL5cTKiIWZFXLA0ZsX
GSq1IYGjUTsNkiJzPOl8jPtYGe7JR11zsiN7reGBPJWOm9+YnsKRQ4XTiOFR9xv9lo+zYDJnljsT
GceKoT2+js59izyRHsOBLZbbD2xy5F5axabtDgFxFuGlqb1spdUNKfB2DmY8VlsG8D2eg9kfNRdR
VV7VJ4uzOKEwGo6o+bQcWu8DTY1LSTN6Vxv2dvR6VNnEjW+Wf+PRtThWAQLh5a4Z2oM+IaEsM+ft
p0FW+1+uX+wjhErnpRxu3O6EPFPbuBW6CkJNQQ7aJVKmkGGtXwRfkEgRCmbHRUKYu0F/JsAaRPHg
3yc6SQSFbg8HoiJeUxOHQIxAyDP9DwNErhuNxmF0rO/YjcR5OW2SPXVbFcq5y7RyV+ktHosYAXXg
BbfNL5mL8m65i0TtoazUFXV7g37T8fP4lDrFOp2blfkvzLVvSCWcx45gT8LvsiMtlPoQ1XQVhuKP
ps593kVo4JPsqGgzkryZrh0pkWeiS9tVUQPTefKsDVe/Il/qNCBnVhq8nlACZV7u1ypjIiziS1/7
dFAD86udN/aqU6/AvsoNgg9oKW28nyIVn1Vi3mP+4RSB4GlZi6LG3+hOIHfCK8p1Z0p3n1J9Ubb6
6Alh7tGhWirVFifwIY2D51qWWLjM5Lp80GHb+nhFut9e4pCKQNjiTd9Cjp1192ROe+eCEoV88uhR
lfatTZfUlYxTLA2J0NyHjAYL6Nk0PC7W3gjn0BIrh25/v7SudWPOMM6Prmro59rasF7quTxC+Ysi
lsbg0k/ykCowTNpHQIzpI6fTObCY1xpJ8eP4bEoioYQ1MrkP7fY00ywdvWaWkBasqjqScE2ShBoZ
I2lZ0bcoUEdYuLiPvoXybFlil7ebNPppYD64HYWmHzzd2iL3SjYYDIZD4HXZhbbfr1Lz1lyk/oL6
s0eRoNRuykR8zevieUqZy/vk5vFyTyiFXsJhLuk5Q20bPwhvTfFlZ515ilT62adTgi6LMYVvfKBm
K38ueebE8a7qBUOhWOY3ud6vYoZ9G41u3LZt380MufxS3iWtgSLCCJsdGsoR85IXXKxAncbey29s
vLpk/oQ32AtdZh8FYpVJv/XrB0vx2ZlzTxAhHhAczHD0NzrViEPnVvl6OZvgVVxD8iMgdhZcJRUD
qbkV7aOLXKcI2w7AehT7ylr18e9lcWnm+5XWb8vfBwih5wOJSl6XeFP+j43jKSPYh0Wdh6XOMCsv
dnwzcqxjkqhN4PjiVMQ/bowaneBKr3Jvw7ASICJZUFtPoO6wNcEI379ZPgAEBdF1+VPV6Wh2E847
Hap7O0rdO3Tyj17rJKd2DG8cv5fEM4/2eakDOBGoc4H2aO04nNl61WUnFLtnyN8Iw5f7oYSlt1Sg
SB43htmO7L/ttAmIHAIHq64mXq89gV401Bk1Hz1neqxa0ANGfgI6Res4LpPdMjNZtlhf17vrgCef
YUpsrauh+eKR7Hj4sv6YhN2NcpEShXyqnOFQ0TeUNB6heAcCSDdLe8BLWUVqCxaChQ3aROuNrblK
WKl5zvLQSn/KQKQPN15U+/th0m9EkzBRnFt0Ncofa3oj0mrj4AH8rfoSd4c+rhmfxYfe8+s1A9+4
MaAoxPCJE9oA6wFu/dG1hj9uEKCO5D7KPV2s/WFy7otZ2m6wR8ZE4JxzsNLgwKaZeCv2RRrV62ma
ho3vESqE5H2zlPeRXxDp5jCri5zpsPQKOoJxbrG/3TH191bLJ0+0B6PTLly1usdOqsXRrgsR0pTd
aOwG2aozqoToOnFsQzKComzIhTz6vfiz1Fhaqef7dvCrdaFXZHc5TbKLwvxuaSOGXh+trakYb3m4
QQQ75s+JpmzaXwwR6wOjhjcEJQWTG4s+In76rcV8DsE2SUjIB4yV2QLYDENIwE2F7kohKDKRZna8
H7vdL74OWwWf9DnN56RL6RTXzAQn9DSiAwZc6dNI/73nsD7Vp9K3YQsweYm0+G5pUHSt1twNQXdb
DI25mRot2hqDZqxdTbZnZ6IQX7x/o0cQW4mUvS4964yiEbJz2Pxe9tKMvtihj6MOYCRzhyjvt8oM
I6RN9K2SVF5dqihragj0yfZE3JWtw4Y1JxqyhInt8hUn+/YqdnM9rXe5woAW1bF2clvc22G1Dnp4
j6W8F3FDgvPculQwpZd5CLD+Q+0nDIeMAR8IDYQ8CpxzFOnxgwx6d1fP85c6q355GutyW/cfgaHh
o2tY7QOE5Aiqsw75DGg92ds6Qy9m/FVt0JCk1NppQ/oU1vkXI0koePp4cCz92PRcGDUQfatJFO+x
esEgTuRZrnk3efhRBNW+cnhq2Hf1R1Vl+mPA2S+joaWThblqPXKSUL0MV9/2nixd9KekoThTOkIF
pipAUTzaxb3AJkeJXt0Mefy+OAeKmisw80VKM7Q2y18FWLORrZf6udLN4BrSSmeYyhI8D9y7Mnho
sHsjZsNCPBbuNfQcDnYSPkqHWe4UWyVnsJrcnH56ivz00tjem02xukKs1a2Vn74OLskso9ZZFJCA
YslIPgZd2O9IWLilwXqa+CBWdmYHcFU5+ZmDoCGoaRASiM3aN8Vgc9PgL+ungsQmmwGiGVTujZpf
95wmrWx3MwBGY2oSc3YCaAf1pj9HjeEgGo7vwzz2brMP4eqEPhtMKyWzDSHBabe2f46esoqozEKL
eDASZBEyNRkH99lrKAu1wy3z7XvVsFWpjlCKSyTdsxl3+sYGHPWN88U60C924b2jhw+KxyonD7Uk
YME2HecRPnN5ZPB+WfbVsi6cc6q7d0ylggttBCgNTtXw9HsMzWzzQCbXqYYd+bDcdHk/5luuwkvG
zJaElNA8WR4RbnZRGxtQLADSIAOwiAsMQj64W0TvYUp/IU39feqMV4S9vONMh3tlxxuDSm4rA2Pa
Vkxn7q2LnGxqhSF5Qbj5uYRfdmj0i8AdTw6JlPABCXjvQk6foUbCOhxkzSjgkOktTdx+hvLM61qd
8rNToie2yyncKFH5inx6n2av3HI8tWxGfINi4gdWo6QCwS8g4+Lkovq1cl08y9R4S8fiMcY9scfb
E21pW3lgPnu1D0RqIBY2MZLW6S+DoG/DKhk6leanHsr40JjNwE8pdrVmt3fMpc37qjOZURr5VvbO
W6C5p4WfERMXmle0QiZWWBTW6BmlisGNd6I7T5N9UkScrwnnzFlUsboDYcbwNOoO0DUQmx19ruXJ
wULG1CZmIgW2YgpFcBtPxqfR9CgZE8QN1ciNHFisRzZtq5Ap91KJ5BWSY6c9KJ0Djql7n4k1IuSV
/aM7roVErb0UoFVYv7ilU51a2SH8Q+bBv6vuE6H6G8kMl1yMXTRmKeWT6QNJadnfjMapzxyQ7juy
mfc26Xi03crhkImQBiBGiYMzISo3MHuTi8sEzeqbZm0MdkN+XAbpfPQfoqOc667KycoTVxVXeZgo
PAs98mTTvXfadxRIao9vRWxjzTjbLrPKpIHkMU/DFhBTnhbPhY/9NGZz3RShWXNIZWnyY4duD5R3
h/fNkBHxWPaUeu4AzBnOgkRK4Lh9tB1jJNp2V3PduoZX6vbVQQsSFIyRDLaofDE6FHTq00J2t1pX
+Jvect6XUaAQ8R8HsecpsbrnZSCg9TyGrVEXN6yaG9Xw4Ol4uzek6yISsM1j6mQ+926Eo6PW2q1R
cu19nLx49BTPYfAhnVodpjlKbWna5ZFBE9LqvvuUl8U0AbqfFuzGXBj4gHfg3eXJmxDpFNYEB0Gw
9MNWvc2l6exFkT8sLnoDm/hy4LRL/9ame/YQM8uft7NKFPt+ng6KiMEpVE6xw0tyQ3MWT9FM/WKl
RO/AlNVgIzkUCYlQKunzU4Nym4E16tUmfvVInd3HNo7svPlc/llmji++0esnRXmbJbV/zQWEpi4w
jZ1ddt0F/aH+ATQiBNHH/LnMuVPw2Q+hzXFeVu2vHufDOkrzR39kWouGmYUjdXcy1VNMge0/Tt2D
SX1u+7JcE4y30QuBWLbFlp2M9WMqLHm128Tc9s1kr1GCnkmhDS5+SPu5HwxSKNPN3memf8HeygUp
C+tc1y6JCkFyqWQv12HLfC7za2sf6gN+zXl3xuTW3hvZ3s3JRoy4wJYiZ4ix4XkUKnwsNe3GF/Rw
qoyGnGzb5m4k0nVV+Q44D+vBr+GWVGYlNk3cMZ2xh5pGGjLNSow8kogNPn72ORTWmP7LvmM2gLwC
4tvPfpRPdbcf5h/J3t0yz29hDDD26pH+bAfSjG6JgVuLWfEkeWpFElSMRrP4oEF82UBEmrYLCMLV
7xfyBrAU+4hgla7V2EgIFHG8sQcUm3kKgBW3vFNiREt1BPJMtMhVTbB3hR6eDK+LywOWi8xWLwXS
oNzx9Qcu24/ioxvikyH14mRoDdHjLnYONi08yeKUuoyrxtfKbUZCIauHpVL26duvyWbCDEjG1j4h
WnXXkk6zDSdUS0n4DcCtQyYu1FbhmNjJcSUH7U2aERAsbE2MOJle/Y//Tev7z9hXMwXn78wZ1Jwm
hg64etyRCzvln9goAC36oZrTNs0aS0edSerxshKXLO8VPheqF89x6W6b9Cr7BsppNepEwfWTcVY/
jKv/T1h8+q+DhoCm/WvA4v/Mv1C0vP8zYJHv/+ErGn/N0DKCanTpoQbwDJCBP3hFMIkmex0Rzw7s
AHIeQN78e8aQ+ZdtuRB8+RI8QTFnlNX/yBgyoSuicecHGfy9ARTov5ExxK3+t3uLu4lSzODGcpCV
GzpIo79zd0wv1xpZoUMutZsh9dUl9ycTeZGQe+SSLnhnNMNVhAJq0kHt1OwQR6s+OVoX3fuTtu84
xRzi2txqZFJLhshUJ8VNXLksNoVdrjya+6OUHN+Cs4vGkWW83XlwYh05awoKalKRIaDULJPKp5Id
EZnTJYoHdBsoAnc8GZjEh+4z06s30VUf3nSF8P+r08Z7v0i7vSPw96dej1IlOlS4MJWOAtOMSUW2
YvAY2LCVNej3ml4Aro3eNGnuc1vuxtIbmAd/lhQX1M66E9/rCGd2KpT3XdsEG7+szobL4H4GB+G6
Xhfkc155DP/My0MJLoKSTsLPEGrVpZp9SWCaZSZTs0oDk+axKaxNEx0yH3u/sSHlJlrrbH132I9R
/sEMWdtLrcsOgzs+pPmXrjr03NCCeoWOwetZkg2bSKB62Pvpc1ro+jWY3GiHPw6at9VOa/1r8LHQ
TzLYVEOAiTXOUO61JH32zbky5NnQxaFyUBOP9LG3qSxpbNUnPhPcYX1FG9kRvyL3qaotf0PHCDCu
le0dhtAQPBS0InVnPBtR9e0n2kvet3JbxrQvnREPSB1Z36iX9kM8qmOFQWEdtwOMGRNweuL0B08B
NoonBiUOLpYiK6bT1BGXvjxn/7eXo/2/SDQD7Pn573Fq/zocbX41/+vb/t/IPYOe9V8sR+nHex79
bTni+3+WI9P4S0dCZbkWFDMT+zJf+cdy5P1l2mJeiSAsQo/7+2pkW7TUQOZIl6UCQuQ/ViPh/cVf
CcuBFsh/WdD+O6sRa9c/b3RIg4C867ptC900HAEv+O+L0Zi2Q29b1P1Ics6mjP7oeXOTju4F1v8B
VxWPR3anzQQM9KVJAw2bIckfv6xvusj+wINHy2a8icngkjqkFG/w0cApmx7bLwaerxhXWNoEgfbN
MP0fSMfwbf++TfPqPd11dclZ1eRtyP+4TU/JMHiVn8JBCrPfMiBT0MMz7cw23fEA8BNtOOnYfdC1
qxx7OqvqiHUnDTZIrrQxTU4EkIcr28qJQtVuyzZAAxtv6Sn/8QsPKS3Wr2RCiBDk/pqhBs1MW5Ix
Uie/3NKXp3mYbzlBg4Am3pQ6/T+FpyvuCPpwc0KcO/0z1GyigeEAYs9yrqNuX8hi/JCGg31cJv6q
SGRJPBT9uyZt3kI7g63qcWqpiGZf0TNNNTK0hbGZNLdZe1Tw1I0K94OFUszP9yro3DXOy4HezV3r
zmJvrAycF+Ov0kDN2/aDiWqvQrsF9TbzgWrohjrGeLaxyffRje0Vbzqj77EKd02Q25zvdWTBSYo9
obOvY8BnUyYeRsdYXbopC7dJAfHNd1DEaB9mwtyrwwDGhwqRoONthl3rciBlDppiqgRq96BydZlk
9TCQZlToQPgNZonIlyFQmQmDEBQNmPEIhhitUpC3Uj32MiIvjKTuIBNksJt+ytCbzC0d6IPK/Uta
Q1gJIZsR6LaPa+Rqnl1nqyphu6yOeYA63rORZ+Iz2tnm78JXKYh4PIu1hjF54gSoJdCEpoemDOBC
lrlagYE5++WQM9uvmA/ytQKimNTKfYXIbtXhJEyqmlm0uPi5/iex6vsYAgQ356Gp6w+dYpj3L+ka
2LsmMoFP2sLnXOT+0mX71dSDScgTfqbA2AcJXYnR055chfaz61987CYoYU08sxs6WNgRQDBz1kbV
4dt1BM0DAZ7zkQtU1kFnJdijVIJPOXvVEoQ0Aq1uqVM+cyqzIbSt+ndNd74M8mD6yP9EDvIeed5D
D6Erd7yX7GJl871VaR8y8G7TuobaOD7HHUgd6gOYBC/YdYE6hb8oOaDP49pfa4QVKxmfSsiPaYzr
C4fWjV0XnBJ6ZEplnJ2Vr2GRMW7NzHgQA+64iFeJk/muHVDx9uUvs3AHfq0gQHoar0PT3TRR8QZ/
FE6TLb+LsbxEJs6csRJP4fRieziFqb6R+ocOurD8PGjZu1WFNyPkA2qfc2cAfpUNNL8C9j+Zw4mR
brzxV1f73yHBb3VRhPTN+DF5dT86fcaBGrWi9la2/RtzKKj7ioRAeoUr9EbROrLrXwg6zl0R3xfG
FckqzRg6olaKStquyHu71Xpgc1Vm3WSVIptvqLdMTsdVh48uwdgw6EyKbGqrwSBtOtWIxBPgACzl
n60iOXt9/qD84CVVPtIAuEah2d1TTNFFjZrXUdUQ9G27W2VDmlGJ3AAaJUvRC0BTdRZN376mmY6l
cuqf3YT7wKZVLOzx2w7R17QCy7xrvjdVAWkp4Q7pi186+o4yx7+ao2JHsOWOxrkv63u9B1g/gVsJ
smjHNJiMnLRfTXh9TVQ7kBS4M82kRl8/zCZ6nzRD89SNjJ2DWlCFeQnC0PG2c/wXbWzOrQOS1UpA
SDfUaGEr0f7QjAueR4lHMe7pimYlzVJWlWYc76q2OnVR9lFr2Qlt7pOVltY6QpjNSfsCh+2FoOHf
UyJ4eZLsjCSeNrFDB6II5SlromyLO6FiNXPOtA1KMrFZhOw4PlhG91IIpzyOGupWF7bISAFmmQRb
Vfa7mwSvTKLBdoXmc1l4+SoO9U1ocmE1LEbomuccI1wo0/heCLIWM2tnoSaiLYpKKtjZjffJp8Md
L870/OCrzDkTEHk4rhv13g/D02QSj6QPMjlrjl9vNSHQxgn7y42qDXQ6a596w0TpGoynUEMik8bJ
Ma3L4iEikVcgQdDA9pnoJkHosmfhuHrT8u6pwyW0HSzjXuA2GZv8oYkp4tuSVjXNXupv7UQd/9lo
d77VbKMM4rlFWGGUnjqp7tUE6Lr1gbxQk674qNVGB9G5dhPOraY/yQ02sp1uOnehXX3ndvmex2lH
joEtNuyRq3jSX9LAe/IAoZyMLN/2iTady2b8cnqXwgENF1smOS8x9FCey3cHkeGxiIKReBrshWEE
mlWSNpbjzOCmiyGUFMa0ykhQsq5RR8y6+yV6lpNY32m+81zEWXmwhqbeZEOkMEkgsANQBBqbiM/a
dc5V26f0vCRbyew3tbrH2EYF6YbojBo/PjUVy2MYOgfMVOGss5tWHm0SVFwB1UjevTE/iuXOos27
kvi/iG8ko011il4GeMXawQ2gTPeDlvu07eOQqZZXb8IJlVCc/pYjTwCC3RrAMO3FKf+az1+kLT+N
PvY6w3Ugkpv3AKNuhbkdjLQ+4I35oyEcOoKrWAtYX6tcL+l1WjOw1tuTw3woxXssem9V+8UzUdQi
b7/DYXZHtc1vpBifrdlfLV2RJhh8Fcyq17VxlF38MQlZ7QLcoHyy1e+eW3IN36lU1skmqKLTnVup
j5feqa6tACKtkhyJTZpu+d1oE3FrSSdcKYOTSGArWqi6+BYjCTtq5j2LUz/F76FgzpPCMKOJa75K
dCKraGhJ2KqtS+IrOsJVuqvbymIkrsCBwWwomxgqUBlVK3i8DxWtl62ey5oWufvbaKo7qQN5q4SX
bImx3rgOlqBsZLqgPP2+LQUQBa3ZTWXEquJpIKM4As2CQbCjayvR6MVIXOrmMxi2RyGGdpdLeBq+
192PcX3fCuvSTt5N1lgPoZ98ddiK+jK49yFL5eE8QJLZgzaK10g6zwYkzLzpH7yWGNtYh6NYBi+d
mes82QHgvvn7AdsOOsF4Qevg+cDWUdAt36ihbdbdNJW4w9snXJffhG/uSuELDOVTv4EG8VS9Ognj
uiZErZdYONBjC1Sf3SWXptcvI8JsHZcsZLei2VRdiGinB+9uF+XGfucud1eapz/bmvGd5SkC0aLC
r6ftTFpODFrVVwYrmtglvOlWWexbp81pWI1fRVleKxiWq3x8LAtq1xEBH/sq0OEMHiiiI4fTaPRc
lwi9rX5ctwpJCCn3HJ+fnTotibKhsKclvg/C4TlV1TsFzjaRSbvVw2Ii1o0hmWcWm6EPDrk9fFdt
rZGf0x37YCJGTKNjJ6se0eestIkrgHBDle3iAC7P5IN+EeDpmiTKAKJgMsYq80mvE0liCwjUm2ax
RvHIKOkVJqFYV4NtUNHDzLTiTSt09xyRB0vmsOZuQq3aIJ0W0IrlGfchuX2DCyG33IaNAFdQ1uBS
kpbBhMd1zL3mVscooUVC3+YubFNHSw51jJPByLQd82wmR431OHg+6eMkHtjNb2h79bbokhdW4Vct
018sEEwrOMVbdyIDK4q1fG3fWbgTCb8djmEK9SL+jqT4GtpwHaBSRdNAuq/SXCzyDhyAAkpE0lrX
yp2uCWSEdQGDoLAGqM/epTC2YR0fQEs+ChW9xUBedN38yE28kIFbfkkHv60xok0spX5Is95c4QmJ
15ioyQTa0D799pnfQ7N9qtiRCaLLMVwotbGpO9GHYHutLbEhPqFeN/6uKwJ+j/Zo4zo/9K53P4Ot
JFXsxmS6AIzX+5NI9cRKBzGUQwcxHBi0E2ABvovCQSVnI+G8E3uwJzqzuCDsYQYsXgA9kNDUSsJv
2rPA8b7qsvIjbXW0E/MpMsHEHzk3mWMPlyKL3gIa8zd0vl4Cy3PXSIf2WZQMkKXTP1pe0krXvlFQ
vsBEtlNlkKVpnFKvmZf3FszyzDcqrCfaV5RUJeCGAClsZU3vZg/msjCSd8hH28KTH9JsjrjIdHTW
mbH+Hb9YKTLiom1OVgNtYWq6R7Njvja077rsuUzNI8eJa9zUaEIJUU7Hzyaxv7qCqnJwo2Y72fLO
NhNj07hlA0nSQ8tRHOOkffaseF+KinWVtbI2te/U/y2Tpl2NmfniW9XKLMPdUA73xC02en0uGuTL
jB9ZU+yb3HhyYU04XfsnyQuCQuYfYrTuLnCcL1AIDcBOUc0mOLy8tnzxhWi2beF+xBI/c51AUjNC
826y31TuDGtEm8hzc5fSLoxPSKse6zo/GMg1wxpHADAx1h+vAwhmYxvP3j0Tt0NZpq9a6JzRSlxK
uCB9zuSK319yls1/I1ZClyo/YzGNa7OLbo2sOUYRUyM8I12uJbjC23PCTSpj0qh8jIUnRxb/xtx5
LDeSrFn6VcZmH9dCeQiz6VkAAUUQBAmSoNiEUWVorePp54vM27dIJDvR1T2LrmVVVjrcw+X5j9iN
xUgFVrvyY//VG0acMvL19GPiviAtGuk5UFmA2VLFDbXU0scuJl91wJeSi/qUDF3cp5HF5dbAkNNs
xDtKoLloeB0iEkBtUb7bvlfCSTePAUtPCmIYneZL5xNoXRfKYlIcyL2XrgGJrYs4+5F5BNaWuDVs
GvyYCv2oD3k8t4z0QtPGR8WPqF8zmglu2l1V77gDP0jU6xd99pFCW0KRPVl1w5UrJgpiMk7GTpCw
qg4UwLS2fd28ty47axhN+YEoiW3qvkr80OfhW9+1hhPyxBbMg2VpIxdA3rmE5wM/3S93Rgfz1hMv
TWMdfDi1UAkxraIaO2idibIAoQmeSXRMcHc2i6Ov3YBzIOpOZEaIQ4XkL+40BamDWgdt1SxfW/6U
aElxV41DX0PgdCXxBFNuxNejDOde0jNBFddfEGwDeaNRuclhxohdx57CL5n2FpHWXoGbYTDeIIdl
YQvIn+oIg8obbofGRSuF4VSiQR30bc+Y60nyNHkDYzt7HwTRsy3dwvlxFzhf3IpcztdcvKudSAsB
yzvs97IJi0uqUhdzguSh5PW1hVXGUzLHVqEv8Kj1WDwmIdFPkYtNGUbtxXYIOQQzg7vyGD5ZEKTK
+Nby80dqNVu1ql7KyHqSAl56Zks8gJxwBMUdOfZecCjdx6JOnuwAkXoLW2tO5f/CH6ChelgqYhD1
QrLDKoQvz3XKvvRQ9QKP4/MwyuEHdMUbnuTXXj86xciDEYP6x5Qq5yxm+LAt3UCzvxdluwWKIVgW
G815rSBIxdD7Fnd2Ajb1+KqtfbjNDXiTlIb3PIQIcvPbhS97D0HJYFauLhaVf+/Z6FOkIGPlosJk
Ua9COb0v3B6WlMyH7hAOClXe5xoctcbIsb/FmGT0kJvrc2I6EIM26yG3j7JkrptA7EIL2+Hkwcqh
ebrBttSmvNzwfRyJAxpjmG1+2W1CKVs3nfGM5/VFA9/vQu3sEPf8fQzj+jJRdKp7RXgZdGlwHfGK
mfWC/CBdRcFu+WKTg9Dw0ySKv2Bdik48HdyifA4i+Vzr3dF3Paj1ifqhsQuCBG3isiRYyYSEapfv
ZfTAn0ZkOTzmY7+2YOnBTOFCoUbLMcDqA4YtR6ocouGACNW061gtRhQGPGEyF0G3kiJQIpZoE3uU
i83ahnvXEtw5bHXRIETOuDqXvn6luNIHleZxhbPAJlH5qa4EB7juYZLlApfqSKq4B0r3hWj59smA
dW0mHhS7QG8nV3s7g8NDImeYBk7vJ+YCz2VqhG9WbYDDKYGHHSxCKCvXuMd4t9DXimkIrsJQ3JTN
iKcjpdUxrCVeR4XjemgVyxLXFwU/9rLjA9Q8hQWdLakqzBq32wzNsEBM4gG4TvR3meePN4a4Ja/S
HKOcUq73blftRRDdVK2LUS30ST/WXj00OwBO3kY2bhTfgAQoZ4ED4Zu4Wtl/qMHj7I55aihhN0fe
jC2ZaRyiYXLC1hEpdG62raB3zPGuRMTtPSaDxY1bwbK0iaUNcQH4gIr2ccz4TlxGSgfOQBliCVgE
gVPkwU1qBDcVcComoUsMGfdlVF/jEq7OzIgNxUw0Jm2vHWOP133ZcsXx3OyygQnrjc3EEjm26FuV
QkO7W+/xR3yEQfFSq2wlsX1nmOlSU7tjEfSPUdOtA1pEFxN+UItb5rp636ne1reCD+rYFeI7JwUR
5KboeTPYzLd9Ue40njBQ79a4cWUzXBk2Ulfv+0zgU4prgKk/NOF+qBTfUeVmgRWcMlPk7s2o6pVt
Bjc2ThNqCPoHxrWwoRDZOq4WurXOq6SBpF2CZCiNUxiqsvnZtmRCeqL4BakbdjMPDw72TLmWco4Z
+OwF/DpthTn4faQPz80Ila1bI0G+A4rFZsFG+Uyx6cpMOZNE4eQtnHOvLC987Fw1KEc2XeEehlwp
hYYbabBlyuFOBPKVHfdH5OG8HfP6Luye5PJhkMa7YfQ/cMMlj7fPvHmAf6rVB5cUSJeRTVkAXzWm
MfgGJFvdQYaGtUKwzVEhp/54p2P7gPVVrRDdrbIeXNNf4B+AJijSndhstgOVA3hCHgpoirMzueof
Y9I9uBUWTtQzVkgRUnGhw7laYHQIoCtdFxKZaFEp33NHgb6aiI0vJwHGVwZXAux6Ap2l7Bd4UeRR
81aWPuIy1Z0bIrwLUlh+Bj7OizB3ebWAsHfGtBp7AZyXIzhrykupee0s4zYf+d66PrmLCvJr9Uib
DzH5q6B4YMy1Jzs41KnzoQBgrrp4Kessr6xDPTgC6EdB/4DMInK6HqhtoCAa4zBzaZGAXDZwilLX
ui4l8lTU0LjClVtWL6ZlpspH1dU3FVTgMcFdhEgNHwoc7y/J2xVAJrJer6zA3LV2danG/aNlBNql
tw94+lbGDd75fH+7W1VWg6OE7qvL0dskeihPRNb7BmMGIPrsA0D8wpX5ehPi4q5aZXCmHSLJmmtq
GmIKMi4rDaJwhR1dkc/aSFqFIU2bfrtTNUquShDeJKVFrFGOli0ezVu1hhLK6rI8+0YCRGD9ev68
S8dDNWkJQm+roSqc9/q0maVYmOBhSKwxBEywHyPkTirFr32agiSRt6p0bMVmmG9zu91RgG0btneM
ztmroWP646xIrF3Z+DeUbmZNSeGiYE5DtG5Iwhs2yN3G1L8xRi2cwx1hv9P4OlBNcI+fqVKrO67o
H1s7oDxtTobV2bJV28fBNEhwzvY1+AZO9SOwsV0sI43L80QpHRPDdAJQo+Cj0atLtNTLhos/i6rG
2rZjqvS9vx1ZNfhnbxQVekvqbeEHASV529ibru3GiqhHvN/seO2P4xNOGLBnugiMPxXPeE1Of3ET
MPXIBG4ekcMDYXfrQuJPDAgnqC2vvD7BYkO6I/XgJsUrQFGCbWd3RyNPcdaU2ylwiide4FJ48ACF
oaamxi6ved8XbBY06KXFbdLepaP+2vXdmthwJyeSQFbFK5y6VyWWn9sgt2DX7r10n3Tho9k+GZK4
7ttqrcvmMzUtzO3I9YPSzwAYpn+Dr2SJLQSGplg+cgNym2ppGjQ6zSQ4X1inxx9uyQae8oRHeXVs
fnoudWxI+FzzyWNvMfnwdGr36Jreh0wdu+LCj17Rv6nyaqXAM4yl7qip1SVFlI2ilEuJrGUXlQlH
WMa7YnyuK9KHf/46KuOyD23MWnhcxpa5WQ1zaaCiZfsCX99lG2FZlVX8JykNnkBRf0gGdg9CZu4a
iWUsWqvn7S1wevHWiocmPAj5zkEKXxMJgZdy9IbTTsorE7tABTKpCxwZhis/l58NyGuc0cnbADOz
TfmgJteVHkdDM77P3EWpFjeDNZ21eETPjSHm/S6IlgzlN9cO1nLI36544cUkXSXRYHxE1rbomsm0
laOATS6tqcNe48RLcBjgp+1/JLZuzX2Bms1om7k1TcrWhLvfk71tqeounoj8bYR/vFTv7ExANBs+
bJdwZWiGuEXrQMjKgLZM44yjnUIcRmN06hoBvA7HFQHlR+0NS8XQKOSgmXaLY810rObuGL1ybu00
o7yavkzbmfzlxT4lfZvjUWhPJgECxVhe4gJ2mSAEiOxmgZgQy7NuTU120TJ/YebB7B7eogFLdiX4
UPLxzk6rI9zEXd4Yr67LVPMq41D3k9VEaryWtf4Ix4w0W3EbBv6ucsu9ND7VdbZAO3Mow/rBKD00
G9WlJDC2mUzD66BfN81w7JTgDZbdTjTg+abh7QJDizZSCNzBQ+ka3x0EcE13mUboI2WVJAS5uMA9
kpscTJ25zPE6J/inIPBzFmnWXazFl7IyjblKlluWpovp+NTVsF6DuN34okK5NCjgqz7GOv2xlMXB
I0otYUbrrryLKEfLbbcBpmg309AYXnWJwy6n+tgeZb7RTM+T67D1UJtSW9JEdle2+VyR5Ls0wCY2
HuQ7M2sWTao8G/ibtZK6arDBwCYznvUQpjG89fDQCZ5A4XGqIjRU8a0YhZ2xiwULNRjGu16xdjwd
PoJG29ilOFBMxB0jvDHYK6lv81NtfEjD8h7S1WHESjLwcWaw4u6Icy6gKN9e9ZYpYnu4T2B+bAJD
rG5scZcJ4dhoONRW3VRkScxrCOoT8cixknoPd/1x2ihCwaUv1Ia71PDu3GKtVP5NwUGY182PgL+Z
CDqiVEL9MPUsHuXnsRevVayuSrQrRlLt6QnPFdacLdp1r7FDTX+9oJjuDN74XAr1sofFjQ8vkd+p
KJboZkdpzcXgAFl8iVxTAvYXfXAjqvCGx/CdKchrwcgm8rojYJczFK9VDT0ow6te88QrxFFMHBQe
dPK4c9v2qA7AxwFkdCTSmLBxNS0KJm1er4Dfn7W+P04j3FSMKOUFDqo5+Z2HqGfFc9+mKu97qMew
R4wQv49Ztim8ZNd61uggz6sRQwp7EepOFXDpbBP70S+84iruYUk1kUM0hefIYbOqB7VZVtTrZ2Nl
VDsl5NQQHtZwXVpJGDYWezP9Fcz4/5sPtAveSiKWftT/5wu35yeR7l9Mn//7H7GGvvw//zP4QBNT
5j8mBK38l/QLHWj64/9OTyTDEr4NF1AZLywhQ2r5xQeSNPhAMm9CeIgqTljwTv/FT1SUfygmodAy
/0B1wS3/X4wg/R9wgTRYjTAbofDo+t/jJ0J0/ER9NRHpkMVjCUyPdUMX/JCvjCBVxW4iDO/kC2pt
lMRnw4INb+c75ty99R8a3nI10ZVz+9qdfxqh70i39O73lsn31FXo6pawT2Jx0WODAvS33dxadcdk
ka14bs+xSQDEdnA+PNfcCfXpV0c/NTflI37i+NpSWLR6fyvHjnvjrkDI1tlKWrRz661p5oPDebs8
2+a5Lp6kmLoF98ce8HUBSlYAN92GDvZajrrMQqgrc5ytNmcGdfpcfzGZ//k5P/Vy+tyfell48Nk9
+VZftZv0lrrFDG0iX3BY64czLU281T+1dEIlC1NPc4f+Z9+Ge2Wpz2NnmjVevDRX6SJdecriTItf
R9OS8esQGmRaxRAmJDLrZMLUuZ3gL/I8jSbv6oU0153osnOURb5yF/3+z619nS4/G4MhbClw5BCh
w/P6OpBj3kO1KF+G5tBF7ynEy0bs/n4LlgHRV4UrCC/4ZACpi8r66L6QciQX97m8sYb3PzegfP1E
v/pgWZqhqHir6ZARv/YBGili1/qlmyuP3Qu4z4V1jUroxrwYNmjPlsUvrijkTFzxvlvR0xL6a0r8
sz02JWEYsPdM42TMTPxvmqp+oX62kRfJOrspIsflNTXOSV9sZu6DfxOurDML2/yZwvq1WaFYmm4J
eL6aKsyTVdbaIL9J/BrA0L1ocXw+il6vL6pKIxmp5uELZuLrqoNsA+mirBpbG6cyQMQquEY43D8L
IPmXGL/yKZnXf7FQSL3g3iAfRMszpuagQ5qGmYOSgX+4PgHstieHT+NItvAszVGk1MY4Uhu3BOZg
aiJR3UzUfRtU0HOUOlGBbeWuvCiGysa3LKtxiMiM9Aa8yw6Q7Leq5NSqzlWclEuPdzdR22CeVUOh
WEJ6Z1kZJZCZoUu4ERDRFzlyVtv+jloiiDe5QKDNoktePJhMb7FhRUvCFOJ4TlVbfU/JiTe5G7ZK
8Gglbe5oYccvwmGePCF9zGWsFuN231NwPZhRaS8NAr/hPFAl946VllwIs3isEdrKGtlNNboccggw
BJFiC7AureCzaU3h1LEE1U9ATCYDKRntawzdoRGAPZLUqFWEws3D0W9hFwa2HGxJHrCkcAZD212h
7u/Spd+UQ3edd5qFPTj2fLwskV7+wB22/RFYhj9J0mXc8kuexoGjyFSg19gBU6EPm5aSTmpU+lOo
5QiWSnxmKfHU6jEeAWLIdvVBiIoY6441G3KCgQVcKA2y2kAYt+q1xmWPz1CFCYIrPoxi8J+DIgYS
l2KkjaiTuEjVXultPVdJ3g1bQcVDeXdW66N0aHV8bv0E5ouba9jz5RI3AZDsutrUgx0fdKH7KLYz
+XKsJIrfVd7gcm3hBwsxUrbB4IS81pToMrQx2NFcaiGcGs6gyCORjKSra1yDl6KVSWnAT/UGnMnf
5JFkY+ZT1w9DnauvRPfUT2YvVfem73UwFeGjzZKu5cVdY53wllnowjG5K6ZHd4zQTA6a1zYkWY5E
ERRxIxfVS0GBdVawJV4UhM3XKzk2KB8abXDXYLnJZqu00iIFoNsRboaeDtc6xK6GujVkQ7sr1ZHU
lboaF0o6BJCemrZ4bARUriYJ3gYhy7dMDhgZFaEenUMCQrmSBnA/D3p/AVuq5bPA5LDf8F5qr+Sa
UAE95NE0L5oxu9NLXbsaQ5aal2DLKJSmPuZmYU8BlyYMVFdSk2iud4qGlBTcz2LhULfKm35DFmPd
Q6tDudTb0tuo9flTM4pkV+C+eSCVBI9ov7VxeM3zy2mOkZ7ZQHiKS9LS8qS+wD4gWLhaoj/jj1Y+
IoQobyVX0S6awpLETM7M5lD7mf8wRtwvYipHkyhdWZY9bJqZinJpWYBfbGI8XW+1GJeeTPWyTcQr
yglBrvESbgeyGpEdEY87IPx2Y5P9yxrpjFJhUaOCD/SBIRPbVOHolw3d1s/aey300IUzDRUdqlhO
sa8P/a0d9P5rkQj4CfCxFq5H7ootI24uRIBjgKWN8OWsCfKknlCZ4GSlQQXUL2LcUCyjvETnpd/E
1pBct6R6Eo+c4nlNENIupfIMTDl4/XVRqeWLrhHzgRVU2S8HpUNzWrr5m4llN8UIXAex7KA2+zTU
Wm7Ncy8nN8Zq89yp4Qj5i06KsNxMsF2FUOw9Zl2l4XZZD9AjpBjpaAw5WEn8+Kl3G3WJu7O0gc6V
rK2C3bKUfWmJI2lpEFKjEm9RKDpMcJF6NbWPXrlyW9yXXduonz3UzxCYQws/XAEpAvwYvaKljCXu
Mn6Ee6sfws8t4wlbVILqFuG3R8k7UPG48whyw7Y4vx0liouVMub3kaSooKWaBy0F28dnN0zTFW5F
5jLTNT59X+T6utMlXO+sMKaml0Ne7i1hPgXY9eGwb7t45A39sM7VaY/IFVThI3aSZBOzPVPprALX
mfRoh5bK1t50YQHopipeYEEWlL2ChgqhLGMbNrNS0ulxkxTtRtb74XXMkvoDv6voZex8ndpg1DR3
OHmbW3zaIZoqbQAxK8iaD1nyB46qVn9A464+y2oRr6D72MuEPD5cEuSm2yZMy3s3ScfX2FXkj6Jp
sJSsIbM0g4iOUAWJScK1A7qrQjFbC/H95Uc5ZRu5jxKg6TbsB/MuVuII0Y5KzFjcKLx0U7iOewsb
vcsCn2DswPEDRwRV+lcQaSCI25Fqi1XQqQJ/9SrryISYgnrGPu8xuU4i/H4NIYpbQyphvEeeGI4D
wPV9lLMb0M30tdSjLlvK1NSkme4rwwIyRXGRmKr1o2tdCblil/7IgjRBWtjFKIplu/pBHHQY3Qa+
2f3wvNbeo7ZVwcUERBJfb6JLu0hJwAhkdRPkNa6Z2NphESq65kgehfsqmq7NsEX1wudS68SOU17Z
5DXRkNgORnsYzzh3d7W80kWYXedZBOaopWlwSXD0gAarAm3gtIrAavxEfa2i0XiSMsu+H4Wlrwa8
B5cdiMTca1yi6SQqMFg1N3CsVD1dEW2kRhejVqfAiCphppGMIVFhdzjfql4+y0Zt2BeqVV7oxlBf
S5pILrogggCjxlX9TninNMN33NI3BNQQLp6UOUeHQqyID+ejkAmNUSFaE08jP3Pnd2G3tiy9hP8e
kmcK4iO03HbFvC1aiHwwv3UdkxABd3fnSpEGp0wZiFznFpTP0EGoGEBGvbTwtDpm16cWd63mqXng
Cgu9tZWz4nEoZKTCWL/3kiNLlJj8ZBieMI6uV1kTd3gSJWNMJ9p8h2tBFC64IRRvWqqx7WCXSICK
7zdh45hx6UHxbOIArr4KswgiAQUTlA0IWTTspM1aF/ux0/qErbpLeqyNu+gmlWN9GydpidG5hNWh
F0i9S7JDqG6MHrYjsHsJFU0xSxWgO0mwrvP0BnNLtiws4fpKmaOY0za90QP05gIC1VgWRI3WlW1s
I7aPFyPsa9Kh2KhmbSBUldD5QtoG3K3v/EYjls639eTK9msCwqo6wMDDyGUcTBrFyl5ReuGiiSgS
YzEOk8vIlYZHSpQeGQhVU0HRhJRS4Z4BL1/Bpggou8WrCPGKbHEsBnjZE5wOq9uQLJjlfluW2mqU
K/kpT0Y/oXstvPA6538ARhvQ6EHVzB3TroDPIbG5OC2hFFKqsb3N+1gPnjIQuuh1wLCqgTQTdf4m
g1WkX4RG0wIIIjRuvdr/SPsGg01N73wTewDoN27hWRd5zjKTupLNRYY09Nii4zEXqabJ7zWqILhT
JuQpv5WRhpeDidFzk7XFh2rW0trClu0+EMLdCNKQuT9L5MyOF2JUp7IytrYUpfre3PRREnI9TzKo
TpWvw/jMu2o01nnphjLJCgn1SErm2SPorMJeOURTZE1rqvm2DNpmb0qdm0+1PLwmY7fcIqEJiT6R
QvsZUJ6iOb4mDza/4DJQDV47PUZnPPFTJSMdkyTyca9oOgeEF5LBpfEeGK+4Xgj7oZexDWOflMZo
r+QybL1U9JzN+HCYGx/bbspKLqIjqeOegzEZNBZYkcos73HuS4auwDfE06dQwH5ftB1ExcBklcDE
aWUYWgelHjilexx1VWP6cK1lLJOkJSlPi6ZCr2knfUJd18fqsjAs5ahkebjD109BLhoMS1aQPRdp
1e4UTDjneHeQrz4tekhPjROi93moNaVC3mPbb72qg+T6qgfNG8miRbrZvLUSKqlIOdiIIpKu8wEe
NTT4S7eHax2UUXyPMA6BpNU3ThLyfzQ9olYrKUnHISXrwoCAskoTpVnYDVbNaoyltpX6/VrIUoL2
x5Lwc+2TC8k6NAZKBNtft0WmE+g0RQzWqX3N9V2MHAZTZEmmNgDGQd7NuTl1r1ZjWASQ9AV2FpEp
rHezZPg610ofucpi4TnXcYqxcAfKg8qfbEPG5lZSqgnVLlEgySIs7yKumihIYFQRxilTEMNf+rKC
ZflU66G6zgaIxnKM76MkuP2goC3Cm3aUsgvFt2Pnbz/7BUo51IIoovlHO3kPw0uKfLN+J3vmYByr
nX01AWsQxn5g/n+PEeO59n7HZb62d4I51cngCaN+D46ontRFsVMO0SWk4SvOz3tiJc+8938HZr62
dgpqaIqHUfm7i71NQ1ZGY9aLHFj9zBieaeWnqvsTjgZJMIkb8QbXgqVNGSU7GBf4Wc2jOZMl8x3O
QMpi51HK3yGUL73TT1DKtAzQ4Y3v8mog+WrRxTPFGe494nio/cw63gfAo9AhQbx+DevfAvb/c6j9
Pv9Ib+vy46PeveSn+P7/QOgeKOrTx3de6pf/9YF/Vj1cvSQf//a/b/gX5WdngZ9//hd4L/ACUAAc
0ZxqigJYBsL2C7wXMjC8ipkMyLkQoPhgXf/0FlCNf6i2bMg2r1VTB1HnP/1Tzavq/9BNTjBkwQoq
YAS/f0fNq0xT/S/gi+UNWkVxQeVvUmwdu4Kv+F5QQTPA7LVyJlI/N4uZKJuVLxBm1N6qjGsyZNx5
aZfzon60ouvWfGzhG1X1jw6T4dY+JN59GKEqJV/g0wh+gwR+XT3TD1PBHFHragwQPKsTIHBQzREq
IWlvjSVw+H2psanCMe7Pjfzs3tfu0wr9pw6iT7Lgk51gTBRMhko3c/SQREYz6o9hrW46M0REVKQx
Wgub0uBEqCsKAkwaksUKNbNmnYJari7aH3/+PdO2+oefIyYjiE9bht3JrUlmU46TzENX/3Djtdcm
c3ciL8vtuT13GsGTxjTFRBCuALGwxZ/0fUhLWekUZErkyjn9hvr8hiv+xtp2a2Xz536dVIimj/m5
KeukX4qBpEnSxsLB6JWTxM5h5hATaRrye1SbH1UtLiEBDGe+7jdT6EurJ1Mo0HksNTGsMQudniUy
cntuDa0+08q0Fn8bR5YReLVm2MD9J2dlDGWsIs6d+MFm7q2R9TnELPhzYlKWpPZWZ86u3xcsW8in
1k5OylghvEdWaS3c4KpG+alaSisoV2e+2NlencyO0i2ssGrc3EF9h8Of1Du6/AwFTWmJwMLLgxck
yV0qYCsKVP/w5/ny9Qj7ufg1nZImRUuWp6yeDKll1IGmufhzNSjSQoI4Go37nhwuo9Y+U3H4djxN
fdr/LGMqi35dcg1BDBBWLYLUV+6Fsi3XMFcW8jZc/blHJ4WUf+/SX+1wDHxe2r3Pk7/woCvrKybJ
s/kwbpO5two29ipb2tdowqT3M02q301MjhWqXoZMvetk/uuFi++HppUO8nX3Jlhj8+7oM2n4WaqU
nHPV2O9Gkoeybuv4xnN7nJbjp80rH4iiKwmC+NXDVbTSVvoSV7z1mW59t6yx2wGvsi2Nas1Jt8iz
lluQicypndaBBR8+ho40r5ZilW3si3YVXqT35pnNcvo6p3sl9hom+gvK6dTzvvbNNXXegjbnRB4/
pdnVKM7eFr/7WAY8K1UxbIw9jJP1Jo+h1ZdxUDvxZe9UM2Cam2A1zcVs7znNmT3r5x3wt/781Zp5
siFLah8SeU1rnip2MAxxgwTkyhsujGYl+c4wEI4HKV5Lkx95VuA5SU0FU0jMF/uZC4YoyThLUyAS
/rEOuU8SAli5DwIDnRFlNK8K9GUV4ZzIshBbrDod31sTLLsfDVhP7ZUU70GBVPJzqSXEb6qbkPo4
1hd1XVPVIIjYjus7j4i1NnrFdGdPdN4rCYEXPS6YLty0P8+p6fOdDgc1R0vm5mxpmnGyCUCRUUoJ
ObnjI3wP9WOcPcqE2GfelZFd/Lmp72aSbWIzZWtQIIU4+c5FCZssKqXCUVAruyrSzvzsXPpuJX5q
wzj5ujbW5vkYqJTUnKmqDvzotBpJvjP/zb3GmHUWbJrLZpPeRDnej7DpLv8LfaQurSmqZeE3c7IT
cDtWpU6wp2JGOjMmlNl9+tst6DJHhIbnmooG8mQ9lmOvBzbiKqcbckcy72oI5n9u4Ztd5ksLJ+es
jZdDmCMMwSacnYz4SCST61BpzxznyjdHHe1wa2BXmS77J2MVoBM1ItvFeX4hzykgoAJIDiORL5S9
0Sjyfa5BCR6G7bkt7dsO6pwMBho5SAonc74PmJ2N6hPmhZO+3O+GANJatvnzKH53jdCnRwa4K5ua
Pr1xPh8KJYbpsJPpXrwhx1Nf9GsYF77TOWIeLRP5zEf7ZuJ/aW3aZD8dQVkUek0k0aeKHBQEjph+
YFSsPhIUj5/M3PRJ9bZv/tzFbxa0Pu0bio4FMqfR6VSkNuQNouQxLzak5c4krzk3R77Znr40cTIX
ZdKXpTqsSgcaBuuZK+YGxeOif8gxVdSXCZTGGaFUt9biz11TpvE62Re/NDyN9+fxlNvUsNywdIoF
MZyXGNzPk7n9QtjMIrgtzh3sZ1pTT7atQiICg6dmyVxpjnRz7jvaQayURXWL09u5QT3X2snMzAay
doww4rs53WI4as5ErFKe24W2KKFsr84M5fTjT4eSs90i5Qo3UZ4JX4eSym0mpypDSSlmgdftulzj
JL8IL8619N26/tzQyRrIYyQpPiA6lk4eqXKXVNocdtFzw/fdtP/czMn2kXsqsdzTvqXtxyU8YweZ
+NWAfNjpuV9mDo9I6dwYfre8P7c5/aZP0zEVco4TOmdnbbmbHOH+rFloP2ljoVNvcUDYA2ZsUGvw
EeeJI53H1r6bNJ9/wclu3bcGNW+flQhHvtxMb73xgFVUP2fDhrCGIfOZaTMN42/TBk6lDBiiUV0+
abBGr9obLmtCXSVXw25af/UMCegxnBHRNP/vtnd6MeyluK/r5OeqyF6I/2g34R5nBjRXDCmE/P25
6frd+af+1UHzZF2ILCE8UFNKMrFUGOraoUnKaylrn4Rk3v55MNVv5yy3PGA32LIUOL7OHxPrTFv3
mD+sQUgP47K3N+gRYmstfKe84869iOaVQwIMwQNTBqS1Jv8vLOc9vkJQLc9fxL/b2dVPv+hksSaQ
qvzYJi6HTPqdK4ZtVT/pVboiZfli9B7+3P9vt3M2HxWka/IJPO0/rm8lVaS+YsszVrixzQhinqvX
0yuDuOUz2/l3+9Dnxk66FpL2hf+mVzmBlj9orrU0NO0Zrdn1mU59t7F+budkIyJkFkGPTqc6wrCC
9cjGKlYahE7/3PbzfY9MXtMAZtMV/uv0qfS2oehbTycGVjXVrLtKb9ttvtZQDK1U9ruZ/np+ivy8
QJxuAVRi/tXstII+7XodJwessfIXTtcccpsaGEBTREo2fOcGjGSBoHKcT3BT3567wJ3r9DSDP7We
alnsug21OaufxQhrALjy63RJHg1Sibfguj3Is3Sn3Z35qt9tC587fXLlaXoz0oiB/HU6l+/mlnTe
aovdxjw+qAQarPOVvg3ObvDfnTCQXcHpua0yIU96SzG+9+sWVeSE0ijraIV79H8Cw/h2ULnzUxY0
bXw8T5qRCkOqR1cuHdO1J2sGczkSVYdCUJy7EX/3vjB0VOFYU9vCwDr06/eTFJ2QxgaiAXteMVdg
6JNo6jpwM27Gef8yfiDse09X514X31388RzFG2N6Rdm2OFmWWeCFYR6CMLRLbZkv/WWFFsUpj5lD
pn2+ODNdvjkmLQ1ar0a1gHLLKYon55hmBqpfO8OqAc0Otsq2frDnw9JYuq/np8k33+9LcycXEUrs
aWOCgToqiQW99tIqoPRtN/9zr745rr60Mv2KT0vPzXQ3ziUSTXOMUylxL7UWH5w/tzHNtJPN5Usb
p5tLbXXEcDFwltotlIGUo2Dvyv0yCIkVIHrqz60p07I9bU43+FI8mADTTmcjwBqeJ5057WXY+/OG
qYuVgoH0IX5NLu0Vp2y86B7gEin5rOvPwBLf7KRIOCZBjJhKPkzOrwOa60EU1mWVOTjVYEe0GqND
CiZKgJG7KDbuNl9R8XkevG39X0Etp7Y1pOA25bvf0FFimgMFiidkSLQHRBFjGgjIFyY7bJkovjnT
hdXyn86hpb/PVI3yGbCzBnwJXHpy5ZF8zYS7AoxfjC9teCcFZDQqZ77q7/P0axsnJ72k+U0r+Qyr
jitVpMDUFN1/s4mT3aS1hxTnCJpI7efYfKzLc87Av98i0EFZjBIPeJ5op/Cr1NRSkRhq5tjqgage
TVy56XsXrHPvzeQdofYbDVePM6vhm4+jGIatG8inSFUyT3s1tvCoLFBlUaNg0hfhMnSd/0falS1J
iivZL8KMVcAre2y5Ri5VL1hlVhViB4n96+eQ3TYdQTJJdc9Dm13rvpYeEpLL5ToL0IE7WILjCpU6
sdMG5tYuWPlcV1EXyYvmTZZP8F11hED1ByeHaYpLPUCfrZIHfEcOwt3mafA5P+MlDgQSPIITvFwv
H3SARqJlL+bo1UHu1EFQV03RCwoh0YiNaKXvaIJuBl2b3sugixrCxPvS0AOShKNP8ajdPsGzxYlc
dtC/AwwYND4E883zxjedN9R1hptHqkNkWoFzCv65zjEFXJrjAe5EKEd7F+dQEPlzCwO6Y+6/vzpd
h1osH5g6Ddjz86QmTyJWjggQWmuCntFwd2NU86/+alSLNQPxHwkuAEXlSNIzdocTu6bbl2c4x+BS
GG9eClfe5VE2wJHGwCOPOtdj17OYZT0s2kujdaAE41NbOWCteHemHx4K/+fffhn/J+lI+bz5r6Mt
DsFoGPNEyxCt7bog4lDljjN7lKD9M6tdNnY2xVYGO6aGkL3MQ0figlsW8TtcyHywKk663B81SOVE
3SMy4X1l9kdDqiEgDoW7qXfTifsG1D4osG4DdJOJbKlxYQts2CrWtwayOOBUSlMTIFxIM+GGgrvQ
IQSTDrZoweZd6POCmKcM+BSQT+CvtAROdOLQdmWMSPOtq36YL5JFMLdBxh3dk43l9zljEeBcDEMz
UDBDN2Cx0M2pNWAGQ3DFiyDurGZQiQAIw95Y459zFKKYkMkXAYcA5W1RKQOkH6dpjLu46gvNfiYj
5k8mWjuavP/gk95uRlwdF5iWhBBMpr6sR2TIy8CbsZl7/9lZdmMXjV4fG8sbj4Bl90HqAWK+mTZW
2gDAKgBdhH6SBsDo8h6bQqW+lMy8QRnUOdHh4zJnSXvBx1Z21Jv/MK2X0RabCzR3CkI6B8II0aAD
Ljlg1bjjt/lmJcK43t2c1s+XuHl8UOMD7AS0viV0CDQR2sLsER7EcHTrQzTJ5L3sZh5DveVEvtA+
heduXx/HY2NDaWjzEvn57nodf3EEKHlNJwCC0SSEKtMAMSyIqfohfNaiYoP/uTpSbAiQS0E9+ERb
NPPcmFgIuay6LX1OIYMqDHCHS1PYHyfgBSQ+NDRjO6J8o15aHaJMZgsKCNEA0Xudn/MsKuUJXnaO
WYC9AXFAnvQ7sEvg26U6Gwvoc1LDdF7EWkwnLP2Az9DQ0Ib9OpQwU0/nva1WZ6XxOhkeec0PYfgW
h8pG0tka4iLpqE0J28/5NUIrvkF704sIVEYh2Emh1vv1COfD7PpwvR7g4nDlMYwchRJX9EZUbqVa
OpYDkNU0qzdG9HFqfgqkAFSDFQMpAXkxpEhJOyFn8V+dpOyuv4HBgz2bqfrzrbxwK7s/bHaUP58U
GN1F0MXo0iFMSS4BhTU/XoGCmLtd0Nk9qEp2g/vW1hVzLadehpsn++LSHIO2JpEQq0XVq2NnQGhL
76yvv9dKb+N6SIuUlhtqDz4MhvRxzB7QifPnd7jifrv7t7o2LmZveaLj7ZvCwwxlkHiSKRRZjQo6
KluIga0oi0p5lEBJS+dJq7mXqLfVrLllqlvLb3Uja0AcGpCqALFk8Wk0ynhqErSExH2zQ8XgxyiN
FTfbb0kYrG7di0CL7wMHgoICeg0BdrNzximBz6IMCbJpB3rS10thNQFfRFp8HvCIoNGuoPkMVNyu
9bsAlJld7m3d4lcX9UWYxfeRwYtJUg5ABVhnOUgQ+Sg4Xw/kc2MGS5rg2kJEvA6IS4ATr5Umgd0B
d0qWidY0aY/NBOoHmrykZns9JKB40v+2kXS8mssiykh1+bqlharJ5ULBw3Y4viQDBFnRez9ROG4n
guBNCf2Rg4a74zz/3TdQnY+i8O7rcc8f6FNKvPgFi6XCy0JifWIwpxSOMn2NOCidKUD5AjBNEd3a
Aau58CLaYrnAorOEdLg+v3CnN5JT22CG3A22ZCcHMdi6Hq6uTR3lnSHixQewputMCJSVrEKycK5n
m52CXva8NuVga7Ot5o6LMIv8rnBg9DrMIqzJzZ/11HyjtfEkQd9v45RcuRNiiRqAvuJKCKjMslqu
SmGEcC8mby4khVfoKQfj7YQrR2Pnj9tPoasr4yLcYs8loJK2zMC4IgYmI+bxKTe0G0DkYL2Bpv0E
G6eNPbg6kyYOSwj66EDkLz5YLk2tKCTI9eAH/yylUofQbunGMBP+es1vxVl8Mej494kkIU5UVC+o
VZ1JSX/1erGBdJNW8/3FeObfcXEU67QE27Ml8wKMAi0A09aOdzQAJHQDw7vSVsbSuIi02MWxBs1I
XuFABp/SgyiKG6pnWEP4ui16BYyf8j0KKiaf+vqbLgNvu31Or+B70Tr8aFno0EECavl6sA3Ho7k2
77beBlUu4ODKfwiXQKjAYffGm7DbAtWv7O/LiB9djYvp5TX4DAPY9kgmUZDvjd205zvmaxsZcmW1
XIVZlPpRrVNRzAfm5BSNeugJ8sa0oq1qe33+DBGXYRU6VkBSXc9fCl6fRlu8vOEt3MnuIOZkC7Z4
B7lJiLpbUEgNyNPX22CtjJOli5CLfZDTfBBZ8vfD6j8EiOmU+VvfaqUiuQq12ApCrdRgJuJKqCi/
ZOjJVtB81ZLBqcdmI4lsjmqxF/pWIOi0fowq9Ov9FIR4zbRGJzkIO4Czv57D1TV4MYWLA02FaUUk
QjoPbIRml+7n99IWa3DrKJu/xOKUxvTBUxXPsnjKXF43exgFVOWAMqsuD5qSgi49bNX0K0fzVYj5
v1/sJoE2Y8FrtCk6T0KzuL5PnNSe7utdBh3U7d70vJyXI1JB4pLBbNLh27iYuFCURpVxvO3N5Bs4
sCXOYBH0UwGsc8gfoAg+7nZfBVwcZ6PUgOWcIKAEQ5oH+QGOFXhPtCpveqFOAc0IG55rjuF0qEZg
0TTYkG4B1/y/EEvQ1wV5TVMhSocm1GKjq1BKUWmIW8B8eZKOfy+aI6x09sLGU8cHYvDToC9iLXa4
lBYQFIFsOGJ9F22Ynfb1L9g2JtlxRqJCkMuRq1s+mXiCGKoDCZrTNi1ibe1ejnex9Yt6IkkG00kI
ckCkRsGozc3n77UYkBgDmlciOq73ixhTBttARv+mchFiib+6wASSaT58SABnh9jZfF35/NABEAwc
L8BYUHHwLb8jhDkkEQpOfzUT8NBh/Tl9bKUUuwq1+IxQ7Wqg9I9QavWsSKaXTomdx7qXc0jfQxv9
3+e0y4EtJtMwe5lpMqKx5KHlk62C+J+91OBbQeVghKtu630dcP3r/TOTi4xN0iKC9C8CyrHhNHFk
FdGv/xCBaKICHCFuWsuOr5onkllOKnfEuJBtyCW81ll5/jrG2lGgX8RYjAI7WqsY6REDt3sO+g/8
kffM34KVrTzWYN1dxFlkzgKfR5OKubtay4UlR1AL52qZwvhHfFdyKegU/TtV1XtxaHYsqZ/LooGG
VQwjkrTooLubRHsm0H0ZGmdxFA9hrj60jRxEqfo2sPAppNl9Gmu3UNyGmmrz0Gv1t6jtoK/Svbe9
9JjDxP3riVPWjp7LES1Ss8byTo4BEEZm4G7RolqukiPMYYKelTs4YJw0GNxrIvMxxCAypCCEBg4w
PbtuyI5sik9hogfyWD3KgglZSBwiAtmJVeONaeUDHLRH88CFbaxNG8OnYuwV+BsaFXd6ON0MfWFD
4GajMb1ahVyOaVEOxxrlEP8Z5tVg7PP9DKyEfond3PwBIWztLL2ItWSXwktHLyjFfWaGVsi/4FAE
SAd35sM09YS7rWJk3v/LQ+Uy3KIg5joq1ShNG5ASNdiQCD8rWsE73bj/elnM++WrMIuCRORDNxAZ
Taza0JgNuXjoBigoEursoVKNjRvUaoYFOJ3Mlxfl05OJaZCwgbUuczoqw9OjY6c2r3tY90BCelAi
6BckbWr/lwH+E3MxwBFicp02oOVUMbwdKNJu5DIczmS0YoaNuVzNsBfDW9QckIZRI/CVQEjKdU+P
W69K/a8Hs4KzQ1rSNQDQTGTZT08xMGkVx2F+VPt494cRWX8DmVinOEyAw0dm0GYoQP4rZvs69CJ/
8DAkTGRF48SGzefmiGxPu/Kk7qJmL3olVGn/2+EPNXiQZgGEVZa3NWh0Vn1EVTR9DGhJpYoapJzh
YYbJex3aY+gH+WENR9+OFW817CxDWNFsTPjqNgSWxFAAogTrZ5Fh5IhVJBaAEDWe4DYFymRtm3AH
dFG5Woo9o2fM3dZjxkbMJT8/qyCqJOo448oq2qc1HE5KeTdAKnRjcMpacYVrFXQJwAlVIUh6fRvB
GutozfG+1lQQJIUDV9GrD2FE4OHagWZA8kDLcj+M4PmAdmMw6Sj62pAfKx1yvZP8HLHMj+vJNroW
KvOwmIFkPfpK6YQNXhzidjxB2U/0pzqJrDyNYwvcpgrmsvTYMfFFGYSTYUAhvSmjjYfDtcdnoJ2g
2AzRJfyPJT4GrgVEZBUarn8tVAikw6fLhivuXkaHYZN3s5LYAMWBLja62rjrL79YncWCpHUS7JF4
/gjmpRdHw1M34VVfGN4aeM5vrMqVnpdsyIAYguA5CwLMK+jiGgk/cSjqQaXVCU9s1z8BJo1Tr76T
N7u7axN5FWlZb0lGrGEyAeY3SWaBkv0bSILX1CwfajG8L3UFeGK4VpjQSExAedD49NY2yUYrca0p
e/UrFgsV856HBkNlGWleB2WqADKsXmez3ypuWO78vr6Ze+ZzYXkwXk7xIt1JnTKhvTzADGiX3YG2
BdnLcqd/YH0p1OmqXbZxUG0OcpFqdFZjnHOBQXcQEJTdaN9ZIYQCZE/7oBltIhhWt/8/q2jJwtHH
jMLJDqtI9qvdfFVt9uUOBhJ/IGq+djRezOaSf1MUPe5WGTAosMDwEjiP1GTraFyrzy5DLA76qSat
MODx/qPXYcI6fW+ci2d4CQP8oTuwxgo2NuHW9C2O+xSyrLCFQotB9TVPC8B+tvIjBZwGWPeNTL21
DfV5fi82vBEbYkInxEqt3jV+F94QJL/hempne+Hb1tpfqwkN6H+gEwYB80/wafjXom+kjLUzgDjO
wtSvW/PMBDhntN++nsP1ZfG/kZbNZVZ3UFFWMaxI8ilwF7X08+sAqwXTxVg+jsCLiSvTLBfqOcKM
zqwgDu13DsM7VW53QLG44LghfTS/tp6rtga2WIwta7W0KnDZ5ml9JAUcncYtTP1alXA5ssXyyxoo
KgsaCltO2l1HjCdDIlaVCK9fz+DK0YbU+88nWqw8KYFQHWnnA6Dtdz2ByimMtqTzVBne1PRbm3ht
ULgbQLUA+ghQSV8cbF08kVEW9Jk7JsKo6hgdZjTVfNPSfSbcJPAi2Cbprg3xMujijBOaqu/x3o0r
Ajwkea252YiqRAsh4EemI3zxNhqGq5n+MuD8gy4WJW/qKWIMc4pXCJBHoO5qz6opKB+S4+g09h8Y
PMzH1fI4uwy5OM4SFZ49NIEwzPSe3IH4AJlxmz6GR7jCuoLf+Z0LqrzTHtjpX4rtz5o0M9Lxn2+6
ONe6htEBPnncKVq7Y7sGr+AiVIVmOHhsM+bFMmz+fuL96k/6h2u57CL4MsNAzYe1KExxa8msakfQ
/wX/OoTe5geXVvZyBxbyNjttXd/XEg+8VDRIroEoBAz4YntSNhlhFsnoju7N1KP40tUph7ETLmru
/GgY+VJoujMpstp8yFjZRTMNBAWwQYBDWl5apq6TaWngY4sCTOCBd8j4QwS1h68zw9rL62WYZdUr
DTCh1xVkIKgC7Us+7nmn7Adae3BxguvqcJQUwzFVutMb/h+2EBC0UFLSIWkhAZR4vYVIAwIdXsrR
zUJCVzzI9Y++gRco089c1rtQkHW+Hu1KRr8KuNhALeSJ1bKY8MwMz0vahgFXw+DrEGunPMiA6C3P
OmlA6y52CpNoLCUKns+iH72re4mnPBDLsCC+jZSwNaAVnhIAenDtgauPDhHOJXcOGsItr42Pdr6E
CUy84g0i43iPUsFslx26T2xQB++2HinX3mCv4i5OFCarYw8gIpbNreRVd+JTAemWO+lBA1WQ3VTf
IUxXvnw9sysZ/irk4lhJMhJCLxw6NEaDLGPodpzs5XKwG/k2lDP3/xdscZyUIBpQoZyZL9oAUU7Z
4gQy7apkDc2bSOWNaGvr8i+JH3RJAMFZrJkkHKTJDEESrPnPHiLIQ138+5UPCxvoRyKXgNK2RMQ0
WahK4QiNxEqTLVEfrbzZ6AuuHYgGiHpoAOKlEpDqRbLshSYucI9nuGzNp1PhcKzBQP7J3PlxMDI3
F//KsXAVcLEGxbzhAp/QH2izm5DqlUX6xoVNgZuWdAOgsvKBrnoD8zXi4rAHIFCRcx2hcJW2De6T
Ztj4QGs7Gc+P+EbASYMNu+Q90VJPYx4ZaK3sZlWvGj71Fgkji/fWrKcrO5Wftnfwr+e5lZ2GjSJ+
LW1dhV+kxiwSFbRwEN44DQ614dU5y0fMrFgYqf4XWiy5CrdY8Wbczm/M8KJWWQq9baiFibs03+IC
rq1JUMggV/pBmgDs5vq7AfIuQSkNo+pths6VV/tmltrKSdtn0OBo05Nc+zA8+Tp3rIhHYHAg/YNz
BQdtskRI0iKrTNpU3JFo/obi5TETxlntjH3LSmwKhaX81CTVY2nWL0OpBFzoAlbl77zJXgnIhZYY
s1kyteE2F6CEVvGEB1ML0XRwbaFS3Rq6Q6V8n+ha/SvcbIGvL8WL379YC/DZhetMPmtwAqpRiQ5/
Cu8qLIa77BnqBY58iD0DIg03BvTht+qRlSxvSiL6mXB00qA4tczysEOBazpic5ftpLP4iwN6Hrny
TvHT88c9z+8ggAgk+tYGXGkFmEi/EGfCkfqZdqtNZtK3BC/v3KV3FS7nYTB3UmCNu0n7WEknV6EW
p8sExcxIFtCXkvRwhwYo7FbTdosTvobhv4qyKK/YBC39UkULQL9VfdHWPCkQ7DsYzu4GpORZ9GZT
KWl1YOB4oWTWZhvCxbae8A6lCzFCzkpJ0hEcyn52ToO1JRrtM0lVhI6R/fV2W93ksgQ8GDAyaPEv
STwqNNf7IuvQuLT630Dxe/QWKrie+irP15Ftn715+S+uYeZlvEVfQBilWBpU2FCFJ/21HRzpSO3s
cQiip8rNIdIJhMiNlDrDzR/EXtse4B3PaseQvP30dtQB9yTB2ap26t/ZTtyHfuFFruHET8Wh2zcH
eIf5OZ6s3C19r5Wz1kQDYSakgyoFINJ1IoWIsWLmEuQdIdcHstT7yCqbaIUrhfFGBlhbQrAfAy8W
XDcgVBYpu1KnqSlVRMoBoKhl9PmTrRDrK+YixuILGuAYx9V8+ihwH/NFN0psJQCgQrQV0KmrCoJz
WxM4561Pi+Yi5KI6MpuklyMDw8rQKuhDHHiqaAvypkjg/He+ijNP70Wlwmne5xCtr3H9yM7decaN
Gw7IsZM9b8DC3tzy81x9CgicFspLPGIr5mIu0zKvhNBkFco+tTxAkR+0xHgXGjs80jjoE2/t9rV4
eEU0IUSowoZvCfAjfZYO8M2pPm4eqp2604vpquiitmf5QLfACVvRFqMbxDKW4xDRpve5LJr5iNlL
49IAhnqbhKS1WxUISWAxwyAVuBVzfjK6+HhVmslxAtsaxxlBCZfAnYbXxI3mwvTXzT3TgUvc17lz
bbMB4zNrPOEej7xyHbCvhalJgTJzYv5j6mBKo8Vb32ttQQL7ZYKhjZSFc+E6RJlIrdDlANapfnkT
P6iwXp3xZiIMnZ3E/YMr8WpAdDtBTyGQGP7Y/BeTiLLJ4Jmi/0WrH86FZ+yAU7iFOA96U8Ju8wVm
bWeDff6/8RY7DhoRvEU5UwEOinQ8Q8m98pfuiq9IxTjxDLf4tWmCsbYsL2MuJrWHyPWEQmaOCc/r
GEpLgt3ZjYFN/ididmtDRA9KB1oB+w67/Pob5tj5MIpCGU1KGWIrNdzp2+GGsOz56+W4hgUCRoDg
BmnKQH0uJU6NmGGxwnnMKY6hX0E6Cm5KTr2bFeySra39ud7T4RUIqAdU3lBnLjWvjVaHiRZ0Ph14
bmhe4Qnu9NB7+R3k27Y1jj6fn9fBFnmkkTNV7TTc8OlReKzO6o+MHhNv/miyJzY7cA7A3t4LzpZS
5ucNfh138eWSqlM4vinimt+F8ncXbyDSVorMefKgiq5gpxFcdq6XBh+ht2KkmEVySm8mJ3xWo138
PfZhruyCs609qTV405unzudNjrCzyDa8WEHcXjYbIjrBV4wh7OANjlz6EOD69ZfxjFS40MeaXfo2
GhyrU3kRcrHPU7ODbtYI3RdNw4safxvKh43V/xkRcD2oxa7mRhSNcBmdkd4JaA3zDQRWFoft+8fK
bR+R8NFUEIhkEPkWXy3mRU7lEG3DuFVftZ49j1CpOvUQy7RHo4TvXyulN4BGTlauyb42dcAm9NVz
oU8b62cFdz3/EmxB3DchcLM8gUjLBL2VQDygR/SekcDwRm9JVukTOJraAsdtBbovksv8ytd2BC/A
6dvGtH+u569/wuK6mzalkmoD3qugq/xbclIX4KA8tcyHBmYeH8L0AxKRHwGUhYuvvRF9bVnNpgJw
xsXRjw7n9Qaq0z7spwjRP6Rn3jVcmiggnDZzDQuYgUchCkJ3I+ZaNoKK0GyaIEKBRlwc+1IfNrWQ
I+asuIZte5SCJoBPFrbuWXRmfmHxRP3R3wg7/9nrUhGh0IKcDRRgc7PctHlYj4lZIqxwADm+s4nd
gai5V5Hhs4N5n587e3BnEJq0SXVZHzFw5jrYBCbg79ezPMkk1uX47xFTO78fJLgrzU8NpVecRkv8
Eymjz6f0PN5/gi6SvlkKPdHnTzsD/SYHPOYTA6Fd9jJ3DMgWvmYr2iLVR4pRGCNFtA/So0VtVmAb
6Xh0hUipaG3afqja2gl6Ob5FRszLIuQ8Ngonqwa1t3Upy/dci6fJxtEqwcuvy6QfBoUPr9amxIVP
6X6CEQDhQMYnY5Cr5KhzE7V7rZh2JI+eUOaaUyuhZAul1O9inle7VOtuFD4elEI7mJzdVg2sXdUM
ui7GbdwgOam9bock+iZ1pmojeeUWn/gPJRseTVjQ6lPrwkNudsIb7KxrDkLccRjr5TcyV2EaK8Kj
SJ2gisnkW0MFkDVm40HTs9iJ0rAHVhc3GyZ1JzhLe4zBv4Cq5JbijwocTrv1GOHpM/tJWAk/auC/
FSPbp0p+LJrsKTEUX574KRZ0pxikY2yM7jD0P5MQLdWCwB9TEr5PWVnOJdVDkTQ7ySx8XmR3Yic6
YQh14pCqb7EA8KRKmqfSKJ8TrRVx/9ZeaNI+a7X+aIb9ue7N46jHHnxUISQ1lAzYzs6vdOWOa21v
CWn6loQ52FaR4bZwlvPaaPJmj3EYy71qMPfUWn7bG2NhM0LuI+DdUEqS/SSVAR/hzBjKYu43ghz0
Yno/UPMWvf6DVHb7pIEKIC0CiFiZR0HqjiGPf+MS46tZcoaD3n6AQQSVlAPsdw9NI+/DwniGp8EZ
9/tkNw60dfURn0+REtikk5dwJE/EbE7hNL7KUxrZYUYeaEbtQoE2SRwSKBpExh200HZyO6p+FQrw
Km7Hn6xvKxe0z9tY6o/IfL45FYY19JHgl3U0nsig/hp5dxRiJUFjVb5rmLoXtLR0tWo4kzJSLbka
3VIkN/qg3451gZXJvTITnuXGeGSh8rtTFOMYDd2PgeUSQM7EH7GULKWsnwwW/tC10Ffz/p60gB2o
1fhIByAHm9GfknCyYBb5kJjKZHNdkJ0mEQYvNUjAjOLUNqlisShsdaems11lWQqlb4xpGVQUloxl
9xNqhEdDSW87s3BpKuxBge/sNBtvNFoQK4+Ln2aXPMDP9k2Q6vvaLEzYeo92LbJbKZLfs8KEsbyu
nsKquRF48SLEuDEL9MegjbcmN++FxjyIkxbECqTl5Bhrqvqmt1CKnzoYtMJX2Rlm1/Ukg6rrUEPV
NSsCUS9vBy2Gxjuj6Ct28P5Cg2APd8THjkVHgPpxaqObao8t72BzWj2xiL1kdWgRMz2gmedEMPvo
RgKQBi3OvVk+K1HxU1WKQMmyWxnCgLAMliy9Ex9hGFzeNVmm3oR5nTzoZiG8xqEUeZXRB4KSd9Zg
dvSBVZEL5Yi7jBbdoSG9D2GTRyQcB6KDL3hF/wYHcLsmYm0No+lpw3OpgXoOkZP7Rg+ysr6ruojB
VSHRrGYkLm/jE6uSh6HSnpIOrjuFzCYr5sqzGHW/2qqHAXBBsgdOYPvNSg+IZq9NNX+Cvc2dBEHM
VkfrvCuBuEx12AdOxZmYz4Me2n0Y3o8Nf8D/0TZYbwuxYAn6cKuT4hGv0p7WwgFdiov6kXFew2h6
Km5hanyCC6XDY90Fittpp9EXtOdpei1EaKuZTeeJQOBXIowlYYIiqIo/QoZQwkGjQMh1AEJCM20l
H60S3uSjCHAdCbNXY8hgUln9Vqa+2amc2nIFQzNWVyGIffIEl0wRmuW0jRzeljdRNatkxFVkT7SO
PW5Qe5jUH5pYynbG+tupFS2hEPxauBOE1jZ1uI1Xw84cBBtbCAbAemYXotn6Mg0BaCihUmIWMlLR
8MJiEYteu+d1jdenUYG77m/8yVdqjmeT9C+p2p4JFE1YUb+3E/FDpikWN81jChE9W9Ph3R6atWbH
oxoMpH5r1fgHCzUNcNcIvVi1sEGA3oOH8UMlnAdwzv1dq1AhUyqbIlWoBU5L2cxAnCA+joGjIoYn
Q/ktALpup4nh6mV3P5nRY5TAdEYo7a64F/k3TTty8b7KRS/RcKrkijVqESSWppOS5x6sTHE6oJbr
R3i6hw1MVMfHRIVjbWb3JrF5CsG1ash3STJ1OKD4TQthlbIFZDQDaFyIdgawG4GKZUen+qAKCVZF
G1lihJT/nVQpbFpx5Sqe+xEGuDAz5+HkQnzP4126LyLdQtXzDjvadFdMqaWqlfbQEFRcTBK8KI/e
TfSa0PIRe7tVirewSJ7bhD2lmgHIc+IU4/zVRA8W244pPCmp7tZ5aOm9eYCxmKsJbF90DxCmdGSu
PckjvWVzH5Vod30x2noIa/lSvYmHZ1FqgzbXnsUcVqUdnhRx5LbIV+bRbN7SFkbzqPDrBGrVQy4e
Iui75oBxNRKqlmgv8e9q2O4mKT2rKTTWaBPbAz82w2+N7MJJCdSo/y7CncSCKfmujvXWEtFqxaX+
tjQmi0zfqq65Jbw/wwn3zkxSBwxb2IIXFhx2rYzD0530blvBxXhK/RHml0MoWqpM7jqW+7rAj/D2
hQgffB7E0S6ihzjCCOBezwEMEIoOI5m8RlZcMXmIaLsz88nR8a9r+i5rT0bP3yKcllYrs0NeRjtG
oBEIk60SfuZtOt6qITFg0GqYtppi8WG946kEYsh2lianojJ2vMmtKs8CvDjuBm4wuymFH4KMTMx1
+p6k7SMtJG6lqa5YRFTvDcn8pelF5XJdbnytFERHk+bRhroFb9oEizM37/S+fqpN81bromfwXq0o
xvNa2w7WpBd3janf0NZ8UAb1O2wMXrVY9LqoxyHWI4m8MwOA9UJ14Ubuwcb4HtLDbhQJTwXrfuoh
RzUDvT/EM30zzj2qJS6UNz1DoqcGNVknELcYiU1z1dKr/LfRkadCwEUT3OfneGJFoOXkmXIjgKU1
HILxmKKIwPB1AYQlPak0nVowA7NtngelCbhCQK4wXQKOmp+N/amY+Pd2ShxQS17gSudWHbWFvnqE
iiku7ToELJocSUJId0IvH5ouPYkl203TMFhD2bzIEn/X60l1xh4MJwPsOns0Od7k+8Hwek2900wc
EUYCT2glqVwlFN/1UGgt0BnPqth31jQOe5OmN2YYPXUKSrtBF95HQ93ncf8ijOqzlA3HvodGjjb4
spI9iMT0oja5iYV2L01osZUTTMOM8DhO8M6OYRSOzjvcdtguVQ2Hqrnk4ljt7GmguQemF/JxkikB
0L4Fbs7xkRp0RLnd+rFOTzLrfWlSOychyQOpIxc17UObFE6na95AQH2TEj/pE6tXFQdOejueh6A9
gPQ0UGr36fQopeKt2rMbokSvclEdhKE5lCmQ+zkAP6MK8jcSppf1iU/K7tHMWWbBZ9vTMtOHOqbf
ajDX6XQOmaAUsq0D9UZxgg42GBZlVJ/RFRtgbV2nnpqQXwUjxzFnt8lU3sfQzRyy5AmuWJKFuvyN
5eIvc+qDRE5OQhk78cQZ2gMVqLaVG9WV2/OI+qoq4uJex49CKbsddoFatt8YtqmNe0DkV7LyfRTI
dGuY4DnAywwlgHw00Nt0ORnBdG08QQsfeJf/6FXpeRpYstcIJD05Po/FFByDhkDgyK3ZipzedBIj
VpIPjqINAexGgBaqK/AvTQU0xih6VQjYxxqBLfooKcxSqBD7bFASO9J73dFk+DnPEriBTtPvQ4HD
YBhl0K+5MuEnRJPTD3FynlDUg7vTawdRjCRL7erbXFFPZpO+64UQ4ZBRd4M6OqzQfYp6xdIEQ7EM
3pxqAv0n0uZ3EIXysDHvlGL0idhyKzONszwWZ0GlpRUPrb43KN7Y4Xou6Ank1kqRW7rej4dcnKAQ
Kmiq3WsCKFqJ+camvqytnvNXKlVYkSg2WdOceZQODozRcAJIZYgJk6A0O2LJotKXvAHnVDSQc0Yx
rTh2kKSJXlt1KJxbqbnhEj/CNe+7URdQu+7gpko4yLqs0wQ76vXbQaLuSJQ9uAEHQeFBU1WeOrCD
Eps73AO8TIuOM1s30qUk0IYUSYNBlKAixlkZM+6WVf8jUYUSVuw5ejuxdieJU2ZRqUngGge2rAyz
gDmPhQMAj1V+gn37mw5tjJNYjftKg76VaeKIFrG7rLgyf2gslD2iU3ZMmvx7qqQ/emEyHIm1v1Ml
fDaGrgf7QypzTJICm7pRDZO7ojKfQf9/YMl01oj60gN0iyK5Gxq3GDKILhlj4kY0PkwtSHJ6WTm0
UX/Ww5tU4NSGshVSuZioD2ksyvs2a0WweSvVLkJRtYeuaZy6UXPXlITcqTPNzdtiP7TosQhF5uhK
cigB6YCRag2fzF5FvhNlbivANTmUlEc85HpFwX2N0EcpBiomHd7LMQ3+h7Mv25Ecx5L9lUa9q0fU
LmC6H7T57h7usWXmixARGSlKokSKpBbq6695VvWdrpzBrYsBCoHyjPBNC3mOmR2zLsSVW63unLa8
97ZjXFVuguDZ8Vs0y+XV9mWT+SLMKhcbX9V4O0X7o6r4dQ05uNtWFg0P/Swmc50vMZYbsVol3FmX
La74R9vrr9hbMZHWu11Sos4TozkvPDw1AXiiKMId5RUGcQUJ/CVRSGm0bTN5uhtvOfAuTFlpX2zL
++GX5NC3fR65dB8iw/hx5u1SYDiiQgsfeViy2wubFon7wFUv3O2vWPuP9Wr/WAL2ik4fdooB+RL1
dQ5HX2gkNGJfgt4ugmr5HlPEV8TLI5Dut24hZXqPADwIP4rzSpZ1OmAMNWnn4DsRrrdj0v1wsGVK
MaKhRdEtHRdG52t4aFbos6cYym2kpSZMhM/Aa74Ihz5hFp9tmol/w4DIWQ6yQ4qhB9iG6wcY0Xdw
M1tPtrZ/yMF1s47hUpwXACeVbA51sBxDptm2XOppy53q++Rokq8OprWxEdvJ3PObY3nPsgf20sEC
LHHc8jIMCIkfzVgngzt+N7WX2WX8wmPrOo+Lm0lnMIBEGIRGSwkQFowTmGu2pBBabWsbUIHyIxSD
C4LCWeNdW14+lgYJr+4K00tMicOdHDa5eE4UoFJRb3YToK1S42a1yyJGYHMSjV2N/Cz2zlwB/0Wn
3JKKP9Ky/TpZmMNfXLWP5wZj05GrkDXA77oG8Y4+u02asAsSy5bLxpB54y3WDplnL00VHtVqdvMy
biP49FsYmzp0TvhBOtvaxlrIpG8JLvy71+NYs3dYfrDMncJXIdvrIHSQut78zeNYA4cSG8moLAw2
QnOfOwFwlEUM8NkaGjc3o/tErKnN+0Y5iTuWbkJbd8gbD9fbzEvoCkxRR87BI51C1Y+5B2/adCgi
4e+69Wt2WEx5RjwpglL4MGBdUSuQBAKPZMvr8W+Vm5akE3CGCupkXMogZ1b1HMbL0XLwqip45o56
t42+xjzKW+18cUmwm+j0DmfkPermk4xskcQziggEG39o6dzCaf3STDh6bhcH6Lvmrd2oy9p4Mhmr
0EvGCLod+B7DaJ1Ob4EoH2UND2ULodiF11uPEGzYSbWsV+g2xC5mzZB4nfegR/0edepau7KIZYCB
I9e7TRrrrGTNkriz9VHWAVbluhCB2pWTlQUCVLPopmMc6AEYMPkwzXivovsmm5U8LgzNmAzw/b1R
PJR9j8CsAE61isxWLk0M3caoT3aFZGHqQYACSzlU9PxUo5rejLzbDvBNWm3xhnU/m9d2u/rT3okN
InBo/aVdoxuP/W23lhd7tK5dgNJk0ejrXK5fasYfyyA88UbaRVyvb2Sqv+CsXCrdv9c1KK1+sU3O
dFSUgbfmTJAgNTpyMysin/hnmpGu3ElnwoBsSAHBomRFuLRMcfc/3Q030nJ2xqTq9Eku4TPiXZxr
6UUYax0DnXjcAsPKVJ2LIeoT1LV739IsbwNWBABMqD9mZd2dBRyhlsByMXerb+4IfK6hEIyCWjU7
1pAHZ6TboDbZGgoUde4hwt1S0Nl57bW3dUf3ca5wQbpwkw6GvGJBtUFB98PEQNg6f0yiNXp3Jpte
6kW/+sBz4rp95OHg7ZHbeIo8rynsDtANJ2wXa38PLvorxASvrBY0ARZcKDGoLw4MakfFnobG+hgm
9IzK0X3erV28g1d6d2gdQHywa+lRPAZ77SHNK47QCq71Gw9CROyp8FUiFyqdpQyzoCEK6Oj8vNgx
PNRHYDlNj78msjkxavO8tRuTY/II4EgTRblT93Xa4PNP3GMHM6OM66Q17dkcv01T8+wSW6U9nVHb
aOedATtAwYk8rYHSLfyQAdtMw3PdRfVjNMa4wUvyEoixf45H1WQlmdeir1HuOq6BuJQH60lLRi5e
w3J7QORThMUjH+R4jDrpJLLrMfWkVVUE6GHOE2tehtrLhWqvfVvt46nsUhfa0FH2aYd4GNx1yRD7
sMqJNRZiZuH1qqFQsT7PLrDViHxZmb51xDv7zrBVIXDoskYMfJA7bNjpUe44NLyle7pXax7tXlw2
ZSExxdzPN8OGYqm9c2TGAo7PWTBM14brree+Y1tEw45eKVB55K2p7yDZDX2MF3RpQAm6bIPwIUwV
dIB5GvKVls2nHa7A6cTD1MBFzweDXk3P0YA+1nYfB1vvQ24dyKCOrkGZh8ORTl2VI8QqC9pxW5Px
PMVDEnviJogPK7wV7Rq2qr5lWKpkQvgyQUDY1i+1COMtLjGThTCNOs9UtwbrSH1vbOQKEXEfGkAx
7XAvbMZlwa22sOGqvR439yx7+VdK3/9BsPNnhucXxpZz39TtfSwKRHSG6VvrAjc6cC5TPjc3HyPN
/eYvBVB/xbrcqa5/07dUi2MPaGLufilOCvuxDb795u7L3D7+LzSxf/5+vxCFGrhAM/+LU6q3/eUe
B3UXhTfXvxy2+qvv9QsNy4kvfev+XvcoYnNGbsTZ++nM8r/L2PzzF/uFAGdqBKty5wObXb11t2X2
MeNbwePnr6jWv2Dlfp2v6sy/ztaMNJN7UikuxbvBDU5YYd7/OGH/8aeACvXP/8TjDy6MrCuqf3n4
z1P9IbniP/R/3p/2f//sz0/650V89o9afn7q05v49S//9ES8/h/vn73ptz89yHuNQvg6fkpz+1Qj
0z/fpPrk97/8//3l3z5/vsqTEZ//+O2Dj72+v1pV8/63P361+/6P3yKQi//x7y//x+/Obx2eVsi3
/uPz17//fFP6H7/FfwfjCx9YuEXCIwPBX7iw5s/7byz/7zDFhoUk9AewmobsDpxpz6Wm//jNJ3+3
EeDuI36JIPoA2qff/qb4eP+VR/6OAHAkskH0cg9FCILf/vXBHn6nu38/JTgOfzz+W48uGwEMWv3j
t18UNNjxYe6H2S00JQjQhVLul+u+HfxSlqK3E9bNBp5US5CXGlYpEgOAx7nW9Mh86RZ8DKdHFHtw
YfqGm9Kqk0j7sBtcVzRMRsxHvoq/kgf+98+GrgqWnr4DHy34pvw6yWB3ltCKK6iTOuEm1Tj2mV/q
h4Ea+8pZl3BEcQIZxZa06Z01PMKnx9r2UlppbJD4MdkaqlqMUR+rxiXZv53h/+HA3c/bv8kJ7qUS
oC9oxHB67//9Kifgg19zlOljEot1STzl+qm9ThJxTJGfIzVC2/TcQLact8Dds0pY3iPW6qz3nycx
8fMo3wRbvMKKOnKU/r6Eov2Zg3XFNjkMOxeFPqxAVLVbhCSpmkFWrmyG1trYasO8Kg1B7+/dhcqN
FcFhC4xjHkzATpBIFh9dMtPLzx9xfKcBXBsR0zjXf3EQfpnVuB8EaPxjUDs+Rv2R+/qLsMHlI/yY
KvTov7+1XWEslyMjdOWvNOThWQKIAHP2BBrEfY4aciDdEO3smSHn+v5tOoVUGg0B77VtSghPKLn9
v0+T/+cVEJ8wcOD6BzEfAnowFRP8ohKoxyBsqAT4YgDn8HSuR2CDFT9hFnM9cUd6hQiRbGZHmO81
lJ87Rlg+AbQG2NzOBTpMggw2h5+bdeiyVcEXcQHni3bf+I+07t7RdVwAJD5gQZc7GZvw5Fuw+2gZ
ucUu3VRzZw60QbZ8i1ryMpeoC2KfZY2CzxJ1+uqomrU9i7pxn4Gi7leBUbIVRm+7ylvlkSxVWrmM
vMP++BngxnTR9ZAj06lGbPidIYv95ha3MQUTwSSweydT7tg9ueO6Xv7iUP63Kz64hxwR6LZ++t7+
tIf7t63fWzzezQGqMUrl98lGAQi5hc4VjAD5asjeCB/tEukfpKRu4rW8uohW/bCHcr5g/H/LoHUa
ki5GmVvK+CaAfZ+6IP6G56JxMkae2pC+87VXJ7IoN1+nAVXr3AYJjzzrxHmV/dfpmF0corhhfc6G
hT4ujhZFgHrX86wLK8GgUeBslczZ6vOzvwDuj8qnfnKHr2sI4nOEZ1GC6CZYbQhHY6AIhGLb72zX
UrcwkFdYwvUX2XWPAGniJFhqcaYKTDdbnlm0kH3lj9VfDCT7cfTnixUC1wCWXBBFQaMEutoOflFj
odoPYkRltQmZmzUzSwBuXsfnZXGuA7yrEovA4aIzEMXxCM49Do1zaz2XkHwklT7W/C7qRwrL0Qjy
LepixAVO3UmANAk9mO/RDvMGPAwTdCN5U8fhiSmYqI0EooBJkHdZOTT1F+NlAXV+0PuNvDrl12Vm
eQgA+7ASJMdSv920/QwfVhu2LwAV5TEYgEIg0wWyBDEk+Ksjd6VzAEb4RNFPhtK20pX7t6iBA1YD
AKi1vg32GmwFd6IMKPez1Da8BIe9O+ZtF9Dc9x036f3uDF2FP5tc0gawH5W30G5PNQVPgZYPQITT
pmhC4Rd5w+AB4qxWpGGtw9EJFMs8BK24bfTOmganjD22tHq1SszL1Am1GKQcMJKC8oE8q1Y+huRx
ha4AXrIgyBkhYDzHEd1Hg/58euPmpjq9GVcsuwoYzgX0LSBW0CkeSqkObQn2icMak4fIsppdbNdx
Kqbe3c31StG/+Gi2e70UlLlt2nDVX/v+hBxUFOntZYkQsfpQTpiq6zA8iw54CkROenwIrAIks6w6
hDImuus4jJOTauYPjg02IbLe5s6OwfybS9sa59KI/o8fEN4BbfLDCxcO34ZTt35xYrEPhxFiCuQb
7L21YllcedVN0QZwVEzFJTRVs3EH4h9h/h9v+6F/QCxTtJlHH/kXoygfosiFMiBk6pXQ9QdlUfR9
jsEKswKsmXNWFqGXnz9iXSKxz+AoVyV6bDKVx6krAd0GvRfkeIEu7UQJPoHel1xOZ6BUrffpta+C
Q4IKKhvKq8VU30XJvjbxyL/VPiZRLca9l7ID444ZsPkxmgDz9XVwHL1ene27VKAn3ZOSFgYlROwc
w3JPmBc+UXv6CiwHc1FT4DwDhEzY6h6AZ00P2tLjUw0szQkG77UdBAgo5G0PtTtAR1CpZyuMXxRU
Qhvw4BKwCKUP4OuSGLjDVfp6vUxwGdfVws/D2Hup9t0YDkVtDmg72sXTGkF94puU1ZgVX4EPF6MR
zqPUhqYU19CzV1ZvS+jwb+XgXLkhzQNCVhDwbU3xnvcjyT0tf/x8pJpI+L//AkOaJYzW9qtNLWA8
yrVgnnD/4Vjnwa06irXD9zJ6v8eHWtR7FvbXkdcPTtv1l8oZh+PgQfU99DR+jcszW9o4t4Uu8ype
99yP9UWrIEgxgo4Eo6U3haucCRf2AofFepplCqO76Pj7D0T7pdQFHHIHfMNUD0DH/uuHcsp2O3Gq
gF3i5ECps6mcdv5SKjvYNvgoad1TZ29NQ3lsPeoWMfOmQ+jAcJlS+9rY+IJOJcadw8ZyF8beS02u
Vq0/w66SgBGAYMxGXsJuCA5+61mJQ8kR2UTOWzAVfAEmWQ+Aih29+qrwcANspGu3RyE8f+81CrQa
HvXQvWTCM8sDJBqF1UzqGrk1OTaTf+J4+asevIOqtd7VrU3TpoXwrvUxJipHjjztuPmhOse5FziY
dxr8V17TR2HsBf4znvkiVpukDsB48AUBCjQbJNimA221n0ir9ySazNbuYCNiKYDt4LkhplqirNKe
vVnGzGKx+Grr+RPR2u+1M6sLdVGtEL9H9ejYbA+ozktL0TnXSvV7sUgNkiYYNoHcxIujbq2V2fDC
v7FK3HoXivg6BrI/VbZ+kAYYoVMC/W6g29rXuoGsCTq90GvInqBJSlfTfXBswselKZ2dM5e5zfe2
IR0iKSEVYVNdf/H9BimBASRTXvhTo1HRLwxRqN8K6er+yZ+0na8ut3J9f9h2sBHnaxTeYlN/TiPO
XreuG8hwoDih3qM9CXP4+WOEs9QGY3/sxdXxmvXdyI+LZDqVI2zjqzAeNh4GALJpgQ4OLPKk06am
8caLyjc7cvlptTQqvQD0gmVBMxDMvb3FWa5SA0T85oSG76UHx0dIMKeb1VTdsYrZ6wTS9MatcbyF
HUr3+s7qWhOGfuEHPuwQh+0fDKyQIRrpGJZ+1zvMcgIZQLFdx2MPUsTyIESw7v/78/HP/4v6Hsgm
QdAaH6sHNtd19vOrlaqFOa73Kt1heiON0nkUAcHEKZ0r6Rx94XUZAv+WokPxcrexdLYutEMPuDvi
DW0JiEqyWIWAhqpAnicpOvjMQsJj5qM0YBerwPi/154rUuYiBkQN93E+OatzQqUjN+vYvQxlH16t
ZQ2vMYv8+073/ef3tKF1BJzZPYTYSFLYZtppXIfyuk5tl3kD3ZA7pjrMwn2mXKCJ7EfIEpi6xPPe
If5QgM2CjiKM+uNkEH8i1mmPEXN+dOweC6yZu2QeIMArB3hAknoCOa1pWVQhpHEWrXjSBe7wWC2Z
cVxys/weYoQcck8naZSscWvTp1XyI7a06dZgdHMD12OI6JroKhZktkJh1O/o0KOEX91xM8egt4Qt
rjqCK1Qwjse6C/K1qcTXDpolf8pdZ3o2EL7sEVghCx35XcH5gJ04ctk5XEM/EZaA/kAbyHsNJA6w
9LtV/acGDg+R2NpnzrKwB+mAfFo7Wz1aPq0hv62+25hzKH7+OQDZel8F9+pDze8jWevjMDjDY92S
b9zU4CV0LR/HripcpEBmaG94MUb8aqMkzca5+YxWm6ejd4Fua7kMOkjqAC0ydhVhOvWxNs53d+b0
yfXnKccURVoNo79XZjrLCWAWAlKjU8hafpQtti40IKyC4Q6I7q91A+ZLOHMLrc700APNOKzCJsnK
+w1z5c3DRrpHiTJDvQx69c5hYnqPJH7UJFTAhGlp3RQKzsYDzuR985amugul8Z41SkSx6rqYoos7
j3HKQ7RaSx9nTdfVJztGacrkaaZN+2z0dIJw8aqIhZtlBjeFDLMCuigONr99aUgF2Ru6a3hlt5Bv
KucxaNwXF1f9AcduWkFVLKWfNkwfBs/UexjAJk0BhNjelMac3EbzHE7tXbKs03uM1wFgjKGLCDwU
ZThrFmZfRqvQw5ROYEOg8j2ZAJOQNnrCcARvFMgQo4N6MfkqzCWIUDB7q5X1IBm33ugVY6j7rfJb
kLJDWSzK37uxBa3hGC/nERIuDJwUTmyhiO0tlGmOdRButGw4v9iItIqEqq4s7ObUH3ykj6OHccfH
pZo4rq0fVmO7xcT2pU3hjUQU1JZgvk1rI3RwwC6A4LzENuabDTri5nYbC0JYj98AAoR7mI86qcPx
UUY6X4dVFYtwxUG3AuRXCeIOc1OGQb1MxzChcw+FbYDdUDpLJg8gbKe89jOJdj7rnamHQ0j5GPSQ
Q1krKSrBMYQVj9/8PkZCQ8c+R1OdvYDX5wWFmVzGvnC8CkB7n9VCQgSl7XW7sO8rxj8hc7SPvbs+
0crn24FHSF6GTL7UC7IPDDuO4M5Uh8syNLjaI7oESdnMT2RUUFDHX0PsLYmsBfDo0Iu2JeGvDaNA
PGOkiLcUZUwrQyDw36QbQ6Hulw32w6/orLFKztCV1KorVmY+QdEt6TzbaWeTF78L5xTD3/JALXEa
7ejqzLaVgbwWW4Y09KqNT6Ukz6F2q2zm0F8Pqrk00JHltRP8GLGI5NSZMG0tUa0Z8rV3HZ1gh/9S
G8vDOfHHwoh170ZWWXhgCrLeW/dDoCGHxL16NGx+UO3HHMhzHbPuYiCvtptog7pueex6+5v9POK6
38bzwlK69mkfK7ewKRhgMazHUzlB0AOnh2wMVQ2BaXAZ/YUfIyP6xGvWdwTVbuEqVOagRqIsqCt/
v2B4zYg7pc7QQrWQCgq/LSY6LDnV7o0YNGiYtUsMc+/1e+9judS7mZI27YXEqAfr7XPTRidFxJMf
T0MRDO7ZF+OwZwAMxwmXsysXhd4IFGZPgDT25lBVGhICLPU2PI4cb2bJbMxnU7cbp/KXnae9MrVF
h00klgflDi7EjSppXIvvgPKBIvMezCLWYhpdO+t5/NmYGdKCwS9s1VWb/il0GDQB2vlWcZDSEPgG
MMnDclohG2tUKlGGRHthVogjpnBrrzNyR4IqyCq0mGwVT1WLbwtJbCpcFR3jroXOjsCkePIbcFdy
33XTuOlEAyFhGT/GiFcO4JJ3s9pqTk2g4zzq3ue19xL467hgsQDbLaZN7Lgdd/eeCKa3UC3aIU5+
g5ukRZqQD4nsHNEWwjVcwjGWo8QlEG0QbN5BVd4auBweggFydgwQbOWE9Z+ONqif2HrrKwiYMCqX
xP7QHZhyYZwMJj4FevqjBraQCaTcHjRE0WEbHbnFVuwG7qGsvPLai+CKosp2LP6GydXrgg7O4ex1
5eG1UWBc3QUCYz+U/cZEqEYit89A4fcnxQDEdooNaT+jmVr9FZbNEcBADXuKafjg8YytEQ0Vrkkk
644jUphLKaDguI/7hbDCCWLIIlAGuTzGTGw3ChTLbNlSvXwgPyrAgjDs2rCC+6DovExFZ7+BhhN5
FN9Bxt0qw/2kX1FiQyroZRHvgAvhk6fgMD2U35AFYCQBV4hKdYzDSksnJZwfuVqxRPQtAmWabjfd
8YgygNNeC01wzSleKQghveiHE2lKe7u27aGdWm9nZpwzXxqydW0fGnkfIl1Z9XtX+18BCmC6fP2m
yNJumMXGQlfWjjmglAc/3lUKZOvsYYanX7utgKDk1vMgh1ynDaD/7Wauimj1r1GJMrlCHYdBhN7P
IqdEf+vXaJUHKG5LAjHPXI2JoQrmj3cgwlmIgL4dx6BTHYBvUje50zXQc2At7ak3pSyEvsiaMd0f
LVsoC9iGdmjR0T5nEhm56WjD906a+ou0EzpN4l2XPe5bC2IzOFOnLuVxIVChL8va7aCE2yGCBHKZ
rK38T1NjFNwfUw6GKYjYjkuPYzDqMVwpWpgZ409kIjsPIwAZhHGwdZqd3ei/IjCyTn0MXqUtjK0a
G/XrSNd0HjDcEpm4hFzb2zgAFm6hMNeqwXhL1MLepAuwJECx4WdribUM8i46NqfKG5aUttC6RzMg
dkwopVAccThsLIh04K6bVgp7N1QPu1ahZxEcynzU9woX9thmRASYGpZRGpiSbp3S30G7fAkCCgQS
dEMdDeW+mapE+JQ9zyQspFplGkFBtLHpgOgvykdIfBNiz+Ik1Qau9KqYOxz1pYszNAXqAGgoOAEW
lhMW0tpxeOG3QIM9W+wh3qjBSy+vJsYGL3ocuxESSjdCi1ZDc2pEiHl+G9nJsxMcV69BaA6UKLkk
qIza0TG5j7J2JveIB1irEiYxfuBxgQ1umjJ2vyoD5FGBV5++Od108Bz2ra+VLnhv4RP4mCFjA0It
PZ51EziHKHjUhngFJthH3HCpXEsMaKg1p/59QQNo7t29Kd0ILtowQ0ubV+hF3m0M1GZ1rZ86Ez7q
cXih/VgiYR5qWDRJmW9whv01JNsKuWmWU2FrKE8e9ociKpdtpOdw6/UQ6Bi/53nj2+8OoK9skKSC
SPZe1tmAuSuvfdRTWaA4hQQ2iK1Tq9E7rKiDkp5BgCqiNpezhoCgjjCfAymKh9UBi3+FXmtZAJ1C
na9CUmV6QaZU1w/HqHGeLQqdOoNGEKVb2J8628UAUe9kxBo5NqDQ2k8UaxxMgHAPmfGgFtqmQcUc
fMHQwjgH9tSuhiVOoxCC0RKoAWw8x5qe3bjRe1rhvvJXks9EtRlUyPYEnQLq2SAN8fytqlHLt3OP
E9xMCH5RVbKirD6qjp+VDSFn7LsTyBy8+8qtNfcXGCnZ1RmVPuBAD0v7HJZADTnCi7HwzSt2Qu1v
BZS3hRALDBSowjtouPNPFBlF5usQzQ+2ALpSAdMFEoMJGLNcaISkYB8yWWE5Q45605TWhjk0TBDO
cgrK8QCSwMeS1qpNVAsFdeTdLg7MVEGC1TsDxs/Rzj7BM2kFnoa9BJfSMFgbkGmI7g2BkqDfU3sL
orNklQ1mHKMq2Pcs4KlukemrMJp2IGLtMQtZLijMsQDKOd5Wqye386glShi4kpQhWjGnXPKGQ6uJ
VJC4YNWSICuP7T09fB1wfk4YHsMUJ92VVo8gX4s6kNeu6WS6Zi+hra/I8FUv0uyJtlpodjvc9HZX
JRbZo400L670/CwUxE19tJfliAUY6mjrAe1lvW19TgtPMcSJh3loVeTs9O2OxwYhjsE6JuCSHpbg
oV0XH3I+/aMKljHBEAxUM0h29Od3y5dnNAeZLXKUvec4wuZHJ/6mMLWSy8g9o9DAvBgvMJZIR++L
GsRb2EJjvxTBXPrJill9Gn4sBv/ksm4bQYAVwWV5xIiZCPjTOPgfqMZuEMI62NgnFnyWakvBDHwV
uMCV6+VRNb0ov7QTHwLGoRs0KgV8yWHpn0DxkCRUIawNzZAu9gqz8DL82pg2TGBtV2i/+Ry75mYG
50iaNCj7syj9fDIMsDKGPUIyYQILsGTwIWbvXU0EtGXV8ISUHHhtfzMfkHAi25str6TDWAZKhiet
0Lb4ZucYRlJ08SZzgi5rUJclQYev2cbkO/UW4InkCRAYrjus41MHHdlc9ulsQU1PA3zIxlDI+bAJ
6SHIjBlJOoWiRHTRZmjtZ80X4Pv2/caoL97DxHuxL0sIpyZWYqyyYU861BeruzalQGULCVii48Yv
mmjyd+VgP7K2f2GhBSh5EWfZliqVUY2JnwZtxWhJF1Il5WVVqT/aQb+EdQf4t5vum5+HdWV6LCH/
PPmOtaVkDAoXg+vYSCZwKMRVxWgxJ518vp8VrdDikR8IUCB3wGWFfWYWzqpoQagpudigv1rww144
Av1GAOA8VbmOoXatF+8dtc5SSPoOOil358i7hB/KvyMtgfZ2FLB8BgFRDkmCnVYSdakV3vfX5jyi
it01Mzi4HrsL5htLrPYMpTmLl/Jcd/xTr+UuWNTJspeimf0XDfwcnwciV+bOAQaCyghLdSlT6ut0
wewRPDIdnttYwK5iKP2MPhibjydWjf5mwHO1cTBBQjG7zAnSv4Zvc2lhDiZSF1vBQ37x2OdsA06w
2zcMq2IHCJcvAv0plGnQ2vfg6fNSed0WQ7dThtEfjHXVy0kCC0+rAE05Il5ByzsYKlCl9Vq6bRG6
CjVYadUYsphfvXk6xCFcCCxO64K2gIAHV98wEiEKi2i4PvtQK+uf+vLpGXt5tVU8KnSdtKF+16p+
xpRve7N79FdV1b4Map43CDjpowYacQo9dzVJbJIKx4TRBYowA00qnIkBmpHxhQ5oX8vJXIBm15uV
vnmIKEtHCcdNQzG8ARYi7Af0ROUMO0wMJ2OmSw1HN4Ag2+/yaMqRVz7D7tFJXUAgCaviAGmJ8Od2
cOMo0UwJjnf0GIbsu4qgJRgY9LisPAQQpGKq7hDxvQNYMbF1eFyc5stiXMDB8lEz384c0ha8HqwH
b8VYuBpRhnsGkyrOOB0k72/cAQEQq//D1Hktx60kXfeJEAFbAG6B9o5NilY3CFISYQoeKLin/xZ4
4o/5L6ZHmqMzItmNqsyde6/0ylC2mA2TOZyHYjwRQt7bRk/731lIBBUmaq2uZgr1kU5QqhPuEczO
Dh8sy7WLkB/9yRek4QtjvA2ufhLqxa2qcWfIxcED6HF4xj7KgkexNLCYsSVlyImV7RokFU/humBk
DMd5COyo/lznjJH9zlao9GDaThTMcbdbbO2tcacokGa+lonmBt/Od5/41YFl5S9m6d5yNcRnhu5j
UJa0CGVuPbTa1VLq1Ch9Fw8eK9onwrWtu60jb1cWZVAz8wugLdibwo2fIxW9526yVszRd4wsM5rc
80M/Bq3GyeJQqerGYzE47xW8uZCGYgo7oOaacmoKgIxKHfks8p3dbAAO9R6jyje3mcEhxJv7NFeI
z9SxH8Kl9ucr9sMBHnnRPJHrw5LqRO826fFKXI3U7gPRSLQyCxVrKQ9es5qS59FBkhh3pMvfpN7/
yZv2VXo1doIOkyvSEXFVs9uPaX0vczZ+pj0sKZLJqzm0DKZRnrGwPouIELGbYnMkYtjoTrTrmdft
hnpbrv2TJQWsBHOgirOY9I2jiWG9LClHvCLw2d4empbLDqisZOZpq2pb+TnInt52mN5hJlLSGh/i
ukQdyxberrligIYmU3LoTksmL1aX3aqSaL4+u+HkDlYwYZLfMOwNJNJqEE11FeIdHaOBzNOQ73K9
2cz+W5K4j27kGweyrtzLg8oQZrHNN2QxMa1H59Ywf8Ebik+FxqTSzuNnn2Zs4zgCz8DMukAguhuj
T8wwrXDw5RbxWYw4PL92OOidu+HbzDc6x/zVQNjTEmRc2aE0jl413WtyLvEUPWGO5ofUFLuslrhk
kKt9I13eNLZF4jRB8zM60tS0I0+d5v4WZv/N0eCGHJJ5OCBpsXTbeM/RlUMQlHKbZWfDZa48GYGV
mkhJ+jObL/eJhhQgZhYKebn6ILtxcYjBP4wwmLPZvyCEllxVS7SpuK5AUqRRtJzSL7POjX3tVN9i
gA+qND3aNlP8qDgSu5z5qu/mdtD3a+si9GPiUb0yEQ0ws3l7IVPOzeJkaMshd9Lv2OIW1lMkOHzL
4Yi3OU9pxQjTisNSdxOdKw9/A68jtJZa0XUwS4nuoxl9DS3zMsLPnBkCS0AekzuPu/F3psNZgugR
eE7Tn/JFnrs5L7aCjwOpo+nEDknzlNlptM+IHFSz2LtuTJEykzFNzE+lKR40PX+NBLQPFL8xrjZi
6I5NyVcy939wwA3oEr6D7KteEp4Mx6DKc83ZvJKbvCSbSjq/cybTr0nR3JuuUMFo6PY+Q7jcNtnk
b5Q14F7RxV5OKSNCl4NGuuYtrqAJ4UJxLK08Dveol9l+RuMiA9A+U/HbXNRi4N0QbShs/FQ1rGsG
TBP/Z6V2i3X/AVxQt7eWi0svuY2xs1tV8l0xWepM2EGxpQVd29u/WO90dtkm+fPf09JQxXTJpm3b
N63J6cRsoLo94yP4eP3JmVux98v8l5Nkj1IWLiUT01GmLNvRq0l9+r22W84LkrxXeAzFqgyvRcYo
XWHLaX3Z0QdVIuyjVJ664o0KqjyrcTgVtj6RJEJ0WLxst4zasWqWT6caoJvoFO0wDeCRxIVdvMuO
ObA0b3T0zeBfc5pHQ8R/EtLRc6JN20hgP0i59zaqNdIdU+wo8BMPJ1Rt84ksKFTsf7Tcm85AwUcK
qbTHRrxnMV5vZBbuMrU4D1Ocs2uSH7qeEgVqHUQz8SspEISg6FXb1cfn92V30BU3+YwdpPO05z4i
nuf51bCdvTEJ6VDLTZ23/+q8QUprVMC2rjj0UaT54+9G71VbQ2rLXnmDBgAGE0SWQi5l3ntsn2uZ
1Fez9o8yb1mKroycQLbDYfI55OXdW2E25TDSbLX08lLwtCFhbn2HJ0V2CW6NchJ7J2mu+MK0y8iO
1K6JL6Zs0T6iOA9lox7yER+HL/4WXeme3Lb7jP1fSdVlpFmFd8pboV8dvXhdWj6XqeON+DOS4Wb7
8WPSonB0utLfM7N41RzzkNc1abieiW99t6m7wrEal4Bq+a8sN0kj3joNS0pP5WF7zsmsl7MunezC
Qjci6V+xE1PIRRjg0oRfdVH6t5jDzG+zIBYCMCO4DO6fS14KNrZIzuqUbK0z298tecdjki/xlqlH
2Ph1qDnpcCsd5zA1FbFvNd5bPQLGLIpl506acfDb6FyrsT3a5cQoEweA5TyU/ax9zhKJzGMdZigL
J36c/H3qcdwzIGbtaJsOpwQKytaapq3q3TNM8FOhDIz/JsYIu3sjjIctr+pDkJU3THC7uqjYGaFS
i5w2REKGmGQdCWTBaKfp1W2S39LTy0fSXz4oEkgplhh7FCdtRyJ43sncSrZ24l97l6Pc0gjcpqSW
us5tiCNq6bH0PhpGjOd+do+WQ3tFUm/aVFm1FYv2nWfp3ZiT/cgHe6c33SFbmLNV8KNVu+Rb5DPC
OQRXg8V0miPz+nAZWSbX+B6OuCre9e25ltNvjisvHHLzsfQb7gEp5S6vHGsjG8+8dp28SULJ63+U
kx1GomP0tZQBlo7cKyKu9oyatuth5MyTvGSFOe1QEqJN9zJn4nn286/ZiLtAKOdqoeRtsDnhlkIj
DodVldUka4v5wU6u1x8TZ37RsaW3jOZknKKLe8B/vG1XYjnMM+2rNDLgHIlgEktLlzQ+VcHswctm
dCHZz2LkICmdaHpMtP7O3Njcm032mS7eg4/shEQTo9aazJ5V9VTZ6topmW4svcF8kqOcCv1rmrL7
vEILRjo+jMW0g7pVBwmJ+02kq+tiU4fGfnvTNf2sZ+rkJjbjK98sLiS3bzilnqwk3leSLJUQy7vi
ja4SXQ/8d3ftZdstbBUV2JrlXksxpBtMG1D911a17+Rr3y+3Jm82VYUmZY7ti7acOpW8ckyQ6GnN
bc8I8VR2qaRMUgQ+dA4rWPYklK627Z/yibFtl7VcY/O1N+qPVLMuaV7UMAnHZ3A65clu2rOaM/8o
pPu3sclxGQaFboFWHgyFy8Ykix15fqzehDnTqTbcv1kKaaUiOh7QLWHGsYZjqSOLkz0Zg0T4e6yV
2Is1+wkgSe6COpiXCPG3VoeqK9jqXXMmYds60P+GEV6zICFeuR0F1h6dyH3AlISUUFrdHT0/eK3/
SXG2BKOofaYkBHZciq4gbn4oGXoN9sFlrKftNFuHZFDOS6Bs81/Oks1D2uIvbH3SYKv3bFVOcX6X
W5vuSWHKK/HBcBmVTKQLxT3lavdWGHsxYYNMFp+6kXsMC8HJQkZCbtTOnd2+xQDp+UJiylTXO86L
QD7BB5M6c44VKDqm8bgpY6Zsc0x9Vvh9gtfSOVjJwcuxKhaN9qdK3CmozHo/Zc4ZcSeiE+BGa3DV
B+NYPRjInlFKmF1VTr3LEAegnKSvvPkl6pdOBHSw2fAsAoP8X4hKbocO1gfaD0hdnLxZlUNxn/Jk
z3CUAGgWkT2DTDGNKQ+pXZyL8eoo7ABi+VekxpXzeAZlwWIRJX9Lgm69wzojL7aOiaK37A2i4B3R
0GQsqACTX54ds5uhLv94hXNPa9veDB1Dp2bGiCStW6Nlj0O/1Dt/TBk72qiQOXSIPRIP4dfvqCvF
HUXWaFxSf/Em1yikexRhY6iYToVLFzk3Ty8cwIfMmgtuDpbzFHD2o3Y/l6BtJvxQZjTwwLvmJXPG
bNOLeEcH92wU3uei8n+MYLKg11gQFfc5IWWDZdKU49VokQoD7dTAyHCnmhmyxQeQoec+ST59GytC
qkhULjkZyMmN1SET1tYzkOWWon5ABh9mp9m3eYG3x4owukoC8/+UZe7csrP3vTCYVnjKDhUh78BE
RWT2gxjh6y1XDcisbH1c7abhbUNSExG8iBgv4DhEYe/yNdtp9yLisd26Cad3w3QdNMxjZhq4rdbi
1Pa+Wmu6JGu76uOg3rpqOVR6e5ZL/p02lrvrxp5FaucuIdRbY5nG4vK3VNWeeeYHhRkWpXHcDHZZ
UkGyqVE0j1OWfcWrVsB1lAczjqZN1DZMXvybmdK3Yvth7iMX8vxAIFD+6zeJzKhHdrlzWuTxOFZb
ZfkgaXobj4JJ6tUe3qI2jbb4tVm0W43cQX55yK3qPKWUpQUDpN7Vh00UN7D5lHmRYnyqdBdAXt/C
hVLNxwwdLqhn4uwQpS4a2YlOQ/fU2CYtB/HaMCRnRPYuk2+zn+LDOHKlD8nX3C1VKF3CFZYb/eFB
dPZR6iMQ5q0W1DhdAm2W37AxtE1SiX1hD8B5tA2227OW68VuctQTVwYHHRH+rLNB/9TWn9lNcLV4
PNADDvTJZmtBfdSGdfaslpeiT1SQNCNwwSR5n227DusW4k1igOLxHnsz+acS7byQYcGJ4n6XbuC0
fBBUrzAY2xVeBZN2fuJyIFpa+oG9ish6+ccuH9vXwv6HmemlHfWLGNE4ptLBaOzFn4z0Rj/BR5up
33PvU6pOOVb7RqaY3wGqDqNkopFFQeJbcpNZAk+tPCNBbePI46FpnU8/odQkjnTIZpGEnpZei1UQ
70tAGWNPUrh3p285JLjiIvnu5bE4gDHkC3am1qdRAhjkN1+erX90LYC70pooL2p/m01Y1iohviTD
o90glrelwScwoXJpBQ7YdspWbpXxqab+IcKKaLRue3RqXFfIQAAJjOQ1Uu3OwPkEdwEdImL8oubp
VQ2M0YiWdNsnLM7vJVvPgtxx5a6Z8O65E7LrrNsntPj0lmbakzmlG4cHOlh8Fb39zMM7bf5l9NPv
XBVuYGQuKVnV/mP6/8pPLd/0+G9CQQHNPwMP5ehVRKwB0F44vdaW/+Bnxi1xpbsrfeS7snaOlWWY
DAX5AFoV8IRF0NAy4oVDP1FPxAy5qFtNipmKcYDOwbYMydGU2Wsp+UQkfj2wBNsGREJlsu/4eigO
2eMwi3c/10AJc/pVg/5cttXfgQt8E7O2vTVp05U/vq5HbTADCJPrMMKBHcVsx3L7N9Ouk63h9Xc9
CzoP8EKPvqaK8kOroL1Eg/q7tDRdi5lX+4aj5gqN7bwsrhaQMZ82taW4WAFORRUwpkHdMi/+FnH7
hVr4NCp94bnHW9xCWQi0wtIOzVW3slUajuRmdgRAMwFvacKWJHto8WxS+HKM57ES8K3c7pGJlgoL
NT6lHuBMEV88T+wienKs2LR3skyCaCxfXHe6m52T7L0+Yrtfeh4VjutSJjwqer7J3WUrtTcS47+8
ynBRnRf6npmnP2qAXMx4ZKyt7fIdNAXHatNcyjhezZY52ceuP7SxPPstRXFtmQezbkZsZfSUnd/4
gW+WIVaCuz5jrWH8fNL52S+FOOliind+ySK8yUDztZrmpWutL1xgHK2Jz93flsxfC6ZGgllE5HOu
pVmxYRSEdKqZcB+6SgtJC18G3HL9kKqj5o/riIgRTGs8TlImoV8k2V6nDzGyVO1jyv9QxTAoywnd
IqKHIJh+L/He22xt2UBzoavwmxcEeDTThcd6EF9N39BPTC22vMZ4JilAlZFlm1ZmT0SynlI+RdTv
LSri8hxBDhtqqBHmhHpCSuk6MkMOhoj6YqmQGhoZvzdLInbjtNzSOnut5Jb5aH4kz7NfmLqdW888
sVgKXAk5BWoVLlfhNecCts2sLUWQTUa2BqigPaml3sDga89ViT0WLv9Dja1/h2mc4087deDTGMnM
zybvi+5OmHmnxgiruIxvqx+6cnG+to3/sHgaRQz34EAHNScY+rm2O9tS7LFhHGTSUPql+jIsQH2j
J8twmrHFD1ShXO25ju96jvWQXOTvJlaE9LUS2VtWTqi52AEyQx09dKaTcPSrHW8QrJndN36xGbPk
S1jYW+q1sWrN/t4bNF0e48kgWsySNBtTq76+uNb0YbrTeFDk3Ia4n4+l07w3UXETuR9vF1VSN+8o
9tzZuNb2oHaelhEkzFhPM7MhCqvIREil/V2vpn48vpAjYIQKp6t3VabCxFOb3J+35lLMp6V8ta1y
3A0ZP2iiBnfRimEv3aHbWOXfjnQP8aXixfGWX93YYACE9qYWvQXWaKIJKfc4zOOBDvq5t81fy9KC
V5QUOlXfv/WzD/ukfUgb8hxcCdtoNF4TZ3gbmoaxnQ7+NNbqYyOYLw2g+NzEfXXN4juxlw808iRM
ZX/Lq/HBW8lM+Ih3RIhAdfKBZHUub0KD890xAJpStIX6SCHbtKeoVW+O6wxXXBF+uPToHp47hIZd
HYAIWVvTt0ecUV0aJl36NOAd5p/PWy/XqVPJiHqUEDCP1EZw0gc11QEl2QTwiEBGxkVWx9ymg455
OyM4ty8nWJad8c3gjWMqlRi17LfJaANNAMty5fhkpIidyEXlpbD8w+jftJYZl1Ck7/SvJC8fhbTB
ro6ojEMjg3ZuYYczMtxG0FRXfMKbIN20s93qCzobLiovuyZec2wqy774iCkrn4Q9wjb0Ci5jJCS/
CN0GoLBjX8cIm30PPMCOChEKGBlhLfgAgbow3MwIho5WVcHRRRS2U3RSYaBkEQ3ssRJRri71ocRI
EGsj0yc8JiE2mD9W790yxUda2KvKeEZahPG0/gsj1tON21AoV10s9vl6a5MqlCGmUDQIb6R6h6vK
3YPmvnQAcsRwZ3qTBhHaXeiBa/GhxASDARQkUn8mMqy7Uqu/rGLgkv+GCy9DvTMARIMXJjybsvbd
TRS6PqXTWj4XwEj5dDDJUBkbuGufOVg+o/vaf4ixaNeim65slqJSj4sXBjcMltxt30vMifk9Gbtb
0jtUgXpYF9ONcEr+KJf0cS4z+2TVGQjA2+RPT66aWXgISCmRc7GZy2hPz+Ae6wreCuaW4yTbbdHK
6ywXPqZtou/wW7hnvcqi/Wx3WlCtlh7NepNmUu4pN/d1CUlrIHzHTDnvaHlr55ZjbNw6MnkZhGSn
WoQm47zCqE72ec557adx6MUjpOFsAnYC6CzjJzXg0OxjHkexbNoIY6UjskMaGyT4iSmCvWl40NPi
qUgcZsEZUbbE/b1i+GxZzAhB2L1mb7lOozWEcCi+3HoP53GAbRmfRsT09bP/ZKdx+ogSxPPnga+5
pELtczcDUeUj2KjsdVpSGBxjkJm2F8bKu1gT5qrcq47DgM2GoeU2SQYFYIT1H1mR7V2SbBhNXTYU
pvzCyMGV4iefxQzcKdl4SP2I70lxmquXdFEaoz6xASrbXGZMgIZKgNi0P4Hthzoyyr3t8L32+hl/
T7kVIuvR+eQ27SIq0AU5dqqLY2KXB/4MTWQ2gLV0LXSa1V3cTIC7coPLHhbLtaFaX20x9qlexwL1
oB5lgmOWYeo6LW3Y1zDBGdEISkCrTWeyOJgrTGpXwwqUin6X+H9CWxMfhF58TOOT/+06hfUKRwav
AOjkcXb2ucI+kC7zVVPpvdBt1B2wsgGP4cOkHIhSRRYOXg/Xx41/FbkURwvObVtZnzL1kBsMXdsZ
tr0yi9NjQVZ0mzVbc+qrzb4lZrAdy8bnuVPsn6PHkPquiNnZ0af3fPFTbsdsnVfyhnmCHzRxMONW
1Z/66PzNLULLGRKpFoGi4WvCW+mY5UGg4NPkE0jxEAIm/dCZ9XDGebIv/fJPQ1r9OLXWNraNHwXz
D8mJp54Kb9dxtYY6BbajqU/oa8uwztZbt8PWPBnbwdfwDk8UyAYaSTAXz8zRyOmvs8xmbr9a0O0b
08dbYsFOoUnIt32a1aExf3kmTVdKNipocCUwTZg/nBocU5m3EJDJaEQKKCY388Hh0q56kh0VIviW
LSMr4og5IyCZNHDyNDoXVJpE8rEAJ9qmMlin4PgosJgJrX05GjuAA3EAXhProGHr0N+X3dJxM9R9
Q1ypy0EUz0KGlctfZlFSmfhNTb365G+zQc1W8SJpZqeD7nckdGY4lgl/W2BY6ZVsS17jaTSl+VeL
IR530ank0OGztux1616h9qEvqXSDh2Lc1Sp5Ua34TmRzx4ChTzAyU21ob0sCPYBTQRsxmPrTuRnp
IVKwxra9TTrGGiKROnMdcFSd+VEPfHh0/tiSKYh66jJrZvuQazqMe0EpJvv23ag8a9v66RVJ2cU3
pWbudJyN07NBrRdi508CzWueTMYN+8h2cV5I+5l03r/MYg2zTW6KXtjczybiOmIq6cNx9B4yaZ3Z
yO4dSDx8aFjHsBN5ZnaTyCChNxvNVpdwSWODke0kk7uhxY590EqiLe2aGl1sQG2+QFWRXZs8lIKr
hj2Qe2eoeF99WT6OA1mRftC/BhpNxKPkhNtkRXRBwJNwYEeWylM9ycfKhuA+zc25jvoOCFk9Pyu7
0Zjuo48wqj1xxTYHLdLIlOATmo3+nOdJdQLrzQQpNpeShF7vxzSshQNlJPtXSBdIvb9Ma0cpD5aD
vaDshye6nhZbAKQ7UvPpb3Zp9MEC2/BBEE6/yd76bTMWL/MLn+X86Mn2D77A+Dg704XN8NqdGcZX
LSYiNevvBmcIZ8f0AZzW+rVL/Xg3oGxHDFYOPYH2ZhoxTTo11qwWGSfBcLtFAcGhKAFPDYtWnvqq
6kycnHF+wBLv75hizKEhm+pmrS8/vxoMsMbtEF3/97+3ml3sCeLnB6C/Mul+NYKIz4KDPwQnHxqY
cJ7sCSeR1Kd9N9h4+Xsz3qMnd6AA/OiY922yb3yqB1zoRFRBQmwKw1R3DIUe0Vf+HMkjJi4y++x8
BzZq5RpbDZE0IG7jkVJMo4PeU3NP3nSEkLDheWZ3aV2suzbbQGqleGYlKH55a+2/O9d5Nkv/d5um
a/1jLuClGBjohkxvdlkvryWn25gW/VM6uuLF9PY/Vj7Gm+mjBZbj51+p2Al+GWe/R5cFCQPTYG/W
TnlyHVyIRltaL//fb7n2blrjvrbKHB6L9mjFRvnkrC8YOqojZp8vHaOENSso8bpXncFy7Yd4wqZm
+Gelifimit69DZYFFGOKgHf14hyVvn2Upv5cyMUSQVJ4pzEp8eIvbg5i1Q7TxnDOxhI5Z554frAT
526au+75fy/TIL3zkHmYutx02ZKZQKP07P5IKM9+KqUSN8MVB78pzLAs2vGQijJ/qUm3y2iynqZR
z18AqtxsCYQS/llyE+bw2sy88cBajUPba9OTA4nlsYze5LxMT93s5KFdTN1uNjP3qpkVkV7CHN3g
PdVOEdVU+tFfg6fXs1nJYYOXOcpFOoHbePluEW6/FdAbD85qZXLxjWx7qpNDlsvmA7AcwkVbvBEw
O1WD7+wlQY9NwVbzj5SweFCVBacUMdNg9g0ff13H7CrtHnPL+/PD0MCgt8Z8X1JZEVQFUuASJEb6
n30sl9J0ykOTgGlVva1ffl56PkT//erntwYjgCBN64OBGHbQRt/HCoUT2S+GF39O4qvnM+1ysD5s
lN052Pd0uSMaoWOmEeOr2bQpnmjF5iSbRX2qVufCcprr/17ciA912azfb3k0PMvAI/L/XuLVnjr6
+rXFN3wsfyLyOGM7WiNoBsK2IN6vMyVgsR0j3r6/4FnaKqwlN5mq9dutzyJm5BjoFUEix8cxjjWK
bV+i6A5E0mMga41z0rrE8LY/vxxSkG/kacPOBxhhAC6dOQS5IBxwLF3dPc459ruyngsWP/jtoyai
LyhC9d6AxXf2xsU4Z9q7WUNO2PrDGL1wsWsBz3L/SMOGjyVbYUFYquqLM59ncIobXUOc1QGJhZVT
ygfXQjtbmDkY3DY/k4Qm7U8FaeWdntcXjPXqH7uE2IFii8dKX94rc65DJB39iY1YIfZ0b1tMC7uB
nZtLfuiVb04RyZjGi4OWW2T2G/ttdTKrOXEJTeE7hm0XeqX/OY3wbh1i4wwXZkaFYHWHMp2PAxEC
yoaENqaoqzXFcgT1g91uMuyHui69g1lQiRfE+kK3LPDfrT+Hn5dYx4KjmmnXQeQO9TUsPJjiiqPe
PNprBjyO0GhBOWZPhrF0YU5eZSf7j/8Oi5z0wDJJLvgsf2UCg06wUmAaHAUbfamH8Oed15dOBUOW
Ct5CC4M/UaLmzOyq7Q5ma7xKkkkMv6zizqDR3pY8klREsDHlZJERl+U107Jk603JdNbJ3YTjqrh2
jGexmvhnvL7R2TBJvS5ZOW0yUyciLNUTBvIEk5kTP+GYO05TzAXuL8W1SjQj9DU3PWu4KkblppBh
97VgQ5/RPv73Mlb1Q+pW2IfLEQtAcx/RQO5ZC4179FN/3y3Lh6iFdeidqNyblH4oZe696Fwsvboa
cQwv9WUZs4qTbDpmtZW/8kYlp9jUkh2ZgOKQN8ZptCz9FYJ075zjtFkCr4qyCxtpWPQ92x+yHhEI
hcVuy0E8tyIeXmoXgLBYqCt723oz0pasIFeqXTrDHqRA9ctwGBsxWUh7Tb26KxNwHAo8L3nxbk2W
2HRdnR+dPntNLcjpzWz+amEN33I+RDG8l68lt+8Zcu0xNpjueHKUbzY11labu3KHTS6MlyU/W4uX
04h6xHoh7OA057de4zWHZQSLOFlhBWzlOC70QNjdObUrMjIKrngZzeZGuq5zrxobTXjsWsTbpt0r
nOC3HJPnjRAJX4vS/4KwWrbEEDC60CJsGJkXlzap8SW5YGR/cEwy9+I7sh6JUoSu/eLMznObTiL0
PGJbxVzIS6MV/r5NXUqlYjrbALi2PI4MtbJ+vknvlfAiHHwddHY+YhMtpGZceAo7P3nt9Uq7UogO
z5bG3oWmfhxmz4TPT7zBEIlDqGce5WFSnRH+fOyNfFEM1/pPIKTOLzv7OyqKXwdhusZ0Ad2HrJyJ
EZJzIiEmV2Q0ulV2bVakAzlU8/zf4SPBL6gVV4Rw+IzoipQYjR1unKR6sOGnIsPAKY6r+bfA8mFa
fr5t11ZiUnCiFkq7Ex/NPOKPKIN5zHhMCqnfS63/C04fHS22jEubVixNm1rnl9nIa0LyGmMW2Aab
6KrbOKQ9/EmewAaU9yVLcvY3EapJIFEGjtF/uzXrSXq+y+usl8VVQYw4tIX1NJjEjrq2JC9UDdE5
Ga1jumKQiSEj5A3ATAS77eghHcr40idEK9LtmBL9r/CYBETIzM3PGxt5w5Olj+Tgm2I5R2K29oQn
C6o019pyYEcEiHxa4ERpl8SaIVmzdeXo6d18mWwqsExEWCa6+k9ncsnHNAE/J5TiLNxRAX+bRupv
kswDV7K4ZA16j83iSamFJI4WiuKRAMTcEcRO0o8YwgX8fQRsij/36NKfhPpgGTAfeNGKbB0Jc0Jn
TwOmpAev82m4OPo038pJihvOxshz/TTlKOQ1VLUpAVxhIAn+HP5zssjQ6XgOvByrRewr4/zzMpkz
/bdflIgwPmWyNFLm9K3m7BN7fMfDQTisTThDfAc6UtLjZfZM45QwSoT+Pi2XcX2ZWO966pE6nQg6
A320O5+yVdKTVnYTaHdCoyaKmQw9cNF3waSL9lRnxXsOo+xKuqQ8gc0ne8RCVx7SBKyp2wxcsjgo
HNJ++7zrlttcrWX0GN+B/bAjLjbs/3qfDmbaSwn8Yg01vgI3cK6DIbrHcjm0gurv58iZku7kqL7Z
lkb+EM1Rf3SsEWEwaaebPrLO2uMo2ve95+01fK96sKrHyGGMYqJCbpQ05oOK60uDH+AJC7gWsmwI
PpOFD70tS7EvGxHkCcVHN2T9xZ/ESC+W/yo4eDYEmsZXCppml7dLgjolYOkM84Wwi8bCrM7ZEQBx
nwaPA2JdylAOTkqzKZKNEGa6N3Ox6aOBpTNsVCoj6oeOdHEF2XVp0vbStXays1b6xX9f+ZSOv9la
sJHYd++LY1JjzjQ4oCMSQDtriadhD24yQm5lW08bfX1kDIIch3z9LVDaZN2j1YRYTSJ2szUNnnW5
aZsyA3uBq9lwOkXFV8Eu6yK8mz2iIPx7bBrxshc1pm+Sz/LC2DM7xk35xsL7eT8lnnXKCpGx8Itx
PJZr+6a7ebQBlD4RBir+j7gzWW5c27brDxk26qLjBkGAIFhTtToIKSWhrmt8vQd0bJ97j8PPdssR
GYgUMyVRFLH32mvNOeaziVPOwy2YcfQHg2POKOerYAlPCQQvS8+Ow/g2Lr1x0Ur6FyKdyhCj3uX3
njPkStomRmecglEt/EiUn5pE9kdhEl9GBFVu16sPmGgbkjMY5+vQpDHn0hxb8TZ6lmfbuoba3KK1
HnMUyFIevufLDMPJyhbPFGvuVG5YGoLJRAwIf2uj46R/rl6gRQ/jC64v/SpRll71FFVfXRymLJCQ
+fyPh5HHAWYCu5ZNOcf4SXMA8edkBgzpZlS0cjuLwk6MdeWsdwzGOCkoXjJYylVqa3fmcHaii7Zr
yeQ5JiszDwtCcDCa3lONhpIHtsW2GJoUvF6YngQ0gixn20WZ9UexHMwDph/djuljv80D3GZTd3Kr
0G8mXeld32EWaPSqYl4Zk3Ki9fVBXprhaiZlvjep5UlECIfr76WWlFMo5t9ittzU3GDmTXFpSdM1
C5bgMMwtHCoNpY01V3DwSSZJtOLQJL110/TR/d0MxqWut3+9V/tSfYVtdpEF3g5Sl6aPNUF/2zqU
zS1aYHUH/zPdKxYM4gkAFLpm8OdN09tmRfqG3GeQdSbu6gXv06GsJEbmVkvxBz0PuaRc3JNyEd7o
fjKz0CBq6wXxH0GOmapuktVJ1YTn34tOQPu5C9XZb9Jmz9BV3JYkiNk0EOF+xgqhL7mcCDfuPGoJ
IlssCYme1KP1LY2lZmCIZzqppWUrhJbgCEOc3hWVcA0oDGOgsx9CC+qYku7k0qSZUtUpJXSqSode
YuSTSOzVDU2nOYnKwI2ACbsGi/YmWt/TeGABN4DAcHTKjiZsWn+Jp+w4rRe9z95YFCa2nDg9VEZZ
u1a1YO5Gh/E4UzX0wMNLfTJbtxp7y8N2c9NbKTj0MidAFem13+I93cTrd1JWEV5t1O8FoLmDpvTR
Q4zb3K7lPPKGYQBkg3hqh2QIZa5o4GOn1eQaIICQvirZddTV8xCSdKEREuY2QZtdLUk//4Kg0mHq
3XgQ50PcI9oqY9XYdSkzAT1rYaw1xXPd12O417SKtKtpKO28y8oDIrFwO5AzYwucnTZVT6xaRee0
KOX8nOfacMP2VO1WNAzSIfkUxNqNFk/7oCz0MuIk+6b0Hd9SvEmjkGUA8Sx2VmhKgjRz9gLN7Uuj
9ZPMSnPsotrAccHcivnusi8ClGZ5I0VbaTbrq9oS6ybiz/QbPQJ2MYcKnXfBFpIivxQBmUBCIgPs
akxz8/vUexratCmzaPv7IQYbVrQios/bIa1AgJRutYKDYa9ja+I5nfAc026XrW05auohlYwS/7SC
FFYX0E4HCtxUI1DOLLugH2pgi0OOzTaZhPY6dBDFlBCnR9VZz4pKWdFx2tsSYIQ6YVXU24pMmg/l
mn7UlCDeT1H+oNellwZWfF0KKXxUxogNqE2EnZQhGSylpTmIUVe7UaQxjzehuIty/IqKFDAFAs3z
PAkfiU4uUK5pxXU0ot3vgiqAnUwlfaQBcavCUDzoxpIehUg/IXVf+6nrTxljOtHYU0i8RBiy9Er7
+EtXqskRtSb1DClJPaIFgzNhqOFJJYaH5jTTYlSpXT1fVT1VLqn5FmgC1QuRfQaYeVDk/VmScjpW
Hd8DAyFDF04vtFQUxZ/bQ5UnOuhIscdkcRN7UrHktavFqWVDx0Q4S333YFVByoKpvRJAtOy1CNcx
X5FsXGXPuTbY/nXQkqHHLzQKcL9Y4a4xs1WzaeWjJzG3PEyyyabGOk0zGVyjsrzPC1iNXwxUL1vX
ShHDQx6QJaBnlOphq+/lMPuu+2Ebagk6aRCyraNlhEmtdPqLHMTJyYpFABwcfRt5AMygLl5rocpB
GF8STJTG/i+3TVeMt3oBg9/jxnba2uyOEEefIwyQ52S96K1+mdSm8Gt4Iko47hQj0y7cACOIobWR
iY8v9+tWp+VY61+tXIJbSMfoYf7ssXO4WcH/FMR+OUg6aaEDewwhK5u5k4TnWqFHBvOJzLZFeg66
PLwCSYpfgL/jvKiJL3FlRAdunoDO+rUiF3MRnXrWtaz4IHWJlgfaSruVYvPy94d5rQ6+CprpL/JZ
Kg7WrmKMi5MnC3aRbhd9Vz1JMtpbTRBmwuMgDRWx2tqq2Jk72WLzbVNkyeVaUAxpTRpHm+B6jasn
MVx8ISLsSs0eVsXqGYN/fP29pDMFgZ5WygFPsvCEOGiTi1ehM6JPgK2MYMP2W07xJg5CqnkrFd9V
1V00hvSPYFxBEcD2Rxog3kxdsGqnFIaA30tFw32Z+8EPvuuRzNam7rpXJtTcq+ar0WI8rbIgf7DM
6qiLEefwpljcICVdJjDrxtPEobllxXYypPWcMotvpajw+7Liu5kz5Dfa4TFNB69YBGB2NZIAM9Ja
vzfrkH1Hm08cu0I3VMHDBXof+IjCMeMYUA0VoXltwn4gEgS6Tszh2M4yC3rapC6HNA5+6FShGbcs
SGssmizG6M+kITLRDvXFWZh8bRRrsCyAlgUhYzZENUyQpiofVQGmRy7pHwVhbnctVs5gVtWLhLJf
gor710cZBllFykpXhE7wuhR3WqjGW6GJNFOnbHSVqTXeenpDsCe1J/pp2FTVFzB4g1POhvKQJ1AN
BcbnBygGYGCZeRIq86YIc71vMPFsC9b3AsrPg4APavv7tzhhUPj7t5GWH/7c0VE7ZMqJFsu334sa
NygGDVRM60P9ZGbndS7b6CZDyprY3TzM712+iNeYHbtPWoCm7OBUy80McGAQ0Ymtl4VE1C296M6m
priNOrkIasr8H45diUQHS76JZuCIxMjYJCqIBn2MrH0eLRJOGk4E3Uj0uSaMp9IkEmtB0KnKlENT
v+dwmhzUtZqoR449VpM+6hCP3mCQvOAzFigGQFTEUtad0pnqe2Q+72Vgp12tRsGuQEnBCmF811hs
rgOldBV+0XqMb78XxraqF61PyCgU60o+k4HlMxbC4aYpeBIjOvY3VMucLteqLJ3gq5SE+iRhkv9J
0cLSY2/TS42ZYMu59s9Y6tXjIPQOajng01lgQQ/TdZJalauG8szIhh5Rc7ldROubXLriqBhh9bJV
e4opBKvmXe94EasJpEO53iRlWt84XoWfw0A91sCBQp/Q7gytyp/qhMk9igMJGXWMqBBchbh0zjQJ
mBZaw5ToM6oQYBbC1EBuxXiukX9kA7jBAeUg4V+RdpwIN0tSo35NcbfZSvTdoGY+NFQIWtvcChH/
728dPJTtGRoyBwCht1TEW5XORsmBSzQ/sC0j2zVQndJ7C5xhEpNDPVkJanoDofHIKj1U+YGa48BI
yIURa+2jtVsmLVHp/W4cbYzEJaDyJnqo9IdsnF9VsejsNrcYd1BcpAKk5nYRZ/Z+dHqLaiE8x1ju
Y8GS+f7fYg0oZJys5lFDLQnZJD/IUi7A4nbIIhw3mYgeYJ5L6dHAnOQkXUvuw/rhIBcw1BrpAQwX
PESTaboWTeZnXQ2XWBnK57Gtml0rmMiwmy55jMz5Q2lJBGlTLd/gP1PP+Yy7qUBT45GnqBvbvpwI
0ZnFE7NgnCFrX5SQlva2gmQ4N/KYoIXtbZL1zIdNBJgsNvgvYSd4Q86vMxf6o2xNM2BBeqF51mkf
pM18Up/W9w5Vs7W0F5a7ygPgSWRjVrWX1mCBEZa42uUyvXEaUTiWV8i42nIgA4aMC5HsunRczOdE
UE6k2uZ/WqhZoSoTCamKd+p26Y6YApm/iPJatZgoGDAGbk25yiBrK/2Qyn431BSNosL0wWzS5Tio
Bqaj9XXMjekwmECGFCR0yGF72a2U+hNbCM5AwkhZekw/Ysy7DRdjeBDp2zSYeF8Y4iJgkbDIh20i
H2ix5M6CG/c6Vd8mIzAbTsj4QhEAm9owanVnTvyC47Ls3V4u4xOAo/hkBqQvbf7+WOmTh4amhff7
0N+P//6tjDpmKgJYJSsPRheYjYa7SVzOf1+MFtC2oQdfiRB23u/jkT5MDAmkb1HuUsGbaUIfJtTL
h1lv5X3Qq9IdBunw1H80MgpBHAQ4NZtuvvJKM60zxWzDqtZcSL7F+ttZ8esAHmkbRmq6l1ZeftO1
HqYvT5woLSCiaPcgCE5sDvPrwCCUOkMCPlZaD2WClEdWvkoFX0Uo9uqTnLDBx2Pr6SQF0XXnvIok
X933k+GWzG253VDNEWAsrult07UW4X7MeGLutSJ0tzTYSc/wqfs/1SwNtpzQTZD0MjsgpeDtoMOF
HOjV/V5GcYKzgcCWF/yJtsDeKnvrZKwXYRArcTu18g/vSxXsvlyK27/+BYf0rh1FjOD/83+D+1rA
BSyUIUNbXSdj+aLhIe9/P/q91CCjPbbDip2mlCrsUGi5Gn066FJTblUF1+WA8xf5QKP4tM1vbRqo
l9+Hfi9EPkvc/OB2/vEPRtA9SXp9aSrQ22YXRSdhUUKIK9mLudS9P4iD6vDqLhRa8s+YzPUb7iW6
/0uo72stz9/mbbbOL0tVl/ZGU10pVukMG7J6b5WB0/ciqc8oZniHCWL1FBvFfWlMt+yr+X3UrdbB
qs1gG17fHjadO+PofSDpkj2aWDv3t7pOigMqabuMQ8Xvshq9Y0cuE2m+gYRTlCWdXtWXakacwOSi
88IZmQQcuR84Vqvxrimh2yjNiyiKeyEEntVK5QNEFrKKKj4COcrQG1ATI/QFy9gmadRrmoR2LSo/
k/5C65+jqWwku6zDBUh9iTRZTRQE80PiK+RF8YM1vrG6jxlpWegIs3VNRaNq0EZoojeOFSKWfI12
sNobqAIUlCDBNoeHhhF0aVwh+VSYBHtKbAK6YzKOaGUbGZBU9QT3uUW5aaKZY7iNoaMCpgiapTyI
SnsNxg5JUxtVdjmjre64QUrilSEGIgnWBGKxa2vaMERWbNSSKZyF1Z5Glw7Ze3fTg5ph+PqJBchP
WhSpYwnmn2Ltfqo9onxG/HYvNXA7OBg6dUvNFkWckcfwa6L/rVFn2viDmdIAKW6Goj7juIJpTHsv
sC6zQnC2lpvmXtTTfayCLGEAWvmZpuxMmCpksNcgSqYjPczhkmNeKxOVcNJq6TCmGjI6wjxyFo2j
dY8czZJagJgYXvSEAoqd7CMMaNuQ1NMhhVitn+r8FiB/2xSiVJ3mCqlyqHaD12FHzkZsoTQg/alV
89vSsVzEzHMrlVbYaoG31GRPFtix7YtjHbaj3VGnbxZFgYIRs0fSf9vO5PEEJI5QUwPYLcNrLyjW
USRgpDJ7gCoDp/y4wqlNNUPHUpw2cY+NNzKQnfflPpHEXTkRfKISUeaWxH9v9HgimhBGzVaDRm93
ef0uigAksoHEw1CuAidQK/4HrU1BOsdGSmh6iIZVRyU96Yr6LogD8ettYrdLAjxYavc5Sg6vjHFo
Dso1Ynb7ZEY6vou5p9eGdF0xEC1qXXBFK0zzeyWKLgFxi+LEjsYhyBXT0drXg3yhB5P9ZicKIPn3
QRnH+6EWtg1nmq1JzgBGL/BrSwYEZA7Mt6jJ7U5VOmdcVMOLCVGNvgN84/cAwuXYV/F+6WEFqCY/
coc90C86PAphIm2yVfaNV0brsE8Bod0OhZEeR4iMTdjRLsV0VJP8yA1jTIBbGT+TzFZODeqJ9A7d
gMlVPnyBsXsHwjGDUFQ6t6qny1RhksMgmq0cSwll1nY2pjdTjSAjpoa5qpx9U0ufEOypDsQz1qKB
wnXUvjlEObKsfeloIrYWacKED7rqkkquMrTdOiQlzpxD8EbuKxUrWe6KyhD4QY1oMgMYx6QP3CII
QkZ9C0Wckj+lAqPjQgnfcKjSaiy/yWNRXWOU+4uCjtRQoSUuVfeN41x7rlgoS0vZLUvwkuSYRZuZ
QSUZ2JU/xfKbYGCjK3XtGsZSjmkOA7YQqd+xYfBKR8K7RaPULUjjNKLhVkEVpizO3LTBZ+FLhpVe
LE5I1WIdJY7970rU7ZIuMRyJtRdUFO83tf5uzeE7SJlCkhnS20NIJkY11zvQAh+RUXxOWraCQFYw
EtR1O0LNdSrXW8EUFcnR4MkiehmaPTDgl4VteSBkwumNx4r+wUVJIPCHMqgFKPauHJXqMY4DhNPN
BECFxBo2AJYquYJso8D7qtFp6zOOCHEgIpZA5WAYVZIMBrvVq0+iYc6xoldXyOr0jBMAR3Q1AEU2
6Ve7gn105oh0caV6KzUGEmxt34mkfvejfpkL9VhJyOCZEV1NGU65ai3xvpOJ/0TevfqVKTmAgqI0
GE492VSbNEH6LQ75nQQdPO9B9T7U6DDmGhNosAz1NpJlZ2kK1Yd+iOg5ORSgx1c1z3kyiisJ6mRM
6uEhraUfgdaPU4yVl46Z4DezGfg6tx5NnWXZYuAf6ew0lB3liPC7R40MeP1HAP4I+ss61J0Zo0kX
X3gnvdQx3EK0c66pw0FRW8ngVhsL8Ky8Yq3UbEsZFZ9aokgTNHgiff4Fcw1WYWwXdYiZWpLB7T63
FUDZLO8f0lqw/I682ganNT6RykZVigpJY4JhpSAHp9G4ZDVEmjkc0cCx7rjKVWjZO+gxhffGQisp
M5Cn3pP3Sitke0yGuPjJbhazwjoT+BQ7gUlYg3rvQxIgIKufFpl7TWrm5CRMws+UdZcK99muEomP
mEfppyqKFzov6KKC9Kfqh6eiWV6bRT4TPyyAhnEqFfkzFeFKOlXg3lgcslNIxk39NnWgaXpxfK1n
3fClFm/ayOMYa+HaZlSMi8S9E5Wzf7OWkkE8AZnEMHN/GJ3HhN0xxlg6cGs9APThlJG1HLJmDAUQ
4hDP75JZGP0ESZiZFPoe/PRRN0YC3PPBR6cAFzyI/dyaSKgIcZp0Ql34fRz3bl7wXkpxo04z54yg
zs/pqLsYGb6WULx2Q3Uhn1c+mW3q101IumghvZirPASZToZcOn63rJgnFQvbhH97GIOQBGIAigGa
OZkW7qYU4sSdlEA8y/PTLM2IS6OjZoiIE0vWYFnBoiSr6EXgpwviHR8e3nXc0N4UF58WHJ9E6A1H
63JbFGW6zXLZ7UyZyqMWRtEO5hB9Wac5Pe7mk1pxfi/AQemNjFwEychQ5t+0CIfz0KFtVclQoIFl
W6sdH5HlFj7rbdGJv1iM5DZgAgum49J9FhUhErmuum0u7qosfA/E6qvQJtRMYBFovcOFkJJzIaqp
x0Bhkwo7Qehp8Aph5sj4L3ZMWm6DID9DqUvM8lNOqvd4Gv5Uk4ayBkuOS7N2RMw8n8YGRKyRVT84
8n4SMqpxQ+FEYCbgmRMV4dBZjPetuPKlqal8aiZGyKca/8umsiD8KA35AggRNddkVvFYTfKLBF0Y
K3fRbOkuZwHg7YKoZizPyx1xLQ7qtPBSMm+hzZq3JEMUbZUWSCZgFI5sjojANBRkmtrbXTXt84Hu
rCGRDxNQCN4bldmBJMKznLZpgq2c0dWNPE+TwhRhjaaFh65p1f0oDDu9NWy9MZdjk5PkOzSWftEq
urfLJUIk+zWMwg0DuDMSR/PUsXI1K4BS1h95W7fnGpn9kkH51QfTHX+6UOocWQXq0KEiKVEKd4NV
7SsZs4o6RcekLbnUpGJij13wa50siqtNlw7kW1S622g5gEZB/DDDSrpUeSBewHd3phB6FgxJXypS
FzUVpc+8PJPSzLFYTd+x/AgPqtR2+xCxy4ZQ5peOsd02DaQ7DQQdMZqWeShNNG9uTXAKROIY3CUe
g1roxhVkkkCZxkuOqzXPO8XnuPyfopHBkJquCJWucMFajvsaL2oSkuozi3TBYMytSfICDRFtRKhO
TEweVmesfsqjXlaHwYCGNSlb1D2ygpx3ki5TESVeERt7ztJumVkMVxhlemFKikK53PU04CCv0nOc
3f84n0xao0fLbA7LYo1opD9kKrIOScmSDFmDfPePaFKEVwb4PQzazULSjNkDzolS1XBMEnWYfqEr
MdgREQ2GhdPyUqNuRiFQ9OaDPGufBP2acqwwNEN5ksbT+T9+dvL/ku1lKprIN5AU7JA6I1ie/b+k
p4GK4ewzdzy7kH0jTSZo/WEW3HrNxVzIS9kasavlopOn6nyXlA5lQ/yiSdGJbUcg0hiqHt23I9YB
CTQLK0kh01nOBY/4D/FlwceDF7n6P4SSqdIakPdvr6pliropG4auiKJBG+3fn3fT6qB/sh703u/A
BA5tesbvjf7MmvUjOq38zuL0gZW08BYqrL80MfBy4IMJKslBuOcYXGsjfbhmdoW50f3RtFq/mQYH
NVL6qMrpY2jNuRuiG2Zo1bus4j16x1y8Y3EU7z3GLqGFQbdg1ibFAjKCWJtAGrPnQdSGY18kI17i
Vob9oEVbrQMJilkJGKRKnEFZghcIzPiI4Ds/hOUybWtcFBRKitMHdXnteql94AVQAXeRACGQXGy0
ScUsXKJDmYlFfIjhHtro5zSsk2PMkj3BpOmSmFURWpvXguWCIYf3qa5Mk9+uBpWtxobOWas7DAVk
ojSW1gEv3M3S6h0QbKwNcmr5IYZAiLMgbfkaMj4nWdglpdKeFr2Mdmo0h3aUqZ2Lnr72tUqAwb9e
fj8Eo/6coGN0/34oi4rIpXf2DKuBuViX0kZjkyCPav2s38///VQj0skxIDdGDZbooq+XusACLMv9
cWkqLBglR1MJTPfWnAvGm4yZWAPkP/XYmlcE/5t6bSY24Wg+0B0i3EMCdi5z+kmHbgaSziVr4U70
Gsp8DGzn39ZXJSnzXhqQkoQ0MkgsLjJK8J4oklimq1Dizf296JL+hB5Z3eGVShzcPCWkldrwrFb4
0yZDjg8Z0gehl6X/+6GaxpeZcYzZipO/5Pm977Tao1dLH1U4Lx25WIsinwYLKSgEsVeJWnA/RwrE
dqlKSDQAsz+1s36TmwrphknSA9iJ4Ph7KeoMSIXRgjVVI+GYiyU1sdiRHEOddWvGSnmKASpaQrI8
LEUhIyhc5G1ILSVFofEeWvKIbwsEihKS0SNPjJq6erT1mOSajI43M04U/jO/C2tRr3J1Sk3LvHRy
qV7b+WykquBqfWf55oSgYGw6wLWKPnGk1hSfNBoo71UzH68T78ojHuUGlbMWwg9om85lBBL0m8WI
1WPHuUxYh6VYvTL/V4fJZksHZjlMQlicCRSrGR8230BHyTI18g5PRmXL9Sj5k0LavSLPwp1uCWNR
uqE2LcqERjVxCkUtTXa63ifdencUjhXqmUeSX/kyVEW6CRlvKU1e3VWwgnAyFqIUVpAAEyWy1DFA
OCPLOYlaNWR8MsYA64qvpgT4Qh1k7FlwrK9ZiFugLEpjG+nrGSbOoPW1BkK2JW9tw5gaX8ZuuyF5
oc1b6LKNiZE6QV/BODb2ZzP8atkhUKfMx2VRUfLCqpflmqAMvdx3ZtLsZauiNKf75Qlz3J7joMVL
WqIkC2qLicn6WMJ6Q34Z1pOmNTmqUEKjADXrmt+roBwMwToTNJfybKvoiIbiT6ClE8PsE0WDegxU
DflqVrwxh9cORjCG0I4aDIFpmzuNiiVy5uwZrImwSqVyPBGL1olJ4dpNeYEAQ5C+UVPMr9GKS7fK
XIUtODLAgRHcahNWY9TgOVIqdJ6mFf3g2pU95pbVPociuR1Zbux2FmB6jmJ1TZQl9LDMHozMai9K
3GgUq1X61EfcIkLnl2qeHREXJu7QmuJZMGhzmI2V+YqBilctx5OCCxxLqkKoS5lAtpn91EySt34F
OM9pbxBjINHVQO+AHR0thxz0n78+IAJfl00ivBA3MMGo8s0ZURD8WK1/Ru17oOFmeVY+GbtY7H6G
aMhvcTbV50ISjU2nKP0ZBaPqzJ0SH7Uxnb1BHt7Kgc7HMGIWnoxpm2PMnAO9fWmL11hFshsqnDGa
MSupTyBgZsO50/p1uiKUO+waw8XULT+IpFNMhMolCFRhPxdmQ6BItBEDhdoBataZWoqJ3MKpQxoL
Af9bM7h52a8v6DqqVDCmCYQp0P/XvyrYQsdkhBrVheHoN+tFpYNm94OsOdBM2EGNWvIYtuWPC3Ru
z+DAQTYQpaISgGbKZBhDoDH3MfkYW4F2wacweCB2igO9mnqXa8FihzNqJXr8KK3z/KTyKrzkYwDQ
NAgmn0Gt/Ffi738hq/vvwOh/ZHr/48P/+ljm/Plnave/pX3/36WA777LNUC7/eeXWp/Nn38JGP/v
z+7/ZwC4RRTr/z4AfBd/Nh9Z99H8awb4+il/ZYCT9K1A8DYtQxXR4aCp/tcQcEXXFcnSNcQqsmiI
f4eAK/p/ljTNVESFCpXayyRdGRHgGgK+/pMIHUUUJY13pqRK/08h4OSR/luVp+mGoip8RZ6hrqmy
Lv6jykMqEiVaVf5I1Mz7ZV895nfplU6k1dl4k2nBO1+pn/uRvRwlr6833DW71DMO1mH+1o7DV7ev
ru25eMz2xO9+JV/SVvOyR/yrxp/xuaMX/9E6wOX2s107lgeDYY8VyWGOtB++IqTb8oYmuI8c8lb7
+kd0VX9irzxpRxle0bbPSCvZyM/NI5pjn1rYsS7dNnOhT9rZPn2Wb9VxdIBm7Qkqv6OMd7Lr7LA1
06npt+Zj7sSeCp7TLS6IEZ7GyeZf2ttyBBVz7J/xyt1px/2RfdWO3HHXHYG2ninLd8G281JH9A0X
ldJPci19nuWZdd4LnvO7wNDjj/lDWyw00fLbocfJGyLQKo/GXuDXPtxP/IXNxXI1T3wKp0vtV9b1
sz/RA+HLhmf2KZ8RwTMv4ZGf4QdEshvsYaL6ui062qG4GBsQFm72EDzK+3LHE7Rb+xE6hJM71VH0
FVC0gy260dl8xGPsQnO31S2Ard34XQRug0n/VfNKX3Itl/xFrz8FtwYCv3AI3g0v3akPS7aFmEip
qG0CNyahyq46O9aJU8D86vXRqQZd/plJB4WGwUHb9zYSJHc6KDwvBMKjndvmW/dADKMC6FrfaK/L
MffiW3WodyTYJPvaY2exE36ubpPxsiT7aG+4uVfuwoPsF4/tu3DOT+aV7/BiuaDxRCfaM9c3ednT
XbzTt8Zd8dDSJ19rKuAL8OnLuDN/5hM28eHFuuNRflEO3UPDIr6RIoypG1X0UC8wahE88Ry7kCW2
6CZtwmU+TH/2EffT0Hbyg3QRHnh/whyNikuce4YrbcoTn7+NbXkTuvqBxocI/2oT77Jt9Yadc1Pf
hmtcb8hvUdhEyA6xSSfywIE14lZ6xNsZFRCvXDG2q+PgopxCT/uJqHdb78A8knB4uub2BlbWHR7u
JnMNL/tyu8cw3OjPQGRCIDwmL9M74IhoYzqB3duM0RyBpjTPon7PT8uhcLsL6DyqPAC63G+8jUR7
2k9UTNKFodAmLY5QpMIN3BBJf+0NaNEdPVOyn60fqO8IFXTNnhRvUk7d5vqndaF50Hb22NCJnd+i
y1KesCU8aE8oXEw6PPmBx1CakUdErFL7B/fKhixsx5Rsrykd2KIzxiLeitkxr9Fn95z5NoWGKmoz
QqaEgwDq5c+EQibmrSs6wU5FRPhR+8sLGuGEg5BDVUfimh/8IbfiigkuAvsw8FP49b5ADfqR+fFF
e6x/yFfzZuMhOKPudihx/eIIiM9VxG/tCTcSKKdL/1BtOY1JittehhPGFjqhJ+1ZdSU7tqHIAZRj
NXJLyS0MBomkFuCeWmNCIWAnBmnWdFlsYAFaimHpUYVxMOyUx8bnDt7oTxgAcBgSUUiujsFcgXa8
iY7pVF7VL1Pe6A7uP1QoiA7daNrj5c0+4gdhD2BZdtHL1LvpBySuLdbOSwlRgjC7TXoTHO5pinoS
DclJ/eD1FV/bhvjHF31rBXb+XQFudtB30gieEdInm8UjTFk2wQA7xefI1E33QMFzWNo0B0Tc7dtk
M/V0xju4FnJOtnp0UEDkLg62Bd4QHS/fsEklZruanZbvCBKhQacAXoI/QZy5iqs8gBrMoyut9G7w
ZSd9XqPJ39SDIZ+Kpzrf5y/9SwwSFWWU6VUIe1Hc7HCvmrr9bkDDiTftcxq5uv7cpa4lvsChKfE9
cHiileEAXhPJD3vtLXBtO+DR6X62Pnit5wc617AEHsYH45n3FNxOezp3d8Z8OPoFfdP4aBS2D8Ze
4kC+oXtGEsM8fkUm+a03IMPjS/si3mhtr4wChzBHhru7XrA9pd8WT8LVvLfel7UFeZuLWw5E1UlQ
P4wT8xC7f60vPcjA1sWffJLCOwanS4/Gk3yxd6N/6nNwCXAsZRAF5SDY0x9aZbu1F7sx9gwi7G4b
30dndqiHbeNEvAFv5Ee+zisxfbfI0AAmuNwcwG8jHx5sdZKtk/5JDuqGYAfYGRkbMMsGge52ob8o
MbCxXa0PDgwFohMy7DunkQQ0ljfc8fDzheeM5t8bikmgs3J+il/F4lW6NN27FO4N0lzCY/ujdNDQ
qj9a82RdtPTQ04I/quJuWzugqy9avx0m+2lwnPFP3jrE1224EzcTXcSXEBXGCTXdpsIpGLJOOtUJ
ZjBrO3rJzWSwrmIygwzvdv+NuvPakRxJ1vSrDM49B9QC2LPAMoKhU8vKG6KyBDWDWj39fsw5u5PF
kwwChb1ZNLpnUI2mB92d5uZmvwhlG7UzDIYC8ZYDCxzHj5LusZk+q4G60aPkhVs15MB6HT2gByVA
YKDvswXIGh7qfbumkv5u3pvXaJYH6+oqRwgJc+J3/lFdxYf+5N5gQLDO3wG+7hmKRc1WuhOfTLQ0
UGvaZXudw0V98/f1O/3i9li/K7ftTj1qKoARWsV2dIsDIiKbr612K+3AeK/lDe8KGlTaGN2W/4Mk
EdQ7EAvoHwrnTQr6plplASKhmGTsNNOhD5Nne4SJ3AFYF3zVF1SrvJ9IExRrTMYMAb4tog1wbTdn
Y3vwD2wydnNzpWLtjJL+Llh/N3c+tJfzBh80TFfc6hameszFpVr/RC5DVLcfuej/65z9/6NsXBLJ
X+fT8R0GGP9ARc77x8P/uv+ckn/8d//KySVJ/adKsmuQ81pUNSXrP/7R/iqr//wPSVL+aaqiRBZM
0m4ZOpXaFCQfabcs/1PTLFG1dFFXZEVWSZP/KyPnX0kaEF3LsmSqu2Oy/j//xxe3qn/fsv6R1snt
OUir8j//4890XJAl1eDirFnan8VW0fMTunGNiEsNEBmPolL08mkmbv9VuP385PEJ/y7n/vvJ44if
ys+wlZI0l1vxKIVETJ1CTsQVunV3lx8vzT2fa8wfz4eEYCCdIB6972TBzc+2Wddv9VPxrl1x3ER8
q7yQsRJf/KvLI7JOX77Q5MZiiqiS1eiNHHNvcHJqSrr1U7XwNQDYIpxAa9hB8+vyUHOrwj3s87ul
ipTL7sBQAsSp8tYAnnP5wX92Lv69KNwYPz/4XMuDHNBKOlY1TnoCSZp25zYS4prd/vIIkwve/x3C
HKfv07oH2POh18ZvT567U3WDxGap2sUL1SWqVLvsjUMjRe/k5+Xh5PGXf7HNTC66n4cTwsDtMZST
jnqdnCIEGJvAGkXHdlrUcK52tgaGTUG8lzf/5oEhsLTsJIfl/SitKZvqPiyThxAuUoYeb+7l7x24
gMu/zZj5aeOff5qJc6aZjQE64wga4RXNY7tiowrKgLFQtu09c2GYmc1iTvo8UtxIFfqp4tH339Th
RUwXVnLuuZPQgEJfUcYloQGmGf3S3135/HfzMg74aV48EPkVUi8iXQ0FKQUaudXLaBJN627rh8eF
QWa2ujmJD151lo1zPIgw7X6ZynBVVTJp4Mi2gfMHHKM2jEOEmImBaJfVKrizxgdY0KC56qcEXeae
4qWH2H8Ljtkf89Sh3GOyTKd0uDG4cYft2anrZpt4ghOoSFy4dC5MmNluW+w6EYuk0UNDvNcVk31G
5pKFp8JE8K2J137x3PUvSCE7VdweztFTWb5lCJgCELiGkH9Tc8UPIZhVrgFPvrsGe4xpLFDEWnE6
t9lKXkVeUGzPFeJt7rFVhG3JPNbS+Yp7s2rcDAEeqKBDZSxKCjASwY8EnHZlIt8HAquS3wfrBfUy
Cn/F3eX5ngnH5iQ6pm2o+eYQiqiEP+np0+CiULCwX+S5pZyEwxCpvaSO+ZBwlkJ2Fgxv4/8GRAU+
8JfWVBBRzuSOfNo1SjoqOFHZ32S4RXtitQ8ibSsn3zWl557lnSryNE1Td2kkH9GXPIJau3c7rJqB
6oCwcy5PxsxRYU7CLPKXeZ0V7PAGbyqrOSRnrr8kuegC42vwOoBxpE+8ENPVmdGMScTlM+0GCTnx
o2K6L1S2N74L2igEuqHAn6OuHP9Cl/SY1NpNX7TXTYJINq6Tnm4cFVwsXAoBDcyyuBZfhHP6lls/
a+8pxC7VUPTt4DawX/tv4GNXmEDTwsBnLzxYFOEN9Ruu4iu9wu+SDe7SFkGD0S6adiWB2EoDnKyx
bk/OW3l0w9VRdRQf0HMFTLEOSdTP4N+hj64uz/lMuDImB4ErmHUL0lGEuQwjbOhoRf4rrf0jZ/qc
ycgze9uYBnJkQbpEkESuodKqB+2mkNJY6k8h/HZGJA5VuKZ9UGFG9NdeSKvv0NYekF7XlmtkyH0k
S80fQzQyVcNVjaQe6PkwQfkFJnEqoxT5dxMwfj2fwqp+DpXc0K3+GIzoB7VCdOfH5SfPHGTG5CSw
gLW6WSrz/SUH8wzk1riK0F89mwdFDw6Xx5ib48mhkLVeGFhQuY6VcBMEP1X3BhXOhZmZyxWNyVkA
oLmJyp69UWzwwNrD/r9Rb5X7fI3wBhfCYNO/lEvnzteHvjGJg1lMfzSTGCoSoJ4LYL0QL4Np6Ejl
qEvyd9HWmEREPU5HJD2jVB3yPr+E+p5YdnkhpLnVngSvs97qyLT2JJ/H9oBE5TrDhyu6CrbUF512
0zloJW3wb1zAq4xXma8yOH0SvnIrNw0RytYRHBThG4V/F8G2PoYE+Cx13VXhDlxo34ozAkhAhsJ1
EFtXbvSM1PMKHb9VIIAHVUHMN/mqdks8eCjHN9pR0zE+MA1HCaONm8owoyAJuAYWesrBq27NpL5R
k0cRQlmZfC9x6jOTkz7AIxYMB6iABYOQ6nLW9QuHgjzuti9SVX0SoYTG6JLeNRCYPblX1iY4hA8M
DpGzIj0WflMiFW/Vh/YE05qyp3nC4g4KeemuAXjoFF7fLy+wPI731e+YhDM968siCBImfG1u49vk
3toM++iY7KjOHruj53gOzuibsc5Pl3kjn9obfAElZAHuxF28FTaXf8fMqT7eej/Hq8x3IbFCueDq
WeFJE23QQDhKGbqG+t8dCfokbuXVMAiyG3EM+4hrIYz+cPmXz3wh+iRW1UkQ8p2TjwAiYbusfe1V
xRVDRmd/OA8LQWvmPNMnMUtVz5UWhO5wjL0fTQkhMlmYlbloqE9DVAjkRE7IF7J16aCRuqNZshZW
+bpy4ICvQCmuvYU1nonq+iROtZ0vGQaOsEcdJfk0NdZyhNeZ+nR5HdS5OZqEKkXTilIJmCNsMDCb
z1a0GxzBNjaUdo/uASbvJvhuPPiyDQOUVhVdsFWxu4VpvtcOSO853j5+1n8YB6wUVp0D0ftk3RmH
/FHfICi8ChdmfGYWtEmE8yLRPYuRhQ4WgNMamTjVdW0N9dLL0zCzHbVJXBFF1VORgOemQy3XiB47
8VbDUFvBd1luf14eY2amtUnMCHolqYG8sGea11bA9FEPFiZHGrfdF+FoilMMznFR9zVxAGzpdbWv
r3JOmuYQ31OsPC4dy3NlCW0SC/wB00kzYZRqndu0U2zr+n480Oo1Wkcb4aQ7lydqdqBxBj+lYRm4
2gAxsYHDU7+Lb/ODtel23jZgZw0O2kJP4fbySHNLMgkQEI29roh5Ix159sK6RXni8oPntuskPghy
lmn1+GDPu8FU2SuvsuT+8qPnzkBtEhDiug/apmV29C06eNvz1r+JN/TladYWR2kbXnPZduIrrr2b
ahtt/Kv2+NcrM4kWMoQtdON5L/lOp2lUblHKPKrr7hA9CkSA9Kn7dvkt5/bAx03t0x7wEmRLqoy3
lOntN4/WJnGSLdI4m+raP3Jb2phLH88YQr74eNTJt4+QWVnkOSN1G2PTXumr3mk2xcnd1jSyMwd9
p21029wPT4ihLOzwmX2nTkJBhM1WWyBrdEy8u055y9tfl2dtZtupk3ygirLA1S2iZBsf1Na0xewm
9vqFGCmNX8VXEzWO+mlJxK7N1RiFkmO/bZ3hlD2UTwjfrJOTuknvKAoICzjmufT546z6NFDs+XgF
oB9zpGqGIEl77z7DGXrC82DX/UbHI7aTH9JVcRVeVQvbbW4PTAIBAlY9TWUm7pzT8utDRxxwKCwT
u9DKVeci+Qr0q6M7fXmd5tZ/Eh68CkZNCPP0qIs3TUe7dekcU8cP8as1mgSHrCnzZigz7tl2tU7s
n6195i/Lzu13UELr0v5F3YRchWb6KrVfcCnhL3ONgp+DjRvNuXjrO+WOVitmGDZk27/dPJPIAZEX
SedIGY7KQx/bw/4MeMCifV6+6q/NffYkL9yF5gKHMi7xp81TC1lY5yoDtYdu018hIQCa5xidpIO+
S5/M+3iVvFxeRXlcri8me0SIfR4KBa9cwDF9OOZOsU9vlRNYIWMXbvRb7R48hmMcrG3oFNvgIbzr
7eyp3i0MPA7w1cCT+NFWiVQP8KOPz8ceoEm7en4GO2y/AZoCnOJvkpXlBCugO3a9/vY09lxjfsBi
IJjZZFPSBhadZxMBVqylre+CQekLG4YKiasuDtal9yoEWxXTwKC6vfy6M1FNmcSdSCoktykMvhbt
mPRozd9K6fvfPXqSaSR5mxlVRqQJ0feEdoYu7hGruIXUXRq/uq/WaRJWosS1YhF7gqNsiqv3d1Rj
VojVoYuK74RjrC+/w0wwUSbBJASLmKXwHI5YBHc64JP93z13EkqqVM9TtzOHo4pgXCGcAv/t7x48
CQX9yAgik+TBwJqTvVstlF1m9ok8+fILpU5CA3ILihfHGManAGUo7xYC2NzDJ996oXqlYo3xywQj
JSNo3wR3EBoWDoSxg/3VTpEnX7RoyLg0jilv4jYIOenYDcarEVtcjQ5pEk7iTxYKDRriw6rEpwxM
x5PuY2nbCXtY4qvBCrZIiwSYE11epLkfNEklgjo4C0rBD6qt2/r8G5VZ3KvkXQ98rcWV9Cy+VMri
4TA32OQLbxBbzFAj7I9A86SDELwplQUI5Xu1Hq8ZmM1u9eQb/kwg4WI7lQ6oMNgUuhY+oLmlnQSB
rkF7K4t51QAUSPzu1a+F8PPyLM49ehIAqpLmaj1uyUrBMK1KNkl8HwjywhrNHUAff/7prIvhfxVl
IXdHuWC3NJ2NYyWII+DriKfhQ+GUZH/iWMATX+S+PgLet0XPczI8l1pkJKsMgx0g62cpuD6nwjoO
acoJ+l71lYW5HefwiwgoT4LIoEulnrR8675I1yjc48uw8EHOfjKTMNINRh6L8EOPZydbV+vzteoU
D1hLXkFqsreAgE4SJzA2P1fBQjwf9/4XL/PxSz5NtzqMZpjROGJ/o/ePIRpdMLJG8YfLu+Xja/9q
gEmQycOiT/UxMrbs9UC908rzuit2Ie4mwigd55dbPGLfBWj0jTQga4lHLUIRm9FDMcDbrGq/mw32
JN51EF3B8nPkCq9nFZK7DmBaNK785r1QF9KfudmYhKxCRE6gbBNEShH3wZgyTX4mEhITCJ5cno6Z
vfPBHf003fQs67xU4E9JYBS76jvScpcfPHfB+CjrfXpyjIarH4hpf4SPBmayO6mryPHXiJ6u2nXh
vJyUFXL8f3csfSSqnwYbpHPk9Rm1YqNpVg3Q+QrP3G7h+5oLAR+XtU9PD2KMLbuQVQAW6GCWti/2
8PgP2W20CxxsXk/6q/lqgdUbHNf+DlxxIfbMLY7MN/JpXEWCGVrU0nAUZRwgTbw55Gph3efSpo8/
//TsPE5MSc3PLA+QY/CoIOdRE7Svs63pLOyAmcxMmgQPC15sqce4m2Clthaf5Cfa3QDOywfpyVpY
mrnXECf5iAAcopdMdRwD3eWX8o7A6wzO8DQsjzFzExAnEcMKowq5UBfVNo5KGjehI4i0AtDZrF24
dM0dIhV2v0429VEPCyeVzwj932oLrzhzvImTEJDBx6+Q06M7QJASvjW4KZrFsFtYo5ktJk5SkDrE
atZHqIJ6A+o5a2Xtrl1WqXEO35G8t+ul7TYexl9EXXF8u0/brem5A5xxE/yIBjeCHa7Jp7apTdZL
/XpxmHFrfTXM+JqfhuncymNLjK+zStc4sW4xgWCEdHFTz63GJNloRSHICpX9lgL/1uS3XP/uNuXr
5dWYg0hM2UaFrvzXB++WSOOa34Q8OgXendSWaP55d+f8V4GciFdcc0KhBhE6vvmrhbIZithEmygv
IEblSWB8HsO4WeXpVSCjN3E3WE9G3MJ3fuwh7BXATwwRfeKwcwS0nRIz3VNxuvGCPSpjtXyI/R7m
tnAlFO6mNyBXYI6K0hTmRQckkFZC+ZRwWLhgqEvxrhAXXl4aP6ev1m6SxlToGRZm045bpN8Wm2ot
rgBeOGfYRsTYdbSHx7/SVsiNLYTXj0D01YiTAGVYQZBjeUwvUU0OuvHgQRj1tXoT1z/Obr5JIL1r
DTzlpQb/1x8bUtV/7k6/EysXkwjuN6ChMejsl4p5X6cJqjVO6adtHwWtmKqWQOHH7ldwO1bKEU/y
AxAyUPykC8eEm9r+7vIunVko1ZpEJEzJIw/J7TEpzJ1+Ja+4dJ+3xr34zd2cTsBJ7HYHPer98nBf
f3FAjP98N3xPpD4et0UqIYLe827YieKyuxCZZg53dQotVhK0Ck2FtynWraOsISZcYa6yV2/x/rsS
HGtlbL2V4iSb+Mq893+R0Z93l99snK//vv1UaxKsdDVLdbkYuiOOMLaaY91WiKu2eIyl3zgfLrzf
7GpNIpYVVwq3FirK41phlQvdT1lHu3LlOTC1tvkerN42PGarpWL/3ILJfy5YjnJQU6hMqDTcGgAV
xFxZWU2z9D5ze30SJiKATQliKVSq7rp1d6Ia+J7dNDuIV/W+vO0fuqt0tdT7V+a+2EmEcOMMfGlV
90cj/B4jMqLjlZygGNM/mvrTcFY3VgIVqaghaqETWulXOex6hDT3AYSls0ZfI6m3iR8dc2Sglajf
VIhf6FZyJ4MDT4ofPlyRc/qr6/BtvTZkBP4xrkj1dQOpzCyHtRrmS8FuJtqpU8Sz2kiNKStUV5JS
Xw9e6xjo1AUIkTbxW+hKqzL/WWNfKfcxqm5otLuF7cclAoI4Nw92j0bhuQeJrbxHcrD3kYtUsmJz
PpPcSd/L4tqLEL9FAEgcUOvHuxDb3U5Hz8dbt2m49ZGBq3ly3jzm4q0VxY6WP4jwrLz4p9IEdtGK
910vbSQvu/OkzI5iaSMmhu2D9UdRdJO7Mqh8aHRBfju6IcSiipr7N1QVZK92AixOi59R168jGEda
i1HyixDffujBcXM8W0iiVTp8vW+S0MHjPKXpoYxRBoTQ1DQnLQCEWd3HcWbXqF35BvDHHIEED7BE
/DRotwbu6JLpIXNAnTex8AzCQMhcJZ7qRKJ2XZvPgXfNnrSlIXLKsnIQ8lbLFCZQsErMameG+qrT
BWfwYPjmIVqvVI+lZ1TTb+FSrDDY/qt7EEXDP7+9AQ2IIB9LAWZ5aoyroHot1YVo9XX9SDUnUR9A
PnqeCdGqiVTYcSLXciSBsysURVd94a/9DCdEJOcux8aZIDJFi7tKdIaE0XfHNP2WhFda0sMz+nb5
2TMRxBzH/HRamlKQDQ2mDEc36NBbEdfm+bFHbFSHO/h3I0wie1k3YlSPZ0o53JT5G/qmbfA9XioK
yDNRaYoZR8ZWqOOKEKjRgOpXcMdtAZ54uEYzHD6s5kjbFk6aSDcCXftVS4cJzbeFd5s7MKcQaikO
YiXClenon/x9yY14vDZggUI/xHJgN6+1LbK/yoqeyHgVFha29uxbTwJ/q8g1+i7U+Ygz697xjvl9
sPNXnv3DWMlwqJtxRHdF3F3rm/Na3qF4txA8Z07q/waUzrJCSguvP1JpXHdWstZzJl5MVml3H/ZJ
sDC1cyF6CpEuhLpBY59XzKrX1vsm5kj4ijaNHtIDzS4kqELxc1D/vrxLZ76xKRT5rEc1VS4qNEm6
NephXarnDci/pTRxZtKmcOS6z8+p6pf9EV2DLbbiq3jT7LTrdJftvJOylTeh415HL8rj5bcZQ9wX
2ZQxyROlKFZ6f+zXiUF2jV/8rkLWWAOz50blzlc8hNvihXVSvr5mqlOksX4OUL+VCbOGAsuyxoIP
8wSsD3N8FwfkZa137MHMAH/Y9EbktOKsA5psl5jMIZS7QuItQn4Yac+N2FqONsogNj8NzKcF6ACp
WqFOWNhlra8T/KBj1G7TcnN5lmZICtDp/gx+nd6liglW9WjoP7SuRPQIkRxcE+vBRDLy3cQmwG0h
baNj3fQPcnKjZz8FE56v0a/CBG4K7u4ytqqUJVEO7dYZHg41HtPCQxdf6+LOhVJy+afORLkpGhp7
BmR1Khp7KkA/NHwWkcNj5vvVTpH/nIJBRXOYHG28v8gHF+0ONP+PwQkJZDDDWKcvdMlnDswp+BlQ
pBkbLdW7LHs8m6dOdEz4ssOmk3bnCMXk/d9N0yRFDTTsKTqNvTi4+7xATJAM5/KT57LfKeTZOxdB
0Qq8gSG86cV3I0XLi3KK9Ya1t3G+k6tN6ULFNH6Y7nMvR07lBdtz2BxSKBddkFynDUJREm0Qw1+F
UC18t35Vhe9uqa+GuHRCF484M75BIFlzc5hDeJHJBz98RgPRxuLFufwaM/toimeuVEy3ekEcjhYu
drW7oQ9z+cEzhAtVn6REbvx/5idbi1vqFVwfowNmMNfdPdLxwzUWPxCzfY7hdKteC8A/lZtiYzrW
wtLPBPApNNnEsFuox2yvjn+7ZbvGUNyrby+/3NysTZIkt4Lr6+djiEPy/XwrLCVfaE9+/flNYclD
Jfr1YHGhLyQZ6y1UYor7qH1LpBs/XimRN6KT39NiU3s7yb2Ns7c7FFhQdDGf+lET9zrOniXvTcl7
CFThKrTshv8xBnErQyMzBaSffsdtbafJ97jNV5CcAJsi77sScevSIvwTtyG2E6NwW2WdV4FZr/G6
rYuV9/vcHIPiEaNwTLoaBx6+WcZXXf/LFU6mdfCLO1zne22NfLyWHLP0ShyuYu1Y9b+qYpehoSF8
06OHYECTsQwQ1XrNzWDvRWe8EfNbwYtuWtV3tAQvVB09l+qUNDvDiO60UaA+PPT5Rn4s9G99exOG
L9h2QcaywgfNfKtw+9LXXvMiPhJQuOmgrGbqGxNXMQRWIRPsTR9sIh9odR8gp66411p3NYRHFdh3
t/HrGx0ZLP0q7PQV3iLo0VjIj8CkcpGNcETvHVF4ZFtGxdjHtjqqGBblTpDhRW332J2290PN5dq7
FVNk/LA/3YvCNQK1XnLK8ps+fwjyfYycsY++hI46grnpwr1M6TV0QiCfVnsT4ZQ+FE+ResyUn+gS
23F4GtKHFjnsPFurIyOxRKTCiZDCR8Za6wy0DqTXXkrffB1FZ+QthDveX61/Xt7cM9hyVR2Phk9X
gFCORSXPWhL0AxoyK+7oh/ime4lWyhZ8tVNt1Z22dBmYaaKqH4yST4OVfRcOqIGMiSvtIwaLH4z3
+tcwCphcRbfd1jz6h/BN+eZvy4XL2kzuhQzWH+/nN0ooVWhKHkdZ3xgDJKQcAV0jORlghYH08MJE
zkSgD4jcp1fzWqWv8QWhrW8hadmnKzV4T83nv1ulKczsXA6amBmsUrNp9v31GaGtjuzR2iqr8Gju
+l1w428vjzXDNsET5c8ZE86uh8E3Y4mrYZ3shJd2C8oLWalRWGqwse22kYlfPSUb1HcQqwg2yTp1
+JsLh7C+/CNmZlOZnCedotSj5Q+Vs+xbgVLf0Cm2t3h/mou7kz2PSH+bn0VOc//UbWhk0YNxASVa
q1/F0bonDXX4/FbyuoJYYTrBS50spMtzR8kk31ITCl7njoFb+RBZV8grXp6umVY+FjJ/rlkOkdT3
/I79AUXRIk0OsGJQhzVm3jZWqHbbP7bDLswfpMG+UoaTYHwTtB/SABpT3PvnZ48qqygW134K0c54
i6XyeRDylVCYiOpvVaVYSKTmJmCSorli1WaBBLgu6RrcrDeit1DJmHnwlLGRD4EShtBqEUnFia9P
bLdfAiDOKBaoU7pGkCtRXZTVcBR2mo0jKRvmfcQ8AmM94gpgF9T5o4/qws+lyrE03tW+yMyn9A1T
T1OMXClRQvleW6+I2/0rPVfX9SY/GQcT2ar0sFRj+kCffzXc5MoYxXr6L4ylBxKZneSc27dC2wYW
648VVZbiAHMbWJldRDfMB6W/HPfI2zM1Uz0LMM757YpXPYpc4ugUhOGl32MMdd2FtI7Q7tN9Oysf
MkSUsIST/VU/nDfI+TpNjMtyPKAnnOxF2V8b5nXUCdhUyttWfa/Fd7+8HdQNVEPDu9GUaz8gzViS
1pjbMpO8ztKFXkrcEU+b36v+kYLhwlc+w5lQtXHET2dB2HRSpHrs8nG7jOSVdB054fpMhcal2zsi
ZdGV2DZbbGoOuHTRXF6qz8y91CS0KWhICsl4oxvEH2f/Vsef4XKImSkqaJPQ1ZtxJtSC2x+VH732
Up9XmtluvUcJPzhjEfQ/E/anZJO07jyxLXuSEZOcFMOlIX1piBSXX2GuAaRNog/C14roa2oH1Te3
C984qq0RrIzMX3sMkpu/qEZvhXPFnavIVlqhjH4wONSjTVMIqIBnaEp5wltdanyO6A9c/lkzM/vR
Av+0WwaIZgmsx/5oGvjgGPCcX6SB6wtJY5jto4fLo8ywttQp8cRr3UjV0IGFUl2cFNQBi5tgW9n5
Hq/Jm2SBiTTD2lCnXBMPgfxMKRglPYEBO4y9NdJsemsUIjfCfjFJGZfsi4A15Z4EgjD0YUQmqbzi
YnCUdgp/e3fxTfIrvE5uSfR33ZW4y65wGVgLjwtzOLM/1UnIOCuJngtn3i53qpOxGZlvDRKZ3NZJ
iORdfMDjyXUuD/aRoX71ipMo0ohhnfk1r6gXP90mW1n6k9mpqCSdIgM7VOubdd5bIaVuam2qf4d9
1VqPfpndvUaTZ8jBJYjiRivSk9c9yfpB8aCbYD4kV+go99vYfMXzy0EbRRByqkqB06bXVfqCR8xw
vvUNR0U9Rdr2cLDL6DFsv/fnJajNTIyaAvqVs5zpolfTP6mSK1+xHBP1zMuTNrNAU/C+RnPR0mTy
Rl35lg6wICDumEsN5Lm4/lEd+vSlKlqqYiHA08e43m2GTe+Mcp+RQ6bkgK8BLITry2rs+2MrS68B
67aF8Ds3Z5O4LmeqV+XBmOAhepdVAUaY/sJGmwuLU0g/0vl4o8sfkSF3EOF1/FW3Q2CUTgIitfa1
RmJfrJZUuWYuZMokVTVEEjUDZ/RjhafsChEuePzRCofcyztgbqImMb6z+ljU8YVCPeW9Ma97bwlZ
MvO7p3j/QSgKK5drLg17bQMy1gH5uo2PzYpqnv2btuuV6yD+t778GnOL8nE7+7TXzKGj+i1G43DZ
SXuFGb1O6WpBtHXkTbkv7MYRNxSh6WctjDguwBfxZkoK6A1kBhQjHBFjpf3o2SBzWPYnPFIXlkaa
CdoflfhP7xTUWiEOOiM8vwn2TWefMju0f1/++TM15o/K5Kdntyj4DbHKs0V6gJ7969v10xI66iNv
+2pmxr326dlumQom7mfdsdWylRdiM61L4XdTqleFbj2r9VUZ3HH/ckxcw88ZFpklWCDdtU3zNkNG
0C7187YP7/zwUTDRrkquLB/rlu9dvk7yHse2DM0zxJp7NO9b5CEziWiNxbuWgMc+D1VgS4F/RncV
DvT5wdL1XX1GmzLU7D4aNkpb3TTxBp2KnVf0KPf1il3o9V73qIFiDaxg1tYPytaP5E3na4/AIUhK
3VTfnZWlGfpAF381Q5PwJNVll4Qts//69v7oOb9eTgfffvDATV5e3bm84qMF+2kJsAHH2swK2Dqv
b4F9v91uT0+/f15++EwCJk8iklpmVl43PtCWwVr31o0Rv+at7/jxu5r+HIaFuspc/JgEJqwklbzN
YZ2kWbnNBqSFBYAjIV05/T7uXy+/ytw8TUkDAcBStQtZiCM1U7u0B+ZqIEQd0tXCbM3A2dWPiPVp
KSLJ1XFXJ4Djcbfy3GSjY3gJRx9fHEcKd5qe4Y2NbBs5dsdZOEaov7zdfPykT0MLpajpqijQSMU/
07Pus1Bf2GAzicPHPfzTk/O6LToRsvsxch/M0QBQwygdRa2FZZG/jq1TCgDAPbmTan64Lm29DdAR
43zjPwSPMg7S/eZ3Ym3/snL28YV+ehHZGHrf6zw4hsZbl1Lz0UjiOnepgvVx3H3xpX9svE/PT9y8
bNOADZatm428HZWI5bEyiFy5vGrR8kAsjzsuCvNoF0d75PE21Cjt79Em4x3dhQmdifYfl5xPv0Lo
z10kuHTUXdOlzSHi7HbXdbDVQI61bD5dDzdlv4hGmNsdkwjhYUumNyX4AFk5yC0ay4pvG8KTIBir
AYpakmB2FKdbDbe1MOicrBLXotus0vAZ/+KFLTSG0q8mfhI/FP3ctmVABKzWr+83j/e330z76WHh
o/5IkL94+pQ9UIRdl1gYiNHMcbeaR0FCevYVPJnSV9H61WGrF1UlbBt/laqakwGcjgfX7uIbQZNt
U8WTvl1bFXqxsDcV6Rn3Wrh1e6H9kWKV1jXfLN+1I0s/ulLz3jbfo/IBLIIIMTtonQo5/rA2F66g
H9eI//4qyjSP8QHyu25mtcdQeVYEVALBG7im5yTmz8bAQqlFvdmzJSTLU3aIBSCt6ju4S/SPrEOG
OnWdfA9lxJibENF79DQkdK1VN9yFuG3XdJRoGuXpsOoh6WM6uNURBswUpKrdB6unqilgoiys9Upa
ScESSeXrIwrK6p8ZSB6Bt1Mkl3cSMWQmIzhzcGTprWAOtg6ZODKGBVk39cttpkzzKM7CVLZqRlKL
5xir8DJMl+4ZMzt4yh4JE6XH1ajgzi7davJDmH+TMRIo0FhtMTIt/F9CcZWU0qpotrWyD+T7y1/O
zME7pY2EvoZGQcjVKfGvavo+GpEpe4itY2v+bXoiTtanx4Kl4gtFds1G5Hs92L9+/SC7fXq4u/wO
X6+KOiWNFEVYxrFidsfQcqlB3VfCQud+riUnjiN+iqRnbwiwmfr45WPeH65JMskauGlQscQm1Int
ay5/Tn/8O4kpdbSz+TwidvFGCIaGThmuyGL6veuezn8nSUKd+M9nW14dZKky3pq0e8znwu5Jzxfy
t5kzQJycAWUWiWEVD4jsSDc4Vq1N475IvfXl9Z1LqsRJdC+Tou01mWObEjrlYnw/duaIu9/++Pbk
O8LeuxFulypLX7+JMiVfFElfZI3EAmDZoISPVbzP5aeF95h79hjAPm2nIoiLCiFneiWB4IitgkVH
bivic4HoyJA2q6LubCVA9wu9f1P6aeXqKsGiT27qq7M0LGQHX38typSWEZr4r2ISSQfTfBXOz0n5
cPnt5p47+coDMZAsT+Ll5Ow5VfZ+srv8XNn8CORfHFpT7oXaqmkSn1OgOXx/xbrGnYeDKHKEk4RU
bmR337z7vNrk2rXqrtLGziIb89KyswGfYf1wLjeeeauEaxkcm78TcGEKHLVex8r3c76NT1gltdgl
HHQTOxIQH1s8cDFYqLxthE9cYDcqf8i10QYPIv3QvJV73oWhU/srY/RM/1lIx8r96Te28G6GxzJc
16otP2Hn4Msbqz8l1iO+6OXvXFtrBqoWDiAmzELku/BnoT6dnaJ1uptWes2oLnHpqbb67xyMHPg/
FB+1vRLehMFGRcUwMe1SCOyqxATtuq1OsblqBN7OzkkRMlsGpH4bamB6wUhIew9Hw9vUtbP6mgoi
jsOx7tRKgaVuvRWGTR7Ku/xRKdY4fijiTsUE+Fo6n5rn/rehNBvjNxBD+bWy2o3wgx5p1p9i/V73
Uj4HcsoVXqx7qfhhWP+bs/PYbR1tuvUVEWAOUwaRypazPSEcmXPm1f+PevTBp90GzqCxQ9vbEkXW
W7VqhZHU1EONP1t1ML7HhgxQP0936c0UwQN0OtNdt8YtzkFNc6PpHyLfVpAPjE8vXrL3JO3kWPUJ
t2ap+KX2Vt/Il8FPG48Hor1Pq4CuVdcg5DurbK8iIRp22L0q6SZjoqKpIK7mmhd1N3SfJv7oocv3
pfBqIN8S4RMUt7yw6cQGJmZfnTvjPS6mM0oEbIw7KOPbIvLkyS5yHIS/pslyLeN55rHM5EME5rZq
vvSd1bsIFh7+cxvtU6rwmnDI1NiIBzVzjEtqOGVgHaTGtkpvwmdSPq6GE42XqXnNJjwvDkt8GTu/
7QOhxbOTVDpiU9xk9VohmC7dYhe30Wbsn9fIy2MfZ4f4JUIM0JI87q6VO92We+upMc+p5FxfQeOT
Mqo+z69j7LSCN91o/cnEExltg0y0zhjkk2uUW8lyDfUM21TRvEZ1tacwxvK7OamLtxYbw7Kr9wRV
++otDKlZMN1aMTHFeIgBkcjj1pw3fejg5jk1rnDKoUpbDnGmfbXV52C2gqh7LLmDsl3Hm76Ff9q1
H2HhDuRP5451IK+sqj6zareI9rBLYLe7S/mYsb/paQAfw/A4z2RRHk31XDfblcS+Jr104C6mm+Ji
T+hVRiLMIc7cUbJH8xHwSHsCto+fddztGn8p3JRoFAdukoBOePVYmk4V38jDY0vhObq0gxN3bt0c
lwYSiztz52i3lkGIkw+ZiD8K0a22gYUUF+R/+7XkRtEGv2z9LX/OMLk1tpPB4xfI38TqxDfFSJIU
mUFgZ0/WO/vzqHUMQn8MO7Tu9NWbRx4nPoSD1t13ZDqVjozD02c1bUM+69y2nldl2zS2OBwJuaIz
5gfEz6P0WZMXP/vhY5sQ7Mvl76Rd8ZVvjcQXDYcVUfZ5lXQuFz6KJvziadF6v1edRsFg5o6MQ31w
W+khWXZd5lOfwsCMv3Scqav4c8ZjtcNtQrMTVsnJRq4Gu+ZZS5wJ2lW8EcST2r2WkP8Hr9WOkezj
ZICBkNn5xIg2yGMstpinZnSwieAemoZz3TkCghy+RrIxNwk33XAl81dwSW05UanE23XdduM1VseU
iJ+5hsFf8G7UhG1VXBQTL7RzN+0rcnrSbXaJPlLTMQEIFVtVqAK+djDGDS+jHnZp5CrtVqPY59sR
qHVvKo7Jhr1xZAW6NMIeW1sCMiXVzE/1z7BeGG/3I6xR9Dsgzc1Ti4smhaB7zhV3eCDQqWkcI4R9
hONjoBhYf29EHKFMW3/Dx55CI37piyPtSbO6ft/T+Dk8FpB+VyzwPV6XdRaPVn5sJG8lWmh5NJQA
vVP6buwjHwh63PQKRESboieUDyKWnd+q4bbnAbJTaxeBKtjjx2R48eS06B2qXfYWk0HmaVlABHo8
E5flldlONfwi9Zf2vKbOqL/mod2XNjGUaxDKzvLQICYn1am9LeZdImC7/qVnTFU9CVrLTWM9jKgB
lH12KxwIIbjHOMbhCzPdMa6nJC3s8lwwoMn125ofag2KwaFtPe3WvIxP8eci75s5aD9Xot/mAAs2
d8p0VyCCc1k0p+xBYmvucaW11ThDgoUVZEvOtKE4k0YDw7PfW+xMLcqLqHnJ9WjoWltSMDyOyk2X
82HyQvOBKqi3fg6Nb0ioF/Jsy/K+JTVozL6MJjmprNUSWnlNv6zY46tj6OiENCnWWz77ak+40aAF
0AjOxeJ2otuwbfBS9a7RT33ykWSPY3rQorswuov6QxJewsIfEFgZobcMp6p6qLOTbPpFvp/XXTXe
c9x7a7MZRbe1PGfQTqNwLJbBiSJeKyWiI+pp7cnOPjWE2DeciWirZ5gcc/ltyi+r9C6HL6bpj+HL
Er5Iw3fO/zMkXxwqL6nG3ZLfZKFXGIfY+FBRNdS7SoYhHX3Sk8Ti4Ia8Ntmk6btmw58rVMRzgk0c
j5UinkKG8bwqXMl8YOWxiYQmyDiAjfCrg1kyY6RLtlZu3q/hMSP5OF4wkyM6Sc7K7TrcikQKzvXk
r3PlWxg1jn6Ov0bp98QIV+q0VVXOkfeFXKzUajbrUN+1PBhlyaQzv09CtwWa83quMwe+0O2kRgzE
ufcx0dh2Jbwpi7xhU/NnsXWWXN+2w1fIe0claxvJOVesvTROPeGUcDoMyRkG6q6qkY9BApl4r4QZ
ca+KHQr6wUpuNPVskHslUW84BAzBxFKlcOJEPdamcI47ITB79AbLfQgGmaecQf1B4z6YcqLA5m0r
SE6c8kbwpC3qz3bOaANynx2RY64mAWkzOD+ObJy4Uai6EY13qSFOIz1Lgmna5uVGGs4E4NJjoHNN
hqDOPnJJddRU3zUtGF5j2lPLRxUWTqW8JgLc4LyyjWG0C3mwzYhjVmscpT1kvGereFPLb0LA3XGQ
fcPkjlmVfZn8A5AZuex1I+0ojYk+3CtdQtria9yfrXKflr2tFsSHzXdRar41RY30UbKNOnVzk6jq
1tzU2WMmV+RwX0S1eUqM8W2xDG4f4TjXkQyR1sTPlvrGARC2Q5CKuZNE0otcKmyyo8dIMWzigO1y
OCpoDeNI8OuC1MWYh42s6SjbZMDvUGPaFQs53vnQlE4zx7uKb5T71lGb2Nfb0BOip6poDmPqZdlp
7e4V4bWML1PGw4sisy0I7Jo5N6VdI7bnztrOsnlmtUIGX8zn+FhzA+ftgxw/xbzncXrQO8NfQpxS
os7V9OeYh1Qmw9BCF6yPgh0qtbuWROlZmR/zj4cqB6roi4q/didZQN92/QvpwfgHMiEx3jSdGvVl
ZAGiRdVDoryWLYb/mJiIWBQJ3xjy2FVzkYSzMb8O9Wev7WISO4t22/eXOvqoyfYJ07vKIMdS2q7t
K/nRs2Hs42sBHI+1zr80luyWHo14LxnHlp2TpjwK8uQsymSr7acV7sz1llDKFGRFFQ61scvHi4Dy
oc6ciiAhMSX9cJk+VsjU4YR1+wyFVJfcCTf1jKT6lyW9UWUGCTTtYfE+DNSIRrWF+XteT3L6OEo3
I9F0kzC5CbZ2eTRva4XOkDxSXOUNLXWLFIe7pXsYx9xWqHnh+JlHpxYlK+qicQTqM48d5F+xwopS
YiPHbr66wuNpWDpddtdXqtfAKsuvLSCfwDInh354nNPbAotzEq57SOT7eCYSkaZF8QfqVwgdX3is
WV1Lb8TMFNGhXB9X/UadHzLhpULOLLxXCbEv+7x90qWXRpdoAI6tJG3a5mXCLu669Vua0Atxc5e/
ROJmh0H96qKYOMVo23DV5F6wJ40+nW5ZT4V9279Fo+BWrWp3Od5hohWYXBUtLrigxlbUpkMBKWlt
Sq9Zm7Nlgj6yCSBNJN72SuZX2tYqzpYyEFedeFEy88xwLFsd+XqaIxvTJqFMZpSO6bpGNG6bBfGG
wQPyWsUwTRZvkMbNtbIvhP2pU3uqcMYmuiWo4KMk8XcW7uMBfffrIj6nyV5bHnOF10Zb20WpH9Vf
RXqZ5uPMjJJ2Tj8rxDwdmpR6TuCjnhIHtuwmeh+5z+wqql2DyrWEn6nK1KhJdq2+1xkIHibZVbXr
ieewVKTU01EOn2b1nGDXUW3TCWVRcVYHyV4QVUjZOSejSF92klCdFmU4FsIcVIDD8hS7C4poI41d
qSIgclrYrfeNvdbsSavutqaZGroeBBgwZs3e+7kJ5sEzpIGWmCyQsDkU02TL6ocFMyaUao+Edbs1
XmJokkmSuGZP1IgieHL4tszfYgmTTP6Qpa0l0V6qR9w8Twozi4o7E+vlXd/BIa0JHq4rx1T9yUo3
U987kjQ7ab7Hcwu99MJRgnRGf2qUeDM2oruGnzogQE6bWpFhn9aPerMrq8fBiIOVWUQEX2m76jxd
ReM9CazhqQ5jf2SEGHs2zbLlJLXsFXp/ZxoxMT0qD6LsNEyzaz8Fct5s9Lz3RLrGY9cjvFQkzwRv
SHtWi/QKa+yD5FoxZ/uSPMQjzkPWLhuO2sJDM830y8d+frCmk1UEfYeBcxrd5F3Eu3rEPJEECOb8
VNkw6mXKeEjWEJ0/LPJOODBGR2wSjK0wl07UmN7MNg6WKgOnssmExW1U9XngHC2AOQRVp+VcSlLk
rqJ1t8uNG2GRXbZAYXejNtlWN/pndapcMlcA8DKUfZ1jDQdlmRmqPpbapzmqlx5PM8OJp/NMku7C
cTgwIxtlw5w13nRVsTe4BrKleEKK5kafHRF14jrfzkXs5y2Zuqm0G1UjUJt1t9LhVtpN3Eo3qkaG
ZaOQZjXsslJl3GHObfcjXQiSLKjKjbPGpP8W5nbWsTguaI7YiagtY46culABBKpteuVEKiIggugq
YZAnktML3c1g0vk0+jEhc74wY9JbuU6D5Jij6XSgbVFpMm3CUaIZSSWYqE2OX2W5U6XSm3thNyXh
4zzFz8Y0ud2YO2o2kCGU2xonulQZ9lDJ2wjRgbpQjWD+4smQE33b4Q6X1eO5UmqovCTk0t+tA/Vj
Cm1FmXGsEx8tgRxNmgNC1cBjVrsvKEbPnUKbmhS2JE0eLiaBcbUHGB7jqmVFs68zwY4b/CyEp5y/
UcaeG/dFpkI1uR/2j32V7PJ8fFGs3bxsc+lJEBRPE3bW7DVy7i66QmV56MJsZw2GM8UfKXBGX5hE
f1lukVtBhfWEcTYUxsIV81zV9ORMYfwsHSvDciISg5F5uohgcVn6Zk7wHp+a00KpUaYuGLTRjWVM
rjQ5WJXSjiBmNMsmJGOo4V7Rii8zoileDf9aBjQRFKzK2FKH2fw0DPpT1OHQjlV2eKc1kmPk/bFQ
4xsSHV1Tfy4b36yvpbAJsObzhw7EqFuM+wLTRIT6RyU682nZ0UoB4Wp0LXO8Em1C5iepPrVoUEXx
tcKXRUjniqH4uqT7NBJ4ADPmhAilKjnZjKCwgpjjUDDxdlvE8eN0aGX6OtkMxpCasWReyadWrw9l
RW/WrRttustN2Yuqj75c7+jF7kRcQrvZcma4sbrAZdwQywc73BBtcSQzed6GFpmx+exo07YwoMkZ
hzEkDJmKI8svjZV5gzU6ljE5JQLgOJxtc/42YiiVoFfCGH10snIYwdJiwhstIrl6Wdg1KHbW9hoN
l2w6Ifb0Ur9P6Q4S0TqH0+pI1jEtDlKo7cWK6bn/api+QqF3Rz131p6BZlY58hNXMhSknC8qXmIk
B/cZ2epXaw2ARov0czDVrK+CXMndMFPcqpkcjMGCpJftQdPORvwYW4utScKxW1Wnrk8N5GBlY5Sn
CN9ngFuLXjR51NTLmr+wsZ2W26rW7VjL5UNaZ24qabtpUu+WUTmFDL1Zld9gBY4YrLeza3e/Sq9t
mP3T/PdZdFQyeavr47OGLYM8sHsVJhLNuSOlmj6tvmlSC1ZRAnn4WjR4ZId6k6rCRtPGywhxm58M
XIoGrqC/NcJjFTPBpZ7ULwd5Ik5Wyh2tEXeqDNxTMZKLAvHtyPHUw6ibnl5zSMyL3a6GK00M+hk2
F7NO7Z/OWlsdOlBZA3xmPYvpsh2ZdxRLgNDXOGKvXXKgBCuneyy7mki96iDKIdiLtDOV5iSqOn7O
q0CXZJxaLtEUfVmMXVKWOQOHSh1fIhM32HU7g5AodG5xmR+7EEwRHELIdgZrWrEktt1kaAjZNJSv
U/1QchIsC3OCrHlZ9Z4SaTnVe1E65NTDNb/mfjKgQ58z9jP7RhUqZRHf1vGTgmVL2puOSNgXvGy7
MN6U6tSPILP6Wye1nkkXKOR0LBp7VwvTGuHQzduqE9zBVLb6UNqGotpG9z0zedGYQgjGqmki3nSt
/KE+5Dgk1MKLLEPivOb/ZaOj1Se2ko4EIEqIk0/9cxQS1S0h2azqlxXLjikc8hytFazzWka4W6+O
peJDg/3OoFW+WIFRX9QwoQYzsY4fGc65A7rMeTjGYe1HOvMzDf0gZRsWiY6c5N8zQJdqPCYFB3d3
K9W9M6n9HXh53p4bIrzl6Ms0QJ9FfCRKeZdoZRCPX7IEAhMXnpF/C6ufWuhh6mKrVM0uFo0AX5yz
bhyGiZ6GHFce+qve1OQoK7d9WTgD04o8IQ2e1uNKkrz1WkqgFSJ4dq3j9gSemEQPAymfWvlap3Gg
I+UZ0xC56uJq01NFmbPm5EkonsOUJOjlZjTVoEhTVg0Jfdhniz3NSB0enwVSz0FbheyY0a7J6VMn
7TU4MNqrJh7lhCGbm8xqKi+NdVvtxtO6fidh7XSq5YaEAs216kqU6CrdjIB7VhwdxImDuJyo3gLq
S7I71XpXSoBS4+Q1lLmkyLcxDVoOia/oACB09njj7BaSQvui8Su2c414KJDQVqO5ybunYSVvcn4t
eqxyw3NNjndVnsksdqvkzjJ1YCVy0EE3mz49mKOIjIaGXiQJQxy3vZpBvWDmZpy3+swZJe6ZEM9F
VRS3GWmYqfoZrmFgmb7Zt4DavEIDtuoM9mmlNHYJ2ZkAA00PeKDtOz3cNfGy64ErE1Pe9Gq+Txu2
P2iCi0zb1PMAQs6tHHdeVc2OYEiBRmygwuQ3o3xXTXLdCaycVfY0ZhLMhRoM+oPWFW67Rm4vUAjq
3p0n9SQ27E7UN2Gl6AiDS5qMTyu86cTrMmk6TJCBS3C3TmnsWJEf5C6/06MPE/B1tJJNBW1E4GRt
YZmZUelqJQ2f+d0ar333nMbX+SV/KZXEKysMKTTNjvk5fWfcFkXqit201fppl3XmsaDVF3EZA0vY
N9gCZuXECJUeaxHKUjj7vWUcc3wzZGErDOauChW3YRcG3cc1ZgxxmV9HuWKnABReRONxLXGAiGK/
7/sXcZkBrrOHWLQ8xWLIUGvd0/r2tTcUDuehdiUQiyKdH8sxZsi7zoLGmASFujJa4jRVyEj3iBXP
ZeLb0vtxJaG9HiN/Kl4nufQnudssGhmRmRcJWWxLQrzJmcVqCWG1vqsW1Lu1vEurvcXR1UuXcjxU
5cs4v6jd29TiwhE9SyumgsAuOtqssJA3glW+pBKXRbI1kFvgjVQvvTj04OiXLPSy06xJTm2+1eJL
wgK3VXM363O0gQ0Y6oewbBOWDjKfnjntw3lnQT1Tg05OGFlUxxjrryGfvIqHC0/BQb21sv0I2rci
eL7P1McRTFyyntXRIrkWn4S4fKui2TF1CUwyDpacnZU4S08EOntj094long/41AlJ8KN1t1IdJ+l
nnhJj5ZhPgnSdNCq3i/1S7gepMLchJn8GU+HfDwWrL6aZjhaotk5k1zprqq1NxGJs2xEH4xVo2lc
v4siNuxOeqzn8DMrBx68UXbGdnFDjgULAAJR+VxUpxoo28rkHX0al6HZdAxGRkZmXX6Xj1kQ6f2p
ikGm6TddQlDBzinR4X0s5Eggb3Qqbqx0ntBDhdBa9g4tG7Eu54Fig6G14N7qtInaKpDly8rq0Ko3
Jn36aImk1w8ZpKb5QYuyQzqWbyZ6+jkbNrElbxd+vf6ZaM+NEq7bhl/7GNUAv4oCEz5lZCDk09bb
fc1n0iel5oxD7+hh9bhCWc6N6D1Ota0w0gFS0gYx21gRYheQfiyP2Hckb3NtuCGuBYqMuUMN+q+D
fQOC4FTiZhF2MHt8y5BOFctmVto77MKCQQFLZJXI0LKR6+V27nYs1LfYDVy3kZa5sI2ZD2E8QOVr
cWoqXqHR6fN3Yj5Hy3vJKrTrpE2v1X6xwjll+lKjt0q6NFhvW6O3cC3b6WixDFL70FWQAZnCxuDL
6/VLYclmrQv+1sZGo14JvHQyE+yS3y/tAOZDCvCx0AxHkVa3pPMkAIJVXVEeiv5zzN+SoQkUMgt7
VFlsfU0wtpFhOTEuSn4q47eIo4LQETvWP1ptoQkfWDcVd1IUusJElzqHyf1osI+rSyEo1vgUG9uh
3oJeV2xtpn7bIV6KpnMr0LSK5pOQ4Akbbdc6SGXDHwSAh6h3y8bwdPaPUvoxYblnzXczt+qMsUCm
Pi3qRc2HsymPAUIYNy+wMkh4wBWWG0n6KHOS2deu00gHT8pS2RZq1V5Z6UqRshnWrUgnIOS7cdqP
k7gR53ZHOqZPaRSGaxDz+K1T+6quDlbpPmJo4fhKNSJkl2S4Z4ZQmcqTDzMjRSlVP5TxOi+qJTI6
0dqvaxmUo0n5FIlwWi84tUqO1abeTGAjFftQ9dmF4M/D1GUHU1+DOOE+Hsegn/ZCy2yqJcdCV7bS
QDIPNTKdmeLXxh9UzV8xbyU6WFU+BdZXykO20Mq9d9I7uqWIBYSkHLLs0EOGmAZmzTM0Cl2/aMOp
oQ+Qo/kssKER2Pxl60faPVnLUx5+caLDEDypYzDECJXPGhs8K9zq2aHEERaiaSsxPEk3kAaklv1d
c2MKNyacMkvcCv1uni5Ze4zqk5ofpfiYSEdx+eBjcsX2rhsSt7KizZKkt3H1WkbLYRVTbCiQFlhL
+jLVIgGSH/ry3Ci5DX/yptJASprCy9lWgvqBAOq3TWsgCrtLzG0d78SGrS+T7mYyCbqJ7/QWhw22
lE12W8+Cfd0SrKjHMLumab6fgHIGZcd9G1pELUS3anpbA1pbzUNt6JdhkG8jqThHaiBOQc2X9KPC
VdTdsPjGvp8B8jCIH9lSvXflcypcVrYylpEdZtx4i0T1Y8qJhYJMqI+5ef1UyW5WTgK+/9Amhocs
+6zJDF0jEM39lDHXte1WMgSeYCgCTTHuYgkiy2rs1uhyPR31QmKNXSJNSq23oRrOs9rSJ3evc/th
Nc+1oW0IptxEFpuz5lE370qrZJ333sXFZY2soLs2WHnp1mu/74qYCGBzJzFEqepXRSUkhbnfGSI9
cWHtOvFkWqcxRSM30ZOIOEHHNcYkyr1Y9o5RapspbIIofbJI/ojSQK3fjA6OlqbsMtjIQlW8c/yz
5WF/rybkWTui35Q4Xx1T8U42b/RvI9vor7rJCiRyqHIG+BKTpZBvpSZoqn0hLi6RCMsEqE4T7LRN
DUi1L3kLc3qjhV9yqr5m+W3HZCefRUzEHulMRnmjiu8K1AaRGR61ny6vB7kOWZtwWj9xEKcPqwXX
h1MmSm+1yW67j8YYnDoPZCvIlzfJcIXvWN0UwrnPgv6C46Zs0oE767cEyYXY087Rz5weAshhDkfB
SesNCVZ8kXw2ucbklENU4i5ckddydj0svsmt2zmwZSPjCE+WypbjpT1tZ3SLLDy+1xAk1ROmINMU
Xy1TijVOHfagevp7o8h21Dvh3QjIUluPBZYFNcn2Hh3VWh+6it9ChwV0OyBfFKs9a1B6WPrNjFBM
HQDvScg2a37dtwNidq/dW5jt5XwHKVvLDiBrA+s9OdwvjwS6n0zlMsCJwpqhMtw42Q/TQ46Vfebl
qL1Sp5ZuBfFm7mjkMKS+RNVuqJkywEodKUNsgalZ8jQKWyN75/DmRzduRxbUbq4/o6t1GMgJ3CYn
jMmqfTCxnhWfGQky/dJPF415e/SkAWEP71d+mJkF6MxFegFrQ3nNqqCvD7QWISyJzIFLnZzn12r0
1wez9lTjPtechJn3u8NV8y9TCek3utv17/+Hy6fGUdcOE3S3ZTfeZ3tWKJAn8r1+F9+ae/Gd0V0/
WX/I6377WT9IoSm9FH0KP8vsGAX2QvkH+fcfhcW/Eet+MELFJBErbeEfnnbJydyNN/Blxvf6abnh
vnobL7TwjWhLn//N5Pv1mv1giZazkchsc8F8nHS7Emta7Do/dlmz2fHexIzxD7nbL4RRxfpBGI2K
Rpl7lhn7SiBpTGUioXpKOjtoQnv6aAikAaQwlzeF9WWG812zAEICnMRwXTIgJNisPESq/cf7vlIg
/+Uy/7TUxclKy9Pr+178yus3z2e2M871P9Yi7km0L39JzX65UX76uo7ZpJtZxecpFqdY9TvjL2XL
bx+deeWP/8/tbq46fWNR4LJ3FCFMtFtQ+f3VFYY70r26NeR/BIL8dq1+0kiV1sxCGT+RkQwdA3dg
xTwlYWo39V+BE78olRXzSs/9n/eSiFEvjIkw7Y3wPEN2GirJF/BTIFTRNmVsg0b4hhLHx0ycDVAp
kDfTb+NNcAVnWCGVdmtdfY3l5KxGwl0TApu2NfBafVCLP7jCv/iqKOaP+sJ8tIpxBE035RVKPZap
bMbkEDU/ebXYSFOnj5hwxsPNqN1NMGawNWb4Y6W9JLZZw7xDm9Cot5LliVLv/ved/Our+lGJ+GQq
QCcLpeE/JuG7q8YbLvyG/p2k5dW5EZynyOn9eGf99SP/XaGg/PSRbUg27zoRRR27WZqADdbaSMtn
17ChiW7zw9XklSfWv4qquuf+mzHLuphneEEbOgnvv9/4r/f/j9I1VW1ltCuv4nF04WD5KzKAyL4h
7cCpNrXzR+H6jen800HWmDJJFSx93u8h3dn19lV2zqyQ7HjzNdofT6qN6IAMkd0J8Ovdcj+NP67y
9a76lwr101HWaNWsmZJ22assBou8CMhj+YNv/ts989M/tkEYXq5DfPXRZOFtT1ff/BdyGU89zNr0
JLssm+xhb2yzp/Gl+MMG+LcP7KetbGwxIkfjghDTg/PrdtTbwvnQ7do+9U7w1935izRM+X/sZBNZ
MLTFwDVFRReppD4nKtSU0m1n6EbVyDilVlstEw7NkgZDZH5o8GVVI9vn4YF1WW14rRwYQKbdp85c
nJAZKLPJ6CT9kHMaibAhimk+RRadlDjiB/i60k1Z5XQTtbLXNAmWexWTi/RHT/CLmMr4URwNOWXH
PcHpqMsXna3ppEBsX6LsRR7k96TW2n/WUf/9VP1WiX+6zC6ZVuh5w203utgGOGPAjLZP3c5PLhgs
7ORzeMar3U2PTedUe2FjHao/7o9fpJrKT9tYpVSHUlITbFeRJGHseOyOya7Bs2QO4BO6X2NQ+Kpt
8nzrTz0Bt8v+6leBkaSf+7Cr/z+fux8N2Kjj6oOt/LxfzNFRjD52+pWN0n9f3n/ey7891T+KloYq
UVI0njzNWABBbiFVi+r9AImgScEdVFDj9GZNX1i4lmR5l+9x/M6WkuMDHO5KfxlYqsxPIXin2r2b
+slMd3ljQW9hlaaDLws6WVOJNyJYlIDl9BvB+FDwFtNHt+LmLasHLcQHYGAn1r+rEGNiVlJ59dwn
8JQOlviepJfERGpzI6yXYeRMic+J8URoLgSVr6aYzla4V9RTw9JflnRbS1Cvhq8hOK6UDre60exq
w7SzhNVLHkhL/JnlbySV4TLvFwoLseUPC9V/FLz/dil/dJR6omt9OuBG2sAmAd+A2pq7aSF6Sfel
LoK3xP4UP5Rr4dcMV6owu1YU/9ES/VKcf/rrskmuhAlR2H5ujlEYTPJfh9r1LvuXN/XT8lauIjUW
CjILNRvCHufabPPBui+tLdqf/30PKr+9+B+No4r1Qje1iJGj8EmEGgH7vCoJkpZXnCD0jTXMQTe0
G9Vkh7dMm7FONxAOcUTbxtnWqgOx97V88UQZRhhmwHnVnFNNfVKm+tYSQVVz/WKW9NLCl0nsrdQV
jm4IzxbwJfPqwWDZEfZ/eZX/8l7k69//T+PIrg6N/TySjRn714wHpTf/GBF++5d/9FVGJCWqUhgT
K9djMd4X8Kb/+/r/0k7LPwqMbinVVBr6tM9gUhdYjVdhjOUGfpWl6P73j5Cu5eRfbiP5R5kR2apb
XJhpL5J5m6KN0EWMFdudmqquDp8phZahtxobpat73R/F7bfZ9aerMUu4qVwzCVMCW7OfG6Lpwm24
NbwPk3Yi3Vnbv2r0b62E/uNIHLuuytqYn/R4TXb+P9LOazly7ErXr6Loa0EDb06MdJEA0tO7Im8Q
JKsI7z2e/nygNKdZqCJTmhMKqbtEVu7cfu21fvNCIeUqcF4ffTtes6xPjOL8Yb8ZxKXccYV/X5ym
bHLwGcb0Her+Vq+GEwmETwdrsb7Cum+rUpqPL7d8LtDoKXEtCjfZtl+ra/UYXXlu9L+igir6YsXx
PEEzqaCpnpOyoCjRKPlK6k+wAd9FDH43Tr8stilNxRYzLpK5tkpUN5t+Zavnf0eK57O5WBz2tSBn
dTKgaBCviMOfXiRC/WHVrF4fZ7PoU1TfT9jFijbrN3w4TmLdr4Wupis5wlLmBmEpjt/B5r8wjVHp
eaiIPuL1aWGIz5bBUqxT7+vc6+fBu7/XWMoXyAxdvz5w2qLSdIru/UkAqS0O/LQ1LUv1UgZvrNYJ
6tIGSMDyrs/vDLFal+apt+hnK0FbZArUSECIN1GGA6o6s34kjzEU1G1QBqeOmE8OT22x8aPO18XQ
ZCkXTmt/ewK7cIYh7650JvsGxIETnJ1SMPvsjFmqYqZVaFhiznMFG1SHMq+dOPlmWL2CSnVkJ16f
Unz+rEuLg0DW/EroZZkSltJurXDatuXFMPPEQNl8fR18snm0xf6PZXEMTCkbDmDn9XLG6Kxk/YR8
xWdra7H5WzEKFAFk1qEvi3Wsfou1q1GtHSP1tyKYEG/wTsV7n43T4giIErXXhxgtGq4t3FTuyH9D
xwnslO35UO48ZUA5/gEi2EnloE9u0aXSJfXBrh1rib052qIdkl/oSKg835x09v4kkbLUuNTVPPdN
0BeHeyJ4Ch8k2V/7gaodtnzzyxjVtDsBMlcGUCs+KUbzyXJYal7qnu9V0vwOD+NtPEa2p99LZet+
vdY+CZuWQpeyJXo52BV0zfQDld9ROXEZf3ZQLrUsizHSqDsyGVAG1sJqWme3ATKG6q5CWE6zh03m
nlLr+WSlqXPfPtwCiJ6VMoq49EF+1M0S9NXlRBFYgKf39SB9NgPLLa/Hpk/FeR6kbxN1cmWcCWTX
X3/4ZzOw2O2KNpaKX6P+FiVSCCRddXLQ4F9/9nuQ+pu7/l3888PQ+Bos0tb8l5xSdiyc8lBvC8fb
qG69ye8Qmd7162kvXcEBQpE8vTiVIv7sal4K1ps6VunjSLcUrn9lq2yTdW5fk5C2aw5/YBs2MJyD
d32qQXOejN90dalhrza9ZsVWPxzEGjKdNDoR4OPBP0Y+eMPwR2Jgiy1CqKSW0SS8PLPWhS2gKwBF
IFX7N1OSnw/xkwWtTKsRGogQag9rnt76OqsfByAUQS/sJ7miUHymCgigV+kl9Ak3HhPwNFBtJMM1
sZOV5re7il1LP/sWZ5ARzuOmtZUsx1wPfEos20j+HVooF0ln7cKuX+V8oTY4BgoIDx345wQM1nie
WlTpxUsBoM0YYxwBCsAHTxogBTWiKtAJwbaZRVU70Oz1MfHHnehluxa8ySRAD7mzQJGm1vc8x81P
PGYkypTowfNux65etRMvQf3cU0PEBl++Xm2frOSl9GYQ+WIY89A+FN5tA99LOHGVyJ8tY2Vxlxh6
BvCp9dE3q14VQLZJdTXJoOeN9LpNyZsn5V6tQ6cbfUjQxspXKQ+PgOJqP7xV0CM050Ca8TWujOSp
1qlaqem6yZtDJQYbcwzdRMku1PQ1hiRY982a9547G2Rk2rauj7H5JM5wy+E7/nJdCuAcul3FC9Cv
j5J4hB9k5McyfcNPzC6Uc8wYS8jTFMNkkFkWNOSy9nYtGJnGeG1E1B2FeJswzUObb2vLB+iVwp5/
k3TLbnRhZcLL8Cq8Dw3RUZNn2X8aiP8VrEP6AexeOCOl+vNGH3aJBjr6Mk+1nRqs1cncBuV5kO+y
QX3sYmWLpBMorhSCONbJ5yYuI5IEsFzK69tM7Rz0LNcdtCwvezQUdyoOcvdgaLKTg9EzioM1eqt2
NNYhfiLtcSiDnTCjfCEnxuNOyfaWmgBKQeQjmdaRcJtbwmXa4ttOfT7AvrKX4PMjODGA3tIVR3UL
DemJtQ/TSurhX/S+25pPgw7StoLwPxNfymGdmKOT4VI5KtE2qQUgreVNDNHHG7VtWlBkLxS7wBqu
hfmlVM9dfCbHZ9TUICV7EVIhL0oquQNMTNV8s4JXFdH3YoZHk/vI4KFbIPATAEOeCPmq3DRG4Zia
8aNQcMAxB1eM1FXWiTtItY6XKW5iZK5EFq9DMSBrud31FAQOsCwfNd5uWPe5dx1NMkKz+P4lWAJD
wulq4d4qJ1sd8q0lXpToqviRMxDDDcJNMCaOOEnrpLnz1euGMnw1gklW37Ji3E0iAGS9s3OkuZUo
W6ctTE/AtAOI9inW3KjWb1sDcJPAxIiPghfuPUhMM0u60iDnJm9RflZLV171vRfHjVijj2KIJ+JG
7dPzdY4oP1wlqP5JEm/4HiV7sJTC6zS9esWPAB3SIBA2fadAo8CHzUxXBflLAzi0OqXuaM3eVdI+
w40tFfdN4NlyzDyiM5F5Eol5VCJkloN1JZQFoDPyA9OTpFxWBjx4Od9MaQeLn3pcfd5U+6hX172f
uGlF8rUDVSRD1jNstEgPpXqYShzWCCziYota1l7wkc61EM3WsdFseJ5lhj22ra3WLAIyuMYAs0MD
mRKuk7Rb4+rlWbITBIBw2kckhLeq6LnFeKeBlOnS51x+8UAF+8DlOlbdtTTcqLzNg/KyB8cT9/As
BBPzILgJubaO6+xiKrSjH2KODrYTS/aVL1l2lxmrrkDCEq+1ShJsHW7i2KOrUUfn2fgtr02se7xd
gr2SGtYcYto66PWLAMCziBFTHys3SL325jdJouQzoHCVK2sd8LwItjcJ73Og73mF59w6KqGmF9sW
zia63o5hPVkTZBNqJ31hOpZeoXRSHfO4wJ21V85M0KMtpAZ1vOjSlzHzYfVs0/J1yI9jdR+Ipl3K
yjo3z9sWZS3fBb4LY0l6EAWOVzpfjwLZcf1eDQUnTum4GL4JTbfJi/AWU1G8eevrqAVHI9wpWn09
dvg6Roaj9iYMeGoG4WUknvc1GCph2naIV/Rht4uEAdGe3K5iMEfWLs0vrap0OzPYD2i5qefqAAcL
1q8pCZuZRqOPwkqqbsNU4R/ZJg64OSOQqRulaZ1cTPeSV681/akQbwr4Wi11NESPRHGbtKkbGHCX
ddWe9IpCAqdWDphdf2s6b53WMaotbGGW7aCW15ZG0RbfIh9UnZjm604L4Qk/aVLs6NWbh2ipkFvn
ify9LFDuKcCg4fobDKs8sFZRwolstLuJJDskRFsqr2YgY1c/Nkl6Xok/jPE6ZmsIEA0F4cyKmrNC
gp42uKn6TRd7p+yea/Mia7dioZ+nWbfr5MLNxQGJBxTJwy3nsTUgmSPCsje2RskcxBol+FexB5ve
v3VVeUCBD62MFz07g+EFiF2xxfiyyV+F8qwv0BvmWJlyV6MALnrJrcj5FgcP0P9dWcDuHlZdGtxa
/rNY73WfCEbiw24lHzhbl2+rvl7DBHT1+M0AzaUjOWXm91190EBTFab+OMWAQsPIDdKnIKjWtL5t
q9tUn489g9ULBDRWdoWwx3MNtaDRMYmi4uitqa/xQHL7qFs1xVoTr7KC+0SG1/KjU8hZQnIu2VJ9
BsO0sWwR/RIZpeKWwdBv42RjZj+MbFt1MJRB/0/Jiyzg48qVoCDOOKVYmIXAxhLqK91Bro+GlaHo
AMlWh+HmtbeTiLcgiGF4QBHUm6QHpaVZN51xqAG2Q4MrQtiOW6UY1nqln7Ug3436m5DEADCAPmZA
ZjPEkgaEMfTwOPn+j0iFIdjeR0NBgPcgNQCFtWKb1nTnB/YDSJc1l8UMRpC/p8PVgGiLGpLZgkvY
p9tOuhn8Q+ynMC72VsqTN8y2DQgdY5B2xXjTqc9i+W2EjTIFL5auoptBWSXVtyoS/TwxVkKeu34L
WNq49HAOBcycXlWgwRTkdUyweOKYHUIJlQYZzkzX3AGuBUBu5G4eBz8SSdlV9U3qf1NRpGw8yJWc
clLzMGYpKk3+JsmnV031QVwYP0zJWglaQ8TlrfraA8efC44sQ3dQnyJealkCZDwNDqNfvaawIsc0
RSYDYimFthe/b9FbUUakA4GLJCTIdZjGucaYNtBBsiq5rDp9p1lXkXrwFOmV4oYT1vFBz9ZKSGXs
pRLP5fJBlB6NNrgOohTOdnbM9dccMG1ilZvKfyz5Bkp5b8VIjHrZmdX4EFUptXR3bXGroW40Zobb
T7rrx/OCLQ6DBBRcPuuqF7nbm4CuJxleNTKdYhRDOzjPwY4P7V2Yv+g6xOsmOa+m20p4zPLJoUq5
oj7sTB2ovTOEKVaDhPlsM9qJBfHYuuXi3IpgdfWRs1nX9yMqL6tG77jkpHWEP2gohxtP/KEGwKGi
iFLQrMsNhka3bsu4eoE8tO6hk+kcDGlhMkYTCX0wqen0Zo3pWk7MVQoGXgfpiB2JLamEz6h44ZLq
Zd9y7UkehrMQ8SfFD26TkBxN3ZEe6oB/eke/uPKQG9A1PBgbZVeDi8zPZEk7A5rGlT1/WsaObb5V
kuYOESCT+HEyCVQ86cWo621fgX6Pyr0Hg0/rIHLGMbTkhzEX1lKPqIMGQCWjFBF2KEYFEEeEg69h
qRa8nnilvKOUfvdSXORX8yZo4yKgCFWyZAN5WofxbaV4N6MabWpwlaGUMmTCOjEuymI61uWrET/7
nAJyouMojuBEdxuAh6xMyTEqwfEhdSSZhaU5aOurCdZWP51zuYEufRRaNLW00B5QIRPSjSVmLjTd
Aps9Racaa2FnBF8hRXitYrJN+GWhcWN1h6atdkZALgBlGMt6Fj2EesruLcl6IIw7XXqooseBJ1A+
7bRw16MTFjbYsHO9sLPH8N5DrsXKs0sNhnBU3msFWozitApzOG9cqqUQ7czWOItiKLNzHduRZk2v
HL7ooywhXmOAlhrs2jOZACjXSYUE0HgeUVnmPOqtwqkAS+dg/KqniZyCqK1zyI1WjgqU7t15/gyn
RpQq1pxWOIYiBW0zhabnbQRZOo6dvyoA3Rrm2zh8T5Sjzl4Txhu/OmiQWzQh3yqyz21uwtQxVuFw
hnE73w61mfw6avA4TPx1n7z44bcchoXgHTN6LZZAfwH0qiVFmeQh0p/U9rq3fijAhX2pdSKt2kRs
GlJoQkGYDZM1jPuDYm4EHe0zRTyGyXnCgeiliN+avQM53Cm66wYWZgRE24Sb5csbAbWQa6OGSAy9
BS04bLiNG4WJ1BO8wSMoIxA4R/VS7O+gCBndvjZRDMBxc7CexIFIL3xpOstRJyQAoitTJp5+TboO
9ZJ7UbwK/BdFPav6B6+M10mChBXnXMtNo4ZQpa4xikUTpqf2uMXVxwlQoYlgwKZhw1FmCHB8Ufrv
rBg8S+U7Bq6QQuS7HEGbut9bsrQ2de86FGQ3JOKrz0xOM0sxYNWKxyYFk9VZBxmmctNNz7DkeFAb
jlHc5/WTpV8L1o0Efr0yC4S61IekyJ5UNYG8+Zhg56YPV+DXWckcgRkvZxZa7XfQ+29ViJVoW85c
9r0HC0YJ5YMHoyIU/JssK+EytVetol+GIvo+luSEcmd70jX0t1VFtGwZnt2odwrYBnHit8X46Ck3
0Efq5LpBjIS03Cg0ZHrSQ68KjiApZzGiI1PhpMW9UtwUAYbwnEKzp+aWtVlGZxnZqOzGaNdtcCUI
D3J21PrzerqpgEokF1V24w97Celg60GPDyYomvLZh3NpmpaDM0IRHiMJHsJw3frQc8wrDzxhJ1y3
zbasL3zEu/wuvzZU/y7DcQntOBnWAHoVmpPRpQKJFQVhwnsPG1+i7DTe8JOxuAoRkIJxVoKDSKVX
rxlhA3cjDwPCCOtcKfZqsKkyNhJaFBSIqxKpP/wLfTuNnUDXbLN+kOKamqHsWqA2tCLadF19Zwr1
QWp1UAA6YolvvJ+ToF5VUMGDUmqAXSKVopEnNxBONL09hDUIjwFRW+vIJEdUi5RUTSiCMhTP4HWZ
Nm4HFgZISewTK0fdVm+tXVHFSIftOwQz8KcUVDcfEie1HN0IeRmIsymxLQA9sSrXa4HOE88XpLPA
u8TNJThwIFHnqQW5KkTrYN0MaASTKms4QcydGe+7FIqYTvl9CiC1rLzguc7QTEOKLyLYa29avVh3
fcwbf4A3BZAc3ldyEXZ3yQxCDXdy4EqIPMoSkiawXiTdvC4maTWwnuKWwIcUG09v9DTRFs0wKWKA
i1yHYU1BrAjukOpy0HjYYZl0GSWv1bQL8Wz0aiA092UmH02zQ/BG2Q/+rdDgGWuUaw91kBRRRGnT
iwyTWl3lXnim4OfaaOftmLh487pjT8VST9ywD/ChM3eq6O9SaWuRsZhqNCMiGPjeptceBR1Zbqlz
wv41GprbEMymslPSh864CVHFrK3soWnUbZL7u8DrjjIP8K8vy89AXsqcc//w6s8NHZEWkz2Wu9mO
5eF2t+W1t5+O2a7Y1a63QS3lCkaQLe2h+Fznt9Zecqvz9lhfpk66PlUS/yydrMyp+Q/fo5c6vVfJ
EB3MtrnTfZg+qQzNFTLzROlV8jZZk9lmij+A+aP0kOKo4FUDkuyhFfSlcQmK4zqPsIqw/HPLe/t6
dD6pC7wjdj58qWqySpiNOtZqCM1EMuxgizeof7Kk+dnnL+oOamx2XZkYVE9hCTWTeIeGbDBysNKp
ZLpREAFo1Z1KroAyZI3U/VRxpvtP4XgiVvqsiqMsihO46ea6JzH9ioRMURVtRdJ6g1nBq84cD3J4
peoOOXHE/bS1TDxdtpWL+gLpQl4t4gnwxWf53/fV+WGgRX30Ra8YgA3JiC1mvGbL2yZsUY3hhpmu
++Kbj6qe4qHd2DTbCnf0OivdBAGRnjtR6KGSVxFabAmPwDyydeLJtnmb4Ml/vRA+yXwv3ZRqL5KG
poGZrIRIBpYrtJBObMBPlsA7JPhDz7NJEo1xRh/pYFZlZMRakmEB8itff/FPSmfv2+3DxxNgB+kE
bJAQW1x5xSGYqMzgmokbxYkWPgNkL/1cIq8BGq0p9CD20TARUS6V9tSbEY3wb6TQWuMpu05TddPq
/aVEitmskk07G4qHioNsm9MWKL1Eyg7ZklUsyD/AEm0bdAQpMa1NCiej9mzI4jYbW+frQdHmssJv
HgjvpJgPo1IG2DG1KqMSQDNvB+VYV7lrNf0OEaMdLsy83jI3U2/CMXzVAhN5khutVe+tzNiYVnJA
Ki/FCHxQgAW16PqtYxSYS/nNj8j3xjdBYK1HnpIS5mTmfAOEZMtRXfNrQqcGXRlPXFdKtdaTF2N8
ijWSOz1iimN8r8reBgcy20cFm7MPws2t3idulKD6MQ0vXGsPsXZXCd+/HofPFsf8/38YhjGGzguv
pz9ICX6qhOgdmIFRvkyCH+8N/Nfr8H/8H/nlP4e0/sd/8+fXvBir0A+axR//cRa+VnmdvzX/Pf+1
//drP/+lf5w/d2H2li9/56e/wif/q2XnuXn+6Q9u1oTNeNX+qMbrH3WbNO8fz3ecf/Pf/eFffrx/
yu1Y/Pj7H695mzXzp/mceH/860e773//Y8Yi/dfHj//Xz86fU/6aPRZVWy9//8dz3fz9D0X9my7q
qmpJsiFZBg/8P/7S/3j/ifw3GbyhaFmWoWmmZnH+ZHnVBPwl7W+GJJqKiWaZyb/NP6rz9v1H6t80
XVZFU1X5MP5V++N/vtdPU/PnVP0la9PLPMya+u9/LEgIhqzppmKh6i9bqqJbhrW4lGIzStCRm2Rb
W/WuWtqklzeyO20tO3rLDtq5sjE26D5/m8F9Ok+swv0wUP/6Qh+/wAKt9P4FVFFVRPAomkyX6elP
y9JT5GqoG+yAbKRBwm25EeyG/BKsjso+DfWaP+7PQ+B/mrNMU9TmYTcWiBm/VFC78mA+CglhMc+b
ur3/ukfv8M6vmljcsrVeSLKY0gRCUK545Z/Lm/ScIoWTbnA6sJED+zaTxNJb+VjQw/IEgv+3PdRF
RIw0WZL1JXUF5aZgXj00L19J/ffefDrRv5/xMv8awj8bWHJy5LZCqFChASRakD5bVbsZoEPKIEZT
Bhcx5QHKgE1+4Nzckj2zK7I/q2Kj7cJ1cUVYZ5/4PvMS/WW8dYCVbDJNQgXq5xWUgq7kktHm7wOD
/bp342cKfE6H9jn5mBW+Bg81RpvVSt6yip3qDkW5l/zl62/x843+z0GRLJGNrMmGqOuLdUVkPaLa
QAbK165S+ovU0hie8oj+3dTKnBOGJoqKKS5BEdoUTJ0i0lM5OOu9eyn658n908H902b8XS8+NLCE
eYhR72WDQgM9M0o2zZbaafaACBxo2iDvBgRRyFO4p6DEp9pdjJ5a5HUrV7QrkcscqF1poD5KCOL/
+SR97N5iZ469IPkBYnx2qA725A2XvZS4aheesseZP2e5Ij+2szhUDVkOrLinnW6trHnIxjGoXHWF
/Ko9CjZ1C+frfr2HMF81OC+cD3d7YmiceMP7vFF9nZnEiD2RubG7YldudKd1sDZQkJW6Rmn0xP47
sSiX0DAx6DPcvWlbUO41zKa67lQ4K70Dm5b9g0smW6bE+aX98mIADRoKBfVh2FGSnUptdYMca7RP
pQhV9RbRsn0+oQlcaOYPH8XNfkIVoVHCWdAatYM8sV6tGjKapyHj4HvELaOlHoI4NW1N94fvteHr
LuqZ0ePY4SKiV4KxFutM3AqjRqq2SUV8TcB4yHps3UqdN20KdOPZ60CKTMFI96JgfPPa3g0lZFxa
8uPrROxkhPtLLrIQh09AZ9FlMiCvEvL7JGISQkW1TJwsbo01AnCIOg9YI0pqsht6jtIm16tHsw8R
dptSbN8RKyY/U5SbcFSCQzEpwhZgjHnvGfqLUqebwafMN3pYamQKtfdJiXdtxL2TJKhpVUOxipW2
ovJVYkOR+NOmLKl+tiXlgDxQfSdBqpf0SxcejQTV2UySnK7oHCksXT0S96FX8yiPw1fDpPTfdTCg
RGQsrNFstqhLSueGqDwHrbBLKmstecI2I5wX2/ByMnU7jIR1ZUmbkucbIqjpTZ0m0lpDTo7jbMvQ
P4w+LNW6JyOriv0zYqjegYcGouD1rjNL9LlN736iEBRPJFjH7lyzPMX9qyp4rVy02HqUZf09Gps3
DW5wnZHOq7ty99deNRHuNUjrIWfujtmwFfzuuhV7y1ZE9Rgq8yMSiFdlkhQiY2OHmn8sFMpbRjSC
+lLS7+izX/y1KoyezD2K6klNUlSPFOCgpvpc6mSvsjzTV00HMOfrPT2D3T8ueZ37W9Uk06D0AnRK
XZxVksVD3beQiU92/jbdN9t4p67lbX0iWvhtM6Yuc30ahERLlFc/zqu5lOZmZqNi0pcbdS1uT2Z6
lpf03B1NNQnwDMvStV9gr1MlDG3US9wskDxv8+uZJx2f1Y641kkNbk42uDyDlw0uAC66kZulHAyS
Pe7niyy23GBt2eNaXxts0/Upk9E5yFhOFxElA6mKvE+X1LE/l6JooZc+L0Gdtdip5VvB2vx6afwS
Yc5900VueksxCXiURd/SiQpNmFLqo/j8rO/FM2XNrjvErOsDJmCDPaQOUlV7RET6o+LGF+r119/g
l6idb8C6FA1DVgCyGUsHqjbrkkIRElTh3NHV7WjNMTlfcJCXt8It6dQT7f1m+fzU3iLGs6ZySFuI
Lu836gSvyUp3rUh6/KJygcis+y1KnaduVXEZluimJc03p6Lw1OJCn7/Vh2tVRH+raL2QSlgkPaCb
ejk1JoUB46EKRcAECki5FLOfBDl5QRQvushorjRNEA9DFG6qaeLopvoRKqJw4ecj3JWof4wxxWjF
oiDfHa9DvT6KY3cIq+ZBEnCI9K1bEmPjxs9aBT8EMlvehPKtwT2w0WXwJQpqx3IqDY/QCIWDFZTX
EgAsQci/Gykht05tTlVBVxke6Lw2GFxK/AelyIK97OXYIaWSfOGHcWMXadlTzDWmh7EifYF4L8Vq
v76T8uJHNdWkpWaMo9jG5x0kGbfTDLLooYBCsaYX3ywyG10kH60OjxU9xfVkqKyzvK9y7jLK3TIK
ObLeA1ZEojhNi4eQzbOZsm50rNR8rYzE5uW7TaxCWRkJz4bcGNLVqHvJphKt9iKM/XLdi8bwkOHm
fF5y/ZAjDbaBYQBAy24n1PWLpKRe5lvfE2mKXKEcdpNCaiauKmjjmYqeYBhc5WOPPl2iFGey7N96
yriBLoFDRqu2gL9Q5/l6of4uGNLZmDyPDFMyls+AqZYLyYu5kUCGvTaARxDIqE/ZDr8n2T4eNjza
TR54vJrZ/6zMRbjcIn+aqKpJNMmL+Vx+kxxlG2/DPft/Y74G2+FN28/vLnDD7tf9k+aP/qrpxbWU
erHRpR5NI230jcrXFtsYfJuZsZOB5fJqWvZysfv8eGiKKbQA2gIDTEdpWw/6Rkfm1Ox2hWmSnG63
uXTSVm951Cybnaf4w6Yv6wznRh07q9b2zqgCNGtzo9pQ3q7SfXShO7zej6LTO9N+cOf3ZLutzk4N
8/u1+9UwzyfThy8RJlKUNznDjKUKKNytdlMdQcYcsbu5R3tvEzmgi9/YA2+vvivYMRys4jAfhbID
8JVSTWErJ1gHyxtuOS6LIziSPAhZFeOSEQoWxnUUXEQU+LLyxN3ymy1kirJk6rqiaaK1TC8old4j
Gs20G8Zd05yJ4P5PrOGfE8HzWx0tZx2fEJ4UKCwvVRaA+nVlb3qKrW5GF5zNpjr0xAXJ/hSpbHl/
zA1xbWka8qBk8bTFClZxT+gtL2YW62+SjC0a+tPaCRK89Ou80AjZQFM2NYkxW8xLjJgvNj1I6HlP
0mVvJzhNYSlAdGUhppQke+9VsVMnPCnR8LvOETIyQ7qlkohcLFHZTxSUuQuNcujbmCsgIWOnARF9
YrJ+XQ4WiVNNnXMq/GdOn37cCaWm+F5R0r12j+h5eD0/bWeJrG4/vpY7rEi2p2btN2ccTRJzG0RZ
CA2JizNOjXBHkgamTdhOawNqMA9pdfWuzLLFQvlEB389b4i6WRzkX7EGs5ZKUrk+FWaiITXfUGN2
/W298ZzODpDY348OE7c+mS34zZDyiCHlOkdurJsF/0ImNmgasVPnlCvlh7lFSvM3nRtsC5sd7Qbu
f54koJMfmlzcWFraWgParWy25DUa79LqxDPmVJcWU1aNpZ9oQQuNr76yjNsEaY0T0/TrxQd0hucY
yXieZNK7ZMuHE5nSc1cqwLM5NOJz1fV20wYdG87/zD7FfPtNOoe2FM3k2FA5Q5aUcaXqpckH+mKP
G/UKPhB6LMlFfKZ/n65hQnU2YCZ33JYF6MZTZ+M8UD9fPDStyuRaqAVQEZgv5Q/dTNSUPFKgKWy3
4mis54S1fxzXih25xebUqvjlGUHnPrRmiIuVmCee2HgFralXvQss8yzdxDbwx3qnIiSQvvznc/h+
6luWRIwmL+ujo4QGu2B0CsGLtwEivgYh3Nkoax7GbXtSiGG5YuZXmsL5YVJf0XRp2TlJyodi8mSo
Rse5NXQ91nNYhvb06RWzPESWbS32V6vVQSGz09nSuLiSfXfzjWG3TsNrYVXYvnOKzf7LtbNscbnj
4Euro0KLLSFS5cxBicexnN3LwgoLKqaQ8rbM8XXKiHqBXuAltsiMLPr6Z1Znko2LjCQNjEgyVRow
o4gEztBW+O3J8puOy1Iw53hkkj3NnPXxSP+MiDqXpINOLK1fJ8Ai3BeVuQihaxT7ft43cttEWd6A
teYGzHayCyFkjseBtBgb2VGLeSD+0706P08/tjl/pw97VbWskmZpUwW3E4DzdLgY95Ot2MMdgNZT
98ay7rNsbj6DPzQHa7mn1kJznbHTi2uFB6Fq3pvWphnNzdfDuQz9l00tYgtxmND8jmkKHZgLIek2
2Gms6pKMJqjq4GqszGtV+Pb/1+Yi0IBjjBHUPJriHsLPPtw03IenM2HLsGnZtQVcOYprKeN/IKTU
L7IPk6B+afu3r7vyy7m6bGSRIOpS1QyCiUbmEqSwwhH7bq6qGtC0i7tT6+I3R8HP63BxZwSJhgb7
vDBUKE0ueHCAQ3Zug/5OoLeuZoK4pnIKeW55MjG0vK/+2VMCeVFFClxePrhHSVTaYTY56W3tFWu+
jXSO4e0K04pVuD55X/16pM89/bO1xS6vKk3yjJzWgEyRraG2kj14N4Mr3YvbU8P6++32Z1uL3W2M
lm56E20JQrALg/SbjJJe6L11TfPql/Luf7Vk/mxusbtNaYzlZqS5xtFwrITgjb3ayiRh/2/V4T9Z
okAiwEYwb0sRLzUNhMw3aU/dNDtTc+DOOLiY2AnOwJDJT43mr4uUO5/0M4M2h9m8+n4+vUJVHYKx
n0Y74kUNBdAx4EqrPJOEa7xwr+Rvzbn+qsOY27bbU0P7jqv8GFW9r1IuBYJtXaL6vzhbsLAMBW+M
JjsOg6d6HB/xDVKdWm/FBMcAqXRzHf5qBqS/UEAIC6GKA7wAshz2lFySQpPHWncTrDrQw9wYIoz/
Kt73Hhr4Q7bJZDwYzLqBSVnjatiGVXyRZf1wZfW96Wp1gqjfZJDBUMCuq0G1LUwRRrz+EAnZQRhK
9WKCqrIq83q4tuL40E9Vbmudii11jS5Sjp8esfVW0qDWF1P0VOjTda3p+HjBqwl0t2lhdZYkZiyz
i1ejjO95p1v7LlAh8bQ7xaDIZKnxdaqB1J58TMi7NcDZQyBbT7nYRlulFdeY5W3rKDwWQKA6hLIK
v+PZnGbQ++E7Kt7gO5aZdvDm/fKymEjfgdYMtp04GjutDeJzKaJA5/Nld5miulOX6kfZNEsXLme2
1focQTpPkJyg7kVEXkCuWYMwXoaGWZ1RIvq/1J1Hc63ImrV/ETfwJNNt2F7eTwhJRwIST+J/fT/U
7S++KlXFPdGDHvSozDnaaEOS5n3XetbHZKN57lJr29TOFGhaN6/jXr/rpD7cJJQMgkbUxsECjR80
S2JuO8cTCfAKFGDhHrQZ9Lbb3zhl2K1iW1R7m+SwQyqJ1Ckc0odaws4CkqqmvVDJtlsaaFpICldJ
T00uzTWPLptJt60phs3ISXij6eYhXRpy+dKaq5YmXWjm7Xoy3XaVdMW8E+NcHuXS1kuXBp8+kSHW
0/OjU3rIlyZgwqMHXEhjEDcyKjyfEGOW7HJpHnZRoR0TK1Q7c2ktal1DdhJpsMHo5u2jnRjBsLQh
u6Uh6dCZbHu26Y2me4Hh9BnJuVW8lksrE8/GdpjmMz54stEihOSDe8o9WPHl0v2E0mDisEsFTxQA
4dIf9WmUijZ8MQv3NFcPsrY+fdJ01gPGM2JGsb528qZX/cnJrXlnLT1XOZr0s91YX88Frd3BIg47
nSPSy4DdrbPa+s685rvTtZuId+21Ypu/rRKQIWIYzyjLy3O0NHvV0vbV/PLbXxrBYmkJF/SGB1X/
anLx0C0dYwALBLdUbcAU9YVis1kV7vzdaRZR76FDlHJnl+sCL5ZdVMeJKBZvHo7Cac9art6FPl/V
ozYf8zDaaJMd+EP3Ng45Xhog7aU8KYZBl/g7I8xexhIwhJHjrsAY5f4SZO20BI2OTsmP9dtQAfPI
xiM81XUxWNvW109RpTAgvDTVuLeNcE3ZAIclNoMaRVFKYcRPDykeBapeF8HQG7N8u9Ami1ztsmna
5p2xL/V4y9bxvuCF7QxgPpP+kPWYW5rR37QRAXJ2TBK286uItVOCJYWg8n1N8vy0eOjL+9Q0SSqJ
npsWbE59rbfem293u66uCaIcOQ+MuH4nQrYK/F+ewN5OGiR5PwWRytOp5X9Wbv5Ep56GexOEttiU
lMf0NnkqtOkqjIyNja2bo9ONWjLIGYNTpOHSm5ZYitskcckQc4nYeCgq/rcdHoiw2dvys8aJ6A7e
iQoxseRFSuyofowXA4vCbIsTex5yI/DkHNiJvzdkdlhSMPruXsT+fm7NAMAGne2OKMSOUfamO2QW
UYG1eTt8s0UAnd+meU+Ae0JI7ZhbR5OU9zGS20a9Js5H3RpHpRQhW9+69pwOcu0kd2z1dg2R5HOI
ECS/9xIcOGRR952g9405Mw2xaGPOxIykxd1ORzaU9/5WajXf5d1v5iD1ctIO1WPcyl1ZDmvaUPso
nV+agdKNTsyYeCG7dV01dDmztxagf2+TeBe660lnwyBo1DQF8MfUPbttspsk5JPeYVZF3WqxBA58
B3xMdCvxCVlk1wmDvJgqUezY/JJ8AXPTLApxmewl9g/XvDHtG+FWO3coPnhSm3gmMGSxgBjVq1ki
PDZFtE+JT3J0fJAG+Rm6fx/X+UUjS6IQfIT44tOHrbTmV4mhvtRICmAmon84jq9GGl97rTXQYU/s
vayyLnAHH3MdrMmtWZTi1FZ2sp+dlrgLw8UzkkdtMLV5ebA63z/P1uRdk9STQiIIzUDQXD9kpps8
RpUk59Q1ypUyU9AXYY1nvZrzTRob3xbGjXWi1Kmr8Jx06Y2syApzZ1KAprRJt2lEcpxjxNqdJWf5
gJl8eJClaq57s6+v8jLx0Syhvr7Wh65qeK5FhbLEy4NwoBtFm85dRblPXu/g7DozrbdIEyHpakm7
zUR7nxnuh+qmR9toqrWfqn0YzlcoiaOboa4J3+XH9VICk/StayDoB83Bjhd5YZBM/S4W8jK3zbnD
F1RpXr2utPA687z3KQpf8hA/jUlCazZapPk5OfFJzokD7FWmiX2YZ98hBIZU6ei8iMgL3e3s5E+g
+AK99ZOV7RB5a5H50SFw8D0WEcSmS+I5T8wm0Mp3Dk1nDau49X7hEiAQbyYZ2B2Jwenq79Ap2gNa
1mE1aRM+VX5KH/SDMqIHHqlOlEx0M6lpm7B8VEV68ipoM7KLkfTHiDCS2GTMNleyYZWNi7nfVQaG
Gnt2DqJpv5tB27n4dKjWYnoHZ5AZWo2zHkZxXQEbGcJDIjCJ9ebe0ojOmkZiiCH7pCnx1uNwSHO5
H5RMAfUgMwnLkx3VS2y3/JWYE4CezucdFfd6Z7wmrXyK/vBHVE9Y6Ymqz5unMXExdEZfaS0wZrtX
g6E/mqN1LLP5PPfyl7N4xuekY0ZJ568hdD8dB7hQM/cEuDF6Zc2fd6TviTImXFkRblnATbBrhfOp
3YowosE/1ccIxNu2LkpnYzcV8R4G9inT1Z9gk53DcupWfYlyNovZSvflQ63Nmz/2EeV4a1jRYh4H
4jFA5AauvHXq9rGNwo+wrne+8Pdpbt8afYVxePbI4WqLgxLmbQjaRjEhFIywsYzvqEVeDAMzWBRe
+NsfSvPxxmZXA2wATRCsbvnPpi+PpioP6SivHGxciek/oHYHfiOMh8QQH90EGmno2pe6ALfkM2JW
Ms7sPY5A0m+M/qnS2DVFBVm/EbYUUyABnB11ZWWMzcqZBAzw5BDG08Yg3TazE4Ru6WOWpq/DZO6m
kQU2nxp4M+iyuvwr0sRdE/PKof7/ZPF+cHOebplqOFIrLHEE610Mk9b71GDpr6biWXV1dJj86W1U
00M1WLvJdTatOwWTVqEo0uS2GDGEFhJcrzk5gAUAIcikIUkJiRkUHH8ZiOOgfRVivs87jxD6vLmy
5umzMzG9jrSrbQsMNKK1Y67nv3Sd5Lslh262CV9Ls2EJ6AWqMpwmyyJLKz2OYhCbcImZ0yomSpb8
VU+cJbO3/VG7xVfPtLQSOTiqEquFUZOIYhhne+g0DKUimEWCEZmXx9ASubKb6ezjjRXxuHfd/DGT
hgQEge1QUxevzHcOeVip952PrEytUz1kat4nvcZZoLZ6MmtMaj4i8Jruw6i9J6FHn3GEGqxydSYt
S3tyYtB5IpuOPSYLfygvGA7WcvDeHFbftLa+QEtA9FDOV6hP76qTb0PIaUcatOi9EpLIEBOwVSSX
ctkl+FpxX3fk17gCaFZ0quIE8nnrZPu6HdQ2Z0RD84KqwcZnBfv9EHqRvm2STKexnxHvO8BiYFHR
uiJoBv92BqPR9PGN3ci3osseSaHEBZz6+3EClpSl2xxbVpa4p6glHXM0F65MJhZ0DM7gOtxFjr22
C+OZxaQIeoOLitx5opkCb6ylLztLgrbG6eIW8sFT2Injyt2NkKnKpHnS2efDKqpv5nJ5z+f8jqn+
XBTE7ib9hiU/3URZcZpqjRAkwhqEfjAc3Du4nBs8wSSYltis1z3E0BjujMX2du5DmFD9C0eBj8lJ
0AUaQYrVvq/LfYTdMRbtc+v5z7SBNhAGyQIuTyQcX7e1+WYPmEQtkUnWr/glln1OTBLfKCm1Xa1T
uOks1ANTGNTa2G9Sl30DlveaGD+jiw+Dbl1bbvfZAAVc854VZKpa7SbXbYG7GxqIk33HE7atUYte
RDEFjd0GkrnCLoA/eCGqOVPYLK89v+4I0WlfcsvXmRahlZ+0V9SYsCcUeWuzuyqrXa1pr4kdv8oi
ZVgZX0mauKtetLfgZt4y5ByB7LLAyJ1jiINZLwYfHWEdBmLSyOmuMB/pYe1uCkOVV7ZjIgcsBZF/
6a7qraceQMJkDA8IjHpOWcT+1M4zQkhtrQ25vXZbG2dEmD/kvpWTvGp8mTxG3D1ukGDcNICRs0/y
ALqR3K3YeIYYjlXjoIsXNY59X1OUUJL+ihQ+sDDdFO81Tdwa6Sg2ScXJ1q5UDkEu+UjDuggqnQ0S
BlVeTHecN42Mm3Mui9cp6sxD3hMZy8F0XBuxLK4G7vWGjml17SRI2yGmTbPNe4ZgIUq+M6d+ZtZ8
ziv/MpMqyezgXXQhA6J+6ObI5M5MorfI4WBApxBzeRP0uSQo0uwuqaOxROXiMTUtgiJiSiax6OKd
2yViw8R815HRntTirPMNPSOJd6OsbqIw3vnxGK5lwgazsH1wPPrOJaduVdbara7aE3pYayv1KHl3
cobiWGXVnUplJlfE1LKPGuc3SjgsMlB5HCBaKdnwuLbs/SA08PvOQCx8xiYV+zPgpUE8mHH9YrUE
SIz71pmSzUzEKwwtnnEnNfSsWbOiVganJQrGkTM3upqdOfTniBAKdh0vfTTfRLbXbS1NPFhV9mSz
hKSjvk8GcZZZfadJ967FZWrmxQ3RnHstaV6SHle4Y2rAzUb7fbLZrCbERq7Gory1tGobhXNQu92d
14N/stVeF+FniztRE1YELwu9o+xJbumMWxnX2Jx1sZna+pgVqINjvdoZOevIDOGuK9P7zGl3VewR
p1MRj5x63psw6ptQYBptvOS60UeyuQ1ilPsK+JSekJfdwQ/Ly+LINHkuVBl4U3dfhPbLUBntavJA
uNkWQC8x+vrKT/t3uzSuBj9+t6PyEDrdjhl1Hc/uJVoOfXodjEVkrecmve2xafM0oArbsJas+jBm
46Fvmx2QBOLX05ui8okObwK6LclK+fYhziqfQEkMEWweHxx/cbWXt5nWX8SyGzS7gfC+4qPI2vNE
qpBy2rusclkiTWBtZoHXfNB4q7LZPIeQ02dPEBapbmu/30mL7KjIOkTR7G6q1rlphvQqEXMAbvec
pfWSgnxwWUFX08gAk3P+5nvqjtP5BvMKPlI/LHeQQ+jt29q27/2gc61PETnPydhpm7Hz77TIqHkb
o12Z2Wo1LvUEm8PKGv0Xc97AXSl14OGCCkjvAwoxKplsh8b7zoQgi8++aRrvXSH9A73RIIw0CuKK
5wnTPpvslcpleDd3BCnGXl5u6wnJ3+iV/iEqF9ZlY3+hfztkpX+udGB+GDnrM7us7BxmNSb0kkh7
jVTXVVjbH12uuks292odTepYdmX9YkgwM51Dl8bjld/OKPlwVyDfGSHyOZH6qiL12MzdBBUj4fA3
huYVwCxC26x8gFeFRjBd1ILGohv0bcoscplFiQmB4rXIC8uwvlKL4NDSiwOu4V86SsQxVXeEgGsn
UdnhR21y9iXRHL5Nuqw4i6AxXqSNWdVMO4Xa0WGljlE/gpgBnaHOParIdpFH/uca7D90XUxT1w3T
N2yPrvaPYnpDhUeY5DTxNH9JPBH+L7P4Tf/ob117irwWwmZ0uUtfzvzDf/qn/phf927X5mj9h/Uc
qCvn7OxlIDbNdji7q+5FrCzUAsj5nd98t7/pVbiw7XkWWibHMZDi/OiWTbZRFR77Li6sr6PTouIm
Wnc9HCCk/KYx9/cy+o9r/ahkk0ldl73PtZa8q+4KKvfX0tymj74a75xjsR3NACPB777i8nx+FNCp
SXm6YQhHRxj/o3ofxcUwjZ4+0S3Ir0hoJElxt8Bueen8J2g5m/z5Pw+Yf+hA/uWCPzpo0rNaI7S4
4Bj0Z+iNO+wLh+zo/abt8sMDvzSzfQd5gINMAKkx6vG/tiVyMGAhB1hzLR5HhIZVABYMO8kl2YpN
sbfv4XbQf/EP8ap5rwNgbifzd26lf2hqOTZ9GBBFFpqnP4bXn8ZtH5nWLKoO6B8pYtWr2okDO4y1
9S5/K4j7p64P7jiTPvliTfT+GF5/ulYTEWbXAIViqFov1C53+oGoWXSUDRqF342af3iGf7nYj0Ej
E9XEXcvF+qA5qF2/JzQ0yIPf6cX++TKIdVD+08tyf8wtWuRJSxtsg8axFVh7bRsdtN3vnRr/oHvA
7kHDjJIVg8b+OYf1U1TEnZwpYr2NG33LW7A0/JO14fCyqwPxbpsoYP7+zy/CP01rXHaxb6CXRDP5
Q6OTUeDKY4GRwr6ML+aRrPljcd9/uAf9Wv+M76wl3e5WPv5ObvqPQ4VpzRMIKgz9bwYYPF0Ykzsc
I4tYR62r63Kdr62LT7ai/vy7JNG/Wyp8LmEvI5M1Qrd++oKtUrkZSVOA5iG9fWrX4kjbHKGhtgaj
u+5BovT7etPUa9wxtLK9198N1p8KNpdfwPVM3/MQHKIaXUbZn94MyDdT6Et/Xtd0JaVbrWzKVb95
lH+bRemBOraNyBDNOOP1x6Tm1r01WzqTd7tZ5FZEAQ2r6sSivaXMfQq3AO9+c8XlFfvLvP3jij++
VT00TUWk2TJvO8GFlwMbdLRN18zcW8lV1/qq2P3Pb+VfvubPhdilCK7NDRct2mc9vx7G8Hdf66eC
GMrln2+k81OC5Eqvcaw/vlZ7SI/LejtsFt/U7+aWf7x/TC2ua2InYIn466igfiotveZCKcUPEV/i
+c4aIliz+8R6/8/P6p8uxdumoyS2TczFP1b2/29ycwzCmpukIQFhMbjltfleyyndAMH9naryb9sy
7iNib913GfAIfM2/fr0o0/w2XJb1WL41C4G6vEnKf+/L/hdwFNfVV3HfNl9f7eW9+j8ApcCx96dH
vEAv/kKluJRF+1V8RU35ZzLFHz/0bzSFqf9r8Y/5uuHauEkcRsS/yRSG+Bd1EBeXOTsu5gnmkf8G
U9jWvxYpNh4+fF/8C/SJ/wemsI1/iUWDwyJlGegrXPd/AqZgw/xztjLwXYHNQKLMb8JO6cfcEbb9
kCVGlq67VN5rqjxXY3rS4eNX+nM/Qhj33IuheVDg3CfSC/cirm59sq21PEhMUaBBqC61BXaZWf+6
wla/lrVe4v3mbdKLRx0vLfpvKPySgpmItVXaPYpUQz/fS+jLWvIs4n7b2VqLrEA+tuDTaVGDDrSm
4mrW6MnUMxs0owf0XVMdZ12ByQ4wv8yrxzoDcePWMII9OLq5fGlBd647OpqDk964BRRblX+RDESD
Ppxhk+r+OZ0hquYJpRW3fM8iULNZgQRH5EdvpCni+FT/E1G+FgQYJOmdzCgQmqqGcp6ER3iGi59L
vIZh92436pT2zQsVtnuV7WWSv2J8fyhNH7Te0NeEbcJkFrnsX2NO+aDOp01UozWQLv1W5WTxKUvy
5wjE45NOzAHAy268NuKRoKy8VRde2mofVsX9BNJsWykAmumb1hSPNSWFNm1eIz8iQ1LTO5DQ3EzX
1nZz/WBPCSEKzARw9KkxK2nckq/6OI1Qq8cWFxjRYvI6iwZahtYh7Hy4vgYZ6HE+ditHI1y+Ky2a
H714nVq/Cjo/vDNg5eB2frLcD8+VxODambWpnWo9lshV/JrS+hwrgZP5DoO6ZfRLjdJRQZeWNGZm
HXOxVU5gkgJjBL2VT+GdM3vvSZtudEdd2PnEJBCkQUFdauXn4xgkDrCsyXU3bZh9xvOzm+BLRJSS
pFW+EYNRIYMYf1lDeFLtDK8zc3bKdbrATBICJpXh08C+lo2rbzL7a9aMfIvB+xkGyqWIx0DlHdmO
cbq1rfnFd4tjZLcZqtLnXI4rPrQ8lFEKGM7+hk/tH4m3LvakJ6zj1txGetYGnee/e25+mVyUqFH4
NKq0Wetu+6syrGu/VQBmoUvbfvgL4x7F5YoQQk7uj/VYUOKAh4q1M9rUVvGCm22hUz2UKY18179K
x/q5UcVe6DndtPnij+G7lVlXUz0/unYF3Nqoj5aEIypthJN2d+oKRCFqMg9Ta1EKaw7mHF1bGfBH
oLOf/Uzv2Sjg4XmUeKq521bDEEQqujSog6o6eyFM06GUlb/b7oWaT7bOld1uIuXZK12bV8sv04NO
q2J5tHlA4P0glRUFCVuT+6bH5k2TcjcTu7L2bSU+BsY/aiXzGfkVP5xtKx8cUhoMU/hrNPwALATp
AgkV+qIcv3CGrL34cabOSbvMWPuxd4rL7kTl2mjmW7NLkAywW8zNZyttu1Uavjam9h0tH5LQxBvj
bNer4VF69aHUQxRXQ7tJ0trYFK57Y7hlu51NBrZK3V/p9KnshZ7ZqnstJ95h6u/Tia9hzu9Gz62a
4NO3rL9Ago52Rnc7eebmtbmxbusGNnjWH4zR+/B1uc2K4j1HsxJojfmu4ijb+FXPiQsMojl4DxXQ
fjIbYvB2jPE4N45OVvLt1HU/es9uedL98pJ3Z5/al25qR0fnYNpHQesVSFHCrVfWK2Mo96Prw8eK
rtBNlVO9q6xhn2UoMCMOITMYIU/uJgtzGmIsp1eAkGFUC7VSM1AWwhtSivTmtB+qG9MFsSCjxwSN
S5X0ZzURNqCRLKBRXCQCBRfu2nwiADDIx/bMa72PLf04zs5m+UljsLfCyddeT8pLE2/NSe6GOTm5
VFdnant9sm61ayN9dK1X2572adHsvE5tuD7CrY2sXka9OE6xflMnGlqtHX2SZuUMyVUX2Ru6zpsi
8Y9lKPa9bl7rPYC+cR/K6TgU5Un2KFEyzukV81thB22KdYZ70lW4S2PwwtQZq7G96gYQyOhwGqPZ
LR+H9wJYd0FEQlscZythlrCvO9WcOs05Z0hdaH2s+jy/+P13KE+1S/5delNFKHem6I7XHPztsO/M
8jCB/cZjccioypZMZhBqY3BmGeyKRg7bBji7qKJgjrM/7lYoxkNeG7vlnyTOvHflcKVF21a99DXq
IrpWehQ96qm9zgXK4YIejovAtVK7qHN3Qj4PhTynNSmJ3Fep+GNc6Mt9JsJmO3bOhu7eRtgKNChy
srjZmvF1OXr7sPf2VVldu63v0cE2T7WOomaqPmkjRysvLW+kF13FhXHi9LJrZL01tF/zuBvc8FIj
3kNAkF2i9EXP5n3cNJclkoWe3Uo4FWldZfdYWtmLNQyPVta+Lf/dpOVL5k43Gr2q0LWeq1K756ms
ncbaNG1+acf8xh7Tm1SP7lqV3zRZffIJVTaJVCbYF+v0w0wmDCzOvU5qhFf4V5VpHX0LyEaFE7PX
SaLI6Y0UN+PYP04iekiZRInfI3Gl3fk15OWEvzcvGWLmjTHH58ijhe2Wl3khx6USA7uzahLjWTfw
mY4fjcsQo2EiEvWGj+7DD+ErEaYRGdEtRShTvtAuvCWJ2PP6u841TpoerydrvLP4DK0P760FfpFq
V85nMkXUe9XOGOF3G/pRKrWpALBbhs1+5raA2yrtYt0pOprEv/iVvq/nIbAi/+xmw2XKj7aQO1N1
d721CHR4pRtrq9vwFumfFFVyKyv/CC32bo6IgvGjJz8iIaAdtn4kg9DQsT+UJ6CdW7qAZBgHJY+e
SIsv/VVU6V0mxRX5RQe3nt5te7jL2qukat81QglM231tVFqthkS/yfWXuNq0aUvnEbI6KqfI2ZSX
qJpojGt3dICfJyFvl3fGBfDrlvZXyLDLo/IU68ZNbY37uZlP6RqVyH0LaFq5xkV45kdWj9+Q+zeh
RHdSzU9eEz+nS7aI3b1ltnGDFd2PtPNgFZdkadxajrUNE3X2S1RODO54mHaemvbIMWCmaZumV1dy
1l/K4ZT472a7a+dLaDLDRmrtogzKuwN5Ftuam9ISrDFV06XR56Ndi10WlRFbG1KPctqzXnHpPIa1
l0TXo909eWmKurEfv9MsfKuzD2FRyqIAZJwQM6MaI1rH7u6RJtxG+vyC2+gwmBLm4OwdNC/bD/F+
OQZ3jfVhj9EuleZDG2t8J965sPfZGdOVRXK8R057h9qGDbKwkLRBIohsTFkNuwErj8GxeelHXT0O
yEkNGkuuO1wzjc8uXWWHbYcHgTpMXyKEdJGqrqlgbVWlziq8s/N3a1Cobs3u0WiSuwRp1dS4SMly
JkjuXuwfdGWc5tQCX9FcaYa4mmgkDSWa2vaeZeycJ+NjXIsrYfO4NUKSnXsWwEfyhB5Lt3+0R16K
omV2+Vaxdj8Arpkybd/E3tmX3iMTyH0WsdumleKCV3bN8F7O4j72p2cTJE9nZoEdQ5Qw2bLJ/GYc
mDtmwsWm6CobUonbuWi2VfXJYUU/JJyFSTIRdPwr8g5qCO1TujPUgxl6Es5BSJ6wBCgTxefMnfkz
cdvYKFeKzqONC+6kuwX+mJbxr3gCdl3CAl1bLgEuMrXpp7AMq9qhFUM2iYSP2pIdYygPgPjInYIN
n7mXUG/2ReTc6iF/qyyRrdW0Gyng3o0OUjOiiUCeG/oIRpe0lAqoQqIhymzo3yzxlk1Rm8fJZ6+j
jcnR9dAORx4a0LpjrwM1OlJdstEaoa18qKfoEM9jD7ecgBlUfnHjBQ1BUr1Tn9lYD2cknjGgUTrV
Ftycjc5Qauhx9RWWt9A5GyXihnLA9jk711VUv3ZOdKfyyVo5EpGh2TyOEwYRjqA4DiJr60U+mlYd
C4AzPCriTPKKV6QtKPmXgv7T7IrAieW+lOmqypstCMppo2thc24RGcdWcjXOxB4IO8sD9BWnwvCK
NQcvGNcsyK3G2SaG8cOhon8P3TpAdHhSuss+p60jfo1y1dLnXlfpAoPSt3qhPpXj7Kze3s0hHfc2
5WWN++4VYgYyB7OZdz6PWeoCWXcpaLro9bs/kCsg/ewydkLg917HubK2I4t6Vhc4ijwQGXSG10lX
A+rmbSO5BIj6dp50I+i7ipdx3Zs12hXr2+jjLz1E5emRJEZVuFsUQRyHHO8GxDdaZW3OQPqb+Tlt
o+Ism8bYDoJZSs7zvMF/2K9bMAFwptZNXM/XA4kFQPpILxp6z9hV1RgHnheVPF/oj96gDnJ0x30z
FumKQ0myH+o8DEwD0VJWkT0gQs65eW27gXIQHVnMoSjPzWt7yvYVooctQVHsZyDsuHNRbWxaRVsJ
DOVUWyYiYzddW3xXRL31Vq/74ZwYd25Vp4+lkuyfF9mgMyvaAtJo4ENN5ElrVoc2AT3EFHb9Ol86
wszaMPL9D61iKOJh/QpVd8qEUkdBSuFKyy3BUEcl5dqMRa0Y3K3DdgCivmQMRdNtCXFkE1mxXGVR
Qil9aBGmpQceQhjogwIPxGtjeGl2rhKSdawy/YX4L90447QSxkzFbxL1vkvFoTbTeeUYt36ujxtH
UKMDGM95yeCgl0aPc081weo1grFyi/qAz+HR9MmEa0PeRpLcdTcC2o5x+kbGRJBbWrJvHVsdwuaQ
mjOnKiag3L9OweEz4ZKwLsjO29n4uHKh1l0uTahZxXvXl0dvTocV/YmBZ5/lm7qvLuwrv313bYRg
03uR0ELuvCe3sr76XtLtjzdgtegshc24bsdOXcuQA2pNRFrgjaVzHtJk2mV+8sWcOl3zNAqOPn5Q
dwe3k+LYTK53bBr13/8GkaM7AMFlBygSHr+eBW1Y9MRwqFXbESlVyDI89xrVAF9q0ymfihvLismS
K0fq+ktdJYzi/skpCDGIK7peZWQEsUr7e5nduLkwD4xj+nFW+VFluXMPRt/RUTv4OeuYm36Sflw+
Eb25iszmOmZsIkOzmdAm3blLymaRa0X6derP0ar2rRrVjiPvqGjNezG5K6hqzVmRgbGZOv0zmuH6
aJLNR2nme7QUCPVj6Z+mmTyx1LYDFDXWxTXS4Y4T13Fq8vCgmTVRTUX9Mvp2vpcRlrukq4iE+EJa
qd3y0RaHH7PZt+OAzCbkZONa9ZIFeRfHz4OJWiwjFqXwM/+VPu+T1Y7jV41YQ/Xzk2tJ8veQTLkx
KjDgcZxQwmNRp3taback9glMspEUkO3gsjiUicYuHSlX9hZX+Rd7HcTz+RvctSfE00de7wC/3q40
WwUZy7gdbFxYjQ4NFQVg31+mGOOR1Th7r9C2XuWplX0ULpomX/kPSpv8dZ1HQe5V7A8cMSGVUph9
S2dfNnyALndOe4w4MZAeMhU7p9I+Qw+3Ca5RX6ovY87ctW6XXLvLNlXeDcyCEXHFTStXCBxVtrLm
hM0sW85u2+fTGXgQobNMKesuFsEw+3v3DYRHkJXJN3aONzFaz2q+JDSnsv6XnyW/mqp5YeHApOEc
EPgciCW8z8Z9P4VvU0iQhkExycipO2hTxKcubKB5vNbC4hzP2TmSXbVxyuFBo7ywHltsWtgkVr2B
Q33MP3LH3JnOvF3yV5hVdi5RDxeKUduwCI8gM55rVFWa/G6EdWUjwCBZ7agV3a/OlhddFgdPw1Vi
hNEds8n+v5g7s+W4jWxrPxEcmDNxW4UaWZxEiqJ4gxA1YJ4TieHp/w+l7r9ldR/79N3p6LAdtmmV
ConMnXuv9S0jK97ibALY3UsWLz2RoEt+EOQNSbVxHlMRIUxyHp3I3gwq/lAUj26dvvsO5Rt1z20X
5fDTWqT2Fe84cwJiQEVx6b2eaumweBtnmvck0nCu0uts3puGf0tU3WsJscfqPo5mdVGDeKYR8xSA
PRwxmGHtuJXefTny1gQZ6WhlF/+IJLfmLPtaj+6h8NHAucvy4s2Qe6uU1VMXb0WtjnbZo07zaKbC
49vFXfJuI9dOey7CcZS/xdMY1tK+s5CmkqIHBiqJ5l2XlKfSrPswMD8WCJg3SyV3/cJ3UpVFs+0q
/WwgXduYdgMuKk0SiOb2Jp7mfOcsXbJNUTN3Qmwj06Iqdosngr5O2kyfklR8nHUStt1AUcPDGFEO
jlnx7hSYllYrXVA95Gn31JXd64jPxQAnZc3+55KHv81xSBHRyI2dRqctn6fOOGu+qqHl7ZCYUERN
a6/W7/gCbvDcHjNLo5HaLzZrDlOK3xo7f6Qj1ZflhRbBVwJ1zDWC4n0cvV1hzz8E/4Ye+W4q7HRp
n5xqwHHrX0tEfqXMtuJ+nuJ9O5+rzn80ZcnGsxLjVQVH0vOObllxk5NfQtmPtwvC9xSOONQkHHHZ
hzEpd4To7rAZ3qK5eYw8n3jZ7kyEcNjFWB/NtEXn6p0qO77DyoVBCT+hdI6W8ndB+ezwPkt4J6vf
SfJBKzc6a4dfeayqB+XxqSP6HZum0UejiJ8zxNL1eNtKYWzWENMsxZPWWjC7KvJboTxug9I/9RUr
FQUll3URmvknpconVJu0u6f7pWtfY5NVVhnlU107j3kNyCZSa69fBk9DzJcTWTAklSmeu4zLyUSm
Jz1e/zhbO3SoyHYnPl9DZmvucwerm7Mhp3eRUj8ow+Kj8jNpY8E+d7/Gvtg3C187UaztjDrPrS6O
NW4wobVbZfFd+W1opBhbWKbHObHpCk3eXdeo17nPf/iGjneOU71MZnFPP+2QRViEzqOV/7DFEI5I
3NAA3hIV9MNRuDVgbYRmlJ1Ux0eeB/YZwzu2ZoeEk1AjIsEAwiGmlMl7/17WJpMNgwtjcE6M9D2e
5F2K/8xVy4tF+GmM5r+zP5uZ2NccDiowzrERnNuhektj+9GRaBDo1LUe63T28/e+Z3d1En17Uys2
gRHTRJGBc7OMHfFzKwB//kC7YWu4xUVr/46c46fOdh85D5+CWJ6GYSDLNQmrhT3NrL9IzHMda3pa
GLNkqn2NQH0eYMW9/6gNzvKFS4FrnHEUP5Ys5sIkds6r+O7j3n6ULj5Nq8EHuBDMKV/aT1a1hkFy
5RjLsQ4pV4hHy9NvxTAdtGdsJ+mdiii+6ebmNVvGF7cTdxPpTH3EPX2SgmuKUz843CT9dHwRNBRa
4vvWL0PRCJ2IjOjKhHlA1jXUct6uU8vT0ldP7uAc01pwiPCKV9Guro2vWrF60QteHPInh4l0RJHe
qqw8o4OfNl66ynQ/lzDdN8IZX3Ty1R+6fC96NmNn9J+jkhBsCzcJlhgaZ6DKDET/nsO55ln6YjzP
s3tXj/WTTvx92xs79OaHL3GX4d1yAbosLzJfXuq62DmRT3Cttant+H0mKiELOC4nT2/lPG6bVtw1
jn9qYvmcdu5hPb7TSN26BKCSl/jIHk89INkxDQ0NZAi9uH6wMPJuiKvlplU9zAn2BqlufYL6MAaw
z0/x/IlymHfS77Fp9K9T63yrzJhxGjm4DmYpkHYfUnt50AYuFl1iDZ8qb1+pgRFaGE2sgKr1jp7B
B/XkulG7KYhP+ogbl/4OnSwuWNaOpX9vxCahFDq/dJn/7GfxSOxHJCieEk0FgqZ8yVFaTn2JIxgi
Kbz2B62PaQyrNW+acWtgAg3x6oY90X4bzbtJagLOSZy+9o6q7Pt1bPpfTZCf65L//z4U/lO2wf8u
8+DwvV5DA/rf/1Prp/n/OQn/N0IPLAx6jHoZC//P0QdPJIf9Ol7+18/8nDGL4A/XhPwKlh0u4s+Q
g59DZiH/EADLVsIbeFv+jCLmn/EH1h8uNn3+h/LH8ayVafbP+APrD1hqKDgRRVhIHmH4/BfxB5a3
Sl7+JVAhng78m+u43m+6uzGKCc9UKbaOLrePOlb477vIOuQx7tEga72DMTK/yUept1U3qd0Qp92B
3wTtgbgoLii4M8aHxouSXrbL/eStcqq3xhb186Ks7FOt0aADL4R+jM8bz/SCzAaGxabjknqktxfj
ni6YlprJXB+IBer2RWw3d4NeKcgYws+WNzk/IE6V23mKQOe3ud1uROeP75DmzfNQZYiV6Mfugnwh
S2yAPT/aNqeAGJ9pi+o7tpQ2VLIIPkh4IGu2cFaFjNo5B0e64D2i4wt6Y/+lTe2BmeXcHScxBUeo
aMG+Ccpy61fLdAoMfICmQ7/PyAL1BC2ajGi7nV/SgPvwkibzd/xfwz7oUEbPsoJAZFLfC5JWtkgf
SyIiY+NokDayMUVgbYLIpH7L5vpHLfRBu8SFz1hOBs+q9/mMsQVLmz5GiSq35J/SqmjahYmVILbU
7qh/XY+BMJ3ZkSKPIVsLAXKIx+JokCOxDdQSfytUU74VWSyAKETzwa/HhZC4wAynwKsuVYqvOsdv
tCfoq6cXlgKrtl/lxOzG6mmreu6A3AwRMh/VLfaz69bnwujQaJbGnOyHSbxy3j8nbYYDn2z0ss7R
MPnBpVTlwoAhxr+I1OyoneKWxznhwEPjXZn5LRdx4AH17eDSsnOHkljg1FObvisx6C54FQZUF1vP
K+anMiXOeVBV/ugzDN0afY+VRRXBW+8oZOfN4JzjqcE9vBBtrSOzedFibJ60LnWIQ1TcIAXwHWbb
9NksGpXbYqT0zvCUvgxDPxwwrfc71/BLjGJ28em/3zD/d7vhf95W/w/uhStY5n/eBcPvVfmly3/d
CNcf+LkFWvYfkp0U+bJAP0lszz9lNvIPZC2r/AZEmO2h7kL+9I8d0BNsjogBARHyuuG2Rxzzjx3Q
IwDGk7YV0BX12Z7RxfwXO6D8s3p13UjZXwMwc+zcLrvqqsL5RXfouHmEqBXfvrEs87mt1Qv3I+fY
M+rdBpW2jtzHvuiKGOooIhVuLLCwWM8VM/hjp4wQVGp0VmZ935OYtSX7HFRBOVxkEem9K3IUAEhO
yBtd9tPQ3nppk+z8NivtTRmU+xjlBSwOKgQbko5+TxDYb1m4Zx1UI440s9xF8SeHbWiPW5AgLiKr
NYlEB01UE6U3XAx/rvq9LVu1s4MOE0xQ3+QlHtK+98FuORQ0hV6ic95xL007WhWujdEVkPfBnNro
7FkVooQJOErl9OduiuZ9Kwb9HY9UxnUh37iZes3lIG/c+S5IHetiZcYdpBccNsUqPFkGEhQz9ytl
zfiQLw9V8GLn6XPhROZBeI6xcRhtHRhp1Gyf0Xd7dE6pY/ShXdgdXI2+3K1Xc6GiB3OdiPo5da2y
H35ZjA8/j7Nfcz2usPh/nXJw9VxPOiiTcSaYQtqCI/3Xh2z03dzNywpra+RN3KXJCcPIRtFIjAum
nNLKsjsMgPVuAN2RoNPwARPMQR4fPbNBMlRjVnem9saa22w3agw6ccRFkabZW1ZFr61TMnBUa5Ib
t9odgNgPQ4O8IcOjx+ZDR4PJ/U7l2cU3qx9SK/cSNMabghq1cSPvwV96cAV+799mUm6bPthjiNvW
tbhLRfEp8Itu+9dfyCqU++XYR9WGTo3TxnMRoROs5/52/Kt65h5pFi2dkDjbJHkB9chgLy9G4507
Lw/L0d9lNGpUHyWc5dnkGMZsD8hBhq1UmI9zT4WOamxWpcHRkBUbiXmHfMd64+vJ3qmC1A2V4P6v
YoAM3hAOkjuzYw1E8w4e4OCguHhu2e7k88htd3P9g1uuAh035wXJNSoX8WkZ62DnjRQMc2zHoe3O
5cWDUjCu76SPffk0+q25JYGW+EvXpKsjDrlPuTHopT84CQ+VuRa2fLFL45V+UdCqWwpG+K17qQOT
MNnJicK5br9RUndPCfNXrohrU6+bLq2hUOuaHfCc6bGPRXeKpyL67GvaLn7btYe/fjC/i/6uD+bq
RVix6/giflOhukbM50t8oiEEpJ1RpMZOtc9Ae5ZjUxprcGdvnd0JgVqDa98bEPURQ70VAAMOcWLu
GNQjLIG6gmcrvsWpeiZEPnqgyZyHAHQJ5l1Y2k7sdqzqTu3++uNfCZK/vmjrukIjLz3hi1W2uK67
X3ZT228iaxmZmV93TDsmInbs3SycKsfZcEb0O6Z13em6lHxjmYAG7LPaCY70v9nfovKhbTMd9jo/
ERmP180FmRordfJRnvz1Z13lnb+9Ax4QTApvS3iSMv838W3WO8MkBw2XrRh5+6kL5UBrxKlJZjYL
8TJyZd3GPTIpm1RIrN9HYbefo0ZMD9Cpn6OkPS/apOfNuGSbL4ZDt4Sd2kBwJO15DcpOAM9VdLE8
j/Yw2dVJuFgZs4kyrHPKvLZgLNZ8LqJGI3kkgxfM8QnxpLOBZ68P0jiYc80iMNmex0pvc5Wj/tfv
ai7f4tb390nQfLDWjdRysCRMINmyfKArg4bB9BKIPJJ5h08TpIKZdDTq6psRJ7eGNoeDJfMqbPHe
/p00fJV+/3kFcDjDfOZctsSKpfvzClDBrDD7cU0QfmNsk54MUVfYtyOwRo66wuNUsZGwRsAOqJp/
UCKr4L9fhb4LqRbgp2cLF5Tsnz9DgNahDupaARWYp7uBSn/nOe1dBFkpnxfUnGMCxWqMv9iyIGna
oR/uT8BdxFy+Y2oH9Tp5r17R6yuI45CW4mDQiTNq8DV/vQh/R9nzvnsOXxPeEhPY7b9BUuXiLUMc
AQibJ55j1JiaMa+9mz00h+gLunOfnKNEbmjAl63eOTki3NxZ6DUbDEPWPqzDnibFcrMEBo5R7+8+
4H94S5Coc0nkpCAkz/rtu0zpVsXuLNBvrZ+tjZKaLd51N5GBPsqC4uXaBFo2rt5HRA4npCZsPBJd
zqT+cSJEJUOfLngWsvpelCuYyvnbPWfdEn9bccKxvXW/lJa0XSTZv+45euyHpkiLketSwilFb5LJ
HYkn6bSJhscchebOV6j5/Yrhr1zGfO9FebNt6KkdHAMWQzLvBNDf0B7/Nmh43UN+/2xI+y2AUwi3
gt8DxXxJcFA5RsPWqttbPiWK3Eoy19HkubItUVwiizH7cVM75mvqds4mcLKZ7heXnMKw2mMz0uy0
y+zOtNkP5kJwcU24n/rZxxh0BYaWHA3K8vLXy9L+D08d35FrWbgNfWbIv32nbbHUjR46jv/6efKC
EskgW1szWM8RzvWNP9hnNdwZGohDWzuHRnr7kTd/m01wOGybxiHB6qj0iuRVFGp6EIJx3boQ6gDB
ZSv6G8sdWsrpG3QilEYkOG0TJDfofv/6dxL8+35EZS9dFgd7kk38zp9Xx2KJUVUFq0Nm1impAiai
VR8c3EHcjUP9lcL45Ef8jVYJirFKHa47ROfZanf9+zqPuGXG3sM4JK8qRlhdJWzD9eB9M9i9EU5z
AbCbkZFaRJEnC8WUiNyLwu3KTdeWZLrpYOI1ORhT81Vx1aHlUflbPxJEiKZU9jX7dyHdi2kk3cZX
96SbjBQx1FJF3H6lU5Jgds6YSWcBAIwyOKA3fo7mPn5MIovY9al3GRY33wfXRwmP1C1FiRfalfl8
ff38CNNRz3yf3noFqarl882cMekKEjCmnHaq3Sz7clxeokDuOzO3t44b4yNfKxC00PslQlgDB+Wx
Nii5hKf2RlIKuJy2QT3ovVXaIVjNWqLPfRwdmFlktzEj2UPh8VSziPn/MHjkWqrb68PupoQZxcJv
NnC6x2Ym6sBxu7/LusMZ+O+LGNAljjaXyyJ+S/nbUeQ3GYw/aZO9W5svVjWeAn79kF4Jfnmm9Zdo
6aetlgHnbKDeU7NH4jBn6u7F1NZwJ9I3M8rp4GqvpnJktGdZ2b3qRVitel4StCamwGHg02WeTDJo
1sM/M7M3c9Gw+ub4NIy+WolDJ0TPene9BDI4QDoFuJwS/YKO01pQMKM5BrmDRBFLmr+gWrejNAQL
2ayl0rUOrIzFQMXMxnF9fAMPOS6NU++W8jCq/Jzh/9g6vcnJFlensbN+YE6XdGZc9j5Pfw+atYe9
9kZojcDX1PFDFVtueH0ezTjke5rQH3Sw3F/Xb+XaN4uMyT0cpgsVqV7xiLT7JNoVOE0flP3xWpl0
wrxL0waNxrrsrl8L6EcXylibXSY7P40ZqMOBcDMIicama+w7O62PKvLDIIUMkynrc1Dbn0tRkRUl
4hYNDLtBkxk3oieakE4NqAhafFJUDDarsgmvX0Ck2U0WikWEuVgkRsYCpJMNW4Sdn3q8YWNKZz9T
4PFEfCsYzl9GAZvPCABOeDvtWswIOybVy4KyrYzCZf1WC59Kf+GcMB0IbIWwLiZ3GhRY0Z73jI5Y
TkZbjeQqHIP0nEJksIau5AUB7ZXP+3RCJFQ683jkMtp/un5O12tuJseftnWyNMjRaycM0N3sAvhv
W0bB6e56DbZbo9sNY4OkKqjhKXoNw/dGvXmtF8P1LnAju1Mb+hM4vLhbhlBWZCQ7lnjTbmqEWDeT
sI7TnekF856vkXEC5LeRjmmYEmh5k6dxHi7cI5v+Ln2Mvaw7QbX6aApi5phZ7+pSn+Pcolzqud9U
K07ImeJH29nkyDK5yDPCBpehM/QP60VWGtOhHWdn11qTCa1AU52vY8LEusPtg05FYrtZkmaHHM4e
XfOD7cT9E9n1+1Yt3n6x1PFagVkJJLDNEKDh6tAt41PQ5SE1AKoXnbzx3Dm4xERWL/aK/4nyC/eV
bpco+qCi7EPPJyK7r4KNLxSvmV5BixU0i8bswMRSNINpY+5oDOUUDiAfSs0kbAp66+R3I06Dhb1v
Q2db72VdFHBBeCMHNdH2sDm5ctiIixMh+TK8J6QPsV66rS55IQ1DcQlsklPZEJ9kjmN+vK6BuWFy
ux5xVdBAAm0cgTWhJTurD2LUM3S0jXnYqzlvdmnZ4ijBYhbmTZHtrl9GPGXoewGk/uOeLcd0y3ov
uvTzdXmasnrNRVaETkKVIHqPpHHmjORGHXMX9FId9A7wKNro2gx2jv0wFiY8S9tEm9o5h9ypYz4U
Hs0YOm2JxoBTiaTu9TwBfTHvZZcfrS4gcUHxyUfXONXQSe5EEHpoWR9RWPG1MRmLRbBK95BcZtEj
Rlt8rNI60O5ItwPDbqBNfChGzBvDH2lK+WV0bjW0EJIWd0JGM8+CbI/MALKckRW3STKFD2gxTlFl
7q/3wugh7+wmvP58XWNAiL1209E0t5yA+FyR3kwBBNG6kTPBYe/9LNTFq+TWnTh6vYptOegoRWjQ
uAeszmcHkYrLyJ4BIJe16/nMKHCb4B45LpzUdjZNTOMYA693FLoKBrPLDFlsA+/ExJswlD+GyXe3
gzBtVtwMd6oVrJBRw3Ps0axCp95dv/8B7Q9TXPs58Iz+YqTNsvo/ijCq5Ce/yVmN0M/3OhkQf/qm
dR4WKKnr4XHdiNu1HBiXiq206lH0o+m0uloczBQ5Yt843SmZ77zZxRM1CbCx8Vdv8btNpziOfFvV
IUyczKHVyKEo6HP0MBcpQpoJ3Q94n9wU6wPByR602HY25JcH5yY334vSQAbbJ+K8DMImJaAsQ6Qv
waGJhg95Efj7sTKIvc0g0Hgl9YuTo33QREE1fhqC+Tr7dtqEVi7XZk9ubW11b5WwdlC8LbsK4LI7
0KZxR1U81fTdrmdMAyBhWznRvTOzpbj0gHd+mtxFcofkQO1yaX/uwSD+PPGSqU1PAYSGBvPilBs1
pzhiQ89bQn+J6gcAfpF4mPNvKu2Qm8/+9DDAuomj8WM+TMu2xF1M8x9qzbVIyyeUHKXV3LXN55jO
wvG67nTE1bnW36piQrRha+fGD/ruZ4uzYSe3x6EKVcKXDbWzRlMDtGlb4JOx4YpOrih5qGsdGFwv
Pdb4Mjp2HV7XxXXrVtAut4FGTRIYp7jn2gZIetw1Zn4CWcrx7/UWj5mIudbu+EWS9EtUrU8KptH1
cRiGv+1NxzmJNH/o5tesiAMeKPLV2F8uTuacRQOUlpbwt2v9Ohrzc4xsPStZYdfTGfHwuO19oHlV
W7chPCIgogJvkMHfqodIb0zq9lvo+bfYe6pthc3DHcsWLGDRnKzMFHjk7YI6jkPTmfuboPvHi47T
8seMiRvZrCEP1kDNVCbcAO2IyDnHCOEJFtu4iLrHIfihK0Tc0CYZ0k/Bawt4p5/ZWbMgKzeODfwJ
mx8XdFngz3OdoTuZonp0i+A1j+f0bNd49cgVvJ7h199WMwnkpR6cTW9xql1ZE8xYGjhxGDHG4bWC
0tPUnCqFn7T1e2Nv9fTODRU/RFxbDg7qnGM0SyZQusD9lLimwf48AygVDa9W8cYz1jeLOFhODbt5
0uM+za3dktEYz6pVVV/Wd7rAhxI40bmgUtxnVBCb62NL0rE8qhg9X8sZh3Z0E+GnqCUASNEBOrAq
7nS5OnQptc9YE0OYgra7rhuBSHZ33e1GJxchlNUEZzpfD/XKtXRoaeRernvaWHjwDJy4AZ5g+Yfu
eH3LgvuOrt8BwXgJZ7D4TKaYMfX+12mc9gUyxiVGBes3qMRbNBp1SXMkikcLGqlqAYyxaXZM0ZbY
/O7ZPtHUdPTojRqAdtbpgZjfZ9ESUMc8bje7PISpc8BT8GE3OKXVFlwP0SiIQ7OKc2gJqk3n0+m9
thLMpl/2Hup/TK3BjelZ/UyxFz0nFe3Dqq4lFYd+1YPOd0JkQFcRx9xff9MQBjcygzo+kSXJRXV1
hbGH9LGOzjWEpcmxofN0xktyXfgY5jxhf0l4sRTHs5QIRSlfj0im1/4e7yF95S91YnxNq7Y5gaUi
pIaoFPb91EKelhyJDkZcN6u9Pd23PoOh63tudPyoSVW9mfLuQ2sOhI+t5Ws9w7ddXl2/fq/LNgCa
yHZz/SeJ29+3qfDDWFtmyN3lYL/EdG4v6605S80B4Ab5CvgKy+SxrLJmU9RlvK118RAEGkUc/ujr
f610q+CA+vIBum+0ub4NZW8cBBex7ZK6FhP06rvCjUiGnnWsSqSIJvIc0m7PuMaIuHXrZ9+oz6jE
+xC5HlQqiZTNzDElsZUkaT3uZZkedYspeaDptL8ujaAjZjPVTNt/PkUuFSb+zgWOez6wrplY8BiM
5jnHjJKj8m3WC+NkzT+GBBPs5HGQC3P8VnkmQDROFhT4HOmVap4ssKn5CrRPDMkHWfjKJPDW2K9N
yN7HqlWsq7VMz4vhfqrm6ThZ1Fumokf78xYjjBJRcHuXtcmuXyua0fLea2VvhEVvam1eXSunfO32
rTspODkF5JefD5bhRkkcEP5a3cZCv7e+9aU3OIhFz0WYOHrCPjXs9dXaupR5x5AsKY/XvSfLg29e
2X/ObJOxkcitsLOH79dXEhYenmzg582I6LobfGfb6P7Q0+rlahffRuV09lt6JZpd46BwNoDV3Jeq
6T85aHg33oA3nMqf+5r82lDqHugeE6xrV3uX1r3hUYW1EdvtdYdwBnlpF0Od2ZM1KMTsdP18eeJA
wcY7HlYYbGi/E9d8LTRmlTOpWqDXoLC9lpjpWjtci9EGG8INt31a0m/ZEM7SyGFUcvL1KdMFwGnn
GUEX1sdWOCjs5k9mU9dwxfOXcRDypLvx2/VK6IvmPkqp8iCgRucg0XQqIEc6cVyFmOzDqJO8LynU
F1PjmVqXjFw7Rd2YfShKrjQZMdrVMnYncNWvmYkA2oa9vPV8FOB+5D5eZxhEAW8bx96B95OhEuiZ
02YH75m1OPbUHT1BV8vAGmWi87O/3q3fWrF00ISVuolHyRCpUtM2U/WpE/Ye50p6ICFREZegoaHb
XUPzawgzbff3aVF/7QFGHZwRTF6a9qdBDbvYwN3hd5azj9rxSURxz7WfXs3k4yesKm4GmkdmRk+2
1egTabEfU9j9G8+FJE4ZcFNXPwyXHzCQUvrM1m5S+5DZjCSbyty0HFdHl888JIpN00qBGoqRjhmm
xut/2Cq5EWHmwOdPozB09BrTsPawhhROug33ddMP8Uc50+lCyLzsK2DmQMdHVH4afG3mZK/Xd2TJ
U5vervXxWig1xvA1BbJ6kvpIBAczMdxEYVFl2bHNy6dr2bR4JN90hiJtg30kWqt+b8axNOr7ceB+
aCcp54C0PrgqgyguvxRpXR0MWVqX+BDUtI/RNWtng/R3a7aGu2YF+AVTIaM7srovdcwwy/EMqEBC
gfBseMVmv446SN1FsqsdDiBLLzLU/mTslqVw0D5SPkAt5iIpm8deezLMva4Jp8LObjzFg+7y5zTy
KafQHNLNwjEUTah51BXNqth7BqDC7Urxz7qF12DdbzNG35fY08d86KZTzuZHlMD8cP2ata2oZjv/
60xsPWsMVXjfLVSo/PZ2i6PxHfL21E35pMF/bpcFLCUSR3ytOj8Xo/vsumnzqZYBGFkyC9pl1vtZ
T/psrNR4ogU8+K78php75nGybYddDndWVMUVymDxC5X1lgk4IwJT+AcdSwNDaHmSQ8tco576UMs8
PUC0VAVujnbitjgaDO+XKMlCKPXYTyT24y7InN3gEsdIz4L4CHo+L16XnhmYJh+g8V6Kxhxu/ZmQ
GoryTaHT9pAROnI/994XT+PspTHl3nqCf15myYNYrH6DnVNv8tHuLwXlQyzlqa6Xbz1E/0pG7tZj
RezNFQzA2rV3hsj8m6SZztAEtpEu9Hkp7UtNR+2oViloLdLvfivybWYSudku9XxIFsxfJvdydUJh
2mL1xrlt5C0eWCzisyDMI7Lxasio2WCrD3axnu9lBQZjdGLyF/J3PBXGzsqUewroks7z/JxbaD49
+vLncmKYNd46FlLXUY7esYoCbgIl69nt4bHEVT3eG73eoQNYUJOO9Q0PWIcKaQYqFyxQi1Fg+DGp
TFaDn49xWS31Ezd+gngszisrYREbssm4XircKB3dvq4beRrk0lh5NezLFF/a1I8ncpG6l6ZL6UD7
uP2jRR497l2zKLxPmg5U/qkIcvW6tPhurwejHZkI6EW1D3DkusowQzdDWawcl9wmI2d3z5gNGnAn
RVO9XaUkQ5PtIPWWN9ZgSEo92lAu48WDmdUXVSevUWYtj+Xa+JRl91FYj17hxjt7GY19HKEuNu0l
ZIJ1ySnrb5NIlR9V21g0toybAsP5sRwW93mpbuIl40LfdempUIX3xOkLz62Yiq2vxZfJUMmjlmwF
TW2DUU9U+jASjtEzRAGJHh/dhM04z9nYM5o8mCF1dFMFztfKXvJ9rKvshnCcMEp03W3H6S4OBiLi
xTpPXl/mjO6gPyUH2SXGc2GhMZOYsFAsFA9zXUUnohYuse67Q1GRHrA4JfR9OrfohIE+C3tuj1kB
n0UvmdzKHOGbmyjr4icfMBVtDZ2Pt9lgwrcHSfJhzKIbkZ0cMyHNxgqy0PSjzya7Pi7ZqNrNtXG0
K5XcF9ECkZZxckhUqLEf+xTtcJ5NRxNA9GnKy8PVo2g5hAhMwJkxGkPqnWr/0jhwaPLZnp9mb/KZ
FQ7ii1GoI92Kfq+sRp69Wn0WfSGfSyJYDk3rYdks7WQbi2W+0b5/KQzfuZ9pGt0vTYShlHK59Afr
lmuJfhk1/v20kA/YaJOUxtzcwGXVI5BhbJLmltQp61Dn1HFrk5yBVQ5hJgkUJqpcnK9/8Ot2b3cZ
Gey5Lc6tayehl5NTkK7+SMNcsM1mfRHyHUQ3C4mGVNVjcbDrnM2kjy+sIOd4fVgL4O4jUm0O77Yv
T7DAMeI2yYd+Yfo5sh72VV2UT3mBIMSYhD6WC+VmDErk5Bt9+iAzXugrbp4L62O0uNHNde1ot33r
7Gnct7Fn7TtlfusDgzmJ2brQbyofv5eFYjH2xjupsumuGBIdXgUofjzo/cQaGFzbeJA9yPjFDJa7
LEsY3kXRU5lJ87UBsxzkKVr2qLTu8O08jK0fnzSSpLbkMfUWHz1xyUuQUBuPMiWWnqVx6tOsf6B5
9Ix3nulVnNkfIC7Ps/1liZ3sHmGmxt/cpMe2a0ZGriJ6yRnBEwzylDEqfOpdk5vJaGWHxVfsjQul
UlVgX0CqB+eIGwpdOmvbmtL+OGUYBOJ2OsY6mBmDA/evo2Zfxygoc9jn93Sdt6to5kxffIcVHNcD
rlGZlrgylBHdAik9qSAqws7rjAc8SPuh6b7SI3aYHIKInEV668OiKGr/e5Jl9e2sK//RchUtxOFW
6Gi5LQl9otMDMMAbtNpi7UYy4Zo3osrtM+0Ab19z33uIIYWOfVRcKqYHl+tf1RUXz65I8kNFtMhe
LOZAV8/E4C3b3rr16tT6f4Sd527lRtaur4gAc/i7c1RWS+o/REtqM4diJq/+PFUaHHyWDTcwHswA
nvHuvcmqtd54NYunHuL8nDpucRkaq91o5cTfYBFmtYrjaNkQqM7ZzT5wYaXeWT6E18qt9X0AhHHW
SJtZDd1UH4aGWTxNSEdCWnqHI7vtbPoT6i7E/fnhUOF402dadywj87nqG/tiONxDMWK/IOp/1fpC
0tNAckA4ErweO4Z3YyDP3diN8BAPhyEME62BhetNF4ylo98+MAZ0D0udbTxtqy95/zhNkUFI83zM
7NrdJKKrD21VeFeocmoFfD8jmKXG2JyM1W7EdHBw3CnZNk447FkwKEljhEAfLgEFpzwU4MA3OTDW
jTVgb4uzajqKpaMCQuR3xtQtKLTc7GxT1LMmNZ68DC++HceleqmzBE8gdosRNm/F/sN2F6Kdk8LF
cUL0lYw8nLpxFRNSBlKeqBrDTjRkLPnNgMLbY2XGItU0RzVNjRHGyq4/w8kHrAS4+LtNZYB/FiRI
A6GUm3zCRNPPTMRoEYZ14jpsFinoL4HfLcztwDisplNDLngQgU9iTJ2rPXc3SwBqFk6jtha9/k5w
u/UyIuXTsm0idPMhdjHllYnfbzUg+S2Y36Vy+ukmENmdxybT9kb6yc0MJrHVG1JfRIF4VCF2dU2e
hz+Qvi0W/4va6Tng101wa4c6IswS5EHqn2h/02hjbWoSeUr7nBYJDB0LajWHx46k9V/QlLEL+ty0
hX9CWbouusC4VHRsoKgjBWxoy0Og6UeuA8H+BnqgdttZlxQx2AkiG/EKTYVciJyVIUEkoC16y5zn
VIT8H/oJNXkZTdER6Jd+A1CLRXOf2gn1BjFu7SGr57sKiGdd+nc45zpDu+3N347/aFXPaeX3t2k3
MVThA5rtMHwafG9rDiOJLlZxinPYPJY6i4B/oK1utv1tNLuUnAzay9DFAotTBJBBPRSESnwb+ZBL
UsVSa/zZcqeiNnbmsUXkZ7AaUCtFvSahSS7VCiFH8LHInuJq2vtotKzJJBnFn7bsHdPe1Mfr5Jd7
g1nrXuhEczc5Rsdq0P1VQIrLRbObLZKhW8yj9dFqs1tBPche14ff2WIszBgU5+nwMLB+a7qZiRlJ
kCM2M5FRcY1jFojwtfCzbkeOB8BInEx7gw7BMuqTi/o3R+MepDs94eGGZksWY9dr2LQawy5ushA1
XJOTM4RS9YxihDm0dn5Da3WnHvhFI6PgNKG02HqdpuGHdWpUFsYP38ijO5M0WJbaWGx7aTUiCQD/
LQ1rq0gbtTuN0Tl/zroi25qBKA//LaIw3H9S6RxzBPxKKp08RKWi/j+6vtQEatNTlz1bIjoG9SRz
VPTbcsg1Jj39GIbVTcPfdddmFl0qVb3msXigxzEBeCaNJQpTf2XnY7Fth5hFCJ3+GsYeRTSx+KSJ
lSurtJsHC8PqcckzGqLlHhk2A1bzqX5UJ4mb6r9yf3grJ26rxNb9g2G0VJjEAsMlJDUuXaFv/Cz/
CyML/Krddyc6L+LVEFHzzmEDUmTI+LshOYQ5fn+tf2Vc6di2mPBcv1pAHC1tT6IcqunYeMO3MZwA
DS45XMsqqgFs6wZmqzCM/KhAt8iB1mOINwfXfLbmW9Ltfhp2TLRgKg8gj483lc5d1TrHyeQgyrza
un/L46vr1OGptvyzVTs5B48tDdMoIAHdfsR+DodPZ9ncNBI0JcgkWRganZOHP+KSjRzusUdlyWAC
IhpWv0/M4a0ZWHwZ7YieQAeC4BDjvB1x+cuODTe3b72yhQRt8lNERBj/AawnZArcaeT1zVvaQYOz
EpRRgPQ7yedX9V9oYHu1yBVSQHaZhk+9CZbY+95xnOcGHG0KScBgAAnlH5j8xz7Qmy+SJcqAXtze
XuXkvm0dt3pzRHCHyyYm9Ew7GJP3zH1M8OFS0/ZhzRBM5GUNNnuBC5JfYvFYY3+DU4dyT7LyjVxW
MHv5XBD6xw9TGRvfMqYtQOBjLIFMEUbVFkPfy5AaD5QiEYYYmh8RjVISb2sIUiPsLAl3wCwndebR
LMv1Xa4YkKabzCmfRqv7Yo3N0tYOnt1+Ek1k/+Ftsv4hCnMhCi0Cc0zKX1EDfJPUiRiSIrGicZ14
w7WuY1Jroim5T7L0MzS1nkiDnwrnVhSAgk7UVZYAqayRZF+SxBv3/uJaGNg/LL3Yk8b71xSG75Pn
EaFegYpGzq1pVAUFh4Ckdf0rL4dTtRhE50iIPyc7bNUEAz132Gn3/31YfI+S1jk9dIs4U/RWtuX6
+jftWAVJYcRtB9FUzz8y4VYbsxkTWkWWaG/Xw8DDmZG4gXVcgi8KZnUkfu8VDS9n1ETUfgIwZVH2
SJr3iLBrbxUgv53X1SuElLRHxB///ZkNKQX6m06Pz2xjpsOAJXVv3jfZNQb1gPO+AFLDlZyFy7Ff
qidaYOy1FmCLJ1lqFyEdWM0WECO5FsF2tOfqnGs9J3TM7j5o4x+UtPa/KNdMKQ81iZDwfcP69pig
HUtTs0E9YsnuCL3QqoshgrOGleVCv9cQPQhP2DdF6b87ox2fzAnDbQ95bZGSVckxyKmQQA7ucqRZ
98ki+gPfFydhh/CLrJd7xwheU6mHLXSIZ0j3FfLzcSNm/dMYuMLKNLjOmGMpRSGHRfRLuxrMpYcd
n4l6GMPVIuXJQ+3Jc2vZVQHnwEDdGfWXxLD89y/k/Itc20VVbuD7wTbJavLtscpR+trhlIHGdnR2
IJjiipaDS+CP0N+O/YuG2NtFCw8GUoZzOtbbMfB6zpEFFDbtiVUtfymIM7UTqq204pNkWPWeWZJi
xCPnDhnxhBknr4xK2tje/DFpNjGT4P7MBX20a21vO4SQ/waZPQ5QbKXpLgR79KiEeYQv0bKrL5+R
Y4MCSkWGgVCnKe1buN/6kHHsQ1hv3RYFjFR8acH0y/W7ej8TJoMeIj7ZpbaPRiigFP8eP/q8C3MN
LlXmEa2hQXEwopQx24R+R0eLN60/3usWjbAE+8EkInJjSxNb9bPqEaBLE88ayYH2u8eCtdJMk5F9
Mi4z+CP9epOXJxfsBg24s78lOuLYAdVe3CI4NHMx3tTEC/DWQHaX76mZ96ckc0ESQ5ICSStC14BL
0EbTCUcVOqe8pR5VE85mIUZv30Y4QIWPOkqOthCJG8PM3uMUJZnCMoecbNq+0H7CdNFKa+UxrxFi
3TZz5i1xdITKln8ZrTOhkpnmzWy1D7Fk68Y0BdvIPuSFqjeDi3s0mWmKDVCoDXJqiLsXXATPY9aK
NdcuLqekabbzaDwP8vayKgrsbL/sN5bXHdQVHmts/QmCOLQ90dntuCCjUH/SifEj/LbbtEgFv8TM
VLsM+3LeN5JsVAaZiXjdnYdZzEnoJRumH0kScTWn6yyuKzS/BMnI04sTIt1gtX8dpLKCIFYeWqnf
rjL0bV3XrvBVFpTDGAWrPb4pFMs7dbNmXQ0pNbfUBhM/ph559b5qaDII8SnvFHfjQYaIDv3m0iaY
KWOTtoAkFbse6Im00v0ocrQrktIaJOqr+KlZGkByxyTtARM9YguSJ01oYMOXC1mxndDXo+V7r2I+
gSU/MdaYbecmn9HCVUSHl7729fqgRqHWdh90iKekmMQWpR7isaZ672VxUFOCTRcuB0Qw3QUtO4Zi
plzdJ8qj5WczcO+uI50FJWtoShPlJQAmP4oh4zvo4/JLROEv1jNqbjK03LG+raf2g/q7n0ZtFKtE
S7Xj3AykxPEa9Mj6N1rtnueyFwT0dNazOZmXlFSgTSO3tYSf8wFaqboVhYWUzb+l8LN4cLRR3KXT
Rz5HF0wsuGZsXcAcLO2W+IFxPTuo19zhPpoXrl69JpDCyl4VN+Av4iYbaBeebIKpGmdUrXX7voyj
XZzQ0qdotcmA8rYMCHMpJ9BicVvSmIcxrubpdlcZFRdbpsgvbn3Ky30QJukXIU+wo0vKifE+JxDo
agoqCDYFgGC7UL+rxmp10VKfiZghYe2FAtQ2Je/FzFr8XEi11qLSrGsXxU9eYmr7tK7JfEbKP3WR
u+ZQ5J831yyQeoRKa3JwsOAEwwDWBiv1vCgRW1wnRyeM2UVCR4ML5MfWnY9I1+yvPyPYcUBa3EvS
Bj7sU3TNQvOuNB1kCj0zWiiFpITLUFBWLvfesnz2s2mv1d+AYkvbEuhZiwiWSjLwZqvzA8a86Knk
lxtr6feBzRiAPhYfzk5R/qOccQaQUMeNP0lio1QFe8jaG9p3pOGsnWjkdjaS0izc1Qa6T81vUF7V
3knJYpWPbKCIZpWaY3tbeNomtYvo3quhLTWkEWnmgWsH8c7pKITUZzZCbeCEhmvR+5oErtbHgt3z
swyV4WyGqr3MfWB/6TY81+K8z/XmYkzWo9Wj+aqstSGaR4UcevIDoihcN3D0m3ogAtLy8VgySVO5
iyqbU1DTwQzBwPm2zfmn0td0pU8uYBI+BBNZnw7hslG9vOlxvJy6BoGXq0fUcYq429Ft+duXwRUj
H8MYUQ34rP5scsYu7IuXxE1+tugE1HFWtf7VNtno1O3B7nqMTAP/t0tVtXyh1RGgRlHXvi2X2D8r
snWIZQaS1ESXDACobcddK9muEn0sfW7Fx5eEWSpnJ4+TjFLOdM8cxuph5sZ726Tdflown3JdqsNO
HY714D5ltY8UMRtulY/HLJxkn+fWax6X10oYD1Xvczdk/BQG+tQqD28mx4YRkrO+unxtjhFOH1jf
xOi+jCgowte50CXaiszDqfwPuAzA+Cx+KmhwUwoRJQpQJ4mQkhwPsAhpTGhvlaBUFBgCBYKXMPWQ
ffn9pmg0SB0ebpLU203vDT8md6i+TtuvH1guLerMHKj81muJocovtEM9stInexcjLVa3gTqcY6kR
AtkLm4DEM6luFQhEiPRhAij2cdUMpzSIKYGalnIza+158uHSMdj/LOWXrGQSxGOiHEoj1CPG9LPr
v6TeSrcyzdZtq4/ZvhjJiYzBMnFs6Adfk9rnNOWtiwV21Jq3iq0KDN2FEVPyA7DQDQFLYCLlCYqD
Tmcr7XdopV1mwr5Zc3cQXlZdIUZ2c+4XFxpiL5zN3h0ozsEasCA79iEf+c7UV4nnaeZQmwtiorzD
aNI0HknctmEe8xV4K8DrXemOHTpQeL8vqz/5m/4x+euMlfiGDId1xcCI/nd/CMGynecH4MxamJtP
tWu84hTESMrPA8GmEWxPiO0YBfo2KpAf52n6pqXgVIkUzIwOAKAXaX+w3xj/tOe6GJZdthFMQPLj
/f1Dxa1F+P+AInvAu7o2WHoo93bELkooYW4x1dK1a/wY/azBqI5Kgkt399/z9vdiLp3oE1c3A1MH
lf4XxMeqI8dJCzRcoRTbp3l4nrz5Lzu379n8t/mChFqZv9V5wDlB1vDwo6t5TpeBckWz0/6SMMES
onUkybdjK1wRp+GfBPHKzeimD97Sv/73hzb+sVnLD21jUwtcPjec09+/NzoNullEHKdRtYxg5+PW
9OcG11xc7zVj3BMB5l9KvfpkVYoYfViuegTwGZz1+g8fhVSDv2+UuusbLo40D1ef535f8tvZH2d7
HnuULRQZccnpJGYSBwrmriM0csjWrnUBcVbehSSkoNDtmwsRhJeiT66J12dXP+n8bYHoIgKU39FV
QYC1Pj389+f0/uUr823bMJ3AAtfzzG9rVZV0dtInQPqGB8O7NIwgxJMiVszbL7uOGbZnHpRHLQIY
TV292owDRLOmhe1Ob5DBjB4snpLPq0OXBF7OTKnF7gWqTH/pdy0lnjt3oSVannotbNcmdMYHpTm0
a/tDuOe6YeZOIuRA6vQVPqTLiMTySytMSbRlIvaYQi7fki4QBMX6LiCKWcsqE+zQf6oLE5PDgKSm
bUMEIwlwWb6RYf3+Er2iiyJfkdSn07hYZ5sVad0uIJkBMFqbElOXNT/UzZ7UMOIx8DK9IxWZeRGJ
ZqTWDo7zP2+K0W/o/MhWxkS7gdykFJKErrRkgf4DlPJPWIKHiOwgqrEcYiqs4BssEfZjUsYBP44K
JVAaPHWEW2PK+sBsukTt7ehBBr93DkXWoG/bUbDjZFn700yTP+QofK9gk4cCRxLlozZ9ZPRnfXtY
CAsoMmyOxADI+gHi/DS0+9lxYVHZod3s4H5KwjL67kBT7sp1mt/t3DBywnzGFSZgm3w5Efv1Hw7x
f3HNq0YqC9G8I9uivr33wkNGt/TAN4yY9lZDxRNFlY2ime4G/G8ljcewEXIX1W1qb6Ig++VXTor6
My/2RCHJak7ruUKNJv8fcIS8EEnBltTgxEuI3l+1Qead8YCci5pB4r9fQTCdf5wVgE4EQfmGRMyc
771koq3qyddbeAdC9Ea9RpMh13l8Fb5AAK5V1qsyLYJ5pOvRsn/B+ePUy8k4lMtk69owhGX3E91t
R95SCeKXz9dwxm1WDEm0p9F0nzhMMZNk6zKL9ZJ/wFseWfrGbZFBdYtPz0OKZjKr3JcmqdIb/Isb
RZ4pKHtxmr96gKf1FzYRNQ9FTl5aKvkiqXmnQRUCcoaCC8rlQMDHQ6GZJyrc0VC3rPmFuGLFY2YV
KNsr8VwVBX3rSrUrd1JTNi3Y9ovhWM9K0lzC+wPLVk9Ebv9eDLKxu3TsqXplwHa0blgjuCbKIRHD
ei6Wi2/l1Q7nLJB21l5sY6p2lY/0r2DQXo/l8pz/VjvzFKba3jIi6N7kTlSmh/GAomMPEw0F8sAP
zJLElFi7yKjfkhrtoRyoYKcrbHvs7xnd1SdWrNdmzh78dipuKV3CAuFYv4TMgMKh/6kUmSImoxhR
Go0Y05tVFuUfrhfrHxMCcWI+GKu8YXTypSRh838IGTd2uzgmE31tpc3JsJJpV2ShCwLkLavaAxvz
0+XFMkI6bbLo0fScL1sCA2d4yFO92VeWvVMjJ8j/thiaz3jgEnRQWKzJ2cY4Ex1H7WTwLmPDY7dR
2xtcNjrSwtwMjo32116elCXqD++DBDa/gbGEngWuDGVgMvs+kgkzJ6uQx2Ct64XLkHzj15gPfGO6
IwIv2OaM5ocmNPGWzkt9qHWpSbHCJy3ilUmX5vyHj0Ocwr98INc0ybQgitrkX3//sg2vo5cJTbI8
HEzW0470UqiCk2a6J74XygScLjljSivXwjHMDS44/V0lYCiUL8YPiS2WhuXIwWo0xqgSyHT9ofBv
RDjX3MAG03qvlYz7WsB6Ng6+K+J24m06Ej5hCJuULCQgx4a0/0zaP63wPdLhxvukPmfklSM2W7B9
MTXf6qI6mkb5O22ooFdIAesHeWryjfEKDAIDuSjqPEmrMttI5zn127e1JcLbiSSu1uJMKTVI/BCu
e2XEhb2ah9HfIIwnNAUIuq2yX5kT6+eRaKBVZpYEOwbeM2AUmMsS0hRJr8JLGY9vVTF2J4W69mah
ky/W0AogM4NSp96nzgPxQv3zJKJPp+lKkL+0orjGYmIwvJP67mzPLFf9QKlU5Nb2qf0dRLlF8vo4
vJp9+wNgCSIrfxQ+tnNyU65oMf6aYF0b2+vOVWCV8K9oU/QgE+cG20WRW8uFqvvyIoLlCKKj7byZ
XPRh8aI7m6WrEtyhVY/kXFLuhHmQ3DlZ27JpQM6ryNnPFc4naNAPu/1o/CC/NpH0iepRevYBuEg/
6KiGMDVGus5G00vumTOae4dA52yhMwhfIzMK5+Bt0QD3EHF/01DUEjMArvgvePaiyN/ElG1vhDCT
k1rnlrLRto4d70SHFgGQ3uz8+ctUoDcWu5V/5MZYx02/n8iKxbAOd26m6biVkxrCSOW9NxE+jZgI
Ti5rRCE3dv7JiE8WE+27k1wzfH0rNT9QhMX+kw6E/8m/jYXniAeUQ6TQngareItbbhO116vJZGxZ
ZKO5uo6d/U7rAUI1JNUTxDnSMu1imwP8T4dxIDAvVkvZOA1TLHRQwKjfS3Tyq8H+8ixJr58y/fX6
QIYDjB7gnrUZRrd9ETBl/VQTr0lt4tn8kdHk8+V7TELmSvWoKx2EumpQiYFnlto1a8qPxgCVcvmr
CfCMtR1NE05i3g8LDXe1JogzJQpmNUeYtjCWrb1c3KhhVlsCe1Ml44nzaJeOsXnxzWGfBU64U9Mr
bAF/GqtfNc2y3EX6KTBBMxDBvzmV64KMAkAKH4/+oH+IEWwzN++ACtIbpxZ3Ud/rJyMGkUg0Z6ej
+l4LzUCtuSzXJYMSLifX2TJAPQmTqnY0lndWU12aFutW3WXmDtTS3vWNOIyOmNYuHMCRyfUw9GTZ
RJFFOVgIYIvFSLm1E5PmLhHhvc5NQml7+y21A8JpsDzthVZhlOr7H3GNqMeyw4/CuunFvOzpdhE7
J0OPVwe5htAMaZDXzMdWqsgkrIdWXkNGMu2cNH6wvArpZzjtEVcn51SLnmVGWWOPR7vCrdqM/UeY
FMW5X8qr3SfHatSSY5pf4f33trCnuyIj8rxYokfcDSNN8ATTt/aFoHjraLBEOMVeSUUhzV6sJaZc
CSFyVEsVAjEwKK3j5VEYDOUWOIXfUkllpjaAo4cd37fDlwZuCO3KxaUZ+ZxUIe6FkJ2U9vBuNRja
PgfhvkSiPOdmFN0PliVOAIKgh921iA04BWMeL5UR/9AXkE8j3KKTJESrxvFjFwZCyv5dXZQKwhmk
i82CBnngfpX6cYAmdXh39fg+9BaaGRwTCtEXtfi9LPVPqyiNVV+W0TGtk4u6n0XofOgaEEhTOf7+
UC54hxGc/lJ7h0BShuzM2cwZKY0jC2NSBCujWk6zoddfEFSYSDtWkYmNyr+aZDZtYvhPxOIhKarR
D8cEXBa9BrmgN1tjaxRi2usC23Q/9Ec76o6xtGSSeDutXDFcQn+YbkDUj9MQPfeddBlYvQtIUhNn
ni7brF443OUt9f89dOoK8EfvPh2BTQcb0XXP2xCQZqNIjv85j4xDo+FFbeWphEPEGkkXc7GOKoBb
0Qx9Bxenh9g//IAhNcWzr6RTCoZAVLhfYJO2cdnye4rfWjG1h0GCpYUUIaSmSwoZJ+CxtKqfoaC0
wnDFTU9x3wkVwsbxebNS10QtJa0YfT1dZHqCSDP6ddJPcs83YTjFayoirsXst6eOqIuuK4dDjE1p
hBbea6bfrFuRn0OZkxIFePrJTlt1QbNJO9zbSt+mXPQJLUrrLAoxORCnlg79m5qkRTBfXVbWjeKq
oql/zEwA7zhCp9FKdkYxjakZF7dDAM5PMum4yhe43TTR+B3l16WgZY20AEzkKHX95ajORpNQoZNr
V96VmMZVmffJrYH7sZSzuMxl5J6VMwSRZ1+UlUkDzoLqBsK+fCtsrznmGgM9YXfYCmTSVVrZ66RC
dEqa/efS2+62W2qXpCDfpgcnfZ/1LFjHJs7JZFoeMj89aLzlHPkQ3si6A8TYY9cWG7OwznA2wZ52
0ztds5Iz8dxU4lgYT/WB2Jswp/QJvcmSTiGcpZfvFZ9CDxIZHDah4qMBF9ah3+7tQRxa3JQWWyZa
2r+kpZAhfNn1rbOu7SjcjH2Ai4HUBvXMODMpomKJfncuSjnvKQvLeo9Y6LPIop4vA2xDsCjhW4tb
JGn9M0yzPg3etl9i8hWwgslZpyjAF4JpFufS+miELFe7Dx4XXTMuQhq30KQ/GWkI8Se3JXVx5iIz
VlaqGec5Sfd1qzd4r5ZzLb2/FUEGm8IvXixhFsAM9anwbx1EiVfHn4iPzseTYdgm4VlusTfmJtqV
ZoqeusPViaF1ZdRpfqpN44b+gHlTx+1BDhwbRZeEfv7S1ka5nfCi4rTrDqJM+lXNKlXplrjXx+qD
lpKj/Etq6FDUWP6psNr3jL+Enk13elje5FxrzRKZGGE5G2Dx3jQKUXfKQpeibYLFPxQjDPU0Us7H
VzDNOItSYONVI2silAvJSfXbsfQXvsxt4nFG4s35XdbzRW1rHf1W9HpSKefZVXoco/RpnKL+iNP3
aWgZpcaaDKLZ/iRJ1txDjhRrYfhSVUjufzvdzDXuNhKYzq5JgcWXUttPZlyJTaUIHbUx4oRykXkS
vy2jAdqRrPbCZyiLnOQ0zMuT+t/1PHknbHDWkaC3axL6JrH+4UGNlXFExUHnYVxacgSeeQyVh+6Q
VCNdI5ik4J3CRRPvGponNp4HZlvZ6X3op0wOotnaJETu0jpOrgFqmn0YaL+imcop0Xek7ji5v8uc
lNvdw3r7xZsSZoHSEZ9UqLkHf2skqX1XFMshUZEWXQ3FpXQNJDwjkQBAdBKi5nTNuY/nuLqxIrEt
pjndwa5wl1cpY1kX75W/b3IMxOQ8s5a/4RBCoyvZ4mjCew/tV2n/S4HMBjqlJkP7CmkIakJEl1CQ
wT4j2uU6N4Y+3qrXyyS/6ufUVQd1l5Fesi8M6qBawDwi7AZ6H9GpKEp89hFgWy3tQBkoZ3GsBIMq
vVTWxhkwpqtfp8R7m8RT+/Xqdj2nSJomV/U2c6Qhy69QO1MnHKPplx6/qslIlmHcHKHnt0MOxeS1
7nHxUxrfHW2nAMkmLp213hvFenJ/gqhFax7ebk+6zvULsOzYWpYaKm6xiedBTS1Rk2hP0EO5GWbe
HcLOTjRlrLvasfaKvk3s8j4m6OkOy2/nBB0tXiWth479s43N5gQqziTAHpin9tpLGDfVLIUPTYwo
RrIhfkQ7t+r46NfIjbZUS8Ybe7boaog8kphHwOy+oqyubL3sQp5PSNtTTmtTWFTsCSRJg3D/SANU
sgMR8WWch/vQDq/qvVKIzqA3xEqb/G9Kz46uJBpGB1MO2XIsU9eFomgmsjlY29oDEXaS6W/2naUd
86kPDnpofmX+TDNJKkMRTBePKlZH1PaNO0ZkSAjYkcIWv6Cck5NGf1aKWeCe6se7qY84VxPj014K
58508NJVXvtiZATzeQFmHDvIP7sMN0ton9XtH9njvIHPf0gGt780i4ZGX4YGqFdCcF3sjYp7yKtY
1cBsXD+4E7Z3Ufolo6Dwj8bf6yCiB+UJ9WfnpcmdmSRvbLtYZ8lhJaPNsk4q9WpC13hCDfA4Ep5x
TOrphpYa+ivc+FeadIdURwDSTvpN5oHXyRzSpXRpyW5TuqYDvBkyKVWJ8WyUYm2b3cRYJvit00ey
0fJzZkw7OhUJGO+te1T+Ly1ticynGIOjYBZbGiBYEZOSpkRIOMUAJs6MCoekeSL4+M2shVYXK0OH
oMNsruu6lCEQvjiBSJREqpbciruBDCT66ihdNMV0g43naXKT6Nw7LPRTRWGuVvc7LXOmoyI7MztE
F5bFzyqtYrKNeh92nkeYdxOAEI4BLbu4P8OxsnaoUsdV3DgAIVKDBaJRHZbAuscMWrEMxCOfwMnX
Wo36tKXhprNmvFJp5SEukcLwPllWBVePXUNhBogyNupOjM0Id/CI2pbi5GJPhM37QBbmoRn0/cAK
T+seNl6QSShccotpSdpScQfg0stI3nj4HCLIbckIq3NFj+xrqdvnKMs1tlFe8JbSiw3YwHkO4crh
P1+0KvbX5TxflTRAzZilz9adOImMjUFB7y131MnWQC2gneT+Ps32kDP7h2fFk2cNGSxT9UNIaUE/
949JP0xbf0iqTaHV6BgT65OV77lo+I46g6PcISSYrgY7u7LfGfCh4qEOWxbV0fw6BtyJKj6H0fOm
CAmoyVKu2cwv3L1R86Lfy7lvH0fmiC0gr859Asfh8nJjH+EYSHFNTd54mxs12gfUmmS0RfbBDSU8
KCNMaBTvdktylw3cR0nGom4iak5qaE/ilxFct9NTkJoWdRblue8dapPl0NL1Vr6L5Vtekg/vjCf1
6ijhbZkKLHLJRxWyPM5Veta9prphvfpDZOu/KWctFBMuMnRTh578Fi+b500f0EbFbVi2WzgyxpL4
w5Aa7ozU0VO1nqQqRF3+KqsOnb+8+An3kKmtVhK8FVKEVRAoXKY/NE+LDjA/B4yY1E8hRiIOx3xL
Cu5GPRrcbUw+KnrgnB1ryaiaM0O00k5zl89FdrH1PxIBStL5HfkkpxBdkW+YNhTL34FGu8vRaDjm
hGzNe4VuWMV2vhz10X9KDbY20jnNnaGjQ/UXspstnfa9XLevyhuTBiiwIeto2nIblPmZjdCFucdr
NCiiNDtOdrubcK3et1joCYIjgraJqU9EN9N5J3fARjt3znGOCQ8USXRUM4TvTvcFF5T8ZyBCKfyL
3pwTx8SeBEa0kctOxGJgiuIB7NE4dkV55tKstrEvUVI2Hh2rDGUlrka4tntD0ypuKGgZR1pQ9IFq
WPMu90LQhjktt5qmp2ucvKu8IKRfDBQHdFEvzllpHZBKkQRTcbhXqNmIihyKM3KDSznhqwHA4w5y
++x+arV1lXkrlWg2oHM9idZ9orPtYJK1cQgiUa1bqw9Wakf3cTo7Iab0oP+pdLZZzNdvN7Ox0oc2
vExk1Ca3BMgVwfgwkpqGY7nZ1AH5ElFWXcx4pINLTjsWY09tmvSNIiyhnggnJ/D7QFZbQqmLP1/j
MaHbwK0cqms4VamGJPvdd94J5CPqQc6reVoTUYgyy8CXti69Lt3MRk/Eajpx69l706orXK9luBvI
Dd2nnJVeXXhbfWDgjuwQuXTebquRdiN5KCcyg7GjqNvI7I2oplf8WtkfeIh/ygRkLKyLlh3An8fP
//7EFhxDCbgp9lcYK6DnAohtganVegZ9O4x3RjPh/OWjZDKIPpZZC+pPa+CWayV0WmHcXuleiz6w
Ny7pNOxzfSYKsdHDVZcGnzmrwgati9j+N7BvGZI+/fvr5sMysC5IzhDNgNSG/B8Shfu/ZNtHe6iU
ibHXu9twHpipg/mmJTkob33xWFCTjayaPZALZFqzTVNChtUXeSPPPipQHjTt3DRdtM6n6JNGUsR0
DolyPhQKeVVEUeXoooiP9wiaEQ9hmnqH2DsqfsBvieTu/cQlqgKFlmVPKywrvErLKakx/IgEOaFe
k7IUqZAKN/+pLWy3bA94yF39tpNyOxyecuxCRZanE3etdphFUl1s+6ep1Xd+VLyaYzYDkEfPqen/
9Fs8pirmtO84CXKGoQ3P+j6rA2NdtyhQqUVM/nIZVImIMh5JSrtKaaQISE0r+aHoQlHjeF26Nvqd
6C5iwieSC0WQPbs5EPmPysXZMbcjER/ub9wXILjzL5LVSvAywqmzl1SMrD1HlXCkQJEIaXeVERAg
UehdVwcxSQD3bjAdlAMklXI4q37JeZO3TlN6RB6ezIApSApTQUsJEZNyL0oSDw5+5q8VYRIZ3fUW
wTr/j7oza25by7L0X8modzgw4yCiqx44g5REUrP1gpBkGfM849fXB/pmWmZbVt+M7oiuyBuZaetK
ICHwnH32Xutbk+cgrMEEdKAwppmjFyjIxMIymXW1RjUyMVFPLch8svtN4ujKnnJLwo7eQU5W/VhL
37ROs3aZ5lsLz3/LPOtr6LlOG2MGo0Dsr0aODQqEvB/N9UgNGS5gtNaN8sGPoFCf6mpj8gJaBa2q
KKKHOqEzO4zZMz0Prk/2GnSITMkzea50ljUDSYpGoaM/i6yTo8l0Sh3SO5pTwTYWAu8RMVNML3ws
YNqwq0fcLjSnVppvHhvw95vTAbbSVqqaoeacvj3N3XQFFqD02/7gswHK2AhcmdnFNJGNiFVdjvE0
J1KfRNiVa+SCbLeZvz19d2EVdJzK9tbPt2nNTwBcOxtq2XTsFEMgSJERnMSaERSNFZ/wH5eqi2i+
QOF8APHfaC8QPCDKtjoHGzg770TAy0u4PPhWjhpDFSbv8fVJMHdKr0Aao81NLYFdiRIZsp5iRfaK
D9DlKbEipNdD+TGihi8JCGO5/xEAQCwaLUgFUMePjyFyJK/GljrmguoKvV4UApCQm35R2Ez1Tyio
stZ8tNruVyJQkSMWFfZN2UKm7ZYgoErFvyqQLTHsvQUL+xfI3p20jH1NVJvuQQ87Vf+m7u8GtqiV
RHhjwsNZ48H6cVA9PQSnFqcMnnyRx403O826ZBrcmR5MTt7pB7p0bQyPZIOpY6aTnTfv3PrKrVlK
XTOtZ5FkH3ovAM9pde2m0pLrYsQGP6bunexxNKxi+CKV6V56NUZCZjkYDNpsl2bVi9QPOGyFBWEq
HGjoE4SZzVu6QofRp9+nFbJ0a7XVN7/so10FNORUCxCerM8axBxXvld9Dewh+FG154HpyL2iXqdG
eodU3kfnU9gLc4jgNmqg1Yyap9ePSzydLb1OT4YgVWEiJWU2W/thVi+sAqhw0taXXkoIZF8aN4DN
Vnk4NR9zHYM508PPZBfif5P+mbYma7ZuGJpuEEt6phoZc7WD/c7zWkPNBWtG+zYadOVKkZNi0cIC
5VxhV6tkmnLk4fjkw/e4NWm0IZPstl3BocoLaFwZ7PoeUthbBbG7VKGNHhOyjZIxlHeRpr9aUr/k
/J5tKyz0fErxg6f6BuEVMNGIw4OtB+7CgKKyEB3ICIksjY1kNlhVU+NOkp68IDAWNBMstA5+uEpp
s6xzywN6kFy1ZDDsa5VyJRqtbZ1xarEGoWyCCPIvggwn8onrlUpSWHOv0ZcheXenzsjpi/pk9Pba
qNzmTXLddbiz/em517S7vJPiH6gg8GDkP9H9rHyJJHS/itddmD3oI8e0U4/ASoDWSDEvV5PmSmA+
nSi5+KnShasjxzKumTaPyxMXMY8JZiwRtViZN6xP60k3UVVPTfxGjVCC2/uKo/A8DKY4m54pQWXN
Ty6NAlV31pjVXBuicnFqs3SD5XLwjBcJ7k53DK5Ug17maX3X0irZGa49Eszb3Nlh3u4s97VR7oqI
zSMwWg2px6wF/YnBEaPKPp2KOn2yk59Mchk631yl7VLTqSur8aH32mKulDlUHMlbkWdyKiBP0mTQ
5c2OlKvjafx4mqBKeYv6UIocxIovOVCyeVp4+PljmUmXG18aA139hmn5D2XF0ETVXK1O9Loagzjz
Sc+A2ojWIo2SZu3pJZ+9SYhxatF5HWA20XSOylJ/5Zr5OMt8N16XcrYafePA/JfWY0Djl8Y+rrqg
I1FkwIaCPZZWrKZdFLJGXvYEm6v69ltfBpjYPOUHa2xUe3OujeVkhPd5MQHtCDcqvlHtMIlwcYx1
WpNBv16NXa9tXJXks6RI8QzlZnRxqtL+b4cPfhQr+D5V8L8+zOT6/zFwa8rL0kir+jh1i/heBK3P
6T+cKn5Ov/2SvvXP7/4rgks3vyDlRSMzueQUXaYS/pFCqPAVtIWGLluWogskoP/K4NK1L0IQWSA4
QANIVE2+6a8MLr6EhXVSrAFm1fhu6+9kcLHa/lqIn4687PS2ihkW/NE5pN9U3Tjz0mC8G/Jib6tv
+qBu6coew1J5DSX5obPG19DQdoogm93WALNSGAETfkBtzr883LAorzPSNRvNuFTIyZmHlUrYOonY
/jXP68qrc3Rg3RrU1H2UjSa+pQxWmk/Lww2pFymb26yx8Yp4TmMPN0MZwTNL7+WQ5TmKFwgEiuEJ
zeCO898tAxuGBKYE7pYOnC+qh0YwVs+yN1Lv8ZGEOaqR2r7VQuUmkYplYEpELIpqlhUl7PH2qyTU
B5Ae+6bW4KRbDiri28ySbjmo7N0E06KA5tLEnA+lTdknX5MkfEkzUIl5/JpWJa03EPHzJMreho62
qkFKX31V0Eeb5WZ5S+93paeTzyagwU+bdtu1cT0vyuvaUm5wtxNg2Edfk46gk7A/9sRh0Q7DjpB0
tHHNg6f0N7rFt5YKxlOj0ibFLxEpnXQHqWHaovJG7HX+vjIUH/1PfS1V0iZUwGkl1j0U45co1DeV
nh8bj3K7J55a8lXWVndjT27RqqQP3+ndTVGVazVs7qWRwJDB/a522XWscAvzHmhO116a8YDNlNFs
3+ISSNQGYRujVojXT3izsP8xEEXryt+6JAg3GX0oiBdH1aoNqGk09Ifivo3RoyvC2uCx5Cp0LzsJ
sIJaO0bNV4RuXYG426hq1czdoLfnoupIgJLGdegr+wIvhN3SbuDsnPcJxuAXc0pOaP2EMCur4nhF
jKQHWwtoeTUbq+I+9EaQIu5ykKU91h+GmYAffEnZNECvpU5+NTIs73QeipmiKgY9/PJaacxb2Wac
ZdwS33iZjViaOKjkAs1b8DVV2BCIQHzzCt4hLr/QpnftiuRtRESEBnd8LgEgmBZsLBxBFRh5WvuM
440ONUqtU02Gw4Mdahd1ooM0UBdG4x24ubOmCtexJdkzstqgdIIhyMYbTyfEC38qqL9KCpaFeE7p
WOoSBX1exGJhuGQzx7DLsnRVKHj5W/mhjYv7SDEcw8ruY7mGq9RcDmp6rWQknXdZch+D4Ff6o2pz
sJak8Qa94Zp0zoOHNHcMahIaB9SvVn6TtTQuTb8lyFEPtwkxYq3gAAxHaSNHqKB80tNUf8RqkuYL
0PkwENqrSOEJKlVMdRH9UXcpBuYqmr9xebKY279Bv9tEQllCWBog9wf88ixXHAMFo+D0y2jLpVW5
hGi3Bsi/mq5vsb6r0+7CrxmyNw0CvdCuYLNP9o96zetlIx6+q0q1blVpQ1TARs4ZklUhCVHyU9fk
S9GpF00XHxXylOcdpeYsA2MC0fmi6PTXvNW2VeCtattwckjk0wv1QC4TIejohvhO3YaA3XLKuLlI
cu9Rh8qr2z4zdeNW0ZRd2uovbTDcuf5kQyQeSI42tpZfc869kQuaemGyGQSPmKT7L5h7t4QJQFPp
n7JOAGCmJ1hoW2rRna5dNvV4G2aEhhvDU+5RnGPR6HN1ZwARHBR/bZFF+m6jOvzosbxP5DtXtv9Y
8Q1DFeQNol49ZXe8a71oBLUZXtePd8zwwDaDHnML4q0V4u7JMV/wjl+7ntO6ZRI/kl64nb81XMQZ
RFhknbn65NWc4U1Or8awbcMGs4S5/GSSePdqEptmRFGW8p1MLusceeDcNGQ04USn5BEpPS2B4mp8
AbQRjv8eHtFToni7fKDlXGrHxG0OnazM6zT50aL6W8XPh0XL/9jSZqoxPq5qZk3ZpN+C99XM9A0/
ChlN/oJUnn8smWqBAokz3Y9CRrW/yLIs2PkN2cZvYyLSnUQr/n/+h6R+IZEcNxVZn+Qwa2LC2/xV
yUj6F51joGIL/Az8B/rP3yplTn6Znz1F/EMWLwztBbJlBRnN6cF/9yiFZRNIspbfD5RcR7uMvAX9
UYS1rgKOtNBatPdhFFiPrk3DXVhM54ouTRbYmmiutU27JwNYmSdiqjwYOKSvVlf7T4aW4w63okZb
GgU4UzsHJONJ8E5GwNNO20vlXBD+Qo48M3qV7v8FLhVrhx46H+eF1lcPbceRcOg5R0NTEtFclUeE
oiEkzGutBsoy6kV0bYdl+cp/GY6ftOhdYs/YdW0fWXO46MGyh0DJRieS/M4wvRDujmKz77Yo1AJ0
a3awzjudRIAi3Hlulh8jQn03dpgalwl0+ef+pJAux/KejVwwO49TpJN+JE/qjSZFSFdaId0Pq93Y
kBxuaMvi7XZrKoa2jLYRKV+YE92aDIkhVWfwJgiQdrGCXrY5nk4AQ3nEgUvI/Ug8iNLxfVnnbtS8
ti8UWbIeBGPTFehwGpECEHK8qHEov8YjU+Mk8WjzBGprao49yvKFlvv9g1kGaKVBgNy1Fi2iEE3B
ohpD5dmAfn9fx6PYyHUgH0XsUQnVLlbaDAggDmQ3Y1Qvq+G+KxstBaJZK0/uABfMHVKSptF6dIII
RnUa2cVN8yzqZsJX0hmbqUpSXZbIuaD5QWCcV64djvg4ZY6yiYksgGFAvG300X2UAKI54Jrg5dhc
G0wuTWAvTHel0rhHz8J4E+KeWNhgZFd+0ZOREsjjE11l6S4IpHozopNs4V+bRgOzWxTJFmS2twI4
md4T0idWAwLJRUERiDNdw6eFuwhbcNXsU9yr17Y2tUqgyK8ly8ZJp5tVfawlLV9EneTuZOLEF4rn
66Ct+VzAtewL+ybVM3+JNd17Koi1thCUAbSc5T5ElZlW88EnsdkfHbcLy0VFOuS6d+XxEu8bSaol
xcqxU2oOynnvN/eotQNamyVD9gmrnw3I10Nya4dWCzYRrFBSb+0Cmp1UjOsxI4YbLoHISasJXIp4
rdJgDBiV8CHVGKVJUItk7SQgRA81PZNveU3jBhMH7v/Cqoi6kv0MD2w8Firjb6l/NMdSxqXt6vvW
os3p2FnobqQkguxcxgxmy0S3tkLJhn5WRG15qbfesGIKBDsXPt+wTqRo3NUAsY8oZfx5n5b1PZ+F
Q+YaSM+ZbJUHWymtWyXwslsARtajHtTVlekn0QKsqIbWwAMw2/XSjVro+aVINUJ4a3nc0eCQ4YTn
8VehZ8FLV7rjba0M4yvRGWBOCll5xEHur/wUSJs5NmLRJKl8LYJWPNiqNzz5cLwuVGHlx9FUibat
KImUvo8LKBmZTVCmbdZ3vV0DBKkpTwsNnq9EKvsVPJtia/q68d3ILGVD7lnxbAa54jCdnDwAMqS5
rlCeabGNB5aU9lIfLZA1IJ9mhgutXUuwp+dNWd03o5I+2abLjy866JckhecOOix/ZRjp8NLFVnDE
pktRXEt9ujYRr3wNMPIdIcxBlsOG7s0GYYtjYSWcwSSErYbnV1cZWWjLrM+VvV/WGAjldJiBtRNb
Rde1J3Nq9iJRgvZuEX64TEExzhRrlHa136dbwdTqbmyBqpZYHGdNXARIVhX1otaqaktqAoI11W44
UZjynAgsfWfKbXHRj1G/73uTZ5RF0+XJ7HTzcawMk7RzXXXIGPG1a91GebG0E8DQjpcrWAGqpoDK
4HU5CqsWA460Sn0OHjNm0rV3S9waMfICnvC+VhRmopO8zQUYDPW1vER43iDiDAXOh5bkId8qyd0k
vu3ytEX/PyhU9vlbelOXb2/15XP+v35pvPzXr3+sfvzZe8sWz/XzL39YpnVQD8fmrRyu36omrv+Z
AD79m/+nX/zH2+mn3A7523/+x2vWpPX00zzo47/UHgrMoT/VKzd5+VzHw19NmOo33/tXD0YxvxCB
IWQM5wRCTrnl/+zBKMoXW9EsJpC2LnBW/ixd+IqOOpFvonmj4Rykc/JX5WJ+0SZHkm1SK9v6xBP7
O4XLmeVcomSxdNxW50ay0keQPZCG6GhkjRrpq4vfKFHdu1RR1ugk53qebe1u33j24t1d+s0R4Nfh
688LTn//rkBKMqCBaqX2zihri6JFEtvILIZjcB8M+cufr3FKJ/1Zjf28yNRwencR2VM6P4Zjgsru
uhsh4KX1ojMI3vBg8/QvLhkTSAN2AEUYHAEuqIHAAVj55Or83t7Nl39enSL1/dVjcLpDoEeSw5xg
TR8ZqDGaBESECmJnKz/AWZrzhmd1BPKoTy7SZPPJlX91rP288mSte/e+NVsK7LSQKkcS+lpk6xq2
ttFObpBhh6Pm0BUWHBRzUeJacMk6++Syv7oSf152uhHvLhvphUdViu9s6Jf2vrmK9/UDUTXpfXbI
/E8uQu3/25t6Nq2RaNbBX0FTRNzkgmiuhWJ366Hce3a/IEFm4aNy+OTtTHfrd0/PmaghGDqZEyHK
vw5B7gjSlkS7mYY6zvCCQ4xYUbjj+iJpd016a0AQTpLyx8GPIxvL2W8+HNMS87tLn4M2TSS8/qh0
taPHyrqVD3VnrY3S2wQVkzA0SHnFHdV3Bf1G31Q+ubWsQL+96HTL3/36BNGImWyNtRMxjc07G/Rw
v5ZQnNh8ZPQe6eiIMrDTP7O3f/Qmz8yrzKwGUdTEAOSP+U3wJiHP7VEqz/DnEIrCdvXJ+/rwbp6t
NZFbsvOR+OLYkkXE7i384Jk22KfHZ2RF8zQcV81KCTVGpp8tcB/dzbO1B3ZPXTVGnp2eHp+QP6LQ
Ds3A4Gl6aFmM+pC8gfJTc/5Hd/NstVGQJnmoIlQHj/nMqu1Fpwcbq3aLmdmGB2vqc1MnJqTJCf4/
1dFnd3d6Q7/5mLAB/fLYSAg1CxhgqtNMDyYHF+yzk8Fl5qpPPnI6mHDzqnwKgHy6fGDaOj8kpJoM
rgHM97Nn98yk+6+1R6i/vorIBDUxqq2LfnYnk3VDouG8GcSis8NtNbpAXRHPVPFD3Mk7NylI3jK8
LTOyuYTwwtCZozH3lpcVB0pyvWa9TmWPkC6QiWsYOmndeK3tFEFxHQaLEnLArPHUdtsJJVgl4G2L
AJ/8EDQLbMt75GtT5xjDD8Cbi6Qjv9ToiCWqJg6RmBPY9mANAcaA4S4k3agPBIWspmhwXoavoB72
Fe6isEatHHv6oVeMywGmvQjjgpqYiUeBuY75gmUlV36bLiTC5JPAv8mY83mQ8mZo2DeyFUHfCZFc
0GK7SjN1b6eMuPMXTzwp9f7PS+RHz/jZYtz4ntwaETEJilu8TM94KlD1amwwLrNVD40Mj0NN7uSf
L/fRfn4uMwt1eOV6kbuOGxC++Gjb3osgyQIN4cHK+YWN6Cvy60FcihHoMw8YC9q/uRtY0z14tzrq
pcApIxNiVqRrrmWgo815yKf9ANX6td9y5gyu/WJg4fI2FmrHT970B7uqdbYsj8Ctk96TXAfP1iGN
JpalmAHAosFCByjMd/q4a41jml1/csEP9j3rbF3WCbmoNKMMt6mDpQGcY3lHCMdmusvYA5aRdNmW
8cFQ2INMEoK9re38+cof7O3n+NVBShl/52a4JY15hyZoIQctUwyQwOawy/nztMH/+VIfFbzW2fKc
yV0s6jhQnWyQD74rb4Vxq4cmH+vqTpiQl80AKxmtFhrrn1xyWop+s1BaZyt0P1Zlqmm24oBI2UlI
393uGo3hIiHunEPbLmA1dAdr71K0GbyUaLA+W6QJyvng4mertF4NphYHFDN9u4s6G/R1vhJsDshu
GIv1tjvTiMfWY5YocsMvSDffJbGNOX0GPOMKZNOO7B8nLtyvuZZdaAQbka+g2QHNzJA8KEwjK1Gt
Ig2Z7SrL8P+zFK2JSJsSQ5WVVINOb9rZoG4Gim01GueCvlaP2IxFy+c360LQ66HRm/7cxizso1/r
rrVx1+UvenzIKX/8dduiKnVSsSHDoLc2Y7lB5i33y2zDqigFnPvX9iRCc3dD9KipVx3KYP3R0K8b
olj7h1z/Xuv3SXqj4N3WmO18b+uNVTlt5cgYr5V1Em0gq+HK4EWTFlaCdW83ErZOz/EYafkbKV+F
qHzIp8wxZ8yknOkyIybcNej5rZThp6bto7K5hdh7oWUhb2u8UrxoB2KQgbK2MbF1eCiLtaBdRY3t
tAii2uKqH6DnhNqNycipGRxZHq908aCZd4zW1sEwkHPCHsrHvc7JCYiNlU+P1Rf9N8ULZ5YYbuzY
p8upie9SqlwPlbjT6ysFYZoWm7fQDy5TLXmFvbWzgv5agcorVwx7K6TtcUmE+JR4Ec2VKfpoqF47
2n14uWZJhcI5TJ/JMKlJgPKPgRjWwwh0LNTvkpgckSKdByE3Q6pAqZJtciH7EYG0lgPEyYjffBpf
OtDJqniq3O+BtymbFfaZmBkugrDu0m8EAIhyLWfGuIxT6HodXnmP4wrT1wlqZ0RiS3qqg+mVoe94
GApIo1U7a8kqhzOwNsxtEcQ7kYujAgyE6LZlgbHDLoJl7hNqyfrvq5u2ym7iPt0jfVuEik55Aqge
kOfMWrs9QBot2XNawh36oEWDNxsVql2LPljShtdR0r2eTDWkEttj7lj09uK8YiAtLwc8ZzPdwmAY
iDdd7W+a/LLQO+yTfGiyqOzmVmJetsNGlYNt5+nXUa9fNoN5Q3jyixjpx0T1gqb3xo8Z3BvGBVo+
CBAFw82wMI6t3NF2i6ClmU4nN2sGVgCw6aO5mUOe2Ny1xMb0D2QcLA3D2Im62IWI+X31q0RwD+ka
R98DnM2U3w1bSLdR8KwjY/MYmY5VQ6/rkZV1FqFBT4ODYgaf7dEfLTTT37/bJxWCqXQyoxunGBw8
JBtRtIuYZPPAZ2I8HaS+gzea1y4llTluvc/OhfoHtcipMHx3XcuNR90CQOEIHFX0/dA78gFPaChO
vcjG4HmO5+iDZ01+VTHYzpIb4NWkdqm4pW+gXc+FBS7UA6qAdFvO5bkML9FK8SUmBcHjm7ChglT6
WaKNiKUB+1qwidJbTNGyTPnxLehUxG0GgZM6eyReeyGtXVJNWkq0vqmWiHrxHx699pCn15HVMMBn
1HGbdOP8zxuM+kFPxTo7sEKxGCOsgowCQDWq6c5FsafepvJXdhgycSexQbMUhkQUAt6S4VDZxtym
ZpVNCTbEsekdOZ33mHxSYBE5Ek1b1S4opa6SwlwefYZYf36hJ3DZb3bCqQf2/hlBmuSPukEyQDJo
js8mbEk1SMlunZaPtX4t21ek5mGIzOeReixV5UKkCTj4+kJ161XSQQsIwMHkh0C9bP1dx0Om7mK5
2BY5t9kv59CBGyIHyvhRq3ncXmidzgu8jxVjjghudx+S+YeM3YsAaSOC9vHNkUixGIn4zApvnkrL
CgmlaYTE5ZIVnN0m3jIgnxL/80zWXuPk+3QEQMM0D+opZ5SoeQ9T2wA5FO+vwP/osk7l9bPUPSkg
/tEA5Jj2VGk44oFbqJE8U8tjVDux7zAc0gHxmzhXaIqzL/ZzJQ0usoc+RwisipWwvQUQ53mB924I
JxqVPC9pxfduDI0SXUr9lVb/LLFudXZvvX+xWHQbgur//Ns6Q6//62hlnhWgErw3LaqUygkvREi+
VzrKa9ghh6HO1l5UzaoICc1NE95DBZsV/dfCPxrMzj1mgINJ7mEj5sjNb3XI6SLehR4xx8G8DE+H
rG1nDTcGkIkeaSTJP5eaGy2bSJpZqPUH212HUbm3IyQA2IxY+tBbqU5ikLEtEIaIYaENzZy5Dep9
RKORtyzaccMIE0ShMRvjZBvZ1iZSJ8kA+6qRMijNAGV6SyX1FqZuzXAPzv58n6wP6uZTesq7FUh3
SxLWiNxyjPirW0EPLcxLNu+djIMLfAZJw/1VEdhHtdG/5VJw28iE9shEUYEb8OIrrSyc1iyO+BF0
HvNwkPajmZHQEN1Vvv6gJpVjekA2anUBjn5u2rDf0+kQ3XqcSb6aVXnRef1OYJTUVH0mx88NUjGb
vXT0okU/SGsRykufp3FA9yHFsJ46k+FCt/DBoxVNs1GGJx2tPEJcBLHZ0qz7y9xqnCHIkSm76yQh
cIr/LWQTr7a5ln2iUO9JVFqa04k5u3ERkrelMedPaJBg5UfriCl1j/QUjvMni8eZbefn43jWzck8
lXa4FvrboICFbROEnVfHhtaccNvdUO97ib+OxRp06aKo7LsEvAs114x0v0Mx2OvPG2Znhr2fL+Xs
EEE8p6vTApAcgSqIxUvbycO+GjKE19UQo8VuXrQ4voit7pby29HGG6amkdgZmcL6K83soj6igZZV
ZLZwK40CdqXcscIlL4QjOrSq8bbM5m5M9SkI/cqycDsFF6s2rB+njq7+/OR+dK4+d0BZuW5YdReb
ToHPGj7mo+atBVliNYYufdGG5i6tvXtV1nZZvzPJcR9riEb/5sXPTibRWCiBKFtGDzQ5B7hpRSp2
WW4/J3qz85mwpkO70wCSTr9AO4yx9EN50o3Prv/B+do8K1jiVDEltfQsJ0ysfZm7O43oAreJDm5I
D5cZ9alr1RmHMQvv//yeP6hVzkGVJZ4NWekHw1E40KYMQIQ4TCf6qYkRU5R0vjyLjX/3t3tWFsiB
XAtTtjUnNIs7k1XZcMGuGN9Usn4MkiCDfJEZ1gLr3kEyhp3lMzXmBPTnt/rBmd442+rbIgWmF6uG
g9Bh0WFeJhBvMI1FyNusInfNuPqzynM6R/+mqjDO9im1HQd/rDkhFsNe6bRFKJI7mfc43Vmpkdbl
96pAbKGEbJKoVlMsNhDisVx86uD9oAd72kHf7QAps8Va00bhROyTiaqDUIfyTlCYyf0suMd1razV
WGDhSVcRL+vP9/ijBrdxtiTGcauUJNEIp7JzSvrH6bNbuPeValHajCQ/iIWZklKdR4ci+/R+f/Sr
PVv9bJIydORNttPjSEAzS8zovRhoCYR0/STDmpm42vFW0FIPG2+bCv3Ye4+4l54aLTx4dKK1Uiej
/rOBzQefKmN6Lt7d/bjQgsZoOFXnsfrstt6y0o1dIBvryGWsn8i7Uhp2imt89rx9sHCcs52xATEZ
bXPb6dTwRTBOS8xyiyluWq8gvYD1MhZZ9hBwDP43f89nSxU+MM+QBE+4wSeH7LOFSpKM1j266AN8
tTp0WDhF/lhYa1ny/r21yjjr8SZ+AzJWsoG78ba80SBTR+foxhJJM1+k1k5mAKew337yHj+6q2er
VWOo+PsjHV44Tb9pwcj4nPajxr497NQSpRfMUb0i69pwf1zzb8kXbrOEf36VIJxkBa9ZPpSB59f/
o/wjkzDxDyLLrEqD53/gGvnH5q0c37ysDdLn99qF6fv/Ei7YX0zVtGFy6YRkwVdmGfjLPGJ8sXDQ
6fZkH4ESPx3J/9Jc6sYXoLLoHGQCrBC6TCvTP80j6heO+6Zm8fNsGQOe8neECwgVpuXm57JvqZNm
V9iWphBNabLynH04LHWIe9WkG6l1knSUk+9u0OTHwCvuFIx9GzctHj3iXVeF2bgsEfF26Lruui0h
U8sc2wMvgbxcVfau6TGmNZmabLwoX+CEM2Eiyq+1T0OPBb28sAcoX7o1bgrbCK9LWyMB3R49sJie
vM+64G1EHukPsnHd9TpJpZrWg8ko9+AyyQ8U2b1lRq8loIaZKbvgRPdKPRg3cVm+FHk7zIMBxGsU
H4Iqam+wopDR4ecqKzjdVLRM93rtk4CW9QlUKURbapcf0MSNxCWThRuK3sWmqKjzAZRbj9fzxvSt
GCxjEC77IVtkQky9GUwQ5VDa+jxvHCOwV+kQpbteUYZ9YgdvRFciS+0z46KEcreSFHqERmYAMWqY
0RoFIx89WZR27z8bufaWRd7DmHftg58Y+cydYmSi72WbX6L8TBaA55EwjhEofq9A7V48wzRTIeJ5
9TwLN7LUVGsJ2f8sSspkn2SHYOqu9J58l8iOIQEejLMUaJzmz2WR6YcoxcYCkYG2axDMA9XHdjZG
w0qN8QeXCcd3NTaXYRXc4XTSSSe3bxO7AnEr0DCaytEkdh5Sq+2EzJ83lsLEW5/yd0DLLABOf8sC
t1syP4svZBT1APwJd4hbd9WJTeWzvkde0C8kleiN1Ipd5lzDMbIw4uslOVFu2pm0CsoICAnE2dAX
RKd3CFgTgSpM9bqdqplvY6a6NKReXfjB8zSl+TS6AAhEEWBdl7RmYSZDhPFVKQHmwzLHw9tu8ips
cEYU0R3BhkrRdoh78StoGHCT1ozoD8i3Um/6O8/L7aWFBX6R6thQ4fST3CAlSy+LwGfk6l7X+mZR
G828h7NC395sYAdF0Uy1oCdlae2uNC0ON8AKYCDmwbDxAqNyfLuf+BbZHE65v2pbS1kj6u1nyG9T
LN7FuPehpMyr+nva491I0U+y/9Fx05peWVYi5xRfewTpYoJepW0mz5QmEgfFJYEe2PTWpA01ki+6
KC0allaWPmue7i9cjK4735WIUqHlo2t+d7WqXVt3UD8Oc7uqiiXKWQl/B8EhUpkQRZIX1U6gnrUg
X+WFBqMqWImMvGV/IBJKQHcxrVZZEt1hj4SCpvaACzRPvEWh6TP+EJH/g5dcLiOHKIsR61KHH4dc
+7pTHxi7yU5J7s1syD1z1o20YrTeuBMJuaNx1Ys15buYjbYd4egaH2yPPOAWGw8az5ZpuPmEqZ7V
proaOHQMRfSmhaJmChSbWw8EUlsUL4ZLAFnfnSScB4qrsgdanENV4r2BAglLukyBFB4rbwiflS7d
jhIub1S4uQPm4r4JNCev8vweRZc5C7UqmEsk6m4aIA2D18tLHA216NKLRM3URQ3bFOly+rWke5pa
7vjNSEYUiGnyoqTxmxmmhLYw+VamLmZhpvcG/bKt5KUWLtAKiUrqLhAse/MgTZ6EFrzq8SIS403u
o7Qa6IpjsGKwQ85kBFeVmA0JhGObVitRMIAaSXOZ9XQqWLtTqNDWhR1GMrlSmkWqDVSruIPqHvSk
uNYd0vOAutJFv1Vo1dFkCLUMSuWt0rR7gFbDKjCibGtm9XY0usyh/4fEaYtwtCfjEvEt6QA0Dr/3
TdfNSpmA9sye1oRQAA0Lc6hW9fitg8IWdQt+2tL0SX/Kxui/mTuT5bix9dy+iuPOcQIbPQZ34ASQ
mUwm26TYTRBsRPTdRo+nvwuqOrbEUknXdtjhQVVIpEgkur3/7lvfPWVy3JS5y97oqLRuuqNaAcMp
3A51zXCR1rQCZiVanVWrL3GT3MgIW183TK8wmNuD8PuYw/lkm4mvhku5z3Ls6CVSJOm8G1OCFj7s
gHNQxxTWKXXFLUTDZRTEOrJc9cXLxdyriMckT4dMbq3wtmHCnol2lPhN2a/GBqbjmbG8U/UJA6rJ
EcccD51NpyaaL8ZxH4vJjzqGapK2wntK87Sq9nvpPqqlqfqZC/cIil04K+CPG4pOOholx46fwtlt
6drNQHX31jLz6Nkxd1uIFyeuYWbQ8NiAkNBZM3alKloPPtVl2lKALXp973bJbbbUk6c2Ohz3Mdue
8YLW23wBBMesI5cr32MxgMctRHkl4vHFlmFiMRYPRl/VG+agF4+e1gtGKi8Jg+clM2a+0nSKP9LS
amWTsNnR6FELLNZ6F7WjWq8SvapFMAiWCLgyfuSZkL4c02njxs31UE8KKj17U0zjazwyDD9NgrTJ
6K9rAotzozCuR+TfQ+yYvtImyxnMka8x+qRJzd51dKV+iiBus+iJN6yGYYVJb1HRt5jtnlJTWTyU
ER9N575XU/IKMqGnSgUDpixBTXThi73gd+yElZ9MeRJYSnhpxKtqD9TZxq3lg2Lg5AEE4sDIdmK8
W11eXyxUEisukcNaTfW4fUorF1SIbULZmNjxkqamYdRonkh5wIdGXQKQd8DO+sQzLYUNAitAVKH2
DgphSeWIXmxSAYmyOiKk4cBEdkWpewFmmAS5s89FURw0LaKAO79ppnzs3SWhQUJzEmODr6oRX4eT
fkyZ/Dm1GBT4mnYAtVWcCd5WX6gdqKQAi0fUGRP0zjBUvixYquCO6N4ny7yVrXT8uujToMpTl15F
t8/mpNzCpB9Yd0fqshEgD7UKj2mqq8QKfKaqoSUom3uuxFW/GkNmCOjKHjqw0PP7cnSYaXbcGHWE
iQHFjHcnQ3pfJ7dgT1Vxi+nLeT+p44vAM3pwsdGSXfeRN3A0UbieJP0D28IvVOikixq9eIyGyVbL
a12tL8MGF43Eiu/xg0m9KlaXU4MLpyH7R7AeKGnx29z0IV1FwTO9Cbsy8pami1Cs1gPWehkKvSlD
ZYi2ErnPhqGKD2ySoImV6QAsJkJzDLmgXUnHbbYbpIZukf6H083zTqEtoeaMdBk5xs6pw6LUFSZt
wUnbJUOzlab+0KV9dxh7/XyQa5HQGZAe4BdFWLVrc7SLbkRfRG2rZ7XUgjlW020j5Nc4jcetpX4d
MT6hBTQvW5np2qFg0L2e9Op8XKL6nB1QbkOMRfL1X7tL/+bOrbJtFw9s41NIQIb9OkBCFR8jmbYb
jYmlDSakXlFmK3hMW3AIzQhGa1vdK9nwij3bqx3H2mVTNM+US/a6O10M4fiONALmXwbxSSlpKY/T
nVxlgbXy2pjmLVgX+jGldefEU77tBVbtsQnIVVW793Co3tMCGTA+Z/pGts0XoynkYV4EoZ6+ldgN
d48ZZvO7Kk3PHGd6MPX0FB5bWMP71sYFfNE+8OB0ULB4ApeajauHN5TN/JX46cNdubRkKHcDIc1k
u5xtdBGjAnKlkwJNyyGfwCQ0NPMCe2bavJPBTE56neow2JYS+8z4Ylx6pjXn4tWNbCcYlilQy/Sj
7/yoBUOmgEtZrGYvCZBy4eQIfWRDRmFeg5q40gm4YWZBaa6iF1d1eljky02ZWddk5lsrW4KJVTQJ
+9mrpRZ7TSqe23ljJIif7I7WURzdoF8KTEhw+JjcmG3i17r7lqPuypvlle7JVaMyqZxYl0lpLZBF
V/GUriOv1d8d3U6IlNzXJe5Qp5mHSEIHMeHBggpEMtMuN+hqLmLTxjUE/PTW0PCKQnud2G6yhSR3
BcG9qthbShKrwUBEXpRBoc4jE2rLFzybLrLC5PxD5k7LnV7VYBzHKPOI1GnTM+LkhC8RHy8e201K
bG8sg9jYCd9MEgY5krvS7ezt6IZnqWuvD1p4U7nLM5yKtZr80uONPDXJnW3InVmYktpqlbC0x9zM
Qn1mlbyZqwYakFIwR+IQG4WWeUbV9Lm32+Sghs9lqk/necfsxzAguRbSfTVnPUWajGUc4Y85E9Mg
agKfg/oGNiYK36TzExLYDfQ6nHz09KNbpmO+4gfmbDcaUEckFi0bErNblX0+SENxgGlNaqmqZ0pu
Jb5JXWl08M2RagQ1lch7EvNLLrAjgk1yMobsXGQQUAsgRqLXmK2R4J8FVPRa8pvHvLNXcxSIHuCq
4goX1ab/MhYZkVfZ7gtB23IYwR6HdxJwQJ204hzQQ+Wl6VU0sYumtnM7De2u0GmfJPVlabNGtSrS
2+Kks286cxEGquQxYJ24HGc6zLIqcW93SnIJy7wMw7LYqLHpbHqdpU0f0nwXt8s9Wv1rKIOv+hRP
3jJAPVji5jzS3C9ybjNvZf1Rv6yUoFY48Y6UWHWLXRtiY2pM/bQNu02VNpeKwVA2xU0oqSyHl7ON
WYkzPiww8U9VzkaSSayrGdAwIoY24QZ6eSw2Y9vYm0YBSMSU265aiGD0dsR1w3CS3VBg8zVKPfRs
Ww7+4EaweF33a6lFxv0o3PKw8ny87AL07LSTsh496ONxUH4LXiXudrkgQF0kmvLYS6xK7hf62nEt
zJ1q8553jjjvyjAHnDjKjTabH5WCFLO77KYs3Y46zAi2Gb+ec1w7Wff5ZH5qhyi6ROYzrHVRTNB0
SpO2nJoU2N6IzofihJURSGTJ3E9CkJc5QKtoSDNfpRxXLgsmIHqDiYeCOaNN9A0EwuyJR1c0U5bu
Qz16Cu1h9am299PSdR6edu9xCU+oU6neKmytpQSDZlLdFRMOQbQv3kUSP2DiWHl9yl5b2pZOVj3T
AoyXV12yAfXEx9648udmF4tJyjbk0OW1NPOWyC/WAsetH6EWb/qGdCvvz9Jaw2DZYfqA7tgKrR14
0MGfo3pDSAf0kiXfBVSGyp1SOsBEQ5QfYdSxVxvO1hxmQjX4EFnSkNtBuiqU+QNarddYsYp0daRd
HVYepobIZLX02U71dZ+rX+i3Y/1RzXt3rukSYzlLcQaJOVNfgo4tuIMeU+hFBJqpxRdxgYdAt5lT
Hkx0gM8lTHyvYtLpbrSwiBo0kpKqoKU/5VUS2A5wH1Vt36PYLP0lxM57JBXiU/doAbExAe7Cnwx8
MZwSeQb5Clss6s7p3F3gB6aKCWfNdk8DC5eGs1fdq84Z5qYXNnvPpinCD7xfbgQgEprv1SP54d5m
DMpDndeT9kXqZsjvyiwjVZiskgy7ebQmKhVdQYGoM7GUXgw8U5f6vbfK3TKMxqYrdQkwtT1yFcCA
Kcc+RcdBOMs+a99ZY2/AJbOBf6tvYUtuVfEzJY6OGz3J3ppCi3ckxUTIcj5MaXFwBuUhL6h0JNl8
YQsW2dYFTG9O90MBrzZnhMzS8sWbFP2hlzdDphEyiRmQWznxhDs8YTOaX5bvRz4z7qIJaLy0ZFir
68KjE9rV2TLjxpMN6Z5nHzv2udmEdRZtl+l16p1xRXIeqrIZziVzYkOJNS59AS+ZmP9o7RjGPkM4
TZw5QYPs9WoY3iyLOkQ58LxFcGPs2da2XbkGdvEzRrCQ7p0RLlhtbTV1VR1OHwam7tuY4InJqniX
Qk6LcrveM9eRacsZxoO7eGU/dPrK0DPNQ1cvTJuLnByouamlylQ6PVhvctBtw8DxwrFsvT4E35qb
ymHRxXPFIb11do5tjdsoRrF1w1Fu63phPtFyVHTEHRYg1lz7R1CMkTesJIk0h+ciFs1L2VF3FiPv
gZPrHRBuyeZgY14/lR/O8qYO2hRkeZvdRi4O2uZbozTjrktJAhh7Zk/MGHG3V18PrBQcXTJuHSZP
ehzfFm62bK3awsKlEB7QKOElC2LIjkltT7e3mFYTG3MdNk2YBmBO5CY8UkjCT3pmCnakULrhE9Ed
JHiMtLVH5yaB1NYBBqCbYQ3vVSENdahK+32cxJj8ui+z4FnS8nvB6BzVxYVKDJ8yFe4DKRjBd3HW
5eAUtV5nA6RUpcUqtDDmi7Fvy48ZSBu8sZn9GpR7oaXLRhHGrmxBXOnzcXTj90ZYw2XZf+1H0PkM
JZ/0FRMDrXcb86oHyTjGMIS5HR3L5ZBEp9S6yjMgQbmhzh7RCNLUrTvGBT6S40vkyk0DYI43xPnS
t5yxpJu/gn0f1ZEzxir9pZVaAGrn5AytuWvcg1noGHuwLnuFSrHRLJX3cpBh0Oe3C3CEYKmZMlPc
8LJY4mSr2OylDEk6Debpg1U+MX//noRsJ0uukIEMazhGyXJkzsiG70NG0WIm4ZI9ja0K4LI+n2cs
mMLOgjprTbiVMrhTcIPmAnW6VMcP/Hc8lyQKl/S9nlq72aaoaAwiYtZtLRlyMPon9d4uyq3CE+I7
EAcoL0EJLtl42YAdjwj/Dmf1R4enx2+L+blr9AeeWy5IYS9eveCPZUwU32ZxKMNoxQm0jz1BnU11
yYvcws+I6KaSh3G1HKHV+KRGUMibaTKxt1Gf9RBHKOjeS/RgkNlp8S0Z6MLjTp5J19deKcE6cfUq
lb8KXfL3FKC7P0OIqztkagkBkLMiS0eo3JuyxOSX3OqlHXakDzW1kJ5sb2mGQEjzEVzVQxlO7BAE
lMBYcbmP9CdNIfggnDaY/ZufZKNcMup3VTGFhL/OseicS1KcekMID8izA24YOQuGLoRhdXtoK/dD
V0jHnU70gQ0ZecSalfAZaxfFnn3cSyO65/kRx7kwGDXzbUxjZpGx6DDniHTfYfoJP9+3JLtTGT1l
rpeAAYdqMHakKGGpaEFMHBJF4+Hb/1Krcjj6oIFPpQ6dJF/ztQLTaNl7KNsQTvqDUvOL04EQbqL6
E9mUPY0xNjzE/LhGsz5ObtAPWuth7Dr6ig2evLEqClIY2Exuam86nBiNjA25Gc/dxAaSwlrvF6X2
aM/6adVdRmx8IBB4/wBwQWV2HmYT9OBoDXTL8W+LXZuxGf0t69bxabxlWBzr84b9HDJXdwdF9BTO
FHwKA7b3EB1Ug/6yq+oF3CIcIx35oabNNdXIVd9DbFt1DfsWsUTpTG+TtClBOyjB4GDSQilfG5XT
C3szw6KW+TOz8XWJJ3bXuli0pSfcNW2fbB+0UnatZ9GNm1Q7+kr1xq0wigZXa24AGoTtpgR54bud
39QmJsplWkG7RrSdawJFOq4pZQ5MUFG9CPkvo1zhwSkRwqElB5S/alsozTeJsXhwCJxNkM9QFq1B
jQhi7H1nMUxW5QsKr4X3Ryj3wG1431nNFpubVZd4ngoV859IHkHsLxsbxgXNkiHI7fYeM5NbRqvf
k9SVnj0RiaxYj9rRYWHXyckq49NSi0MbZad0nUwZTQUCab2zB+NrX2EOmfFmZ1XGbywG1uv5UqnI
/A05vOuuFnQtMemsyZdYf1AmxL0kni+WVZwvWvUgWsAYFHtexgyllaJVZ2DoqSfuMzwhfMqBX2tn
3Gi1AgGSXIdB2+Smz9KgiJh8dzLhR1mHi12ybCMjkxsgbU9pzdnasfqxlg4MCqabFFIspU2DNoKn
OOSj9P5r6b6oBSANaAW3IYOHjZk9tcROIAsomehFz/NLLkfTDKASS07ZOe/4IdbX88jtjcL0LVxg
MpCysaJPX6tqonLJpGeY0+AzuOphxJQps0tbq+WiMRsaBZFuXIqmuzPDW5UoBkwuT2pHZYSZtR4J
8vBRYLMCVBMHPtcyj1ZMp6dmHJmyP+OlFt+L5uRuFPEhq5LnplhQD9Rse7qkZN4UrNPh0+xi42Y3
Tu5jfl361RUwc6rHMasqAaU/JIg26tx5dXImJC3KlDX7BiwoiJNKQnl7NvYL+FEyfjPbLhGdIDXL
qu28nKNkC31i5VsrD8HnI5cc3Py4yGdd5AYOF9m5xQgEubjGc9pptW9P8lzU5tZc9HeVjjJVQKTP
uDatgjns2xQLDl9iIA+wb1SDXU5rW+HJxdxZwwTuPsQa2lmqExj4lyiOrhzdSvH5YJ8UKYQPaUcX
ifCEUX7BopFl3Sw+Cp0/xDXf1VLScBW0ZsTN6GtuGraV+1kZvnbu+lKMbKhqqlzYXfrSWdfcWo1V
WOSBIiFX4x23p5L5QCucOe31/dGL2Cf3aOyInkFTvucFPq5uOyZea+tfpok9aggn4IBim8Y81VNL
WNRmN6n7gfXm12w2dT+MtWu9SV7nOjsovX3qoxxTTPQPxFsWfI/+jNiiXwsSjk0juVWqkDdtgrtN
3NPFXGUXfwvk1STJykuVRjADSTqSBHJxqOSXbgpxmJ2rJ7zSLhPLumpTG7Axl3bOY1xDqT3qcr1Z
dEJh4tdPaq08zsLAU7EEFqFZxHZ5lBJoV3BwVcdbFAxlsZWIm8jd6BiesoYCXlFj5WJ0mqO6uKB/
Wa1neg2bRCaHydYvx9zcDXmO/pTbETjQwONBYfMB4m2XbP5uPZ83qUrtyTwtmA0GCsTSKee+iwla
WtWmhMQYPTHe4UnRTGc0C1DnGk/NSBtLOiDa1wRurGO/Wjg3SLSzByfntjDngRoswaZ9h6/Fedfy
JlUdRniZomLUlWSg5aGchCsEcGS1ojJzAga+B+JDCtiwGZUC3w41AvLAV3iG80V/JWkmmc+cyLNm
AIadReWKPySW+aaFjFqlLSs8mhlmFEP3az7eDUrmfXtd6VoDB7RLFARtcXJpoVpxuKks86aLB8mM
VhbjCdjiOaEq20Utmcmnck4Fijl9V1DApAU2jsp7xdDjdsLJRxml4oUzLz1mFrtFTB3JuD0hfzcF
zurkO3EF9OjJZITFS/T4AfvIoCI78yTkpiB08xtwjbsZpkzJKh+FEYOx040RW+9qFp6Srrl2NGDj
TUx7A/jPJmmVJShj5t4rzt+wV98iJXqxdKy7qkS84e+pMFmsvKRtvbVVl6d26M7sVdY74efiRY5x
b6kTLBcrygJXrSd2zz6lrjO89YBlVfoO29KZH6aB3Do5Uxt6aOySZFOpvkvH5Cbs3HPDHsH6oLQo
DXUvlRQeNc1TUQdaqbxRqdgvA2wlkpYuAQa86M2xDv1iDq9blxhbswbc1KhYmcmVNlCSL+BxL4N7
AQ3oaA/hFQzw81KyHWbTZRvX0Ia1p9pB1hQrR5mV2jl7WCAL42vumjbi5m70xFMODw8LLdMjRn3C
wkZ6sXvvNER1C7UftcXRQpt5i/H/3drlrZNLZWdm1l5Ia8GDsuMekzOXWk3CmCfLrsscau+ga+Ji
C/Fl8uZWv6R09SrpS/mGmZ4WEFle1VKS6Bf7WQyB0tVXQpN4MgH33Cgdi5GIe3x/hN7sLMzCjLR7
GtT7kfx+o/T11SJ5GY3FetHrYV+6MEtLZHXTiFFQrFLuQMfE20mklmo9SnFl2gihXYvilVkMAjke
U94Don17OSjuIL0+ViyUVCzoXTvvZUvaY0FZshriacNJT6CHHmU0t17OSMneQhnLHMERE59jCxQb
mPMc0QQqEAWy669rrmoNLL6JdVczu1DFULY6cxr8yB0fpUT8kGTkjm3zOrkEKwxLAwuH71iEq8Fa
QS8+T7DMnPSQRqU1e5X2RYVyG7irAJlmCPhmsW3aefQSc5/rrHhNrDMGKgWs00W9MvGTU4a1vRlP
t2lUH2pQ+psGemQZqc9lj7puKC16Eyu8OSTmNCrlpcXBmPocYnNKCxuYrzhcxBMzmMZDmlLB1xVJ
Qh/x5Sx54ln5kuT4dyZaXm5V8gfDhRVmNBVoIsOu8SMkVtcwHZ8tC6DzFETKILZZUS++jepEr5ib
dXVex9LhDVCanVFkMNeiXML0+UjGNdwN6Vw1QE7Yw93zMpUlTCoq9Thx7mebxVBv0buMSktl10Cg
zQ6SVZIJngnoCgzMWEVkEf+T8vg/Nlb3A+Hw7wjPPyCE/ncwg4QNZfBX43eAQV7aOJE/ITf/+bN/
jt6tdGa6Oi5VJ4vJNp0ZzH9ym81/6NDgdM38g4PIzOs/R++Mf4Cx1DGR4ft/4TZb/BLhCB3DFsOF
NPRPctL1HxN1XMC/hZSY6+QfjYuZ6tHZ+//9P7aruUC+GCA3VMdmDk/9NCLaVI6lKSKVXyAo3+pU
a1zzsdNKB3cqm9Jsmr+hpHpVXIoBABgpeiTk2xnNIjY+SUBmVGhJbnKYSJ6Ruqc2RltvKPMu0fuS
IkB3EPNQ7TWTgN/AJTIvDcZrxvnUNdiPRunwYubuM4dRqddvKNMiI1Z4I1EWqL47qOdR3By1tjgD
6kU9rlnumX/SglBO0lPEKsxVvV52/V7JdYREYn6DAojUte2+CJkNPiNGlS9oMOWgZikcS2IpBJTR
DHvf6m+UCMtHhXZyXmYun/kZ3khOU8+4mZ2UOFdkL+t/tVWejyUWIYzjIA3Ds7pgtsArLNdFlHOJ
2rTmL0Q2mPyxEakxIpaHUui0X2w126ptcRzCiK6OpKE8LgolDarXIsUKL61ogL3HVLG9pWKDaxsq
DfWDcK0t1qsv5fLmRuVz01aryYwEjmtVh7UtXdtLvsf0+FXM+o2zPEVQgEmOt24c0uZIXlkggNyU
xdENkYbHzYDSt2CQankiuHhlyfDarDnRij8qqgPjQiYq8jsS1Gmh6KxUz/aCfKWX+cWAreRmDHH3
rjK25Z4lzKqZdwDxf6MXLfANCuB0BbsgdLIPzSEUA4CDAlNiN89wRFtW70rRMDNhZq9YEJW4NbH2
xtUpsoeLqW5pcxLCbBwtuSoMhT29onrapq8hQ10iGV842GtS4GPf1wyl1wAapH1rD8wm9Jm9L9sb
UcHF1Iza2KlAiOVopkFjj7gBjslwhn0FCi6xjZNB7ItlEbRSKCvaefqRx+p9jdWwI6+xK9Y8FUjD
YAz31VK9Qmkz2LHnB0xQQHSgg9g0AyUm0yqMbbx2mzCK77OGZ82aruvmWe34AjXI5wl/noxWQ4Fr
o6kWb0zNUCZ4TBEYfPt+O1DFbaOzcZYn6uDn4dKtIRE/HXcagP7b+b5XemRFg/ImElH55iRvh1zw
QHUXareQkbXOHp+Q9x7XomzepOZ4X0QG446xddeXybti0SpuJUZD2opJbBeS4xHo3Ky1l8zXUrtW
ydM7bOHSbnw3LdwPGfi7B3K6MHuhWx6K96qnUj4wde9FpXOJOJfBJ/JdkbTWxpLZu8pjR5se3OKw
WpKjr4zq634BXUrl+mgp87023dZycD2aVB+hoRyymSfSVMyTYl0xXxf7rJhrm+GxUKvrzCVnLbSn
XCtJvvPY4gbRzNOM14mo1LeqERfoaIctxWskDg019WOYa+m+vhfTUCH+1IeNOtlXo6LdJD0GsJPe
XlBRoZFhRy0VnAFvhtqFLKJxJyO9oiluRO3ObPkQWomRtz3TuTWNnPOkiWk3B2na03k71s8pdjo7
qxznPaNQzNm6fWC0kkp22voJVjL1aO60hNBrgRKA5+xZxUBrLSycOCJ3iymmPzlANMncDL+eSgT1
3PiKbMBWv+hpeWq5QGnTPpZqcZ0YMxZEUVCWQ+BYBeZLIdXCikIm8IJXfSluM+K7uggBPA7vhpHH
fmIApGUXOcPrSqX0N1EQ5sOVjEtnFIfVGHqOlSevSEHPYWMeYlmfCmt8UmLk9mTsYu6+RMlw05XZ
u1aZd8IWN2EVvS/qTVXlkWcWVbbNnOY6k9DmqWxsdNoBc8uw5ixxhS+0E7J5LN1wGfF6vd9DbGVS
s2RUiPJWD2j/WOYI5mwZ5l4hbdpiWlId1G2YMcSXLcVeET2SWnNPYTHy9ag8yZkFlYjVSZEXt8nW
nMXNbGRPkY7B1tBfiYHfZ0g1cJLyw6ypAC1sSZzlsDO0gkFNDDE8U0lf9UQ9Ugk6023ek3B1FWhT
0mm3GC+gtl2Bid8sVq0yvlZWe9vqrppluMVqF9fdirbDZBBZ9+FjX/BJwyrjHy4pDWGqiSPwhYSv
uh1esk5TUr5hKhwvHuNk4SG1tdx8DjILn9QmPeLtDYrIXJ9/B0GlkjJRGhVA8vM4vEgMQENggHq7
zDxCQpYfLiQjwsXuiRWh2iRleeNmXDyGSKOgsFlykzQ/SiiUFW0zdinHpLdvMYd6BFjx2obRe+pS
2tBUqmmtzoAML1UZN4/hVF5nLHpjNN4vDCHpxk3EelyrYbsL2/SZ3k2DV7Zz1nS2yQnVDStYddnr
t6H6FSPXxMt5QL1QST5W0AmK+TM7rvFy6jGkWh70KT0Laj1KrxYAITZxg57J4YyKsmE0dEVleZuz
GO0yja0lvoUbDqUp4sOvOxAwY1rTynIPtHOT2yC+gGFdqAWUDG2yd9w29N0Ot4Ca/b0hYWiY2kLG
Fr8PyXgxDOM1g/ZexrS7D0gI0AR3wMOPj0whmoOwZfU1mpCmEjmMR4s0RifuxgV0z65EA2Miiqmf
8IC9Z2eIN7omH6kdvKpZ9ZzdMTea+3ao3nClImb4ujQQRbKXNRc8s5gMoqwvkLVCaiA+yGAoEA5Q
3ss71ac18kQmg19FMlPFzFzcFRhTYWxVZVLAbA5GHT50CsTRYcLF3VEluZDRnesJ7ovMfJj53HiZ
g0EOimGHwKjcWDDr/UyvKLZIViuMvAo/t01fCNyt1eSurqy1Mtnom3zfNfZRt3AOn3ETWNdiZpk1
3reItl9EXwCTtHA5mI0Ymfe13xgDZZaf9lfgKuNRcWZyRwM0rBitD9Po/9uYo3+LUP9fmDtoGpH8
3wt3vjA99PX9X/5Vvrz+S1AkoEe/tj/IdtYf/yN5MCGEOrrGVmHaLrH5KsH5I3kwoYq6toP6RuMf
qAhn/i150Kx/qGh9tPVnbCFcwa/7U7ejaf+wdGio0NeBrGMa4/5Hkgd+z/epAwd1VN0lSTF1y0Iv
+Fm52DOKMDfC9CUa/ry/dBkh/u7C/Jmu/OAxYP/kELjTqCoiJE041ieZYjhnqoXDoeXnaBMCZhHH
2yyIAtvrguo9Ls4tmtP+7Hee4tv+b479KTP6dnrfH/vT6blsZVFTmLgfBxOFWmyTnoarZgfdfNdt
mPQ6hOfYOC/irA93WI3vf3148ri/Xt3vD79emu8UkdYUhfU0oUOtAtYNI2Y+c+NGO6bo4MgEra9e
DR/hY32YvmjzVvmyXobCp/73u1ug/+ZzrJfpu8/BgLaxOIsAwHrRB9EeuU+QMU7t0WwPsJf25ttf
n/jPnqpveTLPt27B/P/xeC1ev5ZTrYBT8ZYwt9U8/Pr3i09asz/u65qI/3mATydUuG5s4+Vh+elZ
sjf32Y2desmFegb6fOucM1l0rV8nr78+6I+yVvsvx/ykpFbNeWyrYn2Oz9ZL2O2Z3N3iyrj79WHW
t/4vr6RhOKuBAgPk+jf35e9ulrLUbTjMHKcNYD3YXuNN+2RHeOqPqp9sf/uO/Cj0/OO8LKHjIGu5
jJW5n8+rJs2c8L331UN4WM8rOaMcuEm2vz2zn72N/3YkrCM+SUtzC3zd5KiGD5AlcA7o+5KWrsnN
eFHtXM/27F32PjnnMV81jnL32zP92R38/vif6iR2jpFDlaEqGD3VIznz5w9zS8HwHuubfbRzLxS5
7Y/Ntji1r+bZr2/rT49tEu6si61trPvD969gY7tmWOYRINddtEeZEYxb4//n6fnpNf7uOJ9W20k3
HAsbKAT+Z+j2/Oimu06CymMuYTccGFBJNrTgPCx29sv4n1lmrO+O/Wm1Nbse5U8HKnO9vrRG/OYG
XKFH2cjvr7X9b5+nny1r3x/v0zIzWKoxUfa1fHG1bJO92Ic+YredvdM95py88Hfntz4f39XZvq0A
3x/v06rjUIcbcBler+10ROGZBC6LOOkMCfLv14HfHe3Te5moxITWskJ8Dvq23hbcP3eHhmDj+v3m
1w/nJwrjn2vAv985/dObSd80BNHGlVzfTHkt9jR2Dv1Zcer3vznSz1a3767hWkr9/j2wukbRyvLb
M1KeITPzSR8946Rtqy2+idvfHO1n+8T3R1s/zXdraZTp9gBtg6m8A8PEx3oLb/s6PwcNc+ce8Dj2
qeA//fqYP9v7vj/k+tB+d0g5zT2dgZHlVCZ7es3PibLc/dcO8WktoWQ002nhrKiWUA9lOMlofrNc
/e4sPi0jVTqMsiRy8kWRn2VRu2nEn2YFf1u3/ukmbkP4sFSE6yYJ7o9XKlqw+SonF0qHFZ3GhuF+
RdBAETFoR2nM14CLEROVktmfMHtfoG9puDtvesawkMA6HdWfVGcct/3y68sr/rKGEqYSj2uEF5al
4dj44wfTZzPvNRhOPgavR/MuPnN2wDU85F8+XZr5atwugbZvXq3A//WR/3LVPx3408vRQAtojYqX
g1EC2FTDJic9/vUhPjGGeNU/HePTK6FZUWNGBcdoAwSWrGGFlz7km8UTgbpvzsVvHiSxLvo/LJqf
jvfpYVWM0qGWPZh+iSRtQV847MNj9YjEepsR7SZ+GIgr/XdH/csysx6VaGbNawReU+6PtzBzHAHh
5luooXrDGTrqdW+Yidimr/+ZAHs9HP6b4BdsHVH7p5e+NLNYaTG24qJmuBFf4D+0w5AlaJUruaHL
8fuQft3b/nJZTR5TYBA2w8WfXp5Oc2SRO6zYawQ8G5vqwGYfdOdMTW2oOG7yAGca5suNzW+33b9s
TN9O9t8P/WmbF6aW2aLt121+8JtLcW6dQfXcGVuUWL9jJq2n8fk0DRol5Mlkqurn4DSR0hqx5lhD
RkHX9mvs4aIQOH67bc6i+PX/kXYmy3EjSbd+IphhHrYAciYpipRIShuYRszzjKe/H1jWrSSYf6Jv
aVO1KJU8I+Dh4eF+/By6V46/fh2+SyxYIVoetOd4ssOPsdhcYFMK4AfIXOYVzokigG9a2LwYJWc8
JF+Nf+Ou5wYXWxrHWV/mcAq6jSu9GNtpL96jO33UnGKX7My1PObipp4tb5E3WS1I36kO/gkBE1li
sx8+1u6c9ReORdQDtb5m81IYOF/hInfqKHtbaorN5IbC6k6w0T4mooIaelZt8Beu8rlYXen7B/ji
Qy7CQNrLnlxKs9VDeipegl1LHSDdRNvwFL3AzwB7hKPbAUpBT8OtuM028fqr5937av4NioLgrzH3
e5fEqHoZo9EGZNeVd81BsgHS/a8vx0vXh6qSps61HBGxvbdBT9Fz+FAU6HqSQ35n2enmEGxDB078
T9QD3f/ho16KsmcGX9PKs1zHo12u5HGk83QM98wEgY74J9tHO9xGEHXNiS6eS/VVomd+xywzBkny
FRSzkMYZXgZX3iRbwUHCFr5Vp3Kyz54z3F+/LOcNexd9zuwtjiUdV8BtBhsaHbTt//5ou2jGlDQK
GnD7GK98smfbyCifXlkmZtQ5z9j98zYUV99LF48gZUNgB7LIQ3SRXVB/TsH1SLqrMeyR00JvIrTP
xZQmyCrH+iWnh34VwWpjLtMsbbVK2FtTxpfKbvx9f9vsGVCym7v1Z9KlvTs3tEhnlFgEEBthqNs2
B4V3y/yujo6rl96lmHluZ3bNs2/km4o39QV25heSDBrS/yxqOLzFwxo92wYC2s/tT8DZKynhXOl9
54Oajl44ApmyZcmLuyhQtH7wWwzD0OskP4tHqF9shmd2wT7ZpI/C6u23XCn+PldpTQrQEmdpGUWo
klrq1AaSS59/Rn/OmhoeBDV1tvIWXKbZqJzPBSfMkTIo5pIvMA2bMGhTxlSqMaOBr95FYXygSb4L
4QSRBm3vdzjp9RP9fnHYNGQToixZl+XlQzdrjLaEvF2mbfM4Ti8K1E3q83UT0jI1e13XmY3FOWs0
CQZyjp9buXR3vsGTdA/I8xH0rnaUNtFGIOUNdsXLtMZ7uDzg/xgmG0KiTBQ1c5Fq14PngdhhcWEw
HQt9VwdPJU3YFtmglSUunXJpaeGUo1oLMYP8suvdAlMotv7GcylYusZOcnK3u11PeC+uDYgTbUXO
wbuUzEgZJptM1iYE38K6u9OGzE0sA05i/5+G1v/5LpWX+e3r4s5MLaL+qOUy05imRNRHW9AdnXFT
O1WwQQx+l1JJi54qOC1pWkgbBZWEg3xajTbLi3X5ExYZmhQwuKYHuFDxAnhj3+7gJP1iPqrbZme5
+co5fPckXFpb5GbjNBlim3mS277W7Wo7cQcqlNoObMZuPb2+eD7O9neRpkhFHERQ97A4IYFVTL4z
ClqzUc6Iq4HU+BRHx+vuevHQ/zFoLt7zCUz0dcPkg8sY7TzOHu8mMNk28Pq1BGXlu5mLo68yotqI
804yTblhpoW6MqIRPI7MbXEb7K4v67UOcZ6eLL6bOf+aszup9rV2nOZgJtV91gLj7UpXB5rE8KU3
bkx4HZiTZmIKXNHwwwzNdJdMifg8BlGxHWvN/NpNjbjTZVB8gBEA16t9jJsrQUnPM4XCKTpKBWOz
K9HjYtw/+xyLqzQDYx5PE58DTHzqfymYVIMVDYj8Nku/pPGaJNW7hspymxZhUYhlGDVa7EG6kMPU
6Ukig4D6odO+pELrBMUdKrhM/cLJH4Ina9ecYs39FsFSlf9zvGanUOm/MZoR3cPL7Qy/NYcaZP4A
LsS97hxrRhdBLLfqQJTheEEsywP28ugr0V5eu8EvXQOyxIuDcoos6+rC3ZvIao1q5CTD+7oxwEJk
5vb/fxnnFhYuHueQ500lFkIT4F5sjneRp+/9PFjZLvlSUDo3tHBKDfbagckEyTU+zJ2L4FDAa873
Mo/UyEBrnZQd4/jOPzWA6SgfpGN1l259F9KN/6G1cXFnuchV/RVCPAusnx/tNq8GVPPIjcYjkh2u
sgcVivFmIzm+A4R3E6zcehcNAkEg9TPBAZiLO6A0qihB3on1N+VWnrUd8831T3nxHFJ1+K+JRdy3
Is3j3Jeyq30ghYbQLHkWH+fmkLIZ95BfXDd3eUEmDx1KuJKsLD7o6IttMWac+pyBj6m873nsXLfw
miwu46+saTIlOMtUeLi9/Ug1Gk6+9Sq7VqkNuFwQavB1aNLHxO/6z4OSMT7SRRNswFlvbIVMLB/8
Xky3MBQ1x7IV0INrS/Wk6SVzy1ZbbmrG/uy6yXk8p6L8WYORB1o7eIggjkADhXF9V4CP1O1yGT0w
qYr2khXnrmy0MWTeifpLiBiSo0LZr7Gzv0+/ZpA7eslUMrT5uL9d6qSZUV/2HQdD752WCdlU+96I
B6kXVzb1XfEdDbk3lhabOuRhkBpKIvHQUn4EP4ubcZNuoKu7a05QgL4ED9YRLrKP/mO5lga9D5lv
LS88xjJaOSrFVHKTF/ljcYDA3GX8dIZ4OnNNdfZSDvvw5boXrVldnHSph26oL9nZNP85zA9yWd70
RnG4buXi98NF4QkWmTdY6gsLIiJEtdnSkgUoL0Hmg7i93RSda8Yfr1t6V/Cfr9vzU7HYRqB3EIEM
PppiR/NjdSgfipuJiErNbVf8Ri1E2JXb+EN9WjG7rDi8mjUYZkWJmQLHUkOhK1Xf63nSUosq75RT
vFPpacjACFaT8/d7yQJNXbJUnpAm7vr2LIi5PtLJlyQKeslBZYn1LnCh4vpiOOFh2GiOvg+Oa/H5
YpLO20cTX8uJkD2/tdqJedhUwcj6Qsr9PHu+aEH6ox0ps5kmDADTRoXBdpwhzEn3DYYE2AzL7leZ
SCs1+Ys3JTARhYoVRXl1sXxNbpvQSGWOSagcQ0vZ6u1DYBzlOP6UoqS5Eg/eHw82+8zaIvAIvj81
Afrz0EFAl6iVp5LW6lCIjyvuM4eVZSzncFBbnKtjVAbebi99SA/O1EFypx/ervvgHxl6cBnT853C
Wa+cXtrDc2uLQ1+WajihykBao9dPUW1+8iflGLcRCmP6nVqkz3+5uoXzJDgzZOC4rBSWhywUbgR0
tTxBOoRR+C1TI9djJEExq+c4U+FxDvc6c3/Xf8N8u7/fYIyI6Keb2hIG2AMO9xjahu5WTIddODDx
noZStBvJyrNWb7cl1BEuXS1nFMe1ss/F06OIf6zPZ/rsqZRqJTTACp8X6EZ8YzKsvZ+fZuFB8R4V
538C3V38xhB90NwWJVl85Us/Mxm1PVAjVaBh7MhHf8/s7wal9R0lw03pwmD10DjN13XM48V9PjO7
WGkdMG8utphNAADVO0Qid7AkrRaTL2ZznJT/Lm9e/tnySsgqJ5jeJVqePHUZwTrAw+CAadxONOrX
7V0KBLTkLXOGvYqquFiX34Wq0MFi/9q3TtER2zeKm2xNV7WZH4YcFFKAp/X2zeWvCGBLs0iKmeV7
u8ywSqOoxqddRe6fY6iCzR7USlrtTDiQQXw/XT8l0hzP3h0Tiub/2KPl+dZeauRQX/jq7KjCC/Oj
O20zOYrjncDjOddtXd7RP6YWoRUtglqZmA92B+OHoB/F8EEZ/k0yQN743+Uss7lglONQZvvkXXEI
T/FRv8/2MmxW9FJn/BsED9FXz1l9a8zecG0bF+E8ThCD8rhKXVmDGBZU807u2xAGh/BLq0jfi7Q/
qiO0zIH6VbIYHWukERbAAqo/cafCpNWazaZIvJWr8/84NH+2YxH3jRL+KrZkfl8G9zNIQD6YH+Ds
oj0HffLK972YiSmKOKcqMtTxS1TCAGl+aNHhdsXd6OhH8wgzAchrwRnvKV468EM9r8efizt/ZnSx
xFjiDTP5vLvCLG/hka3giqhT9BgGiNoY11q5Vi4fGDCVimICbjHNxZfm5mghlWCRw1ba9uoREuN9
tZk2nXpcj0IXg+uZscXiIiGH05PEiNMZguKMgeVyX64Hu4vZyJmdxX0tj3kda0AiXheV+E//LGpg
nn7HxNR6lLvsmGcGF9G1McSoGxlYfoWnqoMdbeEmdVBJu+u4o9Yiz+pHW1wehphJ0CG97mNzsL7P
KNG5jVZha+3qvxjlNAlsjqFrhrLUz5ELTQ2bhggkQIjaiDNbZ/YRupK1w3bxk53ZWUQ6nnFRgbg9
FwWal5CC9nL4w0iZHZvSY2D6T/ALHGO5c0e1uddE75sHVez1eP4O7TA/nWWSDZ1DT6fkXcaB+CgD
vz4TbiekBe7S/TTdhMOmePQ/FvvgTjjqJ+ay+McJRMCJuFh/kBt77aXy/ozMv4KzqMl0uogvb2+w
OvYtFdAltAkwYUqBWkBxWg22rDSaI3US84NWGlN1hXIUEqqVUv9F42jg0N6TVWrMC+NNpYqZGbEF
6s7btWDNEJbYpdtVwM5cDnt7v7DIP3a0xTWtyZDCaZU5vSKEyEkcCJLSzxI8MOaN9RF+cGc81Xth
a5qfFOPmX5yf2byh0OkDLiAug16ToevSKBoU0TaUcW5t55+1DTIAlCjKtYf1e8fGFh+UiwL2YVVb
xCIjGyM1iGctkd/jxgAGEf4q4YGfr2+Aben36078Dor86sRn5haRSGoMHWkGdjYBZJ1tTbBl0GEf
0u3adM77i+rtuhYxKFdUuNMoE7pT7Ad22WaMugY7SHhC5q53K6t6n9bNxohAnAiV18BiVb1ZKfI0
tdNrfI1+zFDSGagQ/gg2q/Cuyx/sj63Fwiar7bkth9k36Tc4tQNXkUAJy9rlW2gZ1hAK7wPs26XN
R+XsIVCIZDWFiCjzUNF+gnPOG2gISN1KdFszszjZUZMjDoWeC4wSpa1Ynzo4DOCCtlc+1JwuvDvY
fz7UEtI0DJLnMZQzccOjBSN4wlbbzpCcdjtp2b7i0ZZ9XtvBC4iBN1v4el2ebaHRldJYQZTqjh+9
W2SqVae5p957C6mbfJ88Jd8YX/4wnswH4WZluSu+8poXnFmWYdQWRgW/1D6QL1FnNW904Hj6dh7H
Wx2gmD3v3eYqKmgPETQc6tVvXcWaxlqcIjj8Z1wllFtwn7r9L6ir4qO1oR22MQY33noP434tYl6K
12f16+WlpGWN0DN9T6T29cyBkip2DXLF3t90WWhCAzAi2Wz4K9t7yWfPrC4bz4EMRVsVcRwkWXDa
VHbqijHAPljJPS6aOSvuLk6gGZkTiltzcR5afikrdmoBoyizy9edZU5ul1+PzOK/NeTFCRy7QtY8
k8q8VCPVEyrdx0TIhxUjFz8UFVyA97RUgOgsXCSqSvh3A/pQ0H6hwNU3J1kIIEvrdCQYhMQ4KonQ
7BtxKPbXlyddyh2Aaao8z6jWAMR7a7qtNIvehyFy9LuD2s4AQ/cfAKUl7VC8ZiTOcvWP1bY8Fber
UftS4Dm3vviIdd90ZVTS3GnhpwSY7yv605yFo/bB6J8g60//5q1Gx0N9HUs2KOQucc56BA2CauI4
nnfvVfed2Nim/iscf1zf2YuJKUxHBpD8OVtZxrcur0u/8tjZf26kzC0/1+bGVF2lhirmERr1uZ86
b7G4r7+L4Ydc29XqIRuPq6H24jaf/ZSFf5WFmgWap0BJZ3cumRPjlcFrEcnYZZvidq2p9BrS3h2a
M3vz7zkLsF0ZVOGYYG8OefNl7H+NHeaPNoAxnqWPCoCpjKxNsfVb5VPv0FH+sBb73g3avLbUGCWn
7ko3FLTd4jdoCTTG0yhSOiufyqD7pTqBE31AgmgeuQzy376TbLLVRsnFeGFZEFwZTKnTmVmYNVGz
kjzoE+I0tlXtOzTkKznBhXekNZcCmWkho+Ffi90disiCI6Ked1d0uKjtkM58elA24mntS15aDb0B
1JKpIs+R6e1qmI+r1VZiNYP/OUFRY6YKun5MLiWk5xYWi+HGDDo9ahGxM7UvqATEIwoXkAhNquJc
t3QpyL6GWPpJPFnlRSQHWF0VpTExTpxo5R0wYDTLdHGAy8vTNsgeZeg119O92YhrNanLuzhPVb1a
XuIvjaRUu2DoeJ9JwUNoNJtUCjbXF3cpyeD9B/gYJUeN6/fth2p0RDLEmLJmKoVbcjnICEs7E2vH
ynUUHz5dt3bp7lVNgNsWvkF9eHG2IhhIIbLl2T8w3g8Q2Rn91I5Rfvg7M4v3A9SPWlcmtMFgd3UE
GDPzEjBK2PwbFzxbzWLvVNQYo1onYRGsH22HwlkOc1K8EZEBuL6ei75OPd3kQQRIfHkjKA38OaFG
N7MWnpGxAV18H5WBHa26+qVLfS7c/8fQ4tiWWSFOk8WKtOJjlX5OomZjqNBZylSFy9GGO1lup5Un
89riFgc5g5rAmgoWp02/lahHJeWpaT5P+bgS/i56+tna5sN2frdAZ0XWgFNI2k+1Uo/DxKKGh7qu
NkPcHq5/scuO/mcjF45OaUNATQhH1/PvDA8h47OLUI38OyMLN4/8sJR9HSNpXtuw7dpD/w0ZlRXn
W1vKwsvTFikRqcWKZn7ug0edUdI2L/9yKYvbL0MyIyxUjMwKrFXypUTrtzbDv7SyiORtI0u5MLen
Mu97yeFhXTZl/xUrKw69HIhttKLKjAJHk+sf4dTZY7jTkeEboE2+/v3XDC1aUvTaBMFIid2F/tQg
eIHorDHsA89cceY1O4uo0Ah5lJQ+24a2p913oLpRDUshml1B1a142jI/kXrF1D00olyvhbtXf/Ki
fFvGX65v2sXb/E8YWFJL1E1UBZ5GFl/C1qX5OPMwHK2i3aeC9WAkiOoUw8/rJtfWtQgG0WgZlTZD
YDLlXoh/pcYuF/IVX5ij1zJzPovcy6kodBgsTWmJoj40v61u2clUrPj12jIWgUCXy7wUBkxYwYMa
3weMCVcoS/3dXi0CgVZn8E4L3EBp/ltoU1eRBGhD1wLByl2wTOkQcdb9vueIlvnJ/F2iqpzCRpiA
V2tX3G3F0jKF0zIr7pKQby9DSZ5pklP2B09E/sfiAeeXK3fcBeQGKT79S6rtZFe8pN5ecmj2xiLz
6nPLdMohtrNn8p15bjPStqMLMfth7Y140SvOLC4+2NCmfpPOH8wPeVboz1JGAXr4fd0rLu7imZFF
4FZgvku8GkDeoP9Qh9sW0vIhf5KQYEYGb3Pd1sWT9MfWslkRaIEuKNacj6TajSBPx0qN99dNrOzZ
sssGaiEG0oOJrI4cERFYyt029aJ/c5bOVrKI22KGqFg3N/Paala5hAgPKcMP4yg+/N1ylLdOF+eo
kgUhp6mfoIzXQweZUoSwpH8Tf86WM3+4swSuRH5GMVMidxMwBK1DYt7Ijiav9SbXPs7838/MmBS2
cvTJWU2FhKX1EW5Fx0A9+t/sGcAu6gwKOJ3Fnpl6ZUwIzNH4R+jZb776iWpXw6e/M7LYsRpHy6uJ
HQvzX5a6T9Wf9VrR9mJuABzuP+tY7NbY5H4wjOxWgGLGIG7F5rZJH5P88fpKLgeAP2bmn3H2UWIF
TTt1fiTkye+u+ICOox0NX9FzD9Zaapc//x9LiwgqFpkSK0HP21F50oantuntIPpxfTVrm7aImSHc
BfA+z6sRB7hIH8tmdBOPgVUzcq9bWlvNInAaUMV2ak4ICJnQyCX4L5vYrnllXTfzbu52LpqBsv2P
GyxRvnWux1E4V7vnQmE5fCuP/tHYBHfa5ITJDUqrEE+sVepWfGI5NR2LyB50Bt6NqHBVtbt0oMel
bywlPCTy9voCV76YtQiloOkqa5Y4cNF5QPDlKVZ6ZyYP1T5ct7PyvaxFWFCzFo70+XuZwXSSUaIp
rG7fp9NKxF5bziIwqEqEsmOBk/NPcAXxdhwNV4GxtuzWeoTzX/UuMT3zjEWAGKIArvthfnbr3YMx
RSezUV7+btPm1Z4Fh6ng+lQ8VjOgbev13VYabhnl3Vy3srZni8AwjU3UdzmHVo0ezfIXctYbyLls
SEed64bWfGARHTJvVFLULPk4CtCi0IDlNkOuSl1Zz9qHWYQG5mE8S5mvU58hB6X9Gfmfrq/j6vkE
1rtAfXTQQnlIy5B+qC9hFdn+AFrZi101+yoFawNMV7/OjCF+6wNmgITomGMs19B9Uh/rTtx35U2n
C4frq7r6dTC0iARVYaKpoPN14nGyZUHeVhYMgUW18nXWzCwCQSMpxTiZeBt01McUPdlCV24mby2n
WvtGi0AQylZvijQe3Ky8nYKcwarMnrVcg/LbqK/AW9c+0bzks2M6GmIu1wapgowYldzfKg0KtaCu
8xVU0wV43tllxCdaxIMyChQ5nWhfd1vzaJ1mvFx8A7AJPtBst1Yeu3qMMLYIC6nkox2V8qFSq/jW
TmBWgurfVEj/E0IxsQgIgqFLBUpHdHlRNtdDGRUIZhBEXquV9ZdutwgK4yTWHrodZD/5l2H6OcIw
N8UruN4V116CRtoiiWsvxw9CtPbKKdk1A5puXfB3B3VZNLdqvURsjl0TJrhLPd8uQtWput79q3iw
xISk1WT0ZkEYTSXZzVTUJxrPNeK1CeWVg/r68D87PDC0I1vpz5smPGvI3NZgJIr2rjYeGvTWri9p
5aC+JntnthreInqWz4lVhHSNgCgaLPwZozZQDV63tLaqRUhAgEEb/LmxUQ5fdQin/dakHvecmg9K
t1Yhu2RLk8BJwIghg21duHZcKwmSp6wqJOkWUPGOlR+lThNUfIzXeviXdvDM1nLqq2tlNcoHfC9J
M9sKvsjDXaB96vO18H3pKJ3bWdx66IMHceD77F9SDvdyGMLYF8bDh7qv1ogBLpvSmWpF2QnMx+Le
U/RiQDWEJcWwR09a5VZ6bhfR03WHWLOyvPbaWpAytITdREjsfORmjVKUbfUVv7v8ff4sZnHtTUg2
DoaFL5TScQxeDBSEEZG1E5RGrq9nzdDCwf3ECoQB0WmoMD+G6bOSIVlG0wEBxhVDaxs3/5CzMysm
hjWU88ZpasAM7ncpvxeBL/7dahZ3XVXWgRmASubyuTXpESP+PNShrTLD9HeGFjfe6OU1YDCcDb10
NO9LO5QbJ+fMIhN93dKl61uT/njCIir4VReaXYglv0WVcEKmaVpx6fm3Lh9AZxaW1x0i611gaFiI
KPlOwkdN++XJj2g32krTIOfxfH1Bl8Pcfxe0vPbMchqMdOQbWaFqB8gMotBha82vyBSdqBpWPtSa
Nfmt25klEo+vb/ARjcPIoonye9JeQv++X2sTrzj48gIcygzfm1/gioYAV4iaEUqcMGKtLGjNzCIy
RIg/6lI2vyVRXxF8tBN5UxQIvl//SitxYQky4ikkmK3MavzibpAeFCvcqOUHJTc2f2dnERa0AeKp
fs7v0Zqx4/SpVxDwLU5h+OXv7CwigwmBSloX2BnqF0E7dFO16+Nv4jitrGft8ywCA3o2apnU7Js+
Qk2DUk6IdNoEIv3vlrOICiLzAqY+shyjQJBZv9PF36Z6I1ePf2Vm2Sn2/QrVdUo+blqoaJpHtikB
ZEbXJ1yJQSvb9kridXY7KDNBijwfnsz7lnXmZi7QS1Ao/t1yFsGgF/1GKRSsoIhkixvRTxyhZuwh
MP7u8ywbxXnYxtk4X3ad9jAgfSaagds2Evde8i8wyWfBe9ktFvswbCEM4Zx6tTNqvR2aHrqpa1RY
sjZrbV67JpbMhaLR9pZQ+61bZdAV3Bl+CA1pYlbxTppSQ3WY/B5+V1OilM5kBjEM1AxhfB2YGH32
kKa690GppbzfRas5RTivbNqGYWa3YdmGnxpUqHL6JmPFqxEGK12yx0yCFM40Y6gPRrU0W1jEh3SH
cjG6SnlcWl8jM0JZeYxkdRd1ZvZg1P4dTKr+Puskz+mqUWt2IPSiW2+IU1LqFC0FlPJEZLmQZXow
wuhJ78yTXnb9wYJL7C5AUXtA4Nf6JXaisYlCvdkrcC9t4NhONjLamM+qN+af0hReDur7Y3NjjKzL
sRBTvx3a6TD4tJq4RDt6DUh//BbCyPwhyX59YIoq2aO3fVeqZrUdpiy1zc5ghLwfYDqtzNraFK2s
HeJMah8yQwge0kk/lfDV7JQqZkbCr2D15S3iFonE6GDU8L95prfvlcmwDdpNvwNUvCGXMUuLg9qp
oOGZNvqlB4hWlsEUUKfzurJzQkHQMrsIYsHbeH6lxfYkaqijJ6mX7jM0NdAFTKJdWlTpbkjHxJkk
rX3WOk/ZeZqBDGCaPFTV1Mp7ZBvDbFtLphAxARZpxqau5syxshSBz6gF3sFPjOmUSuq44x2FMlri
+5AxjKK6QxJw3MrjAENk10fGDqy2+VKNzSRvhsDU7WxspA24m+ouCMvY0b3yxpAhfGsb75D2hor0
qK+f/MyK0OJSIFdPI+lrq/WQvETR9AmfwzfaxNwHYWF9bvqUQKkpz2KiJaewtiooPmSIk+0x7qbS
RuhOsYdwNG4y34+e8zJAP07pW9R9i6wsEsespuIYmXXOZLwutXvVNy03NcPOzQdaYyEseHdqXQx0
/Xw084wggRZysEynMtGBnkY92Bte6W8LH9WgNNWKoxh0aCWEZeSUyCfvY2mAhhDAumTDxNs6reoj
D9EkKTGRtgtJU0J1cupNJ0R7LxGZzhcQW0on3+U1tA1z1UNucvokV+NezZKTVPSOFgwO1fptlDSn
cQods8s3FDOcNEoegmq4qYXy9xT5MwE/tDimXN5VqCo7TR3cW+yDE3T+1uinzWg1TlJ7ruZnh0Ho
XN2IXKlQH7NJlDftFH7xVL1yKl257RLrtlOSL/3QbgW9yI6yr/CSLceXTurhquDRBJ6pyQ1tIw1m
4cZc+1KWOFKhHSaRacKi+N5Nw6MZo75K6QqxyOIkKnnuqBN0Op4RIATva9tGlndpqNykFurhOuSR
cA7WtbHtJQhwqwG5etEbcCxGlfH5X7WXbjJZeWFKfCMH0FNn7U95iGHTHJLbrOnsKEpvoxww1CB2
+L6hjDdZK972ZQJsaXIgLQ9ttA9P8qj89LX4S4YOYZH335QxvcnKxjH07FtfmA6JRbWB5uyI9qAt
q61dSMylR5CFDkxwTLH5QRAtJHmm4TaQdE57v5tkNMdN6ZsSRbEty5mjjtnHvqt/jFmw9TzJjulc
lt5wCvgrfR9VyUHaD+nwWxez74YAbZPfeDsv1X27yceP0JB9y5KqQdU62Q6ZJCPumB21sP9Qo8ap
Jf6xB6ir98E+MOvJTmIBoZzat3vBP4S66Oij/mQ2yUHrjE95VNxAgOpOaF8mfj7ZtNlOiYckYd+b
VN4UsUQwUXBSzZO3sZXfpF2SIjnfeC1oyUh3mkiHgVz3Q3S8s3gTDyItt14SqbVX6T7yJhGtTzXh
xRnKoXTbU3f/0EaQYClZB8pcHj+DILRuWiPPuKozeZf5qoiacXsrhapuF00YbkuAeTvEiTdBp6hO
Z05bgSKhHYj9B8NsN7pVHVH7eyhHerJpPRZHyWpeNHPaM9j3YShH+H55zLtonrY2GgMUXIiTCK52
6Pjl3r1cx0iLWfGXUbYObRz/RjSzcwvDSDYIukz3itTLdiVYn6OwLu9wLpgrMs3b1eFw6kLlQRG5
jctJ/oUE5uBWQxg5DPX80iWhRK3WLwCstXBnMt8apN2mF5nM1Dj9nnJq1eYbJemXropiV8uF+tiP
xrabIMr2pU1TVocEySVXqWE+lwBhF2CEjCiE/DCanDwQXHmOKMmQbgVBKB2xHFAJU8TPgxfsiPi9
TbganSD1E3Rug2LPaiReLRaCk0K6j5uhmxOWvWEO3waJ3mUeit1GBvMkMMxuD75640moo+dCb9zo
eiJUdp9KI4LJ+qPRxZnbJJqBKqmcHzx+a5h7btEhIIzC8SEWv1V+/8WTUZETMx2tekl/KFPvo9cY
5qaqyq1QCUdkNg80/n7GHtyOkgl7V7lR8vop7c1DFpXbKVNjV0ikj31cboukufWyemv6ISqJ4r1k
NAZVSGsTtRbHL6uGew8J7mwK9gUQtEbwbiJPDOyiVl/AlB+QMj4asvBraDJwl81wAAhePqdWYJHF
RbCaeopdZgOMbhmwjrGrjinjUjmlzr6WNw1LRVEIpMyc5tW+y0Nmk8eNLRfCvTgViFIrjpn5TlUX
n6nAPuiMd3O1JLMWy7QxYJtzJT9hcESPdnGPzKyKRzeSuK1Gn5Av0svplHutVY9RbH6KOq9zo+Sn
riZbw8+eGFP95MnoPCcKJal0+AU73w9xqk5N6n0SELG/NRNBtRu58+0h8B+HyLovFMVO/fJbaBg/
B74LAf+pHvzKnrpml+d853IwlE+5FTs1vGkMKXOykwxFz4iTUM6dWf4kM6J1tim9ets0wWY0FPac
+9DL8xtYimyxlGq7jtXqJJa5aiMZcEQctHHjqhbtpkSiQM+1U9mZN1WCCItpfp669hn57hfTUL5O
sES4QVSRq41PnRLs/MqkTqGgk9OBjAzC4VtVGRs9I4sPFblGbry98/LGKQGy6T46qH6790uEmA3Z
30tqrbqlETqpkv4Kip9oF20VyUd5onRr07dbrw6OSqC68xUnTcaxCrm0S2NnSdKd4JOZNmm2hUnL
USruWhPB4dAimWx7c1e03inzk1Nm/LBSLgyNfBQo+ouvpqc25TXjN9X3Ms02aRnqLwSJfcOIqCOp
2p3qK/0chv1tHwLvJAUe7iYTQiWV/YGpmHaKFO3DItrKhvHYBWbO5dZ3Dj9/H1Qd0WZEzrjalKm/
TdEdLVTVzbLga1tXh6DV95STZcS9acvAp7Ad8slt5HAbT3Lu9IJ2hzD2UyENT0FefTXGctf7o3lU
TMBY5aSdcjTe9nGmfS5GdIpnOVxNvlGATBhT/nOawpewlz5KrfBVyCLKOEpEKazzDJeK1VazPHew
Akeein2ejvshEzeRWO2ZFdxqUvwAHvRG9I1dn+WfjGj8oGtpZSfJtEsV41OpzMqwvjZsyqp1Y7E8
hIbO9ay0hZuMUJnLcXU71sGDHI0noYJRRy95NHjNdojKXVanrupldipCfBFl3LfNqfJeJrl6lrxp
m4vCSWiTbQMvDBriT1lekU/WY3/TZZbBWEnU70NFO4wW6ZfKHxqL0SklnZeIgGOFVueoZf2EiLnu
qGrH7HwbEmAn6SQWeWlbirWN5XzXmj6vBm9HvyqwR6u/D7sE9+y+FbjItlZV1A4tTz0a+RSMDDBk
Qewgi/xAsrjpY/WpKgIOjyI9F7nxbYy8X4I1HdDXlW0G0BmymL6EXvnUT+KuZsJ+HIXEQQA0cCwr
+zU1IVPPYm/R60HXTKk/S2P5S1fGbRRJCJuLWsDQ03RjKIOIRnRzi7L0p4ona2Yixx0JfAooLf8f
aV+2JKmuLPtDBzMQ8yvknFk51Fz1gtXUiEEMEkKIr7+e69rZqw67rTDrfttma3eqACkU4eHhvs0Y
/2xRRxXa3KjchlRdjR6vlyRH17BuMostx5zuQEu+kWNdRn3lQrvJ7hd+yF6EEKhHKaujwiIfEAQr
YL8LQi6nCBghDIat0toIQS6YAz2YyjMPvWnf5bm5YArTtcbIL2Nmv7eyRIo8YE9dSS1JZd956ABH
pchfdOPsoAa0sdK6gvNyc0nbcW0wRHq/vHiW/wsUghVS+SFOwr7ZVKFOVlabo0KpvBsWolQzA+VH
3JZFhOc+VmXbRU2jsyXJnY3XYWY04ZewDdeWUza4oER9IxBdKS82NBV1VHlWbPr5CemEt5C+/JXA
1aYs6Z0dDmuzLjd4s7e0JtaxcPID5l+XOveWrDGWxiBlhIwTWqEc0+Aj05iyb+9oEJ4cKxtXdqPW
VVK7Gw8F3YIqdbR5y6EFb57s3GVoBYiNTYIXGrbI+0KFva+QOpgmXRiGXndNni46vz3UtiCHILce
nNb1It7n58o1P93O5Et7qDaFn66qINsbDTyPKbTrDtZIjHXdeEuYgW8wEPXR2KLfoMlTR+Go4AhS
4mXhGiiXZgH3bp+OG7RkRtQKzlNdGtsR2giR8sCjqNNq40j92uv+OqRNrFi28tIY4uIUrMK5vEdK
cttL88vJyJfNGYfUtX2TE7GjjD7YJg8Xtimdbera/BYc/60fIqp0Mo01R4LL6tRfWlpua1FvPA3V
2bC5JUG7Nmh7aFS96bwSTg45vvcI4LJDPbHSdr6ovfK2Khy5JqywvxBnTko7ADP6ZKud0sOs9VjG
EHXhi9Kz1xgo/whyF9UG2w4ZW/vOyLdVw9ZCaMhr54gytA1iDS/nrHazaGD2kdbdPcnEE+HWnRjJ
Mw9xz3d28pzrdG2jAIUQN7gMpqlv8Hc3y9Ght7mB0AIso4xr21j33gDX4hxK9RbXC9Ikxnooikc+
qDxqSlh/16V7YBS+oiQpeYwJrC/djE3UZflnW5RrLckaI2ZPlqeWGWRycu7uNEe2Z0HwVbsbjQIH
d7N/IdyM/a7eYRR8qTiGZ7165ev7tq1uPP/Buc4SmnpZBW+jLqNMIAQCpTlnebfxKx47ZgvUqYqR
x6PIJDuzgR2wEENkpvjToSOXUW9cNBqm5vapZO8md5sINuCRW98J7+LJvSOqdYVf8saVD7B80N4C
22VpGxpTi8g1ynuveZH1S2hviRp2lcNj6+qEjukBRqolCeDT7sqHDm0RCQEuQAw1Pw8tzLISMcQa
XuRWY0Wt99DXLEoG0DmGu7wfFrJ/DmrYXHnIm9plmKiHUedbarVbrxlXpbI2aRKeR0SwQV8y5E6s
efGR4lbhM4xPI0yyR9I5a5bH2tvifxUj/EOKd83J0pYIk44LRKyK0prADCNZcdxdVZ4AYigvVpc9
k2DYBw4qDs2hOeoD+x7DB4JuCGssJKeBXkFmHKpX6a4Jjrry7NjMfBQ3Og6wROyEKC3rZqOkirri
AnuKg90V4hhUyb5nXx4iG95QlIPrnCFl7YWMfQ2Dtl7FGT+56l7Rc41vlw8vKWREGL2HunKkW7Yt
Mw2k7CjyKuobFMrSB2MawtnCe+DtR90V8divzMFNHkUn17w1FphaW5awg2srQEs3xHgh6iDzcBWQ
7YgGaZcc7e61MrYqzGInOWXBK+rRLO2jRtPzAAePqOV0m3QsMgepLl3uw6Y9SfxHDdvsSLBRPJkW
uzfRX5GRhWB7hSisIbtF4Qxhni40TtCKPSVdgatfYeQjvYIW4hQ2y7IZzqbtJ+dWe1kEFbibxnK2
oQezddXGAuxsKpAE1dEooavoj7emuaf6S+OPU0Ks+wGC6/j0IG+tKyVx674F7C0sccyCYElg1WiU
UO9Gp8x3zIWs83NomGc5HNkQ3qBKfoJw3YqmsOQrrPuk8A8CiIcKdkmHsOMAskLW0fr+Y9ZjI/g+
fwgD+pShbQ36WNx6r603xpqw45jQ2zTghzwslmFoPuamvqjR+9WT5NTnxjJDv3gxEqoWrW0d4f6w
Km04d5i9BAhLnyqhLQgRYzcmVvtZ1+RoO4e00pFIcf1QlTH0eymaVhSwa6sw04LlOdPrmpaLUW6g
C78XbrUTunwfMSUYiZK+Y0Ig7kbgRO1Haj5DWnedhv29C5TNpbu2ctdBN6K/V8OGwFwA+QXFKXkd
uvZXZ/OFGOooof4BITe2rUwewspbwid50aBKGqBJHYpkB3bhvlBQwfU0xEUKzPOPBcJAuurb5qMY
i/VQPye5c5f46liYgGYY+0UAJ3GfAQTFn+kAuYsAoNylFo5CyvG5jOzso0WrLXUHH/hIp/qKMz+A
VXbHje4pKDEzNGBCsU54FrFAPwmdnXRaKRBPJYIRFMFz8eoaSGU8kr4bsv7sEBKlUMcBauiRV+Yv
+GpfmN+K4BCMzEKc0yL9qNSoon4AeTVAC9+3VIEcPt12MgCgiQkVAEDvJP90iLHqtfFQVKyNoJAz
ojCHgMt1MsLCz+Da5Y+VerbkLxtqqyjt6dl2k+cQ4l+AEB9Q+kZ2bp0rD3pEaA1K4wb48S9gqKfe
Oqnhs3eMAy3EA9jqK996rYl6bEGsU43/SfmnBpt8GLKI6+wycOuxKBAxCf0FCkcBXIC0QKeKmJX3
Q3jrVfoFwmXQepHuSVr+i8U+bN3cez0OmuqAbmPkBrTqpoxI/RTwELFYerfdWJzaMPwMg3MRkK80
AeN7cCEZYwHd9svHpgLHBsbDUUUgnBN0/A4y60c7g7iZJ9duh58MDecz75ozDtBe8TZ2yl9WkZeR
VzUPuUT5KuvyWOJfaJHfj6K6C43k1pD61gcAZSJ3doIGeIAP0M8P0zuCjVIgK9IDEtIuMXYq5HEN
2wrVZ7Fum53I8z0p+i8SoMyCuEyDYSwOtBSIqX9sAM+h2bOQzRW2C6NsrJ/HOkDHB+guUgG4cMrg
1JZ84eohhpN0GtllcjHd4d3EIE/Uj8mpQvxKTYipjWtqwZHQM5eZGI9Dapyykd6H4fDFqMCkFCkX
uuNQvgvv4b1321D+USbQKEsU8tU2wSHCyxsfKxJsjAwtg8bqN63DLnkw4F932a9GujskFXVkIJLE
AAxxRhzyCZmA29Ep7i33LNgvGKMvOrYxG4RClaLUaKgbWTpfpTVAZCd4hAWoj0SlesClH/v1vmSa
R0Z33det2hfBOQRcPloYS2C0jwdasJinHY3c/DHBDAFFEeFY/EVnw2LQ4Vcg+UrY5ISRgzWT5hJJ
yVojlFVZt2iotSoa64kSa40ZK2x4JCceYMi+2kK6EbG+iss8XOeYxyQF/aoNh2CyRwPmBqBrrUar
AThJUEf0dh+nVLyNffLuCfIKRHBddtjOJRtW8MfddaVKUa3iglRlelMKa1XSTK98lyNbpecuv44w
V5qsMxfOJlm/9kO6EiYJI+D2W79OV4HyVn4Y7DrNTvXoRt3Y3gR5vuI1jZtRL4JwPA+Ne2lBihwZ
NVdWDqjf8DbEcR5M1H24rotNyUN6Exj9WXrV1qY5yhd+T7v8xUB+F7WuMhZGSqEK3uIC9ax9WcNj
x1aXXg+7hplXFHx4MZwchTo+i9l5d2k1HizX3mPdY92OyFAD46FMiwXVMEMq0dAbhse0Loo7KyPF
jofsaIkUt57RrUmVr2wWHI283eGC2QRdsCtFsTA9eamv/7btkP211P1gtQXAg3eXoqcyhSySffDc
Yt11ZNVIe2Ua7kqZUNesrJVpG3E2plAaz0+0Lj6y2icLW0E8tqTYcNKwjKWyhyfKx/sK5hZ7aM6K
ddaT+hS0QBkMojCqSPMXj9Xuqrb1pTC1tTeYwVZlx+A71MBquPHYsM+rYYhrKwxj3fTvJbXFYbD7
1wBJ86rUcKtJW+Ca6BVhpluw1SAroIoWqzdu3Q0AitGfbIosXQ4KmQGqn7MRtDCcdDRdpaRQawdc
1G3Shxl8iDxjb7rjRzs6Thym3hDprhWRr4NsnYykQgkNKpLigFhSoe0T2mbJyQBot8GtKC4q8C4B
mlnbxCb9FrJ145a7Gaw8x8yKw46jduPoIpJabqHKM24thDEMZlVOENdB+cm6UCw8NzmlNspYQ4/r
riUFQBHU28Qh7akd9adq0MuEAd2jqYMrROeSmNilWhZeWa901vdH2YsHHxrtmPQZcRO2VN2kkIBc
WY5RIP0xAPflwy5FyxaRA54D7EoYq0rXWduBIR8gyvVVFz5MFvws3ZYmepuIDBxFY8qQU9r8CnJe
+TF9OlbHoHTrvaJmsydNQJFXBgBCe1CH0Uke0Seq3NhNwuwOzUTvpuYG/dQlz87KxkBnVAlkpjQo
VWQROMeC9L5MTQ1D2dqDRANllzFpkamElC9hjFCjk0idZVDZ1xYt2myVzQ5p4Tz0urptc7QT3ELd
+RZ+zs6lWJfwPPiSPdUfOR1hvTYGODuMJVELnfdYwfIj8mtgnolT+aCuDAIKPL4ZrspsvKmysTnm
AXZSyAbwofFnrUef5nApYsDNgzzLz96g7IgwqIYiMXHDY5AYwZPITFyeCWl6uLY3wr6XToU9OZog
ftEajuoUh6rLQ3MZ6uuLRYZ5R3BiLjpvvTdioS5NyhK2BablYra/eMntsN25qRanIOzCdZsRtiNV
2CGeqypbuY5Nzk1QHIfEfqcsDFeZWwURqrEqqnwb3UF03Oyyk8jR0FsDrKTOMrfAGJUY5UelMlqr
inqQfsIVuyQO8B+SUNySDbgINRe3tcqTnQ8NnkPTS3Vt4db7jKgKhthBcNNJ1EOBn9tHowJAwGRj
QqXfTp2bFG3F99Jp+VL66qPnoNrmoSdQSMG9qs3S5zFv86imEogsEJ8FNNIR8Ef26Xem9wzJ8WCv
bbO8dTKgjxrN5z2YEcOqAWb51Lgh30AB5SnzQTOAlJuXAM2vKxDxhXziVmkCCB5YuSjQvXWXLrYE
2ifJcOZZEq69cDRi6Ala576g5RL0B3HHEwLd5zEvN3QUnKEX76CI76pyeK6MqngB+eOmLnrk2ylE
lKPBTWFbix4C+oZ2snE7KB82FkJmUcpXnYIjYWHnL3vtIPkcmjOV1IQtH78At9nXDu57s6jgBt2j
FjX68r60kovXYRK4S+7yQT1j72MqVOWbhBLU2ehmFJRuSI9KPm8B4pQdev0Nzn2U0vChNKFKCK+N
rfa9ZZMA4AyKhVXJsxzTIx15u2sZTJk1MmCJtC9HcYNf2dUWebIGaxd0BD0tKG7CGYfZG2kJ1J9m
8uI54SPYmHWcBvWDV5toA+fpPvOzPQ+AYOgs2xQ9eRqTcVk57abN6x0H/GIZxrKCas2C1MKN8iJF
6At6/qQ6YxfkZQj+kXXopQW0jmB23OZqa0HFKWKduUNX8aRa8AJSGySHwMHi8H+RCzb4fFm6eAAE
vZfOsPEWM6nWfpMNB8OiT8CIl0gqI+mHGh25LjkwrzAu1O0ryFWgTLvqClZVA/5l0ZLumKIXvGau
x40oNXG9yLRoY9vv5MJogipOR/8ZFLBqbWae3BUDgbN9icwgyVH7FfrNksMBVPldytJXA8hmmQ+x
QF/dKuBGKg99b97Q9Namem9a9xmCGdj7r0YfPo2w44ibzn3g9XgJw/6ma7t9g0TRaC5ZptEWdZ99
c/gIUxAA3Grl0GfLCFa64CuFzwx5RFAJQvOgPH/VYMqyd/XSBJ+rVAcbxZxAdzmAiHqCni0oFMaj
JHSNhtciH8tDCTinCoPTyMgJQjs8siXRiwIQfGd+NE6RRzK7q3unWgzX6BGY9sYgfBE0/rLIf4X4
8Gi4OUsnyGO0SUGLHNeyUdDBg4pZDZyfJuugeWx5CgWhZlEh3dZItS0nWwgebOAQiULIQvg2tjlQ
tw3kyUiUBoFYmjbEiOs+/BqC/M5iBfxTrHwPtcFlRiA4Y1lwVQUHoAL/HD2jfjVeLTRDM8uPCHVP
rv8sLU4i4gHrZ+WzTekbGAVpXCe4AotPmT/7QLerozOC0JIH+hG1KkyhozBD9dCqmAwd+Au+s8h7
A1N9Idr8MjLD58x5RCF9HG22K3u0+AIjTvz+sRKZWrZCoJIKHiHMtXauekxMN9tWQKxCaIZ4+6T7
/tNLrG0Kk4IoKPYaDTaIJuxKHzeaKcwVsYBxht6uru1jXaYxVMFueY9ea8g2Yel/1e6HgUiTNxht
Q5aMQxlXyRoOsYvRH8pVO+i30vBv26Qb40E9QHEdTQFwUaz0FNRNbJfo0VT5LZSXx720eXmwCpQT
WWuMN7CT9W602a5dCGKjk/c1uBZfjBlQRNUwJypc4wBI/dMsBivu8NY3I/qyfqrCmJuq3SepGazK
NJer3gf6Ibj5ao3iVGcJ0hdrRN+6MQDtjyAUoXyPTQONz7FI+q3BbZwTQHSuyF5zYh1Ac1qKwl+h
1MbNkKAZNKjh0jINYJ/de92AYC1uCVQ7QUVoD45sMeNrwWRCNx9gaqN7XyqMpwwnIANGZBThIeEm
nESc4CmorqG9f2kqb6MJ2vtpAWeseuiyMzB97550qXoDS62/86h6rCnqnQy2X1EPnsxWmR3MG2uk
Og3r9sJvIEslr7ztgGGDVzjkvAOi198mVn0Ej0rtOJPnrENr45qxQ5f2Dq0YwEuWQlPbQPoZVWmP
yfj6Imt/K9yyizSj4Ph0zxjnWbl5uxhqZ+1yRz05Xld/sBS1StXSS1GFziIcOyNAjTjA/dTFrW9m
/ZGCeAfE0dvZAwJ8Up8JKkNEL4K9iN1v8gYIWeiiOYaw2ddFidKLhvlLyRTf0JCJg01qgnF6eujS
5jGnOttnoXtPKpYDcfGRhUoRmXnJNk7tEeA9BLKXfnAViuOgVbjcAK5urMbERnNTrQOWAL2l/h2K
8GFVFW0BC0v31TPRJkgzN1v6KUGzsw7poiLMiROoii4pWqlFZPrajvuyEkcLmdOmspEuRMrxEK98
6JyFQQtyQmVggpj07g3KPxW5mYe8BiQzpNTwTjCrpXSHPXRI78CWORadElEg+jczEdmN7IbzmKBT
W2X+HTEafaJQ1z6NFdrjme2DSAEqFzo3cqlJ+gTHqmXCuhUi4idKT+DISf+YhsDm0/yjtkq+rErg
rAosL0j06ddSBUHsIyVbOgat1jxDL47J4AJCTgigI2kjZxj2beUc8lGtMD7DVo7n95Fh5Ry0KQYa
j+HBFRQwZZh9lmU6LEwzD2MjA/7BHQkcvmncWOUSfiMZvydmeenD/i11smXj1GufFHYM5RJzqca0
X/QMgTZw5X3fUzxen/KFwwy+qB1+tqxk64aar2rmpqsUB+cQ0OwtM4CYuUbqr6wM5QR6HGB4CenF
/VA+mJV+F8o/slC/1xgUR8XpwBxD4kz3jJgR1VUYDcArIuZ2/poLPwValMMDvsNFASbFk8lwMdcm
f6UDfZA5lg/RTVtWKtxB4rCPOnicXqTbiCgEvTACnRM2B5X9FlQoOwXAcTF6x0B0F1IZ7U2a+7Bd
5IAITCTM+D+/gab3Co3GBzE4ziZ3g33f8LsSaAtkBpsOXXy9B2FvCzrr3lb1lkl2sKvs4IDivWqS
oF2OVl0sxx5AKRfujQXbKaQZ2XNNUzQGCrAHTY5pVTmAcWW5L0PX3A+O+Qu8ug5JcAjcqPscVFM3
e9aLysox0ean4QU/Oio3RpPNLQYgJjWa9ceuNiCde2sagH7BBkF25ZtfJXjTKD7+p0yQucrcc9B5
tauz6+hbtN1eoRaBuG5794PtN6fCaC+uFTwiYTOXjKAPxXgLlFKXAVpWYPJKo6WHmhl7W8Crm4wA
5pgd3lw1lVKjueKlVZwgv4ZaQ3cWKdohDdoSCJ7y3SwdTL+kAhG0yd/hv7XH+0WDNLN2tB6yGI28
T0GNDBdYZy9T4NJx6nP14icVKOwNvBfrGDsWwe3vON+TAYPBQzuTmehr++zFHj9CMP7Ryo0Mnf7d
YMZUqLIVGkQdIJTwsQZfoHpXYbkyG29mlZlxIDKZLxgbU9j2dfyjQqNJZdatlHxG4mFm9INMZgvs
3CmgOwtKeYs+eOLShR6P4AJHlP7lt5lqTzWNQYR9Ja/7YN05oAIaPF16MPfhdOa1zcwX2JM5RCoD
nvcSzH+C0om5TxUZYpRsM3ttbpXJfIE284S61/kCKs0X8GW3zOhuqPMnAkDfOP/2lan/bViiaUvf
BWSJmT0HVTjyjhEc6KD/9fPBseeeZjJplFWEY4MVmE/uu2qh6qRfaYqiF66iKMy7qtrYdtZuQJU3
dvAyVHvwoCtwScPmRjtus7eS7AohA/irCpGty7Rp486gEs0z8O9KabOYUokeiQCD3sfVininvXXq
X3+0CUowT0V/4NyoDmPQiUPmFGpr9OADjHnVrRLpg0MTDjY6mglY6XAcP//8BmZmx/55Qd/ec1qg
nw/XI7zndAC1cdP2JvA7sDbpuyvMv9yhkzhFGlCMS4WPahQg59s+YJg7OFrMrPLbs41qJoBsNy6C
f0TTvz1SrVqH5wryLf14bvnbiGJL+sCugCL+/O5mFppODjUpKqYxwDi4DjCKAU9w0POikbYAN7Y/
r/TbbfrvI01Hh0ID7UFiYAgu7/KFS8H1QAPVaY2ZB5pbZnK2gbgB+r06Sg42W3ilj9kKYCn2nJbz
3DL2/z3bluwNTETgaYxc38EX6Aj3xF+Gw+bmfufWmRxuF9JELLdxrzs5iWr5Sga6KNO7nz/N3Ca4
/hHfdhtq1l71Jh5GDnDW7u5T2Swd844F93+3zuTsYNSCoBeJXQ06dlM0UVh9KDTXTKFmNsHcA02m
CFGtCSKvWkGAQnh9U1lgu9aXIXj8u+eZXPLSKHpWXU+pRg9ytGuQ0T+qdu8A9P15od9mE9/OzuSq
x8xLV/Cr3qylHxOXRy0Ymz+vMLPPple8w7rGMgRWYPVXbqNODtA58P/u+09vd1hxN8EY4rMkvl44
xWNr/TJBiMtnZTlnvr89CQIZlFQASODUVC6NFUAzJV4wZx752Z/IBbn/fpnpHc8VhAYAbSObBJCj
XQBL4p1bGxPl0N99oOsW+XZGR+AJwiB4pKLcJVkZFw14KenX3y0yCQTaz0zldFcRd3WbFtAK8u9A
e/l5jd+OsX97Y9dv9+1BsrEgrK7wIAJMjayr93wEmg2sTtsCd8KKhWQmGszt7Uk0aAjB9A9YhQuv
+RzM96Z9NP72xU0iQZoKgDIplrDgwMRZG7fmV9F5q59f3dyDTMJABngAHQh8nh44bW6GMarJyM5m
PtD1A/yXzsC/H2iqOZLa8OfyNUKBCI4p3OxQXzMLLDQ9s6NngpozyfWHQvECNT2UJjL33lDJptXq
7wKOM4kDYCWhd3a9pd3xLMYLyd5bug/6mVPz2/zz2wub5AJtbteNU2JH67SLwZPE3NNrUdxm5cmU
v37eAXPfZhIF7CQsRtlhKbsLkeO+NeDGOd3FdWZS6pmd5lz/+7dDWjUu0V1z3QMtSAQ1GiwgTYkw
WP38OHPLXB/32zIWqG9g/+BxSvQzW1kuPLSEUmgY/LzM3FubBACp2dCFJZ6mDx9c7w3DoZgzAsDV
zmVrcwtNwkCOxrs0r3kHFwB7bcCamPVwyoO0Z2r/uRc3iQSt2ekqSQEvmAIVSMiiGoCdSB9+fm8z
q0wVjIVXFEZ53W0cag8mRtPSXkUFffm7VSZxwG0LmRoWxyawvdhFjy4sthKTxH+3yiQUNOhVg/qA
TwM2b0RdCKZgAFCpdCaozb2ySSyQlcAsYYGtVuLnSf8SQP1Dsz8S6fk34riTMACGkAtbEjyMbM99
wGMNthEYOzOvbCZAu9dn/XY6hSobT121RZhOEUFLwL85TBv+7rtMQoALu4n/nxOOYPrmFGgEWUjw
q39eZe5RJhGAdCASkeAKxXj3Inm1BzHzrn578m3wfT3MNvhuMNnE4PEqnV9lmEGnxTzsMwGfx7Je
HHvu1vztBvu20GQfV6Y7qEpioQ6ouZt4i9E8JfyPquhvq0y38TgWhXcVFm6TO+liigqjgiHNZr7K
3LNMtjHYMDDpusqXW/ppaOBOG/SRnA3Kv/329tX/EOacnulMdhhtPYy7cCAC9jCAIWTceMycMZz4
/df/d4nJ9mp1b8AVBucxd6HjIHbQ24zG7JNYfGab/TbV+PYskwsGY+KBAu8MCU0PfMuAf/P4SB29
yLon4Byrnw+Ndf3K/5UJflttcsvAsj1v2hBizGJprWjMdvmCLjBluvjH8/Y9X/+83u+3w3/e4vS6
8Zg0fOrh4TT66y3UGCRMnZp+zn5i5mNNRfMNx9IWuaox9RnYvKBfE/oQohNLkjlJz7mVJmcVQ7qW
QvsQuLnlLNlwb3rvXshA+dYz2+If7a8fvpQ7Oa8srLLCb7DHPaveOyAAJyZf+YVxkzcZFBeTlyIR
66rxHzDZPwdOzD3l5BQLbxyaDOP5cFvJACFi2Ch4s517N59z45pbaHIfdW2S1GaH/QGp2RgT4FWZ
RJl/avrL3+3D69/x7d4rwbpMgKKjl9b7GBaVC183CwFC18/LzD3OJGjYLZOy+EdtWsFlZTiDhhAT
9CUzjy9+XmnuYE2iRt2Pru1d4RC4UcTUexNoqWdiJo2be5xJsCgTqA4ZVwF/Zt+PmLYfg2MB3ZMR
zcefn+b6Qz/sdW8iBy09xTLHRYrlKwLVCLIrTbrsa3vNA0hrFB2yLRX2SzS2/+41epM73od9tisS
BA5IVEQl5tPd67AY5JV+fr6ZrzW1PGyhL8rGK6SUYrZFdmbELMxJ/JH01b+x/R8ZqW+bfGhk22XX
W1H38DocHnOeLHpnn6Pz+/PjzOwLbxIe8qG1YQyIUgW07zgTMqLFxU8whtP93fXhTcKDzFsx+gQL
tZAB5miXj5A778Trz49z/XN/2n2T4ABumupahWZTAB5D55YLB/Tun5eYueS9SWCoTFlqVUF22nXf
nf7Eq5eUbCS9Din+Wdr6nyvXm0QGoPFD7/yT4ksei+wDpAdIad91bM6mZO6ZJtEhE7R1IEwDSTcI
cA6Y3Ye6SJRzDR7dWVsPP7/AmRPkTyIEWEtVz652JaOxc2gGBggkMChb/t0qk3CQd25YOAQnKFFv
GKuJbazSFX956fnk/15G1KtTx2uxigHee/kQwg1HGDcpBFV+fpqZY+pPMohB4S5yFe6ItEUs2Pni
V+5cCIYLfl5m7tNMooHj1YwEFYJ3cyX9eMcMGgdtPnMVzWy2/zJYTv08JNf7zqe3IA/yalyp4JYO
V4L07c/PM7fUJBxkihWZfX1tDagRKTsm6dcIGRulMdb1Rz6NMPn530rGnwaG0GQK0nfYCy40PJpy
RYMWEhBfPz/S3E6YxISW5gZhHKuoIgFrYEPG/DrmDa7xjH77XH0xtYf3bHCPLYhuLJx1uuFbdcyW
RtwuGImMNXy/F2wObLj+6T8E72ASGJoCkiCEXhdMb2xNo2E4DYEdNe1dBr02UOQ2f/Uqp6hAAbFE
wq8homtOPTAnD9PaiXeq55wKZj5ZMAkSkMWAtQu0JRYSQwpW/pZiyE/JIA7UnKDpzPkNJmFidDD6
1V27N06DqUhMvyrvV/pHIrC2F8Bd0Q4B0E92YO/YfdG6WMRgAsnWDcNI6yj9mBb+TOH0++P770qT
awmSc73DQYFeZNkNlDyiXnYQ7HpXxQPy/T+KsP9Za0q1SFLfHpNreQshkrjlB/i0xfCBpsYfYZD/
vr4p04J3rVWO1wOcgDOAuTQA9+Cbkoef9/Zv03DXMb0A3vLQaJkEo6FlBS+h4LmwvW4pIImHgA41
ZUxsYJa4RvsYZrwzl8dvt/m3JSf7wqp17UuB3Ct0b3V5bEm+SINb0Q0zX+q3m/zbOpNdAT0l2/Uo
1oGCcxRe+ZL57VVR4+cXOPM002BUqJR65VUbGKpOGAk4dJ71/0i7suW6bWX7RaziAILkK+e9NVqW
ZMsvLMcD53nm198F5Z6IgpiNnJyHVFyVlHs32Ohu9LBWkNVf2s70Lgs69Hpv6vBeqO4brNZGbOKR
ULxbgCxWfDI0bDdqgNsJG8CFXZYnOD7eG21TXv+Zfs3kZVM1W+++C0cJXm/LB1e+U4pzRFoCKASd
VXTlMzbEJe1ZAwVDpVNU213Vy3ystHoL/ogF/w00Mcn4B0gnYid3MRkrcCKvF+rSb+GSmh7oV+qw
9uAMMtM7eSidWW6CdkAbuLKwqiVT5YGoVbhl20Pejn9Qc/ExgP29mYfGtRQM88ct9jvaAEi313Of
B2RuPjdlhW6YKbi0Iptjn2736itXU44tNmVbAM5DrQpb6VDiKB+B5CUwgld8+EuHwn7KXpQCOm41
SzGw0IKKObO2sMearTVp2AYBcBHbyim3fHaKYXC3Lr02Aesm+DCKyBI5HyXJWQ5UsBhxsbOjgDoW
QOLMCjuIruRUv42g8gBN6MrJGIKz/n8Vznkrc7DKlgwIysWp3zx5+Z5U3yoXw/wOkOoAxrnqnmoD
YdMVSlYP0hxqAVtGg6OyVJ6hZAVSw1YWtQzeos1XvdRDjqOeBo/4cth/Kb9cvu6vzDT8l6ZgngRR
rGwZiAbvv3RvSgrm1KLNnR3FJw5gL0sb4HwO8UuffXrBwbLbxIszFFVRNSKDx553Z1A8rVe8IVx1
NF2jUDwSCXiSjkLbXgI7353p1so2krywNrdMPiEMYF+oxT1lVBjUfEgB3ZMMorHSQ1Pdy9TeyzTM
KVn0XtrwzeJwuqtvVuyBFrbsV94aAjr5dxZUN6KjPHIHe6Gc46opHbBN2WO5L5udTN482uhAJtew
BFh5AithCnz8bFg6gE1ihYjnk5CxFoFIHctgFFZ83cfjxTW8+PpPMzHuJV8g7+gSYHwW84TUUHWN
NxMDW8GDRXWgKLqTCxJ4ACw7wGJ2ARx1NaLKIbBK5egs9/I4o8mpWU9yDXkkWJ91v/GVMLrvwt6f
fexsnacgOReBJkqJPr6hkIEBtcgCQLquYTOLu3yDmilNJwMoq/dAKOmkXvLZesAi/+vto1jjFOj5
4fZx8rjcaB5i4PYk2CaOmixQWv1utUCJdfnbfXDbTIahmFRXFFNTeVMBkki2NAqQ9pJ0eqrwSPRA
5A78BGTnAkmvFFTvrPJVFN4Zhkx1y+SLrVisskaAcK6wEoCk+CUg8yh4rgebWDbzX1HmSLX/X3e6
OKncZZ9ytS0BL726+vy1Z1jb8VWbJO7lUzz8UsabatzlxpzYalVMSB5R4AcWfj2cLkv4kFhyanDZ
BEUgl/MJElL1TrFeEOsX4HZawKlAoK8H0Y0WKcRu4M4tN1EB6P6Gmd43M8Be023rJH7qoD+DPA/M
sJXQ2JUP70NOQy6BAHj82uB5uMArD9dAyRkfasMpXMkb7NkFPocL3KHeja66QGQiH/MnTjR/sXt5
KVE6WNzVmdzNVez4rJ5YylIFuuA7ig6Wu9Mx8D/MSIUoBVBdpT5fYchB4DY+ukemjqkqBobhLVPl
F6K6sjC1LcOdBnCPB6gol8Yn0K5jj8gdvM1rGgegywZctJDe91C7nWROO3XKlY5gJcBta/rNwtZe
n4l2yo4/1psMfnw6a2OMYsSv2k3u+l0LzROBhcyPg9gwPgS29yfJT1GviVGmYD1ccJKyMzxWeOqM
CDGrC5BmRxcMAn6IapwwLqrFGyMTqXF4s94kTr61X6deAghFCyRA4N9c9icfkyBOGucXM7KkUmK9
qmbqwJ4E6J1tAa6r9FjaPHkpAFNiBwCeQiNRD63EUokpW1TRNJVTNBlTQMO2CASAjFPujBG7yX50
k96asxt9MvWr4tSdyOvDIb0u8XjCundTekYWLp7u5L7ozX5oUey3IJ3WkObqnNVOkQVot3zE70Ft
tD7XTu5oQRIWZwCzC4Lg0Tc2ga1ETUMHHx/f15SJvE6J3q5oBTYAiBhjwHVWGhBL9bV2V8RikS84
smCTpe8EmRliLufaetChoOgGrvLeo1sYh30gedhd/C3jTB+GwBCY1ZETxyFi/IcCOVujXNzozCLS
CxX6DergdTUw3s0EE9qN9JhWreKvcSLIddm34ZMKgMfIqqyzch8/Qa1ndWeWZQ0osbm4aWMgZEjb
dgaf2m3Ty4Aj1VzNUP7A7nAlONlDTXeC+ZaUpIyjpUiLawLd6bml8eTo/fbdaBXpRFotPrcSkQWn
K1KWuzjG1NOFDnB98pl9yTzQAsCHhaJ4eJQTmrpsWipWKnWd7xWUgO2ajIrZTLk+q5l2ijcAHBWG
KVDn8DK8yeGrclsbJb0myaDZsdChTvv6u15pL2acg2yxrAOBw2MO7YOl7KRxH0wetia2KA5vcFn2
roCSx5c8oPF5cHMLYPht7eWyyCM/tztHvjiXyEvWtWC9AsRM+mSamLDC7s+/eSSYGK1XTWIh3PPz
qZhSI4XeZOBAquNAX5tP1SCLXj5HyedeBpd89kqRTu26AiEYkgBobp4bgApEuhwOdQxG9SkAfZJg
zu/wtbUXyrkSo5CxminFf3rlFG9lz3Sb34oDLA7gbyADFT0rD2/X7iS5BNRqZwKsVkREEnQnkA/9
w9v12lL5aIhvX4xzyXmmd2W0IvxtP1aP4hk5XKG509xttuTpHhhZgJ0Px0wjJ/1suJdNUniq7BB2
if2slVshm/iUwGnwV09zU68MLKf3Wbrb3SSir3gYf94OlZ8gskaVSsD8ZG/m9jvxlvAHUPZ+AAXV
iYWJxeF9o6CokYlmArqH063WtRYY5nDJsQkCWtqB4UJ0Ew5d1l8iDJnrakYRyYBODhFTlHyv9WkC
Xkp7niV8QIUQwebBYYjZCeM81jqNidaoEFZmoGBLaj/PSYzZh+xFLRWHAVcLjOPyARoyF1+oRjNd
b2fAl7mAt/49BmN8zlHfUP0hGHsnxWJ6ILLIw2CzU5K57Z1B4oMVDQ4TD9t+BRgxgFhbIPbiYAW6
ib4c030nh0wmia0axZvsNJwYJsWozq4SWt7iYFAPMPtAXtKJgyV+pwMGuPOvgupOT86HAhhEHTaA
o7kmmItaCfjYwNsbBU+I4+u9k8I5zbGqW2CY4AvSm83vHjHm72J0Cqhwtga1JGH9W/T1OJ85gV0N
SKRw0ivxreGzXnzW1vPlLyf6cJy7BHfC1MXMKDcVmHLzr6a4LbFqOkwCVyWSw3mPajUkQM/oC9bM
jat5oU4WP3Zd55Rl71/W6GMVH28vk5qyoWqmbpDXB8nOFnOZzAldjcVNuhMu22Pjxx6Y6HJfX+3I
xl0LBQIPcx8DXQqiYaZFIZxuVl/qHdjhmRfW/OUx92qCvowH/CTU3QywLaJc+vi/yeRHzGUA0DaW
AZnoOekPyQs4X+086F3shG4eCLNcEb7C4ZPWfNOSnzaXLTOTswSMYuy1PkVPhl8HFM0R2odN6SqO
7iQA6bBFcg/vwE4s5zWxIISIVONm90X3Wc3uuwowm+YnwXEeBlJTMcF7baITY3F+MpmqSEsNmOfk
a37lKleRaznA0T6R0HIXgR85VGknjHOW4L2LG5ogaoOZ1LwlsFW7XOoutMZG+1d5+U4W5xhNucqA
QIj7/WdVvXABUhm5qWQzx8xKcKWo53Ssna7qqqoTPHI4pxUpNCYKhWVG4/cOQ79YiAUytSSKOMdf
7E0M57iibhwlFeigeK0VP+tz4pYOsTcnfQHVgzD3OSyfmuabNO6KV3NtruWI6lFS+KyI2TtamHwu
ncGefs8u9dtrdusST2T9GlPjQzr7JpjP8IBj0Y6RgltX6XoaysCZPM10lG8Vo6enqQHAHVhLH+WR
jo400/Q8T5ioS9c6D0HX912K5uF2btWnfIsfYAiWra01va06sB3N4KGzo7IB05+UyVhapcTRK0MJ
0L9+Rv6XA68PwJy1qUsOHSSQTCnpj3SVkhPJNRDH1O2vISOll/Q1GFQWVT4njQLux3xUQl0fZUGg
OnbrJhw7q7kalB8GWghcQd3j1izIrPXrLdRlJ75efQ1tRR0DSAIPexiwduI4vwNQOgR7E36ns56a
pAUkL8Gmug5Md8297HwOE1ELbWCwpqpo3XCW3G6xZhQRBUZuayU2QIvceWtQVW6uQUjlTyN9uizv
OI2xdKyQKQYlGl8mMyWUtw2g/DOfkNoFKCxP6dlC+0HtQ/AF/oPK9fHH24nkTtMawLuATeXF1e6s
uzRUQnZbW/COuICIdURZ7+G320njvfmWKUDNNFH6kL7F/X0KcPa1fYkKQU7zN1qhEwwoPVTlVE6O
XndqKTfwQay0CczLzDddwNjbyRXoVcSDGB9HhZDZWDL4VJmxKLLFOfMSHNYtdnJZ0J89op2jG/zL
Y+0U6Qmr4MBVAuWjXz7qTooemY12puhkj5z7/hewk9/lVj1w7NVuxCW0prJ2+ky5y8CUm6yqaG/z
9ex4x7eXxIeRtNy0wsStIEEUgLX6BoCw9L75AhqsgGV0ktN51rmK7SnI/fGqBSW1a2R2IgqgRw4Y
o0voTMtEp8g13muMsdd1yWs86XsP7IbB4pcPAHrB2M18L38ePNmlV5I7OlUgKmYfXtO9ZO6BuixA
/QZjN6z4GkuL1Mu9xGe9gzYJwB3mzv/9PAozr52q3CXtN73OKxAFu9I6GtcRimueVM+dYCbl8NZY
Cu4MKvWaavFIM4BJMDJJQ4JAgvm5QRaJcWJb+a2i6RML09YjV7AXxuVaBraoTEpwZRSrXm8SwH8q
26cJCzXhtDWCkHHY6oA+mq6jWE4/vDz6vFUlwkokppaELe3PZaBV4H0Y/6ijxIliDTD43pyoDHw3
vOzUD/Xciea/XbHpxVoizxuAxp7nQSuDq4HRMQiqJofXYSeHc3lGjCFaBRwXiE8GZlHMeToDlxxE
rESb8RXlTtVAHy5JPvY1B4HlsG/1wSXsZHPfcsqGbpELfEujfjENgLALNxn/5guy1Xd0c4jBL1xg
KndWJgqPjkJGFOhhdPpC7OpW3Mr5uOjKLpv2JonzpFObzshhEaMM4CUHkWEWITIfHTxIuuYgIyuv
rSUFq1o5LZurLsjVhrKLBEnV4YmivYMxJo1qCt/fMdckApwEbryllJ8UUt8PIBC+bJiHqTMG+CjF
5BJ4IF7flbuQEU0ZqNJZH2JwzWBz4cXcJHKx21jGIdYqrW/tCTlAkIBqLwo1UUnx8Nm6F8+dc2OZ
RZ+wGF2uNis9Vz5YfzLvx4rX+RBYrnTdCKtuxx93pzMXvIxNAxXh1OK5ACtiPc/SGf0GZiSqex1/
QBB9WPiCSB25jMDqi7LpNvhStHUcqfiVx5kv+H6HnoW8ieAOMNKw5wT6bxYAgZl/M7lxWPgI/owL
o8Z8EQaVr7tAH+5EvZdDV7MTzB0i6HFKYwQtiot7+pLPftFm31YThVKA9royqKT0XOBgDoeorJ1I
9pN2tjqAx6fqclxKNtuBaqmKoJvGTgI1jUDxRskVZ3V/YyxvB8y9Lc2hGmZTgrEotWW+wCeYPnDp
AfSnGGA1U+ISpKm51Zywc5F5yyptt2q9tL8Fn/nAkjBiRUzEf8RlVec+86JmTZypHVO9fWYdmvgT
S2abZ/RLkE6uV6Kn7dEgzTuJ3PeNkmLOZRl1YgbKMH+rH6TupHpbCCQQ8EiNQbF56NqH1Q/RpTny
CZBsYkYCLthAIvL+M+cyTQqjKVm1Og5LtGgWjGd03oIxZuSSqGE9bHOgNHYn6gEcpM/vBHNRmuAZ
ZJhjDKe/fNn6zzEe2Uv2fPlLMnP5ECXfbNjiElYtGTUjL3qWXg3wdkPYYVwaa7eChOM4PdU1y8Ak
lEKRGb8/xAUcG9VAcD3ZsHQa24mzhKB2AXKCZ/xmlaVV5BAOTo9i6PYvidxnm2kFxtEWqbgpqysA
5BvFUyMStDE4yC+f4XEesBPFfagMLzBZ/TNHLe5Lbwp/5CfVJ2Hsi5Q6ugbvtOIyKtDVVlOh4jWe
RDfNqfFPtWM58mjb+akqXROrHpknHgg8OEuspGmGgbAMFnc+Kisy+C1Xi8xuaeroRqlj7YIbcT1Z
FXb1Lx8mu8ecQRoU6T7KGyZGcPjGoZlqtWWAzwd02vmCIooJbHptAp2sCTCbL2RqoqtWy9LgstQj
t2rgSU5VyzQUBU3L9/bZbTnpDZKC16+9Gck231j61VKroA3pwayqmuEEd5NnYNRKHYFoZh28xhgP
BHQDKq8Gbvx70Wq7gYcMzCu4gsk9QIHC5guDmknC5DyHoif50XvK2EvjghZWJEnU/CmtvK38JZzO
mxOhB9z8g0rOkd3shXHBClU/rbJGqFaC6ahYr0FCHPWTJzhA9m0uHCDvwwod7H3a8HqA8zNTibi9
O7rgdbUTzzqJQtFR7NspZXGOBd1La0O2Pbuder8UKTKp3BBhkLH4yauEtrmMJy9bBDU4mxhSSvM6
jWcXsKGfuqy1zeJRKmkIDiOB+R1ps5fE2QNgR5stYZKyFVhAy9c4LgTf58gIkChg6UCx2Mokd16g
OAFL3iBNLngMQZHTP+WjdQaizX//OnmXIHBi5KEvJwaE4eZzfi+DfrJKGoGIo3GRdzI4R2/BBZkW
hQyi21jzZEWe+qx6WJUJGecfhtx8cNnY26/8JRdOzx+FmXfSOR+VKJgSpRMSEZZvqljtiM/VVX1i
aU8riNeH9rfL75jV7FJbS0oNAp6lxdUR2kAhXYS1tF4PefwJTCgi4I9Dn7TPJpkF7aVVGMLOcw2t
kcaRUfpAyY5NuIPMZ0FS9w+S6COXu0/puJPEmn9CVRWZVXYCddNgM2kgMrbNsAUZl3ie/shD7eVx
x9nVaJqbtIC86/I5DisMu6WzM5xBu+I3gfaS/yFwiYe3epezcidKS3Xa1g4CWbaM9rmP3etEfx0m
ZsMH8edmEm5VHd8ONEVNgolT3eLLIamcbTU1caryed2cxOmfmrv2iWQ2dc3PIBcFj/YZBKyf47vt
Bfidl1U+SGQNvGgxcYRSGtEI5zGzDFzzVoSrKZ/TcAu7cPXZ2QorvIefcieH85dgVuvAC4SEmV3C
+oFdQh2LR1bQ3bLCxPZyWS32sz8Egp04LoJiWICOrYLMa2vr7WeaUuu2X2Ti5YNFQO4Uld+3pt6c
y0L/5kv+dZj8vEBVEuC5rnR264Q4hr6FzTXK2U4bWJ7RYAdEUYHFDgLlX2Z5R+/YS6hxeoELEnxQ
foJA6mgdlZi2en2ZaOEQzv546gKRmKM2iWGi6ItXLP4FLKv3zocoIFIsVlwV9kFZr3YAuX0LWG7g
BzwvV+U58XMHPaHypMLRpjR1R6G7VQ9jJAZGVRNdAzYa8v5HNJlS6VKPq9N7+e12nVNbx4q3k4Y6
bJncg28zZE8lbBG2DgPCf2zxvEg+9VexL+okHFkcWilAwcSWKVX4IlE7LNMA6kK4fgAcGAwGwFrU
b5iR/5oWWWw3aytCiDh6HBp7kVw1ASyVigxEOMxTABFOtctbmBp2nORTtwJ7F6goGHUTzYz/jVCg
lqoEdIzWhzcNKUDJnQFEga3AZT+pg5H8XymWlKOvg7OGQhCWI5dsKQDixKA6+ra8PU8ESXcW4wVc
NC8EM2dkoAIXePiIgSVjmQNLyXjWcr4JTINNR6MaBYPBGH439Zj4zQxRS0XJFdm6Lux6OrlmFOUP
7QZmym787yFUiYx6+Ntv4BxWN81gPpxhPvifXCuf7uZ6ucLo1dNlF3V4bdE9UdEHN3RMUXHpXqHV
SaVVMh5smgMm8DEBUOdsupjHQcm2dbvCNpOHEj0+cO3ZM6CJGD+vg4lzDB6JHlXHP0bHcxWhB2Nd
Fhffm0VrxrKBD9m0p1zvvbha7hI6ONKUeFo9fp2HZ0aEKUd3Cshhsz69auvueYzAYLopAAf4FEdF
kICOTSrP3fb18lEdW/ru13EebsVQJw4BJUPm4Zp7kKCG8v2P+pRcYXkw+K/ZLpgB7KRxl9mMh06C
P5vdQevzKylbwH8OhDrwuwIjZZITRVCGPbxXO3lc4N9k8GgoNYw+RoXAS+asuKHtal5fPkSRFO5q
QSNdbhU4aFrQcMlO6SLaAntdteJD/f7guJuDWEekkaVPuelgCf6mc5vJZhvctUMzUHZiepRgMT66
QsfnkxQUXnMT+yJTZnr8/Y9AG/t9IKo3faNlk8BWRsXDdE4abFXkY38GEJOzDlMFTlW8iPouR+Hv
TXUi85fZWvNxXln4k+/U7AeGPsHsJfKOqkA19t93r4ytApW1HDVoWF9VDHTrXDryqTxpTnMG/aQg
hRKdIxfQCyVtsH2FvG0csQJfj6G1gol4XMFz2dw2C+5gpP26bKKiQ+ScUBXVKJFLOMQVMVTVb02w
DQGT6LKQy/cAkYw7RMXIlpIZKQHQLmphIxFRy4jU4PxHNE0q3coc91lprqPJeFlX426u1P/pQsNn
vVckiSNV2wwoom23hfGpWD9dPiiRGpzDSADpnCcaO6hBdRI21Qh4TkPk/I76pTtvi3rpezX6yMLE
wgwx5g05zw+FH7lbQH/qHntabk8gk3Y7Xz9R77J2AjN4zUR2dymibdt3OsQaFIDvgFItBiE0iOAK
8XWjRAJyBrjh8YU+b1/75+x+Og13Spi40U9tdesT6hHUHpwBywKYqj9dVlDw+V5LFjsFNxq3QC6D
gl3ypBWPQ/MjzQXDEaIz5FxEukkWqVgRoirB3tyuzj+YUGB/xwV3/trC3KnRTlQrY2aFmAEznc2t
3Bi4wXYcsEa6eZUBRMC9fHB/k21oWP8EioVi8B6CaFVjthKI2bFlhNZgH2xfTLQG1a8ANwyrJ5G8
w+cKcE7+I45zF5oykVhRl9m10uUXqcrSAYjw13JuV9y4hV7rcSuw/b+5c28iOdehx5GR5jqyPUTo
a5DUe5WPxsB97hR2cqv6KqYUmyDy/lXpAR2tv1TlXAowzMlctsxgyOxIumqv3ZOmAkgJZLFY+nOU
oTgVzRgsAAifG/MkU9XJpZfL35edJ2dRpqxg8Au9ErwP+alCtUIKbETR7BrR7Kzalyz+PEorOO79
y3KOahB4wqi6bunAdJINLieYrIIM0oKs9T9ANtN0vxIgJ6TBcs4eBkcO2SwoiO+b+Ua0O31w/d8J
53IFbe4kOlEJ4Vv9NGO01ryt+y8CBZkCH04SI7xs9BTVTx68PjfaqC0X5CPanRnIN/FZvjOC2CEA
5RJlI0cvQ+jzJov5op0fKDfQbU4ZZBXXUTAHSzicraDBUr1ocfOVovOSVuxkd5LGbq3bvoKRsutv
fCXPxpf4HIMc256/4kF2//ro+DaH8qc6FG44suz0knDeGcgNOAMr2AwJ0CF10jPWcAPN+wdlwAPn
/e5AOR+AaXgd3xQHuqLJdF/csylPjNhjLHoEuhk8QCocThSJ5K7/MAAxqKzgWCewR537wUK1uklE
dZFjy3+zFC6hyCjY0OMIll9vd2tzXcv3QyNIvf7mav8lg19T6JOuHa0MNpKdpK/L4xyMN/XNdFV8
Ka70T/lj/7jc0i9FQJ+IMKk4CIiojlCgscCnAB+LM880U0wwtON12nsmRoVLL/b02NY9C+8p9Q9L
GA4PPxqGEFATwOCoxc89qHJWAUkHrQ05VzwAMQWxJSrYHfWFoNObDM5TVtO8gZMVpW/zRgHu3RZi
1Vb+bAQqwpD4BA+eUe+kca5RRfEITPeQ9v+wd+BGiZ8UgB+UfnFTCx73h9FmpxqXI6ExlCN7gbA6
aW7WvAnnrrvpFi+JosfL7lj0odh/3/ktC9OdSh3jQxU0tc30VzHXzmUJhzdrpwtnemO15Ioa6+hy
5StWzTcViBwKtewxXyYBxPRBUvTuG3F+kMbzaBkFlCktC3s/xYnU6ZWVgDCNLvMp1fr/PlvGsAZF
bxdjzNgS4VQDp0eRlzGzQDn3hvybVY9BtYkeO4cHuJPCaZWWs7RIEu6uARBR6QrvW518vvyNjoow
7zTh/LokmSPWrqEJFoRDg1Suat7QpPmdJ4NjRuOdWv2k813VfpaAsArAJ2dNz1LR24uOP4LuZk1l
bBVXodnDrazd9qJgDE8ZZ/fy7zzKQd/9Ti4YRADdk8DtiSGE0QFFZfow3tIYVfPYI6fWzW713/3P
5sHEUKJwluvwTuqY/WfD61h14NxNvWblkrx+hkV3MQDkKBXgc+hmG0Sk5eEX34nifE3TKRot+1df
M3tJg5Kuw/wbWwfKgDL7XXW3X2LkrEOpFCV0BStbqGRzZ6sUExiZZLQjtAnNri0rvFhN0AUXwnAf
ra1g9uJNEhds0xH0MbNBENLr0TUTakur5eb66OmV7EVDbS9D6bV19jgT2cvLL1Ze21jy8DIDK5ko
GUckuksTvy90GzNVwG7qnHm6nqKfuSZEMjv0+2+/lZ+yKRW1rfMJo9EkoGfJzn7EXu5MDgrwMdak
RQn4oTveSeOMLN6aykjYyYxG6w3LCNjY74IrxP6KD8niTgRnXOh9dVGzQSHdnlzlmmH4FNgJTa7U
UAhrdZh2AJATa186MbCh+T66lNoE1MccRWo1SG8NfwOiyeRsr3g3/3KlDRvtMqbosf2ISQbOHxdV
15RJjvENNQPRdPRKr5QMBLhzOmDXMZ5JRYd5GHF2EjnfXGR5XM8Dumm6/RVVIdUG5K9T3iy25Smf
NrZpltqgAAsH0WrvKxPIh8+4k8x5bHMaC1krUC/UaJPjza9aN1lcqEFDB/MrQutqU2ORbuexjU/g
9cS8h7KoV0af/OyyLfbiAvRkrbkoZ9OKqTfo5RDWlflZwda1n5WWEjRpgr2x0UzuGnXGjF5f/EqU
RL7PtelbtHS1PelaYxN1lXx1W1Ynb/vc1RKzcnUCEuGkGQzFbxq0bYm10mCsJLwNElZQj9BKBdBc
6naVlTjxOFGHbpoczCvpnaLTnuZkfGopsH7V0vicZNXiz3NenoYu+lYUmenIbdU6c9L3oOQx8BaR
OpB7DpiuKGfViaJptPOmB+G81AELXN2G5FfWLn80fTKcq17TUnvSQKmuSwb623FuzLYGdqTC1rdZ
Tx01AV9WZ+XfpbZSfcHlO/Qmu6/G+Vhwc8XV0CzoM5w3Pw3ZRukWaGc2vipe6zp06AwtFvk3ur0f
QLRI10+kxctpbMyzbvWhtGRnEIkIsiD2mz9aooFHBXIg1eJ32bu575cNvBeulBg+OoIAnNeR99eJ
k1Szs9FttAet9i6f5GE0RnL6H6HcQSI851Wp6ugaSf05jmdfiYYveMSdseAtyCqPj/FNFBetxmol
0aLDiaVl7skyjG6rbAlL+5c1OnT9bxrxr8NCmXs9KfC0niJE3+WPxRIc2XE1ZCeBCy7jVkpTpGOR
Sbdnj60zGyiXs+ESEcLoUTEUjvivI+NxdiVtHqUW4GNY7alO9KwxfOQrNm02eSvwAIToIoefCEkL
ZpgxT4zs7H2cwexGaloJhgwMsHE231cCFgwR77dIBmdxxdyUACmGmWNafLDxjvEbLX8yAKYqMASR
IM7e+nFsTboiQNfz907GBl8UrPPPy8Z2/IXeToyHMI03sLHAM75WyDHPxZrj0eNg1yf5emDdcZG8
wxLVTh5ne1VBk7qQoRTg8TF/DdYD5BzzafhXg03Axf7LFjQu56i3VNK3DrZXXFePedh/K370N9ID
dUc0iVilSneWFrUq2ZYbVzqJOijs63zwhjvx3NNdzlQA1itQ1Ijwz0Tt3Fy9YYztuQSpEvZmUmz1
TVHmXv6gR7MYUBtDNkB41yzA4r+/ApFay2ZU4QrIZ111gZNwbdnfkEUH8Vm6TR3Z7+zxTnEAuonI
mP6bBvo78cyod3UEZSyBZsFuYNY9goDGlgg2NNZwHEIrxmpULxz6OUwtd/pymZcE9IupYV4Z0X4B
wrzymGG81Kzs2Sd++lWs4dG47jsVOSdjNaQlElORzZOMtyxxnv321NmlHwv5JA7jG2ZniQZLhi/l
zKhfI2XLItQKW81cT6pRqW7Sr/lPrZ6U+22sE9E6wbHXeRPI2Q8yQbrkDbQrksrtlAhUfcAwyv4F
WCoO8U0MZyerljTNZiABYltlYzCFWtCf/hV+6DsxnHVEUkbqXoU2ZfZF1T/X0U1RCmp0ogPjzMFU
E4pRLPgZMCMFZandWN0Gwt9vl++1SAoXdWoripqEjflQ7VFvvoz5dSz/cVkE+7IfPdbbJ+HijWbO
w6Kk+CTlhLhZ9k1qZ/EqOK2/CTh/SeGRViuWRpX0/weIgWP9GnAIAs5wy8axRAPEh0npm5194IMg
a6esr3BjmuRVPeCUU2oDGMju1ZemWRyrrgRhW6ghF3hUzBBVcff6FsSw4W82WRn9ZJOV7SMboRUv
jR/qyLAoWJuQEsrdpUaeEoWssA22dMy4ZvptcgYbND9OZw9eZLMlgkmysXZsdOdVxNtwrPBOPnfJ
FjrnzRjhuf3nTDhrsmsPf+YQ/2Qm/HWO84OhYvMYOR5h5QTuxlVd3FGtw3g2ODc881kZQkCk2qNX
31Jn8cF8VgLcM3XKU36vOxjiPQ8ggNKC/F7anKFz/h1q/+u+PlZkLU3ReerROQP8Zp1jNaVNnOZU
etFprVAckv3aLb6JRraZerz6DBzgP8K4FAqd72Es8Hh0F73xLMBvLp1mp8oP5Nl22yqChOLIK+yl
cdbcotcvRRVUG6Teb7V+tGVSiFLdQxPaS+HCnNR3Za4omCkoTmlYYdo8mGC/qO6d2AqMdMpEdZOj
9GwvkAtzS6qTpaihFiK5cRuraXoeAWfqGLGxXpuUftEwqwm0ZMxBE2JaAld7mEMQhpGsAqMIlVZu
zlBS6rScpGR2JRpaNiiHPgFnzlnNYPEGpwlEDfCjj0jw9KcmiERBwsPdGNks47HPseXW58QhE30G
T+DD5ehxlKjsRXABSpOnpc5ViDCAHDnSl8QwA6v+Y5GEGd+hMhpBYkd0HbvFXJyK01QZ6okp462/
V69y5/ohclnVv8MeZ1l+KpzCuazcUfTFZ8betqajrMhPfWhSJFcq4Gjdpui/1ItfNMonQwSocOTG
90I4N4qKEEao0w5dJEULqvZulH5OGGXZ8s1HhcqZmvr0v2nFWYVaW4UJljy2yfmTFM+Rcp2IgOGE
F5uLTVGG9dQaFC6IDYACnF5dc/+DrdwODvkDYFD2ZZ2EArlTzFvDaNUeAhmGIxg+vZg6TTgA/oqN
JY1htIkkivwxd4wkSmYwIkEim9SJN7t9ZkZZ+EOCoYhfBqKAAbiaUIx4K9SVu3M0JanRbq+HC2wz
J/e2qwToG+W1FJSA+ZJEgwuqIPJwNy/rtqyK4tcNzPQWsP8YzdYeUHLzppt/sDUocNF8pljLSWxu
EVYcsGe63abYcBijz5MxeCkwVRh8a9r26BxdWfSK1HdLs9orGzwRTw8J1OZzSF1fNC0accwk0Pwp
sVtnCNuvmwMUS/T8lVlkUEfeZhebPoD1V3qSJwxdhARj6xC83XMnn4EdM4MGJXeLJzykXSHOx9FD
ei+VC8FbLTdxaeK4Mde22hmwmjG8KDmpUwCd4p8d7JEn34vkgnAztRQsBLAnGaXB9ZkAXOT0I3u2
AuzsPIkbm6L7wu925XGOJo2G+SjmG6Jz7yxXzRWxrSAL2dtDFRSMRepxrgiEPZIWjxiCj7r6qTf7
u4bQXBCZjlbn9qknnwwj91uNpNteMwmN9HbrNa95ePtQf5dsqBjG1+oLy0XXx+zBWJ36/zj7jiW7
cSDbL2IESdBuaa4tX6Uy2jDkmg70nl//DkozXSwIc9FPC/WiFaG8CSYyE2nOcW+77Erz2aNAhg0g
CmHbD8o5JFPLV5Dt4KZQgsFrSwcsT+LbiYYZRWxIFk0wppIzFmZSW5GcTyrLtqkwLPkbPYpZED2X
ePggiwIvgxlIoovkk/Jd4CnP0mRlHfkKvVLzgQ4nMJ2GrABUosWUj79d0F+NUW2U5Le9Rsce9Zot
UFvWDu0+z8KCsUQzyfV3mRPcFO5mpVDHtYcI9ojMftBdurevzRA9ecwt65EvC9RiJwckUCAjgEbU
5S7HaGN7LclxOcwIXf2hzm9A7Hk0hqr4O80cTCS6hgr8Fi4FcYzeHicXg0fvmFyWF+u3Y3LDQggD
+5nAQSavO4nAsXAtP4Ry6umEVshT4cNZd9345x2qKfNcPEfjn2wi08ykiJTiPORDJJeHkGRKMeOE
MkBSV6+lQq6boT530XBW3WnxSG3S3WWbEV+GD4HcbZ/nlTRxwwTS5mzmio/3h+zjyWRw13tNSEH7
BGbCgNRtcqVo4NLYNQBTX3Z6mwW/uQRk7yWxcf6rGZ96FHZE4mZGYALAsjc3P4fh0OVPl09PZiJ8
WlG0WQaSQZgIVjOfWBG0+qKgaJA+MRCxeq8cZcPJQu+MrQTMk2uYIyPsrDdXfIiMqiQMUCudnyrN
3NO6OrTVs5obV4l+niJrL9FQ6FM2Armbt1q0b5QEGrZoRIxHBhbA4m11JOF/ibfCr7YRx905gFGu
scU2ZnqUxqtTDihY2Zai0Bw1PKJVgJaaKr+pp6xx3cc6vKTbzx7GKXxALkhOTSaCc8QtGbQxU1Dd
0uJo2Q8tOU9AB5VAufxJXg5XiCbpv4qwT7exhdoZnBoDI2hNJV71rC9e97wCCT5+dl+nPaovPu7Z
GhpBnR/IPStKyBspMkU5c9S0prRL9m6Kx4cWKadh/s2zXdN1TD0AsRPIa5z9LUts9nGFHpxOI7Jr
1PIqKeu70ZmHQGLprOb2R01uI4kzPZPaHe3y93bGgpcYhiLB3KedtFA9y8p/IkA+4Al9aMX5+c4E
B4n2Tt9y3Z0WH59w1/ijCvJt/Qf7UtWtnM9I6DqAc0gcRDUViy+fzQV0X0Zdd+ijkOmxN6lXD6fM
MI5V/E1R1ANtZeU5caq+EcgpCfZJvUPxjT0NhmeGCja+uL65zx4Y7eLwInONQlvciONCma2MaqdT
6DdgcSqOY1SwpDA/Qveko9yHkjW2mPhn3dpPbQ7kyv/F5MdEYxgF8b78hzGfKIEZtF9kjzrhE3oj
krvl9mDadNFZK8KY6n3RJcZuSUn+1tWDBQzwRE3W0AH+Ye6BttH6bjdEmn4xy/jzZnxozd1ybGzR
abEwfGQDJxNUQKCy1IaruK0l+PLih9BGV+6yx26tmljxga63+UN9VxOvPTL83NyfssD52fxgqWyx
SwBAcIr8Za+exy/ztX4Gsa7MGwhvCwFlIeBUbIYH9Pm2NGY95tmKliCYLvcYPohR9sIjfj+9/bBB
FLtjeHPJ/UQO97IlOaGNbSRz1yaz9bioM9gxWiRHy0AlXV3Wh6lav1x2eDINufsy6q3dmIyVhRpj
OEy2lw2/QPTuafropXhPNxJ5wiUPDPT8e6RcHpjmQ9FpKY7U2I9XAyLUum+ODIFUTowq9AUfonj0
HzrMI1iYERq7hZ6j1jw1tSlrErLv8Met2MjgejiGHo+lCj5fIKlpt4pd3hqTfdun8y6mzT5ZmsfL
n0vsTgk2CcGFqgG0jE8qOrN2lAI9o5r61t7cYXItxSZh5XoLK9/lQAqUbaZKZXLOpytbAOm4iL5T
+kKao7VPD/mpP4zZQS/elh3wCffSQWPhuZpE08GgiwlgHgZrqiOrMO1lCkgPsp47B0S9OiZNTbCg
sD6sgZrhtWE8YA3Fx/sh+A8odcKbgd03xwIQCnw919lBE0tparal2oX9ldF69GdzKm+TxEPNMPOU
6/huuRqeQFw+e2mA0QrJhxa62414zrDG3CBDpuNDJzroHfqAdSPB/4B2bBs6LsD5GJHyfyjWMgP6
w6A3cjkDU8Y5rqg7sSWs2Ny1kMrG/MoM/bu/bWgBTtHVdXxrtM84NbGY6w6lC5bmcjFvKMNCjp8v
n6TQC2wkcAotwOmP8YpHxpOY6W1FiRNUTpfuLksRX5KNGO6SpFqndgZ2o97rBPYrGhan/gWdwF0F
YhJg42WeRKDwQ20EcvFYnxd1Ng3ckAjbcqxRPnpdwPoxQO4OZfmHVD0uKC9RMcU54ID+Rz3L1w6/
1RufmVlI1RO/azbqcaG3BGrXiPztt0DsghyH++Eac3835Uu0M6+10xwCgf1heGzRC9I0L5aN7wo3
gAHeC8hjzdGxP8MZDklVMpYjTHPczSOA1LT9cOqBA89QD5e74QegmRT9qcaRD+ggMPZ22amLTHf7
CzibcsdkbR2wTQQK1qEA0KrX0qoz+yf4674VwVkRULOpuk4Q0Ri7/Jvup2ewGed49XQBvRlD4o8n
7HwG47W7r4B/jxL7uJdHamEJRcc5GxamjDHzyGUFcHbJMrFtXfWUp367Wi+M19UIsNytV2/LO2u8
XKwoydpI5Zv34+SAtKOE1NRoKtVLSRIdHCVX36w1HWSJjyiibYVxni6rm86wKIoabN9U1+qg0I6u
8UwwN+VipmhVv4JQs4hCxnLzH/y6WLypw5SBhwjs68+prG1Ug9E3KXuHaeQqcw7RSEJz1+0dzNDW
1XkZUOAkT712zQJLHMie8KJwiiUeW2Pr5tiv5BzIoDZ11xJ3CpZmAARKBMZgH8sAWQaldf3Ytu76
ZR0UJw6MJpdl08Jh2q10zpsMZNac0kYdcKa+9sjYurHaM+yTwA3N1Stenac2XMPo/Ht2Dd5M9guE
j/3tL2DfZ1OnsdbctpR0fofc7TVQTj90aOowiLd5Paj293TYMzbJ/0DLITt5LsXPZtMaM1YtND3z
x0S9+Nzf0sf2ZXkj1/Xz+Fw/VIHxogTaz+K7JEaxY/3DuzD+KNPBmJPK9+nc2i6mScOxl1c16lAl
uYrBgqaEHUirjj02H7XrumMJJDC7ZSmkUO2NbO6Tu4WlgPGvx1CEnSvB6qLdXBwwAPID2MOJ5wzT
j7YZJcOdwjCpu8AUthkMuqlyHhvMaFkClCx85W5sATCaVM5jPlidg+xjXrC+rNJDXCQq6rTE3ZOq
ibykzq0wMdt1b6pL8S3JB3P0L38HURwBDqZjA04WpXuLsz0TpLGJS/CrMnjwzLpWq0qSjYjqEwRo
8wiTBmah+AJdrJlIRZQO7bSuqj1tbh4SUj9RN31dEueoKdk/Tqv+RHdThjovsjDCYgYwRwmx+ANv
CLWdusZXRhXe9szSALZb1x5bs3vqbGyXXj5IYZwCjrmKeismfOz3v9/cYiWJck1BgyaIrGgIemOu
HyY7xuurH7SuP1tGZtxNQ98GCzYKANqOhDfydZuQLKBlM1yXQPfOPN3KsTdg6lEqqZ2ITsMANSzq
exgSUy3uqltd38wGwSDQDCgbtayDvgILNY1Du5NO+slkcSGbGnoygJHld0MH0GA+rQP6fTzkfvJs
hr/hvHuMg/+UfAKJXH5E08nWdsHDDJvtgbZTOsD5puE075c2BGriAVEcF/4qQQjbyTyKsHaxOV4+
huqRNfb9CNHqiSncfWFUqEDeC/WzDALmfauFd51bWVz2qZWDW5EFshjrNkNPTErPpoC+UjC2EocY
1/ka556G8SQwn/kM9DtbkfrjIfwlfUQdAIAMqE4hl4iDVjrYInIomNkD0S14JgiQSz8Hs55WY4aP
gGA+ZPvcWPZllQbNaoR21F3rUbcfjPzgACbCKyxgmFYR8Y2uBhZxcW6toZXcSpGnh70D+FjHnz9B
h81kNuF20Beu7oz4CcMhe6U4Gu7tsiS+Vkhxs0RpI3nvRKA6waYwP2s/pH3XATobT2RkD96aAG0Z
n+RE3PMP1fW643TLOCjSTuLFhWLZqWsauPYsHmeJxos+aTW8eJ1edcmjQve0kAxhCN34RgT3GjCX
xF7IjMd/a2Q302Q6HhAEstBhnqs2cmDQNg/YOjz1BdKny/f6nQCRN3gMgwKgBByfQEHj/Am2SNTF
HZhsTN+NT4lf3btnGpDIr+sge0mvK3/2igO2n/A2YalSu1fAjFHsmtKj1/3kZ1/Usz0Au1x270Wp
MzHBPYpmIUFc5r53nAJMYyQaPJ16bJJ/NLSHMKZ9oy8/3Byg+5fPQehkGJcicH0wfw4Omc/WZZUE
g00LME+A6X+Fi7+3b9g6f3OnH6RJqej1t5HF+9Ih0xZF0SGrCcfAxAMzRH/GU76Z+7pjdYSTjI9B
aMMfyvEetJ1dc6xSCCS1HlInutem+lflaOHlQxT5p61enPN0EtKuIP7DDbVVz9HbNyWOZKke++p/
2KsFIAT00ZBW8ZWreWiwZOPCKpZ+vE5MZ0eM6FDHTRFmjvbkTvFhKt2rvq+Bxd7E13pG2+CylsLD
3PwCTstJ7ceyKTDDBL7skGrDm6U6D4XR/9VeCKgMNSCYAPMBBdHPJqnPxpAaI5KseoUXBy5ANnul
0qSHZEytO9cpq92gFeO5osiYPLVx4pMWoW+jLG0TmkO7etQe4kzykYVuH+BXyGuBOG8Q7qJMpFvm
yoTDmGuqBNh9tYJudfDKKEYda5GRiU5VceyiaXf52EXcVcAu/Hfmny9WqG4ZtUmDJFCLR79rfzrG
HUi6EH3cQ2ZclbmNhfmdi5pNPsT+Mq371cDkq3GvYml0TFOJFYhsnY1E4WUPWwSD9eePQ/I+jfWB
JQrFWO31eHUDY7HTLxKlmTHx5m5YQEvEbgDITvk3hJI0al+aCHpkMXJ/UOY0HCrjGaC2mHDJyC/H
yEI1HzFdMESvqFrlQTEUbBNClvGLPjseVgxOkSDT5fW1izwbnRpTYKl+oqUROrTyYvq9nFePpIun
tYXke4vc/4dAtCM+HzCuuVNaE+Y4XPR49W+WcmM06xVpx9NYxpKPKZPFhZqJrFWPpzSeM8l6nfXt
LxCiPw26FU5pGXlDlkjkiVzIVjfOhXSWYuMeQV5EgZpRqfNLVes7OwdsxmX7EQuyVYJiP4yVT14W
d5x7tbXxME6PLii7sSgUrNPxshBddBfwmv1XCvv7zfMsi/RSTwikoCtU/mIT5PE36zTss4UEv9l4
MAiTtBgtjY/VUTnlCajm/tvkmRAccPtb2IlsfsugA7JlKlBZza6s++QuPbS3xVdweR/UW+XePJUr
cnMlcA/mnQzUWHhDwP1mYaMOaHo8fUI5gQQOOeQUJCtSJ4yc2iEwz6uwTDOQKbTFVZtmmZ82Zre/
fP7Cj7wRzLmieOyyKZ0g2DLqk+Y4z+ranKO8/XZZjHBU2NTQlQPfAmEFjc9HG7lZnfXsRrJBUCPe
qZ1Hd07ASnjqemYNgcsCxXp9yGO3dvMpKxPcqx3gqYM0BTOoBmzMZjjZaysxX2GNED1PZJkMYQk1
hs9ysEdWOMuMlCK5WnfTjeYlwMpXnsEw7TNAmQj0krIBSdFreiuSuzGK49IUa22wUrvcdShTFGP5
sMTNrW63EusQ+raNdtyFoEtK46yEqBgkTiCY91agiS/R6tfRa6bFEofzvgrHBywLLyVGCmo4iBef
D7Mjedl2BgqumJ/86arJDjTXfoGUKXBVkP5McVX7y6q8lsN6cGpQ00WmhqJ4uZ9tE+wImOKh9Xmw
hjt7th8v25OwTIgBLGy9qXjOIYh9/m0N+I5o1qQrhiAsbLucVJ/VRdO98TgEKVZ+pSAaos8MxwvW
FmS8rsXnSmnrrIVZQmBHD8ZE98762gOqN6olD0jRTdnI4ZvmelsCDXyia9B363FZgHRnKDh42Wil
8KZs5XBx0ikV1B/sYkUlht6BMeWUBeN3M4yfiK96+W30wICrL380oWo6QMiwmw3SaX4ioeysLhsX
F72orqeAwhgxOgqUbrvQ/yImuxtBzL1vvI1i5X2Mafsl0Oxx3UcpBtkKqzJ2TWxIMhthOXMrirPD
ROtbHfhgC6BVBvU4X+Un61hdEYxw7rD8SfwC1SPZhJ7wYrrEdbHgDl5I8v73G/0WjKlVXTSizdgC
RnaObtZIVzHZudzEfXHq1D7zyrXw59p9IHlxHpX8XC8kNLR2n5P8ucV+k+caZphqjWwvTpQ/bH8a
d/RlMjdDaeCaMC6lqgJ/X7Fn+/e02zHGHXrffZc5YHbEvJtyLdSvdZCUqDq/80/RryvAGrIGaRQ9
uPr6PK/VW5NGN1FL/HxQdu203mLxQeYeWSy5JJeLoblb0XYyuxWpEki/WSuqsMEfGO3UXRnawECS
r20JT3ejKhdGFbi9doig6mCpRz1xHvU1laUGIlii7XFyX3DFOzWdwdMDx5Ae6tsIU4PFUQvpvQzY
UZiEsE4PiE1Bxa7ynQeNKJ3axhWzlfaKMRLMB/LwDhWwK39JZ7BEz6+tNC5OFyux5hSMAPhc+gkb
m9hITa8Z5JIKGnrZ3IEwPrkobIIDFKk6MpHPLqgcrSEdJkjrg/ymP9IgCjJwajMujv6r3DCE0Wkj
jlPOaZCLVuwoGyWMO2CiluDXNctQBRjtZScuNMGNJC4HyeZhbIE+vgZx/4MC7jYd/7ksQBglNgK4
a2Wo2JxvXBYAZ+eqXxjnsjp9z9Zcxi8tDoEbSdxtsvXUmZoMh4ZNwGcNcElpWGDJE3zBV+Pz78K/
zFfJvhN3udRunltnxOmB59lL2vxYL7bvYmZ8yrLd5XMUR4mNelxoom4BKrQMJmjNoX1bPrm7zl9f
7Aftxr3WX+PaY2yNYAD5u8VzxHeGOWq5qO5xuQX+T1mkLQ5WPfW7aG/53TV4BjwLAEqeAa4G2QLd
/6Hqh0DuEU6isuzTEap2IFnziurMxjIUv/ec9lB+B3YghrpAMY+WUyjzK8Lo4wC714EbQxmT03UA
OY0FFBYYUZF7tvuNqEAfqYK6T8PEbrzKXjx7kmUA4jvyIZTTN0vMQa8jCDUGdCiX00qvaCmt0gk9
5kY1zoepa4Q9EQtS2qDDRjJKY0fWJbOwk5WE0vU2dlB/hFOQL6qGDuJYhx8Waypw+2l1CceiXbdL
AbBVd6eOaTgmaF7M+WmZzti6OKiJu6OKK7kswmE5dyOd09UctAGgMbAgY98fS8z0gAEUTcH5LQsU
P9p1V9mh3q/2Xdzt5699HuT6fyBJF8FRuqpFLBOLoEhoeLLvpF6oZQ/InpRaS712TahXxVEYRfNN
ROadMVa7VtHvBjcFfIklm8QWWNUn6ZxzWkdF6R0jXkE1Pu5g1J7p3lWKLXnEisL+JzGcX7JptCpa
BgfPxrgYLIVeYT52CLDrt580P3+57AcFAWsrjl9gLElNpt7M1oCUmO80myDOpFsOgpzpkwzOCWCO
BYOGCXuNVlG8z5S2OejDWt7NtlPegZs3+1LT2j0btFPOczLQEui+jit5OcoU5ZyCNUcuEhEoWmtx
D0DHDs0+ozMPl49TEME+qcpdlN6IEHIorimePn5t/ZwUoDvPGN8Yny4LEj2tPkli+m5eORPmScvV
hT5NOISAspqP69k6rlUIQk8P62QHYocylglRZwJC8cI3LQPj1PwYzmipUU5nBOg+GKiX4x13qne9
jhHuH7OfdTvN736yWStD1iJiyQbn/j4JZue+0dZq3E6r2Hu8zAt/6X52tR4AItSLyBFcEaHkbNlX
uiSNS30cU7GGjkkDcBDWAbSD8VYfBjSFMW9wS/30+2V5Qs8C5hOQgWPPAUvun5Wr9D52gEOO+1Hf
xK7j6xSjGPPoXZYithgXo5HwnagNqZxWerE6gA6Cxah7emSQN42fPeZf2HCoFq6oZsuCvyiFBJMv
NkmwA4udOZ7iLAEwS1a53QJfxpDjgesTDIzBCYlkfFT2eYlIKSujiIWCdgCbFRhTQn3682kWxbwU
1MoWfLx3XB/twGDWRiAJE31vAXfBxIqq8XD5cEXeBRxu/wrlbiPoCZaqS+slaGtUhgD1bLSthAZP
9GgCCzP2U1G/Be80v26UNnNetCvGpw3s5bhnRivQBUsAu2RL0v5fgJJ8Esd5bScp+nxZ1iVwnS9m
O/l9JuvZiA/tQyHOJdtLFSfuXC3BaOfHkbqOlyD7kZm9IHP6pAdnD/XYOUu+QMpSA3Kv3iU788bS
QBBbAWNRGutk0jhDcOJcG3snXYK1b6IaqN8GfSon1w4MVBQDrY2VELS/pQ/IlzpU0oJ+WSIyeJ21
gKDtb2zy43iZ29n4TKBC907cQnETleiyAH9TJJEgclwaahOGBY4VlC05x1UU1qR2CyqJCkZYdrH+
aM3lsBvo/WVFRK0ufMJ/5bxPX280QXMf09vlADkJgMiNUAV3gK/7lm+eq335MppYlyL+dLvm2POT
ejGxmX5I5y6CZg/2Yq0m7nYwhf2dmmMjzglm3/Hqh+UxC/+D4xQFoK3C3M3AuRprBkzvIKcaGAf6
od25qaV6iw1cIJo4gD1ayOiTuLQ9wNCNpefMSePVTgIW89qO61NVKLLup+Rrv5O0bL5CYxmNg30g
mLaBOJjfOXbuqbZs7IWl0XzsxQAstp5tm+GUcpE+jtFXqVp865X6GdpUeogwdVt8GQ9sMUe5no7V
bfulwjqnrPogfF9oDuavHHBYYUuEuzCLO49tRODxcrazMbtRGtg9pdgoIMd6GIHi1bbRAYAPD2RI
z6hAy3QXfvbND+B0XxzscGQKu7HAghmPjb92PurYBvC8GGJh/ctV9pevltC2MbeNLhYYJJGbfvYR
LgUFSlG1SxApbX6rOCUYn1elCP9CCr4lUjjXNYArwklZrVSlDiJXrFVhNwB9e3i7LEFomx8SeLil
pTAwEVo2cPJO/FoN5bHr7btsdB8uixHH4I0c7ryWsrSzbEBGE31FLHnD2nTuYx4KfX4N3C1gsD5R
2RiS8BNtRHK+AJDE1jybODzVuXPN1whDPpeVkp0dFyALc+ldK8PZNU12VZXlj6R1/kn1XJpWyzRh
f79xIKQfs6KIctaYAQiv7qOrHhQV6lDUa0aMA4L21pddarFMA6U2pKEY3uVMr0vSVC9cnN48JIGh
AxxIBo4pfLFreG79jwg+L1ONojVsYK1jUdLZdzesmD164wlA1ff/AcpRrJDNuIdY5/m92Lc5xJ5E
KJCgmRWk39AWSD22K814vpYf2c0a9v+hMSl602ruh0Su8AG2dEzhG8heZgIwM7tfbkoavxU6+UUb
+StF5AN1AIeA4xFLkTo/fjWkMUqJMYwEmIYoq7G109kHifX7it7fwYCC7eZ/5WGL5bNR6h0ZKlLD
QMadsuwYYpQbridavF/oLFxeZNO+ouu2Fci7EKPPZrsmALSf9b1OMWKSq/4yP1++1KIx3096cW7D
VvQpimIAL+RWOx6MrKeHLu3mH4hj41U6FdrbZCVYxCwrIOENOvWRw1WFl4Jw9EXyU9jDkg/pW405
B2NoPdGaCCY777TdCDhX3zpZ4OBLghqA571n78twia/+qu/z6Qw4h2MZrTJ3DF5DbYzHuul9pNpY
hERxspc8zkR3ZKsi++ibWzm5S+FOGayodr5W6lNRnNfRCMrM9i+fpej2b+VwGYJW9hG2jsDIMzTZ
W6Gut7WcKEzytbgyQbEosIsWhgOiLi8ve6+crzr9R6ajqJRLy53M2v+0DZA6G8CcYD7m88FVBSZY
OhYTWD+1+MpQaVdf89frv+Mihjl8yOLsMJszZS4zJDv2I8BVQvc8GR79PvsTisnefJ0H2a9GwmLA
wssl9TgLNF2l7KsFsaFSlL2J7SzPbpKDXY/Azcr0cx/Tr1VlJAB56HqJqQhzla26nE3OTjrXaQF1
Te093CJlPRTXYHahfnKjhaDblO7tsK91SV3OPK2oGV1gbmOWAfMN2C3AMyGkw87wkB2Fy2Hp7y5f
h//Dy2EKEbNHjoXxhs/mU5htnKhM4DQfBudttZ3QomCAux0SywPOOIjE3qapOTu9bJ9E9E7BqM6/
krlrMmC6sc3NElG/6K7zuAkNVO4y/JLZQZFJKW+sRJUkucLy61YmF4kzA8B8VgMZjM+gZC3z869u
vNdAm4NCULGbDhVo9fJXWcgSeh3MfmsGmogABeR0tePJVoEEtQSO9Zi1P5xYopgwQGz+fU6vyVmX
alB76FW0oHjRZjtYMZbiZSZgzYlROEHSgmL2su0I47DO1g0wrIqxK04p1WndRbPx2isAEf/YUaUM
cyAHvenNJEtChaKwP4apKhP01nzZvIDrW5IGL7l6qK6Wmabo0VkHYtb9/rJOwoMEVQBxsApugNr4
83VQ1mXu6gaR1pgs2080E2/nobiy8/SRtm7pVWN0f1miULX3zBr1HyypcKfY56DNMVskh21/qs0v
uXpntl8uixDetI0I3jrsMV+n3sF+eTHmfuQoyZWiKtUzpQ02PxY9nlNvmrUI6ETNKPHfIpAOF/uz
+G6/9ePeD3NdjuVsLEghUDTvr5qbaa8bnhF2bCQ4Csg++mFh59lF9am9Bsa3xMEJbx7CoosdIMzr
8u05TFqr5kqRLHbaWgRopMW2j7nRuJdcBuEjBiy+wEPCZpyG+sdny5mIG2OhCXhgbWAx4NT1YAXK
V8ztg410OchqakI73Ujjoj7Oc0KX1wXKlDY9tSvmOJOuAE1nSXwy1TFw8GUJmth3bkRyVyMltrIA
uZjhgvXHNFwxxtlemcs/LN9nGFPJcnTAdQZoGzAMh5ctWFhZwkKnaWmgfVEx9/T5dMk8xmZhoypc
WKty6puYnjssMXjUGbWD3RRxOGb56i8V6f3BLEvDi7pFk67+CcPzx8/g66ga+LoXwpDv1JPxD6MB
0EoverOCqg3Stzr2479YKYW+ALfS8JrTXJN5j01a3AKwKM/Qm4djf0nHJxf/XR4uny07Oj7lwII+
JrGx8Q6mG85w+6RUTC3ufn/Xbt8fph22tA9/M7LmEqxnYiaMLSTzZNdLN8R1wmrdv3uCaYgmbw1y
PrTmh6N6cMhRFjUECZymAgcA3HwupqrRRft8elbZTkS3KjXoWhvA6NZdmSa/Jjd9UyhYgtekuZ5t
94VgJ8ypshtSRd/SQYs9LdKeL5/xn04eSxcoyGLyhGFt8BWOdGnLZWZAdwnVrtMWY0TEPZQZkVyT
Px39ZzHcp5zG2l6tCSCUo+W0uJDJHbXiCcPz473VVo3f9cpBiTPi/X9rpwPLwMSovAmudn4eyx4j
w4ycdgyKNGnv4iazjlniumEez40kJ2fp6Gdj1T6J4vweMo4UOzvNGEyYUMWYwJc8K8NkqHcp0O/+
RitWbjV0YEvy+3RqgTEgLa/Rd0UHAet03rh+pYsk3/gzPEEfjRAb3WsX4BichbbYjIgjwJwEipp5
U3qF+qjkxASm90kC5znhBtt2XaFGU1pe2U/+XOZerMiANwSmBzEWCHMIQEz+wIcqu2pRbG0aA9Xu
B4/YmIlvDHo3mJhNafq3ok3DyJlrieX9GQbZ8f0r9T1sbNyjvcRZopFxDNDxAIRGFQBew6P0xVWe
FSKrXf/pKD8L426X3aiDsqZYK8iO5g4r9gcTbX/5LpPYJD504kxcrVMnB3MpbhMlO5RfPKcwJCgk
QhGModrFZDRcMVeyq3IbzBHDOgK7Ublfp+lEEu1w+fbIRHCH1ZdqpymNCnsoTmXielatSAxbJoE7
p8laYyVOISHVnb2KjsXclt8vKyE0L2zUYolN1zD3wd3OhXZJoekwaruvnFurrpzJN7slvUpidfGi
fs5UgHpQ2T6r8MpuxHJX1oomN5oNWHWNLbbZShCQlpNW/3NZOUFCB3v+EMMHJUpi9DkTaKfvtR2o
m25dej0vgCf8kl7BtH1nR+/HGNDJvozIU+jFsRCORA5vxz82v0y7QYaX9GPQgaP4nNC2Og6Gi+Ip
muHLEUE6l8RfwUwLdMXTUXWBcQU2My55TYzOWmvslrEJ3p1agljcA5Ph3vBy3XNek3NMgalG99hs
kRwys/M/AtZGMLPijYeKqtoasqiDCbkYtuy+u+srAHL8aXmKOwrgF8AVO/siPbeZTGWxZDSCEZex
X8d3myunTNVKYVYUPxSDfWrVQ0VerAazEvFDNd0YuRZMyuSxdqlEaXb1/lT6QzSndNoVdrymsKwu
nEKCMks+vtmYH1IDQJVYp0KGJiF4ZLLP+yGQ3ajNKfdTUlZdBp9Zv6q++1oAbRMExUOLyTMHJw84
88ibuqD/Zw2nx9KXvcbeH+l/KGzBQbB8ExvUnLdzoiyJzQy+COUj1pgjwXpocz++bwD4OR2nK6Py
MDWFZa1adtbsLC+J5twgHYp8nA34clYxpG9kxyCbZyDJ7dWgPGFA507Gty10TxtlubsUr8XodFQb
g7xIvao4AF0hmhrZxWH/yp96gT8DmzsojPAbmLG2uhRVXqRfj0MITE8M2/WHDlxgqJRg/kw28i56
K2DC7l95FhcT57VoyjWZkVnaoDaNDwkFsosbOiOMZw0XhqEqNRuJjhZnNqlRpXnVQUes0QCA4pi9
0oDBqFv5TtnXp1wOkCWMaGxGEvOEgPAxuG/nLIATVaIKCdMM3qhsnshNYpTaSxdr9KC1qRYOTfqK
3OB7ndaRrwBj7Zxo6hDadva0Vgve91W87OZurq4tYHwd4roxjpfdh8i+gGOBtXiAAwK9ifuNepar
wzgkY2ClSLoxLUTbH+ZgSAxMlLBupXA+Ko47QqoqRR+D/jIzLGoRQPPr32ju7pf+xZpkm4uib42W
M6PSJHjK8xw0fZZVDtIIpCvP5quNW5rclnhqgx8+UJ/qvWzfQRf5YAtjjirQRPGHr0dllmk1I8HL
Aihsr9GXBcPwJDDupxCIZEGyK8/Y7x4z7B6svr4bH5DIWP5fjJKiHrb5EZxzMifQUansR9iPzbMa
dn5+n90qfh0OKcDPrB1IBG9NScVPeJO3Qjn7KTKjdnsLIbfHuJnh0yC9dybPCbqAsRK4RiC9xyIf
DBBybFZgj93Bmsfn8NNRM540q8Qr7lw8Aw5kr4S54lVZyAaP9EA9aBnqUxIDFowjs8NFXQNIgrYN
5NbPUttuSuy5wuGOO7IzIy8/5b+gJcFcXez31xQjDWft7fLdFL2BtjK5jFi1aQKIGbwmdQvbDvGj
C/jC0QAWQeQZOvXU9nsHYubLMv+PD/qhKJcPu1q0ThVTNDvWRw2LnFkwnxnBV3KIAIsqKxsJv6aB
apFKbBcOiDtXBwCQYJmBOJXuR3fyCmWWaCT0cCaQqy0CgAGbr+pNVpqqWQYLrZssJABW98hYhRNY
PyU2IhaE+oWOOhd4w7mrEC8011WLQhXkQk1c3es6DUc7kRX52b/DB2vAT2k6CnuYjedrJfpaZm5h
wpmivAAA7gQEANbx91yCev7LL7QRx1nhUNKh6WiGKKZ/H6fMMyM3kNic0H1uRHA2p+eFhcQdItgQ
PHMixZcYRKjNEejaO9kOkdjCP6TxMG8xundmwqQx3MrOn9CEnQAaOcM19/tB8wugxISXNRTe5I1I
Lveoy2n+f6Rd13LcurL9IlYxh1fGmdGMcrD9wpITc878+rsgH29xIFxBW/vVqnIPwEbnXivJe4hM
09u0OFmr8pD1Jw3IytrSOWL6VMYZRyRLG4FNhs1NAzi0Gr3LmNTiHC/1AFjWuQPp+DyIIFMaa8es
xY6j+Ix2jCTDEqP6Cw4OHdOo58ZRErJuiuZ2eElByPfLBkBJd263l3cgH+ehgTKPthFHaSTWh+VW
UCBOVEK3VEfZXSor8pYu27//2ZipBnC1NEx6EOxBGoJGMQHfIebq4Mb7CeA6feJafukn2Uvg2INm
McGwwp0e2uKOx4fFCh63oqmQaZrqPFYqBXcaXvaV4CBkruzGeliy+6oeefMBLDMMqAcVESBgWN7U
Xwcs1eX6CCyfxNS+WWic2tinOHBuk2W4MHkIOg1sY4FznFITqwUQ4VhqRE3IohLQdZz0O0Fz1H2s
oTjJ0/vyWEHnVhylJnMjWU1CxIUqHoD1Q0kFXzR1VxIAH4QuYceZqmJrC2YOsCQtYn2Y7menk17J
sw6BZIGIzJPMR2kX+xnmHSts23YwZ7EHxHWelrKsC+rZgGFG6wUulLyXTUJed6sqYBR7RDdU8rPK
k/q7OXSTYD2s4Ja2MWP/Qo2yOEp20TeYu+g4X5ahPSgvgfQUdgaIpTRqR1Zq80gqtmDdS+/Lsrhf
W54X54kgVa7NGWOhG5pmXgdXj7UDFg5ie9bSm/cVhmFXED4Dkg1UQhiop4c56zWeyiVeIKPsDlWT
RnbTmandWf3ufUEsgwlJaJETpEwZfcDz0yzoAjZyRB43KmSkZqNgCALhK6FQLb7zo1dGDXArj3Z5
hZRpsmbKg5vvAa0EiVUwi468fEkEgHSAlQWUQX10CAf+zD7zUtFLJpDkMrSDcn3qosiYAoZujF01
XVdToR2FdBaPadFy15lI2YCKjAgorUHAYuGG6AgMm0rNnLbCgJHt9k5aZz+RkQdZhdeX5Y2UVHug
dH8f5fBY6h0PgYKloGgIkqzEAkqISp8Tcy7iYuCK0zzCwi6G9JqC42dZV7kVQcKozRvo4kxMB1Cd
utrUqLfZIqWHZV50dxB0HnQ67zRULKsNyjqpA06j1VqQdeOlLlZ37z8CBrOdBFP5emPkN2yOk+gj
fncOGWR3vAQJQoUBTjfT7OZbd1vdYrRqZ5xEP7uOI3AXutFgw3b5QDNUHeOZD/7AeiPbn0NZUbNI
5bUAdqhbTc9xUwPUE+tb6+W0rAHn4EQVaDXdSqJs2SoOAOStIMm46zuv+C35GCY9RJ5+XaVu9zU6
9h7ZzyCAiOMtSkIH3v4nW5HQigJYLGwQ7ajE0rSAt6YjgKpHaa8nZeNqaowBZ20uOM6JrUivouiP
LJWFsirECRdIXsfellHWev8+GZES9OhVBP3hQowYExQN18q+Ycfcl7UxWNuncZyvx8Hw3hfGmOGE
1iL5QqMK7Tzkk+daSzobTYMtO7cTTLQ/C/2wFOBiQ4q5q7P6AbpaL5eSVt6b0/wtKmQe0wDD2Z/J
p5RnrNNlNRt8OzWIdsoF4WiPdzI3/GS6qO05qWBNU0p5zjvIIQzV2C231yeC71/tEW0/8Yo6TC3Z
XCoVqhVrm/TLgEut5NNQFzZB0eF8N2Ic3zy6jQjK5aaCMoPZm3w3r3us/Xm3BjPK2ykg0z+wp8F8
4mCjRqUICDkgQDnXEgH5iVDBguL2Jm+4VC6SIId/X5AQ8eA42QrxKoq6uzYapj7VIUpWLmrpt5Xe
L+V1LccYSVls09A9A6O+n7lMzGwC+BhlFax7nR8vafREQHrypwRBkujUzU6En6pCjZGHks5+coCc
N01dB1+rStmQRROEempDIg0VXVCW25FnYbAQNU0AR3DHwhlpioL5LFT6UHwjuc754WKCOTyaENcD
et/C8igW8iHLthaE0sXVZ7VlI5H6hIowT4IlQyJZK5hOoftDOMXAqJl2vM4LU1k2kqhX0K1GXmSJ
gPQE1oPMnykBIIACHpQ+Rww9uidMtTaK0UbM5BNEGF6OzPRj6FaRtquBXjMVpaRF12RjuyLxAW5q
FXe2NX5TgcfN0XbmY96IofQvjIYqXEqIGfLYFjRAUrT9VQJfDSJyW4JaCGphy9JsLzEWA9Xky2fk
m5hSA7+IAT9HhZaFLhM4GNxmukfZV3GjQ4J6rPGbJHY8a8J+bBthVJA5YligsGQIa+fSieCwgXtw
iABgXhdfJm28VYzxtK6H0dRSe1kynplm3TXQPlWA7SGllelOpJz1i5XFA6q1aaPbmMqxreS2T48z
IHF74xaoJDYaVrYejbqTlJ9Y8MGEBOC/ZEkBvglGJs7f/qjNBtYH0VzItMxvUWaJmmsxbZyh2I2l
5BrGnRVL11l4M5qNy/nMLCcIpChgZoDPRMUNnMtWu75owC9CzJz0JQ2xK9kEJqBAIL59FpGhRa7K
gRkipox2ijrGNU0kTQq2F6lgZgiFtSskc3Cx45cfk3iMYmcx2ilzxq7oHavvc3soQU7x/lEZJwXO
LxkUxweGdOqkUt9PcmdEg1so+h4b5kCsnzi3SUwmdbKtCHrFOu6UqVqIiEVBzmuJwL+66avZDgeU
nfBc9YXbSWWoLlJc1A1kElKDwPX8++VZJmt52iHU1WVsZ8mLeg2k1vhaKVf9tBjx9NCEc4GVFyzg
XtVWNR+icG01Rxr1YSfkmOAQTCN/GFNFtOVULLCWq8XF6LTVmO+StY1OEbDUNMxWJCsa5QAsDdTc
FIN00AA8EOUrpjEUaZVtS8rzwBCLApN6YueY1lodMsuofip5AWuFidvp1Mt99RRl5Y++zsevi54C
klFYslmw17DDfw9QWmEPKI7lEr3U6rJbAY4c6wSHSlfw/NU1yvdjpLfJQULin9jN3IWSLcrhAP84
auVtPxrdv5+ke6EWAWIzitpvAHp0I84UdTF7NwaqgZ/31mDPQlpx3gTDd4HJHpGiiEAfVW3K/etx
WPXA5e5dTf/Z5rf1+CiqN7X1K1c8ofwRSTHnMTDg6gBytBFIeX8xyZu8mSBQDfLr5NLwy7tyHzYY
jFi8IQgxzGMFxuqpOyMARHj/AcJRhh9VEQVi9l1E6fJNiywbzG405wHQrUJ4g44rADq6PnLUWfbf
f/gs74JFH+ACaYBvRQmfevlKYtZTCcwZnFX4QaLw3lYC42BeJNzOImsMbSuLRt9GJUjSxRKyOg+L
vD/bK4JB1HvRzzK34x3JruVL5f6/HZAuA60zOGikHkLTfQs4bD869Ha0T+7Xb/yKBStHOzshZXHC
SZuEvoWwfJ/dqthRTq+yQAtUfwQs7WeC/jNpVLQ1ValUtNOLNNLqb8A0R/YXdL888JEQeJpCB/3t
3KdoI7xIy68lm7hCMhvUXX0Ag5ul/xutpKFUChCN1HkIWWSIAYN6QXFTBIStmsRYBFW14mZt3G9H
5fGFCuxMCwx6AKwVnfYecK4Xf4acwyf+zNxL5ZN2h9sTUkZNEMxQqHJII9l8pKMCrAdLcRddSDvd
7b21cULLbp9be7lD8Sm368RJEV1+Ck+WTO6RuQ2TTK7TvQJDExQZxBjkl0y/18pGacHJ74BGeiU5
SwEas0/swpxLpG56NORaQzhAJLbYvcPEYOmuKJwYTnLf/eQ/S/ZlY43BBCQQwUUi6rYpbEZmIq+V
pROBiNm/Ej7yKrBuywvL6w+ecSPdFqii5DfTk+7Jh/m66W1eHM3U6M1PoM4sGFj+USMDTixFGGEO
dtzf6gXHH7OFELJ6tHx0oOWcn1PuO8sIKwipzNGXGgzPKw/SwLGojBBVBYIsWUVTsVqkUZo79lqF
OB8hqiH1xREtaD2Y+zE51aPQuk2x1i5oteZ/n4agim+KJrZfMbqHXOT8aFM1SLHRphjzPGi+/JD6
ZAJG9aMvH8BIeRtwnMmimzMqeOSFJkzwrYCjhPn2bDiCLHVanThoj7Inz2BT1N3F19VHMXuowezC
fyPEU5zbh/PfQOU9WJZBya3HeUktfgURyYl0Z8HG7KXoE/H3097GyufyKM+FObW2baqMxAHRLv1S
OaZL6pjTHf9+X1aj354NwzJkFxxaRLKRzXOUqjAsO1Xo8C3Fx2I3PKiA6CYTH2jrr3b1tfBDr/Ew
HQeWbwXYA9ktAZs0vlZu7H3KAJKjg9cRKFYM6zAOyH3WNXoxgJ7aOAQ1JtwRhtj18YWxNOCEJOxv
+yqQsgWykKkNFmZ7V7kzb6ILBX5GCvQfhMLhA8aPJ416r6idNUYbQZsJfEp/Z/gEYchyrMjWrwl2
0uwBydCevos7DeIFt7j4BBfB+Q1TAXUDcBOsGsa44YMZKG4TZBiCLPaR08Kh8SpqjHEirDuj64ia
IeJ4i07b42xpyqTF9Y5fyPASFv9UMBUBYVZyhp/pDbcaSj7XuTqfyaNra+u8RpHWQB7O53WXHXYr
4tgmoErIPG3jGZF08AGQv7e91XOxlIXI1iUfyh5iQVW+r69mQIlpQbzLD9zPR97jewekbEMIhq4B
WKy9K3/rXeEHudLYlb+S86F31CID4oYIvMNRoW0UdpoevnxDP7klaQkBxNIxTMdFt3/7PM6vkTJG
i0SsPTlc5yW6LXvJIXPIBlB9i3iLP/T+1s6ei6NCkcrCdxst2D4dwdwO2aRrHtGb/tjbZwzAQJok
GaTtgd1beoAimTQxbwCh615gu4g0jVCU/V0EjTsBxlabMSdb/xKiXei575s4psb8I/cNKpbWaLPS
lpDbp43fLumFISW/3hfBQPXcnu3N3m3VtrPUz5BBPNbcO+av6sZUbROVHv/PTr4U70G0bWjuB14f
UcA3b2JzQupN5FNT5osC6X/4aTDziYUXj5SBMdFe2vENd5qcqTkbidSTEOUVPPIZJJL3LoBPG5Ry
pIpvgQiXS7zAyNXPb5d6FnNeVkMC2GzEQADrx9C8MV7r2QXRndFDx1Hbi+pOSLmDmW9D2HO51Puw
5DmRhgFyDcEv2meluk7zHxzNYRrszU1S/hc1dMAta5ChBoo/gpbdMbsH5LNu+kiY7NrparhTJzIC
53Ekv40sz09H+WJl/as1RGflGTvPu7W80cHXfIjQj5ScMLHr5nbpgvLQ3oyN/YE8nmnwNqennLFa
1sAKiHF6orlZZOegIEIf2QhkN+sBvs4dAuI9FSp0N9LYnIQEAuUTJucdAbCN41Pt9QiuPpLQMsp3
Z5dMr0WPQic1SOWJ6n7BHMvPrLCFEQRWKnJrywM8B+jD5ss6PC7Rtzr/aX6P/JufnA/NOTPdtliS
aZXE4uWSZ1ewY6etXQELESBEcssbWbT/feeNHFrDECdp1rwBgbfMRmr1HgKLTryxuktV7S/jlJfF
MookZ2Lo1KiYELyGf82eciyvEFiRitP68AFAXbbF++dM9KSaDFZArW9xJvFA5h2yb3/1tH3gddnY
DutVFGXOAfkaCVIcdui7gKeofaoF7kw2WyVeRZC/b7KetpAXI+te1JJYVBRZxsvYb1569Nl4+dnQ
5lUnDMqGp3kTtakOiSM2+krFQ2kJU6+AJr4MoY0uTwXZxu31gJTpXlZFFQqigmpAUEUTFD6B+XfB
G90nNvKt530VQ1nvNK/UrBfMDg/a7wCeNFiqlyjPUX6sRt4kE08tKHstLuWkJSR+WqQDHJMLimuH
YynYzuj1OJQ5jqX2fw93OAye5ku7uX6CGnqEIisp7dRZDk3lStc87I3/JzZ8FUyZ5abspW4kT5nE
E4pZOdLkA7skvyoc/QWevLuOrNwRp8t+toEuz3OGnLulYRhko2ux/wD5YWw+lo1x242A8OfcLjuc
+OeQ9N5hmwIbcgxfdLJF0HQYsWth1W5yAOKWP+yNX3WNeffu4QNEEpz3blImJV1ms89JJEPaRoJd
XxWgjAEDmugrHqaxP5D4su0ldkzQ8CQrgJSFAcUJjKWMVIbUlEEveEfgMIt9fFEHKafSyE6yAcv0
VxZlWzKsQKNcB1mavQBLP3aGX8Q6Ewor+RgfdE4P8P9xPK/yKOMyCIkkp6RIg5ELSOuBPIXDEerh
/ja56ngrXbyrpIzMonXAzJ5fxP29SNLGaZ3M5y3PMNC9iE99PRplZOosLzCU/VcWnl+GRsdyxAYL
71Ts1/AqibI1i9LW0RqjDkP2EuKv2i73oSI7cU82ceMdwR+XDd4TJHr+xl4DnwCzi5gcANTPud/L
qzEyc3KVS+yEATBEHctLW7tzATcdlJ+AvMNtbsRRiilEMZoARNyqpZdjXFxIXF1kvuyNCEoXU2WS
CPkIatFB9gjPCiC/epccdRsncoQ9r6DF/GobcZQutljFU6UMX61skIMVIna2pXs9qr33bSXTHm/E
UGoogEivWEtUJjCj4FUimj/90/sS2EZjI4LSP3M2crkFf5bb/bZ2i9PuS79yLKdDURfbyeDPFTnK
xzsT5ePEIYWRUiGwtYB4pqi2lnBR8Tja8MaPRWGkhKSaqwbTo7arMSDvgaXFmz2z3w2YTuRt6DI6
sWcqTju1UEw6LSQqThhF1OfSB0A3yrjKc+FzC3Hkq7/zemkvpvaR0c4pZPVAErGtyCUfLfbzpyn1
shPAGmCBI8eq/frElc2xHCZlOQRTzFSlg2zShwkP04nwzZOSR3f1gekEpsl/VU6TMhxRIwlmTOqp
0yG+Vr11N6MrSIb+yxPvRXPU0qQMyFIbeWIlEDXmlV2VB2PmhZU8CZTNsJY6V60CNqNvT7UY7qx2
3nMeM/u+TMBuS+isAsvo3K6LTaF1kgoRmi0f1iMgwS5Iftve8unhmS4S/AjYZ0P7T3vLPaaltV5l
Q+fmYg3io7A25qAC06FqA3GiwoZwNoP8WmiqXSqAtFPNq+RBGLSGh5/OSnGwsi6DREsxgStEfbhx
bvsqaQ2S4vR7afdnPgCcQby7ZX0+rFDogIfGVjkAI8/vtgyTuR0n5DhqAI4Gab2M8h2YbFCimvwO
TIvWQbaBAsPxAAxMLPT5NmKpBzcvTS4sJo5Hmo4Vmcovgs4XKxu4WNl17pXB+jxefgCYhfXSt4Kp
t9fEeQ+Y5pfzJjtRc4H4VWAcgIyvV+nXD5hQltHeCqQ+5DCLemqtEPgXjnNQEU5i/hH8g6UTOqDY
ev+5ENdG29GtQOq1AEC8XgDxDRQO4WFse3sueycSsVS/LF4aVw9FyMOgYyBknH9NyqGvRqWro/py
xskbYbZBNpvUz2hXe6uXe+twpeYn3uIIM63cHpTy8fiUk5iG/7vZCM2howV/YXgJ5jyyS8EbyVf1
o0nHFA/XM/L0iPL3fV4r6mxAgf9kCZgyFV7aypKTfKkDhYe1wvmoNIacMgyjmmQ4a+sqvj6hZIxO
VeIA9Gq0BfMLpjBzEXOh9vAz6VwFWTQffIXVKNtcNw10E2FvoqkwLogna9jhYQiyoPWmY37gemOe
JMomQX+1yMghKd9j5ePU7hZ/9VI7PvAaqjLH+tFbBJJYa5OO+sBLHksqf9qY+7NpZ5eEJ9ksnbF2
i+CFy95t9ScZAyjA6ZM9bQmGzlHhBIL3Hy8z+wQIIlC0ATmApXxKryLgrym1hVw+PRpXZE/D3ANT
Vwlk7FAIip1zjAX76b7KoyclG23Y1OgJZFGSXWDxmUxISJgDa+7i7JL7cpmPZyOUOPxNgXJZ0qQS
MiQABLcOQn25REYPOg3AfHZPK+/xEIv3xiJuxFH6NAmC2oykOgkKm6CEp5Eb1e4LmyyBEVeTF7dq
6AyH8MTlxGJG0JvvSQOBlU09qHVPyr0/RDAhzDupsF8qsX79IPCwr3j3Sjk3bbTGJiQ1qM4bHrUj
meMhNsL6jcfj/VdVpUOUJEysrMxwNAJGoz92MAgDcOPQ1gqsr/9ZZyi3BnDuNgonSBODei8jaFYu
/2QEZJqXFzaz45ONylAeTVJaAPORswk78aB7Ewg5Cy/yoocJhMI+QYsB9HkecGcEWKHuVl0onxaJ
danEpGVGBpeHm+RGvybaknsFCAV4QRjT+m0OSdkaQS6UEDs36J2T2dfCMaUTmUgiCJI5eCPz3XTF
7/eSeOedx0h7MjOWinVZcLPgebAlvXDi6OfcPnDMKOdotLMyq7kZgPiMo/nZY7vvMP2gFXsVHWUF
9C5D6qS/PjEkjSjo9To1yswAV0JcuuZFQ4tHze+CwhlSG6QyfuqVD1wV5Tx22ncNI1gktBVfj8CS
FWC2HsxHMrVXwqKJyhWP+5lZUtkejzIuRitiGyrE8eRA+bIeG6dyBCAnGa1NUld+msxTFPL3jZNI
slmuU9LkyavICbV6F+HJJcBp5qgKM0DffDbKsHSGgny8xrnC03g0diHwtHS72a8e2bGLXG5jk7yq
9x4AZVrGYQjjkHgEMhOgmXZZ2/Od1qE1/gNIci6oYaf7/hEtct/EQvlsc+02721QNkZuFdTeJFxs
41UoKnZB0tjhUbrR0a2Wd5Yb3vJAB3hRDb3aZ5hlhEVlnJmYtQjUBAB4AJ2Vm7ZO+J2vOjyvq5MI
c6M7y9DWBbY6SQRZ32u7Ebsmq7M+foS3kfcudCqYyfIWAGbEVfxFMJNCJ/yq3pe/CV1cGUz/HlUc
dkY1sWz2sqdMh4g9ODqsetQ6V0rni8oSEUQtqeByngXTvIDmXcTWNXwdzUepmjX4PQZIIRROL1Ps
nrailj655FBxypHHfBWv4mi3AOImcASjGQJxZFgtC5RACD6FbYDL28ihvlZb5oK6kmOle/NQo575
Yz00eyDdAjN44AXXnDukPcIwIUbqRQgj2wDtNQGdjYLwjgTWwKr8yvliLIOpAmYQOxYG+pA0OKDQ
TVnTqCvetVVKrUP26NxRkHt/UZKo8Ipizb3KtOSrysLAfqlImGTrQekIQpcCtG+Zdmyyfr7VrflZ
7EGAyzO0xLDRhk/FSD0m+oHS8wYYQevkBpuOEwytJDuNuOxjRXP7Xr1qwTBn53JyJYfGATBTJ2yP
+fHY3imC/LtQs5+LvN7MoXC9om5q12LO0T1Wcr39YZRBDCMsZ4ba2LlVFwFLripHX1sz42LuwXwz
5qKQoJM7hHezmhT3nI/GvhTyvSQwYaG4eW6p2mU1IjGbkbRfYfMvGBFmYqChAYwqVnPQMMbItEqG
UXe83JdptzAZ/49korwbG9kahahnCyT3vnog6S42f5H1mRizJe6cFx6xL/lVHHHDG3FRosValS6w
WuucuksXDo4qDXtZSi9m9OvUPLoQlKX+zBPcnlI9Fyt1S2RkOk7Zgkixrm0AH1zM6Ix31+YTvyzE
foKvh6RilqrtVAnMKZ1rNsP3AYhN9jhZmPWFleW9JlZSi3otuuLAPwDkPiVKHlBz1zLYltZdfVCO
+RjzAd6w6Y6OcCIWrbiyXN3jqCsrWNpKpYKlPpeXqtdU4uwWT4ouCQg6CTrl6PKDS2PkA72xGptz
UuFS302jkEU4Jyh9yTRT7ORXQ4AxbWQpauGQII03XsQcSd2ekjIIo1RNMsBpid3ujy9FA+DME1Aq
FaGhijL5wwcKxSxnAaNoQhlA2fAGWGWO00pKVpjvDD2o/p702n7kj2hWYnaR5ytkpqJiiRKgKhIg
DwzqVsUsj/oukuErfoM/1Rtwq87kLBjcFg+zKx3bPYCzXcNph+fkvrwVMaCu7ZPHmFvsY+Bnwxds
fgl111JoqqXe4pcAP9ufbuP7Bp2do+EDps4WRegzAc/RnPIGTEtYw97LJ6G2ecaQqWTwm9hNBp0b
tr/PrUQrJck0ECtsaJkdJottaP+exZGc81UEZYhWDYieM9IXF5PVTpJbp95q7L6cP2XwyIKlYr6g
bVJ2oewife0EmKDRz+9VjywhzwfxBeaPP+LLNEIbYZQ5MJLG0HqgzLplPFygnXPdTQJmnCvVLkbj
G8f2sEJEgB7/czJKZwtB1arVxMlQkfktB5kbenJQ33e2ZMc+6MTmG6w3RNfSacGaAc99MVOYrXRK
T8W6FSJFw1FJzVJ3cn/sHOX2D7iNHnKBbl92ed7Yvc1pyW1s/KVhNcpqASIY+LP9fjktqi0/hL/R
oyMgu0B4+h7eLWiXudP9/CBafo6Q4T+qkkJlUXlm1Is44CeQmFx3+hjgS7C4V6RZ1ld8s8sqfiHX
MIFHoKMZaVGvMEFWLOiYFXypR02X2I85kWlxxStADLbjaBPT3G6EUe8xSlQFBHEQNpHV4JeW50/S
VZZdsvzzqWrN9mzUsxwwI2S1K8QR9cm/kupJeaFhEr7+NnGr+kzrvjkb9SwxBL90aQlhqhw6paLY
5ZTZRjt4nDtkNWq2h6JeZNXqazUOkAPG0X35v3kyyetP3DY170TU6yuSWiqbCZJIqbL+WQAi0rwm
nyv7CWg1t3DrB55MZnNI1TUF6+oKQOQ16haHWIkW9MYx/vvYV3Zyq99I+84zUe/C3I30PUSkBbt6
hH11sJxm3YDPBGBBqH5zdZUo/htbsPkl1D3PjVpORY9fAszYL6REC8jygxaY4LrJ/NwR/E9919eT
U7cttkMlAO8Btx0t3pqMgKsB66iiJoERZkdMrz+vlXicFkEJupA38Emu9e1hAWUsYQkbG+ZURrQs
YyULOqyOFRUOMsWxWINCuBcqbrGdJ4nKgIq+q8w4h6T2ix4ALfYm8fQU4MnhFXI9lP/Kb4lv1Tb3
epmmxwA3CRC9kIDRGEi5XMX1TAo42tV8xKwRghzhG8m7Ug80HXvOx2Qqz6s0Gg6pGapiWACDAENX
oRQOTq6b8WI8EJaoNsPaD9fUMa0C0POA8wIobCzHnnuuKNYVLKwppMTS7lVv3NVeco2GicNtwrOP
9iqJ+oCDpbTaOkKSetM9qs/EL5LGJQAQZZss/PIEsp3y5miUh+qaQREnFcGqeiJkSaStMF2TALUJ
2gsD5mDaYyLZy48wUlzIO2aQuhFOeayllUCeZEL4EP8ui1/NujrvqwrzPWwEUD5KruVeV7Ci7pql
4TR965hrbQ96R+jNOVrJEkWoTAHqBMY/0PWc64iZZVYqTnh6QL2aO+w06rUPsmWvLzqekyL/FW1P
NASNqgKuI7KqfS4KxbAOsI4W5rkb6V4xawlD+U32LA1ai7TGuFOL0R8r0EIB3G5obtKlqAQ7sdQL
IPAPIGhQsTOXK79kSz3I8molnN/HvAlT0wgmkgX8avL3TZyXS4CNNzRwOdejcmOW0mrHiumbafql
G/LW/vdfGATEImYaMGIAsLtzYUKbwLQ2AiZIxQSIYculPs33tax5GSBL3hfF0tatKOraS0HQekMO
ezeU89thDg+lsfBWA1h3t5VBvQiM2FZrR2SMfhioTns1oxcGRJWH2rOCPogAZoWElqD48CwBMx0A
RijIKoHuDSw7ykUqIE9MLQPd4FFy6z2ZxllvzSvrNHvaRxjMWEq8FUdlA1LfZINAgMKato++VpVe
XzSA8/I6VRt2qpBX96oaioHQNEmFfzQW7ELnuTNE3Yh9mkqo/SoxsSxsjKO/rilm/LJR+LnWAB7k
qBjzu79eDN16qQs9bY0Gv3SFTrdp9y1PeJSLzM++EUE5mB5QcF0lEBFya7fys9I8ZtmNpnCWGFgx
p64aL8B+BA2GMofioMTFkEDMHJ606QtgdKb11/uPhFlpAqGziURPRhlGpr4rqKoBHZ9KBKBj9sUC
pRiCrKXcgPsUq2B/plNSt//6vljmN3qVSid2kryGgrmKgFgoTTs09p38478JoL5QpIilaIUQUOid
p2ILUI85voo5uLS5OYUyZXFal2Gk4+ayR3AXusZFa8Fq2qor+qWX3FX6B8DymDVzXQdhlSlbePk6
ZdQ63SoineCgkfInoVIwzUcyLkGGCqreFmtPFT91UAP4IqqsaxhLpu5SFw0j6ZKud6NH9ZAiWQSo
Su2ll+ad7KNtcpi4kNxs40YcEja7wGZFgzkAjVssjbEnAGX1EWEOklXjcgbf2QQQa14/WmY9ZwN0
VmBOwM1aBvUlc6uc0mHNBxfDDIaXxd3VbCpqBNaIMQy0rq0OEaAsvqQ5nK+tWosS1KagB025nLpF
HXwhyw+mtsy2GQ9e3Xbf5UQFVYCuPxhrmARWbwARTy5EzeknUzkUK7pMhhbX4OEzKvCjCNPt+9rP
MtaWBWxTYPwAdkikXHq7hH2rTVXv1sNkq3nixnPuqJqrpPtJ5c4TkOuh45utNCqUQpahqL0IaYSY
NPwtHeurEdVxpMWjwx+QZ5gOxGvge5HRq0KORp1NS/URVx31rtX0nT0u8kUZq4n7/gWyRnvPpFBn
WufBAtUUpMx+2Nqyox0HDELcCc6tN2Oqt6tt6TSiCM/LXRgm/0wu5dWlSIcmks0Ms5H771bcmvtZ
zDUPuwnNJ5SEFLpEvGlDRiB8HopN/bzGvVgP7pBOjhn/jov9CggKRKedxst0iRehVcQEpDG6+CLe
GL1LL+djWJvjCFlGcVgxfuIJfe8thegMVoXCqbQE5ow9PTOJeNaLpZ1b0ZT1Ult17QvQjCJE01vb
8JtAAFxRBWxF97NdRlL2Bhg06MhABHN+q3OedWoa41YltGmyaPYmPfX64XtvPkZJMLS8CJQoxJub
3cgjx99E72BkWKqlgDwSgYI795Rqp8l6DH+ie+ugOuPWGBPEr5ns8auIyhiXk4KVbCP8RC8fIM44
MqVGnRTnqaQOgHEO0aiR2mOGwNudU8VZ43GvrNVlCUIFtWhrZ5lW//13Sv5z+vQW0HhVMB+SXRXq
ueRpFsvF0AGgD3RbbjROq20Oi7qLzSELirYYfIArcQe2WNoMmh3gLQOQHD6KOnLVKrWgTg0W+Xbl
l8kTvRpj/9ptbwuWU2BJ8jtpSBI4NaXyy9QFzPL7p2ZGAVgvRekGhzd0eltsSOM+HNuG7OHV+9UF
NIU/2sADspdjdfWBMgfrDW0tPKVkqy7H4J2EhSdjJCugZZ9CYIPPnnqUnj+AiEWCmDdfdeO+yN83
Op2mZdFXOsQRhirdyQ7hdXZEnGj3TuFHvsxbuGa4FHF7PPL3jbworU1lVSEv3qsH6OpzBxoEKVgd
MNfulEc+NBYr4NgKpAL72JSmtgsLeJcWUO5WUylOWBjKN60vzQtVMHIeOxzjkaLKARBWvFRRwzrX
+Qk1ISxAqKS3bi2ll8pkBSK66K4IYlk7AYd6NumZIxvRsTD0gxFVVvC+wjIuWJZkxKsawSiXFeq8
4JgI83hM0DiTK9+yLtVR4hgCFkTWmQgqLAA0diJnc4yc5WAWHvbGihnRzwFoipiC/TG3dl0GQ+yN
j2PiNNf8IJJhh8/kUzYBLLn50iNKdscKzeuwn2xlsX6sWOGzi7j7Yoaz2+UZ515ZcfJZuEB9V2lF
y14cEC4QaAIQOd3EgDtsjrqf+daeV3Jgdcq30mj0v1BItUUi0uSA8Lg1gSjYaWnXoQseMDCmYvD+
RIArLbfySCzYYVjiFy+U+H/ObKIVaqBqBfaAc12eQZXXzyKWMcnUP+F/IcQYTg52oDkQuGP/L0gS
lDHCoV/FUcYh7ItoUcOXKxYdvXDH+8wjm9zgQM4D8TkG03WBySXtZvXE1I8UjIc5QwZwKd71sxLO
s19CvaKlTdBWK3FwkvsVha1dkGozKf5WPzGff8c3/AxHdyaRelQYszHkXILEPzugBN+bbMjwEjCG
OTwTQ70dzEeJy9qRgym5K4+XTQGKD8krO5kXLZH/if6YOgYTNBUNXjhu6kBqmg1ZkWDQjqxZD8/q
QfGNi3WfeAL2VJLKlg6LC9YsVOx4UD6siWDEgyQZ05GUgbvoXG0BHiyhGNWQ4QEorV36gNALAKzr
tyduu47hr89kUf7ayqe6GCfIIsfs78crUCRhtm5yo9T+wEgr+elvbnVzNOpFyuqgVM0KcXFY2KYG
lnlVdorJApK34cTCDSIpu9axO72cyoY31sIKhs4OSz3QYc4XK2la0l4SnUoS/rTSMb2oLk/L8H+k
Xddy3biy/SJWkQTjK9NOyrIV/MKyPSPmnPn1d0E+Z8QN4W74eB5UqpIemgC6G40Oa7nz72AW89qX
zoQytjjoJIfDx5Kp0Nw+aFbhjsMuUq4jcpTyb2nzuqoOvX1sX9+laI+TDz15lafGM7q9Xp2M5jox
fsOWuBq+OQtGw+c1q8ZGq9EQU0a3mFcCr+eqj062ZIeoLAyvWJY6uHy7cz3yVrUZ+y3rbLTjAZtB
O9XW0iHPFI3nPyh7YkB5Xs7ybPOZqD/WkEppVZz4i7oLd9NNirIbLYInf/2C2RMjp4p2lblnpwgo
dFGNFabgMMXQNgmse0zTBdmuP8ZP5g4DBb1bAUAa1drLm8uJK7ZrZSE3OnOt5ZQqWpi8DFL9opXl
IQ1vy2Jw0/Jbt0zuZXlUcS/YMgu4sZaZPa0N5KlSCfrnyCGYFxyGwrsshufy4QMx7o8nMk1nnnvD
AsFRGWk4wqFU3TZaX6NICyRTPpHs57+TxBxd1+RROumQlI3KLtTe1HB2ImSdiTIKto53W27WxE6y
5oba5jFdE+1WosOIgNvci29L/k3ysXcszYeWF6qR5h28e4vOGq1GsFGY465Wu4es6+8oN8BtFpkN
nqOjE5cayBUq8w8mPfHWB8GgptvAxfhcm0iWqjDgZ7K3BVhHFN233XcvqHr9TvWJqy4W6N1lJBrA
bsQc4hyuTWGtqNameO52gBCFl4mDBP0uoD/3xp363P5heV8xPsSyZQqriddCo93Uv1pwm+tmQu4I
nRmYjTK/xF9FDW9cDdrIY2KEqA/DhfxaZrJXQBNB461U3PLKvbA3cpj4wMr1cl6U93WlX1Q/96ob
2lBY/L2gI/SHicyR7E1/9dftMbsdnsUfwHNqJqUwxSOfEjkyAUNYhJmR9BH6XmQCboWrsf855Jg1
M9Aoph/txhLcULx9RaqT0puBbAwtx+feZrIrgENLFVr/DYLegvEUAfteHQG6P8a3jbXcgeHqKS8S
gUPgaa0FSm/LRonWBCj1uVi5NVe1VAt0jldPSwVSdvUmIel+7oSTLbwD3UpiNnQp9ViNVPAY12F/
WsGg7KXhfA8yqWdbrQ45mGhH3fbUCLTiZVHsMyt7vexlOS98ZfsBTBC2WBGmKiQsVdPT3YreZXWJ
/uAm3IpgQq5ETqcu0yCi7tCm1N4pk3Zlr4AmUEpHzr6AtEwgkLsmkMRh+AyM7LrNWGOVIQ8eaRkm
583ruQe1WaoJbkFe5KTKFmoZRCcWQW/2uYaU9TiFWQMyEf1WfqOImJYXKe+IlIqPPp5FII/XPnQm
jzkmtQ9TACJDXn7I7zCShZKv29wQQF8CGiAG0UiYfHvHhXaTW/C+CWF3eHHzWZqEufdjS63zoUGa
BH0L72DBkY+a6YzHbOFUpl/uf43UU/KL6oQUxpEOxZm3y27Ea1/Etso54LOPYW6VciykMSnwMWry
EzBjToxU/f9sFpBgEXS7mKpss9HUWC4GGvyQlRrUFQO2if3SNYZIT3kBwZkUxs+oGKUdqxqn+t+M
yLovQdgGrou9iFyVq7HbFTEaG86LFkcSXDd5BLchwpzCLZ/7BZO7AF3wuuPl/eM97s6Wxijs3I3D
ki4QR+d2MSOCNpfMhTm67ykuT34QyOM4UoQ0qKYBZB8wjiyCoyqrI5KIYYtX+q+BJgpRSW9hMdcE
J9I+E8UsbZlilDkHiErC6i4ewyOSpNc5ie4vL4lz96kK8mQYeUTTlc3O9+VtXKvqYrfvUamyp5zd
9KyEI0tcY9rIYZQwloGOsWSQ03tJfpRAfhIMO4oDTgq/r07dlY7GZFFWhbuHG6GMNqol8PrmBkKV
DuD9huyv2XWryILwga+FlI1ZA0iZgqLLuZvu6jzSSEtabwbKuuanFEoUdDLRX3RSUUzTwz2yjThG
MzKprm2FilN3dAxq3A+BeRRX0rm3AcKTf5bF3KiV3sYNKSGn85typzuZ050oJsCwW69wdi5Qyao7
E/2sq4+6y6Po8HgJTfimD/k0ftrUXeYEhY+Fyk8Bs1TeUrIVSq5tOOkNZaAuxQgZ9KCY1y0kmjJQ
40HsRd6vp43EkhhLn67rfzzlU4HeYNSCr6Sd7LS7KBBV8/meeSOPWWHdxE1iTJCn7cIjzc73AHU0
gvxenKvl2Z8K1CYLoPiINmVGaVbA7iBRrbaelSzmfhqjch8XU3a47E24pqCCbEg2KJO3zPLLaW2y
yuhSoDtIiRhzL1qOwMfsHUqVIe9N05/H/b+UyeyiFqfTNC2Q+Q4TA7SmrnJHpGg93NxBv4ujgygj
zfMrKoU4ALo08A9NJkyxlGSu8WdcA33uYreDsr8aOlWwMJEUNv5oFwVUURgr7IAq2T1n9oNVNa5g
83ilPxSq0b9FZIu2i54bmRJJIThP9dYrQrQbt4N0a8QkaIb0plzKwKpiT9LzU9uiRxbtcgLhPHvb
Cmc8jD5FUZWFOLkx6A/TdXVdjX77RocBl/2qu8aDItJPTqYOvbDoOdJNBeUhFptCyuyl0MCWA4lI
0gEdRnbK0omOaVBL7jJe28gZUKVpp2s9SR3RzA43PkKBlQAkFNDkn65bKVOM2KDyW8DHxq5ysjDC
e6RYZqqjPo8i1AqhPOba1RqrJDOVh/7xQzw4qSfd0BZE4hsK4B1FRSieym6Xx9yEmaQYrZxDnK08
obmlt5BdL1SR2lCdZN00Knu4bg0D3oyNwgwz1Sb00KD9rwNKRloXzqTeyLO6S6JTCaCTGd3yZhT7
Bk1ykfIA+AZ3kmMA9SiCFlzelyBroAH/FCPCaFk/t568t/K2BVqFV5P574qYj3oiGiul3otdLLru
8QrUEKCB1eRcBFKho6yUSBsCvT+o5u5ubNrHHCQqQ94Fl+2Rui1WFGaasBy0rZjgXD4XBWLQXk7t
HnmQRXcS7RF0qI6VPyVT+kAm4g3z6F8WyNu+rUDmCd21RV2v0oAsIbgyk7Rw51ngQ3nFAHQCorMA
wws4JZYtc7FrYkYT1rQcyysU9W7oI3p2nTBon4gLGnIx7ifvxDYi2W62rAdDutlBJH2UoOWosV0a
pbX+mKMF1J8CaVcAE44cVtGLlWd+NvDzaRSKtbK60nfWlPYFciB5uDhhZ7tVnaKgJEJw5bU/opkL
umjStx7Yuc8VJWqSVm5bWkWS8tqNzax0iggV74Tc1oX8NuUjgHm1cJ+U7a2kWJ4B4FygBXshEtJj
u14lEnrdOgwJErCWXFYp3uZvP42q3CaEQ19rbsohPq3R6ysQT3pmvH41rSzArI+oMeizveDWBKyo
ahqAIUe8cy4r69ZczVP0tknA0UCvQfaU3tVB4xa7+aEHX7GXOtK1FsgAKG7+Z8dzLpo5AWMIJVMr
ILpKRjBQV3IwowblXt5Lzu1xLoXZzKLR+jivIaXzq+90rvMXpiEBZq4YwPXzyUEYogGio/aO2TzG
GcRjuiqF0WMowz6Q+LVPZsdIr0th0PHZ6aAogcY8OsMNGG0Wly4x5AKTLAhmlEfdAQ2Dl3pRRunX
HTo3Ple/MZcnEsnsYx0NpZ0ZENnkqtdJ35S22QmOih74ue8+XxUTSlVxlsxRhpuXAlZTktj5hJwZ
nTakz3l9coRzm6JF0fPcWNpkWHM2SVjUf3MvGsCMB/T6LEHoFJ4BPseHWpgS/ZyBwTrxvECvmoFS
D1tYImQsdbSTY7Ym+RruKO5X4uoZRg1Q2xVyVPKWiLvXhCelcOtsGXKIDSsdZSxKh5uTx9delwTu
itOYhnzShkOa+pjNLiaYEMg7xRw8sjTuGhpO3p0MbfUIMJa62vhaaJKvW7nbLC9h277G0csImuVK
mR17lfZtPThzepVPoFn9nxUKwD0ovWJEVpdtjS3CFEXUyEbfoVf35+L2h3d+FKd6KdA9lqKFqxA4
tM9X17k41kSSNBolM9NxV4xHq172Ra5/aXsispPPPvtcDmMnczwaoHpqdTy5sSgvfSz8rnMMt9kl
SH0ld8Xrei078nMprN5xXvvnohmDWdu8IPU86Xh7LEDoSIMeg8cYzpFQRhPXDj47BCoN5SwD0GGo
pjGXk2rZkjlW2FD1vnvLQeNAOx0B7D64zYH4KFB6lxWGf4Af8pgbyS7CJtY7yIvn56p6SLTY0WZB
WfnzFYE12ZpsYlrWwEArE6CqoWUbcg0ZZlr8SDL9BLfnKIt9kK305fJyOJkMKgsTJMBMBfYZm9Rb
CrVfujkFAhxaFcu/5kc8nVDdHf0MeJjXv8FZxd3AjUDWArrciKcUAsPr+ao6xrdtj6faEtBqcvOc
/p1rjv1F2Nz82Z+i4oNcDYD5ZINWIc79zwJurpyUNrWHaE95RSiRieXEp3YnKg7wFrgVxVzwlhYC
VC01dC8ylkCr26NCfgIpXnBun1/45wti9F63h7QNMbP8noEaEhdVLCRIk9QvlkBHmhSgyO6au+Hq
oNIi6j7lLlFT6VwVINNktqATWc0aG40FBbUnt1BPk4HNHO8uL5G7wo0QZoVKlaXtgNl1L5oSfzWe
kvLW6rtdOihOF/24LIvDN4Lt1FUNTeHvpJqMfsgxBuTBCU/1I3sgQCqlyWbjJE4d8Gx7K4jRDgXw
VnO5AHExBpIGTGxSpsYBnxBQfEsDfWOqCmbjy4v7nEg/XxuzkattjVZqLr90H8B7e5B/+epemMjm
asVmDxnXiAGCXs0WFQf2FN0ong3oZcnH7Hx03QUrSlVoAvpbWJ7mL07HzA2SXURn/X9XxSnyJJjq
k4+/2o3ou1Pc2M55C2ITaRoGk4QGcgd08ZsAZkqqeJbwZ4SBzfflbXLXQE3Qdp2i1RyYUGgb+aIF
w604OON6aMuW8bzHjD3GqZj8KG28js00Mt6LxYqnOOup39NBF0qrMZ10gdlxUgkoyOHqwdMEIGww
8fOVdonSVZOMkHb9+Su3DRrDXzxM41P9UAOiNfSFUTa1r/O4Ht4EzewA3LPRKsKOZkQdpmtVjDDC
naFXF9Ql457spivxQX6Odc8EGYyhT0SvokYyiEeUm3X4bpffLxsb77i2K2FxiE0jLhM5tzAY8Ear
ZB3w+5ABcCXYwW+xH3PqR+crYsx7TLMlSmaTYA7L2qm+mQAjqcRMNL3hWvUIaKsd5jAur1K0i4yp
LykZjXnCLnby4Kjza1QK563pZ3/WCIAr05G2z/hDXWVG5QR4ME++p2rY7aqvlqehzb99+I26Lcd3
4dQ+pDGbOBmD0usLFqQ7DWYJcqd4oLYd7aTr7md8Q/HBYl8UKfBCZcUEcaeCgA7pFZmRKk+2iQ60
QvPKq/nKPkU+NWvwbzz1O1FKnnObnoliTqxQ7V4Lm1LzijpGrei6BGxN083O0ilOEoqaoTnPjzNp
TJCXR8acGxZdmNTqjmEiMhnRwyeVQCEYj3WvAd+pFGJlc7Vys52Mj17VZDRLAqkjiOvafXvQASMv
p07xkiUYjLFRXkKBU1Ql45BUwAA3YpkHjz2YcjNl2Np/ioG+UTvqsE9Nx/66usi/BsO+tx8qU2CG
nMzVuWh66ptbqQUvINCRsWKanCCoCWY74wvgil2k4/bIQl62eu7VQF9aOioBKAOwvs2aa9Rxk4qu
VLcd00FzCArkvYNWvupQOzcF2gBE1WO+4n7IZGxkqttUW6jMLpodTTrV5gM6Cp0w69yGfP2jBdq4
bm3k5gBYfL6fIXLAaVZDWLL40ffmafG7m/oRQA9gZX7pc0ernO43xua43gctvRjdtdAMKjPZEVs3
UkkZoEFpU7ujtlNqzTU0UYcU1zw2UpiLvcVQYo0pS82rq1UHmJSKeXdhPMa1/A8h74H2RiMHdckL
w6Q2WI5uk/6dzKOrx4YTg8Vv0g9lkwqUUrAqtrOHTLqa29TopeKbad7rhZDvU7QkRgOjrmvw6MDp
vE/z3fSPy9+Va73abvq2Lg4dBQvd5QEvofBBpPx8i9tsJ+O2ByATxKSCbP02A1TU4PwiUan32isF
QV4b9332WDQhxnml0MqYgeI/ZtI+QWdUxlzMmGBH0vhQH2SfnAhwrbuvyU5DHsKJ9ylojFANEVLh
0OV8uvQ3chn7S1QAPsuJTbzlHohV6KevXONA0Og201z84Q+SOVimCSQGDFEC/oyxiCnVqnnSEHV2
Vn0028gvo8bRyeNlr8LdTKDjgQoAIIOAMjp3KnE75tbShFgUopm8+Luq9+b4OKmte1kO4ZrCRhDj
RnqDAg73kea1XbJTp2xxS62/r1M9dixQ8bjm3O+bIXtWOukqjM1rUmqxWw7Jz4KsP1GwomQF3WsI
fDvH7MOroYpXR8f4qpqGR6NKc3cZcstZaTEsqvrAKufaMdq8dbUIIFezMb02svxG4npyar0+oIKr
RtCXZnD0idS7y6sVLZY5u8oql2JsoaJESl7Qq3PdFVEh2FF+gPaxoywdhmTH9qT0ODY64NbdlLcS
KijFAeC0z8LWQYGasJgZDVJUahVB99MrhKDSofJHb7yadvGjBWprp32jExfLSWQDdJ8+mdxmiYx3
Kxq5soGvQHDHFe5kx15bAVm9/VbN1/p40gzkN8v95aPjhy0bmdQNbC4JTYZFWiXeSLT/ef7ya0rI
eAGKGF6XQtJG/saiLI4WCqC6s8hNuRTpZEA/jGc/Gv2V4pVe9I3i87fZvjqUvvyseiqYGoW+m67i
885+yGV2tp8kTUo0yEVv2Du9XujZ/njMDvTKsD1ZVKflW8SHPGZX27mT85iuM3my7sNjtzNvGoyS
LE52oBBmEzI+qRCEQ7S59KM2RxnKeTSkKYTGh9GTfeRBrruvxiuib18L0JX2DcNztpgFU7S3TKhv
y5FcWTLE0jqg5ibg3UpQIjMcNB38GTgGAm3aWvEfHaLbsFlmpfSR3NGwJgbE8OAY4KyJfO2A7Faa
A3PYCJD4OUz3l+2EXgyXFIi5OEa9B+MyeJ29HrDqS564qh37SRy6wNdx5DAJLosT6Q9zfYSRnKR1
AnGACkzvFswrq246knQQyOFFuxgDosk0GXVpFnc3jMnaRAAt9lBJIY5lNFfjUnqjpb9dXg8vbtvI
YRF3QayDV2+Je1db28DO7QfZCL9oauQpvf2IauXkZIMhSv9Qo750Zsy1hHlRvcojbCIlkvk1ywJE
E7TOZwEd5ri8wv/Hkf6jlp8qRXXZ9HZKNcTTjskeDG20+KUDqz0EDo/QpfF2dGMFGpO8XooyD/sG
VqCrT2q8L8vvpT57kYkU11z6kkj/+amtD6tjk7uZ3cRp2UMeBTYnP1RMHYJCzHA6jHKrjhpQp2aK
+twFZsBShVYpAeh2iDt/WBJvkADOrOjS4lw+OYFpa4zbtMciTuw+w4tPkq8bSdpZq37TGsVukZb7
VB4EisIzue3BMe6yt/S8KkpspD2nAZihfDn+vtQiWFtu7hMFIUxZoJEPOWRWP1aJkH7A1tF7fZo9
8s59Cmyfe8CAqRhW9UXRy3v2m7W3rUjmki2rOan0+T1CG73yrmy8NXbywPYNpArj0/x9plSolJy0
OQ1CiEaeruCFBM4o2qlhacy1oLdKOC0qXJmlVdfNOL0C4PvhsqbwSlMYKvyQwd4Cqhy2i4oAzVwx
Sg0Ez04279BN4U0pBsRK0wG1uQtGaFdaksNl2Ty1ocPNBOh4RLN1RvQqhYNpthCdp9Iht0G8Oqk7
exm8fyeGuXjiXI+UrMYuYq7RKYf4SNYJIEki18yLGbarYVxzqKWtsWR4HvUgL9BcANh8LVANa30a
M4SpK9RNgUC21rCkQ6+qOgTSxCD42L35BOh+lIuknYGxPlGgKzgtNjvXatWylg1OawZdADEnTwE8
g6hPl5vt3OwiO847RSQHMxukRJbbhtfAhUR/NwpExp2F7EQDLXSl2qW0nYmw+YJrbmjFRJMwevg/
Ib6V2QiatgXvBjizx1ayvzfZnzwrLYKRNxDc6OgVYCy6jA21slodFm2TnWEuQAbTBL6f+6rcymDM
qmvanHQjwfMHQI/JVLukeS07tF0khpM039ql8uSscExbD4qOCKIi7qW6lc5YW2MXuTZ22EQKoGQG
0zVmMvXeoTwadOJ9Bt/TGIiS5NyT22wrY3vZDNTYmDqxsXypWsXRzMi/7EQEEth25DUENEK+YlPL
vnHsMj72nSgyoB/56a75WATbumlWMknUFC/0RCfPoSYBeDUsrg0pPNkTMHHDkpySebkOU/318tre
yTYuSWZuuVzPpdJEPydcl7WL/1J94mV48tiYE6teyuWWvvBoz4cG8hPFUQ7mndCZcb0LZkIV6I6G
ghWjtNDZscmKlqYnZu995MkH0g/SIchCutIu3adHkUPjxxMbmYyqGsUyrGYJY5xccB3j4Q5GK+mJ
IiATd/6a3GY/Lu8zp00RfQQbgYyaYqBsMK2xo/uMK4LSdGDUVnMA6zZi0Gp0y5vcjwLLzQ/V82XR
/CPGNYsWBrC9whTOX5jttGrqXGJ/NQDK+RlBuo4YrlFmXlp3X/QgOdouOt7N07C0P6bsq2FKbtje
K8ND6zRBgo+6/EFce9p8D/3/5sVLpiZq+wXfg1ZUV0Gb5tAd/p0EqnEbCetUtFnWYbPT1j7qVreH
wxM5O+4VvHlrMu4cTXR1QwhCC/0xugmPANH01MMQyC8rcjDTXkTMSI3gk51uxDFGMuoTqFELiGvl
2O1J4eRm4hUJxrXlnzoaWf9gAzfSGPPQjAbVKiTvvFFX/1YWUjrSKnpi8vXyQwiL/yBPUoeGCbyi
x5c+cdBpRn7aABdL/MIFr61rETf+3uPd8hO9vSh05ru0clIRggD3obt9yzMOsJfstcsShFKaDpqw
NUr9UdUPQ134aKVfXF21FlTM+jujX7PDHC7SyxTZuODyQoh4LzhjtmOySJLBqhKcMaUQi9Fxrjr6
VQTsPBS4guzOzNFV2N3Kz+jAEwQOXBe8OQrGJK2kaMs1xc1dTn3r2+2gB8Rs4pMVW8KiF93QC5ps
M8aJhP1MtAGrpJ5Q8RK/TgIMD/gI7Pap4UpfLquyaGmMna6jXMYpfUiZyVVZXtfNT60TvIG5tTS0
cFEACosQRHjn/iYuY3RMEhr/ByvGIg2MJYYH/WYKMCeIucT0Pt9VAgvlP942MpkLRW7GKJ9oIU0+
mgEQhtwWkBRGIB7H4mvlP4tjM0FRMetaCPIdr5/RtFh1bj1LTjP4UnJbIJb8k9P6EMa8862wQI28
w052tApUOLZ9FYuqZv/P1iFBqCk62t7YoriklVKF9yeeM6GNkYHsqiz0G2Qd7sYq/paDgXGuQmcq
B2eNc8Hdx9fGD9HMqSV2lKRLqcLEMd92rDMNM5hThFebNvW7y1v53jj42dD+kfW+DZtbUF41LaO0
615br6tTTfF1Nlb3JWlMT6pWwwnr6rWOwsxZJuMGOPGHVe/vTRPRUK/f9Jn52g3qlwbtNg7yt6Di
1U5KZ6DsZoL8cxiCOCUWIoj5J7rvKnQEt6+rnoVOtPQ3Qznc5rP1lMwWsAP7BlRkU/aWmmAOrRuK
Vf51sYqbxVzv8op+Wa44RDJQkY201AEFFibR47oCaZOGojRckOAQ+M8k42NnGC0DAnRvWDT7oHep
V6TPTfJUJuj6SPH2TN6A8+Gmuh7UIVhppb8unwr/lbuRzdw3bVJWqTYi8gRXBGgt7uPK0Y5AXvHm
+pi4CxpobflQJbT2718WzdU9igkG+lsF6syselSaqksSrNq0dkpYe5b0mtXPl2VQb/pJ5zYymNU1
6qLI0BhUpPPOUUPiVOvXkCIQoVhzWZJoNTQ+22i3rmhTpsUIUdqs2WXGXatXvokH5x9IoY3baEYH
V8r7O2IjxQT9SEpy2GurXymYBZW1yY1lIdc33fpP27YRw9y/CDRi4HfDx5qJ+RLFQJmWLR9ovS9S
Pyl+ota7RFeQLp6tUxoNf5tDJurLoNv1+QvQKKgAbRAkEvQW2CxUA6rvOI8VDu6dJFpxjMErUPei
7Kxk+I3uK56m2Bj91FEBRpmBhYCQk9DWLDPWPZus7jiOT2ooOzlSMw56CQVjL3T72MVtZbFetzXH
0M4k1C/jKfaVpB4OVWVqAofLDQM2YlgsUSmTzSTsLJqV03+aeFelittb98k12cV7+aQNd6GbAfbF
u6yjHJwZOpz9z1ayQxPom4uKCZ3lkDt6jbzXA/2QH8bDegJoLuajZHSbjm9N4YYvv8WmztOdrXzG
6InegyfNTjAGgFD5Hd8m9hK3fKufkDtwgXImMEoOodD5gukHbZW1MXLcNyHaUbzFL5FRe6PuNETl
pvEHPwGfEZBgMGhRP+nLihd9i21AKmFxgM8MMxKP3tIA74KCWYz9kjY0atWGggHCXXWiRokdNZsw
LIbeNFIWLsqSwTDVQmogapWX5FInudmIQS9jVe2x8/TFkEXOtGu+ARLjFaqAWR0taDBqqP6QJqHO
ca1XgzViXgwkp2wpK27UOS0JBFf53wn4bdIm8tfovo5EYS7PM9obQczONnpWWVULQSkQ9fpHmhYC
vIK7fPmNdluum9jIYnazrsNCWRsMkOVXLVpl3upD4VNk7+YnWW5Hv6KopALb5d1i2+UxrxOi10Mu
L/CCWpWiP/zGzB5HTQTyxtXOzboY394YdTokOvaQzpaAQCpxpNy9pozYpl/DSsPb/Kb5S3b6a9H0
hWh59Ms2+lmNVhXmCj09KzuAXNMbp6/6JNAR0bEx3j3t4gb42Di2ajY8MlL2T8EOckgK6L34j7qz
3VrR2k/ZPECEBZiC3RpUN8kNsR15h5gDu0oHxnVQlyFxqnmZ1DvkXg4oUO+feT5Atxi4MQ209jND
JnKkhIpew9XTjlHMLqBBDlhN+zqYytxRKzc8tP7klX70CnZMIGTYIM+r3GGf+/g16o2T3Iqms7iu
YPNJTFhptVrax0RD///U3VU5xT3qg2jNgjHLBQ9tbsrI3shibpo+RJN/jDZylO3tFxv02HaQSgDX
zD0pclpfDhTTqf0GJHZjdIxBHWQ5CVoGhXPt/KsevK2aguFgAN4ydtuC9kqnIGg4/PcZEldKAWRI
62/pPvPKXY90lShJw3u2ADIEnH3v4ySazOx0WWY6oGYhlIIn6rjcadpEDVKMHghTGnQnmZsFsjQN
T3E8F9Caf2656phXOVA30W2NhEapOEPj0AaQJSB+JaHmLQI+4hgxhUOh4yqUMZjNMmg6MsJJvOBk
5+obsmCAK22rx8uBEscbnclg9i8DQUxtG5ABdlVwqqglOHlDCdFRVRb+ZVH/z1l9rIfR1CK211Kb
388qv6PoNeY1ZVhqXWC4HQSyOPGXKgP3Az2I4H/TWWg6M5sQW4SQBYxGfwydYVfsan99A9eGoz2L
z4pXPTkTSDd649YlYzYkfYBAIDZ6UuKQveQPQfaF4gFJuCVFNT5ekhYCLfxQag/o3bnApEPHV7fq
aGo5qC46izE48bM4pBTEcCfSRKEw5uikYlTmyISwzp+95ERza5JrPNqo5aOH9FVweFzF3yyNiWVN
kPVlbSxrnpUX3/I6/tHnqm+ntkfs/Lqr5MeomY9ZmD7EcvOQWNktGe2HPJseSWwIghHhyum3bs5V
tUcpn+33lSOcPClAOxsd+bE5FIGdOsKN5twcZ6fKqFGtpeuMiUnNM2/D3fjFlLHmYH02ELwaAeDV
osGpBkdJwPT2rzWK8W9g3lGyCj4cvjTZmyDUoOXG8BazxEB1UwSHLDpjJgCrgVGs9i3RPLUBAcP1
0In6o0Q7ycRZSxrGSww2CC9Xp78KNdqZpeWDyv6pNkJRLMS9GTYKy4RbTQE82IF6G+s6eVg6ZwCJ
HJ0KrffS7Dd5oLwRF7zrbg5wPJBmYT47cqQ788tlu6FSPt1PH1/BBkIz0jVT3OIr/ksG8Qt2V6Qn
nAfWVkXZp3VbUTzpBWoyAM1tNX+0Q/GDGNn3hSRv1vTX5TXxcoNn0hjPU0ezrKfgJfb69z6iHM2P
TpLdZORRO2QH2gpMdLdYH5L+JFqoyPZZSLKu1SbEz5BNQa6Hm+4bfWrR9tI5Q3edqAYsOj7G0zS1
Ys9FiH2l/ZfK3jhQSeKrkXvjb7SE8TD9qOWVCc48bx7kU6MRd5TGY4mKnuDg+DfwP/eTxXiTMK7k
qgMrFjZPdus7OmSePtFeAupNhpPQcwps0GIcStaX4VCDJR1QJ2HzRJuBDQ9grf0LvYFpG8G/XB/j
X1ozLlbMElJr094ojtl6Q4HkVWhGhRtf9MwRKiPjY8Ksrq0GEH247/Wgv0UHEeiHyBFZNKd0hc0g
HIgAVdYxDW6AhwDoBMwVbKg9aaqpoxf+5OtX616FOhKMb4gy8LzKEyTRiTCgp6LxkZXU5taoygOa
/dXMWRfryzTvMlV6jJP50K8rAEme2ijCoFh6LzhB/ho/JDMGZ+h5M5vSjDVG/T7X4mMkGVdq20Zu
I/VBbyWodlnRs1akONQh//YvxTOGqLYLCEArLPyd6c4BDDVou2jr+p8FwwZe63gjA4DoXbU2MUyM
nHK4qC1mUYG5B74szc/w6kUKthtcCoxbPIqSHHTrPl1FG4nMoUZ9lkvEAKxFk4weGQqnFD1cRBKY
w0vA/6ZJKpUwZCDafDNSAYEpTwDyG7pugmyI0gyfB37hENet1CaGl6qY7S7T9mU0uqfLOsCLUWwQ
VKPrHpw/n/CgCJgx1qLJDW8dI9c21z2YQf7W9Q4dLCL4A57b34pi9mtJlLKro8zwVDN80DTzlBjG
Iyj7BIknXuIdIFofS2K0Wrf1slUWmQKogD3hZa4chEJB8i17TxuSHd5EMfoa6OxZ9yPOPFHqRbRO
5toZa9usogpb2uSYGW7zoF++kXnyLh8c9y27XSZz21RViPJUguQapYNDpv22rd8ByWlA0om4hERr
Yq4aZUQnuGRjTeWyXE2jieJs/MMYRXVYTgCCtI0CXBiMzdoa23SIM41rcKar7/EjfZ+TnRaoeyFV
JEfrDRgWGEp0gHN+AuW0yn7NSWpgvvIY3vdBdZrc+qD543N96l7Un83hd6CgePfMmVQmkFytOTQB
/aS+E1TOBzoGWV0Bmun0J7OlZ5IY51fEma5LnaYi8mmv1p8E6Hg3JRBBzZvoMCRO34BBTL0SN2zz
lBLAfEjL4vBk27CZEMEK1bVQUghODwuIBopddKUfVUc9ifkiOI8AA1aOzBSFSvokqkqtWRvHSQXC
8ux0knWIzEOtfwHYs9vVQkB56muZ6wSYFECQ1pGsQs8os6NaWxlrarZUM61jd/9f6JbmTkyRwouz
zmQxjrKbpKKKjA568jh6yT4PQk8+SNernwKfVuSteEnTM2mMu+zGhWJxJ6oHFozxikJGhgcfZDM+
jZNjnwLLCTwX18qBNQC4eBNtD+yYV9or4TjNkNgHVKQGHGmgONKyh/+eOpW9AqQK9sETRcwcLwa/
IhOcIPLDiPzPL9TYCrVWAuaA18VoGJzVq2bpvuRDLbi3ud5lI4bZ0Rb5Ik0mo+rFce22RuJYRXXq
59ZVtUq0l5w3B5aE7jaYG3DmVMYxR7meVlYzqJ61WJ1rlVPxpID98NaMwdqnxOl4VS+jFcS9nFx1
Zg/gFqlW3SqSs6e2WWRBQPt55RYshBCELKD2xYgUs8FtX1UEJVbP0JCPthBbIuzqr6I2/JKpnegK
5B/nx9oZaVackRFFINWz4+5B1+ubOpt9q1H/50Wp2GJwWVFkKgIC7vNFgVX4v6ZvnNLQ3GXj/Rgt
h1x6ENgF9ywtDelUGbCVn3haEK52vZIoUE+g+xhud01TnOPR3pV+eS18X4mkMWFKSuJ01sDGhDvi
/5j7su02kiTZX+lT71kTuWfOmZ6HXLARIEGKFCW95JFYVOS+719/LaCqERDIi1B1z8O0uvuUiosj
Ng8Pd3Mz1lKdehZ6eyS/Ru0CiUX8s/BWWnjtQIDGxMsf4SZoOLjjV5U22kmZxX7Fsu/WVl3ba+oq
m0oQAi6lwkF8roBgTkfdQucr//IwEiVOMtZIMPgzOPRQMD4gq4jSe7Qy/oVG/Atr3HkfiwSCQhas
hWBPSe6YMG+3Am/8CWZaus2dYHhL+/58dNzKtUlDa02NgAuW8wE4fWUNHsYjUkWfBRuSXWr8paeD
6QoPcDyMUTa53Pmh2SpBHyBgQXi0n3yovgNPzwiFQb79+AsVjKUteWaP7+AuGrWZLQ0T2aK9ue9d
dRMdenB9V0eDNZMKr74lexBxRe83nBbaHrmJNDupt0mJS51tk+6eFUw0sMROe20TCWtpi9f6uTXO
j6RaQqqyphAM2qXHaseId9V18dy67FoXJaPY0vBLZxoQ8kGlkDXocveCbFRDUOSVglResIt29UYH
DLleiwj7l/pxQST+0w63RSCk0NpNVyooOs2rEcgmxcnBKbKHtNWKjbDxpHlrfDK/h9RBi6AnzCyw
gdwYKA8C6MBNW4aTLZ/qQtWT5qvfYH+TOq2TbRmFSu3GO+nYOSIIu8gw9zofCCj+0ghRjCE/hyPg
LyDXiQI0I9OjnbeQoRJBh5c6+c7nWmfb+SyJos2STfO0YPeD/mneg/vaLVx0Pn/o9rnfv2ByBW9M
5pCv5hbemqXgoNTJywrhUoxJIlmyZ1SJQ4fnIHgReJilE4jqMtCGaILSID11OaTGTGrTBtsWHrHJ
vYnmq97pVs2edXCLuXgX/CZ4VSGuY4LoFHc656czu+ztoJQKT9Y/Fv1nKKkSsSzlgs+0QeAPInLN
QOqG12EgVZo2VLcL+DDiKsCCpPJTuDIB+NOxPVZKID4CIpPcJAaaWbYgEy5ODOz5Z7BovehPlYee
amxKJ30XJYIXfMvFELl5JNOERGqAeaxIojqKZO4L2f4azDIg+uXnwlLvaGL6aZDNjmC7LGxIWMaL
D892qFzxGTGtNK05mjBS1stK/OmLjeQO2JubT4Ej7QLLyR5EJRhlYYte2OROXV2NNTEAd8OTtt2C
QTP/0L5OgO3IuJ7se/aITx6TNZRZtmDjgCMfnyuA9YUgI9HQ2SY4O/yT2gXq2JmFZxutk8uFM86T
f3t6F17UTPYXr3eIiEGvhPPlZmWqYPbWC0/pLC/p3vpwpZfU0QwgCcO/H8PAFg6iDuJF4GS5yzAD
icho5zgmYfOspVDCbZ9MS6joc/0eUS6scLfgnHRaqHcYUbfL7qFZJN/ZrjQ6/SsE+3bVnj00p01H
nKIUTOXSZX9hmZvLrp6hRU1hmenFJj5NHBPAPjd4YEydXeBNokPJDh3nq88N8lCdSolCoxi0AqQK
7730rGgQjJefbm+QRRuQU0VIaIGyi+f7sKM5GqwZiyaXDzn9bPTrXNQGtLhiZya404bGlz4oJwyj
7NV3YuShM2j2pm/NTTuQxvu74wHThQqiPqhxQvKQb+0bCzOlZkRLz9afumHTRS90/HjbxAI4jtkA
BOgkqK0bbE7Pzm2hNk1EcthQO8daM3BgclcfU8D4h89t7A7H0WX3nZagble7AaojqUgub0F/mqWs
gJQ0UOfS8C6//AwEWpKjlMBha+vsnm4I8ECFk/npB/upWVUAJ06e6jfedJKCsBABp74GltcQmGxd
MOXytZO5/CzcAjdy0kkhu6zIrt8au2hyu5cWVae7AGzP6G44to+y5ZPSm16Fwer1RWmB6xViDSfO
fwDoLueBGkmk6FHe4m4e/OLJ+DgcpPvEZe8ZafwFoZ0FL3BpkPM/JQiKG5B0wBzyy9YOGe07ec3u
ZeNOHPIvxIeX1jifk0YV1doU1pgqYiBZjjGlDiPl78GnCdnH3hzBoXv8l3A7yPuANAbJURsZWYOb
WPTIDn0ip2ycxJ09BD0SS1249vq0k0TwrOvQG+aQvIdGm02uBeRBEDw1xECaSQtK7bFRBuJruNP8
ODfRlzMP1nOXdNkmpZEquLaub2FYBj8OOmNkkCKcdvf5aR5KOctC6DSFcmms9DlLIEhXGM5tp7Gw
b+wLJTrOacRZoZOyLwEeABk661mh0VuPQqmOTTqae1qITuW1Zwfnow31Th26riwFdXkymrio5ynv
0VIkP5czEgrgm03Hh0axXLUB5ZANAEVqbtAo6QVz4LaBtJrmwJk0GTJVQjWj60sA+SG8yCH5h9VF
ivjy04C0uFDzUcbDX6ZuP30PrXJtl+hvjXQ3bJCRrp8SNbqz21dt0J+GOXTNSdp1Wg7fGTtMpk+w
HteOA/UMCOagkxiKEArvxDMkWW0K2TggO3Ck0A2/AwjiKzvKOmBwzZ0oUb2QwLo0yGbobJ9JqRrO
XQeDDYrl1aP1DtUQpqPcom1IgxL3TlrdHuLClF+MkDvBjW1RCsr4FnFf7Bj5dpKORlegt02UsV4o
z14OjfOJAejW8pkNjezmPfkeISqDrlvoaX8km3mTvhb70YcCjPItdZE9fhG9aZfO1sVIOS+plKSM
0WrHfFWwDhHEU7pl2pnKqliRcidKMp3kRS8Ds4vx8kQ1jTl2g6arLboInySrR8NTALpczTdy6sQg
CLVecqN2TWP05ul7hkJ/UMZOEw9AokQOdBiduq6cGSSUxFZcpbtTpdbryq9DTp9GOriJARaapF9l
+nvRMBJ4yYd6iMA/sDm5NQbuQFp6gVgpwpyxek2DWk20ldbpTvTWEm17Xnqy74xYsebT2lgQbtI3
jHaid3pXdrvjL/QWCc41jzGqbW1Q2xlrQ3bov8G19dBv5PWM6qi2r4FiFgXpy/OINw9kVpCF4Osj
eqDESHnooMtbWTsdD1d1Xd4rm7+PtMCWA84BvSjyQlwrVS01m2ZuvVLLt0QOXkKr2eld83LbZ1xf
w7YuM4kchaD8iubXSycVT01TTRYujQz0+uuxbkDbEyopnPBIIYieS4lTSRY5gF+rkAUuecFf6QCs
oI4nI25H282lbXROtYlhQcMwsyVIXKd146jo/jjMtUQ9PQjm19tjXbggDRVpToDEwNqPIV/ai1Iy
DxrFlQSheSVzskwqVnPRJEBuAe7h3ja2ADlF7VyRodJ2Ar/xiTeIrehZHY8A8q+6jyyJRHGoXdOf
3eKZuukuR4tTehDljBeSuRdm+TdkOAe1FYYw+1cYpxYOojkUhNOV5KtrK0VJgzUTZHfBvcj6wtk4
HzP/uIR8cz7Y6lB7VpmvsvnTnJHAMWYI0z0McwvtNm1waJkKPNvSdXRhlltYSUIOkLKpZn0FuInW
sm0iqTqtkBxYGYVH/8g8aG7HQE5D4DB1CvJNNPKFN9HlvDM3dXbbEzXVwFaIzxBvDQvxs7qxjhEY
ZoBVUpDHNkB9ytBKFSRqRDtt4QxfDJ8L/LIpS5FV6msPF8zohW58hO6uG4JaCNa1znUnJNAnxwVT
gPAmFq04F+XKmV1B7xe2B9d+mGE837Kx99+YIqG5boEutRyyb9cDERu/LkZezjnnQKY+6rNxwnY7
7fV9sqvvGPYxexCCjZZcx9lh5pv4O7sx5zI7Heb0WUOjzOkw0/WYQiIqdsJHw49fhAu7cLVhYfHW
VeCh4UfY5J/tqQBWSRNicie0n4fpvlylD5LLhDknco/+by/7JnBaAot8oCNlVYLouatP8CYp2TfY
SOMry3zb4YECSpIJfPJSuHA+xqsGJCkL4rCBRVa/O42xOqBA+dcY/xcsct6iS4Ogq0JYrJHdj7V9
6EIX+53VKPPqHuSOK/tZMKvsN3Kh18UYOd8QRsYYSHXLxoiurgTriMNZeb2fVtDfQc3nj3/TIOcR
6oppH6ExxmOkvu10V676b+iZ97T6cEKWi7YN+31XAwQHH6PTPUGwLzdqn7cTaFObHwPMKexla9DK
Y6vivSsfWmyc6N+1yS1jnGaFKdUnm38eDvRV+D+2Tk8e2Djnz4J5XXQDZ+PkF1KbxiEPT/N62jrD
mj6yUfY+LDJChtTFBeAKrC5uHwOZdpTvToCry9k10dARdeHJzQ2QO7kb1v0raxg1wwO715Qngb1F
J3Bmj4sJ06RHV3tz8umn7coOSPLCRploe7aWogOyuH3ODHJ+zpDjtgLTBfxctkm6YnbB42SKZlEw
qlMQceZM+z6ZKlU5jYq4k3nHRjW+Rjj2f+7Qf3ce+UqXqoWNkTQYFisjEvNOg0XpyQRhBs4hc9//
AiElLsSfE3mqg52NkVYxEsjKnxYrdQe+/tMYQX4UY5uaa4p0FMQFw5dy3W1Y3kO0lEvxJ2BzYBMH
YRujAGPLcPYRmqYxY5BzsEEHj/nerj1pz9ye7KWeJkEIkykrRtYGmKHcEdM+LN0nF/Y51ydFZtZo
ccVusHSrruZn6Ex48iNjFO+hByjM8izEIBf2uACoK9Wg6dKTPQb0lO/qzYQmS6Yt8fePpYkYQAEc
Clpu0Pu8nFns3iYCY0ftQSV4xUItBlKCngXCrNyfNqLmi8WZxPox6WULTCQqlzCYFEh+YgPXXk/9
RtkxAD40dof1YDMyf9WfnLJw/5X0gXlulXPrFGD7SklS3M1f9A8M0A2N5MFpdXZ7oewG7sY/BPO6
4NQvLHI7dhpGA7lQjDPQ7jLGsxOdUhYjegwgPGOx+NUjYMYW+XW2XtylCUZsVMBZxh1dG1z02lVx
G+FPDeG6Sll1dp34UV9Gm1rtwTAUyeG2NmJhQx1bNd4q2LYUcHEjnQ7w/OUuqgKgSlMEQEgDtVsK
mXkwEpNP4UbWf4F7YClRhwy/DSp8UBCYAJtcWrNNiEjlUVzDGmsvz9RVAeorxsU2QPRXDIRecPIX
9rirayokNZQhQo1Iq/cUstH8Yg3KUz9P4e1iX4xgX9o8UE0A2hOy7yA95A4J1QO57UZSge8gcXTy
VgQBqE6/396iC/ejqZs4g7JhmopxQuyf+dR2JE1C+wCuFKx6CakhDSZoI1sahiGDHQJ/dOjXc2fA
zAbgw2a19vL4hUBdrMhUJH6q9e1xLD2SkTH7aYZzzi0GOFotzFgvw+QW+V2OA45L0TX2deDLhie9
dx6YPpApcf6F7DjINhgHvc2I+vi+5rTM1a4ZcAGWJAEoN7E/W9l8rGZlF5mT4t4e6ULJmCGuoF3P
ila6wnOx0mKo6YCl8kxIaWwm1poyu42TeixADfWVUjrRFihdHLrqbgKG4Rd0Npa2zfln4ByMUeYW
TSsZrtRO72TyUda/z/GxigJvbCI/MQ46hF7n+D4tkXiLH2b7Q2Ubgqb2xY11Ng+cAyiGDvIa0lxD
2GBwLaqvZnnTDyLUi2ik3LGvzTyEcB1m247nL8okPWqkcW6v6GJgcz6bXJDaz13aJiNsnDiEQa67
yrdtgBI83bH0Ttg4wR3U+JzRB9i2FUrW3h6iSlgccuYD0qw2KKkwkUWEJwBVssgfilikhXR7uaBy
fGkFiLCyTHMM0rDupVny7OC1kDLv9lQu5etMMCyhNGjZLB/L3fGWIlHA7xCKN7XTeyRfa5ZLysmx
ktlvPhI/X1UH1lcFmMEjtCtZoSJbWSi1CE7p0pyy5hWcVEDRLL4kiKIjkQKCTAClqzQFuUsjIhM+
pVv56/bcBHcGw7YIcQPikieKkvgDekH3BRjy91UmhStG0eEms515c5NCP1pR9nGKkhINumOkja/B
OGtuG3bhQxc3R4vRwipp3vla1973gaVupWya/HZmzHsh7R30TMVuVc3dplKNYKUhPzY5I6RanLBt
G1+1QQuPcOeukNoGOqRy6xXgC3LGuA+2c4tEPKgbo3eJ1obfVMT+o5OJZ422JADbX027jnQ/AgIZ
xRMdvJjcJlNjHWzcell6pTmsm/EYC9VpruMOZkIlrN4LpAi62S73sR1FdWgldYm4w5gcPIPWttu9
metpz4DammBAi+ZAVmUDhwQ8nMmzFOhhMbch4ARe3ETbsixUp5mSY1fIvj6X90kyfi6Bpoh0yzf1
aqPa7eRWXS5wtac+oVt7jfO1kW2VYWqfElusYwLbje60z3LmSOYqUD7Edeh2/abuQ0eXX6iy0tBM
gWK8L8d3pL3XynmdEUdTHyp1O6LuFN+L6qgLfWr2qVvsrwPH+eksJUqvswOn49yzmkhdr2v1q30C
LilOOjpWvi0TseGFuBCvFeRRdQjjgoWVm5pK74KmV7BA9gf0E6NZLdi+jW77lbF2ikHK7CrgFgK+
jYEegIg2rmLs2ZLLui+mEiXCesuwreiRB3OaqES49EKDHR0gKPTBYf9xo6oNJWomZS7x1maE74mf
7LJDhsS7vQZODOivzW3HLTTIrV88AKdPOhhk9FSKC/jZqjgwNXH0yfgQOBS+Btk55WcSOBIm4Qjk
GzohLs9xU7fpoGinEf5g5YN2CzBm9rpdS0gsCIa38DaCRNBPa5xjquVRSSwb69baEG3OV9Y2B9vI
5BXI0QoZK0RD41zUAARPpAanuWSaPlAtebUQG5JV7qMZVjiTV04XjdcgIEAPHGunumqXNhUcf6uO
EOG3qeQUNDICcMBPGZrugGosspK6RRmOsTMEQ/etBhHZ4wRA2GdUIMg+Geb0Qx+MydeWBiKlnOtd
BWd97j25bTzPBYjBKqX0pM280lfoI3Xt2dGgUfODuYY8Cdb5ai5OBpGfAtINBVqDff0sloIIgw6c
FAzqD+VW3neH2LPyvRUip0q82Ldkfx5c0E3cNnsVW3FW2dfPrPbQ8yN9A6tF2X/HQ+g4asjaSFP/
d6Mazg4XcshpAOlcUy29sCodYJ6cSYQhFs0fv2AVzuoQwUKuJU5af+hp7d2eK5EFztHMRhMZNIUF
uZq/lwWoaW36dtvE/+fS/rkLuIBezkFbGI2wwZonoeg4godRB9Ol4nWJS4XpnusHBFsXtKlZEEED
WEjj7M3VmPezjvVntwKN3VJyhwPjc259exe9VR/mA+MVZBeStBLiZq92H84/mijRYwweHkAE2Q15
tvuCOKqMISgR636cXHWVISs6FCsbDxZl1a51yYnR2SXyOkuRPkAskGkHJQ/yCry+XTCVcjS1OcvH
zCsFb6a6zN38GILq3QOl6+fSH9FTo1V+njhJ8xqax2kjTNEueNqLD8F52qQds3GQTx+i94onIBPW
vZtsGZmptBW9KdjpurixQGivseATfGMEHCbczs2pWkr9qDeQgzPTTZ3l8lqlVuDasdpAe6Mkx9vb
+PqkEJkgosHCIrNh8KjPstYoVWuj8eZxSNzZVOl9bJeBKMK92j6IbNF1hfAJbTvsf5fbR0EOrzZT
k6FZO3TtFLvaYvCC+3lnOcDtxA5xqDeYApe5NLhzq+zrZ5s2arGx8gRWVRO6TBA+aFsRnEtkgvPK
nZZMcjDCxKQAqtjcQ9ZDMIhrJBA3d5xDpmlT096ECd0xU5RCIDP1AeBIICZYzfmeAqm2SpgQwOTd
3hsLN+vlqnGOmmGgpoDAsrYeFcf6mOVAArUbKM75hu4jAvgFAl+2E7gDcLFTuAMA1u1CDSVsSGnD
YvwZJHQBUK/qutrOBzFB/DVinptdzq0OaQg9sg5jTPCm6LdleALZgnvbYXKWli9O3F8fcWQPcd7A
N4ZSDLG5XUmNeQI+HXTYcie/QcHFtUMd2VKj9HWqCJaQzdblbF7a4ranWWa23TZDCYyaaTmFmYUH
wlp1jTZ8i9Ah7DTF3L+CCKDyBXvn+mBcXFd8U24OManZ/HE9Ehcc3Iz7VoNOtbz7cUvZR5HrXNiu
SAiAd0YmYGmBjifnZOwcikhtbqNvZBcfC+XQP7N8qYmYuGseyfMvpEivqncwd26RW0oyFDUtRki2
MAQR5F5X7WZYddsa1VHBdF69LThL3EIiwG36ooMl9lZT99nOQOVu8OJN/iiqFC6tHC54FVgMCMYQ
hTv1BN0qdm3ClJK/Uf1dHZ5vj2Xx9wM/whLbRAct9qVXzpWiKiXDKD0yA3bdaI9Aqv5d+hX9cttz
LhNU0uDUkzts+751qkndJMWnSH+PZNEzjE37rfPFzVWVRn1e6jhfZT2hHxTcaa1xGMZQkJthv+bK
DGjXFBn0hHjNciGIbWUxbUKMJ46zFQLB1VTnozOX2jYk0+dQxvV2e42uUhBsAkHgYuiAD5v4h8s1
inK97OMJCY8RlPqZj8LtKgdKWbTVrvmwODvcXpAqs+2aDnbyvbxiLoLlwqttKzxA10oBJ0tIG4Na
DEUkPjWtDEWaUmUsveCL/aCv0hV9au6BpvT0+36PhA6TYsG91rr1IZ6d+Cl4nTYiuOPCzses/vwM
3DKOQU5oZCFBEEVAtfef6khErLQ8TIiJqiZWDgx63ITmQQGu2gy9c0bqdT4rHc2efVd+wDsu84uD
ccyhRieljnWX7irUytBxiLkWueLF/Xr2KThvVZrTbFklljWYTPKCZvhqq2dNsC9VLVhTw7K+qrUi
3EyLFyt441g2Ht33KmdVz/N5DqmOd7lTfDR2is/4zljLzOjWX9lQf4VRYHFNLSAAkIvGS4UHrKRj
PilVBaMR1lVHoFTN7u2zuDSZoBGwwCdggc2GLzOUAYXiYxxjSfM70BB7ZfI10+7lDIJXiebdtrXk
z+BkGD2CzEqPXDRUmXVO5LqAP9Oyl9lQQrc3IARrd1kq8DDXwrs4kExZGWBqbFWkVy9dzNAMs5Xl
I2NJqPc2mLJcxF7BlgkCUdfaABqrukx695f6JBeuU7yi4dqQzkIrn85tlUql+kQNUqCbiwXUTM1c
O1Edx+KOFpEt7jKaw07KEwm2VOoZu8wPttLHUkeySPbrtSx8LizEJBdD464kEhhznccyo4LI7stV
sDUPNvZ+6VqiRx1zV/ytxHqJ7dNL9QpRlExRbU6sp7jx6dOwHjfkgfXNMFuD0KUsBOrYJJqpo3bJ
iLFOxYGzx5wFVqxOmWEtaBXX3FuPioviP5J9ZDtPFLUIAmSa6H5fOHug9UZxz4Y0PMxzmzRDoNkm
HWpNhtk7rWWva5OpM0NRRMrWYVWIpnRhr5zb46PmOYvqsTRgjyWVMmg6gv6o9i3HBpfUpvh2+7Av
TSkSmOhmAYwIwRhPLV4De580AawBUYG+9MSHWEsJWB1EKsCitqpyp0P4JAplFzwmyraaqQDPQ4BG
4c4esEyGHZEEwZnf7+Pt6KGqv7F97YP9aEAWiwqphxecGlBSAKEZ+D8NELhLTwPwja23HfrNozm9
R3h1X0vhAbTgL4LpXDgP0GBADzRIKdEoyqOVSGlBGXUy2f1zKk85BVqD2dt1N66zB+Hxu34p4/Fx
Zo57KRcTzYNShbl+1aFeZ24gmfkSrEwUb6JV8SC6Xpdm8dwcdxT6wGjVQkfYTtvC7yWgzczEsTTB
JC7c4eeD4mE2ZTAZRqRgUHDe9ktQFMNGH5ot2AKU16bpK1HNZmnNwMyAVwgWDKeA85b61FdYMQUS
Yh816PXOG8nFu6pAWwZrtxHmEq/XDHk9Fcx3INCwwRjHTWI7KfI8GKBw+dFqFKFYcIcKa4piBYMn
jnQnzB9dr9uFSd6ldEpBFLRVoY1JGysfV4cxOIGRTLu0QlOVc/sMXC8fjDGqOHanywgiLo9aaei1
JREw5YTThxDMSn1nbgrlIyienm4bWki/wxJuH+wW1GVBqnZpqc2pgYI1DjUKTT/6sRkyGMmwwGFA
PZE+8OLAwMINaDIiMGSkL82NgAchbcPMxZqbafVqsmynq62NLf/9lCIb2U9T3JaMhyQb+xgXXSZT
dF8Ej5UeCbK+C54fNtDEqIJ2h8Xp3PsunEY1n2QECeyeCXbJHWu/Np4hKgoOEmlbfBCl8k+ojMtg
4dIi9zDpOjujZYuDNr8RQDnRQfxuu8U+3PTvIk+18Kq8tMXtjUYOSGWPsIU3OYSCWFpGOnRbshH6
4Gv3cWmJ2xZmHHU9GI+Z+2BxJKSK31kKSPbVdzG7x/XFCWMmQJx43rCAmRtW1SPwyDQQ4yjlH9RU
3RAaLoJTdZ0vhAlLBkEKSuYocHLnl1JLnosSnEUj1MV0JHgRGYNEBGIITOveI/v+MFJUt6TnKHTy
REhktuiszuyz+T4L8kqpU6MmYfxTzT5K30qIh+afbo/xGufC0k4yIx8mYB8Gu8SlDWNoakg4URRS
feOQ79s9wslN9Tgj7jEe1IN6H720rUOxPTsvcFo3Q+J0NWzJXXwoNtF3EZPJ0pDPPw435DiqS6WS
cNyn5HVsQRVfR06sq6KVvY5kMWow3+GViuKSZnGbB/ykfa+wUTM6ifFDugpDFCwjvLaC/bBiUXv8
xTzmB2FP4JLnPDfMHZFprM0xYoZZh57iyxtGoiZv7KfEtb9ER1y06xyJ4e3tVV7ayCgzWYymSgHB
O+fgZkins/0NnqqIVCBLA4dZ2jo22SkJcToFWBNTD53bNq9JltjOshloB4atK2SalHagFtJw+4Et
7Tm7m1CsYU07UeKokTNJ/vzMHpq9ox9aPx9f5ANwIW61+hUM0aKHN4AK1MBXzAJfbpdLVleNU822
Ve0oO+KjQg0XD0bo1k+O47rA8T0Iw5ulvXxulNvLVdPaZA4Qa7BNRmxWo44OUBx2ZBcuBZgf0MAD
tl8LNvc1XBoTD2A4pGLAGwY1UG5z95Ex1V2HPdZ6+VvvsTf9Flm+Y3WnO8baXKnEAVlftKbjnaU4
kxOKATJsaPz9dv4RuG0Ojuve0Bt8hHxPNyVIJNT1/exrd664aWDpRIFYEkgAiHSjjMQtbZhHamHN
MEXJZ7l5DEPbUei9mgti46UjxNRTFPzHQOmfMwOt0xqGTg9uMNCPQewVqroNyPiW1xDaUtKv9thR
//YZWoA5sKX8aZXbQpOWheXEyMFskhleEBofm7ygLqDAldOl1n1vxPe63v1R0Ux37AxaIiEKXE4v
1Z8nTcFzNTJBIqaGYCs1W8gdyEPmDbEku+U8inItywvx87NyTiZJDTJYEWaIqLlHw8mZEmQJItSz
pc3taVnI62JawO2ONCBhEERuMRItsbKywpo3frm1FUd2AMFfSy/grAu80o+O+V3L6Pp3/Ym0nzkW
cx/rorhxaZdjvOCuR44QUAXu/QJIcNwl1Jy8ymdNZGA19Omh3zEMiBgXu3RlnRk7hXlnwcCIm9Cc
KwP1QogIf2+rkOytuIEwmaXDuyhttq5aFW2At6d6YVHBzYL6LEi+DMw1OxZnVoehGZXOaCov1ceD
SsDJY4xPTS6twFX545L6j7fxP+l7cfzhHpr//i/8/a0ooZNKsRcv//rfh+gNYnXF9/a/2I/9z7dx
3/VQvoNUtH5/bw9fS/47L34Qv/9P+97X9uvFX/wc/WDTY/deT0/v6CpsT0bwSdl3/uoX//F++i3P
U/n+z9/eig7gc/w2GhX5b39+afvHP39TEbv+x/mv//Nr918z/BiEqtqvV9///rVp//mbrfzOlBmg
HQKCNWT5DGzB4Z19xbJ+N3Xc5vCySNkyOdrf/pEXdRv+8zfF+l3F4UBRkUBxALRh+KGm6E5fMn7H
Q5D9AVcMEwRWfvvrc10s0M8F+0feZUe0QbQNfvGJwuCnn5fQfAT2emwM7oqhQQ6N41ZXNgmtpsox
Qc6WuJFUZZvQinDsMnRZOUZXN5kLXjMrcfCOBHY8UjO5fYlSK/lohcQsGFcc9nI0Kh+DKUtkd07Q
V+Tm3aB/a/OsT107M/sBCQH8Wt0LSWp/HuUy/DIotfE0hZQcii6pD1qd2fHRllMabvAeBzmbrHYg
MFI7iX5PamUG+7UsmXQvacMMcE1pyqVD0qmVHWjGNbpL80gzvTmNSxTcLCWYNmquG51TzVOAxAeE
TA0nm0c52NegrIKcdhRGLzKNdV+qTbv0pXmKc7cxplb3uszuSyeTh5Y4YVCBCRsBdrOJ8t5Yq7OR
H0J5TL/0Bp127EW/h/5GtMmmuU2cbpy7EFKiRvFtSFL7oapndMWH6dA6MjqBbSRdExDrmplaO3Kr
ICVayVnxnkXgQZgLtAebWhkl6xReeJMDdfEFJ7V5z1WDHkAkBbGbQrWfTDlNX4Je0Ry5GrQWIPUY
uavSMvOHWUcWxIEX79eqIdleZvXVa5sSfVelcZ04TWrET2kxV1/ybuyeskQbnwm1M6SdITywGnSj
+maEpfGHpqXdCjUvBDeWDYLuicTNkzWRTnZoP8THudWjyLEVrXoYpRTSqqBFure1CCJoeWKrW02r
pMYhgBMYTmfU+puCTEPhTnE4Q0BELdBcoaIhcSjoJoztyW9mWd6aRgeutrKR8hgdUnK1T0ib78wA
DU2OnkkYpKQPKnWCygoGr8iNBIQjUT9G+1jt09EjUjobrj0iGsxGTf+eTHXWQKZ9IICbJ0qARgTN
aF9bIulgZtPlYEKGJZU1dw4r9QEQdg2YmaxHaFvrJfkKhVygTHQ9ViOvTKfhLg8z+WDnJI0c09TH
nTnXpe2AshGsOhaNUnMFPmfp84xpeY5sQ5rXQKoR8PcVY7OTJZl+l+rZ1EDRCyhSu5KqWG7dRs9U
xdcqJYx8E2u4p7GpPPWQJpRAlBamoUvAbNw53VCRgzQq6WOqR+ZTpDSWBAQV7UGLi+rXDl2Z3bZS
INi4pW2lbfKQRNtqkma3K5TwPVMxOrcyaf9Wd+bwihpB1ntdEen+kE8hblu77T8BLDtOnl3IKvmU
4ZuNdZ+jOcVBban9OqStIoMncrJMP9AlyJBNQVA/VIjWqVMEMkV0GpYK7nGzG986yUxB/jNrYOxs
pfRopXO3BX6tHJwQYkAQ/EUp8DPC/eJhVmQ0qek95AqGLEGZYKSar4wNPZRGZqDZOYaAkDOptNuA
Uknd9r0OblW5HmQvUqn8pbXionWHbI4AqgR3beXmFVH9MFemfZ+MBVag7NoDitkodaShTLA/Wtn2
0XsU6o7cl9RDQ2m+VQtVObZpPB0Co1JSN80LFZLkUE5+ss22oq45DtqdlWXtuJLVTN/HUmbYbq6n
qC7M+XQM4zbtXIuUxRd7DNFppFRd9mhIkbGms4EPM+TpyiattJWlvradOLeiu2ZUzXtiTdHDpCl9
78k2eI+dKJieikZ5UeihtZrgU6EHzUtp4Xz2mYFqYjsm8hog9OH9dHX9rUv8ucjwX/5evrjP1+8F
u/wa/pv+D17eKMzcur1f5m/vSdRwN/jph35c4ab6OwgcwOQPEMJfl7eu/w56FzzQ0CDMwG/sWv/z
8tb033+01eDhhowT+AL+5/JWzd/RZI5/deqORuir/p3Lm13RP69uRAGQMEBYh9e5jrOr813KbRMa
VqimECsdhvg7otjEzxtFeR6o2gkC5cu3EzOFRAtydTAD5Q280i6DSLXtbTPWzGijThHICCS9qGVv
aAjeCLltF6aT4uo+zFplFJs+TEfZO1uRP+OW8zhlyT5aI6FvBzJ3Vme7tG+SMaMo5ceboInXERrK
AoWUDp2BGrXU+s3O6bFuqsi5bRUsQFdTDH0k9JibSLsw7jouSgJHZDOggRBQv4TY6HwJOiOLnKS2
zWQbomRQuXLUp9MH2jVEhk5GoG2C9P+x9yXLlePYkr/S1nuUcQCnLXnnq3nO2NAUoQyAJAgSJEZ+
fbuy6nVXlb1e1LatN2nKUEgh3QsenOPux31mxTN4kSKcKuxTOlkXk1aQqAwi+yWzLIwfm8y76T5m
IIHfPX4JufeFoJjuVBvlp6WISPVkA4/kZRu38tPaaYNGjtF1PqQI/ox3U5JN7rrlqX2LMgvb2k0s
Ob+WjGYIUy5sCr8fEjq164jot8aiapLj1g5Dvl+MwJL3ZOPpMlraghbKtWqPsZ2qrpnjBYknlRZF
cSryFZHMpANGUZdrCMXOz7GwDYtGTu42vg7m3K6R7hpBF3/OJTZ4jtPIAsxkIw+QCL7KZj2MVSz1
fiqmdY8bSp+LKJQnPbVK3CnJog3NtY2H3WySqr3tnbHdLg3V/KAgEgYhV7pBNcAA++2k6DohB7h0
kBl5HsoUWK7pi0s09ou+T7yFd6HGdiGuSqZIeJxiGz4LEgr0KT1L++cEKJp/gi4t8ifY+rCfpiKr
vVWhj8JxS52s9hpnr2xiF49l41ypIG7A9cGg+ES7dGWm0i/Ag8wTHhnkSTGozWkTT6mG2VJnM0QX
han7o1TTnN6P7WB+oItO2iMOQCXP/TKO9EB9lRSNwG0RHdhIKggZpqXEPO+wC9jE1giHbxZt+XKL
MF1/T10ZelqntKs0Ytf4lu0oVNr2J4tjsz4LEUwKJ/ZR7CVasJs2GfSCC7ZlUV2qvkvq1awQwKD9
kj/SQiQpeqgp707KoYE/mrzFZYTjHJU7DEUtcrom4c6B4lhfZh9y24wCdBcwRg3NFV3Qoe9MyZfo
lK/oiCyEBATr+zld95oPk35fZosde4/4wnZvYSUShtpnkaXPk123x6r/lsgkWlvsx7VpZNSRoj3u
z2IB+XW2CdassQiCw/jq8yEVz36rKoFAxKR8icYEgS3Jyj+gXfLqzpol0U0x5DM85nmXJTtpRLK+
iwX9zh7tGG0fUzaOy7lAMwjemqVD/sD6BASb5f2aP1cQAi03+HnDiMNpEvlIuqoiB2onIk8yYf7R
sRavPisQQ7eDJfPaNjH298PelmIa92ZtedeUneu6nVgoOoRloQSNQ45l9DpfqrXdB82AyZdL6vck
L2cH358q8MOQ5tt351aJrd4sGut9n63VXVpU7HGjpi3OxCjhLzadWfQCD6F8PkZtNbrTzDjl+0AX
+YwRzolGjcigracVPMsNyAaLhS34ssJmtiLmT+BO2bJTC4/vW5Vl9pjNa0p23Nvwg0Kxpw6Obu0v
v1CefGwV03K/pgou4JMGdbNftpj/gfHRxce2rZa48RJ6jjov2tyfdF9JvxskHpe7oZcKHGwXEJ2N
FvkBa2V2T/opZudMADU/ruPUIiYA+a7RWCNNloUrL/OhbHSv3LMpXUg/Wnxp9o5NZaPrrEdDNWRi
vq+2vuS7Qax0OzAhik9dxSucNK2GfIy7dUMs05Sk09FGDsv6Y5sGjVCM4JIGi6cLe8BPn8NLawpI
yhjQuLXNotcPOm1nPcPqY0dEHuNf1fKjy/uK4mu1Se6cn5LXQsk1PSL/WWb7rVi35ThkyURrz8SD
SKObMeEB/gCuqrpzRNFVNskyY5ldjI6YvR4y+6QqSmAJzXkZHR3wQLlT+RrRI3GhR9bnxIOrF10V
6qGzeVJcB8SXtQeF1h3RT6MJ5OwgtdTHNogvXeZp8hZzhE/fDPGqflg30xKmmsi4v6aJR6Z3rm3j
yiGBNYog5Z2Kwzfes07sRneRzg9dNCu1h8pvXi4T1dORoqxj6zcMobyZMBtiQJNL2V6hTBdY1KVe
Sixuk+kDAms93pjFVXa3xSq7FWnm4Pccy82jmyeda8K6rWQXi3iL7rYFVQx+TH2nxZ6UukiOE8Fb
/rOFp8K2N85G7zi0dtslBq1HPYVFIe+9TPo3m1Ukrifl5+2hV1ss7qtIsXhvMjHoHaHzIA8szi0q
0lSZ/lEF7bs6qfruB82mpLqdx6Eaz+PsyvUt9ar6rCIo9HAyi/FmlsRO98uWwXgDOZMd2DHDq9Kf
rU9j3NOorgwbkLlIUNo9h88THpt7BiSnaIgl2T1uvbU6ejn0+lDIddwOpnVFiwdkZngrp1h6xMu0
DI/3mNsfChUdm0K8VM+GdaiiecWB4Ac7poBYx2B9HY+r678vDyyDT5Qvtqt5kczrLZzbyzfB0pzv
ElVGss4GKYozIBkkzBiuN9RnRGqrhoUtW2pZ0CluFsFUXCdTsfyOOUwQdpUjE9ahbe/Tm4kBIzi1
uR3Sg9FUwP5EhxW04Aaz3FMByA2bONiNVY1hI3oSr6n1tJYQHPXAD/oJIEYh5rjaLdaVH2Gbove8
LeYfFtjOchpJH8PNsU2ncTeg7fkEBiaXg5dKm3pG2QfKjfePn7ZBUVVHK+rdLX6NyJ2cxZv2zDPr
17n2c5n6B5tUnYIx0yyzQtVZtcjR1GFus800s984DUeeyyUgq4wtOdlHy5owTIrbCiE5PP2rDCXZ
jSEf+3pru7CKfTmw3qi6rFpjc7BYIqMMXI7m+R6PaT6Xh7YqTDVdqj62ND9U2VrqXZYpxSdRd0mX
4aT12zq58tZFkUkQ7QHzDvNYzbEH6TrxZKZNsWwsXg6LQWs+PzHfJ+PyCSN6mckTWipod16lW7tp
e4RPLs/5/YQT+D3pFuOYk+I04hXZ5hpZdD4lhxaAPyIAEIMKcwwgABZMttRJdJeabJyabFQtAkol
yyD7HJMJBsdMSHu2SBhYXtxYmew6T9syHVThq/G4QNJSHEo3d9PJTIgyHQE0ZMY9esMJMlKQye7K
c0U0LiE/dOV1cRt5LVc1bbXQkSga7kz36TIHQ42OmQ274YFF0wG/kmRNkN4hOAqdc1V/3xkc0N2W
0Cbh7XLRnm6fsxHfAm5DOW0s+rmx1vnEisNE4PjVFGnX+iOZJtwwHUZreVwi2Mvfz5tr47OJeilr
BhCC38HBvXvEw8QqZHsmfqRPG9a18fGqS/Ic4Ruk+NWA6bnTqK2GtyHCuCERxy0zN7iJAm/CgIjG
cZ+FYlxecjIY+zQMcb58tHSM7pcJL+0ONiXM3c2sRwemmQX0VbN+SNOjDN1IjrRlMFBcEsBAOyHi
FtBhYiaMBsnk4npIgFjerb0c2XnIlLif5xRi9jjbeomubpKIsuV8LXGLY9GwDmUS+I5PQ5TejcJQ
eywCVfwoWuVurHYh+vKZtXdsgP1JpFv2ZyeGSR1xBqPuq2RzCbdjWfSPlXOkPVbrUGWnvCSKHpyC
g9p3NSs5IC+/Yvn/fRuIA8djZ6Ay6RxkuPVy3NxrZqcVoQyaJuZstIzzQ154edcZDBS3OqRu3q8x
G+B9x+A2v7OImdiQxKurJdmDTy77y9avLX2eu4jJpjNOwC+9WIyK3vAWV/Sz0Bky5E1gvF7dipUW
YsbVnDPFCYK2eTySczrqsJ15DK2c2G0IoBv125zzNBzSsmV4aSMd+b6R2PrpimO7YQa6MifW6sW1
pEJwWSwK0Q4N37oFmHGBQQ441VaIkc5HN1Sm6psV0qQv7wyCuugWlD/riAngy0bwdmc6js5pDJm+
YHyQdpcR5fgulv0qP/Q6OndDXLKxkyJd158yBsS66SgZsksRCpVAKmbn4gvhLt8dirF0vinJ1D1R
zzxFS1aQrz5yILQLkSLpzWO7Oz2i9pRwBEniUN07iMXym6xSJXJYY5e7MwysUN9ctG30NFApwFt5
1/2HBDSGF8SHwsfxm6/AlBb9e2r9OmzlaivGTgyA7IRSW5gFXVEKa50E64zLvt9mpmqLxgxusy5X
CuD6NuACAtZ4L2a30sYhYHwBa5765TNvlyjdCRjUGAhu0E1dWu7VTRuy9Tct5DQ1ppvG8VpGeAP/
jh38R4DW/5usVBwBWvq/01LHz+3zf4Bl6+Z/prL++qK/A1sp/VuG7ZIY6k1ofL8Rrv+Ct/AZ7LOV
uIYSrB/+nbX6B7yVxoC3KAgo6I+hiUy/9Uj/4KbwqSSJYizZAR4GWAPW9z/gphCs+i/oCyIRoT4B
2lQBZoM7I34UfP6fqEu5aowZMzNNUhh6YFHO99gytztPcnZBgyh3ehrzvW0z0eghYU0cUH6EytMX
YrNd1q/wlnNgRpa+3ycLWKwm6xFVm2u4EvGfcfInjveBYr4MIWv8wE8kLk8SgHRejd2OSYAjfEU+
gE73icSJpuHah+6dw3fQYUg6xP599OMRm3nPjLqxBmR/mnkFx4LEDft5hWJ0CDDvi3zV1Xbpb2VC
fy8+hsEciup5K7I/YMRHd5VA38lg/L0bUKkbIFLqASGwn5Iv5U6v6wS1D4ZcX6Kd7mMoDZP+wwt1
YKHbA5h5ESrsE6s6QD9IqVoZIkejtYGV6XBEzoCr11Qmh9Jmw1uG6zbUhkQWNu3udSVf2pW1noG/
I/c1Sz3c3O3Mb4elxA2BRgcbZoAVziQaL2OeHBJObvsivk9UelKL3IW5/0r5emZJcvRo0fJNXUpb
kh0riDo7N+aP86BIXQoefbj5FgAh4Abas3fvRHy7dOWM0YEmJ1m8KPoVsWGfm6wBvFDm65m0Gx/r
NoYXxZo8G+7mayWq7ZaB6zuucC5Y9XBNcrUcDF8hkcjj+TGMSO1UVszT4Z8env8Gg/x3ie5fxzGj
eFgo8ocB+v6bPMK7ZOwrJW3z9yUb8W3ZgCWbb61ZdP2HudD/r1r/E8T2P73w31z9v5DpL59999/A
8d9f9A84PvsbcGDkwIAB/IsA/9+gfF78LYUYEIQ21PTgK79X0f8LlI//BhEyVDUwYYbcBCt5/6dq
gVGHD2aMP4QnEBze8v+oav1VNf8Vl6f4GcDaw4MK0nigwP9attpERcXW+/ioVBUfepq37/iXC3P1
RdtCnhxtEvRZkYVdjiUEe0gzRo7IPhW/1qWUu8lE6aMpwRvDbK54q/jGniOu8qxJ+hQUU8bLA006
9qjbhN9ETiy3JYZdLLdkGVD5fup7s8+9lm8jMT2YyjB+mwbPqWg4t1UDrmNu2pEvP3PARycg6+kB
Eoby04tEAYvSS1btU6oAkiDrFMlMfnT9ZYjRgzeZzuFjoNv0aoaKbbUSoRxPkIogHmdTbjo5OcJ7
YE3AegFaWGpw6whqcC277blF4onLetC3mddPhJQOBmfabPbWxIr/kkkk3qXDFNfqCfJNhO8hKnPk
8ZlqBgoSgqFONtOWu4tHpmaMnb6seEX7CiQHtlj9YRDbjCxKmYBDHlpV7Aob1r6B/GV7ksG4ZgHt
ilJSoDajN6Fl3Va2uEhp3RH7zgQA0dA/hHKYji0G9UMlPH+PBz3WQO0IUDEd3TMXILaMAW28zbwY
7uaO2aM3Kz1HpsheB2b80WcmP3rtgd0VQ/fK8emvLnTTsUfvCkepiZifwYzgiVsWX8cxtrcL7fwB
Oz/splWU1qM15T7NLHvVUwUm32JiqCcXDedOtuVlcY69g12C00im4/4JJ8RCm8jmrkZrCaRAzt/K
DDGyZ2ZDi6l17tbPFIanSTpjM1gOy6klMjnB3LI/jGA5d5g75f1ARbQD0qN/sGnt7qWXyR2Xkb5K
AuB69bQ4u37iCB7H8dqJWM2/BqqLx7UIyPmaKnAPkvDiMUHiKc5Z0o1NAQBjN8fBwjRLeXVRjhU/
ikFviG7EZl9TdHnO6zTT2z5N2/GwJpqfAZ3FjU4ttBpshhY9irBYHyfiKhF1fctYz9407cTvnGmu
wIXYrIHYo/vlYB8FUD5s4WHmBP3ASBDoVE9bbHej9f0PBb/dn4SP5SOYO4w0JMdVL8vpnlMaAOSv
cx7V8ULdFcz8cuswS4dv8XJoxojRm97hIwCx+lawiP7oOhn3tea9+pXMnX/MF3T6NSNrdsGaprq1
Q5l/0Mq4l0osZK9JWXz6UPEG2GGumhCP3Qf2Nocr9BvbTTxE7RfvebbWMcDzfQZE67pJO+wohtAv
hcxmUYt0HC9tFuILUWhTVqgBP6Aw746jKZaT9+XYpK7PLnOYp1uPs3GdbIDBkiyQsZQVyNmYS4CA
dY9m6IYMLnqaU/7uW8V2W+qLKw6axngXWIw8KGmueHr9lxmm9AmCUP+y8jb5RbPe3C4GHAqORbUn
ReLf0kCjc6aj9AIPrCWtlRf6ZhV9dI9Bhs4nOyj2TIc2iU3TT8MXsp9vonjwvyphoadxvIp+fiui
fhQFnFxLV5idg0Tzhoc4/4l9TdKghRP7ZI3cvsQfkppXgvua9Ez9ALyq7hfM638g+GfiEFniYLZQ
0MIo3X+LRowL5R++B71D40GdxqpLoFdIRn8XKlc1onXorcZt+l1U07zVCYyhmmrwqFTUg+Ot+1ym
u3laLHgDmmOxXqvhCtBMnFdOyTVa4+Q0Fok8Z12fvqOozHsBVdJxCZu/D2NKj1JHxd2IbvuwxHlk
am4BhsO+h5cIxqta8qzITC48RORU5TMMA0xuDhwt3qPHovYHjED806LHEotcCy+vFQiy/Sq77tfm
uLrJ56m6pLNKdv1CsoeVQl6Dm646LJVdn+co6X7nftreiDTmKiNu9wZOOLcVSdrnbnXjZ59n8zdN
w3QTL6nBf4blx1rNwz6V+EtNPg4dyK7dmj5t2/wW5x0gz95wupezdq9RafsTUqfCfquk/HCDt0eM
jfylpdOwg74KXMQqvgMDU5IOL5n00MRkiIEBMYd8gnMxivljAtZ3lpnNH5Uy/X7xxSKador9OQqQ
ZkS8GA9J17GjXrf0zxnStffyL+g8qD46tVV7JCukUK0s3gtXzejNo/beTKL0Na588Bl+jcjFzv57
/7tw+hGISafrYVuHT5939MPHPbI5wWjMBzjud0MT0Z4CjYr9+q5ngdhIuASifk96iZpkc5Oqh35Y
frsc0hI8uA58ZIbbqmt1u4fapiv2mVrIfRuU/LBzzF/wYo0XwDRZg/tDPTn9bU27aXJXmJzKOtkM
IAOCCwV9RXpowVrhBWKUXDK3wODARWyBwCYqDxJRSIdQlOrLwkpwhzsY3DRwsazuwUU9YBRIe3y7
NlyWDsojNBzyzNYo+zGYVt8mxDiMCih+u6AnGHJlpHwJUTCHrdXugNxUe67s2N/w6psfrsC6Ii0i
Sg05ddHYYVIBIAG4avK/U9zEP9K2o5+Ewh4XyKFKLjZf8q/WUP/QgQKtmmXi9A4R2D8siehbnJD4
Hqii3oPDXW/tnBQ7kH5RUjtF4s8JG6ANy4j8tclN44kHLYNywu7KgSDcxbTyMq1jBy0+ljQQw0Td
7beA6rht7Xg1mFbvsFhdvAm5xa+oxMvLlG49iG3zLYEDmZXUvqPlo3Z9IAgFYyQ74FDBDiDtA3/O
LUQOdavz7AI+t3uc2brCqBYDWI6PXtmywkE4MuGUi6H/nSpRvUB3YK7UYTEQd1A01QlArksH2dYf
RTtk/V5MiXuKCwNaGRG4KoKQrRrfx+DVLzV2QG8hdoNECm8uzKWLrbpuhWu7OkcL3CyZFtc14Xld
gvK7lho9izDlcAEcCrOxsG2uLmOS/w6jNrCMaxlB5iP4jsfO2+RSDSy95hArfWB2xgSam1YdPZmH
Q8witEoRrrtHGGGmD8yEFrSKTnEHogFsaKiK28WXYp8j+nCqPQy7Qi1k5q+dbqc/pkhArVn0ia1h
vKyPi4T6jqPJhrFbOzVlHqF4FraUz7JQ5ZddunCYE4fHCfoOpIEn66T3wUmPU16Yd6CNbAYVsk2g
n5PiAqpEQZ1Q7eGXXt3AeofuO21hRtFDsLq2bXcXp0Q96Bxko8fFfiVj0X6ga1qvaTTHP5Ufs0Om
VnHJpYBdyByz04L9qTszRdtnEEhbrkfAiTfGDHPUuD5CIlPcdlhn6QmwZLPO83NEVmyOwzq65rDc
ufNp4A+ZKqHkwrt4HyQYW2bH5C3BkP5nQC0fQcUESN4ymhy2rl0bA1PFi1uT5VIVc36/xT3sFMG/
NOUWJS/JmMgHFWUrmvWqP43jYJ5kUawAw6N4/iQ24OrvSQSgtSgwT+Mb6gmGb0D/2wZFKHsKSum7
qp3wrmWkvcZg0ptcFd2xaq1virIF8pohbFhSh6BVILfTFwph+sDnlDxPQG9BK3t9y+zi7pWOi6PI
4C9UVBuYMqDm8cukgTPWmcosqZOQFQ8kIupxkZO4SRc2fHAAuHUam9LsXcnaa1sEkFVdmdwItw7n
qQucn4qIbeU9tMLfGtOEXYH2GfCHfV9Nj2ESGwyZsUmZogmcIOwoeZU+5Viw+uhaEL51AP0PhSE4
hdpBm/K1qTX2O4NuZal1wBWJ+EIavViEUux4T+21EDy7F2ugWV26iYpmTozv8cBq+zroLMWG6DbH
55QL8JwhmSBfjYr998rIhVWWP062n3YK1CMgzZEidTyak9sq85zeUNv3d2DU2sNgN3kEVbZ+JCNJ
f4HRyY8TDjlkfUr/9MPY/trsJMB4OUbYMevn5YlVGwe7SCqJKo66OR9gt+TfCkBNQJYhsrhj9Fvy
kri4vO1ban/ZZMl1vVHoSWrZGnK/9lz8pBi6rtlmSbkDRIsGddlIe5MBDG6xHQaeeJjbPLmTAJ14
TSHhTHaby6CULanq4ZDGUtI3FEg8nBGyuLu4DBTOHpHf6bM0PKDTqvwr/xZcFLDEQPFNjbmRpksO
dtDzs1r6mDRjvPSnxbLqLVdDsdcixaQLdWhfFxplZ19sW/EBkWcOzWTB7duWEoMQyq3XJytscoVZ
CvpVI3wjgnTHKVHZn2ho5Csl1hzFGMsL3fC0N7Nte8wyeRi/GPQuZy/j9t7NPX0juMDvM7AQcb2N
BuujU1+d1qkHmxSDY3ldsWcMsaXaupdZxPkRdzjuTwsCbwffZgcFh8H7JWN6lgqSM9CK2fKshEA8
ytyCmY4k+2PZZnLbyRw7QrEVX92sbNP5eSp3wrPkzszSPXwbTkHlwSTW/qyZ1bXNuP0jTQb+Epdq
eIjnTNwlATIbAQ50qSnNvGpymWOmy9fZXqshQhJUf0sICOcemtwomZpxKOQe6ozqko1mgvSgDNcg
hfh0Fu1OGllz05o2uoP6BVFaPhISlTALt1O0kEsLOdpRQN16R4ZxfowU6Abotwno1hZ5G5C0g2GK
09s088sLbPLn1xCrCEbSchs/N90OGNxSZXYp79tDVEoxNzEu0GPJSI5rhkMqA/32Ao/WGJIMkD/D
K2x1WqiB7HTtFNbJE4mj4oDRXtDEJnEtc8RAYLCCP4yF5vwq141/jxweOTtcBlw7I972tKN7ENbF
M/tLvyRJZ15gH5+/LxPJj2D+1rfMgUHVzkOW9JfwqWf8EyghIbeTy4rxtgfDvtbGoE13sv8QS5B7
XiGQiguAMHjxv2VUFm9MrWWOWCFc7IW77//SW4UEkDbS4MMG8Ba8b452EsfvPI8OkEI/t9hj6Kuk
krWguPQ0NkGvWH/ofylVCryZkvNr/k3A1iga4WAEg/B4ndHK9LP8PSaQ73lqzKsbZ5x7UdE/wGen
xW40XmARgMXf6Ew/EMDEDEUvmZBLsGLaAlVJ+X1bkvQ8sE0BHbUwfxIR1vIcBjuMhobh/wNChMJc
jr9B1fEjInLsKwa0dcAKF4OljRzSZi1hPpFWmJodi/3FUIKBF+//1yrz4p62LT+2YDmfiIbQbVst
dITakeGt7G2RoXCixakFFCyPZYXpnOeRfqzWUX7FIRa7ES3UhzCrf89EHPbEECTLhD7Yh6Ia4FlH
PP8cI+SthI7TR0VUfMg445cA5zZ4mZap2GNRbH3ZcNX0tS2xGhDPIjtPJF6/Ms3Yz8yVCGNe5i3b
m9zxy6T08stHXBwsWfhvJR3c/K22HWlkVywB5W/VGNFXlJ3ETXFbC96L3bTI9HGEmeQeTbD2NYdm
nGE+mIGoT9n2Kr5tRBteOGfq9C9ZYcw1VA0JgO0zCttwItjJ38VTOT8tJZDyaSmWnSiZ/DF25foj
QKh2Q/Ow3UY9oLIRrVJAO41d2u0VBCK23WSbfpR8c2/fi6CNA5z1M/DW36x46j9n3FU3CbVQt4yW
G1XTTWLDgfTRw6ZYBBiRTPhUNLtnUL+oKFgBUGeyzv6BczXcpsolvrbpCE08NxyaIKRZp89dtWzw
Ec+XMAMkgyYzr8j8C1ZW69lsejwV2P0/lJBgHLSR0z3OkyhrNDi8q7HUs4zN4sNfAmB9wIMDLQi1
lUv2qP8Eyic5fuDb230foIvU4yovQawj9IVuviMAsEByxx5ogzU/15J3DyolRIPp6JOvZMrZng+O
35WZxknAokD1trFSvrrUu5eIL+I3I6k/aEC/jxw3x1ORjeGUgklpChtHD7nU6bkaVv20jAu2CbO2
9BgBYM7Wq1SeR5kWx4y21aFYXP7MVwqNa7uZT0hboEkC0ojHZ0MrnrcCQl27+vZunPLobCGq+VF2
rAQck9Pt3qRD9Bw5H723vWlpg6UNe+I6Si6bg/pNxXT8kacL0u576O9mHL/vJ4gQqHd6SbPDSjNM
GlMPk8VD4uFZ4gnSnyDprC58G0y0q2TA9gWNF8wjkVXP2miBFao48sgpXAesvkBwiBkCooLplG4l
uR+s3I6g8sYfJVQiCJHy8akcaXSYu1BctAjzSdmCz1iEWnzdQs7+jsWE5B1i0/Je0Xx7gtQQL/pS
BQTP2LlHO0bL4qeG0IMBoWD9eXVd/jlD/nnVcYZHgjGLwVRLVe1aod0PU2y4K9xWjOa0dlEm9q7K
AgOts8CgpVrwOrkxPsYeDruI7RmLJl/BXDUlesZDnlCJIlzNy1tGtG6AnUdXO5DuFJsMlw849aZF
Fnq6G/qy/fPbzt2h+/hf7J3HcuNY2qZvZWL26IA3Wxh6iRTltUGIlATvPa7+f1D9x3SlsiIVvZ+o
XVVlkiCAc77z2il4S5LGvMsCPLKSL+ciuTNatIvVuZSdPugIdgilZnTETo32A6sXUqswxCzV9LEV
25I4j806mRSsPVarCa8TK40byJPiIgNOJUdpBfEqx0l+zrnJryXokX+u5VJQkDEEje+y7pNVasjG
o54SMGqPZD++WZ2UHfG9pIOnMxMdK1OYckDwGlRpbnWsSFJ4N7Ry5WBGrQ6T3+Ws2SRyYTNqY1Qz
llBPpxQ8ZWdiFLoxkD+7qDuFrcD/5ajGKJ0FNar26EbmtZL4xkuTi0w8NLkDDIpRmTpFEkVbaNJ2
Q48ouoYoFkGrzHy61YK+fS/ljGOYkIfFE2apZDWUPQhCICsv0ihJKJBIb0BYYqjrySrUraRNAgBt
gOLctgqxNb1iRs7r9kkRfXCWGW8ECIIXhaOCsU27UPmSE8WnNSfO1mSdq17ZxcJqBCaiEC4P5wMj
CApLPRvNM9Ouiu6iVCR/NdZ1tur0Jjln/TCuGl1CDK0n1ZUDIQi3wFep0nk6B0lVrJTBUM8j+MGj
aGgF6Fre27TR9N6sa/6tiARnE6dBvumyQljhu/YPUtYjABVr61lVlfBerSrkaXnSv7WKPO3E0c92
WmMkiZOgGnLK0kpP0FTzA+faDuxC5QisdZz4sByWIushbgkO8mMNkpnPKIWzIvKqcIg2eY7GeCkA
xEuMlvc6oGDahnWSP+aTIGL5EoWvoNey1WAWw40xBDMuflXZ5kXOIjgH7OQZIGXsWGJsetAn/a7s
MnPbYh5kZkGKeBAnod1pIuBJIVEdynLBy8WpHyBTLCCh/dFkmJjaVVyr4ktN/Dn0R5y/KmXV7JeH
0+NMNd2YWRQfwT7Mh3EUxTNa+u4OQap0E3PzdkUX9fcdWAoeTMGoEACy1VQrq4XRVUJOtzYpdZrT
qKjv8eDVyjlRKsxhsq++F8RcOSn64Udd7Sx2FzDmZBKsFafZbj9MAz0Jid7Je7WUfbdPJWS5KAp9
uwqj4DKHEuBBpEQ0UORW67tJ2Ol36ZxOx2nUlXcjyCSPvuNW9xS/NM4Suu3ATnGfbeGypZMaJNmp
as3yZpjSAktByIoxp8m8VfvW8CL+pFMnTFV8Bf2RhtbsrRO0KbJFowZ4MUQUpnmdy48j24ankbbl
KGjgv4Jp0g9ALvC/k6g9RhgRcd6UzcVUi3LhbQgwyGARgqCtdyrjzG3RzfWNkg6zW5hRcgKiyk99
MA2fciPPD5WU5KjXfYWsM6VHZBPV5UrUK0aRQE4FT1OXFM6kaM5ZHObOKASV085a5lHrU241oay0
xeUo7rUcpB1JouXvVVb69Rgm5qlsWnnbgkLuU7VP92ilJ5cwmtgrtXLcxoHBLFlPxWuo1fIbLF5y
2/eivhumMN41QZU8xmaNJNNv1EOE4By1gOELz+rUyy/8sRBoPKvT7SghhVaNwneEWkFHbRbRa1tE
6e3MXdjnfeAf23nUvHwq5wNqXOoVaqF7mJpCWNO8J9tZ2hcn4Eyzsw1URpE7Qjzu+9Twn+JoDG8a
ssQHNvlavxf1tD/OITyELVhh8Y7UoHwUJHG4l5SqDWwFeAtzg6+oo50rSb9g5YPig/e1+WBbYRQd
qojgATtIZMS2iO06V5QH3ROLUvOdGP4OG3AyabuuF7PbsPfhAoI0SjehUVb2bKqmx5jpX8bF8mTn
hOA8L66pB7EDtkZ+WTZgyGmwncyJRONKli+BqBSHOp7SB3My8+euN2fw/sis1pogxFBAINv35iiQ
TBiOANZOnRXahwZ6yOoyx/Ot0iNuARgTxiNTe7A1/JrDFGceTQH9UNUrgnTfK/0O3OBvpPs/qB2+
iW8WyxfmNcrCTEOnSYEQ1V9ZbAXidQpU2VrnmToA5iVTu1XRVRzGwBCvYpMjVhSsxHJxGAdOkrTE
kAxVfgJjrZ6Krhi9wGhij7bucjvqVSG5vlHh8xiivkIInPR0pcCavUydHD/zvw9HQwjmzaxX4msP
LvvFOsBQN+GQ7YOh9pQgSL0/X6P0D/Yu+H5FJxpBlE0wnl+vsYqTGWKmizah3H4NAsDWNorlunZa
yIiVxL/xskmQgJ1T/2CaHY+9JgOF/FfJJIvaDriWBjhGG3J3je9lhlEkBWMhDvpaC0fFgXPHsYVk
ddKND2OMS1vqrPcyKP599f9fYfJ/tT/6PZ338vP/PH3WH59/l8Utf+bf+hJBlv+lk0uy3BfkbIDL
aEWGvyIbBFn7F1kJFrZLyHjDxHv5/xQmkvEvWdRkghmgk+hWU/9j+5TUf6EXkumRXdKB+Ru1/0Zh
8leY3X98nya6OrIiNfSZBHqgG5G+6ZCSpsZ+1ciXJZaTJgJC2hzR0/ail3nxPfoRB4zNUbcQFx6M
p917fmGHm9qJ3+RzcI8He0PQwSbc/a9k6Zf0j7+bNJW/skS+fTO0fyJXaJr8Ruo35YtohLqpj811
WiQqIV2WVf2iDeo5K4JnKYUwDqRdF70yV+71ofLarOaEnNynRb2VzNEba3NbJIk3SV9omRNTtRlt
ORlmTpJdAvCkcL4vmfidsGx6W86S50IAi42lgllseGUXVfCDoOk2Oq+QGXLNx5yIGXg1Jw9VVG76
3srTD9J4XxuKpZdM4QkRf3pbEBigRbeI+1eYQXezQcxehsqrfKkyiUADS7vX62OqK4gwLvSU2Vlx
rxcPhvWgytVmli2nLRGsv5gTKnnMqYXqUAvnRPVHrqQ2PAr053wr5NJ9ZajpqvKLdzDdWx2qK1Rx
FCUZYEK4FQuCTkvR/UtyW7UOuKPdWmf4232tIOyrY5eh64gmcpuWUAI+mXz55I1Ttg66N83s1ob+
Ven5BnLkRgnFTS8NEP4XuTupZuws+6cVsNVEsiNW2AY4N/S0IJZYO/HPnApo74JUc2kkRW6KzoP5
GeT3od853YhDtZA+2mUmW2TupIOscvE5ifcBJ5IaD0RKGAFFmdRoOnJ0xlSxMXKOWWjxNN846Pns
TK1F/ICwLslQiLoWz7Co2fX0VdabvsrsOXqjCCxLgcCaJRVppVic7oZNHb1yyrLDGs12mzpdwq2i
nXviIN3mABxquJbFT5G+6TDeTFa+Voz+s02Tw+jPrpCFdhSDYRuPIRRwLbL7q1/t8FoGr5H1KGnR
jcHciZvl1i9Mpk55ETXndpRM+7yF+aH2LAEGAaa7aaPwrrLmzaQeCEMdbPJZbtETeQLcBfuYlO2q
bLazqlqJ9fySMF0QV7a0iYZgjNnFysN1K6kfZFJ4nJtyesisNwDSoxkVu2gRC2XDTkAMStbIvh/u
oP1F661OItqh2BDMQThUVvS4OHvy4SHNP4A27Umsd2ZaP88IJmSh2dZSsx8D0pVlHUcPk1IiCLdq
bSHWuVG1Y1Y163QwcOCIXpkHd0MneMVAwDW1zAmBu4vrzwo8MXnXA5reiz3BFs4IAzYU7Y0WaZu6
GDe93O05izuVxqFhxDhZ42USa28GlELT85oZHyOMhhIDbHGrG6l9ycfaqaCS26UHB3jYAaF4oMIM
S9a7aqaOgm5lrKMbFbQEMGzbCFC74rSRepOGZO0opjrTerrhx1ihVl6ZxngnaenrYAwnghNcs/wS
edqGEkG97rTUy+Jq7LKz1YUbE89z26rHwOrOaWBtR+sLze5XdJ103moTgTozKjyiopI7wZw7Bw+J
9JQBxhnDrhtI30CC2k2nSR3XWGtOODmJkOhWg6iuSpHf0h+5hYCjTYCpqHcDvfZGHTN4PDqmONm+
MJF/cV/XkVtjcChpWBPL0EnxaQwqVkPjZcA1XqfFScCxYAGeTsG5nSr+ZNYbtg+QssRBjNW5I1VF
V9xCnrd6KXg5p5xE3uiisEpB2wFFendQh12eST/UdSw66z8t6+xsf9dhA2XNaj+213irrcBx18NK
XcmbnyJVl4Hy109Z9k92UKIsCTP4rvbOcNn4TSRd1fyUl73ThLVjdKBxQO+0Sf958kMi+ttnkT2G
yJLeZRTxy3//m7J8VCK28Hi+QJFwph7dBle1GUs/fApzwu+fQtQ6VXNsG4rybYQOkcjkoqG/p+Yl
TY/+rGwsC5q91YB8brSh/UGg/FeTzbdfkGvR6exE+yCJy0jz96uKaamvhFq7aDLjcgfaF6I100aY
IVsOb30WD85kk4sv66Yx5a3VobJM5zV81g3dy1RsSDZAhTsJsT1mxQ2KKrsm70dIrliy7C45d/V5
Vn/SVSvfsnSXgYaRiGBHRdVB1vnqv37vNKxSNELiezblmyRGx21gqHHGcfjoIstGc7NWrGDTBe2u
FmXU60BqenrXiG9yXjh9mjlTOHtTOTj69CRwumizS6m0jlnhNH0J+70pvVplYTciEkzTJzTpLS/u
1OaSolJstaNeXVOxciGVgP+fkol4GWR+WrduEF0F4DHV7eRD7Ki7UqkqQmGah7ioH/NG9bJ42keZ
bNOGvuoxSYFFrLRcc6iGs8sZbrzDTI6UiLoq8BLTSwzTiaZHBH6O3hWOBc9Be5AbZ9FO1tn4k2s+
EJ8jelWprYY620V+uNEmMmrC17lAhVI8olXYasFJasJVSWG0FkZrn+zmqszWhrENQeFELVrNGMr4
sh9lS9pUNEL6VeY26DezNHqMNh6KFycAypiVS+wL6OXz69ic5PFOyQe3b8KtZHwEzbi1ImEx/a+L
FtJrftYS86YWr12Rr3wfIa9wMhiK5MXxKR1iRKt5n1q2GVWbckCM1K5fWvOjRdQCF4Kdc0o0byp8
QN/BFitSK31eP/9aZDR4pbmrksc06Lnb1RVOPXltJJrdwFngTg4FzUu75yKKHF2ptlHDXRbDdQUz
ORJLn2BHVQeNU3pwrIIz2U3SfDXwEoaB5ZLxsO3Lmq2tXxkjIpAweMGf1zMUwikouVOFX9Gsu3KJ
T3U0tyI3aYa6yDSHTjEnUQEEheDsw7um07THRf6aCspK1aNtFxElmcIwmp+9aaznEuVevI8zazXk
HZmse1AaNHQYBFqLlhzNrbHSziGUTXeMlFMfy3i/EB8yHomltepxjkaGuWpKujeFz9h8rnOBmJOv
2NLWVUEnVzlf9DzbRFaCUiLYZeKerjc0QR9WFBAJ2bpZqq0T/xLwGLDDKNlmzFs7RGA+cedlgRrU
NKJ4MZNsKSGASA4HUKv0HsZq3uDki+xsyJ12KR2LLG/OGhvwn5N8tOy/9kg+RBcZANTjcRCRFfXR
Dk2B00yFt0B7lHg3Bu65NESW1Npa2W2L2tqNOknm/VfVS/dI/w4tZImt5hUTZLOp6dPVlc+MUzay
qMCsbhvNIhAh5NXTbHGWXB0D8xDEb4I4khmVZiulVZ91A54+68rNAGlukmo41LO80kv9FJp4AotG
fUT7C/GgXTo0kDLiNkU8yVG96TprvwgqAp/CjSm0UUy6qha9IPlwG3HaCsXgxbH/NvtlCoyqQdVH
RMyjJnygIvUal7X+wzbxzVjy1/qn4Juy6N/VVZPIv1/Xv1ZIp8Dym0vjTZ7ixiv9w/BGkowVr1wT
Avbnre+fVls+DXsCmyx7rf7NVUWNHxpyobl0obO0Ovcb6310ukPhluufKrnxW3zfABWZ6+JQrFBG
8P08iI+26iS9uWR0VRpEdg0YRn+4mn/YYxW6DrCUciYWeaZ//e2QARHQEDeXpbEO37MTH0N2ctuP
9kufO7WqXpTbiPjUyR1PP3y2/NvlIaJVFgRJoVyIk/ivnw1stwgz/Uu8rbfdXeBhu1oV28DJ73Ln
pxR9+VesanlIVPIVlsu0CGPSvkcRDcGkCEU4XqmsPUv3EMSPyZ3sVbfJJnXH/dIzVj7V71HnlXz6
TwVY0u93kk8nrNLAjSfS9/ANc6iGkhw7a7ySD7Mat0tOqgFn6nAycANHfV72AufPv+7vQ6eq66qm
4eLRkG1+r4mKaUAvhXi6GoJvD3gwhpjAbT/2RN+3RXGwlwQQOJ8fnifQnN9uqqxq8DMEElu6Ln+P
hFVyWAB9qi5Wj28O3k6JtJthHr6y0pqdvB/fg8EsWdr9k6WG73EZPepxe9CJSgkXRjFutgOMzA1w
6VMu976XSOqJIIUrotHWOI04eXOS9sgJqNdmMj0qMNCKaiJ5bRzKLY8ykRs0k3jZnLupwC9sXdvq
rdNehrAHscdMwWQT6fWqCafAacN6b6LwUISHVo+cGnQ7nkeULx9VhO4hntx+UNxZUHYdQl+9IcSl
OgcNc1/Q7TKuQ44YSiQd5mRyrKjezwXZh4nhWvF7JN2R0rIn2+iIcRdW+LPrXodO3+ChchVl3spD
cJ5z1vpZIioyQffmV9tAJ+9Fr7C1NHYfa+ySGfPBjsSbZ0jhQ6Gk20qdryXxVUJrGg42g2plRO1+
UgNHCPV9kUWOSjpABBBklM9CjHG90A0EcNWnwFlNZ6+R62ZrttlW6GnY801XNwWvB72fS+tWlQNP
Fit23MDptCsGwht9aDaBkhN8xOpQKQcRaCSSurfeJ7HgEKGqJy8BhTObAXAIuuZdMlC6kb3WyAdF
mpIkoAB5rLawW9Bhfnvnh9oqjhfgghOalt9Isl/ZqeDmQfTQW9apprO+lx4QMjhxMxysGbC7wmdu
OVFJgEXSrvtCO0yRYS8ThsF+KPqHWd8QKuSY8nOSTfeoPGxZvW8DZdNPCxLRrmVZXQn589AAFyG8
9LNkMwej3YSXNiKGYGoeggSNMgBBfu3GF7jzvTQVCBOT3lPV/pgBdq+GyWAWGM5VgzDQGtFGV1Js
OLMZ4Vwqt3n7lVf1cZimG1ZWh5ShlV/igBI+gqRAA5U4UC5bIVAcMwGWKQbhS1AeQz8/pzFzkFge
ht4Xbbm97wblLlJwzYKhsNuTLVacYgZH9Iu7JZ2q9EMEY8PZV5ptXk5r7E6r0I8dhZkf2hCO4FAl
R1/+EPKLX+2NmVKsRHSi7GNIDjjSDFwg1XQczF0zXkM0sTSkO8VUkV4iwfJDN4fKk4a0oRf7NTRf
aMvYPkyfPR/Q6Lad1lD6NtrrlcWQpiJ5iOdtFYKVtFCpRQklEzvR8N76n6HcuaGAdNuqb1EiAi8A
AsQxsbNdnI12NBRUhPHv57i4C3PhPHLjdLVV7bi3MCT7/b2eM+o1YfTUaclBb41VN762yY0u7CLt
Cing6OGtTHBPk3ZuEggbvESc08gBj8eTIBmOb92E0506L+ah5yJ+tJKU6DljrVupk6lPOoti1z+X
hrHrwDsyIboht/4YpoRQBf1d4Ndk0T2RMOEUkXlQA+tAPk3pEJ9wUqEaQ0TRWvYg6X1NngeBHXkm
PAhZ9ErOLwBzJT4POu4N6GblrupVwS31qrWzMNkaUvw81PpdHRPbxqiuz+UryA+SSs6UlXrImDIo
B/40k/g1SsScl1+QXRSBtUfQrb6IkhvawES35YBhQTZPKUFvvuHIBHapRnv3503lH3ZRnIxsohzI
DSQ738eFqVdw2rQV40Lv5iftOHmhU627dbzyXVGxO7fq7eR1qZ+OnmnOXP/543/fRRfaAPGYRGaj
RVfNrwNDN4iEMQXVRVQYEiTEzX33AwbwV9vYNwyAv1myZJETs2x+p+3iggGT+NVL9MUDV24zzFTo
Y5yodVXFiTf4qp1h18brnyaEv+CZbx8MkgIJKuqkqf82n1gqYJQxjpeldxqE3iHJvd3MbszHb+TW
JVxatgk9nj1zL9JECqn7Yp4hFsM7rI6O9oigzALV/WE//wegB2cg0dSkV8K/qN+AHh7HLs+n4WL0
ezHdCylhLds/39N/mt4XsmghYoxlEv02BQYh84DPI6Wuy4dyla2hAShtWloD/fNPv/LvD5BKvAJF
lipPkCx/R3iacFZFqawveDTZOfaS+Pbni/mnoQv+kaA4ETCGYp5fH9AKyaZqltNVXbfbZh2B9EF+
bkzvz5/yrVjk37OsIfJrLUQZ0823I0ijEoiczBPT5OBpq4zHRLCXbmvhKX7N6H6DxFovKSzrkQrb
6sTuCUArEvWCl2/z5+/yD7ePC/3Pd7GWefBvUODc92nf1BPgZnrKPDLtWASGAyd2++emi7+ouV9f
kl8/7NuzUtexT6bLdF1OKyOXGb0lztVYk9XmCtufVpsfP205v/zt0iJd6/hnuo6r2LdVb94Aqu2C
BxgaOsXym5/qgP9h7eHqmJ5ZYKFgfkNwa1mb5zHijHxQd9Em2cX3xu10Aga3NSc7lo/d/qcnackW
4SK+/aQSAfmWbHJyZVn/9izJZo5AQdXfO7ynCfrWWH+MhYuefo6NBHaPWLDhcdIQjIupq8sd5Mdk
68pNE9zneYPgDgxwqNxOnW2ByaSsUjAFpPGK6CXahygHh7gW7zPCPwcDCYN6wgt1p6mUKxmL0Wm2
SzXfRh3Qom9ugMji6EBw1m2UaGD7ljvIr71c3eh+8pile2wNSLwQ0pH+XoibTmsOmtHCJxB6Laaf
ODFu8R5tLbzZHSm3cYnmHi6hVxGCl9RTMcAoWNh789CHa4kvlMJSDl9aeDSUTzODLVG/xJTzBoJO
MTsBgXBeataBiRkmmr1s+PIJpsqrYSszoZrdU43aKGn3zbyWJdmV6sqOZWBN4khiRXGhvLxSxqjR
zK7ZjKBjT6lIKIosO22TrkwkayVprki5HAZ7u8ksxwL3gxEZ9GlNmqFbTedEH7dj0ONQEe7GWV3p
dQeB29mmgSu0PmTGe5pcZIQkkZB5k1LtWhN6AXeOYKWrIv5q8CRaKaHhSrgmNs0Iz0p+F8j3gZVv
ZuNOWPweMImliCa1jF2zfUt6oB0jx4yeuupI4jccyjyg/iFripMq+3xangLtlDS53cKgqzWe+cS3
lWLbGMLTRFe8FaWOXGVbBX4yeTECjlo8GyhVS/NWzVngMzpcCHrhr78t0PWrYLb0tmynAp+SSEPb
IDkInCH5Pv2g5luYrlofk3xXSw/17HtaT7lry1203ECrN4Lf30iwQgjn7Tgp7aSqHdSF7IdPhAR4
ErGSxM5BdG6tdt+X942ceBJmiaH2b8x0ciP9WcRazfkIMfhbHR4TvksgAgujzRbfptzEtXbftNRn
k9RQxwkiY3Ef5bLXzZ3bxDwavB0TDvNWqm2i3e0Qp2Sc4uRO6jVNAhtZbdca+7iYXTEoruLxC+Vv
XkJaW9tYVeyyuham6cTBCuWw17dE/o40NCSi143InThW5iaSu1nG2XIyYxFwWAAWzzmJ3gTDq6lj
lcCEU3XXlkB7KXuua5xOKv8CNN3SkVpTGZs+C9wbpd322mzXYbKRRsGO0ktTGCTnSnjxDwbXxq+C
64v50RSBqFXCh5NVNA+uPsmOkD1g0XKkXABhNd2m5Fdb1Mw8vhXOvCzYRXFJzKO67cx3X7egPu8n
TBIpIWyYzslGFF7bkCAiY7EJLoy2hDvpqWryjcxyYmTKqiw3oTXZs9wQMIF2QdkbyttsfHSCv5PA
o2WVFcDoaPHK14ZAQsfYjYdqLrkH1mclxHepqp1S8mMlrVzN47QNBeuk6liDvXIOd3Es2Bw2vL6/
U6eOA3TkDhiXSzTYZFw6pZ+6RvEiNZdaGNZhtg3qFl+Y6Yztu2wl66psDmgjZc7A2IDXMQ9qwdOH
Jd4LBKy407Rq52pFuJnnJ3SOB3Ah0XYQHgb51qx2w0C8ngnuQwBviApCgbGN+k1Nlq1apBtNyWyU
K07Tv04ZIjlssVWMIqJseIJkMqxLTjrBg6oNMBYIKyWL3FoEBggAWuVghIbdCNhJrY5T20OjP8cK
ZywT8kmMXbxWYv4VWXtsKx6Pu10HCCv4WzSfPP/wTicGsifHOMmPsoDuOS3soUef3733AghnNN9m
ItN9YTlmTGFF+N4QMDJGg51kGtlK95h9yRTpgTNUtzdKMgllHnnsM/lGoiKoBMnIYw1LheQiBbbl
NHMZ97eyWNqz/oWAixTaU7P8lITo3eakFNZpu8FShwGHCVwIOdqXtqa8l8VrQvozahezhzv3+x0t
o1iTOGTKCqDW48jSOKo1jmjOuxoKy6pya47XQCAp72DXgw0Z0HpW61UDKkzhAqXtzLnvmOjcE5On
lAP3QDq6SjFJc8yl5yVss2J/1MMUQe292i+LsBf6F/Sgtgm1RIeDY5WclnWWW4k4LBFpTfhcxYZd
8nIKfQzahBpi0acINy3vUNK8Fz6uy+CN8XiThZQMVg9h8t5osucb1lmJ35rKhxQPbAzpeLW7dSne
5wqJ11RdxNKRPGB7LtJlrV7H9bBS1D04q92ySQuA/930PBoPqUhOxwd6FU8NOfNCoMZEJzRKyUMF
nY4tKQK4Ac9OyVvV4meJg2rZ8V9hgxKUzw12V93Rg3mrDLchz6RE7KcffpBjh7jmrkKjaATaBsm1
O+gHUx0dGRO1BAdaGPBF1l6rk3XSvdYJKeBEjinREVePZ83Dpkjva/+6uLVxodhaWrg1YhLfPyly
bNfjUfAvUveFg32NKAAMROdNR+hCelgzcdVcfWKQ7F136wj4z17yP6v2rE4PfUjsY3erl9xr3nY9
z129H9xEMJFqtJ5kJq6mm9u4ym+t+VMtWEss04vMEx5eARwsCv0VrjAMsfpuUklr9vO1oDyN+MyN
xXBSoGs0j+b8goHcmcC+BvmgwbJJcUhtY8RijrxDv8cVt8PD7kiUrUS5dUjMSwI4RczXZOKivq2D
W2N8UWLIqrDHy4icB4rLl/D1II1hbgliFuLihXicfTWxMZrXmjT3brDA52coFdZLQvt9MkNrLQIn
mN2WzXnGm8Th2ZY1kCztgwTwdUvBhlQjl6ZhheTd4avIWVzg9BDIO/FSgaPqHtZadoHRHjG6aO0m
IoI+qPYkscM8jk2xKfy3UsWp7FvrkglBIIaaeDMn7fiojhe02ug8EwpAkSC9Wfrg5uoWAbVdhq9q
XO8IcXXmsoYabDFDk69rbLVKsK3yi6RhHAd1Fz9mzQPitQbHBMd8J8BRyzKOaGhB/3oJ5bhwVBGX
KepuEPG6DMmmaHcKbPAwkQyPwkXOM4eItF1AuoRF7MmSYlPE47opox1WLLDj4TBHBbo/ze1rBMHC
3irJe0kvNYhg2LfrsH3SEHcpZuWiE7cj4Vhwyi7N547sjEEjaRHDQiQgHhxucljJFIZRKI6D8Yq7
bm1110lDW2zBp/p3GVNYm5D7AS0GnpwIx1o5y6RBLKnuk3YIkMVIF2rzHDNnKykzl24BtzE+Y/Qo
xL07AwoozP+uXxVuHKlr4pjfGvyTY1chW0td7GxwewcTw03XSZt6sM4RsXJM8cSwzvXRZwhlKVkL
pF/1MNzkbJI68wFXwjvevs6D6Y7TjWCR7qk1uyA75+aLGO0zXd/Ffuao7bM4305l7ohi4lTsKjN5
dkgQ3GS+SvUHEUNOIbPxQuvr4dkgk14LFPTWbxarHxigO2iozfFzDTV5INivBvailvd0FG869vlA
fs7pyktw32Y4eMcW7nZsISbxBLIGYLy1S0u/mSg4SIv7oSoxwuYoAfSbQr8IwFwtJU7izP6G1gKm
dUcVj6Mot5lCfTEwZgrx0ZopPzSCpqxgeowdIck31kRzXlqfY4qRMrlySQ3eqAJzgTnyLn4VPi30
0TXRDll9R0qMSbVDzJOTwXsaYnNokCYI8hNIZRaTmyLXq0qCD8DXSbsoUrOYLt7EbTipGMFkFwG7
EAtFohQE7ugbC3mFht5NsSW58WpyUQ3EjpMKh52+hfMZFwAsMibQa2PVh1q5E4dd0d5iB7PRyq3J
jl2NobIyY2zoAOyNeS1C0FY8I0qlv4kaS2XduLj+oPjfSKzdqiFTQyd66jhsVDCkOinuKvE0Zjwj
HwHXJBUa6dbhyjJ8R+zlW2F604hj6ayIXGif/AbilbrOHrQrHQOCvElbgMa+36rdOZ6+BotQBZWN
Kn3JBagdLsycg0OXfsriuRkorc4VHHfvyGkQXRFXSAQKZq6NCCuQ9pdhvMbqx2KkFQzPbCIvnIiD
8VdyvCN7adMlX1IVA4xi0SA+KpJ5wTg0hhWCv/MsLdHHE8bDZhtiIguNF6NHfqjfmcpBk++t4AFT
Fq/j4AQV1mkkAHQNeFbBph/f/g9n57XbuBZt2S8iwBxexSDJCpZzeCEcmXPm1/dgoRvXR2WUuvv5
FA4thr3XXmvOMauhOuH4OeFxx6AvrqJJd2iWc2JYIah31GGg3YtopG7dJvuSAgPb/7wZukc/pw4k
vzQhGcBXaLylt2JONMiM77up11bh733poysFr4qICsCIBM+t0z8HVm6seaucPUWznvBCc554Ncvr
BmRtHM0ObJUN0PZNP2crcGGuUCWe2BQcLNO1QnaISh2qUCj44p1WX88JY0vq4kjHe/Paj55RbnDE
eUHX2YQ4YZwcNzNyhVY8EGux6mZW3ToMj7hgV2FqrAKxd5t+dC3MJQJ2+bF4G4UjDT97JrYOQC3n
S8FWpW+jJpO+ehjyr6Scsa7pFCTPHTtJ3ZVuyUaXvSld7mhM/WlDRyXaITlBEWnY1nTfJq/GTLU2
QbUg6YZG+aqZZkQjUFm4w1J2VwIEUsdDp0EjoYIVld6JOanngeV2EEBazkUjFFONJOTJityuZYii
nAYstxwiIrxe9NzRH38nSfjQqt8lb0CCPlaY4ZoJrwp3CZ+zjWV+VfZ3gXloqXdr/UhctiWBGqnf
lhy5kP7YPJ+09qZjP6wxhCiduZr4Zk2mkH16bDlhpM2r3z3DfR7ZK4fsJuplHA6dF+GKlrtN0j+L
xfCWWfo64YFFD4mJSqZZeJq3aZ6uVNom9fK6PIywVQVq8kwYeEzsIt3oCRz9U3TW2YDgQrxD0+AY
reB0HNkEvmANPUaW+ds6SzxFhlTSf8P+31sMQHWhcMUcLUJkwlCKrtrJWlkqsTPyixlC8TI4WDLq
bScdtW3qCENB14X2HCh+ShOgUiuLGK6o/lC1K2yuNn6xWN5LdAY61bfz+pXvqA2+cvJ39MoZa38d
DAiZs9yVwo4nybyH7c3SNxKg8GFaVRy0s478Q6v1Six1wKCvrOJBqU4Gh7rS58nVX0pbOSJr7qj3
Jyx416CpnbF5FfzXCJlxRy5OT9hHgp7Joh7QYaQmHHr0twZlek2RRpoZWl/SBgMqz1y44Cn5ReYB
BNPExUsvd6Hons0aRL3WQNF3761Dj3W/hCX7XrbN3eTuYp9x+V+dt+BUcUFFK3gTyOT+b5/RnGZd
B/r1pQSOBjzMAQWw5lu3qWWMXezVGwg1Oqg3pg/67b/bt9jRL1z8zMMz9MQuxnLxlc9HoEcrU+nX
i/pO6PUri+ZWFj+V0byPmnibyJ81ijKGuGvsC+taTwBsYOlEzw5X5xDIsP8YngsmiNs8dC2gwRQY
iwbsduZDrbGtBrn4lmfi2sRSRxbQgyZbD92oO/FUbEYJUTeZjm7CkQZ0krdEPyAArrSXsRPsSrQO
UepzTOCoUAsnFe1iMr4k6qGoH4XQ52D+mYjPdfiWRp9T026SBAKXrjNd5NWRKqLxxkOQK1gljZGN
Rwwhn0+2hu5AKuD1qKR5LKuErnqRHL93zTFro81YjeQjbTj+XLVF6BGGw1aAv7EcPuOOYVCgOYWQ
edLsi7aIQkzs9GszhpNMJZyDr1BhxVSVclTMxrGUZDsHCwH5xuwfiUboMBtG2AOEkF2eN2xhLQzl
h8CGVln9SmDLNepkE+blHtfshySBRCLIsJ/XZokILexvxSQ7tikz/BAd57oF++jra4XwzdmnVjW4
nRs49OvWgHOlYLoTQYb20asV807ngVPOkUMjVKTORZrtwgHchOxh4Xg1TSTCj5nXtg9FE0LemjkC
8r/NyS7QZTCW8QZdP71hjMP93hrSfSQftVl3G6rfBENJGE4bLX4VFxMk8rUJoXunGnYQmnZXruG4
lVblQUdwxeBB1O9L4iYSZtAtRU6s3hKvClxn3HZjdBiIMU38Fwx0blBeicSdVAglKaSoRk2oPF1q
s72I3ZOYCbRPVTeNNlNr2PFA2Gh009TFR0ZnZQ5FZ0yXiC5aag0Sj9Ae53XHYI/sEebw0Q7orSPD
fvYh3Ck+Lc2m8dqkdpQJ3WayizTtE+venv89xMNdb37EBS+rgoI1Tj3VF9aG+iapiAYVBKviumHg
7Te38vygdEyeCaVKy608BfzT2I7NmQbuDjgGx5T92D/K7NOVJW/nMLibwbOkItHsDQ29dF1gVNVy
cR+hSdRPMjlqplTvSsrWJq+v+mTwWhq0PS4laciWxs4e/6MbMoMCEctu/NqG74r4IhTrNsxdvLA0
LPu7uGJwL+4tGq5Nug4IXYpU8bpsty2bXKfECBaLvdiSKTWO9L6mLV3ro/4i9HRSLJvgRDsfDACz
Ol06/6oM72flMBTvEuWQgd0gbJ8K6c4q1qIkbATasQKzMMrGvlnnwlivaJG4eS45Ym7eJvhRwL6w
GRJHZWre6NcO2VX7kEyRxCK+RwbXInaINv4IWAnGcJJpcAVVs6vUcGNzWg8iU3trhOJneaaqHiot
9VpduTf9A2m0GZ/F6GmAqYYotmWDM8QQ1jS1qeNEQXrsa3qtBWb7Weesk8jJrdUIVNvTp1bf1uSB
mEIChJz+wwzZbzllxg+KgGCtsHZLT2wsMCXRmxrGNy2JvTmhqVeGXlCiiM6C26RsadRUwzcaMA5Z
4o4pzQ4xnoM7ZdMYpgscYodR2Snb0fWH5y6ZPHhtcALDR7UBIjIjMknMbS4bxy7rV4WUOQ29dxmx
Qxky89UWQSaZQZueUtUSelckTEIOy32gfgjZsigwoaeLE5SW2+DhKKX5VgdmmmJpwR+rE4BQmNdy
DQVRZjCj4Wop6e6k99HIGZ/9ViZPKqeVmLZPY/IspkcQS67ZHqTpMYmgFUmPkLVWY95fh+VnlcqI
nJEjo0gqOdPGLSVPlHwwyHCM6kks36f5Lg7gCWuvOeuBKcRXpNHZJqvYmGIEkxqe5V7OodCvBwxo
XSzdD4nxnqqgO6vqe6aV3Ps76F+rgpcr6+4tTXfyJNvOzV3ZPzQcyYlAg/Z66iN50wtPoXUfk66k
clOXzqQefKuliMZYhB8ZbhQGFdbYuFF9rdBbNsnhA5Vkz5rpmAWpgtQdk3lr0ByuJ9VJl+pZuTZo
gVgQOCd/PfeqU4OHNuXvrHsVBDwew9oaX6X+CE3L0Yz7svo2rdu5gVFKx1a3MG0BQoRzOfk3JWa/
BJAfqW8pA4MoCJysvJalz//zxUyfmfQUIXX3GUhwXI9QZkmkFCNE3Sw5kkzlZ4M+QB3bWb6p1JB4
Z6i/s/Y01U9DYZx80HqIefYNJv0hpWUqQ30kMZrm5yeTBth1DGKMdUwHhMgOtwwwqKEyaePlE2mA
u0V6A8AloP13lOd2JQz0t6ZG8ICHtatRSe9EWd1YqNVGOIWFeND8+qbP4/WYpjIX449hAFeVb4ia
j/5Ey8zkrsw4KWo8Tqm4VjnB5wbdfZx1Zje6g/6MaHSRzCHn35hF7nLadFM405bmX/WKtJFYDhSp
RGtkuMbkacN9kL3GGUu8heA/VLZa2quraMHvBem4Jjcucsyg+pQ0CqsAUkste0L2GffvZV3c0JLa
ND2Mm/SdvJVVtnRdCuEp4ib75chY4ASt21VK/WHssws6TWOZIp9Vfz+nvn8yNH9MmdtUqBOidz9I
1XJyIsKz5qOOH1HJcRiikRvVp0S6TnMdYzMHxPSm6iJY3net9ir5Dz1D1HyJ7RmpYHoSo1KvlHI3
zUhoCp4zIFvGJ6QjKFQWE4Hcq+m2EAFnV9GxkUKnMqmliSkoeCngnOCfv4/6+74S3AqtgETIAQ+A
ZnKzLdkkp+oKZvdKkXciCaVJfQ9m0LGmYoul21G4w5CASMzWeWmuBWaHA0fdzGIAcBXTRo8VJ28x
hh2l4qHo7kK+j/EmNR/mmklE9vbvuvbX8v1nTX1Wvo+9VRhZX3xBhyQfxps36hYADBJ+ZNrANy5c
7ZdnKP282lJk/3iGMuPpsIpNLMWDa3icgX0nQoBOktHLtBHu/z+uRsilRfYIEhM8P/+9WpmIYHgT
4X26Qrv3StvGhn/qhLtFN31JMfPrjfx5seWn//hpdfS/L2bdSd6w7ncf+iq5Zz92mktKkkUcc/Yh
/JSDnwvrDV2Wi9IUv2pH8vpPeVwFLukdbnSa7jltRteX9BbKHzHXP65onGlXItZCNZYtLMkaW1Qv
m8Rhjzf0IZ6lBOdlWd9pPrL7iaOGKT/4/rGa4lVESZpvouAuix565G5qo2TUQsN72FqrSKvZ1vZR
f8pJKkmOonCnFQ8t/wxK0kYd461YS5uy6FdNvq1lHD1grIfgs0cRYVfsb8r0bioCNeiTOb6JyiGJ
y5tygkcNW3bMG0689b7tthItAtgkTfyt6v0KlBS5TM1qpAZN74PyZPgEDHyBIVk12lHRSJ2kvYxd
JQPEk9MK0vJrQXuQJyblyMIbXTuIgOTGOLnuCT+Qyze9fJwCEuMg6pcmgun22qpv4K8x3BGR5N6N
4S3hCE5FNFfZoIQgOlYURa8BuVKnqCTp8aNFrlvgc9SIUvyGS3ejsgWbykmJBmIBoGun7U72OUHF
GRJ8iXDvypl6Rs3kqmsUWw3OHnXS7AG8o1DEmzRjhWanqJF7ylGwjShS5YJuFrVO8QZ68YDgyyP2
jNJnAvzM4i1oWznwkuRVg+I2cVKSBqBAYXot4EIGC3NVc/yiDcfWWq19aV9z7giJ7mvKI3sY07pI
gfVi7psxdyQl97SGLk5ibiQhccmWDcJtk/T2VGcbMYzXAZDQuUdDIwzXnIFOeI13+WwQGchWSA5a
TAivFlpX7XhdZlRUhak9Jan/gFXoECVMIqyTSahkNhavPmMqRgZ7IxNHBo0p6ewh3C8O5EvHJVWR
L5iwnwhBveqbnuEAvi87KWUAQw9tI7lG033107shdVAib8bkrjJPfbMntoK2nNCtVDHjRI76OhT3
uchYrAi8QBaA71AioKhhikwj9yRWz5mQXOPXvu/N8GD6YJsKA19efM8wSgs4jjFnRMsRx18xjqWm
qVey2Xhhp97l4tUixeZ8MEb6dT9SQkehsFXFhnEEfmGQM36DLPk6ZC9v5kcl9LfFRGHMuCCkeUQw
IqIZbVu28s60sodS7O6DynhXgeYTMraV+AWRrx3HSnOjIdml3XVitFuo3euBGB+zPU30RudnmT8R
8cFGZ24i5ujN04nKuVp1cOVjUdqMaky7I5OvcY49VG32IkzLwDyrdgHKnkFichQnwymKrSv+6ylM
uy1KB4BCCgh4clVzq7tD+u8RQ436VjyIc/BIWBmuhFqzp2GBWY9e22E0qJkrh8OppiMW1Yw8utG4
RS18ZZjBkWxRttDkmETifYVBk5xfW6Q5N4ayF1rJboxqDGFChioSlrlvteR6Gg42x7sRBu2FDeaX
lRjxoqZJpFDpoq6ebTA44mGWmyUyu7azFyWjYDOf4wxjT07mRXeXVuJfZJn/ud7ZHpOStK03eYWf
vV2J2a3cXNoxL13gTJeZx8YQmlb50TrmGs5S6flby0Z9bSLlSzzSVR3zQln3q+Pn5z1c/qQf+6aZ
5nQs/BKNJieR8Y9AM7wO1io2UFuzyzW6892Fx/a3WBf9oC4rJoJdhdrgrObJmz4rk4bbaE/25NJo
pZ9GMzF0UGxcx5vxYXr3L0hRfysP/nPNs8onqpqwK7vqj7f9WtosklfdEy+a23/XYv74bWcyRaUf
JK1ul98GLNJJEJpKt73N0XYl7wKvuHQrfynofv4s86wyyMEHJzKXU9fBhvmkiwzJHqnn4k18dbH/
e+G5/SWqNyQ597Plt/UOHS1IDAwG7PzJ30zFigV1xbTXcqxL9dYvbWfdMJFDL8QdnPxnbWcoiYQ3
+gOOuMlV7WY97swTIo2W4HPKLslGVUAOr8r4b6UeL7yqv97fH9c+6zqrZVEKVszkbytcL9W57zUO
kwiX8sq7WML+en9/XOzsuzCCZKymufrovcGlZrLju/7J3+MQhfOxqtfDjgb16d8/8NcF58clzz6L
MjalXi7w+9GjMLOXtrowntB/XaJ/XODse4DpVzXEYH5kgkYzcWLTpj5ERePrp6qpUWfRQ683ZkUe
XUGQD60YWuDRgC4bgd+SNA5MtBRbpyVPp9U+aOh6Q/KtIsiQm9sqYf5NUxjK48rSbnXmZRLlFERc
x6yehaTyTGJBtPIUN2wI2sNIkZL2kzPR8DXuB1qAJeEjxgTop36qEd5KDcGe9OKTitY2qJmRjxYD
eUt+7YinNWJLlb5yeuW5KLgGkSUyfjLlSkggencv/340y60/K/p/vvZ/BNE/FmaCZhpDG8cPwVw3
SUSwNgnHxm1fvoXyl0wt+++r/a6P/58HZZ3tpZ3cFkopDHzcpJ7YJBe+ZzYhAetpG19V/1/L1o+L
nW2kTcZkpOGzWlYS5kfL0n8sXWtdeNb20sUuvOLW2Z46+kNlQM38sEhqYsiIU+TCrZOXReDvJ6Wr
iqogTre0syso5AJJvRV8zyoTCGUXAC+Afc/sFplVLFo7kXZRPSq3sCrxadIULKJGx62polP/6tP0
KWHcYfRFiyhLPwmVcmeGCKty9V5oUBv0tEQkBfhFdZpobfz7uf++5vzP3362/VdTg1Edw284VQCL
A+R68Trt0vW/r/K7ZQB7uCEqmgre5+ztIoMJaVWyGE6CTbNGtIWb2d/ON8sjzx9MzCcXj+l/PxWN
8mLZMkSJq54/lZIEI3QMMhaw6LgYlRZYwXbxT6vP4QbQlIvPcC14//6hf99OLsoPNFQM4wj5zpZw
LcL+nzXFe1Y8TeIxGO6l4qKx/++Fgd9F2IW5OO415U8J8mNh4EhJXnJVghGQPKyEbbkSUk9xxo1l
Tx4yvplyA+lWdSWjcfAu1cDLgv3fl52r47CSDBmUonleBGRJjZRcM99JG4MqAD7DE9YQfS9s+r9d
BRu6bJkSXD4aSP+tSo0W1Cwdx3fx6s/7shu88P+iolH/NpUQX2uQRWPxluMaO3tcsaw0zSAZX2bA
VLHrt0QtHKDdk4eK3hDS+ipDV6GQdlFM8TbOJDR53X5QwKCNbEtgrLW4v5aLG2QvHY7UKnoMFcAf
yGvLZHqUjfZQ4Xkkinpdl9uak5FhMCbRTxltSdSsxBk8dDEcSrZfz5paWycPRwysG8Y/m1oWLtzU
v1dCxurU3PjKdJWgk7O9GN46BFMN346Fb+ALkIb975f/l+KXC2DCW4KETe7o2VdeinnX+O3M8WUB
Om0h8Nuai75reR+R628uVUxn8NLFYMYXbi6rClwNnEFnF+zSDD+zPH8siMTpLXHDu+UgUawNe+nK
6VjNlg/eXNHLWONY8LT7zYBJyX8K3UvfhfT3evPfv+XslfURt7GQjh8F1RquAAeybbeqvkhvsUUv
eK5o7D/jhrabS5vppQufLeH4SLJwEKrvBSuSbCp7AUP+OU25PY1kAgFfTcJ1Lzxr2fjrbUJ3ArmB
DxTY4/Kh/vcT5dcS7VM3H2REOUp2XYNXZm4qJLt4vgMQA/99NUXAHhEvMNawx5jBIMNKM133oehF
eImykp5Ou50k0aE15QTWidEnkx8+j7eOVGQhWFWisGakHECtM1Bwi/G9VhFUeJ+W14r0tJAMcz9i
DtO5dSM5c3tlWtW1JhGzxPxHVBvE5M95gHZCq/aRCCcoOs08lp55QpEz025i22fASRrHqmM2JdXJ
h4ZcCGkuesvkUY9Ht9crT0AHSov7UM+jG/c0DOX2WIZ7Rd4Ps7iit7bK2vogLcpHLAB+7hnKsK0S
mrX8vlyTr2AnI/zApQ0JSSpFl3RpHft82JMCHeB4mTkHF/eaDEi/eCcEdhWp6ZZ275aZy0pjxl6m
eDT0YaOg5JeBmKuZO9CjmSBC68mbgFAtCt/7NrTnOLfToHWVuEQ7q69z5HEpN0KyBIzpLEz9G6P0
Djt8qBt2kgobZdC3MuEVoW4C3GIMQZDNyiedDmuVpCorIJx2Iz+KSKdEpnuhfgjT+arQyMBE2d32
e308BmLhMSLfEqABT1CEW4/6BZxdzEKWafRBJwZG4bGWEZeRvdKbJzkx1tiKJPHAlNNsblru1tgu
rdyai/PRTuKtQAZMWlUbEen94uqSgutY2UbJlz4wr+ffWO/JCIMFcEEl36HwJQKEYKViS9b3qqGD
1exzIunk7zjbZfw/Mv1gMDAWk4OofpOOtdIH8g6XGitGWi7dMdUl8Htv5KVjdg+q8jbNX6NfInfn
hVsTogVkxqOgy0eGfs26b19bf/Qw3fDPe3xkohsGCt6C75h2ea48JMNuZhMW2nCtBwhH5K8xv0X1
XQIYFhA+9rhqfJmwovS21V5KDcPAOLtdv4ycYWG1oLwypq1M7sW0OkFJwQrTH6q4/pKNOxkah14N
dgU5WOFvD3GCYN0jhzUFPWmI4YbAFrN5SptrUqf4y2snsjbp+FyZs1tka9771ZAv8efNoeyj7QRC
LED0CJuf52yt5RRZovkUzV8ILlb5dEhE60JZeGkJOVu50nZWx3IePzTju82/wlG8UJn/Qnk5W6TO
egd6aNQaccrfeTmu6xqjWoUwkSgWsNz4shhl1PoWNbqXm/4TEtTFQXlTL6iWKkW4ficxENHKZt0N
mU97G7sUKNdMWsSPRuRqo7aZxMSjDLQlUIaZNe97n+AaoVxLnYCeNf/u1fSDepgpeCpvA7NzTL7F
wUBr30vbMjK34L5P3Uiqn68hpRKPhdDbykAoGXT1oVfctktdjc7/XN5L1HRh3O3AXH9ZuCRGXXzs
sg6gC9KaUV2r0dfS2s8DkYSL0W4QxaT8s5xRvoFEulW141DUTkV0SIt4VyHZXln698tnX+KF5HUx
VaKYQdkOZFQ/iPKexAS4IeNqsedhsBKAnIpixWEXiTy95bIn9MWAfCHaE4PgYX6ECs9XVW8yNPcg
0L8JCgEy2LpaE2yKxHoO9SGGHz9fDW1wq/B7W718ka3G4a90/CTyzMWuQYNgrjoUc6QtxLrTEYw3
8FFazGz1qIS8E7nBeExGmqPhsyrAtCk6xH34KVLFq7DQEJtxLLXo1kLOaxNQc09wnKMnGjz9DCOe
9qLjyDTaZicTXpw0pJcxgccERtom7p4u89L2MRKqG7VEcI971Sw7UK+WjB+LR1nKdOTxTEKMhf1o
zxSCaocAi9AsnZy/QkrcAQmg4UVsx3QsDG6bPMakQlQ1rgMWOD+xg85fT1biFIrqxVF1a0xEUQeQ
WZY6FAZLxakxN5HSJTSdTHQt+hqNvZTirjQ1VIgjcUTUPTVilQCQCwJw6vVr0kncQGpZYd9l+U1V
993UXgUxyAXcYGn/KYbI0+iNYCysw49yYHmRPPZpJygCl2wT8gfwhvWvEwa7Cjv5LGNWgoLS4A2L
GwqaNnZAGVIgHwmsxEzD2sTmL15lg+WUU4dm+srHtDNn+mue+PuuGg9tZtyGuv+OOOxQ0OGJolej
bjyDeV8zmjdIGnEBKAxlbuqG0LcwOAYa6xoCfh0AVJVE7wQnYRJQMO4UVNPx1s8bt7LCu2k+kTS9
yfxsZRRulehXRM6S9NNvSFBBkIhsW8bH1mZPfOyuxo9W5uCqRpkQdgxA0Uw0AXitAZ0dSoQSYOLi
cS0AshioEklCeMgWmcii3MhUPKAkGH9KEinp5pfFHijIJZhHppOGUHgtwblI59itZa+C2KJEdk7A
RYDKbuzRl01fqqUz3wru/HZk00WiFjrZ8JiRIGxqHTLlO6MWIDTDvUKYpRqfsSZ4UWqQNyFNBIP4
jjZNV6ls2LlV3YH/eM4Q80fiZxqYhHK+SsEtmxwz0GOc5ye943VKor1aof2CiG3EeFcIRALNioqQ
Bcuifwt8dUOe0HpZtQIlw3zDnp9qrev3xkYejW1BOBcG7rVENdGyFvhQAtMajFWHAno+6a3u1cwf
yT+w88BcGflt1AmocNULO8Xf1fWykJumCVBFJMH8/DQ/4wQex2z8UK7zvb+WnNwLzRW6YxsJOajP
twXlotz/v9fWZ5c92z+UZjJJHRo/Kte4Lo4yp1HFya6KNeH1XnxUkQNBsLp4xv57WnF22aXk/3HE
HwE05qFsfpfKH3afuSWOCVWfywD1Is5dXppt/znRA/ISaSWAdFCJITsnoRkJg2WBW9u41gdy4GBT
4ov0prflDIEkhzVlu2g3VI5x2mON2e45RYt54Wz6d//xv3/FnwyHHz85qKZKGyA8LV0NvVoBgH4p
XXNF7N01OtRLY6+/zkxnVzs7vMh9YRYEp36n8X7kuB8ImKT2YlG6/z4RW3/1argOpAzsrLKuQgQ6
O3JnED5rbSi+TVVQVyO0MTkbvKS8k6LSwcJ+2wYaAXoa9sDw1CJLxpPK9xVA79a2fcOsA1EacrHb
ihxCa+rRnJOpBDENaCZG5Wu4ZOjz/HkvsyINzKjFKXQKEswIFRtWCCUPHHxQKZMDjd+BprjkBVF/
ULBxynWP0zz0TNxv8VzuLPGWdJ/PCiluV+sPFSqkgcOFmYrbsdddSQydqJAdWfYf06SkJ3/jY2RC
4I5o2xOpHwNdW6vNSzZlHky2ZRGmRlY4yciPmJGxPQkPk3yKhPrJlN5FKhw6MjdD6CMhY84o1l6c
HIZp1+BBkSb9MYjHg2xmtyTmpHIIfM6wjq2m0SkWC+SFMYWY0pfX3BgTa7l1VUb9rsNTNukfNUTP
pu3dULcAz/X1NyrgC5Xlb+/Pj+dqnL0/edbnFSz9j5ECjTNNpsBj25Jz/+/X5++Gyn9fnz+avB8f
xRRrMaxsVNPLV6GpduyMT+IdvubVdI82IX+4dKxnUvnLavDzl521MeoIsp+uAjlXsVwgGhKumoL4
zGFOF9lEtVlCssehpfgovZIIrlUpN06tfS3tK5GbHsNIFwME07irgqBeax0C3tiXDh0m3YRsF40z
d5ZgzwE0UnVL8OR7bo2eOap2PxJ6iXIFAZGdgQ8hbXFEGo/R/TgOuOa1l8WrMBTEkJEGjn3e8rCk
r9Ht0FWTtY1gzddKNn7xVdkCdLUeRbvSMa9LwApVqMFnHZJb71g45svFIo7ZcO7zDNms8OCLLySi
rhMh34xZ7PA5Y+4uorU+Ky9VRcJ1kjyPPZJuP/rQ8u5YGdqN7g83GUojQw49uSSM0+zvItEASEhK
myq5Oqx/ctYPSpGETpsaKea2yMa9bfKPgr598TEYrvwBgAhGTBX+f+kDCcA6gEpRU2eGBLMTtmsh
exX74Gqe9nX05kd8PFGl0DE0PEJ39/JYuLpKlFi3cD8EvnlriYZdWYNuE4Rty/gchoIvh7JC6QgT
DSA764caofCM1jntb5QtodEeMyAiKw9kFAR68mQ2hQ08pKs+p/QUyfd440cZUZf8uKjLwvihKA51
a25Uitsi03YziaVdtROsx7HINkP/OZu9a+kEsaM302m2VNnJnCgC06uUM/7iBtQ5HONn2xRl/Upe
wbWl0ROtuw05qatBzlZBJhyrxQkMwqKzdWmndcMqoMgkENIvTyKvyIBWq0txXqACm3DRIlMpNWmv
4g2P0q0RPJic3xWNgzot//ih1LL1JNzlEvhAWQa4gxpp5OwVfw3UREMq7xo9QyO/1aKbMSQd8qsp
bmPsaiiq1pGF27N8KwVQk+qwr/HPNuO9NOPnzA9DX3rKRPOEw0BNPoBohsdAeilJVgjKQ6e8JBju
k+DLz5+qAQh7n+ISBz6jIvMGTcwy9jzL0P3KwMmVT/gyLim8V2H6TJwWs251LXci7X4LyVPCQo6K
TvXn0zwipieWK5Dj1wiJl640zjy+h5O6TtsaGysFaNwjiHodlQc9eQ1KemFJt5nNh4TEE5DwjsLJ
LC+wmdOIEKqdhMUz99ObcezvyxBXucqIQS0/Um2GHyjYRs44yog9NRgBXMIf9V1ZNNfzxAD1KTKf
JplkatieSqg4xviqog/ye/p9Wr7Sepk+zbCKB+z0wC01f51oX9SfLvIee+KTiT5C4TRIm858aLHS
oK00xk+ZTpMmsZuwdeo8jrklLrqD89mk7GPCjPdqssKXLG2vNT21a9SEoYRNpORgXRmwc5aTEV8A
C4shKBiIERAqTojQjTfF1ZJ6r3btfUukZzhdAfplGdsJwehM8peq0baWnuJJvbNAP3HYdqt0cKQe
bQy6+rJvXTLRK2V4Iq5503ScnlvitBfYydPAsdnqBM5th14MHAErujG9t3iEx6wC+/EcaveTcury
0o7hvWb+oxg8jsIpqStE9vGmsmJ24oZouAT2KwqgiuPemBuvcg20lHEdnDrsJrFd67yHwW4WblGJ
rqbiNRl6YkUJlesQzGEqCUuUlNrLFN7K2NujylwIqdwnbVeZ1a7wfdkz5OJB1vo9G84i3OLgiZxU
MyG0cjuAfxh5eFRQrmkCnHkaeNJobYeg9kj4XRUpHBWi6iw6/WLYesLUr2rsxXoFj0PDinuom5ju
3+SWsXaTj9Fz37Pbp9l1FolXBQkmckR/uIcMzkYjg18Xi5n8jnRdddhJUVkmmnoQOCZNwk2pIfQQ
xhdLbk+9dujkQzHdMeXL/Z4YEZALfBiVkTkFB5ZBTV2fD9mvqb2Sp5Rml1/IHraJATn6gjOIORBF
iXKTKOat2kNWKhs+k1LAuhWsYzyvONCNLKHSCE9zTS6GUFEr3orxbaRxdhzxj7H21Hm1yVXkNzkw
Jl066AnsldJfk15StSZnqno7y8M6U5RdmYR2EAtbfYwdpXuvx2KXTmA/1bdZCA+qX2yEQick87j0
Cy2gRQYgXgP+UM57k9UmNHd2JXwcbaQcDEx18FmCske6ui/Ht6Q7CLmGZQ7IkpmQOw84TFmn0baO
oF/hupvofYfsFjLC3lLdzYECXQMGvPVuSV5D97WtdmIAc1CfnaFDddviA6wD4ofuNBr2Inwsofoo
y1tdkWy8AD7fRxNDHZ7F9yA8FuF1Wh/hwQTjEjCK9dj4GILKk6Ntxg2cgtM8FNv/xd6Z9caNpWf4
rwRzT4fL4SEJJLmofZdUkmXLN4Qky9z3nb8+D+WeabnattKXQQIMGmOr5OJytu/93qVxsqm+hIw5
pYLjnlpZqLhoAJA6syUL+0tuYt3mp5/UgoW24pJHYS9c8oOKUcEioYQL11ISVZw7kPeZPin23U1k
jUsl/VjIce717lbNtVkU3VgHJFrDLF5HDEZPI0xJRLvOATPLjK0FgdnPBs4R4HPBkGzqzNp4lVg5
XYJTx23shhiv+Vcazl6sJscA+kCt+LdBdAwGd1PpySl0+43nGVeZEm7b2jlahfedofP/8W3/0CeW
wL//1398Dx5bPNaP//aS1kE9nB6Tl//8x22QelgklS9v49tef+d7fpumig8qjH8wAU4R3zPautf4
Ntr9H0yEedhO4mWuWlNrKs3K2v/Pf2gfBFQyEuBpVNJYtlUg5yprvv8ISTNGVLiB4zmu64b2d9Lb
hPwR3OayLKLR+HJID0ilxWvB++bsnkSBWQSlkq67cTy5iNJaNiIHO+913iJcs3D2dUrEpbLM2Yhj
MPbezm/tbNxXtsBhAQzNMDcFvKm+SuGVNIvGiQ+VZ5Jrj1tDHYuV7Xbp2ivlRmbxN+SK/BMFOC2H
VKV3yUjr5Sq0sDlrZXzILEEqSLzMgw7LywwFRkEv2iZGwlEB+htM+ky+KkjI/6VTVI4rrYvOBQTy
jqyRpLyNImZUTv40bDygMdp3AScIAjswCrG3Vflk2fI0KHTWcpXATw+VkPccYtmNQpbpZMXzIaAD
lkTeynTkqhbn0tZvDM5laWqS42utdNKtpkudLqYo5Cp2leVo1sfplFbZiCgJRUUGPzfRn481WJS9
GhIMwIC+21TcwAT7LLFfSR0Icy6qexHhcNOl19O/RZE9t6r4S5vLTaE+gmktU01Bton7ObZoctqZ
kyVqoGXaN4s0OJkOymgLzvvWg7mjwMjFbFGtz6ROmYOc9/qkck3mmQ8WK84Geq/Y3xTauNd9906N
jHRdlNgr4jAXb8nJm0HlmkNxJEFFiM30du3mmtTtdUYqVIK3eZh4i7Fs7EU2BKTw6vXnAO1dUKQH
P2wpa7v8oWqeMvUp4kkpWnxQo3bhG2eVDV4mLG7Gebpy1j2adnhqQOoGc0DbnF23dQpz6Dz91fRq
pl8cWpg4HCq1ij4HF6MYGuII/OEL76tklyam4vP0+Vbxjlg5f44UkMOiPvpAuySa0gThnY6qu7Sx
H0a/WyGmhlYOjMhFSlR2Q4c4glNdoJ7j5pxmZ5WxN72Ioccrn19WYfKbljJP75zAXJPbuZY9YugI
s/DpwIZJGsSMFdvfSjAcuqpYE1UdWOZ2GjGNorGPMYbhqFESsBKsqJjoMZNTD4BhOltZfp2+vkxN
fG/oY7bxUlaUAADr03j3pr4IfH4CR0dOpmTcLumAz62cRkt79pqUEhVUpk+ua02eUo7QRZN+EWNy
qFxJfWLdaYG/Hwrslq29EzavYyIqYPiydWRWf1/Y0XIaH+TXkcg20xjxwNBLWuTLEl8Kw/b2Xsyb
9/kVi1jCgbagikIySUgfMOVK1slhtDGkMer+yMK1CgQQuNsTwMe9ptapjsy1WfJWuEvHdZdNZK+m
tza90QDFJqe0dacgIGbxKCplOejtcZoxeYP5Ne/BwV/UgpyCr0rLokGszTZW5ArN7sHxlWWPLphc
2A0spy1gAMZ9y0afxo+9de30tgXZblJnUarNUcpkqQnlOXEY70FuzjN8+5j7RcbUlgTrMHb4Y4Zi
P2rOxoDUI/P3IMkrkP4hareJlRxKXPJCUawCFve5PTYY4GC8ymSQGBJFgzNvgJkb3NtwerAwN8mb
dZ+Yh7DasDJ/rVxcgViQD9JJDl6SDesky2IsSfxF7CRyB7H+i1N6ElGI/z3tz5iE7AniYkZpudJ8
F9OVKsYPvvFXGmqdcLJYKn0L8eyQpYvWy/kP8ccahntuju7Vpt9lo5XSi+6pHQ20ypiwv37W1QKc
LUkICNLo2hcRxgVOCT7QDcdKd87ktmE8ZBfmwux02kDYCGYaBQCrId4pA6k8LpYnDi5rXY+rGI2r
65S1aSYkEuEqGeYavIAFFvDLJEdYbfXUeDTHJ9NCzHWm66zNXeHSRvNBV6y4GLHZRHXTtek3MoVQ
Uyv6MdbIMFdM/+ip7gOxfPjd+RUBdqachSa956xpdrbM85VDYJKNafsaZBLr1tJ/IEOKozERlkXn
fgMj6lEZ68o6oEpvY1IxE9k9xZVqrBqP2o+NaBFWQATOwAqsNPhxAXks09H7hEl7s/CoAzsTg9LA
TolQQh9t984qLzD+8gWwKO2IkrTMKH5OSm1L8tlkf/g5jz1a2P1BDShNiLjS1L1L6LDCOe7NkeP6
Owr+Nuv0Apb+YxfX8TkWAOPQmibw/M0urgTklniiy9auYhH2zJLLCmJlk4ESS0Wq38SIYKz2yUPV
6lruUnHeS5cjIu0HSO77NUCbdKBN6qg3L5k2RiJbK26ibK05Yp04+S53uxZ7Cnvl++wj037M/hW7
j1H+ddpH+wqqeoiEjqPyMTLCR2EifE/0GyXPIC74/X0X3+SdB0XDJPjQmNp6TvaiT3qnmFLbuKqw
d5sWaKatFeKGQ3tNTiSX0ToFDXIkviTUw7lKX1XFmozTQgwirM+mRdEbld3UTxqHeDkt5dODEqOy
1GgKqXl6y9n9zhRPSU6c7ScM/7Y+q23PuBeCPAGrxKhwiznWl45VSVYMcFADROA4vcrVWFvbVPP2
eUtd0rnLEtAwCCR5Ggk+Gu7Siry9ahNpgr0ua2BIsBvKbnwVsZyADDlY2zZ+6ka8IZonz2D7w8ol
a5JrOYVYauepiTptB1aiY7uuMeXMtevGB+LmZzkGsY4dfVPI7no9KmjKrjRwC5Qnp+pOBaM2HkET
moOHnVVfSpTOhXNK8bQtE2VZRfG3DrTRMTYEem+gcnhZv+YksdU0daBFCvRjYmWJPzVSZcjpNUPL
Dr8FHi6JgY4lDXaGYhzvp4NUgXHFtJv1WJ/ii7z0THc53UrJ6QC6gMv6PT0pxIkrS+xaPF2wkniq
kuRQV+kDJilLIZ6y0TwpuFh4if3OpJlYk382lL6P11dBltSYsAzcH+dM2/tVnJhDtu7cAZAa8kLW
YgwVyHjJ5fhK8PTOJP3ZBIHl6/BdcAIJJfjxC9UqaBtvtLO1zHCeCKq9j/+PZQscvqMvxCtja0KI
CBYpHtvGtPmlkbIe2M44Jd/8/lrMH5mr32/eUjEWsmCVTiEUP16LU3n4RgcyW/ctFJ7puMFJdIjy
665GZtd4WK2xJRKEmsmdEtzGvrIbo4Nq1PdCTw4hKLaQNgbRN5NpcgY/JPs6kDRodquOtsbrqPSf
S9NYy05Zxnm0djtsIa1TgVFor8F2UsqdbXyqNcJGe7ktaihbum0cPaAxpp2iWyvJoapib9AHIHef
njjDvGKe4P1X4oSc4ksmU2/PGDH64jZ3dtPhebK6abmF6bT9+0dm/OyROSZC8YmLC3v0ouWQarru
t2oGvsaxLnaZ2j6Bb+CLUz5Qm39iWHfx02h4q2kiuuvG+6z6CAfwwlVdZmP5xES3nGTZS/f1ONeH
ggg/hIuewgGVUx6BOj1ATJisq8+F6BcNDKneH08E0+IfJ3C6pbZRrJOORFqxxXqo28U7N/mzSeFQ
2NDARj0Oa/XHcdE5nkpWMBsJL2GqOHogWtlOrJWp2GF569JVnPczonOw7iQO20n2uvlkRxQp/hNU
t/Qa5eqic89qGR9iTtBRz1RncL2+QiAZXtlUQcVRtbSTbT64OyzsV6p51EW17W0kxvzU79nG8vde
oT71wS+nvAMr3SEFFf26Nt39m20S5UiQ4qHJqA8nm24OMmKLaRlWJQ2ImS+3mXB3nGdnEwTK+sfY
aswXA8cIkVAXhCzpAz11XFh0GhctpjpTa2hatLN+GpjWPi+S1e9fyeuy8NeLlqRgoEdU4dJfXHRc
GLL0Ki6adX8q8XqsLSD145gnNtOyNeB5GYE/kk7ogvzlVnQwcK1QHetkADcJGFoi2Cr4RfXh5wYy
V9/Io31V9k8BKvyCucJGTKUVCjag6txEWJkw+6davov8o1v69xm75kB6duuwGkE8rZnUkgKUEFnf
ooTmo6pvzqMAuwYGqUf4L2D9asiqz9Ns/P0TeZVh/OWJWIgmLBqP0r6UacRydCMjibP19BSmcmA6
lk+CYVPTZ9PqgaVhgNcsBVlnzkuQuBA74akinW5RzR668OO0Wtn0/ERLs42a7Z1L/LE/+X19JRnP
FoZhcyyzL+aRmed1OWhcYt6T10k5wq6AuuZpKgunGjTnKU410NDHhzDASng6p1FzGua+778UvMJX
OAAFvmTHhjo2FUm9RXlIb/L31/o66n98nEIFArKkpZmGaqoXXWJA37R1R2aF4e/H2jhjgb5MeKNW
SaHFZk/Y30aH3EvAk0a0mYEhh+E2x2mJjeqT6KKFUaTvbM4Xgt/pAXJRvF3D0bg23Nh/HPVdoRNV
jWngejpzcePz6cklFlYqwAeeR9A39TajdVo4D2OeXcvC2yudfEda+SrO/svDeXMdF6t+oXv0QTQ2
SgyAMVsmutE2114CCGOfeZ+dqSFIep5OkClNxOm4Mw1EW5Gb6iZqq6UBFSXCq28ab01ACvv4JYsO
SYWZtLwK+iNjeWdVT33XLephl8unaS7ZEQAMhM4CpvRQWSfME5bTFJxutmVItxwYGrO5fx0IfwvD
vcsS/vcf0+88Z/lAH92vX7HPP/90DJ7LrMq+1Zef+uGXqv96/bH3kk2Q6Q9/WL7CpzfNSzmcX6om
/v4Ff3zyf/rDP0DYuyEHhH3OmpT5dH7xgiz9AYhl3v0au529pMFfPv4dtjU+4GuGTSewKMCtLnW2
iu+wrfqBmSL5iUVCqkm8zMSm+Sduq3+AowQ4i1iHkCcCI/+F28oPOlvqFDsqEYDAy7P/Dm57Qbmw
DHXyqrGsKXVJRaH4Kjl5u5Mlosjo4c4Ilye+d6NtkvlziF8GlgJw5FbvEZFeeU1vpsH0fcR8msS7
mOgHtUuYWBscUB1ZzcKttzE37T7aKut4BwLw3ry/WDj/8kUX8y0rvNCv+SL1Jt2OC9IiN8q8WbXf
1AXSi4X5znnngrD3+hx/uK/pzP7mOVoZyHUNLsimVR6omaKN/pLhALTwVxaCGL9+njRB/4P7vDho
/eU+L3b1wS55qSbt8SMB2vBud3Qr95NSrZ0rN5TNIEjbcKPvre2bEf4zqOC9B3xx8i/8zhhTY3qT
5VYGn3GjWJZLHXnA5+9qw/feqHkJDHCrtmYgz2SzVkk9e1VdvnnGPtRgmCu4d5apkeTkoAhTVTA9
KRQwIc2MBgUBtEhXDg7/SK9VOCbDMMVFxJ7idPd+HsTOMhxl8y3qjGGtWalyEm1vVGtdz5F7FMPU
ZldjO8edvieqbGYm1XAf+I74qOW5tiOsNDv2Rlqj8eJT5cnuU5rgg9KRJK0FdAbtIbNvlUp0V7mp
eldCeiry6s4bYyQtdqHvS0plHzaIbhqbpEmqc9QJuNh91UBtc6KiJDmjMoct3e4EgArHR8oqxw7p
CrRDfa78migZLrrfh+non0IHr69Sz+x1EHHYrv0RAl3dmPkiyQKMizOzGeJZlur6ypVqSI63K5aW
PWh3Ie5guzA1AO/A5YdlY/r9ugDURKRsGpWJLyM99aoL9WslyRrYD7prr2WTE1+RyZFICxqmblCp
C0mCvWF02h4FarvFES95Me0BCSO2KLD76ugukbF2O6qGhGkZaVi5jTUtWo4xbbzjHEkfloPebdZ0
7Vqd2ooqMfXbPFbajbQK85vmq9qXYnD64xjr0THvXJPol2ZY5UOLtZyCSWnYjzgea1Pgii9TZwPI
bG27UeTXvVUlZxXD0OMYtv2VG0d0OexE2wNXW9s+6O3l2NqCzsZEvg56ufPaMdu5SetvB1fxHzWB
tU8ODW9txbG4z4IEi9bGKmEnDkMIZb4iytck+fWxUoYwPJJVSIxAEPejhk+2KT8JMze/GaEAsWjt
xjPo5oRxsebxiGyZ6zpjNcQTrTiMSjV8rghqhQnBCkrf3RJnbjZsiE63iicN2Zs2bz21pJpoUR70
8RAJPjtGCV221gNUAhegwMCKEacrPcQKNtfwza6MqjOWqhLGL7I0bURDQzIapENhEbvA/AZ/CbwA
Cn1uKChhV07vWl8MN8S0SkXME9SNtgX50uP96IvCuBp6QTBODdaek2Nuky6UR9S0G6NOihsq2+ou
4eR5A5keuDNFeYMLtQaQVieKsmpHO9+FjU/2jAoibyx7gd8nMUruN553jxgli7RtFiBiivSisB7w
TzKiF/Jp6hEKXmH1HzOLZs4qsjzYRLVeh0TiVhkWs44aOFvcCullaYNVPRQ2mZ150g7LINLbtcgt
zKJUpRd3bdvhohj4dUv/rk7IO3PrNtxWKjnqM69VtSu1VxvqExkP85bNfV/ndfGZHkqxdwYpNlGe
K7DmfJitsJBqVgw5Fg699h7uCi7G9lMjFYOsNEuikJUqFC+niAh08tN6tIhTU9N7ITr/PpHQuuyh
JrMJZVMu609GXRXzWiPwLLSb5NHEmTma610RLIeiC3ClretT52g55NbMyxaFH1nLvAuK+1oDFKKi
zsqnNAngeaXdUJ5iSbxIKV1rZnYDIr7CI0UtN0FXcHVoX1SkOyfZG9Z920b+zgN2eST40T8IOw7n
bTESMUdI26zofBQAwsO5D4bHwrXddAHPKNpbtR/QsIqjjSwlqjW8GAmgKgABI5FYR6mJbm/1A1QD
j0+LOBW70APsrpUMjx9PK7GSIgfFDtvmmFtlecIgPtoPEe2NzrEybGZLbLbKVF+7qY9RquhZfvmn
0BDpMfyLpC3C01j76Ar7ZswOxugGKxpow9H2aAIHDaQvs+rki4JgiQ5Yhp96WXvbHv3Imvk5XWw+
Lsva6e/LBv6gJlxjwfhL6R4LNe1WpZNiNy2Z3mTlSBPpRKO7ssIZNRtOIg5KJBN5ttUNvkmWnbIp
cjX/FDYKcEwNTNurVnQXDUZ0inNSZltsqggoC/OjOmTghEpbLaoqacBey2TbaQKRmio8MvE8QXwj
ejuQ7TqE/NOiPycqZWP2k8mbC+JHRJx/Z9oBFmom3BeNBM21U0h/2eoi2Hse6cJtZqULdbDFUhlM
9bYbum6X1np4lRSl+xQ7KASjMX0ZQp5dKBp/OXSOs3GrElusBMPXskrM9UAa/cJy8QCjDpGHxk7Z
EXJpxxtl8GHQFZ52tiPXQDxnZaRyT4pvs3avEw8xShia8qhbivM0RhjptELLn/UoKvEpx+Uji3tz
FatxvmIxw4pj0IdtPzQ0TXStf2wd4vKSLhoXuqyNrSjV/lCHRfRlDHztsTYNF9x6CMzHzGzrlYh9
c9morrpMXMufZEzNXUKTaK7gir9owy5DJtZD0i675Ksz+vKpR+a29yoK7F7P3WXNkfXG0KQPzyq0
XjIwINjIZCveDDLuQNXgOmleCxlbD9rPJkD8MpgsrJ3Ctla+0XlHq9GsfZe1xaEwXMyCdY3A5zGC
AA+Tk93ds/yCQ1Os+VdpQC2etU1/FWa+PPi6I3GfmzqWIbsKZAMwxIVvewSqaKXir6sGG2pyzc2I
CWdxa7HZ8n+LplO920JpAohXQUXzXfHtniAA2NTeXqLnONl1byQj4IxjQ5KN0tHdpnapu1dVZgZA
Ha2NlaMVV1Meiw+3wST0pp9pdqSbS1zMlWEpWWE/qaUnSDgB5K/mvtm24SIHXVfvnQyG1SKDtRht
Esh7AvvkPlFnSZZrBplMZgEb160DlusmziJ0pbZdTu0WI3pS+hZemetp8iOiJB1BjuJ1UjwnyM8J
Pur6fji0YdToC6/wZLMNNDtpn3XbG4xbx7AxrDeYPwYHJ4LSq0q9UqDN40BcB/1O91QsmoTIrhVJ
rDuIQ5dsbem3mLmP4xXlWXcEvBwPYez0oKBdcbDrQu5ypa13gcCZUcf/38z14Nroq/zOouMOMqyM
OFJDHsZrujjRKAwWwCLk64gOhicYyFfTaUmlqwIclgdaumur7ssVHen8JhtJgRwDs90MYpJoOSJc
CM8dV0GO9/5YoQp0Kq1YVTrtVRCvALfxaFjoaoHnMgSXPW1V9FbV0O5LxAQrDAErAkJSbx2lId1i
gZvuNSZnEMoaP5mXhq/NkUeBu7g+wyrwrfucmNqFzLP6K5tXtW+UkVCPoU2KYxTzavDxs5d1PunW
SgFNtaCjesp6SATIHLTN30cKfgkD/AAdXOUv6W1dvrzUx8f8fwFg8IrU/RoxuH4sH59f4n/bVvFj
+rV6CzW8/uYfnC9N/+BA68J4XJOaZkzV+R+cL037QPuT2G1CfkHYJ4HYP7ED6wMqP8sAT6BEoitD
xVj9wfkyP8ARUw0HvxayM6j4/xZ28GMfStE1YUEv0y4bXooLehK5bbUzy/AURgRSMV9laO+7kAqU
/eza5GitM/jgOpXrIfQffciQGXOZ1Cnj+xj6TpP7SSEqJ1jxT0jhz8vg4bwtuXuz1lH2DdUuzPG0
VAqPBLjcI1UoSfe236yaDALphHgpxlAfbBPVRCFQvydj87UI9ftYBCe3CUnNbLVHAZWReDybBntF
pyyApLHS0viua4jOC/3hPq6HjGgCQiRkFp51y8vOmmA/dBN1FzfBQ1XgldkH2zEJT7Hib/04Eahg
CVpIYyjnSamYS45n9RI6EWQSMVIkuQjeqddG7xpjopUhs6WvxndF0pxg4WICWvn9LLV7bNNN9aFQ
tOdUqgQp5ofejWpYrZgtxOrtYGYe2wj/GVAZv4OjvIa3/+zpTrjDm2Jbq3Op1EXf7pwwVggWIiAC
2whIbfrZtdnHnI4msWMsZOwvGojMgTvFYYQPWYqM0qMsET1nDzRdrdU96nk78dko6rQaLQR8X/7c
dX22YUMFZUpZl7GUJ5xIQFjJq4MT6u2yHKjraV83/HVPnERBKRsLeWdpJNa2VntDdfAOqnHR2flz
MF2gGbKv1TZSnHY3uN11HPv70ITqUZjRqW5TlTMLAgbfdK1PriGb2WB1DyKIw2U7Qh8262LTyZA1
3LsNu3iNfv25sWsc6CuWVsuLEfDoLYMvMnee/30yIA96j7zxSs742au6gICI/myHUFELbHO9DaTy
nRF2JCfra1W45wDlWGP395YTP7Qo6GVUc67Db7bsYNVMHKCIUawVBcbgjF2cwbWDY5AgbWVn0I1Z
0o7veHBdYGV/PuMLjIzAFN+MLL/cNU2DqFfONTxp3cY/C58Qwbr3aPQyeOzsLjbC27GsSBb0PRXJ
DaSCLD9kmUYsE/kXv0eypsfzs8d2gRDWOYeLWiZkdQAmNcQqms2z377HDvjlW7loPFCryJBSvdyJ
IT+wix6qegBhkGO9QEyBOstK67mvIqIvhbZOseslnSVwZ7Ge3JJ0jS2A6l+5Xr1vJvteL47WhulD
RY2DBzWObjW92mQcUX//LKY182fP4qJ1M3QZZWmQlTtTw7SDfGnvxUlKbKjphZkgl4bxzrpyAQT/
OQguyAvooaogCZpiR7zPVsczRRYJj8hbt7o9Kxtz36nEN4NZOOYw//3N/epVvHbk36xlJHFWaR9j
r9g5460Y7H2Ico0oLn+yTZHfoiB1F+XQKx8jr0HhjpuoNFf4ZtDCRJurlODjTUAKUN/CRo499XNY
gKtWZfvkkFAzS+yhJLEIksM71/uLkWlc7GzSHBQJ1Jnv6q59yINBn+mBg+8jOXfT63hsA8Kn6uwu
iZ2PPuvU3BYkS+skK5J8RPRn5S11jzykWusWCdGyHZEsEcbfXR8847Nw7oacyFwHr4AcUnCVqMd3
LvxHUPpfL/d1M3nzoEe7AiYQhJ1bmId4ZnaK0IlUJMTqhrwrfY9sPKoQdVfoVLuggXGmzwPO2o0F
e8Ekh9MuNo3q0V8uHpQe9x6FFnLeLeHfbYTaPzYZYEoZHAYzvDW84l0DlV8Mf+Ni9U+JVB8S1yl2
UWmgIjOwyGl0+zDWOQ6KUdCenA61sgeZd+735HG0Hck00steanh4s7jpSBHX4FsmMQFCCn5GNk7f
yN/EzEmw6THBU2Z4yRpLg1CfOIox3NDdj0o3BUpoH4fM+AI+hmaLeLqmCh5VQiCWnlOeU199DHqV
pEFr2NsJhAbKi495nb03G6e17ifz3rjYOtwiqu2Menynh0TXpaQtSXeXSOelNbVNhuwzKj/zPvfm
aKxATfbkKa5SslXfaZ/86gxnXGwJqV2Xjc6Y3ZEups7jcUjmrMbeTGqVf51z6HBExD5ljBjYZ+o5
MsRzriACChoLqp1jILsS5ky1Bw8bIBxlnOYrtgkIDEytwR0JZFAkWkPgTcl78vsiIVyrvrGG1CNO
rN5bicTeu9wncbsXCuYGIvUJyPVtc+nYBT45jQ6I0EVrR/GIl9IfR10BL7ZRaRcJpkeaMuIilAiE
pnhuMjQrqPiFes5KvVu1fvnFdEOMU0z32hyQjhmZcmrT+iMMgk++ET3EQXqwbRz444wMcWODUdKy
7yS5pb54eGdK/uj99+eUvNjlyEXtbNnqzU7FkmxWkWVdtaJY5O1UjCObI85Er1dGOaWgNrUxizvY
qSQrezjS+9EKwBowMhKPjo9UM8hFsvJdz1+6db0r2T9nZc/B+ffXKqbp9rPReLFlYgmK/azRtDuV
VNc6OfftycjTa2HE+yzBR36IUNiWBz0p1IVQ/KVuRuvGGq+hFy9QTqBx3RZGeOqJOs388Vs5mM/W
WJ/hV+2xP9sUeNtmNinuwILliFJMYJpHSlaoi52doIXOvgwSDplL0ttgledIWnu9rK6nREUFfiK4
F6dX/kEz/4IgYuVJVi//PRqF/qs3dbEHuzBIkVy17MEKxFcD/7TbImRE1FoZbNGpopuzwQIztR9h
04EyuyzgCjHSjWaOjzgNeBsRjmilE5DLCqAcVMSGqw5sODMEiGs1YLf1+1d1QaH5c1hdbOOY8dPH
YY/ZhSgH9HnmQGMNZAjnG5D73osLTImmOacaDfmsGVWW52QHIXFtqdIAbYlvYk5nB2Fz2yW2MicS
qDw6bUrSUJoht+8MfBVyuM6yeueII6dR9JPRpU+8vDeb09B7GQHRTrarTByWR4EtTlRHchNVAckm
pK0uDT+vlyWn58Ugsm7RJqk9kw0hJIlXHMIxOFuFe2WO42M+sdBzk6N0Hof+Eh4U1EKVzK4AMsDc
SMJ6GSN/X0lLJ9ZJh9eeExmBt4+FT5UWPDSOd11nBDToHuKRVImijaEXyIUVZLaxzw8KbSLlqvjI
0Z1H5z2EZxNMFhOm4uACV0LMrjbtED/YpX8ddNoaWCc5usJn+HonW4Fb1Y/Y+nmGms4NHA62hFtj
pNFO53w1JXq7lZ/qqOaIbWGF1Nq8IeB0cnI621i9M0h+MaIvyQUaDkUNFW2+cxVk4nlOeYEBac5G
lxBU19a0nTzSUMifJOawVnKwd2C2pZM23TKjB7ksMu1TNJT3gTDvOwfuzuhjI+dFcisq3ycBxtDe
2YkuSEz/GtATT+Pt6Mi6PMUCIY93UWR/InH8S93z3E1VvScw4jHT/WuSfz7puvWJwPKrPq7qdZyh
FQ0kIO6Yav6sACas8HIcwuD8+wf4q4pJvziXwEf1YDCmQByFFlxpQ6hO5yW9vnWNdOMrsrsnqrNY
6PlgkpcptAVdiw4PQbjaIvOtNWuKSTwkCNIRkDEgGNj13plOv3xgF0cHvR0wFKvVnJJ27JjnhN3Q
N/YIRJaTyYvebyP0PJYir2ryRWejg4M9ykF1aSVUe33ciyu/yVTydZHaNpqazXMG4TtbifYLcEi/
OFhADw9A/7V2l4oIa8pypucYHmQenZbmc9niIMEsb1KxMqAVYnF3884b+8UJWL/YbhM9UTU9HjrE
/dq6jty1mkyYWGDvfVRvriCAkhD6wrQWUU+mZeh+rCp3rQcI3I3UtGe90+9Hgy3Nr98zTv3F4fa1
Knqz7vHyza7QtH5nte1HI4RMb9Qt+edRf+2GZD5GFbiKGaUviWLtU1YKw89u0X4RhylGE9BcCZeD
hqIpEASfleGjtJV32HGvr+Nna/Jf9zw1x2iy2TU+tAgwHe+Ly2H5mzZozo7XVG10ryComeNngONN
BFRWA7ThJnxVBuADLYSRTWtjRjG08Bk4T3Y3tSfJPdPis4mf4CjDB8uivkvVYZkW9dXv3/OvNuvX
v3/zUN1YMS2ntpudVrQfzRrMvAp7vD8UPAjK5EGL6i8dQTVzMYidEPXja26RbEgBNBuMNqRyrAIv
m4nGMlbeyLjnIWCA1wMuBbZ8b45OW9tPHq92seUh7R998qubnU4GKUrA8KgVPZxWNf1qFJgaGpl3
VTndxzwe722RHbSMzQ66PxeWcHWFYd7hOPzQFO4nCA8nA3MZJcfx4vUh/l/mC5JR/WYg/UXsfXjM
qh8w/+nj/9R5Wx9obWFRDwFK2hbL6j9l3uoH1RYT4s9KTrwcm8EfkL+uf2AjAvGHkI75PgypPyF/
44OjwZdyDMtWTfiCfw/yx936J0PJ1tXLhS3yvbQrGyXeFmOazlUn6++k12CNZWda8cXDFurU0lV+
jny9OwWd0hyRyYkYL4WxaLdjTVk21ywLUKcZvP5LwDE2wEwpzV7CEMiPGi6LjHmR6v62H0ecEkJf
bFFfQTQRdWLe5UOsfZRBkA0z9hUMHYyo0JEVJQA789LL4hN2PdYnNS+7nRrhomk4cXsqwgICrRi7
e3jxmFE4udOQTyXN+tYube/OaelmlwGGyoXUkTiqpRs9uwXlodoM/03deSzHrmRZ9os8De4QDkxD
S2r1OIHxkrzQWjq+vldkVVt3tVkNetCDnqU9kXw3GHD42Wfvtev8EMlJ/RXa9uxbLbV1HdpIIO8X
/tMyQx5fV+zo3jye34mwTdO9OSYm/OcOtfNsx9qW+yqDJbKCfDo+1znFXqnqQXZYWdldUr+xCYQH
GeC31KFEvJgDkjEzUBl/moNV7HvCW01pKAhsyeE5t7vkrZnD5hOr9HTOg6Y7j6bRbEBvagNh4em5
tMvu5g9uRgbRYhIU0PlRsh3BbGz5PBSTcbHE16Qaqj92xh95y7jZ753J4naVFp23cxvjbKtsNPej
L4snHTJgsFOqdyooqzsxBLiaoqZcVovy5mkVlrX8SOZWPVV+67zZJQbmKBCsfsw81q+LL+bfW2/V
OXYsXAk1MbosRm8opgItN8sw2XQhXGXeUcG9G+YgNziY6qec69jFcYvi0BZxu87l6FzLqgbEk/b9
Y5A3dJ6wYdnbtV7ONrGxS1IMstxgqrJH5IEyeGo7gq29E5t14c34fLzCgpUjmG8p0YXzvRuskXvw
hJlhRwyX7uscrQxmV3GJERngiQBUaYStHqK562CAtiOL5cyrg+MwZcRZwtl5S5rbZmtQyaeNaHmH
jD7ejW5DlyWNH/Exa0TIfTZF7PfnXr6pvgAiNOaQoDyTOluTzmzqncYLD6Gscgxjfm1WWmVdurPt
2XtwsPGd3QKyG6Sm+DuP06qDbpWEF62HiNBELve3R+AzcRb7Quas2GC0SNYuq4e7WslkYwIf3GmO
v2+lvBj7JKixcLc0bnxkRy7+Wmwef5vFLMdYE+0mTY7fJihy585LiPgt0ut3gZMQ2p68JD3nXtKc
Ahx0R2CxBmQOMl+0qZgt11Pg8oWwMR+aJZk+TbLQdVrLcbvYOvix/EA820XYvAxjnF6adrReZ+mO
b5MQySmb8uU3xhBCSdUyTVvbnoazqDpQYUrYZ4p7nCdB3fqXX4031JpldZsc9hEhohzbVaZvaJRc
3i8pFccLE9Jdjy/pTK/uBJw0nSKEvM6PX7slLg6QGcZD76oZNDoUxmbNJ0g3oQxu5IJKltMm6Sd9
VaabroajELdHl95rVMcjL/16rcfW3BrsgxrbCWH6tZvRa5fOuCz7AXsBlki/O5g46R6mOMu++NvN
+5DSSaxxfb8WBlZVq3trXeSYN1bhnORbq/Xl3lj8wiik9+6VXTpU/vrpR1YV8T8ADwEupf+GFRd5
fhnrwd2mRlLPVKTybGRv7YrMzzb8l+GadHV374e+uZPqxhSaJrJS09zgQQsb77KodPo1cwqCNaS8
+mgX9vLSVVnxsCR2vG9Yal0Xq4XEGk+zwAOWNixy6+Fz7jz7Ttde49LGrOeHgHjCWTleRiK51Jve
Ds3DoFoOvNBuwfhNDGnLxo0lHSiyoDBe88Xf2T7iDGQ2vHrW4rdPOlDlRlt4T/iROeZpab+XqhtP
HanvfTUmyW88NeNDV5v0lWUVjQOkXcnlxCMQqLGQ8nMp+65eV25bhmabD551yLsKThQRZ72JTUDv
ds0d+DOYY/BGfVPGR4+D7r4vbnj8umzq36ITCYXPznDn4Mbr91DnvHOKt/XiOL6y8Vqm7eMSzO2x
Bbb7XC/RdMhkn94J1+D2VZHzHs5+ix8ZP+NLRSICm29YzAfTShoqszLHU7xAdhyjuf4zYQK7lGUe
PI4C0kGreUq6KvqgsrZ61jnbhZkKmXuh6bBUYe5/zumNQZCTBobKX7rffeUroAdsJpQjmivMHjcE
6MaxVI9tCrMonugfIGxXhRYEw9D0O0RuGLKjmQ6xYXEgZdgfpY57C4nI8l9cnDVPTR5kh2FIbODN
Jrg4eW7tcPBad7WXRXuJRRfbV3VDHWSalvWK6RRKxRQTbB/TnybC5xK0fvJ+6yABtNAC7l0cfFQK
0yfo+RthOEyzLTXS7Vce0/4uqcZjHybLC97e8VpFibvrJgS5MZ4nf5XBf7hGo7E5fukzwQOzTP8g
nRIFXEysVnmirD9N7JMJ55RNAA5mrrkvC6XuprClJh05KrszlePsonmQBzsC7uyNNuKmjjYOeC0M
4VF2QM+PH2Qv8t++CjQZPjqq+bo2NvlQPXTeqnRH6gN6PHerJDLmJWClfQqsob7GnTceva6JH2Us
MSJMrToWThQ/tCg6z55T8WfhBxHo7hAvetep9ry60wsO9+i5x6Czr60YTCKh8eVduXJ873iIn2z4
pkTaU1wMq2YUcFuc2HVvN4n4LS0bdZJ21X4lPCP7Nu0XA2INaLtMTAtqtVRRBWYNKYte9FCdRCya
u5h01jEV8XDJsvBGvhPlfTN6MLkDa7bv/CCy17Xbjw0+9IKZy6+Ki6Pm8IQTfPmq7GQ55oMCfeKx
r7DtSCGAZtNHAwLzAapzeyyi0JxmrKjYEegW6PknRynXqhXMd+qYtSx8lp8cFhj4tlVfV+m6MdrZ
JiPv3VQAn1hitHp48+ItgnvxHTeSRHFONI7e17S8aGHkVsx6OdplNribYWjYw0zN1L3Hji8ujQOt
JKa5G2c6K792HTlIDVFbhZvK94Am9ANUtZymmUik9iWqPPe7G25oC7gx3UMzt8XZ9wvrzJst/Sfp
lXnpTcBFpcP/cKoiE12R9cKDzh0Dc6izr5OEU9lGZWjz2lpKPro50OclK2MQlRL/n6qMf7eUKZnn
3mtf/CGLXjBfj8feioePMTTmOHFdeOddVh7dxWUoa6aMdl47FGhkjYZS5jeihqrdzf20huILpYSv
+is3pvStCPKManFJcjiPPCogenoPAPKr9aR84LpefoOqJEWtIIo5fbORxmcR0sKuszNKqvNw3OSs
qS9uhjkOsOUQbpCcwnvPq+J3vOjmvbH1/GIto43PlPinsrIwYDJMvHgf5PZX6GP6m53uHZTudqnp
pEv4hW3qdOnsNQ4d+eJbGcdtbeesU4qvJO6AcmAudu7glsa7tnRqnO++wY6+2OOBemGomKw/T5Oy
K3+N/aL8zo0cH/Xs56+Yw/N9pRz/anVF42BdhbpeRZZ/b1t4BFvYt3/yWSRvSZrQ8GlV3cgizgGl
R6ggvfa9G3Qr7sjzxUld7jQN4hi+fEp9yY03g947OuOuV45gOJJIWttIIRwkXkbEs3c1vlDPjA+V
LcMLjnvOU3ewNnlcqW1o+71eNeXk3bCcI1RRsFt3gN/UzjgzYQnHMe6RJL29miY4McU0dEhSwuZ/
mtx9NBLc7yqeuIhhdE6PdZRF26nGzxdiITl7ZTw+pDTj3lV8eIhlkp8J8beETGfb5m3EWnEmSiku
RvCUlYMJNl4KOKRs0+psp8Q92XGqx8Jvsy9ljeWzj0cM1Un28670epxD5JdaAS8TC6xTzbxwTe+t
y6pQhyG1wze4yC3rjyEXr16fTUecrvI6B2b5MKUuvpaOjpAezEK6rpewP/hiqFhGpCNfpmBwvxAA
cS63mXjspZh/2Jen97zUhh9/gpzaRml18QGp7H3RRyevXQJnHbKT3RKAGD8num+OzCv9yygDWJAq
bx8YvTRmcVkmKx6KZVtw14YRFOG6DPVcHqrRdZny9Pw9daH7N1CofEMrq5e+T6efQeLmttnrXWrx
b/ZNJb+8mufYLUzwbiIe7u42Ta3kDHA0deChhE4BanqIEO5En0fTluLn4kEtc4eVVcevI378R1/q
YL/4Q3Un0yiDRSKcU+F0zv3Yw6rJZwXOtNLLYyP95nuIHOfNkib+HKZI/Lh1241sHLgZVtJnrGXb
tYoahSSemZHzlMOcWxas61lx9Z4kLSfkn1S688xsX40RtGzNpnHO1FL3D41b8wXms3HuAELIL9uS
6Try/eibRSM53LFTNw6pL67cH8c72GZutpMOTd2Dd8vpWkMRbFxy/Fyolfpuhl5TfIw/nV4vZZ1I
4Mttr4UA1e2NL5xOBKaCuFsnUZNfnCKlsdutSv+vU9XxzxItsHUsvuXtrSrHxzPb5m8aI+qd6YPy
HlSl3nQy7c3az7kxzd7i/WbhTMHOQi3HxoT863SU63nVk0S5D4fZJFtLd+E51NLgVo4q66LgmcBA
4oVUt7zOcoRXzeRV9G+TzX1ubPiPhPgLsYOfUluHqY7LnbHt9D5hiH0Ab0ZjUV4MVE23lqi3fFrt
Ntd98ggcS7AiyZiWK0vov8Yh/B5lJAMUI8LJqJgEQGTTjVNUkqdMqD99a/cfdQKtqslcD9scrn0N
6POWAOqqU1U7432fFM0hsNjPLnPiXKtEa3iUZqFXzTHSaXd9NlcUGImKO9hsSQDmi/1nykZLQ6S6
lWebVugN/Cxaktxx+Bs7Ua/vxgYwxkrp4sAPwZGg/EOloE2kx8Ia+CNqam8+TWYvBWPREu1axfku
YjeHgZ0OWKOzusmOFmGWay2yiWanUrBVbXJbPS3lWJ05siDX+cAHqfTW4jj3hrxaLboxuHeIzuyC
JLDfFIXu75MRy7Pl1jEDnPZerayZThN1fy1XOocLczY00WezWOlfi6HhDypzz5uEiY0BnQhYl9Ob
lDTC+hAyLp6SzuC2AXNsv412Sm6bFlk8mUVM1tNdhHwWpe74C70BX5nm9UJ0pbdHf+3NbvY3dQ0f
HAml+n20ZfebitL5ibO0KFZUyWU/Q1SZ+xqPwE4ETfu8VMW/S78z9AynGOtz6cX62xjkW1eXk0Mf
icdxZPSSf4ecpue4B41dt/30ThKPX17j5fs0HYbryGv0twgSiu3tyYrhpDguea2kmGwF9bSeI+by
dKC5DI9ntI5tsfyDtbLghphF/wBW6U9zA6bDxSrzlI/M09qTTDgqppjLI3wVEeqJkz/+YvDudXF/
UaXy34WUQJKMR/er8Ap2razWmAeR0fBZNA01HE1IXAZ1GujerJvlT4au5u1qWBCvQ5O4CpGmHsw2
ZI3w1g+aDaGabUrJ4oLTYIgmdGXjR+gTmtjgieeD3WJFs0e9ikMrOBRMOh8pmaunwrMqaFwVqthK
dQD1hdt14Il7bk1pF8lkR9DO/2gaKzwHYTWbUx/YIFpqq8AsJ+zCg4CsKnyjFDRdbKTygmemkH/r
JMvfnQXvwD6JMoElIQm7X0/PEX6HvG6u05z7DzbGGsnxxcj3g6hlHkB0TFSdSbb8qyYs4MZYMqs/
ww5JBWpwYp0x+ZN4rAaLpuVkbEgg6CV89cuo+kznSB26cvReozAtVlKzOnFlhobU2PGO1vgAKjNe
PwiRU3bx7M759CknKtfLMM5YtZxb1s7xrYe8nAmCtIK5lbEqZEURQgKQk52+5HMZEliKI0eQZJC5
2DjkTS+O9INDNtJ4NHhT9xOqSeybGWfGOlgisIJJ627lPKnXijTQWldc0cOlzr7GMIZeDin04hWy
IJnQj8PLZHfeXo0tXWVd3QBjTvIOwq4NvJGE4GMtnfExF1CEk7jCduOrgQBd4VG7UHS9eHLzagEv
Xch1TwKalbOGue5NVPg42ajpIKaw/lRmOlglHY1OnXAriqiEuo2yunbbTd+wo/H7BdNar4oXFFF/
l1WN/xePkfjr6oQ8xxxk0coK4XPlyup/igytlIE/YfU6h58ic+x94Jn+XEfC2/uzay5tONlHXpi8
7nx/0V+kYeqHoqdbWRWD+JkoT8AgMcTJqrfr+RjPwn2Wg21/LJQg/WZVGP9jo7qQWEv3JlTJN5w9
c3QcvXw0bZlwzgUzOW9CWt66A9d37RdANbryvM+pFXa61UNhn8bWHQniWcFmLOGYhHFRrxk+csST
gLLPFUSImr6rtPybBbV7IKFJXCie1Sd4Zojv6eg3Lwn0gB83rnVEJVloPaGkFRsrZLUEenBALMUy
BgUityBmuVA96jKLt0uFDaks6j+VcA6xRIvM/eIUo4pEYjqIeLl13TBotIo2gcjOy2fv9qclvRQk
qyCpYRQr0lUhrUcTJnan542A7ZzREQdk5X9I1ly/wLnEV8Wi/Bgq3syQmTFF8RGEgJ8Lhyk5qZIL
KTwvJrw0e/+wzCuopB1dve3ibBrgQtf+Veqw+yNkhfpG+ZO9SZHXjjiy5ssgfQK4qVCYr+IonQhO
Zu62IALFSJ5DAFucfrLWwkLwXaV20hyk7+iTPS0djkzT+2cR5VO3CgE872pH5R+p9tqHyBoEfo44
zK+mmrGOhb68mMYTR2K38zEq/XI/pKqcV7Rb9j9upmg3biNFaQqHYbvyxML9BxJZsiOf5J/CyADI
Lpz6QCKyByI4lK9moSWxdHt6hdCF9ljpx62nRP+QhbXgVhaVh5I84653ATbVUczKctCYHHWb44In
YVW0xKYGSzUn6opt6IUqfVddV94I3n1wkPglwNj1wUudqPJVE0qAE40mw6t6/ILcJnchF4lDWngJ
Ji9oTwBgWWY4NkT/cS6tD0MEecu2ptuyiSBpCEg+uQQE1DAoYmtzhrRBXSUQm8lMYG11uueiToc7
j1scXjoKxICNF1e/q7tDkHcBfF+dXC1tUTHuKN6tSYgrJrWB8vUj4eRwTKJTMynvPq96nl7RiysS
HrugwjbUYulKrmxvbl8aB2wJX2WimzvO5PiUp5p++ERW56AJ7edKDqNcL8Ki9MwPuvKL93wxrrTj
F+4mjILupwB5Td9AOlApH7juZm5KgdaeaeeYGhZYNwZw0qwZG/VL3kfZfVVpeYgmV+B9jJPpZowX
9ePEN/MJixDZu3ZyKojaTJrpPjTC/pMmnXffLHX6UXTuzfY3U+/O6FJt6YzS3gHGvo0NNFmGt8SI
4a3xjfdiuOVUq7HsnKfQdpp5x4swCzd+Mvcf2vY7udZu11pbJ67SV3tK/RNSTk9rW6YpK+yqnA7F
zBLxZkaC/uZ2tyxrR/ah2ORVSStUQgz9y509fgVNz415O4/w/WiidMenJRj1IxQDYrxapNFdZbdD
thYmwZIwO7nqD05cz5TMxXkEXjdGrNz0IeF6Jo5QyEuEdjxvwplE29pSVY5GYNXme44tx6xVU9uo
9E3VjNR6hCO37q4p5wPbwnBf5VkQnc3Yhu5H0MfWX6te/OB5UrPvbfjNpdgfDLT2NBYLgfZW5RNz
J4J08l25U78cJF9V8KqpX/wm02K3dzTeh2bVt0U+fZdlVMIScg33BNp75l9rrlo4qAFq8DbnF0nW
JOJ+SPjwprxCHaC8LK6k/p4tMRU7GrjwNgAC4ghpfNDzkSur9laHCjcHgcZL4RSXKuESrQE+lXWa
qF2lMGZTvsd4ES1KnxpnEg/20ie7vIu9hGPf7+WfENDZk4WF8kCKdXqWUVBfx7wfg21NKGYd8c+a
kz3a7if1PekPKGRkwXRpH/wl5BYYLYcwqJqG9AjeRsuMvAKJJfdHXncQk1yLuhDOGnwDHS8k0KyF
iD86kQa/HTfa38nB0AV9V3CuQpjrnJWXjs1vNEVjSrtKAHgtoGBh5aPQrcYCqdpYbv6VLjjKYCk0
+d0QBv65yv0eAn6Z/4Uu2N9Xi6rptZmXfWxRJFm2PEM7J1R61Ykl++AP5lA419oESZRzH1HadNZW
OrwvvaEAQS0WraO+ECe4FxmLWmhhzlwNXz2L0w5+oUpJQZTeF6or1202HvnfwSqKfyo/NPeDLxMQ
1nb3bfpk2NWkkyriCVN8bdnZbuhZ9B4hGVHTLTqucn3XkLhnYFfncarsp0LZwzPJX3vfOZg24tpr
aUav/OTDU1nFzoHO6kqa7p5uYf8cKo9HfcrYdrHZ3Digw7euL2rORDm/GkyDF6MNOZap945dHIGw
KRPaIczgrFttmmQ1DUTDFSSODSGn2awGPzWbuA6AHvC52E8ZT/XzqGXK/6/C19bS39DReh80zfwQ
4Z4/JFk5vTEdUoWo+s4+ZJmgrl4N6pPLf/BQF7HaSyzLByjIZHpZPMp+3SU2zp5MWLc3W7e0JQ5H
23sNF/CUm8zqiztey/rey5aYVsYu7R96wWbhwhrZpyqBUwbkYqiAh3A34u7hbVQ0OVdFTGAD54KM
jO3Ozj9VcdMN9Ty43xSt8aGF/MYZwDsfO0wcMdgVQ07QrpjLmt/c7LhbRWaL0yfKgcH/P3GP7H+r
G2i/+/8hO2pjoPzvs6Nn00Zm6fqv/4Kcwuj0Py0kvvUvquRdBkBp+TdSFHaQ//CQeMG/lOcwWpIN
pUhA3wxB/+khcWz+lsdXB0iVRny7kZn+MzZqB/+SWmlb4y3h60gh4f9NbPTmC/xfXiQPVoZ9azC3
PU7XW4n5zZ77vzmnokQS9iemfCjVpC9FUQdc5W7BCp0O//HV+G+jodhb/qtd5fbTtLK14nwm7cqn
8X84KI0oIXV4TnzoWibTlWavs01wb+3DQamDXXeov17uiLu5X4ZDZrfTkbRBv9VaMl5acfISmKb8
yGsl7ocwTPU2DUHtgiCQxz5XSF4jet01TbP2b8GVtllVEdfSKGwWzK51PtMUmYjufXFSB2J7x6DO
trlpWdrbt4tBTSuxlzgfyOXZV+cmnOhu4/ePKAIJOmcTiNMk2zJb9RzG88odRch6S0o0DAfngBzV
oZ4Xfzfk+R1gdRJmFYvtd3BGzq9Mkgh/AwoXrwvUKbyFx2bmlskr3kpJy2vvscClwp1fAcAodPfe
jlz+bZNjWlCNoUWlpGF0pdssf8HPUn10cK5gYzeU2WTxHG8WFfSPzWgtTyYsrR0U8vq55229KQfe
W35QFUcR3aoU7DS2qAEtl44WVSnMcxJU0e+MBn/GV2RYu2e+9WQtkvcsfG4/2aTDuHz1Q1Oeylm5
bwHFghv+lP4PLIPxxepnFuDQ1e5Hp2XHYIRz7TrNe3usnPKaszo+VBbFuWlaTMcINs6JEVX+woct
T5yvPcVahi4idLAJ3A588B8pdQEqCj56NHh0lzFttitMHOwWa9bOZ6cw8V51Wp6zrqjP0vWQL2gM
xcbJJYpgWKjkR9CqYScIikYcgl36qFKrO+PcGnf2ojmVkwDDRsPn8Jf5iMYdBCCg9iEtplN7sxZY
k+o+mITEvhCp3rgkcN9LN6OXaMxG9xuVqzzW2dQcbeoeKE6Y7KHfiJuSt2pTKeE1T95psPRAsrZC
G3ESs2XcJl+lArLGjS6GcxSwuOa3jKRejRbtPKbsX/rBcS++qCiJpdzd3462tu5yX7dbCBXQOEud
bqyK5e1qsGo2JIvXMapjDaDfOITPpMYxPMcdXVqEAfAEea6GcjDkPCFsZyEYIch1W8djG76iNcNi
deIXzfvYNlQ014grWTU7TLVAQA5QdErkzaSLEi7XQ3mwRILTWhfOCyvmeNPkZXpdzBh8GE33WNTU
vOy7oq83YULfcmPqeYbi49BmZdDbB+brZ3Zy8Bx8fzTvCZEytgmtmKxN3EE28CpgKfx6iQGMOOL7
gRHJcTr3QVDIQobLUdOnt+ThQ9jE6aPWoBrqwSoPwGvtdBW5Cn6tW6hTVSbxRuETI12H5eoxbG5Z
FmBml9jLzNr1UuD2Vdfedd6Q7OHHZtusK3v6yDqkay/Tl0AV7gdF4fCaG84nNBfnqnFaH72iSPe4
KZL9ssh4PyWp/RAXw8SdbsCbNuXBdZ4gXWOjqh5jKZo37mTTWXQWX9/FztR+nsLpjq1qeqUJZFzd
oBG0W6eyeVQZmpRBPUZMHpbiFamFrz/ND+UBWh8XEIv1lQdzx0+27CLLrQtO8K81BtPF74L0lOfe
fEaPd07Z6BgsWdk7hrj6QXI6vZY+7BUOxYFqaDn6QGialI90muU2j8N+50dpdozDUKIrCvs1z5KQ
+S5raFY29CXUitxvKpeNsDJzRqwID1RmJ3zbqYZBRbIp24bwVH36Aw3arOkaEBZYjSggG8ONrPHt
B21ornNopW+xWhZqjRiNSwxwrzbvwtOYV/LSV2PLGeW6wY/p2QoqvgBh3dlbD6GAMIrQbxq5fjfz
752y1AlWRa+4J6KbbmfeJDtHRFDXY2vp75i3MQcJGqSP7Evh3eBqp5UpTPSDalKXVZYMKFIKMV2z
hlh2gpv5wcWvjuTmYP9lRSU+koTNFxdbLsJ2UJr7TqkO49zkl5s6y+Vn7Upr5+cJlQVCm3lX0JeB
jSNyj6NGT4iyqTsFCbWTsQiikyNluY6aqiQlEga/gQ0cu08LqgItSSvHnI2MPrlNbUzU1t8JloPd
UAOo8zjsEpbfs38uJI870AP9J2AAuLoFyujAVT/15nxzAy09RS5V4yHon5eUpdx9yg7piS9ZcHXq
EMmlEw1vEqXhPWewZCg17P382IcSWJpq4/7kOl2Jj8akH/Uwpb+pFXivi1PidnRKKhWdMSKi1iGj
DxRbNv0JKI/7LurCvdohASK3mm6iSU9jc5dW7jmo0vhhLBcRwAH3m45EmPK+KzaKT5yfib0pvSEk
BeCUkGcXSWKMauvjkA4tDTl1MqyYJIOdD3Z0W3oNdRt8fn8bIGvbrMm51w+5oh6d55r2BjXwyNkQ
YbAL4ZeyonqXxxCgVUCrytJ3xZs/GNOt/KnQSA+gJs7xnHRw1AgJEN9372LGrV0TLf+0eYFECngh
euzZhDOpiPGrbBoYhUVOvG3uBzR1Fuy57lD5mAutVe75ZuuTnab0LAyuQY5tCTMe7J6UvMXeXubm
PXHyYSsLi2cIJeqSeiEQNmlP+yUJhg/fFsNBzFX8irVTnGcVW28q75P7oqBPu5FKrFthhe8Wb5p1
VtglxL0gHs5j39vgAelbEe7Euj8RLBoyNVdYJhrff4kQMf/psau+gLlDUjMVV6vYcp1l3Y25Aw3M
ml8x4yXZOiQvRbtgTCY7CR2sIqWsOSgGdKd9MCXtI55dsdVOOrHQy53pELDQ2YBRLPaRCZoFFpvW
p9RHhMXaYLo7zxAdXeFLoTMyGL3oFM7qViUAzGEMkvfJAwy9AsYROwTNEvce+xMEEegauzad5odc
ZGwCEVp3tCQx+48qe/MC4gejGz90vW5+igW30rabdP0WZMip+TTJCMuZbR6DNHL2OiQptKkUzS/i
NqMCfiQUjdyyF0vhv5V64uaRR1XzN5K0xMSOoqrQzgKPyrigfPfbRrHQKPNrMbjFXUxq+GqlUE6Q
HLFDhTqn8kCEwNDYCMa/uhK2f6lKGAIEfgYuOG1AXV2D1++SoDQ+q86AE3LTLLqjF7HF45RLuZVY
f0/oe/l3SdadR1GFjKK58uwc2nxLsicYpPMOdQCzAkIPuxsncdZThKHg0NMSNPKli8WfCSnlXnaR
+ApJxF01Ejs8Nuy93raIhiO2M2/r8THv58gJ29saKDulrtWey16UL6lOsIiUifwwyu7v4mJZnuSt
9r3+95urYokEm7ELnkNpWQ+q9eNfXvfTjiMjZo/dVkgSpdUebO5cE24Auzz3jcnwO0rFErpkzlaI
od9B2tvVdkJD5G2mxWVMBrFJwFrtcfRW22Fyiqe6btBzJrda++lsI2zn7WszFeo1azP7V/UW9qaO
YNY/Ior1n4h1xLpTToooXKj2DWZM/FxNsftGia5xV8SB3L/KGQJ8SRPHxKT5kF2PlGqbBlyIswWi
ehvGuyIs/fuWwA0YiI5QC0peyA/yqBVZPGPe+9olasxwfsSyGe24JwT0HGbpM2u0dpMvhfyTuF79
6FGcc+/0sfgePG+Od7Grxk3HhkWDHiPjWBZN9IxkKPB0GulDJZvdNeCunG2p6sprYXc3blRLVMRx
y0d2lRDWsv/B3XlsR45kSfSHGn2gHdgGgNCCwQiq3OBQJRxay6+fG929mFnMYrZTy8qqTCaJcDx/
ZnZNyQzIgbq8s1bJnrQcncHH1TZt8clkG6y8w166M0QKxLmN2TTO1jJBgGIWGvxa5sM5z/isZGP2
qMashbaa2Clu+Ajah9iW+bVulOzm6Lp2s0IStaNGZWmFWXYb1U4Df6JnPPUm4qxP86RPH3EYKV+C
a/I1wqz5O8Q2LRAEyfyaaiNcZEP4Wk40IAGhUZ0bJrriZhhNTZJ56sBnzTh8S4p09m5hQetzUtRx
ZVGIgisL7uHFIrjqyjjewKqwPadXrGnt6kroQ9HStwoMLmvV9thSMoutpwd/nHfg0qhQ/B1p4jco
8fhn+DQ3c0XhFKKOq/qlOuLZfVhKxsCcJ5ndrLprnRXFfmA9rNiUfxzYtNO6aTNrl2LtDD1TCo29
NheTP7W6hEGWaxUlQ0lFr5YRWwAaGWti+5AZ1hgAzP8c9ZK22wU9r63b3mthXW6tTiNqN7sjPWzJ
B2thM1Dn7k/vJtd+Lu5pQ6CHe18V1LlTnBVZV8OGkb46zy29IYpCK3HOwuzJRbkgtbQ4r402dvwE
22Sf5qEVpLkpvQL4aRAr0GbCppTH+kGtqE2XqQ+S7hEZazzpVtecolpzw5UKhjIoeIL8pok+jNHg
galoVO5sWqeQhIfLnJVPIensjZal2GNmPMhz3HTIgY1bemXXa6c0tfPDIIxkr+QDgdw2BV7ABBKa
vussmAbGnI03lRJc9/uWXnqiVQnLY6ua2siH5+Tc6tZWNgVOrBPvrjzbOM3c3mRY0TOLbwoDWVjW
6NN9MxvLutWxIa8IBCyvsGMJgMZ4xY+ulQwbozQy7MBO+ze0bSZYl8Nrounalke1dsXNSds0f3xV
rQyatKgar+hLFmXckLUfi3wikKklryA9dn3PE2zOw09nmN2RSYdPd5IBj3XHoWpeJslLSPI1gOaJ
RXqaOpE6Hs++85QBmzN2eSOyzmM84LdvzQjvpbAqzJgaH1KklrrkyuJOo7OzJ41hqYJb3GK55ece
mJW97FhV5h+mLugIwuJAzHNVTUQR0BBdmzpqsKZP7qC3Hygz1qXhY/YTDkh5mC+m4u8I1jFeYyo2
nqVjDOW66lwMpaqpywgWRoy406PBnw3wjDCkgB9nftxzX/Q0HIUXUh/Ge6m1VPCWEmWIcoikOnYF
hlNcUir6tEKrUqpWr3qlCCobCnftPi7zmLmtZ8PptR+8Z33QVBr5Ygffp2MD95GxBQxP59WKK146
5xR1k9dbZLdPuYLXOHSpaGZVBTyVf7CPmeqseu5oorO5yO04sl3X8FS8nZjUUdlO4LkiFcMromhA
XEh576ScuXzr9g1rqnZP8V6/81j354ovZZ3IJvsT6WG646IOo7gdcmL7cTQcsDiEVxgQiIroLvWV
rVl9GIh57JcRUgT0UudHj9vkSA6oWLfzmB9k3XZ84w0FUvSo/MHzTduf4RCI0PC8/xBSGfb0bI97
wzK/U4d5QK0GbQuFkdT4gl+1H0I1XI3ATbzHeOQ1fCLZRIhi/kMqow8KqzafuBeZp1TkMYTTzqVQ
XrfKr2ZyO8gYIx175jLvI95M8HImI15BRgA6aPd68R2lVR7k45yvS8JBGOnneJ8VholAbxdrcsjt
zcxzCggySz+2UJB+LalzdBuK/RmWjbW3dC6aDWrio08tsk7lSIHNylZbXh4gDOOtWEwuknpNRw+9
GcqF08W9ZMyv765QK3qBDJhp8JcVn5RDd64Y/50VTajWOelkerPsvn+fdBIwOMD7eaEXKRp1D0N2
WvojpmZ+0R63cd/wRyFL+MKB360UWnGuTBXZZNLmcjcbEWsQEefNvE6IkbzWg0Y6Tp+H1yWhd6Nh
VbOve4LYKxUDGYaLMZye1WLOL+ykhpQ2y9zZZ4Cz93x0yrWaoZqr08NiqfeSZIoW0SDXov5h8sw2
JrHqg8o9MejsucamWmu3WcsllGtjvtvunO4Sra3/4JurLiTvR8kpXzJagbOjFtPM3rCZzyfq07Rg
eTyiqqY1B42k1stYK0nrpyxV/Np5MJUtZzFKCkfDOkjMUIB+m7vqcxBKeWO6Ww6LGw8fTTdnv65S
VxkLTcGgiPxR0pxWiuR3ah9Q5lifi42myflNFv1fh3vk61LRlU611RQkzdgBpOTgyMxF3erEtlZG
liuXcJwT3e/SHAxTr1XtKsJPcmVXrK7wbES+mhTasc0kze+EUDAAM+HNrm3u2IQZ4HSjjO81u4qO
K5xso2dKx5InU0+tg6H1NMwKQdc8No2n3in7l1qhthqP3vCq1HF+pVpq3nGJMb0ib5k+FkY6vOH0
ZWZNrr0YppXMnpS2tk+jB0OpOEu2pqS+kyPwiJQdYD/7pbs0bzgTl2ajqHp6keivpw4u+ZcOkemA
ut6mvmXYui9loVySNh+e3GW0mAab/FyV5cN1y9QzqIB8NdEBh2EzsCqNPArAwSYHvBQ4HRCyVxr4
3i3uTOpd4j6/hgC0NyPe+XWiFfqbvVAQpjHEHBgms62wqZJPsGVTxhR6fQ8NusWF6pkTND4FWtke
dVp/d1MzupRN8cfC9s61foo3GtmCzczK5dZgO/jCZB3eYDKF60RxxQWd0v3GHmH9TbNsuE5sFgE9
FWVgLVW3bRqqZlaZBdhvxmewrSL2g4BoKnfblzWRiHaK4j8lJwdlTqy6TU/hUAxIqikH123SM4bU
cq3AzPlMMqKctMWXE8VEsHzyaGl+MiurLjO+cK/NadXO1cpej4pp71xN0e82p+Er11Iaieo4402e
DfKog7BFObXLlLN+xIYSLyXti7pBitMYur+FqQEGKNNmzwufRN2wqFA9KqraO6rNjnODXZD0xXxt
B5xEihjskzuRgrKGJTbXmhz1Z81220tqFcuWl0+mezLsxVdcgomO5iQUHNAjgdhZ1+yH7xp34Ioa
We1A+In7TFVqu0WhF6lN9RqjwEgx5VCrK6Pvxb7idb4GKBvtyDX1R3MIwYvUTKMgMzoShWODYWJE
YVCLKCEZN6a8jyMMmdF0jScZ697clIM3hjrV8o2bCc+BaY8umSGvBzUYtrPVKunasAbyGpnQaIKa
nZiQkhnmZy3Uwo1Mkqj1KiwnvLoK+8syI1zoGkGJpGnp6ouzivt7P2drTJVZurLjAXYTdzliYF26
yZhk7iqY4Av3emptqtaGoCSxN7y0kiW+N05p+K3GIWuHAfU6gxJSytvkWBnM/Xz6UZZ+6bDj5+E5
mxfXj7pSeeukrmH9VfSdmdXmezu0CTWFVhFkSe984/bMKvTRiW7BgcHuqpRsrwaV6BNftBShX6s1
30hFqMveXubuKwYWf8u6MFv3xqTyEtXn2u8IVu2zrtLQuC1ib3BM6CvTDYhfRlRsMsbCT0VWBsDs
kiorCN5vc2Y3lE7HEIKXuDY8CifsGYN2AsC8HhcI7rxpqXYr3Oi7QOC96XFssjEdW+vqKMII2mbu
X4YidonoiOEQttG4AQ7EilZLGWX5TSow5FVTfKsjIPvGNdxXEsDhKVQ4Rjzyvuj7BLW6jzCrbOBl
vdrT7NrWz1PIxbMZQ9jUQzlD+VvGt5IDcY+TUJA1KpcYdFsbalfc6OYVuQptX8wyEK27XAgu0ySk
jeXZjXGU+jzFridSF8Ue2PmW11l+Mq1SIXm7cC/xSPTyAm4Ta41biwmiT6mgd20HzoPQ+Xd2crQq
xf4Yqirxh7SLf0dQq9RrqFqxmycx38qOxcjWxJ7N54/f4y+L6SRwwbLtyIwy3+ML042t6uZLunVG
TTlpsHW/rcxpv6omnnfLIOxNT3PJN4948552bbFJ+yK8zT043bOrVvpJJu24SxKbw6IYEgaCOZXX
0Jqc/QTizbdZbj3pMsMHVUlth5+BghGSHdWV6PeUbEUHbnk1OY91ieMYmP1gkl9ctx8OozCFP2aZ
dufoRbHIw3RqVmrdapM/EVb7aawZjXIBeX5JQs66FWnq9AUht73zjYwxRskKRFetw0kjINgo3alI
m1Zdp2EXHbRHTysTvBKecrKuPU2jabqzisbWj5Y+vU6QxA9CtKIPuqyZqVGJ0nfFDNNjqCr1NSf9
8qRZ8aBgdInKH5V86FHHI3fVZ1IcK7Tc3G86jUgmpoALhljiNJDQ/AofyvMw2O1L1Lv5XfTC+kAO
pTK97XPz1pA/2NoZ/LwSL+xhjmX1FcVd701OuPD1qPlbtRBelB05Cz6IrdcmRAHGCFTMAiOIhXdR
feZ84TnO/LR/riM92Taq1QY9ltqnNC71u1ZiTCPeoK4nJbQuJPniXWhE874pIsebJdDsDIIANvWO
m0BEfFmuWFmGLzPVv4Gy1OolC1V7Qy+MfDI0I7z0lmWc+sotb8TX3WaFHxLKLVBlyZKZCyLdyXl3
nEiC4e7Ap/pZmwaCGc61LYxL9+A6araHE2WtxWhqX9nQtwfGHW4Kg50cepuq0Mqum6cG//UZcLIO
EVw3Ny19ZsHkxPM+WdiHKnOnb1yi3m/TWExrBKUu4DKVJb5rFazzRkGEanGW7m4P9FQ7IsUoxCW3
9CKN6F3hKiO3TqPbcCMDQUvqI3mSXVh+sEGYD6TqHa7DOKdgfZCuCozZFSdEjb7xwrorzxQgG0+t
2atXqwgjy2cb9VCusd3XEUz3OLSn96qrjEPcmPq+Mab6CnNeiVcKjOCboTaxLzTF/utWiX6IWSKd
WcubZ7oasn2B+QkBe2a+tks1/et0Xbofc9c9sEAP38KCmXXFuJiXXjZP9Tdg8vyNbDLaD8cEpRnE
QrN10s/aljSOnQSsjuUHV7J6P0P0XENPNq9FPrYvZZbV2NQy987LKPmbd5q2CSeiGnXCwRDxEViR
stDf+yqx9zW3cHTvZJa3uJ7y7PGaiTDE052neJqeuNeqWTQ6XnvV2pdGDYCfC3d7BwHgnJQp6zDk
DGIbltI9K2pRHBorNzYV8RJEE/biWpX9sl5ncFUyVAkOZMOn9l3Cw6QA3MqtHTt2mgbnglV5ZI7F
d2GwVIm4J3xWYnAbXxmr5qDqinaxkij8rUtpnkEPD67nAqt+YgC3f3qbhGhoglXifHHJ3lY5tP8Y
r9pfxQGrGHcai/ZeNXoF6qAiAXG57GU9NRvNH4sDdhtTHUQBcevea2PQNoSZUFdlPsU0KJT9SeED
+Edi5No1ltkfeiI4e40xJmHHEo9PkeTx5BRkrhB9aGNadOoftptibUnVWcPF5u9KGOh5RDfY4/dt
Lv8wckkmy9Qp/o1IqxEAoa0+6anYnmAgjEX0YBXU6sdA2e52KKfxsvQYYys2ie9llw4oDyOnEkL3
nOxGuy6x++t9tRtnNlMjrIMAG7fx0vaFfsnSbl6pLI1waqSuX3XCVFZNURlfBhPfkc1oeUj0Ov35
h06uKWrAn2ytR66oVJTo4DTFeCGCr744LELXlpqkcpVXSvE7DuLRcW5OGy6d0QvhdfXgVFQPVMAo
vLBffpt+AKNhYF3kcouBDlVY6W4ElNG9UQCyYVW2EBSSLtb/WIam0psujHIdqlN0wdGsB1o5078c
GtaJvvTklseavNl9Pvw1jXS6D/jEMAKX/ETjqcqupRmddFaEH/wB1pqsuRJYXas8gyJn2hWNW6wH
x8XkPbTyrGKv9heQE15YjvmpQUf2J60Rd9HluLcQdpVd20/NbSpIEStlVux6loZEkLJ4zZKGfJQ7
Gh//6Io0j1pNxEz4Q+cZtUL3JHUy60XB1GJAT31loz56Ia4CPmBh3KurkKJz3zFr44t75LSO6y76
LdsIA2OsjtaT1aj9baJBcoNYRHNv3w+p948Ox6UjjUxup8jon5IwJsWE2TdgGkv+/t99Zv9PuwpM
sFv/u98MeUj2n0X8+T+IRY//59/EIt3+J3MMljFWYaaFtYtf+bfdTFf/6QIssh3a/oSu2w931n/s
Zpb9T9O0HQp0gRPZDwz7f8xmFo2J9BM4LM1V17ENoIH/6o3kp/30bxsZjZD/qwPM4J//4TcTqmlq
NDqjKSLzUsH4L37df/ObAXrp9E62A21XUBrT10S2nzYD4iqU5k0X6pGsESFLQVY4/ZzpOJtShVwV
RwczZvn4NDYEOLdDFt1pElnFCIS6svD0u+spLqJA2L+OwOduJKwGqyCuJuLB+X7sBEit2Q+7PECJ
XE+N+F4KZ4fd/Oyyu5WYMR7cyb4+mROrzERcuaN4rer4Ght6rjDP1vLUF4fenZ5ZQxxRDu4YAJBY
2B60ZrUfqvkYiWFfp2SXOxESyv5A2djotlbRT2e8Ixa/6MlVYWfKXf2TmPy5adpNkoVQ7lsvqVq/
nEFEiseH0rkMWruuJxd9V/E68mUXvY/XUWLBXjW3aviUyOehdJ+7qt/ns0oaN2dBXLJ6jc6uyS2W
E41x8JWSLkRB5FzG/vaYN2iQrbGKmmSH2uCPQ4yhKPQV06FjiCPZHgO1ZWGT5U81R38R7QmjXosu
vQw0msKOXifx+GUM6l22FvlSaH6vGtE1L0GyIyFcel3Yr8vKOHL/CDDUXWfXBPFU5U9NMq+xsuM6
yNAUsw3+PL/PbbgPtPhk0liXaftc6eGax/dDl90aV0K00CaTZ/GOlSk4BG5Oabb4BY6PLjTvIvtI
eWqqPvHK2GXb43pLZ9FqnRCWcex5rZoIOpnl4YpeW25GcytPAAOkJ8b6ZGWjs8aBsDJG8VMShFHy
+MXgb0H20Wfc9Wbl1idvZJmPtpPs6sG5tU3sxXXpUSx972yHrYj0RN9+8c6fVlIU51SWPv1EauBy
Dw6d7DAlJeyM+qmR2Q4VL2CR7YjlLbZCrvUkQHFNa+5FNFWgO811iMwAOnXQVtZeBQFNOZQPMfyQ
GJ/MLZs6G9HePivCoskESEAf8j32lK1ioPPHIBtrbgt61KCEWHuZPFvj7NGN7bWZcuDyexaaeixV
ZDjTCtELKSAiwtN2DySlQqQo6R6B/FsCQ73Uw/vQ0Pbc1J6dTH7JnnBJ2XNOMSa4+TbXRxmOa3DE
D/Cqti5wLHYLmkJFxVH51U+qV7SLHy4iXylKcpHGi9s6L2Y272vxiPwP+TNb5pdWU57G+FBH2yZH
oSlz9kRxEbTktYkRHvraWSdZ8ymteoeI9yRkydL9W83sHyum97oiMBsr4bluw/fcxjBl0vyKfK2s
2bjsWPU0KxKgMZsuHexqhFzTUL3bh8bO7QPVmV/oJQoMMRyJ74R4JEoP371vUmKideICluAapkWA
uBDojTth7rfeSwLCzhjtFBGRJcC+0MV/9Oq1dRLq65MgJ9tM4Zf0yKRtkmpi5QiQTDl07iXVhacs
T3Gj/Mp8po/KOJUgg/sEiAYbizHZcjd9RiLH4ZVDfDGiL7VfPjpcDNKOfqUN8n4ktuUhVnpNPHAz
sF86m/i5A77fXGDZFK7mNw/I+9z/xFWIjhttazf8LmyLe1yEedAkFmPqkNYgvsRYSggj26z0qu8a
xIGwD6qCOUjTzCBNuu2MAMR+wvpY+nYTdy3C5oMaxirKS+Z+q+fyXrLiAwF0cEcox/iIb13Imr3+
MRBXwGadVBPUrEo1jfZGNO8KJO0ZPo3rF2J4Ngc4/Wn5iB0EC5NWAn50SatbmlQvc589M3MHADI3
w+hCL5bPKTlIInBbXVdWKsEr4PCkgD9NpVwnQvMl2xyhx1cQxz6+e3Tg+VWE8miUmY+/hpVQ4k1G
402sv/z4tTOawkcdVHytMX5AVVYsryFZzzGoJLUe5FoJw1U0fRY4+Ts4xX39VUQ/7oCduNzJlg/C
fC/Ge5fGBKqmQFFoHC+XtW7oWHSKvWrlbNrorNLlday5suLdWVaJ+qBm4s4vGgunUOHp1rzPmnf6
4b0i+TNwsllEsCSYenLwq4aaKDYBm54SyibqqV9p99NibWwLHW5SP/QEHxM4m3eBfaLGCS3aZo+o
fmuGpd8kMR+Pxf3iVvM3tYxzy/i5WtQC9+qoY4ghBGHyKAtpW7x+KTSf1imofLqp+5Oeh/tClm+5
yq521rcjJ5urz0GE7desIMVoG1lCh6HQlbzXswGQI0KdirJHf52zNjBtrcTUfICXQojLfiORvydj
8YsZBLC+xZyZ1jd1bklmyeyP1lT7JuP7aDyHj71wZkIlambhwRdZd7L7LKP6i2ZdzRfRsDVjwcWG
7zF3Q1ZNclrlxYcBh1sviwMVmX6XKJsRf63rIqcIjTI52M6W8dw46gkj4V/8OB6+xWsb3tM4oqRU
5hap42oK1Gr6SzHnKZ6ZDWr53bdklB63bDl/5SP3dHJS1rA2wYiYLYw1gnVc1U3OjuSe2u4KCfoV
z6tes9eky5BjaF8ml0XMrGEbLFet8mmKFYkoDCjLbkFQH4v0FmkiJfn/XVhgVyOLJTP4HCqE+HMI
eJtwZmIJ1a0CRi7YrETNVkwLneWD/MxVYqb1/IzLNsjabh3b+qfotKNuDm+Lnp6VAf5XqpSvSkbJ
qpMcZguSX56Tb4n9rsSMjpK1FoYhWBl/GTY507K2Dg+XqGVZOYabB6W3E8IrIntrm4BUjEiyZWJH
PLvZZqytWxzLLZzwfWGVd3fILo1qbAc9v4SCVps0F8coX3xsQeAPle5ghs4bcpAZOFffFstvpDhs
H65pQgckcLhZP2V1c7DzhucXewA1wYjHCkjFVM3uj4NcjDe9ZycbWjpgG1SXRP46UbsrZOaLUezM
8bkMw1eWy2Rzh7NWZ0FX8xgnJoLYUuonlAjUb/eY6PmH0lcvXN/uRtr/kWgtXlwscfA4JqUSv9gK
YwCPNE898yxzxODVrKxDLWaZ8zKawovTFnoyKpq7c/Nf26k23Lg9s/vVaj0woSTOnwLn07w0vLky
9gzhvMnV5dJCx2NLfNRluMU7+SANJK+TFa1pO3iCk4BRPwALhm3qhWUnEQHKimmiQyzmKYfxwcOU
16nf8c1Y0ju4zHOfJy9gTFeLpR8UvbtChsXmGa5DzMhFnu7j/RzdKKTs63hr2u5zbepHJWuhBszR
vqR+Pi5ZFHQfdIIyv4TR2maUEk1+UQ35wdWPtJj8kV3b7twERmYvXI/8WIDvy1VylYOm/Kp0F4hU
IlDiBs/mNWzl7XoM201miKCE089Hg/TCizCsr7ylRMpwQNgurqeYy13DcRKEbEp8N+//9WXxFs3U
gIjwnlzmC84CSDf29Dws3V6mhm8ahe2Fg5kQk638QmN2RXztAxOfet0rhTdwDc7xhz0CXKr6sHou
HHICJJJ9zvmBk8GA5JQvG7GwfinUqEUFjpVta4RvZvgIdPb+XGqW18ImzSAwN444En1/7jONh6A0
NmEmT4UxBdkyAIukHjCiAJkRF5RLBXKqJ0LZxixGmbqn5Dsswq80svapxpaShOgeHuJyQP7zEmf4
oc6LnjRsKqK+9ZkVBfjOYi+PCxj1NBJZOkq6hu4Vu37/WBHpbI41fY6oJsEBUKXhk7aVwnkpaTol
NCDWTtr/1kIFLOPV03yCn8LHHm+Q7h7GMLrOVk8WgFeS8RemDVcExr7RDdrFZj9V42bkzFnZo/5t
zWNP+2RTeKVeB6KeNppsoSu3765MD+Rl++J57jCe59YzDmtKGuRdOMgHNjLSwppBfA+AwwQVK325
z0YlJHmj4KkCu8kLzYDDHfMhisI9VvHpvVuYTClFrmZjn+t2t0lHm9w/nq7OXrP9eg8NjQVpiiBp
8J8w0YEsiw8KjaNEFxhKNZR5OsC6vDA8nFR7peryFV7wT0I/DOXzvojbTSS4WJA2EtPoVSE7MEkI
yRxX3eTCVn1nZb0e3G8QgUdaGJfa5n3kdK8p4VhlUhj2b2AvgoXWVEXwMpOp4rd59ILlHBgC3qjw
WZ1DFKV+ya46wu+a29sxD4f3Hpp3AcGBNs+P9BrJEoE6TK/Qq4ioaMnddBcH1X5MYIsld9GIA8QJ
m3oUnuXWd7t+D/PgAWAIcWZoX8AHt/KhAkyTRaL6VV9K1JKuD2gvfYZOy5hPkwyXXN2o/5r0s2fO
Fu/qyurEvt3GAtKd3b1kkb7rXLkz01sHh27FiAcWtA2aqd2MHe50I70ATCWbWhGLBcGjUpKNwqt2
a+nihVoq65ja0TXLl12r6Sd7sneqpqz4DArB2vxIcfPD57VZhHY2m9eWfnb3d7b4AKzS8u84JHtW
twfqxXBbSN8g9tyYxxoAIcRRnZNQD8neYtZSrbcG+y/ZbLLqILRpTrMM8fmYOobWXc32uEa08RA0
axAo9lcmsNNqeDj76DZT5sAK2DP7eQuuywfAu4aS4tPpMSu050mcohb5L60h3DOfI6N7VOvdQv4G
/RhzSwUVpR8ED9XCaGF1r1yiV1nVBGn8Y1juJhTVEYXzShDraFv4bXH0wpkgdstgkPl1zQAGViXM
Br/h+lko/YZfTX9iMXVbfMC+TCEJYVgaDGL6yjVSJfbeZVfBfGLWD+HjD+D1ih9h0Wfhjoe8ti94
wf6Q2buMU75H67rnVnVoFkjMWCE/tFYcLQnlJNIOw1Sq6PILTwMZp9Uy0xOTpBNxuIYf4jIcwQr6
hIY2jmU86WmIGm0ZF9XpQGxh3BLLT5XNR7sWd/ZEFvDy+A8+qF0bj6feVYNWn56JnGSHfOi+Igeg
nZVnsKFkxMsgc/b8XXwcXhTXFmuag6lr6owXRWOy7cxvwsh+L6tdZjb3xl58kxZbJn5sSzORpEr9
gHTrk73xNQUPcZIeHMXYxm3MBbZeZ+6y0exlW2bmzdamXfc00ywdqGFH6ME4aBlD7TQBruvec7Yd
1sTzOlb8oQZ+9cb4aOlu0JcB4VaN/byqn+ucIkfZnDLJIQQP4FoWxGmnsjuEbnywRsz0HXQX4KpI
JOlqIG8uGAhAGYPKsxDxRqnfIzq9/AHIz8bEwaZJCEXEpVfYv/bsB0zfacMXdwAPOo3biPjfiskL
zQ2EDg4Em33poYH2RwxefRpIjm7jyo6OfeYvcoaQ2qcXY1iDyd20SVFxS6j9Isn2UKM1RrRDWyZf
OHRuM7MGzc5Bm7nbRePiH2NaN3tLwScVEXXOn4gjQMzh3W2cBYHLIZYKg80vnIm1udABndLDMwrj
BQHSJtJIRGcFZWIrZcj/Xv3R2tnHRf5qJO3GZq3eSnLLJZbqZP6BCUwfsQOe69h0nwq2gdFWnt2G
RGNmvyaLw3PMNkyaeBBNs/MoD/lK2GjHLTyLaCYMNdg+gle+n8BCTvguJ+5nD2TM3W0brqL6rjc4
IVQT66mqfGrcmRhGugaax1UHRmoZgeyIIfaxr8nXqpn9hLyoY76DI+hWWAM8Yj1H4LlxLjfleCRC
QfSAHRhIEyd7r8I/lfoGettaoV/dplRHmy9xE0H6IfzhQdBm9MQH6XFaW+sh3DsG3dsl5Dx+RyQp
s39phoJW4aHFtsMFsLaQei3osBkKcFtfh6lttolu77VYif2U64SqUbAepu9G616a8E1hwuEyThGe
HF36LNtjFoZ/SY2ysVB6xAqh6uzv0uXZ0OW3o/a/DgrdikQXTUpJ+ojfxQTF6XAWCZsfgTRQzeFq
oYwpbSIWfcaxr544lzHSPOXkLZRa8UkOsGXlOs12dXFAs2IubkT91Mc2Z/H8yf420PjrTTyRTLPi
JYESlpUtVOaVkYOOpkQcFcYQyqXrKSMd5Cm1nLuZZOdHi6qTqD9JzOUXxoZ2REpcDdCk0b6Gw2TF
rOcSi/Vk3W0rLjZYl/dxzV2pMzLm2vnSNG/8iE8K24dsGPzYcddzWh6Y6ZxyDOrE2MRSB7fieLrN
1F+kHtJuYFknypESXkdPJM6cdGCMqP1ZMlvGEPIJ8svmEhcdxxpsNW6Y4FZ6rA6qdmNbI1YL54YZ
qcEwVufcndZ19YzFjhVkxJ6PV2EaU9TFUqOMKdEbquKYI9CrhHIVcHSZ+auDpcPji7KKR3qVp+kp
ZKesz9PeaFn2IhbSJpgPXu4s63IyfgmeEB32J+edEvfNgvlghY9G8EemMg/ILMB7Ebeu241th55M
sYzZBm3UbdNzvPA8BNI+/Rd157EcObKl6VcZ6z3uQItFt9kEAkBIyiSZyQ2MqaC1xtPPh7p35rLQ
GYwx7saqrCqLZfRAOPy4Hz/nF/TNbtukvDPQ6kGvdDNn8b5AuEBc0KICYAg0/ctT3z31C2k6ypwu
Rke0c/BimRqHnic4R9xANz3yRPriABWS8pdOnuyiKAfNifLhSDO7ke2yB70awdrt0I2njCZU7Dhg
6Oe4stEHgjoBI1JunEEV3DHovLm2wVJuB20CUMU5QeFKKR8RM/Z61cGwcGOKXi/mTg2Gk4oEJ5oH
GoVLVm7TeAZiLzhi+IRFPAtyp/nCMRDxLkXVoREbt84GZLvvRvG+42MzH1BJaY8Uc0nbt4Im8u5G
W7O++1iHx8g1BoN5W4LiAa6dNu4UIcGjfUfnYZ+iJ2/PUXYGp0aqKz+FabNp8upMdj6XObohkweZ
E+LVxJ99R1TGbZ6ApsKFTNYJI0CVUuffSsrvJm8cIfrSxOYOgRSHK8YWdSXQI0+iZDxa2aZEPEPt
6gfkv/Co0l0q8ocstHZp8rXq9iP9ZsyF3Yk6dnSKi+/qfCO0TwB2zpS6dlF6F2FjiGIfcP35S4us
R8sZNcC7Ek3IduzMyU5GcF8R02+5WRzk8RWQrO5JQXIk/zGcPAUGVaN2mFPTmfMvY609GIZyNwjJ
jZ8oJ3/wt34tjI4iJZati4p8CGKQjDJaqUXVfJN0UMmVKG9Huu5OOSU/0O8wD0GJ4RWdnTPudV8K
StcVpa6aZEyBSTokje8EXVAemokCBYIlSBUhuhP6z5PfvfXhsNVR/sQwWk8PoKJZo8tlz89+wM/n
7qOTfKfYtsK+2vVZTHqF6iXKONtWTVFMQiS/NUevpu2BjyrZjrSN4fbn2vyQF6CrRx9Yx48M2Ik1
Iogfvxbx7GV+5pZsHwEy3jDj3bH/BqQHcKpbmomnTWR6tEoUY6e0L0Wou3N5sLIdjMYejVkpolJg
2pyf2QBvXDrr7YP5GkEfDs19yE2obxAZgiEKfT+mpkCDSwhgDxdbmcpSnN6LQeZZUrXVrRepBv1V
Sk5QYk5Ll6yXDFccpj2YLKqa2W0OyT2Q05OZOwP9KQ0ycIJnRx778XaWl0qiQaMW1Z7KqVEjj6IG
imEvhFjZKc/Alx76ATFvA6L+TKe8oXZ4AD4XHEnZB6cP6F9JSUoeyRKXJIimSo3th2YZXB11QfNS
vzSPyiIXOuoSpQSBdnFGE6DuYdCRX4U25FJp61dSZ6MyW25bXaYcEJQoEsEd3pnxnYb23gKz/g7e
B9GlujgBRKP0J1DqQnJxA9B0+lI8dcg6Ov0YTfdZIn8Z5Px7P5IoT81o7CAn6h5OyzAWquFuipbU
OWHDyoIM8lFAj2wc0vtQ2Y1yoZ4EwnqCyPDFj5GWRrrK9IW9lhnar1KJzrGV1t+MIX0OVe2HqW7D
vpFu4lIJmLFY2HRT8UXp5vgOsoEF6oQpsbTqbVxM3wSzPVkoRd74vS/glMr+hoITlduWzELw7y2c
0/gVeNFRKL5mTdFu+wH9S5NS/iHEVBXUERxRxPeidp6cXi8GG39qGv8PUw3EtZO4jitR/10T+z2Z
NJjYABvrVg/qUxf8CmiAeppifaN5zxU+nEGXyi9dMzvk+s227mHptjg0+FmabXKZVA9NjQXiitZy
21l21QxfVOiQdrK3AP+7UUzzBVaV0aU7JNzFA1ZVmxoECpzB8WWSooOE1D4UDnypm+CQnJOq7+wq
ERrQYT9Ai4R23agN4k4/fTM/NmIsb4DdeEGLLpjfkq8n4VOkg6MwcmqkCD+Bm9Q5q+VBue1qMXRh
cxHF9WNolfVZ0alYa6LkjPi+HgAzef3iXaGUJGJlhkE5/JatqPcPmZprlCkXcbG5fA1BRXrgRXR2
7v7LjHSDO6EKyqwhmK8aaKyjCGGhTAnwUYu/CC25l1LhNQvZt9cB/tZicWZ+JrYTsLRFN5LWtgWk
+EiIt4M019zEI6wqed1ttm8QKvRMlVphJUtAARHuwmyg+SnNHArVoFvA62N31HVpYwxILyGOlin+
Lx+3m43UFM0J9EjGdbYpCwwJO7/2cKl5iuh7sovdz6y1relzPR7mZItZ6uTSlbJsjOCRIU/5vZLC
pYs57Qa+lEhZnmYHxnJ9nLXnopNk1+y/TXM4/g7nE4JDnjwV2XExYdmUNRtJjHAvfhDNJhvqwdXT
4EEOp35fQk8XG4O1l4I6zbjFTKCdKsols5n/hMNKkApgolnHCI3T/xAxRyjb+IjUnumoSD5tOmgR
NlsvN8G3IEPCeJDRTy/VsjqIiXUa9anc6UykHRmGT37wA6Z65Gaz5YKKFyd4iSY8cr5eR2aOSRNF
H5MqCsktfg576uLfrSp7rXX/FFjtMWuU5jau5AfU1KiZ9uOpCPH/iuNotAu9dTKLohWKBRZ5PBaZ
E7rniZWmHiSeZxiWGOSJ4ujB08ZZfgBiq0hneXS1Vy3qiPzenKn1zrNr5dso76hE6QiRolb/ZQaX
cNJRnUJUhpvVVPtOnTWPhlJmHJ0cCBMCOzD4sXXNR9OD4fw4xpFEbesUUWG01YwF34/hTdRbyt0k
4aRKWbJyBv6IKJZh7SI4F85AXWkLQjg7VuVkw25GFrJR3boGOzDEsCgShbsI4ghcyjUKWQGmQA3F
sY2YcHp2M/gAZS5uSON1Wx5hbCvtI0g3FyCi8BvACF3hlxHB+Oce9Vh4us1ezCTRNiQpsZdNwEqL
Yi/6P8BPZ7u561zUjsd91C6enNVNP2J+GknlHlUvbH/iMqAXh3uwaMUUWaCAoAHJJbeOJKeCvoGl
Bfw7pdSp7L/k4h7R2PlWsjDasPDjLZWfCd4dtlyD44wHGjB+VCDw+CuxKNR0k+KUaoceb+dQbxNP
Kmp+pnYwQYHK3LL3SGzvQ7UxPTSuVWcAIrbpGl3Yzclwo7F523FfgnpOBeMeZSfjvvX73/gKIH+6
cFTlSubCIZXHIc7lc5nvEsUAetBAtTLiBkjo0AIK7qfp1q8I10lMHmDlxOALMqdNvoqSPJ+7rpJv
xqzsHGqnsI6nrvYGpTjluoJkilVuk1LbtfOccD7iDm7CcHf1oYfdzf1sp/W+W3fdeCqXf+h6Mp56
pf9d6s0TOEnd7dFf2WWWLLmQhbci6+IhCacbM5/ijS9B1MlFCFeotRZ23c7pppbsUZBmGxWewc4K
6nipmDRHMaIho+dq6ibWRGMiAP4ogXmwIokLMN1HRFlHCst9pXmCjmaGGZQ2ZsxPHbkqFQTRIjIN
JoQ0Awi4tgVUPXMydDRXZONmkuhf+tgAozcGuqEff5mjcRua5Ql8K42sOo8dAZsUNI8ztOaxgqHi
OdKXisziOGS3WLxjUoFAioPfE+CfWNZoDEmYl4DGFWmVAiM5FkL2NkZ7s0XzlBIY/cz+3g/6Qynm
2X5G+cELA0qP5mD16HOfKhSLlxucl7fTfkpbkTQ7Ip+eTDdAicnpJoSCelFvgCcLb3Oh5DcxOvRw
EzDp0FwWC7qXsuno6nSjw8M7xYgTD3yVPZwNMCk61yK17ZZap58AakW3D6PQSQtu9RRgbYXGJBUi
PICksEOQra0MB0kp1ZEi8t+849Cxwi9JaJJv53SqQ1Pl/g2uxOlzlJ6TWaiBnzSSp4TKg0V/6yzl
/r4C4BtbFmeVghB4o8w2ZD8q32bIrwBl3mQadHF05UYu32wukQo6PYmBxIiogdrN+CKWFtsEpEYw
Y5iCKdxooFwbFMrEeGafn2ypxN8Gpc4YqGrQ7lEYG3CCig3URCx3aANMnOTHfhzDuyQhO2F/rA9t
fpwE9Cf7bLarpcIxAnyderN7RNvklJgVK71sn6XxNawj7V4cXqxQTPZmUw+2Xndw1LW9ZIWDl0ZT
xtUZFLQMR1AIBO1IlokZR3HSeqv1+N7stJ1K6b+zpqXHiM+KxgtoJRxEQugtlCvR59T6EUyUgMZi
16ZOWMFRFhDr206VmNnNDC42bU4hAK8NsBQEI0yu5TRhnyZTPaMFKdlpD3Qo9+UvkA9ljst0PkhB
+63OfMQne3KXDFwHdfJyrwLEzwApb/oUy6Np1B2QM9a95Jt4MCi14UQFfDtpjNTXCtxXLZsmvL/u
ho0+4XSba1ox0kmpwZf0ZUWNPh6ejW76JvnFmyIZLwWkFHSqp9uOikNi4j/SRsNXDSFdd+xoQysl
cx3r1KPGHlVRA60BJy8TazNa80s5anfQqVVEHuF5ajDBUBqIXSGUH1JRY5Nte9cclC3ANbpG+jYs
wgcpMsJtsoD2WNwmguky5DEbx0FADxgA2ykl3TY2StrLld1kKJNWXJq2EGnrQx9LX3tK9nvNh+cb
+D/GXEfUogH+172kofR7AMo9YUytoVe2nfTsYQYyTjWFotKIfxYMaDoAlZrakb6XO0M8pmmN/I5g
nqkWBInxlSI3QKEeGW1fKQpsYEhmgP47eh1itlbM22qGN8R9hnKb9NDFCTCAiKcuQYnZCUWVI8I8
83aiKw0GKdePJPvhMREf9bAsb3S1mc5hdZwq7ldmILcO3Fb5PlwIV2wL3PmSNytvqmMlmvLTIiZh
ST678Fj5AJ0Aeg+AhDfoW2VviU5NOQ+FdOsjjOZaVeLveEZIHAD6bWWRT0mnEntUI5PBJ8v+Ng1o
HEELC08BKfA///Tvn3FBGo8wAnGTjk4GLW1eZLNTpkoS2RS5jiVGNR1HibNC1HAi7FFzCAN5cHtl
mBw9GqW9BBJHaMBXib141hsVN8molnZ07LNxVJ1OlWpI9dNbXqN4UESYroGQEekinFsxjh9EGtFN
nn8V5j4hER4nEmlt3Dd6ZCcBLCbQYeUWsIJCKvtkjQqvgvw6a2DKdcNeDhf3BahvyCgFG79vUljT
0tMcw6mVE+N1ueN7agQEUg98xQuagAebIZgG/RnrFHLtrp/OeGy38DHnQ1mNEsJy+VkN2/EgStXJ
Cs17iBDWTTfkSI/IXBxUNLUPkj6iqRd396Xen5oop+8p0tUewsj0WnlkIfkztEZZvIVa1wmmdO4T
RTj3rbgpNFILOmIe5Mj6vu6rPcB15GwR8diWkql7we0sU9MwZwBxqmoGLopY+7lutzpivU5J6XVT
LqyGoIFDhNhZ7KGkQbNDwY1zntAoi9X6oCMzvTVxN7cDA+MieOp4BqAQDNEaDwSuA3giJMj6K5qh
7qI5RzcjfU3w5MNOrNZ38rQz6+E0I95zHLPYos9inMoWIRNE47xU2CvIXUD2FN/k7qdspQJ1WxEL
yBltJTRG7pO50FxSe8wyhzDw0HVBEl0pnwVRDABKAslFBxa1JJKITd9X1b1PbYJ089kfjWFfh/Xz
qBj8Sl/ScEKfhdJL92o2ZANBeJOLzQ6elfGMUnp+7kSi2OooTudB9JCP9/h9aq4ZB8JJFizQnQVo
TvQEVEtjU+jeYN8unprpHYJ+JsVsLJeCCTx8FiOEJQuunoGc7FL9XpNQZWhSYAhCn6Li4Jdf5yH6
pcfIAGHXBTOB5mmscK+slR+KwV5bDdGLpAC/V4TvSIY9D9T8KjxIz1Mi/LAE5W62ymQXagH2QYX2
qJLviObgaG030t2im0ZVBtFYOORKJfyu2vZAF8vc+ElTYxzvpgkaMn4r0zSqALciroXMgK44Aluu
LWzFKMUa2AdMa6iZG7Yhp2uws4oxcq15IQ0GwVugVq5q4bOu1pmyjRID4RdR/2Kl5Um00O2NgSNv
IH7TixHIhMsWQDFAlGgeenv6Wma1jcEItShlT9YdB0q9VUesDVWK900OIkiFE2UXefOm9XhUdY21
zTC5oydE0Tf2h8op6qW9w20l98t0q/EaaoT4HabxKFTq6PaCiB2YNIDOMO7jcHwApY13DaBuuJH+
VN+OYHKV5cXos21AqhsQLK6Qn06rHGMfmRWUirc1de4m7u4mNaSmOxchiLjsK3fkH40ycgyNw0uA
2sK2nIufYTwYdC65eoT5rQR54VZ/HEcTLTRQBTEK6ls9N32vVhrgRhuuV5MbqjVgMUnZUrocXBK5
0cOzYxPqkriDQn9IkDDDX4h7dC8jToTkoumGuv5swo3Yql22NcOJCks/q7Y6sCtSWTrVMkLDnNy3
UCnMR6udDgka5B5q+m95LN2iWUHhKhPF/UDbr+f6o+eJegqC8U4NLPpaUnww9GQPg/AbrwktuAqo
UxnqzhRpJuEz7NBZfMyRKCL3thoHGDjYmnrs7BqJdAqXICrGpcuW9/BmEWicGopVZm3kdoglHzKQ
eQvQbVfnOIVYIa56MWQ2eZBhlsoljg/awkAWioPWAdCtavoaSCqBAhtjN+2wbe24fGP5c5dH2kBF
VHpuWIFypyFJp0Jj9tE9p6Y54/mX/qqTakLRWJs9LNa21N/HQx1/RzgbtEqYvPY8P82J2AGdgKaH
EN0GYCwL4QtKgSZMfVBrKd5caHMiQiSzgpPvFk56u9IvqPuZ5bkgMMGoy/B05XGLLltE5z+tBiDQ
GQ/kt/otYikwNmn2Ix/IJQhwz7AN09bw4P88WOrNBDT1wVA6acMd6cSXgwzW1ZBpy744J1PwjGjf
6JIM25IZJy5lFxbC5Fc3QKMA1MWnPhaNu2GmrdMgXuEULY48ZoV0SlmOmD2K3BKNStsmbe/Ic6I/
EhRQsASchHuDJZiDzRMs8URhJUoEyxPYtY25Nj21g7ZV82VuGwEA9vSSjHHpCbmmIc6UhW7XUv5t
0RQH8r0Ij8rTXVzbao3zRE1HOOGw+qlRampMyN9zl+xoKMLsuY1qha29emqLhzpGeUr/VqJfL9Be
Q0bfVvpvev0oxaRH7KWCBh+KhppRUo9OnGB6q/03iaeeZXdocFXi/i9Yv/0UYNXooPp5F5sz6S0K
RJhPYM8w8D4U47dfP5ioQAzFrzGg3JJ1nuX/KujqhUwGajv7EUmivGkOTRC7YaYedYi6WNgdMqlz
TIB0Vdjs77uC8z813IYv3vt0UAqQoi7wAh1kdjp9aQvVFvVzBjvbAuE/yEhugfuIvslq5UDzO4Ey
cvxAfjXkEGluUN4JlyS1fGoCMB2xcGNq4p0+ys+BTtuhRT8lw9NTmqgmtsl3QakPgdl/1UERzFTj
4z78mcfdwfTv+ra4DZCKj0ZxPwPmzZLiUbeor2r1r77eZfVzkv4Qi1NEJ8RSn+v+2JcGrQrluTT0
ajPQXU/z4E5KFBf9PpuLoY9NYo8zbBoDewaRrNAkM18KvIUTbILBQOxrEfPCKdlOUEvHykTpCQ2k
bdgJyNhgOx18hQ2O9hJ4mSHd1orgWuavIaru8Bzm0hVtShHfzag5UAc4wLlBCWOxIfCyocDuCmFH
ehnRiF55wDkhW1AbQB3pggMu4aYhHR3j+7z5mhvfZ7F15A5Mck3Bf45kfxNSMpR0/zGpKQC3InA2
M9hTjbzD9uegqr0bPqYjSX+lLU1rjYohJEGxhZY2td4sadT8Yv21Ndsje48M+VS4yUP4Ib5JEtEJ
2QL+2mHYhSLbbNIsle59mf5FJQpAJ3Tzp4KbC8jhLRc+l+RBpBHd0sqcsVdWlNtWlr7rFVvGZCke
KctWV/pjWcP7jbM3H+C30H7VSKFKMjc5POMUeh5LCerK0jPJ3BTcRUZM13hyd/ynrr6OOUBnGVUO
0FT2RDt5iwrt10BI34Z8QrNOtIclLeGqLDfpd6GLD+aUnmKETDKJwOrBvEb6fU+GGtTTDj9SbH4i
AEgRkruCYdIoZcehF3gEPtSRrCPqAmgI2geQgK2vcUQE1n1boQWbzqCw28WeSRv2DToxhRkcRkD7
qGrdUqV1U1BgOOndNX74KlrTk2l0kEDBLw2abCNycw7VioW2aK1SB4uAkdR0p+Ux2GPUa5eq8CJY
zW8pAzCq7IBOUv0ELLmgW2r80irVwRwLlxo41SgA6JoAbpUeBxzKpmGP6WAdWgBYi1rY532OmQX3
W6gJQvGU6Qfqt8fWxHCrC/aQqEmGadl2SXsXkQFnvfGs5OS5lp9sa007tbX6NZl+xNATqzTdazLt
RQVHCemLXw9HEVXvfBK+JWNGUdA4C+z13EG/wm3GCdPH3RV1txNwRztLi2009c4oCMccpLVupq40
+bSlUUSFeKwikW33+PAhQlDaJurCZfHWjnQN2nJaTnLJNpvo6zsm37/4cv8j77K7AjRB85//ISEF
T61kCop8//M//2Nhx6mgpyS0j0xFgT6y/P937LgijeUJYYZ5S1dq3KXxE2J10bbyAWsVAjYFEfKd
vHxKv5ZvwlrrzkoJxbVG0DoQp2j71+P8z7/x9f7J3/tRlNTMgfeu/vO/YHDw91qmnxH+72/81/8b
DdP7/0fxXxNhRl5mYP6vvH2rf7TRj79RMP/6pX9SMCXD+gfK/SZ5uGmqhr4QLf9JwRT+9L/+xcEU
dPEfEDclGqmapcmSavL2/0XDFEztH6IGrAZGp2zQz+MJV7zLj3iYfxf9FxjbUHVLFvEbeL+89IBs
1tRVMOAFV9MMaQlUT/Ay27ybjj8sY/Nvq/jfwy8/f7d6sXYxei4+nUcPqddkhNtu4LiTiNyO80zp
T7U//hwJT4V34fLvDzL+/kEGgvl+KQS9l+Vob4qviMG2YCia/lHmRFQ0aJD6TVkN/4yHv4XD+/Dk
tf3x45afv/teA0xQUGn0+jDqRK0ucsbGgH/e7LMyfPn4K12auuWNvfsIdTT7ITTT3utq3bPGI9X7
7YiK/EA2K5HeaHp95SUtW8m/t5p/z93y83efNDdyFkg5wF6qFztcpbbpkF8Z+tKXWLi/74bWF7eq
ShkaL5lUaprWayDS+x7xW6+l352VuqOWHj6er0sreWVboStYBJDW955Z3gWw1Cb9dpD3H499aYYg
UL//GmGQqZFYM3ZgPcbzdzE4fTzupWdeVvO76UlzrDbkZVwxfSywjMsUR7SOnxlbslaR7U+ibpJd
9F44HkXhYRReeuXmc0OvorpIq7IATddD4ji1OKHTzNfOHw/955mWrFUcz/Mg1rJsAFFa8lwFP29R
9D4e+s+TzYn698kepnHGUdBsvILaWG++lplEyBpXVvql0Zefv3uV1WjospzhrWlN4kGmLRQL3T41
gk/OyypGcU4jY48YPvb3PlD08lNRI1mrAMW3Qq1yvWdlYw5Ap1cG3R98ckpWESmAYaqggjIl5f0w
7JPoCVO/j9/lpWWyCsi8zaid0232OsFy1AqWV/LzcyOvQjKoOHT9kIfWcBGPn6Lk68fj/vnEQJP0
7+sjGBOzlUtOQqF/FFNPKeFOIGidfWqHIsn4+/AljuOdiRkMALcMrpkBEPbaHn5hZZurkDSBO/pl
t5zh1t4APUAfSAifP56VS2OvYhJ0jd5KaTZ6oXlbZI/DUGNU97mlba4isjFC/F5FnntqvmvJ18K/
ldvPbYBLWvY+2CNMU2RMDEbSmu9lpSPe8xKB5f94Ti6tlFVITlZhUqgklUnULw0ZWac/dNOPpL5y
LlwIHXMVlTBmDcsfmRaqGfZMh0NBa/njJ//zaS+Zq6gMGx9r+oBFKBqw+kTldQqEewOcAQ4Kz1Yp
3AyYCF7J+C7N0ipO0UMoud3zNUzzUUxuTOr1IKumh4+/yYV1aayiFaP1bo5S3kEA9UZHYTGi/qoo
0pVXfGn4VbRipzVGoc7D06bVS1cU7qf+c0vTWEVrIfWjTJ1kWfUP5XBn1GD1h/uPZ+XC0jFW0SpB
HOjalmit4KluAiU/R7n8+PHYl6ZkFa1mnMpdbyYAMeYbubk1O0/Ndx8PfeFyIBmrcOUiUHYR9kWe
WVm9LcE4Y5F+CRHAwlKQlgFQdbDED5OBiCSaBFei4dI3WsWxQssyn/DtQKv9thTxofbK7MryvLD4
jVUM4ypYJAD0Rm8cQNWWv3u5czJwkWX/uePEWEWyCDIVjGXK2wBrXxBZg/zJR1/FrYj+vox/M7tb
cG6LvTF+R4dWlN4+ftUX5lxfxW2JB4nfI8Tn6eVNnHztlYNhXXnwC4tfX8Ws1vlC6OtsCXGsGBtj
6djXxXAtV7o0+ipsgchBasZ8zpONfFvDWdX5kM/NySpqUxO+vdyrnVdIA7AxdHSrwtUpu348/DK1
//32KOmrwAV+7ZdgI3rPx/EbJXEshex++i60bzGFqjD/jlf85yJqXQvrQWH2KBzwUdK3rnSL+HU2
r9zELs3/KlhFfNzmAoFQjya3ELpAyj+enUvjriJVlcKZhgarRhPOQvc0Sp87xfVVgOJJAZJY8tlc
wgcDrmxw5W1eet5VeHZ1W6PQzvP2UHwUjGRG1E0+nooLsamtYrPWwmKutbpCrHqRid+WAkQ740qy
d+G5tVV0xvhiTkDHO482G1oORRV193XSi18/9+yr8CzVJhIQ++69Mr9FZMb0kV345JOvwrOBbUXP
ghkvUOJqOx2Gc+d+/NSXJmUVmoJcVDpQQ4piSOZgM9hcWXwXjh9t+bx3d10/DZTZoA/uWTAbpfYo
RzRyj2lw5by+NPwqFoUxDTGk57G7PKZ//FKqTzWCClm7/XhaLi3EVUz6bdyKg9lW3qILpFvhtsF8
1wcT9rnhV6Fp0YIzqeb2gA0DNJx+NPFr0N99PPalqVmFZx9JajknSg/85k0NfqYAi32ktD6Zl6qr
EE2l2KzaZZkLYMdiV0SEPbSeP370C4tRXUVoLqYjtmzMOn4wCkgp5LhavE+vbC4XTiF1FaBQlv+1
z/aJuBllOo3CrxHQViycBFgYZXIE43rlQL30TZaX8275G7JWFp3PNxn0hYc3OGgeXvkaF5amuorY
aqaFADqdGlX30Ba7Mn5pi8+lRovn8Punbmek1PQyqzzoeGiIwMua6F7Dyvz49V568lXQWoMJ8MGE
sjnNCh4iCkJ+i2aM/7ktR13FrIBkf2wlEUY+883Yu5Jyjv0bpMA++fSrmJ3EBgKGz+SYE5AGw9jI
qnXQo9L53OSswnbyQYr5cth4ffYNrR0hfjRD71NDK6uQnWZ4ToHExBjTzVjsEvVhvHbdu/BKlVXE
WsqMYhn+Sl6lcd3r4S3YY9bXD4jLiK+fe/pV2JpJWab81XlRL732qECrQX4/mdKVeb+wXa7Npa16
xjTXShvq6yFOflsZgo6Em6lxJWu8NEPLz9/tBJM0hXWfMX4v3pjZScc961qZ5tLQq3AFfz8Atuor
b+oyRzBBXpjFTkcN6nMTvwpXLDnMOi4YHpntkx9Ev8xU3PmK+vLx8Be2SGUVrmEzTL2glMhDxnSq
ZNFOpO+fG3kVqVEtl1EQVURq80OXoPOBc/h45GXN/eEio6yCVOl0I5wLtnUkIN0q/lmA6I/Lu7y6
aa9F1IVpkVfBamZylMG25eSYEtFrMgObOzN/+Pj5L6wYdHn/thhnnGPR6R47TzQBoBgGBj/aHGBE
2jXXUvgLUySvwjXWe+SpggHMVs6Z2kr7HLpRrQyPgxx5hq6GV17FCv3wf1qSkrw6YgcA9lh0F7Wn
vgYPiouOZwxa4xzsq1MH9NkGo+Mhs/bxxF16K6sotsR+EDUEJECCYPdQJghiFMBPPx5cuvRalk99
t0dYVdOHil5i93Lfb8E6OaA43HYXnSS73mAz58WOsf/4sy59kVVQh4BYsx7JP0RZ5/MQA6nFP0C7
8k4uDS7//XvIflGIaL6Rv/lI0UTzuQWr/vFzX5qiVUwDvCkyuURTMZLPQ0OZfm8NV25XF04AeRXU
qE4Axwj81lMaNEC154k6iNwd6M19/OgXZkVaRbQoygrQsxJWGWqh6LTjYHNtP7rw6NIqnkFDyy3M
39Lzs6OB/QDiMqZyCjiKP/foq2AWOivA8rIqPRXjCRwdtp0lXxn60qOvwjc3AgwjR6nw4PAhbNra
nYl+6zHTPrli/gq2d0GV9VWt6ilzUxW/SkiOpW7iV11cefxLL3X5+bvRjbhHcrsfgSBqP3xULxrv
czO+ik91UM1URvTbE5uHTECS8soivLRdSqvYjAx0coqSgdHdd+I7ZTvuNEffNFu8Te3QGXbx5yJV
WkVqagHFQ98EzTfhtW+P83QO9Ctf4sIm8Ffx/t2kR+Ce5joyuZXHrwZuzXr4MJdPn5r4NcopMEzk
RDqh9NoS5ZkqPAgYsn089IXHFldROoObolc0l15dfpPzt7p9SOP2yjq8NPYqQrOyLMUoClpvaqud
1KRujwr4LPZXXuaFZb5A3N4v86aZp0bMeHRa6XaaZDdor3/uuiYu3+jdy5R6Zc6bnKGb6gemdEhs
bHwBYcZrEXphgxFXERrHE6UQ3Ou8VH6u0mMYosQC79GoLOdzr3UVqh0AeOyvWI2LGHfWGDi1TwcZ
ucmPh7809auARbkjb0tA0F6auRCVkUf4eNy/TBP+kMSKqwAdh3AOoXizZO6NzZJvpFtli3j9JvAs
D7sWW3KWnMO/soQurdDV8SqOWosqHO+hKp7LHkhq8W241mSXlrn+799FXCOYRGhgWJkzSY0jubod
u+j1jL4d2b0jOeIua+x2uPI9/trA/vRZqzD2J0kafCFZPsv3tJO0a5EGt9MbjIW85lr/4s9vXVyD
myrIOFaKjo6X145VuYp29/FbvzTuKpA1XPqkWmRckObbuTQdWZuvLKhLQy8v/l0gF0lHuVEYam9M
T4p+r1A3+viZ/zqb/jTjyye+G7ksrayU0KbyVC+8K93MQ7rEju7wxrGHzbX1eaH1K/43fFMopkXZ
8ynxPtplh3Y3H1RX3AVud+V7LHvxn77GKpJjlKIbiI3c043mgI/ZQStKL55RbZZ1LykgFX48X0tC
+afPWQU2XGFRyWBYePkp2OWuuVc8wWu9a1eHC9cU0VpFclVhHZMX0jJRjL9NXgUb0hcerrbuJre+
nX5NXP/KovrzriGusVBVgtOukI/IeQfmRmhhgljbePzy8UT9+WgQ10goIeoCczSXddUamwYSaW+d
5vE1CL99PP6lh18fymZqyLnK+IqP6iCWytlrfK2vf2nsVSDnRTKmY8fYhX7MEfhvqnPAvz5+8EsR
twZEwRzUAy1m2q3HwTHcwsO7hgxRsZOtsL2WIV7YMNbQKCVX+5oTofAmZLa7uLSVqzjlS5u0uTqU
cwyjNQ1LRtJcONVEQXukIrBny/Ca3ceTdOnxV+GsKY1Sl3peeyV9hC6Tjvp4ra11aehVBCf6JJRa
OuE5bN0KdED+N2dfsuS2Diz7RYzgAHDYcpTUUrsHD21vGD72MWdwHr/+JvvdF9EHFoQbit71AoQK
qEKhkJU5+fdNmfPceGZsmDJYBU/XVv6cVBKM5fsd9krI4UFQOhguVqZNoNteXTtCFRKcK6EVlr4e
5KHtg8Il1KoANKZmiD11VCS5kcCBLe4oBgOTk9v7DrIGsNGUT7qJeowGpaX7lphHSClpbmoLqMGj
eTs6TdCVknFF+QoPj0KLBgTka/RSgGPjvdID6pjBNd3sKfHQv3RYPt1ecJEjW3v4+HB0sgoXJWi0
dRHUnVZvOPaR87hFvV++4EORLEoL9iuPmqKavnOx4SvT1oLXAzVckB5LfsG+569tLc6TK+aM0HfH
GqwedL+81EtOzUN9NIL10EqWQzR9zpNHqB7FUF5GZQYMMCb47GwQUNyeviBM8+goA93HeI6CZUAa
rTPfis91chd8T7U4Z1Y6C1TnZdIC/Fm7M4QD0TQJie275s2jowxjqrFxVLQO519aC7w0r9UoSUF3
57yyoDw6SkNPgDJoCG6G+dusoLihsEMVd18mcOlCLxMtObKeCcG6mtz5u9QQFuw6GD8GVXWLLujg
tnFEXmVyh29nG4qeD8iA0mP2aIXbAS3Ql/yRekXo+FQSrEUJKQ+X6qx6SpYOX4kvw9E4dA9ziM7r
U+mVks0pSEh5kBS46ToIK2dNBK0ddMSDD/ehTD+N7fPcv95pKc57i6wHY0yBxd5+NUewDeavitcF
yx9kEqOr+JbEVqI9xXlw4zhq3/T4TKr/KbVHLTvr5pODlzyrhNJMLYkTorDNQ6kMXU/QwD2DNSrs
ziSoI5DUeSMS38TrwMEhS4wEQcPkPLtkhZESDfvWtpZPdG7PFUXRAuwgtxdFMDyPrtqGWIEmaI5i
jvm20/w04Kexv9439r5AH84bZyxYbILKD89WP/LtxW6eyZ3ZNOW8Wcetiawx/LgznZM1pp6qj+fU
amSLKzIL59SNWZk1/nandg7WJ/s0XtJwfUr/bJ4SGUHhQ3VQUvMSBCa6T+GDlVR1AKPaquNOZh4g
WZuX325bX5AP8Wirueu0aq1Qmlj1z5YTtgDldBv6dWRpnmh8zps7Ox6tHpzukf68ve3JhPWiHiEt
7BmRFk0Bw5mcRvc9+KuU8+mkWTIlNfGxYvvczb86iCsMf27bSbTUXH4dK21O7Q0OhpbWwDD7iz1C
J3OJJS9JouXl/FexEwjq5aixKyPaAbQzre4bmAddkc0GraS5tdBoBPcv1CbpNMnyrN2sV45lHnQF
EUPUkDeYOz3uKSmqQ4ciwroG5kMijWwCy/DYq07te4hs4SPjEDokHGWRWd934LXZc86rp/aaQutm
LxEN4BI/gtAYzcPVKX6y/eqooJLTId+lHuSevMrX9oBduOaLfV9I5cFYZT5PUz5gxc2UeAnoe1IF
xA3LJolNgv3KA7K6TlG6uUPoqyDhCD3CdRe3bUMo1NE7fwDn2VOeE4hcI3I4zoW23+rlWzd9vu1s
gnIUj8faEjAfEsjUoFxkhJCoPoD9JRqk13DRoUw4Z85L05iX0cL40E/wm6fipHjlAzQxATgNQO/l
a5JnJ1FRgXB+DRPtwGH8ku0XriJBH9mfaWSdBuwsWSIjiLA8RsthLHWguAQvJEGeh2x42syHvJVg
qESJK4/TUpuJZHOF4Ye3ORiOGhLXLWq+gvAT6YuskipYcIM7qBVQl435fpDmx+mYnaA3iChyd92F
R2o1xjjqTJ3ha6BpmQ+479/epwInM7hDWUf3v7JUmDY0Nv20elsy3S0XydEpCHzG/v+PJz7ww1Db
wRVzciB4Ybee2hYS1xVtGc51aTMCoqliTbPWfMlSC8SUkJxcFLDDZsFt04hmzx3F+VpqKYqMCKAF
AYrbPHZOJznSRE61K45/tMw6aFmeq3SIqDsHOs6d5BQf1JAFLJKViUQry/ktq4aC5RmmvxaHLf2+
qo9mcd+68jAtVuF1Me3tATyz7MkEw7fiNJJ1FRidB2lVtZmB5gWFjxEvWX06QlCnlQwtuPjx4Ky1
BH9uamM3FsnzCMUGwwrp/JPSb2V2X4bLo7LiZu4UjeDEIoUDdEEKUTHou0mKEyLLcJ5Kswy8Ygxp
kApupVq3IVCgStIgwVbROT9FEy24WDU4k9pAVckKW+in6qvEKKLBOU+1QC2r1eBXjfrhRc+eFHBU
2p9ve6hoaM5DtzGfi2El8FDyO8U7ACGZuwH/dnt0kcE5HzVHwwFvHya+qd9MOvkA7IT3jcy5poLu
EEMp8WiYJ1E8XioqO6v3H34lIeTRVk1Jes3as4K9wqp7DC/bkPu7qGEdZqEh+8pugGtf4a+7hoXL
aIev9MH+FLYcyO/iPPsQg4hqWVOeKEK+P+B/ODt0ZilrSvGRwVe97JD7VWQFFq6kWZjeF8Y0Ln0m
w1It3YBlQPLcpGFaRLeXV7AtefAVKNBsNphgaMuSy7aerWFzwYgqiWKCg+8d4vTBLmpmG9S2gUqb
QLqXsVMKpdFkfchlEFzR5Dl3NesCPF42Jk8g8AFhR7KetUHmUqLBOYcd2WiAlNoG1lPJfrUFyMpa
89Uq7wyR73vpg20gGwd5M5WhfmssP52dY7zRslUSDkRz55xWpVA5met97tbDVrxlcZS0kgqGINLw
8CtWt3q2lDhPV/U4ZcfMkcQZUebLg6/KQZ/Avzh1EX1leN8vQ/OJPaRf66MZrgetkVhGNH0u9d2U
GSJ7KaYfgyA7fVgWWZa077krgYYHYFGlHCBFtNvltIU01A4xNH72ygsutoDobN9v+6vQTPuSf9g3
U5PP22jDTOtJC9E3G5nnIYA6AKCBsVcHkq8INhCPyQLlc1bmKsLNFMYReEYPm997tVd5y/N75vcv
zgNJBBJcRlTOiSsNNC35hk8RPAODXCqaQxJWoewR+B1ie21hOD9OwK6JxAbjl2frU4J9BU2+XHVp
ML5XGSB6Eelu4Sd++yBrJRFgOFUeudXHa2Vl6/tvIqcNqK3lUHhDMAUk3DExiS9DrIjWiXN0rWl1
YvdwdL1+GIFuHbzkrqdVG4R3/91o42D0K+RmEKBWFuR4BjL0THIqX501huYOZXW1gYRosId1aDk3
YaN9btd7ungwNOffEJMoyGxBGcRkKDbQH1b9e5AhT68eZxibO4P1Mq+VfkPItro3W31run8M7WCn
kpfgq5EJo+/G+uDYalstfU8G3IHmnz2BtoAq6wO//viPofdPfhi6hZ7U2M/97mJrkHr1jzREt1B/
qT2IH/skZM+gCAWx+EP1zXqSZSyiReb8eitrUO7rDgolyskAxesWfzVGSblNZCvOp83BbkdaDLvs
zq4BZ5uSNRCtMJdGb6XTxVqBPZ8NL4r1Q23fWHHMIbV0O6yKTMJ5qwVuegX0qkCKJg+28bhs6D+X
HMvXi2w2Wkv/u8Z1ZgHluq8xajo+Kv9esnj2cfJQ+ve6H1B5lUEJdif9K57iQ5zzQpxso/0wAn9N
fnfLvzHoXLVy8LLyjBZ1iGePwW1j7R577Tu8J28rI/UCaaUC3KarO4zW+BNU/juJcVs1hksUKAxC
kmFNeskXBbuKB5NAlRt6MZMBxBYEPQh9ymoZ4E+w8DYXOTLqLMlkYuEb4JyUt5oeSPN620yioff/
f/BtgI8J6F2w7rPzDY2vXgmeemlMEg3OBY5lrDNd1xRUOGio0yd1ODnT8+1567uvXltfLj7kZJih
zQbF2DZQcC6TE7DNIVi1I4bneudxRwarfuflP5yT7naX+PGupwBsYC54FJa1TmmLD5dOlNILmIEH
GZPH9YMfY3MBJCHVMqHdeG/eMH5VjygRf3I88go+8nN+QJIRmsFt8wn2qs2FkiUDkX68YtnX+LFt
Pk+ybEz0C3igGDDg0JCb338BFJgfipc5wm0WSj1u8VT568E63vkT/sKGdYZK9A7rMDrQaD1WhuRw
uLppic73WqmbAqFfBVroaQlCebRYxT1ExiVx9qrdMTgXlbKEWmkXL+tDnxUVJKfRR60OUE26varX
KwkYngsU6G0xZrAQsIvSU4gDQex6rk4MGkNGeWrL+hMdUIDtaq/QAxrLEFwig+3//xBCclC5JHpe
VReT5l6ltF6+vGSa7C56NY7jJ3ExJFX0vstQvrjodAhBZ+aWbbDLlXaJE0FP8rbhrh7c+AgXTFR9
RS8W7asL5CDZv2hvNB8atg7fB5XlD2kHkcPb37l+/cKHuOAxTTEeEWPYqiu95riHLGzeR+fHEoBw
PJQRAQg/w8URKIa10DthUGEKmzOKnFFz6AKUrQDvzaRvvaJ152KIqWSztYwtjEa+0vR710DrY/4t
MdQ+07/CO/mLjLpeLBaPDaku6FztjlWQhuzbcEJPgI8GE4mni8zE1wzSXAXDkbFWF+UALc+wjxQv
Do1oPzey+6BL+CW8y7N5qyGwwy7lukurhHjOgcRi58Xlj5WBp3D7ddtkguXgKwh6krFldubqUkNC
K9u5CpFLFXorcRHR8JyXQ5U4LmtzwoIMUAweF+2ly4o1LDUia3K93ncAS3GuvqBFPYdQX3XJUs96
hVhxmAWVpzZuclR/LcHeIi1HKoh+D+fywwLdrWVrqgu1yXfgLjKvGvQndQFF5e31EAQulXP1ts+S
jeZ1dWG2HTRNemwz83FdIL0yVlFvNvdchmE0ztWNaenzguEzk76rDh6m7Fs8Rbd/guC0UjkP3xal
Ulck0hdU2jO3thrVg+KsrJZ2Pej+xUrtNEOxqgniR9eDfRGtjCOINYcismW019enr/F1gnboymZN
F1BTboAJQMapaV/uMcxf1NTYJXYJufjqsmo/EKVcY5z9+0bmTvDEhj4lNIyqS8+iOT6wVBLr9uvV
3/FU48sDELPo1Cbu2UWlEAur1/w0bKjLsMLLcI9M18EF/fPP27/humtpf9UL5iWt0QiIDApaue03
azjP5vPtoUVLynntlkAHTEXefwHWOi9OqoxT6Lqzag7nrEVtGRU076qLodRe7wS68dToxE2I15iS
0pLgtNEczlN7OCr4B1R4ajj5ml8E0yE5Q40rgmBMtEpcVmR7zmWZoytKuf+QQq1c4tT+AiTZCBm5
2/YXDM+XCRwznoCdxykw0gdlexmq1M3H77fHFqwtXxmgdpautoN4UOj9yS5tj1DTvT204GjReOLq
KnOK2BlhliG0I+ct9fbXwsEtzutTF0D2LErC4q5WbQLJjP/mw06XL5T2I7vouIziOLGW72steScQ
2Whflw+5dkGLsVEIfkfXH1f61A+vtw0kWtf9ex/GHRi0MSlkri/t+FONU0h8vbXNt9tji+bM+Wxi
WemUK0iuDaVwm370mLRtXTRtzm0bKGCZo6nhENctCA+AZWxCQ1Wu+rdnLrhP/cVibReQZisamDs/
Q3EJWKfhZEV4XkCTnAxMJQoLf13Fh6qK0/0sWUpv7+CpnpVgOBXQXgyL0AJUWfJbdnNfOQH4m7k2
5Imjd3p1mU9jsJxZqAQKQkOooasT71nBcp8b8/dyZ2ogD9oO7JIoj0WqouWjlyyHIGHgC2wGaTQF
kobYSNYfR7EghAlp2JlAv/2+q6zGt201s6qQpkCunmXQkazUY7no/rrKOmsFnsA3a2UDOE+bDJ5A
WDBo6HWVBH3RuPv/P3gvLVTIXVcYt8UeXU7W4kn2zH40XdsznOv2jmbo5gj/WqEDeRxRylF/m69K
VAZJSCRgn+ulZ6LxDNZ2bhvxUiTQegUXjxtHY5SGUIh/Sr/qYRlAWlRWehaZiTuA9XIEI5IVI7dq
VjeBCCY05iSWEgQivlcrBiQcKvL4DYtzaqEvvUsO619ur4Jg2nyr1ryu49BUNtIpdInM3QjJRs2/
PbTI9nyvVrmNbTZZHRb4OfvaHPcHYYZGWueyBO9PwsHt74h+wp52fdigmUmW1dpSdilG52h26CaH
CqwkFxdEBb5XC8R1FlMpVrWpareqyWlVd9HezHcGvZfkD6L578v+Yf7QHp6JuqduZVr2wVzWz05i
s/C2cQR7h+/SQqf9qgwUOdWSvCTO13w7aJME9iMamvPfvO111ncG0rUqhhRiCg3RNQSUTFITEJmF
O361rLZm9D6yi5P8nEdI40kJqYQbk/PVGtRCbbVvzPycvehfgIny1FeoQPu6a367sxOLaHwnFs7d
ZVE15D1TCWaAM20fTSpJ1QS257uwSK06+rBhz8T9S28XHgqjBJIpt/fM9d5BAkrr/+7IforHJddw
EZqN6lOTTiwocLJ4Yz4UXmnrJCqb5M1OWBGs87R5YwJg7+1PCxadb9NyhtlhWoo9tRMoZdXi6VAy
vz20yGRc5qwblUm3FOkWmF40d4zzbxZNO39Ozd+3PyCa+/7hD368JUVqTQlyrXHtA6W2/Vny8iua
+f7BjwOvOQShCSqJyXbRF3dV/52GO4fmfDgtUwgzonntoiUdnoXyJSKQlA/Kyf512yiiuXNevDWF
1Q4QrLrk86s5f2mmCprWksxkD/BXEgjKuTHtNX3Icbe+dO3wYy5X8D7FL9CedSnCxeLIrtaCPIVy
t97GHgZjzLCuFB0iutcDcdSgK2FHUMqKxYKtw7dmJZ1ZmMqGFXa2J8AGoU30etv8ooE5T65GheaE
IseabTbCLrod1tY0ePeNzp28uV2t7bw/nxQb/Zek9r9OLis1CNaWcN461UkOLTysrdZc8san87mr
vxa/+vH37akL9iXfc5WNS9VaCtmdlfkzVGFb0v3MU0Nid9HwnMt2U5IZrWkh9HcoP5YHI+8h+SI5
eAVJCTG4eJDp/3umd/TXRD6x/FQb54L+uG0Z0eicx6btkle6iu2OBCc3KnftDsN0IL3sdBGZhvPa
SWuZMTm4aPUdOEqV8RMpVTextPuCAt9mVbVN56waMjanaUMThK4bMQ+o06JHwUCrwnZXZVzjW63a
njJi74Gz0D6vP4yYuq0tueOK0hO+z2pI1qrVGqzA4O/MagA3fnE8aGFHug+N5oOsI02wEHynFRA/
U81sfMY2Ptvxrw7a6tN93sV3WcUsU9YElOEXNXmjy0s5vnSJZOjdg64Efb7RisbdACFbisDQnwrt
YZXFMpE1OI8lvbOoxYIpL9apyB4pWpLvg2sTzeAc1mnSChohCO+ppX5WCOAizuKjZOLf9ljR1DmP
zeqsZY4GkzQGpJnU0jW0aNR/3jc4564szRNm2QiUnfaVLK6xfZ9kzwaCSMMTYYMKLEvB44Rd0ueR
o1vnjNpv02j6Wl7dBWsjGt9iZfesauYNgbhUTn2FNqgtoI5kKwrmz/dYsa7OKrXdD1etdncQQex4
sepquqx4IdjrfKeVPtmJUaZIngZ/JyYEJfIL+9YAqjs8qi4Dk0euSJJjUaGQb7kaWWL+v0QBpcGT
GpQ+rf2dKK94QmsEcWXNdNd5I7Ee+x7+kMsOa1GUqrMXfcBSrXvauXtFm2egvLMt2q915dX++mA/
ynq7RcGU78lax25r9A6+t5M77v29iwsk2uAuAL+j80bzZGI1olvTe3f5h5+Wr6ujASy+POS95rL1
tZ9t15nzTzNRzukC9pLlgpKX17D0123XFG0Pzu81Y7DoTKbloaQllDaIa+qdJKQIfwzn9ppdDbVh
4scsax7GBWAxdXep2zJo1jagC+qjW+4z2n+e1dq77+dwefY02bZZoxv7wZpW5rJBy73ZoJ9vD+5c
Pzb4ji5n7dfUGczlISsHn5afukJzh2wOe4iUmPPjlGVeQ9Lw9sdE1uNhXsCoVUVfkQXExUW0FdAH
7x7BE+XViEAAQYY9y31nO/WzrMwj2Ao89MvuUqu36nV5UEY1c8dNA2cUcipJwin8PXsE/LC1CwV6
QEu1JmeaFg+pHbuZM7l6nAeDk+CmRVEtNyJzOBSGjPpK9IO4ODHSOXVIjJondFjo+GVbJOmhaNz9
/x9+SZmoBXYvxs3TIMujuQ1uL7ngDH4PPx/GJe2wlpRk7EJ05g4lgqb2aYllHTyiWXOePjsUemYU
Jc4u9bfqaMioAkWz5rx86JQa/eo5IH26Hagd9MzTQDEkeazgCve+mT6YpAHCY0SnDgOBP9y5b0Fr
UR/1RDnndPZqW1IJE51cfNPXnKGbDEx1eJ8Ab30EVKuveMpXoHpC+n+gVhCsAI/mIv3CnFLDVzon
jKGFKdNTFqwAD+CC1JBtVA1WlsyKy0h/1ErH09a7tMiJxuO20qarqZ3u29JUnzXGTujG9fVOpoYl
ssr+qz4ssdMBcljuz34Ur4kETGB3piM8Wksp9P8tG/1/SmYVoHp39neEXn/Ivt3ltHx7lzIgO7S6
fVGXMP/lZIfWlvwA0bJyDot3LcdY9k1psoeSXCr7SGZJPUo0NOezWd/29eYgoWlit1Ii66dxF+gZ
m4U7gE2joJBibVETaZOAdSSqYlkv2PVY8BfF9lRrJikdFF+dLfXYSrzJKl5ZldvgWHsw+lHyZiAI
BiqPylpjQEZN+x0GE4NJtI7yf7bnOYSqH5qqGZNkKteX4C9+bdVZVUNTWkDXsilMyhKVcedxdBpJ
+iAanjttm85IZjzD4WKugvR0yfJ/tEoLGAp4t7f99VxI5eFaZuWgOVlr6stEJ9DZ124CFgQgFgNo
5XkU/SzF9LUqZVTx+6z/vrCrPGArq6oksffHhBZ4HtX0BvNZt4568fn2jxEuOXe51obBKau8YUjw
p7Pp7ahOckx/pgfoTHmq5ComWhLOnwmomLWd/OYydv3jUlRPRppGiq4Et3/E9TiK+89/42iL6tqk
aXilSxcS9BPz6uTL7ZFFE+d8WrOdfKlj1KkIfevbH4N2yVpJKiUYmodrsXwqdBZj0tMYTWPodOEq
wxwI9gyP1rIaq6jSGDXCMikeqrT2TIede13zYhr7dxmGB21ZWzlVKAuyS5uS/NRD6ber1gFc+ZMk
FgnWlEdqZau1pO2GnFkrLfug2QUtXc3IDMnCiobfV+XD0QtYSrtWBAsLMQ13rJfQKWRaQyLr75/8
MDSUQBKtTQDwb7f0kZHSG0jpQ5LpsEjzEtHsOaeNETBLTcXjbr/t4pC668iQ0aKROU+tKQHLXQUs
qmEdNvVkyJqPrmNcVb57qgW7kw1NOKAMWBV7+ZBFJiVfZ/Jsz3nYsh6oNpC0396bgtOSR21lUDxj
FsVpuTX1FiiALuK9Mn4YTdPrSTudqBSEJlhqHrel5hOx1kzBUZMO36eujozyaVYG3Onebv8UQf1F
5RFb/cpa0uwICit1B9+OmhCXVFjry16AqUJAIyXJnOin7Mb8sGvTPgH9gIaFH/TSRvPcmfUzWvSG
fnCVJJOsjGB38RiuKZvWdhxqdqEA3D6ujtJ9KtZMcsiIBudcel02M7VSpBVgmrLSUFf822sgCNQ8
wfZmpcaWq87+onM2ASgHXeUqa/EUzZl35CZONX2HPaWNGmjL+qvsR8nWES0o58lpw4zBSREj7HI4
pHnqd2b9lG+Km5nxP7ctI5o9d+4WbImtVEOmVfYHZb3cWWX4i117Xqo5V1o0ByzGnz55ye5DSKs8
Wqs0tKwBBBuH1tr45US8uja8Wq0kJ7og7vCArbgDJdbkoCWjohTgUFBCuVVu/TOujQEyO+2HMo2S
R0bBluTJtbvBadTaxFZX687PDf1kZd1rWdt3NiuqPHALbGdz3eb4wAKSEAbVlw7tgyBXQnX5kMng
tYLtw3Nsswz6K/OK2wa4eL7ZlYo6uSMr+Qh2Pw/cSqFV0trLjPOGghSEWppfET0cGguCytDlvr3/
RcvAeS9EHNuZ4hXwYpHfcfwVd25XsRxJrBQNzvmvnpUatGSRYfXac5sBnV2e1uL5volzjpsqU5PR
BDB4u6ua4zRNTpA4JnUT05aVo0XT5zLnokyxvgMWt56sNiBpzoK0Hj/XtYztWrB7eAwXit2MNozV
l46smwtSJPDxzOXX2wYSDc4BPwyrMVpwzAP3anurEikyyjWBVXiAVrYyZ8PCsstmz9AsKT27zh97
5b6yL7ig/nuIl6Wygl0c0666p60uTqYm470RGWT/QR/SA1ttO1XRE7wurHkAsk4/BjPNfbbeP/lh
aKVfLXCJYSGzov3UTNMlmZ/uG5nzT7BZNKkGcWzAT+d/mrL6rFt3ZjI8QXa7xXTq9nfdZT9CbMO3
E1nvnWiPcM5pNdXQDQRAd6WJo8mkh8VYjlonO6VEw3OOWdMlb4dxx9HnB61C3fFNmYLb9hYMzeOw
ispJlZQg6NJ+9cAO5+sDVC3byr9veM4pzRwtBka+D5/8rJovaf2vJVN0EhwXPDd2HffZqIEk9rKw
+ci230NpHRtzchkIDO6bPOeaycqqul5g9kY56etbWhyt+svtoQW+yYOxgIDeHMBRkNY4vdfYTgAR
AMkhJBqa882dho/0JkEBPDO+qzVwBZOt/Llv2px3okmzXlKKdGkoKPhz1dMs1QkUTZs7OzVQ5kDq
ZH+milfXogkYFWS3AdHQnHcuFSvrCdeyS4I2FDiS35HX++zBOeaQ1mzR+ri8lPaBZOdiCu8al8da
dQvkZMiI+0tPVY/Vg2etP+8bmXPIUaelqhS4vdT6dELCHiyFrNvnXfn5St2Th1dVbZKNq9XOEFij
ft/+MVsrQENZYJkvc2H6GagmLKh/61QJGHkD5jrqoXtkGtORJYpHpsTtDS0Y1QnS7c9EP973izkv
rrZhKafZKS9OrdQuxa/3uyWVbABB+OSxWYPZk2ZyDCQdQ965xJxfijb70iiOf9/kOWem6rjME8C9
l2GoEnR0d9O5t2cieUkUOAaP0ioMDahTdKVfdF2xvTav4sccggP3JQkG59Gtksassou9c822qDew
NQEesZ7yw23biGzPuXVuQ+2QgpfjslXeMH1VaFgVb7eH3vfGXzvZRiT+b36zsQ0SbTsbkpV/GcbH
1f4ZJxFSV0mIvjpzDL///0P6FDtKo1gKqK1ACKqaZ/hDIVOLEs2c2zDZWBasa6DKrihhaVduipdP
mjxrth7cNs3VPYO5c0eAY4CbcIx3LSfn2LFDvt2zFzEut1sMO510c2c2XrMJ8oxjnbutju7x27O+
3nqK4bnN0mlTw6qdTcy3i2+J1riq8btuTktyAbhP14/ml3uK4PgQdyQkqPPSLMcCmF86G/25ki0j
YoLiCyHxxuJmMyA/PIXN0fRwUTj2YXYhru3usqvOU/bPbVMJdhBfEqk2a9GSav8BZkiacxsf2vLc
jTLyNcH+4esgTudoZTKDbbJTH3P20CSSMC/wKb78MSSTZZAKAp9V1WPXLy7rvm6m5Fayn45X4gFf
9sideMzmNe0jZqvbclRrXCR+jO2GXjl/mEs29W6j1DF7MKo47wCHiTeqzxLPEC4959NWstiNNsJk
0y+1c9PPRjh9MqA2o3xZR7RPl4Hiy6iORFbkvNtiRWJsNoVikXqx5+dRAWxQBt67zhpgOybn4sgB
er2c8Dvyo/JK34inuSXqVPqxPRtB9RkaM1IaW9Eu49xdK5siBe/9CJGTF81+TYv7oh/f4NZVCYq/
KaJfspJfo13lntWXks4kwZz56kgHIGCmxekYOUiGbFTZX2479PX3Ytvhm9vWStNZHSN0aJ/mgIK+
qjskx52+6v8iwiYIG3yZpI+zFBTX8L/CnHAtqL+NquF3sQ4YiIzRSLA5+VJJM5VV2Rb4xJZ9YeSw
5d8Sck8uARPtn/xwIi/EYEmLl6ZI1SN1+gxW2UrGMfEOKL4SPHiVsYUuHbULcFFXttf5Y6D56L8J
4j8kSILsMr7F4RoagfoQe9UDQM6uebaoq/p5MD/ISBav0y7j93F+vQx5Vi+LOURvb2bUHdPP2QG0
jsF2Yi54HdPHXZAvCy3/9o4T7WTO0bW0MMy8xlk+Tl+05sCGwr1vYM6t284oHUbAQqprWuJbeja6
6mxLper3M/raSnFn91BrirqVINhcT6qHNpTIepxDLdAPdzLl8tWWXJ9IMU7YCml/tPQDlfUViI4I
Xo2M6im6PYt3nkgtVNwSTTRQlg2cYPE0b3xSpdqvAh/kqy5lCppLamMjTey7Ci2k5le6yDC3gm3D
d8AtOkFrhAFRMnZeg95lYe3tKPk13IWod7IyGURe9CHO29VC3SCDAoUIp8jV3G/VapgiWq/JnUky
L0BWVstQ6daeJC8Po3PKZJhb0cQ5N66yYsAbGKyfzvSYp1q4JLKHNtHQnM+Oat1v8e5adQ1m1B4q
i/koSb5Fe4bzWrWuN6WtwFFs0tcy+zyTM5llwAHhzud8dktjnDwttCFnb/7DnnZefMVr/RYav77q
F+F8kHZy7Ka4Eh74qsy85smWEdwK1ciODAj+rU8m0u9dxrb0ZDK2gnXgW+GWuOjbbtfKJTU5NBA0
tW3ZEgvWga/PjBMkXoiJ+RvJi7n4ifZ1lKmBChJkvv0tI/0Etl3kLpOy0IfO2PmUtuyPMqWxi2bc
1Z+bxvLXjbD70n2emnWYSV9CSqCN7O6sGw8z+77MklxAsALv6euHXCB2KtPMzQK9R/1bSo5m/3zX
4fW+gz+MW9qWkvY9NJ7mZPGNZvErloe3hxYkXzwWv6/jwl4WTLkFFUs2f5rZuU1ftkqmqSPaOVzA
zEk5JHUBJyvGn2PzxVLOtnLffZlXeuv7bLbj3umidqIvhT49Dc0se1sTmIWvbyV6DeYYBxZ3pm/Z
fM6mo5IdDfP1ttFFRuEiJs0TMHFpagsRoK8k/8epHwfZ24ZoaC5iMquAoriDoRX4kfqnUPxhvG8X
8i2IirPZZWPhZmRof+Ly5ygl99rPoCvRke87VFFCVO0YA3dvY2CfNLf1rMfkvOt62IcmkqWyAtPw
LYhzpY/TuJuGVmE+fiVbWC5vtxdUVCT6q/twRgXUmPATynMc0YN93CLbNTzc9qT8ZKLp71v1QxBo
5oXRxcYntGb+B5fh42pvh2mVySQJdjzfbFiaYIh30AEY2cprDJkntK4tfQDQs8RCgiOQ7y0cAB4C
CWiOe/VR/bMzIVtBga+g8QTXFWmSKYjAfF/h3NNsTmp8ZYSqXJvrfm3dxYliO+/89x/sb+RWSpVM
bSIjPhn1aXY+bUzSpiCyPe+0W6yZ2Yw7JO0v/fS82Y9Je6jBJ3Db9qKdwyU6Sd3bsdbuVSBqB7Qw
T3Feh9tcSE49wfB8u2DfWrm+bjCMnr9m0GtnX+05vD1zgWH43sBqrmmXph0a9AZ1/mSjQhpopZE/
FGvZvTK6NpIFEGwbviVw1iq71HYhm4K+oq8olQEpRKbhAn2l/Q9nV7YcOapEv0gRArS+SrXKXbbb
vYy7XxS9jYQWtAtJX39PzX3xMKaIqNeKKEC5QJJknoP6jKzG6VqybxX9UlZNVI6mVzPdohWrAcJ8
n7VlAU8qhlguWZyacGN1IysGs66y6OT1fMqcNqIYfQHZ6W2NaoZWO9AYUBS6vLWA87l52ykNafGt
73OXGUxdN/w1ynzjpHxx+qFCHHx014PV7PGaeHvZ1/+/c0SprWc8A65fnqEdYCLflmWIFlJFQyt3
8/QygtazDj3D05evmejqCW8+YKbt6NEF+WK/KfYiLSK7Kis8DzYn7jj7vpJ31bSAoe5qsm8mktmY
As1uRAxiXQb+PesNsY3uWqW2owXbKLwqhQqqD/zHlQlsA2vasfnQfSB7++SexdF+ua0UnbKv8cSb
T5iZzIuyXtqjQG9UG2a70LmrFALSURwXd9p6FiWkU7bP0/hUOYaYVbOhqSDhS9XZ6DGC+fcTQJ9b
62eaUTseehLNfTsabEgnF8V9QWPh8L7H4tsgj+1a7EpquuG8b56goPq3yGUFap0a4M/HjX6V9Ilu
eyZFxNGy1xiuZ7oZFA+euJPn1QrzmdZ95ZyX/CX0PzL5pZDfblvN+yrAO9u/P4FKHqzzkHdH7rZx
NZ0BlzRtPXrrDJXp7+/5eKz49/hkzjKW5Xw4gq/UjobSmWKOPgi8hvj37fxIyv57Ctn3XspoCsMH
UDtfOrAA/LotHJ30ryb1xqWaLG3CdSPtsbjS8VbnpflrBgyZOxyECWZUJx/Fa7kT1r7HLcRR5IOb
PWTWd8t0jOuGVrx29dyhLzgFNy8YY9LmR2CP8UpMcNLvu1WgNp7ZSwVwmhmySbMs6d0FVFnj/rbY
dUMrHluB8QCFJteh22ckV4gJWkujTrXtbGtshooShGY1/2t04m16lOHfXfl95PcduIHafdazprFc
AnetB7Ift24PGGjDWa7Rptp1ZvXdxNwGQgmaZ8tFUdoXaTqkdEMrPho6xVRUVzP3+8uIXuzylI4G
97/uhP+NFILgOuUbD8Jp3ZDRvUYgT+yArNYDP/uJ+R1A8xQaBIqH+n5BuO1j/CvOzRABYQ+Mntl+
iexP4bE5FN+zg+nCrHn+Q7rw398CBch5djDXsMd9eQ+OnB/Dq30AEvODu0t/3LZ97SyK10qwk4VI
GV9nwdMu+pBLAHiNX2lkR2Z8Uc07VqD2pLlk9G1OMIt49T5mJ3nkeEJ7SZ+tmHzc4jaKu989KERN
HVaaMChQ+9KYCEJBB8iOfPKf/NcrhUq+47Gzsy6I4VhMT6ZuO40xq31p6GdEvHU9MUVwqsM/RR/n
6+tt3eiGVg5jj3jgZrnyqOddg8vvrpwm4VoRHRayvnoN2PAMuSXdRMqh3E9O2YG2DzeO8sTLIykT
IL/c9w2Kr4tpClz/al4O+UjpQyH+TNvL7aH/yZK+4+xqORbpJzq0He53bjEfcgtUPwGofvxnO/tt
U7qXtIvWsYsm14tDx41W/2nYft6eW3NkqI1qlIydg2c7qOafmvQqCqmhakQ3suL1Pi9bP7jGvqH9
E4i1xEQrodOx4ucocAlm7uFq00suo4b49hm0PD/TuXX3t2Wi1YdyJa49Z0CFFpY+7Fe8lndISUTt
g7Ob92xfHrzH2VRQ8E/W5z3NKyf2uFXUnldYlYy3Q3myftkXMBLjtoNHpEfQF/1yXlEp9vnKSmyf
vBf64D7f/kaNdtRqrlku6AZO4ZL+mkcZUHO6KjU4oU58agEXrdjg5xPENyVy/3/qbllEY+RFqHR7
cOroLvQMQFUp7m6TFO0f7YYty3pKOwKIJBM4m048irdnvO/W1CuHIyFhtm+dtHvELyZKQs3hrlZz
2SMyaKAxpac+CyIKRrRxK3eiJHGzgPOyAHLsZy80kXfrJrt+4ttIouvkzCyJx37yNRPnze7ici3i
DDlZqy2iiifbaoLNfz+/EXiKzy92MfGi7ekpdOqdP7SRNVmnXKACYAxe6owfh2U932fAyjZQpNXG
1hKf1XTlrpmWi9+Y7o465SvuH2xLn9NhoicR+MduJR88YXrC1SlD8feUOjOV/kxPFi9iYc07MMDO
46MTlLtAiOMGzBTbRK+hmUst50rXWVpDhbnmdYmC6pO0Pq3pEm2td/Tpq5i/zeTTbV1o1K7Wdy3t
mKHYGgKznTWZkKO0f/slf6nSx8X/a+3uvN6oFV4OD6ugbQd6WsL6o4sCn6h11j+3P+F9vDXE24rH
OxleRuTa0lOXSrALLyiWmg98WYC55sQTesBc+5WkQxxaJL49pcbM1JKv1MtqUoLB5TSV6DjYJvB4
zpup5k5zZVNrvvBcCj5HYpNTUxQfJAwhyrfs1IXyoagbN1osU6WJ5jhWC7tcT4R5F3jracvcL3Up
2TnzwHWWNsyE8qiTk+LpGdJQFgP+zykrxSdaF4/uWhtUoJOS4umNU7aTN6MQynamYPxDJYj3rH04
hmROH8LJC+jHgVu0fe2cYEAb8G3F60SmbAIsA7RNHWBW0GT+GmyHx92W2XElpAlk7mq074QVaplX
085OPc3NeqJDbfGnUrjcOrWlKP1Pg7US+8eEYm5mOu+v0npnNvVFtyt7SWu5dGevDA4rYDft7sUT
7h69SXEWlnFJ+j1NrTgv2Hmb7tSd+tzbtFtbrU3ZnVvqRWMLHnCZn0g/RsQ7WF5mqAnTGJ/62iuI
u5Em4PW5dfPpISyD8DGceW0YXWMJ/3nvdddq5Zw0Z5ldsuCrK/aOCeVOs/ur6LL1FDDS8aw/89A+
sAXQXD3wUIMU7QfFLmPyzMtvWW6oHNaFfOqz75QNggZb2J3/D5tbHbrxiccTCqCKfVjspjQmhsBV
d89XX4BLD5wndrdCZigy/Icl3Hlml/D7/8EHTdxCOs0okcw0L2HISdme+Th6j03abIkMEPezojK9
BGtMSy2ZpDlfwU5seyeGW/4vz2LBvKcF9mzD5qYbX4mO2ynEoycOuhPyX9Z+LQN0CZapiYpGN7py
XubN5rB09lEiZueBcxrF3MsXl/dcmHqadTNcVfMmcB08ErSZb3kntwyHX9S1S8R6bvnz9iasiVnU
CkmrXPK1JUN1Fv5PrwtPxEt3nYO6AlHurLZ9GriJlElzyKjcAcHG0xaJ6urMg5DFCx7pX32rZY8h
p25cp6HY1bbMDJ6osVtHOSyBLoowGxAQ58Gz/3RzTQ+uW5zXmpo673UTKEcmWBW2gm+QGx39z344
PqMD6ezO1e62WnRKV87GtiTVKGkvzqOsReRMIo+BAWdqYtIsXi2gTAFR0pElLc4jK8/BXD0tmTgU
ganTUze8kucKqScDZ+Llee7ons/lieBtqC/W012yUcsnGzwc4MrVlWe7b60IGwZS8WFwn+GoBZSN
JQdZhAJrH7tDFxb7XhbHrZf7+9Z+FdkbZ27TVbZeX5TndMsA1BscZJEZ9jmd1K+m9GboYrCJ3ztl
eZ7s/lD17Eu3ZlHuVIY8lm549SSwOXbpoCph8M3R2vwPc7vF42gyeN3wisNOIenbwa6v5ujHzVgd
y2U5LHi1vE/uiruuHtmsdnAz5MhSlON7wMufC780iP5db/Wp2vNWD/4m7MClCaXtcupLa4vyJTcd
YO+KBqNff3+jWI76xrSXjCXrMD+ANW9n9cV5sEw5Ht3wit2wUVS8pZQlY9Ek3O8iv/Yfl7k1yEY3
vGI3IAFaqF2HLOnG/NHpHjqUlgoy3Dm6YjattS7Cy9YlWf3mqzeSr3aanfyJfLltNrrFK2ZDbJ+m
3eywJJvXHXrML53TxLTwDXHvu/cTaFbZ5T2/QIewLWmS9t7O97ad9MLvltcmYTrcs5/5VM1+WL1V
V0VZQvyC74BWvXfS/LxlprJ/jeWrKY+u7RbQAFROMq/esOPZMMaVzdPoLvGrmY6w44MNYH6asLE+
yco72ZkbewBfuW94JXaTvgRyOoNjyVTu5ZzGadftsPcfbg+vk83VqN74rTv1Yd1NgiWtYx1kxveM
NMfbQ2sMR01rCDsrQIINwQQ0AIMRymKX4pSxFw8NsLdn0Fi+ms/oaRGQcHFo0g92AsTek0R9bGib
gDXevZbBLBW/9WuS+sAtocnk5TzuF4ZnnRaZLLqMaRR06YxwR2TxUOMUcGzEcbe/SqcSxZ+7bJMr
nbBRO6X/2Is8QZWiYSfSDa34clGFNZ6qKb6ochNa1RFtmvsMSU1jWHOVznZTwYdddLy0TkREY7hG
agxJvXzNASAau7Z1kjFcHrd0i2Rlf808GvlBeOfqlfuX16x1EQahTHpwM1sk6jNTP5NG5GqfGlB5
rSXILBA/11sMEpRoZnchQ/hUxQUKU7vwh7rEvualUTM1Z2DhfZX8vggc418/6c3ewF0rXW17wdZT
dU9OuO644/0aw9Dgve/etTC8cuiuqAy/loZi+Rn7WDbzY46ijK4sj7hOJO6WGaozdNMoXly5+cK7
OpXY/f+ynHPPP7fAeq5IZASN0dmn4rDpmPlBPeBDmr7NYycMqyhIi8+oAia7OVgMB4HOkBTfzccs
KwZms8TO8Kpt8zG20JBo0MX11vOftKBP1csWCa2lJJ4giSWbnTM/CaDfhF0VzfMP8MS5U3HfBqQ2
rMmhyxqfdviIfmDHktbfvK5adrc3To0e1DtXm4VVNo7cQSHB9hsP8Xte2l+dYXpk93qzevOqy1LY
rWhJwjdvN8/rIehNQPAa/aroQJkzWR0WvyTgGQCrq7UW5LwW/nTP1QgaVpx5zjOnL4OeJQ0RJ1Lx
7z0HUW3m3WedavfU6oJudGwDlgwD3VVN94QiV4MD6wSjOPDSsnpyQUqb+A7/SMNmt7WBYdvXBBBM
8dy2AK/XkA1O0vPJiwuxPg+4xOzauTVEtprNR023z0HHVmAik0QM+c7lXwb71R/4Q+on22jyXc1H
qMl1kaZWIRts0+XcpRFL8ywaAY8GSFphQsTRTXHdNt6cBFMAKrfZxd5TDMU+Zc3nYsn2VmjKxWg0
rKbW3Q6AEN084nZnN13c9bO9q2e67W5vC7rFX7eLN4vnZEQX24bL3dQwUHbSpKn8HfP48fbwGhWr
6XTRhoCyCBqSDGUWSbFGtfepz2S04voOKBbDxqn7CMV98QQUStkMLGFudZDo1aykdx4tEyWX7iOU
s5jxtd2aAXY6Ey+y7Qvy0dGSlbvN+ZY1veGQ0X2D4sjjyioQNUHNZTGewLN7yHPwiq++YQvSDa84
cyY7F6S4GUtSPzjKsd+lc/rZKlfDXqE5Xf4BsntjRrU99yOopllCtznZ/N9Zvf4I/L+pG9xnp2pT
lfS21gYpHk2k1722dRtl7fhKhru6P3yqNlYtlVfN0DMsCChrbVZ88KfRIBqN5NVeKi5dN2eLD8X6
zI7Luhl3PN1oPBaOCSVEN4XixEUHSoFpw04NsoUFaTHxxQrx4gO/M22jmk1I7eRucEttrLm46vd6
72oG90EW3nrfIab2czebCFFDDuMc7cE+UqsI9l4gDKeMTjiK95b9VBdLVTPgAbNzy9vIpdN5k5Vh
h9MNr/htw7iPhCeudmhkAWlEETm8fFixU9/eQHXDK37bgtI+DApkf7I5f2R9+a1iS1whq33f8Erc
TOZxzPqWs8Tt6bFy2G5Yg+9hZUqgaFavdrfZW0+yYJlYYjVLQhZAVNrDQfI7E58qsVrnVfk4+y6E
03gvdl8ng8gAcW67L7elo9nV/tPlxjuvyzPkf9yqeXIl4MHY/KNom9ivTRunxrFUkjU6kGFYPYsm
aK/KxmiywzyIkY4md37CVTNvNmZ/rXjfdLB+2rUfSsnP9ZDvJ/Q/lSn7fFtKmuNRbXBrCfBV3QnX
Fr6GYl8XkwuUeXeNiRh/rjXuSg7Fi/3tuXTiUpyZIxGdFwU0HogBzUROMe8YKtzuHJ3+W1iVy1eS
j9D3VIA5fsuamHtGAGedMSme7FR4UKg7eLLnZAOKF8qPtK5EDLRo79D0xHTc6CSkeDSdLD8IWlxW
wRfq7dK86OIVrSK3xf++PxO13Y0DSLclHsUlsih+j/P8uV8yHuVzbTgr35cRdrZ/KwCoOVlTS9zD
ZEEqJBCdh8bqm4h0+XNW5HelEIna8Ia3mEwGa0+SpdzseIZ/RHU3iN1tEb1ff+cTtd8to6O7cYmQ
NxuHR9h/XKZ/sXo7jY0DqKc16qYVNasnTu5qOcKEiosPBedVzjwnKQhey/0FuL+/b3/L+7ZEVPo1
P1ytnhB8igOQEvASfhSkMIhJZ0n/cWQqwjlMnQR5lX1g5fvNGZJsNVEN6AxJ8WTHF7n0B8QrY1uA
vnuNSOY/+rLe54OpbEsnHMWfBWOWxwokVNzCrdHHntXNvPNSpNQMu9HV6P+bdiKh4snubLnWME7X
q71zWXlSbUOy5V5Ulm1cyjSa08agDM2nqG1xVoPosd9GkgTjClSE3PvJbH823Dx0gys+vbklsLbc
GY+fRYdnVV4sxaPNh9EQ3mk0rXbFodHHCQiTOH3YdO7tD1kFnHay9juAa3y8yw1UNrYNLIru2sFW
qV9eRMrQ6j67P2+PrVu+4rzScQNpo+I0WbM8ptmcOOn2ZUSWYibN37en0NiR2iE3uCysc+zbiR3M
cbGVceh/t9csdnGF9cT3Zv11ex6NS6vdce1oWb5I8SmkrGPQgB4Hq4y6vN/fN7zi0r7nTtvsdGuy
IcAGC/yRZzxBj5Qhjn//PYuo/XCyysFehHM4KRc0cOM5gnfPdfdj80W0NAgEChFhCQbX1k2muDbq
gpZmvGYUUjbte7s+jbSNixopkjXcNVLEVfZ3XY933SGI2hAXWCIQLWNIwXvTuRicx7Wsdpxxw+6h
0bvK0tb3GwoDRuh9nt3TuqEWCRnOVvqfbutds3/417DzTQS7lqUz4wbtJFNQ/l1k8++h2wx7h27l
V6d8MzTa9dApODc4JWR3Dmm1d63wt0czA4qKbvjr72+Gd4MVyUey4YSowsechHE3F4+FvPMAUjve
OuHbNaD/WdJnY5DGQ1cFNCpskD8ZFKsLZVSEch4OQNIlMNMt2OKqd8Ge9m3s533RB8gfib1Mv9hz
jsYf0xOsTmKKj1tAveWpjVRqtqaHzJUILdmZ9pvBx3XDK0e2FY6iZBL6JnQ7tHO96/A0zixTGkZn
qYpX+5ID3HupnSR0e39v2wU70p6YXoc0J4Xa6Bb4bWjNi+0kKOT9sA0yrmXwsgDviqMI7baraeSj
9rsVcz7wZrq6mrfEzPNjMIUeMs8E+az7AsWT3cKaVg9cpolgXpzl0HAvd7njXib7x30foDh0n/VN
JSzIyLOG0yJACEPaDy4zFfLqPkBxaM/efD8YXSi4nJJ1AqV4WibF9CtMTVu1xoRU5raZUbRq1Y6T
LN72kq3s2TOdb7qRlYB78FJ04qUIYmq7+cl79mC7zLBP6MxG8dqUD1kdBrgVLqGXIHW9y7jc8f4u
5iOfeIrXghUm95sldJJtzpFe6M9lhiQhdQ1vfzqlKl4rAayJpznrqtQ+EcKNpJ19crs/mfH81cyg
VnC10htH38twa55kH+FJN57S+q9yKw4s9e4749UyrgWp/E5O10MYzD9RE3aHprEfaMEM42vMRy3k
svql2uYW3yD8UEatDLxozhtD/ldjQGrLWouLJiGtxZJZipdiIPFoLS9DZYq2rvvLOxcptT+tqabW
twbIxqPV92Kge3vNASeXPbUTjVluOrx0ar6K7s1xnzuDhXAid5JhLQ9btkVD416AGBCLdDEcYDot
qE5cT9aaWaubBLL8EpZDtfMqet8rGlErukQ4gkkrhSNIUZxZMUVl0D1nm6kUUKcFxY15tU0jtfMt
aSSogq3iFKKiRWRhNIK0i/mBIbuj04LizuW44drRtW7SDC9o2WrqJ997sExMPBpLVQu5wFJhpbXX
QAFkjqx2OkorjNEqfLh9fmn0qxZzWZ4zpw7eKXCFAtSZsLYm3nhv6tN5v7nJJyrkuItGqpEGqG5z
hhaIEls94Tpe/O1sW3iYbcbiaiv7o1g7kJG6y2uK+y5C4rqJnZQvB59MJlQ3nRivynvjKp01+F63
OW4iZytxmTzi1nvyit6QctANf/39zfDos7A37o9uEgJgsKdfxPrErW+3VaQbW/FyOrh0JhT2tXYh
yM3DTwgxdpswIRTpLEDx8JGtuKU7UNGaS3DZpf20H/3m5b61Kwd144F0DiVrKENcx69ZCw6fnOXB
EdUow/fbM+iWrzj5Sknr1mJELjLrgc+XWZmDqgsvtUwhmE78ins7cxGGhOEcGuYtsjpg1rb1iyuF
KemmGV+t9Wr8Qno20PPR2lGceAd+iXE58MaUadMNryTDxnAEa1fFsQk2YYUb/+BG3VJsuyowwQdp
NPCfOi/pdkG+2G6CtpcLTesT+pz2t5WrW7zitbhvFoV0l+tFv49wsz151jdOWsPGrVv4ddY3TtsO
hT1VHTTLhR8PW7tnnqmAQzf09fc3Q68l+IyG2UP9VZW1WeQ4E9gzp6kQhuBIJxjFaQnb+jzoalQN
T+OxSfuPhNNo8oc7JaO4rUXKJhwkanS2sDh1TZcfnJpmhpBCt3bFY0WI9qu0hFKbITvMVbBfg+Gw
WqY6d93wir+umazSIpjdxM3tmK78TFCTIGdT94JmeLW8q9zQzm5tBFePFSDZLDz2G93RztR+rhte
cdfFTdNNinJDgmjYgW8LsB8g2grm57sc6j+lXZO0PRvQhYmdT0+izs+tLcBUQA3RhCbiUjunN8tx
8zqbncSeMrbrxMD2jleMz5NV2HtHDOkUeXS2DE5w3QXeibLVUi855kGZjxXai1HhMiGe653tU4Zg
fiHOfafLfzqm62BaVoabYJ56ezerTjk3gctotggVKLssgcswgaM2qdZqi73KkhGx1vt8TIXKrhe/
DfwNuz6tAO4jiUBcGqJlKDBVi+tWrzjxAgwZH3d6rB49hNFSOEM0r6XhdqYbXHFhT4htEUjTJGFN
9yEVB0DB3icYtaprdMuOpXhdSfqeOfkrDRlv9+nEGvIhyELuRPf4ma0+W+d+kdU5s5B4ElPSN3h0
X7wz7UwXp/Bdy7fVV+t5awIUJSO1Am6qJkq3ot3XLerDbbdFds5i5W7eSugdVLSfi3rLDQ6n2Zz+
U7PmjHZK4eMoS6x3WfOpRPvv6o27e2RG1LI1Jxj7wQtbL3G77rJ2P4YFwEvOfd0ZRCUdmSibOxFA
8XaTRqOH0vr2h22ZyH10krn+/ua8twkbmJgrL1l58UFYAJwlzqUuTDGoZqdTy9XsdaCyXX3U7FTB
pUuHY1dNiWWtsd2ZEG11X6BEFFORouhLdF4yTOkLEnZeH7z0611Ni+QfQIo34uGSVCnulygXbKx9
UDsfJyc/z866p1N53y3pH16IN1NY0sl8QVM3qcbptDrN4Qp/YOUm6FmdeJQtqVu4VTYVAi6fA+yT
g9eK9nte3PnUqJatBR0p+85ConotmxjvBMdhDOIsmO57dlLL1oqiR84xwLsQAIzAhZ5+RG8VeHdM
0Fwa4ahVa1e0FFS8w3Zc23uefXBwOEB+s5YvtzcGjfWrFWvObFegdyvWJLPXA1JEUQXYX1q3J0A/
37f3qFjsQKYqw4yCmIGxMHEHhvMYKCmr6TqgE9D1oHtjnKSjnXAa3LFJGZzt3EPYm/72mbW/LSDd
8IrvrgKA+wDl8JBgKRKS9mDQWhIvNKWgdPJXbgNiotPWDXxNgEy159SKmiafo0wOT/0svt73CUo8
waeuztoWGVPZ1mCsJTgs871d5gb9XgX9TqhoK+4bhvWGanQUc7f1fOgZz1FOfx8aDQMszL+1a7ng
BgT7nbhw3z4sqUDpT20IV94VPYa+avyN4UgbRSBEYOigRidA2vePJE9/9HijYdnrbcm/KxpModgm
AtxlKAohLssITlc2R0BxuW9kxSyBMVllsBBxQYfWX24Z7AENZJDLuxaPRSsmaaNQqUkJFxf0zlWR
harGZS0/2nK9J9LB+Io5yrrPsxRQuxeCHg8ntZ8DSv+EoQngQKdWxRxl4ALlPS3EhdnijARTRMjy
ZUYDv8sNJ65Gq2raGIWfbVuizP2CbsgHj9U7lplyD7qhlSvqNPK5GShkn09wUXvcl72pJUUjFzVd
HNqgMOYOFZd+fMXDcxwsnxwgkqBy9S6LVLt//VygoMf26guoKvv8wS/t3N7P/VKaknm6D1D81W9t
hxZdLy5+2sRrW8WiTXe+8ypNE+iEf/39zYZA/YHltF3FxQJYlO+RU+6bii90QyvuOgXhOIz+Wl9a
azvV3vqxWUx5PN3QirumzFuZDNDo4gdy2OPNyoqlEe9dN7jiq1YjSLP1EIlfYvMioLNK/75tLv57
pwYLHMVNAztt3G1Nq4vjF3Feft7q3659WcJ96RkMUjODmvwNF4uzCtfzywZwhnjpBvIwr7JGFcoi
zkEh0+NQULm7/TmaTVPt9g3RS7AgT1tfSvHcp1HB/+rvIvdlgZoDRjtBmNt1iqH76rPf8jBqXBMe
p8an1CZf4FqBY42F4gLIjajNPjj21357AiTnbalozEdt9CWz5zp5ltUX4nS/QAD/mgrbEHbrhr7+
/sZZUSUqOKpP6kuBu/rOSYfh5wp6oa+3F65Tp+KvwOJK5ylIcQZ26DEakGZ2BQr6Rm7Kr+mWr3it
K702r1LslmPQWadw2HI07Rjpj3TLV9x2862UbgNOKM6cKCePdfG8gb72tmx0S1c8d7ZTMgYLE5dq
Pkr5kJkwSDSLVrO/C5k2UPPl9QXhBwiiRDxQkCZa3X3LViEz+xS4O0sTwo1a5E9zR7oXOvV3dd6y
QE3+OmzauEgbBJMoOHX+UDuL/CW6LXCNk6qZ31wuntd6EPjC/nDXjXL3Va5/ryaUTI0+1VSvXxeu
W0uvuqyhG9FO7oTsDYRQOpVep3zjpGnroFUylOJSUB4BrHgYhtjiz7fFolu34qPFDMjQmUMstOYn
d+l2vWV9vj205uhQU7wp3pvrzgeeqtjA0gkkdN89uuOXqc1inxg2MJ1sFB8d+qFBKYmFCB4gu2sm
vklsBHJs7wtS1R7eYStlyIMAJzdvq/3SbV4y+lVnkL1m8WqqV7YjaO1CVl+c7dyNMzbGOJh+3xa+
Rq9qJpQSVB0DtEdcwrRKI5Q7h0Dupb9uD65b+FXjbywyl+OKPCsWjlrIUSTkD/cNNqMb+eq9b0ae
O2/uVs/HnrtUL2hdjzd/TQDls7tv4ddp3wyPbmzLaWbcVsvyNOSnxXpOTRkUncCvv78Z2q1wEXNL
B3sXAMkO1Kn3vLHS433rVry09LoiZAXWDSzEI3oXo9oF9ERtSo+9z0TDAjX9ibY4Vrchwt/lae2j
4tmJu3h5oM/W1/qDdQwe7FNgeDnRKVhxWMLsXooO+03Rir/tCpjS9fg9p+yed2F8iHKs9ikJV+ni
Q6CMQ1MHcUnvc1Y1AVriIpytNUbu7G/e/MPrwUE8GiK896uQGKiM/208aHPtGEV6+GLlkR/1Z3Fo
4jL28kge6KE+ZAeTfDTiVxOhYJQuARre4is2EU3ONwGQuHQxFPdrXEBNg67c6WZ7wm5Jgu9Wth1E
TgxHoG5kxW853vY3e8S1u87npELKJuoCtNPedq5336ogfMVzi7XnDdLDcK6Vo4RzLjFD8TyOyx7b
3M4NnN+LLP6SLf9xez5NJGIrzuxNcnBKt4IOxG/vjwfgBn+La8ewVehEpcTE2eTO6cixVWzuL+G+
tqb4SWujiufiGXKrAQCPhM0v53g10foYfMjO6ITYN7vqaKJR1a1f8eB1CaZgK3GZmioWsQn0zL0w
lDW/T8HNfPXR0xFcjPZ1G0VrUXoUh+W0PYJhGi6244e7iGswieLLXpM7vSja+pKv9c+6KqeIFktj
iGLfl46vNuoCzzEMU+7BVsHwdkit4bPlSL6/bZi6wZXDd+lE7wcEST+xOoei3C69b0pvv7/v+GpD
bspHpOXlKC6OfemCKgI04mYinX/fn3y1JXfJfJlOA+4k/ZB48mx5ViTyc2GZgFCuivtPah4KVfy1
w4HO1nqAzOvs18rtx6BGVQHjD3jRe+rzz40R0UX3JYrvjl7qhGzAzlDmlJzKspZRUVEASAbL9qEL
5j+39axThuLJ7RjWq+MjpzP0/Q4092z4UAV3HZO+2qHbOCiVJRTuW1/rvagb1ahCmofAYP+apatt
uaCq3LjrYekt22UpWAC7ZDY+oWrsXyWqrJupQNiM2IRcHxqC4gObTKxQuqGViLmWvAh7C0cj2t1f
kQkpoqa+79bsq724gBMB4seKlK4EInkw/VzHfO9th7tsReWqnOnaWKuFsNYp5MERIfiSohKolLdH
1xi82odLWGi1XgCJe2QA85533qoyBoTpEuWVvbs9h070ivvK4H+cXUmzpCoT/UVGKIrgVq3BukPf
2+Pr3hjdb1BxntFf/5168S3uoy9FRG1dgCSZkMDJc8bFsqfrGa6b6jjnFo3c3lTJrfNHJWKDrqgl
dbEeg6F5I88zqA3mr/f9txKloDhjck6RE+5uhlSKH2lvqh/V/bWyx8JZ/v8emElaxI6PO7kByFIm
C0MarulALa+t/aCp+h4Pa8t8KtjBHw/2fecsFJf9N1WuRdo1w5q1T2DyFZ+5u08PA906w/FE4yxq
ZW3mpqIYNhybpx1qUUUGAmsTX5TG19n1+9sD4kKXNcXj65Mnf1RTtLDPC263e8eQVer+/DoVb5r3
ZL37U4FdCtrwTdxLDm3szrINObJuQq+9vmk9dUEC5qBqGiojw189RDiD0v7keCatRF3zSowWTQMi
LaB7ntaJf8L5EISoAIIeXRcSc3dFE1MCtbBQNltQJPnImR7TvMDhxzJcEul+XgnUaqlGz5p6+2Fq
5i3uu0KGa1pYj6vVm9A3Ot9RAjZo2mFvZdE+VZCWY2lMG6iRk8/CZJ3rNvROiqMW0ga935HWR+YH
xCqYga3tsO/et2riD10JFveWt3fxCblMradt+bw1C6BoTznAn2dblMUe2TskpgyOqgkDVTZSLFvX
2RU8yXe8EGDKA6G7YbPSzLMqiDB5Y1oPFXJYIK3I61T43YdN2EtIApxU7vJSVRWhBHUO+EYyHFBo
VcSAMvpJV4Gd/3bruvOPWkores9al7lq/2JNG9JKHG0QH3AU4Xt/292ZyD+36pFAZ7OlxNClbjqU
wGZ51fpZWbZPHRcypkMvQmio/HF7PLrGlZjm+xT07YC55gGLQfv6jNTw7/uaVmJaNkykXo3Nd6wt
UHY0QVX9Ia3RBK94/8oBJIf/XU7dLi0cBqnIkxAtjSZAFOrggQ/i2zxVf+G249uc/UiDu0rLXKa+
CQW7JTc5duQUFKMIN0uGQdf+mqACfdtYmtGoj0LbILuANQU5eaAoIABZC2jfhkvLv/ZNHo/e9iGv
i2Ply79u96ebd8V6DoNG5DKL9ql1Oar1mljeJWbtMrUsuRlxTw7mQhzA7POU4xGqS4NnbzPh1DQr
iFqRDK7goSVDjh9vIcfeP8nCOd0lPIhfV04YWd2wusiRufTinPahx36y2bDBaeytwsdI2Qegv8Vv
53g1X0NpcBudNa7f3+QUg7VhdcgwjamdP4Hv+GJ700MJFpvbXqJr/jqaN82DVGTK7BF/LUGsC+3S
NJvjub0vnVCVJMYOBdQlXimfgryOPBxzq/2+PE4Fjvl2UFktNsmnEexHdvelQNX0bYPoplFZ09I1
c5qRI3MerZci/8JMl7Oa5IQq4cjzbEKRGt7J574MwdK74ZmSZyfbu8/9VKTYFbzoBVf4zAxJgUbk
J2++SxDEZWpx8YB6H6gnwyRNVkcTlMCrqTh6pSmt1VhcRYuBtAJVKA12kWbHU9DYtsMZz62m+dQ4
uIoVs0mee70Puy9jvoG6agllPn/O1/2vu/xFlYsQ+zrk27Kg/R7QDd7R79bwcl/TSmzWLsQDCge/
nov8e2E3nzdpSgA1qayqEuEASM6hvAlvSbGHMhrn+RZv0nvKuykGQd3hvhEoucfO7HLJLByILAJ9
vLTbqsNWE2YIVd3UKqGa83wH42y9fBiypZJ49U9ZX/+QKEtsXkDQtA2fb49C148SuhJShf26teQE
nddPdZeGDkuv71qrYZnULA0qeqzCH1sQwHROW5V/zIM6TGl7mYABRy5lWOZ1XfD/LvO4DrY9qxfk
NMwSyUf7uabs1BQsApnL8baVNGGsYsdQX7fTqmfOCZzef8yC1aF0K8ObmWYGVOxYzeuhtW3cCjBo
g9ZdfbRYF4q0uc9NVexYAW5tQGHRfIvSwJbnX1xeGt7kdIZXYljU1bY3O86k89xbMd2cly6rXlqW
fury+1B7TFWJmAGQKBnIMZ6gHXCau26J+nnJ7rSNEsJzZ/nchjL3k1NzL6Q7SjR9z3TO1c2rEsGt
N89tWaHxMZPhVn0U3UtW3OePKkyKMc+VWYp8PptR7tD3R0eaGLU0rq6ipBqggEASupGT5f8sQFs0
p6Yg0hhEBUg5dCbFWEhyciaAr3pwdtZ2GFj+fSumWgdbbSP1y9ZzH6CkGe17dc5aEffOnZm7Wgvb
Qlw9H0Cy/HAt+MxQvGUNxaFrTHfUmk1LhUp1+Qw6ecd1H0Qrngt3DzNcfw+T+NtP67BvHcO1rK4b
xSlxp0lksYLWfMFz1mGomxcx1CTkdv4Po9WDrMf7QkvFTZHA9mWQwY1kUEI2kqV/o/jTcOrXOJKK
mnKbNi1wp0VOuzuftlpGhNTxRk1XMLrmlf1kb4rJcm040gbyVEryUwtOTT8z0dnomr9OzZtTCQva
BZx4cCSBawWvtyM/+OXPnuFIpZlgtYY0A5CnF2uDk7i/xlXTh33HP/iDd9iq7iBqU7WkZpVQpQ9c
Asb9PZvIic3bkgSDFA8V7jFu77aafUUtJR0X6G/lKXKSxltxbuuimTu4rqV/lw1uFe7rw/3vLGxu
ETglwwpKa/oYTOUF6KcDZEIv0C6Ib3ehmwpld9lSb11kiy6qtH+x99e5GhJ3hahhOh26djP0opsJ
JaJR8Ykrf2mLp8Z2gGfwS/vkVjh/3R7D+2yXLlPhVF1bgHu8StcH0I1+DWoa90Fxspepg2CZs7/M
Rf1ck2k9WI4PGZgOKja3O9b4gAq28pa8kXKqxZMbfHCqVy6fLTBwOF9ut66JQRVt1ViUpJNsxZNN
po91Q48gcH+0axPVkmZOVIwVd8HY2VdonvdTOHlFZJsQtbofv5rrzeKRgSW/rasMue7UJ5McTnzY
omq9c/NXa0zbZdiqmWJl9VfPQ6k+iHhRVWx669WZ5fr9zc93ud9jUyjFU78QSKPL40LH+PaE6ppW
wtnerWBctko8gczmOGNRzexvd7TMUUP335/ueyfPx9VuEyo/ifRlMvF+vntlinaVuJ2BLrBn0Pon
gPEciPNke07olzJqZH5ySx9yxVYoMnKPfdCbcsybOZ55azxHJROeej3XeqypvOckzyGf+l8D2XSm
U0vTPnH7LNom71hwU37+rrejaWUntvZ6hWph0CfDSmZIBsziJ/gV+7Dc9+HT7em9NvXbuxe6UHZj
p6VTYLf5kHR1FvE0CEWbPaxBekqnPipq/8AakwjFv1ja9/pSgpfydJW4t22TmYZdMp/aqI6sr17Y
JnZsn9PD7RG9u+1gRFdjvokyoPd3n2JpSNZpOjVkvxSnLNncMcyKytDFu9GGLq7f33QxS08uVuoO
yUSmKHWXV9IMBji/rmklkBc+2zKnrE0qNw/pAJzYYvhprfmVSCZd25ebhabH7XDF/mWHKRzySHzt
kyvANjCc5//1zvemWYlsUOXQvOIc03wBz+4RddAicj76L815ObgRCbMP4jKeh7h6ukvvEPOhRHct
ysDiHXr0qR1NzRDXo+GI//6DIee/7cN9CujriqbzBNnLo4jTOD0Hp/WTFd+16aALJcpXsYyF56KL
IniW44ttOiRrVlh1Fx4qDrIiiXa9U3YeT+XJPTmH4SROt+NMaxolnBu/RgfgIUzyxyWekv5EP/IP
OLRF95tGieW2G30/JWmbDCMo654dYQC5vJ/WweZKBFdpTTxeeUMSNF64dd7DVGVnAfbAvLfCwaIx
YDVhiWdiahKj1Sy0KuZ5svthGCFBkXTlEgXzAyQjjtwmYUEzXAL8VQym61/dtCthntub32TNNCS+
XT2MQRrlhfuxqN0oLcU1LWjrJuqICTqu9QIl2ruqIqNrYYrw7HFw4/a0rWH5uMbuYTt3Jk0v3ZiU
ACeV46WThenq1+mEV+9DbVuHOfCjXvCw3/8sZzex3bv0pPhvIOkhE1Vf9FabEBbv7DibKhP/TQl+
Xxl/A0Z3zGtAfZd1if3Kwj1epqg44NQVtY9bXMdz7EZ13OA9dIiy2IQm17j6b4Bpb+n8pa2sIbmK
ypfd3xt95cUUZlBTnYAEWuUn4p1FZuKqeN/Pmap0BKEsPDXs6ZBUQ36wrCfhfEk7Fm/7i5+9kMwx
nI/e3+V/g1M7vA682QPvtyTDmeXWoydI3HHIWNqfwC9oquXXuPdv0OqpG6Y1L4I22S7O0Yn7E7C2
V/d2DjnINO8cjLLpW7x284nDvaErF1oDnrH2PSoF2AX78WEavLtyCxYoK4OcJugGlsGQ0GoGDLRN
mG2CO76ftrBAWQVSCJcU6YhZL0f/BATSM8+84+19Rte0EvseaNJn7sF/Xaf9IVv+rWpkcrvp95cV
pmKpuzYf57XrxsQrvMhv/mn77akDvbFDvpPmNSBjXNuOIf369x72neBXsdWFl1ViKCmCH8z4WxF2
i0v5gY7lGHwucCJnPMzysRUfqdPJ6nXroXL2R7b4Vf11B8SnfZWgOQA7Yw0KvALKHqwtnA8QFaPk
0yLHMcM24qYeCrW9rQZGHIkj9wmkRQSgJ6GgKck+2sJyGtTzzFUa25bjjcfWHfbuy21raiZKFV2i
QOpOfp9OSTNmD6kHibnWlLte9/v3bKekGrQIFqte/CnZ8+1AXaQYLlZMy3TO0v25kmZUEvoCLdgu
ErJgXa6nwxpk93mviu/uqtrZndWakmAN4gznrBp3bffZW1k1cl7jMFvSKWk33MSn9rEI7gKtccaV
lcIhW+o4FsNfowJPeCJC1U18+691U6msFMg8ZmhxYCq3dI1x+R63XndaOxNVhK55ZbUgY9fwqrt6
SpY/7GN1bHj+1Bcm1QCNp6iwbrqMKxFpOydg4gaF2npy3M5gmKsvv+PjKqx7HGs3q2tnTpZ+/Ta1
duh44nFe6i8gOjJ4jMY4KrZ73fvM2YGtSWwUPeZkTGiGTW2uDMuprnklSkGQtNIdjP5JWvEs3Mrh
aZMyXtvWRICos/614zfnbh8ZXzbuHiaXWEA1jMmONPC2W2ryCVU3ScypyEEGPSVlkUcbgdL2zEJ3
8I95x1CsnxmQPDoTKTGbThTvTx6DKN22x72PHX5YHvAGGN0ehc6HlLitwWLHclosCXCmT3bXxLVT
JlIWUcVNVZC6OVDi1wFDit9l5ZI4eF6UYj41FjHMgc44SuyWztaszMmXhC8AT1r7n527RMSuXm8b
R/PnKsR7Kzrb7xuB55paRHuQPlLfhA/U/LmK6c6ZpGNaBnMiC5545RT6dHsdnep8+881zqlCuuei
JR4t4TVW6w0P3Vo5xyxgPxcxtXGOatco7VITj6nOSkoQ90NZuxRCH8lisT+o3WxRM+53vVFzSOP9
N4DhkSDc2ec5yUR92iwb4Po1Su3AcCWhcX8V3V2tuzcCN4RpGHsCManxQjp7DyvfPwNNZFhEdZ0o
IZxlZHWmIJ9xldw/S2+IiqJ5kY0bDkbpTZ07KWG8QokW8OhqTpAuPjoS2s9B/7JV3uG2O+mmWAlh
l+2iKR0Inmc095AnbiwuBUQx7mtdieJm9+uSbxaWuL29FDX9jvJl00FJYxgVnTy4rrsvgzcnbG8+
AD3+4IMv0veml9u/rmteuYkbPOl1AJrh12fvYFveobXkwe/uzGJVgLK7BUXrj8uS2E1ND2szXPXz
KvFoL7vpzVUztSpQGRS7rl9DlDeRDPLa1jZHUyn+uc86V6u92X2reVnrlME6DSg4Rs7P4LmLNqs2
eKXO+NchvWkeLDPg59wQvI4rjmQXr2W+h6ljqmvTNa+E7Rp4coCS0ZwUHTK3uXhqFxbPbvb1PuOo
IeuQOu93pCSdX/GiDv2pLEUNfEMpiB/OG1K7u2iyOVOJLz0rF9ASBOxgz63EssmlpuNRdqthHjTr
mwpmHkCIFtBeLok3bWcvy8PdHV+G4evimQoYdZcqKp7Znx3BobM9JRJ3ocvuPKap/Fin/I9pt6C0
JmA9cXQ8O6J5Ho54o7g9R5rgULHOqB6VAypRcPSo96fVWT46jmlh0tx6qTjncZhItY4STW8ZiK9e
IKYaTk4R5Y6MSo+Fy2ranzV+rGKeQToNboISOTCK+b4OLHiaIfBt+abrQs3sq5BnuyvtlM7Ig22R
v4xL/WGHMjmB0nFIl96QzujmQYl0vM7tzWZt1yNg++DKDtxvMr49xTrrKFGOY2tdkR1LLB/rg9eD
cWt1n7KsNLxt6f5cifKFplVl9fCgwM4f83x/ylff8CSha1rZlKccNziod8Zp3l8PYMs8iu4upj3O
VI7MbppzuxznJYF213ObzkHMCmm61NY4jApwntt6rPKhWHGZmJ6c0hexMy5XEsJvNQ2+3Z5VTf6r
smK6sz9DF2BckrWq/5jc/qdffcSbzrHIraeGmGJY4zu/gZz33Ml2ueJ8QLYXP7eTfWhPdJkN66qu
+asB3+xvXutNM5XugmDNzsMuD6k9nwLj4Ulzl6ninJHSsabu4D8lSqrcAWU53+caNFkjaM8CeRi7
D00QHG/Ph24oSgA3ARsh6IUd6Eov3Ivisfb+KavdsDzoWldi2IbIgSU2b0lEYz9IFHUAn/AYjMww
DzpnUmI4LfZyLi04k1zb2FmCB5Iv5y4IzpM3vJouc3RjUKKZy8xeaYp1qF2zSybXI8RGvs0uMRxl
/4UzvnNZpJZP5j72sfW6EO2eCINl/eIOIMEu6cOYFxDKdAVwHOWDM7Nzs1onK7CQ50vnpeybhw0S
o/2UgEXAYFDNyqUWV05b7fYgPcGiKOVTG8jn2TNBUXVNKwl5IZ3MdkbkIn3Ph7OQ8ktl1058lxer
IPJ5cO1lGK7xPpBDxeiltMjrvrg/bzevWRhVIPlCRsthgiHbZ2lkleIgsTdFebo9eFVlKqPV5B0q
pnyDhAwoQ20ka0sR7aM8gMF2QOq0HgZrPRTUfQqo6A3Ha41TqwjzhaKEYuNw6lXQ+XNvVfLozVj5
BbCEhsOjrgsl9qe27wPOLKwsvH9N0/Fz2uTnzEgUo/MnJfb7vaKlvw64H8NajzrsbT8Vbd7daR8l
6J22ZB5Jc5n0bfUkc+8wifRRUtPznc42ysF6HdgSCAvNWx05AgH+EJAgaRpTAqJpXsWxkZ39P9ay
7Gg7n4IiSkfDuVpjdhXHBoAuyDmsXiYlmUNHlH/Ow2RC6Op++7rMv9lW56poSDFhL/LKILI3+5SW
IIcNxOF2FOt+Xdm1086pHFmMMlk6yAM3wR/2DPWI+9q+DunNr1utK0uXYKNzRuL8MxfIB6adtz9u
t64zzHVEb1rnTmWzTSDf6LwyAmNMFMg9tMu7aJE4+5ck703zrcPyYKHlmji++EHoaF86b/7mLoVz
XxqgMnLu3ZLRrJtlElRTEOfLsJ83sUw4UlcmoIcOG/HvAfXNIAo+CSLKTiKRWUNrcSK8pOKBtY84
+VNQwCX6HgpdLHGn8b4zqApVa8qaW3jIlAktginEURuJU84MDqWZchWstlieMxb2IJOqsHD2bDZU
MmYlXksZM0l+a9JMFazm+cviFb6NdL9pTjzwQjzBBBGE1E6Tv0dz5T1sbLRjyC/eJTjBmQpjm/Ia
YddZa8JRXL0HMs7wstdUMReGNxlNiKuknQRKmk1joYMu7VF5WAVFCKbsO987VUh54xaTvWRCJi0D
aZidzV1YzF53FHi+NtxI6+5TVDTbWuEgVG4r5n0bzo0DaiXvl3D2QzDhBsrnBzk/tuTLNqJr+dft
1UWT3ahwttGW2KW5nBPUvY/e901YKZ6JJe7892c6T07wsK2MjF9u9/b+FPkqcqWeKZRYSLMldkV/
OCvvopWtpuvw913aV7ErKJ11a0FcOxmBHCXZNzavEYGKelmQ41x9KZY1muDft0eiWXJ8lR6wXzwZ
VFlgJy4dUdUMGGwxnPNyDHdw1+GhOCRpBpXbPpaBCcT0/lz5Ksyl3mA6uyZL4lcNIS9bX/D0nyLo
8bpZzhChYaGwqtS9q/QNAaskWaBrsO11WrBlQq7cspvYckyrz/t+gIJgZU8r/SqfZb8lpW3DVEA6
LlvkBHlueqD6F/f+zsFKVaFqoGQsCA4yCXTH12qNBOdxAdHta4ndnH+daR9bsJsE2LApL+P2V5rb
37y0O+bWuev6uF3k4ban6Nzy+v3N3pRXdTa6GZEJKIvCNheXHIU0qGAL9/KbBfquti2jXLLj7d7e
3zp8lbNVNmSC8qIrk41DecuG2kYEhU/IVbro8XYXGgC6r1K3Wqnv76KctoTX7HmVHjTQgqiDohsB
qI5l3pmU7eMY/Cp3sH6udlQRbth1NdPqq6jEGUTMFaskYnz8VZUf8OwyhNnw0e9wekbhpL2Is2iG
QwNoURnQuANXv80+ZOyXU3yy0tQ9pJVnuEPUzet1Bt7Ma9E2V4gKLA1MawhVr7Avu7iqyygIsnhc
OgjL8HC482baV7lhK9oR4D+7LRkddmicb4zigiCloe2Vj7JgIecmanndwJSzW7daywZM2Zb0eY2q
nh+Q6j454xpZqf06ky0s7F9gpDHM6Psrga9Sfnb91q3MHtzkSkIxnreJ1vWFyXU2nN418aCyfha1
405stOzEKvl5RQ0U3iS2R+ilGZKO9w/uvooLK+koA0tmJGGgUW+CLRx8N4SaWWT5XVSwE/R7DGGn
G4kyLT48oLRo4SbEnsDAYr/6Df3spPSf21GtmXUVKtY5blGme04S4BufCPnu0J/1vIJ50Q87B3U9
Vxxgb7oe0O2eXNkAFkmDji0FSQoQk+duFo79z4znh3QIQmLLcKqS0q1C3IEarKfzM+XQLeuymKVV
uYk1ETccGbNj1Nd/v207jRP8hiYT1KvE6jlJu9NDXnznA4dyCg03XoZ599Eup8Ptjq6H4d93NV/F
lkkBOnSkaQ4qr9rnXn4JtvRg+eWrzP5A/dp9Iamiy2rPIiUZuQtIthUXdDxtrP94+/81NUW+Sh2a
pWRr+k7uCRQFrUUkFJTUHW6GQTgzPIkF7w7foTLo525YjRQQ57AX44rHRIc6ot+wV3renIe8Zys5
pB2Uu5pol3vK//SXZlyebUkHz8dleUk48r+sKV8pbXMTIfr7zPHc9xW3xV9avsMR7TRc4j0eIxHX
UXDwwuDUAvHfG6qVNM7qK84Kdl9cMTJ009ax5z5brWHL0riPCrtofbvkzuiJJBshm4wiwRE79FUl
IH+tZm6ItH+r595xUpUbbrcdbFMVVpI1mg9TAvrvL+JX9VCF12KS5gR+pNFwYNLYSQViSIIiGZe4
Iilq6Hzw/lg1pSGP+rfM8L1RXJPwN9s7sRnPFpwnEvqBBWHzOfgw/hxR52FFznPqHeo0TENiFBPR
5VSq+ugyEU9udkkS/pQ906NzriNM/BNWqWNxZLEh/K57xXuDuhryzaDycZnTuakwqE9DAXWO8ZTG
5IX+yJ9H1A5acfD5dkdXI73Xj7JXiW0sh91DP7z52xsvbvdt6B5kbriG1HoY+e8wrCKtciyF/x9G
dp4xDPfZ/dE+7ocpwg1Z3H67byBKwLO8g9rs2JWJj9UnaJJ+BiXh68ZNzGc6QymRLvuKWXuG9vcF
TIdQTsrcrxt/bfz7Il5FaLQpKURW9GXC5z0EGNBxE24fMwuohtWw+WmGoKIxVkLSztvQBSs+zstr
M2Hb7g+pb2heE+MqIoNbI54+cZeT0BFnaWj7Wf5dD8U4SyghnnU5xTEeWs5jjSKqYJv3w+w2f1T+
bNpK37UNelDOCG1FlhW7iHspllKAfHijR6S2ZWxPDQOuZL2LxBH9KHHNadN1rpD+pWWDbE4pzj/7
WTaWdw+oAe0r8Zz25YR7qKpMqrx9nCR7tKzAsF3oTKTEMvHLnueV61/APeyG7TIKVErN04VZ8i93
uU8fEiNQAnkWqZ3yFaLXS4bC6dwfwhVsKfdkTGhcieKiJFPJatu92FmZJ+448Ecblron6fMDddeW
01i14zwElyrIvzQo57d3+1A45eMEAjG/HI+3l7r3c3L0c81u32wOJWTQBBkbAM3ZCDSpE5f9s1+y
MPWbqEfdaWbnBxZ8HQoTd827oY0Or2nKmw57OnO3YNy97M3wi/o5DZnXm96TdI0rwU1zYM7mXpaJ
kxdf9grQ/GqDlPptW/37Jv7bBodfVwK7BrsgKSwmEtKh/HffjshTQxSaHSHv9M1O5Vl44w/ezOHM
vHAAyydYP2MXDKvrWkXZ/LmYqsMs+aPl4/YdZHACIDkGDpcqq+N+2eOh2cAwCHpjd4NwXH721z3y
h7uKa/D3ynJR4G4MQAkYfl7EcGy7nByscfLDrBGmCoarId4zkLJiUGGno990wWWa+d+4433sLPe8
lKYF6d1MFiNQVo2qd2Xt9Tm7jHOQuMsa1pkAxmc/eH72y7GZIdPQOZGyasi5sYAxoe5FZkUT0WBA
cd46b4aI09lIWTY6keEpeGWwEfm4pF6GG6Ps4k3MxGatad9TpjndiZ9CeINeUBN3bKUdZqw/WrKK
bweBbsFQCUrnzuVypHlwaW2c3WmENWqwu1DS3PfasG24u34aSZV2z37Tk/afhXekjnDy2+sxTht/
tQznAN1AFW9w/Z00mVt5l0J2F4riolDWeRsNzmwYqsYPPMUP/LnzsmbBErzu0glRsAxoVl1Uhu1D
9/uKH4DsAm89GWeX5rq2MkDKBsv7KRvTZbhmi1WhfXgPnWsoaPiXfbXmEGRk3wT4LfkGPaPWMxVI
agahYvvYnEN5OcActFcJBM7yj8AhyDjI/PuiRYX1gSayzBcvYxfawUpkrf+EkvQxBZP3bXfWzLHK
XxoQ6Vh9ZQcXVM78qvGsEhWCp4bGNeuViurrLL5SB4jNC3OdSPreeSL2M5PNeeRTDLz8ZOhHNwvX
wb3ZUvNCroNfdt5lqMa4o21E8JIYgPzgto10zSurespxFNoyJ7hkdZfUw3S06/aytENyu3mdlZQ4
Fo3fyxGaWxfpuB+C2vmUzeTZn+iZuCnuAvG2f7sf3VQr4ew00nXSdA0ude05h0CiOApSX6/3Na5E
M8tK4DSzkV1mblvxVEjcseDqEUowt9vXRLMK01vdjJYongwufbqcuoWGbtees5XGg1EGQTPNqgyC
xzkfCpH6l6ILMtSv7tHapKeqsQzHiXfvS/EKrCR+bp6N1/ej4NLJPqrG8ppentfOjlNrim3XO8jN
JPCrmWoVvYc3t6Jzh967+GVhHTqO+2XodH27byqu9nsTbWVdte7cYMlg7n5Mgy2avT4mjodyfBPd
gG4qlIDuJ4suwIv5F87Lc96XEV3ag6j+uj0AnXWUeB6WYrB9q6CXdG6Dyz7t6UvR4LXsduu6f1fC
2VkWq/FdC4DMNe0ffLlPECnO6MPS1YEBHKULBiWSg5p5NLsuSJZIo6Av/1rn9HIVL3IG30SArOtD
CWjacDxk+q1/6aDJE7pj7ccbh9Zp2ZEcBbljebrLXCpwTxDbW4aOwlW3HZBm3Glm+VOQQTAt8v15
oobg08y5CpMZWnepgob7F0m/1CwNcQa7L49RITLjZuFupoGvTiM4rvmLNUIGr2SG1jXToIJjunXj
rdUV/CI25zkQW1TL/cMa1DFzTYXLOtMo4SCaRfps3dgFjB5NtJQpCWm9ne+aXhVOsfZYKCDLyC8t
h5DfBSzdYwvyURYsl3y8s2wTIBjlFF/NZUmgcuBe+pUXY0wBkRch7ugy0xuUJqpVpsGB7a5oOVIM
SvE2uDVAQw1ycMM8W02Pdbouri7wZl1lS1p10LNwL8LFGXha3I+Lw2U08v7z7bnQTLTKLSiKohV+
cB3DnFVzmEuHXjJU0pqwbrr2r9/fDIAvTcX2fvUuKV3sr5NLh4tTUBMzmK51xU2BPJBVP+zs0uGF
PhRTQ4ElcT7eNo0mzFS4pls7/kZtwS8ukZ/2bvwJYEfUzun3jiz3PG/BRZVF23byoJhzx7+UqXNh
23IpbRM2RWcaZa2WY1Dmfb+yC4G0fIFsYmlLQ/xqmlZBmaKYUmsrkRT1AJsQML4Fs+GKW2NyFYsJ
6p+skj6WnbIWQ9hUVQLpq8+QQfzFF5M+jK4PJeUi81663kr8C/Xyn4RYZ9ftHivAcG3cLN32HE3U
qqCuKq9ma8JF2yWrUO1ZnGk3hYQZjvg66ysT67vLQgLR80vKxuc0kFa0uGyNb//5+41zVU1b7p0z
5yAluVjpRuOVdeMDWYy3w1cT/34VxlVIFiWeZW0F7CLdj9CGct3TLP/AJJPlz/t+X5nbrcG7NDIE
/1I5wWd3YFa4pLtJjUtnG2UthgR72QsLtlnHIdqb5kKK0nDce98nuSqlzayUpYFgwI3NTZ+FltvR
R7da8rDuJnEQ9rYYPFM3hv9xdiXLbfPM9olYBYIAhy1JSTZlOY7jJE42rIycZxIcnv4e/XUX/hBD
qOLSXkBgAz2g+/Tp6//fmGOgWct8TYgTeRTY8KLEIbv2oLv3ijyYK4/VphkFdUG+uhHdyBQKOm9h
nMWZX5nmCopInoSbAINXZdalHy9OcyzaQYS3z14lQynGHih6X0o0JKKGxdPnOG2QeNsMJ8w3Y/Sb
Aqz/+35Hstl0a5J666HOORAc/pRkd2j+RTJpLQ5MO5dSdU6SkqPJ2iv6yXHhGDA0UnS98Mc21TwV
FIvL6FnKRuLytGbRmvXjAzc2j/rMxGAr/7aE3jd/eCL/95KthouZe6BTiEhOn+vRPZR8jdq4Od5e
XrV9ScnnLPOWVbROREqru09AgxAOgP/uW/x6u94oSFkwno1oBImQu7sUHWnC0bF0oxxUgrn+/83i
cDToLMQIymgapx9WZRwSOznzZNUELKrlrwJ7szwaJYeG57kXYd7ciY65P3jmp9Rqd7l915WCLc7r
reiy2Y3KYmv9ZONx2DRE92RSqK+MusMco60QGZJFTppYmNHofhcZ/zS25UtlWxq6SNVvSKpbVLxp
usxzoxaS8sFqdOcMfRt0dXPkrW4svMoIupLuDtwC+lHUXoQ5oOwRM0EvVd2PB4Z02DWlw/0Fo0eD
of1WLV8oQMIa0674OBl617NizbPCcKONjmfRXLY0faYg7IjHvb8g6XXJqo4Js0R6hNM/PcZpVs2S
+h4ZHgexa7qY7cqQu3gr0iStE1SCuvoFI5ejjIMJNZnDqTSOu1RcRt65bpUshQPzVKEMV79iNPLr
voUl9XYxC7zA9j3YVbNEg1qchiTRTaRWWD2Zzg0wgxoQChgmp3dMX1jGK50T3StNYTkcSbVpvOZd
S8A8hCkdxiOQqEs05GYWOmvbh/uEI7nnybQWy2uh3xiOhoTUwjHK05/5InYKX9Jt7uboqttsJ0rH
4Uff2Ri9tsQxivX7ti8ptbOspTDBBPU8b0gEJyjY+7wZdf0sCvnLRG5lXTJrrDYPuRDz0THjX93m
+UbjakKWq2d8J+6Wydxcxl07vtrWQmCsaZLXGNw7Pohs+23E3iGedCGY4o7KrG59ujmmGOCZ57n4
7v1ZmklzuCr5XG3eG8/GHLqKLe1R8QKRBeP5x65ooqLZaRFkcBLCFAEuOo9HjolhcWwu+oM7b/uK
z64MSTJYu5VDiSRFLbzQcsY7Wi13baEb1aoSuqS7bByMniFWjAia2U8F4L/3dTLVT7fvvcKr2JLa
DiQtN0uMdkS67s5rzFAQ92kufnA8nG//gupsJcVNqCN4O/V2NDnjs7mt/mBMH9GfvC8YlRFJtaiF
PUyopBm2ATR/HIwZGKjTXcw/titDktLW2zKzQ9qdLV0eZK4Th447fL0tGsXR/oNDEmvWrOtoP3tu
8sflANAw3v24vbZC7DLkiKxd25cxUi3LuJxz03nI8u2pbOqf+5aXNJavGGlEN1Q8SmIf1oEc68E6
OM0u6hmI/fpVbwzCkNQWNKgDYJE3h8JYH/JsO9gz+b1v99cDebO8EKC5qCnwIh1sZRL3H5ME/BPJ
oolDVecqqawFdvTWaRLkQRbrw1yRb3OuY2xQLS3p62StDtLeQHLaifWCEV4PRvf3tkzc952ITNKG
mWHF2FMUfyZ7PNIM7R1ufj9a9DylxbnwyEPC7T+3f0p1NyVn23jlZDZWCRBnCeqoJqu/lTRv7zDl
fl/i2JXRwJh2U/B6QKIoodUDuByawB4Rme/avowDjkvPKLYFNhOQxPPGqpM91s92UWkarRRHLOOA
MyR1WZUhzOydzDhW2fDLTNGXdHvvilNmkt4aVb0ItJ96kceSJWq5+cfyzOaYO/mH2I3RSVJ+Jaml
+zXFQcvcbAJNJCXSal40IAcLHNQjQfFSpLpCmUpS1/+/UWOQ3/PSm4TzlbnCN0txjsdMUztU7VxS
4b7yLFSSUMMyszywtzlEax2yjjryZoXbZZIaZ+C6BKc4cyORkh6T16uDaAf0hjEU44ZqX0wrY7m2
tQd5syhcvFfmCH2OxbWRSNchpJK9pMNdDRITTGdyQWY6TMdZjF+TpE81MYNCPDKOa4mrIl9c5kQJ
SIKmzDjRlL3O03aqyvr1tiIo9i+juKqpHupSeHivOMlXvm7Ebzqmo+lQ3B4ZwcV7jMEQy+ZGNe/x
iiahaZgRN4lGPO/unTO5jLJVubX2aUOisQHFy9xhwIfX67J7qsWl9Bvu+1IkvcWiuQMPRz0+Zr2j
SYN777kY7FsyPhUD5XQGPu5oxqQHPwUDC2VJwCZx6prl6IglCagNdHGrm0v6rrXDD17P542BKJy+
yV1eDmfMSHw0QVOwdPxkATxbL+0zY9mzk9fhjvuEn7qK881PJSmaKcykRZmveskHGpiFjp1A9RGS
KcqIYCWeGGZUgGq/8j7x6Tx338d49pMqDwtzj8XDB0gmycwo0FwtPsCuImr+7qaDEf+6LZv3U2ZY
W3oDYJzqRDJem1FKxgMSgQHvTzT+7aYkLOpvyfBaZp+m4e/tX1NdYMky5dMcO2M+4Mf4nxosQkav
u07vqjW35OpZavSeicCOAjXxZyJGYCQBMgV7rDUWvx7/mwtE88GiCRDsEUZh+SD2P0y00/RGvS8R
S6YxoKxuXeb2ZpS5Q+Dx5JDZul5t1dKSSiMCFeMywlqkKZnB+g3yQ6Nu95TPIRJZfTH9hdGJYfG+
9Te7PHGMIN1zSSyZZIB4mE3Z5R6LBnJZ5yTAM3hPdIhNS+qK5Bc37aoFyXH2tdsOzSD8dNaEhqoL
KOlo2lAIFy8XxOj+CrYVwF49U/MYVa0t6SjGU7kkB8M9EmyneAqN7G7RETSrlpY00hBls9k2RLK2
TZBg1HG8Ppa55pK8bx4tudoFclvTQ0mQRW78ECevbfNqOMeyLfxcfLfn37evi+IL5JJXwh1I3UrM
yBOfULad6uOgGwHwbvKOW/IQorSNYxejrRnAfN057n8XScQFOJhBVNquL7e3r9BSmXvCLNeKtdbG
I9MeDwOpvq2d0Fybq6L/k3vE9q8Se2O2mnxcxNBDR+v5U7bcbeAFsmtQYGtOV7Xz6//fLG/URoWR
LxB8vx7LDnN2w30SkbS05EvH2EDI3TQ5uT8iNAGCw/t0e3HVbZHUtO37ihpVakYVeRlpIJxPTrLP
S8h0EpQ3RuoxLI0sWtgzC5TRukyaQtQy5UJSGGTwGLxbvZxrjkft3W1pKC64XPKhOSF262LLRfNo
uaeYfcKYWMu3RaKxuIorKBd8krYZc6gL7kgNN1G8LDDp073LT7f3r1peuuF2hy4YhsJYZMeHwTyS
DmQ3+dkrdI+F9zviuSWXfnqaecggbzQyzuLY39dHcbc+DeGCDu/2pOuIV9xJuQSEYSwDprDgdE37
M2vPrpn65apRJuUXSBd+7ZcyMyd8QfFlfGCHJHIfssZHR2LQhOvdqCPXVd0kyUUl7mI0glZXGB1G
8xpOYIHs2p+b9tQ6832XpZrvUf2O5K82b+4J6JdElJWDj8nnSfYlTpg/jIG5vN6+VIrjkCtC8WBu
DnAIZkS29LLa7l09ZAHGo+1TCbkiVHZFVVU4k8ioPqz9FzqDX6R4cMWX27tXmAq5EJRXk1F0Ay4T
+Eceh3INXJ4d9i191cI3Bh8bzzOLVDaA+lmAIQSIWa3jvqUlRTasobMLayVoYviSs1ee75TGVUpv
tjzb9TLmFV6zjXsenOVobjpIxvWj33Gucjd6BeJNHqMfL2LDc7cCuPuXtuHA9kWTcu2HTLbTYuCK
HTntx35+Kttfg/nztqgVLz5L7kIveUJFPQ3XkK8AW9SJu5cZ9sD45iCwzObtHjTTefrr9q+9n1ew
5BoQgtbea9ArfldbVVglr3Vmf0zc+mCbFF499Q3jT2quGueuuPtyRWiqcoOTbCNRb/9CN4zftrr2
C9XK0gvQAg8U8RqEyXn+AQOs+LwHUcotuRTUrVXHR7vA3KHRG3xMDj0M3fT5tugVplIe39O1YxnP
S0eiOKGYgBZ6NZAFmATYHrdao7YKJZBrQcU8mzGpOhib7X4cA2P92aJAMWrSHiqhS8rLMR4jm60c
kX0VDMtx0M1hV61r/dcoxMLsZzuF6pIxDudZYKzR79siV60sOVsgW0jvJh5cB1rnmx6lN22js+o0
JQdrdaNHexPCsPOvBXuq7NV3Cn/aAJLTRZkKxycP60nilBrw1iJyGufoZN2TtzSnGGzzGs+nWF+u
/JjgeLVIDbnXmFvrgrDYCVwU/W+LXnEV5coP0ihkNrPCRK//qY1fUvrizJdk0lx0xcHKhZ/ZakU5
VIsANio+tyuo0ktdpURhIeWyz7DU8Tgl8KpJ/cgLAtB6G6ICdGjRL8+3Q9qsodEmp9tSUn2H5GcX
RnktiEXQmPOzreKPE9eNVVGtfP3/G09LhVHENZ5tEaoDj3PRrUGTFDufhHKTPyiVbTgrYDcawzlM
9fLHm4fn2xJ5n8eJW3K9xywsCKExYdofsh/WcTqlIdhan7aPGGt911/iQ/H19i+pbqikwV3PuOcu
kH3cH73xYrdHs0C+wtaEDKoDkCJjUCA0U2fA9vDFO3dlfE7IzkezXPPJY15ZaIBCdLY9cefbivRH
vs/G/1PrseuZz+X12rRWsOXjr7ozv9yW9/tEedySSz15usUizRI414v7MbkbTsYhvhtebZ8d+xPo
uTSPaIXg5Z79vmnrwjZcBPTMAeUKP+QrOdz+BNXSkrqSjYq2rz1y524/ipZ/typbZ4xVYaAlKWzO
82pOGm5GVyKMOXk1xvi+vU73tphvmtyfTN9tF39Kf97+FoX1tySva5pdHrOxFdHMvHuMvHyqhvRc
5Lqi5zUSeycet+h/7Y9b5C3aKZgZtdb0UPW/q7b2Y+cH38Bmgk4gT5P0en9YDi6VpMXuvJQNUsvw
w5gra8154OZm0PJf7Yy8r7sc0znxLVL6bX7fZp/6OEEmuPArjL6u57sM+bfb0lQYk39m9pQE3DYF
2tdS9/OI6UzOyZ4iIT7eXl1x7+T2fnAHEbQOjmgQNVe/5Mg3e/3TvqWlSNpeQSuSuMjuiY1irMDc
xn675J/3LX4Nnt44IYe7McaFEhNPm19J6fhz12jkrbi9cgu/i6orMsG4veZ2HOdf4D1OFs0T6X2W
R27Jc3fytrfMJuunM73U93bwfbigDBTMx+oleizCJNSFSKpvkDRedNZqDiUiDa+/lLQC8eZxq/Yu
Lqn33Hv2iCy8GdH8LpvC1XzAbJ99pyqp9oZeZc81UDX0pjMxvjMtFkCVHKOSMgO2P+c1Wrmj4WAe
7SA/jj/7u+00hfaR3G07a5NU8szelG1ZP6PNtKojB9Dr1P5EbI2mKuyA3K8/uivrMfgFVtUuX5Zx
/UPb2fPtPga9e1vpsm6KmyP3c+ejVaOtCPYgXht/np2jCebObDA1B6xaXlLboRyTapjW7uwhS0yt
b8ZW+oCT7FPd/1nyN0Yhb+B3StD5nXn70iX3bZ35tfG862rKPdx2XcysJwhfDCv1cyd96TddYKqw
wf+LV99su7EKWC8Tr6WFZz7bOCpzuxqUuSWP2wFn2cbaGD6s4BxUWCLIkiXYJxBJV2FdOKV2h7d1
lYQsPtKeao5RJQ9JV7cZvfj1Ao9HR3R4lGih3HTgeUXs8L8Q6Y2ok4WuWWEjgmtmGq7lpypPDh1J
g4HbPnV/5aWONkdx0eX2bUbtBk9JJKgqsfm28yqaX6BV1AhI8ZCUoUfU7ObR7sflbmrmGk077Z9K
FGGxjl/WtjbCfO1F0MdIN2flzgqjPE6HjRhdujJE2Ly+tMOjRUCSdMfHfS8aGZPkde7YtZjCGlmD
FcABnJKOamJ21UFc///mxHuW9mY6NyLqLKBdMt8qQDmvY3a6mq13QlEZb+TEWbZOJiGRcOmdZ8eh
XX1vrRHEsSRYvEQjHdUnSA7X5LRg3tWrcIACzGOyHm33eFuJVUtLSmw7pSjE1k1nByN7adAlz2Cu
vL20QotluJHTGZUlkKsBHTM9VFV6rHpdJ5VqacnNDqyzKy+3KYDFp8n8VLefb2/5fWlQGVpUt1NX
OymO0zEfaPdsChSlO0OjtO9vmsrQonkhxbRsW3d2MVDNgPlxp0yztGrfkldFT5a70C5FZ5n3yLKn
Kn+oPc3T+v2og8oTUFieLD0vKPrxy78lCt3jN7F9aItdOQEqY4sqWpYmJ3iZTvmlWuhdy7gm0Hjf
RNJ/oEXO0pbT9Q0q2vp8HdXWGN7BXsjJ89qgcECnP8bHfNyF8uVUxhtNXVUVaHg072Ko6UDF0U73
JfKoPMRqmMe4mNYReRP+MMegc623cN91l/zsUFG35DZiPbZmd+CYupvBhTbGy2nf8pKWFj2dJiRJ
/penXaeP+RJqecYV4TyV8UZpldLZMCzc+Mt0SO6u/PXxQ/WwhhXmIuiq9QqNlfFGYAeMK45w9VyC
94YN5aEijcY4KtRKxhvNSfn/0eS8fhDsfsFcS2F9rPBUuy171davv/vG6wm6knhu8UZLEeYY95Mu
A6awNDLQqBAEDQRgiItaDEJ12I9k7Hxv2EOZwKk83MZK8a85xqF25SdOPmK+0T5hSP5z7eos7TBr
Jpq6MkBVHqBqXVOjwszIDfVDDZj2umBpEmW4hcmJn2iIJN5h384lDR0xDJilHQcaqLAPZvGV8/R4
e2XVQcrKubRx32YTKkAjO3gYMCCIuMS81SyvkMs/ffJlkTWbB9238iFwnMonzSOQzf6ULwFNl6Ca
f6/WvmsjQ6ZcyyWg9cYZVOTKquV7ne45r8jXUBk1NW5elzbjNJ29O2765tEqA+tYh/nRC5b8bvtr
BeMpCYt9SitDqPoh30DSb4K7kInAHtZDPuya0supc70Gb+xBUjfCbBw4Eeo+1t4xXb6XYld0SmXg
FO0MIcoe78C57b+vdP00EUB0yPjj9kVVWDIZMpWMM5jV1wysdcbPYmnCpDU0Nvj94J069L8ymUSS
WkuJEAHEzachfSWG9eQl48Ur2InY/On2/hWK5kgqbG9eYc4jwuBY/GgT7vP6b4+c++3FVcKRtNhz
1rmxOyKiqeqD2SuPrTnsM5oyNgo9sUNbXrWqaMpzZ6JUluqIyBW7lnFRE2lrExQnW5TM2RHcbyDs
GDVhn6LGR2VQFDEykcUmtj0H84EGZZiH3PGb2WeYB9T7fVBfDB0mQlF2orbkZY2kLelA4LDaIT5Z
3cnuXrvy68buS/JSLJ/q7TUeX0rjmbofHLaLJIFTuY8+X5u8sqmF9Ou1ueJCc43JVp3K9f9vTERM
+dy1JbJQ/bSCa2Q6u66h0WGFDsgIqmYoc1KkcGNb84I2Y78xIpZ/u60CqrUlLXZACYXSX45AP918
DijQAFIKPA416QNF8YzKGCorBwO/F9uAIea0BhHf/NRY1n1pWz5fkhDzrcKSGZ9F0Sx+S+NdYCEq
Y6nQqt+UvePAfTo16JznefSrZfp1W2KKg5axUwZbjVFgSm1UpBdufq7Y59vrvp9bo3Ij/ZyMKFqC
nSzqUsx2SDp/abrAKO2gyOdD1V3SdRcvOKcylqqnJGaVlwqkFowPttFjAqL1gSadRhOu6vtvVofK
cKq2qzFNDzNiI2/5Gqe/veZLV1+SfVgnKiOpqqGqO6+DQ4uvbNc1M77QhGj8gcKlyZM2aIJ8rE2R
ALfSQ1ffCytDTfJbOlaHdl+hmnIpmC6qdevRIwjzQ+twW8H61ny8fX8UmiwP2RAs7ipc9+mcNedJ
HIz5e5HsMxJccsJeA2ZxwnFh6th97Nv2hDb6p7rQQaJVGiW7YZM2+bZCXVET6INy6Sufm5umb0wh
FhlLxVzulmWdA5g+3tsYRZCN9+vOVDuVsVQzBbeYJxxEJ+PPAdPq+UQ00ZXKOcpAKjrMdcIGHOca
xSd6yFGB9JOH9dj7DV5IcbD93nVtZFRV4wKfa1rXs81+2GPjt+lrvb7eXltxsHLr/MjqyZvBPhLZ
6eDjr9DVpo5Vx3r9yTfuFgQAol1cm0QYGu93LIs84gReo8saqZaX1LQ1Wp6nMQ7WFoXfsyycjZ8d
0/FMKSykjKRal2mY0vi6eWTSmuJ3ZnuPE2jQJtFrkkeKB6TcNm+2NpjPexRqSDafFlRn2uQBM2MD
zou7Kj1YzhK4aX+4fcyqz5H0d0A3yeS2EFY6ncwmWkhyrNfTgPbP2+srrpGMqloGOseuC/vQWqCw
vCt1bwvVuldP/OYOWTUtMQcF+4ZLRzamRZ5nF8UJpzKiyrZ6avZF151XJxyMk2FqfKtqy9cjeLNl
Olu8qEEAhQZny4/b9GBMpSb2V1x5eehJMqRLjnmsC6hC40/JWPkV6lOC7Mwi/YOiMvOJLuuCdKbx
M3G7gGW6yFu1cUlXx4zTpRfuFLHkY1v/HtjdpqPwUYlbio55wbfJSnsco1sFNGYnEFvsPEnJp46b
mPhAII++POYtaIc0jkMlDUkZ53KsRIfyL/qLnEMrzsWGLIuri5BUmeN/AE/5GLc2ux4jwBNRfUyP
/GB+RFbqSP1CO/pUYVHkkSYVkIJujWZ+EHMA0W78SQrhF1bI4+fbFkUR6P0z0iQZmSWYiXwOP9IU
BOHG/ex+sLogcRON0VJKSlLV3jDAX4UBVJE4sqi4Kw7Vid33f9mxOibHTROZKS6ojIiKueGV1CLD
uYjHLybAuf5EZx3yUXGV6PVH3xibppiFMwoHYOJswjuBf7YwarMpTE1kptq7pLdT52wYxQgmPnP8
KEz4DDPTmLL/AYbeeYJQSW8HZDR5ZTcCvYj2x+3IgvVSP6wHFoDvKGhOGAlyLDLAi3xAab+vX3UV
D5XAJJ1uGehkYoB0zm7+VWRH+9p3sGikpVpb0usuq91tABwwsnuMbJ2/jRMo87dfu/RBBkdZwqHO
bOIa5SXxy84ORW0H9ZifFvvr2HgarVN8wr/gqLyxtxGnYpNTQ48eOSGBte8Dror+5qq6kHoNYnVU
+eIIk4k28aU0HlISDFoInMIkyeAoNiMhb075eF6S9bHl9YPbp+FKxnve1ZpkiUIhZIzUQoZySQdv
uSNu9mu058Vfxc7ikAySwrM5bihQjWejXY7Z0J3aWoc3Uh2rpMdunqT9wHEz86bFoOIisp30i5EW
L7ePVrW8pMtZkYL3A7xDmCTTHmpe+c5gI+W5a5wfp/J4C9EMdF0nj0RFMYaZswZ2sdxhznO4b/eS
2pKxqRLeoqpdjGhE8op58oey6w72auiKRaqkrQyW4gYQ7xPIZFFVDOsqYMEQJAdwNr0WD3iyUL8N
6iDfF17I2KlutLw4byCu3LsAI2gOz3lxuC0qhYbJGClil1NdNOaEdHBpHqamIqFjdiBvjmu4zL7Q
5Z0VbyMZLTV5+AZeuuTOSp7jHiwV7GsVf+8dAlqPn6R8NYZBIyzlyVzv9BuzlHYxRDUgp0cFDcf+
UqUZNOQTWe4WlK0NtvnLVqMCnGOa+OI341/H+bplT7flqQhyZHSVIGXuYKAjVJ6wz7Pl3S8meTI9
J6zz6l5MOupYlTgl9U+bup+dmU8Y1zDBM5neK5mSU4qQwS3Te8+kn8fCOhhi1VwThZX8h+PJyrK5
yvmAqgrxeVmETZdqzku1tOS/y8QCLJCg7L+Vx9l+cHV9lKpYkEhWADO8sgYdDiBdQrvXvNyXluPb
aKHqv2O08H0rfhrD4/y7E/HdOm8aOb2vTqaMxhLTIOw+xd3LBCZ1b+BVfmHp87joMlTv56tNGZC1
zqQi3bB0562ogqqZvrpFddqW1ecUmGe4l6hPVk064/2DwR39rx4Vqd21LU4Gs3e7c5cRv+ZUY6BV
S1/F91ZF26KbkFsA0pR9K8w0MJbWv61/VyX/Nwg1ZXRWVnstOrYLEqG3+zi2np8b5cnZtAN9VTu/
/v/Nzpety7epRVrE/pxD4PcWinXV5cpY3vhrmPtFqDf7qt+SlNzJTY6RqLhMqY3Jkk+esQ97Z8rw
LG4s+XX0GY3G9qXsPjnrh7nYVVk3PUmbx5Uzg06ICZk1RMDkn/KtObnDLnpWbnqSTpd5bXkNhWcf
GYVRZwGA4pqbo5C2DM9KOhC9TogXwHPCUAuiTe87rbWv6m3KuCxw0Gd1Z8GFM9CCOKUVGuu+xKYp
47J6HjMUsRAKFltz6QgGe4EVhLTZKTfmL7e16n13Y8o0UBZeJ3PigopyAQdXU5kHOnxpDQZzCkhM
7iejG6SWbrSd6iAk/92vrpml1CF39lo+g3D5Ptl02CSF+ZTRWlu7WnNX4fpMFKws1oUPy0Ofvyar
FZaNfZd7tcYPqL5BUl0MQPLskrkohm7ZDycms29WiKBvn4bqK6TgPC1Krxm2rTmLAYOTOmN4ap0+
7LIYkXrehrhohT9b+wpFpkwcxUHruXSlNZxb7sX+ks1/2IjRnrc/RSUnSZ9ZnTSGaOFjqPUiyDey
Pd9eV+EGZCxX4lro5l+vZog7B0xkPjoV4BWD7vWlcPMyfIt0Bjcsc0BavPIMlCpEF1ZkWj4umbhs
ZlFp6MDf/RmLy61Z3VJ5ppji9GJ7s+/2P2P+tGZDYLualM270rdgTv/rzEBlOybxBB4hmrUdGu6W
T51gGg149wSw9vXyvnWUeFfndTWmFzY2Bwx381Gfvks8uidqxPJScAJbXY7WFBsPhifCAlMMM+vz
7aujEooUm6zUQuF1TdNLzpLBr7bNDZiINSeqksr1/2+k4lIMd3LtLr20lnGcmjpMB/cTzwrN60O1
/PWb3iy/xH0/ihgzcSsKbFtffiDozuqJDsajWl6yaqY59pvtYfmt/uClH5z6zCrNVXz33YTzlGwa
XeKcp6AsuiQeuHw5svNfmfW8xE9psyeXh1+QIhOBaYVdYRnppaifiiWMtzPVFS5VV0ayYpjQx7O1
dY2HkRBgtiigW5356/Z1VMhczjN4aAbi9mAkFzC9hcuQBgAh+x2gPLeXV8hdTi2YS+1MfYEj5dYz
iOncOPW76gNw78skdv6EpKp9R5IZrPe484Ppk+HoWo+pyTB+6pDqRp2ohCTprOjXyvEGnO1oNEFq
XJIEMtrF22ShteO/SpWjlYE2jUgvc/OUZy8201x5xa2RUwXb0NGhIjOsOydBt4gHdMqebp+qSh6S
omYLh8/ri+yS5gsLByc5Ga1V+0AZ6jqDri7in3cWhCLp69hk5SRsuKaRVE9TKui5zFj7Yrl9fGJV
6vg8SY2oyYwm7JxGF/4rHKLcnzWVa0kqK8kuhX30BNKqBzupfXNXbRofJemxXdQ8HnNcI8+9t70L
Up97joPJWYESVtMFi2r8sFrsSUyf8ta+JO6f24u/f42YnBJo6sKxl3hJLzFrXwXSwGFRDTpYmWpx
SXeZs9ZsFSUW7x7LIvYTMmqsgmplSWVX4S7c7bFyH1+M5adZP98Wx7vBscXkBMCaGjZLnDa9GEN9
aJevGQ/b/DVOh6DbHjNxvP0r719/JrdqdcwyLHftsgvqE58y40CKX0IwPIIImO/bY0OO5cA0knr/
0jO5TysmmN4uCg+30sz8xSjCEnDyDm+8atUN13sf+ASpSeqMEWCNmQ5VdqmblxmdLK5vFq9lXT1z
lj84oAjpvUdvfhm78gR287NDl7vbglRdA8kr52jG6XIC55AO/Fvm+KLJf+5bWVJmw0h6u93y7AKM
eRV0pVMGPPN22W4mJwvGkUz92G7sRHvIZtmCzNBZ1vdtN5MzBW1znVi/rumlmfsjZkSuhnnPbF2y
QCFvOVnAWjFWSyNwcTuQGRT0gHF+4S6By0kCd+S8sVzIxO7+WBMLyeJpgn2FTssdXBwDkEdeT9kl
H9MwpaW/9a8DD6eeHUrna6ebAqqS/FVmb6LnZtmclE8N7iL7xf5w0F+NVGMvVEtLDrkarHQsOBxy
7d1v6ctshLTW4K5VS0uqa9TAvefEgie2yQsmfX7djCEwWa0JJRTWR37+O0vDR+fqAVK3c2BDO+Fv
btM+OC1Ablmyso+3b4/qMyR1rclYJeYAu42RvQM4iuwPThZz3xrMz7d/QHHz5ZTAko3JaLoiuTC3
XiJax0ZgY7Kc5oqqVpeeu+h5cAUneX6ZOOIsULD3pY60QnECckMXJpAU8ZLhzVgs35kdJAABYcgk
oftMmdzBNYzxSs3JhcOcEscndvPXKk3Noaq2fj3sNxqVzfFg5wxrs+Zxyh6puX6c4nCNPc36iksj
93GRhPYN5iQkFwttYluznTaAr+bE1tBpqQ5V0lrupSWNpxqpAJDV+BPz/k6ju/M6Smpbbps3duBk
uRCK+YCuWc9Hk5i6N5dKMJJbtZg9rpRSvC1c8mdeXQaLQKyzZRi7hm1bzJH1de3AChUjd1TlqQjq
1njEwEZdTVCxfbmRa+YCubpeWKcmng85LTHUAKS8YjnsMgVyMxeZLVqX6NG7TPVfdyGH1PPC2ysr
PJXcygVQRr3Wy5rhWfTX671wQn8PmQ5FPR3mlPmu1e7T2v/j7Eq248aB5BfxPYI7ryRroUqyZEle
1Bc+u+0GSID7zq+fqJ45qGGhMI/XOoCoRGYCSERGyG1cNWj3nCqAhfjknUZ/O2+hjqlCZfzr7++C
thvWJRtX3HebdXGjroIQNqS3WbyUdNdbC5zxGnDvPjGbpHFQkKEPobM9Lj1N6S6FQIwshaxP5ibY
yGKfgsw797N5RgtXws1dwBUML0XtWIWuVVajDVrq5QAIyCkUYcwz3dlPkXDkxq0wHyAK211LAqaX
GiDHjwKjerntmqpllQKWDJbjg0eIPvTMiYMfdciTYhcDKpTKr9ekd+tZOH1jVlOHeYuwwrNZWB7y
ehk1dwTFzOUmLd9lS980WFOH5uCx2vhDd+VPbJkWYauwu9ycNbcrgyA3bOO4NZ7S3bidd6miwTTX
rfGdaUI4ZAY/xO5dBG9j5czQgAh2CVhgcClUKeANizkQXKI9HjVvYlpBpX3YdPzfKsNLYdoauXBI
hl2kqdqHuqNJYwCp0+kutiqrS7E6A4cKKRXMPmi/mnN3vuLgb/u6amQpTDuCZlN0KGJk07jUc3O2
si+3R1acaOSurGkMhmDo4SkFAfDGyabI9McnMrSPZN31KIZVlSLVMxjDA0RZPEyuB337CjVND2ya
8e1/oFhUuTdrImbR0BJ9lADHdfFQgB9ELAFLmjyfNHcGhfnlDi1I7voBGU1kSXe5G8cauk15oDsb
KFZA7tFai2Z2th5EVU7Q3+Ug51xz97SZ06cpbw/7TCTF7FaWeLTixD7lM006+ldps+NobZoFUP2B
68K8ywiEN+CavSYbPhgk6UUXmaJKBoEDoAWZq9t/QbUE19/ffQQvtNyEKDV9WEY3AYf/wac6TXrV
0FLYlhRFwdZb6UOASpchlnve6t7nVUNLcUug7jhkU0AfrDI/18UDWv32HeXl3iw2srxxt6C9N0dr
PfSbWB7cLnA1DqOatxSxoV+7i5Wh1rRN5pegrqwk95xdaFbbkTuxbBLAP/qFPlT/Vj94ZJbWoSry
fZ4ic1wbq+UPOVRrTwt47MrKOmSbztMVZpEbsqy2oz0pbPvkF9UzniQ/02HQYWJVY0sxutpVZ2yB
SR/WrgwSQbvHLdiCaFf0yG1ZEy96M3QC2KQO8ZDUHXige+hURL/cksXCss/XGfe+XjhJG4SHzQqO
Jl0u6EDX3IpVppECdPXMHIz9MwKUMVRs7NiYs53OIgWosDqzswbEviWmxHWRISvdvqSatXRlHTa/
70yCBfXm4dW3+yHqB2tXVw1iSArQNssaPgUNfcjH7Nkzu0+DEE/l3gul3KBllKO9+CP8pfP7iGZh
3JetxuKK7fqPriyCSnPrwF8s8W025682At8NVs2juMLock/WLNbaEr5/3emsGOY/BHsrzTInNa+a
FTQjDra58mu7ejF675Jd0flH/5WYC2jnOM6pIt0BnFAXYuxS94TawtVO77fNJqNm7dv0ocybyzIv
h45lmjOpaiGlqAz9fMjHFvaokbOWB89BL9SogZWollEKS7+3K8P34H9lLR4ICZ5orQtL1bSlsJys
YcL1BcYu258eu1ugHrzqINqqaUtRaYh6KkAUb5/CisbGRo5utQ8f5MjQptlvHDRNEvpgQJcjrO3D
VP/c5X0ysCnwO2vxV+yXM0qZtJsP4bYzu8qgpsah28Yp7FHhAbdxIUAzft83aWm3tFfXzUcbqxiC
6fXKNtPyUXPYVziI3EA112Fr9tX17myz54VzNHQXT6O56e64CieRm6gcsQbW5sK3mYXbreNEPsrU
+6wihaTFKh4WBFZpiibOrDm2UL3YN7QUkU2xzT7kYHCCoFsLJQbUeCeWaShIVSaXYtIA0oUTOiKP
VJ9GHg3Lo6cLd5W1pZD0B9dzyAjv7oAcC6A+5UFM4LZJFLOWkUwMhCA4EF5NAuZUSDk9FFX4OWCl
xiiKmctIphyvhFN9zYFO9yvP6sQfd3WN247cI8WdEbhFz0W1khY86tn6wheYfZ9VpMgcgt6bHUgs
PeRCPOQ5wOEF/xrY8/H28CqrXBfj3YYGPSs/CwjWk+RuDPL9UwHaqdtDK06yMn7JJCAc8kAreyqh
4ObQeAEvPq7ktY63UzV1KTptUaEV2jeN+3DxDtyrnsYxO+ybuhSdFAxGU7uNxr3JrS98C+7ClTy6
zY/JrzXeqDKOFKJ2EXSUbtjtSVA+WQXYBQH0HLbyUGp13/9FLv6JwXJkuBLqONNIG5yYQWcYG8Mc
MT8EvfRnl94Le00GiyblYt8NPHVzzTX647/1p5B9a6AqXWJNFuNuJkFsrU9md2KeTspBNX7wX3cF
Pq0d1yDL7vPWjpbsNIchMtCh3NXta/8haN8IDxWGAQu/CejNW/OxYk5y26c+dlfg+/87dcNGxYjP
m3E/L5+3fntdrenHvpGlGLbLuhCErNimIJ6xFfTorjpVaJW9r3/mXXoIvKXLGnsAjBr9XdP8tSzq
CHmzszVhoDKKFMOVyYOtW+AvQx8eQcv9VmfN0z6rSDGM53aDui2WcunXuAzYXVCK476hpeD1wLeN
iygMbmxdZIshXgZdzfvqyH/GLBp+/mtwO++ZmCaURCwXtFJO9zsoli85OPnxHeNE/eBgGuY+48sg
JasnbhjWnnMCme2PgkNNebJ08mWKhZVRSiuheV7MG27rg31crTbyhK7HTjW0hDnE0w6kRYRjn3Ax
PdkiuCuornNGNbQUozQDA0zuF8a9b7ApbRsjP1GeaQ7C1/l9sLQySsk20S4NfSfjvoT4MMmX77xe
s3jm3DxYwfQ8WAAu7fJPuY2pbsYKXFPUuHcKcNt3w98ZulBuD/3xIc0OpICF6honE4fxu+sVxKrj
hvgHc9ZpmagWQArasJ46t+otuE15cb07Ymou1x83+9q2DFMCeSYNIPFNHxoRF6/hsTgasfMKLXH6
NJ2qU63Z/1Tzl8J3Lc0NTQSTcR/kpkDLVbEctpbskjiFIqD0jEpACeI6wzXvdGFkLg+AQx3MSVe3
V+R6uWkJrNYNhBcX51Sgic8KwSl4KKo6zutdkARbximVzQZY6DqDiLjYzJNl5kHibUSnH6OwvAxT
4oVdOu2wIHQDcOeHNMlwQbnt84qDlC0zTdvzXLmO12Ir6Yb8Lm9NdNPRrrojDWvfvNVBW6UfujGF
ys/dnIGW0unX8GQE2hYJ1Z+7/v5uG84DDCU4vHcJ6r/IYPKIZIZO8EUR0jIbNRg8tjLI4VV2wJPB
9U9uadxBfFJjPdXwUkgHw1r7UFXCBcaZ7jwvjNhSnXlVJ7cXR2UaaS/2CWv6gaAiF4Ch0hn8xPB1
zEGqoaVgBr14MxUjN+5dJ7wTmXPH2O9dk5bxS06LYw/pcNWdQzMO6QyJR6bt3lZMW0YvMX/IirWq
s/u2/xvV+NMW7qt+2jJ6CZ0VxjaGxLjP+PATfGNGBDXESXP9V01b2nszMjTlUlTGvTUsxefNIzz2
6aarrqpGv3rnuwhqPBTJbWbYp2EjsZizA3gYNQ6uGvr6+7uha68RYhowtDfiJlL/DEih2bUUoSOD
lfq1denkhOgL8fPwwPCqGpl1GDx63j46MduWAUsO8aqq4012381VKsK7PCg/GXarMY3qD8jBidrt
xjycp6beObiNDWo38muzdVVL1fBSgJqiXMeaiuweohJRZRbR6oijse70SBm1ZIZZD9lMG5xVVThE
hlu9la2Oil4xdRmzVC8d7wyBfkZjHWJKf3e0/rVs/Puu/CLjlerRX/JswDGkCHk4RmVhDV+LBfjX
28OrJi+FqgsN2dltg+yeiYBHbuN9Lqeiiu2yfbn9AUVIybgloPRamxSWcT9W1gU6W38bIEbV+KTi
mCPzSVelE67cdlBCmOuvW56noANMG3/92a46BRXV9KVDshBtj5uVg1SWiVM2b49bpmu4uh71PrhE
yITSA1p96mFGAcRGo49jGHcAG8aWPRxn+wF18M95573k0y41JRtNsf9NbQEROLWxKrt3suFYEp5y
fmy1KsAqN5LCt1x8UUwC8OmlGV7M3AbRSH9XrTrCecXwMpBpxHHZYAMKLv04vTiGG+PJ+23KAs1+
pRr+eoN/l/Y9QI9pjtneC1ofw/Ufc2w/dVDJuh0BCi+VUUyzQyrUdBBixeSM0eK2F6MSn5g3PnKw
6e37hhzGZm/bNcOReaS2EZdO00d5N/HDAoxJ5IXu2+3PKKJBJpxu7Ck0x8CzTxszor6q/5op/3vH
0IEnVxmMvoHIotFYac2zDcR8E4u7iukgJB+uAUaXCg1OOBJD9HRJr4xNF98syvtJkOkcFs78Yqye
jlHgw5gOPPl6UczV0GBDcFOrDZK1KaKg+DVNeUQhLCTKLMrNX5TrtuQPVwMfu/7+zm2LXAyZ3/du
WpdNGc2CmwmuTjq6ONVfkTJf7VuGz5fWTUswYWZZH1cm+D3Z18L9DogMvnScmK8JQMXyyFo3XS6o
Yy+Bk7KpD7Z7uo6d+RZOvZ89VkVTgN2c+wbRqbB8GO6wm5QKZ4jOVgExnNRt+pM1ZrFh9octtA67
PFlul+AeKVwBVsJ04+L3XD+w1tGcBa756I8dI8AF678Ljs64ectMTFxYLPK3C5/OrXiuw5PvHZ3p
6+3pf1xfwVekbNhn6J1a8EqSsvvp2KXVkT8Md/MRrwwxO+jgf4o1+OP+EfTdyNeGpCEYUVfnE1n+
YosmS31MC4h/IGVDVF5ND+LcJHVfQJVGz+MpS8wn96/tbjsMcRfTY/iqMdY1Gj5akuv/exeDa7bR
qerRt1mkU8o/Z2/Xv/Pknrwju7Mh64OLrKbE+3HjLv6VFO7daopsXvCpJoFeesIPdWzE2dGJwlMN
ymPdW9zHJRJ8Rwr8PB+betvwnem4HuykPoHSS1zcE3qsT2zSBIkiu8iXlbmYzLrjdpHWawWpmm/l
9tqhaOpXXWxPXuJ14K7lmjOuIrvIEgy+CVDIaoV5yprX0oxNtOsBJM611LWKPCzvig7kyyrqBXnK
nTUhKBeVrE32+ZcjLfqc5VlHSWela7zGW9LH/LNxABtXROLmrjm1mmKnKmQcadGbrArbvuwthMz4
T3DXI2Ksp/5vnlrH/1/EKHKYrM1AszJwAOkuUlBFvJrkPGbbk13+WoD2mOb5OAyNZk9ReJgMA/Zr
vMkOGSvSAFz7o1ODHPYRinXgPHlbGgiZB3cb/XV7lT58Dgg8Rzr9OgNQtX5rs9SkfTpWNJmc4ViM
Q0TEr8EXmpBRBaaMDiYTtUESCNOVBj35AwFo4wv3wwgo5MijWChcrJj9vV//bg3NjqPyCxkyjP7f
2V4H5GlxPyXWQWAz8JrIP4zJVczUeKviVYf+USU4GUM8+tkIMBe+ZTYx+d6kTlwly9n7ZUAS95Wd
wRKnSaWKhGBL+wOogcmYXT9kzFUMHJoDOpzCfnVyDUZPsbnJmGIxeCCF6zA+rr0AzLP+3nQ1uUw1
tJQPNhN0+h7JET4TK+MKqsoRDUB+u7RVrblV/wtv+2BPs6VcUDKCSwrg3MgFD/bf/5sM7E/Wyzf7
ZJyu2SBMfvmJDgmnCB7b+u8Oak7czdZW8NTMy5SudbSxEHyndjxZ3+t5D/gVFxTpyAclD6diABmn
rfG0hg/AIN6OfJUnSZHfBdzLp7LOU7PyvxbZX83QPOTgGa6GUZOZrwv7wWLIeGO+lCQL+chSa7WS
zOEXH+y/tyf/sXhc4MmAY7eyme8KBxvXRO9W2kWVf+rA21bP03HeyKfS+W16kEWqdhEY4INXH3h3
WipsMnUWOqHTOe9OteNfGCv/An/h19t/SGUrKa55l5k0CGaa+ll9NtviWzltO5fhGo/vZm401Gnm
KqSpnWVjTBZmHBq304m3KKJaxiLjoTrPG3T4pdmQJ9YwH7aSnPqu2Dl5KaChs1Qsfr1Y6ZL3jzys
7uvs822Lq/YHWQmCu4w2Zev/31F7wG3hetSuv9f328GNeRIm9bfbn1ItrhzCo5sF/bLQtK3nY72Q
OLef9o0sBTGbTXtrrm5TLG5iDO7ByCpNflDt2TI42Sbj1vYNtVJGDbNOiJh69jKMAySvy04I//PQ
CN4fgrAmzmkYRYM325E14cUJG2c+N35p+Ontv6naX2U4c7maXIC/laSb/Y9Vglpl6A629cN01ygo
+4MRiKSc/6kzL8IL5dEEKNktdzFbBJ6Md3bBGNYs3sbSoGrPq2VEG3VemWGcNnvV2FqRi2UFiXLh
M2mQ0lK/WU59ON0bfntanPYw9oPm4KA4U8oAaL8iPlSWQCk+XF8Rssg2Ls5C4yJ76uxX5iZBoesF
UeyK/8bbu3wzW4U9r0Yr0ir/a/MAV85HCIaUh7G8n3Pdc7EipP51lHcfqcZ5yivai3RuxQOd3SUi
K053Gne7hs8HO5fM82iOA99Mo8/OBWPnrnAOc8hjalinrmvPon4ZmznGxn9cQl1FXZFG/w3Cd/8H
oHeReYBLpxUtYzrjYlkEx5DqmPhVw0t5okKnD8/B/ZgSc9ucPO7tul4hMSCKpuqSfsWb6ttt2328
MK5M9MYz13bQukvTbmLJlrOkbXT9bh9HiStTvdPVH8Vc+TzNPTPi3jfD/Lx2r46uIKKaubQFo6Om
YUWY0zR3xiZai2A9uCHvNGXuj1fAlRnfWDkI0IfCLoFhn+Gwce0siVfpEHuqyV9/f+c/QUWKYGs3
ntYFi8oKaiuZrrNTNbS0BeNllrbE6PK0YNWnvgbgZ9UBrT5OSq5M6DbRJhQFFV1a1EM6b2Zirlac
rWMC6e24zot4yYuXgeiqzioHkvbhkYqy6JbMOGceqhFkPeCNuYoEOmM8DjWRfQEghRq6GanFfV6n
jb2AYDXALbM47BpahkpOE68os4hxXkkropnPPxceDsm+waXaqdu7pt/5cFBW96faNM8m0RFiKjxI
fsIwCiJ43TOajlC2bVsfjaq7gDcQbJWC1t6869OUqNPe5UeQrsUh0zWZfFzucWWkJBHhsADAiDpf
WfBwi2tz4dPDPImSJ7wnlXdp+9qZvrmO4P5LWxt9uYukDlKl13h5F82dSzrXayysxVBdOk7OYag7
anychzy5AQVyLNNab9ho8oon42we3OFviJPtciJPbkLp0GohTEMgy219bEL9I+zKfWekP7V5BNR0
5xIbi/8lxztwhaedPIhyb9sVuJ7MoDtnS9dwB8pFNEATChogQL+vmbviSCQ3oVh2a2/8apYmvPOh
tDN9YsPTBLainurOLB/HmGdKWdomxtg2UwXdpSKIKGQOHJ0MsGpkqcoBBIG5ZVlN03nx49IqExTy
NHZRDS0lZMbNpdpAHZ8auJnmlheX3NMMrfJzKQ3zthIUjRrG2V2KI6PAE3YiRgTvcnTgKP4boRbn
vsk3mqfOmMcOcaPJ1+1SHxvFlXHTaEaYwozBWbJgOIUl8eK5MHLNFvKxWdCQ+N95T+CcbqF1Xaed
M55siGMUHiRKKh3hl2KHDSRf8dvWKFuC4cUUF8apmaBEGB4nnTinanjJX8bRgJgfilaptaTefObB
DzrEvRZWrhpe8pk27P25aTB8aJSRcM9ec786vzJnVyXPlYHT9UzRJUphnNYDZ9bkiT7KTGffuVvG
TXPGc49djx0FUBSMPSILa/KiwioyYtqgoM4rK1anFGRls+U/rY0Z2f4SLbPuZK/wShk2Df4jJ+yG
uknrpbnbSBH1jZEUADPvOtrI0IZuHiq0DOEfLJDACDPjzh/9fcd6GcjAZr+i1nXm5RSmYpgODZtP
7qKDLatsL4UrEGLjVPuYeV2LVzv8PFCSzG6ZeIaus1ORbf7ALzhTv15fFFKnc2nsUm+Oim4XoUXg
ynAFEMUNbQgO33SkTlx0B9cdI8f9dXtVVU4jRWtZoDhSW51IRwia2ElfbYWf2ENYtZdacFwkbn9G
YSAZuZBRe+yCNc+AS91O3F+OJfT4bg+tKLG5Ml5hYVZJs4xladBDUHW6ywqojZvstM4NdNm6Q0Yv
vL/gdSkBp3Vy+6Oq/yMVsgcjWMO1501qgZPC94xPYvtxe2TFgsjYBWKXM+mrIktxBs/iwIOObmOA
azzcdCgS1Reuv787F484kU1hjrmv4mUMv3L0tAj29+3Zq+xy/f3d2NYQsMVyRZPmy9JH8OVzExqv
O8aGUII0b4iq5qAo5t7zVIF4t6QViawg1FSXPzQKBpcmfn1Xg77exi8m3ladojywJb+YYAW5PfeP
QTUYX8pBC5mKzM+F9zzH5OjF+cEZkiHCHf3YnZY5dpPb37lO94+aGz4jHx0m6A+2Q5/dQbaIxbxY
27iYV43g28fFfowunRxAeVpbPc73z2uTH6B4G1WVd/DtEYQv/4DvBPuZSKb218LGuHONhDtn6tBI
2DvXSMpVmcXB8Q59sueOTkHEBCmTPGdrhBYq3f3oY/v9Id/QVTY6C4KcXZgPiv9lSnpUefcszR/i
DZ1Fl3GzC++5HkYMDdBOpns+Us1aykYzms3JDArT5yuTw5wNsdXtouDzHLnVmfXN1FSV6T67eRUt
axF51ZfRwlOnrjD2ceD9IeJghAtv5r7L7oKF3k0luWd8/BbWw+ttq39Yf8D8ryZ7l5DQewJ+Yadg
F9vcjuACiHvxxIiIajHe9eFPa9Z1lqk+JAW4J4y2YDU8xzetKLeX1PG/NZv1sII91g2+96UOsa/6
kBTihmN6bZhX7GJkdtQU66ExgoTnLt4kmihz/aicV43LfnhwgvGkeAchUDG0fcChvuIuSUXqV76C
dDT0oRvkr4sGLaH6Q1JY8wxgDMvoYDkIPTp+jU17AiVOEy+zH7VokCvaUJOGPyyVen9oOThsFFvn
lvhUGya0/p13X64iwSU64m2Uw9nyUO5D5+Jb17/7zvO6yTVz0S/eMyTGhnNrjcOxJcXy1y6/lquB
Xjb6/mAKdllKaEVREfVGFfd9mLTVFIXVT5vqmHMUASoXB826NQSp8T88coIeiCWOeaZ5l1asvFwc
rJt+Ya7ds0tvu7E1+bHVi0cxNEkz3K/WzxLHh9vWUv0HKQssTlY3E2vZxQwWdl5a2z+zXoh4Qiug
JlZUn5DiP59DJwNo1n2m9Ty08bh5WxENWzf9hXc1rsNIKb4is0ZXHXqYyJLzi1u43cGyljmCYqMZ
VwslO/+IlF/GwR0HsiIhZzN5tOzmTNb80XHm0+2lUOxVcvd2Po/11IgVp7gst5KuZK/h2Oma/hXm
CaRUEpYrXfPG85630Il9kx5xYY169DPdnrtieLn2UG1tTXKn8H+1o90fqjZjn4i5htEwrbPmjKX6
hJQ1+iqHqOT1H5hQmwGXPNh2fthE9+CrGl06KOTZWs8Cmt6XufejDe1knQVcpPairRr+uo+8S3mt
2/GBLSW/kOBh89Ht0LYJ08nqqga//v5u8N5cnbkmnF/KsTk6Dr0YIBvuabnT8HKKKIqtzAvMvfWO
GzQ4t999pkPUqab+R24AQ13jYWyfUGzPnzn9YXqa2okinuTSQ+YNjeluWNKs+eUa7WEth8Ntb786
xZ93CUeuOxg1KTyvxqyNHlI83kNe/Fy78/UoWGlqeSq7SOE6hktb9CG+MK5VAlKvBIxJ931mH3f9
AbnoYPrGQshY8EtNXj0PO/wWZeQ33iPMztMkS4X15drDlHmV0WwVv1T202wOcT7prgsK28gNEs0y
WcGCbp7LFZcX0Lsao0/8523LqKYtBapZhGPJBjhNPn3x7BdKn26Pq7jmOt7137wLUtxCOKTKMLDD
oxXzPjXHIuGxY8XDVzvuToVmF/m46AOVbilcyVbWDl6u0EPXhPXJ9rp7L1su15fwRGyMRBBePRLb
OPC8f+7W8Lndhs+3/6PiUCy3R6wDY1noIQ/Z2d08pyhVRktzGXPd/qtaG2n/9SxqTcih/BIEeP0D
etz1dz1bwmhSvBXMCgZq4PRQgGaNLSBYCPozKXR3RcVxTm6yFnYo2o6446PovnOWZtNr6H4ul2/d
pxny7betr7CO3GxtlBBwYSscjIf+Wz4gkI06/L5vbGl3LHoKJlsIojz2uRUtXXFqDZrcHloRzbI0
BCfVgCcFtHxO6xMqCxPvo9rWHG5VJpFibvK3egUmA2kuXJ79kkQhbb7cnrbiviQ3WE+GO1ZLQfxf
XocrczgeQqjSemV/rjw3FvapWIuYetlOI0nbJBoj583nMFJponlyFvcZLoRi819u/xmVnaTAytve
8XwUPnE6eQy9u9nYd3KQO6vLJSgMKmD/nJ/L4pOFu8Wi2dxVbiMF7Ai2En8qkOWgRBE5kOaEGru/
i1oU/XDS6ytd0Aa54cX7MaA8yVkNMb85GgrdI6nCd2RlCKM1lnY2Tf/XZFtR1bSxa9MjHpPjsS6P
lp8G85IUY6O5DysWV26ybhsoa4P22z77wnoRZn+3OroHBsUiyO1jK9kyj4x0emRtEPndHE+5ddcC
6H/bLVXDX39/t2XWayHqLiTerwyQT/vVbdes9OKur5byxEyA6ULNcUiRnuVWssIaG6O0sCBua8dZ
Z59DEyKcxpg4aLQBXAwAd01GUpwc5WYyigfseViG/tGf+0cA3g5m5pymfIhLez532kcYleWkgMax
dMvR/Gmf6yrHPzLIK1qVw0hk9eu+pZHqX90SCuYJhB/eBhIQ9wOWXz1ujB5uD6/yWSm6jaEuRhdt
z7/qxrFfigDdajHkI71eM77qkCQ3jAkbuAdatna6oDuM97+cPMBrEkQgIh8aMyWDflPfJR0x/vGq
7WwtZN9GKjeNBbPPmV31dkoWAUG08H6dFs2V4WMQu+fITWIrr6lnL52dGs0MDfNvdfUy23M04/mh
G8XX0WYv0MFrSjsq6uk8Vt5n6rqadKxYMLlvrMn+ZWFdq8s2xZN55+sQGapxpRRAG8vunQ3jjsR7
7UI6Au9h6F6/VYNff3+XXypvgxKHMKsL4HD3a1a8ehX5scuB5UaxkbS1X7lh/TZtVSzC8NCIXTgy
LLMU22j5dx0XeAkUuvDoYC1jF4HuQFN3VJlEiuuJQ9yKEpjEgo+8sCKrfnui9jTZT3FBkAUoeh6E
bebS5m3o2HGerto/ydIf3VGzYSiyq9wRZonGMsc+b968jqaW9414RWxZfTKM/ECojuNWkVzl3rAc
lCtTg16hC9S7+V2elfecQcQAitv/3HYe1Qek03YP+Ejj29e/sVQRM764pI7K/vX24IrDh6xIQfjK
5gDwtbcVXNL1acJj9FLdBcVfIZgK17+7XbJpniPrU/jjNi/h2DRvrEb/Ml5CA+jB+naQ3v4bH7di
Ynw5eNFZjiPAWr6FuE3Trnk0+bcrM7nJm2MY/mLBuWvKJCRunGXPOQAPI0V9m9YxlPSSQqCPfkny
QPfO+HHDIKYjndA9AKXLNjcxHbyY5NUcb3YfhcNlwSU4DMaksc1EdGbiZ7pnNdUeJjeYsWYV6I6D
H/aHJfnfjmAzxeNpkh+ZJqBUniilg8DwOrfJ8Ak/LC5hyKOJOfeF0NWIFM/mjiXt8y3ri26t+uqt
2p4MuziuzpNffdqyTx4dY8rGiJRpEN577OIwM+5wkTDZ59sOpPhrcvvZIqhlGRA4ebOhC8u64GBl
9Dxpj5SKRCp3lBUNz6Gwug3PtblFYFk4UuCTbs9cNbSUHkDPbi55PddvlXBPDo6nrNZRwquGvibu
dztivcyD3+V5feHiRRj3OJfenrLK2Nff3407LUVu2XlRX0x3OHZjmMx99Ww6mm1FNevr7+9Gdya8
+zQOZp1N9rcqCw5Ns+18F5AbwZqAm6TYSP22mF3kmcaTUQ0RxbPlPsNImzmnALCj9695M4qJRqvB
AGny/jG8SXMo/PdU8EGp+t/k8c42tDQg7kHd4dkHOXjYfCaeAyL5H9SnZxqKw+h+XpfxguZj3Hec
COWSxz6s+gNZp9/50KZZOMTCPLfuFlnFI6iHyiEGq/9bZR6AOooselrd5riNQBz5Iji1A2ChpSk+
s4J/AsmT5lSich8pTWRWV7m+hXNDxkVxqLr551wAUGPVXaGxk+LkIHdEkHwmjHZ2/UZdlBahf2qH
bWSYbzT7wXzNNxRuKrdGVDgPGt014wSTk0xj+M0q86fbbqTY1OW+iKUDmihYyfBsBA/cbu7ytY/9
5oWjpjCJF1LyqAx2nj/lRgk8nwNLsuFo22/ZAlbssDrhuqzrilEstQxlczazs30Do5tV4pm/6zHi
46/bRlINLaWJcrRyA1qWzdvWml9Fbv7N7PoB925NEU1xuJVxbFcwDS4UmHm7VVHtfqq3Jera4z4B
YDCpSKmi8yq3XjtkIgoNtKCNvfXFAIXdbduoJi9t9Gu1Qb4xzOq3bST3Te+elsCIhpF9Wsr/4ew6
liPHleAXMYIGoLnStFGrpZE0mlHvhTFmh96DoPn6l5x30UJCI6IvOuiABgtVQAGVlZntrv+EzP2F
IG4h9+cibNnz1HPU/yHu7Fcr/XV98M/X9oMkR8e6jTKS1BcnfwVEyp+9wNR/XB/784lbYssprbMW
negze3bjxvDpVOBFRa8UkSsbXDjM9dFLbU5m+HuTDUFCeBI0GlV17fxtv/64/X/Q4+gbXms5W2D0
6R+9z0LOl2BCUOVdaJLyrltOjE2hVkGBdcdi6mfrzobG66hkydlW97MJbAv27vzRad6sTmKxZ2rn
PqgL75aU+c0wBEP3NJRfuW1G4C4I11jhCK7k94Qg74bBtdgwNpeMvo3GuYIgfF//bvSHfD4u7U2h
bnnWfz8KzdtTMrYdQp3ley8Dk1nzT4nLlEFVTTqSxxxLbF3VjL6Eyjphz311SfVdSpKdaXiRVRZB
NfURrwBnHL62PQWmvocCzRrVdra/7vB/0+/PFk3YDWis5yVYsK2jna1QnskDzbwn49lEjZ7Uz211
tFzAO3q0xoy7fkBz0lCFabV36hfWLn6a3o296aMcFQBUFl6fkyzAhd0jKXQNjxPIY2z75GVfp+7J
nhQu8/neZ4ltr33Vp7XTIZ+eVyss+jRsxrcC4hWj4qYhCfEPcDdnsvI848slQUs87Rxf539uMooI
dcvTciLuMi0XDazN2m9H+0L5jZPejPUubjO7TjveVstlhSocBcoetE2Ks0aylCK2TTOMfnTjsTmZ
Oj9UxQQ0I3/JJoVNJBuA2N421Xo2e6S00Ki07mZ9B5rlfVqBhCAufPCaBq2mKurK/EbYBXimk8lY
dHZhy8kGCYUe/6MVoAiyFIUbyZuCJXa7TT3x0pSaFjojs5cyCy39ZwNNtzRbD1bvBEZ5dOdfDK3s
171J+ntC2C+U04JDqfhYMwtK6KE3/quNQJmW5Z9mPqXzgevaEboWiruPLC6EkE6b1GhBEG4e89z4
2iXJbxNyMdc/RTK0CEebs66m/VBNyN+rYBragGWqUqxs6M3v3gUGZO/5uNBxudRQRXYqe+/R9bZc
QOyEczJjioHxni55smfDl7S56eJhie1vVTXY6Gz0pkuaPmieGbKC7q7b+fNr0wfNkLm2l9xxMfLI
fljcb8kj6R+t8Ud2I1bYEhvgkjY2SjLPxmWukHYlme85Kn+XraQQv1U8gjRwqY2L17oHK0mfPZLe
dGG1ROhZT+xmHezOuGhrEWSE3q/Wk6apWHolG48IP2tGELaB+dK41N4Z7Z42BCrdKuiVemiSDVqk
6TWh4UbzejQuSfeAO4Hv5Me1V6GBJS4jQs+KeYrrKuXGxWrPOtjdm9dZb/wWhap6UMDmJfMXoWcm
GpBxxEzGhcQPcZIHxRsZVeAzie1F8BllHWjOOGyfQ83ZqKtzSsefTTKElCwqig/Z/LfffrfF0Maa
SQHhsguIevfN7JxIl4e8GqPrQSsbfvv/u+ENapg9aRFSZvyiz61fj2hDrhSHu8w+W7C9G7xcLL1d
EwyelXdZ8YBccQUtb/N6feqSkBURZu5CIc+SMePSJ/reWfkBp/nutqGF6zUfV5CgA6t2QUu876XO
A1vqG2ctnKt1ilcr2pn6hQyWX9MyLNab2mttdGL819zLbC3cQxPkxbBsfxitsFKupMTWImbNaAtb
WyvbuIDXPiwTGk6FipdB4oEiVG10LL72AFxc0tU8aCl4FDk557bq8iTxQVEYBNis3EjXxbh0rquH
1ej9WsxYD0hMnq2C1AqHkf3K9v93nt53FaExoTiZhrekQ9su9ykHvP7PdX+U7JOiOshAcAMzuwYv
rnYZWsCV0Tsze11ckNOp8gLZTwixCgoYgNKhnXoB6jVg3j7xnlMnDui/bFSkeDIbiUeslvC0X6h+
aYoi1Djf1Vb8ixioWC+qZZC5qRC3Q54kA/ZK47LxdYPs10bRyMCJcn0VZJ4qhK7rGDla+xEEFPoX
S6x97wo9SCoVo7hseCF8gaQsWigII3zJemDeT2LPkVkOioReYhoRxtZMWj/NBTy0n8woLunRdpwb
hxayYBBMDF1JTONS4sE/7r2oy1SNuhKbiHi1yVxAwTHqOha0hf5f2BgpZEH319dTZhIhaC0Xj4RO
TpDatNV+ivuvLS0VEBiJr4tc595QTiYqwPplWB61Nizcb3P3y8tVNBmymW//f7fdNC72G09bcYjY
MW7Mi++V36/bRGZwIUhXo5ohUmPoF5Par2tTBVaR/5wt1RukzC5igNbxqE86Qihflj8aevCshABm
YOzyQoXIkNlGiFJSdGZrmDQ/xd3vuoiPyaAit5VskSJ/ecqL0Z5jpHve1IRm91vPH2L4Izq1goQr
rn2S3xCxaPnsNalrwCf74p+u2yXxYa3/kCIwvdtuIyLoLBmdBCAq7ANpz452atzVoJSnhYrAVGJ9
EXfG15FYbJ3Mi+7qwVK7gad8KpL4jggrg4fYbuphaId/nyG6MOHkMAP9Ju5rG9JP/40pMq6GzqFO
eKGFidamJmqzP9djSjZxIVrXJElZsiQ4lQj383LcuzYk59ofQ+k83/YLYtTG9dIULkqUc/VYs6DT
WLAM+0J/vW14IWqrmrK4Mhz9YlEbp3V7ADmenybVsW7cn9d/QuY3QtSaFgUWtnBRZDXasNLmyLNV
7RyyoYVzlc1T72gc5gch0ujrZucEeU3+vWneIsos1YC0dJxSv4wQtdBbjgqACkYkmbcILRvcGo3K
a61fylEL5jgOUAYIb5v1tvu8Oz/6xTGLZkyNy9AaqO4Vh2JR3YklB4gIKavbprGLCda2OjdwnTzy
aujIFKr7qswoQpRmo73W8wBPB1NogDfKKFcqYciG3v7/zii09qwRDEXpK+D+4TDloC/PbsuQREAY
hcoGs+oKF2HHz+vqK1jSv922kkJoDpmFBvq8hLkz88h1I9KRUF8fekvfPin8mEJIZpo5QvfXRu7V
Z3jIdgOLRW7V7eP2adK/643qWJXZXYhPbLpIZnoc2FUFRV4jO1Wesb/+CZKhRVyXu8wFGR18glG6
x8V1ngAhv+0dVcR0mWBwNGs+YsOy8+/m+GSsw+/bJi0E59oOi7nylV4q6K9kK4gkuIrYQWaP7YR6
5+JOQmpdz2GPOCl3jW7d0Y7trs9aVqQUSb8N5ppJ6uACmcWd36Q2HD1wVjAu6EG3zgFIiaLVOrT1
w+hlECb85dLn678sSZn+4gnffVSig6+9X1bwxcXLr2V6jJvl7IBUZ2jKqAeX9vVf+dR0BPnBf02H
NNiyJtdozkMdmaB/HcPbxhUCGPJeWeUWS3Num8eZvJWa4rYtm68YvUY7ZFUMXTXGamdHuwqkIS4I
oW6btRCzplEYEJh36/PMoqXYua7Ciz5dS2KLxykvSWrXHayhQ+/KnP0ie6Dugw1nVZFpfHo+4ReE
y2qW10vqUr05Z/EYGuk+oT/7XIVhlRhdFO4YhtRlnMAshV77FvsBQMNN9hZPVbdYKUQl4/qcYxOm
mhVoq+KmKrOHcKAuc+cQo8PI7dz7k36YgTfRXYUTygbf7PQuNFczL+e+wuAg0c0xsFH4LraE6zaR
DS5EZFujw7VyvPo8OS96FdbkH01XzFu2jkJQrpqG+lvXN2ereTS9c6FK6WRTFoLSA09I6bnwj5Z5
UBI/JBAn4lN03R6ySQsxSceSJOUAY1eAFuR9EmXjoDD155s7scWDVGOztqDPq0aJyXef/q91lALb
fpzBK7bP75qfvWIHkJhIPFehq0PdnDn1uc9ebeInDrqyFENLDCSKa4w2m9ZSx9AEkb9E06gYVzZl
+79eXtChqXum1eeufoibgLkPxXir4bfffBdBmZ4sFTQCLOAjYvIVgu7Gw9iaU1CMde7r4HnzC9bo
Ppnzf3hnPDV6ikrL2AYm+vyBZAe5zk3OJR6yrCpSHcI+2IAgamp1cVg22o1DC3E8uUta1y7Mt/J5
BzmHCBKOiqE/h7zBb83/mi9f4prH29K4r8tdezTeNkHINPSCYYfHOPNtCc2D6n1b5gZCcGdgAKs8
t8JJvoJ1G1io+0nVkyrzXCG083Et84nD+jV3znC3wDFUoHDJrEWwc+GalqnFmLVj/pnzr0331DbP
131GNrRw1FrxaDhax9jJSFtAVswn00sOLVdlnLLhhTxZW8yUAx5cn4cEwg3FEgBI9DLGqlREtueJ
2GYQ7NY9MbadKKx+0F23BxhM8+c7oOB2+sl+Lr5fN5NkcUWUM3rWO9LXW9Iw3lP3pbuJ8AAsFtvv
vds6rKadl9iA05jW24z878FpF1tRVd+2tg93Q4wtxKwzmVaju2u8X5E18GRvsINBdege72+ziRC3
CSosRdrR+oxUR7fvF6roYZLklyI1Z+sOa98DvgvYYHzqgeAdhu7EDBxh2VvPbkwfdCFcC3NyvK4l
OGi8l3U5tCplnc+t/oEIvpstrYa+V31urCowtQhIT5SPH+rx63Wrfx5RH/R0yiZfylLjzXkyaTCB
PLSZjJDHaXjb8ELArigUmalt1mdq/Vq057V/XkeFP34eQ1Tk38xznvUN24bOfzijd3QgXHLbpDdb
vYsiky2ePdAZ0VmtQdveJfZPptp7ZespROjo6ToEn4z6zOzF79KzUfzpvB9UJR4sM4oQpMuYD7Vn
Js05oXqIt63QLVUtAjJPEeKz1BsIM6yYee3+KJN7nOCod0fXLS7ZeKnIpzlD3FQzVsy7f6uPmm/4
zasXZGh7PQLvGHmhCmIn+wghTGmr82qY8REONIxIdnYrHqCl6fpXSIwvAokXZrF6rHE6tTT1eY8u
hFyhriYbWThWG5qxOm8wcp+cWPHCVC1JMruLCGJ0IBlTCZqus/nEw+RgHNzQeOgj11+jPEpC7ZaX
M/JBRmexbTJXngXLFPS4NMAwuFyxvUsCSkQT21NTrovXsZNZsaeVT2dweEToqNvlVqL4CZn1t/+/
2w9IUlm873Fac/3LUvwsVFpmEmcUxTLszFlrLcWq8vjHrL01+pd5ebvuip/TjcHiQrTWJdOKWcOc
oUb1RHdgGz+5L2tgBdUuCVWlepnthfQXQiJabVQpHsiah7jdsRaq6+N+KW9SX8JHCNG6mjyuewNb
vF5GpD/O802pxgelDJeupEpypHluPvuNec/Xp+tml3iKqJIBauxymKDZcG7M9o66DpigVLxuEmcR
wcH5pKeat12ZXMoPGjQD0bJ1dGy+u23m2xK/83HGncIcTfhLj6faDuXtabpJy4ZQUR7DxOPHam5J
dWv/qZOz1b9en7LMIkJYQrmiNcG4xU4OIzu7/11NqFImKnIQ2ejCSerUVpKUoNk4e/QZlySgC0Ae
rLrjSwJHxAcPvb04a488vSpemuRx1O5K/XXKLrcZRgjLMk5SK5+wlsayg46qboa5oYASyBxciMgJ
lAMWcIH1OWni38loMh+xpEjoJBYXkcEsW4HzjrfdxDkxwBiJezC5ki1h2/g+Xl8+aGFMFCKzzYLR
2W6M9KgOm6DYkxdz1+ySnaaIItknCOmus3RuQokN88z/1ONDsjwom9wlLiOqX1Qg4Jv07co4mtyv
k1PanzgoahfttuRF5KdcpnTVmxFRuhD7OIIWHnyR193xr8zsZ6YXAjXtPDNutu3W3I/fjNA6tWtI
LjSKX+6twIp0BpFdH7S7ip/bIvSznxMit6JJAZ0HWMo7mNQ3du0u3blf9UcWzdF0TCPVjixbEeGI
LeYCyoMzPguSdwEgVIe1tyKba6AJcG67iYik1nzlpb6A/ui8srcWpMQlZCSz6dt1Q8mcVYjllGpN
kuq4WlqWHQ29HrQcQjBEhcGQmEfEDzsGATu6hWXQKjco7F3Z7aFlhP6N27YiEUQMPXDN9HTcXO1l
P/ZHriIRkphFRA8Xk1UNaYW92W1+EzfKvQcz3l23uGT3FLkum5wPHQixm7OWp2ENsUoDoKbrQ3/+
ykFFuLDOk7HLLczaAgtD/mUdUz+J72wWMUd1l5fNXghjvAVThDJmn4KlsNhNqtbOz4lsCKVCwOZO
nhO3gadAA3tvhckdu4OAnF+ESZgrdjfZogqxyhyjY/0CZ0mTH1UBAfm3oVExEUn2G5Hlskk1vc0S
xFHxbW785DDs45AHAzgk7qwAihc7J7y+xrKIEgK2Jvma1Wa8nLzk1GaPhvcdrQporlZsnBIXEuHC
42g03rJ6y0nr6ufZ+jdek8DW8pMOxUcPnVfXP0KyEiL5ZQO52i7dYmA2nH0DpOBijvuuvYk/glAR
PcxiMM3k266TDD/THObBxVZ1qZJNfVuXdzmy0bCsHRodRzDdLQ2cM0HDPC8UVVlJeIn4Ya1uZrOq
8YKYjBb0goZgUTEDykYWApc12tJxioMqLr+7lf3Va5rvty2mELme1beZSbDrTCgPaawOlql+bsCs
dX347Xnjk5OcCFGbDiy2PUA8Tv0mC2p9i43TVC7hmkNfaY4WJZpdtrBCwmwlvQvLT6hZG08FDYfh
LlUB5WVBJcQsxHQWs81Yc16yY0Z9c+T+5OxjvOAOKmUmScWLigDiZiEgsipn3Dr/TBEJDD8P2U87
nN7IbgqTYNtHE8WCS1ZEhBKvWjXxqkT+HzP6aFnja1zFOfjju7AxzVCzeDSlfH999SWrIuKK8yRm
1bwFhJmCSSUzwpkx9CLXCueSRIWILZ5KyGWmLqKibx7Zir+Ko0Zmou1z3u0S3qCnPMvwlFkZX1H5
Osbta9ycjXo4dTxw0m+3GUeIaX3mqZdMQ3OOi5cWlUdUHRpFKiEzjBDUhdFQL3Pw6jLRl6ZJI5Zy
RTorG1mIZyNu26VbcD2q071Dzry40RhC/LYQeonrCc+LU7Ov9MSndpCnv64bWjZnIYBjt5k8ioL1
aana1C+QjPu5Ofy8PvjfWvonO5wIfgJLIh9R0HT3TvM1K4+5Pvnc/M3y12W+sKSNaJX7OX+N41cP
3IZm/toSxZOyZGMSQVG0GOKJtchaRvSTuPrB1b+l5p6VCfrLFI4kiQQRGsXs3imqbtyq41odtjEI
EQ3jS62tL03fHXPPipasjK5bUrJMIlpqbMw4L3pUD50ZX9Dbb7NjqFIW2dhCRLfO2OGugVtYY95B
b8JV9XHLxt3+/26nyB0PgHqCJUA9KNTXNZxzRUDIRhZC2JqhKD8YznIa9SS0SBl2uDxeN7SsZCDS
Tg61Rcncb+lu75t7d0+i+eB+nUa/uieQbIwDVa1G9hFCVM8t6ttOjkyRVbUfu/aOmCpYkORoEXkn
U50RsC5h70/a30C44GUv81O0oF83kWTiInJqMM1s1ABqPI/VS28XUQd2nttG3iLtncfovG9Z5iG7
rWtvCuKCQaHNcRQXGfvzbEvESrkJIOpUx7RBVMAZFOCOOQ+1XiXCLBt++/+7uZcxrXV3wEbqNK2/
tgdPo36rR85NhLPouxWilOmd5WZeB1RLqfuGl0WsYaENNu/rppe4jIiGWhlhQAPPqFC259o+D8Nb
mSiORVmx5m+ovTMNmoVmDcrIzXl9ZGF/HPa08ten4rjFk3OsFA8msi8QTt8Wh9gwZ2tzhhwbR7/v
mgZmAh4Z+OsUXjeS7DwT6SaduLGKZcYVyXphVrA2/sZLGwN8ha73YQy0fRklO0PhsLLE9y+RzTu7
dcngDO32a0YSlUfs94Nf4tfi3bRz0qD8toQsAOmw4uMk9hNhU301VTZxsGnopPEnOr12te7ny/hy
3XaSXUOkh+xm3YAQX9ucG2cJW9TQOvvGCoxID2lB3GDlPXw3mUg4OAW0sm8r7IqAqdrSM27bCGq6
YMJdG9iD4qYhs/b2/3dr2zpzDAH47UErZn5Rlj5ZwfPsKUokMmNv/383OnNQukwcHGKGnt6vuvWd
6a0immUTF87erHL0ZrJxbeH8+1IeS77iuV7h8bJpCyFsppCdMWfs/13fv6VexgNSkZuIPckHDePR
sl2o/Ga4Urj2uCM0Nx/7alZB02R5g4iQ2uiqUzqw7Za6BNsrWRUUQXJs7pcQasXhbVH6Qad41OuW
9QYuw3GV+Ilm+ZyGTHXGfG7/D0rFU5saBuQ7gD+My3BskgCUfNej/3OvgXjNfx0SYheUkw3tT6Yh
8flsQVPY88rAs7jqYvp5xv9BsHg0x8Ga+szbp+ygjaiox4kfmxm8ExxFqremz0/5D6LFDmiPgA9E
EmH08Ri0g2Hv17yvD8vS/3SzLP5ym7mE+C1Xc6gpxULM9SOWgdHTrGpnlplJiN8lyQo7NgCJcS0a
9fb0UOZWOC/20XKyO1Lwm/Y3IhI8YuAJFCvY7id6qgoQYt+1qu1etgZC4tyvRZnOFKXOzF5CQpMH
u68btJMPfj/oN/XcQyJJuBdbM3Rj+w2x1YIgkE9d5FEV0kwSZSKOinljaukDjvWUxXtO1xd+4wvE
B+nhznW6rM043pTyY0t23W2tYuQDjirttWliI/wR3QDLmkCDhdyUFxBRZRjt6fHKMliDDKWfuHXQ
pv/eFEQidEqvYm2oOFpeuvJUTXccLZ/jn9uGFuKTgYKLJwzeMVL7QKYf8WQ9MtXThcw/hAjlXVIX
IF7E/QothyY6pNtOdbuVbMMibGpd5hL6PHhJ0nh+0OY0rDT3bfbSm3IDIkr8WlXDrXjJm7NbA/3Z
/qDM8Yfy6brNPRwVH9+SiIiWohWsDgHy7XVt/mEU6eDHeeIz9O3zbj1lPd5o0Y3ka5OKX0aSfxOR
ZtHri1i39RLvbnfJczkG3TcSDEG6s0OUi5o+bI5mWOyG24wngqvcVR+TJiUIhHgJaF1+K80lsu1Z
YT7J0osAK9auWeqkuD/q9BSzcGJ7ZgfXV0Y2tHD15QPmblOsTLl+ySnmf0dVUDbpGmy/+S6TXYus
JyzH2C5Ukb+Zd2s4+JCxso8FGIJxBQvSQ4tLpKdI+GWfIgS23pdLgS45fIr5Z3VBlrYnKu0h2dBC
WNtUQx+YifXl7MBBIOy196v37/UVkGwZIuDKYzZItWmP/ZkaQVsYkVOptMRk0xZOW87H0s5s7KIG
Q29BOQcJ3h9ivbzRd4RzNjNMsINriDHLsME3uoOWn995ivuEZMsQIVdF0jQmKhPI1kr9W9yyQ0Wb
p57wULfLn7ae7sdqq2MDYXF9GSS51QdmxkRHq7uGzMRpv/bsZSh/Dh5kL+LHfEoUPyFZaZGgsaJl
EqNJFJ8EwvHY+hXTGwcWglhbHV6OBTJbbqbBVo7iraodTuJCIvYqYaQlHpq2EcNIyZc5yNc6dMyv
txldCNk6z3oeo6Z/1vQ0mMt551nzk9GvQamtkclUdL6yjxDCVwdYlxLSorMBMp/kMYkfS0tRq5Ct
qXDtpVXHTHPGpjNoX4j7mKoSZdm4Quj2ht0DGVJszS/EiHLqGrtp1lVprPv5eSxyM+oluAOm3nD3
yN5Ai5A+6fx7z5LIsKAiMBtB2akqpZKwEqFWtK4sSJ1jd6uM8V/wOwSuViLff8vS+qEx65sACoBj
//ekSbKG65bluHtvbaPCzb52Ra+Afso+YPv/u0PMqsosHQk2OT7cVc4udnp/oCgXNbtBV/WOSxZb
BF/F2cxHqiH1p8Odw3exdduJKCKvKlqt3pjD73nyPA97q8n9qlfsOZKYElWGS9YVXcdqXFf0szZD
yPvOHBU3aJk5hHBF5RHVeo6tf5lQWLSKI3VVrauyWQvh2th5XkwrtjO0f4VTb/30JvrUr5ni0JLg
SfHU/19v0fM4aWiOy9b0xMIxojvQMgYJeAZC/ZiWPou0vXnIikDZCS25UFPhDE4oWG1BWIrsYZn/
HYYy0lr8cOkeAOLYXd+kJcshgq8s8O7xaclxBLSnue7Bcaba5CSTFwFXpjOUzOu31Ef/7pq/PPfF
Kh5KFJqvT1zyrkdExNWaD1qZG3H1F1hNd1uvdXtygj4ajtUujlSJp/R3hPMXLwJkbvsSeM/zVnTM
nuzj+mzsAbKL2r32dVbEhaQYQ0QcVo3y1JDSBA+Ir/MuOdQ7fhguQ7hGZbQc3Oi61SQhIioOO9M6
5Ng1sCjGt96MSPPkqSSGZZ4kBHZN13IdJjzjOiBu6GgaZd1tGHEi4rHAN+XMA+ThzmsWEW1nqt6G
ZdYQAjoraGrxBK8Fed7cE1c7GEsXIQoUsSWLACF8G55TUswwNhuiyv6yQszM0B66W1N0EX9V1oxy
bXu7Bc3RfW9/8wjMU2oKV5HMXoRcFdjq6twE5MrOD4Qfspz7A4hyTBVjt8T4IsyKl0BMpiX8fa3z
EC+RBm/DUuXnEmcUQVYp3gc6b2vSTdovwCND3eh6/EgSBpG5USs8x+m3IHWMb3b9UpM3jeF1TAtr
W3GsS65G1vZF71ISw2O11XkAlLjNzkNKO3NjlzrZrp2iztDvLd761JkUR5psjYWYZZnZF3mmVefa
Oa6Q2WT2P7r5hzRv160lW2LhQJ5pMlftgGcne2zD3oOkx2h3QTzd+CBnCfFbj2PVsByrQYh+jHUt
6HLVg5xsoYXYrW19sNPCq85x1wR8DdflrCc/yibqmGLDl7ioCMHi0+SmduxW2+VCx+VC1RwpqYUT
EWHlUlr1+vr3IHFG375rd9pD/tMc/eZe34G17zCcNEVpX/YNQv48UNMeKa2bc+E4kdF1B7wTq853
SSCIyKoutpcyRj0K6Hzv0etD8mowfyvp99EUNvdz1D2WrzTg37pdGt24b4jqwWnL5nzY2uQbvJB2
wHyil13xQTJbCYFNCacpH5CvFJ6156O9j2tFFEvCTKR8BBwnM90YOLHYGKLB6sJ4oH5fqUJBNrwQ
xRDybMY5xfDzZJ1QHs98CgUgt1XEgWx4IYgbN67B/o51JlW1N2m6S7Tui5cTxR4k2eJEyFW9lNo4
4eX+PNVfvO5r616cNvfdUtGjLUvbRNAVqWqb4AEC09+juBwM4A9wXo07e9eiAOmrCNslziNSVXGA
n3kFNCPYBuNhRzjKp+AnLhTXPdnoQhiX8BfLgXzk2SG2D8KPkKCN56Yj4O9d6t1xhqI4kP8z9lGG
/MFYTy1emZppd31w2bw3l3o3uDblCa8TeGZlFbsKj+drmijmLRt6+/+7oQteQb+BY+i6P/bWUYnL
l3i7CLlihtlqOAnRJOjdpVnYmodSRVIku6n8ddF3c87y1Ww0gh0GVF1jZP9xDknkRUXj62Ng4LIy
HgbFk4zsK4SY7dqBl0mBX9IhL27zOojzZyM+XF9VaUgJZ+9CirrObIye3wOgvFsPReC9VqjppFEc
qCJK8gkiqorVJUiLnO2A73/q46Uw73NV5VQ2tPBgNWpNnlKQl53T9UtrRln71VFBm2VDC5E6VB04
fRMcuObwTJqdNTw3Kp1U2dDbBvrOe2ajZyTuN2BA9WfUEvBhPjMVZ45kExZ5p9qpdbORbRc4+1AU
kTv1PtEhU//1usfIpi4EazNR7C6uVeGleRPL3oQh+6CNVfwqstkLWTKf5nl1V8zeKJNggkppjmJL
87j0t2VRosKuWeds7HukyRkuK9OLZyi2R5lZhCidK10bpl6vzob5ey6C1n0pPcU9SDa0EKI1OmrL
uMSUi4Ke0AHxb5WU9yhJKSzyucU/yOqyzMgpdfBmWozZzspCd3yyCY+KTNUk/Pn2/kFbV+PGmK9b
npdoX1j9QFSl6c/tYolwKm3IF8pMmFxfzKDwvvWc+SZVvFbLJr1Z612E4t6ZaivH+yahHPQh2i7V
h/B6BH06tEtFgStoClax7lbtEY++lT812XfKVJVE2dhC/ljE0HQus7o9msZ5ap8cFYnQtud9wB1g
zoJ7J1NF7dXBnIGodIPOKXYe5NamDrGPzomDO6iodj9dVPyQ4OwMS0qzCR+wZmMYA/eBi2eQGpYi
lj4vpeN6tt2A3q1rBi4kSGmt49EFxULcfluKfepUwBWnITKc5zpuv9C1B+Syj8a5PFC3vBvibGcb
GWI6ja57gOQjxSpLwSGhBuRfd1wnPPMUzhxA86nzQSuh+EzZDwhHV2ZUpYWOwe6YtNYOxN3hmGZ3
baXf5sFimaVPhj7Xx2U8Dl3iZy25S0dbUQaUzXz7/7v1mXvoEvZW2h/1FiCrcrizJitySzu6zfJb
3LwffmjN1Ylh+arODl1WBuXiHaqxUhhGNnvh9NJGCroacNYdNbL4ZZ2jocwKp7Td3zZ7Ibr1EsSv
Rp30R2vUQtCp7dMS5fuMKM6wz5NaBIcQ5THNF+5UWNd6MR5M795keWA5Tx45odKr0yxAw4s/FA+O
fmdrd9qo6m6VmU0I+moBuXZsYlWgohLaXhpVGo+S+jbyAZeKhZe1T0lvUBofm7rdGbl3V3pFFNMF
UmL72BygWX5v8gH9xvqeA99+fbEkW7FYk8kHrzELi8THjpcg9LCDeYwVQ0vsJZZjcgY1Um7jtjRD
8AtSjPd1P+0q46aKJMwlnH1Wp7XQpcPw7dqELCZhlpQh2HYVMSgzzPZV72JQb93eGqayP9otBxW8
t9Anns+G4k1XZhshwi3ojgIS12EDcfldb2dhltG9SVS2kU1eiPAlWdPOoAk/lj31h+Rf1qjIuGUT
F4K74a7uaj2svkKFuSK1P0H3dYxVJKOy4cXYLoeGGwM21sJjj443hzFLXrxKJZT9+UUSTiPEsJWA
bD5xsKqAFj3b4wQq+2KfTeX/OLuyHklxZvuLLBnbYHglyY3qrqpeZ6Zf0Mz0NPtiVsOvvye/p7ru
ciLlU0kplYGwI2xHnDjnM65Ql0Fk313/zxyECuTWl1ROXzu2B9qxfJlZmimrpBB9UPfowuYnZxlC
tKefvPmh7ITvmrUZotLAmYCHAzYcfcGjJwikGh8DFWN0Y6eunbJgc5vN13JSR1rpSyH3BIotS9Ws
yzgDa9sUl51rqb2ozoNvvJh3dunb7fqd46BZmvG2ydnKQU9X1j6T6qXoyaFBsSrNIY8gvgg67GRb
372bwDqGMxN33ATru/4q++RMeHBmwXRyRzi1yD49FKZNAZBVbCKVHQ6EQfcpK752eyqEtlVpuDOk
KLy0cjGuFJ+z+b8ygELuYyHOLMVsonCp2pb+6gb912rUH4bFBZD5IZgCjG54cjWDPFlyrJuc0zPa
ykIq94TVLUYx6zAsHSkDVdR0bXmA1hGfjATtZHyDtmoh+bge78+p7TFGUkj7HcgC8rG/Lmvyeaj4
2Sv860ZUdH94i2OZPe+68YtmK9rx6uj6v0QGBeQMtq+PjW3svUXChzbnGbnWKFn5I1CCeVGjRWgo
iuSxR5hp4naWc+qNGVZ8w45I2F90sdd+ZLHM/25db7b2lrREZR6a551gO0CUKAqwfO4b5t0Sle+a
vbmqrVcoTEq0LWffcjRngq01LCbI2NYhAyw6S790kCS6/yzbZxibPC31GiRZPl5X6NcBX5G2z3M+
052Ei2113n5/Y6RSK5UAFjJeU7A2Ogid01ac0BcW3X95S2xmt496M/zI19HPOVZnltUqlP0W+a17
oIF3ZIE4ziAL8FLxoKMZhkInttumtBuv+ZifIAlwgppIDBaLnQuJzVJGDHUSNMyRNR2vxE+bY6DK
Fx5odcl7KJrfN5Zlpk0xNBA4typw6vGqstE/bO44Hlo1P5JD8l2zHLa00yIJQAbXbAbrBnPO1a4C
hmWSzUpYWklnApP7eC3bfytggHQThE2nQ1L5J61p6Cb/3jeQze2MUJoXZVrNK9zOL3857DuVr906
Rg2I6nn6J1m+Vo7/oNMZJyEIn+RTMyRYS34BiRONWsfu4fS2Ht85r5jVmtode+yYNLkkJXGPvA6y
kNXZ50T1h5mopyJZmlAs6uCyNMpSHXbKYVHazYfc8z/fN+T/dof33sE4gGsP9Js3ZrFr8KW/1sct
zCIg6K7lsT2Qg3eoohzlzOq7PrZRfnJRgclP4xmvc+7Pe90178MVEESNrX1iatDAiAQX9CV+cDo/
HNca+fVy/JpV5V9gVbsWMr+Mia7CVfRbuFLvpa+6byA7CvOp20tPWY51Zj0oz4exXgo3uFRi/FK2
eRHmmp2Zrz+mq/xx394WzzZb7dEDGPiO2oJLRgr6Am51B9jsodgpyln8z+y2J4l2/G3lyB2l/K+2
Hp9zVf3ZKVS7605+CboVIj7tgzcQswFf50E21Vk5XRfA5UDPdfKTYWcvsri3WSwiqaZJtxYTMkpu
NJOXpPwuAMxmUhzEuITYqMK1bB7zcFO5xM3WAXRc8PCGekdSdJAX2euusM3HzfHfbHrN3NZCrAi1
A5rufB1JJI9Y2oSyufUuMbp3wLE9x9iRZK6hiZ7hOX3+w/GGsCbqUOVfJ+e/oHvtpgeP4KaeiSpq
OY48CS6cQ3ddeJ73wZOrv3N7s7mGEQWKepgmyfAR64T+vYRHbrXu7NiW/PpvrfmJbP1+LcrqCqnI
fFrDDmzPnhstesjW4DpRPpIfINkop7+gGiKfSOqkTohKfdsc6lRxYCE8mRH1Y2hGXU1xl0yJO0Rj
sdbpc8GctNpZ+P8Leb+H49/a/FeuXNolcKpp/HvDTIJQOxyEf2jX/i8KBfN+mUPhDWjn27uVvO9r
v7X/r2kaNIvCE3PkKaCIGLo+aNjVAnLk4tiQL85SH/Ltn/vh7/2j029EAJVyRLfSccbR6WPAP0wc
1Ob+zv3z/fXzW/9/UrVMuYmer+0YvHiB+BD0D+GffBHcHvnGj7MVilhELkiHNFm4dt+qBVmFhwhB
MLgRJLpuztJU473T3DkFvQ+RnZ/3rW1dTUZcaJ2xW30Gc7vkk9ZfOsCPy+qnyF+nfD614oPXXqqW
7jiZzf7GSaJvBtmPwzRf6209Z0sWju2eOpZt2Rihobvp31ZOR68O7y/U02dev7bzf/et9H7wFGbP
P9ox23abWnrl7nLQ3mcINEQ8mCJ//cKc7bA9pHfk/0YAMKBXp0nynl7dWzkB3MgTxO1WvVePt5jf
5AHwfYcloFGhV6b6CJedM2t49JiFbgemN8u/zZayo1MwXUu0YPk3VpnsHLTDlxKi2wwTXU87U2GJ
RSYtQDkBr8BaJGK8rIa+NLTl1edxri4sEWeFjV+UXxdv70ZqWVT+zZBvvmol9TRV4My8qo2cG0Gf
F10c95NKtvkw3JqJIe/BDpBcSn+Wh5VsP5ZpeOzMIkyygN7d1JL0fQ7IdqcO4OZxQlWCceb+fNss
Y3jyBGfTUK/Pr8vG05AHEJh0HKcLWarLnUfYrGN4tEdpsKm2wgewug+1msZwWpfPD72/SQ7g9Hpa
vXGjqNavR6dOn7Y1P1HRXR8b/hZI3iycrvQcTWdKryJZjl5aHt1gjSeo+z42vHHjFGCA75D7Xa4B
2nNkUlx50YdKPERA6AtpOHPlI9zVql2uRTecxaDOaUuPC98r6Fgm1pRcWT3C0q3rl6tO0ifh9q9s
21M+tQRqaTisR+cmcHTGrq1IDp1kYULKJ/aqxXRV/QtETR47SEjDc3XAWFMmULj3ZB2DYR2AMgIC
lPuzezPzOwc8kw5AL6rn+SyWqz+lx4Z3HwVIT5dJRUPK9hC3tjkw/Je5QzCUyl2u8xxEXl9dFzfY
WZy2OTD8lskmq/uaL9cJ6nH0pZ+Oevq15N1hCi67OggWG5ncAAvg94A5Eecq8lY/V5Xm0Ra03VWU
LDgqiMDdnwqLmUxKAK+gDtiF2IJ8PI2yFcze6EG6P7QlgppUAAKUqp0LosyrBHlos8mLoN6ha9Kd
4W1vbvjwBna6PlF6uXbu+hrw7rVn8+H+m9uGvn3Rm+AmWl3WmYRRsgJIJ0hyULq3LG1GuT3yzdCg
GWy18rB2miWIOO7vYwn2qXSv68W2agy33byg8irpLdcU4jSzH+tijCABng07eVPb67P///oUiHhX
a8xpm4ynti0v7Zwd522v2c5meMNpvWZVqt7w+lntnvt0O2btP49NqeGzvJi6imcY2d3ycNug1Lzu
rRaLTUzcGgRi2rxZkuW6evw8lstT3UA9QO2JM9qGN3baTYIYdu1SfS03EXEtP+DCHTb5nqSUbXhj
p/XYzKATg7WuJv7ssOpSpcFZZntZGcuM/o5H60hd1ujUq9QKcCLwlPz40Iyajf8oPtQNEDAYWbBL
luQfeNbuDG2zieGkK299LVwslpl5YeX2UQekY7s8lmMVpuBK7frIYCTYmtrtYwCJmISEhYDw+pLs
7K82oxteio5wCEEEeP/Vk0fZoB+teYhLyf+9+X/oN6DKYfVFdSfaec90UxCs3ata2d7ccNOB1wy0
+pm+KvYyu0lESX55aLmYQLOZlomfFBhZLuQFTc5gp3Tcx4KLiScLyhLsMXVQXxef8v/6DIJbUVv7
hR/df3dLVP8NVLYqVHbAsn/10Fl+Ed7YnzQP+O1CRQ9lO6Y7hz7bc4wtNcjmKrh1q17B0SGc9OAv
Xdj48Fu+s31Yptds7i+rFW0Jqi6uSTb1n7xM54D2JUz89Zidbo99s7nyPk0hVJyCuZkVAQWfnnDW
HplmRsryhaxTVbthMzGJK/v9B9q+x9hu3Y0WNVkr5zrny9SGfuOiwDo7Sb7nbrYHGJ5cZE5Pp7Jx
rvmMhkYk5ctnIf29y4Rtvo3tllFdbfNWO9dB0lPRvQRuTGsGkeudTK5tfMObuxJUvDLg9RUpbb+K
0CYr6I3ZtqqvacF198WtZk/sLF6LqUysme435KorvV5Vy1FLT46k3uN9t+wHJs5MBJVaQGmuAN3P
+uKwNdofT4XnzVNUZLR8DKLMzQzriBpSAuFY98obFkQjy5Zzt7bId+ei2imOvfslUpiYNtrPxM+X
bYm19E7aA3I+qM612EuavJ9sxfhGBJE4vqkBGPEYbNrYlF8QmsrklxRJVPdBpNJXd/orUXvAE9vX
3H5/4++CFluXJs4c10hVKvYjo+RJzHP0gHPjW24L7c3o4NEVWe/AVkzlF+7BTrvQwndvkBjaiBtN
ncxTp9I+Tts8CqBaxv3DzKswmbyYjl882u3Uk2wWMuKH2IbcXRSb43ag3SF31RR2Oj/l7R4vv+1L
jBBS+mkiJV/m2NPy0NXkVI/ZT1l5Hx0+Pcmcfm8f4x2F0YxogvTrHBQ6x3yICXIXRf7HqNvX+3N9
O+3+lpGQwkS/bQFPaO/TOfaD9tUDX6froQYq6iUciuQJ2lSn+895NyLiOcZhnjUOX2tRLfE2qKc8
8cNSsOuKJli0B+3sSZYpNyFwaNlVvUApJQaTyNFtnLDNyUvTlzud3rYvMDy80TUaWAASjz2HfWwo
SI2D4dJm67Ea9igCbF9guDV1kjbYJrXEELf9OMvt0CjQFKK9fCcIvrtTYBIMx066ZqwK1c0xhAMH
/nFaHKI+uATHgp3I8T7iGk8w/JsHtB5mHqg4T9KDpK9O+VLmT7P4DrmZYxO0x6n8UfM1xII+MrRS
3l9ctu8ynJ31BKkcXFmQ8gKR6qGZhyqIsqlCN8X9B9jm3nB2qMg7Y1VNS5yledyOdSg9J24pR//2
3onK9gjDyfPNB5RwwfLi2KDUNodV5/6TuN/qtN5xdcvqMvFZVZF1zhi0N8Jl1JVFmf5Q3rRFbT7s
wFtsDzB8HJw7hdoGvcSOJ//0XbQnewjtetvTGrWEXFMoJs2HadVJgFnQ/VGz79XyvJXIrHXeOZVn
1892VrFlKkwwairTemvHeYnHLji5ipyg8PQlmEVIxYOeaIJSofDtkClBOJwU+c/N5z+Wbo/O1uIM
Jih1q6puAJBiiSUQTWFWeTKap93SzbtFOilM/oKANJzV0lcxIf2h6crDJL5SHAc9D8HKj0YFdpCu
27k12SbC8OtZ4ZicTPiUMq+eIer10q/5Cx+hnp07O55ts5bh2Qubp3nNsWaV45CIOL37RGe21+Vl
G91wagISrYGk/RL3Dpk/uG0hPvQF7ksPRSUTskY5ND9cBvOkIn9ZfResJss/Hk/QQrbHDGKZAROx
tiV9PgkGV9Ckf1GBPLo9mh389Kt4rP1RChO21mccJYsUj8iRWCkX+lJVP/tlL7Fq+4Db72/OsmOQ
cLck2FJnV+WR1yp9WrLa+bZobzl41fD3/amwTLSJWXOJ0mnaYyrahHxbaN1HEhO/s71ZzmgmRs1f
xjr1BpzHFV2ffPmjUV4f+kP2uSqZDjMGNoXHvsLYvSdWUA2cOQK432WXYgnpMDWXx8Y2fHmba1bn
dFnidUXntJf06Tlg015m0bL1mOC0oXaSjaYYfWblWQkFtOB2ntSeYWzDG368okV37L1kjt2k65El
6pP5My+yajpPwFP/esRC3BRcSDodON3cLXHt9XlYUf0qoTZ7f2zL/ZSb4IqV8nlwC6njQfGwB7gr
b8tTVdahw8WldbNrX7EDsHexvwYPnTd+I3GAF4yF9JIthkj1sZzZh2BNj62X73zS+y73G4VD5zRd
UZWIG+7ghEGxXZogiO5byza0URrY1kAw0jlLXLkZNF6Cjx3XO5mh932ZB0Y8anO6VtAYwSQ3r4y3
YVV+rZfm0AZX8RCxnOTBbRG/CXmqwnkicxiuWhJdQG4WCf1QZRND3wz2ZmiRzn7LO0QiXrvP3rZe
GP4S+ZBOK4Y34k/uZ8E2ulTH7TR+W9DLF3Km/7k/p+8fXPhvujeuWstlWHWcbeNh9n7W1b/FDNHi
SUTS88MVPZrVNO0sINssG6cK5btrk98e5oDbcpJBWA40VL06bfK11XudiLZPMqLSUneVqvSi46mt
P9yob3LowLtzHsrOC9Ft802Rr22ZXe8b0OIUJlIuyJcWNAjNEvtgIXruxskHUMvzdq6m1gBlXB7a
hGk9jQhQ6cAOKeqUBf/uzicumzDN0tdA+iHJpgOYfnZ2Vdv3GE6upkaVrofvAbbzUAXohKHqfN9U
728X3ASX0XyCGtWYOjFo3qMOAIBBZaeu2HOT9+9B3DfcZGpcpxEtLnK9SsEAcutyaq982K6MtXG9
rB+EU+ylJCwr2cSaKQfNmFWATWlqXnG+L8l/Hf3bJa/F/BBljuSmNo3KUqdlG8JV6aH9Pvizd9un
et3ZU9+nj8Doho94zSC8Ka3XuAfaWIj6oEt6ljlahaQXOmhGSym0fFJyXERy5CM7ZC699o91i0lu
gtGCCjJYOQt0DDrL5rQGhIQUjRMnosedk6dlMZjqNOuUpHXtdzqe9TOv5tCb27Dw2MHh9ECqi4+i
0P1FbfEXU6emEV5bL121xlyMEHupHH1dSl2dHhvd2BcVSG+TFepEcVp3J8A8nxyxx69je3FjP4SU
IAk6luu4mGjsrO7rzPd0lWzGvz3yzX646i0R0MxY45IsYZd/HvRlVT/Wwb1I58+FTzuhyvYYw+Gz
VWZ9n3ZOLJIPnfvvCi7X1U3CSX2V9EUXO0cTy3ZigtNaV7VBucJVhkSFuPhFqhpDOtKw9v5pgOYe
yX/J3m5smxNjg9QeQ1m6qHTcNTeR5YH8Ctx55zss0VcaLk/ajOWeKjTUFtg5yfiZOuNhTbzo/kq9
rcjfM+bcxKflyMslt2tSLMkCzAg9D3TNwp41IDd2djYQy1SY4LTVW3g6MkxFl/ph67qHJc1P0DQM
t8wLExA1d/4TU8vO8rIYzMSr6U3jvMXhIPWaP1VjHXGevzQB2TGYZa49w7UZUgZuO/g6bvwa6o+j
sx6Qpv3j/mzYLGU49xawfEZT1Rpn7VdVlFFOX1IBrDhEeTMCVo/2V0m6nQ+x2en2gW+83V9brvu1
2uJxyNAckx+XZoi6pXpweMPLpaI0GVULO6X8E++S67T2x61KdiKs7e2NCzjxWy1o3W5xP8iIqSTM
/OR5nJbj/YmwzbLh0cxtFBEp9iHaZa+Bw8+S7gnE2t7ccOgJqdJGbrf8B2mvPplPSnivY/2gYUwY
29IFZPVc2B2yhK9VySOZqHOwrI9Nq0msNiZOms9Vg+1HO5EgFNSRzZO/7UGeLOHIvR3c3ixKMU8g
jKe1Rl5l+5tnVSRcFVGg60NkiXY+wTK3JpZt8QdnxKLEjZIVSdS3Upxm8mDuhpt4Nui/o1tf+k6s
eBPlxRSn3iVx95zWZp/bN72xj9Zo71xdscSdQGtkcdvRnFCWkS//ur/wLavTBLVtxdjSyccDZPEj
Jb+I/2WECuH9sW2GN3yWyW7mdR04ceOMT0tRPieFuzO07bUNfw3yAPfvDq9Nuvy8OvprlpSnrNxL
91nuDaZ0zVLUqpkkhp/lP+i15Mv3JHsuxF++txcVLLYxcW11kKCbcMUTVuKGRc6jKX2ojsVNVBtg
A5s3u9gPSd6eZK/DxPGecBHd2dwtljdBbbgDAOuCmkMsBhGxfL2QIntN5PpQ0YSbTGlVTbjXNDj+
lB7oyIUzh2CxewWI51h1pHhs9Zh4NsJkRdBIgr1KNU9auaCxVpMK3QXkuw8tfVOpptvA3AU6vCUe
eLUeCtygUTSu9tSDLCdqYey1XkWxqdyOPNKdjxmay9zsXIEtSvCf4yRDf+/sY3EDU7nGW8pU+B0m
Y+oJvuTrxi8UmWme6bBhOxu7zREMT9azP+i1xIF07tjfUxLMp8EbHyKGldykUNtSd+lnPeh4dEDp
UXc8PXiS7SxViyeYyLXCr3KaJD6u/jj4HLIJVW9/4D94hnv6Q6vIBLAxKsd6crD5unn/NOLEc6i8
fq+2ZDG8iSkTmSxzlzZOPCesOOgO1Ceg6B+jx179tqG92bhcV7kCYNclbnryQtvi49rtNRDa7H77
/c3QvS87fwiw+rU3R8zLTkFXHRrnQdc18WMJqbAmORY9JhcRiJ2aZreX/3bme+f2ZQLICEs6BjkH
HXvretlq72+Frasc/A8q409I9hydIIt8p428XcV02zQbmzBvyLqyBndViKpEo0yPuCfvBDnbRBiu
60wO8+QM19V4c8jUn0BIcOmW9vrYEjIOzrLx3ZFVmIhMjEet2nMPaoiHhjZxY0NPZb14ODSPtZzD
QKf9Ex/mPak9i11MtNi2UVfzKrkhMMZfRbedKs4+slLtZAgsM2oixVTJFC3QvxkDhTuEHRVfeAPZ
4vuWsb274bdtlXh4axzI0yX/h/f+09YnYZDTvaq/bfzb72+cV86iSCu4WNyq5dR708HLybGt+uNj
r3+z2Zvh6ynrm7FEwtdDB1VBkH2f0KxePERuJbkJEAPPT91Nt7NVQdy/UFCA4PWmip13t82r4akk
SbtR9RlOJUBaHJJ6BiCerHutuZabhMnL1adlQfwRlpklJK/Vq1bnAYlkXe6sStv4hrey0S3GJHNo
3Mw8ymZy7MvqtYGe5Njv8f9a1o4JAWuk61Wdh8Jm4CVhjzuoBl3AKh88kpsqNZPHGp2nFFnWkcal
HL7ms9wJZRbj/Ib9Snspl/oWb1CrpukLmlv/8GtIpA3sERi9hKr1/1/4hQMBCZDF6jjv+u1VdLT5
BCjuntqdcwvpv29cLDBmF5gsmje1QCGCbIdFrpHK/2PkJ61qAEkr9GHjdLV9b4O/smYv82A5fJog
Mz1ThWQbZlvU/9X1qxg/js4n5l+mPfIMi7+ZUDOHNgwiCijd1OPPBGXVB9mkMRnG+TyghT/SeaaA
7VSQwZuPnaCHJN8r8NtWkxEoqCoc7L0DXE1sUYqyYjak18GtDgnZ46O3PcLY2mucwTuuYBtAhsNh
ObqgX5H9vy049e8HapvxjQWFUz9nLToyYsWyZ197/+hu+PbQ0CawDCdmuo6pS+PBH56XIeHHIsv3
hNItMciElKXVNIJsG0FiVPS7qmXYpNOLHzwk1iC5CSdLqcwV9fDuJct/yrw4FtIHXpeUOwcf2+sb
YUJLH7XiSmNlFu55cMgx8JcjmfdYtmzD335/s/12shxk4zAa+3kJCdUURAcAw40H5m4PycLAQsYO
n/uL20Hxi8ZV1ZzLRSBZrj7VKr3cXzy2LzBc1+dVL4BfpzEB5XVb8nMCHj1RjsfHhjdcF7JNgg0E
Z7eslCeH+J8G72dXDTubgO3lDa8tnTrvixnXC4fy2+HzucyWKAvaHZSDJShQw2eDTNG8X3Gnc3N6
HPwgXCvx1PTDcU32CvbvfwELboWSNwuIS12uK3gNYoYKnj+DypiyC7qnT4+YH91r/3/4VjqJrwRS
wYFML2ArOXLtXSu+l26wvf1tK3vz9gWHggcjePsKpK18ACNbOp2YKHYSDu+nfZiJvkJ/bVfUGVvj
fNrCgv/iQx9WIzJLZD4jOxZu5WNHIWaCsIIxYGPZY5kqkmWHanHA5KbVt/uTcJvL984ShgdvKZE0
qZw1ZqjUDumf/diHSfmPnw2HAtmrjKUHko47+4zNZoY/OyyAOAkYfGOQRx5y8Rf3k0gzVFWH65R1
YVVPx/tfZZt7w7NJn2Ubpx6LNy2juiZhCqkHr3+ITgB9l4ZrJ3mG/KFwb/il6W9Q7H6H3M0MlBFg
rvff//0NmZkAqbpHWyErCKAyU55/yKeM/9EvbbPTfmSxjm84XpOCZHMF12O8OmjIc7YfzZZE+Sb3
ptn29obnBVNFkkzg7kRdLwuVclUIIp89IQnb6MauCdr/0pHaYfECmru66V4c0T/U6cdMZOuySFX7
WcrjYtanxtliEKEfyrnZCdk2uxu+5g3DQJzMZ3FfLf5Rl9OTXvoaGY/ksbovM+FcpRwDQVwAWSvA
kPwaKsybc5TafejAwkwE1xoA81746F3KHRoVfXVCp1EkS7Xjte9vacyEbzn+6JUJCEDiYBwAu85R
RErWnz0TUZJuO5uO7RnGtqkUSaCcS1nsieJQ+GiY2b4znUXV1n6977uWJ5g4rYQxsgRdhkVUgykl
cw81aZ5mlpyWai/panuE4cBZ5i5dDULGWFP1L4UIyQJO7F7zPzxZ/Hn/Kyxr9TeIlhIUdCyCxTxJ
L4ub/Sz9HlonzpfHhr992ZvNeZNbBkqxDdOwtMd1qU9j6z4x8hD5iGQmeZjj49ah6wBzoIs/uT9/
60AqcRh2Nf9s1jE8uWjrTtQEczy01edu/KNesycnG3fczBLhTN6wJQC3EYRaWDwtnMWzGBg4a7bH
wKrsN2wWBMJS0WBmszH4Ng5iOXRk2KNmsr26sTNWhVjbosHG2wX+j4aWRQiutb8fWzOG6w7YFbfh
Fp2XvPzeFs63Nusu7kTPDw1vgrEySVCzQo9PDPrpQ+GwJ5EvwLvvIawtljFxWAJWd4AOR7VhRP42
mOX30lN7rWeW9WjCrmrczMrMJ1gxxD+neQ6t8erz5D/UH+EGZn1cZx1UEPmQxdRrIrE6h617qNMa
QxuhjPrp6CooRly71BEhyYf0VHrEi6Ch9ZBAJx5hHEc4dVQBTrwU17zhUKPBkO4iZt61O4Y2wphs
Gt0BOZ/FAOWct2E+gKiwDJuRfL+/Jt9dNBj/9tw3YdKRbAg87aTxDLypn3ihnvLo/tC3r//t4I+h
b498M3Td+SxHxpNcIUEUorQTDqANRLE0m6OM/Lz/jHf3KTzDOO+jNiK8oi/SeBI54NGii9ZWRekE
XdDCe6hEiIcYZ/22nvth8NPgUkziM5T9vANfd6kZbBNgxLMs8DcPsCtypUDlFrx+StdtJ97YjGOE
swrlhHQDsOUyFVkZ+uBCPKz5mLwyr/61bqX6dH8OLF9gFsaTMtV11zr+ZSP5gSv1R7Dke5nom5O+
s4bMkniRatQZgKm75uWXPPu0dh8qcfYAiuLe8+rtfMD/9ETee4rhv6rdtAicXF4g5l2G2woV8qHg
24cB1EE/+6HxTt7iA+mt5voPj8rsPNNq+TYRd3pdWvp35c3jIWfI0QIvX6YR+H9XiJ1l6RO4k7zX
nLjqs179YcdlbTa5Tfcbv9qIJB4bpXtBd9+JZH9T4MT8pglRJrw4aJbvyb/3J9YSe0yRsgZ3UFcT
Tq7B8jSNL7w+O8Xr/aFta+b2+5tvaN0UqgmKYl77vBfP6VAx+ilrKm+Ppcey9s3SOyNTPqi1l5c1
n9szGMtyEea9Iw667qtXjjW7UwizGckIDtNAZtKOWxqveRXIUNal2wNv6yKlkS2E7TG42L7HCBMT
nRPNFU+ulM0htDLCtBXxVIuw9/OdcGGbEyNcDCuHQJ+n5MVd3DQSpePH/rQ9uMObNfg5p0BlTr5/
Qdmq+NonxFcHSHRVe6RGlnkwq/B+CR7z0XeSa+Bnv1CI/JCk6b+kL3cWrGUzM6vwZV40TC+dvIBg
HD3lAClkn1Tf/Kd85ziRYa8eb/FtZvh20LZDXgCycellx0JIO/SHfM0PmuAgN5CBX8icntwh2TtN
W5YVM7b/JZcVQ17GvdSNlkesgP5QyqQ9ucvkhoSrhxI2bmCSufhL2ZY9XfxLr2r+MYP2agT9CP7P
/Wjyv5LwOwHcLNTTrKolXXv1VIoWvXczrq9Qvg+WFLy8dfMhA4HuC9MuQbeR07kHLRbmhsJd3S+y
o/W1cfBPiUO7P9aSbEOYZ90UE39tzp5w/c8tSLn5YfKXPflqi6cxI2ZAfmtOg9p3L2OFfpKye/HH
Yefa+262FYY24kRKt7IPkPYGje/wacKWNrTkaWNJGra4HMTgj/gAXiYROUDBRPetb/saM26QYUky
NhdxAUkOItNDn+jw/tAWpzYhAFgzg3DblVyTZfSe+bpB7pajAhdU5UPd8m5gwgDKzZ36phuzeFXi
0g0qbqi68MK73P8Ci3FMKMCiyMJ0UWVoof4i2zEUzUO1Pby4ESo8J3PaoJvJFbJS+ZnXMz84fh5c
dCn3NlHLYjJr8oHnimSgRRmz8VvFv4/yc8Evzvit5r8gyeHOO+cvSxAyK/Mrab1ApUsRl9ul5k+i
b8Otvojh12NTYNwRZtF1rYseq9gFpajnXxa5R4zzPk4Cc2A4cl9PARRwpHrKrt2VfitOXvR/nF1J
s9wqs/xFihAa0VY99znt2b7X3ih8PQgJgWY0/PqX/b3NMT40Edr2gkZFFRRFVqYKU3Xw9u55ttXi
TC6khXTfR2SFPkp5raKxPXl91xypiC3BazjX/tfh/CIRC+Kw5sECWa8FmAUcxjx4N3vLPg4gPGTZ
kl7vlg4T/YVelokSSc6g9bWGx1r8qsf/hiXYlWLYofH8lkTjoYZskZgt76IGg+mP9l4UzSGOmLss
HU/b5pPXWILZ4Kj6c30SyPAOe2qfqF+/z0ibIrnEo0976VsbTNeQALhaVIvW6aaAO/Qct9VhHcPz
lHs7WgZPig/PDaBcUWhJXE0fox/9fRmNYciqa1ZQEEe5aS4ldBATHIxdaFl600rcf3/hXS1Qf9Kt
4bp5W6KPhe+m0bMcDabpa1FdQxmYNXfHjfsbx1I07jme3jvTv483DcPJ42qRTcuqiwKKyB7lGwHv
9LopHW1PBKbBtYie3D7m45q0T0Ely2cSNv8xJ88PFZWTJaxN1tHO5EkqPISGDsex41wbgbbYsj9E
YfszGAvLG9/ra0v1t/vCX6BIMJQVGFOGswKDoRPbtMVetw/V3+2BTY+azkE6V8jDVH7pyPfatYkP
mcbW7vr5OK8yVDVHQ8uSrnmNVyYw/LXJ4bHfmKyixW8e+vWUJAu/zkGOGzkk7kHfum3o+xe9CKZC
LdEC6Q1+Dbtb1w4gNbMJ6pomff/9xchV2MPTWdKBukyVKeviX04IJcbH0zYZXAtUoco2iSRYFsGS
nGZIDZtlTVVhu/eZ5q4FKolHObY5mA7n8sM6kiNpuGW3N01ci1Jnln7tRn73FIdjtl/bHkLJeHhO
E97YltT0F1qYDoUD/YoiY2jKoAdJwAYZh8c+tLXiv74LUP2RfyzEIgRzy2tfXPri5gq5d5d/SGir
exumrz/zVwHQNaWXdU/5AGb8osl+AS+97FcaVxafN32BFq3BXBM8hXnlVckVchPi3eioKm084C1I
ZcukX8+BqM5l5RZtR2dZ9ec2z55btaZ1CWLAKr5EE/SebWpGpn+5G/FlkDnNUC+TX16z9aJA9uWS
KZXup8G5iw7L/eNgM9lLi2QlF+CR0MN1lc2nojgn8gtoNfJN4nYh1R//wwYZaHm/6TX8bTCAvmP6
VYnvj2du8iUtjl1UhYplwiUALQNp5Pyqxs9z+M/jsQ17hP7sr7pa5ElUFVfJ3sXogJq+bhtXC98K
dFZl78/l1R3RelDGh9LJLNnZ63kg1d/40eEdueMCbxGiSFG3cLxD77Wpu7zzulvMbHUZg9V1QhbG
oM9GSlJeuzW61gDgyaJ8Hjwbysj0FVr4dtBYjJuxw81u+cbC56L42ZLnIvjNp3dqsWRqhsXVVcIW
J4kKiC8X10GWOfI06AoWVTi9e7zEJgNpUTtNinhOhC/wpETnrgPknSj3JAg/PB7fNHstYPG2wGbS
zt2595s07vMDz21aiIYNR3/k94NuduU4VVfqN+hse19Vv8oBnfbi2NjInUzW0YK2AMfOSmdVXYeh
/JAUYFEm4c6ZbFcUk3G0EziqVBtPHZa2kPnRh5Ra4VnMbtgnddqVsJZoVwzq4upNy3lq6ftFJs/F
yi5Ls+0WSvXXfvBQjW0/OuIpc+bPoD/r03jof2zyGv2pHwW2SokcXgO51zdrLr5lTWxJ6w2W0R/6
gzHDQ39SFtdEuk+eD3qzGm9KQ3nrqE3+yuA1f3GsQJMWkMa6Ao3tmDLZf3Tn6UyYrZnB4DWRFrJj
2LO48uH3bHK/Qr3xW54E21LCSIvWmiQQd2tlAeInP51pk4YFruTBaduqapmyC7B1WZQwvVq8U+Hz
C1rE0sdDm0yuBaosQQUKdFh1nSL1uxnWcz+5B1baoMqm4fVAzee6V9WCtCPzoDo8HRjwPhAnPD6e
vWlFtXPWCesRdFuiuAKBUqdDgVKVH8iNFxSdUgUSTxTKPRi9W8R58dVbP/5XLuPHTXPXGVWWhdFp
HBLkCCr76QGSnvocz3fbBtfO11wNWbVAwujKwSLbNLumtbBKGHYBnUQlkpRVU47MpmVTvO/5WBwC
6Q0n4hQDeCEjedj2AVqsovQ45GsC64h+SNeIH9rVdtE3fYIWq7nLl7wOnRJ5QfulR1dK5wBKH/pp
FIY/H8/e4PY6m4rr4R1nBDryunZsj+YRoep95W40jRayToFX/nroUF+RX2QNka3AtosZwinUorXM
WJ+VgSquoJq+VBwMD50NbGWo9VKdSkVMzuw2dCyuC6vDtOpxySnHUKROIpcvTZB0qagTdugjQIcn
iMofRjQ3bts/dRCZaPDOFcYzEh5PnhVxnvLcdtM1mEwHkeFJtqMix2KUwc/JiVLubpIXDgFJ/fNa
OKm2RUPG/U7lD4c8H07hYCNlMLinjh1Tclz6osauDCnX3RBHu2AYQZQdbNt8dOhYMo+S1wSHYS/y
45QEJ7WtYR9G0WIX0n7JCJqH4lrFyU56/sVvqMVJDNuCjhirpYPX3IWhQLc8ST8/JvlbZGoHF401
jzeF+8L9/RZNdbQYaVZUjtBPfO6GMGXtoXUnEBv/WMSxsopZmj5Ci2Aor/TZMhb82sYj4HX1bqbF
81SyAwWZ7uPPMHm8duaWZdDPQOUIvIdSP3W4hx6kuAqPm0bXMWPohJyjeuT8mi3f57m48VV8eDyy
wfw6Yqx383zieE8/T8N32b5txHDg4X9t1eyGpd44ey1mFQ8VdCWEuFaes3Oa6O3Mt70XU12aaxw8
LgBYhdmn4VtTtM6p4/nG4rQO6CpywsqcYN4S3KtBSwFX21YJ0VlUyLI6ZYL63JVDQT7j/A2hNjE0
Qw1BR3J1lbOOgxOJ61SdlMzPIVRUnCJLKdn5HkDxuc0nDdul7/25EyNDJt6cwfTBHIMMue9TxoN9
HYIR+7FrGqLW16J2mtHruDaCX9ky/8r4cASm623V/xTMxodhCFpdfEtlEe17vxPobyFpl9UH4m7S
zw2pjt8Cas73s6LhkBD75A49WDEvSdDuH1vGMG8dvBUPC/djH6bnHlrFKoCciSWLMiyqjtvqy5g4
U1Dxa9745BMt47bcKacEgUHXMiItK2ua/33FX9R2yxAIwFiF96eCMET3JBtD/tEN6iy05OOGXU3H
aVUR8912WsXVhWJ0EuyC8eZUv0YFSlrLo7khzHSEFiEDify1FNcBarr5MqIr7dZ7Pycyg8f1fTNY
mlpN66HdcVHEWQdwPYprTvgxaJd9sJbZjjFmo1A0LYUWxW2Ie2KATRQdZMWRUrX3O1tx3TR3LX4r
PwopROXFlQYtxOSDU6eaY2PtVjZsD/9DJ79wolECZh7JBvtP3H/1F6ALJufdiPtEK2w7kOELdDzV
ggK7UwQ1DgB2kmpJRfU+CN8/jmHD9HUgVcnqRToVIq3xvHN/Z0fLnXPgyZ0HqrrHf2GavnbuNt4M
tkDWw0fDMkUX+kFmyftkY29RSHVIlVqbyFkh/XINa/fg9/EOb2e7x1M3uKUOpZrQSRlxJxbXlcm0
Kp2jstL2mQx//8sXfsMHphSuzeLa1Z/AkAvVDsixHWvPUvN6HQRGdXYTCGwHXjZ6/VNw8o/yqM7+
aT0Mp94yvMkwWrwmQbV6gGNiQ6gAeIXoaGvtnfkfDOuVVPx/sK2XlvGXgkQcU+/25BjsigO9yKdx
Hxy7U7IXlpcak1NqiXLYAeLSdvgTFv7n+V89kGBXmwgMQqojp6YmG7u1br2z2/IDOs7TKJnfjK0N
XmmwvQ6UKhiaRwWqXlcSfGFk2RN3EzUCJq5FalaICNy5921erEi82+eKgw5ThnQTVyL+QDtxmyxr
orWa73vxp3aKj0PsbHNI977OL5wGfEpEcHDPXZvxnCTQ1nYiqiwbmCFUdTaTTLUBuP1hFrBJpvH0
ERRREn39y2I5xE0Lqp2uwzo4roOCAi4/y5miYF8kNupm09BanAYulPI4VEiuOd40du2y4mmcKxtS
wRBEuiSWjLksazB+X9uof1+zjzE4G1Zl60QzzV0L0UTVM2AiETnHLD4ueXiCsJNlX399RWMdBVUp
tXoLUstzrsIDydV7DgBEjYIp6Edt+ITXjRPrcKgaRctcCkrORIxv5u5tjVZA4Fn3j0+m1/f3ONFC
FUWcJUtE0D+p5lPivVsVSAZXmRLyJPozjz/lo2WjfH0VYp3PBMCoksfoxL6K0dtVo7oIK12GaWgt
ZlXlkAU8gy0kz962kGBvhU0U0WT7+z++2A0GEibdJOA6XdmcVRinbaC+rP68abOByvqfw89cFgPA
V+Q8rs7Jc9h+mebT43U1eaYWsGEdDrTuYZMg/kjUrp//xXpSG2W2aXQtF044BJaKtfDOoFa/tWVw
FiVP68Et0kJuy1ZjnYWOIrBWn7awfYE3MbSm4EHijH3i8NhABsfX0VEKDcBjBBmM89I1+S6g9F2y
qn089dcxKwoopBQpdYPbbOULMthMh0sBhEKKbsCZJZ3pO960IATbfs7uYqSz7ZZuCASqBTPPVb7k
dACJkhPUqVvEIfp58m3PTbEOlAoVX0Y/QWbptEF8Axly9H2M5bYOsVjnRqmoBwgNccg5qvzhLR/R
YaVk3B0fr7bJ+Foge0kJlkpwTpzjyk156B3jtfwY1h+hD5BbTvdX94rA1asvYsp7kAKV8uYWAU+D
YQED0XRGQmghj3l1cQNXL8EMmH0rVCJurHQPyRw9h92myiCGpn/uQwmam6YmXOVNqvgnOmHGNG/V
p8eW/99N4a80HINrTqk87HHgXRG34DYe/KN/Frv81BzWXZaib/aYWY5ig/n13jknWhgUQjjM3z/P
/P2a/ZOMlrutaej77y9OgVWyTlAXX5Dx++aQet6+mv99bB7T2JpjRqMoCiVceWvk20F9GZNTaWOR
etXnYXjtdGkr6QCC5WDayceJfol5nhJ+kUAlP576fQFfW1jtiMkYpEJIxuvbTPmJZNm+9sKLcudd
XeZPYNU7PP4b02doZ41HO1AuBLD+1H2Yk9Psr5CZT/3McgabFkDLDnPh5qxqEbbtwJfUyb81QCyn
Zd9dHk/fML5edKFJyV1g+cSN1u+g6bsXfBflNl6Oe4C+sgR61QW5w1q1Dpa4XqBXT9VpCuInMiUX
0YIsFCKOYW+jfjJsP3ormyvnjsUukzcxzWCfKyaoRSbM1vlqGv2++C9CrAKjwjwyjF4SZ7cE3qWW
tt5p09D3hXkxdNTTQjAQvd+8hvwOi2JM68QmsGUa+/77i7FHLxegBejlrRiH6DMhYfDZrWyLaxpc
i1/ui4DwxBW3JKHozvKEPDsTFKm2+aUWvUR5C5MkF7ewTD7HPTp0lPztChu1pmnyWtRSoopMTgvC
qnXCgwp8/wBCKUsZ2bDz6G1rqg59lNqJuHULfw4ccmVZ/AbEbbtidM+N7V9MJ5def4nDdcqi1sPJ
daJXcQCRQJnO7+cd2cmDPJEmdS1Hu2GP0CsxUkRepUL80dp8IuNPfwLmZtvZpZdiStomWRth94zI
JyE/eOs7FW8pNwSuXoRxkrIiUFGRt2B+y+khyiwYRIPr6CUYtLyRqI5hjQxAfKClDlhsy2ZsGvr+
+4t4zWOqwBKDKVf9rYn7new3Ud3DGFqwVlNYDXE5wFcYOeUR9Mij/AzzWM5aoy9q4eqOvEjiKpc3
9jwe8nN/cnbNU3i7lzP50V7ONBlIC9uBTi2v1gLpiPdlGr+2nYWa0Dh/7ZhtYxeaCD3m3x/mvYN1
PbCj/yb6OHzJd8Op/LV82LCtQcj7ft17scK+DEcC6j1xk8638kfXDGnfWyoYr6ObMLaWJvMhyuNi
wCGFJt89P+fX5uwe/QNEbS25yKvWxx9oqTJzW5UNdJQ3OlT0aWm9PgWAxz9sM412xnpNm8VFMsnb
WGVpwfekAxzcBhx+dUvG1LVTVuFgCgoWyNviFM2O1f6+cVFRYujszYEgjq13lVf3SvyRFsI0Gcaq
ZxH2fhRRxfDcLsNusqF3TINrUTxN+eAzktc31n7qKjBN39ba4pivprGYtx7Agx95/qzEbSgOnvfR
q9+v64FY5RJMrqMFLm8bSNfHOBL7TJ0gMX8qGsue+WqOiYlrkTslmUzybBU30v3bZKc4vIXehaGV
YCoOeWMjYjCYRy/HBIJGICvHstYVuq+KNCrX1IPQTHPa5Px69YVnSeuLFcnUvLzJp6+d6NPSBpc1
eI1edllxotTzGCPFXw4jwBHDN5XH6eN53/etvzJ8P9GLLqqT89x4gbgp+raI0whIXzI9O/0HTqrU
HVHytOw9po+4//5i48zXYXKJh48I5w48KenUTqmyQbhNg2tBWzDIfucDq28NBGCGaL3mc3sDj6/F
RU3Oo4UtmXknAnDn3yp6KYI3uLDvouqWuZu6TLEIWuwyDgaJgMB5wH+bDiAuKBvLrmAyjBa2dRCq
IV5Q1EEBZi9Ida2SJzeyXU8Mm7KuKB72xeQEToRDl3/Myv98Tnatj9pm8AYq3IfHDmr4D71VrWmD
uWvKe1kKaDi2xs8xyL79Nj95pdgVsrUkEIb9TW9VEyJgDWlD7EJgBQbXxvTp8fQNC6Dz0A6syfvI
h+uIPHW9N71Mp2lLfuwnemtaBtkpCOph6AlNfH4L5rqS7LfN+v41L4KVDVRkFb9fl2PxDspoKKQl
bZj6VehZltVk7/vvL/4h4YyBNhq7fpQPz1mGzaZiiSXBN4Sr3prmtpng8/36djcMvUvMBDuBl9bO
cj00rakWrmDLiqWrYPiaH2IG9aB6Fy22nmTT4FrE+mMyO6Lw5I0H4KxrvgZ++9MNbBgXw2Grd6YV
EIRu3QW7sFN5h0h9J3B1F40ddE+Bdym3HYZ6c5pEmbdDwQXJQvmFTN/uepWOjZnj9UzfT/TuNJIt
+dAVKMRmn7Nbd5FHdvTeuR+rL3fgRb7n/zwOAYOD6p1qvEDXbbegblc6/83tVKZJDYaBx2Mb1lhv
USPoSEtoj82GLhdG3lXzh3q0HLOmad//8kVcjWFQEcbgm8ksL07U7EdQrW2btRay3aRqstzv447z
rfEPIfhiUHZ8PLYhZCPthL2LJxUzQRoSCqSA7DDHgOOS98wGuzBZXAvZXrQjmwecsEUoz2NYffTy
Oo3aTcz48EktaKvOI9wFzOiG4/C48DgFTf6xA773sXVMi6qlyOPCOzUV2CxxRU9JKhzbdmAYWG9O
89qYuUmBeTf1fJKk2/e25iXDsa03pslqYtF0f3fI+3h4jiBH3yr2Pamg9ho3DIgptPFtMo6u+l0H
41o7Na6dAS0Wbx8Kp/+8MtzcLW5vstHdZV9EVNbQrum6VuI04X2a9WMBENnHx3M3uKWu941DVVBJ
cStpq99r+CzlmyL7b9vQ9895Me2kX5NwmHCO5KCcCOMzL2uQblnC1WQTLVyHoAkrB10KtwXCyjyq
DsyxXZFNQ2uR6vkjxLw6R94iICSbRJ2K2rbtGjYZvTPNnzwv9xzsjWMv0DHZeWU6JeobcfGE7UZJ
9u6x5Q1nrN6kRpM76yMn8qac4LQ4C/quUtXXaBT50chuX3eWU9ZgKb0hbQDeMy6W+4tk6DH3UKN/
Rp7nIqltJXxDDOttacKrPUqXDnfatUunLvrihvWzStzjWkO7bwRK9rHBTB9y//8Xrtr6S1mD2/x+
d/7hFvuAWfI007ha5LK2WVe+ILpE1f7OWrQXMeFu0hLx/6I2H2pAOZIGTzNelf1LMueYYdH3LTa7
x0YxbA16k5rvZbJQ3YCnn95PWxC1dmh49I+PBzdZRovfSE6z3xCs7LQC5XwY1cZxteAdW3eoxwHj
QuV4DW4Vs2Q1JmNo52sOGXqmpkbe4lF9FqN4JvUQgfLNdgE3ja8dsFCAIyD1g7EHXF8XvwVXRgX6
LpuDGwJJ70dz3QEv5agh3Hz/gwwuEapyIbq0+/oMgo7DpiXVO9OyrqhIJFHbzZci2kPVOjwDgzT9
83h0w9ap63t7WQzlCtlhT8v4vvva9OLgsX3NLeeJoQql96URvLatXZtIPFAtoL9vd2N0DNxfbIjT
MvmHd5em3hZWepNapsZsiAuULKqZ72Z24Mucjo6liGBwI71PLSmakETNvUjtK6Dk07LzU+gpPF4C
0+BazC5d0cdzrxADLDypsjnOTr6barZ7PLxhS9D701TWO3wKkeaUXn9UI0DEzBZdpqG16I2D2Jkz
itX1xKkuniTf6PJa1KLW161djCkLQj96CVyHCZBMbrKHDofizVApX1E8xsAeeRccCm45lgyxpKOh
2qpvYzrCHFNZfqUAexZ1dvLcLpU9tUze4Cs6JspZO2+k+YLCHFA550p6//qtmA/TNH3YZp37t704
skegVqUTA9HVBhM5LSBg3eVFtEnP1U/0frTsjiwsowK3NWfZCTTX+mTjJVZvRBNJBdtAq/q2Bmwf
+bgFupx8H2K67aTSQVFZ7y2dFHgfnNzkHERJWtfO3nE2tTLCMt6fdhf+UPtli/pNolCq3zHf6ZxU
rcQm3WRyHC1UhzvdBwkZynLghJjQZjXkEvedXP23zW+0kOVNH/Rjcj9o6TrtpmVAA9ewCcnuJzoU
qhhk464lDqmJ8y9TXb5xwQephK2LwHCK62AoJwykUBVsH7mirHdrGyfnpunrj202s9QVrvO79W2y
zIaF0OFQsi0jCPdhb0s8se8SMBIGYu/Mmxh7YCo9fluwNY457g5rto7nlk+/gTD4UUdZYHnMNs3/
/vuLDQJ4KC6HDNe4GIR77EcsflLbMr/eeIXJ38+ZF2PP3FUNKypM/m3Pds0F7WinYI92YXWo9+yQ
HR77qukTtAM3LpMBel3I8NsqTyeOF88bVHoej204Ev/3aS8+YSpVjALy3f7dJafoKtg4rha/09KQ
1Z9QDFHOtSRXx4b1NPm+FregcAnFkABe4fXfebWkFJfzlddnxw3SeRPxgf8Xk3c1M/Ti399o57b6
AT5nlNGskvaGD9AhUIFc2TRz3P2rmF24dH+iBJuhAjgBH9813/NwU9cbPuI+gRcr60BUt46mGUAa
sCBQaJIWkSVJNvijjoeKOUHjQALzrPRzFZa7kaUT+7TJH3VMlBujm2OtccGanXJMPTZ8X6vVEkcG
X9fb0oLCC6fe9YGoQI/Cm6JrVkhilF+3TVwL0q4Me7y940ApO3EOWX50rJgo07y1s9YZ0HCS4xXg
Rp0+3LlVfhHD5Owfz9uQBOotaWIJCwa5LGwurtz30w0iDmnUNGk2vNv2B1rEdgUpvXFFRb3H7gWE
NvFoOtJLxo6Px3/dG/8i6PYVXjaTCCnm4r/PiiFVIxAbVoVQ0+j0zyhKFpLUZd9i9tH0PuzCH2Dx
2nWR7TngdeujIvfn8KzxIzeYkL5mc3+NQNSAMtd7p6t2meKWBX7de6jej6ZGNbckwrt129AeKqR9
fPTDegug06c6GmqZkyqLPFxOpvpJiA+1c63qz4/X9XXVCYx9/6AXGxhyvZUhSUOKdmwu/j6/ynN9
8VI3dfab2tXxF1rQVgEvI5SP79eTpi53Sb+vkt5KuGyyvBa3y+AR3+1geTrmBy/Pf5LJtVzdTENr
x6tTsQ4Nnri6LehkhxIbAHRZSCy5scnntYgt6QoYeX7f33tIDYVJCn3DXRkFlg3BMHcdAZV5nQIN
O9KZeszRR4egOndR1Vq2A9PoWsD25UDaBsqIN+r7p36OT3H547FDGsyio5+gtTEEVYW6xyTYibVi
H/H5qSU24mzTxO9bxAt3Z8uaKLfByZdwld67O7PGlgq8nnOgIfrPocs1VF0+Ixkr6jd0PU38R97I
NKrf+kV4eGwc0+zvv7+YfeKPImMSlUWeJI089UFHcKPKJHRiHv+BwfqRFkzz7PNkiCS+Ac9IMduH
PdQSLLvY/xL2v8FnVH829R3kSnOLbbg/4I3we73L9vkpv6w7f1f8K3fJnmwCcNFICy1w64HCtoIA
fUvfYO8/tGCxmItpl9jyY8OBoj+kBv3gD9AKRX4MInl6bM6CfvZteBPT4FpsVRMQerHCUdssZO9X
73s85RXxf2HyZdMa6y+oEQQ1F36vfvv0LWo4E3nuN/WY+H9xuuduUgU1BZBordBjUmJTiIrgw+Np
G8yio+YggSHqluJOwte3S/iGADfnTHvFbB28BtfXed37bvVoMTfAJEzQ5GkjDl6k8OLm3LKxmWJX
c0q/qJYYFVfAiNDTtmb5PotsqE7D1HXQ3EKKqsW9GTcpb3jqfoJ+9iSy74/NbgDgUB0qBw3lmQZV
AXf5uOzyszxm+/iwom8lOJYHZ19vuspSHTnnRGQa++meIXc/oFy7Axnhtj1NB875mbvSgt53AxIe
p/5IRLdv6l+PzWNYVV26Xao5KrrSv+c2T0o+FTbAnGlJtZ1+aZYgzySWdAIKAZNW0DoGmnDbpLWE
LOOoSIsMg3tRKdKxHn8HtY2VxGQQ7QSJyniZVYnzG+Iau6IP8NS+DSsAIoM/Tz/COhbxe6q6MnBK
FMhad8FsY502zVsLzzKGo0sPFTjmZ/9QMM3sgZzbxG7q/0XfTmS4zAHDzD3WvGvbeE9dGzG/YVvU
8XHNkkEZu8FaIj1dDm07fgpb0B9D0L7ZIQm0eIzpX7QbVNEq6YN6HtbxnsPwmcmfCTk7juW8Nji7
DpDzVhWHhCDrgGRiGn0vUEMkNupR09j331+kTGHklhBKwWmKG32aiT2Ou8XdlmPrDO54OpvJFCHj
WyvvxCmb0raE4ufjIDVNXAtSdySxWCKUPWf61nXPYdamju1CfE8l/srEaKC/74Zgh5/c2pkvBc6i
kaGT20czAMnTbv3sZF/WJLd8xKtRhT+6+9ML6+PFrvSaJMMfVdlzF3Un0ldbjI+htYVFxZnGHo/m
SzYH0UewbYi3y9oFlkLT6/diDK9twOtEHM5GmGhG+pXl/aVSE/qO/qmaFvpBZdrI3zG5URBRqcS2
6b/eEoY/1da8gXT7//9pByIUMX8Ws9jN/e8wwuMyEiq8EaSTOjEIsD/2MdPyeH8uDyeR40/cmy95
B8C6HxbRjnbKkvAYv0bbr1e/9Yhbd+vFByrbA65lZL/YAoE0vGI3HEDt/Hso8n255rvHn/PqDQzm
0/bwwW9U44X4Q7CV7ubog5cvx7H6HpZeiubnw+M/MdhMfymWzRq02FW6i5Iq+idvogRCrIXKfz0e
/tWwB+Gzlv3jZK4aZ2D9xZMZ/5K3LPsa5jXhaeGw2LIyhvDX34tBZS+6YO7XSz7NO9+P0mD5FPTJ
oerq01Dc2tEGlDXZSgv/oJiIAqKsuziyDrx3Kney7INPvNzWx2FYcf3peJ0d1DwD4l8CvLkWbX+W
LL7lXOwAljuItt4YKPo7clvNY6ZAoH/xknz8WaI3l53aknW2y4fJUFrg4+yjbZVl3QXoxGE3htGY
NjSyPWW+enrDp7Qwd9dR+Uu1ZJehzdm7uQjexmWRXXERJIepo58fe67pG7Rwd2ULbaDV9S9lHl/d
PkIHzEi/PB7b9AVaZNdxregclOElG5fzXTxJltWXaKQ7iC9ayhOG6evPySCI4uChYsMllD75t1nz
+MfsKP/9pg/QX5PhoolQKI1eAjGO6R2LmrT8PxawWy5sTYkGI+mPyJGE7GLoqvAC7qOvoZjPdRH/
jJg6UijEPf4Mk5Huf/3iPI+TwZ9dNYUXP8shOEpPWWjjg3r9okkDndXUB+saB6dhf8nXS/yRnoJD
eaR73p2Tb3cRZH6k23bwvx6UwTtVtlMyInP47DQ/Mhs5gsn+WhALtioerRi37etdSIc0L84lQqwe
Pj22vulE1d+Rk0w5HRvxD7OC1BSfVXYZCw8S113iqX9ZCJnohPImTIXTBG7qJzOamomy5dKm1dci
nHLp0L4K20vB/Py9CGP6xmmlrX5qOPn+99EvfGtdJ+a6XhddfOm8dQdy6FX9be1+P7adYe46+4ZI
WEyGCHOPhmeg0mJvC/KBBvpLc5xVMkObfXRJwKYarfVP5VKx96lNU/v1qin+QLt6dStu6gHAVpeZ
Lmk+jWlQrofZ3a8zisvOkBIV7OfuoxP8IhU5Ofys4jmtxsaSU5nspkX86iSqYuOYXSowRjQpRHrH
4W2fhMkm5DO+7+4OL5YdNLGAfUFh+1L3HtjU0WlE1DUGGf+2db9/14vh56Aned738WXofDftIISY
JuVog/oafFbn6WidfqlB/dxc6voUijP0hhz3+HjihiRNF40OVTD0nd/FeMOt15TMzn5lxbvcL498
zb8q1qdDXZ0e/5dh59Kfp3k3gPcJrPOXefSvS9aijYw+t7RMg8oGNTP5kXaCLziH8lxN8UWpqFv3
HQqsTcqBaPMsR9PrSwFmgT8XenTaLqm7Jb7IGYxzjC5fZDmdXCu/sWl8LTEXxB9d0sNGVcwv3iiO
AVS+iqI5PF4C0/BamIN1tK9p5MFPV9S1qmq8Rd3SHOZi2WgfLZATXs9Blw8KaIxiOTtLPx67OWK7
Me5sQuGvrzEES/9cgiAZeA+V9gRuBDC9XGKGY9CKiDaNrh2vdb5mHFKmyWVZi6eVt28L6lk2udf9
H0DLPycu5yGg95TgEgXerZLuDmJ5+8FrvnfrJjJNChjbn39R9gIAAdnEl4VX53EJbl1SbnQdLbRU
ttCRVWuCBtD1XDrtma3hoSWdxTgGz9RfkqPMWd2uxswTt/paltOeOfU71QtL8c+wrH9RafAo+j/O
rqQ5Up3Z/iIiJMS4pagJd9tu93w3iuseQGJGzL/+nXorX31WEcHO4UWiSmWmpBzOQTCo/SsoLj92
xPrSpdZGWDOJ1nzK9f0JGKaI/cPaiShMZXrwLLpxozepRfOncl0xEDR53rXK109OyX/WOPfziu/p
PQiYXk32y4yBYctqr3k4RUU6HfBYi++HmtvP/9/sHwtu6npzJAqLB1mXw154KsQhU23xwWq69inw
Z/uQ8dw+AoLxx/1vmbSkOS0LC+XTgUBLU/W3yZV3GML0Z1GAzmrfBzTXnTvSZa0dhFe/mc+Ckks5
hBGAZDZ8y2RCmtuiy2F1W75613RkUUYKoFFuzdvdDqb3tkFzW1eUxdiJ7HZgNaOfR6TvXCfxAFcG
QCuZYeiyjIJmbOdPvKJj/bnIrY5+61viLc+7dKfXDZtB0oGmFsKea3+sQzcO0O5cWVtNIoa91yuH
6CIdcXWd+qvvvVDyqgCS1n7dt3LNs+d8HUpKsPJmDGNWp0c1tdHItoaATSvXfJtklBJXzP3VoUlY
fqmXR26/3l+5waD0giEhczDXKDZdwWwcY3eTqt4Z7nzNr7vCBStlgxtjOtnFE/pSZwDIB3xfMNVh
Nqp17delwMIp7oW95NE6kg0fNniCr/kwHpPTrIAIenWRwZjOHaedf6lEaLE/oReKUh7stbUdtI4R
VYwvRZA13W+rrZtdGIEgT9HMCQzIXTOnc5qgm6yLK0sgX11uDQAZdlyvbgWlNU19D1ut1jZiZPwr
x3Xr/WGSfTPgN6F8zUjDmUvTBCTIj3m4VODGxJDLfVM1nBN6eatULSBal4xfqa2Goz8qEmdcjCB0
AmFlIUsvEo3cev0bchtMx4QYetEXPWdpwnP0xoqLStmxlM82/c6q6ZQHH0s1x3VWx/d/nElzms31
6eSMzYwfV5f9p27KKPrvqq1EieE+qVeqc6djJbKr6kqkB6ZD8DcEv0BmFKb78tFMB3ZRo8i6VsBg
vWL9Dq5k9+AsQNnapxrtJTX7jZX2Za2uS/t3CvM4k/ZOpWtvqKp1eVA2Kb/O/tI7R8w7u+ND2I72
VqupoWzH9B4zZM9JAXgweLITIvfVdPHKvwys+kSHNepRGK/tl9LNz37z6G2Ns5pMSTvI26Gd8BZy
4YQufaJBe6b1zket3mgW0nYBOmiaJq2LLE9TVYcyq44ZGXa1awRMB+4gwIzwBjLO13VMq4gLO4jb
NtgqPBg0o7eaZQH3mVBtmqiljMKqfPKAS37fSN9PjzBXO6KrxrbWfFL8ao/0SZHrwt14IeupwVV5
duN22XI1w11AB+2QrZ2N2SyRlsZGAJm5suMOeFCnyS+3aOZMn7ip700UFzXjbsV5mojOO8N8T8Sy
PtiFd7yvKtMuaHdwAFVbLO+RwsvkGGVlcGzsXaObMB8tik4tyA/XIM2S1GcA+Ss9dXGRIdy5cO3y
XdjTUuYeR5oF0wZgCD55+c57vY7a0bncC2luiYTwMO7H15LsfC7rOB2rzIiTFlj0aIUHD3yfDXWe
R49v5DMNR4uO0mHlI+OMQzw8KxLt1zp1osG5jGKjDGawRZ1COhyqKR0YFAOmefCY1B8CJi/NYO8U
r7mt4/Zzt1jUv3b+eGy74JwN7NhUOy1Gp5GW8jbTOAnAvfD8e8fLf/Ky/H7fi0yK0ZyUg/ODtioL
rq0VnHFpPzm0u7TWFkaHSbzmpIwXYy5TrNxKX7uh+Ris3whpNozGJFxz09ztFpBWgUidorXKUyfW
vahuXx7E0Zw0s3w1t9Ytd0wawLk2x0VVXyxv15RgwBztcEV7ylhOo5TJSGk8tM4RubONxJYhLuo4
HVx4A4wFtjh36W+WF0XUodfqvrWYZGs3ndQmUs7l7F/JTGjcYD7rCMjtb/uEa88VcJJOAW9LfhU0
P1aTuiInsHPdmn8iAWCPQuFYZXXfXu3Zbp9S8HzuSzjoPVt2ZfXNwACrKqV1cZ0uXlR4YsLf2FCD
mes9W13DgU4aVDIBTclp6p0IUF6xoFsZdNOeai6aj3NtqZLIZK5GtGV5kce33nGmlWsOai0U1dQc
igGiCAg9xCGHtQfeXsVoPhrycAxbzBwm7uzHQOI8ln15mcPyct8eDe93ve+qqJfV5esqEzRux2Wl
IlsC5bDHhfXWtvTVcj4Hw4bpGz6ld1+VJcnA+IY96MufBcpuWXvMFgB7eV9T8jgFKJRlWxTehu3W
O7EczqVaq1omjrXEqHtfe7GrcTRgegNW2BdzW4KALFn9X43gn6rA+nx/K0yL1vy3LIbWtewWwMWE
fbfXYTiMctjqGzdYqd5ttaQodnfeIpNM9H/TdXAO4RL+8tdxC5XGcKnX26wIEW7ar1QmdptHfkXj
QkzINamI1D+p+mdSWxNCpl+iuXLb9RzQacy/ypU9pX52ATbFZ7vf6jAxidfcOSh9FlrAZLmKQZwa
yeIOAanJt57Rt818J3Nsa+6cOq01tw2coKRf2uyygIOpn4+ufL1vQybx2pFbLB7oeYQIrkPb/Avc
uUORFh+rrDo59VY12KAgvdkKzc3dnFl5cCUcOREfUKu4MVBs9S6GtoDp/VZD5QwyDfvgWqKzwEtR
26ieQbwV1co73deSwdP0bisuZzuv1W0Twod1Kv4N1n6ra9qkHc2JPcevFOaFsqRAksTlZdS56wcA
zp/vr9wk/vb/N89NN2e1wmSlf7W97GNhexfRB4fA5/F98SbF3P7/RvxUqsxe8zm4oj8siweZVXHR
jxvvB5NwzXEnVdAhzTzcqzq0rY850IKWFlSXO5buE31Q3JZUpkVtLwlYCq5CCQBFdsPXfbK1TW24
KxvKGifxu4FeyMKzT4vg64Y1vrunWLm2p2uGSk4+FEsyl/nDyryvrkgjf7SO9xdvEq/taV31kqZd
4yWCqMTnYFsFhZSkG4t/d1OxeG1Tha0w8170LGlFKC8YA2s+o7F363ZiWrsWjOdJEoJ+Ii9pZ7Dq
5s0xG8pjx7ea9m/79z/BGIvXgjFlTKxrmS8Jz9D9Q9tDMzW/qrY+E7fbars0/QQtIo9o/e4zq3KS
TqUf0YJ1sHr1CPq0X/d316B/vcJfCd8LpxnGU9P+hbvttx4IGPdFG1auV/d5a5GmEtxNFA1i5fvP
g7U8FwwDFPvka0+hPGQ3lmrpJeNoxZT2F9qoKJBbaSLT8jWnLR1LqKkr3QRPLjCsiGic+5dZbKG/
mxR/++ybUGmLMGVN0CyJ466Pru0mk9fvVIzmscJKVYEuFuzpmF59zo5Oy8/LNMb39W5aueaygV0X
6Nlrl6Sy80PNhg9euEVbZNK55q+NyIRf9YOTpONyGa30WCzhtec7Y7w+57uAGo0UReommH1p4iK3
geg/Bu2eTItPdI4MPhQlS73QSdZ8XKI2nP6lfDpWVrXhTwa96yV7xQUdBHJcyUyqoz2wJ2UFe+As
faKX6/t5CPyxhGKs2Tuu7XioBsC6trs43yFe89RBVZM1LemauC1mxKOGSbZckCxd+j3XGnxA81Uv
BGbalDI7CWV1ngoJKKbi2Axbr3+DWeqF+5F4RZdlEO8V+VfJhwPO81M7hxtnoEm85q80T/sBFNJO
YlvzCx9IhPLehcot1nqTeM1f89LmWen7sMusTtIFaPjlfB7qaSPamMxS81lu+6ADWzhNbJv9VHP+
Y/QxQH8/1JiWrh2wnILrnbSBk8h++o7UdNSUSNUVOd/QvGnt2uFKHAuZF9vB4TrLRyGqZwS3jaUb
ROvMGFluNyIEhEyyFE1wYsyfz3wVP+7rxSRcSzGyMG1Kv4NeOApTJ5c7AmOc0xYBskm65q6VdOFG
M+yxDZck9+dTJXd6kt4QoZyybReAoiS+NeZA1AGyWUYsPEGWrTuZwWS82//fnKuYaiWccxzbQTed
2r48UYfgNZtvREqTbm7/fyN+KbNpmtdgwaUGXA1g+bXty+L7w1ZPm0m+5qxhXgjKAungfd987yvH
jWpqrRuuatKN5qpyYqCCxUR6Uqdz7FRLjGaqI292PYvRx6R7awgo3WbB5oJNRT7Lga0XxTd5MU2a
0XzV4WvAxdDZiT9CPTSYMYHS8K2shEG6Xm0HQlsO8GKoppn6z51d/NO47sbhZBKtOWvFZm92kS5I
ss6K1Wod8/Xv/TBwO97eeX/oNfYGd7ramRBjlOM8W2jolgF9oW1wwmTC8f4nTIu/ffqNvQdrOHch
r2+XmuZiZZgOd0nzzz7Zmquqknsjps/R+CidS22RB9ntSuD6xL39nDfLtgbSTpYFnXtl8ciG8QdJ
u8u+VWseuqrAbdpbYE8Vc34A9ab5J22KfQeSXlRPpWJVwVvYSq6eVur9oWKLK8u0k5p3gtB+XWil
cMtolId5X0JOYJ3+975SDJFFr6m3AKtcB5W7Savmr8BGyKNMcKTciEw3DNHwBb227gddtc4tvmD3
NRolnGPfy/Pum4BeW2d9SRcA/jhJ7cn2WLRMnQa11dBtWrt2oMplDFgq8WIqJ/XgF1V48Wn4sa2k
v2E2pg9oXtpT7ntgWyQJZgRPSC/96nzvAwv5LvgVn+i19bpLZbkWnYOhl9Z6qukYfMrWzfmI2yrf
CWM6AQYIxJycMOInLug6J0Dd0LYHgmVS7xvgwfo1nx37AgOA4ENLaDbElkqnqLHKQ2Dnr/fN3+Bb
jnawrtXqtx44iRKbE8BFp8d03UKXvNnIe8rR3BbtR/0ylKudSP+1oK9V+B2DyTa7sC1CZZP2tXOV
y2GYnRlrnzr7oOR3UYNknR/WeRf1lE/0WnudEr+mE44QW9af6sBqox6FvI1rtmH1OhlGNoGHJCMj
ps5J4EVuJQ/TVItodYPnBsCKu7ZXx0yhI1vbpR78ZB7Hr4Cxe7FJ+nufaM1z7eHGmFA2dsJUG9O1
jzuy1cNrMEq94t7insQrjguT4xftM3Vc9ad2U1FuaN4k/vb/N0fssq4zCJxWP+nbYT233fwUCtZd
76vldjd6x+p1NBSUTSerHpmfTIPrY6h6ruJGtKiGFAEmnoP8tZpsdayos1V+NERQnRQjzdAcxwjS
rGvNMdacZbz+0xX2fFxoujX1YdKY5sqTf0s7BRVDon75p8UfEXxj6weYhGtu3E20lHOKm3FWWN6X
GS1FkRiX/tv9/TBI12vvS4ubdokJyMSpRmRXeMiO/sytfaakl9uBbyu9kuDNRvIujcccTBY33vIN
6YYQoVfcicWcjBeQPjrFye6/2e76UtJfq7tFyGOwHVvz4WqQmBq4XTZdNkdrHT7I2gYKyVZjm0n8
7f9vHG0m2TSiDZ/ANMtLWtiHqhdAstuFIOgTvfCe1e7srC3OxrnO/OKQZ7zEILY/L+pQOKzbYjZ8
91d4oQ7uKnowfYxAqEiqNX0lef6RKQtBb9esOsRreyAUoHMsgGYl62iB3zq8TcHz1EbKaJ8DsP9u
Qgkm2HCdepJUfI7Lrvuw2P2+B4UO0SI76vpVBtFuUZ07m3ywyBDvW7UWcYA30troXnQSVlT9uckn
8srAfrwzm2NrMYfmTrYqsbqJ7Cbv2rq+ekKLF4mHW//r/V/wrtn4RO8WwCAFLWqi3ISG5WPD52fV
zclaeRu6N4m/nT9vfMsNpqlT9oTIMzYv6Hs75oX15IGT6v7qDaFHbxSQNp2V6iHe5vyxm6aPzjp/
nlMelyj43P+EITLr/B5+U7VTW2APyhq8G21PiwtjmNy4L930A7TYA6ola8WdFimdSr4UpQgP8IRX
r2N1BIyAX/c/YvoJt/+/2YS+LVuAawB+wMtSaz2HRAQAviwttTWc/u5tAhUYbaolk3zq8zEME+KO
p95jJxL+YNNyyqbiSfRtDK6ajR7Kd+0JX9LsiQuQrAaB4yeyGkFkLodPy2T5iZ+6ez4Af9DiEEZo
ZuKTwUsWPz/5oRNzEBUE/tYr2/Da0FFmZty2UotlJMEcoYzT1ZE/+9ynf5ZyKg6TbU2/SdgVO/dd
i04cQ+XF3KS3/M+E02bCLfvP4Gfsyz6z0qIT5slGgtYF5ICE7CJ/WL3HBWRE+yKHDipjNQKRLnCx
ETw9u+oLsfqrANPRrrXr0DJ17ttDWmAfqlGsL34/LJ+plW3diN61Uh8tEP91OGbRDgNwNU28YP3g
tQMIEPtLm22k9UzStaO4J9OUZm5Dk6nuDpJ8aGt2WHbmaXXImGWSg1iHhiWYg8rqi7N0mIXAjGLF
NjT/7urhwZpuLOR90dGe+8nihs1BpPN4az0P41mMbONxY/qEpqBmGEepestLqCzDiOVuc0BGBfQ0
PYZ07tuP6RO3/78JqQ1XeBCkHJ/wmYyC0fvoUfCO+Bj13/EBmJAWs2fwdK5VgE1OKYlH+ipBUdiI
z/eFGw4EHVpn8KxuqOfaS7J0nB8WP2XfCW/I8b70d3WDpWvJmrrrykJK5iUYLr2ikyEas+yZjLv6
SyFei2o9atuVtbYskVw4Bz7M4uT6dn/orXILMtBwKhMtsuHlrYQrHejHA2SgquefglbiUBW3OmBO
tqjD3t0GDzza/zUiCR40DL/5LCmGQhys1K8P6JkgG45mkq4dlXboA8Z5yhFAS3FBy/JRkfrH/R1+
Vz9YuObDpK4s4IqQAFCE6jGo1DeXVBev9Q5hu1UjfdeI8AnNhx1nqW3VKQ+6AadumPYiSq3ZiX2W
bbVcvz8WjW9oTqxqRas6d4Mkn+vX3G++zcI+qXV8DKvxqCR/cAL6Wa54DDZqj2/gk5pbD4wNXFgs
SKiwLuBQfg1meezCcKOF06Q19l+LmvJhKWebBklvt4+ovl/wqPrQoIFu375rno2xG5DtWh5/rtWr
mp5qN4v75m/OtjopTHaluXZT9OHUMty1Z9Rp4wboeyd7rIIDABc/OeiaPu/7GZp7V05bjFmHxjZS
ItnCMoXE4JikQZhUIdlzfcF7WfPtVdlezgsP9huGfxdlo2MUQDBRZjcbPmjYar37LwPTstM7aL3M
UzBlN8T/I4uxjXO27JptxU/Q3GNIPVjqzT0wmAAykb4j59oGf/b9TTCEJx0pp3aU13KOglCYFk9g
r+RRYPlbQzkm4ZofqKpLRbjigOuLcjgtKZ4jy7A1UnwLoP+TO4VeNC8YwsBCHV546FYClIIlDz0u
jvC8o8MdDL+jGUXQl/tKMm2y5hBMNF7uDS16g6f8yHtyaNb66FV05x5ojkAtNER5uYWivK1kVMqw
PXskLI+7Fq/303WAJKC9wCaMrtvH6Ez5wu2sPNvp133yb/vz5g6WEfCfWi2UUzvIXqMiXzr5Abx+
0X3xBhvSm+rSng+0ZYgSg/D/lmnxwxP8233Rhm3V2+l6KQOMLaLlG2mdI96wgafOdhNsLNwk/fb/
N3qpxsCSSFt4idsTEbEg/Z0H7XNdBLtALLxQB8MJMDZBW1ciXC6uF1UFSn1huvy+rxuT2jXXRU1g
6dHXHCZyZjFf3fPgbx0vJtGa43qBv+a0LCGahN8AblVGVr2r+g+daJ5qu2oY0yULEycoykMNsuho
WOXGsX47NN6JODokiUdm5dZZESa1ar6LRj2MNbiEc5r+DP0xsmsQavjtWYS7eus84AD914JEaXd9
HdRhgsLct1RYaGnkm7HZYJ46q4YtZdGFXe8lU07ZsQB/4GFY0uoYiG5X0RLr1+6na+12dYZnwpOq
/MX9saaOxc6uvTo0AA1zSDOg4AS+pT7vMFnX03NGw0BsPxtUgTSt/0S6IvaneuOq8q6yIFoz2XlW
YSCDIE+4bblHYrdtbAFi4pSW/VYrz7uXLnxCs9zWCVa5WnORZFJ89UMO0gA7UV2XTKO/5zKET2jn
TOk5E8c7ll5cErykLrDE/MX72NQO2wh573o2GAI0g80oapc4wkgSTjSqwGyX5VunmEm0dsq0RQnk
ryovExRDD37eHwtS7HnjY9WamfpVtQCGMCsTW3Ro++ovC4Dd236Lddm0cu0J5QdrQWfWF0lAw+7c
5/SaB/V8vG/zBsPU80Qg02jWvkzLxCPjI6PTWQb8RENnI8dlMEo9/bFI38+bgI4Xu3ttxjQqq59K
nlyyMUpgUo12yOQgh6yoPdMLn2a/jmZkh37mXRF+va8ck3jNa6ciRHlvWukFoBNt7PllccSpvGE1
714/YTWav5YU05H2ysaLrzACWMXlUAO3Gg2tVo0MxTF35k/3f4VpDzSvLbpJjR2YYxPLng6SHYMV
zbLBV2vckP++Cbl6+mMMUpDaOE2ZrC7lwFsZ7Ks3h1kEZM78dP8nmD6hOS8YF+t1XHiesLU/5JxE
pffqBku8T7rmvyKvFqsE/S2SQvPDRL6BqShYN5Tzvgm5ev5DjV5qK78vE0zrHVvmfsAI3K5g6epp
D84XZAhmWySlkufuRhFT2vgN93ViWvft/28unzWnbC382r4UbfChqMdnQN1tIXaZZOteK/rGrkXX
Jo1i/xABpOKCb1EkmGRrLrsGQ1WnqKBfAAIasZFHVbk1L20SrTmsBzpwJJIq+yLb8BFQyIeBzRv2
/f8tEP9zM3TdUPPRiYnJLvmK7evVD2AUny2vO1jdD1W+UNVG4ZoBZ/yFLp+KoDzW8nG28mgRD+n6
WIcvCrPhbeqcqioG2MAF5GxVWUQoAURd+XOs/y12Eea6rp4MSRmbRjuneZLhkWN7M+716+G+vd18
7R0F6GmQgLvZEi7YN7yoDqT8nJavtniVaX5Ilw/3P2EIInpnBc0VQnnn5IlDqqhaX9c6i8bxy33h
7wdZV++rKKuGWdybisT2yT8ynWK8q55SZzhny8/7XzCYn57GkTmmFS03LZKxKLwDkJbivOVbseT9
w8jVsziWaNPOJ7g8WhhG4EF4pHY8OmvU8e/ALXn00p0/QnN9qao1XDJ/vAAl9eAFdSzyXfNVME7N
8ye08oYzh37Kvo860ceBu2seBKI1zy9Tr8kx+kcvZdiBXqf5AUjda+vkf+7vrMkwNedvAjFWfkjy
BHMVUbHKJ7Y2mCx0P94XbzBNPX9DVTgwR4oCPef00rj8YXLJkfHgk9duMSwafoE+F+l5lVf2Pp43
qkTz4bT+C4jJPkKheiM6GGxfz+GUqe0UqQQScD4vJ4Alnl35+75y3ucOcV09hzMN3GtWycfLCqet
wx/+9Jt7nR2FKovc7tUK8dTk/FCJPhKV+pyCeUBSFZdiCx/QpLvb/9+ctNxVYpyqME+qrD6l8reD
Wxp19/mbnuLJJV+mQAFMQeA1FbUOXyI3HDYMyxCzdbhjW/jTUPO2TVbySMMqUsMlTR/U+suZX+7v
jkk3mk87crZKH6hPia1G+1A6zZOoi/ahQKy93P+CybI013ZkHtACgJgXIPTETcBOYVvF+0Rrbj1U
Xdei145eqon/pcNYx2Fm77zn6Kmdcmp7C7ya9BLIJoPmhR2tzbRXunbfdumEDBuwnZJ6Bj2S06g6
rgDrGe1SjJ7W6dHJ3Qz1UiS0aLOjC6btR9aNW0MkhnCnj06SluO5XPb0AvrOr+lSHDoVfAbF6WnY
vKwYjOZ/Zid7EYzoyMFoE1rom6qMlb0Fd2CweB1QukdDNeCEgi4J52erOAmOG6G9ccs0+KsOH71w
xXKuWrSWWv8MwUNxux3nf9fsR9dsYVncEjXvXOM8zWHl5FaoqHQAg2hAuwTE/p4VBzZ8Y3w5Lu2n
PPs5ARJrnxlprkubYgCwd1YkTe9V32wxLy/U4/N5n3TNe0M+eWO/4pfky9ewHQ7DvNUraNhifYSy
LnmdhRRbbJOnwXmm9nmRX+4v2mD7OlRxhYnYJlV5lwDdpnQegqyPxulrto8V28Vp+d+zyq4zm6Ye
li5JHbuMP47TsCuV4+pgxaz2bgg6SFlarTxIlCfXcaut0aTw2//fnLCYy+xc4WfwKesT+mRWt4pq
b8NMTBq/hYg3sldXUZ9KaCTvX9zlg0f+ZMVl9rdQbQyRxtXuy6TPOlcOVgegD5mw7KEDC8V9UzFJ
1jy1nrq06WfeJaNovci2298gyX6+L9sQaFzNM8O0shw6Yi9n0kVhc63Ek+I9cJUf0F217xDRJynh
jmqdA9ommGXCHFOlTiLwf99fv0E3eh9smHEq/SXEpqol6oP6ChDnDTM32KLe+OrahUpbaneJa8ei
oxGon9rNq6ThFaf35DUo80vaig7TJ4+3aXg2/U678FiVHE03X6xm2bAdw/46N2d4Y/SWcNzSv33H
owlPL2WxRg75E9YfCqLifVug+eyK4EOFECphdp8e8iVFdQkVuX3Go09S1qUVFhmTHXC6vF/1wqvD
1FY7H6L6EKUdAJYAoE4dkCsHEldBOgNRv97IGhvijT5B6YGUoQ0Z4g3oPyh9LdWT2z0Ozfd9Wtcc
V8iKzhi57ZJslS+Yw/LQvY7Gv/vCTUvXTtTaBalAWtUqAYvb97Fyz/O6PE3W8ImNu0b5XBSg/muY
9ZySQuS5Sqqm/aj84OMgNh5ShsXr85MgUPJErVyEhCo70877GM7tB0F4hOaIT/f1YwgN+vRkFcwW
kyBoTuwJEGPNA0vFc99sYQsZfFanmQ9I7toA/8J011Adiv7i94+yV9GaA7fr6/0fYNKR5rNVl5ft
vKKEIUBT6ZBLGIwHSj6uu3Cusbu3cP0m7PT1XKQDGTAlUpXgJJmulrvVCmHSvXbONhmCY9ANCpwY
/ACyuEgBam+mW9iAJs1oh+2tCs/q24HSgUEi9Z8LoP5S/0FsId6blq/5bV5UqnNVhvea8ljUF86X
1V6n2BrbnUFNxy+u8xwIcgSexR1yrFsVz/NWn7FBOfrMZJ8GnRALQn1Xe5+R5YnXsrvhgiF9bVsb
z3yDgvTJSasYJs/x0KWGec+nW46KhvO3FRBS9y3f4Fz66CRGQRZK65Gg0QJTaXkk8x9q/R5ylIHV
Ru+I4U6iD09OY+7KFW3GmF9ip9UXUaHYRmLctHrNb+umaDzwzDDUr9OTVX0Mcv97DZZ49M6mB1mO
5HxfS6afoPmvXblZxxe3TeqqOcnAiR2y8QtMkjX3BYotVTh3O8DdLNGSz4e82DJ8k3I0113ypVsA
VUkSDrxlVgOs/kcQfrVtwGNu2KZp8ZrzSuCv8ZrBeFa1HNyJR8uylVs0idaOXEyoiiYrXDsRYxNL
sV68ao3vb6ZBL/rAYV2jXWdcPRsXtBm32DVmjjrQ6q+3ZGfPGTYcyxAbdIxiYQ/dAHozJ1mAcK2G
F3ecD3N+aep9hqMPHtqil/5UQL7K3AdBg2uxXO/rx6B6fd6wD8pOEWGjBYe2PzrOXut017wB7sGa
vwI92CGj5dhJDcqgzpliFPc3dtUQJ3Xed+TZ156PuIOUDYiguvqj7c8ysnxnYz9NWtEcFYXfnrcB
Dqqh64LIaUNxmpdNDJD3qa2gGc1Z5zEjsmeYgnUaPyKWG63FCW+i05CyyHPWSyoxQpQ/zt107IK/
9zfa+FHNf/k6u3nphyoZ0/IwFL/b4G8dfqtyjFEsVUyRaAOFKMv8aK630mymbdL8mtizlbk2JgKn
1scDtYxG4j73mdp4vxt2SW/DQm65Y7J0iyQfWIQOniPAyjYMzCRayywDQbes2AqHm6cwcgLMySJB
eH8jTKJvkerN9dAJ3Nbj4CBN7IU+Fb77ibdb03Tvj5i4LrnFpzeyMdJDqE0Qo6eqPoCX4FSq+tD4
H4f0V908TcHyzJsnLjZeAqZfojn46tMUs6UOXpDOXxWUl6DKNqKSwXD0fqywa+2mCFmRdOAtiWYv
TaMJcTyWY0A2dtgQsv9nKK3PQ2AsBioJw68Vu3BRo1fzx0TFxjYb90JzcicPu2lo8JIJG3kcszKq
czRRoViNca9jGf6bet/qcYxJ6+y7t+idWp6bexlw2nEIuUE0TENMs10durArzZFBcTFXdYC3Ro5O
hzIr/2TOLhZV19HbspCddT2FQyippvwQpH/GdAtC5X0jckLNh4fJGYp1wmumKpcPg7+c5x4JIL6L
ugcL1/y4HoiiYY/8CShax7PyXEz3BvVGtH7ftRy9HwuVXpVhVpUli6DnHPPslMoNwzeJ1rzWJSJ0
Ck4YUnvZUSzpEjklsPf3BDdHHzgDwuVk2TkeMHworx6Z5GHs5a4RQ2hcO5V5g4qEZFDKujTHoh6+
dWW66yhxdNr4fMw8t+cIZUHX//JWV0ZyHjcuziY71A7eJm/oWFoSAR+mrcr6Sqen1fN3bqfmmmEH
LklaYuVL1R2Y8zXD1OL9vTT0HOCU++9p0pPcR1t+0z+Ib82X8VnG9aGPQPc9H+jBjuTRt6KtX2G4
nTh6Y9UCvKyF9vjW/3F2Jc1t68z2F7GKBOetSEkWPSRxnMHZsDJdApwAkOD469/RfRt/uIZYxU2q
4gUENrobQOP0OUvmnMRpvmMPayIO5ICX141NxeD4OrCKLU3noN2jgzZBfiyq+a4MtnBJpqG1fXes
A0r49ZUiZP7ZdtbT0Gzsse/fX3A4+N81AH4+XCCtheV1x8fRj382IXgSlXhWU3lpmnwXNbPv6cgq
n5J4AEDTzViuXnqonhauemymXTS+GF4LXWukiF7lu9kk6qRfhlSp+HNfV39uu6rJStpei4IeiyM7
7LK6Hg8ePyv5WTWgZvwcdltogH/bK/77ZgwI5f+uRAgEaD9E8FD/EJydE/CN5+XjmgB3k1RpfNnS
vTVkC512vlLCXxiKfNmcj6lV0ZQx57GT9cYh4f1jj6ejrAYyF1CVQhUrrlEoAMgmAVrvB3Pqo4y2
ZGMMn6DDrCrQq68gyHYzscY4t0V3c/fVpVtdwabRtX2X2ZUDaUsPlBEAzyFHHYKZ3FURO952JUMo
60Cr2pcVn0Z4ajfEqVDdKeT7kDaezjvPeSnsqOpx1GEigaTOWS7rxqxNRrl+zZuD/xj0Lh2Cyc16
P09A75k6oOMa2VYPqskoWviOOPr1UqD05iC/dfH66PT2aZ+9tdBlwmsplBtxHLG/gYLi2BG2ke9N
NtECVvQLmEFHuGFnB0c22AkHjVXRbV22rrvgO/lA75LjDR0Gn4Pu2Aq8RJaXvrkr+ymJOpqu6wUa
Z8vQH27byPAlOoqq7xlkzfMVzA29lUKu/Qlk3IBSk40DiiEn6C1ygTW1IGtARAGCl0y8SPOo/TjP
JIkY/Xb7C0w/oQVt3/QEfL+Bm+HBSATrwW4eSPtd9buaUH1PR1MNQTS3roeo9avo0KEUwFt+ZXNP
b0//emV4Z611JJUMiB8NVyr0vvq8Nl/G6qWYv9e4ZjlOkUTT79u/YogyHVQVBp0lgpG41wrNoYjb
Y9+NG/nBNLQWwIJ5th+VsE8MaKXwwmSUW20ppqG1AK4qP18Ciqw2e2GPjp1ZJSzOf902icnztRhm
oZxdqNgBKoAO12B4aO2fY/v59thX33tvUbWT8yI6v2NIElnIP0l6cQB65M7nSH6Y43kjcA1ur2Oo
BlF6akYhIFO+Zb9WJXokmDVM6TLzGKSk9k731wFVmDroYzqQ0K2gHBqnHjp8L1W7AaMwLLCOpipy
NO2HLdbAIuMXn7hn5jnp7SUwDX2125ttSxQ0gvKQBZru6YMz03MV+RvcIaaRrw71ZmQeKK+fp7DP
6ERTp7b/+Ov0envSBp/UyeiRa+qmWdY+iwTDAQQF/8VNPMl32kQL1ZgVVtd6s7pvRI3XhLWKhrNr
kWLrDfnfp493/F4npecx3qQn9ILeT0n8gX5c0zYNo5P8ESTsOE0HmcZnVKvKI/lW4HD7yLboHwzx
psOturEOvW6E3WbveV2+RlAmVg9tiH6gXa8knq8FNKfQWgxpA3rMkHwiqwKpYaU2AFEGf9KxVjWx
oKR51WbgUOMTHgESp9jYfk1DXzedN65q5WPe5TamHa48jarhGOVbxCSG/KMjraDmbYmymhAF9fA0
QJ+9EwpsN849G+lGijNEgw6yCliE0pQPpuWlc47CZ/RQse6utfwN65jG1wI5XkkF2LL0MsXWA2op
J6dHT5lDNvKEyULXRXlj/MYa6rbIOfRlmqe6TVCKTEZ2AdN2sitZ6CirFch6gmKPfYcEfV/S8QMK
EBACnTfc0nAw0XFWDmj2fRGBjF02f2t1EaVzYNNnGpyc4jOZ9sWVrguPjvQVoB/LzagXoF0WRaxw
H8LN0zXhoQG6etUMKc3I9xOIEh+dfBc9t+/pIKvaC8qgGPH4hGg9lP5wcMXP22tqCFgdZBWM5dKh
/xyydlAoHEDTWlZbFy2Dt+vgKkBF6yqKcJhay+lXbH0g5ErzF20spGl0bbsNl9W1gLz0shH9yQ6Q
4oOUJxr259t2MTijzlCPc84I4kM5ZiT+phxIeUfrRXXP1vylrIbLYG+Y/99n0nc2MB1gBWXRKmym
bsyick08viZlXZ0GwRN7hazCcLh2XomBpPbsHAYoi0cvt7/PZD5tZxa4wAyjzNc7UEcBzk+d19bz
+BdX7uPSgc9qZ+mGFT5vBvjslZq3pziqu03iQazy9gcYkp2rnabtVdb+FOX2XS/rR1BtJXiCfKAV
O87O1unC9BPaHhyqQI7SxSNUWIgk5t3RKtlHvw4OZTR9vf0VhnOEDsSKA9Q3IAoBI/UPMTmGXnOo
5KWY0JlWbRjK9BPalrz0kVuRBV/heuifDpyDlNG5lUABMAiHeuvH219iSCQ6HsvKG+60V923Jp6O
9iB+dJsN/YZ10HFY7ehyQSLcJQl1zkFFktiWzoFWHriq62+3p2+IB11EvpiVcNbSsu8g5XcucK2p
wxwP5e3p9vCGAovOZA96fJITBor5cQ7PNRhh6+aBD2VSU/rskk+SvTrh1jZtWgkttANHITP6RGVF
h3TCx2+Ft0tMxvd0PvhhEfMcE09lKhzOgxiO4dKlty1kmrUWz4RFlYJCi8qoTdO2Ke7DcZc6N2at
xXE+Mty4Zx9IxDn+AmYytMnW/la7iCG8dFBWP9P1/3GIs/PQNuOBLhQAoe8OB63Fn12m0RFZAw8I
mOxmP6u94mChJ1opd+NEarC6DsZyoh6U2rmLqLXtlLbuEeK8G3nHEFE6GqsbIEMQjihJtC4INVn1
UYzBeey6jdOiafjr398cdnE5AsmywyBaRdZUFA9rKECk/eu2xU2DX831ZvB6XB0/D7G5NF2YxIFK
rEB9AH3qTqtrEepbnb8Mc2tnEgVKMahDYO/ihvS9f88Zb2beOWMurGDusyKMgkPhL8CDC3cjSRoS
8b8Pnm8Gxzv+zIJ1VlnF/zD+s+x/WXPSbK2o4cilU11FsnNrq/o3b7G7mj607pC045cFyGc6o+C9
DxDn6VArd52nHB0XuEjyof8J7quIJ8xDq+Yux3f1Vy8w5aHz27+2Yi1PTv/Zc7+WW+2k74erq794
1bxyJ9zBSFZP4YV7VkImsVEZe9flI1d3nLUmiNV6jC6iGU/Il2kupwvZVBJ513UwvJ7eczdmOOmE
F48NHwbloDoTvyjbPfXTssfu+AktzRch8WWz2GVWeu6jl/PEicsjwFd7nmAguHTd2t84f0/xsuAG
Db4gspOlm1JRV+nEtjTdDQbSafXFxOxOUYKWwzy/NPVn0X12bQcwonregiabfuK6hb35gmIBqroA
CRYeroMn+s1twUxAwa1Q8w0TveueMNH1h9/8gF1R8Pe3JL7UnoU+pgWCzhV0k9IdSRmjaxk/DNcG
nGDCupTXTmfheXflLF4Wf+uMZjKPlvSbXC1MtViB0kMjBATZU65ElXSVl9jgibz9Ee8eBPERWupH
jot6krtlFpM/6JI9ECwCdCsOLKyPlH8kjZ1EaBK//WOGmNbp5EU7F8FatSxrOTvHpTiDUj7trWDj
W0wG02Lanq1aURA4XoJwfVD571akJF+fkcOT2/N/92wFY2kRPZVe0RcjVpzmH6z4tVwV8MufZprx
Zuvl830TER2y58yQD6ttbl0WK09sVaeO5Ang3qfbX2AaXrt8WY7vqciW1gXc4okjrQTHuDSKtjRR
TMNrEe0XC67xtLcuk92iRIASt9MfB7ULdRgRHbm3BLIoHA/2j9Y5IVBdWScvXeIteIJp9te/v0kX
7aBqjt616MLC8OhM4UNggUOLb5XQ33dPouP3okLFczutJc62czLmUWo1ANjLGm3LxbxBtnjNDf8p
38BCWjjTEFoB1HdoBh0XcJn0rywk/9x2HdPQ5H+tM9hLpIAEKjLL7n5NbA4OgdttaYaZTK+FLgoZ
s9PYWFlV93gaJ+nA0IS3qdVjmrsWuFTIPBJWh+HbCi08Xvgqli0gvmFsHckHYfbRp/MIn2clFGLq
S9nvIp2K0L30vyaPh5V6qsW0Ga+++rPCM20knyZCP91eUoPVddRe5US8qFRFIbfNzoxGv2sxJJ5Y
N65EJstcA+FNPHVjU9AhjKyLPXQpK+20C8Z9eSzSQpUVtJbFzCgu/j4BYAPNuUq+jG5TsFcbrAD2
nicMrMD10958AhD4Vt/VITKO/DsP7ODzp255CYvftxfAZCEtXB3hhwpiIvGlsuI/rix+sk0pR9PQ
WrgGo9WsI/jDL7yNE2DlT23hHvfNWgtWuxhp69Th1W16fsoL+1V0bbGxx5p8UgtVq7EmZqHrEMyQ
9ZFP3iFU7F6pLUiUYXj9xrLwLlBT3EcXPDqe5jxI8THHPN6Zx3R4np0rUuboUc6uIoULBYGjKi7h
uJVrTLPX9teSek4Qyty65CNHi52b2IDaUitOdy2sjs8D/fZCm9yjWSV9LiEBM7Gz3ymydWI2+KQO
0hsbIIcUF1UW9tGTtOlP8FVv3aJNprn+5ptIZd5EnIkEFDBhkaysRzm5O+TWLpRSRHSis8FrGu7H
vMqmprxY3XwKLEjfopWyp/GXus1sVCFuL4LpQ7TADdE7U7qRjC6Qeks47nUVkJ6tt/V0ZziF6Oz2
aJLt/cXDvbpvgwsrF3TD4aRJi+ITzhdbLxWmb9CCGADw3rHHDo7ELXYXTpV7V02UpXydyn07gI7b
KyxQ7jgcmdmjU2IXXlpc0fP5Fmje8AU6bi9ERWZtoK51YdMA0RqaueOPyd86JxsCQac/izoy1mpA
IEg/r9NZDE0iHXtjUzFNXdt2a+GUrIuIdempRPm3vqsXUCmJ4rzLP3W8nst5MZUMw9uMnkOrfiIu
Ao3vQtNFRAfqQZ8ztqbBjy4QEX8KBsDeBOt3Wkbbbgd0nuZFhakP9noY0bA8jc4hoGKnZbTI5YM3
O1WFLXd1g+MU52fik4Ochg2PNzmNtu2uvKxBnYqg4mS5L6hzb61qY2iTy2jx2qtcQfbZsy5CNHco
+3wYx+Eveh2/7XIZHaqHpySP2yuGz337I3fC0xDYL8Laaig1zF5H6JUdrfoqXChoX+VdWPWnciou
rb2FdTbYXcfocd+aaCuD6BI37TkP6iy3tmRMTDPXQlWwmoXBPEUXFcSZwlNH7ohz6PuHfXa//uyb
PXF2ZO9brYgvqNyltiVPY0XPSkzHfcNrWy5xVzI4Sxtfos59gERT4oXWQ1+HG+F0NcI7d1lfi9aY
uZUTBE18scv+vhvIAeqG982V6Hrc4uEzLa0WsWPPpR1FMND1Sl5147kFtclt45iG1qK1k07gi7CM
LyOR2GLlUQ1ywzCmobVoLQNJLOlX8WUKlhQaccel3hlKOhSPeJIKrmDzcWyPtBYHxeqnhu5Cw0dE
pz4rhgrqJKyLL20fpm48HKbRxa0QOiXfb1vd4DM6KG+qmn5oIomWIfZAQ0hgTeg8Pkl/X3lFB+TN
bd01kYdFjfPyVBQETCNjufPu4GnR2kONEuRGsD16Nn65uXNsC/vv0m9Vek2m0aJ1rTuozTqI1tF/
xuunXwNftTzkW1uIwSl1MF5o177jVljaaUDf0zRe+k1pcNPQWpT2DstzFrYF5LumM6gtLyLcxTEH
h9SitJZuIVhXFVkz9n0HXfZ+6s5r0Fu7GsfxA3qstnWgVAOzVE2Vlj4ajv1uIw1c/eKd/KiD8JqB
Vl3X90hedEWs8hSXlLR3tgi3TcNrxadK8CW0cFe+jGi2AW0rtX7Qyva/tFPZf70draHhC65/f7M/
cSknvs5FkUnI1eUgWvQm/twGeSLKOe2ial8dSuc9Q/nGpTi1ssz282cZWDao/5utGp3BOXVgnkLz
MXFYRDMiVWp38SncPNeYhr7+/Y15ZhSH6OohYgn3ltcFJATeASWuftcLK3G1/dVltOiiEDPPodvl
22uieHFqY5ncXlxDvtHxdm3veH4eWRTQMZaVqw+iWHKvIvEgan/fHqtj7kYZhuCmWuSljIr2dV4U
+UHjON9DtwU4lxa6lsKhUrnjfBnQlfekOHOOtVdviVEZwktH2hV+vBY92G8uYUwTEbO7QKBusUm0
ZRpei17P85hfAlGXiYaceLAkztreWcVyur24puG1yA1LFbWqoSKr2/HUkunRL7yzjbvJ7eENnq8j
7JTy5ryJMPw8LImLuyWVW9wkpplf//4mqMC1H0F5BkPn1pBaXCVNaJ2WeWfW1IF181C6E7Gc+MLX
IkX6vHND+yo0ne4zjBazdjPTIrIdnjXTwpJ8xWtty4Mvtwc3mUbbZ1GHLkEpxETWWbF9KBrLQltY
nJJq2NixTMuq7bYg9aMQbvRxorf6RNrWZQy2wPqmuWvB2pdTUKL+xzPpgrmKtr+WpTwKp9iXK3VU
XQRpdBSlYZrBKs5oNT7Mlfi92sPn25Y3GEZH1NU93i8cKCJlYfTsoBuJ5taGwxiysA6oA57WWkhs
c9C5OmngT4eWqCpZ7BCXtuKf27O/5pR3DiI6so76DW4MnPIs4l9H5yN1v/TBA8sz0vwQ0My4/SPv
AxWIznhGF8G7aihE5vfeiS8Xyyq+uNb6aK1NhkPzoZlEJmmzL/frJGhxSy3SSDzMgCPGu6CNxX60
u36rid+03FoU1+UwNo7CchOcSg5tWXnHqVdbS24aXQtjlItzsXQ1z9Cl5R5K3nHQ7zvWxrZuGl2L
Ya8S7VJ2pciEICePhOfF32pYMfmqFsNOP7drHjKesUidxgHP+/X6FRo7H2YveL3tRYY0oYOmptKv
ltayEA6dwrLKQ9jyXzJfnvcNr+26ciLlXAUzz7wGEpBDeFLcSxY5bwSzwfa6ymTRzSBDVMj+PqiT
8Tj8obeDPaTSEdGhUt66DAHrV571wK1ONdp1KQ6b1bltNkxjSBI6Woo6IykYkC3ZWjxT8jFGA7/o
n7smc6ZLIfflUZ3bzB59e4DcCs9U/4KW3Y+lw19ur+z7JDowkBazM/PIaPdNk+X1AgKX6lNFXlz1
uXNZcuW+Kpcm43l9sqtPjfp7+zcN8aDDpfyK2wFe5KtstbzL7LTQQWs+dYGfTGG006O0aAbVWDhH
wFhnbjse2nl9aTvny+3Zm5xVi+aGOPkkopxDVjS4lE7xNS+tjd34fcM4OkiKOCqG/FrE4TtKpejE
HA5sze0MfQavTU2CjZYu089o0dy1Ud2vYPkDNYQ8qQKaFGPwIV6Cc9h3G1/yvpEcneisx2tHNZQK
D0E8fwBn0mPe7rt/OTpYCtRGOZuCFm4JgzTN17LJL6TFAQkMDrdX+P0t2dHVJyX6wVQ4ISRcWiYL
Ol8b3DOqzk7arjnOK5rF2sdRbVWbTaa6/v3Nwb1F7SEHvy/PWkWPdRgfIT29cbZ4f1dwdNQUzwvC
PBerQNSQMODKqsVNheNubJkmP9I25MFfrBUkXDgf9SxBFkRf4wc1/Vzq77fXwTR9LYjzUliLkyNP
xFaVDW2RFoI+gJB6Y5lNhtcCmUSQqlkLX2Rjl5/bXH2My3LXPc/RsVOUqTnmA3zUrpb4EIfTchpk
tw9K4ujwKemWg2pGTNyP+B3OFiln5FS7W8tqMLuOnuobdHiutodLaqCOfXx9Kg7TwZk2bGMa/upN
b/zdbUBuy9XUQivhoxu9esuT3HIYw4rq6KlVTn3NY7vNaDOkZYHq4dhs+LppaC1KG5bP2LTWNuOR
d/CH7rRsUumYDKLtwJ1cI0BXY5rZdfjUhkGSS/uVy2rX5dTRxSODdvQKVyxtBrOn1K5O5aanmIyi
BSiXxeTWPZZybF6CQJ74tNdJtNjMYxVMVh0ItOuCnEfS6avgkh/IEu3itY8cHTDV0XJxu8Brs9h9
dsRrVYCEoHj2wt9z+XtX+tIxU+icoGHozG02SLRh5CjTjvK05rskCvEBWqmqolUxBWiWyJoqq1lz
yIs/Y3tv+a9g/rz9Ae8fbR0dNhWSkNGgh88z52X0EmXd0/CFLh+Ym7rh1h5l8CEdOzUAYNR2Cput
51ZfahfCtX3RfLv9AYbI0iUir5KY8xpe/XOiDwodKgGzk25djvuG1wJ3mAXovBYssDdVR3du7mvb
S61yuNwe/rqQ/y0/OKG2vToxV66sUd6PhHtyreY8ARhXUSeLVvYtcIOtxmWTlbQotpaJk9EhSMgC
/fdFeYgbeojQIX37MwynBJ3zjBE0s7oCSXl2/xTLS+t8qZfhQNS0kZkN09cBU75wOgJxtTazxGMd
PM7i96akr2lo7aDcojF3mBcM7XvPVftMlic+fNxlFR0p1cSzmCEti1lPn13voZXfVNsfup25R+c2
g+K7H0YFjN66D7bzuXJTcOvenrkhYHWcFGhV6pyGyApW+yNfo8Trg9PtkU3m1vbYgjllI6DXnEkp
7sNgOoEX+KMXypd9w2vhWlhe2FCZi6wlwdEJGOjym8tA6MY+a/BzXR8y8sQU1b5gWSEbdFjYCNXg
RcgqJVaR3v4Ck+m1SB1wV1etHQBmoOaz6xdfuorv9Edtw10GO1iVN+Do1L5O1T2X/gEU85R/2TVz
HSmVT2VFSrtnWeixOLib8R/+EPegR9jIMgbf0bFSMRt5VOP2dKlXm0Hbm5ADNOf/sZqp2PkL2n5r
ucB65dJpMl+UTwH9W872xe32Pbc6ukYkBd/4NNqwv8u8g7RqMATuNc3VZG8O3FODaghzEVYrCe8s
wY7OMh5cf+sV+n3S+gidVv87viTh5DcldnCq/FRyAfbT71bFQYRKD0U34aeCB4teGpFvZCDTWmuB
HOHGDkZj0mSC01OHPiOaDynEyo63fdVQEnN0srPWDdmsJG/A7/Sx8/5UsXeswMEgV3ofj/yxLcMD
2O2epZqPot6iRDSkD53pjDLur2oYmixsor8e6HYA2AiIxw+uu/XYY0gfOtdZN6Ife73m19GjaePG
P0hQbD1jGMbWAVbxIBaBCm6TFU2csGn+E67O6+31MCy3Dq6i0YirM7imL+DLS4aYHiG+nvpltW/X
0aFVQCxX3ux5yBzwponYdxZeOFt/C4ljmv11vd9EXxGVrMWTeH6ZyJKKPrxI2Z+bct2Yvcnu1599
M7y1usrziGigsnAI5+ep2DC6adzr39+Mu1Rx2JdBK9HSeu2ctdFJQpxlCx9qGl2L4Cqfx1hWmHXr
LD9qylnqN+uWWIohknR+s9Wfh5kCT5JZqMgrNJvauLA/2FuMq6YF1TbhiLv52i2lzOK1RCNPNKTj
Mj7Z86aYpOkHtK3YvrJ5ORXqL7ydzmXtpKtXfIrjbmOnf9f2eKXXrhURK0ocPgtyrgfnEA/y6BfD
xlHcNLRmmjysXG4BVXkul+kFD5fBAXoXf3dkAUxbs4oPhhD/qr9yRt/UfMoBz00LpkJceINdbdxu
oJffsaox7UPLOedk+sjyJumrqIJS31Zh7X3zBLq4iJP3vbCXlT8OJUmgFnSQm3Qk7/o8pq4dTpZ5
6gT69stHJ1jv8vp3PahfAVhpO39PQR8/oKWxyVKNU0QVlnZCp+nQWf8UIv7n9tKa7KLlsIJ3ChKk
Mzlb8ZexH9Mw3mr8ejeUMOvrL77JYtGcy7UPc/Y4WvSf0usBs3azed6i3jFNXEtjsu7wdBmJ8rEZ
+XFCrgEubMPepplrUYqNGYwO4NM+X/ENfdffzWVwWIstzkDTzLVIDXL08JG8Kh9Bv+AfQe+l7oop
3tIjMI2uxWoV9NIKYos9xkF/mGlwVP6WUGqMlftPUcQN/lNZ96FGgP4f5yyn5a6sWsh7f0bj1wH0
cXdNBaphPH1PG+8Phs/Q6+xd6cyrv3bkTCA7OkF4XuY/lRq7rWZf0/ha0JKVkp42MFPphec1948W
29oDr0O8ZyYtXJth9vqBwTOd8Vs7ZnK8SAdd1vRs2XvAp1gILWjtfmJxZ189yJ4PDXQpG7YzrPTm
ZK+0Y69UtHzs/CYVVKWW9fd2pjFElS4pogrisqHHioIbP7Xa4CTk32kTI2daTy1mw7ahkexrpANS
ncaVfioGb8+VB9bW4pX6oEIs7JGcB0huV506KWii5ON0t88uesAuZQFN+4Gc+7EE3LE5rPn62Wu3
sDWG3UmvtQeuBd2NQpHznNegUgrSpuruRSSANtsqjZh+QivVOXKRa2C15BxAj4CO5GDz+MH1Xilb
N17NDb6j19sVhCkVAyj63FP1MHpfVDmdAObcqC4YfEevtfPBBZvzMJGzUwX5nECxpGWHmcV064Jm
MpAWr33oeC7ILstH3702713G5q8j7itxvO1Bpvlf//5mp+VuH04ud6f7ynY96zAUOYlPLSoyuwok
bqA3KvtR1wa135Bz1Ecn34nvhnwLtmZIlnqhXRCCws4cILjYCjCEozJRro/D4t5PoXeKQda7z0Za
EOc1kRHn3Xwv7GoC19pgfRQA8W+c600LrMVwGA6y5C6+oqwBoprtpCQocdb5YzFvdWYYFvk/pfay
jpsy9rEGQ3mp6vUCXPeGbQyz1/uSeSyizgLEGHQdY7qQ4X6k9DKF5akq3Ofb5v8XUvnOpqjX3PPa
nxt7bfx7qNIkbBDfoBTxWHv0Z1z6qevIZzTmHbvC+0VA1sJUnK7S+z2g8WThVtLmu8j63UCvzc+8
YVIBV/Wn7N0yscM4TJhs/rn9kYbzkV6db2nvefko/Hu7i+7x8JKCVB01nxN1y4dYspSoFzJttfT/
S1r3nkW1qI+FP3XlMvr3hPAnCnBJiA7eYXl0pyrlUiQyHtM+nFPHGQ5rX4FtsN+XbwLt6F03gcpX
hgtP3SzfI6f7NvnuvlSsF/KrKi4c9AmTs7CGT3VMXoWzqxiEpdcygB/DRpBoRJbPqzSIWQbC0XMB
hrXbi2/YogItBYjSjsChzXBwsvJLl/+2R+gDsy2SDkP06zX8WuV2vLpl+Vjl9ZkBcg0UysbETUNr
uzcwIXGEsCgf1zV6aJR95zG64SgGm+hdzhEL/ThcMetxJPHBDZcPo+d9JP74ctvmpqlfE9qbja91
7XxgIOPDscApTqAzdVAx4L9vD27Iiv71o94MHuDNwV+9vH4ktjqDxivlU4CyFju2y85LiF69j624
DvtZkLNXSZrEIRnOwdJv6XeYrKOFKco/XlA3+ABrDhKRs2PebInrmWyjnbYZd6u1rGjzyIFpmfAQ
E6j2K3f6Q1MX++44ek3e60RtLwNm39LlKAEG5OL77YU12UWL1Cnichn7qXm0qI0TsZPKaoujxDC0
Xom3+zD0Fz579+VkhTLBy5vKjxNYyLZOYuSard7J+npBfuBdlE+zhVQfF+c2Wp9tPKSOUhxKy3uM
RHXy3ens++JU1P2DX4nzVMhjaS3Voc3tU4hCBlpTE9qPT0sDlr6QpYVd/MPUxhZoMoB2rZ5si8he
LeRsV1Uqc5kAXrJva9D7pGM3p06zoirje2OPG+8QJ5JA+HKXU+iN0q4oIz+qMXHu2Gk5LKeGbIkx
G7Kgd7XVm0SCYgBOgVNUPULQxTnycGkeaFvU6eQCzLNv9lqoe65NHZTgqsfapQmAVWcWbL3ImVZU
C3WAccephqoLGN3F96KAMDzYC3c1LLqB3iqNjkI067c2OY+1dXHBshHm8ZGzct/WpjdKc1VQF/+4
SN/hdFHT2a0ma6MqYLi46J3SrpQWUHIwubz2C6W0fJnbr+goFM2Ww5t+QduYo8DhccjxC1FQp3Vz
Eu6PoRkTCQz0Lu4EN9DlSwKp1s7qef3IeIGL6bEfXjj7KYBD2uWXepc0Omh90UxB9Tj3hJ+jIF9/
2ASd8bdHN+xCept0HBeRW2KfeByp+ymc4xNeylJG+58Qe9n4CYP369Ilw8A5VOd7/qdjIGhxhu6f
HsJwt6dvyAt6rzRelThu1lP9GLhQW2FRaodekhdzcnt409S1wJWWL62lxfC04VlB+akYP98e2TRx
7STNfaf3g2CuH2VZgZPIO7dKAdm6pT1smri2P9uCMq+nXfkIidT8UOft57zYaoo0xJTeIT3meQPt
58E9ozZbNHdF+Rv6TqCQv5vdjS4/g1MSLWpJ7TljV3soXMeCJe0sPxWQas4cQb1TbaF1Zdca6FIk
C+vWws2ROWcoKPOWPRBePkWt9Wff8Neve7NnDaVfzzlDwa0rmsSJDpYr0Bmc3h7csMC6DkmrCn+U
FgZ3h+ih7JcXWlv7Eo7eKm0RnBiDDkOjZJuG4Fbzxo/7Jq1tscM0F1HQYOSiC86qHz97m6UdQzzp
iiNTWDh8RmnwnPsiWaIQUg/zAe6z09xauNJ5tR2rxvCDVZ/jTp1ltwtAjPqWFqpWzRw1FCuupQAF
HRit6kOPytoui+v90TbzcrADry7cRF6muL2XdIuw8BqM75yi9d5onFEltwuCi+NsoZNeHEnZfwny
Punc6TtkRk89aLT2mV/vli5q8CAuMnDPVPXfOrcXx9Yed54t9TbpPuLW1EW+e25G+jTz9RQG61M3
9Rt7iMEz9QZpTuYwH0IMv/bguV+GoU29KvxFaL3Tg/Sm6PD/OLuy3sZxZvuLBEgktb3Ksh07dqfT
6f1FyEx6qJXaF+rX3+MPuECGE5qAngLkgaKLrCqyeOocdy3nPkzYI7sRkUals5TBnlMcFY73d5Em
Hv9PHv5dJJtY2PW4yVNEhOq8OlNMcM7x3eJZ+KZuAE08U2UlXBEs60pvi5CBtjDv0Gw0e70h2eoG
V7x3aoC9WCS2T+B5DwMZ0RG0SQqSeqqYRDiPpFprmx7rlezaxgfHAd9xPBnft7xm5mpfdFuHA+3c
2j70xE//wnmZ9LEVVqsJyKRxYlVNIhASen7QkEatMDkVyQgmQPHQ5N5+kW6H9vQvtNkkIUQ9tUm6
qgY/D6AhdMTL62GFpK5dhIaMpdmfapN0DaXDwgORDuTK8halb6fzorJhxZd1FOOPjHmVwRF0y3Hz
8XeO0OD+304LZ49OUPoO6uok/ZMB97qpkRw2un333figP/GttoKNFlBGlSvbea5nCEOaU5vaJ52k
vILIYmgfnIqJv5plkHHWFN15FW37GeDv7qEC+ttwstLZSTk3F1XirUC4IuYVFXQqaEwgUXjfI3Q7
VvFlD20B2EoYus5+FMNfa/vDs7+P9LvsXkzwD52plIxccQaBlWTIr2lpQ0WzBNV1Gnn8SzY9hkaR
1I9N5P4HrJXKNrPxjnIVNNwtdEZn1fR830QfZxyUnv+9i2yLzRCUwNDu9JI6BRqSvjQmThHd2Deb
vduhzpgu/bJi7AU9p8V1bnFxNDXy6EyiHJgXmrloHqf2AfD3yQLTQbCSCHRJ9PW+XXTjK947zoOs
bISIq5+w3RyEhwp9JfeH/nhXuipQq24hLtBDT+gYjuJLl/cpaokJjSy78CPA5l6Zn/8UwsSApfua
co4eyFQMblKhqlF94l79qfYm8Kychip7aKv6MDmG+ozuO4obh0sbgmZ/zq98egXVcolyns8gV/Xk
4fQbMlP41u0pxaUTmbV5A6Kvow0urGr9ipeUYypMu0o3uuLNaZ26w9Cn9Jg47qHnMhprNJ/kmSGu
ajaVCujy6ikMlwK5p2wCqPmOh9E2QR50Qyt+vFruUhZ4aX0DAdRN/OdJzu2X+/tVN7TixnXfdkvX
FjCKlU3RVAXrrh1MlCK6wRU/nhpPoGRYF1dopeFFhl6z2TbACnVDKy6MYkxGrbCXbw75gjJ+FHSb
+K2pq4K2yrDkQ87BluavP3o3iRiUsbfZWvFWZ8HxX5ajfJu6+sFPn93c328bWfFPMUM7d7ZzeuRt
/atext8hKQwbROM1KmArsesRVO6dfCMSCmZzdVxn+9B6JsiKbh0Vp+Qh4yWSOD2SBgSZogGmaobG
UnTfLprJq3itcF0Hy2tS+Sb65dD4NArd8Yl7xNBXrBte8Uu7tsMZxGB4KZhJcvI4f7O6ke7mZDap
Gnx8oHVVrJZkjeB+OSC/smRnuafEyqPFmqNpMPyEj4846CP+dxpnVigZCpCoZyR0OKUruKJcdnFZ
b8Xo+Z72U1Ua1kKz0mp/tB3yea3KgAD37kbDCmAhN8l+6Ya+/f/dWWSdcTGa1hCYuSao4gzlwYcp
mDa1nVFXBWx55VgWDkPphEFhKXISnAMd4IDjKcs3KUDiE4r/Mr8rPMtCnRPse3aMN1Uw0xeAi4bL
cZsjKJl1rm1XTD6MXwxlxMB2ON3+BtuqYu5/WqPxhnoT18ZL5ZIc+qH9lHebWGXQYXfDB71b23yR
ds9ynx59PseBWx76aaPVVahWkJRz3fEa9Wt7AMIHeip9se8gg7TJ5ipKq2ygNNCIAHefZH6EakgE
5dBrOpsuJ5rgo6Kv0FEn22RBLaNxO/bFc3laRSJzrM9ZY5f7+z/h4w5CWP/28XfWRz0DDKjT4j02
vPsbbZ2Qm3Gr09JPUD7xi1PC7Eu9JCd7EkMUlqB+J0xui0yqzkTCEEYd8ORd+gQ8QhmEo050ZuDZ
sjrIPGXSPYat0226p7oqCivMcUqx7Mp7HBOr+DmnFn20q1oa7mH/K0/+t0SKcPpvM5ZZBrVUiuVH
1+nOQ1seDSk4jOQh6D5Bfv4ASNKe8yCqaRq1QYp3Gh573rd8/CJ6AM5oGzn+9/tLqomVKnKLuJ1o
rS4JL6B6/80a/9U3UbvrRlZSOamsYGIDkGypB8X7VcSDsXSquX+oiC0w9lUcqQ935LndWfDWAlL0
La8PS9vt0vyt9Q3PiLeo8sFCqd3Xa2r5VX5rBhihf2S9LOBfz8qolCLi065e3gC6N6RDTeJV4Vy9
vbZ8kjXuoP4UA35STHW0kKeeZpE9LIaPaI4PajP2wKvSH5jIr7JsDulyYLgchn/aTQwK1FVRXWvm
ySStbsMT7zSn7qWrTdUdXeRR4Vyjx1ogo/BwOc/tfmweoYEaA+Xas+zYk++NveeyiNPhl5uY+uJ1
K6Icz8uwlX6OC/w1BWdA0X4Kytca75nBsC9MOt669VDigIWaYb06+EQWfEoA1V1/MRKTbQAEsE/9
O8o0eGAg9oRbepr/DuqLHVz99SGnL/cDh841FPcO13QgkFCfjyVeMV20XGbLc1d3kZNBvg6NzHn9
2gCmdf9jGkOp2C8IUzjMX+b0mluQZV7bHffS02SfiGnr6j6gHN0BME1wVmTuI+6nUP/gZRTUy7UQ
DXoly8nwKzQ7Su3IXtNetnJF89JU5vG4nIrpRzNV0YDE2RteyDVBVwVy0WYBGFqs6dUdwwNdAJlB
wri/BpoDhoriKhbq1DKT6bXuaMQzGrnci4LGFJt0M7/9/93RwpqKUKw5hk/owf3hmGBKusCh6ly0
Uzh2eM5IrzhNH2nMz+KhPuVREWfxxqOX2pjNWT41edNjdwavRRB7ye/GxPep25eqD7eBaPCgn16d
+WVof2TLEmV5lBs7m//3VPdBhlNhXBOa36cCKjJXefSOqIMd4cz7abfu6A6pdB8Ytr5m86iIrjz1
aWCBTvxqFw8ibyMUWoP85/2N+TFRB94CFeftmpYNkq3eoxD5b9mWX4PWPRd4Eau95MfQWTs50t9B
sMRhNn++/01N9FPBXT04ZbIwwe8Z3fWSdV3ckyyS3clxn1n+e1ycONt4m1VxXm455YWVuO6jVTi/
UipltDb2tpZE978wL69wbCnSaw+ybFaPD1a4rSvIVeFdHndBm+1jaHf9bFvPff1w3/SaQKFCu/6X
l1dwWqAGIuNqJQ+OZ3ow1+1SJR+zRCS+3xfZtQnLyPvjjlVE/9yftaalxFW1L3jHsplnGBsHyHHP
H/pjGoe7DopE8bDLDiYdRJ11lLQ8QS0S8R+f8Vf+a6TpaZlMgFLN0Cq+y56AbE7DMb1mC4v9xI36
elv1VsV1iaxP+dxiSW8EBY39w1/pj/tm1835lorfZZVZijwE2R82YdbvrLKL0/Rt28i3iP1uZAJC
43rEI8K1C54690jajba47c3341YLy/vFR5rF09Ghbcb1uIrAcPPUmeP2/3eDAzBKxjWf0qs1Hql1
afLjfWNoTjaE/ntcv8lc8AQiA9ohsUC97H8GYca3sk6WuHKTF2+Qp/sf0v0AxUP7Zq3qGlw5VzoF
/T7suX+cZvF92+BKsp3zNl/SukmvrJ9WtNRMYhegr2bD4IGjZkDfCYEgnJPw5PZtXIzOJw7NrftD
fxi2MLSS/6BBnc5znianEE0uNQ9i2lf7wTfl7g9tjuEVH6r8ZlqaqmjPrHT2YS4us0z292euG1px
oolNeU46Bs7rtH90MyeGZrdh6A9PTpi14kc0yUGA5WPW6bLErCuLyJrL2Jr9Y+nwLadtfENxp0UK
JwEMB4TaY21HlldeE74aThg60yguNQ9gkqzHSZxJFhwcyR68xYQc1+0XxYmI5TZkvXHi4V01clAY
t4O/PGaIX7rBFSea0P8zkcwDBRL9k+KwUlQ11N5NT58fBhpYXElvpVVYZUXBn5sE0MCSoM5NKnmQ
kwPWA+vIeWHizNGYX012vkMaQgcsbZCLF1GGHJQ/2zTmHDXd5byyZ59gad3pZ+JYhyJxDGejj4/C
gaNCl1FOKBrPC4pzP4/RBJYf2Qg0rw43DuAyAOv7dGxsvsvEpiMTPqh4cOOBkqNwQUUr2mfRP5Lm
uXO3eYAKZQYroVgGN23Pc9ftqnTcNWttuMvqVldx3BbtmF7FMWvagayhlSfBJ0PpWBN31FQ487JM
FgshjaCYUBxDJ9vJ8rkbfm2KmCqeuUv9kqJqjIgJwDEi5t6bDMFMN3HFcXM/6BOWwHFZWb+N/Hmy
PFDmgoTQlKZ0Rld8d+lsgRcD8JSy0TtmSf2yTJtYnAJHhTPXSz7maY65z+5C3squ6B/8vEl+3Le5
JqSpiGZI7FkyuQUdYbcn9Nw+gbgv5mP2ZdvwSn6lIuucKoDag9Pn+8RaHjI0bEnHxN+qm73ioT2e
6+vZFWicbqYdW/AW2vLI8k0XDs22UWHM67wQ9OGvzXko7b1LwmPDmm8MSqvpkP69zUCKt5azDZ1S
O2zO4TIOUYWLyI7I+sWvlim+/wXN1lSBzLwpG6uqfXCgZu4JD6PHxX3ZNrKSaz1eutT2guZs+/Ua
QYuz2BVutqkmh32v+CwlxCnEhH3fgQmwFX87OII4a3m8P3fdzlEctg6rah18EA46XfUnGfxf3Vq/
zbPYdlJQMczJWvcjqFubcxEAc4p+1sQf9oM0VVs1a6pCmJshyZPGA1U0CE/AfuEcKtc3pA+NYVTI
8uJPaT0WCML2QPc+7iAsGD+Dw/j5vt01LqXClnNAr6sVcqrndIJARWMfWH1FLXeXNYZNqZv/7f/v
roF1Vco+HxES0L2y452MUcCMRTvut81f8VeWUT6gcQLxMgBncZWkcVfKX0FV7cIgN3zjdrf5T90y
cFTYsufa+TL2IWw0OFFb/C1mGXXhj4Z8ddLzWghDYNAtheK+edgSMBbhp4TV0+TYHMCyf1bW/i79
7rDNWIoLtwlpmu6WdovwU1DE6IeMhvY7G0wPizo3UJy4KgZv4PYtNXrDwerTndU1hql/PLStQpXd
JPG9fibNWVqfEpbuG3sTeUNgq0jlAmtbhCGSiut8xr0n7q1NRSyMrCRbeas0kbVsz4F4mW1+nTxT
E9vHTmWrTJLdmARZXmGrOJW17yGUmYk8ZjkxBAXd8Lf/v/fZOgVgsEWfDQXlTRlJiF6/+Gzu+2id
PfLz/mbUrKgqkUPXxm2CCZdmZ80icEBH6RgaHPZjTwLT3b/nn6ZNNXpoUTlPvC2gfJI9FqL+GSxp
HNjrFl4LLK5yZyYZqcueJsXZqfujCOv9VJjuzBrLhEogGFJ0QYQQRD1lHYB9P7KUCvEDbSvNyHab
bB8qgaDJSAgJtgos1nXzIh3AmhLJX7eNrQQBdLJlWdEFEMOr+Bgv9kpPme+YyFA+fmMLbBXrLKCV
0zdpW50XRDBR093A0kjOT/MURCU4pqTjRQ5un95qxUk1GAx2c9n/pgBbpbHEchSMpTAYE5/X6lCl
flSJpzrbE+4aEr1m1YPbZn7ndAVoxWXR8/KctXzvtSLuC5PIyscPAjCa4tBQhbDwOgKjpbZzySCS
kThPHdRDOhgMuOAdNF32nbPs5gqtexBqK0M3vr8bNKFEhTTXfLRps3ag7vaCSLhJnLhZxJfBMLzO
aKoXcitEHRXr4lVD7A3I+oU0rMfHWd9WNZ8gczwlNthvT641HprstWYuIGbp3vMndKZ9dSu58Tco
zuh7I7UWa+Rnx5toNIqm2QOAlhoSp24BFHcEG1+G20CfnKZgRTtsdRg9EhWFY5i8xkoqzHmGZEAx
+zMulGwCQ84pgzxoYlcx46+VzCJ/NKQkzUKrQlBtxWWfBONtNcguYX3EE5NUoSZbqEBnWljDko3Y
Qy3atRvpnHKZPy0y29tiNQF8NKugYp2L3HWs2p2SUyrIPqtF7PXl3uOmPmiddRT/7lC/ktBubM+S
BdGYjTvoH2zyX1X+qSFzXRQSZxjgq0AwX30CIhNNyv3L/eF1tlf8N2klS1Jc/s5Q2ODPeQgRCm5B
eC618iBqGgBj739HZyAlpbbcani6YJuWlXsKghRy0CagqiY1+Ir7Mmgd9yGp23PVDpEIjxZdIWZF
jsMs94OJ3ltnJ8WL0d8buH53g7v2XWyhtddz1njgzxYNDA87GgupYOeW9yCmm1ssNHN2CH1fict+
bDK+CnZeQQ2Et2LoIIyy/ApqwxU9aWw2hGndvJVDNqtCf7BFh0N22Tz7K+uiUQ4mRlmN26pAZ0uI
dl467H7m27t2JT/CxY8Klhve6XTDK26bi1ouPiAl58VZIjnwY1eSKLXt/X2764a/mezdiWIpOqdI
ZpjGEzk6zsYosX5b/O3+4Dq7K567sG4kYY2omYGEPw0ZBExNlJi6eSvOOo7NSMoQZumCb4K81umX
UBgOp7qhVWcNW176DLs8Z/OuCGPQUmBdDSbROKmnOClz+mFue0SCpsbNemSi30+JdRaS0Cj16+N9
w2u+8h9AcpsVYkg6Dlng4e8ahPly4Z/AoX8sAtMhW5PUVSgy461X5j0WoLWfcY6OCsKicgTR8Xzy
EmjTGopyul+iuC5alebOYvjM6vwRzUPe4apJ4n4wPDJodqiKQG6tthHWbYeWzU8P0qAyZwYaa93I
t931zrEkuOXS2UaxMugLi+/yEK/VESitl6/3l1izS1UAcg2ukaB1pursFdO671O7jnJ6uw+uwSZK
z8B2Ffe10Yi6+HaTnyGWivggHq0mjXy3je//Ap2FFBcOKV6maJvlKKrcanGL6yxOtAy2aQV0W0fx
4waqyeXaYW3DrNqNrHlYifV1WOyIetn3bT9B8eZwDO2+p8hafYv7EuuP69Btqx2oEOPRkXa1Fjbe
7YLSi3je2zsQF24LcSqzJK6mab762DwumIsTZ4yZPV76un7ZZBYVWNxmIR5IbqWDKqife4nLBB2I
qVFPs/FVSDHq3MQOPKiSrWP+CdTEn8hsn6F1v9Huit+ixbgEsFvCr+aOgjkjGGInTDfRsAS2yg9Z
Dh0L0wLptmq++8M/svk6Tm/3ja6zi+KtWeYvvrQw9AzFjrSv4rSeHiduG85+Gm9SQcWkLyFsLiZ+
HjrymjRLhwsuYTGAxiitDK5JO02TVlSWyGxEU8XMB+RH8VS4Ec3SGI3ZQ/e3k/9NiYm7VWcrxW/B
cFCNwYT9n1rLnqXdwbHmPR1MJOuayKZiq3LHkf7IUBuVa/ppZs7XsjQxlmhmrmKrcg+UQFaLtOLW
7Etir7/dyY+agRl2v254Jd2mwh1sfwJaYB3TfZ6GccKth6l0DMNrNpGKHW7TXtgLcG3nGxeXhWbe
Inhi6Zc+3YQfDmwVZZWRKV8lv0UeBM3Vbx9ApmEAUuhMc1vsdwm96F0040Pj+1yxfk/D6lTm886p
3MMm91VhxB2oCDo7RSoJ0b+SZ27E1+Fx8hOD5XWzV5JtlQe+I0rBz5Psvgw8jz0n/NrlprimW1gl
11Zy8C1R4BKUjm2UTb8c8hSIX7Qycf3ppq84bEGASiC3c5qfoXjhyt0krUgMzW6T8VV0VTHRdirt
ip+zsIz9CrRSqzyAnN5wHNfEAxVgZa11wiG53Z4T4DhxkIrXygRA0xhGBVgVjkPX3MXQUxE81M2X
HGopFf183yy6ed9W+92WD6HZAD4vHL4z1l27rvTiYqjtjUa5/aJ3g49Lm9Th2rdn1/KKvTMm7DAk
luEEotmPKjek6O2ZFWCMAsxh+p23YYQ34CrK2uTUl6aLv846SsJ15noYwgGpalzGHS2T5zEIDdPX
rarirdT2e8BqJT/77Y1VXHIJvIBVC1Yd8hWiJttizv+Ix98tQVmyhrj1hM3T9Mcer6VTznbuZHpi
0xlIcVqeyjwAmtY69X3Q/gH3OPTOBVhANm1OFWMFVUgS1K5XnVuLr9Hc0tfa2kRnF9gqwqoR84yn
o7Y+F0v/CWiTS+182TZrJcFKMGg1vdfU56Wsz3YLwgbpbwtiKj9kVaeQUHdnVLm8OZZjEEHaO4bA
aHR/5po9qQKretu1likdcWZKg5+9C4IiQj4nQW+46OuGv22id3sR3QWd1bCpO4MPZT8u1q96/imp
Ce2uG13x1dZa0zKfFsisuuk/ELn9uq7Mi0NrMDXGafa6yguZAMwzVgVeNEF4BfWXBHx4vB0MyVs3
uJJdhVsIiIXhymOBerXfeVZpT2gwFtxUIP3QPH6oPphOYAu3U3lj2SvrJ15U+0xMv6TfGKosHx7q
Mfzt/+/WVngT1BuXvjvz4uyXl9K7CnbNOlRzPgGcatifHxoJH1E8CyexbExXCzFzbqOA1OdackMt
R2ceJQ8O0+AxAJg7oG7qqGfJIwV2LmDZfptnKXHSLTMaADaEo1+eQM2exLTqI4ubED0fzj6AhPC/
rd+s04q6EwTVoa74xQvABNlMkSxXQxz+cHExvLK4bugVwrclKsipF4np85o/V83zUj92y7PMn++b
6MPFxUeUxS0Ke14XuuLxqusj9MUdaG66k+iGVhY3C+XAghahoaUg8qChRw6Vx6t428Rvi/Ju64dF
2KdZ0XRnEc472bWoJpsen3UTv/3/3dBOSAM0qsHwVc0PIvd2hWc6VeqGVsKlk4JaeJa4Blaoa80y
fRiYvy2WqbLIUykpdx1cYEVmvYDSoI8KO/xx39i3Hf0BAsNW4iSte7cVoAg9h8Fr01+D7K21Tqn8
7SXfIPNsjV/vf0bnUIq/WvkCAbOq7c6kRDYc5mtB2W4J01/3h//Q+NDgVfxVyiQpgnzuzh4uyRQU
sR4xHD4+nDhGVly1EF7iygBxbBmOZXjI5kd32XI7xtCKg2YBg/KJk3dAvE+/q2kN9iAlvXC8jm85
3eADipuChLTHlQHnA+p/S+iLO76K3HDN0ZlF8VGBUigEjjA0J2ere+y7k1y2ZQ4VZSZWtylWCYun
lEcECulW/bmUpmrH7bf/Z7/DJoqbhl03k3zERrRSEYUoSfisjIcaDb21MKyrbjOSfweZoks98PHA
NhVwJ0sfntpxU0EFs1e8dS7bUEKFsDvX02su2p0nfhdb7a64aJtLMpMadudQP3XGf9KeRnllUmb6
0O6UqlVciyy5tNADd8yzb8y5MpQ5wLwfLWNl2Oy6DygLO7ZjP0p/ZqAdtAsUoYvpsDZQDLGnoNk5
i+nM/eHi4ncoi5v2qMqXcmJg1V53nj1ePWNP2c3v/7M1MbSyuAMJ0Qa/zNalLJc/iJbntMseg3r+
qxtoxOpN6RWfUda5tj2aDiMMxcvqBLLAfZkaThwfBgVK1RquwwbSk2lkR2/KdikwcNYYxI27CXKF
4ZVQnI6QbCtEwY4F689LtR7ztd47vultTTd7JRyPqF0RtCayoxySeEFbFnoOaPW6IUFh7kooLio5
AldcsSOarOOZ/1n6bTTvVC3fJn1bSblIC+xflY/dbh8Cf36csyrq5nAXVM6PquwP237FzSneHZ9E
4og8cbHAdi2jOrNjAUzU/aF11lfcN7D+333TMnjAwX43z8HvMgzj+8Nr3JYqbjuQbBJJWVgXqEn3
4BwS08MUmjoMdIMrjlvmbZeXYEo7Dn44Rx2XEzTfMwOY5cO7AnaO4q5+CUbr1VqtizOU+zQ9Evlz
KdOoGuVuTKPVeblvIE3wUcu5DPqZKe9A9QEIq1+tv+oxz2KItH7vqqo9uK2/6c5JqVrYnTqycMIn
61KFjRUtobT3oLo1AYo120it7ZKUWCTndnJZPDHvZd4/V2BZjgvqn+7bSbPWarNsMdjQdiIyubiu
fAaB/I5ktuGoqVuC2296510eMFEDmVN+xeOpexCWeOpLRP585vPO6wLvyZ1NxH46M91+3btPzQEK
021WYRGmuYqkCwrLciTfiNeY8r3uC4o/d7bX5YNo+BVFRx656z8oluTR5NNt8UJtos1yp7MHLviV
1NQ6ZGgbj8BX4e693DFdFnXrobi1nAGGaJaRX2uwsQC/DbQRIWfuug+8TQ9pSqP7W0pnKsXD7QJt
XLzFd2Yw0gaOiMeifiImSIdmdLXm21uz6AaZ8+tSOj8EZ4cgdHZVaXqS0A2vJOWOURdiQMK62B6g
pWuYlkd01P0JGDHxSeu+oORlZq18QtLh12J2nhz/zQuXn2wkBuNrFlmtAM9pNmVpWvBrM7gPLV4/
rDI4obcOGsXhq12bKsGasKFWgv1VrHY31ezY+jOQI9POJiYOcp19FF+mVlmw0W6xwFb2OVi7QwJC
fHeVX+/vTs25Wu2rpb4F9B2Fow3rsMtnvCA+cuntk3DTOyWlahnYaeY2qWaKSFENfMdEQaISYgFp
Y+qB1WRQtcM2SJbZkYJZl2wC+MJd94wHz2IOHlvGD7eXoX7dRIaC36K4sgjJ2rm9h2PGJPZu0D44
vgmLrlkHtSTptiiV58y1LiSjh5F6jw5b8OhdH0Q7GI53mp2kliWTbmYtnW3w5Au/2BPazpEv2mnv
O4OpB0v3CcWZwf4rSC0pO1oeWBpXCXJ4bx5+DtwyRW3dF272e5faRj9AK4zjQnWxTn6tzE8ie0Yr
u0jzfzY5hH378LsP1LgahOS2EGGDI1i3m8UFpxxQQG6p9uG8p/gzQ+U5hyirdaFZv+CUnVmHllMe
35/9bZQPLplq0y2ocJPRmnCcBB/CSzqRp6qeDKFUZ3nyb8PkbpYna4hMA4BiDrOk7s7JmwUvO6HJ
lXVOoKTkafanRS62dandpYqtKnjwl3VvNaV7zNrM8PSiM5HixG5Yo2izIF5IXn7i3N+1jn/cYn2i
1imXbOqZxx3r0qMxVub2Yxd+3zaykoeHJLDa3sWkmWd9J07N4oFZ9qaVJWqlErLAbcotz39ErnwZ
k+619nnUz43hHfNjg5P/1CkbnpEOndlXX4ovlI5vQE99uW+WjzcMCRVn7W1hVU0OZ52DfsdyYH3L
IQ5AXBL2liEefLztiVqvHHJWZv2I2WfBS5J/5rSPpuTP/enrxlZO0Tl0TEGTjVjgkdSN86Z97tYh
++Qsubu//wWd7RWnbTKe+6FE+YAUaXgIpyS8eiyAKNa24RWHtWq/n9Ctjdsrv4y8/55NxV/bRla8
FL0vY1tBRx73YhrGS1UOT2lKvHjT6Orrbk3Xeh57uJNVus65A2X4yWIC9+77w3/46oLsoHirN3Ff
ztC7OVZdtrPZFPHhkPjJcUqrU7EuUZj9ndm2oaCuWWL1lZcnU9nmKz6G58BzOU4/G98ks6sb+uZ2
73KhM5FZelbFr17eP+ZruaPoF71vIs3WV3tr+1KWzO1z6wJ572Ppf5kyUC33/cP90XUTv/3/3cTL
Rchp6DNUzWj/zIM8O4SCbivJkUDx2sGiXAYZJ0fXLt+kQ+Kgh9DFbH9twyQiDoRsbWI4LOispLhv
tqJlpRoYJBUgIeMtX2dg/cTyvM1IivMmMEntp1A+o2GQ/VO4vGsjj66VYfiPe87hBYoLD2s6Z5J7
3YWlQyypu6va5sCtTw755izFs50G0TSjAIKiBKOGXKNJCGpjrZjKRvRdSo6yLPjrhPPJ40AXFllp
8WZTanpm0uwvta9WMqsSdK79RxCGyyNKXm0V4fDC/2xaGbW3NumXsPNZ4D/KwPI+LWMoHys3pS/3
R9fZSPHqKmHuYi2QObEkf8n6734R7CFZdOHcZJ6PSe4oUaWDXCLkHFhkugwMXNhi2mXTl2l4rOpv
ZE13A8rLnvWXSN7u/yDdaijeHnrAKtR5yy5AkB0qWT1nwFDeH/rj+gFRpYRy0AzTebTYpbEvZLKP
BZ13YbbrOIvXpT7c/8jHN1iiigkVfBh9q8RHCry1uiRymy6SYvzZTN/w1kWFCcqu+47i8A1DFSpZ
Z3ZhA4tn8jtY5B4KB7G7jhHrxK4V29RQiSovlJd9XjS+wy5isXwgTbsmYpwYzjSa7Kr23AazXB2Q
LbFLPf/2u+phZes+qOgutVYcQj5J8i3MesO3NL6iNuEGud10zUjdy+qi0SsXuxqUMW1zzraaShUd
8hbCoXGGmk6RDft27Nod+F03kSRQonbilr7ru7iSu5fAKp7HDkoDk09MvEWa7aRKDTFhZ+gm890L
VP3AJ1LvqiF4S9c1Qhzk3L6uwjVUgzUOrioLNc5YiKWX7LJ24OaGNJzciRUs+5vcT5USYo4VJLPn
swvwy3HlHWj6C6xkh8H9SfnTWJkeZnVbScnl4SoGIQjAvk0C6aWaHBqxRF1dnRq2qYkHy604uMPd
xmE8IUc2rlHWfXPzcCfJ630z6RZBSee0sbN+yAK4Qpfvs2rm0ZhPXzeNrXbngjLas2+9KxdGqnlH
CR+OvLNMAsqaU5TamJtSdxFIRPQ4V/+U83e8T0Vc/r1t5krFi47uWAcC7huyJXZ8qJIsg+EtSrNh
1E7cuZbVNFgWOZZ1eBhEHbVz+eQC9o67iyHz6BK1KgjUBGtRjyMW1XLeqP1SDgCKBnGS/l0UxUO9
vIj/4+xKluzUleAXEYEACdjCGbrpwe5jt6cNYfs+g4RAzNPXvzx31dZtHSLYshCiVFUSpaxMIeNu
U3XO9EXaRt2mKWgfWOic167/1E/TXcnF55q/OHQXcNR19AbdaejzQFqIgLlGtVkp9f0q9x3Nc/Pn
9nqbTrVUC+OSjR6bp4w9et506OafJXlo7CDurDxqJTSu1Pdi+ZJPL2G61VduCDxdJSitKa77C0Yf
5eh1sd+u/EhltXOLoFpYd56aHV6E9HFApwOAX6cG4uW3bWWYuN6wW6Tj6E3tDCVAD0BYr1L/AxHm
FrbfNPh1V3r7i8fVag9Xkcc2c8cHa2XVpRdVuzF1g6fq/bqKWoqMoY2UUf0zeoAg8zgNQYpGNpKp
afzr8zezn9MytCsfKqqjfXCsLuqnwwQluWKftAfq1X+Pv0zZ0HQFwfzD6RC6w5Hbv/YtqhbD9Vx5
08RhGbvjJ+4uzznZ4hQ05GldCIjV81XLt8MPaa8ODshUbI7mMGfcaXMtcu0adbW1gVg1SFIPJJ+i
vMSfqHCjlO2Djzk6xmvIFicL+tB/GBYr/ODkllNFNE/Jl32212IVF2ntUvuwPaolp74fTr21dYNp
cEgd3OV7kBhqLcSq6Fc7LnyoyYr8m+Wzu4zJjaAyhKyO8CqyoOTKxgKE3nAeICY7FtPG0AbX+Y8C
QlZ6Qy1RwhZs/dAFCNW1cr+7M/u+y/I6wIvZje2sDWolfQ0S0zlGAj7sG1mL1HS0LahMUxgFiEMi
/Xsq94lMO7r4gQLz81AAD3heBFSdoAQ62Xe3J20yt/t3eqmqcm0EwUqWjQ/ewDIa2HqfEX9jeJOj
aJGaDdQB8c4AjWmef7Otvotcx9o5tnZG7knQFkMPDVl4yTFM55jgRvq2VUzT1sJTViOIu1sMXTZf
srU7jETscxIdvtUx6TBlV5CqH8PPVVmga9C2jrtmrSO21rRIM99C1l3b8FBaw13nbe2iBoPocC0/
B2/0qlCabjwIcE2N3RwICTYu24hpdG0PrQs+tH0/QyQn9NBDcje6IcS3ozkYrPlVtHwk3QG0FZZ9
B/3kpfjFlnYm8sQXycrnIQyH8lCOtZXZcVCXcwoR1zpf5ScBjFHX7ivO6woJQdBznoIn8n/+BNRo
vFAU6A/24Ka7+rTBJn41zpuDhOzLaWwCzv+sRSGWL9RfHAeq7HVefZkIB3PkbScxBLyumeDbMx07
H52CS6i6I1/m6bXMgIbMLGcXNRa+RAv6dCYK+rOF/wcqBPkpwO3AE+jGtwo5JmfRwp4KaC9Tq/X/
AC6CEkJf0uPQd8u+pOJoke/YJOyncAYUril85+OcwruOJW4gdlGlg9XjWgt7s8xEkCHAJSRewDoA
lys53XVVPm6srsE4/2nuFdDWzMNcoSEDcrZJWAztJwVJu9Nt5/kXBvVfVILzr8rym9l7juTWMDt1
FvnBT8ov9TzFDeRziax+5NTuozwdPrNcnVT/DRXKKLToIeyoc6QZzpm+t/MztYSBtv0rxtxDjqgz
Cdr26lCRLYCzoSipI8AcpXovnACkigr+dalV7KQLKnnZqYbMSxr+ynh+bOwtxh/Tgl2fvzHo5OQl
KUccliOZQw6ynA9+sTW2IdR1RNjCB1dybF+QoEA/KvEjKs7tlpi14Zipo8FwGz2k4WhhcFyn+94H
t+QRoIRACd92NZNhtDBvWpsALZJifGqvsTWt0cq2dDQMdwE6+kt2dlqsforNNxgHiOm+8tk+d+23
TKnIh9jxri/QgWDLLCtiede35H356gFy4JJq44BicFIdAebaCjXHRuKeuw3B/AgkA8QR2EvllnGK
yg/5H7W2ihamV2l1MYuPrsQVbJXj/8dGmxSNwpZAhfif0ksjQNGiGfKQfbqRfw1Lo+sxOKronIrJ
LI/SihxLVUZBXpx89lGk5cmZm43d3FQu08FhK7GpdJ1ePFmSn6VnxW3oRL4zH4VzDOBolV1X0ewN
D1UbbKxZgJB+J3fqeLE1a9Pczhwo0YvuiYv5qEj+j2IMQF8vVhP/nPGt/g/j52nHetk11LY5Wmgj
KKJErW+dhPsxaL0IhH1RRehJgZF8xn0tqbZAif+mlfe+T9v2+76zSYoLozwa1UvdziewfESD9ew3
7FSGOcpGdRTSB+yocV9/6agbTWLYOEKa3EbLFmBEmdgceAuudjrCvvR26R542PbHthuXOeod3Pah
Z27a8FJDZrW1UwLvVk7BV4DXsXX85thpkmYUx/lw4/L7/c8h/4GfBdLrQCqN8XPZJkGOG5kuOzvB
fCyBvxzEvIGgM73n6qpvdh+r7isREIb3BGv3LKHeR0V/nMLgh4UbRRpspULTe67P37yngC5gpYiL
9yzL+ERxF1ov/KlJ7ad58qPMDs+3U67pPdq5QK7doqxyxHtaWuc/aqE4jiZW/ryQQoJzumDPjmdv
8U6Z3nb1jjdfVVtB3Y/N9auytjy6Kbseuu5CFiTVDLhpzj/f/qr3t0KiA9fkUC1d21yd2wETxHla
gTT16+r77dHf38jRWf/3VywhNowuLFeEbX89lVrh3ehAvNWifaRwIXv7Le/vIgDe/v0WPqUeRG94
i7yucGkGJq2ghLqyqmJgkw7t2hzz9cUKtvjGTa/T8oHnOnaWSlU/+ZbqW3osM4vTKvIIyVAunDlU
qEgcFNLP22hc1LImzdSlABZNU1t1G5uMYd102IxT2U5TDFP4uIQBbv/7ld5NK7U2fN0wug6Qsb2e
OgWr0kefMPu8uoP81cp63YBLGEYP9QyHPkioKMOArh0LdejZhk3ez5xEx+uFiMNiSC3gFsGpNsQ2
yHByta7xquqtfdaw+REdtDfa8Ghr8eyLzcYfYKw+dGFzGDMLCo05/5V3/MHuILduV+eAivZw28EN
BtPBe1MeAHE1EPvSrpN7AIPwFxKofGNwk9W0vNZCuHVefde+lMSVEaX1vet1H2elNqLTNPnre99k
MqepvVyGtn2haGyOAuHweKjWjc3y/XMP0SUwnH7EprUK+xK2+G3q6+GgfJ44g7iqVQRrjBLhYXDt
eee3aPmMiLWsnLWzL8rpGjcWTpPx01AF4efbC210Ly2VUcRdE/STfZnbsI9qq5niORNAe9TiOe0I
jo/rn7AurTNxQUZD1q32M9Mi6Tmt7kRqT2P6WOXZd1C70Ah7z1aB791dAAxDmgeokEqrsRU4LhR7
Gvv81FhVzBr1jYlwjxPjFdfveuNkVC1O4FABvVTHE8ns2k9ZMYQRAMLenqXHG7Sl96FiSplHwKOx
furc9W4ap410eDXDf862GFlb81qxqs9UDrmzlRwE6VFvlMfK2yX7jOG1pV1lKnNo+UD9r6oReW6M
Qu6G1d/1GgytJfK8yYOBgxgTVHJ2rHJ2h3+5jVxuGFrfgaqeS2HPMw6o1L6nc/EH/ZEbzdSmobWD
aRmG2KIn8GfMFJXQ/rHqg42RDSupIzL9vnfEFIJXxK39l5CKT4qPL9agLrezgyGOdKGTbLapP2Vr
m3Ryjev5n478ke7LuEXoZBpeC9Pea2afdFmepLy8d+0uEqRpotESccPHX7c/wWSh65q8idMC2mcu
K8DR4/H+bublx4lZTxCTfbk9vGlptSBdmVVw/Hi0Se+jOx6Cc5wFp9tDm2auRantz70QHYxfc5VI
9yNH9b/n/7s9uGneWoySpeuLrgRvFHO72BHq1MotukfTvLUYdbtsqTtZqmQMm49W+dmtildbbWm/
GEbXUZbAc2fryGEV1jEVV8P4eS5sUK00xcddltGhlZLZvu0oOEwB2oN6WM7LPvVPP9QxlUNGhta+
+rtVibgGxWmbNfGA+/LbMzeEk46qpI1cPXuG4UV2Ufa9sAEMQVdHtW7hp9/9RcT8r2vyJpYCGH4B
qymyLymeWelm8eqwCkDqJuntpPD9rVt/g3fqwEq5MBDpDMjFebl8W9b5n0laG8UIk/9oAVvbXQ+1
oKxNRBAcJ2s+hz07i2lXYzpMpAUtBGDArxzSKoFG7SEPKUjTrOzkrfW+fKNDKcthWgdP+BXIN9MH
7qSf2cw23Ofdky2mrsUtaPucXjowupsDDo9q5YXkH5zgQy3vlo5Ft33UsLI6orLubWk3FTbwGhR4
V7Gckeafbg9tWFkdTokWu5ySEvMv04/t+NEmf4otojeDaeg1IN44fl6PtZ17cJqlJixq6PhhoPVj
0/Vo5A5fi3lIKpJuHM5MFrpG95t3ra2j2ilnVeL067EILVwZtNUuJK4f6rjKtCtSb86CCoo5y0dW
zNFMmm9gfzrcXgLT3K/P38x9rJWal/aq+GAHzcESoNly263rOtMiaJEblLQhg4PsEzA7XtPsWKv0
gwSGbAnLKBvVk9VvNfwaEp0OpmSjUK6dYpOp0PooPqPpD1qpxzaAotxOS2n7r+dOfMhW8BZDZBcV
7fCI/+sNBzJNXotjCYDu5NcOKGLL/K52+xdgCE6uJ+K8wz6cb7zFsNnoIMplmHE6LOBJ6IA+ikxG
YDf/ZC9/IN+ykY8MzqRLn/hQfJByAE3skjpPwlXPZdUed/mpDqMsFq8TtUQW9YPypa3o75Wqz7eH
dq8r+M7Pla56EnqCldSyp3tVY31/LEWTk5OUkBZ9AqVxN2WHafRn73VQwFqCHn8MqHVcaD6sX1Ds
H/jFU9wDaHsdHKc+F5YDvFTUsDHnyZCyVT6zfiihU4SMhPskP6saSBCyulxinzlW8NlimWUlztK0
4DrnKxsO4wC+nX9mh9ludbTXTs0qKmXpLudVDkMB3wbGoXjO+8KVf3J7BonEbVsYMrJOEta44yJJ
JlRSrSzBr8qP3O6ePXuLrNjgIDqOrK8AP/ZIoRLaqkdrHZ9GOd/vm7mWa7xJBVNdSJ6Ac++w9uWh
wxnctuXdvuG1UwIj84AzJoYUrXO00Fo9gE+Y1N5GbBrsrqNsm7XyyTSjclAvf0pffuLq2xp0Gw5u
sLpOqbg0BLd8mY9jAvGOgs2vsxVsnM1MOUWzOtjQ2TyAjTABo+KxbLOodLszy6dDv+5CrPmhTqTY
8aoa0xGzb+biWK/1Y9nu4ujC0FpKD0jaksrOQEUvZXUuU8uJypVsdTWZbKNldcpoJpnw2gTSo3dd
c2F8jGbck9fjhvENTqMjbQkNXfTlgDV+UYApyIo92Z5/HsTW0cPgNzrKdppEXzeSj/dBlxXoZpqk
P997Yaa2qDhNL9AOaY2sUm5PsP+Y9/dzMD4BwLoRUKahr4vy5lzjDCBohIIbT1pfqGOLDtJ4sVm5
cSY2WV5znHYRzRyUBfL7JM6Lax/rLj1kfEvS1OA5OpUfNJWLkVy3D6u0PrDJPQadfR6z8kzJFlOH
4RU6DnQpU1XkKRK9Q74HoPydfkzOwQFR4K50qUNBnTGoKo+2PCEuqhUzqZ4pT2kEupGv+16guY4f
eEyMaDlKrPoza37M5Lvgxc7Ja74T+OHYiOqqIVH9b2y+ZvT3NP1ze9oGt9RRnKLCLVCxZNilqvpE
Q/qSVvnGBmga+vr8jcdDD4SB1baRqGyXxcF3AK5wfPXt9rwNDq+jNkMGQa8F9CtJk45nNZcApXn3
EP4+7hte212DZSEB98syGeQMGmfkmqyBPtmW/pPJ2bVwLaahnnCsqpJ2kkc/d+5w5fq0ooeVL1t0
ASbra8neEtDGogu+IBfOqcvS53IMNoxjGFpHbFY4PdolJzKxy6GJWycbon7cdW3ohzpgs/LWqp7R
QZRY1FcPweTZZaTC3H25vbCmuWth2lkjVMODpUokqYp4HrF1LK3f7gtUnZNvTZEfcZwsE8+tH9tO
vlbldB7ded+ZT0dijpAGGlhDJbjL6anj7QlK00ebrPFt2xhi6l80+puAbckAMT4IWyar9cPhvzv+
aovP+4bWjmWgNCUF5W2VVC776NrjPYr2L0G4pfhiWlUtXGfHmofadarEpeOX0uVnYbsbzm4yihaq
mb2OGSDVHW6ivqMqHQn5CfiZDX8x5IF/b1TfWDx3SemSFgsq7DZacdPscxb78Hg0tx92WV4HXY4W
n60WZEaJR7+twx8+f7Xn3/uGvlZZ3szeaXwHYMC2T3rnfwM2O0v+WZstQKfB7roIiDVa6GxYWZeU
FQdSbgBE5ue0eRwwOIyOqlT5SAWwDrhfTMuntRwfqrXbF0U6kJKnkskRPKsJI8uBiTwO0uFOTFtN
rQaX0UGTAADXNLP7PiHh0+ocGTosr5wwamcK02n2KimGoLXgL2CTA028fXTr4kC8XT1KfqgrgjQj
DzI0SkOaMHN/CEn9+2rqtvSjTT6jxapn+0Xbccydi69OJqJK/ZP2Wwgqk8toG6q/0HQaM2gtZBMk
5spqAVpj3RJ4fn/wQMc30iknrAuuUQpWY9bIA8AHu/wx0HVAXNYTJNxCoMoG/LCgp6KsAR8fNvKL
aebahlq1S1BQD2aZ1+G0qPHc2GzXGS/Q2fXqzi/CSuUocK7im+epM3obPk7rsnFb/763BDrDXqB6
MRao0yZhPc7xVDd1jD11OTklSK/2ZEjAlv/OkCxci1D0QZdk6wc12gAbP87V1j+fyfLango+PYcs
U5cnkvKX3PEf2bR10DANre2nygHO3M3DLknzFD9hLBFp+OO2Sd7PX6Bs/tskAUQCOfVhErk89/lZ
BlU0ZT/ZsotF1Q90nF6fFhSnDRv7dR9Gkqp4Iu0R5JW7duxAh+s5ZMTtK4dlRv8+ZTEL/gzraag3
fiINdteBet7ae325wDjOMscAYMZTuW8/DXQ4HrX6sLGmBhmm/h2gIzC3PjLyumtNg+tavzkIsFmo
oXMWkUwe1MVpcD/M03c+uR9mp9mCMv3bUfXfonigA7I6dLs0LLXw18FzXNzHbBHU/tEWdjXdt5Vt
ryqa8i5j37pgSEkZObwbmQX6gYlnpwZYQQUadAD5lgRcL2P1uYIQh8Wv7S1AyMejsNL6SebcYnnE
0+AK/71tHEOa0Xm2VJa56dSJPknD4dADrbg0SxxMf26PbvKY6/M3pq8cH7IltO0S9KTEeZ4fluzL
7ZENgapjx0jJnAzKhiphmfie21+JSD+odD2Pm5w+pjdoWWboA4hySNIlXTj0xyUIfi8ziIMFJ/U9
C5fufPtDDAugY8mWWhZuwXMsgPrS9B+s8Ovgb/xNmobWzgSF32W971d9Uvu/rkHl8Nd084xqGFxH
k/VpSn0XjMqQQYa+YR78mgcQT/N2ozxjGl47vbvpCJI8gUzG06/e8H0uPhXThuuYhtbOBMBkNUKq
UiQ9ABLBIuK5be58XOfeXlCDz+uQsmZm0l6yFFvIRKAF2xy6TWyBaebX52/CSQ5CgGYR4QTxgWMP
MfpcdQ/OuEXQbBpei1Y6pYWccPBISCFiSmRsee19Wvob9XeTYfSA8oXFPTSuJGFP68iGCvJRWX59
3Gd2bedOfYEWOzC6JIBDR72EJOz8z76RtTAa0jIQg8t7AOycaMA5bM23GNAMFtexXnS05yGXUiRr
0B9rOf8hqjnKwdsATxosriO9AtAX5XmIBVUi/1zM5WtvbUHcDdlRR3oFI3rGhYWZFzmLAdkGUnxx
Yu6vj13H952wdbgX2GKqihEsqQheveJXwF+XcV8O0IFekz8MfBD4o1GrfGDUi7hDPrfTsOGMpnXV
IknBS8DZjhzgtvNTir73gfjfhno97PJInTiPgQtbLRTVh3SqDzIYDs2wD74U6PCutrKcOrUxcx+K
IN6E86na+NMzOaMWoE6aWaTPix6/v3nMwvbDWGYfb9vD5IxahNZoPs48n2Iv8sdjSeWjNYZxCCnS
ogpeb7/CMHsd1oVbW7cJu1YkNsuGZ15m3QvYvXd6uo7sQp23xJESmymfHfTWkHtV/Jzs7HR77gZv
1MFdLVE1arN2mdS2OtT1eMz9Ms6KfViTQKfLg/xgbfXpCoVW1z/WzAVLxVZVwzTz6/M3Gx6TlePM
DN7YNegGQhEvXKooILs67v2AamFaoWPSy8MJfrNUj/UafuIte8n8dN+Gp3PiLd7si6CAxxNfoNme
xGiV3ggmk2G0vbQmYkmVVYukmpwzuoHOK7HOWe7t9BgtVpcRhLi1t/RJ54Z3BR+TYXXOblDtO/Pq
1Hd5Q1sCMRFcRHDxGNrkVFjLS1cUG8MbYlVHbnl+BxVliWiakQ7qIPsarvbGjmqwuw7ZcmqrdsCl
1yeiriNp/ypVHeVes/EzZpq4djIN5o4M4fWkgf+myFn7hzAb9p2nddBW16pmpuizBhzVOinhx6J2
T30WHG6nGNPMtUD1GDgz7XAqk6xevpJ1GCJVbZJ+m4x+fembLOBPAEtDyAYJppBPqrjilcLfThVu
cL0bdg+d/Y4q2o49mfskHD/ZzrnIffCG/Fz4tLGqpulrsZq3bu+3pBNJzuWBF+7ZA+CnHLe0kUzD
a7GK28iuIw6m78k/Dk6mLshJgnFnfUBXNS0cVVbCQYqcyHdu/bHmH9P4v9s+Y5i4jscpvUL5fYok
05LibLM0gYD4sbfoRhYwDa//Qc4Vfq0ZkkxnrZ8oDU4LxwHS2eq4NQ2vxeo41zwEzQxugl0Sr4F8
IsOPNQju9tnm6qtvXD4s3J52La+SXtCzlOSwWvLM8324xUDHLao6twVDPQ9V9zYu5/LkzfLYDru4
sXxson/PfiKrL4e87pPSqpMUnEKryr+Vc/Zzn3G00vJQKQ9MAWjtCTLvblTdaZTpY8i2LoEM+UDX
NAXEpAo7Br8EadGxWcCW1M/Hagzv63Wr7czkPHrMog9hYh22kZVOMWiw0WLrASBdbRw8TMNr5+Gi
DTKnw+kU6G5xmGcvhtjcCRCUjWRvGF4HQ3FXOYBHXutKIQMPkgfQuAXOpRKEIbsW+D9wqGa1yxF3
w0nZWYBKoiApZEJBGHp7eMMC6+x4UBUq+mYEiL+GCLRdfc2W/KEt5ccemlS332DYDnU1U/xUOlnh
50DQzIsAQCTrwGArX28PbjL/9fmb3BD4WedXPOgTC2UaoYLn4no9v+k8JutowetBlYpakCpKVpfh
p57c11N/mIYxLhndQBuavkALYBlWPdiuGmxZYxnVEF2wFNQq9hFp+YFOaJetWTCG1+S50jla/PyY
LRV6KOjGeeHdxWVMR9jK0Vmrxgvdy4gan/PT3SVQh3G1pNBRSOBRwtyLv3wtafXMZLtxan2fOxtD
awmhKlrbAx+kd7FfhiPAOWf/WbQRPTsH+y7dBeBlTN/PO6J81D0p6BrmaqK4JK66qX1Bj8xw1VVu
lzQ402EJ8124Q7xP24ED7nghaVL30nf39cAjAfpcb+Me8H2OSwyubcClLwqAGmGxVVxcyNQO6rcY
oNKDBnjk0YoWdw5boiKrjxm9gKIxhtjRvTOkGynqX162/9wn4f1akINEN3CF0w/fvPP4yGJ+zF6t
L/QMaqZPMm531R/xFi3Wx1oOkyukdynWO9Kcpbgft7RV3o1xDK3FOOFBB6CJ5V4WH62g4ps7/wj5
nnoPxtZO1AocUQp0J95lWO8X/oVPLO4qyC1vkW4aIvzfzpc3GRZqbW3l2wrj+257KCe+fq5Ll366
nb9No2vBOIxD3Tehex29iQaag0Jw6y/PMLS+MzMvLPjc+P23trcO4Ng6lpuCvu9uC5Di1o7TPUtp
s9SLd2FhXyaup4JDDk7VB0gI+1EB0tANz7+O947j65tzZXHZZRKfMM7sSOglD15o25+H6YFAU2Pe
uog3fY4W3ySFEMhi+9mD7RSnvLNOTnMV1mhxTZtVW/Ul00u0IM5bCJO5WYcEUUBa9rSkHDIwD/jC
DVuZYkxbE9Vbc9oTJIlBffSyOyd/ra3LbSc1DK3T23YoV+VNxbKHVSyPU+G9qMyCdO0WQYfJUbXs
UEK9UKSt5V0W9VDTh2EXkz28VMsMQ+WlvAhS79K6v4V7KFsShWJj3zeZRNufvdRLyVyFmLPTvUyL
z6PC+VUwdrhtcZNJtLRAbJcsC1RMAfZb5dFiXX/w22Y93R7dMHkdFY3WF1KuXpU/OIJNUcc4xLhZ
ENldtYFXMvi6jox2VLUAsVSJB6seqjsE8Xwuu9q/sKn62dhtHt/+DoOVdEZbOff9GLg8Tcap/OJJ
8po6W1yWpqG1lAAGE2wpU73cu816aLv2QKk47pv1dVXebCjtAkgR5MOxtulURLyG7tfU1Hyf5+jI
aA7pIe5eNxQIxqcnL2+z53Qst6qp7xMoMabz0tq5nHE9WYSJ0/9swNm+oK0BhcNiGePOhaj4/DOs
Hz2UiG7byuRIeggPDG23OEBeOitbsbO04rC2oImKAM5e42yZ5q2txnQs/vf5m2WZSEOI56sQjUPp
WQ2PBe0ODEAJK2wgEKViFNijjN2JsEWo850erMV5taRdtciFXlqrj2YbFB+y37cf6GjqsrGtIU/L
NCnm9FRMfQS9xEff2yKsN+QQncV29SG/6QcKhbopPffLlHS2ONVBvvGXYog/HVNNJf5jV9Iu9zwM
IqtYIee5td2YZq6FNppN3LntcitxbXoHBbMPqzvGltqC3ZmG18Lb8/tWkKKyEuGD1L6g0BmzSn4n
/C12ZdMLriZ746hBM0zTPPH8YcjDcwGCa3d2n5dcnHaFnI6qnkBB3oN2o3jwMnh8ka3JyvhRMuhL
QPJvwzkNca1jq10XvZ3T1Ujccj5PkxcpGqKsWdyxzdYfk5m0HXrijstFW1pAV/b3IAY4TJR9XIdx
T0WZAV3+9yrUDpqxbShX3It2jAnYf0lNjh7f1ZHGqI6y7tJlauvApxcwzh9LqT7UTbtxdHk/tKiO
svZqsnCcWuhF2l9yv3ugfvty23VMI2s/4bjyCUHdWRcP6QIm9sdJNn7wPIwMfLS3X/D+mlIdZh0M
oJrMaJAmvYfbvG6cv4APmR+A0/92+wWG/Q1dhH8va+HNHA06c5j4ZfVgUQDzPRkvjX3iBIT1gYjX
gkUjblac+dftV5q+SQvnQRW9FJmycK2qzp4V3BXSuiO2v7HaV9v/9xcKbc1/f9CqXMuzepwkZbne
s/mAO/Q7hm/xUfOp5l3KCHBXbZ8WnTtVTca8yyiDyONnv9uqSph8Sgtjp/cnP2xGeimZF7meE2fZ
FqmhaWgthFNKRqij+vkDRU4FVT2hxz6dxMbW/n6Kozr82gvF5KZVYyXAjQPBm704yo1tXFAw0m3c
4xo+QMdghyPUIkBYlyZh59VNVKRhPUSO7Lc42cL3fUcHYi9AilGvDrMH9OwcZH/nVSuqs1bswX/S
CdJdeN08b4SeyV7X52+2NT8IbMsN5uJhcQS2fNxHzeUISqA0wn53uR1rJoNp0T20dFgtDz/6Di5B
4kkodQ65t3XiMo1+ff7mC+aqUXXr4Z+wCPsTxJlO07L1p2NIEjrCOWdKNk6KX1lpiYdwbi7QnTiI
1t7wVUOS0CkyBQq161jhfsXK+WtgodzcoSNhlFGZulG2BUE2rbAWyrJO0dk+Z9iR0/7Bw/Vo2csj
RIkiNpYb2c5QKqU6ZSbUZCyogcNQzov7O7vrzsE9RCJ/e6fyhH3ieNuNTG/R8c5uIXq/tlGx6A/p
uTxmR9FH4tcYTwf3aN1zsvEeg0PpAueON3rWeF11haJ5xn2gSzbsZIhsnUlzQlWkH7sgexhmK3Kp
Fa/js4dSlM2KyO95XKCZg1v7jsRUR0Grlpd0IThxs665G8Hsz3EkK1S9cRR7v0qIftO/447jRqcC
/tS7TOHHmkTCu+86FYXFJ4+fJNnC4xi819eiO0vDsuzDME1kp0A2tZ4kaFu8qoyVtDeuak3rre3V
PrDnaIDN5cOaqwZrUgkOCRu/zTb+pg1ZRJc4p30Nwt4SdVQFFM0BMKAwars6P4Dtbd442Js+QYvx
JhU+ycoBVc4KHGKlM1d3YPAr9+0RuqJ5X1i+4pMsoDRKUojK9DHN8nvKAxWNvNgXdf/BYZcOF6JW
xQN6qK1IyvYrTpzycDt1GOyjo7CHdmnlyHt2KYvCeg0YTsqRJdxyl4gUozoUO59EALLgIH/og/x+
sqpTuUVXZHAeHYAdTHZPXVLnD5UfJsuSf6pRGOmCfRVPEPz8HcRgbeMUQsT0UuHn8xS2bf4czvUW
S6sheHWKTcda80p4M7s0JTn6S5Gkbvi/yZoSUXWvt1f2fQ0VmF6L3maVhRgVvsA7L0f3oM78qfUj
sNcfceF8F9bR+s/tN5lWQjtsj96Qrq70cR3p/NNLGi3Vdyn4RgCbBtcCmFdgE/Hsgl7sRkQ2us5G
DtnKl30z107cNPQrSA9yehnbJwpxJSizVfnvXWProGy3Hae+XuH5KlxwBbhAqpuVbQpdLmDgbr/C
ELw6MjujYz20blo8rBDJjdXSHcA6u1WANBheB2aTvlnXrAy8izcdp/D/pH3ZkqS4EuUXYQYIELwC
sWTkUlmR2bX0C1ZdVQ1iFYvYvn4OdbvnZqtToTvMU5rlg1C43F2S6/g50JZcIZ+kq7eoZi4drg2a
LVDahG+6zqavYkeUEM3ZUbH7yiSbVSAgXjnluCTUnwbnp8kpqsA/gDA9AdcfmYTuNP72096crldr
aWfuDMj9NjE+sDGlNFwGfPT22qrML0XvwvN0ISve71s2gYaNj9ArXxgQR5avU6dTfUKKWxxLc5r3
FbsPJjcu+unQCjeGqtT59i9QHOJlhXKKm36QsL64J50hQnA+hqRpwcMknro8OC2VruFE9TOkIM6b
DtoouetcaXkcpgcKUW6dDpXCTWWw9poTZtYLygjMHFE3XaE/20cJyUZda7HCRjJku6YFqA17ZLeC
mHjSyU7VQr7RbDjgASwqbN2Dqep3bJ9/46uorxR1P+N31HZc5AdHh0VQmF4GbnvW5FpFO5X3fsfO
jls/+oVxGHrdrUARyjKToo96BSh4kYIqlKNIO9xbTR6XZXFX+e1x9II72uqUi1QLIUVz2a0+d/wR
VWZn+WNwvdByJ/CGlq90Wc7lqgOeqBZCiuoycWjJIK9z3wijiuphNqPexrv+7YhTLYcU0JWbz2SA
Mua1GXqQ5WWv9dpFnVPral+KU4sMAksmvG0m+bbc1nJkWXHwN03WkkdDosMWqwwkBfOK1gV3bJbi
fsjZfJ6DVcRTkHzdZR8ZBOaKnm4irHiCCsbHxWF9aNZBjL4GTc5W3GJlksWcGYazFiy9z9cu5ON4
8FkajzkUFecqZPR33xrCWtDj7V+jMJUMMatNVtbF2MJlgzQqRh61wy6Mq+fKADOHJcPCJ1zMCguC
WoGfHZrOZSHJ/H2HIxlBFkytjUsyDu9u0n0GXwYKzMVv+airH6nK5jJ2bGiYZfUNDgE5SuazGYQN
r0JIk4dVnsakTsLMyiHECnVLa5fuCmwmhTYUv9BBmNnudaAnkPYN+d3tZVZkJhlPli0W+svqIr3n
a3eA1FmQfJoX94AOpRNbguj2RxSZQwaVdZZjz9zGgk/552IBhwakzJLr7bFVP0AK6ZlMbeH5eMDr
qiY7BoU3R4mBF4uULCxajHG4C4qljnd9TAaZQcnXWEGSW9wDO3iXZ+yuspeobb84zfSapro3SUXo
yXizYmHpvFSFd4Xwa7zy9NxN7r6VkCFmIFuwK2LW3tXAcoONPirMIepmHVeoauZban97EqA4e6Wr
6V5x52TJedjFZeS5MhlmRlpCKXR770llhobDwxEBd3tJVVPe/v9mykvleLSmDSwiojm4hzLWvnGl
gPVRpnPNBlPeJKjTjEdlIzRTVmwEMtILRSDmiqZh90U2xPlaRPjE0aw+ZdgLDGf8IoxH01s1H1PZ
R7ohd3kyWXPG2b3Dy6cW1XGe6oogitCVFcxLAu0oSEaye9f8JHoSjkBsMmuNKZqAfc2mrJi+DP4a
GiSDdUq9q+3dG8OPxv62a3llzJfHiM+pPxX3LA1eiGUOcbpmuquTatKbwd745Ebj2UAdFL5joz1/
8MM1/Xx72opMLPNg0iAD+a1t4lrJmvmnUWdzVDWefTU6HeWQau7bl9/MHZSyfsVcxFPr5XGV4xVz
H2mX58pgL7TN1pNfYy37poTuWHCeUyeyWbCvXiyDvapyNAy21e3RRn91DHCPBsl4XJf+j322t/9p
mdI2Mm7NrXfFj4iL7ZE9NUL052ouxCrDS4HqCmfK6gpOM4nhe4Xu7nB0dSAKldtIm+zomjVPeyzq
6p1RPBfoBUi0eGTFxGXoFjB2I6guMu9KCvsIPNGxLvb1SbgybEtUJicpehjuB1Y/+4YBOF3wAdIC
h10rKsO25gTc3vmEa10jim9ZQ+Ju4p/HRqcjosiPMhdmSttmcCaGUOqOojhYNn8ynQfTmCN0Gce3
f8K7xieW/OjWmGy1ymFKHgzhA7+Fil+UTvS0b3Apj7nBkC8Qx0semrldTtDO6A5eYGlOrqqZS2eN
lXkBE3WFwT1mPQRt7XwtXK0i7vtnfBhGymPd0qbQEemTB78O/iBLFXcueXQc9onQ4AUNMB8TkV9b
kGzMdqmTtnw3zPDN7ae+yZ2elxVBYZPkYVzIxW7xBGokSP5z8HPfekhnksYgxjSTzv2cJm04ULG8
pLlraKrd75ZTMHkpvdVmE/RJXqUvvMCf33hhtMFxRlfUQvFmNfDsN4ebnXNw3cKw5igT5tw/3/5d
7+uy4NtS7mtF5vCsWslnqGqHQfBHgQ2CQKMBzclhyXq0yPRhYnihKM2Q8CHMWiSx5XFt6V1L+BkU
97G35mc7fRJoqGlZ8WSx5MFr2uOadlGN5sggfZlRRC4a/9Cizmj4bcRsFrszsPC3f4TKn6UcaztJ
AI4iY0IC8eaDYyfGPZTqEg1GXeFa8jOfQB0/RULJn6ByEM75eizo97ygh11zl9/53HUZksbr8ifb
+ExTK6zoruMnseQXvtoBRgxEkfmTmB1QAoJFgOtQJqoQl9/4BpIn4wzYz9PEh+/L4POwBkvPebT4
Ux3wi9lArDLlxrmuajNOi1X39vHu+R2/aVujN2FOgtoa3bVj0LJ3miy0xi9GMkdDFqC7bYih8nmc
yx8BIDv7FkfKKkEAcOjocHyusPB+05d4JrIAItT47fvwEPwcKauklm1C+q3H+I7lHklWhaO/PEMA
PmTBfDRSSNByEjlrfshGgbvKFx8vMrd/msqrpZwDuviy6Vd0w61rDWbCLoRo92OW7eplxi+T0krJ
oVte+OgRxFPMQ2G1ke/mmnjcdql/ARUxtBTto6jr1R8x82noq6jz4diGd6rbNeS17sCpyCjyG2ER
VH7dLi1gVFUfrz0YrdiuWzOx5LdBa+UZBe+Rc+2BdclC3rtgU/CXkn27vbCqqUsnB8sOjMUCV/zV
NAzCQuFQYI7cxCKa27lis5KJm8aEWcSFDhwaHircKtBEblRNV0JQnHDrgzMmi/OdNFOe4eGz7Tsg
AFfwpunKJIqvyz3JpSNSUwQJ3s7L9DiDbaWAzhow7difsqNTLQ/2yPeAbIglF6VXdLimTcC969yf
M/+pbjT+q1gguRjtVo3doBDmXV0IaNmeHaZ5rQlq1dDy2nN4E64EwO3gpa1OxieTN5o7ksLwcuV5
acpqcQSuGri7H3KfhOBJiYKegbInOFoCWvLVrDGQIjX9qwbtOkbaDPjUyD+IAI//AwCAu57msaqb
6d7sIKBqb6umhAMNY/MFvS9t5DjdLqJ5DC7l82GhpdGMuHY07XQEUejFX0g8Nbt6CTG8lLOdLGOm
v8AjC7rESbreVRPEtKBKvytz/KvWbAzUQ9ML6nnMCfvOB6hTV3dTOaaUs1uUe3gLAdjrjOfTThTx
uItlniC7/XM9oSWb5UWx9T+sNjrsuzs0csa77CEDFhrbHbLSAhYCzCXdcwksxzc22mTPKxH2AckR
076uRFCW7jVfvC5soVV49iDTte9YKbPIQYGX902PuVs+qe/bnlZhZ3SFJhkoIlQWAg1IK4rKyNwr
qc2QjuPjNAF3iuar24ZXDS8dHiAckjW518DwTfk6pTQM6HZEGnTgX4U3ykxyeFFe/PIXumjO09Cb
yyRu7NHWnOoUs5exCQTtAjYvXPfqBzwyTfvYUOMIvXjN/qsafkvQbxKYm1sG2hC27UPkB15DIQr0
4Kmu7qA6ksoaoCQNfHPofDRSHoYHKy5j/279OEcbLjqN7evtBVZ+RapAzFCsTRb8kL++UhzA5fUC
nnV8JdB+RbHMMkqhyuqJuVuqL2YGac+utaOu150QVcsghS8HgXVrQ9T0Cub8qKq/b6lHQH33toFU
o0sbiQns5wTkKrJa+jqs6dGq/xyqRlP+UQ0ubSNTz6cq2+rMaKePy7Q/1oEbjobQJAeV2aXobX0j
GxnB9g0+22OVZJc828UhhWQv+f7qsoC3xeRc/fb7FOBxqH3NoYly2+aKecsPfDZA2/WUAdQSeOuZ
sOlId+YzmdjJskvLIRRAKNY+Z0sRNsk3ZuvgborVlB/4SG+aw2r3zhU343jsKrRjVmFW6ZBWquEl
P8dRNQm2dHat7I+F5W6HsQzNzrdNrhpccnMaFFR4lsA1a5xCVvmncllDWuocXbWikqObfhVMhkBb
RFrdseSapToeEFX+siUfb+aacmtruPhPlmTIX/NHKNufC2RJ+rrPOtKhyeqThntoY7yaIEHqeXkX
uGaYBrPmuKcw/r/e92pR8jaxwExhPZL+Z/8jFX/enrjihi6/8AmPVNMsFgD//OJusLpoNYNzT4pw
DZr49icUSyszOkD6glTgCwROtXPDlgeHKl00dlEtrvzSR1o6G4mL9qy/tsBjcbJfemxO3Um/uMqv
bMvyZh+fzXqsZ9CD/N8tcDjPH4fD//YV1Rpv5nvzkTGx+gntzTiLJJ9p9mEckNz23dLkNz86W5Xf
uUhqHmdgeYvzaY6YqVne95m0iPXLam8m3iY2wEEOgJF/B9h47o9QRfgrxNqzDh2kspAUyR0zm5rm
WIaijHl13/+oluttF1WusBS/eZOZVkBX7FY0jcjSRO3yQqgIDe8+mb6O1ImX5FvF6V0fFKFjDh9v
f1fxi+RHQTx7QeLHBbFH4cWZ93FyosT8dntoRdTJj4LTaATAwGKvQSv7kJ+HUXNkUCQM+TXQMTg1
AwP4yHbCe0FQnW27efXH9r7zZk0jm8oq0olzWtdlXqcOdCfAy5VBfw8YWtSIcd+ZSlbIGwqUFdIB
N6K2PHvDI2PxIDR1KNXMpRiu6xy8CsQG81fnnTg418w+OCaEH2+vqWp4aQ/2x7FJ3RJNcW7ymoEB
n7KznsJGNbi0A9fukrguNTH3UYR5WoaGaA7ZoOHbU7mNFLsm+mhIm8NtCJpdsc8cejF/dnt2TJpU
45mqHyDFcG2AKlMs2CTzZYgG77GZeOjprnLvh5MpczcATAbOSTCsYv7ooK0E6D53Pd8TU+ZuKIy5
HE2Gs0Nt9yEnoeu9WsbzHo8xA6nKODqt5wU2FtVqXwv3DzsJ/X7X5daUeRuKcnZHkNCCHoB/aLYK
FDvZtq7yrkjIpszZYI5dPZUTIum/d1vyKGLjtG3slsY6qkWVwrXs5jwgW7h6yZO9uuE87FJyx5pK
kerWVpLlCxJ74n3ZCA4K7ZHnfS83ZVaGcRV2No84JoCMd4TMvZmEpf/nPm+RgtRJ0T4qiINrVX9m
7Cmv9ZlRZWopOI2Flc7YYOjZjPl6l1PN0eZ9iidiypQMnTuh6VhgYOfErk6E9pVz+304eMfiOE+7
7j6mzMlA1tYDKSi+kQ1GlBl2LFBLm8tCs2uonF3mZLDzmQVC8L9LLCVOsf8tseiuKIoVkFXyHIO5
i5HgmEYWK6Zzf6jz77fdRjXy5qpvDoDGmjRk6Dr3mhZDLMh4yLMft0dWOLu/ffHNyLndzGOyEZ9l
DD03ZUhQ5+pHzaoqzS4FKeCHXuOkCP/xODzYh+1muJl9PQwnfWVL9ROkbRWvDGBaTGq8ghmHGt33
HNcsYDT22UcK2K4Ei2lSVHghcSIcZbIuopUmsFTzlgK29WhQ+gGKCeP6lBtfcErqdM+SiqFlpoWg
swPwcG4XwuCENFMH0c4DmCkDvewxWEjvwCDmNB3QZf/cmvXBrQodfGWrXv37QduUORYyGqyjMWHT
a7PsC1u+cXQ4QU/47Df+OV8eg6w/7FpZmV5h4n6VA1jmXkE5fOz7Ok6z4j7XynmolmD7/5vAStrC
IIRjCdqex2YCnBCdD8A3RPtmL8XtTFxSJh2WwQnM42L7d3RaoBg/aS4IqqQvi1p2qQjSlv+6cmbP
JGaH4GD8dE/WAWzX+zA5poz0qiCo0jK/BUFtx0M2tVFS6GgnFAlTBnIB82tm2bRN32lCFJBjfdeO
amGlsM3EajpOgsNkINqobr4MPIk9c+dRVcZXVUvPa55vGyEeS43AiUVaxmOhKyUoJi8DrMRAQA9W
Ilc2FOQP9RzXpRNBiENzQVCYXUZZQdKTlmb2i1OkZClo8AyeRLWfAHRx2+1VH5AurixprUBwbFcz
aDPBlhqx5cftkd8nIiCmjKZKBlGJYbP8EDsXJ+ojkFdGwwW3tFN5SI+GJuurfsH2/zd5ASygoKUd
8Av8dasaNGSn6aWtlmV5sDYmxgXDp09Po64aoZqvtLtOvUhXN0VlKx/Hr6kPxDbrna+3ba4aW9pc
A6NBedtFlCY1hE8dyJ5ByOD20CpHl6J0pI3BugbmAEPAsQmS01g5UCnVpV/FzGVIVDeZNmhV/ndr
K6Yt46Eqo56EEyCAHFAAR6CayY95mT0iLfh7uhPA1SndV1swjq90q83Y48OABNAa35jPNOUTlVmk
8LQ7ULc1C4rFQJ3Ga1HEJjM0Q29DvHMukPEHm5Zt4W83SRxXI6MMwtQ0Xnh77yTux9suo5r89v83
kTm1iev0W3WDW88WWFpyRjTOqJq7FJu1sIeh7jB3u02gZft7sWYf1qUKvU7H+KvyGylKkx4dOTWD
P9rUfg3apApnOn3k8/Lztm1U40uRavm9cCfaZy/CT6PMeuJQh22T324Pvrnee0srxWpi+HQaSyN9
yXsjJthK0X0ZgZYvatJPPSDGt7+i+AkyEsH1+MrtrshenPEB8PgoF7/TfTTyxJQZEujsoNu1bLKX
KW0hSe6NzYdV5D9mynU4MIV3ylCEkaRrLqBF++IVOeCpaFfIdbzjqqE3t33j+HOxTC11Yf8JOkE8
zU6AD2qyjeocKcMOcqcjk7A6/ttCphiCL7bXhMUiQiiu9uVwdAFY7K064vyYV9/2LbQUxwHzEr+x
veSvK5tTRWLSbN4KT5V17pzeoGbprgkquEkMoP1x5X5MmXduTCtOmRXv+wVSNIOltQN/9tC8OOVa
nwYSTMCOgxUxGFPdS48iJckkCTmxBNrIsuRauffoQXD8ImqB0Mt1BZctMbwT0zI01Z+XVHRmv6Rh
Q/0TIyNEHqEtz0FDulQicpf6XAXV47gOJ/C53+dlpwlzxQ+TgarG6KWmD/DCS5nkj7SbgrvcH0A5
N9SPZmazT7dXSBEyMmy1WfsicxOveakgidcdocwDVmwnGagON6X6gLRNi7kMAM8xmxfL9qar3xTW
CzCmOuJZRS6U8asDLwabVZZ99c0lTqsfYqTHsdhFpo+35+2rb/LJWPiiHjuMPiZorLRy4GKDdLY0
N1+VZbb/vxl9zcoRAuuuDUg3OQ8VzujZLho+TFzap80xLcAqb/qgCPPA4jVELN930pXBqi3Il0Yf
d9GXeim6qAHQ48Xm5vL5tjcG7webjFUtBl9kIDexrrSdwtk9mCvu0xCJWksW2nYWBnMeiUEnrKSK
MGm7Lsasa0A4bl1Hh4XW9ImBPmTNPjZjEd/+OaqyoQxjdaFBPxFO6K+niX+WDdO40BhNEQMyfMqh
vPLpSuxrg8tHUfzIOnZoPd3ziqKMJeOnqtEtTMcm/jUfHPANOWeKorbfvrpZdjVGG138+zBJpoyn
MqHeQQaRB39td0Yb5TpUgyLUZDSVawFTUoNcBfnnkzE81ca+hy1ZGSdozbxkXRlc6fQZctEVf63t
l9u+o1pVKYQdWky9N83B1UM5qXpYWZTuktwjpkyXAIqTv2a9kK98HGLfeLTTfRAeU8ZQGVUB5VMB
kzS+sY1s7QQHmTI7wlyxyUizzr+OxZWlVTSh7/e2rRXuIWOmSvC+rQzdmdeapKGd0UPq+5oUoFhG
GTS1NBMp/BYwtam4W9Ck7Jrnnur6oVWDS3sr7bKxmhsGtgLX/DEN6M4bB1GGnefvO4HKmKmqyido
3MPkFu4zVR7Sb6C60twlVZPf/v9m+wt8tKFDnzi50v7s2E94NRCO7tC2nS/fObTJxAhOxealRa/D
G5zR369k+ryr2D5kqFQxryX67VoYZ7KiZsjD1nRDPiQxWAc0NlIApsxfG8sbI1lB1SSJR3EFiOPt
4amMjUNovgyH9bC9blf7tpBfl543n6G5geftfArAj3oGf+8TX5KosnVYFNU2+Kvf9M3wvp+sGc/H
/yyHefjPo+X2G+yzHnqnWA4ZIDWjzWVsjAEblbAenKGLeOF/Fv0UWuYu6RViykAp27TWfFpwIVub
D3joQhOh9qFLZSMZLGUvlZc1Dlb6bxTD9sL4/wlPNGUGhcTJONqRRyz0oXqy8Bry9/NxftCvhCKy
ZdRUkVtdTzx4k2meTejc4dXOHPaBi01zy+FvfAlHxMJhaBa8UmGfaMd/dNTCY6+ONES5DtK+a/ar
VzOLGVgH8Wmj8S2i2g2d0A8JaHzrSbPlqGwk3Yy5kVRkHl1/O+xQ8ChU+sOO8idINa62cWdRELhp
F6NvP/473BzgHPSLrNgzZQEc6hZN70EtZUNpmPTO34dwsIN/waeaFlm1IMGvQPh/TRbv2whf2Y67
b9wIR//E4dQOrvORXSGpfi6iyQrL0IrsmJ88HYHFu1bCZ6Qd2hAuWVw7MwCFPyXZQ6JjUlaNuyXB
N9OfDMqdobFgJFRfy6o8plSn+qEaWtqXS57nxnYcuhYOIAhNFi297lq6/ep/bcuwxvbJN7PmFUpa
y+Agduc6mrh1l/KTazpnu2vRZbOLwB1fkSKYu5W9isryr/PAqix0lzJhUTn0yffbp8V3QxfjS6Fb
m2Xiz5vn4+AyjpAI2p3eMLgUu+sIplLfyY0ryuAfR4rqtFd6n/OA6dpBVbOXLr3jZC5JMiDxuC4/
ZWhvat2fZMnjXbaRIVZ+AxawrPBw+i/PXf8/HeoUE5eRVbVT10uWrTikJ0VI8iIqyJ+W02omrvB6
GVcF2EcGHbgeZUQHtYbV6v1QVDqNYlW2kQFVg9dZo4Bc2K+ctp3itm136wrYMrLuEKf8ihS5eAVP
ghRP+r9ASn/n/f+03+nzvmoZpBhOCZo2TYIVHi16KlYX75F9SHu+Z1+0cQn4Z4rwU89qAt9NNlzh
X2cHfWOSapGlyIWWWtEUrY/TNIL4MrFS/NYaxS7+JUxdCt3JGSxvwqPeVTg++ueXeNR2JqkmLgXt
MJLecGsDYeX6YbuSyJ100DbFesoIK9sYzZ40qJ8jmyFis3rvNcwOZIiVyF0oVGTINduZdnP74fxf
1NwusCI+Im2xbsam0axtnHaWezL9bpE9dyKMK22xOe6Qq8nhiZUzR3lQPlpTcajX7OV2pnz3uoLh
pWBNOtJVXolgzROzDzMynMe8e1knfgRmd08wUV+uxVBf9Ota+cOF5Z/d+s5sXoWhwVW96zYYWvJI
qwssp6q84dI1yYmm+Rm8Qac2czUX33etQ325ImO1zez4NcXM1/PcnAvyvRiiMft02/aKyctFGe5l
VLBhzC+jCH6j4OsI0uXaOuvh9vDvHnMweckjiSdmt0jc4QIFpzCvH+ficcE9lNWPQlfCezch4BOS
cyaBZ2VN3RYXA3Kjd0kzNwAbB+Pz7R+gGl3yzXIVU5ta8BuvWiOS0IimuuOHamG3T745AnoJr0VX
DcOlFUls2snFmJcPPAMbWWZ+vz171epKW4g78zk1O15cKiu/AJcTW7V1KKlO8EJlHGkTsdHYysbW
GWD67FCK/NS1u+QJsKrSDpKIdi6Ei6GT/DyRe5JxNIZeg+qy2n182zgq+0txC3E3AxVDMVz60jol
wgmNjn0B72w0tOzn7U8o7C8XYliBIj7LubjjZVCkwbFLQTl7WM0EvQ9QLRBi0NlLsRSyjKyZ57gE
QXH3ErRf8XQUG9pKj8JMprQS8zDabt0hhPOljsqch261hCz95I2fbhtJkSPk63MH6IXBGyx1i9ea
TWuHeydquCEUKMHoplnsd99uKJWv0l0uiplv/pSmZMCje3vhnneGbuShHLPHYq3vm2ZXNzy+JV2o
C3/sG17iW2AhCAXa94f+j0VHWvz+clD5Gt1UnWHmHRZ6mp2YB68csnXZ8ptJNHLTKkNt332TlRK3
AxUnkHCXpLovNzWK7tSOH0X3hfCfzvTj9pK/761U7lNaoEVhp+kyXJaBf7JLcLp2na0jQHrfn6h8
tRYsa03eY3B/PQcZP1gmCal1ysWHymfn2z/g/cCm8sW6XIc8qVNYCZXiV9OsHkBUC3H0IdW4q8pA
UmYtyjoFB00qLkMwxoBSffDtXY2c1Jcrtw3lndUwxHPAHpz0UtkPtg6v+u6bNYaWdnuoUNhAw+Mk
1CwQTbSNMPdOFnsN2OeUuRAAv8t2NUPgS5KXVu06tJOHL7H00R/vIK6c6EBZ77uPL5dsSz/vRQNB
vUvTDZCQfV6qD55ow3qMu11vsJj9tupvYsxtsfFb1bi5/3fL6aMl0NGqvO83vixZnrXu0Dqgdbp0
yXiYC/9oaHfk94emcjnGnCvw+HV9ccm79mPP6UfQA/92O5pUQ0s7sdk76eAAm3HxbDRVlDn1scEU
xq4DNJULMcMwpYyBhfQyGOtJeDVOoN7XivxBhbGr1Y1CoPefC2q7/V9J06TTc25MR1G5r5O2DqnI
NnJFxnWR9Dmz4O1LcwBK45Qm1TMbCg2QRbGlyCUZSDyuINLa9sbWAg4xnQ5zAgjfmn61cl9zx1Ms
sb/9tDcubzQo26FdV1zQXX9au+ohaMThtveopr998s3Qg7v4lZMnw4XX9T0qtTGfp1NH/Wev3rmj
y6UYh2RtUxCkezaxD9b8jO3rt67ROajKNlKy7yyX1qLOxaUX7JAH7RkvOxrbqDxHOryZ+cJmr8/E
JW+nO5H2obCtJ7zU7rpVI5P90/QJpVQUNkwvyPRA1iEe/PmuDux9s5cLMrNZiAzcxOKylsn9VJsf
jQLgQ2qZmrOOwjpyUSbpHdcBRBw3ABCZEUogVT3ErlNqgLKKdZXLMT6tW+KNmH7rf0kBjC1b/3Tb
5VUTl7Y/t+lH5heVuBCn+zwS9NaP/u8DM+/2Db999k1EZZCnZgkYNi/B6kWjb0eu40Zi3SX5AxeR
AjbIcC1ttmXt0/GAKlaU9PX9VDoaQK8iH8htbuncBi41guHi1M+mfe/j2ZVYd1XxZZ9xpGidCsNP
gGzHdYV/6uhH1j6yXOOPKoeRonUs+3ENtkTQusYpdapH1/d3LqkUqX1dwl3MzRdtEVK/fJyr79AS
0pTAFBOXO9zWEgTZ3GM4ribiwcuWhyTRISYUqyl3t3mTVbOZoQCTiT44T14wxNnaAeFqeC1EPlJL
A5RR/QTp7GpMq7n4fSEuvP/i++B8B6vTbYdRjSwFa2/4Y2YtME5nf5ryOWr36e9QKre3GaXnVUmP
NFBZawi14Khp+uPtSSsyjCwTnKKH3HYpUkC92ufJNg7Css9N7e20CflnhknnNFjMpBaXuc+Otme8
CCN4vj1zlbml+HRxKDY2+YcLJBO+cxilXdxdLwQwuBSga9vh4WTg4uIky6HsP3czfyo9Q3OpVM1c
ilFvbnyatbjaFzN5bZ3+hLOS5oinWE65t801SSkSC5eazq8eA29+7tbuCGL+fTOXW9xGYI0CYmA5
hy47Mts+elUW315O1cyluMQBxktdGyaH4Em8wCh2koQ8CPb5uUz2TZp8oWmFbG5Z5qvb119oOnyt
Eufz7dkrllTucCvX0SSBj6xSdWAQT3w6xnlTlJqbjWr07f9v9mnCjK7q87a8LKkxRiStWZh0K9VY
XpF5ZYZdzioK5QZY3lzMZ8rHyLXcH6tn4rCxS6OdUplm14aeQQ0ZmPLSZ6x8Kjnz/oAEXaXjHVD4
jtzak0/+uNZ+XV6y0jiYFBKAaPGZA52BVMPLmWYdqI9qWXkp+zauChqt9hLnKTvc9h3F8LKK8RwM
VtsNrbiMrfvQQVQwLd2oNHXlb5XzSNlGuH2Dxr8eZ8igfW7y4gl3Vo1fKmYut+XZq5fW+dAhBQ/5
BffU0DB99NPsklbC8VG6bc+BV/uGKcQlXZd7czZPw8ivzTxpTgKq2csZpxuXXuRlcbEB4G4P3lIP
PHY6sx4egzy1dQgghf1lBeNOoGZQbL8iMcaLL6AQbg3FrlYjmGj7bW8yQ0fGALqjo7hMxHtwrRoQ
8ZzsEvvF4FLa4UPTOW3Fy0vdzUeLspiicC9GHT2LIu/IbWzjvDKW2XlxGWj1FPjVyW5n6JMsIIMu
up1rLDn/AOGDEg/Z4mIxk56mpMvDsgx+mJ0nTruiV+5ZS6YFIkaQ2bh4+XSajfTgcnIE26lmx918
/V/4MehbSjFAiqB22xI77gisAigXm7w/UPMjmWPB59CzJ83+qPBSWerXBcOSl5WDuGx6vLRlT1NR
7VsDuWFtEZzbvEUCSngRjtOfU1ZBCUZHurFF63sGkiKgniFzPQlkT7fII2fqHvO1/NiCJrsNrGfi
GPG+ZZZiYfSMvrJ6LDPIQn8yEXzkrI7acsw1B2VFMpLb17hnQGWq8Cs8NLgxGs1i1oAilO1SsYEb
SVuYZ6QddQWWtwbl4grSSEJ1CHGV58hn5RH4KwjBVJc0mOIUXcgJ3aVahFlL0duKxR8EWCwuHZig
jcA7jamhCVtF8pHb1DrukKUzkvwCgRznkwmK7p+E8/YpT+u0C6fS9S3Nyqq+JEUwwFZWlc9wUN76
UVcXJ+6WnxuvfeCz2HctlxvWAmtxzLnBJ3KvO4OlrgodH/19uzxf7lHr2VoH/oxNvp5JbBpZ7Pvz
U+HrRJAU7iP3qRWC8bZtKY4nHTCrCa/mMMsdzSqrBpeiNgODWeOl2HuXprrLAKwRkEy/bRbVsko3
22LOBiLGSQBoRD+BPCeck+6LEOxEVx2WSTV7KWjzBo1Ilb+iLErnpzbxH8dO93aqGloKWvf/kPZt
S3LqQLZfRAQIgaRXqFt3ud12+e4XYm9vmzviIkDw9bPKM+dMb7lVzNS8VkQJSGWmUtLKtRQDe6wI
y8fUE8MYZbrqfvpBRz/eZxwjcMFyp3TloizxliV2yvVAhjpSuvxCeL/VymrJmCZeailDd+k7WCeT
7l7M5fvZ+ZiLu6hWGDPxUrSFKLZQGl4P/e0ucPfDxHYQlN9ICraXv65mL+u21AUrjPTHx3Epji06
cFUuY4I209v2t0yviZWC4AtzvaJtH+sEYjURGMH6z07KtiiIbcNfv+rF2zv5AgxKSLDbndZ4reqH
2Rs2zi8tYWW2sVW6UfXohPWjLPN+12TwH5TM4Unp4Z98CLewzzb7G9HLFe8ZLcX4KHT4mPdONCbs
SbJ5I+/YvsKIXFV5LMk5hg+bPi6c9yV1HrpmiBHQ+9szfHWUV8oeEzfVeLOqZ4gOAC1IYsWcN2Xu
faL+DsdKuyb5dfshts8wwrjs+2UadIL118vf9837pREXv1uiEmiL20+wzIMJnOr7TmZVHjQoHpZH
Qfsjm/y3jFQbVwS24Y21t+48mimAfh7RWvvAmPvBb4F0D7cO219Xj8T/jTBuSDmjmxjzDGnFIU4U
hEM9MZHd5I/zQ+GPv6739FE3NE8hQEm7xJu+3LabZWZMXESToCGM8ABb47TcKed91WSPC3ZpOG/d
qNotDmbCI2raMRoOHFX7OJxVlpEIEXkcWvlYKbGfZbUFf7ckExMkwUA0AUR6Oj1OtfpKedLEQ+D9
vM9MRpizhBWsLDB2AtXQ1inyWDlJPPL+6wJk2O1n2HzMiPXCE0GhITrzOOY6YihSG9JAxp4d7hve
WKkV0YCOdojBcuiOrceiKq33xO3vWylMUN7Ke98PwDiK0vGfWgi0KDkbS9zr8xqaSLwxE1Wu8lI+
9rjeBUNcl+4yvonEeD0AQhN7t7aq1i1HZecptpu5Pk0OayLIPT2Idf582/S2LzCiW0IXSSVorHpM
mTrosNx3010Fe2iyg4fTUCjtY1KntdrLPngiInh330tf3fTF2lw5S1gHgYsjeldHJQt2IFzZmFHx
6poTmoC7QvQTnRStH3mqo0J7UTgGcY02CpdGGfuK9pCIr1uIcpvxjdBNaeuTqUEJ2eeqj0YxNvvc
abfoS23uYwRtPQn00YplfJQrEGxJfoSq93HClenoLXdd8kLT/N8T4SzNLLrcQ15Ili/MGYuozrbE
zV7POaEwFuaR515G2rR5pFMLlgIs+wqQmDtX5dBEUiUAkQSFA+vAm6IwyA6ykrjVaNZ0w5NenVz6
Z5eGdoZq0clwrlTdPemkbn5CJCy8h6IEoxvWKQOdrSnrh/NYiriCzPksnpNxIx9bXt3cdggyC9m5
GLyYvwTBMSy/347bV9dbys0NByLLCzs0GJ/9dZ69byoXU/WA7raE7ddkWftTBqxDeRoK1t4lrYhH
GvmtWgPcDchhOC9d7JMHPPv2p9hMdA26FylookNL5hzj8uI0Oid6100G3tdIbSpcaaUJTA8KzDd9
7b9p8i3JtFcDCkNfP+XFK1dNF/g1VH7Ppfe+qep4avudutMfTdYM8BYma3+181odWnEuIIqdbXjj
q3kM723kMRD0FR5ANv25B3uUR/4KuYo8vRuyjST2OgcgHmBksSnLB6ZA9XqacPfVduggLGLVfqj1
B3fkUQKu9hJkx/50Wrz2833uY4RvnaR1X2R4JJfBe/DDD9Hi5VvHxRaDmRsOSXuNVM+r05y8K5ed
FGkUzJ+S+cdd726CruupG6ZOYfjA6f8i1fAmkFt7SttUmJuNJWuGwK2D6lSUBBIRTTxREjn0pPm3
fkRLvCP2nZvFafJJ3AW/pn/Ar5kXgPksx1Tk04/W6fbL8mEM642tviXmzB3G2rtSJh0GH5t3kF1u
3G9068zVkoHMPUUdqMZjpahOoHE/1nn/2EFg+/YMW/K0ibxelkTO6PauTjJ5dz21RCsdq895+ReV
5cbqaDOMEdRULkUOFB7eXjyz8NErP8zjPdUhJtQI5zTxfY5+3erUAUgEOsetjgCbwY2YBV6mAqIF
43IaHKDsfNRpdZc1/ujoyZoUAiYBhp7Yw+Sf6uSxuQuIQ/9o4BGL0K2ok+pE/GUXzAmOKPONt37d
IH+071RBqXRH8NY0DSNSYO+T/brtgLaRr5ntxVJ1PTV0cHQFdS6gq+W1fJru0uWBPYwF1s3rcFx1
Vp8q/xdWrCOU0ne3X/p1l/6jV4eGFcjzPAeTSD6H6SlFE9ByFzEI3tr/t0EaEuqG4170jIYgiEPX
uP8u/LtYsTG4EYujH6ZyXeAibZ7X8aBxfV8O/dbqeh3lj1M8jG6EY54so+9X1XCmx2UfxvKYfpq/
0Wjakx2Id7YYKmweYwZnl4e9CPP6FJRouPBwkrNu1U2vbgnpHz0XnKSTlH1Rn4Y9f6z300k/Okdy
CjaWiN/11ysGMhsu5Jx4bZ1ex19i+ojCJhqP9TE90g/uD3Eku/wwnO7yULP3Yh3dnHa0Hs5Zxf5Z
VHpUZH63TsFGPrAEgNl70UHcdpwk5qDy//HkqRN/NcFGbL1e0jCz5cKtMhbkWTucW+dQz3vV/S2/
gUTxtlleX+6YqTFES8AJmxBbg1I4n9t2jNzZiWqnfxy192ZWW5TGFhc1Gy+KGZDThqH+dsHAg63Q
bh2TDcvbzGNEsOu661SPGBolwTGfaAyu750XeGc9f7vPRkYUZ+m4MEBWhnPv/a3bLFZlFilyTskE
Pbkt9qzXqU4QakYUTyMvPYb68lz2UftQ74uD2NOPNNJ7f18etrBulioTXa3/zqbcqQhY5fAxpI2T
43hM9+FurGK9r/b5ITvetphlus2GjBRtmzqnCGueJTte6RMj+cZxrG1oY1OLK31WDmNTn+rwDIaM
xt/Y1FrcyOTGmCoIatde0p+dFWTePMIVDyAJbxt953sbay+Bah3pSQ0ywkZGPoy/unfdI1MAuf49
pZ5XQj8+l7A2jkpxQb0lKWnJDWYDBrCEIGtl13VlKp9nf9h13VdO9sNMD8z5eZ+nGNHr+x4NWl6U
p7qT8eiXZy+7Sx0FZjHCliwBWzUtyxOd6mit3zhsK9lfr5deWbWYEarunAuHVLo6ZcuHeW2jcqiO
GftWq4ccHV9LsHUJaHmO2Y5RSS90A029MxC3P3E/sHfyLgp950n3FbhiWeyWf901DWZ3RtAo4QvH
985O5X1USVHsipxtUX5aQtZUHvKnggxUieLU+X4sCDqIi2yjgLANbRTLc70W0zo4xWnp+7jX5WGh
WzcnloRgNmUsE/NVxcLyNC+ACaSFWt5L3oEq3yPTvteDvC9Xmh0aKmFjUuGO6dRm06GcvTeEbG1S
LAEcGpUzC6bCkXOIU7qufuZaoCc31987P3YKtN8l+Y/bzmNzUzOGJ6ZAh1qQswgV4lceiPvsl5OM
aPkxAM4c2Xp3+0m26TZCOhFy9TUVGZLo/HFu2bIjet0CnNg+w4jqtg8zzWqenQoQ4Ca8K+JmKOOw
Azt+OELlq629i8Pq012fYnZy9AVhIuFJduoXZJCwYxOox3DBf3t0i/OajRztNNEGoMAcuIrwkasq
TubiCxV8L73lvtAzxYqILtDMvLDsVAZZEvm449egl9t4f1uZYvZz9LTME63D7ISDB6BKdf3O09kc
Sd+JeD98FkUnoqKnkAzmzc4tyVdF2bvbtrtWQq9kd7PXw/F1k06Vm57yTkXJvM/a+azEOWyf6Ard
tK6PPChy3H6WxaGD6+8vNvt+kPQiT5f0lBGZXMjc8y9Z56gNeITNC4z4p1PPOi4opgibrGgp1n2e
eEtUVwXII++636d/9H6IuvYhPq2zE5pM1j1dOX1Ihdq6E7Dsq8zmCRx/+6MgKj8VGeQsq3C3NuPH
9t5tW2DE/JjPhXLcNjuBqPiyrNUzSfWZlOFGUWl5e7OBAkQ+IYOaXwbQZvUWB6xepHkRAy3qRrf9
x/aAay574T9p46RNWcE8xMufx3XZr9CMWaqtw1BLSjSFjcKuxeUsLzKcD69gke/BIknOulkirzqu
KaA24134aAroyb8/hInUT123yE9eWD+lY3vQhVNGgZ/fl63MRooWSjepO/rwI4/wiDWFE4nizkMk
s5GidJzRHQs3R5y5D2Gb/qjy8OPtCbYkCLP1qfV15kiPeecQ7AJxF4w6rvri8+3Bbd5jLNxrqpMV
J6S4yEu7iC4NcGzZkW7Kwtne3VitC1UvfB3UcA7SJHa68bPjF+9vv7kls5kSRl1d0GoKM+88ueBl
QnPJz2HGEh3yMHacZKMys3i/2fohUhWikwcPwY3Ss/LrU6+Tg5M7YMBZT966gggv38jUtt2/2QdC
12aClHGNAtxtfnVV+/4Kecnah3z292A2eGqS/jRL70viz8eRS4AxtsgZbGdwZmvIlOdBncyTd/Yd
+tDgxm+ZwiePgWa4elrdT7yQkSezr1WZHnr+pllUXAN87oSH21Np8RKzfUStLTSFcXh8hp67jLgj
sbVJ8i0giMXFTb2jdSVNUFLp4XQo/ckkfwj6+dFr25+3X97ih/71o17k34z53lL5rXfOWflLBz1w
Muka8arb5eGW3oalHjFbR0ZUpYVwK+wCaTDFde7FS7Yc/a75sKTQ9li6B1Xlb+m0VQfbTGZkhZJC
zbHzPXWenE8yZ3tefMobuVH2WrYkphySBKVspyo+nCfxDPqkqMNWs5w/z+WvoPj79pzYHMpY03vq
kkZoNpzD+gieStnflw7MlpIEzEZedg1RNQfJbuHhUx80RQRCyTIaCATO/SZM3jjVVq+35TtMESTh
DR0Ia6g694v+sHoFPfihu4Xes8yD2VIyOl3Fs4aocxCKIqJ1GPE8fMsAn001OVXLneu62V0SFhPr
p85XZ+Zd+uKrO57nTd0Em4GuDvwi+LjnswWNPuq8stPonsmWj1oCwJRACkmv87BBUC+1J0E7p9td
gePwB3juXZ21lBGjMpdLmXajDBSo+faT/+zq85ptbF9sM2uEb62ZrK7nLec6/+LXE9b1Rx08gqMy
HsR9q69JwotlPaxbcp1Uhr2Z40QOOOM1+RboZX9XDJsQL793l6xokSbEsJ/1V9l9uWtcE93VLxIY
mxZ2zzIZKcUiEKTft5X7A+AVTiUtCww9kkcs2D3Z2ENYvNxEcTm00Y2bXr185HsyZvu03qLDsg19
XdVeBNCaAJNWBnjldSEnESwXQe7qGqQAkvx7aE+2mUTJikVk/tKId9Nd3dYY9/opL1455V2X0RXj
puJtoX6SfOuq9lqUvrLrN0Fco1sxUeeNd060OIVl/7VS03FamoeudOIsGd4l7bwXTvIWlBhDVPNu
Y0G0zYERrk0ztqxzkGymvJ2jIJReFLj64213t+SC36crL60l2pIpwdVZ+VmEqm7Jj3L+MitcIm4R
1toeYay2QUfWyRME11btOzUAnuS/LdNjP8tonv65/RUWE5mYLrEuftERfMXk/mB6jILNXadt5Gvl
/8I+fCqgoefg5UPWf/NIHfPZ3zKMpTQ04Vxt6PsqB9/3GTyOBzDvPi9tkqE5pYty4C6i26axPcSI
4IK6cnYDfICazm0SOX4el+LYjb9uD2+zjxHFYZPNYboIde5EDmISplSkK7bh+ZZl1gRxjegb7zsO
A3VaRqKnuz79WtRyY8NvqZpNHJf2+FoSZ/TOnVKfPebv0sF9nOdul3rrISDfC0eBG2oLdmiJApO2
OVvzmY7u4J1HNO8LN9tN1H07Df0H7veorNrj7fmwmczYUfcyX8esRCRo+qOgz6L/2002lhnbDtTs
FAlEQaqx7bwzBzmlJPLBxQGPL6qd0CmAoOyrRv8RpT54PcVR++tJbQo2vO5mf7SS9HSqgG6EFzPt
0oPIhDgKf/xw22a2wY0YLyEsTvsWg3vKc6PSD76RvN2q416f99BkcQ5wRVR2q3SOU5Mch/F7w/OD
k4i9/s7ZFn+M7RlGjPdNRxkYzp1jUzbHMo0Gn8d+4B9C5ewqbwsrZ5n/0ASHJZJmxULX8Vz4AAbQ
PRrBH4q/Qy+SD97ePQGme3s+rnb/c6H9o8ukLv1kxYZ8PAO09HfFvveu+6Yd+a6EXPAKSegFx/y3
n2SbeaPIzqDLXqw1nlRNzS+aDL8S8e32yK/HYfgHaoygNVMD8XOugZYp8h1cOk7pRl58Paf/0Vgy
ycEPnGkZz6tIT4qDW5G0+dcEvNR1n24kdtsHGKt2EYykzlyYhtBDGnxI2vfB+vUu25jNJemY4rw+
I+N5Cv8JesDVy/26RRFrmVETLubXkOFrQxxNeCB/By5t74q7yFtpaOLDsLebqAywIQYPxQEHxcdy
UyPMYmwTG8Zxg4g7XWyX6ik/ZRXf6xo0Sm2/kblfX+lCEx/GKy9ccB6K3Vj31U3eZvXHUH4qxr/I
cm7qM9eX2/Nqs/319xe1Ujf5JKgrja1Ty5z2XJFmDh88nK7Nu/seYISrXLOsy66Tq6r2muWaz41/
l6IOZpf8++VXf1gWdrUR8ENQuA/YDG4dd2MCbPNrrMptlrppV+PF5ZSfk9WNBF3foJFif9sutuGN
WA3mWbbAGuOsoAXFuBOcSj1HS3/fPW5oAsKCMIGW77XrJmFQJh/mHZu3rgYtb27CwOZ+CKCDsiJc
e6wpXXUERdYOX7KRKG3DXxfMFx65+os/exoeubT5Kc+St7wIHnQqNw5SbMMb627Q6qrUKa4v3IF/
0xoY73Yo+qgvdXFXOReagkkiFY4CxAqHoQ0Odhdcdv9Oa3p/23EsEWviwiqaFwnYOXH/IvrjyooP
vnLUxtpqWcVNbJhTUKefiqI/D124a4MhKkCRUoh63ygIqEPB0eXJRl6wzYMRu00/phBtxnlu4ieH
ye/jhUBLRicbVrINb0SvyylvCZXq7IdqPw7uQZPm1HKysQ+xTYIRvYIDJUEDhFeXzcepa58gGbPx
5pbC0ISH9TMAI44EMFiJyHXprs6Hva/VccEBEW02cIu2h1wd4EWQhW3n8rJv1TkfLnPzTiRj1Lvp
wVt4tKZb2ycL3CM0IWJg6Simuah6nK2XMVB7T0VAosn922d0lxcXZJEnZ1mjSXzO1VYhaqmzQiO+
JeAq/dikSB+Unyc9P8rceWh1+LaTW3gli2+ZGDI++WKQs3M9Xxj3U9ruudfv0+m+XtXQhI650k+U
E9DhDLqZMIhIkFVpDHXWLdFxi++a+LGcF5V2JU5h59GTEHTLs2iWG/wTNtMYUT3rULK1qNRZTGkM
rqJvE8ftX7ClaGqbXCOqlzmly5pjeKcHP07No0ZmoA+lYFddDrfTq6XuCo3IxhF1SWcPNQU8KWq8
HN75sShEBKrPOJ1EBLx7hNv1rRviaxn0yr7JBIw5Mk2Ys+K4JC0/lAEwSOOz1/JdSptjNpNzVu9a
/sZRyz5oxb7l/O0CBYLbX2rxAxNNVgZ8XJsilE9t455HLg7ZwjbWEYsbmCiyFQt4sbipf25odfD0
eGCQc5qXu1gGaGjCyMZCD44LvdtzUaIsm5dIdBvzYXEwEyUmhzkpnaLyz8E6vuHcjcM8f+NkNBb5
FjObzezX31+k3mqUnQQ2zEef+/xWzMNjwu+D5IYmJ3AQTCzsZO6fc9X9GtCDF09zee97G6HNQZzm
qKH0z/1QPPWjdxhAjXTbE22nFCYerPTcpPPSRT6JE3D0ybHey2O4UxkaGFRcHrb6VWxuacS2U3JW
O5OGx9MfVfV1pkXUJ+mGz1vm1USFsdGtaQAi+TOUiT4FWf3Up1uCrRavNCl1sfKvGRiLcGdcO89d
1h+8dnjLhs+DvEuJhIYmJMytAHZvhIJluqcakgzdty58f3tybS9//f2Fv7tzwGfWDjgQDpiMVrJE
TsmeOic5YSex4UA2218n/MUzErWui5bZeAb3lYqHolwjN9P31fMmDizoAgLs8CSfWCEfcYEcj9p/
rjp1uG0f27sbG2SVASbOp1Y+TfKZuR+nraM/S4lHjXglBRxGtvDHpfJOOT2vU7kLsyLu6bdg0+lt
k2ssyAyqg4ou8EwHzSSkYDFvwGqwDm+Fs9ViY9mTmKAwVwpZ9GuKkyei9hqC93LpsRp+ZvmJq89N
cN++0ISFkaYE5SdFbujk5ymLXP8H9/Z3zbCJAmuot055ksqnDICAdj9PG45pq69NjJePWmgKwOz/
FERLvO6GaD23J4YGy/a4VST8vkN/pUAxgVzugJS/rHgGOYIQcp/vnf1w6OLsEFxoNO7CQ/9UxWiN
3LfHO/duf6C7JpYVHjqHnipsoFt6olkbq2yj6rGsASa2C8xuQcY8D+E2f1jbPtLu05JuHCC/vo5B
K9lY23XquFW/lv8pn07j6nCVT9cxPdQHsds69bI+xcgYyZK7qVr8/1Srhnz67vqUYUcP/fFu+XRm
pA8vVWCQVX5yWeWzNy1RJWLAqjfWSusnGHmjY0OHnoz/+oR/C24n8ZbO/KuZFbNhLPdJS0LoWKrk
gvu1qCyanVfrjQXH9gHmLt1HH4OcWvr/5qDc/7di+N0fYPZv5ZBcEGBwEReWAgOe5G8qdhczNhHm
1rzRYpWuXzuXXMQUjQ9OF3OZbVjn1RjD4MaSH4JGYSQTfIcmb1sJgQHvPQDnG75jG/z6+4u1Hkd3
6ZT6Dr/qwFPyNs+3deBtQxvh6y95XdZLBZ8HbeyUh7EoaFxqtbu9DtiGN+I2lHoddFqIS5Ynw2Ge
FQEFa4ryNqNbIDeLy4dG1K4uB4usJ8Vvl/cX983stRvn4a/WE5hUI2SpG0AIskM/S9dWZXaCSNCY
xuM0DP0BfKA8icI+cAf0kYKw+T57GfHba1nLNRWIsXqsY6GCDzPkZh66sNlCKdvC2Nx+Mygr1jPP
xGXYVx9ByHYs41xENPLi31wOW23glpk3t9okoa03ETzmf+6zr1ZgIBy8TteLcFhcd87UUolLUq5Q
hgyKHTbEhxBa6GHG7+rGx0OMgM5RsVOi+uSSitjn35whAzDwmHhbXZk2+1x/f/ERqhnrECwmyWXi
aJh8LkCTMmzUdZaIMHux1JI3zYoz5gsL9ky88/KNca2uY0Szwo5g1jXFOx/yi79bT2XcBP931zEi
OkHSoMTDY+A6/fA2a+5Od+auGzi+PHCz0vlfeKXVOkbssnIGc0aSORf92zrFoYwLFoXRGvv75UTd
jZXG4v3mpjvDGixIgdmtwajLuilyZHLKhn43L97hrixkbr5XraBTUafOReZZPKn+0HTvmHb2t0e3
uKe58Q4XmZE+4Mml7Jz8JFe0Y+2mpRBbUm6WyDI7sJw+yEjSdfBSr4vbuTo54Lvl9RaZgG14I3D1
KHKCPQj7X7iQzTLX31/khGmmOQlnyi4LmuumNT3Q0tvdZ3QjdHFDl+NWGkbh+RqzmUSr3lI/sjmk
Ea7rXPCk1QkMQpzlOGTFM0SH6Rt3cGRUeslW/WkzjrEYjzqvA9kydimBdq5VEa/5P7dtY4tcc78N
jvKMguj2mtfah+vuAiyBzzp2jtfdhbeRPS1+Y+62WQDAg6pz56JozPwnWsfFlny3bejrOcILvyFp
ly/Z+P+Hvha2xcbthsXq5n67FTOcZtH1NxA4ZG5MPc3JkwhqEdz5AHOdDYRP+jHnl7EQcainuKw3
DrZtVjECdS5BUDrME6q3Zo0LcFn47YI7ja08bLPM9fcXRufMF6pQA7+0ZHrgkBxJXf9OmxjBykgt
kkEgQ2aeigH2OBT3SXUQ2Pbfb10uulxGocE3Iybny3UtYY+pW3vNfQWs2Ral0xbA4zRJ/svL/yeu
aJtPY32t6BTO6TonF7er4s6RO52TKC3k7nYWsKQxsyuq6dswnZqaX0TvRU5QgyI6Qwf1t3yz9LZs
J8w+KBTxTp0nSXhB87q/a0XfRCXp8j0dmywCVXIdh0VZbnyOxVrEKJLdMSOEOZN3GdpigAxO4Dwv
oLG8NFIvG2c/tkcYods2bBmII8OLxu3tscihfQTSr/Id7fq7+JcJKFX+7a5pAVEHXrfhJeOaZ2hy
qaHqoNR8F7UnxjeCWAlQC/dzQi+tv+4gRbInfhgp0A/d9inbjBuBjHPKPE3mNLiEmYi94T122m+u
APFiKEF/M15uP8U2D0ZMj5o6iyoFvdCuPaxSvQVA/1iv6efbw9sCw1h4adsK9LnDRhWQm06TPRSF
2hNeHkuv+nL7ETY7GaE9rDlx2lkHF9FmTh8tbgXqRfQNHt1+Yo9B25WfW5dU9+Uos3cqURAppzml
l8xVSZQlMzDCTvp9Icm6UaNbZsRsoSIsGIqKhPTij+Opm9O3aT++DftuY8Kv3vnHATURZicV4dkw
Fwunl2Zy531J8+6QJOr97bmwTLcpyTNNdcnlkgWXxfePNPsn4/5HPnsR9n0by5vNOkZQF904Eq+F
/aFJwn9WbuHts7lZgPgYqm7j6OZ3A+JrNjIim0xe6ih3BNFJOuQxFFVY/tEZ1yjxP3QgUYWiUai+
VTyNWRdGdbmv/O+ts5/JEvfLAk5FslNUn91R7oOUARO9Rnn6NAZb7dy/5+q19zNSA5S9c4m4Si7B
Qn6uPv/u8ezNsMp9EYSogcaHdhmKeO4aaL5xtMrRIXa0H/lFuJt9/1MLbRjh8Kca+Pnb8/66Rgy8
ykgjfpnWali99i/fm9tuJ3Umj341L78GSCl/czpwKkQjhGu/QlFsfsjHLH9KcLy8CZ26Puc1ixh5
JsOWU+m1Igfqdl4/ghXHl6x7FsuazPwkSA520D2M1pIyymkwLO0+rVrR/uAyKeo15kKSVsYzadBK
HnE+lekGT79tg/DbZC9qPZZVQNYhbXxPl/aNNzQXl+q4ZfOB5miJUuEuQMuVI/Tndariutf7ZBN5
ZYl1s2ds1IyMk6qrv1HpnNqatxGf+dalhG1wY+PQrUDmC4XlOloXkFpG+AwvADGY3qJltyR2s3eM
Ajzp14PTpREWqLeAGX0jTvJQN26UBFDNglTcbee1fcg1mb2YoKV187B2EvSljSELq6du0iMkVFul
AvXX7UdYspbJAj7Wbq1aBsGGyKVfk/bgikcqNrCVxOL7ZguZhIxF6w4zGpT6Cg2HDRRT/5r6M6l/
UsUeR7+InHqf+Q/QBC/IR7/4u1DNnrsVyBePWdnFJWQX0rhxPBx4/KW2YAA2qxo5SrULKPvRLZVG
ef/DBaCxAEfJbWvahjaSjVyHqljzckkjtLUdG4j5TDPbWH1tYxuJRFc1lePKXYztir+VxPmSrNVW
p+LvRfyVPGX2l/XtlM5Fzj0ML7wLTz8GNRb6OdwvXQsKF/eH48+HWVVn10/bCFR7n0CIsj5IrmIy
oo8hb7DeiPPidRfojW+kqNe/mZsiRu5K0zUlVZhhndY4ORok0vVz303pXfB6wk0hIxTPTZ55DXAU
zOmyv71FFgTM/onecgnLAsTNHjTdBUnTDAm+wQMeOI+yGnd/nlpi3vEjkGn6VPYy2xdhLvZyScbY
AfvxPe7ITZ0jp0GR6+ByFuYLyRNt3ccs3ahtrZ9llDu8l46DVjGM7TKIteZEV1FAVewSD/zf8/s6
TIGDrP04b6GoXm0s5zaHuP7+IiPmhR+EJbSks0iMRfIR1Wj3naXOFj7rdSAG3MHIDQHPVpk5iwOL
zemu94eIkG8u+dC6PmIAJ3+OACUHmGfTaCJbFD+v52ButqtBbcAPhtbrswiiQjRiiz8cpILgR+nx
rcvW33vLP+Obm1znfuf0o7sSPITlwFquTux7TtyA08edSAzND/A+7zuuj/n8gVcfqSghw/sxJT8l
/SwEVPSqg5+d2vBT7p8CKEnjbEUvMcDB3hYzhm1uje0SeMaFV1cu3lB57KssEpCMbbrrq2hgws22
twXuSrmaMXgn3jXLB5VBPqV89mGHvn0i04Vll6Z9r+mnvhiizifgH/vR0698fnSDMpLecMiqz7fD
8rp8vzIVZpuc8GTFJr3gXSB/tatYEs3AWHvVedqqOi0eZXbLdb3nV7S+PmGBNMlcRo3vRnKLT832
/tffXwQhOl49IcYeQaJW/WEgZ5+SWBbQPAu8jYXUUptys2su9TvVr7m/4BlF/yh96FunMvawBjFI
efnTcpjkP5Ue40XP8Swf2SIPt2fHZjsjxawyJ2xdXdyMNvUhBbtloKPuLq4EuKGRXzpQQbsK0qFZ
1E8+FC/CBTkIymTlFrOoJYjMTrqsqCumCQOJT8/Sb4WbhBErky2/so1u1CCZ51MflRNGB/tRFOpx
R4L/IOxblivVgWW/iAiBBIgpsB5ebbdf7W7vnhDul0ASAoGEQF9/02d44kTc4Y5w23stUKkqMytT
//8eOf0fV/v/62D8rwrADHYxkzDzSyA8zI60gel4kBQPH8RONSxhgf36cMyLe13hJ39oqNK9jYzv
+Jk8tZan3d/MWmJ63paIriPk73CUo0ofOpbAm2S4zLADc8M7+J1Q+P867KPBe2OGcqOsLr7Pd5HX
MYeHSGwCrJfcA9bM4jjdxNGt5dQIhZVK0ejK2sNcrE1G2beFOZLyx7oRAGE1QrJWKA8QxiJhRDJV
iAntW5mGrH+gsIhBnQVBWIFgVhqj3d9kd/K4z1y6L+pSefhcypPpwj5UWOyfR6Cnpkwtu37+x/p1
zHwmzo5NVfKIrWlPindOvTF3JEjplyvdAgGLncaw/d3xl2EN5qfueGHZmvN/PkWS2QULwEVWNHRZ
1iSImprQ9SfTryBzWZIF2yQDH46zUfaAtP1IWK++ECu7PrYzUo0BUi+xIH8U7JEG0SrCPP1Ic1wv
KGcsSn6Zq4jQ1zpjS6nKZkzpUV3yhQxWnT8v77FJB9T6o54Ov30vbTVjDPYcq7FxRh5UVheOmOyu
92GTl+wYQRQUXB9qriVH2/Qw2SOr7umYsypFqGjmjyaYtNK+Pko27v/FJKA5qfMlY/yOwiamux97
Xw4/ZYfOnCJucBT9eF4xSWPUJ2ZIVljJArp5k7OV6Y+0WCaM3UO1Eo1bb+j8Benus2/lsmkzNfmy
FFCxwC7UrvCbHaaZN6lFusrPgJze1dXzYMUIb4bcZce/qpRYQ6gVsfN89lC+Zp9t0pRvN05psT0Y
EESjS07TeGz6uy+8LbIavGNEv+Fm9ZJYydJwlTIrxDscBomyrdOFTp62FL6TL7NwUPDLnOYffGEM
r73MeqvrOTumYmhsz5X6ogVGkrXZeNrbU9pLQWoxJdLdxOYouXi6qPKlX/yW/Df2MlMNC2FgTxpp
XQlrXTcf8gU57nDBUXZdOwlj0T6Lb5aRofvS9cjm/L1UidzeYhVlgf/zrrfVUifysNud57FbGrGQ
hR8gOJZiLhq7i10/rSTm9hxVabprkli6X3VeILS0zsbE25dVTmP5T1adYfvnADzBiKCkfExr24k5
3g7Y2uYonpXASXuGSKbavnmsDj+6HsnqW74U0GZN0sa/STWQsUEM0Ja9wwUkUS05tpB/H0sEG/3q
qlzIUItthlvlFfbVnYZ8KKC6NFvGbVXU2KsZwmlYlVhqOBvz9AwbxIFCXV+SfftRKKbnvc1KrqsV
57pI+QNVOl2vR9jCy5wD6v8zsgWbcmFM1dqqOZbs3K3I9cXSiFTsbpBJYu47MST+t8ICd361bpbh
m96qAkFAazUm7pRXyTa+CCxhm/8Cz7y/K3rPt8swmxEg2ja7HQEz8y6vGZnVSS3LMrVhm9RaEyXm
r4c15HTQ0ZvzjjUY1L09KnHkNfdJTN9yTRmMwtIRRpMv9LNIvE1uyeBIfMixZK9H94k91sBll+O6
Gp8fZ3jnjPqN4FPNJyJVt29tDsrWoankIsLD1SK/5w81e8Kfd2V19mxzRP/+13E8qDOzK+1b53Xk
3ck6+glgplaPW5t1anN3/uBKZrVWQXTnNCZZ+YSglSoBiYXgpf6mJO2nrCbLLDKG5bRZJvebod7+
y9yWbxsG5QTuZ6WLWEEphhAfO5e590ICooS1oaWqupE1YnoA/h8eVywjWVlPJfzlKvjnHn6akbiM
ci7brYwF0GLDEhEeAhxll394wMmxIfUPc5Wt53Fa0VJuPTYksMa0IKQSPrY5ORZ9D/Gnkf05RTBX
RS9dUXbkaVHQW6QwcDHH0NWCySNvhxKPhV8XzCBI8OqS7IEKrxPXFJkyC4E0wBJ4Khxmp6bZ+yrH
v+yqrJ9Co4VNu9d1cQ754yWJZdaECsALprOQynw7CWjveXeDOkusXa0cnfmJJbumawPrgyO96+wG
DIuNfULPhG9uvxsZUVvXFnCnJhcc5a7a6mo3G7fn4EXsH8JEXNMRRV6LhR63hOw5VEG8z9NvEtcZ
e4ErUV8s9RbnAu78anX2Oa0WIb5aUbDuClngPDS5GlbzxQ+rHB42eFSzC42ffpp1OCSZLoOF+WrW
SMS4Hrely/vhZrsypTcTsXj8Bc+1l887hM25bZZuONw/zkqnlrOqUknbKcwoeHUooTiEMacsd1Pr
OXTTKRrc5PS66tQfyzPrwL3edLmS/qmH5f92TiVahV9eTk4gt7pQ+M6wnRhpWGtWDJn60UfbDRhv
sSH3XCTOylPveDvZAE9CzuWjhemAqXFlyRwPKASd/47ruk6no+hk98uwIxnv6S4z9jiOaldTszts
o951MRFSntJRTGqq4f6KuB/rN+BKtYDfrP0gHM5Ie9MhtrtY2qxPDHqRVK96eVNJ7meN/UI6FP6y
CSRf2hNKKl8aiITNeivJsG59M7lpEeZPutJwtHbrrPuusxE/UfdbrlNZ67xSicGsCEAE4880Lt17
jm0388eHFW0VUgNMv8mWBtF7f1JUhQJLBXagSbsCBdV/eFmEj9nRqrxOq9d1ysrw0I+OpR1qtmaw
L1oqYbZ7wqPEzNUnLGdJbeIxDRA1KNF/oy44+RJ3vsUWPobs2C+ZkeygZ1HgVr0sdM5me66oTNXW
Fpwf61hT5517LyNhOTKLLXPZL65RU2WLjiDfEGJnuBzv2DEaPJcxFh0mWz/jW8FXCZO5qiFV70ro
icQB39urHPui61rRLwNti+iO4tEsuErqrBS2vM1sLdenZehKbESPsjO4nnqqhr/rGml+tByFSN5n
EUKZB16aCXrOaDG49Pejz3iQp0/QTbGrKzdTipMZ8+PSGR++Zpq5/YGTbAnpmQNUdsm9g0o0++pM
xrdn0m/VHFvh11HcTZ2pRv9rROO6YUueTwgYFLyQNK2n+Ugm+0wrnk8G3siDyJ5ooTjVZ6czv8cG
/IRY3pYFXfDVroe8hwGKzlizoMVEejWavhypIOawZLsmOI3rSUCCwvITXJ5Z8T0Fx9J1dRl8MSVN
PqUQTDVTPyd4RzksxNaq6QmxZG5V5g2CQDT8VrZ4xeVgMaBOOfqb/MDVtn4dFuzi27rrFTCyuOzQ
RJwcS2JewtwBXZ2sOennYWr7gMawbBFyPtK3hOONe1rWiqBfCoNBVebhMNGeRgL0C9dFVkzxwTN0
fF+ynYEHcGu6xLLGmyD6APRjNJ1trKkS84hnIo/fGc7rOp8r48KkbhCIprNoWAWzR3yjrFzKtwoz
YvG719Km39HFFeIrWm02/F70EpLndc/HEj44BcWwVLklBGSGYmsRa1tpBHnQosbKrrwUFgFfrduO
wFhzuL4T9pKYNO2LejlSFr+qnc8bVjYyUBqPtN85MqE3xuMeTzk4FPpQlMeGDfa0chlKrV4wjDRe
aKRPtvqI4IS/8o0tW3xZ1QxztdeKLDS/JNBY5t/hIwzu65qWopotzrzgvkf/DX+db8WocbffRV0k
03Wj6M+Al/vtoB5gIqLqp7uhlD4vzhJ+9mS9ugQ2Op9dsWOvRSz1Is4YXxg7ZQhMOF50mDz5V2hU
829ovwPM6hnpNpK0tlgWQe+9HrQ6FQQ+MEObD8Uc4dlEs2FCXm85E4GIUr9iWiY3NKVLktZZuuvi
siL6a76JaTTjY58UOtvbIrPQ8zYIhZzKX1GpeVaNEKlWZ1x4HRmvyqwCTYSBZc4a63UsD1VjFceM
J1ISFdwl0ZHYj3lI8LIa3xF77+UwLemM6uT1is3WDB6usGiqVZ/k8qtKN55/W6fOi/dJx8zdjV25
Jj/ZYDgQjKSyHGwsCwZR6irysOo2WTnqZ/N5ZArf7F1X9d+QMpOqHmRgl7rropTt3yIvP5GIjmaj
eMiWWfYCOOTYD6/0KHr2D/MYKOFTij3SmDdFXGXU7W5WBoS09FWOxDhbIlbzwEtFuDPnMqZC25Ny
/eQeEO40LB+V3jkmpWqie9aORzLkbznYeXYNbAHZj95F9eGcrHvYH8wOc2g4WhtcObc5SxjV4CSH
MrnSEMbk1A0IK34hExEN2kw1Nt2uk2Kq123xSsOF5DA4QMFWh6EPZBYrun0E3yhEm88rTeVTKAWw
nlzh+f8Ucx9QNeAqNbsPdHTrscEZU1MIAdeqQ68B4eGcXbNx781y3asuA08pcjSUQy3V2Ov22AbX
kXrV43jci4RvpE0U8lcxMspd++9Mu2T6u8FrS/x16Cz1Rwgr8+/TUin3/X8WL38kOaH0Vi4dL/Nz
BZ2vgjN29Pbt05tfnwVO7rK/+L537H6xkW9JDb+nrfw7RzO/r7qPC7tpaOLlFxHnIQw1W9B4/SKO
P+foxQDHrqPFaSKDcnfyGDuQ4h08ZZeuNv2QBXCv5eZ3GMo5spiTXPPCv+ppzoNvFpJl83gPU7J+
gyzYGbrfFXuPG/DOLnhwM+pNyYZqrufez/JH7DIuk9Og/LBPd4c4CnFLUkXt6xD1rJdTBRYo+UmC
t2y7cGTR8WcLhzvYuZSYyKEfkCiiVWzjvnIy3xfj6KW7EkACOquxNh1JfmGL5LG6Q9utTYIthql3
d1UJI0zX9g7l51wOGeYxX25Z+m9jcqBA1gc5JitO1NFjNvIXuiSV/0M7ehzndJsKNFWGYje1WWHy
nQ+nzkMehGljcxju6pVklv84PM9qg50D4JPmJwwmgCU3oa/cuH8av8NNpKkYPv76ecMP4R5dqb93
hA3z654NvnzMVarEKak0aKZWbRIwhNggG/gGM51suoU9yMdSh+WcIMEzTYfPcOyU+EK3w8D89kY2
Z3dWO4x+LYGUZXnZkX9TtmRXr7nu3e1IC5a99wOQkVp0I7YuGVtOk+Q41pwFZ+53Nmn3NM0M0td6
XEtm/QlS5LgO7bGkC/nbb9NxsFogsKFG1EeWnyD36rqtJiOyXb4Fig6QXoZBE5M3ezrMCEuyodDp
7XOYgjXrsPHKFdeIzf+Nv64F3uisRkfHMnZK8R6ha4J7jD7yOz9FXPltsOmqUBgopH5NKmNGppaU
6SLtOcMkRNG3hoHTX/NUJOZrX20dEALrkCn4+QYNeydOB/eIGawns5TTDe/KJE/OdznkJ92BdfU3
5TFU/5tpBWCmtIew/1ygymO2S3Re/mcypEjGU+dMV2J/DtI/hW+AVkj0rHsbA8rqmhVrrxqykXza
GkAf6y7Pxx5n7l7UEdP9XuUM41Oz2X5mA6QO2JsrRUMm2Uv9mvcRbwdsnOd6yYbqitEpO7abUsYs
mPHSLWRF3SvkAWGNzACVGXmZ3WKarWNeQzvvYjuubP2dp1GtXykARFXjRQu3LJFwzIBF9Py1kMAW
x6UsXHZhMBHMfnLQHbt4LHmc91NWDpW6H3K7qjs90W3umq2gSHcA2uPkiULDN44tlwdCz5qwzQOi
fPGFAAHhRaJLXu8D2iUNfEor5DOwMkMNO207Wvifegqp/ZKFPsUmaznBmLmvOnVG/Sx4PeZbft4R
M44hfCmK4Y+gxvwEsDYc94HENGCIwZVavAGEA0KKaInB+78YFrT+gAeGK77Oyhl8cWFARnmosK0+
1R4wmRBtgfwbf5dVm5PzbVjQN7jmWHPzy0aHhuYGuHIf10ueQBscmwGwDp3/VGqyANA63PZdfCWA
Ijx7KjKeRHWXhCNbPzBVktQ95aYApNVoNIg46WaA0/G/XPlYONAplplmGIhuiyEeP4p1nddXJXwk
4hRiYfzdEUM+t8OSZyE7bcOW7QgRy8IMZ007Ax5t/bpr8MAGjwejbzqxgN+2doAKOTzqdp9nrwZ9
dP9dJ7TQR10wtxhTi1Lw+Gxjj+mqBQAfY9amVT+lyalYRTx8k60Et2OTpjr2rA3IL10eVqY2ezcR
YrYP4JWWU/gy9gt77no0y+LsE1GiTFoXWfdFwrxbfksM4NT33CFgdWiNGwb/mAxI6jEtVckW9lbs
ahvbYtzk/Gsbq0leynSfMJHPICGnL0XgG+q/K9OCn1DUOzgfMe+tPE5p3K1Z8YmUG6CUWvL5hK7e
RjzLjLjxE46R297fKxOHfanplI5MtAh/on4HmjEVBWnIPE/YDyJV5pPPaLBtzFG9sJLwWG2R9V+m
sMXpqBWgle2MDBc8Qkxhh/he0BEGj1JP/sByZYEVJLjYM+tOgeGRnVKYl8SnXh89aMgVaz3xHITk
e15TKuVwF9BnAxo7ZrtUZzWNuI+rqhIPZPf8+DIcS8lVDVNYvnzFl1osVyR5j/xXJRFijQ14zGgz
rc0+58kfeCnuw0nPS16ZOh9mFBsYOH2KILFnK0RwdbV5AiiDaICG5LJPslh+5IimWWcMRFZV7xQa
ZTSr8NCBAxvuZ2IhiMZldIR6hf+E+bJPvKDPnCKBEZRk7PpBn7qli+kPZQ1wnbbv3LDNpylPBEuA
5839fl17PWX3q+3o/CS5G0LRKtrng8P3zM32AB9d5e7VVo18bFeSHFnalOBN0EtizSop6AnjlBLk
QhZNYcUweuGLtcWZVvJHTyAafZNm6brxW9XLNcDblOvB4/htaKD/RudVdl1HmrLv0PcE+N4iB5PV
dKXiPNmEkxNNB3mga0TwShxPB9AJJImU0Ngu6eOO8Nn9p9FrGp6lpAoWTQlnDCMmrFfEfan0wH9h
7AkYgobM5+GVEen6uyFyqlD/cwxE/3LiSrW3lBdehyaHBXlIGyDu1Wjr6PbsWJoSzWIKXLSooLyD
MSBulsdKoC34VxX76h9QpMOn8Gwe3RNBv77eyahM9tzvS5W/wnPRT7wBbIIIyNb4rSy/gfiQy5mY
othq2LkhZhLqzgXh2GOym+KqRZVnD9yiRfLnYt4ib9cUYS3sVEELTJ9lQgIWkkUyYA2zxiWlRVkf
e68zWy8L+vrvZijp9HXPh03cjzv65O9ovjDHNzBJ6ru71LuUDif8yTz9XQ1hL2EnJ9bF/BwP8DUP
s9j66bTl0+72k/A9Cz+9B3mhm2SdYI7v0VWQs5IkPtItgYsLmswOfAIQi/fdWfFeKVmBDVKo4YBw
93R9ydOynA0K0xouIYH/s8g7tyzvW4dMc9uU6+7tiZj10L/NMgabnYXMZ119ob7oR1IHGATs02vn
u6oaL/6IHgF0W4H6eQqdHPRfls3Szd+XkczDcYJckw1vk6Br9TJRlcm/uhe2+tNxulX/mR28w4XR
Em720exH/rOI/GCXXKB6jDdGabXEG4wPC2BcTm1renZr1y/vYs2TollkOIZvA17YAhNCqX3ybetX
td3WHTsp6J2wLZ03CaiTBNmxqcwkVhk89mGgSDByRqdVTp9JfZuajg8Fn+rsTqH9L4u7xOWKpTWC
m0n+C3gbJV/EOHn+XQCgAh2YpGVXNZ+36/NQ4l1/BKm3uwU3/JFvF8gNpH8ssMFC1xNhm9/qzhYF
XKtxLT7g9fOItCbKHR851XSP7TSlMJxOZUgeYPgzPVrvtm+f198NF1x8LDOcDYKLtuB4Q0EJs+K4
FtJH9A+DFBPEkGKoZKwnOWv2hUsmly90nujUZjPbGmLd0X22cDDZrAvpuJkbOsUqewA0YQ40fIAN
2DOIpLR75r6oIkIL8e2J+7kzMAqsQWRQ95tI3AZHGz639NLTp5ff/E/OwWx/gJgfsPEVPqEPZUbV
+IvgY/i0HfDkpX9dcBcVH32MekkbsS+Cn0pK+y6/HMwMMcfQ3lfzz004OZUXbKof0EjufQnMOfdi
T/tawlhsbcYcYAbGZwT1MmzVaJ2hM8p6E/XbPPMynZoDEAbCFj7pXXACaVKBFXER9kwjfBpS2DA3
fDSSnFIL5V3r5ymVba6Dso9ge830RehQEhQXzMjsLCfQT18Tk8/lJQ5+wN9Eddp5o22BLlikgQEJ
nrDo8aCyWVF2SUELUmiJ2LZLkFx2ZbGqUXCqrcGeS+UfAK0V8N/3mgN9ZBnR/neiAUH4esD8MYFo
Fg6BMhdSYmTWbRZL3FzPWZcyM13Kfhp00bDRUf2xaL8BQvYuH7ITXuBiVg9YP6nkM4/MjJg2CDbi
arQwegT2lEPfg8kQ2I8tj3AFEJat6YfLQgUmFsVgQntgE4GPWq97N7qtdqzf0YLDxLQE09dhKMBo
AGhTgGzeCJ9d49VoMbYDlHLuFsFymRcx5M7NLWQFfv7eD+IzIiHivVP740CyAFdX0W/x02+KyOqA
EqNYKx1as+If/0XUCpl0PXCR+BbLCW6/drnok3oHkTweZ+kix/1pj42Ndea1hNv/ahb8/ZZMR8g/
aADYbSBgzLYsoCfgY2FBRQZny9OAXfa/RlsqOF5hSlloZTcvc0spqQZ7mfgigKZVODd1CpqOnRMe
g7lVGMbceAbibKFdrDkgs7lFRRi6b8CNK/MNpBvtwSWMu+66+8mXxXiXdFvH/u7pnkyvrqBFVjZU
wlZ+PfsZV9y7ltNObz7LC+Hq0NnJixrIAoIHHQfuD/dPge3LDhfy8DUlSKa7pJA+EwwDJt0u4Hb6
/USmJeN36AuRmgIyIxT3DPKW8ZZ1Ys8hCxCU/8giUklB4NKq2tN7gFM9Xj45zgvFULViveHLnhTb
8rW0/cqhboUYx4OEyuJx3B8oBO57kICQrtMAyL/tOWjW4UyA/n7+fRzCFRBlKp3bazRJKzoiBfBt
/wVYIAoIA9K92NlVy42Hp1jC4PeOF/AEu3ewv9s4ZD/4sFM92ZQbf0Gk7JieuFf5e4XD8tI7Yfh9
H+bpg9E0Pw/9gWMkFtCHtcUcbO9XRO3+PgoMtaetWvPxudglo6cRkoLpBIBcjE9uKqKH0TJG9EQ2
uMCGAWa5JaZFCG/XZJHQ7neVX7OHo6J8/YWccfJBIHQu7pFQPzAkuvz/9DAAGf9vodj/9n42BTz/
7cDRe9KU22zKRkykKTjCT0XMiHttUNBbZNsscJhLFLa0XDDgA6woJMgIxDQ9Y1V5qn5oaCKUvJtL
TLAHFHCT8R9lqvkn5aZQUM1ZD5ZC7rd3KzT+i/dlOrZ6N2VUp2OGKO/OoReOXz1kH+n8RLFiNBbf
CJbMOO5sTs34exIiw4SRYmG0fBdsjgpunlYpnZ0yN5ZG16Twc/+ajzKh6b0dMTT0J18QTESofETC
9DvrpAWBhNlwWNZTN6MP/hiZBthxh55+7n+BT6QDPxNMMxgXwATt5JvmM7N3CH1ETwzOAquI75RV
R/VIQDAfZzziibOGbbnUeS3lDrajBvmVbzNwgrQIDYhAAInNOMFKlzUIO+gr8W9Fd2DK07aOwPm+
gEEb1FsCbnrwJ1DGESaipJAhiksgTPkdqhcLSuKVKEN5go2y/sh9dTImIHv7TCw7wsvhsfnXt5Xd
6UQbEatp/9yxxXZmdQYZLLm8VmNZGGyZo6kDb9Fh/KSNjFVw4is/KiA/TZgLkGw4WoOAfaNG8oT9
6ZOkl/40k3w02WXJeox81+5YlnKoFV+HfKt1OhRJdfVdyof0Mm5VyrJr6bXe41MCpoa/J2jb8u7B
dUH78vsMc3fRP+nejOl4TTSl1GHYAop7ZtRE86JLMZbxJzLYOMCNejNVULCozBOoEbaHNImdgMMC
E/nysDPOILAgU2qnqYHk0iWvGzSl+sanaedtyqawPGEKxGx5muedZnOt5gIpFFDxDLrCj20+eZsB
BneuNhVwmLOiaCJ/Y+yP9m22kSAYyrmMgnqvbDi+qnmb2Ae201OseNlPSUe9Yx8+6xpABxpjkiK7
3d62LUVHB2UIQ0xgHdmOA13stHytDjxdwPtzrvpb6JCMutxIXlb2hMYnGWi92AWCglqkNh9/mAKT
70NMPT36Rtp9gcinYrko+HmcxhF8+Qgm3dQMd0X44Rzt01+bqOBDgXVczY8AtDBmCV7LIqH5z1Ts
o/gLVnTaH/O9QuNUr5a4/p6ytUheKkvX+Buofup+iE83n79DZQ0D1OxWgh5U7ewo2wOD09bIRezJ
PbhNIu7xYQv6mykQCtfUV0D7m3RFD19CS6Bz/bOisAC809jGyWPb9WQGLTIzrD1DIWuy8hn6KY6o
eAzcbCE30kl1PC1+Ls1PYPy5f96XQq+nfhXKfxt3m+x/gjTp8gdAwSeMovEtgo7YFzAQ/7j01P51
aj32G43lOP6Sc8UN6LAxi9C8GdC/+11SLS4bwXrLPf0ofbrjex1JWNV7T81BfgaZdcMTvIxIh2WI
PK02iI7Y0YVvBNAQveoOvWtsRjX0JjlvST9mOUgxp/3dDrvk/YkIIb1ApM3GxPec2zL7k3ZIk2/w
q4o5q49jIyyekqJjLtTqmEf1gBqQl+oC2RVyDWHdHtUfaqVGn+VBEZkbKKjSPONXeZM0645PwsGw
7pVBVKsPaC9hFdXDh80OJvIL7TDSnDMWdvU3qmScr8zx2f8eiaY9NHwQkpw5tHOTAO1okuM0+S2D
fqtISJazK+AZjCY3mWi5gH+Wu8ubfA9dzO63nfUmfyioItn/4+w8mtzGuXD9X+76soo5LO5GoqRu
dXLbbgdtUB4H5gSC8dffR7Pq4WdKVdr2jEEKxAEOznkD+TDyJPFeTd7sY9Ltjpn32MvaNP39yNfT
qVN1hThmtknvki2YfTqRyWy8AFLlEJ2GhEvaRlSeR8fMbIPZe2uadnTVJteFED85ZCh/NIOeOT/q
eejmj8Ay6umXaig39JvOE83oQyWh/vfigpZywsIchfWdnGLiRPKsqZ6rPd6ILXgED/yGOe3qRivz
t4zWObW4ubZs/E7Tqjlv27of1M8dveL5MIspAEWNqQnp/E5jbPuRfndsUQ5yI2mr+3bEBegPRZ3I
+jTadRSzxnUAc/dMmuX+GCrNnGns2xU8PBahfraHjhua/HNflZvJxXXnjggf+q/GuVBkbiWXJD/s
RupJYQ70Sqs3FDFBfWEdXiG/uvWMVKafWnD9JDOeDGDpqBj0J9UZIIjNY5FrdMncehLNh3ORgf7+
4Ljpq+FEZva5sIN+DHsn0bvvsaj95FcFosr9OemFKJ9KXLnEgzdpODC5kBT073OgbBvQ51gbrzMb
gtgJm0zoA5VwzlklPI+jkGaR5W6hPXncB3TLqN4Sg2bzmytjxz9MmLXMYhNEzojCnqtszKa23ZzN
ATt5FAR/coWMYL5p6cFZ92ae+eaPMqoHLsh5SxbGqR/ToJTAs+zHZhzs7kuU+dHEdlx5kxlqY+ol
H9H5hjJAqYgtMWwBoKX/DFHh+Pkua0a3eGNDjeq7vlRBd4yrYHCeaq3Q9BO1GZpqdsGZzeXsXCep
d1qOXhYwRr8W7lYNXq/sTZN1RhT2NfWjPae7quVWKjppL2MzNPJFnftXdzFO0SDXHWiVw1d+dO5/
ADwxjF+loZW4cOYEPHmpDidoCks7a9S9oHgA6DzQDGAXLhUYJIEDr0/abdWV/fTNKae5OlFl88wP
RTQXMcrHJcvmu4gnd/jczGNEpuMXw0z1PBAjmdxG73w5vySFLJ7iuGPuJ02W6scoe1C5mypuoIRs
BqqUxlNXT1J7mkvgIN8bPYlUviVKqztBcSB6BeVXeZ/lyH2PVxBj/ZVukcAQymRv3I99609hakFx
2xfoUydvvVbWoHGUsH9FjiOOyZywC4Fre8k940McZ9X8uesmfeK+MAX/iCpNuYLHxMeHbARySga6
F4Hx3NbxvUkROARwruUPHlSf5GMrMjU+TsB7qwer7HvzvjT8+4ZeVJZuyV9mPw0Hru6osbv9bBr7
AOCbhIESNNkpT8iY3oJ0tNhqjDh3G7WxBfYMWUjx3qcuQdUja14BXHTOg5aZluh29JLK5CVK6Z+/
oB1sm6/WJOsKCMGQS4d8J7O6XQ4Uxts3ow7JP6C4tpmodfldWOXW0KitncBbPg7YBQeIMQiIcKdh
6qa+29g5VOUfKqpQsPZ0U4fE5be1Zx64lrB0oQb0Ahik0emeeE4iL4PfRRW5qzpQTc3gbZRp0K4u
NdVtwEf007GIzWp4IKl3jR3lIEc7NlZfiYfJ0SyyTZNiGZQjj0x1noq22gBHpZITA2REwDDr6FiR
3g/lw2Da/D++AKANiBCIxYH6E7oqAyh0lp+UnZx3Pc04z9t5ujfTnuAKOpcP4oxMtKnQeF31aQTk
pv1Cq6pz7F01AExMN0kzBNaw8cvZnb4rC5pyv484Csia00ZO3h8KF1n/rdJLqV68GMR4u2nhNBh3
KHSWaGQYQ27H94Hg0tbdo0RBvB+MaspBqkZO7oGqdmjMVZ/1ts1hEfSYlXQq9DNgHdTbKtGTFkHW
p2SwU3abgLrIM1nQ06ltd9ZrdJ7q3v3N+Jxf99JjO3x14niCz9mweOY/VSaz+ZRBxOw+NW6RtlGo
gRp6bTiR+2c3Q0vZ+kPxxsmDcMwB/P3xjSmrwhmYZv8mHaXJpwTPpppcBypI9AbMDwRL6ijDSamY
zm1RP9A35K2PSeQK+dJV+ggs2VBcPlKwoElfTuKgl+znObADW9mnIekG19hWwBDHZ4d7ZyM3Jt2e
Ciwk5DK16buyKT9ZCIbRIEDpWSXjlro9ZfFNkdLt+diyiSX2tops0Ft8eZQ59Y0GRJZOkh7kjXR2
gW9TptqmItemklVn8a/DXG+duLwDNJ61cTiyZ7dUjarSwuUykL7hfwQ+QddrH9S5GD/1dKBssU84
D/U7T6CN97mzWQXbgGYRnQzfG2brrlCZO51o44yq3IxKY9/YNFM+Z4eUKqT9g5ZiNlNdo34HQzDW
sESvHwGjy+DoStfDGIFkDvMQvAWy8Xc5Fqwrpwp6h1qFVgAUmALK6F7YUdB2/zEMl+NBUh3B01BC
UpimN1/zPA05AwVW/bvT5olnhLNV0kyBTjMa/heaa4X6DDzCjp+4KY+ut2mI02/xJAoU7Eor88Wr
pWMdzQ5sSaCHrYM24h3TbMTebm4BzNEnmpus/0NV1cF5pgPWbu/KZOxmNIFbKcoDZ8l8tsOKqOkE
dKEl+gKbuNW69nscD5XVHWgDCfVzkn2QpHvbq4te7Xv8mTv7s4gKk7PGVLz1HY0fy3lLRlw9HiEn
W0iBpbKwn88W9v4zLIDSuXPBA+THrGu8/DBULfWGjakVNEw2eJ67wT+pJ7gs4nSh6+xE3ZQXHOfG
4ErtdwvAFJRArcMSONDca8z8weWKEsm7ofHNZoSj7c2/dC9BSi1G8s9HiLjhtCLlnilr30dTCTwa
EYd2lJ+aaai1n0F/RjNtXPDSLLskpkdd0nzJqv6R/8kZD9B4ZhDYtLam7ksBfCnpAdiXBTe76gyI
+JLUkVOgu2LXEgn8VAwDhdkuEcEmKXKVfKFnZ6KeZZtuZ7waBdX4Y2431rwV3Fx6/7FLmBHoJU0L
vW8nWw5U4EUJJlBcwc/YgnrTlUY83Td+2QQ/6/ksH3TXgPuaMhS0GtWIPZnoHD9WeWR6cOsz6dhc
I1s0A9pvsivb4TEjxba/AF7g5mzUk+X95qWaMtuOWWroydbnHQh7bv6V1+6UAs0x7KoAzsD4Euip
48XnWoG0mcmmtwN3V7he4kz34Bv94o3bfyVDX+u14nuvpJf/Vg1RXN4rPTKtPPQV6+6VYMiDA0mP
3bzSS+wrucmhX0SfIiOJYicU/ewAfnXttrfsTUwCexZ1bSmGU091NbJ7+tJJriVhkM95lEN+PANT
N0CIVRHv+kywJWxNoTUaoNiobg1jy2YNPxlbvEEiLMwdY0ITwmjraPQOCTTJOj/OwtZ0dUcQVuNh
cGjnR1s3cnPYKJVTG7+cidLPpzoSyXwsVCTsYdP1hUrcMCVd0g8qZT886aYUHTtVpKWGEZaT5Qf/
ZBXeRg9Uv89mA02cyxw+rkHV8T7Pa6vxN6gJjhaoVR0GzkbD866qd0WaOEP1qpiD1AasrqriRSfv
a8ctah9on8+kNrQ7x1JpWguWx5Sas6saL212syIyzkGj1z3AfGVH/RN36DGFLZK5QdQdqlLk+l1H
KDofoU2ZgxUmU6fJZyuYwYCE3JiH7NHO7FnfyajwU/D0c1VFHRcWDq0v0FXs+klMkdB/GJSjOw34
MagCEHu+3sMpGpzm3NeRTdnZodcVIyhjmk2evzVLYzaSx8jRpRSvsQ+8Od42VR5XlAQ1kQXFnd84
MjB2bUNRsNj5auI05WApS3c3p14wvc6dbqV/rDwn2DYVSXzwu7GhDcD/yc8oOQukIJnX2PdNJreN
H2i0k4AvmeWGNMNL7vPUTlR0b6lRttnOr2yuGdsOFzbx2derEoOYnvteH9IGccsHIG+j8Ul37br8
PhVS17krOlRf5pe5QAQGrI6TgB4KK6Oe25ckC6jhJMlozNuaJjlNEc2O0szZthF9DtKqAJeJTUcZ
1/815F7p0yyioT3/mklumhdUyNi6Hmf+vdw1EXUxUA6thElG9qva/m0Aw1MWGyMq9Lbazj0gA3dH
zi/0+zNg1/ntjejR+Yd8dqzpW2kOPrVqlFcM8bPlNqX5m9zPB5t+cZRAeaItBOX0pReqQj2nN4N2
Mu+GyZ2rdA8TUEXRxjYjF68yFHu8GZyYB9/txRGJR7+g8rtWZU9ZPGLXsU0YCdgAqABgAjuoFQU8
o0EvRvubYdWO/ly15ei9WSUNcze0g9ZT9ICnajYJiYSLNigoJYIyOySKIlX8DA+C+utOVkrT54ey
nlFgBpUhrOCBRmUezIegcMEmh3PruXq+K0wXl+1HQ7l0DPmBk9kfg4J6VrCJlO0MiDpyjnb0sYwh
bcrHnoxGZNvcw9HnQ1uBEKhAF2gxfcDIDKQw6DkqkrQNfVjfc7aAOnNRb30EA7RuCyehVNlXO9aK
MtpB3DBZ7MaQ5HwxFuLohO2ou2a6NXQvn2jUSkBI2kbT5qI4o93OregzuBUkDAhQ3WierJZO0Jey
Qrdtzrad1NMcgWPlCOABc86KgpBmtJxnZprmr1xYKheCI3IXYBZcgBkFdeM0mMEK4JqJOKwPWC37
4zXUmrj9jU1dNYg4GrPvhywiI9qOEfEsPk30zNUpiJtelWGTp6XzAr7LMcKgw5V72NRwyPIvbmFb
bbcL8j6zQHMJZPL6D21fy+6fepS2T/mDpm1+NEBaVVzCZ80rqhAjLA8Chj+Y0FifytYbuJJhWDao
M6bF/z7TjHpVsmjr4igJdmPY1vxnbo1TrfpGbCko9GkbSh0dIXqkGT3mZEtS42cEC7eTDmpm05bD
sdcJZyRmhqmdHrFya0Ud1mMk4688VAr+TToGrwNNskHb9Z6TRWPIyWeqE5kk1dKNkYzK5Du5hq4R
M4NnxgXXv6gKAE7GE60SYNCDT2EjFpxhLW6rOaa5hVP+oe1aWs4eXp8NZNjwbaOhZCGrqj/JyozV
Hey+ti1DrDtzX9tkBfX0t6Tgf0PcJ7ULDYxXTJ31l+sgE8INZaSvq9G+OdcI9K4x0nRLS7DFVdSY
A3v6CRrPtl6CBujNR1hIej7TIAC8+5tbJ0tqE+PY3n4ALgTwMoSFMkSvE5h/IMy+0xTxC7WAjPuE
lcZAKVsxmPkTt6Y6gUWJB/QMJVCj7seGPbPN3reDJZ23YrJbZ9g59LPiPvSRM/HvwB0gIQ9NIqWS
vEO9PPCSbTEKKMFjG5yrXxRKCYVsqKL0IUvIYvN7L7fu7OyIyFZYyIFkAq968MYfygHA60tG/bt6
Ra7FR9IKKQ4uRAJaSvAl86mUnRUcIg4wEDX9lFNNNLtA/lLS11Ost+GBRIeibczyIaokYJJkA5rQ
xxIP9bLZki95JnKnhQEHuEroYZYD1AL94Rp5UsGBIc770C4RHAF2MAmGOzg98A4NlZNy1uJw4tDh
guYF1HgAv7eiNdWmm90oyWk0TVngj2HKRFvBz54WXhcggwUOQsOwTUTKUD3KYWYV0N4KDOwsgt3g
ZdI9RW5P8faB1iXI5y9OS3E/fcwznfvGR3qXQk/iPzfIAgB7XohKsdjS2gO8cDS6Zk87eGs2WmjL
a8Imf1UdYPiz1NTPHx+TMmr/3/8x/m/idWPZ+Gl5xER651K5H5X/4OvXjNb+KtnA8AvJhkk4Cvpu
1h0dG6Xh50K/BwMBQu+K9uBfdQEY/vyr3r19Z5ktHfe8O0aNDHPRPrrc+W+b94UcQ+zFHgV1pztW
s/tY6aduMj8YxrfLg6+990KOIRnhN40ugyuvgN8d7STqpbcNbf53Sgx3Hjn9bKYEigPvvpVBHF4e
em2tLFQYYObOZmZodO79LngN3NTbJzCMtolbXXMLWnvEQomBwiUllV6WRycQG1W0lPyK0EKd9qZf
sGxsR3RK5rnuyiMmbnvDrO9Tk+t3XO9uG34Rq1ScIwAFxKrikt/BUIJasC9drYgBNOulfkUpZGX1
eIuYLc+Q1Tyf8iP9BBqtc/bsVOSot/2GRcRGMTAcw5fdERIzMnMUa1Tmh8nYXBF+W9kRlubGaR4V
FuCL8ohWyKNnZKEzWl99R23murgyP+d5+B85D4/axH9DwA2E1+Mr1h+bSXvw/W+AD+97m+qepnfo
+k8vt83UIohBG5kTS78/WvTyyeohNM8hBfob1+oikMciy0cotgzvzaiHiCcgndsUL9/Lb7/2HRbB
bFU5uf/57YFZbGEC0L/FqVk+t83Xyw84L/q/fYVFKFtW10IpgMygpmwLjxcwQvctFsnRkQBz40ez
td4uP2nley+tlEgvahBKY3+Uxpeoorxt7ITxaExv7WhvLz9iJeSWRkqzPTSU3Jv+2E/Ndw2/copk
wHUuD77yKZZWSrTLQCNQFTkmWQSkvH7s/fKTGXERCZwvtz3i/Oh3ByWoFIfbwtwfczCFoxJ3MoID
K6P0aKv58+VnrM3ReU9/9wzkcMoJMkF/pFbw1BXlQbrxFW3staHPf383dDxCjM8HhnaSLvTH+GGa
5eHyW5/f7i/LdGlmLKwGTtFMHIjgue7+xOqflJrybWMvQjg7CwJ4RdIdyXLpw2UfJiV39EuuhPDa
qy9C2EuHCkI3rw6MJhxHeRg7ayczeUVGc234RQAnUa6TYHf90ZbDI8imA2i0pziybht+6Zw00ECM
DUDHx1l3j8gWb+BZv9CPv23ul45JZW4Ctw6IWIDBtHXsnVV90rieXv6yKwtyaZoEhRbCcaLY3HLv
J9IWsArHtLoy+MrEL82SPJpoFrtxf/TRZjOj6rkIsnsLXOPld18b/vz3d8FUUuRQ8N7V0YxkiIyE
2shR7dGCvJaCrj1gEa15aUJzjPmyleNsQUdtCrA8Jp39y++/NvfWf98/Mmjo0hkjYkWws535cN2N
dG3oRcB6uKh2kdWR9Pfg7GS+i8V443pcBKtuDRncQvSXTJQdcxeZL7YnisndlVlZm/RFtNoUZ5A+
IFrdIXtG2lFuhWkBJu+xG7887yvH1NIqyfABdoDlU0c9QxumQP+LRW9bp9TNnEcQ+8Ftv2TplwTh
zhz6VrIxxNMOtNiD0mkwqGvmoGs/45xFvFv+1LxE5qY6py3VXUhVm6x7Qvd6U0PYujxRK6toaZkk
YIj1OcJJR0rLNIycbQqk6/LQK1/ZXsZumhsCJB1rP/1KgoiBwAOSa5fHXnvt89/fTUyhBchNaAK2
8FTelcjNjFN65ZBdG3oRsj7KorEueG3SkHsQ5yHMiBtXi/nft/YwlctMk33eTsQPwzVhanQJzf0p
vDwrK8mlvYhbgNAufTi3P+KPUm3LARvWYd5NOpRwp0dHR1yzKV6bo0UAN0lPia+nVAKMl8ai9Ub9
9op3z8qSX5olDfSPW8tK+iMk+4NG58my5MGEzlujnXN5mlYW5tKiGJyEVQVwlo9FOW1q/I+prm+k
9fXy6Gs/YBGzQ+o6A8ojgBwD9wF339fKMJ6xREYfK7ticbAy/UubYk1OqZf5fOdkbJ9Bcz827ZWX
X5ua89/fxRWoVgsUCiMjBrUbaJYaQbH3EcC9PDdrw59/0LvhzSxBo0Tn44rS2qMdANoxfR7cen95
+LV5WYRuOmPaEEDtODau85IGwQ9s+W6cmEXoBnQvVdTGlBoEUt+6a8FkooeIbhfs4ctvv7ZwFtHr
mmZkOgC/ycBTVBCKrTMkL8L30TYobtEK91xrEbeGMwee1ZCt9bHzZYj1sC/tK+XNlU+7NFGKg3KU
0qApVsTOg2u/9o54nmgPXp6blS+7NFCCaofMnk0eZftixDNEiX3WR+6Noy9CNosttBME1/+0dh71
0ftmNuXp8ouvfFTz/Pd3K56mBFiJiiUJwOzgoFhq6/aJntGT7/hX1s3a3CxiNnIdeESp1R/picEO
6faI41y596wNff77u7dHeCl2VWD0x9hovtsxcklDFl3ziV0bfBGtEvhqKicWY6EaIwRpi4rHGUB7
28QvAhYaT0BFnPWIeBxrBWVANEoauq9uds0Pcu0HLAK2gFHSUEOlUFGYe8PNnyDY3xhNi0DtjdHA
fY/1XgzBvZ+iuDjKj6g1hZcnZyVYlz5IZxlQdLZ0sr7hYc6fVPVhyl4vD70yKUsDpMYKALA45z3Y
MMMqAveVx8nvy2Of4/Ev9Y9/HXXeLccYIVkKZqQdc54cMjTTTAEVcMgfp9k76FQ1Lz9mbXYWMQvU
Y4Q3wnbQj+6uprve92IP4vnKylwb/vz3d7+ixOgZ0hEzZNjxj3wMDk2XPo1gBW57+/OHeTe81cAQ
sAF7H50Bo4TBnX4rdGGRVaC3ePkJa594EbgsHriPQwHMDMkAIxn2JYLKtw29iFrgi62DChOrR2U4
PcQP6MHsLg+9Nu2LaE3NIM00EMvQv+1fsHm+WF4eeqq+Mu1rk7KIWAAsduEFhJSV9vtUdC+oVNyW
7i2NgJK89noPWOfRyhEL84Z7vZ9vHHrRBRoBG5kgrPtjB57VTvXQsqcr870yIfriUPXxhlX5uYzr
iCwEw3GoYTxf/pRrQy8CFP0m8KSer46+r7VhGwXjXtrZt9sGX4SnCNIhZZdR0Cs6ED7evQeq/vLQ
K0tw6fVjGmbSwOvpj/U47oPADmO3R03ymjPH2rQs4lJkiM7XPh3mCfLcxtYQXJKm8+fyu68NvojM
POmRhrIIH1TxYEa0d0ZS3bgIF5HZA3yr+oodC7H8LYv9o29ca7esvfUiKhGuRWMXm9YjnHoRtlUZ
Ac71/rk8JX//nM7SeUeA3qNgizSGmPRtftaLUWprOPFNe6GztN3JTO2sAE6H1oTGtkFNMAm5O922
iQOd+e8xkUs9or1MBUUYzbe6634idHdlmf990p2lpU4flxCHepIXWWVoKzqAvez4amK3NvoiPlM4
J7SHbLas2sGUJQcuq7nmtWlZ+6bnp747PbMOD0BHshaN4GdnRw+B+xUU6PHygjnvT/+bv+Bv/N/B
ESGwOygOHEHIh+P7Sq0Q1uKpGn+7UGgvP2NtehZxWppaCdyNZ2g5VFE32LvGleW+NvIiTFujLBDZ
IpZm1/tm+9LeinS8aXdxgkWcKoR50THhsEhFVO6s3DAeKR/mu5vmZGlsIyoZD3HF6MMU/ATgdUC3
/KZE3VlCnlwZuGCCuXz57SC3wQSEsw1sEL/tbbvAEvRUgsJGE4B3z2KYiLb4ZLDgb5uW8zJ9t9Zd
B20cxHWwOEAXF8IRkjAVVNrbBl+EaZCMgfJGi2pGqf2OE3xizBJN18uDn9/wL4H0rznKuzdHmLes
ppkEgP5QtYP3/QapqIV1nz0O8Y3b2NKHBi2dce6bujuawVeNOm3j3HSrdvxFiCaFsAZlkV3EeRwO
QbfXffXh8sSsbF/+IkaHWPgQr3lnMb9yVCTaT8QpLg+9Ev7+IkQTG0YjbCJEaaxHlMS2zlVn8pWX
XiKdGstrh9Ky+ZoTbQ5zNL6j7vLQAZa/6c29RZIrkCiPOhSg6cibAbotKEHbwZfbxl4co4HIwdZn
HKNDEVA7ghqyQ3rrmsXT3y+8jnde/+/WOYqJCu0E3rwpuGVlGjXk6aPM6nuZQT+rmytnxtoHOP/9
3WPmJIpA3PcUNzWcMuLfnSsOarwWrGs/4ryg3o0uI/irM1S8I2aIJgygFh03+3ma5NegTXYpBkm3
fYrF6ZqgR53MDZtCM2XFI7nYcEzN7IrN6NoULWJWIJaWIS/HFPmUqVCkROTrDkbelWNkJbi8Rdxa
cD2s2KUmkMPX39j0EKD1Olc2hbXBF5ErypgczenlUSRyM7v+0RyjK92alWlZwpnGaqD+hWXcMUVH
ksLGfQSnyExvq8Qg///fpTOizxu4Q4CsMDrOpVU/yMBHVsQ/3LRilmAmaWa53Zl2dXQap2zAxQG9
Duc0a6Yr07NyTrmL+DWpCqADaNfHbDD9XZel1cE30CAcFF6JKLbZ+8s/xFyJMXcRwcIyhJd0ekvd
xMxzhIN8q3pojaqHBlvYs4wRk4LWqNsbp7WN6QEukxifTF+5gRki/t5k46ZP6i569rSqlx/h4yqH
5DRSxUenEHMdzjbUV6SnAbnrWJsVfZehwJeXGam3MU/S8TdDjIbHAyo9orC3QeP57g/I4Wn2WaIu
QiqNmJttbfIBHPRNN0dIh/9dH7phtuhpkcFkQvbb4V+dEv22QgC81v8OjoRoWbvwWI+TDsGzs5Mz
fcO5LfdatmoHCfq+EedyUcRZZ/hV/dGJlHZbhmEvIt5zkR9JLcBcMIvvrcCot73SrxmYr8T8skOr
Bjq0QlGFTcZMxyIIjj0ORriN2bd9VXdxYHQd+o2xrNojkgJT/rGl+SDv0JIm6bgcLn/dEF3LWCwb
q0Lts1ZS/x65n9HdvZNFciXg10ZerJmk1EBoR7P+PfdFs5ks/bsd6Dfl67z24pAodQjfdWbo3ysf
ioeHcFKe7i7PyF83KoZeLJghjwbHGkf9ewxsLglbJdAXOg7118vDr0zLsoJJV6fjojvp32uFtKvq
HnQ7urL1rby5vjgichR8Yjuqx7uhVkm8g1sXOXAULFFwUMewHCU8VPwPw8u/ZO1x5w34XTIT2f6g
kClIT1GqQvTEPOAy+MUgf37L4qdDe37wuwdMReDLWOvT0+iYm7o6S7QmV5b9XwOXoReHRNXDyBsL
mZ1mCAspVEgvNY9mOt+SwzD8+eO/e/O4KBuBHK13l01IyNtk2a3/5fKsr735ImAd3TM5tsbsVAEC
LneotoNuuQmUwHsvYtb0ReXPcspOAQ4f8YDoVKhdhdWurZdFzCKsK6LWrdNTovJNVOCe9Trb38am
uOUc4eUXgasshOzSUqUnBMqxNwAMZUVX9oS/T7q5LG/Gwi70EV3D7xITelgcqJtT3kynW5Iv11yW
N51qTgvXYbnAB97peRqq9Nctq8VcljatGPNY7F/yU1s+oxwMVW8zXsulAxbz/1QeeOtFeM4WYvx9
1PE9BVDdytvmU4lOT7PpjE+1cRiHz5Z/2zFlBot4PZc5oRyzMOGr43byj0ivXZX+mi7yKxah6iNC
S8rL3EP8DaEYbybHv2vNjAssnojdTbw0HrMI26DAGaJ2VXYy0Wsy1R7u8XbWPt72lRdhOwRGq8U5
g2fR18IKUATamZa8ss2fJ+Jvn3kRtr2vTw4KXtlJpeWm5j4zJ95Nu7C5LHV2lo+ce2xmpzh+Lq1T
koTAv2/aDfBm/+8WjFvmbNCVyE6a8zPFEQtpq9veelnnxDhvbn1AfyesbsMgsXeAK3bKaW+b72WV
U4+hBWtNkJ0mtvUC1qjT6bftM0taZzwXlqpQazu59XPkjXty+isjr2yQS0bnbAD+jdBZP+HLiZmH
8+gGb8qTV4oyfz85zGWNU0Itzrw8NWE0mzCd2WGcAGny6hGn0Nt2+GWFE/00vfDtPD9NrgOAxeyQ
kYz32tDeFqLLQqcujSjKMpa6ZnSP9tRuFdJi4Jjr001bwLLa6ZWTXyUDyx1Pr6dUGB9qL3npmuqm
hMZcVjxFi75l9e8m4P9jxMmHUfq30PEQql7EKSLjqCUFNikHdi0pnPzILp4UAhQ3zcuy4Nl1PcJj
WYDZglOFjuHe+XUb4lJ3BUW4cnr8D6cTHRsFAj071eowBrgk7BF8TKZnv7rl+sr0LA7ZrOu6JkkH
0r0KmTNzQnDwWgt+ZWNfUjqrCC26OIjzE7YXuxm/07i8Eq9rs3J+4rv0N0+jDFOvxL4PVLo3jdNU
2cfM+ukN/8zdNSrPyo7jLQ5UhDNApwvbvdMGLYTHf8DWLZzG6cq8r2w53uJIlU2FhmBaZycneTMR
KHYR7XRA5n24vCzX5n5xqCqEcmHrZ/nJ1rTPsAjxazCvZQP/3lT/cmL/qw/+bvqt2Mx9tEGyk5jb
nUX9qfttJ/8049feenGNRz17Sc1rZfmVH7KsemIhp7swsvOTyOAEk3S43jXC0MoXXlY8qySYrKDj
E7T+s5ZtsQ3dWN6V4sTa2OeV+26KqgSRPsT781OBfFlRGF8d8WVs8tv2tGWts3bwO6hrXNMMS3vy
tPkhMo3nWQZX1ubay5///u7lJ4Sq2gT57FNZP3n5t6R56tMr+9na0IvInVSH9LQTpKcgemj7Vy+9
d7C7uLzmV0JqSdnMsGDMZcxrx+kjKWRWfBxxCCqvfNGVPcddBKwm0DrthZai+HBftXvouLV9UhbM
2S+XX39tahYhi86T43AvMO/xbBSHImm+4YHQPUQT+oi3PWFxga1xCOtUINKTMD9H6sX33mbx56ah
l6zNvpeDCa0vP2V5vO0KtfckxpL6cLg8/MousGRtRrhgITA8uHcDnjlPeLLaHwAvqCujr3zaJWvT
7z2sb7HXOM3efWR+m+PP4/DLtP8gdbe77f3PS/ZdRDleE3V9iX8jFvHF1sqDAPTFaF0ZfWXhO+cV
9W70ykFSqbFc5y4fBZ7vQfugAcAujHQfiZuQ767pLAJ3dIKuixxqZV3hYaKEZU9ZhpcnZ+31Fyet
BSLCwHUtPRXi2UF/MlaPzvAxsm/bLJ1F4EaVnbiA3tLTPHw12k8IJiNT+u3yq6+ty0XMCl9Kaemy
OAnE94UXh2VwY7A6i2DN8BJyY4vXDtpvU/rFRDS99bsrO8HKlC85mx4Of0MgteyhVwdf/2Y6uPzo
mAMYt11hl1zNGZsFhK1F9oC1DmrOP5rGRJAqvvL2K/Fqn//+br3bGKgpe+aaOVg4STh3VvatRsO6
KfdR/+WmD7vkapojfe0WsciT0bs0EzEEVNeoDCv7/P9wNZl8BLzS9ITrWVNTD/LvZ/MaGXdtahZh
WqAw5dvZVJ4M7QTGYUN3aoNzl6q/GNfOqbVHLMK1znRt7nC2PxUz5TiUeHFV2cwJDi/Z1778eHn+
1yZpEbR5Uqh2zofi5E/tLhse80DbxHZzZcNc+wnLsC08iSshG77P+reKbx4+IDjGbaKx3vWd2l/+
DWt58rI1eHbDcVJqr6fCgmFWzveYTDBT9yayllWU49zEWeB97dC/vPzElbBetgtFhCymXepsdd4B
y3HZI8g4bpLy2vgr292SzYkNY2VWWZQ/yLgL9XLcyu6auMHa0IuYRtG79+eiL04y89GBNiFHX9vs
VtbSksJZGZqOU3NOTPTlVmHcO9NPErm6spjWJv382He70YC/d1DS/HrAFflofMbXGcG07gDp58pX
XZuaRUx3TQ4zMfLS32VmvbbSOrbdtRbb2tQsYlmjP9hS1P//nF3Jcty4EvwiRgAkAJJX9qLulmVL
trz1hTGesQku4L5//cuekx5GaETwptABDRaqCgUgK1NdZxlEkMM5BYAihNLdb/NHLYqruPVwXzdn
V1e6kU93jfx7gdT0BLWw+z9gmr8WyJCMav25xg9AUB19Wy91DEJ6G6LEZHdtB/bAZ7BSjj2gWKp9
58+nHL1z9+dt8Bm9g5NDkAAsyrB71r7Gso8W8k3wgxpGy/iGqes9nH61SoHaDxUtyffNMHzJOdAp
9+duGluLVDC2B+B+xt4eLAMEATpoj6+VY6tlTaPfLPYmmiBTISGOk2fXPgi/rR02eCixvN6fucFb
XC1S5xidfpDyKa+p+uOv+8b7Ox62nWvd2+e8mbZTNks8pyiouiXYqwB8ufzv0t34huRqYVp2t6tR
teaPZfq1A7O5H83r58TrD2XC9vdtc3vDf+dOx9VCtWMgVZXQlryO3WUpTpP3feqfKuciho9e8fn+
b5jWVovWtgM4sZwn5zVv0igR8gCavcO2obVYbQeVyCaHqHgN+e5kaD9DaskytMFr9AZOArHCAuz/
+WPMfrgdKOCPlWdjfzHkAb2DcyIgFwfHb3ldg7+CFBIJFfh2wbILUYr7djH9gBas3rjmEq145HPl
vqjlR5Z+p9NBgGj9/vD/wnjecRuqhWvqj0PcQyf5M0Rtg/EpHeofeDo9qLT/fcOuuUu+z8R6Fvn0
mEh5lmm2CyDEcP/XTStz+/+boKuIB/XVLlTXev4CtS60G0OXc8wsoxu8lWohnQlwkpdswNoAehVO
IHdebI8GpqG1eJ4hS1U6xUQ+J82zaupdmLgbJ62FccPSZq4J1mMKftTT+CRy34LKNdTMOiKqg6Rv
DfFO53XtIAv4Q+H+CFIaqvoxeOn+/nqanFUL4oagQGvdjnyugZsl5JCEBQ4Y6sGDDs79XzB8hA6O
YqnLcRUwYwcIPoJWfCeCbwKFOE2Oy2y5JzSsrQ6SIusYF4pBo9FJZ45rsHw5yhQ0Zvc/wODyeqdn
xpbeJwIfkE9DBExtlPV/EfLr/uAG++t4KNAgd224tijXWpAhyzNlT3HzEvdf7g9vsoweruCfTTqG
uU8dKLHL+QGc4xbnNA19+/+bTJBAzpLkHo69fqggqXt0+cYcQ7RQrZK1KEDHX17L5VGlH0F3F8ht
F1M6GAqMDIMab8lfpSANyumOumtEHdsdjGFHJ9puG5RuNkmwcV0hoLAPAvcIId/DkvKoycoHCG5D
aMS1vMeZzK8Fbl2uwD+X+KmKvah6xOiz5Sni/ZGpDowKWdumio83n/ntx8uhqdaH+974fiRRHRMF
yGc5ESCKrrI/FMFRllA6twz9fpahOiiqSEDFVcYUEPqs+8TKGEIUkGb08z+ygp76uokGRlAdHwXx
Ku7EHlxzKKZd10+HoqnBEzpYEtn72QCcolpMjfgEiEfCf/y/m+x5BId++08y/X3f/IbLEYgw/f/w
bGgSWv2r1tmeh+oDDSFyJ78t8itVkH37h897UVsSj+lLtBhuVTgPXFbVtVy/xGu2Z/GnMvnNum2n
UBpqm66j+hB6hCq7svRpgtBRDgRAxywZ3xQBWhjjrJ8UvJlR+zfTVONyHALAO/QnZd7GH9CCt0ny
Yl1Kr7xC63Q/eC4EpdiLZZFvk/xveUh1kBQUgWYRqBB3I08QHDimF+md0DywRyPEAys3YUeojpfC
NXlb4A0BjrqIHcTqYfzf9+dvyBE6VGrpJ7QlxFP9mDHn2BC1c8j84mTd8/3hDUurw6WKfmmgJpRX
11VWR+n0H6Bsvr8/tMHldbxUAIlsNkFb8VpQKL+I5yB4YuEnZmOeMQ2vBe/U5HJgjpv99iE/WwPK
W8X+qR2lkt9itqz9M4WqErGsgsFMnpaIoA3b11BZgEAqZEcjBq0a3Dp0NmJz0+jap1SJmyWL7Pm5
TNuXAETUEGwJt50hqKdlHgnR5CUQDj+3xfIjjeNpN0kolN1fY4N3elracbsshni85OcRyRJat8dc
xFHVrcdNw+uItV7VA1RBiuo6qZNLv7dADveWFTXMXAerKYjfQc5eVdehAktuBOntKN92t091oBoE
ZSpQtQblNQBxeTWfISCczl9ku4POxH3DGDxGx6qBGZdyPx2ra1D/BXaRHYTMDvdHNthFx6r5oKhP
0qCurmEBlhUFjfBTLF7vj20oSnSgGu5c+2TJoMrq878b0NeK8nVdT2DCn5JNjVaC6mC1NShY7FNZ
Pybl9HGKyxMEzLcdmamOU3PcNofMapdeoeZ3FmG+9wYbJ4rJ6rf/vzk8zJMiI4TBq2vivUKHNoJc
Tam2Xd5TXXRgyHyZM8iGXvHmtwPG/0eeNl/vr6jBD3WEWhcSByo8af3Y8NcOJKc2jI5pXC2vsFzK
rkZyfwyKL/3wtWGWWt5kZ62SCQTzu5hi3DG9Tv6zGppIhZZkZZqzVsSEULrtHehpPQ7eQxVfuK0H
wTBnHX42BP1aNWVIz2jEy57Cqep3LSXh1zRNbeRN4fs1kg5DE0NdMlIW+W9J1iNNxp0qi4e8qqI5
bXZQyJ1AFTGvlpPa+4dCqrfhyiVzoCSdVFfS/hLll2L4vZb/iOBUFA/j/OO+XxqKAx2dhjO+YjgM
3uLpZxb+BD2rQx+qObZse4ZEpvffokU/YH4GH3KW5yHcQYxpn4dJ5AansC8sJziDO+ltkR4aEtZ6
hIo2xNYHnEvGZx6Etor+3yuzd6piHagGib5sjOepenRo23C5gzitQmNI7fZQ0MOpPe93PuTFXmkl
5nM9ZfWxXLrU+YJKWpBLNjDy16aV8rSIHEfqxQJqudcRN21r/FIqYIDp89RYzGiIHp0DFbLynK+N
V10VBMuEcPZqmiIIFu/vT9/kCVqigszfnAxkqa4N+Ehwk7eeq6mNhuI133h/ToVmoUalMXThKD97
JPldAj0Oke86Cnso9FU2nIDJ2bTc5dOBro43svOapiLygrE9SaHC3X0jGdZAR+bJbiwg1+Czc63S
C8ToPk5r95Bl88bhb4nmzeaJVrvK64TDzpzV6Iors69w5Xqn0NBmiXfTB9xW/80vlOma1SVx8Qtz
V55bVrETrWVxBBDYJkdmWAFdWaGATGGXQc7xMRP9lO76oASuQWQdWqm2LcLt2958A5Qu/bDwkbPY
8okCGLAWX5zkz7axbx/1Zmw8Jqyecjt+nrviMNIsmmvvCNSoZeom22hHGLQSCxJDpfAM2bwGWqh1
dQhLx0bQaRpdC2EfvAxtAJvj2bFBawM5OHW+v2+Xf9+g3kmzXItdd+4YZMPK/LdfhXvely818B9Q
r75MRXjKfffsFeMB7/ofHYnOyEEc17T7UHj0q8+8czt+WOgmMRlBdSyfj1yBzlcpTmtRApTZMwj6
ZmkIHCWuW+5/rWHT1RF9fPKGOIDQ8dlzi7+HYPkYrvJpDsco2Fpv6qC+Mc8cweOYnwY61seuzfMT
SIp+3Z+/Icp1TJ/MBpI1Uy1OkjMgo/Kl2HksXo5ctJYOJpOFbv9/EyeVl1A2eIiTNU5OdbGeimWC
auJwQQPPpht9qkP7oNwaOkAYiNPYDycl3d2yep+SpLWssSFY2O3/b75gUVxMSTDyM6uWC6uh2knL
l/vmNw2tRbmoIO4c9ys/py1vdyupy13Hpk199lRn9xjbNE6GDgcsZ/m9OskuhC7O/WmbvEYL8YG5
4OBcK3Gecvow5X7kJd2jamxsVqbhtZ3Zq0g4opNGnEoSvoLX6tLx/ilpgm0XCTpcD8RSsUpBgfPo
URVfSmgIQ3lkjG0vtobZ62i9uS7HOl4HXODIp7A81dXHgn2/b3fDMcLT9uQ1mTJXjXN1jcVxQq/P
WLxkzodOHBIwW3azJScYnFIH7t32X56xsLq2HGfnsMiipGtsQlDvDu5zvQgHAQdBrs/rS5iJl9X/
yGZb78+7ZSlG1vY0EtbQEIYSNzitgRhYyVxGadz9kUv3K50nyGDUTWDxf9NHaP6fOLLM0lS1lzFs
ALcIvMH/NqSerXY0Da/5f1pVHZr4pv7ij0G2BzFfecnEtFom/65/4iRwOxC/SWe4EoUeTp5AkjRB
53eeJ3FUe+hCXILUxp9j+AC9bwQy8KHnkg48ZVMVRqypcJQKxtHyQvZuFOADtCiAcoHLodxcQ3BT
cX5Iai9d9okrl3LHRJm99rBa8OD5okDFVxXhpgsrn+uBPS1+L/wbW5KPhw8IRsVoR0rABwYsTLQh
vvEL2pd1JB7csAdLnZOq5QoRQn8PQoHi3NNA7PyVXzq3lZ9w/LLhlEwLpW3OYp47OULe/JJSSFM7
rOiifg034ZaxUDcPfONpjVPEbSDX/oIG7ClaqkA812LNLHcqprnf/v9m9JUNvAoKkDRR0MpdfLjB
x9mtbcA8Qzbh2s7sFiBsnJIesmzugPQ6nmIAxBho83du2Ew76B/a7udM36HlrblXYVZVeXNZRLpC
F09K9BDR1hIs75ZfWAMtVZHek2PVgicL4hCHKh5fsnJS0dJmjyopLTdPpoyi5auWgg6H9aDkLDKH
7dKi6vbUSf8pNh7kfK6X2Wmf1lJM5XDJIf/0WHp9d2joMuE4Ufy5H3oGO+lVtnJl4Yw97y+OQ89r
oiLF3emQBMC1FN6m1ld8hhbffl+tqpTdzWVBekA/u0v8fc3F6f4nGBxJb55xAr/tFgY+2hKrgI4u
sBjLw/2hTdbRItkDDYxcJGkvMzTt+ioKVrFM33JXqd7b1Wk/VH9kmcrGUhYbHEqvuEVYdgsE7tqL
n+HyJJP7xu8f69TGEmUwlF7gyNVd/XJMYShvefan8KFybegfw8z1R1OmxMrroukhoTmnD0MXZw91
plJwEpa2e0zT7G//f5P3SIvnzZJVEP5j9c4py09JIS1PBYZl1t9NBRQ5cyis9RfVZWeS9ynEEoIz
qfjHNXBbS/1hmr+W70ohUdGMS4vraRDh49rVRU7KGssnmEbX8l1WdK2bOVAIyLomhppgMzUlehMc
Gxu2aXwt16m2L4ZqwY7JS9VfspyQvaiErY/MMLreoBCjr6vPb6zPA7iwT8zn/X6sXdcSVqbRbwXV
G8+ZhiarkeXEmftx9eqUGQj8xkqqz5uSxL/MnW+G78OZDutNX5fjturSNG15JCDv+hC0s7ur/e7X
/Z8xhJiuN5UOM02Tm5POgSDHwEnK/ex0pzLddDnmc71fYfVAXD1NyKP1iDauLFvLfZbOlrsK0xrc
/v/GSE4IGZJxwOC0cQ+Vr57TobcURIbo1dsVmrZectAA4dgwgXR74E+J33wd1/JFkWkL4BOm0WJX
JdnkJx0E3IouIcfU8cpH4FHc6P7Kmmyjx24VDHx0sAd3GdutonpO1CaiG0xcC9s2L+I5ljmGjrv0
tahU3keNUNRiesPM9WYF2vnBkIQ+dpTR7SOnkR87V1jGNlSi/2lWkDhNLbHEeW1wd0UXnx1gkHu/
2YexcwHUdFv06spTqhfuglMAcv+QH6DK8cElyc8pjq++TC3ra4jc/3QtpMVakyZsLu3oPqgxiJTb
nlS8TeiV09vPvgktWgE2U/dFf6lEOO7yRPbAJbs2NKNpibXA7UuaJcAzNpd5VPNDmdP8ELurZdcy
WUY7bXi0DZZ2Yc1F4WTpuBNuvIpjzrNtSYdqYSsIeG9YV+M8no97yuLdIpv9/Zg1zVyL2bCkXitT
nMLqCvVOmX/0J+chVN3X+8Mbctq/MNY3a5qLJWENDZrLxGkZjRCeqtwFcHD5B6LEFrc0rKzenTCO
A617tM5fEsgKPC25NyaR9MPWsuv+a+X/PIj4XG9NWOWELaWg7qVvl51bPzt4LErSa+33L2LtD5S+
EPdXNQx4TKUPwbhxG9N7FmRfFlSus3spkuWLUwTqQ5vUwnK3bFh2vWcBLEfD2AlsXb2Hs5KHu6N9
5oNDWizE1vBouObRuVybXAGUNazupWbLD5ahGWVw28eWBesnv2sZUiBos9yMqL/uu5rJDbQAd9Z1
hhoGmLa72n2swAQY1TLxLEWvwY/1fgbfz+UYE2wQE3kq118DTS9KvfTStgG9D26Ak2khrtKU9CO5
8WHLjp3zBQSDYTo88N65pKQ+yTUdI0fl+y5ghyFZBKhOq8M2w2kpYBrLIWlGyIkxt/ro58DQWV/R
TWbTtu2yGft2rVEtOdI9YgscOgLEyV9ub7m5uN15/jc0md7nsCRgGxuyDHtr39IDtKX/dNX00AUr
jWaHPo7VoHYybI4CUiZbjMX0/gdU83QCBU13cQhzo66vgcsu2003AEzvgOgDrkr/pq8rZKg+U1EF
fy2c9RYffj9AmN74UE1DOxS9hJiO+jg1xQEH3YdtRrllmTdZPsmIuyhAyS61dA6ci31WPG8bWQvq
bJ7Cfm1CSN2NzVMus+ekdSzmeN83mU79GoBMXDoqQ7kdQ6ZTnhbiRqP6Mo6WxXw/xTK9vaEOZD6T
XnSXHLe/n4NStMcMrDcnIgpLxjP9gha4YdBlhYPbm0vo/kkWVHyp+Ki6dBMBhA8W+P9f1RlQK78r
YSAW/kDP6HXkExqoy6+bVlbvcaB+WlDARlF4oO3pEC4uSr6y3HTOYXpvg3RVQD2J7U2WyUfaQzsK
vOLb7oiY3t5QSC9fXYmrZemO37x+ffWGdO8GNsoow6rq7Q0pmqtGyTIIjaXVhSnoDXrOaxmmlgT2
/nGE6S0OI3dEUy8EG43Pdgk9ozsP37Nb5303HO8vrekLtKCVzRKuU+JClqLhn2LxcazVJyY3XYgz
HV8vVrSFLg6sz5JxP2Tubmatiooi2A8T/3X/AwyZUgfap93M63Vpxou7kvS4ovn1mC7M1r1uGl0L
2xiSMfXi0uEyt/25aLuPeDKylMImy2sh203JyhjBBfVK8zNbg6gOktdwtmFuDSlTB9ovawE6hRKu
Gab8PPnylHLnQyrKYyFs5xGDcXS8vZNkSqIWGS9sar1dOIIrfipsZ2SDeXSkPV2hTpemJZQHWf0Q
JtmxkeUzXg22ZR0dbD+1Te0VlYO7yyD5lZQQlk7xxrHJJXVWWEp7DpWbYryUXH3rZxdFe5ZYqiiT
WbR4LRZcSS8Ky0qkOs/l6+K1r8Am7u/P3DS6djZ248IPvHQcL50qnoSEKlicPNa8thjGNLxWODus
jZt0vvkkFyMUgkBDzZf2KOrgsG3+Wrhmra/QyNzhjTWov6uxB14gbJ7XYrWdLUwurwUtXVnCFw8u
768LytW8DneFJC/3Z28YXEfig1B1DGoHt61V7vV/0Xz2fnesH7Z5vA7CL0sJIKvE2pLKyaNwabq9
Wv3eks1Mc9ee2/DSWWdeiQf7RkzpQdWheihvF3/3LWPYCHW8PR+rYghaaFaP2XyiMVp14zPAFB+n
qUC/6DxYTtqmj7j57ZvaOISWFUp47LfF0p/9Wn3oySbeeJ/pcPvRVX3VjNhnU9+vo3pGn+vXbbbR
YlZkbU2CaYYeIV44y3B9CH3gS8CxunAAcWbXspeblkCLXZ+iA5hlK2IXT1TK97+EU/h9Jt65UeqP
41eWesS0BFoEF9lQVKJAikhUM+xZyPihZaXtzceQgIQWvngQAFp2UeMlVfSB3wDFwfolyzYxO/lM
h/v4Jd6cgxyK3NDZ+MYXJH4AaCyJ32AYHeezMNaWooQ8tLOid1PEwYd8RjF134cMxYIO8+GBBCZ/
qsdLVTSfWtCVRu7Ufq8HCNeUTmk5xBk8SIegszpsgoxD3FYkYAVUVXt0aver6IsLddSX1rMBPQ2L
rENh2jCleYoWZqjjoEXdp8nfeDlUQHsw23WZaS1u/3+TJ5ygoGHtjYCRcPo4y+bZJzaCGNPktWhe
hsHxphLSjdBWuoSLjJww/IuKbWKxTGeKXXGOW9s4B17BrT6Fg5dAfF39vO9EJqtooRukLa6mYkhp
p0soH/KE0Yfeh8jfttG10CVe2ZWBB/9vKf/JeJaDBKWzxJbB/XXIy+iNBVk8bI2ToI9rxo6inC9d
AG7RWu03TV/HvLjeOoRBjHK24MFVwfGjwJm2gGx99h+oix+iLyLF7pi64oFyNaGWBdXWtonfbPbG
11eVEBC8Y1U7zn61TsbBKDRuXFQdTV54qQpQ7OAEcZMwr9zyV9f2g2XmhlDSkS055FSoKgXMQoBf
dKadyvgry7hlRQ3pTFeLlKprSOXW3UUGf9Em2dF1esD95i7nRTQKW9I0BJUOLI9FPMsSHIEXxWj2
C2BV/nltIF96f3FNJtJClmSBAwQshd54LIanrhp41Plddkgdt962oesMsWydoUjiLBPQ/Nm5Fd7R
Da+bJq9jy5OZ1gLsMDhmqemfdZQ7jg0mUrW03L4YTK9jUIMKty4sR8UD0CbfBWGfP3v9VFtGf9f0
0He4XZO/ias+5UPdrei/7Kq/Q0gwr0XUFt/uW+Zd18TYwf+PPSVs9ECYDlC/ZN1zOPX9bqHNn7Bt
c1DOkOnA5mCTC+G3bnN48x1tS2rYyEXTffOSoKqtsmOWWhKb6Tu03KNI3iihGHpU1Z+EgZ/nyZev
Sfzg9bUlAG4W+c+jBGZ/W503s5+mgPYlxP+uyzh9oBVOFQHZJ2Q8urX4Tlm3x45wur8o77oTfur2
/zc/1fcCohYhuCwCtFYWCd+TRVhi7N2nFQzt/f/Q4RIscR+oFDJy/qFgKYiLnT8zdZ96Nn0aZ7IT
bXKoK/75/peYXFc7CnDApOPFRWsEIfmRqnU/rGIXpxs7CV0tKdFuHlyHwlDDyPZQCNw5g7vPZGox
lmkdtEKimCq6ZjGpoOPwPSuWSGTUUqLc3PIdZ9KRKXifGLoiI/LaUbyhQ8pljTL+seks0WAwuw5O
aWg3ufWK27xEVN98FLMVpIHqmVsOv6bZa4FMY4aXzrhIr2CQ/Uxc/3lK5tNY/5ZyON/3G9Mv3P7/
JgLGUIHSD/qM18XhURme5TTvRvfSVZaUalhZHZTirVR5AcX4YzWd/Zgf2GgpEE0ja7EL/Rne9BPn
ZyHo17T31l1IXNsVvGlwLXpVI/2+X0qgFMS8J+FwVNxWvJlcRotUFAqKtRN8feqzS7NeeL885rGl
3jcNrsXpvCROnA44mtRg0B0o++SX/BMT0/G+t5jMosXpUM1esuQ12j3nzn0J06l7oN2yCewiwGfx
/74op3idCefVNWVkB46FqWYRDb90NhCcwTg6EIUkmcTj08DPfQa5GOL4ZF94wIi306IsNzKGcNJB
JyNVg1qn2y4/Zoc8QDsjeuCjdUBr+hRu6iGDnbSYXYgPNbxw4mcAG4cvhSv5C4SZbF3DhjXWcSci
84OAu7kAANppdiWaS3ZN6Fs2XMOuqCsID4Xfuzm0lx4HMu/w3iSzzynEKJzeO4QxJBbHnZV+z7Ta
WgjPYB5yGYE3DbSKuPxZQC8izCyJ2TS4FsQs5kLMBFDieQwj3Ep+zsq/KRRW74eZocbSOTSBeGxG
laB+I34HLhYANj2+y0Y3opDsbnm3WCot01Jr4YzGGFUkXSfQNOw1+9Upk4eANzbS2ODdrZfo4JKE
DKAKkz4Iq/oPSepFXfy5r/PICw9z/DlWNhzC+x9BdEQJMHdO7TEUpGkVQ5aFfHAHWyuraWh9+61W
VNExutvTIfu79iC0Q9bZ1lNiGlyLYjDY99hiuhKXVd6Eh5f1n5bZtFxNY9/c9s2uXsbLAhIeKc4q
TuY1cqa13hVVILdRTxKdRdPNZyXGAi3hrufxfbN0xYdmnil4ILZBEATR4SUoScIudrC954Hj7RvS
41lkTWLmWQrD92OM6PASPIw6a55W/JylzilMCoDRwWMR0sceb+IByHzvh7IpCLQNWWAvqKXb8HNR
+MelAYe+rBio+tMThCSjFSviZtv6xokOOCFFUXG8oYqzr7p2l4y4lsjS4sljaWFJe+9vb0QHnbSd
V4cTBJ/P+JWHHEK+cxt+T5Ps4ATe/r7B3s+sRIeeeB0LwdPH+Nn35YekdafT6ovpXIDF8M/9XzAE
h44/cd06wUkSwbE0jRMRCkKJ1ak39UYLosNPGoBYocnM2VmtDd2NvZt9TJgjH7bNXQts9NThtVb4
wU+H/zMFOW5AtlG4E12MuGeDaNpOOT8zOe0XMZ8W5Vq2M5PBtZ24rpaiAFiuvvos/b4K77VOq9/3
7WHyFm0fFlnDWTNh1kPqXgi6zRr/GDA0Pm0bXoveYfTDmKarANdl4507gpsm2vZ8D/m1Tah9+Iu2
B3cFcbLSC/g5LId+D3ko4T44dB2mTQc8omNOuGj6BCKsOBEsdO+P/pXFDtSIhR8lIyqK+3YyZDkd
ddLELssCF+VQWGbXBI+pMZRNJ3Ss4nDmlyA5CKp9OBaJBc9vWHUdh8LybsSNeuX87MJkJ0BjPk1i
5yzcUhaZhtd25tirRndxE3HuvLLdLfUoz7MvgkgMpY03xxASOhxFBjNOCWXj/ATD2p7X8X7JbFc1
pqFv/3+z96tsSUuxoH53k/Y6yJYduMqq/f2FNg2uhXIRk8ERaen8lN0soqEKg13DVltZYRpdi+YZ
5RYoVFGyr0mAomXcN5ntNdU0tBbJfM3a1U9g8JTjUQPEx627MePrusThWmBHKXvkIOn9TFyAv7MR
tA/3DW7wRR1/otbBE3MPV1er+zXFw8ypuwnf+csSH+7/gqEQ0jEokDpGr+7SyasCdiA9zBU0rbuo
6XdV8+X+LxiqBp390aVz18oWTpO3S4Rk9J1AUXKo3HPQqtf7P2H6CC1kG0dMlRC9vNYq24twFzaP
Din3TEH8a1vS0QkgXTZL0bjwoGBN9oETnOmYnKF3vekmkehgFOggjVBLaJ2fSJsH7vZ77o4RJ5uQ
jYLovDM8D9CbPcBJM/DM8qD4Luc+Sptt5MREJ58Z00lUNMibx4RM1RRxkI25xyGefZuUrSkOtPgN
AOa/8QlWj33waRHRnH3xbQAUw+alA1AmKNckE3aoRyfvHkj/KVQtqsLuwORF8R7/fd7kozoSJclB
JOy2NcIg/6LaXbh8qIc0Ct3XqcwtO5chy+mAFAUSVK8gKG0l5AJOAjJswFBySiw+aghkHZICQhC8
KxEsgk+SKBY/1vGY9fkhiC3HC9P0tShmYz0ERIywECf7RZWPMrN1E5iGvvnVm10RPW1BnbbSPzuS
9oeB8uGnCntb+jF4py5TjJ45H+c7LG3g4bYsTfchXfYsaPf3Pcc0eW3XLWXcdEN/y24c4mvlHIFJ
d9vI2o7b9CFIo0jWXZOA7Fw3/Vb0viXrmyatRWy6ZF4f5yhs+Zr0dRQId6l3yZSMFuykyeZa4Vxz
yJoGK0+udc9PPMC7Th88KtemwPN+R5kgOgClD0Nv9ZygxRPAZ1nV0RDs8+mVDjJKWqA5Qm9fgyfd
caLOtV2vG3YxHZCSQkWLV5OXXFdHRfF0crIXcvsrfFXyeH/BDSGs41JqIDaD2h/8c5gu9RO0Gqc9
Sar0VAYgM25T9vv+z5i+RIvkmAZDnE1pdy2bM08eSHMtp2uXgst/E0wFy6MF9Bg3spPt6vykzU8n
XSFiZwORGBxXx6g0Qz/1Q9nV1zYe94iNDyTZ1KCGSWuBTOjkwgKIibz2X31C+oh4niUeTNPWQnkO
b/lMwl8leupYVZ0Xv7cc4A2hxrRQZkG40HmFRXI3PQaSH1XiAE/jWIY3+aQWycN4Y9mPmTiBal9F
Y/KxyruvZd0W0SSVZfM1WEcHpsTDOHXTMDs/w55GDXf2kzVTGKyjY1Kq3pdNAdJDCMHQne+BwrcM
dngg27an66Rorqrxtsma+lrlzrfaYY85gEGW04XB8joTkMrJGuI0XV/RVBNNFbTdukuWPS3jP/fT
gMk0WpCCWzJIUz9Irs5QHqqOgBerepapTabLNPxtsd9s6q7oGqgsx8k1zr/z4R/afCvl39tmrkfq
wF3hQRfj6tIT+qUOTB1pQ473BzftLbqGilApzXiZqke5HOvz8JDtw13CDvOh2mcv2cP9XzEtrha1
TluAbU6Ezs84jSOnfWDo4Bv4IZgsb50m6+thG6c9kc3on5Exn1HwsKio29uu2PqWLzD8go7HCoe+
Jo7j+WfFhgMo5w5o9HjJhY3NxWAgHZLlJwOUJWPXP/vB9KjQUUPjaV8M7ZEIavkCQ9rRkVjDCEq4
Im2Ga0nozo3rw9TbYtc09O2r3jj/yAORzXL2z5KI6qlf8JzgkKS3lOIm09/+/2b0BdJiHDeT6tGv
+uRBCrc9jNyjUR6G2+T7QKX+/z9R1Vmddjnxz5DR2qVeewqI7ZrcNHsteuuun5dpDP0zGB5/1iuQ
n75brXiH57YLPNMvaLttnuUV5ZDcfJQ1+erIZUfG7Mnn47akr+Ot8N5YLXECz4/xandkVT5+bEs3
+Xo/M5gmr0UuoeuI+/gAhyHX9cBPui6HpchemnCyMaAaQkuHXc1V0yoPd79niKMdkmI+TA5No6Kl
p34JNrF3CqKDr1IvLgMMx08yk9W+byt1ksVoA/AZ4ksnBOrWEE8LcyJOgo9/lpwsJy+XNrko0+Ba
8K79OHZJBVLzacTFcsmccReUmaWeMg1+W/a3sSugqu0nvXN2wy+j92mqLU8JpnFv/38zbjuuEFoi
ngNZsRZtFuvpf5xdSZOjOBP9RUQgEAKugMFLVXWVe58L0d0zLfZ9//Xfo79LjcayInxyhA9CSmWm
UqnM94ztsaPkD8/zu5HhibehHzbtlMXRNv3q3VPl/L6v6zJNFAw1NqmGkmoIg5Pnzvi8I2iU5JqQ
x9in9D9H/LupO5S77VRNGt6pG6/VTR9vl4roTCZvwUyZ3Q8O2Hi005gk/rjph64fD/elIvEAYqkV
n2bgKZSrdiqNt7prPfOHrn27P7Rk1mKVVdPGzaDVDT/3BFRijhP1ba4oJpTcKsXqqi1vynZ1Wn7W
jCcef9EpUL+Hw+xWHlLkCqHLviFYJjfnoh/xCnecU7ae+tVckKbTpwAdaVlYpvVwYuOmCnBkshIs
VbPXmJkM27BYeUTjugd1ubL+Rjb4/v87zewS0o8a3/e4+Q2SzUOV68H9LZawqOoinM/C6sS0nBZC
Kv+etHNThXZOvDGrgtitj0n3omWFV2jWYw5NBPdxtdw1aN0DNKYdTgnlh75U5L9kdiDEyEmOUqts
7Pl5Tt9M1zmb/JNddY/FULpgv4Awt5qW1xx9IgAfIp1PcffMm0QRI9ycu+WK9VUL0IFqUmN/C4P3
Hhm/taz92beqTNFN9cHwzr/Vp8i7Jc0IisPybPu6Wf332n4Ijw1D77b3TjOzDgCHlQsX0dk/h3n8
kmyqpONNb4+RBesF+eJg2MDoOMVZ73XJJZ6/0fq7bj0SzmN4wV67zG1mA3HxiS6ljzAqrMpUcQTK
xC1YKzWzHCnHmh01tKt66eLOXps0h/sGKxtciIeHTotZvzKc3LX2BsYN35zZgyIRzlcNelL26IE6
93MdbWR+rSsVV7Zs1oJxxjM6Fcum42crto2zM4+Dl+WrEdyXyU1Hj70UrHOpliYHaQ5kYiR+QV7j
+nNb6F5VfUxVRGQSbRTLpWjdLZZuO9pJH5HXqp6d5FLx52J5JONngWL032YE3o5iMBwUG5sayy8s
qfFaOOcNYEvuS0g2fcFMO5eRkpiFdiJminT0QTM+bPozVwV9ku0VK6U2ZqGoC8iDZyNLonQp30jT
K4xJsrciSI+L156kzhIMPeZvIHMv8DjQbt6gpZ2XkK05znrjKLy8bBn7/++cGS21bjbtCQag8yBr
U9+gP+7LX+LgRageopd5CsQV7QQWwzDd3sxp8YdSlT+Q7a5guPEG4sfYGvm52Aa/siMbxORF/Y+p
atWTzV6w3s6JLQAYatrJbD/lwC4327+7UfWcLRO6YLx1smSJtWQagjE4ydW0NpC0PAStZYEj7d87
2utG49paiUOEk1fg2r7YXNXoJBGKWChllDpftIlzNNfWLygb8cyxOdvlrAgJJGIRC6PWrDXX1kzt
Y+M4nzIwQPummz8EAwGxCGerPiFZ4KyLc1z27tr9ymPrzaSwIplg9v/fWVHdFyiIxivteX8HcBzi
2WjHzuqHqPYwd8FIay2mxmQU9rGusydamXaYDJMZ3rdTmdSF05U62VpoI5TRxNNyYawemj4Up6tM
LIKRTmbf1pqDDXXbIQ/pxPIPS+O+AXlPBS8kcQO2aKbVhGMWNdAnlli5Z22pB1KXS1PbL02hgoqR
CUiw1jRbWmOjEJBtfSlpEoJKRnEzkMhHLI9aQcOl52Wl7dWNT+WgeVXNonJWUX1KJi7WRi0tGFws
nSMvQQBuyNBRWTmKZIps5sLh2uq07WwCJ1Nz7duct7ZnbMnqTe1IFc5gDwP+0/pouSJAj8u6GlQJ
2NmlzHyt+wikNFp/yszIoMeeqJJwsnXs/78z3LGepsRxsA5Dd4+xm0bZ/puqDEC2A/v/74ava/Ce
py52wKhTRGlalK+lwrYkQYJYEpWZmju3ZY7MECt9i/pjfCXua8Y/6b3CqckmL1hvDgaG0gVR0snQ
2ijlzZPdWIf7PkcmdsFsa9pWjq3DpFZnPuhb7VWDgTdwVegnk41gsTl1gDo7IDje0ieugxf4G+0+
6MmTkb3dn79ENGIx1DjASecJPrB7HHMavS1T5VZvZycsV6yCMtGVy5nZsSOgTrxuerH6/LtTOj7R
XolxiXU8hSXdITceoorF9wRTNpq4yJwcihQPFX+yZ8vwEj3GF6piUOiqxEuLOD24p5g80+f4ZHZL
FDPt4HTdU84SHw1cCmWVfUIw5BbQ/dsQ90gXsfGQrPVRn4pfk+t6Y1kp8ncSpRXLpEZAcowEfInH
EiidHkWhhb+l3eLztYuD+3olW4VwFsNXa0btbPHJbRBExAyXL8qsLjSWuLhkdqopNkS2FNG067we
t7lPzrF+quxPWwXQ9x/3lyAbWjBtmqZWu7SQEqvnkKXrOe1AMo6OmPvDyyxPMG2djXCqyZicc/C3
kXB7COePOf+pJejLMePO6pxnxyw8AKT7Hc4Fzxn78IGJ4wOCgvbVWCTo9LPP5YKSf6MjsT/N2WMZ
ccfcxfX+oHFqlOI0zAaKIAmqcYuyDtyeTIUhdVPqmLygl0VZF9qyxvZ54vaEwtuReLVJFXWZssEF
Zey2bXbNZnLOGDbzCnv7NdPp632p39RGTFzQxqkYp73py/4au0M4GU7IIJ/1wZdalEf+W+xDn5TD
3OvOeUvjy6p9yeh67lAo+NDkxQKCjRpDU2Wbc7b1Ae3GdZgkwEru9QeHFxIwK6v1rrYx/IjUFAqK
QjuZgpTnCkuViF4sHkC7uoZHVFgU0kcH4sbP6ZAF9TgFjwlnd6HvND7nLVCAqsU5J9SOjDJ/BU1e
uPSmIjS/6YmZI8K4sMzU86LJMPs0iTjXtWO/5SXaaUz3GdRXiq9IVF8sIsiRP8oXt3BQtjSax7XP
XX/omQpUTrYGwWotkk98qwzoz9ySiP0g9YJX7ARpQh0wC4p9kH1EsN6+RUWmmxT213G1/inMIdCS
JvNQP+lpPVccVzb29D93AWyGYMUcoPgDDl/nzCraBGbce+M4XtrBeXIAtIOmHoVFyLZDMOd5MaeK
GtgOsDHlX0GwavNoiFdaHu7r7M07DXPEuoK5G1u8krXOGY8rhwyASclUhWYN7uj6t4s3wMJyFbsi
WYlYXDBy2wRPBCRmWWbva1pc+ovK8m5HqFjGvk3vTK9o2txMqs4BCDcJne08afO3KgfyLkkDRlOv
a3+Qdfk0roXCTGRyE2zdzvKN6RXyHxpqEy121Ufdr9afpPiHLpdlGML72yMTmnBEbw2OudGubNCp
l0FRMb93VS2GEmdI9k++ExkKtebVMEvz2m7RUqReNb+Vj7X2ANr+32NrI9MIy2vzaqEMPByNMT3x
AYQr3Bl/PiYYwcY30zBQSoIvNG15LIs12DZFtCgTuWDZSbqNwxbn5rUvnbBKh6BVpeT2dOcNn/FH
ed9JnOZDHqdg/7yihudnUW6nznRO6TxEy2Z5m2tcl8b5muXNP/dFJFHR/5QkzD3o1VwsZARIBLEO
BuAk1/LHuLZ+3H3UiKrdRyIwsT6hJsTtuxTLcubANqNc9TYoM2qxOqFj2dS6mhGfOXahTsGjgvd8
jmeHufpcokchXqwgL76X4+tjAhNsOi4bjhQviQEUOAarmwVz9guKhsP1O5jdPCNX0WLKJCZYNbfp
aoAS1rzWNajiEbKl3pRPh/ur+IMEdUPNREiYJE2sotlHt/LQtI7u9tNyuEfzczeVl3l4yrOfLnsx
h9TDMeL15GNWfDUc8nb/85KD8T+VDOPkWt0Cx9jN7UunfVhpGq0oJGv1wBkUmr3L6dYKBeO3+z61
WTrT69xfi/Elq1/NWvHQJRtasP7BcRya5xO9ttalNkJQ9RiqNIpsaOEoTw2DJHO+0ms+PMXTqaj+
ppOKCe+2Rtli6UKyxUXOOodeNfuU21+4ikHgdihlizUL8+L2uWWP9AoWvFWLrIPN/MfaQmyxaIHZ
fHLZYNMrTRhYSVPPKbbgvhLepkhjtli2gOr7Vu9gCNfkKUu9vSJ8OW4vQ+cZId7mosfKYm2xfAGw
V0VpjFBEc4jKNSoqgJ0oskd/zsr/KrktQsKQJCWMj1hC9W0IOqygjBY0Hz6tIQ3LMD5sCq93Wy1t
ERfGddapbMgCjedlYFTrc99kvllSRYpKppmCrSZGp/dooKRXQotwKapzo8S1lIpIMNYsHrtyqjZo
0F+r352qMAkmr7jMv7Rol9CqiPVlRiAY7tCtqUkqgNLaWe2teNOZnxw8X2iq/JRkfLGqgTSmZlON
0utgZh7djktO/NV4KiaFS5bssFjWACZyMEXocDzWEuZG2GohUxVkSHZXhH7Ba/SyZj38Q07wXm9u
b13SKDyxbGjhNG44LSaiYeh2O6xp1KjwO2Tj7lJ6F4WBMJ2mVYZxe4YtPDoqYEaZzxEBX1ZLHwvX
HuAMPoyH9NhGgHEACYUdVYfd47DP932bTFuE2Drr0JU/7HKx6+e292Zc0BbzI2Wf7g8vaaWxRa4h
bUYPkF6n1nUI4wgtNEewfJ5AfB3M3mMAD7Yj2C1Hk0uDV0B8gpNPPJ/KyGk1FRazTNsFawVInZ4b
FnxypYWu4yXZsdSC+7KRiF6sY+hSDYmReFed9Ku9BU1jenzwneV6f3jJzMVahm3q57geoUBT8jkb
/AJ9ya3x4/7YEq0XCxnytgERUGrCVfZWHfCUVoGrpYq8mmxwwVSNdVqAxAy5DPnkMbv1jfnL/WnL
JC4YK3gm8rGfCWyqebaaM+0n9BoeMusxNBBbLGOIGUhoUESD8dfQBTo7+MFopqgmk22nYKhDXi1A
jIHbZfULIYeteu1mhUeXiUU4VFMNmFXzAh1PayS1kkNRnrTm16gqqpG5MrGGIU2XAY0g2NCmOzan
JsyC3Nf+sVYfec2giVQvHNLvCLa6Eco33YKI+BftoxmOEf0+fidv7RM56McxU+TQJBsh1jQYse2U
SYEwQSNPxDjM6WdLddmSaL5Yz0Ca2BxqE8GTO/rp9FZ2H+/rvWxcIZ81FmWG5jaYazJ+28oyIPGD
UbdYxGAMgG3IRwgDiBkbfKMqOy2bsWCpVZZ3fbvfFOIy2PRodMLHJLF/791xPXbWOrUdLBRYmjy9
UNV8ZUohWCefFiuzJgtKwT9PIDgFWKqm0grZ2IJ5AhXJ4uiTgeWnWeJ1OpimLaoHXWsrgmrZB4QD
1AHma13vk+/rV6J9s/rQnRXBrmxo0SQzkg7jAM0DiewUB2Z2Nh4MFsUSBd40a6ObcOZVFUfWSr5N
Vac4gSSzFisUUNmcg20KWj1nx3wMCnJeyeG+AsqGFkxR67S+RBEUTs74qxMDX6b5Qqdf98eWGI1Y
hQDaZL5YFa7tObCMWwOW01Hv/tCSI0IkCNoyRlHdhn0s9aNhP4EnBHxKwCG0FU5VFieKtQc8nc01
qeH6NNTJ7GdEyKPO8vTQCPLQDu6vQnbFswQzhf2gd7hGTDSf46gJlwvw5uMj8+agOsxHFJn/c/9D
sp0QTNbh7RqD2Y1eMyOwjZP9GEyObQmWmjErz7oWJ/XWHzY3mLhC/DKtFMx04mbNMwOaQ8m5rUPd
fXZTVeZhX/ONzIMI1NIOS8+6DXOeQhKaAboQOp95QAQ5rMf6Uny7L3HJCkRsFiTwx2Ll8GHAECJ7
P/2T8RiUiS1ispQ2s/TehsmOKAourfjCtJ/3Jy1RE7pb27vTiKxO7hIKdaSOn9DIUJ1Gf15dbsl8
l9K7gce5rehYQub0mb0Zfu+Zl/w5fmp/bb4WdRH/sH2/vwJJehjsLv/+Eprc7bjvEXPp0RZaITlq
bhB/mrgHHpDACJIDmX2gUXUqyE+ZyAQLbh1raOvepldjyCLgGz53ThvcX4tsaMFoa7PUK5NhN1DC
mBqh81AtILBxBaM1RndwSw36U+uf4t8pHq6y/HB/yrffgGyRKQh4Yo42Oja5OmnxaamTMK4O1kgW
v8teXOAQbsWh57PCkiVngIjRAvRZfUj3rS6riA2ONy8vsfk0dbHCCe1H4A2lFYFaQMcFetwaTtOI
X+P0tQHxka1/IgQ9uwlX7LHsG8Lxuw06t1OONdT6G55+uAOwLvoLlScdHjXu74lMTIJRl6BT1RY8
Kl/X7bmgJ7yCB10OAHHVEiSeTqyz6vJkTvkAX02Wlwaw8O3PXBUIym5QYpUV6jPQ6s1dcm2QmvSt
0DziuQVgkMF2gNcI6PW+iCSWJlZbVQbt7HpFfEVoXPwYmdO/ogNA1WUh2wDBjglYj/Ushovopq+o
JQKWgockQvsY94gtVlw5CzLaVY79TXGOAQsVhI/3pSLbWOEQdkB0lM0ZYixDt8L4N6gGT/P28/7Y
EpmIlVauie6BpIJvK1PUm/vm8LvXzqRXYG9K9lNEainbDHhcGW5V1vZi6eQAPBKFg5PIRKyx2izc
BJnb41jPnoC5bC1/FbYiIyxTdkMwVB1PaMYIPPAralM+8GMVxkEbLIm/HAqkWFU35Nvv5rZYZ7XF
41K2ex6XVG6IZ1OrOUwgLrNbB6UAPnnwoiUWWrWp3nf1Bq+QLBe3/0019EIorocSnylSZWl6Z24T
7PNa2SfHOYyVeSz76qAvQ5CM+vG+gspUSDBaTR8ZSBIx/8yaferEJ4elCh2SDS2cv4lWc8BocePq
luR55oUTUgbCyvvzlhmWYLRL21SgQodw0Ie28gzQj423/JVwW+EUJJMXK6qWuN1vLHvKsss+kQn8
xAUpVB5HNvius+/CxMR0UzfuZvI3qyrk/d0e5QP69ujowllrohhMS0yT/O2w3vFZ60weYNgU1itx
DEQwXpyAVZ9niPd19JOfkzXTUDLnDs9IkabB/a2VSWf/9DvpZGhAdkDo/ucSx8bTqOI5ko27//9u
3FbPxnhrC+OaskCjYV8pshYSVfxz6X0/rmnzjacuRILmejQ5jAX3F8d3x8dM9I8ffTf+2FWEmbPl
nOtqxAtd1/qWgeDmMWELRtoMMwANyhxVS26dBWY72M8ub1Rn9h+1uBFbisVSdUHslnK8ESEvd/z/
6652dQInMK/xcQzIwThas6c6WiTK+Z9aKTcdYjuFctpAlBiN5sgnGtIifb0vK8lGiyVShWGgTXLR
kcUYGOoRW6+vwRm8WsOx5g+1mzBbrJYatb7pdANLSA3QiAy4xi1+swS1CnxDYgQiSZZllRNvOgJI
D6v8ocXD7GVlrai3l4lfMFx4G4p+oo78vcb5EBpxwgHPMxshW1tVd7YskySWRQFJqHZyHSEP+fM8
W6BYwPa3t12VytANuvD+VsuWIlx3bc5LY13wmWQ4otzYc9oDJ5/vjy3bAuHIJXHnpAbFfWu3uDm2
T7rxYJZTZMgqeyM23GXBi4/7w6pOKQAKiuzLY9MWTtxSi+1sdtbskmW4Su+Nap5d14rBb8ubiZVP
ho46s5ggBm8ZO8Z2fOnWLKK9yg/dFjkTC6CWydYHkuD6aa/1B16TX0aWfrovlttOgYn1Tw3evRGD
G0j+wlLj330yeAPvPPYYtQQTa6CIk4x4O4FDqNgv3jyzTKHhMpEIxlpYxlgt+p7GtzOvnL86KqI8
2VbuH3x3XNncSjSgACLvmGY+mnq25JM1/XhM2IJZzmzU+6aHB274GMRGaLWjv2afN1PhwWRCEUyT
T0ammwxmv6UlQX2tXgfzNCgGl2mKcNS6uavnrgauPUJza/IasC0tXrG02sGiM8kQMKTaQy6GiSAu
rFtcMnO4mA5sLVPls5wpkkWSRYhVTnm82c1os+zSW+zENP2q6yRA3Uc4pnn00CaLhU76MBcVON8Q
emfucO0BWRLi2Lp2AHI+5mx8DD2eiUVPWz6MdeUUeH3rfzbF71r17C7RIRG/ZanhxqbKzC58rrLD
ZrZfQGvMHooFmYjg0kA9NUfPsktjr07yBDyCOvk7s7aGPJRSwN3v39Y7amVhA98G5+vK0NmxHUim
gjuQqI7Id8Kt1GAVKlwvDbA3krR9dUA/WWVDkHNteVA9BedjpDnomFkNxe8Ctn6j+m+DoMH5sW4L
tP39WzpayQrXmBqUyFB/B4bJ1nNSPXSzQjPSv8fu6VLNWt7uT++XpD7VxlOrUkmJSxYrtawx0Zue
4Azp84/zVOBh9XlOVXCMssGFuICVA2DPZ8x7SD6Dx2/B017T/XXfFUjGFku1tiaem87EdmrlB6e8
LmU0qdDVZUMLiq6h9QsdWR1ubfFHYBAEIChCr6LCTGWDi1fwqalwUEFPpuaZ1z+I+5IMjxmoCDez
8TwzzTqHhjt9OGr6c5qyw31pSzyXyL41o9e3qCp4xCl7qpewHBW5FJk0BKNcjTI1rRoaso6a15X0
NLjEK/tBkSeT+BVbMEq9jUEaZkMiBY8q9EKUteZZ3RdWDAq5yOYvWCZ6WQHLZ+JVL6fj+tOZePJi
2231s+ea+/G+6GWfEGKDuVmdgdQVch4OQavseNqyPOxLVTJUtrOCjaIRKoWdwo6y+Lkw/8Ir1UPT
FmuyysQYVrYhpCnWgXplMxeeAV5PH0nRMrz/CcnUxUqnNq1Gx9BwIOVgMrS/WNZDl3km8lZN1agn
m57hMu9+df6pyewt+WnO3+7PWqKTIm1Vx1nFiwqzHrTNN0jv55wOXpUUl7Sxr499Q9B7VpqtAS5B
eLAi8eriYqSvTll7k6qJRtK5xUT2qs5cHcO2Y3Tnldxfq2icABkJ1t/K9M3pc9seKPDFMitVxH2y
nRZsYEL/XNU4tnk1tsM4HokKBkC2F6LybxaJ8841rzYFJ9M/zVb4hIVlp+LgkowvFkRp29IUab+L
KX1qyfM2bJ5ugDVIcZZIxCIWRWngfyfGUCUXOoCLRkdvh7fE62N+R8RoKVZ9Z9aEno7A62g+jsOh
VnWPyua9i+vdPbDIjYbGqKy8umChtJot6MvSv6/5Em/5n6oomlprUuw+YWuCZDafa1b4ExC07g8v
m/n+/7uZg0TeKjIdgaqRTT9G051C02mcx7RcLIXqup5awFgyr8kWsuSlpo/FBZZwSFl60fLVqfKL
blfHLcc1iWmmEdyXiKRMjIkFUKPNDdbOmPUUokMHxURL6fEnRKnBehwqxbbK5C4YajoDLxXIXLjd
x0X7V5m76YvrkOmxXRXroXIEeDhK6vzCC/qRAdM/yPiiAoaS+ACxDMoaqhndknvAN102PQBsu9f0
YaH9fV/+EsmIpVDgXcWVssTwBphdU0M7TsZDWG6MibVQ/cCztjUs85pq3E+qNCgtFbmo5KWXiWRU
vEo0gLklyDFNrqetKIIqm+9GcR0YSgP42alYSO23FT2s5eb6Sa8CK5f4B7E4So+XYukYPP5Y/WNv
V/BzgyP9wa0QTl2zd1a9zvGujHdsvQYzkEPfjK6YFYf6zalbuvjGEFtu6lRGqp85XBuZ+o99Nwbj
Mineqm4bMsYXbiaaayVDZ8fbebTGwzZ3rxQ1cBovAroAMI0VZ23lqC+tPoDT9ptujYpl3bQPfHb/
/51LrfLVQpY00c9Zd1xZOA/fEU7rTec9YB8Yfpfmu+Gbdu3nshnJeak5MC+WYGBEMbRsQ3aTfDe0
6Rp9Y6yFfomrL9PfdXpZCsW95aZRY9KCJhWsAoXGbEwXkB2DY2pKl9a30z18uC8UmcyNf898M63E
4Wmmn4GnGDhN7GWA3Fua2q8dFQPa7ecYrEGI2eyk6knndvOFfJwC61vit36CLpPa9A20t/JQdTWV
rUU8GlhKe7e29TNsz/RWe7B9Y5nQFzatv03TUezIzb2m/4GO15tqawEhqp8pOBMTd/1A3OlsFVb4
wIZgeCHlEBdz2zHabcdiptnBcjLy5mhN8Qa69jmayscOI3xHUCyUyoKXmwzDJS4ih3ldE82vs6r/
fXcU/3nRxeCCVjFgWE6aNswX5nxMu5cyOZRZlFYfSPLPfSnJNkFQqYYlbmqZ43DZcCaVXjodM6Lo
5bqpRZi7oEXcMqizFHATjE7HcVmDhM2vdOR+6bDg/uxvGjV1xfz4tpoTAT4KZF/9DRp2z1XhRv9B
2LkheDEtvlapOWZLN12sj1toHKaA+onPD3lk+3O4+abf+aj89bpIWbUvW4twVmREs3K7zebL+ha/
Dac+Kv3uspftJy80zA48NBWnkuxD+36987Fbs9VGx7G00Xwj9d9rpbg67YZ1S2S7ir0bt+GEZjrl
+tmYf9r9JQHt7xC/zoOPivVgahVfuR3mYM/3Zb37jNY1KeMN5DQEYIv90cMFGif2gfidN3w2v99X
LIlZiKlny13jbomxFpSXePX83INtdamujw0uGHVdkylJ2m2+6K0/jL9NHlqjIhMi8Rdi7jmP57js
+364FA3ul8Z4MSr9Yk95UDbAWiomRSbKlWy1YNoFFGjT0GF20c/xuY/yyIxoWJxVNTgS6YuJ6Kpc
RrdIxunSl703xaHTrb4x/b4vfYn6ix3DE1CWCsYnciYluM1ZfkA8Ezw2tGDCZU2Gmu2WlTv2QZut
Q2qqnnMkEhcT0Z3BeaIXGHq/Eo4RHGrYn4aoV1nVflrdMF4xG03IkJt8xPg0qo9bmB7JpbsM5zHQ
gynSAlX1u2xnBeNde7wx0BpRkoUgmE3kS2munpmNCtd2u1GDumJ2ukP10//FNATzgQSnPUBqjqm/
e+yXLnKDUtEmIHF2tmDDLQEX0GpAXt28+hu9OENYOS86/zvZaGCDDuMxjRKP57FeUF3V6ZehP7n0
bKt4q2VGIBgwL/TBHBgsrDI133JQ/G60/v0p/8GPu6FKYpp64Xqz1g1Ew56zT2bYe0WQR+mh9FGr
cdgOyYvpD35ycD8pvrfL4tb39i16dyAktl7wmBbzhTZ+HJWHMlozjyT+/yFfVBsuMUDxPTWt84rm
y7AbCD/20XC0IoJ2AVVbtyRYEhPvM3rT8rnFIvha4ergWdzFbfdYpQqPLTs2xQw8WimA7zfjA9lp
R32ZLslPEu2Nh+vROvGv9/dColZiIr5fmzYBx/F0mc3vZfUh2R67Kogo6RaAtwaAg86XbS1qL6f8
ZNkGyn7SKbo/cZnjELPvTVzps1NhezPteRpfLDb7c5si93u0kMe2X9P2L7eIOqPyyHrk2g+9RkDQ
fL7/dYlXZIKVA2C1T5sBy8unz3Q5d82XmCoWJtsRwdCT2N1W8DxiR+IXOn9cVDwc+5F2w+jENPxW
1mnVtpCXVnvj8Bl4iOv41juf+00RJMkUVszEl01GihZAs5fiCa78aTuaL5Nf/bD8Jip8lVVLv7Kv
753zGNADrVkF5OM8751921Hz+7A8ccT3qfLU+1PHfktaQsi95nHjVinWYkRduITsnL6UVzw9HpLA
gmPMffph+01rb0/wktf7SiVxWGLa3sqKCgif+GZ2iiMY/LE5aNEQqWK028kI6oq9zKTMy6yYMT6b
DD9LXqqh9Tp6TOdL6sygfHkFHMuMzNb4Qdvg0pgq+yRbl3DfRo1r7dJdo/Vzd8rPw3EGuNcQ2YoQ
QqbYwsFeuKOtmxlHcouN3GuIeWnIdmbaRrxE031zSxRHu8ToxSS/1tt4zQUl/IXwa24BFCfSHmoz
wdYIRt9RMF+2LoY2zSe7et1UVRx/+mxu6LGY1ectSFJdd4Ye178KzWfT5nXdAR2f3GZeTj4tbtTb
odO+gjLGo70TLjEY5IzmYC6/svxjqR2b4Zrkz3Op42/AVeMNLw7v67vE04mPAnWR16kzbtPFtZoo
r5xjO6uQAmW6Lr4IpDrKq9EUCp2LaLQEdph9yL5akeMZgX7kgSoIkC1BcBN069bY4XZ75HW+epsz
G1GvGQ/ROVNg9f/b1WlTX5KmBcxD0zEQ7MTuX2BpUxzQspnv/79zo6Tqk6JonPZY1QaLSDk/UVTM
HR7bWcHis5mO07wu+mVG+/UW2CpedEnMRQVTt+vFGREDY1yeBzo6AHj6DKD5D/b67f7EJSb+n57o
psbzRYKJDyPz3SUPZ6vzLDt+7GwX+6KLFsS8MXea4zR/04byXHFXkbqTbKfYBD1WmdUD6705Lk16
pm5NA4Z0zmPbKXZA9yTrm6Tl+gXNgQk5GyowOdmkhaOc2Z2rG82qX8zBDcaGodBsfEzSIq1EVRQU
4AiJfnF08qHMttOo4n6V6KDY57xqOQjqTEw6o/wDuupfwKcSJnQwvN40FbspUUOx37nnnDpJQwdc
Uj9z7pXuP4mr2EvZ9AXTtIeegxWmq4/zcli53zfUo47Hx7/vG9DtBzTqmoKJJulAu3i0keD9C6QG
wAc0uTet3n7zin1DdTeSaY4Qf1flPFtTjK/0B0CZdKeGeG0e7DGTXiB1wP2piFBxlSm0SbYfwvGc
5FNqoXd+uCxIH1jAeHjOU0XULBla7IDOl7LJl5UNF7f8nmgXHS0p5qhQI4mUxP5nyyndki7rgJC/
PI65cVjjt/vbLBtZsNy8yQAfXLbNkZb5l9YGbTNxVWS8MokIZ2rrkI6Aj7i9lIWuh1tS2UGz5LZX
6fHn+7Pf8ww3giKx9zlpq6GO5745OgUPcx15xeQ8A7OAGr8b5nppRxShqUxM+//vDlkKoo9iHIfm
2BSwsWUK+cDC+2uQBNVi9zOjC9fsMW4uXexGownAU3v6xf/H2ZU1R64yy19EhNCuVy3dbfXYHs8+
86KY5RwtgPYN/fqb/T35MKZ1Q6+OMI2KKgqKysxquyygnepXL+S2/YVsw46b6r5ECWuTtaCXE4gA
0phJxqZkQMnj/pfo1luJZbH5/RDIvL+SPMjKF690Jy82rdLsvi+5AVmD+z+j+wIlhqVR8cAg+ALw
WyaEz5+6WuzEmeYLVDB012+V45jNejXpdzI95VAGFuvv+9PWrLMqKLHKemtIzderTQyIuPLOM87B
Ipeo2jpxWsSYOyHkfLeoM6sgKgN/DxOmu2irahOWUaJbYKwMFLDnd27UnPuL80M8gDwnncI9fiRN
OlLx0qNT4OEOGmXXtYvJkG7WQ758nNydQ65uYW5/fxV/S9fNy9r465XMX+f+xYIAxMyPxbaqLDEM
S00dscnr6siXxq+SomoPDq3k6A7X8aHMy+lK+hWcd0ZM1p0rrHZRlTiuV1pQurnbFRhFJyzeO5ci
Hq8FD5sHAzejvYSpCbb/nQ5eGb5sO8tbzZtxptQyvnviw/1o0C2oEsRQL7RBJlfKK0WdorkQ8q7b
FWK4WfeNrKCio9sCZ+gWWKFrMUXWNxp3t9fjqHVCN2w+3R6Ojz7dqE1MFD9D5ga/ZLxMSQbh16hM
SDKmuGtkoX8pkr0nao251G6mxvXE2hP80Fz8WrfnZbpwe08Q420yLztQe5amoVok5XClIbG+DU83
XnKjCo2PK5hK0DLwEb1ln+6vus5r1f4lD5KItGy37bqCq82NqpM431rkojlxT+15OoQlxRfdvPmV
145gmzTrod6ui//U+yHZU4vQLYMSz1kva96UuFXmxuPmn6rsPd97FvrfmeUtr1UCGtUHu7GljSW2
65I0kV9W4+0M45o+OzFRVuwH3di8fVs6xxufmpYz7xshS8N4BNigGObz0pQGScoZV7F0avOFGZE9
bYKdoCjVrR9a3i+GGTZuOQIUNZGaiDyEvjBlDf61z2iTzB3jqxW1lTTAIwNRESf7anXdMDzIaXWy
PeYLrR8oRwUjmCsgFeByaFlAdwc/eR9MK7SfnfTGk5g1yX1/0+xehrLLcO5X43z7maCPC5E4e6LJ
b4/rqyhuSKeVXcbX7WouP4etD/ke/+LbDuarnVN9X9XOkGNgd/rcu4nA2HKI7htDY3RfRXCLzi+7
yl62q/UxmEI3nc5NhJPGkHQP/HCTi68CuYuSGXZhzhuS3kvdPNV7VVud0W82exXUpagLq+GYPnEe
syHJhp07qG7c299fjcsrUk2sFduVzhF4gfL+431769ZS2SzGsq/GCs3A14CSiPVRO//OnGOHYF/t
TvPBi+gTgY3UNx764QM7JFls+4ESmLYhDFDvYRci8rRWqbXuXLzfPv36akca2j/Rk0aHW8CjweHS
Xjy84crLsfKt/1c3mr+UdsYw7bGlMl3RW391mLGnFK3xELUjbStuvW4ORufB41JcAr7jIbpxlcv3
uPVOXwFHChmWdyCM8v6573iamjl84b8e7bWQGgm8artOqXs2kuGMhP7e/GSHfmgl7Xmzdm5iuh1F
RWkHkz8QP2dY1bN7NhN6Y/P70ydLbGFt5717pc5MSoA6rg3NrhG/AjWoQFyNXdmdWyT+nXJ9tdVM
DJxVho+BiyD0XwDcibZLFoOjnr5YKVjm0r2+P00xzVcxz2VXTJwvHPv6C9oyInrJk/WFvPiX5bIn
jKNdDCV0Hbe1jMW8/caj/7/FCBLn0Tkb4DfO4z0JId1aKBnVzzpzHXL8SLamYo7WPUycbvZq4xnY
XIZt2TBwycMp6R+sCztDn+XfWwMmPx87EPhqB9ooFzejE36lds9Lfp723vo1e72qV5FbvVyFJIhk
kkoczg2wPe3snFrLKNFcTVIWxliNVxfKUd+AfSoSA+c9w0+Y7Lr1zGyA237NKyiVzmtbtaChYzPr
Iou3Bn0vUE7gHwZDEEgD399fdB97+/urhLmC+7Kz7Wm9bln/cyir59FgX0W+V6HSfrAS77KawBQH
uO3VvXUV3TrujI/0xX12T7jXRsaxtK/2qzmy77shQI9mS92Ie98z//d982jnr5zk2WpN6JppDOyK
t0DckO3GpA1vjQ15vIc1123yquhF5WfWACFvVHV+b1N0o5f0H0y8lP8kL/aJgSJqb2PRhLynhLzk
EyiF69K4cusdq5/tPQ4n3aaodqsBqMbcdoWdlpSebtI9/juQ3cBORVLsFPRumfSNHV5l+egGF+AQ
o8XD1NA9LO5MQBNVnM0iiAJuJau99zyvsZHaohYYci1Gb12vMyDoV4iIRZZBskNVJF9tUDNNWThG
hY/wOgBnhjKa8z3qaN28lVDm9eCsCyf9VXjsQrwtLIpD9Ei2rzak5UJ6me34/XXqrbD65g7fx24n
dHURpjaldTWUCAKCYmNQQy3PinN08rifthfz1MQk7nYaTXXGUeJ4xk2Yzg3sHsjfMviTVTS+v0Po
BlYytSfLqm+3m1cWXXUu6LiGLK+XY9uzq8TrQNytrDK6Xnn3afRIaPbxFqzHBlebz/hQT+0s+YB7
x4ucH9r6OmU7VtGkFbXrrOUSEGR45LUBfMEoI9P/RxyiaLV9Ff5tTrKehGiG6xxcnM6N+0kmh9ZS
1cRwigFy9UwM12pr4t6cEqveg5Vq3ERtI5uY9ASxXPOK/BpZTRkXfb2zjLqhb39/lcLrZthIYK/d
Net5Js9j4Yt3WzUQ66BVlLuvkO2wGmWGPvYpCC1ixjyXO1PXJT4VAB5k8yLkhhuv0z1kfhLc+O7R
Lj//GqyvC6Tf6zqxsnfNKCNpP4A5Orq/0G9TfMKHlKjNLQ+t55z112JdvnLyqbf9ZA7YQ2PT60za
sxBdZHvsa+aY4Kuh0bi4INshHz0U9MAOTp7retqZiy5UlBD32sxbh64aroF3qSlc7uo7Oy8tGs9Q
+8x441i1WcGfoT4lK3Tj7jxz6sa9PeG+8rgx27jHc2SaaZu6qPSIABDU/7izNubbeV7tEqtydw3m
JUcUPtzAByzJYv+d+2yfbsCDQ6yrNh4o/vsJk9vi7bSHUzcC+uNGvBK0XTY7S6qzz22pX9mHByOl
pVsO17qs0fJcoMGtB178vn10g9/+/mpwCMk13PIQMr4XB+3Z3mMa1hyvbOu/466Lx/E0jnHt/tSs
79CQ7FM/EvJaV7/uz1zj6Wqj2NBlbKYLzOLU39dgjSQeWPx/74+ts4oS0HKwh1ZWeFQUJlDgMmGc
7Di7bo9S+8OwdY9mS1FZQMgDfh4DwPiDRHbIt0jGLN7vb9bYR20Xa4UvWGu2SGyQnBj8cOWXtf58
3z66sZWQ3dx2qwuBy/K49mHeP9WojEj3w/3BNca3lNpXkNVj31qYuBFEYGIne0GqG1cJUjoWjSQl
Jk0XI53t5qlY9grotyHeuEyoDWNt4U2u7TcoA2Ycqh5OFbqWfN8TEk8N4cdCVe0YcyBzifMPnq6w
/87OGS+kx+ythCoeXBzh3mqCY/DoOWfbeH9/XJ2TmP/dAuZ8HfttgKejtSeqfjvDP6TdO+bfAvEt
gysB2m0NGpIKjG2fN8hin9aL8eCGNJpf9l9Wdf6ipNJt2xwgplCYnlkTDiMQAc23+5bRbQJqR1hl
N6LIZ5jcyoFivm0C2y8/Bn0YCjhxH+1D+zTfoLaH0cDonCXDN2wjhGayJdnaIbn/EZrlVfUx1swm
BeM9wskawE66VGFp9e9qsaffq5u6Eq7CzR3S5ngkGcbu0pXNO5BM7USSbuq3v79Kema3tKAgwtBl
1oVk+CYNqILt+aZu3re/vxq8K4cx6IiB3rbBcVw8pi6z944GImh24lU3eyVefTFacm1dgLmnNOg+
SvnU714sdGMrMZvPZWl4K4Di03YR7tO6PbJ6x+nftIvjqSX1ssEpueVUAIlutmHTmOQd5ZztlHN0
oysTD8yqWTbLE+m8+W7aDVszht3gB78PODsmr+w3AUBPBkp3PG3r7wF/bK05nNa9qumb2QODKxuN
ORXFQvEmlUJXE8yHnyw5/yNrN9pvldb8glpCrzIXghj9LNKgrRLbiyvncTONsOZf75tHY321eM4b
yLryYBHpMP2exq0KuWEOO8GqG1s5DthNDQWzIhNp4fYxc76YjEXHZq3sMCDbAtKsICLtwPvUUf/B
qvZ4TnSTVnaYuhZzZWUtT61mGWJDXKyp22Mi0419+/urDWZe6EprA9ACsU3hFsxRzvcafnRDK1uL
4S2FHJeBp5UcutCZGUSZXXOH3Vc3uBKiopE3UDCckNd5FBD+wLslPraSSnha8+Y6SzPBv/s2lNQM
u+Wo+ynByea+FSWH+7UjT1wxJAHZ4/DTGEStclt2uwyLN/E0COyIdPa53fY0TTQBr1a3/ZVwFPvg
2qXHz50JtF9Ybt5Z1jvbrW58JSgJpJL6UdzGp6lVxh6eSTuCxqdDxUTHUwvby5hnLV6vzYvVyB8j
Yc81oy6YZA46ugq8zphb0wK9UXiprH7KguZhMcp/7jvjmzkUc78t96v4pCA1YuBPrFJgipr8t++D
sn2vOqcbWwnQ2u89s2BSpGtlXXyfVyHbarQ7e3sP97ofUII0mEdq9D58EpDChPVtPLjZ+3o4RMYB
2yiBSl1qGNLJWeqT8qEp3le7XXK6YFLi1HdKMMPPOF7QZrFiWdZpb9l7b9CawdXatk/yFW8KMLtk
Vh+2fGgSkQeHCjyOp5a3bQPdg1UheZqVX1f2MrY7B0XdrJUgDQQUOt1iFWlDhsjs5rNnt5dDPq7W
tj2ColTh3Q4UE08ML38UqHHLLjg485t3vgohNjh1J/0OeagDCAJnaGF+KPpyTzlNZ5jb318NX4L3
PFg5DM5LdvXk+lAHx3KcSm1abQEgqYSzdOA8qqRIzGyP1183aTUyx63ox35F6BR9OEz9Ewn2SME0
Qa/Wr01rrrumQVTyKrdC9IWesOU++u78+b63aLKFCn1uWFFmZZ9VKd4Rn83S/ALRRhZxvwOkSO5Y
XvMNanV6A2o797jTp5K8d9yXgL70e4hRzfRVEHOWyVVOxYrWHInbufG1lNOVGeY5m7LkvoE0a6sW
qWlhZtkW4Nw1etsJjVOPvrlHpqAb+vZRr3zdsNvNkxUb0oDYEaslLhjWsfOzil2eqmHbuAW3KfnT
uubxUIv4vj10Fr99zKtJF90qFlIUIBKgXwor5rimN3lM9t78dMMrWdTIObf8watQBbRdlHZQtKvc
eb50fVOcR2cKTvc/Q+eTSsjOprUGbotrkSiXp9YOPnreeCrIemyXVJHMng2u4y1HylvXsUyhd+M8
EGcPoqfzGyWf9oZtQufNr9KtsEOKt7Kq+PeQVdTCdJ4Jj1q4+acMFJZTViSyHuJV7O2TGqOrSOap
2zwfmwFLp9L94Ld/cpt8HbeX+3PXWEWtTVc1qFtaA1ZpaX1CRyykuq0v94fWzfvmrK98fpJePvgd
VtMBLdNCkslPA3BkHhv89qOvBiemMXWyww4MZu/I5ma0DuWpG9dj8aqWpjleub3OK8xL5xgPo8yS
lvNHqAKieWGP/lRneSVmHeqZVdduAsj39QsqJvRKTCZ3jjO6wZVAlZZ0K3AC0Au2SiNuixZUDEQY
R7p0nL9km3snyAPf6VkaLBnLT/kwSVcghZsm/3F/eXXzV4I1ANSIecNEL8JaQVSBDps4M5y9S8fN
A/8qtoPD6da5/cp5TJnLfKhneqnBwzDhDAlarJ+zf214vmP/24n0rV/w//sL1eT0G7hx+rRsvjgi
spdP9fKuM95XZE8aXRNdarU6d7fWNaZ8SJfJi0aPJqvE9t81O0usM5ESvHa7LiMDPcMFghE/yuHn
ugFAMTW/8myvB0azxCqguWmaVng9UmKw5GNEGxOIssXMwkMOpGo4g48KOsWV36cZSmHcLeOu3hNH
0plGCVx3Lrtp7iuW1sFniprp0L6Yw7kbj66sGrvIfd64LTC9VXwx1hwqle4v2w2OHXJM5caar9Po
LTP2nUDiiXYcKbBvOdtJJzqvVOLWAqSnakvG0qKpIpxfQ8OA5t60h+/V+IwKWoYikLlxs6rT2s9C
IubEEnl832E0M1cxy2Ng1NSTI05oUF8ptizB2fsl6/bqP7qZK1fXxUOHk58FqBU24ze8w11FZews
qGavUeHI28bqcRGkSuUoko6Qz6xs3nszeqD9kid9Zh20kJJyvXkMQFbnixQw2djsbBDvibDYip3D
nyas/sImyxwKyNSnlymzgXvKn/0ti8TQPwVcfj62xkrkZuNqQlWqpxfQ/Z8dErxsvIjqzDj4BUrg
GnLLRtT58Giw8WubN1BAADVAAUFIpK9jX6AEb2+QWydHRy+sWP5lYCkON++pyPaUIHVeqoSvAba9
FqSE9LLS/B9J6p85dK/vz1wztIpUZm5WQKyjGFKfTmF5q91khyh5HE+FJrstq2ZaosQ3yvprNS0i
rOXw6/60bwn7jUSuopFHRmSbD1mfTn0Zt0YDfcB+O88g9O0tI+4C6+I1AJre/zGdjZSkCzqPqp25
K1ID2jTJ5lWAcubVETEZWEkJXwcg28WwZuRbGxj3ieFwNVHx/tjMb1/06kRVZ54UHcF5Z639kC1Q
Yg9Ycn9ozb6gSirQIXNQASV9utzqwv9mFDIsa4yGg/j++DqjK1Fbr8QcG29jace7OczZPDzwqeOn
Y6MrAcvcvivMGpum9JYXd/Ojxd/rvNJNXAnWPDeC0rYNenH5loq1+76th4SHnL+km9lozEwWFiIq
+L1a/AXcS1/v2+PmbX/H01+qzYEp8FwcQJOkbx94+5XyhAb/3B/6bXv8pdpcQHo0yAcTQ29fpJk/
DuPw8djISlyaE2/LLPNQXq2+O5Cmcmz66f7IOnPc/v4qbiq3rqp89Hnqso9Z9QT1CLffmfTbceMG
NzO9Gpq7cim5wBp6zbNVPmeNE1oSRbNiZ0PXTd367/i+McnFoDZPO2OJaWH8lq2beLQ9dAN0VdRv
UZnIRpXF0mYJvm04OkVlYRnnY2ZXohKYCq9w8MKPGtMYV1OPnj87iORc7xGp64yjxKYTrOPkDANL
M8jG5R7a5vwiAkw3PjR/FQPc9WKZHRPVD9OwzMtagI9yIraIbUfsHWY00aQCgau5Cxan+Z/9n9f2
Ri8xHsoVf4k0z11rdlOHk4BjFWGJAu4UmDs+qZu0EqgZW+ti2QJ0KSzle98z2UVmdbtTkH9bO9H5
S6jZ3KDxHYx+nRISXAvg2/P6FxVulKERuFim0DHzeKZT7O/B9TVepIpQcLezoRGBKrq7eGAxJUvU
ivnijQdbUf7SPjYDagkgXFhq9fOHdXa8aGXNsbrlX+LHZld7Xo3n+nQsE8fBoa99YHuUfTrLKAFs
Lsw3Ha8QqQsdMDBJPRh0ercNxZ9j8aWEr+g6C6Vzs08FTSW9mvkHZ48iXTNztXPJwqRnJzNw3Fi7
hAXWSy4RwYH/7dDM1calbd5s4o4LS+c555E9WNNpXJYsdWq57WyemsSiAoBHvgYAIPwvG75rgfks
KNgYbyruO6fgt++zripC4Vt2jYp6LtIJRDkLPYn5Y1lHfAIlu3dI0sdxVSGKzSlzv3A6XMfZZ4f0
p8o0T/cXQLMFebe/v0q7Hg7ZJk5mSLtoZAjBpWclqIfw5NjoStKt/LLfrCxD4rL7JMuauFv3St66
iSvn4Lb0Z7Ns8LhemO+FE8TNvFe1efsO5arwXSapTZ0Ckzb7DxukAPyEDk8l+CX6x038vG8YXVgp
EUusiU89ReFpG9azv9pG6FQgq2n8Q83qjqv2NlWlEyyji+OO13rBBe1wEGDzOOHLsdSlNjgNRbYJ
iEwxvJbMvylpvhCxHKsoAjv/X5+k1toMrYPdko3uJ9cqz8H0O5PAj923/duyBrCNknZXK0PuyKl5
mQ1e/uiDKYj9UfBkkaURDhDZidep6CI+mD+kIWjUZUgHJi/+yKXnUT2XaJ/t/B+b7U7H4kRth5rz
vGl8D1HYr39Iw0UYeOAsu/+5mv1PbYeqiG9ZgsOaW/fQm1EgbtVraEYcq5S4KuIXxEh2W9YMXZxF
+6HaOPC+Nt8OGkaJcslb25RW26djGwpM2YaC5zGzKCl53MAOZ3YorvkG3sluP2E13g8OPQvuFDsw
CZ3plSg37cwREJND7Xo7dT2P1y1p8z9b9vvQJ6hdUbIuDDq3iEFKv/TdZSyWkLbvoYW44zmaTUrt
izJmtOhb1tCnbnPmfh5NIHgHpPP+5DX7t4r7lcJqg8G0WWpm8wuAy1ezmPauMxq7q91RzYC19Ty4
JGT8HtjCISTQrqdc9Em7ABt0/wN01rn9/VXmlMUGZSiKfqCeZOLCctpFjpjLRwI52x0f1dlISc7g
wG5xqO5YKmWH3TVntWuFFl/aoz9g/fcbSpD+MYY8lA445IW1G6yJv/b/HjOQGrvTIpnXjKiEsWtj
mslQoMK8x72iM40SvrwJynmpVrwnlmvY183Fdu3L/XnrLk5qu1Q1egClQ9fi4swgqMxZBDgsC0cH
GuLCe8xcHAi2EkLCdeqKPc5wzfeo7VPEqXyKJ14cCMYuRgH3mbli521U46hq+5QJnn0PbUhoDshA
OIBWVR4F9cbCoKyL+L7JNAGn9k/VPtRppY3bNzPPfPrT0k9TEQ6ZvRNqOuPcfvZVqI29bZpOacI4
kxNCqTTCg/VOiOmMo0SxSYrpVp4YUnthyZr3FzqicN6xHV/Szfz291cz71G2BkS2GK7Cdbzg8yDH
QVzdATQnB02jRDAtSVUIUcM0po+sXvfLBn2mjv26v7C6+SsxzPnq2T2pzIu90jaqGjLHS832cGC6
0ZUgXjcopywt1nUQnQhNVj2Z0x6tnW5sJfdaqAhJE+pkqJltoVd4X2qCLvNDVlE7qObWoJsIPDy+
Nss/Birml5x5xaGHD1ftnxo8AiJTqDZcSNN/mec1Q6GmOzpz5Wi9kJGggGLwdG7bkPldZIKn5ZhR
lCCdQcBAFhsGd/PlXNniwSbk4NBKkC7osstXC6XyujESI6s+NTP/fGzWSoBCqyFgZsnppTI7I+qb
tjvNq73Xza9xQkuJzrUjG7pSMHFwg4VLJ6J52ePG1mxcf4lAUFavYB6x0owaaDaCAqaUzwMTO8lb
N3MlNLkXkMxbsJqysH8ytvxxKMAI922um7oSmmbZDzIoUcaTkx370B0HlPXk2Ae3RLVdigW86XDd
NS+OZTsfWD0XH1tQW+ywcGhSnYrozTjkS5saz1jtSMNgmBNQrn0x8uu8Lt8PmUdtlYISLmNoeaYX
R5JH1r9btuZfOdQ789dUN0wlTM3VnEng4t7DUJA8jb4zRX3bAf9E7TZ2h60A/9byrVvmbme1NZ6k
Nk6Vy2ZKIUZ8Ds1/1VNFQ7rtqUxoam9q25RDhc3zDecOu2VhN8cm/WOUn4HGzfd2Y91yKxHcraNo
J9ujF9qLi796p7rx08b8IL3ydH+5dfZRUixa72w65za9ZAMdvqPMt4C7hK/+y/3hNcGm9k85E4jW
/P9509TFvU/CYaVP6LbZGV5nHyWWPeYRw71tQ27OnywPysSO8dHCy4LZ7r3caQykdlFJ1/XdoUEB
t65n8GAD7Pq8Odves7TGPmojFV0NBokS5HJZuSGYuf/JpjGhzbDzCqMbXkm4wyrbOhhR2Rmh8c6a
+sNYTREDePz+6upso0azb3kkA68VcEBBOOf+CYpU8bGhb1/06ujaLWxkvZhxVEDj8hL3LimzM2kz
+fP++DrL3D7p1fj9LL123ToIUpDhhALAbxNEu01j79Re3rYMVcv+RYCeO9+c5YUsWfu+K+38pzEL
fujaQNWiPxkrm8yU0LTPntF5gPfYf117O3TcoWq1n0/MWTeyrpdSyNuyTvX8iwdl2R/acaha8y/H
FuJRRjFfx+yxXd/N1s64b+8FVOXt9ICJJsS0YXIZxOi+O5X9nEc4R1xbw/EOGkfdLrFTupVwaDoH
ZIXfrBxQ+rz/fN8pdV6jHHumZZw7xzImcKZcx/qJ7inDvu3sVGXqHExZQmyHTtelfJDNee5/lXsg
F82U1Uq/gUa1CjyzIHRr5+egnpeIZt2S3LeHZknVMr+ZzzUKxpj3WpxX4xOjobOetj0Jk7fZIh2q
VvplRjOQLNg9eFjaqC+cuPO/uMMDmCQiYCOI+86u19htYtox0IP+uv9NOoPdvvXVxsOHrTXzaYQk
y3ayIQ4y77j/2zR0+Jrb4r8auFurGihmc7pmtohQ8hUjD/uyivrsTzmUl63qQg+Mmz0rQrtzwmZ4
AKQymoIstFi8i5bTfd7t769mMRRtCzVBDrmfAnfquX4Y6j2YgHa9lNMQTqHMFxntr3nxCQClE52s
B0ms2LLWiOf/buSl5I8U0giLZYSL3OsF1ESPqkNt0lKUkHWYoAf4oYBCnPE9O9YBDvzzf63lI8kV
nceMK7F/bdtT5hdhRg4dtalK92mWYEMd7c78Z5Tctx5H3nOZ1pnbBCyerc4nL8U89N6LCTqv4uKZ
HbgTj+2S6tPAAu6n0h1ampZ9Gfl8PPXTvDP0DXXyd0scVV8FcFRas96CDyz5IzdpkrtF3IlH09rC
wPraGd/NPcjF2zTEDlXfCGhQFkWdzeNVptm5hSJNdgnOZtiCrHkvkWuiRX0q6KxiHAY5jVdWmTkU
DssRzPykMI69w1KVKdR1p7Es22W8WvI00ZNv7mzMulBUlaYHt+uz0fCm6xijtzS/WGD4h0Yg4PE0
EeCY3jsfa6rhEK78b4RkpmzczMQPGWl+Hc4k4V+wcUV1dAyzTVXW0KFna9AIawNXBp6umCia0NjK
L4c2exVaHeRT5W6GhQSWf8jLLxOJ74+rtb9y8UFNejKki4FRUn++8Voin3ztE/s0Pwax8+n+r2i8
U30VkI1h+Sv3jZQMczSzMeHsGCiOqq8CNNjWudwGClxNZoaQ+iSnGzpuh59EN3Hl2uPXcs3KxoE2
bP+nyz9Uxd6zoSYVqEyfYjG31cnt6ep5FyIeSJZ0e3ept4sJVIVT52vH8wIQtauE3jyLcFfL5ftx
CL2x2dk6dZO/WetVapYuzx2+jBR1Y+N77nnvp7b6IekhgkWHqpyfxJ2MnAUSw0/5H7sXXwzrGECe
qmSfRS9LN+83CMD3n/zgUe7h9nQWUdLvuGWrazpYTrt/tzoJVNDZISFoWEMJUJKRtvcWB1STOX3K
FuiIEHLsbqnW/1tDNlbvBrj9tfmT5+Vb6BTNXn7VhI5a/y+dTJQWhUn88UTkM0ht7+8lmrytQqdB
++ASp8Gkb2ftdfgobO99WXzezO+QhY5WE0x84zH6I6pKQ6+UiGYZO5p2po3qLk8dn0O7fRQnSL0c
vCarpJ+5ywtpcCxwXs9pUK2hS4PzfVvp1kAJVNuTXo1rIBaYtWOSg5f8PC3ZIfZwh6qvAlaPyn05
9jQV0xS10kJn2Z4ggea+pr4K0NwDHqpGnBYlFIVqVBLlpas+L+u/xwyjxCtYPztvC2Bzsxi+N40R
8ZodDColXjmfgtmakOvWxjsbiwQTdbtzM9PsMuqLAF2JvQgTVmE1Lg+x6Z2HQ3TqDlWfA0TOSjH1
8BR3/D2tXbSJY49eVH0GwAGjz+Ypo+mwPHcGiTixk/uLqDPHzXlepSGaSepUOeZMig9+/W6t/3B2
8LyrVvuXLR97q8cuY679SdLiuVjnY0GpFvstp1pXp2A0rdcrFdd6D7GlM4dywHUzMG2IDOao3csA
3IZ8P+yd0nVDm/+1tE8qbkG4EZHePoGJN5y3xLT2thHd4GosgtSHFZLSNCfGD5+xZJPml6Wcd0qc
b5PkwrWVgCysYdygg4ZYP9OTFXdndh7GeI6W+KZPDLxutsfxp/sptcS/Wn2/tDmn6fZxjG/CQkXs
fVi+m8+A6iTGZV8WTXPGU6v9VeWSORP4pjE2oi2mYZn4D+KFPJX5JbvIEyS5Yj7FdAlFm9yPNs2W
rGo8V3nht2TFoU9MbrwYRuIv659cfGqcY7rbDlUh1Y3Ryd42XOM6sK8j++ju0Wprjgz/a6B9tVG4
DdAw1BmWa7P+5OZlWl+G+bqxB1DHSve56b7et5Am26pQassYy6kzPOgPFuJctBsIx5Zp5zFV61pK
dHO6tBlvseLbRxm1D9M5T/qL8XGOyPn/I62p/R0l1DOUuB1rQPpyPvJPzqk7+zG/0hckBkg+VWdz
J0tqgv5/pZLXS9KSofdvJxO8t13w0B21FIefae+QqBteiXkgP1ldMpOmRt1dyvwrbdufBpgx7y+0
zkgqqloMnbDKCfuhfbZOIilO/CvypXWWcZ0ED8U5KOP7v6T5DhVjLXJa1hYLjHTh/dkap8/o6o6s
IttZBc02osKs3Xzm/8fZly1JjiNJ/spIvbMXBMFrZLofSPodHmdGXi+UPHkDvEnw61e9unc6Ch1w
rvhLllRkBkgaYIDBTE21HEu/OU0pC6tmCKR4XcZi4/XB4t2G1TFV8efSYpNREBirKPa0upvXsu4a
d1M7q80sSYx0xGabzHVE2mTnVs3KXqczuxI3pwm1uOsgqVDK6hXaB8bn1mjvZePNK+AozWaqdlen
/kzsEUSTx1Y0B3eZzimJI6PgUZesSVjpzKM4cpmlBvPGiyN7qOsl3wrv1kWpHNgMkmrjcNkiQIgw
MTvokp3frwEZda+teG67NGOLRl/zOMk0DdM49jeC5ms1+PftTlRZ5d5qJnguRpf0yTOhl5e/8OZ5
6taoBN53KKKqK9OSob+ixMJxyy6yUztAm7sIhsreZkv1pfH6NSbR9+EvRFVaHup65G4HJdqy/Dp7
59r7YvJ7w/6Q1HsuXq9vPu9PBdrD/xr10aYTJbPgYDk4AACcDMe8XwnKdENfHO/N9i95z6c8x55g
L+Z3B2yLNvimrr+1boovj3wztNVOdsqgWLl32+lT3tf7OWse6sx+Qj16ZdvUvb1yFnvcNTnoV8nR
aWTAzCVa+FoX3p/Bwn+WJYjagG0K2/cA4bhEduZnsim31N040RCxbbVlVdCH2dZYwXToPkPx47Gm
NBUpNiEyO1FNyV3W85WhNTVEoqox03hKRSLwGVNIwosAe/4wDZEN8P+5D5yA4mva6ZBE80p8pJl1
tTWb+qkFmRosKGraYWpviPfbaL4j23x9UWlMpbZld4vj1F2P0M6acooKcv/JQ8E6um3wy2byZsUC
kDJMXgtbLfOpIx8Tepv//odI85CMaYxy3tFM5SYvh12d3ZYuIKosM+kap2h9ZCJ8w2GB1RdW4LJx
jcj4/eOXqA3YluELIsDCfCLGXVVG6MrrbsNsElU9YqoLAe14Cxu0qPKAjQ565hz5lbnzmoqbbqko
526z9EbpobB4HIp97P2a+bfrq0RztHiKt2Z11hcJqc1jPMbbxiOBya07HDVhV8Uno2Ir6VWd7ZXz
F5eYqexmRx4bnkN4jn4q+fBAAXK9/hWaehNRG7FZEbcgNW/HU7cxt07Y7NpTdie3l+txHN4WXhG1
HbsVBlC+FLtBaXrP89xtiqSJcpnuynit4Viz4ai4rLYgrcGgznS06WNvfhP0zp4PS39b9pyowKzF
zPqmhjjoKYlf0o6Gk1ijRNNMsIrKIigkDl5hjaeM7Bt+B87tZo04QXMvIioiazLywXCrcTzNW2vb
HPNtvbe/2ruLJHwcDkfr8foi0riYCtBKIVo5EA8FouxCreJVm9JbSxXorKN4L0em0sgmWx4dm0cZ
k+HUpFujsVaCE93wihPPZlHaaNRBjs5CLt5KM/tclbYIfGgtb24zjuLASV/5pX+BTPitGRh2HKXG
7+sja3AMRIVo0carSDJgaxu3xf1FLGt5usgpV1CbuzEmUYFaoH8ewAeIFbSAV6Vw6EbOTnD99TW2
V0FaTjkWdjmCs8XjtYQeQeVt5ChF4PrFGj2uZmGqHdlu7QunSygQid2+b3bjGveDbtdUIVmG3zZl
cXn30Q+S/bCDiFjY43YRXsJCP1qDMGg2NbXHmrOl7YWHCQaIJEjzbZZ+TJJdGn+8PgO64ZW4uSqR
OBmdBlmZKd4W2U+/mTtAVb64ifl62xMU962ll8wz2pqOcrI3GSDK3YCOa+Y6gdFkawlr3SwrTry4
WWyRBhwlrM8Ae0OHfXvr0IrzTqnnItOHbR890SOQde4ntH+tJWI0EYQKppIuk7zxkExqvX3WfWU5
lg+7y8DJXfPnm+yvgqoWbicLWkuWo9N+H7PNIo5u9snJVoJ83QakAqmQlbHNpkfylt/REEsnTKMa
2e7L+ZLurn+BZpdQgVQ5OkkWj+IRY/PkgcGgSneT83Tb2Jdnvgn0h4kYQ21i9xc8D8b2XLApbIyV
K4ruxS+r9c3g3dywmkmsyjF5BlNRkn2t1tANmgWvQqe8hXtOJmETCoQWIIbDTegaoiKm2JJ2fWYh
S5v41baZrcAR3srQOmsoPpqgdZRIA9aYqPfoIXlaNc4Lbcnm+kzqLKL4KcmFT4ySjadmqA+jF/9i
ibWaArhsh++kAFS0VNy5ViUo3r2DqCNSAJEIjTDelkFzqLbJ1jpc/wbdoaJCpxJZdaYz9uNJJFun
uk/A4GmUPCq801Chxoeosxp3xC5AIfXQjT9vfKpy2x3MxLi0tSE2/9xHl0KGNwVjYD73v9mW7uVt
+HqiAqw64BLq3MfaQjIg5tvptlIoUdFV0nUMnl982MOddPS/On5ymuY1khPdDscUL27H2SzbBq42
HesDC8G1AUVScfBOSRSvbBSatavCq0rfvtDGcJyR1c6yvg7ZSk5bl7pSwVUmuCHdKka+sI3AFBp2
YbKheWR3CFPARh20YXxvGCvbtO4jFP8ux85u+gzTa5u/M0G2mb+WIdCNrLi2YSWWn4uL94Fjv01Q
NCxEdH3ta4ZW8Vb5MmeuELB8ZgOvn+FWWt448iVN/GbzJ5MzpACgLUezPdhs2o7EWNnpNBupCrdy
Req3xEfMhg7FoIaOF00D1CquG0STxVbxVVNdx71lxPXJ9sGmDeIR2hpjG2Q5c59kvpDQRp/lQ1Xy
pTo1NtDnKx+lm4jLx74xVw3FwCW2MMdUeqdWfvelc9u6VBUsAL9oLTCkd6e6a+8AvwYSo195aZ2x
lOjZyePRmFqsnhQ6JxY4qOPh3PNjYj/Hzg/PWfFinWmUCNrz0PZQmC4iOEI/FeTj5M2P1ydbt5IU
l+262CdZjDWac+Mwy+5QTRBZJultV2tL8VsC8IU7dwkS5z1Y1KxxS6x249hrRa/L8fTOoaxir2KH
kn7sDCRpRbodoWzglPOHMXEi4gARuKz16WrMr+KwQH+Z0LbB/Re69He+TM8DGqGu2183tHLwOlWW
lswzlqOMh00NjSXK1uitdMa5XPje+FPaIc+QZwXS41X6MR8xxV593/r5RTvnJHi9FhpplpCKyspL
l48jgXVE/Ml1n7oYZIUrAaPOOpefv/mEok3jMamw7ttyfOxEtlvy2/RhCVUc13ZlKp1L5paUrn0S
LfOCBgyL0fVp1VyqqeKwZsMXS9SjeTTHT8UcxQ4Lsx9muXKh01lccdraNR2UwgE7aTpUUz6RNuLu
yn6ms7jisGNcjH7aTeOpilO+7VKZbOZmjTVWsyJVJNZSZqztqUWO0oNa1i8DyplJfDbZU4yi7E2G
VzFYnZWjE8rOCJr2P6ZGaDkfcvcki8/XR9dFUyrearTMCh2/mNcL4Kf8kIaX2y54s5ZddWgODAHh
Gjm4ZiJU2BXk1ox8gWDncRzAhS3FubfXbKRZPiryyl4mPpIYmzJUqYeuC/v6LqfmygRoWnrAev1X
n5VpaTl1Xkwnthvvqk18MHd06+xv7aoif+a532wK+Vhytzfr6YS2oTk916sNiBqn/fNK9mZgChVt
M10w8PKwbOXGCZftpUiabS4XPfbg4coVXOBWN64lxYuruhJJPONxdpDdg/ru0oU2n5wPcYPKsrMl
+yEYV3I0usWkeDUR4wgxBQ7HK0DtXSZPS5OtlKY0Q6uoq3Loy8WiYkLXZs+zwC/M9KcAUPSW4Zmv
QirQxN/5pMB1eCm3iRmxtZLCu6+NcZXD0WFpQRkD+rBvD2l8Gm9Cg2Pci8+9WUMVYmW6SJxYo7fs
SOYfmtFFVLKGrn53iWJ4xbnmCmRTsuynUz3s8maXAROWmSAIWGt7eHdrYJb6+l3tEcseen6ezF02
f3a/JcUtRzlGVt4cnDMo8iaUn8f5Jbae5dpt5X2LWL5yjiPz6I+10fCz21d5aOb0e8NYHjpmhmxJ
kqwpRekMoxzoXhdPoshZdWZ5tePNsCuovR9WNfZ0wyt7AU3jFhKhFT/Pwgp97wBOoaAnX6/vNDoT
Kd5vWMYk2qTmZ4NOYbrcT7EIG/acrzXkaF5ehXnkU9xAhNQU57hMA/rL73929ko6TDf05dr1xp26
qfYT0L6LM2CKbvbB8XbOWt73/R3A8pTIm7ZDA109ggVZT4ehAu5lTSLj3TCHWSrEw3eZOSVNCXs3
MjS8oyXPknXBYm/nccUumilVoR620zfcn2d+dtxp01afB+euH1874/X6itF9geKsQzIVuDyM/Gxb
mxJFejQq5l6Umnd0rebqYwL/4+YGGylu2/mJW6Hu7+7SuQjriQZDLO8rmUd9fJ+jEmjNZVS5a5uE
7nsU73Uaw+wpgbn6YpvUj3mHdtpxfHXnFQCFbpkq7jvAvfKaS34WJnkElfBB9MUDLbOV4XVLVXFg
Us1Z3As4mMDFbb431yIezbgq7CO3IWnN0aq3M3x0G0JpaeXWrxtX8VpzMAQEwIg4oxF4hx7vp2Qp
bxxa8VqrHcSYOYs4z2Ya0vKLQW+zsYrtyBok+FntuDtepCfaiYesW6tx68xxWTVvNjHPYFnVEHgT
8+Kwo84JwWt03VF1Q19+/mboWEwJhNobcc6k2PTFtO3yaSWQ12wxKp7DzJpCDhZ2sRTk6MiZOWBv
48bGNla2MN2rKz5Zt7WH3hLsAPVihp5FN9Rfy0johlbckdXWNJXDwM9yFN/Lxv8u2Bqlg8bTVa6d
qqNFM4IT9Vxmr8Aq8PpHnaysQM3QKpAjb7vZs0nOz0vyLS+eoI210JUo+v2qErNUBEfT1qaYE1Kd
04O5pZt8a4TdF3sHUYldGcrn64tR9wGKb+bCWgw/wTY1ZZ/kV5FBeHsN3KtZjCqGozTdHBBB2MZf
QNjT7kCkG8bsJ/VXDKQbX3FRayyAP+GIM+p4Cd1m44GqpQObtxuv2EazJFUQR8U6Z5EzwtTalE4W
jo+FDUralSSi5nhTWfIbuhQVYlIEp8YYdmJH+R0ZXwj9ba6hjHT2UZy1N5clw51RnEuz3rX+a5+b
u7r73pvb60vn/RIbFqjishK5yZIaCz9fylSX3jlQZB19dFHx3ZrI9PtAODxDOUZtdGKW3ggnqH+M
28ttO4/GAJo5LLg8yIjsx+sfo5lrFdKRDIWx9BkiSyt77b1769f1YXXvr+I4HFEB3zgv1bn0g64N
+IFt8siLRB6g/706kKjdrSUnNK6sYjpywa0SvMn8TJvvdDnOdh1k5Yfr36FZSyqYg/IZGPQa02CR
dpOz/dj8yNopoMOK+XXvrvhyBcIji09WhTts/stHCdLK7W+1XOOV1g1/mfU3R27HDM6Zi5UaF11g
DlMwtE2QFmtIUN1WreI6UpAZSGccq3NT7fKDt3O3AnDcdAGkhkb1zo1umwXFo+tprBixy+rcp/wR
+MrXlKGo4aOpx+HOilfrZlpxasePZ2tMbexLwvsEDtugNkHEkzmfXNNdeYTO1xSfnps+94qLrwm7
/w7WvjAn3VoEpJlpFfIhXSJkncIJFoaZ7nayl2F+E1SZWSrOQ0ojzosYXtCmXgCug7Z7TOjHudhd
n17duytnsRytlEuGvaIf8+cZZNmgTdyLcVkxu274y4y/cQKLOnHpj3N1NnLoXlUg7gu5v3JUalaN
CuaY0oFyC0KhZ54Wp8WXj8UyfTTQ1ubwtfKMZtWogI4uzRdpo4ZyHhrn7PTWgx//vm533cjKvbYc
ZJP7Q16f494N67IPp+KWGjAWjOKwyLEmyNtjRiU5z969t4Z/0E2l4qSxN0D0bkTwYFvPef6MPF3I
5UpIq7OG4p1I+tGlbzG2jB+tZrekK8lEzTurmA0X7CxVW2HcxT9yI5rzF28tMaEbWrm7el6PLJkt
EIjQKEt+Js0Hydc0bzTmUGEbRNjDUMAxz9I25kdT1O5nkaZrHUsav1FxG44B/qehTfjZq35lzqPf
byvxJSs/X1/YunNJZcRB+NqD1AvD092ICI3/CYBrPtOt2Ja7NfZYnfUvlnuzr+Sc4upWmNXZH0+F
9cFCQnHooutfoLOP4po2dkFaT7gV1lkXQhwiMAbcmetHN1+5ROheXvFQOkA9xLLT+mya/YZZdlC0
0P1K5UqUr1s9iqNSSHjGnUAaYSHubjT6XVv8uG4Z3ciKm4rMKDKQZVVnnnxzmxdWrjQcasZV4Rlt
BUlmF/CzM2N2OBvWHY3XGko1tlYhGeDoZXk2IKftuHmY9iHxjz4Eya/b4/0yL7NUepxssYwSzUr8
3GzMZFMfKgTaYzA/5R/Lj1Nkh+thmObqpjLmG+2C3beDidr02R8+mfGOoNkQJKdE3JYxU+EZ5sS8
QkqOjMVEhX8cF0cWO5kO7cq5pLuWqNQ5eV5mo+8jBJvNACfpw+X2lm+9yJ03ZGuHxXaNJ+7PIv47
SWMVsxFbkBhJL+tpOBI7GEWAgmNxD0GQyN8kd+Iua6MCqNXwwuLJw7XbtW7nU8EcfgJAQS686pzf
TRt7a+6Ts3OX/xYHseU7UPBeX3S6Fa24d4e+BbfzQXba2OO+W8TBTK0PMrZXjmLN7qcS7nhwRlD6
YJayYglZf9fzOWD0NzVve30V2zF16UKMSw6C83gH3qqoIiM4Am/Mu6m4jjgbOvBJdjgYhouWItmz
rj80qwkyjfFVXMcAsbJcTgWML6ugkZ9LYgRNv8YrqdkHVSyH0XguqKswusdPRrkDFez1JaMb9/I1
b07LpSopBCSm6iyK+nH03ND25MpZphv68vM3Q6ceyaVPO34G6soP2oV9MpDPv/7aOmNbfx177CZg
l3pUY2byW5RHBBaQvt7eNrZyBg9F2s49wZ2NiHqh4QLu8lefia7a94btr/iSzjiKqzbYUf+ZBIbk
uLmRbTGFXp/cGCX+Cax5a/qyS9CHiBq8A8S54PPRrr5fN47mvVWsBvW7pCDosTuzyiiCqfbswHbt
lVnVDa4Ezs1MizYxscGUzZexH8LeyG5b5iohDrWLMp8uvj/jcGEHYqydXJdF8c55opLgeHYF/dZ4
QokDWXG2Ebsij7otQZ5F7oc8lCt3cZ1lFDcdkLfrJlZX58r052DwFmj7GGttt7rTiVye+ma51Imo
7BJqZOc+mjbutozSLf0Tc4W2lEjcuHJUl5UDYPK+CUu1GzQfirXbls40l5l58/IpiNlkniImH6pm
vMi6QyvIpj9uW+6Kmy5ZnlLQ1iIPy+od84tTAwXw60NrtjCiRMyNUzmu7DKcdgPfcH+JSmk/DMvK
i2tCKqoy4pQEPK1ThxzjZU6tKNuUJGCHPhg3NCq2IJBbHq9/h/ZJitfmZZPGVYwntVtvBwHzfX8y
/X/x8Mk9MoJrbNPvB7pUBXJ1TUqmdG4Ru03iTE2DRBOdAu6WDvSIh29LtSZn/j4AkVEV2sUykydo
tUaavCVt0JSQniptFm8YKmxRSfqz4zDvORnpz3TMaNDP2YqTvB9iURU81UhUTJcMFzTOM9CRLDso
V/4YvK+Vu9YG8/6yoyqIqneBEiKZQNpt8vZ93OHAR7uo1d60UVEVS4UgpfTKSxRk91MBHUzD3pg1
vy1aoSqJTtdxp59yrACzLstIVmUSVv1tSX/qK77eyCHuCx+TPsdlkKVHZm3M9Om6k+jmVXF2i4t5
8GeEtqV8rPrvk+zDvorKNfDI+3sgVeFTiZGhXJQj8J8n6HZ4A2TZ1jBOmvWiMuQkvEMcQfHmQtx3
Q1QLZPqj60bRDX3x8zc7d11QuoiswtD8Hk3cNL231kS/dUNf5uHN0Oh1n4hpY2goHqOpwIgse35t
fHPlQqwb/vLzN8PXHvpRXIm920n6pxZsG7mdntNsjeZEN7xyHifWbOQu2KjPiX1KvAjgL38Jb7O5
cgonZOxrg2Hojo5BA0xW/9tcVoIh3WsrJ3FVQg00bZBeHtzK3th99XtGXiJw5/n1+svrjhqVKwcS
3Kbd1nh7+TR+bg8gfQ29Q/NjDpPHS+lyDTKocyfFW1Fe4rMErOncm1CWBbydizi4/gmXQ/E/40Wq
4qXqeKwKVGHhqfX0k7d0W0/O1nTHr/XEUG5/LCxzZSfWnJYqVw5x41hYjVGe3YbvprkK/MkPrana
yOlEwRp+/Xs0G5tKlyPneokNkFHtKiZ3C1k2rLVAUWxFsVzDa72P86MqrMpy7WwpJlxR69EhO9vt
nrvUtu+NehJ3hVV8qM14BHl+W4WmaX25/lmaFaCS6XgjhMGhRFmdUdYIS8eLvPq2LAdVuXRSUgvL
slC1EwmHKGp5WtofNktX5kP34op/j40jGDHhIUPbs6OXLcMWjBNfb7OK6uBt4swDDH02K6cM7Ty2
EXjVayzLuldXzl+fMrPKK8xz44d8OZA1VlfdElW8eS4Apih6ePMCFBo6c4vxKRbAAa8c7ZrXVjFX
rtv6U1rjtXPvNU6OhvXhurE1u6mKtyrBxVb5pleewRYSOMZzm0BBYC2jqxtcOXqHpYEm24gokCde
4LpZaCag/m5uouNkVMVa4fAdEafby2nM62BK/c9u4h0HAi7aOb9JdB3PuHzamzPYLVAmzRPEPMM4
bJrKO4NgcSUPoVkxKtKKOmYLrn+6nIQjTqOJyv04HhbTe+wy8+W22VX8dG5pUeOMX06VRyKjMj7z
0jxl/k3tyjCO4qls9tMlr63l5KX+rhLkWMc37jAqzIomNtjQE1R65h6aJRWJBhBiXzeKzpVUT+3p
PFo2W05tbH9qTDmGVQ4U3U2Dq5AqCEFUdi3M5YST6UOVQXAFSb2bNJ0ZVXFVs3chiGpw7WFjDKLo
JDf2rPLWolmNXVQo1WCC/DT2scUsBv08yPglW31xzUagIqn8pOI0y6cF6ozVx1yIlzFzX6t5LZeq
e3PFSXncdkW+wOhNazoBKOWdoIzTlQSz7t0vD32zAxSNSCdOCZZLxneJHELijD88r7oJXUxVFBWr
J1zHfbx7YUkohIqPEsQat61FxT3nnnvtUMCHTMpe60GemLzximwrp+jiUBD6ixg51PjcJEXgjR9v
e2fFOT1/alwyM8CkymMaPzprx7NmFlWIVOzOU0kzXDCNxNi0JdTWxyYUqYyuv7YmelRBUklO3bIt
bHTS2Mm+zLtQij4YLC8sABjs82lXDHXgsJWTQ/cxyrkaC2q32aUCB7LrYGBmEDt50CzP179FN/rl
vHqz4FMpWRkDwnNuIfwVB4tABp7fttpVyFQKyMTU+aioQMHNkntyY7ir4qSKSvhD5uHCIzs3LFMX
vDHJsXbXqKY0qF+qst70dcvqsUP6d5T0Eaz3IRG/xykNcnt4mJoc4kjP0jks9ifm37btqCgqsKbY
lHjIEy3eQwEpd/aMx12fYE3gwRTnrVBZQU4Eaf5E0sip3MCS9pY35o7TtZ4J3SMUN05ng49xJ+Fu
M3eiuW2WsCrEN9+oP9HRrlfKW5qVqqKrWCb9weSYdcjgtdahdSMvXjG/5khR9cdMyXwULHEJaZf7
me3kGrZbYxgVWcXLzMSFGSHxVLHQo1lAY3QhbMxshVxcZxLFeZvYhi5gaUOJtNo5/cPgfLf9X9eX
jW7oy8/f7AtILdLccWCSZQKR5Few+Iext3IT1o2tHLLjwNLaKXGhdL2828psJpup8uQms5Y1VQZd
WkcVHBNjXvHMwTPEb/o72Zt7I2ymoDhAKfTB22ZbL7zNTsqxK7sYEhtQAT/X9CdZgpiA8mhN5lpn
J8V12Uwm0Qksn7Lbl9Yh5xvJb8s2qgw4yeJ4zcQBm5v9s5U/QEwnMKpv102i8SYVXwU+LCEApcfS
GXIbV7XiO5oesu1tgyuVocoxizkd8eJsei2zOChWOTo01lbRVdVgWBOyHLi/5qgBLDk/NHX60zNu
EtlgVMVUMdlMHuuQykw6Y+eWqRllVbnWqaKzueKuE+E2auZISDTZvuc7uVYJ1WT8VBRVJzirwI2I
l8YOlrbHkrz2/LEg9415Ww87VeFTecGLxelylHfII6tfK/rbydciV00ZmqogKRAA9d40MhxN0HYI
LpVEI0wO9bc4yDc8XKPJ0y0dxVEl1IPc2UXXgut6m5G4BxmPz1yYKyefbnKV81WaMQg7L0UNFPHS
+GVmjzf5kgqOQurNmlO7Rj91126alAVDnv9zf/k/P+b/Tn6Jx3+mn7t//A/+/4eoZZuBT0P53388
1L/4S9/++tWfv9X/c/nV//2nf/3Ff5yzHy12tN+9+q/+8ksY/1/Pj7713/7yPxveZ718Gn618vlX
N5T9nw/Am17+5f/vX/7Xrz9H+SDrX3//44cYeH8ZLckE/+Nff3X4+fc/kDp8Y+XL+P/6y/tvFX7v
tWi/ZfzXf/zGr29d//c/GPkbBc8kgDiOaVHPvMAfp1+Xv6H0b6YFpiTP8xh10dyLRcBF26d//8Om
f0Ni2nIJoegCABExjvtODJe/YuxvlmdTgG2JZUGFFe/2/778L3P07zn7Lz5UjyLjfff3P/4arrgg
VyUWg5wI+EeYb1kq7AyqOrFfdZJHSSx2sUF/NKJ9zC25aa01EIQJKoyLd/y7buFSG5Gt69oQcfMd
SEyoUBEI+DRlaWdj5PCseyozY0N76j25aeY/eWnS7bmf94FHZDJEXbm4O882PvoLi0/clcN29sY+
aDlrn1rrJ7SGi8Bwfb730i59jC9/lFbsgA1pOEAWbQxqQP/PVmk80GwiD7z2qi2vRyi9cRPqwTkk
E/p8SybIck+Csjv5v3/4YDWhIDbYWzWhH2sOzkrA0Q58cpcoF6Z3jCspdmmR+1Fnx9/63PjSpk7+
aLb9b3dhc7hMbQGiCPTJyyQzUTchr8ytxH6K0yU0B1Kfh8K1oEtdpMd8yOctc8qTDQLUD2lrOafY
r/0wldOyhx7pHI0gD9jP0i7DUTTmc9HF5Nntd2PtFUHLxu5AzLx7KsrynLhiuVtGQYK2yKd9w0Tx
RBh7NIuMnmZMD5Sk3GrDl4k+4rJQhb6NYgst/Pm4oO3riISxPKZolILOTFEa9ZNlHKy47B4Y4eWB
To4fZMs87VBGG45FIMu4uHMXQncuNV4cytkdNwd/39r8dR7G7FDkdhWWTBwqlCp25kQ/8LkgL1XL
7Mh48U1qvHaiNV+GjWn0ArqXryiddIE3T8OdE8fykNudu5dVNEzS2Y7mbL/wxbEDiBL3O4OQD2Yb
NweyaQY/uTNnl9x1hFihbflp6BbJsKFVth9FujzWtI1Dm9Fp781m9yEXd33tjC9GHIPJxm6DfEIT
ndOQ4SNgAl9y3wL8f/CGk0mMOmh8Zz+N0/TcTUX9POWjszfYMe14fRyaWIYMjnaAxN9nYRfsrkM3
2E4Otnvf1PaxIQvIqGfHCgTotD7UTeo8mqxAi+xpwlX/oUt896HPpftQF8UQOPaUbqe2JCds2eTk
o/q8L1p26Eo2Pf75x9A1INDj8u7fP8pACxbZI2fBBKRaYFIuX+s8MQCuq7PPeELkNpbYx2XxYxbZ
nUVld+8l7d7r+0NlF2Zk5LYfmKn30mXiByu8NPJBLL9xTOE/2L2Z78txgOsVeR8NluXeD7Y9bMfF
+2q7xtmua/k5boxfeZOV+xxApMgVJRq+mkrcjQW3I7hYFraC2XdjWZzzJfb3HtRETv3wIVmK7G7q
reyODRbZmnP+mnrxi1Em08csp5BXbvqISQJFy0ykZUSltLbwD3SfCts8TNQUgeX58inrpHyq0mUj
3MkMmrmn57aJGp4sVTD0EzlyAQk7ZImGIPXG+TiOyEJNzXyMebaEjQv40YIyp7Tygz2XLzyd5tAu
nS8yg5BlnLCd7VEZmEsGBhvbCGdZjHvCit9tP+xZCb3Qaij6xwRcUdu0Is/gtCdRMkcpxB2Crre9
gHuBmYk+7PI4jqqBntq0+94YVbYRxfRCTBBG+jQxduBt2opCvgonm7+YRgKvh8hqMDf2gham7kPl
Ws0WsZUdLpUxvyyNsc8QVH0uvAisR0a0NEl/zEyre/PHnz/LW7uJcKgnu8Jg5MBJLzeEVOJ59ucn
w+plUGRDecfdOL8TQ/YL3/tUjqQ4jSP4MtFasnWaYomaQpRb4O0h4zHJ9qkuk1PLrewwF+ZLbqTp
hx46l9h5up1VdGM0u5b1CP3OO+rwXVfPaZBic0RNXPR3bmF2dxONuzu2CBdZ0l034b9gnnP++YeV
LyFg1/NmiXm+oaNDwXkAWwwM7Clpvp99+3MivPxU4Fc2BAjkb9yT86Yp4zb0piUPDK9uDsjFPnts
zu/dwXRC0cfJNv2/RF3Jkpw8t3wiIkAgCbZMNVf15G7bG6Ltz0YMkkAMEjz9n+27uJuKdnvoMMPR
OZl5Mk2/vVBawb12XAu4PCaXmtvxFVsdj2mpmvvu8brozXK1G0+ydnKfWGakB7WSLtVj4hcgxpGM
aBHt3sv5fYm1Ldq6TVIajkh64A3NR8YRzDVRhdAEIr7pdT6FYkp+dPWAg2+Pyrjj+qgn9RHTYEFo
XijPdlXmCoO/bJ65verV7TfP757BkYtTMqv9Vjf0DcsT9uxRTp4STkXW7WQ66K+aLhi+t0NHfmhD
WsqGZOtOf0PNt75TyLQvq/NB1iFZ8F3OTh/J5kd53wtdJF0fnITvIQiV9G9NbeZjhJfmENb+8o1Q
/davW/M7lrtIpQXOr6mxxa6S81JV7jqSOSkqGFO9mQ2+3VETRb/dLDJaOfe3ceNhbENYMfjut7Hu
J841+tbvbD9E/R4cZaCaV78eZKrXOE2qPn6P26jO9NB7r9u2dwXHWu293SOcpopH52GagouafJFF
kvyQvOk+Vu3a1OGdu8Mpu/0YnU57upssUnS5VLFQJ2/u23LuN/2JwLFukcHPdQ63PKjGqyD4LU31
8sVceGVjm7H490sfCbEH27I2a7e4WLy+e/73YUPdFRbpPBmP+4x1ZHBptyzjDYnnI3Z1sd/AbGDy
JqxhUjDL543cCBZUyRDWNxcZnWuTDDeG8iaDpfsZkF6jLNQMpmHbb05bfgvYkZItuiWJpLd/XzWr
62+kOfkoMMjpqS5kW6L7GA4YjDUZTpYxnSFKA0m8I569PWFLPgaT95TQIPcR+P4aSplNLgiLJvLF
626X4Na2Cq6m/O7GpHlhvd+daGI+uBTdf/ChOFdBx96lqNMOWZcWoYVFNfUaDmRqzr6MXY+1a5Ci
tMTZRqfw5KK5L+Df2ZS9U7SMFVuB1SJFsUblbJxczxqeHHkShP2B08FAwTYND03leU/CJK8narIN
V5s4Vwo959gKm5tUTifagFxOaTud2MjEMXJiP+Bf2lNvnYJXf92mcpgC/xKacb4SG/HCeLs5VHFP
8tFDmMs2dfSPPoXDniESVD4W4bunfx+87d5B1uI9DeDn4+91clsXEt9mZ6Zb5y5YWQlymMabM2Pr
+NHLKsWcHP7opf2pufr+FcSK55B2JR5IffGqpn1Kvj6aRZkiiqzCkdWxcmmXEW/e2D+Hs17OgrHf
/34lo+55b111dftIUj8K+E/SuKcJKZebsvR9UaHJ9SbHe5t0yZmOgc7XCdP5kCyv0eKiNFoV+dX7
qqjkEPxdInutIt4fxLzQgx55nMpajm8eNKmFToR6iLhLDlgIiZGR5CmcjXAthotP/zwS4lJcovDX
NNh727bIjjZjk+1ItLrvtfoMDaJr4LOLeIpdR7dq8sMb71dd8DC4+3b308mG4n1Omq+gpEhlZuvs
SxB3Jxb4a64pDx9RqDx0bnI+7x3zr6Ef69Kbhu3OBEzEJnZD1jMGaom/2G6TKrTz5twMYRbgGX1j
U8jP+1ChmjChXyfzq1F1/+hHog+ux1MW4go/vi7sA1YnA1x9hg7N4eKunojcdTfbT7zFw2HnsT5F
O7/29T7ljXK2sF/nlG39G/JQ4pNTwt3+fWyhq9EVsL0QY3eUdkaufGIfgcf2Z1N3xbyNDR4J2r0D
9hHpKu251sFSJjvz8HpDIJFs1EB9tAokDqj15idCXJKe6CLg9c+AxklGhGkf3UjvcSK3fNNJ9KAh
LWK1DGfczOYkl4MOvhp6BAIWWx2aUxTAbSAOt4er1VOz0+SVzC8KnspnM8FPy5nustBh+4s/UibC
NL+CFY9uvBL+0q/CL6E83i6CrmEqAjnBrlpBEDdMSFtuEB9a1UgJ6ZdkK2SduGwC+JyJfpQfA5nC
spaVKdteNrdQIJ9hDdQDA1FaBTie4q5Wj4GN6qG+PiR1D+Li7fz/3xJJb1BzXV5TE51V1UTn3Rh5
Uh4GJWIY2lN8IHiyLrwQ2svGRPYifZQc3ff1d8UmP+vb/2qxyBchg6dOec338KsfmgXuzlIfPEHC
m2lrhxGty5FdVJeTIkO56QEs8or+YDaCvkhZlxuBpEdFUfA6QMGbDkDu/nxvpv2XEXP/rMZKnGXY
jjksHsz3QeshExAsXGXvTQfgnls2RT6+50/dC5QNyHMdxipdqx4bbm6c3hEGly067H/obbepC2dy
VOaohmZ7xGvoHjhrktTKpD1aDSrFbfV+sF8vgHDT+mKGNzS0ceqZBAVx4v4dbKPOsExgD8s07HlN
3lizxJB6W3YbrICFq2+qPe1GUFdsXaBwVGgFfNe9bbGEodAmWdaQITipiC3ZulXJZeiWXyvf3tav
0blCIYPRxJkFxP8je3EIot7+ijTU/wgm3osOT0epqGhAyMzei4DsJB/g/vNsezoUXhMtj7qrIjjH
xoCB14o0D040T/W27mkcq/0YtGaBm3BQYXTf4Rw4BV/xe65A2/aMdyp6SLjJRO3Ar2HV7sewib4P
tiNps+FNpmvQXKY2QLh5IpALrtrLQoKL4dtrD8vog7/PdcrsEJ458gho60dPvp30C2CB6OBh8R0m
glFG9locvB0cAV+3op9m6IexFv+sDcURwSOdNpLyp6Wh52WO40vLiEBvWv2AZE1+7kzmKG5wmDT4
N+PlvNeRO5FFlaTeA/RVqs863SB6KBZdqoIxLPy6OQVNiFZnaJDQ7kx/N3WynnnNxm9RzI6Ybttn
u5gwH4Z+KxaxeWkyi+3baDuaBQg6OAVwKyywofnFNo/2qB0Yvv3TMrNnyqfvE49elWEux4zupaJf
LtBNJKm/mjirtAaTrHueLbX3faXzqe99P+NbTDD4hQKLUsGW6r+wyv+IR4a8xQ6TpA4XCPD9GnNW
/Z+3LM8YYaKuNigG+u7Rq5ym+BzBz3CWaTMJndmEu2yVTZVbO3opaZeSmuDWDFGXRm4IioFEH0FE
zyEgoEMkMNgYRhZs6Y7qCCjl21A5fumjB2FgV1j/Tmaw394QkGysdoRV4ws282+sCV2qEKRw8Ofg
uYrtNdgr2A91sk+rzh40Cx4ValWqg7c9YCgb9kqDJEqndkWfJrYfyz2s7Jse+5vktJBx8ki67Q9R
TVUmfT2gInoINJrj0wYfytyMNc9M9InYvy4bEROauRlClLaHrz0IoaIi3d2xoT/VujPp1mTjFsp0
kFj9mPqUw/k4F0YOqcStaq2r89ayHeGoLQ76Lg+hvT9u5tdEfVzBneOHb2O+MdliiPG/D3v/ioxo
xFrVsPoOEYwW84Hk03Sf+z65kIU8mNMwrNqXa/hF+xoBRWVAQiQQq6ROe1upFAZ0TSZx0iCpg60p
POeLIenSYRpMOXek7XGVmT7/+4iSZjhra5ITNQXfqUshNdP4A0QWEx+ubkq+bX6PErzyTzuwlzgh
P7wFN3NYRSmj5Nrttct635wlVquKmVZPjSPvZE1OAZSUJ6nWArYzy7nCfIsF4HEt4Z5bNgp+ItvQ
epkulmj+z8zNp79Fa7oH5lvb2Efs+FvSLa82oFhFSsZX5/l9CiMISz4Z3YAoQoeI/h4Ff6cn57wm
i1oINuQIOq3222M4B3Vq3XHDfJQaOrmUd/F3DjgFss6/8xgr9NZYrnavvR1LQGSnwdkXO44/9yZ+
qLZ9FtvwmqC5u0Ice7U1cgxm79LNQ17H81WPBD6ilfdKl/XgJv5JIdEmO3n/SkhZjfjj5vqPwhMD
6N3eSbCZLCHiuFR1YTGgZNgF7NI27Me0AtfFgz0qjIHQVKNiiZh2Gan89uLryZX+EH4TK9vPieWm
CHzcQNbHTUai6QvhIBjpoErxXXupQ/Loh4anMaqCvyGQzpP+gF8ta2Zn/dptv7gKTArhzITlNxz1
6ybGg4twaWW4v1pqC9YOVWZcBQ5lMtgzU5NKo/FXi6jjbDL8r/bELRn7M4+TN2AUfoo4szYVPmL2
7GC2FGdRhChszFDhZxL0Mg968XvflvW8qPqvdUgmUBIGCmj199bW+TSOQQY7q/Nq+h+9iFBZhECw
cv/M2zVIF7+L0srNQV4nz6tIPrsqWcpp4iYLPRD6W/fX37s+0/vQpm0Tf9939ro3y014us1hSfTT
LuW4ijVfBg/1oA0+B9Xou1XRm+dH5EocJ1lfN8Cv+JYLJAqlXqvTdeNTCmf5EeeveYJvr49HE8nJ
CBV/5aRqcgudeUqaMS6+iJPMJHNTIPn9xxqR75GSKt9bGBIy3pSt8qp0ZB5NzQC6dyDLDRVB70lf
hobBUWDl6bg0x14NR7348AoxIRB6s7xUwXQb1dakq6choWbfqIVTg2b0TxcOf0z41Hd4AZ1LjmF9
oRv5b+BcAkrwINPdYBe9yWso5wBWZ+Py7E/IEKTIoCgirBKmgVnTznFU/XW3WRcBjGuaBfbBwcEH
GpiqHo4fMpxs6Tl+UtIfURDkdmSyfu7dilqDNcq8RVQYUGT9GOMq31xVnYg/kotcxwkK4STJ6s1P
v4DQZRXkvIOeSBF752Hx9YBOFxMQOetk/VIt76+NWrAdB6ml88bhZxLtOQsgGlfeInCk40JxH+pa
jQU8ILs2PjGLhpSrg+dNUTrM1ZJFDI2rdubnEsICDGMToyGu9OgzmDfOh1iOJE9WylPPriK3ANpy
7WJgeZVf543fY2yaI9wPsaduI03eyfe1HpOyMvGzJygsIJYtKndhoW0Iev/oUThR1etvv9/JNd5G
+mSaD+j12Qkv0bFJbJhOYbJfkkbk/aSr3NGKge8w1VlH9gcCJDGi43+d1XRwpYZ+NZsxFoQLDTMn
pvVhwHLmK+2DogdiBtvcvQxqqgpEoMhirru7v8XlEPMpW3z9WE0p2/7cwJCMRWuJ0Jg+hRr070zW
t2727jXHyYIu/4/o7Z+4m+cMhwvLwFm8LkKeBzPVmc/NnNYTQAA0w2UALccxoLbkDG+1cbI7RJOH
qBvyaaq5uo72ZUt8OHBHf1kcPQ9u+0uaQaQe4zQdw/lq+BBcqaeAF+2wYG+dtxexMyxPNnKBCEWj
IVueJ685jTATSq3Hq7sE8JXFvgtwmkSfrkcuCEezaol0qdvVfhALRjAFQNkxD+6iDf6bwnNZbIbh
MDEYR4fxJFNfWZJVnTwswXAFzh6kmIQRQlbXvEA+Zc6SDVmDTXKIdhjrrV0oi53AemmRrcJT1g7l
0CsscUafVYvEE6HFZ4V+OO2bCWs+S3KeE2nSAeCwaBd0VSPA3LnFjmm92ueVT1FmDcLzgH4d2Qwo
e8G4N2RtR1DNXRuXSjCNIYq/4VFkAW69RvJM7u8eSg7MOlNl4CFQLdUxEPNDVd2Ml3rR7VOIwKxM
RK1f/t83a1mTO7Etqvqe7gnaD6L6ElrXKYcmwV32JZwOpPKSxxhhC/bLbhijPPicitRFzafrjHDd
KjbyHLQJzyob4hAg9mOtbfA0husPP+4O/kijj0G2WFIngC3rYDEfHgaZx75XR8Gw67c5i3iwfcb6
2eaf3FLrG3rY+kLEqNN2Mo8+JkMmyfQLTE2VEzWXPmVdEVfiV9tXz8y1W9r6zfu8qctW23PsfPPD
yvC37iU/JV83HfBXuk8kKVX3KpCLdNpgYQvEaBDPrGqLxg/eaTvyK1RIU0Ht38D/6EhTGACzOasx
Ya9bna+OfcoO+0czUPF5rvpCC3/JjZfOy0juDbCkdGnWl4YOSb4Hk87dRGvwLUA4gUL5B//rZ01b
kuSewE5RNZ/B8s6IRiti2rAcgxsgsJ7ERd/h8GVcnmp0LRcYiF3ECI/XSle80AuBnczc5phbYUZO
iErjhjxCWd8EIc2fsWMpGqrtOAd9dwyB8aYVYmYuPV9x2MCtPLO7nd4mG4SZVU9czvbWtIm8UOWO
dIvswVN+f5gxemVsgWk7WuLbXAl4dnChrnsLUMWLDFqyyL23AkNbXw36EskpxnwbryXaS+SESBBF
tqvUOW4hTZXitgejA82WjMWiv87EUBWM8xJ/bskVXfljAsr9iLBdXXUOt2Qy1ckF35Zhxy75blFH
K2azVYSgdQL+OoH++OQBYOoW5s9nf8MQTXpRVjL5JGvkHSxv4XY5Q9VoQv4fVDZzuUa4lVRR/xHA
zZlQOb3yZJteww1UITRnwenfL3UQ1mnb2h9YuimGmdOv1h79m4ufMcOVfPM+G5CZz5Mffe8ABrkK
kC1X/U30aTcwco8ZqKEqOIRreIv7hZ0D3/oZYCSTY/yj/rKdaw91Lp76MJ9inKIe8fsTlUi01EGx
d0S9arLtN8tBjwE6BkFh7rLq8lmP9sRMYrJRDF0+6ZBcf++CL/exIfkcA3n1aQhPr9qJd7VGB7LG
3rXHCmkdD/LMcB9TnsQB5B3ed9HvUQb+16VzOKjnUDGkEIGg0ab105UKialv3vNIbYcuGfmrCN2Q
kzBoz3Hko/jNYCb3Bfwphgipqj5rmuYeRSvm63WMUACVxmCJiDx/9B0u6ACUDuT6gSb2+0LZ8rIb
Hz2DBWFYd83Bc4xeBtLsj7Wzwz1GFw5S7xlux/2lXZAu2iSNd4h93WZGOQV+wQOFgJ74yTknnoJ6
+p6smhdkqJsMdFgRhG79wcX21GAwRhk2/Bx4JPPwIpQ+fxLK5vh33+dliDM4rj2gvfq5chQdOlb8
TsfOO0nfxyIjjo92vs8eCGkf7wH73eqaFVCHbm9iMlO6MF9lHmv3h+Ud2G//fdIsxDApakQWrQjz
xnJc7s7UTfCwhtuInR4J7v2N7zBxVuHglb5Rl92OCazePAx7AofVMNDXpBYul2xM+a6ro9/1IGri
nwSkeMIRMQkOReJHZb4PrGuoYZWyBmYvG1e9jdE2XJaA2BPeZFTVDWBs1JDzqquHaehamAB6Bld3
p5nOU65ibygr/a0LDWjIBlyNA9/7AhHySY0mFUzCud33R8DzaivcvD7qZCGF2OlWjqxr7xA99mWk
vBkdqTrB/PoOQ8yyC/ivtfZCcGwuyjevdDto69guf+tRSUg51uqoQ9bD2yCR9zDecG/DqDn06Njy
zYAh7oEzWBjvXPC05vDIAbmICT5zWgCm5Qnm4Gn6CffTIQPyxjNE6253DenijNaHArdMPX+I4BQL
Cq6BVzmSk+r72s7Ag3aW0viYuApD5fprq/iZbetPT9FU+l58j3iiH0vkFyHbeAYAK503z5bYehjT
Oa0SFT+GIYbrbYhxWXafCZbz0hGqj2KZyF0BA0pjimHIfN1jEm9d3rbJRaqlSoNKOvTEai5EakF3
3mujk2LvIzxbbA3Pzdyv6cbjCSnn7AMnH+KeJxxKsdkOMKoFeNx5/9FWmAwZaDRnTXfhG/vGka8Z
8pU8FIo4ixNEr2/RnI3EHWH3t174F5KI0DT3mAF1g4nKmr1ey5lQTGzRkvq6+9j7hwbwnVsGYqFr
vfPkKz+XIjmtOG7+1gkppQW3uEZZG/hbuRKTJy4Kn6J2K2VX+HDfxrAwSEhJoJbwJQZdzVb0YR7L
IJSPc0MDjgwNC3cQBek5+sgh1139ZCWeHaRM9W9bH0zP4Q5eh1fATkAlpXuzxXdGKz9rByNz4QNG
9iAV+U8DaNrhsYlna+6vEDXoPKZbfGsRCHAdbCWLFXm7RStA5+8DOUjAkScUxd/VUH8XxMfMgEMr
7wjTOQzPIzBuIOnYSD+DeC4CSxCH1zm0sXSbCminRC4DjmZsVeckGXHTMR9ir+S/2EZQ7lQCXmjY
z+zH/dSBMt4cjZ4iztD3EfU1n7Kg/PehJWLMYNe5XrbGeumGjZFULCspwfDdQhUFJR/FH4ZXB8CP
UEeOGFDnyxidqPsB69YLiYct08BHCy8JtqdW25JiHKisW25wjiyIxSHcLnj04ukLJYMnekmr5Rdf
u7n0mEPy/GQY2k6IjWqh12ychEyd3x6aIZmfqe1tCs6jOs64iQkKb8ogr3rCCuHPsQ7nczhA/oD9
9fP0WzjCLzWau0JIqFfCqomPOlFXtVUGPGCIAGiJHLp/H6pGmLLelp8jT0BXYcBNQYwv5/YLdgCW
cRrxF/eonzEdQX+0JTN/whHyr93tTk3SL3A7q1aSRws4HxhoMWCYnj2ASfEeFceYHS+cZuBFIVmB
3GahOImH6EmH6u/Kh7dISvr9SzRtqXlmM8NMrCsfmGAwFo70S+G38DwDXNVdMVihB2M7STmuQajt
Ci7F/RjmoQihgS1Db3lq69iDTqguGubndN+BjdhpyUTdySuljpW/D0Bz/ja8u4xTtF1oFZYLANu3
ZO5G3P9ovBg8la/Bz4Z621Fr/xvSNbf3UAUHnEr2Baa0P33D+2syChgycVZ2SNTN253QUoQ1Mr33
4WdrRbYzFj4FXx8gbUxGg7XLN9Ii1QctV2G2nd27CViY7PXBW1ZWyP2ghlECkPZ/GgBIuZJzm61t
jwL7NQ6oTkM+sfKs60HtRl930VvFWWjpP/d+OOdhvX+rcQdSp1hwZdp4RccjlaIBq7MWOTY5uoT4
qsElZAib4Wh0VglhW/BKV9CoK9703DpuLyBGHTKw8dUC/rSUifcr4gM7L8ux0fsESce6gJBCYa36
KMmm2ZX7gk5ZojEim/cLi6LlJmbxhbLls+R9idmneY+3aijWJOzTeK5DNCiUviSzvHbSiLMX739C
zkhpOTwAJamv/gjWOPKab4sZRem3gUynuIgZUNIKS3u/IxZnize9hLjSEBImD4F36tDOH4lb4L/b
bhhRasyTbQCEdYF2AKNbCwFB15Sjb9uHhwOggW76Pvvbmq6X1erw+0abUx+ACNiwRXsAsczeVF1v
EPIkF4aRo1Q11AstV2OmnBeVkVGQW5g24yuAN+DwKPzdNdBrWfcz9s0o5BA28A9axzv8hJx5Q26f
ny5jcvQ5nhJ/9vsccqwrJ4u7RL5G+9D6OLZiONuBAwdruZT94mTmT54u40WfmGhTivw/zDhqOwWr
+LFpJo+mG/wbIjTeV7TR5cDbV8+zNBX865mEUgr7UbK7R+RDBoS8GpV2shqzoRGfOuzwxSino7P8
Ty+HEG0bA1AVlx233lFp+76xuT+vDX60lXo8GdmH2cynU/vo290+09U3uI8N0MNGnZr+wvsJ51g0
8LQaKol1I7RuBm9dapn+zaDxwTONXgwXk+Yw9NN4+kL/xNfotv5OMFiDjDpDsqSKcAAwM8f47y7b
tuQJgDBIxBR4m5DX6d4lwwE6XBSAdjgzcH50gNWVPqu47o47q/KBJBIjA4OE60y7xR36Ke3mUd0B
zKaohw9YwW6pG7b2SFybN5t6VoutMj/iuohbwWFP4wA1hIkG/LtGWL5Tyx0BN081whBL7iMrbkxw
68jQH+iwfykcq/oLwCjBTX/iuDpLBRJcJJ5J2YK/v63twUnxlw44mygafjH55h5G/A+3e/fwvzGU
+XQbccgq5CJmM/j1lAaQQ7b6uLWHem1CDPlAixyb7HWPAXY0bj4G8lg1TXyNzHhTkZ9yW5/jEC/y
NGR1Z8xliqbc7dAn7r7zrqjQmEZUN//YosB/wyU6qB0lrRb1foU9+zVSkH2xQH5qNscXwN+2ANF7
IT5qtPFtDVLN/nVTtZ7mZjf31tPpvhp388WkAbxFAAWqJYB2AB1+D169UHXUAYEMvWNvHUyOk6Sc
VYpMzr5YoJnOPGwM5y1dc7UIGMHW4mXYNS3HnT2pOWqvI3g/olFwTBANODBW3JWgy+CVIIqxqnEk
yWotGXh7GNKE10V8W0CmrjVIx9aBn2ECwWBDz1/iSmPui+17PwFnAjkzvQwaFZiGIKJiuAnEc/+j
2f2oIHFcDJvqPpYZV3Za2kL3sJwhH50I41PjGXT8EM/JxL7IGWrDVvM630I/x/zDT27vwkOv1Yzb
9oVDz9MjDrQp+tUbCigQ1w8XuM8GiziA1KwpsHmSe3ifUtPiB0I7Z1w/gltyBzlGAGgpDjKn42Pd
+k8VdnLPYSvbPFpDk812esViwDvzJd62cF4PQ1SnCa113lbgYNZkfa+r9TtFI5tj+J0AsHYQOned
l6klKdftHkCFiq5whErF2x/g7QDR8b92mpc0CeyYK+b8rIJ93T1e2btuuw/PWv78RaINOB7yakgK
GoUaqtwplc0eXyDm+mjDb/VYJ8e2GzHVOgi3WnboZVTfO8m/MLkacM5Y2AFrmoRazK2RgcIxgT6x
98ISw3pT2DEyp21Gc117W4keS4P4rLcUNH4LIBU6q38feFHpTej4T+hmWfbUmrPhJ5qSyXT3eQpS
zVt6R0sUQOcTvfNJz4Xq6Z0sXX2o6vEBwVh4hppkPnUwSfJB/591O3/DKm97H2Zzhjf/fRDxMfZX
UjAlbn0LWQxmwkFRFLXpR6JYMcCu7rAT6HySbS5YN8yHpE109mXiob4OIfjGWU+fG4/+bWBfcZpC
l9zJ/zg6jyXHjS2IfhEi4AvYwtE32d5sEG008N4V8PXv8C0ljaRuEubezJNZzfA3Of3N6vQZQQ0X
N8kLHnc5aNigqxlU71QBxUm280drlau/dmvhCZMRoeyKqxzyyI7vh8xqzea5SZn6i46WzGkFTLAJ
JSXV/D7H2EgySxHT0uwEX+hwQG21Dc2j7SqHQvQDDyb9a3PNORTrcunGmnWo63iWONl8EZhb2aR5
8+biiXYMbQpPhoiTMp+tZOqiPt8UgKpl10tZILLp8TFzNM+qP7RS5wxco3lq8uYhxjlO8ulPGppP
rAPkvIy9tW8YbNT4Z9P4VqBSv1Zesh4jw3/W0O9pUDaubBsRVYwUartdfd84dqLObqoxWBe1rPGf
xR0DyRUeYROj7zooXtnXPiv+sBfDFqij4u6VosUiqblWBe900oy0QWvp4mmVbpzSZ2WQ7zLLo7hW
lOBQxlW6527IwkwyduTkH2/DKjj5eMl4s1ZDiKNUe/aaKey53eAXY4PqLMaG/17zLK1EZ3DBZm/V
R3ThbDeMdsvRondeZqNmrkv3tYH8v1FLERCDyPd0o+3Wln0MJ04y4Cm5NxBDC+a60ZHqBTO5lRxn
wyjDeUQuSHiu9HaZn2uO0vTLglPiuFlbr19tNExoajchUhGrGG9m1xxx4J42R33UJ5OXwiax4saU
xzlAQTiV4BPolK8wK1crh/MnnaJ6mVF96gyU/qyZA+5rRI7KhwMIGSPaQK1QM63UJnWh0JJQiuFU
qLMa8gI5SY5QPei5ylAQK08mpPiR9XwIF2uT/mRk19TEmHGkMoQc1l7u9BYMRr3bi0mTv1OE3wWm
wAwY7z/dWB0cl39UmunOkVUcjLqx8aRKvt1tIkyhqXiw8RxD+TR/FU68P4iBYcxZArVjAckKZfHj
2lXPDjyXv2mTxsefuDxc2AN74VoPNFlh8w88t538QHdKzYinXQf93hhid3iv6l2vdWctKhsCG6gu
qVC+BsAsfLOR52iafoi4uNmO9jwrUKR6/KXaNiXm2qwFS0cnd1tvPpPREm33Hb/KMiUCEfpV1FTb
jQv+r963nm6c+ejaW8ZUDp+Wa5ciY3+GNlFd2R+TsjGeOURI3Rtchzxpp2ArkxFce0BAX7cP21iY
llCo8oHHYM38NKC7+CCtASOuCHhL74SzvdccXO/jd63+1t50eZoB5tEpRxnmuv5pd2XrmZQ+hUq9
tIFlNWi9S/k92uPMp1D/KkzJapxOuzmj4oNOPyQRxmLB3RQQYbllKeybWwwfcmXISSg5frVdPvqx
lynvGQ0GX+RhKlt2PK1unnMX/6Vfx0DvCjcYN5HcRNaHG3V+u2EwQ41b269E1YYSmVFqTuvHev6Y
xXXMxlN/FZh5HoeBIXVziu8+0evXXiwD53xgFBAmOALNA0SOh01p41BX8yfb+WkHnZOhMxzR8qtf
V8Bqe2Fw5O8CoaQOWzuvnVHIQ76INy4JB8k/jXddB3swgVPtFXeFE2yGjAer/m/jpBV/jhFVdObb
qOlszas7MEQtaSMVCDxapUPlT4/dXO7slYRjjrSel/awE0uLWV88sEffNL+xbNpeRiMapjSLqg5w
SyE6GuTmx2ZLviIAc0+aL3LMEt9erTMH39QENHD4t/qgc5LMcZLqtO9IdngKBrXP2yHb28l2y8UA
K6gy+PTQ6kPJQA0svpvm6k1LxCvjaLJ3oXz8YjX/JTUaeanP9zRMsBlrssu3hts01783jPBoczdc
nbbYzWl5oUrYuhhba0XE3+ogzvpXFGrFm+a286VTGHvC5M/SLawgi9UhYjRKvabc8oc07U+Gajxa
1lBfJ2W5bVvz1bTULGQlckwlj8uYpChyjQ6bLmAfEVB3FM4O1nNKculI2EffxQ0hBWjMJHDT0ULf
x8JrrLwItZGJes2Tc1q30WwT3kEnao7of4+ct3vU3AHceMIqL3mg846G5dxy6GFmr+OAOHkGVjpM
xuTs9XRRTsQCc9+yjCEAYLJOSCT2qdSXD9NUrMC1ijDfNutoNdbPNnZVIGrndYNdeWkdXk7JljCT
TyfbFSp5LvM9lr2H8G89bGJjxtTc62T9V08sP6sVZlaCRilWL5GzwTnyi2o/55kw0fX6ZUe7zouG
jBrN470SBMvT6Y1HqVDtCkPU+G6mVP5i1MP9Fns0R6mdKWX1rXmhrbrn3M/JzpqblUa1KhD2UyMw
4Vv8NifQoTVHxj4GnG0LKsN0o2xSydNQHP/Qj1UoOIzt2JWWce4+LA1QICuFOBG/+l0KVY/sKRs8
SOo0MhXlp+cQwKBv0AgKPd7C0a447h3do8aEVfTW3KnWAu61vmnOwtMYicR3tH5Psmx6bIkPsQ6l
kZXQzzrGvDyU2eL9bccNnxAhod6xzwObvK+mVFNldfbC0WGTV5rJ69onKGlO8leNhyH/1VUcECev
v+up9NZpYbtbmXrM2Pkgo/6paRZRKSdVw3R6k0qBureyohQcAeq6nLU1UmritwI3Y2mwIsZhN6bc
fhXYx3nskzB3uiRIOx6XUyckbDbOiJ3eXB3NI9XyH93kD8bVzBCcKg/xtPzIVZa8XUSojsmvnVli
pwG8etvopkFjk8zfHoQUzo4t6lIlzIdw1k2boFe4HO9ABJ6jOYGC1Izvo2tCJXdveEucljYNs68b
4ylfLUawvjuWtTvuHaF/u7kMhUF6h9moorVuWRd2E0Qwr6o2BiX5YqgbKZY6drm8ndNk1k9QhO+d
yok6lARofpzKMfheZY9erbovwP5w3j1tmWw44W3sWnnC6PXAAABwWg5vaiYQ7O5sdVUczum4RGV/
m3E+7zDgDXryqkrShvo0/lNlGQqu4qpxfM40NyOwg+VfPL+RGqeAgma2bvpSUlDdycyOiyQnZBEw
xSAS/7Q83s9t826jWVjcl94GV0w+UK1NfyWSgl9u/1c07PEbLy8Nbz5fjxhebUje6LgUHDihJNi8
uIgc0y5CBp1zyzUfEX17E+sayXI51h0yHh8udIux72dJ5mGBtRk4HiWh0F9ubuyVsg03wIUwz/hU
E35n+z421z8kE26tlb/aef83pG0XSB2Oj7IRCbDZxjtTZjv8Nn3fD81hNbET2sdCzH/6ZE9hhRel
J1+gsTRBrBBcXY3UUY0dBC74TdVbbylPAYNz+CJHG97FjMJRYrrYTgYVkAN9LcQUydrkPmclxWCZ
qLpr51RwdyOpeymeLZosfIZuEVQNzNCysSxO2lGpfkajH7nblB+2W4TysQK1gYYHPEDkujsohjP7
wn0qcG6DIR5vwlGe79/Ilm7itBnz8/hvqvoxYlFHvlhhcu3WZ63WT2XO+GhRsbcrrOIkMdZ89V7T
Vi98T3H9KNQNXXEhREQHAZCdhOEvHO4D6wlLUoaf9jaDtnfNaUw43rKdfxHY0RxWq9lX6y5J+zgi
c/CwOK2ObZhRBIeqYhV62JP94VVGqMOdZxjfOUi0tfSMjf0FN+qfYQ+HcdoyzqhrzwjakCgC6wTv
kGLempvcusxL8tZsDPwuIoZc3ik/dKIyMUNhpkMUz/AMGp5BJ3HDDfPBwclJrHE3DsqhHnghG3kq
w26g+qot0n8sfigiMDSeY4wCvy3/VuvqeRo18xU/pfXig6Eo1gu5yVuBMxGVbsdBmFv2kBpj+7nm
J4/Bny+Uw9Mg5oqg4WSYq9OBlnGm386w+thzXevPED2zmSzg7LaFM0yhmjwBzB1o5OD9Wsuem0Zc
SYFLXghco6yYP62BIjVx+oDX6c8ERqOqJz088ag2W8cM0nQjbJebdLd06brvbRBgY1ryk9nM0y6f
0wsMYL0HYo4qW47nTBB8Sp7reHP2NsZslCotygwX8DpDHHRAYpM6N361yj/Wv2Xv5miwRb0cNpuR
qzNYPMqq4RlmLG+GotM+22vrvlO45R3uyGxKjGtTZZ/15KyerqblgetEYzmse7+pGlRcjhEdYwdT
a3K8RB3Z61Yt6EzXuaqGfB4tflyo2y9ysAfRMADMzhRiisUXXW0TL0t4DOsVYl9uA5DIKcaYQOH3
IIc6gp3ZDvf0FZX10zA4JJ2SDsw3YLgEaEIfROaN+tCdR663DsGZUGJqBsLQ34Y4RvZXTDjOevo3
W3Z27EfHwAAwrT2zkEOxtapYu6Fe/rIu1sEXaB6sRuAedQxFYXKp9i8rD+XZtCZgYMj6onD1wKos
ZhvhHNB7Td9wzeQYr48SS+5cZ8mns82Vty1tdiNSyX7VHHIiOrfFVXKwmbH0VDtZwiKJ3KmgfHlO
vxDjfLc0UR8K42SUuup1Q8FHpEBDdYl6IEbG762kvKDi7LlXeQPU5PugsZ8QeSDbinGLElt5ZQ71
0hRxVJEzJKaqfNoWjLRDd1QuM+o0uvysN/aLbkMx2Ei03B3DyVYTwnmVccd//A365FJu259RBZbQ
7smj2r6U5bvey29lLY2vNHEEsoXACq41LbAnpfGVCViAUCDR2YEzX5G1bDHsVLb/e65miLpVREtB
jjxGhQh7PGNP5sXr6igTVI14cLHIHmY1Oa4G+LvSms/NoL6l7qjvlKXqjurEo1fcc1psRgRU5adT
fnV8Eh/UQrH8iJ4Ed59C2rbmq1pei8Suoqxk62e4zDgiVppXsw+zpdN9IWN3t1R2GjhZ1nnlOA0+
Qf8srIV2sMZaBIbG9DI26Y4jzs71BuGglJ2C0q4uoSI7JXAmpEIzSxqOnmKoYlo66jHfmEzGw8id
+QTOQHbHybiaJyfMLVQG25q8bARNMhLCfTOKQGcvfVTIdZ/M7ASaS8BQH36M1nxQiw19oGXjSLc+
4TVl+/Vil1Hu5G8QHPcPbx33lqonu04ZY79Ii+UMhfpUEQw7cTD03txgNI3UfRzvUT6GG+Gx+6mH
ytR+6HtrIuT83FfvcWIOa7g0WH4KsLnn8gqysgqmNN+NbWFxVJX+skyIb1mx3IZK6x4mxIGtELuM
WeM3xivwekqMQz5Ck/ADQLEuE2tflsB5eprQbNH98RoijloKbNk06/yMnhB/sVwbEwR83WnrgIO/
PSnNdW84fKA68YjeXRmVNUOEQuPvu7HCZQ1tL0tKunrrY3VshKaC2z5W3ZwGB93ZxTF63d1PI7Dw
rhn2f6ZjJ4wbLZQZKfNJ5EY4wMCiWDJqbA9Ja+nswzg7ej3stW11g3bSkmjcun9G0n8ZS0NGSNu+
M45iCuL71eMKpHR9Tj4RWZSjrdhK0Jgwqw7J9sB0kJd7h2eXItqHuEf/4xjLcGqFeZm+KtccjujN
ZKCTtuOinMWOSFnqDyb7cNbHzUESngptLPE6ESzh/As7BI7Hsm6c0JLmUTTuO820uyyrwCjT7rRW
ghp6Z8EpWq8cejqj/ivFxR0TFyWNRbhyPufMic+ms6vVYo3uQk6vGGymT1BicZBgft6pw5qiP7t4
yEhB5AX/a0cibRcFiQTi3kGbp/u0dPFSE9uNKin8sVFnL+nU+SiFRQrX1SaPeoNw1DcrmHI630Gg
WZmsMVTaji7HrnmgC/QYU6MBK2apYWutRyZrrompYriQyqk3WM7dPg4LqPvAQEwAJ8EHl0btzQu+
j5rY5m1L9H3cfRWyNB+Fsj6VINABDPpMaidIC+uZgtQvdUT0Hez2YCYLE1qrHR3V/O207c81NX+T
ruNZP5ABDiqiwSkhY+EnQJOHuF6fV9O5P98P1JXifnTGqaxg0yQK2pLTDJcjAuw3A0CHZkYj3DiX
m7qE/EwSKtBlgd+2idvUdjZ6deMc6/Lf/8lPU3I+EIr6H1eA8I3ufi5tnq4smjCJ7jR9C7qSKcdB
94Be9vs0wyUwGwJ0XHUmOy4xfbblPL5sFAvULpwic4e8GIW6A399NZvRDvWMDclW5Z/iLlhQipb5
CS1WsudemjXuoIbjlZIEV7g4osVJqGQ6WJy2P1T6JkK7VD44p8Wk95zpkzguUQbDyvyW41gx3TuF
JJbyFzu1QubHmGCuBUyZu2WA2jOn/gEymYWG4GnXGK3TvpjVfV/OwJrm9EfvjR3KTLxtIC7WnEq/
U4wnwFw0VRy7oIRE7mhZedU1az8kY+c1mELhMKPa90T9A7Ip0ltKZnszhQZFbGL1eyHfp/Kky+1Q
a5Tl3Rbp1f0/+ptip1usWoSN8sgoijeadF8A88BzGo7YdvDTqUcmciJLNaFZU6O+JXFOceP8Mk0D
1G4tC141cCP1pBV6p7zlSpafnOynRuILOHygDLqk1i8Q/Di0+SHWu98cbuaK+DEheLK0C5CBiRY3
T+hV88BFzKyVTfArM/Jb1vW+hnELFJxRpxL3732zRVa2WP6qaTGcCYyc3iUmK/jQRCrYhpiSb/w/
1d/MmjjKJhF/JoS7NIFyk476jYslgu7OE1WTuu7bxLz0DQEPDixoSwhAzjafd0IyOTsVqeT6Ff3B
PCet5DAgpZz8omqvRNHTCOP0lcC6sbOVLgmtrXvh8UJrFgtoUItPR8dSTVkW9pp5hZeKH0B7tkZu
cE9MXC7ZVXNzal93JZUbXEq+Ie+NKdlhGgOLmYnFDzzXqIHz+/LQOo0My1rZghijHQmYXlkzjYF3
jJNGrJDj76wuWhrzNCl1iCEa7ymWI3vghgx9pYesugbgNMDaRvxW4yLvF1H72Qzanali414oimgq
2vPSsAcQxM+JQe/IvSN74NQjINEKUJRNaCsKYaGYgcslagn5ckx6EgdJVv0nl5yQLod4r2bGEbBW
+ZWZwPQu7fVHHQNpVVt5LrX4dxo3wMdbG6/iwumrwJi6szfjRASjReQr25TbrKXbQTbtJ5bRirz7
T6bQyBwjBgJCbpyDci1/HprdmmX9QQMFo0XjpE6PWkcLjkuywLeSrPdFHnMKcEpIOpsHQGeIwa2o
os1GA24SlO2uOwzxhuiuZaOfZpMZMsZbXFCSaqDJyk8sCUjiLRv6m71sdKhnD5Wqpwho2Np4TJnX
1tD/XUEDfd8Y87Vb9B2X9nRYFb7fklHoNvULLXDSOq3UhXhG/VY4mn1ioAjSsrb31bjqFCsNlF5O
QJh5mshzTTEKjl3DK35+pDVCOdaDoRzptcFgbuImMDgQEoYo77j20HbifvV1+N3D1vCc0BXLjeRM
J06KJHpCCb2tpFj2ck0nf9O3YT+0DpJF6sr9sKKg3dezcMY68sdJrcDyDIDqZvrHCL6diKOqJ1Im
P4WWF1HPmY5MK4T4fAchKlD7XjnhN+Fgu1RN0IjzZY+tOAF2/mbxarGYWa2/jpuzM+xGC9hca1ie
jWKtnIyhZsbWdcjE8Zswe3GYCVWPJVu3obXdbtbIWaiowWFbTTaMsCmvhDDJz6Zx8tuJBUcFv80p
X2RVGU+Z2e9zPUve1zrRz0VDZur/fxn3mrNz3bbBceCfWqyaTFRFeRh57IBZK80lbWfLI7EynzLD
PqaQcccpdS6KkkI8NOwFVcPhC01sBDOh4stWK99Kavyj/yKLRutgaPEWtXHzIQHHvHIdvjknLgsQ
Bnn5zva6XlcteRgRUI56z9qib9MYae2uG0f1VeB0+tVmHOOBBymgHLl+3zXM5lQm1hCMGkTWutJW
3zJAEXzTVK8UmRtWJgDalDUrBKEdzHOiPta0YV7VKQ0MqSkn2ZUvRYMFMpokoCbBs1pOrGuFciHk
JdiQTttcjm+OwMzHarOxQJoF8KhyY9oj3Vm/r0s5SEyvHwd27FXWLstn5jvtPW9m1cmDrvaAAl9j
1w9XtVFiyEL7tejeM+dzTZOocl4SdIkNbUTUTAgNATwWRdN+TPrqPAvnMvTZ3tSyqG0+ZVPt1XkD
16lOzCO7BCS3c16WOAZ5yMjbuavfkaQamAcF32ZWUCdzwznbVXLxq4p2K+CIZXA9glGvLRDAJp3A
TmFC9OPIs1fV3BcNi2+YaA2Q3UH2JLYMojyyJ/2NRyDftWHlPO/Rd5zkLR5P1gwylRyUTUBqZ0et
fNDGJRgxXEVHLLLCsZCjcRpmEgWgAghQ55oMW7MlQcVvRG+u73TvLgpYRwEHoPmxA+KWMkBdMnJ4
p/ZhyX6c0Qw7Xdl3NSsg9qdCpZW2fioOMhMHNM1M39JaifM1EfrxflE3hML+M7W4E9e0DZvqpbJ1
DGJ8iYkVCnhOpUdlou+i7odz67onVg9iGd9KZz/x3QfWKMLZfFfldlS70S+XifzUesOwp8RufNUU
qGcz4Xe+Km90nD9Pyatl1Tt6sUK78mLlp6V1b0/0oM7e9fUjod5HJAv6KGuEwr7Q4fWzUxndWXbY
hE0bxuO/iqgmlDM1CP7ac0JgIYOiaKGDG2DNH+E8lx1lDQRz4mCY6e9ylVehQW8VF4oOypwofv7l
4G2YReslI2zD5vis9wlMFeyx23FeetNGG3JI6bBeTEe+Y3+cW1Zuecr7PqCSxseBeKc40JvBtxW1
340GJEF9w80hsf0AXhsVZOOZgKT6Sc7NN+84GJOe6z63xCfa6qQhpdEvgZ+E9J7CfXBIoL2EnXEm
9DVZQN9mgwqCITuGWXOtaByV29e0RFCInB0J5C41zhJABbEjpWoPubCOEi1MxIzKBFMRwC4AlruN
QoYNBH3rSj8ffmOkFpfX8Fw/lyZfD1hgBe1nxjtR9F8QHCGpsiiV8Wurz7uZKq9x8ZSYhdO0I0rL
Nu3bxHpu0UOL7b+ssU+6VnqJdcHRV1YLSKIK9JlwaZ9y3/OzrMvzhAPkJBXz212y8wsn8WSsh0Yd
n1O60HIOVAPDOhS2GbXpsc1OpMz2tsH8JT+gzvcJ0z/lGcw6xqEB2Zjtn6R7LrTv0dp2Y/WkIvIW
7os+/jdY2Z/BNVvnvxZBJrU9UvZmsaLZ43ernpSlhCfq9xMflf3M8htQheGXVBYrh4aCGRq7PI3g
CA4j3sKh54JT44e6oxbhnHEtFbbAvM93C8G2JA8VMqa6+zgN02dZsxkhEmBn79dlPRjZ21j+Qnx7
JHxVDOGsvXKaUjvOPPkIROi4+tlDcS9EmLnRra+hfqlgVhRrpKnrWvZv1IftoT4eVOuogqjG9c1p
2p1Wrlgtl045coP4RXEmAuHPuvSrF7PFW1/7cM4aPy41f7APTnmtk319F0ZlAbH/cbfBk+Ks4FBC
b6rWZYh3OMkgr8dCFkcBCV+5vO8GZDB+tpSwdEfEMptBTL/BULNsvCwgCNUSzVja86b6mnKG/tvV
9eDpE/AsWl/3rpeKX+4qMIeaXKXG97F3wD5zHosKQeNJJ7Y+7PPeDbv1924HjvNnN05vIwkkd1kD
DV1UTAG5x70CIwy8GRDojDA3gzHd9lb+Tha5M0fPQDOXU7db9DmUE5tUTa1H/1+GG+Eiyibuw+RA
5jSUEC5FoFonhXh1S6eeLEYiaJelp76ezXnAs0B5QDImDGqH5UKYE/C5eKC85Cimax9z05XpRXQH
pTiPpGn19UovD1mFydOYIOecYyF2qdUfxxIxUc/8ZtT9xs2iqcIRTljHh2iiRJNUJQ/4aJhNZAtq
L4qw/o8JyLdxA9RU9Xi9Y/HwfQ9RqYoTMw7NW3fChtatmEYJCkdAFrtlfKrT5jGj9o83tb9kkAQG
+FVxnSRPkng4Mub6LomYxKCJGyUzxVhdy/TwKNf8kTTzTmW5AUEA1O9pPLu2gK3AJIEFr5S4KHUE
oWP7c5WGT/jVS3DraUrymvSx6tlnZw4aBTPNQbN15isCE/gNo99n/2ny5V49kcNlY67hgEQ1ZXpD
z/QnQq40icnUgpSW2q8a8/+p3zstj+q29MyB1MhI4LfDAyW3nseSdeKRUh/PNmg05blVp490GLCU
BFsSR+UQ+0AggVrfGRj0ixXNvvHoRfEGU6M3RaEW6++eTSAYfmmM4eBAO4+FdnDARxbtXSUlw+Hq
c/KsiNxX+pYkvn1xnecqG0lrD7unezjcXm99zbvBUF5pksCV4iXieCBhC6/a7c5lHVMOE8zN9NLf
Xa07ZjUtewnrA7K3ULrXZFAgVbWnhMRDot/1FHYVhVl5GCZJOR3Zkf1cv1TEDliJ+Yqvxs1qLurd
us+paYhwMljBrceZx7jkpl6HI6btVA1kospA0RsolZm5lQVNhzfLs7sL/a4qH8Bagij0VO+69VDW
+GMUx+L/o4C9JOPD1P3Gw6+xvGc9+t2rkOozsFqUJngvrO1jGgdTQxg+XX/M1eWv9737z5qByblN
m7knSrW89PbPooI4Nmgf6lPJ72hyp6YDevpJ35pnzbrVy3EZUJyt6jQYV5i5extVWMW3vs0fnTrz
mviUOVlI41dQp+25iMWO0f5YZ/vWUj8y+y+zTX/kyIBHZ3iwAZJq4UKvSbo+OZVc7465xl2DxcKR
W/y4DPtTtzdGBOrCp8ju2Dav+niCqtwnTglUj2RGx6bzy1kxWj0dBO0rdllG2lTTqZQyB+QeVQa9
+TC0RFCznEbYMUy43QoR33Qe92klHmgM+0x12jkKl/jKz1SiQ99bTVegm0uF4EwUXXHSqCjWx8HU
jwoCjiWPvTzEKMOtAVsVPwxmAaj9T9kMH2/pVPYf+vCfSbVPgr45pwrwxkep15E0lsdbRZ6KUlih
Fwjh97wvCeHmwcrBywmJrrzGhyfh2oE2i4NhJaFwEERAAHiqO0u6W62dqhesPx9dz9wEfoDANl4H
E11DAszJ96TgOQUPdncnaQ/hcGFacx0ewtVQhV1OGLGPmrHXeI81hyY3Q66nX7enjiExDuw/kbr+
YxU/1VPzqHcZO4g7RvVyD5W43CHmqeDmtOJ/jvqaoTx1uXHst4/FfinNvyUGUlQo26H3jrq3hg5V
sT3WtfO4uLUnHSVMYuXPTLpTteGtKq8w6i8LUgjGyp+iAHZZFdoPEPCCoEZxwqtNsNElDmziRhDB
Ys/hHbleKkWMCJ1mZGfauUuVC41QpSNPqTC/NrYxJib6iXiu2+q5aXSShotHKwzzMCM+cxehvyLt
r06enORafEBTMZ3S2Gky85vixXxaQRbXlXmHaj/wESV/464IdKc7N/BQht0/bmmC+FmCdaMkxFrg
CvbvbniOtwJZqHmmChcs1IAuANbTFV9Z0rNjbsfO7nckMi3r3FvpoZHrgdjPaBCB2BTu/TOLym5t
OJ2CxsL82qdlVO472lXX1jrTYxomFQNh7CQ/Wa5eBUoBFtWB8tFdb36M7oObDh5NZp5g228YMdxW
4R2IhTM7VlSOzW7iT1rF3h2B+NyOowEIEw9ukCZ3d3qg4E753e6gVI5mPGHMnbQ2Dkoj3VnrfrOG
sNVRhe+DhTLgtzdvttP4eYMGpEUxHAYXi1Hty9mgifOHMztBw/WXsq6fqToNVZa/yiRhyeWu0mpk
z1SX6UdpHtTGhffkZ8mLbC/WvWPRiaRMoUvFlSFe8nl+iSkFuu+bKu2vg9+oNnI5LScm0Bpq8r0I
dDqYenpFyGcIXIKlvs7CiDjpzRsBq8fyI7//qOONOjNs5ZT2vo6ytzbxrenVUIlX9IIt175u09Od
CNHmb1sYJ+vuLSZfq8H2OcmgFY/WRlZ7JasG5/xRVznP8tV3UPAyGwiEdWm4tERt49w+GhkD6XbY
xoeSmsfCvs0rTbVY+67y3tKVQbwm4vGzNSdXaXa6078PGFEmSb6BsiaiBnVbHZDcw1i19jrtwTnP
4VXhiLb5eZH1U1bE7BlUoW91ZFKXm3bDvhFLNCVkplCxs/irJ0YiqsnTdeh5wXdN+cZfTwswDTnB
Qq330GVHOVAdtey2rI804j9O9klh5TlB3xu2w7RgK5q3YXjq+8d7/QsNw4p5E8bDxoIEtVDSws5Z
Cmpqh7mkOS4hCYTR36n/4+g8lhvHtiD4RYiAN1vCEPQUKYqSNgiZFrz3+PpJzOK9mMX0tEQC9x5T
lSVc9BLGuukWAR0wQKZ0BbbKLKJQYYvJ8map6G96JFkZWGMRla6oliCJENAlhulzQrsT1QRlXEEl
XQWdPa+kOHZ5Mb+bLO3yWdpEvAMVZwPDIE+WQ2dM3kpJ24YKYvzoEWgU5RKEkRc6dbvZJvpzkLYm
cSFGB5QV1755TClVrOoFC+vYf3GPJqu3AMcj3s4QHWrNKcfn2aHWCft/TaVRKLEWjHQMnr+iMGHs
AgFKry4xiO4nN0y9ovnJ0TsPfbSR0sptqxfktztTWXeoqNpGkAgboMWbDGoCwqwx2dMxuhYD2b68
xF0FrA0F/OxoU44or7DDprlKos+6Eir9HlvLoeYma+Pco8QBSmezhXmn4EevLClozTwIpTs9OMar
71Ucz0gMgEaYeyqvWAugU2DJrnKnVT90hsOicJZwLExhSUloXdnsshKWSqRZB0UQD4MhU+RRpy63
UNorEKdENjkxgxXGhF4XXVm8qZumdVuwxnIkOAa/Geo1Fs1kzwb+CA04BFw5dzfaBLnWAXvtZlnf
xOJsN1X6KodXIBFpw7blXIKJCPRPvBvIBCFdZNWzn1CA3PoyPOhsoFj12EV9aE2sh7jqs9SrY7wQ
z0DpaNYNW9VaL18LGRWQb+g1yF/zLv8CEfs5qQedji4rAl/G+WPUqj+GkL0ZfVal8bXQ6g1F4Vvs
YY0SihhzlnJf4pyqmKXB3un0qwVVjectsiKMNbwoc8HdfTbEv0oIfSEHFLpDA1PkktdalEmcuaZ+
C9t7muPErhguGx47yCT/pwvAUH7S6LO0dmNTXoCpOAED/2ZhQDUy5ekvg8Sh71bmVyiJO+BCmxyo
Z9bitXDK0EmF3paadd1m2gynQC7t0ubYdb4RHyXKyQGsYFlOKF6BwbHPhLIS6X7EkoDVlKcNjbO0
Eoj5YVv3JhhX6yuL59dF7rwez12VBuS7F8NRFajBdK05lkA87VEdgCj14l1pfrVhSDzIAPtAhhul
jFPtWqI0eEMFecMatfYMamHD1r7z0nXMou1joBIEJliPVFN78LOsi6HpMZwJ0nCnVaM/dHzB+qyo
NDIRWMUWv0SvJKJTrZas3IjSIzwrpvvnwWrRKUZKup1C9Z5WdUw2zwy0spncOcmLTZyaqt9G8n1q
2vGC7rJw0XOFzCBhWyVqyImKhhMhz4iOY2MVpei2ef4LV2HgLM+/4rpkMqQwYlHYoCVsbwPkCpew
Ts6mkpzDgVQwqWdClw8m80gFjc7oVDBA/R7B6m5h3aTmiulY1vzM+AVPjO3e2lVPkDdOngrxPmUR
wxJ/7QVxVNdW/dOXyHhiXNdqOEeks4lvxYh5sTPr/iAkDI1hu+5UvfWMhbbPyGLzkTCl3PZqAgqo
bB1dp2ewOsXFVn6ZYn3ywcngWR+Gwo95crTWwtxgPdk33IYCqI8oiQ/G+W8ETiCFIg0CslZfIhLt
8ldJpx3n6y4XEzPDhPatMLrvqh6ZvgUVnHzjQZfQu0CqvYoRqBvHg2RXbTBtDWQ0qjhs5S7uL6ub
ocpEXBiQ1eEi6DcO8ls6DcCeS+DBvciZmI/qn4Qo/Qw0XtED2Pic/QGwiM5Y5jOLfClZQMeO0z/0
3/0e/WJkF4HSb6cJg5aUScoLI+7vIGpeOt2ofjIQzhC2dlov5bsho7YZkoh9kha5M3d4+VsC1PVH
i8Y2n5OrCcxrlBR50wYfjQawaDvX/FTNyJS7XNc1ehD6Osj4TevMcfRPMgQWUwt2WjlaKhcihTUK
/6QA10PBbwoqFzmAnO8txq8lhET1kmhQkxdi8TwUW9ho+oQhrVzYehwmzlekULyMKu25MQB4JeFk
0ctrnq6xU2Atfsq0tXxpEP4h9aY/ZVuzIXn9vRoT7iS4MwDX9XdRm7kgMXJxNLzoWsiho8SMYxCT
jbI42tXCdqNN239RZK2Fz8C1Ms1uJcqCw4qH/c8ce6kp8B0qA4+QAEpyuZto2dbnoh4s1V9UAHW5
ZNXbRg8eowCLSwuzvRnphzgUQFUzlpC0+A1NuLFX8fT2McvlpY5/DPldmij57YJLSGhO0qxPW2XJ
5M2MjGpAzwmWGihmk+7UkhF0sFbEE2AuRdNfVWvMz7NknLKq3ctWyumHH7esJOaGUMg3Q4wqBxQi
Qt0u7b2kkhb8+NybU6RLjBzSYaMXGP9QIoxd9AUOnANrItld7t4HCOKBMn5nSu2bMTdfLYfc7MIB
7elGSZvdwlDRag2vX5STUNdbBZiIomX7uV/QCENY05HAKhclqhmavuRp62C925fxo0vMvST3boro
NRwyrzEU+BXfja5AmpQQNSWuhGwLdoAhC/y1/zSAs41c7c01L5vWLTkX8GXsqARRyAXtYztyqdc9
lYFvEt4Z3eCSnr2Ke63OZvT3XNvlA+OIh4AcFC4BM6zFBbG4afGtjK1v+uMcTIkulvixvif1h/QH
pqifxTq94MGykhFfzTZFp71U2Be+DPMiNUhXrT0JDywlCKIs+qcepVtIUvh6ascYnuEy+3ILMjn4
YZr2mgalX8fGoZEIDnHnprYxEnlxG/DRstmCCZqm+K905RBH4tZqU28gJEC3rnrXbWX5US9/qfw1
ofccwVJVNJEB8+OAgbVUzzaG57P0kVdUD2fBMl1FelMxzUzg3tePqWDOUplvrUhR1p+arYYJUtmK
/VfK3AUaI2Nw9q0psQzpYMMGuS4MGZSIzgLkYNK4EYffgvlfVP5AQyBH53aakHLRX8Q0fnGD7jht
95L6mkaAcJBTEbS22u5w+Fm3gbFNmrIdRCTeF9MG2uZeSTay+Wnk2yLZ6ZqbWXYcvCjN22QedR6q
aMVu/xbmsqsgiZFlQ7OSHDOmVQKNW5y7IVVDAb3RjKdrJh2X/gKSxQ6rwq7G2p4VIPX9i6xq11F5
mJYTm6//T30NH1YGsxhWzA3F5qqnMHvdtoLbgE9FSxUUHYhJ5+mU5osTh4Ft6HezPMt5jShi2asd
1Ju0OBXg7mcJ/gtP1KTce79gxJhGNXAohHcKwulC3tWIO2jNsmDEhsYOjtdATE402rQ8gOF5Lxmi
oCEjbyiKGXIYdhUJu8VCfYMMTFUMnnbk58IOmMdlLhcfewybp9xJVVoTSvz8J1GfRIvQC4I56+Cf
ePpoIZFweZl6rbWH9DNBp5QpT9zyW4UWo0WkvGkEkdWPAmUdyCjzxaHblmwvlhlfp8aYlTIgp7mR
jlNfbiiy3VA99jMTDVO6LanpWWP/r6KJLxAzZTgD9j3M3oF5EhROe2LXnCKQnA5t/gFjYRlRJJl7
JBeY6laFHjJ4m9kUJhG7LBHUQf+0eobfnprh6Ky+gNWso6P+JvWXErXn2AEnId5lROGVVI7J4i7P
TqieTA1/QcQ7Ejpq6S/BNYpJe0h4kJtN0I7sirZkrkDxZchzLs2XWCcjAhcWkQIbPq043FJDG9NJ
Epi6LPcz+4FbWT+N6iYjswRCaQvKRwPeq1GwPyEwMwNE1DshaY+A79n8viVs6gBVuayqIQb/Jhyg
UwtBOuaNQuwqfglUeFnfcVF+CuiduoyLE/nmNODMZ5lhoWQvpbMufdXZZ84rIgZbZEa2LJdEn0h2
DeSDBBZh5Gc/9dlHLWmeRf0ylSBFGAolMqquGuhMRsVl/oghXhdmEmIauaxvN0HWQCPmddIwwkCL
aJI1xEK6p6bIl1PShTSHOmovy6zSDlinLjHOHf3SIoZHNb/D/fO4Z5g7gzCK8ctVIvrWxyAPv1Jd
X4EFR226j43ptcmkbQLbie5i03TB+5AUtpZOZ51gyEGOngZ5eZPFfIcPcbQoqSIFPdFs9H8TOOI4
J7EILElwMCZAvIFRc4sp0kafWofsoJcAg624XIdWcftC/YRs/tKtVEwquuhshKZnSC6L85vZ46AL
LLtoZUQquO2Sjc58fqin42wl1Dpj8f+qaGjIOEVGMJkVtSk+gqx79IgbAb08U4Q5kvw1SOX3ABc5
67JzkdMhcqfmYb8y5tkvxftI+ZSlp16FV/1L6l4azGdB+5sJB1JOv9VW3LdyjOXY/BiFyZOX9ahM
P5KJsB8+GQ7wj7Zn2ERNa/A0rzZf1iEDUPkgbxC/pdcCFzf7W4b+DQ3NEJnYhMp9GMdOHyLYsRim
V5XFI6zvQkvd9sA+LbHa1Q0bGXVdlHyIUobCeH6OWfrat+VNGA1f5K0rlK8WGoUm93Qs5mGZvqQe
VI8CNaocdzHc7QI8gW4uVCwbcVP+jsdWh9NrZ6482H2QI7ytNpJhsluOd0sEyrq6Ndjz5AYFfx9d
civiT3S7KgIVVR+E1TuH91ZOplc0eXur6u36+Dqq9I40OeIgXHVpwS+n2JXo8hEIBrFhl5yFITst
DBeHstJeg5kd0fxNYSjRHzsdyCGToTp8OVbg6kJpzobVbM6NMBCVFFOwdhueIbhz0UpmrFAO8T+V
81xHDy9x24u4W0L1HyqCAis9CjxpuUSWrQRuWJP0uhfbj8wyX8R4a803JODUs7F0WBodnq7kJ8D4
y2OEliDimF3KnyvvmzdHD3KHHJTEh143tkL+1xWSv74UQ/yMqruGY6cAahXmCsf9BaEqfAttdgEb
aVAUT3l+aWqPBQgyNkPyjRTys4N5XK/xOsGJ7Lk7SdLrRKw2DmxerEQGF4nicTSCRGWdhZuV3AIF
AM1L8sbhjWNdALKOFUZjdokCklvMNsQtlWuBWpisgjuLYf3II0BouvAm/1q1B9zAJQhC7G2ZOi+9
W4hAN/ERwQkbaXmHHKL5SxT5kckaoC2G/jLcEQsjvAmWpJfYK1fXRC98ndvOaADlNTlLytZ46chG
/cnYBEamuJMlvhlMty6+dbHemVFlkx6wy0rMVP3IEJS7vs92eYqcEtKrJoWOxKjEYvHDjcKgYKx8
4v2yLnZi/Og+n4d0olVAEzo9UtTzDmrSrLGDYJNflb/ia0aPfylRYwIYEfbxbt61r9MDw+mSOial
cOXUH0wFLOTMg/0RvpevvG6r4vhq7eor6N0NlpYZk+INOTGebDV7DdEtjNzkfI+XDM7AkCMhGmZS
3zJmJ3iW2CZSS84szibpOw5KRufG8CcMjvI5srytncW29ggF+lf1KHELyVieCTqzrX80HBaEdiSm
TD5YjgAh+c2vSOowz9H4FcIT9jmrXWl21fqk30uMMOaWr61L91PFzbpp3AqLKM5y1AHLaUIOPANt
3xR/8ztUAnTK+C4oQxfs8IVrKR/56lzxmfuiHQ43uHEL00T8xrNLEbShVuC550cbFoJ5+AH5UfCc
94tXsyLM9mTUdRk/E6pDjHdeUDlCecdTgzwAD+cYHjPRtSSfltQdh70aHgTzkEcHbr9q3lEUhx1z
Y1+oDqiE0MH08I32JbQ6vkDI8Fyb76XXnTBJyMGmNX4x+Rr/yINDMVtCGRt9NieMUdjvQcKrl7PE
Oj081cZ3YzI5nQ56D4/IqeHh7FC7Stp5Vh5slcPsVWzvSuVp9aPh7qIZDe/VZ6n6mnnstUta7sL0
0tb8CBOadZg5/SVouT1ODy3kTXiKiZdrfocqADAGVVvAL6rfe/6plG/CdMqh1evIgKWfIPOEv6rz
ZBEYn9uGm+jGSYRAmjEbBj6KwdhGsY6KjW1L+iOhVAQCZLoPlAWt+qAZ6JhMGycKPxQnrcaBtdWg
Km/ZHpj5SUWPjwcZWtNi479RGYMh1ZS2QUogIh2ql2Ye7u1aPmpsOeOHFLhJ6qPpVLttnXlyu4Nq
M9avHBQ83gGGCJ4zkoJYXDAxC7/BZAcRCh4ee9JUvEJ5NXu7S3aGtJ3vY27Py2F8yozkI5QpZ01w
R5XEpgEhtmN9ppy1eA3woCmvPCJFdeDbbTv+8CkYtk0Jx5JlFyetr1enhdclDE4aCupt3ux4iFGh
MQ5/yZ4R6oRk1zTrr6SQgPhciLozbW1ba5yq0ZcmnvTpYJSHtvVFYW8SiZrtOdUl004cap951Tau
c4mCNJb5zi8kRrRx54XcrBzIvrqtw5/FsKWSy6J6WQzHrHBnOfqM6WUrEw+U7oryL1P2irwHsxNA
MV0udeeqIEv++Cj4Drkna9dM7UlzFP0Mt4Wvp9tNZ7S/FYqkaKtaVGbgYKMtM8RCvozydTrbIliD
xqH9Yo0rFFtpcavml0m2AUGu2zUhYEg3AYXBKZSwCnAHjN4o5U6UnCxkA2z9ha3wfbE5aJ8EfiSU
oSBQEOuVbCPtari3lDPWL+Wg2rJ2Y6XtAMu16o1INZTijNrUF4yH4SWDjz2csG+x8OYJCH6Gz4X8
jxQKlk1iVl9sKlR6MqQ0FhcIdHHF2SvjSIXlyVxlPyBUJ0xN8kC9NbRDiBm0gggvbNiX9I6vSm4P
/LkAsSUF/abRmac4qG/0p/AXc6MsO1ARFPBuNwBk2WbciOWdt4ZfnVyaYctcv4AbmvENvlWKl3yu
GL93BZKctUeuJ1KldDZ6u5x/gH6ZbIiD5WsGPMinS85NgxeWjRVKhddu1HcdIzwOO1K+tBp1032a
6AtF2m6mQgD05ZdVUDIIN4NACPRD+FhgC2yNwZebU43oCPORiIL5UchbVm5xvzc5g3lBMjgFxG6S
XOk00mlmlBaL545DRp3vKstMzZ0YyauYbvyk3DYtx4cD+CC9js6HQle4ScNDyIf1nk8eB7Ec7PLQ
yZAYTlcwZ2xTahEcwMvCVoatVbNnnmjVNvMB4ksteavr8LWhHES83UeCZnkPZ2S4k2Msbp3jEGMw
sRmPq2drcSWAu8Q5lSJ0Vk5sD+9cFr1EtBAAcZDYODKKqWEbf0yWPVunMabC85FyBqR0qg5KlU60
lQr3pxMaPkieCvwIARapJ/eb8JX5Wv0jEV334B2jgOOTBaFYm5ykjtIclejS8uAw2M5v1lcx232F
RAa33IVMqXQ9D2y9YcRPup2PWk1I/AhZvHXuQC5jCKxskGJ1+EWUo07QmbyvRJ9frYzcVHVLWATs
8v+NksPPN8OAY1XzGSKTvAvNWb1q2MfAobCoJGZS4253mq80ZjWxo4VCzIqLR30neoZ6iTsTXFCn
vhflj1g7Q3MjambgX2nc8bcl84b6xOV14rXga2t3PDxEkWRf0XlBfsYmgqy/dj1t4ZqI4yHlq16u
0CJmlSEUKYSb/iikd51fs7dZrLCOK5tdGuxZZOj0EDz6gXlRrT1Qeea2nZsbPge1RnCB8GRgP+Uo
b72EDX616fDLbtjVTWdOg4mhS4+t+wZckCUo1q6jjGSg22uQpYTgORs+Qjx19lrl30JaQYyl+zL8
4cuDHvBTNo7ZbWfryzR2LWh2FcJD47c1wUjjXSkOUXdkjJWITC5BKCEt81MEBY1xZ/KmPDguxgs3
c47vI/bLi/JWaj+58T03/ogjuK0YcfMf7UF/If8A4gIR1dyVKLoMtPdeAxun8fVgX5vbgQU3tTpK
jeWEHZOl58i1kGe2inwc+8ZGZpzh8g5xxWIva6ExYGdCF75s6AVK3hUUMNpaJcrLAT8WRxr61Br4
Ckck1lfqY9lO3ymp+0t1Nl5WDOROf1f2HbFKyWhnC8JIGA03weCBdyGB0UFRlxgAvK6hSf2B/s/J
xAsFaj8w/8ESvmFWXFT/KEpi4wdrBbcOb76QO2SdpdYurS5LC/qWhsEzdDKnwKq4IzvE4Avrrd2T
yXEh6oLtOddXyqCdjHGPe5uKHnFjZ93T5AEDKrLld0hw+shU8ADeo+G+k07YFUIGJoPTZI5W7BvE
C8V4VMnSQMhBnNrYnaroIk03IUH3W3GuEyOCa9SgRpKPCZqU1wUZ/AKzNzQ8HjPqqpIWEghzOR2w
9hBjy3vBccdLV515/IyRztIHHQagBp0Y3Ktt2JwikYzKlSfBQ2c8eLL25VSwCoAmtZavPFZRsaWg
pQKIrzrT/3fV2gz79EhyJAcH/8+4hVKGl1xWWKU9xnFPlgYLmZ2OWRDntuEq6/qQ+bKt4OEJoTCR
t8vpc4QpCtRHSt2ShUD8Y/UOeAFSkcLf6cztUF+X/D6PMGfFq1ARl4CsBg4tzS0rZlHYxGQyNcG0
iyxxF1bxvl96P4ROO1WEKtOcog1EYotupHZ11qp6J97WNI9Z+8elPSYjUgVCYfp3UsKpygziwl9j
Ew3WeBFGZHjZTmXswpREkXx7nWiD6aSVjE/QVlZQGoMtgZEoGXiMw5ATTuTu8syVYr1ZVAFZ9Wtb
EY+h4Qi2Ckc0CO0W0GjTIfTDFcanU1/n+jJPPX3GqSi/CaTheEdnF700nOxl8ak0i1vMXxn2bbSe
xWfLyTuTP5WQ8iBIJuoXBDLSp9Z24Kwrzyz5nAfJFZEXjDuNoVgFKiHtE776jDoD9hr2o9TgWOFl
qc8Lp786vHdGB5lI3bXER2k1u6xROk3ZjJ0F4Yb2EhILmCxMmhRcj412NTOoQTwIxsTMOTM2Y0+A
4XLMmPiw4m0GJtkCQPTQ61UUcI5aX+KeXdYvH3KXcpYvj1j+KRpSJ0LCresvFYJLW6V2PozMvqDx
Ucfx3bXMPsNrKz4VGSvW96PIrqoGrIAF40+rnpjYB8PnUGmbzmK0d52ATWX1u6h8ko2F3v22RG+I
PjwCEW8ZqmOIk7o/Dc9MrRl3hhowkDUmXKXdiahQ+47wsZksBa1ctF1fkyClmUQoqOOtlyZ9y8Kt
kXD8mKpFvY+Xfoh6L1RpDOSE01kyCz+02LgIU5uz+xoL8s0m6kCTM7HrkbJMuNlFyxHSiWMGWx+i
K5Lq2bW4dc3mrmFAy+7xry3YDXWD7Bs5p5K+gLmi9kDllgpsp+B8KDWkgJoVZW2HUkMZF5iMxVC/
E8i9CAnXVSDQjM8sRwnQtlNtG+lZuhcgorL6r46TzqMXHmOzf4uhuoSWFqAC0V6CGb+CFtxJuAgR
Agts53U4azXqbt0y0VfJxrP9n8Fzm5EkCf8CVTmVeuoHJt9BKI6YHGkh4vZZIqUo+5yVrCnB0pKu
atFhNFTcYGK81emDm8fVQ+NUIj4JH/OuL9UPXG8D3dDgaYq1y+bmXPXqTyOELyTBupYebKWOgUG8
0P2sBqtlViIXEApWj7eyw40elN1BNMPXXEoTW71RaKs1FNxFIIe3NRiMzaJ17a38T2+N74FM06RQ
vGHODpixd1Ld/esCDTM5bUTF6qsoDHucI+wJMq2mvG+z5KMSQ4XVyxoqWB6DQUFlU5kE+U5HWYIk
0PxOnJlaVS4ohVKok7L1W+fCd1IxuC9J8UK/gb/H6kpwXSFqF1Mn7K/s9gHZtewX1pi222TMRw3H
rpOdiim9icGYsABPDmA28Hy2FA0dCQNyxcAPZLrqDYbg9QLwMElTdeatDGwIgkYbv9ZCE6dzpvQN
ECn84XW0ary3TdocUshpBbUrXnvWkPh1HSSOIvrzmTgzlZSrYZiABPE5SvKrqEYvWWk80wmKYI+P
AOTDoc/zmyL2h1UdTJFcmxIJ6kmIxb05WCLriFrypzD6RZMOqxxAICNCCGsNkTc4a45sAM9kk2C2
5nABK0o6sqkMu2g8aQzZamKotIBPvzR0nv78IBT6Wbb6f3rD+28I71Nwq+e1zu2ucgJWPGTUD+d8
0ZI9KfX7zES6PfX8fpmrMQYtEv1varRDB+dXMMaXForzxpw4VYrhIJG4kSInTvnyela3BaPdZblU
LIcSSdm2jfENUBALC4E1kLpQOJUpdhrG+mmQffdG8Ew5dTcRAi5+RA+K6yvg/JO0CLw3erGDCMD+
sNwrbehpUryrLFJaIpC0DAbDm9YjY+3/GHmeAnU69bN5x0eqdN0L4HSyLgQQbwG9pUyPz2PkuwoN
HaWHb7LdFIHfKoyZlcyh/VisCzTbuykxvm7UbdNxxa7TsZh8g4o5Y3frq31dstU08lMTadt0ODTz
4Kd5e1EUnJSa9Yil4FQn78qKglzX/gpqY8xfeRf7sfLaKNiwOyYUOe3awKAsOabIJk1ocTPFmE4g
+Rpym6A/60l8JCuqpJx5GfKcmWOGQuh9Sr7T8XNJBnjjx0L5gbsJJ2rZtKx8oTz5Y0dQ0sJciw0h
Pi0UqQXr9HzS3IoCJG4RjVKJD9il5GoinMjEXxLYCYa0epUlcKWo9VeFdqzlc5FiwammCM8S252M
NSMgNGIy0WklzMeXVrd7MbEDobDFeS+R5hb/GuFH02J7olPmMPMEpGZQB9nKtIBMkFdLpd1zzIZp
6U7je2N+KuYn6DOixl0zulfpB6EHjHpG+iwUmUN+bNsYoaHqtH14bGIOmC7bZeC1w+4ir7GWKnCi
oN0mueYVIMjKnlmlSJJZo0OMhQxAsoM0WKyCSWkjuJVQNE+GYq0C7eEF6Co4KPMPTK6N9mj77lwq
oRdrn0WBGrm1GP3+gcEkcyfawjV0iTpBw6m4clDxqiFkB401AQhq52M1vYumdZIylsuZjXP4mCzB
PlWWvTwNxKL0pL0VdHXs5OS9OgZfEnBpVhDHslvYnRbEhc3oNkQQc8LEnhKQeRQQpywdWadsE2Jk
Q7yEY88ifhwZI4E17BXtXaUWw0hAIos6NXeRE5jdsDOGMw4KsAOF4dJEMmgBgWKHVmvL1Lsl/kA7
yZiuaqJT86eJ/Kry+TwEKpgc4yqzaO86rNkjY5CxpdfokaEH/Y5T84oIyQ/TaFsVBRsJOllQU1eV
4WZs8l9ntjwX0zWuzxqAuY0Vi9uwx/4RiOeGMG3O6Ku8kEOpCYea9YeWm/9qJEHCYt4oQAKM+6Js
APkCu3bCEU1QX+kjOM6q4E/QxydhRAdpke96tOyxoB4NlJbEnUB1J6VFAABvSNcCBqlcQhY2Jz8U
v9voFNShNwbCudhaA7dw6UMsfZGn/GzlyjZdmsuiM9JmZ2NJ1m2OG/in8L4H/Rhh9p8mID2QPB8F
xpUQaU6MTFkh6Qaw2s6Apl3Q9E4WZv/yqCwp6Jfi3I8NGuS7tUCV6MZvrH5MMSQ+W6wNOArTLtop
o8lc+bdnqquPHvvhsxx1O6FQHS0o/8QO2XAcvs5d5lGVXujxOjqRTkCnz5xON8SHokvgXVSfv5OB
lPgntuZ5jme7qxUgaqKvASjRQK0lrfxsxuq979uzNtYH8jAJCX6fUjTMsnyEdkmg+sgV2b/qmkGc
FcisCGU18q9mGd5ZFFGab3Xj1kaKH08C6RPpaWEDDdkHDJ1xz1lO1kNwa5jLajmqJQP3sVW9V8NH
N8ynJa3vxbC8i3J86kljwn8PazP96adrR8JpOL0JtHFJzRQJLz845vwkLzxByT3hw51CqvQ8doyo
usEzY40TDuyP2iPcKyC65Ml3qZsBIWulF95XDzXUqcftkPEaapHyY04BI8cKXkz8LXbtpo5bLwzj
l062yKUl6VHTx0uGeJ01Ms3QiO2NPOGHTBQDSsHzJGT3brHeCjG8a4zBJQZ10H52uWT8iT0eUiOl
qiqACDNCgs5dYVEWIQZZ97xXXmXQSrCEoWh057Zk0Z+Qhchevsx0IPnxaUBWnAf9jxHzyMNxdVjx
GPQT/K3rUAjQgDbdplXIvNyhLd/GxnizmvjZmLVXhcpv06LMScryPUIyQDi5NzXNCcIl+cS6ddas
5jprsh2zgxcrtFXGcqjXJYLBHR40H4ggRNHwNU36iDrzQhPGiW4em7I8Guqqs2hCTHjdxVS9Dkty
nunWRuvx1yAm2UWsLwjzSnEXdGX7Bl32jctrm2HYUKcHDKhnRSxd2WcP4TiNzdms00dbSX5ejjyl
qMka6afK7Cia/LRUEYN07b0KbkHQ/1IgoWgcXHX9uklRxzw9oW0r7yibvmf1hCjxOpb1XpPSd5kP
CUwrQsJtvXZs0Kn8YAkO6czDNou/4GN9IYzR959HUkdqwE7pwA4tiQ/ymhKhoZStBom2ILrXmXQu
e8lOx347NtM5art/c19c1EzwCr3+X0qJdIz5aNgxe84mhTQlRw9o/xvjC4LLVVlnCxZh1Nr0IRnt
pZCKkzoj3oTjN88o18sPouYuMkgHb0nxTpn5kboilJWnvlTEXpnMLIVha5Zr1REcyrA/wkeCA5HZ
nXUkXdErmWyOAgcQRIYwk/wG5UvDPrWK09VGxJu32pvSzzyBCyT/ldj9oPDAw/rtB68VDiNVRFs9
wc0DjXxLMyY1uOJCpBgtggFeWSn7JnyBsG4IENuOW3BlLedgyGkAN2PVeg32GpFxao6KoY3ZUJlv
NZMpATvdrAxYbWCYwCzRMydc8S0dlMb2j2BYSoUvc2IGSxE2BwN4MJgHHUoIDbRlBUETuyNzCQGI
SzpP5IshIxMjfwSxFBHeN2Ewx1vjVzAjZQk9QolE9xmnSBb44czwA6og+bLzNk8qkoxCvx9+q2Z2
RqblFSCyDn3WYBE7X7MNZNukWKa9zBkEfZIh1Wt6CRKqxrE5gPXYjW1ITxbAdquxmLBuNgr0baq7
II6pUdBJCB4M8uDS0tgJ5UuPFSsdHlN5EaDyNAlAW+HTYKrXoI/VWg1lFF7SNSRkwrI9d9uE62XG
+dupiMFZKyMxCxQwxDAEsE0Ok4g8lVD4NbcUwpUZ4zWjQRSLN7U1bIHlWC13DlkVbAMnlJymq4fh
JUkGX6gZoY3dnrLXDc49Ws+UY2V9AwJYyC2cVBEjJdeIs+j5rxI+mFMhzXOpzqeZ/Tdz3aR6MYZ7
VU178kG8rvE54+ir+BAGpoyrRJFggQaLf0KubdUyHpY7V68Rlf3H0XksN45kUfSLEAEkXGIreieS
EilRtUHIwnsk3Nf3QS+qp3umpqUSgcxn7j0XbkTEXsOF5Wn8jrhzJ0KuOBIt+4pcwvQc9iX2pmSH
g4GspszlP3r1Zla7SDjHwOr26LrFB862tVX8zF+mn8el2EpqBPzZeYAJJMAg+gxwCeB+CplD5chy
4B3W31yJT31zRN/4lGFrrr9GBE96wPDY/lY5hV6XsgG5+hkPyHvivaLWmMoT6AMIj8NuRruKZN85
3412adWG32nGd8j/Xvdu5VvR/WIXqYwv/LFJ9KGwwSXxmbxc0QD6egHOxJm4Lkpy6rjhsiY6EVZ2
CjFVYOesd17AKrJSz4kc7gCckLGUJ4bHTBcD1ziQl4xqB4nCi641W7Dm1LCfTfHTIE7K9i5zMVu9
S3We5PR/2Z2mn7zjlsoeIxJaw3qpog7guofky8WVsHLVwpnODq+kh87TQX7ABJJiukdAkUfjUkey
X4/vDfsnagWWRfdipnmnf6DTWQrdSyBRCGtJlWU2Tq+KZBmCAiRTihuDWahdbQGmMH41EGWbz/Dv
EjhpYlZEKW+pkJLh7kRUue1SlLLlm4fBLrIfGqp9bM+s3yHWcJXUaJKS6RjiMJlw8isIbg2W6yY0
QGPw0OAJgOvCb7WXQSjX84FCzOrKROdR6f1GIi5hvqogDZj6OfQ9pqNs/TjQwhpPee9uacPJIqrp
R48+IsWu9/cdaHbFBLvA4jdBU1DAfWwUoVo4Um6hNBdHOh9Ld3ZNxQCBcXcDCE8Ow0Jn0qTQ4E0F
W58AqmWF+wqZ5yi2KUwYB3WOxdfLCdAq2Hf0VbKXsNCkAniBHTZgMgoqa1GEmHEwJfvaW4UsdGBJ
fXVgvkYjDSQuWs5HxmCA2pL1pLMURZRrIKDwuKtDxoTIbZFzrsMQmELEWBBTBNFeBTyDEUxWhyvF
idHlJoDlStYDwd1K8P/6UNCbiEmbt40apgbJtmmIjOqJOIlQEPTGxyjTEzfGiqZxk2Ms8a18LQ4M
0FiT0YysS5YxUzAtAb0TI1zCx7WeNXJrYVaY+G7GEVofoJo+THZpYm5K/giJzW4M8RKX1pUU0BMp
XRVbCD+ETpb2y1lTGpXxAVrT2vbm/24meMLRKs1Nj23K663D7Ngl/XrfGpgRA6IsiozckB4Kik52
FvJYJMUwMYmpZdcGTxJTy2oCOW1sczSuyuiW5JwvLbQN6CO2hKfgta6e+E32qK/asIIxqi1pJzfg
Q18gg6zDFn0RN33YRztY2fOqN3bfGvWbJuwMuqs7S4E5Qy3nX8OMmTe/SG8Nlq46m/HPC+Z/iPrH
pZXhf4/+FJjMvlJrTf+tErov9zYyNgIMuM6/axg5vGQtaQZ2/tFVV1CG/zuPUMc4gC51iz6cWpQY
cuT52GTgO+N/0XJ2sY+YYR066bb5p9FjhdMt0K76hNiXGxjB0mHEMBQk11y+Je3F1n4CH4gpEhjb
JZ/sTWX8PuAjGrvylt3ehNtUXLPmLYquffgQ9S+R4Wn94baP0nybGNiarF1rjSil6B0UpNQ/Cnry
Dk3VwEolQ/7dq4utTka0GainvOhrRKMNvNFy8XBs9OEc+Bew4xjInyL00A5qQ/EE6L1/RVhlphdd
vU7ikca/jgU1PIOdB6P0quj8hlsYki67Jql4NO4GYbI9bBIX6WkJ+cFgY9vJX5o2K9sGWYEVrl14
MU8Qwtio+22DPafc1iIRjzg2buFHbGQ/NtV+hgO4ZWkk4X243S3qoMiM1docBQIAAHhptvHJ5RjZ
N4wIC7KJKw9rWAgKxk0wj5jlybsM5LrYGkAfD6I0j1JQOIiIE0qwfnHX/XqBhXCte6xsEzaJTDro
pBUfg8eIUSRXa/qaFcIAw8E48F4J+6mO3rrx0TUA7WCyZHRzLhbOvGPSnd4ySSN7npiFGXcMc1I7
eMXaqVZV/xc5/xgodw2L2rm+c5neSIS9iGZAZiPFRF2O6HBSJbpTtcgKqo/ORvpqL2ezdZw8T6CL
erECECmndaIzb6c4yQgh4srwiVTtT0A1+WaOeXAbyi+uXM15J8GNR/1fGgCBeDGin8l81VHEW92v
bUKGt175OM3pljXXrvgrR4jiZyl3qVw2jF/8+9AF68TGTMzV22z5g6TjVdXHYI5PDT0wM4D6mVVo
j4IVWqPf4vCtWAXxq2w/M8QxAIp6zJttn4CEorrYu67FB3UqnW1pvNks7tvimlOTpJSgnnovqAdC
c1FoI9qVL8kS20GKTYDRk2NfeR375kLUJzoKkDjxawKMZNLfioJSGwUT7p+gR83tXYr+X2+wx84O
Xn22i+uEok0G8D+YhTcZJadgi4tDAWxIUMxSRt6SS+Kwqq4Q2jgfNuLwwuvIpUUmaX8RSb8AFtHy
7qYp88jwJptPviGM4Y7/yLWNl31WqNBq833wfiJQFAUrkTD6ZiK1bOOL1T7Xc/dYHJW6KPcaWDvP
fA7jC39NwnVQ7BPrjDZ/0BDgaIDCkRVadOkYrnl40MS7sy3KKlnsUTXGSD3jYYcRiBnftGr0cWcp
/ywVrWjbb2O0pm6Pa7LQnmeT39TsBje7z/+oqeQwhRU7btSTdKL06ts+rDl1xxMQBiDpZE+EL33J
SzpheYW0ZMTjUURyL2K0GZazH5JjMBA7N/5zhLGpQEIQjLVWPa2WYRIzapCcaBxBPAP/0wknMMCA
gWkBqG4bIBQTayN9xaaYbqeQyDPjC9T8Z0Dh3wEaUD9k0u22L1FkXNn1fFppvRlmSxZ+WNU6a27Y
MlW7iNmmzsBJKmBvXnGInpvagrwUnd2eFI6wQTE6fIjaeEGqjwtieNcDQWbJuIb/u+2Se2QK1pQQ
hYqYAWe+Mfv4hajO/dhre3MOFw2GQ0JZlctulcyA9ro4juncrHHczHkxg/wouNScCNOdGo+uqshV
wq7Rx4/GCm6km1478qt7bGaNg05M+BsyPrcZ46tUfGsI2XrSeOEizPM1Y7K3rt/jtnL2OcAsP842
U2LvfEocB+YkgAz06O4e8L0Wyl1ctzuTqaUrwm3gk+ICdjCk5BNEjRQMtUHkmC0OS81i9dRP21j6
r7aDE8/M7kIM2pOwOxfr8y5oWZDmfX+fKjaTAVt/UsSuncmXFLm4OzMPNiwZ3Pk8AQiP2Heyw53F
XByOw6pfjL1CKlIjsyWyibrM+ClJ4rTF3KNUj6aHkiWuhdl2hznXNfOZqqRB9Wpq1tFR7caIKrZw
GmQU85lvchejlClYGS46HQb7VJysrPxs9G47gU2fHZfZvDCa+Vq9TTs8el8Kot5IlNRT0BBVbDqX
hFrXJeOBS2A61yaFhQ+vkRYcqP4SZPoRe+O1N3rYVH9d0j0nJmvGIdT/Oih1lLwl2Exdy/5NOQ+p
JT81SjftxwHnMZEfVQH6GARJxLOVCINjP3zJ6pC8ZVK72YjzfNRrdV2e8TJ9ZthGioz0bvKvWAWy
FsApYTfG9+BB6nI6vukqYrHALMIfnmvDeLb43uH6PPduf2kc/RKyJ+xi6CLlq1DTV6XCC4aPz/Lh
RiO1KOv+fFZJgPR0/PYGdf84cI6ZGXRROmv2PQdLji8NlH3Xvvcy2vrtbwItrJTae6PLi1WlLzZ9
IEqBleOkB9vDYuls7Ik5fdFdJ8c8w5U8OmZ8HFn+NXBgG0VWqL6vmPLn0XT062lTdNkLVB6HMNyM
gHNdCxjWGMNrFIcPX7I2VQqTvWBmnINrz2jl3FyscKOsyqFemcReeO7GhDGdIqJJY3lq0fJGWrAZ
SNMlchjIuE/0BETqvmAtisuAgx3ExkVviQIll15x8ZCpBSy8fSr1PyNZe8w3cWhP5nfuA37KmUwp
FgaF0W7jgELYvSlwI3XyFXXjbkKlE1tgOSNnZRbteu4NQ6Avcro7TFlttrl8IXs0jnpYXszceJfJ
tJjiu9Np+5jtuoRsNQaI8c2nZaJfTfczBhIGBpzcgAiXE/tQMJ0gKLZO5p0RMbmvpWfhbGYATuA3
xqOlHUEVsZguABhyslNvzvu4JwXzQTY84P0/3xn3wHbRQRqrsFXbqUFFaBlMDz+t6TygHyWUCHl2
COO08fqr7UdXOKHPYFW2RFzqiJG6yUfDigC6jYiDDLFkZGotNcooComhe8SphzSEzL84xUAD1NOk
0opBsyN4zjOGTPBQHEiL9ZZbW2xzyKAhL30pxSXml+k4F9+Wl7RFvQ96SyQaAnYWyA/HDa4BJS7s
yT3Qun8xOXdtGe0yNgxKWVuhlccRmoCY0a9avktN2jN3nHZ+5B6L6qdFytuUNnaNdN94Hl4ErOS6
c5KDebQf4cUJymfBL5BsV9ISoLebVxnilCjFZ4WquQD3N6T22zQa75Gu/QuG9BI00wqEnPsoxuTZ
bpJNqlBAksplOwzoMJZnRrDP7fqdRtIKYRbtIuReNP0dRDD3JooV3RD/LX8DSAVAGVkzuIQQLOWX
yd1N8tPnQMqDjdW+kABciBPek6+ChMHq2PRbo95HEcA0Hsej1d+mnEN7C8I0SuaqyOdIAU3gvwTV
exx/h4DUbH612TyNj5CPoXAZj+G+oEXwrIvIdjVSV9rXbFU0L6CiJmL9rG+F/bG8GebfWEZPUX2J
4896eGX0OjyM/DxlH6xABop766V1t8ze6PnK7uF6m8zYKWOnyb3W7gpQPZW3cP2TPv7r8W+yXnXz
j4Zxg2zfTPGuajCHFHj4RFrtB0wTx9kPhitkrz8JkQf9/O2ORO5Yv2n13ZaIzz4EoKdC/EjrxeCx
RYE+W8vWyNYr5BrZdYqBWd1q9UGVbUU30rpxl1Fc4S509V8kCKxLuyZdTfPIAuVgghexTykryzf+
8F10hETHbYYmaW9pBzd/cVz8l6eWxLz8klRYazHd1HRLhedjc/rDK7Ga6h0M+WcC5RYmlPCk4c3l
F2psyl4oeO3Dhhap5WehHWFsNNOXag519+H2+4DCr+GIYPCnscLuD6m/H8Zn0BkVQi42kcmpxQqL
J1X8DYof1fQq0ndQ0xNSwujotqeifTa8AGts9GTK30jKfYqbifrXB8HjWzab1ZnluiDDkPU86T3I
0iuYqEP4Aull/nh5vAuxCwP0pKAjE7RYZQb9/kh9p2Nctb5tyb773ah3fGe9R5L3oQQ87YImeQvy
n1Z+TpCJu/5dZ5bX5kSOPSztWCt2Axck0fEvvQUszXY4uf0289YaOfRkZqtdaL4E8pmCPsXCbbvA
Hr7d4p9B2wfOwmq+EgjDxsWvnq1phW2zDEk24QS/FSUj7/bXln+mupXZC5lOYXFnYG/4P6l4bami
WS/yDkgmr67/kmoslcRnZp8C2ubaB+c3fhXWaWjPzIZTG2bLAgZpbWPKvPPSTDHujZuhTo2Aco+p
d2bfvfQjEve9P/0L7WMmDwiv8papKrk5Z4exrXynewmMzxhLc80bNzBgz1MEOmcP9BVzLsY8Z0t9
juzmsyFZSUwFLUgi1iZPxpAsrOx37rfnc4JvHsgmQ4rx4hWnkbMeqnvUgcf/ypqvCFLMfLk9axx/
/puHipjkINQy0arLTumwDp2fYXj3xG8s/hz3VfF4DYzchSS/Bnt2SeZmRIv81fWAu8qlUyPyKt+F
f9SgzTjLCB02jndtVkRjZQwv0gLdsm39c9fuVP2cTge3ubbGs3SenfqepRe3eY8RZHm2+eRiPTG8
W5NcAL5r9tlPNvxNysFo4MzI//wA7IB8SKgjEfRhg1E6DCfAP6fQ+a3SPRntOhJS/ZJol1HcgDzT
IrCtHnDG3fnodQwn8A8MPhJRvlXiZgWnGpu1ka4xbY0NuqCT0yM8eguDP898ZYDiYBxU5BjlX4Jp
k4Wh0mLmprOjZKoEN/e3aS5DgP2geMsYlHIJSO919J7L+F8znUy4NcZ7Wv2bXzA8pvrsfTOApxp/
TBR7DBajc0sYdgf5k0pfA3NviVNVrafumU3bgMlcvEaYBqT/4hX7LLl4I8KeZa3eiQIBD44w7mCw
6LTEwaVoN3aGf2bx4TOvVbgMhuduBhdgomwV4u9hKsGhQOtJ/cJZJlrgEONsv5Fo/wgkKmWEDJdx
wlY3+o+QhiAQEZpLoo3m3GXaVEKnG/cl05x7nodfWlJ9j2myUhQ7xtj8ulSaS697JLj/nkrBDEOy
XGzI/Z0IkGNJr18Gh/J4UM1bl/Xo7gMd4kgAZly6ckmICDnaGaFXnkOWdhm7q4yQzqrNToYoQVEZ
gNqNABEsQG0+kUpLWCCU8RLyvYVad0avaf1vUpWIiOB1u2ZorwqrQZDuY6Ngy/IH5YNtWJjOqANy
43EgOWjzB3NruIx8lFUwxrXwYMRWTCsX29qSly/bOG2xo9D3DykTZPTqG01VF8dUy7g3l/8vPInb
QAVYV6w+w/WUIcB12zBkwuHwoE3w8XCzQhaf1Lru9H1KjAqjXeeiy5J1VAl0Zhrprcph09pyfIbj
aukQ++2YgXE7os5PNfTraMf5YdhLX4ViTUTzciiidt0qDkQR0UCVk/ebGa1YJ1DNCsESN9Z2cjQi
cCzNUkUZFAjdwTJphSPv8MvQmYdMDwloTBvm1Zp2tCiiWJZmVIN06eRlcjGwyXDpw8hXq85+6G1k
LskpaUiylAx1u6qayT7Bh8Li3Y7jZ6HhZ6lnNq6d5wPVRnGQCVrJIuAImT9vKP07STg3wiXui74i
adz7cRmW6zkAORu0XAUAl597tOtjoEtaw3fbs79euLRsQwt52R1G7gfoFSSaaE+jgQmGrf0hqqxx
29bWXy1lTuTTj5WlM6Wj1Baq08PdRPT5Ou1LVN81I3YS2wDXRrVYM+nM9TfLANs5oUNQtjiERvFS
9XX5YvCAs1YGF4u7q7fLbxu2DVE+zYEtSbPvCq54i6azKxLYBhroXpSsi7DFFVE56S1HFdTUjwlD
UGjaxoZsRE5Nw1yG6EsXY1NUG2KNVmPuEurVx2uWkRLByTz1m+91MqKZw7u5vm4c468UTBiUW+FH
ZCzAV5YNvuARo7LotFdb885gWHIMi+Su5V7+LLOqIiGz2/jlezshqnQlyNEos/KdIo9r7KR2imAK
+Lro93FE6RPiAIbsf2xMvGKpGyMkD7lqU3Uw6vGUzNoHvfPRm5b1xtLo4L2SlPeMkTfeF3YzEOmJ
gqpCsfKbGB7OgCl7iHhjLaY7RYVmwqyB3PEvpj4IneOYyfis1PQhmzRfTzLa6JplLlsAhfjizXTn
5Z6zCRXBVJkMSHdBy/k0FvwWpxmoiSYT1DIwOGukZhdZdtlGREeuSl/HF+0GjyHDBwXMyEVVE+vX
rpmQ0k8vA1O7TVqyTLaV9mEl/pnCyz8MRQ+EpcU9kkUaa4zWYMIH5qx3z6MLgGAqQGsJz3Wpq9y9
SyYWNUhwgcOGML8pDjzV+kKLEuj8yeytdqwr+TJ4A5L01GUOu4wYG0HYvRh5vEwtVky2E4t1VGNC
T5CSCwvTSulbGGZ1Yl0K2qfWfyqHvl32BjwM9LjL2mPc1VuTWpiDg9hYFJ+12adPeUGohKXVuGdQ
+UPODxYktiA26sjiyBmFSSJykZsy4NXZOWepto0r2iS786C4sDVKYhT1jqrBqlX+WjCuQyrNx2Cl
OesENsqqdNiRhd2waAjjIAYxWtWdjYvCOw8KiXwjRzD5SKsAaXe7bszR0cbTIwrJ6NLApK+ZrLzG
mXPnSdtQsv0xeQa4OlmMR7v+Dfi+iQWhOAO8ethxw/pYKioB48eHMGMX+DLI4NmhrbomPp9xHI8N
L1C4S4XWMyUK/iqBgasZ2UoOSBBAT6mFReerq/aaZliI46yHHuddvQymm+ZjwWJuweGOQDElU3ql
KvctbsOjb2oH5m6ayyntFeWj660bSKEXhYmuSfxlLwwBOL8iV5QfrqPA5zW6953C9t1YKt4XJosv
jdkEaqHg3GTcIoa4RKLbj6w+AVvcY87shYMJKHDMVdGyEZBjcBR9yDBpRNtCiDw/shp7I6u0tE1u
UPxJI3Gmb2nqn6RUfGbGd88YKR4doushO5AyXK9EPfzN72nfjRX/UEFhlqfGicxdZEIUUIS4lGTR
LaRrX9yAW91NO8KjU/jwDnDbGhIkjg/WERwnT6aFOLiJTX1TT/nbDJ2HsIzWW9eHVaIRzRF0YulF
83oKvdkUMhm3JzalSDRebWjT3mBT7triJ4L7jMAHSvrMzosz65FOdXppkWIO1nM/pXsvGb/DQgni
Wpjvdf68TU09cheywF5DTeXoxSyUjC5JRHuqdyo5HkXOKp9L+m4SdVZacyYVb/y69ir8dfSKZfWb
dcxpg7B01n1zYIOLiruRbOSRPjqVfx2Fm20RsrvckGRbZquxcVsOQ9beXVrB78svTqWzhSS51Itg
SsVOc45Q9cLmOrWWDXheb29+CxsphPaF3FYdPVYwrYkVZOZwgn72e7aPzaPDesKinVnnCQHTuaXj
ct2JPpf3y+SS6SkLvXrrd3TuJNGZyzwDbzohdx3jPxoy7s6DP7H99E1+mpowXyNXD49Gv2rxtQsX
V5LbkilWWnjTWEpCkmzwy1UXa+DnKNrWfLIH/02bjEVncpiqkCBA5SCyLgo8f/bIPTXioXZ5j33T
+pD6dC00S9Abt8dRFI+K/I946NCMhLhxtav0VLAGNs+PjK3uyB5cKvc7MLx1AX52V8Z6ih701vnp
3m6xMvVhJnl5uBNQ7fLp+DXcMPQuWuZQlmLeCmL8qRBvWPtLjANE06Gf4u3KtdcsB15gNfVP1cyQ
na6+ZKPTLw3KxlhzkBlBNSvI+koye5PKumd4A312wLCfuo/IFaCOsMMgl715U4xblzGDz5x12Xjx
LcokOVtR+WjQjS+b/9EiNW5iY6kX2feIjSvoY9DpIVuYXhq/SvNuupdsREHNKVyKA8vZxJy7AF3C
z0bFL5bOY+l56LuVvWyFijFPvfpaLxeVe/di4KDkvPyObhXsxhaMHOvxmc/s44tKGI3abEH4IWnx
2Um8OQUP0PzgEg7AHiS2bTwYXUowqyc8cljMY941n12rntP4zmz3Nwy6baR1O9LftjaqGqm/GhWG
maHtWR7bFb5j9WvHf15iMvhSrJQKPNrJPDXwSAVVbvrIHOeOhIIng88iNnE6pkXBqxrjF0+Az4qM
/KwO2FaHhwcsg75XGsvaRDdhe49rTAkAmlkVdeG4Dyh/G0VDXgk+DVPWp8FGrRIH7d0mDp4IAkY3
GOu2LUUeRJnewHfCOoAd5K6bU4hTaCpjCaXQ1Uymyd63O//f8p4mYEpo7XtrWYyOjYsGS6xEYbbM
0uRs+0wu40w3+R9bbZHZ4jRZHZodnZA/K0FlVHKRxzFNPuteUm/I1bXGX7BTWCQCMyLcho4TGYlv
VTUpLoGxodoHr2SaJM977EZNCFtVg5NDJ0dRWFjq5fhmWdVLWm649ld63f+6KVzt4LmdALF0DjrM
tlNbkdsHeyIpvEra5f+/o5j/NVMRX/x4fHP7gq6prbi8TbzzGZKDwQe3D2KcrY3+6CfvMxDcsxVT
8SfmtJOXc1VUGHPHvtkhf+GBtbtTCrjYIL1GlugcYh8btaaJ1ybHRmOOOfXXRWlo74JGNQtDL+9h
SWkXlYLE0rS8VQ2YIAN3TqkIH3S0mHQegQNKS6BnuMR+ZhmmsqKNbw5tKzqcr2yk3Q7/PNvt17UJ
8DCkm2zIdpoNWLBqcmfvuNUAJSqXa3LAd42mhr1VhljXO1TdtcMs00OGEfVHCN1YDMr+pk88ClPr
gIOdeqTpFhASB/deMXZAd/VpTfM50VT03z7j+SBEtVRxFIQacj+YwznOLxW8+E4nmaDG60ZmMVr2
hM101CGCBajhOvc20d+8AcdNTkZT42bnfg628VP13nBG8cdG86IEH6Q1viOapsJhLwoA4NLr+rcV
zAr2xjkmeniPQ2aDQ1AhnC4w80P6Ycfba2uT7vNp7BDj+MGrlWjvmo9DPAosBHEGW+LKcr/tgGoK
EQZSpBaw5uDDPmFIsWjSIN5IDJhaax8C6I8MIFBX1tLznsZkduSIfKs3E+y08kbK8kI3p8+ioRkl
s4aZjrOXudrIoQdamChjqaBEo1BHaSpR3qBvzCEBJBq2OOjfN6MghpNdRMtd9DBmRBrxYgiUBckJ
vnvVtZiPMvGwxwfhOoYEjNrL9VZdMR7KRuX7rKw4hDkrhuYIohK+gojwY49hdsCHQgBsvbN4iMeY
CUSdgGclnUphorDDbTelP4NJRRw42A/GfB+l/W9ObOXCqwRp0sk5KdNXQ9TmMjHf0Fp9tFF5a+/Z
mapkptXA3h9DZE0uiVMMK9e9i7Ta9AgQpMN7QYz1lwxhgL+/vrcVg9vUWorGBTYdJzMDmluAmTJ8
u6/czp9E7a7H2L6X6LemWPtxa+TTtio2uUBpMenc+CWRA1nECV32H0bBtJXwd7ARtdZvm9YhpkQh
yNJHKguL5HWpkXmRUU138GkZdWus10yvWgXi2cmhwfaGdbSaoV3s4zq80a6DPw2i8BCY1totYwE3
GBtBYLIVidYYBSFmkR7GJKOoLp1l4KTpbbmCvzby4yEdxszePMW0XEKW0CqCLJUMELt0SwisD90p
1NqfgxJrHIZTSs1hqrsywyOXvB4gVehclo1WbbUIaUETpeMsVLMZzahcEusAV3jQm23UIXPzINfX
mS+2RhrCsWpJfPLBDM/iOLykGHvaXeMgcNWgmLR0LX0R4dSx25dJa84lsj7NJPSAyo3hVvYTy46Z
b3XsVPDbt/pXRtaS0TpYAuCfxOl0M6RxAx5Ly5CHWIoMNF92/Vx1oM6cCGN8iqOqGWALavZEdKyY
riqlqiailGVU6G1NnhNKZW2nEZStD7CEE+q5vIq+VBC+083xZ4haOgzu0VYvdpWFOkYzCEgOE+6+
fqa5FOvAIOVkDPhaPYo2FhA89Iz8NDm8pm31HGvTZRbiNcHA90AzEKsk3EXauSrJzMtzex8H6lZ7
vO+VVNmRpOxFIU222K6LYGYY9Ke8RHabJhGVhgck0s4RNVTGwB+TjKkqcbfcjO8eWXetZl2nOd5V
ivAVhyHWAa71yqwdjoQcD5sgFcEVbUNlz4tFWUsyWYrg41VkYYSmP7xEs9YAq1EyGv3Cnb+Sh7ct
7kjz86W2+yWtDCZS1nar3nupWs6ItrIIcdDf3YAryDY/SSXC9VwdrCA+ZIP64ojBsZZgymB2sMUN
uUVQ9+373bEI3GDhNt2FzyJU2rtHELiNcZglKSRG7JOAbrJ5cEgJH8QDXVKQosxozkEp1uMcq5GV
97HLr22DwSTSTayrxsMPdVovyTfTJuW6qoabS5gRc21Ol5GHpSyafxg+qyUZmN8oL291C7t3zLE4
RIJos0lQ5cSSyXbauyutK4Nl+1sWxcXU5M52NcQ7BbEv0PquEq3N7A5oFrpvoZ4jE6NPXbrNvn63
IjHtW4FNOO9BMoB1hQqhR4yh+2vrplu7rDAWVlTkKps9sQOWbEIdbBTXS830vzyLAZE3BC+auR0j
cUNJ8UfwhVyNPbx6tyEn0EKHHZJt8mQzONECWlzfG6AzlXeFZ/82Dd+uDNjZ6YyGkzk4ZGAz27Xh
I7YijE1lNjFgZtTdGgP5zcSJAT1JmMp0wYW7CuxF5kLn0JFvVaUYF7nyPsKxpRKLYN6mulwHK5Ok
YMSDlBIlMSrmCAy1B4XFRJjUjRi6gBV/d6ZjPYnW+Oq7uEZONhsFGb1Xjv1mBMGVqdaJ0OBDFlnc
15wxDJmXLRilweRaslX1V3diwfT5X2NnBERwwhtsvNMaVtfcQ6LWRunxSRPCsNva9zlhfRhwoidH
druxRCbUNKxHDIczmAp1niEuADxAmpRgJ30UPwtd8yEPkgRFcBveArqZNI3PoWb1+zqd2TfdYrLH
Ly3OHzZzImnZOymRC054XzvU6AxNjTcRqa9Ed9+cKFzADxzQPPECygqoT4SmmnyHbv4RC8AZ8KM/
dWJz8RYPR+RGS2aqnykyhwbBU4vFUVgJsbOVRylN5TKpIF/6kmNYL53XXpvONiECNNAgqZ35rjM3
FHIdTJPIWudochqbOISa2AFQ+Hu/jf8JGn+krAYBUz3bKc8RciUJC+syJK6Zn2SknEW/g0jubuP8
SZ93kK69yTH058VdKYnVnOpbdIBnVAsXoko9sjTmv5BmAr8in3eieP/Y7kMaNRwMHLbYGGWarbzS
vOGHxZOALiyfYB7g3YoFQU5Rb+5jPun14ICTDLEoynhmFZKsOEaY31obnuaskSHN7W+YcJohfvAm
2Oy6j6yt9PRiTa7pPHiWYiX0vyFTb46fveQky4tOXEERx89mT+yJ5sJ3LUaQqEk9vZihz7wnmKfv
8GfD/TRyRQGW9ZZV5r9bQ/buxwhJR58R4Azay4IESmZYPyoCnVIX+AduZ45fzWvwVVBhxjGSj2mI
PwG+m776N01pjc6ffQzJsDOFDFSNSdjzueOlJGPkPZ4/N0/6ZLpARjT3WZO3d5P9jF1ABe/aAhFr
SfJPxRxpZdXJuPRK9ie5Rc1T2jDda1XU8zf4NY7Oe0OoB66vgM0PTgtirutN4oLUNqeJDXHyYVcM
BV3pXrqiRGOhBWIZGttOQe7MvCJ4rhrZPFGFi21hotdKYtz0ObJk9JMIr8kli7YdAWN8lDyfvlmZ
uyZnRDmisIa9yX7SGSWgSwsLPfJXOEgkEo+Uqlr+pCcwqtJhNJG27jsEvwwt0S7HWBUZnPKjrZed
BBVedMJ78su2ZmOWcKNH6+o/6s5sOW4kzdKvkqbrQbbDsTnGuspsYl8Y3ClSuoFRFIl93/H084GZ
3SVSMnGq76asLJIUyfCIwOLu/3/Od3K6y27nQrCT9ISNlD83TCgVpJEMAqZHSUQu2nihbzBIDkHS
Qo8avxcIPrN8/CbnbK5eA+032TdcK9+70RYoeRO5SmiTpoQH7qJivM0l7st2QKHmJjDnMtOhAlJQ
gdyVimcw8yxYoxGaqudeiYMFcFX3aZ7oDlDvCGiNlqnx4EBScmTcbLy0efDsNFknJg2ETCNAfuIE
rYL8C4yChzzvwFS11An4VAotYAHb+rOX7lIRUUCFDWtUWoFyqSTu54l+wzIl1Ne31M7tDICUCmBh
a10bdWJvTIfmqAb0PWEOXeoJ/jpx3leGvikUETw2K0y7qj4j4ieIprnVYpwM5bSjhPwlcWxwYfjN
nKGAB6fTEtWz757XHwwr01hU0hHvpva8ZovQx2wdG20g188BAZXAVIGUgRkkXBEyVy4jrcVA2ci5
s9yRzH1ltvZ96VMD0zXAdt5okwGsl4eqG/atDQoYvmu2Gl5SP3SWiPo9FnQ6pi1ajNqdVkzNqSYT
G6vosK0NbUdh7lIbm3pZUUPEdk8+IJFlS1MD2m1gOudK1NfS6a8d14DS5aEHdkZ9Y4RTczBSpJM5
ra2NmkUbWYtbZDKpW1hRRU9PkWQOcthB+DUDMI2khteECaruSBqt3Jx8S7sUVLgHbVXRPj7qDaWd
HFVCWR7qkcTMZOjm7S1XZ4ruI4x61g9WSlh1DwnDJWoqLXOqEFCzDJ0myuCcJ8LAJG+SAe4H4jbN
uEwLFpGJozossvFVlXvmld0MC8snf9SOUUpTCyUsx0HxS3AXiaTsZujvZfCSbMdeF2mcrYzKi9d9
gmehB+SiGbK7tHCcj+FlP1pyZ0lSFi2KjNSSbLHTiSlmreui2mws7SrSi52CgtZjVT8EY/ZZb9Ju
n9j5me0BnjE0i6Qe3SCqYhBrAjQIGxlpa/ml9kgl76VOoRYqu/imBS4YqdK7U0BnqAjwYccVWbgN
p0I4jDBLpQOpPfzemuBdAmE/dY4g/BpdZ9FjpEFiMDoewPo2HNdWNO16NsKENcl+mWFACF2Bghre
qDEbfRIwt4i+sXxwq14hadYIyEtM+cCO/GsRTQOYTvTpU0mXJ+2Jln2sB+YJ+WAigiNuixobG0Q1
TA+xBbQusB6H6GwYmSaNoL+A40t7wL9oaxOGqytwkHU+YKuOvub0YI2lQyxU+ZkAZnuJKu86N5Or
XiNLRgT619oursitokrBB8aUTT2WHq1HxQHyELBgN56b3N788UzFt9Aar4Ma6XpjZtfjYN5Y49RR
/oJF09v6XWslexbw9K07HJUlymKGjbwTO3MI++hGCEjB1TVdla17U3X3GpmWtj2dkUwiF5TuYFoA
OGsV1d3GmbpdSrM1sIjwrGzsJwXESKmPBypNPl16coOpLrIbJYuntUkS8amKzYa6QQKhmAYkw8W2
m+DpyUVDt83wOmZMIrfJym2HcZsDSIuQb5P7zAEBCFNhkEj6fc1FOYFk1NMvAc0jL3n23WqftdF5
ya24fold5m+npdbR0ZuqtIPs2obCWwJXqspXMc3yLau2mmUSio1cW4vYugrD9KuX+vd0AeF+dPR2
XbRO3sZnQ9+piX4ZVTLkYT5D2CePCL3cvXQ1yf0TS50h1zY6zYp16pCdTfndUOCFFDCnq/yu7m0T
lTIcVZdoEoPoaE8RW0KbvDHyrwnenZw1kNX06BWHUwRzP0WupKM88qnDxABaM8l/FTjiqFxY6WMV
XiZtR4EOMysGmJY1OzmtqxDLD5l61G2f9MbYEVkfcIEjA5paiNBhoC/lfGMqFbVLFEA8/5SPK4ot
CwGKf64FGpDPazZ1PVvTip21H5pLTKzGOqRUnLouqAEawkW4y4i1hclLqdxu2VZStqIHRe8bJipK
QrOHFMm60PxGQsyyoxUo2EBjdlqVub400bqk8dIq6RIVU/DUWJSBM3c7TFO7GBNKeeQ0dEvWNJd9
hO0rJrGcFSCsyYAQWcQKiVZa5DdZAMi02XO/rVyXSdveldpDgUm27hwsHuGmIJQsAWwXt2zQi/h8
TmR3EcoOgs2TSg4tPjnubWdsWBqOsX/ykR902aNwbi2qo8mcmapSgolC5jl00gLHiP7sZwLesSrv
VdMaLF9yd2MbOXZReJ5ep7O/9lDJuH68nnNV53A/G9evANwyaoh04QFHFDCBBqTs7JNuxDWTnVF7
xlldninrKwK01FI2qbBoI31ubRFBJEaNH96NiabGzTvfsvE5AH1AJjnWD3rRfJEet8XYci5kYzzk
kQs1X2dnBNykkFIsA4PSalKE9Lq15K41jY2tZasma24awR7GGMECmt6snN9aEtQkNsKSfFx3VUS5
dScJQ5NVHXwxc0yidgsSgWaudl2nyHaGpJvOJgulcGfbLaolszmkZIiCe4HHQ9o3W0iXabgztEc/
artbowM0U/fscYZ7JhvRjnf2FPlXrw8ow8djx0rOc7S7JBmCc+H02GiQ9l/4Cpxllw5ndEnK46RD
Y3IyLzvLe3pdo+riS7rH7qJ2fLFVWmUROwCFY3JwL6vos1lU/bXWKGPVGaOz97uOJM/BOg+tQqFG
KgoCHjgKFGOSQ1Gg/eFCOeD+Gb+6jlQcWqM/OH6b383/TlhFbyDGtb3ZLxzE371xEmd0+7u9Q8yn
Ean8wayDa602zKu8SbG48duv/zzFtk3SSanWYdfS/WqKko1nFOxSC0F5Tfngbkal1FlKPqTROgdf
cIUY9hQ/2GZO3lLpnJuVNm7od+f3wZRdG7qjLul2lXc9PM/Xf6ZiQ52/wPWT1U65NGSgvrzW9aPB
y3Z9jkF3cFig1wMCeUzhLnzVeT02ZtaafTU8q06TmwJ1002ewxevDafhzF8HQ2B+l0NBsVY16jp0
EZlkAxW2pg79C6cBqN63RrUQbl+dNRNyn4qwuLuwj62lwolx4zQoDuxa/9rXZnROuY2QAnO0nyU1
uuZSuJa4UnHlXkR1dWlJEGmMfF+FwK6Fp5qzBr9WlfRs1PxqfAiL6amwgvKS6l93XabjhcuMazq0
pyd/W8MFgdw1GmeTpmCN6e11Qv7VSmnWQ1Ei+E0zrHFTUcVbZaDXMVAvsBHS6iN0mUUIgmI3Iiq/
0chKdOCRBXqR72vZDJw7cI/yuCm2ke3fzA2OnWMG7mkM2i+O0dTHEmsrPKbhAKQtsHx+0kjtvOVO
HlNcPI1x0hBvORzGOpGookIcQqn2NZl6vrOZM2CDoZ7xk4vKhS9XtUSxtMATLuIUUHnN+pdkBYDf
rw+pg0RoilO1Ze97sgWnvPBkf7Sjbtr4kwKNzxl0OZjyyQfW9jgg+QMSaJ4bEcGFVFFp0jmecR7i
sRq4WqlH1d3a9oqE80SaZ3lRIAOxxUYJggqTqvwyeGQGyAEq+gQDdGSuCnLAvFU4EAYgJPySftoA
woBnrPffbH1rZqwOF1PobCZa3Gth2s227zicg+OCT4u2wdhjhgqbRzNsufxVPB4DGwYyfJRoOUF1
Ewu7qOq9AefNmZvtASWsyc/PXR2dOkttYDgalICKXvlGN+fEbslSlZrRrnADREJtFzoo2dC59kJH
IDPJas26/LrpM/802GCxVcISOK3GA7OGfXBiAGyB04xfUPnhlytCyN+1dEGMTY+ikdVtVmBCqhuA
v7ZKKDkKueypVZ+NI/N43jfl0YAbqVJvYlko2KpIDYFYDraC+WxfDpIN16gfHThreKMuXL7ulERg
Z8fwlkhuanJHHYBIZPcUx1gFxM2XFgw9Al3q0UA9tSq4HlvYT3Xr5OuAviUtYdEsI6FDLkfmWwyp
fiMNhIM+58OTkNlFYkUrbUQubVpaf4qgrdCGRaxdj9pAOatERMMmZ8PTRofS3BiFbZ+xvceEq0ln
XXI49okZ7hvV1w/SgL0hMFlY3CFgCFnJSc2AGnu2tsMuyBz2037XsD6xwnJHUQWZiSGirT1GalcO
Jt3aTlTF+RiAT9KBnIH7qOjsvj7gpoAINWUo777Sr0HYT2/6AgsUU2oyQhhrEiRb80Pd0FHXJpTl
KF/UwRgBWhPid8oTJJ1h2x3pmbGPLKKKYMdOnEwRXrVFb+4ip41PsD6bRVBW+eb1W1OL49NiMiFC
GVwkiwng5KzTpGDRUB3MHElsoVbfYiEsL5WF7U9XCf4xztZLx9QvierGv+Q01bGZH0SZQIIScheW
qXVQSvf2SFCi75ACsHJVyXgt0Rxs+9r43gjrKa7S8ui6doORxBWk7GQxa5J6H7CSXQEjam4Jee+3
smgamnxQus3c9k82SoVFbWv6hSsNeFMJYSitG43n6SDBXKhNPVjqOfMQjcZy1NaVCwXVbzySqyZj
2sjPqJlCiuBPkm1kr9X20ZZpft637GfdwWCt3ePiArhhnTWwMcOKzU6ro5OLh4z6lFsTQmyLO7ef
pYE2FOmcjfahssN2HQY55h0NOWKmIQbUgPO1lXvMLd/8XJDn1GWcgZk3QoeJ8GlMHtWtQAKvanuc
sXmFrMmvxVXrzZoRwm6FtsntlAqTFelo40iHCvT42OCEOsalu2kzr59va4tMODYdazM++loXH0WX
8Lwp2x6J3OfzYBGzM6V6vuN0+tbAgjkfJNVVu05B7MdMfMrMCZ93232cq/bGLfTi0rMVG8GAdXzs
H9gEBEc7odGUb/2iFucF27KbtMj4U8KrUC2OC9U78thIbzgqjSS5BqLX6wMtBFJVqNYqyvFnPrXY
AkjGARongGtSvvQHOTTeVdPqR8uMupsZetQGRovCy/B2TXRsucmeCmol9Ae77EaVpJlkYX/JDfc4
YZ486WYpcdtRySGXK3Ft+zh5Gjip+YH3g04lyMYV8dIGk1DEVo6bjFyFBs23vBTGWTo/NGF0N+JL
2rYi8Fr40vzb60+jPgXYFXlX7PKy2eF6S8ENaD80gPPXh9d/f/2qkdPXsWX1/e7fX781xBxCJFsC
tt3Ko/FblhFJjyzt03hU5zUEWtyt0S6X+nro+g7WMHeAPGNDQ/KuxIIiUVB4XD5KFZeT7WPpn7zg
fMg05OhTrCdrlcwJCrUIznW4g+evX/EBuEe9rsH/cPOIWIIdK8MVB/rCFvX0EFVfRT9q05kaFLug
O9cEJTOrnq+eV7jT/EBbedooH49E2GXtKaEeW/ose6q2gqCaRe7FFLfuRWahmI5ch3ukLG9NXGw7
v7uvbL0/aFXcH6ibC5BPifWlE4pVYOt6MD0i5+Qk3oOt8zn3hWjATQRXqMZYCs9H8PWrZv729atK
UsqhWwOqkPdZzHbIvPX3QhYTqGoekjjGNzzh1wvRX/hWXPI8jbh4fQAZise2No+jEHvD94odxlEL
yL/fHCANFollnFXzQ1RW1VZIWluWlb24kTnsa6uIQObIFzMqmuO/HgpcrjsV6aQ4V6oTM+MUqR30
AYJPuK2xjaGN3NbukytqciyYULCJvgyhLz87FMiYBOb+oktarYvZNSjwbwS1apHkuHiE9FK7Cyds
l2EA6Djtq5tZYdOykR00rz12o7BOrw+0V8K1OZVQVSY//Qav2CYsoaWLLSEcZgTpMi+tUJWMmMlG
qh3IJPLJbl4S9lxVjSHIVl62cVBNHFDBqDOatweVsv+VVX5RVN15hJmAa5q7aTzgexr7kSKNdYHK
GB6bhrrCTALvZkTFuZQN1QEjYT0uNCuZLx91G7sZrSBSECF3PJbUV699GxRRatYgiVqmNGAbWk5I
yISr9Zx6CaFewoJ4qhkPUzeqY5UkLgp4dmo4LMGfeTapa45f3EfCKLhuWOdUEAxTJAgb2vaHRsG3
H7CEa2yyVnoG7dcB4bUiIoitoqH0vTgXbk5erxmL2z5G4dFRaPLGryVqmCW+jvDcBpFxDCtxzR/e
R50a93KEpO/RyEGRsk6cFPJTTVmqgtS69mBmrrP6jN4ood0BRY8CZmUa2oAUHYHjItCvqZSs9ML5
Hrkle5rONS6HmNwmL64TQjd8izA+g2pLYLhXUU7UQzpUbKuEcaL2SQbQfFJA9snogPqYSDsOmafL
JzOioNTTw426wdsZQylPWaJuovAmfPYmU1u7WTNswDSFnwUvY51NgnRu8tLWRRO53DksdEzeIbe+
C1fNqXmz6S0Lbv1YPnRWRnc7kbe5gj4VEI16GObYYFvmh6bFXJRKceGE7NrMjBwRVnXBNorZMqQT
BtyRlppEwrLu6hKghyIjMnLN6qRcBNl1qATkrJbNcNrdComLXlTkJQKQzLCAUQ4JTFs/99JEnpcS
Ud7keZtoviVJinYuinBErRiD8BDBXpLZ1yQwApxirlp1djuc0KLkrEnRk07BDneAWPeBVuwHEEBa
aMyBCc34kGhio2mlfuN73UyHytmo4Eg+R1h4BRIz3eV6Cxmm9cPbvnNQYpThrvcU5e4uaTa97oR3
hv5F2J28yao8ugMDfCyhDi+KhpRrBJ3jbTCaSNH9/mUyoPajWpMHOnFIbFzw/Rx5Vnmt127dNhhX
RgLbzHVzahdhYNxO7KYBNtEWKnohb9MAlWhWUqq2cvrr2ktfnMxA1hdNouGdS+abCauzbRiK6Fr1
OYXLQCTYRKDEoHAfDkHYDltkWBHVANf/LD3YD0Ce/U3dOxcD7Y1raBdfPF3rnqSYN7Xs1625XDB5
8t6tW8qhrAPXjZZYmw4NDth4YlLdQstx7Xeku3TDMwGi3V9z6+sUWmjY6foe722i7PyizuKahARP
W79+m45JcZHe6yAB1z7ReKz8dKqW2iXZEhkoB8t/yEgbUpOHF7S1t7WZ1vtCYePGe0VAASsQNhgw
DKWvonMxP6AJGTd6xVYPCyPQXRM6R0X38TpKNes6d64UMjdq3wOODLOkUyJLuXNTEgohRCJCQQ2J
oKzOr0Q1fU56rb/lvvUsBjAgnRX4u0wY/o2jLSbCprnyzezZLe4cA19XbzbGIR40Fn7zonOYOZTu
YtLgd0GU1i693EclOeCedAL9Ps09OrpZc+mUsKPyTGg7LUeZUhkCPXCKhlNvCn3beeNVNLbOmVIP
gY90WY5k/zh1TMapPRChwoaYuiA5Psb4rYz6R3SIzs3UpRsX1utGd0xvk9RBfM8t/UiWofVtqAgT
cSzAFCPdEnQsJcIvpIH3ue2kuKgJKPb7bLz2tXqPdDxbhWwhtxU5g7dBhZLL7/t6g6OZu/NUY7Xq
B/Zn4eJRCeCPJgzmc0q89FpDhxDOIMSRpHdi19gWxrqQ6FeooOgQsOcpyKda3WMvBtmwdFoxPoAp
CkejOsuioAYxh+CyjCI0LCFMW6C4EoCJdJ9E3Zh7VQ312klUudZ8cCQzsP7kpvh/0vArWWNb1wSG
gA2IPTps8dCMTghnyaUe5LCy8s85kj24IUQ4lHUNQUgZ/drROnfn2+w6phG/1mDHFdc5tCWTLyjG
mQ/f675MnxCAFpSJQkr9bn4pOAf2rppthZV9LQrkCugz612gBfI0pFD3bT8wL9CMyJVlmQhVmuiO
ra8GLM4sT1rO1S4ri8CjOg/Oejd6ylIa+kMBDpfKLxihmg2po5IbPuD83DHrcv3pj//453/+x9Pw
v/3n/JJNIi6E+p//yfdPfPZV6AfNu2//eZun/P/1b/77d97+xT9P4VOV1/lL89vf2j7n54/pc/3+
l+ZX89/PzOh/v7rVY/P45pt1RvFjvGqfq/H6uW6T5vVV8D7m3/x//eEfz6/PcjsWz//49ERCQTM/
mx/m2ae/f7T//o9PjpRKN4RrKse1damDjX794P763Obx/v7l+Q3949P/+TY+hx/+/fNj3fzjk+SZ
+ufXr5w/lYGbCQGMlI6whPr0R5aTkPKPT7r4U7f5n4vsxVK6sKxPf9R5O//I/dMwDeUI3ZaubdAf
lp/+63N4czz/dXz/yNr0EkNgU/PE9qc/ir8O+1/vkx6pqUthmY5pmTrUP37+9HhNXW3+7f81+JbX
a0XzFWR0Qf5ml9jIlqmzo3NdDLGD5JLtdQZqG/oCd6AR/Eypk6CLDrWo1HUdk0DuLYyqS4rqK+cI
vdZFH8aVg4/L7UaftEjDdp7+/dPyonjObprq+bk5PRb/H5xS0jJ/dwpxIoXfwscfT6LXv/j7pLH+
lLbuGEJ3TcjXjuv810mk639SUhE04g1hmgjkOcB/n0Sabv/JKWJJwbmFt19JTrC/zyJNKn7mmqZL
JYXTXJr/1mkkXfHmPLIc3Ac6HUXLtJFGO7ZhvD2PCgJBAADOsowB3V1KPUOvtFPqp+TxxH2Vu3it
ey/a5LRnYCbgvRLHoKGOsOqh/Q6waBMl9p5XsBIa2iqKj0Ya9dqxzVOdsCEHJkRQNzdZHaSsCBBL
aIm4cQPbCHS1y9Mw9+wV9f2IzLyJ+g4jFbblO/3B7AJtetT7JB82jRYU8GxHh3UO253WwZdMuzjA
leNtG+myYtcDUxHWlOb+tAYDToBIb8MtPmHjT92tY3ihvckIdZ+egmzIvne4k4ZFlQZZdBXqWACw
epbwrnFeZzhDzArzbpljYIsdCxmwHvLqkVCkJI1VMMnPTNPJE95k4BoIH5Iy3DuRxipmYUeNiRoc
VQQZSFZKUziECtSBWm8Urko82AAoVW99j/0kLWHp0/fcFDkl5GOhC18sJO4iHb6ZUfChq1E+2L10
CMpGrw72IhuBzoelU30PanyY66Q0GvMzTQUHBrifRXwdiBgBGBNRtwnbvBmSHeD0VrBE4owai/o5
0+hZwIkOPDoMXuzxcS2a1GXHy80o2Nqwyh7wAeFREL2ojNuWtQteoN4p051X6cI+54/a7q6uJzfZ
pc5IPksU6aWOyD/pg5ex7pjDJ1cjPzFSUWRuci1s0oMwhgEDvOPqZOiUmdOQpBBOhkRuUHa9dlOC
JDWfjMg1vneNs8+65psmIqznBXQDLDU6KxkHI1oTeJnK4zX+vdG6mC+7Gs1GEzPxI+7QF76oRLHK
Pdq2E9xqtvJXmttnCh9HKt07zAIi29ZthSMx9RrWc+j4KfEqe7YZtiNIy2pljmgqdmXl0LPiQyEH
dNIokqyKdvDjm8HRMvdQ9DG9RDMss5zgysLxAHLYQ/tZ6gFw2FKzov48mAJdfC3YoNX0EDq3BgZV
F4YubnlLRBm25MpTW4wQnIdnCREr1eOYThjDyQ4LCv3ZwZNXb7HS1ya1ssRtrgKR9vJagFlHy41M
p4qWQZ/3aGJSNn8VKF8t7duN6wJWoH/qGhmEzcoJoW7qXRnXzyipFC1H1BkK7xHRP9FwPwq7UodJ
1yc2L243ReMtsB/X5ML2qv6BTQGZaqZvxKVF/yvMdExsHQvZc6AIdcYyxgjFmTLwKR/xn6uccwxY
LWU1upvrprTpUjngFXZ55Q8AQTIRIQcdoeYeZnWxcw1PEQHcwhGlCq6GoqH6KqqgMgCl2IqS7iQg
fgIyb7W5mcfzYZWyZfyVuAVLkPUyEm/qUeicZfqmBucxze3AqoCkM6dRGpPgY3LkvXW57OwRDt+A
6cE5WAA0smPeZTbcY1vzzINNzFx9TBtvcL5gLYGQ79ejp1/3rHNh2OtlGm0MjRvjuhiY7enP0sai
RtqE0yosdUTWGu7o6WAN3HifubH1IU4JO21pcIXNVK0MLTC71SQaXd1OUV87oHtdcPiRaLBrG4Nb
omMpUngN1BC64qIb68E7Sw1TBAiz+8T21szuAk0WCiIZEAQ1wq3zoqile0HXAp1gpk1RfC3xDUnA
VuC+UszxZS39DcIqrN8Ia9iNkrxSXqYgItKTCCrFG00TrEOOqygFhnPLetVGbD1OroOJc2npFIIB
8+gBBrFMm9sGzGnQLu0WskdVd0Gz1NKCkIihyXw4N1MTyr2s60Z+TbMk65EETH2DH7ae6iN9u4l6
D7DTISRMxPeHM4/f7Rd2HOcPlp5bzUHXKVncufXQPks/wRwf+gU+GqfSCdHVxgQQO9IVJ24v6lhr
g7seRVIK5Dyuy1vXt90U4+uYKO+lTf2GoJi+xMM54GJzz3+Y8P9em71ZizEd/7AWYw5VplDCZj1o
M10779dieUoXpU0wBI2H7BIx+cE+oCnTlt7+aba2LscnbYvoGdDi0tp/MLb+q7F1YQBzRrSqGyww
flwHZkOUmYaZhot+SQHrC7Efa39f7/U7bRUtPxiLhc/796lbrFYkq1/DMZ13awVtNCZmKHQl81jm
ckN8BEDDdbcEy7uOb8ZjtP39iPMi9l+L3NcP9s2A8wv6YZEbZLE2e1yDBaHm+2yj9sY22MndR8Po
v/gQiaiSUndZcrmWnH/+wzhWrTq6hn+Pkx+CFcLCzbQeTv6qXfz+LensAH5+Tz+MJd+OJVMRZgov
+SI7o99HE2kRrdx1881au9tkPULrXPob9dd+8M128MdT9JdH7odB3x05p8wK3F4MirfqTCPrjKtg
98Ebm5/jp4P1wxjvDlaT0wu3HcaYzw51sJfYGU5ksC+hhF6Mu/z+9+O93QD9fW6YnPYmOzFHzRu9
H4+ZV/dpPYSsqewBC9wW6w/z6zd7+Pz7YX59vJStFNs6C4rAfDx/ODcilVkuwBxkyCtx6NdEJa2i
FYHhe0KEVulluilO1uXvx5S/OlyOYbIat7izUAB5O+YY2wEVWO7S5XrYkC/mfSU578zd1HfQ5Zxz
AqgPJLpu8ayv1U19Sx74KrqrtvVHh3Q+F98f0h9ehzFvHn54750MjNyueB0AIBmePuUSB98DGtVl
tvQ+ur38PJrNXkhnU2QIekfzXunH0ZLJ13XOVET2G30j19EG5QCwbO4u0Q42l/PRlfjzp/x2vPm2
/sO7E4NThHIeT9uprX6GXGftn6ZrXCUrYz3u6h0atN8f2F+cTG+HfHdgMw/nAiW3+YaG5nNP7WeT
b8198dKvrCULmW2wVh98rPKnHR5IAPZ4uKtNaSqUzW/fpovfoohNiEXDptoHDxkLmNU8+Dy0cy33
+hVbr3Wya0hLkMf+3ln9D960Oc8Ycj6lbfXu7mpkpWLWZK/RbSi2brw9OlMaAsNSbuAoLNU51osA
KfxH4/7qfPpx3PnnPxzf2k3rJIwZNzhD6HKp76gdr7JH1p9g0T+cHH/5MRuct9SGhMS8+na0ipCE
StqIWsUh3DXBAn/tMt3TYfrWfnRZ/nzr44j+ayjr3WWZxGNrIj4i4ufMPTMP5pLMo4lrE9LGtXbC
bLscTlgMP/o8f77Bvx323XFMkoqGc8Ww9bpfY5ne6vfdrlzl++IQXSWnD2fKX41nuYLTV6eoBj3o
7SdKlxCHzoy4M7fjul4WF5q31JbDEsDDBg+5++V/sA7g/BTcZVhQKcmd9+2IZZuTGEZlDEnxTQgK
OuuGtcu6bipw+HabWatmGoC6g83w0T3/V8eUGYZiHuW8+Rb4dmhXpg7OFXaH5aAIjkg2mYOremY5
9h8dx59XILzLH4Yy3w4VlzBO3Jih0DJui8t0DVp4gxxnARp7359FBxCoH9yE9F8cS5PSrOka3IEU
lfq3Y06hFyU9vgEWB8Qlns9zKGKcJa1+lo7al4/WO7+60TKeCe1DISA1Xl/PD9c+0XuUf0ZSWXDh
rfRVsoLHvCpX2lZtIFWvdsPlBze5+WR8O1XapmHh3nQNtgP2++MXJ/S62ITNFQ176/ja1gvaZwej
CHCCB7Y7cyhAsM9Sk4wpraXiDN1psgtgWTCL4u57SlQvNpL2lI7Z2QevbT6gv3tt7w54HzdjQrmF
C4m8ugWxLN62wK9K7A2c5690pnfRlfbBoL84yUwKxAbmAa4l/f0Br6q4djsfa6vC8JqOiLgddOND
/9GJNU/S79+bjRHWsqTtOMb7m0RaIc0Kan++KZHSG2Cb29jZt4C+8iq+G67zfYKw/rbuN6m9ld2G
lJ0P5vRfvdEfX8C7VYTRFl2AqgvLSI4TBxfajD5Ix83vj+HPh9AxBb0GZQCYYyp9N7vYsk2FlZkv
YvwSqQeIq79/+nfthHk1/eb51bspJYhT0+pK86XbqO1wVl6nh/ykLSlhtstxhYVjieb84qOP7udj
N5fA2eExPEuD90v4cOxcuBHyxQkeLXywCmtYCMxXfc28FwFI5oP3+PORmodTfHhi7p7I+Rb8wz1h
CKa80lzjxaD6lVWQfQbtzCH/wCgpG4FTMpI1Ps9lEe3t+VohY1wjFmhwiYrW8w+O5y8/cHKeFO+e
tQJtgLcvBlKLG0gP+LB86ajUlrm48bCyxWFwnmghocDlQmAxaRJ7lUmJgF/tkdmv6jHcaiNp9e39
B5/OzzcwPh22wFK60jbV+9X3WLhZL2ApZg/mlX/NmmL1Ot0G9/VD/qAfaCItxTftO8Xwf39gS1rw
yVmrSbY876b5NvAonlr6C/X+RYWiDGHaypiDchBEuAX5yccqOo3DuWoBzuU4iJ7zYj8aJxlAJrc/
eDW/OEfevJh3V3MqVQpTUb6Eyb0XO8QRVouh++hi+8XFzCCuyTaHaZir+u2xNwSiPJXqL6CiVv7R
fI4P8814WCIs+x6tqztn//uP+Fdvim6SBW8TRc5Pc5MTwZbzw+oliK7xlZjFhaEffz/Cr05nW8Jh
5CYsLDbJ7w7iWLdpMPThC/bEvfyMFdzDJ0mPCFv/Yt6sTtNitjGodb+TH5Xffl46OYw9T/W2Nbdl
311KxVTUwA0DxlZbnKcDlFZrg0Nu2Xxz1vFZQOf9M62WYvvhivgXB/LNyO8mVvwfdewPwQtw/RU5
qkssfuGBzv7W3gzDgkzD1Ueb5F+9V8vRMe1Q3dVZUb09ddLWi5BLus8T3nYEJitiM5eTK/YpPYvf
H9J5Rnk7sTouLWylLJY1OuuatyMN2f9l7zySI0fTBHuVstkjDVpsIVzQnU7NILmBOckIaK1xnVnN
Yk5RF5uHyOxO0hkT3lWzarNZlKVZVSXhAH784hPvlWLD/vud9o2NFAILHR4C4q7ihc4ubpSfG7M9
M0H/4qT66ZKn55peaFOcVda7/ALpbG2tqjXkP7CrNmAVe1pV9/mB6kM3d+TL80/2y0diyWxYLFNU
FUkzGUif79fqcnAQsfVKs7mjqRtiurg25zPTi/RlyWMDTAKdD0XWRFkVT96fEqnynKnJcXzT16JX
XWAP9bflBp31nebpNtR0r35JaBWwg3MT/Ncb/Hxp+fMNkrWU2HUmR790RAcsiRte0VqArdRp3Mll
Jh15queWeGn5q5+G0ckNn3ycpipk0uAnx9YlpvNA9o58moNbxAOXGpz9PKQvo/bkcidfZJsAt66M
5Nh49BWXS4+ond3OyBxs8bJyQgIAmD1UqlLxgbj+6/kg+bkfcDK311FUpWaTHFOxfpzn6lrkR/SY
OSp9a8CDaJElwYF6+v23+mUeOrnr051N01iSLiVHWb7ppnuyJeeG7ZfNwckFTqb3ltbaQAzSIxW1
6/leWdobHBJbyg6Tlt16dHtotgUnhT6cl3Nnua/RUC6+LJUGtaZsgk/TK0NLYUCVL0OIPpJ9/i7J
Tr1tLoBfk4RAO3jXTBf40NfdVvsuJ/SM2NW7CrljdS4+8HWC+vxLjNNdchq0dInGx3gbbHTPKG8a
dqy3QIMvU1o4bhhapg07w9PWyhJkOh+C+dU3/OFRGCfThwlLp5iLZXhDHjJ3/mPKQVq6lS7qg6k6
AEOKO/9w7vB+7qInEwcA2kCp4uQYJ4JHPuYykr83aXNuevqysp0825OJIjVbGbp1fERS4QU78WH6
Xl1aTkXBOyBeYsCFO23UbnV2//mrb+fjIz2ZMZa2tZ8zsmGAlstkr6Ea4vdfp/Srr+fjJU7mhCmc
LHFMkyMd4nhQw24dCDDv3VJ22/viBmgU+qVL0NVMw+Zm2p3bppx7fyezQyRVvS63yVGiUF4DCFfS
VCfTFfP7uzz7cZzMEVRBpF0C9oeGW+NuIkDY3KTukkprVpaH5Gw7rKpteTA36Y11Ld/+/upfN6An
w+dk494qtZAoWXJckk/TY5w70AohL8zVRXITracVaojylU1Zctec2/su4/90ifv4ek93DguhLoqS
o3YlrVSHRhF/q7rZNt4Mpn1+gTnzNk9P6jXsoUEMk2MZiNj7FvNdfbEgi37/PM9d5WSiEVv4YjNj
pg1BmhmHERtP2D///hpnPgtzea4fz+NF12j0iR/NJHRUWH4U1eIsGGCRECa0zo3PM9+5eTK/0Nqo
yzkfoebPrmhOsCekM/vXc8/sZCYR4xaXsRQfo+KdKvw++jam54ba8iN/M9TM5Sd8fGSCSd8bCz0C
3qO2kjYZUVvzDscKMZp/c6iRfTR14neaeRrTrLomm9BLHecyvhQXtEmxz1v54fej4Fc74uV8QeiB
IklZPRlpwlCiRw6ioziNjhnRrFtEF1g7nnVF2PfAXSjm8n5/xV+OBIoeNXKMiqyLJ98rh4BgjFhE
aRNwEvDThnL3+wvIv3xNS5WEymmbRObJVGhKRWcipznq9G4nm0m4jpAr11sFZSuikFK2lzyY4FUu
RS0ZPQcLGsBTkm9G+a44mXv+cPPLW/7wg05mx5KigxlrxZGIlDMojR2W69/f8i/3+cqHK5w8VLrB
RTqSk2Pt+msgH/mq3aT27Ih7aEvR6tyS9sup4++rnU6CZk2XfSHER3BLtM+pVDa2jgGzsAoX4cPx
zL398nVSzUQVL2UAX9JCTZFUIjVprC0KG89j41SO79Jtib3zEaDX2bz7L9/Wh+udTIyRVqUThaHH
YtRd6tztnq3e72/pl1PVhyssd/xhHhHpO6EmMzqmqnhBH+xiatCS6cwa8uvboMKY3yhT43wyJCaR
DsPYD491dZ8aL1H0+u/cw3/++dNogT4L+MNhy1dsD/08swvAkhruhP+3q5xMTznKBJEqk2MT56tS
vhVEDZrkuQH2y+Gs/H0rpy9cqCxt5lZQ8TxVj5VuS/uE4hmD/BgtLfTH97Zv00XoqWdiZ7/adKua
QdQMbIXBhPV5HLSKrysAcchAabrX6MZKaUMQnwbyvlBBAPSvPssl/g5agcYI4iynwau8VAFt6d1L
ZIgsvw/VaKEyOZeI+3pL5E+lpaqenbtGQOnzLQWzZM2Z3L80HvYgdqGTp7iwl534kZ6yFbvudbAK
/5z9/qV2m/9aL81/t+4Hcqcf3vGXBppDFHyvP/Y+/Pz//9n7IGl/0KOwJO6pjKQ0cVln/2ygWZpk
TIrNmU15R2SzljDYX80PsvKHRv6dVkkT25Nm0N/wH70PtEzoFrMwIAiDZdW0zH+lg0b+2drw92aK
pDAbG6oLELeIKkHO0zB8VFdTFFTwzIJURoYczwWndnpPUyerBFSADeQGY6PkZtA9RplWp3c02VB0
b9dU2vSmJ1u10uOCNMQheJH9OQaXOYk5EBdfykTMw1ZWGzN1fWISW1v2QPhiELqNRr3SrFpODq2e
xSWt74Mcr6a5nIx9B2xG1S4s+CzhVaVpvfg9p+q7yldiSQN+tZamKLLWqjSL9aqNIU68RDiO66cR
tXI+2+2IAw1aM9i8ureFECUtKGVAIsTfoTyk1Trsuya5q2qdLkJD76ZWdPW2hi61NaVQvssUjGCE
qGBLjlulNmT4MWNkDEvFcKYthvAwK9O4sHEWJ2m0mSH2Ksdaq4xy5q4sX9pYSaOLV4kh5/WNZpV9
5Orl1IPDqdvubVC6RF9THGzh0kqRjXizH3S0DtNKdVxmwdxVx7q80OZwhLtYgxwfi4mifrXopNzu
BQ2h9wRfHqK/FOG8KjNIwhdaF+c/1Ny0rtLGAnagK/R+UOPcAdKrE9r8lFyDM1cNxvxsAY24gxE5
xY4VkLy247Btd2BFQ8krIFaCAxSydCG/QcqncdJP3ilbR4dRlGL1A91FU+yLRk7m45BYfskG3Ich
QQ9xK4PunUYqrVeBLk7qg4q5O6YrXJwgh0r50r5siELxRkd4TrvsUA0QxcN2hpc8ZXWP127wx+RV
tGoN76Lpy0Y5OfylsS13YBEt5NbSABbCuDfZag17o7GCKIYmAwtAvyF1VVjIbgXeYfFDlgDrZNvQ
sLos9oxAqtPILYOCRvGBDWu5LfSq66zLUNObbqcCkhkNOt7z0ZTWo5hYqby26KmQ5ecoQEAxH2ja
xp9gt81kFt/ikscS38GDpvNgL8M/yYQDO4BWURFbTFbxbkqTjldGlPK6OapxETTIwfO0tkiPqL1e
R0/TmHSiKwKKgAUs1HmejButrRCirGi36SqQPUovQ7u1aMwd2mshEWXBv4ppwQaBVxqlMb/HXUw8
DhFmVlLbDvN+pnHG1qN6mHeqlkkqzO7On5LrqkglbFhSq+nKpRHA+oSSpCvtpcgDbTEKpR1U2FQv
g9aJVMmMPdMM/NobxmTuq5UcaX66JsnSD4YzRDOsT2wtNCXlaJuDdDTdOih8/DRLqHJ4B0+54EYT
c2yfyhyaLUWcZSzsqpB3suPyEeMynjh3FVs96ermmccVIqIp454/AuENNn4zlbBWot6q1ANyMQRQ
bS4ocDMLucwu5UmqYP5pLY45ZxINCRVzj24t0OlhcgUeH9wOtQUdQRt8jNZBbGpo4VXetPQwgD2S
wumqi5u+W0ldDhpJMeIKqJGGp0Z/iziBZauEtpNkT908RrCBhFA57Ulo08cMaDOqPTHr6B3Uy2ww
L+dOC6Qr0Dk18AjkCgnch6iIryok4J0dzG1abrJxKH4YkOyg6+l5UDiZYvQHsyjbMXQmiyjZZWlE
KoI2epnl6olYuqA+h2OXzut0psHMqXq6b2CiwFX/80z4/1fw/0Fh++9W8MuCJ51+bmD8+a/8tYhL
1h/0NRiSpiyFPJLMdurPRdw0/iDtyqmOKqul09biMn+t4Zr8h6TSE0E2jUSXhDXtP9dwVfpDg8RL
QJ8UpkQ5uPGvrOEcItjN/b2GC7JE/6upaNZJTLPOO7YXkZ8tFt9kLDaWlWL7WOU5zKzxSvGnyAxu
a1BNcIkqWvV7FqxWydyeUw92TRA4XUkWjH0IONXcXMCcMdiE/nsHQwfsp5WxU/X5TAQ9r+BWF6lR
uGLq952BxFcFdSQHgoZeuJ8lpix6f8yqVtnOzr50JBw4p4KriplfHZOkFqtbQB5MbMg5Bk3f+qrl
06yYW9NUv7d91oH/ylRpQFwCOKmiYZdyn0nQELd0TMIOS1UxMbdUbTL16yENg44ys1GcUSlkhpko
rqKD2dPhc3ZKvh0hv6ZXWU1nSLeh0L/G96SzzOLpaDVZYRltBd1vJVsTC3DQc5BqMD6jOBw6Fvt8
ElSd5h66+lAXiqJYXZq9oQQPicGjeJkFuYR54stKmjyqgTqpL4HR+xJeD1/Lr2hYLCxIqZTIRkS1
fQ5kN5AHx+AeYWWKUmPStOkQZ/Qx0jLih2XlUPkWCm+JmQnvoj9M4MvzuO0PkiiYNJUb0GnWnYDp
a09JbAoKXS6gZikEbtgVoDWY5du5NOfwxuzm2idvag6QAebRFNPWsfIi9104NWFd2SI0XRquIQGk
r1EUNL5XUqYWeVafWaPjU6xGKKbJc+keKApTpyOnRiXd8CYW2ngZpdOm662uvxaCNi43cdKX9b5P
My0zHMw9NeCRUslj2YKSjfEvdnzwShVc1S4sCGtqgjovIHOIVACsuk6YMMxKglX0jQ0zORlfEQvO
CCYkigrIPDd1BM3Lq6RSU1alOGrSC92QTbhiO8U9wIlGMbHR9LkpLnHH+POBPwKHxKXVM48uVV0t
G/kwSanaE4M3AF8BN4OLZnl6xkboDhnLDJBOEtVU3HdIXYS3AAOxX7lTpdBDuAnlGKmYa7VTMJhg
z9pE/1bCeKnCDT+6j+5jo++GOynqo4g8YNMLPbs3RS47pHfGpJBdNmNkaaITsKtA3QVgpSa7Mtap
IL1mkgReu+nKSdU2ihbkxo9wxOu5ONstX9sZqTQl2wYNnnBXT7EAq9kMgcI5VRzVL6JemfOiuaQS
mp5AqRmDx9hMtHZP27pQVO4g+k10r2bi1BykAmuWjEfbKhfDRz9SQMTfiiQ8DHEo3arwb/wtld2D
v02EIQtV6A9pV++aYiYMY7H21I8djlu+03Lkq5VtoW4S4k5AdIXktYM2JLgazwvmcwJ0NqvcYIpD
ZZ0pup8DWxf02LhjB8L+LFHw2R0AwwXlPlLFLn8O5U6J7/0uk5PvqZiU5nMnaiV2gTDpp+klr9Wo
gT2diJO404CZNKu67MfhwP+r0UnbMyTHDs1NYhRsMwHC4DRjhlEXEjFYeTCY7LOKMKzre6PNgT3H
tAMZN4I4q+GrmDGD7CZDVazL0dDmyovVOlN3RWy2BZuU2qJXkT8Ypj3e+aA1duQCQuF1bCh+Ofa+
BvEWB2IYbsJq4XTHvhZla8RAkBnXMbz8YaALMB+RzBmNrD/IKjVV7/FET+0hL8pweFGGPhouaeum
sdpOo6ZWdo3QArnX1c40wPymen0IoyCQGbJDN6V2EWeTqdn1BGyR3tZEELpDMCRhcmAH1E0Hs0yM
AZSZ3DX0w8IWFMcdRiQ1P06UU9f7KmyzIoU1mfc4a2K6bbRLZqxY3NDymXa47aM+7h1fMjlG4NnS
1WiPI2rQnHGENX6nZkPCfOwLdI2txhzu1sTXyDELYLooFuEhNBCKu41ajqZlJ4XaTtfqUIP88nuw
2jdDQz8yLlqNGuVHma+RqlTQ9VQi5pOaUyWFy3aVxt1g7tvemC08PJYPM0VtfIWC9LgO+5tKqbqe
tnI1CYYVXMAoU50AtJz1Q1SYpPZRnqVUI6cJDaqlzc7O4G02Qk+Xh+jPk3ioVLoWH2VzMs3vioAH
bqTUboTYzqExWc+1gZ8H3qkeXFdo4IID+8UBuBag7XiviET2doDCevPCErtRvIAvXVbfmBaxnSZZ
PVQepvHAWBcA0NQfwRC0SABilN3jTWN16nQJx0X6EdR54v+oWDjay5J67WZHb0ws3k0BljBKRUoM
aXCijVKK7NToCmmNnwHsE6imKLjWZxbHB2ofVCw+OD2lxjFwE/nubHJqycQfVjmmr6mqJzicwOpJ
+XXcynLlVT3t3YAwApoZ3bLSIsi2QmnEF2FhAM/TeqCKbkmzI+xQNOl6+YoYN2+u/LTtIVPNwlBH
u9An3XM/RxBad02qhdk1Jy1UYSKn34mFRG1i4xv83indDUKsdZvWn7Dx6HKMXbzz5UR4ojW+46A5
kJC1nvwB1chGZAMQe+CeWqV1E2uo2m99nC7qobrPJ90OgywwSg9AXW5s+lrG1pmHvVLc4qsqiwsR
ubB/xaKNjR7ewxiUeBPCTLwz9FmW9kFnDfFamwtD5iQgKtOlPzcVjj92fhw/lTlFPmBzFEkAQtAl
nmIWrAdOpi9GSXXhc5OZrfaScgCSdqoKtXQ1Iqmk+TTvCj+5L0q/HXZWHpvifSgncrVN4qwULOrx
ojR9jgOxi7Zj4RvyBXxAuX/TjLxk0181Am8264fUG0T+1DapIym/UgpJDtC/BpUuPTf4Z+pnOgh8
ZcJUxi+dV5jiA80AJt6GOUnmtBFKsK9gxObrBgYPCLa4EaV0n/IPXJiWEhCNoH16kuddJGtK9Zi3
qk+EoZ1jrLJJ11M5Y6lVlkOnjBnqtArgqbKA38XwGzRHa0RQ5TZfdZa/zn3T5P4KyPYCHUDVNabd
K5uxUEkPVPeqpEzxONecG2dmkFyxC6Q3w8qHsDglqwzeE8i3SUJz1wNmziJT8jJcrFbrFq2hZiHn
nIhKS/xbrRJVLo9wiJihOsnSpJ2YI73AchyOEP/hcc7Szc9TwL90IPovEIT+G7GBfgYAgSj9X1hA
d//8n8U/uON//q9/HPP3f1zX//zf+VtUfv8Y3fz5J/48GBl/qJwwqNyWiWCKomIRwvzzYKTzv1Da
Z/Hfgi4g8Pl3cBPmy89CVcvQiDrSMMKx5T/ALuIfIpRCA64L74/jEQSRf+Vo9KUDRhdFfpih/ixQ
BbXCGexjiqeLytzIjOeW7aA7v4uTraymxoajSMuWIN9H1+SM1+cqpNTT6PvPq4LPVYioEkbSufeP
V02yEB+B/lzOHc5m4nB4eS2WYkH5XjT3afJaSmhV1NQbRRh842uX5KsmpyFFqQ91W5IVIMssXRnB
Lck9xaidUWudXtlUcvtioN1Nqt4G8mGH+O9CNKbC4HbDuKrwckwt3ZPqfV8d1WlcZaLK0Qzwv5+t
kF3e5Lqy1bptG9yMwfcuwxmjniswOOlx+plEsSB3GFChRJLIp3XI7QDxZK5r7PCsu/2NyR69Gm+1
GGoI03SXsZsC9JBCp9CtC4XYpVUa3oez+/WfB9+Pfd6fE0l//YQl10aUnKi2fvLSdbmZI2Jmdhul
0AbwPFMCE2KL7iGp4Qz8/cVOam6+Xu3kEJ7LnHINbNNwpFdoeNmLahQE9jYlI6GHbURzmqsQk/3r
dHvmyp8zssuVwdwxwpaUrG4RnPg8zLKqFgG247voQyw87W1XdXaLpzoL+mtIMzpHKiJzlSht4/DN
Cn8g9XN//xNOqhK//oQlMvEhhTr0WLNaYltLwVF3kW8nT+ud4TLa0BfpRhc+3Wa9V6OX3ce7pUIy
3czfo7tzxZFfXzgPgvZZJgyKNL68cEnAHlKXWG8MwtY+eMoB9CoWTYoIyuPv75i/yC39HWz565Y/
XOzkfdddmOIQ6pCmjXdxE27IdRySEtJzqvIpPg2+dtngLK2y0YNi6rKtttkDO/r4oFQIb6ZvIvoZ
OFB2BsqoMCndzDikKPdhfymkE5ua2aspu276VxMaTq6HECR1r6L3HpWVmxXh1iiehwHcSXvwjYXn
g8K92snxBQshgp+jjs9Pam9yn/gIy3ULRgpnPGV90rqqhXVWlxBxFWcyOSQjFjKjwYF5iW5aW48l
R3OlxUEOzLkU8P7ssxDDikRNV6J4yCQ3NPEhE0kddU48SwBmxUYsb8HjohqWQjYWuW6TB7ET695g
nqplDMHQWAX1vem+T6h95Vy+5eRsWzhYqmS8zo1wWzGrzfgKJU3YcIB2jXrcwqKw1aDF4InP0LqO
QrYryosQhZuk3lkEf0b9iAzVqfzSJuO6TjJ5N09sVvLUKXuqudPX1n+bcECrs8X5p7MxpKLatQ5s
6ABBW6+plG1Cv9n3lrnSJuMg0WVaEXEP5JdgJIwu6E+gEnG+lM6UvEI3JtsiIfGReLnsbRHrLGrk
yT/yXFAYFatJ/kaJnItfjjN/tCWi/NgOsRtwvrKibCUVmHrlmeZWw+nr0gnF+FoMZ7foqo1QSpeq
1BNClvcqu3e4/qvQ/xFwADYk+HiIjyyuFcwu1hXAn5CAlr1VP4sbuRi+L+AdTC14zAzTmSrZNlPL
MfxnSaXMUewVLxReZpSLY5E7dYAuUVgS3ONO0ksQedqtNLUXeRo+pjHQVI5rHcHyRiT0VQhIiXvU
kjMy+OhSyqC39sU6MzU3abXVOPNC8a4G2EhgwOEkhA0cTKspepKadKVbGmioB0ug5TxSqRURHQA1
XkK1pyrdNcEFC1wxBGvEKOES1OC8W6jFSq+syyRctCQoi5rQ04xnDByrBEnZxIhOORWRNr0D/M0S
80YA/UouxwsCHOxuc3xuJrOw5Rqjv7Km/jIM4aWVhPjwAuYtSMBMIIGTbaOlUbLDnCqWKxnrKq5f
OnREJ5OALtQHusCs5nHKrItQKa86P78dx3uAOu5o8e+oHIP168zckph0EonggB5tBVyhftLu/DZZ
cF0X0UDHSB1eawadhGq2WYhTXb4JzZ2AxLeer0wsLGV2S483TltsV3LiloiZa1S4S+MoqTDjkbDI
odFRMoOkTfpxE1C9JOTMqn67miCXCzm9E8mwxuf71MfFc6fFDxGuSgXEZq4dfUm88uXsYZ7jrYEe
rBqStRZeQqa1UV9AK4aEMFCeldF/BQwOsUqQqlcCg2yos2Mfj1fVkLmoNZDK53tdqx9JcG1GY3Q0
+GKgcFzM6XZchWtIoHeRjgdvkRiOpHdF4ElZhBNx5M5SR0Z93GkHGk8eelwVrb9vU1YEqT+M4VvA
VFKVwgqzwWYqvltMTg1dNkxzg0pVixU5nDDJNDpEEeHyY09e9J0YpoduXs/joa1Se9DZbvhXfic4
cOicTN6L5gtxfU9maPkPufQENek6avy9ZSY8myXAG5HnIzIA4kpRUElkJvotwVH7YDNppbdkDef4
bLPfUlBysoSAamHVNii8+9rTL4ZT4OfF8LMNXHaQ1hICxUSJ2HqnkaL2Rq9w64d43OQMVsKim7Pw
hKWW5vMvkJdsPxkkmaHKBuLzuh3PyJuS8rXxhKvxnnX6virsBZkQg/yYY/v3a+bX5VlWdbjnCvUo
NKf9rAz/sElQaTkVleFtjFkFzas0v68EhCY4ofOhObMbk89d66TGb+zh6hrDWwyGysPq5elrhVJ6
2aETziOAvJJ2S8d9yyNGJLgHTYEVeGWswWFcngXHLA/x5CFrikr6B0SwYnIM+vyQ2bn1hPXeZdrx
zOY6D8QVITVb7uN9Vc5baNrUPQJ2qbRt1YbnHsTXbYqsMcspBt347MZPK0qbjHmj0+khW7or/RfY
H4QlqWnwQFdg0NP3nUsk7jVwFVgd9VP9EL2LT8OeLQRGoTM/5gQtteyZPv+YZTh+GAG6r1XqrP31
Y7CnudF6WOkreXeuyfOktezrlU72xE2WGnOkvajr5MDZR3aImUlufiV43SqOHM5XTnhBcVds15fh
mY7Wn63Tp+/74yM/2QzXIOEJS7y07siuv7OLXYcS8KmEMFNv8snz98ahesic5WgwrXzb3IWecd2u
p+350tBfHMM+P/GTMxDZmDyYdOq/qNV0spvFhg61iN3fKtWdbnf2Df9yuBFMg2pBbzkH/89vmKhM
omv+i39puRhRqTjTO3alduAl9M/HG1JLzfX53tOTdos/X7exnPFp3Cdrp53cpmQUuBhbalJFZ2k9
Le/KxNmyt6EUYXKMm7+mtF1DuCr2lG21+f3M9svHbMjQNRWoQjzxk3l00FvfMAqub677fbnK1pj9
VihV7IT65bMPeRm8pwPMoASdqi8Ye5xuPz/kjNqKSip4qSM0j2YNwR+Yj73AQ/TWHs4ziz7nlf96
ukAlKBEnikM04/P1wmIUB/XPOSTa0AgeryDZO6PXXPs79TV3zlGalr/35f4+XO/kaFUNQS0J2kus
7aue6EnGS3s988LOXeJkTgYtqs6G/gLGzNFTW32MvKV5T7+LD9MeVe8N8MUz1aUnMaivT/FkSZKE
rhUL/YWyEvWmelQdCdYdwHzNmdcB8afy5vyEK39d3z+fiE9uE1QPMDdyHZpNJ/qxaWjJadbDYWn+
fAPze0ebl5DQky45+qYlzvvie/q57hnp6/BZfgToGaJAmgy04/PwqRoSSAERpu6i84bHeSttdMG2
HG1tPmkO9iyUp7e/f72/uuICL9Lha9ErqZ3cNhbbigwSq5x6PzRX9fj8b/x5ZniL1n5c2qc9mFkV
61CRB1rxWletK7c8F8g4aSBYxooEt1Q1TLxBzGunWwa97TCtp4Mtizdwne2uO+aq5BQJChhZoC6z
xCTRgOe13IkDDMSr398gzsNffYKmbOiiAUhGOu2tQVEpzpLxPIWDMwG2nszgIm5TT5kFr5ShPNfj
OslbR86AnkqyLc0IUJF4dhbrmvwtjl6TfKsmb2aZ4aEuGGSprff8Z/TtOrZWg/9iVS0yXM6FGO39
BPNB3XsDtAu9Eb9TWL5u6mTLTtKp1Anwx7wPrHcTgUMooFnNNFIStwlxlFh/T6SeGMBbQQRs6gcO
jigsY+mqLEwkaZRdGL5dptdjt+kx2ONaxiGsryns2vmh9U2UqUzQlC21ZrbAD1WQCVE8s5WtQw5O
MahxbXPYx6WHim7aqmV7o8WyV3Ym55lFzUwuTkLhOoQvtbDNR+0ee97WnA3bKHoHKeaTmlvIE580
Ndyy1XbnFNNI4BbiZcOPm/lJ3eJc7u6n+b3MGidcuC/wq/uMoJlBfz/7tKSRqV3MLzPSklK8qOwO
lHDa1twQTCW4Nw2uGOlOmF/oWIF7WnCtuyEHbIdBR+sexfkKcYQdg+umxHWt0B9HdgZ9rLohiUnl
kO0XrePH34bsQAJ2XZmlg/SKArNjKeMejRoPa7XdTsZtM6MFjk27r3yK8Q6jih9UzfaJr286o/La
iI2MdTOVB7RpjqrudGm2u+qtErPbaLjCar2U3jGdD+5EnILwCXGAYUUx7oVVpetUeDB1wTOD3qt0
kxCefANc18F244WxvC2BnqVgUeaRZvanPHoc6F0vdOFC6mrPV3kgCgGP8WhgZMwoRZWilirC0Let
HMCfliyesMtO1RBoZjf4JjSoOsXYr1szXg0xZKzoeuIUv/h143BPpnQ102vQ1ek1cgxgyP3TPAvU
wbxJ4KsRNLrm8FSU/QXCi004mBtKpF3fEuyquR1Cw8XU4mrZvR/1myg9xKnlTYO/j2pI6ybaYT8n
Z34tIeKUTdmxrKuyEmyRDHMrI747hioORgXA87MywrMt7xm9XqQx8BskOQiP5qbzis7aalPjdDhX
ybdrVnc95y+CYa3nSb8qqK2uKm2nKBE1C1CLotcWHlMxEnpSqTuOym2WwzWavw/UH+rAki3xQG2W
qzXDG6Uya6JDjk8j0VJ9hRnVaeCzlulzGBEwivY9RmLRuC/TCOo8LMz4R65dayq6y8EAXYSBqK1h
yF/lVXRkOvYCRXfTKd+24z25bAfUuZuUD3UmebF5U3DwjVGNS0GL+xh0PCEurxNo5ksoYTX826QB
a49tjIznPeQGtwtv2rhzsQKtUv+lUm8UBnwLqghCs01xm93qkpPVqP3IiQbWOkjRXAbuWDNtU7LV
xArFU4Ptiwe0NIRLzdVohU5MHKs3L0sNrnzYOSXHQjMpDy161bB4R4+8WryGlgHHBW+PQs2SCRWp
1wtXqCDzE7qEyIKv+RZ18ibIxwfCEs5Y54fK6p8kpD0zaRyK/bdzRWy3TV6E/pDF37p2WAWUcw38
U8dgncBDi6MAeJe2ik2SpZrogSB3RIz0AnxXiwxWYUxe3wtUmgxHMv1MxUcKn69DMXyIIpR7VZ1h
k6MKz7rpK8VlWd7rZr0LpmInRtdF+9QzzTUZSVRGjk8lVcOUImuSYxjdVunNe6McdpUFnhPt0VWW
xXdYC/dNheVFai8oaHA1ZdjXTXsxiCYQnfCiozIkYj2KieQuZioga04q695cZauaiW4ugx0g+nXX
qZdRhdhllA41E6yZvlGxtE5TySFZbjcp8dnQKt1WbC+oZCyIQpp3hlm7KA8ivoEQYY7cXbKuuFVK
vS9Sv7oZX1JRw4qq4W9mfRosh/zTsey++xZchNSyKT0mUJTZhElRWVPBr2n7TlMcLfqW5QpdBM3t
bKCUYzWzBGXdMJfE2i6KDQxV4SpNeSNC/6LOTz0eXqs9iCqTS02lZCE7fRfes/lZp0xGfT+tJd96
i4u3sS4c7NqrVoT6lk2H2ZouLK14J699UZXDm99ZlUt85gp/CR4cq4ts9kkveR9TR680uR3EQWn7
ebSdlelNmf3bgTglpXVkw2+TvAq9elDQzBY/+uV/T+QrahmBxKqyBpCi4lcGdhYObtiSf/JnKmCo
NV9ZXcNn1Rs3ciQ8pxDWAyDjjC8MwFRSSLYVdrdynW6zwHxq9JafksdO3iOU41bKlixHJb/L414a
HtQuWfekHcuIMuia3V0teJMuOz712ZASbLWWnDKjhWS6K4L/w955dMeNZG36v8wefeDNNi1oJJGS
KLfBkUoSPBAAAvbXzwN1f1NJFJGY5nLO7LpY1YgMc8Pc+xr9qGUBzlzioIMZM7FBQtL65M5ZWZu8
C0lcLftU5upZa2rgTg68i4b0kDhOxJA62KcoSW7S9JvRmJyOcmcJ8+COZOvvVPLImvrd6at3Xnir
cxgVcfMY1vZxRMYsUZo9Mux+N2TJMYkb+lP7HdVGPRlOaT09ekZyGIGTlH10lKZ6DAPzbeKUN7L0
HjLDBS6okySfkGSjfpB/yYb4aLAzpfXnTnKxBhBfcZLjXTZY7B4NixliSIx4ZfkVngrWVU/tgAv2
Q9a+GfonSAu7LFGPgzBuwsSigJKQHnXB85lYdbfHYra1NztS9D9q7SFOKpLT7wN0BOroSfHwaiDN
WwzcJTIOOJQ3Qu/osEir4UMTqLcyzfwGW+S6/1E0P4zuph1RjRjvDbKu7jjd2vm3AAwvVGagcrO3
MkbgYb3PW6Ro0w8WhsdhDpkn7M/gnzCJx3Ejru+TQMWTEb1njJtrZThbZDbMngtNK++roP3UqYho
O9beke8yNpWW1dDUVGJyQLjZEbhPkb+NDW4VFSmXsPRrG3IRjjslJYWZrOE5ZwWLFWlVO6OwKZQ8
WC2IH0tjDwg5jtLbDBIeAnLk+9lHRpTzweoKJ907fXMf5xUosurnhB96EhDpo743k491/cA1bedM
PDbGjymmB3UZHoCuHA3bH5uPmvJddCylwdhZ7vciyH2VmxymefH0WSpbGYIXH5xwGDzbsTTNWhZp
uxi4Lhfq5qidUPe9w7z57ayNNWeiYih4/xdiQ/Mj5x+v6IsWF2moNjdrc3RpMTgPXzQ0wLLD9HF+
+bFKSfpR+9gVR/XHJurhpWY9iGRwKFF0W769uGdlhq587QYc3rSvjvivn3Y6uo+8SfAE4mm0pOEP
ZV7XbQPRItk52S/bvLn+8nkhf0Xp2LAMVzVUjVTO87dqa/VJPUo+rx370di1sjj3vW/zFLjezgvL
gXbI+ZsoHlIBWLyJ88LG6L7/pmKfpum3VvW5QAvpehMvvLsptV20sVgAqVvZwzR8M9+Y5/xtBE+b
q/U9WgzH8cDT67ylxrbZ3mLseunVUzJ8S27yO2BYf81yRHa/Ay92Nn4rt/8XTgUvT9bfg7jIEw12
y6Y5kE7GnhSTCfu3ga6WeUQl7Yv5BUUrhdDaItu/8DR/PqqL3AKI/yLTh2/trfHFOuEwsVdvvEfz
hKXFdlsvhLANngP/NGBQEEcXiT4hCq8eBzLJ8Vvny3RjnBpk2e0HjuQP3BXGe9NXPwf7fIMP/8/s
CT38u9Wl0D0OQPjVd98GnepTHR/rTuw3VuaLq/+ihUW6NOuiWNeGbwXv7Yfhr4k5i4+oZ3MdL3YY
vqIigGTNz41G9X9uTM+6Nf/7i+JDljVNZw3fZohK8xYFF7A51jf9VJ7CD5v54JfbcpAk9FDz5Px6
3pbWakJV1G/dKX+r7HhWkOjrH8obZJs2s7Mv5b7R0aeE57oYdsA+et7W5MDr9Mxv6m3R3obuXXw3
+RhafajuAx8WHSwWcWvepye5r25mfYZX7Pc0j8qz6YCL5+3yvHnPngxcz7+5gM9F91dTfNmYtpdW
48X3/3i2XUxbAcW2L4Jvyf24H482QwmtBSm78zRr8d5ipfrv1f9fYT3/36SvIxFyMfb/oK9/LMPy
Ob6T//w/xLd/wfdAqZHCDhLFCAlwXP0b36lAX+c5QWrXsxBO5sQkrf0//o/avzT4G7OosUkp6M/K
/A/A0/6XpkFcJ7P5x4yBsuh/Be9cVFiRN5itAWeEpUXCVJ/hp5ehbRlBZrmkqPo9vif31p2LvJZ5
mnCs2ay9bDW12EWMUe/GiabMs7zx7sLjrMGv7eVbYFfni9F/+PdN7RK+uKyW/qNXiztCpCi9nv5p
albIyUnYZLsa2QZ5zs4iy3fXm5vj9OK6+I/WFrcFrNwaGaazMYa8ac6AQ87zPrxVDDf/FJyX7SCB
DpmQ1DJJnsVcVa5Tu07yW9UnK/SNCEGj0YEXVsZYC+Qq2d0pj4fpzRglUM7hi5SaXwwgv+M6bCae
0C4VmxpZUviO1tGAPXLEyNq77+ggdymzbu7IhsifmKfgtBxHzicD8flD3Fmp70HROuC/0VHzKYGm
ZSQu4IiByqy6WjmF48j7tCkDgEdRdSs9zTkN5mDfJX1mnhSIn4deWvG+cSPc6xutAkOseYdEdNkd
bJ/pRJQkhwryzVGNrc43LUiYk96Jx04x6hNcMftcTJ7xCw9E7XfWF93PqjARagdRPecDsc9Twupt
12IwHwXKdHSHBHVHxRQfbaHHD7k3/bLtwiPjbMpbVUz27SR7LIyadMQ33pjuCwiCbxDSju76gZzc
zpR9fsP/0GMGOYvfGaFaHXH7HW7D1gLlozaN+k4HPyqOeR+PX7M6F9Oj3puu8WTmQ9w+QIxIyoOr
yUy+wSuvGJB0w0vke9KI0gDk6cWkQZRQs59E4tW/PSMzk12lY2Z36rIyHY61wasLGGOb5f0RjpNm
HA3RNgCdClwjb9C67lLsy0MskttpUIovjFyHCZQsS2+nCSUe8WBUis9tQOb/yDlImsEA2mPshqip
fyjJMFUnM6j032aSkntj+MP4UYFQGAZHLx6RiDukxRDhcahV7X0OgL0nMV4BrUKFUDUeSIMWwd6s
nPZjplnAhNV2isPjUOUxXIVRJQ2jl3nX/NRCvQl2WZSBXfFGez+UXXoaMcbcW5EjbPNUhQ6aVoFm
tYcufjMlRZA9YoDX/A7Tpj1hOxkAOmuK8sHEFO6utXPvt9XG1S3un+Os/ADQEtme3N5bRpm+0XuN
ekRV6MZTElrjJzsy57yYnRYfS2VEFQ6b2/iTrVehu090WODkG2rrwU11zzpnDboOTG8dvUXJvDbJ
flnWh3xQundpq5UYAegYbe+Fp5B9SdT+qe0snN27NPgiqwC87FRbvl1qw6kxkB2vqso4wldKPzkq
aoKibZ07gbzbrwJe1o8yz4Inobb9XdbFEfbQaeux7knot0Uob0JhVMdInQQ11tFp9pMWKXjPuQU4
Tex4nuKqUSmXOH0KAgo/smTXMG8/ksjqQKqx8+/wi0yKnd24VPTj3kU5Nonz4asEeX/Anjf7mvdD
/R4rxuBQTm5Z70a9GrVDGBdjsY8LaziSmFOxzBajH8MFhPNJVn/X487xtVYyPMYTvL6Pnam4b/tK
UBYxMrRy7WpIDhN6Hyf+SxxCeoPrFQUjXexULxdPKkasX2o3UR9rfOKfRk2BfZlocfOhwhc03sVR
Uu3DSWn3fTiqctdSGrovYP9FQGHd8iflRdEfMrVPKZB17ehj7+q8C3PP/jpqnvI510MTt4wMgaAy
DWNqM651wgS5PbpGZfrU6MqbEf7l2Ymr+JMYM+WDjvUpQrBBNP1qYh3GgIJMqQpONzyqgSQVFKm9
auydJhj0HVl/FSQswO1zoejRB9R5xV+D1pO7TKLphDoG5ozQZuvvg9T6hxzSEzIKFjloCkvDAaZi
eRBOkT9kdmk+2gQ1vFjH9DHEzPAnVNXHSXGTfSOawO9bPTr3IG+Pg2EOd3VuNXdBPEQ/nNEO73RD
1D+sjCx+R8Gn/e3kVvdggVgm/9pYb5EvSfcsHXwE9Tx8W7uTcUysUf5KsbN/DN2ackA3BqcGh8uf
6GPo5xZvzzPy4OB/tFr/YGP/CPGyhzA99ODaHK1BgLkSlEzgxn9oojL6DA+sfQ9mNYRXFgQQM2Rb
f2ihq38B3Wt+izUzPg6T19zC9dTfqp0Z3I6xrt+Vg+e+gXbmHfIsT31cVbv3udHNZPxBfJWF95dJ
ICN2oiAI3If5cJO4AUxMkTSgp2swuZ6i5+m+HB2KitI0XQSZrc7+WKv8rzHxnINRm8bbOCrKj0Zi
BiqepFH1JonLlk2i8v4arS6fdnmsqOUBV2t5B0GSk7swuv4A1TGOdh1WxOecBg49wvRHbNbiz2Hh
zuWKoHJOJiHiDx0ET/45y/0sxNM3CKxjMBTBG7MWypFdoeKqw33kxkpDFPrVBP/GCbGcM06/zp20
LLkr9Ni7tzQKVdi8wzEWnWy/B1GDaq2SetUXxIMo/1a28R35GwDQo27h3hCN8fCoICn01E8u9GUZ
Tbcw4kmghprSfK77yPatPsSBzMrbR7NTkcyOivbkSjt7O2jqdA6qSD3EpYEnaOj8tBpN8dVO9b7W
bi0iOMhach6hw2U71v10j81cRO5wyN67tWxuvCjUSflDVgemlDe8MNCm4d+r0fsGe0dquHZ8awyh
/dSEdXgXZUH1bipdSDamVdhkhrVCuTPh/v7q495oqGB19n2psbHvqnaIs2OoNkyPyNB+8dM+qvlF
U2uG+6qR+qcKjorv1XBZwVfbzc8ozj3FV0Kkav59v/v/75r/NYM/16lsb8bvRf69fvay4f/wn4eN
yhsF5Q4DFC4GPQj8/8/DxkO2g/c7TG9MZthUZ5DH/6hyuf/iQQNwhn9vo77lkd74z7vG+xegEzI1
vGxsBNcs1/5v3jXPn77/0fPQscZ4/pyZpmKoYTQL8uRZeY/Edf6F5WnGG2mY51mYvz+/eMIUiQir
FGq9b4Yobim91/eIZGVeif+mB4T9YrRfeMbMqY6/7/t/t7K450ckkTrROMK39KqiASwSvkR5SRme
I0Vv/bayJutBxgoiNtdbXBu2hSC5PiQWOk5T6UcKh/y+1zWUorK2mA7Xv794mP2fLhmLVEeFozR0
vbH0h7T2Oh92st34ljmJrwp2DcGtBon9F7IxIeJJvfxiTLbknksNSNyopl5/uv4zVrrJ0/nZY1fJ
TAXOG1yRTuDOsreSssooAY1Q6q43sLI+jHlGLzIuEVWtOpNO6Ruh0X0oerjpScazaW8jlDm8spFl
7lYkUJrsSPgVFzTup/O1Oq37DKYHelWn6z1ZG6q5hxc9kbJ1BysqKx+Bl+6dS831AVE1fSNfujZO
c6sXXy9jITtZK6XvwgF6SrEqz88cHlh7jc6k6efX9WGxGagh1ki2G5R+pkDHnyoLf6asiN+/7uv6
8z4kPK202EHApWTDeURepaJc7NRAha5/f4F+/DtmFtuAVogBfYFSQBgbh/5dGFujSg0R5vpR5nkV
3Yy9KO9q9HlqarggGPa6EkX2LWTjGIWPvOHaFWQqAh7FlAvoIgpaCVCmUjvc+InPEyB//8LFtjHG
ZV+SWxJ+wPVDUu3Hnf6YouaTn0Iq9eW3EQ4rZKUAHcJ725E8aoUJf+vx+gjNC/6FfXKZ4+cy0qPf
G1Y8t2r3th8D83FCKYYqpi3ulKL1flxvZyUW5jzd5WpFN0ykSZ9UfliGxfsc8WxnF2ml2ALvrn1/
sWuEsZhSrYS2k1kZV61AK/InpFDcjV1vJdiWfmWyBwVmJFHl9zW8nrSzkg9KVCd/9SPokusjtNbE
/PeLeG61sM5UJ4WE541gDDKFL6v11FuI2znO68L5D5P2opEMLREwNS6KScjKgXGwDGwB07wE5/a6
Xiz2Cw7bKYgCjgezVLTmOPV5JQAYNDx401hNPr+ulcW+oZOPHTPHErPQDXCSHiUG965hKXMlBwcX
7643My/Ol4JjsXu03iidQKqFbzo9HE8Saqn84GjD4LwpRg/tskAfivqkII6hPnYofW5Z062thcWm
0EVqpRkiYNvq4uKjw+uPV7McKm+XeyGgjuvdW4n9PwY+F4vBqIdeDkZf+mEqinDgQWSUyrFXnFzw
mtTisdppthy/XW9tJUL/cGYuWutcRejBUFV+2wi3OAaiMQPANVHx9LrvL3aAgTeTAWKEa2vKxZq8
aFP+RE4rdDdGa+33z6N48ftJ9QkFMKEghwNmFT1bhK3sLDte//Urx8CfA+zi6+XQ6HlNshNMLEOC
ZXGoxcNRdwvpPGWTOdl+GjcWBViucy4GNwKO4S6AELtxDqysuD/V9Yv2Cz0EkKcxO4roEMDJDf1n
r05DCGrVVTbaWBvBxd5gK4pjV/XInbyGbgvasTdve5grv183hItNoci6FMAG7nJuPKbN3mwb0zuG
mULaNIS6DCu9iSsAbYGrgWlPx/Srg+T2X9cbX4ulxVYRDXE6ViYXDRW6fX4wbbJByNJp4/AYC6VX
PjgROeX31xtbG8jF9iAUPQycAhlPFDqnHwkvqie1HqYtSMUcMS9se0uCj13pSlwNsvJlNiqHblA/
56PcI+JTHoqqfMrseOM0Wll06uJSkHsiasf50HatLgUYNSDpuLfLqgTOQGZFHq4P11ozi51htHJE
f8AR+LHaQBJwqifpYknmieyVDSy2BiMLkqaqmHzpSUBctqpBNIB3mUfnqZfpj+vdWJuWuXsXIapX
k0WZind5b2V58aRFBoobIWRhYy+VPHBOUx8YAqcdEzPC602uLDR1/vtFk7kb66UB5t9XEbl6byQo
fh3g8UMUuP79tZlZ7Ajw9BOnQYbZF8iMgV5MNac/ukJXZ83aAaz89WbWurHYGcLMELoMNOEbXenu
vcYu9kZbbeFK1jqxCH0gYTmGrURjERTGXeHAaxVTgZ3UCFn8egfWmlgEfGDLOFVdnqto9YY7JVGq
I2DJD0oTy9P1Fl4eIirtz2c6QkS2UnSJ/eGAQnYNcAx5h1Db+PrLv39Wi3+2jjoiOu/CmgloDOMO
kTAw0Qg4GmW2dXte+/2LGI8UvfJyhZUaI9nwnUpuh9ugEhefXjc8iwh3q7Lh1Ttwb87H8l1pUQys
PH3zJvZyaLtzSu8yzvDP0ATWZ/z6sf89BUm5Rxz6kMUD4gsyeFMo0bvr/dDmFfPPvR2e7POWkD7J
PKcsmOcieZj0+IsbzBSQ+qFBxFx0+a3AcZdDFGyrhnj79VbXJmcR5ok6BORbPDJXSXzrJcqPKUg3
jsK1lbUIbWk2MhgydpDIoTIVeuW0p2yrAVOPlY1Nap7jl4ZsEd/t0GUBEu4lDJv+bMVyOkijsW8o
5R6ou1ZfXzdGixCXpUJBVWWM3Ihi3YTE7C6exUuvf32lD0uYlON1cW0IrvplFd8lSKAeRgkbm8mm
pulNwc31ZlZmY85nX67jwg67biDf4ocjwIZ9bvbiXcULA6yvprbp65aTu4h1pbOyRhut0tdcACl9
WyBrJJzXzTYp9GddqAzhOlGjMw/hO6FNdwU4XE0TO4rcG3OxEg1LcmOE0GHn2T0i7G6tAb2YgqG7
K3K77v3rs7CSKXbdueWLY9u1qkT0VV36Sg5lrIauclsLlWIRxoCQ7/TsvaE70Tu3QSxKA8jxoTak
d7DaZvh8/ResdXER8NYwWlpdlISMpOhtNGXzvh3V6P7611d2S3cR85oztF2ZsZh1I1fehUkLljxG
+lXdowmdin0sSxPiNuK4r1xwix1glv6ejEilwVSrxv00NNAgXUm0nq73aC1uFsFv1Q5eOfMWg3kW
RfzAKo9lLLV7K3H78/UmVqbEWR7wRYMcT0B5wnBt8zDWUGcbgCAbgb8yJc4i8KWFLHNikSkBkJl8
oNZ7CmSEqk7VnkFB/Ehrp96Yi5WdbOnnJsSAxwswKV9HBPds9VO/jx2oYDI0w6eBC8Xx+njNv/yF
Xd9Z7AOlqUZe1iNnb4Bo8iVMMQjP5ZfCjGBceo9gc6SfVtLaiJiVFTDL9F+GbN50RtQFgnMsFvBp
xgFq5g4HkP5JqWTQvHIRLDaGSelSyPAMHrJx7h74v3njUmzc2HfWltgi6mVjRmqessSIfQdabdne
eDJIXxcjziLqVeSoUI9kYw7brDy0RW0deBFFvuMOW5fItUlYxLmulFZraGwsoxlr94hBRw/YrqvJ
LitK7XB9Xa0N0iLUdQd2uDF68KQaFKlCnrnHwUEy9/rXAem9vG6X6gDC1e3GSJvC1zO0NjsrpKUE
58Ncdad7PW0BpljGhJFLK7hkQk91i6aF4ObE3wcFxVAyWwXE78qpQW6ktYHfiJsb5vsmqlLYuwno
yQOPqf5jN9XaLTrv5lmxkvTWmUT7lMWIzgVqN9zFmdkfQqfR/2r7pn7q6j7EQwFFejSbJffyfecl
6t5NgoCKLJ4QOBlHlrpDStixZunIMYTbmsWgyuGvgMOMxW0LLAp6nVu+00zAK/kYt1+mwslmQTyZ
f0Hq0HgX9ViKNuCtADiCGdmjAGA/jrpiATsRaXabhc70qRsq+Qm4X6kfrVC336X9lD2Fo/WtTgb1
R5nG4y1tJ9/yMXI/6zKHZNGAFo1K8hJWMeDZ3g1cAi0vOLvYy/hRWsszBSb1rrTV9Ma1MxfBQ2Us
TsY06e+dyHR/1mjcPdmJ7lW7WBl6clRei9Yqyn5oDuZGgnInUggfYzuxkI1LoVfvAleGAvqftH8H
onZuUbhr9WOmuJ2HCHJgP0BAd0+ZVUaPISDTajfGhvspt41qvFEir8QgCBr/r1LG0VY+YCVA7MX+
MTTggyZT5L6k7nxQCgfok/BCCImN3Lh/rV1e7MUuUnipMvWNmvlhbChYA0kXVOQ0ORhmqQgiUhyT
AERv9Nasg/MMZkLOABnwwY/GcmDNQqaejI0fMx+OLxwC9uJYE80ArTXHUUpgm/NRgjB6SwLze9DX
EwxpFbyyQO8dOqmovLdBLRBzuR7HawM9n7MXN7iR1EGBL0bp2wmUVIcC3amM1XGfJ9kWJnqticUB
ZxV9n/VpXPpTIytn74T6eDCodH7FAwQG8Ov6MTd+0Y8GFJkdGmnhI6mdHvXMkD9DLy/AiCnuVpVm
ZUe1FwdDpqWW0ukmoq52q+KrYjgIPIJmE1+v92Ht+4tTQZbo+JrhmPkA19IzTAC5l5HcehuvLbHF
eTBiCdWjgg48PLA+g50u94gXVwfphrPpCfJ01DCwWp//MUswFnhVn6z511zMS2Aqsewb2LpC7RD+
6cb6bBWevXEKrdwGrUXYtP2k2JXWgk6BuAxmu0/kzxj45WNUGea5tpFzAp2WQ8+73puVpbwkfSpB
NcD6nBrfHFI12Wei6lBQjFPXo56eZ5+ut7KyDqxFwGi41qUmWXA/LXPrLsic7EHzXPHj+tfnr7yw
1Sw1xKLMHCwXBzpfWKE9w/HqCbh3ig5A2iYOUiEiqduN2V/LAs22VJfTj+ik1bZJppzVBG6+ZwjK
cQEncxZ9H7LoqUHgA1tmcdNy2+1N+Xi9i2sDuNjZJw2PM9S8Ap4E2XAuQ0U5V7Fbb3RqbREstoHU
ArcdFHrtq+qAWoeXu6F1dIMcAYY8D4Jyo5nVsVtuB0I4mReL2jc9u71De7qqcB80InEHEhX/w37O
AJ8y3UsLMniRadwM1RQlD2001NPGj1h5nCwxUsIu8pbCXOkXtdJ8i6cpU3dOFYXHaiLLnRsSU3Lb
liccdcxhI6jXZm+xUSncW5H5QWo6rCrzowa/BVGZrdhaWf1L4b6gjA2ec7gZIR/v4DofyMPoGvGx
peAeK97rHlnmYl+ymri1nNoI/XQi3vYY7EokKPLePJRBbt5eX+Ur6xDrgGex5eIAqZMlwBk0RgrY
qDJjj6GUuXNyszxcb2JlKv4o/1/s3lqfj3klTe88BEX3CcVT5U0weM7Gebc2F4sze8gxuzSVFO9w
R7O+dCWgI+79ukwPfVlW3ckgwSo2erI2WHMPL3qCn0+XuorqnqsCm8Wx4farKJOxCz2j21i3K4fR
Es6qGUAZpOhDf1DxPvnldBTPUWkWRX9WsO6Qx4pMfnsz9NxNrk/PWouLnajJwzRBcSc4x0ql7YvG
QhxKNJCVdp2hcyapWYoEM5rv3RaIbG1BLPakbnCjLLIS5dykAHr20u2kwNJRbbYsuNcaWAR/VA+B
OmDudK4LFUUgExxaeshhKU2vO8KX4NZEn/QaW87gDHZWnlIv9fwwaoc7F0WojYWw0oclchWvijIZ
xpxBqtAfbzo4OomrbwE41r4+R9PFSsaFEzU7Tyl8d8g+wyHjgLP7YiPjufbxRUhO3RD3ujkWvqKO
7Ttr7L1Tk3tbitBrX5//fvHTU6o9dhqQMlCcpL7rPNXzpdS04/VoWMFg/kOA0Qux5VODHFpMiH6N
dBRzrwuQvF4KGjtCCwzAKtpOKG5gUiI0OC1T5t06SZf40o1rPx5S92R63ecaSffrv2melBcuWzMz
+bLHRmWpBgyU3Cd9iI66cIL+h9Tj8DHVUvtXFyIju3FSr2xwxiIy3WzsG68mCSPMCv3nMHDfwGM2
b9QgDl5VHHaXgglFqHgKMBpSPCbi/BT/5X3Wq/rHMJya39fHa6UXS5QoSRnABuycvtmTiJG4TwIF
zlR/bL12Y0pWFuESIBro6HhBeEj8vgAGcioyZPJ2IfrB+sYOszLnM23jcs7zurUqMdCA2jjtJyhO
hq9wXdqLOkW5qyy3QC1rHZnbv4imJMZ3OFeC4SzTOlKxLYUldbChdTobI7U2GfPfLxoodczL7KhJ
/G6y0Z+MVPO+zRyNTC66LhuDtdbGYksgvyVsOwtiPxiT4tTCgM8OSj9a474sbfv761aV8bwjTh06
pPQCZkQrI3AZdpFgIuKMcb6H62hsaaesTcgi2OHWNqquDolvtMI8mn2LzRtWuq+cjUWAp7aZheVQ
Jz4SALNH4FS+452oPWZJZX+5Pk5rHVgcvnrnDWlf0MRQ69+riMRJWJkbsuEr315iQLOwl7bu5Ilf
NI14cAcXAzqzbF63NS0xn/0AcrGp7ZizvHImXBPM2sFsW0FEw0s0zBJeNUBLvVrkfadKQNb2bTWS
AI3xCw/3GHS7WyXblb3jj/vSRciRsHWiBFd6PwjN714zIZmaJvf4vrztMRPeOCpWMkFLCKhwItcd
IaXQC+PtpPW/ejjqey2YRQO0z42iOyjyfTCV6eP1UVuJ8SXkU6Qdj9fIwCWps4HMR+2sZYfXzTd1
7F4Hy0e9exHiyKVntUKVBu5qsZ+CyTlrEGhvrvdgbfEuInuADA1hOIwxn4F0qRW87Cg8GxvjszYf
i8hGE0AL7SykwjRVXnYsB9QIb9HlNH9IDYjx29yM4sdqiLxvY66pVbIbXZL1/vWurU3OIuYl3rei
s3m1dJo+3Oh1pzxKfH7vijBxnq43sZJEWMI8NaNGlQJoEdAZidmT8wudgmwXjvK7Z44h3N9ZmnzE
tex6cyuTtQR7Ih0BqIWkjE8lpD8qWt9+9sZ0E6u/9vnF8V5miqE6GStAMRMPQQyDCk0XlBu4qZUn
nbo41IcAQ91KlKGfp9pDPeQPVoP1ZagaX6LJ+Vw05kY7K9Ouzn+/2GgE8qumjMiDYHZeHhpZSyxi
yYMMfVRtzMNaE/MAXjSRI8IcI+XE874AobHDSyh4G1UKblRB2TbGK1tZBH5tmiiP1A2pFlzLfWcs
m/SYeHmDWvCYNRsXiLU5X8R/P0nRGfaonC1DjiBGq3ujH1+HGnaX5jQO5ezYKVrlTBUq3wVV/C7L
zeSQjMFG/K39+kWIVx37buLSAPIZ0QHzMEwyhqE6vybc8LJ8Ps019rGdlijeOUKe4d4YJvWmUjB7
ed3XF5m0fAiRqBCud25ljnONNdoAPur88LqvL2I5zm2LSlGBQI8sf7tlVu4RmtzKnb487OjnPx8Y
PH8hWCmNci7sDLsoPGDx3urijZf6y9HlLJGcRlVrRRtM3rluDGUWbm0HPD7zaDbOi5x8qzC51on5
7xdBTHFw6mHRkMuwDd3vuj48lk3fvupSiGb086+3cHoNLym9s5MkyTGQXnjuc714VYLU8RZRq7mD
nGQQsAHVCDzvrS6Rw95xqw4v0YJjYWOJrs3E8viedL2LJPucPTq/wy7HIg53O6Hh+vS6VbqIX2a2
oS6LCC7yFrhYSCyTncB9HZHOWSI2cSbuKkVQLKltrf+Smm1yrC3EcKbIkA+v6sASrelM0s3ixAjO
vejJT3ficzPiTHf94yvDvwRplsKCGjfx8UoLnzRX3Jl58MkE+/u6zy+iOGhLgExeFvoCLPFNA6bx
jjvYhI7IuIWVXuvB/PeLGPPGUk5OoQdno50eo7G4VcfqJhPlFv1uJYaXKE3p1qltxLF3xgg8vS9F
PmY7o1aQlr0+RGvfX0RxZYQdtBROR/wtrU+NjK33smr64+u+vojiwjR7b4hszpd6Cu+dfKz8qAVS
fP3rLz+4HHcRvLk79uMwcDYqBeZ7AIQoCiGask/EbRFq5cZOtDZCiwjGA9TstViwRpExAPkuEkRY
4nFQXzcDS8ylnkYF6BHcTvUijW+COH3TT3F8etUQLSGXWO7y/Ak4ArQY5RxM7MBXBTZq+ziEIq2x
kXtYCYIl3FIXbqIk8BNYRKr8ioBa1rxp8kh37y2ePluMs5WJWIItk0ygFtTGwTljt9j3FrZEUegM
G9P88uXdWWIrbUS6TDg/jJQlzRurqI3HKsaRonKTY5G76VOlucHGBf7lRxWapM83DSs3dW90QCZF
SRzjj5LiLQKO6cYhC360taK/QfFlPCZZYWwE4kqoLCWpMd8sO1PmwRmHxfc4AQL7ysKTKquH2DO3
ULdrE7SIdlRo1NTLqQnqblzhoIq/c2a1W+n4ta8vot2IuYolZqScO4l7QtLMolOZNDauZGtfX0R5
2QeV0QE6PHe1cM6BDfGry4xsw2Br5etLvCUAl1qgCcczocC59ExGuehxOw6cZCPJsQI4cJYgNFSh
zMgJWFJG0H1tS++zRDUS2a7pLutH38wLLKB6/eM4JrdqMPy+vrusxIy9uIJXfVV6EzKQZ3hbZQ1E
FdrO7azQ2RySPDJxSEGmVd3HozXoGx1d2WrseYFfnLfSUyxZxL1yjvROPnhe1/uqqVTvtbze4qes
xMrSk92QsTGRgvTO8ZgJ1OSknvf7PGjsr7Pq7Nu+mOqN8VupejlLqGTlBuzPE7eHUq3s6H016nV6
BOOfjw9CrfKHAGFN7aZMCzEhguSIfNfoSP4hiAfx/xzm1MCOY1qo3XuMm015yOwoVg/gTDZRUysr
d+kJgCCf7EvH8s7IJNYIiQ31jrN8i1C4MpvWYscYRllbFBV5CBn/m7Oz641T97r4J7IExjZwCzPD
ZNIkTdKk7blBbdpj3jHYvJhP/6yp9Eg5/EtGmttEgjF+295ee/2GT8RkwL4MJzvK644oa5Vory2S
pZJhfEL4/09vSlSsOb5pXz8e/n/P/cGi679jMXRbAI7hrZcY6ezZwn72PsEFRfGlWICW4W76aBpw
pkg+XpUph5Xwf1/IVIXTCutSkF+a5yWb70XYwQ2yVNeFImK1CHq4R69VbUAiClFnRPlSJYSEl2B7
W529SjZ0EJdrCVV7AjtUkLmCR1GRR5ysLyX4t56/SjfAsYtP1h9DeO1VT4Nb35ARbLG0uzBZtx6/
Wuym3EDiHpSI09IB0PSxLWByNPTR3KnrFBr+WjwoYFc5mxYtCFz9llMMJNFfCG+2fv357+/XzdHj
zjBgpSFp4O1hPJweR9YA12VDeWF0bqyba71gO8KPLnUaHEaBFvvCJyc/ej4JP/v9/FOU3qXL8o1N
Z23O7LVppRsFNZB0pAsP3BFeR93YAtaVmz0tUNFJ5XBpX91a/lYzIsiytDubSyZcZe532IXXP7s8
9S8EHRudsha0FUBaoXgeFQKwJHV2DqhnMXKJbbKI6lLgt9GAtZot9GUDDXcaJIoJ9YWlgj44yAol
H6+AG32xlrFRwZoJvqzo8gVEVJjuNuFxlr1GFleOgONQEIA665Pr1qe1pK0mdCjrEVNQCmGTflZY
AQHf2n/cmBWY+f9dtvw1QzYfcQk8yQrrudPq33yaK37DnHz+vYAXAwG0tJ8pbKiFBYUv9Dpf3tAs
tbAcDS2cY1HU9gbKQQkUkWr5p5C44APWgoEStMCq+EuudcAu/NStgXPu7XezuahmPqi5DhJck+Zf
p64InyFlhWO10HNz/PhzbL1jlRmYZzLUZe6nSZ2z4RAyYL1m1gB7SC5qirZesdpAK6+TxbSMmMpT
nscyhG/u5P9LZXEh7N5YkdZg8TJgauHWxamnl/uxyqYICZQlKsfxcYAhw+7jD7U1xVZrRDm6SxoU
SHL4LvFBBpzbs7d6dyFFtvH0teZtND6AZzVPE6Q6EEvU0nlOHb97+vi3b0zgtdwN9+uNn6ohTEpW
xJz0KDySwo9mf7FRjoOQduWFYGmrHedf8G7I+oH0YIiNZduHxekPJ5fmQFWWPn/cjq2nn0fAu6cP
rJ0IzFDRDhm8cq7mhyENsi8fP3xjGHnn4fvu4WpkpVO72JZFRm9tM33yPHo7oO5sStklaeNWA85/
f/cOLUhLAovQi6DO4+DD/upuXgb+8nELtp6+msvwgKHUKRB6hR6Dy3KRqUipNNx//PSNabwWys3L
SDhTA6Ss6Wi+evCb/EGXgdx2Peku5dG33rEKfUneLkJPYZDMFbh/bd0s0cxb4EXR2Rdm2tYr1vO4
Tm3TNjxArqw6cdbsmVt99+vuwlfa6IO1PG5iLqzUjQqTahH+raxMdZOq0rlwLt4Yo2tlXIBSkA6+
+yluY0p2muGIejfBoemmdi3ELkgkhRe2/I2vtFbITQWuUX1SI6Ur9Y96qr8Rx/mEYpdLIuKNQ9Xa
RHGoIMMSbonVFGipNl445OtR3nG/SRpVhmGMcruc36B/nP6QospAA0CgkGv4eCxv9NL6Dl+kC5AY
c+YnLUV0GdaWfKpV2n++7unnj/pulndp6JVFxvzkrMIEhoN4u4WU7oUde2sMrJ4eihTphH7Cdkok
QCXaxzEFVMmIi/nLjPTiVW1Yu0OSQfQuyB9BgpxW/2Mydjk6y2gvnFO22rBaqerZnXM/wCRkpAJ7
cgYyzSfHsEIFkmTZdTJP/w+T/l0/2BF29qzErQqVzUM/hS9h3d2rlH4ZKgj/rvtO6xUrE2NIe6Sr
WR12+7ZLRdKHfX8htNkYp3+IW+9asLRicftUY7Hq5Iwr8JruM5G/XvXT13o/FPBMoqbGT8ap1sAa
1HlVQPgBg87rZtla8ien0dYjG4IkG+d0n+W6S7K6NF+u+/mrUEORqh/B9giSwWr6iZdLsxeje507
qr+W+SG7OcsSV7HJlAELX+RjtZ/0XF83atb6viXt9RAK9Cvv+zIRWtHk7O964eJhY3at1XzAJ7ei
D2SQgJ732atApdd9eMd8kNStCL9f9/nXU5hpRBtV5yddqouvrsq8x2lQ6sIit7H//GEfvhv4vYfc
hSqEQC09mR99mvUgwbjTLayj+gtb3Mbc+lN0/u4V1BmcSTkZVjgNxHFUt3P2Kuoc8sfrPtAq0HA0
zo6aeSIJpnkAxgcEwymC/rG/MP43PtFasweYlOsziTRhEwz8+8JadrRlIG/UvMjHj5uw9YpVrs1I
0zHUQmCrwd77DKp2ukfZV7HLRnVJebrRC85qFrc+C3PUMQRJSluArScN0vKoLmWet55+/vu7Ph4b
rGz6vAN40t/j4PAP5QCWf/xxNmaZs5oAzLPAOM84OU+1AdC6D2l2k7vjkLSzid05rPiFxWKrF+iq
EXIoF0ehEUhyH+3s763qvoe19/Pjdmx9o9UOVqZzXZlywdETxqGvdRMUxcEE4G5f2OvPg+V/C2zA
o/jvz9dLU02kQG4KlN4dIezTFMxv3VJ9x531sQps0oXuVYGXWAvd3EL2kJUKH0lDr6wjj/RVFdkm
c5yrukKszQt9kqIiocX5pJvdLhozoPDcYD+n4qpFFfSO/34rNnvNNFgfs2FGPmaXhQaqKBj8suvI
FGKteBvKPqhMHyDw8scm6pTjx1k4XDLH+vtI/YMjeT/dSg8qmUBiMuOyO4uHoPxmHf7VR+n4he//
9zknwtV81t5QKICTgsTz2dPc6PHQwKG/NcK7Ida5sPf8fUKIteStKw18JAzyVWYB5osBexc7KaAT
H0+3PxHE/84HsHT/28fpZEVVpxMuHksQf2CPx+HpNEsfACLhwrHnNnDBWoFoGfiGqgngLtF0lXhV
QKT1/6K8gX6Tk4L1a8oCdVNACfPGWB+6+yCc6uvqZMRa6oG638kEIDwkAZmWU1izAMSoeZou1Tds
fOK1yMOWTCy9V3CkiUokVwLH8u9D5dbO/uOPvDUQV2taVw/gXi1zkDQt6lJ3PvpviAwoSUPU+SCK
XNgCNpqxJsJymALOKOlCuqIZ9Uvq0fF7vUziQny+0Yi17A/IqLmWkmKudtk9hgwSdl5+m+Xm6eOP
tPHr15o/bS0RSjdB4lRWwPND1K8axloXlv2tp6+WsgDwGdeBXijJgIgLYwAp5RSryV/CCxNp6wXn
NeLd3p4PglYKZjsJ0k/hbwSG9ksA0tjLxx9n6+Of//7u6VXhTwt8JcNE2UCdvKlz9mNRQ16YBuKq
I7ZYi/5S2OygPiFDui4tpUFBD4TZUVfmPLhueAbef9tgKe7kQtTsJy0cURJ/BtmhqfNL7hdbX2i1
jsnOD8t0gKi2LU1cSg+HjPEsbL7Qvedx8pdlci37C52KDr7T8MRtlxuRhirOKgAG++6U1VruMjVd
FeSKYBWfeFkzyzElQFVmfEpqgsuPkjHnQfOlu24wrcV/9VSQJa96bOtTNb7wkbhlVOUdcI9YQMi3
j0ds+PcPthYBVnrxPWAH/QRceH4zWY/9pqbXTqxGf09Cg1rq6RmVXWk0tXVx+PilG5NwracDwwFa
lAAvdfwZl7NeZ2KPqEvX2VtNOr/13STsWMfAWYTUzLivabXAKsocwwyp7ZHtYW2+83G07d2LGs2N
Eb2Wz1WWFla3eB1jIDxEo5lgKUp6v4Zbqs8urOpbX2w1bZahB2NnRjEGa6sRKF7dH7mi0z8f98ef
A/Jfpo2/2vkCXAOzMQhE0tohGrhzsFMd6+qHrUw0pjoKBnZrqLpZeh21sv+Ea63rZOrCX02kesEx
bir886uti1sCL4xAsICJle7T64bbWmEnAJ5WPQjwCQz1FVKF3q+0DK9zDRJrcV1uvK71jMuSoa66
PVwxddyPaRVhU7lwPtkYz2slnZpbZg0clxKPp+ADV4fUc1TU8uJYUAfsnfk+XIJd7l1KQWyNhrWO
DoGj6bMeOUnkr0qRADPctPtiyJWKvIXMRZzTkqQAUxYhIM+qb+fYpgvq5YRTty9TSQsUnU1Oaq+S
aom16K7CYb9GpT1SjgLivqKAMTSOnpc8Ozem1lpnx1FyAZVcJpJu6g/Y6F5Lpi+k1LYevdpKUVYc
jgs4sEklZruH2dEY6zPF9eNZS8+z8y+zdq0xE07TWbYgFEMNWwCqri1r+R2efzBwCeD+20VDTtzP
QuY9iVIfRNQbwID8KXKyHsRiAqYwicHqcvkuXzR1D30Wwp+uzCk3p36x80/HC/wdoeIzT80iowVR
ahtPsJgU+4+bsLF2rkVrfQ5BGckDnrR9d3TT6jWf5yxqKb80lrd6YLW65K3viLBg5xcMby66OUJO
5LoCIbH2wCvPqTq5CA6fIw1/wuCtXuRz6AZvH3+cjd++NsGrfOM5YY9j/RiANtzIftoRIN8vREri
74NnbXmHLCB1/b4XCbAQ5gHJoTKLZljK7lpYrO1tLcMLw3SrGecf8G475rku/IX7iJRGRn92uH10
4tKTGJMff6Y/Nw9/mQZr4zvUiUITCyuLRFIgLveEN0MVu1B0fnHhlnJfz5Vlt1VtGvOV9Hkh99VC
m/tCYOXagRoCaxUOkY4FMckGJDZy6JsIvMixwFjJ6gBWqQiJd2AraQHAiJ0uFTht9cD5g737MCSj
Mmcp54kx+et58J+Hjy/HLsqK8brz1FqiO8t0WfKG+kmJwqAFvCdBh5hRYi6xDbZ6dxWYtN4YQriJ
fLUG+hmHKp/dVBn1Lmx9W09fxSVhOUpAXByeLEgtwpYubE7w2y2uu9AVfLU6WHj7Yas7nzadQr5N
qkdOC7lk55Lrw8byttbw+RhKZpxmjj2L+dHUnfUDFcjIbupcdyck1ho+mEuj3kgYkaQZ4pAz4735
nqm0vOoqUaxFfEBu45JPG3RALbsbL+Mm9oVpLqhCN7p3rdlTYCo5s9EcBWyeOS2zqY7o8Ou0V2It
2QN5rmqgK2aJclm2S0nId8HiXHmQZavZG2gwaUyDsePBri+DU3VRy4i2TS5PJR/Evx8vblsjaBVB
QAS/oOIO92UD7cZnJn3nyac2f4PRnWwubMJ/T7ULtprCcIKEmLvEAt33/g8EcxUcQ50WXsFLXTJE
dhn/PYQy/zb4kzteeOdWz68mNsRwuGbH3pxMYZZ1ce3CARwhc89+f/zdNtZWtprZZOwanPVxEwjm
YRdE/aC5F7NlCX8Jv2VfLEQKrx+/aaOH1ho8lNXirJT1SEqWubnPEdH8I6CkfUpL0Vw3CddCvJIL
YO4VxZ0gEcMNR04PV2tumVzXgFXKrQmUtrVD0YCp4X2cjVN6D3Oz4J8Asf6FPXpjiHnnbnq31aH8
JBeghnJ0d+GjkF3I5d+spYxFfFHWv5GLrNK7qccPiRZIky6hoDeGwVqdVwWFh4FlsXxJ9iBUe28q
f7dgU0Q8XMgLkdTGWPZWKwHwgEGYNxNyTsINH7x6YAdV8Uty3q2nr1aAkLEaIxkR7DK42aeASfc4
ZLy8MA838mVreV6m63lsGtdLbOMP8QCf0ZNgoXsAPnvY9yZMD2GQFldOldWk95gobANTdkhHVGXj
LMvbeQcf0hwGu5BlXEIVbc3I9dyf7ADzeuklASbj2Xfj2SurKs7n4Lr5uFbrVUzypZCjl/Q8tzeq
yBUgOOySO9tGh6/VemmVzu7gNixx2lIdyhEicn9yusPHs33r6avZruC7D1ZvxZJzyWQX0Xx0v8yA
HV8q5Nl6/mqmlwpmr0Ti+Zn3xBa/vmdL0F6XB6DnDn+3ikAFod1MFggz+1FAecR+6zPo+LoPc27Q
u4cj4Q0HoB6RzpQvxa1b5jlq6Vtx4advzDO6msVjO89uMyIv7ei2XuIiLZcA6rV2wWRgzPKD75jw
azZS8/Pj5mwULIi1jC1NRT4sbuAl5ZC3AXTtA5wZkGQlY3TOV90NbVADP0CBaNQ75Q1AYMCVFbig
XZsPbIwYaAR6TzOclaJwosLGhYBhOQKDHijZtHDg9ISqUe8U1Cb7/fGP3hg8fwpY3/UByfsGqQyg
51EkZPY2dfiuqrvrLE/EnzTKu6dnBZyWwGv1ksnHRV80q6Y0kWgLe+VxYq270xWuqWpnwsJjin7X
uZrFpGnm3XUf55wefPfzacFIu3AMmGWi4xFFkfUjr8vr4DhirbqrpsCHb5RDE3jbdDvAOcypWXB9
UlbFJbO1jSBgbbI3KRz6u5ZRpPHKBzswiMxofid6/SVtoCGs2UgP6uJ9/MYusJbieQNkSMJvvASG
Ot7NNBAazymrjwFalXzcIxvRxVqPNxa4OenhGA/xcVj7MWtK9TV00raLvaaAgSBzhL60qW29a7U8
aVjo6KH23KTh1bALnJrHTk3tnQcMws9g9OyFUbb12VYLlZAmLebUp4leFoMrDDiLmCgIdebFylR6
vG61XSv1AIw3oz4PtwlXvEewN9JdBm3JhUacP8pfMkJrkV49OCjA0p6TkDoI4owJf4e+uSTe3eiK
tYSu0rPUAlf4CfBXDQxF7KN2xmkHWgQuSi+ZwG80YW12V5HK18D6UBy8Z/aC6v029lOvffl45G49
fRUF2CArWd06biL6YnxRrCruyrm+RIrb2OzWOvmxCcp5abWbBGGfR4syyDIaTdIhIlo6X5ysG0cU
qJP0QqnkVmvOY/ndyph7lNtinPC+aYIkgQ11jGtmc/Pxt9rq7vNb3z194gwUysK4SWnyas8Eu+0q
fph4ZiPfhwT047dstWE176yRQVDNyk06IrtnC67xA9fTpRzpxqx26H/b0Lc+Df0abbCVze/mnAS3
TuvaOkJV0ZXqn7Xd3YKqixlUG4qwW7In2ZvqTiEs+XHd91kF9dkQjApxi5MA0V4dauS6dm5WXuIh
/P378LUE0MOm7cI3w0lm3SyHKgwrHY29TU+AjaBI4pom8LUMsLIBvMncwUmmyk13Avy024WN17Hz
+FoE6PNeaqgDXFQaMvVVkqV5QbnexVTp1hc6z453syCYWt6ObYo5xqcebDKudxNgcCgCLJwLx6q/
33PytfOdzwscbJsJXUyU/9IiJo3nsZORINN4S3KvAXLNKU9ajeXL4NlLStOtlq3mt08qqfIaa2EO
jgeN+q7jP0PrmiyeAa+b9x93/t9XEb6WB2ZMEwn7L2xJ1rM3rjvle4LqlcO0yH7fjGa4kPD/+9rL
1zrBJS9cHCeIk7glEI3HpQboFoXjzVDu08Fvuj18CQoKQ+BziPpx0/6+dPFwdawv4Yw3qqZxkhxE
TaSO4OZlhqw/XPf01cRffH8MHHk2/5+1fGg1cV8ra6cLY27jt6/VckNeS/jA5TRx/aHfdzz7CSzn
cuHDbPT5WirHu45q1P9izrS+SmaHhMe6KRfUJfrBPUykrjOM52unvK5BJQKtJU36miF/1tn2bIV+
KdHt8T/Sr/+Np/gaaUyCxqnh40uT2ZPyX4dNHDnVwNiiGmB2UenyIe+QTrjhcznO0dxbiyNuR/Ll
OW10Ne5slvbOA59g5RjbvqnHPTxcZ8j7cCJOYziigBpRaN7pryHqNp1I2IKNO4cMRTTDWsFkmROz
ALUEU/Fd9/Y29dP6dgq99DHwBvsIlpKOm94f43bM5qgPuhIbm3IjEqgpQknOac71d7dz5qgJZRmX
2djFgts3VRIgFHs2ncQStpDkt3fI68y7ENdYu7RMjxMbsoiUpItE3abAqfl034SgOLa2iluocUfd
fG25Qw5lqX6N3jTD6r5ETSKRj/m0/G669AzGc1+57X+DcvmVG+fF0EnEJR2WaHTMFLsOE3Frpk+N
prBhc1l9ICiA5hT8W8h8m1gW/DS25LPIvH7XjOIziKsm6ov+fujcp9LlL5WC1winCEIrJXjc+x1g
zMKZYtnan4ucuxNx5m8BSiT3fghYp3Gbl6AqX7OwfBjx/z1wq/1upvOYKNOEcVdZr4lKOwBUR8o2
8vLJvkqjaSIZdpRCDndzyp/TfCY3GbyMkcP3IiqcxyIcqggm3S8NUKhxuwQSt6pdtwt8TiI99uTQ
SvvWDnCHzpnTRoMjDBQs8jSEcx7lPgzitPez4OkEe3f6u03Zo8Nqfk/a4YQIKYczmQfxR+79dijp
4LFSVYkZw9tUzadqCE8ge7/xavlFNLvpy9pLZmaCKBcVCN/pQnczAtMItU0tmtiOcZ+VP/oicHfD
yGzUpXCpA7eouKl9+KYjsc+PALLUp2zW2c7N83nveeV3P88+6UYHkTAujzgHhoPR7N8pY2VU0Eo+
DlI9wRyqgAaR11Fp/C5qcQkd+UX3Cw5NdmdUNe79ynlR/jjH6LYZoM1yiGzYzsdZDykuCHWw84aq
2rk42kWmMK+UD89d2j9w4kLSa5CjxTwKcJcLwcQQZM8SjEdcT+tyxxd4YjswB07kYp5d2IpFbQ+3
ujZbukj5rvnEbH+HSfXbV87Rl34Q9+cS/xHYpsjxQronuhkj2pgvFatxfnLV28D5D9RuIS008DaG
GSr8hil6cZDB97Gp9b5xSnevkKKIc5a1EZvKfzoaghdLBmRauiXSbm0w6ZrfrMU5Dyri+565j2MV
ALg5LjdWjk0c+uUnzsIDzGLK26WnMuYeMpPpSG5tVi3HftEPpc6eFsKeFoFpg4v/JmkJFjyna365
cvAgGW76Q6sDxLYtj7lvwgMR2bBzSbHEUwX1klKSxKJa3gwdy4icDfMBP/lsOucl98NHRa3Z1+BO
RhmWp3hwIBqZNNTfWhp2EGn7S/dTAc1qD22Myjm4aWyMK7icRMvQyJhaVO4G1NKjp/Js11qWHYwd
bOwCMXDTuaIH+dM6ManZfS2yLKqE/9Za8Wq6FNUnMOrGSBmGaIS5TOIymMKGwZw/I53ET2ogOo96
B6Ujygudry7Us1/7tAC11E1d+I/0XZ8/hqA+spgrTb/lvCo01FJG3Fkd9Kd88IqDhpTkqe+w2gyO
qcfYZ8hhxz4cn7NoJEIeMP2ljT1nJK/FCBy3L71eohton1TuzI4KzrInp2udowaq5DB6BcOOI/Ar
0mVYTuV8ZsWnLhbQGRKKG8GYeea27Ps4TFFrRiGRROZN2faTo3rkGnPJcxZ5EzRKEdxpw3tnaMp/
lyzjt0ZBsxHp1m+TFoDJHcNr82gQXnbLB5ofR0P9IXJxJP9MPOZ+r7NR30K3X/8bZp187APFn10Z
FAtY2K77KENt7xsP0WwccFU/skCSX8xO4xfZTD56NyAPfMnLZAKGRWKP48WttpBwR41q7J3fl7q9
UwByAcXDRU0iQz3vU+ib6ai9fK4OkmjvGC7GHumgly9jEA4vBvjjT8SiKD4C9LEQUS3ndNfTM8tC
Wb7U+54G3W8fTudDlOWzgne+hcngPKTP5Fz/ihXiPpv4W2cgQak7XcduFRaRMurNpt30VKoZJSGe
HiLqOP1nBZbbCT5Bd6i0tJFH5yQQ9Gtaec8BBlAE878emxfaBFJas1ND90poTnewuEHOW2P88aD5
tmTkbcFAumVSPw5FA+UUTJ2/lE6KQSL8/AQGRxoBhUP3ynGdqLYolsAy/sRL/5Ry+orKy+EQ1HBL
zm1jT7n2VdRNvIh1B7xu1eFOHsXcM5bdvP8M/TTbcWhcY2x5P3SRP5QEWWvR+yqGUNi9tawH8jMQ
S+zx9rFoAbSs2w4i+AaXVbJz7rmgLfZyTNYOnMub1q/uDbCkqOVIv8yG1wBW0z1Din9nBsWxgY99
TJfcRlQ3b1qGKHe1oogHO45Y1GuD/R+HkIropPbaPG5FRyKAVO+rxcg4LSsS48qcREuI+rS69V7y
yup4cRBetMNc37RZ9wM3wwBSSVx41ohOIuuZZBII/LtAL3HOeRBPAKDtoFf+oixqy4tqgW+YU/0I
8hHI6NbIvSrcV5jAllHmuhW0xQ3bTXxqkCwNx7gm/T8mdX/BOkBGurR2F/bkKLgKQJovi50poASE
L+FrDW+kqK3ok+N67QmFFZCPGm7vRF0F2Gm9wsIsqPkqfVOjab1/yGZvOqhWlc8M+tZoMXNSy8Y5
jNjfoDFJ70aoUn/P09JH2OSdI4QJ2YFQJQ5dX/FjmlGCHD5qWkIR1FUcaOUfpGPAZARJR+7A2M4L
rPK2UI9tSTAvunzCFV0NlkB5x1uv6Y8B6tYP+XKeLjgXnknnVvLP3ux0CjUDcJOMean9JwyycUep
Dm680D0f3fPm17h0xY3ImuUIJard20n2PxyRqdhvg+FzMDLvRNM8ONp8aW+6kC/PjkfZg6Zz+5SC
01tE1HDyM811+zS7LL2HL6c4kLDLvjWolT2Clpk+gbprdgb5joc0zJrf8DrI9nXWLXdB6JlbWC5K
OAp1uG5u0lrFqVOEVdTTCSuECpbn1mNwcgua+na046SxLQMjPi1OeOvI1Elg7DPtJ5gvP1qbT7sh
rBaGlbEb7jDW6TctS/1FKsQ3qioQiRfehNI8qzCFRfZauH3xbJaK7uvRBqiO9aoYvYK4r2iQFet1
690GZOEHU3IXQ9bOd1KrdDd4onkZ3Tw4VS3P8ijgGWpYsJN/amWu8sPiteVOFjKIPT+lMQo0ix08
xOQBZlAcV9502NOl9G7qkKp9npkfKiXpWzPM81s1SXwn6dG9AJz2Zyim8CFERhAjYyhfDHg1T31d
9ocgTNt9GTZZkptS7c79fNcA4YXIwm8gEE3JUc9Zd6y6AVVsrIfNjiemEyqYKwQ7CySsuCTfZ8Cb
xgh55l2vavbqOYu4HTF3d4H22ns1mm6XEzPhHqJ2Pxso9WN9NqQbysmHTlDQ3eAL8hj6XBwrg1uo
aGlCLJkyTemrzk3YHWHIA+q7EWbaA+pb5SCZ+qqMwkw7X4WBm1G0oID0rih8cqqdokLVoXKmiKaj
/FwsE3/EDfLwi83GeZ1c7t1Ws5v+mGnqfqW5E7qvOZctEr62oiAAaJuTf/wSH/PQuTZtYkK0of8U
oVvZXT6H2c/MbUd1l7tKqX1rUSUIZ2IzenGecfINmNe0wvlEll9zrySog5BI2pzckZNqn8uhSSME
6x7beaUc5hOGedWdvADw0Zj2TcadSHlp8S+DOAdLOSlRcVhlfm6PwE86LNIh77Odtqi4R5xKVbef
3BAVEGWbyXhgQ0ePoBfAp2MA07n5TUuwz2/1aIv0WKWjS6J8zMd/fPBOH0rfcNSKd2MhbiWzYjn0
M3GLKEfcl0W9ZWp8HBdGh+8GufE5hqIEcVLbaFPcBE0butFE/FpDqkmxZzWAqAE0mZ8L97rAL1GL
KCWOSODNK2dn53TG8CvRBU8E2xAcarMedAWUxYdN4urM/1XBUH2KUUzptp8shQ5il7IsrE9sKIPm
1BITqKipiWviUC3dcs9S1ytR/tmGn1q3Q2CYz/3AHlnloZIVlB8cGZaQG+yavsmdek96XeAytiLL
c9g1NTgJ3MO9duCxZTjkxHPZYRTz/ISSfeL9hCoVV9KUd+BhA8/Lin2N8L09KDaT8rEgHe5RmrlI
013buyIH6r4runiko+iT1lVe+9MpBuMgwvQ8F0ePJXeGJ5jmecWp7FWO650ODjGnYHBdhHETjG2f
bVnNwakn0q2TzuoOnVDUeTHfNGHF3Ju0Uia4RxrAz92o0hMN4ymciI4GD90WQUckAGq0RZvh+Fn3
vzLl2+bOcm6WeyoaIMSjxcky+9NrvCKLUxJgQSBN7wanUjZDEIV8APYWt/5FBz8cLO97OhucDBzY
YJRRSbLq2NFUQpiOMAGYx6kesHbBeTjdV5RANYqdELNS5iP24XHCzd/zIj2HfDtjsr3DQF0E005Z
eDj2WsU+D+ngwR8Z1xcRn8j/cXRey3HjWBh+IlYxh1uGzq1gSxpZNyzJgSBIAszp6ffTXm3V7Hjc
UpPAOX8M87uzuXadCsW5cdLDvswxpHhT8bTLhYeqLCI/23o5GKAdntLnECmy+ZVT83L3qsYcYodW
YAan0BsFP1NLHtFeW9F2MGmFsln6LVXyeO9RN8d+N0ULb29L1gYn/9weBmsc/w2lN3+NPUnK6UJk
bX6SCln4g68NO7zYNul+CWr+dY4Z45z1Rv/XbqXG0Ap1L+fGG0mQCOvmrMa8sbJpnR1FiVrfTm+B
3Czn1R4czjBu82VL5qEITao066C4+J5DvLFr8D9ZTvi5fSuEqZ+HKoLXZN3MhwO3Mnuf40yVvEtj
M4LLxMAliTSoaALnFQzmMy656SUfav8/oyxmAVJjD14ymzlkREKHRzEc2KTb7fc+C8d9gDwV7V+K
QqzpL6HrfDxNb1pmh0ZU/rb3Wn1aHvthihFqdGJv3fb5oTPxjz02K2q/ZPDD0Hii/rcf0jAvp5KR
ylSQ5TiTNy4D2+VeQP0NwrRqicdoGVSRbswyHAVTKcon8jGq/r0wCXG5lKpov1YZleWzq+yOFkOv
H5tMK1WPSbjlervs4VhZfFF9VWP0LDcn3uzF2R/2vF2249yozbjU/lb91xXlWDzPSz878TQtS3vm
2XHaeNvLSKT0mXhrZu2LXo52V1n/nFaYf4c55N9rLIbEI7vdENz6YLBqtu+Fs2hvpsm7dzM+jfPk
jdq8tM6+7me3r/r5YLq5oe48MZb3A8phArvCK+4mk+cvbubbXTml1WKyyzu86h80zQ7bX9NE7vsi
EDXtMfBx5R5Dx4/IRAwmktrnuvZNhE7mQH5xJZr+6o4q3FPLGoMy85e1HW6eP+1l4viuEZ5ru/FN
YvF0aB9ba2YZiABv2DyMYdkPglq/P/5QLzp1W9273EGTqG9w3KNzGdZ25B3eua/SyagrL8uDXUTZ
OGo9HQHmJo763Kt46ol7FbFoh9XNQtlHa4blo2NJINTBiGEUzD6eamDYK5OBK25FxUqRyH6Z99Sc
DNfNECEaD3NXl+UxKrCjxLrcBUwlMsQhHpTpyytTczueWAvd4Tg7WmxpzYnPJhasRXktlbtXqVGu
9g5apvJ/pmMYS+bLzlZpqav6V+3J4g2zrrYSsWn7XyBQqMXNPMkx7UTgdKmYFucZD0P39/sfMvfS
L1lknhBGlfquLt4DkmWteMcb9Wt0zao/r7bw27TfupmzV9SG1SZePTj/cPUvXjbDwfWs8Tmomu0I
piNwwUJdV2IKmkMwTlIeh8FrywsZSz5fCnWjk51MuR7Lgw4i4e+x5DUS2TwQ1PPju6dDnPuC9CSO
XL/on6eI8qYEUsjy7/uqcRUV27AaiB5W08FAMTb1bF9YhL0g7QN+3sNAnC0jeNj07E8lyUs8gNSj
ECXd7W/tLAVl7Wz8fmyU7up99BVOxyeHKML14BJTU/1Eo2oFBVAZ2QdJX47Tj0BqZEieR3bRSy09
2Z/qAitUNkd1Lc99R4LlH8srQusSETKM8clqKvlO1XXdHDiffSDHXtlE0fNC6swopOmmcpl08cgF
Rm20NIxQq5g4VXLlGUAg/G85stUl2ai14MWIZNT9Vtrx9Wlfg3LF2KJ3fSVEcXW+T8JNNInP9dXH
XOptGUdMm1zcUsvlmXXT5v/IJeTMoQFMfGSi08WhB2Ia42lc9ZZ2Pvr4s2BatC6uoYLuokFW3Utj
l9aJ/unhVhNFq866Vpw9k+3srJ8dTs7MURbFQl3rOZAO2svVaeyHKkAPrb2fy7a3zOm1rnwAFm8E
7qjmPI+ltKsx9S3XA2pd6r7/M3qTaaT8Nsv8meY6oEKlXe+nxpKvuUJAOTN0FoV1gDgdORXxjsmU
/LFyuCxhm7+XXKfiXtFo67Kcll0Qk5C8Rw9eVHaIvzerneI2CufUKezlSp/G0sSjXvSpGyLrD4i4
+QS4HbzbzaZ9Ls+ly9aqm0mzr7v9+XvI1fEmFEKl0geVDtQYPYtuW3SctwHgcelWFJN64kfk+Q4B
L+b2O1Bh8c61Ml8lnXgvuWGZjLil6o7tvnfMk3LYcxZoYgxlYxUH2xBBhjOiupuLzseYU4m31+XM
p7FsNK69tUjzG3+sRNbXufyS3QJGUm1jcBOaxJeknAwP+DBfzazJzWngjo3MDAP09NZYtppYinrv
rR7ALvIZ0Wcme2lkwTj0l4rvFfIh7E0enjyCsR8kHbQEyQaHzlsXdmtKevA8DdPj5tjda141+8ED
o1CXKi8IaremCWTJNez3qJh2dRi6poZ5EENosxSs4MJ2aE8bE0+4nfydVey5dZvu4lk5e7E25Yuh
c5pHjFI+5Wo0zqth8xhGoboX1eJRFuKHWBqHJZg585T94JYwCMVsmZ+0Qk3HZcZy/X1kv0q5eukO
+X31di1vNn8vZ00rfgbd6jzTNZJ/mL3+p9pQJPPirlMckQt/6rbZdGIuwAX8d4k4JIyABGWHSwoO
7bXaXThiYfoTMV/dfNulHXz1fs+BU7XeISrc4ase1fAxdaq4jK4Y/9RBCBK/hvaIk5UNKF5Dtd4D
lpRPgnRtzsx16evDNjT4kIkULZzEDsZ2S4sdmxZDaze58TZ79h53myXEeSrDOsxUn6/LWdNzvxxY
53/LvXyVpdtn+OycB8vf6zCx8GJlLcJ6JkH2tUPQ6tHMdiyQQcz7ZoMPb8vPcC+q99Vx6jQaiaAq
wln8JDNa/WvhYH6H+2j/UfXO8LrWZsWV5PWp2Q01O1I992exmD/G0IDkLZ3fNhf1HfEYnHPpbv85
VdknZh8N5CK4U1o7TkvrUhMl1mLkr05QfrffVtue9dtEaqAgjgrWaI53A2QpqP32VNdOBLBA9S4f
1z2sLGpZpPKP1txyyMAlPKzmXgIelfWB+3d8x4zE/IKm/6HY81OwemZmrtQSeMZexXMzYc6vg/nD
rArjNvNrq0ZzudbmtpymSfVThmPAgCmiDe/vt0TwyyZUPBuwFGbDQKfZGGrv4BuG2cWeCoPfuIX9
iO7RXh84Y9ysN9zpNlGec+4CHR3GskM5ogI3gYfkT+d1dalK37j4UzicYd+s09YQxbUyaZGys/qp
XYf5q99G0zkyLZ/X0mMpxwz6mw5tFcTcvft7ZTg7zXBUc/CH9z+O4rCyFMtLAMERR0RYx1CQOxPD
aKQ708TRFCyno9MOT77pyvMw7QMFMCtvo1G5j4piqRqeLWyPFIitcUOyZoMQQu8/GOG9VPGJs2mZ
hWBrN4wn1XXzNYwK530S03QVLFnJ2hgyXqqRBdqWav29h/tyUvTW3Azb+GosGbzNc76+qKF4Dl1z
wtQP9aXLtWQHoguq5DP9NGuvOG9e2yVh33SHtuvad9D98GnzhH6H9BncNJw97hUKNFO/H/0m67x5
MF+0bHiWzLmvj2HghBnxGyJFwq1I7fTCPmOYcrPZ6JwfY+1FKdZNdRFy2pk5ozKWKrBImPnGM/Kh
g8px17TdbedhbIspbeqlegCUVEdhKSu1ovWzYCq401wvnvZqdlJ8BtNJ9PaaNYrVRllGlASd+Mo3
50EMHTuMVTlJpdcqqSmO+g7lLo6unTdpP8pqorU8AClWOcAimPoGs2HaEQudsfA1pq4rvN9LZ4h7
VFf2Zcz9xQZ2/gb9Fzs/2EiL0xJCjo9W5n4yT7380/tij31nrN6W3uZcgmE6O8GY/xXSGq6EObSX
TnwzcDg+3LdgWx14oplVPgnagkzmfLH2+/rd4OutNboR1s4fpnLcd88L2oldEst+Ejg0T6yl/WJJ
/bPxGJqTELQIkLvsZoqjJLxLsHK8xK0ibjYuHMK8YqvtJiIxauKft6no/1DVsF/tWVZpt2p/gukb
qKEHeDn3oZPTXL3bBzHX59Ccxp+Gb0Zv1lYMX6WEa+sYT9OQyKTjsjcGxr6yv+uJlxGXoro2rhGc
m0kKHpIRgqMCkvnpRk7NJzTouaz5T6Px6Lssr33ovVAPWWEXP8llig6LsbobRGAYXJSIIsAIQzpZ
SPzrh3Ytcs8o50o8kEoiKgLjgRe9jwOg/N+7a5g/O+X4J9fgIOyXJbrM9EAcRhb56+4YwR3Yb7jr
bYBksqsTha1FQmzb/gk6JzJzmuWT6dSvTWPVl1V2FVz5sHz0Xf2MTx6Wq+0py0Jrc9TKmM9MZJuM
C2v3D3J3XzXnQiydLj/1EwfWFM32L1E31utWLQaB7W317ruyPqraspiMYTUQoG2fuWk6/0w//DsS
3Qxz0XVB+p2tAKsTwa1HsjlMyhzuteUtB4+OqiTyGudh4oTndtKFeZJyqFMEM9id6shvj+F3k44y
pb7u5LmdkYgUHxEg1/Nc+uQ0d1P1sTrjfFSzt/0MF7+97NZoZFKV7WPUDka6aROjchWl1VDuWaBL
ZEaRfKdrKI8RepRpaPCy2uUKMCyYq21HBo9IDNdDLpbiXufRV+A76jnQ3yBTZHfL1SgC/1pNFcQf
uM2zW7bLYZYzGH9pOk2iGbkzUbR8s37tkdXqcg6C0YGoYboaMqINhj94ouwHI4qMw+SXdSqjFcky
E/El8iyfYoJgf7Ng59jmZHgTRLa/tSLUtPEamUP7WdrYUXOzLdIO+Euc4rcKwx2ruPM5y1Y96KV+
bszNfZQ23TQ9WNMNusDL+mYRJ9fLvTc6lqIPbx/yh62CnGzKTp9xUe53KqvFBeWllZmmypCYBE+S
WTAzDD0fLcXtGNs9VmBTQavoKf/VUMN70/Oq/+geoGV1JZiLqnqgxFlku6usbOmh/5QYpwN7cX5j
4wxOAwjjgfeCux8g6tyJZfu7dhPhif3uXZcGGlsq7nOzcBEFdJN/9upNwZiUh7nb6kPf9M7BRbT1
Xg4jwJMM31y/ik7YjtYHlPRRule9jLsJ3Q0qBVgbUjHDw4zikLlxm+8AkfqhcuRwMsKiuoJTiHiY
6pY1uq15H0hT06iZkyGaYRz8vUgbKs9+dT3USF/qOrVzBiACCaxk2cAUBLfLzbei15psbwQ4Q38z
IBJ+FjOlnTFQ4HSzRSRva7t/Br0wCHTJ/wWbleneqX9YjrUTuQXXYdimFze71RxQf4DS78xhQgyH
tczXU+/Pn10bdcB5g53AWS3HfW/9B1wWBjhYNdenXbtG1u/+b14aSRbx2t6iwZxO7F8Lo0RVH0GX
3Z8GdNQZJzz0QR28Vx41nznedVYHqhRnG8/xZm792aq/iY0N2mRdFwWm4U1xzqr/0jT2EPuMpueI
NTaZwA6+wI6gi+lCeA+qsHrbvr3pwiSOJa8G48rKEZ49ZuLnZS6sc8/BdKCbEzWNwaJ5n8dIPtfY
Xd+DdSqf6pIOzP5bcZUXnTpDh9f3su8erWjG79Tt/3UMAhkIZ5E0vWecxjx6GPwtOiCV+T2VwZKa
RS3eDKaOx4p4s0PVw2WuQT1fViiCUync98Li1c+HabaJgamaFNK7TcPQ4R4SY/0X4VV/FB4clRGO
42kzFq4JDI1FzoCLYGD/M+nad4g+kMGlDCMVL7uUf/cWDszSQmWLSxCZb4/1wYLOZBKRktOdzcBY
tuJsOiigaoAYyRIr1OPiO0DThT8nqLcGcDonSEpLtTeVe/2tl3V+3tZ5PZpzSHa8EnjscAjfMNq1
cejSYm/59prMhWEd2UTMpz2kQGjxfL+NA0CE90VCRwe1MtJVqP/2za5+B+ZKKE40u8XV7JYQbGR4
RtUSxH6dl2mQe3+dlSgl3w7241CUaypHjrk6rBlK1TgcdnPtD24e/WpDFEm9jJbEYNcCymqnx+n7
J11L9V9YavMQEgD1I2zy6D7sfp/44wjhVu7eJdrMXx6rEtjoAMCQN2cT/3MyGOUD+ZFMmFY7pk6z
AIyS4Mp0pt6bkHF22vuXHswxXRdQLMT7e5qrsvkkQ1A/hm2Rx3s4r2+yIvzecpzyUm2GPtdh9df2
54LB23+VkWdngbM6aFDCLnVakJzB1mZmtyjxFLE3tzWfTgbp28+KFrqUTGbJlcWrtpjFhoSDw2Se
CZjxReTw47BmwK5Wid/O4hRVtsXtYlc3x1iBWSzucdO0iC3z5N/BMubEk2HxwzI5PwmsQluXr8F0
2PGRpYPu4UipeUt3pEnnBh1DAtTqx6pu9GX4Tpwa2hU9H5xLDNKszmqpp6OStEcMfYvRRpHvIkzx
gzw2A92I6q+r55q3cZ2LD9uO+KNzB9zWEyau3CI/LJWfv00Nbpk8FyRheuP4PHGNXwqj+egiuN1x
3PFdlDVv1m7Wadt5PgRMWF9rw/7yV+8/x4ftWQvPii0bZSqCgyyKciRryJ+5K4yWXCZlzRfTdfxH
3PPBffYq+04hvEjK0XwepD+fXVSGaRlFOt16V11HE6DCnVYZYyqdqLufwTkKtOhu1djck7UfR9Bo
CCRMdQbbRSlkETHoWKyoRTDMmemiKlA0hfqL+sglOgS0bmZcID2JCxQS8Yw9IjHwvzNINsV9KKfo
JrkEH6VfeSex5su7qYkpgu2w9ON3C2w89c3sczg1AJmtN+2vgVmyoRWznYGCmP0N4V30hHgMEYZl
9wQG5stp5/W+QOBtTyRpCJST5gEtQ39XRf5vllbxghTHS4OJy3C2LXkV1C5BNJIzV4xr/6Mk9jEZ
WpK1R2GsB7DN/AZpacWuB69WWsZXMQD4zYtmq18LpYkkUmuDXIp0VYQYXxM/7A9otO4spqJMPDE+
lz1fmDSb12oZ3aMsUclzFNTfuXqf8Bcy8X3jGjZsU9D/WO1dXFXrR/kt3Zj8eTyKTtQJv7Ua2tdz
EX3Kr2/GNaFq3uGq9z/Cpfty4VofQl82DKDt1Q+sh6knnclr17iu2tfN2Z93sshSe0Hi4oT9ITDG
/4bAfO3MmUyulTFj242ndtsxLtUKIjtS0wOPlAMz4DiJp/2/qu/KYx8aVuI6AOH0Io6xQhZ5lIO4
N2v5X7CwGu1z28WB6+u/JkWGN2ZfejDRYTw4Ydew/CLqfQ8xub6otR5NlK4R61mFsX/mTvvPGsbh
GHZzd/LqMspgVLzT2kdhUhmIMBBsIilP9mov/+iyJTN5F4uRuPCNR2MEIt37YrIezBG2tGfj+Qet
3t67hqlAmY5fxbmxtGn0f7mYg7pKjHNPsWDVQzm5fopszAb/8Aow1TYYPyIzhA8eJ9aDTc0/TFSE
n+Tb1Z990X9f9bN/7QtQNwSAuXHZdOMw3GxoM2drcP9GNI/804Wm+0ujCuYC8+c3q8GAwSFjUEZv
DJNtppz1+pBHuQutPxOz4Bhq/ZyptDqFdIaRGxdsZ1fM6HT8fVifx9bvIOqX7rC4VXXM98JMmCvr
G1CnfZfrUp62pW8YsasBVTNVJOpgObn/D4VDeR4riC7pt/3rHJXTSRoBMhTF0dpXkfOsGeUv64DD
cxn0krp7M7/4i7kBUfJ3paHHq2qg6n/rvU38gV0kCkQ2kQmQSUj8f1A26pWSyfbNFF6UOZMr00kb
y9U0zXaM9VLtcVu0w5852ts+9kdzsw7OViIZoxB237MBlSrBY1XZNXGh8uCEt2P4TesGqC1fZ8US
zTLGJCHurGbG1aAH8gYmWSNYk6ONrHuP7M8tImoYuapcCHGqysfch1Lk1mmRWTBwPohwtI8NOb4/
im4wg9QjGhlESYJzsO3acShU/YYaqVNw88HIMr4Rd3fbdm1GCRCPjpBrVGo5QaTpz7Uw6zcdmdO9
RGnAcrcjjSVVEjQ1gYZEj+13TbBkjbdFUCFe0F3dZmRrgbyzitjsRgGrI8yozoSsizHpms7d3syF
mTeOVqsIkg3QJqu2hqFQ8KqNidtWDqCuJ92DZS/zxHJS6d8oW4PuO7bZZg1og0kk5rJMFBIVo6/T
So1ltjMHAv3UI5sCQ/F06txJP+WDF2Qwjc6DbuCwzvkeREHSIkzw75MJMM1oSsjfQfvKjOJ+iKpL
pAoe4NWBFch8NQOGOVQSSgbmBd6aF9b4JQEAmx9VLkBNe8WXkgzgPnPa1a2nU2yLc3hYKA+dDt+T
3tNgaTfKut7pnxC6R+dxKAKdqrXfmwTlixGl0jKgiO25rB3GybH8dClG8eKWAVxlWx2uC+KWfcNC
IP0hOgdl6QdkQWNc5RdSt3mXc7z1kfMbaelYPZfAY1uMjMd2r1uofTtBYubOGa1seZPMgQTfGvUo
J1i+vkH+BvS7P5RTpfsTEvt6jQHU+D3lnONr6vvayV9HbQ/5z1WFm/4lZDM7DSKFpZYHX8EavsOx
rtMxKBmGRprnt04e1V7ZYZrPqnyTRd09aWJ9Xkolgjo2QO0feqPkU3KuMip5oQiatLE0sLbTrf0b
PJFTpqCe/X6eaRNpk2YbxfsgLTtPOjpe5ku3iH5LzWYNoLajZZC/oXld9zmwArN9dHIzr48LOjAi
6Aejhj/wfSSblEp+EyWLHXKZ5uu3nHtjaqcts91f3XUzvxZdlUdhdG5q2Z1N+uz4o2oEP0lhylMe
qSYlZmd8CZCHpqPVPbNwr1efiJesd9eBgWN4lpXOEaaHxYoxwFOHdZJmrNC6prQbg8LyQRPwY/2w
rxYDRdVstP1RPPq4eq21xUxsYM7wxhmM9vrL2+ZnLsTqVNqz8zK43npx5yJ8HChTwLzXoWja8+5Y
tB5H7uSMrzsQG4T0+jGZCMCKCmGyEotIQ+hXZJmrEYvQlseK4KbvGZHMt0rrn/BQjJvuXD2vltGm
6BHmQxiIPV1rbdwXt0Wp4WHGXmbslMaK7IRpQh9MKXNKXwOX2TXo7e1hZL94LKJxWbKoC6xfUJUm
J6yGxrLztnsf5TafW9QgBEMaXXdDJ2n0iUJZbScM6DqV0xBmRshGgBOGwy6uu7z4QOLZ38qKrQ9F
kbU8RO7WIbxfp/5vaQKZWygrrWSKwtLC7FJjKKjLfkXEY61cE9GwHJzBsx8j2AxwSh4o+Nn5Z+EN
YzZrOmvwzbho/2v5Yk9dce79rTn3W+v9qbTNUGir9lFtor3laLF+EqvmX20xc2ssdj1wqbGwxNbs
tuKgS7clUc+eD7R9s7Aho6OsmhB3xn94uI81sCvWqlDv136d9w+3B9KKvW2L1phgzjyV0HhnLsMh
Y1d582w/79Len6ioo3Pvq6+Q5LTtaP10mTzZj6YgtVaPvNoAJbVXmOFbACp/tEsK6Lax/JFHxgfx
JxWUXCUOZOk+NJr5Y9/24OwSanvgZDwHyN5S4hzzzAS5ZMvTfHn6MejlzZmVmUkTAaFUCwI2sxyv
bBLYIqzAY2N1PnVZIuvXdn3U89DG0h2eIldP6d5KmfrzRODNFN53xcTcRUV9kWHgJ93ob6kxDgEm
nvYhnOw7wqGsrR112sfq1IsllQHCP90PzgM5JU9KIaamyOutFo1LUK+2/qNu7XOD64/duQ0TYxYo
pALvBZ5zyQwCNTO61z8RFt39YT96kwrOntHeRs9/DRG2krq09lA94s7zvoFBK7xEfWHHW271JweM
KZ+mIg0dmXlL/TIZ1VcvTKYzCBHaysBLxdn2xC0fEFzhRbvDPwdx0VnmOWw3usY46sYYjjBIySVx
Ia7cLHfKkVHPePrWoaJ75xXDl+x03XlqhXgpff3g7OOUUIRbJZZTSOYT/ZyvmL10IeBD+ebjFawV
emQQTSw7t8zcDllfxw0HrVU4h2H4Pn28yizvTDifjVuCm3GrZLB3Myq0IQCJZk9zqtbgtgJ+d/P5
onr33urlM7TKNi2i7VeESlBAnMJNF865jHZQviXwDkr0GDi6FtzCLbtkgxU+Q8I72R6KJptGzFjO
0gZ/IgWxFax4f4jtda6kXbXPFA2ML34hQbvmtUzJf5lSsbgbKtXoLvW287K7RfQ2Rd5b69SUSrA0
TQfUM7fZtNpXI6jv4dYUCRqriK5m3/y1+Uv7JcJiYSpT1h36upY3vBOchVDSt0B7IMMGo+KWb/Jg
54j7R2wA21D/N0Td+oTvB/IY7UKy+oV3WZ3ZOjmRs30snP4vkGhFKjtw+6i0HydcVdBgixmPbtBB
S5c2AssWB1EnPhmwMYIVgyh/9IZp4UhD8j+oQKzJopA1X4EUYAv76WtEs3hxsfONsxsecmkjsOqn
Z4n0gmsufGV2RS5iIESvS971AKa/8Lfp5C7d8Ef19n5q7eKMz+3usrecLFvUDxJBCXqwX1JXr2be
/qp0cVVIhI4RquI76cxTCh49p+Gkt1/88qzjzkCdGs347ddpR+PSVZOeYnPz7Lu2MS2Kirc0aDYE
fGgexA2/OK/k2GFtHF1E2YFjp1sdeafKWLxbFwb6BrPNlC+m8XfQmsXZGHz9b/d4Pnw79B8CTqQE
y5R1QHotkmo2XPDIqb3Vy7T/LYNB9sRgA+dBUvpIHKJcXEJXlh+zInNCTdQ2NcrR743kQPSDCtbM
+4d3obhuwWr/g/pfL1rk9UmxLSKbJLPbIQzxNK6iSjxqYh4G6En+ytA7lwa2RYwZRR0PlHXegjln
2THLxv2Y7Z2ZQ1D7eszHIZT3BhdLndBFbv5r9gC0zW2WbvqxVr2FcERG0dvaDN5rQHlvGXe63e7a
aOZTBNNYHqsOPAj63CyfbDdSXzw4RX0NtBP8KIJi9VEaehjpcnLaJn/BsvGdn3LN186/EUJmPZso
93WimnUlmKg0l9SLVIeBwDe+tE+97oqBYmPfKryK7CaneSrrRnyM7NSneZ73v8O+dLcqquSUsrGH
/83l3ppHKbYNkEGiiZ3N4MnmoR3iRU7gYzPWBOZhy31BARZ5iVa7hSwN+o9ZTXQeeEHfPdio7F4q
A+DFGdr6hk9hOIPVoB7DO3Xvctu47xXtM70ouxyzW6/Wg5ULP21NY+j5nQf2D4ZOf6XRJCp/eSin
r7VrDudSedvRJukaZc4YOndEvM2zM4UqDbsFc8OonbvRB9aNERVdQklIAuoVxDELXkns+dHwohhw
U2F9o3qmGbZPLXrFKlna2U+HaayT3bYhF8YSwt7bfrk2+9+wduNbKULj4G3y2ze1hM+SzZcVx4Es
WbDLH1S9/pN+Vz7XEeZdKMW8/SutlmliQE3PNE82RmF2d8t2y4sn6vXidb1HrJCLqy7X692xd+PA
M1Jlnh8iU953Jx0JnHn7H2nntR03lmzbX+lR7+iDveHvON0PiTTIpPeSXjBIiYT3Hl9/J6r7nKJS
LObtujXKSRSJBLBdRKw1I04nujmy/19RiL4zRBN5KHlnZDlRI7xE1Xvcq6ThUWV/V/WcJEtIODYb
6eDaPTm9CiPGSqTmnYp5f1X2FX6/gexLpcngHmGPsU+CWd4BbOk3TYUCXgx96/apoHgU6vgTOA7h
Ti6nDVo5jWCN51CTXliUCqTzKu6MqJz4geX6vtfUbB0WNCFtA5TsnM0LjjxmsBeUWFk0SKhqUso9
rYBJJJhT6/qIVa9rYYzTCqGJ+ME2NG6blO4RRleTxFQI0umuPRJXpNfkfO0tgRnMfWpAaAcHRBeO
eR41JN2qMHS+03duyYr547lTh/3Kkj6VWTopb+GscEo3KX2Hc3eZzVOEmNfk8ADaZ03Hn5i43KHA
Ggn/Cr3G4PLmw10XqudBXF9RcI5Jh6LAipuGI79pa3f6UtBLs+itJ7xZ5WMC0LwPBdOxiXZTn2kr
FdOK26pIm1BKi02AAZF/+eZlWcgMyaRjXQ6JeHCc3nILVFbXA4/vG9qPN22xqOQBoZ2I1OveyMOt
ZSH1Iy9E6pOIZSUqqNFN3webGNEmAYOtkCmxpisTImYRz2hoMWZWi1mjEcO8olOysapVhr2ekptL
4/6C80S2qoMBBO/gmSNStMBAnicqx6vHhG/TCER1Y2lSP+oXdHOK3LLH6KlXoEN9vWT7KK03FgIa
O2Vj9poZdr/TZ/MH5+H6qtIiHudMogW3RXvWB7ib60S9plWL7bWFXe2jyE9WdllUhLuyYatH7mVr
SG+wO3EgooqTK6nP8DIacZmiAdzF6HndZJyo4C39yaMBjtE4l1+SLlt6LHGEzHL9viUEZICY8W5w
IocCDjrcmRD5QDe5LxAKHZfN7YwUdMedB/kacUK2sQQdZLD/ZRz4NYr4dI+6jBE9PoedYkWcUlrj
TLOG6hZEo3LF1jx5Ud3VRLhVi4oxMFgMBuRbOcLgllh9h3fvxkYvdKYYdkqmPtU5/EaEf2Re99nQ
57cj8qouUA2iJNYIpyUj28265pp4IVacjyL4XAbyBHx0O8sOFWavo2pPpjplLrUOZnpejFTrsQ2U
pZqTgputb70zJd5AJ6LLGcHy7Zj23VqhJdSlOVr5FsIsvUkJ1EglpA3/O5o9XqsMbbcfTi4NO5LL
UR0DDm5xvpb2OMNMaTUPgtFdNzdirY7OwicojAsdw5yLopm8scTHRlgfHqoou0A7dWUkZbqNmiDY
pb64SrLqQkHN5moCZ5w9FmyMJGf2jYq8a4rs9klijaPQkDXIwbLYG/XIWvWWP13FfhHj+sw5Fg7d
KkLBycqm9htW7YshX5L/KGubGuFMniXWWTtb8r4NCRvSnqa+bVRSGpoWw3RSkNqucxLKsdLtyFK1
uxpV1nUO/ZeYpO1XseiuUBc/KYOibprUV1ZI0ZoLjee+tvTsUGjhE6r3xlVH1NelwXGkntpLkm7z
XWNb5XkD47GUzbfRdKptgrmXtBstXMaG7Geg0yvel5w+fBYNY0Ynhi/kdmQJddV4fKC15YsRsYub
4Vhukb30mzzJ+p2Whhe+rmubzjbujKDriTwcz0z0dDMnjrpVgyLgdVQPusXXS3oYO1n+VCeoMgdD
TpuaXIFhYZiraCuw0VCleNaURGhsk2zvN2HzYPXal7meE/QM1B5yvUV82Ts/BP2ROcqJ3NUtBt40
J/jb8ffiDk9ZIpyg9ErdIR8WRXfaONbPsZ4fTBlNzxi1kjM/kcFByNhe4yaEY1vUz6VIJIGbUVNt
nbQr+kr0L/VYJNuZEPNrnGr9WY7nYVtgTLxLaxxzRo0oO1BUVDKaIXFj6FdwAihxO1T+KMKvNOI0
dircgnonXGlqV8QWGdwFsoQ9Da/xJnmmr1+DPeW8M+5KVd4ESrtlZTwgC3+sm/BcxOxxaOcitymR
HVs8daR17QZ/+/dgzBM20WzZqfqVLZJmzb56iTUX1akaX0pgFwRyLKylr2KSHZULf+7XZdBunLDH
adIpl3QuNzZd35CUbSXmyWBnzjFKvLR7M9mBAXFY42birLkemfcr2sPLtWPHP3BOEdin4GixHcIH
SRNRbEQ7JddR1J6nmc0I0BlVgcKDwKv6rZrlA2vhN4NK6tbvHDx8oaKvG7NDiUV4i+Q0i7bs4zP1
ziTYBIGziptSu3S0kEKgCB4wWzBJ0m4+sxPzTiunYRdM041AaQfQoUDVM1NznJMkJWTHfl5WIj/j
7FYt9pq0IOXo949RR+OARiIiEHJGtT1WX+2oeQMngk8WCaatdCgcUj84n30MoKiTZhfzI96fiq63
NJ9OPT03R7cLMpVSIAeYLMWYIuYCeRNCoZVWqBG1reYhDOaYTN58SRi2HJ362PXRom8MnNMrtdHO
0zaoV2FCDdOclNLNMUKsyFrfF4UmVq0vr2nEjvQkJeeYGDouHFJ0bpCFXwOq7xEZ7WREq14pbkTc
tbET294iUM9dI8te/WJ+nB0z3dJMZCn4pFd6JCsEoSVSuwQda2RgInX8ijKunLdCn8crJ5lMN+TY
9Fhrc+eWSu8zu6ZgrVWUe606sbcwUMozKmtyhQ/f3JY1BnqKvFgIHXk2BbV1hrJgoFAWRlsVXSCr
0vBSDYOP0WxMd5rePvZJel2RTlz1JMUWN37kSVk9F7b6EIYdlsQhnF2gnCmjmlL2pC7cjObBbq16
Y+k9Vp9FqF9K4uos45CUzY/2AACCCI8uEL5Chd5Q692M0oqWmjEpZr3POKPV5azv0qxBA4w/0NHW
ysRpYTUmM5NEEWl0FVoqLzHUzPQ7rsvmG5msvKbkbgSAUyfrDM8QKyD+SPE9Yk3v17Wm19lO6SpF
rCfyU8VOViqyn6BXIM7YtdNSuzLy2N8PQdiBkk0iK0SjM1a8R0WrnZ1hdIVzqQ+BMZ4JUfePg8/w
vU/MHrmJTP3WXBWm5ndb6uRRQ8XBmZlq5M9N8s0qoi/UH9Ep5vefoZUW3tY7YpjfGUKTFsG1qVTI
xB1HnV5sfFRvn3Oh/gTbddwHb1LmcRxVA6+0mDP0UWN/Tt6OrkRhMbmfX0IseLyPuEdHUL4glT2+
XVRukaqrwuNQHQtGHUkud0LAB7aniGp68OVm9Mxhv/xet9VkktPzZXYxiy4rd+BaxpvPP86f4aSO
IH60dmBKk3va+UXB+cup2NiM4Xtm9l9nbTrB2fsTfthxAz2FI0ViU4bfVbmecXz0/UdJsiZapYGO
N7eME+a4qNCef35TfzZKjvBeQVhZCVLUeYfNjeSFks7rTq/l3V/66cct9ISqDZRn63mXd5W5JuTR
PVUtohN8rz8Zgse98zgNqIGMTZ5VT4EMzamKn4hkp2X5p/jsf/J4jluqprVTqDbCkl0hnIzeZfhQ
JGfCODzBpf6TMWUtv/9ukiq5yDHE4VUMq5tQdl6il+uJ49ignOro+ScD6rjXH0WUFD5XNsNv075X
PjVBcak8anJbRXXx1waRtTy9d3eBfLlDB0FT6DoxyUFMhrKRVAW8zwfRn93B0SowwuYwSjWeOZwt
pW6jKXYToIodiolpbdTCBy1SlSc4gX92saNJnqCXjIyWF9L0Bh0MVbwuHWSEwxQE0dYus5zUVR/8
i373X9/H/xO8Ftf/Wsqaf/43v/5Ozq2OgrA9+uU/L6LvddEUb+1/L9/2v3/s52/6532R8ffxH/np
O/jB/77w+rl9/ukXG6rP7XTTvdbT7SsZ4Pb3n85HXP7k/+sX//b6+0+5n8rXf/wGKyxvl5/G2pf/
9u8v7X/84zcpeE3/9f7n//uLl88Z33cXvdb189/OX4v89Zdve31u2n/8pgj179KS6PopwViq7Sxb
zPD6ry9pf9dU1YRXhwBbtzHE/fa3vKjb8B+/OX93+Ism07bUpQBs9tvfmqJbvmL+3ZHC4Oew8VmO
5vBN//P5fnpFf7yyv+Vddl1EqP/+8ZsQ+jLw/tiWSAaqfDBb1yWmZ9PQraOBaVldG+j4KzCgRl9r
O5Y/gF/ph1gvFmbb2NOSNM0sjyA23QLqiaB1aOWXoCLH61MLWOyWuO/0/mWi59EechPF4IS8txnH
sWvF9JhkacAapM/7Gih7yxFpO87hedj713Op40RmfVqVFYiqTtI1JqDLJgEKOQbcea0rtR5RTIu8
jQwgruCofwmKTHXDbEg2aZU9cW4yPHBgz46lviiaj20HUA7gG8If0VW70aYknY2hvop946GjrL0S
dnND2vBG7SRgMvIS+KATdCGGeiYq3FpQ4zx1QQIIXSWkrUBpUKpPOh1flm9sRrWQT71K+1nVtuPc
7SRKAkJxaAxzJRUUL4m9my1OglsNqQj+UKxC6F5qOCpo5g1qdjK8Ag4jPItOBDHBSuk8w/uI21UT
Sv0S+FHdXZNp1d/mIqGYj/b/UKkhgv3MCS+NUJZPE7mYDTyDiBhpar+qKpKWFlQewRU2uWgjqHLm
KxHiprAKOVyJeJLfLV1kMbrOpA+f8UaGmBnDeUCkOGr0+QvS34ssTXE/IR68NfV2fqkAa3DUhM8w
rXV1Vg4FxpHbITOrsyyFlUFvQAHu1FeKe4pmi/Yv0MvLjNynuRoAEFEPRzvrth2sFkByKe4ckFpr
leZhtOjUpmRTBFTJ8RIzAqNwBEpkLGo225pJOwKUD8iIZuwlEUa3H3Gg9dV2ygesN5IUK8KP9NbU
Jh/wu+jlPl0cWroDh4PaS3ttUHWrV1Umn6xM1+4GTGh7aUXGV0d1ND610opbmCvG4xCB3FHUobww
ugrlmJ9XeyfJrFfmTks1kKCj1nm9FaU0T69UlDooE5RbBbflRZEG2CiLPrqqM/KLRuvTu6nwnxA1
WGdNriBqsBBHsQKRVMGcOrlYboPbCQnUAVuqpJ69hEqKMT9kIPN3KF+HQ6xE5LjE1G07SKyk7SxF
f4ItCKtPS78T/2ZbPdaQbgFOinritEF7SVK1f20LVIlZo5Q/RNXXGi3sEuyyqJEJY5GpoCO2EO7q
qQx0t+xUcjNW7mvws6j39ZbVb0ekQWddVaE9Jtd5DfHGi/rEPNdSSPFURKLqqp7tbIe0Q9mpvlHd
NGlgfJ8HrVtXvarsONfh70G6Nm0BP0SHFBHPmg4hcDxDwXCdAkpVURJt61oNvJKP/iNMq+CcakV9
5vvlcK6rqrahK6K8MkOrfNKnQLgoYYy1AFR40aStjhtNmxH5xqN9jdFgIJtgTdZb2eXVawa71hUh
AQr9LAeidPBkqHCDl9nxgw0e+G7dcyI6kMZzfiC/HKp1VwNgoBHXtBO1hCKqO8FNQp2TCs1U4fRP
8FsiKTd2YVBPh1QaZJnMbryF1nDf5/HXxMIB1sj0FpG9vZFW358XzlB6gdmQFyvyusZGI7Wzaq77
+3iyilu6q4ETEV1cSM1rkpjWyGlBuxZ/oiAyrhJdRDek+X6gnZ6tHTIT82bWCcIvFhEjdrTYIWaJ
QWxSChoZBnZu+WuMrjR1cmTyFMaJitRrRi43aaNzHeX2+FJoKpCAaiw3KHKKfjXkNUAoRA9keYSZ
3VXOkGaA3fo3LALqoUuQ7PEB9XGltbl2IJNGnWJyqvMMMeZTnrX6DT1/ISRg2DU9rcsyiEijvp7R
wx0KKvZ72SnDtVJlzrrI+35p2URWPTNFcd2YgINW0xiNl46BCIn8XmV9UW0WuiYV8qXKu/hMIzG3
yTUt2oLN1HE2lpLm24XlDr7m77WhJ9FjQVZck7Qx9/Wsiasq47dX6KuclxRI6fUwy4BZjMppEyM8
utLsDKRZpWAdLKW1HdBHXVuWQ2UDXyfMVYNmjQfGCezZoHfKexJt4lLHaIR3Lrfzhvxu5ZDTn834
UJmZfrtAiy3EE6lEHRiGwT5HZnlZ27U57kItNW5aqbMTAZ62IzKSYR1s6rqkbtTb86i6UR+r16Nh
qy9B4igXTLLoLI/L9Jmy51IjZVNeq7CqlVXPSegsiuBFBq2IziQ2kHPqjeAHnC4GCenXzR6Q11sX
0UPX18cbJROHPks8ZdBXeZR7WTvtIQFckVd7AUp5NojhUEZ3hVodsr49tPjniyB965AMhONFF1Cb
Lkpc1uaFX0LGLZ6cgcgfKVcvq9u5w3aggJQrtegVxRpMNuSIQ/hY283ab9G2Vl+HzFiTBSGVTqY4
V9el1hWrcEI+XAvt2YSaRHeWp4B8oT+MbtGE7pTHaxAnzlnTxB79ekHoJBov31jH7J122btdW5+3
87CxSE4N9MWQJE2skDYjQ4KQUVlVplwZBR9LfPOVjgw7s5c+V1NdHOiwd8hoDZbwso30yXeQbiHe
njiUzKKkuxtQQzJaqV4xVFRXNM2O0q5bquEmrZut5GbpvrMC97pP5ock8jdwU9wa1RVN/NwheB2w
OBd0bh6UfFMq9rmDNTzTcUI1yNQW8YuO2BLiVI2juyZJN2naD5aKfeonW1wxADZ1wDKo9oKY/ADM
NQs1dBR7KSo7TMToq94AJ64TeY9527Nz8FtAVfvWuOsJvLKI+iJ+NzLzz5010iO4oLny6NL3+ApE
1CZBCi6ns6jmnDBdRwNnDXQ1TQigx0K9rG0yRbkIKnNrmsClwwqnlp3uK3WGXdxM1tZy2MngU+wR
aK/morsy61SsVLYUG/pqbFjndte9KZNPWcE8UIlH6mCs6QbMemC81FV7yf1c5Gmz70xGf96AQ0SF
IDk6GU791mnoP2TEsWqddGq007TC8aj3Vy+jQqwN9YMEMbmzC7yG8nueOM15xjlqI5D+Xxt22zmI
DXzzvEfzsyOVFateaWHIsmZkalhVh8bLaBfGardn1cwB2pVbfHfXdXhvad0ZU3JDdOx2JkI/S3pw
kFbq7LigExwOtYtYV4o7aaF1BR9XY79cqQrpwGlyVe02aMCvK/nNyMicaozdZvBMG8RSb9aYpoK1
mrM3SNRKtXK3rBGijDd5M63DBrkb4zBvviCav4RAszFh+yRUdigAPXRZe4aYhYSv+dh3zaONwQet
sO2iYy1XoRLc5g2qyswiL8e5SGlfc9Bk1IWwVqLo9SN3MHDFZc5hsq1VW74ho98D010P1s2ACa+y
6UhrP1WxTrYbGbUOPhWGq96VB2uGY6rcg/uBKmIzzfBYwKMRCEVEgJszs6jYlaDZSnfW++s6QPil
lMUPxb7WMxNXuXpR6dqtjmBZyQ+DEbpBjQI//xEtHgrB9nguiku/Q5PVoQlAg2iECR2kEXn6t1Wz
TMtbeyESiHpd8IRav9rmgzjIoXbWXVSf1bw0NDBX4xjpe6Nx7qgPH0pYwEX6JBDuZ6BN1TY5J4G4
NmH8sKVtMul7ZqM/9DZm7oxmMXX5WBlwt4Jz2Q34mPekVFd63EIfs4ErVONLAiitcyDkoWlu7P6i
NrObQBLwaGhJg6cwoYaqjS5B1pUcAlQKmkeAf90Gj70OYVa7S8QFyNQJG3SoYv4S6U2icYfGVyqv
u6QEbBU5Zzgi19SZSD/HX4Z82KkwQUN15H7qjZZVHDZgg0OLLS1tbRBbjTo4lfY+pD6YBMhn0UXZ
OI7BZj6pwFbjpdjDBs+KcN1nOdGZAw8nvYtoOOPWixQIGSW+sEdNmGeqWT4mTnppI7Dv42atVC0n
bP+LJh206sUmx0RJJfXH0GUWnDnnbO5AYglpZNRJFNBHStNuIaLqm1YV1WWvF8aPCClWCuCGQTsA
adI0PLiG/dBU9BLoK3WFcBRaioB1hjwI9AcUKKCnbocMZW3Q/8MbbTxCQxmicSnFlzDo5KUxGbfV
wnYt2A4prhU2uDjf2eIuNjcE9syKwbmeQYOhPByAtA20UIRrDcvG8q+tNPVdvwD0Mo+xdTWwKYM6
NFU3daobmI89sIdE2SNgo88uvRK9yKnts36o2oO6kA9l2N+P1FyYJBycwQYxQmupbSGz7LpYZ9mp
M8wwcmA6OPadhMCxggzXrWXLuCfgzAijo2+lIy7ttPBai6ZLdt9u6QBUbqohlru4y7ZU+L287Daa
49frRvT3Ykju1aRyAzF9t2Esbec4SmGPkyNMaE+dNm6HyAINFt0NDi2BgN4U6yZRPMMI15wOIBSA
56tgSkKRQKHIaE9dow9NTG31NWWha8eJlDupTqFnW8ptbUAl63UFZEztkSuevjg63cLXkx6Ft1Ft
mHtJCerQQZiBxZwq675f6JWMR1dgst3kRoZnJBgLtx+prpuhzw4n+NgAb2FlGK8B7ruVtNHiSzVH
BzE9WYn53DvV82Aob+mcGEix9VdqEDy2bjBHaKRMt6HuSR4Tj8LAA9MdsLcxLkekg/0tiy6ynYz6
Zc2Gn4FQpIYIvaZ4GphLKxmUuzk1qXwGCNAtbO50IrgAsLhGqPq1GQYOZzpCOZRwUL5szhmZf9nK
GF1B8kD16JJEguG2hXHfyvrcz7VHAkzC2jzHWgbQldwIpY+dZkwc3ArkHYjqhnGtxcauia7mvNiM
eX2hT8SxU3GGpO7CZ+q0JS2u1ReaJm5Aam3T4GvRQymx830chhsgbP19qRipJ8vhezKNcJLRDNUw
z2NHbkk0oXkdp323GKzgYlwZ5DWIIxXDbZYgoQ5jxZXihUz7mfCHxxqxSh/heYCjbAzmVlW+j323
72t/NbTcmPPFL2xcvxUbgDFoC1MLCjIyrg47mxE0bmyj09R7+PMyqs1bLVcGBIBgPyYd1WofnqcO
ouQGSikQDETB83hRymSnptm9RBWN1n6C8ZuyWFBz6N+GsjrDsoVJZ3QeMmn4674dfdapZ8JcVxa3
sxHekErBHd3dz8p8LjCeEhgDHKwL1BDJF6Ga+7HuaC2AC2Irp24XwS5IFD7mmIQB4WGIgoGWEBu1
Nc6xrd/SwIs+Z0+14yN++DLFM0q8vrxrFLQ0A2pvR4O7p8deFaOLahNAq+DC2KEXz29rvc7gRkgl
lPmu6/RdUeqsdBM00HZWKc9Ri6yq4gcEn+s0Vh+muXo2GCHUq+xn2rg9lSnCqk5ZHEOdcl2E9VNQ
drsaUrIli3NdKiyA4Y3vq9sg+Kpz2uxGzO5p6Ra4Uy201EkmzgHrPWY+suixtjbQmNxcrddGEEOq
AcutHeY+tra2aZk3bRTMd6GeElr6IHcMqgpITi2I+U69loHf71GLOV9oL6ezRkLJLMFwGBHdWkVY
owRhdOr5TRTFiMCo58vskJUmHI6qd75rmRFvAysTTMio1e0TdSlBavMoH+lQOLYdXdN0xzCMo3yk
WYg+1+3YM1b9el43bl946fAKDGqPhOVW0grCzedyJU/0bvm5n+CSBv35skfZf9J9Wam1saeHsLdE
1qwAZNCxg1ak31NYIw9d2TjKqh7GePcuZfzvlOz7FOzPRZNfL7w8j3dlB+LL1qck4CVRStMi9JRb
+AbmLh6teYGRom7//Ho/F4H+fT3MPiSPpUYfhqNGO2gKMaTjjzOkct5mAuOZ/+3zK3z0Bg3y1hLd
L/voktZ+f0ekoiI8nZmHKuXWrIZDbXWviROdeGGnrnJUdNKtvsNWknt6dmaYoZsv0OtTnc4+ejcI
u1THtlVVyOM6pk++HBBv5qlmjoTQme4VTpAWOAqPhtMn2tf/3kvy50Q8w53XYuH/tWxs5z8/tpgc
JZESQjSXc/Y6xZzruEA451tkfrf+qhAoDLJVgU2WQ8b156/s4xv949rL7Hg3CGMH3hoe0UWeRwAc
rkokiyWuCVNZf36hD9/au5s86j8KsbGiiMDowyVLt4mw3TltpHiwCP7SQvLuecqjonA9+kpWcyou
v7eg1yDku5qXXGCOR/INJHwVe5MH03w4Mb9OPMrj+VWlMlRnvGUzqfgovHEiDmRdudHq+sSAOfEo
5VGRzxijpI8x9mSV8Q25X4vCjJN90NjaiTv6uYr4rxVjEVXr0mSNtI5X5LBMdD0oUs+X9zHHDHr0
PTkFZ0J7ulLm+MT6/9Hy9P5iR+swvgqnyKvUo6/GI7TRbBNoduT+hUH47oaOFqgwEA7NdlIvQWRK
fndj93RwoPZwqtnVh2/o3XWOliiDPSUn8PBEgzMJ/FxRXVj9iYaS4sMHxkJk2AY8dcc8Ws9nsIBz
NqfkX1ft+bwu70bhOpvetYkmV/UqPyBHDE6MiFPXPBp6VMvIwU+pNxrDi5DRnaOaJ1b3U1c4OgWA
qu4sa4HngWiGMqoVb58PgQ9n6bundjTMsrkNR+z5nhImZ1ExQ59Afi+wOCV/ZWV9d6GjsRaZDQUC
IECygfCB0++6L8Nkg80BL6b4S5PHYltXddsU5nH7RooceoH/mJRvSpysj5dzqt795w/OFJpB52uE
hWIpkL/fKQYpCh8KASaK8lCG/nWmOW8AivZRbT9+fqWPZo8pLU01qZHTx+ToyUn0q6rg9CeT8tIg
b+hOMCHoyVqeeEMfXkezuCnHZqAed+8rOOVW7VSQy1OM85r2xJg8iWy7xomvPr+jjwa1+ceVnKMd
yUYxCWi08Lq4Au5fX4IYe/r8Ch/eiy5UHfEAKEHj6AwxFTRBklXpTePifQ0NZW02xbYqTfEXVgDI
INT6LYkT2Tzax6HlIiXl9GWS+CPwtO6noDqhJvroaVk2DDCMIfz3+PDVlZmolLZEPmCfkwZcgBzK
fOI2Pnpe769xtJCR6UwZE6U3ttHOTNSbeTIOlhWu//O38v4qR3MmqciBdFbpkQmxUCcQTeHVpuqf
f/n8Oh8tau+vc7SoKXEA+K6DxRo0T21R32pKf1Zk3R0QiRNnjw+v5EipcSZmHdCPXr9uO6ZWFxX2
wfnFyscnC+LfJtbSN385tX5+Vx++oz+uZRzNGtahHKZB5UVT+WaDp1gBbncr8OUn3tJH4822bPSk
pKpM/fie5nYi6RTmXl31t9E8vcLN90/cyolLHN9K0xA/TFbmJXT5ArYZAokKwuHEvPnoeb27D+Po
QOAXIlf1DNM3Na+h879pQb9XuvzH52/l1K0czRzYVFWBbdpjbanJu1AKsrR+9/k1Tt3J0byJBDZH
hPweYoSviKTOc6X9jphg+/lVPrwTW2ARFJpAhnW0ZjZ5WY0yKDjemheWX+xNUZ1oo/vhfdhorFQV
qfIvKQ2aelRoUgpvmnKvMFG3dJIKj1OmJ+b/7x/1OIREGmbphKuqaR4v/2kXjFiJci8fL8fC3JRe
Pt+o2QVtl+j7cjMooNLK0pUl1lSCPFgSlA/y1Vw1N4A6t9Z44v19GNK+/zxHYSXwBttQ+txrNv2a
lEqgfgOUp9ietM/yNfY8d9pOVJKicpVsT+VVtGV0fPYwjtYokm3+mDFC1bnJbkYdwpEaVdGd7muv
U0vDK6eRNj6uUcL1UaNEDSBR+RX4sTaHIjY0VJpWXaLNmJbysZgpCM/ZSyXanv6XGQnJNWbHZGn/
IdvbTotJfFd+rG1oEKvSrTWI73s8iA81Iaq9qbPU2kQdWIOq0vXkkipVb75Rf7LUnTW1IAsBQjUH
2nYYJ8be8oh/egpCGDobKCkMS0XkdzS6tWTsodoIj97R2wabFVEBoHNIKFB0eeyjvyOtu/58Rh1J
3YkYuSgtVFSbNJNG17OjRz/7ZpLF+NaMhNP1lN72NFiIzXYN5mfbGL3r0+GS9uhnGmrb2KeP36ye
GnrLKnd834aJhNKWwtT04/tO7UahE4L0Yns/O/f2YK38Sa57IBBjfejNbgUjhWKGvqmm6T89VCx3
b+EH1IWjClsuy8G7ZEoOHRKMufDMDoMGOPEBfUPiPAWmyB4+f9C/bMO/X4l5rgoT78BxP3BtaS9i
VPQINdD9DFcgCly6m7j9qSDm91P9L0/T0UBh0ghH8s/Pt2TrjTEUOulkoD+rfg+Ey43OrR0Y1WRr
bz6/qV9XseWu4NnaJuvl4on4+WK9qs8wvnSv31pf8BTV9xCwyh/6ZvQst984yX7MN4FLF7l1d+LN
ieUs8et9/nHpo11tLlVLSy3Ni8QUu8IqN1RcD3gy70VRrOdpD5BErONyUc+H3ue3vUzEo0sT5tgE
8oxX9u+jUZMiFuhnMvYjIpSNmfhfq5DFqBA0sEfR+RCQGjz1oH/Z+YSgGmCTOKB5lGYfRz504/KB
+WqejSorNCgPFaS57zu8R7F6p7VXlEim8jGnv0jc/1DmfSTmE9P0gwFsWsSRHLLpMv/L6uQHDpI9
WwNQAz5TpfPHdW6c2el/Pk1QWbMKqIiwsXgdjd4a8T1CUsMznHja205mXU5KEz/FgLxUt6c5yokT
mPxl0aWY4KC4xU1m6YZ6vAJoyTAVFfSYZuPv6D9c1ZfY8gHu4EtbsQ2O6+p2uEjvwjuNctNFLS8R
P6dbZ0NbCHeg9WF+RuNgZR27nw8xcepzLa/j/cpEE8O8rSg/r1VXa/bVY/lF+xJ4YkVIckEtCjsj
IJZ73RtWp46+vy4hR8/kaCMylHBuUYj8nt62rbNlOkdMZ4hlNA82HoDbntiFlgnz04RaLri0obMs
uhhr2tEF+7JtLd0pvLhWvvqWPa3LkDJfLQftxAHy1IWWp/7uqfogci1KiR6c2Q50RHc7jPPVpPun
Xt/H1yGXpFnUIix1+fq764yIVBEYlx5NEe71SX1s7BnFXHFiHfrgKswRJqVpkEKyj3NIuWHV8IAr
z29fzGHfWC/98PXzYfjLsqM64PxtVSM1ymZyvL7TYxoTL1cwsmA6gHspaaTa0Xf886t8dB+Cya5L
XdUtjIc/Py0fp5OVlI1Xp+khEM0LTQd2VWpu/v+ucjSj4kCn27NZe2E90rDZp9+n/URLxf883DZR
1BhgPqjmL56Pn958XveIhuvG8+kVtANVAuATbC3e3SmAYkbT2+rE3PllXeYVkeSzNQ4VQIh/OcC1
oa6WaUs9qAb6jqsrQ7tS6telOTz8hQdocwV2PEP+sjZnWFlnJ+y88f+yd167dSTZmn6Vg7nPQnpz
Oem24ab3vElQpJTe+3z6+VJV1UVuscmjARqYAwzQ6G5IIiNNZMSKtdb//QB+/VbJdcCdkfldjwXh
d18Vu51Jbmzd6zRu72g9MJM8U/VK39KMX/rzIDwKfdO6mjV8kU/8daU7GuhoPQCDUUFH0LfixtwY
fol5tDtdQrN14I9v6VEVv8iV/1oCIAdjqeKaDyW9qBzr+0JFDoRs1FlaaeG9Sk/6TeKnDu6Ftgj0
x47d+nfnowR1gm/KNEgya8pxzUHKg8yKimCrqMNj1UtoZhFYax0dsroYXX4+QX6ZikdjHYVkEe38
iGDB5CVPDczj7keDIx4ko99dLhiGdDZpU6Y+R/WjIwt/Mgmzam3b/DtmrxDr0NmH0ReDfBTaMgrA
er4pAr3jIC/uur5OhmAb1o7oTIfutb7MXMEbsBe1o9xV9sgAtt0pPU7TF4vuR5Pk3dBHK5UsWbUk
NcHWrH11v+ykkxQpog2oc3GMvcwkofH19fNX9+v5nwcqqzrHIEoFBv95v271+oQZj8K7K+lHtOsz
Ujmn8V69GPb9w+ga+/JCvc++m1+FOeuUeLfzSwjuJARy1CxJTR8fi5ZRb0jDkMm5FHpniAmt8lN8
U+4CW+224rb94muQ1rnx2XjrhvdmY46jQI0nxkvvkpvolS51ZZv44iNwoQjZl7XBasazdnTeRI58
VkC8/mK1Xpf/X8bHeo6MDz4gqng0d7M6pb1OrnZwwO2q1u1suTFN/YtB1ps4HkQhr6SjPjTMX3JL
mlBoWoPhS0uXcARlfwwPX8yWNQw/HgHEJS5lyCI5+R3tchPnPn3Besy41jc0dm8FJzuBHuJIXrMR
XO2L+/lgmZbFt8MdfRAt1pIIeZrdumqCv6S8ZKdPwQ5xmj9tmtFrfzewYlYC2zLwd1A1QAVHtyeH
/dxMUwnHCzdMaDJog2xFnB6XJTG++gI+epRsB5aia3wHnEHez8jamGbcU6rd9BJeGf58G+4Df+W9
e8OGNjNm4eev7qO58Xa4o0epShq2X2G1M6wiO9BwiZJC6IK7zwdZf8nx9Hg7yNFighuaDlqRQfoW
nkZef5O19nyiW8weR+v+87E++qIMPCiwuVhTHsctD3kJQ6kt2t0EAn3EH0B4DjGm+3yMj+6H/dMg
kpc58B83ihCmDDWHlF0PuWrRcUGAp2bAg1J/u8jFxHs70Lpcvlmeag0nVjI4O12+mZrJpvXPxlv6
85v5YGdjEFBYlkp4qvyS9BJpjJ27utsNPrYNHkj9yKZY6+SbwG/d2aULfp890Rv81Uz/8Cm+GXf9
+zc3F9eE3+tTDE7rM+E+xVzazm+b7Ut+WARv3mWXgtsSO3if3+7Pl3M8GU2SborIOUligr8fVhQG
ncrqtBM34VkOmfbHcmge6dmyU0e9Dm4gVPnVVQvr7wHn3615Fn/7/AJ+naAaGQ2CWIu8zRqzvB8/
ngo5bJNxN0GTf6p7Sdz2oWqdB0Xw+8kTRmJFZjtVqCmrR59dQGLbSpcRo/Zxm4PoQh8xnqNlfZTK
5qtJ9MFdcSyUVJ2EkLSGs+/vSlYNXbOyia0ycTR78XFiA53rgWVy8TgBmUeYou0+f5K/TiDUdUjw
aDIwdbpj16X0zQSa8YxS6mLaaXmvwuoJXsx5/KaN7QUgu+GLT/7D+6M1Q5XJQ5HaPLq/IpjgYlbT
rpsBVTag3jEYjZTc/7+5o39GOfreB1UatSKedpEgGS5f+94EK+QNuYn3SBl98QF+eEs8PZYxsuy/
xB74SmZNuUy7QScvKwTngB0PoDbvPr+lD0dZWzREjXkI/OD9S1qwli+yYd5hy4gP5fcIBpKQZF/c
ygdrGPlXUyJAJ/ggWXg0ShYrkQLfko86fpZKuz0r92S6r+Aawyq1USYcmqfi1DwTvnhhv26fJD81
VecsZRjqLx9zNSkdhg3mLhKbK2uhpV9ozK8ASh88QcYw2c94giRajz5jnB05RC3mThHUCbCBUnQ9
GFA1ewxSff7zO/4PkEDOq+/Fddd8/96dPlf/E4AgIu/u3wNBrsbn4vX5HQpk/YE/USCK+AfZNDr+
qY8B+2CX/JsEIpt/0K6FUpmGHYsUiEXG4C8QiCD9QfZqzVrAUWBNFBVW+r9QIIL8x5pg1ihx6bou
UsGWf4cFAtKPr+ifTY0COG0PTBFTo9eZxI+8ztM3S2E5RAE+i8Z1UpTLK0Z+cPDHKN0n5c3SSMmt
LHeq1wJwO4u0GIO8Wq1ORyi038QCrOVAIQ8pbk5dplfaszQQM+ZxLh5wn4MowYntBg/F8cIYc6wu
RrXf1dZNW7wKUrjcSsDIcFDBRDZYWXpqJ2peNAsTTPUhpEgca82pIZUILpQ4MvcWhDZ84nKDInZG
ZGO0htbvkG1p58bSiH66hPl9atYz0I8IDIMbF4a2miuOToivt4gRpoFLg5FE5b3clOZJUmtYsamt
Gd2Z8Bwv1bQrEofFrdeBXCYTdjE4DSACFWrIWbCE2QbH1csyFGIQBplFFk4voZfkkjx8j0HjKn4n
9v3dHJraSY/NJlVIgRxnkyjC6xh2wWmTlMqmbxBUIrFddvoUo42JA4XCsjZkBji+JHoINBn16ND4
SC/i0tYGY2qdUJzFU4St6U7PoCc3JCEbp+wx0wxMuX2pm9LY9fJobMxsEb5lCPEfVNkCGxvKxvcm
LTm8tUbPcUeqG7D7/FJxswQlvnFpiZ4znhodajpM5q3aivmyHWtN7M5gIAzBfsyTJQPPkun9K1aa
2Iy30LzpSjdbsMd5HR2qEk9FjBChtdtK36JzbjhP8nzC2DiZFt08x6SVNETcVPVhGAdQjGobSYd2
CPXVK6HcL1GmPypRadBTgjDtUY+Qi41LQ4inZOWViR6YDkcFRXc5klTL+v5SNgsJKHRqdLCfecMo
arEwdZLSMPdhIYT84li+GsolijctLHH044Xlov0iuIhic1fMk3wjiVN/gTdH9NjrWnaVh/JymVFY
OJ2roryqujZGTCUjFasg2nipOTWncaezjpZpYkKILscFe2tr7fYl9QMLZRKb5zBjPHiMbI1qnEaN
PdcT/QYkxi/DXEN+KWCbZUq9cod7QH2yFo/PQG0LT2GjFE9zricnHKWS2IXuUQZeGsCvQfowXWBZ
pl63OeK6HDsduzH0PL6p5FgJvDE11PuIHsELsWsn2c0xCIixaJIQastwZ3bQcJbrvLKq5KrWexzF
84SSrFPrIgAWI106xWu7VYhYY61bOBmQ6WXTTXAJd7CmCTsXlFLYWweifC8VRYeUTcBBwapFFE1d
lq0IhswyGmfkQ9xIWhxvU73Ibun3t3wAJiJ8nqEhP4KjMoL9apigBPVa6Zhd3XgNJMMTrRKyXTTr
lW92YwLhNMURL2vSUwqGMQa7ZJy8AP6/n/XRfCuZguFbszn4FZeNjRzOmjMU2dOEpMJFN9bSs4ZJ
7A2I28LDYrPcN1oiPQnxGO30OrB2o5RAQUzKaJ/KFgTSeRT8qpI0fJNN1SU+FG61QB5p4Z0msu19
a9SbQtQ1pJ1Gddk1QnEw5XB+MuLBvO9rY7nSlt50cYpX3BZOsF9BSbvOYQA5Ma3tu1aal5efW83/
33X/F5vlZ7vuxXOWz3C4/ndXZtnbzffnz/3N4dJldlK2T3ZS/APJ5/69+wq4cP6Bxod8LLSI9fRK
WP7X9quxZXPEIyNMfYIW1JXe9dfuy1/B8yI7wPGLkFEzf2vzPeo84NfItB7SN2OIaLNMyzoK2sN0
Yk2tKgQj56NaIo2xzdLXIGgpN1p4Wt1NyRc5m/WE+Gaz/2XANRh4s9nPU2oge2BAo77ERnHI/AB/
9ehKw3NDUW3hKy3Vz+jhswGPoovUCiprlvPoUsLwMD1U3T6LPNLC0uDUGouYA1C6vUJ0al0GRPlI
oODvNpgBbPseF3v+nRtMMBvw8nbeTJeLP6/hrQTvqF7/68M/CvxbMklyFZTRZaO+ZsodLsWZgCmS
/ZQNjhzvqhbwl0cLmBxddsoPvX/u5vuo3uqJrRhYe10ZXLWoORJ2OziLiPldR3+MDOjS+/xCjfWA
+NkzXA+zb15aMbRpDBY9ulyuIVsJGJc7aEpPu4f4XnBx4riNDvi0r+blurMAZUm8pnbKnag4UWdn
P8Lb7mIGIdX4BYJQp4QeJLuicCa5csfKaQOfutKeqwXTOttiGwHQgybWflHYyvPv4vXgIZs6KRwU
H68zKFt8oO4s72W67/b6i3lTnmqnyi3AAbGGDOVUoVN9//wBSD9LS78+ARVNAC1CBo1N758ADYXs
6ex9l1Vxbj5J4wZ38kY6YFfczH7SeRh8Jo/WC47NA9g+O/2hY4lGL/wW6b/xKt8ntxhWaAMSV1uk
r4X7M9DTO2waCpAI9TVoYm9O991g2QU/r6ln/fWS2kCiROlHF45YYW2GeaNj/5zANS/O5PKlLlCx
7dEHa6mTaq6YnKR0WeIhfkD2TBJhGhyIdULzMBWPgABQr2qdm82bOHGy5Gz+Fk22kJ+Xmd3vk1tj
3A9wXyoU/g7GcfRpEqMllSPVgFq4n3rCd8YJAfIDdpBxSfBxw1brJ0EDDgx+jRsHYT2NhzB/NvrX
SH1oQmIwkuiRk0kbrXtOsm0Za5tevSqWp1zGoYQpQ1CYB7qDCBjCxFaDWp4OjxZHYAGfYQx/4E7L
5018v8SUFHuVbkhsa3pvknrbKje9eC0fFsU2EMZnNvZl1Xw90J8lIub2+hwnAxe8vdOZz4hh6DW6
gEcSZ5fYQaci9afdEsugCp4tmE90HymQL8JrYxcNXwgwjHWN+Wz2HJVmNW3QjFhIo8usd3jL+ur/
e1qYYPDQu/dOJHSuLPWwckB1iKdjfxqWuIH6XXaJc6CtB68joU0zf0sld/pBQgrDqPF8uAxKaDAI
271gB9OW5RucXvuAeQFwcMJ2hdgbk6k94nFhdkKVl+YKvHPMymGYwSNPWW8O0F+7M1pzHUBGTvwQ
PRcgWUJHkb32EfcCGZwCU8lpmk09rfVC67v5rYMZ4zRffGTKutd89pSOkovTLE+mhE3zpZbiSGAX
1zQvnulAUWY3rTdqBcrfKbH6nrZVc5VbrziWOEmu+1Hk1zfpizR6tHRp8aYbTqJmC4PBuik7G98q
KXRL0Irhl2qUL65YP9IICLEEJJrw+rK+6oQTJrBRuTo9gpMj9qx+nlRhX7bFpycIdk1zZbaP1nyK
O5n+oN3lgoOyW9Dc4JlPWIq87kUsvTrw2um80Q81cALZh3spV44Q47iB3bRTYoXhxEj0tU1mfFEH
+ylMPX78BrXaNRVFJv04DdWpXYVLSxhdmk/ps+CX2xgm1HPHor44SuiZPwRMTTAqwjlIcXLoZ7is
gXxX7OL289VWFtfv4bNLOdpvMqHD2coSwsvFOp2Sb60HLmoGZT+6KDNbeZsCVVF807FCF46VZGcR
fBmHrmjsT43OHk4SVtfn8Rx4hRRjTQKq5G5UbzrtFRsQ4IbWhYYXtAARaJMqew2h4ngnJQ7zqQM2
wxf3aMx3xNscSBogUIs3As32oriwa6bjtNXnW8No0dmytkETk7Dk8NK7nvgFHwuHxFYdnAF4Qecp
DdvCovV9nyteOvpmA0rMN8JD9ZrNJ5yROswDq70m7SvrwsLfo9BPY0hDlBOq7mRR/W45txbCFXgS
uxnb6w2wFSpdtpW9yJ3EJ/xkPNEiOTlQNmcMV6/WPtV9G3lp5OUmO2n6FJVeaz4lE+dkp5lcMium
eNK+6PFtNrvG+IifY8JREQTqLRWFwc6+Z99T1Ju9YwDQoxEW7S2LBYAsxbZMZ2ww18Pt2g4lFzBa
4tJ3jhPwCrGy/OQ2+s6vCMyd2HuGfCuH2yA+k0RsjDmo2DL0P7AZN+CKsGTCEqGTHPN7hNJcg4YC
4wy3S7vZtJzsYXzGXrnadZ0q450xb/GVX6COVDCyDpJo89o3Zb8ZagfbGgVGZgob3+OiNRO/BM2m
SMfGQPhrpzHuCcM1bwI4PxqeNgTU46j5Fwn9D5evt9/PUYgwoVVWmhTtNRaJmWOeVjdifRDx+sPy
fMgx7wZ3NT3UoaeAgZrcRvR0ODotEL8t8Fp8iYTydGDzFMgyOOZiZ+Yh9qf0rNLOOgFciwOC4vMP
TfloX3p7yUf70hBL5M67KLpM7xrVAbg1mRsldAUsHk4GP3vcNSeYzsrxIUv2Oeww1Y/utVMzc3rO
26Ez4EeAU1Dv5Is9e8Y1BVipJEawV6NFu//iarWPr5YebdL9BtXso0heE5K4rCczvBz3lBmKc6km
G3IBkGqJgYrNgav17QZYqEXwEnYHK/RiCHlte2WAWiEoDE7S0aku0ag2w207+6p6pRWvyrTYGAKD
c8wx9SEc9WZ8dnF6jjaqsR1zAlpbm71SdZIGj4ldr/APXLNyF5os6C5xs61Iz6x1SPI7kTX9LzXL
f+B8/W8p2OtY/4Ji/7+BuObw+2aurgjtd4jr0+e+ibvnIn6X1f75Q38drFWS0GgCLPq42bAoA3Fm
+RtwbfyxSncBXEOyRhTyT1pbNv6gzLeetlfNraTofKN/nasl9Q942fwxvY6UG/mf30lqU7F/t4X9
zLVLpNs5KvBL16vh798emXRBGMU6OtMxrdFsOGVW43XKzE6ltBDdfghyVGibWYXZCzAOPjPbrKnr
hF6IW6jSBXPk9rU2RrB7MBpA1pP2RuunRluYd208mo80dUG4LNREx0AMoVcOF3o2LD+oYdu9ls1o
jphNlWU9QsYse+PKGkUp3ytQnTnDaZIlQBU1ZJbnWilbR5mlERxlUcbdpZhKQg1nsh3rlxn8h36B
RRyt5Erfu5OglcthLEkbXAJXnTxFh/K6z01r6UBcSIYePEsNYLBvva4HxPo9dsty2YvDZonRp8Ah
FCwzqPc1hieReA10J1JEt2ibPrwiPUqGzMZaTKaXjatseB7n/KmsjQp05qTI5CfgxUkzHDRhoTnI
V2Oz1B7CMceI4YJco6ZWD7NugtW5lEg4NvKhiCa56txcrCFQn4lhJ8wsXloqNBY7ZBNpicGepQhh
qQ52PhtLZ94oRR3W+JiPMc3rot/0oOnHE0FKWeRVV0sblTNHI414bZMebyyKW1oZDtEPsU2ssAXe
THXipae5trtR+9nEo2pcJrKzBHmRJJV3liZGQFjZGGF1ujU8dOQdlAdlmljqdkrxbyuK+hTXxqo6
9CGbsDyI5uUYQajFEVVbHciUqdrKtGK/1qn6WIP+xZOrfdSbOnkQ6MUhY5vN2YmED61rSbkKZwxj
JjBhKx/OKkl2mkN4gIwN/7NOLI6RtKmKYKFdpZVWF4K0fqkTtFRDGOk7vicMIDVDhuBp1uq9MOD+
bau9qd/rYa/vaD4FZRVUxQC2DM9wD6PY4L6N9Pyx41mLNn0a4WUlxAP7IeWWs7iC/SwA3fexPCof
S6wzv5tt2t8GUhKreMHxa12amzmbdFrBUUSMJ8IO/vGgbcJCLqItJQlp2gSmMB14ToHsJEbd+7my
6A+xkSqcbNuaYwFcfzTDoxaMNK7PChl7cbSKi4Ts3NYoBrlxIPzBdmsDI27IQiWiL6Et1fCKJX0v
BpPh44UapNvSHFIuNKDXdUW8xJh3Dc6otjGFmsJkEodycdY2Xb8LxCG+oL5qcBhLJ41NHGzyaVxl
8mmVV+peIKWP23YVZbj3pSbHXGT6Mvi2rETFFxjYDXUKcrVCELuTVGxENpuuHCkWqXW3TUdVvUYA
XQKWbkB7nbAexUjbKvWuz6fGX/qEyLfAToZOBnU+KFNRxOh5yM9PS5EA54QhvC/yfhn2s65y1Jgq
43vazAF2YEJ/2SpCfdOkMMbiVmxJJ0vKN6xp4IqGyyDuMA8Bad6GZEu8Dt16igddJqaEVVpB8DCM
4QYkWjW5MkDCyRECMSLNJ9fyd7GSZX+hY/fQWEVCnxNccKBpZV47QpKkGEGFmlk/m3qnKrs0kGgk
nhCBLS9TJi2xbncWnkd7eRFH6XQx1Kl4rpUI60BbD7MSQ4s4yLypwWpMrkrLj8oak8BErHXkY2pC
ZAGcMh3KsD1p+gnVmdOOk6D/CNCvC+c4nxWpLynBkBzkWFRu5jHCXzvBZ3709WyQcHPLRUWg9Xgs
w3shTNLYwxwpyHfTpGjaAQ6sJd+PDN3E9mSkfe8zraYfHYmjclsL6fQD56h0ciVohPJuafpKPamh
/gf+jLNRe6fHMwfwUOYcgs04obDQLFXnx6ZGKgdEF9ZbbQJuDTVvi5xSYyG/N0BuQziN88bcDUNK
ClMK0Vk6c9ubr9QKoShSEZTwzcKIiYgoFqdv3JK1uPmkrxBBjAyeWM1HrDVboSXQF/rx1Yj52p2p
lGYV/K00PiylYl6ZqYDbuU0ybIj9RWXFcQ1FkK71JZJfh2QpruHoVt8xHI9MR2oUUl69rAR3HDqN
le9a6EAYtQycdharffZoTCHNiI2lpMwxszUBL8ttsFjwkxP9bsJKAwSgoQXxoc4n3HHzXOpQMMtB
vmB8EOqTehY0M3JibexUyxV1gQ2UFsgEnKck9Iqz9HUngTC1qt5NcYNUNmwCIIuWWpSeTTzFsCXn
K2lcMGudfmoVrTFxKBzwwZGiCK0dOh8OWQPdC2zMCjm1Fu+J/rKUFkknU2s2IVWfQZCxFGTpoiIp
Y+ab7CuKVdk2btPoK13tr+2jaEspAFBT4Knh3XEUV/Tg2qeRljoMxzdje1XtFBf6IxP5nsKrL26j
zZu46+LPQ/fbJPX7oJvGDfpeKPFr9JtpxFrHLZ14TNA3OrcPYd6584TbbfZFcvn4jn6OQA+PRquX
BPP8OO/QhNFQU8Z7EPfxtj1Vsfz1ddpvMX7ALzJ1rN2XzXtrjeGf9MKf9/R2xKP0QhnlLEmUpzEb
9nRGWjzFXVB5LvjFYQnoI9/94im+r3r8NaJG5EadBZbVcdNl1mgR+9HyoKjVJjYaI3vMS7mVXW1J
S8VR6i54noesg6ErzK11brVT+FXD2bEK7+dzBtREuwX/Rd/H0cxR51LDB1t5IADyovrGsqKNJC2e
MEqdnSzfTLnHkSO0uy6l9wB+e28dQmKI0HJnwSSPuqHFYJT7x8/n11F95s9H8/ayjs6gdZOy7pvy
g5IafpoF35CcnMl1vlnG5nzs0jO9vFdrdNNjfIaLOoaWzeJVS7qFwu8oy5kxini6ii56dzoLQgVq
tXyG1Z5dGr0tqOWuJWH1+SV/9EloIg3+2lqb+wXPt6gmJE1JfZho84/ZxWv9q9bZr0ZY845vDg8a
XRTduKgPOJVgJPnaE3N9fgvrDD/+At7ewvqFvBmgXJpRRbj6EDax30Uiwce1ri5bnezS5wN9eCeA
gRRk1ahcjvUtwYKFTltoDwsdYpkX0LV3teB0t7ifD/Pr/ZAQgAsD+dFA+H+s+AiDNsW4THroVk/Q
2iDT21SwFgKNe+Ns1nzx+N7nJ9c5i35ZXJva0PIDiTp6fJoVix3x2sNs9CcqBp0yHnO91jhALk+m
+Haxvhrw18fIgCz8UPDQ4Vk/19A374sdb1LlTniY8R8hQCX4N5f0C2TDT3Lf+0nxfpD1It4MYs55
JoV68EDXixdvicKgJ7wsduC+6DYKacETTmc389Jr08kOgLy/XJi/ukvt/QWI+qCPvUHvMp+sKd0h
Zv7ivUlHp/KfL86iAZbzOoVvdLrvR5hF7M+DRXzocnpX1MbCkwFHTDphjPSmxgrEVugrwUc9eJSb
sN4pSjucpeJXiLFjUdSfl4HLF7kINnPORe8vIwd+rc2x8jBifB0vAKXbrK5tha99qEg1W4tEk26d
UIWxxtdJ1RrbWMKE3BQpWLx/6EQL29/sBv3zmkzQ6zJ7PVP7aHvAZdQQU8V4mCVY3HOh3YSTfP3b
XymiA5X0y9q6QG7k/W3HtPLWZqE/RIOk4gE5XnJs3o4diEKmXvrFu14ny9FsfjfY0WyOLZhUcqY/
gNN9mc3sMA/aTVyqX0QvH0zZd6McTVm2e6XWGSVKOurYYfPAi/1iiK9u5ChaEfLMpN9OfzCihcLy
WLhS2j2Okrn9/OX81A4cPzAJ1bJCkAdD5DjSU0z8X4rEfPgJgpUuKj+4EG+pW3mTNz0ZlAY07+vA
6JjZsk47ZOX/jHp0d2YT022VrqMObndT+MO2s027Oqv2/w3Oxgef/7vBjua4BLi34HEymORzaBw3
wQ4bFfy87G7zle5q/V2fPc6juKaQ8zEoGItMHk3jLxM+C8byaNEkoQlXn7+6jybh22d4VDjFptfC
Sth8CCXoQObiV8GPzwf4aArKBllWVUErzQnk/YeLpViURW3ymIfdRW6JHkbtu4Xejc9H+eg2mHpk
Zi128F+WByWhI7SShQdZrKjpDl7J6vz5CB/OcQJggkHWOaKRowkg9i0JrKJ6HCgseeFWvBUCB18r
y5ZvyKrsRBdXC0D3s/v5uL8+P3TLK5uadi2N/3e08GljtQTxYD3OsdTc19mSnXdJb2JhE1p4Bn4+
1rEslC+KwUiOgzGHh8d54/3LMiUhNTAFeQIHRGZ5vqry+iwDx9j1Om2EOcnR6CLEoKiT7nVF9MI2
ypxcucirlnSFAlSNECqWxJfaKPxF+GImfbD1cXWrQNDguIdi/WgqLXqs41cQP9UJrk5RvSeYuwos
4yKQgTWFY+TH+rgtG9YcnRfRd9j5jTY/gC1c9tWKd4TdWZ8UKEkUrDKCO0pK63LxJuBhF56xb0me
kl28Lc5zhzyWr/vN6Venvw+m3TrQSvmkA5Ajw9FNz9FcNk2ZPqmbMaNvxY6c8TTcrxySYrGbZw2q
UOF8hT75YNKRVyFYpK2PeOdY+FkuoU5qqXsqIIc1/UmcqLYmf6VB/uWbhaWxluKIYdArymtB5e0j
HPEjL+q1ankt+X22gyN0IjjDXvSpV9Nhy+n9q9v69WEy5LoIkSsgn/YLFIragdbUYvWsbqyH4bp0
cid2jI2yGTzaEtzqNPD+Co3+AyW4/3HCkvX7/PfCkuvn4r9On5u4KN/2txK6/S0ukeQ/6Clnhq2K
RAWUIdv3n1U4/gbYAD2OSKrR7ykW0/Ov7lZVwWZ2nZdw2lgT+d9/VeH4q5+dryyTlkyfHTXe37CZ
NRj9zR5MmgUiqLXyZJCIAag4Xu67RMMicFQxcC+Lk0yao5Mk1XaG/m3RrP1otBI9EqKdJzSDWelw
SObvAh6blATI3+qR6Odd6AtrtYGeRKnIXLrPK/+mCZXzIcZoYEoOefPdqEWvt6r72rJYM2kpTxcg
yMVWyWONw2eSuCLmUWC+X/LwedTrl8iqQ7dJr+fWVG1ZtkKnXbCXg21pB6ALOPq440QBpsZ1hqYs
ZnifKfhpycgHDI4oyxawbkWbv/HDIJxgY8m3UhWflLXJZc9+qsU5fWXG7DT58IRV6ta60cP8dAq7
HzpmTRgYiRvsBP25PbNG/Kwa3Ufk4+W5Mri6Vl3qgeySAf5zE/ytr+hjC+a35en/ppfz5nu5miG3
/wPEW2Q+PvvGLuLu5Tluiv/C/AQZV/v2S/v5o393kstUqIFsY9DMp6Yi6P/7UxPQJ/5BtULlg2Jz
+edDE2S+tDXQWZvJf36dfLj/UnFpf6xpZIjNEBNxftB+q+BtivK7bw2c28/jLL3v8Po+YKqlmRVM
ZhwBFWv80SugUUSITmzNH3/M0TmqvyfrQvApZ4fXy23lQCM3XPqq97KTe/HTcF4c5q0OsBMywo/M
ohN9jxOvcVPcRhvM7n6ALkkbu/UoKnmomHbRS+gh99hAhugOmGDKGc2sjmFuMUmlwNAv3qz7femV
Z7SYVoIvlHiy7We6xAxbSLEa26tXa9nOjZVt40q+4uaX2oNOx1g3XOIXPdiLaiNd7RCW0zTlFH6l
OLPhUjuPShIki5vu8d/dGGf5Q3RuyhvFx7nNifzkfvRUJ0M/bNHe64NdRdjDz+8Wt/DDS+RJ8RX5
m2ZXuFRbyjNiXb85SbfmXttO9+H38IBAZbnCjGyr+PTd0iy0U71yo11hhnuJ8QjgFtGbXtS95reb
yMUySnyVH81Hc5f4ht86Ef+gOZe+rTieYHclOLCFvxlnVovXmK3a1FS95VtDF+9FQKufullLCHBD
Ens6ke55Y7JHzxFXypUnqWOse6sn7MKbigpjZoukYls7ugPZJvL4noG7or0jjVhIXknDwT0eQ0+0
r0kn0TUMzCttI3nJvj1/bH402+CCU/IkO9gSY4fklJfVa+FHdM+4Kfovm78MMdca7Yy0P9km/tBu
n6kBud3JeuG8ELc4Tye739AEtFFLJz1t/aSws5P0lBak28S3HPGcPvL1MOlTLfciRzoZtuu7KK5R
rG9SZ7ywLhcv3tGbx7jYlTnlhqwyjxv/b2fyAOH5mb0RHBUq3uJhyLpRvhXI307RIm1rtzmZnPgi
doKdseUheajJbNKNPMTFF2G+lLeqa1CRUTa6W+6kjbFRd8E1RmWb+bHBBvQk3MsXo2/d0nCIea5x
ZjBoYA88JzXYroNmd/Vm2OWXuQdT82SkKdAdttQSd8U2eFwOGAqWTnXSw7HNfsjeCvIxHDqj7fUp
Ws9YvHFbPDMDvsM3c0fwLzvR4g4YbdnZqm0HPdIzhTJfQsZ2P/qqHz80cJuvTbeHQhI0O2kbni2H
lZVLd4rhk4zCGCZy0YABVvUE54XmaY+JxNygY/9OI1GIRH7cmbyiFPgCFtknOKCeU3ske2BcBX4P
dgdet0M1uLHDJ9MNd/1BvA5Ul4ZD7hnn5lPlW3OSH6Qfie4GPqGxYSf+6kgTMZAY7OuHJMBi2htj
u47txavPF0e8lvar+8jBeoJ8cNY5iceOfYq7FCWcoHfkQ7QfK0/mRx5mX3Tr83wXHxD1uw2N6I5m
uAk90XzShrs2QMp2hwMuJUSHomLIjfY+7x/PywgFpUNz9gGOq1Pvglfdrg/qBTaAW/Gif6RLsrJp
K9vUol1gNWbPLl6s37VbBp6SHQnGoLclh25SJ3T1s+Ah8CcDmKdNh37hND9459v0uj4HwsRhIDb3
puqoyPkuBw9rNRMsFLVYhxstOaRchI5+gg2hUTgaBh83wnVFx+oVDW5eTcyt3svuZDgOqBx3xZUW
m8v6/7B3HruRY2mbvpXBrIcNerOYTZBBhlXIh6QNIUvvPa9+HmZ1/aVU5p9Cz26AKTQa3ZUpHZLH
feY1L7AdgUJjw0ZnGnNjc4cALchjDyG8dXYvbdOD/xwTqqMdZkfPMghwJzujJniNqaLbesGN5uTb
cCtf6BfGo7a1tprT7RPXKO8oSwbKnbiPHEKSxPHXshceaBuB5C9iOz70qhMLtA27jX4tH+RNs5U+
LISJwN9BPLUkFpDMRIhbzQbv4yDUyHGse8GzNF+A985fexxqkeBa6Q80dCW7takUcoHcEeZvrAHz
ONs8t3eoIL9U67nzZocKmRWui2ew03qHwVrh4oIpVRhAbyMnxpTQ02y8dT2m/KMXSEKBq3BTwF3Y
NS3CzCsJUJAtDLeIlmjhNmltXC9tK1zhwXaT3xVrAI+zk/K2FyKLPNj0ua3jt62tsGJLSaCfS1Yz
Lr8lth5eYK4kaf9tC/O72/ZLdamdM6tWWlpd8Xa6zxC1lH7kP7gdssK+VShY6hP/1LJ+vdu/5K+F
L2eqmXK3x1ukVm6CdWJXTrY1f6z54fzt2xGW/GY84hkk8zDi+EGc+pSYD74vK2WOaWWzltz5llv2
BaQLpw2WHMt+CBBX+RRzXf71Lp/b3D86KL++4j9DfnnFqZ+i0UoE6UK7GdFlss7LrUAQg1gY5m+7
b0sCP5ci//6k/zWe8oU6gCbI0NJ9ky/SLQ6Gq2jnO+1K46otve+Ewn7ovv7h3Rai4eckfRYCJZHx
VLwYkH+rLuLD7FbXsOb5qNa6Xb9md0vD3VzVu9JObXRa75tL9cXYfvOJf79m/3nlL1WwWNRis01j
+UJGoXDcEiw5XBT3NcfG9wo92s/ljx8fmNoR6ZMIzJNBv7y00ZdmD1ZKPko3GMpH4naKZVostvKQ
Y7gOYVjUXOy5LBluMoGUz9UlHMdsLYPQAwy4FpNDr7kSt9Wbwd3NgXkA2/WWbY2jfhtKdmHn7PGd
RP5IXPJo3hpPADepnTVbi18lbdp5NR9rL/Xk69xaEWaO3zlk/W5if3rH5Yt/2idYxSAEEHS8Y4Ci
5LOhLBSz6mnc1+chJzjKzdVcOuM+OnZg4THwBQJYOwDmR2K50Z7lvU7U9tI+/nmmv/T0f/32X2a6
GsUC2GIjH33sU/BcTVcG37t1Q7S7ZRvndWGteBjmzjS2jof+o+pX1sdC/lP2VekQdcfv/XfP9KPI
+mUX/PSxlkPn08cqtSrMtLGSj3W1RRmwm+hogPcU1rOwa5Jtbm0TaatUj2lz1Vm2Hm5pt4Azh52m
Y8b8XiTeDOlxlmG0rUCGyslFN4orncMdLA5sdXCRwqpvLkbVxbwzUKEoAYdf6/Q0AixpAWC5vWFr
4Sk8S094go+1bGOuDMQVn6lXwUefHjf0BGfhnVk5Qu+IrSdlXgckv3bh23RcO4YTTDfBDKTJDi28
6/GSvgCb1N9FN91ZuAVftbQZLrkXRSLW2M2ac6mCPHWK2RHelFW67bexY9L/OAODwl0bwoyou2Pm
+shWNa9ju+5lpwiPWDu3r4AhK9/mBg/O1cfYIGS9StLVpMFN8UhhiD7kI/e85kT3lWnjBJYNB7Vy
wVOy4DVUAvAo3kyGHcbrdFtuVS/0uH+bffAyB44/bYb8khj93vWP1gHCgAaVCJlSDwYsPMrwkOd2
IByCFy7p6EPbmuV6ylakhmN5hMOhq15VriVYXg7PEF51gBVNF50czePmjUc7JZbp3eQ5pqxy1T5Y
B2sbrkXHwiF5Nd6hyO2m13Q6N/K1sU1Q9AhX6ToPuLZXkEqm1/hjkFbNq9rhzruNFzxSio4qvn0y
+/oywP37LSeSiLYa3tQ7XLeTbfHQwCS86HfZQaSQXGLzfGFdZTSaoEjc+vIKv3YQKqx2OrrdQVqP
ga0SswOq5sQQVr6x0qHHFo4o2n/ekdJf5d4vy39J9qXFTk+m1v2lUpviCuCbeVFcjIZHIAgJFw8I
sq8t4Yx5V8N4zj+mtXpfd17ppJ5vD7th3oTh80Q2Byed4vFq5Kgbb9MYnT27G1dWt4dG2NxNd+q4
opY13dG5WXK/4CkGV9WNW9O4JM2El3UnUsaK3wcv2gNXBOmzlg4+rEK9XSm4GJMVvg2p16WRk82P
ir58lJueepZlkIXWp5GoPC1KW+2Bx/peKb631aZJPcF4siJyb2V+LCfkNRRYTlhOS9c1Fu8dXtX1
TZKs2rf+Jrm29s2xAZYMtDpcxcPKrA7RetyXrrSZHcUBim2n7pJrdM77SCXtDAEMlhLh4XZhQK3T
22wTwS2yo7VIEtA9NfaP1NnJjtZ+umuOwGWTtaZtp+YuSr15X76Epz6hCEcKP30YrOB3o3eDcRsN
yJeg0plflUhMsF0tV4S4PBiXSnBIc9Q/oFnKlELGy1K4EivclMAKm9fD8KKiBVEVnmzsleRuyM6a
eKE9jP0qbre5CozBmQ99j7svNH5PUpHKWIkYRuP6dJUhJfVK1YHCIfd/up28wU4zt3zIt8ohdjIv
dzpQ6euZ9IE/B0i1lHEO0N4WA8t9+FjLWDDQM9stPqERBZDo2ifhy8GKUG0p3flsbAoSbPU0e7AZ
bo3n6WE4ZAfjKEEvOwyXzQEGlKNdjLvu0F73HDJ2+SFLK/0Q3Fm2f4rvmwMEU9ENAxrA6cXg1mvp
wrobHkdb24mv4X0e2lqwatzgUlqnm2qr+etJ4XusKtPrXgOG5VdekN696gfSxNclM6aJyCUuSLft
fQABbi3ekMc5/XNBvgff31pyv1y+za0L6i7m62jjDu5EXr2eOB/MFZYdGUpA5TH2SfSEdQMrd2WG
jnkD+FqWaGLJGOs8tHAAqbxyMEDn1fZC9VLD+iSswCoaUblq3+LOUh8i415t7bwagDs/CMOBoklc
rg00vnzI0fezTCH3PE7XoYbetpO2l0V3FeKnVDk9VuECn2/OPoaOMk69lDByTy5WwlX9UR2E4Y7X
U+btcJv4K2nN6bYbtpxkCN4+Fdt44lq1y9U0udpOs9M1+oR7tgHmNKtW3M628FQ/my7YP3/fvQW2
BCiaczK/6tljDsm24Q1vxSX/m3QY4xxpLR2VwB5uh8ytLufhmtsbqcr5aG7S1kV/ZqlPb2S+8aPY
XMn+KStPRsnZA/e1yJbsPiUhZqnZ1WujrsXJlaa1Ka0qeTW48X37oR0Fr0frBFMhyijQm9vn9J56
BeW0bFXyyeFjFd7CDbjuPZ751tilkR1u/B+p8X37VL3Flm3y627Le+45btdXgfO697pDvLG89pm5
U2yd5bP1243xUVJg7O2JYsIlscghvmZltffSPXRo5Rnv+UOW2fk1FM2BCr1LYl+Lm/QaqplyPy/k
jBW0mX7VXwgf+qZ8guF+6p+KS38vH6ZDuaN0eZic2g5X2WlJ7tmRjW3qvMBdYHj87W6Vjxs5cgpX
0Uk+UbReCpD6HmbKDO4YfQcn218NW3E/bMlR4ajlipu91ndAaeY7P1uZZxIjpF3XHUCUYS2iYJi4
S/qvMMlU0h58cVVBlaV6YOyCDHg/Egx2dqOXu0E/8p13UOAXJRtUBzb+2riF/EmxyXKj1iaKOPrX
3JDCNt+lmmNs6+vWEyMXHWXka53m1N+VmiNc+teRuErvinPgTsK+692cqp5Xnfie1EP0M9LWEMej
HTTBaSM88jXc+Alp4u5Fxf5bt8vJK7iHN/E6QRtiJb2H8j72sn13bo8xkwyLZJMe5xuoOC438Xl4
Qfy7fu/2yujlx/IYDCz7/oLf0V32VCW6/QwDENd6fumuR/lglZzQO61t1a3t8hi+WzHzJqCP7nG8
7sWX/jp5yxxCsvaOmie94GmDBaB0JzwON7SGlJgffqfIwo8T8h2H6T5wlW3VXwzxI4Lnm8BBgmHT
Xs3v/oVK+lrT7N0qqw9sXOzhAW3opZpyMhwV2sfJeGyvitsW9smqAoPLv9rciQ9E5NUuONV31B+4
HnPCKwQhttBBCeXQhghO+VXlivs7hKyd6ETg1B4jqher8E6luHwzIwnAsQKf9BE1sg+WBqc8m8UW
0K/FlfFF2Rrbkjkk3BhVR688YOtO4hYOGigD6mRrOsUKiqpLhSU7p3a8Q9uJWVvlD8guhJ64GrbF
iTDxpnIj1+D1gG5zTxBTr3ia6Ea/sFQHjxNhi3BRvluAgsNulFYTF6ZK3YUJSai0tI5Rrt7mx9iD
l5ut+n7drK2TfjTX1ZlAkMcdg7XmxEe9crVwpfmb8jU4w+oduB8CR53Q5F2HBx81EmjxEKUvi40E
YPkmJu5TmKtVdO7OkFJxeamwycAyqOePP8ItcH3axyWintAomk37GDL91UZ9QpKjWjdnZSXccDuO
XnBv2t3GUC/4vRmSGI6ybR/6YTXURE+aU51VrD08YUvJKNxBzXfMa+NgXdbKSr1mrXNUJG6zp2Dl
xnY42mwAV3Br1DFXCh8S+bRHRDZg+by3d/o1+RB+JEqLogq607k9XgZu+dQdNBthhtNw7vb8CGIX
TKMXP8koQals74TScrgLn6T8ei5XsTdoHsX4HTyi7BwejBsURi7rYCltTRIrlq8isLvEFdyJdfpe
nOpd7lX7+bXYEGufwmplrvMHKOOb4JScatD4T8unGU/RS3iHtwhbplz5oh3eBTdFYufHahMvAaRv
X9FBeJY3hONwl+2aAp1UXtVuuFIfcCDYf2s/8AXQ/iPLhAus4rLBfzBPWioAnxI6JdCibmry+YJu
5gAd18kPhrqOt+KVhJSrQU3eOCXdIZcv9crGhwyFodGVn1onzFzVtNsDwnmFdBVWV2QUpXRfU1bK
4ALfWNJZI1L1yQxBzaAs5k5UAgLP6ryBmvN9/oakng5vYGXQVUZz7EIL0P197FqYNHaj3UDwl++m
ZkVxIFlzr3jtjrPc9KJbruk2PY8EyeH1SO+CPgInBMoQm6o+9rB0ms2kwgKVnTm0RWMLhQ2gqnRo
s/XA/6so8gb9dvaAitIMeg5o9pBLD077gaKf5pF6jilV7+xSd31tQ0cZtZDxebotXCIYdFYUamcL
5WwTvHyTYfyMd/t7NgC5GGhMLv/8PButkKij5ofzRX7oD8gtHKWzkG8BgxCB6K6+D5+Ss1+tI3bC
n0f+USr7ktmwDv4ZeUEBfFoHnSV1ZjjE80WNvxBg0t7Bvv5xOsdACEvq1pm8kHR4Js3amK37V0Oh
Q6jDC6t3IzwWvderV/F+vqMT9dfD/UdN7/+Wl/1T3/v/OejIMsP/PXTk/N60/2P1nCef+9nQXf9G
jijav1A4xqVRwShwUTqjgv0XckSB2o3gP1A56r/o0i4At38jRxTgJhoKJUh+6zAK8FP5r362Iv0L
zx1gXAswH0g/9b7/ADmCui+L5p9FZQDTgyH0I1/WF4T218NFT3qlRKKxt9vCF16KXFcexBGlGa1I
5/3chTh2WjB6LkWxz3diPUZneciM0zTG6bsv0A82rMaPadiMygEmYLYrGiWfDnJpdEe/GvRbfyqk
k9xK+RmCRGI5mQUaDy4xFAZu+Ql5Rquvw3MvV8a+BsS2UnL6q9Y83FQKfwWj8mvVL6CM9gsNRakf
9KzPVrnVTmghGKhXGoe217dDNXhx3+7E2Loa4dB0nfSkDtq7qsXPdZ3vCrlbR6m5D6f4GLSG6xfd
teanV3NJA2QIPoR+hB2keVVHGFlGh06WN6lUH+Y+vQNKeVuIpYdC50nOjQukFddNqaz0nPQwsY56
IT3kWrTrLeWYhOYFeEAC20J4Mg2E56NoepC0+c6aasqAWvzUjtW11mZn3ZwPaGrup95/TIr5PDTp
1pcoOcXDfhB8V9LJBkvp0iS/ilO4enkQGKs8R78IBdZbCIzv/dh7gUWrH0n9u1g13oD/XQ61sKtm
lXJQjnTjxJ3Vmi7E9v1cCyQ7EZJdsFUq6qO5K0gjpWEE2doCoYi52clxaAvUL8sgvuoCbS1EzXsf
IMxrzI7VNK6Q40QMqGEchR1G5QjEpghYErQ30mqOh+cm1VQKVILTT8IN2vGPWEVu1bKsVnEUeOLQ
bORYpjhQ3WgD94CQEicI5OG58BKFQY8IjXCZ+rInZvHWKLBYDYvLRrY2Ydldobq9N/L2WKjagx+l
Tw2qtHJRHKd+3iGt+xip4b7RFspmeNPI4UxNAIUfhK/qIDqA4HuIUkHa9oKlOYqJIp6UUvo0R2lX
BeV9LxWI0ZgjXi1B/ByJ6oPfWB4yaRszk26avHvTfY2016JeylzIefQecKsqg7XDdpwbdkIvtIne
26bYQQBllvNbnzgfduTJqEtKw1B+ac7NId6YpCDQvu81M3cbozwkWvmqGEAM8gL6maHeVGZIHV+j
P1MFb20bnuJGu86bYasOrWuhOe5P2bYe84dGHK/QI6CfUaV3AmRiIRmeIzPCRKTPHzRyLRg8t4D3
LTugjjSM4r1PFI+O4xnQzCtYMaRqEmpFRiE/Yz9wkQdkp1EuU3yIqQ6VVRNsrRDVFDHlzvf76dGI
wkM8hAd9KsET1/pdGzcj4XSu2YMl7DHBuerKoiR09ffhIvighUS97K8b/FsvssJE594HRoGo6ty7
haytRcxdejG4L5viJhpHCXbIVDhV1Ya3BeIStDZZrYNfhx4EoX6NhChlNal7H/R5O6fBIdbNyxze
us3i1TbSWGlXnQ/uHeBd6CGv9B70Yvfuo2oHO11yat3Y9FWCiVMfPI5G+Qptftx3qd4cWc2yo8ph
fZPqquBFkFNJhK2mvWplYT7VcUOLdU4vAiukkDRU4+XYL4lcWlMyLrN5F8TYTSR9fttmTenFU3EX
N4GLs5w3SlW392Orcjtke+nn0iUPZQLnAD0Dzep0x5SawMMj91EZ5ePcFITNSfHkN3JnK0OGZ2Cp
oPmEslZdS0+zbpwx9grWeTf7N6VsHfwJ5QM58imPLZXc0H9FDf+il4u3oe9f5065Det+n8dDZfsB
OJxcPAHOpvo7PZV66T8XRYsbRz8Urk9ol9fmG4rLACAMsXYKLql1XfsB5bmFNlNwRNeN7hmddlP5
LaCfLPcPVSMFq8iSryT6cOuqptQwcYm5iay07tTOiExqqFsnVJ3i/FFHeGCaMAHvZQBKquyTYVeI
QGtK4CMTVHe8MIG6TM24qgwRb+XwYirn+1yhI6F1tKPTYyAGuGS1b5lPjrAo3BpDtZ9y3+KTaT0l
vFAwKeMM1MejbFyFpZ4dhFiA6xx3yCRFyUYp0YwTrPRGScHkKEMFWjltLiZcSO2k6R7rDh7m4KuJ
o6V+vRlKPhug7/qgBvkxwkF7nea6uetNfhCsf3Cou+jUNLnBNkcq1bYaM/9QBW6cifPN1rpmstMh
paoziMOx7+cHFa1bHF5UW+6Dcq3HjXSBSnFygBUtU1oYgx2NTcQXgXWiSyEPdgzde1206OCFVXBX
ZYnAXMiR24ezG6VxjqJ1eqdZAq2QGefJsrk3SypuYkjRyZ8pjOIx9KH3cwzDHR79qJRgUzgzCPRj
cFhohQwCaoliIlwluQ88RDN3cpSiPRj6mJEvShNdbL6hDH3bFCLtTauJToD5aI3E3Z2udeY+DfsW
MAS+Btel2YzHIpyz97Hop3NbV7o9NBUwanzivaAVr60UyCdncbYNygzhy7x0a8WiaerrkzcDkb6b
FZU5CxNRGVfiOHROIDT901inwmVYKedRV4Z1KnDG/q+ssBQkXBSwS4pxI/SoiYlMvCm0wBYERNEF
qCOBSoZUTsexjKHEE3yorEI5yr0fgeD/j4n/JzPzp5j4+JxGn8PhH3/9L3in+i/E9LlHFk8QmBvQ
4/4OhwWQ1PCjZMJaolSdPJdI+d/xsAyGk3+ghoJwJiom6P0b3ymJ/yItRvcDmX6Z/wL+/x/Ewxih
/BQPm8gN82RATwlCER1Q1C9JFqySNuiSxlWbUdQ2XYFy2DrT4tS/rIzICuBwlJl4bejhDEJLyPTi
LUO7J99GvTCGVyjVyMax1wat3s5aJ49PUR7n1tVgaXmACJ3frydVNrtNVBmJtav7JEZzI5h99Ob6
wpf2ylyE5UOiCGFzknp1qkjLx9JqEFqrJC15M4dRrxbyuh4tvkaBWVPQCvQhOmtJ1VdOkTZcu8Ec
VeK136VzsfjIzCi2WHGi37YxHgCeUfn3Q4KgTNv4OXrh0kuD2KrvjGYxJRfxMKRLF0cuGtmegiEf
aOjLsRLbc6n00nqYjRjbaF8RaACnZdkG+9YapOZJ5WCdvVmcS+FhNMM+4C6Qink6FlWXReiblpki
PRaNUFQPSqYWFpoXU2TeTboY9BeZmnXJoYNKVnvjpCrBpZlYI7CpUo2VcycMBq1aNOPD+H5O49bf
GFVrKC9ZKSdI/WhBlz+HSWdNh67Q9Pq+GKpc3idhWqdPRoy+xw3e5Fx94G31pV1WWcHSrjICpG9W
UaelEp22ucsovNaNVV+kYybmNILKFDNVW4SKmLWeMuNlg5d8I82JskEiI0bL15BRJtmW4hjJr7rh
G1VgmwNGBtu5klpAmoqaLGwfQYhbuIVKCMSrr/si773GtPwCAX8TU3FawrmBRHA3y75Ru0rfJaZj
dH0uruM564LWLpNmaG/7sUvEC1DLsVwhm9KYyZvSBTKI1wZpnPRCVKbCwghZiVCAtIZSRzU36iQL
EdtSiYNpPsyFxkJejB1COrVTkhT05jNtLi7FSo61rdpqMmBCTY/m28XjVXkZ28oaGkfVkpHKf4Q1
ZX2pFEmVn4QimOMzEHyFUq1ixdKuG9C730pjwVOv2skYkxuurL68RtWlNtyh7fyYGrFlDcpRjMRQ
O+hlbKEW3MjD1KOAKwzjhWGOHSqoUq73Hwk6YcKhE8M4Qv7XF5QO3ZKVgR/D1Cw6y3oxxQg6hIIq
dUvtaYj04AHOWS0Fl2EX6mlzUKiepRMk4wgrQckEviBILbqycp6R1dgQQhdhrgp5K2S6RCi9BNVb
FMwSAM6+jqc1SkZT8AKXD8mvQCqCCR/QeErqjV4QgVKRwQBgkT8anLo1S3cwrJq2jcmsjM+m2lcx
0L9EBNOIrpjVoGRcq8NVJGUsEGdQfUSBpiYwBwVQXlFjaBpOpbJOUaMw3lOBeMutqyjMbqRMQHlx
pc/Iib2m5lxYXpqmCbrThllZD6WkV+lHH5micDKmIAHTqU1pdkQySE4uBU1Ax8quy0iSX0xia+04
+ci6nNIR56a7Lu5T5VbtR5kCu8owgAtjswQpFMIcuxEEsHGkSr2eHiS/H8S3qJIL1aLQnsT9LpWj
EhSizxF0TCJV6deSmErxMSnhd3gKjh6ce1MGdyMf9DLddn0vdc4sZhUiaLkgZxOKagX5YZ7pzWZG
uqnsbQHD0AZdNUEH6okFwHQ2GykyT1LbxekZ7Z3BvIkbtUQ+pdIzYTpw3qFGtfFLAdlGrc+k/hrh
sqm8MDLR7LZJrLXNcbI4eE+tbnT1sxLkurCHHJdLmWMgUCYcZaGZjYMyILW1wR3ENy4zODfpZR02
WRzRTm/K4Cpsut54G2IS9zszLKzKk61RQ5VGnmV9k8QpngZQsJFMDVIhH3graUgu2CAkbR3RFiKN
sYC8jd0qShE8aOJQA7GIhxh4Y4h1yKWRViPGFIQwGvZnw5A8SXNjgK0NIq2gCRXnXWQrdRc329yo
Y8GpEFrSTqOeApnu86HTvGaZ+m5IiR4VBLb4101sKkdV7yuN1pYyt/t0buAJCJpSUs/xjSDYlH0e
cWy3FAtGUBFRlKz/f0jUTtu3/01IBLLxvy8Twi5rozyquvefAyN+6N+8Fx3/IqozsMhU6d9uQ38L
PerSvxZ8H6xD2gC4JlpAuv4dGSHniL0LSo6mLMLuVBcW7D9Kj4t5nYHC3iJFsPgu/AeR0VcCOxaK
C6FYlhVRgzuMQ+nP1WczHSPKJ0HuDDsVBaN5A18ALC5ocHDD35Iff0bGQnz8MtqXMEybqklBsBXu
yFr8kA4LhtJ3Iw/Ugs39eqYd53yajt8AY5fH/6cO+mNA3OzRgkETAk/uHxDET8X1wazaVuoF/Hqo
WOjBGd2idUF3/8+jSD93D34d5st7VW2mWIRO8Dcfpp3xOjzPt01gV8Ay/Q1SxsKVsZvX3U34lH0n
hfOl0vvr0MujfXrDRA0yor9lAu3ZHe7VdbBbABEmXU6wLahM//lVlZ9hsL+O9wW6bfQ9SsETr6p6
5k66hQbjjVvBVbMVzejYWwDdIJGcHvwQEjahQ0HS8x8CG+n9nQGY0i3c1ItusP75dnUtX/mXyYbj
D4OctfyXC8KnT6FmAxFIw6doHVwvGnfBRi00iGBreIAjpLW/hzexKb4BX/92WF3EVAzJVhWnlJ9n
wOoKSyIQyZ08BcuIQnQ5vTZR5uoI8P7543+lny/7B5MT+g6GrkD8/tqlkjj0NezrsfLemjtgnt3T
8n6Dm92iokopxxY38/DN4v7dFvo85te1PcJj7iL2bNK8KuW5m/aJdfvn9/rtEDiCQrRl2n7kgZ/X
cG7pjRqVRU4N71WGYmTeFfHjn4f4yrv+69N9GmNZ158WB35Ssx+KjKGcmntodSCgrbV17Hf5Xtop
a3EjPf6HmjR/DYkDDppOONTI6petWaHqJMQVQ/aRANyPUBXe2Dev9XOj56/tuLjs/D3Gl+1YFXNT
tgZjDDbcQjZeA1LCBhwNJ0ndT6iRrL8ZcVnOX3fZ5xGXVPvTh1Qwn8r6jhEXdkMer7pju1nMaqty
Je+/k337krd//YTLbfx5MHOcCmQ+GWzSK8JfMAzTixKQ9VBHHPuZ1BF0ApZbf37H5aP98opsZtry
mAn8onenzIT3w9TmjjwqF5OBDUcDPFSCypPJO6N1FeU/shX69yx+GvDL4qzLvhQ7wkX2NUhIVGQU
r9l+L+oi/3pU4ZeoYn64kGpB0X6ZO6GPB6los4IWs/YgwaYzq9W4IWaEpSZvFxtvcD6H0rSnk+jK
Do4f8CkGwC5OTj7dfHOX/Obu4nGg/lI2wloKkvvPsytYtWj0bVn8uLtUO3eycGMiy28CbWuPael+
y1v5dWYpzyIdZ0iWSBT11UtWiERBLauZmR30rTZZbm4B8QJPoomdo4SaS9qIknDnKbACk9F3pBb+
TBTeaiTXGcBeM23QN3yVv9PfX6QGvqy5n5/syxKwZjmZ+pon005TBoUM6qJuxwRH00N4D2gzvh7v
l6tzvPzzWv9u3OWA+bSdtSZOg7JYvkjm49/QroIQb3BdXzXw//881G/CpOUd8eXkwMJ9+qv/clZI
ouyrE+8ImFe9Sp6DTe6O54WsGl7AZgRSuYLbZn8XtHzxCVv2108D//jzTy9pUnRIhUbkGFG6bUEv
OMmBMmHpHWT0aPuVOoiPk7XptKc/v/GvceHP434JDbKYIjqtBU7n4WmkCS5RPlexsuzq3Qiy+8+D
/SaW/3m0L0vIsArTLFBIdiILcDeSpP1TB+yrxKiFAtaqKD+auHM6VbeNWLXL3vS+eYBf73EegHbI
cmYuEdiX/dxRpdF1hJ/Zz8M6flt45NWxfyn345V/gs9auIGrGu43oy53wM+nNaOakoZUhoEN7Fdd
NlFH01YdGFVTklMb7pPat3VBdsf2XQOCl2K6olUQtivpu/Prt6fJp5GXdOfTspLUNAiUzMpRApDc
Cf5B5/mXYM9jd6ESoye/pDXd5QARwAEy+Of3/pG7/PrepqqjUCJRRf9ymM+oKga+rC8X8eyCmU/A
8a7rm/iUrTtm+13aZ/YCCLeTcqVvgGNGwBc26U7cGJffoZh+TeyWOfivZ7G+3NNBZwRiNPMsJSsM
6To3LspvUrnffmyLc3vJlK1fFP70qqXSbKlIdBfVUZ2By+ul3VSnXIfh3F+DDf3z9/3dK8miRpTO
aLL2VfWoiYpZTGbGE829YlKkCZRv1s/vjl5Z1gEDLV4QKLz8vHwCs9FaGvNE1sGVSA2W1spF6oOL
pYD4f/Eun0Zavu2nhdqMUVxy1+Z03y+pTq8omn2zGr/A2P46YmUEpelVUvD4Rf6sFksrDC1eBlvE
FMQi9lZcrKWDce4ttbljPILNLF78udsvrgNT0p7MAqZ2dEUFeBsArYkgRwjmQQxAG40XUv0eGC+9
1mxN4UoBTRs2yW2pmdshlb1IKexO+eaw/u10fHqDZUF8+kjtOGVD3LObK3Rz4lBf+fgZdvntCGv/
z9Px3UjLOfpppCYoYmWofTLG/twA4+yKbI3b704pXv480O8OZBQrKS9RR6Lx9WWFCd1shRO1TCcv
b4f+IIx0Z/T4m8UlLyHC14Po8yhfVpc4xSAWsB52ZE/egZjY5E56AhADlwlPJbd+IaJokYCAM+/p
buaG9R2LIfgbrQjOMHgvLv8a8ScW9F9q2z8/CoGtjsDWYlmKaMyXM7Fv8rjFLZMzEcRVJKBNJCBW
BGQU3I5d4IUTiXhSCjBnZE7NLnM7GHJSdGe1wAiadQ/uugQayy5pTvJ8kgwF9AJYkcaA8YD4gFnS
bxBolE/bKG83WhV5Ouw7yw9vBCNdvLTqpNvnZXSppciazw//h7rzWK4cy7Lsv/QcadBi0JMH8SQ1
6SR9AiPd6dDiQgNfXwueZV3kSxZZWbOehEVYRDgecIErztl7bSEDs0BLO1tY+QA1Zaly4Siv8sJl
LeLtMjsQy40sGUGdQkiyBy8bEBAktScS7ahOdxp2CS3kdK8hy1G7W5UlbVjzCtVfeX0Fo50IkFOI
g3Y0nsPU8G1snD3JECZ+B8YaTMOfTDo1RIbOZu6NAw7LKG43NKmCOAkPYTYfl8H0teyhJ9ApTGy/
ysogNZTLviP4eyJQb9zM1VskyWjzb1Tt2TD7q4Hm1SbNnYOorV2orWnEKm5LfBHSFAhZu6zmlvAG
DYZATSz2b43y20BQnNk9GV2OjGVvYQItlimYzdClGRHUC0HWTU7cnOnGtji2OCHtLP/ZTPAoLOgX
7GD0EuFVROAXWY6Ci07jvd7eSzhl8jn0+6E6Sk2KTVUPQshSudx59kAwIh0mw8nwfAqSZqyfqR1h
wZMgdLSHrs82CRKHTMVqNHdugXqZcHJRY2SFwF2QU42iiziEyRMNb0xanUhF38RIOqJ0OSIfvFVX
RVEyYWGoPOTLHjnwAOuw/Wj6oSsPU/c7MyZ0Ocs+thQvxAY1xsh315zC4oclceAih46ujJsj32gW
j0ALlzMc7gFCvee7xkHM0P1qOYFSTcbf2ri4Ck9mYrlVQwisrgYi0/Z9scIzB0RKvzXQRaplBVEU
7soFI8Wq71H6nYz6PlbxZYX3XTfD70rc1oQZqZNYrdkvjdS6Sa/7BJOsidtO+xCX9du0FKd8WjX/
MYaaVxv3QFL8QpQRoMIjz53mZjVXxwh9IZ4/v8vVQBodb42xLomp6TIFYUt7GaEFSfG0DfVT0+L7
7cWeruptX8xkG14r8rxbpj4YhX3RRcJDJuSNWAp12Dd9HJTaLs/iYw8YqSIKIxoXKDyaS5sn0OBd
NprYyJGz1ayrKQXzr8Z3mhi8pd7JE1GgeQu+45qEUhYX4lw1hX+8W5BoxcZwLc/cWnodK9SFunBP
AgihucRx9YANyXNbHaOBYl3m6ZNUhK6GN2Cks1yHMJXQPdHR9nLFcjW935dGBGmec9oaPaTlp1K8
6iV70i7xWu3X0A2+LOFpk2aCxeOgJfDNmWayCJufpp3hmVEI97Y2SJC8rAq9eiC9UMYjZMMzisxd
j20iFLcUyjaxpmHHB2AR/QkxeOY5+UzToy7tRUNkjtNdTEOKfQUMSaoe0qT1a/0krCpoSQcQFdL5
/ko3nlVsFMI2r63+Vga1I2V3nXXXEXzRRkSt6OkOIS8OPuBT2b2tdMgC7W2zlgbIc4S+ZBCY24Wk
4qFLw7CLZuLXQlSpUHCO4v2OyLmITJrLqbnVlMa1m1fJPggxnSLZ9GpOlov122QaNnFwS1rCEZsI
o9gh4DPcStOrEaLpIX+3kjBXMWuXfeRGcYSD2tkulolkVQp4wBmSspHtvTI524Gow0XF99DoOLMb
NzViN05+TiOZdd12FJd69xAZzySbuzx0ElbmzZAWtJoN7At3+YAQIsPGHGc7vv0pNpE8/EkRdrQq
qbMtsS8Yx8OocRNL9sZ58mf5EWUGD5i8ZbxAsP+DOprcGr87UsuRDWOGY0PGKCjhstOn2rVjTAxD
uDMJLkyj9BTia1PkZCfjTuwxR4kMVE6ibRQoViK6Y2b28l51UfiC33yyMmVnWIYfjndmuRAEfZ9W
z2F9Ggd5W4jBlTGcxU3lS/KCbYvEq2YTZqqnTIuXdqzF9fQyGdC38JN3ZbHVoSflnba3jVORE/up
T15X4HgPEbiZshvqxqYwfhn9GzuIrW3HR33W+TQwK/edW+Fj1nHkWqHYWRw7MhuAjBV7OrZgjTwZ
Kz5McwMB1/bmaJ8KwFqW2OtaEVgEvOJAJ5HE7fG9ZxNur2XJN+WsXEqF7KU2yJu0Daomeip1y6vt
Ancg0GEn9QcKUN2Qe7NyMRHXY+vxJVJ6r2WymibTt4cfYV/vpOhX4hTkAsmuomabjLdnsJkQQ207
JbxVlO9s4oXC4pZt9nYwEr9ZTXXaNXqPt4K5W2vfcLnL6VZFeOl0eLmdR6jBV0Qq+dEiB5qzo5iw
Nxr7UmrUoLAJaxitTa8mvlDSXc08lnQH3Nt7yk/MqAJD/p8+pOYm8gt6TztLkS7tejiANfHDPER6
4dvRQhigtq2zfjNqdEkKBPMRlh1HuGj9qTw9I1v2OxxMkhwFAn5Sr9+Kifg+hyxqMpUnFLBG9XtU
g865SoyZ8KflKupfTQe6lwVly9wqHVhayXLRHuzUMGXDIB3ovG8SwqnyAixN0uwiqeDlz49ttjNm
Hc8dqH7plo4xj0UlG7HchkVPTlfmxvKbFZnPiXJjxDrZpq9tmB+TttkWFpJ05xb5pLukuLKR1MrN
4Nnhnd7+QY0dtGGyM/GeJ7qnLdk2T34M5iN+hh25Pv5EcUatFY/Ar0t9+h3SbXcUPbCX5CqusNsW
iLyrh9Eyd1rT7CuyPGP4HC2DUOapqxtEfajWzlQP6Dd9DZe/2b/Ws3AFGDG0ascWDbXlJLsCC54w
nmk9HExV3xEV4hYO3+AKjZiAJijjRWHMgWVCvJ3snYwMmbJiYKrlxTg4pyJKj6MId3YL64usu4Vj
ryomCmhvVpjga8Z23nB78qGvliBc7hDreIndbOORj7Fc3pzopdJhVSpg0uSSvHDE+sQ75+mNmDFR
TQ9LBval/S1i5somc7um2PWMvGRuZO1YGpK7Sjfz6kXp/DQ6hVTPohGzLW7UNW6pw68YTb3XYgO2
whI1Rsaixgs8aDsRvZpstobplzPwnkjPBn80CW0Kr1I85tfEI/lt+LMY30Y8CfPwKEpcsbV1Odu/
pDY5YpPZTa0B0Oq6KZ9EM5AIPbsq3JPIGl0N2gBGrzTfi5KdNHrtRlCnt8ni7fU7nhXLSHM1dxIF
dYh/jbJ31OcBIgZx0Wwe0ePO7DBy/q/rPP81x6TGat3rtIYgt9ZBQzac18hs5yYINWJeJ82zk/HW
mjuWwtDc65G8nR2qmMUAyVRzcxYVOQ336cAOzfzRzw+2PbKhwu2HSp0bSzo4003vL7a1a7ADO6PE
Fh+jaEIvJV5ehgLPbDW8ZgkcQHYf1dj7/YSLXHvrpMmNrJovSJ+wdrOih8/ghDey/EdbRqSnhOnm
L324JX3NtQfDMy24AqnuzxRHZozJndEFKMuPRcddqdPJqNXtVCgvrRk+9DhQI+spw6vnMCvp0a8c
TAXflqoZzKw9vr3fJpbB5kIAdUShLyhnqimHbl48hzC5Mo+PuagDeYZsV6h72SgvkaSRi1ySnpvf
prAXFn3bdi3OD0p1FlQ67QqV76RNV0qMoH6CPSB4OuNwjMgqnsVvPbuk4IQROb2He+WrUnJo4Q21
w7GKO1gvxgb29aGqZL+weiacapvE2rY3exK95uhaQkVpj9mTThGgaNdVEYReyS2rNwkrLi/XbROb
L7Egzkimo6w25k7NM1/T6h+9AFyi5G7GalUqZBE7MgJgdQnYcsz2izJZu1QnJpEze6njwG3EIY6i
I+dS1r4cWLkl+MInysy2V/fEbufWHwjapzIfCybTmvUeQTxnO0vk9/VIeLdyKzVcrzf2AGuPtpYG
aja9oDXfhHrl9aB3GvNmHhU+I0SgnDXTVIGJrtyP5UsZP5ZEraoq1JWGvOPyoCUIJ81fEWACM7wy
ppNU3TpK5GMm2I5EBcr5lSR1QQdcV7V/IUkkEt3qL62QIN5w3BECtl202lOHdkuYBqN56/SIeuSu
3jbRfHTk+YetixO+rVtZtsk6lFHAh5XJPMFOtW6bI0/w1sbGW2fTbT12j1VbsrUHE1xFO1XSd7LE
gXSpVTYp5auZwcyDZ5JRoFHNoqaWg0pb5WZDxGp5zZSDDpVE5eGIxYuNk0mB0xQcd24pdtFXsmfO
OctGKZ57foS0pqYNZA4WzS4vtL2Rq8+xU17EzDtOOL9MwvIL9IIx5y9ZfUAP6ynWsOkHfMxKdt2b
mj9l0rapa85UowthDdxBtBm0P0Wi+xbSqyjLtgYRfz3erLp4lQtq3+yHcbzP/VtHcr2SPImVXjD5
Aj7DkLzKhgqXEIbhkHm9tvgDZANrsXAwyW5d9ocitKEZSPsxrFiDwkNHqaDSs9dxTm5HzjcW4MI6
37b5kz68SLg0EfBtlNRyy5KwTyDMqP9Q0dtXMQk+qU66MBgvVR7uHfYEYfEEuxjpu5fgFErR1s0c
N0rLD7PHabobLYpmFWwvUCp81zh5dfmxwhtAPOem1Eyq2juZNVQ+GuOxml+K1LWl+7S/0HT8AQ41
3xIdAu/H0CC2r24XsbfDDPsfnntGNQbwF4HzmXFKEdAsGXkw9J4UhsQM/1BK47SY7HTx8Ejit1We
ZDbLlnbDsRU/WtLfmDms00LP4UKyvHT2Nl04nLc44dsXlc1teLLI5OYE76rdQ50/6FCRmmsy4euY
Akt0LPv7vJI9OyeDHT7TqNqXk0w8z0KZWjOPDotG1BCPTOUl0wq0uxVxgQ6QxPBaSiPKMRgDMmqL
AqRnrL9Zvewa1T1bvccO26CVbTCOwLzB3EG6J/yRikOV0W0K8pH5wROAAHo/27Y/9el1S4Cyyp8Z
cY2cTHJtCbcxUd0EC2ysZvYladWnZpvKudc51Rh96aozlSBSGhWqNXMP8yVjdeqd+5lRsg9L87Oh
edeGkYvkkc0XKbfpb3a7Xqw9ofTzzTzAaRyoNS/tcGdIuyYGXC2fVMVXBQBGVipJW+PEn1T7qo3g
FcwML34S1+ymQOLkpdBCQjuekOxYoAlH/fxb1WtX6e/j+VhWDyi+N2p8VYrbVjRu2AJtyC8K+Qcu
vE3r4CDk1eJNBh55bRo+p1ff0p8XLPk25Qg1wmGXXqvjI6fMTcX8WcBBywFrOOoD5EZPHw8luCS8
3ovgPPdA3NDckwws0oveAMDb7xftJpJ/y+YtTc2dpEBJpZjTLZA47HuMhHzphd9oMCuXodsIvdt3
RMSXqXlKBYtKu55c4ofGwrG2NAc0stuOPXGj2UeLTPpBkRksmhiUtFoqWML4qUymq4/SSWaEiYvc
OfaFgb67QYWe/DHDx2b6bXCCVPsESEvt9UN4SkPHneOYik54MTTXVLZauDAkh7o9r8jMcieFnJmx
iNrSEykVriodHah0aoaL1VAuihT6SjUdQxAKHbWwbDa8Tis8NTOPOu23CP3qxD4EFfWF2nFa165t
AYdWQXZOfMfMqtkPlwIem1RLBxVAH/GU7Of4uvPrKIquJupczQIDJVz2HZ2OFHpQzpqI49VDat8b
po8E3LUra1sa7YbZ2I3Uym1U7WoaaYCp9sYQdlA4fK7pi10mB60db6xeu7Wkak+hJYzN42CTMsaW
MrHaTW48WgrfAY9hPfl0ynOtiFPNEa9qzd0yk4pO93JMf5nR7aAfGmA75Jm6+qK7ydz5bTTtSODc
VtKLTFGoQ4JLy2HTTHdiSUlcH/dQpaSxpLB0T3nLt4iDFtRMKng/akJBMgFNWua85w0gGb7vGFhX
ZfhlRmHRdOCiUtwCVQEZxtAfZOWH0dq7sHiUV1MugxrZKrG3OB4N4RN+yz+zh0xMqjyVb4/dHn2R
39I5KvWXxqao38EcbqCfwhVKl5cifNMt0lrZUzgrcsQsLmPp2ZJeSJ7lNuOtUXBguY3mZ4HLb4Fo
JJlTEMbRQ5Sp7ijqSzTunkJ4vDqE2xzJu0I1FuBGv4/nxF2KY141uxiNtJR51YT6qKzvllRwFDjp
TOttfj2OEXYpMCOjSV8gOYge/xYi8za97SC/4NbkRC6YDH+lfRs4HJSN9F5NbufpLa+vRVTtM/tK
Xh61xNk3hPHWqXySsDN3dsJ8Ursdb+VYKZyGkYjNEPm0rD5Wlu3rcrybhnZPwYGSMCtU6RsjCFy6
bBY4vjG+1mAviAoDDF+euO+tn7VT7Sv5TXIuC/xmafunCKlhTtV+ZhcphsekAUIVHY048Xt28HVe
7QrqcHlXH4f04IiU70/cNbPml524qjg+DOCPOq2/qDvtUGdAIfT+Qp2XI1a6k2P7aOy8FLpNS+p3
zFrewP50ZEotlj/mV3ahP0s52nJQMwuLbbKMu6yHWiKWQzqoz+0keRKznMpE5tgYA1XVC7X0mDTx
vpWXQyaRSGq2W4Xfm4YIQoroELLpcmL7GuPvY1eAdc9yqo35wSTgMswcatODpzQ9zubMH+ZlK5Ne
FCIYCbWgGaSbIclgrMtK6+V5f4hanMRS6EVldDWbOJLLRsLml13kRAlTZpdYl4k9ID0GJQoUF6mT
dhp9TYmqet0+N/qb6vwgTNst6nGTchYlMRBJI9ztbnI7UdxRGEQh3wZl+bBEf9Z1LAYQpTOMNXi1
qrzpqB/HHXNXVrj2ui9gr0c0xBA7GwsSCLUqLwchE7NlMpWLTAsDidKHihspzRSvSN5GLfSa5t7Q
fpP97DodM4JXO/thor+h30V57I9UbmsK4QJBesmHXkrseMkKkgAhdokrmj8JHp25NFln/YS7K+hG
yb/q+s4p31A7uxnnB2Ep/kJ+eNLH24FtelfcUw/1B/1tkG7V7sRZ1C3kdiP11b4Go9xDQrtQl33B
7g7De8xJbOGMmPJVmg41aBYJG2xOKEHJN5lRV5ELI1dI6qEiskcllFgvDz2nRzUcb1hIOMx5pVQH
Bg0jtQNDE//UpD9hduIbVpG4YklxJ/nYGVAoO4yjJ9Ux9o3+Msp+BS/TirETUGPQEtWbncuwYpt3
bdIAKh0avDZmp+Kiap5FfCEN9yM784To67Tk/DhBhzYdOFq97wwgyrr0MpeY80fNm7tjbzxlZs+e
ito3JJymJKQd2p68n6hpaOwLjcEfW4z2KLuASun0+vvyWtTXFS5cW+VgDK+zS2ef5EdvsR/KZIuX
Y1uV1xLMN9EugDLBP8d+xPnGqRKEUDMfNsg5FNN6sca3EU9A9Tl/jqvAYm8lQUNdeYW3MV0bZ+7d
DCy58CKYUZyBtBjjbHSoxdFEfuJM2X2+zC/YEQJcGIET116Y5Tt7ZGel6kWwVFUwF4PngFVtqJfG
VLhwG/8eixZDvOwmvDXdlPu5EfuNTU3Ixu3FohXlf6Z4eiiUjMgeEKbUXWx9ZrHQvJbQemW5rtZa
WfuIu+xaZ99mh68S/QOJ74gazg1YC6+tIbphk1GRF3bUP4n99htKURK1OrBEQnqW4Ef2+Y2kPQPW
cFtaaCUlXz3t/ZYSgyLNgKPaABMZRcjQVSgBLA5jlYImmjECjhbLPxHhMFYFofFTyv0JQJqUdfB+
u5hW+FZw1leVnzRdUEHJGuNbgyKrA2S8s37OMRK8OHzsyFps6O/VpcWjowzf9vNNWTMyvXIzSmQl
UYKPXnSc98wM5GQNthuSZbGe38YR8GkS+WaY3k1d+6OWiRCA6dtLF4ijXCP5U3I01bPatzWAVV37
OqTyzZIRA8AyLjuDZ+WXpiqfGlonIhxe/t1O9Udl85kMjYyeMa9sZOWNqR3ode7V+di1V19fRPlU
u/pOP33W4s9w62XqiH7a7NEZAikxotuRXS7SA0qLNu0WEEsUxXJOcGWmfBc39V07/qw7XWuaLrUd
jfJVrMsx6F53Vx1y+YrHGTigzwIQb75jg69/6MeWuCVrMmYSDLoAya3zi2I9bLQcbam+po1ss+0a
mbDq4L9+tquU4F8uoxApi4eEMK1z7VeJgqPENl7RBIiJqX9bWI1S41AmhBM54hvJwWcPktgz/LwG
cY/6X7H3OwGF2VtiKkRGTb1/qrIfM0XHUPpOcPSpnk5Dk45thNAuQum45XdXIU59DBNMVn/lbN21
WIfquCCoCo/g/76RG6mrOu9fHqDBq61r5JVr5plWsOfsNapNi4riJpxdhZIf8jnD2nBuPZEQ4bdb
yeesuRoo2teRZo9P2drrv9HxfKKT53WxdOKBVTAYpE99vGnh5NUI6GWVIg97IDH7zI/8BEU5JaDE
XWFukUf19OuX51P1K/HiOj4dLE+Y+T9etdKVYaQqh3LwYBOCIG4KMODibcWaoye7lChOXIfQ9L6+
7Gefhq4SRK/ZOgl3f/XJ7wa4padnstVa7zU8lEG2nQ4sN98S7D+xbVCuxJQOEIpMQ+7x491ht46a
JkFZNMZEu0S74pBtNRlDDLnhEPOXa9jO269v7dtrrq/bu3vjJWsNUXPNBSLLCSLGsXJtjw4Kx6n9
au+C9veNnu2zKeD9bZ59L7NRNe1Uo3Y1enaC+trZfZJU2WvV17kwv7nYp2JidE1QszDDEEt4pm1a
xrarxThVuH0QlnR7bUclvmTjG6wpJ/ztLbjUB/YSA8Tm/TdP99NbfXfxM8mTYXTL6Oio3XLtBKpj
Y5clXBoA/FUw2KQcd8ahNdVfjbicRAt12TzkdX4xpX8sdB+9TXuak8HXv2ldu87nD10zeMcszQIv
diYqK4qlgmG3Pn273mb0BGqKNF9f4tMZEdchcyLOCCb7sxF2qPtqDhZlJKdEQap+cliTgtJLBetR
TCLW/+ZyqwKT26IBeO6sqqNYyxcdyUrxR78xD/122NmnaN/8mL1u++2Yrj/+Xx7gColwDJYUJqOP
X4zB3QmDdE/PvlitEfRUyVTqg4pUmhTg8Lcz7frVf3W9swGz9EIiDJLZxyQQrN9Ox2xNJppP3/s+
1rfx/EqcLUyZqQen50rneD8XdIkSik5lIZsVdv1AWS0VfUTtr6F+gCdFJV98M3KfLdAsz7plsiNw
WKM/XhGNaVJU0AcQdASNCoy78Idd9Ws5AJq+Zxuuwvr9Hyxenwkr3192/ffvJj0lBcMxwYn3zJ/m
zfhHuuJkZAQrF52RBOYW5JdA7AhX+vp2P7usCbTegXSiYQA8m4qKcQjHROf5TiPN0kdF1wCJpa6i
f+fF+0xquW57VGVVDGMFPBtJaDgKyIVkNfCgNv9JQ8Uv3vLH+crec7wkRYoulD8f6cUif/QszyGQ
CPjsv327H37E2dJSAGmALsSH0s3HkEJm2FyrVMy18fbr63ymcOdCGhF/mmza/6S6vBtOWmZmp7fY
lYQ/u9ktepoQ02n7woLtrRlc4K5J3d3C4SCLNt45N2YAqQDXEAlOX/+UT97n1bBCFCe5xJgwz0Y4
k6YcSOHIajpeVtFvJQq6Qf7mGp+sKVyD3RcXQbJrnI2thoIemgRRTgNyIzCAQV3RuLoWOoQJ8ur+
Nzf0XxdTP34pxqTNzKzrhov251zfOjC9zfD564v83UCdTTwfbulsvdDh/Q+9zJ52je6JjvkdjgRj
u/iUpbbj7jsTwmfLE5+f4ZgmLlJVN88u1+t6GtaCzx9G8j52iZojy20NedN3/4OIHp7Q2b0xlWqY
89cR084Xp1myag0UydoJ/qOnb83wMObfPb9PrC0frnE2SoVs9FnhoNvvlDcLeZhWg9KHAG4uhYs1
0lWU9pCMpOglqvvN0H2yOn249NmzHEcZvGMkc57b5tf4WvZ90J8o1ZOUJ747F38yf2L+4yHiHlin
7/M3X22slJNW7SF19YsWx9JDsvhrQGThslr9aOgB6Jx75m/9pZ8dd9iTcy5eDZGycu6IhEpqgwdA
jwHE2y8ujcCkxC6Qq7cexbeRpAfm00cqPn8f778FEfv/DpnLK/DfozCA5Ub5y++3Nn6PwlgXsH+S
MBz1H9izTFNWOUiTe71+vCOU3f/7f2z7H/DBcK4blsIcj3Dk/3EwVPMfpqawkQaRLTNCGm/Of3Iw
VBkCL5EwUHbXd8b+t/Jf/xoA/+tjtnSKT3jPTd5CxcTF9HdmebfSQKAiV15CFzabUAs6kTxkqblB
yuZrM30ZJ0z1oERO7PchCEA4WPY/X4j/3ruwfk/vfwGrCwwOPBqAPziPOjyE91uXUlOydijLaDeH
NrIixfEL2hPU7RsiZtjGzOWMl0uyyfBwOENkZTfgCUB5gRSLwqcivb4bvet/Xvm9meLjnhETH7+H
Z66AgLQJyD4/G6tI6hDU60hD7LoKypy2Sp04GBgUpASW9cr0kG36HqXU19c9O9f9vTC8OGxEbPgZ
cPPsaFWiWFhqU012APZTqJVFM+6dRZe8GNsR8qziXqNjEo5UwxOtAG4zPjUhVhOrQt4tBunOiNPj
3PfDw93Xv+zj+kzE8AppIQycl47ZnqDvjyPUy4s1IpEpd4WOfKLoQgkGVR36hYLO06wiEI6Nvvhf
X/QME//PqxJ7RBS4sRZIzsdBy3SzFXAWdyKjp9KHEEVbR7L8zpmfUuNtiUR5Ocd24RfCnPeLqTzh
qH42COF5nLBG0oEM80NZj1sbVMBB1WC2Z0VhfTdqZ6+LzZsCnsxgi2QzifINfXw4RqYvY27YzU4Z
B+hJoBilkQqAGSW4IfK23md5+asdd9EMb7aIFuey035ODqV8VCrWZeaNZswuvazti1qnu6LYwTcP
8uP5+D8fpOFALaTUg/V9XYTefeKOhM6a0PFih6TKuLCKn6YOujXL0d2MuIBcWYJurGv1xnBQgNNP
va/qcrobFnI79LVKHjnfVRE+/UmmA96HZ0YM9plrEqDxFM95WOzKTiGKpAVE4YibtnCMjTajHLdl
hN0QspOdvoTPUxs/2VqV7nSjDvSkumO+vP76If31yr6bhf6+44weRUgbrLn2t0737iFF1AOLfDEr
PD264TVIpOnGiRLNQEeAruLUF0OPVDUJNUzTuWn9Qq/mLnTi83hufpfONivku2xquhNiCBK0LUM9
1EjGdoODwj5NmssuCqNdruUoPW1YFTF1V5+76zB75E8hs+ODUh8yep0bzlsh1LSOtGzMxu6iWLgJ
k2zy8w7pkb3MOihv7Pp0eZGiACZz47hvfanP9GBSmZhMVSAFgg5HZFaSHWW1eFTUSrpewjRFSyMN
B4m8vqnMxsOy/sUJGxSyIc0TBVzycapg+S3GlYHaNiCZnm2kMEy3aXWbRIVCvZqJgpkVYHClOV9p
Cm6PrmDuzkpUhqVOfFGOhnMyBClycfGYSFAfvx4uzeGdfT9crJUA6CFl6hbbJ6q2H9/pbBxwSpiK
2IlxeKOPJDwmVJo5fTFBXVV3VbgkkNBGj+2+uXOMWrtGntzvW9sbix+qVD1mc29tBRShjdPcADjs
diyVmZvF5niSBuJo7cQiywaZ+JiiH+9EFu9ZkJ8IXioFBobB5u1carhGkNF3TpG1NCWRFvX1UF2a
9S7sBjWIFUG4QWbJd2lnfBcjeb52M/WomqrKbBNUA9LK+VeUVHhsulzmIdhoDUJBEylJglm8GMD/
gk6FcpEPhFTb9bOgnHT4ZgzOFu718jYIC+YV9iLQRc8Wbgk4YDd0fQvLnDw0NGETHDp1C5UkPTQR
GedNWl/WKNHLGYcgfl/91lysY9RSq8ziGLeKDDx4Gc00KGEJ09qsD5Lcz/sBT149zq+Wk+ZuWz6V
WoolTpEAngvhap0B3F9Ez4ZM7qreOyhll63OqTxGU3Graq3ifX2nxmcLIPs2Skj23/7A2cpcGXKa
CKeo0EWwEi+6/MBRzFercb7KI5IVG1V6mol2qnWdVWgcxbZG/uSWevck5nr6MRE+sEma31Pel9vB
qaPLrBWs8HYWvcZaLCDVL+A4plaF/hwfwspOToOiHKwqTpGvRVFQ6mjkixHDjCHZPe4M0PJ2RgxZ
pGbqbZVFqZcWzmtSkE6VK4AjBzPkP0izIF/fjaxNyPsRBMEjzFdjuu515uiBPglSzZLkItPH0G8s
2fZzdKPqSV/a7VwLaV9ZdeCQHylFFVljqZ3svn60nz5ZZlwIUux/yX/4+B0voy4ytZRKmKwl6d+w
Ez0FGaY7j0iv0qJCYFlm37y4f2tF7yePdT+zljNMLktfUD8fznjmc5jraqfZ0fzarIToMAzrO6GS
NiOskZSjSMFVR1s4raVhl0fErKeR5S618dh3ChbYeiV6QTpb8Iz8kPRkNdMRhKSPvYZCUq1OsX36
+kn9dfCe/WqZ989ct0Kwss/3yUVvVY3Uh9mu6crcrwCm77FTLz6hRAOqeqVSj6PedAdVDZFKOHrh
DRCzgrqLrd2c0vpVZlRpMoRPa8YDmscgbhw5OVlheyWo6xBMnfmd8ZzZiqeDEaMsc0y0mYgoJAtj
NF83eqFsFL2xvJxNVZ81gV47C6X/+imPG0SCtXZyLBY/oHvztrDbhzo2M2pVZojzKBSulVTmocbr
PSGbDAZ0l4G5pKsNLD/Z9hJMmdCvhzBFi1HWLQOA2S9bQlxA+ATQoY+04+Va9+mAIFlNR9Wl73ul
yRYi9RjClJMLtsUzYY8om5/j0UGwDoX4gne63StFp36zRbXWGe58SCh9klb8d99+vmOvu06poCQW
u8zRHgfLKgLDLGSkg/qDlljA2FgEtkJLa3eM6t4dNIfA1JB5WSvC+3hB6Zs3oHXkWsrR0c/TAUcH
RssK83UZmQpZC2j+B1NHkwmM2BM6t2wu7UUvd+XRjO9CZyqPemejgtE6dMdmnIN4TcxDVvqDYrDg
Ix25S+Q5900Jw1UcIhieHZWlOke1ZaBCRLKZ7JsMgVSKIxhYp+tU1WEIGxJeiWzZxp2MBESk9j5r
DayYyJR/aDURALFCMRsoyYvcVCfNauDQNnlzaZWrPliM+iX7jF2d1MN1ygiaJWlLUmLfNZIkuV1C
smpE3kKQqhnEBNs56Qa5gxkiLFyy32wWPhZZ/u5/AVEaa22Mgx0Eno9zjDSMYWZLcb4jt3sVxs+u
2RPfinJg3AyJ+c2Mdr4zYXJR6CGvlWo2uJyvP17NNv6DsDNpbltJs+gvQgTmYUsSnClRs+UNws+S
kZgSQGJIAL++D929qFI7nje1qReWRAKZ33DvuUWAS6Ym5jJD/jkPYxUbyOGwDI7FNsFyhdkkMi78
I8mGLIW/dZF/OFDJkA2tW0dCFft1Th5Mt55J8eMd3A2XqX3VKGz5XTnxyc4awr+WYl8GSb8/3huE
hY0krwLTxy8bj2qyZep0XUmAQZWcrOx7JqJroH3znqKxospU+Q7p/U7Av9t1C9WwSLpjpDHElXXQ
76lRHonV+Ivi5XfW/Jd302JqDZcQ+xY7/S/fA9u6iI2PrPalHklOdwmlKJReL+Y8HNIRPQFJBPoM
ZRylrECyLng6tzX9zpqmhTLCiIiX3fnaUsgykZv7U3+2e4soh0Je88YXmIAWH6nb1LxXVu49Qurn
6IMBvEoiDEu1q//yZP3xk6ZhYprkuSQCf23kDO0H+WgWDRj3ct33vL1+7xBE47nukTQQZNClOhg5
YSyB4ESpUy/atAM3u7TKC4opY5sq9LCRJG/h3y+nL/qi/30IeMNYWHA5YbP50gXbEMJ8W4TN3hEO
0BLjzMTg7HZkl0eR2i1+WJ1W+3L29NYIrfJvP/0P7STTK/82DLPg1fhffroMs7ZrK7vZ961KLsMw
rZ3adU58CxFt1K5ismVWUKjI3jbsNjymNwm9xJ8UqyYiASXDmvjvH8iXDc7/fiCAoNAeMb7gc/ny
K7UQHBYPOPReSvJQGgdNEB0DpURI6uH4LZyH8Jyl94OayNk1LVIDgzK5iPwh7ctzIDVZzq2zbRLr
uKQ6OdogpnathgdfkJBcpA1CTGchodQyb0XHy6CSv7xAX3QU//cX0GQFHpxc4FZfjk1622TEvtCg
jTV9hnPmKp/79CK9CXFrc6kHb53q2/ggV/XRlRo1uj0ToIcUYpMoxO15aT78+6f6x98pQiTEhRv5
ZvD7Qv6PLh2tkmNCl2z2KjCClcGyHjgfevxRGvW+7gd4FikunxJ2/Fo33m1u2ME/BWa/7yO3fFA4
nOzFCDf//nvdPoqvZw07yVsOBIBiJqn/feY3Vkcpr8N6H8iMU515xaaR1aEcqVAqhSGOBl8H7V8G
O3/4qfZtdmoRF8GO0P7SA1eRo7ylEg2jpYbUgdI6Bz7sAqc0gG6Ru3LfTprCnczCf/9rvw4qb7MS
+FAQIpnOWSy5vzR+JYc43g3NOaShG4QONim6IL9s3aOVestKDKQ40ObtGguqv13MxE52NwsZjXKa
ujYDjp6tGFf+2lzaTwWR4S+/4R8uYWoPWlPiBTGlfB0PqFpjJpp6dTNmXJOuQZFuEShqMkldww2I
9oA8s2e367APSvybBuep3S+HaRxPGg3kufC9u4KUoEMNkJxMBDXGdZVmG234P/79d/1DdQJCCIbb
7RMlJeTLPWVwejswenAHFr6xmSfzKBoLoyxyxTEM/lIKfVkU/n6pqQxCSoTIt+3o65M6Orno+4J+
RoWiXw/zrPZSG6RRDndCBs9ZYQCnetAM3rck60wH5OI4yIfxb1/Q19kBfxRiXDMkLRAqpfX1cEGx
0fWuNGuGu5MdR8o/onY8KkdhVOpNvUlak1LNdd+LdLwKCtsVRNL+mJZ4S1NR/g1o94dX6XbOMWhG
E8cezvvvFxg+eBPONrpsYtDSDXzVVwRWEZM3kW4i/y5Po5+RWRR/eYH/8JSy5Ge4bbE3oGa7fUj/
cZrNZtvL2Z5LYDUEdQzh8uDPzj+z29wrP7rv+47QWMNigzzxev37U+f9/7/YpWlhiMbZ7sOMuv3/
//Gzqyw1tDmRACVaKAhJH0HUifRmnkW+bcv5fSzpx7F4/HC7Id+oxcP8lTvHqdQR2mH6Q9F0SM/N
aNiU29QU1fcSfREbG8TSNo8UnbPZ7ZoWATehEyY5E+Stu+kkH+eibrH91Almo258Xfyjdn7Ck1r7
DbO1VAfp3ugSj+mmk2A/VQUGMT+kfM2JGG6TNy+HCMDOCmyAa1+LiczUxSi3ZWFiYRhk+ODmZVzA
OeK19dpzl+mGvBXGRjg3zZr/xsrzvcb3i1TlwBZU44p2Pv794/39/P73jeBy/FCqISblkPxKl2/d
ufNmpn97A8SDmgdFDZ4fGhHBQyZFYgWva7iauLcqhi/eWD2M0q13dea6m7AmHL5DgosrjAxrzMve
UZAaV+YdQVT8uZJy91BYCfRQsk2oY4dgaxNMhttlxGUAGoX+g4sx7L5PTnFZ5HCfZvB83DFP1qRI
lKsyYqAm8ptnh6Vzzfu9wRh/GEwjXOHZxV0w4zSxBGRQ5eGhTI331nWNc53oSxJ2y077f11/eZSL
PHP//aEFHizsgGUgygJGiv/9TEKC7ZOUQJK9lVFkkOrSXAln6+slOlYaq8/kZbBLpHGfoQJQXdsc
zQFzSc/m7AUCwRxFOMO64NUZ8Qb3Au/iVMP8g6SU7F0ife5Sfe9VjsnpzoBi1tN7Hh6F75SMaGlI
I+29FlF28oy0PKXYavrRudafNRX+fdnKKPZTcj9SVX7kmsa5auHANAS52aE6NUGyR2cbxOglAFpg
2ipt7cc6EvtwHGKq80uZTfNpwJ6ND2RtTDXdWM6KcxqTTR/ll0a0zPYxOu5gmsXB3D2raIGdbxUv
rVk+T7VzZTb9GE0mrXPTxm7T2o+hDNapqqJ7sjBwNQFeMzxSWYy3pAkxqjf6Vyrxoqsh2uIeB1zv
QvwVDu2DVaCkLjDgFe3y2RgevwmxRSuZwaypE1Bw2u//WczJW2lwfYbfZvvuhnPTuf/YhT5R3XDc
xIeKEmOTTurXXBo/E0X0uJfsiCn61QTi15j2ak3OIRr/tttIRZiHbdjFpsixj5UGHiNCY85odeEz
/Wgg08bQWD7zxHpKgirupwKUhE4ebnGp8IT6JBaUNevedJ4GjwC7stTXqlHMVTr/xQmh2QLIwtgq
inXeR208DkuwCj4dl/uUFQJe9uwUSmMiZqrDWNOT9yymQ1KFd244vBYNiCncKyF1KwPB8GYhq8sE
kKuVYdqqdyMnGMiyLGNyoL+lwUzoWvgp2Bmds9p+YZAZ95Y4jclibLoQNFtCKNfGH5ne+Kb/kY3Y
LGrjhiQtjI0JhIxdjYOF0qTOV0ZbrGemwHFjSWJ3kCqmIKkyw+o4lpeBtMhmNVYgMcJK7WaCXS9F
T6AitpSNZbRA0oblaE/ZqQhCTDFMe0HVrLrAgUfb5y1QHtJBbQ+AV0oMRJnq7eJY3RXmSaQKdZ5S
guXS3j/rPBvXpb+A7prVISw9+zp70XlJK3nE/RNejGrG34aMIK78AdGAMIBeOAgqnXqfCusXcrbo
bOd4Zien9ValkY+niXJv74zR0conZxfK9s0wYNSEKA4w2/YLmDC7XMvRem57LJhMijckZfSYdPRP
p26+DQ0oGK9HDcvKEBfCjHO1mQ0T2sEQbYjv3M/Y9NFArZoB73qmLQbdFcwOZZ8Q18BVSB/0ZBp7
fE9YMYFNx5MA2ZK1d1H4HfpzxgwxvOPpJs+QLoEesZl5zG4siTHYhaW/Q1n5kTrs6vKFm0bLPi70
DVOD4cwO/Dun4dtEuAbOBlhfRJzY7D6XPsb9DFAtj1G+ixwwHlSkOA+nMW5m4d7VbXfNFeMZR9kP
fjp8BmF7Lrvpru3nd0tEd4aFKQrWBfRg/cqecdu3+UsApxH22dnoLB5APaQ7K8D7lqQ4aKoObUC1
F6n9gylqBjF03tv2t0LMzmEk5FXYOVg/gybBysTPagb2Fji9RS4nVXoGQzdM7qMAcFQgxSadB06H
pjuQNmVyYYcnN2juBRGv7AbxIbaBsTbd+qCGpD9Znb92gpIuVnYni7rOc2+BkyWEv8XwnrwiCy60
ymdGvAQrWbw7UR9cyyb0tmaV3Q8Xf7KBt4kFdHBnEuzWN1BAQFhKR624YN1d0ilYCGZyWOygvhS1
vtrN7fFeurPvj3cAmL45U7ivkm69jCIm/hJHUTv8tHyYNawLT81knCm5nJX2Nc3p7VtaxmviLN/M
UJJbKvOfocEWRrv5oRXmg8i2QoBjN9JtEGRyLeS4DZry6NnG2XL/iaZbAnxb/qNsTmQMg2I7jhhF
cup40mcXvPxl9z479tk2WWPhfUXE6eJqUzZOiAReYkdtNK4sOckVncE+pdGibqkvflVkMRfhb/q+
Oppi/DaT7lsWNpwPvi1S6D5Rcv+crAhsR3blarq6oY1Y0jRfwDY16csy862X9Y1Qd9ct7NvYsVfo
utTzovSJJEzyOpbiI3eyte3enMt1g2rXGw/2KKpDv1APqDYAjBS+a7d8Khz/Gd8OeFDrmhJ5LAYK
d9KiQDUgt2e6vjKZBggzNAjOrndt9XMxMyzzIdxPUdfPrL5zUjw93tCCGiRnhLMxtf8Spfa4H6FU
liE4o+D25DWBPC6N2JRVV53HtuFKmKNDhIUYapTDraOslZmhE+gKhUvY+Zx992frDm9UsM9Gi1+b
qo/hnuCsXaZYm9wYppfdUlLhgRRIoJ3q1PXTAWLvtyitH13anNWQPYhhNLm9Mo8jNmBPUhXrehDP
IDjAZ/nrMOFZuH3SpBryXzhvngXkQC7QTspWPzdD9UrzAu40w13doNqTxks9oWJgwvzTt7I9h0Cy
Cib17Hl8h4Yjv2dzsFVNcGHF9V1H+U5FbKYrfvNmNk8hB75upwymCFgG56RmDSJ+6r7DXXgjSu1g
dDWglUi8k90H8fAKQA6EW1M8TbrMwVOaBy/I7zzErcHtjjXYLrYS12oQcROAgmn9vdtMW53ZH22A
fNip4LoQRdcTiIfWyXkmFZsG3+K/SjjD9Z1alvBM+p/D00shMGLhrSyKHScsBVxi4LeWJc4uU27f
YgxJjN3e7exLW0+vg6VfeA9b/jLMzQoEUCHX1WA+eNay71xzO+VZBR+l/mVLgu00hVxjcVMCNOnM
nMhIcE3TknK8OuoiXGcAXIJHuxLDNtCsU+bE2Ll28SrqFL0Y9+661YRfu8YDOupd2FdP0yjeBga0
ccLrtNIesbOW2T5GEottZ9vhKrQ0kKfg1C7RBnj6S07M3I7QPNZ54yA2uZBs2P2Z1I8FmYQIwJZ6
QCA8gcd6Sh0wBY2oYHFkH+bEBqpIArqn+ahv3tLC6jUQVmB8oT4YpX+0+8bivy0wt4Y9xcAUHAtV
7gYb1IFnc2a2UuA/l9ht+2E9BDJc1z4teRWG393opTFCcA8uDmKK6X6XLIIIZDcWlrhLQvW2hAPY
t4mvMZvfaLIfl2UCKRpl7Q5vLGXbNKXrIuEItqKF6M1KbYuuvO/81l5XRX3Kg+UYpuG1mPutbjh6
q3z+p8fGcxCywGbcKGhJ3ag2YU7o5WBTgoNuK7f1At+2CT4HlZVryF9wOPS01tKk2CoCByhlcqjH
yNnIMMjXKep8L1ogAbOh3A4hJ2wXZb9z86xLGsJwmL0X9t93oa8vNTzy2OR+EVCdV6FPCN2I5TtL
Zbz4iC5CPp2D6VAcFOyTrBkruWGRfSmmIs5I6FxPPmpvwKtXXYHQRf+THXwNcuZW+LZW13BuzbBD
S1blEyyDNM1BvDU1i7rGurGeYJpQZ0EJlhfyUvXpVlyBFKsia+YkGlldUuJQjDlh2zwo28eV1bZ8
mcp+RAQFd60heNhuOmqAlhT2Pic1hpK6nok6R5578DuYsnhVmWKWwalu8DQ0BctSWGXGDY8xQpVO
ZhLz8gati0u37adXEj791cDhrecdehh1UgmvOq+tTMfvHlv101LfJvA992TUsVk0k53rj9NeO/YH
vE2i7LET6L5bTX7wVohb0zWSEuqkzt1cGB/tlMRL6vyT1t8BX26VmSWrppdP3Q2zYBvy0YcjiiKK
qtp7Nekx13J4GV390GeziFvPOAx9+R6NP/KBQslQzYuwJzPmbN0K+BQzvxtDt5p/U+/MjFD4ZDqQ
5RB3U8VLeQMSF82nC3DXqdRJoAiI06stfkyuik4MyQamnOYz36kLMaVJl49EY2JPiVPupB17dFsR
iKNSt5TPeU8Zoald1WJfxkigQAnDb7w9fCEn1YhjPchTPyhjs5CCyqBi3kCeRRtkcoIZWNYb8xmF
JNVl7nwfynbrtPpbGSaPueN9kPws1w2gBVtxMU2u95GZDpWIjMuhOpm+EZtLDRiu2Nd5e58i+Fsl
Ur6nIZDLzr2bQIhRdRQ7uWQ/Cex44eO8079HId3GL+r+Lvfax7FeOMtbOQDXxnMXDXAtnDK/ZGVo
r5YEw7voiSsvHSZ5jv2AkfUT2HGFpFzMsR0h2ErS69hxljGeWYCtxG2XfDKqZl3uW69d7j6YqbGz
G+pI3xiezMqQu3DsANJkCPCbwmQWFx6jis4frrh9QxDx6zHQGJtjaBgv4NymJLhvbSCMQygY7YIZ
k839CGuwcpePcEqO5pwdorF3NmNNzAyt/pai4NKlM8SC2nhbCnNtBCBBlFf8I7T3hDGYdi1ApBE1
H3MxHpbUBz8UcjUY0XviaWCLico3hYhMEBwCDJF8XICjbIawwgrEwRuTSRzEPjWOvJHBpmWIfSAm
PgcsL3QBUnZrReJxuFGIenGjLfT+Zxhky2YKirtFuPY6C5ZTBDB1nbW+Ea2Y7UAaR8nMgCm8X3z5
hAjq4A/dZ2KxTSwtcXGa8NfgQkCecmTE9wSJNUxRWnfTTPKomi45q9LBmYUcoHDU2aDXK0aQf00F
Fadu44g90XbmVOZnY2zqIhcEx436mOdMsqpJnPyJyJ7Oe1tS3pMm596DxXOQ7jop5Z7NvbULenpQ
YzXq7tMd3B8OIZlx48ljaWXPYcQ/Xc/pm0wKMGQ3+C1nnXrqkzEFgQlozsv9Nwt2ktF7z4U91iuD
UdnKGkGFS8LKjMX7UBX8UzkXAJGD4DOHXVrnJnbBpYWHkQ0UUV30LgX2adguvpGt4M512wOwP3C7
RovKsjEO6QzSPS9LhE2c6NiFKQaDsL4kuTPDX8rfdMClqMp3rsvtstRPnoT3OWHHzqDSuTkFiNUN
PaD27dgsryy4vQ1TNJrXG8+mtrNz1HAoWYBc8W9mOLjHl8IdoCu78w/mutkuhf5jSFJCCGw249lf
m1n/WCkbDKpLDHsSJeuxWIZ963mPUTVsYMAmG074fldQdohmWufFjdYU/WhpIzdp21sbDqeHJmWM
EDByAoyb7uYs3SPXcFepEUC8nnRspSydlR+ustR6y3o/3fpn2c0BFSPtdVCIn75oP9G9KvbVDfUd
HJOqd7Z9aD7Pso1WvWsjMJhrcDQJNPAketetPuuGrgm6jUuyvNdtGbpgcxL5wZ5DKNOlt2CA9BrA
J9AwajHFnZgU7BX+JtCAMEvT/DFg6X232PJbUalghbSiXWemd+KSTX5jxDUWx4OpCpZcZHerwf5c
HL/YRPTOaNWde+455DbljURVbHsEa7dCnYoAdMkgRjioyubWVJ3aSIqAjoZqg6JCb5D/etvEsLtT
2N0lqafvvJCzV5QAQXLmwuwAyrcsGX7ZFh/fJKedkdk3NkBukQ1tIoPTsHXY2mxdZm5g6t3TcMt/
rYIFgqJargOnNe35jSuzEDUwx3lPciErnnRtNeLDygVijYFmEHo4QkOkPbtiOtMFNcfGBcu6NGmc
dvRrxJfWdw4Zxraqu8es/jn2gDNcBR49leC4Pa86CkPvpSnA7BhLt3bEeK1kKQ/J2ERr2flPUtPz
mIYGPZsiOsi8BHCKW55KmCVVQkOYB/6TYHTEBMruNnDwr6PnjIxg6AOLdfUoAulSWMAcy4oGI38q
mJCZPLMRdLOnuR92pj35eBXztdYTQzXgxTIJjSfiITa55VDmsxlHjUH5iDioGqGm26ynkV1DeK+s
D5Gl/7QLgJWyqraWVef3ZsPWVUix68OuXX3HfXWYveVNGfuwPlpF7b+EQT9j+07ybQmuilZsAXZa
U/nm1sNcqu8hZ9G2mCk8h74T6zqdYOo0h0Y7zE6s+dh1VD0ieE/a7FlkbZzIyluTlg4FC/g48xTu
8ESRRBC24GDxH8glqtbjBJlhrPy70eR7QL30GRrN0ZJjtIoI1qabLfeJ4bnnsm75rIXGs10V6sHv
3D2D6PRoU92dJ3s9EvAXt8lAEoFKXca6GPlNO57tsjrrAJ7gMOTvkeFAL1nmUy5gxqMDeubFm+50
+TxGE1PV2/J7EtHLEpgMlKNDlecIrXv/gdk1LC2O1ZVgPLObreRF6PY1wNKwSnoGjsaQjmtlSeS0
+ffa4rAHigWlCGZbgK4oNmoSPUKlL8imrH1D2MOlye5GWfQ7IfNnlF6QrhWlRNhYu8mmY3duSMwg
y7diZhjrdvVEogHCAjfFXOJ2T2UWoaoL7HErUod+RtIJR/TYNfka3ghRaPRhTRamuIYR5vNqAjQq
aiJFgkasbZMWwUnATbG0emzmkCwKO7U3SiTgS6fe39p5+ybMbVEl7nYIprU9UOJmjt9zOqGc9PLk
qPqRGQZbiRR1dTfNzlkM6CEYUt9EhJa/n3IeDpbO0SNHcJwDheXm5uqYQEDl3tlJVvVk1S+GLe9r
aPMIkd8TauWnUGLGGGR/N/XDKXULmkqGt5YznOsRc4Znz+5FlOYpSqd0W7b9gTTwbqNnBGg5ycBr
KyrDbebeZyC2aAHa7YRuskphTfHS/TAA6a1SO5lZ88PSYorBxsWCBppWmv0IEazhkK20Nb9qu7yz
Qp+Ss5yCNVvlrYfuFJyrc2SvduO7Ws/LsuzZjz+b/X0tumPOLGiX0rcUgaYfuwWf+A9UZfhgXC1P
oSovJiPdLKO75fWOCsLYUUs6mwVMtUSPyox24iECkLuqc9GdezEdzWIzN8yYQK3UHN0wg3Pb/1YR
/f5k53Hm5syaWvkaqZ7T2aNOX8rXxh7dszugM7Zq8iMkWqcuXAV94ByDsPxmt7ccE+SzZLSUTQZb
Wy67pRzKfR8s8PaFQqDvBvcDHW5QG9vENJNzaEDfGq1VRaO8cg1vl+HQWdt1We2tGQac71HNuMH8
XVlwKnPZ1mDuUSXbTO1hxemYQvCpHaiEp7l/Heu+iSdyNGzfubbWCXXj96kcjW0AjDB5LyqXIB7U
vltrWPJrZhTDwS/dzxZNOjsa4OhZ6MjjyLjKQCm4Nru4Yj4Vmw5PtW2VzW5uvX3KQL0dRboPBt7t
yExfSQ5MwT83amu1fQ+Bo9iPgx1eohwGZe/PCyd6mx4wanG3sa+mEyOpJneTY64jSOT8CHCE727n
Z6e8Cre+II59Uax853TptpXd3qUJvAdIW9AuH7I6eGsEX0yi63vbT8ajMhqOveAFRCpcthBCsqiz
7NC17QbnCCAMAVa1RT+qDIx7TisOY5KYcdABHB2QPzlRzrivIJMqWEANi4chWWxyJ4az6bZIJCuj
ONGP76ISBg23OfEn3vKd/XkckXuyyxP7ktpQzQJBsRj2+EiJgVk8sWxHGd7VmMQHW3ZHXE/U4aOd
7DU8wdTyqpOskMqzrjSUatZQLgmIkAMAsFRtvc6Va20kB5+iaQN1X6IcXczroHMqUisE8+7qU1H0
1sFMsKmSz9ADrAt9iJlcsvYCxq7Oph9mWX2y3CbCXi3+4bZDDnIjuvhWMp5LtiiLQpC1jDDKA0IV
PBuTY2tys7gZNRteIHPnswerequ7ZFp0F1X55AZGc6z4dthmbX3PyHZqspjaZQosbZfGKmuZ69FQ
tmFTrT2WXaw1HoKpPXsEegomnYE1pccxuu3CfMaSrF70MeOP2QnXu86+qnc2ccDrgAeRYUnkH3rp
E82UAXcGwMgMg9asHxZ5Z4ibyHbgJqWIeY0uixinVTLlN34lGDlOsJvUt4lJdbkOSYOBeZpUPEjG
6SMTxIVXuUCgtDIq57mr5A8VLHkc2jfgXpLTDrM3Dcd7rcJ7b+jd2IObGtiEt8wA7ldldp+KZj44
RvoNI1m9zXImj2HpKAIUzGmj0K5lnvyVCBJCyiH/HQ3N4MaeIQkGF5yECUpgtAIGmY2xKYjnWhoq
MASt58maYXYOYrX0bX8NHW5TPWCFrhdr27sj7H9fONsUJCxfYcAYSgZ+3Nd6urC+my5Sek9mF9A2
enNs+b68//0/s1kW9+muLycYer28MfqXDW+f9ZgCR78n8+Ybm4/qAmk5XbWigpZBssTGZWLfK8ck
TquXa9/yIIcS3bLHRsZqMKWMpy9gzbjA9h1IS63r1lwP3Q27D+R/Ga15O9fszOmbvMqIjrloWYAO
RrIGQYy4pPnZLux8l8mgIkqALpo8djd1pJZBjW6SdZSyGRo6dWUdWFkCHqx2Ud04BwqpdSsmf6tc
4p4SU7VbvnMSuxjPGYP3krENYE1lPKUEulW1co7siOwX9eF2BKW4/mQxXzXSGFdUZ4fHuuxZgxfT
pSXZqYzqYGW6IuC6W+yrOZPdXuk1JVuwnYNuOBkcfEvS6WMT3BbZ2us2pv/Gs87dFIKwHVrmVQsm
PjQEgLy0Uz9OJkxFSykJ3YtLESYLu6q24JOSxs4po19mF60p83djPVzwsHjnxHkYGf6RXML4N4zc
bDMbidq5TsHEq3XpnOT8nVrtvHSUyyRi/OQPSDajke/13NygpcNrzqD9mOfyxigiiho04tkwKWZS
dwJy47bOERHYsWiau8wjTyivHHgto9wmdsSNhn2EGrA9DU7UwM8Fqylzfiyjn8ywzzkrgSZbHvJK
/rK5C4CKC3tTTbeuujwxU3t0W1Gve1DbYWYtGBrd7+wJ1qmZzxuvomENtf/qTwIa8rAJSIx6SgNB
NpwiEUyr+ei7hl71dR/TheJZC16zamZKNLoGLR8n6uKYKye3nnWT2HHqRt/QC8dtGk1xltcGYy7+
mF7my9YzqDSVLBAj2Nus6S3+eZ9Ela7H7s0eyCiDZR8Ozn0lkHha/ZAzyEd4dIu5wQ+ccgo7H+lo
xbhryf8KW5iOtf/N4qkjyzAY1oEYwECy+ukkCSmVnx3MzGZT2jbvQfBczi7FgwHBNaqNoxDRQ1AO
0y73iortSbIZouQS5Ljs0KzNa1XwcKVU7UYun2rsSF3YHi07ekRwsq4BQtx1w6dTRx9hwgr3vST4
KcvDS9VQGlA7XIKsujNrwQBFsqIoOVloGOIod8/KWN748pa1M+lv9kLeQuHRVTIyBALigOyn8hOM
ZCq9HM2+fZQNe/2KfZ66OTLBfr4qpzpyp0THecy3hVN/o919zjPy02ZXQKtV+QVf0aPpp+MDuKid
ZcsdqCxO2QByOfZtuVY52F72YDDoS7p5WVu0g324ASDMVS3fxsX8zKfyrmttmjNbIF4vmHQ7ddwY
lrXpJn6fbKwz0LlBFNfBPb99s9i8AOU+IIj0mN0OaHaEZ/ZRIu7cOVjlQr35GhNk6GZnwfbH66gc
W7LKaGG8F5XaK5tF3WmkQK+X6m7MvJMt8vHJ6bMrZNhcTWScRBneoWZ5GQtWRGM7P3RcWwqGrtNV
Jez8Nl/X+Vmyu4WxNBj8IH2eJSYpjOLMirvY9/mBTq+ZiZfNu27st8TPmVQF4Yciwm607eHo2lrF
PQO5Ubb6OGfmK7z727/uXdERpXHtJqd0oJ5IguS5wsTWj0kANtwatkJlu9L59fvX491vSCPTHvdy
dB0k0goiuqJntkgYsEnv8Kk0AIwSzrRkTy1k+m0fPMxtvzXGkCc4Z1oQ6vzH4pDPlErjZBrOsm3J
XgQV25i7oggghI8smPxkDxB0WeXPKZaSWCQ2u5J65y+2H6PIoFfG55SWP80p/5HgXf9mluRDMSef
sYhjtuGtsuia0SLA7A6XINuM6P96+52rPVh3wfgrKaP+5HjQ+dvwYTYZ4zntSWteHqKv+vXIlztN
oO5RAI8VMpnKJJg+8Ty5U439UrCiZDE/NtXF6dP3JKxwg9r5USzeQRoDE+OWmUj5wxrbU+XLTzsr
vJPSYiPxVx7LsgTE3IQ/mGMuPaTO3P0mRyPadhUMtEVlj8yOOkYKvCCNm33IsvdO/F+3kQAiH1ei
mQ2x+DDsWg/M30xPM0EcfAY9uU2xW5AhNqmt9MtPJ3DJT0qB2IJfiZ3bfnGxfjYhq3uQZVc+YzD4
1ZNOxnt3lIxtEDWXS+VRYwY7v7He6imD/5xdEtV/ipwJXGiWnyy0rmQZse9rmWzVNYUycYls9eWT
kdvLBghiXNXO52TE+J9knYxbNyI45n9IOq8lx3ErDD8Rq5jDrUTl0DnesHo6MIIRAMPT+9P6xmVv
raenJRI4549Wow91az5UFf0vod9z2ffPKOheMOBhd+s9ltcOqIXwfYDXL1F1zcYhMB9kc6VGqhsS
e4ptG6w1YmdHo/Wei+eJ1xTS7Z0T7VOjKeK+oVTPaPTOG+yranlf8zT7s6xP02LdHzi3ibBGRmDW
zNLaMDHEW0cXydNMLBt2byLdcz138Ti4EFnj9G7U+lJ5w65Lqr+iuMn8WnMzlo29ppLhrbil14Vs
JsAf5F5HNmqrDsF82hd0RXXTRhDsDcPdQCh5He8scdOqeAiFegq8fOs7Xx0MxmlSOKZDBDhRRPvU
KN/dkVG+9Wm7bAqiv7QGUoIIZ4L1gwDNIYAxFDbbw1Luy37S8UBufT0OLfVPdAJQnrUSJR10xfKR
06SWMObdU5+1IQKanPHIuu9ol7l6tnWgLHM/zezgOg0o9macOnrdCWNmtA47vIGlVjjVi9Gke62h
hq9OnkSUQEa571ob5bZ50iYVbC1iNKaz2HGQioyzuWuctCNhfnh0CELeFZWkwgpP3VpkHdWJsNaj
pDN0ybHOELW8L6nKg/0rofBwVU3YurE9kMN1U6Kpjnj51DQunk62rldkbF82bV8S7+jIiEioxVnY
oYbOXR79ruLh4NtksXrVLnqiKhL63LYVeUchnMsiE47LDMVcWiMIoi43IIK6Rveyyepo7ZdweEZO
iwGCXA6RugzjYSFBW+BWJu+Z6uGl+wBB2HGtOhuYed6mchniZRFfSeLvvZuMp4lei/YYCA/Z5fNM
50w8SMdbF1mGqqOhpK/ol11Q2E+E3J5AaNfapAuI0t2NM5SfckIAkU2M4sR1wJ1o46mlfwR6Sh3D
pvpqpp6BwxcvXqeeyXoON13h8Hex3d/KNZ+8npz/QOafDs3POZEoO0sQo82wunPdme91SB+0rl77
lvJeiiGmVennSABDRRup3M0pDRIWAq+sD8lPnl/IAWQV8Zf+4HrD91CmxNaA8LcKlWx07yWcsJTu
2Cdb23ygWsZtmz/LbKDgqL+A/vDM62Lj4KqlH4Cmj95TG0AMQSh4cXC55UgV0XddIa9c7Cec3gA0
AVzwYvJSjAUNpar7nV3S0gdbXKSFGMaTjtx2Xduus4mOTq9kJPajzy6DtsuDnMD3enohdZtUUo8+
GsfbIX3nnahyygGHiOwIjgny+/uNyfZMTjKh1Npkrs+qdG30aljPJaI9Se9MCnDHG/xWefvWRyQx
K+kxZNXboXb/RuR4xayfXMnNs8wljLF8cZx544gAHSEYAYYSoOOboPAW7Y3oJIz6le1F+lhzRCSR
9W1iZer0gDrQR2NTcCWgoAyePBp3M8cvjunc/4QyOVFb4e2HiadHnAPGce677l5j+4tNvMkF8pun
vLKu3JVxLVHfBmDYGTuVEMXFWcL3bLTeDHQhjIIVI0L7z57YK0mwXpHXzmwe+Od87PMt1x/T6gUF
DBGv+XjqVTkdrenIC6vXUcHXaRg47zPNyW4l/qdNw03hHmzPvdJjO+bJgx1IBGEBgGdrGIAawatr
tHAEQ/ZQeWDKs50yaz633XJtC+NEmAf1EtFVzc4jkWvoNzr6ArLbvaWCc0ZjV9ULbgf48WrAzapc
7kbbLNGB5Mna7mpkKv1PhZxwleBYo22Js0Rhkt0abcaiHQVyE9AL7DvpL6YQTP0OLWVV2L4Ublat
sA2T6dDIdJeDfNt8KlxmdGsuframq2YHLkT1VpV9Iy/3meW7bhsaJapeI/zxDOTzjhHEU85P56Wm
8MImW41mMTqf7NVXXtKK2eldlN4qkJLvmkE57BvGffOWjF9vKF+kStD1jE1bCIpaB1A+5MYmrjSq
K+nWUGCkOgLapyH3JI2Bf2Io2KtO0qiq+Bu5VfXkph4oE3UfiSnceK7Nlr/ecDJlT0A8z0PZQb9n
1669XafJtk5GGGZzuLoLJVOtmD61M99FjbvPg3pbJZRl6PQH0/ytHtfEPJ1CDeTgRtgEPnWgP90B
EicQLxXjye0jGWksdYmvd5/noUHGFJR0XkqBrC4N7vshQGhnQP74ruJwNC9uwQZeJ7T/aktvnSL6
6eZ6m3Y2QyXavqYBNRpcH2JLrDy6AbMWi1nXJrt5MI9V6u5Awygr00NsI+lmuN5MUfvpZeV94LCa
VnP0XYw8/qYYpo2Nth1BNTlbYr5L7eUFbe28ymrxPCPp7JQRe8FE/KwBEGGR1dDXQOttFbvutFMe
JTgDsGpgkEHcVO+aYRwQcuQ7tVaIUPyt8sx6XQOdbz1NRCBPI965s+X3l2YKactU6buJxb81qLoY
YP6sAorSjNIwhgRum/HJUROXhVZrQhx/pNafncl101on33Bxk0dnoBgKGym9VJT+Lbb9mrjtJmIt
WvVl+lBlvkGDUc8Hqp1hJVBTzRWg4QKcU99aNyklXvaFz+8cIOsc0vJOFQAjUsrnuQT89LAt3KZ1
GfaxYTceKBZ6Ji/1XtxkU/pWuaEm89su4JqVysAw53u/5tr2FIaBqpDciqVAmzelD0aBNAgNzh0T
mMHl1b52tPWtJzW99Znz7VTyrSsxQdi3woQsiljjhnrm/HY0Tk6gRju/pGXWQFIt1yGjn7RHL0Xr
6vDXV0RNE4x6wMvCQIJHdBuY1dkTtBnbyIELyOZzcmPd8MC0fnWA8OG84P46UOH8VsOqUpGgthMa
ts5BlO82/k8ZgX4Zkn9klMAJWW9di0hj3pDT+7CcMW/lKOvkw7hYNgEEAacSyN3cOXh6vPYip+Ff
TjjFuqfpxnPwLCTt2k4Dzt6yjLHubb05BMDjet1gFHgn/WYj+rLYmop0QuZBPonM2tahOW1lC9Dn
u7tx6d50b9exQHOV3fC3UofzDvvmWifwE/Mr33dAh7vtk92Y4SJK62+38Jyd4xOhNiMV34ZWfW4N
dXJ9enTsuTiiPb9OOZrchCKwFr++k4ThlnoUFHU7XEIsbdI8mdG8rx10zFLPZxhu2lZ1/+RY9k0m
azEzL+JeNWVPdzLtOOYybKy+sjZTSr24s/DDORmtUk37ie9hTf48xSH+QoUq77adhuQVDB3FdLMO
4sxbtln9FmbOtGtmRCWelTA2orczy/rTrqOAevACj0WLSsWiQVSJm/IEXWET4DVIIv1iiL8i7Oyt
GZhvonE3VdNGq6Qp0m06dwdZlAZwr3HVg/PUm8mLWP4z5XQTM6X+m5X72nSgnlHf/xHFtq4Dvh/W
6rXfk/fjsJBOIAr7ee72APJ8YCVSshpIZLV07Z9KkU7Yxam0FxfyANDHmj0LzrnfUMHsHxI6QhFP
RW1sjdl8rJbqn6+rFyFsQj3M8di/NM+GxqFB2TxJgDfYJm0npHV9Qg+5QWZDgNAvp3Dj5GoE73qc
Hu2mp9lv+qjUvMQpzN2qW6wPadPxzmpHn+wS/tM1uLmBSWxbegm8TlLgQFn6Yj1QLdyP9t2S8R13
0v11TcpYYJ6mrUMvp9OJK4pyibGWgueyWZ5QblaYumJAtRuDTtNRkNDY6MIA+QCXXe79LQYTbTqX
NpNQg6LTjks6ZeJWJdtBqz8Bz7MvyXdBSPImHSZaHL1HPXBQWuTHrAOzODqQOI+MwN+YK9KV4ZEe
g6SDtBKKmcKREjiu5x6L30ZE/mkR0YdRlt8lH4iaDHFILYc/MAczHBXxXLN09nPKndObqdrOKqKg
2z+a41MxjvRgVawTRv3eSKoTM3Pp1yIv8fCP99JeHEITEDkP4EbbBluc7fn1JlcpuV5D86vmgBbC
1j0w0cCz1gJqR1Ou24uDuVAbxdT0kosMjDTn3fHh+DqWzNz4pIE6NxeSXWj+29HXQnEW1JPdLode
erTOpuZ7UOp3dl/0OV0iaGMm32DJCCQZAQKF2R2SasFngxA+Zqr/zIr6w1/KbkXmkbe2iupNma0f
+yJtATkNg1mGy2B0uoMxqTc7qVHP1T5/rrUjC4nJ38/quHYecre8fWDuazXN/1gbEb4ObbjlIz8b
QF4n03H/2OS2foQeTkJKje5Z96Lf5bJBYOVtcjmf/Wz5G31cG5En3qoaCBb30QvRCHQmKQKnAuGC
zVkklRRPUvtwTsjeiKtgJibTwZMpGAqRUxvFHxr7Zp2uq7YeOTLs9xpu1HVYfJXZvySNel+y7Bx4
E2VndrNDSfWeWM2HlwwJuYDGukWHSMEQoW54HDf1MIxxbmSbzPmybTHvs8X+HJX3OE5TeVOA8vMt
ZsspQJc4zfskMx/zUNLLOk3gePI8wguusLiYJPRksdkOd2YzG+SvwA95C29Y2gQlOqyyOLbm9GzV
yEitxHoN8n49SH79ycc2BQPxDHq6awdoa0N3NHNr75C1YpfPSqzCCemNk/b9MXCaF5/6Q+Ivqs1U
RYgOTtqxL1hcux0vxxwvtQ9T6pTH3uo2wwiX4VuxnQMYFCg6cSAcvHb5qarbW4UTpKkoqrMSJffS
Hj+r9Jkspm83HDDOaEmzp+ccXRO8LEM8dFYmHVbcAyleoeFqhNcMzesWpqrZTv38Q4KgRJDLGaVO
veNdzMKosMKAFFkZuVWFxbaMFZ2ycodPHQ7Jj+kX/tVE3j3XCzltSwcqELgaSjenmcgel10X8Pap
mal46j8nNeBobYABVWKMt8TJed16FjdeyCNKgONLHapLFCuTEXZMVHhwydM5CXgtugyTk6PweyZd
SXiTuercqNpbUzOs3U4uZ6ekEJDQpg1+4Z8gHMP9UmYXncLZ903kbRQwMdk4E1SSUUNd4ibDebSM
bMbh9+j0zsYvzUsId3JrkrXWlHhFiOBTLlWu352Xpl6cKEHopEwwngmCVrvgYmZZs5GFyfCWafOE
cmxvlsgC5kgcZsP7tRJGpsrlfM4dNmlZrRASZRtQUnonGnTdpUjdddRVhA7gGMpagwUr7ddL0LS7
xHYMhg16TNDQ3VeO9+HlN2xPXGWLbjlo3XdElH8pzDRsE6e2FtifoFN3Aykr4MwoyqjCpMwVQQa4
kaGWft9My5bwDu+MR/Oxuw2HqDg+x6Ylz4cUQ+hkcWoflRrSg7g9Ll5pXkvJhVdaDIVUZYpNZVJw
Ro5JPJJMQEajuCQu1w11PWGXu+ubX7eZ38rUGNZKV3Cyc/7eVE69W6YJjVdnXlpTUzydBnxr0QMT
BD5a0kZUz30cUKduEL0DST7sMUNpwK36wCTOhjBMX7VbrIMCKTr44zEZvGccT+7GrcQDDeLvUsBl
AaXVK8OV3LOij/s62lYGEqDBpFzYHgbAlOfWuxKq86qMlhUuTHFvQ/M69bWa8Ymj/2ZXMaCpJyLO
Vpwf75lNg/0IDVkj/4/NcLuU+ccwYvKZJp5x5B/JXSn7l6yNHnTpe7FyBH6zSxeEl6H8p1tcJB6K
BjmIu9bOrrh4MVeHphl3uoyOCAc4OooD5aacHFXwbaPyB1IgpD4as37dtC5Irz+uGM00gFnIrORv
82kn6Z9HA0UwmD/f1Sl7d7ZE/wYLWJDQgBxQxl0NWfZU80LEdWELgKF0P4yNGyO5FEy3t1nCxImR
B4+znN8jhLBrkkyr9WjXm1F2F2TlGJnziMl/sQEh7eSEAN/cDLVjQpbz+psBNtQWiXKV/UsUnbcB
rxO2bL46BLJFPAf9HaPib+1QYpnLN2Xj45wckBZ2+hsT+yFybNcZqcmFVN8aPW1pjEzIwUc10TTf
tiTUCms/1+23mYNDI2fyGEGq3ymik/I/jVJTl+R/Ebxp6529JBvpFmTYgv0OvJaggvp+2JuZIVZ5
p17STpCDyJ7l6DuD1c6bgjt6fA8jO+JNuP7A5fVALSWe6Wyb3drhR6ZiVmNfsBV3BPVSEbura+zy
cvkgGoiHg1+OZeR59PJr1dpEOfnGm28fmhZeNnGRvDSO+CvzBWmLmi96iPqT5Uzf2ioPA9orkGb5
O1UFM5ED7rRU31hDxKZkgVzXAhLftcSx8JRPBlOkN0rx2U4XA/k6Pzry11HOTcR6XYsQwNMQSVwH
TywePhQnCRX+gh8sSu8Lz/LWCDPAhW7mAI7sfPL2XgcDVYn6Lunq+2ryKMgdfnDZJvy6xYgTxFTv
ZEoghDG5/Tj7EefxL5lBdx6H7MkwmZl7jrigHPM4VbhCHIArPdP77iqgA+NfNYt3QwAf5Pn03EWE
DZveZ+4GjzUaeQhF9PVi/hWKFdqrTn5yFB47ka5jbN88eBjxV52Zfbjwiitb9XiMXJx/mXNKi3TD
zvvhR/698n0iBaPD7Kc/y63XCyTWqwUtxmVBlWCw7qfy0aFtfmN3Pss3ze7+eO/TPJ7g71ndHh0Q
s3FXRUjXHJ5jcNN4MmSwmXCCrAY13ZbFhM7kYf5xO9tEnYX6NstPMm37GNI4XfvTv1uZYKfKVxRl
JTRD/qeyGr7j1nnpZYc+RVg753d4W2G8gf3ShEwlobh20NjOCNHdcGeK4FGizN06NtGB3U0BggCU
dmVrNc7jytbiZ0wqnAmihn52sx5dwRbXhzW+c29QOivB+fEpZO7YbU0U88Dqf/i3/yxj1zomUlj/
JqHzLgkCyNU81Z/4jB4mH5w8QRIzNs9d4vvrzLnxUj2elc4I6PKCoV9FBlIhuxl+m360aGuSe5Mx
MbZJIyZnfKjjvpgfuwNOPE206IKIK7KenLR9qb60T21104CAegPHmO4pbFRAUtUcXK10NDazkzzM
c/3eLckdT5GOWV/FpmUJVVFXryObeVenHS6DmqB/Gz53XOShNNEZgGwWPCdII6ab9COzmoNvBr/l
hNSx1Zyg/ogmRYXbWy4IplqS+k2VoebPvnK54GcKZ72ux4cx6rOYaeTaNcbH1Pm/UV4SENBYJSYK
FUvbfOj9BTNvq+LOpwwv4+NYsOKknQWaNKrNOKAKX+xVOPCmuw9oAh5otKFulVd1zjhGra45hHK6
TpgU+aqi+sIKqKE+CGTCAjwpOGn2TzcYfxKvY6FQfcivfTF643kaaGLPpgX7X3tvepSKpwZgUBG9
53nTn+iz3BQDBKTs2RPNL+mXv1kI4TW5W9MiV3L5mnFYKfvCWR9sNZkEbK5ehi+55ybiGYw63vDK
GSMy0UJUa/5MrMB3AXRItUH2irkVfBIG/vajA99+pU7yPHpDsJk5DdZTGt2PpAMivToEGStBFhGG
ag3RiZstu9X7/XNC7AfEi6QOwh9OhNNQChpTK9hce5Qbr6/3cjCvynewutUvAeGlyNcHPC+A4FCE
oNgDGtHAlP8Kdk5cJi8UqEGYefYriZ/70pYyriShvXwhC87LbS/5LVnv9viKV/ze48Yr9QWNTff/
RJTB2/cK+t8NSyL+updWW13c4GFhrpzeiNXlswgXC4nBWnTMCnqUD+HQZhv3lhgibhiTXbO+hDI3
49FHflG6+PxSHO4iomuemg8ySR8aZ/LiJmtp+LJkykATvQsAt1XoFbdWvB30fb5Dm0pcBz5ThFH2
OkR4ObOICwPlvF1j6qlJgvCbi93mf2Uz/yLbvwoXk09Kg3eaDFep1WM1FHdh7TNo4ZqLeJ9Xjm2J
lYufG7nS7XVHuDzm2zaoWEsd2W349TCdeAjSnAbOfr50c3QMTUG9HMAlBoUkXDZJk/7OCbxwkE6v
bp7R7Yl/UaAaGOdix3F0X7mEoob6iqqektzyLjf6t9ILdmkjqh3+FOg4h7//wEDL+kKJrENwj6Ze
zmiRng8Udg8BVpGurBEJe1+wOpLkJBvybaz6TYAUKZ8LGXdzE+21zdBCFiQ+MCshljPHIeN75AAL
YcQRnDaxKzVlpw6Zn7ZXbLLuR/vLVwhn3dfFr+XY/Yq1B4GQR8RY2PFukEzGsNfj5ZiDbN2PMtuQ
GhIFfBkWct2Y7V0QzMUa0HruryWpkGwL/92fMdKivOt3JhbGa4PW3a8CzXUbUv9BKLYw0ujgpDUc
cYUsaB6W5FCp8tphgY1hzc4DR1dqGZT7tjYiLj/MjmPv6seswoprQDWwDVIp25nDjuyQQ9uRXRC1
XRTPAzlHnjJel1EAbXbiTQq9vDgIezgyRO4wBrf2uDGA0bb2IN/yojgauUjeo1NIvsOuVIl7nI9h
FZdPveP0X1UR3udKFKfknybtAscy1lDkMtZhpPOrcY27iSjjVhiIieqk2mDs2aLSSs+qi9aSCIOj
O3gW8pDM2tRecW2UqMhQgJLL8NoSR/OWKXKU+eAdxnQ6tjyQbqup71KH+LlQ6WxNlrvYASktZQ/r
lXMDVQsaiYx6uhUeVZJ4U9ThltUecKf/Q7Mf8XfyXtjVSZSBai47iqc7R7mHwnuwLK89p5jDYkUi
OYFpYXHy/OpZeqzoE7p90ZR3xOXzP6bpsa/r8ZnOBH9NuHEA9VQi1c/94RRk/sVk8zkjvFo3Xmpc
qoiZB+jUOfWdjKdW/XNIip4SLGihANHvtTCvvc0AiuCJSzHFmI+HoVwjM14utslKYSzzixofbhE2
ZeG+LcQBPwERYFEeo7PoBE+7a+xwmOZxH2CLolR72mUw0JNt0/UmhTw3lvudjsLdG05JBXSTuOcG
BdBKhO6905Oa8pb56fAAmZJtOrvSG5oUyHhRZvWUIZmvSw9TAuWSjxNrcVcRbeFZfnSyJ7jUoJv4
CIYhOzWW4CQdn3O2mLtqCdwrJoajoaLnhdfwtAC1VVayr2CySRdGE60SdMa4K9V9j78YaxjEFcak
r6KY7lxPT4TqjiIeBRKfW9Al6UNJHAwAJsi/IVtc5+pXFAmPDdgWGqArkooEBCr5DtWn13E6GJE8
NuyRq2Zoo4MZEqGFejLdlE0F7+4P47X2vee8r5OzsPJhHaTZR19ADxHKz862EIs1ByF/5uACqg1I
Nofe2w0ewERGBj4s5PxOPMl9lKvqFEm5dhKAHOM64g5uSmvcWdS4x25VfGuxPCjRLeei4ZyXOV2V
CdX0OVLqfiLmKQt5JG0jmA+pT+kHxC3ha38EaHVHvwbbVUyKO6uZbp1M03vfJMWdh19tO3n1QC5C
U4UbJ6zlHvcsmmc76B7ZW8FdXRIYB7P+Rz7JyPEchdftYpj/SM6pTzVJToVbO2sShahBitQtWDrC
3Ge/kxv1mtioQLTpnke+i/tEJMAVmVXHc3NzP4ScsEmeupu0O/PamyPLXTlPxn1UY8gyh/6ky+zK
FJZcq+ScEydwJiOsPOUM23y//h4LbGyZ2WcyVk+pwlBE3DUJFx4VGUI7f2bFJpKb6tUxe33KrHc5
W4JMrVG9lQ7xCqWZYO0FkQ8SdhLTlhcCWjc1fuM1Cjd58KOC/axpj3XjqYuW7vTg1RnzDNFe2cQ4
3kdsmThn4erbkYQGF4qyNl191m2w5zq0L9YYDo9Y0A9op442GKezWM2nmc3r4CMIv/EeuXemQSoB
yXHWXo9FeQfAWJBOufHyPoL1nnhTa++HsOhuHznVBlOjeEy8uj6PiG7IkOjWAmjzNTJaIuAGY4mD
ppx33rgEd6HJA0kGjEXgzDLFuqco17XeINzDg1f1TWyFoOy5dxPGFwi9FhTZLRKXcG7TO+RmPzKp
rZ3tl5dWLuldMP/0tmE+GI0V1ypz2H7BGbJGWafeoOdHMAKvFnHzdDXNA+Dgzyyc6nEyUra0aNYY
i0bEzfbWKFP8UrJ4biNSWrpoQBBuEBvA3cmNc6zLX7GUBY2AmKxEYNTXcjmlN0dr6EmEMMy/q9pJ
x2tUtKfS0K/QWXqfh+7OLER0tG8exgiJOBtbsaaaE8kBQY2Soa7jkdv9lXJa1b0DAlj8tMM4nnwz
ZySWYbBrEqC9zDHGO9Flf6bfy8voOeYzCQ/4TxYHNDy197eWlINH0tEK6JJ50e+hGB0xHyyD/K7Z
XKxryrakvQqDIHxp7CfIZV0EMOsSUD/Whevc+W2sZp09zgHl7bemAQc1MyN5uaOkhvH6/6AmYN9N
kGoNKTbdPllZNpw34NQV86HYhiHZnYQLjBQ2GC/5jUpdwq5HB8ddJqVrnmV4NwREuZA0Rbpo/iAD
Hd3996xQLWof/nNyespDiWW82AP/hUiNL26kLYkp4br2DWcL/f3PdjirLGmpg50H49F00FFm2Qgy
36AsnTPksQ63UJRWB0TfFVPocuOupvlIL8g2ReuEzsd5bbA/LeZNgELC5pNCVK2185jOgf3NaNTa
rT66LV0nJlliRMTxbC9utHwRj3lrRUgpoE/E7xBhye81AUN+b/UP1Vy8dku9ahaTnDKY+bXfqo/C
md4KleCEbIKnMcy847IgTfDHb5SI/4iDMncWHMsKhXu5KSprOCxjsV8s4R3xK1s7OTofU9Fj6Qua
IxPDEiet+TQqTH5W5zXnIAR6tUZbbkI3fbMnunicBgDJFtBWAqtUQHQIVq9xWDNtDitZAqMswi92
RWaE5Ky0z5luUaQ2iQSOEj36sTk6/fcfmFI3Y0P6sh2lzkuvAPTKSudnkTTHtrLxDBroMMSS9Bs9
0RxgmkPLT2n9Q2nAxyWFi9ZU2kgbZTQdtXWwUafsEz+HvrvloZgRXtaGZBY0xCC05P+LFUjxi18V
aDKn/F4N0qKtyQAOser3qRrDnRv+SJ+rBfUKsXl2dB+NvYepgL6rDhx0rqVPHBJmmY7/376s8ydZ
GS39F+XH3Cvjvms5PJMpOStdP/nJchPmTi51NDkV4eZ9TnRami3lyZb1dxhO5qG2UiJUwF31oPdD
RPhAocnEc1IQ+bqH0KPmaReBLl/nwe5Q5YXTyZdQWK5OT0OG9rqTVnXUdvfHma0qXb64qsm29cR+
It3oOKXWrxuhtIdi8tZJ1MqNKyfg1uZKN6u+L9GH4szedVEBMz3j2SWjEFELcv+UnoJ91nmfiUwF
YLVpXjLk1/TTbK0K32voIThBsJ1VhP5j0Ypmkv16ddMO1SfEUSFf+F1pRvE0ZZ/SCt6MABKGyhI8
iilDvUzD7k5o/UZgHxuCt6WHTf8LInQ4aFqqZ4HVk8XXSo++2ZwLxTKRDsJ/cOURdhmDXV+chdLf
/jh+1RVBoSDJ4z1q70lL/Twyz85dP42YKq1n1dY+xWWec1ajPhUDunkKg0ZCZpTzXOljB0yNVmFA
ZmWNy10Scudi27c2npsTUWj1dhwkZEpjkESXP5n+XY23aj3hNil06QD72ga6VD88sZD+s4gaGRsV
HeqpYydXxq1cxsi+hhClDDo13vcsuAzIsojY+cxE8lpL2e9cFepD5UEFWoGP9j8kOLxyOHn8iPqi
KdhN6EDRUnUCD1+5ks6DOS9Eu3sA3WHv+7thrjdyll6sASyvY+ncC6pwnwi/h44dl3OTDoyFy0F0
QRBHizXdSy9stjbBiAgckHAF5afDrHBdaGJhqvPUq0eOMi4KcokGLuEVgqe70US628y3c1zr8Rji
B2OWSo+RlW0Jh7kfxwxBSTFfIYRBhXqcLUbi92fItWPvG37M2Nsdw440UdsTYl2arLf5zKCKZ6Q7
qyJvdo7Fj3VbC9R16KozsR7pimAnsSM9ARHN5LT3hKV191OJuzZI7SdLIetwC5wPKk/yE+l33J7z
7KBGKM0TmkZFuKZ1r3Ujjk79UNZzc0rNm42rUzcCX+5MV0wrY6klwuXnIKPjTpbosILK//SaAs9X
MRwphotnwPaDjwdiEYU4sQrzuJjVmxmQEeCV5Z5I/xo5PKTAbXjwl/rIKm8eaMJytq4SX8LyqrPv
OdbBGK2dHmE4iVyCgPQn+ola/Gc4O6dVVaOQcaKzUuTLeTK55hEvHiIP6vbwx11YqMK4j1IF3WAt
cetQRsgihVOwY7mQwZdy8iegIbVdMrnuoZ8uWFofPNdsnhkrcdNaZ6QxiCjaGtFVrdr9JNuXWlE4
5c8RJ56VZKesaX9yTPGk8ZCgoScMFaUTPAAYpEfhmx+wCCCpZnYu5qp79m1sA8jim9kc95UhjkJ3
rEJpe50T6xoO0v+ey3OFktUuFwjl9OIKOZz0Iu8xZpMOMdpvYIH7GqCrxOMJ/k+gb+97hykY7yiB
OTVdcVjmqNulTLxrvIcBG8TJgQ3lQVH20bT0vrAt9SAYUmVgPQ2V9o7WXB4cxRJjjQ6G9yw9i9Ij
vk8zZYhJDA8+0gN87AqZRoJ5r43IRDCijfofdWe2YzeSZdlfCcRzM8pII2kkUJlA33nw6/MkvRAu
HzjPM7++FhXqLLmnUsrMRgHdQEAIwV2Xl6TRaHbO3mszR4CVcsfT1z+kEWsrNn3Nzox3dgqwbbCh
PQEyDg5W6vOsppRdoqC/tb0KzEW9zyMi10SljyfbFxHu5bBkL0jroCyRRXlyPMM6vjVi5GqO7Y/n
iRTdXucCm+gW8S1ZPMpGHp6+/uFV1dZL7H7PQiQ9i7IJJVSEJR6PJVkLkdqnKX77dEzHpdP6A6X3
5BJ7g3dso/ZO2LU888LuNJKjtzMp1e7Ig3oTZq22yQAef9KwdDYiKu8p3PIiVMfWL9zPbVuOC59/
Ear06DWzsJgO7GbOP4TADLW4gAo+lKws+7nYDKBgjQaUyrzp6Ge1Rb7gmBQHo0grSsPwUU3s4Xiy
ACJqLDbxSPfLkL5hUI1nHlKLrie4G52zhJOTu1s3g6Hj+e6tCWv1Jtb0NW7wR2QDIEhxXh0qB8yJ
WhB4Ic51jepO7zjGYpzI8fAQhDL5sG+3Z1N8Zx66xIuv9UH6oCS7moIX4AMTiOFo8eusyH0qzZIo
lFKLNngbgtUQm7d2bt+O+LKXwWj6h3De/Is+P7qVHgImEPomNfFOG2nhr5yhOrp2n/sLiGthcIhS
0koXGWQflUC3C1Ut9ixby9WsBLWyaT1Z5u3k9uONM7JPppdsX6oa871XtXsPpfK2dYbxsRbxLXR0
/co2jlh66oNXwh6l+lfuYpsJKiiGbmlWqMd4Nw1I0HTszLYbHCgO+1itgHW7+B4ehY62ZeC9iR6G
5BOKE5dNigtpVTjheVoOwU3dtz0IOFC/tRxRHrvIdKmWvrDj13euwNJTW222MsrojuI/irs0ae8L
1EYnPmJnWPkbDrd4A9BtFhzkw3mSXVBgLlcQuXmQom4iUtgWSHDt2QViJfVC9jAGkCMdxjLEFGnO
ngDM4xsx0p7pJu+hT+bE1zIA7J/iJDVq/hBKDQ9sdPnAfB10ZrM1oiG9NWkp9QFDKxdc3Lil25MU
CgWnH8HiaXVYrXOCV44Ty3ea/MQaADH7tsobNBkAVxC4d9PnbjSxrHW3k07CXkB976wZZ0TOiJYl
Qtzs0cdeE6FDLubYxKsssPxlC3Py4CU+uaADbASstIfJw3iI5Jx8Nq/CS+tejYHUPxXFpu7s6rM7
9RUOBkEqm8zrzxWgLQfHvdKh00RA25ZBBLbIl8OAr1W3PmNiB4PYOVdigsJkTGCUhjakTGXlBqEq
doAYrLAf8Z+VcVV+AoTb7i0FN2Ugdkmy5eBVqyY2AyXScoe2RKvz+DXawKqs8F4NQsQUXHYqAoO9
TwKFKj5JLscsLS5A9osr3zc3lFE2ruUVt37fsOuedWclutuoVNG1hmUiM7wIJhfd2uYWwZ/xCYL9
kZa7utVT7d5sxYNraPUlEiboKXh+stpQ+yZHWap7bnQsauCdvkXArDWUpymR2t0sgls2pvNajUqc
XLdrV1FmkXSm68AJ+/YmxWPCepS33hhp52EYMEnU0dnQRzhNEYOfO4LXou5UqPkm7GQmbvnp2TIM
fanDTPrUV/itQ95DYZzDWSKYcV2BG1hitEBpEXnjvQFhBFVUrenBxdc/3NG993Q0wXRgxcoQZCnx
ct1pKFpZyTgr0IJ0tpAuHGIaCBceaG8Scb1935NYgLspQvGAGkKjDbwuurjfE2C7d+hAXfNUUCFh
80S7iIZ77iIgpIW/bSS8Q63l+ejYCe7tEfqM0b2iUKpvigBOH/2mg2+Gxsrsi/ITKQb07BwFlq4x
WCHicyr71jnU4aQBon5tlZV8CYOQzM8ZdaRa2e9s4h5IuI9wb9ZauQ614oUyR33oY6dYo93rLn0w
RWsL09YWHQiW/9jI7xj+8Hit21Gm2nqweRiHth14zoN4rye5eaXjIFpEhuluERwZJwPYUmfm7lE4
B2mO8kSftTibjHHnhhayLId3qK/JUyCbJ4sciFv6Z7hbyvFsnDJ3JUfd3bOtxFY72F/GSMmN8Ptr
1XPZDLukWJhirFVd+8WeCzpVBgDCiYgFsEawcQoWyLIp0+GyVidppOWxQyWNmpWVQ0CVDbnPHQvp
5xQnzbZKWSVCXNDpxF6EpQnIDXTQyqjEhVlSlmbRQJeWiMDmqXkNrR5BOZu9K9UOe5vm9KkDTLQQ
9WUeGLCUNBvthQ7vqq7DK0gS484oMrRAuIHZqJ7row8VrC7ZjVgkyemApvLAfbXMzL7umIQRjNF9
RNKzEJUHuoll52YSTXceGnV/1LvgMsujl8SHuz6aDisUdsxYBEeEA5VYR8hBV5YM9+SqU7mPal7C
qAJkadJBHZwteskeNWlCYt+U+ps8bHdEV6LAk1Eybr5y+PFzlWcNbCL6cFg50SwcCoe40dFjA4hf
8jproztLDO6tizyU0nxlslyuW7r5hkBAoSNeg3yJPmSgsrbCMDbr07BxqyowLlHC7Jhdg1XN3yiE
F29gX6JjgxxlYbdGcEstScdbDz5R6PG5oyyPfVeQbvC7r1v6cF/XOI4BQIB4PdpuYpJHrSpRP83/
B7z3oe3raLeZFDN6rwO31jTeVyIBidFiiTwIlu0sGjy6RHgXuxA9i2HRlog9ULcu7Dq9yk84SuqD
Kw1up9hDTUivDZkTy2E2FwaIUAx2+FonGe5aUZ4Xb10RfWkGeMnKDBAY6dVR60as5XyVQ2Z3G6q3
O7/Q6kerQ0qnTRLqv8VsWvhtdmjTbG3kbXcZ9KGGxz/CPI4aJ5QwMLXpMBkwaNwgV0u9mLxD7lHP
rU1wNESBTQe/VZhcJ6q+jRNRs6yoBkfY6QzWCE9ZhdSkGfInWgjZGQqVcqNRGD0LeWyOkRDWxuiq
4hoL+t5Jyy8NeJbnMj3FTPm3QthXIFfDi0H3PnsoQfcEXTxoedHgXGrqfQS6f9V1cBHCqlLUJOAi
WJWoz1vdLa+UIV9QsOu3wqv3hIvkG5mV9jrMG+e2ex0ny96pIAkXupbd5Vk73SE7wDmWN6dJi/ON
XU/+r4Jn/j7rRFlstGxSxCUxSe6HrBMuniaE42Q7y8AeWJozC66geB9XRrkqm/HBmXzo0aZ/jVOf
VeNUP0ash5ftvEh1MQKcsWmmC14kCmgYZsAW1U2nw1Vhbv8a3vEf7yLp67/+J39/zgu2FX7QfPjr
X0/hc5XX+Vvzn/M/+9uvvf9Hf92+5udPlAd/+ku3ecp/H3/l3cdy9G/fbvXUPL37yzprwma8annt
Xr/WbdJ8/Qr+az7/5j/7w99ev37K7Vi8/uX3Z1CmzfxpJJBnv3/70f7lL787ZAn+x/cf/+1n8yn+
5fft05e///XXp7r5y++6+YeFQxu+n6GIOzP133/rX+cfOH9YtnRtIRQ/d8w54j3Lqyb4y+/GH5JY
PofQLEPppiElWR913s4/0uQfLrFSFIOFtHWXyFPn9//zrS7/jAv5825xEb79/besTS9J2mxqvgyY
lHe5IgT7EAJlK/6ThPtY8uPYy0bdsZyYeIYyEy+eGCa2tHA9i6U3mQNOed3NH/DCZPBkqtB+9T0K
gYvclpqzbiqJA87BGt0f2t7Sj6Zf4kqii/9AFp9CmkQGM/V1RV30XExdfNHRdASoO9htd/KDOr7I
LcHLy6uFU6+qNnUy5IqJf67lKn9giTemS5dVBatY1fEP9ZhC2sqprOZisvT8IQGUuS81GgJUgzvr
LZxCTdGCmD9HVR7oYbMRqlrqZEW8jLYXoS3EHX9hJ5pz7ytwb1rfWyQmy8iHI8sLfMv21S6WPu63
9pqyj3A36FWA+MXBsMpzGrNJZ0avaeGRJRYW3nBe1AHfL0D/el7h5UXyD9CJoKa25f9zvfJeSz9V
d34VdDqpF+ZMJ1AxJ9Nkg3WLBYzSfiXV9BDVRvXoD6LZoauW+0JY1psbF/UjL6/hPqyj/KUWFZok
0kztJ9ds7ZI1ttJfYGYgUdCohCKZsEw73oR65xTlSlOZ3Cd1AFdbD2owkFozXI0pesiF3eRJtkXs
z6Za47Kep9nEFtnvR9S+JHE1KGGr9jnpnPyB5bQ3rsvMjWhE5iPqirEC5ZEJoL705tjG5kpQBkTk
1D+RRRP62zHNVEBOV++TdApaCZFOHsOB4B5ZxtAKPgJ0A81TOCqFWTCiKtXmDz20i8+RFOmnTiPx
oPDmUwqTVuwMrxnu+7phZFViuEgs7FwrqGjiPKKw/mypjINU5Wi/2EycaGVzf1qGRswAjmQbA3YQ
GMqH3Ac0inoBudRUUnLisZGPrN9TloQdn0DkQk8jyZ19Npoq1LMVutODgeT9fALDfy/cSJ2P1Cse
fdiTAZXjpN+3dUonWDUJ3Dze9N4rAkPbvjZ96d6xtlJ3Hv0KsYFnA6+TznCA5NOfFIsdnxUZG98Q
/LWbqOAJpQPVY0D8GHY0w3rDqFxcEl6BcAU9QoXzL7DDeqXpLYM20ewEQwcT2cLzywA9bJbn9w11
FEwudbPLkoS145hrKxuGzD6L6uQTcQrsu4KmTQlZbPBvt8gjq0Xg9/WZaKfmgs2Oc0+xo7jszRCJ
qZck9VtPv/tsdFrGnig9FIURT6dWWf5zXnXeq5vhjYUdh95HtHr1WCGDxVo0et1d082PrYUPBebD
OFUYdOPSvVRhn9/H1DGxkqp63Kq0oC8BUUE2tL6LGrIH36VyBeOcCQn7uN+7OUaaWMdUys+HhoIh
PRjZv8bZMJ43Y0LJzw1r/5Iain/ugId7DO1IPMRmPLD3Hx5hfPMUAW1FGeWawb6vhX9OwGVoLU0V
jwDOa/CsWIvG+RvHPrYwI5f1mds209YWlqGjjJUBOvHIFKygjT5/KEKV7/u2ce9lwdpgJRqfE02t
br5yQ823D9lX6ZlZbMQgtQdTWVOyizpbf0G90lw4JWMqi6raIRGmEg9SlyDOGg2Hl5nawb6EeAs9
NYhx3Qcp27ohrt9yerWEN+lp0m2MxNIeUEm7ly1tK2RtflhAH+pnAJNvM8zZXzQXQGCKS5If/GM/
0DSnGBWJnT1xiVOCKiCe1CgA1mGU6me2nosv7PeMKwAF5SEH/kRc0sRj6mF0QX8apFxtxinxDmEs
mClboJQLlYdiN+iWWW/rQe/BBfo1gx3rOn4xpdBmUB6paCgWZovJk37KdDnY7rQzddu5l+UQW4uY
FjBDkaohbwiD1dfKzOe0dvhxjF4ybR5U6FHewIvYt8ukgbs2TOaIZxgNxkU0te0LCyf7baSpgKs1
qvBr9JNz30x29Ya3QHutkGR5q74fKzjTcYBs10VFO2/cIzhdviDNcDkawroFO5MAN8Iix2bUa603
4GgMJerQezrQqHBgZGKN98aSExtUVx9iewCD3+aeQ8kzsM5Zk7H2z4kxRuOA6yxNEc7ilj0YVUlx
InZLMCPRmLpvk2yLU50SdRbCqDyzk0Zt66hBblXECWmoFZ5SrdnOCp5ISKZLauN6CBqhVkV/NEs/
OzWjjV2n14bTJKkJ+7brAjw2wlXb4J6Ejl9vHLaXckEwFJLGLIVsiJ6JCAf0lbBHiO0ZptE+b1GP
r/BMZvtMJt7SSd0JcFXtd5c81sGXMMR60tV+SIZdqWEXc5MjwgGxpEQI8NYcQQD6gZuuW9nCaJ8R
UhMUmc+RZ06PCaTddaoj7dNy218OchCbwMsHWOtNf+zZFwJbzvObil7oZW0pf6VDpzyTflheRyE2
NN2nbIHxtdrhc8M/6rduhpmAgvTSzEvzVPhhuB5M8rh60dPQGh1qK3lIS9OWkbdJNLCQzEnYMpq+
vq08LT8q6YM0cdg7amVuHSplUi5wJvGUukLb5A744QiqxtQ9Ub3DVd7Fp0ZF2ZnvqfwCKWm106kS
YcTJEnx5nobLmqoDq4Zgix7B2tBAeigchXxQS8qtHfmo7iwNrJ8ACF32srhOSqgIvM/7JZl/46r0
cZrbYtRXWkpQse22ajvaMtiEIrFoK/f9ps08eytcYuiqxk1RrNXdUebjZ1/oFPrDgC64ZjqkgTSR
SvdZJbINtmXcpLkR8FkY44kaQfbJXHyyC9muXPAT2yFPpvs6o0yU11ip8yYMP7XCQgg98M0j9k7L
Oi7Tq4ka0QWMh2llTom/a1iy3LVBVD6FpUu4DgmEOEyrukTd6SsQHuyK9yL2U8Senr3Ebm7D0oNf
C1Lc2+l9ZrOF5PSqoC4u8yz/jO4F0k8vuie8sJSsYyxJIgpImJkcEt+loL+h5+NZBhX1IYu68mwM
puRJovHaBz2y+LTUunXvskQA7xIctXRCdEt1+jhNIEsKL/IAYWc0wYzc3muW26/9ES4d86C9HO2p
2RZZEa5txSrA04jKqluHqNrAMHGRVJL9c2oCSy5Esw990srNzqMTQE7yvkoj/1ZV7XQ0WyK/1Ag1
otEKubNHEcE44DZupoR5hhSRmaGDceEmFTK6mfRRnHw8VCsrUPLKFl66M7QqPdhjLhEo1OkuMvWC
GRVySVCXUYm7TK9uFFVXXJDwd0FnKHRRnpY9mSZyxgJhCTj12nochKs/5W6JVXbihVHjWQAVwOsW
iOw6SQN5sqrAPct5bI6ic3mSKW1/QketfSa3iH28WUzdXeRjicKTgvgYDOeE8tUBzC5LCuOAx5o3
t0DYH1RE0NlWzdfJdLvA1FurXVFprE44aLWZPKwKKWZHEJkq2eqO0xwnE6IHUyhaxlGrd5ST8rPM
IyKBuitGupmZWvgYOinHTOBs/GITAozE+lCEly7pzw8KutbOKQBWoqnRjkFtRueta8vP0lLJoQD1
Q1+5LTbJlNs7I89ZTeoqJVOzGo2DxQtzZfpQE+Ba61doLcUTK5vmtVfW/JRIEIBT6SzNIUlWMNdc
EMZZhTzX+lTbNPVUSoe/NAA6JpKXGKKPaGPmaXWeT/3NMJCHwv3ceBgDj9x4lN2icleVW78GKU+F
Ptr9KcUDRYKOgeUKO+KZ2VvejR+HBH00tJqIV+/tRc/ZP6C7znhJVLCL4zAtWCTF/U62VX8FolV/
iVug+JZsqZ3R7uY+UwjV18ZkESUW0nU4Gxm7hHo3LBHTBZhZuiCrzBom0K+WkYb6jAfprrKExdOV
XpqgvVDilzHIE98yr6hfmjcR3qIzJhguCJwN2HVuUNfo7S3YNP2QOIdqSrVdVXVyaw58oYU/FQjU
hwlA/apUdMF4LlHI8U4ImRogdaLFZT+zj7O01pYJ9dtt1srywQzYHGNaZa+E2FcLxhVFQWkfa9um
BFPbCRTrFDesCE2xz00mULcd+lssys15Nrb+VVokgJI1JaozepDaqWQhBBhz8LN9AeI9XOOd0Ju5
w9oCtyCOsgDSZPqXuhua6yxXQIKx7KbUr+LpIhrNaE3/YMZafa3RlpIHbdPrEazdSeneMzX8eWOr
Z1sfI/5S0snE793LsrtEdoklYkw64tRoKALMknazljb/Zzt9Xq0KfMQn0/Tb0xjnxbJCH0w4STus
MnzL8GQ077pJNVkuKi3FdCZN7b6pTOgfinlYdYbcSZL63GUsDfdQlzhTG78nBSsJzqQosjsvGasv
1NUBh6j4NUxTuap9h2B0FNW8Jl9YkhHyaMijGzv3Vk2UXTHu3YTr0GloXhI7dE4FJ8G+hklcQo2B
wh/sAqaFZSSqnlFgp0crS4i56K3nEFp2a7p3vLCxznj5uaLb1pfQgmkYrDKT92Kd3ni418EZaNeO
VxOV6AErV3a5smzAZUkuMHXV5mNmaFAxs+aOpApztpHJRUXv0pQBztdgQu2SJGvqqOYhTbSdFpBk
MKC8jcgAyKP8sg7kg6+qbhH2Pg4ey90poCMwwckH9UoIh6CPl1MMzy1geb0yKAxuKdBNmz5NP4E9
uFJ6+Az4vVgYODIoj2M0SaPq02COL21LOHTXXerkHnp+czNV2TPGUncboZlbjrMocPycWcn5V0+2
gE+NJngx1GSouAjPrLjAF/iJUIkrx3FOoo2uk9l7Ymc71PSAMZ4dQDFZHx8cyzprswkUvXnTFEje
Rx9QGRAxWeMlRGybFG9ZXM0EAV67dZIQyBezuBIEAkwGCvPOs46BS+Xf79DqB8GuztzPM/ccP1ZG
9k6HKS2ZJdLDNWkxK0X1CDZycZtr3V05YiVUcXndgeiinHOCPMwHlivXoYlQN5elo07sje5gFsGf
da/qilh5/YJ9D3ZSuXA9ws6TxKTvXhEvVAbkboQLly7pUhvDDXaXDdDqfjFFJGx3BmvxqHGWelBc
dmnx4Pms1oLpNRtFsJw8+8LwtN0QWOuR7gaVft4n1pdSRk8kAd4SdXbq4OHaXbktzdvUZ8U1hyDU
1rWW4Qyme43uNdZv4vEmoBtQ1JgTxy0KeFrIGYZ7gfSaR9RsmEXBtYBdZ09I+AaUI4659Iz2UWu7
LxrWOi/GDkD8AKFb6yjOgYQXb46eAy4gEpqe0PVQdnd99Fz11TMFIkgmn43i2DeXoktolqHHbMIH
nI/LMAKJSxgdZh90b1gysbJlLqkQiq0ylYzZmUSmoxWcOUb0oE8IZe3oxaL5BqR5HmG2S4ri1JNY
Wl/gnvZ1d+fGw8YFO67xNpXYAaqR8FHEnY1m3wyyv+kDjz1K9sh+exlbYInPXXrQtSKVrp6Al6kO
aBohkg0xluxSnP4hMQB1JRmdB4NwlcY7M4f0Dvjpymzq1TDOwxUzoZZu44auFHUcWWqb1MJb69y4
vUIyGoGEHmERXU0g/ry+O7Q+fBI73oVmuqgLGLw42H1dR7ASijt3zpnNLXaICqCD3OLaxq5w7hpi
l098KYPATQ0WTvDZhhItUB4bvMQESr8lS39oBNUVsaQ7VPMvETtIXyf+LwM8L/JFrhMt42MJkRtC
2y8aVncelTDN9y4bsrWnCsmBSk/M6ytlNZdeM9Icdh+CpnugCo3igaallT0ClEOxZqwdQDiZ86Zh
bgnhimTRlg8vTPyG4Qj0Jnux6cpOTrDVaHTY/QNMhSuwbQ8IBpF21N7JMImdpsTALW/9GeFMumLn
Z8jDEuwxjUzTFd8TMtrguqWzmlCeBLS0IvcpV2Fz4OWaXgJe8T4LRHz7kGjW1n3og2SNcSsEOkUN
RnhtvCxtcYS8flPHbr6KlBhZYGMninOf+RWDCcCBG4/yEvHFDmrPcx844kh/1o0f09GqP3d4FtkD
1Ts9bTqcgaFxqAPnsRJIRXBotQuRpsC4c8TymhswsNK4Xo8zmC/RczjvIdJ+38eyBF99fviTtk/p
BDs9qwBPj3C+eKaHJ6yI6NGZYV6cU6CbkEERCU1Qd1YO+a2tDX7Pa2DkPUsLvPSmdR3rNCopqTkz
ub3Rwye7y5N+GVWVD/5hDPLbMM+NivY0r5oko4qMnJEkV+tGWOznZiVZn2FTzTLvEX8CDu8CSbO9
GLvuXmPKOMeblbko30fBq4glRdfdEdVKl7NHAnmW9AVj0hMsE0VCksf9d/2DH1TmrY9leYdEePJH
pGPQljbVh5ZQG6F3nPCWYhyVyGUSSz8PKoTBnZPCwvz5sd5Hi9MC+HCsD9HiHSWJmqG+EFZib9DF
+2vdGoyVXY7FFrondNqfH++H5wauD4nf3HlwaIkUz0/XYebPLYr/lbr1FOkkhHUZSeWldTMLcStT
Xv78KPRPILdBL83mfs23s1LSdDmElLr14QqalmkqDZZU7ubXPBJUXsluo06humbRUJPR8/oXR5yv
04cjGpyS4brCkoYt5jbfd+dFhzaPQySnqd9+sSKSA1MD2tXPz+pHx7B0LhpbdZcW84ez4oKmxcDU
03ouu/hZatpqNz8/xA8unPH9IT4MBwcgzDgb6DwErlj+kX2gd9a+NM4N+p1lVtz9/HD6D4aDtAmF
MqihMhQVnbbvL5vBit7uwfiKg7WZLbzEFlXbZie3/YqZ89gYRCusbKxe+18c2Pj7+0V90bIQMVtK
0bd6f2BLL0dki+S5rL2t2k27qXio1gSMH4plv+jjx18cbh7WH4bHu8PNj+F3w6Nyh7gryZyBt7Zh
pYoG9wQZdx0dg4Mbnv/iYD86N6U7SrA4tGg9fhgnJvWdIoNzMm6LvTyLVmCrd5jLFvpJW0XLXxxs
/rCPZ+YKZfPOE7Zp6R8OpmkAoS36WNGZWFJex9q4ofB5oN8FlGSHkGz77xzQmvujtm4K6C7vL6Vj
N+XQzb5Lgj82EgPsQt95K+zQ4BJW7QUBVqtfHPEHc6RJRfNvR/zwUASjp3x6NwvtSHOpWQdLVaxo
tC9c7mDOZvoelOBNuPnVpTV+eGm/O+6HMWr6SO9Mkjq1Y7Py0xsTKd+S9dL6ch9Ey7MHZwG9buOt
+6tC3laL/gZ3569O/b064etE+u7UP4xbr/OoXvMVxHbaTKvucjPd2FsqgGt9py3RJcR7oNI33dU/
cZ9/MBW9O/SHqYEWo9Z53w5tLvvrBinPSixZfcGlOViEw294XtFXL+ONs/7FLZ8//O9G9XeXfv5y
3z2vuv3t4OwU1uOaxk4Qn5lL6yw8YIbd0zCwryV16BVN418d+ld3/cObxG5UizGA4AxIZQvgdydy
tudLzYJxM+6L7S/v8Y+mi++GtzmrBL471zDVKxIi/5wu4iPEyhVyvgX+t397uvjvCztLIr4/mOop
mHbc1W9n5x6jFRQzIH0LsXGYLn55dj98eG0DD7nlILUQHw7o+iRu9vP8hIhzNZDFuCN/cT2fIUnT
4dq4xSbJiXrLX4ygH97G7447X/XvrmodlIU/hx61B8bskt1VsnFW3m5iXhTG8p+YpX5wGy10AaY0
HUc3pfzwvEy+NdgpgStiax5iLuvAQJ1Pcjr9emr6Oqt/eD7eHezD89Eakau1xbvbGP85SN3tsP33
BimLK4vGjSltC13K+8sZ6ZU5CYTI/RJs+vk8aP4cpNVB22ubf+neKcO18XaykNNt4+sq9cMjGBuZ
qJ0IKg3vl2wTbJBuO2fWZ2yWSxSiO8DhPz/g/OX/+2r+eTzXNpDQsq6zWRC9P7nW6SewdKQLUW7S
ogt05Isq/fLzY8wvqZ8cQ314ylPDrDMn4Rj6WN0kGns6z+vV3c8P8oMTMamXMQDlrMi2PgwLO6BQ
yyoP9e24JHsLKyxBGfQrf34UOX/XD+diSd79wlGuZPH24XrFVkhQFdLR4Axw/Fqu/PgIKVmjDOgh
DFjSWcyX1rW8ooO2apbjQ30RAutepLwhKQ7vHDC08Lewpy+VXPz8u71/cXy9lTbLSm6jQlXlfryV
VutktLFpkSCtAPN56VOJWhiEyi5ElogllJT7nx/wB/fVVmjB0J2aluGID/NMLozEbE2HUutRE3iK
tPHi/+4A80T33URmx7FOZ5liC9Qyghbyhtz0evfzY+jvZ+k/L9v3Z/FhieXFORnAkbMYcfAsrEcE
2V/XGN3OPjNvQCbkl+0N2KBfLW9+MF7fXbz559+fm4bEZ6idRXxf3ld7pNCbbldu6ZuzslNvzVW2
/fZe+B/QUF4UrwRkV6+vzemp+P9AJekqlv8Wj+I/lkqu8vgl/+0/frt9il/rIEyfvldZ/u3ff9NO
Sv0PZ36EXJAKFClsBvaf4kl9/okNHlyYjpSuYzJYvqknpfrDMKWyXN2y2PeYkgnom3py/pHkKzpC
Z7cn+cB/TTz5fgpyJDsrxzAtB0ultITzYTo1hDvlmpXkVz4Ma/NugPVbwZVRSi2HJFvnFUw0CmIq
mRVWAWb66hcTzYdXMO6zD9/gw8Im8JqYKE6+ARyYGaaDBgxUqhOt+tO4twihdsqrsP2c2nTBAVK5
2svXW/c/MJJvfyj0fScf/oey4v8H5cAWs8Q/HuNLJMUQlX77329V+PyU/Xb9CiUoCZ+/H+rzJ/w5
yg31B/EvDCVkvbwxGLJ/G+XmH8h/DdtFB+yw1nKYMr+Ncl3/g3cfKxTToHhhKsFL6NsoN/6glGLj
ggcpMQ92JL3/gkTYVPOb9Ps3rWPiJlCmBSPCthw++f0E6TTYzaY62eauG1H4B5bSZSc10VBZSjIz
pnVaVIR1CUlG/LZs8iDe1k050c+0pq4SW+xUAFAKBzzVgTinJNg3gwHWzJNWFJ+iQnZgaSOS5q8H
iV52pUYj8zeVkcbOCw9Y4n4JB5404qmdGjNh2BOy0VaJUPuxIgKc9nuKzjRItWa8QBobUPLmuQh3
NlgvdYiHqn7DImNvWDHne3NoqC1DZnNCPGRlF77pIL6h85dOV7w00eh5W7uoCufSi0N0jkAH7bS+
cbo41NeNkH60LSdOb5MkIPEgtLZmcU7iVOlelK4kgZeSftJqT4U5hfYGfT7m8q5T5Fcv7UhvCXms
HQ/ObBlG3rZhFYOoidZkd9MYtYyu7R5SozPn2GXyMp76MDgliU9rjGd3DvaOBnoIyxwKWvGsN8WY
v6A4CMQhDhqLZlKj+iFbo6AL/GtZ6k2w1wHg+KdRRsRUaRWRZEcPq+l47Rcj2D6DAGJckASbqzsd
iVh9SgW2+8spxrP7OkWVHj6imUoJxHESdAV2qdETM3qQHKvAz6fpQrRwlUnShowNPpC00x1sJzC4
iEtq97bJ0h54pUfZb+WHEPFpJBRz6okksBLtZ4PlZ2pRCFNkrGTEt60K+TmmVOYcACKCeq9GqDPL
wSGq6ORlhGXtnTGANAQbc4iBGpkkqZ3KoRS4rjz+XJOKNIyYkSoEwr2jR/oBJA2GXjen94+TttOs
sxQHCs7QOb5k01au6vY8TkAcw65Mp01MD925pvfi3A56Hw9kfszQefo60jhkmR6RM9hI6obQz1jh
gcKuO9qmetivC2Dz9mVQEthxTOvWi5euXtPnEl2unxTYh+I2dDwTKmNR5ic7xPsK66IecOt5FRhk
TzXNM30eisisGXOCxvLQ6XbOf7F3Jrtxq1nWfZUfNafBvpmSDDIaRUghS5btCWFZMvu+59PXou/N
CymsX6oc1CCBAnKS8LUZbL7unL3XRn+KCHZBUwMoHSm5DfG4ng5gRQnLHEcQE44JcoA+TZP2+AcT
ZRq9pZqByqPVC35qHEXJ0lEBTBPVgfAKaVYzuTNJBvirmpwmayO02SMh3/FXE3RMRFRSKU+I2Tsa
6KnVfJUXFEJXBPLy24BEC99pC9WkHC/BY1JrEZCDPvTNohpcU+gUF0lWQKCgMYh+j7hfgI8sYFE3
5ik4RwZA+httMYon8K8SXc5gLE6RAqDSXUZVq20cPPXzmInmd6DDUXkao1I0NoPRRoar1fS/zkmn
tP0D/AACs2ifjBVclhK6CQZkhDgb/hUh/ImDyrDHAtJmKRRT+NRXNSFbXT3o/W9kXTDYplKmR+yg
eX/dUwrr9yFp4PKmNoqMl2fwB1umXzDMTa7AbCQRTwYKpU8kmitV0n4z24HcchK4sodQGK4TCOa4
01DI8FzLhqwoeB7pldEqSrGrdVNrdrBRacOKFXgRD0hBDvMUhWSHc7SFdtNI5BJuENUXgR/grLXu
BGHKqIsAqcLRWCCXu46Zb7sNXbRmOOYoHiw3kBBu25Fc0byE5R9PQICR4R6aEkQNp7CmNNG4DSpj
NyaKi8ag0Ute2hciqSxhgUe/KquCYloaIGOVRvwND0HE82bOyDD0N1DABbdYjLr3+zQt6HEQ9ohA
pIqFAPWmEWi0a6sk2+VVldwSRdOUN5bWddMxynuZUAgQQLFByz3ILTDtcRo194CVTdXnwC8qN2Np
5PW2INxguKLbCmAha9UpuFl6tVW22Vivwl2pqYSNVreG8X0WsummRDMJUXzGbee2Uqmqe10PsqGi
r9minKwJ6+0PwqiT7ZkwmNqtHiqVcUfQRytjrJcyNA2kdrlsFy3FL5ra0B87XoDpaxk22mtTWtpm
X4v05865RFTmI95apXtq8aF33SlvraS3EHzgnibnLSyD5Rac35h/obSQt7IbCqIEMADPgVVkxeyZ
EVL/75XMPHvWjaDr6G0MaP9HfOcFFEgNB6qjYYl5kkHStz7gjHG+rnmRy76PwrTaVlMbAg5qRZYp
QuxaI/S1Fnmfh+R8WqhNDHnybajlPNij+hmFXTMmeJUX5ndkWkQw66WbjwKxL12RRj96AOLyvsR1
CqFrESv9iOUmbTA0ZjncDb1sfsGmIvdvCUKl9PNwGY2HQlfxfQYkYPVg5+MBSpzV4RUea8AEnzV5
WNTtVFZZfpeza1GuyqGTVjpDBhK0n8xZwpTTdMomqQmv+SbArQ49fG+YlXE4kPPelSRc9bxV/IzW
2DOapnAiJKIqkJLXjbLYqSFOTDhdSiDLVV9mAvnXqQKB2ITTXN6p1oR4Xy81szx0NUitL8zQUoFC
YhS7EYf9KFrYe41AHGy5YyZ2KrFS5kMGQiRzoyGhVW02LRHDZR7lVGMQvR711IihBIQq4MF5EtPA
SUx0J7YwNOR9leYq8owynF7gnNF3+T3r3FMbNSH4oViO8H7PCbCIjiClXyTlBNcWyAzS2qJYuLNm
HbxpSQApgajKDIY9yZUZjXZdpsSTwyU9G8T1KRvDZNjtq6wk064Eakv7SLby7KTXfBxAxYagQSth
lexeJlAx0ne88Uvv5zGB3IgZi2Y9RZO2Nz+qQSpAJBokQ068BBegtUmiKc2vx3SsEwxE+pQ9lcLS
jU5T1CBy5QJxOxhmI8nPYJyEFhRlHxgKoNRZI1fYQNYZ4WuR0uFBaRrQglK7CLUXpalQ3ctdnxW7
LIuq8ChLc518Kzsx/9wSpzHta7mI532DlvOXoGox6cPskZVH1MhTt6uN1XFU4JSwGPpiSfz5qKoI
CHBaxPp3MVBYRuxMncb5LiREuv7GfdWgOoUWbQwEjWg6oNEou6vUTIwhZLLNEdbj/yE2ffYVDN/6
4kzCNFX3hFaQg5SoaTTcWuyoRgQ0jSYe5XpAQaeRS5/bw6jJ5UZeVb2s+fwTxKCniRF7AEAkMGH/
W+er/7RKAe3x905Qm3b80cVF/PLE9Puv/HVkUuRPWGHos3M0QiKhG/8UBhTxk2EhRlrr/JRvRYXT
zN9HJhxTn9aWKAcZhcw7RdI5aP19ZhI4hIGV0GQqaJIuShqlhn/j0CSJF6V/XRNFihkKv0Eiglu0
LmoDJJMpcjUFAtknBqGxMurp7UIH3FglP8VOaAjNw96D23dggcTgpCJIlNhDEQsoBY9kixD8riWD
rwljspKiLHBV45LuxnxBYBcS4dBpWmJrA847nFuPaU+9Va+iye57U17z4VCJBVZHElZn4QmYwxvU
M59RE8sOojrk7zWFPOsLhp8qvUtyOXhqYokpKla7rPysl1FMgl8vREctW6hcClo4O/ko1rAWDZim
cYOmrQEqai9oqIvrIazA2yJTJ1rkKOccC55KxSzL/WoxJghAsIQ1Si4S2DmNAywSd+5G6VhGEpZ+
AKqciVIlVr7NHeB/P05lMnqrClPOJk9ScwXea+NxSaBE2JwRxsBVNA6H2wXlZn+SobIqm6Edixus
EeMtiM7EI2QmvGqgnJGGwHKJc27NGjTYMIvo44y57PfFsnjllAHiL6oboWysHULFhlQWpkX0pjk6
blE7j7WhHjjqkmrT/ej6SIbtsCyQn7Jo9VQiS+f/npXSok+gruilyUqt0E1ynfy3blaxSdVz1EgP
ZiNY+b26nqjX8Dwe6UkoVIWkjn9/2vhPmxDW2t7/v6LiJvEjDuhX88H6N/6aDlTlE3Vv5DA6tGSK
gWvJ7686oSp9MgxJwTyPrR6yzKo1+lcFRWY2oCEoUkuEKQrS/p/ZQBI/WRK7OqzWhoQDmx7GvzEZ
oGK5qKDg6TfXEqamq+AkqMpcVFCQ4CrFpM/kdmeTXwvrkS5UVQsZchbfs1WSHyRjFLeYfkBhzylu
o6KdLLCbWZjsYBokJDJLahfasiWZzzGxLpj9R2IN5jGGqJiWtSstlFMObCdlZS8bZbFNaXHdzoJK
qrMqdyDzmK9KcFYmQUszBLZTXLCPcDU1m24FK86PQicCh540ud+piRTEW7yhvS8ZyAszQnzSDPgU
JlKiobI8zh8mIVFuhlbFeEqYLApxiQZrowT3RtNCsjb1TCddpTGcvk7ym06ual+CC+mLClLSkfwt
eGUs7WArWxjp8FvzlYA5ZIaIO1eGBBvlE2zSxirOQ6xkN3LIHwBTQqEXWOWGbegMpUsD21cNsrdY
hfJTsBJA3hIxx300aBQPTCzsGzxj2lFb1HgnJecJrNy2VpR0WxipjImNg/mUdNMPWBLl/RwlZEgr
At3ZSl5avxv67pSUCDwigQCUrG3hlimTfJzSMYDZKiIA0boeNXMNY4KQJWGf1En4uTIjYzokKWgK
4nmW7dxMsx13JEt09K3IGACNRuxVRLgHvC5a/fpVphXCY19hSWJJEKM7KBCkL2KGn85Ninhf1lkg
hrpLDsscTV4CjvBclWIIipY4alsxIxyqbU092l6gh5ykDmIj2XQBxYlyDSC2YREk25H18WBia47X
qPMA498wueBJED4NJSEcTMHiL03Nay8MSuK740Fvwe0LYgYVvcW7THpLqTUPEYtP7ZhsE+/wQBGZ
ACgAamzDKIyvsiDUe2QxuSBgCykJhQZs4oWy1d/Gk0TWu6kRyiqPmQpqsyxusHkkhyaGE9xYgxIL
dq+UVEbkXh68jseUfMV2xV/r6BVAJ4qLI4TA6lzhED7L2FKPklhqh6kgBj4Ns96FRp9cozFcngfC
iY/YPvXPWpDXPzDeS49tZU2kkTXVL0Wql8eynp5x6BMHO8MHmMgfvekCI/oiZnX7NW0lsj6XKMbN
jrVau10EfbGuJHaErNaibILsCDl0s4VPoEguy4CjbDLqZDtYY2ESJFGufHd13fv3g6iS2STLpKSU
KvR86qrA/PmEOywoFswoNvt5N3+FqIe3vG7x7fpZHOuBPVZRdjuzH1pX296SHbEtFvJZ+ChDP69K
SMeYFSKKj71hdT8I5FJOGQiwZ2LT5vCk9Et9fjH9cnJedZQvyRGXRWEypnTTUHVElCJKx0tshNJC
2tObkVAlP9wWtMwUv92RTvZBU/By5ry8DDu2l825YqgSBfPPinMkbjcDRGCn6TicWVWV2/fvaC2z
v6pz/76WCSCZYjyTtHJR554UXgPOVRl9weC2p1UioqK1mraZR6rzhpj20/LQHxOP6EQv9keP8Jwb
0Y69zCe6bpNeJ8dEc0PPuisP7/806c2n/eKnsVS9fAxmaWSpWfDTTFBV4Czs8CBtyTJPttI53VFQ
cVK3f2BoelCN7sKH9y/P6vnHg7FYWRGFGgpN94uXYGRlWGPZx2Bv+n3fbuvqsYIfKwZg4gYPn+b7
l/utu3zZcFhfxMvrrR/Fi45sMFoRXpsBA6VX7YjzPAZu6jwLJyr71q20zY8EUmxAtDndUTxoN+Kh
f8wX9+mDh/5bQfDez1j71S9/RhiokkItAcGm6ISH6NtsOWRf3SiH3NeJSzxCRNpODnmZ28qvt4Ir
HtprppDorG/1w/9AZrm+5fd+0MU2gqMxCsyE50KmmRM5c+mgsrSjk+6RwXT+UB771nhAjUtvk0OW
/IfIUiMXVhH11ceK5I42CwwzuzymDsBlPrjy87i1nt5/89J6Bxd3aCgQcUQwJRIqmHUcvHjkAGAA
bNQkRK8aWSK5cGz7/XN9pCO/it8ISfcaP8KbK99/qLm7lB/w1b289qUEruVM2Sgl15Z93adM6w5u
uOVrc6Dit56yV73lSAjp8YNbfmOGM9goIBo3dQ0R7YW0YizLVht7XmocLLKdCspNJ6TYDkD9TxWL
aEc9eYnYW9HdqpPZU9VbPP+7QL+zlis9nb6+/3veeummiDgP9qClIJx//QZkJhoZFztwxuyLUMts
3nTv/SvIbzxoNP+0Lg0alOIfSieEXTEOUNwfFu673ezPDjsQplVqZHZz0zqJa+46e2KvaWMAdjLn
vtiWu/pb7H0o0Hvje6Pmvt4uG3SZ3f7ru50CVRfhaKyrGLnf5Ul3yu/BbnikKRZcGT5Fyr0JmAQn
5oey2t/LycW3/ura66z74ltPtSbr5JhrkzWma15ybrcglK9r4xDX6Je1a+FncxV/YecfbUwfa6Q7
bSW/L65b6LLuz4kkVkj1EEq3mSN+sBa+8VGyujPoUV/IMgeX17+toF8hCrXOWNDBcIx3ShyQFSx/
MNFfyhc4KAG/evHtXywsTUXylxmuj/8IigYYjMNBw8X/nW+wMv4PHvoK1fpjgmHWQhuynhTl9Tj4
8qHneTKxI2NOI8tDPUd3i4sh/yh+ax4U0am/aj7BfJvqmD7qZH09vv/hv/Hd49dQFTYYJsJ17aIk
BBFRiXWAFbbVYuorrKd66T7HJotZ13ywdr3xXb+61MVtAiGC8lgyxJbQIgQSHI5Dn1repHT8NrRX
xVOuMK29f39vX9QwOIZrOjW0i8EEM5eER0psdlGU2M5zJ84BFGr7NUC0k/S7968myW+9ShRAZGHg
qSZc7vWrzAZhYYvL4xz3xN56tW85bNJ2WNH4cD7S4b+xATM0DenwWnVEpXlxMTGRoRwik0C3W8Ao
E/MngDQOvXXwMoSUJ+OtVfTPHTX69+9SXt/UxSyBx4H5kllKNWFVv77LcZ5wFKVsQtzqq+wP7uIu
dwq6++wB16ytX5PP5SqO9qXxQ89cPnijfxQuuCoeZIoWFkpLXb4sXNAKweVnzRTECOVBiF54wQ2g
y8xW/E25a/bR/tBv37/jtyaFV9e8mBe7qVGTTGAFajdkkrm9v7AG915yghfpoCrevX+99c1dPGDK
PNjsUJGuNZ911L6YhiOI9ia8JJXAk9nWccEFKQFPIBnev8xbnytaHa6E0JEtzuXoh/SkR0PLddpm
JKYeZehELHhNzCCMeZLw9O67FcsHgRa2wrgRiGD74Be8Mf+w5EINXLfXiHMvNldDVs98YvyCYhyu
B0ydA5TLpde9hJJs3sAD7uu9sig7UPCu1CB9ViUb24uTyeRMNcZGaE3/g9/01tM3qAwokkiKCbv+
109fsmBWxALH4salibfLN7tUd1IHbsSm2MSuDGbK/2gsvzFP0bhn/l2Nejoq+dfXHAkPHqr1mmrU
e2Z9VadeK14FaCDG5iOZ8pv3p1JENJEp6ggWX1+ryEsyfSZg7qJauKUierVkXBeG7L3/HN+6Jb5g
pPHgqVCDXdwSLN2VFybzGMHKFSHTb1hDsZHtSpdsgTjZ9y/35yaRhEBcBpjLNJMP6eKt9Yoqy/GM
PCWztpFMUpGSuO9f4c/nxhWolkqGYlDQvXRsQE3q0iKbiCuRYUWMglMhG4iwfr9/mTdv5MVl1jXm
xeBXaXwTIchliFIlU2PZFKuI758y9c1fE8nLOsmbV2BiQYUns9dRL66QZqAylnyUbMNY4eCTHaNa
ev8Sbz4rjmh4FTg4IQl9fRNyJ81ap0JcGUC/Uuc8GeXyWSGk5/3LvLF3kmjBrVOYiN+e8vTr6xQp
AU+zznXazeRKbky4qE0olGDHZ3qzyOxzl0jrgM64n/n9R1f/cyF8dfXL+VPsQ2uQUa3Ymj1uDK99
zpklSBBzk+8f2gvfeqIv7lS7GLVyrgd9FPy+1uDGW+UQp+7wOXApv/0kItnLvXK4+eiqb15UQwBP
O5Nd4qV3J2sVi6xCMocCAizHMPCqYXIEEmTff41v7Ch4kJZksJtgWvpjm5YLidBDWZHs+Tx81X3J
g/Hm4Ise7ICFljzP4qHaCOf5qn1qHNihgJk+2J1Kb71LVlqRSR/+rKytg+bFsKPejre4a9ZjV7eD
frURfhcV2pvG/2g78eeGn7V9PdBqimZB0r0cHKMqlACnwBGl+0kfvtWSdbuURK6E8Y5YP4ADy/37
D/iNDczrS17sKCYUXxMSCQQqrmGvBwwM9AIfKwTyTXQOPzzFvvHhcItsTSUFnzs9rddPU29nok8C
bhGa5Y4HTnFK36Omv3r/vuT1fPJ6p8R9rQUhSgPUAi833MPYFDmoP8muN+NG3KSbiLI31LJrXfS6
zTr8Y08u96TggMq8Me60G7P9axb4X9Cb/6e1Pw2+kn/WlRVf/Yov7TXPxc/o//l9/KP48VITsf61
v3qg0NE/YYZGUsXI4iX9LtP+1QQVNPUT0xkLqgGIWpR//9HfXVAkEXRNUSuY/BWg0gZj9R8duSSt
DAoACho8A6zP/04XFI3bq+/HVLCGoImQZAoLCr/FutjYx3pkAGEdNFCisvIM74rgnhKBQGKY4nGa
h/o5gxmLYsKAuUWfBH6fDiEMTKQkH8Y2BjAvRaUT9d3g1moheqsq3Bc6q/9V9DE1o3rSfKVpQ1dp
p+o4wA772aGs2iFBHI8sH+NmIkEHa/8a8Dy1Q/RjWOb8JgStcuhMSyMbIbBuoCcSTVOAbctQPa4M
uFKkD1fSylN15RDCcSNPCLGdwN710OSN/nNVRaMmXxQvUjrJTycaN31IzGcVEdHDVE9QA6mRbhZZ
RPOForIrpim9I5O72MeWYKxyLOWb1QnKVasUy2ksmoh8zk5zhsh8hEGvblqglwALq9nhX4vOyygJ
3xUzwMKWT/M2XxJ128aWdYjpWO5QW+X7qZM0b4lbWd/QQV6zRDQ5OxWDph+LMJpPVCByvxXMeheW
ieo0KRWQylIXhx3msq31EUoB0tDDohFhXJaadlfTJc48ineontMoFc5D1Ji+EQoEqptS312Z4hSr
timk0l6zYvNJGJTRU5tk/mIJQNHMAEbMBBYICGRb7gD2D/tOFEDQdARbRGGNtrxIeu1nb4j0ZvtJ
AtXXDu3kZHlaX9NIVXkT3Rp7YGhwdlsZ8VjSIDzPw4Kkw0W/GnKxK3DdhAtu+Sj/3FljciVHFFLD
ojY/d2oDmlCuyDCqu47crb68k3s6ZIFmgag1C7IyExkt2DavhhhKXQ00d0A73+7keplPRgYRlk5s
91XOjcwVY5S5upXpPiIeHOi5IqjOjJDeG1sDBsKgk85cDqP5mCq0FZNqsvbRmibcLyueuskHvnNU
2bCQB0xuYi3/UlOBbVWvt+nGnILFU9qu2SBGjUxvDNRiK3SRQZNZ5iQ52ENuxHdKL0nUivuuzuwC
oR8a+zG3vhSRIN2boB5P1ijn90HapPuxXIIjwW3CHtjx7TSG6rbpJcM8K4aA/5r4WIh9czRw+DaT
XqiPaRtBMOmadGn8OFOzazTo87kb5Gyvymb9hHDcoh+vFwtpZ2mhLry/iOyfoC2KG9KxC4jL0/QM
X32+RwsE0zQAC3uSG3rtC3kQBrxdFi97XBpoTIGpU+6d6mYmA7tN7zVxIcY97cdA8wNLg9u+ehq8
giFo2QrkndRtWtr6mWK1DodvInXFDohlYoRQIDKETrJKjJ0918GXRQuMY7emCAdJ6xtYINx+LNrv
xjBJXzlYZHaqr2zcpNT3TRH/oi56Bj3f/BRMRBGIv/t92o7aZiBO0YnbSt+U1NFSuzRrkVTsaXEl
K1euTY1DWAs5e8c/vKnykdTSKlX9XoWCSEbblW7N4gnVvuWQGQuZWgyJiWyKm0UpjkKmXPOS/cwo
KhxFg8KGEzpYU0A3LSyCXMxQ1zYwmwiDHetrrQWo3CWwboOo1mytN8hAGuTqRkLF7QohFGlTs25T
4rSZ2QztaAJJJrIaFTXosQ49I8zlqt3Q/8FxUpf36hRdi3X5DLWXYB8tPTdx+rmOzYfAiuI9NLTI
zgBT7o0cMlnLVEF+SVc5cmZtcotmsxBDiim1Yr+Y6XYJpR8KXvUj4piGdI1g8BrO+oh/l/yqzkwD
5HlEX7fCYyMUIIqpeBAliYXEkZe626aBeN1VCJzbIZYOjAJ0XJPex7UnRXEMr70m5iQy1BvcGg9S
jDFElQRx36jifC1UM7GlcTDBnE1AlwvJj5hvFM1s232NCkwBjVn2p7qdGIVRYxzhke1EhWzxaJp2
mdEJTjJ3vTPpARSaEJz0OGtfjDnQ7KrB7iJVWQq8rdbcTCccm2zDFBF3J25Uelc+p1nUZlP7XJaR
8R2NYnejBkPlT7D/HbXXlt0Sl25qkGGrq12+of8Q/hr0hNeaT6V+WuLllmScu6wqf4aRSCQ2oQZl
k4aQIwFSNm3uWT2DBkLfTzEV7ocy1T5zzByZtPV4K6nppPojcLZveTuAKbGUYUZdYRILJAzxVq2L
M/MS+Sx4QA7VKv01+2TyUYZkJz4dPiKQMq7aNuFToFqgPiAXUvOz0pDxlljBZMM1gF1coqa2i7rp
Y78AfIZLZ4kJ+uSdYwMjFLP1dWkADzcMSua2/TTc5gsC3JgJj2zqfhg7T4sFhZGQGkSBFnPxK2oX
XihWLHiIxZyfKZhx2Iu6haQ0pNSPJfhwgfxyHVZ/a7Tdj7xsotuUK3xryDw9I1osEcPXhM3fFrAa
v9f1OC77USS0eS8uVlP6jTzH4aamJHVH6mQDT3PG2CxF8KG30VDho8yFuFAZ3sQFGWmo7yejVFIH
DZbws8hzNEqJAvC3bHr0hGostX6Z0FewMZ6l1wjDG5E0QVnuSX8Fx7tJkxDPWCQK0OY1IyJgwlKu
OmGA06iXo4AxHHNPiZ86U1FVCjV5TsZSIuKvIy+QBvihbKYMFxapldsGEsXSHdss/NooFdWEGtZ2
4rd8o0cGqvgEhie/Ye8vfRcGS/3VhGt4n5UG9x18wM+jEsJci+OisatJrQ8RAMJiI2VR/53YovmL
WpsgmCqTs4smZhK/pKiu0NsYfjIXMNNHM4PfHYgxfPHCYk0cs+wWC1n1pMDsfFjmYj4gRumQRrc9
iOqAoscR8WW2X4QO95rQ95DpiKy/niVyWLtxtjbwpoU9qVtZZdeFMbhs1nSCF6X0K86vbjfUpQVk
peuf5WbSNwUGel8OR9WtB9LPZQClO/ZJrQsht93oaqS4OAEWRzGX6WnE/3Rl9kV8pYJ6ull6CyRg
GoDdE/QceM00lHep2Y1XfW2ZXgEFcK8Ky2BXPda4VDSrbdIiOy9MRHi8GekRKiGUa6rTxJkVBna1
uCPMLQotl+ztAEYLoSMosVRIjqy5DnJEjB5jF98keQ2gdMZE6JjCMjrjoq0asgV1iSomZymvl3Mo
TPN+TtpgiwNJuTMFKf8eouQhwS+YDzWJ1q4xIUEATKFuwAp0LiU6g+AOVLeTJAWbSlOE2Z7ADx8q
YcpZVbUCTg4WPARxajGKt5JSW0f8Qj1C3jqUSIfTsq0SivpdPkXxsRL15VEnRvg4jbJErARmnn0+
NDp2sSIWzqGkjG6qN+HVHGcd9O95ui4B7W8AdmQ/BinpvhXBrLCdm4i4kPBGOuyeVS9g03KS8j68
tTD1nDqSRvZSki+7eW4l2clAMl6lCIGJB5fL5ReJbcJNY/Ylqwp5eVY9FddowBTHRG/s42WaTwmu
ns+/D1T/d7T8L3zw750tjyXc5+em+dG9PFj+/kt/nyx11PYqAUUGPmSZso1FvebvkyV/REGQ5vmq
qedYt/an/qWv1T9hjqfVgK7UFP+qff99spT0TwjwVUoWdI8kibrFv3OyRE9/cbJEX8/5VqOJsP5C
WG6vKyDiAOu4V5LJ1TnyQFNmi5444yppTY2nKFJduI8+bq1d3XS2YKKekIHZKau+Usd5O7Z+ssq2
u0xjzJLrkHY5GwcIwpHkMNnse+Kf55isW73OtuOksDXPvpdZdWyQgaPV88nuuh/WVOSKjU8jOYmx
Zt7o4ckSMs1F1HlAjOemprmzBv38OzB2Nk/hOgTHBb4+mq4SvriAykYyEMZfDyLezyi8JyrPjdke
2eTn2N0YnzqZGQbkMpG/Ikk1wbeuOFhDp9gSlN1Zn9wwAsPLIJxGzCocqIz4eS4DfxjXhPb+aEnE
i6vzttPD21EYHaVnAIqGgwxoI9e1Y7RQCsZ+djhlEsNhOEWdo5g3iPg1BAcvJqEeJq6ez0ufQTIZ
/DIiW1ZKxRNhFs9FmJ11E26HhOFQj6fD0DMXCqI/iKvnOXF6eKFWER9IrdklWh1hEe0P1K2fMGA9
VxoqYLRmZ6trdvmYLDjC1LNeLvfCnDsGyF5cOyiGx4B9ynqXMfDRspucTqrsnDBbTE2PNLyfKs38
oCt5UTXlM+UTo8RuUkZkLPxR/B7XGFxpQCsb/6AkTAabBxpe86Rt9WCSXUkUuBftoWc6G9M2PRhW
34wPCrcX4qh//QTOVRZ0J0baxVceRmkvyBM/YfIIzsFprh2W7fiNT1o5jq7sMvnzDdNhcKPn9u+W
z/9Nj//FS31veoRcixPpVdHt99/4a26ULAgNOuQ0C8OAhpyFf+tfhJJPvCZ6jFiA4NqrKwXo75lR
1YmEW9VtSGh1cdWD/FNzU8l+Y55lh7ZOuJYK3/PfcB78gdShoc2Bk8IenUcDT9OF5GQIDfTdBhsl
tc0pRFgI+M2y8koOIHiJMRBYVUVKSC3rzqQlpZOaY8V+Y0i3SRd/tSoE1Q3VE2DSI3trS/qgpCyt
hf7XJWW4KQwtHsVqkiLM7lUjALJLIzaTGdhWaGVHItMAGN2O+M9dM1LJn0cFFO307pAaBjHZdebT
bQw9qn0UJUD2vHivb7TqLgaYgRyJdyFKLHFri5xW2utfY5TEIwVkjEIrf2TVelIiAjl6JbtGIIka
WNZbPyhDdo+ZWUKrrloA1MHaQs/crLpvCcTYV1GxuH01qK5pfPTz1r7BxcOihQzqBg4IJI7LrutQ
9mnIPCqQO7TBRM5s2FYMeTH8mQZ677RJgQhZmns76Ipw02fRY0bzlJrJbmDP7aq5vC2T+ExM1AfP
bX1Llz9sJWNSel5pOJfCggIs9lwI0G7GXkYY2qmuPEVo8hPg3ouxK/vM2OGTWxw+x8dl6fG3C7j+
geVejQGmFtOI3SUq0+9ZW/ttR8AD+PcPCFYXE/jvl8sgIGmRQi5IPvniU9PMpolH8oHtLu8teyG3
wAmRzPN8xoRORqErR4mv9JrUI4EwlXlwZnyrarN8zUP5bunKhjSd7hm4R+XEhdR/A8QMcydW0aZq
1udkJDnhg+f6Gxh88WBVrIgKqZEr6EdbK+ov+mSBTAVMLDgpEhGxeEKZm3j5AzgVizBhlxatggAM
4b7tw/tIyyxfIGNu06nJdSMY6i2u8nBXW5CuKaY9TeNSPoRpcCIV7WsS5pQtOp0wRYNUXiNTK1fs
yfuJ8GyA7C6i/RRLs43JO7IrVWq2pRkQkyAk5bbtZ/ZNrSaeJ/d5mULCzeN2cfOkJ39JKcJdK7Do
E43eHnVx8NnNG+6iYOABTUI/P9c8ArqmY28IN0yE+o56Ni6KvoKVLyzYaYhILrDF2GazBN4MpYTD
XHwItEk68PVtw6FPD7MQKvYA+p12eqv7WigEXj9V8vWc2LWQLR6l1shdw6PsWiq7Tbom4hBme1AE
yndmRZfKQDwZDUJzqvhPccuXTrLI2ZbTbLprMbp7Ut3PIO9zJxMU+Uof6OYFDTYVPEZerI6DLaRV
sx3yZm+l4hcpg0AimFnoRmREcdcy34s+g2odrT3sccvHoZbsSRJ57HMlO0rq/AyKL/CzdJk8QrN7
d667TZhJxZdIK69wBwUHo88074OP6nUX5vc4YMVCMocM0vxzHDRTT5ScLob0UThK4t7PEA9QnzT2
pMEuMCeSgoeQye5QTvFGCKancqTclw6j9PX9n/J7yF183jrLHFpIOicWjeDXn3dDc7rrYjo+ed70
u7jHnb4s8uQ2mAy8nDh6V1XrbTCL7Kus8AdxSoe8bje5WljA9ssfQaKynVfaYZuLxvXv1YrEtm5D
zJTMu1UVrPu0JFPBcI2WsEqG+z1V3twZTELT1Lq54rl/sEtT3nq+YJxAkGFh4H8ciF6OWXZuRh6a
ETSOhd42ewfuzmLj2nvlKIG1WM8XxaR4/bh0HqP5y1ptcok3jFxJZ0aRCRfADUmFQ5mr6TSX38zB
CEk5aXVP6o1fwiiHmxD+RzRTu83L5K5eRjKv2IWPRq1txLlu3XKMcPYlymcyEOX/Juy8duPWsi36
RQSYNsMrQ+VStmzphZATM7mZw9ffQTdwcSwbFrrRD6cP7CoWubnCnGOSQPCRvpSD5s8zX7AXZOeM
W8ZiL/z716zqZHBw9mMYmz7DiTD2xgAJn9r/as+AiFbi7zK5vljGkBxs4ow8TRpRsI5lEk483S+Z
xponKrtbU2FAvzC5ZWmF5XCpEiJEMr9jgHSYSmLo5pqwSM7zbwOImpN0sus8YgNSoi7y807cJcS1
+Epqwyg/N+Zcv3yXMJF8dWR1VYj4eZ6de8H/ndd18QUOxn2qM+1vid8BQFv8XJx88ZbB2Cm6XK4W
Pv927S/4rTQgEISZ0VZ1vZkf7NTWwsGdkWfMftwoEaunQQ+zVcIy6JmhRjXY0zx1qLPmGFLH+BWy
lLsv1kf+qvxULwSQ1svWuKVCeEW7BfotEqAVcrRAhxHp6711kWOsX/FFLsdMWnfZOH7LtCo+UfsI
DHUaMZXRRAEnZvQEZHxPjd6dnaF5smXbPkXueI1tl9wtNM1VYh908GAE/EF6SAlUyZKCYJVeO5Ud
XM4lblcKqzuTySb3ZzOEmRTq86SndmAV5p1UJhH0pa5/yin/AptBbW45Q8hiogtb0158k2gEAk5m
uStTpp4RxCQ/bzBBN1P0UrD6IL1wXxNid4BJEYL5O05MDcPelv1xmadjrzwqUoy3fbt+Lbjqu0J1
CbmvAMDr6SFa5TdnmJRPxJee9RUfnhLLzxM3k2flw4zzWx4Et9cjp9WnvtJuHbXXzkNkXnPZ8/fq
JoSvnm8Vj9Ze2rwwCezqDvoqq33OxHcN28yIQs5AMgKayDrytiLZI3sj9Kz22hmiEMGwJFCIxuY9
YBDFlXynbOg+zbXxAH5DQPRz4vOsNiQMQ8i+a+MxOrnzfbddNKcRn01t/ByLLt+N/Il6a/8oIrXb
/LyNF7Vdf90iCEBM1UzA2WTrzC0xg1Pa0ogSIznFoTPNcbjmCtc1LhgSaNniqer0wyjdIwtYdYek
XCUCRb1AIoh4cScnnstzvyw7OEUxwTKMHWd7+hmrOlgwlb+ktEsPQMkPoyGIM7IZdyqz03jxqMSn
eHI8KDYD+c5+kR2XiQ4hi+f6ZI6OCEgFJKUH3V6wRvbm1CWhhLO1PdqNwup4ZfW2xm1LxE6+49Jq
DyOUrT27ZusgIlX4joFGhDXcvmmbn2wWj+1cBFNWjw+a26L2txnlkn11N1aR6blZ0R912AdeZKXj
D2HeiCi5Zdnd06r9v5Dib1X/Xw5sTOCAammQ2EVtNvD/HtiRRTLdoveKF1uz724pUXG5+THr9E53
Y+OTxfdqbespR7UUpAu5FTFjX3+D+Xzw7viLwo4h2mY4Z6TPB3lvtBtbV6s5hsj7gO8FmAA53ZTM
hCNryQtLyTFopUg9I9piC8eqJisIPbSgyCJC7a6UaxYQq7JvGcT6RqJj2jJeo2wZvX9fsb+W0szb
Nt0IfBjHeldKl1ZNACwyCR9v6xRAuZgPbFuvGam9Idv9bjfD5wlBKCieAAccFo5FgJ72Q3ZVoBS8
vqBxWKiQO4BQqTGQh928xWNew+3TSMxjDXkxreHrvz/1O/nJ/xoA/ExI35idbP/5/Xe2RNJ2c2NQ
TMvJ9os60g/u0l9NBMA6AT7JYvKUiVwhIQ3nvZYYR+64iqCauLj790ex//LypFlCBM7YlLb3/SQH
OKiy2MUQ+/rAOgNCIWISol3GpQnGtVnDcaE9goZAcJQzk1pUTfIubRNxoFMydnYigsot+ke1c75x
XPdPqTt/XnFpepXeZo+JaB46IUl5m6J9nXJDCL0P9T7rjr2sDxlGs9CxyULMXXKPpiY/17iO/Th3
D/WgIcpxyLisKMukO/VvcwJ3Pm1i86ZScv04OevPIo+13WJWO3g5LdHe85EpcHtjFXZYuf1dlwJW
igcFCEA9AKKax6AG+neKV/7NyRx7dvylvkv64lKvZG+CGznHpfw2NZwlXV6L+26+5I06+ETz5Z/s
2GXDPz+1DF8uQBEU5MbLm9TlR/3/LxPHu3oUajVaJ3Cc3CDWuzuknCR0N6hFHpG3EdhAAn1nrTuX
Y05aYGMtIU/nJZZmH7Z219IFTj/NtQ5rtzO8QoeDGSsQCQdRnydDDzteLJx3dh5iZ0IzQkCV+WIP
8+2gL3QkiEhCklVqUrZ67vyS91FfCcdroPbtRv28ytnXpt4OxlxW1yGPJA++8sGJ8xfPM6UbE0Ud
JShYXPWdPDJiJR+nahoDp3dMLyZp1IOzcKfG3X1LjXubzGrt9yOyGOJB7XA2hzwAcJVfcyoqOKC1
l0esEGddixClUKGMr3GejY95gm16S/yqauNGYfsV1gm557Rz6L3mmupjzLRwZFnl0/CbIauq5Ng1
i05IrPpZGSvtpZmeu1hvPvBbol14X7nijEIgAlNYgybPMOD3c0B3FXVCjEWJ2eZuqMWMTVHclh4W
mE+rUNMwci5tMVxQOamf+3F9bnV+ux4ZC0z659ot3JfSTr7NurT2afJ5zStWoC3rhqo+CrESzwq9
4pDWGfAEukeuLvmXSqUFqzI8p3r9ZrH2A/FBUzIpnQ+SPVjt3glRipPZXhpenbXVTuncc4sKzYs2
z3s24XOqxp9TXLShmQBPtXS5r0zm3rNrxCEA0hsl77zOytagmFJtp81hsyzT0YiM3TxssZsmUgDY
idAWXY3zrSF5Ri+qXUZj4RM5/KlIX8hYJb9Y4WWcZw5ZCa7JcJtnNucfR8CtaGdqvt7Qe6JW3pQI
tQcHAxFauOXWkju0jtXXdjH9ZrVpGWMJl3R+iCn4KTmG47Sqt4ONt9JKUFKXcF+9TBzajqQyaISm
MyZBBMvc0yC8hFL/pFoIgfgCYcnAxWMpS/h6VNDfWW44jkoXFIvYJg1vDcGvYdcCpEjc6csgOHFk
wk6kkW6optaTZo3QOYzkkG6Tw66DGdIt8a4vWfETK3uJmxREY/pQatpy6AAx+oO6fhFO9mizfPRK
C1NO12HAZOV5cLjVoRvZNHjktDnryUYeEVpzphLZxwxVL79KXb3T6WtyfSDvQWa2F5n2zK0wMopR
ttDj6i5rHZa12nQQq/Wmtn1NSKO8nWymLm31jBbsJYVZGwEz24+GbEgjZYOjb42MrrdrGA/yVh/D
cbVfJVSSgHhBfGkieyR/nVmObn1tZu2mKcvZ75Sk3OWjN6N74dRb9lmZyZ0LKap3qDXmjRAzimYJ
88ElBE5Yw0PdFlBmywQ9tt2DfYlwEwCRcW7r7JNoZbkvB84rhSzVss/XA8HhLLbden1g3Ls+OGZP
yHyRZSezD/olSZ4qgAsHKScMXIoanSG+IRGWq9xRfdfbgns+2Vvwb5/m+zUe3TN7PuVG15Pbxpzq
o7Tc8hpHa3kds/tM6vaJmx7NZm1QvWpGi3Er5/Zk7bzg4GCUUiTshxR0zEeh6WzhEm773JRfMs1d
vanGizMIH3jGoxsDfM8WeHHaCD+ubg6mNPUghTbozxAIlYy9XVJl7q1MhXsLEvOx7lrriBGi8pNZ
Gp6aW4RVk8HomiWboWapmD+Y1TmNzSdDm5JbPSl/jsQBHJ0CEGXcV7dA9WLQXmS7LPpNPiRynylM
LHqRVHtNG4cwXTL1yHAEYRRv6NSF8mhF6wFlXeLBrrkumywWaUqzc4gIDh1j/I6RtyJQDUVkLW2d
7uHHWG7Z6IM5tGh5LGfnzPGbVon+wBrDgnyI4vZcrbGvNQ453wPUUS3NzDtmiw+dk6y7ObEuut5F
oZbYmm+V+us0COMaO/EnZSLvt0pJ26tiwDJlYrbHjP5AzkekANutkLdhPy79wXG6waP3Iqusql5n
q41OstuOA71jMLJG6R3onCKMUkO7WC1cGMQfI+323irLn91gpMcUQJDvRP1dxjLwJoEeE7IgeFKd
pD1XS92F8TSPL2B7bAkHkCDDOxlZ9j7PBGaGAlxOOvVAQ4ZmvledmOZTqR9Nqqs2K668HT4Rxdjd
dc36sNqEyup0HQoqyZBwjAaYGRn2gxOV13SULz2jWLhngqBUNX5s++x1RdIYmMarochQxpZ5l82J
JArS4gebsop3Qlsd+lEjqXbZzFilPOkyn69SdhQ6vPYhPBIy0DmMR5r6c99o3X0s4/PScvtWVpIF
2TzPAQYGoi3nKj+mNavHhn8IDlqUwVrzWlFHM9uvC8X0aGkyjOws+Zwy87RFijF8NtxDJ8keHSWK
jsrK4HeWBrBRmzvaVndpJgeqdD0JK31SGRUxe0EpWz4122xc9t0Hy4I/nGrb25fcDnDiTHfFH+a7
3lmYcpGDGld6F3S0QTt2DdNucVoNaVp0T1j9h86lP1s8AgEg+20QLkwv4t3m1EmSvGjSWfEYtaRB
ik5wF0sHigpnnWey1lGUyQzp2jFqEH/oKw73rz51j8ZCRfbv4v8v9hA+DKHQ2wAWJfwGIfxvv1ku
rUq+66R4Sx2n9w0IanbvkHQ7NtpKzJCvmw64nm969OSBjCDf0T3vC+VH6cbDBwu4X9/895LXJJwc
8T8jUdQT7z1dri2VPEOG5q1KMkGyJFkYRfvDmqonYyRmvS1/VI4cj9kIfdVZeQBGBgJHU1mK51jP
GNWuWGoS9y5RSvWcKroVTKD7vCk1kjOq0SclZnNBAHZ0mjoLwPUqZjiEjBjsJdb3+aBOwHZrjUVk
RKGcNGFdRurdQid8hY3Lj7Da+y7FeD1Zfe7rstVueyij3uRwzJTDp7rTo9Pi7tBlPkIVB+BgFGSm
R1NQsf0K+7I/Yx+geqjhB8FNg7xYXFy1EBcIXqSzVO4hT3Qcv/aofmBz+kVJeH9xccNjznGg8Rvv
K80BLVlfAO7FV8ogBLwzFluq612x1f5IXqPTyimYFEkbwtq2wI+bnhyr3heIVR9VbRvbKVHM1R5O
5bwt/BN0smqGA1udG07SRqWktrq3ClT6XsksRmTAyYkldvf/vmmxerxf8f3aRzPTxjdG5bw9Yf/Z
RLkqgMZ6UEmwTqBrcaj1g3aJLZKIWYzfiUk2EHp91NflgeIOkaBmX7Jtl1Fb9IN42eqsP4zonkO3
3R48QyjkOycRTJnlPjY6/Xmk9UAkqO+UjQWnKu1PQuWNFyM+fPBV/lyjot4QNDwGFb39a5f/36+i
mzOMWjJdGcEOZbAAgN6BhhXnwshf6PdzXre3bdw8u3LSPaBQQTwM4xNUbbZe7P6EWSlnM0qeq7Z1
T1KjfWjJnm6lZZ4orFQPfLzYMcZxd0WlBoZbTbc5vgGvj4CX//u7YNz783dhq4+lBjMf9Jr3Lasl
laycBnbCKUJClNgE7kZ29Gx2MzkKYPf0Ysvarm1lx0vEZzq97BYtaz0khuTWalV6l8/f7SxYtaF5
1fUFLWtMzgE/iK+pJaoaqw77/KHKnyq7J6pArQHnjZ3HhGK4+4Gt2xNF1H0pJFJuztCS0zQuj2Ou
ige0mTRVmRHfzH0Lg26m9FiWcZ+w/+Kk0a1Pgugdsstvi7KwHiOFg3cVlLKcU2jlB+lcIA+/jLly
aaNeXtdOf3XGun20E+0RfFnYTm7zaEdTFjDVaDFY31jrPF7m1haBjVIIwfXSYjBg1sl+0lm7S5Uw
AR2SlQymQn1R7IkM2jG96HaLMZucUND1R0PBelGrarlv9tFjksk716W9sxRV9SdqK9+EVG1nbBDI
g9y7Dqh8ujdS+qoBCqGdr7uOfPMgb0DRmyz6BIkYgbuJBcxmdW7w4+DqjJciMGfGYvo6lK8KC6qi
Mp1j1NfZsU+/sx53g6Kvp1vmbzt2wwCPGvOV7FdWFXk57aqOJRHKdTVUTKe5q6JchQPYCjLWZb/f
WuhlEOpLl8+11xTNp0HtxTllA1/aUXbpyuaTI9jJzGKuP1ha/3IBvjv0LFxoGBJJ2hH89/eTwi4d
a+oWDj1bI+KP8i8NlHYQZ9vMDFTMRFi4TPdpRO77jpJW6gW5y4pzikQGE5FcXlDP6pO5cgMXkZHu
MEhgamTyb5fj94mqz5vKVB51INNsaUgddzO/n9zlNa2MPRpS/SHGKRXLegHEp0KnK2gzc7XEGsUG
loh1lpxN4fLGmOefcdWjvm20ycsGpz+XyqG1k4iQEO4MtTT2Jt4dvwCJTwxEc2Hrd7J7U7kWTK5v
YzjRnrUMFOJq9dUyWnanSFglUv+73iE2Xk/s8QIovvMVNM4HaNYnxBifh9ptr8KSpCzb1UhkRPy0
rtDsmmG7Xmt/MrGjvMzN7Poindp9O3HErLk0T3pagelObaTRycuKtagtRnLgtajx7MiyyCVtsyCK
3OI8i/U+ckrtYrBK/veZ89cjR6jMixyNWkrdHIj/PT95bcGe1HU2f3Ih7x0wSxDHKMLrFIXAMG43
dme/NPDmJzvBj1Yot0snyQqvIyssC9EctELYu3apj8XIyF2vbXHHsBR6qCGm3ZQyFLGLTgZAIdMd
TNN8+qHPgpJ8UIcP3mt/WWMCN2GGjTVYQ2Ghv3uvtSUi8JKWh6FAgaG9z66p1X/GBfSlNyOX4z9b
t19B+FHTpiyWeNjWbpi8jtx1Qk+Se9HhHrCVPHTzsjuDSqhvW7e4dxT92G2/DjxT5t2igD4/urul
J61en+W0B2S+JZwziG6rl7E3vpLTQXXA/AHnBCalwf5CXsZ4rBzOFvDkXjQxaGJk4velcPZ51NXM
FVfxlMTtrqn03K/62TiwyL2wvyrvLZe+j8rk2C72HNZdMYX/vg/+Mk/HOWrqELZhAjBQeKct0xRz
QntOAp87Rdol2VCohd0g6HReImrOPe9YWE5l03ICufVx2BlN/GlRxdO/P8cvEczvB47t0KBs2cOU
xZw7v9+PG4ldYGzjfhyal2h1ixVf0HSzTO16UEq32uudxo5BOPiTxyTDc5NVOFh490+4KAEVaUbY
if5h0ralFiXDXkbOblhlEYqc6c+qCHefQ5n2YhZ7e1V7tnnM7LU64xOcPFSBmWc0oqWZUUsoVtNn
RVFYY4jZ2LeFcZFOXJ9V3CoojzoSdEvXPeLhehz1/H7Z3hca6UVV7lALGY7EXjGwDajkkxMJlbrJ
7sMs6sj/iYTFHFEmrDEN5TRCi9v9+0r+RY3HlXQhsmG4hab8XiKFAAhbfslIyKqq6ug8RzbjBBFh
smMwz0C/DkwSTVIsCeqkkvM81YQkIVppuiQiVij/KN7s177r3U9Lx4aAnDINNPt7JEJZAzycVAg0
czayVc0DNCEz2q3B4JMg3bD1PPMKsg/g05obWmOpD2PRwqFQDWoXfUhf6e4eZGp9j5tqIg3Dje+N
VQtbxSQetS2swKYaQLZQROBjy8jH+9gecsW6a1dxzYf8pPWLfoCbXHm20Xeofx4qMTn3S8LQ0syU
Cx5cI1wUO/mUKsyMjKJ+w4JdMnKR3T2WJNM39JFxQGIRUFMkywcVoPtna8tvBVGIpDuyQ//oJjN4
ukvWSmiQlbCPComY517T0jOwEHhGpXTbnTvG28uvfFwXi1XhZLLAnodj0WzO0mRGgSUsr7PlQ1x1
7r5u0yJs1nb2jQpXpf7mjIW5r9zJYpTn/KR31o5q4Xw1KofoEDGr92qWNF4CNzho8+FlkHN2HXM7
u7qNxgCz26rAFGQyBGH9yvgNvnp/ne3ujPysPCQ56V9RWpbnUV2YLjtzFmCM1R9GorCCjCb8ts/W
55WmBqcxM9jEWb535rof9OGu6wxrF7daYJgLzlHCu3AAYEZO+v4l70NZsJHqLb30JKvvs6b3z0jM
Awmqmbeb4pEd484no7HkvZ3KQHfiZxD95gl3IpD5GSEWM33CfnLCcxMx7wu6VCN71HsTr6oynGl7
UKU6zUHaWXvS8y/x+pXZPTuRuq13bgWC4X//436EfPnLS5jQQUhkKIU594Cf/37o1abMXKlP2OTi
BxUXtudU341auU1HrfFF5YJvnJTzWpPr1Pa072l1SeslhWbIv4qwXqTDckbERiBJHQ7d/JjOmLYG
PbonPnhvxIs8/mpanRKNvaN3UBmdj9hIf6Habts2HQokryUYbu9ObiRAet4IPOxIi+s9Ff94bAvM
ubNeXdODujoMhZ2HYVHCqM/mG3bz1W7SkVKIa5ya84WP6QY5Qxych/UL6sjyUmXOtw9Oxb88YQDY
2MijHnVRKb97zxFnWxEnxO1SER4WQHP6FC/onZrBEWFWxpO3pIhFo7XCI8moZl/xJM0yIvGqYtn8
7w+zXZHfD0TH2vo9BN0QTX6lXv639rIas1hcWZJ0kyt+43Y7wdDz33/FX5hvgrodZZBtAoyw3mM+
0gQJT5eh5hVI8Pxp6q5ZJ15iZc2DfARaYOonJc5g0SniGon0vg/Tbnoyh/mVVBg8W5q7fNCy/2Vk
xkfa+FasCdDPvRebJWMyTsZIXu9sJM/tMj4nErFZS3ick6cEo8sEf+iEu5Zjil2GAiXC4dQLSXbg
g03WB5fI+LPrFhZuJ4T6aDWY7bxbFI8RyQ1pXnDjamiG+MAd1uJqeo6R3+Rfqoh4GoUwupBvM/hr
lgSlw13bZXzovKqagxIl34qOdWrvMOlWFhzQeH5nRDP3rWYdV/ivhU5f2+DPDOOoZD/cwiFdFIOj
e93MeGowVp22s2aebZ03UOLAPBTVfa+394UeNddpmR7/fWP8BVjKt+YhsCyqZcGh8/uZ01uqvYwO
u2KBQjttCJFzBIYmKx12vVth1JOQ84geJHdkNfNAqcritkrWh2GoUQlKeazz/KlfRHFTEN7jpSgx
j02eLmxe2dyNK4ODQbxq2LVGpzefkX5FuzwRLCO1BOjvAKPCXcbw19cz5i8jY5EPmte/CHD4ihZP
OhR86qBfypf/jLmQxFVpXTQwJCP7VbVRZi3WdDuvGLTSTW61UBWYUTZ5WIxnv13lD5eMk//V7Urt
QhlqaEdbdxjC0VqPShaKoU4/OAR0449TgOcTdC6wt61v0d+dm13bWNBMkI8UYvyEmgB3sSiOub6y
yYZjENu5r6YpgliexIq4aG9YZpZb2bO2KaYZhO6VeuQtlU0E/OXs6Kopm8PBvgcZau8LhwCIyVW+
0Kie/n0L/eVBpmXguAfX+eseeqcaVcm7c6XFg7ysa3y007XysjRx9x2GUoJqpuq2TOAUrFh0Ny8A
Tz1WV8OKw6E+GUn7UVD3n/4YBhTIHqxNaL5FA71bDJRpQdkpGDwN8A29ks58l09mFtBpBGs+axcl
QT4/KfZTMUOl6Cf9NbURNf4av/5SdbsrUk9YH7/0HB9dre2J+u24p6hTt+ZmW15AHn33lm8ckj3y
AXOZs6oEX9FY9gc+0XxpUrAWzC2aEHezeTZqEQfw+CmRGJKo4+g1abEMgRYVP10yti65EUeXNucZ
LDd0h9ngtk4qqR96Q9u7/Nh4yCiaLjFGPTFerGX+LlN0KH08ECLoSsT5RqQzSZyWb1QK6RnxMeP6
qWm8TjZQAIrJPavspHFWSyI+ejQyKcb3bY8+PGPzDbj85JKMj12UDwSo9ekOwzYonsl4nUxOMq3n
qlfp6mdu8WYZzNfclg9AGFHiR/luKjhAzaLTjqQ0BL1qPc9ptf5vo7biVmiaKMCIOByXZvpqNCp0
/OLOQC0emOBrrjOqAbLb0h2lZRQKHmdjLpMTDWt8NpKnhCXgS4FANyhc/bkjNzZIotIOUtHrx0FR
H0TBpLJs4+sWaOplSZ/v3UUv7wp3vW9a84r0Lr5U7XJdKlSBA8l0uxpzY1SICG0xEuIxd65jNSmB
s5h52BKjiXomp5JO6+QBxgC6I3kc0/Mo3fRmLFlLKWP0qMxQdM05ux3R1x7rqFOuds4p06gRMpDc
1M4poUYhc4Q+9eMusnei6N0L5Yl1UNbqiuRHO9vTqp0hCrFzLZpTokj1rDcO7DUDIhEDNXEyaF9P
ZK6eYsdU9rMuYn7Hqfz2we38Z7239SiGAXIOhKAgE+f3FwjWxWoa7BivpGW+GUuc3prr+KUFTHXk
KJaeBq4pXU5jlhv7CN2MDwhFuRRLh4AmX/m5ss1YAtz4VGTKsunIeXfo9oxiD9zHWncXRGFEnCCu
PHHDdP7UO5ZvOtW3TrJh5U3i9CMktswidUO2UA2KnlAB2d20I4GB6xdXGdlU1z5j/FetL5OjXdjl
wez1m9RO1YM+tzdT5Lb3CqynPcKFShfaRTf6a7X4Q2ZGJ0gO8Skpf7D6yFcYIBLRMOzgXSKFdhs1
hMEk0cmc8uGc5BSzNEgVznxFv82yxrid3cxEFneTtSppMQu5p5rd1jerLr/GlbiZmRIiuJ2bYy6a
+8JY39RuXvYxsKwsK3i0BcvhQiM4kv7Ia6Ym3cmFl0TkIl6JN7vtQA0rUMIjtu1zJ+j4htHIhFnv
trFdQx5hgRo2yF1wPqmGymiC95/pjB+JEjeEHHw3XkqmWIzAEfKq4dqSfYJHGfqMJcabSdoPmlPj
1jHmagcJRGNIOAVCurTXrRUdJ+RjSaOJs+QlcyYEJ0bify4mi0BJMy4Yy4C2//dtZzh/4gZJrfhl
m4Nks80t370v7SbulzzjfpLNEJFRdNQGAXpM+9zp5bgbOtu31uUb7BHI86pEAWXFeZimTI3M0n7G
BwRPoiN3yHGHozGR5K5Mzc5Yk6+k80ImTbVvtjFy7ZT4rSY1GqYN9zgMqjDrlDXMa2RwbaIErg5I
LOubjc/zyEDgexXN90kUf5IVLqt1uKOl2CsMD4GkwQ6KOo0KYw0zI/lskaHmRy8UtvmxL2D4uILi
z+XWZ0uIRox0bmXhV4jnVvEXs97JAlDSPCnfN24YtAgODQtZcTER26FW7J4zVdmZXXco8HnvSEuC
CGKJeyYN8EHQOHXl42RXA25yPnxvIROZlBxqxFMduT/0pSOpAN3EJkWWXmaJb4SEesuWAorDkDmM
Gfu50fBGXY2vhoTFpAlvVLk8aKeaBpUkS0zhpR0+U1k/zuUYKgUSPM2OEpRr8BILRX2TPaq4odNj
YO392XlKcfftSFYeybvLH5g+LYjOjZGYhISeHvxG3jr4VSn3E8N86UoZdFozHwXXsdcMbNN1lzF8
VV+XYhX7uFk9tVHqsBGPLTcHOq3l7FSt4y9uEuJKQoPO5qZCCxBmolbRu4v9sNg3jZ2dUhhUEGny
yiP38xX9/AWAzBWWGi8pycVBL+t6bOPO7DFPw8RCdCStA3dY5huY7qaKncTKKx84lPKFE+gF83zn
mZvqqp9RWJKP7OWLTXue2UFmWbesuW8ysx7CKMO3oijFTZbCIMpTo/VrJblNdOWNpeU5qvRgSPhj
mKp1npBz0Ct1RJAxFq6xS9YAks9SDceyYwgiSekLx7h4iZE1rTI/mU36VUn0O3R1Bodq+iN3f5pd
fs9N8uI6fNtI27UuQ5is3PCWtvEp6lB+lWVZsdNqvk+dOwLu2yVWkgTZiBjOsFyMJMXnTXyXlbXF
oG4swqqWJEtYd06fvWmZcm0mviriM3j1yvgDAskhn2kjrJh/Qkqvkbm1zwYNPJdBa5TG+c+prbnA
ZvUp03xScK86CGTKXDz5hFpkQZLEt/D33gAEPqZRuQT2yHKl42c3Om4HrjwhA/Y9tDr+FkoWAsZ5
XvI5OkVkNvqacPAyrcZ3XQp0U+15IL4MUxZCUHsiGVCrs3PSNaavtq/JWl3WHgWHXUR3uSEeYq1k
DOWcc1BabK9Q3SidyMFblbVHNG68hcrDo+jQ/K4J56ay+sysD/Ykvq4IR5gkEGCV2Ozq3IFh1e3K
mbgtxYqAdGTEOdHL2mAEhY2GOL3qcQeQWU4k7Ous0X4u6dOvx5VfkAgpJE0E/+IItsQlSniSKmd7
lNPxpwuIYbBbrnjvYF+xTeqD6EFv+icenhtuwhhdkkR0ag47JVbBNpn8GErR3sZN/wZVDe3H/ANz
JQJwjWoNW+q3dUICilFH3tW9810YFcHwQB/D2OEPN8ohqDPi7XoOolbkL0oz87OUDxZmW/pb903h
oXT5PoJKzU+wTHr5vVgGqDBV4TmJ+jOXSsVxW7yUCX/tnK5wKKA/gFoNqthN92OehVGV3xtqCjpC
IgbBDuHF6/qjA7hHfAaikRLtQX2cc5MvE81vesdVVPX6s22V57ls32ZWdF5qfNaUjnhkx/CpyikY
x++x5MTq9OWm4rSCBsmiPeeHxpW9d0bzh4DvJRQS+Qjz8/o4f1SldrKr5NEt4sfGMUy/6DjlHXLA
sswFrKvI7+R/PZR29ww9LxwdhS5/pabFQ3PR1fTSVHxb1eaqZysTOwB4Xqcpz400BI4JxgDSUe51
aR+WieO2XOwyuMpa4cZVnZU/yrf0BkpzlHGL02R5A5p2E5MDP6nFewi8tr+y5ygQx2hs9BWWXj7+
kt6P+uD/SDqP5ciRK4p+UUbAm23BlGPR+w2CpgkkPBIeX69To42kHvWw2Swg871rm6oZQ6vihI9d
f4F+blJIuZGPN5HN3irSB6egL3MmT0DUkNdb+dT24n6zK9KTuqQLBfUlo01emJZZpArU3xkJUrtr
C0u4kiTfeMtPW6gDTijcfxPFTtvIw6bn3b3w1B/hP+iNzSrSLXTPFNDXVpWTb8GTmrvzE/ksz4oD
n/iTFilGC0U7sI6D0v9I3z1jQo6J+sUrbYtyT3xdO/r+zi3R82eEGmKsALlYzae6Nt7xSJthgrUP
0RuxSRYy2bGJSZ5CopjxzCinCVA8Jru6JftomlAKeYsfEWDWGmm3s2f+epmbkoGIlqWY+LDSLpVB
b70J1cOcGMVvtdD9xz7+D0tvMGsTzlqjJ+IxvQbLXP+DP8voSzPaNkaUqwvF8DFAUc5ylfI8M0n/
OB4VoQ4Dc5Dqa7Tg4yOaxf6Z2hTH/1zebJlJi6DAxdI2CDcxE+/QRh39QR8jS2hothv/D0KCILTk
OaMmAjxV29mCs6DU+FDrwbvmM93MmwoXu8dmld1Rj/2hCOfknKRBUEz2B3QIHFYB90WiP5dV+2bb
7ru+4j7FmEilvfCuEvH9mI9fTU2e5IJgfuev/RxydZE+0zDlQAAUmgP36UOtIaa/s42O51lP68Dz
wloBXQ/DBohn5Y9WyScs39DEh1by6lVoyxceRj3NZr6I8UFxAx9krwjWab8skH0aXDH3YhCc/P69
SZCJIWw/UQ5NtthWBX3FqdpSm7sbO/NtqNZPP0tkWK3p+6zS53Xl8rfq7Co1J+s7QZ+YVwsfF2D+
TLfzQTlZtSORG44EBenmIvtml4CWqA5JveKaJutm3P6cghSwEVG10bI0EgTIhETAaufgRt+M7kx3
JIUoNg72Xo5kFXbOLl+QHjIO4Tzh7c63kgmNEWE1/V/Vdh+avwxxktz3Ht7TkjbC2LXTu5zq8x2O
NisaykdiuhJSa8VvqcG8Y9CbAguFPZfM2Z160tlz7akYTYyb6mubuSfLsnkXluLZ6DVC6KT30g54
iHn9sMXOX96cVeFkk5BtwjPPSDOKogylczfK9KkfAOVoMSeGcs7C1AL2BRaOjYEZrnHyJxKV6Aoe
/7UI728nP/s11puK5lDmB2uvGZxmPAJvTkLZVm5jMRQ8wgWMv55pKkxcfY/UH2NIWXq7tUL+xnMq
df8t9WmGtK9S/pXPkHX2FfLrUpf+FxF38KIVVYubYO7xW3UcfByfnVF+zT6yOETOwVTRKFUg6IKZ
tnlwuCSMvPR3Pt8bK3qb5JBFBfU8KiHRR4txaEEIbh1ilcXRCdzRuaZkfhw3ReFMnj/qffnhmtyh
3iqe60qLsq5WoWSq3NmpmwLfrvM+bX9TMWO4MotHfTKWyN9+rK77MxupxWaFFWR1cLTatc2rnBbI
o8yg1iCWt7pHQbwsnO27zVnJcbRWO5yHjPmlddPjMpuK0DqTlELJicaBvgNIgbZrrM8KeV0GbX8y
PNUHiVQyQL0cVHU6BvrqgwDQG9i1iPAhrSPHtk897CZS6tLctc1EQhQVJBTK27I7mHCbhpbt08I0
dqZjt3G//OkaabNp68QKi2rI0jhE1fzZtmOJJIaNUqxTXE0IjvBc5qhCfro0Q8zfdvhcyPFFbomu
dSnqsCM1mgIkypcydQAbn86NYZzm0Zsv6/INpJzGVo37AG9kTNN2fhCLG/qJi9emSC9Eg9KJu9oA
SR1WUcdS78lWljuMiU3Qb+uBVtzs/4rUxHgAP3/zHba5pMyxnqTprZ5rr6BqJ4coWk7kDSDHHQK0
5e8rpduaAozAL7STpZ/tDVn8VB0PPQwqFU46Rdvaz5y4bbSatRUbjf1cL/J3oI2Vvc2/scQEzdbf
tKjer0J+i8mn3s9b+8smdNcWRs85Q3gT6nhGRDW88xvxmhQFhpryOSkJhu0xTwcOGY9Bg4l6Tbr3
paJSnMDDByfNUuKxRL7D13MZ0h71GB+1WxHN7PpPYqRHdtE5IDrnnGWEwoxzzzyyogIzQBLHatwV
M9IkPx0QR6zX3EIb2WbKKbpp/S9GfkoImCqJmzVKTrOsANHG1lHzsj9XlquCtHE/lxzjoBx2aYV7
wDaySwK53nSjRSZqxR0xOUePENJws9OJt6Q9im5eD60lya3tvyafTNeirj6VVjARXVc48lf3uKbo
W/SroLL1vzwDzSwLKtGE5Lid1iOgFsGYKDeaqfvrh0xyFxQhiu0DDcSBXurx5nv8IKvqrZ7nkGyB
IXZJFsY7tPZsZuSEky6SkETq+u17qajz7uwSSaNX36dENsW8IFU8WdbnUFGfrmYGl03Xv0cXiIoM
WJNTYyhCC8s2MDsGMH351RZiU8pB8oPFWzV1V2s6hxEKQVL51/TfkK5DsEweQd2byceef3RFfnDs
AlvN+LR26nGxTXr+fHq67LWDdsc/NWuLuMlTF8kffHSqSC3IMvXCMunIGe+tDnDvLOSFGssRBxP7
dDNc3JpAWukmFzWPYTty/xb9cF3IQlxE5a5fijxOxwEz547akD/lbmqXtXkV2rN5LuwV5kn37P3U
LvuVxP+DRJZub+qh0Pk+aJdmM+cpLRIMvp1qZ+ZMsezzCxXxWjDpfn2q6MN9bX3/38ijtXNcNXGB
mvy9qjo78NlJ9DgzQNSGD0zRNtGieYelwNekcR10C5JN2p5R6Xu3otX9i2VNu1pVGsjxG+kJfNpm
7t7auuBT+Q+uaJrbcdnZy7jEy8pdmmnkmmckR4mcyLxVF9EIik2K6lywKouXlJi7M/LcZ0KKSKq2
1++86O/Tfns1przcD2hfKVxE959kqkJE4t66jF9A3MglpnXjhbOTy1gZ3O0e7hjlUtY4V09+r4WM
5YFz/T+3ZVfWCuOW8yhmpluZ3yHdaIJG9vq5W4db/1k32YyMGVE7QPhhtro+7rrxJW3QTKQmJYAU
QE7l4JL8C8yZ8dJ2LRkhGbb9g1ENYTYWZDrJCvPu9lShFQ9Xff0qSs49LYXlyfwiKLvqm7RSAuFw
7godNJJE9pN3LcW2cvnYtXzlyeIMWQoSEMd5n/noZ838b6QaKXQ6VSJtG0J/bqrdaLWXuWMRt1ah
dgxI6dXJq68e8ts0/dkyf2UctqudatP1bLpfE466UyGSz57t85hAoFuCU3ZpOtBXNT5wYX4mV0iC
RHDJsmGzJFpqD2z5PNTed1t/bT3Dcu1vn3ObPDDZk0M4pNeEZzce5TOKk70jCQg3twkZV0nM/cyo
5YETJ1+12Z0tu5h3pdUUAVG9zDnj3qoliCSRxEqYF5aql1pbCahH5JGyg+xYKlMaGa//ffV+Za4v
481gIzWNsyuFjFMCfAM31y/9oD8AnL06KSpNHhP8v5l74oAkrSQFDXQlN4T5S8vLbkIGi4MM/+8m
ndtWE0erre7aRP+uyNEYhvSXZO9Qs4YHSysZv8qozVivhi6Ynb7bsQlN2fzZEMMW8OsVrICcR7lG
HnJCvbDuTbE9gHmOcdWkXwQ4rHujTo51TXda5d63Om6aSsfMKfTmZm6kAoYJyKq6jtnhVvNRb0vk
pa4X6Un+PcvWCfs8vSgX9xT0Evf0/bBY52qerAsaicvGdoGOvDhSNlKcUuFhUUkv9eL6wbiFtkrU
3tSS29oXNJ+QBOmZyYOWNXTWpmHJ97nPx+up098prZ4O3JIIalxvQXKZHz1rlXuijXm+SlyrG6Wn
Zke+Utd3L7VOKD1G4pwJsPz1/O5X2pKnV+fMx8oIAVcT0dD3hKR77iNn2HdXzrtpecZ3VnKragC/
k2Jqr8ffvJwvboUhseo+QaqMW8sqvpNi+ga/1g5+DTnjYPpFk10wYNP3py/s/rZifGwTrQuY1mvy
5u/NrfqA4GcFEbG3jT8snnNsWNMnBk1F5kfanpvFbM4l4yaaAeNUtPYWT+Y1u0r7U9ffrRFs3I1O
HvcdqaKTQuKntXR5M99ynXyOZede7HFlOjWVi6283sFLLDfVJD7na6ib6ZJRI4ahw72Ejzdv8lcb
4tmtKER2TN5dwdBWI1Xek4GBYkl5sPBvokhlZCeWjMohXBbRx2PbfVFsUYbD5hlx55gg3jj//I60
O2HyUrbcbQYBnrS76x04GFHsL4NRAIgR/4ZzxdWIP7ll08qwIijqUwc/DR27nyPSxIogGcslKuU0
EzxtPEyjK875teK9WbjOzMQ2D1W6FrslHw+FAjHOM78OSLyk1zzD1EbGAGuUP1yMteRazZh1icKM
rU6Q6uJu4L/aEzh4J64WI9XLRyNvQ2pSXiyRBhS7ZbM3RbSjOFCiRhPK1kVqMA/7FBRMoGK9sYf+
RqK93ioOA7R9BJ3kOGp35ZI/rDXSYC0VSB+hmlT1SQR6xzchuFO9Lixd8eESlIYKOv9mytZO9qwW
qth7bQiJYfdhnvRb1+puS60e9rmGVqyhAmq3EXOQl+AULIbuDg/zhb+0d1pT4Z4Mo/tdnLyMB1GR
l4AfKoByBUrJGoCOltI+xza+7XKjoXznMb7uqex65Kq42Yi+j1Gud57zMFryQVKXDCBksCpYV5wv
RGtZg3TArQ7tdlK6v8+lvz76Vnt0dU5ic1mrqNNBylbSaqK1kCx3ibh1KS7T8/RuHS0K0TW7izNF
HLhWN/mnVdt50LrlS3GVZQ5F/y6CRFAdYQod+bvJCGj7sfTsCyr9o724P6OTxI1fVYT959/4Mh6X
wRqjKzzFJaJuTBxcTM+PetOhxEvPBjeHHKzm3zDN0DhRUU6fpABVkVph7KAazRtOyMiz1RKMZF2I
TyNtfoW79fAnSO1Br62rqlwdvCI/9yYLEbogK8qGqDc63PHSJs1xoVEDqLPJLLiSAQmzWzknZ8vu
SgzYG9MIDEg1h56nTuYwXX/IIGR2s9yWtv7PXMcPSk9wnZeWEwhtPQC9v0oeHvou5FtbOp9cEE4I
gXhXmVwVqucVc7aJnw+4rmdbY4BAAuSr9/F1YBbKOqGjlHBeZTldEPsRuzRZdaS6i+wJku9w8TcF
Z4EDcDJSLFOnL6X7k1jazscPAB+O5titLJw4NhMEqR3gxZKAvMS/0eY7L082DtNa7PNcO1gpmUi1
Ql6rXPHQTn0TTD1/grdmP82qbiezE3tPg8Coe3wriGhz4mUIJhZj9SdMLE8aLQupBsJdE4vHa3Bf
OnWFNsyao2HW3gorW2On8r57kjeZZdj0qQjAAksqYMCA9Q/G9tkxhHFGM8nNVPRR71r4XdaPbpUM
ewW3bMc9PvlFR8DZYDDoAN42LnhteU6U/2QP083gnVprYgTmzzYEbS2T1TASUmhQ61XkIWlVo/uy
pSnPhIXvuXjpnOGpKa4SvsQmB1IngG6epcfJiaAZBg8q1Lc+U0SuUTMT+9tbJ2WP4hUpEllLZJNg
AFPdQFybDjOAE2+XDtphXlG5aOPYHe0WJ207sS/LEqeVXUuCPxg5d42Vg1fjhustow4zU5Rha4iX
laE99WubCNSmjOZah/NuudeKjVqiBbiE0xsvMZ03gCMdSC632jTTk0Cuy17nkBm9wDPABlaPALFF
S0PdgQuzr3GV5pCfVuWkCKSxvS1jf/aJgEj6FPnPPNElz6ugsjk5govfWZl+0UzjXdZje84EGRCt
7T4K1d2XvTVhcXNLWJlci3MqForWreJZa0XEGXyc9Euecirr6UpOFTcm+p6L8Le3Sq2g9vOnLfz8
Rq72Xlv9NO4s2Jx81r4VsOBBX7wccBKzzZiNJ464rzQtJC5Q+0Z353C5chUJ9QwBJUqfnjXdj936
ldTXZpCRUFS0uDunspJb7BOgUf1ONUMeT6P/tmhcAKb5OfZC7CBatTMs/cGpUvvQkFfidtQeEdh3
ohDiZ5Dls+FdKv65w7oqG+CTzGWTMtqjnLR927hHZFNdhNjiPAxojIthr8M5ESMFxgxqFEPGZpGV
aI9g7OQ1+Nh8DtbG5Fkv3tlx1uwi5u3Zn7uboXLFfjalzS1dgyDLf/agNwgwSXHIHZeRdbstkvRj
USps2GjI7eKVxTGcMhd4f11WQQRbfHeQd+BmBteJh2PhgBpd26vMeUicLC4XMccAXTAMjmYiHMpZ
wNc71gPCvoCuw34VNKHOMxd1P+51Am5xHftbTIAFDjZ7fPXx+Ty6pbjxl/XYK82+BRY9jDoYDcEn
b4ZXrkyEzm4wuZ/7lekZtexJigURdVu+UPSDL7/UXygF0An9xu/Z9OzdW/NrFXQsNi0BYlcfYbF8
bpr57Vf0dLvEWJEC+JGVy3SwgJ2o6OmPzpjbcF7tV7GSIMSg1cLpHSvCzqDQDgbO9p2VOvAY9UzD
g7gRlBT4i/dMi86KCITWDYpNbKJHeaZ9xiCEf+hJu+yG94sjJ4fEXzyjiAlXecGdh3fJ+UQjAQgx
FU9LxqpS8rDwg8G+w9CkN/88o3ol6Y5kFNmYR8oa7rk8IZUz2PQu8W6dsSUsiNAZwQxFxVMwjnQR
td54bKpiDEoTSNUooE+dzAnthfaa5s9D40HfgZ2yxo4/Tl50N0ljkR9JmQcgxJXSYefcXpZisA45
9TAeBLdVYgQ1TYEW1osHC4QB0+TjiMiGEBvzbmyvPcPtPRoY3K0akTM1NSIiYU1WmferEYatu5+l
C+KLOS4mYOEXegw2l8QmXZnvvkZeAPDjHylTNz7yzQMzEMijgcHRNjwiaMqju5h21F4zkxeIYYdA
y2CyWieoV7AA6FYu4i4mHewFp54fc4FcspRiMeIUufcK556B67wYvLmDZ+AX5QCBoYAHJEpk5IuA
27o62wuGKIZNj26YqUwPUGeEMGZW/kxOET7m4Q4ROyjQf+mizkNdXylpmMoorbY1Krv5hU7vSFok
IW6yfm8tTDV6My5BS8L+rHzKT5hftglznbUARmGaJJy/tY4l8TgutH8Agh+iX4m9yfyVOZ1KTW0E
xOA8STg/bKhdsDXXqy5bQk/INqCoDVWhKR5l7x907yS5+gksK+hSg3Nk8zt4lf1h80ITvJfBj/d7
D2wJ2801ligwvc/BhEJJOoL9zPICnPXBv03CrRJ//UY9lMzqg0+lUcPbvur23p3SEf5cgmQkZMJY
7KEEHUXmwli9KqQgY8k/rp0X3rr9qC1tAAGGsHspYtN877P+WRsBonOU+zurgTaqSvcj6XqiPrK/
uumWD7J+jjjvn4dutU5JanwNfXoaCkiaslm+OpOkYbc4Lt1lA665CoZykiABhWCq8rT+LPOFJES9
MYOst47m+liJ/g2B2m/Dryl92/ewUwcnJ4/NMnWoKFxznGwggivRQHzq02Fp248SIcDRlG2zqxjh
rl/Dkn6xT1Oxd4zpxtUFRk3rW7fmfQ7s1yt7QELSpGEy8PuzvPjtLJyHI30QhCg9Kf+s878GRfxC
g/JTI7bG78+9ru3zTd7bS6aFQgMpz9xV7ibXJFxjM8edqZcPSqThCMoZEDVeB+7G1pJ5JpKiqf/l
EvtGOUZBXn7F8GAb7E9kQLsqF9FAlnBkG2IvbTXE8/y2OCvpnjqb2biVezV8mzPvtd72Z0ljIwok
K43A7J+g8LEmeaGmpv6GtMpG5vgFNSsjmsU/Sn97XivtJ6mvXjjdC6Q7a49+Jc4cVcx7Mn/tN/Ge
e/0P5sh63zcXsiHfJs9/KEbgIg1zBSlGZrAR2hJkJj8J6/rCVYrkG28sYNiBuiAi1J6ggz7UzB/4
J3qhreTKirAmE1aSBw79fSiDuMgsxBnwA0e2WFYedXUxJ45PlQP65SyjH3VTvEezRZqrOhZaCRYO
s+n0WjSiXtw5U1vsNTPoDJAQy0/h7jfzPc+2M96qedeIAgKTHih3Zo5G2gtmOcMe+iZ9Huib4P2y
iK8Dx23yEbfWMuL4IvOnyqiZF+sPco/BLtC7JUUbk3vn5954sHq6QcoVp0XhAUilC8bQcWXX5Xzx
S1LM3NXguAZ6pBVHRXDcJ4TypCvZDW5mtXantSqeS7qcoCRqeLnEeUgXPbTHEQDNM3tGGnO/eXQV
OSRhaXMbmPPCB5htP07VxPhOgARQAIWmPthh51MgNJpk72ignLOFAV32054PQov73EcNNpQfROV6
PF9EPA+EJZu1zSvT0cqc91ynGpraoS+JAvTIPXTRubFCM0UbC09O8TJDhYNj6Z/sR2KQ3FcOL+A8
licfaVG0KHgjWWuvlUy6mNt/ty6c1Z2CiiGekza6ih6sxHzl/N0POumhRb1+tqZfoMfa3BAFIG1h
/D2JmkILa2iAvWXtPU5ms+4TFCNspv0K6OsgLBibHCIRkA5bkv04Zi577saj1Xq3jGYDfEHpx72/
XBanI59WMbHN/gtyb0JAZBduA85987XrJ5RPkgqVtWQnuvpuz307e6dufq/waQY8V7zJoCM7OpAu
Itm0KHW1LFqEfv3DAMf7D7O0RdTWzb4p7RZNQxUS+lojSUJQOOmS48Bbg37eQO97mGtH8ZvbN8jV
dK8UzMYKO152r7rfNDGDHEL9rQY3VMiplFMc0KPy0BvoKWmMN5BtAUBZKOEUiVJ7YoJu/YV4dJYs
PVyI00OSTd6TMZRBupggxfRDDglulwqcMHGQ/Dg2W1IyeLxNfLbpWP8zRfo2m96/KmEl0gfoqS5v
nnvEMiGK3w8HfmHRAFSkJ2Lab96tsnGiYlXRTFAEDLyWBI2HfqwiczKS8ODcWWaKT77ZlSSgBFnJ
zy+1GoIQM5KnCoxnsU3fKBNxzZq8zMk1cBzlC/Jb0cmDNHgHE49jZloLpprmjiIyel6WwgZLoGDO
aMB7eGszYlTQZ0Crqim5Heru3U1RbKSFAWnQomBjDcwRfPBoHmHe1l2HQDY2YCV3NF5ZEXm+fNe2
K6N2Ng9qBkmksxAKCFHJf0elJ2feez/fTS09GVlm/5vz/jCZBcx63+M63d6AWvRgrL/cEkBtnq5l
go7kU26LNqoKN56UTi4dsXZb7pinheOxMaFuCDUnok+adkgsCnTRfGewfu001wRuYOPn6Gbyt93u
aKLPYEmjXDIZAS6vJvCMm5d6MUK/aHkjNQ+hFWreut3ZQ3NfyeJmyOz1rAS5eVWKxsFEk0VZYFhU
XKuFghlD7yIIoBoBd+0GNYqx7QHckJ7JoTzWenOdZ1FiD3sU81ngK7RxbB4x5H9+gza68oszYobk
gOP/yRl9CjVLBDIzBQr1RH7c1Et1xy2v7/KK8HYEKiTWlKzSNmF0BUN1XJtjEhspEBTtmiGeY5Zx
s3sTaFf5+YNeNEb/S6jXJ2kFEx0CqxamaOtsItbqkUNg2ZG9pyEEN2XgpM0lW3J9V3UIFQajR2GC
mCDSR+NuTS5zQkKyzCasm1ouUDQokpXQdKBU6A84J/qwJgGtRIRVCWwl+sgOC1z1bpirGZU0P1Lm
CJDiwUnlnoL071SYkhZGQB5A66AbsB5I1SKs91ycDenPyKRDr1/UyRbag+oLdaH2+4TwlyXQgPNH
mv5ukOfceKQ26l7fHzFG8S7bn5tL16jQQKaddnnuJEuHa/A3y93l3pqWMVyQOhH5PbCGmAf09I+G
gZxBcpHuqYaduBMYw8ljIlFoGYvr0fNWeSyGqz48+XMaDsr/vpZUUEypzQgOF40mXhSseJO2NpyS
MtYkSEVWK/CgZjoJ4U/MyONA7YLPdKWDsi4TX4/cCnYKpoXnefFvSs5/YxTPG9yjPc4wEoRuFGQO
ec100Hz8u6T1l6wf7CTocB1Y7F1RoEBD6f5S9MXbQLxCgMlCC4s6RRLk1beCfN3U9mE0wKEZdLO9
cBOSy7yjno6/9tois7oCvnZ5lR7pza9TbQ9pspAWVdBE3mBi2qzNp0mP6ek63iQ+AS+kfg9BXnfP
PI4buTVAOQ29FVxXDqIK9e3264eX3A0Oe5eq8JHW212tUh8kEF63KQlib1PyCLNn/B36vuygAejJ
4nDQAVSkGAiT4sdKXwGLJb8q8XGU67DuqeBtotLXQLrlksWFOzLDJBDRVdIJZG7VWYj2gwLmfeqw
tgKWMwFykUJNldc2wBQ31ovo5cFiAo22BblDUlrDqXWyZKegscWkUCT4Zh3KI3pKCofN9GntQYLE
9kI/YR72yGo7vMvc6EZsD61NCDtNMY1uDlG5cK84BeG5iIAeehc5RyVscmgqyaRb7cupq8IOs//B
VA3vjln9Q2hNbkohf8Dhnj0E+iNivYsr2rtucd9Z8/7ItkfJA/EXGOOG3XtptUgWYwQAij1AdC9V
pj8PGcLP0SKRvazsB0/m0Kx5f0EtJgOdLEOWHSBfYwF8sgFrDbPf+8jEr8n1Y8APcNrnzvgooYUO
FCJ8lfR8uY4RZLV97or5uy7zPjSgqFkQsOcQQxgijv7im1enBR36jtUeRYRBZ1ev/6l2zG5KWX06
CfCji7IN3diy3Wt+Gakz2Id315byPptAzjx62Xgci/dkRUk8VRXVNuLLTOj4GXzusry80rVFfZ/l
tv3sZPUtJok/aYDO2JjzvyaPK9AmzpgiNIoaxEwbZuvvUxsl0qDkbSerl2XTuuPIcDs74jfr9Sr4
LyWY0BwQAdl+zsQ+nkGjgV817464D/tck6VDPKVzsKwjCeYTmkeoysmYpnPa13tty4hNBu4liJYA
GiLBCGh4lHaBiqmZ6AzdEIV45JvEbe7cYYvElHdNo5gIcr8zx+FuRoAU4kR6GTA1wPijsKLe2yeu
jaJNTP7xoJzn/76AYY+3YPN+SDjOes4U3wbkYOwm5nwk1KGNtoFWpAzXWSQYbjcvcW6vZsWm7BHK
eZ4MDRt2tpICedMAyluPE3YmvrWm47btF+u2KHrjwU+M47Voe29AQsaLsRbx5rwRpUuGti4I/HTF
VeWPlsMDZUtQaTkktsulYo+9YkBuv1/txo1Qa4RTX4OmtBRcpexItaf1RzqeYZNU7dDyBEzkmm/p
atgRliQ0dOxssIgqQuuf45fYtrCVyf6/ZO1WVHng8qUYo7nbFxKagkQrrFBJ5mZDlxllyKwqffFk
V3R3lqSlBetkImcYmhuaTW4GcxHPzZdAFByhAqLo/hopXXS3RVZ6hzWbnzJQlL2xuW7sKBy4UmrG
EZXoJdcSjTFsw5vYUbvqU/MdkBbuwu5yC/mdYpLvF4SM9cLkRZlLSnkr6cOYk3I0Yq3Ujsa1qobm
XpRXA4dcUtOh2i++T5R7F8oSzg//AvV6YAk23p5joi9a5I4DdyKJPMggCSxvDYb/bMvlPklKsBJL
r+KuUaQb5dNNo4kRlgUwr+0dmIRWHOzZ4YRo5i2yjLx+znwR+Pq9Gmbe7d7/lIVO50Cevvq1Mslm
0D+mddJir2tfR8pMbsmLAP3x3PsCeB654mWW6/JE7AbgKXlnKSPGq+V6T/91oXS294fNsw4MWN4U
RP5mNAxMjbiHp8XjTEj5WPUUQ82gAJTy9Ldg/73dGsYCY+RxGch2i5IZaf6qJ9zmjLPvlI8cS13d
rtQC3iMwZYTe2DkK3YI+zFT+KcvqUovrRL513tlLkYv4ZnsoTd15m/ssALJL/tHU/C5yNknHfLBM
ZCUagRa7VenGnW/U/6prKwSoKfL/pRpvFfYEeQ3EAPG3D25lPw6Sqq0OBF9nMji5V+kjd5h+h57J
RrWR+VE7bDf0e1SvfGfaLVjf3jCIl9w8711B0TKp7+D74LWQ4ZybhiFwKsxXGrKtYCmMlJeMD5Fh
Z7h1e7wLxj01UP19hS01NMakj7LKGyKnGpIdiGFzrtM0RqTaggzOBny+9ezM1hSQtd8jExtvhDlj
kphFXHsZqN/o5ZHZPOJQmF6ZIEnTcxVuA6e+mQ2I6Q5BuNUCCo0vGKGtO22qKKhiW0wX670bYU5b
ciZ3beX6Iet39br1duDaSfMokcD1WavtO0OW+y6fxGtWGaFPj86WoyFINDhH/DCwfAA44kC6ife0
FWz143CdgVzScFHHWGcdkcLKJkgNPISom1WwRr12O/iVvMsa9CZTw+Uwz016qIhduy9HsoUTaJko
3cQj4eLTReDf26eLLEO/vilcROAJd+xNQe4VglE2Yertp6hJaxTuwqhCw+we3c14o3b7Vq+7Mp6W
jjCx61vqE0RxT3NuZM1/JSB26o/6OdX/ecSbnnvUfNuI7tGdTT0sbRx4HF3qKEmGAZr8MP3GPDkm
FaPT4L1XqLJbHUZTq6suphP5X1sv3b07EBU7u5aIlpnwcWuyl8cxZ5KezrMPbtqWWn4PCEP0QbHT
VZKfQKOWg01zVqI5+SNCkBvdH+YdC4lGeNf0vJrWuWCT2S8KxpRsOBpVhf6K02s8lETNWA6xs4ik
D9p/fmuK7CxoFTQd1RYl6/rVIWC/kFTSHLRJ2lGWQ+RPSvuQFuEr/6PuvJrj1s50/Vem9j08yOHU
2BfdjU5sZkoUdYOSKAk5Z/z68yxq20OieQjvmatTZXt7V5NcvYAVvvAGUU00jC6+jXNLXamBnJ6s
ZkpILcJma2NYflDRvyIO8rIdCRiS51HYXTqkYoXkSDtaQCSnOo2rWu4uOhtkaUPmo6jSvmcv7FVA
8lVtbuzCiHbYD6muJpDsbL0t5AaAdL5dnF7UPCsjare2iVhvhUT7JlY8jZiqCE5IRRwQun7Kus99
N4Y3ftpdtQrKB2BhwKkSPiNi0z2yGeIKTYSUzkwfCilAsbiisAZ4lXvKfSwFW+jxx6gpiwt2396s
2upQ6/QGDM+RbgY6gJgjjv6103KCZPrwpMXdNRL8R/Ii7HUafEukxrDZRJfgpOp9TknyggL81yiO
WAVhqgNNENSz+GvlSRrtbtYTvBXqv07+3ZKVT4jRsV3T5Es11sYRWxhKcOalqZT9JaiRAeVhUX1r
QIRztGg3Upw9ySo3OfbO5mnizt4bWK/voqa7ovoXnzJ7zLehox5HvbROWQ4A3KK22AZhdSH1iJwC
3xT21UQfmhnex1EyHsoeVWx/yLJr+bs5ofRNDW88+QMdIkpStNkkGByF2gX3VUWHWQv7W12X4qOF
XsMxNehyaTX1Rj1LJIABEKcir6SQ2HVEGO2pm4AxBEPvX7bo6+ycFsYrwfcKSbEW25ws6p1t4FG2
d+SvZZzS0Sjj4Sby7EMGzf5zFkOjhAEgrj1YNV0RfUo1JMlfrLHqhH6PJlThMbSB6TR2zSUlBxxw
g+IU0AtYmRQ8VhlUzrjuCRByM9tP2lRcRKn9PBA0bbCegNTiRM6md/D3QuC22AC1x4DHJI1Dy/e5
6WA1osnl1nIbf+ujz6j7e9CuQmWNgO/3WkNvtg083R0pwoI7CYjOtegWE0BoiuR2bCWkoPy6+Qzr
fNUOiMuz4m8Mpx6uWiEHUwQ5SDyCdYu8tp3GiOavPYBAofpqj5To8YLsjumnFg/vn7kUHsMq+uU4
aktAIgEyTZv+SRpZZnjCxzaqVW39WJfJgGseLQ9UvH7K0CrokliEHWPqbyR4e+wK5KzHEWh6fm9J
knEbmgM1EpUnRI8ULlLHFre/qg1mG0qMdrlugwZ3KipzYfRg6EN3rTMDs+yueXsPfkWhSGlaYI8a
UqCKcVVxqq+Q8/oOEm4zQsj8qnNh1775nS638kka6+8Bdy3csMcA+sLjMMQPHe4CRwMAGuyClj66
ZX+hWb8ZUzBFeNtMX3rx/8ZCIfXwvPboJx5uPeYkQ/Xjl4C0cpxKBG0yRI4fEvlNN8HezXo7vvLr
7nuYTATGo+S4LeXOCz3HPwN1qY1khepXQDiHRMqPQ9KPXxCHcSngTpSCohjNhvtAdUDmG3F9yB3a
t3mx970iPckqVXnFQr4k9JHjLTrjMqdweTvRfjvJiHyZFGpaCol+RsdQFBpNbtwWeYwKzwkA4sSB
0/CcSLEBaJPeqVSIcqHhHAspDA5pB2UlPCKQyy1ZI78zEdytAgVDILVpv5CMB6BiNcRgxrI4IC75
xcuS+AivJ9+VdZ1vQbydyPKZtTBmUPHgXFlWQf2dJo2UfQ6Nwsf+kUOG/gBMsKB5jPxJOSk4jIRE
NnmSp2SSOul+UcbuhLehTGmilexDVPbOBcb3QvgVC7fAv8trw3xogTUB1sJtQ81GBASc6YK9+i2V
TOsYAZnG+EHiEeaXqdfdN56HSqzHjm3aHgssPfs6KZntwo+tvBE1DAC3Y5VKRwlXRdCmlsVTqIur
ZNzpBCy3qcLrsHR0LCNMYzLKMvswo8DqR/LlMNF04FVaGy2uwLYpxvdMbYGojFTjsNdayUoOnTy0
Ie1a8YNUUjMn9wQfWHxxcKPdBVzWcoiCrYQA6za1aXLB0AUvGByzWHtmXdDPpewfqfq4aerMNeLA
Wtfto63DLkVCjyoD32SFKjWuY23wyyaQkCvPuDK7HyoiE+tIidM9DhYItYVYeDo1EGTNBvYy5A8t
qkW71Bw/ka5JWwPS1qang7LG7QWeLyY327EXgJe6FMGUcmr9ABV/8O4oa4EO16+0EWONKVe/orcM
/UV1brheKMPYVbvzG5bboAwW8Pi4vLDqJwvG3ZWtjhRm0/EYAkcUUXC0Lg0JSANxEqpBW1mWQ9Al
aCtZwfgkvB7sUaAtmoEeGYXUVAfWkfqmq5lpcmy47ORqQmaxR3X85UpPLBqirYwcSuPtJ/klZSIs
BCnw2e5ZRL6VRSwyGi6ySaUsUFiuPeWR3ZjW33sbeQnqm0dbyR80D+dPuUPRlno8lXTZfzRt0imU
NdMHmwiFSp7Qd6lH1duHqVZftEWt3sk56I22geEcgHcgpeaMyumihGOtn0YjolQKQWAgW9gMEYpk
iAO8vLaqlemcYHNQ5mwTtm5MZowwuxlJbGngUxd51G81zHXuRplnJw/IQIcAo+C+rbWozdYVL35d
2fJ0L4UjfMJgSxmqAzR4NcijfooK8BFAU4MrcHe0KmS8dPspkNxAsa9xGxQwOqv6VBrayoq9T0FV
XXEOOTrg7TokyQ/IYtaFKQFoNTyTYnGXAqhANG8F5d0hbXK0iyLBiAr4ajSAntKi3B0bQ9p4ALl2
xlSbpzqJDx2OcFLZabcV/pHrYjyOZmQ9d6DBjOor3cHxRwq7WihVIIxHqEvs1OCy5aEfEgTpSYml
bltWj2GZNpceBsD7vvS4aEwa/IkGCiuPK/MuF/LLo9pURxUi2QiJ8c6KIYTi3hae0LBwlC9d02Q3
chHE+2RQKgHHvGkxhrrvLZSLpgHMUkmV8rIKL2xtctH5Bfst4hjVPOJFpny3e5pPEgOC9ZNuG3F8
RLJSXpVRXz9agKOQ9hqNmy5goUgN8rlqfReHPq1lJKLWXpD6N5KfHqUo+ZL1SfY99NRjlSCGIw/+
rZJRNCkMnI4of3giUflYX+PcxRU4u2LJ2MCp5MzKiyHqK80ssKWhZUHgXNPJo/hDv9/PHIKlwEVK
Mj+SisY7/Jw4CAA4FNA3vBxSQjX2+0Yx9wEWo27nPI6TTBQJ7rJQ7V3Vokflh6NC702/spCGXvXC
YYr7a9MQeZ8KQBhuU9fctGXaL8zIPrNnswASmZqtokPjOLI1V4XCB0eJcsqSo1zdD6p1LTkwSWh0
6gh+rOPBonjK9X2Q8CtNpGzLUR3umFrpGNFdO8rllYPzl5e56hDpl0oEJtQLKTKELTX8ukZzO5u0
T2BYtCNgO1RGpEHa+alqXPtdJ9yH80d0v2tIFPyPpNN+11JOgTHSsxPewUf70BhaflunGCylGusA
07j0gj7cVxtw5ZHMhA5MiZxK1zgUblGh90fzukrhD2tAzjappfuXgTQgGycjB1Om8vdOTwbwqkBE
E8R09yHf8qiO6sXLj5ra1zqx60MtzJBojt5W8ThcAXWma5075s0E38QAxH9KfdBXCpLTeJ+5DdnI
RWrkyqVVT7aL8mS4xvBLvjboT21tPcP/1FYP5Yi+69iCJP54XWpnIn28RVRRdRXtWA3B/5nqS0HN
J6JEGa7RI7tptMre+8JZFwrJSfJhRXj4gJ9UO9shodVsm4Ctnyma0LeFP67LqPxwZ+Qd2PsEtwBU
eu2BczTet/D+rzxMMPwQL3oKZzifTgEasf1Tn+kPcLi6bdhWwWbQ2/uSM6PS0DUztQbkf43iag06
T5/S5lpW+x2KsPaCw5ny3vK1LVwOZUNGX9OYLV+zHvUIvTPxsuHIE9rku6koW9zdRo0bnGN2Cqit
WolOANo7VL4N0uOXp/+fz8P/8X/mf9pq1v/4L/79OS9Gao5BM/vXfzzkKf/5L/E7//qZt7/xj93P
/Opb+rP+8Icuw+cqr/Nfzfyn3vxlRv/z222+Nd/e/IubNWEz3rY/q/EOqYekefkWzEP85L/74X/8
fPkrD2Px8+9/POdt1oi/5od59sefHx1+/P0PPGZeLVPx9//8UEzz73+cwu8j/qS//9S/fv7nt7r5
+x+q8TdFF14sGH+qWGta/KX+p/jE+Ru6RTJyr7KKWp2jGnyS5VUT/P0PTfubYvJLjmyjj0z34o//
qPNWfKI4f+PwAvnOCvj96R//nPab1/ffr/M/sja9ycOsqfltYy49quMOI+sm34DvwZaarSqYe0lk
N1Acp2JU8YhICtML5PvC0SRtTNcypj4kHaqT4soVbBrdKZWs30lKTMj/RUnNmgS2CkMVprXZtAVr
TE8087tDYayksBV54JFj2/aF1VQnQ7VMepleCU1wMHw15s51QR8zkfgWZMNdDbeF8qkAGmtxDwlI
moAxI7Q0tlkKSGbC4yiPpvg6BjEBijBLzJxf6asks/jZjDJcZFYV3IYoV66LPlXiHo9qBCBd0CP2
1xj2Ea0H20z3iL+Z8je7wbVJv/AlTMLA0tH6VtYIX7Xo56Vd0iOE15uxA0VT6Sasg6s2jgqUj3Qk
FfH/tRt/aLfIZ1P7WTm0gVssf+RG0z+zdO3mVm51zbnyFaUDL6EEHhZMqy6yTO/R6BE6MdctEPlK
XZNA5IbqAmsD4gQww8+kr1IEGgqJqjw2fUjkZlRRkR+oGOPB7WEqpii3Uw/nVjpqitWayI5RS+xJ
IDynne7pvDUJpi5JkOY/1S42umdYO/F4pZQQGZyNX7cZmG21DRy40nE/2VCzWHTVTxILC1hCU+V+
9zxB8tNXUwIaQHdVCL2ZQNZZFOhXqjW2qQxXQc1K7diXzSA9ZrI1Ol8MIyjpueAFXU83aaWO9pcJ
ExFPoWlBwK8jOlMkQmG3a1pMWeqsre9obo6wtayhdE6SR8p/ylAg1X7Ah64NFKkm5KIBMHO9TaRm
6EKD6qCfpyH3HLetYq7NoMP/8+TFmtMAnabX/EmoQPrTsaTLMPhbIK50eigfFHbubat0MIK7UJHo
ba1BFgwd9sjc1c6mwUWCIJUeKm14I4a29ySFUovVS0TbLHuG6K5rP4POiMynPjfV2tkUXUx/eTU0
tFmJtaHNlNGTpIahBXV7JFSDa6jAiEigxUx6cKLg3GCnGCNXEhyZTTKcioaI2D/08J96Ci8AF7EV
0hxtSIwvnaG1o0LfncaTGm8SUvNaug3ICzP/aULCXodqXueWBlfFTcdcBgVD2OqM0Q11P3zePbCo
PbwUkzVoZTKN16xgN9C8SkettuSrV4ffn6fMm1NlrmRKzGi/XNMWhCfZfHFQehU7NpSkDaos5grZ
h0sfV8N9vasQl1wBj/J/ZO54kT9+PKQ6vx1FmCpbiqIpiqkQF8xUbG2zUSOEuKxV7YKn3CD5eJ94
MD7IU+HIrBDWupD3/gYhqT2EnSe0B9mxH3+HM+sE0+aottFAFf9UnbmSrpk6g5MbMuKA694dKVHs
QICuEGM9oUtAkWizMN75Yxbj8Vp1leRDe5FlffWYYWVUmEMwnrozd6MLTMY1FHcEpnIIroKLAvz1
gtLrXLmUGRoG2tGGZaKsijnRW6nHCEHgGt6EScEHZa+Sfs6Pof7x8bTeGcNECduADWkD15dnY7S6
X+VqhfaOX1xVyS0ehGZy+/EQyjtj2MJeScEyik2kzcS/o6mBBd0A9vE+Gb7bu7Lb79LddAcftA1X
VIlW8YYK+ULsKmRwX+u+8vRInHW0Xy2ZVTJPQFq/8qYcRZBVdKCYcUx32s45qnvbXZid0I99Ow4u
fBYXuqaZlqzPn2BjR4Hf9hAEKxqYjmI8NKHynQDh2usC7KG9dutZdLAz795r4RblBn3gtv768bcg
eJl9CdNRdcuxEAc15LPJZsBNsRDH84tCI+BZQDWASTBYHJMcwahgY/bO018d0dKgdxgmuaWGCsps
4WRpaDcTDXqEGACWl1foNx07WHOmve+tcA2pdOFBn68iBrQdE6AWvhr23O+7ktPe0yoaCbK+TbUv
3SiksKaFU2UeoOFjo8vsNl2HZ8F2n81KQqBnVAJeZg70rOyirYKY2McP7kzBVYyhvshjKwoPzxAH
zauDhMxSs6OqZyJHY+s8Bhtoqdvv7WfA0sdwZ1w2nzEP28nh1rnxFvbEO4emJdaoZSo8yfPtPhna
UGbQWFbtETWAPdoCdPLWWDNvq51dUmNdmuz57kDIiviZXYigFUfn28l6k27r4KuQaXK9Xeqmu0Lf
gdV2861/TXdkWY16acCZOnbN2/PChAH1XXOg74uS2cG6RK1ul32SsPX5naO9SdHe3L7nxwypr4IJ
PTe7ioz2bLxuAj2RVCr9CQek0qr5oh+LbXQPgmsA2/s5PIxbQBv9yV8Hrr+hk7Zw/b+zYi0VOXlF
1WU24/yYc/oRj9CB8QUYX07uBu9+Yb3ORgBMwR7HHIWXqHAJObP12kc+rZtUbrlocUJLbtI9Jb/q
UbnLTyBdvw2X2CLl3xcGFZnQq1OVQbEEwElHNgz6o0Qab9dNU1hV5tVMi6qmcT9s1HXqZlskz9bt
03DLLb9RXNRV9uWC3+T5ZG3FtHiPSNcrCIaLU+jV5hw7BbHSkmWp+reD9WRihLkws9kCFTPTdE1V
dIuXZp49zhhyRjlQkHqJW8S0wmO1B754MLfBcWl1zO/es9HEfF/NR6o0E/4Uo2XP1UnZOI/ahk2/
hv/+7K2Uz2gi/OVI6WzM2TPs5AI4bcmY1QaBXeIkuV83K7QQOWS8K+PG2Cw80lmV6mxA8fmrSYYZ
Fnxe//JI7Z1xT+ty3d0oe2edrJDrQZb7CtjU4jxnF9Kfo5LHc47iaaLOdn4KCxT6mCqUKgFQIJII
Cy3M9gtzEwt9thFssVCoQlCKw2Tt7dzooSeDkykKD7N36Rm58a3klhto4FvzuwixPx7vnfVPrKnK
FGxRzGfbvx3Oj5EFTTwa75H5Wfcu83QhGHz379sq155p66ruzCogoE4aC4i/wJ9Hq8a5QbH94wko
4oqePTAKc7Jt6JYiq5zNb2dgFL1EKouajXz0dqR9Lg33CwQM9/SMl8Z6Z+G9GUvs9VcLD//YPOzp
PpATkN2vVRcp3GklXfm7eotK4pW9D+2Vc1i8xt95iozLxcPRbJH6zJ5i32B9mNY0O/o1iLuHdgff
80nfDNzjuMOvazTflo6td4ekFUXoIgNCN2ebWooh6pZFDSKDCswKhIO/V/aSa7jKsUlW2i9tHR2N
pef7zhYTcTWlMoU3iuXs2+c7WkNuIpeEQeqK1usFsmqPSb32L5Xb+qRukE8j9ERqwvqfTPbVuMYs
Y9F5rak6Mi6wmeFLcoNBOC/2EVDzrRSs6wfq2pu/HCuJA+X1bI3ZysULMFER02bl7ursQj+irHFd
7JX6JG/zTbz9q5nL7/FMmU2I0rm44t8+3RJL20GK4TtiAbRDCWJdrr1Ntk8PUAiP5dJBdr4vKb06
ODgjDO3YZ/tSTqNJjUJI12m1tXe6S54CxsntXPXfmNvZarXEkaxbKmeYopIwvJ1aYaoV1Kka9T/5
a5Dcj/rSbM52PjG8YpJfUhyipDvPRuIxqO00b6BXb7PDtOmuG2SolbX3Q/uarNgQ3bfyOtxg+SUH
24UDbj43VaFxRXON5qhK1Vqbvba0zXVjSOFN1i4sI5SEEdTZSVfevjzRjTelDb7DgbtU/3h5ZK/P
VYbF2JAc0xb/R56Xmaaps3J5wvNERPLerfrZ/mw9xvtpH63HtcheEH9YW7vxFG+y9fOwhtYb3UE0
2VefkmO2Xkrv50eDiLkV2SZQw7aS7zZ7CkC2lTS3cFfOByCfOtS6cJWP/UIJ5uXPvJ01w6C6qNFL
MPDFnC0k3Y/iXi0YRlSZspt6lWzStX2ydjRcP6HcvP745b7cTh+MNz95mtIIDa98GU/cKAhdb1Bd
aq9igkSHTG0HUngro4awTuB5IpAx7pdul/Mny1nr8IpplpC76bNjSDbUth+F4kutgtprQMsn8R7k
7sJUX7bI26kS15Bq0/jGoecsEO4mvRrBfiJGs9UIE5WL+LLcYYnrrEWomB1ZRzvbtegoLF0r5zuI
chpuuJQTFKyJ5mungswuNVbADNlBCH5tmxKw0R523KrfqJtiJ6Oo3S5cKu8MajMqeYVD/8eaJ4pq
jrlEZ3vZqlJuhhx/08Vc+70RbAJF4jde31ktr8w6LYMuAWXpV/vLPCor2E3Av0lDP5lf8g12E9fL
l5bYZ7O3iBicpsu4Z6pUhGYbpFQapw9lFFcQ4v5lbJFb2EwAZlx0wvfQV26mp493iDI/eTl2Xw9o
ze5m+hujFmJJizrCqv42PMRfvR/qjwLU3AmzJjdFz36V/NRQcnhcGHlhqtZsY0Alt0f+i1DHriOX
irbhJZJCOmtGceW9faf9+KsDcsRzvRiKY3FN2/OYCx1dOJI6/l7VtjrZx/hIjd0i5OpcpKCv+33X
bP4HI3LgOQbVWur69izKE1eOipQdRMEV1Ms1om90LdaoLZBFlVvpIN8tDKjOl4+q0ww1dJsznH/M
I1ljCiPBNE3Ziiap8J6KzZ6YEgzfGoOdzdLZNi8rqLPhZuWoLFIdH5oGmiSZoE0hGiE0CnV6b7mB
cCQdjf/l/GbbI26g1uViQOsaKd91vZv2zd7g9hg+Ld+JZ9m+qnKYUYa2UMagYz3fjFkeFvYwaqjO
JRsjBEbvIgdHQ4h25c48lBwFYuhqF+0+nubZycO4NJ5QhFFouVPuextudY3s9REyk6sQCQA7v+2m
v3wPixGo6FNHFF2n+aVUFFT6/apPV6Vr3v4+ZuRDuRE7HnfHzWK0KhbCm2NtNp5Yt68yOzlu5DBq
GK8/Inq+nbZQPtjxFsZP636L4sOdtgZFuKkvljLw85BjNrQ4hl4NbRWDPuK8KbYEWk4biEt0u6nY
IK60Mi+km6XrcGmq4uW+Gg/3HDAEPePFyGBij7XqUPooEKxO0l/OuIt8ZaHGpry7XFCBxjQQv0tu
j7cjpvE4Th2EqlWzETOE1oRbiyutn/VnxS12WEhpNx8v0Pd2hkooQzYgWghnRXfkYRsD3YcUa6E1
3HMMB7blGiXgZvUcYi+6/n3cLAXN83q7xobUNAd7E00s3rPmkKoFsCA7yDTGqjg1B3LXo3nAl2Kt
n5Z34Tsrh7SKQjTNPGrutIHePldz8C2IGiL72KL7YW3Rq+Emtq8Jxf01bnabpXD17C4W9ZVXA86O
Ux3Bx67P0KtPlWvdRPGXqNGfru2kXC+8v/OD++1Is3NUgWJRakIZH828K8na8/qINCo0f/bVr2xl
bgvC4Wrbk40sjHx+Q4ksUiR7jijbzrPk2CByizUe6nhsaV3GLp1uUUCVdoQaw8p5WBhvnieLwV6P
N9uOo0mTxjMYT2Qc9ZWyry4gI22lo7yXTgtjnYX6s7Fm57bXT4lT6WLBPPt3+rrgoXb7Dm2HbeeK
vqy8Si7rJbv1d/aimKEoBdiAqhxtFkeVVqpJxVCDToDs+Q3B5mCNGOoaVCjCHTmFYjKci+jSWnqy
763W1+POzvQW1KVeTIybggG+7V3UsTb5jji82McnbTcyLmrWu2Dhcnx3W5oU2Q2iZJTH5iXcYIwg
PrVUoiO8ENeiK4Wq4344OrfOThT9/3JhR6yfVwM6sxA5lfKmahQGVES7XbzX7gIbYMRC6buF28X6
uziv316Wb8ebvdBKSQcdsRl8ElwUxXBs2Dt3aGC6kbnyVs063C5Gxu8cBzxOQHQmID+ai7MRcaKy
HChjMccBBPLmQPq4x7kBeLqLcg6dU4RfENXYSIelUOedywtP71dDz1eRqRYGSgCAmTeocD7R07yE
J9WtFe6Q6GheZDv17i9vU1tVVZJlGlJUzZ3ZbDWrLAyB2BKJxybc4126ppEK2kXeJvtw4xw2S8nq
WRWdTsObIWeznFJDA2SF0zFqCDTfuKKPxd7aieR4scp7vnzejiU+fxWA5KKBmSBftJqei4NEhUW6
Qjx85T3TH14jBbdaeJziu79droxHVRlAGrHAWSUL+WddCgpg5PrO3+ufRCFSfUZ6eo0O5+Pi/fHu
7F6NJk6l17OjFKlUJaP1a3ldPRh7FK9Xoh1WPlQ0MJfGO4/mxOSAuBJcUU0+u65wx6mngheHESJ4
QYPTZ68ESXmKC2rYbRhZj7hYO3edpKpLQda7D5bCqI0nOw3OeZCeG1E+TRKqPLU7bCJYqMB89FXn
VpRJd8sv8vz2YqqvhputUU+yOlv3GC5BK3nYa8YXYwmCJcKK+VLRaIOplqy+04b2YcORBTS/l4pG
6tZvX8oah4UlKU7ks3HY2pru0OVQ5+XkVPUqgbzEIeMk0kRx6Tcufjj/bFn9JUz5/xML/gZkfl38
zO6b6ufP5vJb8f8Dapw74j//ic4+A42vvgXVt/AtzJxf+I0aN+S/0cYFRGgDNqDPqrGpfqPG+YT+
ASE8Cxr8Gi2of6HGVfNvOqmLCQdO5hTRDJbfn7BxUOgGNU0d0BvkAYWE/K/AxgUy/fXigI4lwF20
abjsBDZpdvzHWBJHXQNi2mmyC6cpmnUbNEcfJSn9biqOHnS2Cl5ImwVfASPjTi5vgas+DqI7obVb
xUP9UW9PHnR66o87E1dlhCLQAMeatkoOHL2H0CSdNZ3v+lDuNBCctYE0Fwy8HEwQrjsyyh81GokV
rYUht4X39ibX6vvUVA4lEo+JX2zzPvtC48IFDbOKjQxZpZafnaB9eYdWUbbI62Cp0CJlPbpNgO1U
jAB8Mm7aZnAjG2EY9JleveGb39vnNTZHvLZ3HpzomwPnEPVePn919Eq+FsmFXpUbI/rUqc+SUbjy
5B8azb+eBo7hrjz0KuqZhnVF8e0aTiH4vOAwyc+CJlj45oU3IJqHJ4ewVWqob0S46iF/iJ0s8t8o
mjlI3YUO2tzGQ1B1FyXqWJZzUfnWISFXCaJLfH6kbtwA+L4xgDPLaOd+PEmRDrw6Of5cHP+a4wuR
5dUc5T5O0k5jjsV0I9T9YiNefTzC7Jg9G2G2/Ka2N2KtZ4REuZHNG9P+JHyfPh5jnhOcDTI7y0tV
qVq1qhnkAENBd0UzSZQ8kA9zlbW6ClznsHRVqvIsI3gZleoj6FT2lkMc+XaBqHDizRLT3U09WHBg
a+ShQt2VE156RzQHpjpAYyHVkImmsr5Dn9TNc2iUgX9qU+tT2Vb3yBt91gaiFdRcUoSkJOMpaNlg
eLlM5nR0ugF50myvI76u2cNBsPA9KYEd+82BcYaxlf5riqXnzKI6oMIg96HCDV8i39sZKiprsb2N
snjv9597i4oBAuoeAizYf29SiBQ41aDCjPlcZz6YdXJhNpD4M5Uv2KzqBsYzOti6Gu4HqMJ12l0O
FsIX1ak3v+g5rkBKucWCYEVfb0Uz7RSN5VUkWTtr7N2qV650XBZWVtqt5fF7U6MLUfNGEG1U8mxj
tuMWhiGBb9PwyzECF9dF/jXH6SqztFta+t+Tst10o/VtTI695u9Q9ENKittNTY6o8LiqAlm/kdDO
LnZZZx+FHKRt3Q09WKUBTUfka6uxusGw3ZW1r/hxo9wHvk7LUDfNi1XQBBdW1F6GsubGTXmN0tAq
xgMxwp0FXbdtk+Nb5GSwBJt7FcvC2txjYOYGRb/NAn9fef7aG54C5ZOVTmu41KjpoHAMmm7b2sl2
iih8oXcGn8JVQn2dNyhnl+aFYSoXQ2s/9MmnHDKc48Hek2REdodLfbiBC4PXXep2qHuutQGJ1xTR
yiEC+oz+xHYKHukau5P3XQ5+osy6jg0x5aeiCX8GHjzNMH/wiDZWowNFaEyFqjWvI7eirwjmuRjb
riVzQPbhoijS+1p55Hdr5UeLurY0PLUDBESkXgrzgrPnIjKCr0Y5JmBzaVR0w8bTlYOU2BeN0TwV
CYTgGNnHuNewBg7SLdIv9yNMaMVHMxPJOPzr+/s4m55y3f6F0cZlgq4OyqxLALX3jq/XO3B2RHfI
eDhxGJQb1bya0H3WJW378dHy3vFlsN6oT5N907p+u8c1IxbqhQkyXNiJt+k3D+lty47XH4/y3jxe
jzKL8uPGi6PaYJScUVTpa+RXm49HmFMSXw6r10OInPjVSW9D+64blSFEIqGckAXZ9aDAsNVaiEbV
WcryeyRQDUCFQRicYc68JPOHGF+MjYDdwIryL7p7dJH21VNx7R+1u37r/8gf+oMO66H72X3t98vo
unmfb/4l5kUMDaOsCoKrmK69a7YIIVI+Rd5prdxpl+MW0X6I7avF2sm7y+W/5z7PtfMJJg8GNSV2
Y+NVomTXEnVqSLqjc1eV35AIQGhy2DSptrO8h9K81a1ol1gHZfyrVfI/HwD6BaZOhElV9+377uKE
LcuVwwMA5HVIAbLhRnchqsfVCgGi7VIjYF7a+D0ikZIFzMsm6J0l4sJVaZJqEWhCxesgsMFkQtK6
wXzGKI857rRDh8WnivoAqQqOR7toPIzYE4SD/Wlhtb/7Hl59F7HhXq32SOlHpNF5/e3R3G3rq3L9
gAwq808P8qa55B5c2MGLs58dFBIyFEk2MqKzt3fFTU17AD2hEzSutbFOjsvV8/eXuAn6imzZAmMy
myOy5oZc4de9Efmy6kbb3lU2yl6nQ4DVlCuvNLohS7v7/XNEtHfBcpObnBFW0gpuZYj/T3RAR0Z3
cW85pQfj27+BGRJR2zw4NV4NNYvqiraDGDkylHeprvW19uzt2MOil0YJFGfubbzGMihZP1FM3wRH
IbmyX1hH7x7Mr77CbE17qh3hq80z7r6YbrVJr+CJXWWPosDUnporaA/uwohLk569VctEA25SmHS/
7jaIMq2Ta0z6gEYhyn8dLBHV3wthXz/i2aql4yPnwp+eNZQ8DByR+WXzeAOGZquCGhRijte/Ftta
714Qrx7q7LYbLSUIHbGE1F18h/PNNQY/B/kgmiL6RXaZN6uFZ7o04OwszKfWw+eUAUU5Mr/SNtO+
eAzXyIsdm3W2S7//L8ebJQa+UmcGUvdij2QH8Q6jDYpsF/omP+inYpcvdUTff4tCLIN9CaRvNr9B
ryf6+rxFcbcP1AfBl9QUeXG1bFbpCb/dXXwdYum3+3ii741rExXp3HiCxjYbNzPiMHOciefqI0vV
CjVpxNvMR5WU4K+OhCgRA4FXFsT8eRgWeWlXOmpJnprXGywkVlBwDx2qhNpS2i++89tDR4wEx58n
KRtQDt/eHJJRTaGd41aLaOiamLkdH9CdrSvdtaRgYbOfny5vx5rt9bzpJSd3GqIFqVlV9a+gXGjR
nb+gtwPMtneAiW6dDAxAMkbuiQXWk6azPsIvH78esaDPHhqkNyg+qhD7mC0EX0E8WA8Rq83QgEzC
z3hsrOKeODO/nybktG1lYT28E2QyM0BNmsUFCDNsNmITy30ZNINYECv5Kjr5d7jIr7Lt8Fhfhvoq
ukbO9hJJly9c9q5/Y6zj7dLqf/87gJShVa5rgln4dqnga1D51DdKHC1xZxD2hfHkXCtB5OaOjdg1
dnOF9TggQYcS9Srof3beo0oGmurBClPzPcJvG/QmVroyXEYekdnU7fTuB+qix1yrFp7Yu2vt1ZdV
337ZVOiyVx1fFpI8docUzxa5Se9unVdDzLZOlnaFgkcYuVJ6NSGuJeflEUd3t29pxDjyzuj1h2JC
crtTETM2dh76YGhjJ5sSTa8sPg1SiSRKt1DHe3cPUAI1NPSEHNyc3k48KpsJAxzCUiCUx3j8pEzR
0dKenP724z0g9tLZHng1zmwzI2WDoDQKexvdvg8paZjDfVHefTzGHPXKMcuyF9wC+sHEffOapKlG
4xTrvEV9V1Gs8VnxEFQezYfyS+PGN82u3Vtg7p7+jYzq/BKFCY3KFKeiiP7me7xPOYJ9jbNEIAtE
8zu4rvaiyOat0ORYTCfeW6+vh5vdoVJg5BLhH5GX3VyU6bDHZn3hYYolP3tjKhsXyCvyWYBezlaG
4NIFYb1hSZLfrzQYKRhcb5TPAKUWG4fqrEsj3t2b4WYLJBwkKbP+L2nntRy3tmzZL0IEvHmFK0uy
6CW+IERSgvceX98Duqc7qCIvq2/3q2JvrgKwTK7MmXPoIJrkTeYAtLmRfmSkJ/E/EDzq3U/wpqNf
8QbigLeKFy+FXZzLXzyvSQ2Ahpi1yHdeJpJyEplJPzXurEeSM2YYoKQD4BbdHJffaQplXLxuwvog
Wz3psn7BpVs7WsXkyZaxSy1yRwpOBaJQXpe1n46VHQQwghJINtaIW2+ObXEVvRgzeI9IId3TCzA1
pvpHTnZyhAeCF7Gt5ZY35T8ymJsFVpuD+b4irPpYJtMYvUhY0DoBJOWYRvQ5UwJPDIDUqkVgk+ay
sDKITlAV/ECtr3Sz/ZWZIKvjQ7RkJWDRJ5K0WLje5fmJlPOpiE0vbl4DWsXk/regD/u55D5qxO9p
lpCaJDnHDRmnlPinJMw3sqDc6tFdVMHrGIoN/riP7SI+iEr7lAiPQ3WbalgI9u+TDFDBkO6Crt0l
QvMSlvONFv6C/AdqafHDNLqFFmVr1nRrYbk54RpWxZDEVShKN4t0quYV9ohTf4pabVA3/Vg4Xav7
89y6VVF4NZwAE3d+rCB7E6C7nGwUvOMKc2V7/bEazC+nKyvIXLWRYcJJG1AQeISA08CWe/ipp8Yp
LEAKFJLf4u7LG/WTWreLktQrpVSxHhyyFJEnyNq2JRkxDVBfypGE8aMq4VPF6V22DykuuUD5nvoB
TiU4DvzXp/q+MDK7aUzHCN476QSRHJeAGyQ6bijdlnmFlYkE6r2W9gLtxJBx8Lp6D1DHV9jzL8pb
3c92CzWj0zFphZYnz0CJ8sKziBfrhDteMvhyZ10XlSdXwnWZa94Ypk4lQcVKJlwKJ28ETtBiWBPq
IzYq6fWCRTmsxmMH48wwYO7MtTulb1b0uCTiTWO94O9yDK3oTSqXbd6pN2mW+rMgb7OlP0yi7iXZ
oR/oDW4XCsFYmhJFW2G0KbHln4Vbg8kzxfcDhS9Rbw/qyLqFa222FZBz8WD0wbEpsZTHhDe7q7jX
2OIcvItWshHK5dEUMbA2FVeYA18PxU05yPfmEm1iUz5URbspmgc5upEycTeit827ypZNwYW3cigy
eJ9Kfhgj2R1HzcWXFmOdFivo3AQS3ZUHHMFdAbedWXuBYr9p+F5ib+1kC/1zgqEYvR6r9DsjCwNz
poYrIs0YTJqVMyYLVrP9MW0zyvpYrc7+OCv3dYPXupw9V+g4JauE51utttxBkF9VywY4QxKPv0MN
Q6P5B5gSL1S01xKjvSAEh9S0D2r4OC7YwTIZDL+knwZXUKcBWTFFL538qOgPcrD4GduMWBjPi7Ke
X7CWGjHzZ0SUgaI+GvzPBQVAA7LBvBR42JUPcqGC3iifp5WuqD4nAIuS0vJEPfPMFCfnXODyGgQ/
6/h1KjCXyzF5G34qSbiFqr6h0QH04oLFDhG22IMZ7Mr7sKk26QwoqR3uo67Y68FNKIVAEt7Eqb1J
qwaKeXk1VsyGGBu/Nn+NNf1diVq/ACcfw6lDul8Iu7GvD2Hf+qnMhaTXq93AxJS7E21HV1bfX+OM
6yU5nJ2lP6na7yDCIz+JcHpf02OJk6Tl4wzzJQ5uB/mPXlzN46Gf7/Q8OhkjaMJRtM1O9mpl9geV
EyMMN1VwEPTfY637Ai4MVgHkeiwa+PDhvWVCH6UiMIqqC0LdTuQUOw8WTaz+UMfFVkxhh/eU6FhG
uGsywy7yQwnld4DYalQvRq85kXjTZ/phUfP9kmDyUJp2KlbvWWfZRnod6SK7OYnL2NopyUujUg4t
Arbt+WB2jWvMxwU2ihoE98uQ+RXZV7uv4GcAQzST1MG+eJu02JIlmL8/U/ZwQ2WdIzu5ulcABMQv
gkCfgNA4hnlcA2Hcq8byZTHjo57eidK9lTPDFc5nS4WLeqswCQLjT9eWmzmZ9oISQVH5Tc+DU3X5
vm9egFTaY8FcLkC/YTl43UTLXsSSd7HCe3ifDxhpS77Rv0igamPtdzOmVKkf87g9jjlWmilUW/x5
shwv+fg1FzBJN3+NyrgPzfyw6Fw20tTDc7234heM1BwNmMvqGG9RhhS14scgZ9iaxAfcrY5SNWxT
0BBTZGCqpv2Ujda11gCxuzdZxx3UcAwRWsAhyYjCXs/8FiNvM0Q8NbyNupFvwjIqnUREbFlKYKc7
fR4dzQTwVOpBB25oWnutnoQ4hkywJL+D0awAx3F9zfDATLO9gn29XUsAvPM2f06El7ACSScmF/wk
vqjE0j7EOUs3Dy122vn1WRHqJc1a/PfXPr8GxgJ5Z/HUoh1MC/qLxS3TARHBhYu09MUF9J9hz2Kr
cJaGUIW8wrCzN/L9/0xuup0OmIJ2zn9lYUvkfNqyLy528p8rNP8Gdh+f+eyWrRCRaCJOtS5YL1ff
rxq09KXb/k2135X3l+6dX1w0/nnW9cLzIbdNhNsVU8dwSS96kYYdJrywUEgu1XHO5eefnuvsjh21
1CwL0CxuFrwZwVqohSK8WiLJcKOXp6m4KWovlrZl9xsPXxyxXda81qfuonuCilD+FxZoNrFH3hh2
Qto/+6PNT6F4BanLRWQKx+ZZ00GdPA3Dn0YjfMQqWu78pNmm3ZNlvASdcIgi0TOrvWTcjCqu/t1t
Vt3289WcFOSB8PZdODWzEpfzeOFW3eByP2AxPodH1UhNJw+H6wRfcRMPI8Bd6VB5YRq4YNAKzmvz
lcghJtBLiuZVEdsn3HLJNtcqii39NQaGqRf3YidWFOFTN0jU4zA1+NsVO476p1TdFl2NN5MbsiIF
AWjaa1JcmfqhwRo3yUtH1sBKhSn2zicrv86N2ZHyZCsre3OkJJF6tRzaY+oNnHaVK0UKvFDBSVUV
zjn8uCn4CbiNnhWgXpivv1bta6wELxVqSqn+aU6yH9TPcb/Lp+d03OiLRYQdTyC3nnTjKTEPs3TX
UHVb3gsVxef8YpbLXqhl0ELBtG0zR1JrkA+9CJ9ppdTispaatMMvcuPq2dht4Q01dlnxH8z10Rwe
DK1x2NY9MYXOMvpNlHq9BvwHnjH1vrXRdF5MZzLWIKhIrrBCcUUr8NrhsCjBnVLi4pi/NjlIaqKn
un4EU2RHEH6F/snQqBPmIHw3IsV0uxe7fQcrTJEPICu5rtRHwfxl8eG4FxBr9Fg8HsVmh6zEaWBn
KkHlTLgBp922VRQ7Hkd2WkBSM6RQo3esgD4mwr8+/BGW07VsTaeKwFdOEDDI2V2R6DuZD1k1x2QE
CrJVrDl1FqmFjlZVR1OYIFF1r0G1n4NXqeVq//099NPeRTMp2VNRxz4Ujfe5GlmU+o62XWqG+GX5
04ynpfmQLfdCMN3J3TYrL+QEz5uEaQX8d7zzTFBvLCUO0LWb41KFJSJ9wI2T1ZPbdMBqFR0OlOWp
6T7RMEIhVRUqJLIyE8v++zF4toz3GkNHafkRta2dj2DS6wsZm6+yHMiUSSljSYh8TT/bUC2pjbTI
NEk17Ol7ORLK7Qo/uw/IZuvk1WiggiF+0x4a//sv8eUV3UIoTTcqhhF8jn+31qoNF2VUgjXHgX/3
rrlBKL1TdVs5lJvUQa3xBGuZFiAneJNdwn/3+/FXucJ5QuLj8GenWBkIcDSwbXUnfzi2yF+lTbv7
PyrO/9516ssTZM0foRkVadc+S1wajbA0hdCsp2Wxk2lNM+TFi9w38wa+od1cJRszTLxL59Z/c55Q
o9BXS+hPWopFjs26FQqsaMrfrXLf6H/aVHeV/EQc4QzNDyDqnX5fx3dzff/9i11f3KcXu1ZH/jPy
2ZGpg5i32r5s3Lrl/v4TPPX3f//zmiLgwT5PxAMYs0AkuP9OnCmeasxaeTRILAV4Db+9G00n3aZe
5Hd23Lja4AseqR8/d/XFlQSPw+Ni//+57v6/TuwPP+NsaQtRUxlJSMSa7NA73IZ0xY2+6vf38cVe
2HMjuv+MhdcdKg8FF4Uz7U0UREU7BUyi4jiTDyxvo1DZr3Z0MiotP/OAzJGITFDeCVvQ7WHoXKrO
fto4/7503PxQVxv4Np+9dIXsiyLVLceVOT8M4r1o1twvJQ+7/aoqDzNs7+8/85frBmkDaiAsIz5J
/0NNamOS3Exgi1sT8LxtXFuPZT/e/I/HwRbRsDBjREehi2fbUKKC056gS7lW/bDIqP3DjRHOF46d
r5YjFTWT1lfWl4pDxb9z1gROS+ZjZM5eiZTXKa3fCJ6yUf3p/0If8cW34rVJ+A5hDYFJ2tm3Goy6
AdarNO6QRDdlhOdpODpLRbKiR4aEr4EmX7qKrG/pbNH/M+TZYjDmthLlWV13Ockv1vbbcq/HJOZd
YwNbA1z7XS7/+v7LfXUX+GfQs08HHRuqRsygMuziZgm3mYCtblNvhPy3FAxbeEz0C3jaTAUGrC+d
ya46PP1//oizcyQYuRn2oFc5xiT8lkx/bebUcf1atADp09p5fLGLa91CP71tStAUrCysU89rwfgY
9rmKlNhtQLsJxksLR9w0D5H5OFu6O+Z/mv4ZHuBRVki7RkhiYuAys+Ks+Qdsai+cpF/thKj1WDrY
n+FsfO6GpIljl0c5Pyd/YnfypkOxLXemD6nz8k64TqTPj465DWYECPbP++bTaeqlKVnD5qv0Ot+G
e4tQITyFf1u8L8mOvxAa/W1D/t+jnTtYcLKaXHUhq9Vec2z+CrtAu6JtsgF2IOPnCVHlfj+jPp2f
a8i4bnzARegMOi87rS7udFiRGpWhSUvB6yDJlz7Ypw3i7xB8Kewa6bI+nz+IVsVGMSmfRaRFrLca
jSrYKFstpI0Ew1UV0CM3iRMvga0p72ZO5gOEWIFnjyHHNzABvVbS/bwVn79/9E8x2d9omaIbZztt
GeeWjvQl4iEkEC0XRoLtnLJrZpVcmELyRHLVKnXCMDrOk37hCPh8vJ6Nexay5FJQL3lVkUuSbsXg
GC1v9GwCsFXdvCH/gzJh1Vbn0i8y4485Tshl+wbe+ZfRxdcQaK6rCckw6PnFulg3+1TIOvtpZwdH
VWEVHBaIMdSpvcZMN2+sY5wIWzEbHLo5PWNCel6qu0C9kJL4vKrPRl4n0YfUR24JiqCpvBQFwpE4
PcZFe9LwkNKmUzllXis3Tp/Xpz67Tw3jwuF/cfCzgGeGB4FZKzMhoX1zzIZdVwhXy0J6U+3AiNbH
XHqSjZ9hBmNZu+Tr8DnC/PfRz62d6qrgzra+dCMpDvQDu0l0rVa93SAwjZXJXULF1eTB1dTJbhV8
+yHsGiI8pxRle/h76AaXy6eTKzVgJ92v2+LCvfK/mbGEgkxEEoB/j8YPHycdo7mNMlZwpZl3oAz9
DKBvU2HCVMk21AMXZ103W0Y/aLA6q+4lOAslp0CshW4lLCRtCl/mRm9U3alELv79Opakv7vUP/s0
r1CX8I1kMUMHOA/SQ7EyQrmOKSlrj20t/8zxjCmz/s5qtCdRquk9SMgeQB7zs6riZFKEG8AAN2Yk
UvBDMN3pTyaVSHEqOb1OogomPRKuIHzvJ226X6Q3TQcJNCWAiI2tVjVehDgxDA752Dl8P9B0JSlw
ay0R3Y3J7340fsW5QLdU6xZ4di3BttAfEsuyGxFcdKTRGfKHMuJjRM+Wjkd9Ugq3Mq7gWa3ej3mL
R9o1e4Avq92dCC6uGR+odO869YoM7A4W+6/Ieuml7B3s6k2d35lt/iLRxVnW0V1bhrsS8mICnXbW
8kMEKGeRniTMKFXU7aak/gAz/BAPqY0gy8ZkiEIBuWcFTSuw8KxrTvOivmsA3yl02RTZnElPjtMk
7nRjPulh7PKB3CEQrmQRRnFJBiqdnKY/lCpNkEjG+FB2Q+XSImk2veZm7LXJcxO/WtQnB+5HtDzY
anYYKIxZlG3LEFTccMyRgpLsWYyXQn4i/2fXYwb3afYlQToKqAWmcFco1i4NuPkMHfyrZRtLD7r6
MI8WxD3NSWqTWnbpTXLqWVkN3y9yJPaONHurQTOMNKDLpW4vI1AobjBd/zvoK29SVf6WdaWOvRdk
paP0gjtPy70RkYsacR/QVCpWJMLkdkOSH85prdpGspA8qbcm5fSUgq1idE5ajA+VtH4ZDTYrxPeQ
PFcNWS/QT/V6mWJ/kXThZrboR0XbZLbHKOt2gzJdmTTWKFa1q3MZLtp0HIKZrCPsy4HURHZbqU/T
TNvMtpqu5xkvhEV4CITiWTEXbxEUWxIpuAb3ZUdbVIpKC0JVNXZuMV5L2TFMVnxLTcvPyYRTNKr1
lt7EyJbqegOoze7SPzImgUbsqYJH2UuRwNdJd4mBf7P0uyYJXNTLKamoCZVgtgWynOpBV9oryfip
VTttap7q1trCyPA16bTUqyZcuMmrzo/BbwpVu227eZdVwUPOBBdrY68ut/jiPkydfC11YFZ6mMji
3dgIG6NNbs0ivyF+tvMlPVXLvRU+8shUlFipy6PQxFtd+NPGt6JGZraNZ5qjSP5axP+hP2TPKSgE
4yXULFtSj3mv0jITHOhlcKpBOC3aeEiT7Zi9N9WpGCD7sYroX6vjKHYmM3lI2vFmWhQqXnupNtwc
ddNcelSFDZxarDh/DLvAW6e2sXReCxZ2ELXnpdmRIO/9fJkO2ihFNgJEp4uGjTWIh97q7oICiDlI
A4WKqbVci8EhlIU/syI/SdoOPqnb65EvTsm+XMKNIj5qCksuoeVXeZtrYVMGT1LYk89cDm1X2KV2
JSn3QoGreB/sKs2469PsYNbSzVT2p8KI7dZ8ahLpOm1PYf3WJn/y9FlSKLmG1rae260iXht9aA/B
dZzEx6l/bJZbcijb3FT3i15vxIiWpuodZYYv54D5hJ/TULmNAm41vYniO5PZVlnPVng7Z+NtHCl+
3dc2sB1Jex2XH11105i3SXMrKTeDntplcN1Hv5Ox8AblkUa2mGpvmj+IVeQExtUCDz2K/CTKccLq
f5GR553GMFxiXtV7ntKhOtxR5o3sgJ6yCV+VJq5sZZx8CIrvlWLas0nNVZf3FTCFiFq2nCMyYfVF
cACsYA0pFXsxlsOMg2CQnIjz/HRY7mMp/KE2zTFcHnTlZ9yV3iJFfhlDqEk6v41uJnis+UDL6pwd
JO0xFGkbi45qrvgVbW7FJL8V2uBpCQ11euNAeXFpId4oee+Xw5OQqOAv2x+0otdeKr1q7XPdx/5i
aUdTmzfmwkpqqB7MrgRCnYimcfRexwWosDCJr1vy/+gIDCiFxuzG2K4F4yGPRndgwZbIUQoz20ZJ
d9WIzzJAn2CmMhvfj8IvXV3eGoPdir6QRnfX/a5hBxHqo1jfJsaLrr7CyvSLFr5GCiMuOCQQfdRp
r2bvE2XVUvRId9kpHKd28msqMAsgd5Zcqt4O4kalAqBptW9QnpRALpQikhNK01ZfeHFFyr7AUFvX
batH/qQcy+xKWw4rBW2aWruezTtJXWMaazta/aEz7weNM2rYdwntiNI2TW4D03QE7Dss6S4df6fy
g1GmwGh/GepOn/OnHo69FtKVGCfbpHyK2d1HS7dTg9ymNV1N3fWyKL4Rwj4WWDKGCd+dApEkHtQh
8uYpsuOUsC4zKBQJut9JN8ZcbCdKx+xj1GV82OJ2YGmk+oIHyZqc2vqR0Elttk9ZVmDo3Wx7xdgH
6kkZfmVtytSPHVDCvjQLNi6p/GU2ii7ye+EpFN5ljE6E7FXvXnEogyippSbp9XEzmaTn5WgrmXtF
D67UetiKdeiX01auc7CopyF9G1rAhtVDNfzWA/hFyyFRX5psEwXPWfAQTdhhLq+zBpw1fNfyZ6F8
DgPqI/SBRinZnqK419Jl36C4b8UnWX82Q0gAPfqHtnVrxF/YmNHfd6KxskWlJKnVY6PioA9NETTy
zIbXlhzg7QnfV1unaG4BZQjldBc31T6Lg/tmoNA3vCHqvBHM4CaVShxWOgn6nqFnsN/rF0UEkREV
w4sE0LMR6i28Jehg7DJheJ/Pw2OphQSsgcZGdppaUUQxG2y1EfsfEWVQE+3G9lddwtcKgmfeIhX1
cEba2kqzK+C/3AuyL6NHaloP/eI2k8W9mF2bffEA6hXR0TGYcqdVAb9rTb1dyAohfwGH/aNW3nn3
SUe7+1JCDOgfuzDa9ov0ohm/1IW5MO4tPWO76OD4kNBuDrTa+wWQ076Ud2mRO4m6tsajdKgTavc6
7mGB/Ds032KAtTnfYKQkDxe1LO/gtjtDZfrWfKdM+c08tje98SeImL96ubXQtdBqOoqZpzTHob03
TAm6KIAx2YUl1udbq8xdkalnSi0//thW7WYsg000ZK4MOFhXcloj47sewm2Sajtj3rRKeB9M7Y/M
GO7yaiuk8p1oAFqMNPakniw2hFjbJMEJcAbm5zPOjrambnuNDEoX/ZGyK2iNvjlpP40hJ45M0RkV
AXqiba9be6WByDhfV/WvWSC2sNyGf4TQGEvScRxPkTVsIzz24xrqffoypZwJxVUXpbhvYkojoE8B
zaod4EchUwt+LiI2QAYkqpQ2ilzbQce+DVEYhWO0X+ivnePhVhCg15UnDWnUBAx30dGF5z+1uPYD
rqWUQTwpyskJ7xptcpSOrSSUbT2t7UTayHi6db14G4nY2OkvCaeY0b4gIPP69EECxwwv/ZooNn2T
zfFUyvNuzFWkab0HG4EtsDsMAozKlli+fhDK6CpA761K9ePA+jCydGMtsde3A9zpaKNlpC6in3Vw
l4eHQLRsRZwcNqRNUe+z9HmZhENfIp6uH8ql9Q36nXWooxCvd3W9K7siQh14o5L7gt3ZlDboOj67
4KLHcEdRd1jX1BptJUdDKtyDa3NS8UhG2SmHZyTzSEVUJ67Wpt6csjbNAEL6LmfQb9m0B3T6IZ7z
AzbliZZeJRoTxmgVDjAIwGVu5xqKFLn0qlx8FJvxYEj7iuad/qHUr+Z53ppsNWCVXSnbLehCjZTp
x31HcE1jurPCP1I3OUEz0u5epQwsnub0UUYj0BWPopwcYlVwIqv0R7O3rehKSZONsZBG47YLV6qk
KlsH/sBmGneHvDx14Q+xf4zLNchJ0HFOUOoEGpxP6fxU6wuvBQkRToShntlLuC/Fq0FBmwqGREmO
Vt163TwhenophcPQ39bR7cyvGrMbZJPuaL5YaBgqEz+zmn+Neurh74kWktR8VJbcR7tGEIW6xjQT
ojrhaMSzPTZ3WknTtCrcpHnxe7Qe2lg9BM1hKNgy4SuKVrNpinEr1Y2zECLG0atYPqxXqpz0UkA7
VCE5QyruqvkxSbYh9uqdCkh9krbVuNVaxLgjwiuSIO7cNU8CVCr9Wk0NXzb/6MMTs7zr35FNe4aW
bGrjtsso687ptlbMrZoUj5FJJX5Y3mN1q9PJXJXdKRbm2ulTYy/SvR6ZidNr11Z+qFa5FZKCpqm9
EDsDKdapY4WHlDcRGNnChWXctw1Wy3Pg6GiXK/0ooymaYOtKvX5cotyR++upus0zobbzXMTMq6eT
hitzCasZ1WlkTs/LKDl5lHkFyo1pNvByLPZK/pzGhNDT4KZEfGH2HBZ3LZF8VhpeH0vXffdYCAmr
Mv4dryoCQSoGtxYqt2qRNoqlg2HSm1DOroUoAE6625fL+uM8SH3XQcyqmRo9sdtKDbm+yokbjpUB
pjdXN3Ejsj467bmRuHXWUrlXYmSn88zpX4OGIPtJxMIL7qLyKZuaw8ihO0XZpWzFWic4z1VAdbaQ
p2Ny+Smn3BqquLQBma6hRTEoDlemgvSPWrB5FybrdI42BszqLHnPtPmhnp6kvrz0G75KfX74DeeZ
5s4Qs0VIV3MQwOLzrLqFPl1JwBNLfbarvjrRlcVyQGPFGZpg8kI45YZowlXQmQniglTS3BwVQQo+
fhizS9nAr/KQH3/fWU1JNXJzUgR+H+YLzphXLr6AboiQRbA0x4j+9OpV24feRL3l+1zSl8m4jyOf
lZbyzOolEHFkQGcFxLfhNNkvoNh2TGGjmyYn69BVp4ojGkhvhfRKa3ej8jOdQNuqYKyHfS1JTpHl
G7KVaKeRhrfpJRHFp2Il2S7c7TgjwS2SvT5LV44hHYFqSIeUdq+5PXbMDRrS3bjhCkIZfC/6kBPu
L7avru/807wlzaSaQCHoy1p/1YckYBMlYBU6cW0oXYldJd3tUBV5WG/e0v3+/Xf4rDZcn/HDaGdJ
8hgqp8oVvf7bwTEEWEHWTumoFTIRiYjbhmJnhy6n+oVxv1ydH8Y9y4DjMExjsMi4a2kRlVTionKk
gVVyzK14nLfSz+8H/Kr+8vE5z/LesanTV2/wVgcB8VWhOCiOL632S2OczRd5hlMxyDxTdoxOXEOc
5VC+re9RtvfNhjvF5vtn+lwq5eOtHr6arlK+184pG0lDwqwwGZCGFK97J0JxuNb8XO3J+3thpzx8
P976Tc5nJuhNqBt0KeJ4dPbNFpmslzqx3srytAZYWYEVO1dConQvjP4fPtjHwc4+WNKjxAslBqu0
3p/kwJMa/fH75/lcv+f9AYTWWWa0ZcE0/Hep9WEAHjIn375WeTknqYZhfz7tpyeeLvYviZO+rH98
HO9s0wNrO9ZT9Z/x6GFxjTvtVtg0G8sVLnQ0r3Pt/Fvh564if5DomTpXEfMrFKWJG/bXTbeL92Ru
/xqPX5yC60/+bpx1TXzYrcp6WrI8YRxCgobudyKB36td/fCr2RSbS6XbL1YYFsAapoN0jK7gnH9H
G9RGDJIIbXSRz44m3E8XNR2XRjibdk1SdrLcotgljb0dNEqm/aV94tIQZ9uEXqv1PIc8hELjjire
pxRkv5/YX44g4wCpiyqHhXJ2hAhipMoFCG1X7l8E47qmxvr9AF/N5NVbe22gRIX2SV8j11JSBDrP
IO5J9/eb9Kqz6Zwg82+vnuwXRvvyefDzw/ZVh5b712fuwyQD9Bzn5vpRuv8A7SJ1O7wGx86b3c6h
zKGUvvX+/aB/y9JnM1vh1WEXzGIRsbn8d64B6SyFZUEJNmjvo5K4Oi0qa6SbSBMpfABcRamiQpHp
atdsKxWcLqC0n5uPbZphJRUi8t62JpxNinN0qdsqtQylfW8nAn3uIjMe4TGsIJKB4hI4I3G1WO6i
zvSVnvAHV2arm906qA9Nl22SYEXp5U7UqV4b3c/dnbYsyE3X3KvmgueGwWOcvn8DX22PChAnvJtw
iEIwf7Y95mEjh2pMI/9q+jD/ajmk9R2RsxP/lLcXXWi/iEX/Ge3sfWsc0VGUMtr0Y/ZWo/bkGe8t
NKIXp9MnoY1pMBIfELkJDiznx2ZWj31vzMR1+hXsItt4Hl/qTbpZ9q3fHtFRbmrgJs6lCOSrUOvj
sMr6Aj7MYjUfJzUr6TzufoR3oocDWH6LzxcOLOpb80s8Fnthlz5//w2/OAZodQZYpSAypMPibDub
OqPq44qq3mq1q2xTHKtWV9NLwtQvImWGMVE0/rVLOlf9KkEvN5B6Kewbb3H4PuXPhfI/FqPx1Vby
BAIaJJPmuW1O0+id2pmMURxDzCFPeIfjx9S+KXs8Cl+i/cXT+qsJ+XHAswk5x7Fqhas3xwqwLnw6
iHb1ji4J96Ij0Ff7m4J1nUpVnbP63JtDCPS+A4oEVXI/uCvowkgcEspoXek+dYxdtbkkhvhKaqDQ
9LpCxwGKfTLpyKNuGLuK0JF7zF7yFTdx8Qz3rEO96Q6ap+ypf2/VbXof3lxyvf9ysnwYen0bH9ZB
bxAjZ8gIXDHujoa+eEqlUKL9H/KqV5H+P094dgiaXR0EpcRLbabnRN8I4+wHdNZ8v76+2koU1HH4
PaO050X++yxLHhjaMqBnVWiEXO5bXfYCas4SvRPfD/TZNWp9HPoeAVlIGOmdq6haGsMzvUQfPYPV
VLbTtvdHN7Cz/aW1/OU+xTJGZPoXQXoePaBMtIrIQDs7+INLUoytOHg3gIIV14WXuxXi9ovdZ+ta
Oj9sP455dg1VwmWpw3XM0VH3FgyCzXRg4eWutcm495Jd/v51rvve5/H4YmSG4HGfHwFiZYWdJKIW
iKs3K0MOEfRORZJNixubgMemi/X7Ab9ecAjc/zPi+e4/GjSBRElL6Do1rwuO2UVfP5LM2EoZzaGa
+Vyo/S7uRT9NItpK7wpUBpmGvmchsuigG7ZCvRnb+1p8GOILmY6vsjFIlzA2wA4GU7K/XR0flmSW
pWYWREzjzBq8KZZ9C3Vc1VPaBUS3nyNSH1XmzCEmMK3hk7Cz9Sj0DSHd5NZLSENUSbEyblunsEpH
wIEx0aStXgoXzLa+uIBiAg4Wjz6etQFiTSp8+JmhLPWdHCILzhYEG/WNgkIooZVmpqNrGC8B8r5a
2x9HO9unRFUwBblltDKONnV1N2nxVgwVR1EuHNKfBams7Y8jnW1VQZRZqG8YyTSaXUQIpI6UbfTY
XurkSpxGF/dccvjSY7AkD3g2U3GRNknxLiaXcOpf7c0ff8nZOpTKBLKmsj4zRstW8Taj0IovLYUv
B4HcuQrZ0ZidC/GqOZ6DMaSXZD3uwm2OA57gGd7gZL8Up3HGrX598bz76ohFt/Z/xjyLZTO519o+
Y8xxj6WmV7jpnrKL2/o9pLPqtthcIlhdesiz6GFQ8tia/hd759HbOLam4b8ymD0vmMNiNhIVLdmW
HKrKG8J2uZhz5q+fh+470zatMXHverrRQAHdrcNDnvCFN3gMmAg3QUCGkPxw5kg5c2NM9oOIvm6L
1Bb7gQtUP5r5MTDnMIkXypFstb9f3GQXDELtG2LMGBLETZcufygg/hv8gmGBu6G47LFcbuXHLtVW
htisvz815yY4/vsPG1724twUQY3amvSnEWuayf4K2/qZbHZulMmiVyyhtGKVUeJEtSGI84+3U41f
38/l4nGCHg9Kb4QmyBx9noupJUVeoEJhBx3MdxCRLQTcRPVXuTU3oa/Clhwo2ETD/0O1aRTx/DyW
oyRC4sek59ZdsVb3Y1E3Pzo7ej9r6kDLYFtt2u1cLejSa/w46CTXiDKVW3UgQqmiZjHQrNKh+gX9
3LF8qerJ5MZkgFkilzb5XBCIUrWxxhLNMhZW5h684EgN65ZyuSp38VoIZv31Lk6N+gOJFB4R1OY/
v89K6kqpHZAULvtiHftvrijZoTeTb3/lTjIfbrbRkY0s54swKLIZRdQ5Y2D8VK5whIaIH8N+Uzuq
ajEJQQ1EZNHbWmjrV3SKV//6+vw4+mR9iiGlgAywpf2zHI5BevKNnWmevx+D2Io3NQ28dDIcibqU
xEU+CZglLQZjmiExE9bPFrIqZhKuB0cHJuz+9ippGbr4+JT9rtHAW8r+EljARhQofOTBFljqeojA
h/m4YloOuE2qIqKMx3Pr3bqVt2lNbema2rHWpb0T7/Ow3ucA/GimXqGhs5OS5BD6cbDwkFBLrDsP
7t0CJcNq4Rj6UoSpT+8c6k1wm4S7JjzBTLO6ex3VEBA12s7HsHshD8OT1oHV9H4buJHS0QyiQy0d
EuOu9iBY50toB5DszzIl5Lwq9i7CWwPiFg2oRC9yjqPwudlfNdajpT5CYocQt0DT/lDXoJ4daNcF
bK6uXciNuTILYSsPYFQVQFtuvhPzGNw+tsPOSxv1yATB1taSZVHp920breUkXweSeaUPv630WRpQ
romt4djX7bagvKTW7k7y2/tECuwuToFpG3ZhgTwcdfbEdK7M+Z70f/Opp81PFGDcwaHcRdWuXWEQ
tRjQ8TSX+Sp/7HbKFlrnFiz+afSRewXwdPI3xnLY57ifoyxt6+fqOl67dizNrPOLZS2YrMQdqGxA
yZmcU3UllNAiyeudo3eb79396Dus/fn3zI7e01A6NCOLikY0JKDPRwe7XLXiQQWTjJs9tuvOLkY0
f9mtRNtb5aPWvP39HlMu1XxgAekozGGdjQ3h5xEh90dmNia+UgDmMf1dDTDvq2pZOKAByttc6pYJ
Wlp9uqcRnYHskOjMd8KDgHdABwQgNR90780E54550VJWgZ+YDwgurYBRg0HPlmb6My2uChZunndP
crY11U1ibAfp2soRaTGWWvAWlK8SMGhXUJ2Z+V3MTz/M7z1T/hAU5K6ZJEnPQeXtRCjmRMan8CHd
6PbYaqt/g2rYzZYML+WLfD6FA41oSJy2vjIRZR4EGMdOUYOxo7+qfsjIaHWb6MV1t8D1GbrC9R3b
48x/FIuZCvj7nfZlL30Yf7JmTT83lNLlm46lWH+bb4zrusX6GM4HMtmAY7GjH5unI2POvJZuzRK7
K1wklu4ahYw51+DLN9WHx5ksMWNwkoi68di9Hbd2vgET6dyn0pW8k1LiwNVo0QpEdRkczWwjl9dB
up7N4S9lgx++yTRpVd0C8GTNO4EJokTAwGr6HF1634fhayYkM0Hie9/9m0/wnkN/WHaRacSWMg5H
KIxpub8ywQcdRyC1tNRtdFNf/mqyyZiYaba4CNclaht3ASIj57k+2KUtPmpJmjI1JzzNJ4G/FJa1
KTS8fwGJ1k44d7K299t+5UlHTxS4fjRbbs0/3x8sFzeeQbcHGUbqvF/KlP5QGziuoE6qNd4BzPjW
VfdBX+6UKFgXJUSU8k7U0n1ShysFuJxgJHYcAZTVATvDrfr+aS6F0/S+ZR2QhI5gwOQV0J5Ts6Kk
sh1nEF8EF64J6DEZG6XYWH8/1MVwmoCMIxVfV4SNJ+F00UWGGaONZ2c/pZ/+NtVsx04fLNQI8sMI
zFCv8E9yzrNGeRfn+GHc6a7HgyWn8z8uuXbVP6ukrfnSvA2XYzNXHCvRz/56bm1drFR9nO1kc1tS
EbZNoI+dd2GpoadYBViQQ7ZI83MUnmQfhS7fs1vtTQmvFYgwLu6W5nUc3ihKulKtX0FfQS2di08v
RY60GxFPHe18cZT6fK2ZnduWYmKy5sNgqQvxwsy2/853xgZApXM64hwma0ozfM1zxptFu6sO4ba6
GePukOigW4U7Y08zajvf076Yz7CR/3fUceIfDhZ4urg7QUahHKLuw+1wpaPSAgKUw7za/Dtka9KM
j+NNXqQjlKLVGoxn3Lyr49vp0d+MPXv5UBzn2nrjj01PTVI008D5eHRqm9RdejwCpdhgMfnhj6ik
jHavD3MlikuNmo9jTDIXX3YSS3HZJsHO2XAQg+CQ17Bf7Dm5jIttbzzokOdWRGRmpk5wSZsaOHK8
hx76PluHR2mj7cd7Djeymfvm0nInXhxtKegsiF/KBYFvNoPGES/JwTELvY2LtNT36/3CBapKxDJj
MZVocTqbpoxlKI/I6aoj8Jb8RNMeDHgCutQuS/30/WCX3p0qEQBjwKuOHn+TzeUledGnY/0jiYZb
QR2WXufAHqvO8KwXdXXdA48NYTk21JccHLO/H/5CAEddkzIrr1QCDjM5wv3BdDLRh3zCMbJCQxKO
SbBCp3EZy4atV97Scuf4snNDTk5vI0vNXnGbAm16DqsI2qvPpAV/3eniQhxVzDP9r0Xz/+6S/zn2
S/5vd8m7FCPQNPmPXRk9J79LfCWTyofu+Pu/3v/Hv1wmgXj9Q7II3nWSLg07qv8xmZQ0/CJBSWFP
hY4L5RcOKYqKlfdf/ylo/0COA7qzPgY81O5GCft/ukwKkvwPhaYJ4i8mXnC42iv/is3kJMrQQVhA
BJaRSMAIkyLmNMAsEDGjDhEbdxoEXglociOB8BYcOIHU0SBMWfoZ0zlAKAQAVrsIlYcqBOqd3qa4
1YWuuvrwCm//OqQ/2jdO2hL/fCC2K+pAiHub7xHxh4tJkWIvSNvQuBtNMeQlLN+B+zBDgJO8A2LN
k9YuIPjOjDqe1n/fGGTKoxMo0tq4VJDBoqrz+ToMsEHoi1yQ73LkBqMaC6wRiK+pV6KFQGkbr0rr
qQPcXuEQUIvGDjrm3MQ/17zfHwG9E4q0743dL7LmUdb2UWEq4l2pBcIyVbG741xD80ar+1UeOxBb
oL3ECtrZ4hA49uBkN62SpzOvYtKW06G+aBKiKMroe6/jQjU5MvM2jxSU+cK7JDajexTkfMSWkebr
XZzoYkvfyiXKwaGFQIEYpo/l0L1VOfXrthOchYwvJoKuhrrUtMxdezrpvxJlL0hFCzTQsHgQsurG
HPq59s7na+WfT60ZOtVSshN61Z8/YKdDu428MLyLowVyl7tsndylG6zBR2H4pbCPMU2D8Lud6/F8
Toq+jjtG0x+WK64EOK+GjNuszX2yDtF+U9fVZi4IeL95Py7Q968yniNjg3xcJp/H8bRc70soLXed
pwF36+HXO1oPDEyCLBfmDqLIarHoWihjrqH+CFUBuk8oX1sJlcam15MD7jblVohAFqpV6yxFR+vu
rUApVqne9ugV4oGqZw6koS68k/PqTytkr24YqggIZvWycZDjzRCvjOvqLtOrbZYX92XbQHUvPNku
ob85no9QfAHNwbLq3gYGEa4lT61stECljZm3t+jUSEtfFrdqFxQ7IxCVI/hler7WXQs7PHCgeJqZ
LQ7xY+jCVMZcb68NVbcV4jxZKmJ8Y2QIQ+a5eraSUSBDSY5eBoQq453UGBkKASssbbxfumftvdps
li6dzSUbPlhg+eGgQqzki77GxAIF59pQ8L1pssrGvgEGgCv8FAQxQRNaLLatqvzx2hD5zC5cpgli
D7WbRJSKo2TT15Kyg6IbrGqqyIPhltuu9KBUa+ZD5QzlzNHwOSN7X2PjdQD8FE124rLJt3elSnI0
HB3v0AbAq1ZE4b1d5ypyMtDj5w7C6UnIQhttvDXgyfytT4EYiuL2eWNlwlnrS5j8BQ1hL4olu/C1
+yLo+ShBuk9LoMt6cweT8q5NWuNoROpKLWEToqZXbl0EnzdAaYNFqrrnHG03euhvKFvhF2yevFy/
kyv3xqzKJz9IbjTf+SPo6UEtvYcwDhGD9l5yzYgX9LVuYPesMAyFmw6rHlbosq7ipYZEulRlMBW0
8Fz2ysoVyo06aFdWEyARYcBu79rorXUQ5Qj4uYXU4jQgZg0Q4Ux7wT7cgfDU7CAhAecyvMcg89qF
ZsLFbdykX7qhsAlMLsS0VH/inAwxIUi2iCA2yxpAuOkXv6Mqu84s1EH47j0WmWKzQHDhvuqEJ+yB
z55m3vVe8lakxVNoZMfB9ZdluBMa566LUuh6Kg6zRfI8GME6T5KNM7jQllCM92IR9p0THbvS+SNp
xX3m5DzQIB5MKbcWbVn98uVo58YVUuBKfqt4/VbRC9xaMunXkKLOJtfFIZOrQ9r61tKRocvSykCi
XoRaGQT6E1Cb5xwCBnruDr7PVbNlOfwwk1qBzty+uCby012h/jEq5Baq4iqTk52RCeVMKQVhPI6s
T0caOHhuXI5rLl0y38mRLWRq2JuGaZ7SgWOkyTq078PWOBR4PtgmZqVrM8hEBLelHqBFXi0staPy
oMruoaHxYhdJD7lTQ4LGiXUZ9HyXbkUy6aXc5v6xxTvsYDR5vUTirFzLool8TqBX1q3pa+Ii8bOh
h92LTD4YP/fQJwItMD25hk2bbfImVPZCq3odrHyzfUGHoD3DuacQ0XpI4QuhhK+uT3tH7FwqcDG+
F4irJIvOCc0bsa9xNtACymODnL31qjrQlhEUA7PpJn/UI8WwnUqjd51W9U3bGa+alD0bbYsUQDOE
+5L++qoXYgM2ZXkCgPgjieN8U4YwiX3F9TdR11q2bkFEBJ/TrCVREDeGJTULs+4OgtrVL47oXxVi
jbRwilhIHKbKGkn2Yqe0aPe3FZInqlw8mEF7g/csWggtijCZr9IgEAP6YUSKG6/E19vQBdsya8d2
PJGOBU+9zgbjp4XrwFozEOcPlfwZuC4qD5y0G7+rkwMKpWj15d3e693hlJRWu4zSEL/fPOiXZhsJ
0OOtAICPVewis0S0RZWeih69BDnMkC7wpcp2BK85SvmpFGA3BlKVIC6TFvdJEMGkH0VeClcdVk0v
yWsh1kMAAdIbTb505WuKv3T4aKtWalQ78lt33ydqZ1uOjiuK6jRrUXSsuzqo8OKpY2tRpX58EmTv
pfUKZO0Hpd7HmOacQqHK/sqU/k8F1y/BAk1WRRm75FSTvpYPubPSHr9N5cTQu3LTbJWNt8XgefP9
IT6plHNhjONQNOUgN0B3TpsxHRJNQ+Aq8gmHHPR3+oW+rzcNR7et/Yg3JSTiRb7LztQQKOmNrQvh
/vsnmJSX/noCgM6wlwHugdifXFki3i9KSzhzEtUOrm1bPXiDZV4Zaor7pNvE/R4rgRaZZ8XC87ip
FiouD8s8oLduOa3+JLWd+/P7Z/pc2+CRKCLLcG8AYBsjRWFSYaQLnetB6Bnnxodp1ufejeNLd//6
GFAG3iX3UOic1myTHt9JsTf0s5BxnveZdCbV0Gbu6EsT+TjIJMXP3SgO84q8rOkhLSMD9exEs3HA
xUHIhEAHw+X50kEso1A23VjTz5m50Wg+oGuMeecmIxOi2n1boWADZmoO/jwe+Z+uBL6RolHpp+gt
kxJPCndNPGBTF9T6WUdWpIEZHldYp4Rzb/BrjsM4RNGYQxuYJ9Fa+BxN+y2Kp4NQ6WdF6OQFGPZq
4eKAAMk9t8Hf/RB14kjLkLZ+WOI942v+CoGHlasZh9InbPbS2raq6GhV3YOktS7BpYpGSBPCZYx7
YyG5w/P3K+vSm/n4xJOP3mMtIsB40s+teOzh+6vpr45M+PtBJl3qv/aIbiBCwB9JpqZXcqqEapdK
LqPQx+tXCpV/78bf9GtllTzV25nRvsS141f4MNokdzKSofPKjtG0m/g6+FViILMQAKFfvbr31XO1
pL9BazM4zQ389V3SvzFADUmsJgoNk1XWyRFs185UzwJuMCTAW3GIfodZ+Pr9/L6c9jAJKasAqxE5
it9LPx9Tw6xrAlpDjnqWXcmxTb04FsCj0L7S90klvuYycJ4SkEavzKENLk2QUga1YiT9MEqbpPBp
FVhtlTPBRPtjtW+Oc4NBy8xa+XpAjLOzUL+H1IdJ3+Qlhmi9E6YwhuojBYAkUjWUM9fluKY/nwaf
hxhTlQ+5dVSLw9BWDNHAV/LzHmmo2wCFHcoOCwmtOVF++f6LXX5vf89p8t48Van7ztfVs1MjBT5a
n+EMFJun70f5ejm+L4y/hxlf7cd55T5XBBkfSezCu++f45Nza94PJ+Jc8zXYensnXc0MefFVGgbR
NjuOAs848w9D5krb6JHpaec68ZuD19fyVq06WvmAzGxHHpDH8/pXM9drzDaE/iCHgbkzwta5Lwo5
XeS6eq37WD+ZmfwTPddNG4nYP4Vz8J1JG5A7WObaRKMbdgNQ66/dgWhAVUbMtRNHMuLj/Q6G0RLV
3HWO4JFfpivP07Z6oz+qiXnbK85D7NRPjjrswrzcRGqwcVTxqHd9TCRdE/gG/dzHG9f1x0VJqVAR
4TiO9oNUKM3JogzQ09WFrFVP7nNn60tli5kJVkwbTkgUiGaOyOkmex/MxP+SZgnNiyljAM9uRYkK
hddRoCTxo0RzZWZhjI87nQ6z4NoFuTnKo39eGEOpiVlBrfo0llvTc3bjYc89gjqaczFbxZrur3E6
II8kkrqRITqWtT+uwniwarSUau3UKKEd6dd9/EvNhZlTYzoIqGHKY0TYVC9wg5jGeabmOE6ZG+pZ
UYkoVWnhycNCc7qZN/f18gLNJcvi6HSB+NsUU9g7Q0YU7qnnKhIXEbqVprjuwmSNxtH3n+jCQLLF
VWUaEsAq2lifX1rZx3If00U4x5G69d34JpGi50DSt6np/vl+qC8ZObcU+qqkDLC4IeNMhuI2Kt2o
65VzCTlKScRi4ZfmS2xE3iLrpZMitOfvB7xwLOGcQl+dlQfKVZ0sCFHwS1d3K+XsNBAMRAWxmN7R
NsrgeUtBx80ccdoFyIBk5jyc7ivWyKdxJyew6mQyFZpcOfuacR2mJGJ98vr91CbcqTGW+jzG5MjV
o8hBSKVWzmovDLucIhY8Fu+Jal5hs6aaTZpLOKlp5hPNIXebxfEMwWYCnfmfJwABOAYg2hdMXs0B
LxVxwtt9ioeluJJsGK4rfxOQEN6Uh/g3Antb98fMvC+EPbzb/x11ipSTM1ULg4Z3KzdozblmaeL4
WCePuB/9LFnni7ZT4kXQCOh5uaMkHTq+2yopjHsrK4+BpbwBOlOWWm8iFakaWFBl5b4BRqqrc14K
8vT0++sb/f2s42H/4VoMZeixphkrxLsjBzK5Hz3mUTy2w6v8LV76S2MzpskFfRcbGpLtghD9/nVd
Xol/P8H4hB+eIEfdV2uSTDnrWFYmwxF3z+8HuHAcfvocky0Gw0eTnJ4p+rL0R42wFOxFd+PKWr/+
fqCLC56GJqAcA54zLcXPU+msyq3VKOD0iGLlJtMao1zQqJL3eoSLSND6140YV0/JYETIzKY4xQ6N
OANn/5LBvF8xJtis9wo2MkyfH8JvzEIJclWjxFLtIrvMF6ZtHPVXZdXD6a5+zcx5+vkmw03hxl4f
NlVmOlzQdw2Cx4sYlGR4FH8DU41vZdAgyVv88v2Y0/vgfUgLVRfOfAyPpt0AwaHmIg6uftJRbqVM
sgFXdMg8be1g+PT9UNO1Mw4lo0bEaHCEtSmjwwitXNGcUjuJNVeo+aoEzqIXHr4f5Esy/j4KstL4
0Yx97SnJlLFxr4509VSto53xGm7Lo7ESkeA+hm8W/gj5IcdjDmxnuq63YO9SZ2nMoHkmUFfiTmaK
IbylIReK5pI+2SVqq4o+J6V6QhZ+Ez6OkR3+zhRgV8VOowqwEJavIw1CvO+3xr23HbFw4dqy5avZ
4t2FAFPTaWDqhjmGZNOYL0covjDqQTxl2u/Boq+VpMcaG9ZCiIstGvB7OUgWuYc0A9QQNxXvAdH8
8fz4vlFc25WfKw+F7iq9bR15keB3WfRHIent7z/ahUgBRLKicW8TZREIf95mpkrZuFFb+QwidJkY
b57uXxN3rscd7eNr8f1oF48Wkk3EP3BRB385uUs97IJcZxjkcyk3W+T8X7xK+eNU/ht+x7aPmKar
y1dVqT2ZQjrXWR4//ccIebwjoMig/UIHjj9MppqiDiFHqFW93xFwCF4czJJqWNDF3rfRUvy35srX
l2SLVgyC/J9frVEOGDYaCHtClbddz0D8dNgYWrx5b03K1lq08usE8FTaz9xF0+0+zpT4kn9kQEtf
euhDpziFm+nSWXJ2AyKm2EUsg8ZZznzM8UqbvFCQK3AEyDaMEe7weYJ6V3etO+TiuVIepbRHAk4D
V5Ht+u7aipR7LFloa/QEgjj9xqndN81u5gk+Y/feAyNSA6AvwEwoBk8J9D54hiwxW40UwVuG2aOe
QzOoF7IU3Ui5tPVoqzpZg594N/Nx3zfvZO50umTOOgyksSaZnDOx3CqmC23x7OsUtyJ/41vacyS6
S7XppEVBG7uUHp1wE0om4kaAX8rBpra0cGNxFXvDdVhZNhSbpYdWaBMYR0UO1wmujkL/q2z+yPpb
6qg4RceLaCgftU7EsbFT5j7ghR0xFmZwPZRh+33BImi5o1VJ4GtnsXlAj98uA3RgVWT0xKvY2ak9
KqVIWdddvi+CP5lQ7ap+Dh19IcjkEbiRQBKaVIwn7zHK89ZrdGprFZ391DkETo4s+1WAvpqLzlqK
tnfivH2/bGT168Jl2VKYIe/XxS/WaXQotDIcLEpelrRIgPARVZl+ZqsJPgBeuTSl9DkxkoUR//Gc
19b311njrBq0OSVluKplgEuie06ahlpZcYx7dErRMtctpJiC9lAEw4x6yczzWuM2+BBbmm2SSUak
qOfeuJKNR0WYSRcx35i+kVHokuYAwCXyN1OebGU3NCp0cQPeiKL+jtuW7nMldyDEyl9Z7Js7DPx2
uevD3vGknZIZ1lZsXXkTDs2x6VV9KaMmhwCv5aNTOkS4IHWUmGQ6gSqOjgsr909NnFPjiffiYO2s
aHirJPPNDYSj0MDzNHXA4Vr2Qx+K19iV45e4MscdhI8qygKLTqRA5fl6fyNidupG5q5AI9lGh+Et
8vrfOLP8tDJ97VaImoqSkNrARX+ag37jaPUbIpW3tSRlWKlqdpUk3qIIzNsqrwc7Vegqq6onLcrE
2tQh/XzVbOzY1294+C3Kb0c9bTAvCP8UkfzS9tKNnBpLPaleQ+Sr+MX0hg7OJnHc00DbuWjq+yKv
37IO7pny2sbmoZK8jZX4e8lHO7QYfrS+/GaiCd9LarnDe724UpE2val9kfOhTsxNlWvUvFzjt2fK
tlVb58CVr4bcO5peHSPZ7p0Rwf2DWDakRygbcrWRBPVkxVK8dhJrLWE2uwgi1GbhT6Bejyw7YK6h
WWtNjCEyHJRFUnvoPlva3ujEU+Tkr0EqHAo3uTW8ai3GQJNr6TUegl1sSpC2Jd0eqvoul9ONH/Ji
NChBAGWv5Mi5rdJK4kfbXYTFiWxArHQGbd8H2a2XsDKEbt0BQLJS47bSSvLk5K6Jo3oZ6tpDWJS3
pesj/V8CyzAabLhD38NBqpBreAOIecJ5fMh7FIODFkFeKUnddR5XoIzcWLe7zvyBtboKFzo+mYP5
bGRuRa6ZbFSDG6BoMBwoWos35tUYo6uH2lN/4j/TXkkZ9lx67O8CmkdLvwEL2aBtHXvCoyjSRFLk
wF0ZjfNb9ZE4TpQ9Tiix3ejY7gZFfDRCf9uK3R6IJYgT8yUL5JMlafskG16avOlAyvj7AKtftUp3
uVGvFa3bOSFu6k7qnoXoPW9OYZ0WlrkKHFrk6IfedaqFOH7f/zIH516pM+OUIj8stLW8CFLx1tGa
FkUv1HDVwTwgpP8Yic4+zBHvzWv04hufs8lPXVS15VggsKDQUhdme9dILdbsmO22irrsjG6VpMN9
AGt1k+Wmste0uEPMWDuPhmKqWZyKSHoiTHkRlfqtKWWqeuaDG+beqvS1bBlLCpLJUvfchqiLRZHa
bkWjAj4oBcVBi5zmGCKkfcKORN8bQ1PbRVEAUFC0ZemAb6xrUzmVXgr4ykQmPERhEAOceuYwe2fT
fbyaNZhN+mgXBk8YfIM55l0fT0tX8LWkT/uT/yj9pNSt4IbAMrvyVzE4wtIWEe3Or5WVt6IKsPr+
aplGXtOxJ+doWIZ911ZSeyqGBnMcOHcLM5APToYw//cjzU5zLMl9mKbRjQtV7PqTeQRls6+vhR+I
vaTHbBvuWrve9XfKm/nSXuUzbMLpZTSd4niVfBg39movDcWyP9XCXeHcqvW/eNn99fuj7LIK3IDE
5PPvw870e4w6+pPUVghGC5vG8O5m3t3X1HusLItUewHHjiJ9n8fIa8OvgRL2J2T09sMBHNyx+DFs
hGO3kuBjuWvn2rCV3cyo01xrnNmHUafXuIjefqPLXn/yDt16WGvr5KYL1qOIW3QV7uqDvjavBmpT
N3PaCpc+GUK9EGkQECJiHVfth08mmCR+mcaOqHBOC1vYZslcx3kaQLzPTRqxjZQyCCamX80R+yov
4v6Uick5cywV4l5S3NCW2LZEwnEp/VaSIV3nSt5svn+v0z1HnYrWKPkrdxYt2ik1xACONACJV85u
jldhIoE5itb6rCzml5bWWA8bZTEpbSJbqU8XDXiqpCHMkc966HQrSw2brYmRVd/rBXoC8R6bxA2K
KushKKqFJ8gngrb04Is5dlW+TlgbgQYLVQ89d9H46eOSZKMKiYUdEilz1bPpUhufladFoA0lLoSZ
Jp+jS6xc7FOFtP6Y7Jpdc4M6eYwbsrUSHuJDeRBtnH5UCNbLOcrW16aopRBJUmlinZFqT3tDjdtU
bUuX6lxJ0vUg9woA0jRb5iEjK+QxlZuZQJ67EqRZ4q+GNKKciENX4rtPGTI7M+fkdKuTBo/QAGg7
cPVFaBaf134/FgScJu/PiXceqrsAvSydWKsc2pkq/ZcWCAOxCql9UQHD3W6SybhtV0iKIHTnllaE
GuE2E49wtoG4MrJ1wj/Bn1MZnX5loDU6ZDxkvkdRDH2KlQ8roYfZolsnxEQp6xVbBemZvA2WUand
Vp4+d4BNE/7peJOb1R86w1edwT97RodDRHLjiNG93GUADYX+Dfe923Hr7JW+uGsUcy/06lsl6/5M
IfzLUcOsoYCBN0Uzkr8mp1nWSEFgFZZFZXiUbxnBd6NL+1zL9l2W5VMcMRlnMlsXanQ2eFDZhkhL
FrHjq09B17OFQSMvnTRsQWlKtw4oShk8oI0FHbDezrv38L9ZW0ImHSXH/xXX+r3aFQ+yoG4ImfnP
AmC5AOqAzHImoNy4CE1/2A5kjQMQfEC+lPbFUoNcBjzJbmTnoTDDng5oQTW1QTVEyJC+ctq5guXX
iGIy4XG5fbgmtLBuqoDj7IQl04ql/iqEw63XBsFKG8ARpe2taLhX+BD+qWsR7+ZyI7ulsYxFxDnK
xM56YQWIfxEggPr9Cf+lbDguvI+ffBLr0CB2NDRGjFOS1PtW1K5aBxolRS5hFTbAtOoSGx897MnA
jHJTO9pMwDCz5KaHSKDEuAkUuX8ehVCTtbn7C+85t+S+NPom83xvinz4ApKBA04Tl/45ByxgY0BF
tJo5wZZjkf4aMMRV2+CZggGsaauj3X3rB9w1A8VFjoJqGbmODu62kbjlwWDNfIVL2//DV5hCDMRS
KYw24S2Uq86W7MjurvSdAchgFCGXjZnhvgQtn7/5O7/sw7tQAwWejMdoddDe6iZKh86/GmnKyB/Q
+TctPNi52Cfr3U86svPUgMiALIlekA/MRuncd2yaz6fI50EmS1cMNE+sabyfZYyJ6CypxTbtm+cs
wt1Rjq1fUVQ89IFpS664cSl7LYh/H5VCfDQlj3SMT1kq2UGU5WCheu0h90vSPddo6DGWIt5H2Q9J
kn90tZeshNAx8bDRuV5Vw13Uvv+MP/NV5JoPSVxtB1k8REr4UHbmsFDL9EbMUlvHxwpzg3Ua53em
GhxbLX5NvC6xHVxXBhfwiO89tT2P0bnqL08w/wRyem0hnWhYAXm7odDpT9Sj5pjPjVwcJYuQuqW9
Iw3buPbsSsk7wH9KsWjr9NbC9WeZt90Py5c3TeA/tSbmbpR4bYy9Tm1vRavIS/Cz8dUTKe3WE9I3
i7vdzgK0ukzpxAxvBawtTZFDUo81UONREmOmWB4Kq2rWcZQmW6tVwaKHOD8aRnmyVG+TasELtIR0
oeaUN7siaxeJpBWLqmhuQzF5iXPvVNbltm3lPYhsd+lb6LDi83rdWMDQO9Ha9L34K1Dkm77wrqQ0
fUWQGfvKGBohEuBbHGswfezodPsN5Qe9HdpjJnXDj1wocHBo6/u+cje5YpRLq43I1avuZMb1vpCt
6yI1r4JKeKk4WB1DOQlu3eMOhKhUFeKw2qrsePAkf9wihrw3CKtChzAQAWqtnOQmaOWrOKzOrJRj
VodcxWaF0aieSyfPzx+L3EWtUOV3oAGNMqD9wWqlO1N3kiUljS26keEaRP1zjSVkK1AUMxP3tjCh
04jpc2ta16FqujbQjbWXpjTV/C5dm7HsLpVShr/mYaUX9E6xKozOTRZJRmVgUffCda0VIf5e/Q1m
Yz8ccxxOGejIJ+FwjGtcDSWPJqRVVA81RAyAN9IaH0Sc6aTK26alqS7yTH6NQ+fKd2FYDCX+MkYu
1YuaWuTPLNOzveAZ8jYf0vC/Kbuy5ThhNvtEVCF2boHeF7vd7fWGchxHQuxICMTTzyEzNZW0Pen5
L3LlqqgBbd/5zrKwxvHku8MBOYQMOYPMjKCi+JSl9Usxq4X0FZo3XImduKL0joYtfvhIjkM2/arC
0Yq1RIe7yHKgl7IXC0e3sLRy9BnhX2HUSIckroHwR9vpt95kP/sdxHTjkAZJmUKcrUsD9q/unIdW
MsRejmAZwGGljlIbt6QplKe2R+YY5UzFhumnK5xYD4iFA8JVMuBNFZRng/pBB+DKPKizJGinZtvo
CT4YWu2bOoWoxsw/8xYO8c44emvYwZYLqXs7xo6hoxFbQWRUVhhXLoedo+T13lKWEw00+1XJYlg2
BsJ/iderDQk5pnlPjhk+b6dcZHZnNuBsVb8bAo5naS5+ENKx2JW992Q1jRun3vjJAw/O/D7gMYHe
79OAELCIdOZn2nLwzaxaQt07sL1Qgi6Dolj11igWHHpK/CR6NMoBvgBQlBCOCOROIvjPKZ9MWv3K
ghLhvWOOjxy84BHKNckIwk9gApKkvJwWITpJC2Xlx8AY8fR0eoSglkW93wXLCvreNTINsayrHjE3
E9xEEEcENyWrh4LHb59A8SNRr4qHNDSQSdggt9Ly0xlyC6cob409OvPHkNdrybJH7UP6ONvvG352
gvXYSwnMM2rmdFWSvTW2/+jqwk4AZznrJvW7nVlOD41XHhFGu0bkrrmE+yNCIFk3xmhjMkh/jUNH
oDMO5VtP/Twyu2pTaXb0TON9GLqLEhDFdR4egDkD8HOqoHbK4DAXTgBzEeKUE71KC2tcQEFHERMg
tiGBt0gDO10RwvfUay91aG6gVHiueNnG3A9B2vA/piz4bJn5Krxm2dfkp1QMCzYPX5lu77Qef7He
gHatMpaBnW6EDvrYnGD702iAY62QW4DFadLMOU5W2C1DF9mOU60hbGMrfKUDzVMI+LSJePNZU466
4N6Y7B+2wd4mzd8tdAXjAv2iPsAkHimSPimvPslkPIKmeh90RQL4f0t65+w1IeAIu3kwCyQctLYS
eDJQdvr6V5Ebbyl3OIKHQd711KYb7SU0hyxpZAZXw0IcuknjjY2JS8kuq5iM4PK+qULvzDvsAaat
8LqRg2d33pF7ubXMe30wQUqLCobwPSrrFfSuUBUT/6xG+wVVBUP4XrlrKUSZpVHvAFs/UBcobFkJ
HxosH9I8TErNVtnQPqIj9GpB/IhOP7B1e/jV8R7uc4w+UBtZxFUdrjxu7iCbq+NRtneFnF5gtJ+h
36F/tKP5kXX+E0QbIMjCGLgdjhO3DnlgN4hODD/zSi7zib4Ebf2Axv26LQS/zPtGXFQjgi1rBMi6
4y4LPSjBSr5TFrTbpnwsHQ3vl6z7GPJhJ2sPuXEc9AEL5HjEzIZoD0zpa8HrT9oY56JyPpiJvL9J
Vh+GFSAqsAX9Bak3XdIG/FC1DV4A0iXkbJKENxsI8wMl/FpJCkS35uiCOFUWeWjeY+EUABq6GJN9
WmY40hMGFWysPe5B+KeXwwQhm7K7E5VIqhvK9t4qJ9DYhM4SR+FiVFheHJIWqH1j4c7SPNl0yKFb
FuhJwqTKke4WCXqIp0S6caWGfOHhlpiI2kpjIYadbruTLT1YlpXkRQQ8iEy3OVpGxmP06c9FBzEK
Fi4SiCqyHm21dxWZkOCI5BGnrzrYUjsLaA71IhiBGw+egVzeYWgjx1H3hYUVQ0T/biBgI6AIXyvI
uSCoucvxcRT2iVTdIaQIvfJ5fjRbfTK6fJfjsuSVsMMGUn1XDs4bXCJio1AH4pEj/FPeDEoq5HWP
P70p27YNcngJXXc8X/bCeWYQJiskJ8QuQgKj2oAotJTuXrTluzT1W+5wuh748CZSxhKisyXoJXe2
Szeqzi80RW5yOR7Nsd4z7m0MOHNHjQ0XSk+kBW5hfKtomUPpH9w5qbsIEACpzEnvpGUuU6d/qDz/
UuTVGkVLEFeq2MiRP9Qu7hUOfw69KnEh04dEHH6WqjUiNNQeO7+9F2CzQgADQ0SfbULVQP7rF1tc
4qu46LqNJYv1lJXIepkYjXKUyqpTWyJEgxhBAcOk0vgUalqDy3QJMvVBidhCuLv0U31P1PAKnWIT
ORrZ2MwrP1RIVcwK9WIh3jxG0/Ch9TowOorJXgjEZHc4t6JqcG2EKMvYbMkvhCEnaG0uDTc8EkNL
xDI7e6+3bRS4wa+0cB7LwtqWxHhBz/oAHXeB2VCJDdRBj7JkO08X775uPKjIjWnRTSUotYFahFz/
cKCPllI8kxDRLkF4GUrwaVpxAgto1dbql91Pv3rXT1pd7109nYaMvFWeeCA8/VVq645J5ke0xpYJ
pexGquapkOgU1ZP5A0GKC829LTMVi8s+yxcCSvYFnHrrpS9HO6pMnBv/rvd+I+1XpQvikuB2A9Ta
sYNrh5+xkpNfURP10d5bZWuyC/ixgbnUI9pqs+/msAxYMj1mYFMqmWBFI/PZA/gU//t3fFMVQ//4
x++YS6w/KsG8Gyw1U01+i5nEMV8ggflVxUNiJt7aSFr8u+Wf9O2Yf+oXrsZkDQLW3Sz0QadXKLXj
EMZQeQy9irvwojSqFiZkzJubAMA31eJfsokrEDGXkrc9gba+2rfv/nJaQ1CJS3JE4yY2klvY6HfF
6V/DzTX4H29WDK3hC14Hp2HbbOQd3fZLepkWVsQWRXxLu/LtfPrznV4Bdx5p2yaAr/9ptt6E5cUS
jbilt2qwF8RVUpzDhb0a+rjfuyszcd+b1X9MybpWpVxBemSyLWGTxjhZK2i38EnJyovsGB4Ht6DS
GVa+Xjt/PusVtiDAPwEtHSM5q/KIgxqTJ/sdAJMn7i2wf54U/xrrCmKwtWlpFxlSJ4E0xHTrxXyp
nv2Fv7KSYM5fvDVtrhsu81uE5tKHA3OA5IFrHMgdB8/BcgxO+WRE5XzBTWfA85Yw7Yul0fU4V7Oz
ZlZVBwTjsA3uzReo7Bb5KTw6SblH3b8dH7MlXbrJjd3mK+7099NdzdLc6doxc0iKXQ+aroW8n2Pp
8hgXvHnDmZMYb1nP/H5h1x/wzxd6NS3NLESfzNIpSKvNPth2dyPWPYSpv2ZzOBSFtzbUeUJcjQdX
IDTNZpdfF/zjv5d9MwnZQlrun5qPYRYTrOibvSbP9Raigrjc4MoEsVxk4/3eGvqLoh3f9K+hrx61
BLDJUhIaeNTgNFpJuh1WLcQMUQY5+/MYl5fp3Y2dnbdGHXzjub+Zt3MEHMGTz22aaxa056UFQPfQ
O2U24ss71GWPUzXdOjX9r2Axum6QR4FTB2ERDOP+frsE2cBhiW3mBHLFe1F2+icNg4/ApVsJb6MH
1GJbvwYqMQoD/h76AR0VaKQRe8xJX4AlDKpS6g7Bus/kpbfUEc00WHal/dPQKrwq31sLTwHBaFAJ
WlQvUm6+OINahaA5i4Ighb5B0LUe2UaJ4Q0MgfPgWUsNh/NsgqVRbt5NRXHM23EziX4r4eASDdLa
Nb1zF7b+A/ryWxo0x65HgL1lP6pa7FRfHigt32wBmifEUSez4e9+724mc7x33XE/5MV6bNON15qb
ynSWQMx3NqGnARYBkWH0MN3pkUVnirfGI2u3VktcfDbI3BZRnpYnl7X3fTW9FwqsKqeoPqbUNGET
Um2zHgGvQ7fpJNnnqnsbdR1PqBWSplMX1xqPqmveS3iCRP7UtlFd6inux+nDMSoPAeyeiKzGO461
fQf/ddi0ty3HDTX4KWT/QhRD6nuA8weSprU0BsTBe3B+5EO/yBBCjxxthLIHwt0zU/5A5Dt4FiM5
GCw8ZSFhR79GfQxXGfRsJC7SoevDCLBAPHseCoFaoYWzo9Ovp7b6AdMEVHjBdFc3JULXp0PukBgm
FtsCrZ+umY5cV2sTwIltWSKSBVuMhtrzqkV2H5hp5XhqlPXMjFmhnpq4cpq4dXnFpkm9B52pdYP3
zrr01HsW1JOmuWYUW7Ozwvc58v6E6matGMtiDXSE12wnhqBISGvBPicfH5EgpldNzUSUpsHnMMBo
wrGMQ1E1DCHuxZ1bip3d+iuvNda+MF987VuomOC22MsLTLyaqGqnI3IW59rS0wkCr15cI1jUwluE
ld6nAzziR7P/FDx8IBUwBkA15yYP1wWCm+LCRhWJALhk8sTRcvMz6JnAt3Ozj8wUbeIQp3RINnln
v8ghfBdAKv3BBr6Upu+UzJ+o7hrEu3vIiYebMLA/2S2npn1rYNPvDKjp885iC9Wgaix0BrAmB4SU
Ub0Hstitgc5VUZNnn5bLadSwaWVSY40VDKskte3x2RcO5r+WzlMrijEiHhWxdMafQGdg2ZMjIb2e
vF1hddOWdfWltow36ZaIeBSkjHVhwqwrP8qQBTGpmHXf26KIJEw34pwVqNX87qfVW3SRjzpb1Cmc
03urfrK1ocFNzBaeU4M7Rh0WocUMvzZvmrZuFz4SNp05dxQeF2XTqHqURdyAyRNQVogqnxvYOUUt
zMCk6N6cfjzYmuxkUD02vn8MO9BbK1Zbu4yl+3nLioSDTLC8WLaT84TuI1kSTLv1vw/Xb7ZG+D+j
oCDQ9aDlcnW9dTKjho+86Z+Cfq/IL7EqsUbwwzOYEdNHe7rRkv8iC8Np89d4VzeIomjhv9HZ/qmH
6cwiyzIv9iwoMgBb+olbmxr2d+0JBMQMfZNKncCV3lcaSwd2j3s+lgdhZE1EFADqcjZ2suYLXZH/
YgoJFwPgLzgeAfWqb6hYvlYfYCWBTAD5NPqeMDq5qj4cA8ZrOF4anJLIzoR9g1hNaxAkYw8ueMG6
Pt92jP1Cb3ExJmgjszGZCe/Ea5IQfBJVViMh8WRCN0PqSMO4eKMfszHyjwAEn9Jzv+frYi3u2jM7
OQ//nhlfbl0Y3TVtzwJtBJeSa7FM6VspooJoewozHyzdMQrL+gZxbb5a/HXrgTwVLPdZgg05Maxr
/z6XzXa0mr6DB7UBQJ9wb4eJAT1QAAJ/gSi+G/fIby4bHujjYLZ7mIPWNSGKmm3j9U7jnwDYtNVD
CzBUf/z7nX13QQbTZpbImS7q4/DqHtfl/diFOvdP3lsBocesW/N3c768E+VW4p8gZH4aV3DBurGM
f8+Fv14lRMy2M1vhEh908WtfigEWAgAHsI7BI90YUb311/0h2EzPwSaoomwD666km0vWe/aIoIOF
HdV33aGKb10nf8vy/vVDrhZ43WQmKDYFhOhZ9R4aVo52jfnqChxzbV4ARxTmReJitFGeXNS0uDQd
Bc5nSCt2SPbaVcUWF7PEqf3nQNorM6uWllPcpej6AZ/M11UD36XChjFAXrSgObA+AWl5WXjynBkc
e6+HQbgHTDY1yBoc9yfw7F7kZKdRjg6ImeknXqcX5tRHwJ24HvTEikEE3HdWAztSEy74EpJew2g2
/ijeU1P4K8A5VeQBS1+IMQTYldUeck8GAUlCf9aD+wT0/dkG4t3K4Y4oPSWDBeDI75ox7oPhxRLj
jnZGLPh0jxTvj2psz5PSXtz4xEDesZsvdJXKGxWv9aWosE0wKbFjIcgVVinB1d5Ox66vZAflnbFu
f9F3MqeCLsUKnj/wnsHWJRdluTSXXgIY9SJWyCWEDyyJxX1/7j6HHzedq661QVACAmTDVgK4DUWH
e7U4Cs5s9Crxe4pN+j+GnuApIGXjVq3/hYWFgaDrt0PYO8y5l/Oh9weIYuhqFEhZnk5qZMs6hPcC
pz9C7n9WBfIdGtDz/9Ot5feADohf2FlgW3CFLaRcaV1ZvXPqgf/6GYtTDgyD39guv5zVV6PM3/uP
x8rLpjO6spxOcrRWIPrFE7pE9diB03fQnYSs34Vpn7X895729RzAy7Thjg7+LxCGa1FsIGHOlzkW
XDn4S2c8D/b7v///L9vyrDqE4Ah2DyhEMT3+fqp6bEdXdo0+2UG56pkPY0VnQ6S6UQXeGuaqzIXi
N+g8D8MApPXJQxbe2Tfx2d+/9a/ND88CWS/c4UCOcsPgah6MjYIonIOgZnnq0KDJwW25mVznoNGr
0n51bjl4OnAnd73isxvUBaffLrPyTQ2/Q7tD9gQEOgwGq1jOKBo3VKEaA7ODKHNtGmKXjdDKDM3O
KlU86j4u6/1kwoYxzxMO92gSrvM0B8sv/WGn7hZ1d4KMDwhOil0VIOncQ8ZUBtEjY5Gtg5VqW7SJ
1A0OzzcvGtZyUHHBdxn+HebVriOmcsxE2umT4+xUfaBk3/r/qXAUOwnGQN07X8pcci1FZw0U8cj4
Q0dn7Wzn+By5hi8p9i4z4dAQ3AKBfzNFr74rxoN1M9JCZkumqw0FoozMUzIYf2PPNdDDeuVszXdr
USzTBM6liLWd+btypdfQqG3NpFmli38vk2+W4WxXHsK5B8JVbGtXy8Rk2QB6/nhyZBFXoByhLR//
e4ivXw6rG/7g7uwP/tViT7MSalxOm1PY3BXhxetf3OwGMvplZ4atFdIPfNgYwN3qS/IKy3KdMolr
Cu3R70tPlirgo7iZumJNrcd/P86X2+XVWFfbZVuaVTggsOoUeEmGOjJFoizkHxsXpPd/j/QVtbfx
ZbB1eeZvMf/11dIwKTHoLN7C3vJiJ3RLYOwGh444R+LZLbD3yzuEoB7ydQRUhzBLCq6d5JDRVUHs
WqNmIj3oZnBXzpAqgS6MnaIUCm/sm98cOng40PhRI8429lfLeVIw8aRD5p1KuMbErmFvA3ir+CnH
yZOtKAQuTdU8ort4YzJ++XrzU2IfAecQTkPwzPt7vnPQEzra+t5JBY+GgQALC3K88qm7idV/s7Ds
P12nrooQQtkoLawtfDuQszYNTOrhUuLHeolGphWpw+3IFjBz8euvNhTYx0GgjW1lLn6u3mqoirAX
rTud7LQsFrL2fxj2uKZwe43UCKIxRI9yAYXYOiyz96Z2vThtx9caN9OICfWQlxA0pDkVq8wyV17N
3jDQEDE71Ks6nJwVmbJ74k5OVOQSdLAapDhhl4siMPdCTp9Fk96ZtRWDeLWoa0NENYzwK5qZOF3a
Tzi5Qh0gdbnsMrFzhHnU/rjKfOugRHayB8TL4fa1RPm2A4/giOSNN0OyowrkrqnLR4O7O39qzkx6
SyeUEFuW92GLPHqzesknZKtZ3gG19NKzygQ12TFXzrLFlb8iZOFzehDKPXDh38N+c4qswTqHOnyF
uuwBRumv0nIWABFgDg0B+5L7BpvtyC61qH66ih76sPtQDYOZkyRL0YTPzljihtlAJghd+i+smDEq
iH3AxXuA9VqwgK3KgREHSmuoTsHWtX8hAesFjeeEOtBqSpM8c+hDZjf3rbL8e9eWexoYF2Bmb7yU
W29oPnhXXUyS3ummXddVvjf7atmp7J3q/gxv8dXQ8QVxnVVudkcIVZp1Xdt6pYcawoTwbiTFFnJ4
qEEsb5OP1aafhhICTyMEoaZRsW+1n2PmLrF1gs8mtJkogQgHN39nwnrv7ew+G+xXQJrWsvdMPxqM
/CR4cEH/Auih2SDFSd5Df7ewiunFJHpfThCRwi8GgZVTXLBpazThFnTJCyKclzYkIo0OwfUTGLYK
nUQMCN9Mh50QHaAoOAwk4FdMSwPhEQXa5rYJsS5yzlFSZOFSlPxhaLp7J3UWoSvANDDcY9YBL6sV
OXEXwhzH4fvSR7OId/fKdh/DqrgbaU7jibN1wQQESQyS2BHJ47CQPrljDz9tk3w4U9ckrCAQsgJg
lEH4zLOULWROfkgrMNH9d2Z1enA2QDuN+MiK7VCBJ1SZxbakxpOrwq0Zgv9na+XGpsO8uKfTM2us
FfWMnQOF9Ziqp6bK7sPaWk4IHuhcKqOmap9qRxzLsHutJ+dMiyaEmMhFVHKWn3oRfJoKVIAeREPe
Vwe/HEAJVyCr5MEhCJsishl9r7PstaH5G6fth22ObQRy3rPJrH4BM344YZuwzRfpJ46YamODf6J7
fx3IZgOW4SqYxikymLXRPZDnZkSSSFY4b+AGvnqarDpjbO/ARkBzTObgKRX9dnKmnV1RtsfvhrWK
CetBn+q3rnK9dWES1oFbBMaATXqYP4sKrMY5qCdTnRX7Qw3iSIgMXhN2wo1EiPc0OgsJ5R868D/q
vEoXlA4gBOKX0lY+WDx/7x2zxtuQcJWqzY1tyR0C3Vmsy6p+rib9kY/eY1Y050plD2yyVnCgXwwc
q0tkR1OMaw75dVEjUyolF2YxGPA/CK9McEe5I67eQ+JyURnZCLh6JW1ZskRIe0rgxPlg2G3c82mJ
KznE2471bLT+IU+rg+3Wx0laCaPNovcb1EVyGxbNK63506jpZoQ0Ie3ZmqPo0Bocijz0LsBgL3kX
rvy+ePJEEBsBmCtmzxEURqcVHct95fofjj2CQseROTQhZAi4MaR1UvpvumbkLoPiKQamqlaOzNae
qQ9OLk+u3T+WxojDpT4bhgSBwByRKNj6EMJ27jptwrXf2udcNQaoUMEiM0s7slq8fSsHiCGGD2o3
2V3ApJ8EtuLLMOBiCfpwHUPZZUYDJzuu3Vc+ogmBIL/BAgaeF/l2EHV9BBm0S2D9Xt33slKbwcyd
ex/TXBbVoYCFXDRYln1UPtpOqSPaWEyFvyFp8GT5UCd2gfGUpYZaEFnumZu2EWRkZ12R+ylvzqHs
N9zDsi5B7ixE063Gyplg+UufuyFzkWPCExWCiyIJ6Lphc0DsFeKyLUPEnQcOKoBFyGoIlnYowKGG
u3gY2eVAAdRk/sKzveOk/BNM+paAdB7DtvB3rR7vzAyeXoMs3Wh0Kw/QpLUa6voBJ20dDXPHzR/d
YzvoPqHF/I141f8MexChHeKDPVmDnmu56skPp21ezjuntLa1UalFwYu7VjNnMxhZgfjgIin9PvEt
iNfb0TAiUyPWylfhhkA6l6ADN6GpYKzlYNwjvTWB77UBAFMstA1ul8oa7OQMkz93rETp4onj7zCJ
lyQmOYKLOz7um64o1zSAXXpmqjvYNMQ2ho1wQwB/XXs9BOQt7nipM8SOX7NTyyTSWH0XnS+FPA3j
3Nr6MHKIvj0F2hGMhjdkAlmu8q0usigFcTlvP2Sm+RqXvPHBJRM8+qnXLKgCYxUadfhbFX69y8qQ
7iZajUtuGDuD5h9wRzyrST0XBnztUsSULFMf6Hteh1u4Cm7DOncXWqRr1pSgkqb5gjNQgqmX20gG
EHLhdx1diCIjiYSRFyj22NSUZkvbSXdVD7WjX7Eiqfr6HeT+h9zMLnKoJZpOw50SXRD7Ahe/wg5G
wHz8wxtwBQINkQDjN0HRmtp128GfAL1fY0F9U0JmNPQreLECQy6H+7Ty6MpvIdPIdH7X5BBdpgiK
pmjvRJl01FLJ8UmAkIyfYczJ1aEdjeFYPmchZPBOgSuDxAkJiuLRkum9Qaf9pIETDuLEuuEFqjC+
7VJzjMOs/8x02WIKIywB7YOzjzPNMGG+0A9WB5p3C9RprBVIw0O+mSZIVO0AcaIQM7gsCXxeJCwL
7jPur03pH6iQh9BpFz7MBMrc2vsW2klGlh0Aghax9Ommh6MG0kRgAIKviijZXaURYiCtc+kHT9hN
TzosN9CwbFgrF7aDLd32AKT21F27qj+W8Dho7ey5N+hjlskzWk/gY2IFo8HLf+AcuIP8M4FqYQ2k
aZ2OciFJDpKbeVC9uVU2ARfe2Lk8O1vIDka//Z5ysq8btRRuu6+LSaIPSZ7gTbeHMP1CLQDfBc4m
p1RTYoyA/xoE+olqWxEIX2iavxRVftcKGBp04MTGeWUFc7oI7AHTqUv6YoDYhQ1beJCgJ1c9mDA9
TGrcnyHAsQA0Y73nnvPAsGPAWmFVdMWKIJM7CFJoAZS981LTXzjwAKZtn8ZdW+5DTJxDZk94bAIN
BS0rbNRZKhYT7GBHBVq/T9LLQBCHYBHjVGfuGFGZO8kAC6SkZhIhA3rQO5BIeTQ20Jbmlh1B7A1n
eroxemOH+Fb1KhzEmHRVGr6HzLgbvRRkjhDKG9eQczuagutZmXkMj7at0vljl5NNmFfTfdeFCsxQ
1q3YwOADMaabEN6uJY6g2O+HVTPgBAYNoH/3a/0G123IK8wKmocJ3ixpC2b6iAmFc1wP0EEU/s++
SPFWJ3OduYALse8bI3LYh+qnIvJRU3OHICKA48MQ7Acj/JmGjCbSZ1izFtjYRWFcmF1CzNdXLYRs
xhsg+hV8hsEQNfRDbqMJbo7OewH83Uz5GBk4BKA6LNcGtVZlOct48J4QQXIKDRjrWxTm49mQG3HI
5E+akQMf80vD9YPtd689V8siRL9dklXW85XlqEdwYz+RO7PCKsAr1PRFOACo03pZ9Hb7bM5RHbkn
26WZkXNbGJ95XSBzZezuuGVvs8o9WgKGgdJe24QD5af3dYaTIuymT2VTtsh750DTCrYl9raveh2F
wXjWnXfnNM6lh+aPcSBLfXPmBiSlkgUvhEuEP/XpYxt6CPvol8ymhyqF6BUa+xyrRxqoeJx8PUz1
JUCvO3NAJdE0TLqxP2LJb5BTD+Mae9pUjdxkNOQIIDMho8peuJktRcc2TsnAPiCQ4pj6fRIB7Jon
UFGyxnmzuHosnDKpJ/8RLkG/UKNs/RKs0AC8C+abd3Ksd5bJD+l8chk830oNRJJbhwpZ4TDRt1ba
66AHq5ZgRmyLgQXwS20WDse9CixuEysN4QA7JwVfA1eaF58ab2OLq1fr+avZItGRU9LU6ph66UJw
satUg4jg0MalOzQj1+xRDqG7MvGVRyE463j6wQ1MzKwkFxO32g7eMlFbVDSatSqhBX+Uhqo3RaHk
wbW1jlFqLLsAMgcut+aYJ35DTmXFnqexWzYgUmjPRTAQUogC97GqYTPUdmRNu/GlIMZs5qtwKStf
gdFibtNlpXViO/RQ1/2FM7YNVX9m3kRin9uoMsus2+UT8o17tnM1NsJBpD0MXhAMgIQiGPdDZhTU
/3nXAJA6mYP5EJwB6tffEAe0LEjCKpVzGmEEZHKk52C7Eud/Y1PON0DKn6Nc+2iGIM5RZnlw1qiR
KOWzgwJVyYdULkXTy8gfi+LFgkNwV6M/GTy2U5aU7U/NX2perip4AKUDMsfTalXNdOIMsiLkUeV8
34YGxC0c8Z7FSWfpE9LJNpUHvtAvqYujlyLSogk2eRjeD+hbh0MK/jicX1JxsGUXp1m7Cct3XNfg
s4iJ1JZnOhpR5sDrqb3lcfgV1zSBRlswpENSJPbgK1ReCSNsDa9xTjx7KFHZBwy8we5/sjr/zwSa
b9/zH6NcwY0w1KehhyvnacyHJ7QJzoB+VrjpLFON4vbfH/WrMByNBkwcuGnCkOUrNQDFlFfzicyg
FXAOEZWL7K2OOeqSbbiqlzP9mp5TZD7cRB+/wQP/Gnl+DX80oWDQzv1S6LmJR9f5Nlvhurkw17cg
92/ID3hCoDpI9gxRvl9zA2RZ1hMNpAbkPixaQO4z5RP57Ot6NVM/zSyCPVMc3pvH7nBLd/+VFz2/
3j8Gv2J7tAqlcAeFx8lV/H52CvVs+BQTB7BMHRl5szbpZayySxse6ga3aWczEeRKpdjeOOywYK9o
lukFHlELxZxVPf0EmNvdmAPffQiEbHg2QZ8F5mdXu0cO3xZTKq5PHB/i/5949N20/mOY30YAf3xv
bKgh8FGtTwIoI88FNLBQfeFyUq9Y59wAm7/BYtEL/N9n+g2b/jFYgduV5haUOrCyj/T4LIuPGwvn
1ghXXxYiqxHhU/l/T6vu4sXT2n9A/FZE4mBdnIb1LRz727n05zPZfy8YSC7Lvvda56TR07MB/eC7
7UQpVymr1wX830OmHuDZjSPqDU4+Ma5LsUfEE3PZC6q2ZQNIhfSvNmL26taFfZ87x7XfePFft0i0
frCRYIN0oR667i4NdiXBWRf1aYBr4JD9cgIjHp3zv1/+Vz4CBgGZCLFZvxNxr96EPxEfwXT2eAKL
YibQeXAiE7g1wHlTJEaNbmVQ+e0SerwbXaf/Iu28lttWmmj9RKhCDrcgGCQqkLZsy75ByQk5Zzz9
+eBT/zYJ4RC19/Gtq9QczExPh9VrLRtG/x0/ApZpPjajtDzrZsXqQpR3a8Hf19pjUnqbfnxRqwip
6LVBnfeXZlrpX4OzU5ZEDFbKbo1BSHRz64cYMnf2S1CS3e0vunC4YD9CjR1EGrQrwOSvD1eSxlWT
JGl/Lp1hI+3Sk/hYfevvjNf/25oUfyKR1X/2KAucEmc4FF+GtfP9ngnkjwPi9DDArdGnmfkhJSko
HMRVeR5cglNN1o8VRCxN9lFVB7At5pPY5vATZnsi2ZUA6j3c6tq2PiFOLvwFUmSE1iGAQXg3tpTI
gVr5O+k40ctPlNLNqf7UHVdXPO3edfNG0ggjZPpi0PyAurq2qgSpiThgVpx1qJy8g3QQoAsb75k9
2wh3qxMyC1cTPlYJmBzBO2Nfsy1u+2hE801Tzwrg29aR7+XtBN9poT6lJo08SnxoH9e7jAt3Roed
jLgUnbspyrheZN4leR/nngYCU916qniq4UAvDNgHlP5RE3gG4mBz+zS/f9FQRb4wOQstOkFVYStk
pTIaftOEjndn7dXDGjpoIXiaEJVwQyHNstB868qSQceCxvAA9CneWM/Ga/8Ai+kWLsLXAa6IggFW
GzC8I9wpX2+vcWE3ifRBLQCMYE/nSILYbKXcrEBH5FV8L9Ttl6A19khuruBsF3YPXjmRdq0O2TVO
73r32l4chazgIYU9aGOVr3J/ro3YgSQobj943e/bi3r/qEI5/dfapO1+eQ0rywzquE+Hc2GefPNl
yNKVk7FkQJootSZJMZN5/msDcmlofSlZYO6J+ywNIpDg8+0lvAdQQgV4aWJ2+DLB12miYML91GzV
DST1O+VY3NeBE+8g+Nhq9z3zYpUFRA644iE8i6I92BRZfq5xAy4ckatfMnMvXgmfBhUkwCaWuGFY
5FEeLceSg7vbK178pgAJZIQ+JpzOrO+t1HS9vYgFDykgI/17rKzA1RbXoUDcoE+E1mDMrzcNZmrZ
SnIMxMpnqz2heW32P2+vYQF4wa5d2JjuwcUDUFOF1zLBbQmCwYcqD5NnNMDjmK/teX1WamlFtFCh
0UMJHUWDWQAzEW2QTAM7qrt4GxblSxI2Tuu6n26vamlnoMUjBYEoiP7LbGcQQ5ZpSRMnqV38ourD
xzQL/j2CCsJEpgbxguQOzLZffzizqRJocWSubGo8xTh7OzTaVzfI9lpb7hqBQQOF8Y5nCH0AEZTt
D8nNnkAB3lWBklkr13u6W7MH1SSP0YHWa9Dmzb1VXBV+q4xjf/aAPqReTxv3oOnRLi5XYPyLX1aT
kTswIKiHj/F61XHSMryYQrtplKGjiz1M+Ofbe7d4RC4szA5k71tBK1bADBH0AC0TOI1GnzzWndtm
lhfC0BzAXirOc1SOHCASI3oxaUxVbqixk5Tu/4MFoBi8ITLv/zxmrvy264Oe9NLqCeOswa7Cladw
KXqbxIzQK+PZh+l8thtqZMo9QoRcJ6d8iD7Ql7hvoKVg0rLctls0i5l52ibPa6WFxW+H7wE6xYTY
O8CpoLpeHjcST3A5CQU8KlGwsjsL0yITHSk3VyfEUJntuT5nPjQwEJ5jApVgJ/8JV4XjbYVNuwmf
0g/6Qf6S7tdQYQuQImxSs/gfyfJ0Mi9cISz5RZLndXdOFOOlbuCsVeleWLX2HUaRQ9PVj7mQfQaR
dGCg8aNSCmtJzx/+t/k1niYfEOeCv02fh4xQbCEOGpf9udCUfdwVIw1yYzgNenJyh/BOjnOi1vwu
HtyjkscvdQUTRW4owqNRgmrxmPi7fYQXt+HyB83e9N6rmrJtiv6sPdcP/YOxC1+DrcssRuNAbdO9
yOA0V+P16RG49RVmp5oueidIkAaeq8o657rwXesL46ERHpXk1GfhvVTAmJ4EitMmkMPHKJCH/VlM
ETq4vfolp3q5+JkngpMtL/Tpb1vM1HgD/CJVZ8vyp25cgwhOf+nWimenXUVVGsBUQxI6Eamp7SGs
fhvxuEm60pYb8Emi+PP22pau8MXazFnAaQ5+XDZFzsa2UL5ld41UrDxJ/4+zgxcVRRJ58Z3/U7tS
yKH1of7YoNcr2NUG+RJqkMKjvAM/dIBWa8Xm0tsBsPsfk7OqQYRBofUxmWWfE+vBRdCi2N3+cAtl
VRivL2xMp/fCS6iJSUuNwc/z+FF57p30ZO4lB6AbkHCm6dJDcEcj7k3aepJNlepL9OW2/bUlTht7
YV60clBugdvB5hXYtBudCk6ttl9L0ZfP/t8vOfOF6jAaTRByPnS52mbNt1Y3bQ0iOoWxwdsLWkom
SY6JbomioFn+M3t+saLIpFUL8wIrMjaAqKIPRrORHJjtNy3yAfagboWz+ZqdeKKdNf7yxa/51/b8
GkQqMydFhG3J/I4Au+2i2FK0v2+vcPGu/ZkjoldmSvP6g4/koGXQeT6bbnzU5eZbb/kr13n55eCt
NBBUBmpszqLRrGDCSsyNjvcyeYs8ELjhR/OlHWxp422yXeAgCbHGmr/48S5szm5b4yN2YFRWd1ab
70V4VMenUls57UuO0WJJzBoSB1ji7CkIUyUC7E4GNOrlcz8KFD3F7MR8CKNWYylufQ8IgZ5KwpoQ
1ILhaf5pUndjHhDRwOtrpqai5ie5MflH+vVlZZfB1wa0wTAIzqCgyN78un1IltwlBOPMSCimRNQ4
H7nSTQb3EJnozrpmBx/kjfyriGwoK/fuQY83yqb4WW7ib+LaRV/YRIt4A8ZwmmGEdLODg4/uGkhH
uzPPPLih2gQh233QsvDt9voWLgHgd7IlLjoyu/NLkAEfrAYv6M5xRdJ3hJ3z9t+fTsLsCb36+5ND
u/AiQ1YYeY8S/TnmeSneBsH/SNeP6kMJsl/MV5zW0leTiNEAhUvkEHP0eZNDD2OOExNre6yGl44B
90TJVl6z96Pe0x+/sDLz9aUCQ3MG0OVcTGgSqfasXR7AhCrKgXyPxpV6h57LfVY+Ujd+9Qso4E3D
Mx2qzEe1LfpdAT8CjPRkapBgpwcI6odNm7S+3SlGByRPPIUZE1WjtKbNON2O682QyeRN5mxIe4ip
Z29k0Qz8TVMszyWtmFZXIZf7kuvhA8q5fv0j7qBOE5zb+y8t3djLjzVt2cUBsFRLgOWirc/xQ3zS
dkwYfWsap5+aUw/+B2ULg3d+1r8LTnXsv962vXYaZmePOi+CT8BZoABIP6qgPraSFUFKUQA0vm1p
8RZNNEXIbVN5mqdFbdBVRePr1dnoaIO1n1MA4v/BAroC9JcUUA/zZkQsQ9CbwIt5zsSDhs5cIo7b
2xYWb+pfC/OWg+FLkHSO1IAGsqss36thsCld+EUhZB9Rs7xtbSGQYSX/rGdepunMMgNK40KiyJCE
b1R2PvwauvAxslYKxotbc2FIvj5/ce0pdSqjISNPQwDqyxCt0TgtHrMLC7NbBWt1ZWQiS4m1YsN0
MEptCLuba6XiNTMzr2OCKAtTkVq0KD420VHWfqyODC2aYBZPlECTwNk0/f/FXW27Nkth2OUI9CC4
OsbxvO6+aFealotbf2Fldi0hLOqqSGchsXA/QFsSSiroSAx6/e72IVvc+wtLszAlrg2lKWVKPXBk
2szdd9q/RzrxFMBvRZcSQTt6EtdfTJXzwq17j75+k2zhX/nG6M2DVZUrFeel7AbNDwraFE+5N/NC
YkFpoS4G7ChDUpJ7xm9qkXUb4iyJnvoAW8c0ZdUIpSOjY7iBAelHLsJDjDYGsOsm0u9qRW8O3ZDe
uRPotiYudoJC+V3CN7NytRfKX4w9q8ix0NWHkmdew0sRx2ncnJApvOud8CQzx7ct9tYTYCykuYq7
4JXetOespyzT1569b1BEMCEvEq2hNDu7iZWb+1EZhSWprcisgq0c0Lyjr5H9BL64siXvzxZ0/tTM
DdBXKq3E2V0RxMgrLJex1apsIEGvvCepMPe3z+/7+3htY3ZT/LovlCxi18ss+CxFvhNbyp6hxbt/
bQYOMQagWI+i8YhdH2JJH2TSBZr6bgASCZ7orB8dAPab22YWvtiVmZkDUzotFd0BOptUEKDd/+mF
8va2hfeUb4qMCerGOkVXZiJm19G3fFhYYQ4DPQaNN/SEfWpX+/AjxN+b8T5/y+1xq2yz50O+Vzr7
3yuyTdZhKoRf5o+o+fV3VKzWrbKuyM6W/DsDga3ox3FcG/dfSEhkZZobNSjeSOBvZgevh9XeYzBv
QkaMYINt41nbKQcw9Lvws3WuXhgevF9TWtKnV3J2s66Mzk7i0NQx4yJNdi4M4ZhlkBPm6V2nSTBC
tdvGg9HkNWxOqSzeJ6b8ULqSY7jZa1sCvPUp3Jrgs005sGW/UndWWohbPZO/1AwtWC2EtqVuR8z+
BJ35oRDSdBcYLWNK0N2mRf3sl8Jz84dh7dyJ7ZeWGZRy6Bzdl5xBz485c62tDCRYtRXmbCImqWK5
3ZUx3GBundulDCI/jBingwHQEN7CtqATlB2Nwtgid0Hx0PyUWaiiqwNo2fZD1f+IPf9Z9dRtE8v7
bFirJi+kDwz3g9YhjCOtpNp3fUyyHFI4mAkLuCZdzZ4ol0IH9o54J0E2/wnB0aO2De6sM2IOTlLt
0z0DYqK91oxdKKvzM/BdE8aOmHLeMhKZbhUHVDLOmj3u6rsOdaMfjZN+qPdrfYmFHODa1JQjXMQV
stpYrlWaxbn+AUP/s/67eiq/Sgdrw/H4YdzTpu1/iw6yVc5a0XrB5wBJ+MtuNXMIXqLkoyLW5dnK
0r1S8uY1K85zOvm3bsYsxijdSjDRIcvOo6hui960qQNu2upNR8TztndbeA1gYJlyN5nhccg4rr9i
Jpe10dUU/Xv0XMQcMYs3c9XIwge7MjK76NEEx2rboD/LIVpfo/EtB2L/H9ZBm2rqpoBFVWfPjVwS
IAw9pdIWEdyE6p5fA5Duf9y2srgQ2P+mMrdGNDLb+STqYQ2cSog6zOFBwyjmCh3I+3wJPwy8FQYz
E/m7+avZZQMpu2aUZ1Hl51v+bsx+yWWxQbfHNseV1bzPojFGFYhClE5wPn/YSh3WgBTZtbM+Zo99
N55qy30ODOmraSKskAWnPGNa8PYXXDxvFzanN+Hi1vZ97/YJmrVnwf2Udhk8LaEd+tH2tpXllaHJ
TdhmAjOY3R8RledULpXynLT5Bzghv+SRSyRdbJOwAtTeHAYhd26bXFoYWFC4f6DsIGGfHcCGKppU
TQuD0InBxl8StXQC7M1tK38OwNwzXJqZTujF92t6QYftZywJg7s3dYLdZE4Y/2GiKsmsNkzMrL0t
i8EBwD1TolZJ6XBOoYFAA0gHtSmR37StHxDB7UfbZXzPzuGgdeBKe4i33q5fk+RcuguXZmdeg+yt
l4VRLs+jVG6rHCK/qvS+DVbxJA5mvSnkNaL2pVNzaXB2anQ3b0VBbctz374mZnXPJPnW6mNoiZJN
ZqJzx2T47e1c8ieXFmdvWCOaUQ/SKj2jUbNRmO6pMHPbxNqipvLdxYExZKNuZZVCQsLYfjOpdpXw
yW3MTDqqRrQPE7lh6PY/xeUXK5vP0Yy5UA1KzJnpOtjJRXNrCObH2ytb+XjGzBk3ZK9KYwClRZc5
YHKRBkiKnMLK91u8138P/5zKciK2Bv3DhcuEU56eK5XnRVuD5q4ZmTkPJo5UNiRFWEQ8FKq3McUW
goc1/cs1KzPfIZSjlbUVp60WGFTvfkjec2O+3N6UJRs8JhBIg72dEF7Xx81CaEr3mpISHHogXt05
deQ9oE+zkii/LwdMHH3YQThIwYw4W8vkgNHzytWT91n50Tq9g/LS8cOH2mZUi176SaYhuzbo8s4h
zWxOa7+4Sr0xKGLSV/JJVM6KUZ+Bbxy0FAo7XQCan8krJ++9r/9jDwIoIHs80vNgWodt2NM17MFH
8JB8gDhkOx6ncZ52W1F8WFvee2z6zN7MG3mWAReagj33EVKET9F+KnO0T/LB3N4+JO9flJmlmVOq
AwE6HGWUT8Xvbgv5AnzE8p+RpVSz3edxq0VO4EA8tYYZeJ/LT4ZJpU1jAsa+K3lZRVf5HqQap3bX
77rP7u/61L1FW3QqjvJJfi4/u6/Mr4ZbwbEemuPaut95LKxbEz5MBubJ7Zg9MClKoyn9JeUUlo8C
j6exWq165+3/WCByVEnCZGkePwLVasU20OUTpAufyNIYrYrzeg/LjZNLobnxW03YaoxyrsQl7xKW
yS7lA4hip5ByTunYD2GeDdognzzx0W+gBtdeO/X7UK64/PdJ32TH1OCCmgjm4F+7voJKoutNX+Xy
abhnQBgFcodhUCKDJtuhOgO5MDq2qS1+QXzQ22VbdSU8lxfXeWF/5nb0JEagrS/lU+3IaCuo2/zO
/F2VyB64++g4fIZuyakP1Q/lHL5BQBRUcN21EClxkSYqiN3qnX3nb2cfZOaTXGCHbVA38ikcdtCv
kP/vVMVOEEn6GX2CuGXLY1JwnM3BuX2HFw1bMkSQTD1Q5ZsZTrEZir0kn5IacTBYUqOccfZ6TURj
8cpYCHEjdC8CfpxtuJh0QyzLnkwZyD3m2vgixZa24miX/Dp9iX9szDbVkiLZSgVXIf+RIjvONNmO
5XTYQBjzKYWc0Vbk5vW/fD2miaeaDcn37OtVSupLwlCwrL6Ac6Dc6P4TIvArC3sP+J5OBxflf2Zm
IXSbTp3yGDPTWKj4OTpmm4mBEVA+JP2rJZkF5wMaa8JJy2CbmXC6vpxZIqUJM4nKKSqQz2qMV63Y
1fLEsvlTF78Ufbi9/RHlhcNxaXCO6PF6+k0M0eNP78TYRoEwfIGwc1cfWuQaYSLYTKI1hmZnd3AS
HcLCRj7xUd/6j8ZprSa0cIaufsos7imYUykEV1VODKq0OnJdeoJiwEuibysvXakOrdmSr7+z3hei
WcJgdoqk9GAIBWQMkYMI6R6qrqcM2p3bn3nB510tbXYFgTllgjRY0JbUHwxhtK0+3YWmsF0fBFxb
2OwiqqUPgMFjYXqHQhf6cT3aBFG0bWG/khAFvL2uBQ92ta7ZHfQZyxLbQZAI67s7CuOO2xtAbMdV
ots1Q7Nb6IIU6EXoQk+j/tuXu3tNrA4G08+3l7P28ab/v4hOIVIfRtU1IJpCmiOO3xrJQv1QPbiR
uWklcXfb2tqaZrFiA4uKkAiacnK7Ny1CX0w5JlCn3zayFOVfbdHMo0AGWYexz62KH2ACRrEbkiD5
rtnFnztH2Q6MH+uP3SE73Da7cuCtGV42hp4qLVHgOVn+pzERIQ3rHF+UHWSwVyyt7Jk18xqxDFBK
m7yGBBFJQcna7KtD3H5qSyQcSGr//9YlX58QD8Fta5iulzqi++K5jgK5iVk9jWK7v21pxTHPMUFS
E1oREywKwYGG4iCiKWr25f/PxMxXCF0RwmcZkxzBSlPwYrdr48KLxwDxc6YCmbigqnf9udRy7BQZ
6cVTqyogsIZui3a2kyVCYesyBGK31/O+G6/C6n1hbrYgI00CKYt4zNodpEw/FXUDW9r4kn1L9qqD
JMG9sgkHB14o6L5+rU+wrtqfucNaydixEvswOzryhkHzs3uiZIrSU/WYfKKx5cg7VJJ+pflDgwr6
ylVYdCgmVNVTCZ9509lVsErFLfuglk85YvaJq2zQot2F0B/d/syLZiyZOTjACO81tNhQIwlg9jmZ
eQ5GFyA3UqFPJPVrl23N0MxBuv1Eb5IIXDboQXsZ0VtZdupq7XFe8iCAIoi/FSbB3pH3Z7AgKUpR
KqeydhU48aytJyDbSn3brtxw17XJh9sfcOFWwHrA7BmNRmRQ5/QwgRBNaWdAtpwxpGjagmbg/L+K
ab7iQ+Q/c6pXtW7a0ZemZp8QIZ8CZYApzqkg5HIL8aeOyrpq+udOMrZmPNyZjdjvSq25hzPiaSzL
U8h/qBHkPFVUD2jl1m9uEh3TEeHwQgEcGm5dPlHdi9/B231LpnJo5RkPXWx81S0/d2JYr+CEzV+F
zn3wrOBeGtydKGZfg1j+qMYiHHUiHF2pdtCnmRjIeGinO6LuPZR+tB+N4ViOKNSOkE1FhbaXvAzh
eoh/UPuNWnvSw9j0DaQ6RSUfowyhuIGBtEB4guR7BwvYroSL0s788cFM2p0AgRQ4kO+yX8KQm3+K
XfXoW5CHdgUUYlHqP7pj/k1xheccBecnVWtNtH7yo1Sod6ZlPrs6AWib8ptBN280M3hu+24bdN59
36IXg4raF9h3jsrQ0ZRLBTuUqzdO2jd+9SmQ6r2aUE1VkXEaO2EvVp4zypDn5FUf25YiyNtctXYg
dlrYKLQ73YVV1hu1fS33r2Jk5LavN08dJIlSWWkIe4iPRZ2eSkSinEHz74rIapyyGI+WaMFqZfVH
muqP9NcmUkVrY6XwGKYRkl/emB/9QvwQiN7O1ehqR8KhyazfESpfiiTs+1G6ywvtqMRdeDeBJm0t
Fg7wLv/ws9gJYgarStP7aoUT9BBRb9ibc5pBen8aWnnPsOcIv6HxLFtMPOiJ+thLqrdtjfA7LEwb
UetOXT7JqPd4Y2XSZfGy9lsvyAcKmy9pIL2Yng4En8aSrdXjd7+BZKs2yq+tnCgbU6vfQks5i6h4
I5HH3E0P257SCs+MCXwPyrzfFGAatpAOZo5att6dquB4Tf2TD58ayinVo+EX+0TV6g1V6GPtBXem
DnOsFXX5xm+0zy4KW8ag3lM9ZJgItRhVML9mXf61GJWnse9PVjtCxpoAv6R66QztdE+ER71OOzwf
HQdVrh/EPnxL3PFX6XafMxeh4UL0dLtRhh1t7kc5UHcc5md/8F+l0v0mJuahEMIHQQkegJKg1aPX
34qq+impXbBBxsw2S69yNNG9D7Lkzs81RhRNs3Z6T9yEYvpsROZBzFsEvMLu5PUTxIP8VCjuRHeE
60rdKp3brsSrC37yypfMIskcxw+xjMLzUmq2NhrBvepJd3qu57Yl94ghZGaw8qItZd+XNudxpCBk
Bmi4bioWcUcociKPtqnvq4d0ux60Tgt45yzRh4IRCBy2Jc+iFW5BPiiIYpwmpinlWB+GnbqT/0sN
HHawv2ZmUcrYS7Cb9q506oSP3Dq7S78bY7lpR3kDUdjKY/1+XGh6AS6szWKSxPQFKG8y+VShSZcX
wvfRz+7GoYo3cCgU+J2gvg9kObovlOKXFTcGFbdOsa3UyzYM8b3Fakt50BcfsgbG43TwP95+DBfi
XIRwGW/n7VX1d0wLeZD7aSaG0gm2q2OuePeyL/zbIezZJ5je44u0rq+1QmwFDlFYTCJ3NW5BHIO1
5HEhWrn60NP1ubDSBp4m5xEpakG31646Ho0xk3Z60qy86ov3cJpcmgIwil+zY+qpViuFOfVKo0S7
U+p5N2HAFGH1LgYklbP6X4Np/3y/vwZnBzangOiJYMdOAjyrgf+l7oqtFDWb2wdh8fsZJkRoIDc0
VAquv5/pNmqomnw/vfPuFC3aNAH0zJ204lIWL/mFmdliGk9VMzchx1f33qFBx6XcWvflaiFvMca7
MDO7dmqn574HS/TJzc37Vn0d40/g9w95vALaXuoDwTHI0BVHwUBGZeaV3SHlqEiaeJp0AssXwdY7
pkaTDUTaJirl0Q8468L9WhX//QDddCb+mp0zsFANEYo800W6COb9BJCDlVhCOhgBtV2244CkHbo4
/3r6amZ1luG0Sj8amUG9iRmjbQnbtxFArx+tiUYuHkXT1KG6AnJP+ff6KAq1poZuaoinPPZ+BmN+
UAoo0or07faJXzwj/5ihSnNtph3MNPBAMJ3EMogcxGnfUlP6VSlia4O+WSM7WnK0DEdNy5kaeHMI
StTIteQJvnRq6TBExbMav/775VAlB6lMa47J1NnmjKnWyH4icCSi+mAOqHrGCCH0uq2u5TVL+0O6
BlIIfioAWDNLpuAz2zhEHIMGGGiq0GiI+wbKfX2tfLZoCZE1XmtMAVi83iIdcakQnmrij0Zz4o6R
/jbbVKuaN2tmZk5p7IKms/70HLsveveom89Nt+IoFk2owLkYUzInftbrlViaGYsZw5uwlJ8U7UEj
9A+9tTdw6UTja1TGTwFBk1RfG+nKqCyVkY0p1K8Z0X4ymrY8FButiR5vH7Y/f2oerF2amn2ybkTH
uIgCoqiN8Cwc9b24TfEFR++seXbyWjniLnqVvxDmbH77tn9ALXu1Fy79+WrvfoWBShEzr8r7+Q8U
3STXL7hUTFZAf511DwNwbHsYgbkzDS7lVC1Iw8SNUfjbQQihFW/b3Wi6360mP2ia4KJr0e+8pvkc
GzL5QdehRIIeso7sQQKowe5dobQRtmgdgsRXVzSfW7/5KeamsbV8A+EOVSvswY92gUKnMunh5RvV
l1ANN2Nt7CMYkLTW3Td609p60B10Lfjcqe6HpGf0phHM1yCNPup69dLFUJD1MtDvHg5lNJ/bX2Xo
oakhex9TMXmR2uCHGlTkNHlzn6rkPnrd6jtPZZQkKc9CAeSdIfhzpZfiY50YH8Kkf4UcetcO0j0c
kFSC2RXIryemdhMNA6TgahyEgu4QisziUxyG5U4wh4yJoLDepGnwYYJ0kZ/fm2X8qtbutoOzYozb
n2Yk7scofi3LwAnzFtZ52YA/LdC/u60JvUpGhW/youOIcHWt7IYm/Sb7qdMw62DLZXMuAqhqdfRf
NmYuvbh6rbBqESWBoQa9ng0enF8ixNc6tQVQ4cNBaA3LiQW49RNPrE6J2QobqQw+elXl7RSjAhIW
R+IOPpJN4XVPZWn9rJu+dW4f+j/g2HfHbQJfwIFHxWpO4ByIUNRqciueOtF/TDRg6pmQQRIbFp+R
sf5aFfk9TeDv3Wg+BlL7U/H7NeakpVeEKIMaIyKNTBPNolyFSaVYMBHFabx0N7j9tl/jAVpyVJcW
ZiWrLDdqRWqx0I2jXVEmraqXXPwPnSvSPEQmJdqtiOzN3CHAGWVAXlykBufCkqO0yJgE3caTyfJv
b9r0e+d7BgEUTy60woD6p/Ve5AUNwq9FL9biSe0++NZo9+m4k9TXzvhVZBSqpO7fwriJkWQY0CCf
ZnocwsFre4E6mKTqfD8UxNHWo9gCvLRbQ6ss7hIYa2atEAgkTLq2YqQ5AyQKnn6UIURB9Qgnabdo
qdz+eIvHDZS4NlHxMSQ9+3jIYXhxFjN5bQ4tyjVPRbzyjiyv46+BWW6oQZWtjhLp59jR4xOOo4mf
FP5LGCFfLGN2a8y0kdpEk8QTJAy258dU5HgO3DWSrsVkYKLOBNYD3FH78/8XZy1Vy9iNq0Sim189
acdijwzwI2w85gMVJVvZ5nvplBUr+ehiiYG5dQiYVHSg8U7XZ6HMgzGjxizSYoxfuqf6uVBt/av7
4B7EXf3U7+WD/N37mH1ZG/D984fnVwuIFnShKiqo0jxlzEZoLrxschXMFcqbFM4rLbE5iMU3pWbK
UHmoAGtEm+GVyfL6TXorPg4H9UOaPWh3ax3PpZN6+Vum/7/49FkaNqVHNnGCQnk7yv45t8QVDr2l
6AodY9gTQaPgTWZpCaVI1JKiQjw18Ze4ManxPRgCJUtpbQZp0ZAiT10IE7I0a3ZcoXoP0LHuSPiN
g54Kx1D6pEPK6pvxf/BVPEj/GJr5euYpGBFxc/EUacbOFDQnEVCYlIzDbS+ydMnps0iTmiS1sHk+
B+dbx5vikpkwDdwKyR4JFqacfee2maUjAJm1SuuN3o40B+9ootAgSzdwy0Ur3MAVfFcH5vf/YoOu
vazCXfsuIdEAhbdqG4qnPq32xSTu5IZEgbeNLH4vNJj/Z2R2lishyTK66uKp6PN7gcJPjqqGJKxx
UEzHaH59SeJIPeBNYPxm9ob0UaI3DeyFp9rzj42qfzbM9E6vlDevNt9CT/x2e1XvB/x4GS/tyddX
tIVJU9D9Tjyh4UhXNHwZAUQUG287fhC2/nOY2tZ20vQtTmNsm7tyb52M09rdWvTRl79i9j6bRZtW
mauMJ9V0XxsXaXBNaCM7dJVPSmh9ihIztFs9LpyhCb746YB6TQSnrmjEO62y3uK0rG1JC37d/jiL
PwvW5/9lMvOCTuVadITKntRt22wZlYKEJHK6fhMi197t0mDToM65mQqNawM5S6dNgsdKhbdIRNpl
+v8LzzkqhDNJ3Ugnmhr2GGooNo7phzGr10CKS27t8svPjnViJkpd+IJxqukr9QIqIJV36OVhP/rD
Grh+2sV3ZxscMqQ5UNGqc1hKpOedHuSKcRqrurVdK+7sJErESc4NUgC9nzjQ1HxbeoKyyWvUzhQl
26em9ase0YLS2qjc3t7gxcXTcdanavs0qHj9lWskg0bR10ZgzeEhhvK0Q7jRRl1o29ZrowWLF/vC
1sytt17nCkE6oKgqRAePbnEYlSn0G+Uuq6yj2jdfb69tsRjAAAPPK2S5GkNr14uTjGhUWykfT/1O
2Ylv0X15HL5OtLzo1RKLOPVWdMyDfDQc2Lf2kRN/Kh+tn7d/xJL3v/wNM+8SV30gKgK/IfYz2x0+
Dv9atx73RS1Xp4YDkQLFr+tFUrwZgNtl4ymIQJMIwse29baoMe5ur2MxyZzyS16XqcQ7f8YSs9QG
v3DHU2vp90MZfE/U7L6E9MAp0NW0oyp8gc4hsFMamJViPrppoa9E5Yt9PwOuCEkhhWGkdrahfVRA
uq1F4qka3V+DmkOU7hkv0jj1qipkDMfgVS4lRxpAyfZlk9tN42+VOFh5bZdcE2E7RBIM4yD+PvsZ
XSIKtCVM8eRZJQ9GLDabWk10GwD12ojgUpp4aWp2fDqk4crRI370w9DaAKC7G1P1wU/c34NFBtd6
yUPettlKALZ0Uw1ECybmQhKHOYualDcZzL7MrQ6dvAlGY6c2r0HwIhjH3P18+1wtDY6QIfxja97L
1SNVyIdQHU8VkP8UndyX6fVNHqOtv8MTfma432m3sA4d0zM05/9az57rc2l+tpdgPYKhiEvxhDIh
aqovZfj79gIXeyKXFmZb2Moyok8V8XkFtBJGLQac6aFmu8JB8hFqhg3C3up+7flccuyXVmduwUd3
OJIUtlCKWjiijMEWgqmdbATPmhzvb69xCS8Oz65Gd/zP4ML8wHRSNYxa4o0neYxPST58oS+IFmCl
yHdaZUgP8OV/BECT2VLQPkJEu4F/DX4s1Fr7o1CL95bghvt4SMxdEKIVSESQ22ZMqRhimsRpK9W1
K8n9ocV3YSiszTQvfqq/P35+AgWqM5mg1MgdWs9qQRBY9hsezG2GrMXt77SYE1OHIdsA/Aigf5ar
da1f9m4ijWTiKdkNhenQCT7V9+qztYfKnZb6rt+H98Ld2nH405KYRx4XlueBXFbXWh+5nIfwLndt
FVWL1qY5dy7uuHL369rySwNFEKmT+eumTII1j9+YVOhbM+LhC1rm0FJt9Jgl6tp7Mwr7baenX2JR
/eXp9bZHpxZ9bhMn2si544JOTJpxO4EPYoWhQ6j1f5q19jUo/Lvb27G48YgCMKoLlSIZ7fXTWQ+l
ltR1Kp7S4FNv/SizH2Xxq9VWWiyL3QACWIbXNYWK35+X9TKSDcPRg+CE80UEsNc3sNv9Ej7AdeRE
d8HGILnot7KdfQw+pmd4lkR7rT8KWz8rme8+NU36n9BiG/y7Xqmkga3SO36C6rlb5LffpLj/5ScR
VfWu/mGlir5TcwiofEG517QGKODwf0j7suZWdW3dX0SVRM8rYNwkdkycODN5odJNeiFAtL/+fKxb
dx8Hu8Jd+z7PWZElpKGhMb7mVKvZGq/0Z6z/DpbSMJyFqVvdhk46mh4fu3NWpOsQXrGcRF9VpGwS
nuzNLG5tUZPzQIQAfwycsbSrVlLVfsCJ9BkFdu4MRnyIKH9JpfYAb9ZDH4QdJLqrAKaOaEKOPXmr
TSi9W4n4IKw8wRsGZZu+ea9Ydxp0y40EfaCp6jW6uBsTZM4Z3CrboPDzNIbdO2BXivzCNeALwcmj
ZfM9JOVLXcNl3CxysFez5gBH33Oq1hncB6s7Lo9erVgrWVIGILTAS9Ipp7ZetfDyrnK70fQDNOgP
lpz/rSrjwAOL20OfbzrQHm3KdmarabbZSau+F4kz1OS1t/L7AGbCkBmBcmypPpGe/yGojm4TubXW
qTG+Ep7uaVze5UqzMRTxLtcAQXYlSKHCfFQl4mrQm3QqXY3gdAwP2rDQn4IQSDe90PZWOX6GTIvv
eyiG9YqGXpEB2mML8KCmRuUqrTgMoGXYLzVZtQqF9BhT+m1Sy7SrujyhrPoRasnBqMrtoMIo2xyA
ojQj84HB5Pn3U3YrmYDkBjYfQSQFf/nn3hMg/MtyYQ3HNPkbYJ2U9tMqTuZIvXQhL7sZXpGuwFLB
Qk39ytUmAsgb70l1AIpD+ZQsiLDa7Cigez+xe3sHZqrRpvSU0o52SyjrW3n+VIuGSBAk1DQyO2Gx
3rU9t6ThKLVrEyqZjbHUqb/F2YD1kgZ/NAvqX6jn/lzIirVaYzXmcGx22gPbSjb3mn24S51g01d2
doDt7F29KRberDdfUehSUPD4CJSQ5oy6SeImyxVTB/kMpreCNyHEnccXRSDtTdpWcYiQuW1EQ2kH
tbKvkrb2KBMHIZE/Mu+9kQAWq2THoSyfc6JuasoTOxtbGNiP3MtjsBxxYb4kpMvPv++8m9ULoA4Q
8oAj06GK/XPFdINKcSfwUcoVDBPN/WTnlO+llflUe9ZbvS0fhpdF8S38zatQezHm7JULzUd1CHt8
JY3c90Hmhdkhszo3TpSFc3XzSr+c3ez6MoOwIHzESPqeQxCqXE+y8L0DYKzNndhd5FFMwJP5zIAZ
RsEUFX2IEMxSZbhf01TQDBtBxR2VMnjo7sb8/ilu4OiEIo2qpLaR/2sdJSTol6PO0udclJmR01o/
WsG+Dr91/bFJ/d/3ya2zCwgMhbXZ5PyizQ4WyeQR4V0ejiF96KMncFaX8r4pxl0t3cUIUyZykQLU
EAbsWhbrxz5PYB0uoUPLcTdZyghvYqndWHl213bmgwkv6la13LhPv5Se1G4WhQv1zptBEihWTBO4
SgWMjZ+/hfW0MUJVGY7FKj3ze+rFG3HKPCDiN2Fs6w/hUb6XN90dff19lZVbScjlwLMvCfPAboji
6ZGQW72T88DrIyO28xLxQNOLzjMSOjodb/CsV6KTipzQwRNmPUx4ybT+6EuwxkZyn7QcxsiD0drM
oCtFqzZj0+Kiq3bdAPhApYsHoxwiJ4mVAzrisFYevqA2fmwT+Yv3qWeQ9B2C5Z4ytDkIR3D5huM3
a40XKdYPujx03u8Tn87h1ceH6aOuYMVR/5pFIZJ0uVGXvQ58QL0ri1Z1aGCsI0u8dEAs1EO0G01z
D5nEcWnb3Vzxi5FnsSgpAgMgdaEfEygSr2ooKa0qlTwWow5jgMzMHyZZxkOpDbGHIuj7kLK1ZUp3
kdKdoWEuedXAghWNiQzj5DL7kGPlrUtq4/H39bmRIOBuURS8EiDrj4fRzw3ZGnCBCrSqPypNhKVJ
7Zq/hfEppZNJ+bBQ8LxVQ/ox2hQMLo6i2seN2qFVetQzSCtlJrgj3FEVDlU7KD5Bgs5FyfteVRIv
LIq7IWlOgoMx8fuUr19HEOOHHBnAQRDAvE7IVTOOLJbDu7GFmB+UBdd4Am0SOLzBCnA9OrIH8anV
PwbK699Hvnrz/DMwsH4W/adJP4t1vcKCnptW4UsVtN3r4C4mUDBouRY5LK8WcebazfGQr+DhAcfT
K921VqNgeZC89HUWfCEdQH4vRq/IMy+WNKeugLVtk0eNDu/WELwwMwKjZTRWUQD5CamOQS+SoRUV
s9MIv/qEZa8MzlYOku9tooUndRxOCtgUAD8dCj18hlHks9wAFJAyyNfWMlQHOrgQOLXIDjG4VS6N
Q2lFQrB2uAwEezoozFbLrHCVjqgu8JFbwxphfDKu2g7tns6ijd1OqLhIkvwIf96tQNh2S6Pati2N
7XYMBzvTxN8uy55So0STeTQND6lUZtOgrW1k2ODwRqD4adZHavQHSTXupQHtkrQA7DyIIX2lCnz7
VAVSKh4ExPYJ9HZp/BIWwkNaWTllU570TD3kQfMnG60D9Hxlu7d4v4Iem/KaFOZKpakF9lIEpXHp
vhf0TfS4kZMYPa08kz9a1GPs1lAOfcd3pJLYZgiiajVo1YOsl09AQH0blfzYl9WWNGRlpunTANto
B1KQd4yap6KWkE83n53cHCM+bPWmuqe18pSKjNq8Tb4aI3moBD9TELairPPqXHL1WLtPqvBP0bF1
TGi4ApTrGCnBQ6qh1iaY+hRJ09ukeOhN+LzgEoZ3K147MUwQ8e27j7bRQcwRIO8G5M4K+q1Z0q+k
RrYZduQhZf3DqBPPDICOK/QmhsZXt5P0/EuScl+VC4D6u+YhINmdVpXQVVZDtw5isIkSWA9FcbEf
AuMPcqhNALS8XojeAd+HLwT/q+A2nbeL/T8LN5lpMC2UWemHkBRI4DIjODwdhQbDOy8OlnL123Hl
YrjZ8S66OFZr3eJ+oAFUpBclIipjd6MFuKXMx/ui1HEuQGML43jNqnRjgra5ssbgjPT5acCzEyBD
BfqlMEuwFabuGD7zNh2ab7UfYH7SdH/RMf/KeXjWAxWgVzUHrrHSmNdKgbFNS7NxoVSaObyP2lUc
DuWp1tNpxhBFBY/wj2xl2SoqxTHX6dnk0T2s5dA9rItDLzd3hiDPtdLh4GkprFDkDO0xAf3rJNd3
NMtzRxHA/Yks3dRluS2KlLmmNqgb1Uofk6k7aqVlC9lD7Q5tn8HWzYbv2976Ugd53anjXzqIc9oN
aE5Yrs7V1yAcVmlMfN4MrlWEqAAQtwHQkpVsb1X5AxcRGG1S60t9BSs4ZbxLtOi9j5Wt3oeG07UU
tYZhxQfjb6OlT3AbsLVCBSbJyLa6DK3HPjsxla7JaCLwFckX2GHPbZZAiwwCskl0n1rBOez00RVV
9cAicezleLSlDCEgUvihTQdt3UTN05BrMZ5X7Yh2g7JutOSYaPg/WkL8VC90W9P6L2jeyetxgEIr
Kd6ygfa2NuSvUR0+gjP+JwyJy0KQIHMm7Yd03ARyU4B4GB7Kogbqt+o/dcJSmxcSbJIRtmxoHu01
K3K5lLS2oZTZqi7UrYxufDNAyVQEPWbLtS3J1SPAIW8Bb4gNTN6urGqvYTKzq7T4DvP2G1sld5oU
xMAhOdNAu6+q4BOwiMRWTe7SFmREwofKBnzsMUhgZlA3+Tor6Y625K2dCKLV8FUUsL4y6BpkkMRW
QugN5wQ7xQqS7WhAl6cFwkaM8gHQbBmbmH4PRvqMJpQXxfU6jLXYKZX0mdSj4cBQw1X1cnCrjo42
Q8rppBJdDwZBRyv7U2fRK03JV6RBWohEyl0Q1BQGm21hC7Mp7WJSrBOZq8ZQIgqqDlYgOjlWHcts
MKE+9DaCYF6RfbCi8OpQWou+Gu1Qj49E9GjX8L+jar6Cx/zKlZY5CH5b2td7PaQvtZJbSwnP1dtj
FoGmG/oi4SnSPiFVNtlEA9iNlvO2YncAIglaOJyDFijlLip8eBXYMAtclbXhSLR2f886rrMu/Ag0
k4DOn/pl8txyg1GhQsYo4D4fxFYR6ZoUjR2zYs2bQ1usBTvniuyhaIWyQd7bYKMtLcPV6/XnL9Cm
f79YBp3CMcMoUCRU18UB4Wrzqa0lgND+C6X5y5nOX8mFVRNZZhinEI84onbO//y+lldJPSYCm0pz
kloDan/e1Y6MLgUBHm5OA619uIk9aGWmuZIChe06El5Px3SVI89bSFmnm+PHK2Y2rPxz/YKOdVTv
1d6PquRIBvGQJ1lvm0n5/Pv0rsvl8CEAZl5Gt0I2IVowe592akWkUBkm8Hjt5lF8ao3m02T8ruLZ
dx7nLjTbT02ufwwjSszdWK51uPQQVTzw3oCWCHx74DhU22E20hWCDtKA3nis+uK1Aat4aWPfWBaY
okN2Dk0OisrI7NfW0Lzl1OAVNOyp98E5PMMgBXXfef1K9yCs5XBnybv7WlACKwSCH/r+YPuhIz8b
UygB6mlNWcGmjHrm9yhs7T6FPhmaCesO8BU7PYKR50Xfxn18WlL6u3rNzgaf7YMM7CQ4sGHw1jN3
yiZfx1vVQ1Vv8/s2uJE3oUMGwQo8VFDvnLeP8iSQTI2DQtAI+IXh3Wz+ydAwA/URFO3/QmL4x2Cz
EJlIRWcVdQyV0AaCYR3A5VULlv1SI+hGCPoxzDTnixBEWWdmqLpXfrmq7jWvWbfwdWJ2gspL/Yd4
yQbQqg25zz0o7N2ZqE0sxcAbVwF+gAFIMfpyxlXDqymTLpVCfLvkXl+3T9QGMnZV3BfbqQ29TISZ
cttZyLgcbt5zJDykWqXgbHThX6gnhMPj73vkupSFvYgH9CT7OMEx5sQHRvvMMAi+m7QZAfERX8Uu
8dq7wIu3nUtX45u6gb+AswTqva4r/xx3rsEr15rKOyAzYOoAgQAPuQGzp0J8Cps0OAUyX3Kj/ZJn
5c3VBKGTTvhXcAZm5V45IL0WFFjNoDINt26KbcL0fGGL3HiuY0X/M4g6uyW1LLfEmEaVP4gMtTHD
o8ZJoFmvJeXCSLcC5+VIsyBWQsgCChohAifUEwJQlLsExN58aZgbt+WPCc3ClSp1kqJz2DfE/Bzm
Zz3rz2q5qci2C9Eqk7MFUvmt6Hg5q1kti4dhjIQqQ3SstoUBxlYXH/vwzsjWYx7fKXG8os0CKmpp
Iad9cxFVUgqPxVSzmD8iNSUJBIYKArmrz9/P2s14fLExpl9xMYqog06FfBfesehSGn1od3UDKEth
J6zyzHKxQLY0q1lIFiNck9sRR7uqtr1s1zDlbk0v2Kifstdt4y/1Xsflby8Jyd6cJirjKESCmQEh
o5/TlDvoHirl0PhD092XZWKLTnGM6mTS3Gf14P2+qLcDycVws2+XhAknbApgCBxetdWdqYnm1p5u
U4fv+pVw+HpJ3+tmgoXy/3/mOPuUaYPamJqYyBjG7iUg9E2LUHtSxvDe1CMLnR0zQndb4SsN/auN
JCeqFyo5XnMi9FMFBDoJjig2U5O1SBToVtXsAHWZvVTrzV0mZZXD6zZyfl+pm8f4nwakBvSfPM/e
kyEXUsaC3AcDsbBDUD/srEkUN6IG6J19cVAyhTljW0ULn+jmPrxYrNk+5JpSmzmRmZ/SHCU/4FOs
ai0taT/9Hx2Dq7vyYpxZbjAwSDK2weQTFGr3DIQdcMAgEFbqyIBthnJMastCssBJq2FHUI6NbXRy
vbby5JykwWvb1AA1ZPEmAglAyGNl16xN7KCvtmZqvaqSBex6hp50nfQa6mKAcqP38sKrdE+CJvys
OrR10T/voDuS76R+PINtt8lFemRpDWI4799h+GY5UiKvQy31LL3K3bHh4bYJm8KWk+yvyKTP1qCb
uBK+DJ0elGAPUaT7eg6zGh5nMD0L3rOOG2joxJUtsQ5zIMk6hS97SFExqsU9G4dtp5g7DbbdmSp2
TRdMVM7PxMDfALhDl8Z1Rqt1z6UN/L7PkiR9NXFxn+qAtdTSn9zS9i0sPu2KJxugug4gRTiaNbxJ
lrVmVvCpWqFrWJnTKsND1EEMM0ORGR1seJ6pvQYbC5GQDxlqRrYQQYoWktFuKqWmjqIAHgP74S2F
6bfddhF5MOOMn+uiqTze9EjiaKfdR71euSm83hKlROGWDOkq1dLcMYOysrUufdb0TEHBVwbaKxXh
u2YmNWYKEK8NN88Mapmm6jQqqsdk7OGXPnYR+KmQW2qU5BPll2+zEeUeMmHivRiMQHcUE2JkSl0D
R6eMePToxbCF10K9s0zB3dIk9a7Nm8izKGS6IiKh+V0BQt/X4rNW0X1D1fwDjau/aZ9G93Hcti8w
fW3XPRAbXhahv0atGHA0EO0cA+Ef4JOx3aK2V51YpFvrWufmseBBVTiDxkCSSLDgqpK3d4qZWKtS
Tdu7RmqFnWYQAdOG7AxCLyoRmodn6nkUDCoKAdXXqqWHm2EYIO4Kw7sRDsHxt9bl+id2x1dBi2wH
SW9kJDW0bosovodAfYwuaY3q/IBpF0GXu5UCWI5CxscWikOmlBWenDJ4mAoybipGPnQm89UQKZLN
YPXhKQT7Q8lCdUerEg2wpHtQDGhWxBo8q8IuOXRDR6D11owOq9Qe5yXM3Jyxx0AMqlvrNdLnLH5H
jflvFgMz1JnGRxJZgVdzw5Urc3AEgzJuY0ifsmWdgRnah2rxQAXqAqOBDmbKYbEVSzL0o0DGw+EN
Pcr150SDKwaQ63vWIfGiwMA5Ken0FXzY1rSSqF0wTXP6ZLwruoSuCOIeMWCa3rU6gEvYk/bYYI6p
FoClXKsMmMuOORFPdoBVM4hhtujycvISw+3XsQwNDMCy+lNx4UmkgRRt/IdIcu8A0Ny7ZqptVBxI
O4VIOQgKLZD0xXhgFt9xdANtDetujy3+xtAVil3WQH2mEaGTPteDSvgrsNyFqwUcQKs23seQ/2ji
/iA02eV6GdpGYqQOuB/n1Eq2qlS9mFWytnr1MSPSyczjp34UT6I1oO4avIF+9mRkqW8x6KQp0liv
8jFAsRBf71hYonEGhBCPlzyyM4U0a9bD1VM3UFfUk/iJUnHimnoe9CR0eARLW2b+7cvuryVn6rof
SgmywqnkaqyTbAguH2QRfhpMxykgwjNGkN6Dcgi2ml6pTpnHxFVbmPj0qKo5o5SVtswNjj2IO1Ae
zrzLc5jK59umx0FSCnLkIWfQ8JLfBpn4RiS/FlKdruSQSABfocDMsIPN+sipKzFPE1lhw6zqpSfV
Y0oTWdjgc5VuKueZndHSdIRkVKsxxvIZZZCuCmFseuzNysjMraSknaP1Mei3oAc4fcTZ3kRb6gH1
vnZlTIpqJFDozgq0yCVyFEAOM9WqEwjx5WtcpVBK000UA20oKYTYKwLCd9Zj0qs7qD2VryVauae+
YelKTVpkSkPZrlMqDpxL1gbeycq6YlH+xrSE3lkWlZ6IVCgPbdOanyOgUZ4ZssQ1uxiaAmWurKC6
RlyolhXrwmogglwmxClqXbWjqBp3XSeNdiPHj2MQxgsw9+nu/u3OnZKOi5zWqHsYDncRbPJUACHp
n57B8pLcW+rCw/92DjGhp/5JXubFT7lXLUEKU/iBCUBfBXUGiOXpdbmQI91q/gB69p9x5qVHfYSm
fBs0jV+ALYDmh1kiVphOEzCIkxTPoSShxZ5v8XvQ22n4O0ELwxiJ2/eaA01IRw3LZ5EaL4BClP3C
w+hWBfjHj5s9xERvFbQEjx5un9B7PVcn+GnbrdO5Sfj/oJi+sORzb9FWyqTYyMvGj7LI7YAMje7F
YlV7aZBZ9h7FPLQEjCH8NA/RsOxtA0gWGn3/nvourtz0My62KamhvCHgjwJnqvTR2ASQaZ4qNohi
oA4sYYVvzgl0IvhAwGwQqOifgyldN9TIEYVfluApKBDxQzurBp9mYVI3E/qLcWZnLwOzv4CDJLgJ
DIund8+SnLrh8NCRYaVlk/gHOnFltWuxVbpyZwTaW4U+lzTutRz4zeIbKeU3I/LH77/rZpHl4mfN
iixhMbEYSpQLErNz5KzyBpItvChuPjHNSW4JLRE4XswKH4MItTqHr6Vf8NQOmg/NeMuRdtQG2CDy
8+/TufU1gbiFJwvVgfeYG93Ag05TAiSCPu1frOGctM/h4qe8NQZwHShGT+BXVOx/7piIAnWVDSH3
JfU7xsOQkgdp0YD81ne5GOQfh52LM2AabSp3ldz7omG+nIGon/Sn39fq1hC6Bja4ifYAnv+zeSRI
IxSUtmHYGMIMtvkL9NTCl7+mySgyNA3lqVQJ2A80t34uVQJ74Cxu+t43S8tyjTx87Xrjpc9lTy09
IzKPQ4AeHSmU/dAEb5ZSQeOm2OuVHgDVJr0XNcWtCOCEE0WMuUWPNusA7oBar2qif/URQeajQ6ZG
GmCP+vvqXKNN8duxW9BymDYSiAw/f7ucJTr4fQO2baS9t+S7rF/KHHhTDZWKVgcGgD4DBv+YSuaj
FGVeU/yJ5fd//xugmAINi8msGripWXWmzeNuVGKr9Dmei1u8Z5gNRwhyKu6pIxyxrz+shWvrOkVA
EwLNHRmEHx1Ajlk4NGslC4IukX0g9ek6SbOtOSajW8itYkd49S1c4beGg0YW/IIhOn3N4w9LguAr
9dS3dOuuqfqPOge0emz83OALZcObQwGOSaZ6MszQZ99TU9smyrBX/axTXJbJX41q7cDiPPbZgrfP
7ZGAigcKW5vSk587h8NjmEKzifpVDtlnOIhYxlsZSsdC8n/fH9eRSNcApgMpc2qPAXL2cyAl7GH1
HIe9D5CXAwjtU5gbuxESTb8Pcx0ofg4zzfciFkFfpAQDRG790kj/ylx67Kw8XBjj+pIAYVkG2B9H
bdKYm03FGLUWhkgRpsLulPrEqeUM7R2FBOsQL3HAb/QTfw42m1CZsdIMZAymUJttoRg67ENf/sJ7
zYFd9Ja/051ph45+F62so7aEK7/eHhgdjD4CNCT06eeHOiyaYrT0GFNF0Wp8ENmDqn4OyevvH+3m
gl6MMn3Ui4/W5vKYayr2BnT7NLeDXAZS3uyjEUKxWTwANj/g0fT7mLf249S/hGQkCCmQ2/w5Zlay
gRYDrHNNHYjEKHaFBNgfMM7/f8PMPl9lYctD+KXzEwikVymcyfRvni68YW5t+su5zAIhBN1oBRpr
7TPloy63qW4sXDA3B0DQg+wLDNxwT/5cLHm0mqiK8IHa/iVqz7xfiHc3N8DF35d//n3eQAG+afAx
cg61rfqpVhI3kPDgQzmkh2XH79/kmi6PljXiGlQodcRzfS5GqahDJMvJlEhuNU88hCuw1OBVJu0y
f8mq7NYBmpSpIYpjwE9z/uwboH5eFhK6kTX/Lkb0foJHpYL2Km7lhUldJ+2Y1MVIszUEKkU3xhrd
rcrl2/wcPRkeO+VrydHe9CfNV/6CHOjWtTOsF1vXNyepQ+JOgcAdHtKz6yoIhjExBdaz9dS/ilcD
JPeS7tCQgBEVObVwY+v7DXuOFnbNNelKAUtIA9UfbmIWVefgfavkeTyaEveFV5z1v/TegB1mvpa3
ybk6W7vhBKrEhi4ctht7FW8QvNYBGFTRZZ0dNkCW4WBmIs+xdEDdaOfkMEcVQMej5u9wqzn9/l2v
4hQkMqbEDhmHCnLZvI1eylyu+mR6JVjmqikLX2PyTsv/tUvqpDNqTHBYFfKscN78eQLNcggtmmiJ
X2FWLCRgWcrAhJKFo3cVSKZh8BbRobk0LeFsmD5SemGUBfdbvXhQ0b+uVciM/PsVm+iMaC3DwQZa
RT+nAkPjvB+jDLsiyByqv8FidkUjdWEm1zk3pjJ5vgI3j4bkFV6DR1MB28QwuKr2mhgK2FsUMAXk
+X1ThmJVkBEP9K4f3SjLpmKyPjFcX/Jg2HEGwZj/YtL/+2vmcI6E0H6gkK9Bb1uDe0ULCGED38tF
hoaCxftRlptmjcMGeXooWZG5oklsdHoLNkHhm3vrgR3pPwCZPIYHpeZkK7b+10n3bLxpQ12kBkoO
kC3pjMKHWTvw6k4xBs4YM08F3uj3Fby+FaahoLOLywE7Ew/Nn0NVpEqp1A7MH+KxAXWJ3KFQ7lWs
uRuI/KkU6oDSJwpiJYQR7I7z97Alnwu/4SqSTr8BQg0E+pawHNen5b+YbtqrImOtWcA7wwnW+apY
Zx+xH7naChYYNnSH3pK3YLUEG7s1ddDsISADnh0qS3PaWWklDE0VPYAAgVw66ircTbLg4p08xd7S
F72O2pNN8pRLwswUtvDzxw2M9MYhUyrYf8Pn2A4ZHzdxUXxFo+hXNBjjNU2C9iFuR8hQT3rHDU9l
FExh7KYRxlZcb821UhQosVnCWsVWKB5//wpXEV4lkxgcvGQnzjDO98+PUCUILiDdxL6iAD2nvUDd
xZbEYxvVttwt5aH0Gmfwz3AAjE7PIySks31Xm3FodZ0S+00XNjYQN63XtsB5S6oKWjSMA9y2DBro
f0NVGLT1yB2iOnVKAxiLMjc/+xKlNyOMetsiMNsYkj1sPIVt6rLbBewVqIlNmQL7mHDtRe7qj5JR
aWVU7YtpiO987D/y0Boci8cOG6StbLQPQSSj30K1E1EDtPWkuATJHY08s1NKUADhHkTrurPDEDg1
ocToZql3hIHKrlO4T7ahtLeC8CRzBT1kKXY5nECB/ZfuKa3A1YmKU97QVVa2r9h0xJYLubEjFvdu
nQ/UN61gF6Zo3pjquIGiSQ26A8FDmJXoog5qc5ZgwrM2R2Dgg1AAGaeh567I7duYli945R5TqdoJ
Zp3CPof1jSaxFTpAnS2o+gfsGGGHVcld+J5CxpkHYCRWyTPatHujDYONEennmgTblGZ3gcEPPFEO
6gjQfxkRFU1wCWQWhUDirfqSIyAvkH6AwYh+YSlFkCKoS0ihiGLVaWZntyGFr2LAAldX6sHNw/Js
DvKW8jDwJbyw2woAeSOQUHAPY19Yyn0J+b6satnq9+18lRjivKkwaYDPGjAM8vzOzVmQylZgSke0
nnZyF7U2EAAwjR/ugrb92JWh9W+fcxgQaQROCdRfUcWYBTGYJnSgFFXcr2FIYikfXDRenUluQbAM
7d/fZ3eNmJlGw0iIXxAkvHqNqzlIO5qYRls1mkf8+IBNW4DmHrn0id5JDtvUruQP1pqXTlvc0ZV4
i70lJ9Tr/s4/PwN2DlNmg7fybNIB+IQdqscJLsbAzw/pZvLXTigy4HCvrZIzcXMXEknko9mIhfW+
cWkghCB+TB5yqAPO4lUepOCtCcp80pq7CBX4sHtpSnOrog3/+2Lf2EoYgkCLXkFdClS2n5GR0TZI
YHWf+yLsN0Oh5CDpAdIcKek7Kj4Deu7ZqtXEUka3NOz07xe3YtdYAc46buaCFJ/BxHUCm47ZeS6d
SJzXdtbLO6sQC9qt/7RTZrkOVFuBbgApggCVO5stoAJJzKDD4g+8Qo2FSru6h/RQpMd/mrJ9j83s
QPLxJAOtiEaZcioURTigb59LDfCKuKh8eNb+Dcf4GW5XIHEUvlLj9a8B2YGt8qCkBKm2xJ4A8eAr
pY+eSTPuu2z46IPY50nkZaKtYM6W9Gt435TOkATfwHnBZC1MW7cDoh4qIn2NvksCGRKWruXQgKBu
klI7BoUM92PiiyJfNUHaQw8Ahx5P4nezDvwiTN+yjD/hv3qFPm57/BRniOmwkzJcBCmTLeBusiVV
hNsX6//edLPvaFZGhR5FEvudustQpNBLFRiKLxlsF0lZeKbdeGmgRqtBLAUNFkSh2aEoGkMJQVmJ
fXkc8JoZujNgWGIhtN4eBLRxwJuRPc1DawysVFqyFFd3rjqGqbuwVlwY4oZEGbIRCCb/3zHk2eYP
COEZQEU+UAfm2vD4KYK+Z7VqV/mRrnABuouxbIpVs40PrQVw05ELEuPKFkSVoeNlCJOjHRweoiPw
QBuUEVZdAUk0efNf9DWnDOhivNkUC8OQFLgtxwAQvk4IPuk+lta/R65b8VmH8oeMnBr5xtU1UTMd
aRGaSH77GR6UP/VBBwQIwPBJchJd1HKbb8vtVCKBP4Hz+9jTg3O2nAakCLFDINiHq3hWHsksK2zx
b4U/qaV2kekCQeLwZknL51ZijTcv6uuoTOP9Mi9rDQXcmNTWiCYGgT+s4Qa+M+6CrbFP93wFLW0n
sOXNUoHr1jt4AnFDDhilYjRhZlGy1Tn0OcpUOoZMrSeg1SF+1sRZapWjSsX3OMj6uizHbZj2ewo/
RduKun6VChIsPOBuLPOPcD2LLkpmAEQGujjY81sgRxwLpPGJefz7x7xx5KESBgAyvihUk+YMr6Ts
0kCXReHLjerDZQNuf4uvwFszQc0HimSwzNEgB/LzyKsFtZIo0XKcv9aFF9W2dkAJ3QLhuYdDrA2a
zbIT7q07FqVdC/Q16JTiFfxzzFbuCTTIUuazCkxdeHf2MnqFlk3aEsnbgz5+/Pt1vBxvWueLOx1K
BxotYHvuj0lyFJ2WO1VfL+nT3MqMLgeZLSRLQv1/ODuv5baRbQ0/EaqQwy0BMEiURCpYkm9QsmQj
59xPfz7Mxd4WxSPW7Kq5mKoZuwmge/UKf4i0mBdptRtRLy4uKUjD4Lqv/peuExL+UL5kREQYDJ0c
A3ke8y7vM1TiEEoUtrIDh/cIA+dCHNPPficbjgt7T/46fJpECTij5b1x7DpEa9ObSAH2rQn5XTMH
BtT1zGgtR5G5xbMlRTZ9BRkQOrSUiRXKxzjtDJM/i8YLzHYnmnIdoXAArmsjNZXbzPrR0aZfjpw/
RSOARztOsFcNs71qYCRTYBd1VLIScxyIfm7c0Ixppwfms2v0/sHBqcavPpNuwSJ+JI3zWjTtzRA4
e9rtd1Ec3E0x9bOqT6qHZgx0aavd1vhCrWy7v6Ru8fUMcUrNZZivKY71pZtT62oUzbGeHIchWc/R
eKzM+MFItIfvt/HXz7EsgwrrMtU0v/gZ2NlAmOna5GgNY+fNs/IrlmjulaONyU7VHtMpSDw9wffs
+3XPhSGNJgWNb6YK+mmsr3skyQdZy4/TmPwUGpamk6guJMDnQvvS3qRNo1uLJeXJno7CyOAfPT82
AEK3WR7e0sNQXVPJQH4LsReRc1vE8UPbSgcrTPYKTKFGmL/hh1y4QpeVTq5QPiUtXahx6lLtfY4W
+RDro1otB9lqMWk0ja3AxgedihEE8zGQo+fvX+/ZRzdAWZE/UgDwoj8vaE1jWkYRKVAGsWAVuaid
7gZXuAba7ih4Fe7/kCToTODhVJJKIup+EqrUWUcVIDbZr5riSsPgyw7iqjj/fv9g5/YNSTEVKpAJ
PuvJMuT4GebKfXIMUwQirHvJqC/szK+QOB2MBC3ihVTuYMJ2cpNUMX1xVUqhsOzGH0sv8V1nMM5r
W66tS6/t7GpUpOQ8WGwADDpJrjotj6qyZbW5VO//aZRFIg/dLupGr7XbZ8hRb8hN0moxe+DWYdu5
Rq5vDEal37/Zc1uUniboJPAv6hcpvnjuMbljhnIMQcvm+ARllqA1lqykpYir375f7Wt4kxko/ne1
5eb76/pMSrWmjbyUN7OMg/CwngzphzzG998vc267gA0BoqZR9Zv/NI7/WoY6M9ZrMFdHubH+lFHz
S5iX5AfOPgkFAP2EZRB/OnkaygZvXXPZLnb+BAFj2OH2/RtU5SWxhXOhGmdioHBIHZAen+5LraqC
0siSY2bZPhn5tRxI113CvLyMOpce2r4uLuEJ2fRLpDgNXSh1/ef51M9fau6aAT/EOD3my+Urx/0e
JdQRk3SFTG4BbxYhusaNY93D3JhWLTfNKo+Lg1Xqrw2NXqQEH9UEwZw6TD/Gdr4jf0to4Rl/ZKdF
S1TJ3UlJPgJlgDUgeXPQ56tQnTZ0a3+BV1qZsriRy0QDxDg9jWaD6OF4mCEtuFlDPB27h6GSt6EB
tWDQ1kOX4rMNj8pVRXQf4KS2l7OUTnPZNSu5q+6CqrpSU9326wQUVDkeRDnYrprr921uw12ZkCmp
acyv4PvLWzOQN4EkZo+Ma5M4ZbWemvBVq21ETeT6rVHHbWKG6Bm12EjcwA6hyXpw+gAdDIcYy+26
yk0rXyXJuFG7eJ/OTb0NJ0ZopXyLwHuDV2G7VuXmvXfSB5RcbgInvlW16E8smcqqTZzBqxJarEG/
Hq3mtkhUmSZ6NyLRJF7xAnx0xvkwN+GBJu3CpNXIrIdql9gBzAj1PlAB5g/zLW1xx6PbsDWt9Ngq
rWvJAQJRxvSUF7Ef9PDe4ih8MLT0wYLkQYRAqWOiASz3duRmxXSlLNi7QH90ynT2mFGKRZnKdBM9
cOguz/oqKVsUtJX8o+/iZB3LI0VprShe2mr9GhX24lbUSXgrCNyrwMwM7OsSXyqjdp0gADWNauI7
ci95dMaA7ENRKaXY2GgBKmoDidZKLso7LQjeGerpbl7Y12ohBtdpp3rF5Vq6PedwV9HT3Zo1tCnH
yGAsGfBnsuwea/UcRZB0fmBslecry+r2U5olrmXxxVJlWyzyMkmbXsXjdAOCNkZt1zmYhnhxpg6U
UrQoSFf94LaOLK1xDEEPw0A/ejDrlNAFDUTUDmJZHRZoyc8xWoR5FTgZ2ESkq1hjDKcVuykTd5Lg
vaR8vEM2dFieQJhclbPJYdYayc8kedy0KoyWyZqL9WQFiVsoQYhqXYdzRpgfnFkS5K1CPjjGMG8C
1UHnWmtcZI7jlVJqe5HFxrYd+p+jLF9JtfYLFpgMyQ+GsuR0XmdDScvM7j4KzBtTfy9adIA7y1yr
wt7EtQOjaU7XgT1AqmE0cZWOSu4ZNTwUu5/7VaXXj9Ng3baa9k4T7tpsLT8TFqa/EXlNESMC2LUV
35ah10pxqtuonHt/kHlBTtLe5zQxVkgt3dpRchhC+x7hn8RNg3zwdHwVtm3RvkuG/RSPiC/VnSq7
UGSR1iiiddNK6aopIHdJlviRxfJGHlsMGKbkecyxss20d6ufLTfuig85CJgmoSa4i8wQO85ikK7E
WIQ7SQ9+hUWxiyXrDbkCfVtI0VZXjcF3+DcYcYyo8jC8rzLkdrpSOUoz0uJamP1hpPMeVwBpRRmu
bAB0qymeXwdH+HmS2F4SjQUofeiURmi8yoEVruaSoRUj0tspZ28Zw7BDMfZKYkTqWpJz6Kdu1zXO
VRjg5FjM2PHUepQyNMNkSxsT+qFag5Bn95yWjmDv6Xcahjn4L8W/QUCHnnC0wZXK7CmW4t9I/Yxu
D/zJi3VnT+7gUcxhQWpE91OFNSV8uDc6zXf2OOy7MN1mHVTKkVc8GjfpJDu7xq4ewjT5USriQxqD
uzjNt5Md3wiNdvwQWb8jmrhFXr05+fiHiVW6TnLtiq5X5xcd07YiJ3JpPbPXLLyu6NnCmN0EVvkm
LSynNuE3GOjtlZhLeHZp7+qiukr7ekuUfOYHedkisGSEpg+E2rrpev6mJo+ejQAZO00ZfpVaupvj
wVn3WT5g1gMHNZwkvxgY39ll4Slm6onoMWP/SWpMEC33Laxiqx5v8cD5jSicCQnHxCMAZoDfwWRE
qGxqfK40rGJCjPjigehfBxEuEFYd+uUwP9tjAqzOyrK9MJJ9PWX5ViDc0ajZg0Vw8pNALt1OQ2kw
VGjVRMJrYuc11etNhsqR25nogsXtE1Dq66bTc25FcaWnJWHdljY48KztLl03VXkl0vgRmt0LfNx1
E2ThpohH7VrqA4THW2h3ueIWlSmvYJQh6a8U2YPUJvami1HclmbGfBWcNx4lQlUh+k27rl/1GTzR
fBpfWwMVql4PGJHqER9KT5+YeQ6MQOWH3EBQbxa3SZ3dY4PQoWgTPYxaGRPMqyd9yNdGNH5Maqj5
/dy5plG2XD695XZ5sI2r3I9F8pyqMnRHYp0dT09xIWOuIKa1Mw8vY1Q4nPYMmfZJfnE6iUhOmd9l
8rs1p9Zq6OzSS5kpDkW0i0pojnUvUOdbEs+6ZXyuVtXox5E1uVwnH5U2VitJtp86ghiCmoGKKQtm
zFI66IcaIuy2koy71uHCcAZIArOwjrHJ3DfogR61Tr1RjclvItWzxuhRanvbY26PuLUmbexe2ksl
eQIy8I/BlFxrub3rHGM/hLhhdVH0VBTVUyGqWzOd1i1uB2uusOuhijZOLP9M4mn2QnlWuNSYJw10
hPnxNfMSYnFsSq6WMl+tRvU1H+Vf+ax5oug2Ng6CmoSzLVLu07RpmnDjtPpeOCJfpPM9otjPXLUf
y4xxbGBZO8cobvpB2uYLd8Z0iHbloDyoanQtgoIcbKpvIySUTabJ1L0Ir+ep7mnx/N6Y2h7cW72C
jb/rzVxyQ2SCwwCr4HaUnvuxFd7YsZtCMzn00nxnd9pRL2loh/aLjFMpc/YHRgX3RQ7pNeiUjdLX
T+gzQU+s87VAm33F+eDQSsYfdY4wnVLEPTrjmSdLMGymkS4grn6G06zlmp2EkF6U6x5D6B8OY+64
V3ZB2yEEJ/xgQsdCCv8ok9jhCrc3xvBJVIU3zIkXWXBAkvmhsx0vKPpNr/3qo3RHAnroEnNrZoqP
5ne7QiBuI/TqCqKDgozJJIJ7XUQbsxNPrd5t+0naCO4rVJD9UH/t0uG273tXxsnR1BDYS3Ja6ozC
xQ8ma2968Ci3qqvGzabg8u6liiTX9JJBbHpZuepBLlQMilU5du2agS1fNxL2HRexpwfPNRKdpg0F
GERM3t5LmA1LceKVkfkx5hFH01bdJrT9ouo2CKRsswCdVhrMWBas7PQPPSC3Dv7k2HdEU7vPDAhT
BTKm5bTSlywcwv2QDVdTh8mx9tGa4zbTeH4l8Ptc8aNkcLNWXadB6NaQxAc9cieU+crKvtWdfKX3
1uiaKR7HzEufAqPdFYZDVEXuewafEj9ouCOMWc7RB8kcvWhIpEYBGODqXZYqb+H6yTVqsrnqaQr4
bplcPsEaIRE/Crwo5w4R0zHza2O86px5KwfyWi7DbUWASnVtJcbgZ2WFyJcK7N5szzF5B6glFvVh
zl6kMNoiJPegGPeCLCqf4R2bPcq54DImcTStW5qJXG2531nFDVC2RUnCbWpjXyUBrQd47nUUXWly
/VCQyZIcbaox9moh+2aqusi372MFKwi5bPZkww+QqhYXhs0I+bqrUs/EnbmyFkEDsm0FoC2xgq7f
3gytlTLU23IR8Ouna/pOq3EMXW0wHyPh+BkmCas4cDCOruYbKwj8FJAE9HefHttvkQHYLV9yBBSi
5VgHuY9pC0Go2uSg443ZWo9GdzU4luforwqsGwXCNA6rnhW07jRwOYzcOPnvPsyPTttsg1p2dbn3
cBVegQF711RapOmd2jYVRUJzL3UVN1XvIs5LxZTu0qHb6GWGQ0vVbrX8tsjIP+QcsTNlXLVRvkY3
Z2Uxc1xQ3wF/MOpLNzGnd7lqYR03u6FKQSqIdYzSaUZ4apL6RVZn5G9RNImnlTlJbqcc8RTfWKBi
yJG2rVr4DT7cRvDsRPE2zqdN1nSeireX05i3sGAAVkxe3sS3cw/HCNqeO8IgT6riurVyV+ZEVnrn
w/5+bZkguwbhE4mAXTypOzUyr2gmbvWyfBhxHEGVeuuYYlXZJhWO6Yk23apggIpk3loDY2igM7Ar
fi3+MAgF/dTa7qqMwfoEzW7Uf80Nlgc6OaBhPUzmr77MbyVj9DPATNh01ys5C7dy6qzsTnEVGRjR
FK8dfO2iKPHm0Nwi5vBile2HrCEP2k5XOVdak0n+iHxE2mKBXhX2KhqyNWKU3mQ9NOHiDIjzY/ij
bWgjj9aAJMK7UsoEWvk9tJo/SdFPKwYu+4Q/YobpXYbbUjuE27xtrsz5R4EoLraNG2iX92oVXYWN
to7bbC06eYOu3kNT9TeVDKErSZEKyh+GsiKdmfa4J3gV0Q3bRRuZUGrne17oSmuctRhe4kFagx/Y
FzY+92W8l7TYHxuK/rpD99fkdCvQ4OVHUyr9Qi0h3ELoJpbu2mZ6US17bVWjtnNsY1wz14MbLz0J
SX03DQStatj1bifKt0ji9AwieyxRCqFAb96rZb4xB8cpG98TDUlda5R/CDW4nkz9iYbC4zQO0BDo
p625YnMI6cwDpAignRnYqq9o4zWauLQbkmxrjtxwvTmvzUbZSb16pcX1nYHBRNWWH8JpbyaRMwFQ
ai9DkECTAy8ukmSrmNzAs2pABpSu1Cq01+movyIS3QCUDlFXRwkwsI+5FFCjReEAtsKkq1v2e8Oa
4ZHSCMrQOSfha96SId73JUeqt0nY+9YhOqcct0UJw091qi9hsSGdadmx+nwsbWoQxZAeyNnuZtOk
PMnv9Q5V+m4cvUk2f4Z69iNsaOTSI3rt4MJFeG+vUnwPrVBs1Eaq/dKaXpucm0dU0ftQJnssTdad
1N/IUYV1VqdtBL6fzUgpb3XWc6uPlTu2eNnHHW5hYTW7CvrBrZAwtE9Uj67TtrLH0huS4Y8W99Z1
ErRPUqT9mAv7dZIGBi+S+haExlVYmNdDp/uFol8j9kt2bmkv4FukfQmTcIolQH39dZ7pe7RdHqdy
2Cohcqy9vKYbAvjX6Thl2bGZ9DUA07uuhI2ssaPD4ZjZBJwQqoX/TuQ8yAFeqbph+rFUP3dDcAUl
RloptfGYtMVNFznbdua61sJ56U7pDjoeaN5MUrRzpv46SIZXkuJ4Vc3ae2LGb9XkBF6R1lsRjyCC
7DHcNnF7m+XtTZH175NJ5jE09WuoG6NbF9aPsSyT23IGV6dIHJpZ7lpPiIBGSDPfOS10GcTxtyh2
5+ToAcyJsnoO1ZyrPy5/mn39lvXmk2bWiddHrbQaE/2ZO/Omm9p3lHT7VWPHO02kzZVBJAWvq+9G
RR/WTijtmkRKVmDUbtDHoq8xQXKeLGlXCBm9In36VVQS4zF1JilDGWTTCP2+GqoXva82eB8di5zW
vNlGT1Nulb6IwheaULdanyjhamgN+x5fH+E27APPGcsXfc5MT7Zr+jOB+VwESbKZW+mDFpPhhuOI
POjijKCnYcuZo+xLJmtAxjb/U1m96Yq0pywx1NnP8vSQy+a1oqXk5EGwmxhwJ2l1VVPpNUKlQLKy
ztOKifuqNuCYBAd64GZ6BWbxdjCNO6Wa34IUdZtGvAW9ZrlO2N4qyrydsbRwRmOLxUx0MyVTRs4k
X9lt5azDOg2YIE69O2bq3s7tjZqKoyVihx7V3CzpEZu8RSPWifpVGGc3SckGgLb1KxPtNY1RJC/j
/lYEVuEPivGzl5s/dt7cR4NUEvgzprKzyNxCR4gmRxnAH2MnudCbPzcHtvC8Z6LO7Ajm/OcerDzW
UtVMDFfqPMi8WUNWprPVlRoprxR6F0YsZ2dHFrMP1QBPrYO6/LyaGXVxR9c2hYkzebrbYsgr+fFG
X0Am63gtPX7foz/bQP9ruZNRwKCPuVTZdnysldcYxGEk9Tt7vISuODsJ+GuVkwlcIydtA8U2PU76
LxC+/fzx/VOcf2umDlUdXVn8Ck8WEPVYFiINEkAPsgtpwgXhDVOUmZvipu/zVr0w2jg3OQIXhrS/
yuDBYrb4+TMlo8QQVY8XxKZ6FW9rqFLm3tjIXreJvUvadWc+0qfFltf71yCldEraS5YTHxlPPKvK
cD+KGcRY4v/7t8jETVPY58xLgZN/XmceFS0JVT0+yqn6J9cb4IpRW6LG9JKrgbaK7emtFN11T4uh
7mlh94n900rkPZap63//U6COKgtJFiuNL4euKYp8cLS4PKZ/HMYBnoqGQujSIHmlT2b4TkgXenXp
qy7jvpNpC/MqZxlb2zQHT2EsUWhIEVqI6XGcnHgFsvq2sJPHVMDbiDtxrChoHCd/CEDNr75/3jNf
+NPKJ1+YrlclIisKjwAl3LnRVwhJoVp0aVx2JpR9Wmb5GX9tJAwDKqJoDn58Ik9LgHt2m0qW13oz
ed8/0PKDT18lKiOQQnBh5YI/2UpdUMpFl7XpUe2HxIPbdCtxii4scu6tgV4AyA+TjwbryanPB5TZ
zQ7N9li5yVuqAABbQZpc2IvnV9FhrkIIg7l0ctQLI4r0XqnTY5KOviTSVZQJH1THhWXOvTEsK1FR
B4EHou/kjc2tqgVF16THEBOu3pBrbwon0/3+s5zbAJYJ2ZFVTKi4JwNvjXSlGkHRHk3YZpZMEQKI
diaN6S5IA5x5GnheDlLm4BIYap+8tBr7eq59waWpg9qp5Fq4yKdfcrySv+wyINa2A5AOfoL9hYvb
SGYW9QWY4Gzf7PobexfurCtkKjeXRKv/eTGf9zOoCubYy3wevt4pIrjTCwM3IzM61jV5a6uKyXM6
1LpUhQyroTpfxRaGn8CGfSMuH0xd3DHWxAGmIGNUHOZHHeKbVi8+htYp8AI1H9DkzFYV+g8XYsnX
b7z8VEyImOFjenZKCepbqx3tVLEPlT66QmEsMLd0ei2v0p6/301fTwaaKqhM4HfvWAClTrZs2E+B
bQWadaDN4wbMJQYLAcmLlOszyyg8EKTMhWHH9f45aomyDIIBg4mjQjpoJZJXxRImO5ewJ5eWWd7r
X8Exb5KeZhwj/mG551oaKkpHDWYVwaVtu2z+k8306YFO4paUdiLDFys4gFXohL5OpG7LDMxLE3PV
GeE6QM6wM3q/0/UHTEsY9lqeVeQX9snX2w70GV8N6BncYACpn5931FB1Sw2NnEkJXnrkVt2gbVP4
YvFSmNHI1+aYNmjd12tzNi5pbZx92wh8o4jCDQHA4fPqiP5ky4lOjpNVf+hG5ZF89u1wSd3m7DIA
o3A2VAGkGyd7R5+1hGsUiB3ypFsjMK6DRt62bX1BcO4MfJqXuYCIICaCF1RP4l1gyuhrwT08RAy2
Zvztyp6skJHkHAyoczIoofgsGJ2kXY8hDYhcGutmsaXv55OT4e4UXfhJXyOwgh4RQiOojKDrc1pI
6LGlxQj+pkeB5ZkbGcNWbf69ghm3L5BxjKD5ilBdTvZQQ+DX4sZcAvBCLxBbC9V5xWWQ612Ga53B
4Kgkhf+wJeBLnIosTVJbiaInDa4cUmAb3srkzNPWbObcxcEyYsKc+ji1XrjKzhQXPOR/1zWWW+iv
wKBGg5gCKbQxsp88xUNQFhFZPLaF322cA9bIFy5p40x8+LTgyVsdaYGBiKzh08OJ9LrEQRVympk6
ZWXzJHfOdpg15mfUaYunQbATIw2pBo3JJijDNeD4BFqgiQAfWrW+neGXVEZqxawr19yaIRQYi8xN
e26eUK2tnZYWv9tSubZa5peNgdFGuxeV8z6l4U9R6PTdaPWtIJ8+kdKl143OrEnvaUh2Wc1cL0G2
GBZ7OMk0Y/LW79Rwz/9j+fj/GdfWoCDsYAbWtYywG1OGql8DF2dWEanKrglk4TnTTLJrjYqbRCDs
vr+j/gkkJ8GWdAfYFiAsTCROd41W5PSxYiS4al+gxI34nf0ju+uei+u83zDdX0gwNvmca99ftBM4
k5+wNm6cFDEOadfJhwxgUol+buJjq6/j7ueYPcfjVWsfGGzFYeLVEsDm9++f90zA+7Sk+nmzzo0g
V1HZrGk+3Y+SCZy8dg27uCCfcebyACWGHqitotZF2Pu8jD6rYezMGSXp3LtZpq7zxVlpcmU52tb2
XdhFfgB46ftnOxfS4N/Aq5YRgUIm7POiqQi6QhmJNolEw1aaYuokTfa/X+RMac9x/2uVJQz9ddzl
KKnzspRpiejSxph/B92jwFM9wj8y+810bOxvHZq0MXj5brykcfH/rE4wtQEaEvlPLiwI/K2m9pJ1
kLbmxljXG9sL1vkO6gaakJcizfLCvpwNapqFTK9hYnpSDtiprmY1joRHVQMjOIdG4dIuttEDpvM5
Rs8OsMELWccZxjqv979rnlps6Hj5cT+OMW4X75Ohu5qeuY2cb2Z8yovh3jIfOmblSyNelx4k5y0C
byOlpV/bzoXtdDawExFgdNlYAnxJLJuwEslY9UhfrQReHxlTtLXttR490G0Jv8tTL2khqcvxO33j
pMzoX8DX534++bxqW4NPsDFEjHbqVX7b7YbdcKddZw8wdHzaCghw1J5w+51+DYYRdeBiYxwq7/st
fi5G2KoK1+SfvuZpFWh2FG5ZkDuHklGNFoWuDpouh+f+/TJn2IeK+tc66snFqXStMplZAWWTrtxA
6N3kvytug515F6BHoW4H6c+/7wl8XvMk5CLVPueWzDcVyb5vn+pF3D1+vfBg586NrRo6dEBlcaU/
+Yp11PStJOekPbtwKz3zFmG93FbbYKttZq/0imO87q8nHbOY71f+58b4sn/+Wvm0SFGiScpr1ToE
T4M3+7pfwkUc61X5W3LlD8CGjKtvhz/meulDmvem4iPH8/1vOPvwFGMWJZlDtnsShbXZSOuBSfJR
GiJPjYHd4GCoOaVvFPEqSy488ZlqFg8gtIWAsaD7cZpYp4o5RkEGSzaNr6qWCeYs+TqOjitO74Vj
cS6/xE7eMZZuAjntyYMNRUnnbVrOZkY/aSIx0J9r3DLG9rXJYNMhvfz9mzy7oElDwVnyE8r1zzdN
acN1GBCoPAwO7MoBvQPrJqgX31rE2LS12jx8v965LgZdLLrkBmzSpT3wecGkqZjnMpY/dJ6MEv0q
+hiwJoHKmnh4caJihhFnv+s2wxNy4RdlDs5+yv+szhN/Xt3QpTmO0Do4NFW7Hgj58RQBzkIOGJOI
75/0bKaAsgPbhsYE1+jnpYpOlidRT5R9MsM1zbmWHDO68PX+kaY9PYuQiv6zyPIj/k4UmIVb9kAz
bUpm4yEVw+0Y42A5OeZLWaDroRv9Ie11y69npOgSMdgXNuzyuU5/ACNcKGQa/REkMz7/ADNqwJfl
dnRMC2na9RHOrnFr38Vy+x5lkgbGL/3VRPRnsjH497aLlH4w16CtIXyE5u3JXpqRVjQaGFAHfTA3
o/EI1GSlNgChjRiR5wqMfht6djN8WBQJ33/dsxvpv0ufagZ3chui0sXQKi6G63ROdsBBfpjReN8p
0fbfL+VAioCWuSg7nyo9TmpRRZkex0dr0e1Xf+gFyJm6v0qVw/+wkIJaG1wZzaat9vlbDiVG7E5r
2gdLyFcdCH3HeU6HYmMDdPp+pXO3P4J3Fj0fjV6wcbJSrYHtApxMAtaVN1WbQrAytZd8Aib+/ULn
wtvfC6mfHylK6PHMDQvJFg5gME+9sNJ2UM8fdUX7yQj7BZT7pUXPPp0KlRAWu0GVcBLEaWPVtYO+
0SEORhpoI9YceIO0/34kx9jhH3KoI5v2F/GGIR4SVZ/ZF2Mu/DAsMMzsuAZH0CTfv8Szz/PXQicv
0azUVEdaLDrGhgwTLsKG+IfVXiKmn02FHY0GFtZYC7vvJGBSyqlColxFDXH0tXXuL2Nnx0V7Z29u
5215wc96+Qqnkevv5U5CZ59jN1SWRoTARqGS9lOjNlm6L8zwJ4PFdI28qn5hSaaYFxZd/vtf8Rrp
7EX0UV3MyCtw7EEFrDObniVIsFU8KNe1KIuNCQ1OyHitqc6hHdTF7zppb3K5wOYaS9J8A+N1uMqg
a4PwSjytcq5x2gF2PCVwkDRrLwasEODgCxclsmthZOmKG+Q3URKIhBp/KLUo1lFQ/TJjFY7ViNOI
ZFsbYWo/jLGfgeDKP1On3ShwsSgy22DVd/28cvp5N9vS7C4XZzFF9zVww7pv3TF1dmHFKEdrPBVV
uYUrMngDwlxrW85RLRLSr7FInpzKvAoQTgOEb+46yXwKkUJXA0dGGLJ7zJUgcBHJ77b5ZOOxA+gk
j/A/jjPzrcRCAuBrPbqxLZVA9dQZMGG+7UF4gQnvxDas1AXFiSHj5Nj7fnGULjRrxG3aPpg4GBkW
N7HThpgnaaob402NbU3/EAb9TSSpAdrRbeK2vXjCQCpcC8u6GxfCecxMr42Vx6FVX9V6vI8V6zXJ
g3VWW09mL36auK5nNZBj2EhvULbxD4Ph7uVtnWwrR36pZntaNfgeQGOQ11LcfqS9EfiWnjeuQfoO
FQqnsdDM/5ixXRx7yZA2SaM+ykGBuVTrvGBn/4oaxIU75Wxd9PfuP0niB7NoixT7JRTXx41I2+dk
5hBM973trEzk18ZR2VgBqMl6Ujxgj/CCCtJPUnpHutDcPHeVOhoVDBmvbtBW+XwmsrLj+/Q1OZnQ
PPgmR3lMQb4V61pWLzDCzx+//y51Esl0RIaKfuiIzOJNT+FQFc5OaS8JmVx6oJNAlgWOsM2uNw+M
4g62A3Qv7IbeL6F9u5k8XFCRP/cpGQouGRj9va/c8jSYMMJKiuQYSBj/6PWdhFYMrmqwhKemLD0Z
7TJcwaQ/YWfdZZWOUXemPwFVh1tGlnqbWs3/0CX79JOWa/mvMAevJevzvCM7cvq3pIRxZ1jT8O+v
JRIVClE6GUg7n87keoyx8EShLAtHC2sCkqIscNUmvZDHn9kzn5Y5OSmZUw6qhDTpESXxHR5i/lQo
C+DsQkJ55jpC75WJuEFvamlnnryyzHLaMi/NQ91EhywHwGsXUD+tjWMF69lOLpyEM9XJYoMNpIA1
mb+d5CjgpIdR9LpxCHr9tykPfhDrFzbmmWPwaYmTTVAkqZZXUmoe9LLbQt/bOxNknKnXY9hJ1Onf
JynnupaIXTJwMpGcUdC4OXmBXdeA2A+pZNflbXyNPZSfj27rBXeaX20ALX6/3tmn08mS0VeA9K2f
vMB+Bg6tTYgEZXrqCqMHi/iTIfFKni8N9s5tQNVU0Eyh0EOy92Ql3Y7LqTeFdhBS50n6zlLnK3wJ
LxRyy9/yOR36B1VAx5e+CoIjJ68vMKss7IpWP8Rh5/YG4/r20ZZ/sfMggl7YfF+fCHCXjKqKYYMO
YAeefKpZtqOp78QhSXA0lyM3Wjhg999/oK+pv7bIZAEBhjNISXPy2hIKmTprOVBMTbfCEK9qOm+a
GIuqSL+yWkxM4sr/fskzKSzWGhypfzSIaK6eFKSSgelFIuz5AA/tR7oVyI4F23w/4qeEMNddcGG9
M+9xaduowOQ0E9zOySP2Qy+aFjrIAWkwmLIfU3+P+ueFg/V1Y+iAW9jnCNExRzpt2ESSBkLb0udD
Pqs/wsG4wubyBnuPTfp/pF3XcuQ4kPwiRtCbV5r2LVFqudELYzSG3oEA3ddfcu52RUG8Zoz2dSZC
1QCKhUJVZWaXvk5z0iv2Pi8K9pSJxxtvJ7TNp/+f3R1Z1coteqya3wzqrmJ+gUykgHDT9aNatmLi
9Qnc26RG9dGKmcR1Xlu4o8us8sOmPSggLVaBArxuZsEjptW82+FeGdArBFwmVlBAByrOGfo2O0kG
BEaNJPAghq3tOwxwqkYFJqNoEw8Q+OyG9Djq6k+drPUhF9esggtDnujmTT5CRlUbVRQD+n4SDV5u
pvdl0D42w7jyyll0GGgcoamB1hfUKT5urZZ0CPH49n1IKXoY8bA17VVj3/FycIC7XrmdP99j2N93
YyZX0BO1MidNgowObATYXubG3RoHxvK2/bsePjL2cqbjGCPdN6XeCcTMFYzGC6S1MZHP8QormSbV
UNHHgvh6YRwrQTTWEuJV3jyXpXnfSNo5l4bXHkUsYmnPRqU/XffOxZUhBoPjFgS7wPB9PClSWlWk
o3DoZ+mjWp0Uep9pl+sm/vTSPt4r07LebXAfAFhCIjT+K8MfVPMSgXhhI0nhW6eFzAWKKTgrarOB
8DzAmEmQ2BYQuY7GaOmIZQ3WDZoPTlhpgAq2o1OBf/BJG6iC8XCag2TIem2Fvj+nmYCZGnxLmQqJ
11Hu3mgGgD5A4migkWKEUiVUJAWr84DowFO4VU4Jpd/xZ9+quACgTGO3rIRgatQkxB1U+YYJ5EEc
ck/Px1MzpFvw7wAhKnoZCBYsMQRGhGxjLdr2Md01yXCs8da2CYN0KEmbyhkgseACfZAcJTI8CgoF
+FooccVVQLyC+cEA5CDV5Agk2JXXN+qxJZhpoBMfBKmqHcgT8JgHjGCDggvZXT+QP1/5pwPBWBPU
UUHA9WmWVAf/GhT6KiSa8VmtRTcCjlr15OSo0RPwMqZWeI36PQRn+HXDi1/qzC7nCFWtW5DDxJda
kQhAwbB7Kcrm23Ubiw4NX0OWNFWGefk7ojBZIKWh+TW9Z9qlKv0mWTGxGN0sdKplEe3aT1JlNQEk
PicI6DJwJRIY/eEaugw0pAHIWfT3hVJ8PYATTBWxifqHi6UFKMzSXA80P6Hxb2tUt3pq7sZO//2F
ffvXDKghPwaCjDZA6OS17gP85FYCSiPkJm9W7oXPGTMmisEuiMFiXLgin/X1bChpFUiab0Xl76yv
N2qs7BMxv+2U/uX6etZMTf8/yyEqWlV5pyU6NO/EDUkGdxglN4R3g3hw+xVTUCic6AxByjT5y8yU
CWUnDJzg2TFA2blVIS8rpzdMLt0mq9+um1qY8Jt28N3WdIXMbMk1KuRdkw2QOWj3guQAq+ynj5bT
O9V39JZGB8DWjbC32N11w0tXk4TxRTTs0OH5LLIGqjqM7WM724Da8vg4gsxAzm+DEORJXgGu++vm
lj6xuTnu9FpTHShKCIhQQF8nYL+p0Ws1hlMFttLejDbXrS3FjLk17gBruZPRwNI0lJ9qUP+UnkDU
H9a4VnFbdEnEjKlbjUFQPisCP3ABcUOE3VQTnYTeEcBiu7JxrIiubN/igt4t8SnRCP6GIELFxC9Z
diOo+i1qnXuNBitlu6V4Dl7xfxbEp0VaYZQUIlSoIAT6E9oPOwsAu/+4FJlz+ABgbDPPB18HINGi
Sgl8hemODIxa151g0eVmi+EyoVGMalZUveYrfe3QOHxTwwQE5CSNPAEEBS0NV3pty7uHAQYJQxwS
ZEs+rgyY9CbDuKLqs5K4KhTQMUYGPtTrq1r2hHcj3PYpdUeBQ0bCPxjVfaY23ya6IzEot9fNLMw3
fszxpt8xi0vCIJtgKsPugY8OWFJgpep78XF8ix+t72Pk5A+1X9/Kz9mjtL9ueWkX58klFynUQTBo
DTYfX4vvc+Virl32SxuIiwpZC4iF8YzjYkMDKGYcmjk2UJtwvT3GUEGWsEo5uRQbwCCOcQRMFgOu
wnlf0JWVWIEk0ldMiCx0oNswBjs3Aao1v/ReAlMh6gXTXMKncdBBqdJxbBAc0m7LogrEZRIUs64f
y+J6IDKGFjIqE5g0++gPUl5nFsMYr2+GZ1MHch1kFy25iZjoXDe0dDGhM/6PIZ3LW0Q90wPolAy+
ORS7WhzuFTX8PYAQg4jWj7hWQCHUdytpzKLPQY4EqC8kRcBfflxcFuDJa0q4DGPSHZJcugvLNROL
bjczwbl1kdemAjo++AN9McIWLBZgA09/XN+75ZD3Hhw4p8tqsLTkEGLzEwFzBQHYdwUx+cXq2Idm
j6uCleK6vaVFTaXtfyLetK+zIJFXhkVI1qs+yIYcaI3cUNZtslFdqS0uHQ9kIDSUXODmeEl/NNO3
sklA9KX6GvhP5Kx3SmtNRWRx52YmuONpowh8SjlTfehrPYSg57Jbxn4QzWodtWKCBxbXtSnZtVVx
gUiXxVwYKUHmF2xom4Jxx/CuH8+iBfTeAVwGkgKgjY/7JuuBWgdAAqH3EO+NVLoBsu3puolFD5iZ
4PatKjGrrLBB9ftkkoN61LoYDC9sJfgsTPciS56Z+bRXEPoERwzM/NBe6IMFxYletNVv6gP5Hfrm
RlJtNrrjyrtwKRRBewySgBA6xLggF/OmF4c+yEhaKS0zRwQjVa5VOwVKUbGlgNePNtAL0daGzJa3
9F+rPC5kkEbSdpWk+oUIhhEBzPeW6FRIXa6f3P+zp39o26FUJvPjuiI0wY1AV3pf3kY+1G3vaie6
TR1UL34HNpiMPKuz1zosix6JuxeIKTzl0f3gPDIBshazEsjJJMUtMb6zKho5ORxfCpFmFqZfMAtJ
UFks+1hH/VyQfouYFSjZ2VC+VfLaK34xYMzscN+WFRvQwNZLfL06OQ01OZaC5WKwfWLJuJvY2K6f
1qI5hIQJkYxGCw98BtZMHeUIN5SVVw4bM9DJfK8JLLZv/Re6sPjaZsa4HJPo4mAOCdosFrgXTQiu
OZhV8oSYpu5/WxXnDtoYt71hCninAQ1I9NShYWVn6XMuZZ4R/7pubNEzZqviPIMSBWW5Vlf9KrrH
VIdNVMNJ4kObfQFs8XH/eN8QM5rmGDH2a6U9WlH4Fmo5CnI6xDKYAcG8NHrNu3bipX3IFbLLJbAy
qpnw9zPr08/Qpn4LCEbA9vzxU9CsgqjUMnrMLDDXSGs37S4gd/aub+viJz2zwjmLhqETiYzIOcb+
OQ4vSfxy/e8vH9v7KjgfAWsrFaywU8GIXIErsmB4w9WJ5giUvOSB8tdz4dOeAZCP0VfoTvLD2oES
dgRaJ70foQxYZ09agzp1dNdkK6ta3rV3O9PVMwtThkDBLhviExOgCTcxAebgFLq+cZOXfYqEmGwH
KgZXF/q/H01IPSky0DkOPokBk8jVh6q0dn2wNkuxeEnOzHArSXTw5okMNQNRRy1OeIqglC7XUCas
qVsniZOM2Uo6KC9u3swkdy9XstZkkYgSgtA/hw2GCTvAtlLIvVbaXqmheixrmPtDdRC01Og03eYs
QTEcRFIW2KFDegLYc9tLYNUWvpWF5BigT9NBgBbSH3kMJt+MrWHAF6O3oZkQhsboMirZH48CXZCm
w6WO01YF8G83JXL/WBPchjT32Z8RFDQNvnL64PuRoJ2KRw23RyGtRK0D5bYvhtBlUwYnEgV7WJUe
WmyGAvODXhMeAUiTOC+LqyYRo5wNfgeSn0O4qw8ZwE66AkG4bbLrf4WuVKzchUuOPTfJeRwGBMSE
WQMqBBiNpc0ln6jTw7Xhk6Uzw+wJ5n3Rc8C1O/2K2ReqJG2ldyJ61jJoRBuQx4G8FBp/mpNANyZZ
K+ssufTcGpdHU1LKgJSiIRk1oKhUo+LObPWff+8ScxvcUSXl2MZ6g5JECtq+odNvzFx7ysJypbK8
vBT0iVUMI2IUhAvYUaBJQiGg+CoL3cmwcOfE6hqxzbINxDQRzEyYM+S8u0RnA9OEsCEIJnDxoM/V
14Dui16Gpvr/mbC4OgSI6kG7N0VokOA7MqgIR0IcCUppXzgUfKQY90YqDszORzcjTc3YIBHd75ly
p8uNW47JTc6KlaGFxdW8m+GrKoaU5CJw+5o/tbeiInVKUDhL8Zob/8He8ZcOxvcArQJFwDTJ93E5
QBgQ0BEiwa895pmH/qGQbAnKvy76pcAhBrfRrvBEO3YlkIj4kVc44dtXNvT9F3BfEtSIe3QM0cwT
6X3anav0uWQrZfLloDdbJfclNfKgmXmda/4w0KdAV29lpS9uRdy4G7EKK0wSgzFABVOmmIFnO9fV
5qgL9TEYCegr6+frC14MVLMfw4XD2lCTXtbp4LOI7mooRFPpliUF6CdbuxPJl/wVKDa464Rd4b7u
sIbYAGvgr5gs2ggTXzJQ2uj6r+Rhi3c8JuTwVwClRWmTuzKlppPMtm6xKiPQbC1XRJsIaQRBab2H
cH2ZgHwTHIlpCBp6QFJbT6ihGhFM4s7GxB5vtgjXbaMCdltrP+NU02xMwz1QqbuhYwN9T+NnFw1v
gTpu0ANMHZ3J/co9tRSkANMHWATjaMg5uCVkSmiExRDiCo7Vm1zXbKFbi7WLnX+k9+j5Yx7uM2oS
gVaWarlXfFHtbvq0CndNrRp2PObfBJRLQq2CREd4lvpCAXk6VBxEcPFf97/lb352VNwLwIhZocit
qCEFaN3mRngDGSwU2kRfuiv3QCBCm0p2gTPfy7sMBSL771EfKorsE7zSAPUD5mw/xhwxluggqakG
yT55g6bubZsfCsh+AQli4877ygcws8atlumVllRijNF2QXV0jELR8qkTvvLen/oTKHZCcf4Ti44Y
9iRI01rzjSi7AFXqYeIECepWDcAVAv2L60e45KmYObSmWUBsIq+XGZopUVoTha6w0e4oze51vdt+
xQQwaNCMxTfB54l1GadpjGl5P6/9pn40kl/X//5SFEQ9CcPW4IaBaNP0/7N0LdKAdMuZhamK+Hsf
SjbEHqA7hImhiWF3FdO79CidqFvAsQsmuk/8P02OKk0mosqEexXPROjBmGAkpXdq+3R9WYvzAXNL
3HUGfgGta2KM2DSefiD+cB53AOoc2QaaGeEf9gYdWg/2mobZUr4wN8ttZztQqNzQAYMdID6vk589
GPGpuFZEWwxfYPsApR9Y4zC4zn26BuuScejRQW/CpDlp4Li3FQ36DzQOWnuoo9pJlcQVqypD6USq
7KqSgUOtV5KjxdOc/Qruk4YgJ8syUJ/5tDGdABS7isBc1vsNOCSuH+fSYxnuOYEPAO6DJN1HLw3H
AprCyMJ9OYzwqPiWRsO+lyHv20+lUNBMl2vzxItrQ1jENwFaLjQiP1rstDrPlQHPGCqloGF+I/Wz
bL5lUEG5vrJFh8FA8dSlARKcDyGiSdsxVLAy8EDvSBsdWUEOQ6X8Nf3UNLGCpSh4TqO5zzlMMoxK
AvSDiqZ+cezTclck+v76SpYiCdJxJKl4SeK1zp3RWMnCaBmo7ALvpgqeqAs71cQwtt6YNyUeN/Z1
c0sHNDfHpW9pWrRqTVE/k5v8tdf02zgTLnJXgtl9DQ+wFOZVSGnpwLECdMzHSJMITcFC5FTdEHsl
g0ZPpVhsxREW+wr/B+IG7gAsjR89LjFHNUliJB/0hYEl47670Z4t8MBXdvFk2tV9dQDuL7jRVo5t
MQ2Z251WP7sBSii8BejXoBn5R6F48ECefky91GufzQfrtT7R78kOpFKPQ2hHv9a6ecvLBv4BZG0T
dyRfcAHNumEwDYNcmBwLwfEA1vE+BLt053VIAYXcPOkUOj3G+FonEIXqWapBsHTY9XX9kGb6oRcA
lbvuWou/CbMoEyEMBkPBL/lxS9qaqoNpTOZBZT9R0WxScODoTuSi1O7FPrlH5jvs1JX30VIsmJvl
PKAyGSInBi19lcQAz9CN0D/WxNheX93Sdzq3wp23Zo1jGo6a4ie1+FjXYgmui34j9+PWquuNBemm
v7cHxpB/DljhCgJgMC7qymjhX9ZNqoDMPQNqVi6hUfxI46frtpZ2cG6LC3NGUaRWaeAbGrNXYfjB
2EtRP143MW0P/1LHyCZGOVTw6Wo8MSxp8eaCGqviC6noNEhjBvH+uoWlyIYeHxgBUH2eRL4+eh9L
FEhCUUX2S8CPijF/aAndFgaGxGPzx3VTS4tBWomfC8olXKucKYjZCYlmBrJvBsPRFEWAcZuVJGHJ
3XTcCCDmwADMp3qgbgYdC2UUVGNT3ADNAvW7obpDGf9Cyt4bk7VZvMUJLB3TDqCxVKBByr+0a5pq
AaNo36B88MYUa49J2zszLW5zQiOQcGjHRmEvkjJuRrB72mMvb3uIpaPTww4YdgbEnGXVxqBqYGvm
ELxc33Hw5Cw40Pz3cd9fEkAnoZHRvNPi5qED629ipvs+78EUyC7QioMyGGXnVDIuQ6Q8osv3E3oI
O6GFHsZQey0BmqpGdwWv+FfZ7L0+xXy/2EjHKEiPVOzeYg3SeEKfu4FZy26iyhegKDatamyDsr/P
gVeXW+GVDalfF61Xpspz2YYHCepvLoHsXRi0GP0c78PIvEny2CtCeVO1imJrangrxtC9UiBlFEj0
UQKVFKpvwCm3W0MPVUeI0BYcY7eS2hNIIfeyzqC6WVwESNYMUeONwLIrfXjqQvmQjdkO6jSxrZdQ
5wuj9rUCtk5roUwFPiPbYOpjooJjnJF621nVc1MkuZdn9QF0H04YE7xQknEP4rt7qQEXgAbRkG3H
MGCVEwOyG5X1OwCvol0q+l0HXVAbGkCPZOgOctij7VxfGnEECJMRjyr6DyEwoK4pPeSCKUPjqb+p
cnaD8pCrx+NObXrME2jVEbrwmyjvMWPcqeei6u41XdtmXbWtdQw0tGJ/lIy+gfpseAhacWskFgRh
6+J7O+Q3hoxKuGnFu45A2w2ihZj2riCPJEBSokOdPBl3kI0EP6k5SlBeaC+s0n+JVujlbDxLEHSN
rPFZl+I3sTOwF5DUYv1lpBKz9Q7aE3XUVPYQgZwWqkt3xBhPZjyeyjj+GSkgEhv0odxU0CAExD4d
bQyy4n2SnocKGJGKNQPYm5RNM+msWUVy6K3qNMR6ZatKulUGYCJiId3SKHlVoGaiN8HZykhiG0hW
O9ajQctycNRR6KZEICmwIebygxbZz4iyx3pA3aKH+qfXlNQGdeZ2KAnEoEz9pVXpJtDkV4NkDoY+
k01rIDtl1T6i6fewqza0G51wRP88H1JbLM1zIVuXNpduO5I/IUBfBiwx6uudLtc7yYLOooxGJzBk
h7wPtr2V7OPReDW0cRdp2hk00LfQE/ELFS3sCeCWt92uz+tL3MilnQv5gx7lW0NMHLmHlgmIfMD9
m9dbMR93OoVgWZINPxO9ekBNBYvJdwFaT3JTHrsq+lbKwWMlku84qHMwhvu8j+/ZoG9bIpyMkYK4
ID8GeQN6ScjaDc2hFo3nmg4nxYx3mDX/pofQ9mlkdLOr1hfK+Abt2m0JgQ1DVDO7YRAGtaDnRjp2
acXmBLavcxnoP+q2uaQEmpnQeNspo/adCs2JQTQNvCdHnQrPUqQq0CUZIFolSns5Ba9xHuzZdCiy
1B+jKj43aXFDVKDeR9V6KVTjCeopEPQUJ2G1LMrPhVUTl4Db3ZbEKnHqSjUh/CNDA1yP9kOR/6yN
1i17+ZTF2VZjvdcK6kFui3PcGwezpftMqHYUOEnbFEnkaiMBoQLrDzjVbUKVhyzqjUldZt+17b0O
wo2haJ7NpL0henQfdKmbR8ZFrwafMkF0waMdHxIRGX4FQg4nJPUdSQlgrLIXagoONsDCU/EQowtk
93rwfcxEaKvUuKX7MnYFYu1ErbgP4ugxzsRbFg2Q/mtjwJDCXUwZtTMaX1hJTwnr94WV7rVBegRL
hqeR+JSL7VlTmicWKJI7hjWU4tThO83Gu4KZryqE4Kw8VGyhau/UVD8jUUjxRVRPoghOWAZh1kIb
1ya8lnIFQwbluoH6EPhiuEy1hBCaEqpC75d645ljudcCiNZVBNJlQWmtPBWWrvK5MS4/ZbEopUUt
KD7oaT3W3UrpGY9Kh6rf5LU+/2KrYG6LuyUVmsdS2CNL7fTKSYvGq6PkSYqsOyv7YYqOUO9azNe4
rhI+1nr1dv2SXkojQSGBbAUzDRPR/McMDKNWIKiMY4y8TCh2UMDJIbPlZI2Rcc0Mt8aeZDQjBdYY
10/5KG0tKT/ldI2AYslF5vnG9Ctm7zspt+RRKgsVIGLdRZ9DyqVtKN9DCd6+vmtrhqb/nxlCI0Eu
BknrfQrV4mHXRfo+wBVRhCtzDEvbNl8Qn7RibFOt6lr1E/JNpi0+uKNBza8sxgKnAeCgMnBnXH8R
115FrE5RfMZwG4LJOg6LO8VDRFpJwZdWAzYzBWUtAIqgMvRx1/RESEMITau+Jt6EEhKe4bcVryAs
ph/Lv1nQipfR6sB4DlgiP9qQhrAw0lHHRNOo7UJ0L5u0dTCBaQf0bZQgu5e7Zbv5e29ArQS1XpAp
iOi0fLQZYkCtwHCy4tc0wFcaeV1goVt0yYrQvW5pKaGeNCCwexZI6j+L/ySt2JEUQ67gS8QUSXpS
RtF0Bz1ByxS8ql6AtsCmUKCBfd3wAs+GisD7bpn7gMt47NomTaYhjt4dXRRNanuCoAnbfGN9W63U
TK7w6RhnwZ5zFQZVvagIKRxf0qFLqUYNasu420Ki7FtI+Hlg4nspKMZDpUa6DEw6gUMTN3UYpHbQ
tPfmyH5rSYB/6UMVAj4jRHB1BXqcjfU7KkEFZQnWSklDmbaA/81o0AMgOpXPVH4WeEjzLJIJRRwf
hwYavZNorZr7GAiRT4Hc3LOgqCASrP2ouw6pjjT6ggXh90gXcrdQRnA5gJpClGu3GSMUYwpS23qr
nYRWgoajVl60DHL2VhJpu6TLQaUeQ9R7OBai9AMicwF4w9JLYmm2XkuWE9XIWxow1V9KPU53BRTW
rzvE0mINVFEtODzmrPgSXmE1QQ/8KAo4bYqXDtmUdbAS/JaCrAGBCDS3ptIAP2hXxQOE9cZM9XNK
IXKChuFoo+drx+1XAGdzS1yBNUfJGOP9uDdaCiE7iCH2Q+iFHVuJE4vxb7YgLjbhCQhYx1T2VKGd
LsfMEfC2EGW6EiRWzPBVqKpQqwgKzmCOCYMBFFDmr1FOvUSIt19xgX/Ph2+qMgDzoh6EOCCVJ6dR
hs4uXYMnLC5lAo+AiATV9k/kgEaFqkYn45OCSrXZVzbDQ9NoxZUbcNEMsh9VR6kL00JctKkDw2rL
FJ42sO9CgYe12XpDtZadLOaUMyvyx2sCyKwcJYkA3EFt+MNsXlXFE8GzCXCMK9X3189meUXo9oMG
Gxyi/GRnX5qK2QnItxRQipTMSQYGZa/uK542QUH/zwr33WSSgLphjiouBm1p+aJnop1UK0W1xfam
MTPCfTVtCE6xGOvxq5faE/GAf6B+42QXJbcxPtBELpilgiMKNmvTscvn9c/qPrEGjwykd4SFiApj
+Cb09YOogOMaQuIyOE1UYq7cH4sR9d91gkLlo3sYORSmhwGZuCmfU+tshb+uu8Ta3+fcD+Dg2pAY
coc6w/ht8COULtcNLLZX3k9K4VXsdKMq1TSJVN+4ZPtqX98obu30R5Rc9/EjCC48cUOdtncwoxM4
wmbFGRevi9n+Teuf5eSkjMFBQ6eXjByBz+ISkjszuQmrl5VVTvvEX/PzVU6f3syOahWpkibYxz9U
1jvIZPegMXmGXoFxH57CfePm++IGPPq79LbbGXv9Pm432s/rv2LtMKfNmP0I2RpJLve4fnXySxco
UNJ05bJa3k4DxEGgDIEqBLfMsLCISFtspwScIARanAGjtGq2jdZC1fJS3g1xS9GqsG7qYqrT0QOF
YoxSjfb1zfp/HPPdBPeMkkVIGWc5dks8NDdatZd2+dny6CHdx74Kn0R3/THeqLvwpT2Hl3p33fzS
AjGhpllI2EXkS9xOssHSBKWGdRMy4Dgsm8pfOKu5BW4Lc00RjBaD6f4AVXcFX1qNmzJ6YhD8vb6U
BdZJKMPO1sLtZFmgfAdSVkR8F61vp9oAGZ1uY4e5o2fuyCPbrXZNl763uUnukjGj2IilqXSQSADG
KOckv5UJPjqjsM3xQUHpPoXqExhjTZJ4cbQGXpGnCgj/veNxDPYS5PTQ6+COT8oqRTcHPI/T3/qd
uW1P/R4V7G1Z2pp3H/1otvk2mMiK8dZw9SPZFmfNX+uTTTau/QbugGsMY7BWJ4qPy3CPn7MBr/u2
bMbtl473fa3c8YJXvmnTCK6K+xx8jd9BEnsUnNYhhpvcIF05gmh3BVgtTed3bW3c+UZKqP1vEpE+
NU8SWNw33XmsPTTGbbbRDv0T2+uB3dymbrdb00ma1vPJNjgW0d2EiNinkZTQUktUWJGRJ3UHhD9m
Ry0cK4QrAl3YFK248p0uHiPmRjFsAwwRiArxc2ZRuzYyMQysBLjN9MTSxJaNxK6739cPcXFNMyPc
fjKqJhEx8JihweiWENqO45sInYAmaGwzKVYKA2tL4rIzFVrlYTtZ0+JHOQGBlyE4TPl+fUmLEfR9
SIGftxH7VA2aClGnqX/ro0/W6MrW/j63ZVmqdkNg4plRksaWEgzyxOqXjv7fOQseStspIOcuhBaP
Mkr3pNJcUDqdFUPcXd+pxWx5PvLAjSB0Upx04NvDVbcVD9ZLc9NepGPgqg/iy+BirvI2ubP2a6OA
iyXsuVUud8VsOWtYCKvy1tymu+5cPpIj8SCC7UmPw1G9X1nl4p2Alrdm/nmu8bB1MbfMSguRg1WF
vBkM1Ta638YAIFF9IinGwNHwHQtvpL+UbC/la9anaPspasysT/8/+4xl0DEBpAXrEPr5bbykO5ba
5ZkeJ7msKnbUTb+Vj90x2l5f9eKnNg3PoXiKWiM/PtRWpFalGpfAaL31rR+C0jkB6OS6kcVP4d0I
XzyQmdi1PWbr/K5SHY3eG+PKt7yyCv6tDfVUldVjhpfp+ByOmNfUvvXxSnFqzcbkPrMDQvN5qh/2
uC4148lkOrPRU3LrNvpK4ejPPOP/Hoky5Q4zQ9BmtuRwQGAK9AtJLlV+UIDevX4ia4uZTmxmI1cC
UQB1g+KjFQ5pz0x7sf5eUwJZ3ezQp58wM9GnhlgLBUzI5IeOGdpQeRIARvhv6+C+GjUMa7VmcF/w
+9uS+SM0MHQwrFULFm+/2VK4KzbIFb2rAITwoQs62I1uA2uK2a/H8DU9Q3/SxcAI4B9Pie5Gh7Wq
9eKs8nwfuXukGRuqmAWMBznIIwW7nxBUaM9SqGcEyq+uvQMxjW2hNBsVwsr2rn243EUslX0gMzBt
+FBZOgcp8cfgK5xps+Wp3N0SpxF6QmaFJp5We5rG7FjC4NYaY8zaLvLywLJCy6oN4Y00f6SWAPmE
2JOj56pXT0JIUNBs7XYUUUmP7FJsVrZx5WtT5Y+fQmHpOZXEEqkAwEFG8tIaL0m7ckkv3h/vPsqz
EIsQx5AiSuGjifQUaq0nA3pj5RHiuYLq4/XPbsUvVC58UBn8MWOCq1kz38Lgtyqv6SpOjvXpNpyt
hgseSYVWisTwPlLxDmvZrxBngzwT+eZOivYRXhKB7F1f09ohcaFE6QSzjzFD76vDLZGpnYs3TfTt
uo21ZfGBREgAExQK3LZYQQOEQf1atrXdFxZUB+5qETrD+RpQfs0xuPhREGYp1ILnG0x8ioz+yHTZ
zQfyKymLzfXlLT+7ZsfGxYuoy4IQ3Jy46J1xM8EwE1+4nYSUUZ/IXO0uujc35DygonuuV558Ky7J
09cQCU3ioU9Q8TF+gawB0D3Zvb66NQtcPlqD02qQUgTi1pQcJUEHcY0q5A/u5Irba1ygqKLYKqIY
bj/emmfrYm4FWzmRyx7Tia4BwoBj74CaU/JkMCTaVmV/hXloFoz5BlxSF7KcU7xZID1mZ+JG0Q7A
Ie2NvLa7IjtQyfpvH53GBRI91Mpg6JG4EVysZpvatJI8w1y7wKdL5Nq+cuEEogtSa04pFe2DI7EG
2VH7QHMV2kHFXDmkgXxoc20vsBjTmMLTf/MbLrDIVikCUYocJQ5iaByRY92TFRMrsYvH99B8rGNl
KmeBc81OI7hK4DM9XPm8lz8AC7Pof5SSefS7QI2GVFmKqD9Qz9TCcxqEv6/v1fJC/jXBo9/LvK6S
amr/qeJDrR4NIOq6pl+5vZbTuXcj/Iccd1Y4ttgtQxY2ZiW70VChWU7cuD2IleT8tyVx33QRgdCy
niq1tZW5lbYb0EkwmrXhoWXMhfq+KO7VUBihEHVsGi7zpI3uaBDhHcud6RIvuo+O8k7rnAz/vL++
uMVpcdC8/OMTFvcBE5aPozDg1uwOxi099afupjxIx3aHscbwIbqf3q3gsXkmXxn+Ah0kZpVQwwEE
mbtK07wgeS9h9N7APC27Gek9y+6uL245HM9scFdnLMqYKApojxK/ttGepeIsY3wi9ZpX6TgpjA4b
2W3P+a3ReVnmNQWgmM7w/BUonQnVEQl814A785D0gNVhE8UN2jI5gbqa7IKty2myxi5XidUXP7+Z
Kc5Xc5MoUt0Ist+YLzoE22T9CWJ9K5/fmhHOU9U0gCoY8LSoO79BCsxuq99yvJJoLef7YEA1UbRU
Jl0dLuUu00RMZcSqQRXtMBD3pAcZJZ5Kz1kROUH3LdVP3WC5UZ6tLG/5S/zXtMYzoCsBlHBBWgYc
pzd4kht76OaFB3MvbSUndAQIHO+i/Rr2aTGmzYxyMW0oQwlVA8w2YTTnGOmV28iaK2O+Prhla8Xg
xXtgZovzkjoc9DKKkWoxCm5ZCSW5Zo2NddlH/jk+jAN9PL5YlWlUCTDRJqKnVMmmEcLbAqwK17/w
yQs+5QWzlXDRq2xS0yxKQG6TfbCtNu1uag5khzX6weUoObMzLXdWCzGzpkYbr+l9doA4sLmdetiR
eN8eDUcBlMNWvOES3ZVv4ClYCdALfgGCJNBIAtEj6p+QztPgIiUV4EOgJd4lod8TcL1rxnYaRifV
4/XtXDg10LKaAA4BxwpoNffRUcHM1TboOl9kQJO06V1n5I+WskbSMSVM3KlNquiQpkT/DAwMnJmm
oqVJItL5rco6OwJMpQ1NN87xNa+S2S3ZAphMh+gy8L0Sf80IpOvCtJdHHzzKLnALdsGgQBfeWeMa
gHVp86DWBiyZjDLsJ9EWw+ohA5aMKBJUwXeozY52OVSnQF0bGFtaEUYNTE0CPnMCrn30RUNviqLr
VMmXxB4DgXfQo9sZUeyq0RrEeHFFIHaQoUYnQ0WD+4hFoVfHkhaSHxYNhAJHuyovZrmCzP5TDuW9
ATrnE+0P0H7ArX1cj2aFWRS0muS3svHdCNqfMhF/sYh9j7Nqb4KHQzOJ4UgTtIYoCnrYmfXYVcpP
6X9Iu7LlyG1l+UWMAAmur1x6VUut1j4vDI1mhgu4ggsAfv3NnnN93KI7xPCcN4flcDXAQqFQlZXJ
rXUNhc4A0p6Gz+iU7EHiqQK31raYtW2DKUlWtma+VB71nbZ+byRYu9lAIGyuuezWgnDffkq6W546
04onEg0xfQqBOsv8pAG//Ndn69pBBu2DDpkpD3Puc3GIwhKybvRcHpvJ870eU0gCXCfNnSwcv4GE
zdfWrjnJpbVZ5gMEFpWY7EN/3IjXXoO3LrjtOr3aNdlSqWfmJRh4R78Fj3OoFZ07WXM1A2mnslGF
Ikcpyb6haHuMmXU3OkuOMk8J5obmYgZ6FwuK1iU5ovf+kHleoDK6yrMqOs/RQOscopehPA+xJFn+
lMuxir7e09m1+f/2EWdxGoDbmFfoHAmhbI+msD9Va63L1425RFE4c5J/mJjdZ4XnmeDs0KYj7V/O
B26SH1TcWVArAVBrwSFnd+d/bHln4hYwiBJMeXw+d5qZYVqBMQN3J6awNl4kVvaKrZbuzmu7pnvg
kkZWSwzEks9myNAMsUogddTSN7uDxjFfKnJfc8Azk+CZVRd863NIsIC66KhnxXQ0J3pbVO0Kz6i7
WC7Ncc+O1O/9Asf7efIZ8xD/wD4xV580V8O3IYRFBj59qheZP9qQ/QFUdOHjXFsTlL8gnIZJG/IP
aaHEdjHWKisIRIGLcuj70AK6xcCd/7VLX/O3CzPzxh6EOxxeQZPziNGVJAKx84OTy1v8rtbnNq7k
RKvCry1e28VLizOvq4WyE7tIpmOJgTBU5MB7PAaKnUzj6WtD5wh3ca38/lyXhmZJrjW6BsbA5ISe
5bOnWr+o2NbsX+uO+wWKb6717Wt71/z8t/wsrrEzA8gsqTEHljn5xIDfpyWA+oX4Zunxwue66hXI
l/BcN89sRbOz1JSYkrLLGpvnkBAY6KgkH4W9UGy7uhAXfFcuSIJMBIbPBzYfYrMSORbSUUBrexRw
+sc/2KoLC7Mb3+7wxCpyHFg3Ebdi0jdu2y1RBF3dqgsbsyzJzUGH3tFsOrKy8yHk7rd6Hwi5MFh0
9fx4GJE6UxERjMx93itvoBkRbayA3cGIqvUTUrp+R/QAM18JWSJJvLqkv43NO21gqyWFVmjdkaO4
5sZdlLHuPdX+5eTXfw4OUhRMq0BPQ59/fwM0tiYOaH8UueG31ksvbjqgCmxrCUp9zdEQSjG2RMGW
YzqzTxQLXZSNmwO6o+jOzvvHdlpSz/iNoJlHgUsbszwob7syISnpj9lzxcNppSI7qO7Qz9iQLV0L
8MAmvrWmIMQqkqDba6uvPX3+cPy9mZf2Zw7i1jWDxixOLNO0R9uRZlBJwwl1np+8ATPpE5TjiN4e
SN3vp06ipWnJgE9pH3ZArgaxoa/wobivaPnsonn89c+75lEXv26eUTWFxlqras43591gPmT0I82X
VGau26Bn3kcL7P3zxm2bxZOyxYivPApf16nP+oP2b2tS/7/PmEU7v75MqOB+PogJG1NBPQQt0j3b
5q3T/DSM968366q7Qj7YxjAfRvrc2c2lLK4cUiCRcVtr5yTGxiZL7nrtcoQC1H9NzO+sCiRYDNKf
x1K6+1x7lLTbjeZju9TGXLIzu0eyRo4ciDDYmSbfUmZQgnVD12/6fuFSvPrxLxZ03tOLuolNeSE6
D7FEMe9lGp1DD0ofTbCl585VOxS1CzAE2qhgnP9+YcfQ7DbrXZNDQuuH7iaRIjfT4nzvkpHZtZWP
WmsJgQk9Oe4t68a2bqpy4T5ZMjELicIaUbAoHXV+2688jLSNzYNRtNs/8GRUQ8DN4p5ZFWe7lVRN
rQ+x06H7z0BBaFWoAvaNWEhWrp4XPCsJihUGJiBnTgYWot5AE1cdZSLXY+nunKZ9+IOFXJiYuVch
lIQAD6jqc/MX0UDR4Jl/EiEvLMy3KvE62kGu8pgNRsBBxFGC19DUoz9Zh4UmPrQ9odQxi16FW+TC
OIs5ZlO2cutxMzXJQpnl2pG3QRZtO+dCC+jpPp8Qr9T6KgYVxrEQ7bYAKw44T4pDW6Ia1sXVEmBw
jv38HY/P1K6Ohd6S/g9aTZY2rXRSszuaNCc+0dRGSQpJGsOygsQxPwwdzSwXbzX84hX4aTB81PVB
Ytk3NKFL8J1rWdrlj5knAX3muKCrUMdJ5ZvC4BgRsIOCgDbIUz4rF3htr51hxCAw25so9oDr+PNO
N8J2OzrhY3pOH0DVxRdjHsbs9WuXufo9MT4Onjwbumpzwmx0+WM1xGc5xNyCpHDGj+MQbwUMR5iJ
Xn9t7NpRhhQ1ssGz2K3uzU5BbXJiJzqWpDqIIidlwOXbH1gAfQfU6EDN/o+ZzjZ17KnssJw+PXH5
006/f/3/v+oCF///WaQAQ2hryTM5Y97QwM1e9b7zbfxjlt5OdKluenW7TBNtdlS53X9gclOnAaZ/
kvKYafXol6m5swT9g9CH0ZO/bMxf7mCtHRqLu/IIpmgfeDSPLezYHDT+nyN8YWEWMQqhaxhHhs6T
2jXbeJeAEzGLSsx9qJX9qu3qkIVxYIV/8p3+XtYsAypymrBBgM+FjE8YczeNF1TS/aLYF9rH15au
HiA83PCYtsCZML+ehqY1uX4WoOhRRh9AOOhU9sqw+tDM7/83SzPfq5WZgXMEvl33p8y6J9k3Oz81
40LYWVrP7IyOFVGgXOrU0erXDoeo+JgHYIQKTbJERrtk6fz3i2SrSPopTnSmjuX4Dj4NsAGEhnOn
eUt6HdcqOPbFF5olQ3Erh0bUWJFy2MqSzVvb6xjv4uWmnrpHNnavYDj/gwTs0ubsqihGd4qphjgR
V/zV7LVH1ytWpXCWLsirawP1+Pnxi3Bnz9bW1rwxBgnmDN3qUOV9Nes1JrYDym9Kpfu2fP7aBX9z
gMzfwWfy8b/szdaF9G7UYoJvZvS4LgR1oG5Q5FHimg+DFj8arMwjW6ucLShlGTgi4ld9sFaD692r
brCCWC/AxCr0fMetMl25o2F9V9QAe55X3I/QbHvSSYrrp+3qp0xMblBLazsxRQNmtuLRPJNPta2S
e3CdTpEHapQbvY9/aFVzSG2nCAsOaAT6hVvdbTcxp7+GbLQDTouj3pN4TWT9wFz+5CBTCfqJ2L7O
nLfYq6KmoocKmOY6USfG03dMZgNkyjMjbHXzGX2V3k/75NTVaNM2xRZQNTPSLHzOEbx6ue09d0ka
h5VotCCjySNV9Efr8SfchWHHJKTmckgEcf27wzUVcGM6dEWxhOW/dl3geeydR1HBgTN/vJS5qpuJ
m4h5yWsWe6veWBKcvhrLnfNgDHIFZGVzvmwDjGWTzJEB8ZA9jzfJ3tnnIUSQDnStg3HMTze536yX
ypXXAsXvhNYkFjRK5jkKWCXNvpKiA9Fi59MMoSK71dwcUL0lSoi57MPvywqxHHIG6DGg+Dp7bJRl
UYOaA+cp3w7pgb4W2q5JwZe4s2hAIC/UrdmaDL7y/NT2Yx7SX9S7hbJuUWy6x9xnq6XpCX0GWfzH
L5pFfcxk6lbRyu6YgZ6vcKTlY9LehtJV/Jy50vBB04mxsqF/YUNx6utcLbxcrnkVGNHA13zW8ESV
7XOUbhNXNLnAjrASHHr6YKe+vYgjv5pWXRiZXQUgumwTQBbV0REvtbHNa8AiKpDbvBmdDL8OYVfT
6gtTs4hZJEUvaqaAymly32qroPHO1GsLadWSlVmcZPZIJlDlgDw1a1D5Nt11zy3EhqL7k9rb5feZ
PRMSnMaxM8FJlVmPrXNTOqd+KUe82jG9sDGvGE89cbuBGPJo+WOYbepvZZAF5VZt8126kH4sbNy8
zKdErldk6rujI9tDqWdvjlnfpyAPW3DrJTuzBBF9kVZOXQJ9F+iumKCmMznGxcRSt37JzCyemFxD
RNZwejCFvEsk3qauBbop3GM//71bXwau8w+5SKZiXbZ4mwJZVGrgL+nLsAfpsTUuFcjmbAf/CEez
k5pr01iZ7W/V1mRTABABLtQsYBEkigNcbUXhg68iKFfFoVkz3Tf2zaHbfL3UazkPVMBx0UFZ8Dys
+HmpHjRnnGGwxREVzhfGxZqkx1HQ1dBa/hB3q6x6/NrgtY/4t0FnDuRzRs+qZItkjmkvWXPCafM1
dyGzumoD+FUgWFF8hkD850VNNPbqAuN+x8yT2zQbT7pR3knw+Xy9lCtXKYiI0OFGDx2oOnfmjww6
RlVC4Y8gZQ0bfsfAopsY0hfWUjZyLVdAcfsMEUdlwTB/tzQuPFKSPi4qgsf+iG5JgbxgVYL41tci
M7ThIjQqotpeo04VfL3EKzv5ye4s9FaVOUKVLcVOGtmmqeP7JC03uTUutDevm/FAXoJaBmqTMy8E
SQs01cuzuqmrraRuro0WaA6SrL9ezbUPBt/7y8wcCF/Qzmyg4YTw3vAgjz+0XA9l2gdMLD0lrlo6
F1jxkoDk9FxwMMmKNMkTAmxi/aNPqsjuQQD8nPJ/X8qHcgZ27TevE54tnx3d0qzW4Arslh5kE1Oo
jhKojzbpr6+37UrWcp5lBiYFr3K8G2ZFhzSXTYrRbQA63WEtPe0WghQLg0ZXwtAnE7MbRIpSkGxo
unOpyRvHqErHdWJ5fsa7tYGqpONl268Xda0LCJPgnjx/I6xs5nNkKGNJzvUzuYIYzw96091XD+ld
th5W9da44bvxAGjacsS96ut/252r91GIMZulXnVH2o7BNFlQQbNWiecsHKnrO/rf5c0B7hXYyL1S
IGlqzvJxdeu35NUcX7riWzm8mMr7k0BxsarZByzjqS/TATWiQqahWwIEObhhRZoFM1dy28uPNqeZ
c2IIY/RA06PdM64ybq3AJB5MxhjoUoWjXKjPL+3h+WBcRN2kyMyqbjIICDt2YMYCD9MyUi6If92W
Jtv9VLMFarGz081KAlgfpFehbQ0U7hw2pXpWT+gty6PO4195le6dVp40Kr4zAfFFOg3PvZxcvzb0
RdTRkulZqHeJSJJeoBrhOZh1auv1BI7FLRWtFuqN1wWWaMGDkiFNGeTghFlfx75u17fMHbWd6nXH
7xJjb3Gr3jgDFPryEfTEdMA7DqI7nIJAUdgaZNzZOx7/pZ+Y4jDa7b0UgNRVKKkDUVWpMB+dwqfg
v18hVheRmVdTaHb5M2+56WulFVZcf46NIuQuxC/72H0zcTFvmswunmzh1itJsru4ArvSGFdPYwP7
pRoxS86htU6zofZ7BWwudWkcUIuv4hyU2bVbEx9ErVXQdY6xAp+WtWp6PE27JDsOrHrmsfwBXmRU
vEwX/CwtJBrycvjIGucAfNtPoDHToCzApj8mHUMALpqQKGiX5HQN8Nqr0mK6nuK4Dt2OgxaTQewd
9PU/v45oV++cv31nXn0WjuCcSDzGqNiz8siFGUj1JFxj4Qwu2ZldB0NKu6xoJ9xt5E0VL66d7Wx2
AgHZwuNyyc4spGhqaDQvHSVYNPjJUSCj7+W60Gkklqhxllx/dhWIVFMYKIvl0enFdyfT3tK618OU
JCsvb25jLbul1H6erCWGuqtXwbm6hHmac9H7/PeL+GL0AmrbPVZoVD8HoKinMvbF4tj31X28sHL+
+4WVVmMQjHQhg26ruzEDYNwdfK0w/Npb0g2bT+mcHzSoZ/29oFk9oNV5m/cx0h5H99tnutIRqqAP
FZrQXQ+AnMn8Msy/Dd//oKj1ye4sdkkmDJM5eEj1BgJ14hWA+eeh4YnvCTGWpgKX9nPmLXKyz+qE
WKRmgCgRASbR841tv1tL9DVQWb52Hfy1nzqZP5aGNB40LfPE0RX9jyJ2q4DKQkKZBBoo4KLH6BOI
X4Aef4WSCfHL3PrgfRbKAUl0m6CYGKc06BJxk5Ez5evOaNtNgibHALhi0HYdYFY2WfdJfSQpSnBG
l+xyneyMnt1B8+7ktvmbO+Q/Gq16Qrx8Z71805JiN7IsVNnwrAFDFOgc7lQNIJtO83Fbpc1LLND1
L5w+koSAmYYh8rNSh9qA2PXtsFUx21LWHlDv3qdp8iMz0RrVY3VXkmqT24kR4B3V+SzOVq1DtxqD
nJEQ8rkyjZ01ShoozS2CgmWgPauKNfGmfZOzLSg99p7Hd6Iq16ItvoF7GnK2HKMD3cod5F3sVB5K
RsV92gDz1EPEI5BNvk+t9EYTjRNYOb9NId3lOPV2mvg+M+wo8aBlE2uS+bnRnCS0ooo+iSMHpPuM
yzt7BD7bbYMqG31Dw2aOP6qGrqje3yYtu62kjFxaretW3EtaRUIrIBgwHlhKozoDLcY4hVOpv0uq
b+kYb+u4XVmaeMV1vxohOpwPAMCx4Z7hyym3wQ3lNd+FZAGv0q1gkNwgdVTUOgpu2V7Tk1WqW68g
vNySLo0INw9Zo91TVqysRN7nY7yKM3y7oVrhxo7AQR1UmOJLwQ6uC9xe+P0uBn9AzglepBaKSEaR
7Ubc4cKy4eFlaPNHt+xC26xvRpu+lCC9plN6y0ojDWqQqJ0v+3Vh8yApCYp0Tigz7vdx7de2G/Q9
1IsM697U2tsS9JQyg3pt627Q3Q4caBvXlIalKYKeWlGva5Du6SJcqlGWyX3VmBvXxVHr6Gbg6pZn
+baWP3Uz983WDhpz3MdAxGb588DNcCxicAtCfwRI2QChCHiCGLdxGqM/fmg4CfIBcl+o69Ax8z39
PoUOEDG+nwnK7dhb85yc/Q+pKwLlxELMhzzp9gPFtR1b2S0yoUCf3nhiROmEEalpO1hmRIp2b4k4
RKp3GEw9xDCQ36KsLZMkQtPF96gIB3DWFc0QjFq2s4w66msznArvQfV5VOf9A3QzSwtCLwlQEO2h
N3SEzDqIzfSmrt6KPA2aWjvluRmywV1lFkZVdDeSDlkbsXfsJxrkFRhN+9eO/NRRhxjFCb8qzOo4
GNUQNCiVFt5hzD6U9m6xnzxFDaEt/bbEt2g79HpemX5Qam8AeyniPiAV8avie+n9dM/yOgcHMk8u
mntJGjamFdjVqXE3EHiakhsqb2J7YzB0pEQKSRktNFIXceFbVt+atA5whgi9Z/XOwL7qHCLOni+m
m0bsW3crmicvl/6o3+uZG4weWPnvXYDenMl33R9Zn64A1YxqS48soT/Fg9h3FXLL0gyFMwSYZwxI
czt6PxL+0bMmUMlPw9ubrQcf/ujNDepMCYnqMnSHXWntHX0Va8FZpA/zPgmEZPR1hzKKXZXBkD2O
aockxsxOvfarcR7R8ZmqzG/yB4e+neVu8lxGhXxsZGRRAXWnm6Lc6dVbVmQr1f7iHqTR08ZvGxra
bhwxd5NgaNzSIo3vjfiukIek2THQCk0ZyMQxEdE/qu4l1p+c5nGqnpi6cTJAX3owzFTfRobjbcFR
Y1+pXWVHdrke9CeWQm/kwdPyAD+9B13WNNYBaD5XVnwDJWE1HqeqCqW0g56ZOBKt3+i/dC5CY2z8
uFzlwylHqV43vMhSWQB2uwFoCImKEuYPAwXMkTGBL0KclQURnXjpU52dBKOhGp/1ltzHAnzrkE2y
itte7nmeBZ2p4DFlVDsfozL2CgqYfhFXUZxhSsxp9q0nIEwDTTP7W6vbgV4M26Z/bbW7ng3B5Nzm
xehX3RryYppd+1rPV14lAvOc3pdpee8U/WM2QjtJi9dmpd9DMO5nU7drVoo2LLph4+T0Lk3k3lOq
wEiZvsdoobnTy+ottupbqFG91jmCnNll1SqHnNFImhZhL88iIEcHv+/K72QEX0xi5d9ppfbiPEEC
BLYLASb862I6x4mx3XsCAFnP7UFU5VVPlin2NpSAmtG+bUznuWTu7UR0QNrH7Odk9pC9HTiEncY7
Cm6ddnKeKxXr2FX7Jk5HqF1BL6YYpt2U189e5tznjVcGVi23lLLvhE74YJDCKAdM0RE2nKAUFaUm
hXBRFTA3t3AxoCJN+R/Mjf2dSCHhmOX2HFjgGrS+8jim73oB1S8g62S91Gb5MoOClVlmT1uVeE2M
FkjXHPPhIQYjM0meIcnnf/0iupo+WQ50pAn0iIF1/pz5VpMBgpUO+TUzuwNAWyu7Hj/+NxOz5DpD
8jQariOOrT69u1M+hvp5OP5rI1ffCRfrmKXVvVv1jptiojox6C3kuBDKnLXFu4Vyx9XtsvEOAYM/
Jkvn6Bsv1iqSnZkZWpOk/sToGNQ9Hxaej1dLOBdWzr/i4jmSaMngSYmpD549sQl6VaQPB++pjj88
fVywtbSimQNwb5jSuMLGpSpdlSrdGMjNvv42SyZmDuBpcaGEjld3m97n/MGFOuvXBq5+/Iv9mn18
0y2J0zI4ccqexu4BVzxfkg+9eh4vTMyeTyUfi6Tx8OE9MIq4oLu1YkjxkId8fPzf1jJ7OtVGSVGj
QSV5gD4kNO1wYaFuvSjDvPBNfsMALlyMGZnpUKNBi9XtfOG9K/P9368DHR9ckwBRQLh69k0Gojmc
CjwB44wePKPftSKpfCKnhRN57axc2pl9GBAuGyn43cXR1iy/7o458/xmRGbaP2nQHf56UUvGZh9H
w4Wd2zbqBFZ1N+ofpXXbk7ciuUtx53xt6ZpLXyzrd1/08vtURQ/8DuK/sJF8jLbf4KmAaeWFBV3r
r9qEnFVkXQ9Nujnpp1m2EwhLiu5oxBCl9GizzVr5lnbji1720FRFn9Cvcn5jacnOFABOllPE8nwl
TU59bonGpwKpEVXybWjlbUvBJWejD4d8IPmD4dJPv/Xs0xd7QqfOHniFY67R5w6t84bea4s0KlcO
+icjs3ioMMjAOFDgx4whr8hRJC3bYAR4ymrlv//Gn0zN4mJOyrGzUTE4au1jP/4sE2B6H/61G30y
MTuFOnA2WZyAg6bp6GsFUWWzjp8h0Lr52syVaPLJzOwQmqQsxsm0xFFv0WkdvY2UzuprE1cOxCcT
s6PXWxiiEt25dBtDAxLjPxQqpr++tnHleF/amONOWDoYMS3wQaRF3kCq8Is6SO9tlWc+NepTp9Kn
rw1em/P7ZHGWTIq0SbS+yTFvsO63451H/MEOWtO3hZ8czgSv6iYJWOiexEsjohgcdeHXv2DB3U3j
85kiUm+g1gXMt2U4a5mwAy3AE1aL7oX1+oIzLnjJnIggNuLJ7DjSGrc/EfWY/AnI5tNuzgIEMwYH
+sAApUjrF2aawar6INqXrzdsaRGz+DB2feaZBH7oxrdojvuZm/1JWADWEToNZxW+OfVL0Vgl1esS
fUIouqqi9zF0HDCIBf3BQi7MzM7sKNCoModJHLOq2WtqimpX335t4qpzXZiYndlEYfZMVeckA5hB
r9l6SRM5IFalXrrgxlejw38tYfr7sxsLqXLwV1dohLQHXt676UnWp68Xs2RidlRJj8HXhuGkAFaN
8jIPqgoaymCo/NrM1T0DJMd1UdiD7t5sz3oIrIxGX0AZFoLeZZ99d7w64pRFeoo34Ne2MNWEfblo
plqWCaCMB7k49PgBX54TOPIB0HSLuyAwdwj7mWGE2i8MyI+0jXjQCHrUbOpuE1t0vpqaNaHsMGiM
R7ZygsnzjvFogu+3vE0McRrKIQ5YwvrHJFciKCdI89JxUxoJ2vgY1yKQTUUFnJzrJ3yVKwca1ozT
XQY8j08mxwmQVq/QANgIysLcVqkvuPJWlek+glMoatW4ycpW+mniRY1XPElANlvDXdeZHWGzdpTE
P2vQvYqYQ2SWnBJ6Sqv2BnxeqA9kbRhbsvZ5W79hmCeEhPxtz/WPcVA7Ror3Wh8P6ZAXoZEYSeim
8k5a/CYlznij597KyZgAmrxrA3CPtGgY6N8k4UaQ1mTnGO3TYLHIgXZ7aQ6RnbI7Kp13szXvCXML
vzG0uyqGQLiDwQ085HJIxQs9KqZ8Y05e6+dkeGtqemcy96OwrFBA+7ru3O8UVJdVLe7A+zD5PVBn
lEvpm66oQ4AjVglpTratbjvW3bJ4fIW6M1K0BCrMxs7s2IYbZF9C9SswvdoLHSbe26nxUNhyIXZs
kthvTbbOu5L6NkfTuDQjNYFDSBkogk2lsY6n/JvmNatKVe9s1G/Sfry3SPJeT5NaDRX5ZkMl0s8m
60fPNdB/2tmNWUGmHi/XG2PS9xDexZTPFPu8Hxx/cGso2xT1trTsx6w2Bl8vBYbMqAFuFRfVmmbY
Fl56kH12cBmNeF5+lzyGPDrJf6Ls/o1VqODKvkFMnLwTCAzgQ9zydS3ukaEOh0S4JLQ0kH+BWZN7
JBhyAO7dWj0RBwU8DIOhsT3Cf3hd3qgq27KhZUHOBhZ6biXQsk+ibspf+lpmfhtTdBYkOCSb9lmD
LoMlyBgq09jytjqoSTukBEJ0ZfFcOMBtp/33ylV7jbro/w/5qVCyCsHAudJj96PKp4/a4++edH7S
QW0g04IGzkAOVSYju52iypBbKEaeBlRg8ZxCCU1rPgaQC0zGELDafvRy8uCN8V2Xd5OfKRJxu45U
CVgWZL43VOv39WC8TYpHZtZOIdjM75WuDVGMLkhdqic9t17yGM36JEeJHbPNdWQ17vtEwBblJALw
kAQ9+wkHCKyn+dN0rn+qJnlyx+oHSRJwv+sDibpyqkLlDn3UDFMbKiJCHe2wKsV8f1Wi36/OPw+X
1c5NyxWZ8l/aON0YrXav1d5G1Omu52rDmP6jiWl1LoCGY9kd2qG5r5B5+cPY3Smnemo0NoZNa6wx
0nFT9E4o+mLdZd49L5JbZwDxTxyDxa482b1xQlnzYIzoK8TofIDEGOn6+IuPDlJ2QAzlOD1MHDNz
U8efY52/YqZ3D5TK2jN7iI6yFW0LMGuCthDNug+jgU9uZG5/eG75xPPpDirdENSyyjc5mI8E6u6+
wdAYypLVOI6JH1dqnTADJ5wke1DetZDdQa5IFFnzwvgO2NtJ1eqUZO1r67AtU9kUlnUVCt09FJV9
qNvqaMh6m3ZZpAsG/fkz92WR3jZQYatZu52UWseCrNI+Lf1BR8kU0xilXxrWEwNFLRm677HCDNjE
hbNpMYxTKMPxTRChbIyUAbnXt/cN4nTB3OoOXedVHScnuxlL3xm5wvZgPKbk1IXW7LhiA5oPzJSP
Q59mAfCw6IHneN5OJjophdj2JpchYL9gcyVIrgqednvXoSevq4bIa41bO9X0TUGyH0DARKKD7usg
Wbdqy3EIMHqjfFJaLFAGfa0FSCLcoXYDm5U/Str+Yoa+tgH+xzhb2mHmZtppaFv6jUpPbZmkh7HN
u/1Izl/Acr6pujqhPuduB7cs3hsOtvmpPLu21kK3WAuM2jx5ZU3Q94tPZc5Xrtnet72XYhMzIIid
tIBygX0wawvtWrXumAoZ2qGnxGBTmDRdjWftuOZJVt0Af6yhmZOAT3MY77k2cL9NjBsFdXiV2N+Y
NZxSIVYagVrKyHW21nn53SOgqETXMl+nxOChU0xe6CZWdSMcVQRkqNSqA4wnEC5SfreS1M+5pvuc
qBdG3J+6hbZEwn5LNNY/9TwlO+rWmCxS2jrusl0cN3sD7QdoBtSJXzcd/E0/cQ1HNWPqAJqaB1zL
1E8JhodN572MnVWOfmsjJyccafUzk/xGs8RTk3p3kmYBxKxvXCrWGBh44bkMurG8FYaQQSLjVUro
JjUa91Wgh10r+4QIeSgt+H6hPSaieAEf050rMRsFaKpVejQU1GaBd24xKowyReZQbhIcfJ/bOUS3
9BhzTEV3n8cVA6GR0IK8Tp5Ypf3wONZUNGBp97rhUBM0JfqaZhFPix+pS54hEv1tPLf3kSSFg+Od
ilQ+ez1o7KlK8d8yYW9t9AhDIfmWJtUBupePpWuiQ5Y/YeYDLU8V3+Z0iFKBVppND73ZRMXIb0TR
rAcLMjumt8Os/FOv66UfmyPaLbgcjRjrgZjqRnbGCqhp5mOuOJLDZIUtHVD/z0flx2SMZOYdCh20
PVaaHYirpSvUpQm0sehTVWaF7xIH/JeFgX6OUZ1EXu1SIl6Em+4t1W57N9tSVH4QJKYNyJ82VQqS
05Fu0K2vwwQNMaiLrdBJfpFx+9b9H2lXthu3rmy/iIBEUdOrhh5sx1bbjhPnRUjiRKJmiZq//i55
H5x000LrZh9sBNiAgS5xKharVq0Vqi9xiTpXn8T5QwaCQGdQspOa8peeASJGaI5iKR32jWrdRDPH
GSl76J5l2jNgBw0oBWu/MYGdC82HhkU/ahrvlQ7s+dWEUlbmI2nrzSF8DjKr+7jXH7OyvhNk/jJU
7W+S5He6KdyEx2+N2h95yo/gVD/oU4R7MbEyLxbWG1HaYw4sIOr4HYr5euXWlji2ZEatbnogXfdU
2uSW8f5bZqT7TJu5YyH6EBnd90YJjvTUpYz5Ip5v6qLa414cXDRS3dFOPWUtbvUiVu6iZPgVCQOw
/GKv5VXlF6X9HUxokVeWMdqqlvSjhvIuoEoWG5zE1AfMDTSYGc+e084QTlVZpqNaIrDnApJpo+bT
DDpMdYIitZhV/ZEWqN71mvm9C5W7pIpQRZuyW9Kifj7E1hEYWdvRE4RisYVAwuBP2oxEvSjarzay
RsxmJztvv1QAB7lg2/oZJiBizcVjn0L3LypNzbEErmQksXFepmPWj7CWab9xNcZ7ezSAW4nTAoiA
6LZXFQR4o1ul/HtWN8+UzJXX5vlzXigHAKpRYE9Tz2ShD152NHHr9iMu12eQb77N6YDaaQ2cJlI1
0yMhi/MX9u1cARU9cuBf2yiF/rrFARPswn2WFJ2XzrxE5Acl8iEfW88AtvBBXR4FiQCyL0mxRyKC
Emfad8LrupBDpggatuBUHHzFQkQMNpAvsRGLB/TyHXqrPY29Dbbz8TcbMBFlctvP4aEcM/RydCXa
PA3Vq0ydgtcIDeK0t0AfrqHCW9OIY5MMxq5vgeco9XE8VhPoKKEOPIK7agA2J4cStT5Pn0iv2Deo
U0Y78Hc+9SRigIzNaMEtM+UhyxFqtHG5v/6UWntIgc0f7RQLJaEmK0FpSlbqDTBWgbp8NvnEt5il
pefn+0vt3AC9fOGWiZaSvkCDhl7C24fJscnR40nHdCsruSaLqVogxDSRHERSWM4/xANirUyPkXqG
iLsTv45P3B+/0DfcCtQxdm3k2sGWJuT69AHkh15Iit5LKasCcEbcDQ1s5uInT3+MwF1cXx/pWf2f
6ftjYPn7We4YCV2RVQOUGLre8mzcY5MpPK3ovTE1NnIR7/2h8qMalsBQs/DTg/Hu0hbhtaHzomFB
+Gu6oTfi++SmDnluPHZT7RIPbXnqjg6OAWbu1p995W68zx+m2+5g+NcHvbpnzj5kmfWzQc8VDaFm
p9Cg6vBU6F6o8sasrUr1lhFp6ZQpsSawltIgrKZDgvCTWHhoAV9wfSyrO+RsLNICijLJJo6kVTCV
gHMYxY9xjp6vm5Cxmf9skjMbUra8nIHDrhucMdxYjYcXZOFlXuSn7ohgxi2pF7nNt8gzHjfsLhvi
2oaRUnEU1CTVsGTphW9CF3zeUV89hG/CwwvL+H80+W7NpZRjivM0qo0I2TIQnLoCgqQV3WhW2dgU
ciY9hCQUycEmHMQU2njQLot/kPDX9WlbPdJA00LU2WSgepZGAdbqdCCqYJBHhCZe8a0xgVfRX1Pa
etcNyT3R/+wLTYdvx7EG+7e0L+YaeH+rXbTAtXnXAR3p5O3yKFAJQlcyHpEbxMNlgRJhVl/MIqw3
UsKrC3b2AdIGERNLURTGgulCf8lQeUb+5N+crzMT0mzmdS9ooc9qkPYA1xT7qimP16dxfRBQRjCW
ln6EvJfeiCvp0pDQqsEC7IlT26XKj+sW6HIJfjhIDD2ay44AQ6A0iMoeoazaVSoO0ugpfraLvfC5
bZ26e1A0p78FyNoNHeqIyqNetbcek9KZhJtrh+sfsrr9z7jBJZ9YjiMeHjYI6fuu+ZEpoT+YqWsN
8cN1M6szCvwxmPcMXUH0cTmjadLQtCspsM/9ZyNrPpGcb7RIya3Y/2z9MxPLJ5xdIVTpNDbFmNHB
HXztDpHAwfSnneazL1t9tqujMYAEQrcoNXCuL02BjrvqG64NwWRUN2M730Jf8N+4JUQ00C0HHaIu
U1boY2FlzQwTZQ4QcSS+6Wa516pyo0a0GgHYpgGNAARR1JaT+KhxFa01tRSP7wikH0Dz3I7ViKTa
FDWfRnXRu7aiCv0/9o1g7U3CNK9Qw0OEF4drhfFdmJm/8hoPxF7hbtNE6qdmztgncxy/xjY5Zllx
iEl1B5aKY67UoDhaoMbX99aaptrSB/rPGNDaKJVU5sYwSZGgED6iw9nXQD8FArLf1Ld3/Ib4pgu0
8ddaHPkbrqh8Z244i7UTdG5d2gzGENMpRaYa8dp3Cu53IQ6z8vX6ELdsLN7kbG+nQtSg5TYgXUiD
wkBzlvpljH5dt7FcDbJHOh+HdEQLsJQidTXSYJz1OzycFl6jT8pxKnUA2jfJM7ZGJJ3WlAjaaQAq
BMP0LZvjXV2VO63Y2N1r9+75kJaPOJu2kuqRqcYzhqS9KVXk2Kw/jnno18kWq9birq9NnhTzQRYN
V0aOei4akh/jRD/qnQXiRy3soCnVPrT8NS5+D3gOXl+zNUd0PkDpum/yaOLUTgEnyyqXZajJVxv3
w/qusE1FBbG8qsmdp6C+K8ehw+6ONYD71Sez6/ZdSQ5T89qU36+PZtWWBSv/EXCQdqDZI8Vhacto
SHRA5sFhpuVPZuxb0bemm/zr1lZ34Jk1aQeCOWMuDa1igQ5ikKrbJwQoBqCErlvZGpO0BSlLWMRT
sGi19nCr2Mj3AXuft92RWZS7tNjSstwalbQRiwTRrNriRWcUIWiaTD/Sf6FiujF3qwfrbO6k6KUB
21NbKajIJ2g0wCVVjMm+xhYMrd316Vvd4H8MydF5millM4IHMuiG8Gsex5bzXuu9bmRjzmRmFZ7D
UaCrTguGqD+KotmVlXJr1/YGgcvWWCQnPibKhIZUlQXRmJTepCs/Sz5uXBQyt8R7FHQmSyIjVwaz
LY1hzlnQ4lVIXeEWTyNx4x13zT06lZ46qCh1t1steyu7nIJnHGxweHosSJBLR1tbdoX6VKwHjdEc
huylG8MbFGA9I0ZvbNFu7L53RKbkbc/NybuiacJ2mlC4DQalqdwuMh40ZfLGWfWG3D7UrXKTobl4
MFq3qoqjPQJ8X8eZlzZT7ZB+2nGRHLSm9kqz+3x9K62s8cWXScEASJhRiMMiB336qE6tRzpl40Ss
Jb3giW3LgKOkYHqRvGTM8Jgsi1AJ9KfiiBfdZ+6D3aj7ObuTp37qf5VoN2g27pmVEwINGgpqM3Dn
Qi5OGpawpziE1ENxmqcBfG+8OrLMDLQ431jZFTtL/KYusoVISMkgjzAZ2qnPeXGyo8nnClpiUHAC
riL8Fwp7F4asyw0Loj1oEwkzP8XmMU4j4EUgxWHtr2+GldEwBkFCVVegAgNGu0sjVmJAOk1X+Skv
uoc5i/2oaV7YpnL3mhkdmjkgN0b7BXtH7p1FOXUzKtGQZPzEWX/TtfMNi4ovesj+/gnHQIWLFxzq
lqYqr00hSsACQLIfDD0KCjn52endFiPEShh1YUNalhlkOwra4ziYaWZjZwr1NwzdKYV1FFF0Q5Lk
Lo2L575Gxevvl+p8cJIDaxShdBn0QU+V+jIZT+jcdEz2dN3G2uBwlS1PVEgCo352uR2iPqxrGjIS
UPI0AaxsDHinaoDrUgjdzE40jV6fFBvx2zvJhOQrQZT8x6o8pSpv6NBqJLDZvBsjKOm9t3GiBtnp
EXd141c9gvxBh2jAmAAf3UIGR+uLQxSSu9aqnpOMujZtvlWFcsyrEK2B6n6s5iMlyj1kKndtqZyy
XvygNH21UbG2U3Vj463Nm81UXYV2mYKOMGneVGIT1SyH6KQmHfoVR+BWIq+YuNOgqldas9egfapD
zfn6ci0/K0+cjanD5KHIAGd7uVxoLkkyVaSQCe5A6TahAU8XXjHOfhg2exKK/XVzK6NEqw4YrfEf
nJ9cywgLkrQNDZNTZ7c/tCwXvojQKGoXNvXzuEabq8i+VBowNzRXveu2VzwIdK9ME1TyugL+8uXv
Zx5EKKFBprAASi49xmO3m5dq91xuTKhMWb7EJhdmpNg05YM15KgDgyyvgJqk5mmHpcawpLrKN3rY
epiv3MVgYYBiELCpCBFlQoZ5arHt8yw96XPVovPTRmer2FJbWks72bYBkS8GD7zcW5dzl4dxmpGe
kwAAaTemjyG6IEhh39QqAq/20UABtZ3FjqLUqG/lrj+OEJlDU4Uah7r0GMo9XsNIrBY+c9kzfe4z
rd+nJi83Ao6P5wAJOwPXispAroRr7HKArIjbJORtGChwimkefYYkwIHo2j6vUUpOt4hC1CUMvjx3
OpgnQNeKqhQKlHLmi89JjMRXlJxQQHdnT7iRb3liB0TQju/KDff4cedfGpO2JBDYKRCUSXKabQPq
xUXmDGn6xGqylaRaNQR290U/BQlfWTe+BL1AA1ccorXwORvARZg5YmswiyuXZw6eXluovYAwlqO0
WFMBvEpFcjJyHjo5aOZuFWH7kEsSDhFlCc0s8IYYov9r9wGvAS4xjAs0+fi/yx0i8jZPYoAfTyrL
XpE2vQGeNHEMtLT/rZsCsADNumhnZABTMOmSLmJONMVsklOhgkBYN5hXwqqH++HLdUMr5TUY0U0V
23ChtJcp7HhLwnCCvskJ1CfkUB3REP25PUCSHJXlO90tPeUW0NsN/7iyRVQwSNtLaIA3giw7Wpo5
1K6M1ApYbrvpjGYqNKBG7cbYVnzGhRUpHkCQM0aQpuUn6N7uxyL+bIrx8fr0bZmQ1mmohdXSQeen
mIOLLyaDj4PFNyK2NT+hGhDRYiC7RPQr0+X1Y9Elid1hjWovvR/2+b46CJAR7Ox9uYt29YanWHl0
6qqJ9uPl3QWvRKVRhV2Wq/XE+btfyt7AofVjPhiv2n10JPt2b3vlAfgqDun6jeO1Np1nhmUqKAaa
jNCaQn5KB8MDHNqtu78uNsDPUqTdDNOAyKgsXRJaI2poIuHQ7KU+mMOOreAOGdqNQG5tINYiqEsh
fQdlHGkGld6CvF42GIEANUFjaL5h8w0XsfhryQWqKMqgSRzhDAIayQRteZ2aJrcCIKYBev0C6aXj
VBNfmFuKMiunlcJFoDxDoRz94XFXZbSLwcBrQJjuc4gWvxndIu2W5MCaI0J7DfoekFWhKDVJ4wlH
xLWk65E+9EzVy+/HY/tQ7Mq97Xa77KU+cs2jhy1B0eVHpUkEKylDDwZKKoDWSDc+ADVxmhYpPxm4
8VHc8dIk3JGpdIX1jYCVCLEvMmUb3m/50Q9G0UaE5g7VgNrtMt9nMSioUvocKFZc+2MHNSMbGii2
OsWeMbOXIgUbBEg4n6/7qbUlROCmoQxrLbVyKcJvUlHbFqn4Se3GHdDn+36wj3a1te1X9iQ9N7Mc
i7ORgV9PJAowtyc2qIdhAElL1CeHTjW+mCBsuj6k1aU7G5I0i5BRyHqipsmpgSiAbiWHMgZnV2d3
gCtWaGuwe+W+AHcMOBY2aW3XVhAJQAWYsgWPJScI9Ja2wA4SEyVtUKW49b76EVl+eGCOBfp7CEjv
pkPogzIFPRbXR702w5BqQRiOuAfSNtJChh2q9UoJD7kIKirAtWcs8sPpV99l3nVLqwcSQ8M7Bnhn
BnuXi9n3CKtYnGtB7dtPissPmYcIBEVG4VlOGkSucvgX/h/YkT8ml4D5fP8Qbs7QZdYCXs4+5Tko
u7QN3oN3eQL59NngJMY5eGeOlo680VoxMyt4M/Upfs6C/CD2yQP/VHwxI4d5rV/fZY8KXA1/GA7p
F3IkW9X7ZYk+fgBIq1UA+RAjS0sIPHEPOQjVBJEE3Yli+KRrkJighN73RuiOxvRJ6AIyTBqvndTS
kMctITcKoPppskGTu7HKq1+D9xy2MUitLZk5ZWrCFEJ4Kmq6dhSBUgtyRkl0y9EnwPpP1eBlECD9
PhVkQgN/FDQANChNPW99xUo8jySljajDBPc1nmCXC19GKolqPqLlLYeUljromqeQWgMblb6P2/wr
Wjju4jz7rNjk0W6qE1hwfZBkHnE2HzpD23PbPNjoN7JV8WOeh8eNSVo5dZqCrCMWDQ7bZJKv0UuN
JVqGz0OQ3Mbe7BWvKlCtXugJlO5w6I3YM9HEBLJRd+tMrLhuqLooDIlVCtIG2dfkedcD2z7gGPal
LwrTZ1gbO9U2lmDVjI1Xx6K+Du0QeQVQ/fzn+jXG17LsnEr7qrX9hpHVZT4zQi+XmSpFUqGRCcX9
8jUEH2wmVJc0MZr4RtCUHUHMt3Hat0YlnTVGicCt0MAgOnm6KPva5dkxbdO36xvkPTCVzjS0xv7M
nnTxze2MTjgdA2tFv6t18rvX2S7M0mcezd8HpgdtkqMTZqi+57bxMogI6Oe+GNEtpwboB0HPIcve
iFo+Tbp6j9qwvs9SANbmeXwWwxSQgT0oxbBXSZN4ZZvctIlxSyDPVqoC4ClQFlNjNDYuAH1ZjctB
mbjNGRA5moGo3JS2BFCpVBdCA4j0c8Ve0uwnuOlvc9r+itUaMVq1H1IrdEw7/ZnX5GvbNI+0iewD
NWr0hEZ+lWo3lhnuC06gldN+IbP5DZCEYxmhvh6JFixhjbqvC/RdgKf+BR2Oo9vP2qHVk9gjSSU8
AcJ2YZNPXZHcENHelHMEvg3R7PTMuhekOwmtRxNge0ttEpip/manKbiS4t8d/NiuMAm0cA3rlczz
Uv9KvcwKdVe368EpzGYLbL621ZD0sNAUCAzlh5C/Zu1QKGGHu2vIjxRsRy5PrD0YxLZa0WV+AiQX
dTzM0FTG4IkU1CguTxFybJGVRriYdccAHaEbPSp+6o+3Tury46P4BI60PXZf6sZ+6F/f6B8Hucgw
ImRG7ANQvfx8Qg1IJW0nYNpCI3HiqVBiRSPgdSMrdT/kIxBwLIU/PKDe36dnYQDvcZ5iM45OIgHz
YDv0wqF1bu30rjh0U8dv0DD2MtnKW8r0X1HFjpVlPIUEaKiwUR11zjau7I/uH4gQVHuR78FXfUAw
ltRAN9ckaGDkT1OtPhbpTQwyTEHzjZEvbkI+cWeGZAKgci5MLRM1TpxZ4EJpNWeouy3cxJYR6Vg3
6O9kbQcc3MIDO/UAt5Hn6wu4Ol9Q/FZBCQ6BRzmvmdE8wnsrp+BJs/c2N7QDG4TpamoNAg+7df83
a8vXnO0WkRY8Uk1MmkKzR2GLl3GybpuKPhMWHa+bWomJsRMWHU4F7h6SjNLc2YQoaWKUGJlvAHkH
zaferXY1HqnDrqnd5BG0y9yhh7/PB8IVYz6RmDbZoqdxOcbEHCq0kFWAd4FDdkpe+in3x6rdbQxv
+Xx5/zEwXFhoeloWT3qDK3iUVhaFmXiufN34EvKvwO44KvucRF+L8ucA9kFLFO4g+g3HsrYpmYVi
q4YUvwJ9g8sBxgYKGE0/IcqpMZ86OErBR/F2fXgfX22X95kUfajq3LUj+vyCKBLHBAU91hn3tCj2
es49rmafr5tbHdLZ9SkNyR5bvYpVPGaKyf4ckxbNigbIEq8bWTtq53f08hFnm7/Bdq1MI9WCfEK/
NMJTKsBMZrym4et1Q2tO+SIaWK6GM0uTkYk8FIkWqBoaZMLhJ9oS73urANesCUrLBDIvnmWASDPN
PFPTQbU8F7fMQm8/GfPZmeLx28YXba2ndPBZNc+s0BKKB+q4U3y07/0a9viIY7lnHk4juGUdvos7
b+sJt3ILXkzF8mFnUzFCKzoeSYZJr9UDS5SAlcASD/bGmdhaWyl/XYMDiE4z4i+ukdu0MB4KLWVQ
jiCgAAv7cCM23xqUdPYr8H2qSW3ToEyqH5Wi/wyjbE8TEDRcX7aNUVkShHkwxoF3CC2DWkcfb4Tu
nfRprn936ES+bmjj/Mmxim4jFYRyH5qTWPQuNExA3HrdhMzUhlDswqVYkkvJynTW5h6DmdzeC3+r
yMkgFCs/gWtFDJC3HbzGGR7YgXiWDxFKXjhbGcy1ZUNTA3A3S8Xtg5iTmYk55rmFGyljboam0Uk1
wJTReNdHujaZ0F0E376C9Axu9cstb6JtXOfAywTIunlpajl2tqFKtYLnQ1UedTVAH1DYQ4H50oQN
kmggSAFh1p/abq/iRKd+dDOM++io3Yz+/F391ezjb1sTuFJdQU4bPY5LaVlHt7Hkp3voYZFwhN18
qI5laRvo0FcsLy1r0wHtxcvQ6vdo4vA6Wj9CeucXUNbAflSgnbk+xSvu7OI7JFdOeUE00uO4q0gc
WqANFhBHsscTSFNdxFkbp2Olf2p5QCCYMYDAAJxRWtFILTtwv3LAnY/GzfAp34NPGmk9CP4er49r
ZYciYcmwO5fo5UPypK/1fKy0Am9wELHoeuMOk+r0IPL+ezN4lSBLA4AAmBOl0AwZZ2tStJAGnfac
osFbR+OxsknNuzaYcyvSgUfsAvRUjUWqwdwD1u0WOFNQK18fCl3xkXjZ/RmLtCXBLI8Kekrx4CAk
d+fCLj2d669oN8NrH1AkJzO0uyYZ7tUWPIigCdGH2YvnzMXRcmMbSnxUfwh70ERrIVLUcfElguCb
wwztQQfBEDgr02Np67VrtcAcZn3hlaT/fn0QKx4DY8BPohMKjulD+rjparR7Y3+N8SOxIz9utgAp
62vxx4K0Fti9DeRBYCHvTRAZ3BsgNEu3ishrcc/FOKS1MArcWJYdATKNZitkxMDI9CuByIrTOr3P
33TQAxxAFnB98laHtqApsaGA7JF9YR+RCY3XHQtobe1iSELU4R4V4v3/ZkUKoJCBylNUOFhgNY0b
W59q63dYbTmaFbeGR/OfoUjBks052A8K4Nq5UvtxqO7sUPNAN+LObfsZA91omVw9OsCVLTcI/sno
E62dWIPWLdyHxDj0SX5gbfkI/vSj2Vd/XeSFMzszJTnsMm1LUZQCzbQC26GIk1chtiBJ6xvhz3CW
v5+FmtHQlLiygKQ3Y3KALMRLqbS5Q5l4ur4V1qbNRIIDMBBtAYJIt4HCoT8RqWgRKXLxUNThkYfG
sTNa0PukGxf9mmMAmwC2NSjuwPIhHah0mni7NEWBMfZ3Eb822tfrQ1n9fVUBRNjUUOiXoWIW2FDA
kou+EJQjg0S3nrRSfbxuYs0pGLamIUEF7I2N9OTlsgB/pBNCGFQaXsiDxtxuH++UI+iFiu/5M5TE
9/Ev9tepbCwNekqBFYNaF9CalyZBy08btFWhBlF1NxMv95CEvq2mesMnrMwezg2aG1DpoDo6qy/N
hNlAzTG2UA8q+JMZD7dlBkWG69O3sqktbcG5AtqEEPodyHu2qUlZkFGHFF1gdJqjQyGLgkcd6gLX
rXwsNmDCzqxIz6cKME/dCtFJiGb6HfqwIJzxGxlkd2wKt4YCijH/JW//8hqAihSEGRnAg6AskJYI
ZSKa2iNFC89Y/RJ1+9Uctnp/V87phQnJ53ArMueSmngTKt+ggQN2lx5M4RDFEv8i5XRhSfI8hLfD
mIHhJNAgEGJG4NHjbvi3olQfpky6gnAzRElX43adLHM3zMneULtbM+X3Rmfsru+HtV13vjrSRaQT
FDCzGqT6ULkAo1MNlqjE72HyfzMjbbs8bkQyheCrmOPEJyBX1QfAfqctdue1Z8vF+kgHlSM9UGUN
eFwzzWW5x1zc3PyGBswZ0wMy5tAA2Yrk13wDAxQAPtVYHmlSiD1DWKsyFqEFZrU7HQoLc75xDb3/
hJSBxKj+mKCX7qfsel5lFbpLF0isuAfVFitdM/QQ0Cf9/dzehsMhT/fxE/okdqA5ckHN2TAn+Zzd
RDuqgGnNJeHLSHeQYbGiu+az7XUbfmV9H/35ROmU93luJVWKp7BoU9ArduC0RPMORK+v76M193U+
E9JJR2zbcXTn4VkqwKUZ7ijZNSA8IXPtg3vOUfiwYXDFteBKtgEqAQIaL33pwJdpP3YR8KxoQIyO
hQECxRiSZOR7FW+EaCv4woVsAnwQyPYiny33dVlj3Ydh1qMTf9D3dWnfQI/TM/Ou9ewcil1jL061
ClejhhTAIQbRHhXqlC27H1P63JZg6INWEQdExgFT98bxXZ2Fs2+Tp10V0NnMEAhlgLH3LQRuWgdw
wXkLKrWyiy7mQJpt2oRzMUfoCs/qasmQeiyb/Fls5EgXnyYdpwsrknsVQPUl1kJiM00HquMaHMAe
TL5NnQ6KM9u7vmNXh4SoCPAyFVVjQ3KwRUbAvQ3ySYjc3ur6naHfFflG7Li6OmcmJOcKvABJymRA
vo3c69HrT6N7ard2wNYwJMdKRWio0QB2gGZuHLM9obQOwrTX63O14kpt/c9ATCkLWkU8LEcDfOIz
/x6St2kWG6d5YxRy8T7Kp0xROU4zJOp2dTg5URYh/3i8PozV/XU2DHrprseQWSKOwOBFpid1pHiF
jz4T1aJT5dBkizprffUN0Mgg0ckARr20VvK6apMOHeapAQSaAtxAjXsozN2JJ4frA1ubPnSvgYcb
asYU75RLU0khCDh4EQaHNmTDO2e0vrbD8/9iA9YubczZVLY9CKvBKZ9/1jhqGCx9qLRmoxlbX7lJ
7D9jQT390g7vVCuOKBmCFKKATBuCUGlvlNQuHRYmvllUKM9CNwesoGBeVj0Q+vFfnQVRsyzNAgJc
iA/FryAsIbJjoBcWsLU7Eht+lSk3rTpWDnqUB2ci3R4iOZpTmir3asPelW34DTnXg5WmrQMGytxJ
WnEyS5TowRn2EIUh0puZ2JmlOJqNsYPKA2hX58mvYvBog/hox6wxBfMlfwuNoXUNyO6BFmYEYXV8
Bza8E3g8AjWdDragIBNKw0dAdeNby575ocia4gaIeaQ1aghQQ3q7/HtMAArAKtRZlIU7SW5xtGyQ
K3YGukygGnpMKKpN4rZOtVNW/PgXuwTbEH0naBL6gP+qR0OwkQMnlIlDAsVLlJ+d0NjqCl3zRxjG
f61IjjWcFTAdmI0a6DFApTmUVAkr/esjWUs5o+UD8D7wt6A3SD6/Td9kE9NHFkyFdZPEWqCEtluR
yovQsm6w0Cn11gWpjtfwn9dNr3mOc8vS8HhNy9IsJhbMU8buY5UgqCDlG+nBJQvI9EZiaMua5Dy6
OgnR+IJ34NSayLWqztCKw5R97kS6vz6uNTdlohUJcZRuAZgjHe2MGXFUKyr0Iip1D8zrrk6hSNJu
pB7WHAgUo9C0CVdvAkR+6UAG8BE1QonVQJmNvRqbkV8LOrnxkIGrnXDuz6mqu1XWbQku0bVtaaNG
Z1mWjmyBnM1TigrfFRtKUKjjDsiDERTa6njAA+Hb1JsWemIza9eBAh5KnKU/2uyhFPptA8IOpyTV
DhINFkijo71N2Tfo+ozobFV+TzbEQqM8PvVad+JmVO2bqcl2Rkw3opW11Tn/+mV0Z3mOMbaNcB7i
IajZDaNPJt1b48bGXo2l0dBKAZQCMxTULi9tdKMNL62VQ9B4g8/c2DWip9z24x3Y1n3NzRtfpK7Z
oY3LDMqNZpq1N+jS5vpf49IANUDRAUB4Nz56uDm8OHai/eiSfXZjQWvevb7bP+4G4JNxHNEzgfcJ
uMQvx1q1GVVHkfaB3oJKuTXbH3ORbYzp49m9tCFFNL1dmtAJzfqACSiKJDpUk0fIzd6yYuNa3jIk
LRw32jEfIbwY1NAVD4GpmcFqD30NAZ7dfzFteK8vNWJsRzlz2FDS1XpX9wEyiM/DNM6eEk5b2ba1
taGUKjiPuA9xr1+uDeniQQf8EvMWAQjdfpltfWMYH08T9B3RoLg0PC0JNin6g6RZS7ok7IJhgE46
us9aKApMfIvfauWWurQj3RUdoeByKa0uEKBETIBficCdSpQfpAGp8/w8JbVbQjl7sDeeBGsb4nx8
0q0h8qhRu9ruglGpXeS3kciw/Zk3bt5ucYKsHFyMEX3iyJCqAJTJ/aVNqHe0YXx4L2oRB3WzE1L+
IM4pfOXHFmh0fUaRKEc5C5SI0B+83BuZBW4aKD8AJ6MkL5AMZ74+5okHKuoS9HrdYVBNlNvnx6Zp
6H1UjvnGmV7pXMdwcX8Bf6RZNlAGlx9ga2VErT6CHmEmUN2/j2ey67Q7qNO6NnhKI37P9Rfr0BeP
10/e+jyfGZYcJCi0M5rkMLw0CjHLax5Kl6CBhu7yzt9uZ1s7IujYXAr6S+JbptqEbIqRTL02B1Gf
H+uFamOMs9+IR7YIDtZOOzLc7wUWFNrkfjJiQFOhT1gfaBPxkuqthFTJ9albHYqG5qylU4ehYedy
yQwN2hSarvaBnb829evcRkcFvSjXjazgOUFEcWZF8vYtAu65ifU+oPvqWN8rn7RD+clAR7eHGxMD
c5vP2X7Lw6wddNSOANgxAPgAv8zl0ND/qBbzWPQAetA96CV9PKD9sQ4Pc95toSJWF+rM1vItZyGI
XYK5BoTTcMuQrFXtZ3AcetfncHWhGCJQoIKAjZZvF6NToT4l+BzwGSxv6YveVDuGZ+R1K+o7/d5l
KgtLBazKgsEGPYPcHwp5H82Y5qEPQjIlrmKGO4g+nUrCD8IUh1wJD0Ue/czyd8Kmp3AGOr3vFMW1
NL6fJusnkFJHFLzu8ig7qOHC76kKiLCHdw2zXVsvwLQfR79MpfpacH6vtBrUR3jLvF4ZbNfIemTp
NBq7UwV2AVWHwFzfxlBXqX+BxAGiG/ypg9hQp0JRRrMe8inypwwN9BoksUh6SKeqv82J+tJVKN/W
BKLoQz/vmzGJ/WLMwQwC/mcnEtmxU4adNaCZKOaluCOGmfljGOuO1rSW243ZDSjtHSDPv/dW+aWt
Rz/B297Joh7yHSPfDzyBNtRwP9vQqKN5D0EqdgfZmKCAtBdHStnlUXGcWnIEYvqunoZDaEPdnSYP
Vkl3YyheusF64r0CJfc04PoEtaRxVyXKQxW1k4uWoMgD3mP2Ji18bRryu7bar0NfeX1rH0hb3iUa
+waMySfE1xTRdlXfTN2w6xG090k1OKoyQa1L39MSohezda+o1W2q1TeZgKgLo7MzmMoTXHjs5VG9
M5L0EBWZ38zFjbBHv1DthwT1fMXKwJEdp4Fe15+bJrs3KiSfbMh7cKr6fUuPeaK5YYrrJZ++QvZh
ESw7tSZJ0FtbQuCqn7/SRCBC1eKnfhq+oUVoV1EdClbdDciSb9US9cGuPfBef0p7egQx5C1n1kOr
WXdCmH7f2J4+WX7XMRc04YlDYh1VstG0HL3SfejPHC092bhNPibbLLhD3KJo+sAOk8NffVD/j7Qv
a44bZ4L8RYzgBR6vvPqQWurWZcsvDFu2eF/gCf76Tcq7n7shRmPtiZjww3hiqgEWClWFrEy1NCEP
iLZ5vk8K/YYYyE7KpvsJZDjk9ebt9TO3drLxEIDXbUwqolrnbs0E56GZGIJ8HXmZOWwBfd+beixY
1VqEWuh4AXda4G88+RCoIOJYzxHo+7rYGVMNgPnT9XWs1EioXM9MLD/hLAhCK9RiQ1/MRwjVOk12
6Lr4pui624F1h4R294s0XmRn3zDE5TeV5E3J/IYpF1/qNQjgJZLXsv400llQvK8gHj8qatTUiJwL
YuXyd4U9NUoMnM9HeW/t6U7108CR3ChxjEfUbkARoO94tATF/Mp+Y5fxXZGPgdDZ5NJokpYdZsuG
4Wj2xhdqT/cENJDXN/xzvwAw0TMTfAZt9FU1K/NwbCHw0TElaCUJL0qaX0RgD+itDQu7v27HXZrk
tnKuR60FOHMAU7oBHdNsa0zyc6fFp1Czv1xf3cr1ja8F0lIQ96DqNrnrm02KPGWh0R8ZUFPtmAVh
0roaxCD76ed1Sys0UhhUBhORgTlWsNzwGDoD/PbzEM3GMd3p+wUP2zdO8gsyj67sjaWj/mhEmfLa
4s4tcglR1RhabtSEHGU7ifyeFrLfhxlEwoENLyHjpEQQSWosPMnK6V2p6F5qWcm2rtPG71IbwmuV
VzTZfaiCQSZRoIx4fUdWQhI2xNRllP8E9AlcSErtMelSuTNAR04fR7W/UQYclyRJ/iFkXBjiQsY0
kKJOutY4qifEiR3Zaltli+4G6Pimvbmx96XfHfC6vBNC/9a/wJ8lcu5lVKBOSs2QHAHfPYT2A4pq
D7BgxzL+/hl28a4/lpZfchYWI9vKCBjejOO4r17a7+lrHcSqO32JDsMerCigQT/SfYcb5pciaIyt
rnFpACP8LHGIS+7VMrKNDiKVeInYWIBW5xV11fC50UQDdav+cmaIc+d6CiedZBo5zvJPK7kZu50F
2dR/8EngAEEno6uovTifTKA6BsVmgxzzucHMLzQ05cLRRC+5qys5s8I5ZD0h242HxvgAu0bkkRg1
4M2xoCBaswJSEgzhYz0gZuLWojZaZWl5yo7pXLoKyMK02XyJu5frO7aSyCylI7pRMloPCs9nZGbA
Go5mbhylKId4YeoW46ENdXcoRzcxBH221SUtiDYUkdZnsEGcVyYztAwbByqeCjyuw2gCMCNi6l3h
lcDkwpkd7gMNVO7TbERosp47L9wAEejpxLXRaQY9z0+EQ22DXrSrOqj3gkLx+9Y1d38PEsSPwBSu
CnQivJF/YamstCINTYwjAUjQwEtKWmiBRkxB6FjZU3T4VBXvsMCLILW6jBxjgnfAyh4AFanmAzMA
3SvUZpfTQQBfWNE7sM4N8YRQoVTHXVLDH+U9GIFux7vhES+C2/KHdphdstf8JEgPpHKz+7+HccEy
OAeh2ChDcYtPk9SOzcVQ5/pRVl8T82g1JzB2XD8Gq7uI7ZPRmiV4RuUysaiN44KZ1gSx70c115yw
P5mWCEC8uB1XNmMdf4xwuVimdGBF1UzgTFrNjSOMc0HxTkT9LloJ5w+5WmEaHy9rR4sU7phgnguk
NJj0uL5fq0vBqAqAlQv9JA8/AxhKqmgLSMPQT98jSODRvPCum1hdyJkJ7r7Q6nHscxPon3j60rSF
A70kbJqot7US/1RMwvxvIVyUrfGYBzVcQHkl+bbo3vqOtPu60l7iIryBrkYY/LdFcZFJolWD3QQi
USXJfTvrN3k3QPZEEuXgK2MrODNn61p29yyhsIge4VVcnY5S52YveYE/VFQ2Hw9DoGU3NFfeQUha
AlHB5Cqu6ulB3C7qdZvEsz0Rjd1KFaLKwLMDjYsYAgXKy18Tm0wt5xj88IMGUCAkr0cpcjq85qiq
W42Tpxbbf9jnM4PcUVMIaJRGy8azdv1O+/d+flRHERfgmoPiCYzoqBbxksOD9OTBlMCECthY3ySK
Kxe3WW40EIoUbZ7IDpcbYpgwC6MediIMoBjgJFPs1CVK5l/fspVEENRyf5bDfaOmjYc4Y8CnYRrK
reKvCBxbrcYjWCu6n9fO3Lkl7uPITTxjxqnTj1J8OxHVURrFiSIGliM8z5exYF2i7eMCogqtagxS
AsZqRncqRScxPupMF8RDwebZHH4oLlnekRCjLhX0a0m40WX0AOlbLOLeFSzG5rL1PE0kzDxSHKQJ
w07Rr4Q+JYZo4mntqeTcFWwu9Jo5HtZmC+Bi9dS+R9sSMmGZW/Xu5Bde7ItYldbukjN34JN23U7b
aRoljDmE0QbF3q6aRNMAqx6HuUfNxkMMxlG4KG8VNoJOhiQJPHgHvS/9mCkHzD67EpsfW7P++zx3
mbC0QbhLAOPhCZzKFvqLSo38sx8yH9zxboSKUdMEDYI1X4AZND/QT/vMBQmqIlpVDSo3pSKbUL1B
fbdRRktQUq159gfxLYCkKBL5KFfJ6pxWGdLYSeqcaLyNI9Mr69bpNZGM4Lol5BK/vxHPpaOAECK2
+xLVdqO5KLE8qctdlM1Oa/w9jSZwOnh0hZCqggEefrKGIjdiYd6Qo1X9KkNIameGQ8F2fj2irn0g
KN2amEQBMxAoki9vPYxN6FqhxsZR04ybuh1fOtC7mK359/02FX6G+RpQkmFYiIsJY2xaY9OhqqoY
2t196VQq9LVJ6VkiWv/VBaFNgbd//IHhp8sF1TW1E/Ru9aMW5Y/ATCeO3iX7oRdpma7bMRR0lvCK
9YmBJJP6CrT8mLTDY0ewDNK3yQOk/AQ5woq/4b0R2BVkJiA44puHoNxt5LYDbFDRfsRpuau657jV
gqgZfv61H1wYWn7IWS6W9bZZ5KWiHsc8BOQ79e2pcIxSNLS+Ekc1uBuG0qxlDo4fnpcLVU/tFAlz
01VuSL9OIsT3ShS9MMAlrwoDsVqvwsBot64yMVfNe1eXS7/sUAEOu+u7JrLGOVtbxmM3ZbjqCLCo
YwRGT5I5qpz6abIzmUhLSLR53Dfq50mb+wZJlmrV+6YGIqKW/z4cXGzfsuAzN2Bgjsa4HyDTUEJ3
SSUFYTveJMrz9W1b9eozL+CSqxnwit6QcZtCMNexKKZTZMPXmodZE5TMK4OXOJlnlrjEamSROss5
cuzOI292AuQK3GIcnbfOL46SAb4XI3VFuDPB8giXaKkUlKH2WOnHIoLOUoaxE4zgSt+7+T86BN8X
ta25g6IVklQ8xz2OKdsAPyiqIESL4fIsreolMBNhB0NZuotz0K7UIT10E4b7dBGvp8DB+ctoitsm
tiKg6DuoewPsbdwrTBXcROtHduGsXOaXQR996eG2ynIj7eFpIV2E56lf2jdNdJfV1C/qv+caW9zv
f8Z48hqmQBIdzL/AEZdAjODN3WCmV5Qg5DTi4PqZWrmPLkxxN2xVWF0I/oTpmGmvUg0q2KL3xuH9
vxnhnKErDFORFMxvMH1yO6vdjSNxWrn8+37hxVq4pKRLhrQaEnQgErAWT9ZhBjP00H6/vpZVZ9M/
pIyRn37iJszNpLRKJVWONkuezB6v+2AxEzQkV20QIHfAOoHnJ164QGkyiQ2zjCQhBPmDpGEAcBKe
0I/+N9ez07QzK1w4ldKhiKcGnQt9E21VCDHEGGh4Gn8Vm8Yb/M7VJnfKPPQ8T+mz/RQDfu1U98lj
ehDFo9WzdfZDuLNVpNJMSg19vdhGM0yJyeSA6qp39GnypzS6bSeRp6xusGGjhQ1+ZBXIg8vTPGlt
zuYEZDxmXGHkY2iOEtW/XneUtZOlK1D/gbQG2Dp5/vVEjcCntIy4Nykok4Z9iYlCcz5dN7IWZnVw
ZeqAZYP9hi/HQPCM8VyrVY60HR0aPUvgdu6K/SyabFhrkYOigwDGhqao8akjpMgRBl6qeoSzVHfG
Czv0B232xhiyfxCKGIACJ27IXjAbG+q7Ung3rm7mmfllH84SjLiKWgtaJeMxUgzmGCGkP5v8UWkH
AWxhDcSBdaKqAXEEMOf8XZIDs2mSAqMA8W30vZrvpfsFMaFtw53hhYpnSIF1P7z0R/UmFlTWq58S
RQ5KNoiy4MHqcokTCunZSumI/ilkL3R9vh/TGqozZXUs8UDvX3ec1Q3FMAcqOKBD0Oe+tBZmEyBQ
EjD1RRg+YCznHmMPFAwJoXfdzhr2EWEMxTx8BmgGvj86p4XRagUMLaPWKiYHJOkmpaCy1B01gO7L
D41tSBWIkqm1E46PuMhioF4AaPByfbIN8nMSYygimp8NC+yAeitY2RIe+fAJBwG6GZriCvzl0gLk
bOQ6m8wFKXhXR+rGsFqPdEdZw5BW+rPsI0FSurqi/9kzP83xxWHZGjGkjvTqHUNvbj6OghWJLHB7
hq56OmDQAuqzjRqkujmi1NZFpcKaEQIMFhwdCJBPPF21ojC7SRZMuPW16V814YjAGt4JGJY/FrhY
ofUYWs/yYjzaj1MezGBRqxz1OQ0kMOW1g6MRJ7zvJg/U1p7I69ZO1blprg4qrCgDsF8ajoO9S6TM
zdJv2Sw6uqId5O5tjFozK9OxPr18MZoIVHyVwBHWEEEXW8j5thlOEOCeYKLDuE9dO1XmxEHndD4k
kHsn8+J9u70eJwQ7xxc/tdSUtWLgfmENKAEaepcx/WuSlKIGsGDz+NqHlSyu6rIERh+ycvEwOZjM
FeyeyASX7eoJdLDlscHmSblxo1oyhBX1QZS4i6xwyW40T2DVmvGJiEFvi5DeYX7j+/VvIjKx/P3Z
pWslFVG7IRsh2mCfKjl6wyzc7rqJ1Ur77MTwSomVVphgoMZ3n4IQIjjutC3c6dSiBnGsIPP6rfWt
+HHd5lrgPjfJxYeuT01MdSMCNfnkmCliUNrtyqq8oYZ0p9v02YT8oHPdpuhE8foKEJ20zC7B5wJf
pwcBnshDQPIn13LoQ2e69Ub09LCasUFgawHVAtAOarTLrxcVU25N6iKN59yMPpoY0xjcaz8KFzpo
eBZNXvvEM7bAFd7hQUew2rVc5tw2t8WFYvQkgZTAMa6cKZi8bBtWbu4VrrrLKhBAKi57jHq0UaRA
YHn94/5ZNReBKZlHc7SwamDStwuJnvYlykDW2waAue/pvgjiEzpstpcFwh1fjhyfERAg3fBigaQA
cyvcjjMg1BUVvkw9JcgNvwyG7ULOWj7EhdM/JsLrZnWbzwzyN0GntmakhLhuTOZ0auWOUuXSeGeb
ohHZtRLtfGnchdAXZtOOZEk+svxrVKc3STOeiiHfpXb73If1SfAZV0PPn5V9MOKehZ6aSiO1LDhQ
648+GG19S9qiN7+RPbpPT0x2bA+UANeNLmvgPx+owYETBCAHMFjuwKiU9nJXI2WUs73C3nMW0PRA
q3vCXuBUrgZc5nWDa5t6bpA/JUyLrLJFIFIS2Z1sYD6nH91oeSbYHtPu9bqx1bTo3BrnnVQyqizT
sTy2Nx3Lcq3GtQen9EApdxyD0vJIuelc9ab5ogmC/Jqbnlvm3LQuYyAWWsQ+U1WdKIy9RAX7bV06
kf58fZFrWcS5Jc5NW0BP0BvGjubTYx3fzeO3iL1fN/HhelfcxODatA2KcGYCg3ecH7VHkAPRrxYA
cLFngd42O1W/bFe9N0FpxIIIcj37yisP8eb6b1g7HWfL5Iubgo4KxLWXn6AA8Nc916NIlktkQb0M
ZeCcMiIywkIOgevBqN1c+nV9Das3//kiuASGgPtLYrox4ObXgvyNbLMTBmtcw2Fed5oNtxRqHAn8
0ODymZgVjGSQwjrm8p1C601dFDutMrZ6KzrZ635ogcka5MfWpyahrbGQjczG9EOUgwHQuq8r9pCb
pSBMisxwX8loiqjUEgsj143lAG8LDcjes/Uvgi+11H2fPB7TW9DMQkH9aSbObiJZKkOQs7B4RKNQ
8aOm22KY67kbzQfDrkDqKr+P2bQBXb8RRZ7A/LIK3rwF4gmo1KKHIPOP50RPDIuOGGTUN6AR9pKT
VvvdIhy7ywItFSZOa1F5GeT5IBxYYBWXrl9FtQT5JtT1U/LNxsWd5pYrWXhyZhoImp6uL27tnJ0b
464AmpShmS/zp0NROvH0RoWPPatx/9wEF/dDScmVOkpRKDjgVMd8Aci5ZsmtNsuAB8TXJVc5JI/t
D1EtvHbazu1yUX+KUGgVNU5bF42ewnLXqL+H0U0qbFus5tbnlvioz6DQKDEkJ6OrBLOX+Yi77rDt
A8w/B/mzKMe8/s10vhGD3NaOiYnrLM2jtzrOvttVFvwXtwCd5KUPGvZoxv1C6RGVe1adBloKUg/B
nmHS9dKCJLNxtO1oyZPprnXG517HODL1NQb0OD3ZR0P0Src2Hq/9+UwYrrk0WZpJlpQGFjUEzGeY
Q91b3uCyQPMRvUTAatFHWv7+LIFMypiSKloSyHp2OusuopJ7/RuttorP18MFinaZBpNkrKf1o609
BsgC7vvUC5+mPdRsQM/rSqBJBw165rSdIxK3XkOyXWwnFzrMquh7cyFXSHeG5RaRk/ihZ3+fXOZN
pcduRFjN1YLyfL1cIAHnT90XJQyqmzB2m7thJx/S+1Bz4i/G4+w2hav51JV/5L/sn2xzfbPXbrpz
21wwacFEEKkq8hGd4vrRsKW9bAdzWPy8bke4q1ws0e2wTNoc52IpPPLX5IR03C12bDc8iwXKl//Z
55vt/101eCy6dNKB5bY9hEiBlhc4bTtsxwC6rkL54dWU9Wz3+JHexlQNyV46HqOLobrkwYavxo/Z
gW7BLk8dkrqZ23vmO9uBqO1Iq0BUAQhO48eun51GUiziQQZ2Naw1PzU7iJfMmihnFfjIR8g7M5JV
E8BIPVaJmQqnI7Vj/5JNYRRbPO3aN+MCy9hXWWUouGyMQzuiOzp7/cZW3OkmOSgP9iG8h7jFnXHT
/ZLEREjXUxNQb1z6C8xWEsRylwbDhCaSBVJaDPLqDqbLndyZIUVET3O8DdH7CEQiNKLd5cJNFutK
oVlII7R6cCINbgRia8giCC6m61kDnjYvl1iDZqBmBsxYbbpTe+tHzNpnSJzv2kTE8yhySi6mGHkW
TTJBTKEydWa0/BT6XRBNRAeciyYj3gBMO4QJcg82If1Ed2VQbPSn0COyUxyMn+mLGnSuPnt15iT3
6oPA/nKLX3FWvo3SM5pqhQ37y+Pb7LXu/IX4hhM61pZtq63AmsBFeJo4c5RMBDS4J1jbRghlZaeF
DeJZ3y2+aW/kp8QzJUfYdhN8R5VLZVibmQlmseEyB/YCng53Rg8ZLOKPzQ6Ebc/iVx6RQS6RIVoD
aaLlgakx4repMJ8bcxBVkKvl8VnM/uCsO4tmrVnQ0moRMud7YwN+kRcMBnumX92Sd+JSV/KE+7j8
7GvOwkWXqQEvUqR95Gf6frotTuROd4qdtKF48RHnEyJv4QJKPfRmTVqc9BKSq/GW1pqTQpv1uk+K
PhUXTkKdKW2VwDck8r3Wn0rRJKSgusJk7mW8KqdET8FNOx7rr1OQ3cWv8y4Hv7Rj3ar31a2CsS5n
fBy3ImJfQZjkRyN7NYlSKYULUu0d5MsO6GWDLAVljBQ/Xt/Bj0vlilvww5ERiJnmosIK41sdjij7
IAd9pBCh7734IXIxZ/qfXZGfwet7CNNGDFc5sd60tnEa40vSELeUD13+YrKtnqQbkkaONsruQFJn
BFry+rIFV63GBZWom1icY1DvmLY9PcoDkd1yIo923P1ME+ijk1INBQCQVZOgegBZmmUokEO/dKWu
RGaRLZdFSooHS4HeMB2/NXayN5P+bVBA1vMPSzyzxy1xKPBUbX+UzT1Im2rimPK4IbjdGa32eiES
hOXOO3Q+Fr1PDAyDuHuZxubCiybPWtVI0TJT9iJBkCX/ElcP11fEnYpPJriQYspJT0olnvD8njkS
EHNy2G7S7iWR6t11S3zx98kUF1h0QzdZO8BU9MLe6eC0d+zQHIjpsFfl1CRO99LdzQf5S9M5wuc1
0U5yMafpx3yq6xD3rJGBnmr8lbX11ipEFC6ru4mnQw0uCdJentu7xFhGAZHa6djpbHbsOVUwOyw7
FAxXfSULnJ8L1L/3c9GckQ2Qe8n8xELVWWE3JPp0bJI+SBp2SJtKAKDhztcnE5x3jGPZhZMlY0ZZ
j528fOpY6NDyRQIdlDqJpuZW1wNY68JHuOh1c96uNnES160+HqtReVfDznbopArAaqsf6MwGt6BQ
zYASKiA1AskZk77KeD6PwdaVvFz3dS6J/b1vZ2Y4V5d6dbDNiWB6ErwwnfUAdlhH6n+V0I2256cE
xNdSIUicV00CMonSGNNFmGS6DIUkqQvWmCActiVQcrH0FjoxR7nHd5tjPQpKIxp8uaLpU6Q2otbY
6pcDXQloKUAXBYVizjaTwf2fqHg3n8otK+PbLn67vqEiC1zglZk69ioY2I4aebC75qEOtdN/s7Ck
emfJYw6ai8iSYIHW5n3SRY/h3+p4/PaKs21aFnlmwm6UOrdDbFM54TVffSVZHrTaix3+S0yHniMG
yhamEP4gxS0pU0sapmO76CqBLX68ZV4Si2BpvNz9/13PHzvcYZq1Iu1NUk0ftTX7Pj2y5+zU/Oq+
lDfk1ICIFT2gzEv3rHOkn7Oo7F11CYiCgqsRPAoK73QJbZMi1nrkqd22T39kusjA+vrArQ04JFjd
MHlx+b0Kpc/mCfMlR+NkuYvIIIhQHvXMa/EaAL3YwPJaj3lm4rJ2g2xLiFVYvbTO7HP+Ms6j0UsW
7CvaQ1t+ISN+Qzl6/+D3Z0a4qEtbJTfAmoWiSTrIZQ4G+865boHvpX34iYIEDVoHBHzhfBc7rEJN
lzSCdUhB9h1zGdYmvzUxLOZCD9OHVJa1GQD5MD3lQxmanrJApJm1Fh3PfwK3lalM8lzOLSSKtRE5
dlaE6DGz0sHS1aBW61Pbh3csm7ZmGYvazmufEYh5XGmypoLDZ/ltZ8d+TG05K2pgRIuu2OlqdBdL
stsrieBqWzsPZ2Z44ZIQeHp7mrHLc9Z7fYt+QvN3wyK/v+OfhfDZTVExte1aWOiG+LbPwe5iVNVt
Y0QimdXVHQM+H7FroULmae2T0jRRIM5YyrjoV6gOs3eWMN/g+wW/17MAne2Fp1/hG2ejXkYxmKtR
Mj1GD9mD7pZe8Ww9ZTuyl/bWjXzzlyCETwa5LDRH0atZ1oSAomyZDKoDRXOvn7X1nfuzJM7XdBQo
naEwyA7QyB/K9lFDd1xXNtetrLran43je2QRtWalaIcFV32cazxsUFGhJVgHH9wNJYktNcM6Ch06
ENLrAF0ZJRNkaaJlcEkFYER6Zg/4HGb+1JfTm263Iq0w0Tq4K6QZ2jRTC3hyrWFIXvYTewL6RLAO
/pnpt18hbbYxXY755U+k4WRmtd7CkaXt8gajBaA93GaNUw1+/KN9Mzcaeg6gWI1mb35NfvyDM/wx
zsOQSwXT87UB43Hy2sbPRiYC0q1+pmVhqO/x4PMJB2oNYOs20FcYku+GkTmNiN999SMBLqFD4xz0
3DxaIu6gDksldIYm7WdnJk6lYVw1/pfwDJozZaGBMH6zKJ/dAtSex3rKE3gCixw9u7VEq1jbJh26
nWDE0mRA8ThX0y0QtiQ5vsOYdm4k46Gjf73+pfkX8A8/0xfh1oVeHCM3nIl07M0hrNFuyXW/3oGU
MAhvoX8+nSZXB27A9oTd+OX/eNZJ+2RxWfTZrkE+CnOcC3JMeezh1wt3m/w67A1n9nPfPv7LVY2J
GxtYFsiafCLybailF1a+DCPU2Wass+Xlxo8b6V9c+twOF3mGvEwjZQZgptTfdelbK6KBW40I5wa4
L9UPpCLQFB6OXTB4WpD5RfstMty52Vi3nT/5iq9vM3Lfd06luAN65IKHjbUjpUOEVydgA8WTFFcA
ExzmSZ3wTKtELwS8UmMBHQ0Rlmu5Lj85x6LnaoLcChIa3CIbUuuFSlVAxrJbWVdvmQQOVO2EGUhP
RVYujSK461LQ8AbRmsCksYz5JeVToEjmdmTNAPfovk50hsJZd4yb5DWxJUHOvLZ/55a40qosUzki
EQNr7jze6mV1mBbcYh/H3j8c6XND3IeaatZaORnBCAwdhA7tKrxf7KO97ZKNtFemXSLEfK/FqXOL
XBJkhjpoJpMJ5NWD7ZCRuWEpHJFYzs+nD7VQYwNLCBfkMzu1rCqoEOFD5ZVToaYB6WPoGTtD8SZM
6dYbEXBrdU1n9rg1scaeVX2CPaOZ3R4MFbXwTWHpoXxa0sLss7AOo5DgnD3TO1bZZTXgXXIpRDEZ
8Dxv7E0VlAcRWmutWIKw3v9McUG3LtnQ0ZH+xli0G0TCQA/oRoQ34tFNH8H93M5yCM6Ce5JbdJDb
BloVih7YCaQdmO6UZRu7WZTkTl+bhtOV6X6qCH6BNGxKWcQts/rhzpbKnbMwxqwlVfATlAJDFphj
6f9SkONjkYYMhTjoqmlLf+5ykUpmYZYzzYYjsME7OdK+6rXwXl5bxZkNHl8N3XalmHTYsGOn95kP
Jl2IsyZ+B3m/n52fPgBzMECRV3SN8U95/OL49xcp62lbzMCZprsydGrVsd6LfRqAmNOV3+rZTWqn
cwHTzF0Ruml1yVC1ACZumeXmZ2QnyPyCVCCGPggzfSMERkfqJ+r/Q3Q0zqxw59qkg9JVKqyUeBj5
3m8Sn/7QPRK75j5yAVbzutG9bnIt8BsamKiQIoIdlNdSmgxm4FULGkejVf2sjRQSQHryHDZgR7xu
6CNZ4wMKLmikOiBNACSTO33Msu0ZVGj90RhD0MQOyreOWojIWf7SyuaLYYc/c4hlWEYZO5TV31lp
PCXSMmRWmtspAun51G2Jnu8l8Mm0sXpvzM2rXUCct6majSKD5kHCiF1aKdCOzG9Z290qjbUpcrgh
1ftXndAvVRT+ijL7S/Zb8mGm7liHG9ok4MuLi29FaFQ3U1nITtzWkhMpSu/kcovntqyHk6OjCblr
CpSNHzZVDiG/IfaVJs+8pAK3UmlVmLcZ7iZ5csk4b9pu3EmUgDFxlL6lCb1p++jrNCmxY4F6cJi0
OyaVT2YlVXdVSJt9Fap2wKrS9rq4Nvw5TFBUZeahKuU7pkSnOqF6cP2jfM5oQLxsI7oTcHeBMYOL
vEoMcjWoeGKehpmOFn6txtfIruBwQGaFx0rCb71u8PMxWgya+EfGQcLM22V0olpaNPEkUXC04LuF
95T9dVv90sByU5/F+C6UmS21MDBnkFGblOrQ29Hb9UWsNmpxVIgKqQG0cvgOm2RMRcMW4v8FFDhm
jnJjHfs3+K4HhC5KBTSQboibBdIT5OKEk3sr1+WSfaI8xVscGDK4FIpqbCR6h+tS2hqncreQqs5b
+Vd5Hwf1zRioPbqaqtc8xqf2RlggLXhH7hSbSEQxrwjhNei7cMYr7H7YgyLtKDUYN46S0zTNGD6m
7Umax4CMELei4F1i5QxhxUbwPLj2pIuGJpIR0KYRKC5wSUku08SqE2x8F7T+jPHB/oRy8IvlRbse
UlrxtvK6w7gVTT5rn90WEuWQXV0UB7HzPIeHLE+EQPayP1rflK/M744KXhs2BUSi5h177u5HgJfd
HLix1jNPikswowXeBK/aaT57rL8ZW3o33DX3tHXoRtRqXqu9MMm4EO7iEXgJ5JcuD/b8MB7RukdK
zSy31v3Ji13yBT/mNdn0QXE0qUO/j7v/H0TSRwnC+8O5cf68daPMMB+M+8Mtvtvbnjn5brq3H61N
HVSb/CZ9NzHSQL35ZlHSKp4iN/PCB+0JZAyChsf6PiCSgf0JqQ+kzy73gXRpmA4DPlJ+O32lu+r7
iJeSQ3yv3EmH6gmcUKYrB5B98sqNCHi95h9Q7MNYIp7G4Sjc3WaEOY37fMAnqHw9StwcE3TXY47I
Ap84gqV2osXYH9U6d4p59kgr8vLVDdRAyIbWFxpTON+XGwguaHWmXdfjfU1+Nz9YVeZdcpL8MMAI
gEu+a++qU2MwV0RVqSxewnvRgigAh+RCWMqDiWJmVlY3wnJ+Wz7ZwXSTudomfaBOEYixgWt9eLSs
/ljjfFZVExkyZbAWPvfv4wvAUh8TltFueJ/9Joj3ospjJcm6MMhtbEPzrikWg4XCgqaMXSc3CoHU
8JoN4LygbLBIK5p8O66zEx2jxZF8ZKTGvXdXzpGnJNu/90I0LkFxAqVXTFFzoUbLJp0mc98fhzR1
wQdxmxeiRHv165zb4L6OmREjQZHdYxgq+Z7+NNyReInhyrWjOxMojJRsU1mO8Fpd2z+AORUb/HHG
8vp66fwSAzFIkyIR7ul4Z0bNaYAclat0wpHitZN8ZogvnjQm13MoxfIRSDJnbgyIdwioeZdYwJ8m
RKHlIEPxBOo4l0vR1Ra8vMhdj3P1atmy1ymZM6uFX9W28w/+cGaJq1eGnkIgqYElaPEebNre6Un3
D08aoG4HKg2DjQq6b9yH0XNTSsgEnzOMAvDCNysfHH3+eX0hy5Z82jKIkYMnCAIMn5iC+rauOqrj
hDIiO3P0ksu2i/daP4IOb5WKto1Xs17qWKwJWpZgo0d3xeC+0Jzlklr2BFKJ5sI6nigl1LQH29Wi
hX3P1mL8u7bYqXNj+1XEbqwR9GHZkENiTva1uXmUyn4zV/rbkFeNQ4fpgLrCTwwwwI9xvS81jIwU
FFUNgRLoRi7hadf36/NpuUyzuYiGpzJq0NmiGOTAm3qV3dZa5E1qJrjTVz0Z7LX6Ui7oeC+59GSZ
FloUR5l6rO0U7JRPi8LhMPlVGPnX12PpS1j55AGwAHUYkFERvhAGp01NpBZuBkXB3umm/EWKyIaC
FS6xiY/JmHeaIJGaLX2EnlV1Y9vo/kZtt40yeh9H9R5p6caY5QPekUEKWjMMFEsoDzXbG4cKPGjS
PemUx8qSd3bGNrleAXZM1O080z2butQJ4+g5JdPWbmePkuYuKyV3HPI96cldDVUwJwLmtABIyJQm
AyOvQd3htboZiz3LIh+6IrOnZtGjiZHw2yExdlIHXNGYyrvKaPykUR7IaH0jpbxVLeYBx3oy0lQG
ucr8E7PqX6ZSxQse1HctFlixObpxnD1kzMwcMpjBlPQ3xiLtTrroEDHrB2P1yRqlwUFWgspcgozE
WNhd0JFqW6r2kyxNP5pwKZ+lJHNMqhymqniXmmbY4OoDQlFrfRX/jTJLzz2e2mqItVud7GVTfyPV
2g6iW0E1W44Zz19kJU1QMssmrEvFPs6t0K3V7m1mQAcCBNIAUpeUgd13zAltPfGIlL4BBjkFrCCv
eKW6/T+cfdlypLq27RcRIToBr0D2mXbaTrcvhO1y0SOQBAi+/oz0vedsG2eYqP24wrFKCUhT0pij
sWK99qtSgXwNl7YhxRFZw0cqK+PJy5MbGAxeNyM7CA63UCVDniR01ZXc9MskG4Bk4dyuk3E7NmhC
9fLaU92h6vTXLi02YMAdUNBdH7g8CVWpv5Q24lXA/gyGStvhVrFIdG75yIuUfs/51VjZZjg2Rbkw
qqoIbAXrqySyF4hbCqM8RWwk0+6z6uyyWNV3lkYYPBjcGsqXelEy51GT7iPRKMw5a3VSwLLXoCpt
shSGKdwofSLJTeTlN2aFkLYKi9ONEVop1ZNy+rskS1aa6D+YXb/knjpldU9821U7t1LPjXT/Wn22
J1UtwyQCxkHKD688U3Q1TPXSYBu4GrxgaiJ51IRZrNZkvpcytHSsDg4EujqaKj0RMzs4BAAC5SVi
YD3HhzHJTdGktt+y/qSPOa6HvXNV9NWamP1z6bDXTNmdPzrObe9pwyKm/XvMdc03ZK/5dCzvddnu
k0K7G5R7XSlX+OZIhS+6FrHv5qLotH0dabuhhkJH7yzLz0jkBp6T3rl5ikLoNEugDgf0Q0+mlsK0
0tVeWqFtkZrw5jl0iQzsKpACmJukdAiKht66ArZ+rgHkqKqejNJ2w0ZnwwJBSH3Am3PPtquRnGJ6
Y0hz5Dr1lhJBLck10s7fsq6FcVWNn2gw45D3zAsGL+Uhk7JfcqeNAz2CXVdn6neelcdw9STELzrn
SF1tI7mAc7Kmwwyo7pYk7m9S2Qa4/G0zBg+kzLoGLvSObQWNE5E+KyJXjPb3qZbdY1GAtVAhaw9m
M9xv4SEcpD1UkRk+hxoJJKdFdh/b6lS5fK96CPNLudN5NezLLh8CDrZN0Pb8VovSNNAH8lR48ljo
bhJERXxMqDRCLrqHjlZmUI9D6Z9D4/ysioIyatcwOTpFaX6wE7qj3ApEVl2pUoyrTGVbs+pWeZRA
yThar3VnbbiRrhyR3/fpeDcmxdKISxEwmhgwMR2E3wj3tjLSCFnPCtWEqsCryhVD5KuKzC4wOBSR
Ea/Wrta+IN4SZiXIYkQwKdPDzmtORsavBpXedL2LGkloBFOjep9wUOYZE38MHfzvtGt6v6LaqhvM
Ar6KFPJ+Qo5NzO6JAooYdVYLD2GA2nalOZsmbgZfJFWxJV0c+VkGvyZblEhr0vS3punDQS/Ioi7h
ztswchPn45OVaUFh6U+ZQ421p6zGdxA+HDSD9UEQJhRQTzSIbkn3OWnqhSK6XMKdLl4S1ll+gaPQ
0vHktVY1e7Oudb/IVO2XGX1kkYItVePFC0fGa56il1BSujKM1tiMSB0+NqrZpEQ9ZDm2ZWLHG28A
xwD9dITvIsslKNJxaxjlMemtwrdjcUUr6xYPCCuk1lnoqvyIIifUUgpTJHhyLD0j/0DAd77KkwR2
WNFNU/Nd3FWln9B22Dhxf+U1RME1Bm4MKhvtV8AUyVZzGcJ2eixuYjmhRCi7D4KjXLDe+cBGbPoN
jqq+iutnkdtA61TG/QRnf2Si62xlRZCiEYHSjYiBt1ozrkruvNWJg8sAa81wKMt+mRveypZqQ6QY
g4rXf5GrYKzcgv3xPPaoi+ze7s9mtYa4g+3wdZk2yxadi8DpxUMmgQYzNfpDhlVIhNcGXjM8Gx3s
w3k0rCU3dH8giVzlXN7rOcqBnWlApxu2GYmd+LahoOcmfK1K9ZxZahfXuukze3yQjp2EhWNGS6m5
f3JOXzqA1LSo2I5B0fGEeu0tc4eqpWWJF1t4t7DHTjEYJjF1YmsLtoAIpJlbgRLwxowL2CXCoraP
IKjB8qiVdfAqrAGtKwzfaFCukZhyF1v1rrCtAROZvgyCoEjqzkuujMRv4vyOjXArJUU6+HVVMKy2
YTOm8lTYZFn2cusm6kmnYm94xU1kqUNKkdfcnyeFbmZ+3tYonay/p3azj4filWuVOrhupwX2WD3b
pD20vPljEUUCWXXDlV7F+SJy7F1dkBVPWBLIvFqJJLozUMwXIGjiBBTZWEW0IX4n07uYtauY8bvE
cPvQqigJdJcjXLTZJwY7VC07GmO8ye2hCkyitFUVIcEptqISryHhSzTwHgwXDYHWy/TAsuIC7XnA
2IZ7avPaWzY6PGlN7z5JDRyaxegtQc/fOnoKApNK31N3WMO8eoVc8L+xoW+RNb10rC7226y76wTA
eJjZ+uVQbXMZSQieNF8bqnVZ6mGcFdd9ma+ruLwenGjLB7lKSAH1bUF6P4nlK4mGcKQ5DpLawZRu
AVZRdIfz6c5Lxtci7fZJW216nDsGg3l+Zycoof0L4dGu7LVlZQ9NEJvmoTGwJVZUvUodIlXXXpB+
WOe8DmHmdgU4PxRI4DYGOyzidOnVJpTi9iEDazLrIQJwHL7UeUaCXiUbJKHA5slqIIumDT/QHjt5
59hLnUZbNzKemsLdc625opFzhf15Vzb8qTd4wM18XcdjGXKjWSH979ALehRcCl+Z+nOqjTtdAz+B
ZyicbWfGyPmV14PdWVfoQoFfx10fGFDqJ61r+Xl1sgz9mnf0pOnm0jCMB867pZPBnsGW414qGeEC
ltzkWYb3LzeOjLa12Sy01Fvrw4h6AXcgzQKGY8d/u7j8PGmphVclu7qWG57AoR/hplem0d5njh4I
U9z0jrGzO2NL1YgMHt6+I4Z9yXXIf+MCwolGyKU2ZoecjTBszssRR+DsUGfRbdUC66Z1va9j7dHM
SQUFU3nHaoUYx3JApWOw5nCGjdDbQ0YV7qkGfILdIn+iTrPv6trxKa03rUTnUmbJdSbIsrG1ESak
1bWZRjuRqmc0T67kICD2h6LCz135WLbDqyjYfT7GN7IQjw1jCo1qV19FXXuoPf1hYPbOFqqB+025
dli77tJmNWoeQOmRH2IS/em04S7V+Z2WqXsTkeuoItd1Yu8ME9aUGW4ueZEvcIE7eDIxQzq0r2lt
wpTVrnaMqD84YvzRFT2N1F5WVX5bi3wJK/fnhMtjBrV94BqiCPBfj0LY2zKlr3Qwr02zXJhOvjNq
dhKG9+zQ6oZWUR4yK10wC1whTZQLyce/XmH9lUl/shK7hn8pX8CH8aouo6VI5BpaKjTqouJKtkmD
3PbhqodZ8TmxPXHkBrcQw2+Sul3o7bjXPLKE3/DivMOlSb4xCmMlZWoGo5bvaGmvx8Iu4HUjTiRG
oxFgQOhUsCDQDBwMy9y7Nhq5H1zrI4mHbcmTXdKg0OtOtR6N6sPw4FuA6J73JNd6v9Cd62KMe2xS
EBdHrvuaWMjN5RLHuYwXu9pNV01vP7W2MHxLOBvTxhctRtvC2Y8s0JC8dWkD65EawYKVodczmPFl
KO3LnXYCz/BWG2VVZMbRU0uPr7sna4trVaAFuec7+k0ONN5Yz/UjLt7Zvww6wWs8SBvgic/bY0aT
gGnpinj3I65RRMz1ri81wiDI+N8ruzXx5qgbC8EpOdABa1Xemmu66ZfDvvhX39tPsMYzKEGLxXPA
RZyAnmXVFpC+4STMJHZZct65wN0o/rlxeeaCIvbH0s/N8R/pFemYJHHhyqPSI4JrPU39nlUzMMcl
mOvLINPUCgsVLcq9fkSKqVYGQ9SWQdIJFbQClUtzi02eyBkw8idShOcCBfUsGgRT9FO7/KUhSzJh
eixxxbHoomfTrhaWKU6wl/53+Ns1LHAIPKTY4NI/+UhaXaH/k5Dx2IBjSOoqrBVunmxOIXuJkvpt
nAk6TVKLJ1qixmN9PsLQcadl2kM8th99KwO9q+5HzQydQt5liL1fcon0S7hUAo+bea2flgkTvOrb
D5kgcFrN3Qq0hPGY58WVHTerPnfKkFYD8N7Wbn3X7N+kkcF+Os1wQ3ceJLGf4sJwceYy3uLK6Hzu
9GuYg+a+8mA1UY23hsthTpqOr6UUK7Rv45kffanPg7h2hEOdua42LjDf8bwspY5T9/V4VE/WX3sf
L7SA3NGn9njmtsz1sy6UB6TTeR4a9AQHhykntC3tMtIHfTxGvbnn+t9M4iYhHjlwHcmSVW4gm3TO
evICuO+e9bgQHzmWiR799wcsaCXGUpAB/C4RRHHlW9b970jlJ/Fu+uHRfwGsf5bG/NCgAwu3u1rg
HdK4YGGDbJhFGgEO1KoxC2tHekENc3g/w+HFluS9a7KN1bcbV+A+QbWtQRIKUGWoF31m3oGWot9p
IoNJgDAXoslXNq3wdwV0Um+Aafz+4y/tSGCZULRX0C1FcOBk1sLW1YISKR2OmKGkwI3Wb26qa7l2
E39gfr/vT+IOflzG7X8zLnI+ELUGhSKEUd+/i4LrUN2YOKx0yl3XOcIErQbJ22MZhVg39zZjj0Nk
Bj3TwrgiN7jlHxw4gvuQGz5wNf4XgiPXRaVCv+78IqZFESr+ipRlMh4zVmwBqZxM0lxb5pwE/kLt
BUkUbxmejGfm2vnvX2pvnwgQlltvOCJeGsXq0DZsqfX/vnGds79BhUEoB0J/J5U3JY2XtbozHLWI
LhscffjYzdSNS6sKMgMLFhlgX/xIdpJNbTMX+Nsx7oc2KLlYpUPMZloal8iF+CYW2jJYv3iOydrF
edJpK91ECvdDflUdzT27ybflCtFv167PTuREH4edvvl9Zl44LX0bdHJEK40slY2WD8cSShllbUcJ
6ASsVK2fWQIX58J5B8Z9CoeZqUg3bgfbcPMEA5EW6CWAQmyUuPjNvMULw0AVBN0h7AjwoaZtaM2s
wBoGxHjUvGuHrVvytzL7fx4DzSeKdYxWt+WgMfh9WmsZOhEi0ZqjU/HbMquvhSvuxp7PNJ9+Psq3
YabHSz6YOU0LzAfgDn13HWcvMn//16//fYjJ2kloXuawW4AbRnJL4Jg39GItCw6rwGzx+0g/l9D3
kYzv70x2dam0sRJHUsW+y16c5v73AX5O5PMAOCCfqQEWdc5v80utYZ0XMwgfkVI2NAvCNT8Dngrv
oLAfZ2byBZ4KhnIpaueZbPOjejJDwO92TMVxGAJ6oy/Jwl7bbzp88/nOfhmD4qrvAraEI/Jqzkzo
4pz4QpicfDBnoIxKBj+H3ryh/fPATzZ5+v1FXqhDeLwvY0w+lZ5GJaSqoDBah/4veUCSk7lMX9wN
OSJN/FWYYXvHPxLlNzNVdu7ZJntkk0Q8oWfqJLGAVRX3yGFeJd7i96e7OE2+EEDP8/TLNGlU1wPl
wiC9/hxLxDYKmNokNxH7Z+0wQkhBgyHndi5FJM73ceyuQXvdNflRldpiKB6sPAvbZs6f7tIr+zrK
5GmSpk2yrLf4MY1qP0m10LX/DrOC7kvvDJIEPA8EughDm9S7vI4UKAIlP4JRG6jsWaRwpuPPCtzo
3z/OpSKBwxHOJATDuHSyA6YJsPWUJPwIM8hVZtdbgNMz+92lN4bYTv18UcPhfEqdrQv0Couk5kcd
TTTdhAtXh66IqIPfn+TCQRMr6D/jTNXpzDJ4KyPG4WTrPNV/YKYZUkTmwW74z9krbT7+7OKyxb2G
Yo/FJvtDHZYXo4VXhl3pbOJcw95uDaRRBdnSC8AK3RpWEO3UoT7M4S2fFqTfLwR4VI9argnAF1ff
yVSPHZ4gOrYRQA6MmyE3tjWkYnpHH53cWioDZHtDQxaiqhM/TY2ZanVxynwZfLICyoGBaD2cn1pP
9rjqwtYhu5/5lpfmP5QsDhJScKVCzf++lhtFGoSzp82R2H7cBAoCw3JtPjY0cK7kNrkqhF8+q5f8
zv4vJqvjYlDEANo/VYWy96hqY68+8m6nDcscVjrF3Ey99AJdG0lbLlAfuNlM1lxjFXIA0FkfXQP7
Vg4cvETmw+9v8MKdERJTEDrBmLZ1HKHPq/JL1TWMPrJa2dcwiIMP0XXz2gLXR2QHWrA3HfW7hQ7H
S33F9mKP3umerpNFsdLn2Nvns+x0on79Fefv/OVXpFj4RYOTyNEzAveQnLJjuq6W+qN2m7wZ6FO+
e6tsPd7D6XxdzuxtF4bGScHCboAX4f1wK0JrmleA7cDusVPk3Ug0UuPGAcFDVMqvAV4jVd4oAxxo
w99fvXlefZOH/jbyZDe39Mr2artsj45or/Rc3HvMAS0EPr6SbcEK3Vd1XPv9UG5VDoTUQb81oKUb
ct6zhW5HgBCItH3TE5mPrkgXNoV1mxSEBmYEjYqQ9JjWDXz+a3hyjffgK/AgEvWTIygUMwUJXVrD
eFqyp4rIZ2k6Ksi7QZ+bYRemMXjP8HiG4TXYH1NhRzcmbhq7AEnJ6swcthbkozuOa/eYvPcdgpSQ
XbLC9f4Pmtdh+kzf2j/qXnueM8j89HL88ba//IzJ287yAuL6FDJZa4X9Jc03MH27Ahc9RIIF9pvQ
iEHTT8L8M9qw2Xt/Mx7QNgDZI2wNv7WCbFvMqjUvbUbfXs6kQue1QFAXeob/zxQ4ADJ0HAUMnUXo
+nHQ3Hm9r51+n3fehaKpA4LC1R/cyTNU9H2xkbxtPbe05ZG2QCYjzfYgpOqRHuwB37Fa+0/nVVdj
q7ZFSt8dliuwDgYD7HUFFNGNniyGNnJtoTllF+U9bWOEXTP3xex14kt0UP1O6Huw4falZM0yT9wi
iNvG2+bD+BSN5aago/CznGxHByp60naBjoaW37egioHrAXKvIZcW6F2W1O+1VlwLoR76Gks/yf+q
gTwMHs/BwaEJZF3wMTbL+IoTRUMvdfQtAh/fbcZfdEwu9LzeFC1Xeaa5IIDF4EAScylpccebvPWV
1tQ+URn4K6BaAZY1/WrQUiyOhgS8b8AzqpxXHg/XmsXBcENjfpAxOEYNUKI4Ga0bknY1VIUx4CD4
38ElrixXddLskY0SB1Yk400BSn2oYk27Brx1ZlQM9oo16qUGGyfMaLQbYM4c8LgYAjPXcTYonFcN
yA04jUkTctpjR4tEFTY8vi56svp9LlyAXXEnP8v7bOSIethJv8+FymKlcs69BbEQD/FarLSrHEmL
oKycjFmxzIUTHgZDDwPoJzjin4qRL1V+4LZBlKWjL0i80OMSr/w6Un9+f6RLs9sz4MOFAxcA3ukT
FTG8NiVat0dSu1sbIZWZmb+nerJE98SaqW0Xx4LmCOxgbM/WdKxczxNv6FHBS82Bg+sDi3ctynLb
mDN7xaUaCoLz/w103sS+vDmhKKlYjIHALQtc5KSLeCYi/dK3+TrC5CbBOeDiPsIIkb72qm1Vrnk7
4xJ58W1BouU6ODMBBpoM0TK9HQrlYK558Drs0quuv5f0SvP+q7f1n4GmJ3xhDGOTW9hxKrNdiiYK
0ri9+X2WXXxd2NUwwQA8Amz//kHyQRtykZx7cqAxeCl4Gda2zOYqNf6RyZZl4HDm2qCpYclMhQdA
AKlTp5U8DnBkDSnXbyLFN51FN55Vvw11s8m4fVNp7PH3hwPz5feRp0qEnsVOUtSlhIxb7WyvM9aK
Ox8G+My13TswkLQOTpZscIXYpQUqtqqzm3xkle+MbR4gOxCUjwwZncZQ9ltErBMfiVR/LKMfN2ar
rqrBvuKeWS+rIjp2LXN8y+5WWEjt2hHjdSTsYlfiWO3V6PvH7TsuOQVYmxg9b7d5AkVdyYd3ZHnt
KlgaBa7mNj6oeq4Pq0vwaRT4XkZxZw9lBlpv9eGxDEzjGsvGQnIKSB/sr0iL56SX0SImw4c91GjZ
i3RXIlXdb4WOT+par1DFvnsJOYiIFj7oCCclhxU6r+foqWPaR1eZUlvljlvKCORrWrZghXPvWsl7
UZOTFA5d9PFw3+XqjhvVjmRn0mg+3GgabBMShCs2rbUGdRJdh/7aHdirLqJV7BQ3qUme4D80BrSX
2AN4usx059Bp5j4v5VaUcokEm1Ohg2vJ+uyh69CvAub6Do75uuuxnYBc0y0KDfbVhqsd4at7ikr2
0XUKZEazenYM7b6HwnhRjO7OlnRBx3phZ8WCssTGFgi6WZtW1+kYPStDXiGS7dbN2Sop6400jE1U
oUWjxmb0VRfLPTFzsfAGEMnKBn001pg35QhmRNzG9xJiBNJni7w2+BJ3RVDgMmOpmfkCNOZ+IetU
gB6NE1ZvPg0VX2aZPQaOMW5lWr/lYE6abfLRVWPotuh6t9T5MBNICQ1j1YCeEnhDcu/WHgmaEUeS
NnZARhbGjbSLV0P1J2RoHomH3wR73YMmxzDJmyQYCXhxUaPWFsvXzGKdr0XujVHnd4gpeaoceqpb
9lw77nvWFDgSUm+TjFAqpvyYdxrMXBgsu+HpocD9aP66zAIN074TbW0fZAt2sdW4b0aRv0htbMGS
iQ+9GUHbWPdQyOnKw6Y/fHhufYJw+1B6NND7aGsWBG4dtXPC1v/OrPzRI2kgo2ZlWcUHY7keuGa0
Gph7VQw2v+qrloBA1r5yWRyS1Fwx29qbZaqDCx4hvcYhf6XpbcCJ/QO4C64jTGRbjfNllVpRYMDR
LuhLuAe0w8pR44alINaxMrBU88aG/s5s6zrUswppo7mmQtutHrjp3CMS6q022g/HABfY7leuPpzy
yIK3toeDS5Y5jw3P/iTwvDaM5sEytZ1rjicTLutBrUdbFAUop7RdN3QrYYinJBqzwCK5vcxp85Hi
qhTozJOwY6T3nZdlEFTkacjx28PGsPrA5ra55ND7hG1Cnh3Xq1Zx1MtAuFEdAvkf9pExFFvEw76g
2PCgK2wK1VH9DPFuFlqxVYRoep0JjgxeEIU3A3dc2N3Qs6OYw+goe+a0p0wqgI3JMNYQwN1X7pbE
SA0i+7yfC6P9sfNACGnauLGDugxLmanMmmgJ92hRsmMSaZUvSXU9VpCl9KO4+30XuDQQvELQRoYe
0v0ZHJdl5Wgoozom1sfg7fuzgY3z8vsYn0e+b1sc/IvQ9IdLNUxJbOCL3/fRqsaRw8rL6uhcK5R4
4A/symE+OOhgJIHtu2gCUIv3tXETPfnlib5HuBadKQH/LjTFL0GfC13gcy+Rft7WvxyxqJ1VibTM
AkAI1DHrfEs3oCa14dlvJgrGGcTjwsu14XGATpWNs7c9latbNWWt13LsIwPbpZlYWUDvY538a6MK
D/V1mPM+/+WhpGR9GwlRHs2Kb2vVHJko14XoZk52l57ms18NiaQN8Pb89y/DgHRYlkMkiqMJvq8v
jRoB9078yDIIlX6fMD9WGZwFLAt0Hv3TWW56d+0NEOChds+PkM8EudXCmgKbqcCChpjo96EuPBS1
YICClgSszZ0ptp4iTMOBnDo/FvZDd94Xvbt8Vl3243kMIOq4hOPqdUaGp8+jeciZJBQHrardWnnu
R/zaNW617N+lkmi+EVy7cNGD9d90neWDXSmzSoF+NO+UnXntaIl1cz7M51Pvt9WMp4HvNpwG4MMA
34PJPNDBVpaacMQx814d+yHSAGTEt133xnCY+f3rXMK2DWjxyKcqFyyeyVgNtG6lVaLVB1eBvb7W
Fu/2Sl/ww5xC+wKvC5SaLwOdP+GXyS2h5yk8J8FA+/yWkUW5zVfnGzKRi+HEg3/OVgElCQNawO0h
0jV/EtbstmCKaBHHNRmRvlqNSUF8vUhm3uClM76NHQRuK7hb/GBcFW095nbscTDnAWCX6bPNxMwt
6dLsxiWJogR5ZxuKSXX32r5CpHcHyxUciSp7ocPvzKj8VNHl77NhZqDPyfLlG7kgNOes6DmsraDq
0l8MnDe85i8A9PD3gS7NcHwXgCU4j6AqTJ6orHRue4qjD4Z9GIBrecsGC2AQLKvxP13DlaiZGfFH
GcJsoK4F9gk6b+DqTEZEmkJW8L7g4OsbG8HE3oGxmy7JzBs0L71CB41EfCoTPfQp/8oshduZo0Jb
1NXes5aay5HFACE1JHhl/H2Ix9dGT7dglt30hvtomNFWmtpbpw9bCsPSvjcsf8AZwXaSFXJ7/Kx9
dVu5HFN9ycr4UCBa1mD1vQsqvE94vR9Jf+A5X8X6sEgi872QsRFmBtV3I02ypTnQtZkx8AHhJDoD
+f94pedN5D+VfRqKo4ZCtBUnOdCUa4hgTPUKA8rf58mPt/k5BEohmgrYrqa2H8zsmOfxIT+25KVR
3qI339zylVpzPs5z45z//mXiIxizJEmKRxlVFbRGFpD2WRujMLFnToNzA00ADzNWXhZJPFBigLfq
gRV/M5rHeo70dOnTUMM6u9+CMvIjLrjkrtWUFs2ODfurQ12vt3sOcdE/fxxHB9fwHE5hYLJPAHBs
XXHEYOpwLIAG0Po+bmI/SdSisLTFfzMSfPsh46NAiSZvDUgYwIbIA8JMnBC3pJUSDBcZMByJnKkT
Fz4Q9B/Qp8Om3ASHdjKUKMvYRLJfBtzTfqW6hGhzdB8r1t851ixLcdo2RM8Tjuhf4ofMybyzYA2W
n5P+Mph7g6tR+Od05+ZAznFxEEbDtjNZshhBxRrgZLJkYfFSSpzbo5ldbLo9//gl523uywoAEGeP
eg83Y+PsCnI25u3WZbsp930YB2U4vEFU/ftH/eRgfjnm/P8hKagKMLggP1gX4N5aSVMjVMt4sYug
3phhE0Qb88q9cz3E83E44cxHMExbRdNRp1XLktRDM//sCLxkV+K2WHZrDerz1RAmO2sX44brz3nn
zj3p1H1HSEfA//xzTHc77vUTYmqP6UFuvZW1ZyAb9bu5DzqZxz8ec9KnQ6pqYsQu/GY7F84HLTv7
6DK+S52ZCn2eF798xOl9T2el2/BzqqkkUFXLlxGKr9/nyeSs8ONJJjNTbyEig4wV5KwoujMVh+Z7
Rakdxlp5U2EX/H20qQPaj+HOpfXLQqBibGxeuzB/g8vlRoXdadzAsoStbARbDDBVWLrLepss2kfz
9PvQk6L9Y+TJJsTF4NXIL0LgT4zkCugfifLzZE6hMjsZJxUu1lMpvDo5p/sCC4M4Kg/7l2SZBv0S
HVpjn93A/qHKZ9Oo52bkpPmCCHnFKgeLwEntQCWOz/LHujNvY9uduUfPjTQ56+Ef9CJ5jhTWswgc
/YTysLMI/BfTbtewcgYcmLreTr/blMZq1jnMWkYYQ1kgD2RuASMvMF6WetbKh9HBQT0rqNyPSEH1
nbTeWBo0lLzIxNzMnZk/Uw89PS7dUcSYP7bfL5wlXBASsTpH3Leh2NgP/R0aC2QMZ292MyXg0/jl
y4pBX7UYTAMfFgJhWLpjuezSPCwPThAf+719r6EBPOfROPesk40TnhtjQklPjpyfpGeFujqY7pwW
aabyWJPKw+rOHmuFlUKVuYhg1QnGW+BGEDTHC+XNeu/OPdP571/eYw2Bt2dk+H4EkB1ML8ElyJY1
6kDI9meX6xFq3mvvmZRzE2fuOSeFBwEANqks7+xEDU+TvxCuQZy0IM+x8qN9s2/37R90roxldDVn
TG2cFYS/bB9Tq81iqIpc5/DNJ9t07RkLqDubQ3S0nkuceESYnpybyIfb43rYld6Jg8kY/l50PyHC
337BpCzhnqWQeKGZx9KDNLqF3QS0GKPf1FHu49Ci/DK1bhACGJa1LAKFY/SioeK2Iu7CSa19M5bm
lma2fddIBp0x9c6y/Ku8gM9F5WQfKePRqaN9HZbMhQGQbvmRVAdAcwBfqQcnKSWXaC3p576O5Y+e
mwa0saCjrlW3goBM+WlRbDM30oNY9Q+enmYBgkHZYuDDnRybKwfQp5O4N2Yea9B8Gwco1HGJ6UTp
W9pQLvoqvhsRWe8DYchCs3RXlSl2lla/VaMHRXoCyexQ0l2X73rXhnTVboybksDXYuAyCwcwShdJ
kUL1buPZqy6PAo06fNEUxo3APallLDuUqr6iOjxJnSGbu1Nf3rGgGsFdEykYAHa+LwwqDLxFEwWm
WQwB7Aza23SRhB3qWvdK9mcgO54Hsi+uRiDq4LOhNf2DR1vZnDL3HPkqFvGtFcgjjJGuz3OyD8Wp
u80WVaDNkAcuFtJPCiF6EyDXTnZm+EpZyHlzx2NPXlT1QPs5c+DLW9WXESaTXYIkpTXoVR3/h7Qv
7Y0bZ7r9RQK0L18l9eZu2/KSzV+E2EkkilqoXeSvv0eZB+90s4UWPHeACRAE6BLJIlmsOnUO2Cn8
wgB8P7EPTup91ZQ41OwKZCTlcz2k3/AZvq2Kze3NJkN4/7kqz+xLN3PH3XpCUUlEABbs0H5yLHTz
mOrdn0xx/NbOT2zGAsC2qRLfaFBHjEEVlAxfWULCUmDJ7XwlvFw+gv79Jvn6Rlt4CiVhXUR9xr5C
dCfzyw4UM5TxrVKlB07Yvmrr915kM92CtxV1FXLRHbkg4aTZEWqmjy5z9laCPewNIPqoD1WJUOP2
3C36I1Rm/vdakhNYDh9QL+tMBPQsDw3hvjZVhzRgshbNrARPsvpPA5IAOqgxqOdBMQsWXnpkj/lj
+kie6K44tK+oZLbA5hzXroJF5/93fJaUTUhYl9lNhUtoakB1cu/Rz5WK5CjNkg6RtCrdTB90xPXe
u5aC8RIdkR3as2+v0ryBbtwmV91ZTFO1kswxGHoevX2KsrgxJuFo/rbxom3XkFPLCQQsPMAzf9mJ
pZihcsduqmaFdAvZQB+apL/4U3NytllY7LJvIFCJT9W9HRYH8Kfth131Ut4l2zUahEXXPPsIKX7I
mgyQUEcgsmf6pgeXnDP+KkASdHtq5a6kf1bwzIx0POb2QJMG2GsgMfoD3mkfiYFHOxgnpoI8Av15
gnjkti/FF08x7trajUDLdaSiD7EbDzx2jjkXqq+YLQdksVxbikX/Pfs66WhtHSB0VQ0P7gT0pm7S
H6aC71dmYDFQQ41Xh+SwhpybFPX2vLOdfE7STB/KY/3gumHxlG7BJzXH+FpQheytoaG4J6tq5PPB
fOXXZ5bn0Z/Fpi1AVOp8NCAD9+DoX6qZW5EDv6Dc5wo4G0HxRJq1yoqMqvzfgv9770tHgiPMGoTJ
1hAVFHzWgHFtFQ/YIc7In9Jp8jBWh1enMY6xMH7QNs+CHCEWCjIrKY5F93ZRj4WAIXibbWllCy22
Y+YZgLYDM+SzvPlmm0XoePCj2+u7ePSeGZJuRzQs87QvPDVSC2+n5j9sSgIo2IExLlnxpMUhgWJe
tT1LdVC3ulzODpJzRWyp2LEFWto7Ci7L9l5n2sppuOg1Z2akg8G2hgLgC+wJrwNorP/RiBEV7Ve3
owGAzKl5V/VDeHsOF7fImUnpkDCTpoBCBgg4dDU7tFm9bbj2LcnZnaexn7Xi/H9OpOQbFSBzglAD
JBFQdUIfbkKfcy1ZmcZFvzgbk+QXQ010jAmiLEoc+9oE1kOdg/kIW7BdCTKWs6P/mpL5S+yCugoB
u9JfUaK6BQd/fDD9cet+N7cQQQqSx08qLf2zyc8sSpvcULmA0B0G14wUsgY07NVvt11i8WRGn6Lz
lxEAzNCXzu4RVzTmZCByqrPXNDdPmrBX3GDRhK06OBzQggsGnksTtkUSpYJQQ6QitRa0IAoJNCtf
eR4susGZEWk3gT0tTRuaIXjHVa/FTlBAHcic/phQ3r09Y8svrjNTV7tocnXk5gCUbgAHBbNZ4Inm
sdC9g1cNjyJLgf9SnOe8NncAMoDADSyCvmZ3Hx0VvgFQDtyUfb/9UWtzLG21pFKHomAExDAxmJYG
Yzuw59sWlosgKBKDXQQPAgBJLpexBh4ZBTVLjTgIWcOEaH9KtZ7Q7cDLA8eNswHjZr0dDS00UnD1
1oUCIuKBTGDMAyp2MHOxkslcvgLPrgTJsaBak6Vji9BKaHEEHfDD2AGm6E2bqR4eRjDkiMlBOBN3
WogSCwmI1r41AEuuTMzi3J99huR6eTx1jZo6SHE+EXUvQnpEhmhn5Gj45Ccm0O/J92t5xcU76sym
5IOo2OtJMwuhICsQKiX6f7u8OMZ1uQKeWxob+tzRtmHOyQW5xtwB04NWgESL3LLfatp7TIqV02Fp
JOcWpNmjoIaoK61SI2pZAWO13xofBvhvby/SmhVpvjIU2eLaUlQ0/50QqoH/deeq5u62kcUtgnQI
TjlQuaM8Km0R1eM5GtGoEY1pMITJvntBpnDYKF/rw/CEExwEkCsv0sX1ObMoPdxAfmvVrokgghLw
d04PhjqsHXdLWciZgAzkY6AxAojsct9nWdMJ1sV9ROPcBTWz/hu9+u+kbsZNQ5PXHMLxftGDyhmd
wK9Vb68EmEsH+7l5yT9Uzgeb9hPqFe7eBiWQ3TVH24g3TGMrnriYAEIvpm6BAAEaUXK+VSt1Polq
mPXdRNj65YsSfBQHtJc9riVWlz0FfGuuDXwAKunG5aTGuiiz3sS+0th0LAzobVnTd4fZyDDqSbdJ
ld46xhSckA6pC99BxjG07QkZtkqp/Yq53vtt1539X37CINoFMBWU8GjmlhZZWIDJj2BJjlBRvEeu
0mfqh8i1TVlruzT/L057Zkxa0iobiVtxGAPPtRVURN2AtkULb49ocWecGZF2fMOzshkcCL65LcpK
Gn/KlU+2gf2Nzs4nTbp0J54yUxQFtDQq4tt0Aob8d8bMgExrFZ3lwQDHO7sKcFpSlIayq9YyjrS5
NpabEiq9TftJDdb/Deb/TMipLTU163jMsM05zmFiHEfHDEAo8F/OYRshhK0Ci+pZkp9VI9dI4bZD
1GoT6gXupvfSQHV/3F57Gbj5z2DQbg6sGS4vNLVdbq9hQhfGGCNZrPeGD7gPNIsKv2sb33TvXZTj
BQtxrEDLYA05v3hanRmeF/IsFVAbQgyWSxEL8DcTzd2gqw05IG4Nuhduj1Gm4LsaozSVNElitE8w
HqGBCwTcD6WZPfYCymBpB1Lr9CtPwU8+vbABzyJ0kzQgmJ/QnBOPzj4nyteR/x7ZN52BlQ7tqokZ
ZiBtz+I11eJFzz2bEGmvZ5Twuk6y2XPREu2k+h82tV9uT8U8UunwQnRi6jP1IqhrTGkm7LIcwViP
AEyxAFaZIF9ig6O6WwmFFpYWVsAsZQBA4UAm6nJpIYzR6BziC9E0mMJXE+eV2DwJY2AG9hAjWlNf
Xh7Uv+YkT9I6JUFPmwWpO9v+6Nr868S1P3Wcf/sPc2ciQYp2BKC6ZPRYyXO3srweMTSvodQgwGtu
vWqdufJ2XhwNAF2g4sS+h8TJ5eTpPGEQqoYZVy/wRnjpwLWO0H3lBr9aIuDfIG2jGqCzgMinXCNq
qRsrBSgeI+JFA+jwZ1kRkiNo6ET66bzubAuNzS7SRJ5zhUMfOrVHfaYZI1TBj0x0YRzTHXqCN7fX
5zookexIGyjv4tyrQMcQmcqIlpGcukFVTqiooHyJtJH7rraxecqRo7ozK/KzS9IQFMkr9YHFiT0b
rHSZqk6r5AbHR+Re8VTV/c5qs9Cp4ic0U72sDPgq3pQGLN2qBeRMxrRox4jqry7a6QnABJT8SZPh
oDePtvuKPEgwinhloq88FGbxDoEeEtgEPUMO/iZFdxIywWxTTUez5Kj+VX9cm6yYuToPbVApAQmP
hg+oCoGt4nIjuL07AEqLXDEU43/ZeVIF7jgo4e05XDMi+Uw3FsgFKygXAWEDEsk36Aet3D4LDoFh
2MiOQhcJjiG9dNrSspNyQMHN6Brm1wOSGlDJUHwinEOv95+kqUH/0jxr/5qTnjmdUUw2GYA7gypn
usFrFfAz0NetHB8LLgC6O1VDm5gGCgf5+MjQVTm2Nqpg8SD8CvRgJAWJXLyGRZod+OK6mgcDdkLM
G2pTEHu7dIERRA2OkzAUQ/S7SZA7hVahC30FIswABA6A66ywka0ZlNwhR82NVxwGS9oGGlouM++t
BX0XxzWZOglqx59s0pnXy7XRVg4KBgdXmNyGb5pey9iEWgztf9bkJbUcsEC9qeIXIq+ViPLq5XJp
Sm7EH1yn65SB4sxX+2By2hdDgMkQaA8HsGEh+Eq2Z8Hx5zebbpoOOnZQH7hcPGEM+E2knSLuVYcc
iJBOA62HMeRvsdrSlctZlvr9Zx5xm/09lMD9LbmKYXexUzOA9Vg4hDBk3w2v5Fg/TXtEmOXW2rTQ
nTUC89j1j/1+jV9u4RiZc33/Z13ymww8JS0nsG5OP0v+xrOVp/3Cfrv4fWku677PcFlbeHRChm4w
RwFUBfXtAX98+jx00fwJYlDA8edM1uWiMQVCkR361SOlmEW3uRNCtGYtIF+6qS+szNN5Fvt7WtK5
gs7Hxz3fsO20j/dgT/BnMMyn6wKz058NSPaL0VINtNYNkd1CZKE3q21F4nz7+VkD3B+vJw/UVWjj
uhyPSaq61T2kQ1SQJ0D4RtvQVlnTAF/aT2hNtA0MCEAiGdmg6Hmh6wkehGnDT66FLonYVpsQknPP
aq+6KxfjksedW5PuESoaNDanxQC+uCoUMTtSU985EG+5PXOLZpDbNzwHtHi4SS5nTsSjAPkPEhyO
S32vuM+rzO/52ltzaXvOvDo4JVB8vmLe6znEoUROkftD8++TCiq80BinVTOLg0ETOK4qSC2jj/py
MC6Kx06OLFxk2B85HlcqhcIrff/8jLnoCEPfm6uBak/ytRKkyL3VQP9UlABjlJ4PNsHAHf78BysI
I8Dei7VBn+rlUERhEog6QqsalDq+5b12WBei/4fTxoM2OZphIR2JdI00FoNB+7Kp8XJzzBF8gVUN
ibD489cQbNigHgK9FrqHJRutMoJXo+F9ZDU/VDU/QMw+a79U+qdLuNiU53akYNyhfEq8RO0jLfEe
miTufRRzdqOqreyY61rObAgHNKYNTDQIEC6XpiB00ngz/VNbFWEZ5uBlt3b2NtuwXf/5QO/cmJzr
wqOl6XUPctZl/QT5GSjH4Lm44tHzCkhRHvryHB3M5LZuASZ5OSBdOGmcO+CIMhXymOnjiy5GaIeK
EQAY4YQuU9R65Zpb2Kno9AZfENghQDOgSju1UktlIo4BRh2TPooENG9TGvGpXAknF82YmoVcC6ID
tMlfjiyhqtGXbt1HOt8PDhSGTPDo89+3t+rC4YYNilXC2xrxuNx6bY8j0xM1hYPXP2ZSrWnIP38X
eKhnIGEAuuhZDuByGBO4r0vegiqqGj54F446DTrl4/YolqYKrc9ggp3TEa7cddC6jTs1ZddFkHYC
d8xhgDp2Bd6Q21aW5gpHzYz/xYFwJXJSZp6VFBrmSica+CRTUNloycrRueTOwNGhBIh7GtIfkm/F
4Pxphthro86yoQJIAARPtppVbNTyF+e/bg9oadpwfHp4I7vQPJMTeqqgHjN79Pg7hhKU6VsNCVMC
ZOd/sfI3iLdwgsrBdVqaRWcLs43s0QkUSFEq33msr+zJpbWZe/vxUvhrxL70srKJPbfrtDbqe+p3
dX+CGuRKGL1mQroLjMJooYaJcXCl2+qEHF1hraArFlcfMZqJnma86mxp9acKLFkqsiNRqxaPalHt
k3H8biJwg3AoxNQ41KxW5m3RBc4szoM+C6aHobP1vFThb8P3Sv3eNve9J/6LDWRhENVoDrrepYkD
kVdnoWcO1MVWGpTgz1Y8aBWvNTjOKyxfBB44mWe6BRQj5LewQyikf/MKhBU9IaHpTVlg281XbXSd
rQL+m5VBXXuDjjKeNv+ByiIS4pcTl6F2rmRZBnOiuoMULrTegBz+9Ikz/z7623HZgHRfJiXkJVWV
JAN9xMR/9yBjQr5pJeN47XGwgKNMBamDY+CYvhwGZ56o+OA2UaLlM7GST/hPo38AbVSI7fTlsycB
jJlz5KlhhVzZEejIuYc0ODgkoFw+KtMO6oeIc8nrbTOLS3NmRgqmGNNsgTMcpBsTsmQABUF4/tNn
weVIpEuN623HS0dvorwV2164QZ3wp8+PAgG6CRGPvx0g0sqkxDaA1dZgQmcfjFfBpIGE7D/Y0E3E
MBB1malrLle/LwQlg95jpkBczno9hC7QSgR9fcCAhwLpKc3GzpyNXJowOa2zLOlAng+mOPh4kGi/
9Vrsbg/kuhJpQ+7HRWEFLN7gE5LjGEdx8j6HEF6Exyao+6DZYO8FaIHFiy0AejfVfacae28Va780
vDkcgFODa+qqYlxx4hYcrNtRnzzW0IdveQ0lUPVwe3iLVhDZeKD9QflITmV2ZMRvV4hvMmZvynjj
Zb8MpV45bJaNGC4wKCYonuXXdJEjlnY4KCrdOtlOE/EFg8rUp4uIWCgc0f9nRbpwnHZMaJPmXdSa
JpK+1R1PvubQSbw9YUvH2vy8wSmAywAdHZdex+qqVnhCu8jgDwzc8WhGc5pT2aJa+0lSlzkrgJT5
v6b0S1NJRwulyZMOOfNjajsnfYRA8Fp/7+LanBmRDgO0+fAcHe5dZCmPMRiFQVGae9PKaXB9g2Ik
ICpCwQ0xNFT2LkfSpGmRdXncRi71frUx2OGVBx3l+7x013Iq16lymMK64IAD7QJCg0tTJqmzUYuN
NqLo9wKOY2cQtYWSGfIEbnfXN929BQ7O2z6xMDzgblScEMhKXD99cwTWVipwY2vNAUTpI6gD+zHC
cD9vBhpWLiZSn3m5pVkc7d7oMpM2UTelmy7OfKv4XlgNSPe+3zYkJ0LRgzgz3+CpMGsmoB47O81Z
7GZCLdptnUqLJpBlat0UFiWAd3FKfNaTAK+6Q5Pb4Wjl+wJdGj3tV6JV6Z69si/F3JTRgSvzewii
Uwk0b/uniUIKfGWU7ryBzgK7KzPSDSIGu2obAXELLREABJRoYoKUVji1bM8zRd1qnIKHqsiPE3Gh
G2Zaz1U8ZAd1IG5oKOzeFs0mscCbUjYczbOGcy96TfWpmnyDUpYXcNYYG6c1wPDpGi9N0WQ+REeT
R84NFlYMP97n4mWaiiHwsuYps92HydarwE4GsTGr/gft6VeU6cJC9XYii/cqEPnQ2TReuJX2YE3T
laOq1RBEdpQyAAEoOBEn0ICbZNK2VqeQ0C2JFlCDPRpQFkRfkOlsekgYh2nJnwvbfYKrfa/G9AuC
jcavYvNxyKEQMEANsiyOal4dB53MAnZ3tk1/UgIUSpon9005gKyVNMBQJL0PKreN1uB2yoET90cN
CqpO+wC9EPDuWfTOiIs8cIsxZDZ/UfI4ZNS9G9BvDbZ0TEKzYRQ0MI5+Z9fWTyVN31ytOEEa/qFM
xRZcDmjN1g5oOt5qtGp2LFaOXWpunWk8OWqS+p6A/jkFu3xnoaPcIHYwMu/AIPkL2XczrPR+a3rp
e9yMWoiESwCp7RM6X+8SD3rCrIXSrsV/lIq3MXLjW9U7P92uhdp5UXwlpkECCOxGmaM+CkWcaOdu
jIo90dLEbZzs+zZ7VSxwy0Mf5eQStukyLJs5gQuQ3+lT0gaF2nxhhfHBhso6KOOUn7SCstAeETZD
PC0rvuhpzB8AV0Etr6Hf1Q6gY22k5aYwYmys0T6W8Drm6b8KI53CctAHP4kRdxDT/VJ1prWbckED
Sx+yjZHiH824AYZB2yPwf+4EJEaFOHAdjBQNeVet+MMprRGC5Hw6Uo9kT50jmjBBl1nE54mxehAO
D73+rR/63ejk3zM40C7XR3dl70m3ztXOkwLpcugnL6G1GmVWGeSxczKrPPT4msrpshkg/FCcwP0j
v3IyFAqqwsm6CLtx27vpBtxaQcHa7cpJMl8q8kECUksbdUVk1UD3fXleQv9S1RIl1SI+/LRy963H
ruM9D4cu9Ser3bA83htons1tcsiJszKZcj/D39kE2Ss2K7Cvs+DMpXmmmZRl1OxmhgMdHEtsC3H3
XxRKHQEDo4t+Mqog2UL16fawpWvvyqwUcIHaqVMmJUZDl+VCihOUYgZOyy8g718xtHgfge0Lzzuk
sq8LJW2mdyqdc4lD4zwWeQb+baN6hiTnfSUqEgAx9MPURnSvqeWr7ZD7VGFr3JhLVxJAJS46bZCo
A+fi5RxbvWcDsq/wCMdSVHl175N6TR1uaUKRzoRy1lx3Arry0kbijMxiFvQ2gT+AmLjjT8UUOmiT
a/tPhkl/185D0kQH5k5DRlDy2KEEUKL3EKLUOqASWkkfoeGch7mmZQBmpFCWoJBF4sYaAdn1jnQx
e5br4r2BhJorXbmxm5coFSVA+kGYA12gfjOcpniNbEQKAjE6WMGGB4IfWCDQDUgT2dqjh5dpH+VN
9Yjmpa/CEHdmU+7qge1TN7uvTeXn7c2w4KOwiYVD5wCga4AXXtoEdsZiCBhUUI12B/pUBZ0PyZoD
WL62a5JdclP/P+M7s6Vf2nITXqiTguKR+zZu1I1zNPbVTv3RHM2wDTezKEx+l+8bbHrQqay2T81u
eHnazSPFCFHsc2de0EvrWmELu/VgHdv/xWzHvV0ou2wCZ4Uqvvd0gjy9mkUuLidr7NSd3inQxamK
I2PGg0n1B8VOwEBS1i+IIUYfiUkk1sCic3s9Fh0NjcR4RaHqiRLu5UfW8AA1L5kKAb+T6B4U90j6
lXh80cvOTEhRqo1AgU6zl4H3/oc9QOFg7N3HwaVPRq0dO979aGj5fntY18cQ5v7MpjT3aZcClYM0
AGzG9y6xtmVrbW6bMNbGJV3OSBj2ejcBFZ8pW8QLpY8UeIeeBTIErVV7QcISBClx2Inkly2EBXkC
tdhbFtnpJt9obdZvSWI9knqgm6FEvk/Q7MPTwarfZ9PXsnwieDAdHc6sXU7TrxBM2GdiOk0pOIhE
aSHoqh11M3LTCPqSgMndEY7v6PWhL2vQvGf80W54ujXcpAkrXAQrnnN9CrsmaB8h/A2ABhKX0rWW
TTyOWzcXUUIICYYKfa91X77OKIEgXVWHWfLTc2uSn6ZZWvaVhbZHvfptZY8mezJRor+9oms2JEcl
Tdc4ADKIqNCgf9RtxzoL1XyteLk2b5JrQobW690JWR7aV0EmThVwR5UwD6xcg9QuWpo7EJBLmJWC
pOO9yWJFjLbLo6ZPtzHEaCEiMg531rhSJ/3LliifdDDxf4YkV1DRg1AVILyNklIECYH6RLsFV5E/
mXkg7C6svGc6QIYcCASLHzQ6BvUIDTY8Gdi3uGQhRLAC0TjHvu03VfOEvwKyR3ejVQdt2++q9L0f
m72rPBoaNNwculdYc7i99tcHBmqkGqrKGsQ9kO2XYgqjo4re1yA91jMdgmbCV/CKv21CbqvGdQQb
cy8UeEVV3AySD2eOV3RTVkGU9a48WNvu0TgOe/tQh91G2Q3PzRftx4rFeYUvFwYW594gHO/IXcqX
LernTawApgGdNnenAqs17D/QjrLhIRhAVtmSFudwboFAetFAfUG62kdAskunw0vQMzd9b+Kh/Mma
zzyDoLNF6DA/IvCCkCxoaEQ2qAlZ28K8qwmevmtr9FfxQZqxCwv65X2YWAahbQYL2WEIi+dxN/Ou
gjrP9NF/qoNW4xup/W5PT+pW2aGgtsPLHnI9L7HjkxdXC0yy9X4U77fX8fpguhy2tJEr1ckFK+dh
Q1Q8N72dhzydV6/xccvETH+nF3rPKBFBYd615FpUjHu6aYepiVImDs3IM7+oXkf+s6tpAH62r7r7
3ADXKvrnCQ3R1aQBns42uXvUwAISs3TlXFka9vnnSMeKMZkVKhvYkyI9ZSm6cvd0+nQGzYMk6L8j
lrYk1EycKRlRHDFBXuLqaNxhKxauo8BLC9KlojVeMWrA4UT4497m3s5iyUdOqw+Qs564kQa21fjT
KpD8LzBKdmQ0r7tQDwDv/RXQLOWk0QiST385HLqoe2y/gMq6Ozqb5DQFyq7ZVWTLvyErttayvRDi
e7jlcRCgrmWCQllyV9MSnt4VCQpnCPE99InfWxvbbw/5nYLuq93tvbEwvxYAIXjvossALZ3Swd33
zGuHVK+jqiy+TyXYaNI/eof6s+jAfOlC7akGM84a8HHhqAPQwQasBiInM4heOiaQk7GNktVRPoot
c6HZlCfh7YEteP+FCSm8LFzaJyXCfxS27pn9lvYnY+0hvbThUXieLyTbQ3+DnMBOIBxVebSoQbzY
HdLRbx77L9kjuW+3fMtP+glgrs73Rn+NaX0hFYNs05lhaVc4TZaXwsoxf6c0Ur86ezL5FtsAZQ6V
3B78BoB6j9/AF3N7TudlkTbFhVlp2RTV6lSronAW64feIPHTPho50KTGdqzWKqKLLnI2RGn9yrpr
2tzMakSTyZ1bMN8Gn9zt4Sy5CEBXc+OBiQqEfB2iBlIBnQDFZg+wlNjK7ryWflnvjF8aCYBdyEMg
irCv1EE0JEuNtjLriJnZXhsVP7HWKl9LC4Nbx0TXHHrSr3rv24YVk1VVdTQ28YkgwTlmY2haud+5
LEirlSTE4oBQMUYlCrkVXRYMUgeryyeOrdXMFqafTfXl9sJcR95QUnHmFKeK59FVUbrLW31My6SO
WghxlUzzSwUqJ0LzU+X3f7CEIWA7oTx9VZhWaltV1EZh4Eu0fRG/xs5Xz37IAcC5bUfGrc6xwZwa
nrVbkNwD0vPyxHPqlmVDIiooDxcP4y5/8Z7VyHgy7tytuje9FXMLnu0Br4i6PvwBTGeSNW/Uqrzp
TShpq+nJy7geKIYKFeE1Vq+rhTJQjjwj+pc26UDRUutZcQb0lfs99pQ/ZUVCLzZfUCpaS41ejemv
LdxR6GjGhnWla5GONBb6aGWRkQyRhyYovzKth461HytLtWQIsFg0n8IjIK4iRcldphJql3UGrgxh
B3ap9aFCybdstCCFl+8tB/WginlPwKQ8doUdVKj6BAl1aKgb7R9aIaYrKd3c/qqlj7JNDQcIsqkI
CuZ/P6uVOmpZ5kY5ZhGjoI9U433SdW8Au64xCCzbgYsCD6ICWCvNsg4yXLwQugyg3eqj5+57m8dI
MbLhc9wOaOvH/T/nuf9nZz5jzsYzcTe3rbTBak7ttmzM3VSWK8+3xaEA2IZM0izAKiN3rLGkSekW
WaRkb0z/MOPcbwBIvb0uSzvAPjMi7YDCmFOkKcM4zNZv3GaTFmYwFo9VtXb5yhChf6YMi4+cEV5w
WJvLKdMUrcoAR8oioEEgVaMMaH4AHqkdCuREIcwIcHWhhDYZAbytlD4UQ/3JTq//fQI+AKBuxB9y
BUpvHCSgR0wpCCr32Duhng5fb0/o1eUCx4AomAYUFKpc+P9ylLlQkgrd5iRymz8GMi6Er+3v+Rcu
ohjJgvRGJTquL9rAQpaGZD8Lrcdb2/ONQPdLyOvdHs51qDZbw2MQbbzAJ6KD/nI8kCVVatrpWSRi
ZweOz0devej8jgK9IfQOIqj9hxW7m9ocTuhyO+mGCYL5pgop17ZO430OzfZ3Ac+/Rhp7ZSSeNTLk
zdvkHi3a3PoYvdfbI17YdgBjewDhAAGOnKMUJBKAyzt0o6dRhw7SnupbDXKs3SpDyFXIY6CgBHQh
SlgOQDHybhgUoQweN+arJw07sJnpauIrHWTTbTVcpaJZsoZ7DqE+etCQq5OO3y6pp6zXOc6S3PV7
D9oD/B0MbaFGvpvW0+0JvN4BkBtCPcEGchYnvowtcqyuRRoFRz3gmVMfVf1atHj15jPmO0RHnslD
cQ6g80uX7KhngRoAZ5aFZEVopeZbrfVgOUmpEmZCdR91iEBmmfdROomxsh+uvQO2If2H4gIOMTxv
L203lssVqKDDtheDCspCbt3Mt2VWvd+exEU76ElEWhXpCeQhLu1At6v0lDHLIs/q9ygR3Kcs3TV6
/OW2GZlPFxsK40GFCkqd1pwjlhxjMMZYLxPYgXbxS59ZLGRiPCox4DWC3ttTvWEm6hjCfTT0+lg5
7hfs+hS1B3XaFJaHhxoTYpvRAvJcrrlNably3C1NBGRaUQzFcxtVHWmxIYVLSDrEJDJyjweKV76h
31ps0LO5XZmK+Zcuz1UNTSUqMrRwLDQySFORe6ArqCC5GzVheWARKFb2074OQbP3M0e6dK23VaZt
/jv1c9OH5oJpRYc/XS7xaGfM1HOSRUXMXV+3m9YnDgIiUBL+oDS/izOAUITr0CB12YPRWm3opFqY
9dBlSV2ohzH7d9x0b/oMSWm8d5ET1KjBl66Nox2QCo0+NGvNEPRDzf72XC0uCiCk6F3Bf1ccxIQm
VYyyEIm0fPA1+qygEh+7b7eN4AG4sCKooSKVBKgiGEikzaY2lKmVynHTcaXyxUCebCPJtk4Pqesu
USKFD3i5g5KxVjtQdMSlLxoL0Jyqfk6gER2orNrXDlTlC4/8SFifhATNNp7JfyJ1BZ3jLITqQ+Yb
ZtcG4Oz8AoGB17g2kZcbmwAgyEhJUdZiwnnPxHjPVJdtcdKUfjGRh1iwZy1jql/ndRjbjuNbJZBr
gNgofp2hRtel5CeZHBFkGhqxnRbtUNB1+EZEDxBaxV6gv34cib3PU/NYDKC7Mt2wUorCT1u1CrwB
vM4TOdGJomjoTHf4ph+TM7wyfdj3NSTJhlr5nnbaL0NDGjyh2j0avwtfNQC2a/ZOAzUpwr+rWvY+
lsCg4Rx9VinfYi3fmiGBvvOQ3A12e9c0eDkaavcxJFofAM34mgvtEKe1n/AhqIpxB6LZI2TPXhN3
Assy/6PnKQtGZ856DdVDb9rirU+T71MOXt/YbPy+n+7Afwt5FMQBQVMDH8nEbyAAvY1jsxNAI1tP
KJFN4tc+745gelMDVyCRpsb8Tzt6Jwrt+qYYnonRdJvMA4xTIeYh58Vd3EwIPTQXiXjduEc9557H
GkJ9+xuNgQljhv5nsEDPYVL7a26j/tDV9QN6315o124cJ278xBE/ej6hQlG0Q0AVFQs40p9AmR1V
O29/Mj3mAXq+vKPa6l+9GrBFrxDGhkLfcyX0/vtmlg6cmcEb6H9QsuAMkNy7g6BITlpEo8DjTSdW
63aY1+ikdkFjrja6ERhlvgX/M2TGR/tDx832kjvtEdAfFnQIr2hWgPs1FsirDnfxGN+nRntna8U2
Ed6TyNiW2cbDOA5DwIlhBMxd5Tu/Pgd0PNJn4gs0Nc9kEZdHWEK6JKMtnprciwMVDH599obWz5WJ
ug5eYMUExxk0QgG5lUNQR2dGxbMWYAmjR62ss9wAvT7vCUl/s46DkVgxwpWjZ44jL5fm0uT872fP
O6owNFC3eEa2myk0gzZINt4z24A66n7crwk1Lo8P8TUeDnAFuSd40MCtl2kl7mA88SZUP2tmYW+B
28uqH8WwFtKvmJO7gnsFLcijW2WRkyobUzNDqgCbK/QgFkfR/Lw9k4seMr8d/hmbzHvQlsxO2xHG
dCN79+wRu3cAVR0bVqL2haATewm8vLhIgSySL28DvEZmUyAuQxUHUNZ6a2RrytxLF/aFjfktfeYU
OUmEifQCLmxuvicq+aDuqG/coUVHbWu/8IoVv1pkyYIqVawgo9y8Y4KNvoJLLBjKtETdcnTvtJzW
Gz3W+m+IDNpTZpj0TuNd708qIX4RT3bUT6l7H3vJpxcDbTLI3aHihWK9Iyc+xf/j7LqWJEeO5K/Q
9h08aHFG0uxSQJTu6mr5AmsJrTW+/hyzy9vumrKpW/KBtjM9XVlAZobw8PAQhrCQWkQcYbnX2p3W
bgb1rzVmLUHNtyXOLIIFgTghMQLs9zhNYC2lGal85YpBuLjZX57jLFLrBSMshARBa9VgQkyeUF2+
JpP1c7X+7EHONrtT4Zf7PoxRQEOH2YvhjmsD4zcxrNFWOEwsu0pX+9nmfH91ZyG/jAm+yN2wYmmR
aVV63S7h0Qpi6Mmq2BpH5XnCypBGf2grUtjgHUpcdpsrkd2FfP/7tzgDhCqY9Egv8C0qPtrpCYVL
EnDVSzYdJHhCN+XD+loNb3mV343t9yXP/WDSm0IV41j2PabUhrsR0eRcvxvdFfDgUrLz9XCeC9sn
EN+Q23bZ05WKIfSPo0XajcQSPq7lJ4yCMW9RjM11TB2tMV71WsB/5dSe8yPqJskXKaD4oGfpoQj6
3Ri1zq+t7aU3CYcMaAEQ81Lh+G6hgjYN/N6fQnT6JhsBE8ikyIstYV3kyZWVfrbr+HS4ZCDMUHnT
zlvXK6vyhQr8skNb7LvpyareyuqKtboQ/WMJgOWI41B2+HFSv5hbMMGVBhlyeADSsNGD9Ln2k20y
q59CW+59LbnBXPcr0MXPZQ7cemCTYIgDm1le4fcXmFp+IqvxHB5kXziFmqpTsy5C1kmtM0uSN8RC
yIvFg8UD1Jv8qF4bYt+TLIuusCYv7eRCxUeFGXANimLfv4hpFvDOWRceVAvxlJFmB3McHuZZWleo
K/361FzcSwUFnkVgBeja2alBKB9JQwgNjbZ1IowobzftX5RC/uEWICiK4gewZtQQz5ao1UrJIdwf
ImHMTORu87sm+n+9xoCMFIg8/D8wmp/pTgPUgg0fUCUqA6xueyolj1UXXaGlLF/1u7VaVkE4g75d
FF/Pa/8tBPqCCAHboW6UkPglFC9y3XrAS9xPcxYAEDE+fr0/aFy7tCYCXxCJMQIdPN3vp8HIgrHF
bMYlzjZLMlbarorKdzPz302rW4vBeDMNjUxSIfocjfCpnNPbNlNc/FChbZwdTcQekxpjOLx2Vygq
j2f868nQ3sMWmUdX1y3BCLTbXoMRrJIORPDsA61Q1rqMlJIihNv4enJsw0ll6QB2KUYgaERQdOSV
aPql/ZyGtBJUE4JJxjocYm0lZ1N/LEEwIGGNLoMiURMS+TPw8PdGUrdGHR3mKK+I6M8pKlDBKkBm
TVpfK3iUB89+CKFZUcT/me1wKgr8R26VBUURISSh6mccdYKtDE2Dwu802pbdtlYFuw3rbZvlL6PU
H8dkBqnA1PelMW6jrsQU3z4vSCCIJWKzEgjCEG6mtOfQ3tQwUc7Ue4PkU2SRKECOD/wwA/1zaLy+
Vg9ykxc3oEXdlrmVUOTfMQVvwq3ExBO1Zl/l00QnM97MnYAWfj29qRvwUyH64pQoE7Gu7USiFska
AvMfqtToNM67/VCZe2xE5WRRBpZk0+Cd9tK9gk/mdYu5fOimylrppRSnkApNv5Nb2e3K+SaUUXsd
QB4cMACkEsyNLkgJgazna9GVyAuj4FZshyPmZEgsAJRImmlGb4uivyQ+pI1Azr/WJfizCVnypT/D
/LN8qe98uQkslMOgmECssCOdBAABV/DXN+Fnl4BlgMxh/DtSZtjH7/cAthkcaytF/WbA3L15rEgx
aDZe9bHyITXgL/lwLVzDmy94he/LnsWCcoD+K2sBfQc68CUbBF0lcSpmOYUNSv5V1fxL1/1Hvgvh
AWQ056Bsh64Tocil6NACiWwPZU5G1/ox3SuLiegqT79+qz/zgBSQuJf8+o/1zp5PHPsMLAI1OoDT
3aMMJ5ckjHDcZmtrFflK6xLHQK2cpk33UseTFxjZSxV3QCLkD6lAs/8kfeRo92a//l6XDhXEVZby
5CJecE5fTYZY1iod8J8cnIreq4Mbtb9iWq8tcXZutQnxDdpIo0MlPs+Qs1dATlb+em6K1wsQExKT
gEh+JtCkRmlhOjpgzCgnU6VhgMUVluHFx4AC6dJRA97mOX25nPU5twK8qUS+qdMba9qnxfHXm/GD
TXTu99C9B4EnMGRRHTsLjfRSi+MyTQCPy02MPtIxwZxXCHxJYU/0qNkYgjyzdoKhg+138C0ju7QG
lsjzkyp2K0PsZB776qec10wQTE/o400p1Hs0699UkdBcMRWXXsmiSggpnx8iHmeJ6NDlKMqIiMvG
PKZaPbIImGkIrfhfv5ZLy6C7R9NEWCUEjsvPvwSp7ViC1NQr4aHRyqM+og87GqdNOOn3f30d+UsE
cJaWWUHlWyh3xQfgDhh/+1ToUJCsrw27/jlFQWwD2qgMUBKh2g9W6ZenCbpB0MIE9lXUehdWYZsr
yZUHuWTCEWpqOEDIG0Bd+v7CGm2OOnFAsmcIXUoq1Uyp34i230Wffon5EnM5b+q/KD2A8BMGHP2V
qo58Anq9Z2fXnHxEPQEQtkJHCBooK5TcVnreO02TP/56oy4kmVgLzDIJHXVQVzgvtSL6AQVPwzsc
qO5o+4HLNLfDWxODu1co2NMwJQHUqj/NV83gxcOvV7+0gV8XP7PkpZkMYl9g8QoDvPMohNDyFeLL
pQOvSNBAQe0VpNHz6q6OoTjB5AvRISowc8q6yQG3l8E1bPziKovVhH4IGhSVs/THCI0sFyQzOmRm
sRNS65SEYJ7LUGT/D97Xn+uo4vfTOKpGGWStAfs/YWREKKJBt+D/yRIYCIdCvwie3pmFCLRAT7tc
xhLmYyXfx8MVVOPiliPnV6AZAh25c1BvjCK5UlrkBukUrRDaeSnGJP/6ES7uxpcllq/wxSyotRbk
MqCLQ9mOttnF1BRrjv5G8utllqt/7mG+VhPOCqI9gqxcUlDX94cQdjSqeJ+JtwY4LpJPwUu7svcX
wx6UX3BfgBeDJ3e2np/PgjJMAnJsJ3CryjZem+1yQztW7vAF5m09EuuA5o4rJ+LnLhOYI3BpF18K
2S9EXd/fp5i2ap0a8E1NHlfuZNZe05tQhzA9CIWszFF9TbTxIGmYsCeMgSslmS34oGJDwJyX0Oyi
VgWNhERcV50eoz+4HcmUJtD37PQbsGiRxlQKpJmh+2aHmYiZsGOmMWhsN17RRVeqtItFOd80Df0i
C0ttISOfmdbZaIc6FcFGaoUSRDtf/oxjea2VyU1QhFes26VzCNIMlpJA/QA28v29tSWUU5u2iw6F
ipIkBv5qcYu8Nr+CYS8fc/5IIMSjLxrsHGBAZze2KSy5kxsxOkD8TSNJFkrESHwP434015qKFwGY
EIl1SNql0V+bH/LDUS3SwJDVBbkEp+P7E+ad2Nb60OMJdd+OJwwU1KTkbhyqv6xKgCMI2Rpw3PA/
kBDOXuU8SmKtKMjCIenYkXLKn0PBeosC6VXpkyuh4yWXj7hURz+DiPrMeYyktagICzqO+9yL69HI
jnNaogdQm+2+7Gg86DzUx+mKzbp0LkHBBl4CgSOEZ2ebOGtK3CUQUToINTqOBQwODDoHsQ2V/GuN
oxeXgvgYIgxjAQ7PrrNRdHI4AiQ5NABn6kkmvTkwSJ+QQLlyMi/ZepRtEH2riwc+vwBq0kitPuF4
mHVCJDmjuvEXJel+P4F/LnGOkWuWIGM6SBsdAg0Hz5RWg1D9B9nKl6c4zyT8PEvnXm6QDxmelW6i
8bGXrkRhV17UD02jLx4LAzNlc/DxFFoW7OZOPypXW0Yvuo+vj3G27ZY6+wnUBcBM6shsRznEnGPm
exEtDfBKuOTMVLdLR2131/bo4oFbwktIKEAJ9zxMT0fQqSVo1Rygwf1hKWHGwnLYAjVxhKCs/wOv
DO7N/y223O4vrzIMWq3S1Aq75c9AnMYn1ax1VqVZyoIxvKlr4y+3SC+26UvqdvZia4wt0SWwmQ7d
xINBzomWyHe5bN4MY3zl4S6YJmhhAqdABwWKoueNBrLgR34uGSFmYCu0me8CCwXdFg0bfQQq1Qxp
EfGKXbq24rK3X15nZnYAiRsNYDsI10KauGkD5u44geMisNko4cnFK1bjgttcOISLf5bBTD7nxJtN
VDbGBHwfCCpphKOpocyM3uxfR28XDuW3VZYr+eXBgAFpReBjlRhCFvpUQObBYF1wMK9Nvbv4OHAj
aPZDfyPiqO8L+eYYxEHUoEbT6yysEidrJl5k1/Q/Lz6PBbo6MBskxOeu2OjCyFhQ3ENYaZ5R1qep
AeJV93YIMPnKMbz4SEiooDeNp/pJPXOIFGusjQyPlJdA1Xo7M1qewjb+eosuLYO2CNAjEEKBtrcE
4F+2qPEhjZfMSXhQBPllGIKSBKZ6BP/p2rW6vBAAYTAE0Z92niT6UxGqIfQMD8E40hhFhT4e7HC6
xmS5UKSH7jw6CdD7ZsLZnwefGkTtJbmOQhSrOz6zYYeh8j7o8JrTeC1tIKp9dSTJhSQFfWpghiOV
kqFteRY41VUdjhCtCsBJ3I3NKVDRNimt8h4DMPKXX2/XD2LTWSCKnA5qqsv4tZ+xEkgS9eoIYBWT
ViRb5cukFcORGcRy/l2c/q+38b+Dj+Lw+6c2//oH/vxWIE6OgrA9++O/ttFbXTTFZ/uP5df+7599
/6V/7cuP/LatPz7a7Ut5/i+//SI+/4/12Uv78u0PPG+Bt910H/V0/GhA8/uxCL7p8i//vz/828eP
TzlN5cc/f3srurxdPi2Iivy3P37kvf/ztyV8/6+vH//Hz3YvGX7tf/Kgi9IUO/P7h/37Nz5emvaf
vwm6/HfcfdCOIfAIJWBYnd/+Nnz8/iPl7xgWAscBMTEM2dAMWPq8wFBlLGn+HWVxGeE7dg51SFH+
7W9N0f3xoyV3AVy4aEFgT3/791f7tkd/7tnf8i47FFHeNv/8DZ+EG/vnCUE1EL1UMjJIcLgBNpna
mXOWBDFrOh1TLaFphmZykIg6LpmvZmCX1WM8rnPfqTAQswjRgN22JAPjp/dZlt2KPB6gA8imsSBy
a2fZqlUDkpufY5WTwjromDCOsh3qTikNpV2m3CA7tcR7VbWnkqKEKLQUysIk06BS6GgNzP0w0kjm
iQ/YK2yYmt4i5Jo4CK09+KgKw5z6jvuOti6cOSPxY5agn/+l7pwI4vraCsKAk2vS6DNLSc/MVQkf
pZEOf+M2N/E2puCGWNCZBPdvMzOJoGrmyvhB/Ra91AzVNw7tulXqxBQ1sdyrjsKjIZHl7ydnIICA
IcGIBqp3C78FxHp4gedlAVqOl3x/vBmp+uh709NMsxOULOnMp1PFklOxqTn4WG9+xMdiVwS8lvjQ
OjEsDCQQVCJQlD7zgSk34rA23+eWDLIdWZuq36ciq+4gojCvhVfTASObmwymMIGIIaueBHnfU/Fx
Yj6EqDTuJzZEYIbEiTDTXtxItasFmKj6ZNKOt40buI2TqERWWBrbmr4SLCeDPUDCHXn1RNOJ+q0j
GXR4Uz77Xf/ZDbSpXYiu6LeQlNxFCqtLZrLBHnlzKmuaRRj7HNyZ99VNbKs5HRJbm7jIUm4xjN1t
Y0fuSZ47abMWPmbavmCAsRo5QrK18pU40q55w7TJhBaOZa2l5DOZdlDhJYVOVJqykCUUUp/Kcbrr
bipqHbOBdgg9PNOepE2xDG/4nPHKo3qrhk4r38CmOXGwaiUXnS+lKJBB5aimDmBZkeKE1rDM0SM2
l04iIyQjyaaqXT2/m0MadbToienbCnQENTTYHpRnCWQ7HsonteF6zYbM1nLkYhlogU7Y2imvIcJp
btAbqTYUgqSRE5fHSffQEhaxqnDRGK58ROBaQSPBjt2JFYcoJsljtLecycv2MwWX9kaClDHkdGh9
k3+oG8Er9uq6UljColvZ8moa3zSndqbmaE+prT1LNVFumk2x6ePbWrVziyUb1MWzU0BLCJCVTDnU
BpN4sR/vzVvdbu9kMGoNUrB4Z7JgUylUP6AnLzM9/03iISSoiYpLoRLroxrs3JmV3aIIWt7lgJWs
9SjgMn0xjH9Yn6/W5jss8rutgS9CQGQAyNTP+xGrIZ0wOQNc29hbjmPrDrZq1841NthZoemPdSAS
DGFd0H0RU36PUqamssZZjhebJtw2OtEpZnFu83XiaDvhHvB5FZGBycur3sd3yiEG0H4F5D4LLP74
Dmg2QU86qjsAL75/hwDAUjAOkcryze+eN6Itl+iTTETCrgcVP6DGczuuYJIgmiZQ5flJMyMwK/Al
LKwHgqy8Qg9DSGMGdi6qSWvzDQmCe+01nxW1/3jEL0uexeta32czZhpAksOb9aNhz67KzA76C1JE
5/n/syLAlwvuCgAeaj/wpgjbztdUpbbS4kplqoOGjmymfrFLYFbnbVBAFEnmdf6kOzOzGhYd9YSM
tmLntp7zCTd4Hm4zn4cGL9XDzEcn5AGTncV/7YT3+CPmySk9Vna+are9I64XAt+w6pks8CZ3wOKG
vQRT9HbAdScSeKMiWB126JMZ8hP62oqeleBOSI/p9JgNEJJ9CccT9N3gd459/xCmEMnlZeDGMW+K
w2PaT3Rm4GA+oMMmyggcJJqHSFJ8dMX7WD9K4r0IRQ2zv59jxywwnIL6tSdBH4sW6V62bPS0R8xX
HQ0TD7WOJq0d6Kyp37VgHedQUMOAQDVbdWAaDEVD1AaGqniS4udAxVfK9s2w0VR8hfwoBCu4kAbj
xDI3sWOQWdhU2/LI5wpucci4HGybiCJWTTBOFI0tk0YsAVLF69hw2RxwM3eseJNFVK9foStHTAMB
JsThpb5Cn/hBtG5HpKrjWFG978hkBtSH8uXcFkSQGtaPHTMUkpg3ZrVCItG0fB7RN7JFAz1osspM
pYBO0HCWc2pKRKLCJ6aQFL5T9LS/b+n4AdJG/QwhmtTpVuC6ZZ9dQMLwGM8760nnPesqqA8hTXZF
kQ40wl62qyHHiAwe1o/tsFKgkifZ1ToBCtMLL72y6SRnStxIVgm8PvwQGZtVUlGI0Ivq87uPXovi
GAhrNeVNSXt73OsO7MwwETVjLYOON9cTHjM1efDDbduumhYBxNyszPKho115P/HmaJXbRHRA0Mio
9ZZILppnNIm0Ef5qtvW7mtVe5whH+QlcHztzI9eySLUOt72d7AS3WtcK9ETt9MOksRcds8/ixVJY
KKP7ZzVwcLJg4RD6oKWi4arAa5V0DxobbTCo9JXKK/R30QZ3BewXx3wqT2gMn2+xNNqkTtJteIMB
ZgieMPTcv8u6V3G8S63VbLmlsjE6SIGBO5USiUS89NpH4+2HOGa3giyuZjrDuuBoL9r4zwhBeha4
7ZtkhwuyacvHGq9Hazz/bqJK4MgDA/0FwzkRXlJwzmQmaMeZRZOLCwZRt34HLADcLbAm5YzFoOkM
GxlOTSGy69NpYqkBShdX4LDfop7MXLFoBeGenNVO46aekmwiBbuYFTZ6d7LjtO1GVnZcFreYXDLQ
uHHLhBVPiZ1TsMceG+UupXlOEZIqMA7H+WmqODg6zKRSeNS36Z2PI9Qz3FwKTa82flHkTSWgx0Me
WZfxvnUskWk4TTlZBNJ0gzbgUgheM3nYGx0S+e8d7UWJ+Yk79Xdqz9pH8blKCcQ9li2AWalPUrUP
RN6hOclYNxWt0djb2xP3c96IXC7XEBo3hQc9fhgNJwpJFjz1nat2dm9sBIBdIKCFNpCuidYhMzBa
syImHXyeQbr0HsoeNSKGFHmtXOPAw4zi8kYGUydSYW46z4XVJHo6AvecJK95sMSRPoLFSGPzKXmp
PqPjeDJEHD4ypKguMOtNiUh8ynbl+4yutYTG4VNVIKpiOh4LWulogUEUda/Z4CGBwZbRKeOVhpR+
o+fQ3bUVWFm8EAMqmHQploHHl0iOLlLlNqpo/9Z9ohYVARAnokYKtGC1BCmELmzixQRgrNIYAcgW
t0OOedSHvFDQRvaSxDoqL1yeyaQzNX+vH8fsaehfDMM1azuYODi4aP2xuj3CZPQYcMmWeVWR5gba
1TBsg85wmqEuABK9AHH8p25cdhzqbRa0yj5HiFSKO1FZyRVJKtyZbgcDT+u1dafK+FK2giJav0tb
mgXECJz4VN3jodoNejS5jjOvuhCoFhQqBBz926hNSwORnxO4HFrKOF/Guk+ouGrc2jZMR7HbQ+pj
MIkzJKvS2naaLVP1Xs1uy4b5835o8MWx8RPXMcmG1vHiDPSXNOI11N01HkfHNCKpxGCv9AxvcOdr
0NXfBKpr8jqxm2ifNTURhKOi7BQSTvY8HaTEDpJVglBfH55bFqALMJH2yPSSEYr3HNmRatBiYMyM
PGwLJMYVYkhMLynuVlSyOKC4AwbBfOEhpiGw7UnAJBfE1LY6MCvfo49PxWtkUJQ3hHU0r+Z4j7GW
+VMaH5vumDaP+sgNwRGfNQW55nMM7cHnkvoK7r6i85aZjmFPHxEUeNHsiB5bmCdimptWYWaybuAX
Uzsz0fNLRJ6EXgVBr3VWUKF/rCo4Xy3GYDaIwvBZdUN0KdQEyv6KnTK7TGhW01zcSejzC/ci/CS6
Qt8nHQntthC47vNiouLaYJbCLYQ965DHjupMfHgxU1e/l0gdIhkmysYqiMrDp/AdeXDtiRPB60H3
ae/N5nKF0vfSDt+HXXiqoD+9m73mJr0VKAjxJTIuggaOcOU/hUzjcmEnFkkHhmSvbmwzRoB/bJOT
ULhLYu5WDk7sREKfFfpBsU5xsjeaW7PcVKmTQ3gvQF60U4XDXG3N4jBCLyBD+ZEI7/A63YMB12C9
BSmMRt7yCTPYhmhbWx7ciIaR25m/k6VTg2EUGLTgDtO+0daIHpRhMSFhT43J9q2HjlfZ7eh76CAc
fWJat1bndNkKs7TX6BGFAUa3u4W7ADPYm/A803Ofocf2HQR4iRmli5kKMaZsywzwACwR2MEtOm6h
iQuVpQJ3loSxI4TrlsWNl8lPQYTkPOF57WS9N8VOaRI4NRPvMeGtTBF6qYkrU/hPljnV0lwK3jEZ
EPi1KBo6uoWwglcYAjB70fASd46R2rEO+AOjMApiWBAUOWquYguA8gEXKPboxR0yyRLN48S3B7vw
5mOC6ecbEZuMwBchADKt8F5HFaez0Yx5D3Av3ptPc05CVqMDKI0hFY+kDvs52BJtabkbbNkWnrNT
xzCwpWOqHXmGgw7FxpOJukYSSVOntnM07ghM8RIbDd7tS3IK4O2Oppeuh7faVYlJxvv6BdeWRzKz
MDLCJ/ERad5RWZbD10NggInO7yICR1e35TWMpJsfBziI1fA48pYbXNgCp8E55zX0RBsm2o2decsP
BoVOaN7R7UomzQknghqrgrWOf9t45SdSeJ5/yt5k3gFqcbCjaFMjOJIKxZvsaPkQQSgNhW8abfx2
Ncsnw39IUeVKMQ8cqcpBFQ9oXTdNoip3SYvgkGVITwE9KLSINxa8rUFC4LIRvqVsxynB6+7At85t
IEbTXbASFEcBm7CGxPqAfrGgLEkTcrFY2rMdQdyGUNEK0BcbFNTAwPrJ7qVVolDtppE/F7ERZlqk
eRtf5xsZQwQaIiP07JNVb+0MJbHl20pBI0xAR/MmLlejZQ+To0IQPKJpyxWNT+kKATwOT9Ha4ge0
aIjRsxzRLro9Z69IKfAnJtA+8gSDWFzWXZMkMHwPwwfwI4yWF73I8EbuA7EC6cqnKoZW3MxwhMBj
Gp7jazQbgAaIh4OMtrMrPzVMW40uhKILImFgJly27g7DWglCSgR4HGFyx+LDLLZDeZqHu8bfxu1O
0dYAX0qJmpsgbYlQ37btOp3fQvm1fS0+Ejo7reRExqsMfApVsyg6Gt2LhaA/aCFjMHUkEEcSd3cK
RlnmexQx/BxXX3TC+MFAhiBMrIUP0VY+AgJF2JgDDvps3qLlbSNWW0F0CjX39ORZNrweaMsEgMid
h4zALbRkznjnr8Z4VU/7Fs5bnHKqoe99iwb4kbUohXaHeluuEtsnzabbw0UwZDLouRLo+GrtzJOB
z6djjpoB5FRfoaDGFGlV36vTj5umlLa6QWYCmTPeH83bGcJBVBhYK4KvjxEOLRcPuNLY0eesJ1rB
mq3FY+Aia4sWjzrDkYF3eJ5pvos8tA0iviadPVMVATUSbIzf1YnpiixeAX27AzBl907CUmcMsGUc
wWkYEv0gesXG2JmHAcSMteTCRDHlWIZokZN2moOvM2p2Wjh9utLoIEJeiIN5mvMSYjVshj1ENqQR
9NtTyOeY0mfH0qMExG2imshxGdhwG3mI2kuAppDUwbeSfTbDqh/UylWB+8Qrnxqb/Ll4UGI2Qd1g
fp0Db0puMOOmHlexRkqnjHzbgBdr6YxPzJAde9lDmKA3++j7JGELrkjwiJ8wCmRyI9RNZJrqCJq5
HL6Erl47Y88jhBbGjZTsguJGUU+JIZPAAjka2XQCXZzBQp74Ch1/6A4iqctNZmHIdJ0DH71Jladp
fOhULr7197BINbCvgrcZDxBDYNSPtk6gDh3r67J0IM05AwAzvc5weoP1n6bh5c2xkjZq67QWm5DM
JLc5PjsM4awg0xqqMB8I8gqYuMZEILHW4PQEhGEU8tMmLqE9PMQWwawfoANwvdIaMPbc8YHK+Ucj
3QX1Qxt+hs1LCAkqIUd2e/L1Y6J9aO0rZr8irnjApHQLTg7qrIODYDD7yGg12tGI82qgaisBUaBw
Wj3ecPSkKtDvWVSCS8UTUp5XDkBO6IePVH60IhcjkQfdrYIXCV02hrWOlvlaBktfWo2kogtqPZVW
k93eK4ip1xXDwfYEWK+V/zYYrqq/SsfyYbBTeHDSQGS9dysBkDoaxXd5bQv3QJitzlZ8msVrAOth
j8wh4JngCZXdJtu5YHrnGj43B6fmVkh9y4mBvwuoczu1vB9LMOxuypInKtpUWGR9NMVpMve+8l7W
KYW1GxL4gWSDYc6GSQHAzk7HRJbhHJm7TmGd6S7wbfUAB1/UPAleMxHo7Syu6kBeJ7jGamgSq+DQ
lYPzXty5cdT3Eo2JjF4UWEuTDBsg6+HLTDWK68wwEmGVTgSjatH58CDQhgngobCARu1yohlgWhGh
HMEIvnyMkB+rmCOD3W+dEvfbIJMdvSs1TMUQkdC2aM+NFVqr4Szxn0DlkWSB17WCMcY/1e0ZeHgK
ZFwmC/T7WU/PcH0Zne8aBVoUTnGidbORVZ5LKx3KuW1AugoaIBSBVUghEe1gC2A5RWuFEgx8j7VM
9cY9SSnu8fKuWsSFMKkLIDKs8fpNnI0ezVJcd4GWcPM19vHFup4gQmfxXYNU5KQ4EgBoyM8XHXlB
faFnI/xxdZDdgFkni5mv8GhU+IDVIsv7l/EzoduM+b1JfCIi3/KJntMKcUDBgBLhDlpMcQbrTibI
H03eZDQFtmh6Bk1fJO4/lLxHJq7diSGTnlNAKLOtJG5QYjTIWgDWjIfDKAGr3AHCkpDS0+AAVFs+
9avpcebtETIdkOVyFDg0ZJXAzgH3zBRG7wYURJ8rEewv9m94U9MrTM4zJY3fscyvuOIZXCsowWAq
baECvRHpvJFX/WapQxTYH2Sg0EgLbiw+IUpATGZjTBdoOQaA+uYhu9bkqy0Q5jmSC/KgjJociHXQ
4viOHM+K3s19DogT8CWURICX7TrgCyGFlJJmd1v0x+H8mwMAE+BaldPnIO7CgkIo9BmDMimmPCCH
HO6BkK4DG+PL4Fz2wDYAiHbc3Mn4y9qRnG7T2fEO3X0QcweIVuHWXHsUfQHaf/Eo50IR4VzNpdrh
UXKEqCv5pvT6cI3K09IRjjDRg1yEDXiHhbbK/P1SC/Dt0E4ooi+OXJ6I3nJkkc7+ACzGg+ZhMjjX
EBFMDDPeUPaQ94Aq8PAtbe9wxnEX9NfBNTY1tqdDBna1en8RgP5zd7Sz2kKZCm1qDj8A6AVZ7l0F
/fzXaxgX6wcGisYoCwPW/0lZuZSiphvjeqlhINLEI7KKIrdhi74x7EC3n5B8/ro8I186eV/XPGMW
qWJYYaIMnk1cRW4XUKu9HSAyukIq2x9C5DMt7+9RhoMlRMKwDNxZcNZVjjRfx/e5xnLWvhNofr+U
0GlDSzFKRqalowj+lW1igtxpBtEEsH9bfQIPrCFoY2dcQQb1gDgepz5M3PA+h3mamfJgeqoEy5rD
IcBm11QFOvqJrCM4xS/CtvIyG5HBY5vtrdsWxhSuw2sMFAWI6Bhv8UZ1oR0JoIQkaMqlgBxO6DgV
ZAoEqXhALe3a7UAh/8L1+F/2zms3ci1L0+8y9yzQm9sIMnzIm8y8IVKZJ+m959P3t3UaVRKlUUxV
3Q4a1d1AFrSC5DbL/IbJEAAAaM1Q1BY73S+SYijsGTMhfdORYVB7/Bq/97/QotA0D6ppB3z7WgwY
Qs9/0o6+W7n1kTnGXjuOK7pa8ap/yaw16dDkOi9y6qXKnR+Tu3tSttLp2JzUhwry9x19geEbekDV
yZTrVVTj7rKKW5F058f8J4Wa3DGkzrbWLrm1dtU5o0rlpjfufMbAj8rLsB138248JQfH0+8NdTdf
ZefsFuEMiWLCTulT+C7XP7XwTXxFfmXckspO2XrYk2xzKcRi1OLGHjXNXt4Vp9ljULzPXmSy5Su/
oRObojOwGsif6y3CUnm5CVAu4g2sSxdO1LRFaoHu7oF/X+N3499LWzrAV9LWv+bmHHpREwbc/UjT
gp+lA+zxDa8sN3yMNsnGcYdb43tmrcqzdA534ncAM8ixaAcAUP6KsCfcBvf65M7fv95Tr8Sg5RH4
5hu/roE3iCk/SpO+RauXgdXwJK9NT7/V9syEV5ILn/kPl43b0FsbPInznK+mfsepBzxDQDMhZBzD
XX1KHy+uvU+3ugEz0kCpADeRxX03VX3QtJmKttsmVREBrba2WFxPuivym/EcehdPl1cU84dX8Sbm
4nixfGWYgVvpLnJjyZPpdbQ2cTg9DQfrptgF9tq5HzyNmdOfdl//EmVGgKK7shKd7Ho9puthWvl3
hWfo3gCqwXJNUgPRsBOjzvSGUb5HJ9Z/GG6mG1woy6eCKShL83Y69w/xr+QHnTYqRvu+faLMt7ys
A7rhX9NPoB9H52lDHm2smo150m/YPNk5udVvgsOo7bXCReDjxmGKc9NcoeG2Tv6iiKPzvmU0s+42
wcNE00rZ5nd5u9LYQMN2AE5W3Y5HkBmxq53oPYJp6MjCjfP0vdn49+bJ/D7vraPoYSrP9bH7KQAZ
zQbzz/RYDqRd9ia4ccZVFWz7A1U/nSZTXQcH7aXnwmtXwW37TL4+X00QtlfR3qDbI7JBOjZnbkUX
ereox+VNe1dupRPtXdOL3P6cb0u3+5M8oQsDGIIGsZileJQ6N90R+xGx4lCH2So3vu9Jm/IKPxv2
heyvpYMAjsHaSa/8VebmQGVqZ4XlaGGsAmVLWr2h8dudWs/cGEweV+Y3TABW8ktLv/tGACKcQ81f
QBouuQ4oj/Nt4WVP2rWzG2hs0fA7F0/Bk39OHzpPgzlDw+Do7MOTvtUPwR+D88tD0bB4LhhmR9eW
C+zoKj+xexVkZElhaWWfL465BRp0uWyxN7N03YDsj5HK+1toTia5qkI8Tv9W8oq8ACQOmXPALB+t
bxd9pgtnhv7Zxfc25GKnIKWeVe1AyL7+lhtrpBxpQ1n+IdWR9eOcGHf2b9ouU7mZtK0z3fv5X3Xy
qE7nfFJcZaO40SFW0Yv3fPmB98udGf30R9BT5YNVueaBmuuxPWqhqxorX14jsjcUrtquGI7vhVRd
RrmEEOGq/S51q8FrH8bf6pP2baIkic70diDupcMqPVAgoza5lalYICg66/Qpva53DIHYhx0NX2H2
e5QHphnRkWpaLA4Pry+6zICs6DB708/oRUPz0GRQIJ3MH9CNMF6F4thu9R/2WSinMRZz+evaSX4q
7pgBjiQf35AoYPSnYN64QiogOGYHditTj502iQ5fHe3bidKBK2yaNoBeZG0lw8HZRgBWQU+pV1Pl
lj7VW8s+k4D+eJ3hFTf1VciJQAOvXpUv+f30OBS863alHHR758zXyVmIJcfP1CW96fJ3W3YPxc+8
lZz1YNHyuJL1Z8nYUt4ZO77XPruSEFV+ANAG4XYVzWvIiK8fMNpGp/x5QhsqW0Vg7yAOosZUe2lJ
F2zXWqt0dvVuD14rB5p14lhBJjlYxX8irIV/Vb/I/wu6ipxTuXS01pQmYPigH9JczVYmmCGHbipD
jD0nYfFtqkExcN1jBT661LTIm3BJJqv0B/ApMAX0dY0/6iq7Dn/04+rKdLZVcqIiFkgZ+Xdzlq7w
RqG1th0H9DvckuYJVjfUfc85mMFwrf5S1jSojJ8MTUxmi8lLcKUfQqpwMTsN/2qRhidQxShozehm
FT4w3ev5RQz69yI7kNzspG7adXo77ILn8anfGvGVLLsyF/u1vOH/2dl3CrO2ajwVAy87342xW+wA
bN1UVwE1WuCWNLvwa+GUf3R+i4RCu6aV0cTXfbDTy8Nse5mzGROProYNrXVlX9Os84LrS6DihbHf
33krYoa41GJ0AGd/USMU+GlZQ4pXDdq3e5ykg6P9Z/6mbfTHiDRp3GcHe69slR2SgOthUyMgGa/G
dMWH6zaDG5OeOPww62dxT/UOsoEsy21j9xVEcOGo+XjSmGiNAzFVIYuhqrOAwrd16WRqzNIZf9lb
/+Bs/IMox0oPqJ43b2kUVds7Jrp/BrejwVH8Er2BgQ4sk4tz5g47m34abvab2g231h790q9/oHLp
B4pE5k3+1PvxGMcVmDFED6aVBrLTPzRb363ZISxnXpvm0Tt6uZghieLi/bGPXSvoc059SA/KUhEh
rciOoCXrrnUf3BkbZWe7/UH/plGMSu6lJaO+B4WLJfMu2qtD3pvHzOxInrKMaP2m3csH887YG5Qo
69Ft5lXAOya5kTznp8NW34w/Ry56rEcofLbkUaLOvfSLBPj4k+cXoGBWhsyreP/io8SaksAC3TXf
O/fGL6ly0R1DtvUPc2cQtOjmAt341W/mDTCCdk++7o37emNuGfXTp1A22j1Jxl3rr8qH6k5gWYIf
5Q6k7FO3Ie9wDowTgJfOV2iFSCAWpdvglE3PArImgS8qAdCKPp1P6Q8+k26vgDo+KJ7IE+Z7456F
d6CbJIvJ2L2/viSm91rIL76/I0gBFng6lGKW134S5vOgldzBEYBl8MC67Ek7Zun7fGNkK+O52Eae
dWXsjFN1JRYHLnxP40H543jDNr8ONxyM2tbw7OuBf+o958xs7sDgbk91NFFs2lcG8M/1ecQprnge
kBm+sHVedQI+PIEuziE0C1ABX5SXuTXOSWX6f7cQKs/6Hf1pwQRpN+Mv/y7cl/t5327Ac2/Hk0A5
t9fjsdpSQb/Oqp5N0rh2BcR2XZyyx4Ee/dG4U9h5gI7J5J5RUvPCDdkuksrrpKQzSWqG+Pwp22Ce
dWfRfUzc/C8awHfBfXaB5aqpH2tn2wY9D5wUOxkUbhYHl6l3ZhWYFQPpA8SN05B76cnedsU2d+dd
Td+QPII2CUl4d1faO5RC9sBAk1W58ffN1qLxBMRi0/yoH7odbBmq1Ifm0QAxJLJOfztddT8xUhU2
i52n/wg2AI4O9rl3Za+hr7nSvkmUDNBtDsqp7daijHOOg3VM6Y0+AN05a9/oJAS0+v1ttY225X3t
MvTaBLvMS+7Ebs7uAldjeK7eitrPJFuK9518LdCIHjoPKniYtb3V6fHNQN4QjjT3AMYBCvEF3bLy
oHp7NcleftPf+PK+dPm2GXhC0FwxoC03/K7/sc/MN2bMAOgjr7On5I68wHs9Shg7iebVvBPfU9Qm
5c66nb35kdQnuCmvGK+iqLWFLNKv8Ni8V9aRMCy0aG//sLZtgNzGGmzFNqd/u6kP461OJWGriBqR
ZPwSFWTFOVByRs9s5Op+pg3jAQtd40J2LnOvPdbe4CpPESNvDU3MYJ0yZxf3YrOOv1XbkE0DpGBV
3mExsB6dtdZsjHX5I+9cgbRQADS+WI/TZi36BdpP5M/ztbVXwWZLLlCmY4PqugnayPU9feffjdvx
4GzBZu2rB/1YtPQVJ9fegBlkuBnuBBB0erGhAKnxWj8J7YDH8dA9Yn575d+TJaQkWiv7G6cS5vZi
XG5v0h85Rx0zBPCuntHhjEeK5gq9CWibebRWzla5YWvUV/1ZcnUAngCN4nXrTjvrtak3PYs++j87
lP+fiPN/UAd4kz0Ios87Js7uZ9RG72g44r//vzwcS/kHlzksKFpt0Mghff2Th2MZ/+AUQXwaT3jh
bSFEqP+Xh6PK/4CgpcMTBFltWmDW3/JwoFXZ3IzI+MH75AL9N4g4SzA1JC0agQp0MLQq6cq8ttLf
JABVJJv9kMeyNx1IolCU8JgK4dqdUL8Xrvx8saxdZByC96tCMCI/xfkL1QXx728CFojFJlMzKZ64
wu2D6gFfOKNHGMPyYEuKYVmFoCnIw8dLErHqIrcSsdErhxUp7MB0/u/72FiBOlHtIH0McnU3ccck
K0GmCSETbTH1WWuZCzeCIdMWWB4jY+YgCF/xWy5leYs2mPgheHAgBSc7wrDUWNwiTm1bUplX4LLV
J+SYO/kCX3JJRfg7wCup3+ayQln1/ZPOSTMWc9uqHkjfU3clTlr9pvrW7qYbUESYwObI4Uo7807f
dmvzTtq82QA3f1/2bxkXnywrHhBOgCL0s2WMPN/Hr0x9trOeN11+E3dXupll3GcNLufo12WBWsGM
e5s0/v240NLQcuda1pflxCxHaRwn6HTRX/s1b0YXEtPGf1VEoTx8ZaoAir3wjItU4DUonFeZD4n8
+Yc8p9PN2E8zRfXGb+hbnttnMSPhDG8pSL4O9dnjvYnkiF/yZs+0UqE040ikhoO9G7+FA0w2/8/X
QZaUvOXzOIvycVYnoxhqoki7HnR0t/VvSJmZ2/4nZwCabwY8GQWV2A8WQrpdocgZqOJzja6C/IC/
B1r5XWKCwjBtXXPFGa58vJRbf7pM3sRdNsVxouhITDXVG26TKyGHqDHTtN1GNCSVNf3ojb92dl+/
1s+2OpMWtLtQUlLY8u+/nRm2QY+mg+pp09GWDLeTL82rPt3sb0MsalXZqGw9GAnh7CBR0nWzsbrc
in5PfA/0kJF2fsjPAkDOTjhMF6W3PztX0bT51zMuWpVjLWfIv/ADxNBQBdFIu2TV3rcwmR/D6/Ko
bOm2ACgEXQ8S7q/qetIBA1zakOJMeVN3vK7ft79iUTmiUThMmngN+rbd47m8FTSvy0Lj4s98FWZx
gQ1tLNuFY6leFwXPcqVkK1y3Dj1y55Ij3Xy9eJb0qg/PtKDJVpZRYFjEM4EV3AqUY3BItvKeWnWb
bTp8nNyvA37ycDgIsVIFbdsyXvEKb06a3Ewye1ZzkMP12Q7/SMGw6i3+4/z1dZzPtuLrvYQ9hlDT
WxaJUz2oXc/Ml4+lCjBKtSrO0prx3snail5HcC391i6pFSyn2+J1vo26PEhrLYqHsSt0L91PT86G
DSLwkcz6Ry/eNSTKl9oZr+nMYrW8i7g4VMNiVC0JrUVPzNqwlPZA4zWAcP6ip+2KZMd8AWP33QfH
eeFTfnLwcOZA/VZsFTuuZQowpcTWsxYwm5YdJliJgTJcuJc+/4pITeGLKCTilte81CemVtm97hn3
KSmVsoNVfAygPL72V+FFz2C8LhyoHy9DU301U8EJAn+xZYOkMIy+mOpc8yTrtxNormrhpWNfeHnL
/h8rBSUrcgmHJUNqvHx7lTBcNM347+9W3Ok/CzQQAXyunVsAkKRP9svldtzH3YfYI9EU/pfQKFws
lgQLFaISVNH+oNe0rTsLOWfbNa1Lyk+fvMR3kUSm/Gafo12tGGlDpKgqNwYjOlzbYGZdkFj7JA3k
gRCQRfcJWix7732YeZKlIRJhGm/yqmCV/cAycJXsga4Fa2l/Ka1eSFgKyQnikVpQcRlCOGZxNpdl
g9WvkYiv5t8Gd8xxwOkX6/bYC9R3s+nILuggb/2rS/qVny0YdPFsRJ5pv3/U5Bu1cQxLpAi97jAd
1IO00oCGjCv7d6UxrsF/4nZ4Cc+XnNA/+Y7CP57dx9tlrS4eePLLOcpGEKsS85MaaRzJ2AS2s/36
tP54lLy61P8zyuIWYiMkThkTRS8xIcOriwXzH0RQDPSMTNligLF4jjSRNDvoIc8PfX6v14xhCuWC
mNAnmws1jH+FWDxEGksVXkGE8M3j2FRrGyKsbJ7z4eHrR/lsEYq+PbU9s1sVbbX3i57lmQVTBt9I
h7rBFbOZ91m8M7fyGhrUOttq1mYajoBzN1JPT+br6J99KkUgK1j9lPXLI6T35alVdYInauAaCM/7
1gUbgc+fj5KSBoWNioe9fL6sKMOimnRvomd31zPLP9W/8+v+yGwE8Oe6vQrQr3hwtrILrffCUvxs
wdMYJ2lATZEjZbFQNFWNKkPcp5iQ4qAJ41aTpq3d1hdWi/ZpIJtWC4+oyfryKGkGw4rqkBeZzp18
w0XXnjOgVis9j4MnNPNyy0uaQobxoWcpxnb97HXSpA67NokYG4VKwxirkQLdmzM1UFx1kGdtF1sY
gGK/YSdMJPxYO6eVlBZruTbMZq1KI+DOQaJnaKfaTZHFkKrKWhly/AVq45wM+kS9VGYDailDkMgA
lP0Igm+IQ8tKLkEtpzaQfNVhfO5otbT+em0p4v55l8xQs9F5ommDRzDra3Gc91ZsWWpQGp58UDbl
BmzW1jq86ya+U/V520EQ33EZSphiafwPSlmvmME3F1QbNbyNfDA8bXw2AWhrCvIlubNS4Zin1ebC
g304G3gwoZiFvhRdGTCw77dsbhhlbjgz5KiDfrDKh/Ih8/z9eCcZx/KnQnRujWiDBOOFBOrDInuN
ix4iKQ2Sncv7UR+ntHO03PAsiOqNfq9lR6N5/PrhxLn24U0K6QI6Mbh1LpteoZxNmSnzbKOTUQsy
cmjRC4g1TFFbyGUmRCA7xSn466ifXf30Y2RMMEnTuP4Xr9RAenyWZh6toSTNXTRk9vqDaMubG2bq
lxR4P7xIAMtvo4kP/Ha5GI3fJ1MKFKntdqlfuoo/uEN7YfzzcQO8hiHd5WAAvLbsljZRUOtFWhk0
L7WNsYtgSkHAc24FLru5WDt82G6LaIskLUh0QxpyoskHUSPFNCrLXbEvBGnhQlL92bXBtfvPB1vs
bMdCiynx2dlKvTcGOF92fuHwuBRB/PubL9Q0CK5JDRHsMF5FRrR18vqCoPSrt9C7pb54YYs1Z0vJ
bLGoDa/yTDBjtBjQ5sA0xm13HVMk8QIF0FDwEy72lsQbWsTmLhRgLd4jwlmL2FPZjXmuQ+MUmswM
ApVTvBG6RfGd8eS/5OdLF/0nrQFSvjcBF0s+DGS/jCwCwr5h6pYcYZsyNR1cwEbt9p/znf/rifzJ
B3wXb3HzKlqOV4NNPDkavtWa/dii8HXh1LgUY5GjzUlblVpHjHbW11167Th/vj6WPhz0jB3Iky00
rJH3+4iuyPW6aawC4d5u/B1hpTbl37COOEhjr1x4lk+aDe9iLbEVRVcnUteWJqtx8KpmJVS70hda
jdVDAE4YYPK5uHBALfEcogAS2mwcriCAEC1efCSzzPJcGisRs0lX9iH9JRC2+aa6ogZ7dLxfwUP0
EJzSn6OnAwaAbHO0TvFjexYSZl+/6s8qIhTwdbqeVCgIhi9+C+iZyE9HiUuVOXW9B70BwN01oQMJ
FkW9Vrxy/f+A3v+wDx2YC/gXMAr4RMFRTbpi7OfY8JC5A9uUOp5kSE9pXV5QWvq4kt7HWRzOHf3O
0ixEHKkN9oVfgK+qHHmV5LbmjfowP114nR/bmyIgvxpMBZKRH3otdK7wQU4Mr0RR55sNFO4q8+Lr
7Jw2YOH1a/va/Aa6ZV/di7V1qdBcgstYWSK8TSGIL4muLStN5BwHq8dn3Tsaq/okmEGgBw7jQ+ry
TQ/xXsbcYzXuc8Fd2pQww6v9fEhuzM1IpzL6bQC4S3fqKr4dLk7TPuSKi5+2ODWK3tRGreKnDTEk
eeWpM0HPaEgmTcZOqv/6+jtcCiY+05t7zEpCpeNiIK+RHOfQjGArW7tCUy7wYTKafn6jQa+6sJc+
novvXr6+GAAh556ZUpWR3hioRiANkxf/fgZFCEul+jZJuzk63j9Xy+luNkkBbLzv1kN5kip4693z
1y9P/JH3l+T7IGJTvX15c9OVSkgQHWCxrtjb1PLXfplfSKs/uRvfx1kcPf1Q9uNgEadGQgZtu4OF
7Rn0LoHFqFFS2Zve1w/26Qd68/YWS3Bskkqvcj5Qkj+1qC6oDED+uwiLddf3dqROHRHM4k/U9wgP
XBqPX/g4r/PBNx9Hbks70mtemlM9GDBDrfppqu+/fopLMRYdThtF09HJiTHEznPcVs9R291aof+f
HM7/+hyvxcmbR6kxuclw5GO/dFt9fBiCHbtndWFTim/6xWJeVsNWWE+oBBNkDoJzO0VnuwbJVDvH
NEH+QsLbQpvVC4P9Ty+BNw8m1uGbB+sr9m5ZU1VRyz72snRbOM1VB0S/V2j8Bc22A5y2QqH7QtxP
b7s3ccV3fRNXq7UyC0zi0oLYZLG1llEyqhG4SdP/8iB6TSvehJprGyvCmYWuJeXa0Zp9gzKFBv7p
P1iJZEq2buADb8vL/UQboEktngg3vpWBdpcNCGU0LknCf9It4yj6V5zlrhp9s8tKhTgc2ieLzvQp
LVfdbfNDQPpReDiZ/rXi2bvxHB8uFSWfnEoCDaEAIAJu/aFcrWxZivWBmmtK9W1Up79i4+Ig75P7
8F2MRR4Up0OrywUxXhnMzPJHad0yKHludxGqoe3Pdp3f4pcZlShAfP0JP8mwX9Ee/3w+7f2qtPsx
rYeE2B10o7W67rYx2lW9B1eFXs0fQeDtWqgHFzqgl17rYhPWRV+Yighb9OPa4mrxq/bC6rwUYrHf
lFyt9Lmkki0LgJbIZGhodX/99sSfWBxfgI9UwfXGfo9W6vuXNxh1oWczpcJo0kRtoONDjkeP69+P
ojBKxmME0wemFO+jWHpuKU06m14WlHvMHzaqFh7tMrhw4H8yZ3VAVwiQBaLSuCIslkIR5PJkkcJ4
xrV6gNeyFxAAoZNgculLj0J8RTDHLu2w1zng8i2+jbtYC1JZYrijElcUOcUVhCJYTqLRUDOsr5jy
6vcOAikC0uqv0t1wEpxy20Ne6IQ02Q97nZ7SV0Gvr1/7x04Vc3WbKQA2ZHzgD1q0vT2P6ljZpjch
d7DLAUNByNVoyafe9HwJgfJhtS6CLc4AWW2DJu8N0yuYbk/pCVvKC48j/sK71yzMG00LQxzwbAaT
lffLKGrGuqiKGCoNZfV9bPoSUpezPIZPfoj8kjdYaVkgtSzFpzEM7HvZ9lEBkjOkS9Y6NaF9VRgS
8i8XftaHa5H+rcGokeE3ltf2sn9rTKnlFJqoPGBMDE8Sgnp78IQbB6ke/xeSLurJfx6Ohvt13A9b
V4RF3l0ASplMLDkiupO3dt9xAEk5ym+F7IYOXcii8r4O87GHSxyEdhHyNw2d0dnijrS1soyGCd03
++xvUcNU1DUKdSFqMLfIcgCGnlQSkQsv9bOHY8BDmcujwcFffOpGDjmsbAosJfCPjZ6fkx71RWyC
v364T8PYgnwkEJhMM96vKE2bEuY70O+k6T4aDw0adZfMTT/CI0xBEQDniiMXb3EZg9lgPcoVc9PG
U2nhCqlGIeUSXim0QCCorvLtpTvxIxZLxKQJydcCIYzd9/vn0vtazbOSMWcs1ETQi/8Dl2elfBN1
UOr2L5pMEwbs/SkJt50OIiyH+nZxEP+hdS1+hakK+QTADMz/3/+K0O9AV+QzwBCoBtVVcjD3Kdi+
8HhZsuLD4bMItTiBp1EKlLQmVKecQwYLQeFcWCofku7XCLRcdC5L5wOvjmFnQe9DBhpt0ffon+P0
2Rq3XYiyjVysuwAxrFG7EPNj3rgIKk7EN2nwNNGqrDqC1r+se+Ep8FP/QxOxu2pgyNVeANs6XKdQ
KPfwE1Ad+Xp3fEytFuEXH7DRuqkfS8LDJTxpUHuFR5QNu7uBF6E9qbvwUvNe/MV3R/wi4uI7ymUd
c1wT0T53Twlkb5jxMDcOKNYZAhB2EZv1IXMlIFNsfGU0QPA0KN+/4agJ2sRMkUfqpRlVxUZXb9TC
hohuANWMu6JA0VdpN1+/2M9WqxBnB/EJ/hVnq/dBzVxKWjzoWUutdFXV2bjKk6Zd/3dBFq9SKYY4
UQZT97TievYf7PDl67//6cH29inE4fpmcXYFg/cW/Pfr7AENzEJ4RAA6PdcIJbZbpIAAur5cWpSf
HNnkdv96d4vuUTNVfiaMnr0xRJl48PPr0gpvi+Ay+1P005Zr8W2kxSHapInsMHjTPQgd674fVnox
n5LgKRxQDJ2++yNSvAHwrPZCtvz6+T8ENoCx47YtHA4XL9aOxpT5Oy+2/Fb9tDYQ+lx1jxAu6kNr
dBPuL8EpLgZcvNM4qM0WyWKAN+SvRnLS3PmYSGg0ol2owqQSQoIXkrkPfROx79484+LlpmXK3ZuJ
1UlOnD1P3fc0P0Ttj874U8PIuLBUP91wAhCmKuy2D2gVySxyv4UTAqrdfBUd75+tKwjrOqNoMQik
dWv9/jrmpyEt4QBBffXRaWlQnCJswWR7RSTfNzJqAJpR/Pk6hvguHxYKYwDFJFGitl+8xCEgpQmY
dHkyWnf20G4ohlejhS6gdaH18/kSeRNq0dvUUyuElez/vURqlCP/9iNYOaAGj8xyAc1//Wwfixey
F+g5BqQp2YEDtdgFg4pXM+NGLh81SvaVgkZkXKmDjcR4ijxxHDioyxcdMvSaZaRbjnH9ppgT69mY
g6h1v/41n1wTLFgByZTBRX9IZfTMl2vLD0VjHAGsNO5RCJe+D4Z53asyYhJzcGGI99kLJ6IYJbN+
GGQtmqThCJhQdagq+k0PPYLZgkL3WmC+2234Iz5fAs5/cq5SxSimBuYUC49XfsGb03zycdk1xWhn
aEln/Ll2W7M79lGvX9iMTFk/LFum4zCSXkm0bMnFsk2VeLKMZuZl2nUIyrzy9TW+ucgpqVqLQLAR
g8DpimhexUNV9ad2jpOT1bTyxjEi/baxR3PbFj7blm2xNyd/OmSSbbo2IOgrw+yrdaAX9jaxdPQ6
UmeIryq9H+46STEOddXYp8a01b3kG/apnCx/10UO/DPHbk5xNmvu2AuN72roXxxdng7SnKFzIrf+
i58a+tFpM39vVEEE3szSroe5rQ9tGfylSR2ptjVCOLIibCkSo3Hb0nmI5Bz9oFmCkdql+bXROM5u
ijr2T2vG62hIw12Zts22tEahpzto8+8sS6dDNFDXb5s0NG+1BhHLzTA3w/eqyeqbISpLx5XzAVBS
pITR2Uo0K8NZwOjQnzCdYh+Pg/MgWVX61LVpeRco04SFQgi8qJDVQ9WFcJDzKS5W9hjptLD8QJu2
gdJHVyrqf9dyYChXthqHO1ahua7V1Pmu1YH91+yjgFoWgwn7wOqzZj2pnX5WlMq+deLRUdaKHCfj
lVVI+VOmh0O40stkejDVMNxKTTs+anppGm6lyM22dibkX3AJrlvXmuvuZAWBqEZybEXkMM1/OP6I
4m9kxnDvGeOflUqG6d6EKK9nM9QgnKNf/GxoYMjWxl4bUxAW9WgfeS/jVtFoQSaj3ZhrrdTNJ8nO
UD1tssG8ZzQzqJh8TUiwTSiqmkOI3rOsZ6GMZfc8/TSmsXpJ+8h3266UqqOaNiO6+B3k+Vxt23Td
RXHar1QD4dXcl7EWKcY4eGi0IOtWUZaEByU1tcdQmefbCENDt23GCr0Yzs9TkFTBJrbTFGWBNE+0
Tdw5ZumagT3R1pALz2kqC5Ogph6ytSobwWEOeDobZcZ1F7dIfqZWtFGsQl5H2VCgR6ciUJCBD1eL
UXIBMkquI/eqVyR4zYRxrq7hnTpHqWiZ85dWfyd1fecZpaUg1YsiPCZG0imMRpTRqzJ6qeaoPgV1
WG5sv413OgbZyJV35cmMDM0tLPQ2OgrdQ221kafVofyDkKuhsb5zpV8XpBHraZZ9RHoDvL2MXt/O
1WDvE/FDVK0ooJmn+LuoKKnXakzRWRXtTg1xJMuqod5xzEprp0P8VdGm0pUm39r3Rljcg6GoXWno
0K2vAvsQx4izJxlXAPX1cK9weqnrdjJLdKaked6qfu7vE0i16AeOOYL86PcW/qijOFTCe05QN07a
2tdWtT0azgaL+8Qd5ym4DQ0/DVdWHGI1U8UTYvG2Vkl/JhlJ1bxrwEnEtYT0a6HfalPGqN+aUyQy
6nQWLkBhssWWWvoOsB6QrxV+0yKQ0onNww+DDTFeKpAJZlZtXuchDgytVwzNQUPT0M+cNTyfnTWE
xVOrtepK0ptprUR2s458ZtkToD38cRw0yNu+u+1tpUQjaZymvebMKPB1RX4I6xF1twDRvkk/TpUU
/pDtBHHeDr2dSsp2Re8rG/65P879NGbbtgqnW7XypaMsT/0qCbDRmThKb/rUiQ9WUZj7srSbq6DL
ULcf63YTJzJmC1M4N0ej7tjvUHz3weQD6++jRLvP6jT80wZorvbIC+LxVcx3WQ3svqhCJFXH2blq
Nc4NSTWCu2SSHCS8k7nY9ZYUbs2yzbARmbtvda9hHGbN9jGrHf+uC3UTIx4D/d0BRX61KaYb28/t
tRHk2lPjl6iCTwNIFphfL1NZI4oQlWFy9OU8vg0tH82sIu++GZJarCkCc1dt+JzOECJDMDnTD11r
ECaM5cHzCyyrZml0PCVJ0ZIyShOigN7i3WPoiCmFU+psdKPAoqBxQvmugRc6381WisrwOKr4PtSJ
tY+n3v5uyj1igDQjh5dUsUMevqhvJ46Wb7WTB8/ZpM9u24b9uY/mvkXgGED1aqx4moMTy+qIgnlu
PEEbQkZ4lrT22lQ6dTOqUfwbvLB9nbGIA6zvkuGls5Rp20tZ3KxnXVVyNyCZR+zWkWPFDbsq5moF
c/yDiYJz6Gff2GVBhBVGbKB4BU7YwrejaeSVJifDLjXV+dCVJrppzhA4WAbJCvJL5qBv00yfPKUw
neu2RWV/nOWBdmDR3KRD3SrXsTa0TOkmlKm9yCr6Z0lqhA2DoaLSpT1CoOeuK8sKncQOMRc/qm56
x5EeB3bsagbufTtz3W+bJke7vW2iXRBYlTeOJY4nTWFfxUmA3lYaowyphf426bhQgnwMHjmkEayy
GgqkWe03UgUOZ+6xeLECvGkUrc+3Q8tctlPqaR3qAZpOvlVisifhxxMj4gUAvNvbuYI1hWT4d3ms
49eTzb+qnILWMFoD9Y4Qb6lxGn6EVtpu1CRUN3k9OzejM9d7O7A0r4/C9myXOBQPEoqdTgfArFbB
bYeJkzJeNHL/KYuMAPEgszdPPpR7eOWzLtNFHc2O2YsTWvsqcRQygsg+Wn5fYexYVVm9cuyCTyXl
8oCtQhcBHzd8XUUGq6/DW7szYXX63AKrUpfQ/bal1HyR9LzH8MGq0ZrUjP5RmTQOKui4CSaUidoj
UykZ7QOJd3ke9BIJdafrK9cfwP+s4OzqW066cWUpXb76H/a+pDlSHt36v/SeDjGLxd1AJjmnnU7b
ZXujqFGAAAFi1K+/h6yO23aWo/LrXn+LdrzVNQjQ9AxnMJPMW2RDo+6psMQeVUd7SQg09Uuhx+9l
gYtQjmVrL60pl4+OMeXw55GC+GE7kT5fTDYbIUHjdfLs6Q6OYM0wqF/Y2s1T4bbGCwol/RtjHrSt
GyDuY212OE5zAdFuEE5Dvy6Sfk2KgUE4Y2TmWrclYpGUhX0BBTcscPPE0QEA+wUoN7eGlaNT71zG
UK3OWihrtpxyyC+6fenA1r6E2GdNJDWOY1mP6zKpJVSoWwIBLFartTBt51eCqy6Bc0QiN5wW2UmU
CSq2oh3fBC61yC+7aTU1Y7/MmmYMCa8gd+j334COr7bohKFSnli4mbMMXcksJc3adMt60TEOzTln
8mJeCbkpNYRuU0j6VpEpEOM6iRQvCCQzyDpqH4Ix6cBhoSYGF7YsnGcxGcq8W3Y5/GdIYWTPsJbq
ID9P09eqDHRUFbAq82FByBBIcsjyy6AOpaRT3LlVFxWo4q99qxbIF4VxbmUJNwmInJrIrxgMDyzj
V+l6a9NCiGL41itYfY9TsMrhEoyjFkGzGXWG5R2YGrQZe6nvVJFDahYjVIcRkm+z5kvACIBgg1kd
iwHzGzI+5MdOp/Wda3cQifMa84yelIKBGsvj3oOLVsK1B8sOARtQ5ahxidzEWfWpFVTIZZt2WVVD
Hqd52yOUA8hwmdAcwY/lq83QO/4uxTEOPfS+9ECh6G0o5pgUMlaWWTwVtKoD6GoK11s0ZoCPONhw
0XRtdXYz0b61Y+pGuq4kX2ES6BpxtXkHTY72bij78X7y2g5uUEXlrRABZ3scNf22YLX1PakYBDjF
NFi/RCBLSMclibqR3H+SAM+15pli4QGKRehVlVCyrNSBRnOC/dYiXIPBFs7qCe3hlrbAtaKRAzih
iyzbRyOEYNDr1hpM5C3ZIIGAEme1755nMg+DgpEXImxaAegBvwTgzlXsbxuANvMnfyO+/D3D/rNe
AsEz0EfRYsL/EM9/rCYaVdL1rM/RibbSN24hHOIlt1d/H+QCwP5YMZll1dA6BK0Z/dDrplnGAZmF
6zCalL+sX4UK6y2k3SLjO9q1AGrDZGs/Leq4jyY70g/uod7PKn2+ARs+fqN8+kkS/P5JroHBxVgI
yV08CTKskE9fg/ZJVrdaMLcGufqojdm3mvQYJIUvYb8XCoKW3o2J+xPi6334prb1ceaYbhWuMgxi
rczv3i/kWl/SZXBU8fACCdlf/Zu1g8xI/PeZ/HS5/HsiLy35d+WKzOa06ZPSW5akjQLvkee3aKt/
Ftc+vtb8BO9GcLUtcdLjtejTFGWP7Fe5wGltHGezlvZ5wA+oyaovt+ownzRdPo47z+m7caGclg+T
nBdGzFYmVHDgTgi7Wg0zGfXYH2DycJtz/EmjaR4UoN6Zujq3kz8OWiS6qRsCSLx51y964Fph+IKO
4ewR1M8KkdgPCPZrNGGCDlZQt9bpzfGvy4t1VlZcYzoZJCqgLCbDqoc2fwbJ8blGmz3AHAHCviUi
h8Mt+Mbnm+Tf737VAoIGX5sjbPGWClJjxeMMAUvHG4f5p2Ogkg+BGBeSTdfEEDutEcERvJ9HXgPr
PuvoormFj/h0wb4bY/79dwunHs1WyAljoPm7JMMpgR+Tm+5GaCz/fe99vkTfjXS1WkyGOrNZYyTI
xf9KIdsO2vjeR2N5OethsiiBqODfh5z/xT/O7XcjXq0P7iSd5an5+wmEOcnOGbOolPd+8U3B0ubv
Y31+oL0b7GpBTIXV66K7vB50U5cwjpRvyZ23gFUsNiH8Q2DeXP5EeHJj3E/PtH+Pe30lTAgeAXnA
uLOCCoebwKpY9ZHYkHhaEChSpZCavDHkHEP85bteFOTfrRntVS7J5u+a7+uvs4UxJFOghVGg/LCa
OfK39tqfbR+cM+9e8equMBqTTIrhcAtGCvfGXwLxW/FdysdKsiVrbhXRb2yJ61sigMrYkHnzTMI9
ZTfLp/gxyjsjXLWgaXhX4uYFEuu2+cgnoBm8ZzAHU1BUm8nDH/eiIS27SjPQfpwV3c4q0mLl3FWg
kGLlRLcIP59uDkRO6F4TAlW1q1veRoW5cAUGGxtsenzXAqtGvJLGhs/PTU7n/K/9sWTejXY1hRCN
KIhFMBrUNkEokis4UH6fP6NxU8znsw3h4TqC1IdD4MNx9RWF3ThksEYYYyjbOhhGNsUDVzdv3D8P
Zx9tQcej6BtDAs+9uulRJ9MDVZDQts/+2XsC+TfOYih1Q2z1MHyfuZbDurqFcPrklPk46tU9j0mT
hkN6H/SEHEYE/guMWu1FvZr3H4cVMaQyX+G6CaX5G3v+09dFIxTdHiDp/pAsA0SsKZpy8pf0jUHe
G6Z7sB+DsqyxnH6kas0bmFQ04KbdGviT4BtvbGE6UVOATMZ18J1zKMSnPt44mVWGt7MWKPIK4KIg
yz473epZ5hi+UsEviKVH3cssvc2/324t/vkBELG+W1ZX800ZM6ksJ+TQQRE1fO91cF6Ynv/+mT9d
u5DdcSmYUsDpXW3K3iEtngGYUF/kG6fjKzaY5/9iCCRus1yG4/zB1kmE6U8U6cOyScRL4cHhkfOv
fx/i08AMX+v/xrgKKqpeOMnUYowBx8oC7cEUBlloNBcLSMNtAsTC5bhIcWPAC4NGlbm+je367BB/
/whX0YYxKRTKUjwC/ONr+lJ6B68zw5zfCDE+jWpgw2Wi/Qnd6T+EDQrDrepEe8hj3tgJlrBf4IoD
Fwvnzp9CwKuiZHsLePFZJxT5PRRJZhULhN9XkUbtMG1lONHxdekKOL38Rw8zjeNsuDWrNaYrcwfn
AewOHY3ooM1WsFLAZ49vhr3LY1KAExH1X0dAwu66Ah4ZdJ3s/hutPnz/d8957aVlG4RmgHeDkgv/
dwfWoyyUD+XFLku9kPPwEqy8dQYngs2tQ+PTm/T90Ff7KK9MInqBTzRWduTAWSF1Wpg9cqh0j3Ds
u1OTu7DTPCzzx8ZfS3mLsv75Dvj3HLlX913hKmPAckEMEatnCpdlr9g6MFoViM3MLUKIS+kr3kIu
/Hjravr0pHo39tUFOBVJ0KMZgbSoSE5u6i2rkf1IuLe+sctvjXN1IiYNeEwk93HRboYcdl/4pvQX
mgIHupjTr7nzAcuJ862y061h599/F31CVK4xOPqf6IVDXg5MXVHfZdmtIHDeRNcBy/sVdHWE4T5y
277Gy83qa9C0PlWP/QKQaQiiosMb4gR7tuIUDiEHKEtHf/+yt97w6uyyleNkOQrqy8559EaGfjly
6KS7McpnUfX7N7zKjtxW6IJpfMfGhEEOcfNtm0HQe/S34IrBzqfeN05543777M2AB0IpbWYWIHv+
OHdVlYw+aJw+sN+4yA0RVc6jTpobb/bZ2f9+lKvNV+VFwwYHtiPl9wZ2Sow8a7ERMF/5z6fp/TBX
+6yqxkEHI4ah9RRm/bNbwsW4LG6M8tk0QdIfSHCIFwEOfjWKFujlTfMnI+htA4FtCfVQOS5Oek69
AhXqqdVhBUeMe3NIrOpG3GfN//z1Png//NUmN+2mVcBn+FAItVbpcVqin79SUffg7+adUK4TuKYh
1YQf8QJNOlwlsAJJv/39S38WFs062Cg3Wz6sDK9uPJmLjOpGItYWbpR5JOyT6cZn/mxlUnAGUKif
NQ+va1mNh/ZE3zSYTAAs4xbLP9I+rZc9sW9FR38uT4QLAbgfM8YdeJyrGW2Rr9tGWsGkHMBJGCR5
2/6ujooI+gZbtRcgvM/x639RLUMgjUxvXkiIp6+xYejAkjzw8IYwqVMw+uE7dBK9qN3U0IcJNDTu
0o33YsFdCEnZf847+Zi3XL1zaSlIHjNE8eZ45BkUCIKHKqA35vCzD/suVbguhRRQd5bUHP2lZZ6Y
tZNodbbJJuhOf1+NnydhkAEBLw3dAGi2fDzFRk9YOVUE46w0bEOq+/ZHsTWW5Ee3gEf4mxd7u2l3
i2P9SUyDT/huVOvjqL4q26CytQ/RaEjlIu+Bvzzc7t1odhD4z6+gj4NdzZe2GHS0XAxWWmPYcw4o
M9zsgscbX/LPXfdxmKvTBeJrVq1bfEm4eEF7e5ZWD2FTslJxv6zggVCfy1Wy+vugt8acf/9d/JDS
XhS1wqsx+HSO0w8X/td2dWuT3xplXqvvRgmAxja8FKMMEUSs7IWj4SQcwS8PdtfDIhif6ng8pOdb
L/fpFni3SK5Ch6bre7uYMKwX5Is0PaOtGwK/EKbixtTder+r6KFPRs3sCXstGc9S/Myhb5dNNzba
rTGujn23mbImqLA6WvZmtyczqwFRunG1fPrBHBAqcO5DGPCaZSonkxmDxhiDJ1ed3aw6AwDG1gCQ
iWz+vvA+Gwr6ThgIwSPqe1dzI/2mERnD3AQmsAbDqfcjRhWwdP8xoxW6qb5LZw0bxFl/DFQAFDf2
TRrgfMrQ/I3FFkrlsVjNFJzq+eKxHcG3/XZDZj6CPgYLkLOHdNBcKAkgAn31hq3VujrwK/hOR/2i
up/9wkQ0N5//nwSSb412tQSBe8kAEa0D1MLGRfOjO7SwNg5WIyzd4Ah5Y73/SRMGVh4nPsqyM1UY
tNWPGzqzmeyCAaOpJVv5qAw/y+OsAi2gnGXD++nUo9XkrAHpulX+/qQEhphnFjgFSxn5/h83t+o1
Yj2TLdta3jn9Q0dg8Mnqg2/1i8ws7wmQpsDH3BvGI5387TSyZ4KueEidh0ZruJ/Z5oLB7j4hEiJ6
hvEysGonK3PRFtvRJCvaWW9NHfxG//9/V5d/gBr9buf/4eqyab/m0wdXl/nP/3Z1Mek/ARbA5qCg
eMygCSyj4adq/+cf3j+9WfEKICgIHM5wetyF//J0cfx/AuMAtikwLDaADjMbFCSFNvmff9juP6Ec
PHu9EIhWQb3V+Y88XeYt8+8N7EP61QZ/ArTTeRtb/nV+Jt0C13FArVBLOwiF+zpZkgHiOcxoJe2F
fVnsG99+dEjsl74EdghaYbnnrfzO+ULJEFndcG4cvdID/6lqBHrvPuT97yd5r+15VVeBjMh8eiJ4
BegDOwJUj6tdOHDUiVN7QoO7r8LMsbK1X9JqnRET5p60siJpGRSEh4kue6a2icy+K8CfzmldTBuZ
ihqupAlfFLj8t4WjWcTxj2xkdQuIc2kzvPuUeEDi40pBhQ5nsYU5//ikOZln0K2BUQzG6lVy/1Un
03iQnlKrpOm6DQhUp6ky9EK21PuiGXF3airqCLipHD7l0lqbCUmXunM2mJby5Ob5GuJg+VJ21fTW
8GFtVa9MjdYJxhXqobWrR17Z7s7sKCB8WaHSVRtM32q4nyZ5Bw+xOrG8FUvScgE5xe6OoggHhM/j
WGdt7BNx8J2J7ljnGXENUDqQb00TQYIe1VsEgQsg8iREq/xfRku7ezfvATAsqScBOdbD2ci6ClZf
cJtjQXNqu6xb3pj5eWavvuesR4AtAwVNpMNXM68NqzLbAaFMVRl3Q5fRUIgKEGZpjLGgPthELNhk
NYOPamnu08Z9nJISzpSmmUcs86aTT7uXG880n/kfn8m0gTBFHRb3wbx1Ps5xLYCVScvZXK12xnvU
pcZ9qfVzNer2OLTEOKDMzSFh8dCL6peuhR81eT+9AbL/BRwkEv79cayr3Yslh/oAUldkeZ5tQvbg
4+M0Zaq6HnjecGxJtfTbJDkUXjbEgwkJI9LK13Z09L3dFqQHSNAzwgoq/6t0LJ3NyOrq1aK9ubNF
Zm4L4W6kS17pMAQvwGOrsO/kdwZOxK4diRlRXuSLQmcwPwGoddP1jlyaxeSHQ6XyXWmLNP77u10x
m7Dxg1kLdtYRgtgtBbfp47uVdWOJeiQdLBCqZ4c2ME82Zz/GhH+TmkTgPfXrsuimJ8q+OoMhdgOi
PQTerY8ug9ss/v44cyDzceKpiebiLM5jzbn01WIECcWTUpkYPyhKFiY9nHCxR+8nQYp7x8xggs2d
G+HjH2cfPFhnVpeJVjg0ZDHRHz/BBG3CDIeNDIHKfjJcgcPErsHCB94IfpZTpzGLTrtJ0hniysr+
3EFSKi4sOwUQ8sXNebHPzcA/1Y75YpkJ24BrAo9Kjzo3TulLPeb958GTghrtWSDC2ki6r4spc8eu
RH8LtpGu/YWL1AyBM7FB+elfVWmmSUgqAxonQ2U/ORIcCg64vgcY+DbruleDZLCjU86w67T1hTKB
P+/mQi8FRIkOqrCBM+/lkRTNA6QsRhzxatu0gbgbq/E5GIk6ugUX4dSa8svk3FRT85zryYcoAQR8
wdKcm+fzpf1xHtLBSkdht7AKbESwMSx/NbR2cw8+lrFrUzaE9eQ/ssIqz8qQfE8NxsG7qn7CL9U6
zb83Vqk88xLcROnLZMFt9FKHBGbAqmnrewK8clfbyVlI72c3WQCk99qHLDjTcdH0WyPt6alzG7oM
DPnCgCRdG172NrABSC/qr1Ax3LGcjE+oPZVxtge7SS0LfwrWTlfOhuwwUGBotm5r3y/PBYNhIOhB
a8UsGdugSi57V4h1QurXy80lPD4uCnEwCib3knO8niPMTd+V9mPhHkwYaTzlg4pQKEsOsoCzzOWM
a5gPgrouUFcyB7Gu1NBvqTfM4HIJiXErqTb12LhnNdFHagBTnBMP7Zk6sL8QgrKb8NOwAs3nAaem
vstYtRmBeF1XMgsWOAnkseqIPPoWjElFjhOv70msJ+UveTY2IJGPVqiGhB942bURPGOCkGDwjeXY
cAJO7zrc3BtjoPxQWQ+B2dqHDhhPSE2JKpZNni0qmzkb4Gzh9ug52bHv02YJy1sZ9/PiG+cfrh6i
gAr12Fpgz2rmkf3EC0/FpmNU27YxrLVjOFOkWzbsqsl6MTyb7awiMXZB6ZEYjTx4Y7pNcHf5UWsQ
SAyGgGasS3h2B+NirEryE0HZtnR/cMHfpNXKE/hDYLh4rAlrUQ+wQLf8qK8p+hFNd6c6TjbUwgkA
hQ37kDBGsNla8Jacn7K369eOcoCgdMv3swJ9RqSx41WuMd/4LzmpSJSdPLXZqxqC4lFZQ7f8fcC4
ZpFEQeo3J6AA6rUrFRhcLpyvaG2+cJqMoQdqw6l1WgdTXqdwWC2tbZsG9sbvrSH226mOgPH/0UCe
4kQh0FaV+WqYF3oOOam7wACRi9kbS9f9KzRF09AOwCbhRNWQVOirfZ1O3yppez+Ksl7C9uFw2Qho
pfMHxdeJlODRkFzD8JsuW7OiC3IJhBw/9e8M7ruxZQwu2EzmEwC9xcIaOUA1Hi2WbkbihLN7pEoo
jeK4GrZCMncnBkQVtJXYl4BttTVJV15JrT0MAtu4dEqxsRrarAPKdIRgFafaHMNd/mqNBP1kUFBC
TZ54mzrzvZ3hVc9pAH4J5He8WNbMW0miX3jSAKVptP1qzLF8U5KCvVe73dIOuIs/5r+CcOfuPASp
fBD7Yv4xJRDBHJvM23NWrlTruOfL2EAPeHsA0Wqs4RZ+2LkawlR6TdjZk46ZGH8C4FC9Csq9SNs+
TLZo2TzhTmkjAqj+8vK3SrNxd5ktve0QtD9Tiw4Lxg25TIdMLqQ0COS+Wra+RAwwVShD1NKcM8Bv
YWEOeoVaizhof5zAANVV7HjoRJtFihPFVFYE5sm2tbviUaBOdR7TO+7wILQh1LO7vAHvunOgurgp
6XAojLmxjSLHfSfSLNQuS55LBqJ/Js1xaVvd90zD30b1jVoJXCuHqta7rnSbPYyoyqhzBPDgPKcb
5kxqWZnIzY3kZPtVupJl8Y1L1/kSVNMreLkbRzXTfafAp9BGBTRrAoo6yFrLWuphSxN9BEchP2pZ
kjgDxxG1NZI98BaxZxfINbq9em0XIwPTN+jW7DvPR9DgUOS/0+j8sqomO9iIvGVQhIhG0y8X/ZCN
d2ICLXMg9oKNI419PiR7RcAvHEYXTrDcHF4v/6WKZHh2p/7FTDc58fWhbml5dKYEJtKX65GWyltD
SQs0H79MY08X/aPP4f1q2+KpImn/gN336rvTFNeo0azs1ASfFKQOsNKoXBM38cIK3IodBOrYzjfl
BKApqSLmeuDWtQi6LR8Xkz1+S11nXPHKcM7JCKPa3gk22DbuLoW85M6ubPhNXC54wbetLlBFc61y
NZVuvTTyDu0+8H0PdoqmnBpLABXaamWJatiQVPyqC11teTa1oZma6ZFIBnc93j4Io3+e5RI2PBus
LRfgkIHMzR+c2oWUB0p2z8wX35jCUQ66ViRhyBD3dlltkg40KlY1ydk00D4b0V0RskdHVXkxON3a
dXdBAW5j4tjTW2rcjd1wRJHnvlEFNrmlYA/vgEvc23pELyFZOZecJzFMtb9kXIEHZlnKSSRSf7hX
OcyXMlMdLaicL3gv6Lpv6TpoOvEqCuM4eLiAM7u8I8gZVpVhH13Sz9A7Piz8yZdxl0/B3nF3E0Gl
p9JBtQhYT+OgGtwdG0b0h0x7hAtDMMXZFhuiu0/dcrrXCJxiSuQ6oyUAFSZNF7VbJtsqVXncUrbl
fmuj2SKNRc7NfgkC97DqKPjIbbVOYI/sAimxv/wYbHeMypY5oUzyZKWtYlzbQZXsTRviXX4md5qO
2SEnuQhdgfpi4TbDYVtmidqDEaf2UCUQIOWPY2wCG/fg8sCPwdRNs7gwmmQBpwX7qchgbl3YDD17
UPtw45sr4RRj1HcBf4LOmgZ/8JiVEzhkMrgbMtXf4QFhfN1W+gze+l0D75te8tCUVvBtQPAU0fkT
qRH0Ms/XYo+SoNg3AmbWdqJ3NS/EgwvqfOqQ5OwOBoiRNdjuMvNAbhqMNq5ocRhAdUK9Qw+PtAYB
DIzUPM7Mylikk93sSeJlG0GszehO+FVNm33D3e8JIJTH1jRAQ+ycsxokX1TD1Jy0wZ/q0ldRFRTm
Q9X6w1IUplgXHgjDrOwcFU9+AzRSPSLKc9sws4XcWfM/C/1uM8q6tl0NozK2ysXfqMAewuulVoRC
YAFMD+t2aIjKL9jQsSe74oGl5DGo2+KuYeD3SlvNp03GT0VqYx1k9hMVoACC0z+id3VCtfvc8aRY
XLKBPu/cyOIcwfpQDfeDwhCIYuBCXnXZshtr/Qyn0lWWIlO8M1mvf/QU0ZT0t4htEPDySUdFWUG9
e351u+QP01zw6J0c1wAFVlDX3pFmQXnHdP9oJn0KgnnC16izqnvLvuMyj+F+AwFET+G+c6diWaH5
tNA9i0xUTPZmzYYY2S4DhCxtH7RiBvbfkK4yR7/QrP4BR9wytpoAq6mXbbbqvcZBDqoXfZ2rZSOw
dc3es550PqplW6RP49i92GMAymVZgoCP20glCcowIVXB9NCQhO/SlA4hZOCL0HWYtek4puvvKeQV
ewq1PLCcLeKgpotKOSrmc3n7fYfIQ/3CBrkWx126JZpaq6Ib2wdkeckiN8Y3G/z/XWLQbV0n2aKn
SiwRMKq7yw+eoyviOvykuubb5YMnqWVvawglbKwBcLpc3yh2zNnlh5wO9W/UXWaxDwun9nU9yxpq
kkMZER4EIzh3uRPwg6VTtlaFrw4yZUen9/qjgEDnUsJs6Ibyz5VBB75WABU1VP+AiobHFxxpPn4t
Cr2mwPIZLOCqlkJlPE3iNOB9lJoddDEJuJJOAqt5X1K+y1JIG/sdzNJXiaxiK5DBvvdNve4oqPmo
wFiLZEqQQvqNPLIspau/T+2l0fzhWwUo1aMWE4C0CUOP64flrHD6NgPnPTULBOfCG8HpDPUo+x2a
NiDSJ+Khtpi9SGHx+jQKiCFry/4yRzl7UfI0gkzGFF6CSByZkIYcYPJjFWLcBK0TrKjh0shRw7Qd
qv4HbPKKc6EU8pmepXGiiPsKu2pcktAcSJQ2YgqRx1vluI86V/N8AGEG7CGw6nDlNq97ErCaykBG
g2jeJaLUI27KaDJQWKIBBCagK9DCZxir1fBVvXRKI4hcwm6itK6LgvNTuFgYAGHDDdi81m6FlhiS
CZDpw6QxzbAzsr4NSQMqTp/RU0MBBAovl0OmYThioLK9YHYD+h5UuBLq1T/0ZOU4NNLyxgr4o1w1
PxjA/D6MrOEFCYOaj8tVB5MFKBBwVQ0qZfu2MPfS6sojH2AfB5GLszTz7x2YatDhTMUibzJn07Wi
Dwvf4Qd09W6h/VHEv9q/FgyqYG4BZDHIz7N/+scn4oksPcVMnGqZouD3rn7XGILImtpq4Y5s2NZm
B5tYR5HXllbfYcvRn1VXdJsyyMt4EmEhOQpwpMq2rZXnWyNRnQ4Dt1triIiAbgy1ZpB4D0HdR3nu
gsOscitEdS54Tsp8C3sNSCwaSt97TP5MlSe29UjPqm7UXVvwAnpzSJ+8t56P8pjJYArFJUJwDWdd
09ZF2m56xywR2fqyMy6JFu1hQgWVBRVqnnz7XVz6HROn1ExXaWo0J78NXvFtH/IWZVkJeyfkmjta
tniVNHUeBZQJLpWGRrf5yaIvZPm7uq1L6JVWRmU+8oFMy7wdEKjOzzia7rdmhPaF7bZQKCjFvay0
2rAyIHuwnPIwrWNiKudozT+khaz6X7lon9gbBG1u6CPTAC6zRQG7GYcsapSvFl3qsbDy/PG7U/5S
yMp+DtAjCEkJxRI7KNKd5KK96ymOE3h+b2AvJzdT5hZf8NGhe44mP2kfLq9CjGDdU2ZtIfQZrEwX
OUWauC68LdxqR4EjebB79itnqo2hXQJOuSEhshmQ+oHkBGX+Hoq8DvOTOHdMgEzG7LVGWvSztc2I
CB/0kKlwIiez5HKkQ3FogubBy+vpqzNlSFzSLvjCRkjecKgUPg5BA+VHEP1PU7GwR+TEMNPOljZv
phc+oUFtjaaIifaSqJvX0DRyhG5zTG7S8nEqUPqwdb1OBEG1CPvbQuCPiKFrlvkcBHX+4EfSH/b2
FLQHR9GdnSf1zucPXWGM936bj3srIS16PEGzb1vwybHlxsiGoXQwBwBC+MUjGkG/l41vkNiER+zT
XAff1x4k14k3LmiWBG9CpojIzO9BZVbYrg7Zj3IoQkg9DdsmhU5MhcnbzAoLJdPYxt40bJwmO5aw
ST3B0SZsAvT87cl1FrUvsVQSOw6s1sQmQUEbog3Nd6gVWU99qfnx/34F0Qwe6kyBKwPFs3s19UgQ
+9F/pqrDxrAgsjKZ2foyCDEs4DAGCSo7m05CQZxkyOVPz7D9SDAIrLij/XDJ3AckvdvE0Qg5USZe
VLozYqB5ndhx5NfA0vBdM2cFELsflyIhwyapNQ1BLNd3TWHyxe/DVUP1cukT+4uwnXI30WTTDwbf
F4h8wiYZcmxAuFxjf5pR7kK7qy9Z/8WthuMonOYeXPUsGjLrR4G+3znJkTlXrcOXyBtWeZu756Jn
uL0C8wcsWh6R+DvAjuEHkSmc/dxx7xZYieZEHpjRq01vduhamQ1fpkaV7rXID/28BCD0HsR+0CAA
ML0EVM1W7fyynaDzgCxvB6GcSDKht6PTkb12/Nd/rYTa747aNaG0nyCSSKEhU1qC7qp5blkSwtjA
3ctg6DbQtDgA1Vfc49Yp0AMYwHvNOmweriGQZGnAJUnePiRc9ZHhEb7QznAaOy4Plx+qqeWBI11G
qzC3NsQr0rNXRkXh9edxynwkqNkYmXOwYhSo4Nqqcldlx38VnT8e0EK0NiaNXSSf0SUzpxrtl8u1
7LU4JoaRrrze6GNI+qv48vSFJo/QUCrWl1+V9ChYEGXzncn6TdZQtnIsf3ymFttW0IZZXI5aPTC1
RMeLb2ZBL6iWQWBBe6i9Uu+Y2+OEWJWYceM2antJjwsfldYOSkS/T+sEujZOadf3SVuADaKgGTB/
SEWpsQow22Ft23pvk2KlZbZL5/isTuiJuJmzBTZiwOaBtFQFBxvPQAOSCEfj2GIw4rLB7iVpE7Vt
Ua9GNNcWweRNKwRsS8IdUA8UxPZt7n51dWs9ZS0rjkBIfdW+DzkpAmU+1Nj9g4U9crBNw4stkuH/
g2ToLmea7WbJomU2dhBBZpXcJE5TrltXqMhGjWRhKV7tk4tuG9Q91jApcRcNMZLYUCmUmkGBeCil
jzTkEoxcIvW5mpMCAnqftTZEp+aKXOXjTIOcGSTnx7Hc0YSvhDtiJ9TtpEIoxc39AfsMSsiWIc5d
1b5bbsHL3k2dnN5KB7WaaezWRjaSpSGTKoS/9lc4KNPlqEpjlVfi2R2YBYG5wF6UfiZWNffyRYmu
6g4l97tLkJQMmblOrRrG94MKHUvrvTM44CDijoX0SEVPdldlIa+H7zaydcinmu2y8ZBoO3luA8vE
yMlCCTDu86LeB3mWR5cM0y6IWPwvYWey3DayheknQgTmYQtwpkiJkmzJ3iDkoYAEkBgTQ+Lp+yPd
Q3RveqOwqm7ckkUg85x/jCA/Kx1Wvw1N7KTXLNnhgWwMTj5uovvNGbXjp+3Paxx4pHapwpk+JvMz
65brMuQDUVHyV1jm+m+1vOtpeq/lor6MYr2O9Z+6hQI0u7rfGo9DgkqnpHBFPfxQWjOMWEP90gfD
HpsseqTWhAhbF4JBbCf69EfnldTZbklf7Va2SZsJez3ozn9+/FQjf++zVZRxTrLMrs8MGqyaujkX
Ns6SdDZ/B24VngZnjs4Di1sz2KAx43QPQTSzczDhAErHYDv4ffamlYd1LJrWHzTBvmc5qWS1vLna
mfZwDpTJR7SRByFa72g6jJ4Qv6SeDybvyo0ajvs10Q7drrrfY3Y1qXv42Yjw/EdaeuLDpO+E2Bxr
S5KddTbcLDjMbFRJ6REHIAt3OlmNm/Fbmr9WjkKAVSvf27VnVskKKzNoDcRtDbcHoePW+bEKxakb
JiJ0COWhyBSZR6L6hnEi6iCEZve/aiovyl6556Ebd7JNae+1lzWZq5lyElsikCKH70iaXTYeeR3k
6bESEN8IfsAkvEND4G9EZvjJYxXLyMTW+Qi5ybAa59aSP+sq7J9r5Z75hPfzvDYfosnyp5kXMx4y
ukcdX5evYxp9LFU5/dAkLiUuoPC7HaDgdprlm2eCj7ldlL81bdrdOn9vGP9llllxSzOQQpYGG5fq
wNNqNvPBUqLdPCCTovoekLkcTzpoiakb7FjWVn1SA4WpWykbUDadv9RpCQnUo6syOO+OkxzzQ22d
58peQLKgxmSzEIc0Vqjw7ofJeP/RxkgB1FUfxuJWp9Gbl0suCEAOjObd9oaTMc3dDwkA/eDfLEdn
G+opmktAYmKSRdN8rPOCw6UMiDopO8AP1yx/rAwNO6Y0NM99UFJnwlTTjjxZ5tj9f3Jd3cD9v7WM
98QXm00Cjy2pTXi4/l/wwnZl2buWQokviIxOiC9Y7lsqA1Y5uEfjgXFN/Yi5ixTJs295iR9q58hJ
ps+XYfHGXwag+Pd1JH5pDmZ8NFK61zlfzKc5+DQL10j0ILMvZdbb3E2sxVqf0DQSNVW3YRxkPmFI
WqpzKE1xBBoPyeTz7xmPfFsRU/XvX7AjW0zi6vvYrRkLiCWPfp7aT+7YGTsVSVx6klFUKLuEdZBd
3AzVe7sE4WHu8vodtV9xMPPEMJ2AsmjuB+v+BVhXb5cgKLfRPe+Mnae76iaaXmzZNvHspu2bL/Of
Ihj/pl55l3owobqV091IOTPv+p7daqjm8n++CFmgstJmt5/uEBfZfDP5e5GhjhE6DopIRx38jmar
SBY97pxSEb3Eep4MlDx864iVwy5KFOdUB8ljq/OMMDqYei3jchXWQlLY2RF9eXygNjV/I4GB6kZO
0HRI/QEHZjBa740Vhnsj1S/UrDlcIDyE0WzaST+BotW+/JLlkF4fXwwnHy7CmOPZ7EVsVmBX/+fX
A4v1Fd5jGR8ngNflTx3j+VHSC1ZO5OZ5NIEe5V2I4JM25eTN1lPt8B7l5fLiFsTqeD3hZoGdNrdm
8pazfU/eMsY24/hz5eEB5cFKgfQvFyl7cW6V85cS1fVF58XvcuaKGl27eg4i3I8PWgg8/ArTd1+8
l++NbOg1oa3pgRGsi+lf82K8NTJctnPUyg1vWf+UItY9Bf1y8JynqXKNn8NEAxOJfenG1bjd6O15
p9M6+l574tNbQhpqyOHcQWmCo0YTCZNFuiR+0X2M/RJc8jnguZFRGZPRHRwNKdZDEZEt+vi4qj9Z
5Nf/0D1Zjnpn5trcDOidkxxM9jLcufRm1Nkub0z3LSpaGiD6qLyGo7l/MGVs1Bvfxf2djhoWPzft
b7XX2MlapOMRKuHXsqjylNvz8LyaHJ0ULOwb1xi2xTSWN9D3VYPvGpOtP9p+3EcFjSBWNy3s4V1S
W9L7PXFExl70P2djHZnjv4Uqn11ng2bR5HYiZPS5uP83RDUZJw7EC5aev5FfzR8mRuO6KY//uORy
Xue3NvQ/V7Eg5sqt/6reMZ/8rEdPYcqDcU+dimvKU/ZqieZzmZnGob//CZLLOKyDIO+FmvokM2V4
nnQ+7Tizy2vUh4fRIqrMNsiaNL1J7+jY9N6YZttkKTWHZtN7Ny0W58NT/bdKCc31Znl7z0jfSiM1
Pswl/QzIOYtyuf7sPee8iFJ8S+fSOgnBBt2X5qGDanlvXFbdlSnjOR3M+sXA/RgN/bcV6dRfE3p7
wivODQ+jYSgR/rV8I7Hb9GI3vnhZliF6J9w3IoDXXPuBFhqVESRnFPA2QHaQtkX+OhZmePCKmhjP
NSKw0wSnRrFHKym9KnavI5raI+uE0r9BduyS/xGmFg+dVhsHAHHjpJHYleVETkcrw91QdPUWvSCQ
XdURJzhODgKiw0OFISeHmbE2soPrDv6pUQGJ566YeA25xclerepfFcVqfA76s5QEX9b+/L0o7+rQ
nnZRsk/LlzHEa/qA08egI26P4G/ot/vLVuoXKtKXF2AJtY+i9GyI4qslGvTVN+vhia7v176sxv1Q
jkE8mkbIprna4+7fZTt0A4bL+5JEEHFzefxJ2Palc13r30ThLJ19bZxjxv2RrGUWbRUu2Bfi8LKX
almhFWwJ4XX/VjhuD9dZT0erbEZ0ERqQeFbED/KcmBTHx5l0iVzV4cSOG+UHhtbuRbcABKWpj5he
1XvjeL90N86xHw7pzRzUtvOMbmsqp96ouu2PPQbfqSEb0zSBIihb3nvRcgDHKa5iHFFt9uVn46vs
AqUv4DxGJ2kHaX1X89ZxRfth5x1hkWO47Ys0vOZSBJsF4vU9hQ9v2+Lb43J/fAk1FHcXXPgh8stE
mOV7fs8TNoSEMrKjDxaa6qgfAxzuQpWkPcoHlxxqPSLvK+dlO3aw6ouVd1sVEF48srE/ecBqm8Al
77Yi1byLU4PT0MYB1FPNkgjPQqxgLMNtrNYm4SKvdw81Tta82YPRXhhVk9nJ9Wuts+KUG2WsSG45
VUxuGDhysqiiLHu19Eef2i7ah5lC4xBRjl9kTwio9LY2w2obLuUMlrSkh7Bcq2crJ6h4mJwTG4e7
8fyGVz1sB0YjD3JwqNKk7ZvyNTCsYNtkXblpIP7izNPGdcpIlgxcZGVFm9tXcDP15KZRmJREVU6h
Wr+Y3+N+ioYfve9zO/vhf7QzlluC39pzgdQlRXLg/7Fo7OHaC0a8mKp5R+RGae/FzFvxySVc0xzv
5qehLotP17N3bgEsb/bp+QEwLdlDCqzThNA+6sXdXL50M4WpBQuosYzBLfVl94NUKd6y7pUwUrnJ
zSLknVDeaSrr5MH7jFI7W1H4/FVSudWGFX4r26rY1qWBtF8OvwZrRe9h+4QhO0BFdF1E/c0tzf/s
SnQntcynyCvnK7eSeg4RnXRR5l8Me/xekD15xfTVJOts2c/kutexuXC2JOYi9WauPLFdTA35jnB5
928/r6DtWKqHjTtHNglgMy3Cdv42Pd7gmXkmRhAmNty7/b6RJemc9z+hsOEV7JV3znN19tnYPhY5
7AgY17tgSIsd/El0IVQhVUfleRilAsd5Qcezb+1sukBN+NdoXUGUMvuqo/LTvg/aDGXrMajzD6dO
b21h+wNXRL+1hFvcxH0YDgxVMj5736ZZGZsu8orXx5chpcSOtIWXx3eq813O/OGzM3NCl60+3866
UCzmEEWJnj1r9+/7mpTi58EefzbE2DI5DB9cBmkAaagiKGIE8uzNz+iVjOfHnzoSkzdLjV12RJKw
T1cWBxe/39scMhbMMlrP/V0Qp6t12NSz8dlMdZZIJYw0Xt1SX/yl5XUQiXn/29pZ3bxmUf7vruc9
gmRYVBYTt7Bp2znk+f5fVOHjRvZ1llgNNxQE52M86FJkTcuiX61qkC8ksCIqal5mJ3WeytFOb0Ga
Bi9W9zbWAZG6S4SI7n669BZkVTDk8lRxbR3MrFCJ4iE52eko48dvsJ59ubdaXyPY3GqrSf+qiq2k
4G1etKFfA/oWrpaR7f6J5ZRHw16li7fBH5E8rJO5cYc1PFi1RSzwEJi7rBfeLYiUd1ts4NhgiVw2
ICs6llOb7RBrxLJJ8/0iuu6wIlC5urLdDVURbWezqzbuaJQXR3l2HK3FJxTRcFNL4CWez0Rq0uP5
5ozNyUxDTrF1atnN9c/izvo/vuS1cy7UCPK1Ojl4UubvB9tJpijobrNrko2bee5l+rCsBmtVSFme
qufnbKj2vjPmb/N9IfS0KLh91ui5c6PwuYsMTBQhzMuQiuSh5fHu12wJ9MqYp+gRikbr/Phit01/
cGx98qtVn8bl2gxZxzy0tsjtUxWx9txJrpFq1434hpZVnbzQLGK/7TgGSlXTAsW/i1n0r25g6MM/
2PqOdE4qUE85IcnBeB6Xcjr7nREiffB+jShPz71Fb4EkOr21pXmbrOqQGa+2INpVWBFU0eydH1+G
wv7y5rDltLSlPjVdBeTJDPh4AB2JrMLWRnHM/ZCTpOFhQt6db63Bcw/FyB3aGl73KkNhH4KJ1kqn
JHe7UPq6WkJfH38icX4nmJtAw5aOdFcOg8cXi0SXLbxJs7GC6asI8+4yj9N8nYbxR6TW6q3jsmK8
Ua9ByfHSBeVz1fu7oC3Tk87En386y3JhyU/v0wl6F7ktF0mGoaIJbBgCvSvtFlCj90dCgu2CCq9o
Jlcqm97h7vPzaFPVa9ZfGA3cz/tolYyYABIHpmozF+A/dlgUJP6mnOD18ukouggqv12fA0PO+9yR
M5JF/qXQqZdMOYtZ2gcsvGs7faSGRS1kuNqnx7dIns7Z0AMqtyCROFqWVz7Kc3HnjdesNEBZ1nLj
dEjds8kdz12lPuq80u9Tni6HOXdo+vKk8x2jxpMyq3lXVDXzR9JZSFtjjIk7BKb5X38uvrVNFPyM
JqhyJZziHIlseNyjZ+UVS9zd9ST3a5Vv0Ug8vi3phjg4Haiiw7zrijH4QYoa5QWBsK5LVU+3dZ5+
pcoXW8mutyvssn5pe0nd4eg6yePb0HHehEusdGci/NIjy7DFPPw+FRlP1WStsSpr9IROnm/lXThj
F+IMvLtevTu403ZuvS9hsaZipGJJaPd1IXn8FQL+09BL/fT4R8OaeRvynOtYjNL798P33tydKzqb
/n3bhF6HLptcq6imiUJ4rMGuQp+00hAZrCiYcnPZZjICte0luxk6sQawJHYgxN9Tpfwbl2vy+E7I
tXwHAI8WHY+BSwdLtPJmgCY9Z7X4TU5Gg5yCB3Ro0/E0r/Z11es5GGz/T0Hcna/EX8Oqp1c/hLDG
tJyeG9mftNPkb51ZHIZoPchF/9VlX4C+3FE6Yc1EcjN2cC4qa2+bnAuPgztbuX5qDpuYslNaxu+X
iOg874mhpv5HZFbr5D0tBRqd+3E9Cv3ZVV1L2UDuHoD09Ofiznvttf11zrJ3b5HZxWcBT1jXjR/S
X6iZoPrtuel1zyJfovErWFkbCKGD6HK5rTQ3hjJt8Zlly3OljfJgzbNKGOiiJwtzUhJF5fDle9NT
J2v9bRwIEffyEGbH7kl+Z5AB6OtvTN71s5z4vQ41kZ+hVqfHWYuRga3Vq9R2VBsZSMCK//3FgdQg
aOrLG5XBBQ6kx/u7Xy1TfuurcX5aooDCFU8YNz/g/9Qq3N1Da5wxjnGz7cRcWz9W8CnCqIP5ZKrB
f3dnspcC7LQ8WrQ/RHWMvab9z8n7d7PwhzeSOl78MUdGObX5TVAnc2hl5+BVE85LJxbMmXW+HYq1
/PcGVPe3YsjG7uJC4IxORtWCM10Il3Je/Fy6L6g2SRevgzjVuTy63LGfzcLTtXbHf3epwP9Wprq5
jDOrUDxQsZDYzvBbLWGGqiwn+qmxACcMK1+OafZBwCi57KorqT4Nw23TdDis/cp6khqap3PSz4U1
Oe5FXb14Ym6IOlfP6s7P+6K6VGpAjd76GNrD6pbLVu0Do+vPXmewXt4FQpWeso3mUC6SDjxT0b56
ri0ELYxQzvFBDgSINjaOjRFlrVt9DKJ1hwesjjtvif5e1IBHP5z6bucXQfBkms/BbBevRk922GhN
78ze5mveN4T+h/blcTDTzWMkJJ7Lg4PAD/+S+fQYVtuhDg7pHN4AH2coHyEv7n3X4vcF89qQgm+p
6IVHcdz4Upfnf0iFOYTlbb6fPgv30bHR9zHSe8Ph2R/6GfxZF/KcyeDJdXV3YXVPb3aGJdeZ57hG
lwZqYYjkwck7AT7FtFU32bQ4WsTcf1WFODYU/NzEWFAw4k7fdNmON2flRjdG1NK+dBLQQPelKpeD
HLvyUkyR8+LYw86b1uWKmPezHkOSkpcVY09aB7fazuLUS4eDX+NPiu7/fPIBHiCQjo//1eMfFZqe
xDKDc+faGpEkL2y/i+W+qug5SyOYdhfEOqu6aw+vvkeZTCX2Xbj/mJ+Ej//CKmo0/v6I9A66fDaZ
txrtUOH9QMjv8PuDjHH16F7vx2LM8MkxFaztZpXa/Ahs78daNBAyVtlfvWzM8SX0zUWiX9yuiM23
D7R1LPAapKDfvGaJRT/CLsVKNNxNfkvXwQHXPHGTWWiIwM5LAGinzTyVG1kxlT4k8/mk8kMxFz/T
wemPWvsiUbmTHjvwriStAF48VTEn+uK3do3iNa2N8Alf34tCpHla+m6+9DNySVDgHb/Zr7pCa1RQ
Tb15APSqbZ8f2kfD7P14ttwGbSPDMA4yfTWRPnMbyezE2IMRwh9vbEf/5SU8SoqIc2/b7e+1tKzn
LK9+9QbAzD0g6Zdba/g17ka49+/0JThJnQb4QEochXXF+2F5PdeJAOIFuSO9hVIW4wKqnfoAL18N
ORDXGsFcIqfsJD0NZu79Ijjfo4zFenVnAbKXw+8oH+5P5zTLy12q0+kQRTnwD1HKdWjSVDqhEa+z
lQLPJv9EDFlGLln3bp1E6Ctp3yhwGpT9DgT/JXL4KMHgfU7tdqDOkerTg2S7TyaPwuHVWElujPDY
uNwU6Rzpt0nPOfMfVgHPbuv9KluxFSnJ3I7cL15ZYXYQIFJ5NSeapuxdbVQsaeIrbyHAUZ3fer9f
cQMFfkwMbsltB//f5PYPRlKEM8TfeXl/TieNED58DY9KqnKraI6Az0DnENoHgRfymKUl7M0okKJH
VNGzuvuRsYFgzhLHMPjVMlMu8wSH66hTatfNdhbFaah6MMW6+mO1zFdr+a03AYcdAOAtwpsF+up3
PnfIX2374C3e/aHs0m3ZDiVUCHUMM7VUZru8ADcl9qq+QbV+9kv9UywJJQ3GtnLqAZ+lBXw4/R7S
v3W03FIx/s6cWd6XjI5lUmx4cuQpG559M212aWU0IMARFebr3WeQGtGOBfpvbsxUXhebTpPRifwN
nKS+ShHGVfWp5iXdKQFAkokiQJZfeoCsuIxXQ/9XGm57jtLA3gDaA2nT0zT25nL2jde1IEJ5svD0
1F1d3ouKurinTCYZompmcCyz2M3G19AOxkuQswmiG2qSpYdkWTSNQRHS+/PgRc0ermKmrEN8u+Ps
T74s280IS5ABA4WOf64NOo+cEKVHG4HzThH1U9RNAfLPq9zbPGeVSLd+F4ERTpwy5mxHe8zIllPa
R3RJSyijjePkt0m4/X4xfzdu+Ls2er1BtuMzdTdiSx0DgCMlSwL6PzB7GacBTmJn2dbS8KF/B36C
134oho3RG1+FKbfo4tjO0+Cr8aW7AW+jMqtjQRwZuOZB/4kG39viurLiDD0D/jTwqnwo1KZw0YAH
WbnPhHnXoYbByV8OqxedexWhKlmD8pgFy7eqqtVh8ZliG64GtBRthImkttMIqZvYZ3J+MlbK3qpK
/01Lypsq8EY8FMTAeoCbxoqHIHVxg3MZ+547X+pjZiwVzT11vuOxoWfJm8aX1KPDJr+rxiV+vgm7
WpBnLd1BgrK4Auo4M1DPgH694WipnqKi3itj7BidYGZsTEbjSrikiGozsRhlKE3ZoEGuEr9sL6VN
NpiqEZrrgTLG2uPoRFphdcabbtunORJH0Q2nIeN4ajuvjXG3vyr+wgh6ORnsrifOWoiD4Y7PZhON
J0ce0aMAomNbLfDRD8rHv+BRO/ansTIJNrdwBpmy264dv7HZd/XOAplaTe+PF+bDDvcU1ePAmZxU
DhCjPzkJ3TbF1jC6Q5kGb0yAXZyb7e/G99FlzohZbL9/scbvqWnlSV4iOFFGdUU0+DM057uVRryM
0irQ9ad8nAZMilW9rOgMI4rVg6yCT9Ixjpw/UReuOzd8rSmZit01l4dx9jbLyM0KUTKM3XkkL7jy
g0RTLnOUi4M1TbKRkwqLpr/wYhBjGl1SFHZF8V0PSCKnzCUG2O/Erofi2I598IEyPnj2+MxXBCzz
SDErn3i999viv3aZqm3gC8TD3bJjKouOUYhVtuimjkLFPRbSYu8WJuf3ggLVGYMnn3quPG2Aqqz6
eldObGD0xyTyhiJRo3A2yDccLOS/AH0ua9U0uyD30ZhmY3Y2GTG4GNqDEaKe91Jm0Dof9rXmdV2j
1zwHsDPnkxZmf8Hg28WAn8+cWebe5QOy7dWKzXX+Y2O6YGcbyo272H8rSOlNUaLMpC7wYnsI+wCl
KX3JKVzOGiFjPyX7WXW/KGtq7rsPKN6IDbWBd43dUJOHpCOyrHIIG1ZTCS9CZh9xCtRNgXI1sEEb
iVEzbgMDe+YE8Z9mE41XVpAlnduP2zSdxT4NaS+zTdDYrKb+MWjVtVK8BKlLqlpGa9lmXGEPfENO
XCUs9XoerF3VgXxmxaEP62AzpR58dLnVopk2Kak9exQ0YSKF8C+Y3LrsP2NAG5BqxvaMA2nTzXa/
c1r48DwNd7Jat24XkUZefJqC27i3rT034EgGNXy26NUP7HnPgeN/el72HRl1+xyFkpAJHhzm5Y2V
k3zhLzfUSj9MiN8YLvCXY3gkx2aMr65XHkkN9W7F9DVxWG36pv+SVpXFMs/iHI/ithXTb2oRER85
C3fseKc9rPVdZMAZRSS2Xli/Sj0arHjzBGIt4nlALZQic11Ebx/8fvgeBNhnHBI8lvR5rahd8is4
Zddf7Y1foy8GgidqXal6W7h/nIkBgxk53eSrOluOgOUquWS5SKrYGVG0jJnx1+tDHJ2pdUWdWO8y
49qzBh8wKxH4mn3nr312bXPZtQWrywooCmo3rqxwc00TVNUJ2ovlSAWQ9cPnFUUPRqExdkkOJCgT
Zg6MngshfXCnfLTQCJiGvZh2MZl0HfebHkBCskUdJYEYCaGav5BkofY1xNOSRl/IeVDtUb5VRFF/
6srhSU4cqEOVoVz58gRDXOgHPcv67zDoP3jy32D3q62FpgRhaY4bZTbdl75SG1swp0nseSgEcZNq
9XNmwtqHbJLgklyjyKKcaU7RN4oXP5ymhBigLlGZrLdQ8U5cU+8V56m0rijkkQR17+2aAQoZNQ0z
3otVzmcHifx7XQ/NjjEVsXj4hcRpmw/hxjHVn1zlPNVsMQb1vjxib9higwSJnXFaWgqaylo8WVSl
M4mXxA6i30LPNPpJPlQqCQfKx4yCcd8LW/D8Zt0UcimfjBqSUhWQ2H0AWdm2R2KN/kx988OcKc9K
WxjifiQEz0QzOZNedJhBFnEeqics3qkG5Esj/0ONXOSulvMmjMbLVMxomDrjw5u+224zbCLHvCFa
t2KX1x5N9a4NGAryhhkCt+N3AhXofxL0OEwdfk+ySdhT82neLWX+aXHhiqI5ac2s5WKRZnrf2mXx
2k6ViivPhKrHmNamFBSORg+qalbt1dBHMVhI65oKa3nKucjsl4sOv4TdcGWqEPmpplEKyvT+Irjc
5pIuyI0zRDc3uzt9K3sPS/zzjglV6fy7DULiTe/ts3YGarxCuHoFlvuZWdw0sLp1KcnP4dxdeplF
LDtVuV2q4ndFm1HcWIaFP5GS2NkkqNcrbXp+8pvrLNnTaF+hJMRurYH8FP2t2pLDiY2JJs95wvXd
Bl9pPXiAGRymnu6YjEx+2Lq/9Xb2var97mgbVF5tjWnTTZW1NYeam3WhttV3D2qaPtquL/bA4Ixe
lealwVSN5IC6g65/05FNexdGGNFzfbtRXseGc39YQv/kz/eJuoqGMzOw4VqQJzW3epGx1vNJ6USa
HSb6tN24hXrX9WTurcA6YIswdkiMg3jhcUABcejXZdkjXeAN6J0dZFt59NXeW8Uf5eng0FnB3u0m
uhDtCRPRyrtklaZ/6JQ64jgl67HgKGhWn6gXi8LuiAmpOE/1qUiDlNeelCHu4OuAnB30wttFynZ2
S62bjXLtM0wCwGcp6JcDiOpNGhPrsjosuJnWVP0x8+iVZh29qxobG2w/3wO/PgkSAAhzsAoEdmAl
kd47KwbwoBhOoRF4G4tIzQIwokRnhUS/V2/K4zB1qPJLpKN+VlFtvNJHdhHkZvjBr1oO0Q8zQMSk
hBTx6NEomdKDmcre27tVFiS215N74BOhE4CpCegXKgMp+PLSni3IsjcptuZ4qZc5Hmqz3JfG2VdF
eiodESW1gVzLAxVXitwJf906qa+oybGyODTTfFuhwbN1DcKMRMmV037mI3bIyNrWPd2X/pjmCb63
E63OhJn1zZAQWvPSBMhMutk/iYgyTKSGctNgQ5uWjyx3yzii9W8rOVlz4ka2sl2+osHuqCOK+r2I
/jJo5Xu5BC9A/rGqJmiTRs+07UmyMkLrZeBQ3ocw6aDBxrb1phO/7kteBnPijemNPs4PUfXmhqQV
b5OrLZ2otC2lc0761IpAqNvgOyE2YHT+tCHYhSbpP4HyShYkTIBrhOGndMhjtQljL+sJurSx+649
ZXMksUx8KseyNL/3lThgKajjgrrfRPnkD0wtOse4GhChIAIsN8Iies5Faz7j/t2osv/p5BicIESf
XQxbe8SlHRph1BvA93bI+4iCNuuGjxqj545FBYVNAeCHEX9LpTGRWUoc3HRMJsWiOoYSxpA/4Ptb
vnJvoywQnB4ha0V+vGqObkq61zJbVz7B9TDpDp1C9M1j8jv2jtzMQforGMZjSxbPFsbYS2a00HfN
JpRP1SDcrAwPNRTf0vhdnxWsILqMP5PjuBsQ8Gxnj3t7ru1979sb2tlo0FkXln3MM/j4NdDvZRiy
cye12prUVr50+qkz8JkNbs62qcqMI40AgsysnSc11PXW6du/japv9A1PnA+QJ0H9A21fsW/F+qPh
bOF3Rotl4d/FzHxs9sCdkWU8sv2r4dnrRrDOcRVyBrqmBvrM94Qxse8HjrvFnkenvHsYkQdf1LTk
u3sEVyKkddbrzJF+Rn8YHvzR0NhVwpXk5rxKhqUHx/4qbavl/Aea5YBQoCb+VaxqTlRbz+dsnXaF
Ob+lxAlTuqy/O6unt71xs+jq1YFzC+ppBYTMy106FH3ir/yOhCMtfAY2UmsONTtE89W5v0vbm2+t
4X9D3uecjXV6M/tP4WK4DhBcQXgi8egnKHQj3YXMYZtO5FyxYxQj0ppi16SxAXGmx5HgQtjr6zIa
8urVJoio7k6jVQQJIh0yoF0HjKz46O9d7Uy++b5a2No6ZCG73mUQxIx9IITtWi35jCmX7TfIbIIP
HvECgsxIm49yrKBBaQQ2pDm8oIlD8CWbJvbs8pTmhAlHcljhtJeffd28Rfzk8SxQOk1IoXvP8+L8
sxJSb7P/Qd2ZLTeOZGn6Vcr6upEDh8OxtHX3BXdSpHYpQrqBRSgU2Hc4tqefD4ysrsqcnqrpyzEL
o4UWiiQW93P+8y+Hct22scVcoHs2cRe4RVd8YFoZQ++LXuIKCoayO7krhInxCpzR2pZbXcldjUfP
VNXjGt7VYwkava2H73imkyeZo9DMi+KmrfVh0Hq+sxLuaF9RC9vNI+Mf1G+4eypIx6u+8WIuqeEl
bojAcY2x244CTR12MxtT5GwsrlzqWlgPyEI3oOZwxXN5k3Xfkip1z/iFiiIg4TQYjy2M/jXU9Bpr
3uB2jkyxqQj8drQF06poN6ZThaeYeIGMmnY1JPVbpdtXu8l2U2Zxd+SJ3nltc+eGpUF5MB1ZU6t9
G+uvQR+JQ2mk3xnkhicwZrki/HVd9oMNbc4ytrPS8ZN2nRM0WzzGfDNazS7WD29aF91J2/2HypJP
gka5Y3xNwzDqVZChW4/bZ78o1TaD8Lz1M/MzG6xHYN5iQzc30ku5cLyT7w706V1eh916n9ngSTPk
/023BL+G0byuB5CM2U76k9LpS5mACJVZWW9ECs6fNEawiWfNLQCtyoyzfeXE3Y1bT4dJ6JCV3lKH
rvDvyehe6wW2ctx+3FmhUmg7OrVGDAKUkMBcsAd3SftMNxY1oW2TKWvm+iA9JVfaBwsPeqAmGlDG
PaYma65yyz1BtQ2TR4CeutJ7QmXLo9VZX6HVkT081+ZWyI+4j42DxJLXTZkWJeMr9L4flR3xHAVn
yQYniTsE5471iFHShax1tNZzLtYYvEP/JHL6dmqQ7dzKlhOrYbKso4xzpGILlFoiJJfD93Fubzsm
a8S/okboDMq/AlItcjMcmpDVr5xsOnQMd1eN6B4C6BGUz95GJUTLAwpX6AFuTLf4ZjXZ2a0yGxKv
uOhe/WyjjIwh9hZHk446L6nWoHFFQKgH9jTAdUzicGd4H/Nz3cJCpKfsG/rbiAzmg0vTEaV1ARoU
7IDeun04M9FUcXFWbnYZ+ueqiJGQDkZ16APmaypX8NjL+c1pkuiicggfQmcUFNyfeAmgVdxWXiJZ
OCCQ6cb4nKT12keGtaP/RuWFQtGrGPAK5AgryatDr7nQQwYQiblGuKzfo6A5hBl3fg7TvDwmFuBe
XRv6lFQLMLtiLgQ25HXZ2RTTN21W5kl7xTfAGBPjBtDiQkzYdxS3UOpelG/KQ9kk76TV4w2jx++9
KvI1+C93QatfdWE4Zy/ZS27DBP8Y8m+0B3o83/htZ8E7ib6ANFoYNS55BTFeBw3w/B7Du5/RVN+T
Nrutxbhkk8NG0KlbcR6NG9es+y9G1hzMyg7Wg9EXW8eOuV3Q37FIPsKzwstdh98Gk5xzqwhRKLK/
rgssNJjumQDaRYdro/mQYoK9a1PJFHPK3mNcNixcIfqJzoVQdWo+DAQTl2uxLgQ5hEW2betCbyfZ
XowuutNG+WFDyqePo4r0FBzBfPoxBCbCwpwtdGKk9SVyu+SuXhUMY0KrsfaBQtZajcmwTpHEbrTq
d007rmTT98dcwh1DYPmUufm0I4D3C86dE5Ylw8i2s9YpXS6NDiCJHr40RvtmZEW6krMkgGsCAhyy
/Ck0uE17MV4KcapafHZmhRCkt+DyOfJHO2ODht70wQtgDTUy3oyNj2WEtNKNQp+Psx/VKWQLB0Vh
rrdNUeC6YsZfehnfTGnWH5QVU/AlhmCNW9DutI/vvdheRS6MpI7p+E3QqNvO1SZHTff0800K5lMv
cv4mpPkVej2XwbcoCcivwg4OYMSIT+PsPA5lYuyws8d8p0JEk4j50Srj+yY3N1zw5Ep7w1PngsPp
6XXqdfWE7nRXTvoNJUN5hlP66qCgGkVwGYvgkjfjU1jCLXLq4InxBo2f9S0ewd9TRb3df6vbCHwq
EMVZf+2FSTOPijSLYrqBLjS3rTeNKzdu03PZ13A5+zTZYAHD9kq3y3o9fdaB2JhWIs8adrYam3fh
T2DnLb+YJxi59SL4UTRxezOQxg4NCzeWtGFqEJtFdhZZkP564BCvOkY+23AK5r3Ow4/SS5aaL/oh
0aDv7Tgis8jyd4btuVAdqJGLmhlks7RzjDIH1RzmquXMp/k+lfT8UAExhf3eSLh7jWKTFxBBA/Pe
scyCKEjrPdGfIyDAaghNcWn1xGbqRmoF2fj7KPufcU7DIydIp8WPKWwhBgwAn5ntfE18Gu5U1KtB
0j70mXwvIunhTxccRc2YiTAQUEVw2GqiCkyTfWm0Yo9O0eJuwjcPysY2HuzoYEG2QLGUEMtg6zXZ
X89Nb8GCJjN9FRbmpg+BgMM+2UlNYlMpB5Ogd0qpGRGuCStgNQ9AiNykA3lhK/g0xgZJvOXRF0PK
9g4pdKFq7uxt28jPjmkDGVbfR1rL1Wy2Wwr47E6DkTKu6Knx5/DYVyZQF2QgWi4ZrUGqQOlHNoxG
KsLsFST04lXK8NU2WNSS+gv+oMifrB49fZ+/BMbMhm9Iuj1twbf3BM19pU+umXx2UZCd8rL4Rmf3
6s1ufIQyi+lB3z62vlfvG4Ds2BT2Wo4e+KQNMNR/m+we2QQrusrGl2GCo2R9Rqr7wTEnbysBDk/i
sH6v4DJbYxDQbLXNBqXc3h8T9ZDZBal48y7WmIXMZFPCClj1rRdueaPvymV4IZX/xWe5auKl3Yai
RaR5MsLB6aoTyh3NOrCMFJy2OYK+vXkVILOy6It1PW37kQvPpAkzQQMjpe2d61AjsVRmuHyltX2R
irLAzpBbzoBDO3pcEvQ6fOK697gIxy3sQCAQhelYMNJfU95hrBcm3o75LzsNJkA4fWzxNy03rSrZ
Oki83gyGfU6TgUNbW/EmbqON7QGS9BOdlR/ZT7PfZydPjF+0F8XbMC1P4GnZps4hcdQ96Lnr7Npg
ci4Nw60boJ5ND1lrK4SAKdfuTXOoLjhxMR3TmzmCTe1mMMiITWjWvWCtUVH2EvcgJ9glnSBbrAgX
YfY2FlgEKQRZQXSYaeLXJvWuNWq61QSPBr/34AzMeLMhyzgaDVd9W7IhGTEggS8dgDAGuWt3KG+F
BCqgJhrXnRVdUnQ+W9l/t6RvLwy6HMWTSDdhCQjvVBOdkIgea8faM9kNdn2NcqGjZIzNXNDVt3u7
zNU6tVIm/+pLFQ2Y6cHzlkQl4Gssjsw90E3MixLVeSoau1wrLzvia4Ukco2zHwkpofrUcOL94S2g
u/BNNz+K3HmyotKHikHIcUfx0QbIsxkWVN9rWvwp/tqZzbCtvalhisuFGLKcmD3Fae9B5zCGaY3N
5TaPbDYAXBJWgYDfHyCpDxT4vOtRl+oSZH2YBaYSQznRfFF8YhLCy7EaMEnrVylzuTW2RsACXcRf
9OjY2kk+gIzAtHPI7ij1lxz6ZKmC9LEps8OgOr01moDKp/KOIwAAjbxPqYYZFktautfZezVzVSaB
9RYqmZ/8BRtcYBSnmVB2DHUJucvDhX5EflVZJoBeecEUB0kEfrAbz01XNLv1xsUHbMNxP3qFESOz
7ON1NOfnvlXWmkn4Sjc4h3a0UuQEgrSBA0Zjmq09fF22U8lfcl2OAQISxXqnHg20vn7DHuuNt4UT
Qg0yAco7mC1xMqMk7caPPMjGg5/ram2XTPNb+wvECzibrk4vgDc4bciSmyyvy3XHYC7vwMkHpyk2
vio+EhToZu2ZuBhM2EvBadUxJ99bpkYwBIoLPPJNLaea304LUDu0/DTSxD7l6kH78Zdh4Sfb3sNs
GSUiuD3sqAc/tIMHJ5NMsrP54qTeuR2NdWmq8sZRxmIIVv/M/GFeo07mhnLn/CbH0SYPCyBh3/gW
YnS6rzFXWvnIglFFAj338XyjwuDRtLDmExiWjVNtUP+7MWhQsFglCgqIiuiwxqeIMN0Tc81yBelv
NfupPg64uagIDK0JPcjMc2GvSEUe8QvYBri90wiZLe668So3AnBNJCc5VPf9RA2sqJPxmyAWN8ev
pust76yDitmFy1WkmmcIODfCCZ3NPGMThuGheyixCOO68U6TbhejlmnlJ+UDuYnOxigotcPOencs
JOTJo6cNY0eJo3ascqumxwFXS3MzjtW8Wyhw3uS9sB+XR2RSODDUkjGd39zMrAiyowgWoRqPcUzM
3jR90splq9nhqqU7MYx2PPvFdIOM19nW/bS1G3qQvlftNmcP7lBFnaZe3PptVe/SvniWtXOR0ptv
mwEXp9Af0jUY5DFPIizRjSlfU5hgNwTuEXbyUUc1ThmVSncwA7q1Ih/LJqUKhuHWKaR9QrvIrTCm
wdYbxoPdD99NnUPErMoSDpNzB+RIvQlmsMlHsdkyz57PM4O2Oc3ljjIY7gSOKp2TyMP8khXm+4Ai
6ClYJCJj+j3ys/wO47PbJv0gCv4eqKI/Vw4QEib3iKTGDIkNoA7km1OJcfauVq4NZh59TbC9YWL4
NmCJCcW2RQaOxHYLHfMnAzUF4BHd2WoM9k4nidVoxIuR+Jc0yS9CBhUMTtPYwGt+CBH+xElM9HoO
VpqZ4rUfzLU3YbVSdP2njtt8BzXEYJPgQ7Vv+M7ASJHwqfvmvUiZ9LSs0bPDJRxnNOk+9s0h99Kh
XliNziwhLABW67bcWvX03BIvRy9BXZIW9AFBla0jRAxWrmDj9C1QIgKuMFQlXoPzcxBGmPNiqYj/
bNSZ2N1WIJIekh07BJ6BsbcbEMKzA8W0zyEKguzTLnx3DZPr3SjLbhPMYqewsaIhDp9RzsIszzKb
HR+1uNlvUXk1mOQPylG7EHqqFzFoEG5r7hVpRlbgnRi87bKFvD8x6Oii4UGUBvpAU0IcCX33JMvH
BosYt9unLiQ0uBfvftobK2+ubbSL5qboYaabUixM4OScUFF5jtzJ8WeWgv9a+skMGwbCXM5j3dBU
mTJ8SMlKC+e7jBDkPVDc2YT4shK+UW1iCLG7nCg5r5hA/2JSQgPnhJQ52CGaWAVaFIdSqB2aFOdg
z+GWAY29kbkJACCnrVr2bkfn/dkz6fZHx9iWCfbcpJ5W8AkH3GSm3Mi3luGmG0L/ViVNL5MzKB79
dzwOF4FsV279CV0LBeceFdwQ4kc/xac467CpYYLs9XO2c0848rQ3tTJfBTAjzpYhFB+qwR7t2Bkl
26vvUBmxhOx8Hz1/I8Cbm758GLv+MjQWdHbKhwoQCgpwdMmDyN+EdO34NwBjjHcdKbF4ddCyAejX
K3t0jYPRi/d+Xov4aQB8D3kyyDeYfpkLzGZpVlqqrGw0+tsQzPE0mtWjDEldR0nKgtf4N2PZ3QvR
0Z7KqkNK7b5RTtewT851imbDyVL8EbAovtRQW1fN1N8alVan0LZRZjvdpUL7tnOTe8u4FwQ/3qQm
OJtsvYOkdlrNlRHSMHomEjfMgNVYTfwNz99dfS5Kc4Cq1UThPSJftYKSAcvPx4FiEfbhFMTpgBUH
NQl/nZELTo4zVr0RVmSlCru7qx1XkfbsXRmzTxA8v0azjwuyc+Ma0gCIMWiAIPfK2nUOnszDVaHc
fk/zBMvShcqZM+wHdHm+8kJFwdKFk5C9x/4cXkrk30Qw6dchDHEG+EB611+jOkxvYAF7q6u+e8Gu
Fr/lLhm4DOcWRV0M9Rmu2gv0JAxosXdtEU8BCuIhz1GkMouTLaKqhPXZD5/Lxlsql/77iMWQbXh7
kzr3gX2rfYCDbQGyReyXuWjW1wMh1QDkOkMFhPqKTySE9RRas6PHSxp72xmC1LGB8frSFsjs5spe
jQrXijJAZhlGuBtEUHlfMFChH5jNx74vHn2NpZll9OvrKwtVorJo2v4clInHzkG+89RHxXPvf4PN
TOE5lu3+6jpA3RxvMDxR24inCPQ/VM2MZ2pffmnKsIHraCG5Tkg5uZ4xJy7HE47892ocpvOVkopX
ib2+WskNUCAI8ZDhDq1jjllSB/ANz/cOMwn7Djl7swlwZUEqNMUwHQV8yt5KrLVVq49f9mu53dnP
DiXzAuVS6VDNoyxGXAZYqrFW8V20YjWUMqxqFxXN9aGYAXmiTu6Fbu5nZilPo79vR4bOQ1IYB1y3
jyYhJI8lQ+A1QRXMMA1kwU7hXq7P1xkUAV+6r2pEsxjCQ5JGtnepcXog9u3VOcad8DQayhGvdgyL
rp+2V3OAp0nJy1gj4sOpT14Qc+IUFqWQTK/+vWaPEBMrDvS4bNTUpJkioboPDtRTn0VJDYGnB1tZ
2U/70CDXIvRUch767HloqwERq0+IFgq+Xeoi8uPmkWxgxDbqpn5mjXyzW9M8qhESFTQQ/7ktjs0i
s9OYZ1+zUXKiXbapDgMKJKzYAWmqVZW7E+Tp9CLMdtzYiB9u7NLFnpYop3XcsT4O8OGMvlQ/xkyi
dAPf1VhZTTm7UoZQeCNE8bk4gNxUi64RAQ6+EfOUwBGNxgvG4vuoreJbWIqwTyP8+J05Sx8H29tN
icDnaHafxKII6dq8viv4qm1g5ZZBgaOPNa9dUzXfdQBGDFsheijEKKFZceoSh3HLGHfz1zGh4suH
+yLqq5cJdyoO0hhe0uIrsPBwGRbD/MwqAmiw+n4c3DdT2nQweqzytf7lIdKK/FwF03Sf1JTZzRwi
usmnG+Tu7UNjUyxe3ZNE5GioeiXM2iwPd3YB2Yqlx7nJ5x8G399OqCUR6HJ1QeF4cnEC2ESRX75a
ZbkhgrK8t6y0xFc+Z0PqehdnmWSRuKNThWPHGNuuvINhhFBml0m3pTqJYnSY7vHiZ5yBrv5qDxP3
0KmcKLmILOnFOr86srD7xjfQ1ZqzxWRhHWM/tmk68xtoU36aIjkSvlK9XA3W3SnG8jGT9m0T1DN7
l3tvqIJ1QIrsZmqbdVAA3kxTBP2xTWyEYYMAMu1N0PC3Ro/0j4nGlwYvoAFm4irGdmyXZRgxo4M7
pS6xDqXvZztbYAgd2mTs2qGfnFRBSdyxAN9L5sWLBvp6UKEmbKsqmfmALpRPdA1XWWIT4XEgwZvX
JTfgwZuG/gATN6dNXpiCdj6dW7CqaDHrCnHKEtK9GxZ9Htbk0S6QqJ0H17C2ZhbRaC+nJIhaBOsp
qDy/hzaEwe2tYUT+rljsMZGCiNGpLgVK8Z1uAibJ03AqbSVWV69eCjt/VQxD8WgkjbsrWnh5f3t2
aJrfsTtw7xrN2IPmOTtkMvoG1fyYInuPx7LZ26CQ27EU2MFjBn7LN3apX99c7arrJW6iiAFs8uIY
m+q1jLrd1Z6rsWHYXx3pxjyHGdHNy7oRPY2F1ax8XHCuCyKCSqwvimzntBnUgYr2h1gKmuTSA7NC
4DmM4S8rtTLf1nlvnq+bbRnbH0pHPU4eyXDulgdtooHCjVsckvaO0ciZTXpZ3//6kHtvrlWad9VQ
Pg5gCdRL/Mh2go9qwFLo+tUsk4LifdA7faAjmL7KwGtQW3fQESouAjXZ8tEo2m3dNf170VHjQiaU
l7DM4zMcBn5AdnmgIK1R97x2AgqCN05flXXj9JF/LFwdrOcwT75m2mVU6xh0Fo0jACWWiJas/+gD
T77Fbn3uza9jHcSfONrA4xBA1L9cg9pS4acWfIZmhNjCQQFAus2rQSy0BxXlDYy3d2tUNfUY7kQK
C8CGanj1kOkgCKwEyLp0ar3YO1ovahKvaZ7LSxO/XhfaIPAznNTar26TmGvWFP9urALeRBHe46ao
Hi1sLIbU3uKwy6Y/1MUFUtkDnvTGxpYhH25x7zRE8D4gATmheAwOBZZ+26t1Qh8O9+MickuSqTpO
hhu9FJP/OGHCfjvVIn7RsQBlcxMM3ZcfykUPp9jRu7GmVJ9ZuDtlJDcebPNLOaYV2Buq/rnFvNno
sRutAgGj1iU2pcuacT8kQ/rQVizGrQ2iO7HTHZNJPf7yRksGHADCcLFXyfZQRHDjDoAI4rq/ixuk
8oaAb7DId+bCvPm14dde78NsZ1iF0M/oeCujNFFFi92vk4NeqqQp5lyvU0wmssJFtY01ZFvolwTQ
EZbbaNyMEYoVuL/tObTxkozTy3U9McJixI3OtVGsYEFoUIWscm6Uw9WgfZ78+QhOQeOgGTG6aR1/
x87gwWXFOteIBldm13hH00zr7TC4uKMgO9+GZTNe6uzntcLJ2ddoX/F9sobO3RHund782t/L1J3u
S6967W3lg9+yGkU2wkAIH/VWJuKxIn3n1rMS+zFh9jo7FVEkpj1RloYWYI0+On7DtKaTAVqGyQV7
nIIjF2Wz1n6QrWMEJhuGxycTRtVdF5TMxRfDc2ZJ3sOvtwCp0IDv01cH6YbVlwly4EK2w9alraqT
kSyZKrBcT05kvwZGkO1FzNwRbgCeePgKVTDtD37bJAe2WIAnzIw4lsuTiFq5JzlmCVkoHxwDIVqe
BhBLWP7REcOlavIPGzeCrtXlc9iYFyiADhiQw1cU8GsDZfxzMdBbGYmNzK1qz4lT1Heo3ugZuB1Y
S6avaLzxYVs+k4uqSvcGzRpy9x1ogThXpbMZLLM5X31jtKp+t/T5ZUkmrcRc2UOYr7MBFjMTfsY3
qgbZq4imieyPlpEAt9X2avKbMhGSnbQf+rDCtiBXR2g+t0kWVeurjYzoE/s+7CNYrzD94Lr/xFCE
u4P/DCrao5rGpqJRd9e3IgDZq32Pbo1lNTC2kUaYC5wE+6w1pzcdMbvN2/YOFY568ocXnA72c5ZE
38Ks7NepLcAnY8ffpSbzFPxr9lebVN3H+U6n8r7UhO65S+yAQB9ZI8DGDDVZ5PK/tyzIZ3oEoCVz
c3d0j1cD4+uqryJq5Tp0jwImElrKGCueGs9j7AIxeGwpJ699W9Vb1hqyBMTxpVODTBVu2ywu90tw
BOKH+KeJpV8J/3835pS0cPzkARUyzPbFeL8PBvuYDD16KNeBflh347Z3GEb3V98BkWTHIcVFEc5Z
vG1tP6EvoUR2Fq0xTgMMNOrxe2tCailSa01oElE4RYDLya//GihDwF+ajShr9So9QmH8JFYHGA7q
tfci5q5W8V60bnousLBiNdLlSheO3IjFAlMhWLoJ4vpjtNE+Xd0mpwYeizl1+P+Wnvs0tZ2/aZqf
5DIiSbUyHiqLMSEWtWugx4EhTg+XFqHfzsvt5GgEwbPCceiuYe2pl7QY6Kj8ag/uUg6m/yuFiuND
iQ4ZJEa0nrjK3k1UiNC1qHSGACbRtSWoPNc8EjlizB0U02EUj0Vgg6Sm9feqngzG8PhyKOw0Vw1b
znWtvK6arJ5VoS1GwjfYqJVrGkHS3wZcprwS4OD6rjIR3UDqDTddhVG2cvFKGgzp43VlHUwR/uyB
jXfZlDNcvSb7DGeIKPnBh86zn3znHFdd/Jx3Zyr66mtn59Q/jRM/Ywji/lp3bC6A5ZndIvWI57Dd
eaVvr7lt3V3jtcWpMgpuJ0c+2dih1B25WG7UfKDKPAuTWXmMkPtuCLyfiM4sgDjnZ4FT4X3r9F/m
2NY7XBiBBgI7eC6J+ewjZz9DZFnDjNZ3ZWccRmz0MABnEsrsCKVnFuN7HdKQ5VEAVVtjJbcU8EZH
HMl1UQlNj91CdRtu3fk2tGYGiaxkg8vV3UfTvqgpqiYH0bOKQHyLwjn2EGTOtj++hwTe3bhq9m5Y
I1McYJh5ZayxTxXrWZDPw3Nr0aR6mf3KspX8iDP9YOe5BzckPDFZmzYVqP5hqkRz63HZrtKG0dlY
andz3e2XITcw23S+vuepeyq8sboXTQ02LagLriknEu/749yZx+tmphb5dGOb3MakllnEtCwZJNfv
TnX4RlpMj72jP3BAXG8bh81jKQaLs+z5J5UND3ZmHeol1qqurId2MBABOP0pttCCe/MZyxK9hX2a
P0/BNGMUQQWV0f6pxVwEhyPJZLHHAATHxUeBO+uJGwZe1Kyp0SW5K8rsm4e//SDNAnUgUQ1Yso7u
gwVSmLLgJ3QxtUNw/QG8KnfNUKqMXBM8KRVK3bWbe96JlvJbD92G0ThrlyFToqqqALbfUlVEhXdy
YmwXBuE+yCJ5Qg/X4TcTeotYjOWkdaJNofEKoN6fAJD7Zl2Y2TEaWzLldBZctA+9qPbS6r4LGcla
bBrdeqxauUH9+RVuJRbTSLbXStY/ZwgIxwxuIPtW6NHJRZtrHEruG0x/yao6zgnSSPbHcK+IB7hU
RU+ZwzQDSQJO6VUQQZcbd2Y5TgejJuJt8Wq7i5r87pclsbL9nY5SQtYwgl0a6LQBGsTnBybTErWK
2060qBVorLG6YqqSkKFU1y9OOiWAcCAihkhOHBjcKDRa1uu3pkC/KNxp1ioX5HO5dMitH7/XfbHP
8uyLZsR5a7TqPXXABauEdb8QT3ADhxfVYxBX6sVR9LqQAFnf5h2osFkq5zlNzEsc4evfFQoX8HzI
j/9KCWuFwwgF0xFPXvAYjcycbh31ffYAa9YplLsaFdneqhs2n/s0uPW9F2G8uNZrI19b+xmGyqqx
nJWL8t6WkKqpeSxpbFhvSZFZnwpxICRYYrHS7bvi4HUb3dZo1t+n9qHVDwvQ+6+mFRUuUJOisrDv
SoXK3chOglAJcN7wdQwVuMe8qam4RnSMMWkkkLfrn7gMxXN8hFhzAOx+N/2FMNuQAdBOmG3W3iqS
wBwDIUu1bF/JmmQOGiEehJx+33b2E7zNLeosdp7EehpG/3tlOduixFdoLitjnYbqvq26s4WRCBg+
78JODhla0bDsscZzVb5icvkBQ+mFbELO7pKH5BXqKN1kMdqx4eumw2Oku5VvsuUnQfNEU4n3EVNj
1NGdXz63KC6wI0vRj3SALtPWQKoN3XkIUlTtETlFOKUKj8lmLZlgzeQi2LnYhgJSO8xNQ5qkjHmc
PlJED0XzT7JUrT/H1lqmksIUDEdt4Qjx59jaoqkrvxuTGlS73AzAXbfT8pB692lLuV/bU8XwigdX
VDw47u9fXr8XdiRfmj40mAYe/AX09iTDGpMDo8hIdJAm0iOl5MOvh4rqthxoe/7lL//rP//9f5Qt
/lzm/Ls+56OspiYGUPzPf/8Y/+1vX13iDyZy5c/uz7+1vNB//Vr7Xy+8RHn/4Yttgd/q9KA/m+nx
s9XZrxcIP8vlN/9ff/iXz+tfeZ6qz//4l49SFwSmPX6GcVn8fUg4kjNF5g5Hgff2+yv8/szbbznP
xLD8W/GXw+fyOdu/POnvP+K2a+KP7r/5K7/CxgkHJzDHFD6n2yIPZPhcgsb5riOkFJhDOr5LQDXe
vr8HjUv5m5TKsTy15I2La65tW+pr0Lj1m0OOCRRz0+Fv/fVd3v+KveEQ/nrXv3/9hwxv+WfzYPLF
YcsSMcqjY9ue+GMUSVzVhpJEy6wjxcSbtZfFBYLl2uumu3xYxiaaGSEyC7kpzelujKtkoxv3hdjC
B0tqRhKBfl9EBp3d/ADfe0xrF4lsgHNVk5/9HsXUmMRyldb6WRmMHkQh6BQzK0ZoPRMPI0uEi1Xf
t3Q9syVexsLXKIFqJK5GiVeT1O3LGDFoh9SiX9PWxz0SOS5EDKUJOQ+bhLvWVghKmQrDgmWscTcj
19h2c6uQQdVD9WInWfOo+hgqhBuVCEsdw/zZJRozSqT9etPUbh2tPYErmMjSH7KfPVjKRFvqChKB
lWR6Y+U2HW+BEW9javFm05ms8NjXqGsC86lMESRnvX1yVX/DAnZIKAmRbiApRqSEioCJ+wXfkLe8
zg9F6R/cWItDNizMkjSwb2naB9Az563Pkie7qR9iAc/ftqb7oIUUQbpBcbfAroT2AWjBE3Q7Vtog
rD5aBAhg5tG8FXbV0rQV6WvlqmrTzhiSNzN+oSMD6hENwEswVU8IvE2GsrlxVi1ezlI/4aB5u8AY
bZTs7Hi+99P4q4GBFfQ/9SSgD21nDj3ThlB9ZQpDNMo4QuLN2EcKuCAE4+1bk4EyLhwortllGORW
KUrNAL/GIagesQ/GRyIOoou0J6ZqJm2EW7cusGB4Z88zwYA1Mveiq61f0T//o6Xprvosnrrm87O7
fKv+P1h7HO7Q//vCs/3Q336Uzd8vM8sTfq0xyMp+Q0Jvs5JwzwqXNeWvC43hi988S/noY0187ZBI
8KPfVxrxm03+LDa+jmMu8pglIOn3lcZQv5mCZ/GXPN+2TZ8g7D8tL/9ouflj7pES+CmbS16Ya5mU
Fqb5pySmvmyCqU5gOAZ43J3Bk5NdZebznolO/s8i3f4YwL68lk8avCLxSzjSV3/eWO3ZGsrIzsTG
Kmt9M/U4d9LJNpgVMJkmugJCB0ouf4geR5Ez/HDcn9XovZEFC9fKGZ79LLsxwc5QXA7OKokgdBp+
Mp182b5DavnAqweLrxyLEHdogofIk8w2fAunNdOC9YNM5jMRmX78u7P93yzYSzLUr2X9+OM//uX6
qajKHG8JXxPYFixRYH8XVEc+SsS5mlz4+aY6gA6NW7OGubRidARlBBvzT9V60T8xmf8/zpu3pL15
JrUKZZO4xuf93avS00JR6ZDJBx3xQPNC4BsaaWFShfrmH3/Aq1v9331CRZY3O5KpbJgHJPK5f0r0
njLMPseGJpACrQH/tKDHpdOMqDB3ztOEbRGOHPZhtFuN+m/KdmzMcENLP/qGC537z66jPx1w5bIt
CocP71sO27Gy/njAB3iKerQMpAPSFUdraLEQUE79VsdNicZKZ3f4zqS7f3wQ/vSivnIo5CgHLU9a
bMnyTy86DebMkj66G8QnzicREd0Zzni9caIJX7kx8f43aee14ziybdsvIkAbJF8lUT5l0ijNC5GV
yqILes+vP4O9H25XnY0qHFxgb6DRqGpJNBEr1ppzTBD78q93+fdL/5+PJcKXZ8thgfj9NpNLi4Eb
k6sXiqxHnl/XXis05xDWerltR6veMJz92cWqtkvxOa1dRVc2tYuqSFdrwkL+zxeBimh+GjQoY/zv
1yvPtC1NAMfYHJ71HEt+0WIcc+54RfodM+NNyDnoz5/4a6wiw2rB0qRynkWRbbnomX79xEZBCea4
sbaC+95fbIaw66mtGdm57s7sKuVHkpXdjxZ01oJ0W/X250//7SX7z6fTvCXKjzec0LBfP13aBvNk
ootWMO5suSiYF+1sxyApBqz8EP7lt/6XR4zpDtp8m1/qsiv8+mkE3xaklRX2ah55nqskNI4pbvUC
dcOk5+kPnaXsL0/1f3u+HD6SV5xCV9XFb7XmmES4QFPuKIVT9G0yJQKHhZVDme1q5MY4245D5wFT
e7Wrel0ebJ1HEB969TwZoJH/fL053fIb/7XUzFf8l+/z22smI3A5kybA+8/JYVgu8jwmSkjp2ZCA
C+YZnUu8igtDf4rIT29J0es5QPbuuYCgP96ydqMlb0WhnlKAtYKclnjEIecq4RvWCZyqs++CYAbe
nkRRPbuefpokk0XF5yCf8D/Cpeo483+a6pY0QGSouUfQwKxk+RLgv8vMfcjdYBMZz+RErANmfF1f
5LO6c0sHFkVdB9i69JwWHn4ldx1a6bkCF+iLcblswFkciL4DzJl/wclEjxWON3gdn0bU7MJMdl6B
k3BhVeHZyKf7MOC6q1WdCFzkV1wTv8Lm6ySer47LDKFoLJ1Dwr9ghP8zBcExTvEmHhEGmf6ZF2sT
A2HQ0nynAmLtadqb8hrrQDGUFltf6lEaLocOfCMY4dKtvSZ8beEpW9oz7XwUlcDUGOi3GAymrFtb
PugE5AJ+mZMeQR2f09mTTI4Lxrm5/ugHzjmPJfNMhLUDVu9ExoccLLpeqciYaHqUk02roV5Cw1h1
Sb6tEnuDK9FTLUANUCeXVVDdekMjAtH/CKqvbHgxgu+aKLJqDK7MGc5Wo74q/AF+2LvTBcQuy9TL
k/a9NZB6tOOC2jxcsf0+/uXJVH8rXv7zZAo2H9YiS6c0+/XtNMMs7yPo6au6RG+su9ssTO9jrR8m
+vgr/AlQfZR7rKsHmMmICMMNnZFVFMKcGDNP6h8BfPkowmBTRkurA1jODei7R9pwBz8nrrV7btrX
3PDXPY9/1Ol7OCQL0XzF7kG42G5b+ido2sKjPxyTAMhrB5LD9qry4JgPwo6XovuoxnSNN+ygVC5B
gNHSiBLktau+uCHoyfVgFXAg6YoE2WWypre+VnsbM8eeY95LgNQzixyTxDcr39hgZDzVSb/HXvvi
KMUe57TPnRV+4So4taNL1v17WAW7VhkXlcDomWVMkal6nPac0O3SCvNYkYEG32ZR2WAspFY9GHSI
F9PgHyfE+nbYoiLPPV76vUxgVvG8OXV/LCMEKEks7lTV2DWKZj30ry156j3P7LIIsy2iFnjfQz77
KxZp5F8wdl0J4P1W3GI7kMv355v/66IkqOrm2oe6RwjKPcv4bWEeEyUfnV66CLvbEuG83T7G8+uj
Qr7e/fmjGAX97xXQ1dkBdAekr67//pzFtuq0PNkOt0oYi7TUalAGSIFE0VMf451Xkl3UqPQa5/jB
4i2v668eNJdvxC9VkjHZU3y46rTTcuQ6dk8NWhRgN9OGx61UiaAiJj1UMPNn5nPYOZ6c0wTaOr1O
3PZJ9psWJg4ri/6o99aiRg2sotlD7Mti5o0gcAIxdwgWUfOg9eaCHukEfGocZg60RgRCs4xz2MbO
AYsxDlNlaZvlzi73oWGg0MH44cunQmse4/IbPYyk7xwTXMfSS/7DIpEXlCuGv49xrVnNdRKvJlyd
JimeohGea/oTONyuZmtErsELE21HK31oNOUhdZEW42BxaL1nGFcyWnWuFa3+iUqJWYZTBVcPY4ix
XfGSX0TWrBJij+DBgXayBPlHEyx/H05VvMJvfiIlmWe9f9ABE6t+68kpelWC8Q2j6JZYq3VeZ+sp
Dbc4lR4jtscxQGUf+v4X/yG+u9ZfacI/mo0/rMl4YK7laj/6hvGrDI8sqU9u0/QL1TQR9QtvGsp+
FUfRtMxIokP+CcpsTG5iOigxhuREQfA0/Qwb5SOx7hpxk+mrKxQ04SMDAmM1NQy4xoPm8HvAVxlY
NyqlWEY6MUNqfLGS8oOSbT25vjdaIzT6+oh8KB9uZngmwsc3XpysOWUx2JY+KrTFqNx034uVW5xa
p163ZzTJK93/HMXr3CAamrcJ/mLM/N3CLN2hqlqWk/VogauKpbWtYiIwaBzTMkEkU2/BPJBHBMJj
IzJlHZjtDTkg/M7jiMNrDOVz5NdsdF5jnSdXOY0oLUJt3NUO4KhCINABBBJVSCw/k4xATwSZk0+N
cg0rNCA/ITD5IBRMM9wI6I8Wf0PQcw9gpgW0wyaj2ZmM3fqofMuMdlkWCriVE8Uk+oY4xQMR/LQQ
9DTqnNvxYrUDrnVgaFJu0Y8hcCbakMCoEHxQRyKGHQcLiXSr8oMduXS495W9Nr1yctr4NWDqN67Z
olQIZdc+wGav9RJ0W6Ez5M2uOCgfGM2twgJbVMp9nlGX4tli5DHoN0XXFvns4zX1TeA+oj9YkYux
DKR6iLEaDEp+qSEJuZp/tDAjEzKGPlIsgxASmSWYSSqACR8g4ELTflfEnSksutPO68mdQW3V0EjU
4A6EAPqnFspwYOFEkPU3RvJU4pYNnquR9DGoDDplFmbhriGtzrLeU3tYudHJshSIR1SkaA58s90U
JCo4IngCd7fCy72S7nTCwLPEiol+7TNFXR+iVDWlzRSKR2e4T1ryykBqGwUWi4eghZecjMhfOFAu
sNstugGwRFVtCzV49FWMp9g7cG+iK5hsa0P5vRd++qZY4wkGD+uG4nUtrssRe/JoVVx1DvwwFAwN
752iF99mXG/NuOcmdWBJR3zLEo5XWzuYaFrCksV3NnXHgesQjw8MkrZWE+4to3iJNRXFRbUpcDjm
APPCWpx5Ib8l3EsxBIiIXN7oPuCpLawPQrXIjhHKMePexpq9NFvGc3b7xLQtQv89PI8Esg9VxcDN
vnW48jQ2LwcrUz1heCbOwlwlAhyXLN2/HN7NX08VwjAtDi8GLi66LqpLl+LXusWYECPY0lW9sioR
WY2iqZFlwDUEU1S3FVI+2TnHoHDSVUx/ksWcxaEgtfFCrd7gr22sj1whRbnTopQQhEj7LOyhW7po
DDmBE3rKwDr14mJK3xEOwlDoWoaSPIKW3i1KU++90FJriJeJ6hmlQltJlYO2hIRHFiAyh30zEo5O
5xj1hKLpz1ItRl6KCGtOgmRT9K8TwDcwKzLOLypM+KdMwRyzRWOprXCfDlsbBuo612X1zQLaMig1
6yD4y9FX+7UI+Ock6lIAuLSumA5YDi2+f7d52qYc+oTwNqI3u+4c6KO+RaIbnktcMSu1nAinw3Hv
9dqM4oeSv8U6Zq+lhdAEtpiGR6eJxDmRXNOmxcnw57rhn0bAbwcnMtUBOnJ6tC3xe9kw0CaK7C7m
aB6o7QEjmQlgx5o8PagMnDw+3C0bt6iRz14sHYW8PRkRNJDuOwzV6mGcJGhXS7F3QZSkLJWBvp8z
pjZJLydj4cdt/wQyf/rLge+/HO//9a1t9bfKqrDHpsKfSBcrHfx901kV4kZCXT+70TcpXEin2SF4
qmGFQuPm2F1Fyl/O+P/7KziqxjhFp9ZCIenO78+/GmlkFweJ7B2BYKdFhZWY0PvAdayMwFT3QEbk
VSsNSTDKUG/0CIHan2/cr+Uer6eG94CBD+WladDx/e0KuLJwFDFUc/8VvkKDVewxxDF+KDO8QoqG
qinGtqc45fb//LmmYzhCs016S0L7bVnAuGiaQa6I1aypOpWO1X3YJgVnSygz/jMHR94U5ngfrf7t
/+uTf29pOYTKKzmi6dU0OvlO6MAUCWXS9p3ilhsslkCktKIPvww7Sl7/8tHz1fx/b8k/V9vSSX3U
md7R956nfv++2WmgKL1wWIhcoKQJeRtK8SwNLnTQYCIUe0tHxNpMOz0fCUOJLznnpzp1L2P9IwrL
BXqs81DW65ajklaUy0gQnWP7q0p1vMZHgB7CuqlOkD7XSQaDyV+LdD+xlA114HF8hcoN56QY1kDg
8I1Pr3Vnrt2oXhuWcnDJGyQOdNMP9zi65gpt1Eg/uem4c2O84wbCWRDvKfUPWhxMVr03x4/0eOBi
ZuCh8RP57JLMG8xIWGVa0ImIVTlFkVG40+d0ciOJKGSxZDprIoM2SWzi5j0KZBhgoPZJ1R7tyP4Q
g0n/WnuNdAQ4KMsnJo9Naz/9+U7808z6w534vZ9qoDfRSWXguUemUC9SsIpbGD76nlTD8i4MMs4R
0HaooFhKaznUqP2K5OXP3+LXNf2fx8FW6SLPa7ruqvr8cv7r3Uc3JLJYoYmeGEoJzQa6oBKCT2xH
iOx//qj/8oMNBrqCJq7J5EPYvz16QjF6o9NsG4lVXV3iLJMcz02r0Zcl+R3xts8yk7ttQBXH5bJ3
wAvqS8Ihx/ovO9m8Uf1y5edRum6Ygj1MpSb4bcHLJc9GQK9zxaTEeIjHprnV0gKO4OSYVsm9+ctK
wzzqf32grtEttm20PTb/+OtVllOqY+K2dOrQXvdkU8B31tVk3Rel/w2RzSZlATjiQxjHYG+CNlaW
qpJ0JurPNH9TG08EpP8SQAOn+FG3QHMPFWyetvzbhTHmsdpv18agVmKqNs/4aXL/1g5tnBQUFL4n
bzDksLPwTBNSSJ6s61VDmz1NpI/dKdadDb6qeJXbhcUM2ESRRbwMnn016iWTdjkRvRF1A+lVPVRg
TstudktVvDvLrvDr1xrfJTHthbw7bWm3i7CNQTSzSVG1VkPqAqNzkYlxvDKMH1Ctk+fMlP5XVE/W
hpMpAKzSnl7iLNAOGUL2jOF7zhzdhexxicagf02CNNobrV2/0komkc12YJFJrc+/lKL3Q6jhJjGP
ZmkY7rJpKla2hkSUjkNrXMFfK7InBw8ZkCR2vrs5FFBpMAED0VO0fDsyQT7VfqH9MGvMpGNtxJ9O
4ZgvemyNj8huDTy8DjKFuKxQ/Btm8gJ+H7NFYKibwhTaroui4TUvE/M4+k5+rhlOb0CeBJ4wSudn
OQ6gWH0uwELNuM5LFw3OGUZm/hYWKS4EVvFjn2T5Kks05K6aU1wb083NhVKHVUZVC/4lnuzm2kCI
RD8POfSoZcQoryc+XYXRHzoQfwYV/oCPC8EfVPVeSqNSD6ZV4H/RVQktNpRXH9H3iSzC9gdYyZRc
5CTbFVlqP9hKQgqSwrm5lQNvaGHX4xp4HxzIwgD7jUgtD69Kr0Pxsl0ta3Z2WE71ctZHFclD1hIx
Dhw5rLOefoPmD++JMXWkjlvj0DT+UfcN8clEKjDecEppputRN9KkTSPXJ9/aCNFGpDik7yTeMqxX
4rzVkCREwZeLmvFDVVTIF1Ft9PiN4c1/N+1UfoILgHVWDZZ/wisQ3Qxpzh1oHNQrmTQmz6HbYeDm
uVnpOCnXjVprBx/ki1dJPHEybdXtVBv6g5IWyn6y7HqH3yPAC28GexzjsMf8KnkWpl5/amGGX7lW
SAnWKvI9yzbddtCUQXfo3d4Xor26HYjNrrSrN7/VtUOIRTUFp1/7a2uy4qth0zfsxi8TJ+mIBM5S
Pyynxt09oARdQqezKApnkO+AehQdPiGG760ORDywO+cwwO/bCxLbDBR0UbJSBG7ITIcPDPSn3raE
bKwZ1fZHQ0qd20fKXisKKhFJSTRFbgottMo3EfyLe+0241MdI+NYREpTRJit2FLTtiepZZiatR2N
csXWL3aYVdrneMj7SzRwOWQS+TcsCPohRsK6rIq+OmagRhOIuu303PYuycNK4MxGGFMSlkPJkqza
yRgPI4gPjhWFCsturOnq2sgBtmVvxetk1NNHmfKcLdpCg+us2OaL2mnGWzXWDhZqp/hR43BjatQo
obFQgREfpqrSnruaP7Bo8y5/bgNH26S2aF8MapGjXen2XvJyPCIExBkY0QuEbijHS5/l2tYiL+CE
S7AO8DY7w5PJjQbLjbKXSJ90z1vFA2zO/S9VdM1TMTb1WQLe8GwiWPZRmGHuAOsPowMWBpiovAqV
j67SJUwGPl10jly1dtdgnUC04wc1HRI4uFszVczXPomDdwYn3QN8O9CdoBBLT+/bfj+VArNfZ9Ps
LrEoYx4OScRQobFRSvRkuwNTW6HTJRUuT/FRJoky26IyecB2N+d+Bz5t+1rNQa2ojp8/JonLqMLF
nvpuTYZxDFUnw2qgWM/Sj4NdD1P/XtGfSJbwrqdjzo15zEFG3vwEyVKQOTJZJfBr44VdlEQCWymS
JPIBkJpPjEjLaaDkilTrmBsRbZYmDEidMafoubdG9pyhLnDXqfWlMhttHzMhYZ6hdt2NlrSyUzNV
P5SJGMnO8acW4k2aWfsEOQ95f9lwtsu8vXJKcoFDqBXT+UnkN5EVZ98pUs6gSMrN1q0e69QBFoHU
AhxeIIM1AYOOdShkI9Il9r32gRxB7dkgTyMiSb4HwkGVkvzUmtZYN1VGDnOng3GPeCbQT/sdlIek
6zkjOgFWxjAuDqM9TuFiEHp8BfaATqkyJvPEUK65GfzjuJjdmvsCtAa+Ob55bEG2X/g0g3oacqN/
yvwhJ0oPxe7XaOsTc19/Go40xRtjoZmdFiyjZCLO2/XJ89NE7K4H7tSTqmTlxRn65lyGxXSriWZy
F3mt0QrPtP4C62lE0UaNxRXE5r4RgaawdpoM8IK2czYuzOAHUP/panKCEuZh0LPHmzZqfqjIiSwq
uj2uU9OmMR0sCrm2TNzMIioycjagy+2rM2nVPim1bMm+BwbF8sV9Cv3u0XZYULuucPcEtGAumfTk
JRR58UK+YnLWkqH0cJOM9Fqb4ZVXm1Fd7KteayTmcuocZ6e3Yk6+mMw3qyqKRyxGCk6YLjv1JjKu
pa+Zc6Mt0G8Ov2epN4IrU1WF+dESfYzppeY4HRYRstxsoHcouQPQzdSHoaZrZclPnMrnQIBJK7OL
qSoe5iJUMzOX+hGmI8YRhyHrlmP02omzQwjtk4BEWoqfIvmYB3R0blYYUdnuiFyL9mr7UOTnGbCb
NY92vFaLm57ATlaORnxWjV1mHt36Qs9Tlc86DL3hQjdQHe9J+TSoaxEhhz9kwR7a3MLHRx8oW9N8
L4yXoP4uiyXB5FATz357wc6pZI/CJ2JbO1oa0d5WuJxgZQTaUZu+E+srnw4lfqPwB9Xjsq+HXVvq
y1rAHBXFSgZMlUT9GphUFOfeaJa0cxDlA00LURkOCMZpBM/hxdBOai9jpTr1tXFVIkRzZeyFhryq
9jjzDQ6RekqCj8Q3VjzYKxuFvzSUhdkQ28CrDk0KQw95z6Rjenmmr9RhH+ua5yBoLg1gyjqTjqri
cr7p8oXk4IWcp+DmtndPbWxxA+A2Jqz2ICdGi6vSK1/AzUuwot84p0GbGd+AgVYxyJcWgWCgX/vw
h588s5x3lHT85xzPULK1rVg3V+Gg33cHtEMXwsoWugxozL8VoSAQvX0wmgoyImg3XhcthtNZeC10
7lnpTYw2MssnAklXoZgWOvemUtNX3BdLXSMkV1EPaUVcWS0fXXQLTV9fYzqlk9+f8YUckpoIYJLZ
FjVXmgKemHAsc/YiST9SKLjEJb7GjrvoCKs01Ya/dqtiGK7jUB0DOBxD+FPCjAeYw7PJIjvEoNhO
uk/fOzGeoNdvXAJ0ZMjiQ3AF5gZSKuONTpCQkpfrIv0RVwRK3TTqBQnyMmt/UJ16jri3CWYORv0W
RX3T7+jufZvJZVTPIRYxmyh5uxQMBKp968++SvraPbMbTex88p3pHpyCHGNpyZaSkaIjk2s4Z7Ij
mBVEdGppYC9j3jMjKolKxyuTKSd1OqQcbyclXWdRDosbUo6vbAZp9Q+AwBYyMDygH19hicEO8FgQ
x7uKK1ZKIg2IA9RZCiP3orn1xnfpQoNYG7Q3u7jWmUvMib+0aEU7Oak4BtEgKlmpCaPLyj5NLX7s
wVkIyzg0TEeK4tPl3JEYrEqAaDgtY44658Ckk6i78JVBa7xG8d1W7wNoNrq2XIBy3TsDg1x56cBm
yKHfMNTFcFWcjXk4UONR1cNzaFYEfSEwjoYCzGZDM7LjVF/jtQcrSIQD/iOoXHOl8UJj4tqQIh/k
9kpVR7Lju22vPFXQI+tEhRAZMIbE8pc9UzsxdUCZn2+Vptli1kHFi6w23OY+VJpq2hg9hOXJ5Jq7
Kxv25qTg+/metBPmg23iMJT/2UY3297DBF+03Dj9UMTHABScmbylI8fhF6MH+Co8N2P1AxtqrkGO
emjS2AyZhbIvOPC9Fo3a8tKMRxg8a5mRbBXozw1YUl1zFwEBUCYKYriPMK69FBdlRhxTNa8WKnrh
8ub2V51HK4wl6QOxF1TXssPLdhvIs5eW6wGMwxLB9N6Ux1DXtmVFlHNSL/UuIKrCXPfU/Bw0vLqr
jIWu0MRNkee5asOMd3DWhaip6Mm4qC8BADfJF4m17yA4CzsCACk5TlvrkVMWleVylD9TvJKOeqjU
V825upDMrTZbzrk02d1Rj377aRlrkT/0wUEp24XmbOw4XQug4gVkGT3iR0Pc7LYhkD52Lld/c1JP
oZlYSY6CubYe7Avl67ZN3zrD0/y9P9yY0Xpadh3w+eQ7qDo8atEKlmTUvmWDskhyiOVAcd1D4m4D
1gPO5OSvxXF90gkSiKNz7pxj8aw3sO3VR1W+54yc1fAQZE8jm3zQuyv08iSq83xD3aILR8Ci7hnI
ExSAS7PxomL9zTHHghRYFARqOUyjbD31IkCCoFEImd9ObQf1/j2bIyUU/s/8T4f+L4ITGYrkOUQM
v4tlSjAEkUq89TARQ5tUwyc7fA7ko609SvWSS1odJeIRzGlcngEhiD/1y9w92cpNaUZPaNUh1J6J
5sStplLB3HvjOw0wvQJ1yCdWkOZZwz2SBQB9fiLkt5mcV7m7UEsIKe5zC1uDWfPCNt5kdfP1dg2H
DKjEHj/UiujoZQ9qGKPSOp0cIm6MXZFPhAcCm6uuoxl6wg6fzBZNSWSBpXI8N/jK0sPgWnOax2KQ
z7L9bjHSa1H0BAJh4LUdCsbtNbkrQb3vepfr+1UGcJvhcSqVilylB+B/D4uek9fnVLGeh0dTP6nM
R/vxK1W3gd8ucgrMgYx5yBvLVv2cOIkVLBG5CujSd4FgE+NkvUjwtK5J+pObbAxUUA4MDsW5lEzN
A01b1wQhZJmxSQUGUHhUTm5eCGQxyO5NkCYyfWm510yMCCP4HlwUFW9q76A6KZe5vgO7jqxqtkX9
BAm9yPOXpngzne/e/5H3s2NRLLTEWoEnZDJRDs4LAKywaYCa0n6d76OxncMBlfTZyl8N3OyiGCEQ
Mc7M840Wu6uCU0UEGMjnSNHfW/FznnPT9dT9zyGdWeuPpf6z8N9o0yxHmwlwml5b0ixsOzjrcvTI
5GatszDfQiMMnH0Y3WLnR2W4qxr7oGY7Sw1RUaviHuigi3FFWXIgicO3Kn1WV/9YDT8DTIyd8hzi
YY6on0zlbuYffvyYdteE8CGS/LCOSYxrYNImAh41EiWrO7reONQ2DPdXmoEd8B0v0yIeXppm2oCC
8wTmu7gVSFEOneRkZ68Jf8CQzVJlfan2hxkdJ9wqNSlMA5btRKMs4uuES9hReqZ71EqbSX23rS+H
KJbWdVcz5VNnWYpCmJzto5xuSs3YHTf5SlRUmkNNglrMSWauTbQ1jDR8Yo+xSuunSsV1Pn2VhMGX
4kJQ5NoUynoIhtUUPEuA+rqjnsqpW8WFvewNotF1BfbEwANBQFH+btfflSyvUkLXB/sZK9VuokJJ
3Z1wuKgmkr/gGHKGQppJS0s2uOfIOTT7bRw/ukRUQRWCEWq/DvIjsJxVNj1ZrX4GiU/KD9UTHQ4S
ateECS58cK5Sn8j85MG08UMyY0qnhwCCmdnf2vLMaWSNZt8rVC8s7llpvIZ59QZNo+XSZ1YDDMNd
6nX6EKvtKlfIKH4aUMSnIYPuZyPfB1QYs2dwYrhqE7rGpsMUD2ZFfAii7iGInlo5cslt92i5X5Y/
rMhnXhMhvegLGtFXZbKIlp12YXyp6p0ZAAbnxCd19QY5+NQ1OZhb7VTK/KINOhFm9ksfmwutRh00
W4PamjKedPtqWGsjrOYUJGbmryV8stRBZjKS9Ksg2WFI3BNFIEcTbpWzSKLyY7CGNZYUoshVUN2J
/6WVr+NwhvW28JuvIdv32d1Gbtw7oEh02HxxZ39oyKLy/hOMxj7vpw09RZyD4mH0m108aYe8xwOp
R/4GDxRG636rCHGk5b7oCQN3pU2UR4ceoZn2tKX2Zdjt3OCSEUBjQSSFUbwkTAwMUj4X3hTYzjM6
xo0U8dbRNOCE/opstl0PgVy6I8A8HK/a0a7hAdHQsB2Ab9jjLfTSMkQqNwfzsFXW1Y8S4GXI2x0Y
D3TrvU49VRP3CMaARsifigjWZjVFArwva2SfHQWaNm3BC6/IJpcj3S6K3Rwz1SJxDzJ9DGiV5e5e
mrbXEty1kKqKcmWWrRHzsI5nPGDONtS7mCqn9r0p7kKZAzOg2iC3UpOlj7Kv0TmtBJXAQYt3PeZV
1C+K9lU3G+QKa9zD3tiRezsK1tyB5WfaxIwK0aEuTTZ0GJPLxLA3iDA3Ll2oitRD5p50tkGri86L
7GijxHBiNHbktj2z+Z1S3FE+CSOhy9/Txa4xuxVnX2z9/asZTJfS8Q0UQdpRHYfbqH2jzXGBUmTu
yi0IUHXIYXZwMIkPY87fg6NWdM65a4J7m/cb2YOccwSrArdhaAm2exVydpf2MTpXdsCoqT9TTK8L
Y1S+J46Jc3KSj6OuS8HBa0EHDihjOR5t5zXIw2dlulf2LYZ6mzXnSIs3fWN7uv+VVuqL/o+VLs1B
DJi+5lFHfuLjsc5OJriXpT1scU78jBVEP/AtG9D8JmNtQeQYKkyy5JZlRbTAKNUj4VMbmdtXeCdk
QyeI24xdoh6s+VhVuJeQR9Qf+BlVY9VEmvmHMYue6Wlu3FpbuBjrlq5EFS+IJa/iJUOYdyszfmCb
5pvRCqqbhpF3cElDC+Z5om4V7cOwbDBbMLowGNfEe6hVE3k9DZgynC4Jqh4ZQPULXEKV40WnFXu/
i99EEb2bDUUb+ugJzuoisQiWZCfUetrLAb53F/VbGW1rQp+iBmlaBAA2qOC9kBYZTv2DVYDdjKd7
RNlkNe6eND2mlhG63g9hDzxEGPYCCJ+VfzIHstqQCvT9pc6Ma0wuaWkcBxa86jCQsoVLnQfTXAsn
XSalODXBD6eFs1neEVUdhd0t9ZyEOWRXseVs1f5zQCORUStOLNxsKteQOtpWzibhUHnD9hxjqI6m
HTbse+oX25Ejkj5UB8IaH6JSwJoP90B3j/AJqzlDrNhnWNEXTtdC1J8zm2QvdsBe1hQsa583MylV
8hsybE6S5h0o0+WoTOvK1gif1II14rPqmIdkntlOf8xie8c6s9Ctzstg8ICfqddKIN5CNds2DVPu
xWBHdGqysOGhTrMfuFO1JyN1U1D45r6kMVfQbS3LFVot2CV9dTbsJL9rQ2Mso9D9RBYan6Yxl/cW
nNsWamKDUpKxhUiae24pbLlhda0FaY16Stw2ZtP+RQdcskbxzGuWGibNTFYD1RgJpApAXyhpGL6Q
nvrCS919D1aUt5zvLYIXZG+cTJTbTxkgyUubKM67nhT5ZrbWNOgj7c/S12+tKNd2kZ4J9lzDWeUt
cX1K125Udgq0D2z1HerTcJ4FMOE/jabM+Olx9RSIzjjXthUfYIf6S9UtL1haRwJATdIqiUAKTZpD
vC6At6foVAX+e+LqvNymymge1yrocA2Mg+u6NCfipeLgGFASWjFNog6eMdo5bZ3QPBo6lABhZs9j
mXm92bDrJdMhzERGSDhHxhEVCfmHA0qy/pwI50B80BzpoE0/CtJmOT8n+6izb6KDKZwEYIa0zOme
ZOAaL31AZaJD51n6ZUceUcxW20OcjWiPFDoAu4hE402LVHTNcOwonPbJIFEiA+9XT51YTnGzTezg
AejCObLJLYyb8grPZaTHNmODJ5UAj5Ds7kLEu1ECqytpub7N1hPs9GG+qBLocJ2G2KYDprwWbiHW
6C8TL+GgsdaA+jpGmy8NVjJfTOtYq8ShHyrOeiPmPVV2j6UVgoSo11XvP6WmeO1zcUrH0Btic1fF
+rtmSOJZA/ZSHKesUIazk67/IrKa7AaO8jjlvzuVMG2UGA2dc47/qhhfWkWH+TnqDQ5ejthVfehE
xNKleXZrnwqnuKimIr2RINFl7BTVwlFg5rjDoIGHbKdV0lT3pHHmSwnAqojTe1OqL45NVB8qy2JV
cPXTGIiQU6L4BRLzVmb50Q35w24k7XURRFewJA+SpShSacWQoXYwbQYLSvQ/HJ3HdqNIFIafiHPI
YasASLIk23KSNxyHNjkWUMDTz8fsZqa7PW0Lqu79Y2HsBpLp0F2RCwTKrN7cLptOJdVzG7Ub9cMy
l81VQcO97dkyd5ZLhONS1YgSaa8/QY2A0CmdCGM2QVgLarEblN/AWpz8EHkzGqxMpwlhD/Ks+rlJ
HJPbkBnU16SWovgnN7/qf4xhqfaWSk9NwSZIk+XvJMn7DJNZNd+sNZ5LNsiRnupEeu22rcf0s6ta
yhAdSYoWFS+LO/sGzmcALjsmDoa0WbY0AoX+depkAWokRXtzJI10D/S6G6EpNe9J65KxYfeNOWuq
wpXul9ewJTBpebGzL7BHAPwKd7yKbhl2VQz5nRkjkdqpR2CnO+BMWJra14GhVd/pRqo5CpUtiMBM
gZY17XvzQdQu7+9o0y5D5wm33soZZp+jVVIGhGykDCd33amlNDU0Iw4LZGQUu1WKuIMMO+VmMTCS
tW9d0Rxn3cLJk980qyOzKLf7U5N7vAhRfqMu5s+uzJ02W36Z24eF1HIi98tNWlUXs6seWGwvSj49
5vZACk771cjm0aJDV5lohLZhveVAc6NBmWI9+XzMfxmSxiFlNerb+MMtJgsUTqWJpAOMKL3xHrvU
AyrF+0hYPg+rb+lib6q/CVSTbSXEheMHUuLk0DuxQvW2XvoURwPZxjSQ2/lCVAqZN3aZx5yGpBmJ
4pHcGzYYY0+WFWXe6JDH8eTOf6Qv4XnSHvPMYAWjIiG2+7dssOTD2OpzaHjuT9ZbXykmIL3BelIL
QIBOP8EcbcyJ8SsV9z43v6Z+ICsov2AiGr7yLC0eYzyvRFA6o876UI5UahH/2k1kITrUgAjH5asp
VjfzdPdumAEOHxVSenFh1dYW4S4lurOfLgT6Fz2EWVpr5F2RRdJM1U89I93XAIIqgoO2VLR5vhsP
1wrAEy16j2SGY+pCr7DebFxzaW4Z8APwcObRDOK556XtMKbmf27W+SbuSF+J0gc1E/YNHKT2tZYG
oyFidCkscsFsQCqULAPxYV1xVSSOFKMhG9zVP52ekDXDIZ5+CUinYS1zmZ1oNG8G9dtzCKDNo5J4
2/4xcx1qB3L0607rXnpzCrr5X9aBJa1Sfdk1D1XnXcx6JEs9OZgoTneOSr9JKTQSWGHC18AZyXPd
z86tVbKrkIiH9ebTpRDlkTL1tXk66iBVVPGl2GpLb2TfUAhaxbem197ijtKXeYlHUg47PFWNGCjb
i6f1Dy2fRjYL1PUpqCUO6vcqb8JkkPWhsMi/ikoK3MuMzpHOy6/KONIZXvKDcEvK4Gxzp7pA01A9
qCUjM7urqQA/t4HuzZPhJaUkubm7JpFc3oxSH347o1Fp7WqGPQv9oXaNcxShVbN1dRdTfBD1Jmx3
8SoZfMppOUn9SRue1oZVQ1GfZTyByhl7Bx0eiGPYOu5NXdutxmsVq2GFE81ZhhMVTpwXWgy+o4zr
9A9741vStG6Jyt2Qoyjg1kPiQqkPmneo6r3Lfbok6Q0tMqYqi0bztQ5TzsqXWw3Oa+7GT/STPTcp
Qm3PpApeiyBlBt+etD3Wk/2oE0Sfc9nJ4dor9ScrJecvZW4Qw9X0icsdiZ5kJQb9HMhiq8sns3rl
aNxKsnTjEalKYqXeQc2i0DMrdTOm+bVr2lNK04k52QdvcgMmzqcKmHEuqLMpp4dUVY7rCoUTc6vQ
EJ6S+D1k3VVElFK49ZuYUkq9VxfVqeggKnqdzoXmNJULs2YTndKp2Kii91WxkHZEdY46hTbmPMW1
7kNEy1DzYOH7r1plW5IWZuGD1HF2Z+Req3TKz01MmnSg2J+qm39wGiMthBZCue3kr0TnXUz47eq1
r0/lUDMEuz7VjJs5m5HThBX7s9UTwyy/XPWeeft0eS+6e6+/eEa45k0XR4+7Ws6HmCDtEWczc7GJ
TaMjxawvs60wx41Wbt0MDq77rivC9pBb0ZiXltM1r19HjrrS+2fayBrZ8ki6QqRxkAIRDBsq1T6b
zPscG91XmXwM7+o6F8d8GLogGZ41/aDAaHJoyOKBvAHMzSfoKg+8Luk+WvfeLU8jNox+BP8aG+wq
H8LDqdIFBkMG3tqN2/7qLWUf81OtEoxCDY2kiiqzjmbdHRV+1p3AMT/fvOXFTdtdl63mqUPeMyB2
X6b3Yslqa4Cd9Lm11RJe1pJ5tRCk+23b8mYZr6rBRhftPOCZ4mY5xHOd2+ngrnbH9hHJ+o5Os01h
+FyamwKVt0I7a1058O4Jcypv1E2ktJz3VLPDKefvUr/2NXnIxnEsoU7wrifZR5Qru6L/LRgHDKh+
VZwbwpVB40t4h7rjw4yqcF6+PPURgiZQJrboQwwg55IXBr1n/tXewQNCF+OfIwJk3WGFWEbjp5Jj
L2WeLGjf4UFTVaISqn0DlONeCCldv/jOjQ9rs41sd6YCpAVmxoTFh1vL33pCdObek+x7tBnp4XqJ
PywLTLQKQCFEAFai8QYYvSno1Bkh20wKZQcUEpXUdimiI7rgwGXE3oEH6/lOQBM2ZXuuSY7Bh4Hj
aNeA8xopaBHoGzWzy7ooUL6GZWYz5p/6SMJbRcbqPO3EimN7CwR/uNbQkvaohG3W7xSIXi8mMfdF
2G9GfimQitlvLoF9C48YY8xUsXjzo8PC6Ek6zbqNILWyBdLved37hADKj2r+XjhEtJoKqDYwqNTz
gtr+ShX7aKsar0GoYdHQjdfEPJFwDh2rUtn4mCueDzYMfEryeUJq+nxNjPwr6wIqiRu7fLPaM0OP
T17alhrtfTqq4MwZs7KfC4NjQNu0Crr3/ltr+c5oKEPntS3tDv/FOZrzw+C+uZ6BzsQnWQeJAMnm
5tGz7k38YjTak0qPbkWk+aJfyJzea/TB1PqPWpdbx6noQM+C3tkaersxkL3paCDJj53OGNIp9Jk5
VGnIqjb1OJ7VFtvrMpJ2sMKx4mAwoSN9pFiIMOxEhoWEO544OtqlPo1mfzQpNz+UXXvTkYNYnDht
vb7kHT+ZTwYnbzbobaq3LmylTqDbzP7v/FDjEQI1KjMjIRlHOfGpOaIRYuLE3svcjsEDKR7Tib96
7BLo+znvHulEOhYcohIfd4OtcUhoGc7SPZKPfU7FgiAaLXG/V+hbE+8up3gnzuSa0kQRyvoLQPJo
ukedkyxnRtKtx4KSTIwrBKA706cmq5vhzPSd6z51vTu1iyn0c3wtmmkBqkOtvHs8nCjMSEEdiTXp
A82dd7iqA5SBXNcO+T88mcWrJd49b3psOBb44VxzZFg6RaxTiewBfkE08BA4OYlIgV2ctxEocqTA
/xTW4zB/d3g56ynaJEKEWmr40QRBOIlL0lwhMzqqcxxifO+uWe4rvGiFywZ1q0lAzjlkO/BtbfI2
JZrEWlY+cMUuLqttXWibRn/Qe/aRN0mfZuRu2EbJ7j3kAlWjSaO0QNL7JSgaa2eEmZJLUf0RQ6jk
d3t5mGDOqhtvYtmPh5pODWUmEvCttxvfE8o2Ts89VFIE3N3KreN9j8q3t77fcNL1u1K5vqXgbMqe
JMT3ZL06095ERmUYGYa6T41UygT3KHROS3sAQHhvJHt1WnbCeTbjASGSn3SHduh2pJfXdQyE+Sm1
97boLhmnbMRJMD8ulP56yieG6q3UXhLl1+j+OhRxIg2c5algsSpGO6xoLFD1bhe39a6ph6NAd127
R4QcO9X5teIDyyE0P5mq0b6GAu0R/Bk0/w3Qht4lSX21fW5BvK3pJ0XV0r1XhbNXJvjo7jci97MD
vrWwGKG1YSHb1IpfkcLbNHDvC+TLCwgwgsBk53DeaTShGdF5pFPJgXttWMg1Oz+MQ/U4pwaYmUmG
HXnFw72FYbAV60g6tsZfKrKebRqrc0jev/+DpstQF+95/hRRHd0DYvXfLjZ9QLZo8R7LEsyqjKOQ
4pNjyZJdq+LDkPkjYTJs3hHZ2YgNZzLE0lrnTXNCzbBvtis1SFvfQwU/1PkzAcr+DAXkFkogZ0kU
jYJqn1P+1lUX13hLBH2SnV+Nj2N6LDV679q7WF4d47mw3vriG/mCmZy19dTtP6diusT5D46ooKzv
NmGPPe5bHVEOzbA26w03NJmxdR+MEeiktpFUK9Jd15akztIf0zRXb7lxk2y74dKsfSma92LEtJDY
SA16vP3xAbXClrK+hAu6IwuUa1FHGk7uBEZlCItLjrvE/FkMihvX3E7snHwkS0KhDs1N/Xoz13sr
67Dd67t1pmjInzZwtZqSQ/23Ut/G/rG0L+NwHZWfMg/T7p/pzcQqXkeCVNXxczHPdfPsLs8Snhck
2ISAAnffZj9sd1vbnSkYR0qlczIRbWJx9PS7RdPgmZ9s5xix51u8MicqAQDZx0fCo3a0Sm21+cKg
oGUPhUOdoF8VtP+V5yY/TvbTSP66XGhDVAmF/nWa11Y90mDfIEepmu6tnD8LZfB1/Qngw4bFE+2p
6givowGyin6V9pzTrSmSo4iUW9Od6sHjWdMJnwhr4svcdYnmqhI0FxgmTOnwJXQq4dP+nX7IXWk8
4PwlhfnaGVRj5NEuab3dBCghKBehzz5Ky6AqP12quoWxqjF68trYnTw1WAhhqB2VZyDzoyXd6wSH
ogjSAqrZN8Sx70oG2YK4CanuZhC0kroiZxTHpCTLwXp0s/Nk/wpRcKsq26RCbjnobIgdI8Kvp0/+
hBRpbA6ocJluby3oOQGqdHhRN4I+v2J0IwXaNN5MB4jKplXhgqqfYyBtIYWNADvsVrpJ0Kusyu+p
Fx+ydMSAfHIgLarmCAyLZfxaTTMNZII9hBG0pbwOT0tSbUfJiyyIykCbHZNwQif10lzy9IJKMhzt
KtTjaWtagZFSbJVRky65LPuLAGW1vcOgYJF/jwq/dR9S/ninfq5+30F/bdmu6AiF+6v5271ywmYs
mfb0OyT+6MUhmcI4HcESb45DPNB2hDLXkfZ0y93J8cciBFXqPWY3v3TPOgR7PDJP6/Ros/nFbWhn
7dZB5cyrHZrNBGh0U2xWzIjYQ7xXzcdQWNsyiq52p3/k9XmhS67XDH9ocS6ltq/q+777VFpOXGmd
rJGvoqBwtCJLothA9o0wGWqPKitaJdCpdNUJQ4Cf6CJMFMaLYvjKyulEq2cVVGo9bCvcYKWJSx2M
1UJJaIMlFYZxUF3520YoO+YsCihneyrIvpB42lBgR96uSteaELO+y8qkGFzKmisK11vmWZJZULxa
ETnN7M+HtpujaGd2JVMFaeBrQunWm5ZnwqKRNCR/maldJptwe+RtCg2i7kPkFM92CXxSYqCfEARM
euWrdlGtsrznpVLOM+kkVUERBslNh3QhOt/uqDEowpR3IKlLUgm9Nzl7D6CuLpnwc4rKyq7wjPZX
JUHXOhLZgWgLvdXix1NJQL+1hSiDHJTBJPHD4i2tenejlqeiIAyk1SLfqWjk7BPvn9OJgHxIPyr6
c2fyQxbtJaVjExDqIHhP0tp8x6f0bBW8O6J89DRGM687QyeTVBBfIoHIsm3ENp7oio+Whm3LWNuw
nZcy5ZzU+amjekFj5f0zBDWu5E8SW/TZk0GrjUTz/59E734vWOd6aGWXt5Aemy1ddwnXnzUGZcU1
fe3zu1Ui3my2GZ9DNAzIOxdUZzoB/3TIV4c+8efpOMtiVy5xIBN7Z9bml5qVSJnSfW+fTGK503WX
JygDEoQpj040ksY5YXB3ZdSbuiPhkxMMul9QuMGv9tRYJpsJhmb1IIgXao65aeDKKFOoI0wL/R83
IwSNMj3WOnaHjtMfltL9RAE/osrj1popALWcbdM8dvhsasoO+T+e2AWUvtgk2l4fSwJ5dw45QMtD
LD7RM6rzBT2K5X5RRJ7Ef6I9lvIt7TlPL8KiFHpbJ2e5HJBltvlLA8Q5B94IIizaoABhQl7RDdei
/4iEn/cr0eSDgvXVMaFQRj5XHF/x8zCGevRG81xdXu3orP6W6NTmJ6n7CAqlHabUfIpTgoCGxAjC
csk74XwR1hMBq1v+au5Mjzuxv5zQ5obAcXQhMHuLfQRciEo/Lp6Ig5DtSeT0hD2r8rttL9RFMQ+y
FHo/hbJL0frbJECky29DlXicP4/GE48stKmuvzjkLjAK5byZPe2A9Fp/8p8Ixhkw8rN5Z5+TfK2M
o5pQMBDkbMB226F046Fm0H/pvIMOlEbVF9Nr966MN2P4MsqfIbksNV+ARaffL9nOTLTdTBvDi+a9
LmOw2AyonPeDDhp1sFE9ed6fboZ1HVbGjRW9pD5p8UvH2vdcD/Fd6Jem/NcJQLR75aHyVZWtbiKq
OVTR14D+NvvF8lGYt/kpKqK9miIWlY8KUkWqjbwvowrou6VGfTuqy8ZC4mkRpZBOf246I0dGFDDR
K2xtUrR1hvFsstpqrQ7ZuZbg7HWDq3pPAX1popubaa2vfsySl6Y4a9YRDyoNleINMZY3oSz4qom+
IgLV7kOQE72+zFm4KAer4M+yX03cwJsMgf/Yn7xB286xj1yXnZT0vBjZR/XLCiXVhjr5sFD8ZNyr
7TvRUITFJOAGksWs3kEzqPmn42y9/iJrfTeWnxnV3lr25Mahpp5bucmbX7KkObBC4f7ybeFBoDap
KQ52ffDaT0NcBvVCGr1V8L+iX7l5dGgzI39Btz9Badz+AxNGjU5MAag+d1yocAY4+RKOAhJPuCNQ
HqxhtPXyYGUkTbB/X+3qiQsDPgahruE629Y7Rwzg/6AxTgaU61Dt3YTMEtUDcH6h2BXVNif6cjDL
45BxZOqf4BDEwSxOiIxkWW/p5skitlWHNghbsieAg0nFKR2aWr1XYd/XIOnOOk7xngqjVH3OyJPo
EOp0m5itRNL0+RGjrp3dowvxLE+L+rlYL0t/zVBxAMrlYU/yOtLMFO69L86FdysMRBpMc/w7GEmm
02IKEEN3IOJG9CBD6AnQPmK27HBtisCRQjt9fmTKcaKHEkFenT3QVY9ivtIotQyq6K+BG20QuyNF
9eyf0UUJzooe3eu5DMj62lLZSsgJbsVd1n/UzT1DTrdED9r4rUgTmQ29cXRyjHfSv4vGd3DOrUeN
t7XnvyX2k+pcwRsbvxlrytQc1nLyotsbro+lJkr7DeDnVm+f1PmWzDzaaU2P8gBG/Y/XfuowQfya
DOZJ9zKhDu0L0sqTUw68nN5TqF/gAVF8ts4eTrJal9W9RUMogN0b/Tn4EbAigevkHsbqUNHpqkWZ
jTHGbZvAnjAThGYUIujQqj05Z0CZly79aMar80moUNY/D0S0EcLRNafUDtDe5lwedXfLjX0GRevQ
OHxG3lbL/SoU7HzNQA1zacQZp9cuz3WWkbCXfwNPTXseWT5z/IWucPbN/DMLsug5fEul3nXxTBxJ
qPdMJmfRAJ4VpJl8mvT6Ab9YFN2rM+cU7yVXwjsdaHAt1GuVFJrENnklj+zCJsbVJXCRjkikadah
tviJaOdECyeAVDZpx3pPmI/mJrQypMZonGX/mM/fEbIiQXprPmAbouMwb8meKsctfzEEiMTZuHLX
Ug7dufJ9ASBrMkrYXdy26IhGgtS9EQ60sjAM04RJ4+Hejcyr3a9Gd8sIXSqJnazAMT/s46nYGYSt
Y/mBgW3VH6eVp8Jqzl6Z7KzhhCFFNr8ZXDLiBdKl9qhWEBO94GkLBeg/XepAFubGaMPCVg6550Sb
YSlx/w9+EkcvAuWUriHb4yLXSCGchi4sMQKrhQGNzbwKTU7VLfA9FfADEQad/aYb1r+ITohsfkgs
PDkpsQMEo2TajWKd/YILG+4WNDeTu77gfhywBnhHHWC/sQAgYtvvrQpm5N1xIxria9rR1sCd/Ow4
8gjx6FeVFlAl8zxn90j9QPB1zUBachT4MmsYWQQhderaIIuv8WBIWroMsPf6WY3ELnfhxKJtE1Fn
TauiE32oURAvR4UcFqlP8AuX2CZGy3D3sYA+IQ2Uzi/jH2tgLsoTdQI7qqJ3tlXsYvVTLX8X1d1b
gIszOtxJeaGBYJMOC2K/5dTxNg0OktAsD1QFT4udfSdlHpjNKVZ/FoZHz7G5b8jcIczNXpO6VAu5
pYOG9Sg1jj6dDAPn35g1r25BrnVuHRh89jo5aIa86522X4DNFImEER40Z+ehDMMEZSI4M2xMJD0q
rFJhpDcrkz/4V8OFCBZPBXb02mJHaKpk4+jZYRByefpzY7rPVJu8C1ccae3eVIN6FjHln9QvG9WD
FGjzSK9qEfZQXbLkMrDiOMSd7M8UNk6kPrWYSVUMIMLI/01wSNT5HnupBjW7qaI9W03hp9FDS6x4
81xq6OnnGmqnuibJQG5iQmrEV+IO2yX9NIX9kFc0FmM4wF8etNWMiWE5lGwjHmk3ozfSSr4OrWpo
NMvWjbxgQlOR58apkB2LT4GLV3vICXVK1Xg1QW8GzGl1uxpEAP4In1LY/dW0CuD/tssSXYyRzazQ
sm8lHZFflwG/4ZpbbyKxwkHAGPZyjy4DRWhCwxjTt3zh6XKaf4gMbRBql4VG63JkWOrFG55d/Uer
KfKsWK29JDrMCS8Q2RIQxAx48RbRd4T1N/VNg+rYis+7njYNkVQq0/PkYJtINP07QbROCWG4lmHP
FQwXMCXFFfw4H3vvhbKV2Hmp+MzR1QdDFZ+KpHqyc8G9iPKJmCWtoMuGcUiXd9rCZvWwNM2+aAPX
hWlwPH924y11Y5u2YRrILjMBakrpEPXUhPHaCGi8mt1ptsKJA89kJ8xN8AQV+mLKgNdgYHI4EIma
K4YzwhwsMjVUVRhWAJ3G/TDb6DEpixBnPfJdAFmt980BVsgeL9EqlSeSwfNgQTFkjbH6ZtU21dcC
ePpLaZ/r4s0ZOl+P6mOm0TQtePKbbq9b7b5lW0tM415Vzk334Lwkp1zsfNkpu3bNpB/ThQL6Tbcs
c5jYJuOaBBgHOQ3ChZKcTQOqJGN5ztvkrVEppWNNtYuzob9g1uTl6ANTh1CLMKLO93Tp6YokCR/g
aUzR6D9UMjsMI9EEa5ZBG/WhgQrfSexpY6XUhPJRZnmzGxli+0ELFv3VTfk1CjBe8oZlANSBXOkD
STkhCnKADqDsGt/D3BqPsjY+VBMgAnFOQB1pWCScLBgfFDTvXfupz8mx4VB0mCCA8Zlg49BJVHpd
rZd4DfEhrzXJUt9NCQbTBB+oDLFdMxF7Z1KVt5ZEZYT0I5PdzK/N8Br5wR60PcVbYVmoIOKwd7YN
DtGTrzn7ZtmDLST3JXdQsVELazuhrXCGO97Eb6DibAL2mwZc6dq2qpsnaUUodRQ00PwNIgK4kuRu
FupHLOlq1ilB7dKDp8W0ALPrL22MFVFchTU8FNAXLuRY3JbnrrEfKLzfiZSZw0I4yac6J/FZUTOK
AjP8j8tZM/obHX1b3DyBTuSMGiWBnmjXoY4CgZrNFPohiyUxfclpbGA+E2YKkd4Ll1es/InIcpMJ
IdZ2d06r7hI5dD8v7ovq8oJl1IGRqGUNdw/DEpLA0NKg/9zYX1tcptLZWKa5cYbHDF9kXc7nOeuO
tp28ppRzdrbYakIG4GqQU8WajbuLFXwt+fJQcqOWQ9j1XJbpszG3xOcQOIsX3pqDBZp37ni/ZL93
sXNFcg5o2Npxvz1aVRSYff9g4W6bqnu80IhtlAw2NCfrqC+8ZEffKGw82phsvvDbH3ozf9Fc/TKQ
k1t7FreB6mvJtBcLdV1VDsgZH53q0g3ZJrEjv2qI8F0E26SJPNSUcAt9mh3M3PkmLegsJfNlPfYv
pjYES6s8my14irTEh25xcMz0pm8tEx+vXvBP4GCIFJoU4+NMtUbfjjvFbJiYjepvyEcC3IsBYN5E
B+G6DZoe5M5OZab/jHpsjoCJ2hGjsXJT81l7Es560VmQACQknR0D0KxGiao7Z0NRlr0ywnYq6fxV
GehoWNwb44fmOnwXqvVW5MU1VTskxB45+roC0SgHlsAaW2VBh/a2qegxGobu7truGvM6AgsydHjN
j1fPaF9HD3nTov45kUK9aFJgT5shuBRa1gOFJq5jD2lEZaC5pWwT9nlBGENWu7vGprmwW9G3NbU/
wrVDI1MeCyaoLhmOc+fZm1i471mWX4D0tgmF9a6T3uNCCxKIcmErLy4OcQp46brsZfY8N9T1KVgo
HVFQBhs40VvfN/uo+qUEbUvyv4qH3ojj3ah0pFt7PHdkRSAZsFrGizk7S2fBqZB8ro/vPBHoVFNn
jOCnxT1Mdekhqbx9mf0bJ31XTl3ozS960z5q+fAk2q/Eecm1iW0DDQRmRsdObwt/nhpnfPBHqz3O
GRCM/adRY4c61ktC0/osCRka6+FFR96rWS9Cmxlu98n0ly4cwJh2+ybQs5F3ld7Q7SCYD5eF/Bhm
1Mc8JRWxkftyrBvmv/kP9TuQzJd001tJa5d5LGlFFUxyNSLOxehPC73Losj2mmeTRHLzPNzAKXXd
aINcUjrr96FDo9y91t1TNBLs+qEkJoYPRNzFqdCxrxK006jbdCZjoNri7h99uwfZcqjuq3+98qtI
X1Rehjw+KNnKLbbPo5ZcoY7OOgm/Ri/ep+lEaB/GgiIwtcpP+f4V6xqlHI98W5b5kTjtfhJd4KiA
8ZV8MRkMhtSDfeC+Bd9I1PSMkQpr61MzZV86x0eBz2fKYf4ZzaQDFOrBO8LgZAQEzZjGlulmM2Mh
dcapB1sJoRcI+wNx6m4aedKpqYz9mbhj+8ttT5aebfNO2VArgQrljXRLOI+DtjB5sQ1HUb1LeudN
Kbogs7E3g2oORBEioOW/c7SNNl7UzkDAeIslHbJCD6cKuoX2xaFEb8B5XRbKyfJApjG/NHFM4nL1
sKQ0WWGO6UbUU5xg86JcSxYIDYv2eFKYlhP9Vigfkfk+rs6gp3TRQYNBQtJtQcfhSBj9gEl/PbC1
qWEGXt3GX7OsPjqEEWQYQxTf8zq5A2afYgG136hV4NLawGtg3yZL7nuMVSQSffX59Dd5PQ4x48AS
teeLPEaorv1y7oDNmuh9Hu3vnLt+Mxj9n2R7cwqVG7Ey8n2zkuNWtrwnOh/rpR90gj7mbrvqKDSh
nukaYhUR1xkdRdcpR/r6mp2CW3ZkGnRVlPhY77ATb1axaVU+EPd57mvzpgBKTNRuJkDHcmzPFLpe
ypE61mikDr1EM39XiJRuc6i8R6n+Kzidx/Ffjlm9pDARlH9wzlZuPfUWPXK6wo8fIHSTmCkrVX4W
5AJrIgFT+tFRF1FfTtJ2UsA9d+WLAfZY0SA6j9NBxTTE27eWtPoOw8vI4D+A82TAmXM9HQmH8L1Y
54JFGlTjAeXrpI+ONV1pubpVhgF/Cbbr2tXGJkxhIPat1ayHrgZGZ0iagRt4bM1uOCJOOsajh7qq
8tsemQLvaCqzk2GqHwQpfcTw2SPOCz2hut52Tq2bBhJbgJOQ9pLFQcRw29a86ci76izhrQklK05d
qkFcqgd1LULVAQCbXJKWFIPrKi/4mj8mG1BTX+C9kNKOe+wQH7WTvdde+xR1fEstDU+twy0Cy5DA
xrkvaGovTbquKMYQ+ZHVZoFgV11XzQvBsVjUvfxnWsqPIdIZzpaXycu3hJFISvBymnPzwTgT4qFe
ZNk92737tijGRTptHA7EEu1FLu/YG1ZFju9W1b+4EsDPC5gjRZ1wV8jREgnbQE7RlWovN9Ba0CVj
ar7zwes3Y8cSry35s+pN76U0nyd7zSnojEAhfnUo872h6NOlmcrHqMcImxje26Cp3qNT2a9mXv5Q
GIiIMJcCVhmq36CIZ6vJ1xrkmxNOmzDEgL8P31k+XajO7fy+cEK0kziOk2Nk4tlDn0+KN8R/ivnu
FY3rgwYr1asA+yZP/Hyq+WaQdZfd+Gwq0zaGRANxVa10q8FviD7EDk5QzcLhphSgDfXWG+q76KtL
XHxJANZ+zo6Tp2w4FksKtsHvoyClrlOBNWkVu6Pai4zdqUT0ZAWdCWjo5iWGCAI7NEF3MbwgWmkP
cs7T40PT5PtWTwOt8U6iU58rsLImkR+RV/nC+8pHssmiHvtrfegqKHewKYO2RZUIeUKg8HWRRSWj
v6Wbf1I1mJfyvFYTjGxptFE203XmucN6WOFpY20U5Us5kr2rIAfqyO8exS965bbgRC7znXQ6P61M
KBTEvoq8aiUBAEmkPLim97AIwho1ZH8Fs3/mj1lE+VgakrG/ldgqHB6SvlrjMVzWGfWUYPet0BzM
rovzijIwUgnStAYniE+jel0z7SWx4iC1gk9jjQ6zIZGQI07cH2XS7QfO4zJO4DawbYIFlfSwWEgD
CKvjwYa1J6VKGC9lDYSp/avVYgerHpjlT2sNQR31n533QdyCP/TnAlpoWnma6G2xiVYA0CwhgnT+
uQcStYynJouPZPqvFRUYqpNr7gz+CPRNnivTJEpASz2IGs1nysiR9MxZPyXSDqTzuz4hpTrl027U
Mzh/O0bhuEZJ4xzVCbckLwnQmJuj8baK4af/cXYey5Eb2xb9IkQAyISbsrxlseiKnCDIbhLe28TX
vwXdiS51Qx3xFKGJulVFwmSePGfvtRECxTxkhmFdBuZRhoYenEtfjv4uz/Q9/YMr4UP3dYKSHgdX
Ao43q60d+3xSAvOZqLNbFK8N+Gw85fdMPlFP8pOF7b1F4iEDncn3vjzap7ngzeRljTVt07bxJcba
nBS3gY13NA+yy+4DndG3MA8qIgnbBZJb0Sm22pXKnoLyqpH0Eo7tXUXOho5uye2cfUgEtKv8rUXP
j5FBGqg5mX0Z0y0YFYgcV1Lf0H9L4efRuPCo8CmIj33nHpz22xi/Qo4vxcBeCr4dzX1G9pQbBuzZ
jCjyfkHU+1EXjJlJoApqY49f6JXQXFqQDo5jjiRzYpXpXeuIwUjg4FWumOq406jjP9R2Y13tIHg2
4bsPwKyQ/WPD46e3zWNAQkXF37fNcwGAyU8ZnDf9azh/HDa/GJ+JkxEcN3HkCIz70dPvgxxBaFcu
Eh/omNeueo+RhAWS1De2BtAxF0lJkPtLgXvZ0cgj9WhCasnWx7Bg07P3jAFANk1LBqHAxdcKMYT0
h8fa9QA6kKJTvTrBB1gghhgvCTb3Vl9MCZNpFFY1F9OcT1/41QDkUuIGCxcyXzNwp6BjWK65cmiZ
11yWlEpfExPOBH/NaJjLS2keXhuzohCn+RCqRQsPoqnWfg8oRv8aUSoAe14ZTnnnI0ompHdlosuY
BpMlgFEkQ5EpujpMPar67GkEV1Rqk07DfsCpYzOPye2aCcYRz+NnUBOYXPRYYwTEpXRXueENG1+w
MJELT67HqSVi1jfQu7c4Q8Cyf0mpaC293La2dRdMCOAaYyGQ84Q0N0YADlMC6Vzi7Ancb03qX62W
kQ9rPhHwdtaH6Jq6/jPQ6YWgb+WY2O+l8axF+VtqdMu2Jv5EyZ2u/Sqx2mLm4fjBILKW49FCOwJb
F/BnRChHh4Q8VusqpBER0BmOY+thAsmC1b3lbE7BgmsBwg+o10COV5tOfsh0PuuT3aDPcnT7lKqZ
muZVT5Hg2lgYfhlQ+om9iqN2nyj9BM/LcUFNAUVHUOi+Zt2IO/G9zZFxac4q7Lc+JvCh/O7cx3p4
YsiLhK7BQISeGXQOUeu0DoNZHkG7tYyWfrEdzMsstG2QNsYdhuE3rygWY0ZBj1M5utc9j749qfSk
QNghmzFnidQgKCJ64f9q+08JTt2NYJui0jHeDFdDIMQRE61c2K2xN6CPPBLkwXD2HcbFsjKRHxfJ
Os6i0wBKYIxfir5Co0At7RLNFNIJQpgseUQ9WPnPISG+5DsjKcVps6oQWHk0hInSuXNR6xCjtUVF
XNIEJWm+jw861ASWFwoJUttWtmR2ar+m6UdjnyV3EPlU0F59XsIKlAZlifoVDoSazHEv+jPO2utU
/cqRq1tVurA13LrJRkH4grU+I843Gm+Ju06ya+TybpaAfN2QkJ/oYmYf9FJEutMDKuoiPWiczhQE
5tBVSPP2JoZW/Ssi8IKLI2YwRMLzSYdpEsyVnewwEIbNGXQljSfL9+/68Nra29D/yvs3bC4Tp3pD
nllo8uklZmJEgkL2Zjg0Lgila5/s+qWCORZdreGKR6NvrkRNtRoW3/oZM5Yn2bIRSLDT9RxIs29C
bxh3R+7WyZHu0IaiZ63Kpyx8iXsEr3RskH5I62MCZqy2nXOkxVTm8QoU1oxIMqaTbkoQ+M9A9IK7
PkWc3RNHTc2tsejo7GTYCUp0e3Vz70proecmH4c9P3iy00ctuJr+OYK40nxauOWzZ4tFqyeH0+me
hbMU3B9FiwhP9SLj3JAQasrMLaAOEZDvUZN69lOGlVSidGUYtRy1C+aYbUJZZKh4U/NpihBS/43l
cpslt6BmlAgtoexfKefsGDcDZXx3tsuFYGLSdNdkfJfql692vUDrvVXRsxciQW7XGSrkTF1nW1ao
7WL/lOL4H04Ja+C4JdF5Xo+DHbSpyeO8e02igxg+IGkIdRXea8ELWR5dFt9Mu6ZQN/V7l/abBwc9
2unoNwKmn/Cu0uUw0U0YOd6U71HnHW10gTHCOEGHw9U2OgJuAABMkQ4tFT5Z57b9UBVIWNnKJib0
zazEIjEauaUF8kntKmtDbt5dypBdUfwWZ11BR4J3YyMbfGk9A9UivrsJ/F15dYIv/FA1SuiENxzt
GsuWzqkZ1ytP0V6bl3Bkk+2j0V99DLCYjwCq0XaH8rNjuANJZ4Ab+EquCuIaZ/olh1MlDxMqMLOk
4SKIt1r7sb7WO3o+tHUIsJpF9LCfFOpWB9qtvu04XruD3Cm1tcwXyzgSppqmZ4lpMM44DqxV9oUy
34tesuFS1ufAdSGK7IWi1KXEh9U4XTv3fYTL7VCkmLus2ueiWGvjvkAZ590cNfNRYaf1V0GLpPvd
9d9Iw9aCLrGL9C7DVsqtQkg5qyLSO9OMH0VjLUXVPPe1XNmhcxzptIB+3s/aEp6HIptutW3d5/Aw
GFG/1sIi3cZ8n3MBpJYclDsjXtrLGEE28nl9rhk3zEZRYWJ8B2KG6p/JMP6whaZpvPXHSgRLFbGM
31SIRaajBHyY6A4GqOjq9iGlATeBBMx47YrkMOVznfIgvAGf6WVMnjQq5zlwyeCAH2Yxr+idmJ4l
Tb8+BAxL7PYw7KLgqDE+yqdbW372Bo6j+LHA7JjUb2H/0Wi7iMGZVTEltGYmzf3U3zQXr4QBe6I8
mdRiEFcRP48r3WmWpNr3xe8cJZA32cs6fPXSiqP9KwHjyizPRc7zaGHQdi84hBxG1noC9OGYszmH
E2EwpJZwv5T9kuW7McQpne3i8akVN7vTHsgVvsuQQXTyPZ/Y3XndEjMg4szByw1kai8Qo8ove3gT
5HPRIANwlaDhPubtRxBwcTF2RX1zMm04adoJd2owbEVtM5oELXuJAgOZFw1h9z5E6Zp4ko3uFphs
J5HJMYDjFSEkjk4HwmofK1muJNNgk2S0Fg1FpA5ibiunbOi/5nSVnO5AWBLHRc6b/+a673W8iZJH
AQO6oO2sW9cKSXDOnaBjtgwSZC90OrQDzm0OmpzPkDY53rNQyaIQ+45BZDafwClrJKR3WWUYMbob
Y8xlE+Da4FoWhbdQ8kGgisnwGEG635sJOkbcC076VWflLqz8I8D1fWKeNe1bF+eGyaPN6cQo1nQ2
HD/gv3gYmvY5EtVh5jQz4tdVj/iQ1V7h53+tvLVfBqvauYwt4pl27Y67VCB7itfMBZH6PwfebWiq
ZVayhvObEn25MMeeNpu3DmdWXo6Q1mzfYuEsjIjVcBgWNi78tqRoAcTQsJLWKKZTO1va0X3pdoee
6h2S1WaKqV0kAbNlwTANbAc11liEd0b5CPfqELQb4XLXazTmHiZxrFoY9rxUge0SOzhRhxGQnxa2
K8YrrLWz3htZBYbSVdsmFzK4Fir6MAyIFx4NIHcR4oHytIcAH6ZlVqeR/lHZPZSw+2guCs1aFJa9
AouZk0wVI3QrI2+VYPXSGPlWSJSH6cCgYNm59WYuezKamxNLtsQiYDAnsWePDXFB1jdFH1ipCjNn
+uiTbEgG9hDHe1WxhpvhMezStTC0vSvslSQTUM4UqspY4rre4oplpDfB7UY6liCl78x1U2snuFGr
Cv1B2PlLn8zaGkEnmVCGESH2RfHU6Ue9veV0CvT4OTJ2WsrkNmWZoZnSWJ8DHj3ZVMTBngqHCyYw
TIO6YixuTPGqwN858EmDE2+Kqjh0Ffu5Mn9X1XAPjhvBIaVyND5kygUng3eNLIBDkGorR5SLBvBh
MNynPFoy0HZURvsI0AnL1dY33L30j9B4tyrY4bplKGBAdGwXUlMP5qCv29xb1Ny4KuOUpgdJsfJt
Z2P71HPep5mMX1NMHwvpTlow4IuEA+9pQkgU5b52hcbKTEXYJhpg36eUC8iWHHLmDoHwtIPWRbja
S0U3Mwnqt5ST36EuXP/cOyK/dkkRE7cg/RegcP2nXlQOUFTdCZkB8BaXemwsJEzE+2yKUiouyY3x
CANlLSwYpqSKboAKLbigebmuU/XbYOV8ynv4AK0+nUAe/XadCSCrK3d9wpOu9cRhxuE82I/jKLkz
NI1cqEjz7DP+MgR0ViSZ+WoYvSisKSqyWllocpH1tBPS9DiqB1TMvf/k5nq2abuZv5XHMavEUBcn
xxARk7bQX3SEoaL496O9aiug/BLGj62zi3pYHdYiiyD1xTM32sybel2aZnCv03q986NK82erurcM
nUBuJGbFN/JFc5Qqo0UPZoyra6S566JKz6VRwRIHSIKXtSov0M4PBnlRXojoKLBxbiTfTsyytm7c
luj1zOw/3ayF6KqJQJ3dsuyZAuRpsxURoy102Fixy0AFEHI4MAAQnRLyLYVvoegXwZZBQgZ3qm3U
dfTUuMEDmV2rpusOBf7aey0z5jFbyZYfN5V+pnbCYQFhZKW1+YRupgj3dZVGJ8NW0BowGOdrM+Ra
5bEbLAEjlY9VLrhHVo2YOPetB35joH8JYCn8Y948Y+3lcPHHcd4MC+SW2D2IvVJ9weQy7ib7Fx1V
p79zXEkPuYdCLekSJB0jrJ5hIBv8GO1jTYckWwRF8BRbNF95LBg0/oeaVgpOm5VbvmJvCZdlYHfb
ghPapo48/RxIshcmJbNrqLUuo4ym9Fj6e+skQk0DG9nTbk1VzFbY+S0A1tZrWjg3bhD2KGpD57Wk
sejdNW4W77gNwRMJ89RYTZhhRiw8QH+e3jjtWume1q8CL6MnClHZPsrQxOTU58mmJpvnktDx/UOw
jvmPrBdJloNn0IdwTJ1/fmQ5SAPTXzIR7iFH/5Y7PJhN3PxWXbcLiOj20nrtiG4l8F42bbbOmhC4
Dx4pBCXQbU8OtYPeUEeTc92O5SOQzZcRXdy/p4L8M4tD6qjAbOk4timF+eNnzHJ/cooe4L7f0o3w
Bw8nGqsUSeUoLYHd/CGK4x95J5aOTVR4Qic63hDGjwwrf8qCyWUFWiK5Ch9S1uFdrs/za7Qd63//
zQz5M0pj/i5hGIbu2EIY1o+8k1xXToZDkzTjqJutPhix18WEbyCHis2LCGKLQMlknZlzinTeY32z
NMJrwihbSWfuORedu7CNIvjDRfjHNWe11W3XYWsGNGB6P665gXxAbx0yp7IC5CNTYhg27TVJAyyd
yFj+EMxlmP+8Dv/1dfOf/y1jRsy5ZElELxUWvAu0KR/AubEe4ZNaRW71wBKFR3u4JmTsCeGyfEqJ
mDlnZPDvd+RHENycYipNS5I34VGFWz+fNaJI6tBSuYuHoAw4IZFrvY5jLIQVJu6TWYT1tWy4X//+
rX8Fj/0tbuavryWvXffgKEgi238ETdE3d604aLzlhGd2wnhtG5ug0ne55UPph4RgVzvLHj61FEy7
a+1qXzyNY7ufguk+GIObMYcYRh2AgG5dgcbhMLolpYPW8wPnuSdXz9fSn/ZV2b1Z46NBPGEU02+w
1o05I+Lg4NIahKRMKinZCoQ2sUwuK6oP8ofWvJYMU5kLAYCag9vsUVsC6Ro94MPyLkP63xSPQFDW
TvvYojtP6PpXZrmyaKIU6YPjLd2huO/Tp5bljbbbMsuYnxjXqrtwqt7r/raZHZ5TySTzfqQBS5xy
jGs3hikUM2xJL11+MEjYAKzZD5eIRv5YlKtRc5d22e2Ef9B5TyI8ciAiT12xC+0DIxGa0F3xMDFR
GXVeFBQ9holIyrH0q4dKpBf9sWAt+/c7+fNJ/utOSt1ipXINFqy/3vi/Pck6dHmXJxZ6am7Si9dR
4cJdiFdjmacrTcLCkkMVH3pnVIgITYRBzYhkUXiIktK+/cPS+ddi9fPB+vuP82OB4dkw0ixGGYt2
z6HPK/t1rZjd+UziP+s00laeS0ew7iDdmzR4jmCNyVHLfmdlbODcRtBfadiogUaxvYWO/4fr9WOd
+c/lIu6JvCedLKGfD36X0JqVXcm0QrdoPkYVR5C2SZEraIKc17IX8R/ecPHfWXb/CSoWJBcZpP1R
J3hzvNHf7lCqRUYjM6iIY+3Wj2YIbKL3R+1Y2LCtW9/y7v3Ka8lRLVCSRBqpspMX2/B/fPMhIW4B
LyFzQKdqHdQvMSf6YlRrLe5bpLLuRKVfq00vRUXPEo5imMQ0TDV3uM9DkwaBK5tDM/TDdgoTPH2t
o4G4goIryrlacKjMzGFCvpfL6r3kPE5+RvXVVDZGzXFe/pVStJiz9A8Pyv+6KNLgYhCyaJJLPt+n
v12ULh4p74RPqI2XBTEh4XH6Ji2gl306kh8aOHP0sC8ruNISeE3f1X/YAuYH8ceDaknssdJ0LNvi
BfrvH0DVGgP+arYt2rlxACUC4UMjdVfWib7793f0R9TW/MxZvJqOa9sWKo+fz5zp2jj5msRbenij
DA1OvjHpp0mkH21LOEJgIZqI4+nj//Gtf7vCP95ELZlsq81shyGchc3dmLksrZ+sJKyhjcibOWBO
h8cvMML9+zdL43/san//jcWPRz4ezVBKZGXIvAo8e8WiNpD/P1SKx80AU5fTjBlonI+3tPNo11zQ
vN2NeDfgeSzsWlvHMDlYO7OwXeQNrd02iR/0wniQpWjoyZKuXgM37dy/tFv+QrQE3pu/O1wdUVbQ
ZTrbJktw/GRGnzFtBR888ujsydFeDuOD1TV3caMvNItmw4wSealUTpJwCY+GjGwdYJkjOemTP0Nb
namFaPn/I1XeB7X+YMpmGyv+clqWm5bTpBX2y0CEEPie+2pYJ5hqyVyx6cVAP2ICjOoHaMTnEH41
BsBB8SrJ1aifAu0toDufiotwN13wWKBmzp17ryF16hQx+i1wgDPZ95mdkq0AVgn+DJ1tjdLeneUX
3rgbm2+4kNsmxBVYTUfHqp4ylx9b1b/qLD5lOY1vUMByqNHoMuQTTvNGWxG0zgf68Z1eWIexCY+J
4FRekBJRhEyRnccEblWq0queZHc9IdHNCCcmMFbRaKJmxZHX0k5Iirdklhp73d4vWvoU3dKAaiwB
eZuFu5nIWvA9a2+27nPdGW95n+5aOm2OaMhb4xzbc8Cyr6XdQB+Ol2b26pQuCTL0wYt3pWYp2att
/vZdnxnEzgO/Guccp4aNVnxYzUtaNYduxPdF2Uq4zkYBr7YTBqHMtFQTXWqd/O2+oltFZE1kgr+5
Zu24GyQK8HbdkzMEVLiGvQ0+CCdRmCNtL9SBdMiFEdwIekLpPm5SKpbMmPHMBFPRakqTJ4tTXlgy
kETA4vb1gexKOpIDBLJuwyxx1BVa5y2tRZe/MMiZjhYvI+deh+HVOn+RoFz4/21rg4PdFfbXQGD1
hA6ifXXUp8HN1evnGNS1GvYxsAbPwEC3CRlDueQX5NmvsgcST/9jAjEARH1Vqd8elWuBx9aZPhwI
2xrxaSltSGXd83Nr1iHDak47FZMlyU0qOXrqF0DoRG1KnXcMczkLLQXaUnr4wh4FKQQifMCsu0hj
NAwYfYYMeQMutAKzloPbAlRkOQsZw29FLo8YuONPjp4dE9QPi4GcGAdt/95mfmM0kOgJLpJfkXae
3OsEd8GbdevQaRilMgvRmgPegjDYtbQrk3ppRW8duQvYkhsTJPm9LBb6eI2YoEiQouV3Kb+VZdxH
uGlb375vQS8E2mpEVqXS3aTR0KdcL/VfQ0zjrEo+aZovDcAdXp/fIpDM04TED1wR0RRiHtJU1JYN
Hs72aUpj4hOiRRle+krclHZMfJIXnkpjo/mQQNtj6LyNCulKvbDtD1gti2yGaQ+/yOnCk1CpQ4WD
1XvAiVQVD7WdwkBfO3z6hD8C7YxiGQF5eNfV1sKOK8RJKL+JDrF9DM83Z9x06bRWkspouk4UxK6b
4pd5U7Jetg12TGbfoY1ArvUXWoGnDEdBo+b5WEObziIZilT7vHnUvpSDQ0EsjQw1dPQ5oasemfwZ
7oG3bn5Y2ujGOCUkMdl+bqoHVZ7j9pQglZYtLfIRJMIrdqKtH08PmjcdYwcT+bJuc3I5PB5qxhDK
qzcZoJjwD9XS/6hnpTCk6Ql2St3lZPTf+3JfTiR9UyMuHcPqCA+P6ZLH9exNEVFUrdyEQbVGeYLc
QpN7ZVMAY/8NwhveuQBhRVsYf6gU/udm5rn0BKQnXUf8qBTkWEnVR1TYpqsPpxxzybM1pMNBuBG2
x6bk4QwSef33PfSfdaopDJMsYE6HBmHAP87DPaWJR73vLnUwpBt/jjMcWuMz1oW1i8L+179/GyfO
f/6WfKFN8jAHUawgP6tUdA8qo4XkE4DIuCKa1lNIvgNOYwmqn/Ndwqve7STEaKRnFWntx9K03ijt
9zYldKZQLfu7FqsAfDQzxo9KZzHIdjPMPsjHbenCPseJZ+NPGnFiFPiqfXQI1bQi/BFTBxkfyBmL
YxtdUkTwBgqBErpSgHzLKFahxGIdmQd7NkNTOGCPUPKR1FTWIFZv2CoVw26dkYUbfxnaaQDTDaoY
3oKHzB/XDlKdhP6hLgkW8hEWo64Q80gGpzDbrDRvYQitHZWxZ38nsBXalPlurz9XPm8WO7OXUqj5
14LCZBBi0eqbqqr3TRuvKz1c2kW7cIvZdwk94uinz3YNcIuxt0NWI6sdGYJcwYIrgW4cwEAMBiBm
mswAOKDDZ2LCkCNHoNsspzRJosOxW5FhIBhnprPWrcTH/wypQNc8Fl92IGXQTM3XQFoWhDl4ZCV4
XMi9gWTH0I11zyaHNhzKRbNICaKqc32VN+5OMAOOmQeV4V63jlHx5RJRkWFPDGwsNQBmxmMZfBjp
s4EXnRyxIWkZWb7Co6mGU2pX3FqB72iYfVc2lK7KHo6jcR3bb2LA3HhAjJEA4jGIFEWEqhY5Mn8Z
/5qBLQk7ucdgzclRsMQo1RhsCJvZ9Uxbv3fpTVpwBV0Iw10OEj5CNsJwMwiQgQ+3nK3a0tYCoxgp
dCvXYQGV69wdt+iUgbh8KLTaxPaBxVdUlJ15zjOc6frGDmZK7Jo84UVlXMPgFnmnVscRhSs9RgMz
8Lf78nvKLgTML1xeM3P8VeUPSR3OyF9cW++mIxABm2QMrKkTmd8D7lkH4ncafuXBhxx4whIwKBsL
+2N8sOMGSj0yOAx3Or8yqYB37fih3Gd/hNhOHEaPtEaJuwItiMVPkEgQpupeMkIWROJM+ZfJQNqf
/d6frf6a2nva7KX9EPX3FrLzxF4wOQNuTtvuLvMrQEWfEcWx+mXQes8fG+NtRDASOmjKP4T97OGf
yihlcT5M+J7jFn5GSTN4qcX4a+uawuEZxyTQmnsdzwXOECTfBjiHTVes4v7F8Te6+5iizkJ85CZg
/KJT1rzX5TPql9rm4xhdzmPoxiohaaKPRoXoZug14dwV36ramtYZYK2OCDVSu5E3vak//eHFxVaR
fofBucB574QrZAABjgVcV1n9olkx1BsBEQa5oXVHTtBdjEx3Sm9q0tFoEHECqzmhUHCtkf/Mg7tu
ig8EGLG7FXQ5YBw5IC3N1F8S3Yz6+VgwV4ytk5M+qpQROgPpYXjtigJC/z3SrqXd9Yti6Fe9ODQZ
iWuoU0KflhWWVZT66dnsKrItr2xAd4N3KqkQqzFbl8jl7BvD11xzianDgW3tC0QuZfwUGTbW84VB
Satkjs/0U5rvIQMWs0ChijxnjlYgV71u1W4wD2Z0asDF9CldIjxy1BhpZmC12lbis6DK8jV7YZZY
+nNcHSbKAXQw6rHRV7r1KcXZmcV08YqaJEV53VoX3qY7vYDWWeIG0l5h01sIbxjfW827jmLGCV8a
XOXIHGghbFT3nYRMvWd8Hgujn0EyfIubiRUEjop/l7TfPs9NR3JNOb0EyCRnGWdyaoOjgOuZoiMR
OUTYDaRB3T07fEaBwlL70O2dGG9+/UqqOAJKj2QnAlCZX/SbXF0q90bDJRYpRlOybLQOz2d/5yPo
FJrBvdxFhtxHzYUAvHXPkKZrvIPFHMkz1o5JugevK8XuADNee+vjbwHVvsJbjbizHB/H8YyIHXMl
yBJnafcX5MN4RFl2YXHgX18YFgeDgokeXme99PZlz0Q/QsSAS1rW07rt212vIxKElTtGktIJbjKc
8e5qooqI9UOcflrwKRiDf0lXoM14mIbhPCEqD0Gyd7NUB52YnKkyOoxl77NhlFzBLJP6k2QZdz3t
2bDN545DXNh2dw5kYN+58cSboSKxkVaifKqBxdQeMnuNSX3PQ8w7MxnfgO1PtcAfONbzWBapnnXS
W8gOJmdFiiQjTA5iYp5o9Nw21G4JNHhmrlGdPhljtsUVR5T8seDTdcyt3Aa9J2EAJQh5lQ0dW4cT
nNmeuvls8wH4BomGzOlYFVBWZlzcnbSBWgZ7NesXYEt7/Dk3kh8NFyOhEw7/0pjVlq22mbJPp381
kCz0DQ81YjDWejF8i/EYWL+iETbtg+Ev2njnUtRaIfFF5kbgaJTs8GiWitpAXwRVkaFFkB31Hmm9
cy8zaLLRQnLSGtt45Wm/8vZmkLRGHyC0oP6gII/7b30UsFgZHrMLcRhIOZzbn4TO1eKizYUBPpMp
AZXNXqm035qx6UzkkNekgScbIat7INFlmrZ2+ZIY9xZvrLC3PYFrc1lUPY36q9OziQRnS9GoSKd7
P/jts9kLq8ELRJvBby7CIA8aZGDvI6JL8Ad1MLxYLUw4OCz1yaDvgukaSPYxJFvda2s3WMCx0CIs
sQxxUUI9D/Bf9HcVYFFrXku7vTiovkpz2gfxu1GWO/Z0+huYe4m2xo7ZfYcGK5dbI4MqZXIw/eTU
z7left59xRhT2lIsLajqlYevqn/SDP/SZY9tmnP4gg2FGgu0Rcepghjcuxg797Cp9YvCBJmKxYQ6
HJNydpHNurH2MetGFWGP01ClI4DiXOB/oEdB3PxN1hCxy9BRWrwqbpSgCdyF+joHbOetBoRPyaoP
X4Hws8lvQuRKLLsyePPKB1wp68GE3IKUPITzEqYsGv7HADy6kbjzm2jfBs9pgUSZZcUq3F1mPDl5
jTezWMTYHurcf5I1sKRe25YFcir2MNIuOWe+Rs7ZQhDd4pMonW1i7ujP+P5tlJ8iPdXAoKeBDYlQ
W0bRYQzWcG7m4O7KEXb2qPCkIEW02TLSp8FFZuLNUHsZfs7+VuzqByWW0up3urMV2m1gihRC2jHo
uyYF5aDEIpCvWqaaJbUuMoW9yr/70IPpUaFpAX7JwU9HlxgsY8b0OMKw5CcEq9Br6KlRiV+z0oMn
AFErJKMpQjKaJ/ZIzk+ybgPwX96yUNUy7llTtIt0fw2dC2B2fuDO07gKByAXeUFnhbMqYcvpWxC9
Rdq3BukvJjjUuyez12q//Po5Ci7d/EaxHxrNJptlIFCqcR/+6r1d453FROcKGQ0xHDkaGxf/rD4e
4+i7rnBV7Yrq6I8Vb9ROsbBbhAphEI0of0zFyX+j4hBZ4c6P/VWPWivprA9EE+RNfQmEgsgpxcY3
8y2YW3gi6CLHYCvUVyuCw9TmD3EAKseIhxejGJBYDOssIQizphVGsGpDduMWKzHmXiyL8vdUbm1i
51TQHk32Sj3GIYXuB1gW087kCLmyJjcaCXQT/u7S5yx98sPffjkzvQkOPw2x9UIj95BX6UtCneHN
fpwegaj9GqjHuHrO68ewJbTtXZkFmSvTKtUpei1/TU9wQvZlehhNsLjVMOcN/T1TRLWxylrCXHUz
Wsrks4qPMsN7m+qrkgWHERewMJAbM5pLK0paQrPCMrrRR71zTVS5M94AIXaN0MzqABSgi4jC4Qim
+pA2O8KscHoL78EfwDhOO4PEoVq5Z5vqTA/RqKbNfRLm/KrXEfZwxvxOH3+l7tmMPtqQx6x7ArmM
4vuj1z+asFxXHdJXxN/CDq8Tp7K2qhfC8OhuXi33fSDVQdO51bRir4bFWrBOzEtc0sJYFvQkzqwC
Y46cYW1gN/Q26KZqiznbhRglywGugzjoIymfhLvQIMiKJQ4ohzYuGd8lrDEWDwvgEJQEe5F+htVL
4/xmcB0h2iHayjx4w5nEh8p/RA8eEGyJxjSzj9HMVjrGPJXltEWtxqa2sNKF6G+6fTRpTfofqX7I
kyN6CF6hsIdD3bx29r5tb5NzBS4p8/NMFyUSTBRvERAC/c3t6Zpc8E+VzqfKH9Pk3gJkwcLGWqi9
RMWGndOaQxQvpnyyDbgTe14Nsp8ic+0nm5IE38lE5Hd0q610dzoalmxcpfIt5B3Rn1D0kfCJXx0o
TOR81mrXBAU6jQ0xEwQv6GKP4zdAfheG64LpNXV6iEQSTkb6ChgytW4p3IDaeVB4Nc2N31JeLitc
mAbLSMEzVCprOTQvoiZfbVdi0yWxZ/BfRbfxq3MvnsVwSWgcTpcmXDcZuk8deu4mt79M8ZamOxeG
E+cw64snWzBvFKR5sZS1Q4XKaIlQn7ASjjmPI9Z7JLINh/yTBjufvGZ5j+2/eOIrYTGV6s5AB1vR
0CREoOT5tlZyhO21kjlUbEyhJxcWEAvseEKg5SNNYqduz+AofLZz0DXUXGSqQ1seJPDR187cKmOZ
kwc47NrxO4xWBKTGLsdfI1663pttO/jr3lp/H2SUkfjbNq0kJXIjOjYlIm1fbICIF6c88SKp8tiw
n9d7zeQblmFDmUJU8p5TuNDAH+9YoLXXGJRJof32h5U1nf36XVdvnPE4FnWCJJKDPT7iqfWtc59s
HTrdyb6Jl8H00OhgHz7p4rOpj+/D9GiIJxHtZ4JETur7O6LaNN34Xx1PEuA/jCK43EDeG/0btaly
d27DrPKhifeuoSHfYz8EUMbpbu179NNvRNU1JAlRdQiLgz+Ip5XxG9GMn7wG/XORzrPDgwkhqU9f
YAumIRvxlhmbsh6huJXttlbHqXupOVuHa7eAvf1X95g7hXNvWE6oR5FnCht++M2DdecfJehIua6g
Py0t9J2EN5BiJJMJvDhMfcgGr7zgQwsLLjiQV2Z3YI3mKckD4MARZx8CsPBoGzcH9SittmQT/x9l
59XbuJJu0T90CbBIVpF8tbJkyVFOL4RTM+fMX38Xewa43e6GG/dhMMCcg5ElUVVf2Htt594v75xw
DVNQF9tixFux0hCzZ3vduAFJVttU11DAjQ00YmtChHrRni1rSbzNGMIDjbcG2FIRs84hsEjdpD0Z
BIySEvAoxsJBlc+pkqArHhYx5VpXnJJxh5+vSw/eSKbSSoyo7RZjtQNMJp2TmYI3Yj80XVVzZxc/
OrgckVsPw50+bWieCgPT8s/Izh6MKYbw5Ozl5UqKWzdfUpopXIFJc2Nkm1DeKIds41Wq7bOeGYB/
qK0PRQ3cvRKfzKf11pgPERGA9YGiNXefh/ynlNVIiAQnH4GvC9AbrUV3KWBspyF4GAyJD3Z0rjoK
EnrMK2bAJdnjOgwe2oNuOHCWo7iYS1Fdu6HPd9SxKM95djT9Ky05eUFCR/eRUGIzvYrsbVnMzcJF
Rjindk2BHoSflrdxE+IBthG/Ie0e2XqjoqXomQz7l5GzitDbN/0j+yksHkuOekLl4LmSYKvamQ8z
gYA0a21VyseOjm5cgdQynb1v8ftHu7EI2ZDEuE/6AxM6Zn1ptUtnwTy3QPCpl3cBkun0AfCaMy4d
0CtQkRlCx6ADVvwCKC1ID4wU/+HhKJu90y79ls5+G/RgM4oL1nTgQQgtoYNca8WmAJpHlYfSK92W
3qP0eZRWFt07mkpm7PqlLzYmAnK6ZWvjOhcGEPz3yjzl+ngBSgaccvXcgw1BQnDt0gzZa+T9fXIY
nC3rt4opJT7CZN/Xq6F6yJIPF1kpTcGAmnEduHvu8SVzUFgIaryxrPsAwMn4REUpHARZTwCxSE0h
FVM3d6F7HjCOGpeyf8WAo5hyI8LiKVwg7eXASuNjT28Z5ntl3Cv3fszRRO/RRHbai7AuZXi28jtu
jjTcRrwh7o7q6HZvJhFWsK2GdltoV3V4Jcubsjig3gdeOzSLuVarFhVFkd0ugvYuRPbuqH1kMUBa
pPbRrvaFfXTc6sKwD1n6JOO14AbDOc54EnepsyUP+qLVr7DPUpRZ8V5yjU8IsC305OT7ApZyry31
3kSc3NdzfrCDb2889da9ba2G2RucvlWgcOVhglqWbjwaC+upG+4cZpHDzZhgvNs6SMr7FWnWgkem
yl4cuawZRTYbvnyrJBmKprl/z5lsUXsPb0lKSOezyF6L8CMcX6jEy/SUzw/vJc6qCip3Sqoy0E9r
6+k7UUOS5HSS67HaW+VjPy514y0tCEdM1nX9EIZ7Nkq52kXOAcjX7Jn0tpNgIcT0kuAuPIxUNjho
O7od9eL5cJaX5vQkxZ2HlUTwe9mG8LrxqwbizTM2c15cv+k1fL57VnyD9gI3DIAVf5FbPNXq0Klb
W3seg/c6vpyFpKRANZtKnGxjTSaRp/YoGCbWbNpe8k/b02QujWFDK1K9VQG2wY0l+YCXmOOnKzz9
oE5a9kb4pPT+rpG3qb3G3MUKHx322s1fu3YXubsxZbb9whqG4qexT5V4ytXRqE86A3zYJqF/z6NO
rIvBKZOxRs+yW5LM9QEr7kyYDouLDpFr+WDOcG+eBeG/IEEIglPP3CfJl01qMrbYDDVW4xRzprB2
Ls+/qpfZYNH/b6qc5XKxmXj2EsX6eKG8Z2Vd9fq+50XsaZ+gW3P7ZzLW0uEcu2ure/DlIbPfWv1s
Dgc7fyV2fOm7PdjQxaQ23XBleT7g/XOufnAeULabHWMl3BnjXUtvbetXSlFaPOlduZdDv/Jgw2TU
zEQGDWdDuzTcmcO10B79nopk54tz3byl/l1A5Q9ot0zv4hT6wkMDRIoMMTRpLix9EwQ+gSuS4EZi
fYlN5/RHmMwYxyvONb35CFF7Gxe04dsG8ljOALIhSxQswcrtDxZY8+lpwmWRW+vWoHdHRVAoXArb
RlJNzDsRnqWRw8ekEen2zL074zmPQDfBeCJYktE82IpsWdYwY5A28o2Ucsfgbl5j12iPkTA7NsRW
MA+H2gkZA2/a5jOJblFnoFWxgwvM897EinVbqJ2hb6Jk5zVEfZ6n+BonaIJrr4hOfvFuTdsU83sb
vLXDDzHBUygXhbgsynv6j4lJZmMSLnAxzdO9HRL3hFjf8JCSZAXew9gQcKXECsiGC3G88Oiur0AQ
ci/28kRSaocRubjskxurA2q+nBF0bFd1il+junVYTEekI6FwWA4xqvEFa/e4X2tMIIr8qgn3AQJy
iHkwJDX0cjxX9Cn1JiSLFspksM1IYVArNicA+sAg7O325JvcQBvP3yoEWXAPhmveko1DlAlfVT9F
8iNMuUKWrb4UxLuJ59q/6btXcgZXFo0+aVV5eZOm6xwb4lD8iNi029rGh/nbM1zG4BY90zfQCE8s
toNDnV877bXv73N/48K0k8Q8dss5PDx7yJmwzjJEG/cJfCPLgjnIYR4/ljz89rpUh8oB9QDmdhN1
K0YcU21dEHGJW7iiAkr3erHJnBXMQFhRwIGxU2IZeiklyJB9Wt27PIueczF/Ws2I9nK4YOhciGPb
PpIBdgcCCfnIyizvsd8Qb8SC+MEwXiXDPfO+UXuuzJm4obHqwktIbccjesXIPwg3SGf4Mnx9Z9YH
qbaa/JxQDPC4+xd+ssdZmI0HRSRctk2zA5iyihwm+w1PHaYgJvsOZepQj7iZKXhWLpA0KFq9vDEJ
Wsl71iKLxr8uIGwItD5bzHfSIShka+WHxtxlrBxzHkgwnTbbHac6WUhB5zVI7BwRClkgjrLkbHRr
QlovavUjJCd5IOoXlIx2aVnlIjP2hnOsxFYy8+vXenbFgKbgomw5mTLzgHS0qs3nCFyQjk7Wu7WY
tWfhGdpBmm99U66NiYb5KvRvAibSwILz4BBj4dM4pPEXMbIkJCvP94T1Yg5agmZ3arhz5KUvBbIV
PPEdvVRx7VGDEpne7hMbLx9WR2tHtC6ZgBe+vGtB+dvFHnzg7HZnDtNHJJmC/WEqWjhHPaVT/+xa
/r1nhz42a84ZdPUc0UWpH1KPY4PLBneUz0Is80vGBu3SDX7o4uxNJ0t/iskBsYnmTpwAbJyzzMNg
JfwWB/xdG96Jlhg5QP9V9NmWGJN9Qrrb7hQwoqgyZ8MjMcVw4wFF2CWY76NJSEmJhWRZjefRvKr8
29zY0KVF5QOPte68+u1ezi08+326Yv+N2MWFrzjh2oLKG32YxrXlPfr1tW7cDvLJNG7axmcdNmGJ
jpZazWE5XeHfB8uchS8+MzhPO0wlv/bGx29tHvvwqSmPJC9XzV0sDmX4o7FvG1DGDlsXAonVJ4OT
nxcddnX4MNw0ZIQrwLXwHvX83q+OSf1Ruq8cESOJMAA0MbJaLGHPzI/MiRfM1gW8UvOemB8SPMLx
s4DkKS6jCitPQbtjg9iTXPqMha5COvXCZLX6SaGB/WFpGz/IpcvgdgP1uIBGASMNa9Iqtq4E8u2g
JWtTfuadR2a2e2Ob6i4fd7oKTnFubYpm3xsQGhLuEd3HclRSzYRu2p1TskK5Pfga31NPYDQuOugb
Y9O+jcpDQVIhz7wUgQ9Z1egpGtW8lnVqcFN5nhNKJ4WvQ8YrFakxSR93147WoZcahZvvq65Th5Y+
o5296snGdK9JkiLqMTF5HC3CWjIWM5K5urkghZDpFg2+XZafABHbPfYvLrEG3Tl4IYs0BlgxkMzu
SVZmjR+OyyEyLe6u3Eas06wHNZ6sgilpdlUbGz04ayzosmxmriwcN1lJOno7VFs9YTUhfyTJe4Dm
PsFWEl04CfwPkFlmyKKNJC23ZfTUoE9KGJRhLFqqGrCdhqLGRLbzNtiHkbNSVO7BbB2d/gizGrZx
rZUrWFwtQzJfMGxkB81iWI5obQEWJrxLx3n0cE7IyN1G4Xuo1Vue0lU6EcnOm8X8RfNNMl++zk35
1oSUT/7JzlntmM228R5YtGWL/8GAjF7PRrsvIEsEQCXkqruZ6ldX27r/kkuLWan5u0z2d1nIFzlO
QByXnnjMv51IG1aZMTb47eDDBbEJIGSEx1OEtfVka/xikiGg84oqoBNGXdRbTM6z1b8R1fF7ucqf
2l3+KEfZgKR0hY/oi7zUde3MIQnQWXY1krvOdGvyYbJiw8ZY/kOn/MUwg3aXl3JNJkO2tPDozNre
X3TKFnEXcWHl2tIPHWoFt9EIRSn6l+/fkJjlPF8/ZtQ+um7qNrJo/cvHDMZlQhxeaMtO4TVft2Wm
+YtKS9t4M1giuK1Y0d3YCKYvlc6imWjsbKmnif/m2qHxD/nuXz5dS7dcw5CG6drSni1cv7zlAE9z
WBZIj9DruDAkpwl6Chl1iWXpF/943+5fZEe/vdgXnZMOWMx1mjm7aGDuLzqX+BnfJOZtIIrx3cYM
G7UpsUywbPKm+azHikxT/7JL1EpBYfE6i8pqYMPJztSu7C18yxOhqbPfkXOyjQgV6HpgIplP8FKT
LKUv905K7UnVNwF9Td8Fc6lJtrB835ViuuxJ4qd84knj7l1R3oVNuJF+vlHMHty0Wvd6DvYVihjs
WAERTzPvibJktHuqIv5wVPV1Ow+hsLz4TF4rGngDoghkL1WCXr6PZUmB3m86sWu4jWfbaFQ9QUfi
l4/TjTglPQXMyeIwhPdXE4STuWqTGceummM9H3W0mhEtZlCH6yF9sjEIWEO9iOkwFTumSaJFoaws
UJhE71YhVynhcUJEB43dnyI7wRyuQzc4OjpDLkp55TJBkBa2HDgo+NKX8PoAqtClsWR1UH+FjrZq
vU/T01dDil6UMS8zVSgX7JByOEKgohsOiIHRTVG9WMEwl1bMNQaa1oNkR2VIpDjNlQFMeKXX2AyR
/fc2QI4KuaMB+yudUZes72BDMgKp4pLxEksg01z51H9DmH6g7FoZ9qVO7Ls+VQ85YOQLTQfiC5Bv
TiMwgav4dCqiV6eK64umM73JyuHKECNfUTyn4aRAAohDvp9CktRes87dyqqHqZJe1jqDdAaXXtXz
Nu3rFMVLkzSvSSvmbf2y6qIV5IKgBfXDd2xQozVpe9KbU9M3KMbQA/LLDbDVZE/4fZdGG66QzK4F
H5XpGOuIqXRCzQCQDnYjiTTiNqm2Go9gzBoxL6jsZzM/4RHf/7z+EBHaEpOlZSrYg0gXv2r6tFQ2
yBvm1DjlacRmMCqNGu0WBwxE0DIX/zgr//5ytkMemzRNQ345louitKm4JrGymnxTekm471U4rJRO
gEgntNX3b8784+iY351wMDNKXIOm+nJOJbPjVkVM/tx+6F7KpkLcWwu7epIOqp6urxUPK6mJ/UVo
wIG8sIcGzTBe7q6lkcmMXRa51bt0M/9Gh4s258R1/ICysggXPpvQNRYZ97ZSY6qxrw+aK2IBgm1V
pfbO6pgKKgwWLPQ9kt9Fisq2AmEaRH3CtBQdIZS4bAUyeloZvsP/g42gEDZsnprI56fuPPSN+8DO
k0iZ7z+X378Fx7Ic/iMlXhNlWSZX1u/Ht6aXre9UOGx9ybROm8p1OpKZF1dkwqB7HP7xjP1+Qf75
cvM//+W2KIJqaDHoAz4Hy35Llimrs9QLn79/U397FelysSsUwaT3frkmcKi7dqmhvdFyPFQB9FHA
L439j0fqiz32P2/GxqrDUWTolrK/fHZD4jhdF+NCLZyk22p2+OYSmrwwUxEs+twjJrDgWebVTxTO
MFYlv/nS14hNwTmFvo3YiSRhOv79m//LNyot6oLZOY2z/6t/SPgCYEHZsdkC0ntWCQI+SMGRALgC
zxA5lWv/o8ASxm/1yM8PgnLHMVGzKFTB1pfPO29tKvI+osYMvOktRS+wDQL7TWmyvossBCykwKNU
rRtrEw1EKsWCVGooKHSYWledv3//f/9rpJRgVTFJW86Xv0aFYeqHBou3NKXlh5BmLfyGqb+eMLVp
RAzMftBdcSUiHTF96dTmSgCUJh06QJtURgR4f/8XzVXf/5Vr//14XI5VaQvEZD+rml8eeoJpaq8q
iALKjABbVRm9tIbePxJCWLDfcLxVYrfklzt+fPj+hb8Uig4Pv610y7IUOABpcqr//nML27HL2K9x
kSI+6BZRT9DLAjqiLJDC9A0qeA8xlxql8YOweuuhUJZNmzUAX4Bf3t99/+cY8w/i1w/i658z15K/
fBA1OPmYB16RHZ7SHzTl5CAGN0fzoycl4Ub0/H4uyhGRcZVK1gSoJmhma9RMbj1SseSy95aj6w9g
+nEZIjNJyjerm4eYeZTPAxkNPO0FJWKy93OR3ojCLADXNoFlAHvigfvHB2x+ffI5XXRLuljRTYyB
fxwBfaTJ0C81d0VoBbIid6+F/MZAH7PBS2+tTL+Z4mETjy0LenuTk0LJGOHg2XB2fhZ1+colSDIm
689hF1SQ7mABfwB6wLYn3HtKHQrueeikCwdlocu4psuhGKaQGaaFTUnLlf0P/+HvXsv/PDOOcnXX
4mk1xE8mwy9fUhojK4yr3lzFPj6dLkq7giiuzrcWyTROpCQwJqzwg1/1fctEuk481sffPyhfTtbZ
BGvgZHDwKIEgcXTxxUTBrKdzwoKWrSo8hz1AVKJQAPkA4RWUVzOJhokgKQ2lHPXbOIPu1DXgqaWF
AxD/crx2R7/eFrYVP3z/l9nO/Iz+3zP83z/NNqQyJbpRyqTfn2GNSXmOboic9UjuWg9hQmdeqgHd
8ANmFGhYaKdvDJYgRPFqFmrTgVLBLMgbxy8IxC0h8YGgC0KiSrHl3NzVs77DhEZS4r551IwH3dh5
xXVjjAu32gVhvTWI08oqUEZvOuOpaXxz4x8OmmyRpRviSBfA+iqm2MHozR8SwVngULD5aXt20D7Q
GiZDjPiHcC2zU064Fd6Hmv/uul0HoyojaKrJ9LXP/1NNtnthvmkNg85k2XRqbVeIJtjDy/pKExQ5
4ZsHQN1kJRMjLZ6pYNxEq7DV96zDmwGkoqKtwigh9fWcyFPMRJYQbxgyjNJA+inbRR+wzwuRHZfD
NTVSl7xV3qwDy5ZdhRKtvR5znI4Jglf/xhkvza5dZhMMJP6lZM66AgYQ4VTNi4OAGIWLuRiCvQ2e
s7fMRV+jmZyDHjwSYqigyI4xIbi7XIc7MW4IADclP0wIPtOdjWM5YHDsPxeDuyrLu9K+qsl+C/sf
ioiOHOGX6b04aXHQsCAUgXWOLBvVF1Q8ZW5bVtFDdgSrHJjo5EgtSq23yGA+qkyAYu5hFo2R6+JD
1Llooe0kR6Nf58ONNtjbon1wILX7clhm+pYstBTJnS1AVNq7rjxWeJuR6DKocNBoIV2ZiIdZ+uqg
SeJxIRcE5rzRHl21NMVH4DJ7n/zrDGlH3p6DzGd+buHxYhSPr60lyQFT+E1QvsTMrhP7lGsHEW/b
4MUCz2fnTNOcl5rFm6WLXS3t2yC7LcYRLmcG8sLbFfVVUVRnvhEvfdKSVebc9G5zcNx1xSfudAiW
1bWHQtnljrMv3c8ErHQegxgNVm1E6AFWAfpBXwLBwbzYDreWWOQFCl+koRapNmjbHcqEBrkSU2KE
Cu5tZLAQGK9cLoMaj7ejzk38yKlEUncEhbQo94ViW9oPJQzhkHzpgSRsLZbIvkguG/iOVXBodYHn
yt8pxLqqB7BrzhKV5AdYlkWqbhOFOwWvb4WlQIi1xS7dS54NKnYDfy7rpW0jCEklgS4ZJb9kfi/R
FbksPG9cW3dYd3X/h4MejWPH7Ew00Lfu9My6bkI+0zI4dfSlDiaDcExTfpjWh0ynHXX4PH0nV+cC
eNpFaGM9RrDl9N6TW9dLywzXUUVkNxvCVjKFgPpYcQZgUFWHOsHUD2m/r3ahvQ09NPtMMpwSY4ND
MCp7H4fQDI8z5bFjYRFhTUrEVZF9NJJe0kens/JxaKBkDaKBMHgMONcDEfASG3AWo1F1Z/8L89fi
fijvUgaeg/HcpiAIWvyIwruqCELJ2FtLnlYJSRWmvo+DQ8avk35tkYTqmYSztLghYRGv6/4Vg2tX
X4kOETNimHFZkYiUs8jKalb2Gf3yUx5jbuAm01D9pnBUnIPtXfX1bTZxwrFMmXXYvsWt3jGPJ84j
VMtY6hujeKucmDhlsZxdvK7Hc4UYLUif4/jaQACPrwI3bbMNSqi2FZGgSDBAqROBrqeo/MxLLLh9
R7luPNvZO6hKzdoRF0aBsvQR1pfoKSq4T8Ca6Ptle/CN+EITyCe1VwvtYzUcuJDA00LQ0FEhBGcT
s6omFkG6scCjNKcRa1xu40jTX0fxJrA6ue0xDi+zbC8GyB8YLQweXLFPtGRbpSX7aShZk7ULBiwQ
5UijaJ/DoTol4n7GmdN1rkh9w4TErmkEpWbhhYAUaPgE8hgVVqMfNaso+g3MMOsiPklk6nAmWOP0
/PwQr6LX5e34+slUEOiq+4AYhY6hUrLJ+oOhUEtNBFWuA+QCvo2aHI1il6yi9mOMUHmAv9jDtie9
cfBZebDkRb/ibIJsMxCbQhGKf26XajvLP2nTucCtFlq3RCZ7aLHZ4WNcN3dBC8tzRM6dX1blrmJN
N6rgmKBO7VA7aoWPBes5GpLt3J23F769Y3MIFawnYVoaPogYYyVK4gag+lnnApV1kO2cBuI+zvms
P1JQEiy7tQFY8FWo4kT+H4sASkl0dmVHHm+brAwHGX/0nhJWGFJTWB72OnR3SfShB4ecvVcKNwMj
87LwQ9RK+PXRFDTRlSe4ymG7Gf571zX7sHqKENU481QM4fjM3kzencDYWpR2CVudSOB9nsK1jjQ/
xi0Nzojf7C2VyQBLLFfsIgtMXTcwXyjNq/WsZqCGxOli8LO1uIYWPhPOMedWg/4tIm5X5MDMGsqE
CMC9397WyCh0EANF81mW58Ag+Sz4NHx360wVW4pnkT4SFKHpP/riulfXTfwkANC1LRm8YOpxKU/Y
XWbYNwL/kOBAr1t03ikIdoJMYr/fc8Whax7SVVffscIeWQnBCQz5vmi+blq32Njme1whohAIeUGv
RvuQQqwqiCqKHzvgXIGHHJknQFXVeaQxzsrHrjubfN6T6SJrJJOr3Lb+D8s5hN4P4qDS5DUAWT+R
btAKLrro7DOya2aWD88kSIjYRrLXIt8WN4EhYI/f5jm8IWTtSUoC+mw1Jucz1ySX76sIq9l9vEq8
a4EAoGa9nxSnmm/EQBRJioAXzrXGZZCT7hiyKwtJ/Aau2JkhA1cUC0SbaXqyq8RdQu6Jh4V+IG2i
J48CYk0zmOSqkuU3T1ktY6+zfon1Q039AxvBGsQ+iADpqHuXNmuOfDJH6leDh1imw3LSHlO9JaSu
mlENPBCokoq9kjnMIzhvIWvD7IGoDuKvwJSPt22r42i+bOW7G5FxD/2ByCsRv8Hhr+uO39RhGu+x
5BA/cdKTCLtnc0A0vhsDh+aXLDMR7spYe/O6kLO6f+3z7sPoLzMHTKf1gQI/xSToU2o7LDbFMeRC
GMYd6Els6Cixg6pgv+W89YhN4Easpo/va+vf2+S5soauYuoKA7PLGNKZBxu/Nh5dN5W2XlLYqZjl
VCSc69pPaj7ULLoMq4moWV/k27zQzH9w5n4fmfx8ZezT8+pK123H/Dk7/OWVO68toUzCzRqrHimp
zoUnA5TysnKTbR6Zav39O/19PvXf10Oqz4CG4ZGyvvYQuPv9OgXjlXGT4FLWFfvrjMPs+5dhCMVH
9nuzgj2eToUxAMso++uMFbEA0wzy7ZZOQqGvpn1B2LYeQDKxnQP6bjAhchuH3nuTBFumow/Kv3GT
7tlXKGikJk6mXi4t31x7Q4cp2/9gjguCuGZDwia1b5ubTjq3Rdhh8WcTbFkj5gtg02ZlQ5Uu32oM
Q3GdHwfPQ1qZXGmoJTvakxqUk+sXq0ybmfLpIpPNexjwA/bbTUB6nGMT5ZdNLLa7i47729TQ9gmQ
4lqq3c/jparnv6t+ICIdnYo/62lumxzXU/fUtCg/Uk+9ZTFCGW6ZSYVbYiYUaFuysqchfA8Q/vFJ
gF0IuNeSbT1YD2ZIia9IJ06ug67bGNOcO2BfZ0VzlTYnVuuV7+1jJ9pxjW3rrt+1WNNyyyLwZYzX
NtSRKUrwpBgIK9pTZwx30Osf6xoW8ORSyY7E/CBgbKb2YKuIzUb84ZS437sZVpS406bUk1NKVVfG
mFBlDn+BrkmivoKDWlefnpEsE9bSBlDJjsPbc68jSPIGsYC2rl1o9YPEIm7oCeDUdVw+BKX95k0o
CpN4qZDcjewMUm9bCO3FEtGWwMv7ADu9F2P/6WGb9e5lVT157ZuNmwq42Ub3j7mGixvuKjyZCSex
x92pyMEmF3Gt4viuRd7HKRP8SFJ1YOa2EIm96YN33UEr5G7JsrwMaTALAgW1/HGK4vcwqXD2bHOt
PPTi3YuQddT61sjCGw05V2F3q8rdNXzXbf05ejiE57oPM0Rln1GzbCe2MLVp4OJUYMueUsIXzKxd
yOLsN499bCMOQ9GqgNyiB3Zb+7m18RAzKMJnh87QKJ4wcx9KHjKX5V6cQqvVnr7/zf2xZhC//+K+
Ttz8rrPrsEbRPuemCvq4a10v1UPXDQg7e/YupxCq2PiPWbT1x+Fpg0Qnb/PnkTJzw34/PLMuB2XU
s7yRecOGIgGP4od5vQsHFV2FbdYvuyjnAx3oyT0XvadpVeBP86Q1Nm3W2tFiDLRux1aZNOfYtLbu
4ORPU9jKQ2400YPN6PJRhon6zPI8YVpg6VCUxp62a9HYStwWzkhsr6UPh8Hsm1stZfiQtxk277xt
uFu0NiDQwSY9s42t7lAU7XRw8rI4B0HeHpO2oU8qZHXdQI/95CyYvCWjBIR9Tlai7DZTfetoDXBc
kGzFTd0WLp6cJPvwxir9xzybNOC/nJuGEAC4TIBf7tcFe15rQ1u2bAxbFusw8We/76JFmWZp7W7M
Q9R+A2HfNwPNFbDssSE6DjWWTUXhYGss3yPU8R4KUw04QQMsJUUvgpZZaG8jym9qWqe6Qu26iGUB
XcFdzeO8mZFTqY8+oSs7RWi1HWA2AjyNyaLATSmFZslcWz2Y43QgW33B0Q6W9ofkxzFeVhams0/N
xxpfk73IHqsaQF9otyViaEkfVfTNIiVhewgQzkT1IhvrVZYdSkPNziBnfHW7RxNSc2VxmgxAnc1r
03UhiqBdZO3ogsfo0HTEt57Rgc1F4WXyP4Pxx+Mb/DDweNdsO10VMh4gJthZObSJJDoT8CDISvNH
5NLrxrssNO3AdgbAe3xpTd0yn6Dwdphdw8+4weeMJ1v7iAzOWrAJJPXc6NpxCB7Dsr2cJORqjPmO
wT/A4ANjKwl2TVsdKhsjKIt723Q3tgsfSbwP2lNGKaUxKfEy7Z4hzNJCIxARjYNhIcnyZQsEv2BM
x7JgEyTknlPldAVLXPbzXfUx1cZtnrL+dYG6V4sp6LdeqxbYCTFYB4eUZJa6RDaKNnaOPcrqsy1Y
LH4UjM06xfNi3GVMkPIYa6Y619CRp1yu6HhNHh4xQNRFySkzRg0G/o6Qzfsd1rFFUJ9y98xsJSmv
o3m2g7d6ZP9+VMG+NZj4Mlw22PV3Xn+sx1Nt/9DYc5s6ie7bkARxvVzZ7gsO0RTTZODQ73GAaggG
XK5Ak8S8lIGjN2PB8ge3JOgg84/99Gqa1qYzMoy2w7KTBBlAtlfY2BC7K2wabjvuOAJO0GCo/eOb
EcuEBAleH7tog6E5yG8I4Fw45Yts8b1PGmeDOGrdnVm9VLA7KmeD7kJTa9nf6eU+pPtgvp1hdjuN
9jsjyN4CdTBde9pWt8QL6qajqIp1zbndlah7Z/sWzj2jxe94tidyyLsGiVZJnhZdmeubR3DN+3Zy
T9b4I2MO2RfZVWs9jdWdNtE/DRLSSXRUaH9r+1n6CSxnbNlz5DASL3gf6DOYSLUNSDNSmFQhUDOi
2IcAmjnQP7eWSZ4LbU1tJ8c2RHcfJKBAAbkwUfv+CjH+VrUBnQSaPK/G/5D3ZH5qVG3aweJjqmPh
xeHkCKyouhx7r78X0N62iNrdY5zNQFFjzimIjXbdKqHhqjX6hZXa/N4Lt1/XsSiP+aiiV45nqszR
i66sUW+5Q5t4JIphlDRgY9GxnuwsZ18MnfzX1fSXs1QaNoso1wCcqL6s4yYtnwyUX0CE5VCv8qmj
b/Sxjn//oX1Zdf2nppbsCliwsY111Jfdku0UkeGOLLIVzwnqEds8DyyGtm6Yw9dKTYeMmSZZlY0F
ANCFPzNEVXtdmpW8+f4v+VszwdrAkg6CMxNs7u83cdR0dQua0iYjM0pv+jJpDyGBnxztusddmLf/
aCa+bNX+885/fcEvJcdA4+m48WQvYyotvnYpN4k1aYuEzcRR9xpqsxSBt15ipLPHXgJZ0BHMprDf
2xlWlBH+jTgeQmJROBAUixozW6UR/VbPEc+13iyjUDQzZSa/BKuvPZTWJP7xLv72qTmOwzcobBNp
2JdPDYFeoaHadJeKfS0RYzZ/4dy5QA7MEjxdEOf/8Yp/LnIU0DAikAWyBxrOuQb4penjg5A5WlO0
ZKQyM2sgm2qRNTXj1qbSH/+/z4SDRsDg7UHuVurnV/jLa+mEqvmMauZcBna+hTRD7HvFLLSqsHyU
yvyXQvCPjxONi2FYhMWxndR158ub6zoCBHuT66bWkh56T1DKo1FE+nU/BvGzWXmWgx4B8S92VM0H
jWQOTNvG0NiHSdyBWdUx2CRu7zwXoU7dI2RSwnZmi7D7/pP5o162pYAvohR/qbD5hH7/FszMNTsr
Yv9Ve156S8tp3Hr+ON5KVUBQYcJ71AZN+/j+RcUXrrwreFXw2Q4MNnvWa355VVfqZdjwKK6aNPBO
pMZp73kGPn6VGroLMIFcdYMmZdPmGgCl3PDeTV+K0z/+CvnHQf9FcfVFkxQ1di/4I9Vq6KoQ/TtZ
Z3pZO6fClNkK8lWzKCM3XOVjTBJenxD9A6oC2XBdpXDR0oihbyLMpKY2wcYtYsdE/06wwHkq6uJh
VGr48GSjX7a2qa3tocd4WfBpnMq0xC6AQBRvqWtTZNKXXTWjbR5E0xl4kOhLHZ3OMMCEuiaZqj/x
ebbP+DpcFH15vXd8Js1WHIltqWFvTWMjxoJAN0iAp1g7QkZrg8yOAsMehM941LHFdpwwkd1QBUxN
BCGgtHj+4ScxdGFjlMDWJHnA/V/2zmS5dSTLtr9SFnNEoW/KKnNAAmBPSlR7NYGpRd+4o8fXv8XI
qHoZOSirN38Ro2uSKJEA3I+fs/faL7Vc4n1pV/Gzq+jNM02N7IkOqthY1bjwMlI27TnVwGgoQlN2
Rjn1h0WTctp6nntLabHkpCLZilywLnPkkJMyz3e2EN0WbFmWbDNEWowtVK/aDFUzveax0W7jDP9C
AZyGwaAemYepkpm7KVRSmdLUQYWgOWhVNvkEMHZpe8NEtkc/fWfOS3wqogRjNx2qnGols17l9Gkk
utyBTUlJx9Alkj0gH1JHsz5WTokfW5f6Osr0+pl8djqdqqMTdCo0vKelflNY1hNDrakvLQwq0SyQ
EdZk89aDp3IYLgsCbCPmddB8KINadSIcKjagaWO+ihcyPTORH0RmcDYr0jnsqNBJQc3HLdjNfif0
xL3Kgqq3jhnbWO5k7Vt3ngnX9Ej4LeKbjRx5G60YUHn0SsuvpujVt0jPCH1RHDJ6ijobmaUm1saZ
yAleJ4ZG1yK/xVk0S9dfSP0kFmKMAVTOlUTYSpgpdqtJsaHriegpLgp08CMaww57glZ3rPOm+6KT
xuKssyXRxEZpveilzFL9IZ1qZ/vHs/fvn9N/xN/13T96YO3f/5N/f9bNLNM46f7ln38/pZ+ybuuf
7j9vP/bf3/bXH/r7pfmuHjr5/d2d3pt//c6//CCv/+fv99+797/8A/hb2s33/becr99tX3R//BL+
0tt3/m+/+G/ff7zK49x8/+23T87O3e3VOMVXv/35pd3X3367ia/+/Z9f/s+vnd9LfmydvLNW/uOF
/uu7v9/b7m+/6cbvKOY8tmCLHYPUUcQ74/ftK5rxO/1DHfWkcSvhbr+gqmWX/PEzpoUGwv0H6lI1
Wd1bjvN8yfndNDWVVV3V2fDQYdm//dcf9Zer83+v1r9VfXlXp2yx/Ernryfy28Zg0cX0eFGP/90/
VvR/2kHrxe5Nodn7WqlnZvVuNtwoN3bvmdFJtCldML6Qjs8dhAMjMFK7Qb+89BXBPhlc7zY0bdLs
zkls6aR0VokdYy3rxGjAt4hixwNPZkaqMjCANqyFGbPWa+OzgbxTzwMaDzdm3SQV3O2kM2icrnE6
evnjqM4qIwllKZRBvTSRnRguvjnFIAlBWSwN5IPRa+ZTuaiNfWp7vdbepLQj26Bt6HQzsUeV7lwU
Y6hJ80zp9/VntSZDlrDgdpzH51InOPunXIi1/a7SWBq1X1Y53IuEvIbpsRjQl+D1pz0DaIpexqYx
pvFLA2ZvLL6saqZSRWEkcbaujEloq4bwY/1x7MW8nMcqza3Mx9SnDm9pa3i4rxNzIuRjrh2telBy
1+weM2mhll1paroYoexFIX9ZkeNCCc5rWtfXNGMg8EsRc09raRqcMhtBapuTicA5VarxJaJ3A50y
MiDnwoyxjIRUUU4bRb34NOk0esALOYXeSXHsaNyYVVLYb3GhNeNrhrMp3riu2lh7rbAc6AyeoqpQ
7kZ9HMNE98bqKB2SzneOayZ4oYtpboq3OrIL5SGuHQQdBsnwRNhrhhlziOywVOQ/eivyWzLfoAui
a3eS7n+lQvQcOJMNF20elgUoSaxQeg5vaq/0Vf4BsCqreguJzbKUCW5ow2RAUsbx2NQjd1yd8aSu
RjUHW7nRib01ps2szVqmBInGSviG1qqF3GdNRdF9JilCbAOgkwJgM4gYCNbgT5XUc6efvDTMYq6I
6pONHm841Hpu8tOUE8HEJ27FBmzyZIC3Aim65AJ6lWtDF0T/QlfBDGUlqfUBG0nscKNUMnIdGVRW
JdGkWqTS1EcjM3JrEbs6G2uLRBHJeXpEDb9phFHBBKtjGog0cXR7TN57d0DmvtYFVwOAU+8ReOkk
WnKqFKxguAPx3WwG6U7RRz3SS7yz8wxkm0Xrsb4oubksZzHhuHnVc725aap7p2/I+NRaiVNMq3jm
J5/Pb4Tx3tPTFl+xqlbsZfjzEVKvs5w/kYkoob58KJm9WDjEZJVXLlF2gwnGu7RdoWQrxxJTtZO5
NdVYHdmWtDjkbqzYrBF5ajgXiVEHmHFy7VmJ3h3G78MLZCR3PrULcU7c/V3PIvX/t5puvm0etLr/
p73mAYzPe56+//N+88eP/Lnh6L8TpWB7JPhQgDvkOvz3hmP/7iKr5hDogFGFpUzd/OeOY3q/2yrE
Z6KPTNXWqdv/3G9M53c2CYKKTIuxmm457v/LfoOX5K8HE0fVTXYtWyP546ZD1PV/OUE1C56cQTbD
GgMXGNZIVrs4Epspy2wSztRHJNUemTP6iCZB4pAu9HNpj35MSHySd5DOtFEJC5cqDiVUubUL8zHN
CeoY++FVInENahv+fTot7rZn1IUwnKlty+6RTHN34NHCt1URR1m4PEU6r79aBvqVS2mpe3cxNmrX
pY9avjB6F54eFGYBmg4c5Q5tXr1KmqHehQ4C252YxmNR8BfIeTxYyjCs+84GnyeMJahm9j9mAvw8
++sKzSG9ynx8cNTzUgp1k5p0x5rBAAwEQaWP9uXsfXflxBBeCBq/OFNa4HCTxDaTuiSfgk0r1PgZ
B829WWTPcQtWLy1ouejoCaSIVaBMVHyThrQTsw3QGzUOrBxEeWdaft0xdJVuVJzSRgC8sYQ/xjNL
xTxFq0nRHiwHJEfe/SK0+ova/Cc26s8es4/Im1PkYcKv8fCXNQ7n7tqX2MyT6SC8+skZWB2R6z/H
Wf3UkHrtOf2n0XGwnRPg00VnYcpHT9rk4aDOd/ocF6sUf88qQ4mTphTLoJUF2WeMxz+nzr2WI7wP
7SwF8oB0So212qXgX3EmRRrYFyJXbOAXE91y1+wvujk/9SiMxua5UxBm9EV0Gdz6UdouWhrnVzbD
t7QEIqU6ijnADFXQF7W+sivljYAI+JFl89DQMMXmCpMrJb5yacxvq9bsk1AUOM7JQ54UXtjOwC08
Vr6Vayucw0rIAb09s1X33aa0dNMvo2IGmZgTuFrZGymmjtZuRCS7fZvDCaA3qakQJenRsu2BLTmQ
F4TSP1rL3D2bsvu1EJXAEeueEFU84gihFgVX1w0SMBBVUugI5WaXc07UIoAgV3RxlvKQV5PCmNar
0JROmj+bJNRKVG9wj2DcNU37VAjGnJnVpeEQj59R6rX7WIBNLbDgJ7F3mx81SMUY0QNa1GlTYUUG
saiVDVsHIdd2xRsR2OBmZKzkJR5m1yOnLmpqBg20aQV6Blohf0jGw34qjyYnEHZr+JQu50rgF+6b
m2FjjJQZD7JqhFXVeaHNOYz5gH2N5G0/iphJTB1Z5nn+VM5xs0lLTuaTG1+qrufvjy0mkoR4hFbZ
KOtS3dnLGO2rqPhOHPs+M1JlkwAMxHEUb8dMkiA8w/C6WZcX4hoyaTQbIzdf22ZCDzdyXUXqc+SW
3BAJ9uOT0RD2aBLobPMtgYo0xEohMlp27AWZqhDk2TW/BBpUjrJiW6ToSY24D9t4gLpcqDj2IKs4
yfREctnX4DXAU72WAarLxspVQ2+B8ynNo3fXwQ8JcGQCmIWZve0RMuvvVeLCQm4wOzdTcVF1Wt+G
YuCG051tEUsdAyAlB0hIeYsNtSRH3/IVfjsA+F6nciosllN8zFo+E8nrZKS3tB+9A9qP7tu493Tn
XRvbiUk5pQDhjZsFwYjfcTamMEiuc0GcQaqgIB1aMW0Q9yc+MQSsZTr4M7e4xft2ZjEGXQLqRq/u
tAV126AMF2OZ3PVsdO7GdgA/0N8BpktjtM3NremBOqV9HUyGEEiuT8LuCTFmETXneY8miJxJsH1Z
HBDIwXAq1vn4U4RfXc8tK5AubmzU13g8DPCCpc3JIMnJhYY9UaOek5WH2GASZ1q06Gdmorc0pm+T
1pUr4ZHToLCEZG7lngkWqpRxPiZRdc7HN5UqzRcGHV1O5Wuq1vtSS/Ud7sd6BQufcbnhXvOZiEta
RjnqDG/Yzwa5KpHR42VR1X1dEQo88MtEjEpx1OjwAbg21fRXJlqkuN49XA4UP8V2JG9o21j5p7GY
x/LGnUx19MZV3j4mbcs9XRParZYVKSz3XnzVM+gCi8pqbhDGQrblXnHlS4s2LTO149QVit/2OCEJ
bUV9iIxtKW4gvwpBcBWFcc+c0FlwdFZ1HoXG1tAWBJzYLdlfYy6VT2cO7I63KujTraXMmYZSN0Kc
vsxtdtSn6DgtsPmlCXfCrhd5bho8TuyqvttoOTFCYi/47zi69a52ahHmZXZJVPeUmbAtU3JD08In
eoDqk1dfxQ0EaEIhLi41OIEfcHIZwWycyNlZauVsrEn7qmdwg+pozIgcuJeqxc4R4iUs/AmUgrbP
0G+A6cgIQ2+YWMM9woiSoI4ue7UHU54Tkp4z/KZM/ri5QmXkLP4UjwaLxhCmJcT90UrR4fSB3mK7
lTb8qbkw1xg0gonMMXJ8ISBWS1VszSZ9bDk1aJiKVxWzcki1Odx4G10t54rv6gaGzDoEmTx18Grl
+7LgnVXMdJPH9nvcaej6mSc3HSndUacUNP6HzWAo6ioq1HxD8632oait0ZkAbZA4UyIHNYYxx2e7
dcVBji+m3pr3C5h6FqBVI/hdxQA4oTB5Vk0bTpumIu1b7Ap8KbcvYTspGk3UVQmB0+iMXR/Yehkk
Dbl4aYlyhZjYxSf29sYoNZH4DnTFpm750WccEy24YEDMAOW9ldWxCGUoCclbzYGx9HaQ222M61xD
a0JQ7IEsNFxDKUjMxjPXVg7D0tUQlcQ1zNGyc/euyhx1UrVHSZpoqsNRj0tEtRFinqGI5NkZpsfI
BiTNe7/RJuJ6baNLF1aoZd5XjzIC6v1A9o9MP7pCfasHoNAyb9q7dBH7JDIQPfWUaG3zSb69hVGn
JuIGpHs1IlxVZpHBM3NXUp2+VGF5217TZrikKE7ZQ4GOx8iflgSSb9GoG7MoXY61yHnr5RzL9gbu
1MvtknNAM90a433fjKesq9O1lRqrtkJ+25iEQUDH79Bby+pA1wOdwjSjbFyg6czjqcmcl8IDVrio
wEgL4SmrpLUe6QjD0urvSI57zxU+1OfZKzM+2tlfaFOj0UURqXVvjie/hgGPQuQgFBtilog0JR1s
aTXSQLIPPSVICYtAEuqVQtoTUU/+4qlgW0cA6J0e4YcyYPeIeIEhYysQf8ZPtSAxmz3gMEXWzwKs
P7+FACHznRDLofyK4XG3Cw490bKl4Y7xcrHJbwpew3vXa4cxvGfUoP4hdXbM0dlvvBv+Kc+DNrZX
0kiBEnvOvWlT6bntR8vj98YKRM8neY686y1vRzPeJpcUhdtHe6HMzehS6smb6B8785TMn015sqxL
Xdx9ZHg9inc3eR3l3QLvwGDZgA3aIbNkR+qwnVkZXnvxPlDm0NPGhf/ZxM8Nab2aHYzFlwAirV2Q
ZTMbNMpQgz45kBYAZHi6QdGW49SPB7XgxkGYBmQBFou9nqQDqc/dQAcPa0g7Rn6VALk6ddnVjXEi
p+BMJxf9s7VL8mEzeq8KfnFob5kdqLxGDh9M5UwN2htNds6Vr9nHwOMc2opsM+zR6sCxWhdhJ3rf
yd67mVhtDXgR/enUnjA8iJWtvRnDBg6hE39kaFJH7Q3zK6zCew9Yrn7LB64/ECwIIjiFdhHX0Wio
7ae7nrygQVxoqjMNrX0TcGbXjCunfCI7lqk13hSOJ14ZLuoLB/sVLsC1rSRXrlTYMaQku/nUFwoA
zm4dLt5WAqKVpLPhtoIQJG7bA26O8snpEeSTnuY6rxWMzTHBZFOGovlRFzgLk36ldRfe5PpeleDB
WpmUN0VFErtsD6UybGuiM4oWy3e37FIE3B1FHqMQ38VTQdjuOiPmxVbu0oz6Z34QV50m/Z35U3OK
G/yo97PPBtMtjUMg6Omyivvj0N+oqVHhw+jGCmvPKBrCxgk6dO6Wv/S7BnPTAPhXfYqIZiFYgAQj
7YgbRhLxZftsXeQtr6M3m67aFeoDpUrRb9ocuTVSxuA2WW8Yrxzde/osc4DsaIT/Fl1i7WTn2xkt
8VxtaogR6nZQ3jXpM03AtuDq4BlpNYbZbrQPOQYdos8hLWlt4JZuqGBGytxV/TwghYhPwy1qHGsV
hP7GxGTAtGm61sllnE8GXdXUeayzfTkeBZ8TGRbkI4DVigH5gtVSThQE5Ih10yEFSji9lO/cLKA5
hyereWRplUWIpIIkEZFvDTxDiQ/ukv39Psr3BUFrlIrAuIsihKsDgblvOenhCwtdsIQFUbOb7JZF
sJFs020oaCKBoTS/sxKDB5thwCVrdD9RLuAk4MLG+S69Uj925Rp7j06k7ALbLZD2FW0JGIwJ9aWV
H+VRvOt7FyjEQ3E3XODFyV8srCmGAzZcpBMLMcgo8JmdEr13IJ7csrZwrmMnVDiQEE8K0b8G4x6w
8noLAGYat0G0yUC+Mg2+75HkIW8DFWFOCMtPjtiC1MMdbmdbG5zeAl8NNWg4Z7t6DmaImHCuSHXg
ToKxHGl7FfuQyflFgM4Tn2P9lf1qLjeBmvAxjA53M9GET5ZOiOIjz0igSOw4gQV7LDoVED30ozMe
Su9BLRCZLtsYEW+u77mtRPuRa5txBCD11bBjs3a492nxYETwZ6ufketFrky2W9rXwsQNBedsDvLu
iABwHQFZLh50bUN+z03/docXDWlV/0b7NxecjSBv+jyiCfELLU1Y/Ba7CYnxykJCDE63uisJvZjN
UOGvqQ7jQnN3A8+SxFVCA7LpoTy3JNFwasofFoI4o7t29F3rQHMWAms+o3AKymoDsNq7EBeBys5e
QY3FpkSBQwROyJkWgBolPK5KR/PtwZfGFVaeNFjgf8URISkrlwY+e/97FJ9wbrtlUKsYTa7KZw7r
DJORxILHdI2mhm/cFdM5fiZ5SX56cFrddcYNhrgaWnUU1Mm6jYK4CtigcZRNColwa6+AafzOc26g
IIKw3+6N6qLFwSK3Tk+iyA4MnI3aDurjcsKh4LiXIb+xjR2EZp9deXWtPbG9enKR2hEurKjuZOw3
HlBsIIfr5pXWCVB9xvvPqFxjGaoUruRX4//KdmIEBMdjsVZQBhh+z/LC1U93cXu0q3OX+vM77A+8
JAUMG7BpGos7UwbL28D5zmNYYOThEWZj4qcipmtdn3lrXFvCGRVkVtDD7XCcqEuOdn8c6w1GTRut
Y8Ntrzwh0KOpRuFK97pLA9WD5XKfOiTR4mrZdMZdyduOGXLsIehOali+c+Hy5tCQBRXWqzHIr/Hk
8xwpc1gNBEduI8qjJbSVgKc/Vh4a/uI5OmMd5+h3IiqIxr5e+k5LZmfoVhsbaaGxR5NNFoLn7njc
bRj/2skdtvmmzgPoy/DR3ewwKleNtTpJr9w/IrNXvXJXAHeG4OwZz7r+CINtStHYxZh4nzs+S903
0DQCFGM/SDZtFRToy8pV1B/ZIXhI6UOQV0KbJ/P2Zu7LX6p9zt+EARrrOQfaTf1Hx54kk5X6BxFZ
UR9KEUb1pmdbmYPFoKtPQ49UBfBkLzVBqUCNbdYynK/4W31rCySRfxUPTnKhSW5XCC6RZdKjyvxS
C8saIxHJVPuc4spEs+erFZqXVWFueTRm/YAcEFQ2a8ZN58jqzoj2Tf+xKZ4qBGN+PZzK7pJcPISq
NLUoedf4I3mkqCQaFZvUyuJk64Sl99XNGKQfiBCAoT1I8EirnGguY9W94C9fwbFxK0rArQYtigSd
06D7Tn6EDouNi/euKJepC6iKWm3Hzg0pX7O/LFhFw6ZtQz5e3DOauwrZdZP7LLmTaqjWm5LYh54m
f71h4SXesbvLsf1Pa21l2mcg9h44axGUAUTQytt0lCnKCxL4Jrro6taZDouyT+JDZv4M7a4Hflxs
ZyvE0tpq91USkCdLhU6xiy3sMzWBKq4VFLYKCDkoE6XfRg/sPS37MlZfxuhiTe8mgYPoO91eVbdq
fWDzVdj+nIMXnQB9CubsxY5MCyU7trDhoVHy9XCQO8+95C+Reu/DJiraoF921c4zgrqGDA+vYTlB
wiT2mjoAUDdvW1FOqrZT+r0klJSVL8NqtRlnjszr6ZNHsQFPSfBWUYZ2dkY7apBP/oLTEkKl9shn
McldC08gQ0gc1i3G7dsb0oC3DR84mgyeLjQeLTLDLau14UHGfqzzHbhjW4YsuTppB3LL7j0OTxoI
qJioF8rNcFBC3lKPsw31J2vRDVngS+JFicjKQgJ/vfIEp5cGSnPjXHbWDjl0p60m59TnQJmDznzS
2vUHLT9j4dy/Lj7Zc1Ui1KIb1pWlB/oyCGlSt6YjAe7Y7OIQkjgbLU8IFYKmfZJeuK4Ie5hPjQ7Z
Flqz/aDER+vm047CHuujtdWycOpf7Hj3IV0Om+vhkoxTIGj9dXS5k/xS1LvBugBhb8yteFPjB1j4
5NnZ4smE29Q+JPzy/LIYT7p1JsQzZ/Gicxpg0nRtsH88IOITISa+b9s7U15Rm4CSZ4O2xy0PDmFt
KEvd75iVWHxjCq21XX9qQvON8kThISNqsz9yeaO9jA/SOmbLAcgfoteKw6O+M5VzyamcpmZzqM19
YpoBp8qGllZ8JDBU41PGxqk9KI1PY1Pg6Kg2FhZhaqNuPxPCY4c02HvMg/SxPPhmAZ+o420njpER
S/2thJIzimHHLwFrar5JB468mSAp35IuACZPJAJe2Xzy2TnTd+bIKOoUcmC0Z8s7GfiHiQFqA8yp
t0RDNv59X22QsZqA0Z9N9URBQh2rl4HTvlLZ8l38MeSrsN4Na031EcBziKfR4Sk0s27XG5m2zk8w
8zzrz1jvAfv5+YiYfEuYseZP2vwj0h6+Cp78imdmxGZbgO9iHE5PfGnVi2rI3i/1UDMvqulDBU2w
+RaP1R8Vidte0/eZCOSOa3eNdv2VnJAUx+5z8sqLoVgHvTisiHUlIZh8lNzHXjM/qc80nvcAxunR
sSdm0UWcnU/yGstrhJyH7qflw0Yt/BmW5oqE1PlMycgho940DeRR3Z9AQdYHRTIYcCZOgleNNWTR
IMnCqI5JRXbwWtX96JdkBWAQ2OVUClHa7ghEdLqg75CAEsQJB9wN+MQSC76cd2/Q76o0pvhzW+Bw
Ququ3ulZu4tL4qQ4IPberS/cLrsGAZWimE/UX/GyvsEAoFas7BPz3ObVGLG87/KFyEXUEsF1mkLt
q3glv7aEt3aCyJc+z9p+yUOKJ8itECzQJXGOY8UgCogCn2O4LlcDc/1r9ityfQ6CzOT540YAhUYI
6JcKm08k8cFVYasvdkY/rXqexYiTiQ4D2HfBoXusNegZoN2Gk7yAS/AeFvf2J91YOro/N3cjuJJM
bznPZ2R6PZAmhtxyZS36FjRqnxOOYqaHCfiC6J+0IQufDePTmzruNRa9c1qR/qJo21naUNYPcxOM
ZE7O1yXdJEp0v7S/JOMJ9QTSneV9ii4KjZSBpl9C/suPSzpFQ/dKdMqesKZ1xZktc8AwWMwy4qLc
+Spiyx4IdKsMRwFVOEp4ZhdS7QDVqvVauEE//cpUn2KOBOVZ++i98zg6j2KBZspZNVIpIy+yOAoK
DTuYKVRTQ7tXSZTD2b0eAYw8pOeo6dedm+97sTxOkeYjWzlYy8FL+4DO9K6fs2MssosG+Xmw+qM1
yatRrEWf7SwW66mEwR7hhSbqh9YlB/+wPgNd1rg+01XtcmeHsg+DY4dhaze2FWbRaskCQUVpVbR1
ZI5P1JhmbaXq/U/EtD8spmvnqZBARXRNy/J5RlMQWpby6iW/uiKqKHI85ajGFNuU3RLLMK5a3m8W
qTxMVdVj5BpgIHf2TreZw8ZKeWqWkfRTpIjBqKsKxFW92Yxp9qM3hhN6jfJuf91iO1CHI5QjjWgE
bohxYPpq3PIwIAGv+3arZMlTN8PqQK4hcca8xSabel4hHjIczoWkTfQxK454KzpGM6yFVLF6sxP0
L2nz38ofuzwAlkJ89JSljb5dEqi7BtqdkLFTQIMPF45Nq9KYiSytZ8j8Tfo9WDmLppU95XaBrDNL
2Ev01Df18sHW47tY+ZFEReHNahLjUDX9qetfLaO86wkDnWtsDTqdSXUQWLg8506rW+2MNn5DnWiv
4qRSwj7HkmQuGdGRMdPWriK1sLRpLkZkRqg2vmoz4viZOizzoqaIygEwWQMBMiK5i4bOC5wh7VnH
IFiUt1BBiAfCnaqtnn+OqC58m0+CIRnpcfVXIgkqaRONxKfKZqDr0h5p86fCoGLqiAJHbXUTEudb
bL7feQLhdsYy1qE3ZF6K13FEYQz4T1vn3ULYQ4FpcSncpwxB+1pU7o1ZQXWNDJMunjQ3qpVuoBmo
0rs6o7djiICfwS53A2I2qq7kxUvaklKCjX7OgZkYYEmpxgdMNNmLBtxgNStwIbMSx5tnMzbQSyNj
gqM+Wi1JkUYPPz035HnxfqHH/Sw7FVRAwYkskHl2BDHvrRQGcyu8BCk9OlwXkfGm5dZ3UYF6kLTd
Gdo0b9B42EI86Ft1RGSJ0PutIIvHMElQ6COckQVDV8UySFmjXjP0DyvuiAMxMXXM1Hc56lrgfQ7u
f/rZVZLBqO6JUxnoVbskjxZJ/qwZ9VNqu8GIMwLGBt4PF8oad0DPUS6iwVqTrNjW7bOblxIUMzsG
zdIG7fNe2C37ucLtPLrPo8tpwZM8ZqK3fo1usosM9UPFr2vNCsfKWoGyirhLgY2DBhavUKEsPunK
ICRs7Sm+sxWygauJfFuN8LhIp2ObIG9aqYRfuhYIgyFFTxx106OVE82hl/NXQYAGm2lOej2BFBAv
ZmCo5VdeaBWKZZJodFKlhmEmdrPGhlT29AgwrFtrhvZP5DrBPkV5iqLsFYsE+dcMYOCUBnM3Hcu+
08l8Idp+HKejdXvvziTfljIKHAyuax2EEtC1ZZ0P5bPTWw9TaYSxx2Zfw4LUxyz1+w7ieELeVeTO
P8RibicvL9iZmSrbI95mz5kYK/BhRSgViEQkgBX5U9Ila2sp31rlSa/JFRLZj53KnZYIDna1IOXS
Y2XXBk5gcUEWKw6qlqDGSVImS/w5pQ52JLZ3GqPzwGxRlXkTwjm60iGejju3mC8Truh17tDoZeNO
C4cY23tU3M9KZV+KwkuIs6ZFE4Fs4Zw9BUj7dnZcl4dOmz/mLN2MVpnwztSzNcS0Uub87LTTj+mw
c3Qm/q2+vVpgx6VDwOeM1jqslPLVTmkUMNKPZvu50wOC3ZHMTZT6zQ2qmjDQX+UjrSaewpU9FKWf
6HSLHccNjf4uKkw40GAuV72THszbFLOc55fIVO4UUb5GGWQGuSQpGyCVtXeCrR1Rj7XSHyDdrmyp
Q0ktoKdAHihnwBAdyrf1INsaWg2FRSJXEc7VkJlnaFdMhhIrebWc26qtgdlRG/m0zDW8GBfSVP6g
GGSjJSmNXaNHu21YLqtqsawzwR6o2+NliWzasWP1vHTQ8mLSktq6pi1Im6Y3iYJI2NxMOw7GmcaR
o6ln12agYWgpUY41nXfCdFQBs1wHMOuDcHpQPOWto3jVOXVHlAR9auxz6IPAc8xn9LaX0dB+IUB7
t4hbyNR2a03UQ+RJDoa1Jvk9OzYqk1rjRVp0gGUCMkxYBY+6m23K6pfhSHahqXrrc5qSSDb2Y9be
yYoOVS5w8DQ4bXPr691VqzdNzkyptF8gB2KO5h7bbJO/TDlH/gpXClTkW8g53fiY9pSac9i2a7FR
58HaTvfRbAB6FNhYUUGlalUcx7R7ZQtZAsWoP8rBe4p1oex7eUq6qOB66jSuy1s+gcq02bRil+E7
hBGsOdha4QB7Q3WsjdQJvPmt1506wBRHC86S234sO+BE5aXHUGjUWr6bbO+j6gpry/C2Rhge1KP8
nCO8rak5cIYmuGDw7sc5/nTyWPGZn2g+evdAjqQVLDiVV5WxfJYJQCKG2n6ZFP1OM+NnqeXaDkII
3SCzUvwsn85NBnKiHC45GwaBnuykqOXpo7vW0bOazwkwlqwRPumCPlYZD2enbPtNxeNjmonc4dCh
ayrFnVZ1d4uu+7rOL4UKQYRHzWmn7xFVMu2LW/JPnFrbppyTSukS1ghg2u+daYspy8KqmbhkFqN2
4fmazTuhR9C1S7KBKuV+MIxNJ5uXOF6+kVTg1AYuT79wcCHUzwICAg43oAeMeWwN5U/RMfUQxQPq
GVokOYKmwXPey4kgNCUeaevNobTIlXM7jhsM3Y+F6nyNFqDbhnci1jd5r48SGKaABlUIA0tDq8vI
tqUVwbi9BfDFjKW6Rv8YkYiunL56F4iLgramUd3ORMYsLUemll5uW5JQ77C6TVFqB001D4xPqufC
UY2tbslHUwxxOCn1eUkBRyviU63yIWCbH9doBl9MaR6SzGZUomUpUrSux+fmHQVb2taqJDl3YzWi
egB6dDu7Vmrq+dnikL0DSVko0VPvAvtxf6K4uC5iOjqYjUgUS0hR7kicTNoDxiWSPpb+NujFDTsk
zsak01wweDGs+A3zeWkTVTBB2YO909bJThFiCvSiQRmoPDs5PUtVrxa2WrZtaWG1RE3jbvKS/Str
N1lP6y+etrUH/3FMAEGigUVXUjGcm+ck3hQfZm+X/phW2xgt9VrVWh/h/rvLuVeHmBBMC8+ukd90
UrE7MkIZw3ismrWXvHoaHut6ir8aQ+Pix4bKANHsg//D3Jn11q2kV/QXVYNTscjXM4/S0Sz5hZAs
i2Nxnn99Fp2gkzSQAHkL0LhA+17LMnVY9Q17r50z7BOCpuYiPROyeUq1ZLc++Lbuht3eZBfy7kyZ
uWUxSmfpBG9eiWOoNZhXJBWJiC9ezri1btsv+eB3aIu7uHmdI0mO73QPuIMZqUVmxWixMzcgVM0H
W2KC6cf2I3VyvouAPLWE9V9Tmf0Bze6WtASwbvVLPzaXusg/UsKaBze6IE36rkQLZJ1hfw7Khmls
5TApAST32nZFvEN9sBrD6t32qCbn1II65L6XskfPw9K0YnyL/qxkDBeorey5uomx3+Fyo7t1FHnJ
UYUlksfV8OolNSFJrWNfi7wjQ8ZgVIDQmPddWIQlfwzzOwCmEp8aYq8yfY1ywAj6IZzIhwmVZP/f
Gg1Fr32s5HLFF5A4RJqCB0pZB8dkf/RUrmne1FTt/gKSmp/neryko99uzJLmOYmdX6PrbmVMTJMR
leccGveqt02oielEAKr9BM91r2dckY1m1t/F1dM0Ni/g9U5I4ZFLgA1KtYXZYZvZKRyfvDC2jijf
PCgNFtIqPhCEVJjh9BCERK2XJN5Jg+VKXXnnqsoCFi0E7ULBXpUjHfQw0Ez48cFyR3tPEiAMiSS5
6xufu4osBy1Yw0h7OvWiqy/eAGJIKfJtZsc9aBOBTMvNsGlwQ7WVIiXGdnP2Tj5bGsJjzzIELIq2
SW0J+vvj6iY/BUoeQW2Lg6izz7kv/Y09VNtUBEfD7cm3AHjJcVjXaPN41lUdiL0Tyfo8jaLZzXVA
cmBUkcKV0VbYHVADGXXnVYDQkP5sTM7GWB0xbalz2uaQyeajFE25JUUZ1PWQHyAELn34tTFnJqxh
/4nwEF9VExMM1JVUCoPA/41xc0dbu8sBjlzCiAEdCoOb0yX5dWBK5/kEEMRGc/LzGEGWOzBTKeS+
RYUrqgiCWceqzXPJHo/DUzbUwyGZYPHgdthE0k8OcgLxJuf5ydeDvxtDCu6II32Nr2ON8rY59HZF
qsrotKeiY9BmOWn2GPn0WkkUGyckacQRhyVRhg6htqtYztnB9fptX2B9CxllFEPpPLrONBAXCMxM
9zbMxlwQ6zj5O8L5klUW0//IhgPFMyRxgug6CwvZVDKnGXJia1v46j7Ai31lEb5X6TDdl8vnu+JY
qgtQi5zX1bbpKRWNIKHZsuz93z8iH/16J2PWkTSPNvnLF2GT+WUmCfis1EwJyMvHfdaYv4bSSu/K
pvppg/ERgabkXONaSqTuyQOG9BJnhbuZZvZYZpXFvJUcVpZrdkyc4PS5DJE9o972RjORRTeecCD6
x1zVR87K6oxtCBzRJNe5h/awVED2M9AkB7f3PquATK1+TIJdXKIFHMIGtnAs17OpWm7mob8oq8dJ
mNOfkJGwGYbqijLbYihD1r3dp5+eZnwL5D3cGh0KUxGthTFMhDQFd6GcWUWmNe7IAndnnyGFijj1
lI4IuRmyY7H0YxCSwCe0NkLW6pcYET7AhQC7Y0/UI1ZgHjS4NpBtxjZtjGITN/64k2Web4HTIuDN
gpIUPNZobuyoZ8n4gHDBk1RO+9l08b4aCJDshPvp2owjcsv5tJEj6BrNGAz8gditRJ/LsG55RDgk
zdQ59xkEkNru2F8zXsr0xBbZpyhVjHh7vsIha3SxGWaPX4vt52k0+qc4x5BpSarWDMkL7/GPImC4
BldhoUg/OO3B0NAu7KT9coX/5mvmhJlFUGfp2M99Zf8ekNGmQ74vHUOd5RieOCMdZNXxiYeIvqAq
vFXlDc917rZ7BFj3HSIBI8R9pNrhvcYrsrVUDDrGUcAfOx47tQpao2LV1OmlD1LyhEfWeY49/7he
7m+jdkyZN1I44dL/iQJaxIlDbxc2RycWb07jYDtBSbiFeridW77fSjl6HVjo/3siv1r8jse4PNnU
/mvbLU6+S02Mt9jexCOThtw5lSXLvGwIq0NM6R65akkUQng2z8N94qBPUqr+3UT8u963mXNAQmSo
mEfrNOmWRob8RZBaO5Wy0zYYgYSNdfIFk+ZwICJbBAqDsKwh652Vg+8TaMx4aH02JMlo0h+ZEbud
pgKTMrPlteKWFTpS4TZFvsHW2vWL/h4ONSsUFqu1w0fLD5ht5KSdTzJ7a4LsQCpBYnTJJsMGvCGl
gh1wn91mgfIsruUbRm9Gv4Z78Cbc7RE3t8teLGib4BC7n9JYHlpREoAZBhesqH/c2MiOZJxWOuXb
n2hWguaesKzpPttrTVCPAU1TMTedslhsoVYD2zUstS6o0xj2e4hfgrS7ZFVF3Lj96PsoJsUAer8S
5TEEDAnUFXbegPQszdF0Ny68GEZ7ivXg7HXVQVYGk1ojm7eu9qzVHHgWgj8fnXEz72RYo0EZHCYY
Q15t4ZVXrA2zVeCO8ykPyVsO9SuX2d6sRm+lcnfRHho5IJn4YmXwWLKIfaTK6UoT2OcrNTz05vic
x3P44Hv9A18albCJx0uIBrqSFT53TMkDQFbczLkPqxW/QL4G58TegmQTPgygEalp87NhBNm+bDgk
WiM+1oDen8Zihw0hvynSpxj1kHmiune/BsYbpXCBemz4CBJED0mteRsi5uUpIkfauNLZzElbb5OB
eUFQOyj8SyRwGAeoDS1EPoQICSdknI6EpLejj1i5KLogoUYdH1OjJwIxs50XjoMJ+y+thmFvK4ti
0it8lATmHtSAi1yEWyKIKRxkzQcjjrtNr4bHJArJ0VDGY1nRqLfkZouy2SMbR9yajc0OLyfMYtiZ
TSBBBE8zh6d+rFXgMH5EvCqn8U1p2M6sDowXfJju1Yl4YDHMwL1ra7Kp2QLMscbuIRADk9PVHDOP
rULkY3pB/x38O1riP9y9/82/+k/b8L+6i58Lzf/+OoL/+d/8i7X4fzQg/z+0FWO3+t+8XpfPtv9X
pxe/4c/nX2ux9w8LtKM04HV4fMhgl/27s9gy/kEsAg5hLLNLBsziOf4Po5f0/oEJGcMxxjAAFqDW
/2n1kvIffA1PEjblOC5sE/P/ZPUiFgLGxH9SEhUBCZYkugpVOScy38oC0/gv3mIjTdrJxMq86R3y
AdFZn2vBYrmxspGRRhueDUnoqiCmddIlypGHyc4Ye0KF9vaMUpBQH+vuGEzlYxss7w/rU9iDHDaA
NV0YfV7RIEFr4Ag17NVSvwdoPLMLMDv4Kl3GGMv0hXsyomdd6luWZeardq17B03ZbKbvM9LMDRky
4S7toIzF3YWVLXfEAuQzmvPU2W9ZTC5UFkaHpgxb5G2EKKDWYRB9ixgeTJndnqEBXFUqnszRfcus
GW1YDRfKSqV5nYzh0qfNkj0QnF1RYX/B3IlsFVvpxhwJjvVr+125FNlyspy1a6DhZUPZoBbWBfOY
uPic9Sdrhu/QaXdMLNc2rNCFZN2K/sWty6MzsOqzIiZZg0gJqsse8L/euS5jaMwx2vwYM4bvpQ87
O2NnORUwxUkW+Axpg9zyK0JG1ongbrCyB4Al2A5mjnHiLss3pRgkL5KR0NqkjBorh2KzHjlWJ3wZ
49qexbUgRJFENty52r40JqTwOiTonpw2ByOOSYIlqUyiUuwZJ64U5vsbzqt9gq+GzLCvJtxlqV4P
iB2MmElK1bcErOrXKm9fUVwmxp9YFbflIdeYJlx/+mp98jyi6dQF5S43xzNF0jad6LyQhAnb/eqN
6FApKMfDWfXOlfKCiKuQfL4RWbbwj9I2uGgYAKF1bB3rWCv7oU8UjOwZ7jt2ukKrveBTh3WagIQg
RiNlu7N1yviPvI4gQS9vmYmwXpwQ30H5fEzf/PylYs0xs1CLklu2hGKyAgtjND8WXyhzxRHYzvEv
aY4yvHDew8RhpTXM07af4KCwwxRx/pkp5BURu9Nk8p9dls3nEryItjBPxS09XVGb595xXvqerOsA
7dYdeBDUGO1vA9m/UhCN68/UMI7p2H/XL2ERnttmfC6NZFNUXnKa0CWJEjt8b6PkdOfkXhosEEWx
ddKImQaMOgtf1rZtWOnVWYxeynsIWoomJ2RPGIVMp/IImQFehndY2um6Np1fjTTlVvQIkZjiXfqx
ivaOI4lNk3G51p4qd22B4JKRTU7aWpmviazZwK0zFokmZUAv0b/0n7b8hdCqD77iBrq3zpboJhXf
GVJfNACF40ANxZain8gT8+ujkbeMDDDNo+UPfJpbTcg1q/ImNXjgkY+2qMNvkMUvhqOdZx22zlNX
3LWqa89+1D+0IlgZONp6qo5hoZo8+lu8AJsIRkiW/prNC/3oORLpeWRRTsDQcwd3Puqj333xGBnX
NkE5QOaL9NNzSlvuKAJSg/WM4TQ1x5eF9LGkEk3IZab2p1KMZ5DLuYw9om7auv0LgVdw3paaI7s0
bKDqwbpr+dm7pr2iMgmt9wFX6mSdWLq04bTXyniCdbnJUIVJ+RmgAupAA7IvzHOoh+RGlN0yFUOD
4iyBbEswG4fjYm91g1vfXF1iW2ki917VrVK3X6AL604/mdW8H/Nm36MgylSybayHMX93h5JPwC+7
OFgtxfNMKFv/TAp2mQbrjA9MYtwx6LjN+UPz0OAuMjJS7hGcOeaLkGCOWJPWd7Y0dz0Q2sAUexUZ
e22KczwwXrbvwdChUmPE1nxEI2DoYHrgx0TIX7qp+P5i5uP73Ca/Hddc+YDD6FYwJ5uBwFOrsQLC
ahlqtkywM4mXey6of6QadyNpRHVrM3KtdyUKOslACsQtRgvfeZ1QFRg50RLI9nLMMVmwhYj0qs1D
X+GicH8aGHYCLvjcMANJyuPYRtsEwGMDS79OMbK+xe7Vg8Wf8C+IahfJri41otLszgMzOHqsfybk
qkN8Y/h0XPRlwOTT38gOSMolbZZIQ1aump0fsRsrcjkRh/rLqmXNvbiOPXY6DYKd0VqFrBfoerP2
lAbptlwyPvTb4MVPLYxBF2LtbIUfuvvUBCUDtjm6rmYqZVJP9/g2nUvov1eEJfZxv9NabQ3zVxj9
VLiB5umnaZPfVcrydnRZ6D/EpqLV4zhEb00w+kMN/HKB8QCWoZ3hw4bIh/OkGVCLKgSMnCaO/pnt
mRsA6n/OkMesuzuraa5R0m08Ax1sUzwkZPGhsAkn/D04vdqJpbPl/yQy+/j7az4ZDxU+hS6pbm5P
RsRdPWNwwGxJOO6CqK0C6IvaIXyosnGCpex4rWHkSUWv/Wyfar9GRpJxBqWkSTDph4r0JLNgj9UJ
TQexLAzyzY/AvB/1QAzlV8vKMeYOnucaWAVoh+6riV/z1lvPzIYlBmmgbcvZsbI6jOmZQGMOlZ24
3SJ56jEx+Km81NbjYkbX2aubvPMGbd1Fet3OV+J34/FoBtExZN3cmcUXi3jISi2azW5D+cbw4TVo
9YXdynaIrdVIBz55waWXH0qPa40ktIthznf9xsNlgBSwJn+YDdrMtD/AfSy0yz2X4TlgjVWP9gmE
BdtMLlIW/3az79pyp90WE4izUdNIsMe5Ed8+p2tE+HMr/+QceQVptiAbUPe0lBLTu0YqVbOQcvJi
7fNOm4ymMAuFDDmcsN4UBg010t4uKfYTCqqMZqOAliUMSQdSHlmoXk183Byl6Vdg76GjfciWSJhZ
VeuCmVrY+4/FaF4qlztIczHOPc7O/pLgX2y1/xM60yEInhLE+IU0Nq62Hq9iABhXOu5TE/if0TQ8
u3nyNXR8wKEXsbsm/ZFwtqtGbDQQeIsy6Cnz+KASFzpydOplNGz8oo6hkAwSxONjQ9Ni993NjuIe
rSdHNAPFtRLI3Qpi3RX5Bav8e07G78x3wp3s5UsVOrcAdzQ27oGITjR5NOIikKesHy9d7iJyNPvH
kG2L2ewj1iBOiCRQQRvLSg9vEANEzwOnTZZMSGR4zIi6M+OnbrEwhhHr+R6/md8t1RyaLt9/sZLq
nurxEObTozIibNT+02iSMj4OUFGHXRonZ7SbKJXuKoMMdQuPvvfd5j3SvmHdsXisB/Fdh5ySWKTo
+Dg/2M723bko6aFj793BdOBR13indr6TiBihV8NlZXDSJL9lYm/8PNupidAQr3pz0+8OcJjNHJ9J
4dpqxLKfo1rmC9DgoRZASHJ2JlTFHbpOJCVgfTiK7sfpS7A6n6IHoF/7IC/PnZNdShwunSjvycYi
I0lzlQc24STIUgwDDwB7fv+n8AtmWvVhSONtywLdaI8aeGgS8dlQJkdifRbzKxvf88AvzUBe2rI8
cEjzFgAmZ0KHE3ilAvs62MNa8xdg7zSiWqoSb1MVT5jYAGSPr4r6ENvlDtXhxNKaDeGaUeA1srF1
vlaRx8zpmynoPsHhxGINVY2BJu0XQvWtw9haiWcLW/BYZcdgUfW20yHjx6g9dkskP3lV9uxybkxL
oyw/i9x5iorj7HC6moG7ofam+YaRPaMvVpA+Dsp7nsHvTHhhfJKfoh5n5cRyehDrOi6eCSM58Rt3
jGUf2DSmmCkJv8XHWHaEDzG2YXHzPkixCcLfvKYnkQsMJ/i6BzTRlPGR3bJNon4InGNulvJY6RJZ
NlynxEr/pIMNDHV81DbLA5Caq5gNwsqgiqH539gJlGYhenaqDTbpDmo8QwOcpJBHqS2k45zAAb33
pfNBWIfecsHfqsl+ShhiBMu4V8CFL6vsxUN5EGC1nX9jI1/p+T7EsVv2lF6utXPIDPIXnyQ5ATHx
2h2lKLV1EX0zDVoVdHEUOf7CwO3IeefZcXQyQHyQUJxDZBGR+M7Tl1a1KxP6zYzybU6jo+EdHT68
KbeXRXwZO7rPtlVUGnB7kc75GvnIYzqe2t7eEna4DjCNpc6EYvbydySYn/3Cu3PZzRrpUUwTRReZ
93PxOJBqIlSAmIrShb354JNMAWh72QDkvCkKZSizuiKxCGRhKTqfrZbtvE048hi8oH3GYDeQ7qsg
3E4sjxBlzvm9ghYQ9wYZY+1VX732nsuSi4V7KIgPhhueR+OtdZfi9zDM7Wc6EeMSdMd4Gh9DaV5k
+RPijAvQL1FtFFxqLYdFn/+w7uHdjPkLzglixfBgy2gfscMrCw3GyrtryuAaQhIUtJzM3zOzPZho
J3Qizw0iONMV65wiRc8nNdjnzHqNof6n6s2kWcqCL+0jSEv7g1nIF8Pgo4rZ2Cp+EmZjcZHdkZi1
Vfmj6X02Nd6PChSq/bvO1cryP7HlT4G3Jxgpo+7fzbvUfmYvcku0CTT0aAC6y+tb17+W1GBSXlK0
JzEK90C+90zdZpcbmxCuueWpBnrdIQtYTDWsjj1Cfsf2uadsNhJyWDgqGvEkmYIOA31wiTZ5whSK
lDprcAFmb3OVcil7G5OIrHD8ECiZg/5+4ueTkCY7G+ynAx9LJRFLiOcdxPB11O9LZqjo2rXhf/VI
kZMMiEaOEzA/IJdYWQjj03Dtms9yQitoX7v8y02ZIZvftnR3LLfW4BHjud6rOD5O+bCbVbaVPvpM
SMNeiy+/eIyH7kzGNkDV08Lo9vCKTHO758XAIfdJLjdJcea6GfXepcBSuT5EMfAbD/FAS9fTYDzy
KQw5dqaLlz/KWBzILIfCvESB3WrAqZVl35lsWaXI7vzI/+gYqI9BypXsLZNRtrTMK0frzprqXcrP
sCu649x1Ozt7tZwfoqOvUMBYldd7tJSb2CkotmJsmUOwHrqi3bb4Hi2/vk+KKN/VVQDWW3zBSnvI
RInVlVNyEHITSAeznhABPhXvaUIXYkViP1b9G+mQRFnwBDNoHihHUOGWw0OtwmFjJb61GVpxP3X9
zjCq35pYp1yJQ+v5uEr0QxoGZ0+gLmtxf2bTBsz/3qR7Af94CuyfekCT2U67RnUPid/eagpOP4Em
njAzr6fDMKJbaor70b1g6OfibAl/irmwm33I/kMOPleLINipW8YGDxO3D2qYfZtSf085SkSsP7+h
oM3MXfDMZU0LIGEJL+R0LszfHol9Os1ORNew7GGqzhNCkPYxcLbCzmIKzzElzyaKw3n+bWfsRqQ+
OUiHA/tz5LNh8NxK1ve09WGAFyUf2SXZd4bQb5wJiDOO8Cj/FEWzHxyCV5CaV8my5dObGdts2Wj8
6zUvypKhiaXWSsjrnk9TFt0F07vLXhM8t8RV+26wz0halsrNsAIqu2Mtvw3t6XnW3jGy6y1BT9gE
nxn9woi30Id8+M6fKfuejAS9XHpoJPrVLsV1hiq5aza5RcoEqakWIuyhuimmQeGSuFN4sGS6T+C7
W4shF7oHNAqPKGXuO6xm0NN8j+ymz4HutTYfAR5XJ9GSs1Imi1NbI0fE/lcWZLXjCgzE8EOYSrjJ
2srdsDoBrm92pwm64vmKcSD56ZGkC+P4jNskUd/GVLHCpeysLZ6KgGKXFTSukTXrY+SbBzcU06rA
hwar5Y/t/LETwIBOeoHYxzMcd4U9beMwoHug73fxQ/upurlsFitqdJZRv+JCvMrF9Jsg5+P1XrS5
NdAf19x3w7EgkGesmGZVyOzYbfd3VBhbYywpiqe96IwT2Vyr2O1/0DZSbzvHzjoVNeYwmxqMYeig
b3HlPFV2ysN7mvPigLULxNu+lgeCVvfCA1HiyK3Xf7goZwVyad9/yJr40eU9GB0u+XLchKHTrya3
uOvYw7K3B4FjPLOJ22UhJW3me78mqPF+cDJ6aw317YQC55t2fTXOOA0G/7kOcD0buA82eBRF9Qb0
mjCQHzdvLjp4X/j6tNh/b0qjSt7EEuPi0HCiwJM50aioFisJ5oD1DjZaNfyJR7L2GiKnPQT8y+6o
c37G/grNGjrHYJLza+6p7e/GehnI0qKp+T2ge+4p803siTk5rrRDq6J5tDIMeBa76yUNsb+BEmCm
Fo2f4A5eQoGw1or5szyhXuqUMIik+azT4U9Vtyu7pjNDO80E2869tdS/oIQMYs94cGMFSz5liYjC
YfVyqHhXAnJ8YqGxJuvTIKdz3pEnQ+HBGHZdyvotL/2rM5VnfjtZlunrQMtoWAdr9A+uf5mS9qKw
yMztdSR3azItCtp4U9XFepzjByd40jI+S2rgCNPfFgUW5XSlFkFbdq2HVwfFdPNd1Q2GqGe9uH/p
aTXElFYhyR2dJz1cLZotOwrOVlwhlAdPtXYJn5gCiaOwjA5W2EcHz0xfGjbtoZa3qNZnizhamBns
LeWXP/lnkWFTqEiyHbPvkokPaQlPC5MH+eq2uVbJ724I9ybTMz9SOxORAdWXlR+jxtiS5bL3NVEZ
KFE6azrDfKfIQ9XOJtu0KGAXEQNq6iR5cNJXdvHwC5DVVq9FpA5BXj2PkCGN8beWvxqruCuzDx7H
uXX3qEml85IiiyoSh8HD5+LmmaAHdwkOmYhwPsPA3NtfQ3ZWgz8e6ZKDoXsaUs6JwvE2A57XtHLZ
mPsorPw7D1e79H8l7gOk0ZVX/ybuYp/MaKsBfymz+iM1rq3sNAXjYQDF5Db+rqm9iySizuRHZPmP
Td0BVxpeQDsIH7hNhkma4iSV0HBcIqrprOJyMyW/wvR1pueI5C/gXSgNzQd2irhM/+QsFBK0YZnM
dyD+j4EXPcGY+o4H/MykdBw7Hy1ybsp6k0I+WxKJ0APsG5NwsQ5FVTaeptK6UqPf4CMjBwhR6xFD
TbpF6Z5YfC8QqhmqXiZYZts8KrOBNp2nUAywktCl2aRAiLsq9J6jmS0EjThvn3awylCrifxawOZn
mOepC8Eu5TFx/TcTcspdDJFnjPN3reLXtpvB+IX5zUl3I3glBhnTJ+q81VznJy7N6aEZOeC9JH5T
LZCJWSWUo7591JlCJUHerW1RNeuoBS/OH+BVf8vJirEQMLbCvAnwp4s6KcY2g/E7qwt86PE+j5FH
MBAx6mKbu9w1Y9jv2VvtQ286OQBktAEXm4mTyLGkKpsGVL0xbW1qNCW6HbAwBtDbbqlK3ieLGMbW
wliQZ4wr6vmt1MQ2RiI6//0H01Q2tolxSQL/IbYNqgXrIus6xVPY44aI94JiNFTZzgzmK7iWQ9pH
u0WUwY3PmgYFZV3uuyiRaAWse98tn7EpxPWpVBXyidz7cmt2uiWydfqQBRz0k/S8+em51Pl7HeOi
b6ctlKUHRBkri5FoKFhh6EgvTp2R5AbvzYsAm1o9JeBkkUleImrxGTq1zaHz0ILhtI1wHB1l1VGR
crECc2jGU91xzdXEVbocQeWI9X648OAvU1pt4/g9Z+PmJ3IdFbBTIovg4nxbMXy2+LRURrdPOYd6
YiLrbjdmkbGRQtL8ZJhU44kXghHPtVZxchQesAGLbDSQv5i+0/AwjdFZQi3fW7J/QHv5HQjkV2XH
/SWiILiooNhWRutfAsfIzp0a7glymQ+BSVKTmV6RtJvP0Mo3cnQJJoEETEzANXO8+jkdGkZJKVNh
s2fxloJAEuEMUpvcwGJEh+O5QBmGjFg0Upcek7ApsFa4h2JiYDgrvoE4MqJdeBllMGLl6sY9GhEN
dPBxBg5Xpeq3bbIcG9kw3aXHtgqckxfklwlVkRlNFzKDdFUF98UcfIxNDVwDA6tdKXp3JLh//2EU
vO6IXw8DUoVHIzb8szvrFydFiaayJzjpVTGXGxnKBztykj1AGc81r/bQ94fI639aZLGrVnZHbWbY
+jolr16F5njohkMr+PlgoKG+l3gK+BDUp7nxrV2LdmQ1sdjoq/Q09FOwbUC+m8ZMTlsBY0ApjVS0
RZ+YtigNvIHT3kJVmwfcAopnsXYcHmHKpx1Hx4uMVHX0++qS2ohTLNvi7VXOXowV6j3ZvXZtBx0n
kVu4azaGPvPiC9A7fKB5rcmGxDO/kh4F+ODO3jZMAUPUE6a+IZ5YsFS9BuCZJucCAHumRpyDNiHe
iOm6AmhNUOJ6DMfiU7HdTHRebvp5UDvPHu6lbgnhBA18bIMEvgQfyK7hQRT9yNflY3/2Sudd+05+
8ZchVEbB1yIs2dKezQwxr6FLrYTubV2Q4nubIWgfI4bngTeqrRqM16xA0F/DGduMitV07vC57okx
RWPDT87y937JVk8NWXl0l7e03g6u050Iq5eoPlTBxBn/UNvFVwGzLcnn+Xyz5yC6S/S8T5Z1VxzG
X+7oEyNY2d+99cmPwn9NvXFZSltrL8zzixN+Z6Hwn4gXHFr4iZ1G5Rlk771tXRXeATstX71eOHs/
Sj7iHqFf07mooR2+oTTpWx4n32hFaFVcc846iZMeUo/NZTfmYM+upPK68IB5+dVrrHsirtpzr9hz
ubbZ7/0me+0Kfh8I8GENwA9FYVqfxwQ/sYN1Ms2j76LRT1T6PsROarBQBbfQjz6FyUrSH8uZgozB
XMWnsIJrRCMd3Wc5izM/sm6+nqHJEIK4IpHxpbe7HvqHvLJpCW6tb3HuJ112wIiCX2pm4RaGqHQb
ld9IDSl3vl99xsoDnwKFoZSAHysVlofWEu9E2sAxkZSUrpVexqR7y1W6szo8wmkT8dbN7lPqyVsW
lcl6AJYzhhawpBwlsELCuKmJvyDX3MXh2cEdEYaPoH2acGvOCKdQy2blvDEmThaEPj8OK3Iq0eEW
2qLYlU3J2Vm0tDOMI/7+w46UwQNHQD44t8EcnXO7zDq7OP8twuYHJFhkP00Nq6k4wsoOdntjHekd
ooMdjbTuwanj3mY6AWHS7VtcZmoErFDYD4NgVhXgh+Ort9fe3XRdQsKY55TYCPIbQUmoThNVXDTb
VxNjBcchbSxcHS3akAiPUBxFWjfb1lHbwM0FLD9CYfn7pGMSn22NVXesgoNwiz/NPJLrUOXVo9eB
a0vwssA65LMWBWJnuPiIAfy+kqFC0Faenmoj4z3rKjLiq3XqKZoyWQwbt2Vciwx3npCY5o7kvo01
LPMES1TfZWvkwVjGXCK0CEsuZH9vF4HPfVJh4RMGztRzJtJ8x9mGx2ictky89KlHsZbURCobctgE
XvjFZomaY+bDgAU7nBxFcG34qcsq2AVedQsiExBDF7FQgyWObr6gXKKRtmxm6FnqoZhiR0VkDSST
GccHd0i7D5oGnWkJxUaDhulKr9jWzQDyN5OknYXxu8AfoVM8z3XtvY2Mmlap5RWHjptMB11wb6JS
sRhDbNJWEYzXPIYOjDN8lsdQ6/WsbKTWPkikcHDdnV/YOIy1hTu4TugWR5gVxJuYB+yAPOf4zktb
Ikun6hzHjdy6tbe8u7b57NoA3IPBIm+6r3Ykiz4Jkf8Rfdo9FkpOLJdSHkkRWjwX5e+0J/InKw7M
R0kDs65a1gOD1bmHqrD2fi7luaz8I09Q7CcgVBn3zF3kNS8i8dpDXgPNo6GwD5kPe2/ktEWuo+VJ
zXBnGoj1a50r/yHpw20lmaEzcoAuiCqKPjC9r0hV2Ipmlu+53CVFMH5YfiMPGlrnqi+L30EfhB9z
on+J4lv1RXSd5mp6zsDYAe7lJ5jG8hUwoHq2J87soCdb+u//hSY60n927VY48VOsbU4YnVAaxU15
6E0pGImxniub6J23qd7XU+ntEsPNn+MqIEgNJ3RoNuWJME/+6gsn0TSq6laOoMT+jbkzWY5cuZLo
F0GGwIxtznNyZpEbGFnFCiAwBebh6/tAMi1aizbrXrWZRJOexPdYzEzEDb/ux1M3xHRtC/JLigCb
zzlbEpq/xmOirm4eTZByY8COlNihvSBohEYsMKPyxV++JB5V4EF8c93SP5l1gUYsemTBKLZ3Ije/
c6uMoToU7FyoAMW53N2ceVRUH0cnDpXkwVfWgcZWCbiJJ0HNZmubVMSosQv2Zxw6wOIHv6DxW1ZX
sXzJm6nHT2wmB6y7OVepyQBXmbQvQxztYiecXgYHe43rfdnkvV8iUlqMh4a/TTTYwLyoAVCLFHne
K8UJRwIkmckd94Nbz0Qxqgeyyf4NQoRHdV+UWdZJ18gCU83VMZnpKRSxta/a4o8RVvU1TdVJS66a
vkUOwoPwkrSQXtRE1XvX9+S0UWbtKv0g67WOJit/gIePXcuMi4dZj3/hbOiNzCzO6aQghCjLcpPK
gcQna4KjjIOOrqKd3c8ofb50tpYe65eicj5ofeLiVrjFseUYeXM9FROKb8WRWCrmjrx8ohFAncMW
dSjwiqcg7YsnlrLkr4n01Y5ZH5Q7+i8B59KOEHS/xbqP+Bgt7vTE2+jaIoqtYkDAtup2WVLbNAfD
4i/BOG9tzxMnIpR/Z5p2zqo7JKYDIMeq5k3eQ7IaJ8jYoVOdGNce82GwdmPD6aNNzaqt7OMbZIL4
5vX2JwEi0EqspZraiO6zroy7WL6kI03dKZUahHEW9HI5PjSxOYKz8NCe2CQ5djg8/POvE0bi8tq7
866gnGKrG3IDteujeZmpI9ZJGgZc8d38imvtzGsxPnpePz66gRzOluG8zY0Kt7bJIZLqsL06xQiU
RVh4ovI82SuPQGBoTKRjfNQQXYYXupcITjC7bOkzaUC7djZObgbtXT279i30JhuNOLIIqJrs7dvJ
eqvtKEQfyw8FSM4HezJ+fBamnFqZdQfD4GHTIxZm9+XnhARddTV3QwUjmNTQRVQF9wFUT5ZseXkw
05l+XrPpbiLhf+gz+c6GAUyeNRkf2NURCpqbdhhlh6HBxUY37T3BH1BFEmgtYYbT2CiJA9nFREQ4
wmV6vUIECFc4DxDVJrpCoHauUtqLjoKC1pPX6Qjznf2rxax7LwN0LplTFDzKglpxl52GtiVBYwyQ
tPpQN3yr7O7QObRAJ40a7jAQrDW+t+Rud9QHacLG8ZzPX/FMrlNa0ftMEwScGDyHfH6/6fhhTBvK
e0o2982fOUY4gQ6KyndWuq7/MIWt/xBGCNVSGQh8Chy3g1PvhW4k99kCKpBSFhkJZz67dGq8FMo5
pPTWA3q4uk3LVIZBDNAgtBraqhkmSmdC0Bsll+6gCvCiAWEjc2ihCbfVw9QP1dGISN/pWLAcQgDC
/F/rX/VyKQtZd48YKec8mR4IyTC7ZOWwH+ncuObJCMiqkafErMW+tutPoLH21WBDt4WPhcAdqvw1
Svz6kZH8RcKyPbf41nY6Akgkijrbj3jIIIshW09RdE8GRtIMzWSsimTr2So/DMX4nFrRowxqtXe7
gD2vkzq/ksTag9Ig1+bWgLE09dCmFdUsRPs/fpX5v2RIr2jk3QNvdFcxxCScAUl6aCF5QBpzE+gd
iovj1rPmCWgakATiHru4DX7qzHnK3VbtqjmjAxysXs6RTubMfRjC+T3XXF096UNT6WG/2EYODGpk
b0M6IFy1nIs7GAi/zHFIXvlGokTmHei9c6e84d2Kyq8iMj+SbnrjFwQOREYmcrx9mQKMIRIGx7bM
hltBU++rR2o4Dgfnc+pB4KJ5+duxQC2H8hs+eiZED9vwNx1N8iuHNKppCX20gvnCPAJsIKCv2u37
D6vs5lMdwVSoM/cl9nvafWlJYVXmXRU/o6EAeqdxQd2iIVm8ikuQAqgfKxMvGbUI3IsQL3KeBmYH
vqYduH7owgHZUpv42iwzP7su4PJicX6lccxdoXOo7LRLQE49eC/NPOuwQoukwX4FTi9395qOAjvf
jKke9hYRvikfIL5CnNVpkB7T6D0MW/cxll9Yad8af6Lxuwsuk1n2zyEcKtr/1KaWJu4W02ZAPddK
NSeV4tHpxjF+GK3nEk7AwRkwHvitf8WCNCww9JawILUzmtQ6QaR1SrRnZTOP48Vb1TVSuQxRCQFA
BhSBQ/J+h6EMNMZP7d1kWeBl2cdvqWzg2dn39oVODWAfBLuY0Go4JtCwKUCoznapiMsC4jWL6Bhg
MbtiGn6Kq0agZnJZ7wrw7ir2i60MiCmEBfkHFbMyCOKXuo5omscuwP4od7eWOeAoizsTzwseTu1T
deFmvJ3hGdyB96t7F9zaihfAQRpejR08ssEgVlmGc3FM2Fe6GXKN60w3PQcBWVv/zJ5i5/IDXxLx
NZU2nHYAM50J+JD2PAmy36dYe54CsBzJ95i15ikHjpOF415nCMBtAW4TXj9wB5QLk/6A0izyI3CQ
k90/9mM+seAmcyGqYznqL4Ax7TkYP8vFNpNW4sdSlovvCA1TKTyQbdJa/B/vZprpsxGxRQjsjKAn
O7GLX9G8nqlWbY1srE/hWF/MPrznpfnTmoYGh8oiv0WwHKfwljl4+dyYgxF7nLupE1ZMMdoH6Rw+
mE6HWhQDYgl4DkYedqseSSRt24L172hvg4TuglJMBox8YLwhvVxu4WR4BMrFc5A2Z/QzqKEaNXcw
BHACwfiNMuL4UGH8WdAFDdPk0BTMo9zZb00zV2x7vE1khmI3c40Gi2d7O5Ldr/UI2KvrxktIU9XF
WL6ElrHT2osO0KS5ijDe77SaJI0J1CEGwjskGWWBBA5feru8MC7Xe9KPgOlzzfHZVdZtFhapz/SX
E+ZbKk+gwZnpEzsDKDvUjN3roUUnUI2zL5uw3YIEAgyKSKcK6yqFPkcyamClwcCoFLwKTQOxkxn+
4+xWwaNREl4UA8z43hhvXZPI4+An5NccoGciM4M9QsaRkLA4+vQxjIibJ/tFmrN5cYHBl073YfUI
T0UgoDT88CAvdlAjcPK445cKWK0rbf9xvVfYPCyjgm6+U/qi2l/xAMTRSgO4qVRxWHUittkEH8Dr
E+ATZqiY7gpsiVyPRxNbhV+EKOIc4ZVubjzOV1h/x+PEDj31mE/m6HeQleVRCwhQQqTrORfmGpB6
g6zPfRuA8ZvtvJugagAdsEnrvJ3VEjdwkPASD/t4V9GQgwNiTkfurDWGKAOZo3YdblZw0Y/KFtMa
DRJ9gxQYVg53N5b4DRPFIxBGyHlwmgofkUiXYpEIfZMLjiD6RVaLCGhllQ5WAXXj2TXAfWPdHRmX
MKjEScD8swroKq1ueW2zYBcOMdkMW+eXitpt1p/RdnIUHHLJ9Y8uqksbRC+EWmkVL/iDBHiwPOZI
I6ZhRCSuemh/d84OPd26ZthdEG3Xge+P5Ljm8Vh55VuApLQfLByadmWzj8KXYbXLIc3gXsw4KcsI
gBAgi/FSWPlr3zq0KiTt3Rn6sz3KK8/+T6uZvxNzTo4Rc92YAYlc0gmiQcyFNc9bvTSocmdY9KKd
kkGyc4o/PGaNbUWTKzx+T0OJDy8losKpZ2DB9szSzbJn5CQKKiSYYgtqGUf24sVRZ8za+WFCX2pq
gfvApAh2AlRhBsWfGnsfrIGNnWNlcRKOd9EPPujwfae9/uhm8mnJMsPrBBNZgnfYhkyKEVedlZjg
zsQQ7iRI8zke//r9R9EJbsYqb6+h/JG0tKz8emLSi00gyVa6GzLSawkCCHQSEs1cMgkz0lmy8Vkh
TKFbbZrgMc6zhEk6fqWohrut5uO6fBuPSBPY0SXswbZmdvSTWLm78YYdp7vAmaN2evDCrTnb46aN
mj+DjHFsWBBlfMeAzjpT0tLkx0R1+4BSn1MvZnjYiQF+vC3FdvDZNcbsndaTA3GKJpJrzUx1Vi7+
h9bZknVEWFYv1MUV69CXcLy5O4Np5cUfJ59mEUP5u6HpXwQddOiIU7x3Z/1ZtyQecKK4GzMk8szO
bDNokC6p35Ukr+VPT9IhQxA5OabYWh44E9Lp9bWpn+kCRQ2ymF1If95N8u9bYsfY+LkPwi3HfxHA
SopwpTJ89SuzL/dpBe49Hzg2gj+97Tc8jkDvTP1vnVK2oCqMF2w6uHsnIRTyWdLsJ5LFVPpe5V3w
z4dAUCiTG8Byn0UsjhW9FzEBxBMMiwgH2vSSlDNY4QBJGfPFACIa01OKL76B4FDxKF6NNmJfXk1b
2F3vUe/xGqMScH/7MGKacFr503iyvkCrwPicBQPVJf2RzrbvVng0y9bKPExPVmnNm84r4Te2yL1B
xnbR5QIu2T35Q1+euqFnWdqUjISx+WlaeQv+zm7WUfRYtZXLICY7hAhe7rCPDPZ6XQ7uqb0MdLoe
Arf6Mq2GWJE2QtrnZz75U/niGDwrkA34BfVA13zMeo77Gx/CWxLSjwjMBgKq7/74kQG39TlUZfMw
NpH/gnD3PfCgukhSA+OQPfqGJD4t85OVklEeach4jqvhAThftvG72NuPDdRQVDFJSqf4zlLrpRuT
6bF1mYGK16BOpxcvYusQsrtd18p98hNquouu2yCnlN8OzAxfPYxKzAdX8uo3ywY9aAesj1wF1zMF
nxuGTPome2S7MCcMYXs0gXijJw5WndHlpeETeIa7d0KS3FY947wU/Er+9zV5BCb51/8tM/nfKlz3
P+XSd9r859/q/2Gw0qfD7n/oa51/fsf/PVi5fMO/cpUi+EfgmWYY4lZyAtPxwn8HK4X1D6R6sfS5
huzuAofI5b+DleIfpkvTuu8w+gTU25G5/HeHXvAP17GWflW664GyUOf6v+hstTna/yNYaYmQTGXo
BwGmZdty/6NDby5HfjS6jdZVDO7LZyEl2gKgezOSWtYB1EiFiyg3+41hqseyec8b1F8z6YEy29zx
yFhiiwR+soZ/hXiMA6edojee1awpgRPqOH9uqY3fwA0LISY8KZNiMzp7fqVPbjj8dlm3n8RoPPIN
ZxPKvN9KhtOKQBSegbNssalWzmLCwdzuGZVasc3mHjFRTE2CiMyV3SHalYH51Um8FBRJ0tbkbdmn
gssVKWiIysXk5WBC7Ozk3tex+7QURMjl4I/RDDZGlNXraSx28xytA637uz9zo2LpcCqIw6+IAj3N
HTzg1KeuLq39le818d5rumHnR224GpjGfM0AmiXn3IGE5nIpQFfydi3MH/afIRSliLgkW/kG51Nq
rBjKf8k02EjXP3mBC3Bh7k6dzt4jUf7xwoFNZBP/bZr8V6staz9MM4Oiwk9QgMWw8rvfh8OKXppr
OBZr1QMPidrawg63wuNWbjM3xC0GFxPfMNZCMX+rzHi3czi4RQBzWY2nxpy2uMSxZcrhF7fnQ+QA
Rf6JFb5DxcN7PUl7Eze4qW0wJxsuFshkAHYBZ0SDOiXhshMouteGxTpj+KfjHqfQ++Ktxq0RUvxU
19k5R8ZnId/gX66HbRviniGVsMuj4CNwOHUoafMOrbQfoYMBHs4/oTlSbP2YpeI5SXB28zAdyeUV
311A/s0rxJMaGFjgArKnw4lQh+wHizlrdiG+xcJjJeylGgok/sR1UTb3XBk5SjwtFQBFT9hCHt0l
HNRnk7GZgWJFIc6S6bVuLFgrxEpC+hppzVWnVmAZ5zfcA+/u133uyc2QOwRFKiwcbsXDOJEaYx/v
Ssf4KT3seNapbod3aXk2vDTqI6z500vmE4ATjrKwv+pWfhdFfJmNoDh28EYwHUxYDwgK+qP8oMCb
EdyZkZY0v+20H29OUuGeGK+o1LdQlviEXC5oWoNOsftr7DV/AYnesLwehmCXmjI6sqwtpJ/gdYDM
zGf3l6aeZ62yMdq0fMqprV1PJpd3BxIohV6miYcezqiRyVMJKk/YKDLLJa9jnF/bhgOKo8KKxr+Z
NRfvXnesWhVeOpxNcHKgCJq4aycuiI6y3uREDEm6lw7BLR8DH2q+2nboe9sStySgLo+wW+9CiZlI
CAC2eod/AM+q9ZCP6zM9vdcKx7GsmnTtA7UjMOcuxuRgKU7iAZAvnjjbHahVEIvFOWbkiwODJQRG
ESM5GzJKdvOfzAXuZjcUa+HyJiucXqWkX6QMYN42SL06mcU1ctrHKcI9GZ/Y24hdPMaazsbwUhR0
+SU+3QnGxRtz4ybHizS1uCrVnRoLFm2TpSfPHvMtdNIIsykJycZ+jgbHpon+peWZtzVtD/asSIFS
RQSgOgy84wIX64LnPgy7vekXbGSXdbJhF+BwrUKfVN2dEsbOg+syZfdziHe52BcyUmdRkNGYfdIh
tZudWPeyvqszqhD96Z6zd1lVGW1LGFd7Z+TGZYF/tYZDxHXTd+yvIjGjfVdKMojznU/xzJBOCyn4
6pVvQH5uHEj9ZNPplCOTthSUoVs23dscQnVDWIPKA/8uD373Jl1ARtg+R9x5tnQHtRpX3/Ki+AH6
WeBkv5U9vY7R8EQjBXk2WYqLZUQzf/B2PJHMw3MUOeJBu+HNtsffdoIC3VuDSQGzMl5MuWwDXurJ
b+4CY+8DTYYAM9z07PbWbYzrcu/Y3Z88RzzqCQqfJ6AjyGIMVzk3YLxq1KVxyQaD1Q+vHrRRxe1/
66fk6yobey2PQcrP/DzcUITTcIXlI0BZEZ5qI/A7rOXeLZo9TOeiO9SEey2YlfQYw3CqnQuEl2Dr
uzHBOOMX6ghm9WHBNhXE6UIr+8MYO1NOR1GNFP0uRFfNCeSdvcbi1FtWuo5ucdmElBhnLDcE2ZuN
w9edxhKL+OgZh3AOflRHk6lSPfGHf4KAP3hf0DTt+fm9twBE0V++5HHu9RhBR7TZgdM6u8ZutlXY
SOhintXGpxmLribso2Q+6+g14ZnYpQH1HoOqji1PtLETp9Fws22cRAd/wFTcWDu8VIqaxJwPhRnH
i5vQWSIeQFnBmbdlM5HgKPgc16UHCw3d049GjNrzX7MZviCMEaz0KeHM5RP29btBA/nOpcAjauNg
qys8lFhjVgGXG/B1+izs7pKWfXroQpDXct4b/Vll7o3YPV5eNt9ke4+5038q4y/WlIcMcYFKuaEA
VSiePa89FhlWdNW4py7h7iyd4A3rTAqKDugRrCF8y/GTrwe8jjnvdUNQ1WMRPSuJvQ6OAz0uhVfM
RegAy5lKXe2+lHXMcqSvS5q1IudQI1bSI+Sv04Wo5ODBtluMF3PQo49ErXPmybwXBUaGoMIFn87t
cI9cPgrKnYlDpS73eH/rqc7/mjxjHwi1z9qi+7IAj2dzuq5Qf17URKGmoxWJUg+t3Vk4UYVdTbug
dzHkzxQP5g2ViGNuARflZyBkhiudr7hmP8eFQtUtPKqCsYRDmi2ghjdTDhilQVesxMKxYsdN7+5s
A9cEchUttKvehHsFYqmpGmy2I+rWHBdf3C7Ko5G5FiUdzbVPYE5IDUjYhnXgz0N/mQT5qGLhbemF
vBVzwe0WFpdeYloueC5gyxn9oaDs59SjsSsDKTEty6OJXsKZj4Apw/CYOBOcDnM6NlazhffHkU11
h1WiCZlsCOBpk4BM4hINlOMBXR17pcECaOeoBvtsbCM9xeZTmLV/nVFmNx3anwGBwn0/4q8Za9qE
OVRpzOWayAVuMR+xE1Jps6vjybhq6e7RMNU7fGi1ihcamjHjI8aUC+CG+bCPvOkOxG4f4cu9Sj+8
M+Hjw4avNggU+oDe+ZWJiVjECjWz5YKehnjNVeiE//pH5B3x2RKtOxnpkHAwoj6Vc7WdnSo+eNFA
Cpz4oFH4eBCdnEXMBJZ8Y0A7OmVsuldWP2RPTo1LWhZxd1ITe68xcJpDOFAUlNpE3Xo8vtHCoCMk
gEIGlQ7SGj2jBp9WI4/OupwHUoGVRJr+Ax+W3ghPy5NbTJdyId6BxD6WYu5Pph00p9Qpb043XADd
Ftem9NIHrGRgqDsfOs+8MyvOfxWBc2s7BMkhrcYDMTlgY/MI7jKcr+EgrlVcnNLZKQ4lSITWJ8rm
2OaRLPmTGaUBGZr6mHmeOuduVm4oZKm6s5sInLY+q+Ioa6q7QTdJQgX1rsyS5ryQAg/17DS8g0fg
Hk5FRsG03F3aS34n9XZaGIQRMEJ+UIMiEwpBF07hbFo/mCeCbVhMy0dqamiNidHEFsKhJr1EM1f3
u1noh0AFCLjR+1QMtKKaqPjkuJ360mrzZMGuXbEBqLc1i21Vt+oGohiLjbvB2nAiE/hjQj2YidSH
sOVBelyISmEMFmwITQy62JOXBJ/xphtUjWZerhGonEAQKRHMFJgtu8aUOh1HKzoU+BYWouNnydpg
hR2339lEOwDFoY7lsI1bOe6dOmT3icN41XtMS328ljq5iKwk69pHqzBLsONOPD3EdHAdaH7AFaEB
WJyO7Frr2tslUOC2LE679WQQu8jGeWfXe9YjemM1qD+d0dzVzD2mNJASeTD8dBVcpr76YR7FlMSf
L+7Rx3EwniqP7eQYVYfeAINoAHQCRT9ca4yQJ2DXJfFh9rvFNwuIeFMtRgzINi3pWZCtqrE17hnW
pU5NegUy7vSV3ZU5ATLXDVcmXNQdT6cVpShSWMYm0Oa4mSQfPFXYiyTNjryJgu/MIdEwuCAztX/X
cuzWnTG8RbVgm9ZOr2GjEf3yKdgYI2tHKwgURU7e0ZmMBwT0Ffg38nB4qVmSTDkqTt3yIND1M/a+
iXuZbeC5azR1l3owe4Sz+T65AUXzaJT8HAR3euyhftw/swhZw370N3FNTB22zW+/KsCZkXqZauBy
XXfog0CcwRK8EOSRyyXy3EViXYYTqzKNfw9Tp8uUjLwLuNMo1hornmx6sRETQ3Ulyk9t+f+01WFj
EJR9RdF5yu1nzFLpzchaDNnqr/PqMCOiTpYOtj90oVh7O9OW1yhV04a99JYSUAWqE5X+tYvx9JCs
IBxXM3tiYVwvP8E4E6WoCsh1mYn2ZE90EGU17aW8AFvW0DgpqZ1JR+9rcVHLHpKS72GUHAbnJ/pQ
/Ruht3TVDPwZuhTcqkscuVD4Kstoqo7ObO5l5X+EvbG2RQ7HYojetJl+Zy5z07xc/eOfJOM/y4G4
Fru3ueVk92Wtz/FQ3KVThkd/bGjX+5psaPeGpOLd8vLHyeNRTG68xK0HwqP6cg3nExPezsVQteCo
7bbahRb2VMBL07I++t1M9l+jK886XvLmY89JQ6GjRYM3Iy3Z4sbnI4RrAoHc4If6RmbJ1k0Ljy/u
rLcgIDpK8/y6kTMIoBTvixzuhN7sIyh23i9mTwIMNQ/nPVZQQI+0dmtar/w9CMKHCngqTAFqCvqI
cjuh1X6Jm4MyYsbClEAZMz1eWZCbLM5INaTuxmfNs7dLeHdhpO4jmME0yaCpVGy8YgQJM8FPMeu7
JhmCr+8rrIyP2k9HnkZ0iru4YPMKm1iw3CKs5hKl+iUyAgK95q1pdX/oALdRddluhVHvRdLt3UZ+
+U5VHwMn/QXRGNuRM37gSuEmF/SE6fUXVlO57i0QE4BIwdJz7uVZ+drG4o8MGedtKZZW72paSTKC
fFrLlxgGDCl75JnKQB1JhmyNdYeF9aTpENRY0ca6K6mccYkEpebWsQqQChkaSlJ6sHVrCrHmwnof
a+fuKlibQaUfJiCZvVVThD6RwMrLjh8DM3Di1Uyw5BAJEFPlYR0CmyzNLPamiymcVWu2tR2X5I6M
1n6LOSkkHNMSwlM8YFul8DlJnzQUhUwJW5Xey9/KJDf3vasioBzV33RJyiBAQZ80gbk8F4Vl88EE
9D5Q2aCEHxEya/K9j9BkyJD8kNv/GYVuTg0zK0WW8ScZBTqqCTZFxF8O6PbUT+ycaB62RmRP7DOZ
AmYMEVG1jPZJ8WGJ7O67BI9n7GUGut3awDbN4LLK7cLZhskAEEd59qmkV74gR39u4QoUjo0pwaTP
zZMZ213kerw72D554NJw150C41Enut941vRcN/2mq2Dp88PM2fg8pt53bXZi62K85qkJ8TprPugI
3jh2BkRL/rGTllxJgswx+59YwThPxF/LdOFou0DA2K4X27DhsNRBfe6b8s2tEugK/kTVu3waAsSb
QlGn6PKCOQ358jz0wT9hk9/rpf4TGtayXASM1pRYf9l7QDGkSpO0scEOs3N1QiVWRFlHTY2NiOBw
j3yASIG8Bh0KS8+Zz7S9eCotea2oV8dS2jzNzdy9ZhDM4MO0VNDhR+hKv32xxXa2WG/aTTWc+rI7
JyFuCMkejg0t0LjJCu5eq2p8efKzdtzdoGq44unvdLZuDbxT3X9lGVXzHZshll3o+2FxY6LgCYKV
bUtlziteQLCMbspdxfmkAoAIeaFugbO47CPavObS/a4M6zua+fxn/kCfFQ67THw01WdaUXwmWUXU
DcinEJ+FywN6U2TuDJ5TPuA/whJJrLsQ8R5Chc20Ub3IDI3Iq+RDu6xUWcnm/CnpjVPDrs/Ij2RN
MW61BTqJOlgvT0ERwSSb+uSpFIgxQRyPFzjMGEuc2N/ASd5ivErA0JS8lMQ6e/46br5p05KcPngC
AwznGBw2LE6WpkbKUe88aIEXuPKKveDBDaz4PHTsLMYCZ+g0j3/HxDhPIO/ZvI/YnutgawGzMRt4
HwbiDX2qA78a2pcl74sHFnfrCMVvNY8JRDOln70Of0XCJefI3IGcYv5OK7sB0erEO7/SCBG2xVQT
xBvHQ59xmLSmlmc5uyRgm5W3rzKdnxossokPhi4MqYWOUa9rnvM4rID4aboXWnzM9sSql63kuBdB
vWkJuK+0kb13Ij5wgh2U6TBZje92UNI0KAdzcR1yd3PKc5tmh7hiqvNcW5DK8zBh0Jw29OqhVFA2
Z/7G/JM5IOoWpApyl9O1E6if4N2Z8eJ1yTDTGM8c1AHrxJa+8uIY+5DJss0DIarSOr8WpKMjV+m9
XxNAGb30zG33UZMeWLdz8VlUU3yhC/5t6Nsfdn4t6el1msXXyG+Lm7EUISouYBnlh4ErWOL7WB4D
46scpLkRHYOYWppGqYrPqua9S3vwVyMCe5veFKrPrg3rT7cknj+DmC3yhY4x6mbtISWzqsp3DOfp
2muHENI94LiKmkeDNDoLQXSlAEEBF4C9BsbFSDyNf6ETYiVNzWXNeOKQuFkFliz61TZUpFtI+pne
DAJ5y8/Lk1mSqpgVZe4mS8c+GTmcZ/2Avv1MnpRjTAPhS10iZ344JrhZluKkrDz5U96/chshbAd3
B+or2Qxf/W1578t0euqagbHWVH95iwC1Jt+3FtGw4/kDUogLCysQHFYmBYiGbcLyw3DZcrwdgqlC
/EEiI2KfJdwxq3LTjax12eE+FFEC72n5b2PsfJpGST5cP6a0TKyDpCPKmhp/Zq94yH0OSylQPoK5
RzPNd6BpsPlxU/EB2rpF8TJmVr12LJXR3Houqya6ZS6bB+p5NsWzUXQI7AHrXg5HG5iUhcU/Rfwz
8xZIYDoteC7Z7gPqImQ8JAeHff9GIjFQjQP+pJ6yK+R1v6LnrUjGXWypM5++cmv6NqQZRT84ocGS
AnCjGr+sjrEtrOTeB4V5GO0YQONsrMZxBibC5zLHaEXZKZJ5ot2DhzuBvAfkGB9+/r3F4bNqi/zK
Tji9qg7ciujKei/RzSMqkXYT+mBZ90wpCjRKaJFDk12q9waML3dOxU5AQdE2gdl6tO6JiEBoBOW6
MHjrOvK3HSv0EdOgM7SMrL1vUC7YcY8RFiODOSpooRmPlaWvIRkh3+b8Qwmg0LCZB+B/q9Y5xYlJ
QKwhnxwgKLVFyJAel9HKiL0/KOXWusIV2HjUg9KshFY1U5HHxd4T06du+mFHUhz2BwUEtjFcmAcg
jQo02K6c5EaJ6InfcL3LbYDKmBKunABiWwrYMRVRKG5hn9JKil1At1VCtWMbGXj73TfuFleS+ncO
PGbE2jtLieM2kKHY8+RmoR5k79R1kT+zc3ANye/MGRwyjtgCMF3cqRWLNx3WinXfI6oLtNdsFUZo
MQ0+tP3c5md0iYktSkpnmD3Oj1ZmP0PXPOTlzm872A6Vzo9pOHxannwPNZUbcf0uQrrUWImRn274
bks/TtJ7J6DP1kovLlAfiEzCHOrRQtswy6/7BhsywRyiziD5dds8g1mhnM1iEKhawHEWBVrkhEIS
I/4hy1ibCINvnkGixJHkaRvwGUjhH7Co5JqlAowdMuCWVpDs3Ii2eoq/TUeiyswJi/cFoKyJQK9M
Inz4v78rcVZD4W/7lPfIAMI6KPIQD1lMPyMorXIuXp2pT5HP+p22sneR9NX52ONwWGE0Xdysxcab
a2KCFwok/jQt6tLcsKT0Ot5cIKUZBqItm/tpMw9et+s7ue147Tnmkn1SsPIYLfuNRl/bZfWJCUcq
SkFL0E8z6551ZvlPQ0vWiscBsLKZJ1iuwgecYRmW6rBlhWUOWXcWxHtI9k32GjooBosemFDQnhLB
6qlsILqzfSE4ZNavAbQbQQXKmkg0upiGLWZGxoQuZe15kNCnNti3uUcV5CYej9sJkpKNPLMBRssd
icsGOhU5kvpdu4G9wjpJnGo4aSb0sYQqGfTTbuC9OHg5HaTO78qrCmR3Pm6x730GGvN3YTQkTXlk
9hVvlRpnJw2KVEkOvgveJErLTW+EHRXBS1x50hQpj9V2lMMD+vzFl9ZVCGZJFzZGGUXooLRM7etQ
bgudfMaGvqbl90yMmCKbXV7773He3swZxyE1DZ9zbP/lT477EZutLLj7RXb/NLHUPPQy/JvV45mo
9dkt/F82+8soqh+zsfsv5s5st3Et27K/cpHPxQSbze4hXyRKFGXLbdiy44Vw2BHs+55ffwfPuah0
KFRW3SqgUEjgJHAiM7bY7WatOcckao4KH+jfh5zERgmsLfpntKldfZUYuZf5+PxyHdZUZyPdChrt
KPuczHT8XsWyXC11W3JA4JqaFdo8AZjOqGTIY6F6EyqIuiOIb+zRDTDmDWE5yozZWZoNZPEB5606
3EjkKa4MQANFrl4ZNcqncklE73oXUSJEI0IPHEMaD6KkV1E2eIEG2T82ouMEJWvHKIDCXiKKLkG5
IsjivEW4zQ1/wQqnUXuVsR9pp/mjmADdaypNMxqFx0muMJl3Gp66CgiCVZL9Ozf7YUp9pxm7Xyn2
aQoAbEpsM3mSzUr1cv8xj8jCJIMv0+1iL9ToiMw0I9hbKZr1APlNn+hrDSx8bNNqliAJX7PWJgDr
YiXdZJF46QuhbAyloXbLpAFjre0Hb8h5XzFAvNdtbWOnnl/KMBFOnIN8KkMLK7QOjWDW5PtAhgtq
mjbGQh9ocYzxaTUb1RvqdooH6bdlgaMoToBcZAjhMik41aoz29dcVPYGxQ+HU/TsWTg8anU0uQnW
stI0rynJoXAooz0TzHuTw8cJa1JMSf0z4gwNqYECXV0gl5Jgg64Mz3UqGRScjNsyzO9F1x2Fwda7
VKvBFUUMF4LogDTw2QkJ6WDRRyG9YC23sY/uPvSMCO5X6FOg86l+4V55HEclc4A9OjUmCjTw0eCp
TfYMMySnNq0ekzT9JcXaVTl3GGyLl6EjGkVLOUE11XRo2GQVWPBrZPkrVWaPMeYTGbfTB6FOMhV8
L566d8yrsVN96ANbHr3mpEnq242C8pPswwIGVfZemu11a+N8QG4tbycdillPSMMmwv7MW94Um66V
t0x7nddjG8ot6zlkW6V30kvt2zOxOCrGFlDEeRa9EOJEpD14ZF/gnskFRVXPqMS4JpkALTXHamij
cErN6BZouLmipLqHuoMepEAxmEh7pZmgbWXdxkb8uRo4QNgD3LeeeA6/aGiIe2CqkPo3FYUapwrJ
tmxHfKcK5aUu8oJ2huknVBXzmfnLzFjLtZmoXwzvePCEg0C5XduLwj6ljUGXmWwoyNQxxNNJsJkd
m9QbQ+vd7Iz9qNOdG2wr3CSc9HEt0YuHwVFdKUMPA46ybZFZNN10+cr0A28KFA4kGteBjHNdj+wu
GjUBTcKRwJDomitS/DGYIK+U2QhpALcvI+/OVhXcZ2TSJVoYzK2mPL8lpdwSTAnLZjY57hkgbxwj
bWgn1suO06q2kEzz3CrAPxT4WTELNwkH99Im+kXV30tdNzEBqcT6UZHaGHqA6b5Ljo0mQ6+LQoJP
ovKuy3vWHSafDapYChc5qKXobzxuSXa5Oq3KdHAtCUOwhkeLIw1b2PRHLZmIbQKgizrdYKrHKk0H
vXxWR/Q9A/pnwczE9WszSJLkEY0wjNOhGOhIYasK8xGXheW/qtvULI9TSxnIbtmEjdx9ZWrV6zHQ
HmaZhGojwCeVAzYnvpLpOWAB3xRo5cvYekRsKZwRPQFNQvZkVhU7vlHplEVv28ZEpgxqpm5CXqwQ
562RgIUmRDNB9Ym4RTHjhtYMLyWEiFWhtBZqJ6tb2wGVcmH6jwRRQt4l0JNy4DGTckpBIxWG+mEQ
Q7P4Stju5O0vs6xuSUoxqWzNHSXFGSMxWt3JjINrwHG5ShAmqgoM00oOIHY29oak3CgjJD3Em8iC
/O0k9e88WXSA6APVerlvgVP33ZufUpkAHGhLTp8IQU54Acou/l4pyg2xbupasqHS0JLH9cBymQ37
gg5ai9Rng+XlhdbOA5oBdO2d8jj436i0JevJ/lBUzzwYoeTJkyY9EmuzS6TyOS+Hj7k3Nyr57p3K
aVKtaLtXLWIi5F9EiMdHMqFAGVrcR94MNkcIk8cR8rtGw12l8woY0sJ+ALqtAlS/lbvkDm/vARwq
+88CsnpnfMgNjc3Czn/SFvQPuIuIZeM4hYcGqNUTCZ5Yo00UTnyEnNM3A3E1FGPDHNwbb6pSkqJa
wN2CKv0hMTcix8iPBQa9XNBhmEdUOziSeS05BIfzRw+2X88yBHIECnDah8xStbTQtafWJ1C+kZQD
trufFbOwM7cmR84IqkzQSfd+FP6KZwNpsGntc7/dAkP4xklKb3QKf6gDjBjKHu0aqSluTJnSpjqY
2jcCvNj4hLTF1OusQjbtV82b0tdA/CxogL0gAwi8xpgZ8TYFlOBADg6neS1xZWs0N8HKFgqxBKYd
rIVOSdUm24krJp0DOxXnULshXG40O5d+XNin5dakd4Xw1P6eKMEHHornAVGVYhdHHSlPYHzMCcQ3
NK6rUJX2cZkanl6UT7A43hGKgNCfMWPamngnMuoRueDeLxfQ4pw/pL2OXz8SbH7CEGmxAhB6mWN0
FcgSXoe2xAIbhmqznumsCUXLHhN7/KCeKrmS0A6pDo6RlfRjKoQEzkdUKHX6joLUuI8DPPtS0P0Y
JarilJoP9fKAmPwAg/dI/K0O64yh4SJSC0RhCcrGaJmEavyCADvbYicVbErL/qGT0HTQb4eRrUAZ
zrN6bfWGvR+7+EqdqeIjfmT7hNSQ9pYLjSlfybiVIFwGSOX4vot0JjWWNCJriUAoh/mbNg9uUA9e
xNfDl0zi2hT3y0xISVER7cfwqjeoN6YQAwHptCaAZNKeTbYXZcU+42YaiY0ILGreuQohXNELpqi0
vDcT5vyB5VaRFbaM8TS5dcO5Ue/bJ5wT4IuNZCBipsHPQK3Qz0jMTBcoWcp3UtdYw4oSjlkMWTA0
AgVRT4fbNTA9amnBmobWrS+Cq7Skl2YjW0eIHmic3ey1bxo09g9p1b+MKu2SHDXYChEHFPIuHdiz
J2RqZsyKICtxZtjvukBImOTzbZbOggP7gH07JbLcKF7lHgGIPDfu4ibfkouxlrs8XrdsOCja2gjP
IaYYMjcEEwSxCCu6jTrONcKbQO2s58gId6VRvuPu5WTSYlGMDZRTrcn0ajfihtblNixGSg4FypHM
1+Yb8EWkT43VIYnnJ7MuvCompAODSd/H0FB6RNVDdI0KxclsTD9RwPZF0zkwiTr8QJhzzEz1Zojq
kDaWgXtOTQ/cfGAMUCcwlPpu3tqsMjZWISYMDDogPBZkLd/jfoyOSphREcipBpgB5ou+3+KmBhSj
Dw1nJPMq6msik0FQ1+EuMSnGZWOxC1mv4FyF5UqDGMGjwkso9dHGJDQaJLf9I50GfNtUCSuAj5Tu
n/QFo2yZPoEec/ESaktbMtC9ouLIn1MwFoutKx3G44QOwKOLYyj0pwjXFfftJK8q7VtJ7u8QviCA
QDtAnZVEDirLbeVKWbOhpxkSKfvqk8nglRPVCCRlsWQ/wHsKwkXP0PHexWz2QFFSOpXRmIlpMrcR
WUmbvssJRPajDfLBbBOqJvEFIwCa8K6U4TFOaGLQs7BxwK91Fft0T6qS87RJaDUq2gDfd5TvLaX6
1iskRGhdg7oqNDelWLQmnbUKWkLEazD5mo96FysmSkO6ukmAIpgm8LJStnvSdy0qZMG2SmHIEsVc
8LL6P43EeODIwJ6+aTyFmSnN9Yd0RnyHAIlNnk9cZYZvfyjuM/uJQh7tfHLrKEOD8vV19ZZKIZu5
EXYVir2ftRq+1wPKWWQRK2OgwgznqFuPSyZBE38EEh1nMEdotjLwUPxr6p1DR2tI/T4pA0cGcRRy
8itNx+fMJMhM6nCXhioShsQGu4Ae9hGfLIdw7rYOzYiwL7TOWIso4nIgK+TFdS0yEFbUteG0iHAA
bVuAscexJ21MQ6KFWRu4CDVet1TdygMobXxU9L+HeV+CV8JLheyjnlOkv3CuESd5Kvk41/KU4jL9
Nshyu9HMbn5g8zs/YKkiZRqIJj0TvCRLnly3PJOQukcAHm+r6sNh7DQf4EHKXyDZpJEXnHCp1o6O
BKZj3XW9B3b2R1b7fCVI+YbBRmcGb4Z6BnLuGs1kAHo1s7rCHaWYuIMXu2uuTaW0OK2Hx6FEm9pk
6ati1Ff0GJ9TgbYkT6YfZm9etUWKzak91CxvGqrYaRxdlkPP9zs2S913Qgblje+D2klMewnP5mwS
GfZTGwf3fQ4nKlvA211qfBCa0WDVCuljW9+roUd5mJW09ChgDijWyzqu9nUuO52QHmCub+e2vRaJ
uRWUF3xoelSHiFQDC3dgqhw5QHlIuNFj06NhQm3CHWpGx46jbBODg4Cdo1MgmIsfC2x+ahA0V8L6
ZurBwyyg/vljbTus8i+jZIbXuWRvK7Um9SjRloVoaXnUSG71j3aQpo1fAmkPk0F2Q0k92hWXRTId
thLYamXU3KmdapDZMmFgKzk1Q9KgZdG8q91wMNAbIcpDeJCo5l6Nmm7byIB1E7arnAtyR1MoiQfp
YUjBcxidKTa1xXGoGoKjVCwtpoURGAo4ZXy0kklcc2AYTqLUELTn4pcfaz5gRio/cSlpm5leJ0l9
Sop7ayo2/UQYJHEWAToxl7LRni/+Xq1oGlcZ805Fdy0sJaqMli6DqSNxwcfTNAlNdymlcroVqfmT
dB68lBYGpbLhH9W4RJ3V4bEdxJ4547aTNW1F8+unSKPvfjSa27oXe1/tvcBGJxIaAskspxzK91St
RLO3PYIG5qsA2a6j9Yi7xjs75G1Mcip2k40HQDYht6R8U/B5I8pjFAfXsYFEN/f7+6ACHzrGGail
LrJczLm10AkzLi1WyQzNQCMQRSs+BAQfYVhHOYNWSxrQhK9D107G8JhOC044Xq7or2ZqihQPIOd6
TIFsSYoJqZMVuiyTh8lk85VPLbcmCLcYEqhB9ftI7xBzoda3hGnRHV1qqZtphD4gi4e2qb1JQ+lr
kYzNmUCOQeJm1W6Swu9UT0AISNdBYe9JniXBI1bYW2AIoAcbeHo/FGt8cHAyx6Z9IyL5QUob2ctQ
Rc9L76QIyb5mtm7W5LrgcO/YM9dT4rE3ewQs3u6C+nG0I3eplWIXXgTQdOinhLNqsOTfqrguV+OS
EVFGN4bkw2+xw3fVUmh9ualmYK3lLUpb8VOd/XhTWSFFxvRNlgVFop6jVDStYfVh6M6xG2hqA596
NLY+AcB7dGTXlaADXWgZmb7mA+Rhd1Rxh/vF/GzCq3WsPvkV2ezlc4VZyl4kPqr6rZrnwEsDl+j6
Vnr2FZQPvuqDMy5See9HdF1SFiWyv5UV3eraLVJgtmFEXw1SI5AZENVsLCiQd+wwZCopQvFG36x4
Syu0iP0e0R4pMFoWOWVpUj1P1ENiU5CL5mcViK+ZUbqwkAsqRgdpSCBMm8xrM9KzG9CkL+zOmKPY
BO7ZLQ33YYJIvoQ6StuRDC+rh1wRaBtE0h9NmSpwJpOrYGYTHkZPKCbJMDV1Dr457SAkpByUiFxk
ZtyHpu72gARWZUZFmffllwzXDlS7BvBwLjkdf4QDS4+WI5GRC464aVG+N5LMkqbBfZ594zqcFRhn
FhXriZXB78gfnBdvoan0iD6zVdtqH1KueTWZxMA1ATy2uVu0Iy06o3LNHopKzF65mz0bE/6qWcok
eJV2jUoQgWGm+cqPx3BjhGBQpKi5bkdpo+KFRnMaYviVXYMwVRosEZhftulBq78MKdHns/0LipYO
7ZYKVI2WIwkzxS3BeYfPXRbuK9bdYMTI3UnzD8PMH0Mj/CiX8nrWpVTb1+TW+/u5ap7xd1AlLbY2
LNjSsrL9/1uP3v+H9jtV/dJ/962O8ujj7eM/3vKP//hW/HgLCtx3ZDODbfj41z/++n//bcaTDPmf
wlap7NKn1o3lrx2oDfzrH5KBGU/BWGcs4YJCxY73P814ivJPzVA1y4YOrytCIXnwv7x4ivxPWTCT
YGkyLCy74r8Vcqhg6vsUcWgRbajIhmLL1NLIZTZknIKfIw4VdA+dajItkREC/HJbub6T72gJbaA+
3hCkvvnkUvyvAMz/yLvsjm1Z2/zrH0tk4r8jFf8YT1kiF9/fHqI84H+s/A+BV1ELG8ZbIjVqG+qY
8hQW9k7xf349kHp2JFUVtsLaYtnm4kH8NJJh10oQGbqNqGCVXeXeeC2/gXQ/hK+ccB1706/Z9oh3
/fvglA/KWtz2G20TbpodzdnQ/frH8Iz/vOpPv4UH/fm3oL7AUDDxW9r825L5ZkcfAGXXXw+inBsF
VyfkTd4nVbZPrriCE1Cqs4n57bv2buwxpXFgtTx9M713jvLM+WJrXXicKmmbf1zZ5zFPrixRQ21O
wOitO86mm25DottG2xbP9vt8bW4bN1tz0cRQVGxgVo03HlC+xhfuLl/Kn79CkfnEoIipwsDn/vv9
HXsKdHUaI3tKxp963F9rKsfLBf+c1OkhnJp7y7bfupIWYG0pzV6dtZtoiSBq2+Q6UTrMb+gNhW3M
brsgSVBB3qdQVrB5qS/91Dyj3qdDGj0u2u9OhTnemcRng2z53i+Fmy4BuLAUhelgsZ62uuqodlrx
uJunFASRozT8ZcECH7cNDFYtx7gio5WnFqMjS1AW7WQ60IE8sNfZLXATe9JfRWPc9IXl0ROnu98u
amZ2+1qKSy9na57JLB7+EhnSz8CNRWs9NR2XIvvWFZoEN09zsFoNktIMxVBaCWTtNDVUgiswb4oH
X04OouiOyOjcfg5Z5hrrNibhepGYyHp6VRr2a5tI96Fff1R0XFZV7pNjJBfvpkHpUZG3XWd7o4BX
K/vvkkh3kwiOYdy4Jk1lDV+jbEiP4ZSOSx73LR1OflyBVtBU48NoRlvika6UhFdDiemPti9Dnr12
WCTCsLrh8OrqmfVsW1AXQHTTfcjvVSgrxAgc6xSkerwEExiptaQPS9e6NdlOqAwvVRld2d3kUr9X
yZ/ALFjnKKAaIbqNFXMKCtESryJ88G0zudZUw83XSEnBwHkjJcJDrPw91ydPUSvAKhZ6/167qYj7
BnjkYsxDKw8ZCYQcEXOjcYtp4icFc883xw/VZIIh5dVPkhts2ByD7fSYwGrLy/RBCeKrIFfvB59T
cSKTM2CpWU7ZiJhC/L2Im8q7v8KgKZ1uswJwg54dRZhtYyuD2S0ebKgmPhE2KBQUOqiAlgJ8QaHm
yENtbiDMgkajN9TSnAVZ52U0D7oaq3Ih0k0LdqcMURJTfsuQ6m1S4hpS/lttZHVNz+wnp+kXWMAl
IgT6Xej+sYcuLRlNSt4yA+lnkzY/xqj7phB6F0vKRyR3z4oSUdppvZBz6kZfhKhFkn1Mqegd/Di6
ExnaAxqZYwOlwSEum5C2Xga6lpA5pkVLyQ5C7YVZ8MyMxJKmqrahGZosWydzQR3kVS71JeUND2ys
m7iBZ61QcrnDrrsw1rJ2n85+irBY3RVFCGrMy59/WmNgYqJvtqBZqIcxXb+gwGtfxX1wQxjUWvvR
X5Gc/VBviJp/opO1KZO9vA138lV8KHZfX7U480MMGTS2ocqarNvLMv/ph8xo6HvqjxRKh6fBf29B
bX09wNkp1tbZjrAlQWlunNxW7rU2T3NOWpJjuBBe72qvIC59O++YYG45Or3be+0Ze2ntNhcuTllw
ACebBuXz2Muff7o6ec5yy58Yu6Fyvta30Z5Txt4iY3CNh/7KdL6+VvX33Oe/NingDwyZ3QF0a0U9
2RQFeamgSuHE128Bh4yO5SrXlGZKjzrRAdfQJmS+XnVO5OGg06/l3aVfcG5bJnSTjZ5u6NigTrdl
aUyPmZw3XuJr+m10UVfWK9Ceff9cONmWg0p56fmeucefR/xjY6bYYxMZjIgDxHezTeEuJVAHCfK6
uM0P0vXX9/jcMyUVw+Rd0nm2vFa/P1PWw1IVAeNRvXdmh9Kf0++aLbJiN3elvxkioD2Cn8Xd36/K
513n+fv579H0k22nGUwd8ZG0dtHOO9Mm3xZPEjuT7Bo+uTscL453ZvMJNEjR6HXJtvhjQ+LbGDdN
+EVcXXRDCCbk+R3uzyeU+DT/aQj19+DHthffmzPzwG/jnnwpnYK/A4nrX1/KWt5gnb81vHaD52Pd
rsO96VmXNp1nDhCMaHGIYVbgik82ncpi5PLBffJt0rXrVyAdvH7N8uTav1rEDdrdf//F+W3Akx1n
MMHQ6P4eUGGddDUn2LNjwwexBRV+vLS5VJYLOJl8OKABRuGUJCMwOpnju4k0xjBtuEBmdzxecDV5
f8ItvP/jeB++kQLM2b++oTp+8bSknn2efJdk0FMC+2Mx02TTbIPFyqHeS62LRy3oHkYiuN71dzjp
j+KV8s+hRArVbozApWhKBqFB9duZN9nWdjTvws0/97RNdbkLqqmqzEG/f7U6qy5KW1x04t7yN1SW
13S4XKwPM1Mh6dzOxTf6zLxkfB7x5HFLtolzL+r5kujV3gHAYLyAnM3VMt7/xhd07sv9PN7JvNRl
vjHSLPXB3a/UaSW9EGi8gZ14hxIy/SVvlef5SfK6nX1pQjzzqE3Z1Eku0k1T/PGoCQXPbXUQy6Lj
u8hgOB00LDZoG7zJqR+iF5gj0seF53lmA2PKFocfIUzV1PWTfYOZ5X07+DRG8mt5TegT+saV8So8
uJUbY4t7DfLdq+5cGHW5hyeflKlwlcv8yH/+mq0/redNDA0vJ8J0Tdh05pCgg9dopV8pV5lLrCFy
wLV1a37nPM7yHl18pc5ds0JZxQJmhDzrdOUhp6BNLdX3EaF9r9srQbsqlh6+vsSzY0BSsimwWAaf
7+/fSVQveLqOMVAI2DniMaxuV18Pce59UT4Nsfz5p5toJeZsEXDKEPJt3fwaKN3+3w1wMvHp1jhb
ZK/761AnMq8hoVl9+3qEM9+aqRBzZ7CfNDTu1u+XIHoz8tsykNbw6rcSyXtJb9PR7TYTQOCvhzp7
t2wVM4BhUYg73SBrFg1faLzSum2Cg2QH30O5e/x6COXMycNS4ezIXJPKQCdbZOBoI2dcngiJkWuM
azvoNyvTVZ3y8pb4zET821jLtPnp6atpFJKWy1jjVuxJkWNLan2Q5rAWW06MT/8nq+5v45280LBk
Apvhlu0/y7zDivMTLOBWcrFFONnx6zt55r34bbCTVxsqVpSPy8U1JZp0EmLVF8SO4Cyfvx7n3Lbw
t4FOXnFDoZ6T1wwEwLJb06kMdsouOpgEIIoNrVC3Ol6a58+8iL8NuVz7pwfnjxIuqYghVQ7XEdnT
evDz66s6N8LyDtoadQuFzcPJCJJVF2MHxpQ40ju77sHrBO7XQ5x7QJ+HOFmUY9kEZaUwRNdZDlZW
onr8xQO56aYLE+n5i2HnruNkYQt28iq05DXVY5ZKiNGjLeWGda58//pazp32LE3+9xAnL4E9G3XU
yDGzUKF6RmBfBZj+ijzdjb1/L9XVr1nVf3S5fxVOPfrMeItQ73XBIdSt/VznEZm6JVqxeDeROUL3
cEeT4ML9Vs997hpxKyzV1Bl0+eSZtgkVF2somL6c4VewC5xujfGq9jo3OwAlQmuyaa/+OpeuiTbz
qtullH1xK3xugtOEhh3aVqEHmieTQCn6khzEEruVY65kpjhUb2xPMPnvLp351eUVOtkjWJowKDaw
SsvIh39/i8nMa0RecMUISw9mhZGvHat7O7TfmHhvol58i+E5y0PoNkkpISxGDJ50iF4sguE7VJTm
HL6I0Q9XpZHhEWlVqnvkLUAhoPtMbKzZpdsKmvJKBOLJR8o9IQFIzeme/uHf7bH/9fFzmY2/upiT
V6zWpwwtWCWt02v7nXC5vXWt3w8OtkDncvniXKnGEtRjLCHLpvhj8yHyyozhtoEwc+et/4uUqg3V
uYf4qNzDLl+TWeAUDsTuh+zH15/SubOSZQhs1RThcf2eLugInlFHLejp/gXayLVfraOr3Am3ygP5
vW7lqU5/ACFD4sSFD+TSyPbJAb+wg9ToRkZGjwmATaJ4PpFsUt6g23JxpN/PWYeB3moeaxurVpoR
D57EtJuVd1WW38O4uAM97y1puc6Fm3KmmvT5ptin2wKAx0j/lpuyVbagfN1+p7nDdXt5U3DuNTN0
lc6hblCV/GOTw8SjtWh/1zDM2VETQ3JvOGJlu4UzXFUX9p9nv1AqZCqHQcVYuk6/f6FNhvQb89Ny
y6snar6Y9WCSrYdZ3Pk2VtwR3iKSqh1hMrskKw5+tWC9/P1gZh6//7qtZNC60/CcS9YvKczdNif1
BxHOw2gO95OWe8OUUSOeydQytLe66H/KCoBsO5HWFx7RucmGUyYtWqEoOiW/3y+llkJ07PTx18Qj
XC83z37Be7Ff0nRfyfV2OFjXN+3a+iE5/oWxaSKdTg6CtjAHEZ4Y/9Csk8mBJkCmGT2VMKKGFURS
hX+sEpQ+hBzo8BPqIV6btR64fqD5ZFNk5bZHT/jWad276OvmMCgTTLiuNa/pZcgEkkjBpiWaDxul
PF7NEZo8PUEflhUwGRUJOPuMNfV1qPLvZmGWO7mHa4dtsd+kUTTtyavJXT+Zn5SqzDaTX/tOWeBN
R0eOGHxSqkcLqRGLJWSrFP1G12MNITXB3gg7BG9CPAjqj/597FSWRhUNFK2QZKfG0kxjrMmx/CNl
wwns4rNN73s5lp26lgHxD6gkiWUAwwx71UshQm16wmTrJcVyzk1xawfjUwahEtkXpXaWy20Ug3QY
fd1L6bD1KJghqKAPUQhWa2B8gujQgvAV5ELgtGAMtm3SgrCThlpeYUCkNywLHndb5Q7wSH0lt+1z
OcFtkLrxranizewXMjHTUI1X5qzKsBVLYAuGlSLj89NtDVLCsYv4Tjam1xSXIUwvflATFW9x393W
mQ/nTZCl0GvpHYmAPZGnsjYIJ4Ih1+LbbTFBd5SXW6yjiSJDySkwfRsJakNjttu9n0/GLqNtv/a1
trtrpMiiAF774Tc7g/1RpaMJNmdp8gRiYo8E6KZPwPb4fVLtGjIdsNL+zGLUSgkZ1EjBMS7H1pUQ
SIUAHICAFx9FHb8Hxvgwasi5pRmbVQTVYkwRRkWWMa3aqgsd2E79KpIC3Kwh7tPQ2PQw0Ne5HXos
bGtNq7xGo/+AW/BIc3JjddqNXqWPtloFEARkyQtGTJO9/JKM+Q25UDc6en1inVHilZWK8AVIF7wN
rBk6xyhMBMNdE/QvVWbcBBqcD8l/DNP+R7pEzEaCwDeffl9RWvdZAR2rgDTYEgPFuxBDlBXa1aAO
z2po3llW9EYXMEKzE3/Du4OtcaABx2t0oxN1vhoVvo9yRBhv1eojHLVjlo1v+GruVNEQs1AHh1Hu
3tiCYoCDNA/QcPQogwJ0JLYl8+VvRhl5Zs1H0INRXVDuz2Fh3MY6Z6MpDpygNY5l0dOShY5gJSVp
3GZL/sSk4WrXUMKjoVY2oxhJczc5YPW5lt/l+Qdn2Ok+5Y10Om3+XseMGErAPGady0xnyKK2lvnr
tMZekWTDbdhrO6HzecXTQ15AZQnV4SCP/s3Q2g+jCIWTme2u1+st8zloh1y/bSbxmqAYy9MY64mu
fbOnni691t8UUrITqPj4ouqPQiYYlGzt1cwnL2bpViOKjb/kRvFjJw39t4S3D0Ej9ZtIvk4CbJJ5
7lLOTBCoxW6ZRHeFMa4rI/HqscfBoBzCOf4lieQQGWBbsLe0TppJb6rdqCvVzJ5x71KUaegym61F
4yUdHomow36S4x2BpAXvrrH3JJfbREXg/CjRihPMdU3oDo3KpB7WbUKIEYzIG4I0lIOc46HUonzn
D8TWTvYR+9IDqXiPfTAjxvBvB1hdcdp9SxS1W4uMeB6ZNFks3K49zG912H3U+niPmfQ1hg7j1EP7
WAaFp0XT1SxF4Es6FVpYR+wrI0CSqo3nbK4BSbSJi/drS2opPnmwtI1FlGk03GR+fFPb5XUFIt+Y
w2u1T+hos5s7FJJ1o87KzkiN68Twj1JOjUqzjtlgYtOro2I/5xMuckJD+OqwOc7dtDXKns6tyvSv
wb5yVDXBdB3jz8J+B3d4Sn+pShtQX+mOUouQNCjAL1SRtY3UnuTcGdSO8gu2grzuYVfVCzWpUVtS
DAgr9qx0Svc+KlvaxwYSvSogaqcEcRU08a5uZaxG8m1m2q5mN3s/g44XYH03e6ADjUHag1IkPbqF
plr3HbJ0NIBPo8ziAvAgDg6JBNXSVoofLEaruVKPPq7WujTcTJ+hYJLjlTQVyNixeQ2HaZPRzU47
GL/t9CGZyq3GuiDMdF6Z2nxXYVOaZvT3NKcxG9dAjaZ4q9QiQ1SHxmCGPdVF0JFnxbzrs4DdWKPy
JcfTnYiVA4G73zvZWOCV4wO0b4qSkfU6prYXkEG0SkO8SRjY4YUgkyw6Yqbk9H4oyOnWAaw6fpc6
cQzbSEf6Eds24kOhvAW83VeVHeYq5QwdVAC2aIzMfJz1FPSHVKvqdT4PyuM0QFZtTAwVE8JfMuXS
bTMwE2s+KlsjNh8rjZq07sNjbufoqDY56R7EJ++seoxcgjJ3E6pxVeQ/I2v4KAlpkJT8OYUarHWj
h+fzOhE44+z81mpmboxJzHoxVGgQgq4pduaE4Waq5XzdWoUbye13o8+0K0xAOq5RbORhFECuqcfx
MQonkMljnGJslFrHJqjEVcjgEW19J4jkPBYWrhhZUEexBV++GhJ/+fWW7Y8SMr0mWZZ1vl6eML2I
33dsMEPLQIaMvXT53XzLNmSr77kz3tfD/FF+WIZRGITuFl7nvwQAn6o1ZjqkNdxCe81tX5WzstHU
ix20P07VJ2OcVIQmgc0+XsaAj7flTO36XnQtuWR1XF3SoSmXruekjhClSoKlZBGiOfRBb4hGW7Os
r4tr8OKU2qPHSwKxP4uiJ1d3UioqAzD70fDXg4p25lXocDrhJEj07v7SieT81aHFUDXbkqlRnJxI
gl5GUsM2m6tTtoiD9N1AEIeru+oW0is2XTRDHPdXX78jf7XGfzvdL5eoKRRGbJnDonZaFhlmOFG5
ge6upIS9eE6t2tNJfOxmrIUK6nuluRkK7G7N7YWh/zg7nAx9UiWJTDWT2Zjb9JnNVXmXOr5T7ecV
B4AVn902vsr38DgvtWAvjXpyYimaOQpAMLLbc6397GkYsLchuavU/xzJHTx8bdVq2F3qG5395mkT
GKYFdOOPpnrbKwUbZi5WuMEu2dsbiGrb2r1YSzj7kXwa52Ru0ayEACyLcYCPPNPsdSoXnziqWMdf
tfeRY3vV7uvn+KdY9a/n+O9LO3mFhMLOC5oDstiD9dRuLSicHBW2+RaF1h2avRdk37QTMBlbDtE4
XsRmFD9kuNc86e7ijPTHcfjk15y8VZChuyrU+DWtA5DWS7fJoUG6QEjpjCNoPTjKRt7hHTNYOul2
XDgRL3PQH5+T+Zcq2uIzPu3PRWrMQ25J1ZmoNf4ne+fRHDeWhdn/Mnt0wJvNLDKBtPSkKIobhEiJ
8ObB4/36OVBVTFFJjjKqZzOLWXV0tNQQEsBz97vnrMdC29QupNdY/Y5t9Juc3Ns///ifPu5/rnea
DSkhkcnCCZlKSuCQAMPcxz9fYPkc/nBD1snpgo62sBXoXOlPgtxHr5S4GaszR4wfrsEhAlUny/Jc
E1vX6dHs3GmZlRYT9ZnsubBv9PFYdPd/vo0ldP7xPt7NuSf3kSZKZY+sHiHeOTvFapjdlYawIU1W
K1o73woBXtor1sBzQYWl0W6QynfpJsexWcSNEP1Wkypv2F+feWM+/5e9e4QnXywmLIH8mhrEUp0y
klX6bXpIAk7LV0Mw0pt4BXF6k5xNP5+97slna+jgC5WZVxWrxXVyzG+sDQ1iPmw/AinZQ7wrAIye
Tfl8rAYs3+e72z35PpNeFGOP55SBsCPqvCp/LNVGuAP+8Ijyew0sg5T1xvTFRfStpdfsPrsGX36u
lPVrYvvTi30yD+QzrAdh8WK3gbu1AyzPG3FwLnCDbJsba09xK11DtFpLH2508cW66ngDDnTVwqTf
NLf6D+gHjCX9NQSp4M8v68fTyV+/EScjhMvorPh1YPxu5YY0LeLcn9+o8dO9VlEroYOq2YfNKrka
LqACFztjh23gFczLtntMjJXzpj0idxm+a2/tno7mdXvmxPTDN3ryTzpZCmV09mrG8pZO7ovjXBoQ
fxPz3EyyvHIfn4lnGYQ5CGSdnibOZUu7E/jLX6tJYKnVlU0w39H86gpmd+D65r3aE+priL9hmWOz
cVHfqrtzk+hng6qmOcZSLMJCdbomkswfpWwAkY7EVgRwu9L914EZfs73lzj5CnKa26ZO407dS+Sm
0Q562DreuHwFYxwsydDEPzszfvYI31/z5I03nU7AI+KDX9bqM86lXbqBxOurT+ETvItddp9enlsc
fLqEJl+8BNAwr38IXRVZSl+goLsBxxFRSei6O30/b6C7bM9e60OxYvlR313r5B3NPSM0G5trqQcE
PLww4FU3y3R/bmf1MQD660psqSwStjhNT37KeqzjsFoimek+vlnypmwzDxwvruA7nl1TfLo1IKr9
v6+2zG3vhgM3V5kd3V8B0AYarKQ4grR8/dqRKrsyN9WmvjybmfhsIaNRG/FUz7XRp53MDlafpd00
EVv27t0tIOnA2OUbJVjmBtzWj/KRFsSgOmZn9iO/NqWnQ8D76558GKnkwB2kKA2rh+IqAmsbTBt8
yscsiDfGFZ2a0bb1543xGAc0eGzz7SG7gQNyPhv62SBA+JUxANMbLN2TR4xWfk4xYS1jUbhFHzU/
lpthx4HeEsifngEZgWo/MwB+7ILivSLNRlyACA6FsJNVSt7VIk8M7n6JTrd34zZlTJDb3q/2qh8e
M9/zz341n9/oP9c8WX/YbdN2ib4E1GOccZTGNR8qHpuxZG3SWu1Xmzg4NxZ9thsyLTodVIeTkA+b
3UmBd8IJzbIIiHYtfQ7j5r/eDZnMo7prGxyDnI7kdV177rgE/3GAMcEPe+OIxJKJW9kaQUMt+dw0
+TGVwxO0jGXiVnWWs6d9bGVfD4yFFQE9xrthIO2aHOXOCSrIZkHEQVTw9ynF0lb6T0C8/eUsfK1q
DkmjuDv5r//zMnlt4MC9daduyN8Ektf1z/K+a37+7C6/16d/8v/BNtZl9/QHiyQuzKaqyvetq8vf
+Fsjaf9Ho22VLlSeAh0PLoPmX62rLh2trm17dNtx4GVry0vxt0ZSM/6jujgdydoRPjAZ9/5pXf0P
KR56SYmxWLrLqZ39bzSSvH2/LXUcnQEFCI7NZWirpW/u5DArJaJcu6O+EbUaW77BqTUe+mwuDYRW
TgGNaJpMGNIpNSkM74aLcMKSUQiVd8zt6yzMC0oE6QKg1G0aFcSqjIQBWXFKrfQy6V0Zv4GBdK21
dDnjRbbhDQNsCjOLhzuaainWjmaF16jlwjmsiqltq3rtjFRRqUI0saGr/qBKEGsAQLuLRklj6rG5
rg2wGY2JPRS8RuOQmGlW+4U5jfNDlnSwO1eh1CrnWbcolwAhlAXrVMP0onRjjw7/35ybJ+3eUeze
fimKeJC3thoV+Z0MB8lJfVxF36FSW9qTjv6pupwhx8FPSeQUf0n0vBk2zYx/s6RSYip5vEKx5RRX
FkBvCGNdapaQQGj1Se/DKathCkN0oaIINxhJUq4aQKYHFWk7JTYMFRsqkrUR9OMQvgLuot2QCEha
LpVcunagMSfS6b/OYJvZwzup4EwflEbNt5w3hHJ+jhHeY55A41HniPoBy4adRXz1SY0CcZtXsr7v
JVId+vIjG55eCDQcL6gwRuh6YakroE4RS5mXCsGXGWSQyZlEhknIaNZ1lBrDBcaIpv7u4W+bDnEx
dDOkwsIMifllgma5uLDdirXirFnzNz1K8vnCdRo9vxiF0VKlJvAufpgJ9fJ83Tm1zYJ2jiAB3SaG
kQPYKBvwYPSNhq2xS0Hr2bdTLCMAb7QF/shBnwLCdNR0EhtrTkL726xTq13QB07hN2brjlecP8C5
GhqAUTeGW1vRKwfmJpWfAVxw2mHxvUoTWF3rohEQ/OUcg4/PxrRq7jiKI2rhNSHYE8dTYKsJQ6Vw
7RQdFSHsLMJG4eVWY1DYlR1fENCR4JvGyL6ddVpinidY0xw4Fab4otaqmVxQbmfbQKNkYQNXdfQw
gHAWIikE44/KqZszax9PVfl1tucxWasRXBPEMWOo7YywHbJjialhuhOJYUH+hTNkq+W+5T9o3Ww9
dwoSkD6pn/bIRLFuGo3W31ZulD4ai/Bvo3mtSyarDOcJB4Pp0r03L8kDXfJnVrk1Aj8adXR2UBpN
g1QJDrzMV+wpvM76WcpDlHGPN26YK9bKgvpt7RkmZnQbSjtEEK+11qNy00jDU9+02Uq6QNAPAFa7
oq8uWrcTeEQURUVr8FzY3xznrlGx0BQ9biJpkk05mFWh2VtqQ3myj1uty3z6iFsDQMekzg+gjeGc
FA0kTjh0wJgkbkNXhfkapdmrNxgZZadGoaCETgz8SpO4Qq57DYtWYEYafpzB5CWHd2cNc7XWNJnL
H56pxDgZ+nZu24CwjBvuxrgux5sJ2Be9yYlWaKhQy9C+VVS1Tg/DKDwDXLXDt1urctbJN3W1eRxr
HIl0q3aIW1ERjk+9XTmqTyM3bcF1rE/mURk65YHi1DQEiu4Rb1i5eR/dA3dUS2SXWtTtB6fUcH6O
UckwUkvoP9/sCepY0EI8p9NRzzHq8bEUcYB6aExeyzYKMS7lGRFsN1H6+ajFGjgaeMIlUBqjHnnc
0rHTXZebgsXFgMPIN8sSgH4np+JFLXObVzGjrYDXl48U5v6E+Id3nmBDVOXYZU0P+lvqUtBPRch7
YvTKjKIiLRsaYhytemghRZG2MMr5DTkp4rVID8vrtvD4K3ZR0L+quQVjbp5Uk+JTnG8bX1h2zlm6
nDvjMvFGY/4ilKoJN+w8w3ifG1PmPZb8kfqx1cJhWkdmLRn9tFRVr0EAVZzCY+NEnqSmbjwS1IDC
tAH8CL93pDoK4Du1wmOuyD4RALaktJHSTXO+lXmGV2011amS7ODTGhMojzTFhogQTw/wYNidb6Qw
8dY4u5Ri5+AhU+DlGqg7obw4xWFwzKG41MeSJn3etnDEhavOBdDxtB/jeNvR9fc4NrjU26Yaex+O
6gCnXgovuYqyHHpfOA69PyuZDpuocvD9eEnXbmQNFBaxhoweJ+xhFFXyitI9KgHswhVjp1x3ZDcB
L+Sahu5WG2HGtXRCX8RO214qhTZfjbmnb9DxLoJmZowga0CpRbmoDiLjtm1dUY64iVvfGQVGrqGx
V5Y9N/d9YjVvWWsOT1bcdYdRS9PvtEeLS6L3drxOZu2+t/LpsiYjeg9im/g9KxXmBQt2XVPWl8Mc
K48WLbI7pbHSB7wr8MKmKdJv23mqj7kjaBwnZyV1IKmOcQm6Dk+eBV+8zPqfRhTZgUhM1U8bvd4S
LJg3VpzmV3CVo8c2LKriENsV50kNoOcrc0gABPdqTQsnpFrqCDGt18Pa1jtx6cnU+A7SpnBWKFqH
67YPjWu3acVNlQ/JdxsT0KZUjR9JHT0VEOW2dqGIDXw0hqBwDr/RxZLdKSACrirwdZxFWN2tMJCf
8hjlq2VETMNpVxGOKOpB8za9cIy7hoTWvs/Rm2L4SqyXJB/wURkz+8IQ+mzQW+aMHVnFkEocBTpa
aAfZYGV+rpnpoVTsJGi1oQY43uDtbrpJ/ZkDpdoqcUdVpiy1lyqtxGHQ+hKS7IA5aJ5Me6foobnv
RS18wx2Fu7KctA8cQuarkXl7oQ0uxHHRE6VmqdCg+S3SBznq81ZFs/1U2ojAS1fhUZX9NFM215CG
iiGVG0ttaMGrNHZ2Ri2oO48RLpdQK8y7aChtPrDeHh7Inzmw/VKOouK2t5GfSZHc2HPBqJoLo/lW
sj66HxpKi/yDU4+RKUX3rYSTDeHVAY9qSz5HjAJNf+OqCg/V8dJrkXrpvi0dnS+0bMlKyXjDVweb
z4C62cXC/mJ3VPJDO+p2rKk4ClUl7aeumj+gdHDuKTyw3hICAARYt5QlqY2bmcZxUxc7o0b+OzS6
y6SfmMOblJ68Sdta7hMoyZuSfb6GHcHSDraEV2SIAQBoWva6Sy4GfR95MXsL/d1ZkVZojpD5Q4b6
3ukDZUAaqDZIkFZ2ZGfFqhSF+lBqSvOlaeKaXzmivbt0nAovQ2RsmjIevZVRkZ/GiqlVGxKKoYOu
FAJriaBi8q0pGfQVMBZ83ohRnWblUcdB6YtJa0PpHLAv1ogmeZwnWMTQxohKgJNQkozYdQR8K1EJ
LK5MSXsWTR8DrNi2gEuxgh/71CCoIrcsKepq6OWq1YgG0IAcjDxtFTXt/AMTYItXaDYuM7iC8s6O
WrwPie5Gu3TukCUkkWLuFdF4kx+NsXgeS614jYseciLrvALopW6zmVU9RCKD4z0igZbbNLSqm55f
HaF73h4lFShoZ5N48sJMvR8TI7+ALjnvHMMiPwNhHS4gKejnxjWia5J/49Mc1Rj6YtJc411SJChe
U27gB5wP67LGA0NExRzkjSbHQ1d3qghYbyY/SYX0P90qVKo32dK355vm1KSXajQRYV2Pbm5nd33q
kNm0Ukyrj2JAj3HRyLHqX2cz1tVdBswcyd1QdE3AG6K4DyFHiO2+TGp4JLY+SGfVllht1gZJ7nhd
K/H8YOddVFMFG2Lb9RNpd2xnPLDU2xLeb/usTUa7HgDse1srFp0GwVGrL4p4zrA0QbV/IJOov+RE
KZ+yggXQtrchQWM5qbIfmOXVlCFQQ4GnyXCqWctBEQ97YUebMiqjhFEmnp81qSg/3aEls8/EHacb
0aTuq44MyVnZ4PbaTdLzF+/YkxjNdxIxM2zxyXQxImKscpzpy5AqotjEhQVu+93mmDF15p1+30b+
K1Xyz8kaAWFyuhaMGeA6KpldezmTeXeKiDkdxy3QMHMrrvL4KFVfZy5Y249mtFaAtGy9ACfYxnoT
P7o8SMeLSPjpUd2dS1X8fgz917+DnhXHozmC81r15GBNTEo8yZzHOF9PEfz0vIJc2545R/z9UOvj
RU6OTJOyMeaKiyQNkqBjOP3884957h5Odu8a4CCzyQSH9Tx/Ogxh+5H4dO7/765ycp6NdqZldyV8
c7xWusd4vIZa8ucrnBzP//qddN4vzho58wBDdPIwmLmiyDQaXz0scmCyF4Q7r+OdIFflnyOOLC/Y
yQvIgcdSFF8wH9Zpt73owZKPAqfUxj0AT90a26VL7d8Vb37dkQnBDLiYzTWYQ35/zdumMPtKzf2a
H8+fmugZ7s651Mzy9pzcCfxL3eGUj0YiWsl/v4aIcb1VDquKEewllqcbbUaCZzm3caE8nHlCy0P+
cC0bmZnHITTHVsub/u6zdRHn6Hqd+22QPjCV3fd32UEJaAJih7uKvsV3xrrY5Jflk/j65yt/epOO
sTQVLGKF01ej4gjDgNjvL0IbJffu8IF/h5spkzOVxU8+VSKgjE3Q5CzqDScPzMjD2GXV7IddR+Iu
J6kozgx9JyGnv96J95c4OeLOEs0eOoR/5nYOaBQ/mHtiVT4sm+2ff7KTutDHC3G0+P5hhSlJ54x7
GSkcR8hRVzFdtMVebMrn/+p7+u2HO3kzZKvWNIEud7UkijKiYuYmPZwbrs/e08kQ0RUEzAsusxyh
a75N6alYlzvkCnTpnU1nfTKwMi84y/xkmJzPnrwMZq7Pi9/+1w9Y5DvDX6IBo7utjw6NQDE4+bVy
c5bT8Mkr+NtVT96PyatNDmP5nvcYwZYiZbrRgdL6y0029hq6dnS2d+az39WjyU03Sb4Y1gdMTgXL
1qsRYnj3nKhZG21HB88ev/xS3o6Ds/f4cRyh/VKlvwqoC5wG+6TJbJJTZ0ur9Jc6bLLrf3J2qphb
6GBgcuaLbj18QXwvWAvdGTfa/s/fxcehhGsv5RBIJBwcn37ids92Nh0gLsuQuxPGgcXOG4e+1KBD
z//ztU666ZZvEPIkXAjUyS7FNPvkfe1NocWAXn/dqPRjMILKVX1NQ+FNE4Bn22GEUlbjy7nk1yfr
q9+vu/wI7wZqDjPp8+a6fyVh+0t13GEVy541/UvyvCTfpiA9You9TvSgVdblTyW9Yitx7t/x2XO2
SJFqTIJUKk5LXnrpEjtHTYZXNJQrgp/RUTpG8UxxvPuhR2wTmB85EmT3cPnnX/7j/M4PAEOAhYRD
kvF0fo/SZmrNuuLKYZc/0fPccZZN683DLKP+Jw1c9tWYli3WPMj2l0Xk5MaZINnH75h/Af10tknC
SDNPyVMtiPZMdUG5MMAgnYA324w0Iv35Nj+ZTZikmIxpToXZyM2ePOhFNKYWFW1ajcQ/Rp6ssZGk
sw2bLum2eEPZrW84qMXlozkZAXlAiWdmtI/D5AL34v3WgD94H+bMcNSSKrYTPEY1h4TSRsZEz8rY
Y5iDoZlt/nzHn11t+ZSI5rFONE5bMzlVzmKlZAbwdEFYC6HeVeJNxGT70THHMyv3j2OFR/CH4RiC
LKnAU0pPlLax3fH+irrTL+mcSi5HdYKYWCVx+twPs3n7X9wc61/NJTpuW+bJ0wQZZ3D+x82ldcix
2DQfhZWVl26kNWd+xo9vJ3cGInZZ/rJqPIX7xaE7h5MOspyiwlZ4XsKKuxjPJIs+fVZLeXEZ/TQa
an9/OZsoTb1OwUzYc5zbZUW5cTIDzxYJyzOLnc+vROkSJATD+lJgfT/ecXBRO91YYC1x6ViLFfVB
CZv5rSxm68yVlkfw+xKYH841IDfxzgOkWX7YdyNr5DY0jUIerXQHsLzEbrKuusyLfAvP9dHUjQ5U
V2zVZ8azT26Q60E04jjO5t0/uWwc0fji1dgUYnEQ6WsqXR85bvDn1++Tl+K3iyz/iHf3piqp1ntV
6WdZ6Lvua61H/36o+O0CJ49p6gwo21HpEyJq1jonujtjRC/jcWp65jF98uVyJZY0jE2/qu6/30ru
qrF0gdsnYxH0cbZOCgsbzEsX3v35J/v8ufxznZNXvOoVy2YHhpu4XHmA+M0fRXOmN+HTp0JowCWq
Cr7DPVksZWGs6ZQJ/Q6lJ5Ejr6kPbF3OTVef/mDvrnKy2B0hiE49V/F0ZYNjfZuj8SO6cNE0z79+
sf8fEfkfS0Lj/xwRWf3Mvzd9+z4hsvyFvxIihv4fB2gZcG0dLslfBPO/EiK6QXaEhSr9XYAqgYaw
xvo7IWItsRKioRxjaMAtPZVn+jfc3NL+w/7V8BxCozTUAOH8NwkReGLL43837NFiRq4DKh0t2vyP
LGd+/56Eh6094To+oSy9ABmX38d14VyG/XxNh4dY0Ywd7VxV5usIvjAymleZcNA9OrBqUwvxoV5r
22mgWbun3nHMpVgjVnsOjcZYFdbUbWgYGNzpXmlc52iNys51lfsu7G7y2bZ817tjiobEb8xYgCgB
hWz957ZGUdKa5Dgt5YUTHRp/yxe91w6TpBmzAvTnzZyt221VrdXJuW9lxzEjOggEpQklc90IV14N
FsCkuVJJsSHaOsV6q9QDZeltdrT2q+6l8SbH0xlqzmPlomsYi47DZYF2tJlnVpXq0huPht1bhV1E
778z/BC30oybNTGWvdATfVcx4VGtCbc46FDyaU67aYte+LPd/RBW+mVu2puxfEEhjLLDCJgDaG62
UFLGYxVwahlSc9SCDkmHMSZonAcSOP1o7GTf0m9cwEHXp4Nh0n06FI+dbZPQb42LSjhBp7Ijj1UE
JZlBzRErUKtqdUCj5iGqMGFS3spsGmY992cS4ioZRGuuY0huA3rlxEb0FO3HGoUcTyTPwzezdBBH
TzJddWZyaOjUXUXO+Gy6R4PDXqohj6Um357oZjQ3atS5axSt7cwYXI1vVA6L9dQ317jLbhrwBqta
vxnjbtxwHh0G9EBcVGrgdKHYirgmRQRyuhX1dHwka9IGpTa0EJZzRNPKg5w4lGbRV+ud7/QWvs4R
jYdjj19Du4bsCGTISUPfVOUAIX96KAt0jDRJ01aOK6pUjIepKdeu0V7ExRyovfUdF2u/MxtxSGZL
I1dAo7mL2ROBLsaxVLkxJp4FdaIkqDmKh8k9eqF1iAw6vvPCvQzD9iaS8ZWhJGxorlFLW/R4Jok/
kVxYJWOEQjZJX+vQ5YHi/QsT+aK40XUxAyvoR8u56KripaZGvrLim3KsEKkJhxKLQO1VWkPE+WEc
hITBLlipRWvakLd8cgfhRMm6LyqaSbyY/jHURa0xlqtRweQW9Y9uWKoBteGOsyzrGwayJ423bZsI
SrmSwrKr1d/JSJDrT197kg9z+oODSiRYZvSlcbOeKljyoMWdt3IT/PCDdC8SoOgr2BVVEI2WF8QD
Qle8HeRjF7SUxRl66sn+to27nZI7RJJcLDL1/KhZY7duksncIocE8z5uY5OvPtdDGYBY0CE1WtIf
1eRVWB1c0D6hdJqp+kaZ7Vc03dDYPYkf+Xl2EvOCFujpUPZlEGoIzkVLt4ou8SZVswrIWxjXanWo
CKVtOdhBFAPeu6Dt/BaVUgfY9Yau5Cowh3ERBeKv6ibtQmrl7UDxMbDqlOR0nlfrboznddtZtyaH
xSvJMBArFaWU2XhQSe1slTK2gsh279U1eSXjmorNKsmEd7TxHFZABIqaEnuEJ3fWLqY0ta/0rCWf
YX5luagGQ9sfFWWOjkAbVrOcxwe7dL/MncD1VVFRltI6uFYWGCYVnkwfn2rIMEdVhtaRIZ+KvmuS
tIhH5dgZvbvjhd03Q9pdiNGbDnOqoXwrZj8zTDSpPVkAFS6Ab0XJQYFGX3s1LfCDVlx7jdjEqM+2
egHIHWSAX2b8gzyHNvhOvllCk/tam/zCLmO/DNN+I2i6rvAnWRWBgxyq1nqpWvscD4s12puv8Lwn
v0zEozUr36OoZm8qy2PLYYfNzvAiHHAdsXFfl6hSd2kxBqqdNxthxfWarPc20ZqH2FzMVMNWqYqL
qr+1qHRteCCGWq2LNPw5gqSkhGawt7Y4rLU8jMb4lDcaf8InMHOla7GzqyL32M4Wju6pZoGmTS7m
SePJ9UAKNKkMtxvXsqNjlBYPpK8FHe4Hx2Pkzi0L0BISc7KLr02kqxRS5dcxbRgA2W27Cd/bGO0r
nLMr001g3DW0b5o03ltaw6nWSMsOW7l5ozfPSUqwpIpY4ppu/1VWaPuE2RIPWJry2nzdN64/6QLh
gwYLTW2hHHRz81Uda34DT2xEGvXgB0jLVYywELUfI2Enx7DDM+TG1iWT31U16PXdnL+U7lisY7qt
r5B23YHHOxQ8WpVBWLpLRRz8vPFSOwbBdWm52zEV/BsUZVxHQu/3tH/tKJlciz60b2Ds/EjyYCBf
uXd51I7SF5dF6H1vJb5Zs+KwLCRblcUIJF1Tr6+LhGVAIrJH0bYEiTwzPgrDAJ4yIqGci963XgYd
JVLIt1HKYT56Kf+toKyeGrfaUIImxNWV9t6x9QDHWR66g5oByJRAyPp0xOtWZJe6XjpbaykmO3W3
q0IDP6M7bzxcfOtwJqHfWtNLsZVp3r1kXoNkHYnWNiuLe8xM1RYyxFaEMmLqhcjScDC1km0rfTwX
FxDy6n31rPACHEdtWEd4nq5FCBpCUAeeqlnHAD/cmmFU3PQecgYPvVJkFdI35/h1HIYIKpD7k9Au
wqC8Pxh1raNW6nd6mDpb8mvfwqYefL2ebpnf6OaBMRWUfceLqfZQpgbgwyPkiKiNW/h46oYZuYWw
wCxM7/5Fi5RbFQnIuEzsJ238iXU1X/WgaB6kMO7G5YYsNYTqGyHlIqJ9rSaWdlk6yPtUO35K+xb/
sb3JmVJWwhMJIs/4jUTVyh3z50HXLtiQwYcovSioreoA+ai6LOzQn9zUPVCaQVQao+ZsswJwh5HH
vtDDV1cp5g0cieGIXFGs27GiChkT3I/0H4x33xosjgHHUc26CVttpQO5dzrbD0NBYS9/JA9s7oUQ
nKlH80Grx55zubjbGpXZ0eloaH5rpqbfR+2TNjJGVwmF9mIobF8p72rXHXzM0mKPfGyrJbl54045
eQlZhPwKSPK8AfedmEb+ODKsoC71joRLka69Hj0v8ag1/7IIztnVOBj0nCMnxyemXoe6hoi0yppA
seW+V8zVDMOE97wvAvIlmt3fZDKLdmXrwepmYQcDiNWIqb9NWd7vvVnd9VTYSdJO2DqxhVFumjak
WIQfGoR2pBK3Bw1S6yadbdYNZAgmodq+yA+5AcYjtOaHYWjmDWkeXBDxek4wcYz8/xeaAdRHinlj
qrfl5M2B7lLid20VwfaQQbOaFFRyarGJUhwmCUCTwJl0ZLKQYJx2lLsBmRxwmz5lPDL2U32d90lx
zeIMvUYGnltNyddo2cVkoLqQTXvhRWogLJnwgZCcMBJ8HVBTb0bbWjuColxixu2xqlzCr1l8kLOK
gawxF5OGjtgvxr8NRIRCqzMHFi3Cq2ToXtvIilY5uvYE98MqRdW31pZu19ohIKd0uAUthqa8SsB2
yHnYy/phZp5fc8CpD2W2MUoWg1Mz0TsGbdReZph8Mt+EMt6MWXkRNfY1okx8utlVG9YvRFyhnTS+
3X/HOyYDPvG9ssiqJ8faA5l3eFxPbnopkzDcJerII0b52VURVKqEgbU14PMkMVNC7GMhyzrslgon
hgSDv5PBKHZWouwkLNsA9rSxMsMxyIV8zrGXHacHcxawv1JBv0Vv3dq1FtRuTC+8hAvUJfPt6ChI
4VO/jZL0UEXWXTR386aNLfMAod0OimR8aSqEyIaeI07vcCYMahmkyPMwn01NkHTDqgLBR93SJWg5
dE/YzjPQRJ2+GdEoepVFO3aI4YUt425q6108uXuFJNRan3tvM8a2d5ltyyEK/bytKQ5EAnRSldxo
bWuv7WIGc8HSuFDc8jBVOvmsSCM4GrEOTVwWXpWro4AtAgV1yaab3ID0NWK8rINgT3bqovCWchJB
syIm4tLkPTOyroMCS3K/j8vr3pLGRl2kuLLBWUrEbVuTMfYbvY22E29cY9XzekggwRjgqlQDhpEc
kP+FRXwl3ekimYSL6RcIWTN0/SUBYSB6cjMbYCrx3PJ2OOK5CTlACXOMMYnrXdFxrK8bvV5oWTUv
liMvBneOtiDeXi1HHkjqUHwbE2xMWyNvC6bQkIpKOftKV2v+MGcEE0zlPrGqr2GU9YHqyWol++wl
bTn7tniBVJsAc1Y4gdGxDUsHse2j5kthqfAI3NFYuZMBe4x9gU8RSgADHmgHWIfDLtX169LMYNW1
M6s/Vzs6xRAIKcY7omtr3erAdAmdLr8GJBkItK8NMrrVaMff+wYelsnrWJRC2XVWQvAri82gc7sH
ZDTT3itv7AZODesvv401vgsd9kzxYLHp8E1psfa0vatpim/xFhG5poSzGpThKuFgiNxuAD+J/PYs
HtKc774sDtYUfdXp61hnECcC22APHNE0AlADk6+aX6v0T7N88l1d9tvOZXFLvoBdrFtgK8Ney5nw
qi+SL14d88Tbili680OxyH1YBEYHXIIYF7NvztD5YSTv42F+6sJqCbBdzmW9UfQMaZHKwCkfTC+E
eYXQuY+7O8qc7O4UXh6aQ2bbqJl6vWhFmNTLLLSlobkqLfG1jYyJcwpla49YwXstX89zFQaNH6U1
4PaBZXbW3yeu5awHii3+3Mfe2ijSaDMiNRJJccwMoGAMS+GSTQhc5sKUclLu0hMx0HS2iiJF+rnh
YMGan0K3SX0duNTKQ1PdRi6iTp9KqRlYs/lYeN0j2A6OI0ZDHlgw7itO5QChqKtK0Wj5ILCPsbz6
3qXKhAZ4sglr7k1C9aSIlRWBTaYUbfpSSyATZKb5QYfiq+1mdww7T+NwQfpQXWnj8NVhh8HdJd5O
HZxD5RavfEJsuOqWDcPiQ15iqL/+dJWOIWcbvKrQoPp1ohMq8JKqviRd5vm5kwxrfFn8DcYzNucl
ZfmsDvZD7xUXSjuK9aR6+U4ZPDaGiUeAGH2jlUyMHWPK0lC6dAFXD+Dj6UhznRH0XHvJEdgq1Ybi
KkzIg4W5+aT2SbOH/vpDg2q4Koi0rdqx3o1lE2/artR3ZjbcM7BsrcG0tskMHyuU1m1bQw5rESCv
PYXmWJMrMRcMVz/1YrjKonG+6So/w1R/ablZQBB/utDwxSvpwxAiyUoqEu2p0VorY+A2HQWdS2pe
w7YiKpu7ll9HQ8PfN29VaI95Ywx+1xc/HHNJ5yXJ/+LovHYbR7Iw/EQEmMMto7It2XK6IRymGYo5
k0+/n/ZigMXsdLdbIqvO+eMBDbc/SNriE5bP1Etz7VC217rtq0PqDNc+nqpALsVVm8tnxxZ1oA58
AjM3C0FiWTCPShJgy8KqEFAUWOySdvWreehxM5EWY8vaZyOccoc8lQxfg97YUXX+a8xBIy+nq71l
oU9q7Sbl4Ex/mXDsyyYpO0OIBF3suZ+4ATeNltxu9fk1yakYq7MYCd9Ts4zHJ38t2fDcGS2ju6Zn
JOgXWrLvUmVJ9A87961Xo3Ej+ncRI4MQc/TYhALIxjM3zhQ5tyhTV/NzHi/k0kEnyAmKV31eI96R
gWoeONmCmFmpek0q5R/+oBC61tVFHTFIHjt2+m2cPnk7ymDT28PM/yGIOiSsz6DXdVPA0b6tlbS4
QbQhYWu40cQRjQgBbYoZdLn1ZhPnRXUy1WjaBPjzxGroY6QO0nWhkrpP3DreSF+cKg/xNfsE9aHG
dKX9Vg/1XKo50/bIQFOv0ziP9IJAmcm2PBJuyVTpfEwvRk0ZHd6boLaRisxer/a33BzZVAcezg2J
WVqdVmm/lWu818Hrlm5COFvg+GyV3lfteldrLOKZ/haXzcEGeNxZon/vB6T+TK7tjholMtuTES8M
tgMCzEhHI3fXIyuUlV2mHZ41OgGHe1w2FOECpthXFlj82DoQij4PXWjWybONYehC+9+xGMviaZa6
a9EMwWoq5nmLi95VmaCPprHtZbXZjkrH2iPqMJlJGi5tr6WwxTTyg7IySPLbEQuwGbNX8jMdx8Xh
US6naBgdmbxaa8AgOPLlZd3PKPotXGwupcJSv624XF6MhXSufNtgZ1rdp1niMg1CQ0emL8HcxwvS
3QprT6NNB2SpTzmSH3oFS1L5i7g+A9gmbo/rhaOjor5Enr+tNn6eqEQPe8BdIOGSvJKJKDfBbGL1
5nfaVtOpGI724gy++tY0pen15vI0jy2/i6HRY79OJem0KmvKascHYkmBtycKY9OPEg+OZ6jSVWe5
8hS9fFa4Fvk5CRAFmw5zlQ9/1KnC1MBLxMh6u27mTix4yPSSJ2ISydmWz+Oy1cdqdd5AlGnAmQDf
CiLA+XDTfaYSmmfKPc9cRw049hbNarJdqZQsKf2l1C0ryLb4wMdkPin8lNuYqHSCJ204bbTscnd/
cyI7B2fddtkk08OIACHYuCX8gqAZTe1t1g99PhbtIx8xUZ2wo6rbr0gE1Iq83xGFCkSYmJlbLRvM
ZpZMrmnwlZoC7w7yxvbSSMkxncA4Ft6OaLGV73oqTwk/js8j9sIvjn1HT9gw5tX2Cqpv3FVajCDr
NAwXw/Yl9eVF7sqX1hTSWUpwtSRd6hnYyMIt129TOoECO5NFG3jUCcMJ5a01wZPaMQA6PlpW018M
vXxthztOFJgISzpSg5jt0INjXdPUHQr645pBYymZ2fmx49CAXutuk5QULovvdcK1ICj39DNK0z2q
JQ3MYU1oU9BxRPgf8hfqz7LMgA0xnkU5Y0uwWuMM+Np5k+Y051gfDJJ3D5qkrM/xovirBg5JkO/B
QGOPvUnlFmNr88zZdknExEAwpW+2MkBO1Mt+LvrxOa51NrrB8PqqfnaYJOiy1hvPHAyMQzbTNB2a
o7oa2MWw6hkaYFmfwX5sRnwlmvLaXrH4zHsJrDCvFlqU5WrzsXjwecrJoaFT0OnnV5udGFHoP6xe
bhlv8xnN45dq0andbL4VT86xeyytU8u339bGmZq06UDy8Y+0tDe8voZfphJDKTbkqNOl2zokDJ0d
1QEmmE/Yqx8V6hJ/XUrQPZNa5jIHCnnU/bpxJ/pArV7VSnb2svacqAsjhqbuK3yyXrqAsHWEBhfZ
sJ1xw+xwFwq/nCo7WPJX9ATy/tlYGYNZs57SLrsVZXJELs/mT6Qq7Xyr1zTWB16cfz3oLRFfqKsB
07nEQAf0FU+vlhDcWUm4iY0tzyn6HoDOsjTbKU1K9KlOoNyyyemBuLnMnw3bDtiiPUnkuVsX/X2x
lMWb2W+7Ujt383jL4ozsO2Fc1C7OfN2aTa/TV/2x6clhIwolVNX3bhHXbhopl2zMg13UX7aGqzpv
ABu59zZSju1DU8TZThs2FzZXOpmJAYI0t5zP2+BtVRcxylGK2gz6zjBjEFWmi9Wubh0kjTGrWqA4
0EJN3+445f4rBvVIxGVmqqg7HQrSN0xRrqpRGzkLGroRtXwAQrEAKiT1trZFgrs8QHe56ZYqEVko
udv77bCagSE6zRu1X2GX0p4/B/OyiEznQBvs5Ooy5wKLYrUz9KTbtXP+lSjFdJys5mAy0HAnOr95
bxU7Zp4zVokmwiVLHZHZMP1hkeKrni+NmhJJktlx6DRmGqg54KakCO7/VtDPVHERQmqdq3Q4Cuwh
+2R2Wl4KOdQVobw5w98ol/Qrk+Ttawl+l8n2bKOIg3xKvjOJXb4Cf6TU64GoWYh3B6x1On9DmVmG
HcXNsn/L9pcrvz0ZqfZXT9L0SOLvxUzeW5xJXm6DwlV9w/1JtMnsSCISxbslsu8uTmyf3sacuZUl
dlFzygrl7R27xXXKNCXsjO6vrxLVNUqHUgAj2YjfNe+1w/stF2Sp4qoBrVUa/uq80rXGedVrSKhL
9USTp4hs9ocE37a17JTK/Lb66bcxqq/FoCnNGtUPc9Py8L9hVp/Gde3OuaPBXlQ05uJgMEHFpmbX
dc2nkm3z1REfTUV8Ks3rYEJNsezUrIrWRLIOVk0zVaPE4O3qz4ZOxeXU06KyKyLGenwpchdms8Xi
sfzZA0NzaWrziULgBjK0m9gOGi2EHeHontPyvGSPphL1nSeOG6uzEE13+Wf+DcxDjZxxTVTlF+iO
z0H/Wsf8HVu66+TLglU83SsLP94UPyxXibXf+ESSui5OHCdezVLwQnReWFnZC6Go+alP2+Qwdsix
nUS6AKDDvSTJHcvycZX1DQIl/demZhUZ/ejVSND4AYnvTqVNjqx2+K/u+psm9Etl1Pd8Gky36NcG
3tEJSk3BAtCWt6JqR86V5B/4+CujMe3LFdSMrXOybZOz60db4w5ozvwdrxIDsj+qWlhW5EWKhI4z
WRJhnzm4w0yILxDfROjVbwLdWIvmtCxxe6C9FRTBssG6nqbGAMAXZqBJveIxcu3mqWaIwHSvDw6g
BNDCKM/3wVmtM2XNVcDWz6gn1915ygji3aSYxpKtZf80fopimyBzmvWI2VXyq5JjzZGW27DwccwE
xZkFKbcOXQOQYukKGhjMpV28VmCsr4QN3AbV2VUPSEPFFOxJQClHPhS/WzrjRQK5OFqKExXVutLS
Ivv6ojtB3XONLZlh4LP9Hh1hXWOVRGN9YjXrzKK4WIV8LqxXEueTc1+K7jBs1ZOQbHlfp/WZ9juy
og1uyUAZKYRBwxfHYCI0E2zVF2DLSanLSB8UrL5zMOriNGdv1BS7I6uFWQ1hkTZRnJY/pBm7cLKY
6YEJIY2WM95Y4J84sPKPongrQYlb9ZaO2gnOwK+1mw4obMLDSfhTH7m9TFxE6s+ukzKyEMKXrxZE
5ZtIfnqN94iB93ETNjCxCix9ObuIfOLqcza/yPd2k0pc0HBESiJesMnwjJg7MquFx0W621KV+GDp
Xmro8GfhtVKuhqMMb9fFwKOYNaC8oMtd/qPUNS7WpIRT3j4Tj7rypm1cZ4bPHf1Z2eY/pyIUR1jR
498pcOszsGJfX/sq2w8F+eZye06X/mI5Q0u+uBGt2gaL8d8gcwMWuouX352nP4fchiltYT+A6aFw
MK5g9pavPaYbqVcfc8hrrT2blUHkOMennvyu679WM/kk/vXVVwGghbAvJLg7qqcPWsLltfYRXLmk
mSYu5p59ASirSl9VHX8YKn6RNcedmgCVvZFi6yKnCBZxQB0xT4K4D9KQSb5IbVQkREMQzOGJyvYE
RYXYLDlIY5dHxZMMLeotuAk7SMWvOh5oVehTe8/z+rysyRuhzZFjZ8FKjn1PKHYtAUWCSCaBrPKV
suR07zp05VB9VM7sDpAvtFHv5Z6KG+qxRAVj0/4b28Ufh52qTm9ryjOe+yvxzL1iHqCUQmNV36Dj
SGtn6VPgeZK0Cyes0asQoWktYZ3IOByX11QV74qR9ABqZE0rc+Hiyq3QYThb/LzKV61q3JLcvEQb
oqalJ/pBRPecL858HR65Df1nB5ORphgKNRp1aGtM4qOmrxEDCCdaAQaohDoJgSrfHQuAgj3WfjA6
B4Gburuu1RXc/llrLkJCtwBf2bRHZ3rVyFdXBj7VeldpnwYx4nP1YbfX0sqD0er8QmojuSXmybzN
VK3ITCMWP5+U0CLezMGWnSmGexZQGiwRrgPoKOmxLytVUI8Aui1BeVW9V8TvwOzFO01I/rcxdy4S
UL+y5Jcx4a8ASjhgbHYCSfkgJxs9EsD/7PezehHYUyelOJn55upYxbP8DvURZPPsKsgmzFJ2CYJ5
UAUmCHdi9K7cT3cGYJhIvg7N6ztjZzriWK8EaOYt1Rrnub5lU/o7spDwi16RJruZJI54rI9oTlL1
k2gIV8BkUFel3FjiiEVwBQqllNSWNB2ujcbyWMbnkoqjl5478bWKpVe5Fd2lqWxSsXrBj7Wo54Zn
ZCTeeN8PReGLvmqCkkLKPVbO9QoANvG5D9oeW84pN+fsogsn27f5FG3TTxn7qvEVJ99b2f8fJNjG
xtOd/VpRqtEgSGgi3AxuoxRHtWOSaOe49kC8+XEXOt7TTT4xMcEoGIqBs1z/ypYFfksWHzVQk5cl
zNhGInO4DwYYS2pfqe8DZt/QGpn1EjRxDcBBarrEA2PK4z9ry59mAPQwoQjc3VK6jlqbtGlOkxFJ
Dek4x/5eLNOfKGgtxUNa8aQ7tl9q7e84KRw3PCtuJyVcTOq96pRjVhKiOeaq7RdzHJoct1wyXBDa
tviNQh36Ir4lMoY2zQAc3NYgxRbtzu1HQdhQXJZuLqp9aUr7WR11wkAMENXyWFosUPmzlo7gMIIo
m3vxbm/GrVtNHbXZdCIRB8JvEGwolqubbG8SZIUrxzaXuu6yMpVW1DvkymabhvgaQ6+lXWHz9njq
vOVhv9HkKJ2kfbZY74uVoDfIiLVQVRIYjh1j7yynO1bYn4YYV9tZXUsoPErLcYqbcEzXw+gYvtnM
Pz1A8ZL3x9Uun0n4+G86QMS+NZ14M0uixxzc0zMyhAVZAJNBmf5MDqMuSQ0RZAyrpk7SZGctQTre
F9uOjDrZocMARTaCQVlKV5+UE8x7xYT54IecM0TBQ//EhLdAfqlRYdlhkqo+X6trW2hhmvcRwbm1
LvsGy/uiFlfm8ovC8mA0P/qAaGO1vtuG920pdT7FmQmO0gmvrD6HMkc0VvqmrRDdlF9rKw/LdjW8
ehxZEqnrTLXhrmPk3wweLV50fe1DOdf+5PK7ptpF3cwf+bGPzhZg0hAU9qIT+2b0YRrLH4+qjdAy
6bNJcOba0sngDtac+GilvBFtPJ6w8ihn5BPw3sPc0m6hv1OB9NK2yrlNx+FYdOgx6uI5E6sTbURJ
ZRame0Xiqxxlr82U97Lr+mORpkReGsEqwD8pNjAmLQnlvsKVp4gPIyEoxFSfyqJQ3qoG9Cd9VR3J
PEwF86I6QiKlGyRd4VA0a7OISVNOyc0jxsMgfWmbUE0VIAeh0xlBWnOXzdWtH/elShfI4hlylNib
B9nqr851AQGUxPaayz2/h9nfdEmjIEdND+2cDaeK1I1CI96EWJbFlWJek46MLV93cPKngodD8wV5
vZyfJfhNr4snM0MhNK/7WaHqIcHy3vW+XCIJ489u53dDb3xbF1Gc5Vdt/dHUCsJdCpfCcjWOitkq
mPzLOSxIXF4Wc992H/1Hlt3k7lzMDVpPz9Q8oyZ2h1BiAmzhdNbmQKtZqA7v1rbrKSKlbw7NWx7Z
yIyS8bxOn/nYhQkDWGHJoWpAM+dbNCmfNkE5MfELztfKaNjpJqkb6nLT5A1uQfYfsra+sLzRXqIZ
6JclMmb0pJaxMU+kXMBKJOtuLVQHgl4OZjOGY4nL3xFGougWyjGYSg9tMxIqkTMS9v23pFpvRSx7
MbEu3crcKuHbPyzQ4IG+JpeKakmzWg4JQSNOlbwWmzhL5LGAzhX2oV7Fr4IgM9BamWfFzC5V2382
8Wp6c2VcTN63A0Eytqe2xhKUi+OXo3Kai/yCkfd57YwbKTqvSbzRb6NSzQe7XW8Q30N2VOPWjMb8
q7brA+jnp8qk3TqRqfeRLtuezrNl8/3KtIuY22uz0SHYF1FaPKujtUOAdX4sn/FF1D91f1oMT6mH
ENEAWBp3z0eRMutP8WGlt0S3h3BehlsNT8ZlTp/Hiz7cc2XgLs18iVGvn51dnL12D2Fc9U8eyYdK
tkDBvCVM1SOpILIVkhnB7iZpC7YJ4aK+RWtTBWb7Ikvd2YHfGxT93nCrrllJrsSj9mpm9Kp/l6wP
QDhDx36m2kea7Cfs8uyIYPPjTwORwJQRUh6FuwiykxiFcf4YeOSK5GZKz9W0RLIxhPJCofcEzEEB
DGE+u4ZynPHuyFKQUQoyg5CrmQkn2EXZtHJxvm1bGcgDjiw2FeSf9RipzQsnFVkzVEChXZMTw2cO
nZMx0qUksrQHUE73+5buVoaKLs1dRnx+D5Ls0XpNGUv9FLtNBYiyzCQt0aS4AUNQ6zi3wcxDAvnp
degM2L2scBEdUsugG4MWFSAKqjmD4WBE76x70p5aiKXH8IVuuSIMrZLFPicBhLHVS/PuuZmKp8Q8
g/TDP/QnW+52qJ+DdDOjBLqyKfaTbr0Q/ETHVBmY0LUx0FuZltAiBKy1n9kKL4g8tDX/KzPyd6XJ
GyoYs03Gd1mK7QBzFhRCnGGKsHYvDKelgTyn0P8rpOXQL0/Mx6BU1UlPnIzJi7ZhgnrsjWL1Pma1
5I9smlvhLCFFNZc6V1AG50FWcTJuyosYc7Jbk6n1MboibRsMN0u7pzwFpM1+CXcOGq31+xatg3PO
t+cEzaWrG+eBgK6egi/FLIJSOF5bPcAILbLqOXjA0qI+prYTimnyu2rY9fNwbrv31YD1mdDVpu0D
6EwPyiYCKmJ2Tm5o7mxkq68m4zEfEZI38UyXVKecpBr9LhfnH6UQrt7kl8Ig+EOTKD1KfMtxniyH
NBBECGpyYFJdJugctHFFbN0diDTXYDhOO4Uf87tUER1pNr2IDsOqjZKkJfqkJ9kUjWVOK9xIqVpT
PYN873i5cFKdRMd0Uc3/sg59dc3KG1u5fKr7itetYw6ocui6NQn6PicP3u7+09X0txHbTXJ40jYq
w73GgvHYGbn9L236Uw6RG6ZS+hbrWoUu+WNrpacpFh+bUu+RK3hLDmAg5cZhXvpup/ftNZ3kU5NC
sfPoJ5MJ5zP1tx7tTZBkd3NiaUssiQN5tXHtKgdpbIwQNyblabqMAlItwfWcBcEwlGcsh7YjXpIO
baRTvjvTl1N8WClcMFoT4QD+zSdO63BFotja3OuPNl9IHNF9iNwKWuhJNX3r19RHAHxGg/aQklnS
8wjvsFNTtQkKGZ3pOirosIdzCdIc992xTPpXyuSQv3U16WftrzaO5aGfGRvX1M17wgQeAHWebz+T
rnPiZfoIpJhfxWb/pcObsTW6u5jSbROlJ1nfjXxqa1STCszV+oeonydef+xukt9ZbUQX0ZtK0INp
N1+KkAKhtztCPF2zy2HifhdLuxcl1vitgHGY87B2/pszun+remDAVC5WYgHHhkMsoOoSPnTkshB9
Z8B1MlwKZ6cIEazKEimz9SKU5GedjiKPiZRemcrT9hHQRhrMUkTqFBZr9gQPBCGM1tGek9NGUdEu
c9ZnSRary/iUHCWFJ3UQh402OikhVaZe5p096ZHVx/fOkXRf8DvrFeuZnEpnDVHNKJllVHNEQGuq
r5y3H8mjGtaOSRmaZ+m5GdjKDFRYw6B7jEQgJelxrodjVW2q287dNU0IzMqb5syKsVfL+tbqKYqG
nra/vtyVtvxJnx1rs/JbDFz48ZgiX+8+5Ad+Uiwh+UCPKqWnTGhbsFyyat4nifqyjOsulddIa5sQ
O2rYbyoap+yI7JkELM23HkmJ5vJZre37TD5gMowy1tzVN5bmddyqvabxjGnKbzc8aqG0O/8w+YwV
8XRmANmImZUUZJgdQkMRt9Qm1VWj1f6o81QckcTeBkcO7IbxhjA7W86+aEk03DU3XpmZT+b2Z5sZ
rjqpe8LT86SImLh8Q3vma41MihuzbTptCEBDAYMhr23CLyXkf9PglOallp9gzo+KUXlG7pzIlfqc
0m1FvtIcgUxek7QAHLWehlLBiGI+Nc10pLgRucMDfm1gKWDmnFYwLO9nCQHIMjjXbcZ6M+u3TPyg
B/BzawG2TMSfu6lDVOloP+vRBxMKmbIvyIJRavXaMbE5XQ2DpmQH9s2ctGtZ1ifVcKI8+xNNF9RQ
BZ38RlGvPw2qZ6l8/SyMcuqruhmMevNSy91ta+bLAsWsszgPTnwzW8VFFoqLyF+SMRx0MguzZZfT
gtEqile08U1jGFua7SB1P4ikpunVMUtvM+ewU222C8ZGYXzbJSkXLIraOnjaxgdovGsgQCWAsEad
J7uF21CdO57yhl4YM/EfNYiWlh1rKT30Oi8kv+SAhqJntIzvUyJfnGSOeq4PoRJnConnCRoM28zY
k695brRlzzzzTOzbadB5Xjt5CDM6KLkJRd4FY9lEdswfSi9yQnYDiYfRMPVBN2uvjWYjKdBvhIiC
Xcr7LL3nKOI8ToPBOmRMIo2MIgHDU1z9awfjsoEGrY8x0tRvFXhVoGz1PlvfikzfJ4NiRWtl7HTl
Z4txpqwzWJxh94ccF+SaUuOkm2GlGUdJTV+non/ISqEoqyl9LRCd02CQXaWkXv38KtviM2cumNL6
RZ2HD2XMToq5ke1OgOx1W7FBLPFthW5JZFrTYuc1ESQcUteGTJY5RJeDhMxbBEo51Iu+dm8rlG+Q
Q+zH0rEbf+VBCuOJ/hY7pJ/SpQA9qmM7NJfZGyvuJ5NqnqyPxg5XE+rfbRu+rbItiakbDrzVgDxZ
s2OXPpr5FCJFG/zWTo4ViJ6VqIdVJwcyXtbaNZvhg/C0MENm2JfkrMzbEA38JxOdK+mghbMzLh/F
aB/GIX48jBVy8oW5jVL4fSOblF7E5UFa7tsDMu1/HQwuDpuQaecnclFfskYcy9K4Yc49TH1xS9/S
KTs68Xuz0F4q4XBJMFstCiWS+jqzUs/q7+AgX8Cate82kzKk2QlGhW5tlf/NdI27ajNGd455pJwj
8Xc8z3ETNCT1MWa2CKsRo8H7WWE1SpKfWPadZ0TEz7rCdNCg2QpiYwhoVpBcC6s0VggASUPdD4oS
VRmddI+1jnjjJHCs9sVKH1gY9lh7+iP6lxaiYjuuhnPo84kHeNQO42b9rHbyWza5r0klCk1uvEE1
m0BBfoJ+lskR5d82QaQsgVOkZ6eGULINHfCWw922Tnwm8Bvxy1IrhqeREKuj4KGZ9UNRUShuJtGU
NDeihtgiZWkE27IY92lhXpjp0JSZHnJb6uq7XVlmDzCEx1CqPC1BoaTqZB8qyRJY5CGSG58H5ASZ
HuSvP27DwRioY7Wb9m5ly13YyCOyLWBCSNlTUcPHfcHe1mxtEOvba4yw0jIXX12QAJqa8cP5QQYa
5qvmazHtYIpZvkpi0/I0ytLZa8CJauyBZNwWP8jgacJlYLWlwCLQ0LPzhkumh4m2078OJSBs2yc9
7E+GMfp2nCDPTnlNVoZx56mCalbnBqCMOaXR1ZNmOrdYSnZWGS3JS3ooS2q6Cufc6xicGCdjdbiu
BuiZZrjAMPfGVC+reO2t+SUeAPu7hepFRv2JGtS5CddBPirQwGub3Zv53ll+Yy77xDaeZyMJnSp/
IxCSaGDZ3ulSf+oK5WlclCfBrNFr6SNUsw1tziMr+TH0MxGRLKn/5ZQkZkUXLep/ojysKLhNG1Zd
hzqZ7xIygQ7aaS6I6NTZWBESsNmbhexlUgYoBDxVbVmQOUL3crlDm6u95lp3F2r5GZfOSYWbkWv1
LMgIhqSBpkhbEdj5eGlXWonj+C0pbuZs7Qmf9rkw92kf/9U5UgcqWrQRfkwTL2z/CHLy11nqR0Ib
iJ+VJlwScC5R2XZoneSz0puRwCg0XVPJxlq//OfaTxhG0YGt5rsEPDR3tQNh+ZDXGyfJ6mbQspoa
IG0Xs4fVRv0q681h7bPd0hovpiIiJ0epmVKY7LfthqDb3A2DBW7R1slDSVP6BQY6guKPub3EVLv+
kJyC6rlATJQOdTgomf/IM94M/aTY+TEpFaxT5VsyA1DIqrjA77+DmZ7M3vgu++GhgQ+GQb7FchnM
KRAqGzcHzk4ZyI+tzR6xSpH4JYgPd2qANDxk1T0nccfViaJMs35TwkHgz8WLHMdYv5c97qKdwazT
S99WxtPEwcQD/zRb/WEk0rCcoSp4NZTqDZSRB794zdqEsT9OA411ImEzW4wpVHoLqPezSNcf0UXq
pnDKtekvwA0tx8WZ8f9fF7MDZKQMEhYMKDvEr71SXydyFaSm/0cu6VkztBtZ3x6ijKhRpdeF0WLM
pUhuqDuy6qO6bF6pfGoJhqHWzva5Uh2SXGc6T6ZdTDQFIs32B0XwN0KN0Ogg9wzsAFLGsktn6g3k
RMVUT2D5V1/MG8XE7csiuMxKqEExV/8lo/iIm+I/3a7/2Uv3qcfYFvvewoLBUd4nl3yGBulvaUpg
8QDBlWE7LBPQe+weKp6kB3ReKruRkACYz/fSkA5ZMaOf5XsC7i0rgyVApUA7l3YSfgI/r5SIgFgE
Dj1vDdmFlyGZ/62x+aNBJfVU1ZKTLr9I6C+6AeBFxCfdUj9ifeyBxdfPTNSnFQJwzrpDhT0OwzAf
PDr2fPA3cuIyrhtM3t7MDZMDvKWGtzjvhMYc8Pjh0WX5LTZWWCEfY9VA7aZYOMfU9Go9BLxoLzs+
Y8oLjhOyliQhfnoClIZOqLEwrq8FE19a7+OJuyf5Uy3Y4frQcTrM2fcGBNpLjOho8mgHLgvZr+2h
cdVO+7NMYHVDLivffHGURvZnrfMsjSOWIbbrhY/u/wQu8AYs6HUT86KaYB1TvckGHpTqcJb771ZD
9+bsHqW0UlHsZECTupGu1mz7uZ1HbbEG0Ec3stDv6DdeRC2HFWm4DG/o1kmUhWvr9IFV2rIpbG9v
nRBXRVrfxd7umsEb+/acL/k+s35xVx4aPb41eloE6oNSqrmtE+kFBcxuq7GQpSSABqvRIpPvIitW
P9uUZwqEYUeme4CEULhKaRxba2fUzS+ulQu+NdQqRfPNXvVSO2MdDMljqDZ6r3Pi364jhrWJr9v4
R+kAeSCVozBYg1w5LW8mzi6ncu59Np3XtPCWqS49XM/oY7P4Dy2xp4zbpyXi7x5YzWigflCNX/Em
d3i9Y3w+uoaES9POmJpO2Wr/ZwFb4NNEOGvGztGq3iqm4dZZovaR8V7a7VtvEjlN4Ldq3xv5c0y1
BxPGy8mjnFj1rnfUD9U00KpD3UqiCgZjuaaz8YRB/iAcZDBr5XUjRJsOYpEMaaDY6z0eg3JSoZEx
vWx6fV8MZHW9+sioJbUazRr2nS2GmFrsV5XJB5+69UGE8KUoeRXN7P+n6d+w/lZOiUy/fXbaZs9l
9a3mVpiKgiG0vtgZwbwlmHaJCLKhZS87doqEWG284zC7NRZ4jVasB7u374l2p8H56dGH8T+Ozqu3
cSSNor+ogGImXxWoLFnO9gtht23mzGL69XM4wGIXM7PT3ZbIqi/ce+4qR+cMrZmx97dbsQND/pnr
M72F5jvMcqikB3+szx5h26YWbXpSgIuc2zEbNuQOrBX630IPnmN6DazFT27SXbC0Y1FpeQ0MtFiN
8MNOBGi4kPtq8jwb4ULFpkeJKY4wWxv3WKc0MysmwsEqwRIbmsjz8dfuc5EeC1IxsJWkn1J8xoyu
ayvfxcYXu73TOAwbl7kH4qNj5uFCDU0+8OZuN8ieDOe2lGGmXNUoxT1nfmOw3DQMuOfkoCI+xSk/
BtS8lXQZ/lpym3GyxU5xrSL2dK5qv2OgcZHhsEtpn2O+2VZGpLnaT47LrxBP51x/recn/BBryRoR
bPi6EeI51PmhLfOH/SUM6cr1sdJiPQSwRxnKdiNDkK37UWOuZQzGzLUxxnVIyzPJ5jtmtc2pVKtk
DdnxSRjvlaE/l5xsiGI2Nf6XLGN0q0/kY83LeBSBXq78KXM/Oo9PulCPuMP9Mso3QSLCTREmmzjD
8tNdMwLdV23CYpK9z+yZTKan6i5VtR3wc0dMngNFJVq16dpyyaqOn7OBkDyd3r6cnrF2fneF7UOt
PyZjfJu17l6GR+5cJvX5g2TaY5tEA7SE8Vgu8h+PKTq6OA0+hRcdagyJAVIDa255lhy082ol/TTP
Xy3MI6z+GPUEF6Kp2WvleKLxaJvtcSi9x167t/ODaen7QRknHR2VuCjvh2T4dTN6lGeN7yyIAsFk
AHGF0SDwzTAsTy6L0WZnazWGYuer0Q0ujHtcNS9QOd/VzITYDtSurj6ijLy7RZxqVor553CGIHCk
PgFbmDj7ZMyeDcbY4MIfVXDUygcr1x+tzti60tk0i0Q8wlKvo6HU+Z7dmVh3dR0bVA/WVRj2AQDJ
P9bMfg78V1KSmwhHzDw7xnX/UFe0QzOEiwqOQ/PbdUyNExYZeTWdiT/wzWWHmoXPhYmufsDPTVNu
LAEHGuO19SSdHUu6r1KSY0GPZjjyTIXwFGOKXDHD/HIpoDUWnW38PufaWlXMe9UYeouQ+AsBpEan
th66/oosF55fYjMxxWcxiU0dFT7AMF+TLCGmfltk5WZxlrVtdJ6kLXemRfxMZcaMzMLHWTkXkhOe
y0l8aCZL+WY4BYH2LGhBvfAaz/khLXDjTf9UY763lnUeUcglIeB7lVqvtc6xnzVgNNiJ4O7bce3s
lYsw3g5OhX0MqxeCy5knN+wlik3psOTWjVPfd+uuFZgYzX0zIaCcBu8FZBWnbX2aKDWi0thi99jb
wo8lcpAl9j1EqKIDxU7rv9oUb8Dh1yqlUAmHo23Oe0XrlYZ5RAYjRJOmuXBYrzuXkX0akB/tTS9d
EH2a+fRQMb8QvDSRnt8yLsSyFYfUq9if9Yco6BlCUz9VZAoxT7TvgMq5kpitJiWDqnomMigWotua
bhYwxEAjM0p3F+r6fsSxQq+Li10bSfNw71ls34f+XmiYPdLWY0CakRpEfnuLRT7DYYQc1hx4DIvp
IRLZF27Kd8JgAAcsPxqzoqmYeaJs89NWOXbmXV5OqzFj49b5CRvZqdKYh4fFpRXi7BKErRkfTfju
1dQySf7lEXASp+rUTNUmlvquZkTNGTV/F7Z2m1rPH/Mt0u41AQPEQvg5485Mh9Bnuz+NxBOLo42Q
A1e7x+2MkL5lrNKofWBnvu5k0dpJNJwFtXflEek5CFp29ManIaSxJlxolybRPpA966LUYlFMWkPK
Wj18omvwm4w6twweZC/2Ea1rGmoUjJr7lEX5TiTAdXqXa33BhYiJKVXLLOktH5N7F+CYR22EuaHC
na63/5h5zqtpweWw+V0O4NzML67YQdti8mFeqrE7Yj85oi/du8gHokzxCNcPgfuLbo0BeLbBtENR
SUwAxZXbrWKFgc3csF7t2OVN8k+bUPUHJOl0Ji+DR98f7qX25pojRhv0U8mOUS7KIsRR2TqI2Man
iyAzfBgZs9dIB1aNZ7wmJPdQgVnNa8QvPZfnJPuXBy9Osme98RtTMhVp+SSpe+N4PoR5sUvG/Ea+
LvHNR1DqP0IYawSn60F176HZHHF46hOKGDJVwJJIapJFYFjIV5AgD2npXdM0ISGhenHraV1zCQqB
tDzUP8Op2fLOn5VRbe34I2yPIz7PgCuuwDmMDSdKrHU+PTuUSjnzI6b4/Y41CSVgv5pwcPSlWD/G
+N3Rua0ZcGy9Pj3ao72Oc/PUEWtVtu1xQjXt9sUh1niZWHcFwW+Wq52ngIdZPxJPUx4+Os3fyOjU
ysj4xUxP8EHqznfX6x9ks9Xtch8Gf55SXLMOs2nu3tY3+q8h+XK8dNvwWjFzCe0QqRZWiUTj13sy
+w8ifNew+PY1J0xTfhqZBPzzqEX1i50u9aZ1EylGvnSftA3ICeSPWsYbaloezZ13MFCTrKJBXttY
ImXOt4Xk7DIzZ3hIRrzSRrQksRQbtlnn1jW3TtFvZIOFLb7yIQJyQHPkfbLAuObjq0wvhKCsxWIJ
5s2w0yeBQGgwBzoTJlhGD5aq34Io2CfD83IKxs5qHYlpbYjk7mQ/XPCYKMZ5Pw1/eVnsBKvePv+r
9RF9QLUZy/TZqB6cBEfrX8y+UzdG1CqnsnjsaL0T+e3ae1AH68h86qxip3nNiruRAubZDu4JAnNu
p7WWlBs7eiH+7MaWkppbZxPb1KHfcAshi9UbxgNoGY0mT/1skFRHEb6Xvmi/ERd+hMrm/9m4Oz22
n7hv1t29tdifxwm++aya3pKi/4PO6KywragN+JNs7TK12BvZPzovsrUAM+ZMI9C1smfruk+9T6yX
YXSvUAt2BKKkZ2fAPDgoeY3K8l6r0l55Yf3ekGywCa3cfe3r6UerwxGZMS6xgBQaW8PLBtrm4FpE
SVnBE44MhQ+Dz1aX5gcpTL8JoJlIdPyCgmqsxaXE5DHaNYWOrMMpym3By2u7scZox8oOha7Zh5EB
GQOV/p/EZL6yJ9nunfIRnlD1kGfPbNsnnxUlgtm6kXu9anPYCi8Wh+sUfA8cgFArSucfs+ly/mz6
vah/9fS5zA8D8uvce9ERKU4F7XCQ+ybOao3xReA5q0L+Zfq7mgqfaVkjaZiKte0dyHZlXuxDHbGq
r5mDv2etMqGgpY7kgWy3Diid2UdAxUq4Q5pZmggb+dhD+xRa77gT3WSvJ5A46psNXyJgCFneB55m
YYjDZLm+pu8qFgQcQlm1BoayjsgHqkofMy+F0r0ZmA7eWhr72vpFU2wmrO6xhdv9C0pRD50riAk9
ndczGgnzpcDgZwcH4kd8K4QEMWxbG/1585sgD4nnZod5dG15f41Qfg32IEUzR6TLwW15bn/HAsAl
DDN7b0a85dJvHGpcdHANyuylow05jpH5jN5vMlz06KVTlDrxsYp+uuZB1O7GdL/HYZv0TynTYDwl
R0ZGiYcIkEC63A34sz0HzakmEyJgc1jOj5UyEChIBjCncDi4nL95c8S9shnaS4LJRk31qruq+SHq
f2vt5P32Ew2vduRNWYvkUFbvedUgwYrPBZu8sk1OXXPtmf0E6q1AhqZPK0lkiZpBGsFEJzElYxRJ
rw54ul8F8g0g3sqpPhq8nGLa5NnZo+w249rvmNtbUb9h2EICR7rV2FTbtLql/VjVzDeQjjcrycxf
D69ZcFWVt/G0D5AHQGGIcye4JP7BY+gqRNo0LXqCJqhad1//PzkMM4IBZ6Esd1pO1eAuhvK9Xfdo
u4gT7LYExG8wdBJ2teQNom98tK3PsHU3g7nzYI/NKe8BF5I332gkwORVxtnWdqZ9T59M3IjEgKw7
CpA5OQI4wpswc+evE5UcBLc0y0MP8zHmK3bk0HLYMaLrstD5HeWM2ZuPJsdaM+HeBjINUAqEbKIT
LSVWafluLwbe4NkbGf4ySAupR5PyrdRH5OefmYG7gTKxie6Rcy5ke3Zaerias1Kso/6D+Bc+UqbQ
HFIV/zvg1VPOPbRwupaQvhzSn9qDi5ioqN6Q+TFzcbtrj4I8t75QCgSSG6Km6hwgicW4fDF4pDAg
hnqnM9GPB58Mn4Aqsjb3bcXCCQ0MTSLoNSx2Ng/DvRteAsAEBDuR8/RTlOqQYTMYrM8mPqJ72Q9W
sg/ndjXXiE0QjqKHgYASQiiJ/YLt5/LAmBvXZlRc7hUrJmy169j6cvjUKj3ZVNOXbPih5seiMVfg
DJpW7ZX50nMnjwnPTP+HTBOlCRJclkzsgQqOKzDSvNRordlU6qxRDZWCYwGBOIEo6o5OD3KRPf48
IqyK0ZdPW9eiveYkiXmHa+wMGQvmiSoNU5HOUDqKcEegbvPK5zIqnhttea6xlVoFRYiWynVfIP9j
W8N7LfkjpOK5iEAKDWHKgt2NGF7p6rsTNkCQaX4YdAaG5WZmflmx3KlUuRL6kwXPi3WET3kXN1sv
qPCh1EEBIQmxZa4ME6QTVp0ibTal1yyTSAauQYTEwIxG5RPWCGtjyo1dnaRYovhB2RJsRHYYiljs
6jB8MONi0wzS24yMfKKwKLbosYc3h1U18pp/ZVZRt4u62pSpFV9jJV+Dp6AyFKuNRL6GaYvqL8me
FW3WyXL6JwM18gBycIGpJDaTS5sNL6pZxAFWM1CwvqVWhCJY495LGBwxdEbP3c8CsN9ZS25FbyLK
d3YGX6xiB0fPx6ioWk9ENUKtOswsrDhMkEL2pyi7V/27wsgY6Fej/MEZtwovKnhFiX6UUQoHpT0E
THEMtGFcdVvXZAqrYRuUVv5maJBBcidKz///l8GiNx177WTSwGlsyT0D/7Eszb+0HNpNYaMQDmUT
QTbUvkNCvXwLtn4QBhCQrMF7lLZFdR83Px4t30oV0OE1vb8v5RnrgV0S9nJtdJAzRA2thMDadZSW
sW/U0YNjpFTlyUdqo7OoTIyOmO9wMCtjy2OsLrnHBMlphPmZQK9qYioeZ5OO2EHCkjzSpghY8nBz
OPieOofR2cNUsTCSDS9gx3TTmXALSLBSzmJNqCcOizaf1kNpATbssTvOxVs0B+9DN53LXP8ZeHxf
Bd5NKHLhbrKz+CSq6iFJW/PNqWEBmyI9Q0eiGtgNPE8JAh88/2AJF6TlNGdInY9KYQuSOLfaTYtU
i3fYM6ZTamoM3jiRy+jSzfUT9NSHmrrcMvnu1FmTQNpQksrIfQd+o2HT0dazyNU6sKynP1ZbVzk/
NkV6KfLQhe3Yfk/Bya7Hz27q/ToL7pGhLoXFd1lnLBsdtoWu94typyPuC7xPapxrI7IXzMkts8xX
DKP3msbO5GgYShiV2qWnYuj4oUhWYDW0N0cU2HhJYM+vIjl8jH37rVsJUtluPelybWL1wBiNXIFN
DA9rmA8nvbeeisiA+vjVIqqsa/52z8XPpLAVv42p7j099ohXvMPxXnBjcE8zNf7Nky9RPk7yMe6u
QRP7mbS5yMKDVj0XzrdCYVi75SGTvT8RoWt9GuFTjakBx9+G1D/wgvq6zS9aym4CHXUVIsQqWRIh
26w2lZGsPH6g2krvMZc0zimIFy8Zs0VvYqAn2U9FSBIJjhp21Hglh/wieneL96Fl+t+pV0P8jubb
HPKHAoBky/cOOWZSmDQ3P7zlxzIykKsVu9ec3mZKgfXjJrGa+CWfGn9KBr8Pfoq03uYdtcqUJv5S
90d+ELZ+ElmHmtuuyKarATJhVQ6Gb2bWVxI/Gho9KPdjiAJSr1AwpIzHVTrvR65VElhpfQERQSip
p+6YSblt+GTn0dmpjG3aLK2P2Bkfi7HaayYKq9oK/pVdcUxV/5w41qpuLiw0Nz3apcpNXkv9RADk
2qVPMGO5Gdk51oj56g8iDpuy+OjluHZE/tQEkGpclnyYe5gSbYp7jls+M8K1l8brmUFoZdqPPe04
O1MYtPe5hRaXdvUxwIDaaK9x0rzHFnwue1oR6rp2wGLU314egkUvbnVpH+HYrEvS8EIKVsHYy4hx
EbuKiUJP0eCgYA7xCiNCGByG7r0fEgAr+luSwsGbNjKgudDNKxG6J5O1vInD0w2vdsvRpQ3bIsVV
qzZNKF4DNh96Xe1LGuIIABXBYxsHPYUSjBZo9yTTO5TSGYwd1UWX2LxbRbubNXZOpHTyHxHdBi+G
reurQvCogLtt8fS1HQWV9tHjmCvbAW/HzuoYNoHUbLnbdav/7M1pnezgU3Bt95vMcyD40pfoAU5h
5LuFbb6mfAEFbaxFNsPMft0USxrihLS336UyuRg04bRJIiRaOG+2fdO+UuJ7IuIjOeV6y2PVHZf9
e9KzhNQZP/ekio5ZgDuhBSuDD2b+maZftpnHVAYoPy5S6/fx31+UGPzL3ATtCwyCbZSzYC+Nc46U
tDJPkdCh6fKwISPJ+mobhT+WGrYTKZcjVKopeeH8X7VueEEp/tElT0NGCYKOEe/HQ0DPYuvjg2I6
YKb2Hd7rVkTY7kiV1eiB0qlk6Yoio+F2VIFAG8K2VE8/FtmTktrBdoLtKKpzkBQPi30yDe4VhMeS
s2xotAMS2o07g3qSX0U68fsi0pVifo57jgPC/UDzvWuUQolAM2GwzpSOX+v5rvAElvL2cYQwx51S
j96KcRNjkpYFlxExs5OnRSUto+8RioDd09tE9d0Fk9FPwHqMe4kxAI/CYQeAcOON6l9UNE9LaaUh
OFlHgTrU+G88oVCHVyFpvaTW6fZxxPxfgAIQyUlHrtuF7oHDhecGYKII+Ldz3v/+BEPn0vIOF7AI
nehUWoiDIKOUrnnIa2tnoWemx2xU8ycQDCZde0p17amlF5iCS1jcXEiuo8y+KlIvzZ8xupltd3BH
dS0KWIfYkzCSDrxxcDXY2aAL06eDtMSj2Y8n9mznFnNFRjRHgDGFYNuOyrs8FMOeS+vmaOatkzS0
CgDp+GTM4BHS3v2NaGJj9WZbDWdl6sOGesFHsY8RShBeOzIYtWgibe9HmBW8JzaX4pGZXuEZfqFX
L8kw7Yd/peHsHAxA2HAPtu7xUafTvl3CCp3mQ3nMYma2Na+jJG0+OZKffYq0EhqH4cfNPRndt2Qq
L7Xhrczl+4GLbLpHy30NKCtHbb45i1Nm2enwerjMt9iaFKK7CXfYZO57VO7M+Tebcr9nW2FHQBiS
/DdRxbPBwy9wN/DiUaofpISSgjY6AnGTTu1ukjMaanXUOgRanfgHU/UBoFInoieRYggzh6Om0NCA
wdT6eN+biGr77Npl9l5jGR0iW8UAcimZU9olqly23gmfT+0bkXiOBgBEVr/rTR07GJYgM0OWH621
4iFXzAzbzMeCxJ4LPsJR4xIwfsNhwUusDFpzWwTbNHnBQ+gazj6tIBThUXGC6NkbvF3b19e++uc2
TLIiXn3agxreTp8edOZfIRWt0T12VX0D3kw3qrZ2CxNF01aZMd1yLXnv51vDoL7Ufxv1kkY2vBqC
+JitKbHTo+rYmeTLRBUahRGBLPc1el5i7PcFfUlahT9hQWVN8ePl81s4X51c/lqND/h6l8Uz6rBX
qzcBlqNY/kagAUAoeJgzBe45+Emgn5QkyOaE6XZX7MkRekSiFW4RfNITE/p9F+brpEZ379NIFXig
4+p10O7ApQCssq5BfaSHH860NFzh1v4WabdTQH8kurIwUzsr5vfWPin5PmtqdIyPGHygh+N9LBh1
5sxDmWOz8+MqupYzQ18xrVDu5WbHcPszNWHr5Z96ia80cd6kA0lzem+C37bQNh2Nc9DtvfY7rcad
UBTVUj5SpWosmuBwHxz7DaGW35Ss+T00xJS9ZXoum/vsZI/Cfhpc8SXsh2xUWxb3q1AhjHH+0sI6
Q6pZ4a6s6vCrQCarq2QrKwFMGLC2GFYTh1Qw/+lc82N2sEa0O0B7KLd3tfk3RQLXqTjY2Ohy/cUo
nwFWQvETKGED8Iwsa0E7wiRCXlgeevpQuGuozxN/Wc/3OEG8+rrY3GxN2xocZhHa5YwwF3eCR9cm
X5EOjT4fHvMwWVsOwiIWEKLyg4GVwoS9zn5qC24398HIrPviWypIJI/ZuY8gIWTZ+lZc78HAHMff
oAJUqQBvxGO7CbEkKGLLJTK6FctIuDOmj5TrkIaSUd/wLwaUQa+HF7nxUpSFIMohCu6T/iLNQ/PC
okVQgGb7/s6fNJjlabyOuIKd5CHO7gjBkZ+K2mIc8xpEt6QHhPcjmbiFPjPbwXuO+ts874b0HEf4
3TbOp1cuMK6PEmGeath76vVWNJx0R+iFB4OTxv7TR8832a+bEPxbbix3OveaWtsglvuWZ+sWxcuy
3nuyCwZSY3pmezk1xIyb3g783sltmSdZP8gBeHjQ33uUB8JY9Q1Dyda+805RH/e8V9GOdAEGNO2N
OONCSFQbF0LADzCx6D2Ml0iL+tXQ3IhU6ML25HCh1yNW2WGti1sXVf7Yiat7SroXG4hHqr+EzDWn
3Dmg1SfwHODihgxlVkenhpVjzkrUvXb87mMz/pNGLgiu1dtbOX7m5DEPYgyvyCSKjQBVZqvGW3VD
cuqnRj/GkUr4fuhSCuR40Luo2h0ECVNmbSUKln6auteQPwneWsbzkKEmtekZDcEJQseRJrm+14bi
2fHQDss63sxpU9zmsJV3VHXEuDWwN7DcbK2k8sgW0iAlmq7JSpb5SKtBu0pxiW9cJAXoV9bCK7Ze
i4I7zyz8/rCxJsBbL5Iktll1AMA5EVrX0Y+jFl6VDX5shNLGkS3MeEMMz1eH8o7Ne/6ua8Hst9YB
tk7sB5Hxx07oS6kiuRRQqTnww6MEj34OICmyvPPoGgGuo244xgC+Th34NCTiVXWJhJWTQ9FmrHVo
cw1yot8ss4cFCJdo9/9ftg7IsdirUIYu/xRvwF4jn/6R7Ib8GV27TWXfIp75l5RoAbQ+mW6gn+xT
2ploogWB2o3FHMxaIjucrrin9CkHfDHSPUZaZd/cFBpX180JCbIzYmW71DZzN7u7cvKYYBSudWIE
/BObE/Q4w/3USGmgvBrcLflS4tRWERDEdA7XNWkU8MW0BBZKbX0PTSZPHaulk1cSRgYo02+VzDdK
SxCPzgMuT2hNuL+8cd9UdBGTPrf7YWKXN3q9tfec/MEbp5rf1IJR6pLj3lsg+VWNIkVH3egtUIC+
r2pUt016stukwulQOUxeDHHMlBL8gP29McbSz1vSBiMAj9Eym5MuaNWsm/RjmBX2vgFHl+bCPjl4
FyYFObl0rFOOTJbHsH2oi6jE7It/knoU9Ew83IAOu0fSwfCoyDGm9tDNXR6F8TmKr9Ywa6dSvcau
XZ1BMOoqRjVjGAp/K3MyrQCK7Wgxc4dgRvqm6vpQhHtocriBMBv5ZtF+enEPXpUL107ARpph3Kxd
mwdbsot8mNWdD846yWY9xnFzmHmAIXRC1NddBs+onrKssC6W/INvwiFWVh/IzGcUMOKhBb5JCRiy
2VO6u58driHMQZcZ084s/FQL/o2ygoPZ0UtG1XCMzJSjvCo/Y6RWl0YEe21u8kNol7/DxEQevTbE
oCA+taM42g4mPzuoy22im9sC9uqWVpWxmsjSXZf3R662pw4ijghgZkSS1VnUp9GJxR7MGzA4hAO+
qqnEzZkq+lpialZKTR6qqN0cqGDfCSr20jzVswXbHtcbm3gLFVYeUBmMCCHA9Y1zusgKoRpETXaI
8Mhg+xou+KQxPNEz1IcmYw5mFsu4PcZsODgYOzJPYhFhEz+V47wC6yTlFGB9uYXsKveODn4ndz66
heLtLhZGc66fLVEvKJ3e2I11++IamNmSvLpB92NtUI4SznFhnq3ipYWOfehthJsMGHfkQcMFAr9Y
l2D0QvOSKTntK4sJktFDioUDT24CtygJF5xVucn+VQBInWeqIlsBiSD4O4Vm6rN7A4c6RSNTOw0Z
aIyWvEaVGZhB82ZT0OxlZG2GxQgbK5q9NI+XUA9Wt+FYXvVsEcFwJMtIRb4z6OrWR21/Q1b8z2yS
9DCD5ggL/ZI3cFzyfoqxUqHyirmy3Oxh5mFYodPy1vmMjLeN4Qp6pfvP0jnR00hbOseQUiknTCd3
oFUDH2Ilay+nQ/bcqPwVbBubTWzzddSNvqsP+O+diPAOMbzpUWLDbE+l76nnKpb11YjiXzM1453E
W4qqVTibVlkA2VIGFbIEAqBiZz9hXHlJMR96zjBvdFHiNo3tR0+wRDOWkUXnvcZtY291U/3UWc8+
upeE6ewRv+ZrI9WsjUQ6VuT490GVLdl4uKNzehciCJTYykz8kNjAuEDHSwisIkZZjyClnSRA2AAi
22S477rqsAsBGT8ENt5YRn2r5CiAcp0ZpG8axQLHK4Acmp3+YhKgSIDLMK4sOf5osQExLi5s1NzF
y0wTljGohWrEd1WEzU7MFy2nXRsqpHpQmnBhk/tjKA8bfgWd9H+mfaFqQn/HL7d1MkzjtCeNgXw1
X8yhczn8DCosL+yay0ui/Y3h6B4DbbR31ew8aGOaHh0blK1QyVk0NXMgzdhOwMNX8QzLt2cBR2WM
i1tNwwEa5Gli6HWuESMEqEOCVj5FjL4PXpeumwqDewWoZ2V+Y15yiVmFvRAMP6nQ/olSOxoheGG3
tavDzI6auLNPAgKfkH5YKXzyyMEMZIvpEVGZeffqzynU98zxTMyfMN/CkZ5NRZq9SvRmixNrgPrY
BNt6Ma+HI1eTynea0dnA7uSR70xuPUl8pMucnUC1a1DVqNa5XLYO63PdoHeJckXMFTzmeEAWDPXM
pBFo+mNkw77IEa05yez5YebBhjcFjnLAMUaaluQkjO06TodVZJfH5SG/zhbYLsFgC1Vai/vvsRZG
uBco2pwKuH+Zcvhm4owa9MN1KkbLmUekZZVdGEX2a8O7xZ6VnWotYCE51TWGBdI9GgkrQbzZo3nM
i9LFbuVwF4TdDkwzrYBQW28aApBzeUVX27gYRBSUTUenDS/RNnmO7A6Zh1aw++wqx7yYJTk1LYq1
wKmutasnuJUpzLifllxRmTOPD8NtJipxzIP4w9J6nL4ZJ2csFrtYqcPHY5XTjN1n1HV/meVQQRcm
QOCi3cuJykLgQNqCXE91cGSt1x7zEJW2Frbx1qPfN4so8qVh/1ah85Y0+pZ/HK05891dIFG9ZbmG
i5P1LC7Sj6xxh9PcuY8I8Czsa/BGCeEFsW7xLqnexoeIAtCr+fsd68vJJTXRxMloBpa9qtMRXAU0
DnwquOVdt6X/i+ofBkr3NFsASmNo7VWOdS0VlQlzwamYKeJwjSCQ/ptgby2emiZHIhmlw0Ovqm4X
pfpzW6XWpSBSAcQNQlh42ZKREDvGB3T5F9DWxksQsnkdLADIqjW/YVJph7LFXT7OoXeZFxn2QPNg
9fo+qwLjZKHSSfg9zhXKkzVpyiFxLVO3n7g3kSXnr0AJc7+G+YsjLbzJGvLjnM58NRU8Xb39lp54
D5OesgYCoF3WDXoI5pBNPfq1gX8j6RBFMrcAMq1cIPkxVGF65ra3uke2DgeNQCwsTN4xSgDwGzG0
L9p90LO0jps6twf4yqPwG9da4G3GWaIJYdParaDG0Ek72oGPEPFZx5rciWMgkbkdbewxwPGa8vQA
+8UAaN405ierOIvTBT+b+1p2a+rKfGlcmGwlgNVYF8l2ovx5T+VnZI3jB6N7QaoACZjIz5qsr49d
gVrC1PVXTAFPNXXlbU7jo0XvcAWMf2Xz0/uUai+o5Uly09FhlS1/ompy/NlGDQCYG2ie7bS8WjY7
gPbSG+V5trBTTOBX1460NXrRzEAVLZjHBrPxCVP1a5ze+m60L13idBtq96rWf4oxl5cJEYNmsb60
ZHiBHtGeLIhcml0jty5toB80BvEYXxyX5aOVeSdNio9gRLVHk8ksUVsMCd7LpPJlRDhAV5zSR8Y8
DDZlfXbsAC4ivDhg696xCuWhF/Qt6JDVVs+4iYbUOI1jl97YtK5rEXxUkNXR42xnG5beAJ1q1XsC
nXOMWg4Om9d7TCtIxXtw5h6Fexx+DEOQn73pTjJhiI5kCUZxmDTlNORJ6ukbs+lwzoqoP8Quue8g
sdB5nTELwPHR+g8M8Icpzgy/DaafQgpr58SnnpSrwmSR07nGSlk2a/VC/RGvgqclZsrUo/MtbCQ7
sUL5y9cHHEKvzznMVbyTwbBOjeZzcE0ajDIAdBZ+6u70wt25a2nG9/bE2TUokGhGR/ibXsSIzzv4
pXqPwXVoK3Fp2BoWYzrCuLYPWTNxYiHqle78ZGuld8tHfQMu0eECnwDxdgzzAZYQ+UTVEhYNIia4
Vgh8s0Ou3EUbEX9EKjRuzn+cnWlv3Eqapf9KoT43CySDK9DVwOSeSi2p3fIXwpZt7lswuP76eehb
PSWlNcrpwTVwYdhWJJnBYMT7nvMcBE6VFgFsk8a4w7sGoUT0T5XClBlbwGWKWefoGcPeSwDvFl7e
7+hJ/FA6BX0EImCqE8NZpZh7jKi5owMINAlQ5K7ni8aDnzeuunSDdiNiPi7hA1dWa7bbqbUT1L4+
EpqkGndaHhjYOgUNE5s9H1OZ8DVdbIs22VTmPWp3FCRoYBdpnX5HKE6HXvOJmMv9G2mn95FEpipY
ZFaRQyJ7J3WQgQMEQNOV7Za06x+mLSljRgX89tq/LFTskl+XrurBnFaDQ9wD1cxDKFT1EqPJS/1a
cgjISkQA/tHUNLzw+0HD5KAUOJiJTKZBoiikEruKeZ4XeTGTq9LoFylHsEsSREqTC7N3wI3b983W
RXdXC+u6GponPdRI96miW8dCm5iGFg1nNLvKHfpnD9K+ggPbh/RTOASRa2E0A3arqN+glcbeW8jL
pkW/YjrN3picXxKC2yqccLVT2FmFfteRZclRZRjaxeDX5przDDLO5NCPCvZOVF4DhQyALGzT0cbk
gmcTp/sr2V0+LMPywDwRm//QySwg46cL15FxZ2juZYU9EevcSmIwWrmTQhcTX1iy7Tc9q+SuRF7W
QGlfhSNCSngzaoUOeVhmk7/7jzJLTKA6FjHyOrvwxmdTUblArG0w5Q76WxypykUtncYvhXZXBQhT
yrghgNB88AOn3/3PY1xRx/HrP+fo19eyGmGCR+q//vPd767iV1k25S91+rfe/aPmv37/cfizXH1T
3979Zs0sUuNt+1OOdz+bNvtrgH/9zf/XP/zbz98/5WGsfv7z769lW6j5p4WAwN/GsZLt+3+Pb/1f
00/5/VucfDv9J38FuNr6P4g59XwMDAazWXcIAv4rwNWy/uE6bD5cS4Bm4nEjWvVfAa6W8Q+yxXWS
W32hGy7r59//1pT0If/5d+H9Q/imb/MfGwTH5uf9vrNc+PGvXFbuGXf637//W9HmRzIgVPPPv5+E
Vuu2g2IRP58lMK47v8d5G+yct0nEqzA015wuFrrV05Jdp562a2g3GiDK39yYf43+djTjJLH4j+GI
uX07HB7oJjGiyFyrTbsWG2Cf5DzVC2/VrIwlsvebCNXp9zODnrlG7yShNiHbtW67wKQJ6L0EUwMF
gyQopEY9mE9iKkLWTfLmEqCdxWTRfSKphxWkfQ69lBKMHz5X8Vy8DId6CaXdfPr88314T0ziqG1D
uEL8vmdvsrVj0eIatkiWraXcDxCvaJucuQXzbf1rLux/8J3/ddvfDHES3+2FSd3K2jfX05AcFcqo
26HPrnmro2TISIow0YYTtYnXwD3zjZ+ER+s2ycW2Pk9W3/Z8Mc/jt1+4ObC5rhTeDH02yKJwQMka
ZauIPL/P76Kp/3EfeSqETgyxI2ijE7rzfqiwIgaujJqEwgl6wd6O+qvECZMLF9kfnQVzGr8F/piu
LbOQV4Qadk9JAx2zKbTp1cx99AW1HtK5qpzQuhbeONzi7SrZw/cZ1CttvEg10idoA078OIMP8OTI
rPzuN+14H5oV+kUzHbHieTEebqTV47bjkBdBB7E6ZwEvBO5YYKATGkTdw9+Szgtnw2mbJKgeAitL
frmYaB4sX/OuR2E6I6iQKFljUuguULoXeAC8ag1eiQTESmLcpELJgV4Vr0kQ6bdz3NeFRboMXale
dyjxuz2QlwC/oabGCgGKQ7Sq6sT0Y7LIIASBVF1EQZ88WsqO5kbXSK2FSMYBwI/v7vO4cB/S3prp
RYMNyjYrL9piIOGrGixUmj54t9alVFaY7OqQ+zYo3ac4vPezsXt2BASdOMn9lQa87FoPUQuv9MRD
1M9611YbGXb9xvKn7KdReNUVnm+PYLSY542aoL1yvb74PmYEF2tDNB2IBBv3Yzk59mHykahFpezI
k5LWVnBg2UQDMoS+n4u1GuK8xMZMhqfW2rPFIwOpU+01lDLt3m501Lx1UcjHIkjJYpQdrqGhwVfC
9DjUjgaHyy5N+IhJfyunoSsQDiUALb0S+A85wxtj0uVP10y6L2VdzSGPPixhV5ig0lCMx6qhDMk7
fN2KIbsvRD2i5DKiS6DXSHIRdkd2NNzlgzSPrRh7TpCwf1iFvvRRMC5Z7E02OyKPLuVUe0uYrCnR
q5V/zxY1vyTZaCZ0WGiQSHtFA5P6OyoK/l5VIWhRw2yIpOWGXJRxXd1x1KcGpg0mDX9HET1XGsHP
XOj5HsEQDVFNZqs6VfjmSDLEhUPGZrfwMMR9DTpFYTxk+q39aqwoE7rGD6fnCUmF3QAXCEiZloPV
g/3TvYPRGJTDqCVgqoCzyDHaM4lXAWtCx6os8m8wFuJdlZjNE/8UMateWF+raRTbMjdmf3kzmpeu
nuePyaCTegGOPBvdiQSgMT6kFQLjGn7gXk89eWMCGll66aQby1pJxC0y6r9SDUzo2Gah8SWCCf1U
1ajdJ0t6R5hm1vcoDX8FnGPiM2ubIZw/Xi2eYTseWg7Dtm0HedL7NYd8RFq7NZUAqyStY2mwKf6i
hBpJBVIjVh+JCXIYaknurls/WxP+VPKd7YrNIEdRByiRgHVXNW26N2RIvrfVSSg1Jcd3IJpgGsLv
88Kx7CE2X5RUFw/CVf6VTYDWTie+gYeC0PhbpeOIm7quucVMUt4Hut0cLOlM8EmNSP8GYQ05Xmmm
PcLDMbHgYLnUaAZ9PMSEHO1y1TuPbV82v3J68vf5mLD/R7PMVkDpmdp0wJUUshor+YUya/zaIX/7
3qe2P20szRoOWdLa+caNOJLnTYnaQnkOxxvEaeOvXpFdGhLVvrbiCfnVBFxmF8Wxf6tDkuDRabBJ
UR+zAfNSd2nR+K/VZAyvWohADyOzM+Obphppp56Z216Sa2YkE85CbMI8UlGGOQyrC/RGz6rnkgeK
B29yCXrD576RxhTeF7lmgQ3SOwST/qRRRAJBCW3C+WK7MDPbxHduEsGhk+nfhnvastXXRiYI0mPh
3QSjFtNGm9pVxFGNrGY6tg2P8cZpZmESy+7WG5KfXpB66MUNUt7xXff1c0Y5OgHBDWxn7tRWEf7E
oPgauk31LL0k/WEMdfEyda5zYdsAYpyplSjGAUjGLEfUF6q6bKu9m4f+RtWOTtIBVdRYEd5BqkK8
4SwJcKc1DQmom7Aw5dSCIgD95UszDLqd65acyiUBaa1KzAdqDpDKqhe0ORvbVbwmQAf4R4mtjTpO
599PKDygih1IUcq3LZyhW9f0cV3kYZSiHmjZIHpp7x3rtiV7N7Bjg9dcb9cvytIvBtk7a623SH2x
DTAKQdGzmXIQ3mueSS+WnRSGrBAjik/RVDdxG5nBl3wYi3XoD6S/Ykdwk+GZV8aXyYw77OfgBArZ
WC9WD7CPKNMCXxhEdtkrcvNwyrPhdldK79U+19tncjYuvLK6KuW4E3H1PFjhIaz9/nJKHLlNAntg
bnLvCll0pFXOaepuQR9jGTpGtQRaAb1vCN0DAVurxiOQzve8X1PUxhf6CBoVOpRX+znrWSA2I3Kf
Ap/hmsrDlkBzxDsBck7auXDrfTKHKwLp121Er7jpSEyBuEtrhv4nyHBUnm7VOBuD0BD0XCJ5MrzW
gFJQ3pZFdZ+Y1dWgGfvBi7aZDhZVRNMy0ajCacU2NREDA9BHaJnesYcFpVkDq6tDgYK+j1eZDhNq
tOhVtzRjgCdFDQZhXtobwy0fcuKJnKr+2hLMsGhs95kWw0Uj51o9Kd01IfKbOEKJMJIeBkaLYoBt
asZtn6ut05FHODIBQo1zul1dEtfwxamrYKsjEaBXhsUkvqIWfogqcLJIAlTiPLea/9wRgjgiIpfE
v2xjvNW7jNPSpR6QmRYmUKda3VOX3Rg8hm3yWCbFBtHNKqqctc1UOPRFw57RDS+dFD4H/TjsPmZy
PaQ8gy4bOiOzITwMJepxw3gOTP8BRAU+aHbqooIwJn1rGekOt1BvbzVl3ldktI+NkneapaOh98fL
KMU9E2I2kxQPNgWBgCuZ4naKp1vu2nVYjPeejb6qLoHANCwwEckmnbEO+mkpbf257FS2nJQSOw4I
yyCdnjoNg2BKTK4qL10fnrAnAMayV9RQesitX+o7PSQ1VArI9rXnXLrxiFcTp4nr4aFnZwMl+WrI
yqPyqutEt3f2XMzrTG4jMMdFag8wBKe9bwOn79P0PggS2pTsOl1JqdnDEDJG3wJJ6LKXkdiiinvD
6UYU0e7Klv46CuI1+y3QbPT41XQdWt3Bt91NGZuHTlo3OJ30o9P39GDD8a5tkgSnGmq8qpv2bLGf
ZlKvH+U3zBhE3jxk3D5iBwBtupe+Xt03U3CnLHmNceOqVixsMj8QvNLhV6bUHJNAf63XFIBIlkNp
BILRrPzt4IMurvMWuwp+W2sUmN2j6KeVW8lF1qD6pYLX8yPJA+qNXNBAal49eulHry7gLTebrAi3
LgrhYfKxDVREhdsZ5tu4135wf56EjxHNDocnx/Su7Nhhs918EaN2M5iA2Hw9Cl5oDFgXhkWWOwkq
JKYNTfMzb+tt29j4+WnYGh0H1Na5IqnoMgUI04zqWh+n58jMrHVelqBJ0FtHUI5sx0FYH3ffh9S1
1yju4MMb2xSeUGs3FzrqCA4BS2O0Khzn8Vc29uIyNYvvcSu/YrFI1oYMXGCMVPs93kuYAuppSZ/D
XPYkIl0NgQWxmQ46vhhMNbHRHdnJxgtDo4NrhON12FpXjV9uqCxsZzpWCwe76QCHaKHNZreuf8ie
KrzVPYuJcCwtgxLeRyPF5DgiE0IOX5zWPrCFMQj89TFGhQO2QV3buDqqwaqob1oJCF5VVb2waFws
7NTcBVN9OwGiLCN922RINvRMmJdKUJNK647EWs6BoHhDsCUtzPpONxW4Y69n4xpdhGYkcajBCgNw
Re2KDMaWBXfZd465poFEFCM75LW0CJzXXe+yqufWgzWHbpR4/qwQglacWHJZRTjJhzq9MwcnRHxA
Y5IzIQGHy6wNbTAq4GX6ZWC0x3HMtr0HwsZJ86+AmMtVaNjVbdvoBLMbbbAOq9E7mMgmLnyRhCte
H6Ds4wlvSLOtCTj1WmEe6f2GT1B2X+qYpJK+XAqvveFwc0gIQoIz5B6tDrFo7moL2Tb3psi2MrBB
6E0eZXoULOJGKVkh2MmzX2la0Y9i7d24RcU7I8gOqZGR8qCF3k3UFMGrNZCOPMV1us+0DitlYGvR
r0ENkHxk53e35CeNP/Pcr76nKu/BP8fxCNkrDmW+rCyk6QuVhLmza5vUfAlhpvoHuMyTs0+9FMkH
e2iEhwnnOuAhNRE1x0mPE2QfYWjTmxZsRj3eQ7gWnYQtBLu14DpxwVEVmWHufSG1eG9XBEYc9CFh
sztoZXdfyJZA26qVEshXHIdPFfpM5Ga/aQ/gQN1nvrDmBdkBoQXuNGtt49q+LN1guOf5MtmAutmu
qaHrmGR5v2qmyjYFCvEL6CPlgegpIuHL1p0CJnoz6/QtceTlrl12Veo91kBA7jxQmMcpiQGaVKiI
UAHheXG02Kf4G5QvZgX1c4rt/pqwO7mobPotdNbjTSfr6QbqKgDisLCIHW0GWdyTKJM8gWlpjsrA
vNgndE2RRSF/Dh3NuA91v6JEPFuhhqH/ZU+lduXZwbzSi8ec+xDeoBnJjxBt+gtzYrLo9OPmMJfC
5ABq2De1ZFOgS7IxpUq8TR8b7TZ1dASolWO5L33pZa9VTr6a1Pt+p0SgrxKWuU3BkXvNkdun3Vsb
X1DsxDr9vIkDXt456mBXMX1ODYz9RlY18Q4Uu291v6C7nJjaQRuT9KppRHtoXbuCkoc7bxGPpbqu
2eijnTJDbEiUUcgGgPcEozwpH7FJT/c5wB+mZMkJXqercNtAs3gqCgKB0RMFh5qOy4QHxNKW/iDF
ftTG6hJbS8HSEUtCIVLsXZdEvuaIZ6TmP6khKo4Eg0skwKrAR2XQhl/0ZoOor+wJYmD7ZuPUFShd
r0MSZi5qwwfohcbYf/BSQx4MzpUXog/ti2xqLW/LF+PRRCkQmfGyiSFPenC5itStBIkWnnvEXIbu
YdSDn0Gr/DsoJtMLu2t9WU0QwnwwPls/zcu9m4wGe3nwo2Zuoz0tyT9SzVw6El6mqLsgNA+p8K9a
N6n35qD1bDk0AM0FuyuBbJhsKyzkYWikP0ZbsoxFFc0B0RLdU7sWyvnu2I+8zqFPYDcIG2pIGemI
xuQlCC/Iu4A9UW2nGv9hFwq5MDnk0WBE6pBHlXmHecnc9CXyGgLIY3CDzIbOoWU2BKa4bqQ1m/sz
0MMFPW564hyf/JI0y8gju9epPCJncNBWZg87lDA/1NHVl3TE1hyLnL1l07vrIh5yLLQDiRIenvwa
Xxv2AUNb02gizs7xK4I/Z6dWOIZ3qlYWITGi3I8ZmL0hd3hJ9rQGvRAmAOwM1kEzIIvR0ktisLoa
9m42PbCo6bdFkn6PG7PeNhPx34mo0ed5TjKw8gSUqCeNeg7ppWwWOsKz40y2h7Se4q3D8rZ2srRc
unnMrTNl8auv8+7OMC1MGZVHWhnhuTsO4XMYUO9fmHYP1DihpuCYjlzbLvxeiKzOSk8bUMNObD7w
MsFTFtCHg75NFgYFIZh3ST8d3H42H8sWsKjHnZmykManY2RbRAPZIePkwwTu7c2I2IPEsAyG58ge
lWlKHrzZYvKISDQYfZD1hafz3nAEewyjAN0dGkby6LVae7Q8TX0d66C8H/Igd1GOTsWD4xEGtPCs
YXwx5RBdNVWlvXLetnHSyFkeCSzvOOY9NvEuUuRE54D5D0L2nEa6BJcATAq2dmWaHNqixuNYx0NR
rSRIp4delJmcTextvB1jL0bcNiAVXKM7h/vDSr0ZeCDRxYw4dUTWQ5FrogI7e2zZgEHIzMETVY/7
onMn3uRJRaheaFjZV59a0q5GlJyCcpgzqymjyBpJSVg+eiShIIkDtSFBDN2mPi0VZKCGAHRdokJJ
h1we8Cb9JtcJtP2ZOqKosYjLRToIJIcggaLxwD+QctqV48ijAfptflJqep2m8VjIoNi4btwcfJ9d
inDLaD2FfQc0GRY4NunwQJWB3KRh7pdCqPuBZfHCxa8+WKy4FDQQ94/DJO/bAd9LPCU0Lq26pzJW
a9Bv2e5HC47B8VYTg7YHx5tf6P5QHsFS5t9a9B9fCHYJ9000DAuf19YaYAtmmRYpWW2gNiV2XvI2
T6NLZSMdxMqKQD9VRbujxE4CeVVg5qfVvIwbyXnAzBtUC6qXLK1BvVPO7H/VRbVFtsLOQ0yQPGU9
UpFJtby67eshvHEG198q5u4dYb/12h9qlESGnkLUoB3BTjIVFGvIraWAPSY50uFhwADfwHY79JZl
7bQBhTEyljy6oOmfbUc43l/cwtWOzMpsm5RVcE1DLOrXWkEZKOFrXfoOWMVF3AvtV8jn3fYZweoo
avDFmlp6pSIDFLT0vX2KBH1TJ2yiseu328ZBVBMUufuzJwn6zqGMmyyjmvquWTbOVaJxGgyGatj5
veJhRxJXv44s0Deyc9LjUNiwrYBxMs8LpyUCOKCu1oCjMeRNZAVsLWkXWxSMG7xcRt9fj5HLN9pJ
B4FSKdRwdONoYIfBRgFnQuHvcTeO9VqEVXOMqWJBoBTusIwhRaPSMAN16bRTeHA08hwVj0y2LGpX
PQkVji8eAoZVUGvEkgmV6bveTqG9jZMX7kxu9DIPEvmKrheYdyFk8myWNhoOgtohDvigTqqMAJYc
neIq6woXZEBi4URWaJb3AuTOt3qqY8CsmvXqDIi7Qr8dtz1H9ZUxzDF6UR/GSwNi40svAyOFwBtS
Okx7lyBZr5kO2eCFD7ZCKEOB0sDd1WTK+TXaChRK0Un1mohCfLNQXK3CzMYZ0pfddGvbk7oZ5s0f
1Iy420PgCJ9agpiXkzeqbaoCQUaLbfpHx7WL57JXULF9ad4YnpKXA27gh97z6stE4hEk67GjsMnh
JPtGTQquNOTvFcyaegtjV937tfF9cOv81grDgk3XWF+lWSpxioEcHvuaHEuSwnDFoH6ON3B0OI+l
xC1fxyrP7o3E/QXfhE/GzymxEdnJCE9JRjCDJnPnj5A/slTXgXeRIEGCHWnKqoIYg+aYjn8H0JuC
hBPsKBsEmFj1HjWezivdqsRFWUqFTyvoDzjJKY/lM1c7q2q0QshDJtRBKe/eqNZezaDv71CVS9Rk
oOKWiZfnx16h81xRY2kwvaj+u+VqrI2t7cZ7iiEpstYoBQBSZ5JOjPEad2AoVeOMOy8J9S/YjoyD
VzSsFSWfjZeLoW1aX9MOExMJO48VILeIXF7P0l5WwTCppSlHCSc5cG/0YIShqWpislH8zQQfqX9J
6xjaROcGO8A66X1sqwTJait+DV1YsSl1AVyKJk9AyBK38BL5pVYsnBRffWlX4S1alvwKYZi7omY6
yyQ6l7O1xmv0W5TGsb1sy7G4+F1UDFJretIT192Yk8VWA57VNKvDidFDn3awVdTfENpWXxQwOjGk
Td0+SE3zIksGcH2dq69YwZG5RYUD65qIH8pk0cLTwmkJ7cpfKHpOxPrBmUpN17+TQ8Eh28SSSwV1
mgLEZwPRtSht1MbVam0/SERImH4pFS+CEmUeqQ7utQwV1A12dKtg7umNREzvYg0yk0Oo335q8wGU
q2hu/EyyOA9djF89h61T6nF55WR+fohjHONj6KDJlOzVoYJMKI7CaqDWbGSv/tSrgzUa/iPqevt7
rLc9i5NMHwgMjO4ovNg3HEJBNBBSe5P7kfatT7t+7U2RdxX00pgltzgkRr2KrmQjKL/6TWCA7M2Q
/zW/d+dUljnn12aS7w1e9bvKy0mRmYaXTBLKEzs0N+tBAWVu+ktpk5+j2iDeG7qX76ec7GXO7/pV
ProEaGJpWSq0XcdQELQXySl7lbkg6iOxB+rvfFDnGdKW1jK/g4izeZ4DHKDmiYanKAv/iNeE7W+j
4cyBeVMeSPOmWuqyUUrxx2w6pbsvRODV5LzWmNkMPSEsb8b5CTSavDonnBFNmsyybusKNrh9dGqS
G6wmIr4DxSmRtbZ+TwIDkYCB2ROX4LTmKrVQLwPyKGYBU2dieQCB5ewIxMO6z0oAI0HvrGCtscCg
LqV9+KRnLDgL9kGDtbDtasTRB+SCt8UQvgo3rja5ZnIRUvXeXplgmtGeTwjAc5e+FX/CalbDjoho
CBJY16TPwHVhmU5Ebk5uql/FBb4E2K9DfW9OBV7HQmusG/ZV0H84MGAiSs3nPvfZb5awpO2FU9Na
Ag0z6M/ZFEdXhmcnR7+xsp+JjpcujUT6ixA4RL3sXquvcsAxSieCVgkvXUTMA10aS6VNC0DQB0j/
eTNefNAXcyy0tYZt6S5ok5O2v+a3SpmgWdZ6rxnUSQhxzbANY2aC43JduKN/V1YDeN8MxTAqPchx
HSmVVZffJAXNewtwL1sCBaO+J6pei7fCJxNgOb+Nb8y6sDE8a839qBE8F+l5vx9p0DSLNO5o9TWx
ugEDn1O/Guk6GQVMf9+/9LoSPbD50+lQAWsouNc9al0KqGRDq1Bk+7YO1PbzG/GH/MG30O/4lMAQ
61h8Ce/7gzKlEZMW6F16azxo7vyJg5vO0zdN5iw/H8pALfRe5HEy1vxZ3uhIhCXzuusZi3aKt4VS
v7XwsQOGNVfxxl2dGW0WzbyTlJyMdtL5pKQCYCGLTc6J/swvaz3nG21BOnq0ZJa9yDFhJsN3ENz6
V+VO0bM2ur489ynMM5/iZJ6pcJgq0+Ga6WeKe/MCaf4aYSZ5UVx1uvHOzGvj3Hgn+iVqCyKOdcYz
7tnFbYsN5IGXYWlugMavojOTZ/7wf9xiyos0REy8X87JxXVt2Gl+ijDIqss5k9eFHqzh4Lil9Ia3
XOvDI2pjj41Yap1pbf8hGGLK+pbj6wYCM36weD+XJpcVsaxafS2ib1XtiFXhbQL5oAHnmyh0L7qW
glG3PzOn5p96csEmRy5POAaCNN87GbXKE6SQigumnbMxHqYdSVlLcREuCWBaRBfaw5nxPvg23403
K4rePDEV1RrXKlpz3awBdG94l1PtotOwMdYgB9A0BGee0XPLwfyB3gwYmEWJojdHh9V9QeewJDvh
m0jLR+lUu8+vbf7oJ7fy3cJzcivrsW0cuFnIU7Pq0iribRSq58+HmNeuz4Y4vXt1L4RKkQ4asXNU
JC+gUYH8N/74fJiPnznTEaZASIxM7mQcg+CvzphnRbPu10SHgdVZBBsehW22Lh6duzPDfbiMMpAl
hGvQmz5ZRquB6B6OE8Ya989KXzfLaWfu3a1Yx5vo6vOxxIeL6JuxThZRo5mkP3aFse765pkCJ1BL
u7awK+j2TFU6aOQY52Q5u150YyREFeOwKkS/NemVyfBHmVuPNrSxJtI3sZU/IiPSnO4urz2aT3io
ZX1r6AFOEMzNuOdG0HB0V39k9UBSYEPqy+eXY35062Y9DKpV/MFIXt9P70JlsQcmyliHHpzTJm92
uFu0m8wr5JdW4EIxIuFsnSJztkOOi6Iadd7umYB/E0HHF2YLSsYZpqtswmfhTIA5cHIofeeNFkGE
NmkjiQwBWU4EH3z+2Y35gTidzYbneoblOPasiT357FovKE1poFVv9CV5q5vsPlh1465dkbO46TGa
n1ndP3pC3w54shZMLbSMPHNpJHNFNp1G5+bzS5onzx9XxCLuOY6BLtI6eVdVnhLIJ2bdP74eu0y3
TX9I81t6OosOCsbng330rmKP89+D2Sca21ilU4xQhnZhDoyb47WFS0JChUMdsYKhMEe+fD7iR8sP
WwthkpZn8cY4uTxOqy54Jy4PbRFdZEK7KXek7sPnoxgfPaIWxjebiD/dFeJk9WkSYAZ2yTDJvtsX
99HqNd+zUd2eWws+XObeDjRf75t3g5E4DQ1JBtIvur3EVraiWbqs9/Bg5sy0M/P9o7vn6GiaXHIm
HYwf70djHk2kczGaBBBSaz/j4Z465plJ8dE1Ya2yLddzHcsQ1slamrROq3fIW9bazrqoL8ILhByL
YGEvE7ZLyZnl56NH2DJ5TaDuNCDpnG62gZtkCCsZzTYWE+/z/pGOwHa2sq2Rlm/kY3LmEf5Tzu5b
70Y8ub50jJ3Jb+gG9UuSsTf1ndhpy/7FWpD2d52v4pVzfWY6zqvCyUP9bsSTN4ZMME61mfV7Oq6M
VYqmfQsie2lt8g35Z2c3vB8si+/GO1nSA/IUtFaK+Qr1JcZnEI23orzwl92ajuN6zL8o48yD/dFB
xiYPFo+D4B3s2SdzExLg6AnVsfm8wWa4Y1vGuXwxLaMdTabo3Ggf3NG3ozknKxd7JIxkgve9tTWX
GoXvJey5pb11NpBs45V3ZpZ+sOzb7OldT9Bpsjx9/jhvHvMqCybVj6VOp0xb13a5Nix5//kk+eDZ
ZrWik8F7mGHck1dZJXn5O7LQcfuGPegpgNl+hTysbor6zDJifPCSeTfWyeXENC2aIuO70u2Fdmlt
SeQAQ7Hodumy+MVJHuLwptqCQgEgd/z8Mj+cJwL6Fmr/2WMw22fe3koj7eukNkms1/yL+cA7H/10
d9utmwcUf+ee9Q+eBFuY6HzR0CMtFCdPwtQoOvY13HpYHjRaydP4iWf1B0AkENAr5SxBQrWLzy/x
o8mCppS8E4E3x3Lnb/rNZPFGr6V3TRogr3FtW3lN/i1sw+rMovLhKO68RdA5ZfL/96PE6Ovw7FZz
Zk9yS+jU7cyj/fxCPpqS4t9D/H7Lvr2QmDKIG5NonrUUwNoVPZJF2J95lD+6Dtt0Z5uVhcLcPHmS
C80WcSuYiziM+lsjNMc7DULP51fywUbH8R3BdoqCk+5YJxNeJFmRtHE2ACw3FpJgzMYKkWfds/lF
QvFLQvD4fMAPnjCXr35W4rC9sk/foUFm5GMmGLBPEEpWVL6Gms6c0I9xWT7Qn3/+n4/HymsbunBd
3Grz53nzVQXIS6DJxuM6rPGb+hBS1rnfd1vpAjktQU6Qvmem59aR+badvNewu5k2Y7qIdvyT2xrh
znQ0k1Gjvdzbl6TKL+clP/hC4PDy3E7hg1v6brD5UX9ziQbqa/j9DKZL6zWzCPvzMwNIXxfc8TK8
jeDNfX5PP5j+YJiN2a5HYKPvnewTnKnOqqauOb5m9U1jOdvRnmDWJmce5I+uC58hG35WqXms99c1
lbaT+HYBVNqtt6KYSKsx1CU0joOj7JcIhcj//LH2dXQMtq7bLqWikwG7FLCIUQX9upvjZjCkJy0+
a13RG/n8Bn6003o30skapZNMUBIO01MEGNe0EzY6+bCcG5kj8z6EeLFNWezPDPrBpHw76OnWYMT6
Mzp089ZyNa7BDaxBv6gFAr0NKl57aZ9ZWuZrOHkG3g138j5L7DQe6OD3hKrdB8Yz/m/i0q/NGkBt
9pCbDwVZ3J9foXluyJPHjhAlcDyCIQlP4LbGaxB0ZDdfcCQnIegmeaFNTg3Ookuw0qmCcPJZUk5f
lr9AzyOb3gzd/tzT+dE+/t19OHk8cwB1dTXfB+rIFHwgp6xhxS4BtG5wC2zO7ak/eDjfDWedPjWZ
W+ouw2nhneFkyw7lVWv8fxy43o0yf4o3aw4x10nsIlunD5LsrIYlJ1WLsTs3zEdHLp+9kG6aum55
wjt5JMcqqFTf+P9987B4PcpDs6r3+YYInXPf1Yf37s1oJ4/l2FYdSFVGA5nUI8Xq4JtknnfmQZyX
xz8ejH+P4p+82CGgsB+br6nMnEvozGa7n/o9C/eZisnHNw/jtcEmwtU5273/kryuijl4MBXmgjDQ
1V1h7f0lPopd92h3u3N37+x4JzNdeHocRPOqNp+urGWxQmUSb7ultoXSBmJh+fnj/vGT9eb6TqZ6
o7BdjD03ElLj0lhZNAJ/OisU+hsCchEAIYI4s8J8dECYy4H/55aezHteV7FjSIbsNtHReQKfAv5y
ofbpWrtz1xOXys29raJdu/v8Yn9v9/6YNW9GPnnpqtiwzHSeNdhfNs0iW0EPWkfHZoFgbaP/b+rO
YztyLMm2v9I/gFrQYtIDAK6dTqdwqgkWI8iA1hpf/zYyszpJDz76q+zRG9TKVRkZvARwhV2zY2cf
zY3hBK/tvr2DRdJjRHPhyb9cGh+GP4ujrM7IaWJk+KpV770w2WXhHWDlS4m3+ZN995Rn6x0tYiIa
8xnlRfXWq64kQ7jwIqX5R3w3xNkir3AXq7r5RepXo+OvM9dfVOsB3j15B9NGOWkjY9pZqKBWl/IP
Xw1N5w65eE0XibbPXiI0iz60DIZGij1tk1yiVo8WrdDNH8kUuWM7OaMkvH4/c6SvPt3HUc/eaRTn
uGoOjMpV70CPo6Os/RsSOz9NW3FgdEPkuJy9+mqT+zjo2Vv28VlDys+H5CYtLdGexKtUcwMXTzYA
4LayuMteMjhJp0uXzAsDn6du5TBH8qDME1VDpaoFaw1DlFxw5dy7+f7Fyhc+p3YW4ehpIQrl/Dmh
Py7NB8mu4wP2byUwPzKROza/BeQJ0wWR4uY0O9meYcsHbEY9dwreIZqtrE34aFw4Xr5aQh/evHa2
66Mrz0up4c0LWKmWmHip2PN+/+RfROYW09jU55wWVdWzBxclwUPCxxCtuMYIR7QWeqWv0/qmiS4m
Kr5+yX+PdfY4CKtbRQgZi0PsSVxkLv7uOGyULi2AG9+pIOusVHOZ3WDr9X7pSPtq6ciaRYZEJQ/L
hfXzCTo3cAV4hwyLgoYFS8awJg1XFZm079/nV5/s4zBni4VKg5/KJsN4PcpneGIjLsr0BhX2PxgH
CwuLe7Ap6ufFQCMB6DGq+Fda0ntIv2XeXriyfXk+ojj7nxHOdji/EVIUVYxgnkZH32ZL0CH9tniU
DuAhKXot4ARi5IfSnVLKhVn5+8fSRIoaJn2+ePyRYvr8sZS51hkkCO0k7Nlm9CvC9t5//v4VfnEO
fx7l7BwuQDfHhswo4hbPLwcPlVW5grK3EDfDFlHZQuYCR+r6oGyCzaW1/eUjUoNAg8QSJ6T7/IhB
gei9ARKyaMlACs2mNZBcd/vvH/GLuEqTZMkgPUNul9D77CPSSKtPfUEGTbvTt4FDl8ajRxYUz7zJ
4cRYthj3XZJofBE8fh70bKnh2SCFYk0mWbmWltaSHk6ndOdype/gkHkp2fr7itMklUqOTmjMOvgj
SPhwf9HxYB21NBaJpvAUbh9l+BBchrHPWMJdEfS7eOnd/hVDzQ5Pf9sT/WlX9D82UWf/97//rz5R
n9ykrov37K6p3t+bq9fi/wNHKa4XH+bY7G31lxPV4TXFierw3v+X85q8v+VZSPTyp0nV7OXzx9/7
01iKdNK/RIrsZDtJRUqkb/9tLIX5zL9kRecaSDGbnWW+BP5lLEX7w7/I8oqaaaj45BimxVH0l7OU
IMv/MgnUJbI5smqJuAj8J9ZS8x78d9gI412R8PzB1oosInqA87hCw85RHaPWOGHAA1NEsnCEmGRY
D5EHqWNKHwyES/QgmLWj4Uzy4XUd/xzmo9PU5+mq0yJHbXj21ZqflPrm2YpsGzz58gDCNH5N67TD
CjysQNz87wY5W4HJFAf0J3uwRBGcleLcsbD4foSzRf77c5wddEqnGAKXxPE0S6Jm8QuuIngW23MK
yng23r4f7nMo+Ndo5GCpnSK0MdWzMMXwxUyDTjGe4lp68ftxG4bSjsZr+kGCZPf9WGfXir8Go/7M
XBNVqjdnl980D8WhUPz50TpKmZKt/IDA4Ew7b+9v9J/ZoliBuF6J9K1d2szmH/1xas6zg6wlDYEc
vbPt1udTQaK9Y5LTaTyZp+7Jv+W9usGy2KETr/eii97kwmc808P++azsmbi9keImMJqPqQ+7p2xk
Vm3SCnWyQNHlmY4J1NgoSyxLdxbxxbof6h89xKBe0a6GxnwwIwtLpRAqllLswjZOXS5gfHWaU+0S
ZA8mp685tAoq/IoL83dfmiMNIv3giB3BVhMoEM9aHVPHagC+OCOS6QykfxeXJ9fU03cAJurO8Cyo
FQUy6RYXx7ZLVrFhpRdETl9O4Y/Pfnb+J7QPV2XFd0723ipdDDtMrBaSAyHEAcF1YUnOL/L3L/v3
iz77snDK1XbuszkZRmzjcdaquh1by++n7qVBztZ9pWVVqEYwhCWRXpxpq9Khpg6/vh/krLz555wx
wB7N+XVVZb5+njN1XE34yuvDSbPbhbml328zl0SSW3V9KUr6arc0qKPqFLXY942zpaiiQwv9ZBhO
pX9j9A+i8uP7Z/nqhVmiYnJKmfPV4GwXm3qk4Dp9sKdqDB9xgV4PvrhX6bP7fpjzE2de1ugDUQ6I
IkZ62tljYHVJdd1Th5O6Ik2x7NYKyaV0Wa+/H+art/VxmPnPPyzmIdStrk/mD9PUrthqdv8fKlP/
/PYfhzjbL6a6iqBb//Ht8Vq/TxfY+VxBVnGqlXBRknDptZ0t0F6nwtxjin8KQaBPjbdru3SZg67y
6eri2y0rfNocb7wo9PhqG/74lGeLNW/UOA4FYThF++EJf32djKvpags8cqlsOqg9Fv/gyyG7UHRL
pkR8bhFIuYNOuMIYTqBCaIZ8Ec2X7wf4cqIr8xwn8CFAO5voclPLUzokzMBSdiapWsbKC5mL7weZ
X8v5Hoc+myCNyMakAfXz/BO0PAWcPA4nH3LqFOGp0Fu4y4NYCp/UQl19PxpK8wvjnc2PsYmpNs4b
0dhiRlS36XbwhWuhx5IeaCjAeyIUW55tuisVNi2OP9HkbdpWOuhTvqE73r9JxMJYDUK2xQvmmBrZ
Y2xidNmZ5rU5dVfxrEcMYmwqTH/hD+NRAbBg04+IyjWE6THSq2qCyMFdJ95gAXM00H8WirrosbzD
/khd04z6Q/ENxclUHSaepe6SHneyPKKhN85BZNFocl1CjuK9kmWa6NAXZsuMrsPPqLeIR+e+p0bM
R2dstSPmH2shT+7qAUMndSQFKIfArr1kX4QS9k/1GrcS7pNKdGf0urmgbxtQKZ02dm0E+7Epf9Bx
fczgU5ujcotebdVM2g3e2S+0QxzkItkJU7aWxHZL+e2n0XJ+CIO0TmpkJShULdcPMaqkjjwc6BtK
7XK0TqoBdVamXy6Tu6PcIarRzbt2TG60oQPCN8mlrbXqDhejbYV7vI3F1zXSNM8ORWiAcfezkI2H
vDCuUATyLNBNU2tcdYGO6l0zHUuwfmETtyWdclfp6Vau5UcjLzZZYFiOEQVv/WTeWYDj01FdYEnz
7uX+KRPUTZY25cuQ6JJzYd7N0+q3aU7zkCpqmGmq57KUuB1461I4nhrXXPEcKnI+wWmXxha3W7c8
NqizEkLE74f9crL/Peq5UmXSlLzRQZ+cotR8S+T+RoHyMY6XTvevH468i46oaBY9fF7DetSImCww
zGDpR7p1N9k47A0Mi2jdPH3/RGey7PkwQSUlG5qEDpiI9zeTwrobJz5tf8qgMGLrslbui9ymNQrF
lL7B5gorqoVxwBaNZbxsyRFCKLz9/pf4/bXyO6Dr0FBWKwa30s/Pa1Dalgwr4LU29b3p9beDDi8q
zrb/u2HOIjOrryG96BqPCrG0DU5N8FSMl5KPX0RmPAxhBiUJAnpDP9vlkdUpViMU6Es3zSbfssU4
/TI9NivrH8Szn4aaswYfY41QiGE212V/mnruz2qZPjST8kzgcWHaX3qmc9GgN4pZH5Umb24frueS
e7zCn3WZbckSXxpr/gqfV/bnh5I/P1QHCVswYRdwIxidwe0P5QOk1hvKSo8wn+jOC27z52gdLfpd
YSy+nyFn6ci/VsPfH+881m2Gsgw70Ign/ar/5d96L4Hs6tt2pdLxfuvfzyUebdWVTvXQbmT7/6Fz
7vfw8fPTn4WPNEZPSdnlPXE9JiQHAEvUOdxZcmrQ6qSL9mXBk/T7djOPSUMXU5ZCxPmFVyxwEwO4
3M9pBMWx7Oh5HJzANd/Kp+xBcoqaTlk7vrPomr1wITsrpv37fZsS2SATSa847wwfomVTwbLJFFks
BmnKqrWTN2VdPXbb1p1racKWQGlcXyq+nmVk/xqVnY/0F/8zz7+yHoahJ8h6f6oXQMX/iCyNQ7wZ
UIKLdrGqL9w8vpzRH4Y7+6aTLPnS0DOjx4BQ2fBoOvYIFPwMqLR0Dd5703bq5vuZ/OU35WJtkOHi
zf5+hEDuSikbctW9bjPV8UAfe+FLpcvuPxgIGfa80/GM59eqMRbiSRY5P5oEl5IxxTOcRqICtQcw
nO+H+vqswsUEwSt9RPQ9fp4taZbEIYIyxnINWpftWf5TbQIn3ebvqTMe/fvyPndjN4wd/rHMnEst
er9fhlgpH36Bs71pEio4aV3Xc4c0t/XK3PTLeiOvL90hvzwPPwyjfH7OPvWNpMAlDrzke2CB8RyU
RUWH1Pev80w299cy+DDM2bz0FIjrZsHrHJbiL9S3vDc7d/S3hEXvOy3Ve4jVFwb9ci18GPNswXc1
XTS5z3WhzAln6f0lgReVqziNb02vejetbNto9en7J50f5Lcj5cOg82L5sMuQkYnqJOZBNUW/06x+
GXrR7fdD/NFR9N0YZzGMGk8905YxenizznDEXXkjufhg9Av4tzE6IXkJMsF/TgioyG2Jl36BeVL8
9gtQikQMIemIPM9+gWyscaGix/sUbPJXaQ8IxR1pNuldnEIdcaf9kw3mw3BnwZSJZfVMpuhPkrUl
Z2kHFU7DIZi26tKh/OVq+DDSWUCVxLju6nC0T0YGeZPq+zQhOzTlC7v0hWHO9ZzRbOTZtGxkUNtd
xcquW5jRjabcfT9RLg1ztoepahypcl0OJ1ELr4Hw4esiPXIsX8hif7lT/f3SdPnzlFc6teXqxJmu
Nnjjgk/j0AMWpDpT+S4ntxF3wFBfff9oXyRz2R4/DHq2b+mFMU1YVs3bo79O3PrkuT+1G/Dfa+to
XSirXnqPZ5uXBacWVzQihzBWnj0Tp72wuqpIUV54pkvjzH/+Ye9oYxFvM7WZz5zpqd0a14OLf/td
R99vC9x5m1GdvpSJuvgizzas0RC6qA74evWic/FJw0LYJgNBASJbYIt2qQLxRRLn84c72zuazvSE
FqP3k3qDlbpuKzZLwJ5lv9pSW0s/0P50jrGo3VlQXa2AE95kt9lNtvpn0f+HKXS+rYiFH+QcSifv
ijRMj4noKt7Vq8jt1trCv5cc1IgL8i6eLa8vimO+PCc+DH620wBxbgYrJWjqncTcmNt0i9d5ZLdL
2AXGFpNvupUuvftL3/r8Eqc3+tTlUzsfHKIjPrSoH5RVcts4hSNcvDFeeMLzi5zsaXVGKor7jTFd
jXKI9zzc2u+XzKUxzraeWEGLj00qB5HcPg9quY4KZf39EGeNt3+FLnNvqqQhaKZm/XlV5h5NDJOa
zRfSalOvrANsolWy/YeXI0lCvCFhekEH89lICeq3coLDfkrhj7fzjJx1KkDunQnK+F7H45FgqSDd
dGkt/L7zqOYftSrVAPxCmfrzM2aWRQMbzLmTGSGi7EU7km88OlG+f5W/XxQYxQAmRcwwN3mdzfkp
bGQNjCGxZkoNOZa2o2Hs/CJa1sPwH+e/0Q0oXElm1A8F+LOjL8xlgvfQ5x6E2d6QICmaTLcKH/7j
B0I3rFrAN1RV++1KmUxUL30sR0+S+jNNdlU/bmBpjPElU4B5T/wcbzGGSBmc3BlS+vPPg6c1tKom
Kk9Ae1ubLvTOycd0rU0gAkTjHffFC0fRVwPOOsG5I1tB1XE2HzQpKiog3u0pq3u7il99/OEsQYUm
BGMS2MT3r/H32YdCT+aaJZsotMkKfJ59Uom/f27F1SkxNpF0KIxnb7zwpb4cQqekQBoXEYb12xDF
IBv10J4q+b3DmN4H4SrpFwKhLwcxSXJS16E/6zwdV9aV4GOs3J7Y9+0ckqFabJLw5/cv6/ctj5eF
1+hcNkLWcj6zK/apqSuy4qRb2Hy+4Dp+4Wv8fm1iIkusUVWCMPlbjbQYzMbA7q0hahRtS4FDJXbu
kO6K5idFMtuoLyxVRfoiNcOQlEwNNGsqf3z2dZrEM0ZV8qqTJrbd0pPqbUUFZonVa0m3YWzaaV8j
DqjHVSn5wcLsKLS0VH16Sb8fE8CZmOTNWJ43U6cl0ehkFf/47GfXlOE6roWXNIr39A66zdDCdxsq
wdGzkS02OAaSsR1G+OutcJNE0q2p+pvKSA841L3qsXDKveGUjcGzmZWzQyKelW3dvUd1Y66DbkrW
SpUGS1jeWOjOxRO8R3Wn9ZJ0ySx8GMa83iq6cQKVvvfIBDnoyFM7Voonqx6eBFOJl2kPaCnRYS+1
5Ukw613ide1L30rbOiz3k+IWvb+ZKHONIRLkyaIu2j7rNQWZfugPyYgnSzUe1Z4iSUHZp1eRLk79
+6AKGE9a2l03pNeFEgDkrhPw3T7qli5/AVF0hd3SWkKJqPRb62dT9s+VBm6SeiJFyf5K1GoscpG5
55pxXxTBHve2ELyv8SMGZqtm3n2fl6Otp+1rGmgYygW4FGsQ3xs8QV2cDKOlIvV3UaVKLi7gi7IR
603CRcROk2SPfeV735mda3Ff5ocES9z5+6WlNoe6Nt/NThrh9LbDojPhM0hKFh00XwfZy87kRthw
L80pPkRm95DjORdgGhqI8XbQ0WRP+o0RAD+i3hUOyc/aslYYtG9aX9rGvYZsO502MQ57jlQXNJo1
9Q98wbGemIon/u5tpyQi8KiGLjtJ4UX7b6QyD4knUN1MMkI079EYpUMplrdDOiEWj4Z1YckvlVY+
WNNwH6TmU1Kr6MwGfbIFrcxuFCtK9lXt3eD/ep/VY4ZbcXkbGQJ9u7QOBSlujIpQOG2vguBsGpvW
CQu/VgHzTt9Yx+209Q2ZHxZ093pR0bnVkZAqIWxDYsCiL2ynalEr+a+wDRGZRHQl1b03W5CCilCq
VkQTYjWOp6WeG6Vt/BBg3UDjOC54kgfjApPIVyHAbD6O419KAAIsM659tb2Th6i3GwshlNDldiUL
h94rS1cdw3dojfIqCoxXXRKe8YC8maKI37D1jsaQ/Rqb7DlO1Me0nrcQC7x1OQ76i2lhdG1Z/l5s
2h+1LKzNHFpNhuJjDYy1cAGgLSPD00BRdNgb+w12MQTKcBEibStXkr6YvGbNRLrBcHKhmHBpPXVf
GhjLJ/iL10jNEYM/xlUrO1Cj0BsV6XM2JIsptJ48q242PT4RRQ8/ppWVjWLWliM2w88pk9dFqmG0
b/qlq5X+pvSNwg6HAmKGKDpVrvlXrE9outb46KOYt0NFORZ9eqxbPV/RG0+3nhjWC1OOZUC3ucVp
mZXrbBiuqSkem1a9aULtcYYNpJA/aU0TWpi0uk+XI/ct4Cc4CvndDz3FrzPK0ZMrqb4HYP4SV6Er
RxOk6EqV3VJOfsjqoDBdtV9YUYYHiakz2Zo5eY6lKL6bRt26l7t4Ac/rEWbZj9LIGYBavVP0gO8V
o33T6NSxpUFqbDAdt8MEujiDhZypxYOVgogG233dKNqdr4z3HDcnv4ivRJO7vUlbWGZqB88vdiRN
b60U72ejHQDKqSaush0+n62cxc44mNeaHB4rjDQd1cRIPcjATycNLY1sUwq+oWx5COJOneXjfJ1O
b1LVv3e5Sc2lzO/aXOyZyY0ECr5/EvUYMGE1Xs/lWYixBta8WvZOAzydiyY9KfFQNeugkYGPKMYu
HUQspAEP211ZwpZO4reiSm6kHORhpkUPpVq/Sl7S25mRwITXvI6lF2J9KR0VzNobrbPcoDL2Xim/
hm2+a5CN88W0U5InTxI5daeu/Wsio4NZ6M/ynHzuGiV1qgofT9PDxVQo2kcd3IWNIdaqM1Qg8FJ4
THGHDwL1vs4o/WPns/f6ejuBuWtYEwA4MrJoUrILs3znWclVy63D7kb5oCLfqLJ0T+C11WZz2VCE
OjdJwi409NhpM++U1nDL86iYlkEniXbSpL80Pb9LmHjLNgDy4fs54aKxUuLJLUt/SQ//rlE66L1W
dlMMVF7LAMNySrfO6ANLjPt6l9cFwV7xK056Z9T0+ApgTnJtDXW+oMqiwQYzT/roFT8ALWZ0yNT5
iiNNxnqNBZ+z51HOf2srzkYhr0vXS7NXVTNcTK23kwn/Az4MVC6leUMp1dusIeNWNOCJgN7mDhwC
ChK1yHd633gNa+nVL9PU1kNxnYQawMYBY85oOFSZf0rzeqGxAdlRNnvtsqVrzXSLNc9SS+nyA66z
GRTcmMXyOg6TZoMhbWRbUoZ7sLetMg3MhtHdD2AEVnIz8PmE6AEm8n0UFacEk09bH1JQIEOzVQbp
TgxC2s3SYqtkCSKhoaQVTIjBHQ8CcUXnLyslaunM8kZtKcBkwu4MO1qzaq8pNY/7WCpiV8VKuIk5
AHwBqWTFanB1AfwD5rNkqilSUd4AA+N5tX/wgE+vgIWNK03AKkDtsQxPsM1dTONU3aRxvsja0a0i
QAw5IE5PxAfCNPjjvgL90t7jEr8CE7n2g5CGzkIDX5kSSrQhrj2DsLfkZgfHu3ejLN0KnJKzPxqI
jWIRZhTilL53Wx3JC53vx2LUMEg1EgW9TWk+ljBHCts3MuCUOD8T2GQY8tK7UYT1lY9pLOui5tZl
pRucaDBBH9prescVFxuoIwwmtFxi+yJb8kazgvAFEHXow/rqVBdEsDPlrY/OBPIyTIJrpe5lFjX2
vngApNuyiyqXHh/qlBFtk2rDao+wnF5pg/hDwcx3k0fKQ2Mm6z4TDz3oTDuhnkLTXnKrYdAEOgCE
ZdN40V7W25uRVoymaA5KnGChmzfhNuu48pQ5fHHm0d0k++r1WOScF3UsXAnAEwY1oUQcd1eaAYWt
J6xwJ0+v2VK7n6UR3k0FWlfwZKvI51BMjCv85PAL5FqMoayu7XsQMHS5Qa2M+g3dhXixR8FqMGJX
DEPBKSp1GfTA4Xy60G2rx6eExaXbU1Fti1n6UrO1+Xj31iXpoqSmMpXyb0ao7GY07sfM0Gwr8mQ7
1oturcZeQKyTbfitEtx6RwHKhgj4XeKSMnY1E6YAitIZnPKwfHAsvzFFae9pwc+S2s3cgkcKMj7U
cm8+9CPgBrFMn+F3PxS9hW1FOTGB5KKJdlaEQd1YRAufumMcsFtVkUB4Nw1LoxKlFSp7ZYE9PvUJ
hGsSo1tuZFp3lgEqrxfAoea35TTum2iOeFAWFQMzVgdn0tXkyfGAtyITnkdurUsEVa7cq8bSqpTB
TSpZcpS++6EUxU9JVZONEJtkFrWqs9VEEB3ICtS3OuG2EtPatkJDuRIqmDpyH9DJrabHwFSrh8ps
mn0F8HSXqegp89nnT4VhtiyqDOKEUbA/6L68zJuOO3GW5KtegVUf5EmyVAaIdCD6to2ZNbZpEm3X
gknrG60/q5G2FbeQy9ZRK6ibRr41o2yFRIW9YkhfvAS2beQtAqO+9vQyW04ijMZW6BZlVDQuVoyJ
k8NnqwsjsMtkPCmadirRbk9qbdmhpj0CDX5GxZNfCUJxbPsWG6Ak4SKazFemMmersK4Sodji9vic
EK11AqE33njKyavzndJPN3KusihSNV5iaXevl+FbZvKyfb3wFwkNsLY+Ev/ligDPXavY6ZFzYc8f
FYs46Kw9FvaGU8VF5/otSmE9dXurAand4rDua+lVYGKa4SHu8WYaMiUkd4pFXsUQHHNUA7YO0WLf
i+ZrnVsnn1/Xra1gb8X5pgijbShqB6v0t6VWbPCw5rVE68azUjdXdexaMgGRvpU9AzkeXFEY+CX6
CCs0Sb4FlnGnmeG1oGdPgScepwAEq9zKR7lSyBrKi0xEtDagv+ikEO1f9Y47EYScvLqOi/SElchN
7nsrE5AmqBLhcRQbCLTZuDKU6EUbeQfjoCxNrfdtrFzdwNfWVS21i6ZgB4PI8mgiarELeSoXfq5d
97IQrZRR3hCD/IwwR8GHa62o/mtepsBERtpDCkNayVN8hIgFiLiSoR76RmnrgXadY6QpjQL4Onmf
1dMNARr1vyHY5Zm4MYHYDZLgdpBB7FpvOEc6+blruJcJjXZC0gj2IgEEM1lHQ8tJs2sWCr2cbUAR
ixszSKtFJUBk8UyAK4YoAY9U33qhyW2AauOtNBZXfdzeaVp611rKHX17O4y0N2Sz1RUIpsrG0WYj
dQLkuwhiADhrOwSCYJfKVG4TQWpgL4v7RGXvGnCnC4t7ufbAUWbysykSSXfydVH5mVNK2jIhYmzy
eh2K2WsatVg5NsGdMgkrWNGPWo88RtaWegA11GxuU3Ylu6+0gy5nr4USP4VFA6OYkxSSyVUXyqpT
DrioyjT+caMOTWkZZokTZBCS82YPmmgX5aJjSt5VmGs49wGqFUPhh1gbS0MK7jNJ2ludvsaT37Ws
eOkbGhgifdln8iZISrxnMUWKBDqE5edAFnegIxq7GKMfKmHDqEs/4UGuMbiCsxq+qkp01XrB2lBr
xQm7xOcgHA5al516n1dd5SPqxnYbiN0qBHiGSf580FVQNjoAEk7pw00c8jcrqVdNo70p0DibpjRs
sagXuRjfFGK5CjrZCVLNaTz83uNGuBWa8IcyRldm26+jQdsBInvXa2GjidnGb+QXtDE+16B+2xRa
yksBzyUZ4099Su6g/r7GAU2uY3OttGzdAgGB3E6u1OsO8CxXU4rrwsrJSQgbVaGeMaSu3g4vqAsi
ULe55nQGfohwGLapWh78MMKjPrKuRamHFxxh5FxE3EJyZXo2Wi6dhVivoa7cAc1dRUL+EHHLz2s2
ySC57kIu8fF0o/bDZA91xVWfTFgS/BCa6a6WuU5YsXcdKEi4ZYCbxACZraaWYLc1u6Fae8DFc5/d
BlCnIpVPlRBXK6/z7hNRpfvEBMuq9+VRTr21byWxY1DJcKrIvGqgzc18v6dBNMMFPEiatJVob3Jf
c/yxVt2GndgtLc13Mt/wV7QBB0u6XZ5aFcalav7qxAhuoLoRJuEpHqSXELv5QVJeWtWCpSvAS6sq
ZxDT1jFgaXNSkKdUs60AtBq6FR3TKWxPfXjvkuRebcFqTb5H+NSvkwGzwFRcwTR0+1Re1rX4q4vF
Y8Tuq6UlSN6WIKnKQCIWQutQ0njRJoFWHIJKXxivo6rnB1B5knz92hrBJ5GOXVYiKl6/c5kgD7mg
3QYhmONJrN6rYZxWxiTeJ3Xzrnf9a1F723HUr+IpemiS6a5V28NodECWcVwNNR+Ih3ISjXQFJdut
dW2byupV02tXlpq5tPjj+RFIKyMn9yen6xQYz5TrJPwAGOYxLIg2uYLt98xpctvrM9a4FUEri1dx
o900lE2B1VjbsI12wNWflShbixJuw+1tF13TSfammp0tl/EqqChFZ2Bs4uFgEvkZNRzRKLyucrw3
FB2Ia7oSi2mth9kScLmTIz/2sglSAdQoTYRRIKRqAYpcOjZ1f2PWZLOqBO/1KiBeTO4nJXJgJXMC
jMVT0po7JUB4Au9oVUUquyFbebMLgEQacEUmTk7gAlVRXhFzvZujZivRtOIqgAQ6cFqsQztyhV1o
AzXJd3pyIzYOqc0XJSQgNohnjSR1ktBYG3Hw2MbaCpyFsMoDosB0qh76VFwmbVpy7SMnWvh+yGkc
b4LQHI4cPrI9ismS6060hMSJ7LuZzMWk9tqimDRapKV6I7TJLlXUwRaDqtiSv6SKYpg3Ya8PdpYJ
CysEchmLd01brvK6eZgphGmJi4o+vSDxY1ML4lePVOBGSsMrQNPKrhPS6VgETenosfSs6CW2JxU/
RlRqc0WOWHS8VN6UZbKkC2iVdQRsYTc9ylZ4pygc6QRTt71Kcs4DsmpV3kaHfgzjqXySJxE9kSDW
qxidKiELeFBDmIzDFKv+vsiZQiad16QT6GPPc3ws9JLkVkuqCHZWaRticAQ7FrL+PByg2/oZaupK
7tMld+ijFfkD6JApt9uKArWqpukii7xdWNfJfHG6M+tumUh8zzJD3GxKJZ7qHRESdPn7fqpO8Kd0
R4ikGy83tqigT4Xar8IqO2aGHy/qptBnPyb2ymqaFmBNiful6UHLPH8dJW21zHODC61+n4zyL0oD
7J5hcZvg5ETY2zwmSQnyZ3rwtPgtGRL/VvFwsA4pxhHYjye5E38WWnhTlVw9TUl/BRAVk/mauIpU
BSbXOHpXYN5JB84YxFY6WkWYIdHOfhbQxTaTLDhJ5F8ZocgQob5ooh7su9DcVHGA9Dj193E67mUz
fDKCTkWlr0z7oJUPEEbcJij2fJv9WOKk3eJqGkvqkv/iJZfHn1kagDzLkjutTo+jWQDJadgDTXI8
YFtgdYahUTqWybWPv7YhdXalFsRb2EkfjQK8cydlPwCQcWNF6WVHY8zaV7nQj2mTQSdtuIIpxl7L
jPsIDQxpkpvOgkUxJSIgs0RZR2b5EijtFmr1L3gqe/K1b6FSbZsIjLtGR3CUsQq9WGrtUitfge16
K0MA9+hHZefWXrzyYmP2SV/Inbeq9HqlNvgmS9p8NVxqYrUpjWamj477PicRN+YImiXrBoS6tdBq
81qOM9LR0y+zMLmq4rOiNCC9lTsQv7dVW9fLegxOMIp4QuiFpAuhp7W+sqkiGF2ipj4VdfQuiO0S
jqVENgUtAzTHViwPAEif2LOuktR665qMMLPTf2UWPc9emx68pvdcJWIfSTno86i+4s5i7jkfJtsE
0mLn4jQ5stHMVNzoNlUqCCU5RQVfE59zlYufUOsLwzN37UzNEYxuWAw1SYBhjMNVmlk00WQC5bz0
LWriPRb3Hp7p8KTE/8PZeSy5jW3b9osQAW+6BEFPJtMwXQeRmZLgPTbc19+BcxtPojLEd25FVKdK
IZDgNmvNNY250utkPYTgs2OifOSmudcsY586NW8mOKljtxdVc646563JMjJN5RCMuqA07pTw0VaD
A6mVHpEfb21Vnksn+GUVGrFY1S8lxNHTn3SqjVEHQ2vum5pJgWDHYkwuszfTx1byn0JwCDQ6hI4J
M1wYaXZUHHgerXT0bQyv+wnkfoLAtKCLdNOQbKmkx71Ezmowq0KiE0yMRUH43VJp6M+Iz1sPXBOt
1e372gZubpR7q42f/amm6sjLlMDL9k41m4eiUfgsTUEzXDUHDm+LS6AkfReTHZVEJtKBunOa50Ru
Vs0dOO3KTkxPpi1sO5U8yHaDr+IqpfMp2um9c0ix6kPCx/ymn1ZMp5aYu6yJSA5dVTc920je9CS/
2AX2vu0E3kDPOG5tCbP3MVIeyTGGAq2wKuypWnVN8pMLwxs7TIUAkKtA3ci9tuKXogPWpaMSKoQA
ax2AGpInVckPzOxwBsmjz0QQCARucbGDoHMDnXTxekoecK+LFuB2R32ATB/1eu4JsyEMuwQkFbrl
LyZNjvHuMwlhb5pjk9ulG8oKObbTgz5I70Rh9gt56oWX+iX2I0oG/mvajKvKR9wIDnaffNhms9fQ
sbgm2VILxoWk0oObhEVzLkyDzSuL2Euy0PfUXHsbM/8eBsy695WHRBojPmytuHpangM7OCvOdIeX
+1mk7X2i4Q0SoZAufelXWYWrIlA+SVj8SbwvYZlTd9/F5iUbpb3pT1SgyO3WamCOLm3uoSmjc+vn
8hLEZJ3oMQsjorwiCpZI4WzyKMogWVklZipNdDfpyWMaFIzDogrCv6bU7iRVJ1lK7yZLOUXkv05m
/jRU9tqew3XtbtgHcXavTjbeV6I0XOKdQdf7T1GRtWvQgZORtzeSMFsEabsfweMc2doldXAcO/2k
he1Xw0lEPF6yCwMCGJySYAOmKUdMRfZtKpZBFzQLrQTmTS3jaKj+Ssj9pgAP5AflTE6Sjtmz9XPs
9V9hZhK62uTLuK/ntZ5uy7rLluQZ3SVyUXIPI1qDMtq5cpRHLgF7TL5y64dJ7GBj9R+g5Jza2Tmq
7YVJOH2f5BSaA9ZPRmkiiUuM9NMQVbvIjG4dN92pplMaNdNLRPdlpMoD0W86OTT2Ni9p60TyVsvE
7Bbtl2+W+UKY7cGZxn1vh4zCVLDfilj2NqO4QJS+NUmF8HSmNXEzfUqUgFqPn3iE8VWf7/2E0Ftm
Vz+Mmlm+r7sxcqmFFb7rxWQvrMkIlz23FojhWz/47OryLrbVDQDaAWT6NS7402OXkEeC2aqhtB89
ha5elgxaNes1HqJnAt9WQ9N6lSNOltofMMNvVzDDj5OZbaRWJiDMmMY3p8vl9zis2g1GFxHNQdsf
jCaoKavjDj+gHj190o4/lIiFRXbiuMiq5pV8sbOWYUwUyxppk+xKuLuusOpnjtiC+DrEgxYpYnpb
+os2VaylcOLPscvOMANeCRrUlhF0gMVIoWZqY+YhGTmgsvSYyHpR2nthjUm5bu3kCW2f5V9Iuzp1
8oTObzwZvn/wzf/kYEYJYG21cxTCKjN68qIbSC/U8oe2KJSFwo4vkohUz0wVnqV18/U4rCmVHhoF
9zHGrCVw5F2nqOsscHbE1Xu+KobNWCS7Svj7dAxL15xC4CUy4ciDWgOMnVAhTq7O3jGDmqmKdWpG
fcGw6r21C89s+p1tDO+kyzvhnGDKbo9RFVqSfVKN8jgVvo+5sUgXrOVTOUbMYpLxC0M2AP2h/DAU
9tbUp40XFgO33kBYT+48ak0hETxoMlKqxaXv6oZPMDzUfXVUiVxErLBum/ow+cGJMNpoNanFL3Ll
poVcEOfgdPs5ZNeyTHBUst2k/jlyQI0RZu5LvThRHO5HO3/L4mGZD/EHWKHXWcHeaIpdKLRtNww/
5b7YIaIn6bnd9VO2tLPpi2lmsJgqcxMa8a6PVbICR4IYiVl1S3v8zLvhIMKOyMB8IHMy0Fy5BqC2
y2IZQ20AxW6/VDt+UDho6gCBBzQQMy3XxVgny0D2vXyU99mMc+npcx00W1trXp3RAenCj31kdCOD
wZLlNJCCRja9iPZRTYjtKFkkx+LtmgT7rol+1Vb4LFS1XBh5siEOFhygMu8mwz4MGil4Tp9hHtHs
OkkHcWvQQ8gNN4+55eKDd0yJpoDRLjJZ+cE5cCil8K6xx50zinXka58lhSiEsye1LH5Ikf5RysOe
hO/S7eWak0bClTQDlNWgVgwhv+KgTO/hNH3kvvFayslT4ufjSsql9QQLyu3mHOxA3zt9fNL1fleX
IwChuWFStJEbvLOq6oFUmZeh0DCzyPfZlD01NXuOMdmmqOPVVNcHM3FUJobaj7IzUUN1AYLlkJ8i
Sb1IUaKFo1PZ1qW6BLZd9336mTdW66ZZ/INoyiepZmTtFOOPgTbHqYAw86rz8oG5SqGEGza3vUgZ
PuiC3joHe/YbaAryI8oar7WjlTmkK8np1jRB9k6WELSaLXwbi6z7xALvGXt6gSRc8UtcFGIBQVyT
wOsiYnHrlqB4ezVM2o9WhqBhWO0uVYefg2TR61OqNdmEwCPp1qRXfmYV+6EOw6ewFIcsgmIYBOLg
hPpBbzBN1oN7BcnSOpii56GmOy8kgFSDLPOAaPZofOpSkXOKFmtzlA6Bn96nqfID26FT2tmvGPQ+
JpV5IP9iozQq4ebyuevGivoieq2sZjMU2bOAwj818iYP8/vCIby+Nqc7wnSPhd+cy5QSPwPKNW3d
G6Z0WRbKfW2Xd35lCkI3E8bNSVu7hVq9AxgdU0d91QTnVtsNu6TrtijQz51Px860lthsnaG8vLdM
bRMSQCzb/YsSxmujHu4xG9oxG9sFXfQikxmZsDkWfRttYqNADxbRqA9+cN+U+YXgZ8IXHWsEAgh9
12rEOpQrMMpa0A+FJNDXeIUGgyavjSCCFChEdtB8BHRGJXlqic3XpAjywQeTKaCDOj2XmU2Y1iJs
+ierdo6ZxgCwUOg0wHt6I/YXpWOsc0OcEdqnXmYzAPPtfplS90DaGbO7Tla7BYQEt6+SR03OjwF/
hR4ry4FJdez8sqaccZOyTZjw5vJwzunYRSJOVZe9S07xTD7XMSjmkjtJVomd7Zu+WXSA2+FgHwyj
khfhdGml9Egyt5/0ezlnqJ1U9J7I9VplvKddWbdptmsHf2dL5RbuwJag3o2h/vJ1IpoG7dRm404v
W6/sCPDsw0sf+k+lwfuR/a2DzUxFTwF7INlIRneAeHiwA/PBtjvmu5ZNojvXWVb+GlRS1A14Fo1c
uzrBnFNgeKOg7LNCVxIo9zpzPQ3yIjDjh7EYybxlpJBzp7uN7OMjZdD0URFtxj6C8REtszTa88Y8
k3vCmPDWLAl1mggttHIyskL/bJpzqpZ8invUu112n5vhgUTDdSxGr60KmusPqXlyNBJktfGdUNm7
spvWoR+0pG51boxnDiPdiyR/Mdw+lzwib0hFJfJxVcnmsWqHN19PPqbMPpmlsg+i5nEKKPHEPK3J
xsUosm3TDaQVADBHSb2sGJiEiUwmbB0sIZPgVmBn26EBYbZa6mEifh113ZuE9VqFvRmDV9HI1OoX
g3FaBc1AI1fOhixRVMmz6gQ/9Exza4nZRp1tqlasCjhwyyRIPRK/LzNLqdM0zzS7i4ZSseF0JBlo
ZTnd0rTLhMhefcO5AFXYXxc5VU1YPzLWXRPjvDKdcYm+7Ki0CUhgdCccOl9Zm6mDS6kNL6asHlSj
JVO1QGUWsKLNg9MaNCTV2hnlNZr1lUqhVnOl147vYZIIfYtexZjb3eQe1qA7Qc73G4oFozspefxR
ErMAUkKe1SO52rskNQ5RN3sXq66iiheAiKWwsmVtKM/M0pxFZUF9GTqFvDOHgT/VEgxwcO50IRUU
tdH0SDzwcpKZUEaEdTOOjVt1VSuPRNg+ZcxnVBCZXuZvLQO3EvkcpnaA8fOojt0vv2DpGs0L9Imz
lp6C3Pny9Q+Dbr2X+SlDM3vX2uhQcGcbk+llucSAD1dH5qdT3ZyH0RpXicheGDjAjHxphi/NYB5s
1YucSV2dKEiSuYugZClUnrLb1sBHg+niKUB6eeT1RXAWYjglSbiVuCXxdj7Ite/aIJSTlb5ko7GF
wuzFMaafsnMvUmc+ecEF2Yd9S3tmQQmSHJ+U4HgrKf2qbcRTnfwk2PU4VsqyKYd9YVMhSBAiw/E0
TcMH8yjgz8wV2ntdQ4EyuDB91j5xY3e8+n0+kRZshActjs/JXOKH2SbAkmnBBblQk+48SrVbjShP
4m4lMz+o/X7RUw8tUmFCzgL3CrOX+S5vSt8NdQgxgwpuQUw7GVn3htyuS8V4jAQspamxnnwO1kUR
V0SwOFvDJ/Fw0l7CMIcFFm/U1A4hjdBdjv1dBCuIUPNfjk6vHPc/CQzbNwHjyGFaTQQ4kyqsrWtO
XBow3LS4eowOcE4p70bIi7bQIc41n2zvpWiipU67uLCMIV00g/KsMrBlpkvgrUQ/0RebRsLoK+Bk
xt/7jKr0rAFK1RDvK6FscUh47qRoP6O/i7SrftVVuDb65lM1ok3R2KdMLjZjMxAAOK4c4TylGUdR
WmzstlwZfrZWgJSFErumUniq1MOekrnZ02FLSf48YMHC+K/2tEiXFlh+Xzp6pZmxLDNdHAbef6JG
Jz67hT8YNqNWPO7Jg4aTUKjhRqkYvdfWuGza8JkegeDAcKIDUximDgNzS8HpSSOa40UVJ7Vbl/Iu
yHFOsRwbCCM0+GNRfi9PxjEzzSVJ5rvIMs46vSE2UweNeaY21puyco4RhthcxM07FC8H1sqxkoZt
Zok9N92ma8NfClHqVegzPNMPSlxtMrXZWqJ753J+CYf+xSIbxR30EABY6x4ns/4qbHsfBNk6HbCU
041H6stL6GSnXC0wHbaNe+TUrtpG8sLKhOV1ZbeLTLG3xpp2TG1/8mYvqc691E7VC3+Oeyirv3IG
7Z6YmlXC/FgZmGV1Y/NcF80H2jQVCgzXZZnVa703v4RibcmQDDx1ghksZ2G8KhX7y7Ey2jVmskHR
QAJQna3pAGzbRvsuajiBma57zLZAyJP8DTfTldXVl0j4r52MP7oZWguH2mABhsOIvMSi2XyylXBY
2FV/pCiL2EPFxpGmVTZM9HZJeurJrHazWqWPLKA+WC2D/GG81+X0CZc42SvDJHTNgmFNpuz9nusi
UR7LcNg3DdGruu2VMdMSxU7WXTn+CEJGr4aEf2M77mKF9HRH2SnoKcl07hYptjNtJP0y1OBchdIn
l/RhEPExHbKXXJMvRI27ME63lpl7lgJdRzh7Cd+fZdDaL5qUqG4sEPj4IWmLcfAahbm8aFnsQVad
ipzSTvTlJtdGLpOKxPA4/7BV7UdldW9ZOE/ZQy1cNCmk8kB7LVM4SmPs5bq/I3bo2FTJoWqz2mWA
zUCJSeo5qexlIhnHDgK3XgNPNPPolSG7mrxVHM9dMwfZT/FTnvVPPbTdwKcsGyNjK0JIgyz71zC0
z1ol/RAFWlXdpDRMRYLx6lA8F3rcu7FG80W62ZtTZlgAVcuqJzmkg74byFvdEKcsgU2opU/jmJHw
Efh7eRrm1HhIl2VfxoukTB6YHzHV7Au8hghhR3R1oqj6lYb6u8WgxqyoS4YmqyCa5oWrjAVy0+HV
0tI3J2CW0eb1KlLtx6Eqf3WpNDLQTtZ5TzhnL9qt1cTOQqpnPNgnPhki8Tlp7dPoME4xQngUg9Wc
ANOOWgrz1tR8yAiJvVGH0GXkhTTfMt4i4hK4Vu27vhw2nQQiWEBP4RKTwuIYTNaydPRNp0dfdcHF
n5nQhlX/DbguBN7WYP7qJuX7BFvQHkXl+oVBbcfM2oVLy71dm0SJBXzCAHawW+MmRROw0UoHXrm2
HEvjGetuOi62QQkgqHT92ggzxALd+ObXs6FOTulUrUqjGZcaEzgrp3qnNq0Xpl+77Th85tW0HZxo
2+B/hhboDpD+gGp+6Uzl1ofe2k50vkLsci19AYr58jXGpnIWbaocczSSkcG/OEGcDaPTo5SIY6lL
LEXH2qUd9LlCc8tIolvv15JtnHFZ2g3UAvQw9kOW1/rCGqRu20ToPawYDiT7FmsqaJ9ryyaHfpyh
FVhvTtEwMp1AHX3Nd4vQ/xqYxcIioVEapjcb5heNV+JWctK4ORT2qAD+Fr11l7T+s8k5oFliJY/+
OZU6yLcdc6pB19kEhO4i6JanTSTUyc3LnNMxmIKtVOnxIqtrtA2l+W714WOitDAlFf1NRAwuM5nS
MVKqlTmKi9PJkjs5YeahJuFZjv+UqD48hvY9aYJjIQyPi0QwUJWxMByldR3Fz1kWelk38scmA1WH
tIKRyARaHo6ZTnVLmauf+wluteQ06RED0eRUObC2mmA48zHPRikeArjwLgnK/NWV72yTXLcXfh8M
W0dOI1dWTX0dx4xEu65NVqrwD+VcC0KM+moaa6spbbb0I+MRJmewLHNmUIL5aqo9QsHZFbWsuZYQ
4wJgVwEfY8sodAY6x7uNbJYLdooUouPVc5Q1a9LO7wzZXOOofWwUbKbHCFkabIZBtL8IMCmZWuTn
kNICnEWeVhqIfV4YxJi0P7QhvWRKe5DUvnN11f4Upryis2Vk3cxTVb8cIDiGb1Non1JqrA5XLMZ2
G7xnQ6gReB0ZU31nJhRZVvjWK8VG8/OPRC1+sBhhtrb5sQrzhyJhwtGO3Oh6Mi6tlClBHNKxdrbz
wMf+aM3hyffNvS5rxUJK8TOQe87LZJ9XYutoCWHDlPGU9LqXOpKrSpq2S0C7PYiQd5mfhHAlp23U
4i4VTga8KSBKBr5iX0e+J1rtQY+6AyqqwxQqD2ExqUsJ7/1F56ifcqx6UUkJEk6AIoAWi9wMTKgX
3SPMSNSXgb/MU/3BGmhK/DZ4yQx1z5x5UZbttg2r1wpwCGDoyVLKnSlD/y3Qv6IdUfcxrJxAlR51
ER0UoX86Y3QMk/41zZtjLtGWxgklpcy+0oJ+SY+f3xLNfyvtMgmxUPDzJJTnSmdldNYY2MIvLnOk
9Kz1rpL9eBk+0/3gKq546h9nIXArUSt6NxXP36njcGmQLQPDCFuT5///m7o9ipt8lCqtQUcr0cU+
WRtGoZemd9kfK81D8ZG0PP2WtPVv0Sm2djwVkSY5K3gh/vlY+BiEvBVae0n7F1FJz3LRHYIGyj6L
7oYy77vXiyoPI0SC8mQQ6T8f1SpIZkNVqS+TrcrM9MxuaRuR5PVh+eIYRbUKCnmtlOlDCBN13WfS
A/j8vax37VpqxcmJHH2hT+WH35czm8Og4MW9D4M/ztOi2zp1KgG9jTsjyV973YRyM3O+qoRKOB0/
ta4DWM/AOuxpuoytc8oye1P7KgQ1lGphFt4HZIkw69IvpmRHyyK0YwjW2n0Ok5+pE8PERK2HPQfk
rlCc5wYOzL7sJMq2cIiX/35ZfytMDdkm1w9vcBgH5Fn++a5En2AbSPTUZWQs2TMnncEiHUBTNXzP
AFb/9+O+W3y/P+5KKC5ymEdFrbMKlNxt03IR6vKpCrKPfz/m229ly+iNNZLv+AJX3yqpFJGkRXPp
dMmNZDRdxRNyBreZnltxw8/4m2cpSJxnQ95Zrnm9sGWJYypreFYDR0uCNJo62iqqDfQXrBcMLP/9
1b7ZR1i7z0ZziKq/sapOa+jZPdu3sVAtcqn2grE3xR0Fyo2N9M2P9cej5n3220mR+2rD8s0afqx6
0Zl3mo5L4C1F8Levz9F0S7G0b5ywhZ/4tpGm9SWojQ89qjZ9qP2whmhjtulzlxX/h1+LiAsVJzAV
e+NrkyyrxKk5Cov2UkfvEszoVkk3qoF0JnQNw7nxAr/7rQgFdfihZk/za5tj7nfZrMhhuuToeSol
Y0QHxT/KVoP08O9V8bf3i6EoRJJoyvwiaVv//KmCPCqSMDRrbFjabbr6X6++26G3334hmzuLPDku
62vRcxTjHzpJPgJ46qqqFJ7Sv7eFpw3ixrH0jdsDr9sgfUDGgAGF9dUVKTuRgSE68+V0ix/JHpR2
YayLc7irNv9+c98scnLPeXOzsB9q27w+f1vkILlm6FthdVFN9AlAUuOsUaGL/fdjlG9enTl7RHIj
kfmpq1e/0OhkqE3pPS6odizd01aJN+dKT/eJsgRWcevFsC7uxMa6YZpzfRkyILbmh+IfMMc/XH+/
IAJmi4Owfy7L+Fy1jmvqO92Uf406FJvG1n6FVXJjj12/0utHXp0bvQ8eifC5ewZ68asNl17Q3orJ
mX0uf7diuH7G1Qlf4BY3YF7fPcfbaEPttJgtN+NNfi9urI+/RPFXTzKvHDdDEVSGKfOkuVijJHOf
Grdws3Xnjqti6ckvtyo09dpaQGXAZSk6shvLtmhJ1D+XZGA6PZ6QffVsquiDe3/V1p2rUfQOIASd
XO2S7BCVx2RQD1b4VOk/nTFeSPLbYIKEQGXK21+N9bMoxX0Kd6GzkK4k94a2SyFh3FjVf/8Mf37U
620KW8hsRz5qivPp/F7ajYHHury55Uiv6NcLWQNF553Y5Jdwyf5lpe1U2BPwr7iogh0KDSlf9UGg
eb5lhUt7FkuEskiXWii9cFRKGD/09aLwQffRMeooiBH4anYYLSurt5cZ/3hFBxXbkZUv36H/NeVc
7MvGqpYwWnva9aBbE4OGz4s1+ncJ0ioPciNae9vZNpn9K7FkY+VbDOGBLbMlFDtt2YxIwsMJgnbD
dEeD5XbIJGy48Lz2V/GgdXeBrTjn2Kg1V4RScaz1zkShBKrZW+rRziBPVySwbcpcsyC44kUN5F8e
8ebo1iCoAI4Q81d5FVfoJuKvfHIit26aR2Yrm8Q2a6hYxZIDbWdGtIPBrDfX1GIdRfMw2B8BIWMl
hWbDuMu2QK1jh9eSpdrPMZGfJ7NtYHSE8TIEvg2chJdrrHspzj3ZqfW7zByqbRdWsPtEvu789CgJ
2sW81Xp6fFiimdoi0qzwIRCTtCQ5CI1BJfF5pR6DPNCJJcK74k6ZskPdBe+JGcJ/7tUlEO5OsqvV
jHn6Zam6/cgjNRrrof/Z+ronp8zHe+eAhp2hgUO2iuoHwyrtnCdrKkhYqpkVFQ16D1u8hVYJEdba
RaEKZDIo3YZJPugX8TDLUECop4CCxOjj2dCiO3UjXL26yeEe0wKkttj9aJBSfeFVon/sFeXnGNZP
yJGeOmeCFq/7p7aqMFNzDBOKadNvG1/68IuhAvmHLzPpol1NY+/cuhOvS6V5B1D5UU/YJhfjnNTz
+1VlakMEk09p/tc2CvNGmbmbF59KfYsFwdL8CtwYTR9KFhivqxs7/dbDrw4lHU5tUIw8fDZ6Uxbp
I4PwR1EtJLdzOw99i5s9EnrP2nb//eTr05BvjQ2TrlAFzOXN9cVZmHLY51lcX0r1ZzkytyizW6fY
/OJ+v0zmR1hczvjg8iia0z9frB6MQxenY3UZbKD4VgUvLmxTrCbGuFY+vPYOWpuAkIdl4te1Z9RQ
sUKFGf+/v+lfCTjsEUynFMcygTmpUudX8VstUioiGBqzKC7mUXZVFxNe5vl4nH9NrrHTjq2Hn70X
3vvuzVL/L0uy60dflSeVrhiZNVXFRQskOLjC2sEDuJN8ZRP3zk5nstwA9dh5TE4rFPeZPHtqi/qG
IaPy3Y+N4RaVEhJ3MqeuqrFcEabOgKi8xJNmMc+0ClfCCHKWQfl3amsPy1jLUqRjpOE2cfIaJMWO
PbGJKlZ8A7uYwb2mrW/8LtfVNevDpDKEp68ziVOui9GhwPih64LyAmfuXYre+ylahdh2WFrFVEZy
7fyB4YMOwgWR0YuMZ73rURqZqJSPMpKCutd3aXycSYg3Ptl8v16tXD4PiVaqZur4Nl2t3EjvmNWE
ZnHJBiZ7U7VpY6i2pSmetYJ4TMN3B7BbO5rLWnEPA3vlgP8FPrLYf38S9ZvzgUxEC5cvGDUK++jP
tQuwKSp5MPKLn9eu0oUkXTChV0x9kUCRXXRMveD8rvCG07r1NCmrXHnS2XEQGhAELnzlsYgI3YXn
EXTGUgtMNNjNCOE8fwsKscYeFxlt602K/tNvhxtF8nXFyupn79s4lFl01co1JmaI2JQlSxUXfbSX
jgx5x+Haj6UbL+m6B5gfQ+vEPaPRAnCg/fmOcO9izph27QU3lUc7+yo022uUeNVWN/bRdw8CjuCn
cCxScq+3EbddoqWG0Vxqy9wVKP6igQ6+MvZDe8uq9a9Obf5Svz/rqtq3K9li/iCBtuXG2g+sI1Dv
Y5c/jiOc8yjekOWx8a3P3JFv3Ieq+tfinw8JFU8TBzs29RpGDacohOTr1BcL6D1RzONkJ8y/euFW
lb4zpV0iqS4el55My40wk7fgzEobJrMlaoEPW/sE95vU17w8DvUHOrI7x8xvdSp/163zpwRt4GOq
inl9uWiYD4fF/H7Cg7zDN8Kt1hAgdpELIfGpWYml4hYr6Yyo7cYi+Ktz+c8vA8gMgqc5oMxXh2md
yEhZI0ABLBAOhVasdVG9Zw3qFaGtDaNeRqhKfMVZZZG0naqWAT8uUKr1VqXqOoxvfJy/j3bew2+f
5mqdtEYZhTDP6outPenwQ3FzvLG9bj3hqifM/Nqf5CxoLqXBZOE1xS/l34fctz/l//sK+lUrCBMt
qKfeqC+NMI8RCK+IeIkUo2GHsIPIl0bVbnynv4/VP97aNeKi4NyAzJ1Hxv6lboO9BNVfeJJEVHqk
/pd9O+sFpIXYDY10FYQ4V+9P6pw8nxhTX6Im8Aymfz2KDZnkuH+/xW8OW7aDOgN+SOT+gpypmId0
tOvuIhwfuLtdAjctRbH5PzzFmmOXyDGbzQb/PGspFfyhUXNxSdPhZ1Cd26jf62Vz998/BZcU3hcF
kvrXJCfBkBiqRwXCh3JnspWl6sAQHv/bEJr5l+Fu1TRzBpBAxf78Mr5UBbWGJO+i6gzLoUvl7xPU
6H9/F+XvYuLPp6h/PmW0oenEPf6PtBCn9oD8hznI25zp6r8253GTyTee+M2GBbNkGjRPo7hErg6o
jooz0hEiXIJx07TZqlblG6vgm+3DE6in+YFwwrrGRc2Y0aFuJeIywnaGb+Jm1dbikAvEvRPdOOm/
W9e2wVDaguNGGXT9bWK7yCJDZy3o+QOcUTTn+OzIyo2v9J+38mfNx0qjIaJTmR00r6tRpVH8Dqii
wim63o7T4qk5zvo1KF5bdWU9f0DjewzmMfDiFpb4TVnxx5Pn3/O3/iTuStCqrKguhUzCROUJtBlF
+ytSkxsL45sHgTDrgF/sfXxCr1+lbUkx5Nf2UqLTCxQJVyqiQWxcKrpu+e9V/82vpskmWLM1JyH9
5Ug6mEqmxD6HnpTOTjW8tw7HnsFe//sx3yz1Px5z9epq3VYg2knAzAGi8viTBfjvB/zdowDv0j3q
WMWS4H098sKyfMyUYC6G7tpttNO3xlrx4t0tcPK710WjAQ43h1v/1Y0HTZ5lGhqiy1Rj2JkAhm3r
bLhxz35X2WlYPGsqBsWgaNexeUqgakGsSOWlXvpr8zleYoMF6Ff+sH+ifXTBcjwLBdqCUfm2uWtt
D8sXlrx6Y0d/t9V+/xza1YWP307iK1FQMai37wfS53ysdxbWKl7pZ+vdZwOe7BWb/P7/w4X6uxXz
2zvQrs78wtQFzDTeAWkukledGvJ5HA85AQjkV3nCkmR1C2RVv7kB/vi+VzfAZBYmQblOyQ3Qe+LB
eqFWvYf0Xx31LYkrR8fT7ql2Ns5zec9WEdgQ/kRCeisM5dZXv7q7/VEK8qrgtUsVFJrPSb6FKX23
in9/t1e7MZbjYE5+7C5+/xH4D7q0m6bXf+/Hb24ejbJfpuQ3DfDqqyOsxfIuygRwdZWjUp+QMESn
JvZdOYBgcP73s/4K66I+oP83sYplmg8eMH/f3w5mXGP7lDOsvMg7f9ccMxea5m6OhA5Wt/Jwvusq
/njWfHb/9izhl7Etxba4dF/TykaF9z6vzJnGDoFgWYOTEXYCY7K/cSd895uBDBHIqHNQE8nz53Oj
RpQ6BRwHXKk80bl8lqpWwcZubmVFffPLoT6lIuHABoe6RjJSZHB+kdNG+Bm03rT0rAHUccRyGRYS
YPj23z/eN4udY1TROLJlYEjjarEH5uBXgzrkFwhraFU2NQS8fz9Blb/5SnwPDlKuUp51vT5iOsRB
a+TsQhUJrUmqf5Z69CGiTPLyznnGZvApsxWYdcwe7lASwfZqEX6po2HPns6z9Wtl3AdBD7Iv+xv+
+90oxp2ikG3T6Pb/kHaevW1jWR//RATYy1uJKpYdO45pO8kbIpW9d37658cMsCNRhPhkFwPs7G4w
c3Qvbzn3nH/ho5tFtVc7n8KgNaJtpdJaH1XUTXKRYiHovJ0eW9/bAm2pREFABbI4L8AKEbYxGPx9
YGbHqM/GbTSE/S5LzXIPuvjY8J57RNdAtUs0e/eJjixKBV7sY1v1qDUPHTSoQABcAynjvutTqnEN
TWk1M3L0bY3xqFKj3+SSBILQcBAFb4Gg6f6nQdZIKcL0Ne2S5N3wZeFOdgXBlvu2RtE9yHdKrAx7
HzLAaUjwCwzAFO067kVuoeqTL/nfJVQVtmEB0j4JhYK+D8R3bUJzw54Yt0MsaY/aIMmPvqDQTiZb
vFONpgcPIn8vAghMbueL20KPURUwpXevQ24klKB2aGJYPYwhGsvgSgENlqlVALpo3zwLQaFstHqE
FMToSLnjvpD6g9LS1EBW8c3rpReDdhcfoPgtlyL9ZFd/HUqhPzYNWigaV/pDbcQ1AIsxx3AZKN4Q
u08Iaqt7VPAEewial2jMoYkV3xFyRdQD9dWtlbTWsS7NZqcNPoRsOQKjFkbyUUqRcnAt+k9iOv4G
npTuM9f4GcE97Q0v2Pioum3aSevWszpzJ8fx8CTBHtyMjRXsgkTLNhT+a75DIm4D5HM3iAF/7YMO
pKTRwGbScslGvhfqih57p9bNHxFEfzfy9AnoJZAX4bM6kvW2WdXYQKdQjovb+IMkiKqNlAxua+rE
TDFTJCzj6Jl//uQFooBaKRbgHbXujZno74IS7MxOOYlW+IGViHWSXyMoIu2K37UH5deCbXqCGEKV
MpTLfdJ03i6VWuEEywKmppnXhwQtPYhknvrWRclX2ZcHmjCjekiRtnlqSualEOTGLs0hgvgreFtc
8VhroxyfRgNumxUN6LpoAs0py/iuCaN+p5cmNMDppWdhCVp0jbmTyoEWN6Jhm7qfcLWR/ojAQXS4
fVQsHEYWrpySLCv8h6rNEgAL4HIEMSx5VfK7AD3Kzk93tyMspPYXEWbHHX7yUa2y7V6VLCet/4ka
MBKLXwf0PG4Hkhci0SuWZZkKKICf+TtJgCI0pImQ0bHKHqGRnPC52XWHKZPydsYx3Atb64N2UPdo
tJ6qO4gdNRiM+kN3XLszF2YVFKKoyEB1KUfMb5RErUcDNcz8VZHB7eYH1fh5e6yLAagqG/h58IaZ
o/jyCrSzWgIoTWhKDazvNFupkJvcrrNH54TFAVWtUbOhpHx5+45VrkDhF4tXD+HUQPyqyenJSsZt
aVW7IEKUPfx+e0gLV9Z5QG2Wek/ulE1a8vWkMf3dmjFa27n3bAb+U2fq39A4WcmhlqbwbIDaLN1O
MQEavSKgx+NqT2Oh/HZh+69cxAspDFbgMrsLiwWwqbM0DXE6Tc1En5Q+b7dx8xihEZHmn25P3OJA
zoLM8jM1QqBLDlgLZYUYWz3sokhY+TZL7wRTxp/GEoGM6lfvMxOJWyDcfvba7oedYod7GXddAQji
ZpIYf4ODNR7GLTxTXHL0xwkP8JB0thDYOBv2X/5+vGe/Zf5GazVw+W4eZK9miaAhaATIWLcjLH02
EkKC6Bwl3NWXax+bP0sb8oTRKj/K+k7QpB2e0NvbQRabv+dRph14llcjjorOjBxmvL2gGT0MO1KL
R30bncIniLy2cUgfpTeYsflhLeFd2tvnkWd7e4IUqJlL5DjJodyYCOqoTwrmE+XEtvWMcS+mwYrb
yGLD+d+gwBouhyummtrLZZRhsibta64C2/1o7axnfY/IQP666rm1dJ6cx5vtb7/TMj3riAetDUrL
Vqz3e/BQvKyZ2jCx0411gDsi83+Fm7UZvr2CLFG+HKzuCT4MSxr7md99AGxwQG72KMrd8X9aQ7wn
LuPECCu2Uk8cAwFKKA+fYvLZCaNRCBukB+4Q7Ijs7lg+h/fxDr+3lafMUr0Emh1WrWA1uO702U4Z
clGESM+5UPJR4VtumOdvw2u2ncww+x1sk3LrH5P9WlVq6cw7jzvbO1KbF4U8fVzMADX1K2KtK0fA
6shmeyQUe7UQRSJMJx4a3jsIX9v2nlVrS4/q07iTjwD0qnfNvv1JF1cO9TbjD5Qdt/TLL+p2mpEj
9Z+/1pp8FELfht1+okWwdvoszSAfjjAYJNOjnl1Njenredho2WvwRsVti/0e6VFhC88T6GTig8if
bg9sMSCVCjxaZZDR8xIf9Yqi6BsPwMkA31uRImWTKsrKsJaCAGbFB8rUYALM39ZZgx6ZIHE3hJqF
3N6dKq/5Ni5FoOYyNYDAalKrvPw+mSfG8MOgVKupdGj6HllndWXtLZ1c56ig2aZO4hTxZzdnU+e6
tqkaFSXa8oXLynFRO8jbbCUTus6bDeaK5ItvwxNAnSUQuSkVSoL0jJNGDyoXewqShNqy7fHi/ds1
YNDRsiheqQDypblRl0/dQw9TiMtS092lyvgY1sXhdojrySMEgFqZApklYRw4+z5+q+d4huiOAS8s
8ovNWD/Sh/6AG3Bqvt2Odb1XiTUh4yVSccQqZh/KkGQfj4vAcMxQ31gQ2CsJgTbqtbfDXC+5yzDT
n58lClJWo52rEKYj2VLNT0BrViIsrQBa9YBHFGwQ9XnTWR2LEg0UIhhGXmzVvHl0q7rfyL6wgbf4
fHs4C8GAwigyZC2S4ytQDOWVMAhyKlDSYOJ0oL0WUXu0pOiTSJ51O9RCjoW+21ms2dIOBhORUn8w
HPG52QEPTh7zfWgn20LbBneYSjxFd+ivbQN/47+OK9tq4bNdxJ7djapU9EWQioajp8InCnLvRdqs
LPaFDi7jU0Rpel9MJeHZbWFCyxBErWbr9srXHC2nrqI4pxZ4AuifAph20N/ArWJENCpHACtOZ0oH
VJtW1s91QsnP4ETkPapJIqSDyxWaC5IAAR+xVwWOLFJaG7f5IHo0KBFTU+v3xlhZQgsbj3iKOW11
uuNzIJAiV6imYHrg5DSJ2voltSqMp9ZMTqcr/vIJzL2qyLR4KaAi0zjb3hr6oorEYci5CGingn8u
FJ8qlHoRP9gKvnrI0+9p9np7yS5NJaXKCVcHIoPW3uVUIj06GoXlac4f7w1A4RLuWFCZjdw/dblh
h5r2nJjJ2kZZODbxb5FkrCfxCb0CxDWpXwtZF2hOU26qYed96pHkivejjbikTTL3WRmetOxxsGnL
rlJF14LPdqkHfRfBbl9zLP074mhYIsFL1mEX6B7CBn+fmwOsoPyOJyUWciDmLme4qvBaLdVEc0oE
ESz/S0JTG5jrypb4k6jNVo+hcCdMtxAo5vmZKvWp6XXCNKOdTTk2kj4ECBC1W1BQUz1qsnqGXt6+
oZfArYHZj79D5mZ8xbnCvr2kFhB7E5QE0AVXrkaLaj7iVDdDyN6qE6QvkxkkwMqWUuRLP+7SrLkL
5TtxHO48kVrj7cgLRz1gGV00Teg511C4JmgtEb8u1QElsbFA3ucDw/XyYpO3nrQSbGEVQXuavino
xGv0W5/HSZXUuep0fW4b0RdB0raqjrGHt/cEfWVO5yMDL6VTZ6TZR0ZrApK4XERyElARkPvg1Wt6
zORiaBsW5gQmyKYskP/yJpmCAUg2FW4JeDLzWtyQafmgt0nwamgw7JPfYfSXUL1/AqhAtHRyZvnP
Y+gsw0DBAAQg2qmvRvVBaj76RrHybeYH9j8BoB0DXLb4OtOfnwUIqgxrEJyfQJujt1bGMoX2PMYn
Tx/WTrLpVD7fd39CGXDOmTGsTedPgK6xmkRwBR+0zLDTvxlH7T47YOu4848u3ODV/uj8mv8nHuVe
nhsiy3y2ErwcvajeNf1XILhoU8jilyowPt/eR4vTxz0n0y/k68wr24DnTGQNiNHhrqTU3bHSi72M
vO7tMPO7589QzsJMQz37Sn2CZmLV6v6rN5r3siYeEowmtm4cHOQ83PZ9FNDZW2djLITlsiMZBHNv
QcqczaBWm3GI9angjE/qodt5IjYcG+mhO2QH6TF9Mz6Ie6rc3U88K5GXWnmSrASfl52tEcfZSh4F
Jy5a+kagcs3vkIY3hv7NRTC/MaSVgAvf8ny087pzL4H2AyIsOCbSFLGKCM2kdZvVh7/+lhdh5Mtv
6QdDhzjzIDiBZd2NCOoYkYra0IuCjFozPMnjj9vx1oY1bcuztZMgHZsKA8NS0OLKLBxFELNWm2Tl
3F3YbRfDmi1RBYp3UMa94ISVcm/0/UMy9qe/HolFO4xsCP6HdgW3a/oaZ6XCEJwGK97atKAgHDEY
WzkRr+qhbLaLMLOR1D54/axWCXMaTpPBfX1UPvRb1If/H4fU1UPhn2jkzEDFYD7MHwpQLDmCaWM6
E5trEo+/C3bCrifvUID9YkKz/9tC1j8RoapAfSCDntd79LAE0YXUj4Ozg1+qd42bIpO2SrOeXjiz
455p/E+YeTfAx1pZqD1RcLp8eHX79tUywpcg1x/o5iKJVFZvfhA8inWxh1KERluBkfHt9bKQClz8
gtkbzKIHgQgav0DsMWmksq0m9aaJ1I1VlCubejEUqgmiNRm2X9E8vCCY7BMaNlmhHREEO8Y1Gzs4
NsOn22Na2M2ATakOQoJCuXD+oNPq3AtjiUCx+62rcJFrP3vy2vtqYS9fBJlGe3ZkeJqJ2H3Mmqy7
g9+89lSL/4tRTBRiCe0b44ovksdpJ8tRKTjYjXLSbkqsuLtoBRG++E1INoB8UUW9onvIqdBWnsvB
l2K1EAUnqaUSXjy0dbe7PZrF6cKDHoFSPsoVuwPjEtmKzJp1hurMZpxsrBvBXFnMix/+LMh0XZ59
ExCgUtS0BJGFj4P0WdM+JziY3B7I8tHHySqjSESle16jS4TcaFE34xC/Sx4xzjuOB5hEG7xmbCiH
K/ftFX7tz0HEQ8+C6WUZVxoWYVvWHbiff44+vB7gWLq2BYdV3Wun7sF4Q6ry3qtWwi5+LR0XSarr
U5F9eq2cTWQZCJqSxYHgRMGL4D0Fwl+j96dx0XIBLiRRgkRc6jKCjKKUqHeZ4PSBwHsSuEwv457Y
dPVuSPwTVnOnqugc8gDYlBLmsBLONrWH9pe3Rj9bWjWUQKenJVokV4XQHI5RPzaK65jJIXVH7DmR
vV/lrC5NKWeSMumegEae54mo31tF7Muuo/btfVqPWDCozu2lubSZ4QRLiBzw5Lp6pximW0qK27mO
JeybAtvj7EuT37VrGhOL84WbAIsf2burNwrk1a7plNql2pLhKlgiI83f4xV6z+I+AwD4nzDThJ6t
QeqeftpMYcI78GX5l9jOtigIbiVzq9MY3K/1XBc/EHoNCO3ACL2SVsEaKI7aemQZCMisI8qJzvXt
73PVlvuz6M9CzM6nDEwdZlmEEJ9Dp6zs7HF6KHiniGG1OFbRL3kY0OjkpeC/rsSeNtQ81aBGqqgg
pSgwzAtHgjp2ZeNnlmO9IH++yz5MwNtoWyLi/ZB/dXfjz9sBrxcjJVUZWRw2FHSj+auv9gPMsD3J
cIbovS5OWp2gMf8oK2vX5PVnm0q3GBNBJSCvmGdqTS5i2VBTqM7q72P3K+6/3x7HwgmMBg6MCzgX
EsJjcxgMhdocaeLAdcBmljYyn9ER824oZ5+QEvjt97aMXD0txzUY1hW7nHFxvYhw/UFKs6FnR6Tq
pnqDZw/yyQ/Bo3nCVWyvf9R/TsJ3KAp+DfbZ2lCX5vI84vTnZ1surREqRcvTcup9t6vBoFWvuH3a
5pO0xR3rQ7D/a2j7nzFywUzsCfRS5qdiJ+Vy3Oqm6SSNa9eW9DFXoClE6krJfeEFwVxyXXPZ0L6V
5nUVX2nULnBb00FytEfEUHivUH/YIUONUtOWah5q9St1r4UDTKWdAMZdsSzq/HMqrSQ1EMylxnTQ
6yAkbfhTcgjQ4cGZ43kNU7Cw3VDSQj+QChWIuvl20yutKxRcREmuvxhYlkvYFrrp5xF74tv7YWGN
QIWU4Dpxj3GgzVYlOEV/xBhUc+IUejLlw2E0jrdDzGuhrANCmPQlWfbXNe7ElXMP6jddhOLRjVQc
ikTUo0/4EE63//52sKX9zc2PohbFQx4l88dlXjYBFiyF7kwltxhG8Tf8X7HxuHOP7c7Eu9GJ40Ow
Xte+PpAn2QygRLxoDQueyuVmaxNfx2g71J3a7rE33ed7hG9I7JBFwi2oeUKRZuXTXTUUmdjzkIZ4
GXLoRi2PBEJWu97GpM4OftElj16RwdmMO/U4buknHqp3WK5rD+qlHcjbXec5A1NO4qS+jB1EcZEN
wOSd+nNvK3bEEfqBl6Y92ONrsLfuVt/W12kKg/034J++wtlhJtSpAMRd0ZyJHYTpMPjto7DTdoCm
nfKTvIGQhBzN9vZqWgoKnxLULJktWe0scY5TxIpLXaeMD6ApoRKdlU6Je9ntKIuTaQLk0NGBgyYx
P854zSJnLLeqIx+kPUX7g2sbO/2l4y4Sj+G2Wzk+F/Y8/GcDwQ4FuRfaT5ffzq2CsfEES3E69IOO
plv7G/qO6UoBd2lUF2Gmn3H2xUjNErMNBMXBvDfYqtvmgJD7rsagc5e/pbv8IKQrm39tYNPnPIsI
wr6P/Y6I8MgpnorFZ5KZbC3tm7bVZeo1rXgosBPG7PqSk+qqosqiKU6uhQ2Wy8U7FgvmFi+aCFJG
+yPLLHOLKuteKyX0yAMjWsmlp701/wETQx6tE1qz2vyIc6MYpR6/Vv7Uz/C6PXT7iW61dgctzSbI
CJF1gjQJx9rlbOqdG7ZDGSsOhgl7Czqsskq1vC6YTR1z2lb0KmTwMbMQbqmKnNeR5LSagKMlBqdJ
oOOMnD62EUSeJtqp8X0wosWeiPCDgm2hIi8fSLaYtCcv/C4UuV2Wot1icII3xKMSdY+NtiaDcD0R
k74ldUMUCsA2z1PG3AxHxHwrzQkHzfZoCRTpyhdd2CsaL0muLQ4aJHHnVYi6DV3XGmOVT6rsUzt4
rt/zY8VpWm+jJ51c27595FwfbJB14YpzcIO2usJQT5x+0x0Rw0iaBz/O7EHC2CBaOddWgszLoWmr
1VUQ+gyq/RQGX9L8Xlpt2MjXu5GR0EumvQ0E7gosgIeLT51lUBywENJn75O2xx3EDl7Fj9YnA8aq
9SxKm2GP79UhpmeDkcOXv59KTZ04/nTcprfR5TYxe7EgjSlUxwS+K7u/ROVNw0zr74PwL+cvVDzl
qwa+4DfwwdxMQdgJI3W330jlDxzVVqIsJE+TeAA3nQEJcVKvuByLJQeBWFeN7MjP6u8Iv05MiE7B
a/xb3NeP4AvlasskJiiF3h7e9FK+PNEu4s4vdy5ZWest4kpGc/RG6a3VswNWFrahh/iNV/sOT4Db
IZc2NcVLTjee0XRYZneFge5zlMW15KTGXaI++/h7/XUACm5gWOQ/bYd5gBRj91AYXNHRMPcccXaM
k0+3I1xpdfKSvQgxvSLO7jtLjKzSqy3R8e8M0M4RYuotKJl8Y/0QDy15qLCRjvpH4S176HehuE1+
VIi7dziMrPyS6+fK5Q+ZneOqWHOChYwVj8aDXuAAp41bXaYeUawmglN2MlsrDHqaVgpjOiW4y0Gb
rZaESqEzr0iiKv5O3Y1HuFPbwMkc5Zu/WyskXSFW/pnlfwNOK+lslsvMwo8zZpaz6mfcnZS+37Xy
QzTAUSyeZdfaa6wdtxxXkpmlO0EHpcAzVzYozs1fFGjYlq4RM9Dhuba9Y7oHmUipGJF+ZTcchQf9
9fZyWvqIZ/Hmz4l0TPTEr4jXAREa2u8GgP0guyvKv04/NR6CEor8nNgitK7L+cSP1MrKshIdNcof
Szd4ULVg5T5d2NxkZrRBQJPTOZ3XIRo1y4NG1UYHxfdPVaTeG2m+coMuhQDZAToObh3v2tmxj+1c
ygu9Gh0c6PdCb72nlf52+4Ms7e8JlsrSQ9jlWhPJjESMnmtjcMwPFDqmvqy3o34jbVxngsKVx2Yf
IYwgbPUXfJjEfbZPD8F76h1h/N/+KQtX+fkvmR/QcjmIwjjyS9Je2ujqS9O/JJjE/29BZlM6qrUS
hCFBfE4OxeLwKn/KZfk/RpEvl5+QaWkg1frAWfVLxW/YrU9epP03QaiX0uGB0HpVu287wWxqQx6c
0S/fkK75kQvtKXGTu/9ixhDk4YxAL+AK7xPERlsVLmNRAvNQBGawKQLviyCMK3EWjgbKQ7w2EKoh
1nyx+4PUjJlXDk5R+J/MXruP4irciLh2pnjC3R7TYiy4faghwli9Ap12tZzEnZzwfWSKsb60NaPv
XRraGvontyMtLGpwPhpZPZRS+rKzbCctIDcE2BY7UXRUa3cb6o/tmhnEwjFxHsOc1Wjw5tMDqr6i
U6BrEI5voymuJW0LydNFiNm2SUuI5S5CbU5W7idrxIcWPEWNsPJz9Ct8N1417Nu/Gb8zG4jP1nBu
z+HSLUX6ZAAGpJyOQvDsNNfpOXP9j/9cxyhyxBxM+b3x7B8x43vtNmslmeWAQLspI4MNvjrb0cuN
ItNMRApt0l4n129RAoDIDqrO3cgb+R15z5UxLixJGokyGT51RR5NszHmdVbkWRCJTrvH4MAej2ip
aiLCNMKu3fY7lI8htIUb6+Nav3gpMLxPslNwndAhZis0HLoUYII6ODRRN1rzrpXBBzH44ubuygZf
2goGLiK8LkRyjflbv6zFMMTZbXAq4d3UHxPld6u9rMziQuKGhu2/MaZ1fJZHxYreDFlQEGMHKgFD
8+8+aO7kTtpFDQ3AYL+6VKajfJYqApX/o/fHY1eZN5PGytciPJR7Iip79dfY7k0bDaMt5qlPWXlY
Uw66slkgU7TwcQC5SkVjIkJcjrBtI8A/6N/+SU3zj/KrJGyRbTF/5jvrgJUsehO4CPf/D4OjpV1x
Hnr+1m5VucfGlNBTeVTd4rtmYcRR2cIBMyx/ExarJYSFhgjVJ/hGMLFVJD7nibilh0JexiJG0k9T
1dI71Ztun939g5xY/ZbXq4eyOrjWidnJ83T+zPZFE3dloW3/rJ4I7qMOOewdR9d9ffB/eYjyr5yr
13tvQrZM8JPJpwodpcuPWZmBYfQI5jpjh68eikK9VRwK/Wdirh2h0wF9uUy5XCdePnpzFDOuULsJ
mj+BajZOr2LQrj5UcbKRxvsxf/NxVMtdVCSfJUwTrTWBwoX3/kVka3Y7SfD1FbR2GiYVYmm6Ve4l
aZtgxtXY/nF8dekk1Jt1jsX1pXgZdnZjyaWU5b3CgAtd2+ZtCXhIwV749nmz9P1YnhNcnaoM3kiX
3w/IWhDG046osnBjes/p2Gzy6nepvN+Os9CGgR8jIrNLegRjZV7E1GMtxW5bqB34nUFiY9XtYCFo
M4mfqx/4gxaOC0U33k2AorVtcX1uT9wc+vKT/RPAr9mJUwxjXHWl3zhh8OqL74VXbzQQfysjXIxi
8lIjDBocf+glZyc3drOxKmHHRH+CR8i2+DBZyaO7pTz2W0aWHyLbspWVbbGwSKxpUnnFsfnIJS+/
H6V3BTEgt3KC1mAZYhkbvt0e18KwLiJMK+hsWGiJhVXV+rVTBOVBTIxjXFQfsJa3b4eZih+X2xs6
+oR1RWYRqNBcP1VoB0+tS4OBdA9+WH6LDdTS3VfDd200jlZW459vcRUNXivKbxBpuYwuB1VYmNtD
FKuc6E2k6VIdTBKTvYKiD1pGdkprHHxKuUucYdxLySmxvb366e9rogwZnhrAqMl8at5VpmpRNZnp
V44a4o3Y2CZ+FP2wtvgXLj1s1rhseR+TGynzwryQpn7DCVBS/6In+IAGFBCY4Qnr3kOyF+7UFUXG
6/VCuCkPpMdrUvGdbTZBat2uaY3SsdynEoFxSXmO1G+3F8v1qXURY04BgAUvcxkQw8t9J67EXZYg
XqCJtjf2KxXQxeGookXpmuV5pduDRwgEmKEvnUFLtlXyo27kbTYGa4fHdYGeEakQJDEPAf41v93w
DwzzGrcGJ7YOTTgcgzG8exqHD7ryRkeUsqS4taz0ry9vOqkiSHIuVCpo8z2X69gJt2ZdOlLpbbtE
2w0YKbrqW1Ss0V6Xdjf7DGFuYC/UnGbHlFeYgmGNeuH4bnewXGXfxNWhH3K7Tcs72ftbpaCpEU2L
SGRc0wk4P/CDWmjzTuHMEupTo0mbSl8r9SysQE55ES83SmjcZrMDRK/KQcVNiE01CaGZHYRAqfVs
EZMFvGfltfWxdGBdxJs9C1oxizuhGEunacTHDA4KxkXPwYi8q6qgxlKpAgZLjbypXXHYZG0GbJCq
Pc5i4kb2jI99aH7Ei/iY5d0XMUqiLajQflMlHeJ2ofGtVcf479fWxQ+eHQOj0MpSrzNBg/9Zin63
2bMgfHT/1hVi+tBnn2FeOBAqj2JMq3LYpNmpzpNHc1Tux8FcQYxf37KEoXelkeFOWv2zLEnopMAc
ywZ7IfUXTsV1tFZuW8C9TWQqlN2RmSSTnifuo57IuZnzfdVn4/P4MGEVZRKyh+QBnumd9Np8H1YF
U5bWMHcg+MjpRXbVsR0MFcJFkBITDhdGxCMa79Y25UWkfAic4KeKFf2PwdwkL9KX2+f39PFn1y9a
4v9GnuUUWDjUWaUlpSOe2jvl+E9vPj2tieUuNCWYVUVBFooG7rV6eRqMqpT3jDC8M0/Sptjqd8qh
uVt/1C7cEpMT3PSsnTQS5seB1+S6LAxj4cihfzCwJhuj9CX1zI+35+3P5TmfOFrfgHyACE/wrcu8
JU1dsW6LpqCe3jldlX1wJXa42vWfzCL8NnRlt/Hdsdk2qv/VTYPvSj+8jE0HkLHDBbft3WYzyGF4
0PpRxu1L+UCKFeb53m+MbitYo7rRo2bc6KW/86MyxvYs+6qK0Y++8z/Lev5oSMGDqwK1E5sm2Jom
hhSd+NhCaig162Ravh1m8r4Y+89lHFu2bPpPUVFh/VFhLO9KybCJ5exOL9QY+3g5wlfbbauNO8T4
v1bYVN6erqVdRft+EkEDjkhRdnoun+WuhU53lI7BtMLjj32w8yXMmizEqaluVDaeN5K66e6tlZRh
4bK7iDqdJmdRq6SCIGmQMlg5OuVK8M3Uqp94tt2VnX6o02B/e5QLhxP5/6ToBHbw2kkXopTlN8NQ
OpHeb2McLkZ5LTuZ5mm27M5DzF/A1Wh6RdlwOg2n3hZ32rH/bj1We7QFN/Xz8L7WKP3zarkVb3be
asFQmq1PvNHaiCdxm/5EO1R8c42tepIoZdoxiiC63e7iT1o6qYwjvrqVUHZ9lnbrEJ8F9ASFzX9n
2JIvP2grCbFulHxQFEOd8sE/lHa3E3feY/Ao83qQ7uv78bnKNvlb2dv1YfUYmy73W9MxW8ZxmY91
KREf67+D8J4qtuJ9bA7tcVrIIZbp3iaobGz3rDdX2ua/Vpu703zf+gGzFZ32opziP19STZ7qZtkJ
3d476RQe819reKqFq4G5NiZwqowZ2Pxl5sVq1slTTlrUERTi4clDc9mP0jtfcr+bubtJhvBD7gZr
Cd3CCU5pYuqHThKg3BWX31jrU5BVVlw6Zqo4Yqsc07E+oFu7gvdb3Ky0wtHy/ePmPfuUtYJGid6G
paO77tb1ApuqhX37PFgosLJcEeGGN0qh+qoP5RUj/AQ5KP8UWL17lOFBvbpUkbFK3/knb1sf1mss
y5vkLOpsk6SVMIgVVF82yRBv2nZr3YPef2nveTbZ8h4c6iEDYJSewvvEBoe6NuqlMwq8OcMmm5kc
Fi4/oBknaR3pBlfwB3Re7ppDcuiRrYYvK+3EY/U+rJEwrvzUSD4Ri/034iwn98KhKnq0X8gu6jv/
YzVs8jtlT+WHog+WLMOmfh8fMOrkf+gvBq6ZG+kwgFbVxY3f479pC87tL7+Q0F38oFnOXVf0bBuF
H2Qor335omT3xU+9XWsILn7ps3HPPZYGy8T6OSdM/nmgWuJvpaP6aoCGqDbx/m4qjKabRzfe9+ku
s/EgoNx2e5yL9/r5L5ht1iCIPUUV+AUTN7p4bl5hsOf3wNhY4P0v/6vxcU2qeGnfYtGFRhlQBhK9
2dRKaafngakWjl6Em1H8krQrZZOFKjOr6d8I8zsWi9RathKtcMaX2p7Wr4uvT7+t7wvb3Lib6qk7
rg1qKT++iDmfxyxRKLsxqsmTXLmvj8azuo/sdJutyJUsna4ANkmMJxcEQLmXm3OM5Sm5dAs0G3AX
0/IjYo37QOxWwiyQzZjECTczVTTgR83yY0wLERLpWBjtjxSK0htJ0VFBTcTYee2m8+ypj9a8kPV5
+zXqy+IKOQs9e9PEg5AU5nQaCKaPSw1Ig1L+ubLul+5hSDWYyPDQuHZB9ZtSzfpBYufxzt+IgcvZ
6lvRNncL7RB4ubGxmvS7Iosv6Eblm06ptI2Eetv29u9YHOrZz5gd9bIH+CC2pgMgdF+UnCNdW805
F2PQl8RQd+qczTvmgp+Gepp0hSN6n6Um2Xjt79uDWEqq6Ej8J8Dse+lNYapx0Bb0k0za4zp2KXl1
klxT34id9CbI5T34/7VCztKwuP7ZAhNAlcf+5UZorCH1k7YgauIfkVy0G+H59riWttp5hOkXnL0+
EiOqe9Gr2Grgg3xL3krGvVeugmAXCpa04qBfQcBCMOrPTjwLY4yNG/st3ye+847dB99uN9mDdSoP
2sqbdykhBMaI0iXlESqVsxkLqqDPVQSoODqAbGJe3P1qlHDrpv02b75B8d/6pbQiKLL4lc5izuZw
EBotRfyecmX6mkQPuvJ6+xstXmDng5qdU8qYa12kEUA80GDQdjqPCP1jsA2/WcU2fZQ3/i76/t/E
ZO9DVtBhuM/7U0aryI3ZpcWf3rC/7T7olJcOLQmSaJdf1fdSs4WfKzGXMhJyQoAvk6bYFUMvEEuv
Lyw9d/Js43Y2p8SERRG2ZYLjxrZ8UyUAeaItH40vvmqvBF/a4efBZ19Rx7dEHkuCt/vmrXXSvf+U
nLxP7cP0dFIOeEMlP+Edh189e82WanHRno179n0jw/PqtMANLSY1VI7tEdLlnXz8L7AUMEIQiOM8
mUA+cyxFOcR6qaGZSiHNPXmP0Fd3nGXUVux6JyOWIJzU78HLaq49zdz8PTi1DQCF08FCr+PyjBG1
NCz9Sp1mllbnpiTH20WH4EHepzvrS7kNbP9w+2MuJp3nIWd3jpT4gT8KfMyJOdjfuSc0do/ugXbk
i8qYk22zD5JJi6fcZk+WvQqoXjxWz4Y8O4aKwioFbyQ+RavO336uH9RddvhobWWApg22SuExWn3U
LG6fs6CzFTz0RZiFDfOM/vs2Kt5VkSPQxDkKKebb87sYCfAPxbKpS67M8tsm6aWiysbcqfp+i+bE
sUhF3Fo+esbK9bSY51oYfuJyxOa8akemQqkZbmPl/8HgjJDdXiaPeusgbsINlKbufW3FLoCEqXJP
SSGPe4oK8+e9IScStFNmstppn6nKPfi/it3EULbe8S/fdV/SDNBTcpcaqLD3O2VXboWP2XesmP56
ni9+x2wZiz6lAa3gd2iyvFFqf+sWKg2jeCO4v29HWtoxhCJV5MQHCTQ/G4Sw6qR+lAgFBaB6BD6C
bU+0CYwNQlLb/Hd9b8Cql7EY3qoWDivpq772plk4J/7oINDRlM1rr3hWbujrKT9hQs7kX6pn5ppq
QLsT7eHO/L6OmVmAmfzpnsD6+yfi7E2eRC7W42PHMbHHDmk/1T3Uj+5HLTsGh+BOO8l28pJT9H03
PnbGyh5aOCLIUzVa3xKQqCtyM9+i1IYyY8ILaSNUHwov20GFXomyVN5BToq1jKIFxY6rzMtNNaGr
lGkDQe0INgook/YYvFqgBGV7Ugazj6vH38L5QO8WhXsaqqAs5ziTmByscmN5WkzdLvwIhJXiju3i
jj3spW14TE/1q7eKTVxaP3SMOZR0LjltTvDvxCLvXLclfbAGFq6yxfnNvr1NpIWreupK/yfG7IxF
Z0MImowYEsindtPiw9Vs+O/W0wQQ9Pf6HaZYiJRQ8yX+I7nSYbW+Ol0es/v04jfM0gUB4LWslfwG
8RQco2fkmLE/2uqb/Ju+b3/RlF/7nktLFU76lLnTJb/CfNbyaFqtV+ROabU/QpkqexkCEJaMH7dn
d/ED/htnDrhUqZqAvCaOFbv/x9mVLceNK8svYgT35ZVbL9qlpmX5hWHJNkiC+05+/U1o4s600IzG
mYnzdEIxrgZYKBSqsjJxU95mqqgKt/39mIIwTh5gLnxpAc9fNV/tDktBYmD/KQKAyqL5poB6FPkd
751d5eMMqjfdS/pAX68vbzPGskIuo5hBX5hPhGYIJ49FQ1hW0oEFOT82uQvWtflQPqR3jqe72hHi
9oAoNl51gKyGD2kmUXuA1U4unAcrRz8VbU7swNdkTCtUyqDXOCRz4+vTjxwdAdtZvIaGRS+qcgiM
8eNPdTkTvCPwQaf+vYeIdqJQvwEpRlWPaPuJWO433QckYKzWgbDDY4nmKU7axtKrk4yeZo26qTyL
lIM2ALo2qI/+tsFjiWRzKsyZSNVpOJaHdJ8ecTcGyT1TRhITYGwuCPJEgKkDoosOx9dvZZYTyM3m
uTqV+u8hgwZTNQkSjK0PxIr+MADOCQzXfLWAx8LQNjoKDE51MsbjoOEbNR8DgFiSsJixFUUwccX4
0oAuuyi5W6vTj2OXNScbQ+9r/FaZH9Sq/suCTBxvQJUAt+Fb3vpYKeDyHODeg/ZAJP1dT+Y0HGwJ
HOCAbOy6ev33NIc4zwrGXbAkUCzxA75GkZuV5bQwWS2DC0o2v7erX9dDx9beYXwY2CTwOIH1hftO
0hxr0yKn9clW+l1m2fdlCfi504hKGZt2IHWBBJAxkPDQlakdm2RZMjwh+jTEpLmM1wvgSbLalP71
FW0BDUEpp2EcE5Ut6LlzgaiS9Qo8SgaYRvzlT3Gf7jEC4uoQMoDMGGQpwdEhMLi9tr8N8kd37K21
lCwYBLVL6gJYBjrHIAkhEfWxjGgGgBbAz3ciCaWtE4bZb0XB8QWEhc+/gLKMh1w3K5DaYVqJduWH
3NOHxEkfUPzeF43oRG/FDKAPgZpG/QSDmpynOFnWt4OGVY752yI/yvGbYBu3cjud+TmY7ZBO8m8j
gpE5jH+s1al3Vq/RnQAzqekNZCD7wIZxj3FZ76yluI2ha+IldgVm6aGbwhFa5i7oEV61jByztrS9
guTCj6xtXG8g1kDBCmRkuALY5zgrNLaqnZNqxB1QYILZOupN7DfQFFXoK+jxnbRxtQEipvMvfX2l
5TvYNsP/sj0WIgKDrYN4hv3A8x9QGUZKigVurXnSR7Ofwxk9L9DBxP4HEsNy9RBpvVrILLLp3Wd2
mV+c2S3mWh5rbcJdgWN7WDMHQiiT+o0QlBsES9zcY3gy4gPq4XCEr6Yws9Za+dJVeFJYLuvoYW5L
8hhTkebNd8u76Dm+Vf/U2NH5f4PcM7hQs0HRxv7z5Pr66qXE1UAGNe9HDFU4YDL4lQRCo/KmoyOV
sNFD2eAPKZRE6dS5rk4pco0wL/s/zrJWrqmmma8bUJ0z6c3cN1CKN+cnNVfvJqoZb71VSvuipdpO
H5NInbKTbUEVWVPyoGrsXTV2QTk7z1UPhJ6RNT/WcnzDnflGKv0WUxu/iS1BHbCip1amtYtVR21t
3sDZjraRveir8UZH7SDr0lMh595YK2FuZUG1NIekwPMum8nN2PXHNIb+7iibkdWj5D6ZT9JUMnh8
aOAm1NZh14w1MF2y86qX6oHK1e8alKZuVyn3nWkHk+O8gZoQpWZzToJRtp9Ms9nhGkWYHuMnaHcf
TSUHiMT+Qeck0sfuZSnWl1yZf+d6cpf1BvigE6+KjaDHVnRV8jTkBBW3BRVAOuwsewiBiN1VUIeu
++TOGqzjNJheXpe36yBjQDWGoOtSPVhj7S3qdNMXbWDENOyWIiIZYEv9fFNK9RskYV+XTMaQyLTP
ujpxV7RlUlk+5KsqAGNs5n440Xivg9cWZUzuxhrKWU+lySxZeVoHGC3sdgXcniR+7I73SSACt2xc
HRh1hsoU5kDxpOVhgihHl33dLuUploaDPJOdUqy+Lb9mI6rgUFUWHGt2iriXwRdzXDEkGUw91lK1
xP04BfMJleF3K7DwIJohOCicstnCKOuYb8XVj06NjuLe1ygy4GbpUwJzClTpgPm4B+/T/fBN9RKv
2cUnGpE7PGpfcHb6IpiDHjFTdMbZB7tYMXAvUHYAJf8FjNbCnIpmatjgpvozF4aXl9pTM3+XZcCz
c3RW0uKm1y3RDbERPkFA+49VLpqRJCtWE60VcDU4L00i/YRoCnH1HKdvsp7UMgFzkOOuWZG7tJLv
AKr0stZw+34SpWAbuQJ+CXg72YCche/w9RPUNBliqRvK05B42vd0Xz8gMH1UBE9Q+TaDniSgn5rI
6KZX/2OUpz2o2zVrewjsfc4aZ5qbyT6E0J1nNs+pmC7QPuZuec9203HZiz74Z7Z18cUdQE4c+J56
0VA1tCTLZMyon7rWpT/n2/4hfyGzp79VH8ZODaGxfjcSL3ma9s5JcLw2LmhwvP5jmn2MswsaNaky
xdRzCcpGx5vSZj8q076aqTfq0ICt2Ivr0Bsh1ZbHZHjWTeSktENHJlH8vHoR/JitL89Y5vFMwne/
GCApG2fpikorPiF6VogJpsDIoHcPCIlxLINyF4uHzz7LN9zmA6aHaj6oHKFWxGf8HQUj/LBi83VJ
P2ooxeDbUytcpvGHVVqGW5n9u9r9GcGd6WrtToKAAtim5XCs+rs4We7xHDko6vCbkvq2je1XI0se
qT761pCfisrBO4Li8ZBXGEXOqC8tLUg8Ot3P6xpwx6r/JVlVJ/DmjY8KsmAZ2EMEMAhpcyco1de2
7Lo8x+QXCbS+8NE1cI1FFsQMgRke7ZNMxdgTp8hPUlz4Riwf87QMY7kQNM+3zQBy47DHg82jKeNm
sgtDSfLT7EzeSvuD1Q8gGov3171vw/nw/seWfU45X8xHELOi9ogM6mSR+0R51wpRaX2r6P3FAhdi
81pTJHWAhVTrd3OtALn9Q113vf27pbKX1XlAQDOoWZNfT+89MXe0kHeN/mvRHM8c/lxf7kX6qjmg
N8BECEqoKPxdjFkD21nSmORMCHrCZCdYpUDc+Nt5BuovaA4AIuOCTQRsPRe1Rt4otwUN7ZdxVKAB
zZop02496SjC75STttd/Kje2jzH2pzn1ukdINaGtXWEqSPCZL3p3/E/gnkLFmFtx3uMnxD+UsPw1
Qx/ET9IwjRr0dIbT8kLVoJKF1WqWp5yHGd4sF2iXnLbUAAFfhDLdIZNQp08Mb60/GkXdoToDHq3D
9Q/M32i8QXasziL7kPdGYjHla2M0fMfuDmVluZVCXDt7bvHovW5NuK3s3XJmLi+hujNW2Fb9afSX
2W8P6NMlD7EPfSNP9TGqAOhL/tQJ0HKbqwQMCRJnjKHA5r6mlVtVWlfQ9zVb8GsrP7TOdCVQlvfy
6pI28a6vko8Rn3uKoGqiJolCFF82ictKasoWwtOEpmHdZi7+X3DdxPa51MGRCSV4A/AEtuKzjZTy
Jqmm3C6jBa0x87j8ZE/Kj9mj4Dzx0dE9CNMPduguXPPMIpdim4mRToRZhOg0JMtZLy4Jy5sl1AL5
RlTpv+h1fO7hmTXucirlDCBUSS2j7pgf7nRgPqYf9Cl+Uw/OD2MHQlXi6XsmmPY0/luAAGeav7Dy
2hiMWrPKqNXX42T3u6YxnvtUe02T9CT4jIJNdbhyRI55oCqj2NTyNtE9FdR1TANBb30IwvwPtCAX
QG5+bVxkzYhd1narl1GTEJy+2Y6WplR8qpXPqQRqalovP0nr7GtZCYjedftJMl7rCvhHu1e9cjZ3
KEnfWy1CLjX7MZhSFfNMSnYD7ozdtNg31YCJ4aU1joksPdZm9mpKYIbK1lowp3hRgv1cCSh3Uedl
NTM+e8EFuVi0M8qoD+fQUF1jHz+yIGI1GNWp0RkWlo7Yt7g4AP9Y5P0CU0EOGE5gMTnUQB+RY7xv
Dhm+03+1BZJ0FfkmqCQczv3VViOjaSwlrt3RB4ftXY8JmMlfbqsH0W17AST43Mm/bUEg4GsoSYZC
nStzxlGrveZPDZBjh9sWBBk4XuHwkX9rbhXPDPPjpHgiqB6ftX3aRloBvhgUfIF7/GpbIfY6Gklb
RumQ+rYGcSzi5YaI+mMzIP9jhX+2DSWaErIDXXQmVz7dysLuHbu2eNdALZF1tlHnM/mZVkOn5uhk
eRlVWp661mi3nmUyyKbxq9OTxb8eNdimXFpDywv/PeQj+E3LZ8wryhYtIYW41+qDY9WHOsFEa5KB
iPI1lTA7Voryoa0tZLhGkL4BLYrRgK8fqsnzlQIsVUbGS6K68Y4NnQCi1fjMNWYwbWVHUQnpombF
nOPcJnfj5JoBJoIZNqH7+8l3WIYkSD0lDhYfGtlCDNqWM6K0gdI3UBgquh5f16hKgPrNjV1ETd0S
NKjQtCx0v2m05+vfb9NbzuywvT67uy1My/YdSXB3z82+mJ2XSrOfpqR7QEny7bqpzYTrfE1cfgeS
m8qULKnABWMsIe4YxU8DaHG4Oggkc7e8Lx6Lt3YnIvDddJezJXJ5npzPViuNMKu3rWeYwIC/Xl+Y
yADnj84EtZ1ShQFLawMbIuKtIdi6TQtgWUX3GowRly1fPSvqOc7KKJOagz7kAdIRQVp6UdL59HDg
AxUUdIA24uMG1DYWvV60Ag+d2ffTKiiO2muP0qWJYK8Fduc55H/ozW86+plZLgsozEwjVaqjGt0A
VIVqbKUTtwInzPVvtJmkgpoX49tQu8K4Gud8HXgC47qSC6SMWuiE0EB8bH4zyjXIYITQFpnehfO0
PFif7SgLiSAGQ3vyQssgmxJrUlcU2g3Xfspv6U/6LaaYVsN9TYDIk6L8vnLc9FT8Yi3TSVil29pa
8H6A+BDyvuC74RI6uY37AQPoRZSYvy1iuCvk1RrhM2rLN9GWBZMdI3mCnMrXCKKXduzQGhtruMno
oiPMQO70t/TNhkiEBGpH+jKLECobK4PqOypGyElQDeC1YU1SD0tfFkWkzC/a+Ct2DrVI3XRjWV9M
sL+fBUbNmAtAYEoEq9GE7DmG7Aayu+6TW6tAgxOvQA3gPrSpv5ogePCOsRYX0VIOzzmtd2q3Pk6O
SKpwayX497Ea1NeQwnGeX1vjmmsVLTABljzqa3lykunp+ko2SgX4h03QWYAdAfB0ztMqhVZtRnKE
2F5/0fLiEY/roOuLwTWa4SYbY6TB6kLC61a3LmVU2NBvAPmDeil0h8m3chjWOI/Up/qAdgf0ZT5M
Fx31HZqJgof0VpIPY8g4gHIFppkPICvq3SYyqiKqFQwKAvEfxr8GMO89GcfYnaNy9x/yUQe0e4CY
WWDVuUAtlXOxGl3u5JFpdp5RS2ETz0HXVoJ0aiMDgBkGxUKEAAcYl/Z2RdtDcwVmwFvu5crHaCj7
OfuTx2Vw/XNtldIQiKAlw+ZgUCjg/H2AKOsM/q8CdSwp92T1WEByBViVoLuz7tug70IUrw0ES8eV
ICz9B58RI9OiQW0Wj7iM1WGFc4xQsZSOr57byqI2EwSRoqrVXJAUv1pj+jwndlgUToaTLhIEuzzl
JlTVQMYN9BluVR4QngxS2he5RaMEQs+2NrwsSx50cS04gttm0E7FSceMGw/YUJS8J2nrQGGJaJ7Z
2G7WFe4SizS5Lk86Ww3OuK6C/PVC8LZYV4cu8kqjrqGAM93V2eJJw3PSgTvH2LdJI3Cay+D11R6X
vLV9TqVB12k0xfPHUGc/lLkSSb1cngDYgCA2w9NBMJi/wdapGJQGteXIoCDvLNrfdOqiAfHeM6ZU
VNHZXNCZMe4h0S6ZYtGpohGilxcPuqtY/xoSxvDF5wvijnQeA2XcQ/IHV/IUdPeMWwjt9ZPt/lXJ
UQTtDvbPfT1RMIc+hwKWVzwE+XvM6rS4bFA6ivRdui+O/V456iGG/wUZ6qaHn5nhbmSKFlU/yinM
KMsN8M2PTju85mUngCeIzLC/n138kDZYRjyJsHn6H0n7uQzfHfrteiTcdLizlXBOLStd35I0oRGo
0d2sfx37FCINJ3MUkU2J1sLlZsuqJKus5BTYF8nvrWew2QQDFfW/t5aDPBNQRzZxeNHumkspHsAB
kUW9g1yvNG5HmQ34daavTaJJnq34c26LOz7NGheVLcOWunhZF2duMVWrp1vOUV3KHf6WoOVZi+7+
rX20oOrI2H0xUsPDe/WsbUuimxlKYPQnZhZQb85861n6qezmILnR30m4/usnH/QIz0xyPqIDsoC7
X8si3Vp2mPp1G1OkgbR1bs9NcN4xK3Wd6Z2KvQSfQw0Jj/Qg7SDKt//33n5uhvtkdADj5rjik2kq
6M/NNH2P2+IudZq9iVgYXDd20bJkse/cGhf7Wtsp6cgWxUhzlNviHmKHoA2uvseHxu9uiUc+undZ
UEW5oHTgrPITF2sKMY8KA9KIuKNPbrR9vzd22V7di4oZG+9YXLvQj1SYhAjYALj11XI8LQpuEaxP
wVRdiP61r/vtew9SotgFeRxU+QTvlMuMCWBshjHG3WjKF2CPOFvTPqkHGqVytRsGYE0wAXc/G1m0
ECmguvTz+jfctMfmITF8sCE52MyUdGhc0WiQiv6mUOJvEFu3gyxGVpMm2X2SjvN/cRukaAp4D3DA
L3TrDAtAWk2hNKoxp1j9RG3KTZ8KT/rGuqwTA6bdJcQTNrK2whnmLMBliQlQDBJzR1BSIJMB3sws
kp/KW+lhvNV84722XUbeD8hY5fbfOtbgRX2xFlWi1a24jREnNNIZ6P6CRZzotk4SGwdzVaq9rnWL
V1ay5FZAE/cGfatVHZ1mTU6BZpyhPmE20NhaOs8i9LtMpUi2wVrdq03j6qOJEtGoqK5sD0da9qVb
gRzNLauhBDfa7PgNkVS3aEGk3aoSuhRKKhh63HhcwEnPFsPFy2opK8Oe4JPyrnIrVw60/cGww+F3
/MiGH6VdTVxAsX45v4ZXMQJuK6s7t859R8Mph3oYYH2Kb9PiOcEr5vqZ2IwwuFttJlMOrDD/eCKL
ndOiR/ajFlLnOhQi8oum3dQpBNF0eos6VChl8zcdqHhvTNTTdfObRxKvRMxbAUd5ofdE15lKbRtj
d2vtrWjgHGb6pEtp42mL6mvFKsj1tq4mPNIAuwfnCqrf3H6CzFjWwduXRVLVuKuZuHqf3xvlN4W2
uxJEV2r51jSrf32Rm+fhzCh3UclVBX5jYmfR2NxV9Btmidyx/1HXpeBbXkA22W1xvjouhq84djTX
9SxijHYA6/oYEkmkG93wpHuA7NM7K+pu7f36u27cDoHd8CwN48p4bwmu5q285uyH8JxSWTJkZoUS
LOpoybFYXivprZwXQWzd2FZA2RFiNN1EgskXljtJHVe0jnD/SxYQ0tP9Kuurqxrp6zwLKXs3DiKM
oaCBFhskiPl+lEa7eFbnETFN0/8UkCcBwngQDQNvr+hvI3wPbyaLEw/zDCMmZEE7RW7ccQVjelo9
dvp0+NdeifkQDPgA+AQQAt/tqsHjERsLvBJM1NneaeygwVxUCDnZaMlF6MoNh8AEGyTSGaUS2Ii5
Ek0MFtPEmOGZyTT7DegfUwe8YoXoxb1tBupkrMR6ObO0pDoST4KvpDRPNanc0sLNrgnSiI2OhonF
/G2FH1SSyTCh7jllURPYeJlaEObIHpKQSVAr3nJwjng9+JK/Cp7DKtsk7j2M2IDRIZB7f85bfH1B
rrEk5x0KotE4zUdZnR973bnpk0n1uxElcVUDFbydZhhD7Byv6Zc3fagfIFN0sEf0uxc0NFULkxmM
bofdrnU23izowAcTdJHdtlrCnJDc7XOdCgITH+VBtg4hANBDQGWHhSgu6lYjqGStrkyitgNzij6W
wapph5WQPXGqxyJOe0HE3fSDs53iIu46LGB/nvsMvWriJ/WBTopbiaiZNkPCmREu2hrGWGSAu2Zo
ngG3kP5KSCPYt62k/PyLfyYnZzUDRq1hlQ5MdH/YHE8X1e8pBskxKxloXu8tNyKmm80IpAGpAPA1
VLL5YnSHWmVhaTBodN8HVNfboXsx2hKiDa0AALn9iTDjzeqXQPhzEUHPFaPS7SKLMK12UJoslMbu
YLWmoOqy/ZH+McP+fraDS2OMa5dSmEle6PAmjSIpMtE62N/PDFRK2k1ql+PO1QDQWb7pTKi2aEWV
gsueH2IO+CGg68IWczHVp/WQ48S0UrRC5rdGzquNnglOuP5Om+F91Z0evxmDSPf7AhKO44pg6oCS
CM0J8INxJ3dsACSY1xpm61He59YMce9i/mgG6YSn6S4dAPzQkq4Eaa2U+ZrWHSpn2fWKsyNa9m3B
N3WncdivBaQ7q7Lzuho0uyuipNo9N6kWjKn6UWjo0I5VJz9Pw/gotYoUmm28m2i7nzIUMpNMi/+D
VyD7w9gY9F0w4cIdXdRlaWoX8AqzTP02VvZNLnoFbRUM0PLGJaSzDuZF9Re0ppZdmgkKLU94AdUH
EAyhXlBILnWA4l8D1kxKdtJBpJ+mqhvXBCjpmOoYTF/QbJA40VeAq9PPhnuWuYS4jEcqftQDGpDA
AXEs09iu7+bd+HM5ZAGyQdHTfvOOPP8R3LmDzqBDQIuWRmXc4t0UG98dZGWhQ8siiBNUv4cFOVpR
E6AcJ/37oBBGHD4cVWoe09JovCax5X21Zqs3DFJIxkbwEtho8oFQV0c+AppO/I/vn6gqxkyydAbT
SmM/K02tBv1ivKjjUru4f/8YRP+w7OXBMjtwwBsTEom4uGky7c/1NIyPH+xuRP0PiuR4jVwK248A
OckrEEARtuGjT50/stNCdLrFFlw3pLBmKZ8+AOWuwiJe5heqHY66JMPgNEgfQtA+o8/Y6IApDJ+E
unMWXLfGX/kscJwbYxfNWVjMZbPXErAJRJNpuzlmXGNIWRpd72mAShaO6F23gQH6ao8LVHCw1JBW
LI4VysZDBvkdV/5l3Zm+clS8MsD0Ye6lIurarVLHl2VyicYwYxizmllKFpK9IfnKPgkrEDMtO7of
7ug+95k8zxSqIL52CUgowIfVRzW9YczeuvtfQElf94GLbM1S95oN9Hk0pj7N3uVaiMtgS7riRjxn
SAGCEmmpYSE5rGF8BC905LySoH017pnOIELLk2JiRIv4IraS7SOL9QGfAYaKC34W4PbsZKmRMygv
i9ceQAHokzv7hQ0fipFyG415mDqzxuLsmQuPuoTSHYS3o/qj/8468/M+eTffdN/Z2XtMvgreY1uZ
yrk5LiFqVb0bOgfmpDgOVJrjYd761w/ldgg4WxIXlfXC6aYlgQ2NhuxGig/rvVaDzMbw/gcepM2L
6Mwalxol2aD1tlpmEV4Va9g8Y6jZU9+Wh8Vx9RDJg6jOshlzzuzxMSdPm1WrYM/uYl8qAcgCn0C/
pt48zl5pCktnmyfhzB4XcxaaOF2sIPVbic+U5wHPfqtfsu+YovHXpz6wjuMMZrTsGHuixgA7xheH
8Mw0F3dkJW3ttMAhHOAkqXXX9fEtqPjcsfjVyc0hTud9mgsy9u2M5swoF1vKNdWlbMH+YpIvKEF4
FzJ+DjBkZO/t5wSwdGiol+86AX+r6NzzdZEaaniYBMnwDArWUEUWA/5E7Xn0ukP3IE1u9So4JgLH
/TxG5yd/0UenJDgms4RjUoAZErXl7vscqLfMcUXJ0ubJB30C5sjBIoQq09dAo84oeM4SstFlUI9z
E+9j1RTULDZd9R8T/A6SLLYGOqRZVKa6i5zendRDSdugKR+I9dTLjuD63yqbK8qZQZaMnG0hXaU+
bhYY7L+vYNeEJs2DFZHfqgl6RsbiP90OJ/t7jklWXJWrL2J12XaZM/tc8B7GYZH0AS7DZvpk04VW
DEhNUbDHZQFGmb2I9E24YC58Kyqdu7XCgpcn+6l4LtHKlYLsNQmpF++lHysyfuLJburHgXIQAhe3
XQiwI+jNQRuHH9afmwF3VUlQR2dMDp0eruhUXj8VmyEHdBtoEhjAZPAlPH3Q5UJKpRRoDMas0O+n
0MRhEFHDbq7kzAx3RRWlgkcBgls0xK+x9GsuBA2drQqHilYu3n2sdsMr+Hat0q1Og4dJ3oGF0C6K
h1lOKzdvlkjtZ//6nm0tBqBnEw0ODAep/MlGRdTpdApjaakdlr45lIB9/AcTqEWamO8AiJt/oRcl
poLXakkjhQyurt6nhWAK6YJslaXyrNr5/xa4uwaeRK0yhgUmPq4UXumnR/uxTFwMjDo3mQ8USOma
hg9efswmad7qeM7vpt53GF6jnihYbr4sz38OFy1t1FrspEUZhFGVQz7HdpcMZI6utgMvFZuKCuMb
Gsbq/n+gJ9iqwpzZ5gXq5MGe7RFta1xE9rE6Mi3vKRwO+VGEbdi8a+E1mPTGgKV9wb6R5dqc9c6U
suEo1nVUo6KJGK0uk143b2a8HUyvpi7Km7vrDrUZyVQAe9GYVwGC/vwAZ6EbOACnS0uYtl4g6Hbr
hMWxi6Rmh/ZRsITxLT1gVuAWA/yTW4xh+iL6ASwt5HMbzJSiXAwORlYy/np15DWuo1VdaFTmkTW/
UzNYYxGAaSsKQNPXBs8FaPkvRr61VU8TU60boBp/ao7l5TLqWW91vrrXN3MrAGCcDi0PHYpTqNxz
a9HyNZX7HjBDcKTT9fuamYIQs+kp0Mdk3UwmOcoXUu28t1sLRA04D/HRblwcTEb2VFSuDQlmfc9e
YtaJCD/TVucYN/w/htnaz/wkI1VFZ0cDMnQp9lLT48WyJDkA2apfG9BV6ZMxsKcURLaLFJBaFxX5
N9/85z+A21wCzgXQNmHlc+i4YA7rdu0LE0bqg/K+Xd1mCvcYuBOUUbY859wo98iYk7Fx6oJtt32w
a8nVytXv1OemN8PrrrP5/jy3xD0vEOprh5jYXwPDlwGsuGXpjjept9oe8FR48sbBdZNb3oocFIBV
lP4hKsUlbQ00vVeJgXBBdHVbmcq73RWn6yY2EzN03xUGTtExu8KtSp2seHUIYJDaw19azcWdBGZV
xUtuilAYRreSFpQKcPwsxURQ4VyksofWpI2TRVZBEteZe4zyJRpxl7WrMbbeoFG4nBSMYbt01hJ3
kVrZW5ALuCXV96W91AdcrabX9cZDsjqdazfaqW2TW1tqdUGo2DxPqAnbIHxBN/tCDdJuq17RMpSw
4sp56jPjeVBizRudyXBVK0t8dZUbzzbbW0kbw7i3U4Fnb54nBrP8izsQmjJfD/Rs5fYim3jPTp7s
jYfGA/OOfSCHGqJFuNgxAg+cXbP/Dw5xbpXL1BMyEM1hNYnpWB+MEPfM79ZymRYeU/oalH/v40zn
BBccCvCM7ObrIok1SYk0jshmrMWdaePa1vP1FTGf4u4vBHwM+iIcs8E6bhsHxigOpco0MvrWTRW8
yx8lyAn+ayPAzYEdijXUgY7ljlGJqRet6fUkooPpUxWVXOO96tTDdStbLoFuIFgEWT8QqT+XbNUz
IoVE1+TzGQUCLM8Zw252i91fMlYOusizh/EG0cD2xh5qjCITHOXoel3A5khhxUBhoyqeVW8UZVsj
vWtFk1hbAZYJF2CQDnSZwAVyrjDUaZp1a0ZQvGXaAUzLhBUUmfCYvUctQ+DpW2tivNYgXccrCtnH
V8/TMQ0zdbEtnSgSPs/Qu+9jWe2JKglTgo04jhau7cA7DBMyG+yXnN3MplyoQxG3EiPRrtwJnG0T
lAKO4/votpgr1sh/K2J8scndi3KVtWOVwmY+Ti4ZfqyNLopP7HtwB+uLCc7ne7KWS7nCxOS1t/Vh
PDDS+va1DRRv+KUK4amb/nG+jdzDhwxmQXX9cxvLU/qzeC6OWaj8JSlRy6iYit42Wx6CZis83wL/
1gUWD49uMLTOtXTSHegcTphBLzLPFNWCNr3jzAr7+7l3gIA2lnosaxl1UJpn1jdpzkSBgznzxbc6
M8K5YIY5yllqGyxll8eQCeruxj1rNk3gbhGCl0X7xvmeYfZ932QwhqaiJ+k3SEjdRDjIzC6ia0vi
3G+ptbZpY1iJf0wB2rgB5nwPM2pZxk+xBDX7x64Z43yv0eiaWwMzppLjah8dcAg1842TK2GaPwmi
/ObBOvtYXJRvaVPMiwZjTE4lP7TQOEL7jMFb52AGpE54tAQfjMcHToVEIHkNg7rkdLsG2woF5/kn
6IpEMUPw0XiQoFTUS0ZzOHv6DQD6fbdD8qe7pbsGNqh1hLjrDXMGFNTA74ywezmarVamXWIUlgIa
lp00f93btz3CE8EcNkZHd9e/2xY6gz1iUfDDLDZgfNyNYk99PbcFxnB6X11c6Tu5B2MiBr77XX5X
+2uYogdZhxQiy1kJ6PcQdn78QB6n0bUwB3mUnlSfhrJIw2GDgAeoCqbOg8Fd3HMX18+SJ6vVxinu
1QEHZbiXveRkPJDn/jAjZkMMI+j/fKx7yZuP9i0URwKM9ZCP5ZA+CB8Al8GOMU0DfY9SCtTt+PIY
McfCGZfeOZUfbeqm3z4nbP228yAf2RzyILvJn0TfhZ3Nr2cX4VtXmeoxaG0uyOAXCclfIRPnRFTn
IzPigzwA+Kv1R6Wrf5VKe0NX4cjy5YlCJoZkk4kQmqbDV2eLxKyXWYotHOElsIqwfyEBo2uf/PIZ
usTxTRIQXxEgEjf6iRCZAkksxm7BnHfBmDKr4KgYV9M6qVQHnH8pqDsOxe1kDzeNpqHt1an3Vi3X
ni2RyauL5rktekuA5OA/8SeCAtw+mBsF2OUi2ynWBuwfTUGieaA3tkZv7VkXnDR2gZx/UWYCIyN4
tDIkz0XRmM5rXlfdRCIFZMyV8aIXw5EY6LF/XD/RW1/xfD+5qA/iBwfPQAvlmuVHOv4Y5ziUpSK4
bmSjYoSvxqZRAAXBdB1f4KME58SWZwvpYfxk/sFZ2BVRC3pX6UftvuWB+s6QSdeNbiAlvhrlljbP
umkptWKB0XQEWTGTd6F7prtuvJi7/K35zaoAyUN/ZJ2S9QgViOGgv2pB9iSqcrDb7Pxj4j2DNpvB
2B5ZGYJP+1tSqG1MFuuUtr8c6WMiR6V5W1XNrbXVI6UB3ntR0WgjJH61yeVc69gZzbpgy+dwCWSc
kg8MkfmYZ0mfpHsaSMG6m8LmcUV5t8ekleZNh/bOOfS7GrQ1IsqBTS9DfQHTHmxcnn+ImDYFr7OG
H9NrYGpv1eSJduluXJLMv/7RN56PbNn/WGLX5VmqaUEVI5mzyTrltxBX0BCQWP/P9NO7zreO7TPk
Zsz/4Rre/sL/mGX5zpnZoUoh31uM1qleX0Bn7HfWa52PbqcTz1bKQ2Op7jgJuuOiTeW+cE/zwSYd
ltq2VUgkDHwvrZ/k416wpZ8l4wv31W0wKkARBsh99kPOFkeqmjjT1Dqnth5IqJIp88nSKN8GA+QH
Hch078puTndZpa+HWHfSIG/0/tji6enNaYySbN2hUULH1Z/khnhVZU0BsPLPpt4BCgnEBOpjlafH
0l1PwM7bD0XutSBd8NTcKvzFnBXX+T/Ormy5cRzL/kpHvbOHO8CJ6X4gtVKSZVvOdGa+MHJxAeC+
gAv49XNIZ5dtyWFNzQuCpChBILFc3HvuOUWJ/BLBNlZPtmnvLQqmfkrFfxSeCImi28QtRj9tUjfI
6mIXF+aq484iYgAxZ+YtSyiSwfStS5q9PaB6L7P0h9bTogUkjrd2Pe7tOA9FIqWfaP1theb5qaXK
pWOlcDdkjenLXnULOKB9zc26g8m6xzaKxM1o1ON67HhxByJHq0E+j8sXRQJO/UZWcO9hZSw8b8EK
uvXS4lerx64P9axm2UDRqrCckxaBZR8xHraIRr4xibc1CF8L6h1HIwJrKFRZppyMA7WyZdbLdTbA
0d64OgJdxpAFdWr9TPr0B8vpqqnKHYb8vZc4n1Q8PrI0D5ktN+AkXnTQBMDA2bVD/91I1a10vJ+N
nS/rqPgUc9n7RIMGW5Mta5WtvNzbeW12tLV0hQS5VWpaW7eq1iqpb0XN6x2SBurVYAzgVSydeJWR
YtgPdg0qO8uOfb1zQF5iGtlNY7VQwMn7dlzpKVCGo5aKrS0S95bWpXXrDnS8J4PTP3KPculbfZzs
3ExbOW79oA2FCIo2/lpr9NPAa77RxjgOmszqjzy5hlR6dzQ5cEWCxR+0L+dw53gi5C2H0ntIMvTB
PE+GQLVIctDH/trCdBnTwxxF4OOCWw5yeOcO6bhoUrOxYu+hily5tloCFckoO1RFo/xGBzZ2zOE9
iVJS3Xhs4uFq2LrOKuAmk7T/mo69HQAJNOyMqFqPxIh9KsAX7Lhjt4QL64s+9PLapmaav15PAbM5
AgE99JDJS3YeVerr2kGqOhxXQ6egXz+QHz3EKILa7MPWUX7kgUPDLYaV3YinLPWe4qi4KS1sWOum
uvL4Lvz5z/8FAoZguJgEbc7mWuQMdxJJfBrW9WhtI+eMr/Rbaz3hm73FNUa0i+DveW1ns2yTJvlQ
qIQhAAtXNBQ6ImRehGI5yUFO26wekWjqMydojtnxGsbjvFPOlU9pkhAYQ97jOWp8qOtWDrmnPRAY
u9WwKRIgm+3vVyZ48t7LJdg+QuwaJOzn1lkhtHZkFpo4rDTPrzvoLWCGX/KjFjjfhgDkHj9b4MgX
GYJB10hE3rFz6ZSRPQmqwDo851uqUmXxqhy1h7FDn2+4pQcRi+F+pcZD1w6d/3Fbzx/oZInBpwx0
ATrOpSq80SfIOhCKQoIFVOBxPsAYib5HVfH3kzRQwyQ878DohQl/5uAQ3WiansjoQ+ymvttGQSIf
kTV4xdx5tzkvtZyDrLJak2IYGzSn70BO5f6qWr43ZVReeWxTJ389/KfHBskqakOiEHPj+f6aFpmV
GIVHHpJh2FpRvWNxeo0J7bwnTHUgRx6xIKC4L/l4lDYJm0zmzGjm972BvMC0PLCyl34j7M9/vxu8
rmv6L68smhKyLVEhUFfRR18MJW/MWHvsdbX9uJp3d6uv65lG3qt6uqalupajnlLaS+QY7NMG0jBN
Fzq03CBSf4eozVpv9R5RDn0xOuTKdvm9/gHQEbKPkXiJnn3mrkkT4USdaGF3Q35Ha6ONpSkk59LV
x+1899VNLih7Qjl55zGbpBpA8ZnDvLfzkwZGwFwyvzd+6plxpb9fqegcCe61cP0kA8xsOki/0uF5
IPFiyK2vKi6uVPUOKAX98aVR5OzZ5Vqf1XY6mddYZrydyPwOMdtv0YIsYRoskBC1MFcymEQlF8k0
N/59Enn8AbDRwlCAY+cCMdKmTlPAzIKDJdf3OYNuEm03fYdto8zVrqfOFa/Guw8Xm1SE32wb2/Gz
KQtZVirjMkdncbwAtD5L1O8rE4gffgXg9X5NE9IAkXL7AqMCFTnLLWyBljV4dZzfE43BAQDGgdKr
v37cNy/G4ESUCdpKYMoISBYvmkWYyMvBqaD/ho7vQ5ou9glLN2oYfsqy/7OxnS00944Vs77xyHlM
B/sqi9W5jxZ/AckDIL/D9gm8BxeYANBRJ6wykwfuZTcZ+5I5cM+6KkiheYXka59LOxD6DdWa7dDI
Tc3UlfnbefcfAHlkQ2UIuQzO2USkq951IwYNMam367Kt8lVWGHc0rimEic07g437skhGP4KzcNkC
vrQE9TIQd8NKN9Nfpmh+5ok2TsJcoZPSsJHY0EqlIdGmdaMHB7CB3K+NJA/Ro6MH1jXGSkvdWzdK
7VVre9WpRlh9aBkPuKCfPdLAOdgShNwz+wePOVnFqoUUXmJDbNejiV9b/HNtMM8HQdwWC22+UJCn
gdKaWW0E3GaA8tedLxDJBwhHnJwmixal2f4YYi+Azmvup2N+pSNdoBKntwgIzMQN5jrQPDizO5tG
lE0setgNefvAhLfjGSeANR8dvVoQxPbH4oupeasC6c68Y76bCuyTdWwcZVA3xqbV23Ak0O1CkzjP
dlaMB2oXN05nrVu7Xmq0ujKHvWMqU881EbEHkRSG9bnjSQ19RVuZJA/5FwlViHKl3UOfYQqyFIv8
6e9aIxNvFjCb2NHo8M5eGOYcGaO0Sih/IN6x4zTwcuGzsbvWqPPZY6oGMQgTwWawYaFxbxfVXuut
mjeumP16SHr6LJD0xBf5Y7I1ls1eX1Tw7S+uyTjOr/e1DTRXC5ZuxD5AsOed+/WTjrGmsDvxYMcq
8pMs3vZ8RTWJpOhuhGhVGReBJZvI1wjA0AbSwEuBNNVYlyaANJ3h11EJzS5ifE/AVoVbKVCWkbxj
NAnrKv6qCe+kQwTnYCoZDnl80zjJcjA0ienK/VIM5SbL9Hs9rn7FRg2tbTelARHxtVjKxWZgerqO
B6tlWvyQ9fT26XZpn8rMVeLB8L57ApmJxAgdSJakBQ0gTPjx5Dz92MUznWI2BrSSHOREvq1M9GOX
dHqBZ7qWW2OTwCXJN9dpn+x3qsF2EYYruN1NgIvfVtM7jTF6wuUPSfrLrg+jffq4Gdd+f5p9X5l5
pj3GBWQA+YMriW/Qrzn2iX+7BgpMN5zn8J7DyDp7ULmpQ5ckSvlDx20/ktYCPNNXqjiPIQHJCZD9
xDExDV7wbr5tBFgUADECVu9EQdKa1ph6RbJ0HL4282admiWGlfbj41Zdrs0IXGI5AvMt7ABsAc9e
TG7A5NCT2DyVeb+1pQVTP2yy6pQ5VmBBPjZi+pJWR3w7BlzOC65Uf+6IQZNt0KkD4oF1+dKrAWOy
4yCMNU4pR3xADqtS6xY1cf1SGwJSFQGztBUpQIubXMuNvegyc9XwpmBL9Z4Tw8m92kHS/Snrk+WU
nz7wK53yIugytc504DUwADfCT52t+eDYRZZPr5unKSFFbnNs6alcuO42KVb9Kr1vT2KRBrm2Tuy/
6Zmeakb005qUgQCFvBhvsdNqWk+MU5ExvzK/IRE7yIxrRs3lI4TbAKBtAMUgW3+hVeJKh0J33dBP
XVfd0Ch/ZMS81kOmkftmgpoQdfC8AD4K1RAA394OCqZHMYde83iyBr7ANj90wV3vg8/wsaZIOU0Q
TK6Gz5pAsk9W0yyA1Jw/9M01L8n5Pg4Pc5JgcxANBCMDFti3fyNyqgayq0w/JY308+6mJ58y59PH
o+Fi/E9NhEPSg74ouH3Pm1pCTskEgUl3cuJm0Vpfk6gIGSnCvEDynVkedONaCPmiVVhhsN2Y6JQw
7cAl87ZVxmjHFhRS4tMACTZae/saSaJQmf/8ccMuraCpHhD5TbxDM43923oKFxLv2KHGp5lIcZEu
WNhtSmQTTS5Dkl/pMxfmyVQb2CugUgWfHUb329pGpZIUufDi5I4Hm98NbhFooxmkQlyZsC/6/9uK
vGl2e7XqIB7QJENLxMlUIoirnz0Ixj5+cu/WQDBBIicCKN3z5Zk2IOiwwOtwyt1S2yGs7i3Tbhif
/h+10KkxyCWDjX02T/FceZoGfuJTzXcC8gO+Alb8SksuJ8Pp94F0hu0G6MoFQqQHQCDhCR5WvK1u
IEP8rRRftSV0ZqFmK9cMKZ65n2E7c3eN5vLdZ/iq4qm7vHpLTs1NNiaGOOnsUY9T3yr0xcfP79JF
PbVtgpRilwmahfNVVIksA55ZidMASgAQboQV2+TWxnUCY9iTQK2QHrF2vlJry7vOd5cfV3/B/oG0
mTfVT3PoqxaCKDF1R2MUWGeGBeSsFsWBEF8bfpb5tqSrLuiQQARB6hH/ojj1m6YT8A4to5tr+48L
8qLnf+LBhz1l2Vxgh8HDFeUKBBsn62SvJzUdW/NJvhFBtgUI0Nd/EHvRXfNbvjuLQTPgd6XnPqmW
lmNsGJ04ZcO3Ggp4UPurriVCX+4952f8UsnZOmQkFehSs1acgMNfu4GxS/unXP/hRDuE0bGhgzxq
EG+Sldq1u3QtogUzAqiPEGOl1M9r2crvtdjCnABPBiaHi6QNZPHahVFI/Bl32DNXW0Ix5t7qryLp
pvn/zeKLRk9WGYH2E1yL5wZMB0XXnhSlwLxtrOAhWXrADjwKKLxPpNxmdFUZ4b2x+rrCM8QILFWQ
QtMCM5FjeIFtJQtudlf1Wy42PWfNOlsgss4RnBsVmrXK991ChzzN2AR2/4CIue81Qb0T22FZ3VIg
qHokiDoI6/36eMy+9wZfNXT2fb4askKP4YZHzt0pSjfcANuEU99E0TVU+HuPE0liBHB67O8u2LQh
7pcRL2JYoCqxzJh86DS6/bghl0YLwG4AfBAEWuDfPg9MlDyvSQ01kJPW9CDBassg4Z9zXqxHmt/Z
5g/htleW9/ceHXaqJrLrIGB0wQiSsKGQMEn5CaHO6DEZwSRFx0mV2EAk8OPGvVcVnKQuMiOxUbhw
dKRmlGrIbWMn3bpzJNATyvGx1bxSy+UjdOAXnTaVEDyHmsSZFZYX1BwUhDVhRkDxFaLFBpK+VFYs
pacHRpWto8a48gwvcO7Y7WMsAT2H3gFHwzkeaIQPX8e+n58m7GCyK8IWgvKB9GfZyxJMhtcASJdd
8W2FZ2uUXRlt7HWoUNeKldLrXerIp4/f1rUqzp5jlGhFI3nFTyL3NipXgSJXxRLfrQPvaHpTgB+e
I3EsT8RVRzOOZcBaTVnRyCZyb23kSk0sEdZXr/evPbnL2QpP7lWVZ/aLkQ4sqhiqfO2iicNrke4L
vcSpS1hwrkIo7r1MQC9lBRI4GD9NOD19mS4MYS9FOj51G3ePrDC/9vMUgZY6Jl87DqbwZneNkf/d
bmmb2O3BKwA37/mGJGkRRiiRAzR3SyALVqMbulAmVtB+5YDQFVBG/budBjlO8LUYcL3AA3Y+EODZ
a0unwlIKUuSFaI4NdHg+ruEdowi5Z1hEoUWuo5Zz6EZJ06JtQW1+D4TGGjmdQbMedklQLYqtuYBM
zFp7uFLj5Q5oynaDW2+ySC9TqWIg7QECNLR742e0XnW3tQ73rEvAwhF/BiEBFvHAxIy5Jte2yZdT
GQDXCEMi3mOhgnNgzejJvkuiIbpvXLwyEOzlFvFF8m10Hkxv9Efv/uOWXvhKHYJ1AC72yfsAF9LZ
kO/zyMuj3InuE+H6bg3NbAfM4gUAFPKXAk7m49reeazA3zmQ9EQoHp6PM7tBkGiIndGN7lXLljJC
sEaC/ivat/3njyu6nGWAYEeQCPsxeDxw/NagT/TETFOtiO4Z2RX8zyHmzy35r5/Df7On4vbZhmv+
/T84/1mUqhaMy7PTfx/Lp/wk66cnefhe/s/01b9uffvFfx/Ez7poij/l+V1vvoTf/13/4rv8/uZk
mUsh1V37VKv7pwZaZHMF+KfTnf/XD//xNP/Kgyqf/vXHT9C9y+nXmCjyP35/tP31rz+mLfJ/vf75
35/dfM/wtTWam6ff81/nX3n63sh//aEZxj/hEAE1MqKUU/Lj5Mnon+aPiPlPhFV0yFrBq2Bi/4re
Ac+L5P/6g1r/BHPqpBRBQb7vIpf3j380RTt95Hj/hKDYRDqAoYhe4/zxn//25iW9vLR/5G12W4hc
NmjL26UAkxM2z3An4odgjGOnOfWbV1Zj4UqFpJC4P9Dxa9qwaocEpXIHtg5ot2tl5udVlZf+fHEu
dCUsGsyHHKzyu5fvzNf66dsvd89HpeuuzEb2+7zryk2hD1BQHHKFVHtJ9d3zYZON+i7OFXSVWaWW
z6daCblszcGd8/mrw+cvpS7Rgt6JqoWoQP3qplNqta7Ifi7g5sbOeD4Ezq7tfDPN/CxJ1S6FekmB
NApK9pqgbYDe3i/mGytpKXjHwGu7Nbm7Of8dmfcOKhvcr+6YgXGoFsVC4f8GndbWe+Eqv6fCC+ez
uTBl10n/+dOybGEM9TYyr9PfN+rTWVkjnPd8j1OJVSvbYeeUSt2MpruP9e6gM/AdtWNcfovs+KgS
wR8GRt0dIQVbyMYovrnt8I0UcXwvaVevkcDRByzpsp3WxzRMnQCgpWw3X0mcMb/Kq/V2bpn6EKiC
JgcjACng2pg3uq/6EIzQuAEbgHFwE3NYZVYkQwgAyLBpTSv1U27KsJR5G86fzKfzkchGtfB0UHZi
FJThXJipXoZpwor0+eKrw/lzYIaxGx+ExN5j0G+cZCVylh7nou2N9FiYSFWlJd32IEQJqWwTJ4jF
PusZWXuOtk9zNjY+QrgLO2u3dNCdbzEwrIYw9C+16pNNk+rOqo3c/JNrjqu4b78rmdhrHntxwDIa
Lcwko3uHdnQfAQuxfzmdr+V56azt0nycz14+fLlXc0zV+ZFgiz4G+yDJ1MrRWxWaNFWh7kQYdC/n
RttnZjCfP3803xU1lgq7Uv7nVmv6/suX5qNX90gvS7dS2IGuufaxabrskDZ0gVFvH2WexMRv3USu
45GaftnTYRt3OvfTweRHNfZPbm3Ud7K04XUaI4Hrrrt7KTISg7r8r2ugm6CBUM0QzNf60QL7PC+z
pWt3UArIc/ktb1mCwdpFoYztKOymwtTsOohIwn03puWS5CS54yqNlwNr1Z1jt3RBRaJdWX1tzL2v
vBHouYjVgJV4ouMHoMShZ86BbtCxAAMOfjBMjFu3Z83aSaJd3QErQaDoFZD4G+tLSJwAzrgpe5YG
FosQRnO1Rd9b36vUnGL9uTB84H+LG3CmZ5sxan89X/Mg5SFq42QYd0yJGnu+3FkoXY+CCPz2QEr0
vAtHmeBwqCwDbHjd4A+1c1/VKSiZ2cA/84R9adLsJrf7DuDsWLI1lD/ZQQC9twUX22E+Qwd9tYb9
XiderwszeOTFT/P8ZGB4YV0A7BvD+mxdsFRVqIGm6aFT9SbyNL6HnAp8+bn05VwmyMPZd7VW7p/P
50PWWY9JAkpnZpXJMgYcLyCaXULlQLQ3Vdz+SASSBQal/4KOOqYxrdn1GmmObLS826SrgtRTGoQX
Sy2s3SyC+3Y6HJAyhnya6bCJdA9AkOmu58NXN1h51wemAvxzGIdAo7K+KVRc33RmLw1/MGMnGIWz
a5uqW2Gj0B4NZ6JzpB77lLPO23DvCai3qPGH2M73vEygZDIfCr3N90apNytsb4UPyeti+/Hjnv36
rx83ovKwrRGkhWYSDF39rCNGsYwRTO29UO+BBM+AiQlfilLXfp8OyLPI/Jfz+Z5uvnh2+/Od80UQ
JK3EYOSbl1vmo7OfUW1hPVeKEIH7upayJo2vS8tauqkm941Maj9Oqnhpt50Oau7WSfa9UWJeNZAv
EzZ1Fjha00A0ePokVhSfOFSkv28atDzfEldsnq/N354Kuyrl7++8fCJZIjZa6R75/DNk/pnpbi3W
vKXtlcK3vWLEam4CS1SnbAznc3e6OJ9iSJorTO9gB5ej/GSmRRg5cudWCqI/VkGRw5oKZ0uNMV+A
QNp8nI/ma205fqYmi/1OqGPrWtC2iBHRKnp7o/fxcT7TpkVgPmoEaKav9IvzpXVCa2BxNRDdQKgS
MfG35tngOSzqY4uEPVI4FvnYI++lgwwBS5tkQ1hu3c7XjNHoV5bVjoGej9IHFwpXPvcGGDxOVd60
FEYR12BcTWcychKENqfDwi74Hklli7xj5U2fmOV6LNifGciy4b5hbDcfpU7kOQESfjA0337S2fDO
+wgN+4TzcWtkbILOFxk2hybpfY/21A7quqFhrVwSui3sEaUNuKkrHj2z9sIkG72d5pYgAG4MOPTN
WF/Mpy9FPdDft7xcg+3g7WqxHQG96jK1d8q+DCuXArNFh31aWDn+0nQoVaLZqzJqjsNYtJjCLQa4
2/RJrjfJujTsbzW0y9d2Uz06pQfSt2iMdlnE3BrUuf85H1T1+5OXazEfjACyWT7Ac+NCV0ZWBLQc
fK+MsjvHauHQGaJuVeo2ZKVsc1t2JiaequrLxcedxHq7RXbgKIUfFm4MBChhg2G38baTlI4lMHhN
5Elnzrhy6GjuyF8FH7VD6wkI6IAg56bNoHkoCTs2chyDLE3d+2wk+Yq58IUUrpUFhhyerC4RnzUO
nSwQE8CPLbMOTJspSRemhinbK5POB1Okvfcs8MZoGV31UQ9ALUL6j7BWfyUDOQLQIjbU7Ya7uWDs
ez+W5W054s3kenZNJ/h8BsVDAIgLbh4EE00La/rZguXgH5ACu6uV1ZSptqjpmAdqWl+5a7ehbgkO
4itMa1NGG1b6zNrwQl+SQW8PXZlbi9od1gTIx9DklhsOhB5qklnrjiZq51lC9+2i7NZtxreOM9Kl
1iEHwBqiPoxj2Ycszu3A40YUuFCGA6xFbUeTPTE36tdDWXj7tNK/QocgXTJOuvuYNqVfQJsqIg1o
4w3sKTruE+ye9lhr7E0D3KxvGruO1dax9NS9nWvAJJrwtZM0/8LjyjqaufHJG5ohbKAEfmvYIw+g
urNPuZSLZijNY8mLbNsx91uF+O6B9GQ8OFMRYZ4NUiYTuDUKcFQ1kfbIuwgvN/N4WEU1+2I3YPVv
O3KyFK9vx0R9nS/3tW2sLRMiP/OXYA4oH8nZwwHcbIDqtevM7bXHNo7oCp6cTVc67CSr0dcgKZFa
mvk1TQlZ5nZ9LUX0LC8YyyY2z5MAkY1ZEnxg5zhnQiFp00RKrlSsZ6ueErVTfxVu3tBgjL02SE2Q
SMdmEwcwTeqlC+2ggzmQ/FD0ULDUyO6lMDnBqxu8n2VllyBaB0tibkWfZaLweNOK30BIh90ABcdu
ahsx4I/H9GxfvTII0CCM6EmwHBCKyVM7OY5e7akkmBs10vN2VY8DaO8zMz7MBRcswY5wnFKzEnc1
XxuSlu0ggL7U2jI/VS6vgetqo1VdDRkE6Hl7tEux0UELfsIE3O9V3iVbWkEbORpcbyGEB4Z7uyAH
6SlyqKfCzeI/wREQrQ3QEBh+S21xSLtfI9JsboRO6c181CLNca3gjfTn07nIqygJiPLIcpy/yuPR
DQAKxDzRO/ymR4JirIHOwVW3Y57SHV4Ju+u9Fn7YsgM7SQeomC0HCM+i03RGl21bq8j2RaTcBBAW
HM5F59lxYApTvboG37rTgEovdpYfv40ZB/r2bcAumxCiDvjfwAJ39jYiM+6T3kobOI9170jS+xgk
Bfss8eLnovS6GsFwOw9K1rC7TlJvT8ohzKbG6SotNmTUi6WrgTQtiICQ39hUGYFwFzkn0Wezt+mO
SgE/buViQEeiX/Iy2ulxOW70THi+oizoLKeeWEq1wSMLOqTZOnaQn4EMPrXmkiPhkFbGhjWe5pfT
XF+UhCASKH9IplnIS5+uzYVT00Xnte1+PtOMAnSHlZsFlCXNksVNuywS0zwgUNUtiV7FgbDhpxiz
PBhGzcBqkESAS/UiqA1bHfJsDIos6e8HC9nZrt1bi1bZYt9XXXsvy3aZE177g55gZ5RJc1nnue1L
IypWnXKxxED5Blm+QFT4HgSU14lqsZzGU59Mlfb14xf5zrCC7wYi5GDzgE8N3G1vh5WhKrv3iqZe
MVqt48mIMJhr1n4z2Rjzuczqeo155qHqYuCJkngHD3QNHTVOqpC8HHIzrsP5Yknz2reTWi20mFdh
YZdVOB/NRaN5ZBXR8cC4C6/G8weSO2sPvjBll2twbpgbVmOpVXYaLUdKh2MdZR2MSrVsM4UOPxWD
QUCJUZi2X2U20sL1rTDdH4OSkfSLou72mqt3e05QzKcuJOtN5YbAf2a7l2KMLLktmY0dqEYKP7I6
ufViGDJ9ZIUVoEFw1SAbkuCF92ZW7MvUGDemWTqbj9/EDKE4G1IAJWPBppjnEEw+exO2tHWtGlmF
rYkpwpaN2Wp0onxRtlxfOBpldxEkKPzYcMyN8NzmoCm+Zo6b3Nhll95oTYTRwqDo7o7YwPrzxZqn
6U2R1e4i7jsnaMGqGTiO1m10KJodpdc0foM591OqG065h6tGhFWLJ2pAYmfV0Z4d5VSQzChvwH+P
3Ibi0NZVcchGBlFvk1THskUUC6v6g1mp/sEiIlQM+EDeuvlSThZzMZnJUCeDXTzqXMNmdTKZ56tV
is5kuWLH89g72gpiCU1u7EvheMf5ksfTJEQG+GMN+mDiz9cGCS9fl1qYEaZvvdz81/cJLAaf5q1a
K0dCCC3Wr0A/L2wrsAQ4YBKDkxphNCQdnBmY3AMHOuKJSDVwdGQ+eiRaGQrghhapblutQqrbOJ3G
jB0KSjfzCoKpwlxqikHPDtI90O2zw4FyJzStygk1rEzh4H2FZev9qEu51I1EOyG5QtvM7qC5yDif
9v6ZvRLIc/HhevXup0TmXdo1P7guto3Si601Dt0WOd6L2Uec5NYKlmL92cFrgUEjF6mmjRu3wxaK
cg2haSSAhx5JXxd5IuGBebk43xNJsaUmHddish+H2VMzFfPpy7Uk65Hy8nL+8nEqkz95U7ZbcFdA
R33AmubKQq5ST0gkvHv9EqzJSdBKAzFITyARHN2AiARYK8nVkvJY38pUcr8DieFdXdjRiopCBZUL
S88A5cCW6Hl0o8nxS+qkeQDDhGz1khr34Cr1oyL/9vGIBeoMk+PZkJ3CjsiVsCmBHNVZN2hrlSqC
hLVVFucR8hRaCEmTlvBlBQ6CzNGbHQPBDaB+rg0eg5HDjd+Oy7irfs42ckFFvYqpeGhcow+Ngg+Y
9uLCzxp1X8SjbzeqCoXX8nBCbk+z6FwIs2hXBKKunMjhRpZ4hMlgtIfcGw80HTPMXdPr7HURpjJo
bakHwkSMAUCmcZ9kxe9iPgXNwG03jtmGN32zV27W7LGo3nJNiDVQq1Xm92l6P4BNwE90pGcrzTLC
1PCSZTqaPwCeGJZGHVTmGGM+rhfINfO2DFbpBsVybMgGLwJhA8xgaZW6oTvtJ2RvsJCNRiiGmgZF
0nWhlcGtD62htQkPQ8hSqi9YBE50UDK1y6ETNXi+igfKebHTYCQBQ6sn++fro9GuDTtiAUj96kUr
JuNs6h+G0BD2qLOtTOSQLaqxbvZIrUQAx9KbtVtUUPrTzXrVuVa+k7KBMwApdAcjZ+a+69JlBVKG
lYpqvkZ/3GbMi8KckQaMG3AFUyPLQ/zBHG8mykLDU+5mhEUisOrt7ITJ0q+JBCPVdN4RZW1rKZaF
Q5oHXmnftKgoD/NZPZr1otTycQ19sSjQYP1AFAP2dV8jQaxv7KYM4qY+lUKXACe79WlsNGPtgKwd
gFsQlQW0P+mJDhcfq07MFVkgeTNuPatTqwp2jFFrVWhNhcA+JZxPvT67EznvDspKvw+1adzkCZEP
EqCijoE3bOSxr9Ux6EIsR+1h1pNdDpJaziEpbYDmByYCiiKOtCtm5Ry7PhtQ3sStiZAJxGeNcyL4
uCnKLOd9s6IDOqzRcxUCuw5VzqL6fTRfG/uuDGzRe8s2CV3mxacW9FiYpr3FcWTTOEvGcZMPVrGj
brqMsBaEZTSyQ05vGKNaaOmVuRs7CbWF1A7LyWNfgmR7bRf5gzPCSICK4q1Bejj3awLmJK3cADU3
HuuCyhX4LNB3IphvV+YT5NpNM8arB4AUeoSisVeHGBPCnAhEvjXHIrMerB5qRWtYwSA2Lzn6u/GD
1cK5ey6M3lgzu0avAHIvDmhkaAuQhEkQaLQQArd7B4rgzM42z5/rFfnc9LW5e/mJGqzMPdLcj/Ml
O04wJCi1NkZZHOPGsEOLm83RmYqmqkH4kFXHbGjssHCYfL7013WRR9P1dHD8t9eU1W3aThhbYfDo
aDq1d2z1nAS2XVnL+fTlA6WBLU/rNIxq0zuaSeFsWdkhTcwydnPRWczcNX0O9pj50EbEqPKH/6Xs
upYb15XtF7EKBPOrRCUrOtvzwpqwN8AAMIAEw9ffRcjb8p4z51Tdh0GxAyBZI5FA9+rVYwcCYDyP
jC4Hp36VXSydMBTbOgBcJZJsjViKaGk5qnjBX10fJFXNcgJ/zXtExxplbVQdmDuAx7DMYtoo/k6H
atxWAyeIaWC1oR4Pgf+LjLx9tGjbPiJHEmuKPrGoBWwfQ98aVghhk5XxoEy0F+5VK2M0KqkpW1ZD
J3dGFxRDtcfmuFgY63UQ/L7tRXA0L+CBZmnjREoiiIYXTXy3fpxAIqTB+CZzUcQeTeuNWSxFF8fj
2Hs4U8EzonLlV417CT20RpHUQ1CYeI9EZv2aIZoY94r5jz44bM6FPdw1ZVU0y6FJv//J10x1aPNj
QkEVbr9arENX0BeXdw9k6rJfoUuf3WhMX5iX9msPiYe7JsizC04p5dJ44G/UNvrvERE7uV+AYkiE
l6kYpq2y3GlrxNQpkehCk/AfPmWx6sP2r8TOfgz+lL+Uvp5WEne9QzUPeCPTyhgQvPqRkQxJzZSR
uAGV8U4CxLXgFjKW2BDUOs4nDWiT6PIHkAPkD02UvsqkTPZGwiFeXzpE7RkgxH0uVnkUTvek88Rj
zbGDa13nFfcJbHPkFCyNSPJxiH07q/Es4Cekd+u9q60puYTaIneZo+rs7wFv0p6ofiz8rlwC7eRv
jdjmSqH1O4IivYcCyaWS1WlgQXMau1o/8sAb11Ug3diINK9RfCPw6DU/KfNDxE7N3gSD2+FbrzXH
XujfMkdIf9Pldre4/W4B1XNWDWp841B4e7QN8i629unzLPlIL148SZxnPGavNtpIx9gqTT5s7ej8
P+aZNcm8yv+aN7+6eYXP1zPvrAcv0Zn43ffJewg7Wf1A7quIp6b0jimyzUg+CSce+9T91gb9EokB
+ydLw2ChszC8oEY7vUtSG7BxVO6+eHlzMR5qKH8FTt08DbXlbtCzdsTpnwOp26G8yXiUkb4L8LR/
c93JWzlVgz6wPc7Brh72eAJaa4Ib2b2XAyRa4aT85k7tCx1KVD6+JWGpGHo+Wc/+oP037tZkafFh
uM8sLwLFjJj2Zhm/C8E2OC9TuxzdCf9ZBmFwLHO8LVM2tl72pIn2ohBkWY7h/1grarDNM2uFVvky
/4awlrJA9SWygmOf5TjHIvIfeY7fv/klo5jgPFl+cyKBRD/OLJ2QXvYSuijbvEff8Igf6jRznptQ
9ouiJx+isRpRBQPwiTXROwmupt04OSDQ90ZSLCehEfrgAvVGddk+mMEFs30vfrgRkmKAsj2ih0V7
54/ttGCV5T42SOo+EhxiSJ2UD32UAI6eivdM0+m7VmDTQhtZcolQV3JAc2seG0Pep1ttUetl0qnY
lv6Qb4SVRG9dhMfhPBOlgF5cg2HB92R2TGmvzo7toVa5JkdmpKRQ50+9i+cvbp49nl7ObKgbf+GB
AG3ZWpncIpWGO7mV9Qvsm0GiS6y/KzCLP1hRCzKDqUcuCF8WFKtli4j0+bM1D1mPuClaRj2ihA6S
Vx9RzpKcjUMnEdJWPGNHYyzHmmPTGjZzuR2mW7KJe7rJS+TYFb3g+QUyZEb8n1ZRL1zu2N+lHAAb
hhH5k9p346Lymm8ZwPPSz/2fHpME7Um0c89p04CjrkU2J5TlM83ku/Hw+fCAglMcSX39PE0gKSy7
lH4bPq+YZ/1tVJ8Xxot7Pf32qbpenHNX+edJhPx5cAN0UmDVq6yq/thKXy3cWcSJ09mUkzmod9Vr
Cwb/pVezaJe7q2bynNMMP1uhTey0tHSdhZuiccCOoNNjJWm9y4us8k+kYnJ6cRF62VRT2xyFnX0M
KEW3d4jm7W/6wsEHbjxuOuVPB59UeqdFOFPsf85Pe2Ftqpz8jdtKcjEDNoz2qiddE1te+6Gzks7a
yqBDpHH2M4YIT/kjKfjupjJXVf6jF5V9lhLZe+Mp/eSlLmqGCEfwqvssuosS+gYsv3/ndnh4VEWZ
XNKsq5eSWOlmCEE3uGgsBR4UNIKJjdk4FjQAvKHW1YJWLip+BHg0jmmSb1G/El2Xseoe276iRe10
eCKR7i4SADN8x8ITnaXiXxLNRG9skZd3F2Jn6n6cBz2ewgmbzNyiyMv4OSj6akfLSy7BXdH1SApl
NJcXMyjQ5OwTLzqQCbztlbN0VWA/scxXD94gl/4sVUFn4wYstgEf6MVIjGcaqI4az8TZKIPSj4uo
KDZGpAGiwwTAgliCQDRhTh/Xnsg3iMUOTxW1/vZBovSrRBvrgWr1HjEHnRrEZB0iJbxDbjHcA5nM
3ymTO+PaRPKvzhLeU6gDsPyBl28XpnV7iSwECQbJ5C+5KUKkYFBfSdc0yvu7QNENRzNIRGdmsabO
ZgBPyDEtm+ForvgwItfz6VzjUOnd2SLUdxaeNcbFrkEVV4/BvqE0OaHGITklWshVSSoQOObqQ2eu
ZN2FgPulm9/0RvRc/oLq0WGnVeI5gOxh6m2lseTWyeiuBuCjbysBReuua+7RtdLJd1EOyV+jLRd5
mng/0S/Gwd1fZI8TYqlrWfHwrpKBPg6ul630UE8vn5NaWS4Q6PB+JiKaHxmYFAIuuO54CrJnRX85
DaEvWQk2UtaMb2mRlXck11Vcuu74FlXYAaeF8g5/cKOzm/i3Wz9w56WkgLvM+mDw5Z3o2Ktntw1u
va56mRxwETUi6X/WWbIqeRfguFiDhzuX5a8hAbYhywf2ipt2GneV4yHNGmabgHjTPqR+sR8kEGfe
lLZhPIqwu2R1cUlHX/1NKhXXrPV/TDRB38+wQOEutcY1MBx6j1Z93QHtraJV1jjNE0GeacFzrn7x
El1waK3+9pl6Jbykr31ZdLEWKT9nmYvO63LYZl4+rmVNx2+h95MUJHzzWrvcjlkyrHtWjt+y6pdR
Jzz6TY20GwMh4dQ+1FGkVpbfq62dEPnWFOSEtFvzoBC7uWdD+lxRT7xFKsMxkWq2NiKwABXCP9Zw
0kLXz4iXAVKN2ZqZp4+dxqqW8i0SZAJHV1bude7IBzCS4cFjD4hTZpXzWro9iBgVeQQ8Tdy3Vv/g
pbn7mvaS79Kqc+IskM82KpnuejZlKyEdUA8HnnaRt7Wzc1oWzla69C8jqUZ34IvXhT46yr56GIMZ
vIrlZ4t7AMWM3d6oglll9LrgBOjQdU0WwVi3d2mXjm8V/8Vwo35x1DAe6qJFimZWg4sHBFbl1N6B
8mN8y8ef/9VrSoKPtdLxp2Nz60VSbi2dRrEtLazgnqFL8sbHeXHpFR1eoGJFEVfca9dXGdEgsQAB
UnpnDVNwXycyuE/HZh3R3j5Fs0o7nX3u225pbHKy4yqYpoMVTNXGxlF73/q63cveKTd4gIK9lHcI
XOFX+pLYXr7gdRn99Hswz5YJvu44Qa6qvgl+iqDAOUttnTEF33Q2WHFKyhJhf0Z2OlDVFh2W2MWf
uiz2RF+8FTZ5QXbT/Turzig7ixYyyQgoHiOGiL7d7qyS/MfV+Gn9r36Wdt8ANFOPad29dv5UP2iR
0SMvE74cKDJXMgPqrBWFe6qnKr93xvCvHGCU9xEd1GOrIOM+6UC+OdrRzvj7oeuvHBX6+OW45Xtb
rFnA2LcqqPmWSRw5C03Cx67sT4A/rAZvzF/GKbXu3DRtYjVNwXtJ2p9ZkTb3iCt7eCSiPMKhPHzv
u14iwRMWxyJBRhh74ft69scTT6zwVqddS4EqoPVPl1vuu1iApDU8DeCMieuEuciwOgGgjbNuHhIn
dfcoIAJUCJIx+p76uFJVBIJ85RUoVYYOVXCdsyjSCRy3rWqvK9/mmckUjM5INS2roqVbtxrV/jbg
ntP+d9FuA7Wf5sHMKLPC2029XIko/Rn2PTniX/EcesC1AliU78dZbCToowPahFtjZSiUA1nHGK2N
1QMoad00INE1InWzcBtaMy+Ej0aC+OSzvZC5g93RvPL8GsjP/LxKdd9duMj3xnX03P6RNfnVs5Bc
POdVtmBIpa0TllexO3QIbwptLy3czrdGrFXJj51XvhiJzh4Fqs1Bhx+RvdFFXBU76RbYy5h4qOeo
dTM27HKdAa7INat5sQLslC68KCfnlPgPbpJGb6KP/CXDl/8SCBluMqub824dPaqxrYDoKKvnIBcV
9qTl9MvBmdH8alDl9GU6NmPTpSbdx3QrwlceGQhwKttpt3Ea/LxAnOEdULkEAJZNhheqm37H0hy8
o7Moxs5dsxy8E8bqNN4QZx6btsaKbukBQHw2AEyzc6Xat1Ly5kzBRPgyENxBXNU/JrUTPWFTuugJ
ToBIk9bbyS/lCdkEJN2qXr/aNYAqIrHIysde8DWrg3pZBnW9N9aJV2iYVIjHHLneB4qQgFGnqW3f
8RwnTTOJMSmBYbCQtp6XLAFuQ6IQde/FUDzkGZd3vWXZSOj+c+ScptdO1sOD0QxCgh+lCPutOYCy
avzwTz0uGiTMXwdkKR68nD/2nNYg3eYB30URyHHAbYedCqCq7qkHEvsgRwAobjoLjyFgMGi7NN4u
PtATnQdjaMB9clCOtzR6W9dkj/rPu77m8mlovVPXteGpcVr5xCqRxujIGm2MsSZTtisGRAuNdcyF
t9N+yBdu12fgcPCDNeqHHqfOy/ZGZXXy48robmIShW15nWaUf5qCRDbZ9k2Fr3bzRNPefm/yttqG
dpmvEem235mt9zrzqyeQUBJkoad2KXlqv3cMyd56JOOprpLkviitVzPdjoYCnUx9hTNUI+KymjtF
tFmBLhnUeSVo/9lXtHgamta5jPn0bB7mwZjSrZ2XiCnPXmZSqPx8b6z/Ocl4CYn/jhntiCS+ewdA
HYY5sXkTzVUzW80V5SzfgsIP4DH4grUQ39Kb8/+e+9tSZoXfdAGeKqtKqHoRaRbtPalJc70MwcTd
LOqKrSZR0Z2PpyF6eBjl1fRlgnDGbClr3cZGaYapd6fyeF0QXQT7DeqKH6rKikk2MjauPACPF2DQ
03QxRj05CR5OpzCqN7hVDgh7iQ+V0Su3HLc+K3/e9NepvMNvvg9wH3NaAZhQ1VX9CflBI5ipgcNn
sAjgoUiF4sWaz5WRGfje2WiyaBa9rudQ1DKMjD6kOTqUNS2+L3lk5SfkISaymLGuY+Icr5IxmKFp
6x2SYQ4SkPC96QNkpk9Cu794IbKta9a4ufj4cJd1CkDcl5cwl6pLdOy6XhrfvK+zcaZR69xpKdoY
zO/IvIJGvvCkpP/Q+5VegJ6lXWlStA+iG9qHXEVntF4HFn9WOUGN7nIuuzc2o+I2WO3NpJYXNoj2
u+CMALT4bUI7TzcT/N6tVm0AxvrbIp+v4mfYzGS4rY7lLrOJu86qqD3WRfKWDkm6vUql7I4OTV0A
tWZrGuDrU+ZYVc0WozODQEIZFPFEAPlIqFg6cvhqNt71PAVFAeEmzaxv11WNzqxgXFIe1nteZLHR
f3ExVuWOzgL5MXQEAqoKNXPdns/vKrESMiwSREeOYPRoj944/l2N+HpEgEAeHVTF6dhYp0mGy7YE
WaOxGJ0fCAo07+yJQgZvPXZo8H1VGvvH4imx7yYcfY1jz/IXoCj8PWdj9ZiWyQEoiPaUhEX12Epe
A043A7ikKKqlrp6mqUG83hiHIF+hooGtI88rH1tP9heAumNjNIslfdktmd+jGmOeEOZ8LgLJX4zR
TEosoBis5q3lbbk1Wa1IBgj2oQXE+6h8jZYz/8pooZvIVW98b9H3T/8va7T/+N7czNWn/haIN3oR
Bte1jXR9HxTZW/QfSGuRHbAJa+5NFKb31f0fVFMYpkjnaHVvXIEzuDcqI5nIDY6vf5po1jIrf04U
evrjWmaZT6/b8uZlPa++Lv/vtYb5ff1bZSaatT7/IJBHfgvreU85x5g+1cbTSJ9/wR/W+2+fxh/W
+n98QKh1Ag7M5999XW68NnDP4BlHp+NIirXPXLYyG0hLe9F9Lv8yNqPxSstFt9s+2BhR5015LMfx
yUgT8lSPjURZdMV4d92h1gj7rUTLOehw1RL9I9WxQjB9WFikHXRMpXNQOb6NxjJ2DZBdxtCi394S
21Y8zIx70dr/zESN4LRG2qheGKWcLeFQHvPJ1mgJ45NjYft3KW2j+4CnGDrs7i1R08VNNxTY01eV
LVbGxRgaXzqoTlM+onXztHlA9ci+iqrxaCQeIlpYg/OUtjS8N5Noi5MEEGQ/bqqhRA4ElU3+0ujM
zE6JYIl+CuH6ppvch4QlR7R4kWeTjnKn8clIJlX1KRkb2E+uNpM6mqVaUnn+t+c1xaWLh5YsBgFo
TaHR8yl00ri2pnBvl/Z8xkjRTjP6qs8z9KKIpvzohBSkpILIZWS1/YrZKjuZgYBZ63rFAFpasdat
lr8bZueqSbH79tzvXybMeiNWEVCVE8/BXPSHdWddpOhSafykzBu5urFC7y2kNEskLMSinCICLh2B
uyw6KfsrhhPTx6XRZpmw6NJ4pa01+YDhYsJVaxyY0yR0CbzAFn9huBnmpVKjC1iIx6/KQCDlB+He
DKooov1ISdcBKvOPUgoL8RbAkBLdkn6XSty4F51IZzLgKSrBAk/QrdRorzazyvWySFDthF4s2xan
hVNT+ThnAk5SOyC9iEUzdZsOyNJF16rA3+SB+FXhuL69mocWtLEWJ0ddgpthM7ByBumyCICreXZb
58lxavYVCndA3WzWryN35aIrE36QfX4oaY/+3oFGG6y5ZsroACb9uLJcOqpFSfK3POu9bdPYfEtJ
ibAOE8JFLKznZ8BToqPfvn9R8SrgSB4NT50cvZ3xGkSACZqMCSAZKohBZsArv12h6haNqLKmOzGF
56DnsO46uIUESzUF6vs3g3EObeuY+2kBsGDv2guji2jpAgO6M2sYzW015fl8BzKvlz6o013OybOl
iHM0AyutZFxUwfiDplay+aIzl82oUdkz5EsjRZ/TjGiVoYh9VVrLTmEDHSAmbXA1fY4tWO5G7GjE
22DcaDZd3W76oBXeCnfZbum3YYOU4cY29UICJcsrgu3ayp8LhoyxHz6M+ATGRcDU90KNy2v+gqIC
9TyL11SHET1r+ioCEvdV/G1uAquNevRFi9/3HXJ70yOSxXRZiy7bEodPj5QKe49GeMBEzVaj6wu1
z1HpfzYqNvnuirQ+EKkJPDh3urPu693NX/SVXHQZKffX6W7UbpMMR6RWv3sI4NsLHwGfk6iD8uQn
Ecgb3QrhY9Awnb4YZhdjLZjuYn9Cviw2Zs0yEWdGOfv8Pu/fC+bIRy05HaYuzlPLWdtuEYXAFbQ6
ttHqb3WVmVeP56naprYnUEszu3QBekMZF5P88WTIVg4w7ksbeHZExiz1k/dhuK4zrlDk6DTXgTll
tshwKFvJuueI1c30IX7tvk5SBuuchujQFmjnNZnAZeIqNh7DtCe7ELztiyJENCijzEX6tvBOJYIP
Mxwu/cEoKiDKCqnvKcy3KbPUpqdu/hQlP02BkhnctBv3N/FPuptL5wz9OizZd+KjGAMoJU/h8PP7
DpFOKK2vnCtGymzlzIDk8xc9sgoinlCtC1rR6Jj5YfUd5VAEGQI7f7bpiF2sTn18d+phQ8cGnBGF
knsE+8ZNq6hztkVCY5Egtar1DGdsHPEd2egTz+gTAa7xvmvscS1k661NZN5PXKRFOp0c7WDoX4PL
9bROcJ/sfVSmmVO6mdPiZ7dO56P9bU5ZWf1reEJEbFrYukpOWSGmg5cCgIcyNw1Ms1aPBBH/WbgO
Tv1opUzN2QTYa0aXI23oliAsftewCe1PowqU3057r8G2ihR5uTVvNEOoG9A67i3NW3IHRWKl3WJn
RBBwXyelY9E+gjdja9SAMX9MsnHmPnRZXi2sgnp77gyvvA3Zw5iW/KH29LSuQTcRG50Z0sLOlth6
5tubrgqKOycawqOZlYUo/QMMYHVbKOGOtaWMU3QswOJmoCG34wYd4q5+RtcW5O9JR0gRsgpV3ZqJ
VS0UOyBux1F0M9rsYGQE3lGIlCGBNnYyVahWgFPgCqA0b05OhdYbaBeRrL44Ec5K/Dhmf+PJ0XRq
X2JzgQ5QwzflVN2+d3XPV1Ga740ImgCcb9zuGfwHBYqPa3kxAzoeyItAbzUEc/qjUU2N196xob+v
vLT2jr4svTUHzg2dPsM4B5N/6qGiVvCGrss5ZxWEz8DsF++VLPItgpQfapk9d0GHu1+DmuCAIDIq
7AfUpHX41pFk58+i7qzwZI351ni0+tw2oGdoqV0FS3Q/wnv/bUC93NbL9aqXbNPpdRAo5y+/f0GZ
JiA3/STPiWzkN18ydIaz6YFYgwSJ/F9kcJqjGSzsYa9XPEKbVs8WcwVY0e77Akg4VPV9veE26NSw
B+fFOmt0dkAhH0jNdHREXRg2qsWRe6PbbSRapSxr8OOjGwuMlevUJCap3QE7P+2MzmI+DElKp0WY
oDYl6KIY+yD3Wxc2zjLREd4pbdgDsjG/Sma534YIe8gSAYqjLyQAAymA82ZCRroIdB8FW4rOBVqL
tQSEHdGx6Cvk8z/FUTGk8AuVXa2ZsRrRq6zjVfx0TpGavEdXQwb0LqhySBqhErdnqwE1Uk9d4vL9
mMmZbsmxn0IVlJeIBDtjZB1UTHWLamj9B6MSefqrdmR+NFKIhpsepuxlQdI4wJ0UyTGfkTXvivIQ
aAVOM3Op1WYihbO/WlmmwaCREjwYcjyyhybzDx46kQFhU383+3MKsN9Sz/pGR82lcMrnQjo9Pock
Q52mGXmL0FCWVOnSmCQYrHpsX6dDgRqjJX573a5laXPpE6GWc9viH0j5L2y7839FCoQGLrq0IGVV
I7n56SuRjFvi0RYa39rp3OeKIEgpVXuQcw4dQKYdAij6G5IHgGolo76QKu+3qQyTrZ8l/lm5SFAX
vdT3ia+Q5AQqa2HwVY5P9ZFKVN+2iXaejWisraD0KiaAgS8G5dTHVAMpgZ4qzdpKfWuXgNHlfkI4
EKQgqfxZJurOcxLn9U8egnuoeJs0OlTP8fGif8UHgNzELJjBxMM9KtiqKjsgZP9tMAH0wX4xk7BJ
4s51Hcr5xwQvRb6z9TMLJXhzerjB09fzkoviU/So5bRGhYDz6rIkuSsIiACyWbSGMYhRzRcg7f11
kuOI6FG15MukAVwDVtGcq35s7j1VqfvIB3Ioj4SOuZfhh1Cz5j9lq1A6NnP6uQwAQVJnZXSmKsDo
buvoCZhiBPGcFSpGC6C/lHuqFEnueC2Hc4QiC39Rsw5QtrI/WhV0V4NVOadiOFwnJX3Yn3sn4Ieh
mLYpb/x0NQ7K3qmIv7eqCdIVeOKGTZNbiL3Nztd5flC7K6dDrZlZGSg1vFqITFuc2g1fiWwczsbd
DKyzXwaB6seCiK35OMwfSUgaYBLwakY0f6SjRbBAu2Vx1Rln42d05iMwzqgl/fC7fp5GduZ5t8/q
Ns9MMWvJHwq39G2apweXNv6Bd7Z/YOOIQO1NNle09MtFGo712ogDE/WHT7ocxNCesK3TO2A8sK2u
kTtCTxp9Qmc2fSosbqHfFFILo7EYpRkUQDegqYicTSPz/tR0Wp+us53gvUJJ2xLEQGSjCU3fmu6i
UOYLgGRDjlOLz9+oJyShV6qqw6sXovjPXV5YSANO1gNhxd546QzczhMl46JpwirmulDLyffR0JML
96JVZB9Qs3pnVO6sMvomEpteFd3R6M1QWSFfoj1Au0EGmC7zFI1CUV2M6mvV5GCnGvDVTgNkqT91
+SDUvZgHo1NqzDfGxQx5ketlmCfRMgxZ7aPZ0kCe6rRFkY2tCEq3B7p3+OCtoqzsX8bCfalLx/9V
FeoOoATx/l9dq95/scAB8wtnU8Rw2w9X5tCvqwoW6JfZtZxXbf5z1artI1CFlUsPqIcLzVwaB42W
q7oqsTeddeWYtluwEoxIxvyj86NeHUewUjmzh3EzQ1oPseVa1an2k+DiCM72Q5k/DJODhko5uNgK
JyFH4ZX2UdXoBr0wl9HYR0uHSHQE6pJ/lAJkgEfjPmZAPyIWMGyMt9F9md0VyHlmkb1XIzJrAGLP
6xYUxUvapmtkdey9j5DSB3Y08A4lypl3A9N36PknH/I2kw9OXydIa4Bj2YjGYFMyLTqnqnZGhz2O
fCjsPY6H6j6YBZQog0DBLvKFsRmvgkV2TLvCWhkXYxAExJMkwi1ofqmoRN0bqAbWt1cH/d64sYe8
v766mZS4U4LikHbc3l4dbAXgKW+yOxLxJ97T6WiGuSkc/nMA7q2HAdH72UDxIeC/IpiZP1CBfRVH
NGy4TsmU5W+jiT+Cz44clQ9isEgy1Fw5oJfR3t3Ep+FkBr+LhlNaIk8AJjSEw/6l92u2ImkegDUK
sUgTzpOZq/ejDXSoifylSaf3icCz20GHxsNgcf9A5/tQV7reFzGROoqDFDRlxuVPfjddg3QDnSIg
/uflzKDnq7AL1qDJ8U92AdZSD2EmFOH5/JH3aXlo6+HbNU4xByum2YNho3BndJ8eDaoVHiMWtbuU
i36BMj/74kpHLCIupm91CxgwtWlxKlCEtq211YbJIkFkfAGEJvjb0LHyGKDZ7CyooSjO5ir0/eKM
Evo1OFXKw01lrqYy+1vX3Nn+pg/7ultaiXNP0T3KVOEgL1nhftn368oU3wAath1LVNL7UVMvG88H
YNLLvYvPeu8SZVaydkVUL1H9Cu6x0M3rQ1KDy2N2MQOAhNlRkn5DC4ZiHMfZgUIHZ1jDC5aOvDw5
WYrKC+3suoLWTmwHTXkicDY648aBlIy7vA6XJpSm28bfpYl6+j3iltbfJoJveYb6ugeANVBzpyb6
As7AZNmDQfI+mgtJQW8ijzzryl2ToMUwIc3cygoHdHTK+zXifjpvOdrDbRAF6w5A+kV0nalzmDhk
b4zYn5J1SscfLUqm7/Q8sEThv9Fc+iMKGs2VEAUF0n2ubzTmkfJqHRTiJegd7CoR/t+rBn1IAF+U
/sclGgIi6wuqFaD0wSAZsk1a92qR4POytcpfwo75mzB1og3a/ETPoV2cg4bpH1GFY+rcIeNSg7Bv
n4Q5vvFh1fxgK2NnEUq/g6n19iUSDsg2obwPKIX+oImHsvj2XepR76MesW48GaHSvvow3twSa2hj
znO1NC43Q+Yeq4l0d4WVZvswaTI0aybZ/iYanT8bzJUZRDIBDAEIMcKjqdPGpZF/c+qn5j4Rjdwj
lMIekiL9i4wowDTSNJ/2UUlhSz3dG02vNdmnWfRmTFenDAe9bFTgG55XuBocyZd9wxDUmnVmyGyF
xuhVejIS8SP/lKAr620h1MgE21LTVxGoDRoC+udmHsyVN2/okM9yr4ZwSOpgMeVvwL5RBOoa/5y6
PDiLLG93KFb6+dv0EZ3J40COoAKcfa/TQYx74aBkuPtYLQC/VpoBA+IwkO/VKQhq4lLVxTqRETlY
40QO16tQ2F9EJJSeBn4WqXSPfsjcKZbkl5sR+yCQTDpOiHFOcRmWduzhQbYykJxIeclJTuNH0dhc
JhIm4evEk+KY4wi+wX1vrvMYEYvuSmwSVfnDSGYoAnQQWpjLMQE5sE85eFVC63hzMVcZ5QIceBOq
vW0Q0NWTenOt1nssxnAxNqFz78+S5kWwRK8XwMBmsWktDyx4/VHqQS2rStRrgS1EBmw72O/w5It2
jedBVmirLitfn1K3De4HlgbnGvfXq3OEQ9g+zPOfuTHmaXCPQ0ix8cr6USfpS/5/lJ3XktzG0q2f
CBHw5rbtdPc4UjRD3iAkUoL3Hk9/PiQoYjSi/tjnpqLSVKE57AYKmStXOikkA2rSgS6Ac0DIB6ZF
EqIBoSbI+RZQT5FnpF0oWOerHBzWZeKTheovly3UBE7u8+Zr6ZfK1z1edFtg836t99BlMdVNBZR+
bt291olZ3B2N27GXe/pBvGXwA4Dwq1zmKvGYruDYsGwmg0OpDMgJ8hd8Q66R0yUPLuUmd84EBG6R
DCVJwCkwC5ZhIoPB82sk+xNS77kX5ebYE15dvWVd3IPk64LYAZTJ4s1PZnkIp9mu4OZYOb51Uwrq
fvQZQkdKlCgsMk9KaI73kNCO97oW8o37KeZhruSAXu14BzyyXx29xSw+lJNnHXDhv9dYvmkd0wlG
oFaFUXUnW6aAg+l2/QSjl/fU6uoH25r7q01v5ycZpiYu7x09uYBI5D9cdL2ZlWA/eC68Ujae/iEk
KnSlRP7Xa8HeHhRjgIP2MW7U8jBTm/HRCfOPsDRUT75VKx+pqX3oO2t+Lsucc8sU+cC1sp0USNpD
Bqd2lzbvqt6sL9U4FOfOibUPdal/Fw8qEW8k17KXMPP6I9Q0xs3OwoZIg+2Yd7XvNXdqq3rXfoA7
Tjd8MPMir1PR1uQU850Dcnz1+qW/7TSE20OP58c/HefYqY6VR7fyhjzOOW6tP5QmLR5kcMv+x2zT
0Q+aagVoPzfVG1/Pr+YzJKR/yPKIGDu58GXPbTtdH4B8UmIt+twfHpuxgxuzKbXnlsLgQ1P4yVFE
StC05wyqMIowq983lczqcYJZltNx6PsLm14x8/cGvHIuM199FpcgW24BvN3tRRSDmvFIcBXjIJsb
U3bO4IAE5pcrlyiOn4WO2FuOsZWbg7xbBm5sdEgmGXtQq7bUd2IWR2Mqr/lYuNfQCb5OYVKdU+HU
c9zqTvUmIlUw7E0Lo14llHhZ5vdUJi3QvTG0xvuuDF8askoPFujYD34ZBgdjHrK7Kp77D9E42eci
o3msWHM4Xh701P9djBW3x3tNiX7XaugZdcWOn8xlGHgp4/Zvl/AD/G2Q2Uh78rt44rctojenyZPM
wlGx72eep7IJRGfA92Wrbg7PEOeE96ALrIcufinzKbi5qRPc7GWQ2a90v3IZ047Kwng+/N9Lx26g
lkDXj0Ils7HMbKLMVtIZMW+cM0I8ky2cNDLbDJla9xBKatpuM8jaWJ3g/nY7qv5Gw4K4TXULmkwV
oNky29mP6pxxZrNi5a6bq+wGrUF2k9m8WHqVl30HDLen2c1BU7v+UDmdRUV1nuqPVJotcbesTpx7
iH6Ohl/m7ydt+qCQQPySOJpxHJKlbnVAJBi/61KvotCuD25mFiUH6O689zmtWdrEnW/1MsRZPpUX
ka1B7cmk68MpGvTo4ogoTlpo++VJnNZp3eSfDDuZLppWketLS588/JA4wA1gN+NUk+fPVZPdWwXt
mMZFEtXmJ6LVWelesfvyVmbupSmt7hOAxf5OiZYCo8bsv+hg3l0OIr8PoECPrVor16jxjff83b95
UCv9nrUFz4pwTJ/JNe3UvAmfZ8en0F7V83w/BOp8CIL4fs2atkuGVNKdccHxH9Lle5FEH/CKtqNm
qdg3hqPtDZuG2EHiT78VajPfqNeNd5nqvcTRmDwB6bBuE9SlOxgG208EFyLSt0FGDhYxmT3jVFMF
AgY+NfeWOxmnVKqwVJUiyjxr77Ip9B9FJ7Ms0z4HJp1K5hBQsbM8eqxlqEzPfbL88VOaDfl10yuG
M9wrvnsWh9Kvhkuvu/HOrBXvXeADKoyhEiFQGAz03hq0qxTVtlGYwLSifKGg/AkWOdM5zGVk32tw
spBl8OcTD4zwoC9l32Vh1Ds1pIDJmlv94+SD2BBxs/a9296LKFYR1ZZqm66wk/gvaigqqiZy/85S
9PkQwnb/2XWz4QCQKL5IyWcRGX+MkVs/aXmXfO7vxmEuPtuaqRxVjsk8Wr/NDvghYZ4AnEo9kjmf
NmqKlmTAVR/AlQ9TALsFRI/lmcwp6TWvtVYGjDQY9EMexMZxZbgI69ri2DnMcOfAkmGl3P+C0Hym
SXZIOS7V4oFVRh/Ba0HKtOiCIBj3m1Vmoit8hQoIh9LHRC98/sz6sJ/GeTy58GFC8Bak3aUO52in
WAqy+703Id8LzbmGo7LVL22nnXzfhN9edPQXhsY+K7169RGlZsGk3+P4Rj/UTgxmmR897OCpUp2N
hUagbOZ3ox12x8zPVHjvnPAB8BDN72D53StBGj3YjULWnCYL0bVNIgKMed2f8kxNf5vzwqb1cqz+
4SnR0W/D8S+aBj60oxeDMzBNHiFcoXIpOic32d7FJBEfYr1I930b5gfogukuUiaQt09kdkwOytcp
jUCQ2QsVv8s3ApS3/9ga7vQ4uFl+Rx+EZB521PDQirU2lae4bZWn0QlfojyGxWuRRB/miX2NeXOF
bLQwDqVnxe8BMyTv5xjuYbrlUrMCJXWyj9wPRuoozzXNQAM66tyFlWbdEqvm5Vmmr4aw+Jx7vDdv
KrjZrRvAMmcpbaCVXDs/NSH3FjdWhrOlRl18DN3pXQMXxDVerOLCuxUBPjUEk9CBc25d5wKdzyMh
0Il21PwYKN2YP5gdodmgPXGzVN6ZgeK/g0MPSIiufRVJ9FkVmaepcPw9jDz+6mb1Y79Xq7w/i19f
Nf5TT20zN3P3N9MKskscZvSBm/zyhW7xp4IM+x+hArWbHZnzo+J59QPVw8peXu+T3t0lfBu/NAU0
ogaUcdcuzbobtScvgQKPW2aOxu8FvFmNpE7T2dy3gxZ/b6OU7BQtjz5psakdJmA9JCWs7m7uS/My
GZFOEZvxsTHNcEdwn1wL7FvxtQXpsVtzBd5EJOyt3C92xVxyM0lCHEzWg022j+XsZ7Ahk4+OtPTR
5a3klmsJDxa78/VzXZNeosmntoPrL7iu6SaYp+kuOmiXtups5wCZH6HhyoaDqhqA7mlDdoDeFy5f
DmREGdsCwKZuvNBu9TIoWfy9NwhytUGWfKgVCCEDAJmXLJ7pWG7xcuEo4XITHWdO4jB1XUWWWU4+
9YdSZBn8KoyP4HmeKgrOp8J06xU4ZZZqcVC0OD7kYwD35uQ+qbwIX1S7b0FFjMl8HZZBZjJ4Rtod
7TjsdwVtL6xdRTOj+w7OMHOhIBio3XqSWdtwI8+d4Bjr0BiMwlLwU7e5bb7LHkAFXKCC3an8yU2t
CueeyDKscmg3UPYm7TdhO6rghch3eu/Y15X9iOPIVecP+EPJn96++lXP326CORa0y3RInVI7mFM4
PPV1M0DexywmzL8H/aQcRRdUamDDbTxNu5Z6vfPmKN5eWHzLmyS/vNETaXqozN48B978XNjl10bL
W16OA+OjU+ZfizGhG50mdK4eDGtxMJ7TKdWfyI5ZByWMjA/gCUBBZPFwHnpNPQUdzX1o5TR8lVlO
Ifk623TlpjMahxSCEnMnK7V3XjI+BnbdfPZ8cv29A1GkiJCxFMcwieO7OrOaz4Aokp0JFPNRRMMH
FJW4n7w2K58I4H2XNTWNiO7C2rUP4mSpdgzNGbc7ERut+y0DcB/qpfLYws7/HE9qBkyieRFJhrzJ
fZCABgRrSu9dc9f0rukyeOQUebD0Z4oUSOAT5jp5cbkATzTtg7kw4blGmuzFmoeq9ZgH6juR1gWP
qdv0H0KPlnhwPw5HE0bI5w5Izimj2nnywydARgCTY+9cg+yHg5lBn6PwTqM4czfa9BXZEfQsnww1
Hi9Nr75kOZwuoqpyz7ukmvHVrlIaxJhRcrayqgLepw6PqabdNyTwfxNV70/zrnTd8Oq1aQSc5J66
kUQ/umrVXGWwLNM+8y4NTUpOi7a6/DzUan8CJdTsu0wZn2EWmJ5hh/+Yl5pHPRIqGXhwdcfACmj8
/FNX1plxXyb6RRbNy0oxliwfMv9fy0mX1Adikbwmx9AFt7FR3WSgM05d7qoQZv+M/3DoG7CAeoPW
2ukCTKuDqB2im70OflLqCToL+jYfxgteQv/m3Hpj6ANqpV1DuQxZAyOkvGHMTVT19/LyIe8Zs1G5
3Insfje1xNXKLNlFVj49V05N0V+uE/C2KRze5XYaPlhlftdOTtQcC7//XM+ciNZUIvyV6sVKFeOz
zeElNEvrY04Z+NOkK3+KWp0JBAKXMI6zOU60UQzjg7rE8HPYvu4oFv1SuxPwmnCJ9W8GiP++iCT6
cmkNIjNZ5WIUaZJkwDJsRmhQ9sHU3kFyPFwpjR6ubRD8mGnd+Fr0+oEIfRy9d+vZ8e4Uvji3yK5f
wnqqLqnfT89l/4EcVv/kyInOjoCHzdXM43dyeZrZzYemzCP1QuCxvsRVQCqyMIZTByiHJ5MZXylT
vYA/CG6DFpW7For156LzX1wKLV9ASk5nilL44bVe9BI6ertLkiykNDFpP1VAOsibRi9u4U23MQxb
gMus8uApOPQuQNopCj8YsMrRh3zsb/NYkPNaZuoybLpNTOvcK3ebzHrXzPXdzGG/ydunRClLHvdV
9q0ZoYY2p/ErwSx6FFsuYBs14WDHTz7taAfgw3MIjUPQf0hakHVdpoJWEyss4u8z29uJUVTaED0m
qZU9+oCYIKi24ro6U+Se1+9oMdLudCOoju5AilQGB1whPOwO15yqv2KQqt8Arn1o1Hb4WBTAbsbY
oUG5btRXf6HdKuPvs2snn2LHC3jszQtOpjI+G3M3nDMj946tFkdHDwK7Qz87wXNdHBr4VZ/sxktI
mdmTdkqUNt93UxY+O12OUu3jz9WoFITxWCCDlprK1bb7d8t/ZH7MY55ldZ1fvT14OiV8n7dTcR6y
9vcAkNFNq81z4y5fa0lhyfDTMMu3v/T/znLFHLBuMysktTWnan3Xu9b39WlfNuU3rpNcBg2MGoUd
/xSr/NpWZlPCg0NVs6PU1oO1DDJL3NB68CZ6SUA/Y+3TYU7nnSg3x97N7uoQlKXoX7nAhu6cwU5+
V2PdehDrK5deq9pdbdMXZLMEJhmUceYW26ZztyP4rN5bY3k3Fjb8kotk9JNbHFaDYeKzdDFoQHRd
uOHH95N6bleuYPDUMAh3sHPQI2InSpinmML0NN6P0f0qiSEyp8+QZADdgr6LY37S/VkkN8eu6u+h
UxN0ip3xvTNow9n3I+symW7x5HPzAvyfhl8Np7nImjSu3iVlxe9tGI6pn/xZdVNPotzv3yeG+z0n
lnITlUV09dG13YtIU1wN730bGqCGDsbHamzid7BKg8NV3+l17x818rMHEW1OlTvFoOtQ1On+u+iB
A7r1Llnm45ArN601z8roHzOjjj4P8excrWbgV1/23d4LNOtKzrg5WeYYwmmncFLtqpvqJdWt12ry
r4n75EMpcfWKPr+WbX2y6D988TMYPlXNLy8a5IP7oqeRATQm8YOaUBDq3TV29GkynfqYLUlN8LMt
/J2us3R/iFqQNb5JazheomSYlzekTdx0QfM0lQmN6hdXbfH6T9c3yyuPnGYZLvGU8OYpzqPjKS53
cAJgyXFa2gjFc1jcyywvDHL4IoMvK+55t55vTn4Vo996oAY347rWMniLsJTfByro+yD5ptHICHD/
lDwFlRvd6lDl/pDZ+WfAlk/yFgDN3ovDV+1jFOcAXIPYv0BE0N7XTp4ctHTqP08Bd3eY5qoHf1L6
z7kV7Lp+sD/2UPU9df30RbwMs/HuYgcWOhEtXqoPLuU8FxH7BPCQo5XvJqelinHyVi/SrfXJbsPn
PICwLCbqeLFbM37MqyA6KnNhfeRQBuazHPM/x+oDj0zrLzeePla1W7/UEbxndBxM19XqqNLanqqE
R46ZP1bXepRynw6KZXWWQulBi05zLj8neRZ/oFiZ3hxZbJ1qiwdSNsMqSu3yH2VH8b9T9dajBufk
Q6K5IYA6DA2/SDUPiq+zpZqwdJb11XFr724cE6qjUl0/VJPZP6Vdr5yLwBkJACTlvU3zwJMHQORd
5vkG9OK6/9lJ6m+gsKo/Q2DvKzvPqJLb6ozoagTTQqtScEa2aTB360dnuCm8QZEIni8iWWC3Kopu
ypjOvz99Vnm10exrvImp0TSoZ0IIAkRcnWQXv4QfoRm8FOwtjRZk4NcUPtrjk+JG+YMImzoEmvAY
zrBLNJmrn98YxHk0ev0wepWzd5ctHavKVLJRUXipk7iHJ16nH/iep8kDBL3Wp6CIm/sooGJnIg75
KTWq6s42eucgVg9Kr2MZz95ZrFFbu7uA+8RNrI3jPuudqz83Xkd6OiySu8ThS1PCFp40evjQh6fW
gpQHaFDoHL2WatI8yfv7oKwfPAiugn1n0PTE94CCVNG7TtMigh0MCazBMeyWj6tXbpXvCA46tyhv
KN6eFWgxlcaIL+Isa3kJmvZRa5qnbReDJNZx6HX7YE+wunErCvNzz9d/TwawfSDXCv5oCTHNQ+oe
6XlRH32IDH5zIP5+noL+SPoe3r7JIgOWDq5+EWeFV72rocKiV0JfeO+XFFDDl/G9darwstVbyEl5
0Zs2f3vRb4fnn/ps6OqbF7t3ZmJqNxnmJiSN8wsxMGOdlx43261+VkufvrfTVws3O+359CNou2wn
m6sF7C2VqnoHSS1IBoHXKnsfj3G2l9SCDG+58H8ti6tkK9ZkhshqZl6ovncvRRSQ9nUtaTlmPFhd
49XnaXTanTYAVtHI5T74iUa5l0zpPmY8JLsxyHWQxXV6s3nRowz8B6Fe8EkHX/Qv/ryqgDZPt62W
0qukOW0EettK0VGwP5+KkR+uGGqVLpKjV2iXgtPuUxc5HwW9VScNjwfLXCWx/ZTEtngK7AvW1NVT
qj9/etZRZh9BWHhHqckNoZabmmh8kvpbIx2qk2eE3kGMdpZl7yHFEts6LMzZhg5dqpTq2n4P8bgd
/SZGWZM49OjMPTO/0WXnKzfX37rEUAD2Nz8GjnYEyZsHUeeKb6vEozV1F/ttszTWUh70woBqSOyw
DQ+nli4GHJ3W5mGvAjLSPOyV/CpAIyaR8yWUs/YVe2WXKeUe/m4KMptzRAvFGKGoCr7KpuKwt48t
XmcizYZchs6nTuEQTZGpF9H8tFOnBZpL+ttp7Ra2FTLuCY9BfSp3wiJkLrxDQiW0iaLbGIgUDTBV
moQOPbIooRBn0Gw+mEF/OkhZt5EZ4bNhflvL80RSy29blbbkd4Li+8pNaP3wlhL0f6x/o2GPtf5P
diSt0NFufUcYwD1FTusAbTAcMAnMuiRyadloQ96eZtdNP1RWN+8GvaNNnJqMu81520BbdlnWEj/J
QFD8vXHude7OVIlyZk7mP9LKp9yTzaLIexHzdgSMucwyb1Lvajv5k0q3kZqdRZfm7R6scHjN/SAa
kl3ph8Fj0Jnq+zSfaaBVufq1rBLtfb0YQrW6rxdJPFyTBllp7kOEtSyQgZTGruzIZfdj6u7rtB/X
IIjd6B+TgCYPRUnjHIqO9P6oVkZ1cFWaJOzA6sCV6NUXkhSEeAva1PZ+BTBLuGnWKX+beGW2EXqb
tyw2onzDdCP0NjbFTPuio1Ct3Qcl9VjwQrbcWApj4Uj8W5rd2R4OdOzLOOR77npfSRvzyKuldZVb
yK/oPL14avctgMyD3HTe3INEN5NiuvML54NIuJZ3nQ28YDo4oU6D+40HVFbP07MBYulevH+1KUy3
2i6Zem+9VzZyQxTHZCETpSqA7jYApGuVmjwnedwA9ouqWFRrDH0RQ2VIHtUMQkk/ilvK45P2fmqb
72t+T8vnu07TrSdJ75k8Sw6wEvIuTmuWHWkU72le8EjZBE6Nbmei2dS22XmnmNoB2JFwlSFrp99n
VXHPAsBPlv97NaDGVkQB7stMhhWenwYV0X+aObzS1RU0YYqpcR6kLSLMYRwElqyAiGGRntag/09x
zRE4lMOeA3WEjLHlf20ylfi9DFZo0kOv0PRzCoxo1dkU6tCnJHkUj9Awo0dqjy8UUviPXjHSb2op
KOcILMSbPPbVm2FQkiVfqp+ik3b+oYcMak+bhPBJBmMKoqckICRcOLp1emPI0zA7hQZ5rzeGAfYT
QhhkMX7upFC9tPNGE3LQn+Etu2mvJNznq4S3MokDSBzLxRCTgLkUw7dU96sHGYis1OtMxEDtvhW0
/Tm/0YuYmWr1QGsLCuEGkNu/Wl9PRbyfEiI6wIaC/XIM+eb49OId0+lLZqXDUdPhfKL3QUo/g/x/
9nB9/2AX1vBcBu6DMpvgU7KS1GLf0NvP19VdmbfUesVjSoq9hmPUXHgTZLBqy7jVrXVQqW5YVaKH
LLZnHZXltUaT3FXcltml9eJ3BgUu/1ymLbwL8MYnAD4t9bgt2PwKMyiPA9mMvVjF0Gjuswtw8rJR
thaDTZY6i68rs+siWpUfXdc7kVC2Bgu/K6+tq4HWkJSZiU6svmdC+1vuvSGnG3pGUys/1B9qu9Ue
6oxG6bu5gl0MDty96hroFoMO9yo9ARdZ67XwnI20IKl6gscHscsWpqoa+9ql06c4yjAWaTQtdDcv
4VzUPEbYTAzrjqtc7jUOMEejGr0LfSqD97brf3DLIf1SmJZ31MexAEEVpV+mIj9oJFuIQ0Yx7UAn
crQ0CjhlapmeqyJo9kU7Kjea4tqfZwjQF/JMmHEV6IqNT52ZvxsdgKl6FNNbIK3mi5tX0U50Mvih
2j6bUNO2UAqses32v3kDSUJx0GgS6FquRQEKgSNXYklFSKEW5yXY///WyYzAP7EkZQG0imwtjr5r
/XAUwwZ8fbNYnGVXnWDhheagZwnX5VuAbsp+H/oxpliaQLMYJYQn4t+2Ndq3eaTa72MFtF3cN7Us
xCb7bbZ/7zeoObkEI6dVjfsjMCrRURET1aH5uUz9lt5ojR9eRqCo1WkLo/5q3WalWdXrZdaY8PYi
5rY2KHGTqW9G49El/0HDZpfoPqWp9f20DPAf1PdRWaIU2UyIK4DDLE7iI+bNUcR1sJVPUx8ap5GY
KUFtBj0oonUGtfi/dP+rX0jfMJgy7LNsF7Tu99mx3BOIluyhazg47GQqgwmQsNCy6VzaXvaw6WUm
urn2OX9nwZ2o3q4Xlzayoe8nfUlCjmtsa2U2yCU5Tu3S2FRvFu8cpMLgrnOn+VAZKa8KQAOhMGEG
cMUrdjKVgawCHCuQBxeLddP/0lm28RYAmZi3Xf9Tp9PZeKdGYOE2Z1krKwpDy65W/41DqKrsobyZ
bzRGpIk3Xal1gYB1C2QsLbW5vMhUfHSe8gerAoFTDzRXoAQ3VW+ruUvyHQW0xXEpyr5uTfKkU54M
xdIzbxN/pduWyS7i8kZHo6gltZDBTrQ04lN9KslpYPzva26XU9y6OMJdMOychQXDUoy7IINxvWrd
/BGUx0KlsODFqpn2govhtW7x6RrrrmlGFxLQxW1RyU4yW4xaOMKkU+/sPiEENPQegenEbqOFiTa5
VfRR/TFNA5or7wx6X8IVG1JD2sSwKajQi6vKBH1/WCgasJ0cCrtsHKezbaR/wDKNxag5KVvL8MOz
CRWKisL6uK4Ru2PmMDsvjHny+ZSIjqKK39rQzPz7g4sV8kUbYlD+RTKY08I5YgKsAM+PZZW3f/G2
41tLqsS0DAYPfIKxur3VjQMd7ZB06ywuFZ3m9ou8TsU+2zEt7zd/xeq+t1acnsQq+tVF5HqgGcV+
nS67U6/Q3kY3vkzTGF07zwkOgetXh3GJZvSjRxGhIjGOWtOvRk4iTyxd3UNquERARIStcbq4KUfx
RV9EVJPAnHmstMG6bYPlW6DV++QzYJjg/Eb/nyIQd+smS8XFY30IgG1dv+npewl/hE6V7DAn0GJH
Zs93wLHqc133wGn1sI6fqHunAS1/wcMrpUbq4S6lNfnqQ/OomMYWDDq5xYdgrHj9ZK3obcVVb0GS
n9f7uVtZ5IvIOO232zZ0XM16zxfd+jSQqUcp5WGKlXj/5uEwF7zMaUVfHSa1HO8NLgAfQGXvPLLC
V3ihRg4V80jOB6vFeTE/iAyqwN0VXRIf48UsuldmcR/VoDyn8fhVrHkDeqWETVS4mfKFtElm4DrH
BnDRwtA0T1O9h2uRi2hOkXBqotRnJ24yCKMTtWT53jX1kI6HGkhQKkJo2aEpwU1ms64HN/JbC3np
Ynk1LdycLnzrKlmgBCaNMlXKtWOHYgdzKZxY6GbWmejmLPKvI6Xnb/ThsmBbVY5GRhFZCm/8Pw3i
sq2dyI2QF+jL43axwSrjO4qQvwrmp1GXNJw9vAg+iEKXgR5ci04t5hfxmAUz9NPvP3WyQbigjIjp
vtpTFkwp7B6TFtPjCjo0jn3zh1adBkgL1b+kSpoOKf6pT4b5pIZl9OLD4LArNaLLBB5ywAPhocmT
+EUJAvMado1NLCBWPvZ0u0+XTgS8PCxjyPHIXwbqEP5Um9Q4irT6OOQVrb0otsGWhSKT6P+xejOL
bt1881ES310vs+li+BjOCsX8orJqGvEe18t6Iy3LdutcjKnS9XeTbZ+U0qEBWeB12s1YYskyk4Fu
P1/pwDOfRD/Yxd9+r5b8a/pz0eovS61/7rtd5pWPXLH1rK+kqoDRLh/n1d6/XLKuHrsgoETxN90B
fKUo44e81oOHkBzd3s308gu8OSTQbc26N8fc/kCR9Z3oc1+hXt0d3QMNe8ACfR1oa0LVMMBqhxf2
hVml/OLH7nPlQowLnUND11iNlj+L3m46Z++Xw3Czmt9Sx0gOSh6rVxncoFGvUTYO2e6tLKbNczMn
kHz8WLP5rHtssrg7RjT+2Hhbvm0ZbNd95V4lgbsPqWDYBzREp1tL7FLvaeSHwG4sWMvRyVBOtnMd
3KrLV6XIYqkXi8xCjZ5Wb9dsW5htB03HJv/3luJDZxbQRCrhkm3ddtVtm1dXlY/yxmc1z7bXX0i8
7bKg06+pretXk1ctYy/TVtVtWoBCa5ytDuKVL15i30SZVaqiX2Umw7pOvH1tPJhdY9zJMlE1EG7w
KvxziSidxqpB2dHXUAWE6S0gTUFmykyQmDIrrEq7buLqXQpwc1vjyx6r7a3vtp9stYnbcmc2zlVf
B+CuwYduboFuk8V3zH4/AacpdgPRUlJxQxPd/Fih3avZa9HNXgZRatFYFTtYb2HZF4VONPmUm/3X
Vyu3NeB0jB+O6/6vdi6pUrwBTTGAuIwvbUBqq3GqZ37OxQM1xbRlrnlM7jY550dK3DBSTpvulY/s
QLeedQdx8QSiIVMZZh+wLHcVnw4oXCBtuj+zbqrObtukD2T1KBRaigBF7LV5bg8kHdMHo+ZpP2YX
EbRFMzkux1vxo9w7oxbRUGBALieOyZhVYFWwberuri3U4mGMCFUP1mjttw8us/XTy2dZwhduatxv
H/bVh/dzoJRx1Fr7V8qpqarukGfnaZj0e50mP00+DhVtnAGLH8h+Tres7opqJ1MZAERPt2JTiiyW
XRkb421zerNGxHUhnNjT6ihKwwjKavdq+Svtm03W9YHWEZJR+xcd6sazsdT0JDMYDRnMBTRoQQO0
GkppxllDYPRKKY7tontj2HTisu0fptqxnakqKB03ByzBYNfzj4Fa5GDpYo1MqH+maEntdn5Fc3TR
TVkPdGNzh6hyPLQ2rZ11Oaf98rRGPV/A3Xyi4GY558kxruv+QdG5iRTDWReC97Z5N+S0uJB2wBMo
H74LNqtlGgwtR8O+hOY0r9PVhxhmsjYPFhdZty4xofdudot3k8Y/vN/uGGVVOZ1sSi7Fx02yioq/
ZUuIpkeK8NqPnt1RGJZrQGKjGiLhoHdm2ouWXvg4d92811MqTEMDNtWddGLup8CyTkRaWgK1JsUV
gW3A6kfHufusC/FS65ZU5dB/WjcRS5tb3TU3xoUlko3lGmIosy8mbDsQhi27REuXvimtLrE9QnCw
DL1n0GB7Arnd0GSh3Yny1VRrOg2tT+WMphKdX9YURfFjdcKbGMSAvUU7gUVpjI8c97SbuInxx/pl
2XZRk75pd22Q3GTRul6832zft3BE093gBFCQbHo2l/qVFrg8Uf45kEzQr7UV/DBUmfu39/+9RKwg
oEyeOrJmnct2YnutHRPzZju9djaWG3mR0mZ71yz3eJFltg2bzpEngFjWNZvJWjaavNIFA5TtNv2v
thHd/+Dy6nK/2sZNYVkduuQvMb5y/vX0V1u8XanK00y09ZD6O2/oUr5Mf/9h/vsP9eqSQ02lbO6W
zi5PYVyh8rm7WjTUSGEuhE7C/jlQh4Jyk8Vz6gmb7GQqy8Uc6dD7r9uJLGaZbZfY9nm175sris8b
3ZtLaV3pnKwahoflc24f4T8vKS7rB5Qlr66+XW7997+5VEOmHo4BtTGDaGcoZnVHk2L7Zi/xhlkd
+4ttDZBHIG2DEWmUR4kszu3PFWofYfnnutVbnQnDn1b7qhEvx+jX3QM9L+odLwlgQHwtOq5f5UDj
9CNTGYrlcFItgy7fEZFpJf630yrXRXjU06FeF07bHkUbNeFJdqq1wrL326YyW3eSTV7t3wOAsemC
tTcqByxhTHZKhsrWfsz+b51WhRBvio8x+v/Tkv916zd+b8T/r0/5Zu0bcdtKpYffPopU9WDHwYlA
N0XOag85VmbxtICcuoCmLd+BAIZB24upjZep+CRwU93Ng/dhTiC92vVTSkp7WSyDbdFMuGmgfdp0
667kons6VenuQfZSAkengZFcocn/IiSVH/KIZg/L6VGGZjnfrUhgjmE1OBz9T9F1i6GKOfMcLOsP
js3WLTYiCnKJaW6FvvYS263n3ieLBEfEYhQPVQK8DRwm9zYGcRODzIRZWVb9c8u1jPinYejy+WwM
2Tf4UQjoLoOWqM2paewXaP/pg6PkBHbFUOZDH52kyGDVGkqYrmvE7lc3v6LJUVcZ4W/EW5XLqPTT
Qi0Me1RoOecEVoszhEnZfUfA6j5QKmKSabYDbMd3WXRiparuh4voVvPgeMnRH2x9Jz7epNB2ddtM
1myiLJzn8o8mSd2T6BOVIFRnAPIeYgeEouGl3aP1/yi7si23cSX5RTyHILi+ktqXUrlsl5cXHre7
L0iC+05+/QSS5aJa190z84IDZCYg1SIRSERG4LqsK+fyrIN0/ckFkuyJ7KIZ+osGtu4HOzl1y4Ug
Wwz5qXVC7fQWU1StxqZBwclmCVSLOpZ10kUERuC/3xmt10UP90g0dE2w3ALzBWJe3C+tset108Ny
VpbfoEXY7qO+rM6Qaq7OWverN9oCbFEQQ/pkV1m4Iy/FrSF3thbbYBcywnxkJupZG21nGH24DPVW
WDdy2EWTgUk8n3Y0XB28Mo9DaojLatKdZL64kHTEtagvC+aeKAFGPWooUeWpbBX1VsdDnDDdGQSf
KpBiHqasy6yrYoMS4QIwKlFkQOXk3NXKHekxD6DOupY2A4HRAGF4IwQhBWB3t64yUmQc8mGndZ55
khUAOkaB8iufutRAowO41PeGAoFGerOt84oawjJ1PUYB2XINt2L+6l7XQm31Lw+tA/xBcSrjY41H
wJmaUMESbDd9G5LN4Ea9K4bpP2ziVg0aNYSQY437ne192r/HLq+ItDcesOp1IV3XbbwmdndE6y6y
sr2UufhJI2J/R1XKzQafHxgqQSWf4fSIk7geLUTxEkUIz6h2X2ZTvGBAj+qaNZ5oQlUl8bFKWnCT
SHv+mM7QtXPScg8JO/khRD3tLQ4N5MNRofQNfLU8aESDtwU9nc9uDWqAIWffpHSnXW+CpYrCcDLw
i2Ksv5hN2wFntWFWD7nt93odumgu4gmJSzIOEf91l3x3rQy8sNjomV4FFHTn+a8uzjnHsLHF0YLQ
yoUa/t4zWBO3PgDT0HAVgF0oBxuMNgUv1XvXyVoIDpSuHrTgMml9UeOoeeenboR6iBNE3YPIsKLW
J1slZuxOKVyv8PAj44wKdd/oWAniAayzxOhdOh+toa6Ac4cy4dWrPCBRYgP/q4rvKu/teAeUj70Q
XJFtIbySVhpeUDZAJmoeSK9QJZJAbxflr3cMWf+fRV1cIOublkU/ei8DfMschs95mxbnKvQiiBOq
LjW1jU/13Vj2XXHGnVkbQPMYqPT3QHLQsAxB0ZSiXmGpF7HTwUOdoKoaAeAoQflb9UOzKss7looU
r61GjvquOYRaaJnES2CuPJNlOCjHRmHXhWZT46LytAI6fz8T3x4F0joJuCZ3DHKl/iJFMpOYiWoW
hZM5bZD8I12T0kH1GNjGc5QDwU9aJYubxov2CYW/TaVV3hVSKB6UGr9kU/4l3nbA85da4OZh9Xii
xrR6D+UlDbDWAGbKDL8q5bMb/S1gDSUbBBIQucYsYyUyyQYwey3LAZ/3NtuzDG5ul6B/XPPhJdbh
8oZAYDiCZ7DToZQyHHM6MqvjMfWoGegwvY7lu7tRR+iaTsKrm3qpWod6YCXC4XpKf4Biiy/r0zRy
rks9zKLhGpLMkFbQig5Ko16L5JqCHOhGOZ8JbEA9J46R1bJN5u1tvbs+hMjJ7t/gCzwzBi1YFmoV
nmHuJtNvEjCjJTyy8KFmfQcODeW6j6VXGb65o7qqprdBIbTE+jamKbNBi6Mmk3FKQCEamzHA3bQ4
GR/eHLcyY1tXYD6orTzi2zJOQApvQijjljV2ewq9JB7+JCvKhIAt5xaqJE07HTeQEG8NcSMfcFnd
iZm9d5y0JuozwKjAenMKy4pfY0Agrm0JqpwShdGLgIsGdCRIuNCAtAzcs4ZxJbGWmORdlpgu4hFk
VfG1NQgLGtRxcgI/sm8hhVz63DGaMzQamjNTvXX46KaYmKUjFJ14DBitjpu9x++ZJOm/SOFA4Fp9
zazfMHffTBl9HxmWKP3V7/HyM3jrsz240sUF5NjiQr2HYZzimZu03bxN4xDyCmsM9cIBd4ybdY4H
gKs5TWD9wKLLjA57HsxbZw/Yyp3L6dC2g37CTZ8OkoZW2zeeuacR2ft352qj3u+GyNOC2G11/y7m
wUbrr+9gnfvvtuVtsQ6aDlwHwBQwFChNUjaXErmU5gXcCIwg+hNZqKFccZKfUSk7L+Y1AYxFXIjC
PPVFDbwAq090SnDSGKWQkNn2NTphrGeR9XDxcNZocRPopzk2lXcHmbuTy3qwqd2In119RxZqDJmC
rwx8bk6Mg9hDMjxKsvqYVxLVuv+QeKcJlKHHtwu+tlDMsKcfPLWKz+EI8jb6ec1qwGV5FdWLbf39
kPc9luzr7/TdvpqgJlrvjQ4CUSDT189GCrneYOlWuqiO1B3a9BKBzuYwOvWImiIVOTqVpQXg2AdU
owp/WcNSdUGVYQd8KoZlpcgGAe2oAFg0ExrFcXVEZlIp3M/hAaf95AV6xRq4kdPuMCqMNdk63m5l
Uac3GsnGiq+pFj7RCNLb5TXqUTvvTc4V1dPOlXqmxqcTpJuxqudcoXb8ZnfTHsUSLC2goKwHzgeP
67jaURLEWQd066BN7YWpIb5xX0zDSZ8NqCG9Mkv309ruPjFjDD+KSIemAoLSNoXGjTZ+pinp4IgL
kzPHgQpO4HvAtzqM9Ya8Zjgf3A71/gWYHXufNa5zAZOCc7ETnEjjBOUMGJDZsu32PoI8HVBgYJYJ
++06lRzrPOoZllYcMmm90MhWi65hD7FMOhD1MdzDw5JmzE7ShEhXRVtGJ9eucwwmGKtCZVYEctRc
magZGETvOcABO4oFlSnqhagLqmFcT7UNmFfGHedJe3NjB3QRXlR9gIptFHZR0GrQzbb06ocUM4O0
xIcM6mHW3o3cdpelYDhEZcH0RE0KJiUooUnkvDujYXtt6qbzULATeNetV7uoj0IPixdwzeDD0EGK
PbZf3TSybt3MXilGAwzwrE0RBNN7Zr2OrlfuW9MAdEqtAP1TAHtbLTzoln4bxSyPuboQoQZ8VRJ8
Yuyi4zl6INNA9zMPIcDwv80gR2TNl9JxOmi+vduNuAens40EpKX3NeoYi9y6ujY+YjUIKPrUbDYL
AQBV97dGe7BDY7gQCUCjmADSKncPE2qXwMuoOAHImLkgOTddVMavzAA8n51rwTh0pgp9DzggBMvj
Aphu1D/IMzWl6oVpXRmQcIEEq51pImhHAKGqn5NjgeEVd0CuOxvYUHrGGVVTndhQN1Fj6pG7cSIX
Eo4UVOAoKVOm+XdGClrnWFUPYbzHcW6KTw3Pi/267sNrdXXiHauMB1Mri2lnJsO0naSHTUg6ogoa
34u4D1ouQgeNHTnEvjJgiXCXj3MiunNX8NPjeHGR9W7CXZdcNNViU70FB0Lk3613N78BIfzbC/J0
a0EqAKDxcL5rGvV4Hh2jzwAuh+dt/LuYX7Z/DzGh0rOs/+9xXmgBk7K8JugHNp4BjZzfvQVasGBg
nuVp+JE3TrpL44wfbOS7tm5sWZC+zAoA89ynMrbeKIUjVabTpzlDMRO4sNo+OqSpmSEKFXtUpkc9
iEujBoi6UnKUsiV7SxHOx277oUJ5yJVGrOrjI55IwI0p53sEL8y/RnOYN6jijs4rEyf1yGYAzQMK
n3d3X3Ufk9LEubFvp7NbyAm1faYVdOFBNMhcoTip7Xzqsja+QjTYOoCSWcQnqNK0qO3Oi02tVKum
uOlASuv5NFobU4lj/eOQHPgfBEVm2gNhGKuaKPBQgORwhFJrw1FFPzhnO8/Gq9G34oSKZ8i8DeKm
l5m4pdVo7M1BxyHg3UY9DYo1EL2+PJhzw422LAU5EtVULpWWRTvYQTaiYncZUzkmlM6AIOw67USR
o2h2kYc9Ooipu2NoAROOO+mrAWAi+GxVdxnjZa/W9zuzVFLMsWooIMXG3skM67iaKIKcZDNKrYRg
ZcGAPPu1LDnaqo0udSpe7eQH8l2oDHOFd+MzCzdaiJO3100OeGwHPZBD2m6dtO046uo950kvUeU1
lt6FRhQX93FyAImWtwEtnbdvx34+VWaKFzhkWovLgmaudDz5sHdKmeVumdJ5SJWkBjkG1oaBZYZQ
bIkiBvxvxc7Us1Fagm9ZM96uNnLEaYG/kqSWDJkz7tvSPJnmaEN/quHP4JYVnv0sZmgj+G6RvoaR
K85kg6KCDaAZKliRwNo4ts62PZGqODYSFEZoM5RNDZBDs3FfBF5Ax8KHCDWO+CROoF641u4el83Q
6J7n6Qu03P7xoujujohi7sZyhNp18DATnJ1ykxZcQOUOtBaAIOcXzZDFDmXKEsiNXzZy1OCCaAHI
Rww1VlwXF84EkDZjehiGMKx8HoIEeqIuU12z5GBfH0FqqDBbTTPjiE7dtZEKooUMKnBaKoaGfAJZ
QOcBIOT2g+kPbpTiO0EkAfaMPChSgT/3e8NBXYV78vcx9bhXzCdwA2CT2Bi/3CUUd+KSW4eI8eak
6WgkMO0gptC65jThxztRbzGSnyLJGLkxql6X7sN0CopppTWelsOnHMuvLyeinV4gSR/WcjjR5Rj1
6M9Cvej9XnB1/KONQgq3j97uBR+mrMPfBq4v/1u3aFwvqMzKBbjXYwfNAUJFQMczoD+TaVaFs6Vu
Rci79Q96F0V/TPLUBKH77RiXf/ivIFdGcD31b4BsTsWDdWxHAJdg33RcosmxxDxMzOWuCRPnPNhZ
A7UP6C4ILg7AKI/8y/tQkyJuXzRmfjfCGsU6lp4g6egCEeZwD/kFNL2OaollLPIoXIxTbICadpRI
4YQNHoNreA5+i3oZa3WCIJq0xBt9Yu7cofqR12HQTh3krlHh3vtcEeAv3aqFeIINTqIUfIZHGmm4
rLpMrmQ91LfRJWPSlzJwvCHcjKFW7UDTmHa4wxxCLaCiTirnpF6OP9/OGqGFtzrWUtDVuxKcQZ6l
PPSOU4J/GPKp49hV20h3x+eMeSHy+CgJzEMDbGP29IWYg4cmtFBIp+iEGUh9GCpVLnVR/rLhmxm1
rR3qQYhsmEfmT7etyx0QvcNpVPRovWqoR7aH4RqiGVgbFTGYZygetXWF1Saa9NLX8yuEkLsL2GYg
J6kUR5phjP+Is/bT1JvjJxvsfruuT5wAjO0F+G60bwOetWcQMwIQkBRAPyZKIYTGa0Mx03ugCZld
UKskY1BVRfRhr+Px8oG6jj5HH1BxcETlOy6IlddTprhu/sSTP2vrYo9NPPdeWtuF9BvyaE3BDYCd
ktrZgc1ebqsIWWs8akC1uZy3k1BsoiZDOTEdr+lkjk0SBNXfzufqqL74vDMK8OvTugOgh/+6DTAb
fc+NtDo82BdehzXuYfdAtA4PU8jWxfu85aCjc3huBLyophN4R0rsIsU8gUYir5CNVlYa28q4+Mm4
NlkMdpolcvFTqEPznckcD7K2NmSjhSZUpkCCVC1HY1ro7j2QR7dqM5h0yBcjed82M9AG6vbSVuDo
tm7eeqstNLNu4zJNx9UwzvOg/kIMmDw1M6A5d1YaLy6KYmaCCWGGTSe2F9qWu+y77XrJ3qjc+gLs
QWBoKAzGxTcwOJU45oAd0Kh2HA2MDZWW+9RttXynMTGeXcjYSAAGLjj1uE+05aEm4Uypu436hoZh
HvfcT2rTO8cSsHq1W1o2TriqAka1mJxAAnuT2YC44sakeqYmdb14N+agB19teQF0bj4CRqwbNzIb
5Zc+8rrL2IBAxJ6Fu42h7wFY7NBckQVtruSgHtlwkzECQ+7iU4WIhzCjHccRwg79ftDSJygo2nuh
yjhiquVQdLJTk71g41djid/bc+Kg5SoWjPb4AOE/nUbU0EJqDbJDt64PsqYzN40Wigs46NmMAlsP
dw/W9EI2AMG05krdsLCheS7zU9NB8cjMkGemhoZ1DqoUbML+WG4KcgdYPnUvUdktMOHtguhTBrpi
uBtDMto4LeMllqbRKkM+4TkKvsZ502vhz9S0v2adZK9gcC/PlW7GQVRy/bXXR3c/O1WylW733QSP
9SXvwPg3ss98QNE4DUqQu+G+PvxMowZEWi8yKeed0w5IM6twsolR00AVkzQHoRefbKBeID0/QXRS
sswPIRB4pCGpKYKdK/PzmL3ZiCQC2lRvtpUzYiqsl0I6PZgNGMAvmajPneIS7RU/nE1UouuY3OT5
nc0ruqpclpDawAIUyPWBR0Sl65xlyX8ek6eE1rNjiKNpDFAhaDQJtmJdbPsqaTbLuHKcGALX3IZk
sPK7GqraBnkzLBdZ1yS8RSgCQSlBJPkpoa6lijlpTM0yrBUD091YhdPwbjrTDPuAEtTNGgchW1Tl
1OFLqJn6lnW4S1ru6v+ODvidzaTr/DzR9G2TNZVPCIDHQLuYN3MNGhDPMqE+iZv3HLtN6KEE1PUU
Rx/KZ6BQQuPY5fnJ1Vw+b+9CJ3cwNx7YYoI2YdBukfqwqcrcfLWRhtpOOL7tahBjPQuk/T5A4kL4
qQdQNK+b5AM12TBrfhXa5n61aVVUbjhkprb5FDkb4Es9CHtY4c2KtQol7tG2taV2IxM14Ihqt6AI
AN/aIFzoO6jgyWTPhQvKPgq2vLw/mLbn+GNf6T7Ia/pLqbJ9TapdWGZ3H1jpFK8zsq8qJdjOA/h2
I/2DTSMnT09eHn7OhL01uTVd2kJtmO66QoQ18M9d6NeuG56gSDhfGK9gwy5vvniqoXAa1oP2bXQ6
EG6/2+9WXNZKOlDwWI0DSDSt/bDOEu+Af2KbDDFSfuvbWuLJQK87axr+NClK+9aY9b3cvbDxBG4y
3InTD7e+tdSW2V6CZxP5xuFaT8606fTRQMGIBN0NGVcPVH6MwKI8xoCN79AafAemyfYZ2Yj22Ngs
8sGRzjxg4GC0h+GUZ7y9xF7RPuPw3T43GZ5IwJQXG7JRw7N4fiojZ5lUMmw0/XEAGbwA+nu/xrWT
DhFjMUR+DMLU59Wxvs673cnyv72Ocmg5ME01iDFQcD0gq5+Hf+VQNP6YaGw62JEc9zOP+s9Ta34C
B0/2M+uc3wYk4G22XLBa6nmQjr39p4hxXQ/WSvHJNqd4H80CxMfVwG5OCNm3ZuS6H6WghLBilct2
kZ3q6qjdxVnzB41WOw2picISNRfURXK92JR2CKIkxesVTs6wqaNMCzS9RpJ+5fnyIG9/ck0LhfGI
W+3UI9tsTDfDKKajWeRFgD1GsqNEMiWXUZ0DiI4F0aUZrLNkKqK4OhmJ/UqmNTmNauQ8YC7HVZjK
VZNXFKF+a4ZgSVePDhgPVB7u75SdNKzm+psq5cb17C9mT6LhXIfUe5i62tT8OgVR2GoaYyfcRxqu
ZpWGcmbMltLZ3SykP2MWWk/D0D0OF9KfEJq/FEyPPjOZ2zOL+QvdRtRK1LeU2EA93lDECf84pHw4
xibKgZYLjDZNcUGrYVMzgR/EBgPMkgHM80hu09EtAAPAZ0yCEWqT9+kEXQVgfAzVhBxcKtjCg/ZY
DVfwDw0JBmQ1yb63q+QCBKB+iywQFzYVaFZpODkzu1Ev7yFhYyG16YiS3TzV5GXjAYNUT40XxFEM
MmKgX0tgEFCXzItz0wAOiVLpT3rOxCctH+VTxKoXfO1Gi2moi6MsoEyHBFcdxH1hbyE0P1xGG9qL
pK4YyRQSWimwmEqrkezUSKAQoH6G/SxY0k88Gzqfx+ZwHvvi9d8vjOlieVKFbFXZRoFeFM3mjmdl
pVOZHAiCulk2b4ikhdhVqJFgHt5jd/pVFFWOggikqecswhXz34d3Ng30xELL+YZs1MhhkDvPHUCK
rjbOQ5Kq3XM9bC3U+KKoBNtlcuAmzrt5etDbEYj8vUaCRgpKVGvTxvXWi2ywXb7bLQ3CVhVX4tAj
JKwfHHWjtKs6wDnI4aRRu881Z/C9eqhuJuigt7YDqFRoyApE9rFT3ZIyZbu4z7UlhgJdp6m2qEae
8Oib9Jc5T9ug6up5W6uHWF0K/cLiGnU765h63QhMctNDfnMmt60bCH+fY5TRz2Hi+Y6Oi25hMkgo
ZHGHol7csWHLYAVS5Z1Nw8RNAh0Tp7rzDpE+bSxkS08iGsYTf+/RkBxkG+IW4KV1TO51yrrCaqNe
K6FDpOt/PZjX+IdX1IdoWt4KzVinrTPAiPzrrTzE0PB375FshtvZR72+cenhB1WN3ne1DyVmO8Qh
dNQDxvQ2gLolLoyhbfAxygt89Y6s9stInz+SrTYNEFVpEvWOjf5xmEG93DhTuSOnLvLUr3sXnNqa
nn6UrPnO2mT64WLD5TcgPbqBm08HDOdiZoYOQGf5x2x22oGzIQIbw69mCI0OVWeoZFtt1It4bx8M
M/y52kXpRDezdL0nZA8gLnZQQgug4InDZ81qw+d26DWwhOgMN8IGR7d2yi2esWxTitbUUBKSDQe7
yMCAocJpIqREp0udx5ecQsimFOcyfNSGxP2cJ1l6oFTzmomO33PSlouv4N4A/5DKSJOdwpJSgquZ
xlmhaJst4VrY3oErdmzTELWCgBMLPcqfqWlB2nviafPqTUa2mMhuqgOJiVz9IcRDDiSKoC2A0kz+
mrImf07tZDwNOX7DqPBBgaEz1id8owIuj2rzczp5fyRTmRWB2QMEunqLCZJkneNunbDCthXizeB1
IungtfHMMMaVJnJxqy1Sv/1BfSUUuZZsHhxNjqdRY4avZB9GHu3MSgIA8b7rWHcXkJGR4DRuUnuT
VsC9U0xpOOOyPZlsNu/mMP7WTVF2nirIZUFVo078MTKmrSBROXKNJO/QKhW5XjX4OF1AUQnUe6K+
sEEN/+Qo4EHumAK8zXF0hRpcJ/bKUVkhLrhZ0or96nZT6Nk26a00QDsxgzvD3nC7HM9zVO4tUXvQ
jeuwk/JMq9rYuBIFq6JtzE/FXB7yCefNqeOjvdFxXXBwBoAAaZgXkf7EBlCPQlg237XD3EOEWM2j
xjx2jtU/3ZkTJDcB9x4Czor0iL/CdMNnN9qAmhN0Abp1nVgR/iWGBu9/tL+HbjEGSW/hwQF1Mf+O
Dpy6xBWetiBeDi0oDfzWTUYiD+97JPlCIXc8zzbO9N01y/lVVqGLq7SsPFqFpr9YRgkKihl8cFOU
FoHTxKqetZs6wKpABt6a+mVETdiljWOGtIcB7n0vxd+7r1wQZkUAorS2KfwRnBg7r8v6S+W6wMQq
xxLjKCN5OrstTq7HkWqCabXTjN/ZoBUHOrkKXAT/h2B6SXwdbKYxqk4Pb2V9CeppHbCurlH/xZoe
woORrX2K9dHnYCw8J2ORfeLgctt6Ta5vDeBnP82eiC9jzrDLMUob9I2TbyO/9tG+mbofx45x0DQh
vyaVBkAxBJps3B/tILF7Z4ca8QCQlJcDOW6m5Zc5ayFa20SgEYTQxh4J9/qAM/LrMmRum5+bGarp
yZz9hMqML5SEjAlYlsp9e2cn7sF4VPIZmmngh9yNjdOdu1H2Z4A2+qW32mpPL0LcR4BpwTCgPrx6
ZmdyDglvquQ/6Qj2d12DhBZvrfCjldjP0DSbvg8GqzZkt5Qd6c7FDsXcN3vIUw0KNsYhrKt9rTXd
1Va38F2rxcfGACkeqcaTLQnHDxRBJkNd2+Pso/nkpEZ4/QcTz5HHNSboL5s2dEInlT4sHDGAQc9J
G9+Own6nJy0YOqsuybezh2prJKuaq6caviQKVbePQfHS2eE54iFm20Pd7Pu0+k/GAVOiRqpeHsfl
DqVSvY+6LfA/r27qeXMeXQvv0ZwqPtSmU8zPkBkrfE932Y6MpdVX17ulUrV+qtan9SiGests0Y3R
tbUe1x9lFAFWAY2dpUDhgRTPGiVKFZIx2oNxQIAdWxUxPNYzLEEP9Q40hC7Rvioho0RT8kwCuhu5
R7cCXxcIuS44oLGr0CLj2hHbYzN39RHZrltaRyYotpX7rRsKgQwZeCJiFX43h4JiBe8KrVrsaYgC
NShjZIBvv0NnJ0LJ2uXcbFkLxrUVL7vGUI8aAtY+hDzELQuuMb9bmpZ5mEdD0ZffITdc7rxMMgie
jmZ6XrpJ1GXIZpUeztKl7gS9ci3dRj3r7qx2xUMkyFWAOfTpuSzmfp/rxdNq+q/lydXQyktXrTlC
BRtoFbXQ8nIQWE1mxiBT8GvtLHasQIimDqZQa88pSvdKP0rK7sxcJ813ZMVlgggDry9PJYoUD8U4
WqVPHmruxkskWRO1SELrQZxyDrCZn4NlvPof598t5XSg/zI1EICUeqKBvRPiBTJsmicNWJknAw98
5oeR7HzLENF+9cQqhoZy4Ld6tpwjzahL/jaXnEz/VnaooiTfOtubNfuM/P52NS0vpTUZO+A8+n11
0CuFFoqtItzzxwZQ1IrQ6JyaX7MSoKnZdZCGUM343qugh1f5Sxigx5VPfhpTLx5BJhCN8W2dsi5z
F6ZebEx7ZGFX9/oOeFvLjXTLLCDvEkhuGtM6yztZ53TWkAaAYOEBN6NK2GNAkJNa8yLMDAVPA2m3
aGOHdXMh2yLerKOk4tBmyR8Jt8p9KCt2NQdT7CYndI527eYfueA/wW2U/6HVg8L028Ddcoud+jAB
YRYSZD94AgY4BED1GftCydi5KHMw2nvA5Gf6z9marE8pEIkvgxVvmkazPpGpNJqNHoHLlUZy1pFK
5OmVRs48jgF3e3mstdrGM7nWtprWeNtOTcfGKT+KSgtabP1P9BCXMk+3etSBubeK8k99EtuovrSB
x1HPdAvMmi+W9ZUGFB9nw0/DzO0LPfPHOkq3M4O6GkUgowyBwN4YfVoMz1No2Tqejxvw8gt3c2SE
NOjd4eLROsSo0zz2ZRE+mQVHMkEf7NfG0v8spnH4j/dcyMH8T9fbP2wwHS9zIddS3hJN2HdzmTvO
G8fxlrn4pwx9IEKQsVSo5xiXz9shzMR2RT2bNlAPOFxnKAM3ICFaNVvTy6YPNKEdUXee1NYP1icz
0HPFdxCVRX9AGQdkqN4Yf8CB3MD3S8TB4AFHLb4mTa19ArUiD9is1x9B+eGdRWn+lQ1KRWNMmq/5
VJgXF6j5jzqHdnaExOdbrLIZretn3VB9SBu3+qiJGdkD8GBtaQLD7uE5kfXWClsZFHoYbq1y7i6O
agZVTFWojST1yBbaOQsmVXpFjsT1oMpgitFu/aVPUbj3Pk7ZWB7Xdai3rq1H1nSMcW+Id1yC+BWX
oz2+feIQqbI0xtGLun3ayxbq6WN5obGlgrmRCz/pGoCT1ZBs/zWHXKgmxS7LQorlbraa0409VNpa
40C8e8TDh+oVcaYe2VaWPmZ2JaT9nK8Pdor93dQHm5l+U7vUcwsi7wHJdBNpI6Df/UFWOEGZnoBW
gxdDbQQM2ct4jSEbi1Ic+YG3+t+Y1Yh+reu8V9yXhjtoyseADuogfDd1IDWzSZ5E4kCcT51nqdEK
7Tvwkdkl5a4AXNOWJzCEvkU4WrrX7aKSP3To5fgFcKMQTiwT7K5q+7CeRoyUI/FL43cvHVOgXQ0J
iIi7+P/HJx1yrTsDl6DP9MkVWovk6cgKMK7DmQzc3AuZpgD+4UvCCAf2BBTNrQcKuwnep1Jsjv/3
QLZtcVy+A/A53muySjcFsyF6qLWnIjYy64o9wzape2dfuPPec1zvmRqd1yDuasNv+jS+mTgQb7fU
7H0KgCwYEhta3+49UwMXt5pJsSOkYaDJ7BXHAjKGy2pTKFPQaBsuLr9ATZC5cbelYiYqWaKKJs+y
KuwE9c1qoh6FOVQIRWMdX6NLNZSe4CustwW4Z0QDBbow2SKHnOD0Df4kslF1zfzuWMpJqLbGNs1k
W9tQro6GPKjsKr95UuQ3MFjkt2GAzEErwEPPncQz/UK5eQmO8jxP/qA4ZGjh0LLaOGutOK5zqZep
+hzp7lfzshC0iTeZNVsXWnF9VU3LPsYQv4M4KN7Dap/mvPE5s4APfXdEfSj3WgZVQ8Z17ZzJ0tsK
2WYoK6k1MO3DRg4arg3ZyEs2GnZaOQWm6LyAbCjB0uplGRrX0El6G68TK5Rs123V7H63NNiVum2Z
MftoSYDIzdJuvxquHgfhnE6f2tjrkOsX8QeODeDOrj33CqnsHFrvM7hIUMRyCFl9K1jo+CXv8+eI
Wdkz+FjyZ7uxzxxH9wvZLXzZbqGGBEEuUrPzFC254DoKjqH4uV2MsrWaba0DMEbgiA6FMk/yF/IU
T3v3CQVTE8hUgSlWo9LZAt/pLBorUG/dxsP8g3RUVs2Uu+GD/gp5mhn5GPzU0GNBhXkB5MzsbuI4
n0AXJZGJ7MuxCbiFy+beqPUnslFjKi/eTu/YcjFTQA4m5CdQA4CIFAwh/mpbVlNrVBEShRKqmRQL
0GIcOLj1QCYIbGjUzJUny11zSiY6aptJuesLnABcu0xBJ9yZT6huQlZKhD9YAupkLZbm02qfQ6Af
JY9/komcFE+9dhZ/cDVpNVFYUfKd49iQVVCpr0wlweqoF0uPbPjj7AsJCmByUrPG0tArjS9G0f+J
B1F+nLusgDQf3xR6Ij+CausE+gD7InDPdUGmtj80jD2TabVTTxsn7OMpbs6g7JnY4AQizyCyCiBE
tcw6xxG8Pzg6/9/WaiqJKlIw3G40LT8veMrZQvGSPSVfaxNXXGIMkTbtEzd7HsH3bIRgaZlknj93
oLh8lo5T7CiunHVcKFNc0VlLHGgRrE2oTSoX94sJY2XHwDceODEeWDCqoay2YRhCiFHRaKzziB4D
tL4vMkTt1quQAE8Ko7kZYqz4JtILC3KirDva+Eo5uhCeQDkTM2/UzIozo+a4dq1wFbh5cGjc/WHo
YjqS3WGVeSsy1NJ2+PRO/McgNW1fmdjBssFtXoAGbF90U9ZAnlvhnmzUCO3zJIX8AH5BCSK0Pf0q
6DcViX68hE50JBP93sheDWEMGO78X7HgF1xiBxS0AVcvPchgONm27kRzsOuYf3GY/hUq68VzbTjs
E1RRkZXp+Ze8zrU9iukhfTI9dwNELywi9kZ2+7qweYOgIb0CMiD2cwuZlMW4EH9TKDVZFOLGe4T6
2+LX5qE71XlzNiweXTIJRcgI9YBfi9CzNpGQ8lgUcfy1mhVovHRedGOIP7S9/ExRQAKF+4RBUpmG
vCpmUNV1w7WXI55JWhoeHZabALaUcr/ss9VmG9Cha4SN7JX22q7J3aesrXbSCDuoSpdtcahE/pR7
wxPYo0F9blegtVj3knVdzfqONoISwq47pnu5v+4gW6nF5YtvTTpkICkUUDs/F7b1P4x915LcuBLl
FzEC9ORreW/aSN16YciM6ABaEDRfvwdZumLfvrOx+8IgEknOqLqKBDKP2f9fFV5I8IWUYOaUEZ4J
Rl+zh7jMHP+3XIopeNNFFeTOobxemc7Rlyjx2gMkxt0WKEAUevyLsm3/4sKIZgGb0m47lmlwoQk6
1DLPdyg1ZY/k+QqpL4P2JkgYnrbUxZ3oQNdHcXjB9mlqrSUD5BIHK12DMwACY5XDQs0hB0Rfex+m
9WDCTpzC3QCvRIo+xrCD3PjdmO4pVovqz+zjGsqmIIOj7hplOdTpdXUv9NJs3zTiCjW6iR0opops
71tTcvhQpXucWlqGs0c3Z0WJfpmi6sqCZwubuFXuG80eaj/217ALr0OpzLtSZv7sZ9UjXPusPfTO
ACUNncXH6uNFYvCvYSOseySrx0WxUaYLGBAIHm6ho7Q0UVZ/B3GtW3itE0DssK+esix5aSdWvcNY
y117qDfvJp3mjt0C9rnsHqPJOGJ1O9jykvvTpgdq81sEBeJ177smrMhl/6Uwxz9xH+JVIPGyVZu4
zqHTByXg7vA4CxL341BPqE+xT8O/KZ9u9f9xe0pBt7bFf3LrZr1zpQMzPOcqJVZnObZVu08Tsf2r
6mp1mcMwSqoPQ+O/UKhDNfTq1btPFh45z6ttU7hvsx78QzN+zmsabRRSABu0tbPojTTiK4rRKR0s
qZRc0Ckl9qb/SJT6V9UaqttOhkzu+PTdizOZyxRv7/ugQ3SWQls9RtHjOocCO73jPQVLyr+pOXPQ
k8kDVBZ0jA5j6oRLbGXKDQ3pv1KPfbAuO1ugqaB4vAS7tdl1Hui2TntolXdUWVdugz6Iz/PBr0WC
SnmHLeKUOr9iYZZbipWeh80hJTZl/pXal9SqpL5m1gJUypo8AToBnU+aGAwgOXzJwatFqGMGXsNt
hbVqVjcJPEV119MbAUKGYMoePwZMRxMy53uhN9WcZWytzFwEp1CzFJxABackrTqYAPdPXVnuCs8T
V5RRiyudjQPn119zMOa9eMywKdxOLbDMc4jSgAL56bsRcNP6TnSgjEGi5Qw5IQg56In5qjROhhV8
LcbVHKP/gZyP/aaRKl7Ot+L6WuZZ0S5q3Z+9cNFCp2QAizw4Cle7Tzd5/AOcrgOTbRj3rWbuTZrN
F1i+cVF1Drp7GdY7O1fBrnLaF5UAGUqHOA0nLLIJU6oIP+poZOmcMFr7wUtKzlAYMsEFcMr83sN9
bge3Buw6M5bfKeZZXLvO1G+hyeUhz52fpU4FBWU451G+c9swu7fJmN1V7Hc32exgutrFwB0iLvwI
qPAsX4pWoWYGxJpyRkiqJ+VlJoMQaSS3/8xF9l2kzRevDrx75ab+rZ5uDu9kBigDvvvAs7w+hn1U
e9vGLool5TZR4d+bJrZXUaXsNQ1pAszZAe3SgO9tiC0DfM3LVdl15tX2IA8su1bCigFDo3TNa1Lh
EPTdtGpNbq/cAqY6Zgthj0ZzJ0QU22hjegGQLHqMNZTYJXb/BOxusE+DqYZFU86FtajTuD0C2zTs
zKHZGbxqj9A3AcLH0hsWGtOB8mQwDNXjkn+bnmOC3SsBKgKHFUgXoa4foWN2jjW6vJDmn7M45QMm
uqUhIDEDQipmgcvDKeU0MObDbtvfWy0ghvDIegc1NHmu0vxrPIX+IdRLLnfKwQ4AT24a7Obs+nY3
LOjU1OO+NuNlYOftGqQkzFAQPUl0ufQBqk7GBh5gOaiR/4m1jv4r0Dhh6JIVyZIGAFoCGf83jYaZ
k6CJno4cu0IUDioY3y8mM1EnUTbqRGfzYY5BVq/YpLkAIRKQwMLiv4E/wMIkbt1jrw90ZniddvKt
gAks7NQFazB31i4KPFhXMQ45Tx18HGj8uFwmmKJTmpL4bKDv0FVr4gfGRrYtCi33V/cgl1DMdCMQ
R4gVGGpqIJ05rBsPGX6nlgDvfka8BHk6bWB6CACdRl/QhMbNr2G5na3MeuLLrEqtHVb4yTM2d9EZ
WOQLcZlbE/6a6JxAuysad9DdygA7Tb1jWED/tBpcuZ48G064OuYIA7j04kzv/dAChVuFyrxZvoWN
cAIJBSimj99owi+UgttSupVtAJm7XEv2JCiugzKrT8vUVf5zA1z0YrK7GJv5xID6LAoGh/kwpl0A
eUxNpaIgto3pojBNhYZLVR6rIP54kE4Kna45+ClH6Esm5QfAtwPnAjbadOCuPx6SWk7QqMFwjsG7
A58Ijcu8vMoEVJF/y5tjeVPb+zL4XhV+d5Zl0Z3ZMGI7ReMmQ4HdayB9XAzoPusD3szFGfKzwNTD
DA+PeSB0mgSHZDgXZJDHgZQ5R7bvbgevvLep2gThCIuH1GifFVYLMJzM+j3FgBI3DuhSlyC4VWsO
o9NzLg0YJNkpfLPDDiD8MHdZuo5yrL4HuDU2YmguQGAB/NcpvpC2z3fMjFBWHJ/mcgeVKcCcaw7e
ZJ8/VUBoWGsA0DCw3RigllNDDgXdZdGXV3Bt+lVbJ2zVjz7+wOGQuWu89/tlU3rg+RlOsefCcJ/c
IohXUZlyVBga78nNYus+qRcaUEIGYPc6B/Ri3agaL/gQqn8arpsJV+A3pU8TjdANsEbYOra8zSHh
NpDm5fDh3WMvtiH9UDokOXRxH+O2Cl6KMM4PmSUyAAjAeYKDeKtlQ/68lvIiAHAhaF7oJUVxs0jG
XRrCs4nFPTYxdQQfIVS98xGPJjqT3Pru2q2zB+ggXNsh9FotZeR3WJrivVgKa2nF/TfUbSvAUPLh
bnpOf/fdwob4I79IM7R34AX2y4J5YhO0TACNEPfmFirv0T40ooNoRrb0nPAl9IXSIPYfgeOzt6KG
RIKyDHMLc0/+FKX5EX7C5qqAHs5Km7JcE30Yk1ZdYewAJpzZmICpIJYZdnXMDfAHVGbuhRGJt3EC
xMhPvPzMUsHvbezni8TCmhmCJmCtFM6prJn94SDh5QF7QegQO35znCcp14zNqFuI3q/h+xCv6Zka
BtNvxiM0j/UTlh6O9Gwd6Yk5P2Y/T+vsJvcujspX8Co1t1YcZJepFPmFzuiAnS6oJLmK10zP2n0D
FKvnFls0o4Zz2Yse61ygsyT9CHP9gyNbyqYBFc42u+haFUK3d6foSIdgAHBoT6fwaIbePHvEU50R
zZNgIUfHOsb6tBuyN8mqF6KVtlhuw+wuh/fqWEbbvFPmkSipdKB4HdnhMgAndE2xQufSBLip9t7x
mheKD63dh6seNxH6JpQx32m+SR2oVc1C+eSWJkiePQwI4Q9rvCZAWJ/SohwXQg/BQg4PhQH50NbN
JrQ1ILEDaMagD3TmALkNobBMrOdYygp+KsHCgFLm30QKisHjp9oZ71jj+FuanON05jA8Lo0GVGbU
5bolmPNqBREO95RnILwyCCQWVdhA7wYHYkfTGX77v4PAMDef4vg293KBlQCONCWy7j3IrWI7Xztf
knr2ejDBbCbGSDwq7GCKcgck23Cm0IcDJJPOlFEFYveIA1O1Qse+Wc2vWnyx0DCOxwrGzHj9GgYX
zoI5IP50zDr2cKh20Bjo/7yYDT9b9xpkPYd6MXxzh7TZuwN8niKz73YzU5BIhrD7/TNBBXKapQm6
Amd/rngwDykYRuX/3IYmAl9wQAFUCBcmrbZjz+rL9HQcSJgnqFFjBEYfIh6ej2evnWOvYHbtHj7o
9jGZQvtIZ9hrec2mQmUValzNjmIe9CSajYuv7CNHFSk+NBQ2lkTEBKScrVH+8BcPruUndmZVVPAF
z6FPElVpdBnqcI16oHuAaxC+JsTWJN6mSJ1pwVtASLFqeootq9rZakRHDzB+uKEmLfCGqW9vGjBr
99R2iMj9lGbJDZXGNPPfeR86FTS7UnphU/vDHvwZhl+PEIfiqwL3dtMFRSnWEqCVCh36s6mNpMlN
Ogtsvod/GaCOlBLZsVqyHNBOyuE+TNYWo4PiM16b/3pd3YT5qm+gZkl8Ee478syluX8wQmiIR9H+
QR+hIRbo+4dnNMCq/5Osr6U7AXu7gC7uYtIlbo+PxY2huVZPfnmhEB1EWQdrJl1/SUOA88SNzvqK
f8ileFbaMLaCUpOvmzv0kT0+b/1R04ecNeiGV8ZP+tPMHzsNH6n6T+O1UOjxXfS5wuhHAl/F8ziW
5stYA54fG/60o6EPjyp41EzpmoZm1EQAGw2o5gIN8uIaLL/1vYR7OEaUMdUFvCKjq+k2qJ836Q/O
q2WJN9T7pKp+E3PO9/jjTi+RyV8oAQIo2INZdXh1iouroJE7N1momUKHGBhNh2O1NXdUhkIAiZRH
xjpwhuSUtWUCKowDMOE8TiJIkrfdL5o0jBrvdjr9PC7puqzkxXJg7gI4Tug0u1N/AxuxWiYZ5z8n
693Eo+yXjwfaooxqCE66RgxIdZg8T6YDpAAWKGvaoGU8Nk9haJQ5nq0ctBANpFbE88KSKuGGu6UR
HWIids1jR8OzaZiwHpr34AotqfFjKqzOZehgE/G/fSOKzWk9Hrxz32hIw3gLAW2QbZTRnrpoeh7/
WpmDeaCg+SSgct/LPl+CPmihYNbAekXnkL856hEwIszvJiv5qdct9mDi9ZK1udh3emhbpb814zCD
Tjr68WnpupdEtFcaWea7m1rBNsvz8WrHTrKqbLN6H2Rw9o3Y+KcImt0UFP63skmHJYqkxiaEOzXu
B73LCvLGuwFUPTxC03TYBSiPLurRBX+Qgv4E8hHDcmIUEXLg4OStUpMHK7fr5A0o0u5WW9gjFKC2
CbNdtwa6Bbp1+uHQ5duBRcapshSqWcHXysy+wnAye8tkqtB4abIN3i7pWzqhDzwBQnNxhRRfEjQ1
gUNP37Q2/FEAzrWkNM7HbmUGIE/TbBYOOxUbR5cHzsqc0jv25eYJKojmCQBgVCE8gmtTIOZpvdM5
0LbAI/UxT/kRhKE5NktwvAnhwjXlpzDnsEDlvZVeIJpkOL8c27y2jhXfvBIg54DJ4gzfTPu1qlDb
p6FbsI9Dmp2TmU6eh0lk51usHKdVNTTyqWJDD87CxPbMNtqnsAepN3K+0Ry0AdunvI8jiMbFtXfx
BOpQaVKuoVCqXtzI7o6xAuiVhklnhPdeeEsapY2rXtIaUgUTmGlodKmXwU75ssNDZ/en6+yaHr5s
fzu3dGbWkNJLISaxBmdpPMLRCfRIEDdRTgDmy4DxXTCuizCSiwSOrmc6VF5dn1EKUMsEco0rijH8
D59HfZiHbmH6+8I29hSnDJr8NAQ15x0OuhF8m3FfypjvQbkSWmqbqcUH92mChpGoIOIJc7YBOFJZ
Zcu4cItLnHbWyjCz6atIEvQl3egf34ORH3ZrP8I0RrWuKLvrmKffeqd+GfVLkFTYmD4r86qAJflY
rik2T0DZeo+nVHF6xBlb57w399DVMI+TK4E6ptPHuE2so808QKAnrqU5kKJDca1NIz9f8vnqvgYl
O6r5ga5xzJivNcV7WbaQngDI4VsLTM4mBzJjR8MYTXwVvcetVe8MZpQbbnXpt9yLN1mflF8gdTEe
IPyLfZWOl+70Eo9GfUmncdu4mXmrI4APax/NRWZ05s3gnnlzoRuwHws3x+73PzE6w065g4HVja5k
noO9YclA5sirlWxiWBxn0jxowZXvWDehcAYNuGcbsncbE3DFE4Qb42MFa9itnefVXcQ+WxZmoVYM
NMAlfTBYHt7yRqDD68NxrLY6rFfGAK88PYLdDF+F2mZsIocxESuxhiYcODlkSEZZNC/xZwIfOBGr
IHPkqhN2fOk4a45NFMUbdFDiL3XnwJHS8n559YQVdWC/D034J5WnTQO/No7lmk51I/O9yat2FdSy
XUstAsc1Gc9kCTRGRGvDZUUfOkdFH8cTzVOqZbliCwDylRLnS2jykecOcFsXWfIaGuE/3FDF0zCl
5nHosDEKwrz9PrRyM4R+9RWSIOUuDgdtu+o471PzjeaVDR4l7gUdrFTJl7iJ7n43td8n+Acs82ba
ZoUrQbyZfnrQuDzwQbR3EtNMc+vnGHmowTUN2zpuH6B4nsJXIguL4EDjpGJvlpWpFSQ993nbJNfJ
V120Csfd1AKB/BiNEtDMsRASX008PvB2as7lOH2xWB49yaEoTiVst5eGZZuXNph+UjWEDm4u8DW1
UMmaCyYpt+WqQgMVHzwA/9oIOCL3XzqV2huOzvCkL49j9UyDqlJ837v2qyxN53XkBjTmlZX+7r9K
N21/Zx37XcPJ4gsatgmeb2NwVp3LD1JO07aBk9496fBpmXlqfesVAHn6IjBAdhPsKL7j8yiXtYq9
ux0l4O0VFtq3lQGzWidoQVkKwEKf5NDc6BCo1D4WcNwuw6gLFxQD0ShF1bSu920f/MmD9HsD7TRI
JMwxSs4iAbvfyT/N8aLqGbTGTSgv1KK50URfsh9TUwEWBv2AvauAW84guPoctiAuuK7QQn1M1it0
SV+7xrUWFQC92Hkk4prVuSaTTcYOMI3kKpoc3R3mR1+UdH7aTsl+T8siKI0vSWdCnR2q0KgIte19
khxg8FEcDTdu7xS3vOJDCJyzCo0WaFNTm6EdzVWoOEwfs9y6RvqQJ8Z4MlHgC93S8RaUBplDFPY8
dBMpj2KPA0fTOOGuh98zrn0kczfBv7RX27IHky50cuyJ8/5SdwoFYw8MNKgwmPuySJ9QSfkTmicb
Bk9qH1Iiy8muDYjx/s0xFUrkDGXCbecKCCxH+T/0lnY7/LdqAaYpvcHpkMP7E+gwLz3QUEE28sYs
e0EjuqqGoccWPI6PV1UCMq4GCgjQWk6DLWjg/rYy82I/oKG08D23faLDhM7MsqyBregYl49Y3+wy
n1t3SkBXXeytCU9ADxRDvhSjy5fS4n8u4GP2T1bBdN5yEi0GpyXgPpxWWh7wMfYaBu6r/Q793ulJ
SAf7XZ/xn0mfLkEUADePybcE6wi8mvjNSuBcBD24ykKhXMJ6XA9TtOGWeJ07y8ePkpwehf7R1oFY
8wICbDCnB4aCfrgmTVcZ5EGHwl5WQxSBylX8Yh3Wmvhjm5fR4+YFX3fzggpCt4m8CXtQHXvkFil7
9YP6FrQmPA7xoAAFEw20qvRvVVKN6L5akEj+G3Pzim+bML5bwSS3PYrKXx0JUcjOT37Y4PctnYQ5
ZyhI25e4aiEKabfJjyowjjWkdJeJlOHBqBm2E6xNr5Fl4Dc27TPF0zUeOE6+hBsK3I+8ASpY2HE/
iRK106i6N3pAEdhnNVDMzsHUrVm1hKMAe7J/T5Yz/pPZEA/IE69/gXJ2ugnx41pGzij6i+kXUAcu
7W4jjV7sW2PssTdwXqaUAZxeWSaqEqoHfyN9e1RTUheKIbELeu1DCRMV0GRhRuP/jvEPeYpcAGW8
zHdOni6QTm0FOlYhB+dkQR1NhJF9qPTIx7a3WlEOZWcBloX+9N3FTxflGauqD6Olir3k4In5Brah
dVOumTVALUoP6w4sHzqjA+MD1lelVEs7r8uLGdnQ+p4aEHC9YNyholSszDC2X+Ew+XEoE8iKzLMJ
6N/rrBu/d6pRi9637ZuZZs5N5EN8HaA8MIdsHa9r9xmFrmEneeCdTc9OXmuxqVlgvaZ9nr6WYtPq
AexTp6dBvbZtcfSMPLi5k7ReJ6N8jCzlWa+Fyz+M/s4ZuZ2/jGBBlEBPNbbxpRor/+r1qL+wPP6q
VNIdAlOh0Ksn+zIrIfaSOhuwin9YXeCtALM07uB0/2R+PH5zHUNXofr4THGvzn/mKvwYn0Kw/voh
7PEgQ/NMf2hFXBhPAJuvrIRZr2PsRzQCeRM7Fz33N5Pm9MjC+vWVoQR2msZgqwbfXMoAC6AYOLQ3
tmsaKd+mrhiPFdSAMTWMb47MTcgeuC1w9Rii4ZHn6m2y0uGYF/m0jHk+vlkGtiyBGcdbuzWwwYPr
BvhVQAgdaTzh+3GsYEINJwo9/2EsreSF4+0H557m3U7z8jwfGPAeH4YgRLzLOMFD9L/j2FGleFnA
q5BeWCjAKbCJJxv1uf+8xObY/BabBggb+8WwdKAH8t6E2nPCar730G9cd2nXHGBRbzwnbvlCS66k
7ssl8zx+gYB1A4B37C1owkqMH3CUZU8ePtcji8DYj/QaDn7p6yyyb3ICplCiVHnuO/fPwQTl/pw1
2NGCDjJueFMZ8OejIyWVx3KM2eMCurSxsQQyWvV4pNJjV1lTdjrS6bxA+vDc/XBa5yFS+Sj+LKPm
fBd6MD5z4NESB+8i7dW5zNDoEomTgZjE4l2th+HQxmC7oGZBs14adGi3Jt9oMjOz4uyMDIujZTFl
8BLz4X6lWwR0UKRxOTWo+hYTdp89OrcLmokkrJ6cNEvWNCyV9IExNMCoctiw7B2V7WJL8ecyKJKL
U7ALaHT8OURX8DnKpb9I8brcU8ydEnma4vwbmgErt02Cpz4EfLFQMCww6tD+6omo2fj4V2xpCCo+
CKvxCLyGk71BsziFi0lQn1IW7jyzDK8s9JiPx4qq18AxwuBYB+cDGK2vsWE5qzSDOr9t2P459aUP
QEIaPM54MTEI3+T+qq9d+CnQNCXyPnsT0DheZmLipxZCe8cutpwNmPXtkwsZ0CV33ey769l73ymd
35FQm8aqyx+jtpIt6oGBAm0rqC4T4IQOuc3MvXLVbVYvndEoXVa6u95Qv724LLJ8MTC4Zas2aLwL
wCAZaJoot4GyrO7RpEE8U1W7h8mb7p2JJVEZh3xXTxP0ATSbJcKDLDe5cyUiixGG7XYcIco6U13M
ErZn+L+/JpoMQxmFLaLlQ87h7/WPuzlWu/0062ceCHxoki1nGK9hoilWCrvZEIT3MTG56hwP1XqG
9tJZDYmZRy4NjaSTO2Av1BL+YKDPYLW4SPuUPXso4996U+2DLjv2Tll96fyp3UUxT7Z9EDlvQegv
68Fzv3ux7FZYd8SnCRKy99hvmgUkiOKNhwrdqtXVKapI0SEQ2T6pE7WfS1dSiwrQJMXmoc7lKGns
5xCl0S37xvzdCGz/0MrWvI4qhfUcvFz8ReSD4uCCCOYukjCut62bM6x/9DjMm+YKK1dnCx9O+RgG
Op0mSkMUOwkPowXFfLokHU0LGzsv/niLIGdij8fZD0qk/yDdQbaetUfZ9et8U4oXtlMc3Cl+ftyT
YmrMoGXRX1EUEd+SCsULgIZ+dQ7WEcqN3GdXdsMW6wC+H9RY3tH/CRdmnTa/mDyYnVv/RKWuA+2u
cK829EoPBhR0wCVj6tUXzbdY3wwbu1Mvpvotuhob0i4h1ZIpCOqdRI18Vj35IL1NKXj+FkDeoDy3
SICqXvQ2RCofY5oClK9ejlPo7mo+Pkv8G558mUTncsB62Tcm9g5FJb40Cl+c3WAcnpPRv1B8tAAP
SVrh7KAAZr5jCVCaBZagjXdtWhTN6fne6TfB46lPYwjTfEsT/NLmV8TjbVDmoXlUZvC47BHzSm9T
uSw6VY1eExiGWpJmHKm6maUPXaWVO3pOjWpSKJeJUeJzI2m5aWrcAzAnryQoR/lRwdOTkYC1qfFF
82G2A6DYp+EcG5osAV6UvwbRFiKIS+HKlt28quQXLCXhB+dDoAV/Jyz+/p71Y7z0wNE7fYrX3Cov
JYc6gp6kfF5FsbmgU9eHOFPoqsdE4wzGWjieuQSWPb+kkXtSNreKZV5LC9i52toObh0+Nb6JXQxn
q8dsBVm5VekWLZ5RmOXQzX0afVAXMXhEqsFZl0GTrI3vJO3S62YEHR7DAWK5D3G5T9OU49tuC/pD
WK6VATtuvP+PiRaVhcKIfzGMAChxE+pQhg+MIcWE1qelszTmHWyQQnwj9RWUTBM0LEpj6UNc5pTX
NuAyNNEZWbHKgtQGhQR3djp+HaUXnKpaMKCKqp+O6M2nuHPYU86gMhpkvr+lYZw03j0Bx0jP0cEG
OnsDBxm+AlDHfGIhtLxVAp3dxJmak0ygkYpGqdCtb4rQIYocbOATf3yN0WIzoYPJoGsVZZU6GhHW
eXQGb0e9GLRgIhlCkXhJwUDnPLTU5rFnWj9MqwLsjNo2Fnx/wI8rdz0sq/fwSQOUBXhguOqgqTMf
KPY3LcmAb3AGs15DiW9asg5NDvJKmz3U6IxiDQypWAaUAYXIeY082GgYSN/bTSp4nuOsksCTA4Jj
MBFDK3MaLz1sKr8MgCyYrI9eAkjsPA2oF446LCwwPrFGgsaYHlagdW+DIVBrowI0Ko2Mft9ofjE8
Z05giDrPo9UGG4fbbFUPjfvcF71x9RJ/SyOwvtzn/85PfDj8Uj5Nxo0XYZUSPvLpIp2f6/vTaM73
pzzdCFXC6kZX5Iuwq4YFAIM/kcu2FBMOg4yHnnUccAwWnQUwFcSDzIViFsY0NR+8HkSqP8vA0j3I
onDQAMrGP+U8Wqd+GD+qAuAzQ7RUp9L8Y8k6AfKTozEPPVQJXRmAasq950AcPnYzlWBH9d9j2SfV
Hk/pZiFND/NzfqRSLLBtw9vZujrQmnF6jh0IAenRwPF3WuhiDQ/BkaNyQu1F/o1n4PhPAqKcFKPk
UIphxYZBrik2BOa5BEzvJiVeb2Xwig+ouA9AWWCxZ3zpWA2s6oAvIg3ZCJlv7o0RuKWYTfjgQdat
Tw6jcACgHWX1R2G+gRgilv2nWW9e0ONPxcDHhRCR+4QupjWennRFzU4qsvgWyFVU5ocMYux9C1l2
fUaHCLDoR2wo2LBN++Q8T/5fc/8tJQjLYZN0uQBAJsTavatAdklZu6tSE1UuCECeelY0m7yqkqfO
AVZLhEXzljSwLRmk9Y+j2UC1gCMyEMj7qQ3MrZO01iHsA4jIsPG9VgFcuKHkDOVEu31Jm/qVxXn6
I5PwGLOLsL6VkapPPDOaFU1EWDmUTIzvNoweNq3tlWC3ZHK+MnBMBotFVM2altUHw9X2zSwW34pK
XqUftzGMQ17BlIV7TlH8ai0mv7ahl62SqGxvjSPN7TAY7ID9AJTkEuMQixANxaywoCOcsGPWgw3p
tDAAj1PZ76sYVlOVZqulOcPBtWu8pcBloxgdePsiCzxHwPdBG66Td4hKx+smHRuoYaVYgBcQp1mj
yPuf8Tw/uR4QYV4+nFkPtIxv4qlSW/0AN0yv2Dpoab1lVvU0lkN0r6CRjC908E7hOUtC+vHNcpon
Y+LR3UvHS5LV7GcDrbyrZ7Pw5i6fo6iJv0AoqT5bIfa6tPs3URtYoTnj7llv9yvO+ukoe/ZPAv7n
sxONKLm04bDNDCZfPSMEXzcXP/8lQXiONkplqKGjzncaeQD2bY9SRqEiqB7oIU3Y/chOXIRfDZbB
FC8axjXDCh5sZeY+CyX8M/Tln9rJd54nv3CfvVrdbIbvY0VKUQxGXTuY4iZwvgnydgEtuQT4MRwc
M0tOVhMFEMQdnNWnCRpSCiUrtwNUgsbQ9ygPsQ3AaO1BLRmkmsHPk03YF8WLRB/9GFuo4+W5L15q
TzjPmbmkOYqIzILKd5jxE8UMloxrSzQJWnzIny9/3G307OcJdhd2J17MrFPPabbGujE/qaTdQFps
3Au9oceXLT9RnIaAJOCRKwYwhMG/UYtaV/WG1lIrPCe7Jex5nJNpAHf+mPF1SfAxbgP7DpBYvaMY
XTdSmdDXFUMa87BMDy5Q3XQbCiWDFsKDbcOqmgqAwWojgoRfBYS6FZXoCCT8PkqgNztsE3/ZBeTr
VP/TZ51cFiOALLED0NKURuYmTszmdbLz7wYwUr+qtj2i/KnevKEWa0hmNSf0GyWkBrJb5GHDOTkm
wKh1Lt+h9cahwfLusjDbjRU6ZzRM22SToar3RbXSATAV/LVMp0Ed861PfQ7w4eieA1fGS8oHzdTS
fmvTxQCd7A6k/y+KNxXcRjOrYBvTzLDZLwbAZNpJ7eF18efM1THII6o9VAH/X7OuzqO7MNc589qC
SIuuZ7UFPDGybIBy3t8qGFjyCWTa5nH/Q4KDeaJIlwHoU3hVfBKytBdhxeWt9KVzxK7GW2W51/14
9/2o/SGZCFbY6VhYipZA5XKQyWnaaUOAUxvjFSKXwZZbEjDtSaJQmQXHYpTXETXyGx3cRDi3IK9X
pi8r1Ov/E8evzMZytU92cwwl5Bq6r8pZqsY6V3x8J1of5/HXrPTcu4We4jU0TKjoalpf2HcVSOTK
Ogg1uV+59U5hR7T+jltev6ahvlr43LtjF9ZcazD3P1zt4///ENZ9c8qt6d2tzPaV+2oDtHb9PlQZ
LBNyZW0MHlbvfSGPEEeIIVPtAO/exNCf0PGsNeXSt9G5pstBbUapFpfXWdB9uBw4+iOEF+KXyWyx
KkbhoDR8aJawfJuPdvweNOHR4S57boVVXYq0BiNZx1Vnl6vWjoaD4ffOW/uDosIfxSFEAWBFwzTy
QQEIa/sy4XsNJRVoilFFE46awTmrRkjy4qNe/h/Ozms5bixb06/SUdeDPsCGnzjdF+k9kxRFirpB
SCoJ3ns8/XzYqRIlVk/VnOmoQGMbpJhImLXX+g0xi3NOx2n7msuUMypb3ZrTCONBMxZl7hToRIqr
hVLQEWzPs10aMxki6oqjY1TPdWZU95lZV/eyy6OrnLsmu/AWMH6AMbWQE+x+zI+uGcBikLvJ5PHQ
1uqXn/rkxJ/at13Za6Zx5Syd0c6PZj0tcgNChTtZ4kvQrtR+DL9EeuksQyruFx95pJOXQghQ69R8
qTUE9dtKfMk9e1y4FP3urbRpAArVwRbylfLYWEtsvirAwmZ0D1rOZwUInChJGvNTiojiGPrmh1gl
nxNRyAOgEWxbV0vfCzV8QBGv+Ow6KN57gTtes7y0jrGFDKUc4GoJAN5+soekgm0284eIUe+jhrMg
JySxeLEN23nHH1LtQ27KTVR3yodGa2+fkHq1tfS6dDzjAI2ArFdWcGKri82TdwsMH+K8icXZdiwo
KlppkeArM7dNn3LhrT1SRd3qc/sWBeJvBiB9gJnXlg78LW+a7no1Te7gTmlEkJQRXgeASiR3kddq
iyrpvg8YcTHdJfPAmyPkgO/ZDBSVhgAdlQf5UU7YaKsKzYl9IrT3o6JYLxoY+hWqNySkKNo8G6Bs
9LC1X9q+qLZRn4fbMHXsl24kJ4h121OFQPKhalx1JfuNcvhQNJ7/UJdZcoF8YC2qYoSXpij9TtUN
ZQfhbVz2Tqk9KrYrzoYXv8iW15jDOxU41DwkN4Xunjj96p3S6Npjhuj+Io9cXMF4Se5b4Yzz03E4
a53tHi0HiPvcuulNQhnAkApew6356zzDVPozFqfP9Tg1l6EPjV0481RUyDwfNC7hRVp1/UnMTcpg
XuMiM4FXK+R+D4T13A3Eol6Tqip3sjn0zn1g2dUGl7Zum0omjcT0o7i6ZOneH7tU6/NtmEM/tNAc
BX3GUsMrjpkKHkglPffQw71C/t/OzyzNtT1LaWPXll594RlcrEFvJo+mhR+spU/exzpSzrYLNHlR
jdukKOprMpIChQIIMbLzqmvqOsWpL+J6Nelj+NmzbOKbcHpRHO177O3XkX6dz8Low5fKAw10COfl
deNH5XgqTPB3+cD5HQYI9VbC1TvvWrrDpdcnFUXnrFloolXuGzEYe8+FQeoCLHgWFih0p9I/R6j8
pqBpUE03HlvU+dcCj4VTpfjpqRWTu46C1H50kzxbDLN47LcBGeWvbhXkC6FYGKMHALCGQnlKfE95
gvvXHfKEi0g2ca5By7CP9I1sxnqL9nvYlhvyJslSqEm/VlwnfIkU51NaRt416tzpakfZ77owopeo
acq1TY5tx1uDJlUiu0ujZ8GFjK/9ZCzl0W5fOAtUwvpza2ft42B/n99UerMdiljdyMM1Nbkreem8
y/pKIJpC0cx6GEk4PgRdZzx0GMsoXW2dZKv0c2gyEyLRsqm0zBgcw+GF1QV7edTQ2+iZGw6PhT8+
g3jdXSkNEudjbRu3Dx9wa6jSciOCAKk4Y/oQTf34UQ0zc2lZeXdCQVB9SP7oH+d+50f/PN9zvPHj
ANp9OTTj9/ktd3KCN9KBYL1aDV2DL5nhoLmt98pTxFtkGZhGcMzm3wR3vgfK/tO1rcrxqSDimntz
RJLuRs+5/W7D2F20jHvYRD3muXXUGAKaAAOgauNTFqHBKvRnoVXeKWpDCElzMyw8sF9o5uD8TbNy
oQP8Xw5qdW/Wc+aj5UFma+W8RYr/dBAlD+udp9m7zBmVbWcG6F9FqXLXlb6+7HkBfixssQmHqP2K
8un7oh3S5zYKEV2I4+Sc5uF0jBIj2tSxCN+7QxkudAr9X2M9WbSFoqzNLKBEotgm6tVszKazToC7
IKVBMVmOIrFOrl+V5UoOq3NbUW2g/ADuQkNYG5f81sNU9fBJAXh+NsZhrQI7QdE2vlQgEV8qBWuq
Nu2Ha2FmyU7XzQGMfa1d+rwXC9eL7p0kq+5SW/f3KNpru5xM6h3K2MEqKCzxIdawklLH+luvUeC1
0/zLGHGgJ0T7jhIXTwiSyAutRYtorH0nWNrJsJx4NmFCNTdjGw28ssXcou/uTVHl9+j+qWZ7H8ZJ
d69jwnrNPJ+l19ya+yMVOx29bAjSrJ2hOtUjTL3qsTaaHeIx5fXWNYHvVoB07eVg4ODPB8jKXslR
w85YSKr+NzlowXt5/F0OYNZa8QHp0Wu8PSqizVOgZf2uViJ71nbB5KivYUM006cMX1sUQjTvwMLC
eDBYEct+d0pxNxj8BLyiEe8BWaDc0wyPt3yTqhrqMVWn782i6W7NW7YqcKjUzZNNB3Wboe9Xuul5
h0QdtVMkGncdi0F511hEIkapwdNPxcrSEUwsXG40o6o+ug7OEVqQf8V+Ol/UDivnwNCRuNC0Z6VT
9IeZ6nKS/XlbjB/H1np2M8Pc2HWfrsbEZfETWR9bvBuwK/Ni1vydu+lxMTkS/lYIv3MT6aozvnMb
31gYiioehkjF7j1zUfAWTXfU0PqCVDLvNrPc8phCL28SpV10ufcia1avJayfMNpyJFbVZgVhtV3K
5uvsNxUy2UznybqIfp78U4VN1CW6k1G9lGw3SWgrOlSV5wo6SXGlVlYDvMcb/00O+3nf4sk+U9+y
eY4zz+m1FMNha4iXZGX0aREElnuWm7LBG1iJ7WHN2to7R2rFsNxtNbveI5h9/anvttsY/QNZ+Xj/
9sMIaA1oDpm/lJ+dFGN/7qK1Muv36wjt4KxafpWi/XIzNTi5V04AkUF3bwL/sr90wnUeRtnldWof
YOVTZJG1lx8mD0h1srl2YhYb2SdqgyRqipQ8/H4L7uN8CripPOIgVpq2XrrfSYNyxEiUKVy9jv90
EErM5jJ3agNuYKsTX9fesVCD9Gq4hrmAWtJ9trTirKN68aRYFF5GZLJ2RtXq780ivsoJDbTOhcOD
++plKcI1jqes6u6br9ViLfTY2QyVoMwXqRg8W9NBBaR2kE0zMJyl5kbfinKMF0UY6e8HNYvPsulx
yzxqwz1pH6iyWGuttDALXibfqxcoQlkXW+9RYAy1iwdn7KWvCmvTCDXdymbc9VRJiHxUD3vS28nF
C8WP8/p2quVpNTLIUmTHvH04Reasl+EYy8mdTYhkm7/d1NDqG0YN3nLmJ9hWePbSijUw/XOf3Gh2
mdz5UTxugsH1Fq8D8ghC2/jACvRB9ntNZi7aKhs3HSuei2WaB4gj2mGYW7JL7k0pTkVpvpKNMB2a
S0ji9CKbfRop+4J6kOy/zfgxyJkRG3wUkXL/0Sf35GSedfHKzRCWf+2Te0mNnavCH7LCGiBbWIiz
biWSUvWQNl6QlgOGaWcL13LDswRf3gZgrIo95cf7mVRpruQIHxOvTSMCUuuiefLbP/7r3//9Zfjf
/tf8mlNZz7N/ZG16zXEYr//1my1++wf1xLl7//u/fjOFaWmIUiEFqbu6xqJBZfzLp4cw85mt/a+E
iLYfIKnv0YJJ8hETPyxUx6BytzmPxIUj9JaEuqOciMz8ZZ1PF6jm7tNE1flYj7xWZTOym3bbONa4
vo1mJVr2gVqC3OxAfriQLfPKqR6mMjjAzAf7O7cI07KT5hZPsoVHav0wmoW/xvVFrGWf3NQ5MJc8
Hy+3VTls86pK3WuKQEGw/M8tuWCXS3TGCRXcKznYVUeR+in1b/DGsM5gRjZ9dnT8WLvXHKzeJbwR
Sd7fk74BLiayxwDDEKtvinMaxVt3Moer3HhGPF6ddHqxvaI5vPZbGZINds+Pb8G1WP/1b6UL6+2P
ZasOzliO5di6prvC+PXHanRlqoSKuyReURieuCIF6o31zkLuKhh3QERr/Oxk5qG3LnKQO8HclH1v
pzuRsOA8OUUGJT/MqCohIv92kjxSfkZnlPB6ldpcTr1RnYxJ1XcTfCFNyhzJPrlJ+xASr9y1grCm
Alrru7BIT69TZL/+epxs346YPxXRjtvkbKrqk5IC6PAKiGdeXV/STLCATyoXk62OZ7RsyhHLcuPz
mHyTjXKW/67njWyStjL2sdmT7w6aW9frYNza6NIOSN689r0eT75Kg8QRBSs5KgfkZ8rmKEgAmTY2
GnIg70h0G37EoqoT+ookhrObir57HkPnJe8K965qNJsC8DfZa4u2OtthgbrSPCmkUAIkusWRZG5S
SqGID25wNXaGc0h7YV/F0FOHq0oVPKJPSS62O3sdAjddEazaVzmnqI1sQdx8sIzcPjsJzIaFiNEc
VHpxd2vKkcYd7XM1b6aGZxRA5aXlte361dpKOl3Z6FblK9L18aJPHWsTadUy8+L+mAqPYqiaV+cJ
9Ea36lNUn7opKtZyRG7IvM8mCfNMHtfW1sztj7e+UbernSYazBxB7d6L0SZTFojHaaaLdnBvnCpB
6ntuwYOKFnznFiAmzUQp8QUoA38nmx4Prq0GkGIlm6J98co+ucPA9GJqen/kToF9V1SGuTUmcjzB
rD/VSf2pojFuc2DwIX86D/w0rw3JbrvVlUW2h4NVC00tcFgzqy1KG2TM17LpduBBOtUwd7Kp6ZzK
1DSMs2z65biCVdDv3Z4YPplFBuSmlIFYzfrnqASPrTYRdEALf9DHKpyeQmRdx8RMWrSo0cXQe5xl
VmEL27rvHDyOQvVzFIC/6jK7umv7/vtG8xfAzeK7N93oabFWEpfh19lD8SxKMCTy+KTvZ8w6jvQi
ss9iBulFGstfbqnE6BsuoLlLDvpZO64qKrqIKwLjuw3nQcJVxiEGzl+3ed+75jljpNwHFU8pk0Kc
LMm91uUMs+q3NvetCPUd5Duf0EHjm+toeB8jXknBKtHscCWK6Vq19bioY019kBt1IEtaVP20l00P
4todcm8b7OrUdOl5WrNuy7Fe5yYWbcsBJ9SyEsPesDuSX/Fj2Bis9dvmqwnP90lT+mqNsVJ49iIt
O0aVM26EmU8gKq0PbZwtJWFfbsBe1ncgpVvWFlg8yT7J6fdnM+HXAdknR+UAte+fj8ixiTzc2LzC
reHPACsD7JkE5gYlEegOdhhRaFC1WVLmU6g69knWsGXBm7hhVasDgj65XugrWeue+6Yyt455qFUk
Z2cc0dyHzSYmB3PrJ8Rj3LuLv347oen569sJpSe0kQ3dJelmqkgGvXk7KWYE2BcAyGZIgnGhO2rx
nPsIkgRN/tDWqAV54bSOUit/jtF2OtmVpy/qISues8byt4ihxpugC7DkwgQQlxCsl2FsPMNNNPbI
b44Y3v3R51a5sQ/msy274K/WSLUlz6GbKBvW0bcx2f3jGPk5/fzTya4f/fb8Wa9Tf/TPC8u9bOl6
Pe4SBekuBQACNb0mWahqmj84cZc9uOj+r8Z0iDeyKQdMe7h2vMBPumNlD4Ug3sSvYCdbchb+pPHM
OzNx9/zjg6ZgzienfrqXU7wsflQ1x9qqblwe5UZaDjc+/lMtkijLtDfTlRwg/VgendoLcMyZZ6eB
NfG4h04w40oNJ4QKX6PvKIGkBsEwIKXx6YYyHUbEyrRgQJVgnowGubIRiNTg09ywBAyB3tdm6d2b
beyuCm0a17IvaoV3b0ftzNwszb1sygGMw1YAHqo7eVSKPuslN4ydTVC/6bu0WHWzdWZbteUJ+Njd
LS/woykHm3lG4ui3GbfcQPRHE7Xe6l5Ok13OJO6MuqjvByI1AGzxQe1B54FgcKFP5K6zhPmFQJMU
B7kN1eBjbkOysyL/n29lZ91Pj506fUyi0SpwQmcVSMLFnyzgWjhz1du/vmV0880dQyDnmKbN/9iY
tuH8Gs/xdlCqwjEpUddj/aUwpgdyR+1BnTdVk7UH2fSHO0iFOvxC/1QP5VrF9G47+R04KvifWzwt
+kWOfdQ5GGznPNide5ZNbUK/REE+o4PJfswGsRJWOW5yu0KOoMmqdRmZ0dpQ0YsJbVCZ7eTuwskM
T/E4q3oVNvg21VOXzvJvvrb2n762YwpqRJYjLFf/9Ws3Tu6zEIa+A5mk21iT0ZNCnMJTZFdfDQTv
zaxcppbNHWKM1tJVyKfLjT3vTYph71UBkx6PU2OWfAkS9TMVHlSWUIw94LWr7ZtBOO8nOItU93Gg
NjEXayj5n7Q4AcrqW59gQERbQc0J9i0bH+/av/mWxptgnZvZcWwCdtVGS99gSffrt7Qz0XjoxqJa
NWjKVk+M8GLOm3Ls7G1fup8rL25PYxxkG6iY6UI2NR9fjNzRL0VeqUsdNInkmyzbrL/v0Yi5RL6u
7FIbtIJJCL53J0h+ed04MGjZ+HpwNMn4H2WraEdEi5EdWIRJmT73kB1DyksXvXVJUFZmuwggwb7v
nVG7TOpdHW6i0P3UEFM/BbUTrQkdwYiGAFq0gn8aOdr8EpQL0yE39D+/JFjOaFwQOqLQrvNmGZrr
iW8oTt+gPCsgXGY+XgPzBiFv4EcgzjcZhN9DgUTQAvqJtaUbcQh7XYB+P6oD5X08/RBeSiNvNeid
czVaSEoMknyrT0DnvG2oa+V1wt7vGhEHLIaKX8Uw82Whth+c6IMxG1u3cZ2vdfRDAVP/zXc03iy1
5wvCBVhhGkLXVa78N+9HrRwK3KyLhkWWa29ZWBcmEUTZL+uWMlbTJlTJ5w2UfFLzLd/5tQ9fDm2p
molY+n2aHPXB1dZcfvli5LF0nultWWkBFg89qJiXMYlMlt0WIDl1IsMAF5wbACyKFw7FiRetu+iR
EUdYGXVc4Y/lyvMzgHYzPKay8mw12G2zji3obW7ZtDsxs7sCP9nlcXnxDW8dKZ75/3G/uBYn2TBJ
RKicoF/vlzyO22wYXdDGlMJOcKrEycjRJa1LrVv2tnY3KSXhvDvky8S2/IsJQG7XeOlzbNsBYLe0
HVamnpYopU13hskiyNOKNCP32pmH0ImpmzrGfVoAHzKHL3lU2O+G5j00zvGg5eV4mHB1gTOhva9j
lG5A1jQ7R1P2XlCvyzHxVrgWUNcPOu2a9cNLVJq8CJvki6FlJIgd42sX55dSkD3GA/6gNC8kwR17
kRirv75VhP2npyfIPlcVQnMJ+hz7zXmaikwtKjOpwZ6gTAJRySZ7PVIHFfHdbH33jjL5fRDH6ao0
RL6v0jw4KDoOQyUF/1bDTEeCkYzaQYw1H7Ze3gWXIEyCC0Cii+q333oRmaesbrsddksOZMW8p2IB
w9oaUuXiwIPa/PV3ks/Cn7JQ3BpAnnVHJ3I0BMHjmxchIX9YiamoN/CmjWVjOGtAL+mhSkz9VOe5
c8hhzw24nZ4aVB1ObWJ+37j4XS91M9irtglgI1WGK8vj8VrVoTgr4YnHAaZIo3t63TituWa91S4F
umuqi41QjHVZ4A8n0JNJu5C7ULQGoJlssMcCExEOxGGQcmcuAvBj/zTHXmkfJYeuaMtl6Ldns9PN
nYRy10ltr1qRUzKsjJzFCnJnFZkS6AZrV/QAeDOdQkHNEspr+vmrIoyqKuKgeHaK7CwSIUGqB5dY
0RB8LFk5BVrvX0U7RbdN1QZfNDLmf/OE0ucX79ufQQiD/xzH4f/e/AwtCtZQzYHMxZyuYRWnqBxi
c4KKXoJ2XfdFTN2HwK4UkNxCubiG4R2U1jmFdQ90vx1I2E/OfuJ1t0cC6vOUC9iz82b4sdc2SD6W
ammvTaFHB3ho1Cja6ISUanSKqvGRPHJ0Bp/awg2rgkWTaVt+3nzh5OX931x0/+HbapajqYRfrimE
9eadY6SB3eJVV216HfXtygcn1bp2TwHRiTf+ccw8RJDd9NvoB/djtjVTAtKoJG8+ciUoIK/3EUy9
oEKJsLL3vZKnl8myOrLmbb6vkWX1ujxb+qnVblk7uSBfh2c7SliMoT2/zPKqWk5d525dPY1WIV4k
6whC7DGZN0IH0KSD1F6OyGYd+nlDUdvd2Dnl/TAvznKTU7o7OwVSM9M4O9QU2E/1DXJI4whivYof
fLwr7N7prggVWzusj+NVbmGMYLl9s7Ky6UkTOGyGU14cKkN0eytQUPO18vCSF7a1zkqFJBOsg7+5
0ow/h4AuHo7zSQeNTnZkflf+lHYugm4i7PNKVmtYg854a3Uy+11gWZsxd5OlW2vD1raQTtGG4ktj
O91dqEOIt5wN0jjpc4ZQ1KrMcbGuC/tToef6HOAtMrVTz8pE9RiFMmfTg6xxzbJe2B5+woo67jsy
waFn4CLk7nVcgfegcTFGa9X2oFPKL7tc35nKoC9LqNy66ZJ4JkmqJymnRjFWZWVlu24IvvzPL8V5
yWyTHNA4Ke6b04Hwb1cURVptIOnwB+CeVqXtp9go4T8ILLIS1Tn5nh/daV6iLeHTO1vHdaJ3Fh61
pwoDGl/NdlKsuynKYGensohlWafaddv1NGXFsgcQXhZW/t7E3pt1puuvBvQu/Gz83Niq2MkXIevI
5AA0bgxH/WDr+b2bgCFGkjGqFrmLGKoeJ1TbWu0sl5KgduptWaPQXCfQTzyBdMccX2HZ/tGD9LsZ
pAPAvCmHON3CQzqHxaAfyP8oa4jr8cItFXSJhDZu875o1ym6TevWHp0H+BnOwxStaxQYCJnFsQMV
e0ZmtvibwMOc4643Tz1TMzSN6sf83HsbeLhFNEJpUmbMB3wHc0gfbL/6PR1gs4dtwdM6AMJgAL85
A/tR97qnHqvEaHe1bRqLtJ3Cq1l1jwBiTmRwwa2HKQ6urtipvdXvUEGMKAiWHzDIjVe8z6ZVSPQg
DP1dxk3aZcbnNDfDc+yrVzL/4Wp0oDbxDnqu2sQ+dIkdkXwrsBP1S7DThYHK++SjuuB4S8svefen
n40hHoAhkiy3Y60+OaPvHqesexeAEz65UbWyIwNlXS+NgYWzEfD3l7atU5sTqGj+9bUsT9eb02kb
lqo7pk0EyoPq11s7yNO2xHWLW7uxWFD2eEy2MH/btpyoFrMOCUvl6+CUL3mvRUTgEWe4s5tNmczo
U35j0buPgE94JOelWGX5k59E2zadOqpi5Ig0jgc/X2FZbqxrIr6VV1Xeh5SFxSKfyuWkINega0PA
23q2RGwG666M63OjQ4qqfI1fFbpXWEXHv/7i5vx2/OWL28Rlmm7qLsVcW30bmHE35cXQcR1Zk7nR
8Ak/4mOoAxrBKa8Mw00DWmBJ4q1bUjjDBqng/iTPqC4pp8arckDfAna9/i4eHyfAS1sEMdJd48OK
j3t10YNxxHEhQc5U9Gj0u3G8QaVzM9hYHJTU6y+jMmwik6W74YfmBptyskE8T5vCN0rQLwi5uu74
hX9QPA+TWFWDWJLLGr7UlX2POrCCAM9IjiYOu3Wg9Nm71FyIWa48c8z0YIAC6CN3g0caIihlsPaG
nEXXUOkoeke4pjhut0KJ6rECynQAT2McmpIU/1+fY+dPGRNWh5Ytb1fL5NHzZg01w8AigJDJxndZ
76OSeC481T1bLaGVR816KZtEJtq0MCLFPQPZM84CcgezMIIWZIznXbnxzDqB8pn161sf2nrrguhx
GZpRdp8JiCqeYrYbPemye9kHKB7oEaumteNO3rnV2jRYKQZuTVEO3tZqs+kauzAriTvVL4Z/QDJM
pXbRGVc30bsVKNsA7jDq9mqjuoeur9yD3GuH6S52rGj72i9AYSG4M88brfqb6Iz+buQVskCuNH0H
rMXcNKniHkCINufAxJE0M6fuKfPbz3lTx/uqR3jpyhKC91cItLHQxnat6JH9NHYdSoIUQ3dV6tlP
CMlCw+gEJtjBkJ+A+j85lapvfTOLloliD4cMFDL5wCQ/O4Z5KFxHI63Q5Wco1nG85VfCE3vWxLOC
Bgw+Qaz2Nw8VTf/TqscWYHM021SBnwrdeROaIipVKLqVhptxNAKYaeCRmjJ5hvBRoeMIsHzkvf5i
le91cLmfXCud0BatvH0BVu9RCb1rrevVJwMywlJ3hHoW6XQphsLceVGAvHdew2kt7Wyp4Ur6Qgr5
cax8TO6Tkl96xoY68YTHjmZ+pFgJEUYV/qPfgHi2Fbc4amYDLN8q3gVIVRhpWOLoRou6fL51tQZ1
tj6nSOPyvG9RI4CoaYRrLAbVZTFrwOCpihKNYvnrCKV9Dd/RRxI/+vu5xXIpPmNF/zyWSviIg9Bn
Z4C2emv1WruuY+yjZVMZOveo6khky2bvkDMq027pZqN+dXXf84iKPplt0N35qU4LXGu10Cs3BDWt
QK2YqUSST2RSD1q7QYT8kyQVuaRIFt20cKZWkOZOnXvUq0uW4Wb3UQmVY8N1/a1VvJUVK85nnTUy
FCjW11FdK2vqq+Op8chMGR7kPtsY3h6exrPpLYcHUet+Nmry4E7qJbu0thQgdSEgpDjzr1UYUsLJ
a+9kuZm/F1RlDv3kDkee6fYWPcz2UlLbWZuoVd5zrycrvW6L94mJdGDajvlLaRRfApLBXwCU7bkc
MKhr+eMVwBp80WSloV//1bPKB3S5qhMFns9pHSQpfMJwOFBUGQ5yL/6xN/hQIv/6CadZf7rSHY0y
CuEguSLNdd8iMjIrwOTAUL01iOV+ZQYmUN4QJSwp/HGTBKlDwDEWURIXC6mgVZKOCpW4Bzmlt8Zg
X5bOY12S9n3dlHPTdfX64I3N4rVfCkGbwR9Kz7IpUPIob3Nk+3V2X0SALrS6Wb0ZUAvXXqDOMa6a
mQXe/di8Ks++6UsUXxyK9rGTNPEU15KVZopPiSeiXYUbyaaLRqKEork6QngPip1UF8uoVdTt6TfJ
9y31FEqg3vvDpRh5yfmZhrBwXo2/951+GLRMAG7imvoS6H6+lYtwuelbC8UtuUvhBo+HWtS4LrBG
Hwa1OIQ1sdWcWcZivlmi4eutYmEjBxCjWAo7EUHSSRYZRoPFw8gKr95kKG4tPH98yoWbnbpZl8xr
cgVbuOZIZqoBsExXo+HChGkX74tCE9tuNFy4fPpuxEHtoxeiIxSrpUZ5Oq53NemFvV6V2l0Xxf5K
UXnQlFH7CbZFvStD9UntbIuVoVpkC5i6Fpgn3s9Jg9ht4IeIFc18wrR6dNrc+AQ0W115fePvuiAC
Ja7n5PMIT22ycT23VxOth2pWqdWbP+xeZ+PX3LcHdIhsUR+1eSOH7ayZF5tzu0uCQ48i604OaNUE
eS3NAC5x0vF61ZUlqH29uAROCC1u1ZF+dzeNzmvXspySNHKa2MpCtTUMqAtLsY+3XQ2XWEpKQALS
iBErJqMth3+aI3eTOPSClT6QDh8Mv1zLTnMAK/XXd+WfXz+OpgsNJ19Hty2LwPbXoJZ3ZShqX8Xt
1FSntQZB906butpYWIO/UjPhLKOa/ONboW2qw8ITm6TU2x36kZST5k2sjHCgFIWAIcRPHtw6obHc
Ra8zSBYUDEnXolh+kJ1yb1BznsCmvUqMZMuqrD7JDfIMJ86w/06NZmcHzxRPKuioFQCz4aohknUr
Wf3XL4CxWgLIvuQFaAM/aN40//2Yp/z33/MxP+b8esS/t1/zy6f0a/2Xk87hlyqv82/N21m/fDL/
+ve/bvWp+fRLY5013BL37ddqfPhat0nzB/Btnvn/OviPr/JTHsfi679++5K3WTN/mh/m2W/fh2ag
nJjTsD+AdfPnfx+cv+a/fnukAp98yn7/0yFfP9UNODrV/KcFwM7WSTUJl8LQb//ov84jrv1PagyW
IKhhEgoujJD5aQL+SfWfBukAkr0keVlVzDmSOm/nIT5tTpG7Fgtz0zbnUsIfX/16W5HcfrP/jAE0
9F8WLjbJV8FfZwhyYTr38tvChFq0hTvhMrfDwsddZmHvb6YOcxJPIaXtG92lccsHnqbRndkk7cHm
Vll0AKUhFnjW0xQrZz8uSNEW6kfUt9FaFe4mNCFewAUh0jXrcKe23Xvpv902CPw4Y4UmAgvjiVz5
dujaflsqbvkxfteDaHoUTaqy1qkM9YD6mbOrepCbs+FHJLhdcBMD7oovHibHJwNNlXdx1Zj4Phk+
Hnj930Sewv3TyaFaY0PBMXiiGZY9v65/ylShkBh0WUIxADnN8NRapDmzYjE0qnJGuqhd+DCHD+hv
jddQgbIrIFi0QHUfYpxUqNH17catmnRbgZJnReKO7wIbDLnZNw5+T/P3jCKUkZzZeK+qq2Rbdwbi
rFlfkPkbolWP8sW7zBfRapR7de79TS5O+zXg4OIi1lB50BNcUwh2jDdrKjvvWrtrqQSYExvb6nCz
j4JdASF+O6nhMwBSHCUT85grHi7LLDIwWgwKDNbKaUWyzUfVJ622SoekTdbDVEIX/ttPd9P3S/Zn
mOqffgXbNKE68PQFr6ryIH7z/I1ZuUIWR95DQy9pOdkp0clMwM/9pEPqgVxsib6E1YXpmRiwXXpC
Cx7GtPlUIYKwqUzRLhQdu4ZynuqOwdWxSvd9h0xLXTlAhsYkWUcxQZebdBjWmdl4bVAP2+euO1wt
AuFBmZw1FkmQF63E+JtUtP4rdGb+CaACmgYVQkohgp/j14usiDXHHIVqbvGIBW+oRrW+bXBbBOka
Ju/qlipmhJRmtPg/hJ3XbuRKtm2/iEDQk6806ZQp718IqVRF74KeX38Hsxo4p/e56H4RJJVRiklG
xFprzjFVRT5W1azfimo1LyYWAFDRCZrTLluPmphSr58Jcc7U8kYuHOw7rWxutZ471u5d7AyMjeba
yqlYNJhpI4FT+RZ7tIyZhRJtrvPd3NdQ0zeUfUyj9L/so+r2Pv1Pj2SbVmmsgxRYyFiFaoutL/y/
nqa4pRVco2/ZO0pzauLVG1o9eQKFnz4NtYqgfJmm3cRwMZ6HQ9Qu76ha0p9hte8GjdYRJugolA6u
KFUBF5RFo3JKUhjn/+V223pU/3iZpmbyxLum5Vq0qP/9ZapupVPUtjTuY5XugMp4jfiLMSxoYO2u
a4CVAFIl4sjgXlOy/hONLMBRHvlMYeeF8/wdJ2l6+vuIV0sFaKYJbdWevYRp4u3VjjyYvdeW0/qk
au7saygwd9d1oJtV7b9oh7V/rvE2WwkcPs01SZ5y/09ziiCMNAI1Pe5JO0QfnApAGDM2x2G1yl/r
zYwFkOU87u5EQ8TQ2o79/iqucFby5obdctO7WGusTpQPfREnB8iZ1n5R1xNBZihJNgSP3aTt8T+/
Efq/zwm2+4Ud0FI1jEGuiy7gH/cLzUOpDYkY9hWK9ltF55AdK+M5Mm03KFvssoozyBcgsSfsietD
rVmvclMCRWb1HSlqG2REbZ2RtoCXXgCH1QIvNYPyqzWzNiY4L5WxS6wYwrVtNTuzVFHlT9artsjy
F5Njn93woIJ7fyGErw4jxvD/+VdU/++9xgZOZ4Opp2voSEb+/V5b0nJtcKLLvX7dDlq/3Ywbbkkf
dFEf+Vdd+DeHe+mq49iVsEZhRGVL7DywS7f7a6hRVagv839TZaj/3m3brj63v6ZzpkWzQEn6j2Wp
qm2GNLqQezZ744jwID/GU9+dEm3Q/b7KURVZzVFXDLjrG+CVo/476bo1gXJF5BdOilgJl/7cfPzn
a/aPQeX1hXGSwrWwaadQS/xjXhJbrqoSCIpfdNLqvVCz7gEloelBKLhqTIkKPC/rVEYIo8Dj1py4
PF14m2LkoVYmQd5WugZUX+sXkrFgLDQ3YN5X+bO5AORvHUlqh1z9pKwrIhhLJCa5drskOpYm2nvH
LgNzCLmFRE27sH8M424hDAO5D2okqxC7//zrOtwM/1yQXNtFIcaEgq2aAuQfN0kytRFbdz3uZa8E
wxQs5B7igC49mJ4umqeNE4iEqxlq6HfYdOAAvJZ5giK4LRnqIfgwynvLlePBEJPqGQmaigbdadiL
KqxrMdHT3cLwxuVVU633xOjZa2I2lql1dp00Jz8vRQWSe0yIKdVGP01suip1+lROvQDNFf82AAjT
pUbzoGg2i4nWlAGxeTTqbAHDt3cCQ9GySz2Uj3muZviJkVSbbl1irWnfkvR+YfgUkD5+F/O04MHK
Qr1oeuCm1Y9ZN5+ZPRworu8GnJLe3CZnW61pQ0th4kNsFa/COnG2Z3MOCw3TYbQgismYyuxIVEZd
jcIh0OwhoF0OXD2N75ORH22W3Y/bK3cR5P+Ym8kvjB8LeGfgzm8kLYNJKJVDam950+u9Wo++GuXd
LulyUkB6pfGszNL32BaJjTnFj3ql3E20CLQWQS/x4/igtPJm6PnR5hz5+uiKMIXwFpIA7DFoi+s1
WGG++VhEt5st3Uu5pXrY7Ne61ACLoJCFoeFRehL0m6x9MMctdWAF/WpMhT9yVquU7IWsi+9ptegZ
uUR6OmA7E9X1Mp2cmQrQgJ/Ir0iqQZoWNSE8drPT6eKXmbhwmGPgqrwI0/3uVQJp6t9tFA9BrAG2
xx4YaOrwllmJ8OuRrC6jcX8Vs/QIhnU9ybblIX+oSQStoa9XL44dQXGuhzjQpELcjyn+zHr3il5F
OxB64OOht3hKaB3CZEo8x8zEsebBSZbqlQgCr2iMm1FMzyKxD+y+9/hgWs8e6OwYW+Njck9Wrocr
4pTC7zojiGh/+WpcN6EWcws7aXSxK8fvo4mB3bLd9ARoKPHwqXU0MC1EF3aRr1Qku8IiekBJrMrj
ee18Oo5pllW7zhWeUBXMtMMUqk1a4pPUPyLoQH7a6chk297f1ACLWfmmLgiFM+rPJV6DelxSL+ni
GYnUqIWqzBPAisyyjPmNLoExd78MY0mQqoAOYTGC1vGZGv1ZtuhI+rR6IVD3kzHYq1zWI6VY6Kpm
uWvqavTg6LV18x3ng+mX8/AWF4xtZe8crMVKETsNhmcWRHe6Su61kzIFAt0IA94eEKbNra7LFX/Q
EFYdJ+e+mm9KMMLeEEWIfoz+BIAAmAE4VEs8F/GQoM+Ne18ZYHeujNed2vVLpx8PS8/Ld5M49yMe
ywN4N5E2t1ltV/tOY30YrPXdKfL+2SpfmULpAalevHkFzhL3vVLSN9Mwc9+hgvOszTTTWb84kc47
iM8Xt67ueyVqw2xyl0colAfQcearkc7HWV07WA9xH874AL7Ki9gg7zSZ6nCAZXVKOSqfdXs9ZTPN
YgX54B322vSoSihrVaSI+7bTFr+rhPnc9eWOk64g5ZaQarmdWej4PqvbQsS6wVQxxQdlaKX9I5LC
L6ws/W7nh0imWWBNDBRzZnbvpnisDG15q1NNhQ5Tr1CrdOt9TDGkJ1lenyN1NF4Hc/IWtrCdSjr9
Po6t4dAUqxLGaaN+EGByRvCSPLdLYp/1vm6xJ9jiQ7QggjqptbfZqhQ3XeQclkLV7xxbEh6GKBov
y3iDLRciTV+chVzfrwTKeENT2klr+PPUDfs5urHTWLtNNl28YpJZDs/lhTJBetert6jLl1s42Z3R
GvO9W80mxXv6Siu9+ShisoLZ5KcPW8lCMn6LX5NNj67pNl1wLlgQ0COYUy6DgTD2h84pwpb3zoNc
vyAQkwrpmup3w8iwShPzGZ3U5VpiWEinkKytZELbY2Axvz2NyiDPy+YmU4pQzybqXs14vCoLuo4E
b8hcQZNjPqo13MdXTphOPJTMZSjdNt8Nq2qFk+Eoz4qx1zewe+04GBnr+Yiw2qL9L9y3fkof2ef7
3wqUgqnBj5saRu3ZWklvg8rWQ4ugMyZMmr2jzvVBQ4J50iJu/akouK2NyLpf57Y+jFmHAXK12eSS
vHzOHfXVadTk20zVxYPaM987hp2f49odgkpZKl8inLu4kYZ1mZXBE1PpT81sv1E2nwn7A3Rd2s0D
RMf65C5GvsOILvY9u9uOSZE/kBD9tXRaEaJCHE4ux53nSlEer993tjlWVhLphA9q8CYRYWsgYvyO
fNBsX6eJAe545c0nDvrMiGo/JHp/r2lt41M9Wbskkv39tH2v5TxwEqn+BgR+8oumpjncxs5tsX24
fgYSJNeN//UNuSplyPpg+enKLKxOGm3X11F214r1Xx9Wt5xCHhK60NsfqFqueHFdzGHrrAyDkCKe
Ieq1JN65JjOMPr65fq/n8f/7p//zJbzGwC2m5qK44C079d4mn+xeLrp63/R65nF07o9ZzsDEY5zK
WWAICDhxguspusxUSoemSsDUquZtbrZPdlv1F/r9Z0xrduaXRdrQ2plin/yi2lfqub4jX5pks1lL
H9wa73hblsmWc+dZGyO/UdiTrmfaGcb7tV6z2zK5dD3N/qhtPpRcXPIVTKeWcyOKiDyVyY4AhSKb
hsJUqEHbDuGY2+unjXPZG1aILRoafnVchoMyN5pfCqd6MbYjxFjdq8YLbdTuwTDN9TZLCCYQNoaG
WQlqR2SXv19lTPsOJSeBvhxYLEC9cJ+jvT8qUIlSBgUM+ojsPSUjQ5NkaW94aopiZzuF66WNlIET
1VhItg/XP1a3v+PItsNjPrPlsbmB3UnxdRKkkeQppCmJAYpewn02mG/TRHroRPIrZxr5u0wm566t
K87dlvkULSOOuKVIgqnh0l0nm5ojiV1ZYrQORuer6HW3laiGznGPbmjZXYm1nJKrkIKsD676Y6FY
u0rpitByYVtgRsKPE7f6rxUmWEOF9FhljvSXiiOu2wY9Ge8E0HOf5d3jYGrZo2ZTAdRzTw3jSo1K
DkPENexJne2XyYorAg4GeXNN7ZbDy3otHzqloOrVh+RJB8vgEdtheaWCR/m63JB6/ZvzL72yAXNj
nbVP9Qb9dVZzTwQ8JWWrRacIF5mfQY8Pk3Ki35cvSh8goyAPEiHBUXT9iyH79b7uxW9Dbf9g9cjv
ljGVgKmN6NaZiIqcOze5G3KzDMdGF6farYsn1dA+4yyrD0CD0oM16k9QC5N3pWGgY0igJ3SUg5kx
PbGCdvD3Z5O6I09TXdd+LKyK0/I0vFXIhmfiy3EojBzKnewR5pLwGiwDdJT4cozLl7//XK8qNcy3
gKzOXodwjl1MroNF8J3MlrBImvqSdukP3a5xf/1KIBYO07naHFxiCioECx47l3vSCfve9TLXgxIL
3iOhFo+CGMxz3/Y3neqso5c6ankEzWItMzEu1g8Q73Vf1zBPODam94kzzr7eh0RkJPejqROFmqYX
yPxqqNXD+KzyGghnhX6Dt8O5pXnzrw4aNNWvptatHyREnm0VHPqGZgXdxW5x+zCn1vzY4UK0tv0h
0638X1dO4GsmyFi3fc3qrTt1EcDl6iNvjPaGOmL2RzMr92ZfGbd97xi3TOl+XTfU0S0RknKjMud0
0mNlxhkasal5NYr5viuFvjPGKjvH+ZFF3cg8PjEqKG1eLg55iprCsKeXEY7HRfJQMnbjgZniggCm
jZfaVdXOGRNUzJzy4f0ll+sHcAH3f9sJOEV2Oa+SgzoPn5mIu1RigTeGojwurUl2l8k/tpx8j0/Y
9tVBlTeJoEV4QQckTgNdx2PXuj9KT8jH8C4nPf3oIqs4mEk2+XYrfwpiM+/WOYtCM3biYxUtT5zp
C+bRJCFzqjlf3/9cE3+06dLYvfYqXXO51QU2umhh5ru1lznFkQ419F5e5O2HrabLQU0aI8z6kkhr
WU0nXJrmTpsTPcADH+1iFvnARSP8wLmDkVk3mcfrl9fb8/o9FavQcXPR+21B6HeEe56hdd5x7pjH
t2lduSaz+96UOA4qrK/tWPq8MSTs8Ez//VLW/RaaXjxM02T7XTQVz/+/z2gtvphlZcMzZA/WB0c9
uAlRrjOXXUuTh5jobjNuhB+TwuMhNkyemjt9W/LyyYxvDFkQ4sTp9GYtKfZi6JaXsl1eMl3R70Fg
tHu6GJZHdBN5h4ptvJBR2oCSG42Xqe5gdBHZ8vez659e/q7NxNq6e1K2mEFmenn62z/Om3wOtWqt
d0ld5fu4zJp81xgmR5BtArGMreO1RHOExRTBRkUBLsIJTB2HDCTgvJebpLASmImyUR70XrMvZdPZ
l7HP1yMunoud6GDOyVmD0FYNvwz2Clp2lMIXLf2X2qVlvqQZqcIGSc7RVQGDEd45EfftdUt7mLfx
fsnwicepj5kMkUHENEUE18brqlKCIBJPvTxtVk8t2+redHJKhpEqpKFs9jtDBxgEHewRbuAnJfF0
KmTHDAOFQp+b8W2BR9WxFljy078+pBEe+mufnPOEAdFu+X3tk4MgyPaztQmSq/5pZq0Kyi5HppVm
J/Lvls+qERWKTla4nJrxoerRVdOpcXCoN86JSvxqeK2LVLnN0T2KEjU/8ktxWcxUHkbmt9A2mJ7M
wgbfnRmqV7cJXJS2Y6IymwMmAz0mXSVrDtfEYqbugz/VVh9qEl2qF9Nr2GWkGwZF766Q3/SHNn9w
u+6H6EDrxty2rnw0IBJUUL9jKb6nmfIQ76c4tbaTXCorQqnelPqh2aS+RZdwOJns+lwYhPL8nUfA
lma1Xlf3rohMuQePR8IoDdfblWEJkCUAoFPdHLJBsd+N8fdYVulz5RCGqEK4gWqZ7/LFXdEmdGyT
1yCVv01LRZRef513TQ5GjV7p0ctvNnxTI5HBVLdaPp7r27EQNw4pg3eF2lcI5piRX88KMWp41PvZ
PX4Yh31wigN1Gqdd1WrLZ1FBzS6LU97X5ksm5zRcdagkkHHPRTJ2l+a3UOr4m/aBP5Vjf54Mm36h
GUHNHVDpTVFP1FnBiMsB/Vq3aYXfh+VG6ZUiEIUxBw33I5q3auToVvNAjttLhfL29HeEp21wIiv2
IyfP7slJlCxDDJ8w0Wl7StQlnGjtIl9XQt4e7YW387cSmya8u2LPMRQvvURv0EKM9PMhi46J07Hd
Xa8WKOnpLGtk3Ka2PF1PnWJ1kCKuUHfLvLZOquRE29t59sgMefSlVqy7bCTV6npDRFX1eb2A01ob
56p3VQ8tLkZJEEjh3+13TYsuxGz12NgLRIMSyeNV3IDDqQBLMFrIGJI6yIFD5Nz/HRZquFDMPV6r
Gm9zr83f17A/tViM86Asj4lDerouR7m/2ntNValP5er8uVp5V9qQXp50WuDSgji5Ee/8EMnjKDvl
dhbFT6TSh1sTFQnW9W26jvz+3jpRPSOAaaThXf8riW7SSwYnOsQb+Ws1ezcgPxBuojaLj95Sdksc
ixNcwOHOdNMTAq38TY0YJ2R59RTV+uM4JXIvBrS1V1LeAro2IQGsroF0l9F60qYi8+dhmogHht8X
GdUdmUnFw2iJJXRtaXldB47QIKWPfkcm3/I/+VKBvNwmbXWefbcJSNAEp1MY16Xjz1vn9Vpb0IJa
DiP0hwlOR+9VSqnvG+2ttigWJxVhmtvJ7FCU8XPFirJTGJSdFpuJcyz5tboKOdCyrsfrZ5Vjr8dp
+971M1LDC8/u1igsBP2vNl/k41xmROrx1u5HMbRbt5XNa9t/KNlKhiTTkhYvqb79cOZy4dI0jH+v
qdLx2p2m3lrO7jDFPLOVmF7dOMJ4axE/Z2lfaSTWRzNK5bGYwYJULEG4ngpxvP6ewJlSXy9yc5+0
88t1xqqb6f11C7p+mHJ+Ul82l7WTIVNJ/RyvFiT+jg7tVA2U4PTKb1uSIgjxxa9+rf1t896ts4Iq
hnLFQUmwk7a9uZMc/VgQqh1VnXlnW5Wko1N9chX1O2UEorhoZkFRk1kfiuEUnpK5yXnNlDqcMDVk
2yIPGYtILJN2FjKEvzUfOs7iMMzFb8z19C2Kk0LTIHN2pPxWGCkTOj2VPr3i0apyRtFVCaZBqe3s
X5/FqunnTcRs0dbmEwSqNWzYjD5dKs+audx3BjXXJMbokDr6H2VYxQ7hXXcWDWUUvajbssj6B5rw
ip/FxLItNeXEhM8xjUpPzQyOVUv51hgJadaOA8102Lr7tgtHxFBBfkorzOVcehiKslIG9DttnDIU
d4bUsrMxPceTvFn14ZVF7svOlNxnG6J1I5KD2aaPTsRdHm22iAp2Nf363jcPiSFpcE4CU+K6UPLN
1mGw0vjgskUHqk4hmsTxB0PnxevdxB9L/Uup5BwmuJTzqzB3oluox8WvlYQkFSSboxVZmDO9AxJT
JJ7irFBdndZrlGS8kehO6uQgKtSmbmdRWDFY9wyyWzA07m23IwGMr7woKu5mZdF8m5You3eMxBbj
XiCamIAMkxR2NVFpuKVL2DbR74ZXG7YCdvQsCJ9RigN6T8eXRZJCmIWu7CYJU4H5adKbO1ko2Ukt
fSUasR03jhaYfbhAoPTARSCDYzblOAOHWpf/EzYazbhtcUJYXCo0bxd3Cay+w1ebFV8m+Qy+psTg
hn5U0WnHwcQz0HX2TQEeNmKiwCFQ+qnThmo07IdIpSeV2znK533WNmVoCXIiaqObaPHTWcnsyC9j
QiCVHKM3PfzjDKVdqLuR6cicalVoy7dFS5hbccd7Umn3Znagw/Ka0llfReubG8JOJfl0gAHsI3J7
oU5IAyLXCZAurP1cl5AOIbF6zti92KgkhDtjDkzJm0sixzeKUg+rtT2lue2jz2QAl35T9H5GXSr3
o/5VAslC7GCdDYcon7nA81by7yi7Rsxz/BlTtbcx1bic3cwgpzpKtyxeWwYLnpDuu6RJs++X6NtE
wWuQMRSSMwMrU6ozycQxxF3z17wQNb+k/d7NHTNg41cPhdYgeabVXyXyVm9Ev28WwmBx3PKLqKfG
QvuUuHa8E3Hz2nXNLo77W0TFxnE9IpJ+LckTZXKEV1RkhrJXVM5NMWc41ywOVN0/S1IdCHTsAI61
MNLLN91abxZt+aARV6vwPF3A1KqRFvt4yV+jcvhW03EJFLv7In3tRd8a56ltRjtHgYOGetSzy7LY
pbBgWhX87hwte33Lj1a59GUXdftSGTFfJt/MtJ6W5Pf2rAxsiJADse/p+TtLZhSkdQYQd0z3eDzp
7fd/YiikftK1x2Rcvqa0+d1jAAfS2zOXc8i4GbDO+FqsKEFUuZfamfTd6qRM8OYs1GwWNKtc4FgD
2R5T43lE6+TNRJObsvlAxX/siaVgfWvfMinRi+by0SjdowMy/2mpmsA23Y826nOvFuKhNOrUV8nd
q3d2Y8f0PJntz6aZbyfQLFjr4gPR9slwgBNHedhkUN5jtXqyJHlkK2edlBTBIKJwgXr8ZCoDY4qY
mc8y5WQLXsf7SfnSSqNgoqF+KqB14qnCdlukN1aWRAddW4+uUX05MaE9us6kr46Nfqsn7MBKoqOG
y3KvFeUj9XsV9gWoYbKCoAjQydlxeRh42mYcGoYRsEH1e7Uvf/F44yDAVe6MxGfSSLaQzNN1B5V+
RAL+cey1+GtGUkIdjMRNaVNAHuJYMh9yVkWEaru1VhhQ+Xb0laXVFCgdmtnVLH/h1gAtXov3frJS
T0KDIwuMvYtBGoYWIJpVfjBm+6zRxSF2L/vQcisnpbP66sie1kHQDlkOkbb6GTSZMzZoICt1NoMy
rUE5HBWh288nqWmcm7oR1JSgHz7oOz1mAka3yKBATQ+c9F7EaSx0da/BrRmqvA07JkbeKhXX79HD
MEiqJg72GeHU2EljnYUpzWGQKtt0jr6k56JvixgrBQVym3Uug7XsiBdjF20wreUih6fJnkxqQ6YZ
NG6X56W1Fm+da8cff40pvIeoMojxaNu7WKad39FHAlyS+1IQQz+VRB102YxTLzHT/YhIM9T1gdtg
Wqy7zL1TpfEHKq3XDIPJlRlSHh2l5sq0z+TRH+sO0oRCwj0gjObW0R6Y+nWH3K5/TCf7rABDf8xE
RWxFM178HLdUvCzhZlLyzYl6I0vMF0ztA33PKih5O0J3mugK0DtuXTuMLOWFjQSilkpSmdJTwUjS
gepGeZgkAxgnF4JBG5ruvHA+0llTgjaew1phMmyDPbbb7HNKAHsYKKG9UTTqvk+Mz0KtfC0C2M96
CPTSYrejEWuh26nXRfHMacz2sctMktHlJOU+0SpGnSOvg5PdbaO0JZQ/ThSaTc4QlFGOFOUvi0Zk
19q0U1ZjIWBtOMxD+irLIkwcDfZxZ3/ITIPPoUd7lypypSXOCFtF4D3ldN/032QGh85MJHRTWflO
XxO/VRxasUNzH6P29A33NoUzcE4KTQlpAyBocM19a0c9/KX8uI5KIFPZ3QizdcKeoGrRt4dmEe5N
oZQXqyn0u2Xu9ytbIG3j7p4+25FXD3ZrRYXdjTXgiqQGrzf/HtQuHEfnrOdIzSkakyBXiNOJjAxo
k/aQDW7AUVfdjzGphPzm+qlbPoGvjDdr7FxcXrrACHAgMcBX9AkjxkzLDsQMtbrZnPueHMHEnA8b
ayMAh3Vq2v6zZIGMTOpN3cbF27u4E2PSOAizawKnHWeO2Q8G9ppQ2tZNPQwJ3j15nhgqhpgDYyye
pIjPK/KsYY4CJZ9+Mi2YcGwTvEoib2UNYAkynyH2JxPRfi+ltXrAXnZd1pCD6hbE4AjmTLHIdoBf
7mfNXTxhNCczk9YhdkfaGuK73oxqU0N3bi2YsmojSjxMVd7Yua/dyoXAOvlddfQnVASGuVLBuqy1
3dJ2BfU2pAi3fSg3ocy6xDduBMAnUTJYAnHJ+2sv4TCpP5OmYWYdBe7UgsNzl/6Gf3qPuQ4kS828
Osk4+Bl9RImjolZpxRvAE5KwF25VBdfnKgzUixz5JKNbZ0ZosUKMXlIFQSE3cJfkpLoAlUKwsLDB
ki6mtKt6IFva2Zclu4q01A+jSo7s6hFminVn5hz9G0rhcJmbZ9TS53p1VXgyLR68mKPNQGhzBE/T
0Rdv7JXYz5nU4Vz+iZv8C0xqwaGWI4WT0SFaKJTGrDa8aM2jHRD8XUfVT3qmeG3I+/JTNz3Hg9B9
d7Q3HnxXeYvIqz2hC4Pvui9ro86P1TMdutdlXi/qro97zv2R+dAn+t6yqKaNRWMHBZaEXOPLcVgf
8IzcZAuNPXsQe0fS9S/nc6kK1c8d7UW6Tcx0NeOIqbH0okUtPMjy1CTok00wDuW7ppTPcYoFpc+V
o5n8Qj/0xpkewRSUHfNsbNo3IzWKB7WqPXSndvRGvLncE1sT0KQmZcbokYWV6cdijbDpIXKeamV+
iE1KD2tkS4m6JKALRWRk7mN+EiER1Rn23bEOxrkOqnz+WlR1l7o6cQMpxP8MPE5oDHwJctLvEQf7
fUIQ+kClkYHE99giDxxKOb6K7rEoohuCED6K5k70/YdCHy4YyKWgPIASUpgaDRaKUX071tSst/tO
rUlAstNT3OPKjSUu6xInckQOC2OKmQbz1CFbsmq68twHWdylADmy9qB1386qjSH2huLm0tYLuk+1
IeDNRj7I0HYbkuknzVh9s83ivWXjpiLijfXTxtOjd880VCwyJjvnqFjmh8bE1s+ZBgWzuswku70L
vezDfpzvGoDa3owZnatXUF5YBjfI6IRJyjaS6nEwNMmzxia7bTd0TM3Hilvp0E7ckLRFCWzOjZ0e
4RjOzPpRJgYhQSM5c1atnEbzcdbM0V+HpDywh+5irQpqsdxl2KwVc6ovszWeZzUSd/hYQ5PixF9U
jQ7OisU1Guxka3wxAW5sUDGbe0lRCRSteqOn6BgvekmffpRv6hJxo6FiapIbFx211y4TaLlFQbs8
v04V9sqGidHaK4mnJ0S7df1bb1ikUzvfqeZ+AOzS8bC7xwghvJ8UrmScOx1MmTY+vhzTV6vCq0b9
G4LZTb72pKtCGw1wMxA+9053Tb/oxIELK2YEZbi4jhKoIqymF7NvL6Z7p8ioOfWa8cdsn3NOrQep
Qo5fJwt9X0QfaLCWXauZ3XFqV4IKy1PqiMCOHXRMmqbQv592SjbbQOY6oq+gwwzV8GOMCHLSL2CG
tccShJWvUV81J90Z80aqIKA6i1ooE0oG4Qrrtk6mHjuuo4SFW/RBdTQXcriijDlWy6PHCWNVADyR
3yfdFZVX8jXHADQGDYdU2wzfisZUc0Xcl7Y6AjDDWf1emH+AyxB6OM6LN8zw/7dvIWU+uOJ3o5PM
FWtxH6jWvOXBFAf2t/ls6vE38xTPimoNfO+vzqp5ALb/T1vigfdM1TnM6j5GRX9N8AiLLmORdMtN
SaTfl86AIgFBCbOX8SOKZXIz9WYT9sRXmnR3b1wEHHT3Mn/sWutjLviLXYlgof1YIPWE5ln2hbaL
dF3zWzP260j5MzJB8d0WF3IiMnkap/xdzMyzJMdOf+3xTufGD2QJdScGms1tkhzyXi+9wi1/k1xB
+nyzsLJGk98v5Qt6hsxHgPStmPZnOqmvZlQStSQac3vOw0pkSuCQU+b1015NBBE7/Hy2InLdt9Zz
orHOG7MLfHHg0JsWnEYxc4Z2nJZ7fcIbt04aj2sFzW+RoVsp+BotVv22O3d9y99O51+qyUmTXHiC
XlE3c+77QEja+hndDL/n4ouCqGIC41w0XWHNcb0BjiZ0oexSGPA8SvUxVd+HcZSetqZQOHQS5Qby
M/JV+aw7HN1uO7PybR9kZKKsxxEboh/jLSOIx0xx+liTwq3XNIdxKkvkLioh2TYzhIa2tmmNvxGM
E4Gjrjoljc3NhD1aNvJg9tN00NG0bCcqL04twEkISUdaG/ZQ6Yw/rMBiTNi6C42ndX6jG09fRzt2
gs287jiSTgDbtc6adjT18inmHKsCP6kmvKWj2nuGmjgeshLmDzTYNf1pWBqmcocydV5RECq2Jegp
3/bbRL9ENskBpz+truS/yAy5i9SL1PWg2hbvCqsjNxtc5rQVS5AAlKczpIZmUfZBt8klpcL2W+um
eqmKz3qY2pAkiTios3XX2Tx3UxKdRdl8VfCbvIR5D3FSCGz1/8fRmS03imRh+ImIgAQSuEUskix5
38o3hMvlZl+SHZ5+Ps3FRPR0VHWVZMg8518ReOkacOxpyYwHAsC8WBV52LBiHjreNn3RY93ey6NW
Oc868bVojvfY7IzbyMYFaumKVzr7RyhdH46Zepua5x2cOAKFy6lR6M6FXb3nU3tvJmUWoLV8s3U7
IK3Qe0bXwMKDPXSz0HKWbZuAcBjC71uqkHrJTEG6k/skzS1ewr4y2YoxZUdN3f5XKMJtoJ4dJJ5f
naWiKuELUr1m8nzS3zDVzGCYtJxDhcgbzSmepua1GI8KVvyZBsx3osmsQ0Kg7GFyArtMQPPkXBwM
c2rDvHEc/7YBBpZRXY1df4MLnWPRj6i2Uiteq1kExQjRPJeHHB6RAXCt+aeWoUIi7ZJ7uEJxHeop
jQkno0BTm2QsPfcbQrrcxJFwXrQomkeeAv+g7VuBM6O8oO+E2ym6QO4TkzGZAERsoRuhjN7WXvpu
IJXaEo/EbX70qeQcXQVJSG3xVSfZG6o791Ts1bFLkp+huJ/Rlvtr5vLJsEz4iMtymob8qpruKlFn
Pka6t8Zz//MW7+CRxYOLdYbIag16MqqjZYrLVtfjZeaOctPCPgCteD726C8Slg9Zmb5o2TJeRAbu
OuXiKZ0Bgy1ju2ruZkVaj3QqmacTT+gQJqlTHVlVnXBpwipVTtxxLoZ2Jv4SsPtnWgaU0vRLHMpm
vWR6OcUCH91MJXfh0CS52lwwnXrqh/15FzfX9zAciWxhJ9mI3h4y+7lbSHcbEgb8xbQABtsZRqI1
Z6bG1QxxWXN3ghZ7Kjl2a4lDF4nnXnVx20+fG4jZlC5FqEgaUrYIET+vPrEL3XHDN1JWjhHTAtAS
kT4ML7/OrvcvECtvHm3sl7R298DRjKNwRljE/H5C2HWnDPtt6NFNDozfQe1evGEsgMpzdR5YHO3a
ywNkuAQ034rL4I1uxhyy8On6CY1lSmJWoQCxAn1XiwPqpBsUw3ERDylkcbsXDuSmG5a5EHQegpyb
g/nfTk8FRQIIYjoG/aKksLns0kfKndZIo7zKd7zRZdPByGvRVabbRJOuztOSWhm4sFaecy5cTgct
KvGkRHb2p0RnrnnNi/DQ/iSpWR2HyX0i8jmwbBa5zqNUayyWD52ek3Aam3+GytEZJbtAFJ0dmQ7Z
u7AWTZRjUZxKZcGiMbMi8jlZLvzFXD4nOdkKxdhz34+jvCydPK4uF3wxOjX8ooEUibq9PdEQlgPV
7Q5SpA4RW1sB0pPycA8bEekb773pInZ1RFXSHltHRemZqNOG5dAOOD9Y7b+HlOEeccTYzO2pcaej
pZKQObEhCsWeDkhSwCtvnYuKysDDpNEitjHvZMvkPWLfr3Ea9Bzl9tHagMhk5TbADJt5hz70hUwc
kv1L84mx4Q4CeYrm3v5oazqcjN19qwSqWk3ubBJAvOs0zed0Mj7nun6rJJdjP3AnSTc9FO2ahvrA
X6e1gYesfP7N1JQe9np5wNRh31WYCgLVEchO4C55HvB3kd5jOdtJnTh1PPK+RRniTrj/nc2dqBxt
Y7g2HpFRAZeW236sJ/mrm+LZ8/gJlQuMEIaRHJt81VHUOGUPlbP80CuXIOU079Q8oYXlR9M7uRnv
OMVuNUBLKE033vbyMbHs59Fp1kOlr23Ip0KAprKFIZIleWg09BMdbGzWs7LCCiVp7ssh29+qXqFc
ST3wYqLne70eMaIK9n950zp5Einl9jh1Y3K37skDaTQRbTwSVKCh1LSVT/u0HNAmLDF7Qh55m3dQ
grxTc97q0ETninbjgwlqfvQcZAMdhyut8Zg0vG5/JW6zvp0s78tserE1IBWYaGCnkNwmQ8cg8got
vaeNj2nxU2JSf5bzseiyU1bOxRsi9Gtng+Orog2xRIp46jeS8ibCiFg03ENL6VCgsEO/7KOMyoIS
u2JuzkDV4pHpxIWhnJ8twFzsnfvykUtx2Wl8Ii+Y9r+5vrarmV4Kq46JLXZOJAMg4df/lki3goLx
nZvRfOdRyvA5p+9LAbdNekZAw1h5Wnp9Jn6vvi6/aQXHl5aZd3SoTDuU3pJBO0ykpz1RCnnPi6o/
KJeX0573/K7yngZdUT4s2ZZ6zpGhvHdhdcGBUtqqNe9l6wdxjzTm5ICa5qP+HyPEdeugzNzcsALB
ZutbW2rg9OhH4iSprKoX9+QJODTPMQ6TWxrHNbOBcoxMvrpuQoEExux9XD9LEOaIhx6GftSJiGiP
W7s8JaOhDh038dRr2mHCStymJz1fhjvchk+NDWbilPp+ajKEsUPh/GkZMc1Ze1q37EzahRnVrZHE
Kc1SBok5CE8y3pysC5BskszcNv8xFhBAb3uvZLJAAUnv3RXUqQzFRHmu+iS4CFBwNKPSRBex7eo0
DU4ZrEhgQX5XAuyqS6WR8kzCkIZU09UiDUl8n2LDIjBz6zKJlKFzGNyoPjJoScDmc7ACORUuIDZT
4lbbjGgCg6r0dqDiyVmB/RAJ3wqvsnb+68pZY04ADjU79cHj/DXMf2AErO99ejR7q0Y5Y4u7TnyT
mbZFmJjgnmiYA0zsA0aFH0eayoet+Tejc0CLwoLQpPqLa3TUnngsUA5JWzo35Lx6kTfZn4aw/LGv
1Ykim39daRH/M5G/bbvR6FRP1tAOj8N0tZBzEbyoPZF0V/g/5J1tF0ruAyoq6rUnEJRsjNykGnLN
s8d+lU70//gHxzovFJjXOao1adn8p/LnFeIUHgeSei3m8TYZwSOQKUy2ybccWvNRW9jL9lLwW8kp
Xexocmom/M6guqL6uykCtvOaL09TVrRm+aHu2eiHxCT9sp8f8Fjy2DE87/Db6TZ8ICZ4lCTi+LaN
zIT0jv1spcitmt1FCj5jBswX7YR/9IOuHvpwk8faMqaDJKAxERUC6/yrTeQTph0OoBXvEBv3djC7
ojg4zU6vR5Gec6+ONy0nkcQWaEb/5tIu46qZeIxhGSLylTEnuNWrKr9v5qibit6kVxzWiTSmH5zu
p2q8TUT1FJo95iCZDzYrAo/c0pmXSjmXYR7NE2EM5FnNHdAH1deY1u4L2eJ4cxtxsDb3wMNsx9U4
PqJbCtyujfhbGpHpLvmRmT3ajPU3Re4RmFmu3/l8QeBFhbSQcJbHIhknBOke/jzs2HjH7xzLNEPZ
deAq1p9OjurgdW0JMlvHjAaUwloaRVHks0353EZWp9BilO38sqqSAss0qgawYfSWf9scWsQbu+2I
i2yAosmeLbPeTwb1xxS4cBduXHCH2cwfiJUIrBz6e9Ze9FIvXgftW0N67JOkdPUWJ4vc1TEDsVfs
Qu2SHPRpkgjL+ANqmgFJ057oLKBASEHnHhpdz062IE89WdWZUxEnQpAX80osRP3S5y+7C+EiauiL
fYRl9DzKLGvt0C2OOBi69gyUlUWmPr2ZJdM9bqmrNVTag/wHaJpFzczlXi5HCBO4nuakWdB3GdyE
GjzeBNNrP7Xi2dwFD9F9T79zTsnAejLd7sUDpIiJsiW2Al7DvKXV5EhXGA5+STU4JDcZhVOzuFU5
lynBZNkgP/eZorSinkNns2Y2daZk7GBp6V5tDaZOL2iNsoubJ7pZQMScb6JDqbIn+HHqnRev3NrA
6sZvsjjPKM/20NX6MZyLV+EWNlohkw/hOQfiO5PXfsuve1Hf9zseFhq1+PEik2nGRjvXEyp4HvD/
WpNGR0NVb7Wb2TGZGF8CgUagGTs+95rU7lnnG1XfjoCcawsLWa3uUlKvw3WTlPPJbFeyx8/U6Hba
5UZ8CxP9CSjeQ+dAUDi0xNkD0Le5QepZxTvEGCvQTjEvGPv9pMl3EJoqgkBnbjfenOW3Q1Eqq/rs
Zn1KdGNjxpOe3qfpkQYMfHqGHlTQOz7OMMQNFS2/tbX5WVnxgRCK7exELBh8BDPKNsJxJKjtCdMu
GwldYKHtjO/QinlUduz6Wx/IlPSBipxjNY4xp8iLmUauTI+jtb6xU9HMmCwYBy1OLNv4j/ykCyza
vdlvb7agDtpoIU2wCPLEV5hvyBkLE97Cg4cum/Kzg5XtLS2U7P/0l+jHAeCYglLQDqszWAX1F1Ir
vuW83Vetc9lwRJMI64vO5dTJ7VezsM/OlH4byInOTsVpqHVjSEf2g1d28VgwuegzGDECoVdZVMg4
FbiJ3qoYH6KFF4NKJC+0jLuJHPtYieliWvSxVsbVKzmaKQZW3eM+zdup762jReZpQnH3TUP72FVT
Glaius+mqQorMs2LyrnYJQaqFXBy0qiVRGBnUBqcfQ3omxXRKkjq2fFhgq75Pj9Oq9XEZHyg0yUO
frfJa5TrOoRMgHz2HWFvvoIXe+0zwRaQp80TSv2nsTC+ivdC51fr6f7k5M5bKVda1Tt1JL+hPus7
ES4euurAoZyxE5S/dl5c4uvCIosbV6Tu9z6KzmepKwHz6BgR7otw9qeNgsKZbAiS6+Zrnumhh69e
ImjNNPdRFM4eFC50bSIzzNUlcLmmV0HTv998y4ooHB/MgTdAWa+lVZl+PlhkKpTbx2SslxFfz2Ta
KbpzgdSCC3zOwdtaIuSIKjwRFhBwBvJ6rsWptcsJJmYMHY3F0iJUa8iK/xCIWAFjtnZArDoflP6u
cCRnZn+nNVg8EcMxPBXpO8X2IMrDhChx/hm2J9NF/Q+dfevJKomw5OiQlDGXADeEWZS3qDlyZCNZ
E8svLnhg3zJBol7/bor1wRPGQzMK4Q9Guvmdwirr3cQ8M6omYKe3H7nyMfRd8cE2UrGVogyHg15k
/3IX51CGNRh8jmehYxPVB+8PTZBpvBso4NqBx396WqwETcpElM92FqCOI4KvxN3joRs/C4oww3wq
P+26/09PHx13YR8Y6fsTXWSUdkBtRUoVmXwahvmtXI0Pm/5Af+kr1rf8TiGWIGHx03XS38ZWdsSr
d8bjeTfd8sl6761N8uqYgbrQX3sj6hMPvA3VrHjQxfLT5HiHgTFrpX20K9ehngB/I3TEn5+jejdI
AUp3XLR8NaZbZKHylkOeO3czlzJ6XWrkHVpI0bn0H9v+QzxjUFi3gcHt6KGbUHxwDbs6gL4z9ub5
m2Tclk0suaje+deTNRBY+nq32DKP+qz4aVz9F+Dqq6DQFbY4C5sFdUO3XpMob63/2hTlOfQ7dGry
zN3boert6BwokAD1TWy19rXGbzraRNvNCOilHA7s5xDEGL+0FIrEE+zJTlhsRdjAtlm35XkvcdmO
QPtWn8bD8qfMGzSaO61ICO4P6TZGZIiuwe1HYCrxlor5bSqGb6tOf9AhEZTXP6Rt5t3EyEfpgRl0
5n/JmIIDpubJXZOX21NaKPk4b/8R0IBMbCQalVmYYGWfaOY8UvP4sWo414mP1ICXuPU4JKuVd8Uu
AeZVFeLwfZIpOBuhQKUvPfXuFNkj3gFkNNiOG6Q+bzSZUl0F+kx29wosi+u9YcRCJrMdPFwrkEj5
q3IRV8JWTBwgrj8Q7he2EvRgr0TYzDUGYbBhf6FdKdBQ0ACCI8YzsrecZl+f0f15zhcZrnW+nUT2
C5jyvkv5b2j4tQI4DZPuIUGeCY9CXMJ2mZziF2HtVyOActYVF9lU/tu52Q565j20uUOVm8KXms8S
49Top3NGBUm+PbiLjIWWVBRZs46ZBp8gzYO8CrWbgXMGNFHN5tvW8KuK7LxPeYM44yl32AEWL/1K
EvlmPVmenjzr/V8Hn2m85wT2WJZ3Kqp1CGRe15c6w8yvaJHzLSnoM2bGYvYDBjGS/3ZI5IhozjFY
rPqiGFK6jxnBZjAUSBMSMgXgcBETDpY8DRtn5axd+620/X03ILPFPTkELXSD/TGNEOqedrsS0W1M
2K9uoe93JSzEsXqUNsbzpFsguZo/UGv+0hk2ZAHDl7kCoucmhzGZ4mmQtEyz0xw7W3ukO9TwIW66
rDzNSxI2XcpnalaCQrzJr0mICRb00ate/lOKhVioVuP4pWxZPCMksO+MbLp3FrJYVavg74YeCUqq
QQPrD4kHalTUG4P0XBGrl92N5LA3CO2EqD9J0AEaG/4abk8CH5N4RKAEbanTXWuzXhFh3MSri1wH
dvBIeXBQj9zPNZ16PoO3FVSe/CXy98XQqu+Wwxp+zHhZsEn5pmypjmvbb9VZn15z7HpizvKJcujC
Xr9IOiH0Z0QbsiVobgiIum71DfsrE8bcve7v7N0hTwIeKdc/HYfmbDJfqxRRDJvn0Ui74skq5u+i
wV5sJtlvshcvbWFasK4mTR36CB4+I+NCiu1TvSuWpH3U7B/HqH7c0bzOphboNXOSUSL8NcQeowul
HeCZffu6dKV95IHMAgoLyzhJ67hN2AKo093Yt4C7Ojg5Z57OtdC7I16xPET7/mYspDsMpjyZM11X
6B83QJmGroNpUtY9/a1kVuO4doQRdXBme9rcGTioOKaTs/IuYJpe2+XHUtQPPc05CBIHl0V4+OYB
xE9RRYS1/dh2v4GVsbyOojy1HVi76o5LCQzryfmfoo4ZYh1mhaMdxuDsbMYVcBz+dcshQfsW+5C3
+6OFGzjdq9dK0Bk/am81UZkoMWb80hpXQz16BDrzAvSak55MkX9s+im/set9ptv+zXPjd3kKfaNV
ul8otld3QNGqIY8kXI62AWO9kh3NeKvW7zxLLwYISWm6B21A5KNYCf3MzIkHFZUTENN4R6FtbRGz
2E24XDazu/2kGz2QurzbBuqTDLE5sHqYeu1J+p25EvddYMl0EeaCGnTncrnWW/uhS00/I7G9J3SH
+De7e5FD0Z4WHZUqWBRmo+09cyBOEaAu4ZRTYZboCanwfUpy2UpAaI+uGo3qnZfa3pFO0FNGCSxB
pVkStFP+J9dRMZuplsHi2k/bCC2T0PpQKTqRuhuozn/XH23rSJ5TCmmAgC8vtTu7rFBaqfdJfcvG
fphw9kXT0Fn8mIazRUwD+rCcNtiRKClym8PNqR9AmDRmFB2tGnBH0KELP04ECLCEQQ/sQ5gt1nrY
STaBM/1BIRC7bt/FLMaoDWucTA0tGsQA8yLj0cR/kfme2OnIqLQ3LHGcaGm2HAzckaHj/a1GUiQQ
Ud6ZCk+mnaRA2LSG1Gl1qOvknu2xiIikXjlkW78SN4NKm8Tkjt3BTY++4a1/RNHiyjpn46SCjecS
4506SNPIDnU+flfG/Ks3TRZx6LFebttr0ZchCo1vF1CLnxDXvKWejMQ6771+7UfmT68tY1zudGys
Jn8prDn6Dqh109KuHYTGLEmaoJ70auKd4CimTpTovCLo0g7Xain8TZN/SgAEQCnqBsrizsIeg8DP
e+gIMUJBoZ40gsRjs3xx1pntByiV6lZaYrqZRBGpvvp9fF4IL4S/W1EeUtw3bzqf17xKlwXfnGj1
wB47o9m4mqvbcjSSF9Trx7nO27ep36swp6WDUPDqY3GnOZrlkmOlqe7sBbMGUfEI+LK4LV3SWQRT
CtcLEifLignHnQ6uxn+cGqKHiipqais4fhAJrh1uFde2tvNmmOkh7d42rS6RetHQ46CSXN2o1xrj
srnZH61H0WrRzxZgiWsBZ5i6ebXcun7nWH1xht70N36Uq+2Xxd7FGSsJ7BvjIr+tJNVv9wqAzTxc
6YgNnNW8N4c0HJ0c2YJjjkGx1+gGGYCS2kWHn/CIALL2yknvCu8PuWbsr95I+/XGn1Bt07vuwquR
clkGVgrXMzyWDrltVEIJyuOZdvrk5sTg7SFz8LzmaXKwM3J29k05ZzfFU9a6l/UWjjnbcJdLJp/d
ZiTisaKhpE7aV3uZOoTnaQQazVfhma4/G8vJkz/4i7Czk84UOLn3Dih+84suKNJ63CPKyo7r7AI4
VMOTyDF6EE7/17hJlJXqPZ6noTzsOXFmsP4kslgZrdHGo3rnKK+YusgK1oYn0N72YXUMpjtwJIML
KgFb4ESWepxvvHhF/mYQDEUHl0uCsS/GHgsqo2RjyXMy/R00b7lsBh1Zo/yP0Qfi3mzIjurkye34
YrYOo9Akyvc+E5fK1YB8bw45vT9v2Suhdek9+mneG3y8a4YpAXE7mifVGIRS8H/HYcflNfOCppTn
XufWJQgux1SE84XNsfD1vhQnIpyitMFLSqzDPUesd+pcymM1o8Inw8xElDBA7py3xJnDSSDsdV4H
eoD83m1gJsurkDs8gJaGjScKEg0Gwjs4woZk+m/o3DVMCvnmamgqKmSz/OG0kpY2aTiEKWmxHPaX
hOxCzzKYJKv7HMFbwBRQI+RgAbZb/cdF4jSu2veso6p0l14FWB0Zbo1vsqOUL1txlQ2m6K65mSng
xzNSsimz7Oi4vR9Km5m8uHFI1busaDwkVZ33dgMHWoEzEMJxH+2XVMni0NG1DG5yNzcDMtt2R0mf
qr9aTUqOu6w/5JH+A5NGFGVaB3ek5pFCI+5+8j+8XX/ssMHnevtpGIojfY+U5fwrNQSrSLdaUgoX
0HAUAKKtB4Yr+h4mzspECR9VzD7n/6o1oahgTv66Jq20M65taxpnHwD6ytlUP0AAB2NnEdxUNvfo
GtgnoCNTF2fdzpc29Mw3GmLiKEmmQ7cLiU+0SQ7LSg6WbqQvZJyLo3nz4/TuoEWqAdJJaPk5LMSE
+orIJaPU0wP2fYjfhI2cHLehtO7BVvdwVwjo89BcpDw6w3hNktIOc52ZuFTjs9QUI8XGGbxYjwQP
HQqV/bpu8dF5kb0u5Fb4jkMMVPmv19uXIqO2AwvPb7HQdK0l+r20C/z69pnHM/Za8Ti1w/cIxLE1
XyVM1LqW4diO9/M8v66bFeMnuDA7UFW4fJZoQ6dJBwuUD+4sTpu4TazKuaYzSnaVv9zMOG3FsqxR
kguMKhF4dge3mT6liWGn1uo/60oPtOW4P0JTAUq6cMvTc4r6RqOANStVUOs7ehZcc0avXTIxrofF
NV6M+a9aeMXyLIaN/SwH7alEIShAoa32bc7qE6JI5kjn1GyteYaKDpY8bSmUtCm5q5vzaCACYpHW
6p0Ni1S+TJAmWtVlkALEshyvhJHUGqZA78Fy9bOte/+MVUevv39oN+pj6639ZI/OPXB4nEyABIZi
BnAqwAgkT/GoTfxxHolYuqqrI9Y9xoKpVsfZ3H8NFa0TrASUHLsb9JdYm1PtpCre0q5ig8akaBTM
bbahH27LwjLsQ9AYVX90nZB2ruYGVBnBWlp/ich/craBGFb4QV4s1T2n5F9Z5J20IHc84kxKZou+
EFEXiJYV8NhEtCpNRyYy8u+Hg9tPNxXRySnb6pQk4Db7OsyBbo3Ood7x4+zi7DpuKG+Byy61SEEx
X+hUvJqTWMk9faGTzru0lvdCewxxQG75YtTyImbG39LgRz8bDeGkvfiztgiP02SMqBscAOtThdxk
LblZt6dKB7VyPPINXTJSrLqMaxoHAs+yfbtA6dy1+71TdWen0d4SS11Hlxh1rEkTsKPfTK0Wc3Vw
nisgll7yo6KP9KnMStYluiqMVLvtvb9TOl9SvV/uJn0lAcoDVfvxgKoCgkjTcO4j25IXmZI823UI
bPUVTsjYss/GFjgMdoGvaVNRl+y/E9HDkF9jE/A/hB1D9VrDpHPV1VMk7JzZIDMix8wVTxxFAwld
mr2HXfEGZ6/egsXTWqF65uNoq18ghe8eOP9Kk3YIcfiDlOi/UpGmWbdebA+/TTu9D3Irw23on8nq
wRjcdXFCUlGjrqRNPXI2sepQADNPy3FS/V0+MjR3KZUaDhbcAYUP5VlFttxVVDJlGywN7gZ4EFhS
ojUTBPvGJZvxBFS2/TvsEpVJXWwo/iS0GmIbSewU863+SnNvRgxcuke9AB9yNdTmkKUAtMMP4ySd
MzcC2ukJlCirPwCbhCXyL7IlA5FlgkntW3TfNFyShO7Q+SvJOCdxaVMOV1FkSoEJT3OrZ1FN1o6Q
/PVG43PKGFKxBNMDQndPo5/FjPUx5ZCXmGJOCEbuyVwj9DGtTqNiFvBoIr/XcnXRdqVFLq1rSJiX
QCA+wAfjHrrO+pAJUUP84ab+hvtvjmUTAdTA8JELAHX+N59xM1o0RfuGjYB6QRvUlMOlmkQbLZV1
HhsZIUcOSTDS4ZJ8U+v1KK3hPCrq6WqDc77Zp/2ypMN5ghy8lh1ULpPpQc/Jb9VHwlbsDW8wDpi2
Ta/0ftjsNh/DOi9BORQEhWMTJwIwh37ci5PaBG1b4NT090yHVLO2YAhoimKc1NIvG1HOUsPzYeGg
A6KN5gGhOHYRaMK9qmJqae6MJvnEngQGyMsSL6OIqz7DgVXTQi0El15O1Uo2G8cakDsiXQwrIYp4
jRwHtQzPXb+dXKmRxlIOcbaRhYO/xzMWJG2rvGqZ9+Gxr5GC3CD+Hq3XFlZ+L5FiSg3PVt4v+BfQ
5txkjs5A+k2xA/lkW/fBgh3JMX+bPbza4ClxiWEmmZQ4Cbhb/E/89iLnmJtqO4NLR0SGOmDyegxi
VcIpy1sw7yvGNtuZ41y8ZGtD51ZhvFWuAAmSxEGtjbzmWteSBSfNyPOqoJSoKcfZ5LXmBcgn4g2N
AQV0X5wGA4Bz1qHNwSoRjvINIcvCR1cigNjn/mCVxS01a/5O7O3ojuNHobCvAw4zrSXJpZ08vGcW
1rlCxElfM2k4oDVeiWpgJf4HDVP9WjQmaJQxMiiLozdUQzxjeieV+dOslvk62D/1wriML7tAgOtU
4mmF0kQ167w0ylRHvoywyq2IatwmRKy5Rr2RkgPGz59N7Fk30BTVexNvyfpdVJvD9vHHSHlo7X35
Qnhx3bKOaNV9eHQs8WalsARYg/7Rlg5egCms7UEMRo/QscYlOWjuYEMLqps2N3ARU0TwFW+DtX05
KcBGJ8bnoTJgiEVm+y5VH/jZqjjRs+2QzaAazWKlfpIXHwV/H3+yCLAgPuJ5BslEoMqXkDn3iVTk
3cKw3u2jc1Hi0qC6CLN9seDGboRusyNwZtQbssdpaR9qT7vaQt2k/qCILWqFKnVCPuot2tO4yLXv
w860fke2czSjhNlnjstpQ3x64GVANolaHmRCAUgy1tDl9hExCd7inR7q1ShcNgGUiR3Rw4GDwnLo
9mOZf7crpSuTxTHm8ot1VBXIktIXUrQgcS0IUN1xfulBcY4Ma35VcOZQt4zQzXPPrE2+karjguIo
5sdLWPoK+Ya86SYUqnxR7MURQ6wDIN0/Fyt8QFaz6+Yl4hTHtWPLWu8l1nk0TJiY6mSNVFq9cF7u
cTGsOCsmYA49EzcB0lkuiHT7mq0gKZsiyAyCvZU+MwUgRoLBMfnjyQWEmYA8yPaJcra0g76f9lAX
RXlzWxN/PqJ6w9RR957le2QsoMqsWnyYgk/rhgQUfaoyeVsL10GvnCEdM5vjYmzI53oa72ZjOJet
9jCtkp2prtSRuhrfADYKOqLs/e6Y30JvhUR0ZhjkvXTANo3D2jPOGTR/g/Gtl0SK5LSXkMTZyR7w
x+nOsDRxmUoZI/KFu7O965Cax1yTL6OnKGqECOD2R02bmLC+blY+e1I8A3lj6CmIDzDzloMHXSRi
07ZIHqlPwuBrqeEp6Thyu1bMPkXS6rK624t2M39N6yyYqydAa43iyYncWA3lDIaskyaRqvW1Ebly
SAIj5Vez/HW3ZJDG79m9r3vtBoO+x5NnwQKZ3lNX0BilNxicKDqDTgaSSx6oBmtfWaTdmpVclSt5
amiCrC1pz6CCIHZksAdyq6mibb6kvthEf1KRxGpK159keegqStxzkrn36V6f7T+QWs8YvCl29Chl
HATfiai+CrcdTz0GmLxM/80b5mcuzKiicRmQ3z3NW1nREoNMuyVi75AUlyHd/ysb0Fkb5N9X2gkO
Hy6zSf7qirCoqSDCRZfPJk0Hh26er1mCjjgjuzHKuc4dNK7tINjXaurQxxJRlnpNelYzp8u4B3Qo
DWmTClC8JmI8wbg+GAQ2IyxtoYAxe8GFFA/N4pDtnG0kXWz0/PZQN6NtJMxtxV8UointMkGmCKav
Bgkhh12fxKV4KnKM4vLLwNAbdlax3yDrI6Om5w+yp9C+1N7TdKMfENb2BAYadDdXuY7MwF8cIqH1
5ZfQ0Cx00bosuXm/yvxqFjggCRz1LVYTxtLCxdIgPHSiZtilNlvvWniH3t6u9UDEMCflP/LU3y25
u+Tv4vGjf+jSdIQkZ7aF0sCxPjUkI6GTlf+5DhIhwt1UqNQZdGAgldQgE8JMT6nseng7HiATmDKV
AKtWB2qmb9eF3jiT5Li+xN8N4U/dhV1fWpumYJoczlQwMuvceIuZxgaOX6cAC+esGKq5+x6p/tax
N+EQD7uyfkkF/pJqQf7r5L9iHKKNUHpQ7fPQFCg3eoo9yqb8U1sQEKN5zym5hMiJX/dx+RG5EUkX
GbP1P6LOY0lSJQuiX4QZEIHappaVpdUG66rqQqsAAvH1c+i3mM3Ym5kW9TIhxHX34wJYweyEd3Wl
BRVRPDex370rE3xaTS3GQiTIWKwxyjSQQHwCygiLZA9rx4BJhmPDoBN3cslcjwOYX4s5g69awJf9
zdKMQxUlglsn675EAwNJ1k8d+Y/VXFjYi7nGAWXANGXcBzhw10rBRE7z8iSBVBSs6BzZK2zK7Lci
+mW9x+2u+vIe4OmmF8Uz4Zl1YRvjydMV7L14wVdl1goMNqE5fiTdgCDVfseIJAanGDgQfMlqlhEO
8jr1Hmuf6EPZP8iBkUaQMUqxhtwmYZ9x2U7RgCzofBoRVhmHwrfeaqzgfdZAMSSHB44qiHk5ClWg
+ZHkDCb3juK0t75xwd/eepegepCn4RtDKrCq4PsmKBU5Zq5ME0vBwbZKFRMJxgYvkjIQEWkwvD0h
VIOKNvxujJIVfBB+kwtrckt18jd+3Dsnnr+HhksonlV7k+EKXuWYGzC+ncvA+8WbxXYky37ry9eW
4MsmLp2vKguxTjvmLlSETVoWMptm4yILn7Kx+XK8mqhau0JAfFHOHYhkfOM1rw/h6ZvOYI92VhLs
+vokK/KoCFLrmIqxXVI0d96Ee8LU4U2XBp6aPD1bKXi/3L9P5hrXix8/pPzLMged9uVihuKeCZVS
JGxCwl0MHYcm9tONrmhAnKoJi+gbI/QqHE59NTM98NkeKzGvk5qwHiSBl2Iauv0Q0BSgNNMxydR4
44TZ50guaC1T5laasKPnLcjUOCHrDCJiLfFM3MmOsE9vrh106hsZpYxBGocD0qN92fyMHYXxukXa
cK9jxX48hMlnN3bIm/pocNXsW/nh69+OqSHiX1BsWay9ZKrXcol6xQL2j66tW2YZX3C5V3FAzA+8
++dAcnJeoBfdDHHbcQ5RP5zZ0KQemk1rT3AP45rk5YSLsKtoH+HSh6Uymc8z18tubtce06PR0Cdb
qL/kCp4dvAv9lH3Xnr38Zlan2A8zUBfBNevtiYGwWOsm/GwFAV0uIr99RF2Q4Yv7xiGnUVmYjrx2
YaQ0UFVrsBBz8eQVbnd0YIytovfQ4Vf4QYk726+ew4QIXqHyHeLmzUFVEGAz3Boijmenr+AjuAve
WjBuGxnKTYxPgzkgrBdRQQSKDh7/z4qgnIMBgOlCL/8yGtSoLgQ2fqasue85WCNVWLciqwlyDRRU
Q54sRHEeTBK1rWowEzV3ZcFBDwzSrtYdUH98N00SmAxHpktbxV8Gs7WCiCxO4HNmP9eSavgIo5Gu
CT6gTK6iKPwoptBeYee+RHV8C/lBQwwdhhoxe1Nek7L/x8RKN/go16U/6A291vC3qvTBXQgQFFmC
FVN3uWRR6fOMRXq0bvAa3kCdIzRF3VfJLtDN9UbH5rUd1F8q6depO5CetZqAL8X9G0zpT5CSiCIu
Dz8pYIzshF+VaO+mwNxhvTxpsK5Bod/ndEygELPPWTvb9QsSBQSVu8kTK9FOOBxLBSFlvFdmfa3q
ko9eKea9xSPeAOAwDUfVONxnPIfbMR3uifPcNzErpFKWQQGDQ4Ke3gQipJ6JmZl5FmoOzyUDb2fv
0L/axZ3kAoAE6O4NuYTQdPLOaehW5kwt2daew95/SevR3NbmFG7JU1DW5J80tdZyfqUg9pgHfsxF
hTMJZcUGG/tkMVeJcxhCLg5FEPv3HGEenGRkoutxKZmGYwtgb2wUUH3vbFv2LSEAkEwLel+o52Lq
rrVRfjE9frDpQgzyl7BRpzAP0OEZ9UByw0v8NvREDAxx6Jpx1zVIF529mxXND/wYGDSvqnB/XY9j
NRr8NkmGP3Otr0GP3aWT21zMzyX8CzlhHjMtCA+Osy3tjDlQ/B0Y41sIZN60DP4yh4sanm+7fBxZ
26bsgeDHkenlUFSbulo0Gk1zZpxcjb7jihHiikHVMqZd2s6nPnde+MRf6BZdj0a9YEfLpYQyfXUx
dUBpYf3w6o/RkERNQipo7VnCy+3Gt46pB4RQ7q/pjKmSPGTjt+PGILI4BEe3bTc4dzdFBP6t5DU1
R9zbMzEVB+gqEvvyw5mK0GofXJvQW0czI38ZMeL0ybylvv/ujt5nGEScWpPhb5mXX1bvj5s0Sm5m
8zHCPqA8ZF20/iFrC7F2bCzR2nn3tEvAFIqcpCXHKiVNrnCswvot0Gqj7ATh4zC4824Kh5ewqO6T
dDxogjZu51T4v+p3Uo64X8U7eKlrZUbfJDiXddfZI0NyokUdwJakNgihoho/65n30WyvJsoPzxm/
YojRVLzoz3KdQrJz4IcRjZxxAkwsVpbxGTRAYAcbykNfVeTlGsXe5m4TqndN3FSsicfWB3OBASiO
jccihe2Or/yUFjMHlMx6M4zh498HrhGq8WNhcc2gb8gUncBelguFg8dmDEVWEFH/RVGkVRKI88xD
0v/O0FiitHqSTQ5zb5UOpDbHGNau9Bi7DSwBPRlqVuKNMcwXFXfMZsgSizg9phrVb/mmhyL5zMb4
RXPBWtUdAaT+Lu6+bahJxG+GTZdWr5bUB9MngyCxiJiIpJt+sAGYNfXJLsrHvkq3YLAOkR7WYhTs
3c2TXOqZw8q3d4VpfoWYqnDhCnenxm7noGJeGzFecCzhEW6cgQF08VBVsLhJk2JikMYWCAlSOhme
GpdW00z3YV8Qd82ja9wNuykAAlMHxouRIph6UiJV4XNNHzI9TcdZ1TcJeJJTXL9zJc6JfxOOoSs+
TBlu41jcOSFWMuZ6V7Serz7gBRiq9xa1qeh7DwpQkMKtt4Ab5NMzklbqt6+Ro0Hpe9GrvwhBSsDB
pHgPw+C9l7h7AonjSotpG4c9WYN/dDmJJXQ8NpH7kMZTRgngWjjB36jlhakalax9X34bCsYBM4KX
jKsLvSEQMoE1iv4a2z6VGgr3txDpHSWuSpGVGb3wqQYnwwyZC1Qc/lCthgn8zK2YnhV7rZrxgPx0
bQood0n8MOQq3xjl+FY+t657XFBQbQ/Rom7NM0s2TOWqgP1HmQSyTPbHyMuH0nWbg5c+elX5MJgU
K8x7J6U5evS/Bh+c3SgJ+MtPk/K5LdUAPJwCvyAPbDmWz7k19htLAWuhtZWqlGZTd9ZL4xTIsDXk
CbpyTo6B8hmXYHzxDePfsZ7rxhrOrouoD0lx2oiCQxuvN8aEKhEnUYieKav+0H199HH6QoSlXgal
Jzja8AlmewZtAhZ5ZWkOVoUpf+2Ojwdip3XBELoqg+msJtwxUJLcVeqIA7yiiy2GP9ivOG/G6m89
PQdjyjSfYRbmiu7XzSIw2ZVGgn7qmOqsYzNuz9hEzMb+cYzxiEcbTXBsGyxs9d8Gg+Tihr0bCErh
dIVez8+BQd5CKCmWfj9m8v6/UXN8xZ7fHJLZerbbMdppUpm2urEs46yPOS2qrxg1fdOynW07pt9r
knmf7UzkijRnIKPgoH0Op2RYQz3qdd7TOU2T7ar3WS64l0OPiPd5DnuZoquU5RBfVh7+xpJHAsvh
ahqZaUYD+liYMaJ21SlTygHCBDxmso2nqVN32mmMPZv5Qzol29hzbkaj9NYyjM9Z52dovu8OB23S
lY3Hdd27wpFdSreg6NV76Q/XQTikkYr2HA79JfBxTLaqJQNBlHSVI6fPg7mjq4AzRW5/TXHExoHx
CetGTn05Ik1Z9uPRK8W1auj7QVk98A1kJldFaaWnDlkd1wyeOwv8ot8l9mZODp6r96yY+arxFEFG
4EyJGf56ddGtbMS0vWVwd1KTdXBMD3BLaxDYloywZOO5d+Z8Dnos7/GUbISAGMFTxd+Bp4kTkkmU
E98Y59+PMrX+1sLOz4UY6JmJ07Vgmr+qXKLXaGWnyTTmPac+ylfMmsg1th7pKczPqWT6BxIJWzaC
gzVfRvYMCpd6ErdrZSTFFRskhiIUL2AIjDTYZyhsWbd+5145pp8anxaFwO14wp3hT2zaz11HLkqo
fDHFL2zKmyCLfvJsDvymMyDJ+MNMZq+7N4dxZCzjtRsI+L/tNO6qiLuhqOQRoeumPfuJB98CJmyR
kC6KJ7ggX5Vl7iFDMFgqvHHbs5Gu2tRPDkRD0Qe6O2g8HEZNGHekuG6+cTPNED7oZF36OfqiRvmu
rYcU2xhFnQjb6ylD2gBd+i1xTEjj0LcUHJFxYbSc3nc9j9es4nadOME5Mbn018NS5+XKX2GOL26C
Ps/1BMu0OhoEdFduXpn72o/PesqPxCLWrW20d2Ood4opMAfRomVIhQctx6xTcjqt2oZpbRlKpgIE
k+VYvUEZ1fuWyin0LKTFyMBgoGp/I0p1Iy3w3PoGZ5IBOTWVcbut4nvilGgDJj5/Q2i+9RpoL480
frAVHV44kKTz3pvOnTffNAk7ejyadNPHj7a3gKOYfnN20VuJQEgnjQW3AL610ze3MC9mNrTxSFik
wiloGOuZKmZGBWE2rNMO+EGXOxMar/GNqZziOvczBmGzlYtF0JU41Atkg8Tp8qMP9Y/2CSTRCRbk
2sjrxx6yFxwQmtjStuTXs4cTMeOgo13vLRVgP8qxlTsdxjdmJ0+U0ov1tDcb/yXBJLfWYCopH22w
NRNb4GyAw2dovI0Z5PBvAN6HjcDigAdCBS34cgIJ9TgQ53LzeAcEkBaNBdJqGCyNwIqDwkq3pkUG
OK/u8nbAfet5n0zUbbKgGece2ZUMn5GInMoHSwRRZ3Auou3jQ4pvjSbpZhNPROLowMqIqjePrg2g
jn5LKyVoVZfepa4t0jsBM4MAJWPIigfbJ9VWOfpPhWt2ySKdp2F+8Tv7oZ+pMa/CXdf67Z7OwN9J
R7dh0izY/Tsy+oM1dKDbnG4dTqLc+zaFvtCNIeDz7gZRetL4nwbCtGGsHqsheMNJC5NRx3Jdr9Hs
PAbDUGlgV2DKqfQPWQIGY6j3bkBHHiYpyXNgrDnUZfxxQbBDp6ULjLjx5MLtJLMgfbieHqJ+8Cgb
LPkxKy1GcQeRdTZ+bb/5IzwO1EmoMF+Kg2W3L5o9aqNld9NxyBCN4f/QDgR6lUUyLfpLYhynUfKn
E/Ba2Bvh/UTdM8f8HxStvdOkp7Ed7hvauqCUZd8odHwa8q+XF7ei8xqUoPkP3sJoZ3BLB2yWJskm
gCj64IQodyo65P7441jRsJdm/GYlfLqx8WrWDXxuJ1jPGv6Ygni2Eo2hd25QclEk8btaHJyNk3y3
ZvdQGoIyZqLvncuoB8eVh1fUI1hSBcThXftTG+FZtTxdEZonFjzx3hPVi3L4miLDNdOgG64SxkU4
a8cnfEEQdfcBN23kv3bmq2HDa5HZ6ylg18GYj95y+uXO92osEerG+Jiz8ZElh0q0EKlmEuQ1R2Y4
Nn95ji3GjUJOJn7z13WNP2ydkE3tbzU7w66zJG+FHe+xm76XDBAKC0tWafSwMljjGgc+qdO/yG6G
H4LMGUYfVtg+a8mVzWNlIBiNtTvJ/7ZNDrKeD0plgMG48b8oSDChn3y+VNDNV4GH0w5rwodK3B4+
Q7LtimXoMwKBitziWMv7publUqO/LwGlMiDqmI2mLAdkApFjns2kOTtB5236gGNDU0Q7VxTR2vPD
P7LmkaEz6tdFuOdrKU6ci0UAt9UeuNEReOE6w97OI3EPOUExq5f4Z8FM9SU3CSMb14WYj5GPg1UX
Q7DLQX1Nyy2oYQ7nOfWn6w1U3nkhK0QY7vVM7BjDI2deNhfoz8w15hmLfRzflalXbJixwFa0aDEc
ZfZOIRPfzIQcXPfjrTPR4R2f/ZHK7BcrRG6a2EdW5F9/LUm1i5MQEicfsI73ypue3Gjcxz3mgmn2
UaYeYi6hO3reMFDI9I9tIhjNdfIxL0w9Jn88pDAIiiS7OF7PZJ1XpcTJWPj6iFD1pAaK9KSu7lOv
wf1Z3QUCEy3iF4lp8ydkDRssUDezm2He9Snroon4krU1z21y6IH2nIpvIiQfoicGm3qLRIAmCIJx
DncsgW5yRznIUdkMcRnGM0yt9PvCdUfoX7EkPHvgqDk8MKCLOEJkITKHrt3FNRHs8NXduPjtm8K9
z3OABiFP2TCH9INLwnoab9+/C69PjTliLyMngymh3X8VY3xs6g5KZx0clDuMW/iJC0iRQQ4KCl+1
LtdUZX33uQ01iwkB6DD7I9NC4vj4TDJr3vktKaqm+6gS9R0sO1AsZgE4dj43+WeORkVHF3ujx2R4
ixPqRtB2FP0G5y6Qj4Z2GVv+RMLCm+Hnd2F0pnKGkqp5RpG3230KO9/iT0EWcY4WU84dQPW/Ijmq
HH+GnTEKN20HLkk3nKzuceLhZObGD5uuPN5prutewaRp5mYSt/fY1c/uDIO7ty0SD5wtEyIUTLjt
r4qLFy9N3zG/KaJLW1KWnLcOCY+iAJZnYB/2ivGhFrBFcikBuHQctyKSvw2HIti/QFsXQRb7ZMxa
sgbYkhIS40vDfytSvjvDG7B5JZcxiN3dMH6bgsC7kS7jT8HBMHANdHWHtWiS+Usthg81jzik/Wnt
xwM2qpEa9hyvCR5Ajo4EA2HfJbRkjA6Wpba7lFkSbSe7fCMyvnGx1qz7NzzvbyUEEPh/Y7zpI3We
XMQayF/gD5seHDeiM886WnvjkRWAlklKJse8ANpjP3twbfRyc+JaaIaQsP2AmXufQv/NPHmo1LTF
v5qvp9EuNqxW/NUKY25FjKiT9UExtOFoykMFs2xQybYY6kcHCo6VRfdxXP1Jm4xzm6q/IWTNMnC2
jpm+EqGeL4TNNrnNDYQKZTgq1DVMKZaW3unE2jSYtsuKis86elf0bd5G/OW2azy2Sv+QE593aH3d
ppN3lHUXm2GK/jATeXWCn1nDWh1CzHGRKTWVJ2QPxtC490zEOYuDlBDdi2mqx8GJue8tWTI71B/L
oiELKIFT7D3laXpzo+LbiM2fGfDiSmQIWshJnYemHvZ2zyzuzdIMynIwwWEyvNgE8TdjMx2avPnJ
QZltS1E9eir/7P3EYWiawSyka2tD9/t7OwoXYFn75TDUxUEXsT9y0nKYHvjlm+XF7cZ3yTBprN7T
9EKB2MgRKjvG4x+LdTgp9QO5v3esgadwmckru/oTFrwSSrqv2hnZngyfgkxuJKnjnaL2zV4c4VM1
euAomTMtMhvSZ7cGTpJeMizd5ly+lQH0Ro4kX4XdnNISUdcOEa18viPT9O01ryLdszymNPUWZnqX
0drC5JNhiya35FSg7LllD3NSYhUH6SJF8igCxnCtlf8Z4+lubIt0Reccd9fZW4Jb2TbsSKmKDBtT
47ImVlG7k6n7Q1FRuY+JxE1Fd5h8KK9TS1KEOT/Zj+dEQF/U1bcs4IJVFomMBh+Y15sbKiAgXZT6
yYE1gg7pP4ZD994yuQeD42EMXDt14nHp4EnE8J+sm84sttjUw7ELVoxMf2tKPLNS19SR8GZzsO5W
GkUbTrng00q+S06FWOUr/nSlDq0HPBUx0UzLP3arHlxNv0di/LQ5VB0mJFvLRYqrak2EsIIi5BG3
bIfh24Gi9++/DLGDT1QBhRtLh7kpvQCRrO8l7hVgzPhAk/pSCa782cRuFs76jTLGrastMq5Ng8uX
Hy0DtL7nPI5Yn+/rEm+/IfwvLF2btGXEJDyuIwycRngBRJRQCrl2oEGJ+YvOSjoj4fW3gXpVYJLt
tv07d6j7yw8qa5JoUVZ/OhwRNrNknTXKcBtU4qpa1Htc+oZvMtImxWx5cB4zZns5vn0IcbjTlx/Y
lP6hAsdP/MHid2f1fYZEn9unOOxep+Vvjqym2NqO4W08vYFCsNL2/FQR6YFehy7KQ3EqQGtNRMS3
TWI9xtwhCCQfHQHfjMRsQP5H7IVDi09U/3W5Oa7cgZ8h9UhgOfU5n8gWesPGGtmVOYXjKgnytVnL
1wF7PCPC4eYrdBN1143RJxlPCHFSfGv6UeYSfFNYOLhaxv4NEMwWphgbLkM8I2zF3qZmMlQLVRFp
2oy4VxpNjXdUEl8N7fDMZItk6gAmsjQi5AzEY/augZEudtd2bS4Rh9AvbxTQMOulzyHPaJfUS/FO
QhJ0h7V/5c1cbTkXGWw+zqURa9uUNQI+Tu4wqhAqU6a0CIliZ0T2byCmA/MmCAJ9LHdoluSy4ecE
CIkO0FvGCRYkX/IIrUxemQsll0bvh9J6noXG39SNT07lbvowF/tABQW7L9y2EbBeVJIUdWvIKU52
MssxXzscaCUr+iZhmLkP5ptrOPSGc2UHSQ5olPjAasxKfIQJ33KQcBiWsnxjGjHdgQoaV2r+VNVQ
74hOKma2ywR5+aaK/C0YMPeH3aJQktUhazfKNSGpX9i73IxTsVUj2k5VfQi/OoYmJcLsJ5uo46eL
KJxgZoZvIIKsAneVcTxoI5yQ3D6xcu4D60TDHTwOCohgw6diPZtqY0K0W3UJCVebZQAqzYeQoV5r
5s5Oz2dved1b5ecmEG+OLspmEGDPX5TQ3qZ0bjZmLyBEI3cazcQiPf7iVfqKy4ax9xhTB8GAqmv4
SQPKxyg6ogppLQnKjWN0bBr5mKX00zLLpIyLJBcuDYfUd0x3lSrnP+BonJ01UI4ih7+1OdSHCBdR
Zc5wZ2RzZMhU8qwTEi0xFeEpUl8tOtbKmoNyx5quDXx1IuqueIYgEqG0oTknE/2j+dCd+YcrUypc
aJCv2Xvu6nqrMtL/sewlMAs2bUCk2HyKiAPbufEZiMmKhEHYFAby2mI2yi2+bab3CYbdVbAIEtQT
PYvyt+tLB7WadqKYKj+8gJDBxy0xy3nnqQDVFTwVlCR33Y8zmQrepDU1V8M2EVxVAnYxdihv34Qv
A5NR0YMISV5E77cIsfLJxuwldLztSww9TGXf8qZ84l6CG5ZPgW6pcfIW1sXuX24tpepkqmEcEGvA
J9tblyTGH+2MrOW1w3nYZerOWWs3zhFPZuDdF5a1pZWXcRux+7VhM8I1rZe5MHepW9SHQghoVtpZ
dTWd6+i00yrqzlTt4vVL3vqEm8Uc/i3tlvNDtxbk/S4MX97cBeVvkctZzV31zYT0q9KLg9QGd01F
YEEWYIeBu8/xgCdL3k2PCPZcx0k4taspR+FCn/AH3s+I6wBWe1q4wRSQ+0EftJao1ZwZjKrS5Jan
MJVtEsprj9sD17WhhMHeWo/NYP8UkjfQLyY6cOakuRdu7h3MmUCYW5Mgt1qnO/uBaO6JyD0aKclZ
t0KvKtMQhZYCh76BeF5MLDoTK447ISoT7X5hlD5sdKb9fR8FgOnC5A/1V69K+/1zNCNXdL59s8NK
P3d9lvF64eDFwXjkJqjfUPbOfWd0TLrc5CnFomvnk+azHOC+zT5KggIY2dj2nnTy+EmFbb3NW0Yk
lPB+hEt12uD18ugADeChhQZLzPGcuWl7c6aWYaNeAhYzIIWT6aaf1tynPyo17wK6o97Kaf4JRhSl
reNwG/PwN7xErl6GXt1j4I/gEvMEJmqta7UVRudsyhCQK7Vd4kQsoX6ckRM8D6XX8uOvMNMctsA2
PPIv9mfpsA1sMzyiSyFJpZTYIp2mlwr37yWepo9KzzQfNJ1/nMo0cE+GOPtLWeK//7Bk9N7+K2Uj
jovV1e2ia2JDKxsmDuTxHKGZBNIBUucZTDLNfkZme7cGvyUJA/QgLBjr4EhnYGPRyxnWaJtpUm1j
pyj2vh7+aqYJB2MW0dUywIooSYw4b8ARL/9TZhvGHsTlU0MZ8VmNRXYuHQbUWERz3sSH0FeH0JrJ
cfRyLy1qo5yqOoUNFVWTC3fLkLAabZMKQ68x5AMLoPNge3awjpLE3lHDmgGIL9RWupO+y8tA36XA
NwG5hZzth6VIMBbLiePfV8MJo97zKHm7Hvf+UVpU3jatGwlmj7CBw7wKzzXcFkJ43PX/VSiXEQS8
kt+3o62xvgsnUM4zeZN15nXLL8lxZrvo6ERDkw39SMlX6SKVSzip/33osy2n8z+PjPC87C6gCMSZ
4ulQd8bhXxOoKmndzmxNztpLuWYG8XVwXNDvyz9JOQNPy7qSVN0EftqCikSPxmsWx92mEWZ0tgZ3
2ZBywLueTR2Al5Crphn1YOULYmEpLBZLjydfjbjEfAF7ByYPM3vHY4fO3tmY0uPoGvODCRfykEgD
pxDDzcjyuaAqDLkTNET0nbR8npwgei4em2VDa23qsohK9W+zQ2jNo5be7d+saGwEd8idtXSmRvxX
Mhk8iZEdZ+e2xRzZm7SawzPbFCqVRxOQKhwNjOIdB6+T6AqMKkYbNfcym147WYan7r9nt1iyKcsf
lZHoO9SBfIrcbLzKhAY6d3lysa2kl8lJjbt8VK9Yo6f7tGiTq+dnqBNiSr4GFJZVUuPbwQRYHXTS
qnMJxY6kAX/upEHGFsRKBo6pgKIFWA1Gfxw80nj337sPHQWkvYUPiclwyrJmIptG+vrfjwjVKdz+
q4207KhepZgFdlGFEQik/0+R29PbBDvCrEfytwF+mJa8yPXfg6gchTlIWsWBt1nj8hzTIzoUwyR3
Busie6KRVfljpB2rvBnL5///UxllmFaWT40XgqayaAGf2FV3GNrmx4uFuy2oZ1pb/FsGRAgu7LUl
baSqWc8EIA+xivyTY30jYozXSdTFuQCPJSqnvcW2/fTvOwJys6SumTzQWlFdZtN0njMXA1tcWx/a
q7pNbnKNTLAAyu7ME1ERzvTCY/qSaiW3NEjwfcmUwnNMhCvbLJ3nsaPmT0KaxbQeMorqwE3Fhb12
SUXfKFtgKAJ51RfNSUE7vRU9pw8/aB4IqTxyUHfvK9frXhquoHFRb2ZLoTc7KHRwVNXF8c38QjkU
+KJphzUZ8Oc4NU8ubaaNUX8lQTC9N6ZrIrUMtF14/TZpIwb9+ZidHdEwgJFt+uAFzZ2tg2BrmWH1
wPyTbAC1tJuoXT6NYCYXaUbgvLntrjFHDVdypAaZB3qKySjHj2rwH5Smq6tuh0fIgO6RKzvmrGyo
34rxN4znrYRVMpK9eIrCwHlypc+FxUk/gV+Z69TgChx1zZ1vEb+XEuaT7C6QXo1byZq5lE6h6ac2
0BtplZewDjHUQtS4gxVq3kcEpzn4z2IFNkuHO6qH7hh3cCOxGq8G0P49lCI+joqwUu2SVdQR3U0u
eW7uo3DwTC+aPkmUcLSN1b7yYcFp5W3tSRXfQw7VFuSVdRVWSaPM2LwR9atOnBi42jjY81NGsk8g
PqgAMIr0B+1gP43xSXW1+9Lgrl130Lbuh6x/WNyp20wPNZQn4vpeVdGoWcCv+fdaDHaWXMJpNi+D
YY7INdQEAuvnodEyeEw2BtkjkOx+dsesinpJ5SQXJ87pbfQhDqqJRsJcSG4fg3euJGdo8vfFqWPY
chITZpr42WRMBhLZVeu5GZqj53hqX9YQb51SViyUuMtASu/RCp3DnPn+1okoZiJAdu0tLjdpbLHM
Ex5M/RRStIaoWNgjRbAMBAZAf3GpbyPORhCqWGWStGQ4LwN6WVnUMS8ad4JgjyOyNdzsa0Yh9yGn
BgRjUQVEw7xo1ot91w0mPM/5Jsxq4DXEt5kglm7xMPMyDZAAhnEGoRJ460ZRxNvSSLwdbfJbLmmz
1FD3XgZS3seCC4IYUkPXH2J87WAVHxV4CXgrw2YAonHBwxUcMvZROuYoLcGrTvtlQt6DHTWBJjpc
fCilAMPzbFMgYclcUYZjF8xEIK4ywolpsq29g00DaTUqDrWFz1VIhy+9X2z9MFx2p/DLUMW8oLQY
lvXtdm6cRyWCaG+7gbMKanvvla136HLzo7TlK+eIgqNr7a9nH4NgYEPqFbwaJFMAyOrsUPAwlmlk
XZORRpcJtz5imo+h0zyztlXcy7AXlUbyp2CHclp8Ub7FsV63xd7lodymfWftq7zCH5N8oIMlKxZ1
MkoELiFPP/WF8Zks69/UinvNIs5gtblNmXuNJwR9MzbnjdDmq2Batcadvni/vAzS4gXn8fjKj4Mq
iFunovligt1Ju5K898oJ2oJ74laDAiP5Q0eIH0s4hkkRhkFSPXJH5mATxTI75iy5JckbrzB+KwNu
oeU0QECGvNtWYADGDieoSHJ6S3R0GnXyUXNQxxwN0YAww8tYV3DnZwoDs/l3tAqPukr+WnanHTyL
cINp92raRMkWxAf1YfExMQcyhfOu8gau7chOa1OOSHiNt0xk1jJM1Tmg93m0CTb6ZvPYCHHlwFvx
1qgfxbjeyx2majiRatcgSs0vc5zYp9m68I6z5WNvbd5lFd46a/gJB0Kkbet+BlzcMt858412+1Bm
B2sU2L+96RUQFpWh2XAzSt0ck47ySr2olV1hMa/FEawYBHcObRupJn0Atjzmtt++WF3lb+E2V9S/
cuxyrfri+368145JnSryCNwYvLACgaIVGVPOuthwoadaYvlDu2Z8HYXBJTm3JB+Bqqido4Sczk0l
xWEuaxIzVboXeffTgchaR9Fj4Y7dZUxkvUHGuciqpAFiQDAy3LPOoHXr+VYUWPyVNZ1qZNd9kLWv
k22f/v0g2QxnhnqG1QMHF/MallaxkQ4lj7SBskyskpxwPyNZesBb/eBlfMqGryBR4gkoGv1AGD/f
EM8+UVP0agGDWAkN7pwUKSWKk/mUiumj5SHedEtuxUsxMvoMxLAYZh9Nz9loqVFxMonbP36YKnP4
cFMML+V36jAF1BnELW8mqOyax8zQrzSIvboT+2Vy9QFgAwKv4XJN9LSxEv+PvTNbjhtJs/SrpOl6
kO3YgbHOumAsDEZwp0RJvIFRFIUdcOzL088HZU5WCM2IqOLFWLfZmNVFJSliccAd7r+f853p6/uF
nQDqwpNmewwBfYtsVxfRS2VDGRvUtdFh1zAU97Eho2wjGdQQz7MVUiDYCJrgLhqbb0ZJUYs0v2SJ
S/hrZtqYxFL11hrEJ0tBhspCiopPnjwhdrRWxAOaZXORMTs4K3IKQrlG7coD4eaYJgJoh6I6PEeg
bRHF22jaHd4oXvlS4STxB/OZxHmIKdXP9nNMFWV2WKxdHedZxb3GsqAgZYP/Yt/lZyfLy+KOPRQ4
HmNKsgTX4wbiIsvQNZvpsKUW69371I5qK3yVBmsIt/U/Slg5RJezBjFygdiPoNcPv/3HP/7zP176
/+2/5rc53pg8q/7xn/z3Sy6HEsBePfvPf3zMU/7382/+/je//sU/rsKXkvSnH/XRf3X+ml8/p6/V
/B9NV/P3kTn7X1e3fK6ff/mPVVYTq3TXvJbD/WvVJPXPq+A+pn/5r/7yt9efR0F68PrHh5e8yerp
aH6YZx/++tXF9z8+qKaqWT+b6s+Wms7w16+nW/jjwwWQi9/yH79dPb/1d6/PVf3HB8X4XRcOfCHW
P9j7Ld1wPvzWvf71K0cn9AuqvGY6hob28sNvGcjz4I8PpvG7oTqqwIiu267jaPxVlTd//UoYOgfl
j8intwz1w/9tg1+e5T+f7W9Zk97mYVZXf3zghuSfT3y6RdOwhRCureuWA5ZTcFR+//J8D82Sf6z+
r1Jv8FzUPg4dn3AD8zP760ufkpAJmGevbf468/6Zprabn0oVhmlqOk1hsdP466kaTQFjW3GqTkl2
OmxTRjr1bHCNW75tpFikO/Jaz8uu3rq9/xgVxkNCJF/aK8wtQOfZlIP98rtbiFeMbD8BqCOKLyJc
Lso43tkyupXE7iVVTuFXuT9+8YbQ37h6+A0s3A1TmI6l/nr1o0y7PkxY1TuAI1GAq1hRkVejWw2R
0EDsLtirHi6NGxlGLwZf1JB9uCQOb/UxvO+0HX6ozwIit9KV11EMjPrJaHqF4RdqG6UnRh6FD6Mj
NwQSUTKiPNQNZEBuDV3ek6HKpEjA6dHg/qRQPksLLyR5FMSaiWHn+8FTl5Hco4jUWGKG3HUqxfrB
3ZEqeFuwzeBk1hO+kgUzrvshdXd+6+yCmC9cT4aJLVmfQmBhl1dpr2QHAxvV4HYgPxGrCn4YFeQG
KStoRvVXCPqsdwm1sgPlwS3V18qwd0PegWEM2KkHqaRNEJOY7ahI1fIlpctn7DXAldhu4EW7s+BS
o1VkGZtjHhDYegWJwrr/1RoJBQ24FNRvOxnbt97oX9RQyLCQomHqVmixwTNBuEmDatu2bCUoROh5
GMKR+2MMYPT35Flja5eKHrHXGxGxgwcww6OvBdcYEanO5TfZIDcq6UWsLZCTWCjCDRAwlC4ABxH5
XnnP2F83dQhbrwk+ej1A4Nwjlbh6akVg04Li1WEfGNZQUEf3JUwEgGrrkEJyFyDH9FkGpax03fE6
mj6fpvJRm+ABaX07asW1KpiuJzHpGB1XY+1Anq5IMnl2+uBO+vk9HjdTAZcN/iXSwlsZc0dkZSFJ
yf17zy3WkB9uwkno5YVQTwvtyevdy5gN+85QL/1ew1KWE4fbjcNV0X1FMnsFGSrDMdMv1aihnOqz
dAjaepGncYbGhcJda6ifB5ZJZ63l6Wd5M34zg4ByiHUfG+ibKGK4i4LM27PaCT+BW77GaQ//KeOF
ZXjx1xqLQ6CfPR5vVjNBN6oLUj7DxVjVmHTY8G8GEAlRJL3zEMoIRmAIl4mW52sTgSI0NI7M2Hlh
saNDnQ2VItKOofJfcvO7H40/Skmdx+8eKvBX58b4uRg86js+K4m2GL5atbNRXQLEwkhQkAeNR/qr
C8QfxsDUQ/Gaj0wC1GBdRjpf+F4nIzj7XGfmzq3Vp7QtBJhTeZ3W6CfRFrFOd7KQ/VNeiJ6tYFEr
d4mTYyO0njzfRW3DbliMDx0LNIYnAtsXTR7vZOd9ASeHyLeTXyyj2AjN/ZjzpOs0uTIgOC1yjW6e
Oc5DZQXAR6Olo8mXYDjH9gKC1LtFizTRBndGCMPNbleD2i/7VF6bMQY4E/FAtjBj87mXMUQx984J
wkdfRaPRFBtzEpo61RcK5GdpzqQ6hSqc194GfeCdZ3g/Eo1IOUBQTptsGxk+Ik+6J9Tn1o7MZ8sg
0VCtL6G3CILSnNh5rg2KGK69G3XjWdHClyFLtpXqvJYd+0XSfLZZT4wwZwGbRWl8K2r5neXLArPf
nZeWYD/FhSA5KXGwWpjJ50LeJaa1SdoYEZwdQd+KbwzlqUnkg+Miihnqc58lypA1V9oIXxtefEX/
G9uCFZ5+nkh1xIAW7/LWv8CIR/ZdsbG86rYZbuquRo2F5h+VXLAuav8i931Ul+EnI08BZwbnQxft
3A65BdvuDOzPTY3ZlawdAsEUrtUBLJDF8W01knhISI1RBfeWhR7YUi7TUOnPirq6TtNolwHcy9Lo
mhSIJ6Rfq8ErN8g4ltDzPmEN3ToDgOiCEUsGd4obfa6+JfrkS0Vyhf21vkrUZmuXMQEIJtMTZn0o
k89GaNyknbEXQo5s4VrnMGoX7si8nB3Eu5KyPDpDeV0WlIo9aydbf91Y+LN6IiYGTVz+/5nevzLT
00y+9kyJD8zzHp/r8OU5+23BzHN/gvjzz/6c5qna7wZzOBdRkWMYSJSY/Pw5y5t+Y5jsIGimadnY
Fv6e4xnq766wDce1bcsiQnJvjvfzV0Jz+PeUD4hfdv6dOZ4hfpm7UKY3XcpRpkNVUCcp0J5mZnuT
vFoqGnYHna8o2oiyuQsNEnOeoXSd2XDHs80gzu3+QWBjcTc361Teu+GNBsqK/r2knHSmpJIcdJzJ
iCGc8mNWPOry0Rw+Bd0nMV4H2GNhA0eoihnl+3MLuz1RfPmLY1/7/aXt3Zvqw//bF/W/4WrDMI69
gsvXNH8pp/fwt/tX2XxL+D+sPOrg9Te2oP18/7WcjvTnW6mrLD5M03RVnr0GUpIFxt9vpcZGp8vU
3xKa5hru36+l+bvOmkSDYmIZ1IgBSvy99FBUndfcFTBAHEdVBeXhf+u9tGaTagvUjE2n4Ig6axrX
4ir2X8zWyVpFQZtITnOgULRt8KrnP4K+Lfj2RIWibG2lDV+Cmo3vF0MtzGybkwf7TKpa22xaG28P
epY2qmzgm5aaAqYVdkei3oTpCQ04kziWqNLUCD1uqK9X8SWVA7d7KvW8jJ77esqQ7ClHKD8QIcYQ
mwkXEu3lgKAi3lR9FADNgbaLOpOvPfUmPq8Ocntymn3FFrdobnLnIsZBy4cigaCIY62tVFi/ZuFL
Pced45joZw1NrSdrB8X+cBVrdVfcEubaZJ+bQOtMZamErUk9q81t2b1Ch2qJY+6MuIgAKLcVFBcm
zKRFJmdCKFkJudcsJlYvnxuroPqgiMYHydM3Auu0Ci2sL1G4se8/WTP8WlDSTDTXf256M6W+ojDV
ZyZN2knHlKd27dh4DcBIOrdUmeMRpKUaKHgy2JmeFBwtFdSMeU3fd901drkAET4pE0hBa8fP/HsS
gdyMOL68zIwFicmTE0jJDOO7ifYsX/CZkuMLFWDdQkfexKlDcYUZw0uvOCMVW9RW+Ccxctv5I0qO
KdrWDFvmtL6Vd59b/LUJJduyH/WX1GtCrCqhZ5svSDpA3pMmkxNHN9aWWt95TdcgUMTKkpM+EVma
isEkRzfx1R7rEUXVkA6l/TiagVtdUsKL6y/kuFb+Mi5ydDiE2qu3bk6ZMugo8WqqcdlqwdBcynhI
7fMOXUIg2RbTSNuBnBoOm9Hxc31nJODZNiZ1R/dL5xGgoGFv0GE3oBKPBMg0Ss15soptFNqbaAgI
q8auVcq13aEbWBmq5dgbNgEd5Zz5CwqpoVOTeucjDdV2qjWWEKmwkenUvGO3zm7x7fTDxsvKLoEA
3HD/y9aVVfApZnqAqY76sspYXRR5fuEHmZ4BGioKHfwExqpqO6Ifb3+UrojsL9gJ9WqH7jcBqqlU
hkAE01CoLy6DKjR46Ii+TGLZhWEjVYX82NwVbtpEG2Z/JYLtxPbg01eeoIWnoq7Smm25tePYNZ/q
GrvGOg2RmCbLPoOksZrKEMrnGsuSfau4pu0/5E6jxBnluSom2QymDRO9tLdXIAL6ZWGk8Fdaw1MR
THTUAPzU/64JJU13BQg9tpkd4SB80ELTuHDTCSntkXLYkDOnjUQeTFN3171R8Qfnd60W9tEnavHT
ikbCV78sQtg3t6qfWyDLIl+rvW2QgJLcWoZnZw2F6dTRVwlSdHfJu1ZnlzihXCp+RNcRyKH7lUKI
VDfEyHxCL3bYEdVSzXChrOMDJ0KhZIvlXANTaZ8HZAVjlc5TYeJPrzSv20hcHC0qDgXeFpTMJP7R
1KMlVmaqsf8A+dcp7W9Vh56SvEg655SeLAULAyQgqCkvnDGqcKYQz5YCmMMKzmu/kI1my5eUSnqO
2xlkT3NmG21j79gglfE9LGvRkYbrBzL9SJI1WqhFpQ7QYxmCxOAgR0Y7uq49Sv7PUTOU4GmUnMEb
ZKKX8eKwtW2O5bU7wpljX6erpV4hjBta6xs7BCW4SZkX8ZMC25fMul5Nwjgn3ih2w09VEtjhJWHI
LrAqkpd9ZKZWpY/icwEo0sBvUecGq3FQbpwXLkQVsNBK1VSzvgW6mo8ttyJ9ZIpDG+TYPVhiWqjZ
SRYgJZJCcaqid/BGCuJUCBpLeDh2pqFiWo9ElIShxo5Mrc8gjqcRuA/J24ZEqUWv5y99NRyGxyjW
WYTikRmQroPPkFnskDiQs7O8Ubuxw6qLCrsmIpc0t7J8jNjEa7+CdIY4OOVMUP0vqe6jNirtIUK2
hKODFBgcpT0An54XAg4528yDS1zMIMYNh6qDzwb/3zxXhKzcV1IkUhMKQRs7t4pWUYghll16d6GV
tsCm2L3r7a9pXAv81FKX8Z0f2I1919RVZqxAyQ1k5fZeuLGEATAYdoskhjD3tQhbWuQ7d2Dw+aSQ
KKvgZYBzVTbrKuzrSkXY2hIPsSSjS1cYHzo3uK/cnALkukq4KLZJLdfDYqmy6tYWPXZCkqecEThe
IJRC4KUtSvAOiFWwIaBOgy9MfFSXurXTXHjoN0C5IMXEB7J1WD6ru7DQ+JqfgWNvgei1FSy+RSN8
OyZnWJmW0rGu9/FLX6A7gLmiR3ILHiDEQZpUZYd3dSp50pntjngOE2cKTnafkXLdk+JEFyLw1/A3
gzY6/c2oxpkVryEzUsyAbWnW54HJ1DtflIOp5qssiBQqPW4Yqv6FkTGhKs9Z/YvyeVDqTrv0oasE
V1aTka5a23Gr3ArErITx4WvKQzTkSRYN467XBEhMJ0lFo0PoUygcJSMiWspSrc1qGMVn5zQvPDc1
uk1yrAUvOt5aNnILH2X3c1hKTRB11KWKw5YKX9HmKQxdvpHAnONMvAxu2wXfa6DnWkPHazzcvJRc
Xf4L7Eesp9hG9JQPGH9VBFelqVGj5eqciHTBPvCtK4muI33IeE/7aUO9GOvFWesu+5UjxfCJeY/8
XlI7K86dgs8xL3whABsWhg8AJBjtM2maMVklFqb0EBEASDuVTODCGFIAPESOPyHtoK+f2YSf3ZVR
1JXnA0RO1HxoCGOgOoNlj58oZ8Ulh7QcI7s0SkeoEErLFOlklgRx9I23q2TvNZMNlMkBu0YOwlcv
oyur7cE9RyFlZmSjjPzPI0MSSw4Ur/bCsEK9+0LkzRTh2MRKzEYypas0B3taiPKJroT9yNSsSv1M
KAJxQmclISFFQwZgZzjXLeoKBMN9p7YXQSlk9jmHw2b3zH6g2bGrEzSqcwGbXo0AJaU1G2l2jea3
18DI2GeqFlXRMurtCKk3h/eQ/YtR1QC+OKI1iNklZnEnAtKbdmVHmsbCD6JplkaKVHArZZcxKEZB
WLh3PZiG7NpWNEe5JkpEjrd8uCdpN/rpprv1HDJNdgQd6JJ5TTflWA5pH2YPviv1eOnyWjZgjaKG
/l3o+F6vTHbq+pcqV6LoHauxf23350a+Zg91+fpaXz3L/wFbQKyZjq3KHsPXOntO9xdfP//ir5qA
cH83iPgjYc/kZRfqP2sCQvud6bdlmCx93ElL8ffqS9NZfmm2IZgo4IqyHZZEf238OGwJ8dNpKW+7
pqGKf2/x9UtNYJq9UnqY9nx+XXJxziEfk7zflra7QIxyhmB2s9cIb+z0sKrc2+j5+9DTmnJ/NdeH
1kQxTDDFWcUVztklhtkXpfCf3nf42VYVtDfFY2HRb2si82A9oxt24hvS8JLF+04w26By+b4lfRJ1
WzEw72NGTix8esPora+Pn2Cqt/xz0+2fDTSrw7hSwYCoBd0Wt+elqyYYK/UKrVTxEMJSOH6OQw9h
+vlercexqiQvG26iMX32xGtNWenlJKOGfneinagrvHkb08/3TsGURQdYUrXbfEhseBITUSmMlbP3
3cBUM9g7et7yGSrMtCVNlrQEKB/OssltyB49XrXjpzh0A9qvpxi8ISR53momsMY2QUyEauD8+KGn
d+WtRzzbJkR62vZePLRb9jeEBtsqrKrzRhW2fmunXUhoOWJ/dhkCLYvfdzf67G4Iqimj1A2aLXFA
9blbE8OpQjp/3+PQZzekAW7BFeTV28LUrnDP37QalYykGU5cvTo91zdaTJ8PSImnJoNnEKlRYJCx
AyBxbRNvFdQhJR4QWda3eimfqwSAi618AvJy4eRygwfgRI859DbMLqBnIdVnJEVu07Fb6QPedlf7
cfxtmIamt+5tNiJqWioBr+rNVnUD/zsA9AR+fOkChEirYKshEyZTuCpvlcYNxz+L+X/WqG//PPr+
fvs0mLxxTnX2wABw+0zThhKT2vcMvcpIeto4fhqK/sQTO3SCWXvVUUUsrdKX+AyqleKRHAP0pm1T
SirZxfF2O/BIxKzdcinzDrc+pQRsXGYX7sxifN/7PBc8mOhZB89U6y0Tu62kEJda7lak+vZdVz4V
T/dHL5euYke1bLZs8VxVgnIKZZbjhz4wss/1E2oDAMFW7WZb2OxFTivB4k4LanMVWdBvj5/jQMPr
0zPfG3xxJDHPrYpmW0ph30Xq4G2cxBAn2v7Am6PPvk3+BKUUSs4+WGU9eLK4LBjmc1dCxRztE7OE
Q11uurO9O5By9HHbcwe2b8Q5Ueawuogv8h5bx2NJ4KPnReEgF66uxs/va7TZFyuwJ9SrYIhU29HM
FkTzlNmSiWK0O378A7ekzXqDjBsQHGCAt6ntXnV8RDYWdFPFdG6jsftRmrJbAuM90bsPnWz6+V77
hZgfMy8W9dZgJbuSWlctEctc4iq59Dp0eEVzwc5BduJzOd3CG4PVtDu2f7Yeh5ddmVW9pU6B0tZv
tr1QX4bA3bmOfO5QQgyV9mDI5NTn7MAL/lOktH97DjU2v9PrLeVYzJew89LbPrTh3R1/VoeOP3vF
MaJ4XSVovpDwQBBDZINY7CKc6EAHhgBtOuve1SeErMeNIH5KIFPYmTWpW/Bola9NVzvr4zdw6BSz
l7l22whMCi8zqex3uaxJqoQryZbKw/HjH2og7ddb0JJikJ2PKNLHF9mCjzG6gLx3Nf7+ruOL2Rs1
YqNSmiQst8Q4L5A6Er1hL48f+kDTiNngGOItGVUrK7cm9Ow0Tx+HNkb8a5wYuQ60jJi9OsSi9Eru
y3LbBwZEnzyGOh9g1Tl+8QfGXm02LegsWVTU4BgXKWpIv/uckcDcE2yODK84cY4Dd6DNZgYlDMBW
QZi6RSz3ETfkNpqs7sev/0Djq7NBsINdVErpIA5sg0uiJZY4P2Ax+CcGokOHnw17wrUyjs/4Yww0
CdPzr10TXZdW3r7z+mfvZWBjnJGCgceNw+qqU1Uy3ESm79h3GE+8nweaf6o37I8OAH+SnhovpWhK
bh4ANNz472v8qdX2xh1TI29V1Fq5LQguiu/jioTa8FS3OvBmqtPt7B08owqrBZlCtyqq8wTUqobe
HXHMR5+MoPdd/2xQ66nRKJEcy22eskeAvexrLYkV8PTPx49/6BZmgxpBKeWQ4tbY9o1yE0Y5Bp70
nA3ISYr+6fgpDjxcMWslqWlWQCRHudUddYHZftlE2ub4oQ9c/U/p694DaJGflGkWl9sx0G+CSEUo
p5LrkmJRc+3xx/GTHLr+WROhjUlq9gAZl3X9CdDeXZSX6+OHPtB3xWxoy8mMtmI4pcS6+UQjo8ez
7kPlxOTr0MFnY5rUHbNypnZXxmsYGOyIEtFRtavjl/52q6jubFRzKpsddMmLw6V/L7IQ2tFgvrzv
2LMhbej6MmrQOWwjvLDktFnfJm788WO/3SpI2H/ts47h22GRRNXWJk2sttXV0Ge7cWxPjDfTYf7r
tFB1pzd17420KqlSPUWDjIP93vPNy85WEEH2DxiOz/HdXL3vLqa72zuNRMWNkI61INhUKLNxJ9jL
IGeE/GT8peX18bMcesbTz/fOomgyrDD8QYBv1B+tGD53ydfjR36746JO//XIrh+zT1nxFCqJTsOV
OSwxK0Lc396E6JmPn+TQ5c86rl/lgogJlQ6QBTthJg9DW71rxqO6s47bjUDx3JSR3wrUH2VfThS4
k76D6TV/6x2addw8QrWDPrPYhsptGm6KuiNy8lOfPBb9U0xk1btaZyrX7z/c1IVHCV6Kkd8HkOq2
McgdqT2+7+CzHsyUAZ4tALXtkOQrzdmwD3Si/x54qM6s/1buqMQuds2t1cnlhBtJzLvj1/zzs/1G
uzuzviuLbGjywSu2TtYtetiRrIkwEOOEzPHsgeYBSroOycXRH2Sjr8lgXRm2fYZb9MTn7MDYNLlq
9h+JaMEYWH1XbRPb6Fda2frNk2xozEevMe1Px2/zQNdzZp3aLYvatiIacCzZ20Va2VjqmcDcUjje
iWd06D5mvRvLngMi0cWzHkKiR17dMu1qCVs6fgeHDj/r13HFkFdrTrEVxWudb02oiP7r8UMfapxZ
vwb8UIkcqiMxSellgfVy0jYBYFg6yftK+Koz691GExEpntvltiaomaQZtz4rUCIcv/4DvcOedWqW
pF1ehazEhNunF34DsaYtwvb8+NEPNLw969WUehEOuFPDQ1mwvNdIfYrH920GqPasY4MF6rsAAOZW
mO7KSPJ1rfQn+tWhVpl17DiyccradGysE+cBWHozHk5UTQ81yfTzvU9kXOlwQKVVbClynuXjV7Mq
F1l6e7y9D1339PO9g0OqauygoL0r0qhaHUe+pp2Ypxx40e1ZFyX0ytdFSJOE7acC05JRLnLoVBPX
7/i1H2qYWScVDSOW1M1i68FjcMHEdMXVgEji+NEPtcysnxYGKTn1wMviFg4Om/iyr5qL9x161j/D
qCuQjwLcAL2j3xMXIiYtR3/i6AeaZa4bVkEP2ppjMDQa6vUQOatBFx8rtzvxOh6YflqzHmoj1hr9
hjIbUXi2gyZJIU+gV3Xo373tfhfE9BCYXsjSOPEgDtyPPnuPsjZMiP0di60lsrPAeoqyHwmCq3c9
ivn+YCX9JIpt3qEqS78wsK2MyHs8fug3r3uSc/3atSJwgrEqMhJjWvZ+QnLj4RTE7K14bfeeR80p
ZqNO43Y+s/Ow2hTtpzCY2OjyPG5OldYP3cD0872xwSRFsm27pNroY/LS9BPM0UXxrTnf3tdAs7EH
k77ppcxwN/hHv46Gfmlmcp2P4+p9h5+9Ny3p7IGtxdUmKpJtAowmB2HUOeE7D6/92jrjmBaxQ0jB
JrLAZ3eB/xIb0cog8uzE8PbmAMTDnQ1A5CeFWDd5uEjt8BAaIwxY6LnvPPpsDGpaaHl1QeN3lga7
AIoh4mZ8+8fb/sC1z8egJvJanfy9auOZwRdRdxc6+JL3HXo2/iBVBt1o4C9rcI4avQ4sJTnRnQ5d
9azHumXeqmrNG9Mqd2HEfrRruv2J9p4u77/M/DG9z7oqxsfEDDOr3GCsf06aB8RsZPIkZKO2ayeE
oUw+6/EGOtBtrVm3bXmgPolJzSZyjWzngrd4deDsI9tXYTYcP8ehlpp+vjc0qGSyiZqw3I2T2bgx
surFawlAO37wN78wNNWs44Kbbnzk/cR9Aqcwrceo+6EFyXKQXyBUHz/FoTaad16nULIRmc7Gc+3H
QLO+6079aBPrdeIWDh1/1nf9WqoyGzm+2vfsiDTwfset1ljr913+rPNafZwTOzvwaVEZ9SU2AahG
8bdMP1lkOvC6mu6vDzi1DK1EDV9t0KeDhjajFy0YLwytOI8jHOqZC87EtN73NMxZl671bixDaVQg
JMlvy4qV3ypLlajV46114GU1Zx0CE0yUKpFabdwQcrSVLRzCsY4f+sBzNmf9QKABJht6rDZG9xRr
Fw1g7CD03/cSTT7M/U5m9hVaaVBSgKpUHOWXUfvN7k9c+KE2mXWASASxRGrMzEFY5nVmIXeuIWif
aPEDPXgSiu5feeQ2jtC1piLCAIj0WUJ2wmIkn/XSjoboAj6edzX2dtCcaKhDNzPrDpNN1JFVXW0q
PTp3fO1K1837dz3guWzTNWHPhEVfbUZ00lhR8msSbW9hU+nvu/aJgLLfVEVpy9iqq2oTG9CU2nbp
Z9r7vpTG7HOm4FexEThVG2KitgmIK0TZJ4rDB1rcmH3NvAwQQqu3tLgCONMTVrjWE8U6ceHTIPPG
t9KYddiIlDS8GiLbQL+49uFXFYnxmfws46x11K2WWyQtx19ILXHe1xsmk+j+QxhTA1hHQZhuL/1J
luQ0MSgq0yLm9H2v0bwrK7BiTRwzG00joKvSvthltw6i4ePxwx/ob4b26/VDZ8BgFBfVhsAUo1DO
lFHuINsBIYcc3Xqr42f5uZ381nOZdesgIl8TRlwB0zpZdsn3nvglX/rsmuPeGtwrX92hh1oK45Pv
fIzVjASWYuklDdSVb0MaX4I9XmKcAjten7ikA+PvT3P33jxkaJW4LhO337Apcl4E4ZoY4jsrqt/3
muuzr+AIkayM5dhvQs9xlpqqynWfAyA/3p5TZ3mjOedyuBDYcWAhbNhotnURqu110xNdpojHzOzf
sz8hnLkszsNQqqoaORdBpWdrgYXyvFCc8MQNTN3jrRuYjQKlZpRDpnv9JrUnRJyqZBoazsCwvh9v
oEPHn40DpEGGbdLzdBWyDtE4rCxIhscPfWB+o0+n3Htx8lhtUPPxZFnfSnT+eh0pyygeTTIGDKCJ
i7wK1PpjSdaRypJXy16Pn/fACzsvZoy9kIMNDmbj98/m4JFd/dj3p1Zdhw4+GwbGLPWNHOcMGQ58
dMOvJUk4NXf0vkuf9X5lMKDYOzRZ3QpIyPlGacw7A5fg8cMfetizj7g9jEqK5bzf2E0aMu3Ht9mV
7olmP3DwuUrQh/6qEfjRb9DtTWa/mJgT/Iv9qZ2un+yxt/rCxKvYf6GitCi9PnblJpO1bXwsiYXZ
On1i1pfUBzz50Nn4nz5WQKvBEwkkEUlEzEylEYQLG4NXjtRZKruwjDRgNhdGkMA+dIhMsO/TwOvc
LfaRJtwSJYl3Oq+SNnpq+D4554mj6g6ZKJrZANmG2Y6NtMjqdSwGN1qpXSGKH5BMYQEIg2zhJUkP
jroEBQqUq01cgBRxV7ntedADcL3xK6lU567WjxmwlhH2ZicdA+ju0PerEpJii4v3UebgAu3AMa6w
QW6GGp5+L8SQr4ccG14YKDkm/6bRrY3ud6N9we2R3KeUDVA/aKW6vxzlEME+HvCqPqiR1v4Yexc7
GrkTBFHYomqGbWdURf5dhw5Uc5hgNPNVQ75KuNOyJHF2KRC04QFXqZ8/JJ0cmg0OcCe7bIYCO6tF
Vj3s1SIXOpwogL0As4hXWcW5UBtgvy6BXKnuemINQ20wt6MXxMGyr2KHfJvQkkDSgWXeGnYy1K+6
QjEbUazX+wsDvs7nKiU87YvTZe1XMrA9QQ6FU3jLkHBrHL0ySlAg51bb/CjaUAeNLQwnv+2kUkz2
ODTEy7jOsmRhN7kj8NOZIxaU2sqyNWVhq9tFWArGZYKv0MS6i7HnTEadXqzHITSyRaj1RGekqJl4
dKPeS3zWtUrortrZDopkS5TnaYqXjn0It7KW2Hph0uISroZVRD6ttzQbC5KOyPPgOm/hTKyaSosY
MkA/Rv62srBhgqWqPeesQeKRAY8ni3bKhK4vTbMzNbA/kL3P/FINvwmgRO6ZgevoMsqDuF16+LzV
B60BjrbxuhCmuQFljH3AWhmNRUjNXv1s95hWaFbZEkwQkeoGmY7sOSBHJdugzCbxc5v9iHMxZx8L
+jNsPKy7ZmhpbH04UFdy9kSIyWzLcVj0Y4CUscbMrJHBQVD1GYRRKKWOiN324zDagX0W9mDnEDeb
bnnm2yapedLCUr6Z/DTaIk21ILrNmsiVZ8RNkLJiZx3fGzcum+yjQtQ9sD3SMkWyGVWR5Dfq4AaA
J8EyRPmrHZK+sqxzpRug9VuWDj+pMZqtK4NAPYtJfn1QgYASWlYQ6bRMB8uK1oQ+EKJcl6Awb8yg
a4HOxpZOBC4K4459zKTMuuQi83XHXitErDjbLFWAdniusDB4ZRPAY0iMvruoBisWaxFn8jOF8ger
UFejRzqobIRREGvZpsGn2kn8j2pnBN9G6BLxl1o6aSJXUU0gaExAYmskmKi9JPuhBsg4V17caA4A
ZVRg1ravdb8EkwFAIQCUHdUq0SFaLTqCAWREOofET92ex51lmpdOWscAX9XYGlcWD3LE266k7Y0/
RSCeh2mcej80v8kS8FV4L/3vlUslZjlSFpuybqpW27HoBX0MayRpt14NuWVN4DN895SXPSAhksgT
MrJNJ1oYyLudh7yM+SrlkIOHL4pr+eG9FWcAZ4eg7/QrRG1ufJ42pRavzbqNO4xltZ5gwh3MyhgJ
cYlTgcEaU8UyZCJTILNLSFsoO3XsL0iFItZHt8ssuaSO7CuLgkRyfQXuwbNAZZmudRURKv9sZU5W
ECYLongMQQ906kSKDft7zW3PIIqRhhiQhBuQdzLq5c3oVyukL3exAt4cMLLpfEUUnZoLizTw+rbX
wbt1lqim7dsxiDdul9XRxteGIQc7ZBCCTC7OY2y0gvwm1SJ6rQBfZJOelrB8uuSz4RBdbU/A/g7I
ZXJhNoiS0EpE35o+vHI7K6wuQB8T6G0UBKIXfQqswHXS7GtvukmyDo1YpZOQdfPF1WhggsBEeGNG
1XeuIf6mDnrwoklMwHcEB1rkS46WrS0EMiF7BbStsrd16DQjrJleHZY1BsX4LtGhB14PfjhCO1Qx
RJLymRRyQSqb5V+lvamvR5gtZ40r/g9nZ7Lcts5t4SdiFRuAJKYiJZlyEzeJ42TCck5OCLAHO5B4
+rt06g4c/KZYpZnLAxACsNHs5lv3S5/jFhagWHm6I22IinPRgpQHuhxER9Qhzc8YbwBDgTEBgrgE
Fz6fgJCTjSOhawN83wgKZp+yCGgyYe9QQwGpqdpveqj8ZAvQD904ZtUJmg3dcntWNGshqhaMLPLG
nLIDJIiLGrq5JUj8Lj0rqELeD/K9iKw588luPAcEf7BvYsInwN4QRp1oPGSOO+yl6nM4W4Xtj7eQ
G/f+cJegeN+lfOB3umMQxMo8jYrwPACaPamyArsjSxEfiiWAKyHA/E0W3ovKgvKu1gsGhPi5hlAG
aBzdj1aPUryBGomib2x2ND+0DnAjoKAoECV7oMaLqAadsnsuM23LO5R8ABsJfZDR3QXW3Cx3ua1T
CFYXaQhFDqtpoTBaBpmIR12MXoLkKB/8Zlm3XyybgyNOQWcFiM8VYRrxFuyKo2xnXFua1iL2dxL6
0w+KnRyamXUr56iBQBWJF4oN5HHi1VlyW9eNc2poBTFY7Zbt20gVUeBVBw6E4QD6cqAo7i5lNHNk
wNyU6bLkkPmTbKzu7QXYmqgap4rtJiiu3lXMBatOtEUm7qwBBJZ7pw3ZuAcq1p+jrA9H/g4RBGrx
GISUyXvKfLhBdhWuOt5xnjUFXwaXpB/AdfYp9Izcyj6mY+WLOFB1fYSWCZkf3DpYRuToIAcHFAcH
Ag5T7kGed0ktcOGzgWFEaQpo4xNKbuv8i6dd7mOpVSj9i7ijVAm1HJBVjs3Q54DxB9aSxT7OfJy9
AFxAOBgn3/KGkgVsKLbjwKWK1VR1hyKDzm9cS79MbwD3wBbsA0vioewdm29SdRXwyDIksLdADCpF
3TruCyAi8LBLOtgSnl+d6w7vRYvKvccKMpF+DCvl3U1Aq2GBDuLYtrd4s1suZAg7q9jBystXHuQA
d1NcBIuEsCEdwUz2lupR41S2/tgDSCQRrWheY1csK+yBwBKBNjoQRNO0ZUF5gfROzw7LDOZThN7o
P2PtdcDri9QFAtYNQg09sr4Ue0f7Q/AlqJysOABA0MKZgGd1BgnEzmoTvlgqh6xyXdLdlNLpZ1v3
uR3nji2ghShAP3n2c+KRWC8QAgKfZIYKc101WkCASXLQNIMOyAAOGom1L1EPQm9nLmY3osgqoQCv
Msl2C3eh96tG0LtjBc0GDCmh0FwKqEba7WhR8gRarTffSzCpsmNJoCVwbKHKijVfL+mwd3CMA7Pt
CtAo2gyRtGNRzSWJUyQMZG9wSUD+YIEcKQwOElTf6VTiPi4Cqpq99Efw/e2gkPXRacBnvA0ynwDP
n9NbRFAgU8e6BaDEJa8r8s1dMmhKe/rLDC1yALbteBxRDfqgBFSwcbzq6rfnum66z2vRQnF6mt2m
vx2IzsgBMHf+AKWoRu60U7r2jQWZJXJADKgYkZLhFHMMEAO0kXCSFS+6dyZ26/ou9O+YOzAnHqCV
lkPcYEJiBa4EvN1buE9Ve0/gofBQIW0zANMUIjW7vCWNOIolLZefZblY7a7Vg0W/iNFZpj0fQSw+
dWdQSCJVANKUAud+OISel5MvluurMLZ6tfwra+Sf7Cqh/Rs8VCBfw2dAa24gCWo13c6tPQFJDsik
esKGEkQ1aSTs5g48hTGbgPnZFyCkpRFOmgHELIAoBRAhVegeVM9DbLAQRPzX5VAL+V1VQ2rveYtd
YtdnEAiL7IAPgAstOXSuq56RH2XVWb8A+gHSY8mDxopmJnEzSQuI8IAEPXZ3uIraR687S0josRj2
xRCAMxoAOQJl4EFU+9SW4HaAFgZABun4xI7tOM/uqU7H4CvvF6u5B9e2KiJo/0j2kOHKVTpHjuPE
ek5bvPPiTMnp0SfIz4kA//G+i7EAOQNKYsC1lRYZ/hl1MGdgkhLfh4S7izlGVI6g4BwcMlwSSkfs
23TKoU1ra2wNHfw/OJVhMgCAyc6VkYWQL96FVV1iK5wQjU+gs+VBiojhprQLcT16zsMSQN+ZF8U7
xUX6LeSFYjc1raCiU5atIkdQddR9j0Lrx0YVjXXE7t7LKIMA03iaykkFxyzwbTyuwpxnRxDiUJKH
QLakD0VmT/0DcA4sgGbeuCxP4AYV5L3OeP97ho38gYNvaGKFVch3kJDIwAFdPIhH9+kcOCh/bnJ1
J8fAL44eus+AsVvoA5kB7QK4ePSe7SZV74MWcw3ZNmQ8QnQYXsw4LFruxDX87vWhaMc6O5Q+1Bwi
qrUgULqDbCAwjUyrROourKNAiNb5VndCQ4gFuCId493kQdiStRD/y6AKkp1wbiJjCI8Xb27ipkxx
wbTVmNUHUkC+Le66ikF0xat78dBk0CeOqTv57d53cie9sVFBUt33g3M+tnhHvNuqc73lq9dabEmg
prc4X91Myv43hzqa/CbKoodEjI3UsCPeEa7/BdeYmv3pQCTrAN5GPs6yy5dZ+198Fwr1EHjkun3J
7aL95VR+5f6cpT94txaXAfvRLEOjcE/EgzaiZW6zPcsaTk6BsnGylo2/jFFj2Qr6KbV2FESSz0pd
oJRZ9jselHja11IWbJ/3tS1vmxq6UwA0M1kc5hyqSnFAe3B47dER3T6HRouPhz/IVJHFHCxOZwTh
6t6Rac9vNLAv/UM744WPNyUFWnPRhRrh3oAG0Y64/ggCu78UVlINme7Al+H8u9YS9dutx2pnPw5j
K6MzwqZ9CLFLQu/IIwF9nmvbaiOcHYOKelrV42Mw5nKPPzrI9nl+VRwg8e6wP3ipUbWHTCGFXIEd
cjBu1eSUz4Al4iGwAB/Fk6l0AlrAYQP80cErkGD5BvEHyJjt4F3CRS0MusqFduPi/dsWUElKZAO5
6gRl7eGQ+FbNIG0YkKqf7rRft8D+oJxtUf/myoEsgzfn7fOQsvYdeqZgMmNb4XoH4Wv+e+Ionbkh
fmZ/K3LC3MgCOQ01tc6Cd3EzYh9BmDDQyOnAp8q4me0p2PcLacLXFmUrdVK2tKfP9uDx8BhAEBt3
thSsv9cQbCp31+L1D0DPApK32PWuIKzHtlLP5Kc18IL+CrWE82CZ5IiX8YAk6Wgs3Fns4YgBmmwu
K7p8uewLXPHOmpWv6F+RixQgg95vqpsgqGQM7Ywp6gOXxl3tto91o/0j9AG867yPZulr57ROY1dd
ezPj1RVnlOodNIb7Ddfpp+5HB2zRv52D3dm7BDoWskN9Jw5J/0u6cChcHqtPg2Vo23DCFzilJKjW
qKDIvNd6qLodiki/AWP4FRk4P5E/9NODyGQEbtL+8gfXfszZ+/zBdS5HKA92IR6TAE+dcF89lZup
fp9GRPBbzp/80PSCe17gETQNSPaRw4FkQ4aSdPaB4eZ/ufef+sjxCSMSBwoXc8bCQVaqew9H7Y1f
1ru0sg7XtW544FExOgZ5hnIWCAWxeYdNq/riosB+Bx+nRTbW6tpPMBzxqunUeW3KEzij9k4wyNMs
5IUWuOld/hVrM2y44kVHbGqxAtOgcxIxUfRxUHk0vtz6SvfN1BJ4xmXqVS3yOUH43C12GCMtG9KR
1bgxCSuryEwnIaOekVwAa5NsOrmySYLGecjzAR5o+f/6L6sgkZUhooZFo+IQKpIaWfBwnNguFOwz
KY5wNSh3Yw7WRun84z6YAh4gLkHqloQcPLSQVL9DDHwn+pfLc7DW/fNXP7QOPezA1zkMTbMi9oXz
ZZDTRu7H2uifP/mhaTwwc4g550hunr1jiuBw8xCifsx1tsLQayNjWDC4IUzlA1Znb9kx6g/hvvTi
Lm/2l4dmrXnDhGfL6RCBqbqToj2EIgMCsp3bdmIvl178e/kba8NvWHAueE7xWmpPywK/bFsv022v
Q3pl64b5hm7KKjAK5QmZJf9YtH+yfHcrGXul52Y+zKIH3CedEtunz361IrybunLZWPJrbRshNMFL
eFcoFiUUpP8thjRq3bG9sm3DXu1p9BviY1ahK+VX+1mJVOxdxET00+UpXVn2JgqKwaOtLUTbTo03
J8gm9KCNTk9DJ1/0Ml63NM2sG2gOq9pl2Dndub4Zw/Y70JXHpre+X/4Ja+N/togPlissr1ycBpaL
EvYHTemp8fVGHsLK6JgJNo0H1zl3MtS9gU9MFzdu3DE+y6GO0BS+3PvzTP5PMoLjEGNb4F7hW2nb
dSdmO4V8gBQwKLDKqaFarV14Y49lloVunM25tZVdcR6YTz5pJnBMul888IBQT1SQCI/Adhf4zTGY
vOt26f/J3ujbVBb1ALd9zx8t2b3jXbF1bVyZbBNmZOcl5zV4xKcw9G/cIvsKjuzGFWutaWMd+WDg
yQEF+acQYGxwixO3954vT/Ja0+f/f1iiCCHC86treaKZRCkCys6Z2qqzWmnbTKICJR5apnCXnYSS
fxSDmHx+Rjxf7vjKUoEu2V8dB1e0GyAcj/tCQCPsQUjYxcDABRbGlz+wZmHmps8shTgN1koll1dE
O25bhOxCX/1qpuG6Wm0zGyr33LmaEMQ+pQvQtQipiCHhfigfL/+ClfE3WXclAds8HwLsoG72KGr1
pa6LjTyu//hun1iqmf8BkeEeVH5Y6ggVTstdkhE89AGqvlLwb5aYX5TTnqbWeVHwIu0gz7aRJ/9f
+sdnHzbONFwkSK3PVWTCn5OpJft64iHcH6na87zOY7hw5xsI1o6RP4cP4KUeGESYdz7SaqCmfKtp
vq8E+9mVfewN+sESoArUPZI46t8Q/byzPf0Dyf1InAa4nfGobvvjAtSyj6Dp5Vn59CmOXDHj4CTz
QhEYQYFgLkaEdQP8kDtH/XCDHtLN1l7lG+fn2nfO6/qDZQN37YAbjMMf5Rzw1nuQXrEgHBfeF3Ad
74rcz3bC8jeMZe1jxg5FnBRMdQ8HKYqeQ9BSw4NorVhPOPaGIQHq//vI8o378MqyNrFU0sqG0YPr
9WRJfttx+WVi1o/Lc7OyqbjGkTfqwamzAE0vto0oSBDPjv049Nl1m63r/j0lZdhNPiq221NYjK+s
dJ7caWsfX9mtTOASMiU8NaQUsw0abie6r1VOvlkjIgGMbczx2ieMDXHuy2LyxvOFLEVkXHGW5Arx
E+Y+DuWWM2Flbk3uUg/RMod12LKGWRzBHUyQKXO8PLdrTRsbB4r6wmCG2N/J1+dYbfMwUblxrVhZ
No5h0jOk53IETvD6mOD996BnpOo5hlDxhimvdd0w5SEE2IAhkH8ieH97zrgPsy32yVrXDcO1hoEj
FwCG28nuseutCELGD81cXJMH7uAS+feKD9sFGTgejglvtL9xYsM/W2wcnivL8T/C64f9rWET9uqp
ak9lGv5Ets8N5/QhnPOvTUNeLy+ZtcEx7HWYXZUX5yfI1KdHT3QSUiv8ZtbBxrpZ+wnGHYbSRlZ5
0cEthOPoQJt5+Jn2aoB+ZmU/hYUtdpd/x9r6MSzXgWx3AOq9PPG+TtQ0Pvik3XiHrAyRyU6tPBD9
gZRuT4307sIMYSqXfvNSsuG3Xum5yU+d6Dx5TOMQ82mbxZ1LU0iYB/RweVxWXjgmvQ8aEf4wcRc7
Wjt+nRq5nwa+n4Q8zsjE3RVk2Tix1gbpPP8fliruSY4nctqeoOjwsoTZl6KFzmBlb9yJ1po///9D
8xxKFhzRYwk8UoFYLNSGZg8xGXuromZlmZowsGB08zBTWKaQSb/NxvlZTeoVL6i9v1l2sDbPxsEb
WOXU1GcXuAVV+75wY6TUbkwywyh8cmG0DSPOgVlfrA5+P4Rkxh2d5rucuq8Wt546IDmdxrnJWoFM
o+vobI7JB1MpRCIRo8KjHz5kRO6emsq66UN3j2DjVl76ynXLNgy67keKOBO21ZzSm9K3bvJJ/EQq
CiLc+o1Z2seNe6sm4fPVZZvQMF+4rbZHzL5V98fWF8/MLr9Kn28cy5/bICSo/168SDGrJyZwcemd
LLaL7G3AhRGSrPeZZz052XSVjUCE+u/PII/M9+kI5kGumIJWClQtobP1jwqq6xxiQDj+/QVRWjyd
mr49pV2KjAz6kyqnumoDt8/Keh8tXKHerNQcWDjIc00Uwst+McQMYk9bvp7P7Q+qkn9/wFtGy0Mm
DZzjyO+G8mIfRr1C+uHlfXZlCYWGdZdISJ0KxMtOks/72UZ2zZw+TwH9drn5tc4bFt57yvNc38L1
Sy3fnBQVOWJ6va5p44RG6hcy12qAl+DZ2RUQgSmmcH9d04YN56ixlJrA617Af/oQDBDTxe/Ywv58
vmfbzJhQhsyklLekPfXE2kHibt8N3nNI8ptcdxtH/+ebkG3y4FTFBx+nDbziShwhaJs4VXA78DGL
IcIWIreguEMC2VUuMCjD/b1AeUmRVYXbxskuvXsyzqcAWeGXJ2JtqMw5loNnof4BQ8VLsfM46srL
Ys+69h4Li2/M9ooJMGO205n0SNObW4jylnvkxUVO1h+WbMupsNK8CYarCVIGBgIwHMDgB9T7/Mbj
FTLLuX65PEZrJmbs0jqYBitsMEYjhKwhifcg8urmctNrXTd2ZsRVLFTOMPjghfPmZQxoguluQeb+
dXunSYhDcsvYtS3OY59RHuk6XHZdy/2NxbM2MOdf9eHu1aGCq1zsvDtNyGJGlO7Rta33ywOz0rTJ
BWNWy5CxrzDmrnVEOtO/gxV8v9z0ypibULC5q5AGYmE1ovRg19cigjDgvvA2Or5iUCanpxykrssh
w4w6y2tfl4+hsG8RAvyC6NDGvrz2A86f/jDsjg30zODivEJ08Xfh8RuFVPDC3cJBrA29OauIoafI
J4Q3xasQzc2es5BuvIid8471v/dRSDL/3XVX5tIFW+/8GCuKX2EzIPdnUtBvg7Yd8grdPoJuGfTV
Wijf55MTl0sORL2cDxQlMMfL87/ivkUOyN+dcPDMZID8y1M9nVOQrXcU6TwjWHiby/zYwf9ZNvZP
KLLdI8Uy0Q15u/zdtZVh7OJQ8nGRQ46XSuY+8fRrkwVARzxN9pY347xnfDa2xlYekBEJcBP2kqye
3nXtDQeWFs8+6Q/ay/8JJBKIL/+QtfVnbOcsc5aia7H+mD8eJ8HifoYeoLPlq1pp3qT9BBkQz8zH
+qPpwUd0NW3DZ5R+b1j/yiyYwDFe9x3AfcjYsa0s8hv7MfcKpOzLW9+9zh1pm/lZYchT6WAHg3Pb
HmN39LwjohEoTFEZ9AEXUh2umgczVys7Cw6yGpExeGru+l7toZSbtNa4EeZY2QdM8o9gvBw9icQX
IQbIPVaHxScbx95a08Y2kNpTHmRAs5xGJNOjNicKoBVy3aAYxo17fI0aQqyeMtA3SNmOa0Kjgm68
pNY6bthw5dKsbq3z1DLRINXZUlEpoNd4ue9rrRsWzBxsiC1q2U7IkI86371FYtPGzru27A2bhQ+1
BPcd8WwtmU9+VsGkf7rEsadXUuItstjE6677FWZewWyhnkdPiCNMrua3tSutuECC/3Wbj5nvlXpz
CnUZzABr88dBBQnTKHTx0o2V6azsPma6F2c+aIfIlz1hP9iLME9oENxBNvsOpXL7iS9PSJOOi1Td
y7SKBq5fOBW3KJF4SHscV3n4dNVSMDPCUlIOrnYQLQnsaV/Q8Q6FnBtNrywFev7/x+tD2o9p0+MX
Vn6PQid9yx33NDvOa1BssShWFrLJSAoGMZYUFTiI2aOiQ3nLy4DQ6JUrwNg8Ms6ZUpw0J1QiRSUg
aM8TksC/p4vauCCsHKQmKQkE7splc9CeoK2M0lQUWLMwu0vt+kgRZUcgaH95jsPPD2xqbCZwykAI
2UFkowrceqds6Ko7vFmyHQQR2x7l+j4SuHvCq7euI+mGda7NvrHHiBSVs810ThZTch/wHLWgNpCn
wX0wDlf5rW1T93IY6xbawPD4qgk/ZvAw874UdGP6V9aWmTPWiE6kKAjF7U35qIa07REpwwol3pcn
Za3582R9tA4U4XQB4hKnfAqrbz3kqF8a5K/Gl1v/LyT5ySXNpChBAMbvAqQRnVAXG7V2We06SzxB
glfvuIP8VS9F7Y+MUerxnDE7JtI+ZEqchCPu5ZLvp9Q/gLd9NzbzUxDS49KmR5s4yWijCPZyF1dW
v4lLcjyu3I7i5TXDdWu1PClA5/HTXTcsIIcXV0UFbDOFC27UXPkOPJ9jMMhv/VlIVxIfkt2UFVsY
Dee/2PJno+39PZk19TLUsrHm1OlJH8uxLV818gLiupB5lKWCQLl9xhqdgfa/Q4YpqtI4ob8sK0jh
sUapddmjnC5IGcqreaMjqM9WEcBmwJvVMx4sKB/dq7nxYshgy5hM078V4cWxnOos6ZB2sBO+Hl/h
+cj2UARO7Z3FhzlGvHpGDVSK+t+wFjcds8pbPbo69qEoGS+ZDbHmSlQRW0STWD1SfCA4P+9cFwLD
OfSfo7mc2E6XHZABtMgiOTArgRbpcIPiDJR4aKi+d3hgRf2UQo1CZP9koa730N4ajkFn8ShAfUYc
TihUb1A/GGs91lG2tG9dPVY3lFTdAwiJOWrt5iGCAAfk1FvowyOSs+xwMrr7ykvLp7pTy61Lgz7u
LdnsZ5+Nh4LxV2CI2ggwHw8T6qZRn7cvdQX6vN2T7mATfIoA5xCTtJ9R8aSa32FIvIhyKMM3zVKj
7pcGR+A8ftlTqJ9TN51iBDohwRVQb+9J8hs4SkT5OyYe5tbpn6ueiLe2Zu1xzhr3XlIbqMcSXw7s
2TpJIYpbqDSwYx6Sr+4y/UllHkAUtB1vGcnEbpYWMLEWQM+tNZWR01gg9PQy/WpROe+J7+ldbpF0
J3J7OJexjDG053WswUC5bscx4UEoXe3KKWtZMoj3vq93TbYlArhylzHxQGmuWhBZGpbU/V65t92A
Say3xGNXNkqTdYwSZdud+3PjrowRPMfNkmxcVtf6bZxRyoNG99igaQfyIB7q45hn7ZZNycuVHc5M
DeOtIIB9TyzpZveNtM7TAskicDyCY5/Zr9RCvf1VW6mZJwakpkBJuGSJQDGnN5T/FmX+nvrNF4uO
b6MMni9/ZmW4zFTDWvYtAdmxPilQ12srQIjEvqtFs/EO/C+p4LNd1JiOXuk6QIS1ODWF1b9g4dun
EBCbhEx1CaPr2C1KpoNbZwzcHx1Yhrd5Fiw/HDlO7wsP2riD1W6M6MqiMwltrgQNZhGoFJJwHb2h
GnCpdxqb+cbt//NwqW3mJIpZTURhc00WFLD3vDrpxold8DL5nEeLqHbSYxGC5htH7Zo7zEz5LQEp
6liB743lzvo+PoTlrn5xX2wAMH5YJw/Foxv5IitLxMz9hTbyMIkOH2otnOT0S+/xCOHT62bFzP6d
Ukf48D+wxM55+FTR2n2Gn4/+uLy8V26sppQp4JALy3y0rsb3bnqzq/cBYJ1W/L7c/MqS+h/UVjrq
2g9gpMRCBSg9+KzeGJaVQTeTHR2bCGSpYxuzxmOJhUNDlLzm182oWWJINfJBSqdmSeO3O0fE0Hbb
MbUx5Gtjcv5FHy7BeT6rEAwbPwlw/wVrFR4aB1KlG+Oy1vr5/x9aJ0NqlUGVA+QlbVRPj9Ds1Hze
osWujbpx5xPjlGYW6/zEEnTcZzzNngMo0N7wtik24nErK9JMZZxpYPll0PoJQMA8odZQ3dQWBLRz
KXTkp+Q6LT3bzGtk0nIJfKs0ydMUgGRrP6agZUxX+nFNDUlWy7zleqJJV/t7t/npp8ew3ZIGWplk
M5lRsDBUvTP4ie7bXeb/8tWfy/a6Mr+O8UAj6Wh7kF/0kwHbQFz4xSNpaXmuCt+wrJXZNRMaz1Qb
WVuEYgGlx2pKI5BZbnvVv4z5xr6/NjbnL38wgMXTuQTQiSaj2+PFQ1CGoRqIGl03QIbxZrUvCNWK
JqlShzZtbykKcDpUal9ufm14DOt1QpSWAcyEzrfqkE+35JwkPqLK57rIupnaqKa8DZEPRUFvgT59
seDlE5LgdwtxHYDLDmyS6Q44hK3KlbXl5P49Fx3IaU49Msz2rMYYBXrNwVY95LQGa6vEcG3EzPvT
AtrPVMHObPdpIN/AVk8c+azr7rq3tGP4dpVC/jOtR5rU3m8p+S61WCTIt8vTvbJWzRzHjMjc0WKh
yeKE1T7MR3vPHLL1RF9r3TDmNrAQoxrReqEDtR+0G0Y2XkMblrDW+vkB8MHOLIQZeldhqc6c3jVj
/r3RZGPM15o2THggHGIdFTaJpqnlO4BM0xSB1GX1h+uG3TDiYlCyB2+JJgKZvgdaivqg6mDrBF67
0ptZjZqHvrC5hZOl+NlwDatydgJPXYGtyCu+g+eyA/Tsn5C5O78Did4vIllYG8fn2tgZJ3RYTsg6
cfFx1wEfZZ78JvJB27xy0g2DZtJvcscJaaKyPOS7ikwEsvRIevtz3cwY1oxy8AD14B1J6hDhcWRF
ZcDjXG56ZaMwMxvLxkFtc1PaSaOyPS4tuxmcMqmDuCvFNesK+Yzsb5NYUN+hUPVmY11h1PGqmV22
v9z7T6cVTZu2DAZUWeMFncg0/6al/SKrrRXz6SaNpg1DrmpegrEz6USMLfZOMGNczeKK1Vv70NoH
zjPyYafwvQmcXR0uCZ/CSDFIQy3V+LMX4cadYq398/8/tA8Y26RlBc2L4ZztAN5mhi/IMDwgbz+/
5tKOQTrPy4dv1EU+u14ezIk/+vegP+57Zm80/enCRNOGxS68BV5oBsASXrtoACsUcPQIdVy7ULbH
61aPYbY6tQoC5jF6LxsNTi37ChWJjWf92ugbJlvD5xtmcKEmM235nsu6O3CC2EqhrHDDdNcWv3EG
o5aacUvnMzzxgGwO5b7m6YbJrgy+md7mMwXWrhOqBG7lvavIe86yo7aDh3Sp364a/NAw3QZZPpkt
GD7hdHdhOR+b8SqGCTKcDdNN3RZB0t4aEwSe4qDnSUh1nI16Y9msTK2Z4AaP/tiLiU+JM3+vyy+E
uDuLPl4elbW2DaNtoEcNLlg6JrqguJaMYEupg77OgYqRMew1JwtiCkhrwpJR6lmiXPjYd+FwzRsD
rRsmWzZeNXvcHhPVBUHshkWx91S2Meorqz00jLUccX6LfBqTnhYHS1a3mXI2LlZrg27YKphaswib
bEqQQ3NEcU3CIWfAp2HDmNaaN+x08mRGqGymRFY9oGDVPwhRnipHvl5eMisDY6YtSjXLchn9McFD
4jgMBBjQ7Ply0yvbgJm2GLIJ/GSB1TiTBlnq3F/gDngtuq/IRAk3Bn+t+4ax0jl3hg5I86SitN2r
psyinIGJefkXrLV+/mUfDqhKAjsu7HlMRG0961wdROH/uq5pw1QDwFtmaudjMunxJNvgFOpyY0pX
VoyZsrgQ1GUKOmBKefAI+FUs5vx5SusNU1pr3rBT2tYTRDpgSgPeDjPNDuBOHoNyS61qrXnDUsGL
XWZlofekA8k8sOQNYDHvM0KMlwd+rX3DXJ0zH7pw2jFhVEBhN4y8CUi1bH+59bU1b1hrPZQDDRFY
TCwfyNlvNXOOokC0Kd+q7lrpvplrCPY/0f6osMULd+pAdG8B5c9B2QcHj4Co+HL5d6ysfDPpcB5A
zW7YOCa5rm915x3Keitcv9a0YbL5SBjXVTokrGgjxFQPNth71/XasNdUe+3iNmRIusCvX72g929B
iN8a+rWOn6fkw27g+zLAEWUNCSQJUPwUEoBuwJPeMKu11s///9B6wKcc5G2BwzV3ojL0wEIWT9cN
i2GxHuQXlKcwLGrwjx5DMka/lXq9thwNa21IVVhzZ/WJXehIQtuIeMO+HemGsa4NimGsukCkxlMc
1MifIeQyrpMWZb5hpSBlQ+mgBL7DmayIBnkyj+m3y2N9voD+T+gRpV/s72lkQR5A2AgDUgRvukKm
cT98yaVG9EfHae/vwKreGJuVoTfz/jwyTzYvMTbZQNs4nUWb2JPl3LTTtXuxmdNXzX6rljLoky6n
34js7geufgKBsvWIPQ/KZ4Nl2GvZltJGQcaQoB4WGr7TtCtCGjMHqRRW8WIjXB8tqjhK27sqwoXp
MWzY7ZXHgFnsk7lyk2IsHgKvOwRNcbg8+59n6qN9w4o5SOJiyqohkSGNatmhTOOr30AYAG4Xh720
tr0r5y6mZ1KuXW999bxuPxtHw8Ct2cvwUMmHhIxp3GfIuJISrpjuptfDnlMvGQV4nqG8q1O58c21
1WcYvj+EXZiXQ59kIaSEPAEB11t/Wa7byE0BRQqOhJsOmKYUOUwA8u+B4tpfnqK1jhu2r5YFNDtI
jyHFwSU3tlWmseyqIQ6KWseXP3E+yT6ZDjPhj1k1MguA3AF4MfdOCkUO7zW0LDme2ZN09x7Ugf2d
JxEt2BiulU3HFFGE8pBCkUqL4dLh92pG3LNiQyT9/ElyeQyt7m4m9jW5kqhUNI7vapDECicIldZQ
2TuMcvQjO8+vIoqgdWNHKKxhrvwOy6ovO3tH/VDtQ4iobPhx18bJsH4OdAaHDFaXhLO1o8hh3Xuk
j6B38lVTAk0hJwQae4vndO7yZ6vA2AqQU9CHsyu7hKUnCr+uajKQC76Cb/R8eZmtfcCw+myWA0ER
cJd4Z4TysHxvyGMKjQ6bBBuJNGtfMIx8gHRAV8O1nlQLiaUT1FDz6eO2bX8LtWXqK2eASQZDktsy
5AH0G0rZH60mSCQpDtAFrHe5p37nEKBetBNEqk23xChXLhVmSo4qnUbolmAV+N2t1eZ3y7TlC1hp
2kzH8SBYBmBHg6aXMC7LHuTMLSjtyr5lZt7AxYuDF5mOiafeHChJpf45CWGLCLXWccOq7Tkcs84O
ZTI5LE79Oe65jC8v07WOGybt46HCLVACEwDiIW0z79L+K5n/udz4Wr8Ni16qBoo7pZZJ1WTZGwSq
OPBGpf3rcutrXT9/9cOdnDU8TJnfyoR6f7Kz7pxsEcndSrZb67thv37v96nI0fr0f+x9WXPbuLrt
X9mVd+aQIAkCVad31QUHUZLlURnsF5aTOJzBGRx+/Vly9+l2mNi6O0/34VaSB0cyQGL8hvWt5bSV
10eoLOqZfi7H+lrrq71bDdDjgohNs22MDPjeAoqL50pOXmt6ZZVnbRLHPC7KbVyS3oNaz+QbIKzz
3h7012yoNdqxPpXSmgsAyRBoExOkVwwHBROWAHI84rtC2xXNl8lIA2vufi+KtIY9pmNpp5E+ZUAP
GcgrQn5l/Fh2C5RezrzSaUp/cResIVs4cCLQ+586aD5nvbaFltq+qMHvToDSK8u7sWFhN5LPYBw7
2MMgBqTRTDaJt7t/ZRmvYV1WwsxUtpodWsUdApT7fgY7a0T8t1t/ZTWscV1JWi6tslInVNUQu3kV
DaEZaeXt77W+3uDgjBq02qKhbVIxpVxk6fffa/n0Pi82t96nkMRLUxV2c8EDEN4ZEFIZ5ZlReeVa
W3PTAb7YOrEdq3CyesSxwQJiRNCxuohoIQza7dLiqj9X9/ja/K63OusMu0fYPywk6KjsJgtQbXJD
7Oz49ki91v5qvxcjdDoByFRh2s7HkphBPTq3UOb4PaF3/hOsSys7ve4wVnY0QEtxyi+HGuWVIBYK
f+sF1tAuM2tra5w4FuYyKK/SultS8F60TXEmwvKKobSGeJVRorRicoaw7+3LlFyhzHJvGY0bjWcs
11emYA3xaksIQUFrWIVaUbtGlninXCbqgs8cUK89/+qONpJm1lBFM4QchR56sUVhpxiKi9o58/iv
nBHPtYsv9trQGqWy6KxCHcnjosu2lT6eQV+91vRqG9uQS2uTasRGY83egAQKyEG8t5fNMx7pF8f2
GtlVI0lKkqRRoVnK68buPjR553flaTfH1UmViDxORpl49Qnf2xS/mVl+Bl+/GC1uoeKnGyoVJssU
MKO+aozlzHH62jpabWVV5ohNAeeOhWocSBwXbmIB2W+3n98esleOvTWyC74CxL4GpUJK52CCKN4w
PygbAQ9N24209wEuxsJKzpRdvDL3a6iXI/W0aiC6Go7d4sYwu/sm+j38w5rKroNksI3IvQplPPhJ
BcFEu1n8poU24Nsj9cpMrNnsNAXF2QYSn6GVjpo/Z+VuzhfqQ7no2+91sNrTGlEKHBSlCpdE8ybt
s5JfzYSc2RqvjfzprV4sUZ31FTIRaHzQMsgz5IC2GP7bz/1K9GSN9IpaY26cHE3r9Tewf4sFZVen
UqaGf+XdOev4lQNPX9ne7QBJMB3sXGGGsJkoNXmIAIFodfuxNfQzt85rY7S6lhvUlNrtJLGEMt2F
LJNHkvnMef1KIGPNWpfZeqwM/As5VLiY2d5VlnKVdkEYCWNL+os6F1p6bZmuwmUQQUIGqMcWMxcr
qPQKFYZ2/KnuzyXmfz0RbA3vkuXcgUwberdLTC47iDl2zc3gmLCPztV6vNbDaQxfLNVGVpx01Wka
ZsfL4E7kdgelWCjJNeegC78eJLZGe+mDmUGJDdNRIpo8T2Zo9N1+mM7BcV9rfrWToezbFQYgAOEE
wUqwUQnVfaXGuWTIa62f/v/F+LQGV1peZrgSlkuJQkFLb8WEIsm3d/NrrZ82x4vWC6IqojRtCDVK
3cU0BbUnocbyzEb49WEBwasfm9cbqEXqEqdo3diT22jOHQoxg9lYbpKy3kqDfX37NV7rZ7WXITdJ
cyPGa3DefnGYdsvH5QCJtwsIHkHqvT5jJ722VlfXs1PoGqkKdAMxAoPdOESJxjlM7Ontt3it+dVm
LiBuTXXQ7YWWWQllXxX251TtZHbGFHtlrte4rz5OqN1PWEkM+rBd2p44WCBJe26X/fo8ZWvMl17T
pO0kG8LopHzDirlzy9w658a+9vCrCFjCcgqyVPgIMaUVqjSgY7nwq87i6Zml+trjr3bxKbTgjC0e
H8X5m2nRNiNMyLfn9bVnP/3/i01mOIRMDqVwP0hz31qJ1w8Q7kNl9+b32l9tYugv9mAwMYew1hyU
97OaHNK6bVC9bZxTSPk1jYnO1vAvCOoxAKFRCt10w2kWoqWpr5KaD5FrG6qI7orMyFhY5+2YbCgj
DarFKw1sA4mjx0kQgQJl8kpa5/0u13InARqTT5Ho88Q6Z7K9MoPrdGjUgP7CAStayOIUIrYQNHdB
KvW7ra/WR9KaFYo3TdSCDxqEW6DMXre/ZYmwNfotUjZVUk5dSGXjx3k+Y0jPKm+8MipsdWYxpbM2
410XGhzqX6OtbXNQnHhvr7zXGl+dWGkZ21B5G7sw1wd/ZMiYLTF0ld9u/NfOCphdftw2NDaHpIxa
LDmZbBYZ4Uyk8qJFgYebxdEFW+wKXF7WZaHrv0U7q7M1Jg60JXoJzNqzOQVBibSq+scmy/+qmv2v
H3TZun//N37+WtVzm8ZJv/rx38eqxN//Pv3O39/58Tf+vXmqLh/Lp279pR9+B+3+1a/32D/+8IMv
+7Sfb4andr596oaif24/fqpO3/y//fBfT8+tHOf66Y93X6tB9qfW4rSS7/76aPvtj3fEwX74r5ft
//Xh6QX+eHdXDX3yr7vh2+PPv/X02PV/vDPt9xxgWsINYnOH2hRX+Ph0+oSY7y1QqhvI1puW7aAY
792/ZAVugT/eGeQ9MakJySQDuRvdPjGWdaeu0N57i8HS4wwyjSZ18Ofd/z7d9Z+xgz8nBKPx18//
AhnFdZXKvvvjHXrCYvsnxoAT+sTqTlGEwAzTwkOaPy5GmCq0qqfhY5UM85i5thlNDeSZZ+YkQtZK
k3tNzWqCXnI1ou5XloZW9kLSyTRvLK7Fdz0wYKgCa22o/YqyhUi7a0OQ+OMIqgMzzCHhK4PWVl1+
mBDSkB5q7iDwRio9nkcXKVcU/3qOMXblZZ/qXXTvDJGZN4i3Ep0hSQqFrwVsIxrkO+aNjEY6nGw6
rYxqMeaOCan2uW6soQoHEzgAz251qsIiH1poM3OrglwsxHO1HSva3r6NnahsrhpQbeRiNLKJgtYC
esNa0DapCRl7rVaGq/Ms6URbSqt0x7lb8N2ILxzFVghgOLomMrCzZpvJ7mHNTLOKYRRAbsHZSFqx
7GvSSqm2RFe90JQZSX9Mcqiol5Il1mNpVs3gtxpLuy30wovWETbJB9215ZxAAdpsbUSrKIdAmtdB
+1rz27YilZ+rdkmB/apT+tmwDTz2NKeNV3YzaE7EFOud3DlgEoIWJRQjo29xnsgIjwjRexdSdEp5
qAqJaQgIMu8vtHZs4kMadwvZUr2auF+P1WTdZl07qgvJSRWLVqpavyptZxq3bNDbxwWsaHEQjVnm
3Fmj05riJD7deybtSidAGDIBDFmmxuxGqdkObtOStAeHNmvzqwWxpfqg6koaYcYNvfYcPWqP2eiA
ISaTSZbvJgkkqmeY+qxcWw3N3aioI90SykGZywdm1yLpOn0UUW2MSUDNbJIB7QaaeSBMWYygVRrp
Axt59g+g0IIdohUdbw9FlarpWpsRSb4CC8KiLjgoTZTooJYs/SLFrhA6SG8eBynh8UeG5lxDESUf
vEblkBnWbD11raZzMiR+hniEgHo9GS6ISh36FaXfJRaSDrV4jSRm6xWRnemWD4LOtP5upcRYNhCG
mfJPs2nF1APnnpFnwqr0qbsDg45Mg2WeUwOFvwA9DQGvoStzqNqsjp8iuyjIrjupT6eeXY+n1pcl
mmZfj6cxz4VGxqSxXZqz1H5I8T59KZByQQVatDjONaBmXK825QRhBNF0Faj9KMBnqNrJbCiAhg44
ZLo+0FBaOAGbPnYMtceDtsDKoWXqQJi5TvMR3QwR5Ku9opwrjX/QY8Bjt1kHPXuK6oRoiRE4B6SE
oCHT7MllbrE8dbEt6Azp9RIM/Ylbskonma+DSMG+lE2VgfiGJxW1dmUyQPO7y03KnbDJhor6Cyt5
wjHkY63N2zTX2ZILilyMMXoJZA+z2I/6uZ78sl4MU7lzQUp1jEAdTu7nTNry2u6LrLp3jJrf17kk
V3EO4SyR69ahi62bNll83Z7reV8QYGQ2Q2dXSJHYi6FQaURMYZsVFT2XGoS8pGWKyOGWl+oF98iI
bZtqwJF7JsQjdQ+MFA3wzr0JVq0iqTUicOblNxFo8CoEhGPZYNy6nAqcIgYRKWsI1Mu1LB73FYnm
GqBxqG27mbaw1GVG095nE5OTW6lRe4Ds+7CIQddGCBgt9qDjXOZJ2YksW/LCj5kFq2ohHMp+uIFC
ECZhX4BfiZv+okEII9SgWT8h62PVwP91rRFU8zK2u2phYBOwSZXV/sxnkgS8tBar8IZkpu0GiaPG
CnSkb9ktrYdB7fV2nlBEY7B2CusFeieP2kmpOcys0o69AeUfhzyh5bRZ1DQ2H0FRkFXBshTWKLgx
F8VGGtgDBxvSrc7GplGB+CyOIz3bxmQAs5BNWqv2h4KrDrg7OeXfZjlp0qdqQnHWPFgd7pHOmqLr
pEsiY18unGMbE1oaDz0vcn5hpXnSfogxOgDjO3XBYpADsczZtCmgN099RxN2OZRWY19yU9ZfcARk
xVbZTmSHs2bqcguRmKr0e+gMQJB7Tnm5yWLLKPwIC87ZFjHvFRQnily7t9pOgXuoqlEclcUynjZD
wrRZUOjAXVaY9MKdce6PIIRiZifmpK2Y24ARpnVRrN1HYJiumSFigtwQMIeFqYnSxkr0Ylkk2QHq
5RI3L26uVJRpli9Xeg5JIoHrFJCxCuK3t0mkpfWhTqZ2upBaynrfytG+q8k0+p7Z1G7ADWXmRqBG
Fkdizlqn3dLONOW2L1OGFFE6nk7NE6ygG5zFEXqzqEeoXCLDUOTQzBHJKfAgyEQwBLBdgLiaqqzN
wXAxY0fUOsp63dqRRe6ytkCFYU1Ukgcp67TvjGjlcOWYVX4woT9Zi6yVzM4EjB1WBNBrqMYvjuwd
aLBZMzhiWn3+Nuod0/wODAjsYZylw3aFNbF8Y8il+xItVQT5eXQ9BmXNErWhQ1c/RgY37YuoY8mn
Oi1HKLlFfRbvTV7GhV9EJuMbzaDYY9CemjoBJ7hetg2kXLrLgZTREMx2CSxLrJla44L7aygv+pnW
ZhATw7A2CRIh+WWJ9KDcFCD97PZmB1TQZ+hLE/m9Wyxa7pSljX3YOI2EdrlsyjJgy7g4PvTcrOkA
Vmja+BGrDBtnZMUsL+IDuDJJPGTT5YDEVOe2Vd/eQ/poGYJp1PPJ7UsJeAE1GiY3nTE0jbeUNZn8
JSeE+mZOwA0W6Z1WgUpAt9twAchag2Jrmlj+UulF60uzS2K/6mhZuWMPBUSkWjQ93qE+I51EhXqk
FNMVm52fcZJPHo2BEgtmluT9HmoDhemB30tFvtaDYt1N4G1qm6xuex2OFjITPsKyo+k/G83/kd9w
SL+2VVd979dewQ+OxFX9JO/69umpPzzW62/+P+g/nDJRr7sP/6d8atOvj/Jfd49l9fjS7zj93p8O
BBYpew9dVcIAPOaE01MA6k8PQjMc472O4DXRsQK5Zb9wITQDH1kOg8SIrsOH0E8+318+hGZY722L
UZubxKKWzSFD8h84EacIwT8uBOU6LkBuOnAgTN3EA6488VhK3Y7jXLujU7UBklJUqe0XPd8s1qcX
o/MLd+XHQNNfPVnMIGAutJi+JnKu8waRYoSE7oY6xhkVI8oHdo3qjNPvPOd6Vm9kw1uziU4cDM46
7Q1bjZEO+cTj4HR+lCWiTaEAUwBDkZMbkhhum4ImEBJoxPat+UsRlyLnrZjBThpn23awBPTSIN6Q
Q/xoI3nm2eqTfYKZ63ekyjcd/dwXphiG7zFDLEcvQ1r4CbvuwLKOuJ9UmqecXUxBawmMU2p8cObp
kHadyI2bNNbcpOncVL/P+V6rMq9EgboFJTmzeCji78r5AuMXFbuwsc0P8wLueEfI6Rulljdm6B+1
dnE7BkNMBM8fuugzHYvbuJ1Enhw05yGO09brp++yuLWjx36IfeRJNPhaxOsstZmjWIA42jXr/mCn
jxAN8zD9ojRuI/04Rx+X8sGetx1s6GULkK4Y5SyWft87H6JqY4zb0clwIdzaQxmo5rNjQQgPxqt+
dFQMkKcZaCx37Xl2M3VtVd8QfQir/s4ooX3JREXAUGhOeBtLRK3j1W3lcvtOjdS3eVPiQdtrp6+C
ljobzlH6blmCOXe4kjeKR4I4fQDWD1fOd0Nz209cVB2uPmVtCHX8Nk/u7AVmYsu+NOZtat8hgnxR
dKf7T9uguMEn1rGCBxwbSdhW0baN6sPI4CLyC40QIZc9WXR/0B7SuIWWLaxFVnXulMC5LG2otgLA
ynIvAxF2smihPpKrpQ+qKPuox+ZBb+itjMJUvwC8XRgKAacIhHAVjdzKBrYg59vF0ZGAebTlE5jj
wrZNNqlhgY3SdIeUbEqUky16v6H6B8eG99wd6QC97eKCtdblROP7qr9WRS8UJMuI4l+qqd4rVKIV
400ZS+j5HXGxByOHYT4CYQBkakVtl8epm0nmakPjKc4uOpbf2PNTQqmIYr6Z8+Q6p/OG2LqwwCqc
oXaWqQymE2TbIYWjtUyoqXMbIwpZZYvGMnfgDYBsF/2sR6Y/DF9q59Fs72t9nwOctEgoGrBUWMq4
iup62+XltuCOcNL2WuO5x/vSlcknxUwvAVbUWD7CSTxE/DrKrgplXCymfpxA5wmOLN2DHfwB/Lc7
s9Z8Y0hc0LQfxvpuKC418yECRzX0qgTUh12t2I6NvqtORMkQ2BtnBXYPPHx+7Gsiirm8SLQSOYXI
HQzNj6KdZoCLfYambGEGSvJwVElg6c4G5oR38sAxY2FOlyAb4Vcsu4h+IDEP5+XDED1CyUcjqD9T
xSav7zN2P5sxoHjch3Cmy1t4k1klGC5wGX3tUaDGye3SteBhtYWNYEFXPYL7YqPsp3ZKPmeof1Dp
4ictC4yB4Fo3rhpuX9TcClUMO4mNN8MceXRSm6RJ3Sr+aGD4aY9Ztpd9jq6qicDy/tLOsadlHHWP
hg9TSIxLsq0wcIgNCb3XXat76GSHKqIvFU83hOC4mgCRz0dPkTngDRg4ZmQ4I+prXRrEEUoPo1JQ
Yu+hb3kp5Q2YF0VUwndNC9GPj7a9yaLZ65YJfpPlKzkdgOvMoJ3Yj6kHkWzEXywswzu9+Ogs2OaM
XjR1sSMJE7rMw7IadyqTsLGyywYgHI6gj4wS4ABV4sFTFBNZ3GkxYQ0tom8ccMLW+AJCL9D1ihsO
0za97q3JNQxAUeIb3JG3eZyJmR8WNooZGjB1bHhxkwRJLl0bURcjci3ImeO0dvXxpusPVnlVjFKQ
HEgTUPLMWCstWO7BSRjjsNScyxr0j8VjwvVNAyvMASls1qHos+2ALTBFRXtB0wuz+xYXyq30b0lc
44MWNvbTFAeTloqFHEDJEKS0BHhFnnw4AU1bUU44g7FCmyXxZ+JcIHLkGlPr2iTeWcQQTT64aWSJ
MUpwqBdunCsUZbSX8zgFVnpP5k86x2lBd23/bRwq3GsWANLfJ9WC67bGTJYBAoAe71KXFo1vtNcm
5HpHrXKX/GgaV7OzaUbdNcxtM+/700F9T7L7obyFFKvXjMfWAmeHmQXwD0Vi6J/ymntLMrqOxYLM
uK17e9tLZNpz0UksdnKa9KsRkn6gBMaCvEuiwQXPMKhLJrGUh9Ey3Alcg/rIXGuG8ttTlAbRkKFC
IxcKFQ4Fdr/FUfsOD9uxAqNJoao6u7Xq91UMQ9nBjFRHvJZQcF3nSvQZGu6ppw+jYBqc/eI+Rde6
VMIscdwo4lbat4nscpBH97fmMuOCW8SkXykEFMFC4GkTgD/NcVLbdGZur8VewZgb9WDYdkSW216P
/MwIPzdOb5Pic2khHDV8zzs8VeG40+i4xTD5FTtktAqYdWHBn9KrQUCvaquDRDCfbNFBkVnvbdEP
yGpm5B7xLIFslUgyUOtD+yg7vYOoMdgTCW0EhKhjXvVj6S/Dtw5B3HlqkKiM3Na2XaMn+8Ww7npu
7Ko2CRCCCOHoCdSlAEaju7NMcAe0oIw5RjhUIDgNXg4HEs25C0Jg3Zfjvp4idyY8sMiH2QIFsdKQ
E+GHEzPInBeB080eLbjLIOo1J2Q/Z4mLNAdswNKzF+WC79QFNHRvAUSIaLCr5tq34D/ytPaG4l5P
nAvdmD2lDpEZiWHBRqkCBdThgJKP2saqBl+rs3wGHhHXUu0lGNJh/m4jrMIQVMGFnEkDDM+fTdM+
SHtGFMtEVejHZN5ZoyGWLAV1shmYSelDG9yFwSoKVl4g0uYBAuKxavEKtCVRpo17CsVZ/SfWfy+F
tIH9XUYPFEw45Ct/KU7q4RZyzT3mTwY9gplT1bqEfjfTfpNBFGzGHh21i6RwBEO4hk+w/P/2EX5h
BRsng3ptnlIY9IDV6IblrHHjpjU4SqMwT0GdsB0PyLuKQixuf6mHzZnU3TNF4099wWGllgHeaFje
P+YHVDGBM7fX1ZFsmo9TKvjV6Ec7SGTtB3RsefrnfNtcZLcsyK+gGyewNc+kyZ7lf996hBUIAhjU
cswLPIJlC7ZTR+lNe+gBhZ3nbFDR5lgi9n6vU4vrNjIjjo1R/vG9B654nUp02nrKS+4BTI393AXW
48IKzKdsh6TFGbfjF26UTV/0CH/tZTa94cBqacg5HxP7uz7pYkg+5hVuBqs/M6c/5h2fvagfOlrl
H+0kMyoC6YTn5ZPuuD8GNMiD7kw3z/Dmn+btnxdayxuUDStqo8EL9RhCVbrULQJIjT+obe4nQepq
h+4CdJ1hFrvR5TkGrOeF+Vbvq4WLgnlL7030Pu/0WThX1b4+DCFzAcS+zPf8C9QkdvkhCgfAjy7V
JUhJ/yPUwk/DvFatAMep3aYTVhAOz6a9tJYWlnfw9lHwY/bu5z5W2btxqjMdFJnq6JBYpOm1c66i
7NeTaBOLgz/CMO21K6yDJwvmPR+wD2Y3RWQf1iQ2P/eHoH2cA7hVguybKyAeXO3slvj11n/R+2pP
VFEHD2yUp5NOXYC6ISgCnHb7KHA2xAMUTbrnNv5z3chP6+ZFl6vdYZCojOZS9UdTsQtL0/YlqP4y
+r0q95Rd81xu21oLdMdy7agOkDsRyTBenIKLRpVs4vlyrGCmXljjpiB78H/6jswea/4NNabBgLBB
FJtnDo5zo7QuZGB5myqoogxH5wqC8m76YO8j3AnmTl2mXhyQ8NzSXvFw/7Xu/hmk9a1gWNwZDac7
be3Js1zpZR7QXV61hSzDp3Pap2ffb7XKYU8iYws1+2P8UW4tFzhHr3ETz7hEjZZbYOEH5yCPK77H
n1/wtPFeQJuyqlt4qeXDsfMnb7wsb/pQO5gujG8v2RWbcyJcZ/tbQamgrdFBRb47bTMjQIwimPZ0
S73JJUG/0bb829vnxvOSeGOVr6unCDKNBVT8hqO8kEcHbixuVk2YYXE3HGK/F72vbdh+okLdZlB3
Evb27Qc4O6er+1U3tKJpJszp6KaXMhJOgJvItTfdRXW0gt79XTvixaJdHSYRHSsoeGBO5117sXgm
Fm3spxvlMsF3y0HzztEWP9ff/DTK0MHSER0ljK63SVu2TUSdqD/agm7aLRLDl9VDEuj31nFyR892
rV7UO3kY9ufYpI1nIP9bfa+spnzuzLpBAu3YJrYL1VQPAQ6hx8dSfYA7ipx37HMEpIb8o6TfM5Z9
jpAAQl7OOPbSdFmG22rpdnpaX2rzcpVBYyLLw6V+XAi0ThZ+rVLrRqNgDE2yj1zTtkBsfy1x1Tll
BZJanNB1sjfNqnabuXgABsZP4h6xP9lsUUJ8m4PAcNamb2lT3kV6tJMIBTHQBsCfzIRZbcZ8jwiQ
GEk1ioE5XxnMXWH0uddXiOqVPL5PrWkPcZGbSdZfUb/lGYSJE3VDbN3GuSnK+EtiaBtpGvulTK5j
ZC4YeTLrLkjqu6y4bWYzHAeE1AyJOFXslYCYxy0QCNwG9uGyRpKQEC8u9X07PM3dU24aLnIkSAzX
ApmdIGdx4CjrmpdgKKrlIvQuDpEaQr3AfLUkkRc7muAaKqbY9KC1JtzBkvauktVJabl128SEAvU5
YP5zTeVbs746KlM+A/Q86MORPsitvBh9rPLA2XeH4jpxcz/yaj/Hirc3CINtiMDZcj9u+aZ3k905
e/bXrgMFsysi6ZTyNS63oBmrx7zpj/3naEPdahYKdwW4ScGOLPqw26iwDcsL+MHX0wetEKghuDr3
EL/2lf55iLWkspPKZeEmHiI6LLgb4RK7+tbZIDK0OQdTXWFI/7o0XvS1Mjmjqc7TiNb9cfpse4NP
dxT9TXvndtnIjyQovfbp7E18mtCfJ/zvQV5LXkdFaagqrv+8OE6TjdQuilfck0GWXiUfyO3bB/cv
nYcX77haYHqNqluWYTyzbb/tNvmm9bvt71oYL/pZXcCQ3OMTxJiGY+OPfvat2kH8wHiottE+vSL7
c97Cr83cF92t7l8UtsyjaRg97nsjABTldj4UHlLqT4yL6WPlJX7hOl6y5UfpnrsmTvfOW1N4cgxf
2BqLZRs26OH6IznMENCynQrBdnk1N81lgQzyhMjj23N4ulvf6nB19+b1XBUmIf0RFxe4e2bITt5C
XsyfEVMx1c3bnf3atHkxtKtrF1z0MU58flox+a3ldm78wH3tQIKT56Bdn3u5X9qmyEUiJExN5E71
1VQSBiLoDuXh8Bks5jrBEnK391PE4p/NinMo3l++38v+VtOnzXafaw3rYcno7uIZorhKgtz9Wm2l
n1/RM4WBK8Dmn4cMI44DWChxkJ9cbcDBQIBuMJ3yGFmIYYGc8+jo/V03AkwBINijY0V3fKJ+C+Rh
rBMPXrgXyd6DvBVkiM2AJMB0lXWcuXpaTiBRNO8srQbnzRyJsb6h9hUF0jFXJJDqbkFygmvmVkXq
wjFhaS8dd+faCooOr6uiLU2mc+93glavF+fL91ttfCO2iNnJqTxK50uuMTet+16A/PnQS+X2xehN
Bau9zMr8aW68JOVBUw9fNdkf5uzLIrtDZrFK2GC67Xl3veSAgXC1yVV2gPn3gcv+E5b6zo6rG7N3
/DyKP05l80DK5EOPXMFvrP2XL/PTWixRN5VisoC2uI5DCYNTu6Tb2q+2hd9X7rnr4Dn099borRZj
CRKLoc1YeSy2cfhAcw8AxXJnfuJ7qMsxoblfzZ3pI+kbOhscM43Qri1dyCcYgld3mS9xyP3OEODo
pNQGEAFhxB9Pt0ErFalP67XnH5ixZ9Ot3Rwl6HujhV9E4F1j3QG4zrB1GhGPptuppzNPsD7uDMsm
KD5A9AKIaiTzV8cdU9CAB1zPuZtscs0LOni12eznGMDDYg5HSTzSmnfUSfwon1E8z8nnOlI7A5La
k1ZctQWMt9lwwoSlm+dH+/+4l3fGiZP/76D2CZf/A25+g0jH0+OPgJd/EC/Oe2o63OBch+sEOPNJ
het/ES/2e5PCmOTEQFj2JWCewsgEDgYVlNbpZPwb7OK8N05RXM4NYF8Bdmf2f4J1OW3Yf/YXQ9Dd
4pSiaOrUGifrqpPSAdAUXs2hne7mGAoiMG2tMwxnJ9DMmV5WZ/ySWwmAr9QH7KZxuVrUVsa25VIk
1g9JBrBaYCidBG27dHcMGSx3TLN0W/a1+SGFtoaYZAZoH000oVUGxFpYK92ZjvNVXpiRZ9mVfcq3
t6OQRM9Dnin+AYjIKbSWkvgFi5YjjVrQSbSog05pAUSjReqN8T8cndeSpLgahJ9IEcLDLVDetTdz
o2gzAwgEyAHi6TdrbzbOxpnt3a4C6TeZXzZwR1cDXFiTqSHAxcxCF0Eb0XIJoAGRJuquHhOg58wQ
wELXosg+TEcM7SvRhfsuWuuz5Y15rmS85qkb443kjqa51u345scEcZphq9bCRl166RL4qA5QuA+/
UztiJM57yNhl5Wt/6wUDDLVK2mC/dmaoC4Yn49yJbjqaOnI5TWb+FloRfCZLJfPMeu0t8WqIBut0
WPIqoIvchGmNvS0YctMRBkK26ShjLyIWfKOieOlyyqfqaeQjAmPd2mErBkVdfZK+wlnVdfUbIQ5j
40VEmyxcSVUMuut+Ak26Sz+Ku+4xXaKrGZ387Dk0eqtl8VkHNvmC3Q9b2rrBQst3AyabK1+vftJw
6Dx6sh0GPe4y2GGh9Jc+CrIsOXquX49zVVfoimGWgLrVYUvftOlylGwOTukw8Ld6iayfe5ChHOrA
xX8X3Xu7tekNvgrUkcaH/o9YL/ryQE59mhNrsd4SGEtOVa+wpw7V52Kj/gqDevrkQ8NeRII76BW7
UeVr3/M/dZVlZ2e87AzOs/yGurTFf0stujjP+mjAMjIAvcMjy0kj0/ElncOo7GLRF7E0pFABYK2c
kvSdQ7h+QWIo0hdJZTbe3NfbjsisiL2w2SFV7WcJO3JDknhQrk3EsOFM6RXP83jpqnh8lNAr7bXp
5z+t1OGRAm149MARgSyjak7OjbasdAgHCESWm9HIbjfH0fwrFg/b9MDHj0qjYLtW4q+AmeKFdeRu
sbDTrQ5UtUtShAcbWolNZdvPmdw3iN2pWvp5O6k4QOJR3f5O/drtzTCJbaBqrMWajJQYV7OTYTUk
Bl4bHzGqqDEfrxwejmVKPJ3r0fK/qW7Wm505tpatmdZTk0zeho4NOal2Xt5GNi+HaRnhufYi37+L
Xc3er1u1lWHVPws4Etod1sYWe2uoXM+hp9oR2qjZxfkdadcUNpjcwYdA4yosi/4RG9jHfqrMsffr
8a2O56VAyK66OW8YtzVzED2tVXClftwcCGIxIQgBtlEL1X01k8EBNMspzbnoEJmkKAtLz1R4IoJJ
qJsN5wzCGCXSbSX6YchbCV1AxGcBKUsKwkRbJzC4+VGPT4X6vTgwvbqr0XX9OMbrhDXX7IntfJd7
EAENe5kIkvFNJr34IZIRwyE0ATbQZwIp3HoY/moNxw4E0h7HdIeB7TaJznsYRQp1UxYDOAmz0JKe
vGZ00ASLmW205vrd0jY8hmR1z4ixcoWyRN4MVuLV/RMIoXZgRH+4xrW7FuGMF5wd+nVxncEcx6wf
fovddKtYd+whuDlpaOhLIuNe5drX7AjbDt8EKhtvOqowR0T3sVti/AYwBPEd3A/6pBgARk0vs1Pc
quB9wm2Wi0E5EHRVhyStOEXSb+xveTZNtzis6g1g4RiLor0/DMLxXYA4se+J16JMGrduSczoFrnH
7DFEiN+ux2uR16FxN48b+dKOoTnJZCBnkBO7vNI82dr72ZnHa10fJm78Sx2Iep+NI5oWHanHEEUQ
WJTIEr7YgU6XHmFfZYKE7y1kwvM3yVZIkMI6e4z7jkG0X8vwCY9i/GoqaNsw6UEIaL3EFyCJggjD
HhxWWIpXcVdSWrOzlLA128VFz7jCg1M1Rc7gd5qmJ7jm/T0o1FAZsCU8RrA9bLW2LcxVXgBRkx3d
10KGXsA/wf1tN/lpsEPHHCWQygywJ/jUfPfZnG2iiVcfQ8NNg0qOtI+NrW1JSTOcphX0zZX26yaU
bYOdvBTNeeCkewqg4d802C+TfExWAVmpypzehCYha0HI3HMIy+n0lEVkbnIPuI6unAK/OkDRXf0Z
seOUee9EN2ANlLlPkgTmplL4SqaJwO0QIGMmD7yeImkaOcvnznBybGgijnVqkJYs6DpfTEBtlaNH
5mqTRjL+5w8r3ukewp1vjs0Swre94Qtq3/pPwLj6mYC0+eNLHJ8wPkDc4PUBPUOXrQ5jy5KT6ILp
VmWJOcU2wxTSp6r/WltMN/IaAnhIKXjlzvCrpN+BGtcmh1bMn0vmMfeK8mnYM2r7ZyRB9SV8g8FR
T6P3oG0V3BO+nfdsCHxjwip9NrKGoqNdEHYzt1Bp+hMMXUUH/V5Ru4rhYK+HG7SQ6smJtL3gsF9e
K2wU70alWR8r2JKi0mWx+OGwrR2iSsyidIM0TyxNublVQ9U/qjGUDwiZZ69DxjPkwMN5AZUKInYL
HCPo7jO4v2BSdHtDo6bOeUjbXRLii/O7eq7yqe6hExhnevZ9LvMmW1U5o+75uyDS/Bl2xuQqRYcQ
KbvO7LRWUCVywttzGqfy5vkw/xhEbOwp7vTScKtK4ELwY1aofIcujmGdSsSepHK6prU/lcmI6Gsc
siAULmAU+6Y1hdbJtJuNh++Gt15yVoIimmLScSI2JNAqb5s4eBod1B6b1dmMHSayOFytOKrawm/D
9eQWzz46OUANwxFnesXyJji4JdW7MUrSS00c7iyrp00r0+ROhZLhCUct/oxq6YXelTu6891GZtB1
9jUuqrqPZ5B7W9IVLaBxRzk1NDcLACiCdPGVDSmFzLdRn37VuHKYdH/LTJ+UgaPD0dOk2opKis9J
VPFjh7t8J+aqzSsmgl0vMMlPHZZMOf4f/MPW646Yk0wl6YYuBFenj3ayosNbF5rgCHOUmXZ+HxGM
2aSF/0WZVeO9mufwLfXwv2TGDM3XpcYSnYVjdkyjXnwlOk0PgV78nZlE+sy5TI4miwKek2RO8jCb
k32vPfloSEqu4KJ2d1G1HMqmU/GuQYD1T19NNTa0Idm3NqvxcVTtLoD98M6PgAo5krrMxGoOmHHj
XKdVdgxSnCecT95Hh76zUCukcmyNMleQKsDjZ+y4XFEKrpcsrqtLzxK/iJFtvaUNZIFIUmqOM0Xp
PcdZ+14DMbCJBBRYHRRIN9+uODqtR29BFjdlHE7ycc7Qk06SwOApwvQ0+9X0GkjpbzUVQVnB2f1M
UxdeulFOHxNhKoPbyFuvZKn9zTL5fKfSyBYTRVtLoeu8hK7C5CFAaOp3JkBmihiKTUirUL/na6Yh
cwEtAjrkINr5meW7WKQpjJjEObHJ1nuyj+eqd9+wCc2BSpNyWIMOpHmPrC8BgeWtjbwVi5Woiv/g
XY0RCU94A1FlrdO/Pq9gS9E9vJuVassIfMhPhiplq4glLwupJ+Q9zrXIsakhO9lWaWnIMD3QdehR
e6fuDP+VLMJ4JmWWDNE5AbEMdJoEvsdctUn6SFe/O6IaXS91Ow7XhA6VLbO5nh/gvQ2OrDFrKTso
04IMaR8mlijtQtp8RQMMtYPmPbBPiYwvU1NNEBLWmftduwWmGYD7R6hkZvC+LC74w5JU4wW+SffZ
qwlhGJOCAhQ8Khz3sKfRzIse5rThFJ/MoL4CuZCy6siad8Tpx6wSIdyiUAyssDniFadRyU1t0DbA
vwaPpsBUBpFNG6uhbI8sB0RBkeavHQN8tRpe0SmeJHb8ylY/kiKgFnMURC1C48tkoeiybDRy2gKo
3jkyn2br32p/ecw6zrtS1RDpxv4gjiQWsHN13lqISf5QdBZuJrcoCiEFFXG8A8SCwZlQm9c20/S4
Uir/4emldg/dMoKezBqqoFQ6GLwikAJu8AS1DsSZ6cablEaXR0fucO1kqGkl3BIsG+mEtrNePz2X
NshdzWx3iiwSKDa0rZLX3m/m3x7jPZ733oAUa2TgwKGLkvQGZ8wE92NqzLbLam+bcgftl3Rp/5tY
3Wb7etK1ydNWm9eYMXpOm2V5sbifHsYY2Y2oxuN3Uld4WNGRhvAyiGazBizZBp6C+boiM8yF9Vo9
ITEh+1IJZH7Ki7GnQ5DhT0ZSCLeTBIDYBQuXx6Qi/NqjFbgIqCxh4gTK+KziaS5DEk/XropiKPMz
XVaplX/hMumua5eiuR3bf8LJu4oRvq54BaDLzVP/BPdevWv7DHJtavodcQh1yTGPCgrijHmH/c87
RNm6FNqLsIfM1i+RjRIQoKotQ0TNf46NrzbAsbjSUGj+m+AzGGeOCiNpAlzCqpn/gsdh997d1Zn3
yAGwR8/jrEhGJlSOSx6lIOzXwTXovOhD+haIsl6t9segQXz0uyQ40UmJg26oQ/xON8Qlw0H9MXdM
nREfOfxMyjaXNvb87RCO8zmDRxZ5XUHfF+3YxW/+TLNLi7YaJSUdTxmCIS/j/XjBXDeKRI6aS9w0
UhEPsOVA24plcYIPxwfHTCm7POuMDLChCOp+ZkmgwJvC7EEIHOGQ6UecFPBBZvswUZO+rLqdFVoB
hhmAYesVglyCBsxhkR0QTvE+ptnTICkpm6wfC7AN2FG3ZMBXKpsfMgTRm1qQa+zP08Bhk8CPQLKB
D6+DGTf4gtaN7zkCo2UDRcggwgOswDDo1nP0mfgDbM5ODKAIqHHuYPSZhqWwnZ2wIpAxnpA6SfYK
d+131QdI6YCf0X331f0cDldUTvk4GwS04YHrnha5puSYoUQ172KIlnZHWY2kHzaPPYweyzpV5RyO
XgpMVzOqgqu69x46MTR/+x4Ns1q7Ov1KgJHMYRn+V3UdmrylupAp7LY2gLnJiwEl1TrkR9UlP31b
8x1L8DB6UQXnkmy+5ph+zDCeuCncr2T9sww+3qhgY4y8Vev8j1AG/E+zI5HZSa8/ozZ54clwMZbk
KoWIxDmGDDG/epqZt4PxHuaMcBf1KK9sJN4VTEJFJ9Z574SPjPaElkOLIG/R4IQh0/obxtNa1Ola
l1Z36OK85CtaaqTkxdMlXuxxZPFLJyp+YVaNueJJhlZzgbsZvc65gYEOvSrdrU57cDDM6CMYEiMC
9J0nqHtHPGH0bxfwZqfH7t2DJSQPu7retLDubtsuTvN1jZccNcOfnuC3Xq3fwJCw/mtCtDghkBaq
XdY8WNcDRsc43BhEWFW0HVt6S+rhNVmCcq6ywg/ZFmqDo13kXsDFGo3LobvHgBi5qS0O5Dh7qlCB
shZDHTsFRWMX2A9CeEXNAiYqDDDG70BvAGHousBcwBCfuJvR47wYGzdbMcs/Uxgt39MIsf0wQtlM
l+GKsx83sJ7Us3EoJq2N0y9HwvqQpOAY4B3sL5rArOFjSJg7FaHe9CQMztUa5qZeesxPEmS3Omi1
2yl99YCbxTgH2rakmuNdholagZRx3HKSwyQUexw69B7eYRA/NxHtIAqDIfnUoKHZyjmDpQSWrHbC
hWma8e5QXeK93zfryxLVF+juJjgpuEbpvmiMFdf6yBsHW0eqsL6iw3rFt/vP71pYrFp/3gIZ0u8A
DMkK2JPCLYYGooBC4yWMk29YJaJdjyu1CJyq8j5Rz9qS7wEUkgMNpcX2AyYD0QoYrQXWaRi+5H2A
cgWuWyhlUv/X4/TdQ+mWN1hKHWSWuFymFFIPfxEHnKpBCdFdXMRhFxcL5T8mMXWuafARNPoTGIM/
gxMnopIAYxOZ5gL2+o1pGhgFaw5dDKMf2CuifVP1mBvfPaPklzDTrNiJDDTCPivtYZxIyR4NOvQT
tci2QS2vWdd8oJKghfFltJmbpkUGbtzu0nbAxrFfMkwqQEkZM4hvdLd46O+CR0+N6Fzq6tOT8iHw
TFAO/UzzVmQKDRtpdzEh3R3Uku662Kk336P2hKpJFLVI4tNSDVB3L+QBbV1XTBbq9yaN/7RxiEct
jO2F1IgE6maYjtdqgQpQrp+tbzaTTC7eMBQN6s1tLf1X1ss5J31Hi0GMz0DFPySaYZyTPbkIcTt4
pR+Br9iTkL3W1uzrHr1WHzTbTpgqD4x7xTbnaRL1R8jVocmW38WOrEjF8O5oiKG3gyCz4fzfPODi
tM3+/s+u893dHox5EIc3GNmPk7E/QT9sppbstL9HWQm2SovYN6NwmNgz5J8IDh0QoWMuyFqddqSr
nnqDo72iuyCZcqW9fcTbt46TLfAlW0fGdo9eequACh9GDKzujg740p+Ua/a+t1y4AXuIXcW4FAki
VTeoCW8dh4ukHfcu4/kUhgi3T/FEUl7BOJD0786hDm6G6VynWdmN30lN73qlCsCB8KSk2eMi2I2+
w3AzMe9sXEnJomTniabFNGGEJzO25riw6BB0Dg2kqDckbpoNZ/PJNPa4yugQojGdEvhhACV9CyP4
kkaBdSmLYI03scHdxvtHQOpLN3r7Pv1d6+TkrWTILTrogsLuiDryEqVZt1l5QnEcmbdqBaI7wggr
XxmAnUy5N9ZX74yRl4qjdKnQHcJhZtuS+DhsQWmGMwa3iYuug4Wkts0wlaeg3vrNd+uyTYpjTsKm
v+nT8RcUClBi0lfa2r+eXP+M45Th/SXXtF3xIdvnxcDdNZjz2tSfQ9S6PJSwlQbNDpA9D9gXijFE
ChOaz6GIm+Hb0btVcJ1HZCCl9af3bK7gNR3YBZQJ+DkXDPq90g+6rw4zTZ3oIiUtKgkrb/e+xbTp
V82zbQJkSh5PLMes4MvJcZOm5kMH/s6Lyatn8OVO1YDs8BQ1tjckHX6AecWzpXNwOChsT04UnsgK
b0Q5pzCyn8xcgJ327Zn4jRGgGmIWPoCCAYhoFMbbIQiukekfbIi7nm70FHyCQlUEcffs6/suCM7a
tCpN6OUtAa+mxnkybeYqOdoW0+ejgrrNZ9UNoIn7AcD/TgsLjzBKPkSDuzGf+Xjxud6FSYNPJL4a
RU7RHOxnBTaClx3Nfa9Bx82SyWvkI6xvaY5jWOUeB0ZFRc9gSZR+spRpMj0KDBbqhqJB0/zsrcnL
4sOLuTaPDVrpuaGHePQ/I1VjjSUKMo58syad29ZNk6coHBRrTkOQvbYU041ElEvVwKjW7IVcch/z
Ifsbr9e5emy6f+EMhAgbd4InGM6ghcAfV+BWBEFCX8cZvivSJWneznWZgCDM2rvT0JtGjGno9s5f
qMRwa016tl5cJFhrcDT1p1E86LgDpJyVLjn0iwfCA7ZK4bNk6xY4tIXBi6Q/GudvPLpLEnVJR+xW
0JPiHGjV1YuXwwzMlWnSUo0gT6xAJibXfh5ehgHmi8HkoSLw8GHG7L8ukYBosHvBzAj9md4FuDCZ
gfkbdxuK+YIH/iPc3D+uYznF7ku5neNLESIezXj+E/eXtyXL9hbgHczisXUxV9PHRUD1psLVskr/
BFgmXgUUQYxMhSXNj/abEkMQuKDhc0lPHA68AedlFUrAif18sAtMThbBLw+N7IowSTZZi8c7dTeS
RIia9B9BNMqBCPiQVXYYtDqBifFmvXArYH2kGs9EuuyFRYWGntIhmeApCNRz3CJlGg5FDJcfUx7l
GYckQtIzaaFGSQFSSr3IwvVenbAsKpZWg4dk8WP01qE4z9FPHQSdBsz0egTIPjcEhUuCqV7eN/i3
riOWA616/z8PL2PoU+R7CzHqUkXvpoL8tm1PwFXfEsw4axEGIJqMpyXBl7HQAlxOGCqea7dTYm8W
BI0BNwC/M/X3dP6ynOHD+bQaFdd7h0GIB1TPYp94dakEAh2whZDVgG8Vh8I4fLX4DKt7/oaRVwTe
PMxsiySRg0wUZjXZC2mi76jO3hEpa3MJo3x0J5BBy/KKuOBnG6RXt9SvzseCA82HJy1svy09MRKW
wAmckVj2MqByB/rkjAJ7My78PcEVI/DL5o2nN1iIPfrVDEBMV5ogfqxWHBTRUvoL4u8cuxif3NT6
b7LzqVbykVcSoFDI6kegTtP4xAKHORfMch2DHzwV/eMUdQ/QvCKBy8NABSe0gBY/zQ73SkE67BLa
qcEJj1Iyat4m5+G3xebPeL9UornJemgGpbftMTrHL4ktaJfuKy+FW1EfXQLXdNfIQ6jAe+I9ihnb
nxKFTt21Wxf425km71Tr79mTl1ELGMCUel4pjmJw7IootTWUQVAREyxI9P+uUo0VVrAdUEBDz7uV
ej2owb0IzxQmfs/Wwwr57qhM3o5e0ca/UT+WAMuVHoyj8VgVK/5+idDdCYztGvvuE3w2LS+m8TpR
bMD179xbEFqqd0Dhr3UCPzr+YKrwlw6rKte8QudQWvbH9PVLa5YtGE/7KuAP7RQDhNd9E8PQr7Nt
JRmWO3iS+IytQWrcRhD22Yz1ec3cKVwHSLGnnV1oCYDPNkafpmn2Rn1brsGy9fQDXrp9GxI07Ayb
3vhJpvgsVn7uYci3MY0f6ALTTBDUD13c3IZVDTk3+ieYkRAZAcFTNJpggE40TOJQ6aCD2dC6eeCU
Shw1w7eD0LSYwDPLsaaAZSAit9qwX5N4LzOxwNHxM3pf6MvS+I2D91TO+NfVDX/0hHeKtA+IAQYN
AlZwLLYtvN2iDn6CqSssTMAh/N0ZiY6D6C8IEAd/wd8A5vfDBvkI2hoG6ygr5iV6SVX9iw1jUuI/
u8mJbGLMAxE+Esdf1gFCCN3xNcNMeQdhW5a7DusBvnivoE2TLdri+BNCfYgb4giO8543QOzNzSFg
Efp1A87gj0QwX8n9+ApmIvyrDc+jbo2fGcpxlGshmtb1W7M22LQYpuXL6G3WRWWwUdMPxG2e9Ey6
3aQbyPDYb1Phi6T1MZvnf94qG1w9MMj681pG48/g6Vs0eifeuzeI1t7AzMIn1sNZrZ7ShJVNurx2
6IGhYMIhCEwobNcYzgPelS0gAJoPEn7Dg39Bx3QliFxqp+DMGnhm5TS9L/Qti3HcBOS4NOs/neLM
Yes+svJkWXia/udVe+hXKlR/6BpQkJuxxyjJBgVGixssRA+oNtBKZyt/F3VW8gmb3uSPj0O78wGZ
8DFEbwEniGH1pYkt1QwQ68SjveLLEWfPxUNBGl5dSsoIZ1cwL2XjY/VDtpi1ortFBmrwnOkRnQ2U
/tzs/5/0LxlmJADxgWFAcXMjqDPPEGFnRFLoQOzAycfAPDyBrlUmjFwqB0v0MN2iuM8zra8NPA1q
AJKX8E10N867rqzVsYdPfMTmIZxhHR5eejPkqorPdPkeFpsvHd5mvy0aOBQY6qHe/Yjlo8XQPgt2
mIdgYfEzYUPkj6a0cXToobNQ3tPgVCECVLQYgJVL8lcz89Px1z48jxzHbxJtDIHmvn1IYiCuvvzx
wQ8JqJoZ3oFXaUD/qkptx2KRx7E6CVCr+eyKOIsKM20Nxk6S4mmiGHnWgBRMb7GscjZh8rwsOyhg
MBn/7ur3AZ9SSM8AJ+xp6O8yqB+7UaDI/A6npUThjewlGD/wESN9kATPY7chIN6Bw3ibFizJHEgx
bKvG8zSY3QxM+tC+CnAflN6uHYzeEarBzWCwV1d6Q8S68WoQXlI/T6RfThortWmG4hx3xZCMJTh1
0Cl93hm2bfgajnIf47hQTVJkeMRWqH16KvIRlFAGfNV98lSj+AYQrMA2Hh/3n7h6qr2LiM5RDXRM
6ooWC1qn/KLryGMIiebKngwga9zu7AiCha98XBp605vHGTU0aoBCjMmN4qqikyjgqAdwBvEB0CbE
LN5TIFvq8eBolNcBLoR42/twI/R/7vveWaLK6F9AnS4x+59RKQp2ptU+5cdkfdHdK0WabnhJhN4n
9Op3b82I8iRDjAYsWzCoRHqThLjKTr26TNl2IADCnYRyOQF8gLU3Ix9MipF+GYY3v9ngiKLoKeBA
hkQJX774UeQatUc4j69NPABgMeQB/OWeTUu+9GWvXtn6GgXv6Xqm7LvW9RmKB+hYQsAgh7KnsvT4
vZX9yOovlJAwy7CTil9XBjCJvNSyLjtdo36JTiO5IL4VVcDfJDGFqmghsJMxyQp7zGVi/yLY9pO5
3eCcK5K+yUGdzqW8MEwwQBUFdeTRZtA6gy2UhvziqvCoU9ws96NkfYgbHzuemwx/MdWDmmosBLtl
9jsY7DYIxIaBjmNbmhPNjxk+4STo900MMfMKkbb3hYt6DwLNVgLuGtppM1TQF0h39f1VFK0vj4tZ
DnEKEUgDnw99yTBgW4CWMVgO1uSPJ2xed+1DVKkiZS+AdsL5Xxd+8NvUdBPrD60v0/zpfIWyoDv0
7AilVo0zXr9XYbTtVzSGGQA2aH6RRFmO4DxCjbBpgvUIWU7hNeRe8+SQNGF5QDdr027bxuyZ8HMZ
p4+RwtcbJRvMFTDVfYQWpNBYyIbqn1z1ecYLYKZlj+1AufZwMJE7wBbVOQFfamo2dRKi/atPoQue
FMijFirAuO9LSwDnBtBhJgwMn+GKfqZMSX0wM2hxyfhnDp9auGoi8QM4Avby3S7p8NQoph6ty74H
stzaoDtoH1cQyNkYQ4ktT6a3bk6wNo7fuppRsHA1Bv4eeC148MaK9HkT9fu41liliQJTyEJCaLnV
DVYE2HBjcNCWLoyePNQxfaTOrVJAV0SQy/BwR1GMgZJZ9L7/ReMIzSJFy4EWG6ssAa5Es65AZP6M
6QhTEkMsmWduLsRPUpF2gN1QKD/CY2Kyi0zR/YL89ZPw8SXAdH5MqgOGVBAk0nG/onzAMQNSSNhi
er6CWcLPie9dZtpcTFU9InIbqjgegqSlxQfUX6+TE0CKRN8L9wHbivY+CDNumvcI5dxYJjaah9vw
HqLtYRzno57p+6ZgCdYMJOr/Ze1wxk11qCx5Au8V0ZW1eIi9ccnrHh1ionA1kir7oLgpQCdV5sFO
EneErf/1pB8u44KFpVexw7yKN4KmspjT9MpnwG9Cx1yu5tUryBI2CAqrXhIhdyPitnE6YDziA8zB
VDOAM6HehG2uSmCooDP0zZPwjo6kqK0C6EowCQVjhLJHzsQzRtewkTTiQ4gAUySLCzPF+nENvcfZ
C7GegxQy58Am+ggRKQCpqXF1hnIL42131Oj2cmflEdJNuwmy4YFWUP2R0O2yhP0SKvAigj5U+CNb
9hFNqi2P8fzU2RQcKgwtsfgQyYuXgbjZzvo7sitIOln4D6luYNiAF1WEc/S+tN4Td+zaqfqhdvaT
w0+H6jsrUwjDEWEupy3zzdOY4ZWUkF18C2AKn3pxyip5RHvw6zlcmAIrmj0PJ0B4Atd5RVINbzDe
y2ODiAgoLpTf49AavA2WqZ/xxPcRxnMmhrKnhb4RyEVMnD95ODavCIJuMZr1bXYO+gBrJpqOFyEN
atAYp/5TBm3LdWK4o+K0rQ8ygDwgxPRu1NMWQ89v6/iwC1oQXSWxRT33D8KHnmKeA9yx/3F2XruN
c+m2fZXzAgSYFsOtRCrLluVYviHKFZhzWCSf/gzVvthllWHj341GA393V1EkF1f4vjnHFK9j1J5p
7OyNRDQwpfptq1HQaFHbjeVcLRxLrmiXPmTlSO2U813Qx2t8Dw99LgavEymOXcwzab0RWbgrqlD6
w2ACleW5JzlrenYMhTwYub5yQV0KeFhdRt2+TanPlpduu7bsS/nahS2TpSQcwrU8bYDLW+TOG8e8
U9gPb4ZhnTpaTQOJlH1c7TTUa33ZovDp4ZrE9rjRegO+9fhgm/SMhIHI1liPIvb6pt/OmUvjpSl2
Vd4dqoECIKrIhZpOAq9k7hUT1cQkexUgMVsQP20OwqbmDCIT0G599UqLfJdxcLKnIlhmOq7ktiB+
A8iLWf+2q/4GUcEJd+0NxSo6KIayhbd9GwHmonH5ozbVTWEGb/BB74va2tupsQEOfA4nnKyGettf
uPsFhxhtTigSG7vRschBTQxOxaVf9s6NGfVrCmNgvASNlG+SCq+FeAFS5o0KdIszxHcQqnwa8z5q
84XjskGz+L9G6Z3b/lLcF2IYWbPbkgOGfs7LYG03jm+n9c+qK27ZXPhdZEP+q4/GqK749H2jSH43
0XgrQ+MVCup+0MVtpLTftFzV1t2kekFsKicDjPDCBgh0YT/VMgKWpPYv5VDe65hr69D4fqHVLhSt
QthpyWpPIcyxCZBtQkKNp5aIYGmapUlTEyr9Mp5USh5FEUWRV2qWu1HJPYambQB4AOxTHtzWQs5l
q8Vjx/bLHwMkbusguxCjolmDAUNnSlt0zqyezGhs2StUtrKGQM7ejQWBbXMkzWLTVXKi/x90iBIm
3cKX4oik9RvTnbboNrTHJg1Vqt+Ae9cEi/PkSI99zAIkq2rRQN1y9KT3uqbXj+wEnYOb1biPa3rC
PiwhN2bRLWJEc9qk3Sg9PaAAlQaNpAo+cNAOGqBxI5yzBQzy8FSnrr0SRdb6upMnnPbb7lal+6j7
KC+iXxyr05s5AfRa6/UILHwGe8XWyWYB7YxlqrrIsGQXKtuwKm3oi5XuTZ1pguGj3WDjX/Krok/2
GIaNN4DW087tTPvlIhzWOLjF401nCRyvVeIMx7DjfSLM66l0SlrwUHUbvDrVtAUIWu+s3mBL0Oe5
N8BX27Rm3iowb0zzrsg69dklYvWgoH/yTHzbuzCeaXM7BLp6KXrCnRjp/U61y0xLb+zeGMxxLWWo
chLSjYvluaZPinyw9uD8jW8WAu8TROB4N9VpVS1VlIDfy5q9bFxCs2xEhDhrTIOM0uHQBjRDGp26
vB3VxjHrjfZcSH2kIGgFP3N1nE+FmlgIavKyMNeOFGSRilIZ4BcmQ86eSxFDeb44Sh/iRDf2TVk0
zSZ0J6Sgrqw2mj0MhxQ5kp+2enbGrFhMHE8COmhAbJJHLZ1pDJnztMvGnjK+0hYr2QyUSEuUqgtC
xMI7tdGbfdEV0zpXXXVFW0vWnrQG9ycOu3Jn1aj1lEKE/szveNZIOlhNOYQvNKv9CuXBhB6rqH+Z
gT7tKywEG7DdDXV8O3NOhsHGock6M2EJbcejFdsCeRzGIs2Z23NglMVDxjv0ZB4ptymS/n1HYe1Q
FheNi22Hm9zp4rVFhio8RQRf0aDN95GWCMhVVUxsezet1LoFiMUuVFlP0ujZ9UnzhyN7lGGzO9yW
ss2fTT4FE7l4PO/qVnpNX+p3XV3Dendye98U2rBKZdjGfmjICHBJZktILlUikLs6ZrQSORv5yYjJ
QEjL2f4NRAHxG8ilX3ksjbfJUWNARFaes002i8mHOONZiqp6eayhRwwC/bUzJyGpoAmUSdmlFVs7
ctfLcV47IGGf1HJy/EoZdc7aAFJq1MHnCgEP+jkG9CJC0QR3ALt8YijW3m1T+4lG6DEIpowKNpb/
KFKng6yFtWpsSzuatGDPPFYACqlCIccsrRZuIHj71FU7v+p16xcCvwp7K81cQlasfRsN4KpL8oOG
oBNPShxr54pjtA5/WzW/gXhGGtKn5n2V68+djmR4YQHsPhnu2PhV0sGi1AZ9K4wpSJBLhNmZ7g0N
kEKGFLBtWrdxy+TOOgbzpcI/RAE1pWqBYA9oahW37M/VUHHXZqdpaIinFADmOENndasBSb6rpis0
VfPvkinWL3qNcgnCnkPSF7a2yJPSvjNyFD+jaIe3qBl0cpUV9VdfF91DH1HSdYw6WSYJcNMI3L43
SOlC01bdc6eWmhfQ8qOCb6nxt1CbBviXcwBvEiFle2ZLGP/U3XneVRzJwqH1VMhtbjqf6QRciJaB
NUFHkMY2pk4W0/AfCCEC6o/4jwbARlPKb3E202XHbSKepW5Hmw5C6CsWL8HO3ghmdk1OcjvJqDsI
xSqOikFblRhyqgV5199onUZT0EFXsypHmoFwA311uNBK88KyD0kZ8pf3Y07BirotVddhLOHy5ImY
l6Lp2ENqWASWiOXSb6MMqnPcjcqtFoUcaSbqgCsZ0hzkEan9rohbRIq9Mz6EoSN+t01VbupUL09D
4IQZ4jQTnYQyaRGmqbbQfR37MpC9Hp+a1yRx+gR4tt7RubHv3LjBHa51QeVxtKq3jj4p91qfTVs5
GI1vuTXYb32YUBu0+UyTI3U4Uztx/VpiXFmPfFMv1ERT9nP5OGS0gmwYtAaabwal3T+GtWo/BVkR
P3fIelksaw4hZpjBGMfjG+rZIhADErEpUYOfrFy9ZyDWekgN8ER0niZIRIAveaH4Ti1FP5v1ZPsK
A2NpS8rpYwGx1WDbfS6rsFsFbTkdCkCpqOp0NNCLohxig9qeU7SrhIPbcxPplzDxAaPIEEmfqZwq
haCgbmE9uY0I9P3CPnrtt3M13Hagp0wcOaYp/piv//LGa51wNEttdmM/G5h2W7HCftAs7bRsvvDq
GtemOy51sXG7qsO+1jGty0/561Jxh8nDSaydXM4r6IiYsZasQ6DLyCb0E+9C2UPI0LyZ3gC7RfUO
CuA0sQuXqF3CVb90ywPRZM9fGmg//F2mwSRnaKrlWFf21aGM3NSOL7+LB76Ilok37jEpgbBQvn11
sT8E7b/9jZeHYNgGCk8hbNu0r5yHAe6WzLYV1kUZ3MPrbX6kBl9sYD5FeZzfsiu5HFcg16cI/jYk
A02QZSEixQqVMdux/LTjeGmQ0YqPtsG30w4hBgSdYmcgJ6q2aNaaJGXeAMyBk8r8aQljB+kTBUTV
PU9Ds+qLcZMo7DP6ViU5ZrDWhhG81OawbfsGSYrx1IUoe0bFPJemqH203iqTXfYrn8cfHJ7159Tq
zG2W0XBOVKxkc08zKCzempr6qTMqO6PN1n1T+EJik1SUGTtY+2xZMlpmGpiQ3oxfddXcjm1eLFra
MAt34qt0oro7Rdgk/VZ0f/bTryp9r79ssKf/edL/769Apos/+/r5m6pGodYwHRMl2/tBmKtNHkYj
4nmdxL56qKs7fqPp9UNjvlzyXL4Y9PpHg8vUNYvPyNVMS78a9KTeGizz0T5GA7PHMaXw5YtoHVgw
jaPZdGgG5Wjv+qE7uL3RPahtVHgTiXTUd4reY3pBkNnU2l1YiPwhbOL6dmxYfPImMX/aqijWKjYz
WgRmujILY/wKI3UZj/88rwuAzuQedNe9Gq8UfhAzq/x+VHV+OSs0B6gmYIxooAprHBijME7XMino
FLVzUNpea2MEw/7HZqjv1N9KmhX+f3+HtmZrQuNXmfr1N2TpE4GhqdihI0seccWTwZSMtbKKEbtx
tK/M8unzC16QCNcPwTZs27KxJ5vw8d8PmmAeK9HWYjca8V0blG9CA1H/+SU+mIedvy9xGUd/TY5C
SBrHpdhhu9qaw5FdJpQk84uLaB+NftQrrklQGvln12FkQrdS9NfWLv9NxeCU7uVjvu4WvWeuipvw
od5e4Gv18+d3pr0HThCQwJT390WvgBOTEMHQGBcaMg5WrQfnnJuveQ2+o0mGpRnG945MNvTgajwb
4ePnV//wuf51x5f//a/nyrZeixPF2il2DFf/PGWPevPFDV6mjOvRAShWNzRN8Fivl1BTV5WR3u9O
aE9pfYYxR/furtPUhUYX8b/fjaPbmspKxd9rXrET9ToY2CrYuyl8cIKfgvQp+n6fX+LPz/3ndti/
aJqqCz6yqy9+6sltMyt7p99FJ/OpZjl0l8baRdC7TD3Y4f+HMekSlGHojD5S964fXyGNUOuDaK/d
W6/O+rITUJbFPkqWrCqtJ70CkhTdHTqHX9zoeyzQn3H57sJX4xKLktYGboSVepHClr4L1uYy88p1
vC422VNKSytbQEP3GsCbX931B2PGtXSbTZeqEvryz7TKaUbRjGRPiaBQl1WeKodRhPMBb5qJ+6aZ
jDeVcNTT57f87zzGBEZMouYIRpFzjQrJcDmFHArJsyolwH9MWeHoqG+fX+Tfx2q7zMzM8GzyDP16
m2dEbaMpnb1jcRpWVovLsC/HMVt2pZJuMqttS0T9GsKiSaZfoZD0609RJ3bF5ZwgeLQGxdD3X7sc
u06bINLptMp90VpkZPT17E04PZ/1otO/YWPoKw5RLkq6xiLdrW+LalVJNr+yKNz7zx/FFbCMIfbn
9zg6JXx20eb19xrBSmFb1u1RhnGYpQyGUduLfXfZetpS5iu6wMng9W/zFy/6n3fAdTn5aZoLo8nm
db9/Dg5HfjdIjP0wdgEFOTVZyj4Pj1C41E3jTFbl1c2QbyR9j69ewWUtfDd96JaKzBceDOUeMiAu
I/+vCTdvXEWTlX7IzCzsUKkL+05iPtnVNBX2it3Jk4rAb8XmVV3oNWURN26RyaP52Xz+8K8QnP/z
8AnOsVlXdUO41tVkWeJm+jNZdhA/m9hbBfOyZTYLaNS/hPRQFyAzjumq2s2/qCl6n1/9n3Xn8gag
8gmX6VpnrL9/DImd9zmplfsyB25Q0mYkM6t+/Pwaf/CW75+1+DN/XBDaPPDrzWUkys7WR3XvcvDC
KjjarDzE0Li5G/h0x7pNn9n1VvYaByqaAwtHVh2CiiD0hkqpCKoegQ6rob2stFa/A6s/7nHmlas6
YutZl7rx2EYjMuQKx/lXn8a/44TfLiyDRUbTBZur9w9Iyyy6y7bYT02N4dsVyV2JQOg+tcm+YHUC
lDRbLV2bnFJXR+b4kNEOkUo7f/EQP/hUhArIjIqupZI8djVl6Fo1TV1v7CkrOuoiFBwG9F4xlwHb
3n0X1tQeJ5q5GzPPrd3n78/4ZzumC2ZJSqKm5nAouebMEw059QQi7FFOF9CPupe5HdujW6fjQtTm
jelyCKfhRv++JZusYHObqhUF7sn5HeELXMjM4DAdjfa6snLsSUZMnbvbRkHy6BpAMVqFhE9jKLBM
FhH9FvM5oBScUHRAfGK8ht2lDGLSJWyjkiZ+oOQLzkdIPi5BMY5Je9eucVhT9lx9fud/jlnXIxda
kOCucU/zkb5/+3lWtEo8iD3mYjTgTtT6kan2dzwim+DvIVhTsyL/rYv5/U1GXFPXVhL1uK1vpma2
/P7S4ESfjOCMpKIbLTLm7RT1/3lX/ucF/e/PvAyevyYzUWhqbA32Pq0DIiRo7Std9Vi7zhePQ3ww
WzAQ/vc6V1OVzI0s6IWxt5UelXV8I7F6rllfMRTMnLTd+LeBcx9flf48RSrvvMpfApgydd13i0aQ
8iECTLij+oyW4Y3C4pvej1vFac5DrOEq1tsntsEPMaIa+jeovoF7III0H4PJGX7aQ0xWh2t8N0Kj
JSbjYsjUmaKdYKtfWtHuGN2MWbTudXfv8nfQAwp/KxVkgWJ+tkiacjGhLrqyeMELd0JVcohdKgsU
xJYlXgiAdrgMnXlm9KbmS1RiAAH1035xsv9348rLch2bIhZCfDbIV1OuXkYUuShuR0VBaSXJSBtJ
8wmtdxWioSOYtm0I+3CdkKjlaPItQjBX+pwi11Nz3YuVNLH++yLw7hddvv+/hs/cRk2aGPbeojzY
4OxPK2VrKd8+/5Y+GDskVPAvg6PwZaZ/fxG9rOex0Nx9m0J4QaUj0FZP7hez5CXo7mpZFzaTpMZa
6nIo+LMU/XUrPZVkx6VYTgIKspMX5H0Cjb9oqWKMph+si1W+rvxkzP2BsK+sXmZ7RFNiWFyq/C9o
LZAAHC7YxnE5+LrXHav1V6DID2bydz/xsjn86yfmwTArkeFSqjC9XI7PGbHBuaV7Ll0XHJNrfOGH
//7o0bNY7PNslUX46rMlAzuge5ke3K5d66OBZsPaduSKfn6Vf0/tnMPggNjQiHTI79dLVAFCqRgu
bJPBafdoAEmQNLruNnJFuULSjr4xd617Ilj7XSfbEjST2izMnMbLKIdLfkdborO7BNCqs0uRr/rq
0/vnNMOej/OEy6GC8ghljPdPPu7UMQ7T9KDB5Y8ylNN9vsEA7qvQ/TVF3X7+PP4d8O+vdjUp63NX
J/qsHcbK5HLs9HfqGAVPfGTK8vMr/Vu6uNyY4+pgDdnJ/XNgqulC8mZYgNvO2NikrX5TqjB+RSmv
IUild/5d6aLsKEwCR+dBVo9Zm3Bq/PxXfHi/jDCdvTwXU69GWVcMJP0axoHylLNBmJ4wqU/NptAH
ZfPfr2QwlB0ODY72z3gu0KfEtpkekI8tnGyf2r4kDvDza3w0VvjbqYRyRLTN67upHJkaqsXb0/H9
4d+eQdWBeHIPrtlnWJBa8kr60P7iS/1gceD8xeEXpiA3yJn7/RAlsxUhwzgecPWuNY5guJnWQNXW
4w0Bdd6XdPiP7pIVHTou19RxP72/HDJ7M5AhS45fP71CO0EfQKQkB7/GD0/LIFuZq0tZ4Ss270dD
hZqNeiE0Mi1dV7dDMlEKepEHbBwD/cfORvaZ9zgoI339+Wv8YAdnkcFBDUNovEz7nyNmgmpFkAkY
kdPoeoqm5q+tboRHl04+8UxZRUBTro/b0TGRHrOgHCyS1Ld4TueT3ZjhG7UDczmVNJNlhQhsqIUD
/b2ls//FiPun6qETrMJrN3j79r/nwKKOyn6uomMsYF6EZXGuxvDl86dhf/DgNZOjjGlp1B/U65J0
YbZOgbbp4ITRjKjNLNA4wqqv2MKhLtfg1+VNsAri4XboI2/KMbuMsj8R1X00ANosB7e9L0zAGWMy
Dku6A3Kl2z0papX+1qYYtHszKslJrrCRud2pqPu1AYdrQcjDKovdXTEaz7gmsdNXTP/k11UaOLzQ
5D+sNnsLiEkUhSS5tD0hfduUCT4Rw9EeeGBAw2Ysk1GZLWyt3xTRcKKN91BHyg3BUOQHdlxHdwPq
YRiYyETTFzpqPyKgy303QA3CDGFv9HLc2aM1/urZuwK61t7oZFXr9OLfjsL+5zjK2e9tLIMlKaVm
lM2erevhKqjCY243Z9NJQIDlK7VRIHCwF/bpX321zeaje3/oQKUBqhRUrQVW6rr8ZcwidOjvHq2s
Y3nCNK5b27C2vlg0Ph4K/3sV/f2nbw+dOVeOfTBBsTwhQeWdwqt8sAAVfTGpfXWlq6Or5Yx6m4rw
CJfmBxqABuJmUPkIn9z/fkuc1FgPqOSDZL0OIO7SwIBtGR3Bwy06HCZKeNfF/337bglT01l/rEvd
5PowzBRjaxKEpzNTuov1U6dYftLN6zBHauWYO9LnIcr1j7HOxkLqJys0bvsZ58bnn/IHD1VQlhCc
H1Rottcb3VQ4jPcyOo6Npbwa6oS5M3DiO3MM8Bj+Hy5Fa8Tipvn39SGYgmRJdnF5lPG8tCe5yQnq
arKvtkuXQ8bVqOdcpEKSu0RH82Tfj8cq5r8E0YfpID2oermmDesHmVgjQPw/3A9rgclESJD2P9tA
aetB2wrYvfjXEdx3vhVedLHJj88fG1nUHyyvVBlVh8BuXpF9XdoTmaXlehsda+IZlgNW4jQQywy9
chDWB0X74ZrZsmgf3Nk5SEpjuoXAv/rRWu0NufKLuSSFp8faEiXWfdjYNKHniowOeB9bB0oVkako
wpIJWJz5x6kwZRYEAgxirv2LUBWsP8aw1NRupwKsEllUr8q62XYECQclZCLwJaTUa4s+FNukRf5E
JuJcNJuo3NgVhg73WLq/m3QTKrcxTgRrDaanAcRV17sIe7NYBUp4S6l+LxVy3eZjrq1Cx4eTRaot
2d8vKqYa2EAgb2gHLQzAwcFJiVDYiwVCNywCc+AhoYOUo6Z4LxdIM4XAKO0ssnrX1Gu3wubr9b+i
XxI9crSLlE1trXNCgqzRBzUIPquaH63ZK5sVhNaF7WyrGTGepwZL5cJ+sY+OCsXXfTFcvyjXJvwn
dHOXjEYPR5+TbErFH/v6eCHNJeKnMt30sudwurSoRNoBxsb4V17eq1hKFMwhjyEmZJPHa8h1+zTO
T1P30x3StVkrazN46lhxwvycgX4J0zdl/JEjY2MLvLTJWlW2ovjZRt8T7G0BSIjOemHN41aj6Gzh
ehG3RMgKG1kDFptb5cDB1eyXeX8bfe9A9O4Kg+IO7Jn13O2NyHcVNmc79zlRz45AMsa786GTs0jY
oF1YvPCgkE8jnQXWGAwsU3WMsF+JGebjqSxIMcagFW/Awi0zI6dStwAlGqs+Ut1ceYGiSwAFaDiy
lY1wYcO3dr5Fc8SBfYmFKunJYOX3uX5DNE9mHBTjUL4m6V2QkH9adYvEtpcEd7b9Oky+C5y5kbYt
MF+krWc1mwmL/wZTt2dKAIzV77n11XqFF9GT8TNumSZV4SZuzDo6FfpTH92SrkpxEtLB9ybZV6QQ
90UGIwFJjnEv3GhDOBDVNsPTcjYasjnmJdHoA/GMSFp1Z9wa7m17AVi73brSC1+3X5hTbozupZhv
sHfiyI6XtmIsoHkuIDgtdUcQdutsMeCjnr535dFBH51r32p91zcrE2k76QM2PoSnZN4qMFmTCn6b
UngxoI6IfOTBJpJhbHmlqSM2LbC3vhe+WlxoaPNLmE63kkTvEU9EngO8z7BcYjS8E+FhLHBmbqV2
bivgdQdUqPGEWm8iLMg8qeZTcoHEYfmBy4brC8tbGe4TFIQkBXc0aorI2jZGBa6SURjXNbYWXDYp
clR0hvopzSWRttSPKx0mTGyHyzrvlwVkgIiMVq9I+lOvooNN8KD0l/AkBHY6Hx8eqZskex7hOI56
diOnGPPCYQy3Sn9s4nWshjtteM7MEwQzz60f0+m3nULKo51W1b+d6luoHCNorIqOp+5+6LNl3BB3
nawcsRaECVrlNsI32Ly61c3gHtpcLKPg3gHKMsLHSBcKd1YeyS1oMZQOzwqeqRSX/KlMKQc3P4EI
RQITW+pF424YvvXOt6G+L5MfKjTjaCe5A6teCBV14TbB56Jqm7k5yu4M9ALl8xqS9zziPXyem5+R
8JhoZbHW5lVl/zYcXk78U0b3tfKLjIhePqjkQxtIouGPFPdTv63UN9fcusE+UzZCYv7rjy3OBeUx
f3QaPxeeVR8y+t9CruKZk+S6Qsg/wIdEtoi70vFL9sXZWxxCBcdBv2jm00xU0LRq3N+Ve7SKPa4a
v59vO7Pza+V5tH5WmVjCZd0E4X0am9BeDlN1p+EuQyO9TOXOre8RZ+T2CQQMNyOEH6db9znPnBDo
efQziQXB1IA7xcQwgKjcJRLBz1NM3Btm94lUBmBhvs0fTONwXTJYKgxr9Nw98tfpuxCh3GGPVXpf
N1nVinwpjcpvY/TL1q8SwmrIYNW8DlewW506+KdzddNo66LYDBfMqbJRAGNIHoO8qasbNzlYzj1p
5waED5RhYFNyBz3dY375k9krIjRPJhSL6pshRiLb/RjtZDOL6IBbe4HxxB9md6XVt1U87lpoB0b7
IJhUyl65sYlQRvFEi/cpiZi/yJtHmrDtIuWAuaQbbxtDgBAsVy7samG3rDywYjABq5wi8MbmcmVj
uqsrzTN6gVq6J9jZXgwsQerZrDguYyNsftjja4Zkvj1ZY7xlWnDd+zR9TJMzhGWJMzcYfjORlPax
71Pk2Oc57JbgSnAS7lg4ML4fTGcbaqfY8t2Syf0xs7yWe8I/rLwENi/xEVNZPB6K8puZLAmPtKoH
LAtJ7uU/nWadbxVzM+bQlLwZX/IJjkhTQONYx+YpGDYT3ezoObnP67tpXOHYXQicLd1LdzZYoGwv
bh9McYhLCzB7tRDu7wQu0I8OdY8JGeShozo6LIZfVn/iBBdFHNp569+r5plO3aSvnRpSJxmMEWrT
QzxslBqbPDDfkg91aXf003+BeGNZ2uXqXVI+WuOtWd3YDRi5W6wBSFDQqWJGALq3iNU7bVqNdrtA
jS2Zo1pY6TEZHMGDrjHk71zIVuHwHcTRAH0/tBeZWXtqsc+DG9HcqfXJZLbPrPVgrtk/VO5NGu9r
617Y57Q8B8SNm3n2MpS7vJy3mTqtwyh5QBgDigmmacrGAGyTlTxGHcHkhM/DyAggEWD/t0LIoN29
iDc1Pq7Assjj/g5ubREqOwfCR5ZumYO7JFsaEokvh1DlF3RAFpgHnbgj85bM6oSJxwWdBB5mH+R3
hnXU7DN4/Fhbxc0dc/0YfgNGg70zrPdEIYCahrl7xJTmz123nLFx7tPwQTA4g+rgVAQGnKrpYc52
wy8JqbU4KdWwzKqSHtBLw1LNTn2JCzGe0Db7YXbCfIKvXdxTfXakuis1XOMjdqV4WPUZgm9Mg0Pi
3vFtb2VsnKbmYYgwR8/rpL+dH40y8OsIykwEAiil+6ad9GwVgn+qjm5TrRLnZbJ8B8xRU6+gpWTK
aSRxtyKGrAQKNKD/xvDLcWKZ4c+IZ7HJoY0FNUtovEi07YVDmLbfRhSag8Zu60K/n763jc9pS9f8
Qrm0BPmANyO1iyRzmNjpBJ3y6Syxj1fR4yW8nC3zTEcxAbyR6nd5BfunR8X1Wjc7Fxh8nb1mxi3q
jEWQH9LqLoAt5DY/MtLMZQ2IvrirAFfmW6fZx2hHC+REKjPBU1s9d1Bn6puu912ie1I2wGvqBs03
aBILGZxC4BTxGiOWSlKsOFj1Trab0vTzcc2MwPrMvnfpwJXpfg1oeGu+h5MR+DlG5doBNOZLjOoG
f5g9XTDeNcbJoExjzJnf14iMgJKHyX2m39fut6lfWbTq3W1XDQsLRyWfiQOccH5pXK+aXlvtKU9X
JTRzV5+Ax2lok5YzYQkxnzF6XG38bgp+tHXkqSJwkfKgdnzg43CoOInYFFXYxDPl6rAC3Ac7kyCW
KHhAHf3lNvtJWYUmNnk4ZMW9nUIosHcNuILkiS2tk6xcAJc2aRw79jZjtzbPwezNLU6zRwiphbm4
lJImP6l9mP9N/eDqfvjY5et2uk/JV6s5XGzH+YwdEvnD9FzzMZC2Xh5wcquYalU/mf2Or7DzE3sp
tGN5n2IHvByg4Gax4d82KkJ6dhe4ttdy2gYa+1avCzcdagrSJWyxcNhWJAVNSZIJHiplFzpg2k5i
uLe0HUcEQKR+8cO6rC4wBYOHTN4QvAKlPBG7ODlZyY0z7dg513JYwicyNm597LTnUN7O7E35+uJ8
h8QfvBIlVWRIGCl+hMlPEWs4QB7qRD7gxqL/JPbJAESCQtlDWI7fbQdvhtnNQH6Hpc7DE2Lvnl32
y5FzX0NiX2QtJhe5l+6uD37P049W8nX9rhSS6VnqVeQSM7TACUuXild7dk5mSKta2gsN303i1ejE
5lcteO61G7ClYbuclV1a+V1zYzh+a5wa80HO51z1XNzXEVqg6DYJbsxs5wye06/qYt247cKEXjCu
O4cB/VarOwu4vNyHja9HntI9ZspT2wIqoxHdtM8J+Bf3pOJEx7UdnvDG8lUQtBHJVdFtJN+otpXt
2VJOIdGv9RqsiDKDWG+z5Ux6VXJuilfYV2s6x3NzD+HaDb2xuXOi/eVLKU/SWSUcrdt0W8Ybp4V2
cZ7Sfd7eju0LWyIhPAApl9+wGnof62A0LI2HlK1bcUa9Z7C1HmP8srQ1FoJ5CoZPA/riwt8elpcN
+UsYLyzthvhpT4BTg4k670EWvbj5YPsDbHU/h1e20yvCPiddLzm7VcMm1U2Os5ZYwwx9sxu3W0rZ
ZHtqR1wTG9gX5aB/m4ok68EgRq6PQcC6rhkWJV2JWWZH4HvZ2bWpCdnRSMHbykL3m+uG8hHGgfvi
4KD8Sq37Qd2aS6Nf0gSWCfW6U6IXZjpNc3qE5g1WOxyzfSSH4IswpKs0v4tKyqKQ79DhEvwDwTjv
y0Ogw8tmnuyDfkfZbaVtAAcsg3tjmXtfqx4/ephU+Gj76JQT/xFFFY5qucjvj71GoO0incCzzFKJ
VqUWp3eI8ICKjYPovveVArXq86rRB3U92gBo8KjQX6wuV/eZB+CkMyc+ahV1xaYnSBe+JOmMhpn8
9/7kuytdFYDjwtalzJKjZtUKkR6O039XUV4i9SOA5Kvm8J8e81V5zyLJC3X+pWjqqFf3FdahncqM
+4L+JOwOA3eyk5W97HEeWekPyZcCFnrl4gJ2lXYVND1nloZlNLv47NmIjZyqp6WQR9puK2nLjcFx
keqVPkqqCefJJYYng5XfgeMwSREwON5MwItbGJusojCWYCkq9/CPUlAts7JWlZ6NdfQjNC2OLZM4
5kF5GAYsY1X+FEaTDv9NnpWqPBpZs5r/P3tntts4mm3pV0nUdTGb08+hUaeBlkRqluV5uCFsh4Pz
PPPZ+q5frD8qok46IvNUVl4eoIEqZ8iiKNukyH/vvda3IuOQSFGJjokTb26Emsdg5mbV3RIb5w3j
pXXIHZ600qUfXXcQWMNDauLphviYH7K0XZkTF4GUzVnYWCOXQSKoJJkcFQkUx3WfverTudd1184+
+rbd+TCp425YGJhmyonGkBDMV0rtQ4mjK5sOj5ZNB8mnpIuxIf/J9cRQ5gPy8wGj08HnTVYUVf75
gMGrbgmthmMHLzCqUpZyobwJCH328xMRLji+Vg0NHvlYSTuO+TK0KbGxCqsaCPrwtmdOg9xmLcdf
kv7cP2RPno0D7t5GY9FUx0m6Hwrs62JTcrAt5D5fM+JvcC8PrxVHSI8fa5PImIhAQrJBh/sgfrX7
U26cyFhZSEAtxn7Eni+WIegFW6fdHgHZWMf1g4SqwKtdki3FCPyy8s5dVy3MUFq0SbeljeV0rJni
9l0O/QUxiYc0zh3fyu5NJiKwtSQ8so2rkCitXWkBN8pV35A/5rRr2hmMyCzClHPuhXdT7hQhouhV
vBbVqrw22k0Sb0b9YxhWNjWlGSzJWHJiCr9ZVkJJWcUPVfaG3ijQjkZ5lAN52b8H7blv4UW4mU3X
7EpEdCavPWixYgGdh6+m4oKU5ycYua0ojnXtGeBZ1uKoR/dqt5ekJwv2Q38KQgdCc0ozVKzp2eUQ
gtU5imCZyW5ea2siDyjD6d1CH3Uq5TqH8RluzWQ3xTDGWS83h1I/S9ORXmltbEW8p4zpvbso22Uj
zWcWf91i6FYeOK1IdtDjJa82PcPwHUDn2ID62ushGTquYDngHaxs20JVL6+E+dhMaPcWhrHjpljW
59rCUe54UH9o1gJipddxp7Iq3CvDMkhuTVJz8tVY7/KGJIaNUtxWaHbE1Yg1EeCg4eRwkHyQ5Gsg
GMJ0S+x4Bmxegl12eoxHkAZxtNBffBJz4mXWf6X7kzXbVj6KemcE6FCWOImHeolZbbDvPPUJ3MMY
by3Cb4gmMyoXjpRsPnmVaz/SMyX3vMrd2F9lA6urq7AkEAiyda8taCDn9hK3MS9VWDb3t5GxTKnB
rQnKCBEaOGFDzQ38d3x9GEgxXSIaLGR0vhDfn5UooeArug4+c35uG06JIb9NqqQiTn0aFwgqrW0u
xIY0k6d2KumCecc6KTbwS+jufx1NVJ9wDrsCTmbsSS4mtUOtVPiLT4G2S7Lm0NjLzCwXnqJvK9HT
upgrEGOOyGBlyumePMhW5nrtCS5OnNxeYgNiyakBuUzjmXCAFZfK2lQcqX3O88S1iV5LWDWWG7zl
Zfvmsa6O+URONPXrc8d4oTpWycGXrwr5PIr9MJz08UYpDtXg8KHwtaUNnA2kXHaV+ntC1v1m20tv
WoEnEMW7vQmzO3Blnv+Ylvte2QKjRqiXVl/77gYHOlePrAM9Fm391PXkk65TBEkLLtBqeSdVlDBo
UT05Ii6Ogtnbx/ZRyiAWV/GiZaTSTMQ7TS/p8Ei+fRDwkXPH7sC6xrE6VP8qwGluNqg7lh71kjGS
NSNeiPWxs7Nh3feEJOTtUyDuWq78bd8sRQh9HiykjIpImbwTUpecEcZwsIv7Sr9No6uoPExqBxv8
SpeeUi4wTfpa0d3HYYmtvCKPuFq1zeMAva/dWhmL8kc1vY3i+3Z8MathN1r0ScdFU2zS7BG0q+xf
4SODDeklK53i15hcLUcnrzrk99jKqcXOaINFODbyrlVXE9cUjUy8ZZQdQE5LOL2jdJNPhyh04UUS
tFMy6+77DVhQgN5BTVOPmvo0cbekZlSX0NuVE1iLkEKYDi55GFDZOgrDethjl2IGRfn+DF2UxtF7
FGdOAk52pPLyglMADz1J7AUmEnIq4hWsT66mGjlbQOta2XAhccbdzgBxVg8ScLBqreAY7y3m7fq2
CG87zN45SMXcxAaR3Q5Hv1IXcr6KyKqGEtdJYB4gFUjg0JEU03MPMZhDVqvjm6BbAUMiWw/PPZ/j
5nluS0dLRtDV6BL4QTuYezlSDt/Dpt86pvTBhKuUXQGmjd97BOU8Ppnm1pwYxj0Q1gBQAZF3125T
zykSt1bQkDj1W1V8VBF+eLh2b1XqRAqDDf0GB6yZbeLxWg03QXwj+XRmVuG4K4ddX4L712no1QuG
FRX6GmUdGzCR1khUR2lXgyvVD3QHuuBWalbjWm4OI4Eu5qLNN+B0oA5z9JXFyE3sXfTb0roJ/ZNs
XqlGQx9hV0og5SWAr9Xaz+lovOlKpPzJKvWPBptooi3Il7NpVNF+XI2X/Yj2QeYkizSuKWXwBkIL
dnhXYRQdOW9Qiv/JO/7BeNj4/I5zFfJJNanNeE+avsQbzah1Xw1vfdJInGgUhePDunz568twFEMm
Sx9NnR1mP77dUMtGBBWaASLQJkr6qXvLaFf86zdR/qDQMGfvEQNiZHO/U0wmdqaOJVPVekfHgDFu
fPI3tpusyDtdos+ci3iaSe9zlQPq+k+WeH9Qt/HmtpjlmrMV5ie9nhZnmhe02VEQ+lDZe4DYf/IG
f3DIPr+BmA2Xnw6ZjzcAZX9+rMXoKoQqlMqete6mVNpvgpn/H5/8N4wen06p38Un377C0fhl85F8
ZK9//+V/1+8fWR3m2S+v2Zdf7qqwbl6zX768/sJANHj9HLJ82e3Ha938x98k/VcKd0xALPV1QwMr
QB34z5Bl/VdxkS3wEccjJRs8leVVE/Ayspl1mZMGE51AFkJ1/p9Jy5Iu/wqq4ZKxjNWUz87/+sf7
8D/9j/z8rcCof3r82Qh/Eej9VofMtaJQyVpWEKzZCD5/bi9MQwqxLg92qgozNZfT25TcIqLWINMf
rfnL0KrMQKCmrC4PL0/QkiSk4/K4UsO7ug8NKEJNw/BNdKylfbDi82vLUmM7kITf92XEBA/E0EdI
QJPfczPsl5bfN2fTonk+dVnKuCQuVmFjhHekJ/fLeErChwkkMLzxLH7qZIoaXEjFS1VObwHXybfS
l849CuwvfNY3HvE73NJi5mk+zhJo+CScqKQzZfnXROjtHJksOQjOpA9ZhqeZW8N717aPZtlkr0aP
ySfJm+C5oKm/aGt8enFmvA5xaF7D3kdaUbTJphICDkoSKjemORSHWG/M63D+MjXwo4r6+rJ9LbiY
6mN/vDy6bKSRqbuhlGM2VGGHuzyR1krrNGYmrb7tVlZAnCKETOBLs8tE/FnhqV78D58P+Hwe4kmz
LXQzzKltTrrPlw1VKzXydcIdEq/8ZHiA+xjzPvie1bujiBmXJXF0zlh1Mbms4y/eddzo1ntEjihX
6VS/Kqpo3MVxWTK30+oHs8RQMm9YxvItaUzdQx9EBclhcDzx7KhXUo5VwM9t8T5+VVoz/iK0JF8y
DUzOoSSlO1JjRhdJo30/pOLhsgXBp9eDpEgPaRQGruX1ZEb1QXGlEge0HOI+e7emzWBb0ReWeDOT
Rh3PmhXbW7SPrHosv73PU+358mM1pEMXRt89pmISjuZ1xd4PhXkawKQtK5wE8Cr++QuwyjejBpgV
fMgt5xJhFkC47pLYfLu8mwf4uSsG6ZFQFOhMbThbw9TuVCBzXU5pEr9FNgOV+ZeckLctosBrruMq
LbbgV8t1aU3dnd5IzOrYolO0XdZoHa6IHISNHEn7JGyjU9/hhKv5WNzLWlasmzmxVlanA+Gy06Hy
m+kAQ+bzw8sTl01S+8PQ4nZ/2eq3b1/+FQ0gQxaXzTR1OCeFUm6+f0+gPV3ol6+XV9aTwp3RRmD3
0z7+aL/x0AWrTCl0mt38gJc3+Lzfy3etnrG2lKOZ+fY23zb46fcYR0ls2sz+to/L6377dX9768u/
zKL2D623+e3bQaA/B/MU0YJRtdPi/iCwa53gAHrMEiQb4C//giF65Ymo2SnM+DXaRDxRSTKMZ1uQ
bfDjxpATsr3Iou8bf3vJ5MU3Pul0u992enlZ4fu+M0pUsZc3ujx7eUJXG2VPtsLmpxdcHhb1ACYV
sM9Pb50Fck5Qn0cU7Pwz/bZLVoRgV5vY/ekFl71lSggROsy28MD0b4uAH24cn28UXBq4MHy6cBgK
smZVzLcjHZM+96yfLhwAN2LLnme/gQl/WCX7FI8kHaTRA4PE5Au5Ab1UcUAYnXz/Z940PPaA2egS
/QY+MfkJYr1wsWowiTRhg9fqpDJimF942Zo2CnGmlmS5397i8s00oikzyByLlBlQoxHAPPRycm/J
Mm68Hk5hCLCILlUDukdL+t3l2SRS4xWqmnozzRtLEjxJfgLG0PNDNZ5wH/mNTfeZh5WVFNvUSKbl
5eGoWYxcfIQrlz17XK5P+Sg/Xx7xUTLPlLLbyyNDrm0an/fJlKn9srTGBXIJcLDzT6TOFNspTREe
8Mjqe66TaXe8PEKcQOQi6+z95aHeevRri9pArc+2pLzmqJ8ZvxgRDFQCZPNDRcyMmsUMDCfNuqMt
gUwpD24u37I9nYZtph4vz8ko9pYh5muI2myq4cdxItuy3cu2UVeq6zyi5Lo8HGLDntPdKP7mnUuB
LE5ta95cXgp/pLjtyCsgil1GtwcxrMQpc3150kjl9wGE2/GyHxwJOXdGSaWq401lsyucUDFV9/Kw
mxJvzYetXE1mb9/ZbZXtbVI5F3qNd+zTOu37MueHs1X+cfnNXVSf/TqAnABkgCHQfzpbfZusYRMh
2gLdjkG8HXG0ZcT1t7O69NhIydvlkeVr8V1L3tj8VH75ommPY1Pox29bk+1NEkOXoZVni6BGUWX/
575qP02PxBW+iSnt7my5jO+CuW9seg25Lt/340XZrarUiO/TbptkRbbWJ6m/I5br69R32ZdpULa6
KplPZJdFToYw49CqU380M61bRU3VvfggIS+bGhbiHXKjYlCrSbiRS3XYAKmvbgwLhf5lE9L+uB9O
9Sv3UAodtU9OXeEb+xrno9NTFO8Ie412xBP7xAXm9rti0lZE6fzU+AhXJb0q9+kYhlfZ2MnLrur6
d0QSdiWs97wDj0wa5YRiUDd3cgKSUsDVRZhWo1ljX3VavbPuUe4gQtTrYIyjLQBm71rkNNsu+4ji
Dg+o2r5ovU8wkkLaeMNkMvT5rZHs5wssVsV9kXnViUXl0+VRMDb9ORR0sGKj4CM0iRsDfYw8P1Ls
Kb9Hs4Hm7nIC/aWah2PA//4xv+Y9L8Yq9IPmsrT+7dExfK/yOv/a/Mut1h/56TX9qH/e6Ic9s2r/
/tPNdcgPD4Dqh8143X5U481H3SbffgoW/POW/+6Tv3xc9nI3Fh//8bd3aJrNvDefeuZz6XKBRPyP
fxYQv6uIzq/Vq9++jr97yfdqR+i/qjNGzgQuYjLY+FTtGOqlpCFecZafM2L8VO0o9q+qZbIsne8x
FCHWp2pHpRTCmU95grfVsmFK/JV6Z/7Yf7qJsbxgV7gKdIEvStMuJstPRfMY55YKXggcn5/cZnCn
cbHI6rIRkb3615egP3kndW5OfHqnggTqwap4Jzthxm/5KmJXcaNF1vW/fh/wdD/+Tvyt0W9hUIRb
YGPGEj+5zLy0LiW7Rracja0QS4yuCXhnQ5rbn2k0H9BcA8U9eP4rQckGiYxpWPROOZZDS+CBZVav
EIgr321ZhdNyFNoQOIZBKbRKWzv3VlnYcVPzi0K42NeByFcDoXYbjfXGsCc5dExcUcJu29RDrhSn
AC4sxGFI7vKNnI11v26CqcEf7g/ELWtdThCY3xV1tdSIYS02EhWh4o6e7lcbDEbglpVqJGmm4L5k
OJ2ZZYoDpbEYaXK3Qt/ywVeaTWn5o4k4uetRpch0Xl1W5fywRZPX7e1UQypblsIc4oOlpiOTiNIn
H2wChz65FohXnQW87NfbjBj2ryODQeKgizpsVn6g0oWMTVuuPwY1tEaHy7FfgD2tS/MmGdMCKnUP
EPjW8qWqmjN+aLQatUGYfR7LFSKsJINuUi+kCiHbLoi0QT9aQ1HQy8/bXHrLqqalDM1HQgVtflV/
M6UmwdptamjZTal1ln5WdWNSFuSByhQ5eW64bdeh6Sk6DXp4kGaDfjCUNkrRiqSiZepUocIZ1Mk0
3SxO22YlebHe7xjuovQzfOssNykc3KrwHDP3R3lZ+lbkO0mhS2guSDIbEZAURPdZhT8L+GFS3IVd
rserzgqkxKHQCm8seLspIcB62u8C0XsE1FOrv9iJ35XrwNfa9mhRh7UAqZU8WmaGFfX32mRU/n0R
xoRXW0bMvbFLekKXfA9KKCG5lSy9RLWlWe4QmcHOEyOLjbyAMndtFEXR3EghQc57mc7nxG21LPW9
OY1yto0nn/o460nX3ukm0WL7ZJTS7CwSDy1o1aEWxjER5sCjPJYzIGbUQMMIZ8QPpip7yCEji+73
AF68dqu2AncOqz8++B3/2bRxCsremmIDbaSvB4yCiqlBsaPk6eCYSBcIcaTMlJf1lAh64Zo1Y+IR
aPkaSGAlKdwuT02N8KPEgAmfx1m+6Q3VJ07KTJK7SVOnO2BIBl0NmcmfiEaAy5BoKxNhGFDEtVWX
es/nxawJwp2E8gS0nx60F8rB5AjcjAyuvJlIDDLOaNDil3aB5scuvyqhh1x0pJnib5VishQnrQPC
ICw5Ieo1iROTOI9et6U9dhA/2eSDMQYnLS5k5TbSi9RD9FfXo4OyloQszZjQtevgGJnzJjAAdmPi
S8bS7iZ4IURZqytFVJ6M9QT237LPwx5x9Fj4WwZxQnKNpkL5aFfkqTOvHOTitq9mkrankKu3bc0c
Z8uoWKy0pKFi5GbgxUExYZJMs6ono1FW8oS1+ixBAqcb3TdpscZXWcIuJ1oS6U81yE1uPkSmIDb5
nMh1NI4HaA6wH79mNSv53LGELomzGajj2B5lGB5Kj/bK0CtC5mGSITKVczUbVzYnO3E1dkkmvMUy
VUAhjyfimyrgnOfGHCA6c1KGV3LBUSZONPdvmsxTz7U66L2bm0pDpHGKj3Ela5WsLUr+ztMiMJX8
IytIkDhBdY2akx1HOiPArpdOyjRZ5Wroh7jDcUCjYdnORiGG6QLvUb41q7b/aEY1TLdelqlQkoLB
fucK0mJnko2CIART62MEenTNgOIOiTsmKcj9uItG3Z0AEjtFralPGWz9k1KJ9kZChjpgNGniPXmc
coBxSlbmML6Qj96k65N/DgcfwaNtJ172mEsBEyU/T8MSMwJRWSxThzIkKm0YUb41vqWt9E73aXR3
A/J9S5qMwikj+lqLjJ2VO07H+Iua5uXXSm0zDnFijvkRIm2mnRXIVPVIkpAihXvLqEambkrLVdog
NMSAUdqgdaBywvQKhLkwd3qOiJNzuVZB0uH4wfzUFkkM3nrQlMSpbZ+skqnppjmJABOPHVXZpi3S
Yjym4RTZyyiW0juORbIlznowTp2lBN0taGCI6FNa5GhBYqkjbdDSMadbog7R9DYqqrmB7LVmGeup
wjw2SRHxp2TnEXYRJ56xAzCOfD1JkuzVrwJi6uWA/O1QC94wgXYvUJSSWaOaDj6R5VESE5iqzmM1
bnfVA8H38ZFoF5xXbeArJWOuyoe7h5lzHoKmybAyZUJmFtjaiWQ2p5DQO7sJUeaPeiRVbjeGYrYF
EEzRdi2joibwYsjTVU2J2+TGuIkpD8naZNE+vSplW/QEZqjsPdUV+dEswm72+4NIWuutZeau7GtF
46Re0xtr1GP5qWrhN6+KPqgZLIKhhTjfCZ9pd8VZtOghrcaLIDeJjAyiqiYrpvAJ2Qz1YlS3Fvgg
aulgBtg0yRDyYSfxAIGx33f9grhmqEVjI9JZdSJP47K124n4rWAkvTCBUyOwuuhc1cu83ytBWOHh
Tr20WKWWjS5bpltL4U5ITbUJOy/y5l94Cg89sZdkspj9JO+pBxk+a4IQ8E1HyY6Tasj7ybxWyTKw
t0WV9sSap1MKy1qktp29ZLk8Bzhx32iJDqil6IlMv0ysRIfp9vj3UdLF6KlK4PRwnDlrwkg2I5SV
isY0mEWwTBqNVGWvIpLQnEcyn9YVi44u3v2dGGyOZZFGDomtRX9qo8K+GkSsRI9ZrY7++u9xGmOu
16qAul0hfaZvKgJZx2Bk+Njz8xOTVkZa8ydDpR8nj0zKZoXh3ODRGEmAb/tp1dpFvh7qwLediSXn
FZhiMgD0Ij5qsCCRR5CiI4eV8a3Y+q97Sz+tlb+9K+JKblbU7dQGP66VbVuUdR7bBNIy6O1ps2/M
VLWeuRhivVORRESgy/Vkn+WJ4NdGWNTNS58x6NdGLhXLSh5QmzMP+2tr+PnnUsAnyJD7bHgY6txk
+LSG17vYUCQ9isnDHcdT0crinMbK4LS9/52L/ZcKzn+vmrwqPrLbpvr4aI6vxX+DkhKl56eK5ncl
5d3//T9VHI4fn0vKy0u+lZT6PECjWW7qpmwCPJ1Hxd/mZ6r41cBdDHHHoDCEZUvR+H18pqu/YtwW
M74UxS66VkqmOm/nyZom2B84F5J2QG8bc4X6z2r33xifCd7jUz1pqrpGHWDr9Bl1RmlUlD+eIQUL
mZYAYla8lk1SXqktzBHqJXeDXEYUB9aCdILitRYd1InEBoHVdDqTqQ5ThO7JPsJHubvVNZ/phipv
E+s+D08BWUqHEAQ2AOUixOuhDOpOjiNYsjJMrwERI6aGlrSTfl9KwRdalylOFgyR+JMIeuoGr7iV
0xYE/hgosJcIEUya4VyZ/njk8kdkH4R/V+vsYR004vryJNlPiNkmMhi4S/e2nV+HEv4G8tk2Sh5G
+zFW8TnZwnJg8Dm2T8I3NZDqSpGnub4sv2V9fPx0IvxBF0+FWPK7vy/dBGTJ0AaYUtLO+/HvG7e1
2mSl6MjNI4DYGIS3IL7WO1Wq6iGpL7A4VITWSm3/Fgo/OZGRpt4HXf/WzLGz5RzTPcdAED0anAur
ztZqmVpgZT1vAX40ZGEXJykSosPlhVk76Xelf1SrTLsf1AeLTKV9OHjkzNih9kjuzjmbqvK6GNH6
sQQal/yx1O3ltZeHqZ3V5DKjMLGG62nKKLCgnvIvmcPgyWKfxOEOIW95F0OFMNJ+GSZttFFm/DGX
2XTr16xpKJ+vhNsSRF0DjXhMdS8+BghpFrKHLbdWlXxrT528sRtBB3fIhgdtDEJ3tBKNgKPWYPrl
DHEMFkkkbguW5mQQO3sKSLTQWJAZxBVzZXNl7MmWX0VPTZRqBFDOu23s8ClE5aKSahcII9x6cRQQ
BsPBXeNuz1O3171xVRImMhVM1QQCf8yJari7PMw9DH9tP1xrgW4udI00xa6QpWMppoh1azq9gDhx
BeNezjUyEgPdxpuu5fnaJxVs/mWnOFVPkRFvM6vZ+60ZcFyrZCHqOthlnc55HpGTsyzH0On9dk4R
I2mElpnhiNgPniV5ZpdE4biijIwTV+1k7djrbi/Geh+mhZuCNetXBkbgehL9SWddf5bLYFm0un6k
3fFcaJh0NCXV0AEJda02k6hdmSbMMlSRo5EnI+8uhxKGQMOSLF+Rmyp9kPNwH8klqQ3DsAnNBmmy
pJnHQRluaX2pa8PDa3L5QhedpEYjH0k+Rr0XRDGivjI/2oEvDj0pYmWhn9K06Q94NFZagZCyb5LG
yb1aOnrU+aitSx2tUu2/DsDMskADqBPaJm3tgFCgZiAta4j0GxDm7tCbJYo2HklJF8wYntkTXxM4
7zW4+npi5EtB9N5kD8UzrrcWe1AaIDHUTmSoPE8EuZw0L8Ht0Zq33SjRTpZNZdFRVaPSf9cCtb7K
mZlUhVYc63I4RATsoeyvEfWlNhmgkJ0Wfm/P/LFWP/iB+NLJlbbPjeRx6lP5SM9go3pRgTa2u00V
38bXWWxZx31RCxzlyKwQuVUT6lS/pP8Qv5aDwewFadGCopXmuGndCoruTuTkVJd5c0OXzNpOZMJn
44c51U+itINbfcLYHtGDRIJu33emXT1EtRm6IscTW/VqQJa9fduXWnCrVvSVi/7GYwntFV1Oyjxf
/Emb9bfR0qSMORU2hVI7dvG2trpky6yIoFsyqrCnTuZ5EIbk1q1vz7r6jRqY087Qc/OoSmrv9NRG
VBODdyoiQiCDZlHMD0K0cYkqd0e0DOa5VUaK6qHIaNuxw4joEiS5EoFhXEDwgQakVoFfvCsEf+hM
EM085XJ7GPLhxZJ9+9wl9DumbLDWUqVYZ2409rnJ1coZi2Fa/fY9P+nsTa2GNaJONtEyllZDb5Bb
7JXpStUykN8Qke+Yn5Rbb8KjFsdmeseC1DzrxKlcnkSSGKzzGut8zgCbox0nL+BIv//r2/cGiVTa
SZNPQs7cVoT110YLj0zWzWcEAvjHslLbfLsiEy+co6RUB2fo1fY5TXKnN6yeTpk6umUYafciTpVt
FE7mSkpiCJZDVdzEsUCmPLWQ7IWPC58QvFXO5XLpG9ZjYNCzw5Et06DpuIQMOq4pw7Ol8+VL22fP
FmFFJDgbmtNK6lqrJdJvrdNoJk6P/F1qKPJosNx3NZhd1N96MT3VuXUdgUdNPTxvVogAq6EzEuyp
teGYzokdD6WS3SidtLbxFE8m36qN9RTU7og2mCbhpkPoSpQyJ5W0LqV4h3eSuvU4yMljbjPsyYCM
ks4OwLDatAMpg35GuI7hjHG1I4uWYdCrGiG/9FBrsitViVaZzoWlxzol+47ARh0hhrQQdceyspQx
kJExuVIlZYuzd408yFUTjTuWwAzGFT4fd2SJb+U+3VZhihK+djrMKmmISzbLikUj2dcVZndP2CsS
R5peXHE5dbXKXLfgpc3W24LTObLOuUl83U28/hh0+aagDdH7q3QoXdBy3C/HIwu9hRrRfUMrhMTU
QffS1fpKQ8NdBcEaO+vGowcTW7UDuhalN+CNoD90iU0MoLGe/xCTSUofSYstnMHW8/etaTjhlK/g
HOamozbPrc2vNzyJOa00fJCJLswwHLFyWIYYns0yXwdKsYolmlvkLNEAPCaY1JMYUHTpTp62bJT+
MPdHtUFxmkifSQyLHvRGkvCcNiDgtxYF2Sim5m+LUXNbCdakrR+nQb/ySMWC4+swFXwwfGU1JUj1
JlTgIBzph4Nizra+F7lVp6+Usj94rcx9g376mDxUuXXqMMNIBOm1I+YP0i79cpZjgnfVcrcu6cSd
VYoln1Y9KBo00AtDC/bWkG9b70uSe9uO0yXNwgMNfPzKxsLA5qhr6XUIISrkatWrmEFQxHb4DiSY
MP20zlXVVRRwBcm0xlB0TXvcaXxwFqMfLCAgvhCZAnTJRLwPVbXUE9fsk4VKmGxJ3yWQQQdYWwET
qrY5J7NppZHJyV195Zv2apArkBz9XvO7K9VCyFz4jqXRLOqsG7A5AT0NVL/la4DLFIvWkZmma9nj
0raLt9RnYR2kOZmUSORJimk1E/UvXTOv3miFjveCIb7/tUnqlxBe7Qi8o8hpbLS24xE+HWxkU3ov
e21lAcm11GrViQpsT7GWhOTAtHICNAipNE8ixUPk18d5L+FdNUXrzmsdUdwo9GwmzpzEnK96/nVL
XkBri1NfDZvGz1zCbFe5NK7bWKIx2q3iSHUxm912xZcSmGFA4k5ZYoAgELaqw/V8Pof1eMya5qGW
tb0X0rhU6azWAbmrS9a4jt+ku9DD48lt1OtrPBvQefi+XZnH2MoP4C/RKzQEjMrHwK52Efpm1Kgu
fR10PulKM8YrPYE1PzS7+b+1jEqCSTsZ8hQqxzSztpoeHD1U8J5geJTHy47UgYpDOR/jWpxk8s0L
I3QSzLhKfZgPMlPlbZcW3ABndElw0ICoxYZ2VYbi8sP1qr4aumFXAJPrMXrN18LUHk85hUX9FCgq
XdfQtWixtGZ6zaBi06ry89ija0B2jGtVHU8QpJa0rOnU0hZ+n69nyZ6727XeY9kDXdqp6UHQYFU5
uziuCykWdyzalo3e8wmJzwpDZhnh/qCRR6ZqZ0F3nu7CkyaQpA3RHtlHPWDk9p0SX+V8FBpJXCs+
e5wNpSgFPGU82mRdJlX21GGRm/8vel6WY+AJiFcdCumdG+26z4bn2vdOjPXxmBj3Xpk7qSJv6NDR
02pRqvCZSNV1xehcmvjg+DUJqJqrjDgqTNxIXDD97FUzff7+xs0gLMh+mncKsC3g8jy2kXSXx2tg
9XERHjLISOQGrmTJ2yaRvqxGf1cwtR/b8RgN/U1hWiuflG4vVx3C07iV69ODkLttrCh7Te1JYNY2
JAg908A6khmyxPqmIgKxUtA8LGuwc2XyI91RBDglfFMYBuOEC7jpLacfR2ji93UMh8jraKYllLr8
MXuzWZsDJge6SRsUUyeLDHqBda3Ojaeo8rLVEEOC9odnOnJrQy6esnEz0hOkjS7tzNq6rVv6dBn5
fP6LVl8TZ/fYBGJlWcGVkZU0/Ix9ouS7wCjd0c72ntrSXkz951TK7iHLgtaoMWZX3ZoYQl6tv+aK
/0Q3+hi3UzrjEDAM2PJC1+9otnJF7DaJB3TL3KB2BJcwqphQLPO+CJhxjfo6iEkZqXyYHapvcZKq
110erspABoru2x+s9Q9e0n+xje4FxBOZqAwzBcu6WuVTKE0vYeRqMn9l8hX588fXH2ppH0rZeDMy
8uO1/0fYeexGjCXb9osI0JspTZLpnfyEkKX3nl9/V9bkva5BN1AQWlUNKUVzzomIvdcO628qowOE
5k299D5pdVeVBrEtlLieGxWLisjucpWzDhsl7VdnMvSvaQ7v3Xwij+UaJcKTOnQXEqVuwxQknf4U
mfEzWXJeBoWsbFWMDeL4prciWXpNjXESltNcAo1CM7iUv3Upf1Tr27JKL2Ldq9AK2o8e/1sbi59J
Nfq6Or0Abm2Im6yOQmY8IUDcrHFK+DqT2mHyWxzZWJVBniifGEc+FW5fORPCHM12lBAPWgLzwhnG
QwXsivAJo3kDsoebwmh4HU9x097nxHrXdYCSjVDukp+mivctw+USCw0IMaulzK6UF8S3XqtaNwS8
J6E6dbKJPDg/9lbuGnH6M2YrvKjwT8SYbwlsrlXK6C/h/FrvEtbDiuNZZ2mH1Bo4pEi7WQRa011T
afkq5+LcRNZNY/2bjHUrk0/G25ms4jNnXPSWkmtJ/Y+SUEoV0otVZwu8DxPk9amr5dcOB1DP4SG3
Ee9wryvtvcodVIFbOZ1fYWS/NeZ445l5wav+Lgmcx/GXNlWO2Kc+qUIE86XvAp0Xv2SHR/eM5T+b
z5QRQQL6SEj3cvghLfrHYBGYtFY/U4dxeAzXUyYhW31IzNomQdUWn3TS42v1bCKS5n4LPz3nB1v9
6ZUc6k0mCc5iIi7OUVu3AzGGfU7uRWW5KncqV9YnwRiYa8YHYiT9SYqOQ6T4HBxnCbvhLNM6Ks9J
ah3VB8MtsYQgWfxKIAguypSvBG9jsqLp1LF/ZaOxifpu4jSW7ZEG7VZZVW3G3ee6UFlpKcD82qih
nk1u36uk3TzmBIMpCQ/wii1wJLBFbH+dGtRkj0OhfGVUE4gsMUmhBWQ5kxAozl8FvqYeUFZfwajI
zPcFIJ0mK2yu1S6TjE/czRfy6lytj7D1zl4Ltq6TPEscN+s47CtW/VFaPKnu/TTFSDr2z/BRD+Pc
vOrReBVIGcqZSRU9e++HEVlOH+acpckkRwT24NVjEwLaIbZH5B1HhuiyO0iN6dL+CwbBGpEM1/ux
ZOlcxQZkipjPXlNMYN4IMZhV/pXRLCwEKb0J1s4N0Js7O3vpNF1B73vWvzNmkDaqscLOOJhMsuwz
avZLaC/MO0RKe50XLcbftkQYL/nQ/popR7k2rm3pV0t6Wdv5Os9gFYps+JjLuzoiWjOlcyWagVKQ
HA2TGITL8L1m676Kqy0tjisi9OtM8e6XKbi2UXoe0ayZBS9CWDrQAWB5GMM+MxN2mZu81LsoEk6r
RjvmONY4aQxuVqOGniSkf91DyRVm5UeYPRzCyl5tJkfNafywVvRChuuNqUvRBDyJCGyj2wARV8J4
3HbtPo7kTTQkm0ZIOBGI2wKOYjW8jIPmor09WBMxF4Xx2uBOogjfxDikKvm5qq0dgFLEt8Dl8i+B
TUiEypfk2IJVLTwSR7MNJ06lHIuBroibekpw/T+3UeGhLd+u9VcOL0/JoDOn7EVAr4t49ME8ulKb
O50+3wmrsGeZ5Yfu6dsAeJAUCN0Tuz35USXiCcR4WfVQXRY4c9fQ660YA/NDljOp55FmDLJQ6Z0i
9m4OxYhzlFvYlDQEhGizLMbtEV8raR31CLgughDDteHs1vnTIZuH2Gli7dmcJbvDbZ2NxclaiSUV
a5mt5kZnjW1Wxi8bnaWw2DSmfo+E6kxzd5MmvR8X1tEYc39WGragPyTJbrH8mD0VRrOCfDN6pynL
k4hHap4nHPJTUItEfS/6VYVjVtUtxrvusIbCX1mHmzarjpw7xfazEsyXWcJRV4S7pup+J4Ba4qg4
uoVbsojYx/Rd2Rpon9Jwk6RM7cpH9SUKh9SEGDlk21kFYSmnTwa8kgHumiUfUQE4SqwcGLN/C7Dr
IgH9AqboHDuHXmQWnt/ozOzMFpV+Vw/IV3KRMWuyScL8pb52yddU5+78a7Qj4huWCk0JNKsOeiPH
kc5cSUURPIlA34CXjOJ6XNRwO5k6lWHtSdCMBJrzY2v5qaXfElnclbq82olGq28yoi8dkKfdD4pX
df1fK4W3pUgQSZiv5Zjxfb3VwsRTNOkiZES1jFXtVzMhR/QdnIXzZdaZvjlDWBIt32rMv6w+6o/d
KHRMo/bDTnzJ0jmwanMvhrwpk2wTi3ZW+9rLlFs96L7MMCWRtJOyjvt2FekHVxs1Ft1U0i6pLuzD
XEZ50l80I3uulupAR/Jimj0FEi+cGB9WkZVRRvpcVm/9+J0MyTaew80axY5YRw6TNZo5pkN86NfY
yW6rEuaAH7k1DcgP0S6v82Mn4VgwQloYrNpSnXhFJb8KMr7vjAO0VYP/N8dAWquv8VFOjqY7q+2m
A3geppOLcWo5xI/xaBrllZvTD8m1HhqMKJXMlVdHLcL3MJw3bWft08Rk3jnUZ2Ukl41XJlc+Bjn/
nk3WTt1Q6Xm8aCrT50iENFZtF+2nA34YR8sZwMJ+rUa3UmfWfv2Pu8hFLuheAr4p2/Jr0j6N+b0W
4aQa6g8B2nvUp4CswbJp4YZInLdxSu+dFdMUxS0g5+pmWWnZR4JNQx1qZ2gvjWYTZ/VadUDTBsrk
2aJhsSi2pWMHjhAsrfomU4onAcls03ebuZVoYikh+qwcXGXQS8PdYp5t14p2rEvybdvMBRxPkrJy
mfipBs1l3lRkBXS9CyqZBW2MUzTyZbAoB/KnUP8s5R3/NI3holQKolWKnEkbX7S08Ctl3lTgjJQp
QNILgDPeLqIarFniL6kgEVYxu/DBd2gCrrrYu22MR1xYd0kf7vt8OiLa9ugXfjSI0uxOKf9CkRBA
jr2oPyzIbOsLobI4m2k1skWTEI88DY6SCXVxGB9H6RlQBDCShdBsjiLO0oDSkg9ZDkGNMy4IDDum
eTrpiOnT9t73EP9MbWfyDlXEaatLjGM3Ch5iB3wEdgS8gGCgnajlVxWGuF2XhDorqavQfoK7tpFK
7MOpUm2hoWot3nu5sk4JwdJ42Jc29aweDQZHm0tGN8CQuhMIYZohJWsvEdby19wYXmZF8qmcn4rH
sc2wls9mmEmyVm5wpve0sUE4/TaPgL40fp8qYqHD0KPhSpHfbYuG7m6eSg6DuEBWIZdp/tR0PgTC
pZ190DdPAFF9zvKf5RQeNPjqDEf8cflStx2FhJNDexqE9daqITSA+iQuKPez32GanCiMPCOlHhdk
b64pdOn2qKP5rA1QN0MlKMaYnKdpIxG4AxphrcXftFMABsr45yAnhAJ/qsnTvqqONAKgHIVPdaT2
U9vS1ePi0I7WR4JkZM63Uo+tPxdOAoInxWB4OSIVs0WrOXbtuVvNLdqwCN18ycp3z2gHJkyKPAtm
V1eAr6xahyR5vxSjbQoCatBMJ0mhTpt7Vdw+YqYsSd7EdAQ0Gpp1u8klODSyM8/JnsICL5HpKFO9
0S0tWOvKMwas6mY+b/Leugi8WqRTcgZPnBL5yaIPO6rdQO1QvkzCJUVWWcHM7LT6KBuVY1QCD2rl
CeLqmvV9meDkqr07Y9A3hpvYPlAyXdp9W2EFmEFw4wSJT9xhs/nIl106FU7P2K1aITBrnvGdVT/6
QOkhop65UsDj/KLBCxS5lramuS3MKBDLd0F6EtNnMfsc+dONn1C2LqsVP8KZOMeLAEsEz5ISJ5XQ
+W0RPe1Yilexp9UIGhqoiphzHjY+0afcyQ7y9AasFqtdDRZkiYF/ISor/Tq6pzGAuTn1KAL1ZN+F
eOZwXJbGceS8JQNazuuVGW1QHNgXUS/RShp25rQTyBCnSoKXsDpKmXmx8ca4ci9LnBD6yNNjGqW9
fInKjx6/W/MAsKaqekLd6hr971Qkk63BF5MWA2/8Foky87e/JEUXoXZvhullsCnM0DE04Eoi0I7s
QxtDd62FE91cWN47ue/fcpSUcULfnsRlOkiQeFt5ZxqBlHRb/UFjWysnFl5bVTlQi3ECgJMzicKX
CYjaxA03B0P7WpK13oWCIyraKVtTBu6inzNRTCFZJ6vkICLeTGXnm2J2znLhihVmi0TANgq6f4Wj
1ZXTy/0tLSjyMm7/Ii3ORMtukTi7QLPNwZrKCDST2ny0/FRfj5aDIkYL/WyaS1W/I8BgDOnUTaNm
Bbi5gAc0Yr2JJoFnO1MuleJlUkNIRhRLB6WzwKiVvZMOcniNH19a+t6yNlz1dDSdYoUrVtZWixhw
LDiYtlHOo7gY52KYe8Z47W6ok2AoYG2UaErtioHLYW6zeC+bwM907QGqmPQjhqF+O8aouJu51e6i
FGdAFaloO1U4WaUlHgwmJYxFENwJSrlt5in87SblQKvz1RKiBVhHpp5EFbqhYHR/jC2XvSAtC7V6
tOz/+bZVRDDbRVdz6uO//vOlsbSPZNBe9VZqr+mkFRdDeEEg/MUUT9uXs+w22KXP/3xJptgALGw+
LIStth/I40RMLL3mEjZgjQr/PGQH3m/EbEkiEQ4jqz6EKeb2SxSS0d4BiZWahL5fnTVARhbxVrf6
rVyWJkiSki2hkaE1rogo1pVnQ6tRltbhGh3zhU1Dq0x1o9ZkzxR4fk9WHwLuLLN9RE7iuzE+zwv9
OcGoUedS47YOWlRYdQzW57Cnlu+6M4knJMfMSftlZT+qJkz0E+ecxiKECtMoot0//wsRfOxHcsFp
ymAWgAuZGbcAXzSVi6e6t2D8Lmrn9EjhvEY05ee63g/yoD1hZaWH1ZagMtH5lQQsvQnR/D9UTv+K
yHyIWJDQ6Ipkiho2dFP7l/yqKY0Yx54Bmz0cgJ8oCXuuZuUvmGGFjarGrBLd/BfVofhFU6is2+yg
1Hp0gLLaVn4VagwY5fxSjDAowyyE0oEGjt5tLD/BuLD+hxNR/k+N2uPjWgrqHdZ+GQUm465/aUKE
tVcicULCrkRF7E6rE031ehJ6kfPBEpE3tSACn5LwlA2P0bbe1udMYTSehyBr9LWnWl9qaNZIJtJs
vZbImUFYq81PW438H8w83CNOcCfVKDCyw5mMy9Q6//NlTfvfQnr+7zqXf1wn/8+V8s9fhIFD1JE4
4cLn+//8i6JSRqaeg6uiajcPHXKAM6pN060q4TRLTBMUVG6I0Cp6rXqd7ATNaImHmZ6zoqAXYegY
SyzRqdRlvih9bfn/4/M9VEz//nyyZhA9ZlmQ8/7tmhkjSxsFuRWBwYRoWCzSGkuFq62kuFzsbKX/
kUj0zQ0VJ2Y8Pq3i0vg5V+/0z5doDL3//onk//S8cIX+UYOppPwpmqmRHvmfV0yKBXOwHv1RrZMm
b5CISBjKaqAVO66Hsg4Y7A1PacaTIQJx17EkRjEIgyKCTwwetN6W6q5V8lOkZ/NRY7jbDjQxNKsR
XzQyapHnTsbtv3/mf0vFND6oxTrOEc/SRMv410eW664rxEyLXDW6MlYHPLY65td//x2PFL7H2/r/
3ywQAuikTMycho6Q7t/J3VU1C21klaEzMldOmSHjBJiuZX4e+6BVeLwwpoh2pr0CtZXoNEkfxHwS
dxHDSejrnSa4tf5NVdbbsW56pQod99SjjGU5p6wFh9f9RiiKonErmYFF2GZCJFGRgv5OHMYfuhSo
yZ+knA0w473WbPsUD79kvOprpzizQIvGgRXNMmfn0UeZfJlgoJrZyznMG+lDGlF7JqEWydzb8O7h
UfEbevWKgnwHysIZZXqx0UcSy/shDDez+ma3ANznRvRGSPWMPDEpvuuzW8V/dmnuBjIzBJdpf+h0
0VMZUxtmALIDyfrKxUMPT/smwXCzrhlDjH4lKLLvOMvMr2U5EDVR18+ceIgnqsJxN1v5d97JdyXs
0fIIe6ttn1OjeJbWE5i+aLh1teRlPepjg0mxBYpZKt9Lk46lJBz1pAfDHjmzQjXRC8VFazLJLcU8
cSDiIspOHQyUJaioYZM2HEIalbFF7AgL6nr5mg2Do/aPyaSyFavMhQHNwFUDjvYwek0ZuVLpsim1
2J/m3TAsX12VT2RxwG2WnxOlCeblZRLZYAv+XJ0pJSmcflp1rhxnHOneWJ8OEz+x7XZogWw4W4bx
rIvvbg4WA9nze0GnuS93TX0XdCavYuf2TJzHLgvipGSVLa/VqoR3dmsAjilwrvoSS/29CF+FcLk0
YrpbVcMHtSSV4A35HFyrfB4Xu+ot8OYQ+rTsSZsuIvA1PHpujHEpXJ8KmpwqbzZCe2pmCj5k63oS
ZNYpZKodx5/aeLJA7+bNuZ5fUsDsghJsOmh/COcBvxe7BljVCMv94XldrSc90mhH73KxcZKMXOwZ
ZFu8NdBX8Mo8ylGuETKEbRXCgxTfZ8J1B8hnQvMkyx+ALoZl8RSiLfUB3ry1aRTG1nzGjdz+hWmB
IeCYW34+kGJLYElmoWHngmRPCz3M9qkADp2IDnMCYk4udcO4ZOhtpB6cAK4mXLqOcSmpCypyh4eg
Io3dTH9d2r+YODUxpwUyXyK0+Sa2gc20fBbZ5NTl21y3NsnWfidR6rBf11LlSlUNIR2pSrVlQEvk
alT9RNHVAFEhFkEW/cUYgtS7DAJZotVMg1d5UZtLppR2I9LBQlBPa9K2KBRSYOs6iYbTSF/N+CfX
Zhdnqhc3XDi0gzVtz3V5kSHgaYk3d1tWZZumNp26yR701m35Wyoe1RACfiI+z3wGwwCz2DVOlP0K
UsiN3OvSlskP223VfQiqvOfBtOcHGbF5F1Q+lPG9LqQCuGo5OyX7tPHZpb5U76CEcKbdmc0PZj9j
vZRJ52Tpnbm3G9dHY3klXmMpMvzOSBkgjsuPPcsgKDje09EhCUcqkKOgsdlrsYvcI5iz96VZXIOP
otLSEdS/WNBBmqhEwRSe64ycHB5GOHa6mtmdoo6uzj4cL79WA6GZBIaw/hiQ66pCFejzaeCFtA6o
KW3CzBSeO2HJnAf5ZV5ae6WzFKM/y8s3KdpjjrVDlAtYuyniX4tEdRQGOEv983hGuihoJUcRwCo+
N/ommWuMYRY6S5GQCtWO2xLrx00t/hpqqQW1mPwH1XOKdbdseYgusFHI8oXneWko1NPw27ItsIBD
dYuGJ4nmWty8MmiwH13HB85ylM+DArxSBjk+PA9Ye5JFZJ2pnAzYs1i/AIvwmvCS0csTp1s1fPQT
b9SEzQLodZK+GOSwSNULfeyaF3fwVfOl/seOz1VbOUh8ZQjGePviBRirjHTlIK9vEvkzqowS9Ax8
Xq+4aJdu+K3Se8UQCus3GDqV2IrNJD65EB9svUegKkHau+vyu8b2kg97azpgObnYeZJ6uppsgTEG
PGnReJgi8iR4KuWAEtuxMsOJmu9ZjN0qfzVIGViN2cXe6s7dLuTEEA6/lAftqrBSvyZM++Rm3/Mk
9oj7WD2ybCdrTA/nt+wrOmvjMTUwgXX2e0wWcmbmzIAZ2cApF+LfcqDPBdyiRyPWDsth7Ju9rs63
Vd+WC/0nExfnCVinhVclOwFgT8UzSs1YP+iMIFQw7UkNCjKyoPtKu9i8Wt1rHn8187PVvQk8wx27
ckF7coXjACYxQusBSjILDAri5dZO634urm3xvMH4ZeekT4TKzhRespEu6nyMF4qb+scoz5rgywPN
na5nHKvBc98s/BAt+Af4Kq97CEguKmCnZyMTubO5ddfpSs4PTQs7eD3+mM0lngg04mblGTAZGrQE
GeHMddRZ5XClAWU0IWTiZoy8atJcTkxukiK2+onxKQpE69R02UMTTiI53zlPlGnOzmpxLt6icEiB
myNucJCRXseBd7Au1d9Qsu4JOMods+SbodQfgjlvarMpN5wm7/j/uOWS4UkZPOLokcai7VU+GOcJ
fcqgMLEZg0SwJ3T4Oo0BBJA42oqRyYqDwFIfn6Jpq2deoWBfrpmu3lZGacjWrHzDWI8DGU/SAh6F
PFPch3bdfLSpdBP7yyz96mNqp6izhfdWGnYykCekqAuZAK0sniWOPmXkGuHqiSYSIZeMQnfR0m3c
BQQuqAYGFAv0a2o89zIw2EQ4TPo16qKdrOM5LH7lNLTVxjqnNLPkCH5oRG9uBpbUqHrqCuaisNsj
YaNHIEVD0DYlO8sjf6vwmdZv3HpOF0ddpE3c9ggJUemt4Usu3JTVJMYF8zjIYbsDD9JAO3/qAthc
N5Pv0R0yUYGogh/HH+XVLT6zEykiBk1cumurCG+kucD2usQFQibpORYJz9KuS3LNU8ubtMoHcIp/
oClbGtvQIvM3oTsrUkehLLjTBJlTb9kwS3tYj+L6vpi0FZkDmq69ZCfCm7YifOP6ZdD3zST4MJRt
KC92MVwmpI8VwC9em4DyiVSZ6G/Mv4asmZ1Z5HC42ICobH5zRtgOpdNe7jckbdUo2JoA4KGyktaT
MLSj7dAzGfFHZAStYCvMKVOC2nZStOumXwZe60//DaOVBC7ooonoC+oPkoAdSKftIr8vBdYv4YOS
dMH42Ap4Dolra2Q4mNiGGfMVj/ZV6LMgMkXPiChyN7MexBYnpNDrOI+ug6281mVQivRP/4iH2FTq
vY6ABQuuwiG7zcazWkRvC9M9dXzPaPPHZkXPihwNxD/WBI4qO+cYuFqcrI9ssSb67QM9RShQ/SG3
IGGF94D4na1CEdQ1vBA1256wEeezyMoxRi+lBRFWJTbqc30cK/Rnhn48X11OpDma21CmDaQHvfqG
GMG2rfQ6xm2Q9SM/RXmC/uR0VukozV3HY9uWLwDCn8ruBtfqilEjSLgbi343JhaECdCOjLhIZFcf
V+iii471tH1DAWYPs+Hk5kR4nLXDTOLyx9OGHfAY0gqejSDXDoDHbEV7EbVXgTmbEO+VRL4yP6oJ
CKAtRywQAhV4REWoMKshLiNO4+ehRwyJai7dR9mehhlqY+wteve0ktlLKsZDilidB8uXq22tX7Lq
bUZVu6TJjxppv2aqwB2Ot+N9pp9gJ9BjjUlyamTBfTy4bBHFXH0luMkViZAt4Sx8FSMghJ64tbq6
Y6S/CxCShZuonkzhj1BG0mnb8bf/qp6zj+Y3vgNdis3wqIJnm9vXWcfEs+eXui2Lec/QFqNOkBe1
o6KKzTsJbSpDau3hIsbkbvhZsTfH86DS1egDgxn/MJb0POttZBnAXmVi2sv8a1SniFn4PmLCIOQP
egLMOxZW42mKF4Y4c3lRqV6TWGUVpPCGM8kDbBeK4FQs71oIJZoPih/Ds6rcq1LxYMYIWwTLDVUS
V3pWsQRHPbPnaFvQrcBLH/kDo6/S+NZlXzoMN5Dtj9/ZYEJiu3abZ9vayy/yX7FWvgCfaF0sRJ0H
JpKBXttiwomZVZCqQBNYHz/a83RaXvCP2tUNooXNNMkd2XT6dVOkP2hbPDpdbg4RVCc5BC2wFhML
1Pjhock2Kbtk9xf5+rY4Zrs0a07TURttToaIXQeMW80VjJ1jkXPGTDbnbP8KUclTJDf+kRvNm8iS
FRfGDvk+fGnaU9u+94ByncIna+Qs56k773h2roo4esyWTto9sS5LdZ9bnSH9BgWkYw34uC1OC0W+
G+RdHflsQvBhzx3mA0skctKwntCOM633U/NLJsMDCHfUt66GyUnq34T02XhbXkbofUTxhZbhMTPD
ODX0BofMW6yzt6ACSSXixaKFg+SwqGAskBOS00lYJaFg5o+Ul1eY/h8N4zth1g6mubDJTD6TKYh5
y0TAhnSIynpXobyrphgw/RDte0YqRjcaNlPOi1EupK8IW9NY0GVZ23Jc7sPE4m4wTaTtbJfhpssp
JqMJ5nhOY/UG/l5Mg5a4O3MzprC2vqXR46LJrHrMh1TPfVxB4FGmL1v3B40Z+rDWvSWkjTQ/Iek9
vYsfLjSAK5+Llrpmh8oUPHueIEpxlM5PdW+m+qI7azBX9/P8sHbB2Hthtl2ks0xN2ezz+FGhCgZH
uX1pPkvdG/g10IMMvGZ44xUs/oNobLLqJCTPUhsUw01dt5Drs8Uzcw8985TdTcLKkBSPu9KYjyn0
seUSIjI1ffaStLwBnqQzMr+RkFznh3L0VWZBkV8s20nZC403UkKFUKI8dnWmiYt4bJc72Lc5PKIP
r+o9+ng8Zg8p0mzXpl1X21UmsIdgor1KzEtx572Kpx0RPFmOppXHH6ePw4gtVVABn3HOtdmzSXlu
bddwN43IVje9+Zn3viaRpuOO3a5AFJe7aEyVABlXkTO43CgCH5yuxZEPgtmRD65ZW4xJsr7Pinsf
7edoXw67THmiGaLEt6Taa5Zvrp5uOSpI+sKXsg0eiQchgYzqxRMiLw7tAdtjd6UdE5MxqXtkVPiS
+teMtzr86sVXXTxHBVlEG07r5Mha63fZ7CS06Cy6MF+gc52MkHG+VwMOfSgMj1XlNbONKmJe3Dl3
49LXF/wHrt8IdodWojrMjyg6CnYKMDdd3c3SfDYxJ6buVWLi2y/fdfjONw8HhqQfyQeLhX1SfRrV
bhm9jgPED0tAXG6oCLlHMjMrzDLsgDPDSncixL7fjwVJcE+PYtlqfD5aGAWYCPhl1ura84+rtJwu
iVXzu5LmDSGwHjPG9l157Z5RXodCoDSvzJrgqmyQWq90qJBbJDd6U+5j4XCoW6CGRvUBhYec7nXI
6BI4NV9N3Q2QVXxHWnPOah4Ijwco6g+C+RwhCS5VsiM/VCBe6guPQCi/d8aem1ikW+7pNJDYdZkB
Dgy7ajw0iFBWO01ceiSCessHnjubeEdR9ht+1mKYVC3IKDaUjiQKYv9v32mJ8PtXSNUPAZG9cIbR
dhjfq/kcywdeLBJwVYesNTP+lQI9w1DGcd6vCg7iPv4GxixSFwzplkNyp25m41MJv2tAMYY/dm8T
h2JMI49JDvyKyYYY8QiTcIrlKbc23BrrS/7kUkkSAU3HWLugEJYMn3WDMrsaIbRsCstDKN4qnohZ
Y2WG5E1poFjPscZrx0kLvwViFO4GS+uynFckrqbPqxJLJ3k86NiKcFthf2l8CzuA7HCtXa4Js/XR
8pP4aBFo4KRPVhsgNaOz0fzKmis9qQV6xDPeOh3vQ+KCP8cHBdzdFmGadhw1GUrc5MoLQ8QRTECp
jmzxWhjvjySQX7cWbJNSdfVGCk9SKE/Znrefy0iukik9lkgcnpp5HksO8UFT7qvchVTf1Y+by0wf
tU6CzgyULzzR2Y07hNObStyauE5KryK5sXcHprIxCooNKxNKFFA6PDdaywzyLI2+TDvM9OifkGUe
ZneOM/HkcDYFSM9xzfqiJ8mNEEKfFiQpIKzb6UyLluc1RokIDJdAM6f/EVWb5RhBAcwVrhkpafTT
rN6XDUeyjrOwAUDOLs9fjf4NCx2tBQL/FN2hwqhdHm+ggtkjlBMZLJQCmoYOu3RGsSZ4YGZW2WEn
RTlHTatx9sJkhJzbxt/zQASkrAYO/9A8TWUK1lvWfdGD4snHAcHqiLJglm6VeKarInx3lCik0zU2
Q/v4bTlpX2gxkGCOeB9olBI0SQQZ8DA4wZWD7zpf7EdcyQriGPGKHX8RLiiQZTKStePGjP1u3BF2
iUnyh37zOD/z1NfYrFSXAhzZjLvhcPMwXJnobLQ3iqpG8IQJx9MWMWFOA3r0h/zx+M75sf3jTEra
oNYQC7hhjYfxT+8uV9wu2ogmcBl08oepOWSTV2mXdj7E5FbWOxEAUXVg4tq+hu9j9FVVjt1T4sLX
IyvARfX1PeuXSfLqyI2Q5sqctEbu55WIODJnHSu5SENA6mDkTbueRdlpknMXbxqOV1mkp45kGOhB
x9xrTf3SdlG67UT8EamRFqcWCaw3ieQZtMTZlijCJjmojcNMygmCh4Wh9mwW5k1rde5rn63BtZxL
AmweX6ZkMU8qIuewS055GgquCu+KkyyqsOYYqyQ044lblo902VfSElTZbux3LT84EzFyDQyG09LP
uGahOm/1cLD7edt/LHhkiJBgaU4v8RgQwSiWgTDt1uSlWW+5SjfPkxqMWVdRPUBHdqWcfBWu7z2a
3AeIJBx9MwHQ3/RKHZQjWXKonUgZ7W5mlWLavqz1sSh+J/OUWp8PwVVFnoqLcLVWfO0hMD2JGsVS
YAleiVELCqL6rkSOHtB0/AR+LInXsHGLreY76p1EPVJnENouDr1zRsrNU31tI6R9N0PAEu6mxmHQ
jpkauP1RNOrTpAqfWHEEr5ZiojTMmkQLnn5XvCrMDnsW2dEOLTgvGBe3A1bpdlP6yabgv7yu3Y7S
wky2SNInDSv8gWATWd3w5jfk3KzBQgyhtjcUd2a2U9vSXdq6/0fSeS03bmRh+IlQhRxuSZBgTpIo
ijcohSFybOSn3w/eWrvWu7ZnJAroPueP1Vq9AR+lD2SlxHFbl+Lc/XP+kEUk9+a38YKz/22cGzbO
N/XG8Gc/0aFNv9MbpaAEot60P54CU17qT1BjJJlzP4C0QRJs3sz90jrypWzIAQdCr96MP74g/YTv
Mf4w/vqr/zR309lGoGlBPvEjgFhgxV4EzaII5z4+gonQ+2nxClGN2/WIS12pdc0HAmdU5cUFi8tf
C2SHwsBB6Loq2GZYeG1a7FkF1nRwAhjgjWvDJmX3kH56M3sPFeMq2dmh1dP61CHr6gfWhNCSxCJu
YFKkaCcHw2tCx9AReTv6lH33HNN1n3JA4Lbt61PfnKhFvCeZtUvS1LMKxnyL2hzKZehILLq7favn
miSqjmQ9csVABo/J2qKupxyj/8po7I1IMi+8WNrd10tmpvxNodcr7hREy9gDuojaxhL2Iez1jwJR
Sks1hkX9YDbR+d7/FdbTltIjMnG89ZgshHShp5vbunka2j8XncQyqdApnTVtryQk6f4a3Eq1TsPg
rZJ4EMqV1op7ZUs3pVV2qWYvU/9lDDRXJCpMFTCjaKguz3Ww7RTELIUAMunwKCqUWANIrqSZe4fN
05bMDzyOy6kMVwYWAikSK78caNDeV2SWoW9Tliw847crvU2XDGXSYsSJ2nxl6O7EkvFAnTbTmnkp
ZZQxV3q5Itvbf1iv4BePug4rqhafU3YOw5tRvjOjFFgCSCrTns2YfxAEta26O/6INflYE42silvx
+SQPQyXyAb9u6bwq3avL7qTlDbdqdsDFGQmf2lP/nUCfqymh1BThFcXgrsqNt5AxQ9ZrV8WaYHfV
PyUwzEVRKf90y/yXjNMulhuO2cH+E/188Q80fGRa9T7pIdnIaB+lbNM5DkSq/yts5Vo6uNTY5OXB
qnYRV3kddsExFEO/UEJHW3e2kVA5yrUjAKANRwdARSHgILBaRvSvTFSa2QHq7n1osRNNH4n5LgfA
W0o3g/ffpfzZkOCHVmKppomrmdSvladYiddkoHEL916u1RukUSeRGftaQwCNkR8LzpcfhM/YJ9cN
px4B+asSfMCHxVHFbYAKWkwJjIOi/jNt6V1ozQ2VHmq++kNr/a9C1G9JjWZjnCoOYfL82MhiaZv1
YD2DMWxyDa2wM3lY8I2ehJXYSgZ4l8LFdcLPfDsN8pfDfavGOkp5ibQQBGhPiAeq/vbT7O9oSBIC
qCxGUi204GdtcE9VwMw6X2KbcIOMnC1bGxw3al5IphYmIOIEvNcglvOB42hxX9JWDev6Pf8ts6Ht
FXlRKk/rXgHTxn3ZR0jWiAg8+sDIE6nngN27WKkP6ZiuAp3Jsv5VczwXDD9IWRYNMx3CCzBakqfg
DEYECIH1zkjYlDkkOM6etCv280CruxTU6sWnar4Pvg2IoQd0yRu2K+XMfHVj/2UJc0l9s603kb4q
kSLPyMmf+7EiSk9MWsbpug0rmlcBH8GJh4vov23gDCPiouunRYuEL7Aw6Sgl1KUWEobHYIQmhIog
iEmyNMjDUXkL5PYWOcMHV6tKVMaAkZc8MuvD5ptA/sMzt9PVSvOyPN76IDR+9g9zlkr9q9Bo5mFg
yjtrZzQzgt5J9KE+eOoaKghrUlpyG4cTl4HWhEx6/cpqibYJ+I0G46dWXqURLxT+tBp8rIHjwJdy
ZAb5v0r5SqYtUwzJK5qyUDj02i0jMXhXzBUpvLHZMGTsgu7R13hSBuJOGWliicKk6DhZxUHWLO4l
APlW/tH0T4dbuu3v5o0bw8qX6njjDtQVmhPYWM8tpiYzxeYp8QBQhBCYKKxpWu4YeXuYWR2eZRDX
ptsl9UHBxWTvrEK8JJ2pKvmz8GKNJ7pp903+rPXDWlYwFPFqf1TNgX6q1nz4zIHq1amvBO1xdS8L
umLHp65cbfuEicLM9gWygZRsquBbL6gCJBLB+mkb3Pffg/VhgUdMAvomv/CmZuM54upH7K0P537c
mKmn/CU0HfeHtrlkSoPIDhMzcofuKmvnMLtV47bN6BtlCzwSXpPhUzOgjVRjHer3INvJkXp26KAP
PBcEACRGgF3Ius0TypVs4zT7c5QDBwQq6VXuszrNC4x9xlPhwIGZB7XeG9ktb856i2Tks9XOsXbi
2daMH6QHMpeEPD5JBzCqd9PiwAO3P5KQuQjnryJ5G8UtoI69etT+xsRj5AT3BMbe/nZqyNRvdCxA
QynnBH1p8nSWi3+K8SuKv5wxbDy1AHjStwgegf1Ird/S5Laeyzk2NhMgg5sefebarw9Gb6h/PTC+
GCbcAdFy4r114+JMwQQ14gmU3EfS3mP7LnDThUC7ZvIYsu84vOO/l4ZTXG+1xv+ycnszcIAZQ+GW
/VtOmAgvByaKc6B8WeNc+yiaw4TUZhg/g/HDSD/M+kR0a2ZVUC3XVD018DAD/Y0l/5ArY7tzrK2Y
NgrheXnNOEwXW2P82Oa73v8yLVORK854qmRnD1q29Uvg9WVm9StFfqUBDc3Zd4+9oqA2MGCFt7Vn
IPojpzVTW3C3qYGYdSyCxr98TvoEY4ukT9rKsoTbIdpVPUlDLLDjWZkuXT58y913jXoiTfylLx9V
irUUDwjNNDjkJPVf7BN20n8aMkzMd9x85aGyL+YtXs2QO/BFFNhJSPfd9zPRrQlXI981k4alimU6
GaBOYxEgnSeVMzJNls9Q86ycuAoH86YvyyeRVuGJmU8Z23qx7/WUk3Yuwx5PGm+CBJ5SddN3H++0
IfiqK+BLzrMPpUpXtk5lAP6oS6WwJoaFSzLJEhEiq4v5kOfPpsnesyI/yPUclCxQOiJLu/hSg93a
bjEo6ZbvqYkS0yylcjtYJDSQHLiept6+svSLefEsKqzg6vivUcixU0yVUZ5Mg/FXt6ks7WBca2CR
Tl2Y8Gegwl2TLeUQPquwfbiHjp/daKzMzGuLS+V/6tKBM0DO9mWKfumW+5tcv/jRu5b80DavkZ4Y
n4yAl51nJnjjak7ya1BtQtmzBEXit5S8x7q/US9uxWTDt+1WrfQ5m+IUlaV18UM5QD3ebgtgEX+g
qtnckDhICCcFzvSrCroq9YKESoJY7YrzMOXBQK+C+XErOM5Kn4zlsQG5VX2usC4BEw8sdZ/70lZq
QBTTB+nP0SOgFGjZQuktISHxywHWcKdmgKM4pfKAtkhKNYqSTRstm04rKrsjSn/cqmuTTnf5o3f2
ubTVkD65PSZL9jxeEDrTB5hUyaAzE9sSO3wKJGDk1A8orbhJKBIAb5wnnt5Jf6JPcwhTCZ9ZPisy
fCAN4jhG9MpWJjaISRLmpkAyYKmku17fAnosJa1+99Pko1+itLqpqpOCardr1a/3Ut5uRrVc+lj5
5efQFm44oOvCzIiC3HRLt8CESqNkjd5jXcqvqGPcwStpfvRX0bECC23nW/LTGXBu+AWxnKb4ivit
jYxmBqL/VerhCSUhQLv6K7P+T2uwJmlHrT4jFfSkdSRlydbQVWT71q/WcFCwOxxqUksNbrFUZTJn
kkDiFxjlD1sM2BTyJdEF36FN/IStKxeVQGYTLKPt/kzePDVkvwklP9piY/iykwR8w2d7iz86u74Q
TIvR5U+bzK+CHO9F2eraQmrfS4I/6qlBN1LG+7y7ata9s+6BOMX2OU/nVkwM2Ll5bPDZ24Z8haQ8
dxlAk/7oAxqCiQxoBppRkfUyD2PfkzuMQGY/YKNFq7dQPXlKqV2N1G2kt1stU1czxa+3BSokBqNI
HM2Kw7FR1X+RKH5sEWzzttpXwoell6urreBDqmIiFCKykKdlIgnkEtJSoDDo0oJIzuEU1O2ys7rf
hj5zOmJcFW9LBkgDeKPJzo5vJfWlX+yxNJ7ygmeGQCHUCgodRxrhCYiO7exSFyF6oB4cpHPIGWr4
dx2asypezmLEXTLnSJccsARSW0xPuAQREhVPuS4/LXOTN/pqUqVjX3OrmrCFgJ9LzpQABAlfCrWz
FoKUelAOBckKlF+sI/4kOtFDW+OwjMuSGRM0RXpsJCwuLSSBqf5mxgpzPPngz7bkIWs+zIqIZqvy
erm/VKJ7a0N7xzNLjyO5U15aPZoPhPJn4pE3xmGtwaE2HKo1ll0HxnMvj6zp2xK0g6UjFP3CLdrv
ntVosLa8/pAwwzpuiFaIEohAtE1Up6FvL5QNuewfCMaHZQYSoHLhkDCHaTIcvyRS7dzqRXA4UQPA
genLT1lGEVJKcwqPiB9dTuJYpKxk/G60YMjv1A+sdP4U1U8e4G6IoTSM6UYAw02TrmroMDH53MlR
nRLRg3aqLl2FlTxhdJXZA0ZsHw0TqCB2TAlvafIE8ZHKY6y+NN7ykq2G/CHaxRj3eQ8YBHHeddaP
Mk8lUedmeeM6fcXx1HgT0kSjc9xZbkhfaSOwnfJCB+MzUKvVhAqjbLaKJr/nkeGFI1fSZKc/ftav
k5jpMTSRWo9gUPrEk9oOxr9ZWqdG+q9AWjWSvKaE/S9udhAPd7SGm9QYWLGK/Yhekl96/v+5ddWQ
bhvYHFJqlgkuSzFKH0UV/wyp/BFwR5o8RJa46jXbHzUN9ULVmr+SZmoHYYAEie3wlIx8PAQvLEcO
pZA3rZ2SazhCQTnZpcCngC7xQxKGsXIi51T6QCaE+arRHjfuJSwQ7CWgatXa9y9qcSmHT1qKFpr2
Eves/zZJntO0e5V+dtYv8B3nqvpqBc2jbkRH7rifHMaw6VNXPSg6SWFcfVbpxhGbtVy8pGY3TCe9
vGvqndEPHvBTi8k4arSdymkZEDwuccrOOf/Pib9h4xdO1mkbwotJH3oe3pg0LkPePHxm2zRkUyri
nzJO9lLxnjsNog9SuWWNkKvkc6pJJaHodxGhEHVVqwQUz3jWaye014Hgr9rpXIpNXGgPMwkxaeFM
BZNqSVRMBEoSAH41xx2bvw95vcMYq/tQ8JZORTWO0mbO5xIRWA4zudW9zallsI8cTvhKQ8hY1GY6
smzI8EBeEui+VGvEDwPLRKP4b2H/ZmnhXebQVOpxGfDD1kxQVns4d5XzYbD7xrGgBJznHOGbWdYk
CtHcatmmfyerjf4a0/905OZp1tEmRQY9vMWtl5HuYTNnqJzBc0bzfGRNYjW/S4wDGU0SROyE6Pu6
TWURYtc7i7kAMI/Q1PJnQ+5Qrzpblb8flrPH/YJG2APUNvWARhhypqa3sbs1gIRoGpBQQBbwWQBB
hOO+bNQVSTGs3MpRV+s1UT1XhehjvLXHoCt+W9aueSMwOT8dv37PRw1f+DK0NvkEJpUyXfT/4RBR
QhLSi2T3W7zLp+mg7tNjtZ8keG5+wPkBquPg7AlbOzL69r0y36a/TUUyfe5kn0oi3wVZlCI3HoK/
GVnOn1prNNUQbVY5PxpST59C7iDHaG3Anibq92AjaVHn9tZmTRvEZ+ajCMvBhqtmkUDK+zVy6SKs
PSxbM3kxtSRJIczAxagQcThx3JOqzSTIwJWV/h9CiJWBQqSDKC/YVgA6uBxRy5uAKq1yqHvEWEmE
MDFyuFn6p6X9iuwffqXFnLyd8K8DFHgz6hBQcTzUiNZAQuBOij6DpoDDERJBVs4q6guvgzVyuD4D
irNk693paMmtHZIzN0WK95mVKOVqIHh2ETrhHTX139jy2zIGXQSnCj90m+6CjMYtgXs5EpEbmkBV
cXCMVH+Ns9XLx2obds02Dnmoko2fUkme/+s4VVuZiIiMVzk4Nc6w0zFLTvJ9XmFSiP8SpWZR/bbl
Haf5KsmRRDDepfh87fSVCMIbD+kATwcrO45bIgD5KOzxqHWfJgtzFoBm8D1z2cZoQW0UO9j8uIh+
M5qAnT2yIRLwMjSTI7rVUF2a8dXhA2/XWnNkI66jZ1vctfzcT+z07PjGLVaqJTJnurdPiYN+Esd8
D6As5ymFy9Z7ZD+QQCTpbt6tkAQ4ChAUpuEl/7WsA4hvDMunqbhmDEzUOUvbQdlHzd5x7koBQCFz
LveA2cFOi71awmp8JC5ej68MLmB2/o7QfqQ3w8rPOyxkoD7hrHpH3ZigWs0XPr+tBMIj568Q8XWl
XhscUyHiBfAQ+i2wZC4hATgoFQ3d3jpFkdjz2u6U2CuTvYYAaOJuCnM6r+UH/jurhvnzs0dOdi7B
vdyTUb7oY6JeI/0rgnAAZSq+DH9XEEGhgmPjWHTRt5b1+6S6gAamchyM+yj+eCy4n65Zf9OVLdIt
a1rXGA3JoxHrytqPZGtUx1m+4pYFBs43orMsIAzp4NcW8Scm5BQ3Z20QzwYxgtFTb9Sl1Gk7R53O
Os3SdA/mtmcw+MOoVOgIYAS0h0a8kfASdhm+tfxDyT8km7ONj1BGuJ7qmO9PSb7RZbRimwkpXYcV
dTH/8yCnfLTjRc9PFA3UD0iSPvNKVOfz8FCz3bcEuwDB88Rbi0b/rcTBJIiRrnT5NT+RdXQoZE+e
Q+KuPcJQPx84gA7Gu2Ld5988I00fHzBpfo07T9BRVx7x6K2IRlnqCLed+GeMKPDY6bchSri3zBPp
jRThFZAyapAd9aJbmfg5yLrf+jifR7IT6MDhdWDwr2xvPwBsDtmtp5emP0wIZFNvNL8cpC9Yc72Y
auyoidFhojUdCzYk1B5ahMKTXNote3KTf+AsWI4DDzfYc4mPISG6dyrWhWktE5A1ZwrfbGBrc0Jw
3K5iQdeC86KNyu2QJjDpXeVa9wpNuRhqfpwwk2BNxp5P5lvCw1A26dZWt6qzT3i+h6g79fF1qAPP
hpbq2FaxG3PPAmd0l7hkQkOEsZmsepen+XZtIxHwiY2RUHHKGUWKICaSzXrOmWSgeiRW/mmgsu4a
VDbHoSTzgUtZVq61fmsar6m28nAjSe3giHMEFKH7e8k86I77J9E7jhJ8WNPAOMqkL5AHSeRq+ZsC
4VYAcBxA4G6m/lCqR6Q/Cn66aFC4X+TsV7SodEFNrTC5lEhZfKBGR2Is7NZdtbCx74/8ajXJis0p
r+36NqpIeIouf4zW3Ksi/7YjOX42i6Iu9ah92hMai1y8B8mPHP+W/dq0FdrbnB/T716pWm8CxaDr
qFgaaLBBpGuCnmymcWsCze+Uc2UPd8n3eel+dC7yIZEWroWIVFYIlWBf0BnZo5LXgOJ1ktS/SIuF
dQ/6fZFl742qHFMRY99NbUK8DLRRPLOBy+apIjVQi11p2qTWRsBvsl8fK4KOl+bY/VPgyfr2NjrB
wzAAwv3CK/sOfoiqA2esP4PaBlBe5/GtsPaSA8XNX3D8cXGnLyrigzxyiwy2SuYGEfjIdTeuUfVF
T0kOF116S/pfXzuG2q13LhV7TUCRr1WR9gPPGfQeWbKrlrEI8uy/8T2FPsiwOFM3rI05ctnm6dNq
GZqc+6JDuBKX/zCKfwfDwHoI/ALohwyFadOXd5mJCxuhLHSZA9DPaDh12j4sWkpHy107SCAYNxkH
ddnE64KvsTapfBidD6mQOe+sFUPznhaCpWOw0TkKGb7wUC63u2HZxyLMLkMSXAqFb1norJbKTi+9
sOOBt8ZuObSrvmuJliIQQVH+NInhpQvhgJjo3LEIzZ1RmuaBlkW3pEdhrdupi34yIXSGdpNg1pxI
KqI+W2uhv3y85PgKLGKkdBnIP8X7EuNLR4sRb0t5X0HKdFnk5UZ7KHJ+NeK09YglBZoetQ55hLPT
DWtLRPpVkf/FQ/xQ8Fma40APIMQ6R1sP1dv3uF2KHnENZidOTLX8HcDSQw7QOE53Bf4ikCkFmshA
v2qy5s94vwP7kBFtR2z9Z2lxxvHhpeDucACujXW8Z+Xnlh17E9iaSSfh7KSzuLVmyXkDDBYyhPnT
tJNlmHbuACp2PXq9tknuddqrH6x4WULK5RbQN+BmzyLX6BJfXuaNJAZOHUBWIL8F/nDTbbISfcaa
jATGiBGsRIWWGxNTulj0/qcxZ5jKFqsiG6koy3vek9BgKedWqdfTaGxUMnhGI9q7kVTcM7570eE1
0iSv76xlR1CnbLUrv9HWJjNeTbGqGS5brtQgf7XK18y0JMpXT21seAsUNCt2cvCz+hmyXpUl0XeJ
dMp9oHl11cXTVTO7j4r0BQ2Vhu2cSOM+OHW7C0T8FbXVhikBx/TSGtABocHSu25vCQSIxBvKjGy2
KiNeoeuFOVF33gZGR9M5FdU9HT+14iyqO9MhKjb+6Nja2huGNwQss7CNBU5gcoXNQGPzq74QSIFu
1qpr+2/xtPYttFSsjfv2Xm+b7fhdv0cYRnCpLfij7JYxu466wLBa/wV7Yz2u6q3v5VvpLL9q3Acq
/8zC+fWv0jk66TtlLS30ZXvCLrnSNv1RHJUNpqFj+DZs7C/7Ym/Ni60t6k9pNexBZpYAH8tgj77b
f/nSG1nyX+Kk38WNTW38RuK6V1yGIayB1l4s03V2XUApLehEQKqLhfNgPFDXGo/1+OrC7wnbRYXi
sV0iFwYwzt/DS3Eq37MbaVLEajO96epTlt78l1VCHeBKXjv1e3UiutkVK5j9pZEd8pzVYN9QVuDe
EW3xH2Cd8iuOvnNjpUQ3aqf57X/6YzFsAPz//9XgZiYl4aVVV1k+pv55WGfg/P1SWquAT+DH7RJn
9CLiFP3/r0hlDQ9qQfFXfc8ykEk0OfFbX3zyLuUJg3RvLUbsqnCJBfF+Vz9qD2JCZ1TF5wilRy8l
Z1LD2bjI5fPCSP80s3bfK9bNh9AIkl3hX+r8a2r4vNg8CsQcLElEEoPOCgzI1sKNxnOmoHC+Nc6u
lJg+ripTjwIkGbWvtQHy3QueDWqeyVp9GVWGQjVBJV0em/I9Nn4N2MFSPILmx5KaBSV+W2LfkZOe
5/WyS7HZFZzwsIzBd6JcQfFCPEuEXjUXVezzBBkRjVl2tBxzZ1HIv7ZDUoiSDjcnTR+JRCK5TGtV
KmYDkMxBQ0oqJe+ZV/sGdANPpNEhqlN6C+Uvt8ZaMqIfukj3cZwgvR76GBmXvJjLWCVV9SSwTchI
06vMmAWHKivoCoDYziBMU6vDkpFulnLnOKEdgS2bGIZxbHCt3viu8VltG/MwqCeBuYTuPBTd3LGD
/0ryvl2Yq1qcwbSXckN8KaBwW1UbC+YA2xoYIOLMfjjqzP8kty8b+WLJJ63ZmlQhSydRXbJZFMo5
ahJhaQ3rJFijK1ngYTTTVVTvq+rNLOqFjV7dJ0zQWXMD7NyYoGcJNDHP5V0cTlsZXUcX3NQOC5cu
u5LW3f3mZo/ZYUTRNKAiCGq60Ax4Y99wh4D9pflWjB9lkneljGuxT49SSvhYYtysFBMKt+cRUY9Z
gpVl3R8ywgKDYw/bzxbO1onWc84kbS4R7PbUfQ6EJyaomhNUuVKT3TXTPuZGvdJR0WQ1AA55XU70
YV8taztNl4pgI/sHEe4mGzcZMQJKRMFjxMsAgoDVhY3JjeaPQjbJAWEZhvJdEFkEJwHqK5O65nPy
ZwJJeNO5ERwMXXbroTkKg1hOqrxWvlc49gLVKd5s2dy0un/QVZv8H2qvURAZmPRG/1SU8vcot59S
xU9V1Ml3wIPCx4YCjLLEvPglBRuBZEPWjP5e6qyoOqHQ2rixSw5Zsr8QT9BUidoLBHiWvcQZKrZ4
VXX1Mce0mxCgjSQZVD0acS4ulE80qwk/AQgW/KMEFUORRdvBuVnOjYjmTkI96obhqqPqaiVeyY2n
0Tcvo/LQ+1sgr0g3GxrPxl5Wa7esXvvfHBWDtAEOLMubmiIrxnzMaLAFumLkhBMCr5vojSYlnj+i
tfTZdVhmMey7lTh10SVBcsqGoP227YdanILyxGeDUYnGDUcDPDHcsvnsjK05XFXwK7pIuGr4MRFH
wNWcIFgbVnbu4rLWe2gML66+6Alc2jaOKUddrEvl0vjfRXCU+ecAYsUTKVlTPQP9CBlp+5+IArnM
8cy+BxkJ8R8SgbI0sjCrvE3awEiubCJ1lyVvKGVmDkx7VnjZqbsgl1Xd4f3PsyeC/aDwkuQzIau+
RpJ4ExMh9eiknVVbMxkt1Bw4NfoykaRa/rskfaEuRQoSh3sxoKz8Nwbq3tAnl8oWXCRcgFewxgI8
BH9i/W4cjH33o1X+OakB69f9rfzyh28+rKF+QB+6JalBcXVNxSZSNoqBev83F29xvarltTqt8K8k
0zH2o0spiUVnEizKW00hJT4QiF6vAYEMJUqnz1Qq0xNwDsabSYUElFv4IBMXFGrWv+0aBiQFhK0g
z6tiZgeTPZC5T97bG6ouo1nEjzXfdc1lgbSZZh6IamKvAmZm9apabt2s6KQbnHVckiQgDspnexWF
14aQGO1CrteJv6pKDzSZLEXud83NCP8mpvGylsAtMPNgWcFf1Wwtlc2KPZmsLn8f4X/nZEWnheqj
jhYl6qtmzaKQ8T9aUpnRjvmeprMBLwacMhx/kJ4kKICajMMqIDzP55x7iYLD1FPyh0nSVKlA2KwG
Rgm8iPJfTmOk+KnQmvpgeYwmfqZcB9eXBSEIpMb0X6YRXPJM+TTMjZJrmP4rICtB5li6bOLnND5q
O1y1Ub1RVeTB1SrAjWZbFJQcR3N0dc1YDr6zxyrqmYq/tqt7piFgfSekA5R9itfr2RPyVdguQvxZ
H5afLOXNtPhWYEh90HQnQztgftRYUM3qr1IoJfgTkeZp5o6aJTcl1i5mVwjkJ3so4cXcCeYlF+l6
PZlnzBxd/t4hHx7fbUwDsKXWGfwb/FT5NZFiNBAxQTCx4tnpl1bBb4gQWqppkAa8FNREQ+ja7c+I
xqRRSJur7j2mFG2EpItDT84couqp151IFZ8hR1laUMa7CBPAd5VWwnrloMAQ1gP9W4Y3LFvnaNvj
ztMYCjuMPMzAKLlSnx7DhVU+RcTNnW+a8VTZJ5ALV7bcUn8VJmRJUyBQIraiMUB09i2QH7U+ZNTU
XmXUbsrHxWxPbrCxYJvQxM76yjKvijdmoTLYlfDOzD0FrDNeynSGZFrR/ZArMG0rkXhRP7xSn292
3ODUrCQiNf+VBnPf10BqL8ot9jmZIEvYhV/SvW99QhoURPIHRMRZx2lySgbOEmpXkOIS86dHFYm9
SXIJte4ywQwr8sUOj1rykbFdtVzQ2jDQIfJnIYMBwyh5z50PxmiHLsQ/iP4o/GrZbuVxa4Bl9+qZ
AjDwJmry+l2HOjj7CsYVIha7PmC2tfodex50j8yvrGhInt7B/YBbDBuS9KQOZ25IXfYiZReBiirK
y+ERtOONNHCw7/vRZazkxwCsNeRnqX/TjUcWQhzoq652UZxB7xTTNlXWWUgmx8nS/lL9VZakcZXn
cg7OZFvWdHMpGbReppy1c1R6gPIMx4f2lYpHw/+KjT+2LjXZRniznJGMiU0frK1ya9NWUWfLoNxX
HVYJrxNIE73RugCPci/b2PWCpRbc5n1f43vun0P4IYVPxB2gOGp6NHS3/IcElPMtLZa2umFTL0iP
zbd5zGJ6iM0LsprQOUfRZ8QVh//GqNO/qgssj0OvkigBO8XVUfZXY8bU/U5MmcNcBYMl8b4+Uv1O
6i+6olG71tMJ9QGIytEfVuQQY7eGYYJsmOkLSrmJfJK2sTgb6qdRHFUY8O4tMq8ZmazsA/qvpLI7
XRCAGtZWfoLBgb4Bt5SDp/AD8Fd8PdAciLtQuBn+Ju6u/IzvcX4Agx71YxW/0eGyJAajg/aKq6fG
Nd9wCZES35Lf862UPAV/ibGrh0cwnC383DjNOhuP+LFPdlSj2JD12KKZPZrgbtVbjvUuW4LVTKyC
jHQLnQ4nDnU3NVZklPAEuNjJiFeIZdQNnoy6mfFH2cnjbchvQ/pjlp9BVK+yliCJDS6Y2tzo3Bbj
pUd0SC4uHx39EgGpPZ7R72wH9RJfbfeW2p7Wv2XdB4JeMlmuVbf2Da+tVnFHmpsX+O7YlEdSYxPC
hYH834yGC3lrFqcs/xebPzmxykCK6iYvj451djTwAi+Z2ApWJXgFdSfOnq27qrwu3Aic+WZzTMuw
xvGBcKXET+nY4ocs5nVyB1ImsFdTl2QGdg/lgRisRYz/IjkxDFaQWBahKdoS6lxnu/wOwOO/WUqI
GOhRV37SRTanPefJDzi+nm9F8kA50iUnkgCjcO0UVyCBIGRBvgqD2GAizhwazpc035yahENUMH4U
1U/sH/3uOTCSmvIO5l3TLzVNEq3HiE0D6hoxa5OdW/8T9XFpf3fVlhe/1bYq8aLK2hYX2Xhq/dXB
7P8MEK1KDFmHtPhAHILXB6LljNQaizXu/Em1CCNw7ni54U/gO11dFZMbsjLVRlmDO0XHAl4kRkIY
lg/LnJZ5y/tS61xx0HODs+i5GHqr2/Sd6RUldrmICc/pwDmilV1Wm4pnArp6gH3Oio3C+9qWFzLb
SJiDo6n7jcAahKdxkFDnLEcBN5aqMD+RGnyrVO6scsNsqEUTj5y8QsZ6H3WmBJ452o6yD5zmSmlo
sS8ig0wLCpuw1KnA+uQY9EY7zNkQATLg/q3RyXNtAh6euYJ04qi7Ya9dquNKN0baGegh7Ik9rehV
ojyCVLdlzeoy2bgcQcTKCBfGGG8EJFyM8RNQ12nlnRGiwA+xMIssxGapLLtageMie9Ial/zwcaZv
/sfRWe04j6VR9IksmeE24DBTJTdWUvnLzOyn7+WWBlozDVWJfc4He68dyO5TsxhYJwNEq9qpmfki
KY6UZpSD5tB/aB+I5OAGz81Znvpzw+iWao2flh1xtnW6f5lk2LmOUqOsuUqBkYSttKo0vpCtiN9y
29OUwHCVEfz6cTULe6R95Y/ECBxznutjqWD2GnMZMJWjphwm7P4r5SyKJ3dYCkgPjAhCfoUGxyEy
Atk0wVaR9lG4dgBW0L+lXNUIuSAZ+RzTLflb/iqFBptLBcOuh8K6TWGKCvnbAs/Isckjb1SHMGT+
bAEW+IidPlPL32SALzIcYWyjLRWpqOun533DGA9CtU8R5zVpPUl551tzk6gCEsHq0Aa4p0LbEBTk
Y4uK+YhpwnPE1lHHcwkFoJZsK9nOCXAJhh+X+oEdSFfvfPWl119fW1tlMI99ush6UBmH8yUb/0D6
ayEyU9QMwB/QSO567WVxt2rEYBLISBMCHiLUMfFFfDfRtMmCs2k5W72RjU1ieQo18qChpfppM7Pl
pV+IPPk3Z7DYcftHA3CysGMzplU8t7fO/Qg8OOaOOtT1VmjKdzrMVFnCkkkThWfOOOsCYrUUJWD9
cr3dUKMlNBnnoGJ3rIuCUjNNGFRMcBx29QJ3LkTQREPUtZH7JYUA28I+WGnuQqp/GgbvFNHUMk42
8Ztx7KMjBR8zUXZddKavwnPBxs/tBiJgduOzVyVPvWHqLf0j6mqW+PdSP0HFVoJuSicml3gHpX/t
8GQnjoJrJ/C5x4zalUsZU+1xYcTizRD+iSqz0dSgruRNuGvXHtHfKP3PeP8FEfNk1K6Yjm7CSlqQ
9bLsTDK0PNDC1RxvsS4taFdafycwmeTmsRgi8DV5+SEiVSYaRwQHzsSh1adtUBF8U9jjw2gKXPsm
PdPBM58hW2W+fO8rSiywiZIAlmUA4RAQefOXjbIlv0bnW86MVpxXeXs1gJbY1LKducQdS547HooD
hkpTOPLFY3AmLWlSCWsnOzIr0ONHVl0syV1q3tOpXrU6qfn+UHzhGIRROGg0IID89fPgnc3cVtCS
UegL1tql7AJaVMk6zfTMFJ8amz7lG2e/GZ+mke6Gfs8nUOt2zOmI5tTMt4VwlaoTzuk4uYhg6RI6
f3WZuv8s7WCmbxN4E2wu5rJpTA5PdAQeAsq/VpgJqtsWyDsD8AnfBM1FzSUEDUNejj9HyaTQZ+Cc
Zo+u/xGlN7uJomZvidwxhmKh/7bIL5T0qrHZlLpqCgtrP3hHtRzhKzxQ0V+a3LvQLtgGuQ6BKh5z
vfBB1AGr9YV0JY422eLTIexcsHbs1vTqNo6IGu/G/1R4M3QmGDa6t9Y/QO1QrQ6xSKUDdKbaIZNG
5gmk5VjXH40VtPSDYVV25uSITtO3DEFgovxSrHkUMAX/TuFZu5hI/gc79AI21SUNFXPcel+fDBi+
KAnuOrxkmDM4XiqF5of9Na/QYOen/FTf3TvpJeXa3QdXih3pW6MmxKkVEdqwClDlEH3xFy/jNb5y
3iV0gLo2jtOcFw3oLFxnjHsR668ZEXvVPNvOPObZ8l9BJpkyVaVF+1eOfc7KGDVw0A5WubLGSI6Y
Hm8Gamrc0VOXAneZXZmq46vnE3JOYo/fmnYdMhjLdFg6zHcmDCgPqPO2s2KWLotZtoq22ayf0v8y
UwqXfLE1Xa56bxfhMjrWuwZt5DS+52/8/w/3j7gyuFMEs+LaCc+Dre6KYpnC2FPAnywsqI+GLTBh
3cUXhq2NZBMMCwoWEHY4r+ktcYpRRDC284UFbykfvhUthWwjq1t8I5k1bc4Agl8hOV4z3lXDXaQm
s4Y7yagJWQPtSf7ggGFJp9sERtndgZtWyXbDz1g+G0As4JFAmQXkYPM1iZwuUnwYpXfsdpigpbb7
69Ncg0Rjozq3/qb4r2IMtM3o9OvQD7aMwoiOZ6y9wvMjtD+A5PmYn56/ieu75wORXWvNtcXuq7hQ
UIJPlLTukmTAmZZJxWTHwImPUv4HYJIrLtzY5V260Kqxf/aNmc8E2AkuvMGqeEPCQlM6vP3f8pLA
YzQmpXNEsp0lNy0+sLW01LnF4+nM1GbGESDhJDDmGTM7Q0fVM2VQwXCe6s4j3LRaFMUKbxwZKMgr
sp+B092zibbClspUlr92+M3DZUE/Lf4ZkwMwqwXowGNw7VlJzAZhwfCn/UNpwWTOWTfbfu7zk2OX
95JzmKyqbiF82a7ToVR47P2Vi26AMqkfJ24oa57Qfafxno3fFyd1eefJtbbmnKEQCTB5sKJFUrqL
7iJQWVm9jYkfVyjKKZ1IPc4vFawRm/cJIGhbQUSm8aTP+f399IhZWMhn9BHRtfgpUVOPxeaCii9z
Vz6SXAnw44pSKcyAPM1p9EoA0NImaHeBtOmByshrat0R3lfvqmaHAr6on472UtO15S4rZU9L0p/D
R/aSPzT47iP6UQ7tST2zYWSGimuXNOF4MrOOLEEr8wInappXRsYJgU+hEAxE+nP5xefR2OmcjWUD
dUTBQLdTVoRkdmSt+TTY0+ifS2PCwLWdGBQNexcFG6b1abqZjSqTj/btT8xpZfYLyDQX5Sb9lB/h
6WyYqlSTWy4ADyJMgyPRE3qWFFIy9/R6VxgI03LSO8AVU8j1R+6CvkdTyF6tnQzKxv02e97Q+R+4
JeDpM5UZlKXzGxmJjmmAu+f/PxDyBPiBh1h5oHEfBlg7vu7fENIpwB30t8k+Y+tU8W/KPab5nbjq
dA/BB+NvdL0g91Qe/SBgeSYwCm6j/GLwooZulm7bXtun4xyEVBW+ZVENF6Zyj4viKFOHAmas/wQE
SqjCEh5hvul4TL+LFEQ7slefLH3kfHRVuBBaKnOQ4ef8mquKZLsKC2oJHEuYu/QBCpATl/WL5Zfq
PpeEL5r0FYkya4G5nifd6+SeVg5CMeKLcAYkJRCfoYJZkaBdes1kVi7lp1D9t4Ywx8Qur/w1uTk1
dxIS36FcuvkwL+JXWhwz7V7BYTL3sXVJuFak9s5cqzB+iXYhyEcZ9mXyL6xDnA9bxWFaSGGq2ohJ
JYYbDgxkE7LMvU+PjXMwi3tkLIt+fCUqkXerZahTMrldqt6F2UUPoyTTaMC2tYErgkFjbAEsXxlk
mnTgD6ozWwktvPXVuYfFYUdYRPnbCw+d7bAzLm6o4cPqN2OkVpvxVI6YtEUX4qQp0LYapDyZr4/Y
TL40+hCqscGFisK+I0Gn0aHA0fN7wZQq25QNu2sDP9muVtYckXihhLH3MR/WqIil+9KqZJ5Q5pfZ
semOgIMZgaNKMoloaAhu2WCHZ4W0JX4aJ8SYkwJeAneQfsuGLTmtps5tgLK8g+2Jd1z1sSwxbrKu
Q61TjzFcIMcEcfe01qRJHo5pcaiBvUvY3/zwX8NIjf+P8B27nNaWcAskqEdwq56SNDr8de0Em6UF
hpM+GZNDUWgJAuleqblH4KPrgNk2DLlK86EYW5/EnLNOjFp00oKjNfzo0tzthGbaJoB1bkw87w3V
S21dRupQTDjhgkySP4rmgu1MukjqZN4ByLGr7lF7FBPSU/Bu/KOUllfghguLpLNkgmwMtWBd2ByR
/SvmSK2sG/MtJXpBH+3Yv7RT0bT7+q9XN/zViJJN74FGiceaeRSCM9HdBXhu+YshMzAkYRSYBC/Y
Knm8Evy9Jqzop/qc9Gs7j9YFMGC8R/08cw5uewNa6DgPSQEAnUyQe2BTuMe9v6kbELTI4Grzx0SX
6ZPVrLkfB0aU1m5MxmhEYbrKsqongJr2QXWQm7tLvrMmXQTO/EaGnxLR/M0MRnfMPgMkzKPwsxXp
FsIXBP6K3qY4ufJV7nfUCiqrxeam46AXzFUjrJEjZqMGGZ4FqCVwURIiSm0qhS9+U6yOanBpyoMR
b0Nhi2YzkZCkbMLhijuWbChVYJaPpnONGhAzIHlsq9LbpcoJPmNTnsjlFdsVA+F630gcDdqKLCgk
KUVzDIV7tyLft/Kwus5bfpXenjG6iTnU+G0xSCaIuZy5Rn9cJn9R+xCth6OduKi4zrCUbvJiWwNG
EeD1QiFidgUchUQWLziXjFj9efILLarMpo25YDg9Nzuc9Xw/F6tmfIgLm8OERnIKowXBY4BEjeRE
eYZrHoITOoYSiOiAPWDvxDt/2PIJTQESULJY6qfEtpms+hRc7T6TV13OXHgS7MYB6lqWFvCV/ARo
/zzO1shoHMT6gwbTYzFqgeWqJnL7wJ8z5nQoXzqqrlmb/rfF09Ut/eZZu99E2BBT0eiHQX9BOoGG
C+YGyTaTY9tHmgV6OXyWkBDW47AaPEu4ZfUTA7XpLrximADBA7g48q1LRdQZPRJbCtoc983D7olH
NLCWsTRbsJsIEufiwLzPzoer2pA+s4FWI2RP5jW8FlQdTO9kYU4GsoGUbGIxVHzX0VFQV1Z0CvMt
BmuWabYk7hnd4g5XF4IL/YVI8b+hOJXSztDmCczPbINGSZfWs9FehFWAdFE4hxRr+nDwip25cMUd
spSymVlEg1Dp1NGmA4aMJ0+1A30rwIYkpEya6f34G7npEU6LLD/5FQb5yPtWCO80WhkV6pp6GgDB
wkXFIRFDyWmro0qGNEbeNR47zhK0EHlzY35b9pQNNOIHr14qJpPzbYVqg1YoTyHor5i1l/7TEokx
WUNGkBM8dGvGUVGwxX8wHQgVsZjWXjjo/fBSU1QwdIidHzgwicw8AkDe1NTRFOKKwVtGN7zkyuVZ
dII1SjbeOUc84OTzAToCEYAjoU+IhKeQm3lMHQNSadRvi3okM5bWsBfDZfWjYFlnvav+Qfmq+znJ
2VM1mWu93WPvTvWNw5xBQVUNw4fDFSV7NE4lBjq0GgeDL+7MZD82fUSnowjX5gMoQPcnNDauP4Vn
10FTchamtFL9EbRjfdo3LQ6tYo6q4QlPKybo2JxDSxMxpWDHRV3shkukSxqCNpFzmn8S4tvIppxU
vtR1QI+b1KZSQtRg5UsJraBnnfXyqOlzJ1pQikYWdbiN/Ix7uPMpwheIJDx9jriG0KJWn4ge3CoW
HLua4k+cSeLBiejM0FhBedFj+pypa766fwEqFo0YMPdtIo1AY8IeUMN6hKZxO+PaQc3gGKR+oYSZ
4oublsN3MDFFyNnGCeN0l0UuwgGDnV/av9XqY7NHY/hMKoG1jtMjqE8yOGEkVAh7JP3miiffcWae
0C3XnkfgK/CRDRdSmf3q7BR92iatQgjE3cuPz/S7zwTKXHYMjCa8QvEh6zWgFTQJhtRULN8laut2
rkG05l8VYyJWsnOKWt88O42DkkjLrgZgYvoncVddIu4tZ1FGD5Pky+HhYzT0F8bWop3Rh7MIwUoS
WNF0jBwlCxd3iRoq8HDwb0v9GtJGqM2UMsHtCwYAKBI2SnVJ9b2J/DDju++Yg9aBstKwQOCFzhhs
+pTUg78i7HnSWhbjlz+7+qbKLpNQ7H+H9utVe0V+B+bTDSIw06+ONXSmoBKO2Ov8SiLG5JcrxXOR
9bAoHQxURsgEA9nBFVHDN6btpZlElMvP0BrkUSXWMk5RDtN3dCFU4QQcAL1AUtPceQBL+rcgny0Y
Zd5T4mmPkhe2u0kQWFBmGQvJcCTybuqMwDQax4LdhcD0aETcFwiGPBD/IXxMVXJnoqrOKImnSJIn
1BgQlJvEKGdidm8pAOvmPRDS12bhXUQqWAyjTodBCgNXtlw5ylc2QlXucSluE6LYBINkMARdeX4n
IkXxxWlhMaa56t27bM/w+5N+xBDNyhJTHAxSlqbacHGEYybui+qn5IpmJIYRIJkiWeZc4fNAooIT
jhxmrIxMy8QjBRn/KVlLnSFirp0oYM38bRSPoYcl3v8zkdilnbrpqLwf3Llxp0HJXPAdc86X0OdL
6UeqLkX/F8e/MifhqJKRLVKhGek8G3VYK8qy9LhwPWUaEfmisQsvMYeYOppxPBkT5M+SQuLPfeCl
kN1s3aL0EKp/HR2vA6uNR6cJDjV01hgXQ8aERXb+tZG1k2robNzD3woRVkY/rVvE5h3SippUf4ju
JcngQmGgzAeAcxCzlPKsuncPvxw4AzfbIf38RVTZ2QBaHOc3VPai+U+gvfcIPQHrWagHMmWU+EfE
Yez7TJ7Np5O+pO6XvGAMAi9e0Ynq/nUydATtEZXV1GJTBuWnd85w5kVAJhX26SG/9N7vuI3ieSHC
YZKp1lQIrDV6eeucozmp+Ti7LwDp/KyzXFIxiSY88j0a8kD+bdVLiyKsKa8KRDSJfXmGrMIzFuBZ
xJIqud13UGMr/RBHy0jYKfJRJzsz+m08bxZDAYiQWzqmN4FQktmVtiMUhuBO5i6muXRCYRIggqds
EhXa0d6ll8P0i4UfJxlqAAxqcHf4FgxANAUea3VVhGTegnaBORtsB4rjoXm75crQbJmOh9Ldd/5V
SjqNHUIVTR6lHO+9hFDHXwjFVob5pbTAD/W9iKJadpulGoR2LoBjrgRCFPNpWykLbj2WzAlo3ASV
guOd7BC1ObTJYBsnm966BGQVpD9JBIHchW21HfpVWu8M+NRMSHqcNyENGV/ICFUeunvfMuKLeDSO
4zPh02R7VTcrwEBDz+jzZNbIN4nTg+dcED9DSUidhpQF2bzV3UGtOxTEyrxPP1IRzCr5TjhBVK1M
+nb9kfRoiocfv9RY2uyMELgLsL0+i3k8/vXKpQE/BHCmSpYNSATfobFn4hxwA0Y8DuIhweoS0pm1
hXIwwr9Sv+XyRTUKhN7xToddpVojwKlHMBaymwNMiGYQrprthOTlkfSYhitR70FhszavZhovSRl/
agFhYeLamHka9Tdg4ltT+UoaLzGWMqFfSvpfwVFmWJDoEJQTbD1PLExfwd/gfBwOMS986wAsnPDr
GW8yO1ZibzIPhM0mfvX4lxmwMC6wcLzL8RyE8HrMBET01Ndj8Pgm75FYsupCOskl7aP5c2cJczz+
12gZ6L/9qNVrrHPmHWsioPuzkjzRnvqMdYan4awDyAkh0dCnskPN8oxiOyWHZXgF+NrQhhA0Ujg7
hR0Y4ML6WHvLXL3SEnD8NO2l1e0OxYFyKmMsb1+QxglHmtcdC+PsJ2vZuQzFThH3LhhnwFNSe0Fe
EqPSEU4v/gvDilavY4Mp16r7OiZfPhxOasKNDJPQcDcZgZ598hCYbDkz4E4HrZoXFUBd2ikFixvr
PqfaOsyMHcA/+BO2oNVpbhg8J2MgsnbWmNqXBgkyt65hGLaE0womSmSVrNMpwjxmkr1J9aVoIG24
p1jWcorJux0LZ1O+RKiScw0pdOrSOC6Z/gwQrqUzIFGFSB7MGNZMZN2NHE9xFiK0qGZRMGIm5042
j/kY2Q4DYW500EJtSxkFKbm4cKp/aBknICr4gKiMpZo5xFzw7qW2cFUa4h1o9DxauZQEPbxnNf9X
+0sSP0xt76d2ry8L8UZG7BBR1e6hkYXIwXVtBihAh7suzfG710jn8JNKa83czSzrm/Yiwp1JrFJw
ssfROf14Kgd+IekTt7DqLLxFB5/5mLboYuQQJ1eaaQNStE3LB114tkp4A19uTWdonPL26VNhO6W5
drR6JUonGU9ILsqzAGys0DDjZeZcowYzpWWf/3NogtpVAWifi9SMH+OmTq63ET9Dxh5RFF9aC6mq
Yrcl8ScExzSnd632svfVe54S7WUmnyT+kRT8QC6Oy3CB/STn8O8Fd+IdrDg/CklJIihJ0IU2SRE9
m/5ncPvpBEVX1N0z8hYaKJB+ZEwNF3Gl2U8VR4JMyI1QwZbVAJ7XSOq6f5Wx6ywFMT+cgQHDx67F
A1jpkDNh5DnRM+XRchGGyJeAfN5izOZceSzGNLOgdf/Nhn8tAPBGQz0/vC2DN3e0QzBUj7NRkszC
3+SLQFNDQhgPizJcTAvxrnnkrkkwXPgnJmeZc2o5t/LyHnQaBBtKUnQkKQBHvYJou66JC/otsfdZ
bJ3NIaFjA/zOsBPLYEK6p1Zcy+SI1WRae/Gi91e6uJC8m1F7GEnZ1uLy8XRIllxvAxn23URXrj2b
qgD/QqZ+JXbGNeLgrNwhiZJUXGY1/xzQHq64RbGYUpUJB7YRHcZOrPJIqToSHf1piE5Ro9vThKkk
gMdgJpgj7iGnd+RuItIyEULgsOVHxM3ucc5btLUeuL4uZTZJnk+fTYGlLUTUgnjv0X6eEbiNa1o0
79T8zgpo3KKXS9bD/4r6Ane29phf5DzZDMQAyxFQR9LlGppjWEDgHuFk5BGFROdSvZgsPsZEnFqg
6yS6I2cLFn7iCkkghphzHX4051kPp7p7luUr99exvJG7UyqcwwwLJKsbLrcANqHoUKvStZZvj7a0
0QF6IJWMCZQQQQAVxgDmfWVk2II1f+onKn0t6Lj4G94MRnVo8ZEkq4uKPVeTLTrcbBR92ZbxnmI9
WbGG7teAPYV92rpbtPHu1oivnWirmR0auCVHU6RbZsXMYW4iFPTukWQuAuyrMQQl5FCkPm8GZCdL
LWH1UM48C8CubVZrmDwTklUNdqdz19zmpO4y/M1gDLUlycn1IkccJjK/oAanWsQKqVKKxdRhHRdr
iXVKF0nywWicrFxnqQQtCAQ7NME7Ttpsq4OFp8BULq47tqEPCR5IcJDUVQo4Xxl+M7S/fcEsAhk7
GtPZTEVskdGAyIGDmvRbisAFg60BF7I1FYI4SHGIkOcCvHOJ92WlYbDa7GUS242XxjfgtPT77jTE
V5JitdbL5JznP2IGALTM16I3XpWYRh2KoxKdnLAhynGSFhT9ydlqEB0du/JR+l+hHqtMfuEebz5r
hO5jWQbl/KwuYE39qOkNjxn9Cpc3C5TcM1AVudPqkTRfP6J0ROphWueChB9MDaw0Eda0J51wIc2S
2Tji3jLXUrMI6mVlLUNuBYo88TNJh3VS7oR+Uw5PBcMOMltyZ8bDoUDDzh8OxAAROCxAn+V1ovHx
2dSeG0CWVDM1LJCALiei+5AYP2vRS4/XWfGMCc8hTEuyVkz5G8JPo9XQ7rNsaUpj7tWz12hM11KL
WG9ruqvSZyjNVVO8xuO1iXdmQEAtwu/gN2Z1YnW/tavOGg5INdz31UEhzqDaeJLK7nM8GRTXvwJO
mIQMcEMkCmWpMdt35rWpzBgRcSyXym+c3ZrskQ0Ri1WUDICVG6DNBOMh9a2ZrSQT1unpMTCze39M
Wasq7Svtf3xXn4ljpGoh9gDmq89gxaj7cM+4xtJp0Fnz0auwg8MTy/vQrgCnq353UAXOr+FV589p
hN1NYwgoR1MN17BmXkIBXrJJOACsa95BWQDh27GcIJiLGeWArsjdRlStFn7mnPaxJc6MJZhDQG6K
ovbPy/EQB78NWKq0v3pCPWmBL7cqq76Nob+NaIujsUfN3kPNrVBvOh2yTKZW6deDTOdiMKQLyh4w
ShiRowBjFNTV/3IsyD29VOUfzOA+KeO11eQ0wWOCxFfpLwkyKSm8FaCkfVVfKaW/RkjMgChjE+nE
F62lBKYEj9p7ndekruWMqm5x9hYVRiJc7ya+CGotvtP/n3zCWBsdUYKPKsqsb4F/rtXnkODwtl5C
hDR2rEyPYrfjmJXyXcILxvpPCFDTYu4NxCNza8IpKNLE/g2OUqg2ZvStDgV5exjXmRw3+S4Dfwhd
jAL4JQW8B8YtERBsL0YzMY0z/Gc+UuVpOsFUTO8mI0b3NFaAoncBwDTrNPpnZCy8DjqlYX4ss38d
ih5V38jiU/LZEL/a6HdIUriG28Q8I0RhDuGmeI3XnWMH5Y7uqKSj1W8aqu8hHqPHH8rwIRkmSV9I
pTZKvfYt9kfNupYOUK9HmlYonjz1n4uDQ1DSUU82Se9N1FCResj1d54zTDRMJUL4ivEZ6B9cVJLB
IzTD6zprOrtDSEQYtrhr27eBGmccWK1aDmPlkmpwcHndEsrWLUlrU7YwIzMiYQLpZAze92zth4aM
tykY9t7QJnYybMTkgug0wYNHRJ5G/OnChR4wHPELU8p5E6FYcZam0aXhvi76kd5wdWuMK7vR5NZe
FXYPQLyFudiekUm0/h8qdS+bTzx3y8DBKe8Rrq0aCDGKzFzSMX4yuwHZa67t1ATj7f2QHZlJyPLb
NxwKomk4kBqBsYF7taJDom4DAiOdfVu/fWiEcf/is57qTDRrUh/L5E4MvC2ruK3JwTIrtpwlhy3/
dw7VuWRlU1M9pAgvFNZIvfMYOE0qzKcU0kMy7/Fbx4xVkv6R6XALkReRw1NFr8K6leaPIeR7ET/l
wCZ61FNKzD2JtHRJAXQJAVwSaRBmJ/gfSm3TBAAs8zyG1Axqa2FbUk/g8YA1E81SMB/Jtoxd2+fY
SKFfKNmpIT6HQWXcvCXE73zuyHZZODnSqVHuJmno1lpLbHwTuJ51vAah+4OzgDwbWdwgasLdZI9t
ggVmrtjaVDFlvQVd01x0fy43m5YnBjWRER/Fdt3+phhH3Zjx1D5yeF/WhbZy1AtfeyqtvHymxp9B
mCXVqR/mtlxuBcykHgZgGSuF0V08/m5qDj04AMNdrf8XPSAsbLmruf/QqRN7LhF0jaVNla5M1HlT
tHlp7FP1xCwgHq/dbMldlWh/rQiAxfzxiyO7qPHr6Y2NBOxZqa5GSuUbM9ZKSEqKP2Lz4mHciM6e
es3VN63DiGQt5nxSW13d/a//gzWi2nV0yXiNRAECmQBDr17gMjIORisvQMReAoziRgvEUv7TwUw6
Iz6mpMgnhlUFBe8aDuEC4pSwAqv9ybyzoN4t+dy6PEmBPBXrGRxBIhCEXY0+E/u8HafhXFEtnPHO
PJYPlkOT8YkyAOqmdDRN2c4K4I+Ngw48mbatMs+GS2F+ocqsBzAF/jXD4IIwIjJvJATBHjt76nFA
lqHLbyuiVlqLp9o5mjLQA4BSg3WWHb6SNWwRnZkScXbsy2swlN5xNHBW3q/sPayMuZZXbmRhG+TX
yAkXBRROgYjSHG7AHH+MxerYYBnpDRWWlLdAQ87fR5V+ImWutgfFpLmK7g1KInoFXQRm2V84RXVo
nX6+MMY5aoPi7k/W0dh8qvzRyj9ZQnTkwULfLruXHPFXYmvtUa8I+5Dmpg9BMXJtuXdnFnhvldg2
Ub/YtSut5DrlmeAyqX+LHEUkB2w8nEjxQF28iIZgshovGDBAs4BASZwKBuWYhEFlqE5RG88k5jwi
vup0XReE15wM9nG4GvG/jo3wfkb4pQSdz/lCphSFuQfIZ5J6/i4gaqKyrQrAQk0IwNKVMU8L2lSr
670RmpNO2htAgQa0Xl5RzBknLSLLW9QRxw1XPTbff5lhTKQKQGNc2nFGX6yvWv+fyS69hbwXl3eR
UU1WXCu+7uzahg81CWe6sQlEcy45xgSYM3GWjD/Vb6zHUwX8lZvQlqIGGzv9SY4wpoDU79PdKTVZ
iOjZwIIVXMhtSXQSuaAlWrFW669iE6zQdBJMJTgHveZhSrtbrDwVKqgsDa6jVLBrtOWomUC+oLja
NLPeCB9HifuoTMg6b4umLSzuujvN10O/ZQUZuTxFzKrKBOfhOsMJ4TGBf7vKKkRq4GG67WuyI9MT
xnUJwfEJH5/YPfWAsD6IrcIcCCVIQh72HcpBeriWyBi+uHnLvFoIziJaTnMnD2uMdaGO64vS2T/J
+lShekYxF80TkSiEV5Et+dkN90Ma2jDYZTFtpN9S3glIv30QBPiek7mJq9lZS/ky6wGYsrTBYpHX
N1MEgEu5Bet7i7GdTDzfI/WKh8KmHk+1qas8pHipdYdOWvTWaorOKWcTzJHsSQt2auw5BFWZrDJG
Npr1rDISb2desy5cWDmYfd7dT+bs/ACyEXN/EaEu3hma4AZZTMrPT36NBdCGt6j+y5273F71GnyI
WS60+Ctp6yoDhrPU1E1N6rOoEV3CjAaVGR6Tm46+DO1FHNwbFXhCfhGEHwmnmrfvmBi05t2DVASB
mZEXh2Sr/GD2DoOF3XopUcOfgdBSmV39QIpOphP/9Sg9cybHuCIyGi4FZTpVpgRffiQjJ92f1Rzj
AX0JGlYvYia2IU7UFmgKe24vJ2zh4inEiEDiUFB3B9Kup6kHvZPypsuLCkuwBqjfBbtneOiWuRpS
7ddHlh28XGvX5AAl/ZtD9KAgP9P0WZRniyCi0llXBa4IBu7mRQn/BO0EyIK0uJWaOM9CUhYpMMBa
h3I22gmJRGPI1fzp+Ptj+e4hl4nyT5zcsH0/FL6l2H1r2SNG6mxRXrtsXJknV6E24QjvI2WVkkkb
kd+IsoUP30qOmbzUNKI8GB73pK72185a1v01JrlwOMvN3NN2mrWJZHILHSJZmR0y16nVapojkuof
db9xBhSt5l2P3hoMKEuMlhXz99YnqmrbPpXy2AGnyO5yeoipqLKF5K/i4lTUZ6kwJrkyqTm6pYvi
PYTuEKh2T1mlNvNW6CbYmwsWiSbC9967D/51jBp00psYvxtAAFVxkY1twraWLMG9izEz6f4ZLXuT
mlkTCMBmnWKp7MRH0TnzSUA+qUOWNrkj+Ullfeo1SJeY3XWctG12Tv1RzdQDemIT7aO40478SU3D
zIrNMj/FUQ4elFpQM5DSkxiFcpiV6Z4SFPoAJtMgoC6/MotChcDgrsNd0F0E3rh8MxqbMckL5Erc
NO1f6BIxzYbobjgnJ7nokCmcd8Odp8soCBrsZDVhEe1DLc/NVipXLTsB5MLQRfXIYn269t1Hxd40
Cc9Jw8gl/vWkDw+9ptwKZDieAUF6XXsPj4Vz3xwc90LusMI4wAwf+GOhsmQG+W0wgKpxg15WHxnd
vrWoYeDpsq3p6yIJkdT8ifKDtaZd98yzFyqjM9yMnbbr8gdxnlJyBINONI6sH+kqTHPbWU+3eLnC
H1HsYbDpe+Ql9igHk+nx9TWronG1ITHSk9OzRWJ6zjaegVgP+y0wSLIpkLNsWelixEyhdtdEsZnH
RKMJstP0AgZi0hHOIRqoVAHtJrI3k9x7XvqHSuPFUleG8B9H57HbOLZF0S8iwBymEklROdqyPCGc
ijlnfn0v9uAB/YAKLom894S9116H42/oZuMKYM7ZT06F6CFXot9ZxM2litmQjs5pkEEleF5qmy4R
8c6OPT7ONgwM9Ep1u+PmAyPGRhAeUwSGwukfrAgROZAAkbyzKECeBmSY7xcjcDp+DP9GGAeXhtVk
jzaV56bRTgA60Y4k81ueHyNrjy86Z8tHoECAP31PF5sVh4xNfoG0SHma+ZN+Ri6gSx9lEPYcOJnX
KBsW5cvReg7gLIZcEvOnQZSOhIci1hDWqSsLnjNRzz673irjdbKcvr22yZvITCLVz3p8GeI9T787
L3zUdQksVePT0bn7PlPxxqxujK/FCFLsVAS7IPSI6BPUw+J3h3GJdXR1FEpvGJw0vXbmgfIKovp6
ie8I1zqsp3TfDHy4fxoHbrCmPg9SJ0ScjIknx36SsRF0yECeGEHLe0s959Y1gxBLAceBr5RnZdoP
825IHXEiEcJOQtDENkxYUqUVTIBYRpB3IaoIGbRZHzKp3IX1oYGe1DNcWyZRKXgGtoRcofBBpez3
X0wMXGSVTAe7As/ippO3DXvFpgLaucoGb7LeBVqViQl/o91do9oV4VOG/6OVXHWYKu9KgAeXr6mx
s+xpozgBGoaNgXLkVyrPlqrYUfYM5YuCBiussnWHFzFvnar7khB1A/oJcFkGQGxM6TEqf2KKzYdY
5zOgM4kpLxRNLAn3yTxkKoO+5S4NDnzs+mgnfN6Kfkvr48AMHbE7IZ98PARBs9IZQQ33j3o69Gz5
zBGpd7JnHlVqZ6O+V9aBxhHCYIw1jRqfiKvC+MhINE5/xv4kWexv5wY4H5hFT2fcp55HdntNbM8c
BBha090MSkwsLvUPZJZFshclONr2zcTEiawiR4+OhGy0OY6PNyl9aM3GGCnY60s9kFzaunP1iqbS
7erLGKJ5AlaHmpP/leqW7k8fCN2wXlwVTHnqZUXJw6tw9xBAa8iOiw4DTkfDU6tlNP108v7yexn9
KQJaMt9T23PTvQL/NsoEKWGb4FlrWpxcDAfD9zq5SvgWherZdccMSbw0wbpzlP53RDZoGS8hwFa7
q7JzBOhFhvMdR4qt4HCyOPCpciY+KqMkDNR/JdUXWDNiG3/0/iVquES3tOuDeDbIBFM4eJfSEJXw
yA0g0FUF/+D8sqRUYJZ/BvOnylZzfgvCZyyd3Ik9moZzJJG3WTOjDsWf0qvA944FRpz2mtWXlpdF
Ug9186hoF8jQKeKjzI2U/FRsYgyIef120i/LTqnB2WGOPNL3pj2PETYs0qhliQ9Rwwm9QUYkVhfM
9j69xZTuJGRu0jMnlGIICjLgqc01aD7DMfrMedJNRHawIbS3juWKGHeupv3qIRMpm9WRw3Z7Farn
tronogbKZVtbJ4kbBPYnk76UqVfBc8TvriHTtlw8ZvCQLOTUG8u4zSbbHka+tQacBKkv8zPQzWGy
5HkZZFiegVWI/a0ofxeCYQilDKtU8ZQwtRfR7NLtIA2TMF9FHPzZc5bey/7eoqqWtott37POBdyR
BBkCUZ7FojkFYuZzvJfZK1ZvXQCs8pmHmwqrUtEvDaqmIPlx7TnaK/oB9g3toJqWWylmxC6/GgVv
C8M141fAXSuvqZLM6FLkX62+y6YdTJJB1k+j9qWOoE/IBWdFkvySEYl2gdSiVP4X8kjSfi9bmgL7
6Ujo63Lc3kaC4FqFGdSE9ody2XDT/BiyumFt2on7RDqa+uSxWQSkgY0dSSgwKM4sy7+a4b0qv6vE
NuvPkmFmEnojao0hN3gq0DscC0JqaQ70zqaBnUSmNwOCRZ00b1KJXb27JtK+9sFHTTvKf0k/Tyyw
VYIko1shb5a8WhnTgfSQdWwFTLtaS74kLNvpKzRMfWYA7YRWEfkbgx8J+FN30qqdFXeo4s8t0WSd
IyrXtL4yziholzvt5UtHDP4R6zn8RZj+ZOZWbMLrQ4HwWvU/cusYlO+l9C4R9CVeEBml3GtJh2Yb
AcAGMYli7gLNbueb0bvM9JmqgSKkwpHybZpcE1C/2qbVIakgg1De4kXiERe2GG1W4uj5KB40vpo9
11AkMot2uwoi2G7SRTLEYR4P/2B3GsZDb8RViVUh7n9ZPZfqucaBON+aPybMNL8hWmDlII5vrcqv
YZxrqH9GLjpl/yHPMH+eUzas5QjioIANlZHa9N2Grrb4p6idWhY4iwZdMAh/yQ9y9+jBxWOmYP1K
r0knpEanvL1M2RfKL7Ld7ypuFp6gvrX2JU7QvorcsA1P6XTWWEjWy45SuucGzvRtSJ4H0KAq+JqW
AaUKEmwCVIyT/Ba2kPewfwM9YzoNQt9/55/F6eQK2Os0cV3i6+HmQGBYrX0ZIhHn0xU74TxcWMeR
aBQMrC7cpIPO1w28OQylu3GdDyFGk9BtpK1hhDvwMWpwTGUOjfxZBp+T8lFXXlLQMXR7wyKCkM0v
2AgOL2R8BE890ceUORZtrFMI1Ho2biOuCJPjTSD8kRGGmUDmo1ZRMWsKiwVgheygQ//WGEzVArYh
InBYk/E+ThzWllINeEZ2qYx6WHUS71jDIE3NMOU7s7iP2RoBDSJcLdiwyCK3MlLcVvnOQgzgqJGi
dC/Mv8tOOezuxZXmwK4sLmkZcbRR72uLvLboppTGqkP2MzNwQD+IiYjGGUIZ8RKGqxffBdc3IjAi
tw9iiJa43+mhcVCRa0aMdme4tq1KZ0TsVqFCCz5G01aEvJuFbGhwmtQ0SkncoDxFNmpcZwuxXZh7
KUusVHcq4W/oKVYEhiJO0CjHOs6vtf7Hg9wJlx5hUsqclX1VUP5Tmbz0izWrYFe4DQj+yKr3NOiI
dWGFI3dOWwNsOxO77IbyVzM+DP+FmCyhlyMItjUW7agbYSxhFcJPISjbvoLZ39p6fV5+0oQ+SamF
tdDy3yQXhv+nNGwV/gGyRP1Wn+LYlSry0eihi2rhC3W4c6TpWRv/MvVaa/8MttNycFa1YVXdbPS2
0uTC5A7zM7wwCTpe5JT4QYCyMB9xmTLQ+PhM8esOVyn5ljEcbtao1yThg2OQL9kYQxXRtSLAzUQT
jSxhULsjj5nuko8p1PC/VOwoMdgLKfX3cRMiul30odaW8KwAkjRaaY1puGF6rXksg4NMNl7zp1Fc
lc198N/JFSNxgoFFPHFWyvBh9HW+1FAqWjQ9pNZkx9uaJCiyjSY4cJwReHeAp5je45g5iOWfT++e
jPiMMC+yK/fF9aD4boVLU+chbmQGAVB9uJOFCf339KN12OATZEPV8sag5aLxnqZXlIJQ5LBeTjOi
wVggoQo7Z9ozXDYy4k9Rw4bvbe6LXjzIBPVyeVgwXwhkFcp3SQ+vFlEPh4qwMhskKFNZqJ8agbbj
RJeWzmFE5jeKMFHbNDtx5ECOAgLwKnKYZddNCzBOBFQ0LsvnlzjzhK7DAfrZgAINwlgOWigXvhQA
U9klrF9zX8EO/cn1PxYswWQ5OQjGWbz1BgGXFMeDhuvhEOxGhI4Jn3HVb0FnOUbI9Cb3wuxYSczX
tbewQnCWwEPsMNuPIA6laWtyQJT8cVX/UjIJ2cmr7CmgSCDITt3Iz1ueJi09mPBBxk0+3XoeZzhE
fbs3tC3B0Mm4xZqhdUyjd1yR3Qh6wx0lpyYL0IoAY2ey19dPMTIQezVO3V3MAN0XogdmJEryqGs+
feZVW9nspqNZmRsBYbRPEGiC4TRPWXmhDcWzJioXUcSs5vUGwbuEAXwrHIqLtAbOv6Luhd6CIEB+
DLhtOtf2IszfZncsvRJblyxsh3ARFCyA65OSXjNDdhsqaM0AtjM/wuS8xPXpfHhT8IzDb9aEynBp
LYaU8EihmgQvg7K55N0NOn+dc+jWLFJqaJMi5vxkzd+JqiCFzLUoNsfWwUhV8dlVJ5WYX+LueE+X
TeVs7CKDe6K2Oakn/u857T8WEXHay04mcfn5TxZoVfXbLbrhw9ABHxCOjfqq5/dxvmGx2qbFti+3
ONiX7xPzJT259Akg2yNMLO6YKDjU1F1Kzs4ah2nJSCMNL3OHt1V59CisehkbodNrZ8af4Tx6unxc
EBOgUBKSNP+YqPqd6DYcxmrvYRF+paG1Fn2vM/FAt/7aFN0JJ/gCqI030wJTOojJRqmfnTV6ab0B
FAcs2oxZqFsOIw7TIhFF32EKMfvrIndBsQYYPIY5Wp40XXtJ2BCCr0F+9B0nPmzyB60am6SBXqjc
KhIAkvRC9lBoIYUjALo+pu1HNkf8UGhP7qmFuy6yDX1bLsHnZbvLlXfI4cj/u/7gG7BCgGSMeDNA
XVoMkUj/oLFjVceAw2RuWx4RJknqMcO/1hE3r53x0UDrIow8HDb8oiKHzDXfUKOIGcP9AYT7FXGv
gT8TbUrc/msbNr6AO581+E6JtT1vJLAMaPicNz28omOHITqI94gLZBYsMe9aFfPkQAU/8mX49A2K
wMBTVdwYX9y4cNimX8SktNQkf4y4Kcx0xzVWEhvk4gPudqRO683PMHyPygEcpEV9gmML8XZNpCnx
RAOyUGj7h1b6Vhf13eg1kldGFGIUnxOYwZK4PmJTFJQVp7p0eK21wnM1mWrmq+72dFFxDcHibgh7
fdwkisunmewxd/oDM4Lcq8fRHgaCwqaPoqN7JtRCDTUnQkYwFmRdugqxQN2z7tEOfqdQd4KRsu9j
kn/LZBfhpIwOJe8waetDk9uGcaMI7wi3T70aS60fK65Sgpjlq8mYYq5yhBgGvU9pIgr9qKZTJkEi
Zgne48xJsPzE2ezC/lgtczorV3Z6eUv1zSJhTrlRBOp2g2kLsbxqell0YNWE/t38kYBKYxbJomNX
nOCGrJRoQW0dbCE0V6Wwm3tzbfv6B7IZnp4KVSdTJhQ9CZ6IwCTAg1QGM971r6pdqea1YnbIQex3
//JDVvhukfM/RGKhvplxKIw6TD7GPXQ/HYrkxzCyJxxZB0dojdhWFuG9GL6lCglTHbEKhYzQMR9T
vU4+YySjWrJN4Fs9fjGxHk463Z6uUHozX6sWclSauJ32WfmBo0mi0wWYNsXxWSKRmoJXC1Jqcfpx
z7KYGhAJIKO1+H1MvufiEWOJGogjmeeEsQt/LbdLjVYq++7DmjYJWEHBqJrjjmubvOBn1i54t8HR
8dNK2A+tAllI8BXxiVDe4UrAPEBUOLi91fKXijI8zTKICH1mDAHnpUc18JvWqEsVY0P+AXpoyAd4
eZrJq62z0qjneTwJBScNy3kpLHZ6bBzhTpn+wfS7x1iq/IAYUohjYnJl/qWvUq7fCRwgVq0jVMUg
oU+F/JKo+iGv8LRUtmish/RvCQsC8lSpH7gyG/Ci4iJJCFe2VLJL3QYYv0tr1ywLFEzvIHFHpIVL
7q434VZr9laHzYVscW+xyIP/oThjEWVVZKUAk8BQne/w6Ks968mII96bIVVzG0K1j+96/zOEp0LD
SagZTNDQwbep3SH1iXueuGArlUz+i7U0eP08QVU9Ebs94mV1oshtS7ae0JR4QKnmlYfwSLC4r4BQ
ffNhsAs0O7dguYbHEo5x/Kbh8hVaHlyXVOwStA7w+5gZ9Wmmsh5YRAl/Nb77DtTivuQNYcrJhfxt
D+xjk591G+4Swe7nTclREWM/TRTJGSeOhmiWQce8ke6WVE+9xr2C6K0Eax5Q8CmGttH1qxUjz+Xg
q3gMx/7ZAgxBM0xlNQU5vagKHhrSYPQlYsAdkXMuQ/WYTBwwVLY+VXScaOrkTT6PRzDyQhztir0M
TEeCHptKDUFX5dXMF7gEqAxTIVWoYFo52QND/7llSBSmXp+ITuU3XjLlHvv+3Nddo66ZSECLr9B5
9KT2gAR0wkIER7cMSOIVJDA9vlv50Tc/fJpS/tgYcRdRW4ANixP1rplftI4Kyi6rz6Tkb4tRrsdP
nctHR3Ft+myGYnA1s9qyZmiYvomInv0ftftVwfl38JfKbnyK8OaCWHcl6gr5GkUf5IaWH6LzSOnm
Ro8/ZEpXdo4kzOXiLCtby1zhW2nW6N/W2bAtz0Axhe8uxd5tN55+TJHcrYIvkikUd/iMLGLZV3xQ
6Dmhia3Cg8IJuWMVdjfZD6DYYPOLRwpP4U+IVZpMVPHW3dA3yvC4NjFjU1pkTpI104/BlnEX5juW
QCYMGGpyZH6u8csrq+xNPsxT/cNNL1ASO+I7s0/W8RQ5tsRkYw0+yNwV7+0vtpBgb27a10h60wrP
rk+ZymUIAI2LdL1I0CG17nTDiT5d0G7TloOj0xlmrQmfHbEwONObZbqZwwpBxzxui1+FI38vYOpN
DRGI7ffKHdinu+kP0JbkCgi/4fdfs8JuPhmeqk7CXXGBLI2SiPmMwyxN+em36bkBt00eGuJDzVGD
tdseFGyiu1BCTuYWqyMmB9lRk5W4ywE8uf2/3qsbG0ctUeC28B69ESXJxV3csMnOH+L7WG8bTk+6
QVo3ipAPVgcVhqdvq/DUN+IZ8hBZwL/S4x97NU5tuWY3Z/UrgfaPd8BeBW9ocmRmQHYmEKVks9AW
xw0lmPQNAYe/SkUOoe707Fs1He45qrJZcsDM8HRE+j6pTzC7kr2MpgYpKDclFVHyK/Vu1BFtyNmJ
vVkmV2RDpd5jC2YOgPWliY9VdYjwFtUYrpC62s3gxQrEr40/blx+iFg/SuIt17ePVLqz+UmNTa8D
jiNRwx0Yq6b6jk4XMS66HEerRogZ6Xog7gCOhSuSgV4Fy1dLwQGcrMf/YLEJVRKViEeQbH3E3YKP
Cw26DmNGCx2tBpJD7lWvyRc1AxrTOSlB1pMAMyh506IvIWwJyGp496az1UDHg25VUX8GHG4XswZe
Jo8AVkBZ8V2Z4P2+JRUzJg4glUxe9nIN/iidT0hV9l12cnsMLBEfEL4nMMWnmDRgH+0b0rHlPxnO
NywWVB/Z8zlVafdxpcc5Pf3iqBoTLw4Pdf6IP9rhlOIsAkVQz7e22IGdGaPzXL/Ys6U1egia7Zle
R84vrAyy1EDay9znDo6aUQ/nMMmeuO3MBCIAGzAGyJV2x+yLqcVqsaxwuvZ/fGxp9jFpdp285oEh
E6WQyHvgFwpAT5YiiNgKQgKUULgPeKJxC/DTFIwgMtTjY+22xGdMI98itpvaGyvL7SP5TjilvRxc
6vA5JbuGCnrCO+FHZNL4PSso/zdHv2P12kOvhMnO2sEl+ESOsaCWS5/xsQxG+W7ZbOrlZtahD9WS
aJNE6sb+8FCM6og0GgP8QmTjbGMIij6z1//hXiT5ZdLJgt1iQFI0Z8qdxcbD6omtEucx4rBFZGq2
P6K55yVumT0gB/Vfkv/qm7soowFBY3dnvdJD4ZX3WcprrX+NZJ6YR5UPNxAfCSkc5q6ipoxvvXks
hnNCJThl75lBwg4Dsm5vZcdM2QzJX5D+0m8zwe3JXQe5VZ2CjgmBeRGDf7UwvbkF6/KAr4fR+NS8
YQZE4Qz3e53N5MCypwtdeIGzhwRjJVa4FVGbJ9ccfMEARh6TyiKcSSIRaSZXmJMMxloXlZNVWvo5
MMatDMhNmDUdXKZJVQaUYYARvg0SpWIwkkNDm2Ce9tUGVCibfKZ3fbqQvhu+QWqxbIklL4UaoZcF
pELDQBmV2h6DhT3oe4uWadxztjCYP+TGiZFoJ+xHtB2ypG4U7W7G/gcET69M9YcSdxxbLAFaJiD2
KBSMRjEUMDJCYaCn1B8h2F5mlHyPCI/Maqiw/6YYPgOnJYOIERv6P+sfsLT+iqJy0s/rmQxIcW0S
A+qIyFH3tm66BVUyWmbyvn7qD4kOjpgjm5o1+s7eYTNh5a4/AmFNr4uF5hP+WuPYo+TqaNEwfeP8
+MVV3v7ot/KTfJ7xWMJp6pwcwy6jk2rLylV+Z1Y3yECjqLnXfH+9f0O6gPG5WTLniWLaYEH0GQH8
Bc/qe618IchJAGH/6IU96lRnK3mvLD3TGgqmoK8ruO/0k1QfWE5dCmW8hdm98m1kjijtMWbsQSeV
m6DaYNvjmGHl5s4UJO9QStJpZ35SuRjhr4SHEXcgZVu80Xs3NCHUI6dfRdoRB3eFaqg7T3Q6OkQh
S9SOtbLOJVfOf3m3gZvTkFGZzjqt1Lc0rvXM7XFy6Gw/qTTcSDtPwCU5owfjRbwL9dyWuSrSYQ/Q
BBnB7bSTq008OIXP0IJboztZKdIsOzbWU4960DNn4ApuN9sVYiB/4YkUNSFLSHmyoKpecN+62NiI
coiznItHvfTCr2VQ6+J61N4CBQM5gugOoESDCDX1KQjq6kFgIFsp0FxavUnbbF8tGqHOyuHjwjoh
d6gOLm7nU19QMkIQFIIeqqhARDRD18yCSxAgZV22nBwROcbx+yxOXqXzTLFIldCgTchODIPs9RIg
KOs1xnL884UTqJrgkymZCTJD4JcRVB/F8WVWUHFhzKks5pcyM3yuL1N/ls3I6lLgyaZXyt6n8SjR
ky5svrLp3uSGm6m0m4gYeNPxUcDpA5qCk9KTksyQ7WrqPFNsq3qGyJU+e3rX8zrRfvDAQ9Zjx/tZ
dkipKBKJAIKxkN5yCphEgJoH61bgSJ+2UgQchESgpHgrec7kZbGLRkwM/43Rt2LBy2Py2yYEXvQ/
uHJalBdac1dpN/Oo2otx4WRYjBT/AX8DXMwhxuOWGKg8SlNxCNaG5feuSqpb8xz2LTHOLGVEvzj4
SUn64gSgYabpX/ZIj1iZHQBN517MoCxh8cb4GSjI8upTIuIUETP3lmt8hyOMLx9LZssAWOowAyxH
KVvGdNcDlZ2ovbkcmx6RFpVYSZfNKx6zxA/iANiSzsvwNcEat0jp6urvmstpQBAwk3gjAqNV4bD3
iblmdUOt8adS3mkTn+YjgMdvqsBdwdm9cqgZk00Xsi5ihM5tGT433Zxvu1CGXowSDIezCGQdT7aU
6U4AXTFSjZ1Ya7zf07lYvDnU04E/X0P+SfWQekwFbWacl1DDQFEDHwr58mImAWVwlDESmKRalMDP
JA3iPzM58oQH9Vmat9L8iZi02XmNETFN9tbEa4E2tQuwTZS1y6AYubRCWnGOtRPNwIeFm6EEkRcg
XCpYNaSjyvoNC/uAsTmmvoyDXRUmDm/1Xo8iR1v8vDIS4pBJODk9hbYbR4o6/AAGNYMpnGb8yhYT
8g6TJSAvdDy9IxW87amw0ZMS02EhYfveqLZS/hTKv0ZEiD9KD6U51Wzk5OCfGRFtgFdYYTI1cSJG
1t8cGbCBl8YEcEl3j4we/McrxZep84MyWadRd4bU+ggAcMTKV8i4swyYtxIQXkUf5JGshOCLp8yv
fxOFsypbAg0ord5dUJGJydkes4ZY2pb8zlo/I+Q2IiqIN6/XA1fAC8gMY2U2csCkjhANo99WS2WH
SkCU/LU8p7ZQNWzN9jXmQCE1XUt6RLBo+/wjZKVVfFe5sRbGfyr/9IabgNMn4h4P53mtUqATK0VH
98q7P0HD7c6mJo8lsgsWTKRJkBNCT22rkFthwJkpcLkKFdAPdO3ouQo93KtsLIuZQYnAMtOAAZMZ
xDzyuA3JURsPCrbxGQwuS43tBBK7WZZ6i99edOvCxpJ6ppowmuoWRPu+2KkmsDSfLTBSRocBttez
aq8bPtNxplcmGdL4mbAwFKa2Mnh4Q/RRE2vssUe3NFDPy9jQ5yC0lYgOsynchos8opQw++RI+B+x
kovp+YtIDQfGXMH9lNZIQKTEUPdyJG7TKlTfZZrLgaPMTGgnxB5LiPQXULgTuuKGIACGVj4Y2lWJ
hCX722cwQz1hkb0ZFiyn2HrRo5VfOEsrzdi3qC0wJ0QEPNUGjg0TbW4LBlYsrJsmxdoaXQAOToPl
WRnTOJK0zRfEnkt1xeZDZHClRxecf2N47vptl99icRMT1Ls22gg4DNJtPbn6qvZqVDAlaa1vuhbv
sTH81ZqCdjgfMVrI3WVamAmQ/e1wEk9FbGkrq83dvNYk6GCzm8YoAkk2hpFLYzhp1a8QZluWJkzj
hqpZKxny1NmXEtsShMRuJfI9RpWGpxo6XEQ8Rahd82FiisAp1qbdI2EButEr3LpEUa2AOfBhnY1b
3+Od1QzxK+oURFhqijTsPDaJscuqj2Yse+YYI+suodkrBOixbgR6a1JjJRTGYRvnu2Ly7/IYfuVB
9SZr+HL8UgKwIXhSYvEEhQ7RwQz1e+svFPTNVOQTvWAJVYbFspgu7zKiplZN7XRm9khEokuQ8aZN
+t+5MlInDfGiyeb4OwYlC5aERT76GXmE7E1kgFRT3jfWYIEzDPDjlgaSFFbzuuRagM5HkKcWUBaC
bnXG6bxC8XCqcNoLFJMoR/qWGEqqqhSjCvJMojlBrFjs6Fjvp8YnS6gNf6OinP3+SOR6UJLBQESI
+ZXOFH4dXhpkakGmrv0o9YBeDQoNyw8C/LE+ArFt4juxfGwGMBBu9AFL3CfSKvohQmAgG3AqoKsL
y7OG2E9JUYzFx3G6WDLgwJBYHOmfKm5alscytIky8zeJWCLWhrYbZQZpOtQThXVFuXiqRxc6p5J8
14v6ZyjdJT/SFuOLwNyr9XLUIBb3iShhgk3ghlnH5UaR35aWjjE2x3KofQ05O3ET4flRE5S3ios/
R+tF6hBXQil+ikWKRqvW3aw30Zn0wjdjMlzEDQk8xDnUcHE8vFtIDSOz+W097cRKqZSZs62XIOdh
i0+uGLYS50SBQrZSn3HyIcR3uBiYW6qVC4pDq6AUI8tmdKTrH2H5IKt60h+gNOMZqAMZryWFx0jE
JQH224YImJnDVmxuMSMqIw69GkO/E6ArN80C6E+gHEUcU35RYJttIOW/YSOMwo8q+qviy6jvBnri
Co+H8cGt4cVp6C2uqKRHKxPWtlBu6/EZoy0cEYn38mFgeKq0H8QyrEioqfXr4p8MIk/CY9qvXdz1
92w85/MlKX8YBzcKMyPs3CJBnjJ042NNAmPwx6pW14ZzjdSMtYm+N0cJzV77aSTKv2moX1Yhol6e
PD3+TWc4IvwJpMs8qp7RQOAhyfO5Dc2+s2fu8HZ4V4vbuBTmi2A4xi0b0l4VvnXDkgsMQz/OTUSU
aQcRRxLYiIrjnNx04Ufkly22IUbu/NuT3cxnKM8xl1gPfp5wDy9E0wViHZMF0ZsI/IHuaZjmSfg2
ys5uxiOq3VBp7REYSAW8VrtS1p1iAu/TewLDt11mgCoTxVB4axkxV9jzYP1ZsDTQuQviD1a2VIK2
YwLI50Aclkmeig8LzU17wwyfAwEfp39h8pCTS5fdkznCRqbZsvyo2QFU/3T8EcK5xtVPHHr2E6ev
3noLpIcq1zawTV+DgzV5c7VLDQQuTICDGSNOL5yq5TMSvHT41etPVeOyvwhLmJUJa05Zx25VsZWO
f2CtUGIbu2pTN8+4w8EufLd42+dQXGEw94kokn9V4LrdK4fXmSafPUeJiNxVRezW0EMqb0Rnuym5
MEp979jnm0w3wQHryT5iWa/3fQ5oTYIiQCIHUUSod7GqTN1jKFzwMBs8v03KVHiLzaUSjR0S/9Z8
+PFJoKFkQSXGfMU+kwC+UDmt3FwUEBZCVQNchdIajVJERC1rFEyjAgKK6KvAdyTie2h1j2nxXHya
eClhGVZsBnemv80IaiFHtWbza8uBI+DXsWwJTXh2hETi4sQ2UDZkjLMxfQbzFhAdCQZJ7PEfAj4M
xNbGFDh64UJfrBR3yQVLXRbNsLlQa7f+zqq2VfZPon1CTJl+kEQ1ZkeDMKJkz/pvCtwq2Sbc/rUX
k20ysmdRjO8ZJkJ7CJpb0P/afu51enT3g90wvBjC69VFoWrTePOABo8uZiWG1/hNBT6r8SrNdwg1
ITGStqzuS76pZQkjMWuPuMZKntK53prw8QSoi9abimQr59/Y40EkyrdQtpzfE4hzCZeJQuwA9wgz
4RQdfMdlCrJVHMHB8y/PUMiXp0Ti1dmHfNxy+W7If01zk5dZs5NT/8j/hwEIV0UIzisX4BvbCJY3
wO+LYrd0mei06E9mHw+6V03bwHhM420izCPWmu9uX2OTwOQXAb0MuOnIVgLTKkA5D7rfwSyuUiQf
qgElVKVdVBop3GbmuO1iogBkuxdvAWoBMX4PdXbDVJTACxzkmXPwxU+pWEe/kjxxwjg+4st+w9Tz
KN9q0zG7fY47QMlOGo7xrrMH8U0E0KKjpibshemouNPao9A9NAVa1La1yK7lWEPfHv5VALZTvn1T
x+UCBSowwe5zCc5o+9Miukb8XcKtsBBWR+tCpKtG6VRuDKp1dML+JIISWOpHOrVq1zLnYdhWZ28l
iOa26XmiuBDvFpwWIXGHxCJoJ6NGi8ir7FhKbxrC7LI6nVa5noigfisWcSmrhhmpN7KJXgYpFQUU
iINl5HaxWO0Mf3bDUBpICldrV0g1ykSp3aQ4wweZq5B5v5jOSO5h81nC90LdgpvEsDVGWEIAO0e4
N8Rk/81g9QrJQz8tx/NfkfR3buq3cNCepTLxqYTNbcN+HlNHcQ2APVKSQwEgVPukWqvwX7ZF6o20
6ykedNI16nVeeMKT/lB7MgEc78Fbn9mUxArAcP72ce0ySR6kDW4Gv3bxjPCJYIezJMp8t2dSJq+7
/9cPTOV0ywFexCuQ2os1m595B+wHA4ECNIoV8WhjhkXDTNgYWRF5TPCfzQIIFmdYrpaiDHYUij4E
Sja68zC2UwmJxyp4Ku5sMHvBtrEvrS26mPLNXwD0DiYRCr6Gn9Vc1S4pbOKfLdQOwbiY4a0NP1zO
j8gpsfQ1dvav+oohq5akka6RCtZbHwbe5EzIDokpIsNhNf667OcDwhDf1NZtzU1Wy/sKPMAaHReb
J0Rf4FTiQ8NsV70o5kp5CicdVKG+xgbOYowDjQBEgPliSpjISn7rZHd+dFc2KdUfxmywEnWFemEV
s4rgIV0xZbaYq9v9T/nQKgIk1+Av2Ev+8QMtrYdP77uUPOlZIbG8Wbsjew8+tG6d7MSL8kkcG7+c
5bj4GlDfSEBHVikYZ2ij2AXXiDwxZJDHbuCn6DfAeTC6VLv6WyK6XVhhw+KjorShNY9xKWU2Jpbx
yWmG5A8g7jpLNmBIFGs1gQ6EnIcuGI4aj8W0zC9oYNEGrNveZcpbqYvYygTyE3jGfFs4raZTovuG
5FLa/DZrWSqu0HAt1RpTYdRlrPogeRpPhJTa7OrvdK8awYpf0VHFnvrLKrOtHCw8Bs14wkvJ/orl
ELcd2M7kWqHA7FyGttXuP6bOa7lxHVrTT8QqkAAYbm3LirbkHG5Y7e7dYM756eej+sycuWFt9Xa3
JZEA1vrXH9wvChtGDPkvBPH7OGJQAyi6Bk+m0806q8e6g7jx9tn7TD6ZomBN8bUui9f6WwEIIyan
oU+wcEWPgN0rJQbRVPDrPEozbhlwPwjtn/KbO2D3f2Hnr0GKMXK5LaU2hXON/AWuxhek+Ogz/U9+
mDdsJ7uXnMjJmwpWHDvAWtmuIcTxIXE3NCu4/OKdVUN1H+AS3JYBZQ2Qyuop0NKH4T6OUi+8BQIm
C2W9AS7NbvKbw4V5QvSJhQPcY7y38Hi9HfnlePfDF9/YEBm5a7g0gYPaqH95jqCE3KT4K4NI8owS
b/EJRYGpYaev1dqf6QhWwJCp+sPclQX/zImwD9QW5WFZ3dN0e/aGmfqYYBN8s+Jvt3xy0kBuMBDm
z7FdY/0GrCqawP6OPAzSXH3c5CHgkkDtkEG7sdSOqFw33UC3EdU9LIYG5rv8dQ8aY8rN6vLnbiO1
590RIr/BuddAzCidnaR7IXPOuyXCbR42S39hrtAOG8TH21VaM92iteY5W5bH0IHAfbHzTzwB4AQq
sqW4MZwDg9x3cmeKU0rv1E2/0Rj8vW8yDJ6BvTmOF/kz5oeke4mbtzKY8TdhpPe+oM7x8+5VEKp7
u+BfB8kSRsxskkOrm0d51X3PNoasUPpmFd3NleJL7nhoGB9dWpPdDxDsBkZNXoAXFXPDKfyBodjj
2mWjvrkvihA/qQPSAqs++92PJshQEue6xLgO4TDU7Ow1TbMFQYDe0pu9RPzodl+9jZ49ejUDtvgV
dGGEX9U+MRevws4YfSi8kZqasVteyLYB21l9qDZpeIrGvzH0sKnbpzaMQCA8PRM22TVgINve8yjB
oP9nJWTTSUbA/wNwop3Ul5A5qDQdFII2a7e9oGzQHSby8/0w9KzIEdkZtgVEfh9S9OZlN97hLRDD
Uexpx7IK1CR6LOKzTdAFvvoOOFAcvLsuKxE0IAc2mtn2hf2CzMynCUQMW7X6p9phx6hgJoBvt96+
BU3s5m8hf6PMBBS3oCAybPC717FBKQenazS4g6XPdj/cCVUikc2GP11B0Gc49Z/RBDZhnGqXD8NX
1sLDdXqYMjre5mDpqQXUoJZd41f0+JQAAetBYW7M+1rV/7OVPMkGmV0cyF/pDFFEEnLXWvkpGqKz
F0sQzAjjmYGYw9mUT2J0H2tom24JKb7NxCo75PSS38P8x6cEyZPmVi5YiDXRrkIIkFYcM2WHXidx
7buma/GcGGGctNHJkvmTV08txd2IaAiLi2bs8GOoQRmKZOe7CeqgEM/jPMF5Nxrx16mS8zKG56YM
etJDsQhK5uCjzCuOWQe3mJzhS0oNA3MSgC9EDt+NhFlheuxJwKestg51oBhc6R43MZOiiQ2oM+s0
EWfl5ugr7NqhecPxTfvFl4SjQpG1zwTbeY4EachmOOGMrHvNZBrlZr5PEiQGY9OYL3+imoQQMLlh
ilOrixeAgGqB+3jk0R4VQuT7yaCtanKehv7VuKy/voMWhjTjva5jbEBl9xOa6r8iTo9trT97kY2H
LgWvSux8v6CvL5wZ3wvh7xwo7s1ICJntPvRK7mSQ/UrqDzmHIC/Wil2RDeLXjGYNzD1AgfEmWUMC
CocH23POrq2+GZC4942s0BaiZE4an68oovujjTcb42LiXMfiUocRRVCIz0e2ZC9wo0dt73ySQgKf
gy9g6dZBW29SS5yJnw2xl8PKugJstvSADpCBlVOUt4XH+zGZ9cmhXrdCMh+n7FBhwgKePtAPfBty
9gLxka0/WK7/YgkqmYV2sgnAsSASzT9hUvwOy/A7md325OZkpcW4cCCZnJuxguZFxdfilXrrLdPZ
nuM/2ODioNTXMLFMsA0cCCe+a7csDqjZuN8kY/el7eAnnNxLUu7SNR8B9DCg8mKVVWP1pyeRFGFJ
beQAuzj7cOa1ZWhph0IGfpl68m2XYq4fL0FLneGUMClmsx7OeN/6HBxl19E3InzhjGQngxrWp/Ma
svbadbDm1rlMFcOA7VBxCwPvotFrbNpYPbqtmAhMRsjne4yi0FI8S0G4NbgAqEVpA5EqtyfgEscR
2yGpNzAcV2GF60/IzCnaC43jdZdZfyZH0/O4GIIY/AVNxr/Whwi7ZMAwvKh+h21AfIWExxhYWCAE
3etgCxC+hqmXAnCQReySqxNtE5iq4wJT1DTrwKvE13HMfneTd2vm7nOY80+nDT+Mo97f6jz4L8vG
5lEo72y3wWfsFYxmFyqgMR2YxYf3c+U/eIyLiMKDuAjkt0vK8A9pJt9FDSuXHFLV09g6hN+5EBlE
XRUMT/EsjYvPXFckzjG2KuyIv+tOB1MsT3F/KCdvOzIGa8DwxWjqu3T9uLlLiImK1bFLqfpnJrOJ
hbV/5b24qjmEw+3kUkH2uZjudXkwqqGttil1GnqwMgv+hBiLe351iP6GheNsFoX7QU2FmhcaGxcN
sA6dwItPOdLXGzj94YRzQNxhVVD4zD19Xd7rqqQmxFA/jP3ffYDmY28znmLzg9HmB+1fqwwNBeW0
4LlMCIXER8MvaxxB/Hqb9eVDQcMpYlhs2Fouzluk6tPUm18JEW6Doi/1oR5hzgwN0q0/ZUNLyL72
HczFXSWHv/UAf9mcRMH+UWX/YdCZW/TujY3u1JGIhZI8u1c2hbdxl6fJgHCNHR237H9NjsN0uSrI
bSVoKsag0MRjeQtrQu9T4HQoj9PNRcV3pPVS2vZ/AMR3Qdr8GsddqJL3uHJ63B/gFbmqhfNsBE71
cAkiATEyzSHIo1PcZoyW7I7DqdWfQ2DMHbsTgTqMy1DezRhprDZs0YvuQswzdE05yARTC/Q5IcKk
wiaJVONy03aUuKKNwNKtQzXbf2NKVNfuUAwm7mOVMze1FDaJsWKPGjnIyVXEI0ORCE1L4Fv2LbWJ
IuDCh+4XfQiNBXM54MFgYUApc1DypiXMeVHZJ3cHR99wxgCKY1OMb0myfGX18uyP41+bVKx8zE99
pKBzsOmphiPX2NlXkJfVUxjC8VyUh4PHstyN1PyeM70luXXfu4wuM0Xf4hmpH1zNFh6wgDjhwtVG
FYWHcoAEkXz5uT/d2BqWUs1WOTGguRMC1t9k8mNQoLBJxaJf1lcqGGijqnI6tIVq8Aw1IPqwAeaF
A9yTiLOrFtswK3T/ROi9rEHmt5UIx60J+jX1kwt+dGUyyrOp2m3p9fbrODbZuRfdyxDrySZXOGrP
/jCLZ9+G35WhBL0NdLAb3Hj60m363hu//BvrP01tb72cR2oo/fCpYKfddrEStxas/bmzg4fEyv21
I3XxwWPTYHz4fy/uoB6qlK3cCXIG+qrEaFBnP0Oweit3gflp/dVB/FwLmr9A2+FzHqGVG3Wd/Bpw
oa2naP4gSPrBbkE+3ZqBpScETMKysoODE8dvdTCcKV/KY60C/1w0BA6zlpl4eC6Ppr3Ivelop4aM
BJFokii0qKmcKkb2wcykK1IcM6VjnoxwIVIMFYaNlZnXOvoy5QGHcY7ZhQma7MnN0WvFC9meuhh+
HGCutgrCt6pFTjfryoWqYIHoleNCaDc0KDui1VjfwGK5NiasTAc26VsSBPMn3AHIYaS82ctznHIE
a3+cLvFsk2TWS/cILUo9xp0DCDlnBsmNjpjbhyQtURMzU3He2nDwnrPY+y9svHjXuXhtF0MHGtEN
4idz3fDZihBTg+dCGqQCe7reO0KiLkUVStBR77+5m3FBUrkE7qYBS7rJ2S45Z3kd6+Cs49eyLTDH
m1KRPy3FZL3ZPibduetsujTHRgIWypGQrXOkluZUTXMLUwmB2NjZ1vvCBsVEtilOnixxVY99ojII
NRVtPd/2jZk2VkXqz+iWQL39mjFQWUO29euKVKsMEXQfhuTcpMVhWvJXAP/svWzSaY1Rpz2NrPxx
Ll9ZUd5D4nXeQ5ctgNS0Ts3AMViFi4G8xMUT67wzTbN722vKR+q4/haS1j0sBfHjw7APoZscgipm
mC3IgOVtp/fuzHS6hRg5j6ohJpyJlI9WS1IRTgJTsurW9HHzIkPa4Uo9X190Prnnaev9QehIGvQM
VdEfgW2S9zEb5093TG5b39ZHPxq4xa4TtvctB/yhBUW93h6sohzAz3JId3Pii7uKVXbK5m9ncJ03
3XfvspWbXDAJEgHJ9n1UP+dbq66pNqOk48AgZdupXDhDsbEJsJnCx0LzSOmmOLQWwuS0p0Dyh3AK
SG/GbbpM9HFu+bqJEJWWm5ydZkzOpik7JGvrMyenttzYY37M0QXLpQ+wmuif3aD8Cy+BIzLMIX3X
0xx95Km4MOmdn4rYA1KxAv9tleMNU2dTW1uP17sa2wM0dit+Haye9KB+8O+thcl2C2np1MzweLpi
T+nxq5qL5W3pCAZIoZ6ZYgo+y+CH8nV464vpOGqdbKJhCo8jtL2hibKNwhEeLFmDXq0PSgReYc92
Xt5G4DimheFfOfZDA1kjb51gGy58MUkdwCDwcFWPquGnG+v8txfpDxM48M6mBEEqUk/imqluxvY8
R9QleqIXGipv2UHcCbZKJAXPvRHNaVLZRzChv2gLZ7yllXHv0deUzwkg2Jh1r76jqpfaQZqpIn+6
FIOiKRY1E3svycnGyIKFrQfetHSnS96B1iMF6R4QcTl3ntVnOycDDpKj9GDD2STtKOfUTI1+mdff
MDcTkwXlYEjTMoxYLx1F1q7V1oftOS1ZVh1T7vW/Qmd+bFNTgDgaqMsSI7XSIQ9imXxM6bje1T5Q
8thE9SmjevLZcnZj4eMANuSUsFBiskBTi8zTq5F1vQmgp94nFsyFvmULMUo8rX6HWSER9q2XTpPM
NUgm7DECwLNr8dvqMSD4hvZbjlH1Zk1ptdGy2fY4Rp9mYRPTC8fOcwui1tN42Tcub26E9fFSR/jO
jLL4bwz/CnbCZ0a32dGH8XGTStTQrWx+oZy/DXKNV3gfyUd/mVuMFprX2q+wzXJb6ysLDKNeb7oM
c/MrmWUDC5TQ8MQzoI2JBo6O9FLctyVkgyyqSqwWwu5WL16xs5yBzsoDdmrsRu+bmCCeJSR1om6q
5MIpKJ54/+9OP9uM3vt4W9ECP9FdkAQ3FpIWNXa20qHJt7Sadxkx4IB2GWzROCZCMesouFJyx9zE
Pi9Yqj6lOVW73cX1zm+wi5EJrN4+Dw0ZF2J4QN0SHpsa8qJnu8n9GHTeJazKdmtRxt8MS03mzhzl
BEQuOcqrRuLd2hFdmhj0U7mXh4/XS9oj75I9hOa8IefvuhayCqh5oTzVQXi8/pSlWvxtgGFqByvM
xQYHtaXVPl8v6FocZiKrCheYPRLOW1KvfAqhiZSFx2b15btuKN6MF5X7xI0YDsUp00tB5eYoGPDK
9DZ+kQkktgQDj1m3tK0RoRfuUt1rnzc3OFOLhnB6SSp/PmmnOIiiHp/SBmCzLrvnsJDl3o5g/aRd
wHHewxHtqw2OBi2ZjnG0NzKzf4QLFcrE79L1dkYHGtZd2u/cIZn2xu0vdUdAUx80v+wlh8/V77FV
DvdywrzBxP9ZvmP2lajQMsIeuURBhvRl4XPmnv85Dw9+bDeYXmn17+JPxZPMOlzHRKy2tIRfowd6
7pLL/tWibHJsa/5ZZpIvtda3jTfID7kawC1lNZ7yJmjeBxxMMUIaRJcftIOKxlsvZszfotjHg3ds
goOHacDh+l+iEwG6myrbzSFu1KaHtwg2+O9STA2C1DSL/vqBszz64ogIbGcH4ltOPapS7B9ZsbF1
XDNGIDa65IJwaebRPYG8AfuPKyyRLRhe/r9NhRKYDLHMpRMuhtVRxsJjcLLF4d9h4uMuhUHeLg8X
uE5+2CRHz6SMbQwgFnYLNGaJM8ijEyp5xGNTHq8vTZbE28bJwEaK6qTXi8jiDOwuhlAZ5f0IB8d7
GKoSxdPa8IVC+0jOQWm0P/inBD4hYfICXZiLoTCcQGvajgoZG95pWbkQySKq6YRWYiLYIkBS4xkf
+kzTIzIm/mBgu95YuGV6rgapLyzvSeFRvr4A3+meo2Fod7UZkttKTfsq8LrTtfisxeLCzoO3xHJe
4ficoMi1FC4Hvtyqe45tjwAs4CcvbDFyW0pMGiasI/rSTT5KP4NtQJ28BTnvKviCrsD5rDLozq4v
LYy390Obn6uON4knJTXFetfoKf//y78/Q33ndjW89VngPzNi09hO2W5ZENapsVturmXTQn/wwOZG
9crIp8cSA7drPGpyifsfFFHnTQJ/8ZZIuw+Kdq85lt/KaVxVDPpYWv3FwEnbdnnlvnu5nI4ZyVUn
46G0GHDMFFnAR85mnJlTFG9DHx/83lAFlyNodRIXuA6G8R/+enWT+vBNc09wwKQtG9McYfaPk+2N
lWGqP8lh19VNe059LJ8zFT0mEaF7JKiIQ6khAAbdc73MOOuGTsMYu2kuTp0p7OkxOOZFyE5AUWR9
10XZ7hbR8wxCX/sqvfS01NV90oU5sp9CvsWaCFbX8Z8gwILER8xyBo3rTNT5BC8Vq9uUXIJdZfkI
th1kqkJm04twGRB6boKpmEFGppNRnccM1Yjpzm6QcYb5GUe+xJOvS93+NXb7rVX4zmXsoVXYQ1Nt
/+089sBTh/Sni6KH1Ajr1qu7eDfkNhMtCzRF1431EI629WB5Y7ifs+Z319KlBNQRr/0MAK9sPzs5
2nIQJ2r2IUG9kUbmoGLsh8ODl87J07XiLCXWlSA7Nioh2ueJO3c9sT0p2/tsmFDlV/5qXM9Hunfs
4RkkiGFKmNOdrxIqPaNQcMABN0sdQncXrTE7W+tjnJZwBpuMiEbYn0nm2adikRgMZopkvpFctWp9
ybk3PwSLfAsb8mj6Hj+lbPWM1m4+kkHkBndROuR4FPQaWrfA8aNTeY6pMpYN5CQw7bSXFGmEYngn
piAr8RKdftyWIWs3r2YPa8Uvu0VgsZz9cQppzqKBXn298YnofhdCnx3VWkcRR9TYLvSsceWQI12z
8RlN0xr9vVvyFUzzKt67fmDdzSic1q11+H/7qxPKz0GEcEtqSvxSYoq6mHbViviYsET2MbbNY19j
iHStB7zVoccDJ7/r4tg++dmMjjxgtukOIiHtr2nGeyuOL6LqCQhxd/HclhhG0IvUdfEXNp/ZWdRe
YCSp2hqT59y9yC5PRTtt5hKzj2Jp/v5vLdinkoKw69+TAFPnAmTwFNo0XZlTyzvVOUhfe4+pakkx
ES4qJKhc5JvAxbTH6QYyUiNMk+LG0FLTYW1bHufDpHz/TqMi8FKNFFdl977uEGokzBwiNeDyiEUu
QibRb+N0OdNj9hc7Q4RQ5tyGCPIAyZSaiGXHOkRz9I1XKfTRPG6ekjp7DCbCqGIO4Lt+wv87X9WZ
7fSobBbfVGTdt2SKPiDtp8a2X5GVZ08JQpXVUDQMGsTkfYNjfEMu/TJvchW6BG/YhoQhzWQTm+Ae
zOUJc7ZfEc2nH9YNFv4dQtAsGHHsgpdqB0a+VdhHU1PFwba0CfHQwLHotglnARvTsU2dUYYueHbu
sCJKNU8Xi4I7yTULPaYiuZF2AfypJNFPDlXqFbawGR75pf2QexK2KOOevfJXl/c2co4qVfax7xy0
R1WdEiu/iPX0p2eIurcljM46RVfw72+BSnxOaVFc2pr/t7ClstT62i12NZpclE68bduHUGt6rR6B
KG9TGwLkCHR5+6+9q3r4fdcFv6BeOAAD7eOWHVSr2L3799i3crqT86APKRTufw01fiQ0n0m+v54p
HV/Mply9BtWNmdDyVE48XpoYNpgTD59J3moOLCzv5sjGVdp5ajOfZBOQQVrxCW5x1k2krmAa7q6N
fyRSPLeYJNF4ERpiitnb9xyPnlL6MYja6OJBdeitMHucZq98tC2j1Q7WZ3XAu396cC2Slv6VuM2S
fsSmefu3nDEuwKumJUZ2qBR5dY73BpObFEWO6n/Huo0V8ZSIYWs5FpGpmZdjV+CpexvMjMjYpj0A
m5zgqpe7tqfQvbbl0/C2ZHgkTsMTJ1rzFNONPNhzeFAtYWtzrr5Iqouwhx1ZI02rHzINmzMbsEsw
ijVu4mbvjQtzGRudo8GlwFmPIN8ZCDQlViEbeJT8Mj2MrDeG3aF8pCUU7MitczDxoj50AWgczPuq
yHKMOy37ZPcx2im8PjFYgcQH/QA6Dn8ZTAHQme546LLueG0urDw8/TuX3JCSHjHiZqqH/nmuIJ5e
f7ZV08c8JAAW7ug/jQwir+fy9RIMMI/ljF16kHnv/1uDOLNi/rNohKSdEicTsnuEPu63/3b3pYQo
PBTRTAgfO1Hk2p9R1A8vbpZe/t06Z9xeq9b/rV8XJfqNnnTZnDQT3En14tSv//j10owuvesaTem6
6XSCw0VV50OwXKKqvr/+GdY4chfF2SVlXz6DfDSbpGNSe4UiZO8jfAR0WNlRvLlAMCdXEzMCOdfO
PveoP6zKE1sVx6gE+vLcFHH+5JQmfTYdBFx6ZT8binfhUl5GeddhHztQTLtMigGIsMcUH0UNo9zr
C9R4lvS7vTczsMHKChdEHC/mnKzVyZjjvyI7qbErnXlkG229WuXiHkRZZ+9s+v5tPhmym2uHWUmj
nV1omLG2i/oKB4HivahDgelEnu7dtGfwWncPSc2AIZsbecor2BMBo6NNatfPkel/MqZt59FB4NG6
dv7dttjhNEzb8pmU6VLU+0QHq49O8F0gtGAESi90BRgpEklShFJ3rMv2dO3se1g81yKHqcq4IcTE
bG3EALsFbOeWx5T9Mk8tABtD5e3q4bEGBN7q0iLKc30pHHnRQzI/Gt0P8NokzstxKwng0PneFG2w
nUrEub6U+thZydmKQU5qUwYPhW87z66oXyrHH5kUU7wD/2Rg2WJ8bPEqj9nYTmYsnmMcsp4jTJOb
JZKnUgyGWOgWg5V1UtDWSGDjldKiVOTdxPXk4iFCkd8sHQjQXVmTV9FFLlMTDNOIoap+XZ9wKtcJ
WwGNoV0G6StfxUzrwomG/0xlqRerMrCadexD1A1gV/aMAO+ux/ni9hhJJciPyiqAKbJqg1Ueupvr
c+no4C+jb2TEZRPuGo0GtCRC9OyE7tHFCwvz5wbyuQ/32FOtjR9cIU/WjJGeqgOmfkoPhBpSFhV6
MfvrelZzAxVzjQaNsizba6xqlsQUhwT9+Sma4chUPnVQiSxm38N9DVQVHf+h0rY3N/eljbZZZxOj
eBV9J5XM3h0DO0k3kPydAK7PFXUNId85s1mzZPw1VQz2DztPcGBYQXKYZL5OyYcnmXH6WzDo6VNT
P94WDnrHzuiNnHv1aJnyt1PPNUcBXw3maeel0PUWVnGztenHj4+pGoJHwBiaBXORQs/PCr0Bo/BV
lcSI+rbSiLvUdRMtxiXdWCN+8EDU00W3vyNLFrtutmGcWlDcGmSWhPlB8+3q+ZyDeKGrUzS8tlA+
0fBOSmRB/k0znz/7lvhK08m617nXHBYs1xMvCh/cTu9NLfPXooXRFfYvTFWfC0nUCisVLz+k9s/C
BJA5I2t4iJphfGQa/IykYyYubP1deSg6iM3C31ZpiPhaTNDDMti2+RhSGC5JnmC0BgV6WQGdfsV3
rv/lO1C1Ese9mAlyNq0y6prBQfFiGkduygmy2OKTP0EbztABfJpzly3Ok/lOpEVwN06Ibtq1veqS
iXwBYBJovfVaEFprQbh0fCQCbaYRb2ix4lJgFePN9Qd15mWXLNZEBVnf3tCwZkagIYPW7H8OsKZi
QYw1KIcqI+KmQxehJaT96jbua9wfNJilqpjZVSSdx3V0BkSFC5zH80UJDz+jsuPUBGdGFisIEPYV
LOlA0OU7YjPIWiNJo+twSh8V3L+bVpT+vTNDjYpE4JziuVkBu1cVOe1ZaxIdHZMNd7X1EFHK/M38
8ifsKCwoOP3t1OdkQqsA6VFLClU7FvtAuPgy8/ZuzFAycQQc3YwqaNBHDWzUgmxGEdXHakxtDKXq
6HFUrJqErcfpaF+94t4hGfdhyXwECXOQ3mHCpl9C5FtM3G5m3/vjo/2hvhJ4BLGIt8KLugMTMRx+
TE3ub0Dq9LXASMI5P8nif75Y0YXiP7X6AESFfRzYV+hkIMwyaez31tC+W2O+/FhJ3jzXpYRtsTZE
uZ+IQxvcl4Nex8gaLtFKG7FUEWAfEGIpT6ZCPY/TY1BP+wH4ACdz0k984Jk7KvESD7Vev2cpxXwT
0Ad6qiITHBR/44akqzJhGbZ+BeDgNRj8lENSP89x+DJMJNDFE/MKn9DuIhsaIG7E3kGd79DUTxdU
9tVjHxbDy6jl1p0ce2evpx4k5n7fevqQeNx0ADR5qcaeQZBD1S/78U7HV0f/t6Gpg22BiQkZcFjJ
wyK4yfsy3qMNrBnPOgRsYFNeFnF89tCvV2Xj02uC6TQecdsckOHeN7/YervN9Z9qe0hkXkzM5NyI
5JEPghy0/HaWAbQr5RcXnNiH2JH+pY2rgVwv7xOkN3trmKxYOknu+mikW8ANkNIV/rwPHfI6Cpk8
mCxRGfU7KyHGQjQ+VueKwC1USpax9LHOnPJxdgmoKLDllUPe3Vy/Usmjx0Tc/Vs3tk3vzkAsJzqP
7gzvOfJj24egw2SK6RA6uTypjhg+ftkWyLdfi+lECgX7qaQ3rogRLyoXvIz0NFnkaP1VdhARFES7
QNZnkn556+eeWIpRHUOt3LPtBs8F5DjSl1vnsXDx5ry+p7LocKT06QDoPOSDlyFvWdZmVa4G/lPp
Yd8hG/skSR4OdLYcyVKA49riBGmlmzaGLqqpdj863BrJutSHTLZqZ1UuH6tsJlLbyZ6sfcxY7vpc
tbeBZ3V4dTrFjUxzs0vwItlF46owXmemppPptjM0ik7r1Zds+YeOXTExL9TjTowvqTs8z33UExwK
dHpcX9oorZZSIu+bJtha/er32VQ97pr4abgVx4oe+/caOHslkAR7mGecyzY2XXOOt0nOM32oW5iz
gSPCfW2Bs6ytzThikDYsQwm/n9Q0lrTzVtQdM/9BHznOJLENjrVXDlrq3mGMJ0Ay0SMYNhP6CSnF
Y2XF5CyuU4qKYh9pbNlikA+nfgSqh4UQPgwhhHFiHBVOzCNkN/zM3FKqXbmedBNGqILJ0nGQxjlq
12tRaGMXnXYzbNh+sXec3/25pbp4dzw2tk5DSnf7KHp00cpOlNV3WuDpmWYl+wxcYTv5U9UaWQ8Z
aVtqn5Jo7zbbEjzF2dX6xJ1AHN3azQJAEEEPV2GaH4rGOgyJn1+GlaZSWOq3tUhaSrF8+I6V7Qok
n2wKIbFcPlYwk58+o30nW9bnh+w1EjPp8sucOrsxrbLPutfbxnMNCkLrDaEn9HKfkN5x6U7sGyDp
0Q82CQAK1JqUD9D5QmJwkhJ9V20fMMvqjjNmxHdGwdqcO/nslaG/LXLswBeMc9Oi+o596xyCkAGY
JS+F7Uc/HmEXSox3Kl0ISWBgCNP8z0pP2TY6JB7Nml7QeomDJ6vnIIdVL8o3149x0w7cdudh7n83
FbraxYQiklEJ432dIRjPET8hfAy0cGENDkZNbNXjLo0ge+P0xch43Uzrcop27jrK6PLpUOSBoMzA
BCWqNX2KDsw2iEoLYTzxXnI4FoqeuwOBaybWT/jcrvPNtrQ5Q4VDoDg3Z15vU5KIv9E6l7teaqfb
KRJJ6rSpv2JYk1iwo3VZbAWW5UyKu+9IJBjYy7qUaL5WnAY9A+Z5sr8z3wLyMM38qecIs1/fq2+v
j1VVFeIRtgRoKB91rr1Xi/X+CNXqsGgoQX5e42aBdPYo1+Eoyc7jgaKYsZ33OOj8rhv6ERxuOAyD
H53EUH25S4TZ1Vh5GykARruudjdo2NqHa3E34Al96Yn8UlgNv5TYSO8mKo/7eK7Vw/VIUWSK3hsv
hDdROb/4ijY1NIG+nuwX24WiPdLDwva1SJpHM75pl5TQG0zcT407hdAwUpzNIVEz3mqJV5CQi5ps
mL+HgNypNqH7aC1v15eFfeiEe8FDLXqQI/Sy6xdQtrb3ks8c7r6Z7kPwt08486Vuz56HoOba6Sko
Rqcgazomp9Q3zviuQlnt3DzuDs7kA/tSV1sEit/l0AZuO6trD2GLkE+Xm9EJ2m+jmWWyyWCvl0n/
weRjv9Ww5rUVgvRdK705mm4VMNRdsWL24OKkwaz4QBY32EusM3o7+2/kjTWsaKS51y9lHEe21qac
x0PvRE9iibajcAS+eCEx0nF5/AdSLOhh/MnC0RxUTKio/RoD8y7m302TfNmTi83T2juwlYeHPCNC
DXAKusgy6620/owC9/SJvN3Fp/gpwP5pjr1mKzscvqqsehqzFOcXCAdMVyLY5SuDIJkWc8SYFQR3
JQZacZu+qmL5+D+Mndlu5EiapV8lkdfDau6kNTrrQr67yyXXrtANoVBEcKdxMdJIPv189Mjp6ZrG
DAYoVEElhRZ3kmZ2/nO+kxiER/FPtOT7Ncd+bXO+uT5c+7MgK47TEkhX1DhvYkaS4ApdCJEd496T
JQIT7+feKKLyExMfptABMd2Xn3WeblBmgxvRNPftWNVvizvECoR7vr5/LaTcwKFeePZHb+fOj6bo
eDqyQHM85BHSG+Y2DObo0uVW8IgCyLdVWu6kR7QcV9h80qilu3wG59KIGjxFS16pK1JgpzPmWTfB
6Hl9CU2L/TvSM6JmETVooUSnMKYC0OahYbg5jBeBm8AJypGpBH1axTRDD+1ncQniktGQhI4yKBt2
XCg3UxDVhyIxYPcCgtxd99V5GAMVmUg5GU5UHf35Kzac/PdBL2+a9eTaxnPiAgu1ByvcNcHwWDYy
vE9Sn7bbErJM9r2tQn0WDeHzucUzhuDDLg1fNBTZqdzGcUr6vQ+7U1KzJ5OoOJcGK9lgWsmzbbOj
wzR0Tjzp7jFw4eIvTNrZGp4voUu9QYtr8xFm/XjbxcN3aMN6BVF1PmVDZpwc89A7tt4yzDLJdvCi
LCqgMariQk8cP5lYnNuv02WBHXqO4zLRxS5dPB+atNLcZ+P30H9nUxQ+T0HMmxB592nE7Mk0jXZf
64H3FR2BXlC4dJUMiB0t9zvmDErNKIWJvJyCoRjfgdeHO3+Gqtdrc9pGYWnhBn22+wL5OLdzcrfg
GxABQj9cSw7d4FjZ8CL/ELq4HmLjkHCyb0lxXwUWxeAOulXM1R2XgpHF4lxPgEyedIsUhmrLoN+K
qS/w4vY1zeS8NzSNPTjWTuPURKc06XeZK48D1iF3v1gYO5trfJhncW+OUt/2ud72y4DCi1W7iS0c
8aKx1F4a+cXNyQRe7xa3Hi7a0uPJpu12a2oTQJ5L2CDJxm2HFF2u3uKS+LOnivEh9guFVQ5gdNGY
x1rL75aOi/sUquRS6nu9onsKWU9exYy3hSMtcXHsA7m8ap2GiLzsqhBBFkqPOjRJrJ/7rozXbTd8
BDwB1lU+vlYpFNHJNsp1obIFyuq3x+ulfF3IYruotwMniOtikaMCFldxikzla2GE3+ZZ84Y4uMRe
C0bBy6bFHHDbMk+gcmdZK2WYzbeOPZ2sehavNR2XWMe27URWaZlkXgUy1MW3q9g4i8Rbl15FmDzK
CEknVr1BEOKJO1i4S6nh2VekDTZ5PvirOuFBex0KVTnmpnAs7d2YiYz+BoNvnCBZdz0UIl/B2Tds
zUG6tLmM5fQhkG/I2m2vRxdjquVKNew7r490TizBvRsEjyqgSMoIp1VmtncB/pcDqJ/2lt4UOCtM
DBq4Zx7opBfOixj5lgNVp7gohe7H0/Xt7hy7WMO/856MH1nhYdmtYINbPloD/P9tYHbR3vbJThUZ
TSpsfTmfCYiwyg6NdZEKai889WHRsLYOx8JfR3YvTqbz4cw+rdERqa4CqeIoJgJVrk3WzOtMGtoY
d6zJXudYxhY9woT1IzKc8RMFm7c5duumCEDal+leLrY/QwgO10FKzYcD5G5CCGSkMVQnQ6r2pk98
zsiV+H1M9cLAviBnEMCJ2XwTdo6omAgMDIl7Br8GbAMsy+jHowmlO6zzS522/DaBVAfuy2nlevET
y1+zbCLSk/LmT+0AJJ6lUT9MYxLfORLb9W/Zo+pbcMGGbp4mLattgsfq1UH3z6yaqWKSpLfukJ1/
D2hyl8SoQZdbZobjMYmsCB5FiGrsOc0dl1zz1LXWMmIlD7e8U5aZ6nssRNQJxqq7HaLpl9TUNkyE
8B/FaL545Wy+zb7BJB4z+tAvRsYi+vTY2A2jP5zrIfTOaU5XgbZwwBiedVfQAKCH5x535/s8UIEy
Yta6uZpfeCeeBVg8friHjjTCr7It6yXskRwYuRHeE7j7stQrYdMI2lmc+k7A+s0nE6VtWYGZ8O1E
kel73ZUTftgxekY8wMGuaWzmtFFelT/PIguf9uL3ZoK5ojjndyaGoifN/UAhYf2uXbxMpAXYbAT2
shV2WvVYghG2cwJuWYW/vO8MD6SByEguO6D/Udu3uUu0uJgCdZQ1kfzrkonDEMhskADIME0IepSC
RGA5U+eNk1TPYpETmfewMKRxPe+1GoGxh+I1NfQ7RuYNrgC6kMY5PEXXr2pk47LIscGhMOEpCfVL
HAMdgOjhPWVpsQK3wvioL4jtBt14GCvjmzMMzMvZgGAu4Q8accXtq44EKnNwkhA+5vWGLiY5Nw24
eNM8hGPGdA91BRd3fl93BOKLOXiqCeq04zg9TlZzG+f0ZXo97q1aaWd73QVXdJrXWEOpuUOVmeVn
EidHO3bBPKQlgNc+HI7sYQoOsAcDz/S0XNUKBgIQhWYxXHWZfWfGnX9oXJQvP8DycV3VVOHfGTq+
SxnRwh8uMUwv+6o2TpizaGezTDTuq44NNHZksTaMX4VPcVIq5g4kmoag5UfHocCv45jud9l4xaFS
OKadzIzf67JHogCtZnjitXGT+RiBfAHwTBXJ1TgJpzhbc6j8UYQLnQs1+LlyjF+aIa/f2T5UPRjQ
D509yzfZG/kx6bqXVhCPzGfbeevrEN/+qEgamg7ImWWbet02XJ+PhmCgPMuk3HhJaLzmnYOSbye7
3ze3I6FpoP6fyZSQZ41MID/LZKdx2PyJGMIj622+D10sftejDkVjhLPK0MJOz99X2ADgMGmKMCVu
VsKWrfogX08RJZTXo59ll58tf8OhwiFUcXtaeT6tzTFtvgn8sjdnBBv5iKkcU5JH1PX3tkEWBp2l
mbYfM0sd2pY4OPSz6chduZ3D0b2t2Jltrxdb2wZUdgz4xGZ6tLQFJwqK0b2SeYaphnXIjvW8nZfp
uEz9H9dXx2+RlwssM4+uXqo5PTaBV38s0k79WwnyMdvisadS5/q87jIaXn8r3lKkDC485bzgYu9u
MroakVysuy42ggN2vAGBkdwUmbzlzILLriRNnaJBhVpszQZqgW8X+e04Vu7ehqN3jx142kCzSk95
fWmNxHvME6bogQrvLFvBfgy+2sqmymmEwFy24Em0Txo4FeE6nHw6Jkv1kDJ22F8nsRjWDm3zIIzx
AuZt+mjT5hXu1C07rvqbXdd4M3MP23ZTclKDKdN6efRC5pDxPiXx6IcksXTQH7upqthjyhZoKWMH
QXdpOXvle0RmzIyLWyVw4TRDQEyCLOW27uvpg6B8O2CgjnLkj4x84E7Pg/EQZ8iXgM+63jM2tROF
TD1pD5lLwJ691boX3Q7k9eqGURS7qPihfhaUZZ/ARbo3gy94TZslEVM/OfFUfjk90ViMLUs0mjIp
HqTZ8XopzHDsT77DaN6ax+J+RC6goCC9bTrIT7+vdz0nxhFFkpaFqBy2PhrS30s1Ts9yNfO2NnDg
CPRdtw6s3yV2GAcPUM1IufXZE2HeYfIAae88A844mnGPrTqtIyIWoE+vQxHER3lIMnOtkoEYrum/
+3ORP9bCyx7pznhYNPRySiX8xSY6qDDhdagsOmic4S2G6DiVySXKHoy4TO/7mURfkUNxT121n+va
WYUOdhoRJMMTCZGOARQJtcJiz329yn8/3hgA42DGMsMi8kwYe7gYyXjQuZs9dGm7cSgKvL/+V4qj
UgW0SXZI45vSGJOtwo+7HWfVH8OglgctaVYRpI8wTU6313OGbKJ9JY3mzLSMM5c5sUsvY/fgtswN
h25IXiy69SwMLoNjSzQrdmyeTb+9bBTKxVTJdUq9/Y68o2O3IIQbk/D85GIgGIxhNxh4z9MOyKsZ
NMwo9RI8KZO8fEsqeRF9ktP72W1TC9d8nWbOS16DvInGAnchKNuYqOobKYJy3bhMcEoRPqSCAc9V
UXKFYGYb4zjCmcXBAIaYE0fmYWJl5juCpK0GIp9sEo3TAqaVafJcDdaLG9B4XqVYYlaYScvppR1i
+xKH3oVMiHm17mNCuqN9Yp1bnfM4YrnYM3rN9sqJkD/xiNdMvjYcAtQ66YzwMS4UtRlCY/EiVHmT
hIA5JhcFp3eSagUoRbx2QFr6pYKtC+oXX4TW2ZOOA5A0DYKjzscHC4rRXQsoUxlWjN8nAT9lI/MJ
AY+5ZZqMQvN9SkciNHAlrho3ySh4ZhX09MlVwJU0SlGSiuCcpE59/vvYFgT2cerCVyF0/NZ59bjm
NMmy2tEaN80z4F/VcdQkUXUoeXhznMBA3ArGb3RgZA0NrE1zsnLrLB2TjjObMCetT3s9g5L0qNIB
fC1gZZdANZcpQsZpKg/Icnk2/IIAlhbC/vDMExOmW296w6259LNho0FhF1O6FnifuenYWY5J0a/d
0p5uf997VxvRXhVMBERfJw/FgCGz4jy4Qp6foRYsXRW1aT6OWZQcq756y6s5OURN9p2/JnnCSqRu
hsyCXeIH9WuA3rwZjRFf+8BewOwVjat2RtQknLwnv7sUy46vplXoaIQU2ek2fQzpJ1nWGm8w3VvM
Bt1DkJTtxijTHyGJ1UdWfqaDjlnsgBSyrlYyOqnUn9Zgq5jTeBQiWEM5c3roANh3zXzCXghzZ07e
k2wuv1whv8epy0vhL07uyRwoYunK9tQ3uXubKfNkaYoSCPW130NGvWVS/HLyJnhzcZ14Veb/DCbz
dZk40CYX5ocyrR8KaOLxzRmv/cC5iheqwmm+tlpWApLWVLCDnFtZy0yQaE1Ojde8eEOHFlFW4Uw1
C0c8Rw0lUE7N5HLucv+Ecas5jG0Rvg06x7DsxsmH2RvlUVgApofeAu0/9ItfybVgPqbyjI6erUuT
AT73QUZPaPscLkjFoS2tjTvaA7R1K9n6LpU8LeTtqIPa1UNAuKXpwxxS/BqJRmb4fRGHQQCW1yrJ
BsXDi8P0/OTU5CCoayUDrJpzOkTDfdGlsLsqY/5769EaWESvIztyT6ikNMvtyLNCmEJpopIplfve
xg/am3b6busQKaoo87MY0vkNiioyJztnjufrYUl/6Li/9VXtMTYnGpLnTMsw7TyZAfEQiZH0ORRm
dWxd9C41xC4GFhncVTGJlOWjoSyr2yonjcDR1HuVuEjXvsuUcZI6BRSDJygiWO6GgfH3b+8n7q1c
jup2ipnTsXhjcg4sVfpkpn345FIQmSaciaoW3p+Xj+eEDtLUJtPhJEyaYwed3+l7uS8TSr/aKjJg
SnJDXI9PGeXGhGAkoJkyje9H0x7PA5MvSp/L9va3CBEVn/nVTqi8gI4OUZzcvnT2Mmv7kxPuzKnX
m25RH3k+O8yK+9/yNuhDMBQwarqR7e3Q71OnN+89V7zOjFBfkyDUJ4vsARnm8b41+v45x210o2Uz
v8W5AMHA10K75Ow4xgaOzw7zjYgrLJuds2Wab33LU+TYvjRvp1h9mxcfonYsbIAAFo9j0A3PJFg+
FfbMTVB0hPG93ngdNTBtBu6PAz0K2OyJV7XKfmClh74uC6brZZc+GMAaI1JYXOd9C6xN2puIbzr4
/YhrpzzkV/uAJVLgvC2EDTsQ2b0oWzIvWfHe/UBvG88FhozfOowzF8RaSumdEQfod1DSOFgM5Na5
JoOY4DfeiiX9lwSehKoysCLlrQ1pMY4fWRi+sx0jyN8148Un91XkBZ1UvHzeosJldv7LzEl2yFRb
67GYHq+Dylml4q4o5DdGL/rW0AHDcoqLSw+Y5DCB1IwG/1Bg1j2QQ4eqNe8RCYpXt2Z63g7lsLtK
yDMNEUNvMgksciBSahx2QRGMKylzQJRjJb80JJaoTcrXqO/eaQKYb7zBzi9ZaKRnwm/+alWNnvs9
BqdTsbzB2qfCI2yc5kxfBQXhbXdJzA5f7vJRYdJ06YzF0Z3sZsNDsWCRBiNnSPMpGqX1gh1I7RTz
vEJY5bZMIWon1H5NjJ/pih1faGv6FPZCh8Kp0g0vgzk10NTJiy/tS96cvGaskmO78XkADik8+pfB
xQzZUnyHk/kBPyhqqn4umXXF+lhULwz7GhwzSzLGXev5Ec9VGuKzvgNGO0YMmu89AwzMfvR+TcYT
7uONj9cbjVnNatXVGI9zKGegrtCSxob6D3Uew5+r/D5rX05mi3A2Nt45rn7aAYkzftmGKtp68B5d
RKMNqgzixQD8oQXspsoQSFpAMsbXybHmz+DxyuYSPGXJbgkay14yVoVXkmwzz9i3Li4br5X+3Vza
w8FS/ZOVoUxoN8Rr0QZvjYBH0FYUT80c50kOs2oGlQO6XBsrMCerP//4t3/+x799jf8e/5QXWQBy
qbp//gcff8l6agHaqP/jw3+e0y/OdvKXuv6z//yyf/1H/3yWJf/5f37J//UbLb/Of35ffvzfv976
U33+ywebSqVqeuh/ttPjz64v1PV34A9ZvvL/95N//Lx+l+ep/vnXn18godXy3eJUVn/+/anDj7/+
tFxxfaV+v1DL9//7k3efJf/u/PnjE9DC12f73/7RT9x7f/3pmf9wheOQyLKFj6Ae2H/+oX8un3Gd
f1ihK+wwFK7p8ll+UMUTK/nrT8Oy/sF20HRE6Dv4wl3b//OPTkKG4XO29w/fhNViLgMiKwy8P//X
X/8vb+P/flv/qPryIknUdn/9yc+of7/Zyx/nuXD/fTPgt+B/fdc0LT7/9fmYVjFfbP2PWPLALZEW
VtkBo9Q+3+Eq3mFM2v2XF+XvH/tff4xF7Ou//6QgtE3+VDfg8e96//qTOhvzg1as+CRD0ObczKxn
oNJWmUJK9JmBQlKKSQWBa68zLXClypgR6p2O7DiE3xV7sL4T7cbQegrHoWrbD+hGNdRP9oPgwINU
QXxPKxpkd7mwg3o1VXFwKrpIUSzdlooGkVGwczNUu2Do7H5WL0M1JgtoZpgiPTK2rgceJq6awhFA
dDk1NNKC6c+XnpNkduelnszipIL6kmt6mDA3UDXPw7TIWfiYI51iu1MhtR+eHtV4U3idJjAS5C0W
B7z/lcchUPl8ir/VK1XWc9DIEGFummAeEgqu6LOB0jKgXAsITKbZ5Ta9nEmdHhtO0eN+GlTO4ckr
tYu+n0S5gBXBVrmn+K9s4tGHBN+ECooA3uUmw5KmA28z1u1UbB2Fw3CftsyiGmpx87zG22K04VGU
oUyOAwkX8zBnNo0Ntl074svwkINg/YALb9kHMJzaBzWz049asoO9ERySmMZkUg/raJroSbdCx31Q
EjqU1L5PWrWfXumSzdd1gUK60b3NACKxoP6TYnLVQHjPBjsbJWN8dvJC78njTMc6UABaGoBUN4Ww
6zvZBEj8se7pqk767G3SynyOW4AFfozrQnQGjuWM/MxKj1b8PS+TdFurxL41KpMUWzwhkqJctNVH
VdjaXnXaF6tOZuk3V04hkerGodmustV81hxG3p2gSu8C3case01ZEY0cwYhx2hyhBNm+/2E18LKh
XOpHhGrNriuP1hoG8Naa+MKoWVDYfbeUG6HjxdOOaEWUrDFNALg1Qi/8tKxhjKkRSDzQ6+7w3fLh
w2dWZr3iJxvv+qF2XyebsAxmIcLJN9pzqayXyw0jJwLTa9uJ4YB0jWdV7HhF+63AbAmQz++rl255
uN84JeHGGxwAw13c9va6wVOw9RDSjkbp2A/FyMSQVoGInYzd6/mOqvsEeF/XP2VNO10mXOsMOqYm
x9RKVcmAyHg71QFNzLQeiIMzCNY/GdOG4imf3o7Es6mApyMgkDrecrt5Ph2AJKABzMQ3gN3jNXun
Yd+DbP+IAhrKckKD4QbOCZbnqhonmt6mpFnXqe/vy0Xy5rXmd0A4Anjkx96K3FBNuclkfIQVDW83
RWqIu4h4LvUCU4YBGF59+lIW3SxvIqaSbDJNffQZV4EtGONLVdYYCic1GaeIp4/Yh46X4+FJw+yb
siIBiZKs/odHOuIYtjY4BbKCA01vpY/bfXJGhZ2LUx2SoY6Z0xMiTMcxoiuoLJCjICoRDc6V76wk
6vtPlmvfYYJYsIUgFs30c8ItAzokNPrqoqYEZVL3wcllgMBIpwVORvbcA7k6pjVwYNmkP1zhgcyq
JVaTVQ5VY+8EBMfKoPCL1bKsLNZgFQH+J8o13jBzd2k4HpPsWXhyeKqpBuJRAc8Rpca9rfMkfbXH
0bv4oQKBw0kyPacJCdCtTcXztlL4dx58Nx+/AqWojWBDmcHlG/Pp1gosOjykle8y35wvggjjzmZ5
48RvyP0UB9njbIzOjzyK292ofKrCZ0FhmBtBQsw8BH0/qY3vs7c0NEQhErpTZT8TnRa06QxiIz0r
uSNxMuF+ij3y2nVzk0Ydp542C/Z1OAJ+K/CUUOwpqrtimPs7NRtAx5MU6+tNZln2SFysXaxc6BQB
R1gjAmVTWWvPUequsgyyJ2mE2KKceQ1ST++weAig/p01/kBYEYe+8kHgqdj6kUAk23q2Q1QpnfQv
pBvvTKrDPkR+kJ4intUvhebJ1NR8ih87D/cihMIPi0SsxlpRGM31gvHK+nJKgKFGPI/HIE7oBUk0
h+ygKOk34BR/GPRc3CdZNaEL9CXHhtl+CBrQrWGRB0dMrO37EKZg7mSUg/+f2chaJLC8VBh7R2bO
k4lz4guh3AJXrkqSMXaMicjPo+5QGzCtmKMPe7M19GXorhvo0eCkPJQgDCRcRjfm7Auv3wUdakfb
LJY8Dy07f3Ant3rBi2levMhLniPN0YHnZvzC0Jewfcr7WHX0DMwmDHTtZtAxXVVgzO9K682bZGyw
9lTxisYEuQUQwGAiMfqjS9DluUyIYRZ5U5IWnvBw1olDoTI/C6+J3TJHTajB66PJ+CUbsh8BLsCN
a8SQhr0eFkRhe998n0YVZNu2feSVD9nyM2K+8dtyeCjpmNzY1IiUG5VOxTsrg9pklEOkKxFG5MNm
ZIChqFzE40QcYssN1xFuhxsk0vR+9Hz0rSJktipa+4m9gNz2ZpBufQ4xq2ycaPFmB7BUqVNbIHPp
87pX2XNTU1mhm4ribUyqG6odfO70pPtIaG3+nmYkGgyBPm/g5Nh0khlpiS16h9uWHmghAfhPtQXN
2a+2Zd9Vj6F02305UjTk+9g5Y4zbkK99Z2s41HYlPGeAAniSwmwId9owgd+GOOYXYXBX5tFn3tCz
lGbmHchKejS9MNpaQ52sEhShS5J5C1ImdJ8plylRQW2TmhcNM59t1s40OvYsVca0Mk/CtS/hMeJ5
oAmla8cLLAj4PW7q3ug6ax9d38vecHWZhG8z62O0qvA76B6Mmri2IIJoj1ZyOgBdRYkvcmn75Zq2
dQlaaJlxm+lXE5weY1GsF8pFGbU9ZugmCxHdR9mxj/vkXvmGfmCd4A5HQCedljYMFAM7WkyN9aMM
hLPlFUy3zdi1B6Q1+ckuNKPuBkBZrHnLXQm0xlX+cIFPPf8UKum2MEeG7eiN7GmKsNjWDjMVkP0U
bRCq+VEjVINe4RmMQdvXu8YkG1M5dci0SUzq1h5qyoXz0bqw5ZixniEdU32katiHRKzvbN+k34w7
HJyDsr3vuTb7B+rcLBTBiqlOC5cPgb7wvyZt2E82ohYC7pi824YbbFiu4MwyhabuWzcXPKU8XNLJ
bBkHsSjSu9I3lIc54RcOQirBrFHvACRi3zfpdVUdBXdzLDoahiMEpRwdBoMNYFkKivYJovlJkOTa
4gTG+qdjqjwmYb2HUA/P0iLxTkWWcatnp6YkIO/LjwyXJXMuzsGPlkG0i8KZAe951DR2Qy1kNlk7
212cjTk66rrGJUqliE+H1M51LJsi9DKEPuUopINlghl9EPfJKPA1on0cOc73pJznjzkn6VZbY0vb
bSnG15pROdEhzOC2sL0LW67qVHBf7gK3gnFome1GV7W9rWnnexAT6jLbbbqlxVxV1SZBwALfm0DU
SWJnV3T0Jeu01G9wTvCLczHSbA11oolrZDmlq53qTHPnuG221+Vg7qYmc1/yKW64POgD8lHmIcNO
ww0wPMb/DARWuiFiXkicIo7DqX+yJ5+/R7k3QQg5vE7S/MKC0zOZj5qdmTJgprMvOHapjCmGMIeT
mvr0R8Nd6DtGty6jWm9MZRSrOHParZthJgMCig0Vn/im6MboUZUTfmvT63Zjo5yN76GpJX5T3ndp
HGxQ5lsKdQFquE0Zo3DDh7ppGO7BgkNDJj7ZbfvCQ3aeRkIqPIPQP9PEOpRlacE79yoeBXGFNaCo
g13eWuMeApMa1qFOyTTXsuexABVhlfchJAiecLuiNetzV4X9B+CuJcftzN1nO1v2l2F2zbZLx/5b
DAgHr3oxniJ/ivcekIvHugjUJi9GJp5OAv3f89NDAIzmFwNc5wkDMoAJM/PgDg5wt17KMarX1UyO
b5BWcWcGQ41cR8ofDS4DbY7XMzLyfMswxAYYLTte/W7psFfxfVZISvJae7ZWBYghhjH2sNYF5E6g
rxrsrcJxPaT9gdjw/BwBCcWry764YlMVjNusqerPPMafECVZsyN/YEBUctXODgYy5EEPLVKn+Vtp
Zu5xDmX8VmpYeKGQaI2lZ3tQKgfWmgyrQvFoyTSH59iKhCYD8hY3U2PFclU7FYGrSc5veU65kTM7
zh5R2nybZvubbgAAsJQau7IRRPVFj+bmWiZLQ2Ni93K96UfKbor8SBYRKWLFZY7cGi/0JM0PDXed
R+S55EUoAh9xv4509hEwhb2E2MVeG/InN+Ms5i0m9WBHc3UAiz1SpwqNoDkwz+aU6lmTv0H/Lj4i
tyZMIuZiHDaBsOp7lSyZcotcj1V75j7S8NnwnKQ/WRTqNyeYg7t+jv18OxItehNKYZaak5Ejry2s
X5AxeWNYTux123AWS3grGETA6q6Rq98arajGRZwO612duimGN57xgjoLCsRGU8zHxkuWPitGiE3K
EzhI7WCp56knNiWMwRHvppRajblPbiTTgLuoyakJdhoKLAzhZtEKrIV7SMcg/SocqEs2WKH7Zgoj
yKgTI4Ibduv0vSzbpErM6RutLPKoG51yuk3Y7cExrb8lXgS8OBLOxcK1uq8asn1jQYLZCDESSCD7
6yFuu18lYZN1nvg0yRuh/PLHAWtc0kbZKlZL5YPRcklYzlQ8Mz2lQViCMO+9eDHPs8tBCMjVBj/A
RLDYjicwRdjJVrWdizOphvahVmNwadDEpwc/bmocMT6uEKPp9L2lAu7z2oOi03HpHKuBM6GHhs9Q
eoxiELGZyO/gbhAlTDu3wohHrg4zUGgpHJ6Kg1xdNN0Jhy7eaC+h1KM2YNxEPSK471aHVhbWRgEN
Xs/djGds4olPf9WyN4S9OURt9D73U0DMn5Vi3crZfDKEaex5uHHubArUmRBf4dhZkGkydzq5dR3e
B+zd94YKKgXKmDwfeN2yWRWKPBsLAAbR0pfYjcJ8pGJbJLRbOjZX1xFJnlEwt/srW3T9bggZPLd+
UB7SwQu/2iLGUmuj33fsEHeQpnwczRwT3SkNnogQIRwLUomxNYmHQcxEGHQWMovJKWMegzg4cCm7
HD2teeWBcFzHRPpv5Igfy+JUwiiQk/DaWh40Kij0ZdI5fTsSRpSNFO22n+48xxvOc+po+AjNtetb
dwHzQGpH/BYWses4WBXdapjo5aYM6cEbINNyW9A5kRfRs++VTM3QX2h5NKYlOkOn4OSLmep0nfyI
Utei8hHkiByGR7xn4F0KugZwQe/HCT5UE4CLz2ceS51E5SikTxsUQVuJE1YLyigg3TzHuDqAGsc1
M0Ef2nzbjQyoa8y3gIviW/bJoJ4VrPTBanwyzwUU+s4rmPaQUfakQJz3OuNzggexsYAdMbkjp0SB
Arm1Q2kDxfSgpJhr1A6JWOeydwem7DLTVkQzCAcO4biZqzncs+pVlDWkmGlMVYfhMTAo7crr0X7I
4hzzmmnKwd1hjRiMfYyexrHbdTE09C45KnfI8QSgPJIVzmbrpcAG9ylawzBvBowjtxMq0K2Vd/Tp
2rUK/JupsgkXhsMQrfEm9C29gSTR1rkSHv9HIZ45MkYPUR2ML9j24MTamV+DOsltzjhBiiVWKIPm
1mB6nwihLhXqAdyegsFGQkVCMN72mbIu9hQV74Yz8s6S7aB9gSSjxDdUVvN8H/vB9CJkHOqNy/nn
e5ul/fNUgiZfu7ZWr6yzLtMoxy8owPHGhRhXzzdCeiVlHO7MjjitYYNeLLfhhDJMXu5zbVHuorKE
cVc3ds/KoS901fkN5e4ZKeePxBPupewafQLn2H45iTY2gWFnh9Aqq53G7v+RZW0MTGihVARLIIUH
jAHMpE7caWVMCAlT30Wbpi+CL3b0JB/aMb+1MCG8zQb3Gn2ivv7Rz771mplJROPHlKbPZs8jGbs0
UxcVSixZAS1zP9x0WAhiFpV0ShIuF23urPzMhzxn+yWKtZp9iKxOYU/vBteDOkednJpjP3hduNcB
eXpWgynk/WgiG5JeLJMEEUWpbmsMgsK/G9NREiZYyNjuXeaOI14DZXAth8KgFNiGHFLsYDRO2WPn
WuX4hItkct/KuGADAn1xkjyC6zhjPZpSut/OeUK6Usep6e4LQBh0C6l4yo95+z85O6+lR5FtWz8R
EXhzK0Dm96b8DVGuAQHC26c/X9Y6Z7WEOGLX7o7ovqiImsokc+Y0Y46RQYHtsFbpp1VAAMZ4PzWK
8CtM+6WCIExFmkEFaNAs81kGPdG9BlCqaa96J0OXm7U8Iu8TDOrKQwBYECqpsKIbd4zsmJJVYDWl
y8wn421Hw2D+G4ZgsuRc5WjeAbtU4fV1FNiCYB8FlJN/TMuui55siZzjJWgq2/RztYiqXT31MX+t
faxVXgkVZNj44ZglSLYOAZw/+Bv1ZN+FvY3A95QkeIk6SHrlcyElBNJTpgVfJB0k24emqxtshk0W
fk47EgB/jCtzDz0CbrwZTGrwHM5a/xT3EDK5TC5YQJPaqqMG2hlRtBNBNLPCacm4OuU8BQERiioN
CNpmiO9OR7vS+LUDhAwbOQFscnSZXTOS91DT1ONzm7dZ9Eq9RLJgkdPk04Gzgw4PgKYSktZECjxk
2M1q1yqKAi2LKfB2wenUTD9KOONPXxnDEt8oNIZWzhgiAm2N4GhV06hvA0NFYkayogebIoH5qA5k
is9aoVEjVYtKZlawtGmogNPr40loIxF1jJvAmBT53YEk7PRWUtUJt2Cdmi+3myyqdtVisRWLzhCd
HNME2jpr5kA/NMUoNwRu8Khsgzv5Ywo/E1MRL8gBMj7gWduQRuWmQ/s7/xAUzxY6Fwlogg3e6j/9
wot24UXDR7RzLhtLl7+Fttd5Ywl0fBolR35L705bJX6D3dE9PieusoOggfmg/OXoF4/5/vYW6CtW
xQ6dtbPowBUwc0KHPEE9PnA/O3ltk60VE+InnJnoyWWLqcdExY7qLoGqlx6oOOxANmzLXeSJpNLN
dlTUvGh/HLz6kHnRa/bMTLLXbm6vV1lb8Kyrph9VuLeAzri1X38iv4OBeA9mDaA/YhgbJHh8ybNX
vu3yp4UTV9VpQuqy6Cme7UAb66MdNeyAHg2Ex3ACIsXtfFhZGR3OhQP0XyuK6CeeWdGjTIlt8Slr
X0HNdmPsj8/xRyRPvvRbuFQ8o9zAXgP/9srqlOuWqDi5/xqe3aLs1NhlO2HYeJfvqCR+anfT3vgx
fY4f+62zq96aT6qXbaM7C32NFeMrW6vMbk3sUI9TS2xrgsqB6ZUIZcmye7m9t2tWZrfEysdjy0Az
INkEKo/ul1P/rOC8v21kbRtn98QKGbbtJYxQ7UVe13mJQAgC9C3uK54LDVgkFc9t40TebbvK2sGZ
XYmW19tRheeRd8Hj+E91MLaJH/vWEwo8jU9gsW1c+V5/um1WE5/m2uExrGvrCl11S/iNs/NaSGOg
2Tnrbbz6E1OtbvNQbIc9bNw+nKFe5IU7ouS3yde9bKceBpda8B36X57paz9zrzzk3riXHm7/KsVe
+VXiz89+Ff1jOliCHx6qdL87MLjmTV79evQAiTx0vvyg72GK9Yqd/nbb8rJj+nc7Zk4CjYRQb2re
TIrjrp18KphjuW1BEcf0xo7bMw9BTjcpY4OJ4yHcUxw+bilWbxj7eTm9Drt1v7e2mfbMM0Qas0g6
QAJcEpjSJ4MBgk3od5vao3zuIph1p/FfIv11/MTyof7vdtozx6CXIw+bxnc8HnSw0351ACzpoW3j
SXAP+tGTdZd74HHXHNLqJs98RUzorEE8ItYMf03zAclaL3OZBKAD7qk8acHKZ9VWjqw9dxwUsGh5
sNTgG7xlO/DZL5GberJr+5VXPQRcLWsT7k/bwIuZ5t5Ir5JrPB655DnCcW7noynh1S8oQrrG72QL
V4lbfl45eou/0VIsS9dsy1b02WUPmpySpTgJ+mv0QUG5gnIlGof3sZ+5TKC80yt5gkBORe5B2/wP
4DSLzubM/uxaJ2RxBaSO/7nW5icB3IFXaFN/yLxkW+9XVrsY8pxZm93loh3UViexc9UdItbHF9VP
7gJp09y3X8uH0xOkmL4Db9q3k7t2/Ba9yL+WjdkVB0tE5a1nnR1VdmatusDZ3F6cumZidqmHzjj1
9MjYyrvohVyJMPWPkxx+pZww+NTZ1W6n7mGKhnzUde5OfuKtO5fFN9kC6gXUyYD8dPYz0qRlnlf4
S6mgZP3IdKMRf1pZ6qLDdAxbNcFhgUSb2WBCX9YqByQjDAxUyijXEy1CLvoMT81XJA925YO0E46M
2VoUVDbtB7TVtrZ/+2csrvTsV8xc2UgTh7orvwLyaGKcT2rWepr0+7YRAZC7fhzOrMz81nQEpcwY
lrghylaq8FvGZ/uOISrf4Z5CZbZD3+mDtiveUJyWN8qj8l3/0Xyq3vJ363D7tyxGJLasipEQQAO6
MfMWgzNVDZBh8kf4C9BD6WBTchM/5KfQmY7d8OuEjpgX+WhJ7FZsi286fyTPbc88xRHxJFthngD/
TWF1n/j0sj7EB32bbeW12/rnAN0yNnMUcslYbVVgDHYU6BxcgMa+4x896s3v9ot6SA7HN9WTP5tv
/Qc4Pl/WfoAm/MGNH2DO/AX0d4Zmw53HCReBDs7qGag0QqXWh95lbOYFOfA7yWWGm6xsa/no6Xwg
ItufduUeInA/fzZX4kJl6bjb4G80YBOmYqviz88isAGyPg04nfgAsovkqfz7Pw+ocqduNbfbpYje
umuP6JJTsy3dNjRTpo1iz4zWhclgayP2oUaY0n7M5HK7crDWTIgLeLausBzMY1/92er4e+8XvxRi
IQoeByJ74UNQPVuJDMTpufq4Z4uaXaOAIV9TsRAa1ds3wJsUH6l1Fm+nMqJueO9klBerYcXm0kN/
vpGz6+N0gC4ziJUYCZz8QH83pWdm1C3l8dh8Mo1vt/d0bUtn16cKYBFRxenVYvUnQAUaNspKQrB4
GsHhQm5jmRZchZdfre7sJo2PrOdkf6zUJ2t6lOqVZ2bJ8xIU/deEWOXZwSjDpsyrCBMjMuUaXNKq
5pVB49vSae3tXrjuugjBqF8aoug1O+a5qmZmAfLSle/Cfeod35t34kAiMFjgHT97CF80F8G2Ox6a
8of1de0lW3LsBpBuHZI7WVHtOXraGgfaYyEY/tpPniwompl0Pkiu+TDcoXW31z6evkHtSucuv//r
kwIrgK1ZtmMatvInaj/b4xTNixFxo8C1zfti/DXKv27//X8KDbO7hnaJCEUMndn6+cqy0XGSI7Sx
rqhrjY8w3iCO3ZI/T36zq/cgWda+pTh5M4umbti6rlrspezMbrec0ybVQ8J+eJJ3xk/zjqk3z/gh
QwFJytEQh6W0ZryMLBnl+5/mljG53Wo9TQQfV7+CyMhm2Ng0DIHJPz+8YQEUynHw1r2+tXe6j/Sz
m/8cU9IKldB69QQtnGCTDf5/9qzZg5VbJ8foE8KU5pS58BGih/UjApEiu5rB06Xl2oMy5ofbX3fB
CWDUQGzWoI3raLOthuW8mLqCRcba6xj9dhhWTgBv3Day4AYsXdY4QoZsaswXXO4kJJBBC/doQJ8R
OsjuLUWNt4NqOEr+8i4wIcGXsgHrwrSiU7u7NKQAfnMap54Q6tqOtGDTWlpZyny/5hZmj4A9wMkS
toxcjiCycygboBTxIIFfeWuu3ImwY8GPLDP2IVuKPHdn6K1RH4PklQGqO80jyTp6SHMUP6DL22hu
40IHe3qEzwYExu2PdXXf/2PakbmBBKgw915uommMJ3O0kACAQhIpHl/3B+rIne+MG2gJIn91IGR+
3ecGZ69ED7QbggB5oozePHQH4z55BT/mIrbsZ8r/oCGx9A3xlv9d4GxvraQtgJ85Qs5t2wHuKMLX
Jlrxmms2ZiGRcUKAGKTb5J7S71Q7N2p4P0D6uPKpxHk+d1HznZudd/00dJKJ7hWfavAo28LEPH5H
eD7xs13nWjuNGHPa0sBqn5Pt6ncT3+XSOp7REU8eaTn/zg7KcGoZDemqVNSDDkPs9UwU7phB3QWt
2x4Sb7L9fr/mlq831qStxSMLZbmqGHOHNclaijxtNrjBeNpnaGQ2ZcDo3+Tf3trrnTW5eLZF2qjR
sHNma6sTXoWMAUpXQVA6YZ7FhlTJYQC8nT6FmbLyIa+yJVPDnKKqmkJ+wPzVLB1PWpM5HweCDPtb
/PYF+vbvgydtUo8w2s/vjluRHcbjPdE0jA+rXZwFb4N5UlJNISsljpiZj0mRE/MIYL53nefsDT2h
J/MwhZvhHoUEF1AWlXt0fjf559u7rM7fPLFuS7aZPWPyTJfN2TUJkvhU5B1kIY1n77QP6p3ux68/
5H8gPNnlj+jqwglgbuJf6oN6L3n1ynNxVdHEvGNalmaL/1Otn92fqj2edLOIeS/Y78iFvdYN78Kd
8QoFGWNhtVvsosfbS9avb40F34Rh6KajEidqs5MlNbU1dB2z2qdk/BJIxYdIaBKFqkHqRwxuwMjX
53DvI+p4HPzeeEUmq4OJGxa+jRJqW5nxF82GUmxsXYX/lxDfn9J/qgJ5BOm9bp8lpHrlX0FEtl3F
W5Qtijjze5niR9XtizBh4E59mOBGgoZm84e5GEpuIAX3tvoGUdDWoU6Zqe0ddDor+z2PA0x0IZlf
VEwVIRR0KmcRFeBdmNonIG7gJcHPqz7UhMinvUdwWa7s8pVrurB0VSwMKxmZVAfeirJiquRQHU3v
toXrO2OQYjooYMk8JNdBanGM9SMd0Y5XK/s+MHH0BC9RRp2Dhopfe6H2MHzSt6AgV5Z25QBndmcR
yNBELaM9CnHAlPlaBq+UNPjIAO5ur+/qW2GGTEY2FFCwRFSzYwrerdFhke/cqHU2jcQcydi48Fog
NK2vRRwLS7JU0dDQLIMC+jwTteAWMg0m6d30IXtykIZ7OHrDxnGnO3XcooVsb6sdjAHFil1x3C7e
LwNxwTOz4qaeZU5SWLaDJihyum1zOG2bfb/Vt+p+LbC/uvAzM2L1Z2agOJkYLsJMk3Ee8xcF2O/t
b3Udss1MzNxoyDRroSVsYLdt/VPn6n6+M73oKfvA27+eqlyhS/gaFzs385uQNo+NPIkPdkhQePHb
jycKaiev3Omf6t/mB9ryD0eaARA7fE1+5Z6mb8T47MoRXft+s5uQNai9Qs7KcnfB3Wnb7ZODuoVk
eyVFun6cZ6udua2YEexB04aO1zF4rQ6V1/rhHpJ4zRNtxvAweuY2PEiUzPsHHuj1zFC9fVDnpcxe
afuiJ0/7U8ok2uvfykfJb7dQCCAuU+ysNd8mvt+NmzGPByB4gGn2+Oc8qf8IMPLP4J8ax0Y5j1p5
+TB81382MZ937ZP+gXLcsiy24uyyQEDVQ4Nh524GtVyfVh68WtChRUBkDy0qE7E+7Moi98xqWjlN
K9fUnDk8iMOZRhBnelINXA6aQwxvqCs7u+BVEZVQIH7RbDzrPK2rGOQpm1wnzsvCjdzaWwCUG6KQ
TZxKK6aWnCqFZiJYjekEeQ7NQSkcHKDDepLin06OAcJ/Rf58LXBdOilM7ijYUEXNZva9pMo0bUnc
QbiBv8AhTifJuQfq4NZfOr96aj2ELg7DHnIfV9oNTyILSR9Cyif9vbpfOz1Ln/D8x8w+YWAmfdqU
eNrURmS5q5iNu7vtaRd9wbkJ8RPOzqdi9g10M5hgYncDR729T56IWf3I0z3plcbrg7lRXKYVPaYD
+80+Xdnw65AVZ3T+A2avSdMx3GULV388JG+Z/xwcfiIqArIMqfXVnusVAEo4+nNrs4cF9sxoylrx
dnkFwmSb46O2Gd2U3knuVj/gRPkWPaGD5Hd82bVAZ+1riqN3ttWAtI9WI1Y6pd/qERrf77e/5RVg
br642fvRdiZzVgOLEx2ieF+R4lBcRBJ1o25EmjXerzrWpUt5vp+zp6RRK0iDR9bUeMEOVbtddzgh
+eFCpuYFP9WH6tH4Wu5vr3NhHykkkWNZDoVx/M7lPqbRsThOTp+7SffWUjGqpP/LCPP/RXgueDXK
7qYpiyoxBfBZ+qgzgFkWoPrdsuwhXYo/hK3jmYW862OlX4t1xCWevRAkTjpZo0MGZc7LU2mgkTgN
BT088mTVL3e2B23ibvCRGqYZv9ZpumracUou7M1uvFRlqaIdU5Ebd4A8a8YTkGTboMzi9d74wEgw
lKXMQfq3v9rSngIn0SB20WTRQbn8apYOhh6etgEZvsdBfkCYeJMMKLyFa8HjkiGHaqkj8gqZRPjS
EGwRqW0UBbJzcCuNFqQkAeTvVvEgVSfv9poWTr9zZmpe4Q5TpgcgDujcwREyAvASHlGwW0mwxa2d
nw/HkR3xKIl3du425J5HNmvRxgvQCQKFRdHSsF6pX91NsC1Kx5UPdb0o0iS43SgSiTKCOts/h8Ah
ZEp6cMujlO9KmFx3bWFlr9ZUaCtnf8XUn5b3mUeEjzCWhzbp0EJBZxCqM70DuMGUxO3PdH0iuF82
/+hM+Krq/IYFrYisNURPjvCINMO0DaBJYHoXWvbVYvPCki5szW5XHuZjpuogd81Hxlvc8TH7Fnkg
2R4HX3FPfuUWj9HH28tb8Pt0O2QHQlE6n1gXv+lsG3srlzXiaRhqXxHq9sDO7fQXJKceyoPoVkve
GoB5aZHnBsWGnxlsw37MGChsoEgfDwopmVaIK1b/9fWioKSI/pEpYENXLVDFmRg1DfFU5rvEiJOc
nphES/7eika7iIaxTvXqquqbGEWpjgnFANXsNnn8W+u/h+3n259o4QRig/IKlV5dZez/csMYp2Jw
w+katxus465sIDKgU4KkYGPEuzRVpL9FZpiAcZiTwDkpvJHK/BJDRdqqjtQTNW56v306bUsXfJeL
qt/+eBfdpe5fl7H/GLR0Kr6QHOjzllhuxGan9Lwqau2oUNDFlIuSTD9McbhWyr7Cqv5ncf/amsU5
vZL3AeI2ImY9Qe3FXIA3bXnJdtkufoUy3u3RvNiEX5LntXhH+L5LXyy29V/LM98YGVCmVihpMfYG
ZYXVHWSUU3Tnbcr/Cah3Gmb60DNkdfvwXD8AGCU/kzWSHsYj5w8Ak3tKAbWmqwTUNc0S7d7PHcA2
R0I87ig4j1eSgiWHQntToZrMaiFrmzkUZiarKE8btA5cOma+sjnCJegWn2HBpYHgwlJPe+Tl9ioX
aj6Ukc+MzpwKMssT7IkYhW5la2wFQlH9lYDmQlnCm1asCTc8+5AXxmZ7GgZUmRm7alyIP51J32RS
7t9ej7ZmYnZKpzEdU7lgWgxKUdinRnOTtRLy8/bTKJfvtj76qd5BTRDuIBDwFCt6ykPNTfTHaKRA
gXoJEYELVbaLtJOntO1hjM0XpUtIswUBKTLi7ele77nKQO9O0w5eujcnOQS2s41hqFGOllszQg/x
xsp5XIggofjQqHcjbifG6mcr005SaCMx3tInC3aZr9yjOw0+mRzZU9z8F0rnIKTUaHt7Qxd86IXV
2d0Dozv1ih6SKLZav5kU0IbHevradhZUHgzz/X1iCpbUUHgYAN/g3WbJNxQFlgElOsHdzw6qK5+H
leoYXUjoBInM4+0awm9pgecGxYE6e1XTFKlvDbo7GL9Kf0yyXWvW20wKfAkZyNt7ufCAk93QocOX
0e6cX3CNWdoh1Unb4MC3T29p+jlRP/6tCfr9jqFaBJFUwOcNx2Y6AtMzAMwNKM8W6Rus/a21Fm5d
3zGTJFCjafsHXDMvtKvRkDtpAp9+nJdv1sjA8El9vb0O4QkuPYVpy7pjO/A8yArFp8uvQt9Hg00I
BjZU4yANOckqZAWqFj0e08B5rKtAudeVYO2Nu/5AlkZAp5u0lyzHnhe7iiQjwSlQ42pKKI3y/C0L
GWdEf+UvMXOmcWFnPomWWF2CtiblyYC5RRgH4PII3Bxqg9ubuLgc6N1kQgMFGMvM3UbQCsnJwHI0
FYLbkZm66SNlp5VTfX0aWAyVQcBqigKua2YlaVDzceS+daVpKxhbmuTvE5ZLCzPPl0SgrmOZdcRH
CLPyxq/rR8ZIVtqKC+/vpZmZq2PsWq+aDDM0Tc1qE8B95fEGvDHlpe1A4d3BjxKvluUXtg/uKHr2
YMMUAxjE5UmXR2hvlCjJEXb7fDKFBMrffx+Os6oA7SMuvYJNaUGQWnlMWaWLzZ+oo36KtPfb52yh
mkhwdmZi9oHC2ExUWTtSzPMUAsPMj6INmhfMNp58+XN7vxb2KiJyv3QPFKQdyF+hu6EoNQcTSgmq
zSkEvMA04730Q0wtCYBB/XJ8bfe3F7fwfYSv00nKKYOr8+N9ghWHm0UHs83Hr0YIi6CZ6B9u2/gD
2Z6v59zIbAPNMkoqyVZFdahSN+lBBnsDTdVXOFGpE2WP5gdYe7aTD7j7d/U7+5pt4Qzyhhc7W53P
EqaufgqZhK7DFKxq8yqcpg80dKX6xPx92905QVZAC9fFW6VWpk1dacZGyqzvbe/UK07xz998ZdkQ
2BU6uDK95subULUQB5cnqD7EgHefboqM6jRkmZt6B1/KsCf08lBNgpUd5SfmdYvH/vNavWyhH285
NCURwCBx1MHOXf6IHLrzsgupw1RW6sTPtZkm+jczHQwYUE/SkEV+bJ/ayIOi3IL8PkBpRi1309H4
nji/Uug0zS/NUfmdmbDWPyn8ubpSmFpw6g4Jrej+8IWATl3+QGxLgV6TlxR1/BJFZAl5tEFN48ft
I7lsxrIINkWZYz5kYJSaiXaXSipbdW5pIaop/yqKNRzkQlJpAQwQ1QYRUVzFK2NnxQP6JbCj+/Hb
tGXAdtc8H8gnD/q78wp3tqihh8/22+3VXV9qJliEyyVnXhitNUPJhGI7yGBxYQoMUXVI8lb8xvUG
iiEZNk8GXkblfF58KKY6aGVMQDPsNi0VNsj+M3XtbVxodV7aUS/PA8IUp0CtYL1QugatThhPt9nR
4ljWSvuqGwMdXimq90Y6GnuQ0r+k1gkOt3dzbamzYK0ruzZJK5ZaHd9CPKVGlz5TPv4vjPw5+Uyf
MCM5M2JBq163yI25IwI7tG/NsPemaA2Ps7QUDRVdQ6Dn0GmffTXj2MVScxQHAyagDBA1cJG2klee
5DUrs2+mBTl8VBlrGYrHVoP3C5nktTf5OoKmrmYbsg5/o67J8/0y2qAqixEbUkQ0s9X/gXISvTrX
/KW8dXttZ38xn9sDkAqrd9cQpYvrO7Mtrt9ZTlV2SDeZJ3axhNuPGtw3NL2YpSlX6m1rZsSfn5mR
o4KT0lNOiKqDYo1vpvJbUY2Pt8+d8KeXrxKJCBVRZkKAmyFCcmnE0ZGNNuQ0Y2CU6XbJ3hwn9C97
3W3U6KmGvTqFfDNSupXXcMlDnZudHZEhUpzEQafetao08ekZRIcon/4a6W7w2jEshpPXeHnnaVZS
DrETp7QCouhjnofQrafe7e1b8E+YgDgaeC/n8IrFIJZUM0gVBHZMu4fnDVYnWXkPu8wfp2QfH/Uv
SYtE8il9TbR45XwsRfQXtmdhFQye44hmJLHMz+ah+eB8bkm5vGovPdo82xsoO8dms9Zwvj6Vlwue
PdBIPNsRUx/0PeIGsj1petFO5ecosI0VL/In9Lw8mheW5nQF+qil5anBEmyx2+ypforva1fZC/Q0
9RO/f56+l8/r7fzrGyFyYxnFA9IJkH0zTxzlJ0eHy5P+EXRulfPeKzIzGMpGkwsvTo7bYHwe+tfb
x2hpU89tzjyKlBeDM05h7475b0n+mUkjouorkdVSGkPpXnRqFY3Zr3n6DxexLkkZXST5Dsk9aWPd
R++Sq28m1/mn+bbeFF5cFMhBRwG7TJtR/PmZ/7L0PA3gkqO4q77J0mHsdsHq0MziITmPF2fpeW+U
agDXOekfNLBvOrwHkYdClPF0/KdtOSUiwIp+2/7wkxLL7Y92XVojuDsLVWfXr5uM0O4gdHQhDN2i
oJbEKIEcdfckqStVyusjyewalXpQn3TIroDvkRSFQzvW4GZpNXlZoo4uMu/7IAgA1wQD2jvQ5EsI
Z/tSqtu728tcCGIvrc98dYIqzBRCU/6nMku7SfuR9YfmvvTqhzzbTo/oV1JMT+AS/QD8f5VM4foY
XZqf3UdpKEokNjBvW679Wn+v6clM8ib+nRguI6yC554BNwTtT8cV577wSF1s++xWovRX1nFMsT07
/bSHe6v/entn11Y2vyBHo4wTRfz9QeGSlKKqJ+0SK/37UJ1lmDoDX/Rxr9p2cG1qpZqzgZX2kChf
VPOtNJ5vr2QhGsMEt4HyIpQM80ZdVILYkVRWYkiJfifpKEgXimRt++lzn35t8lH7ftvg8qf51+Ds
7iECMwxqQSGYqulTkkybEK3c2yYW18QEjUrxR1bMeREmzcs6MpB/Y4YGsYJDh6xIpv9u7UdIwG9b
Ej/28qHjhP9prZIhOgB2Lh1lNcDoIIt5xtRqH9LxU1vjnqN+Z0cP73275raW77MYD8IxC/T6zGXS
Sz31WiykxHb6q/RMGdivH0/0V+8dt/KtHRIYSLL5yXO/X+tGLJ74M9Ozz9ZqZpEZco5Urf0Dgh5o
ib85VB5ub+dCK4n95LzTZORRvcJy6YHSxJRaRH2l/SRtoi/jx9iXWBvPT/FWfJPvQ8pLt41enxbQ
NNBVACiwTPA7s7tcGBbySsCg3NOkvMc51KIgT8ZwdJ3itLchT7xtThVO9/LMXNoTj9PZ4wrAICiS
kksteKomT9lY8iZPPCTrM+NlaO6FMJUY/p0gyy62oWf8gn86SlAAXIUjX9/Fy58yO09dPYSDOsEP
zaF673MFhsp2Wtvf65NzaWR2chIzY5yns+iYtF3nScgIPowN9MAp0tgrbnlxPSJSMnV4hK8IKGBB
sWHepP8D57k8bJCOr18RSpIOtz/hQm+aJZ3ZmX1CTVJITQxSryBomjuD5MxFw2kwH1Kp6gS7uyA2
KAMwwZHcvfbjqX4ANm0+HsvW+jimZbHSoV/YYgFtY8yZY3xdgtAL+yQjwZu5efo5bvQ7uTbdUq1W
nN2yFVBFwPZUIFSzhFNqFDVFGYtDEj2qJO9Dute73ytbK2KC2e1gKAdOafy3xeDlLGaoJfj6ju2f
26Fs/wSFz4ic0kqGEx5QNeKzKwavY0Gc6ZlBcabOrmOmZDZVRK7/f/CPyiZ9pritG4yzbNJND1nN
uJ+Om/J0WGsWXD8ewo0LvhTKOhBMzh6PpA3NrFRoJcqT8pzKo3ukWOUppzje1KnzJYT61u/qPlhZ
8dJnJK+GLoVCyDX8zWZ+PA57VJXk6JCc4MVomFnPVpzqQrkaGUAFeD6VRgYf54elP+Ua7NhYQSfc
h4zYB+Lc1W6ya3xpV79XCBm9whYBMc8aHnhpW7kHdAhEEno1GNAnTp1brdjW9L5s9btYe1QtFO8Q
oUh0r22VFW+wdIC4DgoxvhgVnidLstYfwwbNJXeAGHnT993WCeMHk34FlU995aavGZt5HvqZaKNA
he22MJEGCKujodDK7btWFX9d5+EDni1r9jYggyDHp0RN3UlRXAfS9wSek//F3aOITzhONx005vyy
m1leydafQ+JQr/qg+vWOYRHHgvF5g+77RnFthDj0zRH46UpXdeGtYH3/2p7de1vSojhssB1Gj3n+
XRlW3qKF+hIbCDoMCCYi5HS7Lx2LOjmSYQP7cZGBwf3n+8aAtVCypvssOd1D5YNUKlzRjT69hQUl
rtt7u3TL6QwyhUOgSCtyZr2GJj5NKmd0rVJ7MfP61YrN34391zwAhKJ8PTg2IJwmvZ2dkrqxE7oA
zMhH0qMTG5sAZGu1BthdqH9cWpmHEIGthQ4SQu6whSFb+iI/Av0swzt0rXbad3xJX9ytZq9ih+Yv
kU6sDTyeQitVyMvv158M7ZQNhfBgEDESYH/V7rPHkSG5PcMMG7Bi+8Hwio/y/nQXbtcq1QslQtYs
xpvoJNP+mJd3TckoAYZi3nxVtidUB4FwPUvutJO3yVci4ebe8bKVO7HkOs9titD17C1M8xD4FHrG
bvZPqryEaYhqxLNe5FuFCeY12tSlKOpihbMNPsJ4TIsANhOqhF+U7XCY9uEO7QnBMJpsnV9/fSEg
9xEMLYL7j0z3cm0JAVsXdegOQ3k8bACm7GBsucuC4a8Lgs65navR7BpSe+vIHsrQ93d6tzH6r4G8
2l1beAguzMyCMYRdwYalLEeQvcl+6k0/giO5Q3OHbooLfelj9bsJ79a85hWHJH3dC7uzI9IWQ3l0
EGMGUWFt+u/l5OquaOAg+vkSPSufwdzSDQeNCHfkVn0QDLEZrYnHteBpwX3zOxB+FIC861Q4T3M7
zwPWb0bmY9eYb5kifbl9Ypau4IWNmdtpENYY1SSFEWk7EsPUu/DVYt7YHZj1y7Zkv9bXtWUtuO0L
k7NTKjQ3jTZMMKmdEEF8QyVzMwbWysO7snl/aCvO7rlxbBBsaVlYmyIlqYBSUdrt7c1bXAiuU9w3
wvi5+4pjFOMyU4KhzMF1lXF73OT1sNeIbL3blpb8iArvkui+0ji/Gjot6wI1iWMAMwvgdjRvmd3L
4NbIDyeAyav8FtevApElEEnYLYUk9cxpWXpj1sYJcp1AvaP7BhirWnm5lz7OuQXx52cfZ2KmwwKs
n7hZ5+zidLwzSvOf21u2aIIXDcZEQYxizU4ZDWvYDGvYl2pYqrLhyRkOtw2Iv2D2dtK34+FCuRt0
1zwsCKccVdC6SRhdD/favtkbO32bbNdG15ecoIZUC90em8G8+RNdlgbi2T1fHnlFxP8gPTceGVDa
oHzi317Q4o6dWZp9FFhNBjDXWGrHj3Kwj5Jft//+xUN8vhRxn86++tCmHUJMgpWKQsnGvquYfNUe
ER4efDQV/LWizOJ6TFO1BW8ZTeTZCTjFSaGVkWCnl4/otRysddaLZRNglmRZBjU1p4JVFVPq7JSb
UkHaEELHWkGo/Sy85+BDnZBs0sdhBca/6LGJev9rc+ax04oKnyRxsJ1368vwLib6g73+bG/iF/h9
Peewlvwtublzg7N9pHCeNugKToyrIU5+GhCFVbe6veJMV7ZyTpBQ2FKqUBfBw/XRQc7kf2rRt759
Ahev7L9bN4cFndrjICUVJ3y0IeNLiq3hlAc5p6CtmeXnNkP1OGaKJkiTlYLo4hZa9PjBTaJ2Ogd0
QbNlW0eDo5gPsrI3EJR6MCRDQSW211b28ZqPiehFO7MlHMrZLTP1MQ0RTUhc8xuUYgy181ocPR1t
xI/5Y7hrCjEr9AQmSgzKBW+VtFpHX0CIip9AGAV4nKxpDoSH2a8M02b8j2uUaoQpXhz4dERE0dXf
1igDFirqDpU6wd1uMrtDVfRyxXlZyG1hMA4h4sTqQ7IXBa5mLyjUkxfNt39QYPZun6Sl00olhPE2
ngAy0FlOmEd1I42yzgfNgMiVSPgy5nvbxJLjPzcxu+cRepJT0k7QB0LoaDpfdIRKpxP85eXwv3iN
dYpYBgVWDuf8vW8TRGvNWIEKIEYGeHiy1mbzFs/kuQWxnWdnUoubpGjMBGjEVrB2l7v2DUK0pz9E
S26z0UYInPNtsVOzTehVj2snZOn6GQw6qnyqBR4NrlpfaQ0HRKuT+xz9WPSVg+nvJ0wIBZmbsYBl
0GaZT88cp2FsQF8RcVqn/amYkEBMHsbKWUlgFzeTgipzLMDurlGyJRW3uksrcdx739ievOFeSJPU
j29oVwD7zmGscr6m/r743zRTQOb+a3rmW6Y21LpJrfmOuYP+8KtSt/7tU79UBwHNzhinyovq2PNX
WzK1iMk/VicYnSTFNeDH/Fj4MEsy3pgXXv9jLU5YNikGiTUm6LEsjs/Z6UTgrW5kk2eh8iipxntl
L7kl88vJB1ECWZ96UsXVnYeOfxZHbcB0yPAuDdJUr9NK4TwOJF0jDPaQAH0I9xE++tvRa+6bQ+Z3
/IjaGyHmKHaoMdQESdOnvNicMijk+FFryCnhsW78JkfQ/J1tgqqUTYW6GZvA8JJdRxu92XaJQu75
PVulel7ccoumsgrwjQrl3GXXWmRUY8sOCN4OqfI070+lC8VQX/AjxqgGrnjsJR9wbnGW1I9Rbh+V
EIvd5EDl+bvJdLp1xYrTXngXyJtAhis8fDqTq5e7KEdqX8iVyt08Oe+IEL50qbFyQxYWYshUXCGV
gP/0quug2RAsIStKYgP2vNCpUKgVYqK/bt/Dq4UAKWCsBP8ig8TFpV0uZDAl7QTyHiviyUG4dIri
lb36kyFdHDlsiNqtQBfQ65+/O9DNK0UbloQJ0CJy95xDdNrmr+FdgwZP9ynjP4z11wehpeB40kqg
dPW+Yp32Kbx/lMxANsw+1ak39UkeCDjLo/xgdHcpByKo8k2BSu/tvby6WuSgTIjzJMDOAbXKLFg4
tY6RxTwG7nHk9qqZbPtKPHhTZ32eevmhTrM17KX47bOdvbA4ix0QZVSoxktk8KPqBrXsWXn6kJra
BnnSh7Sttn3XE1OQfMEqZeifJKEl7qxRol6dVNZNAk5URsVCuarPn0Y9aMrTibgilfZKd9qO1i8g
Yiu7u/Ad4RgH5A/tKUSH8y5AmJVDqkrESXVJ+AIJQLRJTPsLo7PypjVX5y+XzFGSU2TUXSjHzJt+
x9K24yZCzy3R8q015q9dR/tGHl9Oar+ysqX9o/hHi5Empu3MT2isjxahBDc9LqFVlpAWpZQRGoV/
+3j+H9LOazluJdnaT4QIeHMLtKMTRVGiKN0gtGXgvcfT/19p4pzdRONvjHTuJkaxmV2FrKyszJVr
rRx1lalVmgC6kABcwqMcf/AL38JMCF0satJuu8nleZmiC+EKXj/UL7jZL6j9ZxRC4QjBhmCd32mH
HgWXKDlaMtmf+X3eKyNXmowuw8YWrn0thtUonJH90RBeHPIUxVTF8bnakWj+rpn5a1xZsLUF7TNp
wM31fVy1Rb2BzE8MMSwdsRjAW84ZxQCwlydl4tI2zZu+y+iHbY0VrpvC1+GqoaKy5Eew5VbxqwIn
LGOkmtpAfQqRzjCn+ttcSVtzQlvGFsHEro1OqlQCZeTnoe2CJw86PN83/NuqaCLbCzMjk4/XN3PV
KcFHyXSFeJcsj5nqREMDeJcqR1KephnpGVnd8I3V43VmQn17xVVNkDeZjInS0W4L9KJTS96NCFFe
X8mqGT6RISZ0abUtXJApJFVLQ1xQauAjq4ed0X3QtnRML2trgitDdGBpMwtY2cJK6fiBr01EfPm2
vf/Pk996h8DlbfUY7LYY7FY8QoOdSQxmQi53oUeTQ9IvDdAweYnsK4dICp/tNJtdtdELV0eqeffH
O8hgIpP7BvSE5IuL9z3YkkJNgiD1KrPbK1L8bky1j3WubZzflWtaCKCKYQxwjtRp3vpDYE7T2Dgx
mmH6+KhbzR7NrZuK/GNO4ht13iJ3vATJmaRWcK4BAFK0ywlxwyp1WDpBWOnHGC4tlGjg5Rv21Qfn
kB/q/mB5+iPKzq82gMR9T8fL/Lw9T3DZ7Fr8isXp1gY7bgeJWZdmbx/nXb7TeHDB9fo1KOgGxT/K
QzSgHYD+7r7YZdLOpJzzfchvpPfJ82Y/eiVvebMli0+gheDK7IgtqXcCNyjaHBLIT9EDz/fR8x83
Ot6ufTnDEcZxFJriCyhR546Ua/vg+brrroSx8wUtR9qQFh5HyWF3HTn06mFyO+d03cJv71/kem9M
LMIYKPsijmxMDF714py6vXbITs2n4CvZEKCM4/zSQWlb7JgTuc0+x7dbU7srwYBXrCFIDuAbu9CW
CRXEmyZFAx7h1D8US0pdQ0O+k6Tmxu6rrRLumjUSBUHhwavkIpHoeKs3UgX8USqbyi1z52WWlKeu
YrKhSCGXvb65ayFBBbeD7gnDUxfayLqfBrwR/dQr1ZdejvdtP+6q8bOVmAcl3qjrrLkKjV4q7QRV
42JWa9C1xPJjbJlZ/22IaIi2et16f7MgPhPfgE+2BHKNfdsMdS6MFO8ZHXUzZrCm5DvZ2V0dbWkG
r9x8tK7/NSa+5VlJIa4aq+wnSiqxfeOjDNxPD9FfvFN1HpDUf1WSoYvbteuj0chHkLeT8hQ4dzx8
NlxgdRFnBsRnO1uEHyRGC36SbnXWHyh9GfvegWHRLCDjuf5ttiyJfz+zNDjaFChMvntmPiM6rrth
eir+uM1CyDvfr8U3KR2ptrSMb6JOpdeGH5v6LyLeuYHFY7fye1WeJlYRCw7KGWrxaNrIB1ZjwNkn
WVxZI3jIthVoa6k7qnG2V7vCldPJ417fOC5blhb3UV7ZRarBNUDo/jw2T2nJHI/6ZGVbpZC1OKMZ
8AbR9oZ/bJl61JGUxdVgAP7i9Vq1iTuGxS5n4i4dbyJGqP7c0ShF/KcvzjjM8hP1sD3bNbBAI+Px
kBa7WfjCZi1szZ/PzSw+k2bUmlx3mEnFlLP53pdaV5U3IJxbRhZfCFkqmwl4jPi2jIYGCr3K+yTe
GCBaC81nK1nmCVHS9EOuYkTyx3u59e+QwDhc/ybidy5v8XMTixyXAZtSUSU8AAqyxPU16TWy4i9O
Hnz30+Y+yHL/4CgQ4Chb4sdrLn5ueJE+OGaq5KFwPYe6b+8/tV1xUm3QzMnWyNK6JVFQFCnvxcRl
XaTBMJfsYiP1xyAa93Wm3cPDNadbHFlblsS/n0XSIC+qYmhYUzvp963VI477nKYa2h5b9YV19/t3
TYujpM6mXZfis1n6XtMjTyred3LxV+cVXWow5uK9pb1dTobcqJIXRKHACQtPNrOIcdhBU0MPKszG
/ovoShWODhbdTeBnC0/UtdKC64HPFKZy5uJ4ez/9DoPy5CZqtWHrkpyc6+jc2ML7VCkauqIXxu71
J+07BEZehhY4cqBqDDpadJl+6QfzlD4NnzUETPbXT93qwT5b62JnTUOKGDVjZy3t19Q+ROHfRKez
vy/snzmiE2TOKOX8fRTnmK/oy19VkQVeF6kbr4CthQg/PTOkNjFtcYEyn4d4VwX5zs5vrm/V6hUF
Iw0kDoCFLyY5grK2hyDFQo6WYhvnP7lDbLfz04PS5t+Duvl63d7qyfrX3hJjmmUQqHU69kBjuhUS
ecyJwoWzYWV93/53VcbC2Z0yBI8k9k3LGYhTNU/3y42NuxwT+e3j/9pY+LgzKlPIrU80gqBrvp9v
ymdD8cID+FFX8ZS9fwc6EWDXVtd7a20L52bqOqMajl0CMkWnxp3yLadYNSHefXD80vVedk4rWUvs
KhSBVq7f+xHQxFI/XPeDdRM8V/j7lJuW+Ddp9lXDT4QJKfKU6kcfTBt59+ptAd04A3UUvy/AOepo
NLnR8CYax89DdJvEqdvX7+Li2/WFiHRnecNz85Hkwet8yeGvDWHYoACMQw/GdIgzCcCFE87St6CU
psdG1atPcRmFNaNSvh9uXCGrgZYZPe4PuD2hnF3kSVLYJ5lRMOoyeMG7/r56MW/jL/aLcvK/OMDV
IsHqZfau/FG/2y4yXbZ7OQJU/kWXDXaxiyGYQQtzx49Zu2DX9Y/RqbgF+gfMX/MQO9sk/F+LHYag
DaZaCLvD8gpj8JRLuJpAYph9PLtTVcWtJ2WNQ6M0rxRrw4FWQiNTw1R34QUD5SILFz4LvlYu6bPZ
BTwRle5Y1fnz4AyB28/wtmX6/YTqz4bBtWovQi2CGweHpRW8CPd9zDVia52Y2xh3ySnbVz9ppnjO
sUIp0tsKJKvbeWZtkU5Zod9aZok1lTu6/VXHD2Xyz/XDse4hZzYWiRSoErkpDGz0B/8oEEL+TvsQ
ITkjyJCrf/54gE445Jm5xdukz5hfK8aewyglNx2DWY003FjVu9isdqb2KZC3hgW39nBx/sw2B3+u
Y7AmbbPtu95kcqLaSDdWrxoQvEzViNYkbYC3nlgY8WAY4W+/SD/qs1e0h1RxkyeKqEhY0+Bm1KxP
99Xztkb9uk/ChcRYO2IblLHe2pazvoitseG5d9+9ICDEvP50KD5q+9Lbtra2nTDYi646eEpnWcca
qnmQ0FviAAzNu9KPD1k3fAyqcHfdLdeuhnMzC89vkqS2MpWrQXPqj2rin/JY/WrU5bsO2rrrptZW
BPMZDWVaiAJB8nb7gpmB6rwjREbMyQ2pvhtnBCOz1/+bleWCMqW3hxordWvsguGfztH3XbdFJL3a
2rAd1DgFm+/l5Eo1x9GkhAyzmVTA4dQs+mo41qkpiCWlyX+VDYiLbbkG7CELamvdGNraLUwl14BQ
d+Y3w9dK/rMseZWzsM52VRGUw1Gfib8u7ci+OFWdAtdtXTjBTWNTojnMmVTumVxwtjQGV74MzTXq
1Qqt68uJey1MiyGSmCSZtZdEpow+/TO31v76h1nJDgTVtwzyTeBJl4Co1CmU0BoxYuTlSQ7pSWRT
J7kqr3CGpJFPk27kKDpeN7qSW4Hm46EnpH+VC77vrjVySfZpGlrVU5d9t8atEa5LrKKY/T67Ghf5
dVInc6oq4mo81DdZv9NA1PlugJrxUfDgVR+H3XCI7rsdQ9om//8uy11UBa4vc+0Dnv8I9e3RYo6/
wOtZphPr+1j5ZMiZB53AhpVL1PNirYvgy5T9mNkNa5XbBGcumscCUp7KKj4ntb7n1HdeYcMJaLbR
e6vSvyPA+BeuCoSRmVyKBXTNl3VENTcGrW4YqEQQ9ykKxk9JPTzKSn64vqGXMwhcn2d2lhzawZBo
vV9jx3o0b3Uv28eHcMdz/V6IKUXw425Rs6x2uc4tLhxJGee2Uobfk6qT7bWFW1dABEX6U3ywTtlt
8FTemffDqxPCSoHyr9CA2foRq9fr+Y9YOJLVdZadhfwIocIR3/c7FZnOHIXn6Gg+W8fhvmIAaKu/
trbZPB5BHAFhEbwxi9RobHmzNEXMGXJoEGeN23gVTHrfzQ5yNOuXGCT9i4wPGKMC5oiHCiDAxWXU
WyMiwwnQCIZNbicDLjY7vtVif8OPxG2zeBIZgnkZ2jCmqy8GzcopKrOsF0+iWgu6/TSGsO5oSiv/
Y1oN3akpQcF745iuxTwYDGTN4GGgXcDF5LTO+kjj7ZXUDQS7Zfq1LMqNerFIdRbrYhbIEsNz0Avw
DlkEnFBL2qGfQAKZSujNOv0cU0vykzG1xzFrbuwhcY2peKfH9RZb08qW0j8Qh5MCP4WaxTlhHs0w
Ap7lHuNvaCj+mBkmb/IGCa2/6O69sbQ4DEqcdPEkoK5+F3mIWjcRunSj7V4PNWKrllsJi4cGcgzo
/sVIs1NLeprnrGcOu9e6nI+SzwuhMp9nszhFRvbxurmVq4LRGegEqH3Caruc6yhr6l+zBFgnafyd
CR38EOruNG81FVec8I2ZxfOjyOc6b0JupNyxvvXp9L5QQFxfX8olOYMJ8SwXAREDHNVFxW4q5CpJ
xPxblM3/hGp2GufyRwxJQxBKR60rD2Gv32WS+WMalY2DvbaNwIZpLekAki6wtcwmqrVv8dWycEQl
65uddIj2fNpY4Nou0vcV7I0Uxi+IB/ug0eGAxQqcDIYr9J8rey99G2/VA2r3tsuWBoetabiVA8bg
BcFDhEbRdX57tjPU6sYWZQpv0urBDYYw8VSl/yJH4atSNJs37Yr/o96pgZ6ERhhi5MV5bkuzB1zM
KZNOM3S+dy3AmNBz/oHk38jc8mQ8ESe1l+I5fdi67la3V4OLUwBrL0WYDCYmEPwAWNsawwk/cc3K
fLr+CVf9BHCrLLQn4SxYbGYe94CUdXCMk1MfaNu4TfulzqTjn1vhEkPcCWAmYI5FOKawIAVDbTBC
y9uARuRkT25MDvp/s7I402YhmX0wY8UqCpfuupuSTs/h9z+3QgWN6wveFSLiIsk046r1xwogrRyE
njx9DJCkCxHIum5lzcnp03GB8cTmfyy8LiwsADXC6zSEl5qgcVNklYquJMD/ecBlek5gcwEHX+I3
4qQPxmbkODVJFglG2zHehY3uv2rWrG8gbFYyKQUeF2gmBeWITurx9uxOcjyp0hiJySnZU+5B1zTH
4ijqn0gafOke1XazCH/p4QL2KXioABUyObXYycRp/a60Q+hGQip1jnQDANnTpm53/YNdhgneb8yC
gATToEhbThT1VVFVaFCTccAtFDifaTqgKml7lQSysNtIby4DAxVchIFECkU5e3meplzL/D5kNqRr
o12bo7zwx06BARU4Ompstog+b79TldNsSEy+0+zMu7Z4bZpmF8Kqen3PVh5smAGnLSQyKVktp3IT
zQ/0HJJTr3Le1UEVuM4QgcAcg2MclHtNKQ8ocEug7pMnOY29odhK7Vc38uwHiGN4VjgukWd1cokB
mDkddlwC9AO2MvmVIZu3i1wEvwYm8ySMelDOr9O0r2+0HUQmB/0mgrTsff6Zgc9deJJPo75TP2zs
r8rPf5u7YVqg5rglqUYuS1o117PSpJhuX0tEXBlqQ00qcNXxYB3VnXyiBHrd4mXYwqAYWSJ145su
gyPFmy5WLDG0lP3sHZ4Szc9Cr91+k9tcBIrlymijMCAFBaO4V95+uEAem8SsOG76UZb2NcMM4c7c
KbeScYCddLfdQVlbGZPUTCjSRiHqL77ilNuTDpkFqY4zuRF612N2Kqd3k/kXR1uHWlzMsAJDXI59
zXNPuxV9Wk/OTlOgosW1NeC5FhBJCilRkyCK0P9261p1yBWTxyVQCV7pgbEzk3uj07fO9uoXEvh0
odp3+YIl+R2NtC3IsCM3gnmbGfhH7UP8oniwQ3/a5o5VV78QCS/CPYwigeh+uy6pjh01bFlXu+t3
/Uf5OINi2Ce36FfEjz2sT+Nt9D5DR08/Kfv6SNFzcmXXuFV3yfPWoV+LK6LfLN6e8EAt42fWa71U
hvwWy6RSoMCpPm6BFVcailREYUQDqEredgGNtdI5DNucw13tnWciy0zS40WBK6R4IR3YGQ+zlyc3
tNz+u2LMmh+d2V+WoCwpG2vH5qyPKdP3OrJxOjeftVXBXDfDFtJM5GAs3TXK4nDQo5hXbpu7jfMo
jac0+3Y9bK3GaKE6ClklNYkLgE8QyfYk+YSTydO+m7VbfcgfdcktP5vP06vzMO1Ul2n15DH81G69
4ldqWsiBoE8OuSP+cgH36eKI/jPTEMJvI1ewQCm75Db7ZO3z04ysV/KqM0i+NY270i0SZnm2McNE
vWJJVRaOfVkZpk8T7LW+McH5Wx9mdN4ErVfubcpFr31FISpIbR2+wAuuHhqpvtYUbLBmUX2W7Odi
LvYhAq9d+aG34FNqJ7h6nVNY97sq60kEUuQ44l09x55Tb9U0Vn8NeRNpmgA/LVETFrn9bNPb8BL1
JkPgLo8fzP77hk+tBUBmy38zbXEpLodm6L/ocoEgkadMd37e306T4RkxzAt1ca8FPwMdnwoQpQkt
cEkf5u7U+OVGvq1u/QaRIJzlN76mZUCzWejgmUdpgvuBosOuPTWvnKcvyTG4t/b9XQ1bqvKAEMKn
DtgXBPqn61uxut1nO7GIzCVYwCSX2AmV2mlo/ZR0Bmo2e/JbVkRMPlvrXBILM6HJmjL5VzU2sSiC
1izZ/98WI37GmZkuaGoz8kWXNUueB2ayu870WjN+um5m7akESORf91mkpn2STjQk2TT5KfrG7ZF+
UT477+an/lf9Un4Yj9Mp+7xhUmT1y6QKch7wDJT7LsmUIHBJSKz8GFCD810nV2whD3WLmwLh2f7L
dWOrrklZjGa10By4AP3IZembYcXnag9d7WaVN/yCH9k6dA+SFxyjG/3Rv6/3896807wY8ol3rVf+
Fy2Fy7afQq71789YbLM9SoNdhjxBUDo6WGXhBnnqatCgVLLpNfrkDs4WZHX15j63ucjAGNguQitn
6fG9XXpj5+m/+hskDw8QT5RefTd6yXuldqVj9D2+7U5bY3YrUA/WDBJJzPwjF7KULnCy0tZqh2Bc
7bMXg7Gz2/RAgnSTK0fpaJ7yY3i8/rHXUjNqdrxEhKitvqxmIDVXUA0QC9ZR65u+DJVzKOC71pSt
usnqkxKia65xCBsBxS2O55D1fhx0gkWDulmdV15jv++io1JCpFiOiB6xxZ9S9SfiSBsZ71r8Obe8
8CR1nqdxUkh4/QauWKP3YKDxoCjyru/lihmqdSQKID0oSi7zoXSQ+tbKqQyVhvbaVOa7sRu+znaz
5aUrKSwZCRACMeQMgmvhpL3dmzTAxez7NNyPyvA8yVvMeitD6YK+m2EVgwSICdPFx0rtWZq1kuqj
9piYrv407Kd940G7izbcB6124w+IfW4m5/8fs8yJKzS9oARb3EfprKZBlWOW1Oc+/qFCyyV55k47
5t9Q2D2Zd9njnw86ipX+a3JxOcWD3AShCRG5Hg63ha7dGsXhul+snDEVfIQFbSSMmBeqFl3OQLhm
Mx9T2dNOSp9yJz3O4fMcqbvrhi57a7xr4HsgZyOV473/9gIcatWMaMJymG8C+r7taTiEJ/W09YRa
83MKT0BbRdnugrPDaBrdTn0Cs1IpH4GlPodx2rhU3j5eX86WnUXVOPajqBmyCgbtqrlxxuY1gFzP
LsetPH/tPDHyB7KElz1J4aKklmqV3KJ1DPBnhHJHgvGulje+zFrwU3VSTfRRbUsgEN5+mjiqokAS
WXZ80993x+z4XVwlsVtupnRr6ckbU4to16tDUxUpXiD4g8Sg8CQmhSMv+cgUY7gX8wR/kUYKAQOU
LkRcQrv07epmZC8kUJ48qufsJbeyu0JRvsdmuoHhE4FtkQWJu5HaJzxCjKEvNjGC9y0zRUukC4f5
Q1am8W1ea9FXpEQKCpWy6bYzNf8/90IUd6jBwyIAhG9xqEI/To1UY22R/VqEP9vp27Q1Q7V2bs9N
CAc9S1w1OExyFBxjz2KQ0rWqtnK71IJyPCk/h1bxUOUIGEj5+InDuHHG1mITxTNBQULQvZBMKaCD
UeaWs1y3+oduzJ6Bk+/9Ynr1leGPUXwKM7x0mdDFNoWo7ttVKnrRto5NDjtlvisHv2ouY3V6+fOv
ZTH+jKS4AHMvkZbGoNgJj+fYM4z0MDjqIS2jEx22w3UzayHDcn5rHdN8JHd6uxag7IC2S0GQZABn
rqXs4HfMc143shb/zowsxzz0oLe1PO1jD5XMT5k2PReg3LI63zhVK2Y0evqA3+HIEFPWb9eiFWYY
9oJqqi4gVasYtgBYotrmxmrWqikajTFKRQZJy0VuWzPvEzgan0Y9Oo/qr/qj9R9FyNtC8/xHw1NP
6c/ubotI/9LBBb0IyS2tYNxi2Ua1g9rwpZQVIa0MVqHnTTF7TddDEm2Ozo1llWGw8aheNYlUN913
EuqLFk0vl87QC+VjWZKBx1Z+epra5B2ZgfSVgcxh3tjZLXvq2w9YGXqvzzNLnEp4KehMu2MfzQcK
f4hXp8YWwn7VHJGGL4g+wQXspFBnvVPgFPWS0hlfhjbQXbVL/QPC4szwFOHWw2HdHgRJzP7C37JM
d3mROXZZaVD5aqH5a5SN9qEyPGWcdhABON1GuF+1BtkTQUq0S5anQfYjq0tVoIhQkDkvEZRIAKmt
PICHPfWzh6I2tyhcVi0KrWzhqJhdpB9S208k9OAu07x09cw5+ZKWgJG05d2g9lsUmZennVkToUdC
iZHH/bIbOg2mFc5GnHt3Xay9QHL+spHqXD7b3xhYkiVKUs1UEhInXukD4+qQF9x1YMq+WenY7mJt
gtcRQMUvRDfiauPbrTyfafIiHgeRFmcPHMrbk+AnTgflNFs5eCFo/p38YtzFNPRSxKrcdHbl01ax
9nK1QGxA5xE4SXAvHrXVNFQjgnGZ16HGo8NVI4U/pOSTbhW3fdzcGNkWiG2lOszSGGSwAFzTZVs2
8golt1sF7WpPmd8r/pNjPTbx6Np5tJflnzlyGrN/soYPKbGgVrd66Zfeg3FKE/QQiW8XBItpbji+
XrHcavyqFs+2rzPdu8XQd3m5vjWyiGdxwlsqKjBiPdf3/q/kNDwUx+ihv5VAYiMsUT9QoLh+1a55
zpuFLS7BqbLzuFN7oOW/9F+6Vz9nn+Z3o9f1tGj6T9Jua8jmMpV9u0axB2cpX+Z0LSVo7EXgznrN
cyTdm7PykOc5aivfNlZ3WT58a0181jNrqjGmRTJgzQRz1mS552jQuMIJ0unPjQyzHUHOMkaGtPxD
Zv68bn39czp0//BXEEaLckU1wEBYW0iM6q1062SKlzLjd93E+qGgQPo/NpZPxciMO93Ahv0w7K1D
dQyO2nHYifZa7m2d+U1rizBT6KE2xjPWkKn8JmjmJa8FK2AxwXG7Da1eqceKr/e/i1tSLKDQWNrp
hDnjsXsZD5DnHYNDjPHwPQHukP4GWSOwoe+iG4qTw/10kz51f5zU8CMgVSW+WkCElm+vrGRyUK35
EU0Ruc702geyazl76Io37o9VdzkzJK7LM19NfLvUShsFwGnMXDt9H5lbL7qVs0c9ho4lCAXw1Uts
S2NSjmkVbolgjr/MYCGiSPVKpdn3pnMDTe2GKsHKFSGah1Q+wXJzJy38v27MINTHkXwpMp6a7JZO
yD4Yp/1gZLuGsnZfTMfrx2ElSjMrA6oEJjqLJvfCP6VMaiI9L3GY1HZVHwbl8UPa31w3ssKORpr0
m6IAsliy+kXIzMx6MKcSsVbpNB7sowoPLdRk1o4ZxUOwV78oR+M2b1zVRap8N96OsLT9N5MHK/4C
Ns7i0Ue9ULmQIKuVIYFenAZFoEyHUep2s/Lnrq8i0Mhu0ge+rAA4Rp9rQcDV09bp7YzIe5PvDc33
xn5TEW91MaB1Oe3gGC9Q/1BOxIi2YQoNkKfiW3IChOeB2QEh7DGgu4u2BzeEM7wtqvAmOzMpftLZ
eeM+n0u9xKRzUm/7+/R9fu8fgXc99v8YH+Sb5Kb/Vr0vb4vHbTGdlSfhW9uLe0knjPp9je34Pr+h
A4nqxF3xU9p3B/V1uDcP/VchIOVsPHjXLnvQSWiBkSkyPbJsenR5o5Szgwa1/gRTlbgunL2BCIOY
qPXvtvnD174qgFQhUyOg7cu0FHpaXqgF5zGQKMLQ2k5U5QD6yqw27sHLpwT1RSBlQkcDoNKyysgI
VTdHEY/OckiGD5Ua6qeqkdW7oopNtxvMP2fMIlWHfkDMIOjAMxYhAAS040cjjFnJNFunoVXnA1qY
w0ZavxJAxeuPxieYW+eCHGfojXJKeVN4RWnc9RpfKZBPZdy42nycm96dt7QbL+MnOFGemxS3gfjS
yXl7JMxkCFBE4MUZ+BJc0Clk9+P8hYr31kzapWMAtCWmIC8BT8QFM6mTjo3Vmeguy40i995cycGr
5NvBh+uhem09lHh4s9PnYEmLF6afxcMwZ7xplaYEEp8MFoQGha3/bMeg3QA2rC/pX1uL5L1XtSDV
Y5bUGL5Z7ND7Ln5QR3PkjaC8akfMA/OG5eG8RONlfjAUUztxq6LF3O6yJEaZmGu12l/fu8sjxSfS
mD5FlHzF+Up96od2nsVo4rzPJ2lEMCt37iZ/GG7mIAw3zK0u68zcIvuBODaq7Zxl0elR3ne5JH2I
fKPYml9Y9YgzMwsPz0cSzlrGTN+ZEuNeQ3ibx1NyqPJqq1u0uiJyEUpvsgB7L5xPmZhItixec0Xe
ltau7yV5diGOqzbSrHU7FqT1DK9RdFssKUj60skyPtQ0NPNrG9h16GaxHI+76w4h/s7b+xKHoDD0
P3ZEtDq7L9NR7oegYeuK7FYNoIhPymM2s6YmH+hka/bG4211XURXVSftpsWyiLGVEddGVLJ/A1/s
gVmT8ZBom9Ttq6uCZY+5KHKPC0gU9fQoHXRu4qGHig5xC9kt6eHvlUY7mlaAErZZxX/cEGAn4aWH
NslGsn0ZZut2rHtFPNrmegr3WkayqqdS4AZ0dzYuxhV/F4NeZFQ2AxUXGOGiM4a5EFyzpjmdnLh9
SIbqbggZlL3uHCt2SENtJuJx9ctaOsKYWVy0A+wqwWAdFcnq3LCFoXv0u1/XLa3kTiLj/deU8Jsz
P6xjBQkBSbBm7JzHIIXcNjpVR5JUF5gMTPXwTWfvVbc8biHzVy2TW9hwMYDovYDQcpbrWLcQqmuL
/GhVY+imWvZZG+39HKelWzjdcxWOj33wVE/VsYHQSbLzT4ne/8jH4p1gZ9lV/sa1s+K/NgUxXJIk
/RKLaoH8crIU7FefP6Zluoui7zy5XE3vvS7ZAIKvdFgNW8zuMbcCG8UF0AN5q7RAiwdixQe7dsv3
2S2KTcieKtVvjZb/htRDuUyCsMnSoI6g+3mRBIXpFBlmHUEbMcdH2wh2jtzw5Jfbx9auT3ZWQ1TQ
7BxJ3vV+7sbqYxgph0ZH1X4c9oGBt1vWTWWWqE5LzUZ+sQLwtvllugA5QO5/kcdMMNiajHUx/K3r
7jxBaJDKrqOOD8Fo3FWtdpBskvthfKireu+00VMQNbe8gj46znc5d0528KNsYkARTUSaGh6sqvro
67DOO7SGkmHXZcWON7bk9mG5EYRWvFlMKZCwkIeJ/HJxb+QAQQ2zB5KURq72wwj2VI6Z2PWCveRJ
+p30Caz2O5Doj8bGhbVpeXGTSJFa206EZf9r8RJA7ZfR5d0j+uDW7+RDu5926W30vFW9WoQoFgoC
RYAQADpAc/z7cXQWNzQlkmqthg520uZ3CbV8JFrj8aaOceXrIWpxcwlL0A6TQeMZDOcvZ1ygRMwG
dOlUL9WdXThU+1GvN2rFi1OBCV5xjjiJnHnezIvLcZzMua6zcfIatbhD4+RzF2R7PRu/FWr+4s8U
WGpji5x+kRH+tglkiDkrqvBkGovqiprC1Rnk5eQlyvAubcbZLWWekTSZkbbUzWJjFy+/l7AjWlEC
E32hdNL2eqTZlT56cV+5dsEuhqHXQ4LzZx8LnBcnyEAoAZwSWPtFmuYPYZYz2VZ7odYHLrT+94rW
b3yt5VKWNtS3VxY8cnY/VtiAAOBOZco67qKPSu9s3cJLx/tth08k2Fs0SkOLIx0VmtTpk1J7dWbd
BeiXI+a+8VWWjidMEItBMqr8/Ytmdg8NDfLQc+1VUfpQW8qNYUlHqZiafZa3R6UmzUAAZ8Po2rrO
jS72b7bDiblUjEK39CEy4pOWjh+uu8ESqISOxNuFLU6UgnhjVs3YsBPlppraF0sLnuRe3iU5VAZM
jqfNQXPuiml+UqPk+br1rQWKfz+LTb3fFIXqiF1NTro9eXW0xRe7asFBIVboIYGVEy56ZiGK6xAU
1lQD/4zy2AsLvzgqft1sTTwvqmq/t1EURSEmAe2CDM1bO5CbVmk6lrXXFalbhA9+1d6WrX7TmswW
6NOuq5udMmwN+a0dMOKsaMwztEJm8taqDp9qgmRr7fURFOn5K/fpPrO3WpBre3huZXFv+YbSTe2A
lVaWb1PIrNwePoO/8PVzI4soO+nGlCshRuKmO5Vp/91Kso08buUMCw5Ex2RWl3R22QeoolitM9mo
ILQo3ut2cDN2bX0Mh0I+FKr2pI6MLmr05K/7+BJjLlxDp25Bw5+6ucg93n4kC2o2rTNSeEeYhjPT
W3NyS99VTdch6xhP32HZ+54p78PZTb50z+HtH4L1hH0GJUFg86KkiLCMjmGmpW2s2LWnzzZD6/2u
CN8FWX26vszlLSms0KaGPItLEunIhStOQ5pJdcEYUdkb76K8ve2s4N1ga7CQW+XDdVsrhw1IkZBS
g0+DTGNxd5WFXGgqrCEeqiW6V/m122bBAYm+vdZbD4mZvZNM6VPd9lsZzsp5467UKH9S2IChfmE4
aXMgb1UExFINOhfc2Us/1pFbZOmX6ytc200xTwtCnzv6AmBZz1Mw9ZFDYNSz2ygoXsp2+khD7ljn
+uufm3L4bgAMQGNdDKGCm6O64au1RyFvN7KpTSSdbPnZkm6uGxIecFZIwQ9FSUgRbiL4ZZdVcV0f
FSstm84Lps5Lm/CUq99aU7sJpGCvJFszAJc7aDOyC8aGejXvqCUOLDQowDdW2nlzYfImjJXqthqK
FhVALdwZkpYer6/u0jXe2FvOYEKeNE96m3Rent1P8btZPYbRj+smlg8IsYPna/p9l59dZgicSUod
YmNnPEYf6vfaLqXzZiFiHTpeTLso2P3h7MF/TAL9oK+Id1x4vDI7eW2ivezBTXWXxsMpsIP9xrJE
AFw4BjBi3tfUrAmVywQ7iIbACoqog5aWAlSqHBnfOOTdeNLH/K5Tx10UoJPHc4BQEj/IVvlUJ9JL
XDQb+3t5z7G9ghuFYEnquyQ8kmJNkmQp7rwY1hJnDl3Gm3fX17rqJWcmFldpHfizD61H5ylm/0XN
7H+ktjpZar5FeHQZId8uRfz7maeM+jxQ+WJLGfGJJx1kIrJZ/WNjDrsk+QKYp0+2mH/Xdo96hSA4
QLaD2vlbk/HA9ZcrUuspyVe0Gk6W02wcsQ0L2kKW1+wKK1LaAF+srXCXGdZjP9u9d/0LXSYJTDr8
uwxtEeLrMe0qq8GINrZ72w93IVz7lpo+dPLXYbrJonjD/dc+FbwoGrcmmngXlHZdHXX+lDmtNzYK
773ZrfLPbfS5HWyPTjeslyhBtuZG+WxZ0vp9rs+tLhyx0SSjSVO/JSlRDog1OIi9MnnWe9aRUZ8f
Reduaz2vOT+1X0am0FyyL2AKlT/WuWSyUqPJCneK/x9pX7bduJIk+St17jtqENgxp6seAht3ipKo
7QVHSimxB7bA+vVjyKq+VwLZQmXPY6YkOmPz8HA3N0N7QpuOGwbdiIWY65rz/2RJn+0UP0z6pBUM
biWj/Ngn6ioNzA3u2m3edOvv98vCoOakVLkfqihFYFARk2hZnRNNo2q/hMG9vl5/zZ0ufT1dpEhG
AwIbHGBq5B6CLagFgBNQ9+XOoLIDKPV+yfP/DyYnzhmkWvCwnkV0IcvloRUwsoB4CkgNbAhxP4LG
7MloIN3mSaBsWAY/Xb3jIAI4kSCqV1g3Bk3r1QGiRpbyYh57u78vT7Hdr4wd9Gxfk5vA6s/R8TcF
v/91Gj4ZnfbTJ3c5qIPK9WkRuWk+ECmyQr05+KXkQ/072KRS5f7+poGnnLhmAUi4YGuLfSPUed1w
q+nyM1D/DjNa0Hjq2fv3dq6dA5NARw2EYuhRnAdBatJnYSdwDk4xVaBcTeysqxnlcffU1sbC8+qa
e54UWMExAsqPizaxXiwbBc0YcGTNHQ/3QryQP136/JnLakC83gzAF1uZfzCaYxI8fD9Z104yWPmB
dJ36wi4Qb40GaSPsAW6N5IfWAW+H9GycLinIXh/FX1ZmW60zQXfAalgJi8HJVPgMbIPvB3Il0AYh
1V8mZgdXEjquxCM+tq05y9ymCWMRrkmAsEHB5PAUEh4+G+ogLxG7L41ttkKh2CumNGBsZl2dI8k4
xRXvFlz7HMzz66zifQlkgzo1i8+jNMMIY866AmdnoMTt18kLKFYKqg8W6L3gCc2Yju/fT+iccffC
5mxghECLgkiwyW1lI6IxdgAQ0stPuWVakeXfBTc+7d75B/f848TmtIQenleD/vUF4IJBMQYenwuR
g0wbeRkW2Putmx3SH1yxEsdf819QVLaaONvU17K1kHM37aWY9aoTQXvVRKGDNqv5PZCjsBShKxO2
OyhnRqfKlJ28KqggL8VeV68c1JT+NDWbZ0lsucaQrrCC194GHmfYg6DLDvYKFU58pMEPwf7d8sj0
pvpscha2QvOrLJC8gCaGyi1U1yrxhSHs+n4DXV+/vwamzAKSUWt9wYe4l6XtW7t+8A0rK7y4ccSS
ZnsO7mLTsEZousieYFi9J6202++/wcIiztP9QduhTyPBFyBK9tZUSWmRKuY000wGfDZT3e/NzQlX
pw2Lrs2pOcNQ0esyz7VFXTp2RY0btSa5SgFFR89Qx+CRivesrSKrHsvAloexcAs/1EKqxMVSpe+K
P5eQ70O+ZgIwIwvw9VKHhrGesQBo4rg8jbynDFlZ6e37cV7xeLABUleInMuIaGeuFn0ZpKvQoQRe
DLxI2NlXlvKi10aBsgMyd8hbXtZpBkUAyy9aaSydT1UHTTtyZoL1um2I/ftjMSGNhbozBnTBYtUP
cRskrOXIzRiBJ6UF25RJsQTuuzZjwLUAsAhXpiEf+nVVqqIfhRAILnAyENoTgQr+gre+stWlzxak
rxZElhqcTRbMKL4PfFSbJCLdoNDBaSgvabNfXZ5Pw5kld0NpCCpFxl3LKt0WBwVgjIDipDvfr828
BeHXeUIOBjwQKLjDYU3f41OECoWPhGcZrtbWRf5Yd0foUJc2CPBAef4fpH2ulIWMKefzp71pkj/Z
S8ah1pQW9roUHH4pMPM5lJFASd4XLe1FkMaOLz6QIEVaUQg2LkQwVzfJJ+uzY1WSCLhCFdYb7XmU
743k/vvpvLpq4FvBPE75prlrMAoyFmUAztMefV6uFD3g+KLsr6fVwrpdMQSRdkTEKvBjYNecbY+c
5cLICUPM2mUDqNnkc0fKfUaq1+8HdGXCAGiABhIynfJln1aW92mvZfALgBpvsrI46uNSMfdKngJg
Y3TVog4+VYxnOzApxEHIR5gw+SNrH7TqQeAoHLMfVdDayPzTxM8WZu/KqGBykuNAqAcg68xXdMaQ
REIMk8ie7JVB97RgKeS4skCKDFQEVMhQQ7tAERoJT6JMCZAXziFKWJqWGDaQm1mq5F43gxZT8I5M
WMLZPlBlIxXbWkC9R2yyXYt6uBeVhXEEKVlk//ZWQIhIploPgB8XyD6Gjis1RmUVJG5vhXTfFwtX
+9WhfPr8mXtNhyTVtGkfgBAWUVOVhFBMy0VQPKdP34/kiiNHlwk6z3G1os49b2upq05nXY6qXGFI
/hpdQusiTbnLtORnWpq/HyAp6MWdlBCw35DE/OrwlMEMRo1NJcDWy9iOoUyo66Ltk4WTem36PtmZ
JzEDwy9UBp5nKwCX7qrplDvN78HCQJLV97N3+VBCSwkyDJDrAWhlGtvXEYmgHzFGvysB/PHtIdXx
LsrFwWJBPVIpk17zlDUOcO86XtPizgzikxIWqw5kR7bhNwtQkIujjC+CghkieyQIUAeaeXS/rAYk
+WvIkehls5eL5o2HleJ9P+SLDQNXgXB+Ym4EV/sFdIa0XcyAyi0sLYKWe9gbqwEcIWEDilFxsa57
4Q9/GQNOHE06INSab5hMlSsOqbvCalLTq6R+K+ktOPXi4WdfqjdmgQxCHyl4MgapRL8f58UeAke4
Ag4PcLmiKRc1u68rG8ut2GhyyqxIKGgPQgpBvtcXWbSmT/lSltGnnn8dZCHos0LbzPQtPoUAozaq
ZlejczzKoCfTjAdgRN8gX+iESVEAcRgPv3vrTwYVOEcJGSR07M2cZK75ipiVProjWvBMAugFXCvJ
F47FlbmDEYAA8D4BHGROQh6LObpKahgZOyOhhPV7xtWnuq0ev1+jyw2PDBgaHZCoAI3BhewD8wHb
MHodrU5E8ngcv8mxfPf7JlDmQdVdRPEM/MFfFygz1KIOAyDgizpDmb0w71ghpAvXyeWZmnS+dAC3
Ad0DC8/MSJ2lo1yFeIsL2UicJms2UludUzO9TRuygM28sjZg6UXsjioI4BnzI2VoYRbwIsIGyOpt
KaB/MIlDKnH223amhUFf+8S9JyGR9HXiDAHuLxcgZdekyl3IRGfUnxUDfa6/uz4yEJeTf0BGEbM3
u1K6TDd4oMrgkyCMir3pQHhk4TK+3GXIBoG//1e34oS7/DqSvKnTQWJgugsL8az3YD3Q26UnziWA
BeDR6REPFmVUAy7e8gkaBmvBAJFL1YvPXZet1bD+UFR4PpI9DG28TcCnGo/kURnGyklZcKOT2B30
wDXVnqpyuRuz8hizNDpJMXsFEGthj17MAkQM0Kk8rSf4cy6wJxIZkjYbeGxlyAIyvhuCJfHDC18I
C6j2TiAapB4xE1/nuRl1lYshOLaYHGWeLKDRqeG2GJNNT+QIRIr9bwemuCWnuUblZWrPmJ8FIY41
rSvKGCWJYBXVPthpO2tRnGZOwAcoFOBqOA1Tc7R62QeSFXqTjEEUW8a52FW7AYIqqd1uiy1IA6J1
uMqO6Vl///5cXBzz6TwQ8HoBwoNK4ByQ1CZFPUpmHFm96dOoVajWlLaIc/LLzP/50f/f4CO/+ddV
Vf/zv/DvH3kxVFEQ8tk//7mPfoDFKP/J/2v6sz9/7esf/fNYfLA7Xn188P1rMf/NL3+Iz/+3ffuV
v375h8N4xIdT81ENtx91k/JfRvBNp9/8T3/4t49fn3I/FB//+ONH3jA+fRr0V9kf//7R+v0ffyDI
+TTj0+f/+4eH1wx/t8/H1+wtKpuPiz/6eK35P/5QxL8DwoROOiCMcBOCOOWPv3Uf009k8e/TXkPi
Do3V092Fn7C84uE//hCI+HfgGxG7TTAhCXlofIk6b379TNL+bvyKvHBrI4AGvO6P/x7+l4X6a+H+
xprsJgcQrP7HH/M7B01CiKegWoAWU2Cg5huEMBXKXZ0gUNUfV2mR0LomHs9TK+bKQjgwdx1zUxjT
5yAHJ1BQBwGm4oGkVNMgDW7041K1fe4+JitToU+eWoTA9T9zH37YsBzNcKAxj4c7LeXvjQZtPs20
dKk/CUMHJhnhTmv4cyuaW0h92kAWR1RQkkMi8JWEzo6ikfeD375+2hf/nvjPE31t9AC6YD8BBDwx
+n0dvV9rBapCvgDeBb5LuQTuz8773sRF5upfY//TxpzVrG6SkIwRbMBfWqOd2rEL1mvX9HI3cOXf
rBHOjc0mWjEQzIG8XKBZhIJqXVb73NefFkY0Jes/B8b/MgIfhuOAV82v+/JTYJwPYdVDy0agvaRZ
FRipAhCHC+mmRj+gEjM7VwyXS14qvH9v+Ppq/Wn3l8DoJ7tmkA5DQ2BXkoWz2Zk3mZYt7NS5a54N
bQ5wRLgskGGACT2pLcYqJ6khrtEv0eldXDtzO7MkQiU1dc9z2EkeBqhG1iWNEocVTpzbqGJNPC4e
iW0Flf4lkr2LUswv04jLcOGBIO4iFZMYEAcqUwOr52oV7e1JQzIDJc7Kt8mhhXZaRpM1AXUFLia8
mZvC+X4Vr4/90xeYlvnTMqpdlSdiiC/QndhO8/pdcfTtlhpH8aZz9Q2QJMelntzFQU/r/skmkLB8
SgcIdFIJHQ7+JoTcU3jHjlP/IFpN0IJ0GzoBZB0g0bHwrLuo6s1nfHL3n4x36EJPwgTGRY/bzYNi
aR+ggoxdwSJevZYiJ3GXAB2LNmfPlpSNgOWY8LidRdxgC1V4S7AiD91o0IUvvOC4NMqLGvF8lLOb
BDrPWZ1EGGW4zh7SlhbFUXKSE1itrHaFaq0dWa2DjkGRO8hiQtsZFOpLxcyLstuvL4EXFBI+eKxd
RI1ckAbfiDRs7oE8EiK4DWvXo6J3Vi6Prl7poEFUzMfeMO1e1RZg2Vf9E17vOrSqoGI6D5IThkVO
ChkzEGQrBkEFvV8iTFkyMfcboeqXcQgTJMtdiazkZon85dpVrSADgZ4RJE8vhJpkHvcZFN4EOvqv
Opco4TvNOBnNavSXekauOVu8q0DejAbzKRL7ei5aIvG2YTClGr0d8zveRpbWL9yIF2nAaUt8sjLn
58uEMdDNFFYUL0XbgTNVjtKfk+pUuMn+A3nii9LR3ODsDjahUxr7CQxyu7e1h9gGT8NO92RneFv0
a/Mk3NzWbD8MrEZWPYKtorE0MJY7OhUfyhcJIswG1LQb9ENHFnvIoZ9rV9bvQxrn9mcpK/jxfjAr
2Cfyx1gIls7uoFu/kEe4tk80cClArW9SB5ynYIrcIKFocDhv4SYKfqKziAdLe/HawfpsY+a9jIiN
eAJDZb0sEtvXzip6Rb6/964drM8WZrtd5z6U4jVYqKrAUpOtT7w2K228fteiuhB0Xh0NQT4EzxTw
yMwhK1qhQ+OX19jz2aHTzmD2XBjMtRcKXkh/GphNV4gULFoIsCQC8i65wUP4iWI7pq0jdouKPdOH
zePNz8ZmM9dKhp8EBYxpeKPH6JhOKWQoRWe6VAIP3d/hQwZu3bXhsr18Ezx+v24Lc3kBXQma0Mhl
zGVRnhhJAKP4/zQw8xcaePFVPhmICdjDzLMWLbVgLQ1h5iX8oSTG0MBCAjUROPQgWKrvXfWyn9ZI
mTmCXCsksMnDRLqOVggoX0KIpugv0BdyCk8Gfe3z96uysCeUacifYqpSD/MM9V6BmqFBjWzwWtO3
xx5UHrVo+aD0kOD7vjd5NXBFjg19sFPzPN6NX22SchCLyIDNFupFmlXcjW8Fp8b9pA2T2awD1byw
0xYKR9K0OBe7/5PVWfSYEM60oYTVeD1lp2pL5eick7dBT3PwZwpbCUG62zulK23FEE0wonEKQmrG
TsYXZuBqjPd5BiYf92nWVa1uGnPaSFNUaTw0HyGjxgbBJTAmDVQPk7VgtZbk4mkb7Nq9FrnBbxO4
TRQqk3ArdB0hC4oK32yrMSWQKvTMwh0UVrBqPN9GnxjJqHYvg/EWkxE4k1hZ6phrLaEjCDrYii/B
eK7eSZ++xGz/JYpaBUmPLxFDVbXq3ztZs/RgCTe3ZGW245C1CA2AJWClLwEUKuy29qmvLZylq+4B
DcKghoQw2kUrfBKJNVifYEVAnGBob2K94OGuD+MvA3P/IwRBLBJsG9KUtBfdEe/NUVkoakx77/Kc
/GVkti2ERh7zMoERo/oRy2elPyIS2cWAUDJzwdTShM0WXxWR6cgmU03eo4m2oXqzFOgvTdls5QWl
7qJOxZp03TnOnxr9HKRLPf2/KKK+m7KZa+lI0Yl9jHEI0Lk5QHkvoUnitBDb+hUeO91jeQdFAWe5
zWFpBmeOJEZ1iqPmiDwLJxCaCCAoveA3r00gpEWnVC6qCKiMfHVVqUpSACAxtgL4yxKK5eivpxBl
X9gKVx/an+3MIqGy7aMhmC6iSUdasuAF3nw7sTSa3Gtu5aXeEl300sBm0VDQNOCb82FQqwY6ZrJr
yCkN0Xf2v7jtPg1snm1rUyKIPEDUFbw21i9q8dSVnMgRHIUO5b68B/JuMVFz7RB/NjqLhRr0z9XB
5CnAb3Iw9NzRtdQDpaMThqWd8tr5fpDXtuFnczPHFBdR5XcSzAFdSLvhwIEG/t7C1YwE6t8AxyIl
AJXs2UE2wl7tDDa58PVEFNuviFeuuff7narTtfjZ0Owwp3mYp3kFQ2AqdkGvRnM07n0/mCurA/QL
OHCRPQRIaP4QS8MQ3HxD7tM8eAKFPxWlu4qntMxMGvGf39u6ss2/2JqdK1VrFIbKLmxljxJ7VYp7
3V9cnGlOZg7wi5HZWZq4YXqhhBFuj27ujO4kDpweewp2JGxBgEtjJ7D/F779k1WgxL+6Jg18Om0L
Jg6q6wnlxkgzXIvAxC2s1pXN/cXM7CyRsRxVuYCZXrrRk6cC+dzvl+j72QOv59dxBFLgZ7IOA1Gv
W2aaOrqgOmhmtJJA8r439f1ugJDxV1PG0EO0p4apqjqJkUwHY9VJS+HttSzxJE4+kQEgHXVB64W6
BaCjjKHrDazqo22CajzrHNa6gUc21WtuF1YnUlQGhlX6Iiyw9F550XwxPgsqSCCoBFKIWC75IQvu
iIqwghx9SMHV+yZdaiO6OqHAuoMdYJJBmgMn2kAptDyEMBFq71ZupGAaexKa9ferdtHMCJ9kggf4
TyuzHdKqCViAU1hhu5A7IB7gN4gxfHvK9IM4ikC84aHalHfLr4Rf19PF0UYnDQTMVbQZzpHHwBkq
sUkgUEEITUOQdJdOEdGi2kPS2AGEwYu0WxnJ/y5w0tce77doMRstoWI8czCTyOTEu4MeCcCGARD7
um/VKI6hq9IFOB5hwF57zRBMGsil0d2lee3Dh8q6YJrOYJRELigPu5C5cZkEvme2oKywqjRExqNo
WaFZql8PkiMpWTDSOElAP5cR7tcA3wGzYckNqumbVNC18R64dv9JyPIa7+ChCLN7AYdHdvgQKaKT
k7pjPYXSSy1VDgkbXytXIcrkkUILo2gr2W41NZZeURgHxEmUR67emuOQjYZddlXWplQlxZD/8JVQ
gg5eJdQeGuu7zpHHgCW0SmPBvOkLPeoKakZhEbrtqMmQiZS4rjs6aDywKpzhkY7YadhA7dqEeAFE
rtYCkVlgdX1/GgXyVArIapq5egT8ufUG4puugOaGnck6zWqz5L0NNQ5IVgL+mrIZXIEjRd2NGvDS
ffvEQblKg0p4NCvTJmVeUiZJH4narouRnVOg0vDAXONRdFNF9TFUq4SqcfcCQk07qjQvMYazXOXb
oUFjSx57vq+fRMG0EjnZFqq0A+iIDspjZZ4jKFaRjOyyBH1bQmvrwF5qifnagOueCcyTssTtBuhQ
hOCGvEviN60UTqThKIY/hHpqDyqxOw1kZ2rU2qxvexph5ejYCNtKumeFtM80vu4ikzZ15kRNuW5C
OrADKREmhYNVJOZqkO0AmqItAQ1S/+qbJ+CDjTDCqxxKGw/E72kFGiv1QMCz1xCciTWRtqYOsSbK
cSbLk6Dvyu5HO6ZUAH1ivR71e85fFKmlrPf6xFaqPcu8vnmLUrTGdyDA/snLmvoFsQcIgQF2Nw6+
BQ4Qa2gNZAOTtcL2aXWe4NEZXFmXIC8gQl2XPPgJ3u06+DFXmrSLWhCuKLvOeFWim7FG86m68fvt
OHpCvCb6LgKBox5XVCNbU1mpI6NDVq9GaEr5/m0ZjxCufhZVdB+CgNGvNoO+SprQjY2tb+4Lja1k
cuQgXhOAaI9V6KYPALhvzd5TkRpIAb+RuS2Ix7wL10n93Pq3sQgZXFGnld9se39nVI0noqVXa5/8
/qdW4E1plWAnNsoVBzjIWDc5MiBSjl+wuLFr9LcMqsH6hFaCwqvs9jUYLnInyhtn6A+aDzEXTadD
tJUkpG5uDKG01PxHEW5RzvHJnpE3vd6IqIYoqy71IDmRpJsB8SkPXb9eC/Gx7l1B2rIGP5FuqmyX
gxgNIi7xzdC+tNnPWPGgGTnGxJbC9y5+CcYnrb3rh3eQw3VGSTv/wahiahQDNtOrqqQo8yAtOI6O
Wt/rSJ5U6V6X0c6lnQnUltt1jUM0JCIN/BYzXtBwlGgLbEYWrOIKhE7wqZCSWXHiJKJuFcJJlhMb
x9pSW6TGWmaPupxTsa53Q+RFEGIpzlIEeAJAgeyt9x0ttuUe2SRVt8L6LuDPnWx3cERq6AYS3M1B
r19Y9SGqm2xAi2AAiuOQlsmNKB0UaUuMgmLm/Qh3C+jEoU0vnXsT0o/DhpdbNrSU+IRqam41bGPA
Dao3vQ+BVRCbV+1tJxh2oclWLQ8otb9K7NS0h0p5BMa+rms3QgCotnsQiCu+72WS7Q8STYAQj455
ekyl93g88tRRQMuCSeFhbkn8IAguDozk348ipLsCK2jedITj9VtX74XwLFT3Ur/LYrcTV7K6K0Ig
XTxDhLIoePnLlRTuIXkn8F2Y38vQR0TChubJbgqwzS6mTH4BI4zWWQb39NrVczdmHg9gPLpHbJTH
By21wPIFaM0p5PJtBY3PkXsZ/Haz4sEhLrAAJDr4otv4ikzN+tAFa7BIauUt3Eo6IsFUeSV/66WK
+tkb4CQfheboKOyMxoEDUWKWMSVwJVlhWkXw0hS1jb7OTdADAJLdaEHsFShDVfVbqr2rgGVmo+To
ceapxao1RRpJL/LALFk8JyPWBiqWQaZYLCxdUu/1SqJG/CCiQdu/69IUgZbuBGRfSGBj9veDpnpM
rmzZD0CAUuAbQQNT1+0hTu3ahNME23GlZQ7TdiBeLeDyIjCpMtDRGQja6nI9GJkNXRLomh0E00kR
s6Yhkg/peBxV7RCIh7jO7jK5QUwuJzfMfyBBvBUCw84wX6AicUZQeyKR5Sgkt0LtCQWQU6V0G2FA
ZxNWSI91kNLK6m03Psi4JBWeunHnH3rIavtQFU/6pwb9BwHcZQuPpshro3+sRrgDKX0Yhdu4f2Sm
QfUwcjT9IPmvCiCBWi49mcF77a/jkj/q+bZPg5MqhLQK9+IAXUly07Qg/taQeEifQ0OkmSk3j5DV
8FfwLr2j9KaUwKn36bpWBSSGhbIeqOHLyoPcqdDTacZwC0QwZ1QZkttGuOsyUG6V4knLdapW7Y+G
t/tckqx6aiBUtZ76Iis3WlJu2pHcJWJ3MHzjWLXlWeDQq23LVcmDF0EO3rkJPwVtvsweSzBRpcKI
dSa6ZQiQTYnS4gAewS3+ULDMtnqVuxFkdMFRC9km9kXNLhV4+j7fIAXQSopldJxWMrvJ8ummG8bA
YfkI19zHu7IcadWYW8Ws37sm8FQG/xZLSJfmDujRXkfMazcyS+jlx1EqNkSOd62waWXmleNRItsk
88+EY170dOUPGoo8ClaoD94TUd7GWoHgYQw2Vb2rowMvMQXxQRTR8lW+1kwCbeMzk868cBLBTcvM
lkAQYqwA77GkdpPrnIoV2O90hwHo0XwUckeL7A1ez1RvwM/CPoRwbSghiqcfEtn52sOkEB69mTqG
/dA3KlVKi2tOnVsiex1b12zcUMUbqDEgTGQL6kl50sGNHKedNai3gnGHC69oEals8u5cn4ToJBR3
JDomgyf9YC+dir4JNwLTTqiecbGMmWdq21B3zcHLMjd9GDLbgN9BajOyJf0mHd0GS4+WBPylz26J
ehMqdgIxNOonL0zfKgYNAQTrt2joiptNrllgs/QE3VFUWkk2tl8LgRNAXoocwCYfZ5OG1UZz5MSD
bN7wJDGqV7Q2KHqVVeMuKMEeSYUH0DWkgKbDhw6U44Ucxass3+iaMwJxTHKKKxwZS/BRK4WDqJqo
DpNu1fQ8aniyoSkLreXIioXk5CvvYQMyKydFhyqiEHzVO4lsht5pIaMTqzbeFZbCgH78EBTaobmY
PIfFiemvebUtA/R6dM9Fde76zObsrcA+92+VbB3XTiwYTtvBY+OOG5sIlyn48eETpY4/16XqChGo
nsEslGD/4JvifzlmkkjnWHH1GBiRAkGLI+7hQYqO6v5H0Lx24DsadkmJbCVKq8NrzFCzayy9vpO4
2zY3fYa+Yd2NhjtpfDGbVSds0/qp5CL6Nz9AVmClGrMa1BAhmg6fFNh5DNnWGGfZRCgVhGBuGKkQ
oPIMVP7QbmvdUpuTpGw6FthCi2RwE9kIhhH6gaK6J5ZK3DKl5tZX3W6vvaCFnTaCV+Zuk9hq7nQP
Wu74o23IGd4FGiV6RPkQTKeH5gauNTzXeaPaOoSnBENC65VOE1RqFOXeqHABGKWdxMi2hI2Tq7dG
JsK7K3CoiM0asKC9iYiUcaWGUArOEN1Uo4M021rUvUDYhx1ZlcegdZXKU4gTm9t+9PrHAY0t4aEA
qmzcJYpdKyGGYiD76wQx9Kd6G4ugQMEJOnShccOFdyPe4H2aGGDHo6GnbZVqpVV23NkZ3mQ9XkXo
badobY9v5ZfwTklv+GjrIlhybLN4MPRV+S6OP0BNTyDCKFt4cUIUVOnc9IyQk+GcIztcOXXrirpT
IlUi0qaHV7sZM8RUe2Du9IAihsz7k579LJhThKeuOEIZMzliPXycBjBPMOEhRZoICLLWDaOQosCW
ovJEW9/2G8ysFbZ2hFBrPAQ485YiOIIEf/kgCoesQ1HQEtgTx1VRSGhlwVH0yAsB0lCmyV3+0w9R
s2tyVxkPzXMI5rcSZlfD6LbaVtu16i02tYkmDraCNIL0E+qgbUulcW0+dYfk7JMPc6Sa7hiJoxg2
KY683gdkDfSyumPEiQJHle6hmQ6JivAxwkMLr1BoE+SuUG/kyIsT2gF1qD2F2auKQF7zD7npGI0D
MQvFzk7YhxHQ+Z1XpqugsLi+V8hWktetueuGXcrslDmxaEX5GnmSWLzBQenK216xJqr+wo5+hvzJ
gMPScXA8TDvuG8Bl9lroKJg88T6PH9UIX+GA1o0osrpb1uGxdfCfJf7C4HJeQgiJ36X1wY+2cbGp
clyldDCfFcVrpKMCkawUcg6JG4LtMx0P4lbfoeaOZ1SNWwfCEqHipuk9EewITCUdxW+WxX3JvVps
bHXcwztW73K3zW/1ZC/lbvQYa1aQb+IA5I037akA7z3bRrggki3IpNMGfe+bcpvFjxJutvuux273
iGRXolsH64qtGvz5vv4Yfjb5mghrNNtmlTPU9wk4O7N9qNBE3dT9TknuQulOBoMi9I+jD3y4tCkV
uGzQwNqxZ6K0MMQUJx6ZSsWR/VUCZheUWEOqjkfFX4niDTn4+U5ct8naYE86BKwyx5AOeu/Uu+lS
C0BUntzHrUKhI2vx4lUrvRT3IPJNo4YDLlJS/8yKBofsOJrHVN/VPyegD5iHRJmiSdQQHAmA2AIV
ZqceBDSTbatqrSFRgSRctwJls5+5CAe6xi3BEi6kTslWRLEHAnlJ3RlxIKoso4Ase6YQ0+zVCJAo
8YIOJLD7iXejiKFYoa3H/EXqQZBJA6gt5RbDMxmPm/e4WKOBsuJbSbH9B4HYeUXTm1bcceXMkTVG
tCbZhFhcuJcQlac2pFAN4aMJ12P3M+fnpvmhNEf4WfJSS2gFGo5V4TEcJBCZifptVLpDcZP20Dd4
gZBB3b624iFVPpTKrQLsTWs8B/CmeWRzFXUYbpVvINuGgAghrshpIL6X+CwNCVcND2ynv60/0nhX
j3a96R4KRoMDHCznRzm9NdKN0BzlTPbyERdxneHpv9L9lYzWl8B/bGp3KG95tQ/hD4Z7EpQuGx60
4qx2H1F9TprnNrwXutHK422a7WXhudTsuL6PgsdY8Mz0JTZWUj6gggx+cycp73R40DykzHiv90X3
3gvbPLtVuO0HG05w1hADNCYIbnCFlF6DDIpQQ2mohcrDjYmDUdPe+DC7U+0fSqg7pCvlDhpOrQrK
cUfBBjZCRw2sNPlRZ6i1lY9sqKi0quBiGuOHJj+MXUqzcSsk9mC6keo1mo0tTNARrq+0ECQ3u9wR
VTyonV7qaP4gjtC1OUjZWcZlTCA8jll91vAKGvJVUm9FAJyy0RZ0oI222mjz4djq/4+z81quG1mW
9gsdRMCbW7jl6ElRlG4QkijBe4+n/z9o/jhDgiu4Ys7NnoiR9tTqRpvqrKxMX5kO4XyfDM/08tkq
4MYsX7XjY2H1boqu1eDEYeLOc2vP+lELO5sUmK9Zh4ek3CejrQi/NWqSenNKq5O1eIFlq/qVVj0P
N4nJG+oW1SMO1XuTZ+oMahBXhwYNatxOwnS01WvrpTZY0Xl6E+xAOrryIed4ZyJWLeAHNaCksB/6
+4UHbnodqL5lqHBHdmEYOdy18eIksdvz5PB4dCOlJ73yOOjRzy4w1XSXx4Tr5GdHmnWFrkHEuaq6
Re3o5p4Xs5LstczuF7exOPm540RXLrxlPFXhr7rFFlQ84TnDDaBVHH/toRt2ymvDf7BGVeyW+pKX
IzcR7qXhFpJKFO7S4UrX7FCGIGw3iTuIDg9R7UbNrvp+l0QsYjsTntaMO//e67+DHkVbf6pvih9j
eyzbp4z0bZzuBrApy42xdqepW/Omxl8pIcBkCBLKCmjcgOXrruz2Rs++Ce34Rx0+tdl1Pt0BR5XK
Xh5m/v7LbJq7SP5qzXdtH/sl0ghLmNqWfigbj/scanO/7FT9JHQvUfqgJf6KXMUpFxvaUIN60CCl
mcXPbLpTucFWwFR9TcLAKWSQExznLVSb0c+awef8JH4dZ28ObpRu38hen7DZueh+FQMnkZvmLid7
8X16XhbwMru1/FTzAa/UffS1hrJOJFLkSD0KwtdsdGM0LJudOO0s5MGKuvMbZlSn7Vx3y9RdQle2
7tXqVrgjEUKGqEg9hWdRc4yLQwVc9JjL5ErDvgbWEw6pfDIHR4uQT8Xo6akv3PD7bMoHvbvugUKV
6jmOdiYPeOtKBazMpFM+BQfaY9ujPBqOUB/Mk0bDC23hMtP8PZQeTWW2m/C2DrhRQYha4VqJGvLm
G60GT+09RP4FpJjbh9naJdmdbrlYWvGxNTgK3HDhMW0fVxx4JX7Zjebqza7EvnFwR7PHcWsdUwlF
qsSCx9Fkf3oOQneK9tXixb+GXrVJXwL5vg2vM93Pg4PC0kLlTvaT5Zhp90V6B/gFuZCcF6gO973M
k3ovVw9t7Ab8jtwejEOZPA0/1DuV13nu4+BCx+kSHdrsVIK8ov7n6KSz8X5O3NIAsrT10bYsGFGO
ghIU0Gm068H06/RGCrlsb5biBRDUGl4XcWfVz6PqyIIrl64er/uSAcV4YOg3cesi44+pXSA9j7yq
AOvmXLPzV8GSaFd5ntvduJzy5lqQFW9ZIOKCsxkBjeRgpRxCzfxNA8QDneeY+dMN35NlH9V3PQ9L
tl3wB/JhrHndb63wuFgEEmrVM4vd+ryNbkYSvqeUPA3F1ClmHlQvMhI3IN9qe1vkIu3zJ+TrHbM/
8aCS8sWOaZ6R9+NXlg8aHH1dXJkaL6aXodz3IS9zTjKefddlDqi0G783+BrWLtr6+oOUesttYv4S
gqdY7G3Qdzv9g8KG8suqbjmb+nSX1S4HqtZcD9VJGN0pfc5bTxx2A+yERzXx2shtMpfqQNjcS7y1
xkOOfS+vwXuYIPhFcnrVlj+Xbt0cVNag4Y3y7aztsDSZQ76CzyMUD41ae9Wnh1n6ldaATpXBE0Fz
E07fKFKduEvxHufYUwoMxAo3Ad6skluZ13vL2zAMn6dSZvmiGdTjsSNJxVM/xHulInmUZ7x+jcZf
hM4r1ORGSqafatO5YT/djfx7U8TLpY7rH2iTy16DNtZebbWjlRo/qeGMTt8xt9rYBzstHb7EZmJ4
mD/ovlb2iTNosSy6op5jxJWmi3SI0ybfzUmTPJRhxqtgECugXPrzcT5JCjG/jWdhPhZdwv/LonxS
9DxRMkEVjw1OedeLloS3baDyNFNTepz59XHRHhSxHUCFkmD0NS1Jj+pYHjRxAKoPH+nzM2/SbNjL
YX7XddWwKxE0PKkiiH2gaBoHuvCkFbVbWoOTqKXgdqPoaeXsiVntp0g8YWdx02izga+X+cVgvxhD
dJzy+FEw5EOWN26qcB3IoPltzrpsUvFaEBC5KIHm21Df45Io+7gkPuVS2l3li35LV/O3XlG/JG17
LJTg0JTWfb8AUqYLeW8yHiLdPMWi8btT1mwibTQ/j6bClQzId50i/OrD4U8s1BxXYQxEb4lHaxb5
86DL99PU/OqtJvNzC7/qxgpvjbZvvxrYYryotV5cSREvynEoTJ+WsuShRU981yQBr65x1vcJf/FL
JLAq9Hgcb5WuEiK36uv+yYxVab0nKB+6+SyWI5KsZZb8KpHECq/GcBmNY67oifpMN0U5PEyTxHeS
wO05mGR0R8A7R1l6LNJ+CnZ4l4b9qRTESvoCxSzrFcyK6qa8S5uZ90kwpnNI24o5/KRE0HPpC1JI
xGhKj40RNKKTZSmC/xAfc6SCklT9OWSJzDtFarmskGfXfpYGbjSnUCzj2M/bCGR1MLSKIskSt1dd
PGQvcd5b037pxGI+DGiLZbaiFfAn1VJLxT9NViTUU5ol5L0kpuV4bHVZ6D3k4fj3c42E8e2IgEzB
YlzP0UIaAbsyKUVPDSmmvqIUEozmLraYJ3KuwADsjydFO67NqdlpDJtFzb1+bhqASfRUQ31yFgV3
evKYoBrlO0WOivE5Koqc15ZhTbl122SYHx+MhaWyT405eDDrSI5/0kw3ZdTsRkO3O8q1kY1E/Xr3
51OPJqdQFdEgOdEcN5OHt1e5piFBwJfgkqpSQBZkC2DhgclOSo51XJMtuXQwAqvAEyAXTNr6PUHJ
teibVMXF9DDGctB8DQ01yDCsEaq2Nb0iaJvXskmlAMX9EmC1iLux3ufJ0P5aBvyaVs+E+PcgJcOf
doipEMLtmQs22SQWPLWGuEwOiiXQcY9VmmmVgI1KN7Sv0oI10iHopEB5NeQUXylrqgTdr8SoSnZh
bwl+NylG7Ai4r/TOKKtIdmeGaIxk3I0R++okJNVJKTW1tbNBKLVDo0vVXmqy8HaIaUHyEYiA1aiP
ZGHiCL3aN9sOEQxbji0AhZkVXfgSXYyLM5cV7tN1yASBU88RXmEqK8Er8mGKdks3zsXJ6hY5edIm
w1L9Jk9krrU2kWNfj5Pgex5LiuHWsxZ8N8Veeq1HjZs/R7V68rO8pQZfSaZi7qYoSKq90om1fFsU
rXlUOu7vaS5lDDCn+NjnsZWc8MYVck+us5FSALJ0sbMIg0GeF8Ry71V6EEAaGUcS+GRS58obSjlw
AdPjlxpv7Z+VMmeTbYkBfj9DmOny61iYXf2jqmQKBSgWlIGThJh62OLAPz1rWIrs3uqTOftlKQvp
9aImnOmRIQk/yoKjGoBBEB/aJI1VJ2sULd7ncRZpbl6PeQMlekRsXMrr+ms799lwKvQJRFWf2mne
lQyo9UoWYHnXK8WSMLV9GrrF0ucwFjL6eWqpA74N+Rm0h2cST5A+kLLOFrqqQ3A1zABamkToJj+q
Y/1X0CutauftqEl73GUQkYeaxrmoIDL9IkZNXrlVlgRHfSoV3ptNs1DrjLScATUlPSQU7rpDqg/N
9RTN0g0VrlFFYg3VJG+qF4BdLa9Z12UC62DX5vPcuHmDpJ2TDfGs7BpcmrlAOECUu0xtE7T4ZWzL
XG1W4ydNyHUyr3oAVRb6pqi5dVQNfb9W1BInEPNGcDi2qtmV23wteVdW/JIJ1LAB16GeP8nCUPW7
TkqPchkNB6Wv+mWfTjAxnpulloGE2jmjom/gWFIMkqunqXBvJcH8PUyi5QYaVRf8NluLLvd8UhRp
Z4RpJDrapKmVO6uD1PlWwdW+Vwu1l+/1diqKe600pxqjnExb6vyoLrMmfAubWZz+tCG3wW2XKkHV
2BTX2E9prmsjtUVL/zkpZjld0elXr4/xEC0+RN560ljcuM0arptqTDxFNf6WfmflUZ3vaVGK++8a
/frag14rsehquWgJXszeGV6MsG/j0xC2aeO3lhKUrNxllDytN6TSzfQkeZLxVgAuYTp1W1Y7coSl
snIu6ywoeVHnkxBOnihjA3EI5Kkf1jM9+N11s1XuC12cJWdIy6F0GtTIcqcPxMxy5GSiGNGL1QgN
dIgzw65R4p7trOvyyRMkOZu9pEgt8CYlMJS9Yo6ArpKwJAXwm6VI+1KvxWkfdoFigobn430aqm16
nJU4jL2pNJbSh/4hVbCRc47FWbFiaA3JDMm26Mc8nE+mmWomeFi+8jTmEILkK667eafY9czfA7Lo
UWIFmJXrWUBPLFsXMY3W8SvTGnY/UJAJh1dEzsEgisSS8QDI+yKYf48BZa3RMWYjLe5LLZjExc+F
2FQPZb1wP13JCmaYvxoshiq7yOXaCF0tbZKwpkgTme03xNqGGdIFDKDxeyRU5WuY6uJynyzdQOUn
nZLKC7sOhc5JKVCVtMYyFp/VREmm+zCIgb3S2lQSvywaSuG1IffWNwqTEgsjhMCU2GUp5IDxmZbM
dt4E+uy2YdsnvI1yZfY7SdUTuA9DO77ocWF9FfsJiM4SUwuXeZYZQvkjcqqPo2lVVI7EFEYTKjOn
soixMtSNtgr9gu5h2kb4BZG7qrqJjhUqFL6kUckCZ6pNvfB6zah+VgvCmXY+TktGBSILNFeU5mHG
u1LreEJ2jZUexmgc2p0aLKDR3VwniVsUStudENubi4euVlLrkCllaNpJwr6/Ksxk7rwgmuTF0Xs+
jlMiqWO6i54lmcdqpFgHaUuIPEhF5nKMWnG0PGGKeiijOKXQ2hzl03AFO7bQduYcGbkHeX8S0Qbt
pgZIrQb2WWJYXLe1UCb1fjTLWnisllQ1HbMYTRNigxRhsRp3ltTzUNeboxyMrHxIloYzm0NEUSop
hC+9GQ2MQRys/mfRCmXoLxl4bhVGDVV3cWndMJHhdwRdsiYAnHm3cdMo4Z9W6oORXMiAGOwGaVqM
viD1QuHJaWSU7mJqY+w3Von5x5WhjL0AFFKkYjh6bTx1kuy1YdKOr4a44J1xb81LMElX9PBOAK9L
NcaugB5EeBvL4UgNBAmz8V5PKjH4UnaTaVIYHnWJFROK3WPfFZPy0HZYY3kiWiCU4tIw4S2HYk6V
P5mYyA8eOUluPaRqNppf5aU17pNKE26MPFAbcoZZSq6XCNXkX5VVWw2FVforXbqlMOdlBz9UJvaP
uj1XJFOhH5aNZnh9V6mp10+CwmMRQaXBTRa5UA9Ipc3tMQwRlziwjOfgNAuail5VFGITDawwB9kB
i6Yp8ZF6UtvdUiWBdFuJaSfc9sY0SIdKVdCiq0ZJfahCs3qdeZPNkAvUP4k8Pi5zojlR3MH6lkE9
SLz8rEdidE8vlZQ6fR2Gxr5Pyv7JyspRgv0S192fKCWX9Mt56KmBp0Gtez0G7Dw0o0lQX0ZOmHRP
B/BSXvPaMprd0otx55Zhw7LRlKjrPNoCouVQmlqj7/NZAhLu9bgreOUZyt0sKEVzMlBFmXfTUpEu
CXxm9RSbmW5cSWaHDDgSlCqCHuHAg9si11UOvZhSSbUsc5o9WuUaACyJX2uzuNXKwWo61IHh1ObX
aFQJ5eY2gYYWt5rcHMS+N3jEsEExXZnwceKjt9q3dqhVeSePgmZ+l/OsUuC+zWkBLNy1WbeDKC1a
bmO2U0U6IGWoMhccznsrT3Sus0JJ0tqb8ziN7CnNZu0n2T9DF7QerszC9uNpnqZZMU8AsZmKUWWP
YSoJLG7ScbertLm3MietFxl4f1mi5leVtUn+fYJ10zy0YbX0oV0nZdw9pbpUA0fzRtCFlx7j8OER
rzT+M6ujvDB8KSy9AlWUGqUH7hT1Qj+YkVQEmDQHpnVMrRRouBosoMUkscrldhZksfdLlOTAimIE
qB/mtkrKRxZeVe/EUqzSJ7E0konnRRDJldtqWEDgjG620D9kETFi538q0rIgXasK64GOUQlXaXAw
59q8akT+6s4U1Fm+/x/u+KBpgCFsFnVtUYPX2bQI86KKPqi5gpR/XOmDHXO2XvKQ/Uu3fUvHRY0S
nWHUXzlikbPdEmHjUenHNKP7eXgxd6Dg//gNA5HLdvyE27APTHKBfPyRe0tIpJowORYR8NuK+2TT
TOPu2qWVwTT2dRSqd4IT+IuDxsg9FYvflyQwtoT7v2P8N+BW6YcDlZdKRUA4pWFqoFEu/Ndukr8h
EHhDkPIfo8H3fGIcjVpFXwmBCcbU3U6lmw9susj6maQmFh7peeoFoC9VusEgMARlLOTmW6/l6SWH
+S35H3kLPOww6MOFcLUL2dDVOzgxWT6Q5i/wroRg/lZ3Os+02VRsEaDv0sfczu3fcDgCyjpyj/oH
adO5Etnsazj4mSsAgXoDQm35bgC8JuBudgHg/UudGmejGtgjiGBS6FRs6NtjPqCjPpVEBaQepVOg
v15YpJcirNP8pqO2JYHURrFS7Unz0Bn9KYkR3XcRzK4wMdwlzzlZk/5HE+BZKbdXS6scFOHQwSge
L8k1fhCu2CyurVJGny2tNUYsLvEY70tsRUBYd9YRDYmd/vD5uLfNDoTC8G71rkcHD7mUTeNNUopK
UXNm2hT7SpwPaNW8saJiJwjKYayDo2xe0iDb9i79E5HbTIeKj1zo+udvJnqspkQgTUY8KutcC17K
LF4vsMOUZ32p/c9Hd+60Y3j/Bts0L8GFV8RJIhi1oqtgh4XfqlWgur1bQ9OkiuUb7ucht+toO7zN
hC4qBF0wKtg71XBVdPA+x//aLIcGOUR7rNSRL+STSZsZjJO51LAUgC7cGsZBSdP8iku7udBQuf1O
axTEe5DyRM0dsbjtlpuUqUeYGaWWRfoezD9i8SWSU96LdFRSr/581rZdMNtgm90nlxIAhEWwEepB
DHYdgnmOFIY/D/OhCXAbZzN1XWcCu8zEGWQB63bo4SJgzagdCogr1CJE/QHVvV3UjZdW4qURbldi
VUqzQZ3AjlpPuAWudxJ31Z2CXGM+Sk7oUBC+FS+pqXwQLWDAsmVyR8mo/enIp77fbUFRNXVfQxxZ
Re/WqFA9lj384qjxyp3qotmw7oPgaXBEX3Z19bByzw6XdsX6/d5mHdufsfm+ipFi/ZSOAWV8HK+X
wgxeRaMTd2qRSm4YSMbuwoc+M93oHJqUTlYVblPZ9KmJPA41IWPcrae86BGNW3hV1OQdmU2jZKt5
ie6T8cCu+Tzwdtes16OMT64pInqPVOtm+4NGxQ1/A2aPmT9OWfAkDs1vI3LGrji0ypfPg30Qwvgb
jcaq1TKXr6ttRpmTEGAhLqp2cmV6+i5GhCH2gtfhOPvRvnHE0+V+ru35tg25/vmb41tQzTEKY0IG
7eQ0gJFyJV1Irs6GMOnRwhp7/YabTTpbaqVlyaKiLwNtaNFVqIfl4+dTt733/qYxb7Kmzcyp2qKm
QtWppPNFRdadWccRUeR0oKhPwjc5wVg85Jp1YWjbffA37Js8ZjO0odMSxVzzGNqq4X7e1d03S6M7
ybzQw6isPaVvN9zfQCwJFiM5N9P4/jO1VRxYfU+aFubu6OU3MjjEdX4yHoMdjTTH5gleEqVQF5D7
IFx3NdLddg7u5EQ/ZhegOZDcyVstXQrnUi4nn5l7nG0xGV2lwnV92/KYZrx/GyFQ7PyP8ss8zt/1
P8ZL682e7M2/o1/SnoqbN/2BEZk9QDevboBhPGjCZJaRF3jzhS27PSqYKvTXET7DD4Nm020zdYfJ
b9QN8LiLtvkZmInbj7wdc1W9IITw4fLZBtpcAWUQ0DmeEqir6d9Pk2OpWKhRK49m1JwwwNpT+IX+
VFu6bUrmpehndtW7YW5OpnAtI5Y0ItvzcfSQBtrBCAp/I/Rmr6I5sLcs13j6fJN9HhKo8P0iDHgl
UTkiZCPfxdrXVlguvEY+nrboUq8euZaCoYm6PeXnWFcDgRcDWpkgizATBrozIwgPpYTiG401n4/n
40qR0VrlWFd5PmM+s9lUSxhJiUlLpj2F4j5M073WJTYeshcOiXNh2BzotJtgPrRBv5+2vGl4MVJl
hVmzM/LWxywMyW/387F80MvQydQU0ke8DgxRtfTNYHhQRr0lD5q9NLRUwTb41uuI3VO9RGC/OKmp
nLkSrU/WIH+NRwu0P/u1lPFdFSd/Smv68fnP+Xgwvv818vsxd52apopJi8UEDzI1Jht2hi8PNHjQ
/PV5qA/N0NuRb87+Kdb0BiyP+YV7toNk66yanMoerrZbHpIfipO7oW9e+KofNwMOGRRdV9ciPFC2
Oup1KhR9rVWMcEhDekiaJ0M2L0kNnJlG2CXkejrIDhnf5qPSkEy1tWNDpKl2kgeDBgHI/1N0K8yX
ZH7OhZKxisZ4RAIH3mY66qRbSoNKPRUskR7CyVHKX91wJcUXdCM/7nHSKV3Eh0NVucs+7IauCLQs
1NA6oV9o6ICsAkmmNNpDp49JmJcchvKFFbJO0/vbk5gW/juGxNeStxlIp1FgDweFmOrLLDxX5nNS
QLASribFMymiz1HI46v0lfHb55E/LhKFdH01v8P4nffd5vsl+qxiGaeqthJQkKUlrrBlTZgujE8+
M6d/04IVkkMOZbsWDaFTy9aaVdvtXMj2B8QOaMEN95rfQHmxzYOy047mC6Xq/kpz5oN6qu9yt9oF
SMW+XlB6Xk+zzVwjI4GFjIJIEP+z2Y1NIo7jIvNbpoqGFrmgc7GHFkstvXTGGVL52Cf70ahp+Qz1
/yrIx7paDV6oY+nMwwfDhjYMlagya9J12jaF7kfQPX7+QT9IWfyNoGIyaOD/CLN3Pezf5MtTp1U5
jXKYRvcOQgF0YMuRA0/YWYVB6RCr3fqlblzRx2TEuSx98BcM2E4v58H/xl+38Zv4Y6wUqZwyQqWn
+uVQGigOhr9KnxeRn2aO/AvTIDvzYtc6XHSLPbPOOIgQw+EDs5i366yTZo6OKCPnoLrY2PE+cyO/
O5njbjql1/RHuJJDM8CjIOxpVPp85j/eotxtkqGypGQcAbb3G5XQUQ0TTbaVGdWVW6P/Yl7SGf54
BHLsQefjrcL4WECbuc3aykjhBtiFCk3XYgnrR7ltjrgeX7itz0ZCuUJeRX/wvlkn+s1X7PokqiWR
SOmCw4lVHaAhoZjxvdaVC9rJZ/ICZZ02FF7/iguJmwUrG0E1NOHCvD2KzuRC5krcCM1oerBQDrCR
DHAvObyf+VRINcsID2PrRya3OfVq9uU0DFz0YkizpyTsY97N2aVn5Zk5fBdFfj+H5kiarVdEgUDx
zRBnv6aradAz16Ik9p/X3rtQmzMNoZEpN0NCabNFz2Vja/IPWch3n0f5eHLCZGNXkUZbbK8tKI4e
iZoLVi7TyXeci2MkXo3pdNDw3gmSW6W6npv/PoVrRG58ZFRMjffM+ykE/JbTfMFGbJbRpdaN68ZI
duryAGHiwoL/IBuD4ZdKYq9JFo8E5QOQUshplvQkoSC30VNGu8BL8MW67Q6tUzpSf2e6NHf6swB/
2aaMdNPtLiE5H6/idz/A2DxeskLT15IcDIdF2WWIw4sol3z+AT8A/ZtBGpv5lAtjFrN1kK03QKz9
a6ZKrcjYUaT2LqqGfXx3GysiIOkWOxtQcHNcNQC9sS7R1pfmf/TmjrPDSYsvkEBdCVIQRdRLw/u4
49YvaPLCx7aJT7g5tQpBbE2YTvCUUTGBlLZvEYEQRxKb+FSg6RGvSd2Nrhe/De3eyGgV7uMnAyGC
Ac5mb0kX9suHagDTzXFNERItIMClLfAAiWhoscqj5XWn+FbqmIi0+Jazwgs69HyECi7q/5+bAiwA
TWBYTjdje3Czdgak4NYuW6P8uQA1hX3zugzQEanGX1hNH49RviqEAURZFZLHv6nAm0titIZ2TjX4
msEX9YhqluAAeHryrXBt2uG3aQeYU9sX7/hLUTeohlEIQo8gHh95N7mUXPcaUgO8peY7bbfi2urX
hB7ci0XljxNr8hRX+Z6Q5j7mVa2WjVUbElbd6UdrsEX6TeimvR32jTd5kGE7lKkjW7y6/E0/nrvv
Q68/7c08Z4VpFuGIXJy66w7SXj+saGu1a/cXvud6S7xP3TClQiFK5IOu+2hzEyOIKMWStK6dXbgn
M09cy9FvCeU4xfWl4+7coN4G2wwKiQu1ACX7/4M6xbvO031xfynMmXx4HRTL1AL7Q795c+RhORK2
0UCc2Vn84kr+U30r7yNfd1Esd7tdD8vn0DkQWNCP9T6f0PND/Df0JgFoKWTlIypaf+czPca70Uct
xzcOn4f5eHG8H+Hm8u91xC0KlTAmkj1DeUrb5tJOvxRi/fM3K7Bq0pHmAkIMvuJHzvyF/F4/cEl6
imP6w/X4U76UTp+5kN8Pa7MaaW/IlH4mZu1J/nCX0rQ3H9YDBtK+I7vZTUbFIX2cvlDjau/yx0v6
22fHrFCtxoMXV9Ut1jdVYx4nyzpmWi9m6S6d/nz+3T4eZAzwTYDNpGZGK03pOsCpFe6bqdg3HXox
EPs/D3MmwX4fZzOReoGBXqITJ32eXPoMd+ERgQQmkRqgo/o03V44SC7N3GZrJ2lDk+DfgSnk8JS+
6Y28MKb1Jv9wVL2Zu81NXxf52C4KY1qPKvE6vtca5LnoULD/WZSJJ3wLaJJtndGwAU0/D392Y7+J
vrmC9DKErhYQvZ8LOgSiq7x4lnmSlfRGSsq90rFav38e8sycmpoGUKOvjKaPNCqo04oUTYttGdcx
mh4yTTKfRzizHN9F2Hy1dMJOAnYm/XspvuYZPH2/SVTzVMijfgGkWP9Tm6/H6xUIhoIluNf2/SUh
pScaQrvYoUpDoBk7eX3d0VUwSJeu7XPT9jbS5gjOmmVMtKSjF7h6TZVHy7wAFp6piPIQejOU7eE7
kiKZEQEaV3gM94WLK4F4SPzcqd3Rpd1tshG51i+s//MTyLHEN+Fk2uIc2mwGSG8ygUH9KmfgOogs
9spvKa4uLIozKx0ZTyopVKpUhrk5O1Z6Ax1Bq8jSpNPnrHyZxODeoMmUrmrti9wPwHdR5+pj/vT5
alTWL/NhjUiGaWC6gE3f9uknBmoPi71iwaMhSH+Nhe/H/GU4FIfVXYdCIjcBzKlrgAJ/dJVn8yTv
hZ16W5yiZx4Yq7XWg+GKp0vH6ZmT568fsKwCfLMbNzOSLfGsoya+2GOSCnuxMKvHHJ2wX7PWFbdR
BMUUSZZicT6fjnMfHLFWkarTal25xWlDADVonRF3haV395Yk1DdLOw7XlSnS9DyatOl+HnA9wrbT
j+Iz9vM0PynWNhccOny8QxG90VizUNOg8dVCSMigtUL3YRvf0Jfhfx7x3MTybOPpLfJ4+eBPHeri
FIUiazpPZqjpS2ScuknsbtpCFf9EijpeNTL14v9DUCpSjNACX9he8kOuUBvF4tuWBmSpUENs1FOP
uo9K52cK/PV5tLOnhfkm3HpcvcmjEBkTxKEk3KoZv7i6M8l//dFQgFjh2OR79iW6vnRYnDvYTWbW
VPB4sCCXvw9Ku6JWS7RPoXswIuaHdkQ49sNOHRAK+Hx8Z1fpm0jrn78ZXrdo8ljJRFqloCp58hZq
en32PRvvPw/0N2vfLk9cXCG/cfxZH0R+41jTqj7jdDCv6+d4X3vpTRlTWEt8y1trCcLRAtOIHYXW
qL849yVSwbmL5e0P2HzJBt58rK/HU4JoXGju41G/MJlnkHQAyjdj3Hw3VRnZfzkhjEfUOJSX9AGB
MkfwUGJUXQSUve6eF6/XXESizi7Tt5E33xEfsyj4O7srSQK6rT+c5G+dbSORwxNNcGmLvJRSnVuk
b0NuErooXfpSqBhshqSAgJJcpxXIi79+vm4ujmyTuVmVEi5ZTZgRZwPkcpz0CGdF8AbHtAM72VfH
6voiIf3cJboK9FPcoy5Aif39tkgLup+ydWyNXH/rQbVDo32ujfwXfXl+gN5xZubIll5SaT93hFtr
wZ09r1BX3KQmYQ85fFyXaBUJXlh+GeLkXiuek1w+hTDj40uGtx+4f3i9Q/X/N+BmT1TFsuT9TMDB
r2ERRI5+1E3H+qVBhIvc2u1fglvrT6cDoI4vwn3+SnnhIh/23Bn09kdsdo0SL3OXTvyIaNb2ehe5
0XxAvas2LtQtzn7UN4Pd7JEhhFExroMFSr0q/HzXrxamF99S515vTCqd2WCo0N+3+MWwJHGbFX/j
SAi1eTX07NShzWWn/NC+BEjkOf+1neGf7/hvSPn9eo37pgpmAZlIS0X9cd4nqXzh2j2/D9+MarM2
pSnvTKVlVOtFqERe8zTcKSdqdXaGSDLKQajQOqj6uhf2/7oEP9wbb+JulihNp4iSrvfGynQXSyd7
tB7CHW12fnWTnCIPqbC6vBBUPr9U/p3PzZIMey1ukoag6m5Gncpy2gfVG9AV/K2hX0BZFo220u5u
0HtcAZW1LJs586661k/ylXBfP03fUWi49AkuTcVmAcvtHFgAxOuvqm/WAvjfNdw9VzfKM9IBeLxc
YkOf35r/zsPmjKcWl0ypwbrqha+FcS0bw1XaD14SNxdm/Azwvp5E/0baHPP9TBfzuK7g4Fo/pqf4
aHnyQbmXXxq7c7JroNQL6+rSJ94c8aY+lkpGYxdOhcF3dJZ36X45wMpFYs9DjfVKuS6vpD/CEQmo
0LVeP49+NjjFWk1SQTqBbt/vVwgeqLjkBB+GMvILRZP3tBw+hf+PtDNrjhtJsvVfGat39MW+XJvu
ByCRG3dKFCW9wCiJwr7v+PX3g7puFxOZRoxqzKbNpkwSnRHw8PBwP35OPz2GXfWtt5gEq+u7MmhW
YqA8H9Oz4zQ/D8B9UppY4lYCZaDwCHyLIAgJhVPcBXewQO7hTYCkKP0c3IqbeCNsmAyC8WkPAOpO
+whp31rB6QLSke/95vdYfO8JeQVZNvg91B3EnwhZ0ejZwgWxC1ZWfOmR8tbQ4jtD+yC3sYihKejh
nvGnx6EFExRLKBVNorCXyzV1kMuh8q+16Yu+ILLkbZDOe9x9zl+aH8kG/gincrWv0lE7RlfxNrkR
17Cbc4R/57suCzS+KWdtKGOz4q09S9f7rn6ot8Iucfu9cnjffS+f1jcrXNw3k5zLJinQ3NHxqQWR
5uaOeoAatt94tvYUruYIly2iETI3e0HIGYvrR59Srw8TLMJutZmnFEonv0nB6s9qvcXTWs3gQt+V
TJ63F71sJvPOcPNdrIS6USQTUxHStrhX9hCAiXfTUd9SphjXot+FyG6JJJoa7Uf6r+bCSceoBvsH
Yw2ncth4R5gd5kAkOAPiiP3HFN7L42/LjpMzUCkXJSqUFpi5pccUrVTHzVwv6Lbxo2R/G9CSGxCE
dDV6K4w9rNxeF54LJ+YWLqMxFJ2lGfWQIq0eLL/ft97rJKyJ3UoXzsGJmYWfqKCJA3QHeNC2kp16
8IrqCIHkN4O5FcXbYPhiGJ8TtBQkTMfWmtTkhfty7j4w805otc6qfF5QJ0xM4zUSQiYZMktaWTm6
BGQFysyVM3hxpfP0Ci0JTaJlf3qHFHksGdmsLyPvKO640t5w02tYgslGfl8H65ez/GVsCXWopYjr
meBpc1Q8No5qQVQDuNe0L+8v6+JJeGNoeTPKfWiAbSZc15GLNgSkUCuH7aIjvrGwcMSpq4y+jrEA
QxMEID0Ez1eT/+F/t4yFG/a+OmbwNI12D924LsEHvhKCL9VTmN2ZL3HWco5LtMIkV/yEZYQ/ZSQ8
fBc63CS+HoV7/ae2T3eQAJA6GZuE9xzkz6MTyUcxR1s8Obb79xf7q+a2uHxOfpfFZT4OaqBp85Ya
QMHkTQEf70btN90WorajAYI0Ku5UbTvLQM+/2PQzR4wFGSun+9l88hljRyoCptPb5KXtSPfi7fpI
yeWv/td2LU6L3o3+WM0fJChRRqHIVNP/ZFR55VRedt//mFEXVz/cXjHqfuxECd1/kL9a48v7e33R
gEHKSGOc2sSv3ONNwS6QDXDJaTjB88LgcZiGz8GQryQTF6PYGxuLd8bM8RcVMTZGqb+Ga8xtpPQX
lW9jrhWt10wtHhhGDgWZWWNK0NJnXWcUL413vvnTq/rv/7uNW/ho1JZjYspYglPuJg/j22ZYS2rn
H3F2DN7s28LH4Kgf9bbERE9bWBVrt4E3SIvrbQeLYilD1iatnLxLtQYQkZYMQQoXD1O4p5eAmRgN
rGG4tYZqhD2ANUmd7Eq+023tCMfTg3G/hsS8lN2emFx4B2DlQeWpNpI3yMy3bJMt49K2fpfcysBc
xI3yFLirVYBLfvJ2nQs/yRqrC8XZKMMEnwDCefEeqDA9OwrGD23qMLEJuQBjGatYjUtF3ZP1Lhyn
a5K2srp5vapbHbJttw+v4ba5nYXxitviE6h4EqboqVqdMZiDxdKf3i564U884sJUSrAch+lXRuXc
QY6gjKP96uZ1Av9P9QqR92dBp6s2/Y3+1Yyr1DUo7FTQWYsbTKlDC25CjPt15bS0ecMJuSfhTljr
DFxMtd9amkPem5BmSFD2mCE0cBqiPEGbXVcTEHj/WoTNt0cUHIJveNA7adqkkrF2gC7dC2+NLw7Q
VCI5lpoY92Jb1Lbqz/IRIax99ix/l/1d9iK5sOz8jUkfoH5vNndxhoIp60drPrZDONMUP3TwAr8f
7i49mCwswNtgaZbGdzzdVXNAfiP0MaHL/Vchb7ZKnR50Ef78hHZro24gkDkWsbmLwvhDErFGiLIc
CB1+f4CCtWqgDS3mG+Y4dfqLZGbVQ/EGe/rka1+ysDtMYvT0dxbL5AQVFbJu3PXUBudEFFuVxcLa
7A7X3WGGpPP+paFvfJL3a4H+ssu+sbeICfok18z+YC86tC/FFiJtwDnTJ8iPV8fFL8yi/YKFWir0
Gzx8l33dVIGhyDKwNb8N28f8obuL3Qg4HEICG+mTdJN8LZ7WAu7FeGswxvin0YWDDmIwgcTA6BDn
SDIkmzK78/xvZr8GSZ136izGvTG0+HIwaHlR5ZMwQcN5lEFpemG/mYpjJH9M5czRxhXOiosPRFC2
/1nZ4tNZsVkxSYZBwcg+VhDpjvDLW9JxQkdFS3YVTFpW+1JKI9zM1t6q71Zc9VIC99b+4jiklRgm
8vw5hzsScnp14QOaovdkxU60j9xst4aKu3xh/7XiJVdMEDVMHkW/HMjbIXPy5D/YgtPYXzKmp81t
drM6WHP5fJiwtDIhwhi3tgg+hSqYCXRO4y+wV36c+x9z41Pdr0+GXKokMmKoYo1q6lwhOj37Bhx7
HfqaEC/vYJfneq635WG2FP+tkPrG0uLlWFaS5cO5g/TYDeoIyrbdxU+oCDnGg3+f3/+9ru7J0hZ3
sFAyZDjOX07d9a7qRJ/nmhCKGnZxO2daMUK48uOKf148kG8WubiNe1MNxajAZjjaRmsXh2Lru+aP
5jgcvevBgb3QnWlARoKqvhbGL0adN7YXbiOJjVam86cUeQ3+CBjl3yl7b9N/CW71zzCk83h1m9t4
u1rtmzfyLAq9MbwIdyzXa+oQw838cnUylBKZ9x2YaNKc7rV+Dnbv7/Ic1d6zt4h6Y6M2VjAvtAUa
0BrPWQqLk5HaFfyeabeGeJtPwHvWFiEvCxQJ0BPWokP6mLre4Xu7SR5hk1kd01pznkVwAy0TaEmG
pbp6VJMGrnTkoozSjdRx18PU3nvx4f2dvBzdTJBWljpDZpatlEzKrSjRSOBEdCdUF0HNayKcKzOu
gsYHPhPa2ifo5L70a3jni6ahFGD6F2AkE3eLr5jEU9ZBUIJKxgYFUaaNeLq63GAMLZYqgzNU4poc
0gRr//6aL+2yyluP1z/T00x3nUY84H0SMgEQ75sV9yZ6GUqmbQYruB1AnYRocujeygTufPCWHmRA
8MQIrsywzhLaZwpxMkSdRn7VZBnyZCl9dDsqWyYmW9kwN++v79IVCa8LzFLUws9nyFK/k6wCull7
kgUUNnzvKohRqnnfyMUE2VSg/qJSy9jPEmTlyXUS6iFfTzyiWorUBrw4v0DW2s/24D2v928vbSKI
LkZ9NFVhfHLx2dDGaI1CRiHALD1XnUhzEqQbwzVil0tBlJMw34TQmpEPn3pHF9SygOwmp91CMl39
2Jkfx7iGsnglk7q0HFCGCqNiEgi55QOjFhLV1y3Ya4sMbXTNTA9pUXxQxrXk/nw9NGJEJgl5zTB1
uuz8AL8rIIPFTuTpCKm1xUcv87v7QenVFyPPtitucR4sMQcPA71oEfzGErc5eh4Tix6ipNCfO+DU
dsqt9TDzPQTu7/M9YAr6MNoFjN3BsHH6pSRfiSW4QDEViPsxUdA2FL69v5zzo2TJVCPBHJuqjN8t
btQ61zpvmJDcDarpEIzTsam6lWh04ftgAseGLVTXQU2drkJm4ELvOhgIPJmKs2/AUC2iAVTr0FzD
TJ04v78ifW6cM1QNuGYZiiKUO1IzRaM9LNuD2ev3cGk2K7Hh/HoGikAAokNvsarlEaritMlaSH/g
X/omdg9xgl6Pbm7E7mnK/sYHmufxcDZdxhsWu9dCTWvpJSwmivrTGn+Ww5qTXSgRspg3FhYJXSFX
o5RmWJjfjxn8AdsJbWRiXQ21m4i4nOWuD8BdyMpPrS4cL9ektshmdhY6Xw+5vE/b4moWJUoauIRi
7yhmQIiqD+gMvu8eq8ud3fVNNSk20sbjSYDYJoNPprL1mAPexbs5l0OcD8Um7RUmktWKwHk0PF3v
IheQlaatlejPXR4ZKpHBCf3bLNAo5RPCudARr2dcF131zdedc4U3y82KUUN5BV3J3E+vu65DNjdF
3HJ0c4QNlEJfYQ278HxmnTPho64qzMcuj18lGIEPfwwyjr/w0HAUmnbsdI4F0GAUVwfyLlQ/Tu3J
p+vTp2kwSr8d4ORz1KM8y5ZO+rEywZ2hX8tAFLDvIL8uDChl14ogv6rnp2nPqfHF4azj0IwtHeOQ
YG978woVvo76+g8RKTukqVxkWOaO1jxOaiX7AWwzs+DocdbcvU5Nn8lgSHvtt7rs4W8+weJAq4lZ
C4PBJ5g9vEK6y7yv9IP0ayBTcifzPtRf/gdm58W+txmLE51Bag79NpsxQ4wlxORjJ3TnIfvBhe7c
AJO7jni7cBmfeNviMGdVUXiNyVKTQ7hHhMx3QZscyu3wuk5beOkeA30xlyglQ2YW+9TTIlVqZLnK
+dixHG5ilKVa2zJredeUbXLtdygBrYSq2XcXO6rArEU2KMGBcnaWyhCqIilFQLXazqx7GXXE4Bkx
hl23W3fmSycXa5xd3g0K/7eMUL08QY+Glk1k+q+dbz6EUeVImYJmo4lyL4KbXRH/8Em9N7JQaJtY
ED+OaAS+v+gLcZLpTI3HEkNC56iFPIcJRhsiEFECGu5FFYibIoV1BhWfZmV/L5liAgrsjgqNubiE
uimtNtYKam0M0ucmiirpky4FTyB+1ircF2IwpCt/GVrE4Jr81/Q8DGmwuxi179Rme92hx1trvSMb
2Up2cuHdac1TPiTfIv87z4ilrq/HzmdO7atl2ShGVvfx1bQX770PdPiRWol/8GQ6qo/vf7pLgUch
ldR+DVJBxbQIh0XSZkUeheQqVNkFG5Ki+D7YzpVLQF+vo3Fcv94uHEoFUBT0PDwA1DNW726KmZCT
hd7uhO5OjmFojk2UwLXxqagHdSWTvZAsz4uDKn2eFMMPTyNAlofCrF9GApuJMC4iXBnVffg3vJIH
J5NLIMPls4SvUqSyyiQUlrRM+6i06VHpFLtOV1CPl3wfEzNfpW4y/bYIZlkomQl8E71dNJUtd8z0
9AjC6snD+y6xYmYJC5poMiVhxWLaGIl70a7EwSkROn/fynx+lnHyzWKWHChDWMCJGmJlqD7H9Seh
Vm+tsAG78+iHz/1qXeeSz+kK8YnSg4E7LPYO8UbPz1utt4UAosFKsAcUCbsk33E5rDjDJY+jS8c0
FA8apgQXprS0TpSqImv0TBOOHhQUFWvz/uZd+kRvTCyr/+hI6b0uYsIS0KGNb3ht2LD0bN+3srKQ
ZRWuR/qsNRqSg8AEJi4Vu1YT1jL783a4pbxdyXydvkl1fZ6gSdWxEvS7dmrbfZ3E7I4Jw11R61sz
Ju7qTf3d6ItDU+Qrxi/5xFvbi9A3tXrVWsiUwCx4jHF0Qamcipw+U7qVnbwY3S3IyH4VNBmrXNzT
VZlVZQN1MhwtWuJIW9VJ99KV4PRUir/r3+uP5Z2/tT7+ne/3l9HFFaZXWiZEKYmWN1gIFe8hilkJ
rpcyeYp5UFExKfrr/jr9fG2vDamBOKMtPjQb5XNyX6PWZVcB7JC2+SO+HlxGdHUUTyRnlQvmgnue
2F64TguP0DRks230bLLhJR/XkJ+XPtuJiYWHyLBsVV2OiRmOOWyQc551BCzH+zD8NAG7PQDL/PD7
8xnWidF53W+OhNQGgqSnc06HNFGg0rGpH/UamTZx5e6/uIEEQ4oiEImd1ZHk0EMa0CTFQXVw0+vX
4F9XgvzlDXxjYj6Cb9aCUC14BQ0TzQbal/vwKvg+Q4uyfb8dN+l36bW/+jtPKXLRv5a1OGuxBgl2
HcRUKbTPyOK9NH71OgjyzTjlV6MOEIUGUIAUgFLfDnm2y/WnXq6Q/hbc3z5+/B7w9+i8q89raJFg
VOmYs3bJ+m6Rnybdl/cNzBfJ4go9MbBwFKGZik4fZwPIYEGIbMcdWO80PORivVEa5G6bn6a6hhW7
5DUIcs0YVbjEzmiKvbhJ4qZFm64PoAVEDtr7/SlUnjQGnTsF0uW5Xru4QYugjs2ugKM49xAp6Gkd
0E/zv01aFqw46NlisES5W+O5pjIQ/mtm7I1/tigC0tpqUJpuU3QS5QK1b8/8+P53Oq+bQaBAdZPX
CswBsOgtwohhUXrWzRwcS6x+iDTBkcufnSgXjo4a9tArbj/2NCt45AfKZsX2/LNPnATbtFyo4sIm
JerLbEQqjAzVUoTKe3WrHlWXvu+mGjf9d9Ou7Ozob/Pn9y2eJXbgysCtQVStzPjFpUHRRx3Mj0rN
DqKXUPtqCDdl8Dr6xiyPaJfmSrJ6dgawYWqwgZESMxG0LFSragVDUB7DLYcW3Tb0exXSsXqT6d5T
6xvHrEOAcgwLZoM0MMLvr1Q6N45ILt0L+gpUls+6TdOEll9ajCYUwf29hGjXMAVo6rb7NPGPQiez
XGYZdcM14maXQVID8d9G8R4bI98ZBerjdbUJm85N/SvJW3Ptswcs+FELnsh5KmxmS184nTCaml+n
g2mXgRIcxaJA4UNAPrlUK29rDn63k3SjXYl5ZymVjAYGNHRz0wCOjOXHj5Vo8lUtpnzY5D9k0Tsi
SnccfGRrh8Qqnff3/ywLno3xUtZNjeLHWbOqqJSio01i2FUrZVu1Fj3EQWNlnyKIunKEL2zmTLLC
XioKxYQzSK6Z+jFUGMielsEQHOmSjm6oJklgW0XXNk6rMzzFTKlqrkGL5OX5ZWJORcgF6QSZ4eOl
5S5CormASBGq4miynqy4sPIDjdvy0YKXC+ZkS5hQdEjTrkDIMgXiVA+IkTihLsSFo01aDlc9qiji
Skorn2Xus1w3hOZzPJPPuWnBz85Sc6lidxaEqqrQ7bVU+ugF0eCERSjailZDIUBbolTB9jLXcgc6
4thHzHkV+TELrI1UGvouiI2vXSg4QeJ/NuJ443fTsJKlnjvl6W+6yIMb3YpCbeI3reWPUaKiU6jx
vkAMp9HDlV25bIr7njYTAXDZmkPBE8GFCFO+LAzuEE07zUMzYBaOHbVypVl7IfxAgkh+T5JB/r1s
1qrJmAowBMP2Lofk10FCk2Acj0rpqXYmdNsoEEGeDMIu7/OVLT03DSEs3WhdI0hwp0mneR0t1jqQ
B9AZUhrc9XqADJxWXmeytu3E6LnMy6uxrO6AcXx4/8ifPzioUzEZA/UO2mXKGZlpq2syHjZqdlZG
1OTbr5KuPGr9cJt41cZsRaeKrKu2plVp/MjM+mNHh55RlBIl1uG+JTBJxkr35PyTz4S1cKAQhqgY
LmGq6C4mosmoM9Q8XzsGgxQVEko/cYBTrNw3Z8nKrC80PyKZYWTMdxlcp4FSXdZXiK/Gz4XwOcw+
v7+55z9/Jm0l41KYYJ47v6cfVVGCuFO8FNy/p0hEs1Jp24MkRX/jljg1NMe8N1nXBOzEk0aeiKTl
wcZqx9t26J/kXItcZRBXrqTzWwJjiAfykUBN851OjfXxmHQZ4qh2KmnJ1STp3n0DRc/OyNQ1ioHz
YioKm4gWkBPQTKMevtjBNqisMewhLIoO/SeJgV34Np68zXeNeVZtbqasDWCe30soklDhhxhMn/m5
Fpd8pXUFEr+FbAu66pRNEdjqEOQ2Fc6DKkChoHrDGmnEHC1PEspfcR8yaEqNqJUsM65UT7Mwb8m4
itC61YruvgAOAZK/uNYy/TVA0y+tqzW02/khI4QDjZJg+uK9ulxnF5o68GXiqjEWva02patm1Sbw
oYEuJvkQlDF81MFjFKtuoaLfnKSZq5IKdFnmdCJPoc7S7wS1Wcl1z33L0GAUJq9WODZ88FPfGkOv
GmYNbmSDImASorDNU6/YSrJXr8T685c02z5LNaLsBEyMCsGpKbNV/BFtZsXeEHQxc1Q2wz6GMcP/
IQZu44h28brK2npxfW+Mzp/lzUEtw5GrK8Go91X6LB/9/Vz+CB3RsqNbyYG3UtisPt/PE57ThS72
VJuSPBxkbDYbwxY/UQPx3Rh2OXVbz0JQa/YuedY8X4C2Kbw5Z5U5QxtQ/Zg9S6zlR9XPSqfMkLo3
00FxxkIft+/H2PMRz/k7vrG3SEb60S9R4cBe7Qb3INaHaZsXjjfsldBNtoIL/aIb+faQu1a80SDp
mRxpcrOH9TbMhWg1/yrMH3CgZnDUwqWk0JSKJkSmYaaNaGbqkZmxwbS7l/a+vE8ehFU9wPMb5tTi
wp/0LpWbPsGiWDCtTbQqq99PEE5NLNwniWpfaFJMSMLWvKXReygojLgztxQoPW10mp+TW26D4yre
+LIn/bWdiy8bykVbVSWWZ1KrwNtVzcNsN3Sko/JTUbaFcmyc0c6e1i6BtV1d3HCyqo2d7BGR1RRF
dVonFEw277vtJRMQAkL/L85X6LJL6NVFHwlzIGjDLrCzYIjtQBIr930r5+1sDsdbM/Ov8SbeJGUs
Kvl8GIH9PyCWdtQ3w7HfiJv/iUbK7AnLi2ymGySXYRoO6MupsYBCaz1NbJvfMq/Va2hj3hRTYGve
tT5pK+O3lyLpW2OLlYllp6nxiLG8e4nH+zh8nZW+3t++MwekBE+FiYLPzJR8Vo4w2kRDiJL+YM+r
+LaJYu+7pw3KQYMB++hPhmeuGDxb1C+DRE4V0Us6uosd9HlWKmOGQdPo9iYw96hOHPG33xoLK4ut
k4LUSusCK+quOsywL2U3c8qsXnbzb3viDws7i3CYitoYlnB4zpi60FYYGIwd6qhHeftvQcQ1EN/Z
mVrYWwTDVu1jJJixJ5nNlYDuZemvcpCcJWuzDZl0lsLBjONcrImE0e+6ABv+p9bNH4PUkTYzJFr4
pBXO+CO/Fjfy3nOkH9Vq8nDROWbODCCQKloIi6hEd3e0chiZbFMRpqfQCtIrX22LyFGKxA+c913/
4l4aEuOIJGOzDNrpWfZbb+zGUMX1s9BGfjUAn/e+hfORYbYSYT6IOXjlQZm8cHYdnoEsQrWKO8uO
Ort8mRAl6a6Sb2q21ZHyBV9+VcSgAZUv3sv7ti8dbIqbjFsCMeC5vXhWZFk89KJOjXhsVTk8aE3l
O4JpVPU2TqmO2vCNhvnv7yjvTArjKogeZI4Wn6/1IOeJZc50r1b+RtYSdWehy3V4f2UXnITiFukH
YNk5r1+srBYzYYpD+DrEQjgCU3rUw+kwWdnT+2YuuIdKjWSmMYb88QzOPE1yKAwhWm7gNF66Pr3j
rbHGzn/hqGGDqA0OBJTB0t8R4eD75bxOslovWseXotRW+g4aywLMZQhJOfCGysy7OykrAM2+v8JL
G8nbc2b+4X9nJDUM6ISD4Ce9nZeMWExN9bGeGqRftThaK0Oc12BQkuHFMxMhUwE8k98M/STwAWl3
DOYyxz1tVHeerq6eudbgqrF+wie58W6HtXL7hSUy/iDRRAG/fd5D7yw4GCuYA+2wy12xLN3B0Byl
W8Oin6UFrE5m9hD4O8nIWaqTZ9KoyCVmTIkpWWh/AuFbJCs21jfTmsrhxb18a21xuVEj7SiHYq3b
VteyE+/bh/Qo7QW3/SwhryDdZA/p3Z9X3f/5Pvxf/zW///elVv/rv/nv73kxVqEfNIv//NdN+L3K
6/xn89/zP/vPXzv9R/+6K16zD031+trcvBTLv3nyD/n5f9rfvDQvJ//hZk3YjA/tazU+vtZt0vwy
wm86/83/6R/+1+uvn/JxLF7/+cf3vM2a+af5YZ798ecfHX788w9ynzfnZv75f/7h7UvKv7t9LV6S
s7//+lI3//zDNP+BRBDTrQrnR+GJxk/qX3/9ifgP3J0xeqo7c5tHIUpledUE//xDEf+B/8/drlkK
U/8FMK3zdv4jWf8H/UsiJxnm3C6Fp/X/r/vkC/31xf4ra9P7PMya+p9/cGOfpCcCOpizMBWtvNOr
LRLS0W/6qNobiVY91GnZwm/upYe+KgCfi3KehLbVdKnEUF4nfYIIz8w3clULOzHOlNAuEbByvSr1
9mEwhm4pCfq2LJryOk1DfRNrY/ytV1ryt9hAANqPou41CULNFXlFOTnFrE1fThCYMXT1PSstcV96
UX0b5F1sZ2kjP6tqmt+QkOaO3PbDjZl6/ocpySa4iyTxNe5za8OkYFWBI4uNvQJLy4MlpuGx0sz4
NurzurT9orQCO6205J7nqvQ901pxE6VJQst3iL7ISFlorp4rOh3t1LwSqEmKdhbqZsi0nJAdtUxR
j5lsFUc9LuWrLFTb5z6QkqdSzj3Y3norRpBIlTIDEQyx8uwyMbpHeRrUxGmBW3yR0xkjXCcSv0yV
T+F+0qhI2nUYS7f0loxHc1K0wU5lzX9qUyNJHTWvonGjBsr0tcub5ipNBSmwkyQNP3tGXA7uPAm3
k8s6hPzRSJ+VQa4kRO788TpS0/ZHPDXiNTCPKXd8QZad0PdHN+lkgSJ1Jx3KaDKfc1Uqv45IkoZ2
aEVqCROTmGiOJg2QMxdK2Fr2oBrDtpNG+YtqjCpgorxuKIPn4lffMunLy3kAVVQYF49dMOj3XSJ2
1WZshhiWrE6ORxegCV2tIW6G3DZKyZIh6ZAoS2hVKr2UJihDe/QhDXHUTkLOXu6TZ7VP2se4yaoH
T9NqBLQkrY4dMVYatwqtcBMmfRnbTTzKu6jqqmsGx33DEYZCYO52snhsGdCcoYfpjUfDyv1dIql9
7iaKkkvbQGsD1LLCoKohf+kSpFFoQTkxGqKfUwCeTghz+mvpp3lMR2zMS0fSuwluNFXncVWbOTAj
Okjiz7xm320fnvudByn0XdTU7WYwM0Ryx0SbYie1PG9ntGJ1pccFNXsKi8a3ssjVzyH/6iYKrPpb
3Hu5b1uhlt4YXhMbTtPLtWGPqRpeKWpV+rbhdTKM8XI9XjV+KLgFfQvJrlstAeJVDMVBrRTjUBVV
VTjJSAaSaol3NQRqTtadRcnkhL0iJW4Qj/02UcruOfYDId+WSuPTuBCRm0ZxT/d/hGBMtwmzU67U
jEG+jWSjrB2h4pJ2zFFUnw3msihwFNxpTuxHquq0lRKQHFZtXGxRQDJdz+zaLyZfYp8JajcdJ/7f
h1yN/AwGraq46mWzlB4EK2tsIxzKu6rXtI9JxIiNJZRmeNVUqXU7eKpauLFa9a1bD1kMqt30kY9O
MuAmBvg5RoCCFmkUic6kDVOnoe4EJKdhIOynHO4kX+46Jxcy/qZoZvmPfmo62rdDSFmzMYaPVhfo
P6x6krVDHvrIkoSZbj0noVnWx7gyo9YJYXF40Keo6rctoTlyCoQJabfBBt07cKgB0PJzINMqilOj
Y+o5CZ/Wcij1AJYtJxLDnjLbELSvTAHEok0RQHkJs7h/yuK2+pLraXoQLC27LXUDjpNykPVHLS8i
JCZmCGk2aMHHwi/zV5+OyXbqhCK/ptWuHyVNrEzbCOQ5nGl5fCeWauxvfCEPkWIW5jkXCFyCQ0Ws
9W3TC9RDG4ORcrSqzxHT0JCHluQsfw2pWX9uSCgffMVXrqLMN7+rSZp+arQ0+05VPmckOWt11IMg
ftUZ3u2mq5LaTL4xwAgP27DsJsnu0m64hi9WyHaq2oN0zL1w4gUo6AEPFrAD8A/IXQ8xnz9N36WU
kb8DUAL12VQj6apLSyY0uRaNO24O8UaolPhzVSvlPlOQZqYM1GVI21YFkUKHQgpuNNqCh9EQhhc/
VYWGifuCmSmGnRXTkZKwAXllaFXm0ND3r7zYKn0nys2udtjHadrlU91dtVFH4zj0VSnepr43xnYu
GFGwmQCVRLafeNohzsui2OhDFD2GZpJ9iZs0LPegHIVrTY+sZNMxww3uUCwNIoNReInrq/iS7WtS
uCtiXYG2u9VKEdRI2qJZp7QZap1mpAJEHXgSRXY+aeXnVqvzr5pSZG5nMBwzIdGO3KYQP5fIUKPQ
7Mtu0wTGNzGb6hd/sJQveq7nOz1Qeokf3aMcCQOy+ZJYVveBF4fK6FDHHbGJjBppYJpFlroN40mv
bDmsIdJR8+xb2ED87fRpLdAzLkPvGzocqnxbmlFCZi9Ww4+uTThBTTqiI97J06tUqF6G7lI6bNMU
2Gxc6OnPURfEG3Po84+lgny1KIbjPhFS9PIE8JpoWXum9RVI1HhTeVn+otUqMIJaD6sPU0OU2Vh1
gLwBW7LR0B6EnEboMi6KQte/S1ZlmDatROkekeaELEH0umaboB3wWPqd8exbrX6oxIZuqx/ltu/r
49MUlcW3MpuKhmZJHe0i4KSu0I5x72QNcwl2RHezAMJmlvyNKshkB3kd0y0NaXBzKZuOKW5gQAAw
wH9Y6OWu81UEzodR/xBogrXVy1HcZlMOq5Vn6elLZJTewein4apqIvMKYkUmm5pJ+gDhVrgRWLo7
NW14rRaxeJM2gXAn9+JAJOzaaKOhgvBjVCtmhjJLAk5U8UZtqsi/0RgvP/aJH98aRig+GlFn0J0w
tengTRnanV1eeLPgRS1X9jgppZuXU78thSr97OtlcpBCBc1As5APTWdBtRYOcKAbOkAIK+EgV6In
Dq5g5ANSTH4hOx4IVNyee23YDn3WfgcRWt8qRtc6ohamd+rUZk9qkHWIPRZS9ZOJIM23uwzEbRrW
006ptcxzNNMXvoqSYDy3UQmbUqkmxzSTq8iZYks5pKXVXXHB6Kg4CiqCDD50cLbQB8ONFtA8hbhT
la5bnHkboO7pjJ6fbGUQuF/HoBFep8zkbauIQA2CuI/2cmxMu2DwQmUz6l7g8gidaBUG07ZhiB4Y
VBPLX4ZUYohUapO5lZff5pru3VW+od3m9ZjsPD9snVgeB4bQimmbtFJ8I0lCvlOsvr5mT8TrOBXN
Q1gLwUZNIy+1o8FAgSjIta2UqOMWvGsBU38LBI0Rt2sTuvld0Fr9XaF4oegURV11V5KGv9kmyQyM
8HKnlY+dEipfqiAybvXOaw8qKZyDN1iPuTlljDS1rXaf48c+GU5ASQbOj+pGDczkrpdy9UrqreqL
ZXnVeIxrTYz2oYBcPWz2efYQVaKYPfOwDj6FyF/U21ws0p++UCg7KfJkiPDHkc6BVMTerqOSizaN
ZAU0StSq+yRrrep6ljfyXeNmSu2pb4vG0eRBu++NYpyulCLmUpH1Mgz2SdqA9/JI833KYTpKPupU
pPtelRkobSAOjXMdZJxgCuK+E6X6akwa8yM4jvgxDGrptkyk1vl/3H1Hk9041uVf+WL2rKEnsaV7
Pu1LI20QqZRE0JMACZpfP4eSeuolMzvZ1auJ6ahNh6p0H0CYi3uPQZIc75o6G06kGkBC0trGEF5T
u/Kxpo3cDXncR3FiuUpgtQm7FZlsGo9ULWxcia0486/Ib2jPjJuxTXAwpqqk8dGUPS6FPgEKx3P7
HubuQynJLjcorjCDoWLYdbzRfNtt5RQx4XRB1xbxXao20CQoB73Z4mZykCSqmW/kvGy/cWRoyXfL
pA6MfBJVFAFUfQB8xzKBXoKqjxJW70lvPXa1sJ5wq/fwCXPGft+ZHS5IKtqdVBVxBCOA4rHYmnvJ
R8PvSq0xkX5x8aPihXmcOtFGA2fFTVzb5kNhdtmdI8Gf8kwO6KgXk9x8hgE0FFJHdTg1TmNundhV
rnus0IOgnfEAwGkcaQmPNRQUGueLIe02CapOU3LPTCa6NaVdqjdaqQj1ruFmd0fSCsvQaeWGtp27
J/bIYTBtSphMprQNOmOaqEeyKr7PBrumN1pe2ufJYNMDE6yBIO6Yos+GxNYHCLXLQbrCh5dcWL6C
klGFPDgTDzquscITQ50/Q5bWvBvbSnnidMrCpCwmv45FGzamJbDLU9IFhWGPT7wooU1swlTFUxSa
HSqnKQJ03lRfYmscRzGBkdIBKfVFZS55mrKSbjRDzFcyz+y7uNKddkeYDRDb5BTJBqTnsfEzu8og
oYM2MDS7zPSsZTjGkUag7GlpdCeKFr6yijN0gdNkRYDHaOILCKtel9QgHkkBSB6znN4KvRfnkcU0
yPK2wCUHv7DQoHb2DFeSalcYWBt+qkn3qs504PiGsjIyyF5MqvSzTnSnxKz7E+xF4lMzVXG9rRoN
K8pgpjxM86nmIbEwASo3YP7hMCs9CxRnkc6PCcgyqBaAL6wP5tHA4+tQjkN6yupuCgmzkO2pDr+P
2Zj9dPt23Dm86b/BgAa5GxvktYJH0YtVydJX8FrJA4NroxskQPKewUUgqLA5No6UHNfDi91PDoZl
TjSs0CSpYbPcElh5yCRJIj2vsqfR5ST2GF6VMAaX8sXKNP02zeFEBUyea0Z2mfbPqVs5jg9uOBSH
3YxfM1rR4rqWSaf7IOmBNAeO6biZaiC+dAWiNI5QjADUgXJP9LiIoCsrtjIhU9BXznQD4qY4moMR
71SOU8sAAPsPfewflbDOVYF/llWpN9WszY9qrvyI5b/0/2DpSrdQYv/f/yoRvStd3b8UM7/pdxVs
LnX9+vd/l64UzdH+gnIomFRo9qDcNNfRf9eu8Ef6X/AtRtEKjaC3xStFM1C9gm0X8jm0dk2gmP/X
//ypXima+RcMiPHHUJ0BpBfkr3/9tP+gerVAwAO7CvcjdC8ANwCon7yDaatZUo2KbQ9niZMQTqtV
2EGzJG20EzX71OdD+0XYj33vEmgeuCvV/wXQ4X30RZF1MKAlhyoFnpYC6lVfoGQSoqmxt9IHALP9
oWqPSHqgYwUXHzUNcOg+8yT1qyzbXHyxP9NyWcRbSOi9/yFzifuiv93RWteT3hzOxnUf6sB7oI4l
910w+3mNzkpL4BcS6++GJqIBmQvZzBnfAdAUWTZXEq4CJCmn8Zzu3L0WQD7zvt0qJ8OHoEFUn1bJ
YG8rlO/j6W9HJ2rWAZOOeBZGpwXkoHnVZvxivpqR7qkHetX8IwWr9wEXLTmDpaVtmf10xvPVc0E8
S5V7CwDjla82/zWfzeNi+ehq3OcZleO5h3e14qHdAZjdzvSszRiI6/5JW2mKrX64xTJB0btGnQIB
7ZM8yvs0gBayB/Xnn60/+wCs4UcWTYj387joRDcq6YD5YPNCaXezEoTtiw3d2UHu0WvNN6Dx2B/W
nI9+b/rP5nVR2R7doajAXRjOYCm8cq47AcmMOuKSHKtY8fG8O6iSdR5Sszas0+EeXbsXjVqoHaIe
nKvkRhPDQdX5VcPdwmvaiuDVXd5I3oZjVv4YS8tXpXvLnHKr6nBTQDXWr4BUhwSQOBixc23FwJo0
KRQz7XKTdt1ToYiH0bZQBe5cGKcxdWP0JAd3g7/Kkj+qhQm5Xct3O/dr2YA0pk0vuPXsOb/6VlNx
rJzqudJbNdSFHVp4RcH7WHynMK+AkFx6V9j1M1OKLrKEU2/VUclOxUBinwzjFdXYK9qX+8JoTkgl
HioD7InSvtGL+oo01pGNetDmkDlXyHPeJs8GKRg45hRlaqbuTKE9uU7xncT01RlAHhwU8ZIK+tPW
aBGhgDj6XWrvWNz79mjpYCKlVmQzoG1dJq76GrKseGiBqFlBlUMxqC/KGsk2alWdDT9zPrhBGYsa
9U3y2vScbXhsWJ6RVVubc9fnqBQHY4NWhNvjRT/KlnpD0TykNt4vra4e9RIO4aMZkaIzfJiabvN2
3Oi1swNhJPGUFGWjuvmql8ptCl2wLVeas9vz20kxFK8R/DZh1tHqEi3MCQ8dRUep22BfBjJFfUq+
d0V9n8r2lDv9KwZfoYjf7Enqogon4IbUGMckVnN/MIfcS1pj21TjfafLY23AOZJWP8bk60QP+BAt
i38kYNPxFrfT5GxrMu5NW/EBgkTVLAeLalIiY6S7ejDv4348sQQ8UGvSrzOtx8GalMCe0voK73HY
BUzDj0xjPeyB7XjTdNbPvnCRFgK0j4yRqQ9kdJA7jo58QmmtC6iVJ36ZobaST20AEdZk58SVvUP9
Ltv0Wi9AteuwXutOibhadR5qmiheCjdHKjZWAeq4tSfUIY+aAh0COqjlvicFSi3ZrVGOW6o2X5Q+
bXzW6NcVJwfbqB5dAOJz8DBcpj4BI5QDTAAAcV8Sf6LKrmwMqHXL/mkSOM5LyJrlaiGxHJIdNZ2T
aDpnhyqF6yH1TTzHatHCNJSjtAruVw6T4cCbTWG496jL7YxMzKVQVJ+tLoB3DFRRyF5FRdJPE/2b
oprXlBGwzSFInlIhjpNuP1j4tCFLSRPQOL5u3PyxQznJHwv7u11pYaeSsB76bwRm4D7MIObSO9u5
znQEHyE08P4WjkTlWUU1MO8aTytN08st7YeuTkfG4aIEbo3fx05YKwBS6HGsRLZZuyE6G1UAb3Gs
aqV5qUfjJneM742h4o1ogaXCq8IvXOKzqnge1f6HJHGNQiWeT6C+zZ/jMUVPLuBoN4aF1T4KVTeD
FubQVqvmXknqzHc1et3H02PSJqh528mWS1ghjc5I8HxWs69C6V6UZnoSFG/DrLeUgzbIq0ZkD3RA
KcWJf6LjX0SNhSK/DfJToPKkvJp0NAeSfuivc9U6oW1VQA8sa+9X7sS1u35GQ1xkMhXJ4RWlz1fG
UQaKR55giTqr2N43O3jWBWS3pq76tvv/545C+x8IRKS3SCLfBoR6WzJ1fT+caxPlYRg0n/rcPYqs
W6FzvE9V56wJDAiQ5sDpMJd+ncnoOApaC8NZa+PD0B/U/puBxYXmgufExcZWj9Qu8Fhddcub06N3
1+FF4EWa0WVZitMugUDPHsJUm3gPpceIbECy/Q+8f34xWz+Ltsgx7GF007bS1LOYDRCCNJI39r7c
2S/xlQ4H3zyoTjl8WWFx2ezGna17/I5ftS+AwkWAIu+Lp+ZpZUm9JZT9+cIX419kIZnU1UFr8YvS
3RgKT9vy7awvra4zxGdU0WdjXyYeI+q5KDlPZ3VvRMxHu2XjbMie++PW/Ee4zz+DgtQNFEkNC4I3
i2kWUHUFDRzL1s6fOvtGIJ3R6N3KzH2YoKLeDoKgAVbUUoSUqlahimEczrOktO7P2vU8lCEAJEDi
/AfA8Y9WKhgPULcEsnCmT7/di23KOO0bdTjPvm2zfS8Q+hszIJsKEtKrvnTzzl5+rctoi3Whatlk
4KJDtGsZ2Pv0i/mI0mIgt9pdA6UkuB9VUf+UaB7f5KtWpQua4+8PeBl9sVZsJa1GNyfDOT/aewE9
Wecq/4IunYdrNLDPzu3UQCmpv1YP6O22nr6i+fPROYtGyvyAt4Aw+fWivDhnBSyhWlWm2jkTiddK
1LrGtdXz0W64DDF/7YsQzKhjngHpgBHKY7MfDnVYnPUAzbFVcsfaaOaFfBHKkIDIx7wZz5pA8Tcj
KGMXcex/vh0+XC8XU7Y4R2mnu/EEsSR4DUxlmMUQQ7Cks9OEFBsGqAXpUeqsBvRqWkXvos+Df/iW
AisS0B9g2XVVX6yXKdGQ2tntiHO1uLKhF2n2fvyjDpVbNOG2qa+f8o16YA8rYT/8iBdhF/exC8Zt
36E+hzfqrCov/OEAwZdNCe8BZW2IHx03l0NcXMWaO4pZ426OZSCZj5Jb6b2W6FP43AMGdrMGlJ5/
+7sD4O+xGfPFcbFqZE9H6qAjcTYbUfttXe6MuHjS9G6Xyx7ooVZegxp1+/mMrgWdJ/wiaB+7pVJA
zu7sNIavqimeTTeNdWXx3G/bB97lwefx3teGkHdczKqx2IYGqyuqTuN4pqcBGZV2iE99xLawbYxW
bSLnA/qzGV3swzpmcgYza+chghZRiMdTkJ0cXBmz7THb51tlt1rU+HDvX3zFxbZkxKydXkPM9hVv
0Ufbh8w5mvow4LQ9M5pOcbTq2frxNwRheFZLxhG6CGkCzIM+goE6Sh4oceBuzHDY4syJd+XBhb9V
HzQ4wFF8w1FXfVv5nvNGfz/HfwdfXJK87dvWwXGAS7J5RGKP7ArQeyP2ODKq8qfmqwFOp3uUj1bI
kro+34ifhV7cmFKO7jQYk3ZmUB9WGbRayqmN/VF4JglwKrqQutIUT8RJ7XWDfUI/zN7kqPb7TLHu
rUkLwYEr4HhWQwtVV0Z/6h33e6wYx2FIvnZAQ42M7ZnLt66lbPvG2KksVz3b7g6jTl9coz4Xdb/n
dY5rWmbjpmQd4A40vQeYzYoYoWhBS27tXL1AJzbRSYAeDdvUmgJI/WTRMJY1JGBL5dXQHb4jrQah
ZhbDThioOshaxsbPpFONgOf8SlTVIcsBd9KzUsBMp01g8URLcsVy7bYsqqOV24+QT3+23SJoy/wq
7ylug46YYaaNYu6SqNcyacuTJnOsjVxWu4zhejLwQu/U9Gbg0MFW7NSOLDu7pWAoe2MV433tAvkx
TvBVlihHZKOTBSio/HBgfA/WvWzBigFAeXKAyGPJ8DxCrQEsuyYPrFHLgowIcxen1gDQnJptsHy/
K3SGiQ8CiiUW1ULgaArPltpTVeVftIofY3Sd4bpAoDEi4MjYl9CtKWO98tIRyCj0K6EQUaKFlftu
XlznuXPqKaAlfQ5UY2vnjT9Qu99L0Rl7mL0RQBvg/gUCIPyNLC5CoLgKwHGg4Kl35NwKHYYgqrVx
Ko6O1YR/ITNQr2+p/VgXNXStlUetgcj+YGnd9xLcIw8FgxTgwroLgbNhr71ll9tkaFNfkUQEcmiv
0aF/UszhO6UFC0uLfpdS2wM4f2pbDUDrGMiCMkm8MWNPNS+3VqcdWxT/vL7LGq/RMsWL2dReobu1
VeKKermua54dU+BgyU09TDr+Txd7jWEFAvcwbDdQlaACD3YGOBuzym4DawcNFakS1T2aEw8Kz30o
G7z9ZUPtqykbR3y8TPMbpiYhHuuWDwCKFpZm1gHZr9YeagF8y1hdXtUcGFEKJFtkw9ZsguuYnxhp
fF/TDhWKvpPow0EKTVFQ1tEa1OTqHjKK0kBlkgIchcbvlZPDq8BBjdFzOppudAMZ7YTJ8ZQED/gW
AmNx/5oBEhMQtdQCpcuInxvVTWapx4TTmwxpG0S2TsKZvjR2Ai/sAjiyxJXnksFeXZ9qDAn07CxL
bkjpYmoq3ngrJ91H+QCgl0A5A+sMCsTipNMn3rfA4ahIILVo5k1JD0Cd2eZ4fg8AmPXyecCPzjf0
MwDUhsQirkx3kWOxnKq8Rov9XFZe6ac+AwJ6B0DY7YjUp9rPCsYz9Z6pOOllyK+szbRRQSD+T/jD
2nwvLw5bE4keCB9zewvWfvjzi0TBteteLZ3BwOiReYUza6zDsz0GI3ud7//BJXoZbPkc4HFhEUka
/cx1G64gtt9ra/fWh+NBBQSasLAhgXzZYjzaRPXKtqYzGuk+hF1gyj1t7V0f2ZF5cHa/PuU/auP+
/8lEmF/6/76bG1RFUiavL+X/3P2ou2958nrZ2p3/2z+dXdv9C9wB4EbBI4BqKUCz/7ezi8YusMQQ
AgEZjaDFO8uk/aElaOQvNFktJD0QvbYhG4C/8E9jV3P+moVw4Q2OFQtVIfKPaAmL587MkoH0kgPe
AwpmYDssVwslcLJSU70KOWvVDQ5nLElR6IXfUwi4AJ4IM4BKnZIvRQegdshHOlwRJy2j3AETwjN7
S270QimyiGv2pKD/AEtK39bL+PdKQ7f/YwLF21zw9w/VtZkbjsf0LKf0dlm3mu3YnZvVQGAcBbVw
br+2CSxASveLZugnXnQrG+lt/vcu4FJGV3ESZpMGAXN2MKufxbCRUFl2x4PVrtQIFv3CP6Es1GFg
mAbf91/UxYsjqOkqmN7UCGXhjtrFW7Hh31qvC/QovUJTYtUqcZ6rv4+8f8VzofM2//PuiADMOhEq
ILjhEMXbMmqh5si2WbTWUJ5PmndhQOmEGo1lYYktjnkoG9eWzJM6dGy+JWNx5xjpBgJAK13k96MB
PQdIB+wkFFnemY9kxlQlvTM1oQU3UqeoQVUA9BCpWJlOQclGv9bl3DzzLzb8ze9xvAEDvM3S51l8
G3c+iC++2qgYjhLXKuLGIdQBInGKb8f0gLe0g3c7bOzZrQNHlFUHhPfTakI0D7UkwD4MYAMWO6G0
M1MkBpCpqVTaA7bM9KxmLX/iBjKTlTG+33UmcCqAkKBuP/OqFp8QDVcYsic6D1uYLSjoOnqKx4+m
b2zbrbZJr6ZQ3OTbdB//i+P2b/f74j09Ty+gZeBMwXQKDHU8AN9OLxkKXGOqIUJz4zzPD792Tzbp
lkOzZK2V/fZW/hUKtVBYQKF6jaN6WX9tQIS3875rw0otA7sev4JAtdKW+GAi34RYLJYqoxUqgbJF
rupkYZupTw5Bt1Uy+Vgy+qjR2gihPvd95fu9Te1+j0yHEzUM0aBuYy2/nz6BGESTvAtlxG6MY309
HCBp9IoHARrESMa9NTmWhT7K74gohMyJlIaa+dIHTTgpbCb1rsNnMyI066YtsG+nLKw2YONH9q4D
XBS+rOBge8l1Wh3N1F9TOJ1vx8XBM3PtVOj8zRZIoCa/XTpow6RMmaou7H16656q0NwX4EGFJALy
w92JLyR0vjp+ccxu5mbXLE/Bwm5bntYKNWs/ZPHVgaWq2gKdXmjBdEHcX7upGib1P9NR/DXlb4Y7
L4KLg4g1RTnp83Abnt+YA7e9rgZeIcfbaWU5vT/y5olFzjAL7WBTLvZkXWIDMaPpQgdsxdAI9HEz
N1+yXXam+KBV6fX3WQRN4JXd82FcF0tqhkLB7G6e54sR8nHkUIeGxM2obiYSNe0Xm2068Y96Pb/n
0YIAHLKrmfi5lMPgMBRUmhK0KEWxA9LbUd+hFV+14X8xixbyQdi/wgb6nQaea4B/5GQjVkXr06/x
nRo2+1lmDPSYKvenveb3YBh5/ZacP4/80XK8CPyrdXoxjVOvMqrEQxd2sG2REiY5cLi0rDWpq3lV
v733Iak6s2Zn+V9iG4v1CC2HKm9GgAd6vD+Mo/GN7ohf7ebaJB7Ra1nGB4c3ogEzq+ILugBCvl0b
sVpCxGvIZKjCdBHFGjyR+/9m3V/GWOxj9JrrerAQo/erR3Pf7ozj/EAlcCMdHh3uAaHg92gOfP65
PrgzIMQIJWxow+EtYC5WfdcARtSSSoYEBaA6vpmrHE1f+MI0QSWBHJ26kknpH80luh5Q/p3v+3fX
vT4AjazMKzM9ThHxTgKSyv6wSyMcmKlP/DocIxRDIIN0YJ69ba+KoN5MqbdWIVg08X9vxcsfMk/N
xUolI54fIE7Pt0i7y9HdTjbFDj2t7Z8H7L9PM95nj6bjzMsGLykgLpcgS8iXcuCiTKhnHRN4gkmv
vinCNKA34JUeAW3CugrcLbqTQLjcdFsr+Pwbf7QlL8MvVlYFn4nMEFYXZoXtcU0GHCo/6aSuLKUP
nhhvh7nYk3GGxUMKe74ShyCGPpnrsUDxsx0cLyEIt2U/1lbvArX75xtezOy82C6+YQxpBjutEJId
2wDuVNgy0KYkYe4Ze7aFXs5/0Nn+cAFfxFxsmYRnCqvpPJ0wcAyIp4fAQMTo9M74S9Brh6/r2ePa
J1xU681YyyRyyy60KSD2I0zM4ZheDrefL5SPRgYRcnuumQE9M0O9L2eToAPQCRVSnlbWh5S9CIOu
nXJrIRabruvrlPPEBS04LHdDwHz9hwSC4870xK67JlWEuuaq6tq88JaXxeW4FimFrrDBUVqsknSX
zDfhbfKVhNZmeJwLcHnmddvP5/HDnXAR0F10I21DCtk680QihdGOkEOjuwljbHbqmeMUj9eMK/V5
D38yxOURY2SSgG+KeU136ff6e7Ydr+YDzT42z+614Q9Xe1DuPHVbbsRT6oP/H34+5I/ukcsRL86Y
JLGAVKXziAfNg3YTFFFOk2tfu/XJmTQ0jsyVlfTRjrgMuDhs1FgMrEU3CVT3PUQtfDN+AY86+HxU
a0Hm1XxxvEA1pU5mRlRYTDt3sPxWQmSOP30eZFEd/n2IXQ5l/hUXUdpuNCbwzbqQfi35SZ61LQm1
zdAeBRZLdb+2Oj/cgtABQi8ZtcH34qxmnmStiaXCAQBlBDZHef3fzNtFiMW8AV5hcNYQZLn2XUPv
6uTErJUO5kLs9M+sXcRYzFoutU4xwJfDs1N5VRKPn00g0uJQ8R2/g8KQJD7frC3zj56esBH4e/IW
B7GbW6nSKIiqb0DDlH6900N+bSUeDDGD5AdHxUJBZaa5F+f+O7/LojUJuo9yicsfsDijmTVUxljj
6zl0Cs3G2PSSnFwLgouujCr3u2RkN2ZrZlJra2ZxbOcuHkf2hKgJAZp46jzb3H2+C9YiLM5otRyb
gnWYWFhCqLABMPV2ZVGuRPiF4rrYZiJ3HYDWMQZY2gSx1fpEefx8DB8eF3jVkbnSjdLZ4plQWZo1
Ga6CMwkW9GV6nTnfa3tl3a/FWBy0apc3UOFBDKqeJLr1LoXISfH8+UA+zKvgSoa6KkoseAsvVlml
ozvbQhcQ13QfMr+MGMo44YyGgCFIyEJys6bgOP+N7y6wi4iLFcYsbtX2gAedyzj49UDRAS8vd6Xi
ov6+stbWYi3W2uBWOvwPEhnW+rEbT5UZX1XKrKRieDB2WEuLPyosXMylvUgGaJwWSkMxsi7b5zcz
bJYFzlULSCJIENddYOCtg5YI2Mz/0CTnzxn596Qui1R2og0xtfAZ0etnzVPc7RRlzUPko2QHb3CA
1OeiCSDqi1WvqE6iOJ0lQ3qimxmTbAY8nK0hW9S98nXH5fnvW6yUN/EWO2BKhAHWMOLNGOg6qtC4
hQCn95+0UhcI6F8T+CbWIssgDMCDpEUsaMZk25mxVvskULYzImrYmsH8cgP1Chauc+3RuMVLJ2yS
X8rXlp+G9Oq/WU1vftF8yl2cYpkltcmBJEGoQPbodhaQgLIebr2wdTzjxBnqntQT98rNGnzwg2WM
t6sObXXwQHU8EN4GFoXJ7JgnbZiK9MqUblSYTYAT+6Um5dqWmf+uxSd+E2sxyApTXtQdazHt7qa4
I7O+d+E7oX7fQ+fqGcqIUOT5/Mj74Fx9E3KRTljQHHPiHiEphKk0cutYtWcMciXKR5vlTZhF/lBB
g7kBkR41+qjc1TcGQAjFSd/hjbybHsZ1GPv7r2bN/pIa/je7V6mLzdIpYz7FcT/MM3lLNwZUczCT
ck9C2xNH/jjv0iQCqObz2Xyf0xpoCEABUoVMnor+zuICcdqm0Yuc9+hRSZhamX1ZfxNT0h+0wmlC
V8bW1TCmfekRkbLr2tThEWYlFKrOggFwSBS28oveTQR+EBrgKE0CgmHDIePt8h37wR31vO/DCUAa
ONCAE9V6QxvZ8nFl6O8W7yLSYsoHd+p08Pf6MBcqBDeMLcuHCEZsngQT0ajrL0LLg8bgIJHJO7vq
X/rBDqD6EX3+O95dctikNlSeYbWFSwvdkrcDlq0LjaFKooQ+jSBrMXuDrOQUm9PB7ppTZaxpYr7P
GVCMxezCZAl6WijgL3ZQUZijMg5sXmozvDgLxUk+Ya3BIr6K+Cm5XqP2vn8CLCLO3/ziLMThozJ9
+hUROigBdEceRAbEqETNlHrjPd/gIbr2BAB4aHk6ISxqpnNvVnPnNsXbsJ0BH9+xzWGFDIHIFodF
pyIM5eq3sVMmKB046MnmtasHsF/SqZcI3flaVrF5rxj9cO3mooqmEr05r7cGt4X5hFW3t7UKk9ZO
NPnBjk1Fx+NiEMNeg/1bHLnAUkdGCrCcD8xA90UXfLSDUQKOCYNfx/nCoLOxbR3FeXYUc3woWU9Q
LeYp1nqSC3TGACZ7HAyoH5JMg3kAZf21aACRQ0WY7NAlFCP0QYbMQlvHgP+XYMlOQGfVJ83QnGlh
5IBmGu5d3se2GoixM74A0tFDEiOFmQl03iEg5+Oscb+X49hsKMR8YOuZFwLSMpDGCyHzjCKIQfPE
9JyyGA9TMfZHAvYfZFSsHnDFvgBr0BsFdCuBRNN+2YOW7qnVU/sqL2m3h9NgMoQgWicvZlXo+8HO
XP00UJf/hCWXHo6tXu97o0miwoZKpT8qTMe3MM0sLBPCAbXUIPsPgTJdu2J9bQD0WDgtEKxJ3AUy
nsiL0gpnW8UlhOsB74uhPyM67Rsq5AyXvWlO2a5Dn+1UMAJWK37/PQjfhbNJjaGIoJSYRiWGdsAk
OrNynIwFssmpAF8W8gXUL5Ad5LZPWqW8G/pRf4XGCg2GLuYeagzA/JLa/Ga3BLp30AVUnfbc2nAG
KOubVLGGHAIeVn+ECln9LXMKsIdthTHYNzaxfleSkm2UynJ925kHA2VPoG5dsq2B8Tk4emvcNmUH
11q9newrNa5q4WWTJh/HahQQzCztEq28vj05JWcPoILaPptG2vmTlah2CB4whCVz/AAamJlNraAf
NOifmWBLbPGGyIst653xJxuh2dWU2QSJLrjNwZqRxXiet7kJpRTOgOOWmcsmmJT2etD0o3tSJnV8
UKCaWERzCSS+G9KcysCCvG6xV1IowPRxZh0EVwD1pabRH5WsZJCFcXQgam03yos+eUjFlN1DIHK6
StwCfWBaqKCf6lUxzyyu2satOgCK+771WA3f+dyECCMF6HjrCpt+sWk3wK5krLZUa9FNzgYFIimJ
5PCkZWbJ6kCkLX+Bf4yKHLONpzvJewHKK2C+TQAktJpByJA6h1J33U1Lq+wAo6nk3nQnbVsJDdlK
3qtQNUyq+Adnw9D6ulWrX9lYO5sBgllbRTbFDtCjMYe6C4oyvLTVsC55epJTM/pWCmGuxhGgrEMI
pw/sCXBdqGZZ5Q6aSc2sCTVsZi52NMXQ2vKdvgf8eKyRrMre/qqLhAI3W5JTTA0G5G5qmEEMKv6u
qjTnh1ooie7nk6uWaA7EPGRcwwu2os6jxD16FAqpDi3WTwpsa5lMG70z0JKx6moLe+7x0ewplN9U
S0T1WLITVP7ye4h4F19boDqOQGFij/EiUbb5mGShTDlautCmfoaHpr3PtSq5GWDm4gsW5zvgk4o4
tCGGjdMod8+szAD06jR4exaDdpUqaqX5aVp3t5gMsKc7paVJKK0x1kIDIjQJtPRs+Rrj+mVhDcJ9
6ZvII88AjiNxVFsgXOsh7bZ1BZgrDmT2oBQ83gjOIKFJWyW/p0PpegOR6MoMAwDiI4NkRRjHpfKs
99ChglKkwiw/yxhIy/FkFg+ytBzuw+iig9Rmk/AjNOfqNGKdbQUUZ0402WoFdS/FpC+WW6Z3kza9
tqZWRNQh92wWLDTcEQDouv9Bcel4QOPcoX+rewRyQ7vahMiPrrjVra5k7MChB7A3tGyMbJwwfhWD
Z9LLp1waADkXaXVFNAq3V0hB7cmEGcJ58apV6rmx5bPpDvVXHHTneX68RiePYyNPkFYE56mxFL9r
tHkgJi6BBn4zAoor3qjxA9SmwK9mVXs9Vm7m2Tow5RC4+sHq5lYxKwQu2QSl1Tg7cK1owr6g5QZ6
Kq0HZG4N2rfLPaVK0cKbWgZCFQ7Syk0BX3KBcEY3ALjqyukOOcj5QgW3FZptbIektd70hKZ+rpYH
ToDfpZNQN0ozYlsDQ+gpZc4hsMbh/zElj+h3m5AmbicHFwrRruUEnwmlsaBTWs8ZqMY6cUOoPWwY
a6cbJnv+FQKWeURka/8UTUsCVmjogfY4sfHFfmSyip9AtrNOWtr9mBqJU60vuSdMdM8o5CG9ivd1
QCYj8XMJPYGBSwtQ+ZT4ZjmMR6h1weCQJV/yQqOBRpPMl2aTweWS1Bx4MbZ38lkMi8mvhQ1xKZcU
e+gWopIttBtgOQC7d0nzwhV1mEHaItl2XakEXZHc5xapN7FRuldCrcheMdk+GScV0vGQptpA9wyC
Cjm48nc59ER3KRQ+b9Qaz9JOwPRFWPkrBMcg78D19v+wdx7LdWNZun6XHl9kwJspgOMPPSmaCYKU
SHhgw5un7w9SdjV5qBY7a3YjuiIjapBK7QNgm7XX77YBFAyPJCxIVr3Km6zGS6vvHyph2Rc2fghb
5ot5FQ6dsm0yXHhSuaFwTfThitqLII8qmxy3GJRop0CY98og1Dy9lgKfIzjx5ImWimMX7VVWOUSm
CAjy2CKWl0mopl6ZF9WVpvfWXuGY3LUZprNm3702OZ5ppdy2XoN6XovuK8wMDGfl1DeaHj3khhY9
G50sH1LMDdbyGPlT3HQePWfpUSqidCMlYkaEMFTbpmsW8ntO11LpSv0qTmrJzbvGOgak2MHgM4M3
kUwYccWliuvBiKUtkoAZ3+bGiCnduzj1VeK7XEebMU0w2YAByIWJw5YsEF3nHQUN3qKrIlVRSJuW
s+/aIdgZEl6lDZKz2pUDaGYYD5jBTTu3hYdpvrFrzLnwZmlC8yBath3UazsxtwInTb1aY0AteQQc
l1vcfs2NNofttg8IUBlkMz44eAStcUIud3LH1p0jCNvpSlQd5FQ118po5StaMkC9c3tnFt1ZsPye
qTyfo3l+aqyWcA+rUfaFFSEpiA2NzNdUHDWrpXAf1YaZBUdUUfm3JkIVEs2n1p07+LC2XnfnIU7y
Hrw5HLI7kgzUnL73jGnD2EFWEDKYqKQbdKIrrAjlot3WWWT4ocDBjsjCemdHhnUZyL26wr6f6eyo
ku/kCVIrKJRYs0ATlq1S9ugFJmtVE63bNDZSiRAp0JCn8R4PDSf37KbChwJZTrky43heYXRtCn+w
w0RbS0pLrOnAsbnuRts5jpotlKViMzC7zkztLlatcK9a+Yx3Ta9FiPUSyvIqDKDlW5N5zc9Lexx/
cT4JlUlsJVpodxal7xtG3xxVnZCqQ9rHLGsjrl46vsAzR0HEH6cbhqd6PZzVU6Pchc3k7Jq5GNQN
Am/zpg57nG2tuDa/yXLUmJ6sjZIHrWrcxHoyHcoy7b7HGY+qtouZrK20Lw11l19lduPLlcxr0gfl
LDKT/FZEwTy6qaXmT7VTBTdWWnYPsdallp/wCyYXxod0Z80qKvkikCqcW0M+Z2r18qWT59G2SobZ
jzH/ujHqtLq1S0W5wmWDWwHWn9EFthxd4NbSUNzgzjuj+F14lNv/h0CPJ2glIqnj4cqOMM6xh1Ve
2cD9o5R/cW//1LWHVUieJ/wUGfLyJyLTGOE9ypk9rrjLeqGqulP/BSXrJKKZJh+dS42Sg5KUslQ9
5WTJbSUqjMaRxV8N6b7WvAH3jdt50YesLU93nrUroXjsrqtmpx7Yx+fHP1/Vf/OMH37ASbsL55G4
CMd5WMnSTareZOhk/zzAb3oBHwY4ubGOaa4FRcYAzZKAXck4sFTJcxunsMEwEfdks/qCTfe7BtCH
IU/u5iLB1Du3eanNgJejiyk7kUK9l1EZ/MwE/Ipf+7mzdvIVTzpOZcWO3koMiAeuX3DsvEQXDtYU
ELZGr3haNEB/fqlfPuIJZGHXWhOVOIRCXLa+q3+reqJrjbY3i9z/82i/+4Qm7Qb4rrQe+P+PTQeB
Y5ERF8qwMiidsOXUIh+X+Min7l8pqlgLjqMvZs1vF8b7MU8eMKLMIhedMWcK8FV+HWH5ZSKy2yxc
l4ayy0spkxcN11raaY9f2bmoXz3zSQsLO3VN2Mszyxt9s3R41DtVd7WXLPWwrBErHIIW7OSsXD//
QhxyHznVJnqSbrGr/2qG/W6VopJZeJsaSN5pSzPtjWpOcY9fFVb4QzepTtuvgKllHX7oey8Yyrsh
Tl64pY+yFjnysAonyS20S8kKPCze/jyTPjPwfo5ik4u+ZDY5P1/7u7aZcJIalfzyIMcWnv2SJUOG
QriyL+XH0etKt1tr6OHY+5EX4Mt7b+y4MUZn3VcL6HOndElEXeJ6bAPO7c/59+6HZEQ0hJFjySA5
9c58XbD7eFecd7ClF7m1Hn4xodXl/X18vx8GPIWAoWwjxRwZMNoltzj7rhZjEiz7cSVaDBbhdXrT
U8zP+F7xFh6HtbLK1xL9sjOCEzf2VwfP0gn+9HP4AORaIT//1KKd7coY1SlTftKElvOGCAl+irou
VuG6/IJ4+ZvtCpSOMxTsZtEAnZJYk7BWikwbFDBdrNRTOnMLEOkFN8F34w4Dga++7m+eTllkFYDI
5H8z0z7uWFlmpFHaOMrKushuNX/xQqkP8m4RrhRP0Rf6ps8rh41RVk0Vwjgty1Po3ZgTzWm1TFu1
RegZ+rGZ25XVf1WM/KbjjN+pIdNYR0RlYDz48ZniUp50Kj2NpRNs5p31kr8ufto7jdWirMoLIqST
V/X6zwv2s0xFs7CzWqoTzYITfypyqgwc3uaAgnqhk6me5v/yPTLXXJi3fx7rN+/RhpiL1SEkfNs4
Zd9H0ajHZYAhr5NGN42hroko+DZl+RdT//PODkRA5WUSq2JYxI18fI+SyKMqEDFP1KA7r2/j4YxW
nDtGV+jB//xEn7dthnKoTJn4Ct2LE+BHz5KEOjXXV3qbH+d0vguM4is2+gLhf1zIDlALExD/WtaW
s2x07zYyPN4jyUla3ALa6xgtXfwUj42nK/fBfIszkT8o1ygd/413aAPwsIUu/q2nD5aFDvfSkISE
tHteMkn1wVmlpe0KqrrJ/sclKk9oW4C/xgKhnQrCnFSF0Vio+IDAH7bCeTWb0u7PH+rz1ENwZkLq
J9cKac9pGU7I0tgDZugre0kU0fDqk0n0qJ/+PMpvpgPpXAACmubwSKe7oJRgHdcUjOLgpV3CfFso
938eYiltT2aDhegWncoSf/dJkxikfWMHMt4RvfM9G0DqixmcRT3KpvLFSL97GAA+CzNwBL6oeD/O
O3CZJiusQF8pobzW1PCZXvw/Sw1cbkeLupL82+WYYs2erB9s9XNlht+5qjHQ7apnbME9YU+/Tov/
E3n/B3bG76bPZ89uSKTP74XdP//8L2W3rv6lccbYzFKV40ZbjvThdYmb04y/OFVNwyGhwnYo5Kh0
/ituzvprgSWRUzqLGhBh3r903Rp/308egMOnBJOHJfwPDLvBkD9MdEQjDnsqUmJ8o9HgIPI+mX6E
VAaxkFRPtwJa+Bjpw+pOFX2ieyMPFEx5WW/gWQ3rdnKQOEy2uZO1qRr9NHRGvGMzs8FAMJ9U84qz
aDiLU0Pfzo7aP9ppivGeLKmj22qCVm5SEMjmpnWIQIU2+3RH9zW4De3AJF9FynBVE03j16EUaQeR
dfNNrk7si4SuZF4eZnCtYhr391ZSpTfEZ9E8ChrNHsmBiYPr2IoSe9flZhVcATmUY+lrQ5TcpwP5
HKs4lBIt3zZmris1vrtYPX8fqowW6Rsfs8cIJKkyvbqxExq2Kb6cDphjZ+VVTgyYrAn1DdqHCjJW
zXeY/Tk3hR2UCfKryDiQSrP0RMleB5PPVW0+t7HIbQ4D7hWya8gC9xR8mKzioq+rwpdwt5T2rWSl
xg1Jq73qakrX2yEgCVZUF6QdTHTotEa/gh+9WO5EcYS/cVlHz0CveYk3azoX6bdUyST9Rz5WEt1b
o+1lN4/mSuwmunscJYk8J6rpptLorPM2oPSvB/t7XwskY8og9zUGhUK8TlY1H8eu1b6RLVKtGsAq
P5kd+TWiGDsMulWvSq2Tb4q6INUiToMHjArie9q7CwCZkfUGhTu9cxKnudKTuRFncjZLz7YQ9W3p
jJAAiUAb75gFlcDXOAIHAPNuaVLVkraVmoFbHv3DxdhXlmA0YC6rhQ8Ywdq7vnHIZMmCdB+MQ7QO
4mD+bpgEgeK1G2Mh0IMXhgj8hUb0ll0Wl3ouMiJW6vxYErm2zZVJ3mLqHe1paQFDNsUoPC3JinRn
ZvJ0kw216ay0IUnafUWIF2YrwAYWOaBAkME3SqwML9De6pUrZ8hDiZK7kiFB1HFDunGQFXfjIKxk
FU2tkW7lFsn5gvdE6W5OrExZ86etlHCyyFH3eBCIZK9XlkJEkhHE+hv5pyAMoeiT6kLRIou1FVYq
UWI0HddJXdlnoBTpzknm5KFoOFl/YFUbWV4dSIO0JumWxKxQpQe/LCj9LOQnXg/JYKNQ4Iaw6Zw6
PCODUnxL0z5fOwDjGyb6eNDTQLrO8sy4h7EQWm4jmfWbMZSqc8CE0DgPhVCMFXKL4JZwOu0qy1kg
pNdJdnMNZEL+YynL+h4rguqlyEETr43WGLyMHLXSb0qnCUHih+At1+vsCqJUeBz7RL4iFci86OhJ
vknzoLnBoJEeI1W6/GAUsCpCLY6PU6EHV4DaQbVkenW+3RvFeoACweqPpm2kUl5gha1DS7DaNyE1
9rqf5bB1S8yCadKWSaC4pCVlGVZJ6mIlJOfRzZwErkQsZo0P6j199OZQVmq8MrVqehjkoCX/LDK2
hKdPa67uUu3CNzDPpX6sXZ3ptlajMRFeXprTlan08p1Qkqr3+rIcv+lCyfdAbM432CbFYU4IXcO6
2UdzwAW4zMYnbTDHXWrH1pYwLKwTUifxlXYwH0WiiovSNAsa6Y666YQdYRqmAzJmjrnDpEjfTNUw
bLnmV0e4A9LGdBKoX/j+iCuK2Dz2EuJ6Lg01elLwt9qkGWk7Vqab+6m2cYdoDQgEYdEWK8r35zav
JV+Z+ug1lPTiGx4cjh+kizdipj32UzufVRQRawB1Os8d9nskeBGwBZ3EV/tgSVRpHzLLzs8zfQA9
kZMu9+XJCVwrkS/NJcVRiSx4sbrEckaC6dF4frTIYnJ7nUsIQHQxATf0ZNkdyiR+mWOct6x+fqbP
f2WowZk+DKkHLnDXNwOyhmYmI8ueQCpIa+Hd2+tg0N8SYSZuPiWvs2T3ri7F3WaetRszi7E7l8Vj
XA4EEuaEwxbF7JZENrlOpjxJXTt5haT+UGLT8sgtOh9H41YOxMtQV6SQgZ+44aScF2FQX5ctTWor
I98PV/Z5ZedK7pt4QHpDX30LErx4IiUPvC7uieOZpsjnR73CS/+uWGXiGkPS7zV+wkucYz8Z23r7
LYqFvs3qMXDL0ri1hmQ6q7LEuDN5lZ6qZOOxSpr8sWpJv3IN+vTbgBgbYEzJJltaJMTYdK1UHvKB
VFajKfCPsuoOX2mgVBMJ5F5rK2WvSgW56HWVtmcQhNHRTaq9Someu9FGvfCwHASVSQaiOeqJ8KAR
E32ZTL4b4N7kbgr0t14k4S5trcwXZoh9moSB/tgTu1VqwaHVw+Eu53FwfMnT2tNy8R1Hc/2usCbb
lcMkPAawbggJJVov02pYFiWB6S2skw32+MW51BQ2Ymn8xrmhEDc0CAAz6Xo0cvU4xObwjFd75bdy
XV4OulKtELU0gJ21DaQ7P/eiB2HuWsBseO0XZYoJjWbVGYss1FZjOsfrdOgGongUad+E8p2Z1Tr0
Iaf249jWDkThvU0yaY3GOBVeis3NPpcTGicmMFUgGdZO0jkXmxRiR15qsN4052kejYOm9va25S9s
p4nvp1GkZGOVuSIIL7QweKmwUcLp3b5Iw970RGndkOVXrLrSfFbD6LEatBtn1HKPYKXeAyQpSZyK
rG2S95VXQOJgiyn6I0VLCRJTWNvJTnNpm7YY7qyqIQi9TnWk73mN3/3YyBdBDyJb5OF9osuqmwyZ
CnI57ucyD92kGhDgzs2LgX3Prd0D1IVJB18mn0mEzIz4xe6stQM/5iI3RsmPu9D2NSFdtq24K0Qk
LoQlF3jmSyh3x7h0Z00/JKk6nMdqJ7mRTMgwUP2FkU+6R1xTDcbKIRWEODvCLD8EavNWmGH8Kpea
pzRA4bk1tHxSTTrHCQ/jvl5Ea1ha+i7olP5S7ZsLa8SaMB9nHPXSwYfZBPwfFZhwhibMpXIovMCx
3KQnaq+1zOMwyffEJOfEuuAPWJb0tPN0uhJamsA40UaM7OytyCfAg0rBPa++aCaJeIcGI9hsuBgl
XBqBmPdJXlXdNpx06tOsvezgDLuoKC7EXASrOa/k6mwQZHDpckCInfI9z+2bdLDfeJ0PaUjDPEww
QoaTH7XGtdlWql904jJUi+YYpFRyhoM7nRHG50XR6B7xfZ3XwVWwi+y6DZLQnTTnUSjRcZalS7WR
QrdRRsxcDZSNgfXY1KHpki2KFlU4l0UQXYQaYYgA/uGakMrbLI4PlEE5XoR83qGMro2fZFg9bUkO
0MFxhXERp8NNBwqx5jyy1lHAXVySKEejcO49Oa6u4yw3SEqY7zRzYADCwoLGvptls9kG/fytNvQO
AlIbulJAeq3jDI92Ds5LYRKudaPqXcIqbouqy5nM8nWcZvW6Mqon3AUh2KQc4UzhxCfR8UFWorO2
aFCDl/DHcLq76RLlJSyCN7z3HoVBLiG2RufYDWFBFmo3llmN+PfNGIKEWrWJa4LqNJGP7iCRyGxU
8XiWtkqyCisiy5IUE0q7u7KkqQcqdiTPDp1gNZIAuVHHmIyFSVOJzhB4A1bjPawuEv0qeHSSiA+2
pDwUKJVWY9wZ5PQqDdnM5BRICD/9SY25CUx2lxBRAoUrxeHbFwnEj6gIcbkBqOLAomS0pgk/RCcT
u0QN5H2XQHiik0SBHVomBHQlvxgVkXiJWeNxFJDx2ZFVMLaSuRl1x/Z6YrpIljMytzO1YBsUTuY5
GvopAzYeHB/zaFSIBHq9uMZctfaVzLyZ2/hoEeULd1bz8yq6VIMRHCno3M4uor2ihNFKLXQ+3KTf
THYeEhxqgZF6liwbu2qktHaHCfsVGjnmkwR1zq/kiEXfwdwJvUydCQmfE3IYRrMjX7Mc8jtLlpoz
GG9m5EVg99TKyYC9QKAXJM/VXSc/maIl4CMpWctZNUIKSjuH5MG2H0cyTMp+/FZwU8bFj/+COivs
onNbq9LMnzI9eezROvpmEPc3vRm2+0nmtda11GyGsB8E5BorOI+hQz7H1ZQ8CmcWl7Ww6weDEMMb
tYFEmhnMcdeowogw6AB+mCKG6IqG2vySVLN1o0IZHd0kacZtKA3jbqlkr9PKMe6U0Ri/leS97Hsh
58cmMYILXe5CjyRWPkfbdzjD6D2rHOcyXg3GkESKyGP73GWNuAQg0WDm63kRE8qgIK6zxGziqcdL
j7yQnAxy7LLaARroYy4FVVtDUcD36jaa2IUgOS3w+8RMcIVV2jGOG6n8lrCJMvZI83XdmAVhho4c
1GSPdrLxyvqZztJosXGZRyu4bXXKAbW00YJy1+IUC7o1cY6ZP6uSQrEsMSFkKVjDrX9Go1WuSOMM
vuFp0F23dn/eJ4NxQ8h6dCBoeCE0V9NEZGtimrlHqntb+rIUFg9D3bc3CjIv0yVfM7l3wiZa65rZ
zSRy2LYgPNKM77Q566ZNKtlOu5WNKY59Y+j6wlfqpia9yQglCkci7quV009z4ll9gMyI2/hrHij1
90CQSr5+15G5/NW6+2DDtbSj/7ujZ6kGXV1Tc2RUTnhYfjKGsxtglS4wTQ8f3I2ylr9NZ5xZmLlv
iApetSsZcqFvvapbyTev5y8Uf8pH1OrT6KcucYpF/7+bLNMrjs258QCF6yzwmzVkvXmzwFaqD895
HZxHZ/U/dCX5PPZJi6dLLKWYEsa2z2pGp2Y+OLlrnMfHxQiaHG+vBjs7fAVWfewF/xzWoUNLD5XG
45JR9rGz1LfgPHbsEFqtvbZQIUcSFifT/eKz/nYURCoLLED39LTjbKd2OkdWbHmDp6zN54Xv4awW
8YC8rt0lF6F4/QpfOXEd+fvJ3o25tHTfQQW00rLRNn+OKXswbe4s/E60VXrxlU7hxHbx75EACGRc
C+ncnsoUnCkaSxi6qKHR+zvHHhtvqrAIr84IpFOp1+NqMTv9ctzl25wsFgem87/GPWF+FBGxTanE
uMZNeA0nswBmjDfhtGbGrMRGe8y/QDY/gkm/HnRBx2wTBAb84GSOprI0JpJUsj9OwuPKppd3QahR
7gTrxvlK2v6brcB5Pxjd1fffz5CxIy4TYXkZCKB1CID+ylt1+5XM+2Nn/9czkSvD/wwZm6NT+1pr
NtUGjMzypvY6kH4k4f0Xc//zVzI0alCkgjipkdx2ssJqOI6xrARQ0PbFrb1H4bDFDnIdme4vSVj+
xYCnvWKovh/GO5n3CfS+xp4YzyrHzWBYN6bdnakW8oS4+wJIOsFLl5dHJQAQDBysWXDNlwnzbo01
SVZlCEdsrw19QpDWONfrrnnbUZa52f6rT3UCrH8ebtm/3w0X9EQsORPDKTcLSSX66QQAZdIrrvP1
l2ZCn08DOv44GxORqdPPPEVo46KgITtmtkdIdo1N/mK/252F2EdDIAj82JtIU9XXyATWYgPb9Z/P
G8A5fGNteTFvOh1e4dpI669BanKnPNS7fB/4YjWjPd0U56WPxOIr4tPnlYDdgoZzrAqXQEZb9vHt
jnOICoHcXk+bjwHRX7LylTHAiXJt+YAmSLQKCQXU0fxk7yX0OuqjcLA5B2RPJdmoco4L9Q8qp6+6
lblJnv6NSbOMacL3wWqWIufksSwrrauArjpjUpYvfqw4JXlVA18NNZFvfgEWn3C5/n7GRQFKxifI
ENDPh0mK4CgaJ2C+ZTzttfeL74abXBrbkkyu5K069l4RIo5aGziofc1e+82SNBkcJB5sCgz5J3vv
3RqpCt3EugAxf3JcJmzjlZv6sEQ3Zfuv/E1OmIC/HvX9WCdbzUL3lFURsPx96HI5gvtgp8AqmvxF
ZCs2X1mR/CSXfDzxeDg2HIX9CmLNabViSniyF3Xn8G6xhp9W2Bb4xkv1GiUXFof8Ttoke8QIa6W9
iLnJ+ovk9qtl8pvj/uOPOHlq4cgJkSf8iBiDsQxbEizNLrA5WumhLz2b8NJ9ytR2gx2993NP+D/s
9j9wFX63PX7Cbo/x6/eofaX98BoX7zHcn//dLwzX+QuTQoX7JTXf4nBrchj9wnAdTLaZNQ47G5u5
rGp8sb8xXN36CxoyZAsM44H+QFj/heHyr5ZSh2JHwbSW0F7rn2C4RDR/KNZkhT2IAptWAePgMXhS
BnTyQMe9rriRqXntd+bUHDoLU1U19pyyuOptdH6EHnfrSSw2uXLo53RdXew6OrfVq3HVjIQJkKdr
w7ONcsebaErQWyRtQVjOThO+lWqtHydIa8pyktdz2eiblD6S2oYvcVZsnQ7PjzysPVWPj9BZaNmb
xoVj0gdIA+EmbXrsgSQlWze2IWobf4yJScnz+9EAv0p6NKv1PO5TYZERbwxn2GvKh1werG1o+EXW
NOtYoXkbpmp6lcBRNzOLkAQMkNZF39vXYV6+2YG+VpTZwZqvudSLrCKXNCPedJZmryV8etf10kuV
ybcoO+PrVEWqkdBCM7lbo3Qs6FmVja+lw8a2M/1iqprEjcio9xUwFuQ5Utm7tjyQ/6EMvatpSbwp
JWNwnU4Ggpwd1FFJINOy3xpSeYyLcTybcsnLwlH5N1Yqcej8cxp2/iER/X/ntv//UW66xqL7n432
6S8Vr/H79bv8+V/LF3LqXxqaG8qChfQLOfe/li8Mn78on6kvISwtzo6s0b+Xr/EXnCwdSgQNMMoK
TtX/Xr5/yTIIG1qDhV63/IX/ZPmebvoOTD3cBrglcH/FWV8/2fRnIcmRrgz5rrCewY3XyFVecisj
B3oiniU2a3eUE9OVp9JTrewwBvlK7hx5k2XBA52/wp9J/5ic5AuS1Umx/+tnOZSpSEw4E/WTYiPP
ojQPgjjfgdwcHK04aGZ+QLSmMNO/upD9vMe+O31/DobnEvsn+6jGm/9Y2bDaNDnKu3zXysE9gt2V
OqpHWljO2gKQbCPzijgXfxDjPhjACEQQUERO2TFPm+9mIjcrCdWrZ0hvvZHcG6pZuopUEBJrSj9q
+83pi8AVdjjRTNW+qRqA8Lu59rvmEvPk/X15+f3wEx2mhanLsKxOrg+WI5WwY+RslyrOd7NHtKm2
00vW56qfxX69DRF6YStuExQbhX48ik1XFas//4jffLAPv+GkGpXMVFOmasp2A+EvHmy/oz7aV0ra
gMbY9tWfB1uuXycf7P1gp/2sTpmiLK2VbBdFw8soqvOikZ6jYtfN1o8sNu/+PBr0xE/jUWUv1wfu
K6yXU+6ikNoxjAxH4viQyx2MFDwDUX3RR9Voiibb0TB6X0wip4u6Cpg/otmlXZv4RulQzJGYfJ4P
6SpKy9QbYmDzJI4OFX3oI6lBKEBl565QOa6cMp38vCY6C5UZ+3ycrxOcThCjRB7J4J0bV+NVN8TN
XZwlAq+D8DocsdgEcovpwyaqawS6fqX3w7mZ7atRq3aDxakbEGlAhtP3ohur836U02+x7lwUKn+j
IgdXRkgoui126LXG8yJtH+kvbdvyXG8coOOwPYKEQkTK53u9JC66xG8BhSpRkRagyaFUotLDrWFP
ikFEfpIqLoe5rFddXmjrkrZxmA0kDseYSBSzsdOdqfEcYYWAQf1mNOyj6CbC4EPxHEk2ndm0eZKD
cotYYtiaSv4DjmSyhuv7NEeQNrqZ/ChEwEUQDtcSHwMJXj0Z2REo80c6iH6tm/VTKYlmPUTz6Nm5
g993rp1nCpBXCoXr6KSPWZQl7lg0axnqkwvtl1JXA5QRiNbspgSuT2bXVosbmg6sGLPEx3iu9npa
bFU1e5QL3BzD0mvhH+NZEW2yqXmwFUBJpsnk6UZ9SDU9WQsjDt3OMOb1aG373GlW9MpVlKi6F1ji
zi7JgFjwqRGc3wPy7jZ0QOprPKK9QqtwpGoDH9dR8c3q+g4LXBMCCk7Abk5vm1Q7S3XnvgenvjYi
27W5+eK3gBWBWh+LzgkO0Ioe67H3JooQyw6+FUP8VmMjIGzzR1RX51mzlTN59Kz7qmqHNa4KT1FO
NcTP6c+MrF+PwWLuyP2T0NHruaXEmDtQhH4oYIrQCtRUElVGGDI8rbWxCFwTeOIkHZ34wgCcyasM
5AHpHf3K+0j0k9cWwxNOH+amnNqHpFQ63pjzg2eaXMnIMQiogKpGdTRJcdBuhzfLaCMfXKPc5Im6
jx1wJsWJr5A76/j0drdpI67smtg9fZx/YORbrBR1wK1Ur5GNrut23zUTQv2SHFcZXX5fKKgjsiDD
WMM+BiyC5cyrQu1YlcNLztahwQgYZ+OuF4gMmhTB0l2eoVCf8vzJRDvMJnduWyE6TaFzD24UV7YS
VLBV48mZA/KSxM9VmN0nyvBSIanyMnFLnFjuw3hG+00V0B7k4tjXSEVTAUIIz6r09TkPDsVgXGiR
jULTsKmUa35Q1+XHzCnFWVcNt0ek7fqlCO6HOMpuKlxIYtErHoHrSGFb9bnQnHsdlBRumtkBkAas
un5wZTt9Mgv9bq5JvhERIdq8BVdr7H2VZTdxOCi+pqO6HIrwQZjVxsIUZGIWaml3IUPG8aM6671Y
CRMXDtAxU5LJFc3o4XVyP2a1T4L46Jd1oBN+Su5Fqk2rKbLlh0n/ITcPUWEZj4qlSQu7Z2UUjbJK
oOQ9aiNRvhG+Z2Fc3IZKcW2HZuaVjlGfx2hvySGz1p3V1zu9UpNt2GOvMOsJjvdAQPu4p26mejIg
rGxiCasIAw6RWc874XTKI5eHcz0emK2xiM5siSx0g+/qZuTHbwr6QZtC6fS1VFnnMt4dm9YBspKH
sLrDVUsz1kXbxedloNB3HqZ27aSJdR5KdFgymYux2su7Ns7z6zkRwcoxAy8QKlvGIIvLqCzbXUqa
2lwY1XmwpKQv572m9G+OFsoHO0QPoeik0vbhZVMgnHSU2NnadrSveQH7MGbBiUQxvVAJdB9+CAGF
tYQHXjq9UWrEnlj4+klqVC7RLngec+wSUEiMfS44adUBOsxQRb6iSSsplvK1oWTh2qjS2FfZ0zwz
r66shaIQFY69yqoEptyutgPJNzSsZzQ7h4A5BZpfxtIZsPzWzM8CdO3XcpLIZ1A/n82gubEBVLDp
6Y+ke8GIYgOcw7mDWmatsuygRbl+ib/CXciWt7O53Ti1jVkYZIpzJYHO1LqFhJJ60IKroOwJ91tQ
2ToefTIERyTwre1FerqVhPqtkEJ7A/Jr+2ZfWG4Hwlv2pemG/bkT68a+m6SDRsohiYx57sWFcQU1
8drEOmeNJL8u54diNPFdAHUlblK7rprgog+UyQUTemltCw/sxGiwX2hv5GR0C6XdOaJ8KIS44Nhy
NpWOWAHg7gB3aVdyb1My5cIJh8LXoHXgb090h9atVRFnlzgpUOJB2rChth6VjAsaBBA05iYU2bnH
cMZCCQbZsnDTQMFcVodVUFbjgx0UD0gVISrnYl9y3yz46hBL/RjgDvMnwd9BndPPR11vUZhXduRZ
80NjJsm2oApqBQcGXiSyD/9Nl1DGA0dzOlXWvQjfZjXKV8boPOcC6bk1XwRDb+zkOj0EMy6EyfD6
53KJCLBP5RK9XTj/9JZpSzqnuJGoiCF0upLADXY+r5Xz/j/JO4/lypFkTT8R2qDFFgc4ilolxQaW
ggWtAhpPPx9YYzYkyOG52dvb3bXpTKs4EYjw8HD/BbcFGOlE2YJbVW+MtmxcEDUu0lgpRQD7yZYj
1G0AJ1imetWWYb6Jsh7QcBLwEZ1uM0REyjwv0kujtn3Kos+NGanXtW7dBex0NSh4nuAYfN5P9AMm
sWiGhNy26Ce4oRbWewgKQNo05MFLqd8GduIBGFz0EwJPFHLol1O4ZaP4ijFQ3gqsu2IKkd6ZzhQO
Uzwnhzywhj0c8AnBg+bRakhZoq7+Y5VPAWhPH1RWvJk1OT5Lzf58suTkaCkROUgNk9QxNjbYc28k
bQXLEj3qtBXsIf41SdKA4ggCQYSra61Q7vIQESHT8PNE7JABfM1Q3XeJmly6ws/V7Mnouwalmvyy
A9ZjDumtphZXIJ37A4Xbn7aaXaRzroPp00kBUcJSEJpBEGS4liq/1IOj06XSoa31GRkNdIViUNk1
elNXklUNG+A0Wigu2uUmjsv4CvDWvpDjZN/NWYmTw3hY8jBjoAIaFrtOqsftNA5cOLbkD2UJ7Bv0
lqTHtWfn+j/mIG4j2xl9EKJnGGkmrgJQLJSbCm2p+LoEcu32tY40wXgRZiRknQrxyDYuENaot/Y0
LvDqaTPUYIFkSvxul0h+be3t4FnK+5dlmLTSz3pjdnO525sWWXZe7Spb2wFg+c11gZKlkbw0dfoy
tPUubXkC5Vd5pwJkDckBYD/brsIMvD45M7rwKRiBOGKYWVfhkzbL531jCFe0/Co5OhZG+gcBDLBR
3RFZhZ0kzMciri+b0M7cOhobP+ytG/Cz+0bNHyIU+ZrgWjVm4ZYyWYfQjZvW6nfO1OW+yKdfw0Ry
mJqNAyA+Q4aLBdAkajyYxcWuOiUvc68Ar87OjMx+kIPml+WgCqQU8i/VKi7DkBMR9LAQON4IMbTS
zgAkjVYIIJy6v0qdY8VToISIV6Tlb16l1sGkVY3m//xL65I/YRQUmzEy+doIAOezKNwCU1QFHbHW
KBJU1/RX9OLI6CNuEWPqNsHYD56u/E75eKGiiMuhFPfS3FWu3OetN6IbbZbzbTHjsJOgMLZt82vs
0ASIbE3eRE1zY/TjhNbL2O9QEzrIdZI9SOEjCYCKj9057/B9U+YQFPFW35iJsSlNxKiyUDU2qHRd
k5qafGV+6BAml2FjXk8o1SCEM6BL1gQ/gN8GnuaYF2C/LseGWcVVGGzQunmSJet2joCzqJEeURXE
wtQyB/Ztc4cuxi2Ze3eejTAlhDWc2ZMRe10lvQDTB8+jvhZ1/I8GghSxJA5TlRTPaXfZpG3KiUQN
N9XFQZYr5cKCSG7CFehi2QLSC7hwzMHRaVX8ywJa4uqVdl1QQ9Gdzmt4loy9eT8XSexpMo8/HHXh
fcAFEFBpexT4hwJhnop3Q3tLg6n2wPsEO7NPfzfWsDPADf37hP+rKvz/ytoe9ZTvans/5zj7UNvj
7/9b25NU5z/gLbjsaEjRkjKXMvu/tXnJ0v7j2NBg4RIv9GWYie+qe3jiKbDiqN0bCoU8aub/1zhT
0rT/WOC1+DdhPUvhnzbbXzCsPlZlADJgwQGmVF4YsjTNnFVlSLR2G0OxicDlod5sj4rw5nokbXLg
Attzk/y7hf6/RjUfb35QBov6Cf9Vkf3GI/KTWKyqwn0pKAMMYxKhP6Y2FMMmy3BAoaWnvBU+VmVo
fpLh0w5kgigRWChlkoa86wgWEhfmkGNjMldFfNEFofXDGdvowkzb6VroUrLL0ka/tnXh/FsF/59O
821kS8buDywXfnf2UpB7N7LIpFYNZyoPcdObfwb4HwdHwRSBa4Vk5d1u+6q697HB8jZNlLHJstgp
y2irylolYFSIEO7JRMWI2VL/UUgNyY/si6oco/jS7OeH0EEBTDebH07aguOzgn7QPRhShX34/vcs
BeH/V3vj59ClXGxfeV3xo5Sl0P1+7pUwU8vpQOcrkqkcEvSRzp24tO7/ehRUrGBC46cGD1FeNtq7
FTbSTkrDMhpIZ6sAu28LUDwSN7ffj7ICXiyToWDKKVuKvlTUrdVk0OZuoEBng1vjpH1um6GFymcZ
NF49m8atGnCTIZxE0t7IZCQ0qnzL7opLNDXtzWzH5Ym1XTW5YWNy6i3aaCgMq4QFY1WNr2N4mqYN
92UQi9MSPu4uWyI8oqQPvjbZ5hI+FeCUAlL5ra2PE2WN0Nx/vyofg8bnH7Fa+yRU5tTStGGDrGp/
BcYn8/MurGkLw7GRddGcmPUqaPARiBYGMYMmIp9j6WK+/9bQtQb094Le7cMcldAuh9/U66Zf2+Pg
/9XU3oaiGLowxAmOTOLjUKmZ20ZtIrYbW2T+jeDFpil1tW/5zw6ByuoEsOyLqWGfB2CCEKfi3rVq
Y4QG9d2ceoCrgjR9cXhYHBKoJZ4c9Cf3zvLbPxxMGiUgvbCyMx02yToo4RrRiqLlYA4zUpqqIyZ/
mBFtjui5bnNqLT7P4uC6LsfGTezOxOc9brHyHbpg35Woijlmc0pCegVWBPS6gOqAvuJYaLCx15Vz
fJrkGSYi3VdNvSnH6VmULaqiVnReSjNC8K1F6hn4vRLv20g9IemxviAYnK45sgoowJj0uddfu0Yn
PSdCujOQ3G0QpPdjlP+W8ujQBIXwoJNQMM3sU2jbdcB+G9bmiaHpbGyadB83WS2cMhM9uEUFXuoh
6lqqgGNrZ75RVchIwpK9GArV9AGThwdcdKUN5M34YMtjf+Ikr2L1omJCZNNoJWrEDXMNtapnaUhH
1Umpe+bVVS1rw02XTo7mfn+q1l/5bRxwK+xvOiQqXJWPM57DNMmmyaYEOvXwbHW7PwpDznY2lnXb
rhyinxNPKbeZ+5Y7ioUYZ/lES2gZ4t3uXyInXHaCOfo8YJPklUcG4JWyS7IOEBLQPviRg+Tl2Kwt
os7ZGRqkAiZXLt9IUJtvuyaWTgz/sSP1FjM/DL/KCFB1cqaqhmVV1ImEeHMCINPtzVI8NzyH/hhm
W+BuLzn5dGLtVxEGQReFw0Uigh8i5u3WOnimIyKE+Lfy1qnH/VDiLt2ZvDlTSu4njtOqV8wkGWuR
ZifZVQ2LbfXxMyvZYKcgMJCydNBThsEtC0q9FdiIqZbki9CYLY60Y1xHkPcN16zjNoEEGKh+JE3J
H5OsWDpaVqv/aOKshoqtalfkp/GplOnTmgATwzKAdrYGAEZeJ4YYxNnOlKE+rbcxRFVNFfscJvUl
ID7xt8vPha1gp4GqGpgwmgYfl6Qe5QbPzz532zIRR7kyc7DtcBtml9JgdSIV/OpiJraTIiyvAyLD
x8HaqU7QQngbLCxTVxNgDty2UuXKS3Izv83xHz/levDFxmY03jEIRbAD1sFMzvTSoBSeu3baOBdo
7R5Rwyl+x72VXtRw8V5SSvanZLY+fcDVRlsW4l32F2jDgDyujrxDhTwpqgr5a4Jd0h7XRHFCZvDT
mmpkH8yMbU1aD+L341BtDButNuCfEd2kxzytsvvYof+yaxPRviAtq5jb76Plp6C8jMiTEfgtshtv
78L3k+tULRWaTGbJsUVgEBz8rUiE+vD9KF8soQVqzEJrilcSz9CP86rzJtJNtcI+G8oqsP2h8uuW
2odJoe3EhD5tESb0fqjV12qR8xQAHqhqz+KuHSXog6mcb2o0Q2GRit8GKqB3389udbMvkejDkKu8
vdJzPlla094Vo/k6l1kKfdPSzhGoiDV3SObpII2ysumD+pRLxaeLZhmau51cho9H1vpxYaPAgH8h
oQiJXIEtxfQbRynYIKXulH8yaKDEwUoKCm8yYJztp2mEw5xHVVmfiDxfbSOVT0iJAC0iUH4ff0da
UBEN43EEhRBiFhbHg3qn6JLY/fVKoya8FCNUVVkQRx+HyZwWSRMVG3aSu86Nhj509YVkbgXnqEao
0GDzxzYlPvz9sNClAD8pQBtBPn4clg1Qdjl6tG5rCmDUUCa3nBnJ1+wMurscoOBfS34ZcdP9/cBY
nqDhREx32GQfB67tOJOygXPT0aKhi2qMZuzVetuXblY348sYdfQeB1o8j0ArlOLE8F+cJdBeOkpg
WMDZ8nq5oaHnSmnq40aIMttGrXRRYkpQcpwGMWAzTJ51Ikf8Yj8jHYi6mcU+QpRytY9oJaZOmsKn
pLjT+shXgK02A7HTuhwGXtPJfjPmyV6G80wpVcpu/3a9qeaSooK9wvKFPPXjeveV2QRxFMP/bQOa
NSmAhP08Ddk2HlVlR8dbhdSnpp5kGcnV90Ov+lRLPsPYXKbLq9MA1L46yqaIS+J9RLW6m9Xa60Kz
QqWy76bBSzJjJnUfmyP0+4YmBJXkx7HK5os+6srZSwunuyWzwHCt1qfpSKM+vwkCUsATd/66RIGW
HkqBwIFZJNC6lrbKrYd8lpLSankYI9R8qcXT0jOuo2MjUCsaqwjqvpHFL1oOukIDG7ZJQr3dQNlu
sIdDf+P7Nft8raiLATWoRYiMC17u4+cSfWoqSUOsL5yoOyASjY2gMwQ3oOfCE+nm5wBH2oGq2YKb
pMbnrCZuRqhJx4ZELcRCtkPlGrut2l46sf0/HziqWEuQsRexNVVXP04IdUk6r/MS36zc2tioF25x
VaHGhvFBYZcPbRcuuj3o+Vsn5rccrA8vFspODOwY+GvBN9JX8yvUWS866K60eCaaW3RTw8ugjuI7
zcb6xsaaFj0LFz38aff9N3z7SN+MbKzyyIIOd5yg9kRVIt7PZq1vzD45TzX1PtKi3rWyPtn0TgJd
X472TV/+wfPyCVWRi6ygnJvZyq+qEb8Rm/oBDRqQRJ9I3D8TfphQg5HZDhYZFAcNL52GVD8rijdJ
pgqzob/KI+lEArc+IMspfr+Ob2ZL75LFZMxb9NQ70g+plzcoYIkLQ4+66wzStdfk0hOl8RB3+kmh
Cy8jGK/gWDPZCSKp8J6fv1/br7YTWEFCGdhVLrDV+bDlBBfVipAyat0oQENEVIW7sEJQJdH5M1cx
y9xx+2aqTt3UXxxNPPVgCUDQQe/cWt1cuOjUHBJRuvhezIq0GbQ27Z+KaNFg8zpbFvmJuX4xIDcl
FQaYBETSdZs/AxIx9nJd8a6X0cVvuuKxcVL7PHL07u/qaMs3pkAIkRe/YRlUwPJT3n3jPkAoA6h/
5Tqisn8r1bj4x7blQ9VOp1oYy7H7cDi4+AFrL5fCVwlPqVtSkQuUVoJES72pyLtDrM/OIq6Di0AB
hAgPham5CvCQvKgK0ATf76Av97OBGOiiWY8egr26EZEXQ1HGVuHlzYq9M6IoAf4wImtcAxIsRafs
HMmMzsJWkjx5TuWrhBLmfd+b+kVPw9b//ud8FYWhBemIK/MPb8CPK19H/BZRYE5iOJlR+LgfdeMh
AFBgnthNXw6EzRyVUrAj9locO5sX/ZcGdKKIO7kFHaAh7NcjoiafCH9v1/qHL0zAoKfAZUrJxlat
1ZQsXabmgDT5JrKsRkNAw8TeyAwl4LOaHqbIkedIBWwoj1JsHyIBLm1IUgx2IjWdZiC26hRTB881
bJpKWtW7SOrSJznqqulcsmop2QSLE9X33+GL2wLbTFDaJJU8Oz5Vkmet7Q1rOQE8LTVvQs4934V5
gJ5O3cZ25ZPizeW1YdWTE+KTFoLM+v4XrI471MmllAr/z2T1LG1tSZ8rxSwGOXyO6iIBGkrecqsQ
W/JjUwF5+X6s5RO8+0QmeSi1RGgPpGUWUXR1BmZe/KPFakNpAbF2Ta97UnYDa6BfTBJyT7+VGLDm
X6ZaC5GJahGyaohfko3aq40xY5tQlZ1ByYjwSd+X71gvEjzDQwm/aS7m23lCbMRKppvINLZpBDrP
NMd/vp/76gr5d+6oNcNDp7CEEfTHE0ehybBAp0yuDczTXzQlnso56nZYdNNwNIJmP6pYunw/6Drq
vI2KwrFOp2LpMjqrnMAQeuQ4aQG8SUK1QI1eDcyGg0Y81LFyjBP81+rksafGCN6191MF8JTe4mD1
/c/4tMcWhWpkSilUWVTQ1yTPIJ0DfGFqfkU32RuURCAfTpWETow6b78fahVvmDB1TCS/l041gvzr
h14Vyym6IWBZR6rSV07V5mfz2A1/PSHU2SjQLuIfvK/W3VKKatSR9HEA2Jwjt1WO4r6KLdTd8Of6
uwC6TIihUDklutF/f6vevrsjkzmeURxC+biwckX1dafCcUUPw8k5kbh++kgmzRx2CYHahLq0Xjnd
sVoU7BDFUqtQb3yANEWwQRYV87SgmOL+8P2HWscC6hucSYaT38iMa+1yqyoLFTFs3gF2ozyHyBXt
+Vn2nYoh5C+Mdk5Znaw3Bu8byFhohkGcJPKYq/MHbrHtqcFS0h0msMAiCA5OGfRP389qvYiMQqME
DV2VfA19jSUNefe1rLiv+9DEhALvHq71bky3XT2mgKy67O+eOFwWy1BsDTgzUND09dFWYymFW8wC
6rMSb3QpiLH7nFLky8K+wiivAWe1QXVVbk5cGevG0NvQ+BJQSOGofdaIgBmSV+DdqKbYjnju5V4H
hoyFWC+THAe4oELCUJqDFNDTtqbxIUnj4ZS0+lcrTTghtNGO4wZbbtZ3K61OpBVKGDB9NAUfoEnh
EUZqvLOU3N7Nhhg2jpqEnoqS5mFhLaTuaPLIRi3Y3CD7aNJM6gP6/nRRtaF1/O/3wRe7DYjQIh1A
zgmVd/VxqkXks8tT2K6OVdx0PWalFSykE1fbl2uA1gPR7o08v7rZ4tqpUQ9F7FZzetyJcqwbB54L
vmj74ERc/XSTLNuNyxO0EZAjLG5XY4G7HdM80nKXbr6CcXOjY+4iQUTgS6uuXls4xVnISuQ53L79
hINn8TQm1EcNvWxhCTT539ZQ3rYh5S0U8tGc4MCtnkbtrFlpOJk8eBG0veqEXuNIUFjbHoqS1+a9
fBbr0bSVBfy92ZrKi1m+WNCAGh2uv7wQltVhbYC0EDlpAKx+iiXYZ9Q1UICT5dTwuOGA4gYTdlio
Wzfl/F98+PfDrcobiGKlWjDx4YcM/gGg3jA6ZO3oDKAEtMz7fi9bq6yNuQE1U/HYYrFNem8fT1pR
UTq3JU67Sl3tR2yNsJcKGKRK3iX3WmxigpdPtf3w/ahfBRlS43+LOCiLrLvPFIchfbB2bmj0Wepb
fYZMQUWH4GcFyJuZ5omcbfBxBGxu61b2k4ZpdN9kjXlqo62S9CUtZ/p8YHJWXHHWjcfc1DD9NXn9
azWiaXOZ5KgD20YG/KKtYLegVOqHHay+Rq7vv1+FL9Ye0D0kXoqoMIfXtcy8rhxJR//ZNWzceOFr
deOv2cE7dpNAhvuVB1V01w4p+ez3436OLIpGw58bTIWU/Kn/3Ibo1BqVzpSTQfOqQol8o4yqHY51
p7yNlivx/aOA1aVUR9GRc6wvJi0ft1daSU6XN2yvCiMJr4poQS9JHJIU8SwuBd31I6fO9KNZ13Zx
jpHgfzHVpRNKnrwIoKweJWYVzNTJtHkzACbbSeAJnuNCokgeluCEvx/ri52EcoNBH4KQ9dkPJJ2H
Fm9QrgVkbot/1FZHExlDlR9JWRYoVBkFhCxZ7AFqGycO8ecLSQGsQ5RE/x81h/WDP9WMyOxtAhQu
uZGxzQSSoVtFA8bw91MEuAAwFQeCJSouO/rdvdyJuB1GmdCERxUZsZOAVMGKUlVflGAaX3CPLP6J
IVXe1KrBKf5+fT8fF2YJ414DwgjwbB0zIIBMY5tTx9blWnmCgWH9GJS8av12EshAoI4kIUyXB8AY
vh/4i03MwIQpelqADtebuO17S8ASK1yQlRo0jzTdpqSC+3RK6bTUQ75DK7Fye80sfDnv5hMqPl/s
q2VTkQwt1XsO1MdF78NEjZuJdjdiytGPrArH/SIXv++ldt400A/uK3OE7TJM5e33E/9qxen0UEt6
+9+bRuG7z42abqbUE7GxrdLxXG3LyR/pHN+kGhwPTXLkTWtjl/n9oF9NFxaSrFm89NBVXk13qGoR
mxXdPIhEGIkLtC2H3nKo5TXpWVGHxraWYwMd6L46dSstF/kqWhm8yHC1WPDJn6qjaNi1WpojY4Js
MIZ+ZRu8FH0U3SboRJs4xjRBEjwiNIYmbQ6HyoUrqnvKGJ5IAFbSVAvoa+kuANehAETkXGvbDdgm
17Fq564Uoa01a5KyV4P2FwwcUOGBYvuocb+IWD1DpmRXNTpYkjQR+0wb4w2cd25SyfkvQswCcF88
SdCgWadjCMQPsDt4YZED9dEGGAuMJ1i0WXTi6bi6nKgiItpKJ1WmsUglaX3YJtYjcKIQPYagQHAM
UVg8JjJ7hHIINe3u+722Cpxvg/FLSX2p2oC6W+01CNdxYjYJeHeNexi+fh5jCxehFvDXy6fyiqMk
zvSWDtkqwS60uZTsRTIZfcL8ZwTS1cTJMU2aE+N8PjyMA/Qa9AjIPm29c0Tc86dvsWIu1XNRptdh
oAbX7HV0S6skeEF02Liyq7rcf7+SywQ+Hp23aj/k0aUERKj6GKQaaS6VoYrUzeJEvq2mMvYao8Wy
d0xHr7e67O+qjYvwFhADFFiJyQsqZ5VYdHLcyK2Fik4jtNne8IJySjwcBLyuxCjUCZ/KKDoRiOni
vsEv381zPe66suEI0VYROZlftdZV3Fhq3VFHSXTaRCgDgPfbAr3qSWztMbTkYSMhYswzXnSoTQ9u
L0Jg8ljNIru7s7pE6/HiCCw66YVVlyhkp4OdP01d2KSUFaiG6xbloDKKc6+fuW5asrVGEu0GGpc8
XqtgzI0HOYMwnG6KCW4Sd3JbAerb2EGItYYH9mJOok03a2UVbYymo06+IejCVIWdWCB6Tp9PR6ti
1w0iUK8LU296F2TmUG4rc2hQ5Z5mO8U6IRzkcRvp4QhHuUoOSFNbZxOG5hT/TSk5YnOjHWujNc+h
ZmKGrmYYyo9xfjshuNQBvNGVZpN2s+zDr5pv1aKKN4GoY0wAjMLLhsG5FBgab+dClTeVQiXRrgsq
HLR6jyKrtVt7kJvzLEaAGgJrsQv5EZukKoND3cs5CpZoJgQz7t5mpoqjXqnTfswt6dBQNfJjyhbn
UhuO21bRhKsmDh48POE599JgvkqqkW5LCplXdFTyY9hpJivWlL4yRrBWNTm5oP5kP4/jkF7M1jhu
aUVJDzM1u2FTAkEf4A1a1a3US/H9WFvKS1K0OA1QqvQlyB7UEPEPcjPRybg7y8NFDmfBR184vxt6
M/4lZSX1DVzI7yNaZdt4RpN8sAbsjwwIhnHfyg842QjPxF1+3vRzUgAtycvyp6XV4XEKcTlqzhY4
r+VWQ79YHkxp/1MbMjQ3HCWYd07Rai65KYok9VFMnYtptP2iTR1YekuuQy/jieihnF3uZs0WF2Hj
yIde0dMryJn1D2NcLJMqEZ+Dm1DcKm7byw6KgXCjVsn/QSQ++WFGYQhDb2jasySTqskzJegHpmSP
yECbeCBQ2nS1NEMbIbPKjZFQJjaUUX2BplFdwOgXcPbh8E4Z2KEqUpTFBOIxH4PYJS+Ljk4qit63
cti4Bjpae1zN9edZCTvftgoV+jbGDWptRV43jjmShrOygRDBJtNEH23x8rZ9dbBx9Ugor+7KFmJn
Wzj4W7SmVxZRux+oHB4dJ0GCxPDnqgkbt7HnIUT+oxiNTZcq4yMqnObvfExoLs1y4MeFbXlBrQyA
Z9VYocpe19t8VFsSJiXqqx3oI+U2mDC4mMb0WtHx5Ym6f3IlfaAv4Pdz/HvOHPwTmn3SZWdFUj1U
Wf0qJukPSaixkSg87J05p3sQFRQBpxH6uopVvaTV95LRPpQWgNl48ZBuzEkczVpTL/QWl5ymg5yP
igAn3vkhRQUfwU4PpT5cJJJ2J0fV4GuVhYq9o4ybqUaiIgnyqyzDz6tqch+U1FJwaqj0MZo8Gx5m
F09lFz+YsfrU08t2awDkqN6j4qEGCOdk/Tk4c2iz6fxCrHvQuxz1NQWJECSs6b9FqXaoyRxbHNBd
VS1uHBNPlry4iu043GI+WZJPLpYUJY0EPcKnvHTmEB6xzJYEOlYYxU6VTG1LtbHZTAXWFDoYjwgo
EGokUeLR84VmVTsoIeSAzAJJfwwU3aPbnR7nOWkRljeG86rvr9nRF42G+oMm1HAT0KLzNMT/Oa7K
sZ1VqrtdfqsZ+W0bKTub9cYUyNIIGsDk0TvR8ZUxQ783ZxUmNvIO1EdE4zmdyYNSyyCbT04kubWt
YNNuF6mbyQja03r7gzEq0iG1XcDYLbYdvNRtWOnxdWDaeMLYDYCMIkAUqEInaIdQIG8aHLxR79cK
calM2nidJzWJMEWZ+XrsQ+eqltIe9rWdJp5lv05ShEy3g3VAcAVN8Ykwwt6mneriiHg7hPbetsDe
ZfVwQYf0uqGjjvSoKHftWCFyrhg7qAAQtvU95i5Iv6dXoaMdKyPwAizenA53FVQigCqYvITIfF0z
LoFUFsPvqJ4x32jSHZDx+yRMnjsTixE9Ak9upOf4vewSQImUUeZzMY8PmmguKrW6gX9QerHMvy7j
5VaPCIWaeXaG/8JZ3WTeIhgSQ4L0Rym86tHPS8PgdayDiJYvYgBNXmKZYdqLIvx1LlrLoysRb0op
3Q45iXKPtuGmN2XY36grFKV0Uc/GUz7kL9nMYWogDpf1TVkhulAV3SKCwlai+IOQ9ZMjyn2R6G6W
yZ5ike9X0fgAK4WvGdbQvc35NazQ+tMTx+8r+bWXsWy223IDGm0TQCMIu+ncQMzroo7MOyXOnvBy
HbzShDE1OvFtgyOOO9Tx1tFijH7SPdHeDZRob1TNUZoWByOHvYyiae5SIv9pFXhdSTCyWxIDd5aj
33I0+6rVM11qRrOMHvUodZiCppdOpV90XZOgQTA1yrTD3ipxPLOTIPObrVZdyY1T/s66OPwTmk5+
pvZC9aRIfRRipic0C+EW/I0Ne++8bWy/76XjXKU8NeOxf8n0SfjpEDW0OqdtbHC6RLoTbJAktG9b
kGEIDyzattLQbEVnJp4jIVlV2k0OBi5EQWvGWsUOLxX+UqqUO60NrvJUy4/kLxuzjHaJk/p4XbGN
UXAyVVCN+rQvU+QNDIBs3D7Z5dCqW6fqUb6PEUQWt5Peg3JQLjM5v7YKzMrLMcw8Q0bbxmkXS5wG
Qa0q0nqARD2k7CTaSYDh6aI4ntOo10oJ3SGLk8sodBL+dnxsKAB29Zni1NDb4yNaFX5l2PyL4VzR
xMI/uk96BLKy4+yE53qKiVpqwdRXs/hRzgEi1D2VLknfRjNMnkw8NZ25HSxn62Akt6ky43dYNJuY
e9KaNSQJGuI8yge2/KzI0zYbogdNahoKLImfGIL66Lzt4P7bw/TSJmnthrV0M5nmNm/Me6dUuQl4
MVm40GLwtmvKwJ/01NO7YatLOvJgAVs5qP8oQfQrNNQfhjxa3A8i9iLU+Sg+0iAf7eugsx4VzAjb
xOhdI9a3WtvgYqPcAkynxMFO1cIHq5yecxX+qr6xpObazpzzmbf0xlBwM7Gr89pEomIynJcm7W8G
PfK7VvfC0fawxHWRO9vbautnVXJG6jW5YoJdE8vhHb4Tz2CfFunC1zJQH/uJvlOZBc/hVFzPynyQ
QmMTqMNN7mjXUTgarjZgPjmoL0liXxpZ+eI05P6zVvRuWMTXhgheoYKSe03qi60kYK4jx4uFdF3Y
wtVksZC3IMTWyk/+cFcA9irGZyMcPIzUdM828nNDmx/mSBykhS3TluNlGY7gitIrqfsTDj07WLmo
ML+SQYsnKks9ESi6QPLThCFgs1QkvMqxj4SP0Q9JoH5d1OXWyQ2MYYN/6EDvIuAZHrihxborfc3l
+FftcLAh6z5kcvEYBigLm7l6BVr+1VAbzGtyscedBNU5zO4EK2rkteSmqDCEKgpEYqYDUkiK5GZK
vBuHDpWLIULuiRRLR9R1NPSjmqDNluryhUimMzXR7b2QnMspzcHEFGcJEiUs85009zutN46j2nj0
gHzDnHdDbTs8B/oz4EWvcmMERFa8POLyzijl6ywU+d7J4j8VniCbOtRLX8qdu8Gqj6WW3Bpa8o82
D7j16ehrRdtaqs4CkgQ6kDB5f0G2I9My7yCBvYRKdRzJ8YMCJYVMHEQUe1MT77tQotDReWmCZFiD
3mpXWrc56rQa91c2jTuYH4Gr5ya9K+PQDqav1Z2vW/VLHpipa5np7WRg/pUpZ1GPC3XgXA6Z2KsQ
dSvA6kDz6SDp6UafieLF4scDq2Xbd7FXStOjPS0jQepyZbR+CkTtMTr163k4GB0qr6P5p60DXwGe
2VboeQwPDldXm8k38qzdjqOjemqRWruprB4d6PXcF+KxNTkPzXzME8xiRqPcAFa6wx0AyUHR3tBF
v+hg2bqw8UbXwOPG1bXBsxSNyMESQJTKyvuo0W9rzUJFpHCbUDylmg3mH1uLyaF+FJIsiZ1R4Lyk
4W/K3+G+rjrb61I8MB1xCfnioBexH9rNJQhkb5pib0SQpMpfOQB+r2lQMUcUVOpzXMv42pqLuszO
jqstsOqbsk+vpZI/RxHPmI9o0d0ZeeaXuOlJEmhUp7ooLeFW4t5cxPe0+X7Un6ThZ6ncVdmAJG71
o23tbUkC1qGOUjo/jOpFbn7hfcjiGdhIVuxH/QG/gJxJZqikxeNzkJ7HY/aDlz8+magN17Y7ZbWr
lJflcCmV905ks2OQ/m7R6sFGpqh+E+52mjYf5AGH1elB6sN9IKVY9uDNk0vKObmOOw+B1wvZ65tX
PZE3Fr5dRVl5mnYtFaQLcnaplyauTOeR/LNbFNyAAQAmu+uG8bJRAj/FglI0AM3oWkU9+r/1E5qr
uDSqxxqL5s55RV7LHUxkZ6rbWFjnA5aOUvsjCK6zuXbzBruirPHt4kcZAXLJcbMPATHp8XY0Ji/T
hZfhuyth6BOWSOGUz1qTXlD9dm1svQrlRudaxhjDRens0ISHqe3ID6Qz9Ba2Yfd75grFBxYDx5kT
15/JMnedE6AYmO4m/j8btZTRCbcRTXScRTHKKnzKDMdEu9HbrUR3WAt7T1NuS+mgJA9d/Jz9H4rO
Y7lxJAiiX4QIeHMlCHrK27l0SFqp4U2jYb9+H29rZmc1JNBdlZX1kpX6MGqSvEt3Cw3OLf3K31lU
1Ib8r1qI2V7HneEem/bOKq9uccJvw/qPuy0Bl0G7a7aRY8Rz+I/Ix00PhWspCJkiCLWVr9K9N+zw
qdbvutoL194WChz1p6KN7NMQ1cENj4vJPTC4M+gtqK7+Izm4m94z9sPsUGg3d6o0dx65Vn7WnfLx
zsSo0Dm0PlVwVm5wMWqS1eZ53g6NfgkWMNb+uwCZp6BHz5/joO9E2b/14bfjkJPoZ0mWC2ezpMOp
5th3liopqteoW47Czx692n1eCOQWef1u2VQ8hIRhWEwmCekZeA3JFzGhjCf3RtdYGmCLA7Fg3Bpl
cbit+xbhdeqOq6GTplp267QckbHY0rTHZLZfRhh8gXwJp9/FqZPKfW69j9V04U8/NP6DHE5ruG6j
wkCi9q9Gtvfd7NyzgaJajtBm4vuob5AEGBOoT166c0KoZd20x7BJgxKeAvCXNl+CSCvYme6zF46v
w8hPXU2sVIBOLIluvQ+GBWEpuzg8zEXnPBrTIWWVYNO1v76NHOPkO48SPIMwGKmV0Lvp7KfWC4lR
p6mrdt3YX5oyuIGBsKYmpE38R9FvYQueH5iFfo2+R7KT0z1kFoGcZvOkupkeH7W5bduNbcDUI3Hj
KQu9L86Cw1RCQLSEfnQZxKvFodrPJB1WQ01aZH/p0nCA24gecDdeGotfbIpu3C6Of7WFD8CvvPDX
lE2lcU1rghjMK5rToUdyr+kOuqp5UHjPXRq9wQ82EYypOZmsIClmLKjcZbHyvIM1zHdM63eNZ73m
KuOGCfZuZnLbjIkmmLAp81OWtRdFx4yIQgaDP2699rMgx1VmL0M9fs9iivswPUTmTIAfYRCUD176
58wrZ87HKMhvFnnSdr69ZT3wPAiKXB7IyaVmBrbYVtcysi968Z6KcNrVpaRfgV9ndqBKq5JZq//Z
W/45XTMKa0w7pc9FMPzZPvZY49fw1ycjKpOSGx6wViImOovJgYzlwEjl/+3ml7bhLgWbhO5gFf/l
HBZKRzsyYfcLG7P14D1pNcM8hxEPm8wGVblm12h68EfigokHBZrXThb4EUCG1L3uwLduh8NW5G2i
GuhLDBPzmnuC4eZ+1vPzKINTbYcvc6BOFODPnkN6tRl3hTwFY7SdzTRxo+eVxtmurcSvDw7f6Nqi
EHGoGc10bcbuDaFpV9YOVrDXzOOXWrp7cJ3hPFQ2amm0rYT7JX37xQfbGlrUoYU6EGF0O+cKEmqi
K7XFwbHbD8+kLnXSLaSPe1u+qMK8IeGO1ehgbo82rpcgFG6miJSNQHCGsmADK5eBbOIX3Y7lI5Jh
f+zW25PPGqcgxDhMYh08K7NJeovBmn2sm+Y/i+RdcSjMZjuI7zwj+dxZ9SGarKMVOkm52ltauU1v
qAP0jU0NeEP7YhsYA3j+C0P2kg2QiVqxPjQ8+n7+7g6kjAsSfjhv3PWfASNSTNWlbvWl8NME8sSG
cn0TekfFd9ZlMC5Njbr0FmX7LJexlIdbwh8bvZtVeht4Y3Fv/4c7cWNyVjk0/bTdJ2HXH2ATUAmW
D5YS9zJ8xQmM79X8MVKCsm1SVQZeGPFmdpyh63ruDBgW83wc6uIDFDEaQsgCqDMcrDnkQLfperPa
/8CocJd3xqXoUNDmSP8n+vQ4Y3BNVATcux/sp27p/9IuBzdjFnfMrVH/aY6ZaP6Xm+6b47ZPWB2f
peBPugTTfcuwFMbIk+NUd2EbfRut9VT0I7fG/Dqku2qEHAo31ByeB//J9fVW1vd28FFyh6j+07PY
MCDcV8BvlJJrzYnoxYtt5J6j9a7HfKxT40pI99Yj7mBMo52sysOi/gYRbTvfgAKTxR7kDGRJn+zZ
oPxpRpJfpiYJ+FsX+OTEZUAgX+p+p0CHpfc5jBCVQ9bg8+3KbZZxdBrBn+azBD8W4sDyuXT9FHpf
AQ+1FvtKOqdCcWR1B+YBe98aTpFv7JtOPcn83hvTL3FjmRo5rmGemjY/6HLe2AqOoO8vyx1eMFQj
xCjOqGh+4CE+tuu6haS9K6bDpA0mK5+Ed/JBD4Rpv0dMz1Kv2tPgH/0uOvjyI4jEaSmHc57mrOl1
Gxan4yUM9nnxDc2EcYkd50TaVnTextwy4PTmZ5LoX1arOI04vpz8lNqEs7OR76UvhrDOvv+QgR1R
4+8qICdyj1EusV0WEzAmO30AFRq7JBf6BPyu03AIc9RYB66o2BQ2Brb62s/PgTQotL+E8jcBTKZq
fEs7GavxOaNXb/hgs+zk5MgUxSOP8yYD6V0uJqwTzqruvbJ1rMKLp53tMNCuBFs3PZTG4WbSrJsb
/e+3dF5cVB6RzWd0i422+Q3Ub222G3/9q5sZ/KB9qdfqSwPj9ipys11Wm7RMysqJWxIzKBrUcTa9
w3iDzj1UwctUNvt6RMpUm44RQh/d1d6r1yBpNIj5ZJEZ0b8paLdDaSUrYnirCPjpaGLRlyrvHI5v
dtXdkeK9gXi4rSpyTiOMGUFzMO1pb/RL0lMxZ4yRs0yfjJEhSp4PKLTTTnfhk5h6iAFcI03Y7EWZ
7mq/OOIley61d7BBzRa+QcY7pGebqXPaT1dV1U9TBVEhn1KTBaN0r8yes85ymUyjFq5WYpjMoGoo
kNjtDnlbF1zeAyHZTpVdUzUV27GWPwVRj2TJvue6e8Lce/YXP7GNKIHtfYAyeZpN62tsg4cVNeZQ
peGLV9JMRiZIzz4jnLculowIY++vHBWKXRPqn9GcxiOp6aB0RhiFRS5PzFL3c0VzHhkDSESme/vQ
6O8th5raRpieoBHuCoUmrVT3BItCb3SUrQdTpbR/hNNTlHkHd04PKxwG0s8BbdiROIALeBl1a2/G
KXpt3Ql9pV67OOrK3Vx1+16pj8ry711NudH7942gT1tTvpHG4YUEzP8NUJKBQc3/wGLe1JQZFBbZ
m8jYvrVjIse9l3H6TpfQKff2Cm4RsYBOXhCVzBNZMBqjvKzvbFCZcZUz9VLT8lUWNjGoAeJd1Gf3
VrF229GyL12w7LrBOa6N1LsbMQ+4ZoXbU9vtkRiVbDc447/WZ0N+ajx9nlTzH01bGPct323DxCmO
RI8xAnxyMD+ZKvAeU7M+YfF6jrycuteDJj95Bv0hO4xUEYpde3D4kA3CabMKHSGOOR4DE6fyWaIi
wRjabAOl4Dkwl/pVRW0Rsb46DW+uQE58hQZp8pDbtjryMMB0zFsd3aYVOUE24RS9KG8ONLQkUr8b
rRCtPWkep0i235En2NOowrQ9GGnuvRG67hqXdRja6gGpd82+s9lR4U9jNCrfudovkBR4Jy6z1zvX
LuSxWlQTXU1/wnBqMp9ItTY/etbLt7YOaUxpKxJGLOmJIWfzaQ+uOGSjGhPJIsiTP2SigatMhnsa
NdW1yJxuS48A27Wa+kcjtfyjNFZyxEUOvLbKeyIN/eZirvhM7bzKki4fXGRPp8t3LGBVQGmHp4Gu
9phJmsWoLp0HC2I8/FMUt8Sw4GSvPtGFSzmCGg6L6XeKujxuJ2bnTRDFOcyHs4/Gc1kV50ApmEsM
5ZIlpQKHvKvsUB+RlUj9xHV7ZtbMrk0Vli/BzDiTd2rZgDdBLl6G9DG3ZjNIDIL61m0YzOllSslw
C9DDako7frelyUE7k+xaHJ0IsOgySvPRbUfY6YXdPRtiqu95fu2tOToDJYPHuC+1JLqIy3ynsapp
P814QIO6HmnEg/5QCF8lzRqJSyR80iD9lD4uFFUeL0La78vtEZ1KWmm3APtdW3n+EJW3c25maaaw
2RyqHWM8tV3QsT9c5jT60lqWc2v16V1VrIO5UWnU+5RzHDduZ1VHE0EwqdqUzGDQ0d8CazpTMuX1
r7Je9CnKUotE7YUDDM4KJdWMALGYNoMjMzysqa4uZNNYe3ccvU24RCzKeyBHZUpcV20g6sK140IJ
+0BsDGYU58ZwnStE1X63yIiMkrCekyHPyBCVQ3WeiltLgt68I4y8gDNMBVzjOX3zPBjrxRRs9KDG
fenZxMQ3ofXieSO5S0IhZhZj8WbrQUNaqoExMdBiiLOqpkqMeiyfXGyhf1kw1rFV9jLuWbXame1U
xXaHZKlzDTa5GbjotbSey6rGEgfmuFV7MIwT1+xgd6X1vtTMATFMhxh7X9feutdF7Z34uIv0Ghmy
8G/5nV5RMC9LW4d4GkLrxujSKrNgmc9BnG/Jl2bSB6a8dEz9FZkG5EVwvUYumXKwAqYoMuALl+9d
XZnuF1b2de53rrtq3R2lt6wlg6Og7t4JdxLNQ5sbKnghg8nnP8RfrUvKHb6I8T0IKsf7c23tzQxb
CsNiiheuOlxOLHqExWOh4Yue8mhyI6oR4dW7JeB+vAwA32/ToQwqg7XRa5QZ4bYtMC4wUcPpVX5a
LVmZv9LFJfjdGDKY/wMSYNMmOOSNMHbyMVZSBgvSqDKZtG3h6i/EjkFdx35Votta3ky1Rry4NtaH
rHGr6GT53dQAL4qauX03i9aXYoO5zfYQedxISR4iNeVNuyGJL0LbQ4IT1WfBJijCBwdPOvwaAaMz
OvXU7M3/eNgCVGKsJfxImzbIdPc5lF09PPruOEdHw81d9S6E1UfHMpC2+At49Jf7hXSA5QM0Yu+c
cr8ROu51IOGWukNNflc9Kp+3sSXVefCL2nxrImZ2Z6IZsiaBExpqoOu9q3aMOnhrHGK8mk+v7+z+
qQzGuaUQmFkHrwa2QtjS9gN5wBhuuXd915HmAmw6KJOsH4SDDSWUwd6Wi/G52E342bthQPfimZ3I
ktxe+5RReOqyexJX0ooq8xhCq0Q+1G5T99NetEZICWGVZjH88Ufu/IQtsIDBHJuDf4M5DOOvIjM+
hxw+ylF9kvxiUUy6c2BWaA+CmPVXwxxGQH6oFnwdZtv6H2HEgY9Ml2Vrd9R6NinBc99bnZfGadL/
+tCeu/Ncu/MTZJXB2S+tr8nx85VNPE2DDo7q5ziGWuI2xKISgH1eLEbNdi9HRrrGssp+K33Tbj/d
ceVY7ZCgeVSRZmiGN03bkqcA+baRBKkFmUUHLoPlLBppB8+EpHkVYMXR/IWIRfQskC872+sucrrT
VDCb+1tgiMHdI2K1iTsfwIMg1GTsZ/YqRZnRpNmjQczBYBEiF/QU32qEhg2VubU6PpyhMbrvtgrJ
Om9MwKhno/OUt1Xzquy/bmyCeesoYXpvkTRX8eOoYrwGitnIeGPkOAFTHClFs1/WLEPzYiWvpspw
iybddlnZGr/sWYbhm2/OZP5spIGy/93odjWfmdOsZGSb45BeSl6q9EAmxgCTZs3wiIFIH/XXyr81
PoI65/jclOsoSMQYzMojBClauj/Re1HxjKdrzQ6hD1oCKgKgoUzhNyrbGrlsKs3hvi89ir+0IUzk
fWiZBX/IOZi9vRDaCS4hdunxxWsWePVpoQfX3+Qq79p/VjaRRF3Dio2zQZNIMvOV/FfCoZd7flvP
3SwTSQhbV6DYrMKcf9wiSm/QOOuj7lU07Xo7tQ9zmU7ukcyG8Lzmsj/ZTinUJpMdjqi8X+fpoRQN
G+FC1OFdynT0joMSE23T2R9RxnwaAKUi/K4Y07dxVnrvS2rVMhw8WCX9wlav1XcIQGVqsCsdDo2L
c23Mwjv8apQzkTDPANcwtblLkVX3eVG133kfOh9YEJlHGH0Q/LZWOOxqXsVHL3eLJwcw3b+0YLVL
GQrBtgjHgnplpFd2Ry523ZquuLPmcemPrMAgzS9DOD+3ZmS49CMhMQNLxBQgHvC34BJKCzTrOpP9
j83SxLRxiOqJMBQIZwfWwY4zsfR3XTdk7AEUZfjo63ZcX3SpGvy9af2LfTrTWz26uYfTuln77bRY
zqma+/QegGx3n1qGSgwhPlw5fFJ+vbVB38V97+C9gz6/qV389tY0XeTa7y1/ePOqFcsfS7lUJeQI
VdoJ48oz3s35lgMg/fcsCoaLqheyX208ds0YPJQ43+kn5/okff1V9aremc0avApPqx8kZ8kXWU4J
8UZfjJPvjZqu0Iim9SEImvTMxvu65x6sL55w1D/aipRSvzsJ7Hdxn7dEhuQChWrs1s2aN+5eCst6
IxOrP6h2Mh5y7gEzNnNzKu8CAi+umJf4+Eo26vIlzSjkDWZkBBcErlWChpfB92JU01vXgXV/Aonu
QrYRo3UMNW8VRJuuuuIjwNhDtKLC8jp30dNCcupJ+4MzxJYPCmSDv6XfplAewcojvrYNyZu68bdr
3zLGGddhz4//N9atscujaEVKb9BV2dm5TdRI3mhrO+75YI+z3xNNEKpLiqTlV4q1wI72yLAQpRZ2
o9l+Zu7g9J0DukUYcdOGBFMtY5SQ3PLuKcWkvXa8K8xWjNZcow+weup4cro3u0PcNINmPStbyCfd
rdmtDiSLxHauurTPZlTSomDpjtvKqW6UfnfTdtHjanUXihr8ASLgBIvm9W0YQrwg+UImu7B2zaDk
NpiDCWIBKAUCjvB8zHziZB48rGvm8aJ5bhxV6t5Vhbdp/ArM8M2mMZfYTbHU+Vjdgg6WY+ht2yGw
z+PgPVCIfBkl9ZFk2shjWa0xvlJoUUVL9RdQyo84eTcEXdHymRafak7h5kw+BNA8ZAmslqdudE6D
bDAQ9UUdKzOKxVhW6NO4NHixN1ZI1l5Um+ZpblZ/57UKD8M4zNw6aAagr2ta+6K55aeVd+DKCNQq
ofFXXEC4Kh/nCBx3i8N7YxS3051p0dHUWbHzZ9ZaocKcGU6msb1aguuvWhNwE9GWRZePSGv0SgrX
JAzxbZdp9zMxM2jrYL4Yhfvi9qCUcFe/Df7qxL2ZejG8njlhx6M4zuw9b7lp9LaQrd5nxeKdob8Z
ewwB02vg3lYPDO0mmCTOLblZ9JXQubuCMzTt21hxHcdtN9mbxrGPENWb/aC8Q0cEUzQ3eAfzCtd1
mjGZ1MM2Iypko0diVAgxcZLVt/6pHvgiTnGmVjUfMBylNS7csjyiqxM4gNUltiQlSVWUe2wcTA2y
8RJGRGb0KNdMYtXFFT0TxsJzjjxVhIZWlEdFmr/bI54G93ZVy/Ulncmpc0t9birjObCZobfBR06o
Usxo/AAvzNtEQfqAwet1cFEn1ql9Eo37kVK731wKNvk03fgomw7jG6yqhzzKp1052M7WVNZWzNUc
T1H9zmHrJE3GAZ2Ri5oQkdfGi8dAxZRaHuViM6rmn7ExKds4ywoX5YS+qLrNhcul+B0s098W5CXG
0DKcbaqDH2EP91a2fGK7/Wjb7lMN6t5W4V2WDvfoF7uaYnijAVv6tWG8ZdK6r4Ka0WFYL3C/Q9Sh
4c1S4ilVprMLVuveGhf0sqyf/5qpCveOl6E7ztUtP4jingpxKkqT3qnPj66yETxsf40ZOFXHuUKf
3TReLq+BW2gsOCaPRQgJedDkTi06NxPNAiU6Q589oY/1zBWc8pyzxf+A1DA+mbiU3+qoX1+V645P
MIWc3UjC5LUNI71v2N25zKOdBgzNGzxQTLW8MKmnvFsezbbnpfQni6ClyK87/GHBq4U1B+T5wmIs
/aGvm61YawtpqK04ojuzv/aesye/gzCtscCSYLn6rpg7402b/rILM7Pf8kH+SNNj+Bco+kig08eR
pguH37SetNktcZHRfhLCxjySRmDrewNUz5sFyl+yNAYfybBQExpH520fokgSM9p8AJst4gxT6XtF
BFAylUt3pB1uk8H0yderaOzJtiGcB1BeNhA14qi7wiNWjCwwdZsSLA9gbdxEGNa0Q9M5yLVF4SXh
KRMS/weKQR4SyZbSS+yXOjA3tVPpAyZuYhSj6ouJ1Ho3DJJzrSUhqiFx2FzD6Ligk55MqN7XvuBj
4VO14EmnBYOk3nuVil2eOmdcatvpfUpQCOoknm4j570bFYYHmT6661zvI+mWN8IIv6F/wfRHp22i
g80d+XUj8Bkc6bOzrfm6fsuhRxRf5+c1cgZ0vUDhXSF1xCrJ82y1mQQ30bOxkKhV0+bcc8UdJTiK
00Tr5UXLRkztwZtZtxfkk5kkhAJq+tfr8aftFya7FMx7HBn4gFL5q7P0Rvs4tmV7VKXaOUZdXOBY
3K8Ew268DkJgwFGPFI+FB/WbhsecZaKn2+mJl8lbJ+C0EQFXTvFkR/LEGb0dUvsn79v3kgwZJuHr
wwCEIW69gSagaz6DqnV3ReP9WnNWJEvg/tQpj9A6dCTHzBzQ3tAd7dJhWY4h03gzkIjpRYo0Iqy1
Y2ffU9aEcSR997QtYol9EwN7Xb61nvVshRXusSLCrbgsl2As3oupP1Q2/fgymD+TWSRhQ9xh5Hfy
zRcc0Jg4CO+UEcKELg96Ls/QAoyTOXIwpDeLyuSW6hLmzE2AAj5yxZ61nJaY8MwLq4On2qHKrZcW
Y4Ji9EY6zanMkLHC8B9PdExsz9VelniZw3szF2/WMj0M5XywXQbdS2p9OeWCgD8VDJMgiO2gIqTb
oAWwnecsL7kpibzppPg5mzrCFzvkJJiRiOjVuJoya/SxujiIdgT+QJfDuUHsdPA63+I6GT8L90Rd
DZM+wiowqO7aFWG/CVLWbIoaS2hqB5cqsPZzapAe2zoGTTw/SVEUbyiTuNHCnjlLtbr4UlrcoMDk
4pV728or2qb1jLhENqm13M/p+JfZNy9ig9mSpYKRxCqaJ9Eu94KaNbYn6xEAu5N4pbXtEIVxYsxf
SpIamfcaLJ01/AqyQu+BTsPiFOPXUut/RcWwxsa5H0tNK6o6+7EcnUdZqn0qWDA0p+g5M3O0DC/8
Zd0PZ0qgyzjDfxAPAwlLWmvKlqz/mGklsx4ydeo6W8mc6Ngpsn0ZBnY7xtjGZuhtrJdll4xB6+2m
qDoBjdGnkLQsBEVrTUx2ds66tRjDlu4fi8+Y0EL7tW1chz8dU7S0/qvtfG/l3rVlos52BXKmkOlh
WNITfeh9O8v7XlII9ejqeTD9C1PxpGgXk7XL/qsp0xE266Nax097LcVm7aKKI47kTEvJRwOrWGjU
d/0YXFzb+pvBHBChYHzhrztyDmIX8NxdmSMvp0WUgG0J4mFhtZUVbdmpbxnihx/B0jero56C1d0v
YfTjpFkUM4VnX75x38EjPzhlcZ2jUZ77TH9mGdFc7Lh+kOBVMSKhkSf46ZNVCsLJRXggEa16HJdp
3g1wIWMzhKJZZZeJXuKRXR/nGtL+ovZ6se3PZ93UC2sTjNAl6l8kyw3b7TtYNns1gCjgaOJzqZ3/
TLtJwIMa+xT50ooZMLrncjb/y4P+U641Vsm2elll+tA4y4dZs2ZhmorBmqEfDX5dbA7ZPrfLYzDn
Z73WZzgvfcwegPkgiSmsDW0z38twaY3UHO0UoRaPxO+ZqF7J2GHWKdr8lE/66DYWwcoVC/2wv59S
0XD72+GvKKZnWvY9R+O9sIyZPYf5jwSPG/Ledg5ssH0p/jz+hIGBuypxivGXa/iuZgqURCW14SSj
O8cKMWcZT760hm3Z1I+BrsnA6jDQ9uCUR/EvuBEWBh5IKsuGE3Q6WiMOUKPLCcfChr+mzWGVytwI
r2Ln0RD2tlr1b9plcmvN3T9tTAnMxzcWwfCN2feGGN6oc65B53+TgEE/PBVNogxsKohkxqWeYKe4
XbrXomLu2rJDy5yIXRVG3WOY1knW6f469WtEuZVfC9M5edLGQDT9WLPzIWuaZtEL5gL8LDhv8lgi
tt7MrXas6Mo5OBGwxkZvA2QgbPNYVYoFHbG1i5c8dR/Ja3y0RdtvWlcQ4mnx+AaLh9cjdzYphdnN
BV3VXnZM81AzO+b0cSvaPqnfUjc4MI3D4ybLI7yXV6Kyz4ZyD4HGCqDsoyfEtqhCSt/U26uWpDf+
jquh2dqlZslh9T8ZK3yQWUyYUM4rmR6XDIEdOvGIe2LdIYT4Wwwsz6Gfp1umTXKrFPWGOR2yxmY4
HRlnSSkQNw5GhQEzhFbeZfa92zrJgn6Y/zSN5W+IKzrWqlIbUiDIF23rfTFMU8wVk1/D0vh1/YFd
naF/QdLpNjMkFWH45x4r6tg5bAjio3N6jB3ThVcgYS82Uf63SNtHWxMwreef0unORqh55ew7Auqe
RoTdSI/71l4/skgmSGPJXK+MyfvluR6MrVNyquX28M+zBXmTU3aa3GEbVa65p6F+BOTBWlWw75oc
C4WIGaYmRkEiMUbPiVl4Blmo8wOoJhytTnYql9+IPCb8a2yccfW+NOH8YYlJx+PsPWtv2PcmhOGs
uxkBhn65Nrq7I8EiYJDNY9dVrCjMf2yWsNnIDDqW+fpa58v7EtrPXotxwOu9swvEfT819dPCUxQD
8Ds0BPdoFD+2N7x7PwuYilXXXuKaCFMWg7T7L6yDb097H4vt+7Hn8rCwepiwdnuARZFuGoRhRGOz
Omji6FWFEK6V2tmt/7dYFa90f6oYf+WueajXYNOp8TUs60M+uWcE9StDXx7S6i6L6m2l/T3REwXW
Wv/UpbA4LMvA9SbD2DPqB2sgel5I3BtRNt1Hizhrqz7mwrs4t31OLDHYigi39rB4YcM81RKJv5zv
kOd63D39LueJNTT2mDptnupavbXO+CAsLUGg3DaXBAz4ib3hgTjwapix+jWULeGrh22gJXtzHQ9l
iP+oKbGd4z/PjO7oO9lFmeNRZKxodiFD9eDRIdmcoNpkmOUDhTOLuWn4mLbD3rDbWIa4HsnEKTc0
AYRG1t6bMd+2xzK2Cjxqvqaa7+bolhwpdgi4JWcZHoQVRPSWg/++kCxamlGF9JH/BD0P1c1SgiMw
6rHWU+mJviQ/xTrLYvyvLcx/wJoujlu9Geb45K3zkoxhYGwt2RzXYHp2vGHX37iwbvVhFN0WNT9h
/YkaXacMBS06astxDhXRHaq9rWKNyeK72HJYczBD8eB07ECubXYoKv9uFNPXGk0vaLl0xNW5tasT
w52T0ixZLuGfSRe3sVeXXF4lcEqNd9oPgriuCBoOzMR3fI5N+c+w3b951M8+C0MbZ/TfUSu9mPDQ
vzXjiFShxbzbXsqtxFcIOW5Mmt45qx5ft/KCk6O9Lqkc99jN9q4Nit2yeswmi5hNtUNqslvgjp/S
E8dMZ6eUQ6bqEAy9AOka1SJc8Eep+ctsnZM9E15s6V1mrH9W1RMpvl4sKgpV2Nspc+6lTf8w+eNu
zMZTbi5/TBS9TRDmV8AcDH3wBsrv6eYjqxp8rlofRTU9LfYzKQPvrmlSVhPcy0LkzW5u4+v3+tWL
+0n8azuTYdV0llm2s6FVco72LyC6H9HpGB3mw8ldyySt0HOmGVFKSOzBTEGCGAMF1jiBi0tMQ78d
RXVE/vrORZEoBccsavJn1xYsQfTTLhDrQzRab1NKxle9tgc5G/9ZeQ3FUNZPkSkuoVnaW93JV6+g
AyTLeKeJY/VXgi/d0b+Gy/q1+N5DVCCSIFBg6+Lta3EgEf674m+zLMSI2iXtdTziKqRPqfd2Tegj
xqLRLit0PqSJ2m9RymtK+m5LafgER3KbYh0Ys4nD3Lumq/3VSutbNnhKI72Ts749wfvMx1Or1Yow
bbr7gqFUH1pJOEeMYHnfq+a+JGATUSe4BEFJoDOjG52PP2lbPbGXepezGsf6QHecbbEFI77t5/6t
sav/OTqP5caRIIh+ESKAhmngSoDeiKLcSBeELLxv2K/fx73txmzsSCTQXZWV+WoPULLlBY11zGMN
qDs17aa++Wor1uRGjbkjbaXjyiKxKrqL3pcnl3i1qW5Dx8qoaBH72JmPXmo/akXyMeKnaTxmpKn7
YEf/poLdSmF9LIhhmPdf1LE20Vgfu8LaVY1LCE57gjN/0OppB5TsTBQ6XjkkgOvBugmpB7HVUvS6
2p5yuPGJcysidjhyjELPNh3GYLW8KoahBkvT3ag212OR/yWZ++yA9g1KQhuBHNJ5I1yioLQFpV9V
KGJ2/Qv2lYXDJM2DpqR+cxi6oN62/pSiHopwfiLsTOqbvEBSZuScLGYJTZj9urV7WTzmJYvEv84Z
k2fG4xiya3ipf3uZvptldtCNkneQuavpkhhs3vQeTmszXJseMC+/EEb0MRHvad8xuhgAieZDsZYu
iWPC8UwL77kxrMG0AzjFUm150ozu2hlVgBcWI0Ef/ukjNrGpYc8MTlDS0KxreeHFXxcxi571bS7c
XWLxNLl0U8m4RZH0CXni9swNcMYKwYxGtki/hInXrBZBx0LcSHNGBhOhTVhRL4NotFRglmN86RYJ
HmVCn8Vg4DC0pGEzrIGH1ginhyEmzOM5ijqslNW5iRKFti/mYzMrc+s6bLFu2AX52NUkKwkwfw+R
U2OzLCPfaBAIc10vPyXZSiC2bATLW5EGOv6esy7aHFsX6lNYMfKJIwwDRbSGt/uXa9WBQm/H4byW
LMSuR8AlznYol982NXyJmhEVW6bF+5a5DxSsnsAEjgmiipzfhqwpNUBXpOIwV0BOG4beKHlo5udY
AWqpot7vJrHDCravyVZkGQVQmWOUCttua+f1xjPUBcAli1vpkskb2kO1tuXMA6tfS9DnIe97WNTn
exYe8mjQU2qbbn/V/28/h7NifXBnQUzPyiAjs1RmLOQ2xi7Q0nyPJ2iVmviWIvVZ6+F2HOrf3Cah
Sc6mEM5Ky5PncqQdVHF6stPun1c6Z14OwnzmKgTQLiuiMSQ/zOgQqeQY4aZ2abi072HUOXQtX4uM
Mx/WKSnErrYIyNIa4LPfuWwETVzzrYisb89ozmXarNE+KPOdKg1QcbLvcqx6n7FzumlZdJwJb5MO
ArNay/dlBNDBNjS2ft4WWHST08QMhvDTYxld+ak2rGC/jx6tPy019likfKX6s4WVMYz4wbTwtYkY
qSH3yC4LRrK89rTNcvQjxB/PCV9TzcHC+FKNz9X47aUY4SU6YZdfM4QhxkKw5aZ/mTP4ffnbJfI5
ahw22skHY1IvTqo24TL+RmrYmDjI7SFZDz2BY2blHxABGMYSK0FmGO5RhOTmVCy2NtiDrXLwNDhT
S5YwNy0Pcd2/J9GZddjbnpulm/pvp1JngqFBHlErMMjGw1/Z/lLqW4mf676Qc3FpKDx5YE6y77N+
O7gv/N5Blc23gWDunecw95+9nNeKB7npk6Pb1hdZFccqokMrkqdyic5ePx3UaB5ZzHCqlvlMUNYz
Y0pFpG5UTJXNR0vqJ3aH83WO5oGK70GPkvXkuoFeM+qIpyfyrsTa0kPtcV9qw0NszWAe7DN+HQNn
qTxPFlK3trAU3v3KI9amQ5L3yGlqpFi7SX/uYuMYGn/6ku/F4hx76uoaETCbYXw0cCxWXc0RKIcP
XoJfz9YoQtMNBdJDPu9758os8ykWxTlsujNQFb8u5ysxCybMBw/hxGVH7XwfMIZimzAjmD1UuLE2
mdZq21Z2V7M1X4SkT7oLpe4ov0qVfNd5SPbNdkrUgHJf2MYp64uv3K2fOZiCKe83FTDs+f91iAbb
S9x1l+if90FpH+ZHI42f5mQm/IRk64z5P6fK30TmGj6GqHMe4iBV2pOXAGlN+GLmZVP33GAAujf3
uQpmJZbT1ywwVNERcAIBJefCLJXeo9oajEqyrDpW0GPtOgvcrkesY44Ezb0jgM3Xc+XxYen0/Jc7
ucWUi0RCo7+WIKKk0f5FuCBW2sKu9zr+EBQ6Sd4/jejzQsqdinCRjnJ5Dm3urVgA/XXCt+Yu59nd
M7BTxnwEuJtul+DNwqAhtrUND68gcJegx+OTufWd9mg20xWO+Dq1jEfpfQzWQra98nVlvzqJe4+X
44XJ6BpMm9OVKCDbf/jDwKPrV6MKupQwwNjFrzQz+4K8SNHewj77BA7ky/px1E3ejfxgoKB0rH7T
2znQwnZdY7gviOsXTF2dcNw4dXw0MWr37qFPDdqXJrxMDQ6todtJs3zJUvMwE4aYEy4Vr99o+FHD
hbQbNAiTeXBrvzTh+NBKrcagoNzVEOobBqSNof2QkPGRRUiKJb+TZV2ndDzpzdsANjjKIr7E5Kp3
+YGI5I6O8qLpy24ZistAPMybTVLIbIDFYEHTgV2GAQ9Ng5fD84ooflOE4KFDds7y74E1Isjizb5n
htCb3Tdl3qGwqC+a+h4Asd5MY9i2QmGo1x51seybuHx11ATIhAgd/l2tXE94m0QjH2U77chzYQHb
E9CxOSkjzhPIA+3yt+QF2JZl06ppXZes91woZvNjNb1yURy4JP5CQCOi1lau/pK4Hn5RPIIzPQRR
NK/xXlwuLhrnIPVmtXZS8Zqxjz0ujV1qqr3TZxuty3xj4pZgnu1SfRgknoBIx4kdZIP7aCF/TBZT
+PYzrZcgCT2eaPdM/bK3u3AVhcPaKpJParGV1Wm+idvWwlBbI5o1VIJZqQXllK3t2tjEWKZ1rLvG
TJtXT+y11b0Xpem/OEO2eUGB7LDKYgWy6ShybxNHSOfNeMXVdlI2oo6NyaaDiFGa1pqDL2gTSfic
4He1aKfK8t4U5to+rgiGOD9TRbi+XwLk6X2qQcokFoqOzBqpxT5kGXPGVl/H3lUbrX9mgvnX7Ql5
Ej2R2kaK1p9BQFSRt2HWEZAAQyX+pSvg/i63Rmf+DX14bJE8Ne3FhTASiHq8WsV8sLBHVEhtJfbQ
FY7RyyiHk3Lqxza11rHKTmmF7aIyf+6jkGQS19Ey3iaj3IHS3IrK3C5dz7CejSyAopyp2+ejR1aw
XKdYqxc7OoDCP3ThZzhlFy44xnwAKeqSotF+9AwDC3a55td+M63khmj5DuOvXUUSIY30C4K/tc5p
/5up2MioA3j8MhPIm2z4BvaCA2NMySdYawiXR9HA4WJo3IWDRcHRRrjroO9gL82w0kWLxVC4Z0PG
h8sktGAck6Tm68SKghVDYIbHPHbhe10S2e4f7v6mlkDPLHiFnWfQT3itdOFjLl57CAWi2JZ2u/Wo
SHu0tiB0z4KpQKfO5nzOss+m+9Ob0jfdPxP8kcW5ZIbVp5jogcbOCBYjPRCq+4hHbw/jl/lXOj4U
nfmv0hxKOhwNLLMgVDSfqtT1pXMsNLGxu2tPMMPSf6AfXbrcWg+z/KvIPLDyGq4MozTIFWWrTqP1
ZaXk7LNpncJkmMNwZcZ/fT1jkVbMQv/o4Qjstt9JSpg1lCcHsrfWqaDoGgSw+JxTjLv4vmn749Kk
8oVwRT7rBMVwh8YLQZcjT2XdIaS9cmW7zdJ9qMcBhgYOcF4sWxzn7p9qi0BrSeXlon9mrMfG72S6
DLn55bRcy0tfXSiD3yMM1zNHAScCiVfXooJ1mv4zt9urpd0Tl41vuxKCRvjllHjV7LihLHIqv4e2
5dm4/XI+aj0u/KhPSS32j5PKXgrQo317V6szyBDYXYwEgFQXvzX81ey3fpiL+hTxgY4CCzaxdgwt
SBocZq10iTbfovCrTt65mHzrPsCzXWb+Fh4nzpZ+4eda+nlrF/H9Q53fpsT4iFHe73saf+1GxzIr
71gMQu9xRDWl6s9SJ1gvxLWxm/fEcD/s/hXZWl+LOdyGqb4p7PgN0e0jdh+mMvtT8/xSFtuOe52E
BfCUd4BkG0EjVCdPsMHe9bE8eUYXhJXxqRLvpwtrTrEj22H8Ng9/Nd3clRC3bJjOW12BJ3LA8Pge
m9gDkuzcbAXUiOwUhVRjpTZfSJwlN3eaw4/2/khmhXpJEtPFRcicEMfYjDwskrWbu9WjqrUiYKox
B2y+iLHoCJ28Zece7dq19qJWEDmgT61VZh5xNYWCVyHm9YWsuCsJEAaNpWBoSHp73OJwJUxAH5lU
JOnzJjrOut1g71eNPxkmWRLNmrHtup/44T+XOWOE49UfUvDlFcZd0RbVrWiqbBPK+XO0DWJ+HoNA
bSLLXE7SWrGV7KVvHP5N69njLZrzMjn9trFQQLsUdN9oTse41/q9reH+QWGACX6HOakGBiuq3XU0
GHuD9sv9qGQ+4VBQDnaywTjA/6ZgkIX/8WGY3Zs7JBIVtTCpxJp1KAgbxr2RrNK5FFs3Xk4OwiEH
Lencvhq2Q+d8YrzvKDhZKiMjdopaWOc6GSENll/srIZeYPAbWFCaCTgXzJtWIjKuIvMeBxvt2nZ2
GYxDHz5tTEiSqbrbP7llv6t1/go0VXaUbhy3DSZV7sE5fbroJBI5JO3Cq6YxOZ3veZ/ePHltf59b
ac859eTSyIDxd4dApL7wMDJDGvw4F6g6ZKqs8sL/GhM7n2kUmsmqr23yKWr5yiZemHaJp/VS0NqO
BvCU2C0Y9k0tgUD9agl3z9fzA5bKIXmp7UsnfxzBQA1yfkQmK9etBHJl2sT+MXkgrmb1xhb5SVbo
Ykw1n0fMjXY2vSUdekOK89CfrByXnNvvi2TxGMTW1IOe89UOi3MtigrZK2wr2O0y8kHKBAvHUQIk
jC2OR1enaO3i7geOMOk+Wmh/sfJnQ2W/LKw4p3lHNFHdeqE/6W71Yy3z/RZCFmMzCuGxof52TA3j
fBnviRUEdWt9hC7pC8sm/+6lDKmSxsIjXPwaiWNgEySk0FUUBlWJomxhJSxbh5wiIQ7HW/YinvEP
gEDfAwN9qJ34jKf9Z7EMcaAr/eJz/YYDrLMXnOi1Ia7Y5D7u2lZ1r0rK9C4/tX7cAGZgq2ziz9Jg
6xmjjrF1wxUI08Ef4zH243T8MNTy1pFDm5blM7snv5uw3zTCghMUhpeqys4i4ZijiUlWQ5EACeqX
DFNltAGVqPAggDCsjSndiBT8hMGp7Fu8WqtUVZ8qFE8LL3fJi823CIRKCV7GGN7xvjfRgkcc+4wC
8b6VFgSOydF/Cwzr67kj7MJd+erVnVxhI8MlmAKSod9dK4FyncHSNmYCaPjqf5MSl00zygY8Gxkv
2UDSKvBXsB5x1xXTLwLAuGs7QQ4rHR7ZOb1j0E13lO01zIkg1cagu0ucVq6hzWMLgTBzYO71mVvu
uuYfiPbhXBknqk9LY06Rz+dYFiTeDeAk4aBTed9H+qMwTjbQpWAph5FDQRDvpXGWKQeumWkbhjub
eNC5nXP7mNqR2oZz/VxN+afrkWstamObQ2BfpRP15RBdzIYGDkj7aoSJ4kdGQcuXDRsnDF+W2XlQ
pfNd9h6XVBXkeXkd2vqjUVgfK40pJNjoIElpcYR4qnGUAdAprWDsbDjGcajh36+OTRFecN+f2kkc
09bYmVYvUZbfWQWhb/LZeQI59zK4+C5w/tzKuf/O+vhh7llBkcpzmqLwFLjd77ktKzaubYIUIkS+
Ter+QRnWR1dEb8s4vBqNeEPWpwzVzSOD0o2uNCRm70dgtt3HYzcFs0DlTVKj3y0uVvh82Zqx/stE
C7jpHedIYJuoM9FNezVXUUOcH+bg1EWAAVLqGg7L0Or3Xc1ODOyC7zRhJiEjcn+O2XzWGbMnPeWc
ZCh2mcbilqb36nDBfaoL+Hxpy8OR2u1DmbnFxmMAmYhSDzLJjaNhMNDd9JLRia1kwf5FoRKc2Lbl
3W+Bf4B10hXxyXcRkbhfIHjYqitWUiryQ3KQm6htCn+uzGbdxuOe59TyGdA/NcLF94CWahMXWmcD
D2AVzrzSbNHUyV5Hc3TlIDp0qfhyu+w0ZSQBQBABP8q9YR02ZbiJa3zPusC7I6ZjIswHw63/Fh1t
fpbUqdA5Ma3Da9mzn/Hc8edDx9ijM/dh7cw7bWAju7Rhe5kN1NP7MG1JYVk1KbK6VqrjDMMySOzu
YXTUwYQFtfDG48XZgsBIGEAOx8J0ijXcMsI6aQvdnqm4rbm3tBI/0NhZ5Nx73N6pRhka3qUnRgU7
5XBHVwPn7JwpDqcS+A+6a7LubXmLY84ZwBG71OOZ7Jj4hBh+sExRG07DOu68906z3yQMmzAJz4SX
djLRH70iOdgaQ4ZKy5nmsqlmRWt3Y2vrcQRUuhpmGtXayYNcVRAZBIpOgxhEvgiTVPLRYL9YaLi1
KPrSByhDk+DEQt3Ghyn2VOEMYqc+eVIuVJFclv/KAlGUbNq651cv7h7duR/QanJkWLrD1JmJtM9D
uoGMbPpx1Kld50HyJKLTniJ9oAOvMeYMEp+YPYbyijdc7tqwPrFS/VEIy9gYpfPipa5OPBpo2qIc
aISCOEuVgKkcykYPVGGlmL/p7aW+1JBNwj+vh9FDbe7jts02qYEETMATW2NzByIggtY2J83Yapxk
6tbWI81z9Jqi4tSp81FP6P0WiHcWx24szAq+mRfnMs9e8VHx1dxR/jHAC+3QG3RHJjaBmDMfG/gy
q52S2vPiiusgrVfW9Kxsxv7uov+b4VZlFVDrWsizPkNUV+VmbLP1MvTBXLCVwUnv7vX7ImUTsGNT
1S8deLy6JQZpx/qHqsc9q3n2ZiP/NeP8zp4tHYRKz1Bes16KDBCplQpjl7CKADdKdGfFzoxEDHNY
u6OAWuLVp4HFoU4km1XbVu/MGi4D2vAqYswH709/ymIKxNqxX5aqe+qoCqyy22sSpke37O69Z1ol
z1qsXYhqv8Sxcw49jfZeHa3YPIn2Qc4IUHQ5d66Ab9TV0dAAQAz2lkzpsqoRbf0OqhGAvo3VTmen
JDSXFNNnVD15afsCI3vHIPfQ58utrDo6HegaGSuIHA3BFzWuUMiWlFl9LF94plp/xIkqSJ4hd4XX
xZ7/uV05Ehq0/+wGDG1ED6ajuTKWAKGcOnT4ls+jHR3xODZ3k/bLkEcPcxYeY8aEPSAWNp+uuJQC
2YsX1oH8ZHO8CfXiopARVP+ZqflswYhKM/cNRehB5R6uVUYuqtv1/ScD4FVS69RxdIvWcgrzargT
Ir8qhNxAE9oDOh122fQN24eflx+zhHc1Gy82Y/dEH09Vow6tJNgD+2tV9pg5sFYTDjtVnf4V6thk
XC5hy1TPfeUAUYbTCJIgGilIve4PEbod7D0Gy1Xo2RshWSy8YD+bcnnUOExrUsx4uC7RkB/nMTkV
XrmNQd63FUFXvbUAuITFa1j3b6bmHHLsNfGgvYHSg7FpP4wULMi5Lu+qS3lQ9FiWyg7SY9vGQWjp
3P39bG+VTTtbqm1sIgi06VuIy4E1xIfYUwGCCTps7WthvV1GFwbhB4uHbuTLdmRLP8K75Qib/D5F
A5Dgfj1terZw+Fnlp46YZtSYiDHodMYCP8MxCTngYi6iXT7wpMwR//0YWJjJtSVCEyn/yerqceNG
URRYFogE9V0RTaUErjGyL8nboKxPBBqE4Ul9UTU8ESMNoCBvSendOumuKymvTS5/CF9A9JgP9aD9
Urau+xBVzXBvIxDBoVebwvH4wsvADie/4BgmxLusncXaO8iHtJbUTVidouxPZES05wRvKTLGko0H
6TTMz8rxpaGP4i7fGM6wNdz0EFpEtqR2tTAO5xoz4WzAs6k/DaV5V4Q5IQBNGCyJ2KToEfDObJYC
hONJWRSb1eyeFRP9odIfIXUSarUyxsbLSXLSMzvPgiblieeH2A45KJHKhBm4UIgt3fihGmdraQuV
orb8IxGCUit2WqudCEA/jhghIgJkDGPnOADpucNIfJyl8ue0fYsmzGN6QfMx/JnUA74zYR9ommIX
1+HZwExGROxYedWx9UC0hoWiFzdsydyiTwOVATDOWF+5kkLu7NDYuSaJY7YGKGi8yjfa3NcmMmiM
QoBxtTzNJeHSWmhgi8rjBJkyELP6F1XtW5z3HDkTFQ67OLdazrXoFP0pFum+oTJneyQaJ0Q9l2tZ
mjjdDXRGOM3ZGm39tWBdzcqRtj96UB6KbBbrPBbiSNf6bBsWmXz8Z9w8BJoyPybd73sL5vlq+LDK
6jrKGS93u+pdccGm2q1ECWovbtrHOvE+5sKb/CENnxMHik5NK+DF5/qOJSfsvuP4fkGUDkJprww5
H7rBulE20LxrHKvayivGSwUKkBSdNCDOYr4ctfFo4RmjVw8q5mUjaxgr58uGLFIXMEDwvyxUdxW2
vgxEhvukFy8wIHjLXEL77bFsafYZX+o4vOLsjfANYCQEbUBsoIwquqVCr3bD0h1dRz15uOGABQm0
7Lm9Iu2kUIJiOjYwXRP1FFqs43HbekV1Q/CsVgoL6BynxzKe8WHyFaEYkA2s7bdQg39bgQdThoSU
Fb9QrPqGMtcsk303qHVxXnKymR7JnaHR5j3Ww22C0X1VODFJGRuETqy8x4iEiZNpb3Va3CAmjxSa
4pGtO6AenO/ZSPZDy7xNgoRl0D1SiuH+iEcn37puu+7r/s5oZO4ysbg00xK/kL9wzTm9OGUsbtM6
yw59SbUgPphNrrs2RR38AakfcMH4Ya6fpgZmHusI2Vty52nLc2inyNet9rCAKlp5+FOCMJ6qQBf9
my3Nh6XHnRNK6+rVHo24o1GdpeHBZsDcY9cNlOFuvLHh/F3oCp0nXcRPBcuxGRt3UEUcwIWzXlOh
TdaXM3Ez40kOQIHwYC86lbDVJtSK1Y2dxTiyje8Wld50xzWhVKajxJYmoudtQz47sy412663Wuje
8rmM1pSi1zh3t3qP9YqxwU/UED+Dpf/cahk76502Y91ODJWGhcbjkDyGtn3BhL9N44TqAR8Y6lq3
tTJqml7RtyU13BfFysm+mF8q4f2yJoJeANGpw2tUxUxwI5ufrILthVHdjggTg6Wr7EcH2davMrQT
afXYLuJncmLfcZ5vWghiqraeRCFfWHKJZcmM4T61OwC1D/I+sKXF5HTO3z3NeJ6l+dXr7mXWJkrL
8LiQKkMVIeU+EtJwalYqhKjayoYcnIoGHXQYr0lvPzPmY3gQkxYonF9nuhC8AB/cktuoZYzIHKb/
nMl+bCrzzEqRPbnLoHRwGTInsoYR2z4/g268DYmxyzmoI3UfanQtjRsfjqBYDjsOPFtb56610UcH
rAFMoHleOJdwopTBUhjP9ULcQIbdlkw+9X0YxDbtBGBhfWzfcYJMPFrvhhX6bufumHtaWyEQjIYo
OsWLwYUYIWkzjHkruQoTIwbKNx/ysEC9FzdpVTxAOk1PS+0yucs5ru4YVuehs9Spb3BaeawSqJiI
5/302/Iul0uKr8rQuT31t87kKkB7+GcvbLgQSrvQSwahrmGdz5U/Eb2e9VsxCh+Bo7r7mHxtHIKR
Sy3FJxzGw9lNzJM1ejucEIFhQTwS8hpaGm+2w9GcMT1Hdh8GNBvshQnqd4IuQGNh7EI8Z3HVb1zz
FmP4jwYIIUJQy4bSfCWO+4BMlp5Ik1VHr/N+7MnckaY/kAEkexhmRCZw4DnfZjNvpxAeOSvD9mOT
UhJkV3govxg/uOa18N9g4ZQkkrL4Kmnf+rC7LeG/JmG+kU5vUT7ejDYtN1IAymCr3jXtprWI8Nll
JnUzU/BR149OOxXoaRkImcr1LTiiosCpTpYgCOdyCeaF5JTuPbZLuSYos54syXc3JutiHp5MhyBf
XbbMk6wY635X/JlOf+siI9w24UQlgRmWKFaBZRpbPjJXg+t4cahZnVs0N996wm2ATkeX7sXOCuf1
xjbLU+R2X5HAUea5ld9FsqAN4fdn9O0N6r3pjRxepFjTuO90w2ANEA7Huig+iIBRLDbUkzyhj6jf
Nz4JH1bKob9XHyZzM1ftpOEd7y7csRQby8Gt4tlr4ZUfGvZYXfX7sWtOnko+Uc32SdWiiDDsYiFW
HJjauJ27+gLXes9+N0QD+4b90vB1AsBM4DV9g/bw22DFYMFORQVbb3vT2Fn4J0tGnVrL0LfyJgOe
SPfZT/tSkFsxFl7aiF0m0QjXZ9g7dvWWz/EdD4KXfmY5SsbAH9EYfwpI4VS2m6Zxd3q9sSLiteKb
5USofRB9dohCbD1ubWhWUF/nUcO/ALGyt56mEa+4Ki5RCDctbZ+Z9OGtA9RLstYI88dhmh8X037C
abvVZLaXEUo/XuqeZ8XL59M8UpjZiflLnBfD8PjQhzSknPSblEdVb3EG3iu81O49X8zcunzjJChs
raJajdd6uXAZsJ/FbQe2zqcpPxB7EJDEHZKNLinzpflk11PhsyDizgPuuODqkk+OIbWgugXlsvIY
nDIVAL1WcJwnZfdrcy4zhhDvwuj/mhH4bRE+07/t1GI/LLF51kgrAc7XuOEptTSyOr5RDv/ae2OK
4+bNKXEAEbN6TwZkFiN/qj2+SadihiOHFSYyapVfk66lSyN7m0QknybNDwviSKYm36qZnSjA7r66
Sq3HZAzyMOTuHRLWVmgVuXfsO2AE1+MELGwg7Rs32LPir0JgM0w1qPtMARV3sSF1P5IGNV+9lma6
thPGIPOiGE/j+rOVByC4ZQqWcdnqdXoaI4JCdTqf8jlfLxZLxntu4DbjSx7FGaTD3gIQI2JW8SQZ
yMewyY5Kwyk4W5SGJqtT0MXcz4aUUG8NRyxGNe6RHhx9fHd6l2W/ioEqu6P9VAzezag5hqMYSzDL
CLQrm0k86oT2BHzqZJP/q8b20JtECvQG580PWrav6SjcmfFBo44vSyPGA375Ngn1XbZVS6gY1IQd
af/cyXkq6pHSp7PX85BvSPxinSsxsKfO1qPoXJE7p5Ea5A8J4JdqCV8Lo/ueQzQxFJaD6L9bEyHY
yuLtwoQ+JCMpBmwWSeKwUkOMf2X5ri0EE1z3qaQDYQ/itljsozk+FZJ7ysA9PiS0xNIzTvwHt1BR
w2NbuTr6+NHn7iu5TxxFwEe2djLxHCb6vzQzHoZJnt1u+IvZf8Mp7VYHO7Sfa7f+nnQC6fV9/GXy
6UYhqIU4PhYjQUvH27k0G31KbrFlNlMpcxOX4jXX619StofMvNjE/EvvCDDoX4muIJT8CRPtUvIh
t9N0cFLrbao5tdtsz7bzky2RiECcdpF+lRE6hFack5GBK2Xs4nYBoGQeQASupA305cVhsM7Ss62l
kO+14xw/NPx2Bo7HlBrKG0lihDvQR/cjjxyk9E2smGnV8KNfchCUM6PHClNqgSt2yXfEdYiUTZuO
uP0YD3uWJAdRR5eGr3kwOLKWZi30/Nm7m2Q45Aw6t4VkXI6oXHbMLBkF+2ar/D6yHnUk/DJP1/i1
xuhzuAe3qhdBedJiXUdpvjVsUFFAFHlgXvUpPSx3I6FWbDMHH745Rac++bRTJsO8Vg1rCtBe+1rb
yangxnO3lV2ercU6u9YPYQy++XSVE26dTToYWa5a+ZoyO3BsbHPRj7t4Psiq5zl3PhnFu1F+99KD
kWTnym7o5Ea1pMxdhSQnvphCB+mkthkqhx59lXeouTcGccGYWz0PqE8zN2ClyV2W2Ag1Ga1JuM1M
nveSukoXnw63DIt3+NFiEocMMlCVXuFXnMuy3szxJwtqN7aUmwkq7d3mjdEd6kCx7tD9CotJpvTu
PNL7ZrqVOwhf9ER7m+KgMaDI23bfMOav7hTfyEZf0vYD67ZaJLbePaW41g38fcpDLYHYNTJsZ4aH
Y4XegNqoLr9KE39DRBoTwSgKN7jxCKNG21brD0J/t0sMAou5quAmJSbeyO5dM0/ATfn6YQAMzzNB
mIHDkAA55ee+msHEkhCFjwdKm9OZK74zum0DcBOc6qWvXlnu7OduWAdxfOpaC2et+dPMXHtcK3WB
IK/RcDPInZ9Ef8rHp3Lc6eTavHG39Pt0agKbzaoslkfN4dqR+TYdsnUVfbvoExnYEXu5sdRio2v0
DXdaunOAQXJxrXLjYFbw4ujD1aPTXJp/Fgjy2QPdrBml34s+iPoITqnxbBcVKnLrsXFB4njqhx+L
czPCj6QP+ZrFdJzrat4UDcL9JEjmtqxGoAmNSAfWB3glJ9N1r3Yx00BlBEqrn7adH7rprEHasYfw
KBxtPSWaL2COJcxwp7nddty91vhEv5CaX+4UM9raTWhz9WhRhRnrEaQdPTasGerZsSGOichd8GIz
zF3uOlDH6oq63yNHMv5geyM+SbHUJxCWyhpX2X8cnddyq9gWRb+IKnJ4lQDlZFlyeKF8HMg5bODr
e9BvXfeebvtIsPcKc44ZAmeUFNfGblTO5C2H1nbuvjqHwafh7IS4xR0wN1RNKeZ0Cibm63PtK7xF
dpsfWyyi+jmMwPnV9PhKZ90wXJOJcOnq/SC/qryLSuzqks+Bw5T+KwnBHCtvTbmTIvJ3xE1QXoTX
sX0U6bnTVRITlr3FNwKmVcU6yFa8cFka2LqndAjcjGfCdgZHpDFmW1Wwps8BAieyG/f6arSWppMs
ibLz21D3ZkixKiryHH28DOYsZIEBnIjX5VsfoIilOJUXnHQ0bbReftELMg6so2z5dEkLrF6J/s3N
W0VDFM6M6qghx4hPN4GEhXFNQmpV72wuCA0Nv9D8Zf6p5J+I67L6WE1fBTLqCovXHP7Zn0GF0zM+
F3SnjIJtVIsKlyDEANhBawM2helZ42csQ9i+sF0xR5/tNJMzjHQb0WzgOIb1yVqI4fDAEnBlUA1N
mkSj8nObcOpXs3EH9MdmCys35shvj0b4q+P704gja2d3kJDAOGdbnb0uHPeEzq4kHY98WuxLboou
d0gtaJg5jl5DMk+jOZwTuHjwJIYaFh+WsQw0vTrirqf+JKaPIm5HeI0T/JgGaXnpWXW0zWhL65wZ
hs3+ejIWlS+RfnN+1J0d7xyDZ8z/NYNAvAGq+eZEkFjVdIvKd9/G4J7N9LdMpHVXNr+9ZAAelNEA
jHWHhg//eJ4rL8vMmkyPiGYsiuA0zOKfHsKxLwGTEheGh3gh0mfJw1ERIBlWcmWfD1IAig0YjRgb
SDlaWxLl3JxxAWWfq8X0brZPGlo03bpAwFZ+1StUeRgRhmI1q/cMSmUjJx7Aakz/QCZ7cx+12lpu
uqtFJckW4q00KArYiRZRvMvliy2DcnztjGs4nJhKrVTaYmkmqmb+HNlI9bp0SsuPQcEJgTQQU1Zu
xG/txNlewWozq4Mx3KVE8mxkkAAH3S629iaSRnBltE2uMN5ljAQIUcAYrXKaNGYternNzXdI4FaA
GblxCyadRfnRSW8tehElbj1LmhHTYB8E2xsSQCUvbxn3RXivoqchv8vmoQnOgwiZV54n8M0drr2K
LZibQO1Tpj31qmmxv2M6rH+nSLWXFQdoTBZ4r3k1sRRId+3g+GrKu0sCTo7t1SCEJ9Nf+3mjOy8l
sUfgRVFGljsVA/egfyv1iPf1rCeggTbk2Jyc+UNgaEWC5AEOc2Po1T0NOAPPwjhPKB3jh2XvMuVu
l+8QTA0yvAWQR9PeJsHd5AE0kt2s+Mh1GEMg6rCVd9IwmV2gL2Gvul/kh4vGV4TbYQSESwLWI3bO
Jgt1zCxOn7lj7zN2MxJfQ8+rsfKM8fJ2LwG5SwZCUic7RjWZEl5LUgxPqMA+GwjLx350rLhQQUYs
d/Uqg7ZAqh4zO8NXkunFKXsJxDOUMVPj8rJD+50xgiBJgfeHcWQQ41xGloux1nnM2nCToWEqA0M6
qdv3TbqvBX6V6lLmJX37nU39HnL+NYdhE5XyeoznNSwfBgrVKmL/qaTOZ44g06IChvrIAN9y9enE
IhDerkI+At9DCyozbnyD5D5GBVrzrOFVtbuWyKxZugr9GNavor2MuCGzTZEVvq1m33HEgyp15WGU
sGRB+mOzu9bQXgaZtgGP+zmRf0N8mumncrop0NdbyOadAbFiohy7PP2zcUm0hrhR2O0lsm0a3Otc
82yjlG3BnkwwHQ+zY1OJ/dASoiIxmFtCifWpA0NcY5ca1/x3dp38o9uyK8cmRCyKoGr6mTX5ZSiG
52zHJ6WdN6bEQG2oOXVL7V9o4QSG8zXnxkqXIFuzZseiAiY44HyxiMMRwYw8LVGx0f2GUnXtJ09h
TNF9jOx6TWcVq2AAiFhkkTLtshovySOoqJcmt5vqizaOcOBuS7MMv2YbTIlHfg/BkNs5F18EICI7
QfPcFp5kDfuUPIKwy99seVoLhRDKbdIOHK9i1RT9tU1gVfO2ngD+MUnLZSZ/stui9mRh+p5L6P01
Y9PLAFT136E6zFTZVn6aZ3VjMtSxp6OkVN5QX0KYMUIiBAtvA7vrIZGRsrbnDHMTqQWBCjV2LwV+
SVOYTtoRJetWVBds8pwoxEx1iKNm5AGxIe4oyd2BlKi6YxSXylfFFJuhqx9gzo4GKjClRehvPfBH
ZktSJS2uigLD0KRb5UhPvWepRUEWqNE2BQdWiCvGlB9dcq5lNVIi5nBJiNEj1VqzgHhNPKygW6iY
gIsgYgtciuMX9qhgARYiULTRYjBTjb5jhu8RQEQG5F/PUDJq32UqiBGLE1oxJ9rr0nvB7qaRvsVY
7FT5x4QNnAnyGphINNVpqJ4A8nm5KfP1YC9i86iyKMZau5kEXHQm7oPNmcn8MhZrx1L9YkG+w8gm
tnkdzQmEjMmvdcRufbfNRxzXTbQjluo10YOXuDv11eyr4Q8nEApwLBcCGeBMV2VSeWfcM9LR0PVd
Dj6nH24dl4R8Lxprx7sv298yxWDevbfNszT47rJd2jwivPEx9WcS4OSpw9cA9W+GBheJhJcaAu14
/1csaAQRUUIB8qW6RfCUQRdvMh0YqufQl5sV4fU4N7LKdGsNp5X4wMAZqfsmVLiKpB2WpbFiTIrW
W6/epug5h6QChfQiEX1hfiU7jB+heTVfM7zNS9+hRphR1dv7lg4mxtUWa/ga0xd8c3w9mRfgnxwG
PikxkhVJYJLivIyGOyWPTt0NxUSjfpNK2lNF2kA59dBSWVJ3yiO0vDmtu6G9BXzU6ECL4p9t3WxY
fjUahqK8jKwFnezZ1h+tOrutyZM9votk36KoqoiBY9nAbzP9oiLHV2Bwgljb5c61k2ZLcvLSc1G1
KNzd7di4k0DaLMTKAJnGSnYtOxCncGPFU+tX8Ia7iW0fBlLCG3HozUT8qNsl8iSQSj9BZU6rTysF
h8AuD6ldbarG3AS49WVNPiGEfOWWgB4nsSee0H3FO9FrXpoG675m2hI16wI71rK6wlPi0oei5z1Z
vXGL4W4rqH9sY9zmvOAlJ9AM6G6WVNJh9D1utS3klSMCw50cUHZV6RP/0T0mGhBA73qcB7eeHHAw
DH4BZUVEZkVNtyJa1YszzBi8bZXKBNPE1cprXw4/MuUulwv6ojbYwaZ3O8Q/yYy3IFW2oIt3Q+7c
ZOfTSOJLREpCKKRtZQATbyhxNbAF3PCTntN7yiBlZTfHXKglMWSpADfi5NahfU8szsYYKkuQbHCM
HzGn7kzM1msL+dVlDtgGKwWqFsouM07eB9NixGHRLdTkpy90mXDV2Rl0wiz9reHOFj2cwyE+per4
mBFWpVZBzmZ9UfFa5n220XvtS0rw+xTPxphfs+y3KULEWuJtFOQRK9o5xB1ea8lBjsKLEO2uM5y/
cHTeIna0TSXznSzXxxWcmhemL23OcWnIP+xPfjtlcG1T8fpJkO5X7YHpgyuqkR7WyACeRYm80Fmm
ozZFWztD+bbmTZP2HgoM19bzwzD057Krn83UMHY6pjpUYyQDDsQsw/QhzUvSALSl2NvMlaJyukdM
0khG31iWfOsJBp0pXFt5YO6rveCq2YBgY4T9XuXXwWTt7+w5sNE7TYoHqdw3hfD0cdhznvxLY35H
Dl7Icb+wDC5phBcTb72u8aQze0j4PWxKlGwotr2tn1JlcRWeFOEMuJxUamQ4d9K/CFcU75X1MSNp
79QvKqCMyAUr/5kQ3GaJ5EZj9ug4TCIl+QDQySGIp0QOrVUMW87kP5mob8iFGHD8dgYrYyujkYzp
xQxz389PeHr/NzzTiPdQSc9R4KH3/Q356EUvrw0uMdzt8EOorS0j2TT4rEowKmWhwJD/HrLXkUyz
wax9FUebCEwkiyQO6Gy0bPM0TuWlKTM3qU2shBhuy2Y/ty2sTB1OJakZY/ccsI8VcnAWc+UpzFK5
k44wh12rYb5WRVeVkYadS7+MMp9G+kicn7h+JBJ008Ag2AzwtSKodVtXny9TZeBj6yAWAaTT5a9K
4z5L0aobCu4B3vYZzKfB+KBAnGFNjVtahV9bBKg4yZYbxBUzaYHpcIxjdZ92OOvEDTHDTo8eS2IH
EZN8tDH1WeohSLrEGYLynnyZ5j2WIQr0I6lvHdiGZfgTHqW49+rUQcej3sK03qqM5hcMUTDQGU3Q
KvAIq9Je2FQPvbY3YhaxWQTnyqGjpkLT45aYG0oBmn7IvoZC2VTYvslNJxGVSHLcH1R8XrLKyzKT
/JI5xjm+T3sk7qQK1WXoGSEmGThppz4zcMqnnlNp4DdDH8FM2xtAL5jZklM95jcmXy9p0OEXsF7N
bDmE2HnyE2sEbK2xN5jrqY65UWb5Qw4WyIzBBhBGi9TR5Sdo+VJ+hU5Cy5z3yk02sr3c97/p3II3
Gv6l2PqopkEZRSOyhjEHKZxqqbka+ukbmODNGfuz4Ldc53OGeAPf56KQp6CX5gUbAQsnzw2/sZqJ
DyHNXlHEtZdimoJLVJcPWye2W9E9kr656vP6ngHCIumo++w1+AuE0nFEFAFSvVR7naLwB9/bU4rS
X2AgT8YQv+McUXsrnJ61gBATkzfnWTX1a1Ip/0Q/0hZoLIfKSfSeVgvMy2JuYZinxga22mGChR3w
VVdNjyTaaCo69zLbOAb2g3i8mFHS4g2RfjQtvZJwE2/meGS5FbzkdC9uywe7FnpZYfAIwa2k+kMV
HL6TwLsK11PZOBMxD8aimtaKgIAc/s7EQRPsqDg9BiMOiLpV/6oUT1uYaahXBnG2cNUzt7SwdMim
tB5KxUGfXt1lJtbLVOiqAmhbA5rkUTGMjzCeNnYaXPsi88O53HeNvI1UTt9CfbUpKZVC26ijdcbV
b7mKAsfGTNGK6y+NxvieMK6VLuq/UoZGHqrPEMQrdvoIsDS2UUOW9lFTvLYUvatcAxuBX08T4k1O
UuA96fTQ5PiRN7rpFr3JVQ6aMAbekCr9Aa8ocNMOHaO1KZaA8dQKL4aNusixYNuyMC1ldoJGLjEU
t3B8pMeBVNt4EkezGfYsbLawrMtNks9vcYk7HN49zjfLHUK6yEHyEaa9iIzRY1ChPza+bFFfMZR5
WuJc5ZGh0YggBI56kI4fKFKOVdkygUHMy0hSiyzS25onwQinrGtuhkJDiucSD7psHdVxZumo+iPJ
2c2CleKIYx7yEIzccb68lHoHLUFWtnVjboXOtoEZBfdZXfEJ9/ndDsPbECM1aVT7ULbZvyhmcNwS
xdQzAojmP3Yhn3pNtrLo3U6r3gaDvKtIY5aWGvdSm+/TyKoM3gYxFGZ6lAJOHCJxHVNTqL+CN4LJ
bpoyMZROL2aeP4csOoku/FrQSpoYjw3jT1I2dmE5V77W936gMgqo2fYWstcSHqbFyrlSwz/mruC4
xp0h67sW6ShW0NwVo1at2o6SIqfQiXqJUaB8ThWbU0jdwpbBuoD2rOJ+Jeq2aexdwqY2l8Y9RKtt
E7Uu/BSEgR01KlsEJExHSQIHkJmP2mb5oKaYmpY2pqKJyyfrMqkprVe8aYELkB1I6obJmrbYBZOy
J5rDt6sMzDrgJAecI8sftj5y+jKrgV9UEDGG7zompE5s0SR4Y4Xnj9uP9MFVZmdrqA9DQ+2LGpH5
xQmp+YaMpF1pqxfT6F5hP+3GIb+R7OwaVJlhn/u9Il2z+jdGXjYYqMDx5mwWvHAUFDd7yi6cTFs1
7g+jDHGDdYxUWs8+lbZNebfmdwOziNy/yrLkk0LwaUtLQKH1ItQrwOJzqAEkGJKDYNMnEtyVtASI
8NfzZN1qLfUiMweuR0KkiexhRiGU2NXemiakv+XacY4LxYqgaBffj9tZmA2oAwsn3qiSRWFIBkTd
c7/ryPjMYxj/U5cxnVTvNcxjiHBa518xEVrUgVtj+RBFmmdNFFi8jAWow8RhZ+bw+zAs0V/mkD6J
zV7pvMmshxtmBgyheZ4JH5f1fRcEp8LWSPiCjMIt2pvVRlaxNwS/ee/4Y6b7tSZtiGrakmPhFRZm
bV1laIRN3WEOnjK5W3qjkluSep8v7U+ryq9MQofVTzYS3JNskSeCRxBeVDCn2zBgNp1OvNjVH7Xj
rlEeal5sCatYtSbih8irs/TYQHiX06+0eFatspYm/UMbjxNOzBDjk0Eee4rqnzCkdSEooWsGkWiL
uFp8yHU4al5jgOEFetlYJtae1UvXYktIYIaUGn0gY2NojJUKqytr+hcVcZWsgD/Pxr0zRbgnxrUi
5XRtDUICBM8AnGztaOcfNhN1Qn+YgBYe5IUwuylztpFp67SFVrYkhmSCOUlJjQYEsQSNMVLlFq3q
L1KbRnCA46GYAK903+bwUJZZr3lfRk29TXojkXCh4RzJ1dhqsrSenejQUPeX2EhCcr6C/rtWDqkw
3BbpnjF/E0W5DmXlRyWvfpXMjAzZrtUBm+UOyoiZu5MS/lPS6EUxhFfEyTGe61M+A8sbueubYFc4
uWeHGL3jPyRXiahu5tB8SyHpUcKhGkhY5eJTYTRFTMTBtsk1xq+FT3BnV9pmQLk3Wncd2hD8AuI5
LCTpox+g2HLI+UFG71u8xVYKdqj66qO33CY0h/mKgqhXBRERLVXLtBAFGIMPlKg6/jyoOKgAjpIu
78MIv/fAsTpNnxxhLjf4sW7Do8yKup8vofbuyJ4k3gCesuoDXyuH/thazzoZvwrTIrKywm+tPZXJ
/ON03ENRBuAgn0QOUImNlZrfFPFnolcJaWWAZOKvXrQNTntyMC5Y012m0iqXr7Ust8UUeEhAvcx4
JWdpLV5qKSRs65QzDDd5uboKvi0AOUR0qvIYpeIZNPI/pasxUuOBQUvJ37SvQeXMMDfwv/YOfA8+
LJg521Ft/oSkfgPRmJKR1VTEMJXUBg4LpmpJSmTTvG/xTDOPyaSLteTEIlIWaMNqho+thBuF8zqX
kVS12Xael43PeCig1U8aIBA24x0O7UTLTzKyMxuR1FA3WJAalyxLdMMKibVgZgDp/yW6gyq83tvs
QnjSOx7BnGTpHoMTiTY86s90xhfMVxuz5BZ1vLiAnmTY8Foy3ca1R743OZY1NIdsMwAncPRHm73g
gxfiRG1oo1iWDlW4jbtjgt4XfsXsbFO6HDSw5L7X06lCdBcmXidvGV223Y6LWoDpuJigV5x3tX6Y
83s+IKpDuzvr77n2a7AasfemcbVKxWNawvkVZ+uOWSi+L6FdAULOEtAu+F5fCp4708dGypIQEgnc
bIWb3QIDkPH6IQFAUUM51y7pXKPfcCpqeAiNf/n0njE9aX/B0szJhjmAck37ozaQU+LxLi0U+vZb
B9EOD5PV3URPaE4PMALkDtxnA74VENvsEOjY2ag1NznbutiMNiJ8jgMlSHSy4HcZAL/vtvZvTFA4
uIpzRuq3ba1PlA4YcFUAabnT70J1Njwre7eLR8eFSeSUF0MjY4NmYAMYN2F40PJNL+0ZnpP87ZVJ
RTO40UEDDvZEjNQrlddaj5DMSWhjWHF/Ss3NjP/K8VYbUC5hscGIO9f9Ss9XdQaCdFW1PxKW9vbN
zDeWfKIszOdvO1t0lKCXgIWQlKUdRcHgsnol4T7JbygEEgkbi3iKClGyVxg/cUxPdDQgupD2hnQv
3cRvAFBsG5zTIheqD0D1G2NH0kxmu/rgq/UH3asMyDGoASxC9SAauimfABas8sWSEvjZ9C07IKag
EBBn5ajUYIgBePcKDI7jn6V447Wip7LqcwYoR7kX9tciZres09Sw/33PUIPKwlNLv7cvmfrslsDJ
B2iXGTMPIpxZnEAwVvmXvKRkTF7Mhl8Fvo1lIqRJAJMtY9nfZLF9yodwZ0rXIfdLBSNLqF8Zo3LX
rAP43SsylzLn2o9Amok6xOBJSldMZbUpzM9RJ8QwBNhW7iOmFBl/qGM2JLHQSTpj7Wgh+dPsJ27K
+I44qGt3fXQn04NXC1Ne868Q7oCRctj0NZ42UBjw1oeLWT4w7HNdliiXMVGErPjJ30WJzdvTMbJ/
r94KQnoMTtZvmhzsU+cJdUmA+k4j5x03K1OX1za98qRYOGoc7cLQOangny2RKH5Go2NQtwkwflhl
S+KHGKBHntoc5PxN5bdLo1ta/vZAD6g2pKtRAYlHxhLlfqTuErHr2psYr/jz9ni6an3DImXgEo8G
BPw/gD5ja6tBKgbazwz6iAPsFTi9uhgeR3HQ+NIdiv+0Xdy1+DljIgmQUuUwV4DoyXxWCR4qV/uG
KiSFewA7ynwe7Yc0EP7gojCKLhIKsAy4OS8OrtmaJLgeOM1WSDbhk6d2umlMvxR6hiadn6PkBcux
hu25yk/4IJFhbgw8I07vDl/h/ENOShz9sTqxpcGT8VYQr4jvPCQo6Dq125wpLwD15clCLeCK5dyr
ng7atkahLlT/WjV0owlxG5qRkFpfHtk6vOIxGKZPTXoTKGlK/Vebd0g5mtgvLK8gmXyyXZsqrA1P
Sr8DEJOiBiTbVuMBSe2rEh6U8p5jhuqgNk3fSXFs1CMcPJqFE6zFyvqemLZbvNDRPRM+LlZ+emRe
bOcZZr6EAZMxqfhLef+JCuvvDvhTeWuy0O6POXIoCi1HOyOibi2xoDyA8sN8oFRCMTudJusZE3iu
cBL6xQBuAqbIvjC+svbDqvwhvKTJh6H5cUDDDWLujoEM/2GTf008mfqG/6ucXeIkbwEue3sXFSxa
cjfV90l0HHDfSfp2RK4wK+8QGDqHRS5EJgJw7B2Ud6vHYM1MTVYnX1qUr0QmqhiI0EfNzwJ4YSd/
y5gB28NknAhXJ1V0mn5E9K8j1oC7E3JB6WwmdY3wLBJU5/g0STBY3OifzMPNbI1puKRXopTk/DMu
NlYL4lJo+u9DfKj7LfGAekJXxBiDaRURghbH35xdGWkN87HX3WhZKX8nXccodT1/jDX6si0vZzis
c81jZAVOFZG1GbIoRxrYS5c8fObVexUxV2ZbM+TzGVt73eKqZWbIAe2En5H6T3Zeiwy4wXIbHVL2
pM7D0V5nAJWWt7CepAg0Zuxn+Uszv4cspSxpOKpx5IbJbYkeikuum+FfS2sWumm2m5KTGW7tbAOJ
3x/6d6y0KKY/MsDz8k+sfeU1eg46tTZ866oP/MkYS4CnZwWTXXQ/3hju1HYzhu9y+yap8d5W5TXO
Px47h4X/qD1SZJyNzt9i4AMpX6MfFuTtSzKKvT3g9ZxW7XDMy3+UQK5hfM3pu85iFXFR/p1Egcuo
BLbnpYFsqEIFr6mzAK0HxmU0VZ9Nogk8HKlo9xpBuFHGxe/2EQ4fxjB44zy6XYZDLGJ0gszbwH4A
VambXwsOLjyZsBU5lUlRqlFfsRsUJK5ZFBCqF0L0L9FyWjRRTYE+0YDNfgbyNaNbycqteMlM9cLa
opQuheFLCuor7WHG08rST2wstHdL/k54DjPceIUGTwj1LQzmR2R72GJXtvTPQgIE/kVNXs1826a7
Prs6yUMPLniJUGZk4H+Uh9m6dndAae6wEho4LjkU2e/LCJe8kJM3Br7UGH7hvPQ9oBvtT+GrYaAD
M/SgtncZqWNh3GE3orfdzKOzqsWorzrjjw8vSi46kUe66ZEmQEX1wc+Njz0hk4h/nOAc5LfAecja
rTN2inIW5rWp3nIB0tcP83d9PjWA8VUSzIkNCTkO4S6gZaBBr8qjBLqhIT+AuGCZy3mrTm5lPYrq
Q6HoDB3ZtWFbSswb2R6r5DUjQ+m4g6ForSJrP3TEkTe7pPuThq8xvAGzQFzlQvMG1d/D2vEGw0Pt
k2KVxJ9Fuu+aHzNlNz32ZOcYG296TyASEeYxpRIZm+jS/lqWwbC/eJzQX9V8i81OopIuW+ucTgxz
AeiVa2lJrRoesnRj/+MUl0XkGjDWXhYOtwLUWSwbJ83WoS1jBNokCiXYr4x4L/vsLfhP7OXmf4r4
cth8R4a2MbuDXb2ZjFBkj2y8GmMZDRgFIf48RjA6tM1khBgpbQrsOCWuHKwoDcLr5BIkRGuzgoZe
A1dK30TcGjOz5nsXvatvMEd0k00FYReGCmgTG+Rr1bKT737n/A6eosv2DdI45j0RIS0JWP4KJ/DP
lGxEd7LNfwaXUnsV0z8W6utoetennR14mUMZyj3BClWannHEKoeGcy0kwB2MlWxgYwQKbi11148H
GYV+oh1QITjjXwHRAGF9S9IEa7RAkk8xoRpMqhGRufQ6UGknB+LItmbuH7NVV9Ddo8cMm7OEoHmS
sYVN6157oiaLo+0STzEyny5J7i6XHU9T0RtgcRXbSfED8xEqHzn9KxqKHv2NSP/y5t+M/VOxQNGA
EmHJyxy5l+AYD0yaTnp1VSAoRybVAo/FzNzE7dSfEUakkYOsST4Fc5Va3dScTmCUDZi8yTapX+0e
S1h1UCpuTUEFo+8szifxhoNgIhVrfmMsAFp1z7PHyrPQbhHTunpr1p8mMD6HOS9IoQ9Fwbyy/BPw
k3TbJftY5sUoGBZVm6b+ShMCns6T7s8CO/vwgT9hkZbhY/VAB4eEQbXdkcQLJtvjugb8FVDFdwXo
0p8SnX6fHHumn42PSGM18Ri0MAPT9FwGfwl1n5JmvqX7VnXV0EVBzubYMPmXDU+EnO1AtLEBskN/
6xKoow8CV6ceOa32tIsPlaYWuV5Uv1rKn1pdWwcQfLVaMqrLGmfLukVGrr4FzDuwIbDhI9wlv5nE
uTj8Ewvdgv9MdRYQiBdAF/rkGZ8mZ+gHOdN6XLqsLmMZtCSGhorDMoundQZxnDCExtoW9pPoeOaF
Jh993Dy08TuHLmn9Q0+AAetmf8AzM0O/zs7N/BvWVAIkzdvruPjMELRW3TOMuL75LWj6nVlQP4au
xBXuKtG9HZhvYHjxh5eKJ6BxawQgvYEZch8ayBhi4HSu2f7pLTFfO0V9b/ETGw4KwvZcWO54xpa4
XtSbChh+4JkhVz3gsN44jByNAS0CI4swP8TgFWbxo8wER7vSdEyINqLDAXsJNl/Ev0nEI/tXFt8V
EhbiuXap/mvPn9G3gTpClXaZ9omNyzfyhAyjjeBra5bH+g25py29SBXeXosbhSVyd0+GzwExke6g
7sIufZqmC2FZpCgbeJKsgHg3X0bqDFqZY0WR/1idZNIpkPa1RA7inTZkYEvdzOc+wXGWkYUO0teI
tn1dbZyE0FgoJCa+DroDRfk1SQHjz2BQY3eNavdiYk3D1GxPGzPED/bUGEIXlu6ZHPf8KM5RUGvO
/Jlhy2qqHz06DMpR9IErU5XEmRvjS86j4UQcucxfKE0PKTS9+QRgrxcHp7rK4SFgmRE8jReUc514
NyXmbY8MKp0x+UVE08WW9ktHEWUjjTPJn+rSe/1D9hwMi2j4KfERMu8BAXgKEbhCSlWf9CM90ARz
awfMRdfgDvNhYaOsRvlTMX+TikaYFc3aGJ5W9dMYr1qyAx64Nvt9xWupQgW8G/MZSryTMOE9KawE
Ap0yZPmKNe7euzV8JfEXORsRtmBt8I3SR3IGhohXniWyNT5FBp9gJ0cc655iryvLF/nJGNfsklsG
fcaOS3w28ZtAG0EImHKY8nRM5Y5+Ff/f5Lh9+2LY06oeP2fuJz49mYM6PcGJblHHpixjzTstHkkr
KYN1dWCstieO1QfxiHJu5UR+Wt0QpjLRNfPDHJ8D6S0qP6TBZ5Kmp/coxyRVfA4Z64e7LKNz3JBM
AC/SQrna6H6gX239PCgeVKY4u7XTCyuxIcZP3v2miOsGzJfT4mvigEyGmESVLZW4oZ7T9jh1v0qV
bhtud9Be7kyiaPm1HIBpjpk+ZqBXP8vFms4IU6uXoSeNbf5pRf8qJd2b1T+bESvWNntgBbEurWtB
84IJjDxFNupcUEgxGl+yj3XPvG+bi1PSExBOkgOxbaQyojLuv6AvoCrbJfnv/0XbQ7FfIzyDOuNr
N8eU2XLmOhxNJuppEFw9F/dQ0qsnT13DyHRegPOCryeKcNSuoiUb45sYcFRFJ6J+tXzrlNdWugwc
0ySqDBw001ElNZgAAdvguN+rJrFx+9jYE4gpfiD39NXvrAKVgZUHdANNI4hwlAgogNPnxFYi+pmn
HwtRQE8xmddHVUOQOhLMxL6zZ5HKK8tTuWnLq0WHmRg/IbNqOcEu+JzSa9reRbFtFeSQ20C7FQ4q
CEzjpbaSEkhK3IIpOlcwDuh/SncYUZqSp9ghbMBq1mC0/O1D/K13Ixz47UERLC0eUw0JypXcyuQy
hCd4KzHjd1xgzjyclCfbpZSXr98v9FkULHQ+uFNNFLssFYrc13+XfYVmx/7C0xxmtECgUF5TE4Pk
Wk8PLBIElHJO5/7daE/A7KN5R5BdZT+zfg/jGvUSkKqaTjkfgahrK/mK84vnwr6yp+y7IwiqiYQs
rT8P0p+lneOnFOCowebUIIthFZoAUshYmVctd80ZPhc5CR7uMxoru+W6Wy34RFsDergqX0mkhRcX
r1OFXc7S4RFxisKgY8OzogSzmy2LVNyZCFSWP9Cqzyq/l/Li6sPd4HXShzkSHbSJbPoMePETD83s
kgdWIC7gnoTuJoUIt39rwwvHQ9hGKHFH7hlPMYn5wPx9D1IbBxJI7S9du1fjZmJPgClQZ3CNXQnl
FCpBmZyKkvcCVdJqOiX2K4kl1BAuoat6/UC9Q65Hm32WWKLgCbVw+lN/zuhAYJRvNAdVt0aHcO5p
Wc9h6nfDDUQI1cyJGNmKF6h4YU8njQasbdoQdtKKH0e7itcnmo6R9ZloX5H+1s7fo/TiiH9qtWWO
26PGZqvp9LDHdYs9K2dE86mo96gLGDCtWQMw8EN467f1wTQMXBiQ6i46WzIj3hc4eTH6GCQF2/iW
LfXusP+Oqx0DDEJXIcTwP/zH0Xnsto5tQfSLCDAcpqkkUjlbsuUJ4XSZc+bX92IDb9B4uN3Xlshz
dqha9UN5Jc+5AGiWsfKv43AnT9q9RR2pKDPFvVpgsFmoyj6FZ5P85hhyZZdSW0E7vjPvJsKfXoyb
4EfujmVzytkAeuWfhvW3Y0BKEy6zPdYQCa998ey9BWVrKn75uNYtr5Nh/cCciCYswH2BcvzKJYJ1
f1L2ffuIWlzxfAHo+iCNNK/6K64uYXoa4nM2fQvEDRqbrgK7yi5guGLu9fI62phFuY0jdkIoXbp9
jUaF0YeGxfBSiJtlUZpVG1XfFbXjwRBp2OZ2G7+4dMF3Byy4nIBbtp0DPWttQV/P+l893uDa6CxS
ueVDhB4LHhhBXkwwwGFn4VtDfm+S/hPDvpQPQcKnZb/KcduEFnp6PP1nufio88IBwIGCXra4MbYh
71zeb0hyh6xyiaP1gGgkUcBbkP3Jj2AnJwmsIJ2P2FrkJ9OOJbdRwTyjn8VvpOSoN69yt+smwhPT
fUqSl1fwxh1iNhTyNp2IweE6GtRrr1zo54r4EuLiYoy+NOig1JPmuVbsmLFGclS/lOw3zNzYtKDi
5VTh3MmTI3EkFhg7SCikYgqAhKTNM+eUQZaZlv/U3kGYptKBjxzybV07JE8vGtw/Eck+IliioG5I
3Er53egQCD4v0ATH7xRNMntb7/9b3uH9azU2fQrXBbdYPU//C9ZktX5N9VUjW/tg+ErhPXSAh3Nq
yRaVX42y+9ENbyA7XJtwFyEvY90Blgr28FfuvnX9LTWvBqpVZG/US8zGqnfAlVp5YUXSzWy0Jfvo
llBSojYmI1wR9r5OYwYVaC1qDwZlcMTPtIlJCjbC9MurDnpyT0BPMWauOP+oFl9oV7CSh5BosJBZ
JNVRD9Ubpt0dkGmuC/+fgfPSDnBD+4zPjgTVkKpiTt81w4rE2yvdP/FrjmfFcA3VqVP8C3wqf7Bv
R0CWSbyOUByPV4o/jWGLeDOqQx3ztK+NjjX+2ag2itbjmHaaTN0CIqHldP0IQx8S7ryKNzaMyHqq
3tAkgSwYQ23FjTgQBBjVXH9ViJuWs3xcRtlXE+3nQiRIqdd7ZZGpuz76jLJ1RBvI6UP4zSieZGnq
s9Jtx49XU7bpYiujgtsSwVlDAdCsw/BBPpCuLW39wH7I676t5ALARjfBPkX32DorxZPlHUJZYZx7
GXgXejF6DL6CvZ1equ6m5kTduayPikRzrO7CgFuz9nzEXniz9FuF6DXA+Do1O1O+SPKp49ZH+MPu
xmJap8Y/vYKZAqUYynG/OPY+QO0I6Gp7NupTzJBdqc9hexwBfHUMGsifkuczidxWhmjzHbtowi1j
ZsOimkHwAbtOIYRMf6l6wdANiAd7jyp+V0CgxsYPi0r0YmQTbsk7dLFTsDgktYpI3H1uwdl4Nu0R
vz0cK5YwHwUcbchTC6Hz1V4l7WKb+NIYQeXiYnRXPbn6VAmqehcfpf6Y+i8yjlSCKelh8luQvM2L
WQ9bpvgV/tprnCD/DhVvk+kAkIv3cngG2a0nLI+UQ4MGctuU99HjCXcKm1y6HjvyYgowNpDzSzPM
klpCPYwCqr94DLQzZ2pZZKItSLYe01frGit7aTz2NgfaoxbCncGUFVDIhKL/N7IYuyhukv0lsnZs
dOZejP9Rwx8ibY6t6R1lgtWPw9ITtM5WjgYyd2vKw1JAgfw3j1XUcUO4AZanhM+BsyO5mP0tUlaj
fAnFuVAOoMIo5iIifFmupBpyRpIhmmWkvVBFe9qq7AD8/KWWmzL0paRpUYYLRjoFj75SvBPPCZF1
WweHjNo6AFtQ1eFCeG+G7ljTskYDWYcfNqfOOF717Bd/ut67E1I3tqMo6tXizNq/zAOE5c80J21o
7VEjcT7XXBuzc+eUKd/wGfBd+i0komP3OynjwjamnSgIJp99v0/+n00NBaGG/GCgm8hQS+D3xv9u
MckOX+hTeP4BdVreI7D3Ml8Qt0UAgyP6V8xHFG95Ff2l+ScfKnvhzP9sGMNBVrFmLUEBoDA9qH9j
zkaWmwjtqIauU2bZ/DDoRj2VbRcrBlxLTB52Jm+YYJp2hSBqjhxXeKGkL57MeFgTUmLiMy43tnGT
GFhW6r4s1zIvXY1nNVc3ePhizI8ReRnxPAo9TN4fhQgoaYZESy3flDGaxhVK7FHi9mPw7ANIaLty
o/W0Tw+z+NFqg0CBX5n5xsAoov/ibYNooYl/7BzKdG9lSB0QafCm7hlc2RFY1xe6Efo1OLkZc7+c
pIidzToEX1qsotRmuEp0jAZs417jYgYYrNjntmU43RHBxU3YOewe1GdQN3vb/lSSx0w2SxRQv1a0
HE9BcC7ot6XUZlZWglpunUo+h1W7Goq/FsGAstLMbQQDeVLeM1SFJBwvpekZGc9ouEB0sSs3AyNT
P5uI8jG/Bg1D2HgXCgCsxafMeiIjksNomkOD3TDSD5W5K4qQtdK9ignS1WhY5LvJ7jh6asEbPmpL
Zsl+qqV4ZcrnYkI/dUMaYFc4Xi+e7rZzn6FeoIpS8R7k8G3gaLIM+o/BEcW4ZidowRfL6YqQ3dLy
vofmU2UaNwJOJGhg7B0zepf9k43lpiz/KkJh+ASYE3h72AL8W4bFwQPDsqX+ZAiXLyHgb8LoFuCR
S7sPk/2Mh9zFeFroFJEQY6Xkgo0pduJPyb+q5UmUT2u4xqNbWNv+FKVHGhjwIH3oTtxP+b8MLVUe
b/EyMuXs05U6XdOGsrx1ZNw7oJTjHeutpN6oD3RnmrGZjHWT38TgpArNvjNorApqBs/ILPPuK0WR
4md3MlJxtF8z48yailFlx4pjlw3AcFf+cIWmoA5b0b717acKpDz4UuOTl2w0Jtd++eh1m2nxtOSi
cHRRbw1xGYw3GQiEbH/lMaaEW5xSTAyOPjK+xu+yFASHUq5V/0aK28J6JMUpJvRh2GrDb+ptZmOK
PhorJdyMw5+N7y5FDMrfgNdGP2UDuDPOZmJ1VHzSsf+N8oL4hcFAYLSm/JVsRN/9TUuQuxM4ifNH
q7dZ8I0KNjRv8dzerIEVeOI0UFjzAUfRv6r7Rl8VZ9t5zumnxwG4CFOjwHSLgf4bfyle0S45Z9ab
3F89PtsUEb9Aiu+gY2W7w4an2/q9i//FI7ZWPzas5iJmyhXke0zwnw2taYDtoSO2VgIFEiSXEJU/
ZFWRf1hQjFMHxJ/Vr1Hbt9HN9PfY/sLiWzJ/dJbYCAZZ9QuO6zpcB0TQh0sRbVRxHycKxwb9wJsI
sfu67asgukG9DGiIG5Ql8nyztYQiub1/LWFoY5LTfrUYfxVKVgbg6EdoENvkXgfHruUIsVeyd2eG
IcyS/NRbijqnwPrlpuEGp+NQX7rGW9nZaTQ0bPv/0EKt675AxVUvW2FvYLCvOkb9U3yzZol6/Slm
r9SnVs5jW8LjYsbXnuAO/63aZ2EBhrb4+WllWdYsRgpwjQImpopK+WkaWb6TWTscsoqMQYZlLz9+
9ZQcZXiRTLaoZD3mAAMZPAb0zoXyqm6qz1L4Wd+TCD0y2RG8pPScXH6idSX50A6fkpRvuAIo5mUO
lWZN0wxhpPL+VKZI5rLRTsbE872pDHgU7vgdThs1oMSfPuGpSOzt++FbGI8AtBKxBcR3LSzzLEkH
a3jOYSnjOuwcSXdHmNw4RcR9yvfMSEexqflFtJ+w/+nAlcwR4Em/78UrjbbK+OHBHqnF0VdI+b7Q
CEl4pHosQSjHrGeOkLI8zybs9F/9KrNhWaEAY4GltncNdUjBI0jTlYTOZByFcRq1XWx+pOQ65xv0
3MgVtAczWi+D4r3CuUERC7hpYaIpn3gvrTlr9ZmxJTW57SfLmXhejQz6FTsr+CeSibGAqcB7XL0J
kyHc15SAf/D+aelB1vcCYQJ26A4VYfDAE6YNT1XbZwm1KI8A4Q0001UFs/uo82LEhmvNX+evlh/q
eR5X73FRJsFNwwamUrgMVDgxi8XRvw3lvYh1CtgvKz0rOSm285h1Hbc7JCaYf1P4yK2/G7RPpYdn
mK6MbxlRM4yVZjxHmBfz5CPIviP7quc78eE3SxteJRNk+GwCJy3jACVFSo7IUOXzpLCshmABMsE3
bnIzU7PQaSVc0HTGnrrvu2DXgZKLOGsJplEQJM7K+tmv2PjtqpU3o+ZKEM3yZ47echRXHU9AhOJf
zZw020u4s6A2iKX6raobhTYu8c4x8t9MOtM3pqi0pRlU9lO2K3beY0ZdgIiPVcPZBkHWE3dKeCp5
4B/wl8zPJrgmk0wSGMBNdFwgloifavvUtcZu6U/7ST4o3W8p3UgjDtUDHysK7HZc4/hYVF/SvP/o
0M4y+GO02fIgWFjW9HBllT+p5xg9FY7/Jw1OL34ZHieeqwNw0BR6LjqcQPkpSnthILlpGUCIj1hd
lgFzhUfCFYH03MVAoBxFBhDsMWpoaIqnKb13IBYS/2bVF2xiDCL17g0+ce0/Y9NkwEkD0W4GlA1K
D6UBF5xvr3z+y8gE5zPQkXByd9qXWd+zlh89OXbxETRYj3M88XZa+Q9HpyF/W+NKkKSLw0ttXUUi
hHvy+CZ/h/YMqrHrnh1Y2sF+GyjLJPUzVIu1kVxHjHYNqtyAH4WgiGXMaEuZCXyzXJE9ph3h5lnJ
/jqPMkdWH423mdlQpiOmj5FZZo1usaV6zQ/Z4No69o70rMKUMTei2hF6xgm+N+N9IE7sjfDwfZfE
iE0aa2JiXiblQgdoiGPeHntCs9NdXKwkw/Hx/sp7vIYi/6wZZMbWI9DvVvsPqENhXob8jjyRw6BM
D1zJVcRr7IwV5fOlLfl32LRC9yHvFvbrqi43WXAoec/rNF0F6k2gLYcxOF9ERbAZm3vW3NGrA+k8
lOW2+eJa5RwqSC9KHn5AV7NIFAjMK7QhqXnrhitDfGsCXH9L1SNXVP8yVFR77yColuWdFTMrDVaY
IXdYTl4Gpw2hCdjNmw2iJ0Egi3rr8rvymca3pu2WzXvGplPmUyUJ5KVY3K0tqYdy7ChEdnEco7IP
wzsKopzfl1EO+3H0vdZdpzeb8x5qhNoxblYVdXkC9SiztT3WOx7sl3GQ7XVWnltk86F/99qtp6wy
c580zQVk2SpkYhT68BBhCpMB1qLjVlkMr7Fql4KB1OTOuvzxWZk+UusbXmY5oexx48rhQipaJ3x0
VneHm7piNJNNbNeiEwhcuHNe9wf3oa5IRgnRDZKvpR2l6aq3wMXSm9xeB7ib3l5PvmOAJ8nwl+uX
uOCOZpRUuRYCGoC8BJpWLES7Sxy8vPGjQcLOgfQRBn+VQGRq7QHbFaQV28OqLOy1ROknvSgRrPmq
xOILMTWlcJFZ7FAK4qfPkdhghmXjnXZvfr9NnkGIJlYIAGVX1Ec0xxKSWfRhA8xX1DaV/j7C7ehQ
9tr235DtJrYYlvfbyx+qOjo+dHijfdEojwWITQt5CXSoAC2GYAiVhJyr0U7Sne5hwCTFxx3scAgx
tC2SFZd7AcEOxa/CNN8ictfpp2/G9Xr3q6CoGMjeZtJ6iJVdZhxKysNBf/TxfpQ2A1+QOkIGU9iA
5PqWY2bS42ucMQZXlrx7oOI1frugee9J+2saCloTCtRdaMeCdVV1laYjOKMlTTXGEk7BLHAN0C3w
lIj69mSn4zOYxdLCiUAV18WRRy5jb8jYJzf/UsospgiQjWqDK6T/rs3zkJwEQV1tVHB0k54D4Fj9
Gk0YKIzfGxRz6VEtFiaV14gaFmlCueYBF9FJl7c+vT+5lDTl0BPKBTOf2vhUHmH0g65bkp1IX8r+
h1a9yuhPAEOWyaSd5gWg2jyLcmfDcy3eVG5kzP3NXgwXvmSICsI+zaSTnn09aeM0/CUjuJTpcPVb
aLA69yqCEUDm9sao0XMiFtx0oLBgHsp7TydnDzVavWpQQ3HaM1+YJRfo/jlfCt6DZEB60D2xqKyq
+B4bk2t0JIUMzUM1vjGyuZOOGwksrL+UxE2ggxZ5sxglgPwDUjb+bKYKtv/8dczLw9RDVJ1/mIgZ
yE66lFaxzGFYd2Sjk3rT6vJaqPe0+oikaqs3T7zZVfjyMp07C7Wpee3MVxvi4GQmpXX3kXlsQhnd
esp6Qi6gRKe2/kewoVMjqlMpDFAJDv640SKBFju4lISXV3z8NoND0KRBvZSAVBQIEwXlWax/xum2
zS9VdfSxHoSQibUoeyRY/23Md6XiSt4lQf+opU5IAW7D2BlJ6k5Ug7nSLG9m1CKeA3h1Ui6XPUA5
4u5XQaMuBFyVtiMF0S3Zu8mExaIj7SAhYQlzJ+/fSLZa8GVDg2NVyMa2PjSEaiX1PSVewudUtHR3
8N2ImS0w4EXPuhHHA7wkInTQr1jsoafIYI/FYgjjX08aLlBP+ocNkVLbbiKhynMsghRKJhhRwxlG
j4O3aSl6dBSMWTSysOwyXo/iNzQMyg4V/Qu6xdGtRlYlxoTzhYnLCmdlxpZPjCGqRRz+WKcYoQ4w
FAw8sDbVjwqJFPA6j9ARG5kTIe/KhndCYzZTdBtC9qpcHDH6HwwGiKuxjqn6UlWw5ZOHJsz2DTbo
GZnZTmg2AswEfWv9rXjwDqo6XrCuiKJtSgDKaLv1bMp/+ONfa10xWOGuvHoV5yCbW9hkIrva0kvy
vlLrAGdxOYyPzrsmykuUrwpoHt3BdMqyUxB9quq1ILzS54WruPXGgRUkyxXKEQgFI3ysgPOHmWGp
ply573iml5HyJid30XxO0YdiH2vWaKP1lFHrsPKMWHXrpbf0bSarKnNqlfMx4N4iL5L9ISOXabJO
6VCuA6ZeYX2c/feFjIqr+osj6z7OKtmAVMY0/LELakb4hBldNbSERaWcZcJnrGuftIu+n28wsB7g
OePmHFjFnshRO/iIEMurGrpDiXimgP8CtUGXRpuEmWGHT4w8uGXKoFFF3Wdgvyh0DbDI/IX2TxlP
v91xz6i5M0iSw14BRDeraKNhgknfUooNgQ5cGApy8Z+uYkVWNz4ntnbI+5LFbfmvATJn8lSAKeOi
BqiuheCrSqdsqw0EbydEqDh0FDWhhzRzo1fHPhKEtsV3pfqJSHVMSCOqqvey8YkBuhEVojebfth5
WXEORYxXx1rILKdKjea1Gx2CqBnnfObzjz5/GHXrjLbBXZCxCzdsFKtzWwW0JWSAoe4KVeeLaADC
Nt2/VItOta78SaiZgv5/gcqyZXYpWW+acSa7ABQNFwy8EF1rEJ4O+KjbVYIagampYWOjc7n2ggb3
HYuPCGiUGv7ijACqSc0UoE/fCn2vsjlAkuqJq2d+WN1BRBy3/VrUyb78UKltJhbJOabXxtSXfvxp
dv+btYjylsD2HInsLpEQdrUGxJikljhyQyq3XgoWHk3PBBjArjEl9vc05oLYpEzTDIt94UQEkqD4
Y615qJW5N7wK4xL2NjtjwHhQ9Pq1jYamS5ep+Mnz30mOcf5P8Afdis1yXXyjZjxJ0UeA+lx6WZR0
1GeV5bZofNF/hj7CIpaiW6XiMdsXDTggbSc35CapR9n/ktlXF6hU5CVDukuh6edRT58ZqzoaEZHt
WtD3CXK8SSFHND7ogZgzEZYymkAL246Z/5jF6LbDPxAzMeaICoEa4xj2+jNkXjtJYt3JO8vQ9nFm
Yrjqqdw1vuyZDAY0gJrMqqBVDjfF+CGibULeA88e/0vdfGvobgi2ZVW/A9qiMToc+nukzgjWRaMx
fNPJ9N34LO4CvD8rXgICfoIfc7xQIKvSe2RhJGIEYqGKSbpHUUJ6kB95HAEao9aCkzunOzEB8NJD
2r/Zaowxj9IcIYq6ynmaar4EJfwoLa4T0s77DKGsBSnUjZJvxM9+e+uKqygB9/E7J0sLOQAWuUVj
YoVHqy3YmDOPXGkKmP1Vb38gJ4gybaWxEV373sOSAAaqK5nzW7I6F872ImK4BUMlYFnBkRVbqwwK
VbCNlW2gGyCPn4OH+AxCJ1sr1jG/gme9xI+Qm7WrY5EkoZO/aQTgz+RviO+2QffZ82ndUb9W/FPp
bYR8kcd9Wu2Gfym4PmuUliVykbmXZcum1BfyK1F/EH11yDM06JdpQtLBXs1DUnOiaYq6jYJhqGPw
N4RMDZpT3P8KvQREjHFgb6pkSCv8tD95wV56ZpYlVKy9WzHUEukAIm4FPhIzlKmbCx/zVCJPjml1
61ihniJGOIUxiJqydkbQ+h72gJki0ukb5G8p0kBfzrem+giR7g9Jvpr/KynDlLzBxxTdGwiB/rps
jmO7kyzmSdv0kUnvrf89ewz4X4mgS3Mqb5fCy6rBwkxvUugi5fTZ/Wg8Ald8OlZxM0O0kzDNKyId
lXkFCFJLA3KlYuUYkSORw3fF3Hn0UKvk7D9GxtExHW/ml6cpnhe6sEzrUXZRQ7kBlvsE7wFxdl8j
TUDTtdvGTnCpM2tSGMYGyZZ3imxOnUllefHzdo3oMuHR8InX2zPFHcV6zicAHkcqVQ9A54xpKdDc
jOwO2SXcy463yeAYySUhQdE/0EAQ8jALkTGK+4R7dszbcTcSwmqhyWSGOax0BvcNUM23tljDe9Hj
NbQmbCMjC5hiM6quqqHbeEq43O9qec7VZYG3JyNRxotimD13rtB2QhXxzd/T1dFLZvvqy+7AooUd
ML4XlBk2CdC19p3jIi2as9Fuq+zeoAkY/mpq7arkMqrfCXNb0C0SPZDoc3rGT8eEfagmbgtSO5r8
mLDIrzmwZfN/tOiovSb5XNfsKdS16tsHumkmdIKzYgrWQoSrsprW6NVxN2iDhELmqdICxdH7GHVu
Xl39hC2Svy3I2IrZzkLqTWVvPehUDmdfxbLfc5UMTHXwujY3mbWzILKYD1DlAxPkdrIZTxkXP4ru
3wTetoYPjuOdiJxTNziNfi8R+TfW05Iryu9L7B+a8GhSB6qSTYF9CLSz3Vx0k/WKvLez52Amq5FO
2ihemgJhVSZwG3MrTsgyB62Y+O4MXRmSY6pdK+1fwFpCUp7FjLLvdzaWRz39Em3KDC5DwH0kspn4
60ijE+NP1KRgFV9pQWgbTAbKpZMlXxMS2rBvh+95vCHJiCkMQt7NGBU7pnSKd8nRQyTYqSTz1+aQ
GGkmq/peta4GVhgHCCBzFDdQxcA3vkWm29b+Kgvie06Om3IZwmMwvRANhPY8UW/0imwysfJNUkvt
j3a8+vqppAqHIe9O2QYWC2YmTcehh1R1Vuh5+NZTcuXfJ2YcLS8eM3W81D7ZqrEjGY2LerODRBAy
BfcyimO8W6jMFBXJBxxr9Z8CmibqLdyba6XYhgHbed/fyeEl6H9iVP9qoVJSRGtLZ4MgvTcc5AqW
VsOfvZxIAWb+NJuPNjrLCYWvi9Ns24WnybtZ1d0kDsLIUP0MrpKfGZhBTUbhSTvbsOL+9sU8R4KZ
jsTjL1RXCTFJ3rvRH7sM6RCCIN0GKIZSPRI36cO2jZXtvyJiPEveFSEt0WkRz2YIbJvLkoVfxpYi
2KTmzoS6myvq3pdYYOs0Frzb0dVS3mKQDVB03EaaCHpu3KQG2lUpzJABTCLAMxnMKlq1LqOKFduv
RSOES39hIlrgu44bPKh84BWuEswM3Elobh1AOwYaVeMlwPeEw9YzdqX3Pgx7UUp/7M/vWZ2xijbw
2XOJEPsgk4vqcxQQrrYxLI/zBfpXjgxe4pdW8WvL2yD+VcJXywptMMdt2++yqqcJ7VzCNtedyl6C
Wj7Ed9EzGCxInMhTiNxtWn9GUoj5yV4l4aWwLWiDuok0nQmVYnQbS7W389NbfNbMBkgtR6tcMB2b
HrJF4y13RFan7xO7YTX+ahHWFFh4UlQwIqPeQIqReCjeCvvP6o7R0LIlxMSmBKxwbAdx51fIGM5T
gkOjoSvzGfB5kH+r7jg1I8oSgPxMxFuMFb5OfhlgGs/mptKGet8b/3erZAHSi/mesTLpB1sytaSs
QlyPj6Ye6nWJ/sRQ8alz83bseSm7YlF/ZDCT8AcMW4tYNFURYAlwdAz8GJOxSES1LqanwZyXctl/
m5DF2KQDKSqca0pE5I0Rc3xNxQXHk5Zo9Q4BzMqsjU04wUOCbFc2JnrpeTbyCCcw3YHp+Dpxovi/
1W5VyXd9CBwCCmnlnwOPv8p0sCMmjjC0xviDwACsIzxmMXnoEduaNOv/YYJjnFZ7LLfIjRamO+YJ
9hNzdH1D+9RxtCZsoqy7lDOTTdY9VtOUwyNGce/5sDFx+jQD80fwxhqC/9Di1Ta3tGNU56xdMa54
fMyY4ZZmw1FUVx8SmrQKa3jr7cz2m3vLR/ySY2BIMtLbTPkZsv8CioarwnQmQuDRmnvk2EqiuGaT
RrB0+Y6zNh2bn9KA7D/k0Axy7ElkDCKKjENvJTVfowxoQ2gHn7czs2b1sL9NOGhyPaUzxPTAI1uW
vRs0zOfZVURc5x0PTV7hEfe3DTP0vvlK2wvBQWdSxZdEYi9MTN82Miu9Gk+Z8ZwhC7J9SNAR9JOH
abddWglCtyaG9WQTLiGQevh2cDLYbpjlD3/w2ubaVp4+uxxDJ/OpKnUbkunsfHxgNGCtk80kYydE
aOQpjCxxIseVvbfSvQy+zCjtdZuE57Jj1pZKn1Y1qosOYK35FbAe9fFipgywIm2pgayVIkT1We7G
mNLtbmNkhw5FxZButahdWbzK8rTx0W2P+VFCOmIzvFPBOGf9T0HnPqKxUTqc3sDBucz53YXTqmfY
e+5UYfAlhcGE9lwloK/ze4NCwps/3oG/IkaZro8IOMYW+fipQJBOjPkisuVdJKekyETLTE13ycR0
Ba0o+qm8ffAxbMm6g3HFZYK6QFP8tZQeCL1hvAbHvCgnLDEzkbNdhYlyKKvgXI24f7DJtFA6DaPZ
KD3TXz2j5K0uBERu1NnOqya31Bw2BQYRgagxZ3GrNjeD69FWaHY7uvsyKIgbk0ip/5eOybio2u4c
BqRhwpCzZZsWbg2zaGXX6YrOYi1pVEl0oh77ImqrrmU9FlBJ6g8Pa6FXc4qGVrdSSu1A//8WB0zr
LcgOxxYyNUXUykb8kLXFUqNNlbAUpGTfjC3kWphuhgYStrFWkgazHcMV0KUWvrWmSVuJzrflAHlq
/bpV7e+eJtXjWY6E8m9iN8bdwbZVLC1VX7Ezx3yzlLFw5xrtgRZ/RHrxDGgyFRa7Taoys+jcBisO
ystF1/2Z8PumksI5KKFFMNf3jbPSR6sB2XeCUAeCszs7s5njuZrfs/ukflDWTbprc8PRozeTsb5E
AmMy/uohZF7tZyzRfXzpFjiaFuK1Fh1tVM2SmTwGY3iN0hFh36CifbQSkt0gSHbrTC6eJIoga+97
nIzC/8nHeN/59qyPXWVF8WaYb02uQ8apAWPnPiQMGD/N1a4epnU0tRz51qddEYc14Dn04XQ31rVo
+quO2Nvjyq65hzW0du2zRmNFGEoM6zp99Ka5D317k2o1sgBOtXQ8B5L9O5Yh5DykyQOSmCrAuXhv
bcyaOXUvcCeCgVUduaQ6W6nueScx29Z3YWNu+shjk46yoQQdR8oD5l2U+Q1OvZC2R/zCal3mEa3r
LGrgeoRDLfSIDvdD1T5iplNq/N2ajNoj/Y9sWbonBbANy04fU19Yb+KRLL0mII41on84Kzz3bQt8
AXdH7n9NiHk9vx3Z0FT4y0EjBcVNzbDcSPoKxQh+/iz7YVY+lGRFpr+Vbf3Y4SzhIrBF6VeCZSKr
Ava1tpMzXBuxsPU1imocaEYrETJybs2K73ojofbVeHk0xhR5n92SOevTo1wjZ6/rnwVHZdlxBp9Z
Y8qs3wLtDlK+tA+FTuVSPWzcQRHdS7DXWoQxhAHkgvnzK8Iervke8SP0wWy/w9ZnHXa0zXmrPeuL
elTPf2P5XQmQqv4ljRED91iBOa/nWIx8BFPdggchCEhhUjeYLpx72v2IzheIRhlaTq9qdwk+xoSA
Ckb3qmNbm+JXM7iXvRSkpxduJrbZwbz85cGo+c4qkH5yKD88TAGtKkNV7xH2ik1E7JhUmocpjHbw
CgkVm19usr3Bvp7TmuAPj6MyQlMvcOz5NogzrhLb71xlltgiymHPrv3VWrvAMVralTPl1quLh5Rx
lrmm8iMILmbJCrmTCDQDzjQaVVu/DgHDAga/k4kqiIdRxSg7BLea7Tr/Is/lN8lT27CBA85zzUQW
w/zOgkBUNQDO5Q9BX1irqx61t16SnZ3BzrlX5JDUWA0LjEhl08G9NBdF9j3puFoZ79aajduNVLSi
dg28C2YKXd/aRTgQFdZDQ1q6FZ5oOa22ox7RsoaOxGK7UPfJePX8Zl8Tp5xW8lHDniHyZJnqRy9J
NyER6ZD5PrWu2aWWBgSjJRp1F885dPqtkFVWgehSGdCoXfpPYqsYyxI3DzT0dE4W3te8Z6WOyAs5
koojpmfsGMZi0/vZturQz2vjOkUySWaME1PvGUgaVStcFzVkrar8HDvzPTFGRFo/ORNIBXCt6anL
qHmluXaMdNbPHFaJ3dyIK19pbL3bSmXtOZ0Aui1CBhSlDAuhz0+zKj4GsJczcABXd4P4QQjOm6XT
JDdsExtlxWVKaLC2V63WBStQ5ZdBbefMkd85O3mgnq3k2xC1F4WaJ5tMirpmXdnGljTuhUjKRxP0
9BXvePdAryaOSdWSl6WjiG47UpzYjQc57TlLzSSqQou4RZXqrsO2Fhf+tjfGvZCtddFl63LuemDW
Uc6TEEN+gMXbwY6cdOIIxHoWyx90W6hSZDdCWCj34VvoP/1UOes2MmBmes1IwtI1QQtQUh+m482T
icnBQ4XPdWtL4M44u0YOtAjXX+apTxWbLfuJsCX7k32ZShQs4X5uFueu9z8vVHcoennRu7UoUFh4
xOdO+TlisCUqx+IVK6SvNr0IIwIazZaKfNM+BAyCM3CUT2XNOLBK/w3x5BY0S43i7e0gXFtJdu6r
bFcCZ7D4uP3/ODqPJUmRLYh+EWaBhm2l1pWi5AYr1WgZQABfP4fZzdi8V12dCRFXuB/ngKjAHBXN
O4pTuoH2xoefoJGyEM313XSzymNvUYJ4MbtriioNCpknqRUL/9yGwSlw04vbectsoG8jEbHG7Mq2
J0mbzVCb64TEwsxI1haiVT8Va0N392EMRo02WDAQ0LlJMMG7wjgBmy3lw6KQ8F+SGPto4CAhIseh
oulp+DV/WeZ4RrxQ+PAlsi1WiIuhLi8Kp2YIkKcISGtgaxhYrAYoil22GzuH5UFVDWgF8e/TrgtX
EFdSbgq599CzZpisKphZNm53IB9QjjcBXBrHhcdSvEU0qHGTctUzKuJ+Kqr04JFK5TbhiUISRV1w
jjG7WH2ximL2VVq41Ud3K9tqVVGXA9pHritvbaC9NLhvW7YCAwboiVHJmHMWB92KRb/qmYWICM6c
vgrgp4hC8Q6zlV2Z/BciwRaumW0ji7mKCvYVWUeOA6mJX8qxsJK9Oi35DUg/+QxSnXcE312FjtzD
jGr9BPUn+YFB8qYzcShCsfRBMRTApfxyS2W0iYPpzXfItooUdyd9EFZv2/xuAIVFbPOVeOTFMhXo
/OAT9la9UBPFYeA8T7bGiIBYGhv4DwqOWSvijgy5CnBcJiBiX607Bq9BH360JG2mObrGvOFVQOoM
GyIA/tEgrEBusLUmhOwZpRh+HSvJDrbj/5rWd1pSVYfa3Tedk9KHjTIHzOn6aqT0HyLtofmEUrTt
qQ3+deNvHi9bLscknOsj/eD6Ggy0T2m/JJO/CsWfcv40O7gJ+ot5Xi/rf6ajFiEyiSETzGPNfe3R
52TNCgTf0sRpIpgT5PxVDfNqwCUfcjbHtJMpRwQ2Xo0dLlQ3IHsdujgJfZh9H9YfqwaqiTSpmbY0
Qw8n8jGEYd1lSiz9jE4+WKYSaIWnpncXuVOPabTT49OIE6aKhk2kMdisrb1utrsqiw42e9WhebHk
uRvY/AjGgEFg4chmjYrdwYE0hMfqjANvqwsN6YZ/hRUIYxtzJaU4ioZtbvXHkN2xl+JZiDHOGh5m
ooJ8lGDnovXQBZLRruD/lMlVkzVf0zjsXCYrXl9vnAlNmttxXfBpj+QqAEIAhn4c+/rV9bJ94k3X
0GCG5sY7Cxt4CYG5F8wrp/jQo5sWI1GrDkgGJ93AYd4Mw1vojQ+KPiakYpX60GpNpBBWCQcitgv0
CxkOdG/vw5oRmN9DLJhdQHZG2YBZHBgEhahSWc4iSDZSHei9vI3OuaNnzkjpFUHxT0JNfyoT8xqy
5OsILpFMOrOp3hSVeE6ROHS+QSTqTxy+sCXfuBp2CciOsm5Q/867B1gzvQNNzjw0/K81iXUUnBhr
zkPLysXijFCIfNUAZSXSkZSnZ1nFD1768zhFb56dck8YTrEY9FedqbxRvzJs2rol4FUEURU7qhyx
llb/lgT+EOa8Bdz7N1Yb+NvrCJFf1H7QCVK9hk8U+hiLkJleVESpbTooYgpQRnhqcRll0O4T91Dq
P3W4a7gbeeYO9ug9dNLYG+DQ+cAnMEcZ0iUE03To/eG3TRnYY29LyWaJyKTUQ05J8L0jdYtnf7ZV
vCnZDI8lztaBxZL+NMfhSJfbCD1flNS/xUB2p0PTlclsPeI7EAyp+4h6hOPHAyanO/8U4yNtDE8B
XIQG0kEV63ehzxRPWmqgcbZ1R5aLpzRdGGDm247uFC2BjT44Eb82gq9QCKyWNdYO+KuW+TyIZjNP
YQvD6Tbk3c5uLLB1IeyLx9C+Cby1MTygYNzrNfWu4LKvYLew2TxGvKl1bb+SDPKCiPMatHhznHw+
tGNoevGRRufZTWDhsfhrzaVLoaoR2sOK7EkXzK0MRgYFw80gMjdC008D53E8golU7r+4mFe4/DAb
C4TF2hlYxkfITGBA2NfY6Nsh74zaesjLW+0zX4rGXcL61cfEmyfFPrTYzLUNu+Z80RINJnEcaE69
y3WS+fCYjoreOnJ/jEK9Nhw3uWZQcFno30z3NasROFJfl2k4s15YgNUHM7wVcE6KsH/OJmvlyeg9
BOroldlhyOWtZ2MgxmynNTxtc/5DjV7GTF/4MXfpftXTcIoal4FQtQCwvyoVr2pL5BQ8PmMYV4rt
vzEbhFzvzYpoXIdqXwCKqDPkKab/12Z2jGa1A7bj3oggjPG06UH+2nDcEEWAoDyejlYK1o/PsAwF
wV/FqlL+qcMrJqb+EVF4TyO+qRT8TwUkr1zzyuzcIcS30E4bousp2Jl+645YC/O1tajg9BD/QcYD
4Uj0ckYj3pLmitHMT51dpUr06pSEmZ5dSHF4ttR3lb2qfjrUFudjbR99U3D3fM9hLjZQvspa6gOW
P7DOovUP0zDu3KoGJufrK9UyVoqw7Ie9T1YAOkXRQiXKzy2UBT/zsT1QNtf13SgQtBTxRhCxJ1Ok
ER7z07Y7mK7DFRKSZNJRqNE02ChWg754VKOzdQSCXwcAUW3vo/xVBEhR5hQRohA617+X4JJqNeIh
mBd9DRZEJlIouELTXqfGSU3Oa9i0W2ma5z72NiY7R7uIFrqo9rU7rK2mPeRtiQwIiRkjy391kB9U
zXM4X4JK4h3O1hahVubIQsR11qpqXlX6FebfUwvcpC7XAL45htgyFf3anMJ9LtQuTqfnoKpWPrpn
tkBMvtOFNWH7wtlsTkeTGVjQuSsuZvRNOWwjYi71z9YnW91fetBJa+GeDcmeJBXbDrlKnp3igMsk
7Mnv/eWhwNBDeh4U42GihYLOSLo7d7B9DhMwlZDc+9DeKR+WIkuYEmJIrbtocxgbjqnBGatuHjt/
RTZLFMcbg6wlzBKWO3cNs8vV2ZN+BQCclQgLwIg0W1Eq3GX+CSRN25fXAPEgd+19lN1SFdgJ7JDd
CKVvAzBo0r5zulIDGaYV1scs8jZJ4vyECs2GkFvdmjgQV15yn3uQRMh3+i3WCBnLtg4lyWeFMm5A
7D0Jta/iBonxX9iiyHfxas5ShBbti171l1xgT9HFxXS9jd1UOLmG/WCD3E8jkiDYfmuufmr8YBeY
7sru5U3THYxzkDuYqLpjiCHt7JAMPnmbTgdr91Ho/SqrOExRKmZMDHsdS225DSVKWEpuu26+c/XZ
IJEu/C+b0Tbs2Yc/sd52yw3hcaQ4Z9lnyo0cxSOmnCE6RIoBbdJ+O050r1i/LzOnw+ITsIC3dDXb
kFIM0MJ+dfuLVxWn0E8XQ353Z0s9pkQvPoo62+c4hHs2QEAQmLDxrinF+ejcZ9JJAecvTbZl/Z5N
ycFtrxYEmTgdT5g9NjWeBt8ZLlkyYenECYBo3LQUpm+5SAbKvxksoLyPCsmA2anHOOYHVxl3g5gt
EVavVsSMbHBWLXqgp1HAEwTq6ijUkBSWgZ3Pjv/pFkUTMI38prs1WsbqT6sDln2KOVHyo8uS8k/x
0HWdDTYnGd5R2ZGGFDIXkrHHsMNqAmKogk0SE6REmqULvKKs0o1AizLV53osrqZOxhXqkyLJn30D
DoF7SsMYfJXMib9LNYoR61jFv2Hh0s0i6ovY0tR2tmaCtx9wSPYlIJdaf4typpijnNXGQDAg3lpp
TggGUv7ht7OYpkOrW4mg24vRYfpTbdIxxBAPCLw1TrXEL+SXy0CFBjoaqrTJP0VFf7OQACccbZpo
z6HnXKs0PrtiXBupvVVFx/3Z4bBwia+52OXLFDxrI+XM4F5aT8f6j4sgr65JaR7GSO483FsTGmNp
aM+a52KVZDBM1KXZd5cU4nQTweT3J383hsgaTcDW88yZ7IVUw4JJN6U13SmErBzPtEAgeRCjuajz
QzqIRdO/+1m7CW2uSOhxym0WLamIMccQfx5LJkTcUXaYjeh1JSD7Ghvq8xnxrXN0hZu0y3e2Zp81
LmsVhjz1RJ2DkYpzgJJkBNkDneGsV+eST0z0vILBJFqJYaLAi+yFzGctOdo5M2G82GJm5wDXw10t
fkdCIwz2alkidj4UlBRgMfwZ0rvNXWeM21rjR+YGJgv0Zzb8i8AF2DtGoL/UNXK98FrK7h8ivK2M
7ZeojiXTBXoxTLnoUxUKR6i9nVG+enOsd4JYs0NGlcx9MO6l1lcXKj+0FpjLbJ+zi4/1K6NPk7Pb
RWOvkenWp6G1xz4IHlop/zhKLmNjn8ek/Ge5qIIKtJmCXtGZIEil7E1LMuJ7zzcY9BgMKzv6xpwb
ApQqaFt34t72YpMXuvsuZwG2zLE/GoFz6NIKwK6HczGqoxcGycuwDPFmAQt+4k576iqMQ/Fnr783
472upk0fpOzpCEpV5W6ObqKnfDLNaO26418bNpx6lKp1UxPpCRVdL6iOuU96SOiQyNHASHrAKSZs
Jsl3epU9GvfNMHliGooH03IBKsNHCqAyuUhEBklCraJz1Ty24XHj3VINUJ6R7HvOqhG2g6vCg5WZ
55zAHTBNFmp2fvMYEF8f1h9jZbxaPnHYtPta7u6y1gJBArsy0O1N7mlbBpgLauytDZUq8cRGoxBm
vLdWhnokhTGv93AwYOjixNUyuY+TkQWGw7CpWLYh+8ysvUsWfOuIN79Qaj1ylIZID0ZpnSVA/NYt
v7pW7XWHVju3l1NWnXK4eSbL30L7F5SPlCg8xrP4tDHpGAUxvxMCH2KPaL4YGOLmt1B7ai3YRtyc
RYKjs0oeHTk+dlkS1lrs00htvfpbUed3clr0/d2htqFbwVmO8K1NbxX+LTypgGhevXJ4Lye0QIrI
c/tO1/tR4umLdWNjYk3Wsoppj4R7jLsnhCvJfa3NQAU6rD4+hi1SsmQWfiwVoM7AIg/MaY8yrG5p
ou5Ood+0AurwZAIlAfconMeQqS877LbVuPWwR9aNtqw6akCb9A0t+Kiks5jYzXoMHITC7MmYKhl1
ZAkj33SrM23IfmPNIxZp9gmI+Jcg8ls/4j/vdO9FVf2nhFv2FMkZkK4fYHHSKoVwjabCvCGcvbkJ
knhtwNFnU6Lo6NUq0wFf5eHeEp81DumMDzDHD1vqA8y3CQ9OXT1LJ93rpBsZbvADAf7IIh7ub3jz
MYd0Ft9moa616T7XJnErZBoZiKpRiFy5GAYmWUy0NJSvcX7J7fKmM9dLRqkxKQ82VlMe7IK0z4r2
sEQajczE1vzPxkRbLcRDa/WTZ+JgU2FLwFG8MdHETKZ1tgpvE0bJRvpIiZDr2IpKKzEeQPwhGcEm
Y2JzHgSTzcLhcOgidh8ipoaAeWPI5p7U1loX3ktZ09i06bBuupAa0UJVRtZKbn/6KALwdv3FlCfE
j1ydLnIw0Y64n2Gu54luUysgYQk1wt4DANXhnDvUxWJO3oY2YiVsLZqwedFl+Gz5/V3RhDLQBL1o
AIYbSmTskNP47DcSSFPL4I5e+JIjBBFpxBRTHn2+6krLp6fBJxDPC0u6w2yjt+3KoaaViXZlakFE
YA9bGCvgqN5KSc+MMbynwY+NHsgSZV9qcyi2SUTPot7oNf/oUPEJoTCrK4ZjNcR8FPJMHpnRu9Zr
zboiw3eZDfLX6Nl9GuSo1NNiyFCSh8PRYNepwS/mw6FZzndjNKydwl8Jy8Zj6K4i3yOYGlgFlFmd
dgWR9HKCAKB1xtLB++NCebWQqjiMu7rYvas+65e5N8eCoVWp/PfSBBdI2eFIyf6p+eKGdRZ55O06
vaa/wCkeD36Cf31GUtMWzyBtGYp7n6HZrZwzTjzCbwP8ZCVgjH+yg5FVvBdtRclmHhtrPMjKOVRy
Old5ds37dBPkcMeMxtrF5iOCBWS2CGEdBhdI0C22sYuxMRAouIazZTLyLCNzUc5zRr86sfD+yyow
uC7YrTImGS6fuhNKTjT2eXKuIxDqBQEAmeaxp0L4WnJ2riZp3V3O2SgokVVWeEaxJGO4yxMIVSVq
6MRtDlrTXvtSngm6W1eUEkCjzPcqQy5RJR0bei1dlI2HH9eBr2Gsyr6mTzWLu6OYtqrqwlTsjN8F
o4D+2hidQJPFse529E5l4tBL5l+t6VRkXHjsa0W9t7X+rRyLbz9Ry6lwDq0Z3xhxM1MCz0LCJHDf
cI37/af3Wdu3NWGMktcQszb/4EJEsN3y3aimfdilf0WYE2amHVK06Xbl8CjEV6tH+s9/ZHnBRKqV
wVp3GRXl4cGmJEo8ZIm1xgIiYvgu8SVyQBIzYkB1m8gKlikLJ4ElLYwoaT1KsRJXtl4H311eHNH3
bxtyDEITOawR/YlUPVcG4N9SmzZ6ioLZH61H5BlfvQ0+M0HONVKmRb2LSpFKGtT42DCPIUfKnRz/
aeiYdBawYgq7S5aemHbKVERQYyqzJYsGHz4xfp4Aq1rdFmcjqE7OkP9L3Z6sb/CxZVitUqMl2M+u
14UiXkxL9jmxxFw35Z46FVcD0g/d2xX0NE7zkaENlFN4aQR8axcSFvMtPSO1PvMXlps86lRsCPql
wIf2bJHWXcvmwepwZcDwJlwJV1IknnN2iZPVLTUdeZDunA1BfVmOWEqMeseHh4hMW6nZGZV2cs14
6aAm4xzEyGUoWJuiPxnCvJcxB35enKLUX+eF+Jdq6Hpq1ECeQ8i6IUNc4dXah2aI5AavqM5ujRpF
eeiIXDSqTLMMRGzZ1UZY9jSyD81dFm1M8xAg4r2fpsfgQg6UoYYRX3jriep6QCilJ/HBdVlHpWz+
hF4jKB7ucdOeE/+uG9kuFP0hjq0f8sJWpZMcKsGFXIuT0bL6NgmyctHHAacMq2AxeNVH5EePOhxR
pdnH1GdPP7JQJ/YWzQmAAsThVvGeu9Nj/qhKBfxNlGteA+yxWHtYW6WMLsNwwGgb/msCQAuVVl46
rb9EmCw1nysiMU82FOeknzZJ5NPBGJheon99CW7bsEwTg99AzYYWJyrPg2Y/JHssrWNZYuAsHDzI
I2gonsosY9bt0Sf1BnoECi3Qa8Zh1MXG7FAMjQTAWdwkUWtfuzHlmgKWMogbIb1PRW8v2ZtvnYyU
Nurkp4KozkLvAKZTxaAg7zv9LfAR6LNPJqLax2uHWwnScO40Z2Ez2CgxuwU2/e1AnY7pmijF1l5G
FWaUMc6PUmCEbm3UeW2PEbKYBbAy2k+e+5InBNph0Zw9TohUdhKHTyP091ofHp0zK1fKYCP8adWr
/tN1NP7saOO60TmDt4tuUV82uLrg9dy0juW7dKx7EdTbdoK/pYd7p5PXic+9tFGl5MCgIytCovHj
2aCv4vFumx51l1Gw2MteuoqRq+NTsqlL5ktOwOLa0as5gOHMoLh3YfIQTrQfu+klnzQWUfhvqvSe
g00oLeAXrK7ZwjBSBlsnAN4TN4edEwAD1hEV7ggmpMGFJYM+q7/Z2P3putZeOFPdy62X2CtTZSeb
0GjDB5onOv/TowfROOSjzvYhwKHSHNSP9N44M971oLvrHgNiAkJs/W5NziIu6cKVduuAIo2UprbT
XD0cTE5hvDuj/xwxcssJBa/pUlAA7IzmCmYW+0SzMq2XFHwKVw+cKtZFaAONUTtPA2KKniemyt2X
mOWRgzXFseo/JFpvkZvg23yxlXHFpfNnchKX8Z1t9blO7J09wPWPP+yM9xM5SGlz89aQgy111HP0
L3EhD7o5nAgxxF36YukZG84YfVnqdMfEnWNeUImHMXkCpJf5gmG7hQi0HL/rgA0Q3lYTWouGKZAN
8PMw8lC5zmIoXzVb4rrL6KXBxdXGrjeCXaj9lvAB27bcjg5QdKOTFKtQICbJt9vCauu9l7p8H1I+
onB8jXvU0UxJdUAsZUaCMubSwWKwVUbkjBDcNHKLdxOOOj+HTgQvJC0AYYCKnncN00ecIPcInD9b
56wsAFiloAIJFASM7lm4wcRXQzes8LinaiR2ujuWKajx1j9heDwHyvk0uRYqZbx7dfHUwHFQXvIy
6hZp7T+qKV/cEMC1amFlIgdmV6QX/UbD5+TGR33qcSBhJTN9FBBpVjIzzfalrjGi8me62KoiGMvL
CARxCIcZklMiQEZojdhqTgdqkVVGTFDoEECCmqhU4VJfkgY1mu3FVxXKsx0iIdU7m3TkjmhOdvDs
YFC1bIxYHmLcta71M83LFse54NugPvuuB+c39drLVM5jahQGWWT7dER4nWrmKUr9jIibJ5eI81iz
rpXXsE0flwFkCJM1CYxpye7VxBvU1vGvrAqkknzlfjeeSd1YD8jVmPbvRqTXbUxyAo+IaL03UPHv
WkMuFr6wEnlnbvtz6qL2VEjui3x0jlOP1rYt2NO3xQb1lFg2I6uThE10gYj7qTHLAv8GmOk0jzkP
C5A3sNs17TsLR6SHfrB1x24r4vbgCw5mQyM9Op+GizZk4I4klVr+o3mOOBYVGzNHYQYuC/SiaUh+
YO9LMgcrrBtCTu+tMG9NJndVh4PWoMBt5D9MG7eoYs3KzJ2gJx8tT9b0xDCUPnKWfoMlFM9UZvxZ
I4a10dU+GxTxlIBO/jQ/HB59DooHZAsDMJGiZ7ipm8wPOCZvUyGJDXSPiErwH0TxpZmRYnrNBkyo
s9VXN7Nj1M5YALRDe1AD5BCVG3tuG/qUERG1ctgzKCM9Ax1zAUiAbp/y6Vsrq4tReLcqYTBf1/zO
qP+uSV4djbDYWhXh1q68Wna018hSt9v0VYJkUFiJcqLWkAb4HzbTsIaSXSoN4FdMn+xZkIEzx8Fq
hvOebL85qkGH+Wa2fO5JDR1gFNVuyhCha26JLN88xSK/+2H95aOSV67AFGHiqQPD5QDwIk7LMckO
zmKaDD37BUO8nNJ/nuQr1bw9gLLboIovpgfPBEFsk4zLuU9+YCKZ6861kJsB9mOHxGib+8RnURFn
9i7h8n5S/pcFpNmGVNBg0nLt6tex9PcunfZMIq/2UG3CNnpU3rT2jYFEVY15V9h72NPCfZoJKiIN
pzqIKsJEFkHSPuxa3k07v9QlEEqqVVQphBajHEsmotgxBQzoPXyuz9SwPpM+XNaZfU8alM8jlcII
FipJFco6lKmDTnaeR/ahjkXUM+qHEfsvmQGd2qv8hyXMFyIe/hSjjkF6kFOhRbjRDojH0Rl7OGZe
t29ssRt4+cMsP4ZVc2I1tfIEPldXO6vAW3g67nPRboMY7l3C+U1hjSWVNtqx3jML2Ek7YnMd1TKI
aeZ6GyM3mjvdiSHiJdimTQiIQUUeuxZs0zI6GCK9jIb+lhbEw0l9TfwBRKoZhwjG1XSZAjvIDKq+
OfsdRlXwgbGeLJV70eEhDsx/bGMOYhDNtfPLDVf+OhqcXWPulW3rgEYy6+ToENuK6Jno6HHRk1XV
Ft3aGDIytZhqokzVRzRoNgpcNTRkSozJejRtAmjkasjqo5my9uavSUJr9NxlsCwDU6wwf6ZEeMG4
NAY6h1CB0J66GdtFCFrOjHlSYGBqweCTemVEcD6W2sNE4TPqybGRYIuLELGFRi1YkY1s0wEujRF6
X6pN+77Rb3Yy7Qqd5J1RR20j04aYTPun77xz23SPQQfBKgvxYUjz3cvpA+sZEq5Qljolni9fphyp
FYrvIS63spjWTcnC1ojzbYCZcMhDa60aZ1rmUfTSegaON455A05DMLwkY/ZiSvJE2NVzCHnaTJvh
lJJlt7Mj81Ml9GQgfy8xVflaV/564iByNIsqAKITc4lyVeIveJJ6+l2Gzs//U35jeo9NMmPDSfsX
+s6jEr5clRrWUmIwd142HIjpO6Xx9OWJAJHL5L14OV71ton25KtuBsik3HyYoAYoZ2XkvnXe+FlN
4ZUZ3yYjNbJW3TaiV0NY2d0hHQVgTINlVxQDLHqYRwLTcmlWN8vJX7S811Ej9p9Mc/PtnDTfN0qg
ulK7sOEwVd7cWydIO9qBmRbkYjYvjHLzNMekKCo0czO9rpgWlRGsWks9yjzBPJ7Aiuhb9k5WgaEw
ys0bNfGcM1fdc8dmb4ucSZqHWHlv/YjFMUhTNUercba1+r2RLV9gBEusCouTk3pnK1P2goKCqI5B
sawY8cmA1hSCDa3b00Ukswm2NvVb5BfNUXlAxvmTf5TJbrf2nFenZz+pK+rXlk7/SfPL1xwGha8g
CsiBD0FoWrPWSWf104wwZNX+ajl2bIUDBkAPIBuvq79RiTxiMVpLrR6gOBo3rVefRVKhAdPpt60w
2oYqZZhUHJoI2UWMyn0iozC/dEH9Y1mUMKmB89sv1Unq9gcP6jdVrmTxU4NG4lejpeBrHbwRB4IN
ZLCKmf5BQnjEVueebaTw+Kcyjes/A4fmJgGqshiok5G5EJw70Qt1yfWI2n0IInaHjNHjHFxKUWwK
pr1xnP7rQc1p5HnlXUcWA7lBgDJFxYLJhfjskcV9CstXkh9XtufvZf/dML0IGNxip40D6r/kE4g9
26aEJeUniJlrSC63X9C/Thy9Gt1710mWOAWPSRiuiwoLc1aeRDd+uSSgpW4FYL5jT3fxdXEepFqL
rrxoCe4V9EchXxg/5+7L9lnU9hOk/EqOC9nr13HsD46roEx/Qc5ailm6wRJ7MtwvK8yPxAdvKkzx
PdkCCuHt0iZtYi8jPd/UaOlIHW2/G1n/URTj8DPJZOnxk626GFaljGSxH2qH9ShAJs/v6sOAm/O5
1xGYWBI8GTMlBBDAxZvKGfdumyW32qkrDMQlmqyM/NLwOZ3A44LzbyumtYQSOITHdjO8Y+CAaXGt
ODSckfBvogjwAJfGv3xi55XC9mggowC5wnM03kwkZyi1WK3ykR4HuhnvXM2S+09OH5FvcoAzzbuj
ll19bqez3s7yE5oIe5sQfJ6iUlqA1euTjZtpK0imi6S/g/SP2KQbbFPql8nd2fLd9HZ1SexCXq68
plgG5VcZwh/V1gYA7YEkKDfcAptc6mm+CiR8AH+JcFhhBSbhp3OfPXXtUCnIT1yZ7ErY+jxV6hVT
KgPIuF3DR6u6E0grswTxvp1Yx83RGTP7n2cIwevWwCPA6jQq7ubIAhWV6pyScM77DU07nt8UVUgR
voXQsAMHPfZtkCuvg4MGu2cCtADPp8zwzCLjjM8UjBn9vmmfxuorxlsVBT7t5j8N+CSBAoyD/kK8
RH2fLxL0dY4ZXxht8srS9XOauuz5fB5fM0wWScOaXOOaaHl3tfacIftzcBzG/JkxNgGQKKjZGPqC
3fzq2W2RTtgezQZacbmrfT4P6NOfkblvtTc29USCacHBvGIcXbK9Zv5O9iqr+4XhbnKIp1YEFRhT
YLgrQZrDwInfRsfZDg1CtCfjk69HrwlA9lYlgktaOLTwh4HJuMUlyoqPTquML/Pyv65fK5IDIjbT
bBlLIntL6kPCMgC9s2vbZcUqtlAnUa/QeONu4dLp58HzokDlK/JXmM467wKRZV7zEUV7HuOu3TA5
IfnM7vdDv0bz89SwQYueNGqlovqbP1t5qIqjrc8wrbL6KJKd2T5LKCEd9o2YCdeiHliPVAu3OPXZ
c6QPCzRY+l/DQBf0gWFeCLkQ3fcwofk4S3VNQdsaGzsUJJRtaDKe9F+XJt5hKKy727JZ9+h4knnL
g0Q5PbvFDZ+bD1CQljaC+1oQeCH50W8peoY23s97esyryGcL+7Vub2P9V6WYSYa/itQDj8bCZ95D
tFjDV5hWuzY505k12BICH+EBKH3Ql0XxZDF/od9BdpIfklHddDiMZaztHZoCHDJcg5gTDh6/0XSv
s0PhIyWlZQAeVPP3gE/g4hd23jDTT9at8WAcvEpskNqq8ndat2vany67TPI2mQfsH8hDeStCqrcb
sCfiFHJmblq91EfO4AD26AQzMXsYBFCA+mCByPQI448L3OILc4OMXqmI5zn4tFXWKg6XQ4ngezu1
myGkkulRZz+pSjxhUqFLRe++mYVZbD0yh7uBp6+ImSsjXzSWhmSWf4MBYUIv77+C5O64h1w38Cta
22JGZlgFLphu5bG5lOc++dCybDPNUH69eyKoA62MIf+3tc6xvHTfuXaq4EDV/qmZHz/mKc5SL/+Z
4hqXNzF84JHMcayiRADGtuFQJ+Qjjb7SelubL8wFbQ6SweJZAhGQPvNvS8fF/1IidKSBw9qRnkQM
IbY55gH560vBWqmiU3Z6b+1L1CgrHYWp9mX3wT03Np3ND8DiN1oArqk6cN2xeHqKx/PIUoo2bCUj
RHQ9uPTqjt92WQscGBZLpJisKZcMx409fEAiWQMMWHi430KbAsahl3xu7GsZr0J/kwBhmIyrOex6
ph7TnNQmXwJUsu3UcH9uHW1eenxw8UbpV+St6wG+YPUqrdcSgZf2yNOZJoHHYZF71VMdOrTB39DQ
4n6dAP502oPDHTMTzYiVRe9gbiF8kF9jaCsDPpgBJILecYzBrMDn97ZteY6Nt5h5ggFbJs3OrMVQ
mOy1CZapuHRcyENH0pW17NsfcKFWexiiEwvstESltOoUAviY5cyi5QnNrxG6a65Hw/9thmM0/krz
C2RqjTa3ZNKSDsesvClloKzdJrMTdtjXI7C96Dx0zTWsjpWaFiS6bdIEmD4sxuDUxm9h9OvjaRiS
j5DXimOrBzYhqmNnbIAN9NELeh7rktjPpNz4/M2BAPnlWsdfGPL5NOabqf8TVDLT0jffaWEtc+0a
BzFcIEuiOciH9ZjhkXlWKAIVxxGvGNGWY/pmhIwLSX77j7Mz241cybLsrxTyuYgmjWY0s0JXP8hd
cs1SKCIUwwsRI+d55tf3YmQDdeUSJES/FFA3M6+JTqMN5+y99nyvS860/CLZRcO1ilSRvINg86nd
Ngwqv9RGTzLmdxWecca7UEQNxec1Ep3ltpk+epTj1XcHg1Y8kFv6HgL+id9u8IIcYENt30Xdfbmc
KU7sIeA6+MH+5474JhrkrUDpiYhcXeJyKdrrFgWgAwAQGOnQn+dYk4vVsqxfxt5Vr360zlftXIzE
YaTk2ylJ5+XU+9rhjHFRN3YXXvLTAyMzFO+c7nF1fNxPgGsUmwduF3qvJV+FJDgz7i868mEdx37K
FsI2gGWm67kOwEZTpOXoHEd7Tz6mFRyCy9Z0p5P/mDsCcdlFGXzuu/uarBL3c4nEJuR63hK+hiZt
JEpn2XgQ1zMiSNzypSDB5UEl2d6HbhmElw4fL6wgLmp7nw0mH25DgSaKYhdLS3EmbHvoSkD2zLjk
YZNWMD1F5GNMON9YUgMcR8qA2NPrCUkzXgdAx8Vlw51cxF+IV6vySw2QM00fUvux9lBxuR/FuJWs
qN7GlsiVdy6IB9ro8AvO6SOx8H5Vbg5My0fFf9MmH+bis7aPQ0tb6NynKWdYyNTEvjt9VVTSC9D7
WDu47dQcKm+CvEaANOwJhTvrTbtDjMjKANVyuR6WkW5MfegzuqFnro0uOn85W6jccivlqv+5Yh62
8znI9sPaFYepvJUS87B/a0p13jlAwP3zXiLcATafnkv9eePtp9Dr0I+1+rOXJafIF3cdaljcuCth
iqaiZzn88MytwgKDPJ2CE6p5LL7sfzikWqAHYNAG896JvvUCxxZGTJtA4JhxALcACnFeb2KoYHrU
cJymWJ+LqnmovPhrSGKOaQSTZzOaoW1CR+AhGTeGECR6wWFV4Y8XJ91gb+hyEm8xXzqN874fKZRb
3Bz55tdIguQC7sUhJnnOS1AWA0mByPsFxS5XvwI+qFuCt61Cxdqt9orehksMfMzWk0/5aRtspjSi
r+bArW+qthLQKUP0LDb7gD4EEC8wqMIVu0Tb836TF5Vx/B7NMn1TtB5+ggPW6sMCpwHfeXflKqB0
88Y9cGgY75rQP6hQH3ITEmgWpr/Qdz3UFRPI9Hl0Majmw9IgdbNUhe8H1YUXIoYLvESWQPt6LvZO
MtSf0r7BsLVAZ0fcunDWskPyfbZ/KiDQR5rFXk9WX8x+vfEPVwzWii/Al3zRNfkRnVpjaPCDuohK
517rKDsPi6G5HDSitaUrEZIq96Zqgk/G82aQRUy5qagpsUWBxyoOvxziQHdr+HNPsin4RFQyTUY9
ybNgVuEjMgcaC34PQnWmJwsBkfqNvlwLqP7oJDnPrfOtdTDsFLWvt1/zfqrkcOU6UbPTkvgpPWGj
D4R3S5GX+9R6k+N1sH7LaWNarhIOenkhMMuYO99SSIw5Wu1Ei5+axuJ5jZW4T91vvo+LcmD/QDjA
DbXeua0I9kVDo6ai+1FIPlmRDBOFfOgiA9C/gPAUMANZtVyWBkznon4YB506sEy22R6veNf4h1ko
/xzZyfmcbNFE6aVSGhCRnbFWSJ6nKcbb2c8+JRRP8Pqai5XLzoJAf/Eaeng4w5aNeshW29Ehrwzg
yXbYsgwymlQ1lEY3CMixIJcAg5TBtLIAjQ/j9DdqXFKBSXEd1IMgidNJITEnPQizkpS1BUG5Giie
VF8SaR5GtH8xFoR9N46Hvta/yjX7ETX0R/jb6OjM0E8659scY++TNAnK3v3W95s93Pkp0uhX7Dsf
KwUOxXK0952bnNyvAa1AJ1qAd9VNKpOLPuaNO8VtYeJ9PcekUbLGrf5Fz8E+l+YR8Q7SR1ve0N8S
dNhx9PTFBY7Ds1FzLTfReQoeOEnxU5PMJoMOU2d36evu4LvuYzGhlUT+g/gs2actYMceA8Ua4C0J
ylsuxxDhgvRd0ZJgnvUfko77UmdhrEAcdDouMOJrHjo9aBQPN3ofap/EYE9DKxCH0SyT+wsmzYxB
Q3Wlmr67fiKDb1GGLPWnNw7NQG8N9L/vkoyVuwQ/ThgaIHn6Tp7RiiirseTQVQVVmYmzqJUVO0nv
NCuYJbZnWrOxX+c0uDoLSoliBkEr5CVqjo94/aK4dsRdXBkFFLgvQtCFO78srSRfsoOswX6q2xot
LHnzLeUstrQqp/i1FpsIuxW8thOAdy2Rx9hlW0lLc6U3/X1JuOj8dlFeEuKg104QICWdMRw/h/xv
t9KA9aJBPzSjLmB1FWlOzwrtbzhwaHCKpTZf4jBAyEARTMfNHXfdEY5oZbqMtUEDodqaPAOvSu4z
6fRc+IGLcmno6UlQE1lXj3IQVSXBvlKNNCivpqwYy3zf6EJNHD0iDvo3nU/0N6g2Pfr1rgsiUiqm
2MpLlU1pwS400aPYd8YvYNHhoIvJLEZcW3IlzZAz5l87S4l52ZVuXFEey5Avhd9DRT+iOMVMJ6nl
J2QNszMVQ5IPeh/lc9gRRqRC5LnAPiLCAqo4XFWDUHCc/HOwkxX3AR3W5GvstKErWDDxkHfCVOgt
INh6mavfayM88dVHbwVyxzC7ud63AlkusLkmVhVJqqqbwscB/In5EJUmqmFChgH1tTWYkasRu+wo
Dlcyr4LhN9T+ihiObhAjPO2iNxmQlrKsvfd91baUhd2syaePWY9gCbUcjTdkdsj0f9oMrCj5nl3c
i1+RJ5oZfPGYDsMnj+qTOHjMq9XZlI0NGC8zZqVITwGDLuQ0tjIbuMjLuXDN9zUNxJBy5vAqKLSF
E5aud5mHril+5+XkGrl3R80pQZpmFhmtG9FSyXWZ5MEm9HdqQtyk55XmJhum3nxAix9ptKT9Ghh7
iJcstz6Fk17B+VbSVBaAr/WX+W5il0P3XPZsZ1Pih/NZ3sSCYPpp6aUi/aHQIWXgKQrob53Eajbh
535MEyx3pm+X5GeiTYoZtWNvHX4EaCqxmrF69BfL6Cybm7WzrUdLrYs4HZ7qGENHPBF3T3tS45ik
SijGMesQbNAvTcR5X2Iony61cCpytJY41fSTBydIQDAW8FgyAT/etz7JMG4nPOdssHU1PyoMHZhp
U5lmQX+KpLSi2pqNXUCP1utD+k9imdesRQle5uEIeSjqR4TTHf0ZpIlB7cWn/G2tORfN2tBp6QNn
k/EU+E+jEZrJRuKP0FbB5BnKlvsonp+KE2PftyNQvRYZPi0hLezyWJgu6pyrshvScj7tnCky3Y3r
q7wI9kMctR1OndzfiKDhksv622iGaE1gPXWN/CL4o1G5eq5buBSHoQtmcs/HFlEDQVfQj+ZUJG0i
3nciDPPhtAm7yvXf5UDFkW86OAOG3x6F/aF4XwY0G8tfsnMipLZpVtsVnr6blJQT+jgx+TcZysy7
ibJYNpR4K1UiDZsaDNDgb7xK4vJfHF3YLcy3C4bHMJsysRyydhJ2RinSxAiPOTGMlMtq/H6SRdmp
g7vQtlJcukVTEqIoeIcfZn+suM1iO+OhNapb2ohRFzELiiSNms8IhCT/5QZt4HgTInxBetZnZ1Be
9IfIVaQjzZIW6LvYjcmwWFZdAtwfBYBklk9ES3ax2+kyHij9IRwrrsrBIHhHYWfGX0LmiphPTdDs
/Gnp5pqQXtsvgvvRsDat95sPOlpveDamQrpGWfIOwGMlr33lbQUDwCPs3ambrtkhzhPPv1Zzy47e
sIJjMUwDrkJNz/XqlNKiSW8cabYiYNta53qkIbteQDfuARnyP17er32SP/CKk/Qqsa0av2tPzOuF
WyU5cK7Yw6sE5DwI3y3UFDRSiN4rz/11KCxMkb60w0FGuQswLXe42+q1SIAt1n0cUGqdU9M84CNz
AByaqnQT6mBr24znaCJtD5Y2xTOES54ex2PXlx2WUgfJoz2lVirjvezb1bjsITjjvtq1pnDKFPYp
LwgfoTfFiGVNf2tVFBPmpyRK2vdIgguKiEvoEBwVicw0n6dOJhykeUcOZZA2WiesknkYImCJymhK
aBkhUTgvZqLNcY9XK3OHEuYmrdN9xVmGJDeVp4wQrlU+XmaAaUKPONeR4hhc56gLac/nbjDfaEsZ
+5KPog5oW4wtBl5O10j6OFgtavnhNCMB8JF1HltEe+jz0nRY9ZUjy0zSeMjKPIWaZOcIOfM8LzDu
wTGAbjuNkrChOVqD/2FKL6eS5h0gywi6n8lXLoyVXeokRjBiIgtnpCGRopq1DDtC1aUDr7VokyFB
H1KNOSSiPIizw+wZWt+FYhU78wnh0geDk8P5PrMPUICb6Jof+pKAwGsnrnDh+wX7xN5ECeJNU9Yw
LDX8ivDasZKWueuaIf5hMYgPdF7iMTw0TiSWK/RYY/eRFJEMX1eblUD1cDHOSKR8EbJ4OOzM90tW
SKhLHhmg1K2qrGSVq0VGznXc//SZ0DeiayrvZ1x2LYesVomCuo2vBneA12Sq4qyRLj4wJ0VgQkeO
G9jNaiEO3HdjZ7yrenIm1gvmbHNR+k0jr5poDWsKHJHXL7/CsNX5eeKvC9WYso9oOBuHL6oN+w6B
YdbLloSQnmOsI9cy/Ri3Rdl/5FOt0t3UsXODyPCG6ZYVe0kv0VCErNWzmtfrvucb92ZdR/uu1zhe
cagMH8pWAvXJTDYLsngMLLLZBAnZgzR/iMQd4oq558B1VfXlNE/kvha0ouJr+qJDj1ewAlyOYBFd
TpCpZLr0FYfEk1lJHd+4ZUOHZqJaOZ62Iw39Mxm67k9PBuu2qY1G3nthmCGrr0dkPKDUgoh7Xu2R
TTSVFDN7t2j1tzURGYaPUk/jO+qvuT0UUmtErFr3rE1tZhC0VY6d8gvgbYM8VXwscpepmmVxmv1K
MQ0rmImNaAXI+yXLOLPZXvyIg3b8Odqq58+JfeIAvGW04FzKybvlYdI7KWTckATFIr93+omWyaKR
2ZG+1jop0owpo46egR2iVLg6VOZkD354QbNPUlBsCe4VCLZO9LTijs1djQ5woTq6nNigUig3er/B
XVbVk9lqo0F6K3Uxq10ND5oUzz7ov2edlHT5YENtsRymyKkDeak9mGZAjubQFvceRCJmJApBZuXD
mqw0WD0P1dRdBn/lTtRh+gWrCFwVv08joPRNsSDmECTIKGTjX5ugXd7p0OC38rosutShptAdsaCg
VkOWT4nXbyoClSJN4HpTQeIOsdV+rzqR5btZVCX/dxmXn6jiNT1mVPfZWYon74srQvXNejOefXrK
RO1mzZTgKolYqCASiOE7PDIDQ6OI0ZIu1JA+L3RUHwAjNj+SvCZfR9VljJ2uTSoUZtgLYevLdACp
g9iTrF4ZxIRsopNNzn1PguR0rBZgJoEovG/dYCW1rsdQBxAJ2Nx2XGcWOMqXOYVJA4vRaSdn2S+s
MvyLu6mAkuNnPfqAzlbUGFnHl9N58Egm6fGxl/sp0kQJR60r2JAcg3mRwcvotOSAaU8SYRWMeXwU
7inWTvCqS5zQkummlCz6ABgEJkftliMlvLb/MDuopU6LQoOkxuCjnDNW88Bcp6N1p12qotJexJHq
f8LqH0sSv7GZ4ThcFLci5pXDTi2RojoxggUYVeVlXRgNHxquLsi4KQviBw4vEoxNPvqggStB2nIk
FYwWxE6alMosBkGIKZGzjXIpj54tY+42H0Erlf1Zzw0s+8yELLs77EVlsrfScRH+xnPRnhtnctpv
QTURn2qWboq/tsOAZ9aDIZ78zCNYf2fV4CHZAXW2iJKoDEhd2b2FmcacX5HsSsNxZcTE4mVBY87B
rS75o0V/lbFv1cF43dO1mi7m0K3SH2yfOZNkXSDUoHobY3qlnAic8HpMAkQEJxN3vJFjYQs1jYIO
kr+RAtlG5faW9X7mxI6OKFmXGQpuxyl+DJSo35lWa5+EATsjbbfNgC49Qzg37yq4R7Rl2iJ2OVxr
aNJM9Lg7D2H1JD9rrys5IDSJQ25AXBP0ZWWCdD4rDKr/vly5kaajkz9MY+2gKVsqD82aMLO6I1xC
zwfIZ8VDNgZCP0i/RxwL7jr6xoFwbU9HuhryPB9lEH2MIIWSadO7bk1fJ25K1oV5DtMQqJispuQw
IqyDCjm0AbQGm083qhqH5FTWcVXcomqlKJpgkLxo89mr+cw1BXM1KHi6Y1Nk2VUztbo/JAhSpnN3
LrMYwW9UYEmLtoVrHaoSnNnKTceh2ZJVdpe3/hSe1mxy8SeNJtBi4ZMFvdnMsfXwER1Kx7k9wttB
C2Zulx41qdTeGZU4CSpX+jQ3/zNMEsyWNYs+zq09Kyid3R+Nfi+7jR457LgochYzAKTxYmVYq9rt
jK8QZsQ5OoW+p5LfNtxsaYm71QwNmqLNmj02fMcD+q08Ri+H2sHKefev//hf/+d//5j/K/pV3Vf5
ElXlf5RDcY9Np+/++1/yX/9R//ufXvz8738FfBh+EBgjjHGFUPCs+M9/fHtIyoj/sveftYhbQDIs
/lHau9cs9fp8tMbb/+Uo/Jv5BK02Qvue1vbpKLA2hryOcV7ngDfhwCgvTvZFFvb+yesD6ePHeTqQ
cZ8OVMCnqRxN+WYmvSa9at08LEjDApi0g0JXQgYk2WVaS0jurw/sbT/Ukx9SgS4y3PqkUsJFNfl0
5D4KOtrK9EIoIy1woyvlmhvlCbzpxBUT/9k6TT1C69Fde8jqlV7RGMzdFkKTkJZQpw1dfgmg4vvr
f5h64+86esGOVsIHgYs6dSLZOQIljdKnHXZJOcUPrw/lbc949BtoiUSOpc4TRnnm6W8QdUrSyaRp
2AUxTDiOoeiDkUmd+74vyJnvk3OAj5RTPb9nbYkTCphCkAY6oOZ8Y8q98EJUIOEvKCF5PK2PpkLT
Jk3ngFdmKozLcoKj+zvKXogr7YB/I+KfKIlxgAP1CenD8wfcaXxsYLd2kbc2H17/aYKXfhmttGsU
CzBfwdNfZu2n3K80f8yUrS5hn3bgyKgBzmLHyhM2EFOr1bzxE7zw6hnMl1SvPeVJsf1R//i2c74V
p+kxmYWtai+iTPXXlvd3SIjMevf3z0cPUduA79u3Qj4dahX0ekp6keBR2+Xgy1mQnQxC1AmH4Q4K
iz19fTxv+xceTTXjGj44RWNGAjt8OuCEjEt4MboHAyo3iMOzGdgNk03NxIt2V3pG3eR5e3xe5PwN
ltRBdCezmUHexuOVZ7o35v4LL9h4GpU352XuY/Zo6o9Lo7iaYJaVTme+5N2Mg7eX2uduCy2QiqDj
2/Ds9R/h+WLHTGJ2s5Iwp+gQPf0N4qwM6tSnj9G13vAjnVrvA0ds/wCkFYmQrH5aysafXh/zhTlF
Kdb3PF9ZXJHH+0UbzXVKhrO/C90lcT4ks8Z+33I/rb9PpKksv14f7qWfVUkpbCCZxmweTx8xVayK
Uy08ME4xkLXYmZK7kZrHNc20/Bp57/Lj9QG97Uc7nlioMVnDBDNZeEdfqjMIU/TbR4PNzftltKmQ
lrFR16NyTxUWgEMXzdl+Rpe+FZpEeZGhY3xrer+wkrJS/M9fcTSdWg6Kce4TS6iA6p/4Yf+78nMc
MTVIAY5sP1osQ79DF/ZwGXnuedoBM6u4sr+xq730lQUuR1Rrpa/QSD/9+QUmPLdbuADng5u+j+mX
nTpQEP5+i+KDYZVSnqet6x295BG1J2rekkisgjZWNab1lcUo8snlH399/fUGL8xfHkX/WTKMZ9X2
n/9jTTQUS6LWcsH2gqnbt4PjnNVOCLKpNGzIMcFllAY31ldGniOdP/r2Yqdn61/kcszOYl0TMM0p
kbaKfDScmu85TFKVm0COWE+llwOa+qis9Ck+lALTD2nBwQBv2NH6jgraFVqNj00v3zs1FWaA1zNb
YHhGve73WKZUHTUC3zJzqPdl44brfSySgKATh5JzVnoUzbG4r0k0XtYSGR6dde49c/Y9Her3aTV9
5weGo9RJTHREkvhAE/LZ/zjOMSLsADJFf5/4xa8ut2dZmaEGbYjjVRBVktR9N8TtfdapT9xTiFz1
31oiX/q0LEu1G3ie9aXwjvajUuROsGx/dUpbArpzGE20HWJ0vhxuS+9+RQP9O6Z65CFWyFK54w48
FAd6q5y935gHz79yq6SrOZYqXzC7n04DJWeMYypmynk40cj+DbJul7OL9tRMpPerLFo+79fHfD71
OBpt/QotAuNrffQxleE85/jEYSW4k3/Xr4X3aaCncBLrYP7w+lDPl02G4lwvlassT3n0eOMcadeh
1Iewcmx/OW0FnaujiFmOoUtjvIneGO/5oz09ax2NV0scIXFNH2bQQY/UuInhKHiQQ1LklUFw+7dP
t/2EnMw093+fR3z68lwK2DqEVXciofSfxYOc3q+pH9zPM9jors/Kv95nObTRKxOBhwJCB+LpeH4g
pCLUAgtw4V2vMS0GtFT1SvYVGiZwO+U1PcX+jdny/BUyGm/Qdfn3C5aOp4PWYs2CIIG14vmB+5Uk
++G8TVIQQ94KLh/FyaaWf/133Sbg060v8MgJQExhFJutPHqLA2rYhKtic9IlPULEZnYPls6cXaL+
4GJG6Pbp3IN3+ttRjS9kQKSRq/g81NHqXy3xVNFN4z44jeQ0bEaeuEhpOo1LcDPH6odYoTq/Pubz
+WqUgjxoAs9oK+zRp6jrJKelnlZUULr4XVGRv0cxMzhvY+l8+vuhGMa1wuNsCAbt6XsUeqFLU7Kg
Tu0IRGzIMIilQ6mQ/eRxuP/rwbSrNUd91jUpzNEldJC1n/cjt/m22/IS9DINlxhCamA76VvvbTuC
PJ0tNCEB4vFk3Ou51D99MDgBqiYAugHdiJmGWqjVYCxiZDbDj77RsADHMoyjHSFRsv6KXwJb6l8+
beC63KDpiSsOwJ46+guGMUS5RR4DesHGC67sksFDTiMDXRYLYhRcvT7c9qaePPA2nFDUSralIBBH
XyRhtGxr3UiuGGv3I6qw4YzaV3X9+ijbH308CiZNvn2KJa56dqgPptVpJkKdZTaJA02R7v1gIHbo
sCcdU9V0UNSop7+dOIFL0YJLItuGR7Df0cSxcScwIhpG9XQBUHEzcai8v9RNufz9zyhYsgIWGYrA
njy6tXDigXHV9wUsyw6yZCOLW1w1iEpe/x2fvy2fNcWTVlkmqC+P3pYeIvp8LWbRllpfdDrkAem9
eTnmh78fR7EpbLcUziPHs6L1eg1BEgrSDIYVq5NPwgcmh3pobl4f6PnxCdfvVlvypLfd54+3vYgK
pgkmHH2pG3Zn3VK1oI3G7EcV+OlVFqAeHlSCxnxZIG8FmCmmEsXs63/E89nJ38DOa7HbugFX76cf
/ehV8wyWMNr3YKX4xKeZJvx+7VaydXZeU5JquEs6bqLz3hmpw//dfcSwhgptt2u/4XLEL/50+HVy
6QgrjlBu240XsioGZLZB+v71hzzaev+MYiku+NZl3jy7AtrVTSFoFVsZy8w7OpXhqQVhdkXrKgY7
IuM33uxLUxWbsmKaKoBSx/efNVLIyjC/k8eOlmlHe2a68DAsvbW/Hz2XJmQ1MKwt3OdcTt/HNYrJ
i6JsQrAA6NMXzY3kMeMvhM6s0W0+JEV64Nqpxd8e1vjQWaFZoqUVmi//6SsLZIXMC8LHPp57AilT
b8TO3qMoaWDE50tyXvTYct74+I/29+0NsnpyPtwObJ483hksWl+0N4ievYaUBDJKPziIqfZTqtXZ
63Pl6N39GcmSV+iJAFeie1ygsENKA6/npE3Rd+n2cZ7ikhJLP3QXrw/058D3dGPwtcvcp57neio4
LkyEhVmXpEL/OxVtigo4UPUNJB2sCTKrriflO98C9KqfURTMN5gx3Qe5dPXdEGDJyVK0xDqcJfKQ
wt6gYSgfXv/znv/iLLb6T7XVNa4njir8CX1HO3WUTYasyK7KCLDmosf6Ilp0/cZedbQG8ZP7npC+
cLXho6FMcjyjCGIrC3R1wgvlVzeLwvN2HPABCbN8Eeks3mUWpsMbU+qFjwfaWaC5tXDWkX/Kzf8o
HNR9MAKBI1U0x/pCUrabGkhJVVFs3DLUK50i8rfCqvX67/rslHX0+Wzz7x/DOsNEeSFi2Azt8J1A
lccRC0EwcFH3qhiF/Q3dMbp29JB+f33klyac8YOt8kYZjGc++p1RfdQT5UXkcKW49AFJ7dcZKXA9
kh8GfQ/fAmqzq144+t6yZF1LxGLIkxSSbscAuaPl+G7YLM69qfUbP8vRdNuWMnYB3+c6gvdWqKPz
Sl7XToNXnUsDNE0yXpyQPTcEs4gm6I0956U3QKWA+qNLm4Ixj96AUtEiBEr0GOXBCZULYF0Ll8yT
NZyydwVIqouhybg1TX2s9BuDvzDruAL+z+BHr59AKDCp3PvItm7hcvt+vtws8E6uxdATBZGM0J1f
f+3bh/qPZeb/fV0UsnlUIekJPn1c23YpcEFsVckQd1d+EeM/57aLLb0C6DQQ52pjgDEjV9F30FHF
/evDHz3wv4fnhMGRSlEr8cXT4dfQ2db2DaIFPQC7R4AqmEPHOpKWVqE6TOBSvT7iS8sJ56qtTeRZ
ltajaZ568RLBv6Aq1WSo6HovHyMgITN19Sqr2h5DoWzQuRQdYuPXhz4+0v15Wr1d8A3VVRAAR6tm
RnpCEnUbkRr6+iFHef5OmIZYlRQ80ph39UEno3Ne96wuSGZLUhvT9Y0p9tLzc2mkZemzhyn/6Pml
nysdjPgMwkE5EgP0MLCRdKuCAlpb4IU22Gi7rg6DN0Y++oh5emr62uNIS+13K8k+fddRRaQIakDC
Fse6OatQR1z6mU1Ohfn/eEhO59vL5V5F3e/4YiwbFAHcl3mlPovZ6s+fRVs9BJifTq0hZ4at5PD6
u30+kRFTUWj2KHcauutHK1TBYQfVBD9r7SZbdF3v3tS+mx6aXJdXZJ6NF6+P98JBRGzFVcGxR7IP
H71Gpysc7PAcWqdiwMeeZXaoqCb7wEpfH+iFtwbpwuUWLDjZCXt0f6t9g6LSWLbfsSc7aCEgFVTu
/C4e8Nu9PtSfhvHTxYjzPlNScF7lcnP8UPg8UG34VOvxMPVXcUoSiU/o7Vm+Rc7ZJJsP0Dpgg63L
Zx3jFbOt7Q9qa/W5Cofcik9jP/skvBICFFxOcvmdxBHof1sHb3zKL/4qvGY6Jfw2/vFXtEiIZNkI
EMX1lvJU166iblahc0RW+8bM+vPUR78KNjD955fxkL4dLdHceQMg+vBP4gW5Jxy05XPXy8/dDDOn
FqndRWjhP3UFNXanLh7mDKtcks+W9hUEGWR54InQAe1D38yXbTIiZhnseMrnP58OpjJnlQL5FKmc
I/pAkHRDEWCvG/0Vrwk6emTEcGoDFwfj9NkbaeLDIb+Us6c2MU1wUvqwXXO3JnIm94guir2dcuOr
zBnIP/B/1TYkFdPcDK393ZjM5dY6R1e1KMwV2TmfuUtvfuwGXDZ4jchd1G52RXFTYmk4dDK7tAsM
U+G20c5dlbdrOoRzr0+7Fz4lCjy8RpqrdL+Oz7JZNJJHUCEH16UF070oWzpnZpW0cl4faPsmj18k
pTruRoLC67MypMg7ZNgN9mWTkvlB7bB8n6Lx3jeFsHeYBFG7O654Y7/znu/w0vgcZ5gmHO3YZJ8u
u6nNGxYnF6XKuCbZDp0nZzniUPpTiabvNPZFcTtPld7rOI3Ps2H+w8puPqxj2R/qSjmgUhJYQeGK
FyyN/Pwhs8WA95vOJIGAxr/Pq7p466W88IFxEuKFUGWzdBuONou6X4xZArAP1TKFF/GE1ALbalo/
jp2ClPT6i3k+GAVwq7cWAycgqbcZ8o9TN7hP0jo06s+xgfGO6BnpKA7jsww34t+dZHnzHLE9bsaM
JrnZHL2NxEna2DQO2spGJGc5ygGwa4jBU+3U568/1fN5zVC0S8QmCfH94GhL8peR4KMEREIxTjj9
y2Tae3Y0b1z4j87L/36gf1fy2Wlde/SiWstdbIBqgc+yww/WNDCslgL9f0pvk6iIZTgruJvftQMg
or9/QEobPBxNZDbdowd0Wtw/ecTVrxLJch05GUxDSg9vFDCff7VMDXpBHp8RR/PjTUkGi1nHiMTS
lEZeukf5N+zneIwvQtdq/xYi+uo9NpNVH19/uufjGoZ0lUGWsB3PtxPHPyYl/TyqDSisT8bOI6S8
XuV9QYlzyyGfrxrdIWSio6BOXx8Ved6zVYrnpUlqAo0qgtLf03EJY0OA2zJDO4URGLrwYXE6aKM7
2jX8/yShV8Wnsv5c+CSK9T9DiJzzGO+diMRlDduEUDg0Z+uyy7M7ztYnTiugGexHA2RjQl+dYLz4
0AL9WNee9I9dE32N6I2b1N0NEXD0/GFY703lnrUz4PUyO8XbQH89R/hZX/ggH6FjALGH7NhwafHO
sO27yTn2iV0R3PbeDCgpIbpDXRti4iN77QANt99GkCdlzEU6IAkPm/cW7ABuDhKi2fw7kEdb4hjq
AALlTHMvNPn1NKTNZRHPXxxOJBFZ6fYiT9qdF6Zsm18jhBptOBN3isNiUJ+IZ5n6Mx2fcwrgZOT9
KZBeZ9jlvDszAKYJ5X7FvUNU/K6C5QFYWi4fQkPKwccYezzr26Ie8T7Av/koR7zJpE8VGAA+5ASm
0lipxcMwoILXlxPxzVPjnzTrHbkwuBdOtHebESVSYaibP5LIUMUtUCOE3SR6adpOMaZoE/5YCfT1
g98k4q3+LQlRK8GzMfK4DJ4D2+1a/1BUIbP+WzZwWD61kM4LOEYjKe29S8Z6+am3zaW0gHGy7I5D
9okHIGzNbkai6obirMSFgvpV6lMuOLgoLjPic+2XTpkTXi3cHUCPpOQ6A0AWcS788HJwDjI/ywYP
s+d1o3cB6I7wNg672zk/TKANsvZmCz9MURYiQq+ij6BPSXjy1rvJfT81V1AFXPu9AluWHSAkAlkZ
LmNyF/rxCn10RCIgsGevepglLKnxPhwPke1Psc2RVnAvAY5XMbg754tYyRN9FC2suux9Mn0juog0
C7ASHvCn6Ve0fqz6a4FaGGUux+D+MsgeiJlR+TuRnY1kuNcczTookl3zdUYN2abfW/Q8TU8cRpKQ
B3ExzlCy9AXi87UGDWyxEa6gxDel9W0tL3Se7WJMqlCY0QgGwK3g2/Rf/y9zZ7YcN5Jl219pq3dk
A47Z7HY/xBxkcBRJKfkCk8gQAMfsmPH1d4FSVYlBNdl667SytEoLkghMPpyz99p2ewlUP4NVEmNq
HMa/J/9YdKwbPqXIjpMk39O6NYIrL320QReXOcF9OI1tW7vP8wKuECpjqM12MpwBkdyVwDEbZxFI
4mBauSmds86/ifDzk/eAKQ9sxGgh0idxMG13YEvXeEXXqtVXKRuLxrlOSFXrMu8CWRgfsWrLrY3s
uEvO2g+uRLFC1495Ff7sNxEM13i814baIWRJsKc5MMveH61OVZ8vs8+vg9U8s/8ySNoiHfUiCNDh
DcFzLoengIF8TbH/1te0T7NvaPSyC3PAVZpGxv1UQOhw1AebgZdJ+/XCzmVPyxZJp1GIwvZkIhps
Gda0g6g/D/bBilJU+0SxW/VFYZlEu7pNsnYwZD57gR0eoroG10+k6YScbdElRJu/f1HezshMitbc
MvL5Um92UVhcwj4zGMDNMCz3yh/kzm0G8KJprr5itcdbpGRH6oBJaMn7h367kOLQ1OCRjlH+95yT
OavGo9fpBdqoOCBjtyW/aVdmWC+yoP5oMf12dUNLiI4+/6ZrQ6329Z334qAepgKkXkQnbt4bDf4B
AKr/51ULtqOWRyGQbunbApkw+1bhP5n9jCkIwKGRN0bgSTgrgfzoaX479VJ5MFENsbWnF3VajJts
lfV5iPKkUGN4FrfVtB/cnCixQRHYjMSB8aauUWkkikQwi+A6PUhuDRa3WEv8kFnHseZ0NUgCU8cg
U43A4R0iqD74or/9nqhC512FbTunqlBCzBwUrzAFc1TOwH+HQf+7NzzrXvcG6K+4LglNy1QU6R8s
1H/zvnOFWNV6FHdoSp4Wgs3CEXBSdOJuSBxH23IT9bhmjNo5d+dc3KECCzp9m6oqWNsFPEkm3Aoq
y/tP+W8ePbppjsmOHJODfqr9t9n59x3+PATGUb4zAoXHUIXhBxWe37zGPu0HHSUSW0GqIa8fcPDY
pnRCHLSmjX1UZUN0WQUkImG2NHcyIn8Qk5q7C2rS098/v7c7Rqwb1Ec5R9+eq+6vjyyn0sELEyIo
sbN7/OYXxL18blE8rxRwZVtz/2YT686ZsFfvH/i3p0xRlmHdR+JhntSa8Pf6bd1wyhOurvsojcRF
Zxs1rSx4YSQt9xv4zNGGIM6P2j2nXgaO6FGZpCqMNHUWJ51sY6igFHrUMkWXTumC0gYZZi60LNCv
rSCrbm0a/9+K0pCgHAISJwBa5gm5MDDsCVv2pf/Ht4CvQzsGkRQj+RstPzbmXDY2cOrauIM5W51j
bwBUzz+QbnMwpR74OxFB7vMtUX6wB/jNfEYnlRI1LxkD0Zu2f1W27RTMpOogEA92NchDXYr6Vp23
5djvYY2YiKCXbiLUGsqKARsKKXISjRnZPR+KDd8+FK+/zDwY/TLFe60faXFl4ZGfAv3cmxFYgbr0
NIh0VGPbq6FuiVYy3fSDq/B2kJuPOzfRDQR5b3bqCqopF12vKLgl/UoPqnTdVDpCB2xfdB3vwtap
PhhY3j6FVB+YY3jvkHG+LYASUk+Ty0LFUhl1D9HG7HEE5iAxJ3q5Gc4WQIYkdwW1Ab19mmMxnI4C
Tc9N+GARMc/Ur5Y0L98EfwgkE7oEp7vA2NRbfERhtPJog3V7k0L68Ij0VPiA3UbNFCTHCK7L+wPA
m5FHIA/loC8SL2wz88j7y70eMUgR0cA1V8oJt5WxzbQH2ss8iQoayGXY+OOC6ArtA5n428YMx8U1
ZNp09dFgvXz+y3G5qFrtlg7IVmid1tIz+9sk7+4tOUV4IB3vOixHLETIU9MbzwEUQHsKNsHu/bP/
3ddgSTMbEVi1Me6fDEIGjfbaQ4tMb9Exic+cNHKcMRCHTWSuiw6EEdRq8nEIG99RkrEesoFtz/tf
4vWNZ8hB6cMdoCNn0qtxT9cgBMEMEZPLzISw5dfQjE02bbk+tasK69aFDNK++OBNez2fvhwSfwmt
BTQjNMf0+Sv9cvWJ0IBU45CL0eqJstfVWJZPNRbT4YNB9XfHsUxUewCxaS+4J8t034mUDXOJfZqB
MD5pdOPOh6nwwV2c5+V/vzkvZyNm/bBO72lW9J0sTANSQQg7ouIRxpm+dAwVAFaLBJT3YHp+/159
cChXvL5w2Hr1oDDNAUO0J+NvSNnb8piyEks/iYhYkeMfH25uic+WDdAlvjiZnkGEMP2aI9HgMYUv
vBTWirgPay3DofmjFebLRfz1UKcrAdoahIob2YziptYMVsoBNQYVQWPoI+kTXTQkpz/bvbw96Hy5
f3kOC6vUqyKsGGJK5Dbb0ZOVfuaIkXwNm7e9+fGg/OcrM279Ys59KspRxWS6nfznf1+Vx/xTo47H
5uJr+f/mX/3Xj77+xf++iJ9UURffm9OfevVL/P2fx199bb6++o91juNyvGmParw91m3a/NM2PP/k
//bD/zi+/JW7sTz+1z+eijYHBXV7DOEX/OPnR7PPmFSYX56s+e///PDya8bvnR1VfRzf/MLxa938
1z808Rd9W/oUPph95h1epX/8R3/8+RGzko9mnVw1QddtHiBzevIRRmf/L2q06JJ91CuCZ5RBhICH
nx+hC0PJSzmVlx8n2z/+eerXP17cH3fl9w7qk/ro3B3AED07m32DOr5+Kpt3HVVpKMOwtUKbS6eH
cKeRU0gnNqDe0znHqoaFKvakI86hOnlxlubGxtFvTZ3ccJjev1y5n1/vV0O3fdLf4fvYs04ZkfIs
XdQxSL5+agVgh1GTFtmjzgQ1gkxXYBQgJiMVbUpBcFb+ZNcmyXcY2uuD4YNRDeBR6v21avIHKGAX
7JhiDSxo6Xh7Iye0bjRJxrXPcnhJle1cmlq7UL5zlSrn2xjmh8lX66oQ59VA7aiDWq4ekm7cGd0d
McoGMSuAttaVSZ0zhz3ulhvTpSp0NGtwr4Klc/eNzfYyaolPpH8KlQN8aVg/tKUEBXc1mqAjqdcY
VrOSgQYBuwNPDRim43J7e9GCtwyDZdNva4lCGidcNU1UsyaIgeycG2jbnEPEb44E66XeQjrkMpLV
mBZq3Q4ZcENiqymeBTS1LPPZkdkSN+4iVukqQ0sLw2MlCZiOCkhmw7jwDLjMc/YXC61yeMbBpchi
QpDDcmBn9asO3aEdXRHl5cg5CE9bxISb+TFVX1qKChpoRfKN8QBZZsGtWsQkIYHFWJq6tfAJHaCg
yH9hy4eyybDmP8dTA8YUmYSBHfBhAn42X7+wuGqax9gbqbcS682hzCndNQ5aZ6RarUvCR2yuvNGA
H1NuvOQhJnLBI1JOtsT5PJZeDXaCK148cM5Bcg0PN4ax31DbFuHRGvbD+JCGlLA4dWyXC2doln5N
HmYNuQGKSgn+Mg7xtXP1wJewQjvE0PLSGqpd4JMPUK7DrdE/C+qXVfk42s+ll65IcZvniHXIrZi/
gkX4QB/DWiIyBZD0QhcwzLt2lQODNKacvjW0ZmtThuQp1eGapd4OecjNfLoTz8s0RyiTDBlTRAeP
tYgIl++153Q6FPVjHx/87japbnR/odx6GSTUoHGAx3G1DqqrcrYr14Q15c8duDQCylcuEVzEurJ/
uTK1S1E82tw9+tlQrxJUzg/a9GiQo0UjlCeiWhvh0eC2g11v5Ke65zHhvtSEoINjw7zGowoJA2DZ
ko7rUpqgYfmsVwQZ8HPzfYgbmxYjDZD2ts4xS/OFglseiYD8jNYPFgMhTdI0yGCK1g7tCHOCJ8Vj
4hq8KAMPnB2u4ais81jRFUnOi2E7VdPOL4OdDQAXPBq9ZJZrXGjdv53P0ACAy12uLS4zYe8BEHu9
Jn6DwrbVhFtB/gUhJaAZlyXvrBKcT5iubOI6SeRZjqw4CVVbRfKoeIizegs2ZRFwlnF3JDnQrp4H
bqxOdyLm4Qt4bLiUVQROk9DPjnJ/jjAigINcTwFNnPKySZK1HmDbsNJDZXsPjGhrp5zuS214MlS7
KKg2NGq4J3gJYIR10YQWRRz+tBBbO85WNIlQda1EucPxAZpFW8yf6ka5Lnnxlft3XwIj4fEsbbBe
4pjA5k3Sx5j4awWR3ARi3VUPQHdhQ6ErKZ4L0FU+V7Q5Q4OxtnhDhuHGtT4Z3K4i0DdRyJfqj6Jp
SAXIlirrlnHKM8VdimogotVWzvEII9TrmERkA/EDz6UfZku+X+skNwhQ9jrhcvO42GU6Q9s8S4DL
5wpBe+Jd4Vl040VJHK1THRMUaK51G4hHCVw+5/oXRIPl3jdIV2d251xOLcMQA15AXEFeP6bNZoi+
pERfSkKW52d3flF5D3QTyjDVesVXmmcng8q8JTKeU5OgRgYwJ9kpnmFNPoyEmNZwK0Cl2LyLafXs
4rQPhodqeFC8RGTpoSA5jryArruXfFmrJ7sZRvM8jutRtho6RrDBWVTDPgLdl9J6KhJB6lu+lA4j
YA75Ew5M28OwH2kuqGapVVdVG278Smz6gbxOlIeEsrj6xsuBhYPrB/nypGAsLth0blInRc8DNdxL
6y8+CZyoYJcuvcTB5aY06TIes53AZqXzXePsqHdq2wc8wdwUUKiLzL0ttIB5+VYBauYhJSeQ4C97
VVaQMsL1PAYl3OO+mXawPfaiT3e5CBneqtWA7GSegHI6RfOdg+axcM5aQDAzIdfHnlD44baJyVey
hp2umetBCxej8v8u7XqlN9ahzQLci8n8aIcfbNdeV0d+rEZ0z5tNzihKsPO8nv0hnTS234PwK/Kj
QcQV1VhacrM/fObAz8/z++uN3x3PsEwsIaaLmsQ52aEnA3unaiCfPJKHSTz3+tXUPYziecjOO7v/
cbA/WiED7ed/p4veVwvl/3Fp/OqntsdiXn7Wp3/q/+L6mQoEzGyu7b/YPm8W0edfW2BQyatV9L9+
7cdS2vX+mi2zKJssa9Zeznv5HytpPsGICyZllhdQYpzLnT8X0qb4a7ZnUvwliw7/tmBT+XMhbRp/
sfKmJAzbh8L/TL34k4W0eF1he1H2okjii7x+ZgNXQvysR2JVAT6BT2dy02YyTpd+SzBs0V3YdpZY
VLO5KHb3oFIXrZOdkT++j7xIX0ddE52FaAV3boqRNPdmAhNj2nZK64UgGvIcsJ9Y8n/WZp1/ccz2
E6Kbg2tA4qm0u0Go7MLw4FC6yVWvkcIcQb30rHFperfCjp6BeUBicFmlWPU9eLynKjP3oU+S3xDJ
4sCFo/JYHxoJ0SvzVLWSmQwXKqo2oemey1bD5M/uGW+iI1f6NFBNHr1llKZrvyHYFYYsHu3yFtzV
Nmg8WDAJvfUyPu/75nMXTlfB6Oyq6Nn1Y7CB5E7puvtpArncyC9B9L0laGDKvS999IIqiD/HxlVl
wjED1/rVDpBF6sW9ssSzLfthiR3+xtCn9UikiF/UUDEzT1woO9HPBnuEe6+IngrTYunDoVx4Y/No
xJ1OsQJw4ih6cgXty8k1+zOEtuUXdyQlaMgkwPNMqUdwwUyyw8jQqZS7duOiLhcYyvIZZG9J+iOC
hD4VbYVbWQZW5tq7nnoyHSid8oNGTVZKX0PzszZAcSoibIviOAZxeZ9pIr53iknujEI/kBsATbFH
4fryxvzR+PK/Gzx+Pwr9Xxw6Zinqe6PG9DWJ6ubr6/36/Es/xgzP/YsVJQZHui/UYhk1/jlmWM5f
lOdmuTENP0wx80b055hh239RtqZpAtzJwhc1DzT/3Hzrf9EgRL+HsBvNI9roPxkz+AXGhn9X12i7
zQZuHiFzdl/S4Jvnp19qNPUA4FQixd5qAb7ZnR2SrjCxOqGifvDNNJ4ucoPUlHPV07mjgePzWhMV
V/IiDkEw3fSllIQKpd1Yi6VWA+fb9L1WV4fW6Rx17yUj72tkhCrbdUKb6mOZMwtu4WLX/jGyrCY/
8zvpedUyscJRXrNC8Q2kYcy2/srOahudbeOzT2RgVvGtp8NFXUOzFoJc4TxNSDIjle8ubqyguzJM
qYLzoetD+yYiCS87Gy2d9aKwxpyw9XFq9DnSV7GG1XybrJHGrEfzKcQbRCB6GjTxOVS+IDkkrIbN
G0pQmrNjRKrdiK1fZhb3Q1gRJ7jLMpGP3xiRMbKsZCS1ZOP1XanuWd4Z3XMOwR//uIqcDEaGGZaz
bIRU+MK/Dqtk0M9qXAoA3d1s8L7qNgk3q6ZOWvUN1RLhsE0ZkYtcmrTFKK774lttUcYnd9FBTjPa
gNiijda2OuW8kAY3apO+NGcWa9XNWQHLpKtU9zQ4seOM53UlqnzbE5VeUWzWMEEE/qACcivIiC5R
uAw0X0wWalVWPIBhkrS4O1NV5bZSIUHPtjrGeINI2YkBhkOWnIqHloIVMMrMSgFEO1Y854SKVI/q
ryVZDZ5NKFA2EXFiEj1QsOZrdIv8cVSLB60ZXpLti4CNyBQ6RnBnSzIWiBMJbNkt9bbDEh5rScWK
2Y7Avbn0btAq0jpzwPtipxhy/QFVDSlg2J7j/DzxTIJrur7V7f3UWjXZcLU1dcFZoKV9QxIUjGWu
DVR/oT9rQZhZu6hO/PATu4VWkOFlhJBF0aWFKVnfU/QJzWIx7MxON4qdI7TKZJkedqZ9PRiZF2wn
OvjtZVsBfd1YE8zYz6RrWuO5KpQ1fYqtUE3fu6wxqIuHpL4W8cqpok4Xq0kPQckvREyh+8ITftfv
+qrTmyeA55p5GJykrG7gjKjgMweHCN142WQSVtT41JtiZfr0qwA3+f5lmNdBcJVqWc5kP6b4GMFM
TlPgy11K8kxmbwYd49M1UayhuzY1aLt3phNmhk+FIPfYdGZdaiBc0io1WBdlAW403yR635I8Eln2
NEcv0a0JbuQwod/lS6MiLxcGFHzBjc1FzvbD10vNxm9SFlpUoVd15ziUnsaO7q2xl0HziWMLrrHX
aTbpIRr0+nIjYieVkHOGFkGwFfCntgGhKcm10RZFvyJLo2H1LYieovzXlLXWfRmmePRXmeqB76EM
SsDedD3k33ghOGUTKezQeBssOkAc52DDTB6aOvDLC60No3TrTnRnvkwVMgdqO5asPTCTyJrOJ1Zz
+n2accUvyqFMxjuhBiKWxonaGKdHeb7aEr0AVDb22HGvRhJ8GnjAyVjeuIk+SnR4eS4okwHgjkF6
WpmF/LzIS0SdBFaQT+t1U7lSRmkQH+kJKD0QYnt37VeIlgJ/HIurvlFpdIi0wLY/j2JosWPy1CU7
L83IIjZdJaa7QdFUzBFBAkVeThM44HRtaX2SXEx5NkFJN4fJYV/tjykhFT5tH6hmSSCQkaMFDdO7
wpdmf1NgGyY6qeFQaA2hPM8JwflkazdWijqU5Lo+OoZhhOpyyjjBbqHrsFC3ETEXE4DyNul2dtc7
KFADF97JyqhqJNfUaZyKSlZJ5x2Dd+Q2V4poiRw0aau4Z6OgwHjpD7GIvnQ61oYnoNsk9Gmu9IwC
w3aa+6vRE7G8AFI/R/wiLI8RwI2mG/e85trYVtdjGkR1dS4aCer/IsyZXO9UHVL1uCwrK667ba+i
QM93speJQ4xLgvPwLqb1MC2p3VXmE2bmzHnIdRP4DPgos9tUYR8VpGaSdbHMJssps4VVpSyE0fhJ
dSx4/BjAStg/8ZXrFNDb7oQoJRHNXioebQJMRLMNVJ2AgGos2YNqjA0j3o6+zMWec8Ehruw+ms4h
VYt+DSo3rx5pubfmOczquL+YIptxhNqcXoD6oH28BYNgk9yW+l36uebN8i+HipyIh9zUK41SUl1T
sMBdRNqGaBNKz66CssU4npn+36ZGPu0iNPoGUBGAxmglwk5051JKj0DxzhrNc/41I7K7LLDwp7le
17FutXPNWeVpKgjv6m0gtV08ttohSIPhc56CJjgvpqyDTWnnCnUx1OTBXcdd53ZoflFJqRV3fIxu
gzHOvM++XSKQ64yy778EuaaHB8vurPYaRq1GTmtYtOoS66deH6xQut9l3xow4kwA+zohl3ngn/le
abBEFwXO+hvPKOPsMNI8ncWqyI2x9DEAbUL40/3DMOQNcHJAwcawdyt/8g6BAzjxvkrm7Cs9o8v8
LMIgHR+JPbSTa62TPTLXXtPSLbqPaVxpdq/UMjKrMjoKM0xTdNep7iPVzaJ02JR4Y92V4J2g7Cew
CH33dRKKbnLbSP0rm/iv4qIpJeHudY0zJFwYoeyN+yHN3eEYBWGXfB59UTlnfqxVLQx/zSdQWWuI
NDnoLKDKdGnGo5QEIMum1va5hKf+HMWTlxyavpLqc2qOqHVIz43KL+PggRNa2gOKSGI13Mrbm/De
w3MYBHN9Xamo2/gtctml6c8FQxIlmSGVxhYDYheG9ui20zV9QjScFvLZ4gZN5Ks4gZZjEsu6yGDg
hW5wB6WJ4hGKz7j57hDLpZfPkTeO0U42ZE8z/wAfuvSViSRxOY6BSWVcosTcqgEqvLdIu5IE6Egr
J3vl+ynV1UZVOlmjuaw1bY18Oeq/NVScxhuzjRi0aIwnKJlWxE2PyS7uK8KWqnlhgwITmj94Be+h
0CmzY6OOscsclM6e8VOfDwi5WcC6xdYCHm60K9Lt6uys1k2yQ0Ld0txtX/SVvSuilB6kLy2vP4so
rdfjagjskcptMuC8di2p2r/72KcsSaOIoLI+V5m3ksJPPztB4iCiLqc+p3YWpuEGBU2aPfYZ89vn
tLKrdhMMjKyHCtB+sXaTiey4Ee5/Ah28KuWnuMQdf6H3RexeC6fPvYWb4rWXi9hHD0JRnWXcNVeN
yl2GL4sloqzHdrxw9MHvDlUuPVJz28qnXp5kza1td1qxg2kzlXeghDJU2RgaSsDwg1c8apPI8s89
A3R83ziD1917RgyyOu8Ts17bWVOEB2q4daCtHMYmkr8cm0BOSLC1OEyW29Sck2yOaQQ5/ZJeiit2
FQkR7gYOf2xdyKrQe5Rrut9tFJb/9pyOThCv47xLxNab8qnfp02CxGmRurIxNkbBkuO8jC2jvDE8
kSFBsydz3LvG1JdXaupYWNcslNrzyOnqyl7V2eDaa7cN0ICXVaILVNzRIBWtuUarHylsBvIaZWxf
7qqJsjEz4+gMRBJUfmx9r6nMWjWNtiYutqRyZ56/6Sh1Sm7J6Ka3Vu/YXUjBPyntsymMLP0xMKLa
OGiOP1j6xqV+208Ht/CabkK7T1OehFHdKqCBm2ZZP4TwCtObngiS6e8h6SZ971A6oTvQNgVpfzYr
LLnvO3MiD11zcE4IJx67e9tQqSbXkLN67TrOZe9cGykhflSP2bPv+oAXeD2Ioam53CoYn+ToReWl
mtohvSADr7AvBWWdcDu0pishyzOCsh5qiuFTXzqRfnSUDMKtxUxbXHiMkKQNmWPRb6sKTnyCK8+I
/bUW1V1yHGNiTrJFP7FZo5E0cnK7AUCatrCJD7DPtEQa433PYFxtgtEImiWggyj8UoGVwrNI2GS+
yVSZdVdDPlj+qmGVSBxuyRTj71hfk+FbSTdTd7WSjneuUX6Z1w4EeNDedGXlXjJyOcjkQQTA7k4t
txfnHUEWYp/WWaeearOmqgO9TQSr0NFa6zHFfZrttNoMicTT2Dzk0aJCaJjvOwGZbzdB7BAQbiyj
CnCnpGbP6qxMEJGjhhry6zIzxvTSHYfBp1uXY9GmNUNf+i4UYe5gi6jaWBKSSlBEsCrLUVdb6TDk
3I7d5FvAGPSIkJE+oJsohe4zfpS2U27LqousizapW31Zm9yOc9a8uN82+ZSP7sLO2ApckyZj9zfC
KRo/QfPmV+UFzd42Pm/jNqkeqfw3kvWg4U2fqiYaq6+d7VT2PiukI+aMencilJwV8apMclWvOkn5
TRA2HTSsq9HeaXsggol3I1VjQeZH4FZeQKWjb641MWXssp587bqQLi1gFIjmVYyprD/vXVu2W5Jk
iFTMNPI4WMv0/bRu7MnI12rKRD9u2dT34XfSqwKD8n8WJWrJMrh2z1vqSMOeEA293YyxmWZnkemX
xhFK45R80sklpFE2TKOrtnGSzKQ/5mX2K2Nk+MkGD6qdfh8MGgE03MJBLw6ZDzB0nYEqcs7I4iPe
aW+KOIu/dBZC+03Jeic7kmnndfscKjN5GJTLErMgVKhs60M4YhJ5BBpXoCjWB3JjNiy8y+xMdGNc
fY4I/YjBeY6NO7t/TKMKg0VKpkXwiLd8mnZan3ldvgwDU582shqN7GmIS5xKeDiGPoovijpyRvOQ
OJkgylDopr0nk8XyDlnFLAxMpS/ygxZ6yEfo9o48RmlezV2dpvQaMnId5l5sPB6ViYXZgx5B+kln
ivcwsbupjzchMW7Wsmv6MbbXBAbRh1+x987qJ1AKsjkLCPyCgDrZ0rmM3DwdjiEYevsr8Zn5tLdh
03vp7EhtI8KChcNGVCOQp79gSG8jEtA1xlK6yCFrqEXW18Wl1CoeSDPporvIzehFMXv7BsHZ0Bq/
eKTd6NWqw+KmfUoKO9HW4HUMOjBJJ2z6IkVfT5eGdPzusUkj39+TDBRGm8mVebhhKVlhIlcVLTT0
ltIlqBIEZLbsCtICNoWR6dZX33X7WwTwLI0yspj0uzGcdPNTmY+5EeICklgtkfdH5oO0+giFQ2M7
kXXo46HWMz73DOObHStp0E1PnZ4uFcWIW4eumntVo8QI5AWi4rGk3TmW00YfisBd+klc7Ekq8t2L
PO+y5IwRJ+QLTzJLd11uqmxLCpTmUVrwRTuTLabe/tpk3SSusjDp5FVjS0Hor0jkcE8qiBUs80J2
0XkYtXV/RUxF4m1UF+shiq6JjUmYs3Va6ggw3KtMK5BvpLVn0ixDFSTPvJa3M9qMRVzol2ZJASxY
dk5bwkDo/IG6yjJoebHxtzad0dxPJubu761NmtrK4S9QQAgVtZgFQstePjpukZGckAdT3t+kSlf+
g25VpBjxrPetdpnpg03RygmcKlj0Xq+rs8yyRmIBB2xK1KqLyXYv9HQoB+rWrNf/HoSTBWT/dUK1
/SbQwsz8NgVk7qwzCaXRJG/KLWtnaYWGi5MhUtqsZkgM+4nkVLg2i6b2dEJTyqJNjJVL7GYZkd8g
lNktmMpQhC1y0TVluuiKKBzp4xO+8zyhJIfHNrmt2hPMloVn7E8djIissKZFxFUc6Bu2ulGni0G3
yNVbIKRLrHQ5b+fce2XSHD2TUmTZQ2fEtrWsPA0dxjoUuY+JBtfX1IznReiExF9MWUiqx6fazWTx
DfoBSpAwzWBnrxJlRA3in1ZrIAdISbVlk46Wle8mxph8Pfhx63w2hLSjTRXnU7mnyORQgicMzdVI
HjZF6MIEqdC9+Tu9LVQdfBFklErnAWWlQdwsK2tM5w/SGcMyfPIrwgwQeFQJzvnVZHeqvXEyZwh7
KD2Zk5WfdWe02/g2UFoXl5vKcwrDebbwjlYeLWByzuibpjYFCVOv47Egl70TxnBWloFfhcuosut2
kQew+5OlD02X7CK0TwSckyiWweKCGhNZwESbLgQq0utm7dziUY+kWlDr9sx679euPVynoKZoU/T8
JYUJtXb98II7QK2QUCWPIPUEPdWqKMwqv9Mbhrudo0IW71swzZN/90v1/TfyrRP1Fv03JFvIfSm3
24h+jVPrWKm15AkNvdzU62CLdMbeEKGKhebWuFHhAsXTwljm63xrr8LPVIuMDxSkc6vt3+X0n4dH
9zy7TGap99yi+6WcPkeWNezUgKYJ4iZ7YoT6bUe4czvcvn+ic1/49YGwMfs80GIGXbLQeH0gp8dv
kvtGht8ytT+j/0PJAdUUrcL7x5m/8OlxgBWiJJ7lflzU18ehoh85Dp3/TYiE9ILtM+AmVtnXXjXS
6ZfasA9Dt/9ALP+6KT5fRfTLMMJoTjgeJvGTg5boKiqKvRlFdZsZZGDOaiiJB9EZ+3EmhGRcxdFH
GQy/O1MPmTY2KKTeTDmvz7QDYkw6ackVFVq8C7qh2OqtKAjCNe3gjFcoui9Iun94//qeYMIoSqL+
9T2cSfB1OMQpLUN5XZBlnS430d7bjoBKGfxXw65cR5fGUkVf5KJcovr44AqfPj4nRz3VAw/kyWqB
4Kic17okkln4m/dP7PRycgRL99GJohEFDTV3xH59EwikZI/cK8zIaWgUaxmP5aeqG6wDBhmYl6od
ET1YOLA/8B785sxmOcVsa7Ms3o0T0bFu9T5NqDbdUF8P0VC47llHR+rm/bM7fc/ns8NGxAuIQPbt
w5JBcutb6qwbMxPld5J8x2dCru0zo8ggjAapEXzwnPzuctKde7Ggwt0/Hdcm0ZZ+YxrJxon9xP5C
ti4tpaEwlb1xLd6WZRAl1QYv31h+gBQ78Qi+PKEMpBhRsVBiozi9k1bls+7NBrlxq5Ul9+YmWUcr
fxmXd9q2viIi+9v71/b07efaAiQGcSscqpggoF4/OZTggyFps2RDpR/be6X1bndTBHnSX1PbEf7W
iFRAtODo6O6txp57/PxHXwDfGpJ8lwNjNkA0fYq31tKMmWlggo+ZB8H0FTuzFju/q763cwOxq26A
36/fP+bJY/vjmHA+Pcw6dH5PMXkYLCVJgC6phHaWr1mt9PuGeJsPjnI62rwcZuZN03QG3c0/r6+t
6WaO6IAKbqIkOO9Gb6d0uhtsQakLJOIWhMSNYYMEhA/yPIueswBWpm8k2ymLroomvArs8o+AJ3hi
uNoYhTBp0QoHEjhfmV+mTBMobSyqaNh0VHoJG8amX4tHkuQp0zzCRL0O6fl+MDidvL4vxyRsh7fJ
A37Iybw+phBFCiCPWHfUuQ3VE5cwh1XIl7jRsoL6vQ+s7iN87Ikb6eVEUXjNmnJOmPCXkym7op/a
BEQdb+S+2bcXzQ59yKLfo3Tcvf8szX/olzl7PrtfD/TyRX65okPH0pt8vGbjWF9oXj/ogX6Vw51o
XfTUcfgYQ6YqoCC8f9TTceLHYXF2z8+VQMl2cn66ShqqlZxfv2SNuqmXcpUtw4O+ydf0LT4YlX5z
B3EuINInEgos75v3JRPa4JndtAkkeCka4NX/Z+88luTGkjX9LrNHGbTYBhAIkZIpSW5gyRTQWuPp
5wOr7u1MRHZieNvGbBaz6WrratLj4Cg/7r+AM4r1rnmHeo75lNY+mM6vBzjfHB8+Kzc02j+otOJ9
YaJm+XHRjIOX6YGpTm7WJ3gmGbZZyFud3Pg/CzP/jHezV1G7VNNRxZhQeuulQ64859afaVixFBdD
mb/uuxj1EJadDBzDjflQKI0kTxN5Rx819qBlF3qZZjueud5GpNW3afoOrJOaXGZjfN/G1bfSsG6R
2N2X+azik/WXPaxVygriys9c3Hknv3JxWIkicsoReCVXr+nYQbHex0A65Fi/jBqwAplZ3n796U8O
4TkHY0VBM4MnAwr042cJArMLswDpErnRL6IwO8f4eGV2Pw8B6k+m6Uz2vpjdkNcgcPJmcKPK+qkn
/XD0aqVfkVia/5LlSp1rMLBYCGQttRymmEd/XnLK58ljTF+3bb4Veb0ykrUgi3M7UvRm7IU5CLzS
YDrX0RXyzJUlsBZk/vfvFir2noXgS8xIZ0FVDSf5EXE3YdMW3gpV/tN5MUDi6vQYOZsXa432vRbX
uNC7vi6XBzlAbEmo5eFPT+bfSf6/oizuHTUyYtOveva23ol70MTSYYwn81qKNcFhmMMjj+ngSpTi
yfHjek0Ee22Qi/Vd4HyCxEE6wDWmMOZL1AdrVV0Z49dB4Nh+nLI8hUJR+dznqaxZO2Po1WOt0zj+
eqt+tjDg9prko0DlIJB9jJIMGloOljK5CDB+AxC1baX4kKTKSnKyFmYxYdBtygDNd/IltehxDhAv
QxHRJ6Ac9X84oMXcwNHNkK3FdFqB/aHIVyEksdL88fVXm3/u8mB499WWjFMtl4Iec9bBzUoFmZEH
T9fo218W2e0wO3GVK6/Mk0ua5f4+3GIpmMMwRpQUBnA+DRdE15xlYbPFPgxEvW+uqAatBZM/rghB
L7oBQIToImKw88voGBj+XUa7rzEN5+vP+NnF9H5ci0xAaXBlF3JCoUAME6OWwfIEsitFxUMX6y4S
i7uvAy7LWvNViIoG+EzkcClNLN9ElK1zNDzE0QXqYIO+fEYGdytSZtuESg/KCGwHwJ4kfVEGiD5C
sRNaGO4wq7SwOJN6kN2KfmlhGzrQSKOff/f17/tdpVgsLH0W2oFyLvEmXmqqGkZcyVU3jJSv4Z6E
vHFouhVnI4I54KgER6g6zKubszqtX2gRnoMxs0X/vpsOPhbHrQFAIKRDGfwELbINRHCYWWR3hbHJ
fGOTxOqNiFh4A1FE0s3NhBGsNER2JBy+HsZpij4Xm+Biz48RxUS9/eMaqhu4sq3XjW7plTsl+enT
LoFzUpqW0yslWmLDUZPdxsxWNsonZyZxoQ6AEZ6FphbX3BCXaVRIaePGyvcuuCqLtZ34yYr9EGCR
8OHRp9at0o+UC9W9BPEmzywYQSo4in1jPnz9GT85NHGiMhGLnvWMaLN//IqN3GIiJDKaULhuEHSJ
tRv6eH+fl/8XsOZfcsL/X4Scz5Tjfw85v8ir/Pk5/0BUmf/E33hzQfpLFLEi4m2EcBjkEoVD9x+6
t2T8xebkALFmNgpkcK6H/2KpaH9ZyPWqszbXTESZWdj/IM5l8S/SVZMsEpz6vC+UP0GcL16JLHHO
L1jltOQ4JajQLxZHLw6R6Cvir3oLi9uW9hGKWtfSjm4zRJXt2km9MLr9J9wsxW/MBKATTdMy6g3g
79MveTe52ly5clXH+9Fs1I2wo6gNW2T7bjKu/z7z3hPIEZP6cMkScq6TYxIze6Mhv7HsAQCnnFHO
/lOcUME4i1FVDS4SD/A36ou54PsPAN61wtEiMfA85VDo6ZCM31UDl/ODGaeavksUnEqf24we8l3U
KwJ/Mi0sMOuHRsN62Z9JjwZcR72srfLRl+M8UVSnbFFN6M+iXBCH2nS6PoOjeBMrlZqXdhm1IVpm
dJ8qmgZ6m00lsJ2YNt1VW2VhfVelRflQcGWHP3Kpjprb3IKLvB1TTA9/llapSUf8n43Rpifbybsh
1sFlIUxmwoGOye8OuQUa2C6BXVDBgUM3uLkCqyfUa1BLY6dCLvSNUEhdoxOUg9XEkbbht/oXJQp/
wwXw4p7Z0PHC3af9/LEqMRvVfVzVwKFK0UppeAW1uOmr0ftZmVP1lOGk9BTRry5tUvUERx4hRduy
SmZYEkJENlUB5ag2Qlk7Wp3B+0T83EeTJkNpgDnopU1tUuhD/MzLjklTTlvwCWifSkAQj3FXRIYL
3yEW9kEmFjNpKikv47Ezw13aNYq5adBSOmaT3kLi6fxx2sn6mPlbXO69Y9Xo4f0oSdmNkvbinr4D
fHdNHQC7eAo9QEcYfcx8dnRmc/8KkzsZzlMhILuHf2qTAzPkxwAvvzXA9NYqzfahggIUSo0YPEYh
hhagn4dgmwWxktoUFn1pExuZrvj0XuHdb2nAqgWsb7Tm6SNEMFmhUIs3ql9O4YMXeVm3LUjT443c
cSsfcj1Iv5WBbCT2UMf4t5pqW7+A/0tvVdxdX2koM49Johf6xm/bEapoY0a/AG4Kdx1AwOdUlqTn
rEl9bzsYBlq0eipKoR2R15qbThQFz+l7STi2Ax9lYxRgPo+hFxUXldGbMb25DLtx9TbpGkxhNqkc
1oLTKGkln3t5HoClGAdB0raZlgQm+Dgqpi+yUcXpdSsZvnWd9tOAArScd4LX24Ng1t2+bCQPE7gA
NOVeV4JRdeoS/Zhz5JUR+oRUrCIFVcGHe2m9QvqhBrFU3qZ92kueo1u1EHggbVOhsosyBG3k110K
BVwJPB2/QySur+oBGNLVIDUWMMksbrI3eA0K5t2xl2XnVT1Ay2+RUIDEECqkvpiDNNZGCWFW7Bp0
JUG6x4oCW0YRUrVmKZWjcR0JyMJ8r2qgwQAxMtG8buj3snjSLIIg25ehFN6GOQSEx3ysGyj3VN08
ZyLt1OHBl5p8qCQPe8u0D7KIPnQpeFcqAkvaPqtwvb6sVSo8V4PSRNqdmANyTDOzYs+E4nRe49Ez
XltaLE+7IdetHyNqm09ymiTfhcj3u73IiaCeldrkIxroi8Nz22oiAnpjAd0cmZ7pR68qaACoFZid
H8EUyTIKFW1S7y2h0MRzozD8GimJwZMO/B2NK4OTfAHXYAEAUmbL5MdqjBF1j8UW354UVIoMVL32
6opJb4oD1if6diogIUUbq2iahkmaUit+zAF2J4UteYIO/b+FPp02QgGTWxGEPtjCXQoGp6/QznTJ
AkukGDL0wY5Zw63h4tzZx/s8j9rWFdLQ6s9KoVOCrQdYQHP7LBNycunKgqpv+NWFb4xQtGkTYAyV
FQKe15s2ScykgwkwtUINYzgA95gl7lh5uC1tZKUr2u/opcZR6DRe0qHFC8wQFoTd+LLwElcqLlj6
OOSa48E+wLBYgGhwlYCrvZSAZqSObsb5rIXC+4l/1IkuJGfKoPcIV/hoIMBT3mdh5m88I9A3HcuR
R5Z+FNrictKHe8/LLlvfuC2asEeKV/pWANvd+oWoXNZQhWxsQm9oq50Hci5uNFm4y7rB24mjbJ73
vlk7RS9FvB7UvTA152ZbBLca9QOvTn9RTHmbKgRTmjzPHyRL4J6z/BxU6RgPO+BOiPjWIKdhv5xb
bNYboSrvDalHOUHbx0XmTmO6ixPtOAzalaG1iBeA6WtVPUZmRD/v2QIwmyBSQT25SMziMlSUzpnS
CucKq3FxGuBCBOw385FgweS7NJxRIIbyNIzNj1pSv3ctnNRAcLKQS6GJRetqFPz8RtUFsIG9yDbz
/FfTy67bInGEIf/FLroowhmRJtcBUdICqWpvPIC4vqn6DtyKVcRHLoXcJm3f1Yk0HlslSH5JZeNd
Rmow3cY9KBdT7x9aLbqeUd+21ViVK8RMDsg/FPGVRtumqpjitlnKvJLicuvn+kPUkgC01jaX2sui
1Q9gvSfbsLi42hEdY8EzqlerbBEIiAVpJxplv5VL/ARRyR7j73UvJkf6GT88D24EzI2oOApmbNp5
Xpl0XUH4WVX3AhNUOEdwWD4LpVjnaItrPK91IzyYVptiw2FyswE+EmfKv5XcASny0o3hSfD/5UYE
RAh1FWEaOcap2LTi4TDfcuwQNKWkuinA11mpjGb9aG0mM1GxUs778Wc2C643ahBstMootp7moSzt
Bf2ZgEzr+Zh0dBiT7L4W0XTJyjDYAKpP4NEhEtOSzmxwtqVb48cqD0old8ClgsWpIO9SZECnOoME
rAWCaJcCVOKq8/z7CGRPbJcaaExXx2ARcL3VZPU2UiAHMAl4r2z0dEptsbRulHj4hYFRlZzBftBR
Y8lg0l1mvRE4ShtHRzkwjaOIjuYjYn7+IYIhYPKne6/bGiJAUigi8SV47GQLVqq70fzoXu5xdRio
7g2t+a2R6m2GEjb94ovKC/eBeFfqtPxi5YhbUQp4hv+z5U830LC41tqYDCb2kBkycgS1e/9nZcR3
EzZHiOf4B703QB+pSW8XhdQ7OvSpDbym9LLX0x3WOdgs90nv6qYGQowjygF9aG5FM9p3cfQjGTiV
MlPN7VgXvAsZHMK2Ew2t2gDILBEbqUnj4F3ZFYg4Wh3SOVKiGbznQrQzpdWRruiqS6ERv+mThG54
4WMXACU0M1GSwbmOegASPMA2Wwjn5j6tjPKtFzPFNsfEGrBuN1M7MeGK2SraEf4GxPkR+PWhjfKb
xAqrF9jKpT3lRXBhdsr3yY8nbGmAGnwHol/aSEc2m1SADzB20TbRQn8bRkJ9qHvhWSRT3gykBq+J
nqXqDkEfGhVdD5JXyC+ywjtHt8aBdnUR8iLnQKhv2rTfVn53noHf3iAr8xiaCNsbCro5TR+iyV2o
2iGKQv/akITseVDpvgPwrnaSgNeXX7fqfqpbEGoKDM3cSrdpGCPyLon+meZBSwCdpRx0r3jpxjb5
yY/ac9X9GitjvgSb1NsEDfNoltC7vLA8CwOl2WQ1e77q5DeNJjeFkB5yEsq8xyllauB4zmOF9dK4
lD13AAGQMu1gklA8BmcmTsiIeq1nq4Ns7iwTyh1qZigQNY8cnDFPhyJzMGJrHYNy0pbCx2D3NXwS
aRTrbVDmdp9zdaoxzwzPLJ4xYBKZtCw8T+espRjl7EBWQvefUsBR5hwApCfuQUzquxyu7HWoN/ED
6FqKigE7BLuh5CnTUzTnBTN32hq5m6KHsAgauPH3iif7bhAWxWMXFN31lMuwIoYIftVmSGrjPi3N
7orTorguUXK9zH3PuGQ99ucqqSNYNU/SLyUts1CPqYFYhn3r6nSO7gV1yHYwfoVdkeIJTs6adK4g
6FA3cXW3jUnnGq4k+J9KghLNoAZuahQSuWbdOV02Pph1z27rKWrB7P8eSICrxxqBdiycbGgl8bYy
ZLTvi+HWypOzrOrvYAMFW5X7fx94kpV8r00JDpkEcBC9pzCheodgwbFQIwmmbtIp7SU1ueopRAjS
qYMABKWvoZsrih6CX2o0AATQkmrmJSlxc22EZfzN6mRfdQqtGZ9BGqYvcAK0AgktGKhOpE94PDR1
FW6DAaCyo4d5M27jwgpfoqABPtzXQumfF+C/s43gR5LKErUIlpmSTyJQ0cyTKhBXfhLcC6ie2XEY
CDEiSn1U8/LwG8g+vpSZj8ioaem55gVaf1/Xphly5xcDdNANSPoUCL8ohLRu4lRV+szpgJqmx16a
tOCcic7jfZ+McXTeejB3zyq4kPLRF2Ol1RzIMnUD9nEIBniYeVkLw/nMw02GzRjkI4gFj7eTCtE3
sGR/A1BTIOkQS2D1+wAKnLafCKbuC63N0rMCMXIVIShVLDQ7NsuI4kPYkLJDlYrVGXatJkb30kld
CXmEDCqq90ICseBGFjThZwmZLEYfp4mMZ9/o4J3u5KTQQPtChOv8V/JqUXjjlaDhtSeL6TRckCuk
9VkK+JuirACp51fD6+RyQhoXYRk4sbGdJjDS0Haw4FR4A30O6H89VbrbqoTvS7sVPsSBzBgz0oos
27iVZSiiv8hxYG6aetFGm2QAQemUwihIF6VY99pWMLpYFbE6mAr5rh6brtznmRoI34o0hRTbj5Gf
bsmC6/ohkFsB9SSjH+odt2oLU8abUtBuyA7kiPLCO5gOUhcbgPO7lq7VfKBa/S9RDrLye4ly1ksn
Spm6Uj05LQ/NIoW6Tnvd4j8QTP5YO2xbXzAmL3viMNyRohcujiB2tx0euptgu1armcu5/6paz5Wa
2TIYtM0sEAtlZREs6aYKvK76FB38PZYKu95VXS6JteL9XNI6CQNIDKAYegsnGErVMzDWCY0n+BaX
3Xltk/PsjZ+jO20TkKhrg/pdQVuEA3pKPYH/BKewFDoPpVbklR7+QhvNmZzajmMHjVsbt6Jt9S27
MF6+Lnh9MmVMGMZtAG91vLWXX9Ebk3DI9IqK3riVnMhNuDYcfCq24j7aaWvRPrawfs/Zh2iLNs/Q
xPJYmtWv9thuxW3morRi1+VGuPTuqi3CUjO692dyz3VwWBnnx7I2BUvM9GSq9DO6BtfJZZEeodYe
Goj0Ku8kFx0WN1MPOWyew+hK25Yngeb05Q4SVOWuBJ6H9H5Cl4EXxXsxEDO1hVEz44Z6zaEesDcu
jKO6HxHlSzdr2NCTCf0dDxyEaNF1wmVy/hDvmu6e2VKGkKXX+hgcqkPmmofhZrBHp7FDd61A++lH
fRdrMTahQfwTXOOrqn+Hj7MR49ou8/LvXgFyVP9GY/Rjf+WfqXsXZW6PvBuR1nB514b0Kl2NhoN8
GbD+I7KLl3K7sb4Zb/1tBtdjLeinQwNmZ0qy9omdFkIYjRFY0qtxq46olIAK3eh24Pr3xr3wM74u
i001bLLd/+CLEtJUoFxSa8fgeTFWq5GHspZfxeliqu+y6pexhpT+DTb9uCBRtQblZfGqkdn8ixB6
EEzakPpv6i5ptpO8QcEuP1bXWEs5hh3eWcfupthA5MgP5Z16ru7FszWI20LZfZ7R+dTmfsDgQ5eB
u30cpez59Mp15U3tZx3J4CoQ/X1MKSPS7F6t3Wh4saA8xvG8pL7/8X6kdTFDxemFaJT4F9dGWYjm
yI58nlsYklPuZMpHdjsfr7vgNV5Tjj9duzNck8akIWsiEtiLjx31U48g9PisRzoAt5/BuHaurQVY
bMFBC1pR7MZncddVjnkMbHwrj7GtbtrKya/lzfqmP4nIpct1iJ0eH4+qwmLycLwo1bHw3wr0SPTi
Dh2htb13cmQuIiw+WlpDzc6q8VXY8yCHAqI78u3oik7qena5X1kP81/2YTugCAegdrYuQRuGLvjH
tahYrTn4ZvlSONatnJ5lB8ONXMHOwgN6EsGlYlPAvNLWpu2zqJhaIADESsQBeRE1jssR6KP/pl05
8jHclzvBfvZuW8e3U2e/zhhYCzfP6bsj1GypMqfMWRf9zJuH1jom5hqm52OTmj3Nd3w/osWkQXam
PmcKiOfCSVP64tErZadNchy4Yoo70gq2bFbeO5m39/EWC5/n+BgEOaTW7fhm5dQqNvM5Jp2lO5is
lWPr3/tD8eRtchdaoKNeeFvT/nrpnJ6kiyEvLqagHSGk81XFYxzaipu52BR9+6VONtKw287OD5i8
unzo4oi21FFwvJUfsLAIPv3mc7r1blor3kwoLPhvc7496pvqevxJ7+qqvo93pTO9zaZHaIFcBMfE
XuNqrU33nJ2/C90gvVLIvv829f2Gx0aC784UHsTpjafH2nkwb4blFn031epSaj/n1ThPdXIe3f29
V0iI3Yi9CRPf+U+nVV3cEENUliMlzTdqB/5lUjv1TXGlP3RXiTPfkKKrPbHCIc0J34aHaEMTyvkz
z6GTeVXntf/u44oiFOGJAc85Y3qMd8rOOlY7Y+0Q+nwOZ5U6CyA9uNmPYeAJh9pIJlBv86dZvst0
MCE/i31b2FZb2ZUDHnGOemaBcv/jd87fx8W/Yi+2r4HxuiIlc+zmPFE2jWAHTmzTik022pMOgNJd
nddla38ZcrFdJUyEMoXd0rnR9VyOVjbpNt9ZW8NOz9G5cpt75UHct/vSLez1OT1Nen6fFv8a8WKz
oirGo94Sn3tbtGWbJtO9sZWO0b7Y6X+Ee/yv5fOvSIu9OQ5iGnuR/9aMt0X4I5z1lKOVEAuw1UmM
JU2how5i5Zx947E6pNtuP+36c0Agzhrx4t8csv89mN+f9d1e8PBbbkp2Y3SuEkqD77zL3G6vXvsH
/9o6Klv58VI6ik5lC059lq+AsX9DUU/Pnn+FX2zFMWpGrWcrxg+ALTfmDgoy1Aj5OvxmbRMoIO2d
/hg6q6+4T5IsbtN/hV3kBxIVbDSh/jnZt4HdXgxnc1Yn2fJ59s1fDThvt5Nhzq4QpKuYOSxpYmgY
w3xhO6opennxTUcD2kPzXMl+fX1nfpKIWPNTTpodZ1SSho9HTjrUlYg/w5uccUtqt3R47VB7+jrG
J2PBJFvEKJhzDdHMxfLvy9Sv6lR9K4z9MDy0Kv3kyHC+fR3kdCASnDrZhFGHId0JnyQ22pIqqfwm
qVi097eFQpN1CNaS03l1fZyWj1EWeVslJ608qsbr/FjBtWJXPcbnc3EmdrHVfPl6RJ8cUHMwmBg4
jJu8WBZrzvK1wEJG961xOsTkN8q+27eucSz8TbxaOVhw2ebzw5rzxd9YNxFJ1MUlmyFL0nWd/JPj
+Lk4D29Uu+Z5He4okGJ3YexUN3bXanmfnCWQt0TNAL42s3V/b/Z3Z4lVoLmF8dXP6rt/qbh49dxW
nmNdTmcoWtjDtrlE4GKyAbduQpI19cJcM3c6rc4w7Pe/YHEJQPYcpo5foG36Lc3WTeSYDogGWFbZ
Ll9ZPaf7ADIE6rXQuQAgnbw9gXGlRhpHTyiGoQzoyS9CAhFn8lYy8U/WDXF0Pih2NMjdLkuIMdqz
GZ2cp+Qgbsf7wLXs0qJ6IDvCIV5LeU+2HY6yCtRyE6lsFEiNxfcTvUIM46x8yr12O2tJ5VFyTDNj
9/VWOF0ocxgDuxWOEf7LkoOjVhFdzKalkN1TFU2cQrzxoo3xa06Mhi1sfeppu32/sV6K1lE0e/Xa
+XSc737AYuNHMUSpumqfpPwiOWhu4jaPyo31lH+XtM28QufbbvXSmQ/GD6cNo1ZhCc/G7tBMlwwq
I8fsMpzaJ3Xn72kmdmfqi3WD0UwGg8xO3kI7PYgOWBzVAQ0H0ARdz6+/++mpMP8CdgjqbBibog/7
8Xro0QfVUUB5Ui+SwAFpBDHJTq48JzujRaZfKfYs3HRsVzaKdLJTFmEXqwr4dlrLhMU6wdQdlSLK
ZX5EZBdVw5v4fCwvwuv5rQER8n8yYJ1KrcWBxFpb1vsoxSGK1qksNAuNK3Jfd347onpVJrZwMW1z
V3wEhD2tEDA//dD0GNCNntnaJ10NH7POLEgM4s7JKDqiVz71P8xVdgg0I1qQXKxm/POSXawuRqiQ
ZMz45VPSTziB4ZuMp86l2LfNrvL77ky76V2EEjb5LQJw+ePXq+k0oAmZQZ71NeBccNl8XExVbFhd
LmXPbX8jZMcaKZ6v//7TPUojD1oHGAwyAOjuH//+MImStJTr5zqqNsBqnQazNCFeZX2f5AD6xzCL
a1kW5JwWeP2sXY1cGWSfrnrQr8wN19ReWVsX8wb7OEkfg83f9P0NiWYYOIbqOX4IztVdd265IACc
4lG6UXblgd79dez4zvDj6y95ei3Skpk3gKwhpq6jWvAxLA98GFpqRlHW2zVXkYt427Z708kBjIO4
9nQ5KScgaMGioEsJWR899sW6aKV8LJAgfG6+ZwAUztud54R2fI7AT3nIndBdLfadzCABVWJS1ye1
wo/t4+gQL+1VPR9f0zfMu+hV/n7pIsRjY/yyWhQ6WfU08mSVTA6azpxgL5aLRYs/GLPkLakPY4KJ
DAprK5O1FmGxRsxc9sH3ya9gZx3ZHl8jp9t0dnle3Mx5U7Jbu5eWpzPOu3+rKhgoOnOCLOdLNNME
9d+3PBOOevoytC9lK53nwtpTbz7l36/933FkOJoodCCUqS++XKmgwVtI9Wvj9FvdDremsIlthPo2
PZ0fR7uEH+Xg7tMfAA9o9spHnQdxEpyWCEI9pB6k3x/XiJgkOVDf6jWuz83dXII2gYiczd1JpDT+
9L6bR4rOCrceLAeVBszHYINUo1xTNq/N9/Khf0j34bZ7FItN7fauf91cZkew4rvuDzUG6KQtwi4W
DpJxHWSJ+jU77w6cY+YGszBH/D637etf1svKF10u09/R2N6ahiqHzof9OMhx0DFRaprXvHJr67Kg
SgFyUbDhGJj3ys/8kG2DY7D7OuinMXWFJzTtEW6cxSy2SlGFSdi+DjHd9NSyATb9ZwEWmUpTsnSQ
rX5N6+iXlQG172Rj9cY5HcVMWZTIDWjTQfJZjAJF/GpSi+QNcNpBuJKzreVGV0j4XmTJ3rflfXLx
51uc7rz8N92UeEsdpRANYB0ZzdfEfzLEc5wJNpa4D6Xt1x9veWHzXifKfIoAsIBLNf/7d5dbgG55
iNT4KxTKDTqFcSlvu3btKlsLsrjKpLJK42lof/f7NdSvdW7Q3FYPreNtTG077BL9EQjUyvmxFnUx
ZYLSyJWVda+gxlzDF5zAQ7FQmlainKSNv78gjT+0NOBIIb/y8QsKdRUUUThwRHrNjV9cetSLvQNm
NxdJcozje+93OXxtdZyAYpZhF990tARzCIOBMgigdswPVbvdzVXx/A6puxGjRHc15Kcf9N1IFx9U
grE7GFr/OmerPlqI1P4bCiE7ddNt64MybECV7f1g5QOvRV1sb2Q4tVTputdmuFXR0jVvm35tfc5n
+8eLhk3wbmCLZAT/VQHr0v5VvzBuvV27A0JsKz/1jejKTvHHeIbFzC2lyrCaiIFi968pTn6Vifyj
ulG9lSF99tG4tTHNRjQD1urioM9EEkuUcF9h2OCJeWcBujaGlSLHZzFmFyAIgYgAnTyNTROWSkYK
F1mQca7a/qzw774+nE6zHJKOuQnzGxlx8iILRiM3NABKnnGrafux/Amcc+ONN19H+Wwc76PMR/+7
IxBQoy+NivjadWQ01kGVL9VmrdFyks3LmqbNAorQNk3qr0uIRRCIeRqNxgtMLie/UfYpW1V0FXsu
XK+1yk4+2yLWnHu/G5AI4pSnu/EyyOeQLXHCqR0Lhfm+SJ2vv9zqqOaN9S4SbjdqqA7zqPpteYPh
yg6FYOqU5e36qE5PvMWwFvMkSg1C1orxEh3iS8lRzsJXS70qzpotaPZt6P0o15Lf5RtlOWfzwnk3
OpkXSlczuhl32N3NowNC4tSHEo241cN1/vUfzqDF6Bbned1WatGyQHCotHM+5Y1gU2Xa/BB23cX/
QbiT3Pp3OGyhZ2lRcM2LI6/Ei8LQCSceZbvcYL3GOa7shJ1Ms+/rRXI6MOAcQKogW5M3sfY/fsUG
6X4fzeznOg1tX75UupWjbu3vX6x2abQmEZbSc9zVZ/FQuhNc2K9HMN8wH6fm4wgWq3zCXS4ow+Y5
qq5yhQaXeT1kLuZjtiAWTqB8/zra2njmf/9u1SHsXTRS3DxXsJ2wSXD1+O7rAPM1vRyOQvWH+rem
oQ+0mHqktesey+nnBPwevgBH/A72yM+c+y3OZpSX17bRZwNCewIhPGpd0okWhJUOmtbk4jNWgptK
rc7zLseZBFPjaMQ2yNvwZIc3PeJ9DYu2QYkZ75kyqxwrWUslfsvBnAz93U9ZbLLGCnEkqOg3C0BR
FN8R+6MfyVA2mp/R+HOC4RKBGclxhJq02zxOnBAyaZbe1YmLZe2hGO7qVtlMM+fLevh6Vj453tA2
ePfbltmVOoT4AYjPbWDLuBxB636kEwJx+LuHuvTbdJ/dm2swkk+mRlcVOEHA8BQFNcyPa03WC7RM
muHZ8i4sY7J7r9p+PapPto6OtyhWfFTREWFYrDWMstShEfpnlK51B/4/TIgGAyH5Ci+Yo6DlxzYe
b78OeVK5RoXpfUxtAY2RKiUum3KgcDZSs0jcIKu2dROej4hfh0Di64O4hy65LXtv71m9K6zo9pzk
E8TnsufNxj9IKxcHXiTqUGwy6dnopE3Iy/BxxnCujHH+bouF/CHG4tBT5anIIIM/+0/mbm7GQPO7
NV+tx8jVncFuHqxkM962VBNu+7O1HtoJxAqAI1pvVEpkchn0XRYrFaoe/uOtAb7SuKoO8jZzJgQF
5n4IfRjfTi6FY+qGbrJbKyWc5huLyPNye3c2amGg5VA4nudylGrjQrObRSetXe5k92uw49MNOQeD
7EV5npoQPaCPwczIiKRY1FlHf9e+Cm1ngMaZ70gB8vqPfxpc/18A5n9pbIF/r/9i50me/gqf3gvA
zH/iH/0XXf8LsW4eAUjYwtL9reTyj/6LKf1loISi8/QGfst1xnn+j/6LpPxF5wiVFwAjlA/xKf5v
/RdB/UuWLcWCj4PyJZhrU/8TARiq5B8TRYppmkVqTzQOUZm/c7FSjLgLa5qjsYO4WnkVpl0YGMco
gN+VfhMtX7EERLcFA7ZpEWPhcFsX2P3t/bjA+kaKhQFHdx+zz6J8m6buoBjdW9QMPlg6zfJDWxwH
XOnh0YVvwHJ3VoRiOJY7tzSer9SeWp9b60ky3GAy5+u24mEZd4h9bPziTRbKcuJOEkSx35YZ4zZT
moZcNsDAwcHhEgP31OwTKIZeJA3yU2fmeWKXsdWgDsBJBhV3SDRrU2pFkmC/G1q4p+NhUd3gyeXX
h2GSA0zNkFRRfnW52BZvXZ2F3U5Twljd9Gg6D24jwBHd0Hgqki12A0Z2gxAJ9YoM8NmNGItlbSeA
NhM7h1epuaIiGPUmTYwUT4NcBPDeTxECLZIFDWgTTLRI7RxpGBREYkvCRLkqdYpJeFYIR6/3Awi+
Qacnh0DNaFYGWHbBy0783LPboYR0H/tYL9C37bDugcksxGG6xURDLpy6SRr/GCV9FCHIaY3TQx7E
Yug/i3Vq/TTwbwTaiAmsBZU7Fb5ppYZMQT7kFMWFOMMr1NMS/pc2zxB7UQIRWn0lJIaJ6lbUq3DL
ux6hl8IL4f8PtYq4WFtnXvRdHaUwuSgrLfAPjarGnGZdPhW2Withuk/UoJadwFKFyvFMLEweK12J
MLTQW2vWJGgEDEItocwnjmCxnm4SL5dYJrDap7u2F8sfoT8KEdIwqG2njiBGfeMKalbI8wKwTNvS
0PNgk9axeR3E/5u981qSVUkb67vongm8iVDoAopyXdW+e5sbonsbvEsSyOTptWp+KTRnjzTnBXR1
4mzXBQWZX35mrXLJEobUhfGOQ8WBUbmN8JdOtS7N30Zdc31juFbBIVoFQtvek5VxHpulcdNWWpZx
7FuzrPDpWXoqL+Cl63KnzJKxSp7RbEnQI2EvgA0dHZYg2vwjU3uYMCyvVmvMCRmTpzZKy9v5S1Nh
jLIyWnBOYFxCBjndtXc+MKD1xa60Ay1T7JI1kjD4z2XqyCL3Lm4xiPrEa+qEO1kNQ98z874hb2DK
Hkb/zhO5KPh9mMbJUi9RcfD6aTL3YwM2JS1nqG2fNZrG7buD2DFLSgcz4AkchsUgLWPA23FlunLh
oYzMvHhjDrnb0o0xyiDNnK34EmVrY32MpWiij0xO1fKqt1qoTxgWubmfJcrfaVptkeg1Qt/d5bSF
nfDNrN6d5/VzsNNGBLoTBApdMfFkeqtMfafZmqcazUxx6mSXeY/QvI3ykk0lf2b0GTo+mLAAItpL
uPtMqsxtBe8m7IIBpoltaaYFMjH3Ka7xyDyBBGn7AeLGHPrTEe+cpk9xXrL6mdFj7cDEMT3/PE/Z
yPwgai93Z/dqrL7khUa/Ww+Bi0t1ad5zhqatFIpwtdIVF8zlabICnGJQLgWcKKgw1odz+5s7x5Y1
vDxhKUp85TL/CkNe4Atuvq7ZbUPTZiJeZSi6YwhGn2fMjuo2OBRWpd3UdHDVYlHkM3+za5wczOM3
Oj+bAd7A0xgwaf5Nof7Fz9iOLaQ9z8qas1vn/QQVbhjGtGSyaPycTUflr60U4ZDA7Q8n+sHXFvYx
g6fWLJ5b2CfTD2RM4auJSHBIts7P73JLWQ5r4eB9AXIyM5A3uG1+mjof1Z41NhGasQaERoqmywjS
qQfxzIjsYHyrCxdInAk3KVltmakYcWN1WGpvfGZqvQFitGUAihGaMJfeSJPWndxf7Lu2wPObsm6J
8mbHqu+ImwsmR4clvKOI210yqWxkwqbTpk3QWD8L19WfnhJmGS9AIy+uLJTYAQ9YX4QLg0wvmXqc
IiecASgMPW5jCf2C5jw3843dNtdOdh2bYgp2AJYYrbbotMlSv87l9NEsLnBAz8YJsxPQQjJCWkQ/
x8DcmE2mb2sKaLK3TQiRN5t9XsXOrKMyFpDANOXCYFjO/lo23THLPP/7Sn9gfmnpqmvyI8+dGH/L
sTT028RDIPGXeRO9D9VWsJrIt9DOSBngmEZ+hCX1TkX+mJjdesbTxjGst1/VGD6PgbsmAZK1mCyf
ZCwa4xSAiiCpp9aP/WkAce9iwIBFMp4zQFepOcOWYvP9KjvvcRrCA/yZp6q3x7jseWiwRy67NUNA
m/PqAYSWV8O1LnWLAjvQznoK8+4h6K13Ud+gMTqEMdD8Qt70NG5M2W8eI9yLP/3KlfGR+yinHXam
Vq9JoR15tqYJdRAl8Yu5Chc+buegOLKWs2jqY7cUxV3obObBGx22lSaE6UYNFK7HWCSOUb+sQ3QX
Vu4So+q2Y8EDnnpK5l9NL58TwCXHIe/kwauz4NwMKAktjMlPkleUJFI3QFKAO9I+rBZivT3+O/dg
FsPPHBRTUhgKYx1vRwrz8wNldX5hshrtI68w/3JU7wqoEm5sbi5cs0E+MIEAx63p7rXSKhbsDc99
Wfr7sPHuWezlB6HNV0NbWA4r57y29atRFk268l0feGGLOPOKjwja8kPRKrSzeLegKrhtLII+2qMR
t3/JStUPW7n+xm9HFx2G4mRugrPRFs/YS6Orr5anBcIwILrOOdSz0gfRD1kih+Gj6cFsIvQs3tli
2rMsYNT1CteElkZ91229dzA6Cbii640EZhb0CoE+dpgvmzEGu8lqOdg4VpaApIJBJsz6c1pMqjrN
JQRKIjeWzQ5D2n7JhjExes9PIx1+FHU+ApZAJG5vIkq0095hoK9SdvMdI//MSmMOPSpX7+25fOTW
wXzgmepXRAHzOPxqeRPi1RqOoguPMD3exWZ/9sV4rEYXj/QE5MPbzrcT2i6iMr6NRZXUtmAuwuv2
VdM9okw/AUb64UroIeayL0C7gM5QOJTUvmCCwS6K9gPFuziuRf6z5pgTd6r1DozOt4dKR1/Rcxk8
09YhQKSY5E5/UEt1CAMkS/NNx45eiw2YLGUvXrzcvsu24TLlYPL6TNSxDqc7VXEOnFlDgcAZqfQ9
GjuKpcayVZucnhxe4WXwtzjH/HSwOpP5giiPXt2t7F/6AiyD6drLS+5I81fUFdlLie++SpQj/NNS
YdOKrUzLczR0Vv02D5IoierzHq9gqG9xTnEXwY29ZJoQFc/U/DEvg3oLyrB+5o80j6FES98NXnEt
pHCQdqmBEuES/hoCszw6BFnHTkfDPfSv/OsiMw0lr4ZrYHX+bxqF60fZzfDgNOX7e2LR2uViMcjF
mwCiJbd5+toXYKOOfUO39FUtg8Zh3GQafYC99VOyVhozaSOyaD51xNGfrUFUmrhRLYGy+gbAHVfo
5cXTRcnKv8gAq2ivFtqQ58YvDx5Y9+rswOnzvvdNGeDwlpZ/o/+4/bdSGz47bGOWwQGifWdBUtR5
lw9J1AvDTyYrAmAHvDV/KpuJb7ofc6q/dl2HKi61KifyYrP5NJuzuHaBMN91KSQ7weCeTT12sFpG
Ec5chNxI6gRTZkOwtcolLhtOR7vNbcV0CKZZLokQM7cBt+xIuyYhaXRUxDV2DJTW+uwN/wvC7C51
bRUAwo1gQBjT/LAaOjV8SRLOgQq1cKpAVG6otxZiw12zdsOxgqbBuog2yQLVv2/z1k88n624r53o
tGY0YnpVZZ1ZEF6bwC3wyIrxscuRRRMMeyzEZnUSi3nqZ/NrR8frTo12mZTVxIyv67xL4X13m8F/
sIP+pe1D63thD+JMbMv2LEW/87xxPVqGAbhK+Q+btXz0W/C5Ui5I27XW56pEyVhgJn7wZCvv2mEB
qsUreyWQndhOizKJYBm9DVoTpwJr3xNhtL9BIus9i/iWVG1Z7HkuAX85xQzcbKu8o3TnIq1cYTxz
ojDTNVrIaHF+InTE6euC8AJppQnqOPaYxnnKCSljhgJatggszL5yzCvh2HToxi7Aa0dL6VjRVwn5
6GIHmUhaETLl4GL5fsVT2d95cOl386qbQx215gW7HrUCuf4cZbSmOlTVoewydaLrAh6XI99ZGQou
LNw3t+0CYeN963o/UVgntN4cvcxLFt1Y8WiVz7nj/LK0+63zlpfZWlkty77CYdiqOFuibzJzqWEP
JSmlHnYYMmI3pkH+m+0g7AqMyILH15/9gHVmLZYt6XzO2EBSjqjb79Xg3AtDvhP7acTDxU4owFnD
dMxwxMYzLgTDrz9me/rqYjOFgm49ZK59ifhFaSHhNMPDagGfyizdH/0ob85IPZNxaNhYbNcAVVd5
+7Be75WuwcrNP0EMWTHS3yuR11VoU16DkiDAyWon9muXYUwDyMkK2k7U5tW2/RONmMxa1ZuTLo4Y
Yxk6d17uHAbghvFaeieRma8yLw+zf4NguTNnzkjKg4CoEi9u/6OwtpHjBISajG0kCXzOiIh76Urx
MReWtYcXLudD4xpzYi3Vd0f5OxFodsoV6bg5iLcy99/kBPy9Ry+ZyH5+zSSTonW0xA428EOnguUk
C6YYBUvsCUDhk9wQXdW0BNfsDinkyf1Q2SwaRnUfLeD+KMaoRCxVlE6dkSNs1e9VNV9MKex0jIwd
/EKT+0TGnQPSq5DjE8lS89D3OZ3Ta2ennjn+IK8B+Sl0nrZcJZYyX90qeuQ0CK1seqBLOwECCfew
K/OnQTjDHve5PNocXPHX3qCGEwwz02oAErgdIxSTAMhb2TOiyHYOLk0FcYr3j2KU6etLX9JK3Hjd
FptzYSZZU16WNuSXCnNLZsO8xxr54Opbe0PHpwmFm3iaKejVDO+i3tu7pgYagCP+JDgvJzZHNBTa
erdZwbvHOBhoMbj3oR8998F6WfLmquvWijlTHCsnf/dcDfWcekO31d9JG1wnT39plulN12Dwis3o
UXxi3uMFO7LmDcdQlGaKQbrhdKvWZOo2I7FWolTN8gJgau3iEfgfy6lcu+ugSRrUTfa69KpJh7Z7
s4wB4JUTPblWn530zD85NjYYbbcRMIGi/gLYdDgRx42H0VrhnszB/E60CoZ1FFVLIBiKk5iWYUqs
0fVacg7KQTK61HRIo3RtkyoasjzZVpF9jnrg2FdLK997g14g69pD9iHnWs1pmKNRP9LCwK7ogSkz
AfmMihb72ir3UZktzwaW+jt3myxCGEOzH43qlSEw3stS/8YE2R20uag0d1z90Pputp+NZYrINOkW
jPzgzvvcbUCL9Mt09HzZ/m4swztLPxxPErZSjKR6PsAN4v2zy42eGUl/Qchf4qAWzxxOk2Hhaza2
tTgw7rFQ/W0yGHCbmbXeOdqiisnQtp6urm3MX1vLF/2hqi2WbDuYWusEecg6lFEZ3ZG8WaNrw3Dn
qWvWmjeKjgxIJIiOE7yh04M52eYDgprosQBxVT4PlZoUtvHNuWwlOGFucCfOCnjsYcQpfF9ZRDQH
Yy3zLnY6t7F2NZkuMgXain0OdHeEECoVpVS/iwyyPscqeEBbD1ZPOpu9Cz1psBwEN8tN9eQZm76U
Vvs6OvZ2NyDBfW/a1d9lblU+5MKcXiyRP/XbcqfL8M0Wkzj1NuGqBlS178rstai2Pd83J2nf+dDV
au9Hg1YNV+WoUEPrDVjTU5aP97N0mAqfp0d3Bk+iPEAsFe0Wqt3XPXj/wBwP/uT9bGA8WpwNFmF8
p3oISleJM+peM638/otoq4fBwkcPoEsnFhkzyLxTl9hjO3PcAwAsMVKj+vH3OeSyhpPozg5mc09w
ep3LkBjfr77hsb3UBJFMNEAw5js5+rq/Igk/GzjaDaFg/IaA8wUGYKxhUf8ELRpYKfWHnZXDjkMW
mKdhnwEfDTk3VO62xlIEzrm2rfIh4mTw4HV2Rf8NWagYiSYNdsLl0wE0H8jb9XI3RnNzWYHjpm2L
icMw3Sqx6+W6YMSLjQKSaI30Nq4L4+A3/WV2i2O4LS9OzYB1PjwhfobhfHMmKLc5Foy9J7I07uxs
enMGySjVVkMwAfOQ+oZkEXRdAA6+0xI8Z6fVH9wY699jJLcv08p4EnjU18ph/3Vt+dUQxkNFq2g8
kGVJJnfI4s60DziEVsI8eT93ATsbGk0OFQ+kZj/7hec5yO4DqMuVslMYModc62f6vD0kyMMStwHr
+lwbJ2u2Pw2DXq4JuOvmGx8MFHy3IKudqrLqd+hfz6KvHzMdXLSvr0B5T1sRflGrTue8eZsa+0jC
dCfs6QSY9NABkoxts0urUAAt7KtTloGiC4L1qt3itw2c7p8Ms2p8mjzviWXnKTDytxx+o+c1554c
QO4QgNStfoD/2R2qjZOJDsTvBeJNEjnLO9/tLhIhW3uY2tnMtSzdFx1WT6NGG+12xsltZnhjxeMi
+59Dv6SGcnj9pr23jsep72++qSrxHGdX9e1uUTb2Ty8n4hAw2UZOkGBnlINoGt1w1T8iQ31pStCV
rjfJmPTl49oZ92TqrkG7VInltj9qw/za+MVDrcfjPAFSL7w31nxG82maRoUiZQJ//Mswi7gJJS2q
ODmPuKH9B4vjHacRDbc7M5x4ymr7IDPzlFOsTeqCDXawguF9kqTbrX4S8SAIFsfhranGh7BazvM2
o41Xx6o376KFiGrM1Lnym33oDnfw6FLXJXeyWWG520Zq6kojtebN/9LSZg5Kb8j3Ue6ibCATS3Yx
Xr3+Y8KWQVD5lofOYcNV3GhxT0rskjfzD6iOHg9l81pXAnu7mwo1PFTCeRgbiKp6UjsShLvaqFA2
jd9BID81VZY0G9mXVn4EK5NZpocPHOH2LYCbDs66lXHLOQo+64Msii/BUL72tQAB3o35sejFrx4o
a3rLthPOWLuhhSPbNW1SquhTTdmnrL39mBevzhR9cKHVnZ+r+xKponWLlMzsUmTzpbXMROEuSZzG
ZSa7MIrUs4fXDuPjorr+w2296Dy3iNinW8xir2TGrap7UvXECGYJl1R5ANGXbX4MMtIfWP4eS5QX
nWFEICGbvZ0Nr8zEvbs9rDy7H7c9ppWfweAbh5lp32QQXr93jfyZ7M+Pzgiv6K3oA6uCW8C53ZWZ
dRXhWMRgNp88skWJHuejtCA5I2J+mgvF09Hnr/jSvvKqFsdyiA7haL+GZXOaNyCQQhnrvgi2Jdyr
blrPsF2qz1za+mpvEhBhWMvS3o12WPOVtM4VKvm057bYZ6oppAQoGREPmWPSUT374S6LlSwck7+G
ueGd9GAR9DvZ5l580ssv1Gu2Z7fX29Vp5ulWECPZ4AL3ejHK2TqRx1KX1jfFD6oNnUzWccAPEJnZ
sgfIqL7Jps0BqIfyLtqU9U3QivJBWuVzGTVpleCWdFmKLEXkwi5elHD5lzZLMl0+isYu42IyXuG2
dgdmxPa0JTZJ4GDtXuf5Gq5jcOQg+uANdOJOs7YTWpK2OGq9MR1RvVtGQGa4ChAG2Lylmcky4FOi
Rzcbb2Q7lpgjwZNbu2fLES/UAHlMg1Dv/a52HoFDy5i8qEnVaWx23K6C7wmYa9106OXHAOB9Pz0b
/RDGfTMyzRp+0a0vuPn1d78KPnvi42Quai9xBgCKdpZ9oQayA3cDobcy1adfBl91ERpfvak/UEgS
qelux1Yy4GlZn2J0fhaBSiJ/M3ZOQKbAXeovWikzGXxd7KrRBueSEWoj2jRP3u0QqgzO56Lk61OL
c2rm7TUoDPDljfwqa+MS5PbDtFj3crT1Lm8n/5hTP0263JqAgpe0AhVtExslhgWfk5bVDXdBVB57
gO2xPW5fyV08tIH4aEzzpfRGJDpz/7n52ry3xHK0XPclU1tOLoHMvXKaU+H4J/pYz0qPblwoYpg2
M8XRI1GRzq4Eb+8N5a5eFn0IXD4+uZJHVyOZ0IpJb9jx3ndT3FIMXUBvo916v3qU6JfQYfRyVut4
anK7eHGGtXxR3bag1OGlt8NVPYSQ0cn2Dq79y+dB3lENrB5ycoXQUoTfMyU7Rh3J4aJ6WUY7v4eq
2t9N0cR5bzLRNpNMGRs6hSHmxdA0zc9IMAgQjhH1P57WJGzG9RFHvEcKe7ZTp23z99wonYsMi+Jk
bQ7PPDqOwdqz+fr3HlnZkxH07uMmfRd9wVbURqxqANmwSGF7utUKcLfj49nONu6m0ieAKkKVksgi
O9MzAPxE0U2RpN9g17NGOMFA9pB8R4zNyTqpUpDmHDlBtYgffiN/ZBN3OucyOlP3DOGzuzhLH5yd
XmOgjYz2t706aI0tPT5lzL96cVHWEz8UFOdwRU1h8DUV4SvATnVCAzieIqdYz1Y2emkNOuSNxJkj
d6yA1lenns2kGYR/Sz5199LujUNmLesRV8l0sFwh7nqLWtmUdwH2hah1djid/H0baIjmemAhrjxp
y4S7NL+1Tu+8+7cz1xQO3FDAtoei2yQJBMODe7kO7smd5Zxi5ijvSF6Z+xU6MBlxyPj7cCPsrVGr
nbBySD8umNbaLX3Inl4GMAH9IWtOmZEbiWGHLSOn+YqEQBfO79bLezvWDaqIxAUAm1oyJxbfvCbq
n60GBCvakdyOR5yIt2zPm0W9JkyWfC2/W4tZvFOTrdOWwsOwc0cW4aBet595aPi7pna8744h8t1o
ks5sylV9qZqxJxCtzGsFiYJYNgyJUVzvwa6C9VH4W7XtmqGvMESQ+drrWeVpPXmCpS/0nrV4MELy
JHkc2JO4VUVDDSG2DtazLScG+5Q8dlmzgc7oyNfFcvErBjHE3Dx74+hBL0Obwvh0vnS/rMyxfmZT
tJ5nZ96+mVlju2C7s+l7RibiXcvWoPiwOErHy1aG16FxCituxq36bnW1+t7RY+2lhDPSu/OZj5j2
Lmh41cZTxbvMB+DQEC+rP2Ha5J0gUT2INSe+Exb7RLA4WWqNpDdJQm6A6R/zoGAt8DP8hsetLwj0
RjOzgpO216NX3tKFg1svu7Au7BLicB+9IYmy+512G4d+io4NJ537bDIOVq4jfx/M9pLTPbESSa1S
1kDxZ+2kgxPJZtdEJADjyevcNi1F55goB1bCUKGp8MWj8nqO1NEaMIWOaW6hdmZnn2ZFlLBrrYkC
jbf0BFdeMxnfM9K3cH9p0yqSbGiU2Es7d8LzFkzBkznfDoEL553I6gBcB/QG0DMwTo1kf5gtzdlb
EYHbTRPYT63jQF8mrdFZP5k1pFAZGh0Lru/jo9jn7Uwy1cuBasf8Ji0cjo96OQmyjcByzpzaTS2X
fXo3dYxHAgkIwRcX7Lwh1SavHa/+kofltVekgz88D2fCde1npa5T7XXfpmpeFVdgN5RILD4abZGj
twAUB0c+KtlTb8miX3anvd8wjUF7bSQLpzsugCGjYjHaZCJnBD6YVogESvdG6oSmkTl2JhkOB8+U
3bKbsrzuU3sllXSaI1P+cg2bSoe5mdrcNcX2lq10QXjhQDU1cjcWDlmXP1oFwTRFezNHJBI6h6aQ
FqPnsyWJq81etvNdU5bErj1Z74R+oFnt5iyjD8cEXW/uhZnV1zxatt+yVpz9fXMwx52R9WzBZmsE
IbDrRgy3do2+iGU5l8WuX9vh4q7aVpfl1jlyIABHC8AJreBMWoWTczf3E0kzHiVP71coKbQ/+FG2
qYtrzH3wEixZYOxWVbYPA2mNPPWhQHskcuh7eBRq2XTqtQRpSVhxujqQdO7ri5BG5N3NdTs8Birb
nAQxzp1kt2XqM5tV/VIR+okrkrSFuGYzbLp3/IxHkvob7Ryrh9YocZQ5jNxOcAox7VHgt1c3YkG2
fOKF1FrQ8uyXwLAUJfuxjdKumowfxcDs62WgR4cEiIX9IOmzsfqptgCRjfR72PtexYWOffi0GH3j
7mjY8Rc6berCSaxiIBtZlxHVpdaECJ5gk1IvdAhNOacvXdFPC0v+Sedr81l527SdECMU42tL/4O1
lz7Wk8qc8qGIK2K37L3xbdVeYfrj7ln4VxR1s2Jmq8aKMxENLV37LTBukZBrFDl6+QBUemxKfvfL
YsiKnTVc0SyvRSX8JGiK4p2QF+3SaBRj/uR39vZzHeds27V2Bt9eGuX2ddJBXl2ycEHu5M0iMigw
jKt5ZSBx+TEWHNQyEn5BYuC8meivzodfZj0adkLgK2H3B54GCWKXnKhj1yk5JvdcQHAYbETHyQi6
e43Bny5EN9EkGpxlQfglogQTneWKCCtt3KUzkjZEXXz7RmdCJvQsA++ThuKPqcwD2ktlIODzulOV
TANTpiSk/ZG27lDTKmP7ZlaltLjcJgDykAns0hJG8LiS7c4uGfoKME6E3RgP2qL0doU/L0/C5H7G
VKyiz3wwjaufG9sLxOKawlNBCSTpVWAjFpVtZGBTEWRZi9W6Xxx/UQdHZ+GpRCyT0MxFeG1Wqud0
E4JSj1Xeb94ZtVdkpnJhZ7unHmY+Vl7TKQzQHWzbYe7I8kzlDZ+eu9MmdnkzWSo1V4oB34QjqVgb
TVPGJDx4/RGKmM/mgiSOQ6e/uCl2UOiH0VrYau/yXmQvRWdTELI2dw6Ome1SxL3hmuoYWZJHTjUH
Fr+jDpUVJ68ON3m3Giwpybhl65QsUcWfodpduYmIxs1KSpI37ZNNL8MlYLM4R62up4O5yOGjs7oV
dBzr9hBbFvWLPdIOq3xr2hLoe+dKU3IfMoJiLRo1X71wI98/K1l+czyjdPFUDt0TuhbS4qMRCMpR
m+xJvMwLby5nZuolysZYFrPfbOY+FKZEF9A5U3MwrNl9s23WdAotHTtJs/DupUapa00kb2YoLvs2
1JyReE9jWfc1LSctDnJsYyEB+9ZZlmBOaXHvaRMJsgNmaSwkDKBv09lR0xqlEGxzTR29mIaTWxKy
x+2sAppPNr/nXLQW07wzue/kf9rZpAMFVH54J4syt85FT2YuAUQ/MLQUjzQLvA2rAI6vWtaxJOgn
rDc0YamaYHZdazJhg2vQ/lINoh3wyy5Fo/9mtuQ2cfAvjdy38QvuCCNhTEjfhKN/dOATTrWzk5EX
ymVrf9ZEDlCXaqOJh7Hpnibi5b8bWP2jPd2F4ePzUlJsdFz7hv3+a1sz63qxaa/GAzJ2294qi+UY
2Jr+BJNp0n/p4338r8v4V3XgH13q//xRTDRgZnQZrGfm8K8/CgJESdafH+UGrfkchCQ0nXF0Kdb0
056Md7bvclfvaouz1eqJ7e8G4W59t3+5uYw2M7ByY+GboW3/Se/ioJaV8uZfyJDBwUVaftEIYu5o
SP1aCPMJMUHzN1/nv99c26MNGEqRz1jVv/NVWlW44wLTnBJBtyMu2mKHQIpetUUe/vPN/ZMxxd11
TRN4BqQV6DFMYv717uYlgxULSV0iGE0rJz9K57CjRy53NMxLNU+k1mpBdKWDOB9I8sez6Zt/M4rw
bw8wI438dIA9PsNEvEx//RRM5rrTOktae61q/FqosDpvMxM9Yc7hum8i4/ifL/uPkRVUa1yyH9iu
SzP47bn668/jzR8qL++IksPRgT80lvSEKdJtfzey+X/5QTBKIL9R0WLUwf7jB0WKFY/mXmrnwlxe
xDYU98qlzfM/X86fPk+uB+4PRB5GRUyGQ90/esdn2mQrlePt61oPXm5f2YfachElleylgmxKkuOG
jPkQ76gYs5Tmhg7BR8cWGxa36FhRsw2y/G8e5D8Gd/7tY/3xtXZ1xsUuXpXqrqAfoqY2v81tznNk
1Im3efJa53n12GSR/TfP9b+9QkwSM1tyw6aBP2Cw+K9f8MYQEjK2wdlZtmjuASSUsUFX667O6/D5
P9/8f/uKb4pY5r7Ju7MXOv/8bv5lnGQoqeYjoWlIcTjdpc909Eib89+R0/68ICStETTEm9WdaiYT
B3+9IJNsQUOJy6JyTn+CCEv10FdkssIqK3b/+YL+XPDcEFDYbSiHeSs4guYfSwKt94XRtYVNUi4T
XUz2wiKmdZADzcaAvGysmaL+m+/rz5vohRR/QeoxRMosmeP88Z4Ih372PKhBMBnoVXabXwva9NUQ
rH/zqvx5H3kRma5g7/onSoTw6K/3cTLpd5nGudhbStviyiRQhfFOYbtDIuMt/3Ur//80zn/7J+Px
/z2O8zJ8lN2/zuL888//1zCO+48bsYntxrYxv4ALYcf/3y7m8B88A7dfJK6IsBjwmP+vWRzX+Qdu
BRiTrG78x7y90v/bxRz8w7+BwlhhfYu3g2G+//Hf/6LBmP74/3+NN25tBzwE/2fLZyjNYZ4xwPvM
6hGEpv3HGzDQiVMiofpdjt2ytyj4HEoiC5rIGvncRR/zmq+kjPdadt2brRPRueKJ85y3651SpoOh
tvvaczdrt5Xtj8nP9FnPbXeaPUvRNVb094VpPlSdW+2jeXX2hfviMAl4Hs3rAq0lnkFNoRlQwZUW
vZHUHL3TjeF8mQ0Lq4Sj6l3tq3BXl435Ac6QJPDafWsWw9hPfRbncqRqSCjz5loebbiVV6MwCMer
NZPvX8aA4wimtldNO3K6uT9oatOP2eRZD3lPr6KhKD+27zVR81luW/Qw5iaO2mZYd3Zll+dm7J6F
Y0Lva7L60jIocQnNc9jLPJ3WoH7cROikMqgAOhGwZSRwpHOW87cg8+onwrjtmimPEVFkZT+X27+P
kSxiknP9Yc7Bepom6ooM/9DuNq4lPdftnMooqCgLr/+TqvNqbhTYuugvoopM8yqBcnIahxfKY4/J
0OTw6+9CvvWFF8ryzHhkSXSfPmftvQEXG8TSSqn1uygBJqWqMdb3fy+K8juIZLe/P2WZpMcmqsed
QoopdEhOU0a26UVN9dKns32VszJdkC/RPZ4CaPSpc/dhPJZYo0J8gA47qA/dSTncv5LLQ0I+GZTT
82GGXYvEmxk+r8jgUn0piuliA+FdWkNMF7W1reMY0ndtFL1bV90tbe0NvZfpjYkhLl75bBC+Vyyh
w2dOniony3kybmHgWk9TDKw4dlW7s4wuesqVYTwz4LshY9G2TSf5TJkIp4gbNQOYEi5tUljeFJiH
bHhQC0aSFqKpV5EM7bZsJsXXxXPC8eik42q2jaX1NsTvZuDpU51/tRqAwu/TJK7hVAmzQI5ug++Y
k7uJmGX6hKBhYuhW9nbSkuZBj+2APEvd9cM81X1biWkaL++i4Rbi+vvbCJeQrkxrihskw+jb8Oxr
u4lV5FtBsCOkk/iJYA6O9wt1mLb5fQomw0CvShTzkBAU7k1V3z0O5r6wyw354DFdT0USL6Rof0c9
3ZdW2F6j0TyniQkZj75vl5K9ynBsaK7xcoFuXukdspCVMCttPcbJdODjhMm0y2iiLAbtZlXnbIrM
77pxCGodj8FQJS92BaqTN5DWQ88mlMz5l1lsZZnTOK6d6DinRXEjzp2wxB5JAPHVOiFchHB3K+0b
9iw+hUaXr+vG7g6/r4hSdH4fuPXDXFbOprbJ8ZyM9H2wMvFH6Uk8U3rxhemUuPw+IgVvJ4Y5WCtk
lXsILMJzgaxn7cSMA6y6qJkEaNaxwbXAD/uk9R0dmYfK5OxpGAbm7M7vA3f5NoFkMQdknN2ggJeh
z7NWWs+dlkJac4y7sVTLd9HZH2NblA9MZREIwp33yyP6CETcJemw+/1VRRb+acauIeKZiyudG4f7
Jwpg9VAkhf0QZN03YnCM36VZ7Bjb1A+ZbKvV7CmpYuyMvCpuZZOYPqQXKrKaOco4l/36/jcVJbC8
OORkrqcg0STj+XZm0nxy2n+i+EGY1WAUZEaXiMPRx4Sgb91gHvIYF9y3djYaJ4D3V96ibLtkPHqq
Lcu/LC1W0f/NIhKEncUQgPRmtIY0x1+U1vmOEh1lj5zKtdbb+gto1reda60nzWm8OWZ11BXTvcSV
Vh4nGnp+7lrDa9cOl2CIbnaMi+yojdZTGg4/xMgRQ633/bHMUtfvtdm5LscCP+xir9ND6Y8FYKdK
ZDATjOWD0/ZufGrYH9bOCMUw1GhF1Ki4OUN94VWbjyyUfxhXJk9KaO+VctQOdaMCa5KAbrAK2U9l
kL2NKYBOHU3KeSoELa4uIjhGlSSbhpa9S1zmUcTyMBIfprduBriK4wSMNtKb6yzn6UiQ8FESBXXI
0vZHXW7y2hKsd/fVeyjCZofIcGcOOZniVVQ8xwm2TXV6zSc93k5Enm9AguQrlqDVGp1ss6NtgKZJ
1Kf7RbcDkjbV10L16N5fpiYc0KBYQXIoe2PLAgL1Iptr4s7NFRKADa606g2uZeM5ReVIEKaVIrsb
y8vQFd1qnMhkHIhwfspr+WLlbX9AXKrh+TCh6lmefdii5KjaiQYqQkRmOwazVWecHwpMENeixFBc
kPh9hiRfGVCw1/uHTxT+XLIka3D0ade9hpUuD6arWDCIZn0q5rrhtl6Ia5Nhbqa0j8agHkVaG6yM
LI1oR8r8A+XE2TZL8weNnufaX7mDRwQB7HgONs60kTUqy9R0Wt8Qo7KpBmm8SFHzCwl13SVxfWsX
qQhjgumtNKfnAKBw1WfdcI4QBu1SrS89g5vXpLg9NFXdXC0jnfaKFr6P8qFUyUY2lvd17DO05YFd
b4vA4RUox/EhWeAi1anLC1BSebFmJWOmOm3buTX+jFH8qcm5elPN/iidRXmqjMkhlY6GHYoBBjCm
iRcSxP40ROolRdYK35tM9TcDcTUqVSQhub5l4GJd8jk5NJPPiSF6tUSZHPOAI6YiAsEy1/QnkYGD
O4Nr7BCbouiy8+qdY7J+Yhb4VcYy//x/X4QhMccOLmxb11IKYn9bT6/BMdyIZmyyrPPRcun5iJw0
4lJTEjM9mzD6bQLzfqrHhCbVqA+fkf3RleUxHEr7DWkKpZDeGI96wt+MafDuaZqZXuH0WBXrekQB
B7hSp3X1brn8TwrNR9UIlH2FfdALacgS7m3ag8bqW10VyeP9snwrmUBDFVk/uDWtMTO035Ap3iTD
Q7Tc/XOX9/1zLWx2zMC9BHBT6zpzJLHZydFplfbJzOb2OuYGzF9cxwcHJG8NljLfJkZmfRu3j3ph
fnJvufYhRAcCRVloO+pTl5rHVHeMk6WfUlJsmoAUXvgT04sGxzm7cW8eB0s+hzra1/t6F9UkkqM1
2t5XZm1Zntv93HTnJMqLV0WlTz5P+vzg6lO8bfsVqpV0H7m68xK3zdFUSGgNuiJY97SxTnMwD6dA
b3ya482Ooqn2xtmYb7GqfND1zFe9EtjfdUUgioEliTEwB2FCZ59LgF6IFylfhZa89yY3hDUY2mZM
puo9GdVjLCTT2DyVcB7yX8WU9TXu0BppQ4CrMpmmr5zLlVWBbPYIneeXdk2kcxhpj4potEfZJt5g
ILgx4rDfxh28CYIpquWKgiOmZfk0D512Zp5EzrK8cAy1/ghY5lXVOUgRayz57KJhvICk8TMwjb2M
1N3QOM3niFWQEZpIiVDjbnB6Wo0tWsqeb5ddHz0MQVJA9NXpgdRcqPkxbx7ioMKLNxx7fyiPBl1/
FDflUY2j6WwGUmx4YN2/2yuH+3bCyDf3k3G2fdBzAJkiAQGCyjpVjoAG70NGS0VDim9e9GdyIMoD
nVFjO5a8hJUY3zMHnyYmhml8KMLydN8qlN62T7kO5RDoCpUTMpsr2wKwRq8Xng2OQ/KQ26NeldMu
N10ASbKQb0S0O7TiU/NiTp15cexoYBiOmAIcHW81V3TnFlhxUzZz8uCwI3iMB8qXrmXLqMK6o4eO
9Kul8XBAg3+4F833C+NQBw6hbhFd9j7IconEEPIHDR+5QG1hXuhEy02rga6uyrCVm3BAtsZu8L18
MXZJ82ZbClJV408QJfbeDLLmaiS4X8egx56TFcCRfZKeWg5aqdYm33PT/qSRbJ9t9rYV+vhpBbxg
n4UuCQr/n6+WN3aYBYLK5fv/+ze08cgEWuxrQ+seI0J5qShHeaHok96glj453VO4UqfcT7VoXiMW
73b3/UnXl5FUsihQCoN5LG0qTkmTLCkZ+tDTBoLmmrg5WVF5+K0Tqj4sP6gzVqlSTV+NmywDK44N
1ox8L0nqFyXp2bWXU2gyFj/aLPIISykqBafBZzqZ+2fOMv0zAtutamf6zWQI1Nq6crq/lYVIhD8U
Il2z7g9xG53ul7bXo1O9XP7P91pb7uI0f4skMxaTj+JhUOq9Y1fleV7OkbFpn/pGS0/Z5IZr5MTt
xtbz8nK/iBBKA6wAqVzFVH3Zv343sWXPihEUeArDaJxoZsZLYN+HZAiMc9CoxrmaS/N8fxhxg/kV
AlucNPWtK03qk8gNn+PA/Sqi2Nnb/K+buI4+Sjqgz7VslyIoBdOEvnolxPRQhZX2VxWNAywZfMo0
iq+9Kxq/wbfd74Kif5qyZL5aes0kD9o81p6VbMof87DY/BaOyyMnLTeiiZwtInjwha5rb1At8anO
p1M9NXblZyWq6YjMd0Rvx6RXnGTd1zusesuHNOjjXSAs8md0o7mko+X/Vl7Le1jU7e+37t2EPA/g
6ezUPhI9jWNdZ4SPYZh/9GP7wRs3nJQ2rp8C+I8dDe+WZPMO+g8ZwZNou3XSIX6iDCofVZUAb+Tq
ymZ0U3ctTJ5G62ScvRztWTqdxpGAJEBijU+9zT+yx6HZVpmSP6JhCNd4HdmwI6N8d7IUxLmZ7c0Q
GjCijnLMAGw26hhX74wMAZJ0+6l3czZrKy3DGzP1zE8cOr0cdPv6khnaWm116yvIHO6E1GlfiqJg
bVd+EuiHt76atx3eKySfR+NeBMUfmIvw2GkdH+umZeiHC0jkR3FevJlKeTFV3SuItPDMYnIQ5FBB
Gxn6JTynB4hSau6osmk6dwv9GPTVdlZs9TDpyr8pDLOtavXFZtIaDs1EO07OkFyTvhWHeiRFtpiB
CxtjBlMZx2ZtJAN1exO57aEaqmzbGVW3QWMY22HzgAlLf1USkrNzqKlcST05PRZ2/2nryQPxD906
1yhUXSdYqxLlvtCehFI+NaH2ouoTHguU0SvrxwlHD3eW18hMnvIkeZFW8DcUYHl2g83BXJ0qd87W
cc5x32we8f3EpxG4xnSOSSSkJ9SU3bt+bKIE2Ri0O4oOZLqXNp6J9gbt8s3Oj2R1AM3eTnVCe2kQ
XmzU9i6fxUfSg5wm4gUK6pGxLJpmSvIgqJ/LPtaPSjCfAierVvXQTWun0leldGsaQBNyTyb/nKET
JrjIQQteGbhuMtf7MnjPbDaVYv7hJAFe4bbRutamv0Fu6x4BEZiwxK5zngdOs62BaqaN9LUR9jHK
wi8tzvOzCuszmdOHowzGyYaqgT8+IbUiwEFeXD0C9RCNl02WDqs3I3ZNDcZWo/5gjM4lxraMJYf5
luw2RU47qsi1tWKMAyfYBFtLLAfQy8bFrmyrC6woymtyUnZ6NWW7uJP2Kgm0R9oqfDoC+xUDDc78
WtPunWJQnhoz/SCBIaWxN/+BQ2JVKZAoIw44dEIJd2qxrgBFr24otWuvqJ+NlQ97F2KwS/twj30B
u0SZAACHyjatwm3KXPvksqGcUJMexkqT+4EbUBZ14+WpCtqI+YD5lSml2CTgBWBUe7OdmothP2M/
Xhw7XfdRwRQvo934c+c+uHnjfjflFZh95ZCteKW7nzIMEvNJ0S1m2d12BKHfZ/jAB3XYrhEGiXVi
jPDW+Nsl7ehxaFVXjekpYtYfhYZkH3eZad3JcY9pW7emCMw9QwyH3q0KH4wNwQleMKu4Fw9ZDOQt
irTYTbm1seL5sUzpU+ZBkHhVvbecqPZ0InQA1PRXN88tOM0ZUVydoRZzzRIrngxB2oRSH2NQYLVD
iFnPYZaG5rsjyLVVa2haTJz/UqN4UKbxhzPGT5KMsT+7OH3oEhxP4HK0CliDtKHb4HQjj1EYHiuU
AzIOfCM0qhWzHW3lVpKTyFRenMI69FLzkyzgTCuDLeVw/JClh6Zwi72qdjCBtB7WES0QRqQLgdMO
5raWPRVOqZbnSTupPe9Hlcv5IMiXSWdQ36DUM4Tmw65mmrdCWxyvG1cZ1hN84b4P6q0qnB8jpHMY
J1qydYhrx6EmepOi/dFfgrm8Id4rHwUmBplFQTIIiNqUdkdCo88x/nRDHfoSUAccojuMMJa2PRd+
gwJnpavGrtFM5M/w62i3sG6a8HqiymddoJ9caE9jTHKCGzdPsCYfZRRle7dxCjpPhfZa1+HObdKD
Dlt67np5VUFeHEf/xhlqo1T5ZZpaTFwW8KAo8scedA01XVUc5rAmf1VBQ0vTjRYyTkGOkfcH1DUX
xucnvEOsveKKLaHGw8ENI9QbHWWQ6L/YoprVOOhXxMdPYoi1Y5FI34wckFDnI25VTpAo0taPcTkd
VC1C6zU0vL4ppXi0aPJwv4F/tJ1Drw6YNmAVk4niXVGd6ghHh4wl2xgaEA0Qk0lRWab88EMz65ey
nt/crH0J0vhneQ0814FY16efSjWiDdBUuoWvvWKL9GPkIjkXi/xH0tg696H+YHH0oA+ixGXsa1mB
Tz6L8ilNmec3SranG7s3yqrmvTf17WwMbOqtCB/NG6NcaxPHMtpK8P2VO1lXkSLXGXCI2pqyjlZC
K8nsAb9Yj/NVNLp7GKPmqZZy3kTun0jTL/W8uOs4iGY05znt8u8E2aFRQoMVOh+DutFqcNxsxQ1L
OtaIbl5gPbBymphysVTXdqS/wne81i3qG6dwj6GBa1WdoC3vTLGuS7rSbYXVDBaCg98BKNBb6/VV
AxREHzpTDuUgdzNAjJ8O00+JAw79wNifnOKWGcolmQJtO45DchSxr1K4HrAY85W5x0ynmiUsnrpI
pOSHUZsNJ9X8EcEtzdxAFywrnE4Hwl/LspreprxfRRBpK8MlJXV0w26VR/Utz5JpOxfmCVL32qlK
hxJwr9cO+2SnVZTFzDXbCn5HqdNv+vVYhiRGupEzjgSJYctbXPQXat2/+dyvqdDMVeNe06WWipVM
W1dNHx5Vaxg3cwCmDd3qsa2XaDrRS9pQnEaEMdEUp0tbxPFqbcB3v6uUa+88DzgV+Uamv/DjXous
wLaKMoej4aj5C6mI5tSm50/lvNZbbIUmkG0vdoq/LCmfFYNXqq7SE5PRrRUWFDRU/T/4/n8Dehzd
AF9K28ThM9xu9UYvP6rZPQUc2nTHTa/XDLOZdQEImaVVv1LC9mFG22rlNUYIg/hgylauwtjEdKYg
mgMxpydthG2iJOg+1t8B1yS9nQbBZygKJuriNSldAmzkSyVL648q238GvbFNHVRbw6y7aykLc8Nr
9q+a6eKUwZs6aO6em+TF1qryIOeYw4yNeRuFtcAag0xoOw8OVZlvjE6aLBOYw1uFlXpm32BzNKfa
xm03AUT5ytFSzPJ061tUNMkNxBGW9tXp8OcjrRwfXOwlsI1DW89i1aSByrSmfyddlyo3JIIRWPdM
Xs1zVY1XKP52UwXZ5E1d+sHS9I1PCbIMO31syrH2oWJkBakX4kRXTx1YQdzNL03YbkdpPwyFw4En
V+i42i2CuD6MN/k6whGlbAdIR5GJgyXGasWeQQezk/FeCcsVHl39Yxz9S6THyUHsIntswbah9ALx
3kd0DuRIw49lOaOIk3gCVYEXFHa0n2tF3Rds/X3bZ1vOaFctHdy9iHVQuqjb0lXAPKhAMeBCq254
VsHNdJqtqdjNlmGX50Y2lV2gpi+DcZNx0h3wMSl2kdYwQEuCTRNB2TmYiUzgZh8moPsqDo2vxEGf
LVP1EsPcD3nF7CgJ/JyZ4kpTwaC6vPqwKTzXM14MnhPzK0tLJcdYNMpGjiPZg5q6NbtyD8uMPUVH
09tUR0jD4joxrMJPr1VWrVt2PnNe+kWGe1pOEFaJvqwJhLKfu3+pU9sgumVBxoR1wg1JrOx+GNZx
Kk+2rE5jnu3tZZTEafqc2MFfI6GBmYHGPSB3O0QWXi1Sn7iP8n6H/1a0Ynoiz4HFfCeWw/s8wyGV
GtZmYGXlyqmIzkgclpK55APaZKdeM5ACkqOG2A2NSe3QwZNze5CJWdGVd9/HMuivvJsnt66IH0MM
Y8XWVsx5dbDHwAJczPeumrr7yUnSdVDegrDPNr1aXg1rrC5kb8FwZyjbhDvhCUPQdpF8i6SpbjEW
MzJFP9prNUYbCjTwZE3RumTrCBTxpYdq6ncFLbaMkscJqm6NiupBiQS9zByHwwQjAy+oXeKFLGtc
6RaIfe0As8uBJkQ7TG9LrYTbBWju0IJwmzieiLBEOjWhIdU1uHRLW9u8l2jIXd/VacpJMWF9opl7
pAGrup8ErpR/IxtzGqYHdGzTwMtj46LCrWIlQYx1UfQqN1fybswIz9KWO5YjYm6ELsQXjlWBotYH
U4eJnvLFsSHk5IIpwtqqkSnPupps5zxlQmi/1qrxk2HfkdYm7g4lUrQguUSxwgyd/oTEY6HtNcaP
VvWUYKmwUrN5r9XyVVlIZiPAlW5va8pPNI0FpULPWojkyYNG/kZL1IASB/FBrU3fwDXqxByZps2I
n8Bo9ONp0MGFlWVjnC2DPZdLAQZ+DN1wN2PAuC+V/PX+7TFJTXRH/Uvcu8bNqKd2YwWCM0jB3Pf+
vVJsbWlnwQpv2thX1NY6xq49YtuprSdENGdm/dQrc8S5lUdSBdbnh6ae0mTl+X6Z0+5dxThuq4a6
3JYCbwLipNRHTA2aA8Z+8veho4/zzWDEVcbDbc6E/mrPaPvpX9DBUoOSqsvpfXwC7VWmlwzUi5jp
c86ZiirzEAjO2RjR0KfDjGBvJuAHGZKC4zwPDFojVYTHfJnw9HJMT3MRdHupEUMdmXN9klai8VBs
usQsPLT5eBi1mVwEF4aPsC041mUfHKUM/d8fh1kJOiHUYP40j/2rM2GukDBw1iITrkHkNzMt8I5Q
DH0tBhGetbB31nUMcB0H//JlAh0t3QCUxB96Dr/outbkM/+zNmNQyXfa3QqHHmM4G03uQ5GG78UQ
P6a52x+rAfV/hZ7mkfbmg13XxsmZs/QRkJn1yhnM9Gz2yXTL6u5djrX15M5R9agH/xY8w26d+CqH
qX4IlZ2d2NqGPT3YOIOs3utp2lul023D6D746XDMZia1A0cKbxTVfqTJeMC/0j3aJl58kvPa/RJ1
4hgi4GmWHlGo23gXGk67Lqf2LVTD/O9AvKKK2ukF3ZkvRxEsDMcqHgtz/9s2xW2K7aoJfYpn55ws
F6H02bEKse8AtTrqM+Z/IrXMJ2VhNYY42PVKV+N5zQQMsfU606pknQxx5d0/hfcfoWdYUmo9Z6CQ
D+SFSOeOd0+M66GnprNc7FGx7LGOqujzmmpGDOuAmiXY6G6lHVCaVMf7JQ2xOFjRvcq8BqdOGtO0
AjyTFvVpNCAicDHE/EADZaDrwgC9TJNil0OYXIp2DC5TpducJiUr38IWTFMFH2F330aMuFjQnmgL
PTtlTmBcNHs2L/G4za2JRTyyFnVZM5E17UjXu//E+wVfDObAQU2hVWlZwNDQVU9oDVM+MslxnLwk
160zws9uU9q54YdSZF4ktPopidt5/fvTW8wbK3wzNmUaaE9hENAbUB00nFQe48qWbnC8P18UxpiP
3rtLmYlE/P66q8vr3mzQd83rCFV8qSIQsRcuZKbvCCs9HtCShmcOOmxdWYBYp6iusknQ/zvF0ppO
+b11GfuRtYunaXiqCu0g3aG6Bq6G000amhs8JUYy0/s89fJh+ELDZ/mTanO3ho17NEd6wp2o+kNV
Z19hV8udtfRzx3xpF1eTvSmspn7oAmh9fBDPTYan4u+vnsVY6EWc+49Std/udwOiuthvmaavQ7fT
jii7NFZLvpLR4mPrdovc1onOqfl1/19MTtTn0NkXC2VULdARh5r0hEvE4+9q2arqKceohSc7/PcS
6ksQgJYclWnmD9OUUiVsa8qusDw3NY3q36+S0Dh0Tubf34P7x+X+RqC0qtdqYk+ap6ac4zCfWRXp
8nGEvafxKOa1XeDvcr8LW8ua2Y+1Vr8iNv6xEYtfxHLpK4ooWyQtEzPjAZXIsMvttDsyHaO7rRuv
YjDb1Wh05jlvzH+6aiE3MXCN65LcYaCXKmfq9QitDY2lGUv/LY3c6Q3zYPTCSvbUN8L2ZFLacA+I
wjOV+RnkzPb+4aCbx3QfLwX5t8sa+4oIFIiTiQ6vETGzrWpjMFCNmyLJt6xUxWfhiIazZE0hRa8X
1eiUbkDbyoNQlN1v45Zy9NQOzGjuyy4HuvTw+weiHv+lSpRvrTxsvazNYJhMrMNc5MENG42VNA89
qo8dUBzKliDN1mGZdycJo7mCtlF3OCTqvuADiXwyt6na+PhKcLd9j9plj9a+uHTL+D8uOnfdWCSa
IKfdKiYCbLCLR/CI/EvOpf+7yPVB9TZoJscwQx33zZ2z+N1MGrMKD1qFmqs3dZOtptNRZUOb1SBq
3wnymiZodwNmqRtN1cq9WnLCbvsopNhaOs+4Usn3EQciT5h29FDuK1vtzso0sTZW8fTLsd1ZKIkx
rNfXldcP0GI27nunO0QgHbyAh3RR+xriX2iMyuvvLS9GMvOS5HsIy+lDxfaRIwDHlN8pj6uHPY5/
zLiNZabVGwbmjP1J5Q1NslR51e+zIDL5vhVHbgghzh51NwRv4VGIqQBu0xboDYO3F1Som8h2sdjC
w5dW+ni2bMXeZEUhjsCJXm/2+stgO9f7bgnGsrn/M5kn41YdaQzCcY/n+445LF9VOZ3YlNg8xNtD
7JmjoX+AZfvz4r9xLwgGg0rvvkTcbxgNWzvEn1WHzjvCg2zZXe6XOZxwNOnYNuwYqwpEsnI7a5H2
Mur5Ix7n/VdolY/hSCdOnwtmYySVaW26yVukU/efP5NOxJkTMa/WDOk2QMz9W5hNDU1wNGgTqrTh
r9kw1VBBqzTs1/YdKtI/6PW2ccqwcOnt44F5s62QfRw78zmoNSxUst9fOQrtYad30+fvWqZZ057N
slj9LgVZ1+46k1GsGRhI2WT2Xsb9wzx1wxfH5o1hduPLnSoiDl3IQ8sU7auOoQpEStOId6Sf9ixl
GA82KHaHMvjRwqz9YzkKhUrO0Nla9FIF8PJNgDCzDfeRD58Cw4m0slu5TY7XA2ZD2D9wOB4rJX6O
DfxQODj7mjgUDKxPXYtHWZDVT4qugatNKi9X3LP2tmgBtsN8TtiUEoWou9aoD4q2OAuPHNlY/FmA
rQHQKaw2SN2Ml3gEJUocd6/lhlgj4Ufqh7X2Frc6m6PBrGCpZUFRWqK4poMyr8s8mDeiUtVtg2Vi
W2G2sNxR3RD0Hipjf4xLzlZNYLGBiASTMjIanmoj+dsodfWUZuh+xtpAHg9vZQ3yM41t42Ro/ZOe
xcyI1b5+SKcoW4MD1ptcIYKzzYZdQe+aydRbPrQjpVWLO+7yMIuGJ8Jci/P9OaS2/ZZONn6uwn6/
D7pNTciz0WOr2pfxZ4k38pvaFaOfJsHnfVJnU6N7vRScIugj3YZ6cAB+aDLElVNdChHUHrMK5g34
5116UAOGnYKe+UrD22hlldZ/GTo0RxhMl/pOyae/nMQNGLSuxVt8YJ2sx7PosYIwWtXdzJY98P50
f3H2nHeKRb8LVw2B9NvElc0IWaKCcCr9e0kQiwzVYLKYOVVRAxgikfm7l9/FMgLxHbJnOhJ00ZYq
tSzmhuk974YY8mgzyL68BH951tphaqL+eicek8SEcmLSs0UKGJ3dBIM6mNjRV3Alv9ql+aXR+Xil
Z2Lu60Eo7P0Y0yi2sY919c9gikdt7pJvJQ9fZGBnf/Ki6DaOyHAw0ZzsZOjuTk0wIv69D7GPqm/q
9BoMSfxmMSfSFiZQ13S0wJO+d3pzaYANRJwu5TCries5Ti79YdAUYIrsch/83S/x8jry4w91EAee
VmY3mxCwg9kGrPnx9BLN+fypwt7gyaCaqwnIYTHFKR7tbnhuZlW+azK7NJgIe2KgG68t8CCe8czM
cdgSuAA+mZjXemHUhlt6kfMxEXazFo4jb/Xwfj9qAD93t0I31ZsIZwIFYFNOqVZpp1whSOiO2rk5
QSRTKM7gcM5Zb3XnXDkUknano8BFOnkYnS7zu/FaYCdG254BO5XySNdl4SLDpF+hFL4GTr7G2fon
DPHoQnio3xafv0FFdlOXLZMR0JtAzfVV5ER/GlPTdxyv6Qm73YOxjKscZvQNQljYy/4fY3ZFrYpL
H0qOIoGlIpXaG6GT3azw0dZcGrPMdgIx3DS7m59GFNYKceAGYXGlozjXJmNpBaLZ4EKQ+Hik0cug
/ZLEWGk0U8pUhlEm3l4cspmWg3pm5BzbVYxxtvsJ4jCucOs+5nkmdjYjUUWei4i2QIt/gjvo9LPS
c4HJjmWPb9Qf6iYV7plPmrENHVzHMMHAekygbh/tcmcW9F/c6JbFCZ5IAoCLM+onbn2BF+GsQnba
T1V27lZNglM4hp4CabeOArgiJgd/8a3Z9r3j4Brb06ONxHtH+YpTSXrUjX6F4JceLkv5rjB6PwoR
yJutDNet7DAUsOE8GJx5cRA/4ZGOBZ+4To5+6GER1Tkeaeh9NnlsHkCnt1ommm2g4tDS0nleEbdw
wk97Bfz3zwwqASGPnXLlyt6vfH63f0LTu9V/CDuvJbeRbdt+ESIAZMK9kgQ9i+XdC6Lk4L3Pr78D
rHvibPWJ2P3CFktqqQoEMleuNeeYoWHcEzZx54yc/S2pDbsRZuA6RCsn60v7JE0TEmBWftRw7WHv
QHqGRXDoB0t7rIBsos9+y61EO1uVsfeKLrwifdaIq10z0zk4Qf+VT7TaBwLBqDRH4I2o7Wl1u8sy
TRekUr/DrJnXupkL4FzJntlLs2kg22+qKN7OqW4cMods4lw8zXsWdPAZWRscNNH+BPUZ7pMGJ3SQ
0H8YjPSuHMccyQwHwArp1ij0LWpPqgJsCtvJ0aSPjijbIrXmuYYtbfEUzKO56Qed4EAEJgP9mtPQ
T1+q1tdxnURLfwCHOXf3SnfnU9MY0k9cPmCAuXLFOkq3EUVzwnVfTXrfk8NQ3Q+qyfhoMEPoy02r
uERRXUKjrs9z5D3ZhYQ51Ws+pyI0S5H67Oz8Mo1GD8RIezI1eycofCenvp/1HX2sWQ9WVcegMczQ
YnpMMe44c0T7PK8hmsmXEfPDOm/5t0q3QaksGCm4nX15rwZuoCTtPxGtQBLHlLDyGuyhmu0eiiA6
jmvDrYM9/CEmaDJ/4JjuS0AAYDCL2Y88WtJjtk3HFNWMjfZdxdZrPGPhCRa1AmPWrm1/ZaF9ZlAR
oDxPaVV39Xgkegayn+cD4n5Pabutkcn/QRENCp7BYRj2DLs11gI2Nqqg5Edt1e8nKAAfCb8TuXG5
Eg4YV7OI51Pfwj70u9ae91UDY1xYu3mwUREDfsb7+TIo0BU6UgxDsd55dQq2BAvGqpfW75GKCUMM
uBfHCnejY9brMe/fOku+9EnNU7ZsG2mO1Da06z0q03VWc3br3XBd49ylwURSXGzZX25Sb2jvMG0x
xpUhYNxFY2jvhvJrbNQuzejsujW4hTTNIAW7s88TkO4DY97w+VeDvqETTBPDzZpdCHVHFsauaxrt
OJfWb6XUFnxadWLRUVHDjF7BGvGsGCYl6gRG5NkzePLQl1X62nMj+TVaccfKxIY7+lVWLE+QGh3+
oM7zIB0snMhQuxTzuwV4nYgKdBe6tbm9Q459rWsm7GbZopNKSYaRwIEcq99TahyKuf3SdWZ9hQoo
pgW+Fgi94lm1z3bIAKuo3S2daTKDABytZ2UfJlt6cCrX6Y8x7C4BIgawGt3FG5vHctCL40OXqfie
MfZTFQXUVHV0ppwBLqhAyPR0Iw1vySPBeY6soSeIg+Zk48qzKDhBuzKf/NE2X6PZ2pAQOKJDc5kN
9AO75lVr009G09zsUCk2jTZtvTz7RPjK0tlG9SqZ+6dYNc0qNb172Ri/qyZMtx60Ee7v1Heq8j2C
6gvnOz66DmOFgtPdxzh56zrO/3DvzGsQ+FgXcc9YIGc2qsiOPK/3JZ7xraqvxNYMfsyBbMVUVDFl
6k5aRTCCqzGCYpTFF+VZNUCJ2A/sg9trZxknCBY43qyJU1JAOdm9ykDzGfh98GPlmyxgklN6xdMc
6CUiOGsNecDx8wTUMc177WQXr0g0Hb8G/rqCcL+1a01tiDNy/CI6Dfw9bY+AE8iJGNLHqYq1tTBp
5LRmsa2IZ1oh+cHTEDDd6u4S1LMrG2HsqhYg9Gth7atcG6B+wuTAx0kYImQ7DsUdjfcme0GJkFAK
hY8Z+xJ7pK4Aw2R8mwUwsRakhwES2KGp7kwIJDzadYjA+nWl0KG0IJg9BHwMMh+cMPuaBv1LjI0B
6fVs1WRk60iOD46nHTvdLy2vgwel00w1GEJoLXLXuAYBFOQdYTxljDJu/mAyuDIQBe7agV3YjbfV
VA+nxh2Zkv7pLGahk8HoPxnIjJiggwdTeuSQ2QJmUb+cKkyvbdmwlWIaNea4PpHRiIMuuCvN8Jmo
lJSBununm/tOt/60YwR2XI6+V6ocLZj51A7OeRG07XOOlYlAR1KELsTKYa7QGYmNaJh0uCXnHZFC
eHDRjVRQgDQAaMNQ+B1wHaY4EfdLh6UhINeNWlVwm/SLLkuykAmjhdxEl8YgHKnosPno2wIAbiGn
4tCOw08ZBvlOSl/m5laYye/UBQ1FGgm4mUHcOVyiwh1WBO/kZPsgsC0gQK2bDjCYijWKJ4hRHTEV
xjPYprcuxx2o8wRvJHoFclr4E1LRtkieC9GOh5xorLQ3n5j3GJu2pR5Eh7ayxx45UAm4as7fMcP9
AhgH2BZxWK8h2KKdhJOAU8q6DRI0F2+ZUXJCXrReuWCmgwd7B/Xn2FWps4U5Q1kvuNGJKh6W2Azt
s+sjeItJwcPo0ewJGxVvTNP4Kq38tSnQrM+IvBoinVxrcg55jxgZptUajPxMhG3QivmAtjnazgCf
JmvP54yApArOaIVJDgyNe9WSTVPFpK4AtP4VYNJCAfqS2oJFuj2XCdAnUQJ+7lAWrWzCa7faou8u
XtsAvVmSAjSUVxcq84Yu+h7D94s2027CFfc5eAR7adEH+W0PTiS0dWVV676PNkMG8QoSPbz3gG/D
dbA9usTEZB4iOxUi2aZ8ihL9i4W9oQv0QhoW5oBpfIQ0QoTV8sPZANwp1zihGXkuHhmjpLP2YEwB
4+TgAehjlA4wPesu94WRMfGZXlq7De9dW1z7dt9NVvSKrWadCQhueuyi62Hqv51DpmFt+as3z2Ni
KPqu/HZc9+OmGLJ5LZV2wQznsiJZWxal+KSH6tyaJpgjnVzLZPpyYDI2DtyluNaQmZXp1Zs/MvKS
M9MDrm7qBKAhC9w5cf3JasdUVBuzY5Pqn0wu+k3ZGOskrOmGzLHaloS2tEUNxbk4uNbQnbOeFY3O
rtygN7S5mjRl3Nx+gPdynphRQzr4EHrl7kKlmF9ZiO6Q3LMoRZ3feK1NhpDtV2V7CVz0GbY2fpl5
BP3ONlZm5bqLENQX+FkOGBqvItTmYzoPD6POdBV9NaUo7Y1VsCxFudRAbDKF1+v7asF0WimQtzEe
GF2ECnp8bV7ilLPjbDjkKmvyriry8dww8WVTgr2Zbian/KW5fN5FZrXbNKTpnIKIz4c+8VEIThuj
dUrQaPBaraDlsjFJDCvxOOnRzyCQzUpPO7WPNXJrxvJQSSR1yor5TLHbwmwUzOaG8tMz6h6LChBO
vbZ2LFl4biUuQ5lre9cMoQLKiin/ootW2h0wxwanPupP822qwEgG47iSrRdzJCMLEJiP6cdxwNzU
20fBcI5V/RakhMKRQ7btQ0lNvfR4mNzdi9k9AU/zkL+IqztVJISSwbCOnT+TN9Soh1it1GjHRPJS
XiaRsR0UcmciWai1vBIXqpWMe++hrSvEjvyfZSJ4QPJVn00wpQWqJjOMy23NuDOMePwlBzZvsqOT
tryM1EkdlaqVHuJfsSICsScEbNPq9gm5iNzOHtx1RI1qjWwGOWAy7myUC1j6A1RF7obaktKTMLRN
x8pX9zgfJYKPuAMv5mUUIv0moz2HaOjAeQ1UBCPjtic7YlLHUQdV75k9SyK7Q86CExXjTwiQy6Jz
TLrCWOWKSTmGvjM0euYJAw1jx1wNxpRthKP5oLVCfI3en2ny/HHiSXWJcYKF8qILcyKVJH625vI5
aOWOFuM+a/FQEj+tivBQ995pGi2A3qMiY5bpv0AJEY/BNQStNDXhp+LE3Ff5pY74A4RfYHSpUS4F
72wE6cKxpNmgAUIv5Xqyg+F+7ioq4YncLmwPPvfzjtZVtilNF6rEK9mMb25BvEKSBsEmKwbEq8iS
/SIwWI3otDD27W1MIuMPyDBU/4qkY1EFvrkI6ANyIfnXnhwDHzFRS4k/afcaZ0wwzqF+tDsq665t
QmQH3Oy2QT3rfBkcz1aY0u1T3x9diJ6rIrHfG8+g9UiuM9/riunMSpCks50FVnhODqGfFKyEIQTh
3A5J/XC7z4KoLyd3lv7e2GwHMbwHVffuxIT2YUuBoAP5baV9DabdowxjYOas65m5YDKbrOADru+K
3uSWIA4EIdJytwDfXR0MHcLJPyaFA1xcCXeQtfg05RElZvUULYfzDiN6bYbq3hATIHZd25tzr4O6
A458e6km84TgCFkFuWXrIP8KCM6m/JOnwh6tVYCR3h8icppSZd/j9fgRQudYZ2FzbcC6r3I9s/2I
HYAEwN1A4oVruI8wBC+0WyF9dSHYvkzi0AWauZ6HfL5Q0/jFeojYJQFre5uZ5KxNCY1lBfJuW8Z5
DheeBmM2QaIhhYcSoUXT1bQt3c72p5eiFahp761aE6xTGP4cllq60ar3wKu0U+yUGFU9ukuyF2vT
AgxcZeFmgBayYd65Ntq2pz01B35nahSArboMLqNcwanUKtvXOFALMPOJWL6HNilewI86qxxSgpOa
1lbN08uQYPwcOn3ekA0BuotjidHZPe6L6LcoADfSEhvvUCs8MKrK6KZ69EkdcWHwQp7AqPgniv4Z
JqOfhUV7LbzpRzpkzg5Y8bQp6+Enc9GJZMNt3xOEIQ2LHoJRovAhgSPEsbTCZlQfoviXoYElA+O8
y/PS8e1in7Iz+LDR+QHJsbxEySaeaW3MXvYQg4rc6LJG6d48t13tXomPYhfiROM1g4+zE/CqUSMq
2OYMdNO5o0fIc0ZLANF4Z07gP0PuTZ4KbP8xSoMYyaMhOS9XzympRUiJ7J6PSv72nAkWqj2F1wwV
JSVcgwk3zX73pmp3YGHUYbCGrd3Js1fFT001xZu6Mp6jblt04wM5KwzLawrV+tFLs5ekva8wU95X
PZ8pd4mvQUJ9tzRaS9Khus5xYngzMZNR2CAKzGqfvIJ02boNpuclgLN5fNPmVm2tPOMzwPbEhEch
VC+ET9hyuI1m+48VPXXxRdfy39KEs45UDB+Fa9HXa15UmOnLU8oWDAF+TTG4pdruDkHrvmPJZkdB
GgpEddsbY3NM9F2XgFWcO6NHaVR8CQUfkNSY/lKZ5a5F7APcFhBGoPoHzilxbSs0Bfw1wPHI/bCK
PyrDwZ3E7tkcynfQFwhQQ6h+5I7gkkB028s94bW45sbQeK04uG6D2VLrTpaHJg8+NaF4QFN6lwW9
8+BpIHXmOEJgW4l1bc3zfooie23XrJde/xgEgdo1VlH4wK3qLTsC7qTfse2rxsCIrfE9AfUw/V4i
9xrw2o/RVPr9ITvOlX0fV9mrI6x6n3rFZ9YTlKsJ/J7k5PVEuIQsWMNJ7zk90J7/EUf9HjV8sSkV
Y1dSG/wZxilSQCRMJVGSSEbSX6oJEYGOOHfNnueBiWjziA80XHOm3aupmF9ykFUrcOd/7FgzLqkr
h60WuCFjGgJzVcQRjowYb2Olytgbqfc1MZujNKGjCpB0RZANVl+z0a/ZMSgH52GYQBxkqICSng5k
P/3WKjh6I6crnaSuTeh8xFP/sxWfAILXA6jzKafNzya6GytCnEikWkcvo+HOx6nDd55714mNcRW3
EuHCK3xXxtvGfmL4RoTrm6PmO1WIrwyKSafAybYMuVwhdhCsseVN3j14mguj0JWN5Lf3Uo7Kiu7A
nKNK7AidpCGEGPLHVDwZrRncoz1cGr5IPapCbOJYt07LdJohdnStTPcUWPIP92P9HJVkK1mCs1ci
1IWxaumNm8ixvhorfU2adTOqyYdine3HBFoU3w2mhr7YV2PnIBAyIfjX9A71hjMll/aVw5uB1bpZ
1TU6YNkijIOciSF8kvediVfIFOJow/Y79JO3si3sfm4FqGHgLyK0rdef1ZQ9sgbXOHXsaOuJUD8x
ZvwzIRg1HeQCDSNwzWStjYjMW42tBl1XxJyei/DcS7TARMuwoathN6DGr6llYaQDcLQ6tHNhdJSD
dubwuzNtE3o6Ox/pAda6ikOCLiyn20UzPw5FLYHE1DAZrMzcnIArm84LXoAAESUYZ5zWPb8R8NQu
YtA7E/fcNryPNAKDzcoW2zkjHrFuCPaYWhcfy4pW0w/yb+utu0SFNoHYLwmKvpU73BQDsTESu19D
TIg1kzpiYYWAaJzt9TCZ9449t0T/BDPtGj5Orc7ekGzuOL6QSZ2ga5VeS2mujSWjpGijezQCPdHt
dI0eozZXD3HhXbKIWqLPXvSZn3tQT3Uy7KTaatjo1mSfvJhzmS3MAqz8oFHGiI7CYHMnIt7FkNO/
oeJflMv1Z8zoA++nIw+WXT/V2jNshndNBq+gIXCCWKyDZfqU1VBQtTqkZ+JhFsblCA+AcAzUPg8y
0L5Ih2ohyrh3psgNZB0q2xQ1aG6cbZjZa5d9vxa7toq/SNjea06LCjq7j4oFVR3duR0IcCtQn86h
Gt1rRQ4tbikeZpeQVwTAcjeKrF1DGE/W9Gd39YLQdbrhqw87kHLliKVGlOV6FNFLmM6fIyJj7lG+
0nEUazX3T/e7yTnbT8J7Zw76gUs6F9T+hbI/0Qj7rkcLomG33RfpnRZyVRDnrfS4/mV7UF+ssnrG
TPvKNIjWBS1bbsppzWFmF7QE+9aVyydXIZe42UMdmlBF4snDzTHKNkSiW91P0T5NnNeWVgFtwCBJ
99FoH43OaU9hE+THbySRxh6cAxX1iSPtcGbMTOBuLw3TCA9b254tgdP5ONun2uq1V9rnF1Z5ElyS
5WSAYhwtCQR3Fd+iX0poDJ51nPEhaJwanywrYbuY0jtYchabxqj7gx0IbjT6p+VIeRFGMj10Q+2u
zUWvcXsrGQjRF0m1pzAheBWev6+3GgjhUp9OBHSkW8cyQ9ZsbqUGvfeBiSSPHqryXFTys1SiJ2fT
GC7MgMNdEmDLU2b7CJCVU3NR0UJyA3Nj4Qin8+KgtySwaRkybYumnx+mNv6BrC6+75OuWZPR55yn
QGdi7661rpmPLkiH6/foWFbJXUANdYoF20qixvmzN7u7VpBA5HjGYyRxmyzrVn0bVncW/2JaxWh5
mhln4zJ+DuPhFSwTMm8VXQGzE0As4spnLYMHE5KsW5BTj46vzob5s5SV3Ig4YQ4fkwNbq5y3Iv1D
by9/vtWmZdWaQKxAw1ogv/f6XCQbO1cSQSBtIzv/aQaMA3QSSQOvuNS9ax2Wi8Td3RxugKToaCTE
gM2LvbwI6g37H2775Vdaqc7O1NLszeMPHKvjkZETguFUXQM3mD8DBF4be/xj2bl1tlChHiIorYd6
Cp2L40icji2dKrNG06rchDWpNNr+8A1doZ7VN7ZgGGREXnytFwPWkHCyVaC9H0lAY5SLEI3kCupB
mbjzvQqPwzJpp1luDUl/MVyNKd8iN+0NbmWnQvz6/XdrnCbpJRLUZX72w2zfe/pgH4OoM+js8gP8
d5Sg+TfY85ukZknLArepm4Zj/wNMWZcSBoXwfhueZIWc7WMZGYxtC+s0JpIYVpV9JMC6KjMSzwmS
Hd9CTgVchHABltlFmnt7yfHCYz2czonL+MxpRXIgNTV64ElfzZBSNm7wgN9h9F27cDZxb+WHf/lB
Fr7i30g4iIimsC3PsHWiQf4BKHTtgc25VGjlahsgQaPvzLx+jDrNr0DW+bSw6sMi19eJunHrPlww
YH8mi7J5joG+UBByyETwUFiUx0C18U4EGduabV414ramKNT+Bb7p/M1U5NrbjhSW7uqeRGsApJcf
6T/AlCN25jCqY0K+s0V6K3OZ79I6L3ZtRj8/xQL00XTmwZ01gaM8JVVOGemlHIk2YG5p4rGlXbMr
7WpCMpkFx9Ch31FYxlPrJMd8kcQg+UMN6Zonb1Ff316qKtrYpLRtcjcIjmx9wx2uAbqihksryKEn
AFui2cSK1FfXSZ8iXZm+J+0UBwJKFJkwe9E9UEOd1M/t8nL7ld2JTwHkAvaOpOkEOuxCK7pft105
7eYAuFVB4azoT98zUcUV4TpyF4JjX2nScd+LnlRoTYuutaM1b8saBPq5fOpa7URYI3pNO8FUpGce
nYpW3qXROO2niVq2qtCDobHlSTRf6WprJwQ7yeNgm909ERkLerv5l2fmBp/961ZzoQ1zs0nBf+T/
gblSMUZ0vUiLHtni45KcwUqFT3NnN5e4mq8YLVYmQTj5joAYgvAajjiVzpDtBpADE2E9hW5AP1uS
ERurajcu1CZyndECMRI83N72doU7sFpgDnr3WPdZetAiDWMM/dDHOjbSdeKY7k66DVuDNEZ/8Oj7
1i32unqKntpGPdmzk16a2ELZqji/LhLNfMKsLDyGeLFXWGfbJlsIKzsRWyzXszMNG1sZ2UmCwFkx
qYxPlpShT/wCHV+3zU+IMvZppjuvLuQ8IKcZt20+4AuKMo2ubgYDCcbJQCju8p5w83OyoDxnbG9P
jR3XezWQ8JZ7Dzcd6u0FefED+LUlQiJw/ACctx/MUf9Samjdha1PL11j3Ae14Ng+5ag2pElPZg5S
DNIFw44UN8U5TBRA+cKqPpnmbKrCs366i0pv6GGQ2QM2tMHW2BJwpmOayLyLiosflNTp/v9/rQzt
y39fkOz/syCRssaAz4MLy9QbbsXfT7cW2RyIDCA1eFO9bYvGGiKj3W41iy7vICN93ylEO6Gj02YY
W+/ikWzzRLQjlkLuMLFC4gaicahw37oI/pzY2BiaeBn6uHvotTm6KuvdwRr5WCc05cIgpvoisjFP
jAe97XLAOVr2hzzXP16lLigztZPVc5SdGiYilRq1Q5WI1q8iNNY3GItqUXKOhiD+byC/ney4q4uV
KG7c8un2UvY9yBDUT89mRc1COJSLihQyqwBd5nfLWjARs3JOVZIfRsv4HWdx+6GVEQrtsnsLAfzB
YCDqsEj07BUs5ExWgy7/jVRr/nMn8Fj+Pd0SnseWxrX/+8ILMfcWzqps5bhEAzR2VaVgicp87wjS
bcbPRE8VLD1yYJOitM9BFYDQKNqvRqbNXaOj6EoQ2CHgKhnboLWgx+mEl9Zy7sM0mR5JnCZjIedc
KxvMngs1kMXVORLe9nETX99egp6memyEP9zZxDVkD575AgloywBeX+stIPoAOiSNDPjZN7HZKEd1
NjjlUgfTj4nKu1Do+b+Qg0FO/+PigCkFCk8eOaojaXvusif9x57TQqarghr0PTL+aKfNob4HREO5
HVX7G3HKxS9oc+Sm1ecQhaWLFz7bNmXP+a5PKqNeB/Ten3IRj0gUrOak+ik4C2d8s+yQ4QoIKON0
IwSSwfybA5QBtbQ9mrnRvmiF3h0nTEqQzsJDAtPcNwgFBSYx5tsSKSPd4/gd51ME6cnsN7QY84s5
uvTPZZlf4j6gz6noh3uzFx3aqAhpgru5r1GfvHLu8DYQhzZkXI2XIRMdZ2LPfmDuiJqGK8oqap7d
elz16P+p6wZCOEjUiTc3QllmQafEKoBsuwBLlFYGnc+BdL+lSBDgu66xwtidEsa1NZa3t6+5zH32
8MlBPGK7COsEFqxlK7/vvBVSWPkDvq7PabUMiQMmzSoEFRHUkzGfahtWe+GSczUnHAutzpbPjWju
YtLzAAI6n2hR/hRBUj3oGqeaMkUKfIOUahjgmWbTBrfVPU7K9LFafFBoH38BZ4xPt3dh1cf/8mQZ
YqkG/3Pn46ZhIbMos0x49Kb+DzgzLFCVefClCakb5O6GN60XRxiaTUVQUusyUXLGU2n1jDVk2RVf
6SB/hmX0OVhW88C4J4DE0EE4y5W3ER1aSTaKadc0en+ausE5KuCb+6rDcEDk68NoE8RVNnV4jmqR
M4FZ1NS9WzJV+7h9xWGVP1k5NKrb2zlOmqtWLglqab8Z06TatrIaz/FkGEeXO5HMEKtdahfmMAam
ate2PRAN3aGPouJnO9qPsnLu2LHV6UYSGnSHfS3xoDDWo9p7wQC6V4PEmJLXQ2/syBCq+hFLGl0R
XbRXnNDlKtbVFZ9FcJaD9/ztgyHk+Px9040GEjoPKAEQvoJo+5EW91Enqv1Jt40fUe9EPxTUnnie
dgwM53dGNYUvWsPeM+PbZK3D5DXSR5PElqJYRz35nZgQASxObQLepcawmkE1YyyouXffO3Rcouas
HaMmr/butjqNKMKIFwS3crvzb8v/2BKqxIFpwbZM98wp2rXKerm9vR0W7DBCjQfh5ueb0lcscl99
U8IIvIii8riCEpta7HVX0KzzBktr+QrCnEkepE6cxJzr7Vbzb8fOtrbXc6bNYK+yzZBMXFFTQ3fA
Nv+W0NTeoEsMdtAyWTp70nl2zN/UWrWj+siy6WqLUf6BubU22OP+pSo35HIT/32TS4e9WeqeQ61q
W/84EpFHbuROTdgZbYgU1iBxjAmP1OsEyHMVOHP4C2gNBufeIQ8NVCSz9Bavtlk/mLZxnUwjeenn
awfE71rpyb5QERAShrS0nkNb7NISnUYHewEYNBASBrqIIy3orEwsVOQ7mW6euiQhFkbHHug4pG6S
u0elybAiMVvrfrCc/qUi86ldiHyZ4VmXjnDVlUAdlBTPFaPZR2cyvp8Iouq7++/TAqlC6zAecUzr
Qh57MhaebEK4cdY2R2Pshm5lx0l+Lj4cwlIvt5cbh9PqqJJ4pHS6ZngZdG8VFX31tiS5E6rHPSSd
sHpLO/vZ9rCDRRJe34Awg2hH8jiGkYHzzSTE91VtLKFhP1mU8reXMbRIrXBS8f210JhSpPJI74hM
749MbbKNXgvvQpgfjUQQgUe6ENHqZibwshZlVTPA4bGYuS4YYKfDZz4Xg3NHHA3zIvBhzGMfvtsT
xjxccu1rkta8t/TURdFvBtcmt8kPcusIAgZ6iNIwsp0LohLOQbIATxGdOsVT3I86+CVR7kaqbWpZ
BhrtMvJmQW6OFOvyEUjJBmGa+WIKJ7xrbARwafPt/EQ69+5OU3YKAtho+qx/xKDkCBdEWBbPBtTT
YvT6vZunnM1sdiz01Mz2rHrXB6YydibN+wGFOxq7OwTh/xa2Yf4dA+GYuk2GiWvLZWnXJcCav4uC
aCR0TaYByiIcIJlp7Z0U1UGpHiP2nApU676iN0x3E4vs5B4MWSb7LrwXgulnEL1GKKcTeGqzUZyc
sRfPQVbceaHrf2+VBnoro4XOMGExBVMAHq+i5uzp4R7srtj+97rb+5sNzw/DU2tb7E+CHEku1j+T
JZiq0kZqk5UXa0hG0Z68yYrB2M0GYlYsl+ECA4sFQbpe1+/kWGNoWQ5NelUjaiTg1mDki8OAE3aY
e2gSblBDfLrxQQG3RWI4vw0O7AQy4KtS2L9wKzB9TurP7z9pD53GgI90UAZg28wIGggktQnZcFD+
zW0wTzw5PVtJvMid4tg4izpDEnazNTqoHU+NZZBc5yXnNobAWwWouMwYhmTItPOZjorjd1Mqz+70
lM0Mc5KCO0frrCfsLOPFuEG16+wPrk38XGNeghmocWDwqFM6zOqIiqa808bdEHXAbUvYFUa4aU0v
vcwt2gDOm51fjJZJUC5t8S74FaUBg+FqHPaaZx0U6O/1lFTizQNFt0bNXRzHvFjf6pPkJbSCcT+5
TFZvkPQ603+CXfOIAg9iKKfp/c0o15h0zJMmtPa3txX8tP1/vxfcv7tbDh4pMj9IXmFALNBBiaUa
/o9q14ps2Ph296tc2JizWhzw5u3aVGIhTbO8rCo91O6ThQ4VuObFwWb9KJEZr5NhoEheHn9tpou7
UNcKZ0IGvuSjTEIL1rg+04uIgGmTjLOr6QduCVvrDpgUyKUmuA1NvJxXMDuG+7lfRKpMpQyKqwPl
HnidoBdHotbk9y2BeOx/bXhNkYW7Yca3YLqy+liEehZrnDnqo88Dpo6ml9PR5ouQ/AG66o6NUMI0
68WEdEZMXXDUF5uimtpdNuXtQ6KAKaeqhnN8M0zb1dVmtAy/tAYKTUIot1DQkiLwEMwz+XtCX916
NWj153Ns5s8j7pejNpTMPJdfkVUqN3bfl4/KZcspzqbduuCdQsgvoTp1gVq7MayPzPgTtVZPWZfQ
jEfl5QVfcdY8//fPWfwdQXX7nF2dotQBrGxYrvuPuhTUmpNZZfZrMl9H4QzfJxkO39WGPXXYx1nU
XHPFwaJPo1fHjPYgH+dPY4Cr0CX337fESJLcLukGaseZtpS0uQ6DqD/qgDZBnjV4ZGan+kAaCVv+
ocmd7Av9zU9lu+mTlg3psZos4cPIWIcsUj/CcCSWUHAy4mRXkXC60ZQIL7cXd9lggY7/96vAAeyv
ymW5DC5ofEMgLDZg5jn/6IHS8os5GtO/HJsc1ZxB5ZgMpvqyMmjsQfhZFLra5kn2Njd8NpjB5NYx
ccDCia72qCVL2AWULrpAFRYzC/+qCcLOjYtw2+bDitidskwCJY2q9ypiQ57zeL6/vbgoQY8yUoC5
gncjLzEF8gu9pf7u7PB9eaP+56tUey2W6bexaFJ0NWCucE/W61tBEi/1iS21Z4Zz5R2okpwJnUK0
Rb9wq8JwxxPlMsKDg1wgp0TtA0wrSnoUi1CFy685R2CCB7K5hLa3kssYpxvi936yUowf1c+xLvqr
I7RHhvXpuZiC90ERC5Lx+V5krPW7rGNnxzTarm7dqTj3SGpOxS9hKiAnNsZt1JT04pNyj/1WvtWB
gJRn41hqmgbKfdBbL0MkAf8lUNFxmO5N+42Gw69mscFVoqvYQwqc1XEDUwl14XEgw3J5yL1qfeuT
DZ2Qu9tjL+fO3GdLy47B//cfsvCDH8N+MYUlxT0ppN94ZOIlEC7B7dwbE+KRaQx+T12+bzMcqU0D
bgNXdHsSywun8/aEA8ca9fRE69Xcf59QzKB0dnlhzy+xnW+CZNh++/zCJh0fb55ONVlXbxJ3QZwW
l6EJgwspIvQhM4bU339HOjlXPU8amPhvFVr3N/QyF+SC2haBaeVD0Yh+QLyovJYm81yjiAoLCrD+
2aRf+5JHEdb6/v9Rdl47kiNpmn2VxdyzQWkkgZ0b1zrcPXTeEJGKWhk1n36PefWiu2ow3TPohgOR
WZkZwkma/fad83m7yoZV9q2iv1almJC4ZfahEqLbm/bAOQtakVKfs23RReFSk+5LUU7lzbKydlNy
Pr/LS/M5n0rt5rQuYaO6PaszKuy/qX/QLJ2Tm9FqL6VLJHGeu3aNitReORN+Viw/2aqVnUv2Oy4P
FMuwIBTUxMYK4NUcTT9XRa2/oacYdk7vZj9EQYT8cTIW6D865Jo4EtN2l9fzzrSc6RzMU3AJB/yf
thNa1Hfb88HWtcUc9uWPltsWYML0ZrM+vjS4zXbEXbZFOAEf1b71nuEyX9dNzbmmwJgxsaswxvdp
CiSGRdYfVq8lKAmZQNWW/F1QlAnchxwktGx8juWGfOn3cE4uaHDbU+Po7TaF2d0EXTjsGidpd/2k
k/upm30o0vE8xLhpWiO7Wxj+0HO5d2m7w+ohbKWccjr8YTu2PZ0bgzeci0C/h0ns/912bDrZEpy0
fCkDfJPpkFEe7c9vDZN9xtF4DQ02TBAtQTbiDENA+Kz3dnt73AT/V4VOL2XO//+v+jM/ymqSMWDn
o1/oHx+d4x+Skt3f7V//qz/9IVqJ/v4Pr77arz99sC4QuU+37pec7qCH2R//QPirVP/l//Q3/8+v
x9/yMlW//vM/fpRdwYHs/Rc52j81MxlqifvfNzldS9l24Vf2z2VOjz/yR5mTJv5meCZnY0Jw3OQx
bfpHm5Nl/M106WdkQq2eGTrPk4K/LfrP/7DNvxk2Z4L8jiAa6qktw9/LnCz9b9RJ+jxoqAI0WV97
/5syJ+PPzyzWZQafnupt9EnWC/Y6f16iDWUBu6MneIH9JKYF6CcjZCLWs/3UmK3qpfVfvIi5gds1
F1Ye1S0oO7wAOZ1JTfVShL5/MES5F14zbirhTv/moWr/uY+Mz48xu6fr7CU4VTRN4y9j/KEKY7rx
DIEYiy1d2CVy0+gjW9pj2yHGJarvkb7zdr0kMOcQ8L3JEHaRltVbxRzr4M7RXuRx+VqbI1JdVJ6i
7sTa9DssqtA8upfXT06xZ+xAc00DNPZoK/LlF4iK4EYcRoz17Xbdh1ipdEpuVkyLOm4A8RfyqfFC
Xil8q7PkRio1XBFcKQETjS9AO3vvW3N47QcL+1Xh0nAz3Bna/ruh8uMk458HJryBDJt1Nj8+l93v
X49eazGVJByY5if8sDdUgXrHx0tGoBhPE44qB2p9IRr21ymzpnddEMR3zKHeikmOy7KKvWOaJCB7
SNujydCAybPwSOnEyo9j7UY39EfjZNMRKAbgQuue5g4+vhTGJaw0e9twaL8Yqio4R0XBsY+XwEX4
0XQyMAR5Jo9s4i3vA5/FsmOjcEyywX2fEV/MXRQfENSJVYjdZcWNs7ozuRDLf7ogr398K/65sewx
Vf/Td4itB4e8zFW4qFiC/eVN1M9ouFDaw9oMGC58+KYH+B7YU7wPeZAycSNOx8FgNASf9gTxYhjx
TRPBj4gCzIOuBdHt8Utz72oLX3TW9vFrjxcGGMNK9GW4CsBY2WTEbwzoox0yfZtz9zR50xpENJof
r4mn0brSO+P98eKitKi0vr8MLJvuXUnQoDZxUzx+M5LZdLfcCIMlV9nWCheMJpprHs76VchAI0o8
CEyNfPh4cSUHFyXw1bGvJ43+nSZe4uQRX8J3rijxolfTrvotgNNK0rG9RicbfxKJ/jSCob7pBNcI
aEPjBvUmtIVGNh2IhBCWwPlEbD+fi/I1KzNwjdAy94Whi72RMfec9Rm7mYW2SnJH2OhuRxmEaT/J
2ArfQmEeOlKRN4WhvpGiXVdG4dwHu/r5r3/Ej7X1n37ENmtv3Qff9U32cH+dGqqoeh6q0DY1BdE4
dnv0yvoijAYMOJkVXFjWrebOSY4IcHBQVjPNDLXeipXWYauyO1yrxNjObe9cKtrfNkYnk3WQjuE5
k+JpMvGZibbJzlFufsuS0dw+fglLSbry+zEixj3qN5O05IolegU06eu3Ub3kDiM2Y9DlbuYgcOHY
fXrzcQhCNIrfU9ZcqV+qbhIX0zCH1bEarfKPF8eo/v6hCKp1UeElZuln/yHSo7A+3g2t3NHQUJ5T
10NyF7TIZkLL37RsghKvTL85meNubFSAOFodEqB6NWJdjfa9Fzf7Xn30+KU4ohuG84rkoA4jLdq/
j5j32mNb1cWRo3LKiIgDIsO6VG4gTwG9af/mNm/+eQfJbZ7NI+8lrk3T8V1X/GXrpKV+k3GHHqHJ
NH1l4oC+sBy98m0BEe4scGK9RMlHtgAjZ4si0quzl7zR8QwTygmcMdxIZZkD2T1AOnj3GsMlgd3p
Qj4mOVVWlV6alFJskPK+r984+MSGXYryXJiRt7CQTmwfiyoWv8n2X783HftP+0L1xfE/WyDf4NiP
baH6/X8ag3h+LGKdsPWy92DsWuneQmJpLyybRwDej7BwnU84KvzPrF+H0sWdr14sFA34Ai8cBWaH
0ZbVsSe7COUyU0s7RzfH673T48VMc+9kZXa5y6V/j1nX41bKzG89q+qtr+SceS+Lw+S2x1jifzWY
vu1FYxkf0fxErN08dUIA47AcOep4P3ah270R9KfBefK+k5yzf6JrbKW1a6uyOIdOwvlsjYovafRD
pO21xJCHFPKtQJkzB4fIqv//C3Ggf/NeYXr0X76frsm5gOPZjOB5z/xlxDhS8zjJEi57QFkj7O6Q
5AOtjeRRe3w6uFNANHuwQgszfeE490y9eMZLY1r6LekZD2Ns23X8zcd/vNTUJ1YjxUk1dNBSsKh5
rdMBWkAY707Nbhv4etoXUp0vRYQWs7LfcmUderwypTWt8S8lmIeY2uZGROM6XUhrOc7umTHIqcSo
dZMpzu4C0S0kov3uG9y+NX+YlkFS69jbfiLhFjuWUOOiVpvVRr04Zj8suwa8sna89WOObzBh2Huz
vOl+WgMF2TqCGFKVfKfmRaXh6CvH/M2MxiOYlrgmQ9Q+Cbc7xDWVeI+XeQ5URjv65oy+v62CRjt3
qaWdm9lC14Nqp82CKyPp+CanmV7DVj87TkY5xoT7QqvNq6te6mbEvdla6WUsZ3yXfeE85RG1PYlf
dTddxwYADZNfbKn1e8TyYtlCVn+xwXlyohgVuIPZvOzt4YhfE6lhVpTfhnj86NBF3sewKs4RxfY4
puziW5W1L7lZDqcmmpLb46WcKWuJa/OQy7kYORgiMjdZznlItB/g1MWPf30RW//lInYN18V35pqW
ZzJB+stFjNzSLCaEeEts/KPTV3dmktVOQpqTt46oIu3M4pj5ybhsTXTpUd71LCrTfT811RHyqdnl
bfFbOvlIRQEVD7s0dt8D5UwcZPSTggdtG2GOKKZbmYb+KqVQidSKod2hR4CXGnMbx5N/erzkdTRs
gthsiF2J/rWyLMLz8fz+r79k3v1/3R3QNStYeXH3chwaRf7aO15zoNR5Nly/rh4EQHiPlwzcMomE
eR9M2yDa4n02UJ1qNi7Ie3g5xm7Wm06fxm+MOYqTFvgDfOYYv3lFLA5DD/r4+F0RiH6fkeJZNqSj
38aAJlkS/jDb5WbCi/rqkY4izrjugjq8P+plmSDQz0qq7fD4sKlz2gSiCE0dbpPfo23ZZ6LVuG9b
7ypV9Llh079mTU/VG7Hogny0oYLSFYnppJcvdRKGCxg7BHeEqskDfivTC8mG+KeXDtVCS6f1nPrf
8BPlJGgXjdN+TiqnrQLb3a+W9HbRm4u5SktMwgS7IxLeI0lvVOPlMitZzeX0dgDMT1/0tWIg5QzL
RQ9I2pvQ+Ex63Fcx8lgFymsVLa/JmHt7Qd7cV8HzqYgvRq2tUUBfmWl/JpJsiJt+eSTWfRVdN1SI
vVRx9lIF2y0Vce/Juksvh7Yg/T6Tgo9VHJ41b0wqkIg8akKwhZbDJdLzBin6TsXpOTZ4S8jXS+1F
kLbvVew+UQF86PNvrUSA2QtAJjL6jtbhEavbYgHe/pR4dPJ1OtA4FovXxNa65UChazNsTbL/ApY9
0V6pIIo4uPTPAYxA6oKzj2G/1Y2KHpImhuSmeZbcCTbQEbd5LmttIY1gK83ivbaoGgWmpiQqMzG0
OPW0yyhD3dGoki471p5LJvWMYOJtbVgbamaIKUbAGFrt7HyFQPTA8hurCn/okpSj6/2shb7H851s
TKDVjdHmwR5BtG83GzvTxovTQ79kCrswyif2PNydctKY1L7QD0DHpb7GupIsva5w9hlGj1GLu60h
s2ElHc/Boa8gR1wTnGFsHRgQW8EgBXFIU+EhNAQm7Kcx7Ln9toOmMwNENk41hiesGke+Mk6XbOWN
UuhJzXjPrqW2zSb9Sa8Y6GsV7h5w4E0UpXKpzcVdwrKAq3QKbfG8aifMamVSL1SP/QwjQpmYr/Qe
o7h61PAu+H5qnCsCzaj2S0dhNCY8zazAmsZ2umXaKapGYTeCux5GU6CSESbHVnBOPzrjuu+XWly8
+a33lSuMh7am0joLBfe0LYOucZTyJdfd35kMjpzZRk8jY4NJssAYIHVWtRBMJkGeSDZrVwNEBKKI
1sptohCjmVtIw8wwCH17N83JpuvIA0MlVdBJnZkQQOnMbQu31CmACX30m6brX5o98CwK3zPCIRMB
vx6SIn2JOQFimsxMvSvdp3aMn8jaMkx77xQ4NUJQEXrZ+vnEWDDtESrxoLK+IZL7EbmfhgKwYoVi
hdh4e1yeCtHK+cQHBW1pCt/KD6EFzJUrrGtQgJepUK8J5suE/cJeYOzkUPsr5hjJQihEDJaO4JQH
NuYqgKyHJCsUUqYruMyBMmsUbiYVeGYpBK1UMJqusDQDPo1GLvvA9J6WWAWvDQpjG6b65pcDIc2G
8xZIt2bIii0VL0drijZ0RCEdJky1G0N6ZDJIOStmAJxU2dtciSuAx2HwuAIlud685korPMtcG0ws
KMT2/V2NfSVOf3naesisGngdxDwocn3riDudFnLTOhmRkgl5EaKUPlbKqME8VLB/5S1XIGBogwQ2
sIEdjCBpaXyHA9ggi783lh4a4WhDO48uvGNPqwfPffRc/qLRKW4OvPojcKV3YgRz4Qf+m8aZYQGu
oy1qEyUMxaZlq3W3gUPaVsGNei63FTGEMzAT93Sz4ofA+T6B2nbRu9uuduRBZNvehZvuUv6a3A1I
Coh2T6HiBlAlW9JgWK0KvVS+wvYVo4cgkVfBTWJR1q3qV8dBqnGP4TYTBXDGCuWkvw/Nh0quGEF+
RnlPu2UwvbdVwzLfRCVSKSy0EUO9dinOXBqacpjErbVphuCnYeW/PNqFP3II02wKi0UWz/m1sK5O
U7xqsKjSBEoN04tsultMHcNgMXo341UAw+rCsg4wrdUDblWYqwPvCkweb3KFwGoCGDZQWGwHHxso
UNYj/7T0vefOG6adZ1I/mldZfC/ciluf025pijjWLeitryDcTOG4BVyu9DemwnQ7eF3NY7lH/8Nq
HEn214b3VNsvhkJ8EwX7zlC/icJ/42SFii49Vw1gcKYQYbfYFQoZZgAEKQBFHMc/zQdUrPBiAKF8
b9f1iaNcsczHUl/7MmGgjqwSOtlXmHKmgOVq1L9HlSefWljmREHNPGzfaoU5+wp4lrF2doZIHTMD
QJhA0dSsgEcn6a8qiihJjfPlkHEUBNGOsDpmA6bDV3tsuYCQyx9WF5JxgcG2BvMWgGQrNFvAaDsK
1h6gtiuFbwMdkeEF6I6IUi87GO9Bwd411LflwJc4CgSPoIcThYZrChJvtOpjUNh40fjf9Zo0twLK
A4WWDzDmfUzNHNtgjo+8aUHrnLsOsZXCDgKne1DqlcLVZwWuDwphB4l1diW8qLmeFeLeKdjdVNi7
UAB890DhR+OsO8EdhPUl1aetwXssEFKs6fOmaQmevhw1esTi5HsCaS/pqd4REFOBVCLfDjy+r8B8
P//KFKgfJhWWcdj9VpH8jxdDgf09D7+K49mTcOV8jayUHWiXn+rqmSlkAemPIKBQqgD2Fc5CYA9w
lUbAt1ZCaQVcSVVkG7k6sla3WxSaIC7NdGdVrSalJeiUoCD4MpWuwOnZ0Rc9itvO6j+SbPpwM0tu
PKU5iIPxtWuHb9BaaqKW7/tSbXEbLVzHmlMoYqzecBa+4JyBJAkLRR+lghy9j6ZihpRbB4qyxZEJ
EuuHnzFDsoXloGUAUlGQRYLAoqv0gyxnh9OimyiLBAiAXF+rHnxYFUwOKtcSACbnU8alOLiLJpm/
MwoSpOi5Z8rJDVZ1itic0H6xTJVSovFiAo9B+m592HPq7uwGj4OJhaJWOgqh4ccWWrXwg2q4Egdd
+j2WlYaqrY5I1dIpo8+QprOaqZRUwose84WOAWPChBFhxAABfEpc1ejBekgpMyYlz5gc9+jr0R7v
/SLFrhFj2dAam+lwSR1P+pK247hy8XH4eDmCEQAs62jEFBrehznEDhmQvjWRaBpoPVz8Hmlcqwk8
rdCIP1KlAInDg6mUIMbY/ghG70R1IeYwrCGEkuSeREyrdCIhOxpUY/C207yHynmdoQmUgCTBRFLZ
KEmyGsDXodrT6/mUOCLBpe+vjEpba5RVLG2lNjGAcmlznpd1bGIfnltqVSq2+i5cTd3S9SV+eznv
B00ZGo7JmMRH6lxijmbr3UB2fU+BzzInMrypdWQXQQXtwfKJuD51TZ1J3hPbXvRijnLYpUWvrecR
2lpaGkIXMnm+4QeLfg5iWCeML342w+Uh9agN/mgT9Mlm8pwntq+sUgsWR1N7nZVHhjjASAEhcijl
mEmQzcRIZwbkMwkSmlzZaBLlpXGUoUbzrYFl0vyEXfp9xjjAWSNHotFTWfBzg2fYetgpqUtnVNAl
/UHwlFo3uthyaTjLOjc67sj1t8EjIjhWLOQt/KDLGipwOZb7RHl2DGXc0ZR7Z0LCE1XWPVNWnqHF
3Woj6mFvyg0nRhpj5ixozdAQBz0tNsRnm81M2z1PMfmTpif8G3x2i/TYip4C5MS6zMoTlChjkDnW
5nkWrAYKihCE8grVyjDUoxqSPIGVeUhTDiKL63hh08C8HKLIWKUzjd1OMR8satFHLxz2pR6vgyQi
n64MR50TH+tp/sqNwV4YHIPXDh54ZUWiAIjM6MOUpJxJkZInKYsSsbzPiXBvjl7Jz8UNdiVgNIN5
qVQOplzZmHwHL1NnZ/upb14rhE20Xs/YjHA4VRyuuMrq1KB3MpTnSVPGJw/1U0NVHPPLARuUiRcq
BxQKlNItfUqUN4rUKbUv7AuEoZBF3FISydSMbCpW1ik03JscYdN6aKOLDPFKinlGAeDhQAlzd17n
4dmK5c94QniTC39D+xoFd6PrLZXXk0OX+C3Xd6zrn1LHCq9hO77a3FSqscjXsuBPeRi0EGmNo7ZK
9eiex0snmSzq6TBuaSKytwAJaEMkO2A39Ye7QytI7zOHTZuTYZhf+NfJVeVIWLR+bbTITXXqS1zu
LzupzF8iaFviJfHKGOtlT/MjF5Bzk1r0yQqcchz7G/IIbUlY5DVFLJb2DQ7H2n7qx3dvYns/fwTK
Q8ZlQUmS6LLFbKt5wkT9cmRSGacZ2zIQr11eXUPHnBF1ovASdM+0mnmNWj4NzBxnSLX+QD/lbtLP
ugkVhUNh2tPs5vDFjVRKmNSJr5pCuPu+DbYi99nhkJrgMffWVPYXVxgmIWVmy3REro6eY2ubo68s
LFmaD0vaQ6mjz1iXcsSfIXpzsoClps8DysCRG4XgwV30kVYZQgP+Aq1j/02fOeVEA9cB8Qk8rfPP
JKw+KDCjnAjdXJegpdQDNkLCwEQ3Q3107YJyq4Ha1+wl5cwsSqKjnQqs8WaTohsxPSzX8/tUWi/j
CzOrcmXyQD5QkIu9gXTurOx4GvzVyu0Hnq76p1E7F053kYsF3K7mLv9FySimyw2W93zbIt8rlYWv
RMcXDvqG9El7Ma9epzoVlLePQzfCecrll3FkuteIm/rK8wd4ZJIex/2nKwtg6FyJVK89ZQdE+LX0
lS9QJsJbd7G9qnu2WKWyClJRiboxt5ZxT+UqTMKJRc0z8ricI5d+3Qy073SMesjgICi5ZMpeOAzB
czBfognria78hmBXGT6gesWJaPKUyuFnP8ww+mgRfeVHTBElsvc1jqytW55mvxtUivUfTsV40yJZ
jIox3xZQwn2gfzZoGDXlY0zUrShsEXxIA4gm9PE2VsrgOIp1P9CBTYPnPtMybWXG5yRgzU+65Ys8
4JdWFRyC9XDyLteZbyEv5Cyag7hg46GQ9KR9FaONMhU8bSm6csmXsGlLzCy5MlCaqCh15aREcPTq
KkuljPBVpspcmUU4LOnxGBYxK4apAq4HH8UlSf5rUV1ZB3PAYePCrJUVs0WPaStPJv8h/xzqTEqj
1i0qzcHMP6VN6WSOFiVw5lWgBevYC1mbhSN2H/HqwEAeu4kJta7MnLFn86nSv1Wh8cxRRPARZk/y
ip+zcn2KgSJjjfWrVB5Q9rXqfaKdYuUI5RqiU1J5Q7V66yuPaFhjFM3C5oirnWd3P48LFMi0wHPK
7GoObcfjNSzwkitDaU+OyEkZEeA+mpYSjSnysGUvPjSRHVPio7RSHlDDPlle9jEoC6qjhdc2cJKN
gyAVQd81mZUxdeqedeVQ9ZRNNUCr2jz0qiCaljKuhm36LYqe2oGILpl1dk/1sPUp6eVSeEvtcFwT
JcLrklmnURlddQAMZVnB8qp8rwbiAgcBLKc3cmEUEVl55LC+4Tx3yhZ7r3rMsVVX3au4OWvKKUuL
xDn7XkRUgYw+F5uzR0ZIiapo4ANk4m1ETlw9fEEeSOs2RBIQAHQSZCnJrq74iv16T5ERIS5st7Hy
3hoIcCtlwu1R4s6pTbGJgQjAYTf7+CgdOV5sXO1cdGJrWk24a3qeSPQQVofCMN8KSfG4Ojoy85QZ
XRi/VdIK2bklL6GLYpTCKpPNST8t9Airb8SzusTya7XULfQmQTgEnAOGH0i+5YShe6s5REx6r9JX
LJKtcVU4Mt2VyIQzZRWOTJbWoh2txYhyeCi/YmUg5vOq8XFhJc5ynx1pvUrQFVsRx4OwkA7sKwWq
ymkcDg0rcGYbnIn15Ck5uVb13DSkvtpCvpcj0wLDn8JtXiX3MHdYyRX6r0aZlEcbUa05Y1c20CwP
yrfM+Pu1UAbmGRVzipLZ78uNw8Z8F4abtrlJXUeWndY+wu2cxsKE0UUvPrdxU35Axn4XyvxMIc21
cykRRW0+Yecwb3rU/s6UL3pCHA01R4dufkX3Nhz8Ia3JGWOZztFNd2inU+N37aKqjENuIpb55rkI
yr0sgtdW0uqE5IWSWNs6W6EKDk52bX5r42g7+vRT2TiFKMIaJ2/vUE+s95aL3NkMuP3Ib9k4RauT
rtvM8JHZcP3LFalVvvMNboXIfsUI71AM5IKEGcK7UIlOMs4QyjaHqjs91JwueuXV5iDEwuZNW96z
gapoOcZ4rgb2XjJhPoABfPJnJjqeeA7a8pQ7HM0Gnv/Gg5S7VJS+0SmeoTqvGATqrLGVZJx8P8lv
7mLFyDSJ4YHCXGmt1EscJAZrQV3x24la4hgDJQBV85UMun4c1GYwaZ2tGI1VyMQFhMdZul10Hukt
3My2Z68lINumUML0cUCdXjOdsJRKfSCgMmBXJ4sNf6iE6z7nDjv0nT9gAhgRN2jZWROHxrM1SwLo
0qC8Ptk0SuPeZhk1zWO6M3h4LUqzRwBez790r+hI1Po7BgHVOh1suU+Iy6Mwq7Dij+NXHPX7hEH5
EoiOo2SUZaa566aW+6SdvmdmtOz6LHzWbcj0cU72KHFUj1z9OWjBuG+fqYCtz9FqVDp7krv91htQ
3He47iOc976S3/NO/FWvhM8PI9U7zmgSFjkktn5xiLHgOjl1XF48LlDqm0qu72PZb5VuX5df3Mv4
hwmNzPj4pxwvPwXF6OeeY1Yko8cbyAm4c9JTx65QEh2SRsdxi1/u5oJ6gpyeYaOPofk8C7mHQ7Ew
P/OZc9GdQ2OA18jvPA40AqyaDfyjLZvGO1E95G85LPzdavOvihkglpPuy6DWFw0eUV+tASbg7tSk
+S7zWSsVToiHSVUajKrcAMfrORuoniJN/EFFxCIsk/OsChGieT8nbLyS8Ezu7o3RNSOO0jmaCTO6
Qbpfo2pYoB2UxaoqXABWig+qTr5VZQy9HzaU5PA09iKKGhKOGOrISDZpoG0gtNwnk14HAvKM7tBe
cGDxHPjdtZrZ0wQjVRDGLQmH7OrGe+myFHLjPF64MixIUSFra36lRPXXXsYoi2/ktveaW5tgr059
csgctLzmWowLPrCrhdXVvzmBgJGL0Dw6o3kdvDkHa3d/52m+lPRcOKnXLTpZhYtGsFzmaJNQSI1m
Y2CkFY7UO7Dme2fBH6wD1itd4GRnt4p/eOlkb7s0YH6jNitaM234Klq+O2TwWst4GbzaeDGSckvT
EJWv+sjxEq0ZDLXtklyVPl3dbjoUogjvPD7aPaf1vAdsOuiDZtQA+vTg4rBwuSDVRvNSzMMyQTyW
hxM9yrPeXqzAQ8gVlqfYcOVF84Zomw7ssLS3Yqh+hwlPIAO3BJ5RKnpKGRBRZuW2cW3/lxMlR7P2
5CmhkVV2hD6Ib0fXqs6wEo54zuGGR4p3+u8gweglp2JvouGjdMqQF6L2ztKo2vZHMlKRBpakW4W+
DTkb3bQ+J53SYSYQU0m8kp4+nIe6y+8+xdeoVtp7VW7ztm7uHBSuqUIdmIEVgmPpBOeoya8XxpOQ
bbynUKN/ip10ePIwVuxajzVrl3x1eetck0Qm99ianePsRB9eo8X3xwte72wT2Wzage73EcwPIqGp
urM/IPZgB/2hLwNOpGMHpUVZFOivo3EbGNUEG19Z1y5jK2F8qnaKQ1QG8S2dq+SmsZBdjG3Q0apm
fA5Zbh80reE0pu+rFYQ2x6aVrV2ZdaGd6VJBh2nU0trT4Or20+buqxfZ2FyD0XDRU0fe/XIKjnzx
H3mbo7BOdesQ56b3HLg/woo9M4fkFe0kIRCro9kradn1SRhrFH8dZw9BcTbd8azPZv+cZ6+TV9V3
9tTDc6RbcjVRhrx9fKjP4JamjYxs8t2fZceFv9RX2QAKkzm2fKFb9DeAgQ5r3sgXrzBdcoy5v3n8
ZtjW3LXD+WWykjuWfv99MI2WgXSd7/y5t14c+mg5wtA3AUKdhZ5Y47axBIRObBfPZsiPkL0Id+Ww
KZ5ds8M6P2E8hqHgkUTv+Ec5euVvM07DBcHG/BxBuC/0WRMrkYTjxY9iCiabCCVR0nCA7n5ZvS2+
SU64lqhGdzK1vRvFGb+TsRc/A3bU6qFjc9F8jVn0LUz0/lVasUE2wL0lnoaUgq4osn14qzvZFFs1
Pz1FTp0cbBXkygHfqiSvCMia3W8pzRdXE/rd045mzPyiD4fPaqJMmlPik20xKbe14TAn3ktEpzmH
pQ7ZoY7LepQXN+FYGf60oSAOLmBo10yA5KtsQ+qn2CkZBlDN1L+XINbE7C463Q08DnIAe1D6pVGb
4bFl3STobzjFpBpXmfPiJdZSc0s2yFaT7ITm3n0tLS+OBg5VRAM5eC01zwA+iEf51vNNQVM55O1b
jhujdmeH91YY4wnjWMrG+WDgk3h3WG4ddKfE5+38pnY4XNIFCHSSyJdp0MyDJb2UoRt9Va1VRSfG
KzdqlEyMeyNNqfFononbGiuZENfkmHxiepGVRLAKNJWJWJSOMk/UmnObRFY8MYDejHXrPxddcS9S
ikJ72z84fZFtEOsGgGuEPMwOZSDgzBrh+V2qxkpKhjn28Mr6ZM25c8CJtJYRqBBlslhRbe+Y+5x7
FGYPChJrERE+uyCpPH/j/huAiLravospNRKt2Iaan9+NqS139HH0q1J8WMD0e6ciIk2RJqBiHV9I
EH4kLBcupaScHFUZ+hD2/NuGyrS0JaASyuj30Bje5fFSjGLn1pizJ+Kr68D7hfiZh2nCiXvtfk8Z
I+AiqTgX8DiKHU37FPMs8mmsw8norSc69g4TwM5a+mLn88Bbp83QbT1Ko1aV5rorIxBUJYUDbZIL
4i/immrFuOdZ5xPU1E5VRApmCrWc4kzmoDO444pSw2o599V0pDwpXRoiZi9Qq5xnMCJt4Drex7m7
Dava+pFjL6wmVHpGo0NpT9OJ80FCENRUPTslPYpW4h0fL2VMTloL32WfFzc3D+07KIe28lBaE2TZ
6ByjHBDERTuzbL7pJXXWZp78tE3WEV44iZtH2ndR+mqwMzOobdz2VJgYneaGGG5P2y3VMBffZxRT
V1qwepSFCZ1cl+u0GBQVv8NmS36ZfvvTfzLmobqnPJXtIWPFVVoxY09B0zjlT2RYpLeKptzdJGFH
hK+Qz3n+qwiL3ZTO05OZiuo1GLSfWk1WXUsmalzZVHhpuq9iMzplTkpTopOcdU3VN1jO20Qp6an2
Gu+SUEFn0OZ5nqP41Wo54RvS0LjBlXMUh/gKraoHNjKGBkxa5Z+LPqEuOsVyoXUWAxBynSQjqhtR
mPkWElS9995Iz4hm7k21QUlVKVqh6lhdkoleRoGW2SPksMLgVBVmwQzPxLMY6cMq5Q619a1pus2j
vY9mlBD4c4ZN2WTtKUkc1p3ZsEnUr4+ApOQgFnaT2tes5CDRb6yZ2XzbL6oYO4CRdOa6mbCCG2wq
X8NKzdYTezhhHXSPo6QNta96DigaG0f8FMxvma1vtciMv5ato2DeYJqxk9fm0qAdiaMijYuym9L9
UGbF8fGSoco90J/LkepAOBs77t73ku9e8NqhMiiWuctxOfdze53RPnIvYiwqQ0qLh+Gnmz4P/Rf6
CvyXsv40OWV7smfvPlPnsSnmjtrzEYufCYtArY7uHBIrvLCbZ29Y1/GtQenF8hby7MZcTDsb+rDp
OsM6YAywONKXbzOn3Fs8wskZQjdf53HH1Kku8pOn/z/yzmQ5biTbtv/y5khD78DgTQLRBxmk2FMT
GCmJ6OGOvvn6u8CqV6nkLUpWOXhm1+5EVqmSCAUQcD9+zt5rF5jYbIdwm+KuiPCOl7TI1mHeIUKE
bXoVZp26crpUXUVGsTebu7gYa8x4IdpuPXocWmc685J+6TGDvAFJEFUTrcuyIT90dpz1n3WOHJwD
U/T3PcH3lPmV/KgjYBV2xCVMwqXAOiqyAY6MW3b8NGdV46WmdvXUvRj0fjNj/1qPVmEHlZmnTD3R
+9m60q/Zhwgwa8vxzge4u6kFwBECO4+ipdvIe5Wt24og1wT+767IxbQBhtFs+QvRKYkbknDaVty5
fbhD1EDYBG/GQzRvdZdkAku6P3J/AoobyxsDmzZS3FKth1EUnFE0CRAf/HYt3IIhW95fkvPn9t6t
z7ARqpFza/n0o+ooecnjnC5gVNYXVYjopdOvbGVE+6nWbwvDjS4GCqSgfqpF4myV6EgoKcld4EhB
DxbCNXTMGlAox/YEu+zW1ullB1nob6KI1hGqivpC5AW9uhBmxYz7ZEsvn0mDgSLOr1LmIl5YQVgA
WId7MMZz18bW3i6ifh8SIrOqei27RvbGrL9uz+//ZYbgVNFeerumLNOjTMIX2+k75GejS28i7vZD
PMsd4kDAQYahbghbUzd2/x1taHlF9mUJAJbjTTM7F5Gp+IUxE0koxJYbfdRfmwiNrr3Ma0+e5VxH
dneji9o4+2E+3A3p3TvZ8/0/SutW+Zp5lUfmnUN9fAl2GCk7ZupnrMAHDjE9Lbsk3zWQ8L80zlT8
w82GMQ2n2L8xjjDj+SA1Fo4lbNOiR+A5JlatRbf+k3S7ymL4nSECogThC+qZRv9CXrkPkBowq52q
9uQvSvnEKKOV3kXFupzIDgjj6eD6hbe2Qp0MxyKSq6wqyY0O54E2GpqV2Hoo0iinKWEQXlgTRdZI
5dB5kSHtxdo60ZBeBBtbPCFkQE43ImsvOZ/IazWmV3iW+sv3X7SRYRg+Wvzey+/p6atKGNQXpuhP
YeStm75p9rL33BOinPhQJ3Fy8sEiHmA0VMei+YqNkpFW5SI11LsyJhOzfSrwcrWLz/Pd7EnsL11O
yxiDhKETUpY4y7eWRWfTMnP0ym55n/etc/JiB7WM7BG2hu7D2NUEP8iZrFISwmZKDmL+0K9yaO5R
IlLP83MIMBE+wF21jOD0ExI+g2i31NvlPcCycgTqLzNgFmqYe5pycgy0DMJnR4d47eWj2L5/86zk
2iOd8rKKxiczHNMHRjKI+8c8OrbW44iw5ub9F48orsV2YW7libSV/CzDtrrIYhD2QpO3qiUL+NcK
2v8mGhYuqmtbCNf0TMc13yF1P399SrIA9H7pj4wE04V1IhlKW3Lz2mez9ty5rRP0yHDWnc6fSdN2
OBY+i5uJ/3ij8GDwwNKtyEaFZyd1LmNP1fC3k+R6EjXAmrinuWPX4ZVm2a+SrBCOJggnYmJzVsp4
8rEUrsuW/aspmps+z9Q2NCSt6YoJuWFYZC0V3uHXH9n+b9w9HIk+yAe0GqBv7I8fWa+8oVVVW69k
J3u6qK5cZz75cL00N6Hh2NtyROTYmByvDRAfF6IkqA8wBcQelV4l8EEDqdftMUEPp3y3eST3VjvK
Sl8ocj55uNEy8ujPRZchiJ+AXniSvxfF7jmuXwCsf51L1Z4Ngor33FVkpHK8sigcH2O7049hVTx6
mX40CkYZ+KOAZxUoOJlakYg+yEdORMXtr2/JR2+L8HTTBHYHFcDAzfhOTPnpSxAp04zBWRAqQVDZ
ikbSD7fQ3jD4FwHpZTToDdQBvQO+l7cs+c1X8N3b9rMxarm65fEgkHdbhqUvz+unq9ul3wxA2dne
Jvsl15Kvo2sf+iL119UMFTgztKPJSDWvNwxhB2IWxxc799qgb8lO+s9vBA0KeDcG5DshPuBAWAa1
VBJkzU5bfh+bmso+OWR97DBo605urKP1tucOSrr5j7vwv9mWbPIgP3clr37kBBwUP5uSl7/wD0+y
+4et03vwWZV82EPYa4YfTft//4/5BzxRw124jZ5uOO/8uX8akh3jD0d3bMtnI8Sjj0/rX4Zk2//D
9lmnhcXX3Hah6f4nhuS/viwCp6/AkGj7DKrpdgvzg81Ct9ORnDsXsBGAtaCIxZmu6GYg1iW05NFP
oYTDPAya0fnNwmUtL8KfL8o/rwx4zFxc2rr97uL66UVJZASq3bMdtno4B6ivkFSnd07c7Iz5TVn6
IS/aCycnaFTaD+FgPRIV8NLZ8xVCYCYFx4KMjBiUvNEfEedco3+4OjXMyaNLrznjVd7b1XAgwCSy
qM9AMdBd8crrsSiff3rQ/65o8d+rkp8/ioHblS3CMlzH4VF/NEN2UxS6eriMrZbIDEbgLLrUrZ07
P+J5MLZ257/2+CIC8koZPhXzoXFLbddI6zka29fB9Fb2WPsoTeiBB4LkUxhB2ROurwW7Nb6xNtS4
AhVHlDGbQb/jK5hDkJ3K28eWbwYqFC9RCMS/KYyNbeUgz90fEYTVdTOmMOUGxqLv9lJQmMy/kVOP
rc9RRB+IkoutFRhk14tehhLbkVtnYgUr7EIT/X1YvllPTvkFW8k36BmrJK6JO0b8to7MZZxr8w9u
WwBAdp1k6HpXvea/TXqhYRJhdB0O19LVIGba6UNi1dmVnXZkxL2OrQ7KP0cAmDR5HmgFIGVL3CLw
94KhhlOv/DdetwMD6whAhJasmfk9+n39XOEpBb2dXA83tlWQTluUCHKpe2aMw43eYUjtaayj/2zt
JdicMkc3fZO9zCDlpRjyqxQJArova9XCJwj0Nlq+9uF+blkFMS77x6QehrM1lkfAZvmqagmjVnmx
8omNRWgSs2RndOxnTuc5eHnIf+lyMw5O1iEWrBKmiJG29xPZnSOGPaha6JgDuybH01LbCAktYUbY
XDKz25GJG27zCZNhrBjPu+iEZJo/TR1RDwqcC/1z0GxVNd+p5NVZdnlCM279KuxWAk45yFfzGjh0
oKOvoskaBnXBqM6B5h1FMckViypEfyTLryFYDGdx7eqw3YjcEnXvHVDbzNN2a41DemEUIJ5mr+Z0
G/sni/4R98gDdzIqLehCtbf1Ag2zC7R48p0trkX6cuT6BroK6sVPNN+VY4v7xsNum8uLPIpes8x7
pqOEmQcGbG+rjZNyCJzg0SnahIP0oPyj4KJNfpC1/GLXzdER4PfHbq9rmXXGKYX0syT5s2sZ6Y7j
oWPgsKVtem5UdCys5OCg4SS/dVqHbnWrCo+D1MLlqMX0VrXRRoyGgZzOJl3rKg/l0zijVWtGCAVr
tUR7+VE4YI0SNVNXZKLY8SeNko+ChqJ5pJBOmzq+iir3cqIWWolJRpvW6JDt2OaRRsVFr9HjSkqa
B7Vurlpr6vcR3kCOyP01wmqXlC2gwkev7p4zL22g7I/kh6XxY2IgGxnG/IUxMTrKjhj5oriwDR9W
uNCfUC8BeC7RcwzNwZa9ydQ7u6zM0twM0PWkIa5GIFjB6HjVJvf5ThUcfCnCnW9l1pVAFyJzrYvy
Odette2e5lYw/vTrYi2NW7+oydht6fykXnUhZEKMEibPPTtUkAFpRCNdIwovaKRXeb705fFluvWt
BHrXZ5IEv863ycGwtxb8GoQ9C9hVw5G2vB3ZSAhvaOAQknLYihMu+wvLglJARB2+trpaknxAjElx
7iz6bMyEbgGlHkUZvuHfyxgpGt9zNeZBkeMhoVrpgw49J5KlGle+lW9Ht9VgHfXcPot8rrBI1zhh
GU6jTimY31qoddd+DvxsyTfH/xFoFmaokAk0BeBwTRW0Evp0S2iFdYC5tLHKZsM3A1FkaHobAyW3
7tntQXnJ3SDHhGGpBdMkbNecGde2771mlJArNzXcR0PxHfsuc/0rPVYsJAVStrTA+GY33VUTqVfL
Cp/D2rC+6NGEkY6wxfXohnVgH1HMPlptiZUw1cU6ht+TMCZDfHTjut4LOjPmdOF9YvOAC+ExD9Fa
c6tqd2vQdKzxvqGbKq+wh12i2GjpWYxfdFtL18UT3DDSVRkSIfCVW6viVik0cKR7CsRX2ruNJ3sa
5i491Yz+Z0HbcZKPjkD/HjHL3PnlYZKnuu0j5AL2qbpnqJfzPJe+6UNhgTWUk3wZE8XOoeoKOQ7R
PFwHraYiZqXw6nUoXHil3r3qijFwnShfu7H7khrGQ5eXOaxR1PnoE40tEqEd5kDI5pY61p6D0UIf
b0olgG9VRjAy5gpqkIy5DPd9rp4xPK5h5WsX9Yks6XBrxBUAlVK/F2n11lj5VUVw0hxBKBRhTJ1g
FzeVLA75HD53Gj0Fp1POLktIkS1nuc087Y1k+qeUVQNI1XxboiQ+FEri9gsbdA4aOpiGIZqkzYnn
1jx5cyiPVUjkJGUd/vHu2TfEc6d7jFpjwaGjsA9di1uxzRBu2JUbEZOM8aNpSdnsv0qyrA40hr6Y
aKSZByQXyF3ERp/dcuUNx7q41NDiB3WHsTWpkkeQWctKUGGWHgg9pn0vkJ6t+iK/0YeRJkJdbE2v
HvEXWq8JKjwq/lON241tq9e8O7bKIELtlTDRKSGa2Q1qX6NIvYBhowoKtGV+OdDDr20k+Z51zWw4
sCvP/WI38D7dzsaQ0Uj6bxnGJoQgWjA1KS9nMx1tCXipa/gKQZcCZCCvnbEfQakZ5dZyq35F0PON
J7TXNvaTtTuNHjIU8dSM4rYEkLEmevXUj4xG+gfqNT6LQm1tx3xdPG9tosQG69Cgx+uha0SET8rx
i0QnscoKeR+7LCTt9C0zxXzIa/Z79rZzh67xEkUMekEavjsJVjtxnoyMWMcU77Pe0rRovka6cV2P
rCvkP5xniRTTNxk9qtT8FiUqO3LPMZTgbmosMpsZPlxozXAwQ0tbhsI0Y8r2DfrDCskrqj1Ny6LN
gG6foPoCoZXsVNBgq7vsI0b2u24azpXX1beMue5Dnby0gg4J0uQM9Xvoj/SD7XFX5uLKdRQ1bjzB
70Lb5AFLtRqxJufsjsSSWw13LVZG9aCA/61Yy5B/tQ+iw/+Ivfx1EIKM8GZrLq7wHjkZwn9DjOEm
Mqd1F0H2Ii8gC6ysXFzoApCrj/hm8OH1z4ZEqERbUdWBOzRqU9NRIo72xeuWwAFhZ6v5oEcEGzZ2
Tt4lnFG+qtmN4wzonqdy15vJefnHmF64i5txMzr6Q++YV50/PtbEQO4rKaprACWUMrPnob6iWUrm
hImQFGPIpKKTYIfcNS77mG7dJhKDS1OG/W6Km/vG0sdjMzZ7P8PemU9xttdDj1EWcbDQeAm2Kdc7
5mz+OvZYWVTtR9u+y57GIXNvGRwmGoWPw1l7q8baubUN0dNZS81LVpLbFLklWSBhRGjpcHBazd1S
bD82OX3Eem7ZFwyC1GwTXiCNwEu3WKzOJHqcTP+7pPWATaOjRTdAQkgWMoI+LphT/jWrRa1cU2Fw
ENGbAf8vAfcebiZhWAqgZokksDW/m/CJ7qfwrendZlfSOEQc2+V7KtRem6PLiVin4wxBQmvdcm3X
UYqmtjmg/lHrOype447t+mCSwIMYbJwuZhh9qHPmu862tEewH5tE2M2TbdMbrVO/2U4uvgVuGRDE
zK3XglovTgmcShxafb4dqLHwGLnkD7FfPpcKNYw+PrZx6p+JubU2BlcL/ejV72YU6mH1LXVSf49N
rQZ+FkbPVqF+ZFXfXueZX520zL1kmvyF/W5+qhoEx7MO4FC9O3eQ5DKDIJWwNc+F1EcsrHZ+QirI
e6XHzSaTzb7E/BKQIn5CiutR98lpbevViz5YGBPNzjvkMPZwdg+3xiiWsMVpGzkYA6LOw7wc2auQ
vAvOYwD4NCvAIN6KYZfSk4dvTOyWa+4xed3OHZYypxuOKRlE0jO3ydzhA9aBLMWWh5mEI/i+0uDn
jfngL+EReAiwpESd+W3CXcuwmyh6mXlPls3qRDOuo55Pr4juOnHIy7XosmjTJyd0HIxYCaS8hjJV
J+3g3aT3/otLSNR2cNAChgOKMTxL132my12bOauhcrZ2M8lLd3y222baiGji1JzsUUPf4xM0ATIy
UXVwjHIImXf9ZDzpHBzQSeUL80+7q1Vlbmvb2dIZ9Hf0OVeKpO3V1NjFl4mhyDGKsAogTN/KOmOb
S9kLBp0yyUuB92UQ6c+OHt7j9cV+igQB1f5R9tq3cYzNg9AuIqBmJ1qP37ScbSfSJLLwPu9WuW2i
py6WdptEhFNM36HpEkpWYSUg2tc/9kPtH6NZPIHgK7e0ncO1O9SPo0quCo4AOHrsLb4JRJVOccp8
NGG8PKqcva2ZDjzCrvM3yBd2qgoxqtQxS5rZrmToQ5FDDW8kHfu8qeANoVFWDd7HRp+fuzB+kxNV
shySH5zjiGhmCIu0qfE3eQ+aR0deZQof90QzLO4d3Ar5WKE8sdU5zQXOOEbk264FyFFpc3fKPJzl
mm4qQrV49SNRWicHuFCWlNqTPsbVTmg9mADLqg/AE+agTzLSHeskR4rEgc12u/ZEpz7eKLzRTN36
Go9aR0Ed9urcGQrBwYvn8kg7N2sokFDPZkhLNz0nk7odKKUmQ2DfRsjR94+Nb12bvJMoAePrPqKl
PaDvz3QXRC/2ZETWyLx8786qcBSJ6NXAIYDbfgU+c4OU4pEo+2/2TEoGefXk34oHBJ7qUH2rFj5R
r036gW0Q8x16qzlsrzVfxsC8ixNn4nLtZxGVeSXKFR7yojWwO8KcwGaDnZCAtc4i289MtmXefst4
8DhDqPj6O8tuxBUlXuKaHZJ3jSEcwBmIxYtm3LpG2PvS+iIOegdLK4A28zbrD4MuMRkgShiILXOc
GbVM/OS0mNca07jwKwmyKSYsFz2WXYnvlmmAjS+oPDAxVFgKnGlj4ymMcO2PPQIHLe71c4a2ZS0T
PSeZeLJ2y6TYcLLo5ADyJPZXlQGB0EGLAGHH/hOt7SI/FXmqr+ySiiFJ1CEsy+652EFj3va9R2wn
W5ZbxdfZONz2wNDsjj07rsVRCVe/lJHPjSrWjHgQnYjIoMp+8tCgrkB2c8zyKnvfI8Ca+TKsVFSk
O2ICnkpRapczYFN6vEhNUoIjkpjhjmE0xxnJEeyqdctCuk9l/iOKOeHZMWebGuuUVnFU9co02bWT
zR1S9b4TlJIU0PWe9EVOheVVVmEzhotOO4Bw0gZDMpjRyjC9QJrpG5yLO9j1HEaXd87xazxGsiGy
/YC4H96KG4ldMiIZraqUeIm6uWKcuNfnDOeDoXfrjsHkPTgC5i+VSapwjHRIj8ACjGFr3vTK2McV
MtHK1bBdK/smtQCXOAUhS4WVUvrn3R2s2ehOje2OP4P5vbv2as05cLNAVBQYMeZ2bk7vf0hypif3
sUuD0IJ2EmPSPDdls+tBy5/ljETDGJp11BfdVmndWjBauCa3hLFiyshDMbIWte+fulYwOMEfbjLs
PTR2trOj+qFLRsLB3n8J7QdwTXEAYkM3NSIhLdsjz8pi0A9jZDYZko1m3m/zHgMVMXerxGJEGPbV
D2wDd4wzMLL7TrPDf3+TJrhG9QqSWOwxbcdqIrtpYzoGAdl+ckn5Ym08TT4pi5ffKXC0TBiGrkbZ
XkxpdwGilYO3Dc2nMZ/dob2EZqwHvtu769lgG88S9CjUO/JEQ8RcpcrhkEwMhZ7XZ5Q/5bqJUBNW
123tvskuviegfdjWLo6sssXZMCNxnCtChCP9pilPqcI/EwqgVapwsAXsdCu5jHR6enLCzatrI4Td
ZtqX0YxP1qaIIelTly8iRGq+vOGl0PfO5BIXThTcCn2dvpkAIHJgnbcRiRZbD/oAngfuUDEYW0Mz
rB2eNBxcriKqO9bWM33CvKD7Z+dJeEoke1cvBTm7GWEVAxTBTbnYYm2GfY6j7/1OwRMHYg0ImUOa
qvGt4hFU0EKDuKhbDLvv1vRX/h8VJEOTb0QVb8xpJPiUnJd1UnSv2kSZ0JUYlVF0mImDo6F0MORW
GI2GxjI2mI2QeS/Ucp/k72l8oc/Pi0dtouBWbn2zvnH66ht530tP1d4kY+ke8FJ8w7UKiUX1p3rU
97mmYdCQUAySKnCasNyjKVOB0OLilBTYIS2LzoRjfi/VS8llz8JVCIkh1nJf0wEMOocveh7XeZSi
NMwQWm4Egma2gdwPqqGRmxM2YdDKdJKYJW3GjtfY5stTG7pGGAe9B8IeXurOD/I8c1n88bTnJV0u
HU4zIk8crR3h4sRT57rNtbrkOp6nSyfNmyVFz9mZqVg3NoYap7AevNF/8/z+dQkAcZ9T0i8AVYVf
B2bGq0EZBA5MrIY4k9Oid3CLwBaol5tcY4sPGkUktuq7L5IGXEtk6FEVLVmbqeddZgY2nLGyt76i
I1kiGVjntN9XkvH1Kk/VvrXKw4CIfZMo9gzXxaTkpthngPvx5TJPQ4XBPjRKDjHiauZAofwClzw+
42aBI3iuS03facdR3k9xXMA65UbTh19X3ghRB4i64Wg3Xkvqj1WKAKs9iJO0TXdN3+7a2e4uYgtc
VwrlQlXVIU16YKB5iO/URoE9LBiGBkA7MnnOfmNT1UBABhQxF7Pj0ZCJ9lYSJV86vbjphewxaURH
3/X6k6sQBI6vw+L6ctPpspcNZ8esmPaWbez1wf7q0hvLY4cFLMpuCNKhjkKhyALU9+h4Exor/HtV
Y8wcSqK7rlwlmnoFcWAHALauRIQF3UvQweSzCeRvjnfLgwRxRDkCdjyL7zMRyY2eiXNFsnFAIZkS
MypL7El+s0vNGCVn4z6qAq2hzYw4A1i3y/MLC5KHhDxApxc3Q3Y5ZPVmCIV3kDJ5gnaJbWKExFNY
xXpq4pPbQQA3WHTS6kq0+W2VNDZw9eyL7Xr5F1mMZ424sah1vhlVd05BhjdtdtRgwTYx5q6ooIS1
u32YzZcK8+KlLL+byKrImY1H/KjpsdaB2eWaGJnTcv63lMkBKl4IWUhdS4SJhNA4cYC+lgjwRZ4J
7wRnyevQNEBJwu4bAjSc4CargO9vUdaiXURCzYbYX6P2WnQsmQgyPKFLv27tj3y3ZEp7KBuJ4CoX
II9bMQmAtVHwrABnaoUGXKdOThKxPCORtQk7u7Ssb4go40ADO0orhvxVx1V7RZ4w9htqbum62KML
kdCPx2SaIgFaoaYzVggV5KI9cXxXBVZYuAGt3m0fdj3efLKDOQLWHp2BPGmzoORP81o7SBflvHcx
3F34FIJpnsAFBxQmZfGaDAloA9t79CWi4nCo600Zl+TG92W2ikpnV6G+wtvO4/H1V6dbh/XgrqL5
XFTePpuhlekJt1WLu5vaQuzqszPV9qOOoJFWQMMqUNpvtTvvtIQQbb77NJsitgaYtya6aO9gzBxQ
oQesHCNdQmVxhFd004XdlWvkorcCGRo4M5a7Jrkh6SDBjkavqSTdZqNDcBS0A7DPjNyXzMct2veX
RdQ8Eq54pIjk8ck8YHYLeq/a15qYg2yIGLE4QAtTw0CuWpLvUndXk6rPSo3xQt55ds3ijbzch7pm
juMO5JQLDgcmoIIZ6gHG4/4RAM9DF4P6N3JnBx7/quFoBkrzccoYJE5zjYh6ZloTjXe0kPZuJw4o
eKvAhBAQFHbIy9ibgR+btySt32edo61S67sHfGk9TfGwyxwdfwOHC9l0w9bSH4wZpPmozRtc9esy
5UvtwI9tY47JUQb4HUjVMdLqr4bAy5FMOaymwtxQ8VBj2n23bcVkXOKB33JygpMmkngz2fI8F+3T
rIzp0On6IZydYU/swnOYWOqi4zdM/BrexJlbhXjvK5OY0pHcuQTf1wbL5CsWjXJtCMtf27SIJ/My
c8R0hMWPcQiuiycaJDs9/U03IZZOVtrXydWDmB90TMLNpLd4hQi+H1Lqcpzg7s4RwyuE4P40gndo
bQukiRMBI5riey0zYjBKG1Qfb7Uy/Cu7tPfWwKWLMTprWc+4RZr0aTN7DzHhLktZFW0a4QWEM/bC
Ztt541XUMhcJw67GfUziRrJAJ6yBG53Qt1vhgVmzp9If4r1lvCVIcPWYInqLttjzYDI0y/aS04zd
xCp96Mf5DBzX3aosetIq5RO/NNoccxgvRml62ZFquaFlTeWjmxs3Hu9SjCgpCrYArRPa1vgm6an1
TR2Xc7oocdF04RlnPtG7r6FtBBp9Ef4R8l4CJFtZi0+V/fQN4/31RAA8L+nIjeJkP0QcQGLyY3aL
oJxaJMFDmmEnr+YvarI2UAVx8EmwTcSb0PeVFy3wx2Bg/rZCmp5tpwJBui+6TeIivLe9wjiiZd9A
/EtXcQsVqa6tVxJY7gdj6S2USQeQD5LsVLjHuVDr0Q+P85RaewYL17FWQNctOdulKPyKCNhb0/Xm
3vElwIDkpEfNXpdEEhUR7jHyPVQx1BtL0I4brE0yTx4xe+pktORd4MfEX9iKfZjktzS0MtTxjp6v
CaAi0o2YdSK005Now8BoSLxwxXjtD+W9n5UxGVHWSE4rblvMwG2exRTY+4UfzSgP56XXfQF0gwc2
uXc89xWfNuDo0WgotkE6O+4YqDzM1jPq97W6DAtL21cWujhNQ9nQdwS0ak15w/f4Fef3W9edfckn
SGM86NKiq4STbT1xoFuVFZziKrcvCdiUO+Ss3rpw6u8iJ3oQWOFz11o8WI+EGipur702uz7ezOXw
qM+LnK3HlGllxKFe1gWcxdYfHvrKCeleiy9dzs0Xcf1dmuYdkcXYXem9ZJP7VE0saHB5iCub4AEo
LG4+PF9uHBN+A9R2PvfxAb8FttVaHrIZsV/IqH2LDv5Ia55OCXt7IMo230UpUa9RzDwbEehBjG5N
cgzsBi81zrmhXflP28xk4pOHXbgZEyanIuO950Q1BRW44nXbNA9e0f2Anp8DhkFsoLfj11qbbgsa
UMHkd+EjMD9aNwYlmebd2DJOzqNuH92RYStnRdwTtZFtawtFaaLKpy9zBM247aEqtNP4oEtsb1Ap
dg7x16gKcFzU2n3fYDi3ldNv9FrUBz9SN+3YXnWl8VItu/a7muT/m3LqLyEQux/y/FL8aP4npD4s
QrrP9VWH8nvy8rO6Crnk/5NX+QJ9lQG5jtb9oiX6M/HB9f4wdUTEHuRiy+J/okH6p8DKchBYGb6L
KQqVFVKKPwVW7h+0XfhNT1CbLfIs8z8RWP1V0ayZho0gFYXmB2GVbya09NHMblonZpWa52l6jE13
PP90G/6N+uivxNg/fzx342eZYSogpQ4jlS0eNIS3DXJVg6l23Xzt63n0gaAMTJlbo6Vn9usr/pUG
/ecVP6gJ/WLG4ZqF7gb9JpAPM9cZ2oJY5LoW3PP6N/qwz+7bIhv7SRbWuLqbDhE0o3hSPW6qhJwY
qEGm/Prrj/HZjfsQwEFXV1cEnLob2qpUvD540ptWK43pYqL3Ne4o8VxSvkkLvfn1BT/5QGJR4P30
gZSnq14sF+xzWCQk2XbkxSAPiJPNry/w1/S3fz0Y8QHP7SUzvfrOcrAyTzK9D5PYQr6i+1no4Pis
vMnFruPk4+2vL2f8NTj0z+std/bnDySKJnOaySHSMOorDMbezsKqEkA/zxFZd+6YrhlnjNBoJoYD
ZqZ7FhqvyDOLi1//Ez77xB/o9Tma1j53BnSKyMADq5ZvMdEOFTOH9UCCwK8v8tlzW96Dnz4mNB13
8KYWF8HUiKeorlE+AUP+jUb3s4/wYXnIvTRxG6teDFlJ8oPmqbxoGpstzXJcubLbctr++mN8+rg+
rBRSGxxVxTShNBSCq3B0H0ynJX8GwwRRTkgbuoguNoRKaATFcJ+1/frXV/7sBn5YMMDzpkqZFZl9
UsN5Xht1GsFvRMH2Ny/wYakw8cZ5U566G1cHnr/KEEZAHnEKOGd/7xN8WCvMdNJK2SiNyewk3OuW
ubR2KzRbj36zpn6yGC0718/fscbTO1QcDi+QCG1OgXHLbLGHab0qaMYH2jDGmMZm6zeX++SJfMwK
9YlfxKU1hTuJzqjYDrUBPJBSS/a7X9+wT/YI98PSYNky9AaUUDs0oWa7L6E06hShRj5uVNICu/17
l/nw/leyJ4eOSfVOwVG+y+opvqpUW1830K+u/t4lPrz9QzZ6xqA7PrDUMdnYRhVnJx8AqXeTOR44
rV9f5bMHsvz+T2tM7EWK2SFCoDq3pwMyWB0/F2Drf8jxP/VVffbjP776YTLp3CGmbqLikKOno/2M
xlj9ZuP57Gl/eME7upC4IVx3h9VlvhuzgZw7f0KDkRhoYP7eHfrwjneJVU75hEXJbuDb00X3Fl0O
0LH5N/fosw/x4R3PfM2pCFnmEVQ1WS5V3KU6pC3VtcdMy8vq790r58ObLsyJqT+ZWrtwKuZLEz7P
mYaPdTn1Tv73SkLnQx1Q+D1w0Y7JWwu3sVs7kTuoL3UDbuzEJNHXj60WE+U5RZhb/16x9lH4LnDO
+bruiB1xJ1O+i53JaNflSCjTb970T7ZJ58ObPkLNRiBSi51BWJUA89O5Dm35LiQOvDAXqlyH8vw3
F/tkNXaWr8hPb+ME6kQv8CTQ3e6V2GKb1YYL8EAceGUkEuOcIRWGcmG0xvj866/38vj/dBD8q5b6
aILI8TIIOQ+YEKETGGdJ87D51pgzjUFtrqX7JUtBbbHO5UQa6qmpzKcJd4jz5deX/2SBcD4sEOAZ
KX9hSewKUsYAy+akI7uc2n/90z8rPZwPCwT0zpHEkIo0LZ0Ps5mNsG83XgQ4eBc1Uxc9QiEair2N
bsDBWm6ZC5DE89InDyC085sX/LPP+GEFYdDtKIQe9o4wpcbCY+H/UCC6q98sUJ99Qz+sH//F2Zn1
yMlzW/gXIYFtwNzWRFXP6U7SSW6s5E2HyYAxmOnXn1XRuej4awqp7qJWZJeHbRt77fVIXCZ405iH
MaN4rEnw4LnXXFbPDq/neCyFWfluWWiGnRlrPMjV8jxhcDad8x8QbjtPAiKBleVpqXRr7WgogPO4
CopiXw7wSYPcqpyhEdTTWk7aQmwx62TQZs3k426SQ3MwCHJiYUfI10ZRhmfhzKgSRnABgBGqxIv1
ysgsrOzMWjvoUEnMI4gKAi6QuzCHkQdZANxj3/oJS+PK9FqqxVo0ZiQuAXCIj4M0kcU+6IAnqhTE
96mnrjy2sfOgvVuXAhHhkaEZ57g1SReTLMCjnQJp7HKULg29tQYEnps6IzYIPNPBnZ10ML0UE5JH
ryvdWgLwFVVzL0MokLapIFn1XqsEDxjXFW6FNoTwFUPa8RxnoTN/GvqK0F0PX6y14/lS11ixDdBy
p+iZyeSIMjo5Ljxv8D3Aruuav5Tvd8NKVe+rDoy0uBMEKSAldrPJheLmct8sLb7UCmnYMM28DzGu
XgGu4GBgGTjel2XyjUXFC56mY8gzD6HCw2cZrhwHFoKcWkEOsaB2B8jmY6Ly764D0kNi8HwvmWo2
cPJvtsBmr1S1EHbUCu5K+HCShu9zPDj+Gz5vi/7AukJVMNANg5UuXBh+aoU27UMA4AoxxBQB/hx1
Nd7xGGykLw/QeRw+2Pr/5rK/G/6uwuIHzST80yEu2CMAf8B18Q5qJzzOM/GtrSGgjES+MtmWhsaK
cq8rJfJ4coisIYWG1JH6u2QmxwL5GTtRa4LrcbnSsKVus0IeO74oCo92cVPnwkN2GLQcYToi+eBy
xy0NvRX1vkjawplx/8Rxe3HTBQFDOkQt4QxRVCsnwaUmWIGPi1voNaF6PGiTDO2L8JIiAbGxkm9X
NeEvnvHd2MObp2+SHmyjMTHzFgmAn8NQRZB7QuF0uYaFFpyBxu/3DD9Hpjvnot83Evk+FPyeDcAy
ZqX0hUMPsQKdwuOLwKu936vKQQornsn6NnpUbX7TKQAOrmuCFeIFtLDwxwv+vwmMID/T7wFSua50
O7h9Lgxey/t9NETuhpxLb6/voPOwvB9g5FMI2aL0ZoY6w1fTU6ICYBAL5AQGSBu6rg1WUKfwhKhd
AseekZG3mlZ8Lxhspa4rnFhNGEsJzQ8Kh1tVuZ9ZCubiEKQ3l0tfWI+IFcRjhxsvORX46UQfWaRf
oC4pkWAyw96HvbYhkH7XVWSFcpkqUtUUNrd4qYiH1n0AhwR5SvmvlNJjkJUrt8VL2613/sJ7N+Lt
rM/iT/gqJkgGpWK84wWsVmSzDQoHTm/uPu3ZJzhGwhWcXdc0z4pxV/gacm4HZmBmwvkhj3mOxI52
zH6ywnsJo/G6E+Jfpvm7pjVtBEkojKz2cOIB1zo/y9Y1WTNvWVjObZx2CEFvkjnwdK8Zsm8S8Gc2
1QwBHtZCuTLZFhbDv4DTdw0YDSNwH4tMPHsauQnOXBZyO48pXPGummSeFe6kGaPSqKQHBQrqjAhq
rIMqAQvEfPaQohf59+XEy/hyZUutsaLeywSBx0oJZwPRSlg0tEAVFPm0v1z60nBYYW+0gFxy8k3c
RfRszn47tkhqqbiz0lVL5duB304AL01OF2ep84BV9zsVyScIhz9d/vkLO9Pf8Hw31OCnl6FXhdBb
4sizSYfEhRA4fe45tJJFTlcib6ERrhXsVdE6OuLGxDrz7xsNKgEuox4h6Xu93Iql8q3Ixkv2AIoZ
8G9EZ/uqFS/Z5L0S5MBcLn5psXKt/ZsjY9jBEQG+BGJ2YzriqbgQRXeWCck93Jth/Co0halDV99D
O4EkBwOZyeXKF0bItbb1PvENnKh0F0scDx+mSVa7cohAwZ14eFBcmpUvhKV6zn37bibAQpS4yPk3
McuApDgbY8PVNYakM9hA5/jnusZYgS/Amwn7DLmLQw9vTk/Pj2WpIAwl6kmm2XU7sWsFPPJsYKcE
HkbMPXgZAbVzgwUnfLrcgqWpZsU76UinOw2eZtIPD16bPNK5v1VmfL6ueCvcZ1ZHOYxJTOxqBRPh
ut6Lof4hG37lz7e2dzawccgoyufI7C8qcRjy+sYjbGXn+HgS8cgKdKBiRAK8e4etz/nUu8A/QgKI
L806wyMEDHsvd9LHhyGIRf6dqvD0U+HsAGrXoO+7EoLMvv4iQhjqNw0SHZuVM8rHQ80jK+qdFJ8c
ukZfQTy1n8W8RybiQZTp/nIrPt6XeGQFNoPUn4545NjXc3/UA7mFz+Tlkpd++Pnv70JZTX4X1Aof
rxSOs6oFdh3HBejpV5bDpR9uBXEmuzGFiydW2/rFVXhCjt4u/+6lgq3ABZ0aVMoC4+rV/CdsHuHU
Gx6vK9oKWyS6F+M0QKuJbHzv84ws0Bi0snZ3ufSlCWlFLYfQKndl1IHt9gj6aVx38pYDcxC67ifS
/r9b2OLz5FItVuwmpEscxVyAa5ro0wyJteMGP5sW/v2J2wCtLq+bmNwKYsz6ppEuzgQ+vH6hJUSu
K+vDYWV1/nsM/t+LHM6t6OUtLB1hR+LsxwOPx1OKdOsNvoiTH8gjmh77PazwnZ38pL+Ierd207YQ
EdwK5RQOoqxJpy5Om+QeeTg//KSFMt4Rvy5PgKXyrVge8I44TZVo916qjhneOAAnglV+CrjQdRWc
K34X0vBfd/G8igq49J+4qn5BtnEPD7WrtgXo//4tHoK/Cc6IyPvWJX0aSfFLEnnfhv5K8QuBza3A
9oYspHT0gGMZKHsIar89NmwMVqJvYdPhVmynLQODyAfGhc4AQZTG/Apn5MJWzhcvo+2VA2CF+BgZ
+NVHWEBCckblAbY0dTsfBlBA1TV1u3baW5pIVoyrAakKeB3rgHVQP52hfx38+psr5Mpxf6F4W1yH
jGpXBxRdVbEMryLnLdmROI5TM3cro7FUhRXeOu1D3P4j0bSDo7eewx95NtyLin+5HAgLUym0Ijkv
Q5eFKW3jqaH3OneyPSx/svhy4Uu/3Qpjk2joW02Pjy3gdpmrT6AY7uUwr+jwln77udr3QezDSiCh
ZQufEx+ZTpr+iOCXcd0EDc+Vvisctg85Lp66NmZTf4tc4Zt6qB+bvlwJ4YUgC60QJnjmhGLY0WCd
iOeUBzdI4f6M3BRgIUQz7y/3/1IlViTX/lBFPUMlSNqlWxGpI3h834O6/O1UxeFyHWcB9AcPCeBR
/dtRRoFEmHqDjgMPTJQW4l/fI9OGlf5vOnh3TS/AQk/SEx5nijPNEzkrrnphTtfEpXDXPlKWppoV
6IMDRlXDDIYrJY9t5z87LPwMJ4Kvl1u5ULytlOuAREpVUCM72qFgAvn3o1Int1y7vls4itjKuF7w
Isgl06BsZIDrjuAFivYTOPNmQ3h23/p6ZTVZCBlbIZfNTLR6LAB9SoHqZdNDya88JQfnSfguYAZH
I7tchTpOkThrNvBKz++bQCEfJie4ILxuHKyQ94tqrAoAOeIzR9fBIitT9uqo4vPl4pe65/z3d20Y
IYSVAe4esKL07bFEXswWOlW6u1z60iSyYj4hqY+zDNGxZN7rkOfPUO/vmaNW5ujSj7eiPR2Ruqnh
XRP7JAM9mhR1hBR1PCEXK7//PJIfnDRtr2eWJgk3XOp4Hp1P8LH/LBv1NFZ1PFZmf10XWWEsM7/B
jQCqQA76fcOTe6QjHZGjt/LZsjACtgxOgvgA3/RJx5qG/7k9x5mfk+6TlwzZyp60VIO1XcOI3fX7
DBPUDFML/0LvNmkUbKHgU3RVD9mat3IUTje2KZoA/4cNDcijSN1H+KL+vq58K4w7DeAmizACWFBv
+4ncFsie5oJcN4dskVs0JNLkTaLjqsi+Qm3+3Gj1EvTJo2rW3iUWpqktasMjv3Zx5taxi7dAv5D4
bG/uRl7eDZpfN01t4RquXTsRDECZtgF/DYBunPD0L4vm23VjYEWyGFlZwB4dWyr6ClyHBFaKyMjc
Grg9XVeDtWkjWa+BOXfUINdy/AKr0U+aFJ+ME325XPzCUuRbYey6+DisfLeJOZcB8s9zJNY5Y71m
te6dO+KDlchWo+U5ck37fMLPb9SXOSyfNG/uM6f9BU+hAdDI4EsWErOtGurDaSw0G9zYgOTc5Ne1
j1lR3oNGKkpOm3iONEgxLXvoB9BEr+o8W6tmnIrX/lg3MQDRKdwlQnhUqDd4VhQr91kLo2Mr09hU
uxFezRtkVLadij2vAY5ACNZc94jDbX0B9CPI326kimWQ/4DF4mPkJTcizK4LD1tc0OPCbJSE1rEP
0EsbyZuwjuBlGa0sUUvdc17a3x0CpsIYrkuhYt9P4BtVjCHQoSYKYWF6eYAXFihbUOeVxGVD5KgY
yOjfuHe9g6Vsu228/MHVrjpcruT8az8KEeuwEYbjyN3eVTEt9Bc/g2WbG7R6S3ErsdKMpRrOwfmu
nzoJ5WlLK1zLzXP1BoDzdOPNpPhZTCPwKNe1wlqnxkwHGiAvBS/NHIab8AxUBXkepXeVWAh5mv+2
AcD0oXRCo2JdcQX0mdseBgk/scu/fmEm2RK7nvZ0UnI4D7Q/v7q1SI5I1oTBxnXFW6sQxR7hkwlD
HFWiAaXRwPIJ9mbwSV6pYGGi2oI6vO0WdaV6FfOwgo0MLmS15l9AnPzpJ+zKU7EtpQuLkkBkrzGN
WAe/ifZT2s2vEbi013WSFc2JmAYqZQIPvCr6UdUDvA8Z4I3XFX4e+Hch0JRTyB1TwgAHX9k/HJhZ
nQxA1FdOHyuEVQfny5D6dSxcf4v7aBdYGHhqXvfTyb8/XcPjrlMShfO6A+S+8k9FtSrBO19tf7D4
nLOb/+mXbIS4lJM6zvMpc74k4eyBuJWD3kqfAxcmhbcOnB7crYHZzvTUhgJ8pyYiMIXx4E7HT6Yh
hVdsWSQG2OMksBnbDcOU658jGJv5rsJtPbb5oqvyUwnjT32TjEjvix0gTvwn2hZ4N44oCfofblcU
2UskAJA9Bn4bcthMBe50GMbIy/aBT9vq+xgyJp46BqelX24SFOY37IgAN1RF15QPAS444BmZ5eF0
28Ewe9gPSsPxXWm4pT1HMCmB+zu8SPUBKO3JHHGJPCfHIQJdEGkNKnBPA9wdolMNkxHxbOBZCT/R
RrgCVySG8urK4bQWMliwwQzJYE+ECy/MZIYKl6kAyV+eKwsrva2383sIfWDarGISwTpXOBFs0sf8
NzLYV5bhpQrOC9C7OAJgjgZwNYfRJAFRrcYiQAcHtlH683UNONf7rvwcGdA9XN4wH0EkgfLYkQek
A2bHmnbldcFqk0zSANi5isBeJcQzz2kGUgVff5o9X27AwgURsZYCDYBbD3AhonXU+RbCXXinc9wT
wiaRnCaaNXfGc697pyXWytBUWYekoAidhaztDdjNX3UFRNwkzEpjlkbbWh3cDNaXjIOgrLvGT3bR
5MNEGOLg77gfAUf3co8tVWIFhAcowuxQzNkgKf1xnzqZelMmHX+HDpq0u1zJwgZvq+66shmEk3YY
Fib/QDt9458N2y+XvbD52vI6ZQbdN1NY40u5Dj5XqjTfQBGrf5dsGr4DFFr/uVzPwtSy5XVwNJ1p
D5faGLwDGC5T+Bzi9dAJyF1TzBTu+plz9hZEvPy8XOFSp1nBPqhKeu6YYMPn9Q9TmyHOsuzKPdPW
2qlwEPmcYFujE/AqkfEC7JyDe91hwhbaDS6S8f0MN15VLeUNDL+L265o3a/XdYwV5G1eJeDd1fiu
qUx4k1bU/YGP3GklrJe63QrrcCybuYSZTAxfZnkC6ibHezpMRS//9qXZasU0odJE2fmTj5ccbAn1
gGPQD5pNX01Xrj3mLbXADmntjWbEx3EMM2z6liKh4G0uTdmtBNxC8baqzie0ytO8wHdfALjqqYjO
/BMxDP6KzmNB9sZd67yOZGghAsmrGIqtrnjKqmkCkiCsCECjbe18TtrywYGXMzkEHfaTGx5MerpJ
Hd+vV+bAx4siTAD/3QeHMMPhvdT4BVM93wFEMO7mLso/M56Sw+WJsFSF1cg2Z1XNKvgQYs96CPsZ
1D0Sp2btfvXjQQKG7N8WJCNeeQJdV3GUO3BPA2PjCCz1dd8ioa0hgmV/xvuCljGr2yyegFv9XOes
P6YhYJkr02ypg85/f3cWYdGIBOjKLXFQgHdfE/GjgJ10M81fLg/AUg+d//6ufK2qJBFRhh5i6XDH
u8gFeKonT9eUzm3ppg4pzu85TvYDIMsc6Kwct9BlWim5Mn8+/vnI3//35wcu8OikwbYnqM7Lu2Js
Oa7ZAFxfe1BfqsDq/9k1Gsn8IFBTGPHhIDvkA8MlIeuj604efyGz7wYgaGdEGEEFbZJ9gwPoEa6t
QDo4/103AtYuITsg5QFAqGKYA4M+kNA/cwcH3+sKtzaJpJm9ti3CMu5ddpCkuCGkXTnjL+wQNpmy
dBw3GeBxFM8DpNGw44irFHCGNLl3EnLV3OeutUN0qdRw0+4x98E1hG1GP8BeBujUy51zniH/+1Ub
2mTPaCimfvCw++c0RRIxuIb+fEq7nE27QTp1+OdyNR9P0BD+X/8EMAyTBA9oghALHFiHj1XEB5i2
ulG9u1zBUjusvbp0srbpo6yMiTTPsvZ2pnOfE0/sLxfvncv5qJ+sUYA9SsddjQb4st1xJzp6Vf/U
sHLvpgDi1uOh9uEjSMUft242yCdeqXehWbbOroIJs1NAS7lvAVY90qKD/z2811+q1K9WFqelKqzN
TWaVZ1zSyjgDk+7gtYBRq5L6cZf5/LrBsaV1anZKV5SVjPtZ/lc38pY4UPsC+rJy+b/UBGt9NRO8
ncyEH45DPyx8kYmufmShrx9nGcHV+fIUWKrk/Pd3SyCskYSAI46MZx3+8mVxqtP0ReXTyklqIUJs
eR3rXTylI6UUidG1AGypoenn0HRrSoaPv4hAAvr312cEIPRUnIeA5gK5B6q5mdLuWw703V4WIO6J
qmQrM+rc7R/Eii22A83AjLNGUzzt3eeZC0v3M7AEEhoF93hIRS8PyFKPWSEfBXM4+S2O/N7QedMu
M9C+AqdImvZ0uYKlEbdinveDAFgnRTvSYNp5BWWPrSIaoAlPXTfqtthught5CetqZ5d4yVjf5K7n
PhAA59cyNv7eTn4wFraTXcAoGYPAYFohy6FEPmnj+nAlgfcjElU8vz+ko6rbHd7f3SLOteDIq8p5
Wr96PrLflEwANAuZ8xwmI8djEbxHTbcH48iR31RNPBB21JA2WyBEx/9oydhtD3DGzZSlPTL2gASK
5ijNwF0oMzZ/hpPylH/SAlb2j6kLQexDrlKg5Ckcudt7WoM4taVE1P1/Vw1gaA2gK6IwIaop9u1I
i2A3ybHjf1qm5u4Ik21BVgbx7/XFB538P19ZyGlI9Zk/VSn+RuTg/4aziLkxQkTPYHh8o0P+3cDM
OtDzFI9Anh+bqiueC0jZ96YE3WOcQAL0pOm3krJPFNhjICCLtey2hXls6yH9OQDlEtn9+0TgPa6P
iuhuCPLyODA3f72up60VOHVy2s99X8Rd7n9thbtDGH4qnOm6SAyttRff9FPpBEMR0xkcEknYqZm7
b6DRrHxDLqyOtjASrkRlMrdjgVubShKkUU2620fwx9e7uQSP6CZE6jo/tZGTXycaCW2xpNdEfsB6
v8DlthPsWTHIQ9KUhyCAtqBDptjK1riwFofWwSvFDadHNS3iRiXZmVyFdZhMN6qqDgDTrb3+Ls0w
ayn2XJC8C22KOJAme4F0nz3yNBl/jrnnrNxFLzTEVitCy5GYPoA7TwIf/eJg/BFUnxwJDQB2cLLl
/eoT1cKdRmgrF5MU90pCyyJ2yz+Cf4OMe9/N9I/K6W7U6lR4fA+N0kOn1y74Pn5aCm0FozMqD1cm
VRHPlXNMYbUMryA4Mbvbuek2o1fuiWwOI79ytGxVYwgQNp9lGO1g3BN2p0i2oJTxCFKJIOmluzLz
FuZEYMWsj7KDDC4yuxH4xruxzti2MXX1JPEFsHKuXDgBBOe/vzuSwe2tybIJj2RhCMhpkHnJNgOg
6brzRWAdmfoMF7rUeDAvnyg/6LNZfi6TP5cXzKWfbsWlGyhPylCKnddnN66gG1YHKx2/VLQVjGdH
1RbZRQIEH4aULnwxeE18+Vcvjam1oU5wOsxauODuCrBddNodI0Ao8+t2a1vICJ2nG2LKiJ3Kh+YG
+ZP5Ycyc50Tmh6t+ve3mJ/wQnrbUiXajgRkyr4CaoY7r78Hvfbtcw9LSYSsZ4RCsgeZ2sriq9BvJ
mm/In3yA5cMnPdKDcILHsU/7DbKM3kq1Nk8XVkbb0C8JwsTpiTmDPIk89LUYb7wGq2NLE3AbS5+v
rMALq5Qtc3RAavJZqcE46+itpuxe9OJuoMPepxTZ7OoO8w7UanOdkydMxf+N7jF3G9PSOtrhtgOo
0eqcWQMvTD7vLg/WQpzYgscUUmKY/1cRnrqDu6T3D5PffL+uaCu6p3QckzLBiUt2AFpVpsJSLv3n
y4UvjYMV3z0yOOY6qcWuVOFXMYRbp//G2x8l7lJoBdTbZLZZuSaXWeokK+JnuGkBtaTArZgSd9el
k/kjdBWt6QIXFhRb9BhBjs7Cwo92nNXgM3RATx+c2vtjejE7m8v9tdAEW9hogkpUYQMcSjnMm7H4
5NVr77ELmk240v87RVkwezCSS9LYmxza35ZFXtKfYTBCBgKFhL5JJx+qYwdW67Ainkc3+jR0GrR3
kMaS7mc6D5rFHU7OeuUcu9TU8xLxbkMcncaDe013/pzUXXIq+qrMDmA7KOe6PZFZm3qVZV3AvTTc
mWh2/BteVNN4gMs7sugvD9bCSdzWEequMHMvlNmbGoadheifMlE+FEK/+e5wMM1aiunCosmszR1H
Rp8qWqIelac4Y7n3RZ4AWWecY8nCFeH8UiXWMqDCnrWiQyW9GQpwp7wHMmenafZeI69d2TWX6rBW
A5YauMcYJCuASHWoqvmpTfpvYeC/4bLn1+UxWZpV1hoADC9upano9j1JQTJxHDjujEAIXlW6LShM
+FS4zKEwq0EC8aYudPIgQ9p9vVz6wgJjW/YxXAVSL2i6fQfs0iYLBFRnXQR0N2draVoL3WMrCjM9
eDXezru9gCvDF5VpOI4F7hyunLnO97AfXC7YWsLZTwfgj3sYQWtMUNPCPd/170nGj5ViAEDy1zRc
S25caooV3khPpzPlfrvPInC4fLcCLspZ9U9ciG3bno8OIOjKAgTwpk72vuc/MAopeNQ2f4yHfLp8
+n15zJfqsWLbgO4sknBq98KTz1mQPJVheitV8wjk88s5YWllY1mqxwpvvzCBQxuMzOB5jxpP3Hgi
fpaDU2zCSuymbE28tDQqVog7syobISl8sJBrtYuQb7jFIr/mCbcUIVZ0z0iNEVmv232oyC+A4z7B
iuNPrZKVU+PCj7d182mZlnWtmNn7URpuHMKQWzCLen95qBdWP1s2L70Cqsoan2e1MAb0NG0m+MSa
MivBZSdSH5hWZM2Kf2G8bcmg6CngXzmaAqDEf6AL3OM+81tPfJAce34CzP7LdY06N/bdLq5SEXZd
gHqcM3W38YeHUQGMVaT8yCH1u64SK9SLHAsLn4neczXqTZf32KB00294R57aUqw8kC5MLltBGMGL
oit9X+/7wgCVnXICDmYo75LJG66LQltGOJU0CGYNUJmHu4ANUhD+m1l+VyYg2AX9L6+p19z7lobf
Cvc5Ldlc4zp5H0Wy2RSOuikLN0cWU/IIcuafqulXPuCXJrUV71U4hV3IhdpnRZ9uFAOpLp9VtdEB
0Kvg167EzlJkWoEvGJPaywNU0zXpVoJYiHcaQAwvz6+/+rEP9i1bR2i8aQbRL8HNCVTDYYHX2Ike
iqQetjAwvhsGZLUXzvjqs/GEdOuHKGPNAQatQKyDddr5o3vd/LA1h4KiKgNd+D5tuj8B5Rns9tRL
0nj3ChaGQXOd60Boaw7xpIKHiwmMUub4m6h3/qtl9flyXy4cAWw/v8IjnihoEx6awJRb1gzVJhp8
cRRtaW77OTFfoQkncVGK9HC5xoW5YUsOPQkt5gyXvcMsRulvW8/r6ltwNSu+sjAsVXD++/s1ruUG
3yoqOnAw1Ou2Aef4ygPl36T+d0XDaq/pJoKie0LiOet2UdjurusWawkAvCYTadigW86WZDxB8lHZ
mHBlpi4sln+1B+9+OOyBkCYy1Ww3Ih/Ar4q7SqsnNwhXInKpy614d33IkGhZsh38Qw6jT8DqzD5d
7peFFctWAVbKa3Jp6hBvClX+TTYS74KzN0Oh7DU3DIYiL9fVc16a3/VQ5hSK8UEEh1I57RFpvVP1
RgxyX45JOQ/pfYeTxerHffD35vGDJczWbYUTEVWfN3KftuNQjVtPZpKofe0jNandaOl7mAVpg+S3
bapJFDIgoucJp3RXMUGgJOsaUDVqqYK0PCgvyQv4sTai9Y6tzILmB6UDpJn4iM67AkTiZNADsjIy
6t1GKXhVD30rBi84jfB9aKDq8gclvzCk59Sfa68CyLEnoCfBr8iFLynNS7dR297rmlEdJvBjw2Q3
Nf0AZB2LahzkRQac8Bjy/IYWtNtCD6C++LjTAC9+1t91PbM/wBUgwzucGye8hUN3KTY5PiXnTVSN
Xn0DO7L0Rg2Bez9VUYdU1Ckb8VFVRqXTxpUvWPZj4J5ybkDDZonZhLXObiA/DOKhYhKk4VQ/knbC
M1qRQXs/87QAtKIEwHuswwnc36gwyTYfh+TgOzPbZCw7yTSav6VIBHitPL3lQJvKoDrVXPvnKRxR
YJWHcdwJQUuAul3A4A241wHbUxJlJxhf9TGvWnKALHVXKP+30tNdihybrReO93QAj7JGyoHoh3jq
ZdyQqNm5vfa2GQ+3rZvjLW6Sz2lAtrr5TdrbHND4TT22WwbzZDDgbuEMCyrCIWrSuG3kzTg9w9lm
W3k5skluyxo7Ghyp02KTGRhaDjV2BgPr7uIHqJpxQdx2a1qzadtfCdb0EgxYiAIfNZt/BeZ36+W/
gXP4RZ1fSJu6nxvyMHK1UUW1nQag4iX6CsZhBpok9aPvf+OLLRifB/KiJ30DP6WN1tkpI+gxBXTt
9KWNFGDr7R3vvw5J+oA+v0fSyMkfy1+6aP1N2WJr1lO28bP5Cdkr4DtDNr/tINgYZZ09Q+cLhy8R
1McxQiLy6PTtA1iwbMupqB9SkogYAmwqN0Eh9Ykpn047zE3kMANWC8F9tNPdFKHjWzBM5yZ6QNe6
mwG7CtqAd8m6Zv/RiZzaanzJcxNs9ODflFreiYltw5w+9Kk8uBO/J6L/rvvkS572bzTwJSyzAVuF
HyUyWgektTrpK5nAXO/aJ3/GlGsauuF4hNpXMv1Vz/5Pr3JeWcR+tXN0L0MwkKfh1rjjLnXIl4EG
8H4up63rpu4+bNJvHIY5SIneFaR7kBlg423Z/+cMebsBeW3PsmYnzEsJuLCG166C71PvI7d9okc3
a78WkfdCM7pjSoebqVbPdIaRbTTe++TVC8IDWA77MffvKhLioYZFX/pB3keufE6AJJny8U6GfO+r
HpSNZueUBS70TzSIDo4HxGtaKjhstw8t7IfSVu+S1D3Vbn6EocU+M/w4eGMMt5LbJK02Te7dNkn3
iEShZFdn9d6kyQkgxS0g4N8RbptZisckmV6F2+7A0dvO3vdoip6Kfjw4QbiBnm47YT/FMphC8lbh
33kUPSgUrYZh41WPrK6P3QxMYqH20DA/mdY5mEA9JJhSQMPuAf3ZDwBVeG0ErK6Rj0mmj0a+hcF/
hBZfkSYVVxlHcg5OZYV/Q0S7DcAtJ1mKL8Z0Q8uTirIXwsnJVaDdJPhsARQhJkznO+T63RHqHgrw
hDZNhjHlepB37eCnG0P4r8nLD7yvn6hBzp7q6S9YZeMSi/8iSj3MZ5bG2N8kXnU3RdlBA1AANnQ1
nFeMzwBxPVXDfEwEeSlHiDXSCWl8yO7EcZlEyZ654RN2I3jCDD4FYdhXh8C44himIIlGAXI1VFsC
RiBnTAqz6/FtuhuDPtskHfzljMPY97kQ1QuQcZHaVN04i70xpPpscrznbCClCZ86wtlLPo4R34RD
ZV4qL5t2TVpj+AsNXHeGNOtJ/PYnrbcV7EaCLf6vqV/6cnKemGfgm5w1NfTTueMhrku3RXZ8yosw
zhhNX1kJnMiWgAMNaEEqw2YT+Oicr9EA1ukGSQnwEc9yFpbIqFei23Damc8MPPqvZZTA49ZjWFJ3
M+zU6k2fqnIftEDQA02h5+5W45L/ScAal+4nAT3RjV8H8ifHo/M3HuIWqwbC+oGxzrknY822YpA4
ovTNmFQH4KC1sy+9CIIZf/aKuHT87id1oOUNJ5Z9h40vSbaQ29bf6io156x/tk37uboTQ8a3U1lW
p5SgxB0ZpVudqGyMvysFHE5PQT71EQjXwiveAsdvzbOXl+xlTCIIMIh0JN10ylE/2zEdfwpBqq+8
6FwsE4qdRrxL3sPQbxr3Crv+2yRV7+2aVkX3yGn7VpSRc9uFgADuu7bxEWK9E5mdbDkyMKHFojfM
q/2D6EylD7nsIqzlhnzNCM+/zyKtETYSG+YL6Mz1qQu97EXPvvtfAtJzBeJTOtK7voyaP0nZUncP
JJT5jkyw8Q2AZ70TQwI2tqzoSTsBeyiykfympGcK40jrY+K500OGUfxRQK8D27hOP/TgiP4n3KFj
T3Mlo7jFxvRUsqB5hmdH9TKVTXNkJtKIQRbwatvVAe7QxKjdo6hHfprTxNv0rOSvGYr6P+a+bDly
HEv2V9rqnTUAQQCk2VQ/kIxQLFpTa+YLLZVSggu4giQAfv11VfUd68rp6pw7T9esXrKkiKAYBHCO
ux93rFI5oW6IzPZooGuoT3Eo5HGsxypHLs6XiUam2zWOVeJTn0zV54+ItTAlwB2/zUG47M2SmPA4
G+Q53CxwGna5XnEQjz7qsb6ipMPB5CN9I1xvdgFSzO5Ky+1LG1P3GBkiH/qZticg7HxfdZ29GOay
2sOBOzwkXPprbJjrV7EGk0EUha3zZp7jQ6RwTd5Dv/YRiJwlSRzccY+RAC9qCHol7iL2jyDwGY65
9XFytKvzvvZ8BdUCVfXlVq4t8sC3qPluCW1veW08vNHX8txZK18kU20WlCXNILNkmeW0w6eMOMHQ
YZUx0kIbBresd77BrbnMYEcu4cRhx3Garqs4oi7buglbr3eaIavejy7IMD03vi5ujQlLUTvGL1OS
RM+6Kkh5NSKsWGFAF9lurx18qascIYhUZjFRdD02rgo54uhR4BSp2xAscnCYbfbIJO+WIN1WN9xy
6H9NSp10xmeCwylsD5t0sJllQ5RK5VDa4rvGg2qDlOhNjwq+k3JZl51vB0B+Rx3ZeZl2Qwg3llZb
qI+SEhvEbQXLMeTQiybZC/jwZL1wtp0yBN0FZs3GISiXNIp4GKLg7dinqq7DL5qpew6XoGxWY1Cg
oRuLe+RarWvKWSGw91nZPjgXqg4FYKzUeFQFFLqbKDkKmCKo6E5yPwcZQYmtz6xj05Av2AU/dZMq
qktbNzxL3Oamfevd4DNEDJPgKwqexV+RViXhRRJzGdYZJkS66DKWNlnelwWpife2CTB8ZKmZk1MX
WjpFkO7AQnnL1rBNqnOll0be9RFCe3tEr8+LubRr6K+wx8R+H1bIcN/Zqg2S07hYHuRIl2Tkkx1L
Cycz3OzPA6C6GDViuBJErc3sEcEB9Zqphlmg57qtvyr3IRa0MoyTi6gduz6t4Jm1paQLu2eC0HiV
u7JAtnSr3cZzE6FgbAkKecgzuyq5TuBZ5/OuGPh2VU/I27pd68gtu8gjFHsX42F0uOdOuV3Txl7m
pWVTc+gKePzmvu+qd4xgLfVhaGk9PuO78fCOQZ7kkrGqJEtWYMGvGRktjNSQDo8Ci0IaCB0tgicb
cIirKPYY95Umw+hyz85ROMf60GHoaskRz7ZF18h2lK/adNh8Bl+X/a4bRNCm64Ax9L2168qhF2ma
+esYGjKQVFlGE4TlcKG/VdMIZyOkqbS+u8dEdu+vMDNm4mwM+yBCMmBJk2OFSe3podkQip59eI92
rwvtxumomnC7xriRAnIVFc0Diauh/JQMGPu4JbbbEOxWLI7PUW7w9NKTGqeavTUQ95TnWozMXwyi
XYMDYc76xzpiUfgZEuUoeaO2Ka5pvwYnaIy2b4mmMBOwGB1WJCogmkJItz0hxm/dDvAUZS8aABko
bER9ibtOOr1dq2oYl0NVQDl0GxKyJU+18obyj6xQGWa9pI0TaU0S06RJK8x6oohc7LGLDwKNJNik
KLnu+gq7SRYMnsSo1vFIobztoevdJFwCLuveb+F96chkMsyfRNuuw+EZYyHhU9dz1ZikyHFEFmWG
yS8YetdBO9AT+XDKOQx1PfinskzqIVMdHAzqtPHTIC90PUTD0ejWzPm6iBgFoo6ZLDeExiAj9hvH
LvUiY4fdAc0DVIohG4U7Q2Qq4VI46y3Y+aqNHhQs9xmAcQ9lSIEdSKLVVcRlCjd4eYL7J8c5BchD
V1D6NBu4Vwu7FfvgkRU+FejcZ+m6lG6DhfzWiqLamrTGG2EB2WVl/AmphhM6XMQ5N82nmiyGItt3
+NjWlmCcybLnSVjMX0kwh7VLZxuNzdk6o0qdOkQDJwdYIgDXcrAOUtcce6b+lKjFiisbMWfujMZz
fVznzSYXSwur4Xy0YeEvGaJFb+EyqsxDPwwFQGYP0pLBMwMH8Leyilpx3tY+JteABKZi30VBOJ5G
tUQ6RhulZ1un1rEYT3elKn1DGWa4jw6CvOmqt2KuMAGNzEtUsolPRzsl9EhZYuYbbsag+xpWLtaX
QjMD1KErW12+DXaa+ssFjLmGctur7akIaD3f6abl5TWGwmp2hLWK0FfLFCIDedcsRAvMGQSseN+Q
4eLQb0zr8roinLlCeRDTqD6V9ew/HpOWhSqFmHwlOzPABiNdZ9+F912QxCcWtmw8giBcwysyVIhW
ziYaNDh9IWW3+dhKmFQh/cK+o2VssSMiJHIe0hYzzAz7ahXqb03Y9vYuGmKkcqq40vSeA5om37Fk
yvDIgwj92TxhZ3hVMSTjdSqbvqleV2hnAxxubGyczcwoo+lIg5Vsr/AlLudjMZRzeNNt1tALZNy6
W9nP3dEAYV4vUb6J8gtbe1E8k4mz+Zk4D/UqMsKDBTfdMrUB6xi2AVaiaSnoNpF07LqgvYnlvLm3
AOmEDHoE2mGYNS+SruI6k1Yt4lwVXehfm0kO6jSzGMMDAN/gipoqfFfNvtOVit/5vBT0Ad1N4fYr
yqD1ltAgDh6ICePiNLa6nq6SijdbLteSdHcac/Ko7yHnQq5HagTGAeKrelsksSksO/WW95Zsjmex
STAv4GgRkONcGNJqEFMkRsJ6jBN2RaeLgDfUgwyQVXRQ3Iru4CAujXJRlkGTdyQeilctBoselDnS
jughxzJMUsQ8uAFCOTGLBkqgeqBnTqtovaEdge/3NpRx8uCGEHZSMW3K+SFgfYzHTpIAWrRKlDWM
ZznbAGg10mznQfd94IC68EmDRlFNjV/gkZmu5mrCtXyI/xp1NSJtd3hA0RCqIY1qaZITfNDqGex0
97ETqAk4lcgQhCjYbiJFOGTIolia57oBN95edksx+SQlMR68pwELjT1N9eQZwBaCM4FlUrOePMMj
yWuWq1lyIEdSrBrTEYQMAJyCdWrXi8ZhNXzmZLLrPpSNphlOWeNOQa/meseB8l8mKGXsnDLatesp
1jau+qwVLfg0CxXSnLOY0uUQGL/xM6g3yR8JS4aFpIsu6PoJtrX13GbWwDnkMgrGj1w8MIzCPzcW
VZDN2kLXYOiYR6j5BU5uHDjdDALgZgxFwa5KphJ7S5HhXkOowU2pIXRg2FBNunZDo/ZJXWJ3x/yP
mr8UrTZzvedtV9VdWsCaBk1o3Lcd71Nd1r5DFrsRTZyKObIjySIjAkPTdgOci569Wah8LraWxSec
7i25Rm6Omfdtz5cG30kIjdW9ZESGr0uwoIBMIz+R7i1Zy7jusrpGL1ukvHWwx8g6WN3yrxOEGZFN
CxYwYFS4jKgpUwzULfooN1JWb8hS/VDEl3PMeZdqgzoA7Curu21f0o3TPUJoq/rOBnGiESwnpoRk
zKx+fkL7uy3XmLBhNKeJ48mRYgDXfa8wytXehHXSCzinNCZyL90QFMO0x9rV25kBmJ1RE8Z8+i4K
zETCsm7GOj2UnbT0qq+DmDy5PkjkU8Ob5Bj1S4fgudbKzyU68fVrM3WVzGvXcwzXuGmrUU3LAtBp
sawN0temxQFwwBP8LCzciZ9ii6X6Eg+QjOo8AAI8I30j0au9g5az6Z+2FVax6Yz5gzZLCqbDaw90
l/So8mB3vY9rV6lPqgWgep6dFO3RtaQcgd+KFp1MFLYqfBRW+SFKk8YXEU+d0domKEmGpriYQjbE
mPmpzUKzbR3wFeSYcHTBeeh4PWZ+HT4OB1qFJXvkIu51dYF5oiJS6corPeaubhtx5NNcst1Ybomd
8hGAd6tShoFzuKDXoYLGduh7s/dEim7foZf9BvPJ4IQtoS6+dW1Tlrtt9IWL005OnX5KhKTt0fdj
cdmrEF0XfvRpCj1oSnQ2QJfvvNY6nZBfn2KEWC1AE0k7hbtJoUc6jYND0DNAjRAU7bzM1tyFDEhi
efZDwipET+ILLE4mTqZaZoghkmaP7A1Xvlb4eAIX+nBZik+2REAiyGRbjycMKA3+APdF9sg6DJhe
RbzX6ssykqF9mlhcb3uXkGbJVRJJciQhwFWE8Za0uq7MNMJ0m9R9eTVJWoQ3GCmjmIslPTY9JDdt
NeYn0mYpI8V2eHx5eHRFSMQLJzWCU5UgfrkmTeSCl57O61hlTgLc/G7poD3yeFYdlRfSrrx8cXYd
t8um7Js5p26AEiNtRbVUJlNVY6MTloUVuxEDrDpbe+lwsPYFrfIROSPRFxf27ZLZfkJaBTZljMen
JTbx8mHdxnh5KuBwE7/3c2kbvC2qBfIasKHrfZb06L480GHkbEMZ8aHgTmo3BVeYmjEAgYepH9qX
eOtZeVOAoU8eZde7okKWAwf9kDs7Y/88wM5oaS96XSJmyg9qs3c1I2Fyh7mwrT+ASJLyc1wmqq12
gRib4my3QPTlrvHKtusugB++uJwtZiniPTYbv00Z4bqdjnWNmbrUMx7f+5gjkCHtrFjkY1Cvxu5V
gbm4OxsvXfM5hMFVkhVVqZubEYm18SPwSoXHiNstRi1aoLdyd6Keg+l+MIx133lnkHfiqNIkg8S/
NXWKsqno3jaI0MRlt8k6/D7pbcGQMkH0zVPUuKW/9KFt6eO6ioactmF282HooaXE8z1E43BGxwmH
cabJop7CrejMrisIkj8XQB7hbYRmsJcp8BUmzxjj9cPeMjhH7ssesVZjGqxx1x3B7gjUCnwFJSXT
SBdNdazNLPy3dU0qYdJeGkcfAqP65VBGVkJugN5e4FHuSlUcfNTJGmdbAF+1R9i6JB0wbh41p75k
bgX+hJX1mMREt0MWJIKo7gjCoi2AX/tkPhUVkyxlG8d4YlkAdr7jpB9Q3Y9xWzAgCjyUFbKGo6bu
wp2BztPwa70Qm9grnygQfHtTwhsw2nNZafcctB5DjmlJZ9Yve1RXKw7kfhO0+VKWRtfgxFfFmqva
F0rd+JYa6wFqw0kCoVgNCloJOqpPvNgl06Y0SBWUDFDzALjtBwDs5VBjDh611BLf6CSprTyCsht6
kW2slpPJ1ZosxKcA9uKl3lkZLfEDJifbFsfsFC3N0xCANblFcTCNd/VUF/E7nUWy3vOmYvyxpLwj
D4NfGvopJnMYONhNwvzjFX6KhXOYOGxxwCHAFKuM5YSLOT7bYXUK67mJxSWNtmq8I8MCrx6Nzcru
tDZ6RPNISEGyphsWc/ZV7OsrGQLqviv4YN2zX4ayBtZkIsBpSxsDvTIzJo1aTuT6sGkIPbMPMQa/
LMtoI28x/dCeHUrofiXAxMJPAJB1AE4pDpfhMLKKR/sQIWD2NTE2qvdzlxTReSyaFQDzwAy36xGw
uEqqgxeEF+kMl3mKXgAA2JRNg1Eum7THKAQeDnBXJ4C80XLlYfDfqZsOsrHmElb0S/w0ThTWYJFr
fb8bl3m2O/ghdd2uazy5BPZKPtXYK3SaTCCZ8ooG7ksbzGhdnUU7ib5YhO9FsKl7BnQPYQS+BS6V
VJ8CFbUrWoowtODROsrSEDxld1YVX8GSJaOHP9USNRcWz/kIngVi5BNKO6bPPowbc8ImzLA3iiKc
c+EtiEwXDgE6PK04z5uPau92CrHnXCfoY5PboSVVsaKggr2rutm4klN7CQ8S4RFTMBC/kQxhBiJ4
DK1yr4PGcyaycsYxdB1wEussRhnQ5+BibJEGshqQQ/HxnGITh6X/ZdyXG/vYfGKU2EtNAHcLGKVm
JMHfiNCQTrytOlHkDrV7VO41yKPnRGOo7kYB6ur3HDSHzYEUd+AVJ99FKXzpwxB+jUUIuDntofwf
gBTwiqJq187KLwkvm+0RgAiaGeMh6Ix8YtcHRdnwkdLT3yYqwTVFppb2ut5kFx8YNLnVNRhs2WRr
h8u52JgpzEVTy5FfNgJ/T8osirxPZUcDnxbtZsgBpO6AmKTKdDJV2tqXIYgKfdWMBX2etBTo32oT
jGkdFkt4Q/uZ6MtxKqPutidM1heYQJsA+7bARa+LpGRFNpmqH94auB+jM3IwETj0Y9VgkmIcA38F
XGvQF3JWXNwGDqVGxkdpwaIwtKBD3nO4QmcQ0LWY3ywYxSbccHEfDZJ8BpzY1qjwBlGk2qJczpcA
kr50bRqCI3bdkjrDiLy/j+J+7LNNsq3JCoP6KPV4SsnRJwV/BkwPc4kyClDDo/ymwZ43AsUZGen6
0kmD+rAcQGzIVBhf4iQ2bc3Di6V3vb1v4Aij0kprWFNGI5qtfYmhF3nHu7gMLuANifVauRqJyVvF
qtdtc27YoU0rSMoxKEUOnZ6H7Ru2rbrIRIS/eIfKLlnPMAij4U41CAC8KnqD/x/4sf0s/GyaXcGx
bjRpAcNC4kBAu8ogAC9aGuQ+E9SPyQ7HhpM57G8XlNXjHF3hW2vKrMXJ/BZpCsdd8JTITq8Fb8IM
nnS+y7C9FZBVtajrszCUU33yCV/kd2fH8LyIUuJc6SpAAJB9eHEXr9gN8zGyYZnHwBfWM3fCqdz0
KHx3va+icwS3eaBmTb8tV3CjRlLIwojogcGHzRhnuttaiwtGS3qUVAuXSpTn5gEHT1jn5SR0dDNM
4DwynUDlStIWLyAA5w172MwUyawNW6sOvA/Ia6x78xlnAaP7SIMXzmBIuDQ7NqvhvDhoDPJ+DpzO
gEUkNyDr2iC1dKvfl0H2bdqUA5jeDbTpG6JGbJtLYWAVls0oOwlm91FKXJSJhDdovxoCyi6QI/nE
WowbQbfCR/D7dCIIAtMW7hKXSyg8gcoI298u2opV52yeaZRP4zR/mcuiqfeMYVe8kCII30qHcBjQ
z9aI+mKZ0VtmMBNI9HmCFzMmii1kSrlSSxDuWms3NGho9c6YlF37I1WBf526CGWA92MNhho0a3mD
PV6rU09LHG2Whq3MAwaSKRWx0zOeF9m5m8BWcCprgwacHLLM1qtkgkFgm09lPW1fStlgDh/uBO9C
OcgB0hGi3DajEGPOXxeAf/GHhw0iQRzSHaD1XlawY7AbV9PD2iREnIpm64H/bG2QTbWRK1D3mIl7
6LiBqfXIGO4QHDPG2+A+Bw7nUhqghjQ+VaIyxaUbzDg8uRFa7zgF0J/YHW05Wst0isVWBWiaAa/U
KcdhPG8pAGPTdil0Kws01pYs/ZjsOheJ8rPhi4emsqc9rUZYPmB73vJJgVwrECsj14DmEyub1f9E
Ife78vpfaaZ+0BUL1HFt3xm9m/fqAMHnIdmHT2QXiizahReo+dIohVb3osnXrDiH5/iAhm8XfRsy
POHwjPuJ2O0vtHQ/GlZxzVZnDC6jUC8kxg0ozysoqH8vQ/srbeuP8aE9rNqTopJyT7HOdgJcKdJt
+gr0JHK50jIQ5hk0LT3GdFx2qBrQlHSQoVu4rfSpBJN+mBsIYWHM9vNr+pDx/asb/4M2ERanCP/z
EImiKw7NXs9xVN72OCDQ0YYo4VObjBs/wNUQNnDrrOSSAfItkwwgWf+zCPi/EgL+IF1WbpvBjU9y
32M31nlVCnclC+gUcB5HB5CiIj7+++/gr77gH9SM02i8iRgT+02Vo7yHA0zd5rQFjHtoqn6yPxnh
+teiSfGjuyBAyDFpbcj3IlZhPsMqazdWQ/W/+iPEjymlw8RXAzMVvl9lC0SXPsWjalM5+J/MA/7r
myR+dBacR1hKDKrAaCuykVKIu45FUl/DK+lnVgJ/dXs+noN/EmTO0AWDpRN8H0fjDvJgyAKguP/J
MvurN/9hKyncWsEFroKqCkBqGk9rkWJLX3+yQ/zVu3/8/3+69LAZGChn3Jtwa0Uq5wT5s1v/E6Hq
v54VED/aqomJthYDIXhsSpihvZmu+jjrhYd7EEW5ABXfgnmCA6YD+XD97xfEX/09P6z/MlZWwjuK
75GizZ+jcTLXNRU/y9P9XT3937cXkfywsmXtmVi9ivZLXYxyZ8iY9BlM0HnzJtoOB20xxmpOm2Qw
4U1QVlv9mZqNFHCCqZk6l1E9qIcIl1XlUdnbQP3xNf7HnyJPzd//E//+1g9+qlQ5//DPvz/0Lf77
z4/X/Nfv/PkVf79476+/tu/mx1/602vwvv/43Pzr/PVP/9h1czX7u+V98p/ezaLn399fvfcfv/k/
/eHf3n9/lwc/vP/2yzeAtvPHuymw5L/840fHt99++ZiY+I9/fvt//Ozj+n/7Je1nY792X398xftX
M//2S5j8CnxJxDHjUZSE9CNB1b5//IQmvyZJQjhQTYnQZvIxL9P1qKt/+yWg8lcJE2+WUBoxmeDV
v/zN9MvvPwvFrwlBGG2CF0nOY4ik/++13f7xfPzxbeBW/OPff+uW9haistn89gtmLP90TMFulieJ
pBHGbAUFS/rjMCBcExVYHawEL9FJohOkkVApANX2sRhrE9E08Ai9SdIEHl/LrR3qqso5miaa91BS
61wxkpCrFiKd+AgRvg1ysrSA6RZwEPIhVFVZvFBhx+1ULdSZA9qYurtEfmD85oEugF2AcgVQb/QV
H+wXqKAhLMgqLjaeVbNmT1jEZLoqR9EaIA1rHaP4SvoTsRLueLGtkDYXdiIMz8UsFc/CSRcT+I5t
GfcJK5hKoxIqpzSGZS10DKPo1wwlo+c7RaF5Bu28oHWLkNn6uCgg8seVOgWRDTQ/nxNr/DuVuvzs
eI9Z/nkZ4ZeYyJl0L2bYbHgNMtoFO+lwBO5wk4mHpTZA5WwYgVfs282vU4bR5q1NE4o/OTdsgeUe
ZONEQm3NHLTU0TbrlNQjvTdqcf3RyroXOwzgfkwZwc81TEWXsAfMqg/rc2hG6EkXmPDvoA/ER0jC
yHcDQulZUgv1cOwnBGrNbI6TQzMvJH4HzKPl10q3vLuUHCqNr1u/cnKK1yQs36eyXTqf1ZDG4SLn
JrDLqwGtt14A1lMoktsgriHFG2nI1mM5oDsGHkqLdTxy+FNOe9AQrrzTRnbLZxApANh8FH5OunXj
0JYDO8RoN6HDIVxVsx2qDsLRm8IVwO5S1vHNPNUk3L4VIGdX2P8vrEVRPTRxtkZI8RpL4w+o5SRP
MaDsZnz0NpostoouedjOncaMp5/DKyh8tgA3ozZwUivmB69XcAVQQfsv+HH33YXSf2vQnFaIfKtt
u6s3I8yNgq9+mSn0EF0axVFzu0oPcjWgZQ3d0xxGwIokBTSkwSCXIKN48VnrhhTPH85h466KN9lc
M9maDcqxPoxRiZb+kZI5Qftkl2HdkWgU03udBGWUagjHhydQCUPYA39rCkiBlrDHHU2Yw4BMZ/tq
TwOq2kO36bY/WYB061O7fnBcmw7r+ISjeMRBTJBo69wr9Nlb/AaZC7SWGq1wc1NB3N4d47psIWbG
agGVhSSRVaaIkQWgD4yrxjP+weip7+1YTfyKzpRAIjB61SCnA3aN8KVDIK8jBRpx3kFXgWiK8qWy
igVZCGvkYsi4KqGMn2FRj86QVkm9q7qxim4pVOoAiQ3j7jxa6HcupAYvnwV2WysA8x590sUkwCLs
B8jOxT5g01reDIBZzIMugS9m4M9c8MmZehoOEU2ixqRNlwRzXjjh5S5cHR2OTvRz9QVSAuaOvhHz
luGbXKJ8KTvzBfAGGDzZtpjSbdYa+aAy2rbwdqYBSr80rlVBbiGYJB04fFzWSQzBOnxGAGsRXlcS
izIFVsDd5aZCg8HMpgLZBe+N1r8Y10qwo30Y4HjKFoCnwTmeVL2eIY/uw5NjQ/Bl67B+TvgyaJNC
AxKTvI/BZeQDDuYThaCJU7T6hkBM7eMoVseSTx5EAWUIhgrJBul01LZi2vV119gThTokSevSNIj1
SFqorojh8XgfkHAsUj9DGGRrWNzdbthD2hQO+ABDwVU027daER3tYTTHg4s1lHV9VQETTzJfWe13
7YKVkFUEHwZmumnUoe1GeLn161BoKGvKoTyEiCxywAphD/g1WapI2FMINUBX7TrAed0I5W7VFyJ3
Ro6KYjC2VQiTuW8N5Cp0F2Co1S94ajrFE4WTxKzxU4gAN3l2QmP38guv2rsCeP470FntMDKiZfjo
2AisNvEomwF79FsMRWQcfMcZJz/Zth4fcKABDJAYdkKobRmBi2DrWCJRolwUuSqVNUFuZMW+JADb
cZpUNWf3M1KNHqIJsW4zM4kHChxM61mTQVQ5BNZAQ5nAE71vhK5AZOuph4U6LHjjw1pikG0/JbL1
dTr3rlrgE082uttQUWwX0CpIezEH41re6zqsofbSGEP9X1RWV9W3CUDb9/nHuulPpdbN8N7dz9P7
+3z1dfjxN/9/rLA4iuS/LrGuev3Wr3+usD5e8UeJxcivVDAZEcpjElPy4Yf0R4mFUknQWMYoscIY
PgYCr/lHiRXFv0YJQUI0x9MaCWzt/1VhRfxXqKdD9AoRxE8Rh4Xn/0OBRXEtfzYIkoRTVIAhCUWM
D4J++uPn/9ThbBaBFGKMqhwjsOrc1Azi0hki0i6YW1A+g8s7ZCbuDcXwP08WFANMyNwNZbPHDmty
Bk4A50RJczmNNu3cyvZhi10irLb5JDzd4/wvUvxF7Z5K+ykhhO5KS9DtB8sVZPlFJmODMQsewmMJ
cXA4DG8nFhygjfcXpJvyekjmq+klge/XSWFyH5R/kRdRCyEfRPhx3OUxR5VmVncMCjOeCMfETFCo
iwkbDBjF+Dm438rtI9FF8oxFpN2NqwavgAFKFg4KShNdAgaXxwTw58E14xHCohR8xXJdxPN7xLtg
HxT2VNDurdfUpbEbDl0CyF+KBlduPw8jRj80Lm2bH8Sc3Ak6P1WrTiktt0NfF3RPiuth8y+4n2sG
plZmcqwe684IyPjvg3lF0Aj4kF2A9aywmleMg0F7qspcg89LG+p9SoIGDnBTdKsXdRPGhmFHAFkY
1OCV+vUC+/GLKfvPcQ12og3WrJS0y8MN8NZC1pd1mOZ9Z8dsgqjkBPfQfVmQbccdFL90jXb9Ep46
+R7FO7VB/BCpFZJGd6Dx9ASvV5lidCvdIC+FxgmCCijcHmAPrA84HNN2HcNcItMacOf0Rovi3gXd
d8Ym8DS9fx3j+as3/s2XGk46OO8KAplM4VCBQSmbTmZtICrFXOS0nvrO+gwyJsyx9x5Ie7VPgGun
BUEtqsBcpjV01PlicwjEspUBrIbC0aSba5uctOdy5GxPpnXAHasgIYJh54Wpjhuc+7O+E1eahTHU
TGbGJPHaXjShOy71xv4PSee14ziWBNEvIkBvXmnlXUnlXogyXfTe8+v3aBZYLHZ2umdaKvLezIyI
k1tYa5WT4h/w5qxIN1XExK0NoajQDWT2ZKC2ixTxG8BwHcrcyoIHkpo2Kwz6vpDdiYwylnLjwgmd
2/2afYzKuu5IZfmCWrWBJgu5LfCxnH4t/UQw35Zl/S41ksE9Hn87LWeFXBkvkirXQIpTrfYAL2Re
qw0JMXd1dpB7N0Uu9o/2EKnJvmbOv810vO0DxTXUqJ9UnIRzUXBtF+ocuvMqp3txzdubGg6fanpq
1jn9yhDPq35KeD6szgWILfNzLQ0EGD1oraF9L/rinZVlTiNK7E1H23RI/r2xFPJtbVvLFZemxZwX
74prE40i5o1QIsrVrrd6ITZiCli0pgXRfRTTkzLK10qcPCMsbtI0vQLntNMxUbwVUiW1h1H52dO2
Gs9j5OqVcpDq8dA21Z88DS+a1pNQgcvisSCLF0CfDkb8XFKo4/bUVjQjXDWCZpZbcVBglhpbYVKT
k9nXlNjanfl84eVhgO1kcIY1I9s44SMuS44o08jH3VPR/P9/9dhobGMxFyzorWkPhrWRy+pBVfk6
4LsJMd9Ii/LHsruHFCX/8CwUQTpqgAmILrLe2PRMHNlO9tSVi5YBEQa5z76KdlMb67bcaYaHxxen
muIbWUbwbApCnnkYDW2Gkswmb105r7X+Au0+cZYhKt20JB21ajJqjqC7caF/dnPpaKZ0rqzoixyS
24kUgFLFl5eLXwO3+Sqotdf8kvWU7amC6xilAgWHPKGtR05Xa69wFr4Nnb00CWN2JP+dQXe9M1Rt
qwLYCTk9lF76llcHIyK9FlrxDivyuV5iv47IJ1UaS+QkIQR9xfpo00RmCtNMQi6EC5ErIjIsibi4
46OtdXYwzHHLI4fyTVrEHSp1R4d7pgn8GpPQUVtI3wPhyCRGExs7u9eKeywnn0qNbFz1f5OyVpxg
2bZtXWnSdBtZbXBjZYXR0x/lKLomufnKhRTZ+Djoy3mX6BW+MVcQsE5/1pR+usC7huHVUh1JFf/k
pkxttR8PspqpNu75XDSJFAj7aOnDoBisDwr2hdxtz1oMKmlvmYTeVsfoIq/Z4nQKLVXNSndHjcKW
2Ou47kq1mrxWT987YhK0LVjM2FJll5idEH1+equP70L1YHlctWVbH7/VTM/Af0ZYHU+/09i6CXYU
Wkvd9OS++CNzcw+VjW7N0Y1ED7tAwm9VVDoXchC4Es5M6O97tbEYkNWNuumMfLMUw1WQo/QuDPmh
mPDa1mqHSoLHbxeZ/VtFfewhw2o+Eu1rPTKp6LAkgIiowNxxSOuGYNmqYG6RZy/Dv2iqI5cwjuHR
8EqONhqCo6MbkOzsP4BIJs7YZHdkgh+jbhsXG90nzQ921XS0gbn2bt3M97oG1FEAAy9yow5iRXlf
JO06dKiWyVRfccc/dMTn6lkthP25mYudgAzMwKFJ7ZFTgowh3mGFv69OvIK4HwELWm+5tBH6/jLx
gXk3cagu4k+TtRsc0/nGYLe2K2iVTw7tOxpiVnjvyeMQxFa+9GdEICvEt65RP+peLJzRuulFP3qF
ZfXeL94YYZuM2rcJbk9JhdAxY31yUhpKMl/cuzFpJzk5F9YLR39xnhsgGyKd64TTudDLym3q0trU
SsuzSuVvT6ZgG3L8sjwt2jHml1hezySR3qyyw51V35dWkm3p+W8aLB33fga62mJ4YyszXBPRMGqX
kWnojDhdmlYtDkqV4H0qpntBBmTX9ImfNIRVu3hLfB5OLxn5eF0ApqwXWsYT+3tekvWkteToJ7aD
UdEsKPVSFHoyZ68yqU4SI21DW0k9WARkWrpq2z1XOcbtlcAbN2wUv2FF+O6tTCPmpTos2HGTvhW2
BDvZfmPhP1SmzZjHAFPk9Rrp6+hlkiIBmtNmmySAxa0uY6xqT9JCbMZim9DUQfIgwnEXWunORprC
i9nGBRvUn3vxW0qE33ZtDpk5XmS9+lXAA0RqKbqMABwrac+Qrm6Vxiy5xE/rrCKrsEscLrneE8Sp
LyU/jjTsN1K/buQc6rw8DvJGM4R9OkYqkVexe4aS8HuYXqOmuR1HpI8YTVLetmrPa8MpzJ4iLvTC
lbv0sGLKY2puj2b8ZwFA8Fd8Ib6kRx91OLqFmP5bDYpLdnCknO0DBBuszGSnF5fIsEmYGVE7yavm
YiYCnlv8KRs1TfwqUmAidp4isshwQt3BhMDTqlEJEhu/k7KYe2eW1ENSkELBo8Ol13KlJZNtkGwM
hjLK7UxOf7OcLFxCkmqHQ2nCl6uj4QjTRi8NyZErxkPN9EGAiz9dXT0UyYQ8pj9rKzbfIY8Ts0+F
36qc7aUzHsNi+mmLtaRovq2euLVZOEoK3E3pjBS13h2aMrax+j2yGedbOxl/rHS6rUsc+7PRQUIw
fFMrI9YfZJUDGGPkIQCDUZ6Hx5DU906rPrrsbc4peLS5fpnK5Bw28kfFSwI4efq3lrsY3drGdVc7
qZX8asYcbyqgcxS6vCBNir8kSpf3OlNwUVY/CO+4ACQrd7FNdGQfu0NeSHZZU8R0Q7mbqmUvZ4bl
ZYrUO5j4fIDqot2JJcNjHGkyIT+gKtxT0orNOnwbnjajmpULzrg291xg5kfKewwsJ8cu6sQ67tKR
/mB92mmsedIBXwxBGum7QZmwKYmCoyzDl5iy46q+i+rIzYCRc6MzuRlDPLiauoTOZBZEvQdtb66J
P2dDGph8BngCSeq0xkQ6jXmiHk0JNrPwh/FmsV+e5sU1q1p3muN3Mq8vC0MlErO9vQyK4LfPeNHC
zkSH0cS7sHaZrxvpI+z0A/6n0p5F8WdRL1NbVs7czZ0dddNbSpfGeavqXjY1W+Y6b1HEBs9MyM4k
VrcYriER6/Or0D8kLcRBk47HFgek3Zu0T2ma+oI+mmRIo1s/U7bAcKC8TBIir2Fi4VSv3UJefhK1
XG0W0PpTI+HOUfi+p5CfWVMwxCwtYwt4UeOUWu6xQga+SyagwVZ2Flq8wcpYXrQ6fu0x8e9WTcIQ
V5q+YTQzlbO+k4Wa3cYlv82MZ9Vm9ONQNs++PmZ/g3VRreV74Xmv1vw+tCzT7gw9dqO8emUtnekY
Qko2ZtB6j0IYJ9bTAZLX97SWC9eqlczWzPaBbQgIR8O43FLPioITqC9n/H7KS9lxOWRrpNhzyuRv
wTITDSx2wmGKWWUbtTjsFQZ/PoGEBM+oXbVUOxivvkbxPc0WQiytQjapSDI/qVNH7IvIYVEnBkBt
fGVsdMEWvNgmWylsNAbEZWIMxarstbTfsNYQ0oBE/Vsd/vsVUjv9Ey3Nq6dAU5vbai6vIZli0ZLf
l+c/ZsUczV9lDjRmQj0KkWLEZCkYWKfqF4IXqgzCxBQyAs7x0NWWf8AyyOTWGmHcVLGLuopcIYp0
p4uzvbJUQ1BE0jEiJOlwtyquztPmlkx6LQHchqmjEtSLrqFqcgoq2pk11Bpedxp3PJo/oyndGpwl
LqsxTXuqqdeFdlunETvbs16yawMzS4cfIa/MzMl7lOO+Gh8L1i0G4kR0DIWKuRw0HtHcnuJlN/f9
TjXnwV5bn5Gk6gJ/kMkUr7uUhMgzt7c4ShF9iQvsCvaTOISQn6ZPi6R0RhEUqhhMZvUxDOn7YmE7
FBVhF/dRzlXJR5Gi5qCnf1E2/DO15mXBx2/PRUx/Et973bjO2rRZpmFrtNPGysPfWb6DmDyRwPgq
J+WQWTJLeMe8xLhIWpeBOWtO2f0LTo+ykxM6FdJzMdtiI7d2qGVvWGGddkg0v8GYQ522RNumT/8x
kOBwqV5DhjuO0tDtQK5IO5a2aO0HzWjoilOODYuV9KrQupoeyGvLaxePqk+gMgiL6DGb0j8Q1Jg6
pxTnX9V77Nn6yQzZHaSjGRYJCWBGj+bYvutdVDpdWtwFUShcdgIE4ZpSoWTCve7XB9so8EDXHyxK
dooEqEWdidPWHPWA8KFTZM3gwp8wPJjmhSlMbjH0lyYtpx1whF/m4AJj4vge8wQQYbXZescDp/LD
mMhGOlIYOa0mSm45IRNHnFFNh5Oszzjr5rj4LxnELw2h6oR3zF25QwI33pLR880s/FFNhcTISuwp
zg7jCj4lvUPYKXwuR8HjVHLZtfzeRxSSSO7cp9JVUNSPyogaupigF8E2VylJn/C5gWVICCakBulY
QyNmPYeveNYUW5spx425uRTsoHYmwijYefZCgb1bwVbrCnLmarKXGmJ8iBTlRVBomeQ6jz1lT8NO
fmhJ/8I1fkmrEZzfpLiyiJe+zjba/NwKLZU3g17RNNbt8BxUh8NZWOIj3bG9RsdYeIqU7ih2u1Kz
jsWwwAVbjozCDtY05zZ2Tg4xsb/Ho1Q7a3KM21izRwvSacsMI2USngwzkUjz3Ao5AAJSYvbaYVEi
QVZ4ppTs8tRZZaPYkNq+Kl20BKPQmX6ULP7c7eNn6r8ceaWp+f8NMihziToD/dVHi5Kc1FSo/+99
Sek4ofHyy5QHyoGaLYaNOR83XffCpEbzJeLLLvbdmRIx5rhkJOWE2fITZeWOtPiAMlGsbX7JCvU9
xcZsL6CxvZQvs5i1X9QzZWflpIjn9EVfM9ETY/b3ShFqjkYvvSy1DDANgpQozl4l1mh5We5Af3rt
CXUEqrowO6GJZy0z+WajGKjoLY8oSxiYOaZrM6qomgztQqGvO9ForEh4BItH/Qmi0FGZUfLGpfHk
djkq7fwX5yVMy2Y+kD2WnLm1/krpJ6yrL0sRv2odUyv+focQ6n1S6020sk7GEPPSr0TemCHjNVii
Q92Tf4pJFRqV9lM2RuoIyfJA9XZZe76bgXD0heCmFIhRPZLNLCyN7zDexQQJgi7Uf5KQ6nShg2Z1
YsFAbpJdtD2XNwj+RnQbJvWuGcV7aoosyeJsSMJ9lIb7vjFeoeBOXtNM9GmmGrDDVeI2pPct8O+W
GZV+ARDU7NurGs2baqFDbJfQ6xFW7VaWVocm7a+QhclZ6VGydOkc0igrnt3oSpjA2uqVEAittesz
6VdJ5ruELvq0VL8nc3PWKjYGjJn0qnPT2/oQMmjMxr8sIaBZ6A8MjC9tqcc+ebAWv8n6zuCJLOyy
jlujUPHMcs9aBbScSDbw8Cv3YWJDnjibwMOa2QlnHkX6dz5SXr4Tm8+eA2lsl03oGwMlsNgCwQFi
xSPUC+dRoswaOH+LebF8HOm1kyXgvIRR8kcC1UZVZU7VNlS+LX4FVeoP66LIQYd/3C7k6os4cAIz
ipals6ZnCIWxYYaf12Iu62rEXRGcq40eirehDimveFnZYTRsE75WC9Kyrz0r4hlnjJlLw60xuP3n
dJ/16dHEnrHLNPkqxn1BcZyVbFuo8Ll24Bjngqy/El3GkGGnKDM9Y5DuiBUX+WrUzRZuxHmMGKug
z9kyHtnRpBOzllZ51uPhXsvCsz4IHwWEFNhUFRskpPU2AY7o50G8tnx4YB4i6AYjem9C0fRSppDe
VinwfTAX30pVuIlEJXaMbq7oiVTFXbHMMLZRyr00c5iGbG0I8J6znNngxyAJ/BImw4HV8TKg+X/o
epGd9ZhYQWqYBxVVCwtDtDg5Jl97xF3Ln0UNhI47oSAl7KlssXUGkelx+QwEhjWHjCZAKTKiGrqE
NIabXMzs53vKLpthL8TnwiB3x0/GdKZeOrTCkm6FNL7IVj/tEl6gpl7IjjX9FtswCrappowVS9kV
6reupzkomuZUWeWpMnNGLxYXi2QJZxbDEK/JR5f0yB7R8Sbk4Im4taSR9E4XrX8yuWi/1fg+YE8D
/iuywY6s3AzIBPgYWaZtovYePIkmkGa5cabheT1IxZX8jhSQcKD8rd6BijVierfKvoGVAAimFAQ6
nwwBlb0BTLPyW9ZwQSxTs2dUYQTq0P1w9jrkDywWBzFpntr6lkjVjazfXhzXd46j0g1L8fVgNhlc
G6IWKN4UU3FcIPMQTvHl5+hhrTKBzBO3o6j+jCoApaFV/ySlWjb60OxXKc29WWjRZ4ZItTNjXg5L
D5AUmNUYw3x4RjudqrDg64dLskXA2klFfEOH7jyzCR2KqEZFH6rA6lgqGRciV1slEmWvJoptQdjF
VMNzXpbzpsNoZEcjpaYgjF9DbCIcRB/EOGuvFjnBgYB5Hcxk8r1GMOjVWa+taF8kNbUnbDnrGQDK
VSCBka5f2io8GEOpUsFgl8gNaT/LV6u0ZmdWpMjlymRWyDg8S3oAhsK2lo15r6frE4Im+2TT/pHr
XB184GmQyuQ5Q+a2wsC+aRxNGnS1TSHMC2eK9ixCVFKOiUUrYdno58tpUgaKtsXcljWDn86Yg3VW
L/XAIa1Yy05J+sGna/RkzLuOJRFWNnvqULFQDMciUNOSwtI7YDjkomJUOa4+ZYBB11zSNciAB2P2
4aTX+mpr4mgPxBSqTKKmnbuCVAGRgU1INPLCloYZSB2E3lBsSKYTcvUjQrEEWxb5T4v4KVVGSVMw
Gyo2i/LI8494Uw7/RKmdvTxNVJ/awG0yTOcDclbiyxE9QC+FiFMyC6z5No5ZkThaYrHizNIzRy5y
Cpt8xMtkukNktvb8/HlPBVGjZeheyXChTSXiBetXuukJuqKkUik+q0eLHrxO3hWtyd1Zr/+xk+tn
5vkOswaJJPwqZPVRd8ZtSQG/T/AE8aGjgSTAF1d9t0rae9MDgqwZoeGbsk1pee8L5RWqzHMnQKq7
SgWoEXLmSxy3kkucn5BG8TXHP1X70qyu1p9N8Xs1D+l4zrIz+GSmAMxhzA9LfokgI4nhJZLverZT
oiAbDxN7K5iUGjDDNoJ+C5tTtlnH3aS/lNItp2Ot4EC9KNLNiA8G0oAeXSc54PfyFoyoSpJ2M03o
WwvMyLe4erB2gwLrwd4oaiXVqZMEf4FGJ1u69Yz21TAp/baaW6UfVxjlFZiYxUZdYCBCkFUGaoaj
5VWc9GMIWo+pkqeEjzXcTlCp1JFJQ3gqk1vHEHR6WcpT3nyOlOPF8lOqEpQothjeS/XFXA6D+gjX
v1B91Yz3hG3iWbyx1k+sdnao3yCHZuueTYbZ7K/WQe/3oTVANe2D2DzM0a4J92tCm7K32vdWvYlP
hgBbzlZ4vVkBIW4EarkVe3qxtxg8p6X8q7NHaj6hHIeeeU8NEXcvNz9i9WpI/+CQcq1nWPBPS/c3
9I9KvK7qLar/UvW11HQOkNhepVNffsbRdx8itVJAkCZysrW0J+SnBYvsxCMdfWjFtxjeZfmbLYl2
qD5k6QbY0pcZVqaNy4cek8QmT2xLmUzD6yQcUiyf22Qmj5lmOnPJGJ7o1IJKYAkux4ktkIhtJlxc
9SfUQ9yNj4Jom5HxllGOz/ovfqcKBGe1Bd1kS3T8wz4rNukYqP2t6aERXkDlh9nRlB/kHRv1UEY+
9J1yl00+X+aovPXTEewJViV2bcb4r3wj2czJRom2pXrid0JSNIzzap5HJkQMAkanm1xrbTcJVLdo
rN16KtkgVDrT9DnQiUrgV7qUOHlCf9EgZgtE7GiWnxxl9mZEXNAq42t6P5ss2b43Yx+iiAugGqMY
VwEzJ4PeQ043OfAdKmC7179wS1CR8kg3HzM7yROS9RKlVGwQExFq7zlst0gNzyjOiN824QrnmZDi
JTCXPmjWiBlykK4XXMRM1qjlke1X6b2X30FF6GcxO+fZJW8/IzEOZuPQgM2b8el7PRXaonjpcE7T
/ZicmmU7Sfc8uhUaLyn73IQfC3JfuNpjdYjnqzbf+TlrDaL2y0ZrITLJ72JbuYAK7Jg9MbJ8iywb
a7XThvwNUj7n8hppDChUzrXim1dESvdF8yLVn2b6Mot/Rf4nyb8Zcp6RfrbLM6fW2rnyB8ISvcdZ
lOsyfc1NzRXLd8KFnjCELbiLpeTBxSlBBVu+n7tKYtScDDQktiFb1z+X6WIyUI+Y28QuB5+8/M3U
0iCkXZV+Rb5xv9mTCO9AhtxCC1it2PxmJ1FI75sW/U/vVCnTQOlhuIV5T+Qv1oywCviCTuzyVYgi
/opdxixxTV8VsOOlENvgeuxk+oefxEvmXxNDfjqHOxXoabhoPubw51P+xIo838uOM6fnrxsrcmIJ
vTQ8kHazSamgvP0SqzTah9H8aQApxLeqO+bNa72ca+melqdoflPDr5bvImZCPVtv9STvK+Z2A/jJ
zk2gC0eViEH1yuPOsM4ZpG/ho2tbwB5YNtlPVT8ADoCNfY5ARVsWjY1Mv15asbuWnEfFYE/0tfoI
cnfkKf6a+i80eI/Zlk1JoN4WA5M+0+46VtF6wGSUP2aBVNAGIvEep7XMe6PsO6wU8fpmlrzzPPWw
OIE52xRbhPmeiuFX0v/laCI5WVa5+SbqjAvUAUPw39ljEiATjdJeZisAO8Kw4AbqJaN7CWHxKvxZ
Sw53EnFom5S5qeqSf3C1hO/3SQ1K/v2XVtVfKsUbgUXzuilMIWvRsyrEDa7mqC82GhykirdJpUoS
dDJ6M81tGdqUFzz4DRadmkqmhm+B5LwUFHyh3eRUS3x9WF5JjTsgfJYYk8LSuzMRXB47XCKCNwDy
ZeMV8LTV6Y0RtOXKd9doT1RY7IniY2HTqAnY2KB0qtD71X7hZlPcQa/9XnnLqt6JoS3mTBsQizwd
OKzOrRpWLRl+RvEmE92CfLBRuFn1ga/koY6lZ46N81wgIzQexJwtcT4GG1wQglFfi56EdgF5zmJT
lFkqSNssdY0nnE4fkcZLbLDLEz9jxRAiz14B9Q7rTeg+M7OgLuEqkkIYHFhfXqYnyDgU7OcfTu54
eufDEtF/owEWwy9cP8M4iOl50j6B1iF2/i4oCHRqjoDVZKViWtQeDPfHou7FZPUbZSus8YZpnsvD
/9y10LPkylpru7KwL2t2RdMzctGKHKB1V1EXMW/qvnEJ65jTRQatRSt5FkZzRSIxp1B7cTzmGOHZ
38mv0cl2kxXGMQ3yxp/M1FGY0IxMAduEF8U4dXwjM/uI+feY+buCiYM35fn19kvkWYW66QHZFyOj
WQrjauQ6qWP2tRyj+aK2LxnVa0opZf22w4fJNitT5VMjjctYfLGasliNRysDG8MjpSEHjspvDQZm
Me6h+C2qX11xiGueHz3ikQj/nptNFI7mkDHywO3AeI4yNHMVHvCELgYyWtCXsoMWjR5f+E3LHBxP
fSapz10vVzF7UkbWK2gVHA8KQ53cAZHsqSF7FsXmgKHqhXj7KQPVYxbv8sTiEW4cmhGGxK9ashM7
4QhTxumwReRjTRgTI0nOMDJSXTWydlFaB9U6HQk3XQYr5ZMU5iOtMu4gEuK67OMND/qaAZiM+03D
iSrwAkvDrsIAIUYjp7tiZzWxxwqf2JgcBYP0wRCf2lrciQXLG0bUVem9k7/XCJMEUzdZrQNrTvah
JN7JsO2qiadomQO8BHzWie2sMwxR8DCy6Gj1LYLVB/bPMSRfT+pgLioMvWuAfx2WuR5EOYWOrB7N
wrqaNSC3dvqdhmUv1Cyn48YeerJz+OnE3iRi/kKnfjKT6Wzi8apMIwjRJ4nzBcbIouqxPsqxAB4n
uTQheYMRcXgUt2w3u5EUCgytO/Xs8PDkWjpOzOmKJ6mhW/xhTN0B+U9bDQeuymYRS1gvkq2Wy0FK
TX+enyO1FKNdhwSCzyCpHnU43cjVU7WXvbOCLQFE9d7IBmppcSy77hA10d4ggqSofWAC1kdJf2sk
8UPMrFPbqS/4Ik9qqYF2+SR88K2tGxZAnBqAg5ZBgEzYS2m1l2MG7xSmBMknNyrWV1m1Lnkp/s0Z
qghNwFEVpIuALJpL3Sbf9W3z2QrpX6OZp3KK7sDt9Lq9NbrxrzO58qOJKVh6jMJlK0lYRBq9+cot
psgcHzljQFxqOpbF59k+mR9NUdK9fUmMfAvslZLCz3nbZBVwgG8RHT0bVSdPT3NIFzP+a9N92O3D
1S0sv8BjZTGwNHdljmviuljbLg6S9SUZUEeCvL+l8v25TLw7tNlLov4kBsc5AcyyO4zae8vrUoBT
iiNGB9p+rXKHsY9Zf6p2gVzwGamnLnktV+4wROFcYGjLQE1wUOGYqswUC/xFK5918yjtbCmQ5A/m
M27BPoEwvo3lv9rG0IbgDmTZkbGPP6hW5os47krxnCpXtFV4zUFRnBMfvUF3nmOJ+K+erzW8jcZV
Mk9UHmn3yVvNQXxUbMs1RF8+plzaUs+QW2FTzIXtrR4I8O7EqxSsVE3qhFCOoRTPp1eys76SVRRZ
SNX4lhS8GEr06OSNatxzDuACf/ygPGQo+QxIs60EvhV4dOPwn0Q56BrB6vmzliAr+bQj1Z+SvbUJ
3k6vMjfYDtZ0Gzev3JV2SU5FP5vNsbUnIvtO7bQ2NlXAbtDwjpwuAFk50xwFEzfOOuknZ3SCGXYM
GsAR/VYpvdSrIBJtQXfahpu4a/bN5eUK8alngAe0KK+PCtZOaXyprZ2OYi3j+UiWgxYbTuowrjG8
sXeFX5mZN7i2ruYu+FbGa2GxUMD4zDgukutzZDDwVJDdn+fHtO71cGtJ59jDpahfqPhN/d7Ou4K8
kfyijq/NSh94L4SPRH+lP2pXrxc3i/WoKedL6djOLh+QdmaDsm/P1Y0/uR9rlyKDausN6W722UGq
783q1Ku3uq5tghB+t5yBFrmi4dKILPO5qYNR3E/ETOhSlO2inUvzQmhB63xtOQ/mVnQxg/IiUKcX
OxB4zir7ecCDU26T+DCjUtY5o9WfYv0naC/N5OfOY8GE9S8OXzvpFid/FOugNZX4mvWbRbtBq00f
kfo7LX5lPajD7ab50KWTrgfCfOcwFs0rrACe+9/aDT3ROKXb3hfKs9EcI/4sDkO3/IV/ptNbQVT9
S7j/pOpDZzA+++D3MIbB30TPqbiyh/pnUt/Z9NvCwgCQpZ40YH7pfoVC5EQOj/lQHIdhL4bX0nkU
4B2VYfL67rPWqK62dbLrh5+RQs3ob0kIsQ4vnDm+pOpRbkDCfvH9e4aEE/pK0Pz5owgyf8K4nN7j
Jcizpzq0N708EEpfs6lL0eXDLOM6eht9zTXLy0rBaticR8TAGsMFhOEQqbBb/R9LM7DbRBSLg/Um
EXUYx2tHlyvP2DGxJAn0kIEuJvbYHDQLQXmDjmMb9WsfegV1IvzG55DCCuo/eF92g3AUMx9Jxrew
CwqmEjiXbeOatczBxbOUb4CO2MhxOuGLnP85yywVYPq3tq9hd5zjt7L7ej5p5Tx5ZhK7TBOo3BG4
HP5fipK6+ZTbfaJsmY3Zmv2Lq5zG5L2EZ/78iUFbPdcVq4mXqzWdu+gSyywnETxPDr+i9khLRN9U
8bfdrtnW3SnuTwMOy+lQifvFuvX1jCjZ2C2mxrnaFNN2Ef4MvBitwLQ9+Z2Ef0mQBbnxsVBhDsql
r36eH/DjIsqvbYPPFovl3N3q8tI0WwO1PZAIEFqIlvu2vXfN5Unbe8eNPVocL9tOeGUDvE1bNx7p
F/nEp5FTNxuunau6q/RRhUe5fcdyg9+PaCBoOhtjWnOK880wBJP5IFYIo/816o4p0wO+L0d0gf/U
t6XdMmfzc9riJtzGwolvIV6+/tOn0fRkKDNfpnxQUOPT/CVS/sLFH29DG+AIzd/hsNTMrPp9Yvli
R3jMS3yjp5BO4PvvkqcoQ09NlczGY3QlVqEkd2m8xpwvOvfegIGNgptir9J3SUO0xmVxDI6jPfNp
hV4QR2lF4Gn4lgunGXZWdB3W/WJ/iY2HtYHmZGd2+wLhbSnexywIPY5W7OZ+h0DlVoUHzNHOur/O
q6F41I6KY0PQkF07RE/5tGLbXQ6CdtK1rV7Q8uwA5tK4/9IrifENig7f5c2MglrEB4t4uDfyvQQT
UHtVoFism7kMZuukxW/xE3DMpgMPSnLFSpgAz780nnOe0Fh7y1jMM8e7cj5afPGVsBe7vUDfnKY/
0fpTQiQV1Lenc5wGxYlcmV78jdM5uyrhZrDcpx2VDzC7akB59z+Szmu3cSwJw09EgDnciqRE5WRZ
lm8IhzZzznz6/TgL7MVsY8ZtiTynqv5Utoa9boWgmT01gzubqsvOAzuTUsYME6Mfj/lBgx5E7lCe
FdjdfnxMIes7N186mDhd28balht9cibuc33z++DZlcG2R/5c3nBwa5hIh4fMbR4MSKo3fXlhkYhB
knWwOV341IFNQW/XYkqwrGeUcN+7suTcLSqGTVRvTFdwChTLgtcHXpPY0fxeaVurPmVAytaKPmcV
XgH4KsbelVZ8QtDAFrOvxZHyt6HYcXBbqCBt1yXHMdoost3/IKRaYYFYz6SsrL5NR4V0PdNGN+S4
asZ57LxeAUbfCtZ7Yq3T9BJTcgLbz9bNwVyxS2CNqsOHDnIA65itiG0HNrpIBgmqSI7RgSBgKLZJ
Clh7xme5Ssj4V7Rnm166/qTQ8BhPXaFDspy+XavVq21pZ8HaNwhO/o+GNHSJLNLBRgYOOCGy6Fbt
MsoKOXPaJkrOiulyLaZvBh2VF6wV3BzE5qKg0MipYuJwgjWh9xRfboNkr7f3tHAZ2BlikHOf0vFq
YBdD2oWgilHi2+crbxSvkL+k0D+ZoHCdthOjN3O6ccGTPSdyyJVtbb6jYBy5MfJDG104majrM2Vg
Zn+Xb1q490XivahtHI+sspdWozNewrwv3CLbzsZBi08lv9oUczvvMeA5PhfWRPU4RhxfE94Wwaed
COzS1c7z+GaEOyHdhumzfaePYeGJyyvNNvhDHm4FmGFxrbZ3iGlQQMXOMAgSoco0u+v0HQLzqtzl
oUcc1oRJITsJHBiNAwIRr9D6CuI+lO8Z/Y6ce4Pi4SOh6bXkDS9jkq3Rm/TF3hxPg7Wb7QQQYIMo
gJeTDS620XNAzcoJxl9j3FnGYYkbC3xnUMnPwwDR+vxffdHpYRKqaJUQIs9cVBX7sKiixRMJuqUf
mmqTQIkqnsIP8T293IjjT56Kjgy/I/r7rF8T/xg4RtzZVbtX2nPHykbWDiB2Ic3bJQDM/Kf4P6P8
bGUG78jcoQWEjrpl47ldE/fOgqOViLJKzvbIR2o+Q/rKSAAjqg7XrO+GrhD8Usp1bUN6ZF6t1cht
IkdnhVXYf5nDU6RdVRagDOZEVW8cGXsINma9nSPYlcQzxOP4N3Kbh+wyuQvz0Yifk0NiaXZfmrj5
M2iuZggFs04c8Dx3qnZydpSlaRUOZz3/4LrU1N1y4HX/JXbAH/rncqC6Fv8BUU24nRtztVReXeew
+IBd/dMKD6mwFaebqn32ydJDVuJpEi+5vNOCo26eMU8pk5fme9Yk2KJ/ZExYNSVkfouE4RnYPWVv
lQUbEE+TapbPZzIOYXOOiA1p01NXdqZ6QzfopMDcXCPKNlaeBSMjWXEwSOdltjKA3xkSiCOm830O
09Es7yMPe+yP5nggVUCJ953qgVB16E+ydcvJagc0SzjuJZRtfDaLAdr/m/prxBsW+Z6M/fxaC5dE
PJWpt3yBLNPDaIFjnS7pZfVXbctplPOd0XPMCRduun8LdCp0L4yxnQobPL4gmGy9OzH2qPKjFG7I
FfAo8VY6qU0HjR1pKQ6KchvVm67tE/1Dld9k+rQ+f7X1RzV8xsJ27rgw29UQn5vhxIVLj6sworD/
FmZ+srvp4ge30LpbuOkmm3goJqJLzxQvHRgGGx/T8LwywqcIYeqA4AK05+d5Z5qkAx2KZgsGbRcK
borMoWgsF9AUnYf0vw6ZNS28oEGK2p9voPuL6fc8uFTic9nrbAjvUrBt072ou7NwKu1y1QlvwTp0
uV50etJO+GDgZVaebFhW9BTCzrROKb6+6loqvyocQApPMElAfAifZeuuFie5mFbxsPfL71K9EFwu
UUbR0RONlbpaDqy3jczvWuTVfR/jXfWjr1pcO1vRYMDbNxqtEq4EUfkHlDiII+1etyIld2UV/zLt
XxGwZILVUDbDGk4gSrkV/DPCX131Rnxn/S4tAfKvUX2tksNjYUmPQevVCjGj5Kel54l+qJsOUX+y
wl+UAOK3SoWYpTU5psZCQVIkWINxNpzOfM0KwcjFASqxSZFZnPVmM9KSzulTDfay8N00lC6uzOJG
+1BZJTgKAofiINd3RfygROU67eiI332T6s8YclgQbkuVQTPQZFuNiR7y4NGruHDQhItA2cJ4EsTD
UH0v3rsYZHCE1CnVmzoqWzX9V1mXZPips5tu0iYcfWvN1j7MhlzlX0qGitqd7YHBh9AumF6MSOnX
nG1UhV8y2fmNk64iGz8TlwZb6I3wiMHLLVCuhfcx2MraRtAvPi2cDDpr8iKJoKh4u2AkHiXWevZG
xmje9qBVbXfMyqduoVNHz6uzMgVV5ypRe6CT1+wgJlEITtOukYu203rz0++kenTtp9muO30dB3tF
+RvyP7RKPeQifaym/C4DW5buhFXPjpNN2hyHbKf6p3q6J823Vn003fsgPXggSrCbk01YHyRlF5Gl
aAShzXAPd6CKlwhtQvWed5iWpkfUXhmBggLYZGAFU/aeldu5PAzGzpe/lFWEqQfV6KF2aNKUn87l
PY4fsj1SLbgzlKvMDu9KEkhDY6isg9XQ/JPZGkBEiCX9DdmewbjT6U6nxLFqhFrDb1SbLhkeq2T4
Zbqy55ZvZPUr6O/jGpW7/D6CggSevrGsrRxdVVQnRXDHaGoHjCd26Ij8B6PljGA/6rnnxFJPoMWS
rxEkdvk1eBxS6BLoYGvG91y8AuEySFdNOlQTdxZtPnbcVQ9mLM2bDIeMv4hu0kuorKUBBf63bobL
50aY9Z3onIfnPIJQJYUbFrcEDc8yrClE37dhZxetuslWf9KwS7hXfI7YqevfTd6OQmfJ2PBuEgER
5A8B2iI9MBQgg6MsXyf9zJhPk+wQu+sub1IFG1hFb5l6tLy4PBqAi7TBCC50RKaQMjGwVnWkgyn8
fTL+ci7z8Y1EapQEO824TIoj/JnzOnll0YZdFI22TZuMfG9H6w4sXGxNZ/7LiBcoVrVy5CRI8q4W
t6Z/5g7gVpgwaEhMrExfJcH2SvUjD3vDvHfhzSyPg+7V5SalJBrqB6FoooaGh1FOILkz1z5Y6oO/
lFCSPT+sD9aB7k3MchUtaPDXgUtHvemyBgRw+whgU7GTZT8x9JenDkhS2pbBFcEzsSUS4OmrbC66
ghNoZdhBdbSuguGg4RYmsH0oL7euD//9cAxf43uQvcXTMcx+quG0NMlaEKGpHtBlJvZYPLSBnFQI
pvxmUWDYHmUvXT4seUezbmyGyWvpbWoumRWoBwszGk5p6HPP8jUJO5IdI/MUSXS5Xlt/yhFylqcq
u1W/aazH12xn1ZkbJXRbvIZXpkiHbfND8jFDyuXclUb6PXi6dobFJJAGXbJCQMibnq6X7xzCIjJv
mFnsUOxp2qvV5OXBXe//tfyu1A1bRs0GCBDqFNES7/vT4o8DvGf68BCTbQctM630z45tWC2SmQ9Z
/KZl79UVwdTU0DLZQpfi2d4ub7Mg7+td/y58cptrqddKZ4WURmB/1NNcyZu2QAd4WGBNY1nAvDab
7ZzeQ+lFryBNnhztp4IVERd0S1C3j95mVKy/O+3HVABK4EoWAgP1ImE+rXJd/mIR/iCeXzwZobgb
1gG+eIICVa6jeEZjzjcC5LLcsu0axTKyq08DQU/bflIGR2OfWduAhQXwP18pVqxtgc6AVtXpoeuc
eLIjCksm3lT1HJcPAOXCQFnK7pLUi4TzNIHHbabsUG6QU/nkh1wXCKlKPgDrdOVYWsdCekn5yz8W
IAf1NQ3JQEQZ2cyfMXwsO5TM5ClYLETfyNOx7vciTg465AGNTzTaGavMOSppeIzLXzb48Q2+K0Al
afNdYeW0QGut+qCvelunYn1SpVAqPnnserBfZrz0NHjReqqey+RMttJIbxCCNaIlw0zI6lDuhEra
1RS9bPxsYo+IVFtIv+L8y5dRz2DM6ZiDjV23mjhxXj9eKdf8sKVy1mvd7Y0Hww7+X3XV9Uw+bBMO
xPNyPWqtFxbX0pxdFl0Y1iOZz+h9Wom1oB57PKN+PUXrEolk8m9KWE3VHRbURQt33UIG+McsejXE
kOPYoNcRvmr+OKleZvaJOHlJpyyqcxZ+E6WG2+SYA9AYwVuDwl01fti0UghnHWovhEehUxGboyjf
IudrXDaxOUyG1bMh+co2HD8498l6qQn6vM3AhgiUgRn9npV/vvYR+U+9e1j6tpK9Nv1uA7qj3Vh+
z92nICD+pZCzNoAyz57dUPzUfFY/+bwwJrzbcxnlFZXN6bs6uAM123m8Zz50zUWm+oUEbGWSmWPA
l5dk3bJiyMmGyBnHO7h8ke07MIhq4wfFSqug53lvIq7+UyXlW3yohPNmNskntoGzuqfT9cE9jGyR
XPwtnEI30g5aD3F66mJNlM6hRmzDNVd9D2G7isrH1uoubbmTQ9Q26ZvAcUW0a2N/7IRNW6PO/JeY
C6MrEy3EuVmyv/zZjgNeT368EBwHDVxpLadrvSKdejW/92jwqzXmKEaO5X2b1E+5JGHmVLBnxF9y
lMA4k7sovjT8fL525UUbEf0se2TG/NYml+Qez9dldxpQs+iNBIuT9RIuMw8SBjRuAWg+f30pw4YA
kyBb594bf1AzQ6sCbyJcLOONKj26BShizV/fP1F20RacjfAWiTgJt3gg3DS/hs536mMQESBmsQBw
xaduLZ4MFE/jmLqqwtLXwrI1VWZTo0vMFQ6GMbwADDHl6tY+Zd6uddrxAUMhwRzTUVK4a/hcrI8t
XstJLMSTaAHhMWs2QKbJ9Ky59prgpPrbZeRehgTKBC8iNR8gp6GcRB5mIzIhX1a1JScr9i17+QAy
qCgrEVbDIgpnL5rl9dMdqfJKKc/zxKWBxHfLXJBlmzx2JcMtzUO2tARoE8rurFOqCvlbSX6A7Q15
X+XHTPNCjI6i3DtLbejlGRBuO0m3EbzBdNl8qrBBmuXRB/GzcTtbbm5Id12LprbEkZNx0OnQDN3T
p22pP/oa/oivP8muSvuu6Jgk12l5MuW/5ZswlDdleOTBR/21bDZIB0q0cGQk5KYSpC28j/xMhD3g
5PvfGGHzuk4+Cb9Db7N1epUHv4Hi1Xhek/SD/Cy+txjmqJNhAFYDAsuDMXxU6jqcSASC1KGx3kjD
iSx9fI+o+NiuQIiQAh83Jacak2+7HoXdtGMHFqQDwW6Y0ROMQmp05fGSlbdqGB/g4sklR937EVhX
v75DMjg6yuXe60ktOJpHq3Gb7tAav1n0Mb5V1QUjvjl52gqDIv+1BKJxVffjI7cBwkQAWIQ4zYZO
yZLpyAimrj+z9j5Obz4tXDyiOaB5zZmdN5U3cLEvzx1x4YLtFYaI2vPbMLBmtldDexfNvRr9FfY3
yzJtcwJeGHEps5ppy2om2rqQQb5m+Z/EIJ0y7hjB2dc35r6f2AU0vdfzl6C8Ov0PVb7fszn4Wylx
haxA/7SnPN/0/n3hc3z/A3hY0WHekKS4xT3qd2wXbavfEo8REncqaK0iEjCPrYW0nqtKXci8R2fW
DrXZJwY6Wnc08P7ej68o7hbOx0jWmr+bXH2D3k0kUkV9G7NHFf0pUMNo/y3eEAn+ZoYFSWqOOcN3
HRKVl2s3JGZsMzt02LYltszQlLrpWqXmvRWEVhDZ7urAZuLM4rH8My9fy+Wqt18SBWa4ymw19HPE
BpiHu0ambwzwq95MDSRaXLUxutmOZgkJdCJwLdiCY/i/7ZoakfwRycUIYTkmcfCt7pnjOZR/K2Ml
d9A+R6uHOPiaQ7oprq4pK5yewLvAf0nkJ2ilgNKQ7b4AlsqE0/sR+FdahtmEx8AxhR233Uow00W/
Esq/OnyzhiO/NxQfwDJ44n1c186YRLvF8dJjEs04HB1JLcEuafcJajpWj3Enivjap4FkQeNHRt5T
6Fxd5akxGoC3zZhsBShJhcVtjB1r1hWAlUr4GA3l2cFERIteBdQd0QX/gxQzYkA7YFNRQWwy38jH
8GGzes2px21K2kdOYNBOkq4qY6fqfwrVdz1TJg+DM6zj7sCicof6Ha0pKNp/swz4l0Z4TB6fkv6y
CLT9trXFclvp7700g9uGtjo+U/859czwf5bwIaQfeeVqEbILb2RX9byhZfYwvjaIl6attulYeRI4
iDGwb3AEnl9cuto/VIBw5umKDaJ0LzDyE+6vnlKBJEmtnyqRfKj3tOljmQtxJlr1eZk7q/q7+Uu4
QTQgrRmtUF2clZoZkpdlLxQ3qdqn9T/NP4FFsdZGZYH3UrqXWmsOFLfGqYwb9JtU3UxEvC4mVuAH
gCqD7eJC8COzGkgK+rXEfngLPf6w2PkQLbUKkr+efcJfprUPFULrpO+cHa3llhkm4q7FAews8h9Q
v3h2ZesxokgLqQZLooG8I+TEwcEiP7NorSrnsjv6AT8RaapfsGCYma4viAGgHRepYiEdIAvk4wLr
7HRQdfYFEowHpL5BFKeil8XpDpKoZHc9eigDo53+A0NFbMS/B3pU48PqvyLtd6iQ/Wm/HT0WaTD2
5FO/YO5JZGRG3kyeieVf2LAVrQ5cEEqaK2KDeiTsmrg6vhPP6ZRgbKRc2n7foUi+Y2dqjcPUr6Hp
Jax66M+6+aSHN56pOUPJ0RrFVu407ZHtJKvqlXNjjXHAV9evq+mfjiImBWWtukvN1N8hvZNMiNj0
q87OfnYBzOxp8kLSKFqkUMOIfo0lq/V8Wbiw+K0V/pTqaw62MQVRIkTVEUBoEtqNKXVjUNZYokqz
FCHn5Qsqjqo22oEESLpvxFPxRh+UICoR700PsVJ6g/CSQhhk5oecBI+lUMUFF+NLL5yuxDiQS2Du
kxtzU6cVHUjaoX5ySa4JAw9cnSyuUPLop5anUSrXPmy42wPGD2anRQtroqmEcI7bAz9oE/mb3HSG
9DPlIlmxyc1UiPGyJ81r3kZGWnUNwG1p+5bmO7oY+PVm7UiUub2sWScrkH32NGe2Ue0BV3R+F1wx
NvpTGjt1yTJhwvAn1q9elvc9Jacjq94qHn7BKntqJWEBvEsbHn5wX+ryojeBu5Kn7fLwO//ZkIK2
7EzPwgGEghAEkB1rL4uM7CGP0QDUoduhVOvWS5wPSnmrhLeCuJlu5+cvLgVF2cjR+wy30dB5xYUj
WkCYZWgX2GnbkhbXL7DTvshGYNhDAAqYubhecNAq5QU7nqOl+6XrCjvN7vidDSo04gybddL/ibCH
erEm8cELgm4GSHp0l7j9tDxh2bXuipEFPC54pTqTHNtsVHbUz9pC6iFohQPKyfIhzn5OHLmVVzWl
YJmy9M6y8wPGJICxUtD3PhiqRc80upZIDukW+BsWBM4MGlKQUEbf5LWxkYN9qb2JMbqHr6re+DQ7
LQgofiy2i6IkTFq7DUmHW14bEEXB2H6auIHk4leXrtV8JLJJ1egpWCSxiFJTmWeECpotYXa6Abbr
4w3SMJXgmgrSeMtfgSO6zi61upuXAFyR6qf/MDqgVjI4uL15b5O/gLIAdaBdgvTSqmCuaFTxMoXG
Z4VFX8GQYk3fiyxq6Fg/smV+XhfCzqfl5Z0sWayTedF0H637hCwx7KHSmAcuCVcAdlWEeX+zbXEj
7Cfpva5ZRVT/FC+lemgl0hCQNH2kyUceqM3pNl5OFbCYaJIJkXDK49wZL3UIO+TvezCzHoQ4NwyE
KR1Y2SX1PzVgx0EDvwc1NXaphih1l/OUMRbn/3y2dvBPkn9fLtPlF3W+xKaG0BFtUZph6SwgQ5RR
qKsyOG7uUk62WpBq9CWDyAvF+XvZNQ16KNs56U0O0bfxZUreVek8wTIvdpLQ/GvJRhDCCwVnDkcv
UD4lAWdr/dmwz3mJurqzfWAVEYAjDvdo8RNA95toJEC2bA1J/AKA1VG9am15zR4cmnR30o4hzH4t
PznEXmWdOv2jRpwxpbRzAepxjshk8kvGrCO0IhetAYqEP0Gnh/8O2V1bbRrVo3tgzSKq15jBa9uM
e3aLUEU7euIvVrVy7++VgKGrtgdGiYF+AfhJ1a/V8MNJFlMHW7Us2Ol/1NqjM66an29EollKjHW1
SjPKcgNpGhzchIT4YOyCqzMyeIdjYxDngloFjS5BAU7o9r2LRqt2ADrbzWA9a4KkWT7G6u2T1niG
xjeZfNJERrM3s7BBOwYZZBRvh0JHY82dY5TNT4Ag2+QJJnFJROGv7wbstt/6X9qipdy3YMt8nTEy
P2QvosF+kOAloC82Aj6h73jYE+xOyLYlyn8TP4pSwGwrVBgYgsFlDMpYBbZiHjM/uANXwvxOFIsM
YH4hm252WCFLIhKHHEp/dvIFc9snE/M9I7LECuyY7nCkNRS6I5v7SMwlu0fnNkoliRGafTyT4EoA
gE0l2CxSc+KSTXVoTX7k0EVPLtSnGEeIQOVMx5uG2aEs6tXPv7q5QMzys14pDpC+eJ+sY4IzLbmz
ag7PNnEe3W65rWWWgNPsq+T9YirBoW79KUQNEXVJsx5M+dryfwvxsaBDUj3RWdVs7JPdTqUS8NuJ
oS1RFGIsSsXB6AEBr0MuQmuuJxkkmnDIf7nxYudfsw42Sn5ZroIwPJLnWNtIbax1P+1kQizCqxw5
YnhaIDY8Fos+BmWkx8Yv+jGXHYzgjiF/NDn9tK+MjwYIWGdLU5DuLDTaZv5u5SgSePhImvxbiBJ5
cX3kR9m86sW2SG9ynduddEsM1lN16E8QzQ9KuSfQ02YQCs/qpkZz7sntgY/EpOJ28jHjCmzoJ+X0
T0m/fGI1fitK2vIcaMJtzGxT+SFJfJkZwSuORItenJd7oy3uVnVYvtgy2Rgv3relBKTdNROvrXwq
68ExzJlo7mJZoOoms0V0SM3ZK9YDtWv1NyeG6+eEAFQqTROKwEV0qv5O7riO0YDiIJ3/1ajIDG3b
BB+B8lYjeCY7HDnyS1Q+EZ3999WBK6F4tUQyS6ctc5tSfFWYU0iwEECmIx8aD2xpNJ5Te40wGbEk
wGBf74ajVz66/p+AQGhSaJfadVG+D27Hcup2hZeE7Czo0nNZiqtRv6ngGqV1HgAyqmcc/OUd9z46
Eu7obHzPOewpWZiERNvjjNRd8mpWgZiPotlJ8TXs/xRc8WxgIlOC5B6pdVovZtTobbRMSrQBoV2x
dI30xZGhCnF+e6gGtCszno4ctqzY5N2hv7Jpj5uYDYcmKXoOdA2QeOMS/iGtur+qWeuiR6KZyTDX
2WH8qPJfPXwL0o8Jp8IMftQPb/FIrM90pX2w/knipzidanQK5YN8INSCnkm4658abKKPzrz+YulR
7oFxJakHs8epmW5FciWYUmVxbAcbGqEvZ+XTutLBFFa/Gt2djiMlf6cASMIOuI/LYg0Zhy13bzoV
QWMcYsbNZN4RqFGIn5Z59uN72pwViHdsy5hdmM5EhFh338cZL2+0eCvXWxbouKjkEaom7MPio3fY
YK3xQ5NxJECBLa8X6zR3Ktlm7GLh30VxsUy8LT1pvkghNTQTrKGfRMTU5FmdweAG/62GhS5fqnBc
MCtLRwe1TAsXXGyrcj77jYsUc5ELCfI6CMmEITX0utxghv8p6g6qdnalYvdApMGYYdBc6XjSa67A
NP6tx+vSEI8ZAGLdAz0kuIBfcLHWv9J+zDrZOG5JxzSjZDhZSB/0fQC/Vqm/1Xwx8vcc82PFBjP2
IK96bsCcrgeLNwApPbltEqJKitZRxs1korvgsQiMqzgd/Y3MLipjj3KylncG7iiYhe7XbF6Q/hbG
9xVdHvB/U/b2l8mdcySoatVWh+kbzNZQaX7rZ401QVVWE3I1tq46YpWxxopvn7FDb/5CPvHcwAEJ
lh3MWzKosMChjaG4sukcW2h6UzocHag70QaSdrsaqPWBASGsvWro2+US7CvMZYix9R11Joi3lvw+
O/Nari4+pqMl0myqfqryR868ULmb/CYl8C3+Rr8+9soRayDVjbOCFBThj1xuGQTjzGubnxkbZQ95
Sxag8mPhRtbrz6G4BRHr0DzTCdxGZQpa5Yh218k2HxEWTQA9/91mI6jIWDSugFkv2kHFJSNqy45m
SHqrzHOkXgJXHoFG1mL9JRHwkjb/EalasdMdwe5gClzVKUkiqsGp+bEuOWTgBwnqLRLzMOusCDVD
ekOTgzsZXHWkJ9lqyKpI1hexBCfHprkk0m4YDoQBk5f0IBmHFebXkWu1Yr84A4tJg27hIpwhciXk
rh2GMEh0Cbz7MDfrcXhg41+lsPlhixcXGmIdIc5XbSNbp+uMv/ef5YbrMHgtgxBTUJx7ykZzVWHt
x4dGWCuE5JpM08SVrEMAPCAjCFGxg3nk2oItK0y3CF/vMvAz8wnTXstehPKZpR/ghrngLcOu5FL4
dPy+oDJSzUep4Jp0eheS9noI0UW/PNBcpPXPQ8f3mbtgpwNz2Fc/fGXKn0Wk2+TK5ykgqMsTun8N
JF6sffJJXMKlnAO0+N0MboAvTmh8yKZX2vCKqSs+QTE0wavDP7Ju7EFOVtU95HlU0UYMyVH+i/tf
ETE9GFCm3Cv90tF48404qbIdb5nqcqkBGq1H0StaT6yvxMaRrvk2AX4svaIlH8nntZPmjmiE2qjj
uyI3V3xoygXwL6YHQpNLLi/hyWKIgij8+sqZwV1V/2F6BZkKRzcFLotOwV8LRTsLIw8FIxmahnT6
yLp1b72H8XsY/rX6XRhuuX+YRFrD87QR1pW2L+VDl2G/pP0iA6kGeteZODs4HQF+R3VL6RBhTaWu
DZ4wbcrkoqtnWbwNDalBlzL8U6wD4FZR7Zag4++q2hDbhbHOo4114GjleGtm3Nzl1jBv7dzgKtds
Pz1N/Y10EdN8lsZBIeUPwhNaCYsl6+31N2v0ULdp2psGyKWVe234mgDuK/liZLvlg9OPDfl1kfKR
4Fuqp1oBVLhJXM9j+CtDpfaoxSzXZ71lBC9h4ww3Ubl272b+JrRfvVu7GZApK+lQUmISY9JWeU8j
AluTmVg49TiPhI47xMO0vNvBqhs2VnKEo3bwIqJDGknXdpaOMWEwA24ZSkCK85h6aKR4y7XosqDx
M+EANH9KeJK7CdtV7UbY5NW9LJ8tFocCJBERA8LZ3oiPBeS9x6ATs/zG9+AIy8IKu/43t+c0+pWJ
eeqFP6v3EEovmugcwMYcfv0MhFn7HIH70QKqI2kzFApf+7T6l3TUWJGOasYiXvAoktaKpEX4TPLl
lNgzp5pu0wGWQ8rgsHlhoe47PF1IqGLhL6U7AJu1Deu3cJuCTS8q6czHUhSW3gVFqcyFscTirafw
q4BmRdnOQmFS+JKHYn4AkUTSM3pN03oQ1kHxiElDj38G4n8sxcOd6GKSI4H0HyqNZl16BVIx7QPs
Cl1YY9Gbhsccbox2h1yzpj4iROXAjIRvqEiiqOC6eOKfyNQYKjqybWy9/PIrnn/j+R/nz7GafQD0
KXceUK8tUZPXJTYwWgB8pEtoe+otmCdHKP0UtSOb6W2mYvi6hJDeTaWkdkh3HSxiUsm3yV9BkriV
07eq5sos0D2n56jbFtqhIoDF8k+zcuXXk44GEnk0B5F1FWHUpcE6LMxvCUEDEqFXexlmgoIWLjhQ
9a7CVGnxl2V+s7nGpzKLhUsmbsa2b7Ia+yNSzF575S2lWnwnLWoVS54ShUvtkuTNUB8JEUCquM83
yOfVbeXFG2j29mgo9aWRHrwuMPuxsltE/Jp1ukjlpRTPYvoJiYT4XODKNpL9AHxfC3+TSPcjYI2k
sEjojCvzzRC2ZHviiMZsvB8UE2V0j8D4R9V2Q3IdC7tOHFVB+IzRaiy+UtY4fxG60hLrkN6WK2CK
n71/bPQPq95qFmZIR5VcAmzAxPlseX2p3kz1F4Aj4erpeItQt6AotbV0x6iwONA2UNzWi399E5ES
2KPjLdJjJStk4GwT/AYFrxGAADndQgpWOZPWq7H1c8ugX6wRHWd/anGR/3yuWmuPVHKKriB4K0Vi
TrKuSfSvSfdK5AbFBoYlKN4zBP7zyIVe0R2D+CJNZb9AAKJt/PjQDXmNrRlnr6qdSfIJN/FmxkPf
In1DnI7IxIFiiGVIbrlfBzWgpXjLafqUEaXZsCYQku1+GK2JTpSQVffvCCuohG9oIx1F+bQ66oJM
mVw12vcQ8YAz0GJhvXQYU3KAcHK6XxFp4AJjTD8Gj6nzsWvDXtLOJnzlYPsOnvRkTQ+0adV/LTDA
gnlSPnCgNxDihInCYqJAD2XP9B91/2Xlvwm4vAY+6qbTzD2A1rndlkyeQbmdhr9OJR8dFQAZL8mV
eK6QjoLGokfNMKMOxtWjEoovtmCRQb0Z5G1EvKV5TeRvybzoGb5i4vTNGgTY7+k6QK+lUyA+rfqv
M1edN3nDeCBcJxE3w3zsnR724iYuj5aerifQQMw91txy3Wjoh2cHYD+UNtpGVv6iX0i1hbpR/fNM
s5jeJ2wZAbCCuTZ7N22fi88lyFD4B+ADx5HfGmRoFhDCnQYHyqjZ9sY+rfZVfIuDj36AI9BdhYgx
vms/OLCjO2XMA//G5uLS+NN9xMQwclMNrI/9zxbiczFBgAHf33PYZmRTlAG+c7QjR2s7eAj10tgV
+Pb8S8K7Lh7j4ckQaBauoBPAASoI5lJMTBrp1tDXqKkQVYNaKBKx5JRCoXsHWbf1ymvdCkvjHp6v
x5icMA4RNdwidghqbrBCcsIrwviu3aewo9oroSKE4n6cLovEMabGha3gJNkfNHzY7si9J/ECXLXI
tzIC544EF2bdyMJiQyRmjhQdNU1t7EXDY3v9GOeLPplQtXbeNuZGD74mJBWRcKSkpNlTjm4A8P9j
7Dx2Y9my9PwqhTtWdIc3QlcN0kV6y0wmOQnQhvc+nl7fPlVqoVuAoOG95GGa2Gatf/0GWjzdJQyP
lHpnFpY3u4FAKFLECSpjWD9ukuGZhqdCurbBW5ccI/ZGPe1BOOp1v651V/QHebKA6dWVB3UOpz1z
M+3HppXJm4+mZx5Z7RL8iKji67XZqUuzPlgtH65cedKOs5sROWszcR159cT0mIh7sPSB1GBh2LwJ
MN1Xln3/6IG7+g66hn8SXhaaeXRMbOG2MX55GGmOHjHF6lvCDNHgBBzwHsi5qIvZazO+q/WT+CEX
opQgreDND9AJxwqIPFJ2o7HtKviLZro0eHnktMyVwUYvFV32VPqIL9d+vwX+sKQjWmNALpYcThVR
jZU4dKpmXz3QYGF0WDWwiVexdqxbLLE4uNzpwV0kih8TdDqHpChXAUOBHwovVMr5a7ThX5F09V1k
xtzwmLhCIENS40D9aRapIUSO30LEhOV/ehi7c9i+Jt0XnoGIB3wgRPYZvMpa9mZS8x4192HS+MYP
XrOljq8u+GX3XHbk6FaUDQXD/3j2G2iw8TgWXdX1QW8HejA/ffU5byjcoLjjUnEncnqeQ43szpmJ
blVah/UsBwGjJ4puFI34nEboF+1HQ5/ev4gOuO/OmnVGEChCXgJXN36aZJuArSh0FKKvTpFAMUzD
asQbGeBCa8m8R6BwQkzbgDMObVHzXiLD1dwBgTx3Lx8jAJ5M12O3HFQ+HA1XjkX9OSiW07D0xZR7
xg5cDgOzWKYf+o14D8Hx6JKvsqQoD44s816hmu2G2VAPc6d59+HHyBjIfsvGmt5prOjU+kXrrCkT
hvqOcpLjmQ0AiQz/ukUozYOCOTmPERll0ZZuYu/5i3CHFAwpAbLsD7s5OLqgMRH+rJ3pcGQmiGiu
qDUEKOgHe4dFIEpDXB0XVcUlgf1ICIzb5Vd8BHEgOabtbXhvEpePr0dXiga13rCfy5xI6Bankc8y
2ov5lA2xAAf9GYVBGuxYX6K3VttjbFqARXxd3k/4SbaJoGBJI9dHcRn0iJSTgPyzbd2e7f4XiQIB
iYzE3SB2777lCj3lVL+r+AhhRNpS39vwvSmaavO307JZYmF5QC8kVAAUu1EMMeWq2hxAWAjX4Zsg
cH2YYTrHVzslUzze2unbQNVdFxHcBrSAyatAHTKGxXwTRoQY1V9oJZZ4fcsM8UtmOXBxlTfAY5T8
SfhKvM6sd2LuMaQK3DUhaivlreL2qjPaEP+iG5g54VTlIy4XJacYgUGB1ItthCxY7YBVrlF5V9W7
VO4VezfBudTUBWVVmrxnVNwTqz81rgVDoDx7Y95smmvZoXCWFwm3E4UoJIPinQm/sWnXSrvOnR2w
WAZFCiy1+9ZKoAODICFmY5MCkiLK7KA4hgUtgKIjBq6QxtKWtw9z0dbp3GbNlHG7JARkNplvqf1R
DO8Zg7MZs4ga/HhcWJkFJ4QpscYz4fRMDyYh8ThPiFOeI0+IhXOuoXHcM9+ihsEmiVwfdRUNnClb
zpxa/0G0KTQzg0rK+iUcflpokmxXLI/C4sYZPddqCy2bQ111RaaB8C+dfsUugUUa2z+G3XP9c1mx
uG1cf+BLV1TsPSrzedzvgmpHnTA20JQ6wDvwLGH2OgpfvaW3kKjdAMYT5SK69FjnvMPcKgSN9yER
FGO89IUtMmwO9B9z/rdASMRD7R68RSpG75NbmTnN2Gw/arSH7gDpBFjFawFQ1pG5k1kQI1calAoN
lZPmMPyrLuzk8GxAAlc21Ms9wkHYUdjLm/s8ZOZzFXVOBKLzIoie+uuAd16drW19q9O/wuKH1InB
XrSAzmK4gEclJE+KlcF32/yMmXyjrKbwK3RQ9nHQlEd4KDLSI4jaWe5O9o6xZt9tA0RuglwkkfKz
Fk0ZtRcIAmJEWuNdFuEQewL6Z8qVuYwKWnlBguRb/cwxJNGgk6vzwHlKFcIJbBlkWI7GABlyCFgX
xAXILP9zZL20OMyF34Hy6dm4p6+iVY1RPdP+hUA01PDYDk/JB6WlBoHW3DMXf+MoFbRkVirSSHHE
SdbyYZIx0PC/hGld+IiIiDBB3QLjZpon/VVGHaBouxQTqQg3oKK4BqzNiJBLt5SQsWyaaueUJmZS
7TIdXVtflNHZDHfgiXgnz/qVNQde4n0xfb0N2S3iU6uBPCeRq7fShR4J49JN6B9NALP5B8WjAX3D
WrXWS4SJDjCBCQKJvwPlB644zUo1r1L6Oxl03ukSlxdMKWYaR/eQu4w8hX1B+EebPKFd3ffjxpk0
SE/YjFxaJm40F6DYy67dRiJ+weSMPtvSWTafHoN/58RQgMAUZ9j2HGejPGdE36RHU2YmP+0433wD
spssxIwRnfefWYS1sKwPh1wtvwfnxoamcL36qHOz0rQJV8OFUhylCJhCSZepjlERUB4SZpghLI17
5UjrpCcoaNpHkLhDLjis3YIZfbIfXJsaaTRJBqq61/MTrRa2dlykKhzekww7KNtgTCCWmM5sn1Fl
0XHAGu28spYROI0XrKQIHSFDgK3umksAV+NrNLxVgTsHGcyzCHu1hMFEepUF0Mv521c3GYgvgFh5
xebLl6hh4m+Wu1ycfOcUe/c6+My7mmC21VHv0AoAUBnnDJQlLghD4L0Q8w4596tG7KbuDNioNRkA
NT1rCQOc7h55X6ntDR4aatrCRUs0utC22+FTHKwNsQ5BecokVB9kVmSUiDnUNdJd9mhuTVwFivI7
1h4l8uOH2b+WFrxtTDe06c1jZGZk35rFbFqdFke1UWbW+C4a1cIyVpV6ceQt+IblxhvmHc1cXxUO
wYoSuVebYXgTtm1JTI8Ipdxe0QNAemLDPfrs4aGxTE1aN4WX1ZJVgFOCRK2rroN+mWHmbfrzktot
a95Vy8JYjI/ocfiuenmBKnCgCqK3H8wUWgnG3s02ozEh8oM/yt19Z7kxXxJ2Xlr/ZihPzHnYdR5N
JlwUqGjtFeR6RpPHAWHg4sVHqakwGvBVi61gY1IzvP9BRNNbJBHG9ZliAT4eTGurjW+wTEt7g9Lf
sG5+ms5GH9hP9ITphx9+kcxKH/gIoEC2tYMmn/F3ekrbS1vMavIEchwsxJ9G54LkQK9f4hH2GLXg
2GDWEsJeeTr6zaJxMq0XwfN10pMuv/X4H1luWeJcis2wstK6AzF0kuIyNwrNr4QzbQx15st3jHTh
sqQbraP0Ll/NbwT1Om79dUhCEL1178ssmnpBgNlcYEkgKBLlmiI/2YeiJgPAgPfB/YQxGLFjBSJU
1WIMA7drit4L9Rd3Ea/a13XNlbaeso+UgRMhv/wbYAygQyjthNVcwcgoFluhI9105AbmZO+8q1AN
QuPLjN698jKOsHgpr1rqZNntHOAUMtnQ37yG9Itlj9PwjMFnu8A6lOnNxJGgB8fS5NEXr2P+UZD6
FsFDVJvipHSPXsxH1uJ0VJjvBD10WOsXGIVURtggpM9/xuj6PexivaRZjirBBKiROk7WXdfD56fW
Or5aXrLQIHrwW9wokGEvSrGr5HkBFmP5a+nbK6lgyCXzFsAxg5tXm0wyZqX/lUUONTEkKQj97bpe
OACjBzEGc/BJaIpzrv8oA4lqZIrpnRvQo3sTU8fyJbZd9ax3l0Y/5Zk0+yL2nbpZ6JhUvL2dV0C7
WZ2f2OWWejGrDss8MJSbWWwHCd7Xoqm3aftRYteWpjnPCfNweJOEyuVCTL6UBSV2Z7R3BB9Cw7x9
ZbYuNPw6muZhBgWQUbKvvzOZwG7XEeKrLUNXnedfDF8ljGBP+lKytQCAAf+D+DauNNenwnohxkuM
r6PgJ+zPibPr3D5C32mWCGzohGadtQQfquP1wClLemrRuqFyUZ2znh1peTToLRCYsViA9aGzfEPb
49IG6YLqCGGeURAe1TYegRy63iTswKi4w5OKsRfpmTE8D3RR0Gji926G/cgnkJ5XLspxhZ4HT6Cz
ZtK4Vj+Z9swb8F25XY1SuAxR+EFowyKC4oyCg+feojyrhHV4cZPoOmR5p6kKiv0JaexDbnD330mf
oPCYyIT11c+/SKfkpfgK5xaqNDw/QdWaI1Mi/uajSL8hwEExIHVJwkvq5MNkYDFR+9Y3WnAxgPaa
s5if+gAnQ7h3kq9ievkX3hcguw4i8vFczAql+NPUNj75UQWXgvJGqRxtRtcajyCmDsOfyQ1Mt07O
me7MNaKhgVUnMC5KKzegO1XqZuV0/cJM8LJQz8jbAL1TADHBDRKTI8KRZ+EZrn0uedSN8K/CrS2g
X27mtq95ei+SvZeSI24XTD2F2Bnttb4rlZsK+XQCKqyKZhlBCFJZIf4ywj2ItUsL1rIH/kwI+5WI
j7IXBcZVEmTUAnVmU4oGaU4TTQ3E2CAS1HPpC7NcCPF0QEyDU2h6lk21Hx+TCwb8CR4hMYPO/iZ4
fOA5aoxrCS0H57EQYNXMsKiAYVNoXIDRJZ1dKCE00m/CL1xiuMK72ILOCTsdJyi+X1FXgrUQu7aQ
ygXl6jLPdwKXJqUSeCnxPtWSDf8zTK+44zIVwkkj4Y2U6VMp7wp9XU2AwCQkYVzcCVZbTFwz1IN7
lT9sHxscq7X8PUecWeyZ6A75j1Ej5HSZmtTetPLS91hGy0jTx5TOYkdrk/DOJCzMRFqMGVQ3YHgI
m1TBDKvJuXlNGlboKyoXzx8CJmhm8EoTzlnOKYEj12DJc1WnFiNpJ2am4zsfRf4VUkTWu8Y8pC4G
XtmGeLxVZ2HE54pZHFCMAvgqer2UpmDEvCdjhUIVVFZCmUPKdKptpuaA6h2dMPO14oB9FhoQM19m
wuoZS4S9ZEK1WbUlJgbbBL2HbFwDFEC4nUIodebd4NDoXktcMxiYAqXV1gYfKkT5y3rctTd0ozZt
WGKdsW2fee0OdMlAhGRz1qwjaFvST93X66CI5+SMgevAKEejgdQhv3KwtOpLaD6zxN6oPMCIQTmL
E7jQbYu9LgMTGK7OCrBgP6n2I0Sq4jB4vnJ2x4RCaxbnyfo+zYfuGgRYMX/auGlntbog0mtZqpx2
xB3IJgfMc6zX4E6hfdK43GK8DKr8S7ZPcu9KCjTvRWw/K4rhtmWNaXvc51Yl2B3l4SojrHXJvlw5
7SMqbkRS4ITXzAscPaeIOQxeN+siO/SOBH8UlBNzrpKjETvnjSPfpz8sLnGj6M6JUdHoQSPiUBWT
cYillnBOVXc+ithpBAbOLyEWqXaFGhfpNEoQ+VBFa022WGDfMS2ghOtMdTKHZ53hLPdkri1FELL1
30wj2gYAEngq9J99cVQ/gmKN3Qb27VwD9CI51nirWgoAwvYIeWZet3uDJvAZTmdGhiOD85qj0QmZ
1tWXsTjZ8b23v6Puq5enNeEAFGtFAs3Luho+54CCLdNRbl267NSjMCc+REcRAGXlnxdMx/PzuB2l
BQsCh4Go1oSr5qKJlKVnByiLLu2Kas87wwRPNCBranoGD2r3k2LvEmSfefgmYQJXfQCR4hxnEF9c
gCZcrNn3aB9xVAuUX4MMV+cWydMiHN4NvM+bg+T8Gu1BNbcqmgDv4Wg3TfploU7ZNYoh/WxsVLcn
VV0iJNTQh6sLq/c3WkIRAAuRMN0FhiNhdtKsN19hh8MiksettIxWZeTSSIoLVXR1vHP4YEvJu00Q
N+oOTRZ8fUOM25unLK2ESEKVtsz2VZAaJca89yRdEPsWysAI/Zmqe9mC6IOlxq4Yeo5fxkIQlEia
YMq7gU4XzvM3lZFkGxANOrOZmFQYMrzL4V7vXQ1ryDT8VjSE6MrVrFoGZqigxpeBKdHkDuvShZxR
rFmI5qZnrh9GdwGcjRSjIWNPi/ZanqDR6riUNasCajBWvk0C2BFSXJoNyPsdj+d5qBx7GRAKkNEZ
cDi4WdwEOUslQTvHLQmZhrKccgusx9mMa85o0QNp2QpltDDWrEFKqF6LLXdCF64B6ePpta4xkzxk
2iVJby1eAuEe9Y1UrgyWO+OcpePSlYvWCDN7Kom6uKV0zIT7IJz70LMYrt66oN1WWJTMgBaYUEBX
H/DfpKmrozvmLkP+O4CKWPQZQqnSqKB96cImP0dh/xlw/bRNvUvHdUUeG7Y/jc3ZzdzEaz7T+qsz
r8HcXw/TdxCQoYL6IF46xkcKi7Z6+eNzt4Mf2IoLiLLTdr2E2mMHiYHgB4DIn4BezSbrsj3WNFW2
vo6LZzBclSln521LFl/U7RX/OQUH+6k7G3kK9qZaLZ2RSKzXGo9bMaBmksxBK+wS5Ro2pXmUHIi1
wsmNL7kXxk+CwMlMiwQpykicOf2PlPSyKqW+aU2qc54OEXoRA4pgxbTWIE4TLDumtMBqD1cB1P9o
Ybrx3MHiz5mIFdUaxMhQVzrznbStyMzOCVYE+azXd3xB2yWPrCjPBgIt3NKtfQv/XOUbTWni5e5F
xhYhhOE3Ngf4rvOOdtQ7i+4Fd2RBb7Y7V0xbKkIhK4N1yP1fKQUwUT+LIeHXMHUdZrKxxMbE7gk4
cFrxVeFFoNcbnYjC/LvSsc2QIF5xfU0sCc1iXwY6KenS+guEG5h5iQXkP21ydOtT8OgaAjjgk4BD
x80tpljyDW1Gl4/F6rzWEAj7iIjwBWkHCBi0IYQlNN2bBmNouGgYhvsEe/TDo8K+v0ARvNEeOcZj
0c1QweHGs1pcFHrwglIhfp+wDITjS90Jh7t6TOTsUOeAU2uc6U601qvl0Jx1MYgQBaL9dubFNBwV
dx1DXPXNYZOhmFPWYnAQc4Fh/2gbDwIhmTfvmOfRVx1Km7j5RYlfqEAuPJ2ulqZOG18SfcfwQSbZ
4sUv3v4cPvII23Pvs5Ic4fBA+8yTwl4w0VdqBAiKwWK/8a4VivxVJu9g3bbyJWs3o7XyGrwl16XH
n1vgBwDKpCVbz4pdozgW9CKDJsN+XgG/TvhlZfuO7zNAC4g8hKZbWchfCa6CeHjh8H0QlA1FGNQH
Blw+78VJjtZw2Mr9CuNdYfcCOROGRlCQE/nqU8F4l2okZnWdQkUp19MdfIb8pGEB+s55RCMXBaeW
rVfHn1b/FUaLDuFWDezwUgUH2bzWxVtWwpdyhclhv6Jaa5k9lXWPFR+WZKWb2yv8qsoC0vnK8w6A
IX38rgmtdcikGfGtJnPI/RrDdeqx25AY6n1qDD8UhKGb2NqImfYKC9RkWNRqRckAeB0cxvrFRqyB
lzqJpx7LBGOGBBeJrc9C1A811+ASn87gA3AoYRBABAeSIWj6HHo641xhcVNsEcmEzUutHEf9YeFW
gbYPdmjsuT4btgPK2+TFdhq2WfjQx2Rt6u+5emd1qgryKpicooOdoAqV3O0WqhRcaoZpje0tdiUn
Zk/cpqLlmtDC9HNSQ2aj+lkp6LpWbXFxSG0O1dugfKhwTWr2dtguJjOcO/bbSCEYE5q09rxtExw0
/U3xL9i/yt620A+JuY2Sgxk+HOsFAluLR8XbpGwgIwfBLQbHV6yzzw7QtizrwrkFwCo+oKjxxaxo
rA5SszconfGTkL0NYuZyIkNrVFaZD/VIH4FEYV1KT5vo1AF14gqgS8fzqCLsdqHTECXQZXTtMUjn
adpI+lOFDJOAXMkSKG3yNuSPgm4r32GaFreivugCf8n4eV7dB+jCcv/NFyq1pEjsMuhIMub1FVkQ
dogTWP4SyL/kdWPhWJvbLlh75TLX5zhVb7GFTGD35TA4TfnsYXLbbATxyzNPYX+cIJoYbpZ/jMpy
tF9ynUp8wSXLhMtutrayl28YYar1mxa+qPl9woqLAYvkhvoywXsYvuySF6DYbX1Myt/AoaaEAL/W
c3OedQqSPELPd7pPL2AnLKeEgI43G1sCcyGnq95ElMD7LDu0fVg5gHBF/TWozgPaKZiaHUwa2kjM
hs1xPxBaXWE5ArAqtQjpEVxFZ+wN/HZAS7t0rKeSUHIdghjFFhqJHA8NG+mi/6GrvxHvtUeAJ1uf
QC1E5KzEni8sPPzOCQwlwMalrW1S+U5Q5NicMX6ujQMw1mSeyVAEgUVLhdf9H+J28Jv0bOYJM9iP
fPxOaPjMlKgM+Qp9Fi5Ne8i8Zr6opSdGSahEsvwq43OSPlrre2IVSFTwqaAw9nf4CWFIpaNsCUqO
1Yeg1NlYq955SXI48VhmKMdMgCE9JixFt8RifeH1JzG2SLV0Hqk/IickUh5j8AKXWvOh5+ICcOiU
U5UAixz0Zis1VNoCq8u/U8QtFPqmteZwECOtNsSw8+7gicpXrUzPtJk5dU9QEAMazu8g4DJwgHbt
vdfsyKHhaemtK5p69eUYpHgE4PbPX4y1PTsHSxQPr8aT8LnCEqsRk4aknNUAZEltzBuulcg4gvAM
mB4p/VsaGbNEGGP4v1x/+PwMEdkk6QPrT38KyWg4msklkZ/6hMnX8BJtJT5cv81JsGWIXRHSvqe8
CsrzCJbV0OTm5rdDcdX7xz8LB+iv2Sk+QD5bnrjLlwQq+uD9ZHysHgt7MeBupAeD+xLOtF1CbaEj
B2ft1NmgdAANmFfc0lU1HMqMNKkVXRzHVUtp9QfmaxctuEeKGR5GuJjt7GKmG8zqvWLD0INs1Kk4
Vz18fm5CuNdx8o72K00gY7tk7ni6eFilv9fxgAjRfovzzmeUxLenmidFWat0bOikEZ1UeBpwcBxU
+UcAwRjDVdFTs4+cbTUmonj8Ou8qUso6fwYS8Dsm7cNXoiM0xPgtWFfA1c5O754270x5itGkJc5O
4xRYc4O+2tylVGvIn+ttr3LeCcXlkWUyxRumSxxsmIhQ0ZCWC5gzYqVJng0kRTyGHwjaMPtUcHSy
OXIc0Opsq8g7vvB8eJCfBhUo4Ft/RnDhqe4Pev8xDTulIq5xSQFoywBxxD0w6qt6/nb/W/a4mbqA
PF4Je5EB2TamYBh2Bqba+2mAp0D5DLQJUOJAMlxbm4At193y5MdQbkO3xPfE+QF5tfKfMj/F4XUw
d2PrNs0epn0PZ7CGAyYdBv3FAQYlIK5+0dkWaHKjX0UGAMyBnerHlN28L6Nf2CGT9r0dnEFMumyd
UNO0gCYhSUH5FzG2jKkT+ijmQLoOJRFfaQYbHT5WMBuxHUg3EaGDSbBSUziZ24j0EuXSjMBFqylz
ER20EhQcnAOhTGn3DHJ4fevicxi9jVBH6hjAYepmlXFsJEhBLxm0Bwz9cgaUN5H1AswjNddy3Amz
doqegYCiLVM/y1rYFVPxU+hfPfnRlJ+1dg3VbynEKx2ifbGL6b5WvGQQnSX0elW3nLq1r69Li20b
4xZ/8DJsW+5JCWMSmSaYdbdhQ+IZxgQcy2Lsa8f6OVDQV5iytC7qDOTx/rwRb8Tsgm2FjYUtXzts
cjiMRtCZo1fgiLwxyerm+QyzBs3ESiT7Nt6wzgh2BCJiBAkIg3hX3XukPMiHMIQ7SkyJtbbUl0h6
dTj+sZoVdMONAqpXD2ya3h0J06h/9ahYVcxLzHHNnCNFddhjDrRWvZchX7YymTtu3EuY9Rys8GeC
D9cVq2FkGcyLYk79h5aoSDacvqbz6TGZjO52siKoxSy3xNavGu7iEBcBfBih20IGI3ojDD9K3G4Q
7vflIWxd3aRb3CNGNdPrUKeotARVb5UFq4Lu3KJOHu9N+tWrXMSWQdckrKGY9VNtRUSQg77mB6u7
mSjY6+pT0pb2IHiakF0qPC/M7myqMGmiY6mztGz0ngij9grmADGOy2gfkVZjPcWm8+DCd1Dq9Q0+
mrQPOrkOHQRJpCDYuoipY3qSpIgMxv3AhKRFKxx294a3PxnoOBf4VnX3KCYIFSiwxqJvstwOB+3S
7YYtZlx+tIqta+tQ+VBfKChLUAF2eIgFkDERtRgH7HtTy9Vwfui6vaS9FO1namAYeu/rrTQmdOdP
BoYR6hjup+QIEbbRDgb8GutKDAEDkp6zE+fxNGSpUZPsCHLRx6+q2NsgzBVfltsPO206FMNplL4k
ker9mdgr8Hsy6Cd5rUcfcHUsGWMTZNx4uJ6c0c05HzNEBhoCbudR1rdxF2bPHtACjFoGfWdBmc0v
npAmxprVkgsU/gaIUYKT/PjKi4J8YIQbyrSO/a+dP5GTtiBgwafnsNC3CQYZOkyvVWHyl/DRoLCM
juRnWkw7ov5kDZehvOf9I2PH1AXORuOnZOHCiP4+Cb/SYoljrcUzC7Zes5ZUoBnryzavBrAiPHJa
BugzxMsWNLILNbhO7YeBcYuivJB40Fi7fNo52lbP6jk8WblezCEPESUjQ74XkC8G84Z9wriG1ZBB
uSDopYEkcSww6vWB6woaPFN/9PJtyr6I2xNVTq+tJS4nYSsYIcthfl0xFuUjMX7P/JcxvpvWp9iy
YLHRq9BRE/84L+lXGBaBtRvVtTJ2inoh+GsSZwQaGStfheFbC9Uq5YZv6f6TAFw0fBNVKKoDml88
zvwWxsWvR5uNy4Vy7PzXdPxJzGjRh4Asg03o3slgE+fLAUOtJMUE/FwYWBTb1W0cryS7pgR4xJ88
Afy0CXLomdMMNFao4mCF4BkKc9N0E4y2+VdsbOj6jGvxaShswnQ3PbHGFKSx/+lAxaMahe7OcqUh
4qFUKv4wlgfseeNLJ9SN6pkpR8pnag3mzoaIlPiovQvOvGnNabeJnXuJ0xYuMup3lT0KxhQWdFr5
hb6xwASSyXq+YYEX+ivvPgl3pKCzT8vhhI90g/DQf0uJAPNwUWaK/eL4KN9RCVw01OaY34opSvRV
9z98jW1/tuxdmN5lxwUUpdq0w2uqnvmqbOkAQBr4GHscMgdX6wNyTGmVl5cSrNfrd610AtUbQZ/s
apl13kqqr1j8tvRW+ZGjmGBscGDIwlUtxi2IncXC8ZEFcgZo3xyDdNg+ManhojYwTS1nrVrsuvRj
ApJEkuSvpx57hX1oPBTglJYBQ485D5o4ixsM17RjEGMp8JTMberngCE0MJj6akwaGAwt+UR4tErN
ve92kztFW146Ge6i+uID4kEhvE4Y6ZUY7W9U/VwRltz9KOPekx6FdRqdfV3sze7CEAFT1Hg8h+qP
ETfswEtVX6P6qsqPIjsn/SIGp8qgNC7YI/5ARsSv4j3M9KXnugtcaVpjMl8Vr3nc0XYx1vIx70VE
0jAD1O52fh3tcwHiH6UXFQwSHq/+GeD9NKGhBpbHZ/+9mzbxBGlpTfeDbieXb1F5FJm8BklzE7ga
VRVsZlyWFdjLHX6j69a6G/B4+ZY5TpN0Kw9nVTkS8ONHd92bXKcoVmocEaZ76qGuayBoEZUCr8Hv
BDiK9SXoo8pVFG5z4yNJrbnX20e1HugMtwrm2NrGKN81LOwdXdpYLci8dSmZfReI5bj96LzguhDV
y0nClLf/7aQrxl16cBqhmSDzXZbVreiThdTYDL7bDTCr2X1j3gf5Ku5WLdh4g/mXG2O4JFUNFKbv
ofguNHwhVo22S1DQjSNSrF8dIkDm/8DKlzyk9+9d8dY24MB8dCDZE4W7wVQLplzsOsFTxp9PBR2m
mFxO2aqK9g2OWzZbG5tRy6Sxvvh0peOcAcWAT7K+kRWaixg01rvgqanFR2QAdbVPrE/dICoFHmOy
n4pNbx5LoGhZfcbYh+C9h2OntkyMz6xmigW6CBnKweOWcj5+G5KHYuGijtZNp8ofyb5jbKJEQLLQ
6JVr0L/16toZ6IXu8UduQ9JqOHUCzKLqL6OlaJE+JkTHOpwSSxgC9TtyiSEz2RXknVXIWzYq7vkK
4s9Xje9qhHhozwFUFLD+4FxyyNTT0S8vOSZJkkFLJL2n8TtMMxqVAsQCyh4ojEPyALM5BHawEspo
KTM/ksuEo2vbk+rVrxttNbbbov8oBXbTwMVrr5gcak4HyLzn7vMArhPqt1b78IDBJnCbedMzgKeN
CuLHiCbD29npumrXpKtwKXKpcn8FGQQNDYaHyjJUXo2RQjG+tjjOcG8xWvbloxApZlBFmNWyyVQg
diLRV8Kgm3tTnK8+nH3Bs0+NTUAyBQWEtqVHvvbmQ6gi5DVeYfjcMA/lk/nDxRy2RfmaU5hIHSSf
4VNQa6J6RZgi6D9XgwevvQfENyGId4EQ+r5KwiZD+oq8Xws4K4d/dMi754RISgJNbTmOvOGmqw/L
uuUyaAbfnQIiwwFI8mgJUY6Rkn4kq1jYBHi8rOU0kHMgIQuXJEIBkmctkQu3idLXdHplWH2c0rVv
FLSib41+oaaCNV1z907TSue0D3CvAP4JHIJCP6bqFJpbFpMgmys+Km6Ta5fUM1sicxz6aUW+OItW
a4SRRgnk9tv771UIdAtBPwVXdlYOAQBkOt3hrEXjcxi2NG62fpL6Sz9+V+WHE/549CClSXaBtc0K
5B23nJ+TH9I5GDzLPDmIq+IWMwmocJtw5zdHWfkABhOYGNHTM2WTi5972sLRfWLOYkhur1KlQPuh
1www6ZAAi5iJMLGKnn/97d//8R///jX8T/8nP+fJ6OdZ/Y//4L+/8mLkzQfNf/vPf7xgJJCnf/7N
f/7Of/0X/ziEX1Ve57/N//O33J/8+JH+1P/9l8S7+c+/zKv/690tPpqP//Ify6wJm/HS/lTj9adu
k+bPu+BziN/8//3h337+/JWXsfj5+19feZs14q/5YZ799a8fbb7//pdq6n++qH9+T+Lv/+uH4gP8
/a/3MP38+Ox//q9/8vNRN3//S9P+TTZtTbccTXZkG8fKv/7W/4ifqMa/qZqly47hKCbKKNn4629Z
XjXB3/+SFOPfTNkxHUfVHdW0DMv+62913v75mar+m67qimwbssGPZVX7639/+P/yEP/PQ/1b1pJO
jyNALV6Vlyn++bDFpzNMy1IcS3YU7DlMWbUVXqr4+riGmc+vK/+jtDN7hI6CNCZHHL3uvAh2fDnL
VNlWUJrJeWCfW69vOEvM3mg+qPk5QnMtInpQYVuzbieHIxmSrp1iwz9peX3RZb9xFpYZkGU7jnFW
unKsK8KpQs1S+dfPjbpYdUUK21FFD86xLZtJBU/IxkHRShQmfUUD7bKLYgXswGk4v7yo8c0z4et6
MY9x5kKsWqnQ7zzHxh9Lk3K9WxbwO0JKmC6hJx/TiYQnb2R4GvoO4ZVNkFHETpI3SQdbx1LSLfs4
rbiFyn5jRi1WMUy6MG0obAMtldylIbNiO1IAydTYQtGW9iDQqDMdwmy6wuC0tL2yIvZDCoynI/UI
Hrp0wPymGLuWOItByvBmSCcF4ngSjZBqKl8N723cBNY6IJA5QfHb8LVrnLlGCA8mzJ105g9GvMsl
ZUuaoDIrZcqJeenbxbfTBMa11LEHmIXVoMIMK4mIPauy3A8nR8qNzlXjcYhWftcH0Y7zuQRhkaY6
Ky6pGdMMFf+LvTNZjhzXsu2v3B9gGkAQJDh88l69FAqFIia0aNmCLdh+fS2/TdmtQT2rGj6zN8hR
pjI85O7gwT57r925Kcd2Gev50xJN7XShaVpTRzKV1Kq7qBsnzsdO8CKGDtPa1iYxDcyd8X3O5XAZ
vfZ5KcgpJAs+ijAbcAbEHbpa2wcu+UFuPkZD4GBug/auWHoylAHHZkB5fVWSPbJVlPVPyxTF2wGL
YkCqmnervevKxF+Xw6DHqX2zZZQvXz232fLE023RcOi7ajh0RB3bU5R6mfnBGx7Xn0TnX5H3zSSy
4hgE7UaFiwq8ZT+ndUU/Z+hUBzmn7PjDD0XXD+upqETuH7yusCA1+nCYLnNGYTd2nci0J5MWuj2H
QNowdRWLau+5rSn5jUaZBYqfw/SWvXldMHL/d7bMHiVRCtDrpYpta5Aw/Da4q4XfAFiuotmdKBwc
K2wSgx78dzsblMUw9MSvRaZq43ad9x7qTjj6HONi2EhPKFGo4Rx0GxM3HOVO7HuZSVgt69gO3act
3zIokltHJmkKUsE0WiVjd7TjtVVcJCX3r6ykdq0OAmePoSnn4WNqFZhToRXDLnbsqX+cA1sOd7VJ
RpYiwwSAcl2nfLktCs3X2G+3HLAjH/ru1iHlzkDmVaBZba1EUtiGVXYYv+TzxHiiW49ZUoFcSy/p
wN8an9AswuepDK3EG7HVPam1duipbw5BNwQDMHwihaHbuNMZtVzWMW/9jyJYydTES7ji7qZPHN+2
UBI3T1j2eDhSQDTea5n1G/zMpTNco8pGtvfrtgIzXxLXd2dR8WOnIAf6W+JRTPE6EC6gt6Feaoc4
4amhO8vayfi5nWZE+6g3ZG2rKE37X+ksGz9nmmWoOvSRTj8CFhDfHZ2fNcsGZz5vueomnr0MZeek
T0AIbHYDCYTLD6pWnrOyDWKIhn2ZiuUyiFa3MdNeN20ElWyPUlzartT3plkJGOgiqdOXRlJAcI95
Pr/61ZtiXDj6cnYHItry96jP5wytLQ9IOq/93JBC7ZToYd6H2o2XoY1cDBDQZcmfbPOG9mWOpUfx
gKUb+93L236gXG6rKHzEJpcpNqhqYP/NJgD8kq1hT/zvx4T/2Qzw1P6uP7n+92/38L39f2AQCHh0
MzD9N3PA628kNySlvzV//uay33/bNSws/30ouP74P2YCaf4KVYw3I/RjqYWK5b9mAin/kr42gZAm
EpEfaUaPf84E6q9IKqFjHvgyljL0+aF/jQT6L8EcEcYmMKHiEe7r/81IEAj/v44EUcDAoQQTBrl6
IcPwOjL820jQF33dVH17XFvasNW21XzJy6wwETGjgIYqEU1ATaqFzThfnszWAO40ecf0U7D0vT7k
siMc0V8ruLd1XgnHJWvX4O+S2HeBgmjaPkulFEtQNwxHC1Lysyj8SD1mbfw59bb5uz87e9tpBqgj
h9Lww1tMCSYwxtYPl2Jt8vLgmQjSzNDk/N8hJSiX0nJSsnKw7aCDc22qSu8mvbDUXtPVKw4F8lmz
z6znLQB1KmCphEbhdLX59pX7D07STaRYODa5Eiqfse1REdd5KXcIEfGa1VgU5as/BrI7N6kRpN7D
pCDolC456qr0g03Q0z6UT5WiRa8Y1XLd/jfKp0mi3/pmvxWhno9MDsl86Xs756c2bwpAyoPhV1pX
nQ1wRKR6PXdztLHj2HwPpwqHf8sjpgOdVrwu/eTCV7+ackoIEtEr+5wWtfKA46w9lQCBLiu2NFsb
ACD0Iv93UURdwyGqBopU8Ed5Pmkfr87QTPwlmpNHJbAQ7KPJ68DbchWD8pLw+WPJqLcpI8SmXW+9
j0lubXsHJlqgDmfR3EtMIbWdCtzsodIZKVXZ8pS86f3ElIcOWz8Bh9ZS4YfReh7WjpxmPiZldqhF
N3GtMttSUlpWBf0y0B49gc951PjUzJNZ56j8ECEN7eda1DQeqbFLt7cit437WRJEd5CrLFXXXAjt
lrYvaWmkBzEwnIggdIkTzc8g7HpLhX3Yu+/xIgQ2ljyLu5/BpAZLlrlrt0/hVuVlc+KykahTqfzQ
0NZVVCMXeeH1X6cwJCYTFCODalwZz34qW/q/Tn2/Xvkja+hfRj9NSQ6LubuJonKKbjtXFPk52ZYB
NIOptp4WhbqmCWbME6T0HpLfwQJ8wF2yNN2Icj4W4S33QmozLKMaLeLa+hm+a5Piw5k8mpNdFmfr
q6rK0d55ShcUB2aexw2blXBGf8uUIV2p0ZiLAZ9R0+uSZMSfRdOb+YDxUSanfhAQ3beWsObRV160
HdScUUiHrdGl4rmrMw/Yuuryj0wtyAgqUXi5YObh/2q9nPt75Ay9BioYRcRqN9KrugR9ihizVpKe
+NxqMOzRWgz0qlVtgvvX1C2m8cCua0Hc3KA1/yAW2stnaxRIlsHzQAw6tWFFU71z/mFJBgwC04Y7
JfOuCZs2hGnVz+X2zugGS2mKIjCggerMnrcMjZZh3pW7pCkcAkjTlL+sj+GTPYBpKdwZp+0jqaX8
kY9411KvI+brui25DdEs5EmpzXenQdeMCf7sD99NbLCBFlvoWpJtmTZcRlza1m/pWIXs6kYz2bsg
9Tv3HveJ2w51KBLErG6t2SaNAb056Urv7G6VrQuOUc8m6a0ogg4/TdCx9BflzAdf6rAIwNpAQGN5
B2YHIajMaIOQBUZrUyfqSQQB5LiBOyIegyS51rQnYx09yNnVhoa1hftPExaROtTK4kayBEkwW/el
RtIL04I8reWXQjWMK3uKotbEXOySiS9Uyes/XRTa5ZiRcsKJIvopYBbPe0TS3DTyi7QxFeLNvKI/
lZsx8762Y54exkx39kGFxH52U0j2PMOj6lTywJ+q5KH3BMUUTusYDppty+w5sFEkmPkLycyWV0zQ
2CPzapk/8SatljbLtce8xHE9kK8Q1Kjrwueose2SV3dZkALAN2mQQelZp2zALOFDiegGH/t5I1hP
r3Gv2ZUVM4Poe2LW2h4CWp9jNgEdGxwuuZthK0Zq4t1z1uFRHiNqXGSPMeO4eTX1s1Vq2xCAnJ+Q
X06EH9xlxivegoXHxGHOcAlgUUyG/KLFMhQsYnSz4l4Nqgmde0GlHvqwTO/yoqEvpQ4Mf6Dy5rL9
ziMvmp9s4WO6CRQf6l1o88DsF95lEhXpSp4lzFf+0nTWVxQDtXX4J5BuDg/hlsfznvnV9Ffu4hLQ
QuDCCA+XPznXvIf43GkDGoN1fJ/oaBfPXuIWi590id2DJl9ZngQBPfcQbH6roOZdmxu6FrJFUiWU
bRUcTPKSFXrYbpUnSwL8I2LD2xgPJfXTruGXp3Rugfj6hcfGY61SeauHTsCUMNyg9jPHkrtriH/z
CYLAjEE15vew3i5rx2KjWFoejehn7Rjv8E8QJxSmXfi+Bi2+OxljEL0tqwBLdKFKKNPdFPftQ9Jk
S/84rbnpHlj78G91Ho3Dg6yCtse/rIqIDmnG4/06J/rP7C2Yu2DjSMWKhD/mIAeYCm+J9PocpXnj
crQkqsgukGb08FuOSpj9FHlxepgDyYE7ryOfNz+TroXIA9CdyaDsG7byOYRCsWwOeEVaRsQDhZ/I
93goyCtJEvElKwc5t92D8qxZd51IJPaNuJr8ao9glabst0Tbldm+HnOu03nMUxETahuEDyu9FCRQ
Ba0DVSmyloScnRu1+/+juFuvqpX8v0py/2ccXJ9///fh+/oD/xy+o78YniMfXQ1zpw6v6t4/BLn4
L610zBytffQwxLD4P4fvIP5LyIjpmwFARgznTMT/HL6D8C8VGeZvFJrIFxEC37/uCP8DOU4p/V+H
7wg97yrGSaV8lMFARVwb/n34LlLucgxGxOlTOi+EqO2xheuxeRY6SWKXu2UpDoaSDyyNTL7rhdmW
Dddyl0w4rULwDk3VdKeoY1HjYrVf0+GbsllwCtp8pyp8lYZgURQN466NgHvInJEXnwKJ4eQpFeGr
G3Ozb7T/PurqTZDXQ1ODBnAdW2YOGZR92Af4XEYuvLtY5S9TYF8WnuH71OdUKvPxfk3n74mhHMKf
waaxTf7GQcDzfqYS+Y4rh362VnKFNb2+GWMSgTwtdmVfs98sP3OUkS5OcX42gGAs7tZ+iv8YH8As
KWR3cc1THbidDWv5iKbJ9yiJLzpPYlYePZyGtiDyFeBeqyMcW4sgoxXHpElGoMQpRORWsrydA9hZ
MDw4OzCphiH9Hll3E3RE31z3MLTbayWIF4fZ43KtOqy75CTT8kNmZHiV+wjCuTugru14kBM71RgB
ONVrqDohnREkgLWgBlKjDaw9IALOApskqB8kak0PY6KN4NkqynqdGIHrZSSm0oYIT+96+B1ZAiUg
jPfhTPlPXYeUoPvbfTtlzcV3LB2qq618zAmAziUZ82jb27YSu8kQ+XI2OWEXnuG6Xj2ArqFB1awv
k7Bynyssx5kn99b9qisSSframbDhRiAGSwqjLIGtrjELYtX493R4rkjtBX2AaU1craCMoLTFnsly
r+Nx2fVJWe76HjGq8gbGSVYeKBoYVPztAt35s7L4LcscgErSyLMciOnFiuncuDWG755up2kYvLMw
MUxX/k+aIAKTH8kEnhx+hukLH5iZ2NtGhcE4x10DnYxln8yKtyWJX62LXqPMRWRV8NET09ETy2PC
lqlPWGWKCB56ITTxNcLOAvLX+HV8VEx/jcLgCXeTNZJ3rZNx0OFX9OfC1oRfFN3AZM1+J368XmTa
dYchw6jryQYkfQ7J38X4Lso6AOONIad3kz6qoH8WapmpfQMjEZTV1fQYf7OVZjk7Ovk53oovWTQQ
10tyeYjvgw2VOL4Czgu1dHSG9dkxkQFEONzrS5TSOho7ddvl/rQr/Sncs95lIeX78Ga8Zl/OVfw1
y71hN+IeCcoGfARz9s3KhWanexBNfHF2ddvhmUdjg1qBgdoA8rBX4AbQGswVeJUZaDGp6plU0wKJ
nKVqVmBDqKPhbYXzMvruZeRWQbkIl3hZXdn16qfv17iawumswqKk4EIcCgpEQhnTYBcurCKYDdDd
uQmiIgxAfClGFZDWBjcndzFzMWQBxFz2Jjett7X7YU4aZGu1HDsMQsYidCbtK+2e2ZdQlJ8L3j6M
wXl5gpx9TVsT73VEmWNu69iT+YmwfExLWmtTFgztqPuTZxbi5rWBkTZxrdvGayodilbDMRhqMmFr
BE23M9EIPFXpQ52UH0PFqi22VIUo+6vKSQ3WiPTYw3IoCbHn7xX38dgbDn6SyF0R9reZCdPjMomn
te9epw6vhMjYU5ZR8tDh3FGYU3tU5NbPfqkwu5s6h/rR8nG16LQaFYD4evHmeyPlGxwNpJehVuQm
fJQ2EMfR4Zh0C7N3XOYofAVrU0XrX8rXyBhCzGtZfGcnUpGE2/myJOZJLjD39S4qsEE203rkLzlj
OpdPxQLBceJT5g35jexJksVuagmZZV+qEq7NVMJ5jXHp1Wr5DsGPsJyPedE06ZcOcJWckEUHkb0u
I069kgXpPaClRLe3wPmvYjfuOJTWbezz4zDV3b7pyEFn7UxqKB3x/yf9nTAYUwSHtDE90IO2eNYE
KU9Rfd3E54rWApdxK8v0Oaq5LIZKPiRRe1Uqoy+yibxT3OAV610Hv6Wlt10TqMOH2MvkXHVAEXon
H2zRqr1BGXmQ9qkPuSN6hjX0KqlaN7iqPaglIhkMjG8yTboa3vPwi+YGElS47ZFB6svkyhPESXck
zHitgYU7xZXsMNfpflT6tZm6P6LLejwXWCPKStwTsCM8iwyxLd6PRsfrPq04Sgt3ki0Wr14PfJAo
6ivGv3+yKq7pGstfs+7qfn3yah6bvi6ekCqwJaAqe7gNokR/mt29KYvx1hUrH1efkJyOloNzOL23
ljRjjIhN8JdPTUvCMqr69dhdG1a0V4JKi4ojaCPpvqmU3di2RuklHlI2/so+8XUwyOXqjwu4e4ye
/JqVbDZUgBUY/TjvtwNZJ2RuVSS7dJ2BdQEU6VLk+FSZPcssCpYGgm7T9JHnQbcvp55ijZxcmrha
rpNC3eRFRvXCJrI9BwejiEOSKeBEjqiH7dcZjdtV+iwbL8biyslwXb1Fo8IHfu0McwU+i6r5LGRf
U/rApyDLYfk1dUHj20SKUF49mfnJ2XTYs6eYd3xYJW3BuZXDiz/jNFi2Q0D5DB2o1KM3e2nHz0Gb
gIDmZhRG2Q+lB4Evum52ZUqeIZs6e7zyFda0XG5ZcdxHcfSZKYs9ypc1iRc8PhazQHzbCkkNqOTO
L/R3pSssh8n4PRpYgxJzWEw0nBdyanMXXfrcXCoF1CnvCKH490PtNc/RAOeFO/baF/QwTDk/VppL
OzkAFsAjVFM/qtaNh9zJO9R5YqYJjCwNBrRE0rjpg4QzKcBjN/njtTTuiVzVuLNO+vup2Jecg/u1
qbjGVM1xmsPnspvMzuXYz9QKriRbySUXxj8u+MTrBf/RQgXcmFYko0Y/v3hTRKErNoI+DYtzEpl3
8cWEVU5l3mzOcYiAy9432cDZ6xQkQj6n730ix2Nhq+TAspWydviwQ+qRlivyLxsz0JAiJ2VJXZw9
yQvPB+DMY/3Hn6ZPaToTo1XrZzEM/WEWKas6AIAFm6HRJ5hYivljm605qPLKsu9aAu8zdqbKpnC9
Zbbeb3zAVt9tt2keefTDdITkuJ/ez8hU9xZthdWqTR9qv7jrKy5d4ZZg9wF2V6YW1NtWgWnJUOc8
DwRIFeaP6WL9cxA02d4WQ8i+hFhGSJi1G9ZxN2/jLvQTDS0P3ctPVfwKo5coB7JNUKfvrhafnXgX
Nk1vl+gSu7o4FnPl/b12pFauvbApZ+knSXvWob6VQwpnpmnfmoEJvu2J0FQSe5aJpc/TF+95NZ3q
NhInL4zf43T+5S0Yoyg8OGahxD0c20sWVjxAtlrdFR5kqy4026MftJhC3PDkCXZfFo39lPDmPA3J
8JRe/cJLx2qVSs50qBCT+t8pyZS+wcobCoxgRfjdOpGcoyH55Gd/7wUqaTYIwUwl2FZ7/UV4BCra
sX7WyN473Urk/W1j2EBfS6rzpqsvTZ3QYR2z8xV90OwDgZqYLkcu9dNTsLEbsK582GDd5+TxgL6z
lR66YOfJbDjCpydzHrM9TKxdIJjlKynzu5qH+03qRXfZzMkBOOnaxzb4t5UITubqp2MmU1IQvw8W
TseCMKBfcDzOsQL4kl2TulH/swzgKOEDmp9qrgp5GBH84V/ZOe3O1VBRBJzdrYIKyKGkQSoJ6SQM
SAoEM2nu4hoxZBk5xyN2YuyHfXQtuHX80rLFEFS0UJVmU+zmKftoxCW0pj66oZl2Qd3TQN5gK3M0
+UWmjtk/UO0i6b+FUYqRqi/vEe7Ir4yCcxlyT5Xyza6JEqkyuEqf6weWhPkmIXgcjc2TN+Ddy4vt
La0HzLszYJd8LW7d9bcQZ/ktBqrorgwQM2o8R536iaPizfoUuyWW14sK8iUo3I+y42k4Q3Lulvms
bPLnOmf3nftT4RHjrCGEoRtEjSbz9T6Kz9eFPDKOXx9hx71ursVNin2k9Zpr+sS8+x1SeI37MVpT
0ok4DDjvPq35XIMHG8Blxeq59P5gx/m2dCn2Az50Eae5atVjZO+6dSH4be+rZrpSatw9v07Y7HWN
TRGjv1PBd48b8oF1GNUoaYALDga8TV9VxDw79Xjhhxkhd/tjkuVU5gvtVX0T3mCQwUrcMIHXTcsi
n/+wU8yDueCZRbpA3YSeZihcFQ+J7Vs1eWcJpemwjtgw4MmUc9FdWJMnkEP4lvXJZ28IyoObC0St
h6kcC0KKgvgUkmw8STgrqnsdGH32KTCkLFPmPPvZuQkjHsE9eFfxVdmQV0NEcz/lvMtZpH8v88qf
a2N+53KOjv4cUVc7b9QhtuRt7Jo5yE0tQJBWvI4ynqEI0fQ9YNqoKbxJbL1dlpSaDgEJJJp9+IjX
Ak25eh9GZ08VHpeD6gMeRSX/twk+QOpeevwZ58QE92UTPmKUGdlfkW+TgigHB8bOvHEa0n6cAZ5d
N834WfYendCyPUQo5PM0f05g8e6HoaaEJuy5vPUsqLeVW3ExiRIusQ4O/rj8WjOkNQC5j9JhcLEt
uLspnZ4HJvynbnpji4ABu/DeZj5QhyAvBpKey88xMo9eIJ+HHsntcRvdgmZJk3GVEt/yoyupK5lf
lSc+G9f8VGzMb1D3MV9ynCXT2RNbfuh1/6mv+PIYa342Uc9UUH32Nsd5M0Azzvk+dD6Tg85Mtg8j
zPAqjnB1LmRrDNL5TPJx7214x0FeNDl1nCZQ3z2uGQr2kQbGUQQgdRPSmH3Fm2qJ3XnRitWcUnpq
s3gkAhFXglSuX48BtTlJQVLgtG0BNyubALsMuLt6esBYWre3aYCVchlLdgUROJ1e+eOJue1TmOB7
TNBhGeU8kvXlV6lYH4wAqA5F/ubNgTqnTn3yYYWn0ib7SC324KryduCUOHvLcJuJVj5ky320WO8R
33rU8nLqCSt4G9/nC1mIuY/kMb/dEgRzL3AvXb7JB7eGlH1zcUzza29uWT50OXbjjfcc9ai7iF9p
luQkl+5WP/MPufHOYUa6QWH7OgR6Lg719U0Jc4ONujLXw5oZ3pSAjRlnAFHg1sngc4m2v1MufCqa
TrIuib6UK2bQIpJk2hoKgtMYWmEQwRlhk3KombgwwWJwBuwShOZeFf57vDJJrUg2/cgsPnUht4Mi
vucugiejaY+hl54N/2xXjHKyRQCnGmi9vgq+tSFcbo/YyYhunXUBwL2e9puN5x3LPEgDgqGkoiG8
6igeEXP/sS3EUNlXFGcS8ZVIk8tijh4LaGruH1J6ZQYPGV5cMbgp9SFpgz8lso/VOsGf76CdLY92
vp76Ab7yyrXcpYrkI815i/MkWXfTvF5UJK6uUljSYfx9rMaHbViHXYfJdKx4yew9M+TOG1/2X+yl
STzA556B06xhxbG+Drjo7RqB6GKD+FS1NK5eCfWtjqe7QUJ/wnZCSLncdlENcZn9ypnr/WfaO7kv
ngcDUSnYMF6LKXoJsQgNHFf7qvDsceu7p5kBeLcKJuFILv5Bp1TPZF5/7GICWXHGXy3hYe5l/QS8
UL46QwdyXNU/ypLKmSyHN1yW8lP9UrACvMF3RYLLHTNPvDS10ec4mK4MZfN1SmuS6zzjMPTNBy6J
APPgF209dUcsMrEBEgHb4vC71pdZjd/MmJ3reiQxv4FfSvPbopGXyEIk3shhxhYa8sA3duYRX0qQ
9FIBhRLql+Uixd0k39wHehHhWbEeBNRWXt6xEM0GUsVwK15+sKMGYyJIiDmNPspniYsWZLbK39cT
J28GDDH0ogfP08T+dfnE5zWmTIGO8RGajzf6p8ErYBdlf9bQkYX0ql82yb+MohtvtdF/vCC69ZDf
lkLilS8ZIjf6KgZvgNgaxwnLURNx9Uw03VUOhOlG6VJ+Z1q33KRT9zhlXXzTBTWJpXAg01iyQKl4
wIoRy/Falq8RDLMbt6W36soLIekwPQmm422pj6mHc0Fq1VHiwXxShGIXORm8jtRQ14abXNtBHpgk
PJUiI12JDZJ5HIREWrEtNgJwdpLu+cggTJA57FfGP/8twnTHkpYDoKedL3M185bx7xxb7Z23Gkx0
Ortowt56il+qZpG3QTz/LJ/9qq4J6RY7CjmuS+592wvYRxlsGUefibTlZVyT92DmZPAN5QA1NN/U
0O8SCzwNQ9qyqB1ofm0HEODFSxjj3puNaY5ah7j/0Jt50Fly8iD+ZNPw1Krq20TH38aN/2Ybf4pu
ePeJo9x6ZMjR9jp5/XqG2a8oAjzibT+CEV5dCLR3stntmL13tK6rRJzWDsOo0hBRmfAfRPxnqcg7
pZ7/0WJibyqPDHJEWRwtakLBnlb+RN/S4h0CPlT3EVIraNWMECo8YVOUtAa39XZ2o4TqOUP8Juqk
Y9ajnvnKy+lPvPkAIpoTK2OO2TQ+RIG8qJI4NzbQbBA3gr5lAP7QHupYS2YEyLkpr09Jcy8D0GCi
49NcNu3PreFAyn2nIc/w4JTrrzLdWIt36lWmIcirln42Vl/72fdJ0EQQhev1lpVZd5KTuPahwSFL
jeb/SO5n0d5btilSSeWdayvJiBf/WlN1mMxU4cMFBNYRXc1LDoEoE/NL1VP0xbecluMm+DDIC4/x
ioc3DyDhy3C8AsxKiTQ46Km7tfQRDw589NrUL7acvy599y1Eo/feO3pKvXk+sbmrzwPhqi1/nsjy
c1Ilj0VSfE4tMmqVZHvFi0AD/0hJ4maR+QFb6Gu64Lu3YGHL8H1ymvGdRl3iKvk9a8iXYVTdYcKC
yoqhfqi9hWpykKYOn9YNQx7f1hnoRvs7yRTqimNXYAW4V/Aeo84ooSH74M9sXJP+65j5IyR8sU/t
gDitYDNh4k2RLuRL68SvDr3eBnh3ZJ0/N8XJeRtlywLMQ3Jc6IkeAl3tp7EUuy1M9wup97Tp00t7
ZTjUMw+HWvt8Xtj4uHq+C/htvAVVaPdW44Ra0KSm8K3iVVYjWJih6IAoZ8M3u2juDxHJVJpvDrOV
t7OKtzu2r6TJGGKLGSpNmeflsQQGs/ZfJlET4wJ1IKSfv3h1+KLL8pLU1/dX+zGH3/KIQLFRCW0p
OCOsveTZQ6m8VwB6PCo4TnYa8Wgpm0Mx6hcD6AkSE+rad+MBtZPrN12sd5ZDR5fZSQecXDVb+Dj+
hKGHZAbpPTmfW5/bP5OoGulvQLppSk2ePOweh2yfx+nv6/mzdX+qBtvCTLg5xlGyQ3e5aIkfnGeW
VPFTU/o/Qm8joXb1dUt3XPgHIy9x4hxy5PSI4eSoS3vy1qn55OqBWGeRTvs0fayy81xZlBcid2x/
6S+CDIyeAPIFch03zeo+N/xVZ3c2rRVP0Wa+JlMMMH4WPvwwDMAFzw8fNeVTTTRyQ1k7kfz2Qn7z
nlqzfeJKeFzxUxiM8z4rQnBrDfkGoHjEBRluOoTfG9y3KAN3WG/ru4lZfSk2g5C5Phes/+YYYmAp
7OctEdGrqYPXXqewUnz33CGS31Y5IAT6uOiVjLbH2GYRwnr01RfL+NA3NCtqWpFqHDXWsBCZhuLr
7A4hHBQOFqACVQNXG3yoFutbH8E5SDRCSDiNyX7glzGM4hzO2Sf8zZYiYf0Utelha/zgfgzG52UY
w0PsDwc3dDTKWQAF6VcUf9ilTYKGyK5hLEkeBd2f5tpQMw7L2SbzFwN/3bSUc9QTiRyw7WMnoRON
2ePV1bVv8TWwa5L32+K+RkOLC8wSPkuXb5tJ7jdMbTee1z75hT2jaUgUT7Z2fdDv0NeoRM/wVrtm
eRoGhBqr51Mr6+kAfSO5SqZvSx1nz+3CEbPwRD8jagsh1psAQZcybFrmofRp4fMNLe9SLm0sYOnj
Gkur99SI6kOWJ3t2o4FBAK+q1MCaCA79aiSP+ut6VZ1noVO2Tp+DyoMlHsDrt789ksLeqs7VQtcQ
K44TYYCZ5BQzVVt9eFfrfEr/Z6T3mxnRb6cKqZnP68S268cn4i/RnVcyyzVqvsWCCEpry27aNr/O
RkHMcxIzvcdIOfN42/MwIpRxzQunjfpajPfRmB6IyNuX1mLEUQs/m7L4VVU477TJHqI1fK1Grz80
LuXB7Vp1GDvgSKVDl5Sg+8bmeyzgTIcYZDKgc8h3ZXcf2GniShV8ToQLkWYKcw5wSO+67EptCv2f
qvOmA4xO/+SldGCKaBmesGmy3gMTVVlpDrEcmdiGYQZT0+L0b92e1tOKV9mGbGg3kHd4XMrvMfO7
xEEuZUzJBqL8ONHVp7GNjjy9uRoUX3yk9ZtZ4W4yCf5SLIr4d8TPtYlObQHcfuhVc2Lcvu90XvPJ
1xbSXfNg+S1eglydnabOtY/5m/Cs8vbUDiEnWM7AUmAOlME5YFE/jtGx65L8McHGB3f3TWrzBRjj
vexbJGC/eGJ/djOOqX11WjxanN2U3c23nPmU7U5S75Frv9eEdO7DoH6A4fdkeU9x4/YFq+T0o3PB
FeJNFCP2LoFOH+1/kHdmy20jW5t9IvwBJBIJ4FYEB5HULFu2bxCyZWOeZzx9L9Tp6LYothjnnMu+
qagoRxkgkMjcw7fXNzkU07XmSHoZAamnBNLp1vfBYAXXHTYOPgMpVZK+8u3Ynug4UgbDfEBf8CYL
HOcMK78Lua2C9R8JUe/zbuYLV0c3bHpPQSwt7R/BkFGlMmkR+FH8K49qsXYq/G+MIaBaYERP6DSa
leWGLDPmG/i+0ezQKb22UnmdW3jgSndkaOORdsWL2zLRHo6U3Ow5wCiH6qNXGSDUULWS7OQUa8Os
wOmGbhIZMmESpzRaxjoRazrROpI39P+GeRTN2DxkYfjbfajDOzeABxKRX+hJ/INvoV/1dvSkwctg
bFi529F60Cw0iRZr1DRS8Dxi4uDq9ZfecZjLHimGBnQPZBi5ZA8AbLO2UQ+EIcaQG8Ddkm9TWFDM
dAnPJnPeEFTbd8oV3+gluuvW0I9mGj12VoyxV6dTXhJMYueTzhxGPR17M0hJWhlq10PfvHfdaueM
Gp6j7BM1XauVyHUHgF/4oFPBvo8Ggr3EyKZVxKe0isI/EKh/tPgSbwbH/KFE1h2VDfg+CvC872Zr
PY8AI2jpoH1m2uF64JAcebzBXP2aXUySUrc/RloJVBu0QxSW5jeXldHI9GtYk4ginGLcqrRxlo1k
yv7raRJJYmKDCRkU2YGm04/O8XOJMec0i+vOoVTRxHvl3DWRRcm4xPg9xJwv06q3XCcUQzJZMTkU
l+uiLyjphSMIaZXDiIciSTnKPwrOrrlP1nZEZUCnNZ0WZXgAMvXsMrCxTmpyZ3/COXNm5DzTp2Bt
jy0YEhJPu1JQHL4n0Diu08qMt11SPtW+Rns7hwegdy6sf3LPkJrZVdX4Pt5k07MZG7htV29ZCk3b
LX7VQfech0SyRDqAPWOiE5nruBm5+lOjiLIbkIh9VFDDrXHFLGMBnySjnqdbVrZ3VFHjqEoPPG21
L3NN2bFC+YfQTtGDD4s1+hSKHMhw27cFhT90+FiFw8KQYnp8zdha4SFhLTzl69SNHAbbRJxeM2Kq
tmKkq25taWGyqyCMRVISPU1VN29V3GxJBsWOo9ACAc8gCZZ5MsAh6qFrmWqp64QjJ28A97SzXBHI
AQUIw4W63ekbGFPzxnCbfVoDuh8NhOB+Vu60If81jtpAujsBDUWqR0cPBlwItEGfcm2f6G7CsAAy
GzNdlBGSymMYk1znefmLgXzLC2XPdNkiKOoBUYpBbiDG89cYU7Npl94jOjrpSyJgO2N9OoQbinwu
QIngS+NlSOAsl+gRNtHIEDXa5JwRg9+tMoa9MUMT6quf/syaHIsZ8MOIiqm1jJsxmR7cNiEgP4Rj
eiAERkAQqcfINX8z5QeQG9UjktN8jvFPS5lImhcdQpsxAUl1PrtzcvsNQc+4yf0XCPk8tU7bOyXu
W/mE/rfq8A8BHtcKSsZmP/c06FwQ1+Go+GnB3ST88LrKujUziuTzIeFNxycZ4/7bZQm9Z5t6A1Lf
Vbk0yIPSvpopMjWZzZ5TTT/dwliFRjrB1CMoQV57nHPt15xj9G6bRF4hurGJBj9ZpXbLK6gOjFVK
VpobLgwaUL5TYuVEtuzJuSHXTeW/RvChi3a4QTzpe25PczbJpp+BP770Nj5YwsW4uCy7dRH3GrAu
vVuLcWQCIDW7rdvCAaOT162a4qGW+F3pSbGfLYkZeLpoRnqEOiUg6FVfsE2N2PbW2qafwCjSHQpW
gdm8hJwGnuPHdDlNE2D4TYELpCyfrJkCcBKM1DmoL4+sAqzW25YuphkByEA1+y3I6HKmZY0GYI53
sUVSU+YoZwLRAQ3oXl06N16dgiig45VduwFxVZMu/tgR8OOhxNxcUNN+dP2meSoqcIHaMYTbKrt4
XpfoyYLybnIya9tp3R9qVtWa+XWqwSaBdhLjTjT5b1ktBSf98CUJgVxJFB8VbZG+xKUFgQh+rcnE
y0lIIWBaC2XVBzvlxDcYoNEp0rQWo/Nk+O2h0rL11H81UhB4pMM4oDPhdhUjY71GH7HHzWrWCcfQ
N181GFhQw3ceG1U/mkZ0iBMbZDpn6xpyYkMl0Gaf2lQAI+q4dm9cqJiaQlsVBoyLtSUNKoNKD5kC
FZYivnd9bdoYtPtWkU1X0KQLyXBtsK40bDvoq6ae7gY5I664HFHsolpcQ2SNEFU8MiBDhCsNAM3Y
kNAvZ04xDtZuxGtG6LeNbPHQR0NNBaOjgBJOB4MNyCiqQ9LNNwHDLKupS+29FVp4Xk7pYyUs5TnV
/IqR8rQNc+hVSXYMxwGy3fAqmQxZDan+NHTucKSPeo2uEnCaiqtVa1KNqaGyMEMDRiHIe7gQFDY1
4mofG8Wm1WELgSIpCB9QVCxtyrjHic9HdEJ+ZWcaq2L5hKRBRU2zoID4YQS7xv7qD03J5AEGlZZW
HPQgfSrL4M/U2cmqyHqxjg2QiEwU8WDBvvhi+IFK65em1a9MdUJ+y02OyqSmq2MWrzqir1GG5loE
JcpA63djwk8ZC9GsND99YPgw2tYsooTznkq+vLHHP4WkiErIa1CW0+ikFjgs1DGS5FFVFDiYFqFO
s2f4qbjzU0T3yuHlgzJPp+xx6vtt4qabdIh/jrIxOKOi57JBF0q8umLfYLJV9QxfhV+jpPEPSXyr
9zDaMxX3HvazMGWVvBW0VaBrR8Zh0Huitqa31ogcfljZ6NHBhYlXuBgRmxSWfbxjWtjtLrvxYjfL
NJCsOXlV+UVU5O95Zj11dbezA5BeiDNpx5qDu8YaBKZbV+8DhljdMr/tfYXGkxRiG2Ls1AjTXRkJ
78AxQgGEbeDbV+Y+1h/qiLdJC5oaUYnvW6iaQyU0ZG/cpOc7w+zRHOD0dZMGRcTC6A78YBNH8ppm
LkQ1NSWHjtOvl4jp/LYzWQdQM+MRetGo899mtLDLULZnSR3XdSycB6AxFjV+Rkd3QvVMFitKe3LI
Cy+TwZe8GNYYLFs+48v9EKEf6pCET6pkim02jsxvsWgh7tUO/1cUYfGVmgIIuumVjoPYszW/qyrd
W2iAkX79mnQdHn02bvVcAmUleMOmE+eASrVPlG7zF2FQR0Zl2ThBc90k3RNix41wfIbVUvXCCmhW
TJ+/udF4bwfdW2Un9B50PQTjeijZd29IzjRw0/pgA+OBGTxZw01c2qz6kCxR0Kgz5JxcZVn2MoDO
4FfQKXekhfqSLnSbHJlcwBZB6z26JncMOACwgALOnFu1cjqK42kOsj/+CZIPXBsmm3kxEZ3HxjLt
axLLlN5c2u51NFD4HOH29nnoohwlz1jVVIS8RlaYjS/JAlN5hKr0kvD1wi6iRp5sO4BdxiJ9EEjM
5nCqru2pBNlmjTvDmdg+9HHfmrd9SeqNbmNpatmvyP6JwWb0CjR5yaVBZysCJSblYMvOmIi60SsF
0sUb7jGl7mw1odq0MyARKma7wJDmWus4xqWPLcmscGXV3YMzhUCwM+feLuEjV+PCGJXVcWYccbJu
/HS+r9ISkJfCab2uyauRMwDOC8J9E5qYCEO4S52hXjPofeDAFUmz6RepRGS/lknLWwj7/UDde2v6
lUVSKXAyKunTtqo4ikniJ1o1yRqO+RiM3/tofkoLrd9aBnJvbcLAXhswU+dMj8nGtrYhcUeH6dmU
mX+ztFntAp9b5CLzTNg9LsdZoeXdc7l0I5lVvRqMuPYI/x4szm+POXiy/z46+G6o3eao9nZmj6DP
Sn+2yRKSqhFLKNeHl0wYtxLSnmlCtQB+DT4s2sdeTZzj5vpOq/uHzLUZh0FYHccjpKPu9yjG5Coo
HLEPxfDVnVGHzBGs5Twxt3PKgVEmSJn4vj0n4dBwMkit5m+ktDPj30w7Kfs1NggRqFfn13QfEdEx
d4MPC6ogJ3RvqY+v0mRIlmFStPW0HqHAiHqGsBb134y4hAKHB0nBSl0x7XFsism4ajM5XSVVyyrI
GlxKcViLCn6HQyMjh9qk0/icJ2gXAWrpKwaMvkbjaF9VFflXMObX5gT4ELU9c66CryVa8FtOk24G
Qz77EQrXOcCospHiQHW9QBEqTGoL1iYhbCa+bG7LANYjSg9g9DjFjvGBIeGnoNbX+axA8NIc8OMK
wya7uw4Rl+7QfvDjMlFuCuaQvUpztgTONirK9C0ytqmok+t2lBtp4c5XzeO4dfLd4OAJmLgdCBwT
8wPdNnZj3utbM26fFb72KTX+XYlWcRUFEAz7nN4EcTkbROW5od4cJgZLd3Zl7WMLjxaTAPQqrF2B
PTUD965IN0y1PlnjVOKxCO7PtMD9OUwGFFUdb5u+f0GDtQtI4EBZsEVMNXVbw1tGc7VfSa6q60oE
X9Morx98fp2FGZFGFXmFHQ2tPMeFcq3jiqn1HAJG1uwb31xPOf3JHqnFphW3RWIHR5YvbrKJII9X
yrMmd1MMudiVHR1kegu/fJdaJLk41i5KVVjVLrAluFDtYCYrxCN0Z1ySjVY5AU5S0muRWld0ZH7F
9qPssx9tm4qtFeR08rWHjjfoIfsEqJz4AISZAlPOLoLkJuwmZdK5L9aBi/GMC64N9SHWaNhPY2aQ
+X1522U9Fs2+Fm4DrHlC7n7jqgKTFjxtOMTSdan69YRdtprLfWj7YJrib7UwmD52HI6yiqlsk9Lu
1RjryhNpiyMPSQnKiImzhMluuiZFh4istMSDIYFAy/6roOn90qGZst3uxpxooS6BNKV39dIt8oC5
vh7d7ih7XP2kKcSOfgW2r8zGrn08s5vB5IRT1XfyjDeG/eBL2ChldfHFz2lCR9mYIEHB4LHr6ESH
qAw4RIgIJG66oGUUELYCb+4A+eCoIysmgTwOJZ0oenfa3swTvBgt9ynXaixaq2vyOuws6+ENwTOC
sG5tTA5FU0pCkMY2YhJMt+D0OZjWfanl69SmuDuJZxP9zJXRjMat3RIZLgM7RFV1jugRg6RpkfgM
TnJfozxeiZRvSVHxyJiAD1pkl0E8/GDgkr3URMGFzhcbW6DTpibv47IS16OwqAL4JhtV3jzpefdS
W7+SMKR8EYxgA9PXBHct6hbVtkyaY+S69T7SR8pYwXRjjMFPQ0+OTMklazKFn5lTsny07lo1Y7Kl
QwQLy8WJtGBK+WpOODaLWmcGQ6AKT5i5u8qU+N4xQ4uZDzrqwrTYS34U4UwrjUkD1HsIbtt5YjTb
weW38IpYVZ5JxX9TtuJQz186k4ESzQ9rStG3Q+tkGyY9bg3dQLCeO7/joQu3jiCNnmdkMKFwgZ9q
9UENtL5owIPxLd60Kc9J+MrIsygYUs2dhWelkGKmVGL1MfrYVJowWGy0F81XoiWxYw/EYdhBXM/x
bNYN9ptGqXHKpeTq0ToMkGR2xvwsumXeyBxplQ2ixNqv/0URC7IfOMzUgH1SFfUr/W8dNf9rOqfq
Yciza6efF8c/Srtdl/yED4ScRAu/W+ODHkp8RZDw1BOHLUfKgRVW3lE8ZQZTfRNC3DGq+D2C6gH7
HmbzxDe2bRKaosZLMDCC5UekSb6zEWUoV1EEKGeI0Y+7E10PvxnGGxKHkLQ1itSN7esA9rKs2jIo
23sWB7dvZdcgmmwYnvEuQSQOsoBVnWAYYFGn9NrZDXfkZznzxUt1DAEqUrH2VssIyAx9Qovm4HWU
+Wa0rcyxI7+x8UALaMcZfSP44KHiMdrMnNFABXlG+s7UyLhtlhKHO8OPgX5jeeQnrKpUIOyToAoB
Ts1Xo43BLqlwQSnpp0qlWmt5RGGFWUq0H8xfwb5or3Mtv4kSKueJlOSKlUUyOiYesgUKYdX85tem
QVKJKanm6lujTe9kmoB2inSo38M+CKeZk5RZn8nHJK3ZSn/5PhxgOWrIS7jaiB40fGnNkbml3OiK
zTAVSJN+irAzt00XUQ2wmNu1Yox+ZUk52TTy28AvaE8k6KQ6oBajWRzMmCZu7w/0maDyZiT3oYsD
tHBr93oYpg19Tb6msU/XVhn/cTT0iH1nJUdrrvyDZKkOkX3X1vZLJWyMzFUVbbpgyewaFk4cx1/9
gNkoTA+fOFP4L6j3W1hKDN2Y2RrkDNVMZa/a0lqJpqsO5p1BgWm1DP4MWQn2b6kpyeLJqZwZRUL2
Bm8DYmSKLb3hkvbdTZOR3gcacwE+GKfMwBY1iu5tfbDIZ9wfjZbeum6ortgK6JZ0Xw1V38MqbvaB
zcRAoJe/ZMRQSezbT76GF4dKoBgOurlyZzdlLl9jTCPgVJcO8txJt950Tu9hoFIwVRwvUs94YtqI
Q5cRZDf2m4QkW7cKXjotmC3heDFL/4ZjbC7cbg8b4i5Np2qZtUDIq+tHt6IVSxKHvYgoNpQlaxzi
w33CPPQamShiYzehrN4BAqus8bsJ8whjXuqqYYGKvZ1G7FQszRvz3N3n2puuIVsNenrRMBlw9QND
4HQV4XyCs3jr9ved6aa7fIKqj+Ioo+n6rM/XdWo/ZGYIRzxRq3ixp/J5xcIt1tGISo5ZGLr9SB13
bTxoHF2YLfhjMR2Dnn5gDmOCUUWdZv5C7dQ7jQO4qg7geLDCCTivGuiWHSNmO9fPN2GS7SiJtMeU
7uxOTP6vIMaujdovvknjW1CZ6irHlYQcGrW4Ghd1e42qXrch2yZFc1vYs0VTrO9vaisNcPOma2P0
jHI5lX4jjBG/BPtLUEf3JdSoFfAHXOUqe5kjCSkfY/hcRRm2Bg6qAJXHqBjsrSiesljHFFzBPUQq
xhAXMdSIrGGs3fBIjkaEGlQWBXtprzodb7SEv/vfH1v+/xE0aCimiv/fgKGbV+Lv/nfzbqx5+V/+
NddsAwhSuoFMhyFmcxlQ/tdUsy3+hz4SdDtXtyDoQB36P1PN9v8YuiJLc3TbZu7S+psyqP+PrbM/
u64lLGnBANLFvzPXbOjvkEK25PqSy3MrwlGurdT7qeaGLyfVwOl5pjNv2+IhhxvXFU9xmWEt2q2J
k/Sk3FGy2fz1jP73gPXffENj+Yv/L97wXxc2dcNwdH6lQiX6/sIEhWOV963udfKbi5JK1zMs3rEY
RDOiw6fpwIaWCk8NFKlhgzSK8QwDJeE06h5TN1TK9hfu6NyjMHWpDKVbPOLlqf894J3raLNrFLwc
z4ikBeeti88VXPSc1qwz4I2bWatmDPfZ/edXFmevvMAjDVuhhhcnL8GNyqaUM89CoN5IxL7L7N3Y
amuBc2+KUbGv/XEM68YIJDIteERC7uHf7LqyPcCi+GbL6WYiqtNLMhvPYGTr8/tjvv7Dq5KwKE3d
Qh+lnJPb04Dh5mFAz9ChzjQ+mTp9u0jc6HTMkyk/doAXZmLYzy96dmVaOu9DWSxy3Vru6i/YVZnY
oJZ8rpo4jDRn4RoO0bqY7lP5rUCyGrr9Bu6264+H/+7C6mRlKgKeiP4K/tkUKGaxzN6k7V1qf1PY
giwGK0M53urSeR7dcP35tT98FM7CEnMMZQg2BXAI73+ziIsUYKIGOloyxTRRLipQlc8tfRtt899d
6mS1KwY2nRitmlcTBxVBtBYExz5tn5hi8OeXYo97v374VXwzKFYcB9WKffIm+1KfRz0KMSai4p0w
PdKi9k3N9Pj5ZQxIa59dxzl5cU5P7BBZwWLBRufAjVZMD6EX7g4zkwcBXd4cm8U8gMWOHhjM6NPn
1//wmSw/Ey26lDbyVHUKbLWgXI52nfOZIKJ0LUDmOSZPwTZQo5cT67OJrjJH7j6/qnHCpZDUTN9d
9uTphr0PbAvqjocwzKAfAnWAaEZHy4tFT6sDEysLWiVyVUaEBpc+lmWZvNvGl6ubumko9geoGSfP
XMUwdSyTd+vb34KQeEigqpnG20GgdkPxVqq9r+WvTvYj/o275W5q5q1jYljB5yvtlMnDDp3rpa38
7KuQtoQZYgvLcE/viuVYRtCzGH352YNPalOkuprcNRRd0b/Cf702dB9jGWo08wzTXsp9ZyaQ0FHo
Wtl971g38VajiZKZXy68r7P3xglucoCDXzvd1+CFBUEfcuIub8r8nhUvQMA9haum6JD0gna1yq1P
o1BzYJAD1AByRCkeOSWPLKJlxtDwen6rsVL9/M7EuZWEDNvlpgThx+mRjM59hD/IMTRJBzxPv9bt
advPX4NS4CHdwZ13j5bpPLOoH4tpukHdI3JI7sic8dAIMmsHCezIgv0iDlPb31FqOGb/7lnEejN1
YaBxR61on643p/LnIZ+x36lpLttNu0qcpVAerGuMx5anZCcCZ7xLCwr4zIdlLgnGDKlDgCQ64M//
OowU0tZging0AWlnM3IcZD4JI6ogUtga/0XhYsvUIDFHIGVU820/cBv44MaX1va55aNsSjswclxL
usud/n0ng+VbRd/PXunXu7Fv4CAHjwrzssgxgIG8Jv4VAy5fP18aHw9jHrtyTU4mydFEbe39VTPd
pMs50xEwNAboAD2UuEiyq2acjH4weFrEQBSIkLBp7y5c+tyqtOE4KuIPGwLPyQ/uGfiDy+XSjJjD
b303HpoJExhIIBO7C52onmqxaq5VlVNzZlOhHvGf3IFhO8oRYomWT47KStF3skN/9hCvHmynpZc8
bTURPUo1X8PsEeOhpuexXD3BeEP7duH65xafTdOFsj9QcH1hJv39ytMoTEsEu7MHUHeHu+FXgfVd
iyJzLJj0y8ZbQNt3PvbxYw7/rSiRhMHPyOtLb2JZ5Kd7PTxNkg/wqFKdLj0ZVj0snRiLKT/Yml24
t9hS7Vk70uh9xC7g2KQpEsPsCJb/0jNY6Eofru2YBt+8KUxAUO+fQbkUTLqSU04rnFU1QR0PVqak
iym7Q1Iyi+nX15aN6MX216NxEMzexUxrfP4mzn17AOMpJSr2ORin72+CPnyt5wUvIh5CNPfRuqTn
FQU4Gqtpa3An5OwyH73Pr7oEfac/nVQQRD2fu0Gv9v1V9dwasTknUqtyH/uHeStoMuM8tltykUGL
LgSGxvL3fbgenzppIQQJxKzvr0evNxSpZhKEBmBPaG3IbGeDlMt9NKnOcx9uYOZvc2NHnQ/befco
Ahfn9OLeLC/dyrmIzrEcW/Li2fROs9PcDBurcI2ZOqda2agno+y+oWHrNMEjNNk76Oq3XfKcdDkW
7/H158/dOLfmQIq5ggOHf+rq/YOA/6yNaaGgOI2OB2CKfqO8djIGcLKHSoy/AknJv6Yon81HMCqv
U9z/xF7pwl2c+er49NHgMWdENuQsd/nXhg8FvhuRao0eNpyMHnggnjZulXmUlK+gjDL5bSHmG7c5
woULl15+4MlKeHfpk/VeJ+3UTBnha4umewlp4yJkfK7bKv9eZuaNmK19nwc3kRHt6/EnYxrPLfD+
MjJvoGg8SfATF+7ozBfIoxA6ITbcN/bj9w8jYfIv0KGO/itBGuN94yZoIyU+ijOT0c5Tk6kb5QZU
F+E7Rc31bCe7Rmobn8kG38K6bo4fqMw+IWtEaX4xGD/3shybYgo6PhIedXJ/sRb3+JFwf001bCYH
ilqbeiwkL3HDP4ywKiAaWJX53cVD4uyV6eCgyqbcxFn5/snQDQgCukQs1jp8VEyRJ62/QQh6SCYm
/unZ+Xa7+jPWza/PX8m5qFFyIvBapI1CVp78ZBFGQNCXBpGGGjYBSFSH/WYoh02AgGfhfNCAfbA4
vy0gcw3a8qC/a6ZhHch4F+lLEv+nrIZbTbQ/ZzyWkAzQoEO8fylTWe7jZDFb1OH4mE2Ka/zb+wek
oYUWTkd3A1clswZIB7/pSq+MH66efE9mdFu1zcWN6Xlo8pW0Owqsl9bvmeULV9wWQPEcKOKneckM
vw62JmFUK3keerYbk+ihz/2dP3UYQOOk6DNb50SXwtezv51vhp+tS/Hh5DZSoYCpEjRWUbgVyGP0
18aQ+9QVFJIwNTWnLWXK1VxhAj/5kPYvRnFn9lJKakv46BK8fzi/TcY9fKbx+UhrTCu6dAcS/MGt
tGM6pLtpOAgZcpbIq1qZu5w8YxqjR4258AuL9extYIVFJda04bKfbOmimI3QdWDfjIyVSaZelWGh
CqwXPyRrZPZt+mJX+lWPTi2Jg9fGDFYpXVmj7A9Il350QbA1GiBAUeWVIXgT903LW53mjUaPGl3X
VF0IOc6dxku516BUTLFUnAZ/NBMjdDQ6y8UMnirUlI1lMdmMZWk5qDeVIDKesbCERTAy5HBlpNsw
mFeJhCVr3qaaWn3+BD/Wbak0grkHhkmdiiTk5EyILZhUhstSYsIKIMEE2Tu7S5kZZ+oYVl2rVa9B
1x2M3LzJ3Jmmx5j/YIIANQ/ZKyLJFmLXGDX/yQpndUk+cEMSK528WBggpIyo4L04Qie6EN+vYEfs
gCRvwHBunIqvvuUmFyR5vsChgmQXMP934emciZ0oN1jswVAoqDycxE5JoQ8T7X5mYapsV5nZ0THL
ezt3EeP0m/QpnvHWBaV427vla5w4T3EzH93EhDYQfButS3vecrXTLY9Wt0PuAI9anp5GKWBzQXcO
2mVU36MSXcN8f1u4jCIAFsJ2UxX6r8+fwLlLwuolXeF5E7ScnAY4sttDImb67JJiua17S9U2GzQ+
sq2csF9lg/v8iufKfpYpFc/dEcTJ//z5XwFSXbql2YFT8zTD/haG+kIBhrURbpuSPD2o7/xKewgM
ePkDTx/l5aVPdFnyp4/Z5Ay0LBCpLu2M9ydL5SAVbWtuoMkhgSVJ8DJW/cpYsuVEO9pWssMn5IG5
L1giGjVBzH9Her3KeBi/f/4szp0vtIUcXS0F1w8fZ8HIZQ9jY/LwLypL16v0/pDb6cPsMKMNcnUB
7/WXYrIzQbpFwdMwJInZ8tbf/3wRiUlLbQ7WiPjLnRn3a+U18/hXZmX/cWjrwky40kP8BPxx+/nv
PbsbKd3+Jx2DBvshNXfbqFVAN7wYhnPwZ7Ccp6IFntEOBzCju1BD5UinhI4JkVi47tvqLmzlrtAm
1CjOodTuL9zQuYehLAtrMMpF5IinYZiLIgmnF0rpfbzXe5xrRXMnAcpgOXHHlM9djiF2CWI9F8nO
iObbz6//cQGQJtJJWpqGyradk88vjgd9LAOex6ITC1gHM+LkwH/CuvD7KzZTmHrvPr/imfozl3R0
wb7rguE//cWpCnHNicXktUXzKhbhbwPUEF9zRqdI1PZWGaBw1jD4NQ9UhY+RuBj7fgxvyAj4+jgk
hUnH9GTzdygBdT6yBQoT5m7Zec3xZcjwOuWYSgsKzjz3USabmQK1tL4CfruUpH2MK5acREnh0ELl
EDo5FefArFOnpA5BNW67BLv2gMTmn7puslsyNIlWZN7n5VuFJ2kGhSAMp6vP38THOoHQiWos2kaA
r43TGl2OL9Gsu8Xo9Vm2SzCILoLkIUL71DARglTzwra3PNT3u57AOY+8mKrE0uBeluJf226XDEZD
qI3Wnp/rjKlXNSO8CHUFn+q/u5Q8+ahg+wRhXXIpATpZzhwm5X2bRysd05bPn+GZnJ9fJal6QBOn
6Xha6C1MmVmN4FKG37Fs6wcH6kLPGPFVXnF6UBJBY9wgtw/ohcYCB+fC+hHX6lYL/B+f38u5b9m1
eMIUPyzAgif7KtWEjLjQpnkUFcfcba7r2XkOHXETPpb9D5yxGLm5WOM78ykRPDEJRIhOin26gTRF
Y+NKVWIkFg2btmchmcHabLRjhYvf3Ploh6Jdr72ULF+d8ed88r98/rM/RhBsJTRHFIEm++hCe/97
XRVk6UabWaOHvfxYMGAsb8Lk2yBeWo4vZ7r4i898uoJTm3iN2ioKCOv99WRT1VFeRSPTf5mX2+He
LvwnGVNp+x3S0tAkDrE2yh7Xea4V/q1m/ijQ+33+o8+8a341+Qg/mFbaaevFbnplDgXu5HbFAIkZ
PKY9LJA0ZvgLskLFhPMUfae3dvP5Zc9sGWyYhrN0ogieToP5vILZZsbV4FmUQ0z6hBU6t9rs1jkK
ZAXb9PPLnfuV1EU4I3jieGsui++vLaMvEBc2LujkyUm9iITTDsN1pyxAT6yk7FDQs4XXcOmE+ngm
iyUCRsdD04hS4sn2MS8mTREDIl5Pz6gbnxUQ/zlOtgRr+cKLZTZCf8wjCvnNf7BJCvJe3cFm1HTV
ab3KtTMJZFIOnoLMVYn0ODAs2HXhSobJhfb3uYdrsQ0v2gHys9O+Yi4aV06gNjDzjmGlM+LAl4MF
4nUzj5u48NfhoHZdOF6IOM7tmIgVdId15C5mqidHH5PIsVG49oD93m+/B8DQJOASEB2GxY+IZkBh
v5oRA2p2gCMZMBgDPYvhPH++ss5tGigmlj2LxsSHIGSumiiQBUM2QRpuw8K66i3mPRx093XP4Ddz
qOpSUeXs85ZIGpYvdvlm3y9m8NPVmGf8bvitXkBvtsRbOukeYhl4FqJAmxkxJt0+/51nkh0hOOBN
yVCqw9I6+YQGFZqIP83BM5hScHpU14HR7HyBmBz36aU2D64vCNxj2hMBRKK5/vwGzj1oRYRJzMcS
E4tq7e9PGI16o5Ct8wlDcNSZvWqupzzc5G3gqcM4mBe+3XMbFHVFl8gKkcOHfXEGB93WDiAdqwrX
FXRp5nlvbP1LCOljabh8/uPOtDl5uhbPVnH00fQ/CSQVlEm9s3Q+14V1Wtm76rcxq1dquN00bjCQ
8ir3YVDiwkn/4aG6y/fK/C1Zuq7+kQK+e6hRQdsKq1SvhmRQReA3mOWYmIEFO4sEaADTfylgXfa8
d9HbP5fEmFDwbHETPPml1hBEILImHfd1CfoSzIpWjAe3SG8zegylo47+Yj5XjT7jkOMlqYzx4b1y
eXZD8vZFvsLZ834Z6RV0VzVQHtD0ajWI+HuFCrqFf8NhvCpV9mcam5+u49zjcZBk2ouvJ2+yYqrW
BAjvTtYBs6oXwG8XDqh/kpXTx4LejHdPOcFGs/T+vhpNJQP7CBoe4b6Fqfakddupa3dWyPiS1Gpn
NYp28vBmwZnEKVbApiFY3+U2vIiXMN266de0T/GNDx+Eq/+ydT+DSdcC8zR3UJs8X+ekm2H+wzCW
ezOet6GP6TiOt5yXl/o35x6yi13k0jwiMV/sLN8tqyCWQ9oiWmhirBISVCPZ7OWY04966lnlcGlv
On89e6m+LeHUaRrWyloxAFvrXtzKm6oeNtH8WoRPS7d8aZLmRnNtQtXM0+c0itfYcKwHpAM1Q1Xp
GDwr5XxNlXEhwvlYP2WlETvjoG0tQiWxbON/xRxBNDV2N/IQEv0ZuAWG8ECkoMiLQ8R0h8DPPVgI
XeZe+eYNfoYjzn8GGstLddMPYeZyHzBVqYzRpPmwcWu9NbWtT/O8jIyjMYirEq9D329+spmu/Wry
ZtUfXCv63nTOl75BaYOZV5Vd2L5xHP343aNh0B3KBKg5Tr97s+165kkWLaeZHpxiXlVFfLSmTanj
3CGM4Es3BIzu1P+LszPbcdvo2vUVEeA8nFKU1FLP7fbUJ0Qcx5znmVe/n+pv449FEU3EQRAYSJBS
FatWrVrrHc646+2zUnpGeJWKcnfyJxwBR/o0PEC6Uoa36Lz0vPpH2XwZ4ED9Fc/+59qgjdLbG5mN
KlKIxakU2AfuWJbvGn1ijBDgpYi1o45wG7CHXCMyPod69LVuGkqtSb4LLDw6epq0mLkB+ouhuWBe
dwrJ6VtJaGGgQFtmsODTm7rAMBbxDi+FrV7P+Lf4qfTk9FyeVNU3bhQRMBY/nboElQkOBdDOZWEg
0MrShjgDegXaa1bZ3xHDlpTy3kBzSmuT70WunsoBZ+gxg4Ukv+Ij8OU//wRLBr4roAOUJ3hgXJ6A
qUocwyrQg4wU6bPacmEj7et39Qn36B8Nokldgkf83ZhHt7Q+cEDfKtBe3zXkZZQJCKdwXq66T+hK
S1qmCQrZpH+yQdvhq2z4w0MyfLXldN8gy4QxuB6bPz+e+fW1yrgcfhI0RWz2xR3Xhlajy5gseaGq
3zctnchQukvMH60R8JCEcDRtQlBXpwooixKshuXvEqbSDtg65HpMgy9U/25VLPgq+Vn386dwKr6X
8q5A3H4wdGR8lXBjq11HX0tlTFzS+Iv6hThEvwU6fTRyXCum0at4v2EEsW/RFVJitFZ6tKGApX28
uNd1P+5HMU12t7AkXl7hflBicmbRcVED/2fLVanLza7Av3GXmoDEwEl3nXrC2/dZG7i02/Ynb++/
Nn7E6nqTChMYLHbWcm9XcdINdoa5SznCPvYt3G3TO8jVL3D4ww417PZU3Bpl8vLxuGLnXJ5qcgMT
rCQlEiBhy6bcJCmSoflIRnU1QZsuZqta+8z6C+TB4eORrlNSkYaAxDHE04rxFgn3NPpVKou29eCD
XbVQQIHlW/7I9cfCRHU/daNe8uwi/M7X//7x2Cs7SjYdEn1yRHbWsrAPMb4dEZvidYOC6YRiHQLm
N5HySwYCp1TmRqovLuKrNXVIHgA5cVEv35ESIqTIGnKj6ICpBPuhokKOmf2tM/p3onNIJnnfbWHa
1mIE4ZEWAlv4+uGowTWflZkYEftIrFrK37mk/oWyBwiwL6WPnEWJT0jzDRWqG3OUvGD09+0A+m3s
yeeeVaV5hMOCKQoi3v998SFoU0pm5RVlWbRIpAY5+mQArkA/Yxjax2FQ0QJ4MEjXEV/ZWIe1xQfE
wd1qUqsgKb8MHmGvTdGY07aziuEE0IhXwX3pI0XgSDdgo1zMME8VMJuP57gWQ+gh8wBRBWKeDsLl
sCO7GcUUdpipx+c5ak8S9i7jhHp/ZAiuif11jP0bPYKfV83Vk4x+SQTucuNXrAQRADNkZ+RE4qQt
Jp/REhTG1HQw6vCTkQX/1MGbMoXP2RQfLO0gI26UxCZG2Mhbbgy9su4UHQ2iF40D/CrVywWYYupC
TRyz6aMEa5LgoKHrgBus3Fg4PqAdao4/ktT/KqD1SAi8FVX7zyijjdHiy4TQcNjEJ+jMd+b4JNhA
G7/uqnAmMAfUkkBLKDgALuEqBTCnOXfYg+DNYLq6Q5/803OhuhMAkdEqzxlipChK0eLLJ8A0TuR9
/AtWIhBgEY03Ob09IJCLG1yu1WYyi47OaoawpmX/HBLa+fOBa32fzNLGRliJ6iQK1FVAOMgA9Be7
ser9Ed9PmmeBbn42jPaUJuODFCtvaqxsVc3Eh11EO7pV1I5EeIWosBgrBE8NYZyxWuWp1EJMJOcj
qk3nMqNvg1oLMcnT8EAK68+gPO1kKylb23jQ7xziOlxDsGqXGy/G3x45a56yTaXfYD71ONY6Yi3s
sgnjsGZ8aIuDRlvj4++5MqoKgp5KIcUr8KyLkzYiyonhKPyxMWseDcUbjE+ahEJGMNyO6ne/S3bj
7Gy8HtZu0HdqHU0U/r7aRFLQAGOsOjwN4uC+U/y7IJRepX64r7Nzq5x85cVMgVaiM+r+wWxhC1Dp
Jn479uL9beZD39chvSRtnJA6/jaW5zlH2y7Qb8o8RGjR/MMUlGo3bBx4HKT7y4QBBrc2SxpfNkAQ
IplPfhO+9ig7KXp9Sk61/xUt2B1chtPHk125SFXqSIDM2NBcIoujOih1q5UQkVG0jc+IBZ41iunl
bH9S5s51IMlLurGxvutfFsCFLbg0FDgWrRvFzLKoHvsJIY347MvBkfFeo1zbaUAP6xbiXozvVPQT
j7LnP5jtbyMvZjtqciaVJpEx5gEaz19tOnRFtWtSnHInPGD8LZDJSiSk2ssugiNKh3cZL7DQzHxz
oMVt9ANVFIwoiga9AYSUTW4KbSOvXomE1PRtQASAKoBMLs5phIxPJFsC0WIYiCuA2APTOUpPftMd
P17I9+24CISUAW2YgbbNh1z2hPC1MXIVNpHXytFRRlViB8UOY684Po44BnlyPZ19BSMDLP3uDGtE
y1Q9V7h0olPUo7Nd/hpxMDbKwt4nU4kKFF4GH//E1aWnqQCixuCFtWyS9YaS5AbmV16samcS4iPo
8yN2n8j5aQe4on/wXFYFkoi2HChinJouQ3Mfz1GaCjhREAcH7BXuZjl/i4f8TanvRpPGbHho5i/z
yKPq44muHWG6zVwGPKVUgLKXA6t2VllFGJFy4tArytAjYSOaATNg2BBJw6GBZ/XxkGsXgkHSDxRT
pzziLOc62/rgOzBPtX5w1QlITIn1KH3Y6W0UYjHVfJNB1vx40LV5mtDOoWoqlHqXdYGgCqvJALTi
aQHKDHZ6k+gl1lqyl6s+Injjg8UH/njI1VAlgEpUgUz9uoRVV22NEBznt0WuckygI1JnkTqKMeNX
rPKQe4JqZ9VsZHtj6LUlBpwF7pc6Ow+dxVed8w4zttkZCVNYbLbgVLE/7YHahjqeOfG3ucK6x9jo
aKwFEHoo8OWQFaDYuIyPZdNbccSgfRmdReGXdMdNCs37gxYr24enA9TTd9Lisu4xzl3cpRpDDUjs
qyCqcgMBTGotauNvRP3VpWQgXvxQJEEcXh6QtB6GeJw4IAIqIMMbLTtUB3kaTjLK+jYuaGXwbcIy
Y2PzqPx/lzGSV+D/jSv+/W+lnQAjijmVeCVoMfZ73yUTPSOExbX4cUKmU82Alua3E3Tf7FHwDz8e
ffW0aFTPkcuGE7p8o7WxJse2TIG66rM7Jx72Tevcoa52F3Yv6kxjgU7rxyOuHxbAH4JptgJL6PvE
n/uO27WfYHWWSnSUkgBNihot5eAUWtoJhv4eAdY3DWu0PxkcMAgEbt4BRKXLxZ6TRpWsvqZqOMCh
jg9FaB5R/j0mp8xOd105uPE9RNONt9Y1jUJsY7o1AIfhOV0VijUp7bswB0FWairm6rxGp9ma976W
e1p1LwnvMLVT741M/dugWxGE3WlM0eDnz1OXo8g9+SiYpveYWXn2gBUVjxfskyy06TS0YfVui4m7
ti/gJVFYZVvAeVmsU1hVKLVBPPIsaz6WgXxE/chDsOsY1biPYkugbhExV0ekayhw1ZZog19+mQA0
u+N06ujhlHVQZn+fw6ZvyQSM/k1ncGx5N8oia1c/FXOHD0OznQvjcsRGGxsflVpiJ8xLtHEflCbz
sK1/DSPlBqmqjU2wOkEEWWRQX6AIl819W9fmYdAHauGRce4wvXHq/K5Pq0fjaOTJPjCrjTxvdX6c
MMaiNQZ/53J+dTs7VpQyP9Sna9/Z4UCABCUrOT8iwrbxmF+LniSU6JsI1ZsriD7V5BgqEBsmDIVD
YnuqiWM42jaNChTnUc6sA/40f3D7ic0pGt00kJa3g++3aRx0NV/QgJauBi9hHXlyIruKL++LHLeY
Wn2WoCF9HEXW5mpTvuMr0vYgiF0urIG6XIN1DEIpU7SPquRZAvISDtNRsOTzJH2DWGJm/kaoXqun
0VZ2RBWVc3L1CJunODAShWEjZATLZh8HP9L5k6LCGISlDnmRrkefojKIgCra2R/PeW33OiRUuk7x
hPf9Ys55lSdxLnMRl38Ps3EY0D2OaoeiMdjJZNjl4xYrf22RHUAhtOpp7V71m8ss1dVW95ktoNta
ItfA65EicSVr50z6PCZYgRh/lJ5TG0JeUuwrc5k9At+ABx0Ay1Sm9hRjVO2CMs4KKKBh6s1yd4rT
9E2x/8nQo/54ga+hViJT/m1ocZx/ywOSrGlxtGKFZ/hACXL5HNUJ9XUiLSqZfG1zr6OTQx6kBadE
CvaIum6kQNcAJPEbSNZBDcL+uRKMso1elYNQY/oyAryBhnZ2duK5bb0lgmFBZlt/xrvwSdpkX6+m
BVTEBf1ISFUtk0pUk1toYiBDC+shKTrUTcYvdSd/rerqBCDjnAMJdgqndwmfXzeWXkT6ZQrmgKmn
m6itIYNKhcRgDoB+TP6nfMqfBLtIpH6B7H9Wyq/0cx/jcOdrP8c52nE8f05RAx+h3tgDK4eMSC2w
V+81tGV2gpeMgaXGCBTaoC3Q0CnJ8rs88G8qJ91F9OjLaguDtZLLMyT9fNHsgjopftJvuw49waoC
u0KCTb4xJv6dg79c+xBjW7uxyOK6WSwy1UgoJKIFJF8JLWCr7ThZTaVORim78fEzgKapN5I7I3kS
SOVRHSvsi5BE7+KNdV07W4wNTkQ0gijaLa76yJEgZ5UKs9Qxos+MM9Azd2zPQyn/M472qzP9LKLg
lNrhC2ip57YvD7794+MFWK60LXoQ3P1oD4EFg1JxudLICGIoiKy756vyybLDo1MMB60JvNramO4y
dIqRVEWUYClOEj0X33Qu5dhqYx3CqS676WQ/gCG6d6yfiDc2+IrKWvw09NlWXq8tvu/7qKKazxlm
Oy3L+XCHaXe1SgYLaQQuOiIBX92O1R6V4C6Lzk5eo7nWH+M82/ttdK9Jxinqho2pX3GGxK9g3oIy
RhAhvbtc5SIJrLxHSgPQgeJ1+c+4MU5k5B76koecA5tVeKZPL7aSnrQ52QMelRT52Nmza6fzTRFl
W7Flue3FDwIkTIMT5g71iMXHwJvIkVCfyzyn6c6mbnoV2tXA9oSiiCvMtSW8/CwDKdxJ3kiP1nac
gPlDh9VNigOLFy2FvsIqZzXzFISGBsU1RufJEgWBIHr6eG+v7TiDLQcrSiXVXNb5mlILCE0GNr9h
c+pm+2tuTb9yp/W6Bv381rKj/YDL4EZOcnVnvK/tb8OKLflb8AKPEiJgyEbPEqzeAp2elZo8DHZN
QTqvvd5p7igc3w62znYbN7LAK5jj/0a3FZ29vqJdExtqrBo1DrRle6ra8pRNxQ/stg6Sn/8d9tON
wSaP7xM1/A6BcFcn0W1d1HeYDrgTphlvXZG9fPwVxFb6PcK+/yAqEWDhuMVUe7HVYjRNlSkCOhyO
9VmZbp0uRCdM3wWO70KzcUvf+I9Z/3JEsS9++wDF0BhmVdqZp1YPiVS8Slb6Rar/Hnwfc7AYa5lP
dWX90Yn6d5rLt2mH5i4ZGdNsTC+SoAIDQZwSuDrIsUlWiTJEdGgRdMUfc2O665+cjQ5sw6YNs0Sk
9PjUWn4f5oC/x6NZZPuhae+qbN4buAFJinlOsvyAmP+uKYvHCvSVZVHXKb84XfET9T+8RdpPWmFs
hN4rCJ34DCiIiNoCqG2S5svPYBtc3JKPzyV+v3dB1KPYjZihbz4F0Gd3JXyP44yMh1tEOx/duqhy
TpV/Vweh56iBN9fB1ygwcSvw0bK31OJzM+OVjb7eyTGan3NMRwmeY9Rt9Avfb93lfiVGi8QDRT0q
p4ufXSU6xhYBNm4+1jv257JzW/sYGDLeHf3OHH6UY/sApM63bpNgOsYtNqmhs3EtX+W8/1u8f3+F
iKK/7eEwQWxJxjbRM4Mey+fJ/dY8Q1Py0BN3c7yXrGjex3r6IAfxVgRZC9Cm4PIir4EpqbxYAFRS
7bQqQjzlMGCsj2lg/OrwzHOtoHgMuhRHdecwyPZeDpo7ORoBSjuHULmRms+KVrltvhE/VuOpuDqh
iAGTvkJ9jQoWdE1k4QiCs1/JYGnSku9m4bEKiF5O+ZrWztPQIQmvGeFGfcRinZe7AQ6AqP9Qdbpi
+0565JhhhzNaIE/H2pYlVy8bfMzaA45BDxooqI1cYS1c8tmBIFAkEbDZyw+vyoOl1TYluH7UHpsQ
PIzZffIN416ypxtpml6aID99HKHX5/jvkIuDmkAltSZVz7154OzF4aFTsl2QAy9zlAMg3Y0lvSoZ
iL0NaxRtO+C1MJQWea8TGGPZOEqOpa5xor/rzq25k3vlNoSxg3B7DRoA/UhN/lVn/HlKY6irw9az
5p3Cufi0FEqoq9Ow5pgve+WtNg0Z2X2OF012LzzrLAmzo6KJMKrE51LznKLLyMvSLx0ExLgMv09a
95X32qM1Ye8XSsrflTziJ5b2SIzoYBiqtHFze/5ipRUoHnxgyj76FhvfRtU4WGV36KfhG4LeKPdn
9rCv9OmOYml2tGiXp2mMtUuDUkU11ndxrB/TDAv4Mr0xSuNJV+at0slV9ZevQKWIS5mpU4ZbEk98
IFnDgBcf2VH4dh/N1hc7znCExE65kO3OtfyKqvD0Pe7bWyUYbpJORRg8ODVhOrusa7OLX0oqd7uC
rMpXqt1NNgQ38jhs5IvXAZmWGc9+UQ0FKHUlhOhHc6lKCSr2E5oxDYjPwExeaIQ+pnmNMajcfMt/
SEKkP0t+BVP1w9SCvyYtvcHFYSM0Xp1N8Usgu3EtkDOTxF6ezSjtWt0u+SXWgNBBjaOjpj7mieLK
XbWr5gQvGX/jFr06m2JI8K5c67xiuJMuh1R9P+x73D89fwRBPLt+UR+yvj0kdnxjOltrvTZBqtzE
OqotAkN+OVqs2nOOEHEMO/ItMw13rFpXnb847WP/19D+83HYEffIxfljapQVuGgYiuf3YjV7jF6r
CA88TEW+6DOQ/651paLZfzzK9fUhhgFmKVBWOtDsRUBtDMgHaVQm3mQ156Rt8bloAPzRo0j7F6wu
b2KYbOGc3DeK8mlj7KurlLHfiWsikvMEXeS+ddjKFZC+xAN8tdPxqo/V5Dyi6xzlyiPWr/e23nm8
hm4nJAYl3GMULbnHGeyRV+oNVj1ISISb8IfVHwUjxABzCT11WU1U+yyopSZMvDROz1HzQAXXRXva
DTt7j8nBjTp3p9yv7iYdiz086FJn2KOv+5TK+LlhngZxwNoCIIiNtdwLlCDEm4XH2lUbwmqyNDQl
KcadlxKyWd9JKmZTWvsahubTHA5H/FB2vON3SCHeYj2QbDzarvcipWu0ogC8UAzi/r3c+HmpGDwV
yxiUGNLUM158/pMxyBt78XrlYfrDKuRBbdJO0hajjJNjlOrYx55cfunKl9LmFTrfW0172Nh3V897
yhpUxInCVJWu2X1yLUH2DaTIC4V9NwIwmfSlxjHchm+NCVi7t55aP9wY9Tp4MKgCmoPmFZO0Fu/e
Quljo5Dxo81BidtNsx+S1JWl7GaKqlvMel3Z38iVroMjI9KEFyBiCmlLmMyUaxE6DZi8W9V8EugR
SS2fVX8+ZGZ0n21S9VZCCZw28g4eNJznq/5jY0dNYaR+7NXQfC0VuQ1TvsUw5KkaLBxaZdxEqr2j
Cx0M1fiy8U3VqyPC4HSTxBFB13zZOJuDXMPd3Yy9oPE9zLH3ui8/yjQcggpQrq0+qmZzoJ13G6mo
SlddQfM22TinVxUV9hVFeOA6oLYFH/jymMgR0ou5zG/AR9GtufAmu/tkp+aDFdn7KKl+JM74nNQb
CePaqO8tHgNQrnMFHE1rWpdyzR2I/KFXArWoRvVrNXWf2tBGE01+yrL5S+//+njBV0c1SJA0cg/0
RszLuRadisa4zahN/svwMbXNxy+KOj7Hme05yfgS6sFDaG1EiLUzBL2b0MB9dV2ODk2tMjBJjWF5
2AdMT70RMWybh2gm8WH17rMVb700xbG8DL1wdwRXS+bYwnhbzDN0EtJunM89arfnpHPucf+Lxb0z
urN+0tr+dZKb4+DctEHyq5fJQZRweM7rP7gDBIuIyVMSp7+27JvWVpmFbYy5aoa3qi6Pz/Vs/jSL
5F7ShucQMx1z1B/Y7J9HJf5rdLbYD9dPbm5qFRUrQcIWtdFFdFbthrwIF0tvhs9uGPPOKG5y7Lp6
t/L9I0o7x4JWE2aeLrD6jftnJckF/UZ7j/ctucJVKEN2Ja5p+JB5kaUMyfhcJvggNYfITDHhwAIq
sg+ZGnptZ+05l/ey37hVbR2kcAsAf9WWgLMH3pGzJmq0xPNFwmRIRmmF6Ct5kzzdOPFLXoY3lJ0e
hOtyjY5+goWoOO9hXt0FhfNlnini8Vr8+Pip1ykBWH8ab5wChM6uuiNNKGdo8NghAI96r6XTU6b5
Xmnq+xTj+ySabpps/pT45netsge36atDbd6W9k6rAiAqJ3WS/4bP+qar+JuHuM8n/C+6ed6ITZo4
HsvjQ3JOA0kQBrj9LsPEhHMSwGg/xL/Reawi4znKhqdGNR/6YHwIsVVLBpCkaRjicKfIblwYgavT
CHELp/7bbmRXr4tbksfKFerCvVQ+DFH5Emf5Pfo7h2YM9tPI1350Wv9FUop/9M633GnKcMvGXN02
OzcL9VeTOxfL2eQhVysKVUXu2ZFTbFy3K8GJBhnCLbQMkH1dTlWhrlqabQyLFWWpAjuoKqj2xtDt
6vrgj3hpKVtw65ULnmsWrgp0KYHgWNw3gSPJeW7zIu+Kf6YieTaJTLiAvvCaeBpma6MOct2mYedb
jsCJIKPGI28RClN9SPByzyPPCrTnPm3+smh8t3N3U2h97LJNd3GnH1v0AgJDGMPkr2OrVlQusRTD
LnCXsDNra4tNu3IRUTV/b0BDWQKedrnDosIvYtuaIx5lEvvnLcnKs5TV+w4r16Kv976NvVp8/IPj
B75BQ3JciCIt4SSqFAIINvVIqDKdpdL/JdnDTm+yb31m1nz16Q3Qv6uO5rnG+bHFJbkNTWz5kAJp
O7QQuxst0Xs3rVTTJXDflSUq6cXsmtJG+VtbSYyAKIB7gQZABfyKBpC3dKiRSQK69yBbw5Md+Hsn
9mthnSnfaukbFczPdtU2922FUCf2ZZ8nCzmE2pCRAnKc0Q0kf0fLBl3rV7Cd6E13ku9pfsR/I2MH
WaCu7Eba0HpSbaCVK1PvMRth3ZmdnRkPW6edf1oZ9nc4xBbV14+/xNqpExRm3v+QZqjHXn7+KsIc
foZl7nXMLeRqwAxy/qpn2ZekK26loeGyHMzDx4Oupbr0Bv8ddVEJUGOn0poCxjqCZTu1eCrl4izE
JEBID04Du6J6scqNWCrqfstQ+vuY4kP/VvOOpTnGKmuIuHhSjCIlKjhbVhZr0Zp4QomDNJaMZ1F6
xFSmqeyAaSlZvAtU5a1os53t5y9+W/+3C4xylbA3o3xJNkP+eDVWXahZQLFWJJA+4WG4z/L60yzV
X6t4uB9A76iddR4DB8f08qkfqhdDUR81FbS09olOnasO6kH2czCg5X2sq3cqrCxFwVbzP33q//87
BbEEahjViiUE0DQQJaDnQeox3Uf6WbF/1PW5sk6d8Q8OhS5XW9i/fjzmQhPieszFramVgTR2Ykw5
J6JHJQ7hGGv9nRbFQZb6e7ySzfJcqvltCrooSishYPAQzi+zcj/SUFMx12l8Be9DfEKje3BmN43+
C7tmfJfGJ7PZCIbLXQM0FyMQ5KaomAgjGHFN/bYxHTNWZqhAKNQp4Tdch5z0vuiTB13Sfn28Lsuz
/j6QYJaTfursHPFDfhuozWxFGk2AXoXu964Ea03undRVpsRr2hgeitW7msn78uNhr24YtCIEBpR/
0uu4gg6mtaLa/qT2eKrIR0EB8U3EQdJ+r1vJjnrnccLdSgaH+vGw142A93EtCtAWxR8ACZfTzWSj
s/WYcKq2EQbXmApE4Y6ioKtXqMWYeBBVr9KxaUrEBFos+YyNhOY66+YH2ORsQBfpRlw/OeQB8ehe
6z0zQ/OueCgC3Kyo7SdYahnxq3nKq8RVKmRsEmBveJjb6bOJ1MLH67D86kKqQzypyT7YYFd8pDqS
VcmOcBapzAHj3HiXgqOr5ebUNMNJqYxDBT3l4yGv47sYE/VQ23zvAbyvzG87bdBiHLRru/fiJDoL
Ya/JwNE+uIX9ukvlGzv+zHdxLeW/olTf5ypyLHGMZAQvLz/5PNVQq1VWfMTtQ5vD/dwCq8f31/L9
B+F4aPPCAFD+H0/w+7DI07LJKb4BZLscdvAr+lnIWnkqN7jwfMRy+7FtfoSdugXmFzO4uMVYWTor
yF8z0jUPRY2jQqvSCWscMC6O4rtxVx7xpngVutyF+rMYqBklWFvp9aM2NHdJtVnhvSr/vf8Emlqi
GkckWSyyhOt4TXdr8PKfQTLciIFrlUqRIr+q3Se1JHkpAJ+EXzY2lYjaV1On2Y8SiAbw2ViEL7ap
HuU10mlBErhxggF0WkEvTu/k9vscO0cynJ2My6UB69+s+z18sh0g6o1TvRbNgM//369YROtEtfsw
Vpvh3XngXfKxmnm6D6eC+yZASEI4Gwp9oY3Zr646HA6SUapVV8E7QRi/pLk3kBxCD0WtS5ir1aOO
OEl7KLLkFiKwiy/yUU7zjU23MmUNWjf0J6iaokJ5ub3lUmqGxEDZypBHt26xD412rpxrN475asSh
S+nhv/alaFDDZ0PsBp0bqkeLR8lsNQmw2XDw0gnlmVm/HzqA59J+tpy9FW2FK/HJFhsLLhBIEoUh
yaUWG7oDISv5JdRM4Rw5DrjA6Rib5HeV/KV0thS+VxcTySxaU3TAeApeLmYX4c8eBITGTu1OAudd
AfEYrWiHdAIeqXjC+tU3O/2vlpWEKFHxozMgXqDUsy+HVQq6tEYlcQsgY5YoxqkpFD5ct3E61iI/
qhPUVahpGlR4jMtxYklprVk2e09PgsO7diU2Q5UVnZOY1ouBno3R7mpJYspbT7XVlaW0xGNe9P6X
ccmf4rkoE+d/wd/v3oSLVlpkdwj7Zkw2sRFbjLZcR1duVxCu3PJUkyA5LXGnkhNIPQpJg9eg/Yd4
+7mNXi2TFld2KwTGnD/KKkgX+YgMikK/tng7ZdQ3C79OBq/V+r1RFK4Qsami4ike71r9WIbKUTif
Rtz0VtKRYOHUSamx2qqors78t9+xODWjHUYJhKn/SUvm+Tdt/BIqwSFuv4y5N8RbxZrrwqHYwe/c
S1qL12SpOK9BM5ucUiMebwVZqqcmIvTukp2kGE+FFFIjyI7Aljzh3eXX6efEVLf298r9S/MJcr7w
griW1+nLITAQ1Ow9KlXHnDqNbxu7MDf3aiF5s8GDJpb2PO2FuzPtbb/7g2yaH8BrCmgFrftlaCSl
RVy0J52zkNIMaKD2CgyFZicrXyN8dVNy+JyK5ce3z9rREnqDaJYI1tEyethloFf53PWepoCqBTUf
8mKwj5PG6BkKa/fJMG/kVFc8ehGxaFMgJCMeuGSSl5FkVqtGjntuHTjcT3SwX536popVV4oG1+9f
x/oT751dimFgap0EsFg2xyPGGfvQst2gvrfr2UPJdaNHdV3HFz8LGW+yabTCENm5/Fl2liEeFRm9
l3eoL9qnSn3s4lu9792yRN+bF438JmSfhXHUxx9h7cD9NvJSNF4uYiU1I5JbQS0XTgBV8I8f/QjV
t2AC+11vvl9WUg4+AJ18R3QOrm7hMFcivHFG3i+RfqMNt8KcrRt4Pg17pw1f/Okrhjhul21pTK/d
xxBy6AZSBxaSqpdLrKdBNNRZ33thh8wdvmNCCSMipar99kVJtnA3q8PRy9a4HQnjV/dGF4/qMLY9
rCtjp0ndrsCbzlGfjTx1y26LNLg6GrroBiJYpPLLV2kS1Jna4XfqZXF4lICmzYZ6xqQLyTOSD8V5
+XjTrJ1csVcRGhP/WIYLa6oKdcrYNHkPRR91ckH4nNrv4HxdCXHJwMCCsdwiKa6eEhQSRZgiSBI3
Lj9h3DW1BDSmRxDnEGivPu4w4U8nNHjmSntuJWwIj7J+HBtnoy62moDQV0XaApU5ZLwXiU7nOzU2
fZzPAUhlIAA4PqZ5VBvm2L/T3sam9vRW39HVOXy80ivHk7Rc9BOEJA+U18spk9/oWt5glxiodJAM
SBa45zZyhQqE4raNfhYyiR8PubKX+KYwBXkS0LNfYiKoOke2WqFFbgCQ65BXVet4H7Z3iWTCg9m6
+1a2EtJt3LzAxVD2WgbkPNDHps1BCecSTOUQ9TyRXsTmTsFMTDvCKN51SroxxdVBRdtUaKpcwz6s
LskmB0kc796y2r0aUSzB/ingKV+P2DdK1eHnx2u6toGAP7wTPmEuUUm4/I611c8jmU2P8MqpN38I
obKQq0QDsmxor7H8SqX8iCTOnwwLQAhQNBCMq2DrB3qvjQEnRu6JQEgFCOUHf0jvxvirlN7C6AWd
N9xa5n8mQHLRYopJCVkA88AGLMKtE9ut1NpEJEWdPWEuXvueOvRHygenKb6zRUH+e9tXxzbZkkhc
ixO8Oyhmi1tevoq92GuDCZT5vMLeRySzfWLwLPnqSNmeLrqrYgAv568xUktYuG6c2LXjQyGFcqil
IsO7xCNKrTaqtZ4Qiutkr2j5mRv2FsfpXkVHJNlyMlrdWFRfbcQghZz08lqzk8CJx7DkfYLsehk4
nh2gM4dsrDI/xslP5CiVaDrOw6YIvNixi/etkDWwxI1jCFH2yx1tTP0QIISOZUEh7cFHYxgfHBN0
ftB/cBE2EKbnwi1RBCkLq7s/2NlAAWE9oFDD/Bd3ATWL0ZTqmp2tGTtx40UDsjgk8Eb4FSEOfAkN
bDWDPYrSG2WEtTcDaId/hxYx+7c6pJqbLDi6XYDGcLCr251jfx/ALhkN3tNtdR7lk4kUkV0cOjIc
rbvVETbemL44PlerD86BO4m4cgUwnpyuqnQ9Y5fh2WXiowD/49hHBx2ncT2KED/xwuwsZDjM2Dyb
lf25K/yTXWxBstciKTBY3seCiEml8nItFERr+1IvOoCZ/XNh9Qebd+M43djOvBMe11HV7nyp3Jr+
ShKJGCCVAHreVO2WD+RR05IUVhxMm1Q9y7tI7hBH/1U0uac77Q7DFjKD9jQnPzeWfeWhxlan+C+I
kbSdFrsO/ZcEMZ+u8+LOuGk15B5R2a7MT0Fg3kSgCdjzf2Vmuxub9CaTtyrCa4f9YvjFztPaQqli
s+m8KTHOcomCHOKXDjpFcn1whsep4xLrANmAN9uY+Mp+Y2TRSRL1YW0JsElKxyqHhoJZhDpDmaOI
zUU5o3BZ7YVzXJRgZitJB5R99lH5OnzKpGdpHjbSMLGZFpseyUlebWQnNH3eRex/O3hp1EdzHfud
N8Z/2favMDV3GT3R7egi1vFqIJXqndBuFn3Xy11tR4OcOHT7PInPbFMi9P3o3OBipVqhKw6VwTHb
WOG1raVA+AQ3QSXgSv4bmqVMRhL3nlOGe2M0QCAwNVW/6Sf7dfg27qw6dHPdHeL4hvzt08bwKycK
XxqNdzhvFsi1i4NsJxggpykHOZGGfV4/BpPzUhQNMvAVDl6YaNs1f5C0aTeYm4OvRBFUQMgWZCGM
cfWeqHGfS5Oewas+/BY2/aGT4u9jlD9blfMiQLJtku/7GS6klD/5TnubZc6dUoMjnRXK1cZuKtrb
EBTrTutecDbcCjfXdzo1OGjgKDaKF93VfqgCfehrv/FMPoOt72BG75ImPPp28NKFIaBD41Pf5m++
jyKoaX9Kppx/93eZzg9tIH0R4ZcWy8ZpuN6kpM3kzqJFhADy8s0no4efjZraeHXxvSMIDOFwwLYp
yN5UKznH2RbefKV2IvJ0OOH8RYVwqSM5TOxRRxkb4RERKd+tT31juEL+ycife3UnfPxIPrzZRZDQ
pQeMTZhoCPduHN10AXoT3I8bu/Y6LF3+pMWuVWhnR/4wwLFrdKTMTVdXO96+eDRUhmtbeKo21Ymn
/0sAqNz8FofYpqD8kJrZzcYvuT4/gLpFMZw7gJbdlepSMisAzeCBwX1yYzy+m7LbxTm/osGYJsL3
qChPjR/tCaKHjbGvUzExNkAiXsWCpb54XLT5bEptq9Zemj8a8lPX3wm0iH2oI4XcAAe68C6P/pGc
cONWuD622HRTyyHxRMv/qoAXIJH3/zg7s+W4kSZZPxHMsC+3AGrhIlKkREriDazVamHfdzz9fMmx
c0aFwhDTv/WVrM2YhUQiMsLDw13Plq7xYYK6FpT9pgQda3j+gZldhEdCSrnxaedpr889q9Ku4zqi
7QDH4TI4I5RjKq3OlJ0dm+5Ca67LkQOD4zlqx1Q7G8EC7S1+PwX/T5lxxPVCc1rPHgjnNWqNYXTQ
ur3raYMbADwgtP4ZX4Dfvaa767KEqG8QNr5E8lnngMnR6HYMC05DeCsKH5OwLta1yvT83qWxfuxs
zvUHQQGD5Axa9ISpq7783EnGrMYO0uRo38QdYpS3CV4u5Zv4KTneIIOS4stjuAFIvsiThP6NVOya
yWlXN6iBFpgYOxNU9CtispM23djWWuMnMm3V9muT/YUrOA1Wpm2Fc3rI3IHhfknSg+784PR8vA3X
8ZrViYjCT4MAse4tqnKfBVVqN35kor4DsInl6tQ8WAhExFAlPl5sg5HBalBLucDQvUGT5fJAZnIa
VnMctxz95l20stTpRMG7tpm1Fq/fUW6lT00IrNF4qZ6dFSu7x2x+Lxhep0cGCs6CpAAoR49z9Tts
Y9bLckak+S1Kl88SYuQlvhONhfobtqbt1D0KFoGDiKxIYSyMrodAOgwZzaze/72zKQKYukyh+DEC
PxKyXqa9zpTtwsjTIA1rXwPRRq/NbR8UtLTy7NUO/7GYBi/r2s2oFqubsHe1pndVN6n2IuN1UnX5
K1axYhwk7t+Z+qPt7+csdfPmbZifOZlfGnyHi6fGRg9LMnxJh8I/tDvHcCM+CkYdBA6N7hKQ9+XB
mItAWQbFqtChbzwB+ejR/N5Gy2MIihhfk/AdA/Xl463fXJW5NLym4R9fjZ7kc5gUZWdUfhSfsgk7
Il6+cEqbCljPqEBL+Po25k43f6MoBm4B2GJB0cda4z12NUjwE4h9tvW9Poc/45Qh3VsHTmDcVLiz
/Zqrc7o8pxLzgYq1s9FbnyBsMKAI7iPk2tflCfePEUpaxe1rwwCjLpm+GvqbSAREPTi3dO+q3EdQ
bqQRP5t44gq7d4q2j7d+cxc46ygjEYWvb4CRWahYS7LmnUgjmnjd4BXcwohzesJiWZDExAUpGnl2
jeAJRqJJsweUX88hKKjksBe0uriRSA4uD17iZIXpTHHjlwqyOA6sxM5D7a34XCUMgqdYwJyt8e8y
lVwGhrHsfU3T1svnh+7NlLyRSZE6/oowB8SXvTe1cXmTSnNBMjMpWFwijfqjhJv0PEMUoK0ZVDfc
dnlTT4ut0OZ8I21tsInbeR8bF4FIEIVqMnkKV9HlcrTQpbFSytofh/oxdRbaEzL6a1lj/VRn/e9l
MdxQ/e87WuQIOTdRqxaUG9NBSq37vJxJqgJQk1HZ+2kbCaOoJyipIapDhFn9tMLuKjmf1NpvtOU0
MpEgvlEBfEsxgGnJxEV3GsbBHc09wf0rszcG0kUTFLEQRkCYB1u9BKWvrWVSlxpkv3OXr0mJynHF
TQBKC42ZIgftZXjwLRrMDoiGOKxJiwlhFN4U1fPOK9rYBwHTijwBsgP17+UrmpwZpiXUWX8Op8OY
fVnayc0U9dbW54c+BNuDfRTXxb1phDsF1LWcAHGK8p4ZfZBqOtyrfWjKuTXKjvisWpmPaDu2mbdZ
4bZRiNA02PCceHIt+TXtOkHeAej2rBJezfSsmemBQQPPwtC7/ymFpp9nw11Tjy7o0V5Q2bjXiShC
PJaUUpjHX+4Q6W2roiZc+Q6KoPS4XK0d3SiEEWB/7nrpMOvDsZVKX44fBrO5mWdcBWKA0IwChI7R
rGt7COhGlnnxi8QV9MdXbMYT5umzzRWD7LkD9iOVnp3dFs6bSfUjtGZFwBN7xWc9m28tyadS/ifn
GKVU+ILwuSi71+e4kRPmq2Ju9675vlRPUuenw5swCmyJJNPQMX2XeOKtCSpuLWVnQZ5BnwSBob1E
Y+sdgUrhA8M5hqq0OkryGORpIke13+kpt67z0pD0JlnxUPaPhercyFP8TfySeTC8Pn4TPBoo/FRm
jLwiTB3u4uPis1nlX8xHchcTaMlOrVV4mY14jJYy5RvHRRntmdxG6jNTA/ogJ9zz8EbHc9j8PZhO
7Fahl+1UaRtxHoic6ozQSxmyHlroSb+VMeOrFjbLg450FnLqNXqY+AEf9FTzo10x2a3Ll4sFDz9g
YUaO17NeLRPs0qJplR/rBC7rLytsPUHZHUPTqxrTs6sMI4r7MSqPtlLfsJtMge0oum+AJAj1AwHA
FGaQ4iq2DvnSYNTqlKj+4AyQoBCRIEo0L/wi6Het+bVBhpSmgJeapGV6fxAEYmGEESQFrZpfVd7f
KEG3d9tsfLH8LCHLiUzUtSFxS28Tde6QL7bobjrrBbTxth5NX1K4DRkBEyhFV8X+1L8MuvquDUs/
x90PultvSfBuOJSCQXA1o9xgpzNJaVP54Rx7Wtd5kpWf2tPcpOdS7w5V/1xBtSnm8ZA66m1Mr93Z
K5Q2vg1+Au1JDgvTYpp2Gb7UpZxI9rPK11XGpYr8LDK1JYDcW+OghRCvGUvUpdIxbvqHAqZbxSDD
x9feRrwA5hTiHmAk9BPE//8jgjolcGdVxJUvo10Z0L6IWi4dqfXUeY/jtvEpXiy1igRaOViBhZqI
7/TfmjD8JAg3wiPaGcNDgVJXu3z7t89mIoLPgATDOSTl6+wzZUZoRt+69AUMJrSyVUU6YrV+3v3a
rndRrCTiP/rqgmhzuYvxoMv5YBmlz3V0hpwp+n9I4ntSsvcBba4ELi56XOjCrUkRqlSladn1pV8Q
RCJVvZ0XeP+g8/q4B15sdHl4KoEg0d/CWWyt5pbplZ61xVz6Iwak5GMM1J5sI7utoKMFXBqioUsv
nxk/yf34ze0uvTqW5hTjy9OPpd+2zbvM+VICvjfw4+S/DHSjWi1zS8VBCHH3MhfH8PLC4qmZaAE1
Ego0xuqjrCsjUYa6Kn0+wfbYzcBVFgPGE3TmOytxDor9MHantBkeDJT3BK/JjvNzjvZJUkaHnetr
A8qjnylo29xhUNRNAW/88X3KEvymUS44WRihTphvd/m9FJ96rNtFRalXkp8ZeM8IelVduBi97bwJ
AdastwMwWTDVGCfgc7r8AWmZdXbQB3xE0xcH8BrtiPcbJEm/6nEGFZbmEBrOFdFq7Pf0QLdOu8oY
IFepOIZrUo4R6WWVY9ztNylfsE5KTJ0KmujKfGA7Dyre6/pBYa2TOAmyPO381YOmkTOqsDEx/aZc
5tRL7a2YZ2rVuxlURiSSAbbYjUK0sj2FimhKdsgEV4+ravABqcPEBAzl6SqMzFwBDFVBxUmH8BBx
TQvggBa+QgHw8dOKt3bxsGIlXBKYSMdKQFtDdGZm9aWWmIXfGkwBdvlnPUSRRd2jKFxBQCwjLGVg
hYAEXHVr5Ylm3ZSzzDTRq4yKm9i0vQx7r0F27gUppsZgTUv2OI/XhaVYFxwIK1Tka6/u9rENq6hu
kT3MJf3WPJRVS4e492JTOkSk3hKwuypjWZolHl5Vt2PU35HBHyK1v8Pj8vTxXl/de+LHMGKNZyn8
S0yMLg+WFDFGhj5T4RfhZ4cpsYJgHRZYrbt5/vR/SLG23u2f660K2SGnUEEglodvn7EJdW0+T24T
vw7mk5zy1Hyq6Ca5Tn54r2tFYyyKD0560PZUD66TLJ4d+Bt2BPMDnILVnV9rZZliQw65LNFdDQWl
omB1rUuelBnpi77LztaM3FzGaEg1KJ/nIbrLZEQCSqRCPn4NWx8XQq8cC6AGLOhWH1eTNAVwFDdn
QsXaFvGBxcn+DW8o9Z2va2epNewP92XW+2YoOdrSoWsTr6cBJbDuZDcfuNZdEDssRCVQLgFIWRc4
dYEDVtI2JdgBJnq5dOg5WF1R/CXPuEboxRekhZ4JLL6Ua6+Z1dle8D2d5+857P4lkjzLjHbS2qsL
VPwiREdACgQ7yV7dGJESOMZScGXJkuEJalLfJz/m3vq1MGpshXvoyfYZE3K55HnCjGW1Xh+1RdIP
aOU2Kp95Hx+qDhvpKjxi/HCouTjGEpSbs+c4X4o+PAwmJkx79NHri5qnRmEA9AamH+nm6vqIGcAx
A5O0QZLexKRV0BzbaXFFFLdxYzKxnAqYCA+Ne2PCg2JXLk/8/VVEJ1Og4CeJh7+wxvjbNC4Na0xL
OMj9TYVdy9RagbuUCSS84EEPHnuaYE2g+WG0vH78ZV3DvPAq0f/B0IvFaYeK7+GPJEWljSKVQ4B+
c/N3SLR5z+xhS8zheFSl4ZiIWSG5P2YMKYkJKcAYqPcHMcpYDD1sMLpBfIigX+ehfstDVDTHfz7+
jddczPffiAaIkKUS997lb0wBqKcCQVZfQJzCb112mDSETyJR8MyS7pkZP5RYqBuIkfR7IWHrfKBa
p4LFQ38V38fl+tlS1nbbsUdT/IJOiitATjVJvWTpjynTDSoOhVi0n8IgOsn2k9Tkx493YONaoC+C
txsWvYgF6qu8tovSOa0Mix+g1R49ySddDlxNzfYaMFdFLRv95zqrjVbnOJQ7sQ4YQ4UCiCaGakba
CyMiJjjWtk4iKGpORpAXcIOyd99uvmoBfdACRfXzSmlNg/EQRUJEPqW9Vx/K7NBrxw4zxM4mnQNM
jvJfo4mcSm7++8BPp4sRaQZJ2eY1C7HuDH0walauI9R/x+icpYbfkYcUTbqDfW5kFfTXUcsSNqN0
FVbfHKpHs0lIIq7H8qOA7EOQEyo0Pneue+CMuNhZ8f2yXoUYlhTOmvg/YhW4erNLsMxWVJtCG770
cF8Wyp+eNWi3woAygfqqAq2KPjOSu9yyAcBJfCso5bCeRYs/1nFj13eu9Y0U8+JHraL/okclBRDH
LQBFaqfea+ev7xhGzsXDlWs6GBbXO4te16cc8j+3YrX7WlrlxiK2opQL10AuX2B6yzcl/54Gs8sM
rJsslWt3ewLrG1FeAMxQXBiRR9dbfHx/RNoUwdw+nJAcqOW3QjHOJiWoGBfQR+Ns0ZgI9NfBjph5
2eOUbMZ45l3wpQT8h9Gx2mez0XszlFh5oYeONotb5I9ZTCgll3YUpooJ4t3YedaMpZFMMdEoXpfc
mIxUvZdNzAEPkX42oD608YBLLag4jYuPY5wqgtjVEf3jV67ei6p3SaprEpZo1l909Ur5rE4qKAGm
czE8CJpIgaH6HQpnpZunMj3PVy+cIryYAkTpJUFenaTfZX4nzqyYU0ZV7uOfuJWwEZx01CrAiOkR
iw/7j1dYzYw99kaM40AzeGIzF9iydqp+MhfpIMrpGKZKn2W+IApFOFcKBtM88WVhTCEaREUs7dSd
/8u2gdOjEcSPW4t35XoeRaWdonz2kvXxSTdpW0C9HMkoYVKJHyg+bVkbjoriYXnjZ8z/LTLXtRmd
ABZdMaMX1qbXGA+1kf7obMDKUQ4Oarfz5YkXePmChVEDpx8RUQELrGKQXGm1lZoa0lrNPfCyr+sl
wp2/dGdvNOc6vrIQ+l2MOylCnW71mmqpmCbDQTnMypD3bXpfxlkmSjAPbWgaLN4Y7Jn8bJwMUDaF
9hFQC0+3Hr40EtPu6ZSgEYeoegxtL1ZNf4jqU1jPsRsgjpZU+oMd91/SpnhygEO6YjzLdeRJX+dC
OTS7HoAbIV8Af2hcAoqgMrMeIlGLNpqiNOcnWTTzZvmQVtFpXqpXe9Cfskk6m3J6ziI8rRDaUVS3
VZq/gij8Eqry36HqBjMQnb2Xa2+8GuAEoYNPE5Mxw1UQrJHcKUcNrSsNB4woiN1ezj1leu7qzjfy
gy7tLbj5ZkBcRRHL64F7fvnN9oM19cmAeh/BhYm/xc1tORK4X3KYzAQ2URIAcUSnAZ5TZxnIywKP
msbwCwY5wEeoHZXwkzUOe7nWdU6H84BhkHTT8aMMXAXlnlJCUg0pQjajupVb/VuiyH8P9bcuLA5l
0n2N6/qIFORtyy0xj//Ax/2BLCAsguFv/JT/dWBjzEgW+RaS5OL3XG4STKAWW1TKSXnhZEbNQy61
Jw505+aeviBup1e2YN6lnql8e8E06WZRE9ltE7oNkV2cKBz3iKEbgY3fJBQ5hXuUsDK6/E09HZYR
HyU8VsvhJpMx4hUWh7X6rUkRcunSkG87byCNdqobzff6sHzXnTkCWy4OUtLfjE3w2Oo3rWa/mpTT
jQyZWtKoq5l+APNMVdjOe4jrxvGGj0FJr1LLQgxY7eMwyJM8hIh32pV23zszNdHyMivB7ahCSI+1
v+vZulVy7TdmSU8Izp61J/xN77qmoBk//+raJvPKecQpKDB2oKwNYI3pTxQogA1pPwCnXO5n3Hdd
niKO4A+Bcl/G6qfnWlYf0nB6YUjlm+Yw+oQaVOw0vjrppyWJf+T6zSjX/+AvvQeNXyHT4HtCkgjX
YVpnsNsuf0uGV2gstXjrLZnzErfRMyKYr4YupJ8erUa7l5PMT/GAN+TgWVCtdo67+POrm+j9XL2b
spEXrWKCamSOXFTJ5GtYgSFKhCQSHWY1uq9oHqbxb3S1T3HErakkx7kOqXvSe7Svf/ZGtDe1f50V
shOgiJZB3UEBsgqIgKtMkHQh3r6oJmB2fT/Y3U1rRs/JUnyWdSAAJ3qwI5C3YpZed/ZB/PGrfXDo
EQmOKwmESMn+yGdCqFQyHQosDpGHskaABxinrTp7S9ofycSiWufO/Bobp0LTdl7CxqcixCuFBLO4
p9ZHQK7jxJRyC01JOu1RmN0v5eg6xXBIk1lIqPstnMOd5906dhCEhEoSmK6+xhFBudFzjCU0qgAN
hC5KirZvPCGPFc5u7TDHah0FmsGpPOfSzgNvwAjgBxCURCpuWdcCO3puyr0hj0znaNxAQdUw5WAN
7tDjeNzPtZf1Jn7EKdJrcv2XnAuxiIL+/7wTCa7LLoFjKMCoBAKyllVgHdpkkozcHH07KD9DdXka
o85HcfEQ2s2tCvoGzRPCv9Hs3DLXXCm+ehoXtBMExYUS9/K4geBojYye6jvRabFJMdPyUOWfkOw/
hJp2C6PldxvFX9SerNR0nrsFy1eD5k3U/VNUqieFmVe0asynMJykMnmts+GnoU0PQlTr46OydTod
oRQH4CPkglaBXJFqjPMkZ/SVhpqI6DDGye2AoERmckhjz0jSnZh4Db2yOX+suIpJlI5aA+0CGS0d
gi/IW8+qofk34vu+SMf/9fNxdwp1R8AWgJbVamZnSlOcI7SYlJlfqvptqTvPQ+4y431STOdeJxZ/
vOLW8X9nltPRpliB0nP59rskX0alw9w0bH9qiCENqcLVHjPeOdzmb0pI2pWpj1ZV3g16+Uzf7PfH
P0A80irYQSanNYxqCzY2sngBfwQ7W2KeWy2wHV3K+Jbc7C40IO9Y1TmzyuPHS22cHopEmFNMfMEp
Xnf687pol2zGPt0qE08oLpT9fOiRAE6b+nMz8tnvsYY3anwGaPGUIXcDJSTXvXw6WZ0Qy53YXYeJ
pYyWkFXfFKldeEOIpiPW9UponMvyZ5imHSmG9DohzeZpQ+9ywt0JtHepMtWNTQ1otXeDXDcOTRl2
bmj/8+83B8EeEhEBqV41+KJi7iuUXUbf6qcHDspZGbRPNdBD2Ka3Flg79lt7yeTGx0UeyUyDhqKA
etUgDgcnlySTyFPpy4mS+b7u9NtqShEzzo6RvmeXvZVrAaeD9lB4seR6sjySu6mTi4EEQ3stEutY
YJoxqt0RKws2f3iIb4zxxcRDqpC9bGl8BedE7EJClwn0nai7Aala74PVIOdC9HNtxtNVtowpeDbh
X51g1l0+ZNprG2ZPk32jtghA1+qh1q2TI3U/U2bNPn7ZWx8d0oDC4EaAnWvQaxgaIywtMoxSSW6F
LMciqZ/65kZv9wYl3rUs19/3u2k3vCyyb2vVJKymIS5b4ddspcVnp57uGkTzG7t5EWCHZA9H1Ume
EyU+a1N0o5bDp6oLHw1uWD09lln51WqDh5YBtC75VcnZDqdv6wD+8ePs1Z0LtTMqimBESneMD5Hd
H4M4hlUrwZjPfatIdtJKcT2t90LYzbHlDPVdzXVWZQlOVaM1k0vJO180sHSPofMd8Gnr7QJ3wLlA
RJaRoVVIT5qsqtsJyUBQt9nS6cV09EuhYNCe/ffn6M+VVi8X+YYoTzqyRTErKqbAHLM/qAZ+iMbO
1m3F7j9WWjeA05CaYKxYaSiZR0dRbFQQ5dUGyBwga8zkzyi3fvxwG21Qi84bQJUov5m7WwVvPa/o
TKZotwn+ikDwSjXxDKU/JqpzqpkhsH9P87u+ZDFDouFurvdkXjZPDPiIkOIF3lzrIo0xOZuTIMck
InAIJX1S+oNEE+DjR936DiC0/v9lViem78uiyzVE4gTu3Ef/9OkrfCgw1GO820zayHOFtgijpaiT
QqhefXNNHkZDZ6GXI3ocgoxv0TTKaukoaZ+6bqafi2D+f6CHClOEpBHtGoV52qvZKadHY2AaUK2J
8+FON2kLCoL/3N9pcfEmxZ3vhIUnDfqtOthfP97dLcwP6jjxD6IE/62zAEbggyaITR5ZiEowS0CT
Uoy4DllTuf0LOknPSfW7SbOn1hm/5ZbeM6bjjvH0jyTNdyBSr5Gefo9Ue6f22XgVpJmgS4IKJ4xm
LrMTdK6tupgouDMabIUzP9nSfYbsQp0YX9Pxm5UEblsPO3fP9ZEW5GlSaoUJGerrVcKXBj0oTIII
leoMR916VYn1c/Hv+4Y0k5hWoy5kYu3Kzs9I5CmQdPzs2va5H5+dDtlB+Vuq73Twrj8cloEJy3kS
9esa5p8lDbavqvQ+jAS3lRq3Kv+mFVtNn+pq75E2WmQCBiTmmKJMhdR2+bpKW6lGe6lRyZ6TBznD
uDPs7ycnQNTwV28BnJWO28WvKsSNjw/w9YXCwiD3iAMA1aJYdrlwoVn1FAwIAvVVgGUGNKvFcfXs
mO3Cixv7SSWASihTbjDt1z39QS7UcFARIymVm2QKIAR+b8snGmNNvuc0cH2jIPyPJCr0QNH2W3Nx
mxI3JWPBfx1BEKZ9fmn5TLtNcu3+HOc4eSZ7SitbC5rUdAYyE0LSafW1AbCr7ZKy4JS+2eHjZP7A
XJpBRbODxfT68RvbOiu4otHzMN7Hr2SBufxRVmnOok9ZbndoFH9/a4Inp/+Vd7dpeqxTD/WTov/x
8YLXoYQDCWpBRGcoBBnOy/UiKaMQggzl6/WveHrukaqS8QoIzkHBXHj0uw12kpyNkyIGDcSHgIUh
lcnlgokxdFmOHbVfJC2deYTNJ8FVCk7acsM06sdPt5EKoL1AngxKS9oOWHS5Wj1LTlU1SH8pNo7X
TnoqzBgp9eZs5hR1CYZDIO6GcVgM+y7HBXz6NOif/5PfwMA1WZ1gs65jTZfLdq6GyMhE8fPY3Q9T
cIpy+WTFwclQc3dx0qNcWUd5Tu9wVYxddY8gsREGGLmkTyhQKpQIVgdYl8AhmyTp/aYo3Dr72VWv
Uf280NP8+Em3Xq04TNwTVEf0yi43u9AbTamDBeWpxvbCNr9ptBfFTI95UR7L9svHi20UKFAXeakw
W8Afr2hmwVTEk5FrKNQ0lqcyKhgqT1OA3Vz7ZNaf80VDYftHaQNKhD+YPC4WHO2L8aDaf6u8gfE8
Oj90Nd6JuO9OupelAjKYRFshtcAntUaCmjg1zEKPub+S22JQXCX8zKAEdhBfx+C1Ve+hqriZho79
eehelvEtlI59/T0oP1nLqZefqv7pdShzd5qOZn6Sq87V4gcdm9mdzbuGbtk8LgeUjcQo/DqZS0ej
6NNsQLfJ+KWU4zPTIcc8/GWn1l2AlVHVt3igoJphv84Ahh8vvhFPL9ZeHZMxnNtKmbkrskJ0TbuT
NbS00V+UrjpODKSE2R5JZXtFpFFBkehjr8fQAmup6j6gc23MpHE0tYAZ3LhE3na4N9rB7Up55xxs
rwjZF/UR5onX+b/W6PbgML/q67jOcg6X/iWal9OAjnOO+kcw/fPxnm6Ecfb0f9Zbxbk5SZrWbFBB
WzIC2qB5piPDJFyQi04O5a+IBsRU/PXxmlt3Fai3whAsY8tkUqtQ3pGbL0zsciupxrnQfuaVdiMH
qWc0f0uadhzNgyEvcFzU887CW6dXExWB0NEUdN/LQKNnTChIiFn6KpmuDNNpqmQmxH5nI+SACj2s
bKAvTSTNLD+I9kCYrXervcOeori7orapbdYmoNmsXiWumb0WykvkfINt22UPibZ3djfALyIKuCez
L0g9Qfa4fNiiGWyrUIveH6pHB8mSEQyiVd4i7ZCVN/l0Cgoe1ow8dfje0Gw4aenDrN3s7PjW+eJd
I3+Pbih57GrHx1RLZAZQsJmePjeq4sX4hS1MypqvqRr4paVjRvxsmmhyY9YWyOIHMSikoI5WuebZ
7hv8ZeEZzTvHfutmQyGNzgu/jQbxam+yjEH4oCJbipWvogBKk56WugKtdk8ZfQP34zXgZ878DyXX
lbyjEklhMdBp9Ucqhd9imgBF8CRlgBTQn75iibuq/DyNOzXoBhIt1mVamCIfhPf9GvwjIXRitY2n
kMs7Gry+PBkLwYNBp7M64ht82//o/zag2ZUnSX4DCS3jI+mU89WBaCDfRqa/V3peT9NCa+DCgLFF
lk++r18eR4mhIQmd0d5X8zvM5JGX7ssF94HoPivkc2x9VhmNap2fprMcB6acM/uuRZotGL0CUdLq
aO+yLcSKV1cuGKXCCCsV8br26KivdMSFSG9Eb3nU7s2pvp+Igzihtm6R5Dey/BAqLw08mcTI3UTK
b7Msc83F2bnZNtNNzoaoW5E8QT/5cnPaSDUzShY2J0RxMmx9ORzpwz2nUe4WZeuG+uIbUurZ3EG9
0rjabRXufBJXSRgoJXrGXHJC8Jaq8/InREZBYyifO9/WdXgPrFvwKeqpJ9Mh2Kmir59XLIaYE1gE
XyFuJ5eLzWHXhjV6Y34R+RIgmvLNaf+pg1tndpXsgONmi9f76KY6rTB5Z7Pf79CL975aXLtcXI2n
KMSEhCdVbvv46auVumLAu/HH6MtifVoiD8jWa9ht6YgCQSx/Gu1Dlbla9iTb3nKeMQmW+x9dMnpW
iBE3BVaAbm3pFT/VNPJiO2HCUTkz3HFUo8/V8lh3X1PnqZex6dTRbq5Vdyi/ylru4tTh5Vy2RZR5
2lJ5yvyk5IfQOmT2D72X3ZpU20ADcdTc8Ct7E9m1a0ZHBr7D4RdGVq6RWig/ocbj9gm9w3OXP7aw
gz4O4lcxnP0ieImBcyaRrmAIXAVyKS66DkuLFzEJJVSCi9mHS0CrHG0IAkhuHj5e87pNybAxdzSN
epITJg5WJySTpD5JsJf0BUIp2P5CdAmGhlvB3wQvK9O3BDGTOfwRGTuF18bz0pviiemNo6HprJYu
8tSZndJ+F0dUtFBM+uvOb0nTXcujZ9Gne3QlgYCuDuTFgqsDKRcNhXvstH7JFR0zQW522KExIlzw
71DC0YLPQkfbhhmonW2+ioFim9EIFXgP1/Pa3tPJwoILimetjNi1wru8NF2EaT1ByBbacrL6O2Pz
DTPzlbH4b+GpaTzUe4nC5p7/8TtWuX0jT5VTavyOYIHW26Oth9RbNQ6HWUZcSJpwh1z8aifkvXPX
1hsPCURk9g5l1zrmza0m10Vsdv5Q/+jaLw0u4+nXIPNm/Ytkn+z+n4G8kLIm6WLfOLWBG9QHZTqm
9QmathgQs/ZAqus6kBcCqCKIuWBG3JSr4ORUi4PaBqDRdFSas2WdnfnObJC5+F6dsUBtEzcNXUYh
Qczzztfsh0b2y9i1v5XavXGyRsSpvPqXMXpO8KxlNx+fl/f67mrH/ufnvaf2f2QVZYOHwRAD+ySR
Xy8HIz/is9Z8TjKveWxmdDmOU31IbL7L+/xehkPT6nyxd0t5Xoqb+wLbWixwMceRD5ECA8A7QwBw
xifF2okf77Taqx9KrEI3EFoV85OX+5gnSRYsCvuozPrBZtcixKKYmHnFS/FXEjJzb0/5jYMH72Ip
Pv3JwzSqN5nTl4zaNN+Ru3OxN3H74HeTpKel+oau1qEeSKEN6TE1fxsygwrWOaONan6q4poevh/L
9tkey7ORoUqPYh4pNpYHqnMsguIMgejGMp7IATxJfeuGhV7Id7QU2+olrfXPsSwfobulDV6/fXbu
JOUvJ2+Etr0qXApfk9SvZ/Mu6l+S4qtp3iQRAIDxSc9PaLe7qXQfSfWhh/ceyJ9D+XevfY45yPA7
UvOvNhMPUt+WZPyltbxEZXrMtOZGyyDyILzMhfTxMTG3worynn1CvQAqWIVQwwnCaSpVrgzxK4/t
X+Fd/WSMxwptKG7Hu6Q/L3B9GaVTz4oJrY3OzGGcPD1E4sVjIqNWb5XWc/rPN7ifyEnqRgr6VsUv
DvjBMI4x2Wxzw9enPSmfurf8OHfEpoPD9fzbvA/uJemBGZ5k8hodHRQfsEc1TlVyV3WPgX1EGS17
Vh7qo/M5qmAZ96/Mqg97HtbmVb0nPmUI32S2zKxdEbz0WhpDrdY7f+7LQ/G9Lz7baCX+DB+lHy1f
SW9hqfpXALI0caiecvtOaW4U/aBn5xouSP9gdTeG+RqV3zPnWMcds21e2/r6VLkVzev6JBWHOVS9
pgAf6KBw3DjRo8qo9qL45DOLfmRiGoOE18g4Wq3mIpgbfoFbYjxaya9xvCv6h9Dx8pe8+qE6o5cq
9bEOH4wAu6qUEEgrCMbKoxacJlT/1DD0y/4XBMb7ONxrN2xtFOwMiKhIEVOXr3DGWVbLwFYxuEZp
0geR45MMD8KEwC3aNzjEO5fe1nK0wci16UcBt60qkTTXlESyCqDraDpwuZe9eRYWB6n1W0voi6V7
5Hdj436H7cRYG+0vmpKr7N4Z0kga5azzK4b55upNyLUIpduPP7q9VVYRb8K/o6bzCLwQEX10536Z
3mal2UtWrkpnTjWZEXOqIBjXFX2ORl9YZYKq2L9UTP87zP4shNEJaFpJp7t8+eqEj4MYQOcaV2aG
lqbxAZLHQW8o5Lq9jvlWpgieS4aIyAVTLWtFb4cR2cQoEM+mvCW4jKp9K6GCWtg/s+R7NKg+RWUY
KH7tKF7QPX286ddYFtoPXDM0JsTUCbHu8p4JSJrNKNEo5sfaFbmbYCmKwXw1+B1AksgiZNWgE5TN
l49X3siYAFagkmO8iUDP+lD1o5MPSQICasekwYgMqujLpFrhmQynlr8c3+j3OrmbD0uTiS+HtwyC
tzpi6dzn5FFJy+gQdq7Ri5gKE34hIlcVWocCR+ITwH6t2zncW28Z5ADQnoAqG1d25rFdLjIOATxu
+q0yfmWSO7cvYp+t5KvcPdoRU10SHEqc1aR0D5XdqI3fSboQQ1AIuHLAMWfDnEC+ESF2AjcdHjMB
36AQaAxvhlXvPepGOcDYLdANDpnv4s+XR6pC+dlOEwYAEqj3VpOf1fpoKAu20I9iwK5tUVG0mE5F
f/XjI7X1foXJD6knrgV0S1dZeJZaztg7VuOjNOWZw5tQhbcEBzx6JZi8K+Uob0IoZ2ddkQ6skrWL
dVfpAl7Eas/EJBU4UvNj86vT75Xx5BhvWK+6wYJnLvse556Y4wuxivh4+Y3AKaSt6D8Rz+i3i/fx
R07bjUozlkCN9KDNm27Wz9X4I5jivYcU18r6IdFCopjWxZzRehCsSOOCKNIRKfTXuX82gBpTKtgo
KfxB7494/xxN5JPV7lFoixdheOwm2zXl54+fdgN7gYjBN0TvlqoTSPLycTOJwRRlRs/PBFZIkOfR
UZc0mm8l2brdPgnQbTDcxkHr3KYOMyR/3JOOvY5d/ARcIsTMB5nRuhVvBGVpZbZe+WKSSkM0UQwB
1DnDkDF5H5oXfRXfLtnO6O/1V3y56irNwDG4SWMhT5pV+RkDA+QK0FXXz/CU7+uq2EERNj4mMeUN
GQV8mcvhHRj+41gpdprnUcqkZ4CtPKbEbtMo3tAy4ZfZ+Ch4TYuLFO7IEenVv3/FCg5lUJ5NlIOR
rb58xUY/tUQr+nCLc2uiqpVAvEI3oVfz+6L6L8a+azluJNv2Vyb6HXPhzY3T84Dylp4U9YKQRDYS
Ni0SyPz6u1DqMy1SCvFGKCpYogEKQO7cZhmoJc/m18CVhXgEayAyZx3x2H7kmvxzmoWU95+TeL+s
GlYxUkdELF23hBUllHCraOuCzuPDd72wwH995GX488gDPApI08A+AaIp6GPOK/2HS841V33gGb7k
Hl01JUCDsbusA7VLuLOaxa/YLMzrwOYiCnPqO8th7K9V224JDCSDj3jKv6jlZ+YnVF7xpM/zw3dh
DXnP2Agy8aWOCBr9NFe6Xn5tge7toXVWSoAMUR6XkNGO9Hp2fpr30VkvOIaVHZx/ll13NQJWNEA3
OJ2g/RAHAFpe0QE2bywHknWJPtHvH52LmPvbKIVTBVYaUvtQdUS/7+0l7MY0NZ5RUD+d6hU4elDY
AGEdjYdZgD5LQc4My1xAksZPh1Vph7x1r2e/iGrXD19Cex6wZaTqftKwUBz2dQklEFAb5u6NIGQf
N3AF9PnOScVH4XUOWz+dOKZcM1oCdcR71XIOR0lfJ1BJ7ZvPBbL5GBp3I4SgIdE6C1fEcmOh3Dni
vNrho5z45x0beH+g21DtzVJZ7/dNqOEPsRNwPHeIY3MSOMu3NDZaMLbxOyg7BLAl7Id1LD8Iab8K
5m+O/O4RgxfhgDmp4MvKwEIHmgKzIMpsszMfPQn3aYdPjywU7yqY8fig8Ccvv39kfp5wzdOTGTAL
YP8v1IqGOBCOEpotgxHUsbkcAMizz8Y1HZqti2ZiiF66asymgXpFdP/B0X++9jg6/MMAk5mh1u9J
HrqhPU1qH1HdidfSbqNrx85+mvWibk5DsYWt3kYyvf79YX8Obm+POm/2P0SaVoKYGRuPYYaAuzyc
5CuWiBfJXUub5ZB8AFv/Rfb79nDvAhtgwVPAAnxI65MccJncEIijwBMeergakrx4zmb9z7LBbS4e
ZtzS7z/ur+/xJW0Bjz0GMurt5+V1b2Gi7ULqFbWrrO/9cu023bJt0wX43CRqL/a02iuOLrrGHxx8
vphvlzY+/Q8Hf1djqcrUYCdaPGCYtniAKUBfoQtOWYGhceegS4JoPt9m+AbsWxluSQfNcVhy9vyj
8PiLTR2nAjhYApIoiJrv27NJCcdjrcwsl90sgA4f7AO1GtJ4/XasZqv1e9JJhMKPIFI/V93ASfjQ
eQdnCuig9+axmLUA1GihCGZLvhH21ZIs5wBlgif0QYv3F082Sru5nIam4Zyvvr3TJKEQR60VtMBg
N+RXYmF4CJtyTL3YBo3NfWO/fnB7f47c2CAhM4S5MJIVyJC9PWLMkpLDooCCVDCtI+QhIGhuJn2e
4IcbG5FHE/pgmFCTNdXpw+8P/otPO2Nr0XNCOvyzZH0nCq8DGqBfwuxny9rhRIocCksEvtUjrf6a
xOvvj/eLRxkjJdxIAL3AhHo/W+pCvy2DLu2XLrJf10DaqBQfbOGXO/RuuQAuCJoLZHSBHvwJc4Et
oU576Nk54bQ2AdSg6+hE+ugEUt/atE9QQdlC0hv01vRhFmeNu/SumiR6k/RrFuoX3pQWo6c4XBZN
vCwzuIOl5zJtnpsIQgSDXRuS3Rej/jrAGGYheb2NIi3yFJKMSwBc1lXtlBDe8G80+fb7q/ezOUgA
6XxA9sDTRt/uJwky4tT9kIxdD0OSGKJBeuVnR8bQxseujr7pnD/JEDZSboW+e5tP0TWQfvnof/ng
PH6xHEEdRg8MCScEKd+TGAMYZoPKBqk4B6ghq7otKco7wat9POqDaK/MqPPUg3rx1B1nJs4cnEGX
2chYHRjqnMSXH9z1X16amUKK+ACNWbQ2366iGprgQN5BPc+UWDZoobcTMn7T58GIbAAqbSCfQVcC
07S6B9WA5rNwY2f8Tel+aC/3iz0Zg9t/zuVdiVmExCce2E/QEkG+PSFxpORZQl0hJu0xLtShRHSu
4FCflh/ibX61wmbmDCIJXoHce3sdkD5D8qCt6FJBpsx05Trsx/UIQyDmbOfJ9ezoFD7TMkK2HVy2
in5ia+uWH92QOfV6vwwxWMRj6qHnFUfv9mw6gUtsjekBfQKZMjpg1IoWfgOFreii5sZindvYRV8D
ViYQT5qm7QdP6a/OADE1hKrijOl4D2IubevZSVII9rlXCXoKHrSnZhF/A01cyIwsCtg9RFO5apNy
428j+E78/gR+tUoytGbRZfCQmr1XGvK6sIqCJkJUIBhiB+D2w4OzRs2iavbBoX6uWxBUcSAgFYDw
Bw1ufix+SMh6KYbGMaxeWiOOhkw3pnAOYuwbzBrbdGWZvU59nq65cL+EZXYVAPQVwOm4bdYDnbZZ
wG4DSKhA9coPVpAHuSEJrxacZnrlUn8jJH0Uew3ER72EplUQktXvr9XbjWjutQUgRQP8HMySe+H7
UTTtjTFcOdWyAiL5rnLuoF+FSby3wJO1SOvkg+t10eD+5+n8+XjvWgS6LyI2pUW1HDuJQZl9QJ13
HEuIIUzY+3yHI9W0B9dWsH4uUJL2VN/GDOPvAqPvCppapVveapfcBDxgIORt6vJhHMxyAtxs1hSo
oew2wCskJgRLziyhKZdYvSoCfUgZVC5qVLfWRyBM78rpySTiCVbMz/VZKXc5OOOmKtvnMVRnWPB6
SyqB0Yldfa/HsIBougAooxdfBjQUBrhBAH6y7yp+0BJnq4ePuBXhT/cGhF1opEAOEWkCBlXvEhQL
sBImzFm1zPpszThZJ9W4RNsA+MVFn1zhQq0mqzGfFQdGvCMJwvO9GsbFMLKr0YX0eZ8MD5FroBfc
3UwlpN/dApwrFGwkwIAuvmOluaohaVqJPFxDV3oxeDIPvG5hpr8Mx5TdORCnPxElDl7RnwJInRmT
HaAQtPS4u5Qs2XC60yDQYxaxHY23Nv52gsHr75/Rt+sZz8ysQz1POZBtYrJ5ob39sMbCqQ6HzMEz
U1qkhCWA8uamc1/S4eX3x3mnUPH9QIhYGDMgjmM1v9s/Akhj6cavsJglWkX70EsWBGo8SS/XzK1u
M3M0fno1u6GJNLuLneZzhhHp5yk9OzAx71rIRAR7XqRBTgNArOD41JcfCUW823D/9yQxDgGVACCS
S/fnh6vBGxXGdmrqJSzb126tnmJ40XWtBY0frMawQMskbvNwOBvQVFCM9A3cIdi5cPgH7Yfk7XZ7
ORMgd5CMgG4Ipsjl+z+cSSBLeKLCBXLJ+XTthHwtva0TsbsxZK+dGx1YFp7DvtwlKIxhKXQRl0Xf
chOM6a4bgtOgPrf2kY4CY/TkHBjvCSoog/EXnh72OlSgGfgHDFThsaIwVx4Ae2sgYvjZpdGzHwzX
cE1cxGW3CKYMfQc4HJRm64v4DHX73Oo6h/ESTZ/FuIC1UZ54zioaQPtv2D4y7XJ+j4Jt5XWPTupA
UBkeYmMNHZ51IBg4DsPSA0SWBWjQyebGFeKWD/xmbpzaMXn2rb4uR/JcmvaO1sADBOPnTH9QEr3r
svx9gRGiISg1qw6+z6jTsCmEiSku8Gih9H3MnMXsNzYOq4AfK0z5qL2uO2Av7l0KfFj/fd39n2/T
/y1f6fX3sCz/8z94/40yI+BZqt69/c+p+iaopH+p/5l/7b8/9vaX/rN5pecv3av87Q/d0w7/3v/I
mz+Lo/99dssv6subN6teVcrcDK/C3L7KoVWXU8DnmH/y//eb/3q9/JV7w17//OMbHXo1/7Wyov0f
f39r9/LnHwgyPwSO+e///c35M/75x934+vL68y+8fpEKvxv+G/7mmNqhM4eWHKqGP/41vs7f8bx/
g4+KfhUaxSADwLrlj3/1VCjy5x9x9u+Z8/XHvyQd5vdR9G9glmcFQ/wZwMTQUP7fT/vmrv1zF//V
D901BRpS/vnHhV77z56LJQrNIbjDQd955gRCWv9tjkKmOk0gtQqre7H2mX3Rvlc8TToWmy5wQXei
tfMUKYWmBjhZJyLi+mmod47PyWNLHhzPmEMYlIxDHoaZg2zg1BypQC0LkEKhITYM3D9fvtLz24Aq
GJ6VfbbgpZNuoeDPAN1M0aTwi+JEmFJPpT17TsIeG1yVqyIIPrvGjx/BUiRZGZxcG1yZgJI7lFLP
ZJJfbdf7BxYnE4a+Sj00kEs9DXzzwz38+6r9eJXed81BM0OKdQF9zhrPoI2/vUo1cxMW9BJChBNU
OOqoDY5J0A5rk2J9R3XBd0hTHipi0s8ymXaNTtMHDpOibdZUt+3YoNKBlfCxJ0odpa7VEYMQiGhe
3l9eKjeutmMfp0+ABLz2xHi3sHz194icbOUz1LS//0SXM35z35HQ4TGcaRjIZ0BHf/uJepFOE0ji
mIRUkJpLVHY2qvJ3NcW+bQJIcBYDqRdd3xaLMOzMdqLJlYb2vWPD4vDPC9Pp55o5zoGnNNywkA95
5LSLVKLjjFQiOni1ISfcKH2bQgLTH8vyWlivXHgZ9GWIDM2JqsqeIlGdRWLFtrXDLXxM7QZQORyo
6PtNrNmnxqvIqU/C8pT1e+Wl6G9RNQZnxpDBx3X6OUucArADFW1HSqFpWRanLkLPMTNev+sdQR9l
m8FIpQeBmHLvZKqoOqbjIFfNxJ0nBtE76wTyJcimJ6/4qOy5gMveXG7gU9AbmGER82OUvUvXPFg/
zQJEEIwq3f44dM50nU3tcOx5eurdayhb9986FvmLyQ/UGf/jZVW2HHhA7koUabfWHCzk3nIvReJv
29Q9prUocuNp+K8VrbzS0hQ7h7a3fWHLE5HgVpQaqTvUfb1tqbJwW7EKkHDaj6A4HZxxDHZ+otkm
jJssN5hBwcWgInmZJJtg9hOT+OYj1Tlp6mipyy7aEijv333wGL5N3+bwAyVEYHYgPTzHxfdGODHM
66ZJcYifANkIgUbqsC3POGRmy8GcQ5I6j6hXQb9pw4UK/X7jBY6EhZfkawf+OOiVrZtaxjdGdDBH
1jyCpEKIphyFJmXJABCo4UCdT9L1Ae6EZClcUckJmtIYACTdtPRCKja1LdQmKlDyKtNDLTKZFfWk
FxwDRLIHS6a/3858i75IntwhPoTKT07+/NJAkW1FhgZIec9JLebn9JZmnN+D2OAfsGx4Xijf3gte
CBRw/uryroAe5D007qBz1vKbrKjcey2pyDslvEMyvyUGqv4EtTLQTGA9IH4ET6MvcENsYE+Xt/Kp
Dbn6oEJ/36pDrIOM/MxHm3cZgFrmyuOHzG0q/TppstlWIPVQ2OjYf1C+0TsVE3/hij54iLOWbnlQ
dgjKEG0YgH7HNyu5SkWxBP8wlyMLHgDaCKe8SiCtENVjeNWgcbUZOx8dXD1USZ7AgGj5fSmTTJhc
JO0BfRn9GA1tuS3ccNy44csYau/kyg7gTNOGO9up6ZRWk/NB7XnZ594sUND+ZhF/DMrQmAAD5+2n
lrLBeNBzwHIR0OUYK7fGA9OLo5USkiACluci65N1QNCRUDVJoNIEqeC2TqPHMmF8XTmTWVdx2l2j
0ix2lLSDzZluym3EknPTVPvIKv/BF6K9KRtnVxhYYGmjinPkF3B5inuJ3Jj2a6+BrnmP4co+rHtn
P2AkD/8xZLG/X3nf1W1//MTwQwKiGy16YAnQD3q/A2S24Y3xE2cRFRnbG6fduAY6RxqgwFuXEHkQ
ffkSexnd2Mk469Th9pTUHphQBI4c0q3FNnMBw+gybA0Za71lP1bdQ2ugwR+OhfiSNgJ38P4SxC4v
QURwm/3Y2dWiru6M08ijNOb5n59wKUjP2hMw72HZBtFBHxud+UcwMsxCFiH7PBXAE8c+uzVT7Z0z
TO8sFL/PTo8dQWGkeGDRKxoo/Llo/HArCmZXujb82Uu6R+GZ4mYIgv7Kl7jIQD/z57SAjr+1cbTn
cIYKai9a+rdd1bbnvnL5OWDuOtUeRuHu5J9bZ4pz2N3BStzXh3Z+aULIJQfJsK4apQ8wbl2WUXVg
VPf3YYPezjj5bD82VXsFGhrSHtmVXzJHr2jHnZd0si8j8sCHCMz+tR8N1SGu3R5W5sAduaQJnxu/
3GECU7x04/AUTWR8LCserBqbjFs1teuijfxrlgDJOxhvH2bYRtEEWZFs4uchra5YZVZdWNLXKQk+
z+Q2FIgZmG0qOQVOkJzA3rmGjQ1QH7JvUYjF3WuU3cOFiW5d6Vpg/TF5CEg5rTX2FqlC90jDZDy4
05OOD8rV3Zci1gW86Eu5y2IEB00YPkTRfRnQyVmEw11fde1BE7c5hCT7++Xyf3FGVJ7EtjqzPrit
ZYleSiDqewXVFotEYAUCWvXYjZVYlWFcnUBC7g4J1GjWZRWYO01ak0dDqV6m4F5FCNKOKV/GafoC
4cb0cZjceMkw9D4XmST7qKq9jaj5cGN9KhY2Q2nk98RfDZW/1NqAdApsxJ5nNnqakm4hg8J8bbK6
X2AC0904YSm3qU3jbeZV9FDR6dAMjrPuI9AXpxBtIOsnAMTHw9cJGyfKyw6bUsXd/TQ400phn19L
BvxcF1d4nJvIO1ZFAJV4os6NVf1uooG3jSBUdjZJ4a2ojKPbgAIrEFsarrKYO3ndllG4HhLibGQ7
3EGzwF90iNORmvSVHzF/y+TrGNbk0AeSHNj84sQtHH0v72FhjS8v3298jxyCbPzrg5hycUT8MaaA
IQ5KLXTFZsogipN3e4fDpjbpiQd1e2cwC9om3cqdRsUWVo96Iat03MH1brqtpvTAEx08tdjxd7zz
MaAegux+CEG1U5Bc2zS+ao+0EAEI0ZM77cpueDJWu0cvLKs7lkG+WaGXnFehS+5Sx78PIZvHZs4/
LnCVi0lEdyMa6qEoV7XOguskQ+dvFPG49SqoiuYRqfaNJxVG12xuDeDRzRq/R+fEE7CzBatNe1N0
55F63El3KmG0DuYDMKgbngrIfTWzuRZ2txvaTqu4jrNdBe2RnZvJagvzYn49zvxdBNNDo9rorh8l
gN30pbay2ZVoZu1Tpw52U9R+06a1uzbMyhMw+90iDfTWh8UUyL80u7q8aGuzK0QENB9M2A+fqVeg
0TcAPAz26lcotmZ3fMzQH3FNCTAqQyx0E5FrKKqmedeGnwLZnaCqGzyMaJss4xrB1XH5AFZjbNfK
ar5RXtKsLrt7F/jQps+8ZqWUVyzQqAGRhE3iL0fKOwLbQljkFZw9VxE8bWoRPQw1WAFjNoVnbIcv
UhFnF8Lo5pxxvQZ3+lPBJPRcwW9ZOFB43AcQEYGzYN/qE2SwxJEVcp12d3Jg7An6oPTslx1YiYM2
Vy5mJRx2efFzU6R0wSYkDzWNWN6RUW7AcEZkUCy+RlYVpw3Ki6HtinzIMrlvG3vTDkWWYz5rlwba
1bc0Zp/oBPQJxvbgKjEtD2UTh/eCjQc+/38fJww+UmZcT2VSDBsiwFus0N5aICcY9mkwsscwLJHR
QQEXfsNAcOdjOplPMWJGzEZAp+JhC9CNBEnWB/TE5JUh9NzxOFv8XbR4YCdGTB4KXrifbZXQRRUE
5a2gB1fZaCmgCv4UEXLjtbOiOotb6A/BOLfuGXqbNeR79kgwQ7EeG33tcx0+WE3szI2t7ysik1UI
qnLUBGxXZWl55hlQEH5UjF/QAoCGQq1WXT1U+zZt9cY2cB335/zu8ta310XZICeel0L/3x8Y+mC4
QqP43iZAg5WyVRtI4AVPQ+/vBIJ0inHSZ4x7KqSoXQWEbogl2wrSHBpQSPeqTu9q0fBd7Aca2bt7
lUbNeB6Rfhcg91XtJwxJYWdcBfWVCp0NbWAoRKsCxZkr1VoixzRh0hxYAjDRCHfDvB+bcAODtPHk
YRcQAwO3JOh7CaKu311Xjo/msw6dKp/c+huNVXmCbXN5itdYnYqAvHZZalNW8kUKhcv1JYJMELLH
SGC6Tkmac4xCroZ5zVlvhDw86sI17US6vPwEgRjqtEibQbw60PoxqC5aGCl0xRm5aXG+fDUAG76M
wYZd+sL7oPMXAcOCZPTHMOsBSRiBHjhLyWGQF75rRwyFGhKHAHaSXK42gXXG0R9FtnE5AgOvrb5v
bcxPSe4Y/WAFN9eQ0oE+UYkgVkxRIbC2PwEGNZdZzV8ZLEgoevpoXOqTbfr+mrXsrqwmcLLcUQXL
Zq7FJ8ML7PhZcKhpbqsoPDtVE549OBNhDaNGLDJx441udwpYuDdI9+G4XNkcEyRkZWH/IJRU1br0
24WKhLqy49P3U2l4ifs8oH85pcldy5kDSBxQQ8LL+NpOiL9F1Kq13+v4kx3b1Wh9/ZVU+ppn6qUv
AMw2UcNufeV8ThnWblI3Z68ekYAVdZ1DWbQ5amycjlXl0kcT6cHHxgo4pn+WcRCuSjGaTxK+PrLI
4g1m6LhOEKFHNoufj4OB3HW1PU5Tydd1lsGDzu0BzrzEQVW7KR47h+5UFaL5ayzgdk6WrRin6rbj
XbxGylEvw3ZciKqrbpvU+HCc7YaVC8RfXOnheLneBVTB895OudSyfTHYq07fw2RikIB0gJnXbmM/
R7oDYVAwwNkYDdeu4BT6wZrclLoq8s4DLlNSqPvRqFRXULtNkNDWj345dVepU3wLkpI9ofHpbKc+
vWGGpeEuTekNl3zaXrbjuuufGkMBUmW4hzUC91Ir3z8L8Oq2fSzELk7Mos7casv9sL4z6fSNoLF4
LWP7EnAvRe9eSgTFVqu8dTKQ6S5PkVcGny7rTLfo+GUyOmt0NkwxjXCcwmOjLi9+AOuyy+7QNwiT
rj8aeOS4zRPxFd9CkrA8lRL2wE5NXTA14wY5+LxtTmMiEY1TuPhi/qIAajafW1GHu34EQ5mX1CxI
X2dIhqPsqo6ZPvSed+57jeZJ3Np61TQJfMoD8oVGLWbSYS3AFq3Gatvgj89ZgLCl3VZCI/vnMGuJ
5hfBPbaaLnHMMF6tYZ6zvyyUy0uMTsH6+3cp13TX1zFocUhNYJsn5arwawiKVAPZlq5+cup0wjRT
9Z/6rja5o8Hpr7XgW24RsdFMQ9urU+7Gb8yVZ9IAeFVFnuNArEltu28d+lxiTI+X0u37C/yFobCB
WUU1zHEJ9BvLJnKGLoe7cJldxCEN/yqj4AzFAPZouZsHiQCDJKabJAHNLx7Tw+UhntDYO6qdE1HA
M+jg3xIYtD40JPJW6GQviSJq58pEXUNfVyyi8NX1VP+F8xdpE5BQvUSvS/W1jVL5uSSASxWdalcJ
TI0JmoFC5okDz6E61hD+JuPSGcNqW5muWzVJEZwzapA5lBSP/8woJchb12iJ5MjNwxPDfT2nRZst
qZJ4UKYqWBRxh5IuE3P0v9yZEWWJH2G9ic5M20ZasempZ9bI9B6zetTbyLD7tg/GU5fEdOUEw44C
iQQzgCHPPJGA/pcGMNms4F3PVbLlc2dDmOqhNuJFdxU6JJiqZUuwzuIcPmXyqiMKelxVH62yKVgm
zhTcIi2bVgbw90WfZqDict9ZXWrUVic3Nulvh05vAXIzj7rJ9jqqqq+QGviG7QxdrKFZEchTf3Ug
mIzhrvwqXEQZ1n+eOunvGp5BjoJU4qqPIgfsa4VRWO+luAChdHx8PTJzQz2g6w1TNx4IDs/fl1hU
S3MdzVlO37Zfeg5nrFp+uuwdVibZVshwwkB43kpGXPYaFp81hIjKdDG6w90ljnYNuqldEpD1CKWk
S6j09KN1p2k31UV6Iyt0x+lIgjMf8AROjYz3owKWAWD77wF0cJPy6FCfbJy4xE2C94I7VfzZROTk
MMe9s1lQbeGPdF9r7a0Q0cJHqMEjU082LUMEH+fAMeh7auiX0O+SFzO5MKqDLmRnMnuQZdFAS9ZO
VzLg4y1Aw9dJSLNPGVXRmqD1veFFnH4CZfUUQ9dCdHEH/Zm02gUTT9YQieRXmgY4C+waRRm5B0MS
TEEyK68wN+qQ/ob1/ZRAGaqvWv/Io8F5dFx322siNmgq6GUp6KK0sXjOMjquoeIQr5siWIkQ8r0V
MOPIztBk7LjOYMCEUlSI6BaXdTgq/3XAEPXahMEmLqZvjSrHlaPC4IkStC9bhIsFYU6yiIc+vv1+
OcekqcDQ8cfbTrErL7T3SLru5NSzJ/Ra+kWToRxJiHVOgzcgs1KdwzepRRJKu4DumITsbYcAkBbf
0laqRdP5AR7o1m57p4IHBHZLEWoHQ9ZjnJb+DXJ2JF9JHT8WlkBZ2wi0UcrqPpNpruD3levSsGDR
iIrlFAqzyHWdejlB7faQibh7DJxmZYfIfZ4shcA813Fx6KAydylVghKjHjp8itAhIYCgWLlCwwA0
FX+UV2FWZNuyVq9CJJ+lB1hMOtXVdWmx7v75auyjGLVz8orUfzr5YemthdfqAyHVXyMn/b0TY3mW
kZfDTsW591UwnCCOhCg/PyQ+BDDAXtTx3vcq71PzkIAecUdlc23R4FyVkSz2fVuhg2fgO5fA0usQ
DQq176Uz6tSgsHtALF6RgM5pskwXoHkAYYH41q9s2X1DpgWCdQnpYcgqQqplGFB5zjkk/W8i6XU1
X0gyAFp92Q3LRwp2xoRcmKakebp8ZeE1OgkabVPNkLtU1uhF0JSHZsJxvu9oc9DkzDTVDWudYDdy
UPcAmAB0xNQyy6c2jVcphBUf0oi8oBUB6f85UrAiuVEARhFYzILrwUYHLiSRhPhzpKF6EoqV5BJs
CmAjzrXF4q07zhdxMbJlVj0GaDNh+Gzphqgs25q5QnQL5zUNHQUxgfQIBL35FAJyFvH4ifognRQk
bvduZQ6DjRzQJLxl16fpgRTD3i2VPSsSyTsXC9WBMj5zo2MLxQqej3XqHS4vtLoRkY4OTQnQS5RA
WOx7tJM95BIJh1lPnNjm2Bjm58E03YIQBZYLPkwHwgjClEvP6OUDulM4tx0GKKcGkJdlxbLhCy2h
V6aa4rYzAKoKDk027VfOYwr42jIudHgd116zgYLyiLZMnZw1b2Ang9n6PuSACHhxAaPwlTRu+4D2
DjkX6N2HTQdoaJSWO8KD7h46cID86u5r4abgTKCXsx8tTz41HKqQtXc0Fv+tRCgOsZvKRQt9xkcm
ry7VUOM0qGPjaD3RqLuxbQ1x0Dlp1L7bo4pFk0OF+jmtmvqkMLJcSiilbliLQgU7RbJlkQAdrAud
faObK4nU8oRm2LTTI9Sfh5KeLi8sPQeawyMLzPhSdzEWD7cLDwWSiCK+veR4SeGrcxw6B1zlDtFv
6HAnqM0xe2I7kVWAv13qMxOVbBUzY851FH8V04gzDFJzpmjOna0r0YXAWPBEaW+XbTHVgFHpdO0a
882OITrzoqartp4hP5esr0uAfY1HuEOrESItaowyZMioZTkrjsIbT0h6H+ICeSBnNHrk7GHEY/yQ
9qy9HbJoNxCzFqIpz2VcyptihOGpLY/cwVbD524SCu3yMGjoKzvUCdF+I/z0fakz2HfeFm3c34th
wZLBuw9l4t2PFbt2lbNPqXCuqwZAZyQq/iF0ALCkgFktYaozblGYVUfqOcOyEFFyVbkQ50Vmheqq
TSEBxiHDtYEZTZyTTIUnI8Agmve8NI4eVGP14fIunLLp2JR0XzE2YK6cGncjBCd4AtzqxGLv06Uh
VjKceDR/KjqRq7JKYiBxIQH1vfkEnvLsakf33xtSGX8Mk7a+a+RcW2SxvJUjlPCUBEozJtBKvzxd
RG6hpQ3sE0YHbkAscGMo7PvJjjsnU/ZuhJ0X8PkdjNgKvG1pEeSDVWTtoRfQr+u225bOMYYOMZPO
eiQOOdTI7NConL9sL19OMTRvRtLR7RBPO4dnwVNF2n5HHChsTNx8n0qBpUA3WStWHvXjuYODYQNE
ARyWO10fb4DGIJDHrZHzm8br8owlX1SSdDs4a+1GajJvnTRpOC8GpE1iiPoVysdyD2kBME4LiUpg
7nppGT7GEUhzi0BFT6M3udCKaeEwGjR5pQC+czkqlIba6QinILmFo5LOmwn3kBTZbUrTLi8A0j4X
oKxjrIkZJBGtuQV1I8stntBtqKPp1k2m8qapmvz/cXVeS44qWxp+IiLw5lYGeZXv6uobok01HhKb
CU8/H9Q+s8/MDYGk6uqSBJlr/es3iu6l3JJLO2ztpD/kTdLc6y4jICKohrfes8TGkVb6Z0ha8o/k
ot2thmvT2OVj04w//CAvLn2KCam0EueFAmnbyTrefX0OouB3F71xqirKIZdu/r1W0ZveyeIkZPCi
a5bISdPeNWnn3AoWzoPy8hbbXbO+907+aTNaefwqAqzGVo95GdyCbjF3GacfZs24wehAKQzbzneW
GPyXQBe3VFbGB5HZwX7ITQU/3s03RYl2xo/zYtM6XLDEZdJfJdqvGPuQLtbEK1P88oKBywOUJ9CL
ohw8TOdcvswgpb0Djn6h0BS7NPfKV3eEJNDgcABg1sahj3J9DxKWPds1BPzWbxpe5WETeDvDndtt
ryFNJkvW91j4qwTPTSABT7E0trNVn+e0qZDPwZO249Hcw3lzw56SxrOk/XdiHs1v1B/yzPK2WVJS
W0XAMdjj7YWKpp0/RxICW7P3GntItgiEYjjwyqZlq/fl2oSuP7I8zIveZiyRElu78Cxcv4guFhXq
KYmrU99p4yn1ojiUrVb/9FkQ/X7+qU3lK9yanzEIny8WO/TljCK9+kbcSX4qJ97+7HUdntuOdTNh
TBKzQrBOWnnGwajEz8aQzgWTFeeyng1TUCCj1JutkFP7tH7AfaFFYTb2/t6RmOBEVaBf10Pt+cco
beZz0CRnQzJt2LqyVnSCh8pNKvAvVuDW18rjZItx51Q682PTqP9pKCobjU3vbVSbTzf0dP28MTwN
ypyV7tElg9VMXGTbolOsGP2jDgnnUUWd2poqAGbOGLiLiLCgIJ3r57Lr3pTXZB9r8TLNnvre4NsH
4Tv5loPyXstuqtHt69p3erC96za7xPRwT6j89lhVBWV1VKXX2WzKm9IIfEOxkty8PvnnkBvOJSrq
+CHNRzxgnOiTLXfTddH8+DUZiFScwqOXe0m00m9VFBVTbqv9Bv2Fcbqz3GQBrkBlPJNklTtcQusp
NjPP6phBctxYWEL98rz+OFBsQlxYfKmCHGajHhUX1WVDWM1TfxSzO/2DKMdxnEN6eMIdGgtXTjIT
yImS7imTdXLWSVzd8t1gQ+SB4F2C5TB9lYF5szG9Kt5qc1yQ9pYVl85pF2nO4J9nvjimWHl2jjoH
ucqyfDjtAVQ630v6nHmzzg/jb9V7NDvqcSDmWPjdfEucfHokJP3PV0sSG9Y3KMpcLX5JRWZiAOJK
8Pl+AoIbJR2KyQZRG8Y3r5JzuK4cnvkzqGPtu5vP1XF9Gq6ju5miUUahNTnBxQJtTVU2fNpGeUkM
T34UEnJ369bqZBfK2zYI9nV2urtlD/alQ/uCpD6dT2VsGIdcps1z0bL7OXoT/zG059T3Q2NImv8C
cFTi6/uyMRBeSc+7pfPA1cLUG0UYD42pvmZQCDeBo1Fzj4uliqtN3Y7J2gZUu71IhwtrQadq4b58
oYpyBp3eEGB5rFEBJksfM3HBKAmWXZmRvytHvw09gNpba2y8pVCFCZbtciI7tulSvPqxB3+RHHYt
IxZqBWgY+RS3bOhfICQMW8NLagY6QNfr4Ag7FlKl1imalUDsdsk4uZU52sQVf+h84CA8t5TsnuJ2
JErbicevsz73na3F6O5a5kfqfvutLErr2U+Tg6kq9Y1cUv3eR+5vFQECgwEax5WetR5wI3UYX60x
9oF1qMwaqvyCpFpNNUKrMb4H5qQ9o/LQ2/I2mjSXE3Pjd1E2b9nytWZ8H6l0++O654regDaz7JpT
Qw5nm7+4o09wgUWJqtrhOUGSEAvTeK3t+v+cKeVDVGjzXdTp1s3QK0RkWC3FjKPrcH1OC86pWprK
apCPlsoAONv2AdJr8WCOd631BwgD2nD6gjGdCdu4ns0vNaFxT1lT7bFR6/bFBAVmtiJx9OKZkI+l
+YBQa1wrTf/tBZ2xBWEsX5tqqDZzK81LopP8ZXsDsh/b7k9tzEyrxXMe6rpbb7/GWL7UQmcq7a1F
sXZqYqJ9oKBoTzK2p22cuIKUARk9QR/Mbl/ojDDza7o0fQal9a5r2u5hPejeFB3hZVC5tgu2F1SP
K63HLuXdJZ/3oZRz95al5lPuR/rDiu0sj6Yhn69fl65vv7jucMmzBKwhERjO89+sizn0rXLH+Odp
fQobl+Ds5PmwWXHtoLCfo6ktzl5/y0oH8zgF04WVHb6ZmqL0VDraRXesQ6+S5HGFWvMAlnps50EY
R4HzEkwMJyDKXlI7qu9NG/1nkrbWHlOL3EBZrXE1O9xRrKHXw5hAJifvzlS87qedv6ouYSXlm3jw
C8vZjzNpQuvkojPxLc1UlW/LIfs0tHi8u67UTpWK/Z0YY+OjFvWH8CvrAuLyvYur6FoFgwt3P2h/
9rZxHfNKvcWF1ZwKxslhLdEEYHW/aN5OTRHk7xR9O9PMcYkpM/3olaLQD5g3hq3ZHlegVs+T+jZH
zO/pJ/ejhAngu7ODJiXrrk7ZueHX55927bSbfbDjjT8HxT+759eKWAXadJiKiCBaKLvXuPfVlt4T
aGUZ5XiJXe0hh3R4I6Li3dja9WuzyjSbC1fw1Nz6D6WrdS++BB/lni+PI9EHsFvhAWa5k5AJjEFF
5Ennm+O6ydEZjGRvllb+Ysw+OFIa3JGQfk/9VLuUg+qfa32knIaX0O6t2umojeroSSzzNVfFP1NM
ZA7Osh4AUycPADoEuqitNVXFLgZzGR0N9DWjDJ9MWz1E2mQDTzO76PByNMt6fpljh9Hi2kV+Xfqm
P1XH9cKlci82muzPlY2JNpbx3VM5FVboLCSWNNFPzD+n73rcwefwq2mfKHZWCMdi52FbcAJ7gz4Y
BItoIe3Dqh6KG/2eftAy17nO5bDJncbYEBaX3JzIGE9eOs0YQ+cu76GnxNYmdcBMnTpm6j81p3L/
aCrYF7Z67RLQN5eZvoTZwzy0ZDJsJyzFed0cVkoo3rqfeiy8Uzu0bji3SXCS0JK3qGimq4Mf6U4E
bJIsOR9MUb1t7vbm5l+GQKnasBJ+cIWehImfyRpWcUm2RiMvueZHT/AHQ3sur1plx5/Liep64z2O
65eoK+rbevDE+M+Z+jCac5pl6RkVQPc0+flz4nZIRpjMcl3UkXlyh/FUtq5zKo3xuF59ZZN9Sq+d
w/VRIIJ/4DDG/yo0NcuguD+vl34SkeobadI4gaY5odMNyBJJ5r5Eo/gNE+67A53HCnr5EkHkYHhd
M/XDdxtKwPXrS5+SBHvMZY+NrK4gA9YVIbxjgik1RQREgzPq+j0NYzqEgBERob5GdLNllR3+PbOz
DogytyD/iG9r974e0hK+NgP3hxJjqn3uJ2KfdBlWhZZbvFiSO7OPxjennt190bQ2ocz934pS8LV0
ELoybt87va6+1rSgP0xBUMCGSrVzs8CxhWxugEnGg6bZt7hP3K2tjBmjc81/dwQjF9fX45Mmeepr
5EBGx1tadukhdg2cylv9W10lHhAy9JepMLMHmdrHChQWHJEwmi/Uax5LVkBDD/F3nn6wmHmtiy7F
FPamcOy/GX4pbHolc+TSb1+GLA7rhT08MnvemoYDe7jWzhK+1DmzysbCt3QsDzF0EYBdVd/b2bHC
LJLaDm0Y9JSGSaRIICekRd/dvKnzqByG8pzYlnsZUnzW28E8rNXJymhJcmxx+gbiSQDldWdAe72J
4MmtYb83OhJhNHYvla8NR3+5KLXlGvWL2T7YhjRCZRoF5i2w4TqJ0lmMzZuz3IHg281DrYyz1IO9
O0/yFi3EgNLoqkczwjM7i8zoODltfVAseBu7KtVNaEa7b/zFKEbOxsVRObBigwF4UBnLUBVTubYc
1XOFLXoYQWO5pPjI/AMW1LL/JDW9uMQqFaf1bDaa5axPjyqxvtuYLjHVS71ui3dAUhcdY9vIOMVS
x1EtMPVz38prXMIL6euxKcMB8rywm496sj97BLFsVX9gcjFS1fzzaFps8Svm9QWLdRLIJyrVdW5a
c6+yxnoqTIrboBEP5gHaKjPNUUzJJSongq312DvSgFaA6P6wE36THQIVAD0bWXuDUNYf5OB8irlv
b11TdyDHCKAOa09VRHa9WRlYlS+arScr67AOcMGZSFpZFniZLLSkhURqzwJDJTlp23xwvq+Q51Cw
rdkutv5LxbBi0XpuTjct0xmyyuDuOmTdfNFeVkShd8sWESNFkVN1VuhHzLSDzG9Ok6GKu+ah1U6K
fPo+KlJiJ0Zkm3jwL61ukzSTAxYuy7+RONE5ZohKPBFznFr+kf5Qvhr/PAjGtHw1lykMr9gM54+y
p0lbUUDFMhHWuKBTEQbnSjKlWDcZac3qsj4UFWDwMGKiuXa6OW9bzw5xJZ0/fh9doYfWV4yr60sT
l/tZ9vPbPEMtT9VcbIvJihGrmRCHrHnYsH1aId5M6NoIG8VPlmq0L+wKl6IxvukNQOTXbd2MnX+2
9RTzVYbz8lSP9T5dCUKMVrrzFylkrY+Kdv6eRX/Fgna4c5E/t0RynfoqQe85CPye0r7f6JHQbn05
BmStlyFC5PzNkVxSmAx4+yzpC7Q9JAT3BpN95VnWo51m9qONkPkhRoZ6NYVZ0CV3xW0905eHX2dB
q++SIhnDvIsVg5xk59uZ/nMY9HkXecrbd05cHOy8JU4OMBmTXeOj9Iz4vDaLUCX3lTc156/+cZr1
Kw5tyPcCJT4kvnStGdnWxvYzrEsJJP4i4dSjuMmmrrCRi/8mOU16rZ7KdlJQ7xq10ebJeIHGgWO2
gqVCpPHXNQLZA3HA3O6TycseVrTUJATaqBf4rfHUOYEQgC+WNf2oOnWM3GR4L9zZ3o543SdpPp2N
Jpi2gTRgnGA9TXdivtTDQzw52XW9NBy9+vtPnT76yRNg+C8aZ0Ebz3hwY+ntkwhK68C/2+flXD51
1Wy/wMxAIs9VO2bUAXXJSDm3vk1RAeMXV79DJJS7w0GuvIoJNiSxsdmzGqj9DJg9S4ps9ix8JJ/I
0tobnfmwm6poONm2UofcEAPzIQ9VSet1IB6zT0gAY5/gsjabbt9QUhZV9eyIpEB3QEYHhYi6VRoN
25BPIJ4a1nXaEDw3TpZd0lzrH1Nmq0h8kMWamZq2Xw9BrYXuZW/DEsva9e1bYWqEaCxllkon7WAs
V5Rcrq0knYwduTflfupBm7w0gN3lWM6LStRJmJM8a2V+6wuT7cjTjK2suWyk53+Ha0+pU6npMU0H
RGYT7HO3mKrHKu3igwY//T8wN9/0usNRHZdbfSj4r5jjbPJJJ/YmaueLY3jePuYj25SaYL4JGZ4I
iL5m0WE58ROcyGq/8be1TkImSaLNj1iS1lNP+OiuZ+tzX69K6sxa2DgsDmb0NPSMD+LcME5+mmpP
ndNET67v7/A1q8xNo+rhXToDc946q+/VMAH1zY3xwJAuDqvBMB7QoHk7bNnEx9cE1xQ5FvzsxaWo
WppRT+20eNCelGlted/ja8o47FWbi+sU/VMUFOafwcHT0lp3EEnaErkirnt3nP4l0afmlcUbCzUY
j7hbeyVKd4jrx9x+W9lvX2hvKyLuuRoCM19mcXRbY74YbvY3V+ljqobgAXJCde5GerK4DBKDQCNf
3OL8Za0b3M6c9tik+spJD4XDOLoit2+H/cMxNQojDGD/INDP2lc7HS0slLJgT0Ry/ywGmKOTNpKE
NACCNPIXDgZqlw6k/Om1dRK8UWy6xz7EkuG9l8iFO9edMX7hC7VhlepcOCzUI0wQ3Hd7mCCMkxXz
FbgtuhDbwhVPgtHVTutdJGj1ccpKGCiRzTy7rF9s8u2426oGTLl5CWYj38A1RWhcVTHa+GQH0Xom
IN2YSe9IfyW5tetlt9GWjIgOSu/NYYoFpB/ttTQ7dgH086gxnrUuwGJy3iVVM2/qllaCzT8J45bv
2og7DaA5mdA/lv5WpVhLiaZiHCyAeBR5RFYzbgOcuLuAAX9Xaxtkf79NchfDMXF2ovejrSnaDMdf
DE5m6PY3fkYEyO/iOLDCum1GPv+blQ28t274axROvKHzdb75zkq/mcJEo/sslitJTQCxMZ1LP8YS
3UO6RVVj7KMhvTqa3V0MSFo4nnWAwPP44A7pB3vmrhWVvFhJ0/PZT+leps5PfxY/7QQgKva0A+be
f6Jxvs9oLvYK0iQL1wUJLXGpWXywHT6RVvdOk6UtJg79cNPjz86pQ2Lt6VLRsm3j6p0etwy9kiS0
oYEDN9jjQsQGB0lRBsIwR5ZkWgc7ECosbdiGtqV/WnP7bYygqk2+e1aO+cmUqXwE/Xd264FgLsGc
WCuO5hycZmUlV6XnD5bS530Uz7+YF6Z3f3LIGQi7kcZtLnGQ8cySnIxhvAJKy/Ng4wDUxrILbSsR
m7T9iTffvampMZyp+xwjsB8Us39l5RHk5uPnoWyQPN0I1H7M5bOa7X0+BXTMEnOvHhPe7eywHqSj
80PVDWa4ubvXM8ZJWveu4hj+WG3+tFo2lVgPjpAay73T1c2u094HZRzHqsOq3Ra0gob+mPT6dNSt
GhVr1r1OGHu0Oq5XAkt6dAXGReX6dqrTEqhAjneRfMgKcpqKjOK5JrwY7afHRG6kmNH9b6QKa9um
H/xdUGLH4Gr+n7icvbsy9vBJuoPsYvsS5kJ7TRDStEUc7Ax9/I0tXzSV0M+96hB4oGVRYRj7Seav
AYyGw8kDUj+1hGFAYPCeMjoxxPiDqMxQOXA0Wa/EdhJM/oYsxdW670P+rR4ClPV7U6N+bfPHvp+/
cYVMxxRy09YkTRY7Wz96wDyCnxzMGCyYWz4fjf4U1Rp+K0427Bvde4lp/OmRUwvBjfYzAkdloc7U
Xq/mbteWHRYCDVb2be9j5+8lcCKyiXGladYn6bLuEA6YjqPgWvQkqQIu/a4Zzslg7rLcq4nKyQ9T
iQGMbf+WNqFYYInghu1rrDPEVQ0CaCN/kqrHeSJK5NZssC6t5yY4dFXyPFU6URt5a+2EFmxTp+lO
dax+mJ5YbGWKv6XUuk0v1Xks63wrS1mz12DUzP3w10hjNjxvOKgABz+/5z0ZgnqDQUS5r/BC4Pq0
SFoCfeaWT/HU4FooSMzdFfjyZ7FfbpPZ8HbmiJ+ClVC6acrcE6KEQlK3d3XS7C1tJDUgSswj3in5
OUi8WxGx00mbqaLD3bNrdb7vtLTEzRt/o900L4zGeauOYeDyBsRgVhjh2mfQj+huYv+GNCq/x010
KEa4ipiDnKuyOmstTOOsoFezWnNTuuZ8rxNmGUMwDNsRYs9KjN0nUtw6GwOPJGD40bqRhT98zRCw
bI5drd/hB+Llh4wKNpsJ/u3WaJkz/mAtLmHioZu1LPfR2/jFogE1X9kLop2D1RgeNLm1Fam+JbRQ
sXsejdGDOBRFP4x+MI6UqmY4EvG3k/bwOWkp920SpzvfZBnIpvciG7K9SDOIPEOG/LAKfY05pNFU
l0h+1AzXgV4U7jVGg0Dompa/9KjTTtbQlbvR7chIn0x928zxI5Mie5/Wo7lpa/Oq+Ev5T+rfeW08
+h0EjL5Bo+0PQXoUed9Q4TQqHCIlzpjNDVn0PJijv8O/gKCt5Hs9tOre2dmBQJL6sRDVu4a9PkF4
yVufWZ91E/2JaWd2yvfvfhMEZ+6kXS3a8qFOdG/TTEF/9DX1oTuFv3OpBzZ9f8Z4q9pDUOtPpST0
w0ag24kJH95u2NjmPBzQMhG8mOHjKLrp5GRxivCQg512b7OOd6ozjR8FUCjZIofW6fTnXC+u8MTK
Ew5FwaVumeE6XVZvfZjIG7Oz3OeFT2MtnYnT5TT+qfk98eKffpKWNzYnByPz/r3IA/+WUkjv0MB5
kTi5AgJmZejyqXkT/UzMRxN8THX3uyLN2ExpplOco1gy0CuXcAri2Xf2CtQnkw0kma41UH558tq7
wa0whvZSGyTaqw6zOCNLyERpoqMxm9xHNCVj4kePndmjt/SZN+dtpT22QE57i5p4E0ER8mVBrpaH
TXGPIUDc9RN5HHxKAIXiEOfIuu2IrRtzt11cBPIQ49d7nTXJpw6T8ezn+BcuLgx53jg7z3XjfYph
8Q2t6RGRUHkpVJHsNftQ252OKzRFflfIettP+a/KRZPuVSSR9Y/ohayDMul9dFbUXd82b7WTw3dN
KGbNqroRqAgp1UuQvJWkweqnYiiac9ujWhl1LQyiAShM4rpm+c1x9EaESwOdCBXeNvdSLhvbYyli
9LPsCHdNVmdqZ6QIKWRON/ZP1jTANyucfGOAO4StMNmskF5S3qn2cbRze4/QAyMKt3bufkalbhh+
sh+9JT90ylIsvjvvwQU+3MxaioK8h0pFMg89tfmIOwfFkE8T3++jnVEV9t5oyGIp2bxgc0oBDp5P
Ryblb21h6aGXEb1cyREFZtFe3XQej4MVXeYiLs+5dhhTHZ+oJaw3dtR0qKR1s5SYN4ny3J30gtCw
Frw6QyLVz3E48+fB6NQ1stfMAXjUd3Z5PKD6sZ492TdhDc6/GSyKWsfMfwe2Nm+1Kbc3jBYC/K/I
Kxzj5hcNxyk2B4dYHZ+AMKhZB1k+1y3h7JgW9YcZ9Q68csc/wJ85k4C8pevPGdyY+n3EVXjjtIa2
s+VYXLAJXJgOxrgv3d6/ULZsSXSwzxW6re1AAbYbAG+2mR/wQVFhwmp7t5ix4H2rOgRm7V+PVi8i
7cjN9oU0nG8l8o4K4tNol8jCSti1mX4Wwsf3q+tAcDv/EOgYJo1ZF6oB/WmJOO3kmUxFLau+JOJF
o5s9t152EhO0cX861rGHmbWTXwDdzWthMiHJ3aTdBA3ucquwtMn/yEQlUKsi49lf2NlwknazacWg
mqS60JL89MagOKaAZgke3Uc5vvtNJ0iMqpxd6lW4o9Mn7ASQwr7IR3vnpA9s4PkxbvpPGRUPcI/s
bY0pkJ3M9T5y5Edvuuk5iKDMMNuOMUYx20MH4LWhfY0vmi3LrVkOFXIpOmXhqn4/aIsA2WwB8AJ1
bjONaskgfEevnujecWGJC//MPOvodkV+CxQrz9jQMqnOJtkp9/kuk4cZM9jQczIuVRfiS+ViAWbi
lqBr+CwZQRky2v6RqP7XsOxvlSf0w6R9yuyxSxt0wUWGbF/m/TWOPBpdyA2sGbKavokCoz74jNUB
Ggx3+DxQuAmsw0foWHjHuwrNVUlzjPhm37bJyePy3KSjWRxjvvK9yH13x4h72nkFmjzD7OnteiSi
gXMth5zAsGxEM5nmJoyFOrvZjvPW12X/AJo/1M42bjz91CWKbCI2PiggrTivB8Pqw3kWzSkvSoaH
PaylaKBV8/Bd39uahSdtpOqwHIcXJ4+5q8vxnWFPsY1M9k/f8cU51QT31HpqFbo4Z8uS9e/D9ayE
YVds1tP/elyvz9J5i70fyc+vh8Ab+blPff0VkF17zSF+NjmbRrI8KpvqO/didl9fywraG02vMcZu
RPyWD4AFbhcHh/VVwaXGGHhU+8KaxuciaqBTmUPodozWRNPhKd5H3IL+tpvjOhz6cdplfnI3oLrc
eqM51FY+n/w6788zcsXU8e+V9YpAQH9XSYezRl3b3waXujLuXl30kPfagLg8JmWzddL+yUbEexsz
D+Y3CockXYTsJQMTfUSWjXOPcy5LmmNBlqzfpicfhH0flXO2gwuDNgpw9XvrXmCrl6FVKXlw/N7l
LjUKNo/6IZhGg6A2PT4aSfJDDP3vtuhujpdBiEjFsJA0vjWUC9fG14dn9N07B+ZE1wzN1fKr+6xF
ydN6GCbdfCiiTyg6055BJcidU6aHUa8yeCMG79wyFFaoqX9vhnG8S5FFjCmckT4xJV66D7R3U3N/
BdFjbMfmG3Mz4xVYRXPrb0M80XFm+vhSzYJmfwg2AGL1gRZYf4qSKT+jG0g2la5Q0AOcnuZKQPyV
jI1sVWbHygS+nmEoc1uW9/demPIsSu2egLEcpIjtmzEQp9XZJF4pDXdSDJJMaK/TbQKFOBnWTCou
QYHGbX2hiwb9YsnFQokf+/fgpcq8rT+mKeZdsC/lZn3u3x9Zz9bnohGtVTENxv7fV9cX9EmzceiA
9NGDc57/3y9YHxqtwXptG4evX7f8Yf/1T/vStvaqgFX+77/9949fn6s0Cw2PMbfh+hsondTRnJqn
IdaJPmv92D0nJDWQr2kL97w+xgGpt1mAeSmyeNJOsK+bI5yC1+fWH1xfUDp28qIPsi2z6zqxgW+Z
CoDleBGUdx3RBsMJ/6+Ry/KyUi3RQCRAbfOlUugUg6B86ae45e9zF+d8/6qbCwYrnLG5fZ2Wtm1C
1STl1A36pjhk2rQfHfkjoqxjhPqfwyhkdStlEB0du7v5w2zvZOBVWyMRE6SAJibdr3ds+ID1HAFx
Ov6pjpAXtINxN/uzqCDWwyBrfk2igzANhYHtA8ctZ/gUvlHc66z9XVipQ5RHnT21U4Bd3dQ1D9J0
rVBXo3HLk8o/tEOVXZ0xz09N7eln6btQ6c1BnPI+DS4xBLejjYz1lpEjEA4ys7cV0MGpX5BJ0bME
KqifwQJWupVhoZ4btuQDleep1f72pT8+tMthHkdUXTVt+fqcuzgSpFzKDwy4s42d1++s7EQVQQng
luIQ0W3e14eJ0p5dXxm7DAieqICpuyu76u72/57J5LfsZXWyAX7HoknuadEVoDmdntzddviO4ft0
xOCy2cKNw2tB1gf03tHrAoFlJniOQkStidgLEwm1AtMn75Hb9l7MAmKPMJB2KWRInR+9pHl9picI
AHk5OAFN92QaMvz3ua6z/0oSvM6Z2QcwZLIfvl1WlyZ40Jw8eM4dGTxriThhfBTtU2R26C7SCco5
h1nzGFrAuDm4dUvlV2L8QrB4/bAesD0SD85gA+/2Lymi+Q/bhProxPC7tL4pX6l/z+vzcJvnEOxv
OpR+0X/Yc7F39Tx6K1I8ORAbWptoQiY71cFvzcMUywEmH7MyrLM+HCY8WriDD7EHda7BheZQokxJ
fBh7xL0S6jEF0VtuFqB2oGcbo2yQxEVeGWpRzihVvAqvjq/Ss8XWAcPDZDd78eHRz4kujlZGsVjI
MdgnkSdITJ+yKiRFukczrBGfnmjpR4FoJcQJt7+sB61igEtn/IaFTIGV7Vw/lYnVH105WMcq6N1H
PZ2bLemKTt7Q/k9V/Lu3kqMGSfz70E5VqEHdOQ9R4T+lrYv4VJnxbw8msmKo+w3OT3xQrpacEozB
XiDXJV+/wy/nNz1LizcF2s8sRObHZvTM194T39f/hDjqP7rd+Jcs0aG4SG++iM7XKFCX09wyk7AM
ylMhFNkaXmltjTQ1QrsYq6dOK+qntOtJU27rB9su5tBzne65SYbu2Yj0UEcL+bA+BVQoLvog/6yP
tKGbmZuMOk09tlcak+0zKTjja470c29kXoGgeB7Zv4ueQqSICTQZa5ofz/khzA/sFFKYS5Xz4Nf6
c5TExkvUqp+zxsS+ymPn0Q0s7TrGNa1batc/y4G8RUUz3+JptUM6DOPUrMhBtY38ZyDLjdsU5YdA
0b9M/eeDZgbB99RQm7nLPpjkjTgHEPwgzSB9Nju3OeY0yceU3OljaxAlKfCy2ESRk/6uO/1CHMif
YSIWlMEofhOavisSwzmmTn8ZHG94oa1HTE/LFzaj/wwk07ykej2ca18Nm/WhaMzmJXKLEAcr6v3C
upd5Eb38D3Pntd04sm3ZL8LpgAsArwS9SHmXesGQ0sAGvP/6O8GsHlWZlSez71u/cEgUKZBwEbH3
WnNZQSDXnonIh9q99xAEgpXwyFRN6vqHNduVXyOF2ifu9E7r1LzWbPNLi+8EUroAdMeuva7LmfZa
i8ED9OvTcpTNzlq1qVO9dmP/JYtDqpJh/4QlhjaysodDhrdoKmrcBYgYb2GC+BlFdWDz/cNQzcVt
taxPYBQlq2759fKcUxTFbSSLp4or8IhapLi9PCWVE+457Azzyyv+fsMIKlCOKri6vP3yPFp8TuiQ
0a1r6Y6tLn8JSwDANS2Wy/tpkkomdn266dtBHC8PQtniOC0Pf/96+alEFMlc/r/92SsDzIUG/J/l
X4GE4sWXf3N5x+XJy4OlnPe5b/MruEZnWOfRKQanEnAIxmTdJ4G90epGv708eFPWHBpm6SspU63Z
yGqj9W12O+u0balPWcdQjNPRchh4c2Rqdw6X2EDcyA0MNzo1aaB/qmvp+LbQDC7PMPetNHHJFYCw
FGqyezK9ikna2GZ+ZVcOi1yFxiw0RHqkwb80nLPz5WEM9b9+uvyqN2N/VSDvwhwbX6Gb/+uh7jks
q8vvYyYjko706oCx/a0tANeLURWPysQmTsP48osTTDxj4cYAB92dhtdqnMf93BTmPT4sk8i8GrGC
a9xfHoh5YwcwO97M0sNz61jT1ky497YEGqyk29S3jjll52zC4TwVZfs+lxnGtLB76iqtOoytgz1w
eV4HMtbk7+kMR6xGqn1Ih856cgob3t/sPSdWvpeeojlTp+ImCIsAXaaJUKnWjZewmU4UQuRnL2XT
rjI1sDqmsxPQ1vYYNbx7z0KwfnnJ8o+6ePBea5eOec1NmuYnleAp7eszQYHO4ptoXqcsv2Y2En51
wulGq4f4NXQQC0W2mZxjCTTSEZa+6U2Yb7VrvlxeWvOv28EL3zwaz2t0QeN15zDcMnxM20owLBEE
4rI+ZR6QtwGSBS7WjXIx9ySxk+LudqpbibzqdgS3eFVQN5k8ynbYevmDMihHtEggLq+4vDbshj2Q
TecYWm9VGpkn3PfyjCCX1OPLj+Btys000gKidgClxQN3kZvCj0Ok2QVQpo66E09GBQkH68uP7P/2
1O8uP9t4pQj+TDWfQuhasj5aJ1NfXzde9qVmkfkR0UphMW98sVV5cKGh4OHBoV9GsYWDL9+klaC+
ng/vXdQAcu573MO9zJ77Vl1Ra9ROhZP/9TAvv16eY9m2G3RKOmGSeD2iGOefr/v+NsN+CnFi7YdJ
9azzXcpwaR8izWkR5V4eQhmHJ27f4WmeTHtfmDbdBVp9RTq/hnOc7MbWjE+aoHJ5d/nDMLj62lK9
hsGN1+V2+ZRzp9/h16GYVUuAsmPtTNc5rvspdAtu/kEZ7cpNYfTmjXSeYKkHt2mja7fkV2u3qhp3
ia2N57+fV8XCwGAniWlud/WUHHFjNHeGiNSd+4BGZd5atqBlZtTmea7QP5pOoX+gq2FBUrdvji3p
r7uDfUR4Vd25A2zbyyucrOQ6i90nNQ3WLonG23yy7PWAs/aplzoi6ab9SHoNlcVQDLdhVJgL781Z
KoPtB/A/jZ6zkRWITAvs573u7oTZeX5exfVed9HcDUg1nxmh6BgpfTFDAZImqlTcWTW22YqsKK+M
9UfcEmobVJHYFIuXcLTK9EgooYZljb+aMa5Ro3ljbf+Qt2XxmveTvRsyBIfodfJX3Gu4vSKvu25l
bdzoZWesimqM7yLWMVtKenQPSjHAxuB0Y/nNnLpJ621La3DH0iSiw6h36xHt6UOHxsePkrF+VhKb
JQZEm0VnO53UZF+bRq59c1ub7nZSfQkjVa5E1TanlNzygyzidBN3yXDrMEnZssZBIawpgkKVas/x
aDHcaTSs6FCbzGMYOznzjqmLTaPhuF3PcZFS3iC0TQPLuFKAid6jeTrHkemFK7ThyH1iImaRCAxl
PH/KWHfhvKRUEom6waIBuicp1aMWF9lVEHTDIl0Ub0aqn5um1x/1IZbsU9pml+e7ZLzC+Jj7bSAG
cEHZzm2keQsRo31EHuiugirLj0IOLYEBbbnF29FuLFYOFAn7cc1A5W00Jsq7rrfmF5eK3Qraar+g
HTPQsr7mZeLFaEr7XISkfkxaMO9wkXS73LN3gRE6b1iNZ6qporn1DDqNWQVEQDdT7dwo6ikoevxc
JMWH0MorNQTzc9q31m5uW2auluqemT+cLi8YExQ2HcLmGztr4jONrYiPJ/KPlMYWGjl1otA5MHA6
9VYnmPmQxUmxR3fA7MfoPgUFxWo9TIsrh69ghvNdq/TpLk0ceV0Jb/33U7h/OA9kcXN5weX5JLSH
IyIa1oW85/LgNKO+clHM+O1IvybisCKz0tL0hKTvZpiy6K5bHmBv2De5/vb3M0khw7tcBGsHqc31
5XnpxNFVYyjSLmKz24Zz2b/oKFpXkyP7EwL0/qUmv7CpWuuRRrRzmwG/z5enW1zYB9OtiQpb3pR4
akAWUOaHy5tomj4TIdTcDrUsn0ziD2NZuGs0OBPOgwKL5bisVgDF4As1A8sPkxIrxLKqQa741XaY
jNYYWbcMq8Rbd7fVKO13ZPecwinlWowz072yw2+X54fIJpeIdOq7OFXxqULmRPwKb6hqzUcNbb5i
/Yp3QaLXe83rq2dOoqPt1va75kh8dY1pHtOISQ1LQfsJRBKAeS0Oz23kWU+9B/HI6IvqbMMUJwYs
+KbXijj65Y9lvxBHi009YYxzOsvY0nSPd+3yKzquR6nHzZlpXQzVkIAUvJfjxmvafVhAP5Giwz8+
7cEvehix67fBgfZV6i3C1iJi4a5nnzMYH4v/3EnUZoSyE6nkQw3mW1R0tLhaSsYGFtLltrtu9enD
CtpmVZuzgMWWbBJbmOiAm/OsovyKim/I4uyqC1n4Yyehplcj1kojx++s9jw1rbE36IcBP7bmtcBF
HHCO7mfH7g99T3XfqjxMVNrVaM/R8fJbb1bhWpjJsA7Qr1+HOg+CgcA3PSK6F4LasZ9z937B8Bgp
cwoj7taZpWt+X+rgZVT+iZGW9TSacpiSj2UeeVyaSXFy1fiqJsDSJQr9NrDoKKXjAzjyjdNNH0yF
bWOiw2QE19g+YUMGibHOyMDybBMyjqa2dlG9uTIBrUqxx48151Rzi3zR0/AuJF9qG01UyRe2xZst
e8wjmMZ0N8iPeaqOvQzl2jES7QlyxVU8ZMa70WGJlYNlHuwgPIPIzGgGqXsnRpfYWNHOzOJ8lzXG
o5OP9xAbfauNnmQyni1NXSE7OMVT86hFmp9lwQdxQN9wdeLjF/NVMIsPjBlnp0nLs4f8K5PseldP
m/3SzbYR8lzVhoDNEhcHTcCimQJrP3Ql0rwegYYSHPK2QK7lJgntbFIwBr4u+A21rwranENCa0mA
zF01rln46DDXE+JT7KRB5hcaCspCuwYi4m0m3B00/nLIDSokGXTxbBN80TXYvg2PsIgGG62voGG6
duCuhEYpBvSku3Y1LyIWIqX2zUwQ9pC5E2Q9M02AZJAzvq0mpFLHQtprLIGS9isBNJ2y15FexH7T
tYnvghlYp9PwtfaG6cxi+bMK4Ay1dr8b4OiUDH/k0VhiE9vDYwJt8Cmdk8f8PqAPcAw0hgxHAF8Y
2yJHj+L2O8p7L3TxjHPoUDRI+DKwCAHyjgwUtUG1MyNCC+ONk5gg0VLzsUDzuEq4IP0gIvXBcAVt
PnNODhUIjlX03hUyOOoTkx5DgBO1q89D3mmr0IwHv5hy1C3qqQ1cieKNqwKO9aa2sNfJvERDabi+
2Q8nFk2uL4po4j+PBy8DRkH9FCjDfZSbiKhCO6FBy9pcH+biaAzJvenhPBDBdBjzkHyMkD4SWC6y
fbddH9FPEOIkoqE/oXiFkYH4DzXMcfTaR9fISKONjHlHAfwhBda1C82OESslT4BM8m9MtvJVLvuv
avnKKNXXZpSCPq39aKRVKCPvtamSb5atEeebPOM6TZlv0mkrY21Lt1Miu6vcTZY9OHpAG03kj66o
on1UYTszrGxTOiV6i1Jt3Sp5Mav0g7rOJSmE8tgmjUNwwD6r1c9EHVw1yMByPTU2lhgjckyHUz+s
swnYqAnUH3cMoWIZyILYIz8kTdtV48jc17ThIMrgAGB6FcFwbdv4q5gHFCP98CSGWVtRZZw2AOjF
1nOM+tgH45Vi9e/PqePTc463btkEfp6213Ru1qMWPXh6iPm0Ms+eFtJlbsUnBnbuYMbtNA0ulC/k
GKVEKahKWo1JF66AnV9blM2t3s8L44h+AZ9DIHD2iXUbWx8tSxU/U+1THCd+OKYjyoMs8huKbNzo
r+auLFdGCHnWmMLPWlreLV9yyuJ3GZyBXbIKmlb6PNRMto18X3TTG+lF0w4f4qnskpKbdpJiHMwx
CBqAUy07NmCAnZJGoXaryU+RlPljlH9Nrlb0RVo/0IiLRjkTrKKOu9VRuMNLPcxfgm5mTlvCH8eS
JwfvGwHjwarQoWaQJtGtGouL1OHsTmf9nRsrSkDDig5aOOa7vtKvjCyr11kLcyDG4H92rOvBVtNq
bxZ8jiVOsC0GguEgJtYif2ivMwuQYEGX3XCzeqlcfK5MikGphArXcw9m0bdMFw6AoPYmalsMUpsM
5lbYqHfXQUw8tha8qTzDNhKp9xIB1WNstte2a7wExXTXOOV5zohoGiuNvJ7cYRejLUXRz0VlpftS
L2j/99GzNXBnobafrLTYuZei+jJq3mmIBAKo7EV6xr5vG7HKKxwdaKmjAG9CSehYg4cfM3CwKs1P
JlBBgIPAw9TUIIOwELqYkpisSpIaW0W+FtM+winsp0NwVbXZuMZw9okY26PRpoconUBudSeJDXoE
g7YqB3eNceVA0fCUzepmpl3c0t+12u52oirog3Lxqa6sY5lGqzLUMLHBBI0wbmfhaXSKc5SOd9Jq
+/u5T0B5ewKGuvoC6TLZcQKFqEt8FU8PCUINxLUiZnEOs5m5Qri2pHl05pn7NrzXSgvG7ZzDeSvj
bNtUQFh1oASNF2BZbAQKtvoLKgzqoR66y6kpd/HQXQ/KfnY61tkogrlISUMwF9lDG7wz3b5y5Q4x
JAfmHoKWH9XTMTDILaoRLc9jT5YEes8uHjNKcpNv5Mlj11nIjQrWKpZWfQxGg+9URo9R3V8FCfQX
Lz2MguUWsJ0wva2WtlA5fHWUdq616l2f78PKurExQtjxsFexsdPs8Lau32ejOYMc+2qX6kb00XuG
ijfrvWjbEE21Cr8igvdwa1Rc31bwrFEiQ8x84KMNSHtryLrFVa1z7wUOEe6Q5hNJKAhf0jUTOXIz
sdbmOKAR6TG6TFrkAL1DyeGFCJ3NIFOr2US/ng11vJ1VwO4joIbyDxIke8wxilPpiMU445bpNnOd
Mt50gmx5RsFVjW1LiHKFp/8r2ArQLJLwscxLLFAFAHW1+lOfMrX3tPJbaRHB1M+jL1xR+57YFVWF
8IK60qZUVECoqR3As65L5mT7xqGblHGXt1zto5l71GxefkpViFaask+W9OucWvAVxDcm8r2afAvS
0o0UeU12Wue9BJZ6jpq6+ZYOFTzxonv7biztnOmWVk2Epzgj9KwOfA7hnn2hbfls6jC7iG00BdXM
XBxkllLlWmLxxfHKMrOHZhS6Lv2jxa2SDyzKYwtFmma5zlO4/JQbmjhevCxKM99i3dhJaZnf5rzd
kyAJxZz006gpaDaKAH3tpF1pySg/DQZ6ISqwE0cz+2osviWzwsqZK849bXA/8tis4flRMndpR9ja
cJ5KQxyaBm6Fkea3l4ch7H1Dv/8OJQ5Lu7tpZTAdy2nW1vXoNHsdxcpz6AJsgp/8XvQ9RMonrwmz
dTTZzsf4LQkT9TnQPNrIYPneSit4nXTXJNpeYiVbaFp9qO6/A5KMmIAglcKVTlVPyifaBHhwmMW+
24dhN+TkV+XPyTxMb4ltn78DfOue3ERbz/udNVIsXqLNzuAli21TFy6njaZuNVDBZ7WwPpUYNyhc
pleXe/Qqw5EAhnRIPBKXA7mTtQO2uqF6rOud/FJaLPK8/tmtHCYzIKH+fqj7u9kEHSMzp7jKJdy4
fvoU0W1aevsY6cpRcCindKCvNWGRcJFyalp+1WkGvcMLDaJswfpMlKzbwN7GXTN9ypl8uiRfvoct
8NaezuS67ObwrqWNjYmm086A3t69ZTE7JqX5gu2JwQNAGbbQ+EaVdXpiIWVsm9L7fDHWWurLiHdR
a1jvAR6dTrSE5ePYzZJbOLlDxdDYjwiSmq2T92SB6QjrEycmk3pBltsGyitbqPXk5jFUJKa5t6YN
kga4eLNlXgdXpymcc92Oj4QwqKfanl+HMJ9ux2rGJdJ0h9icmmecEFAyXQqzQzwfRVCXV6Y9aKsM
z0obSqCWCwQhE97ZzqkNtC741Za85hxV2qFL8vuUL3O6vKhGT7rCF7UuFuaMpVzjWAoy7Jzyul5o
QkwnBMJ42eymKUGCynla2Y5z20SJuOssINV+byI7vASjjBU6ot7y6EYAGphRxmxH6A97UacTbhE8
g2ZBXmMqEOwBsn9rcoy9321zoIdWbh/h5lk+Rx+P9o6yA1S9oR7OYIufG1GIY243hLm4eLkvnNlg
MN6w2Ha3ulfW0GHBTsgzKE5xAr9J9ykhhDK2WWXGk3UPp9nGwFALfwja6GNu9J1DY9MO7i9csSaK
zQeMfUzmufApLNEJoB5nGs06TEgZj4mVWLGYybmpRMup962Yqe/UfGSr0OYvobifEus579rhg3b+
s9Zbr3jz6ntwC9KHWpDRbrXgg+ZpOUI6csW+rcrhzqB8lTR9t0kLhdTqcg6koYW8UkNyk2djexPQ
/L+Y0bzga26W2eN3P2X/lfoFOgDW7tUCSusq7m5hHh2yVmrnUC7qRNW5kFvJyBFucn95oA0cHTrd
+ZrBhBeDNjxMjTQAK5ctZbG4uC6QzDE7aY/95JSfCBeXaC2zCiOqBnT1QulSqaedrdB+RywXrICG
6GvZfjOKyUVCYZeIKES66Qbt5FSOfeqcIMcdpSqOyn4gJuDx+44IB2XhdMptkhKZTdDzjHeamv2p
xTd64aOjxP/kZO14a5HJsvkOz6qRV8MrVDRHJgfgYjKwT7GhhscSnhGNjelh1mmOmqyOrxIXvofT
my/kFqh9O3sbMYwTQB3IF0FF68OQ76q06MMt8UZVPVNuK2YIoj0stSAp76aWrEnN6l5zKcd75BDR
iqnL9GySydOUC5xT5tMWQ4F6BBJkHrHuXUOfch/HMh4g8LrpQaKC2gRx6FFYFfCOFirGhXzbF1hi
ug6Waxtj6ulkr+2jqdBP30eHCUNiUOTWqknNdlO1I7zthuomufe5dRKXH0fpEEDrVKTkLBcrBEuq
XG96pfU7IsFJuhzDfR52yZWm7QG8eLclYV8+Xhu1zbPPJNG4LDITOe7CjnNgBpIJJ1q+l00X+J5d
G9eNi15ngLi5qYZBPmudfd8XsFojzrCOcMB7l9smbtlrr/cWcx06gMuuhJzX4b1nCBZ6nNEkLuqH
YZG2uejMtchyj13R6PuJWanfYTK/riri76wFTh8qld7jsU1QpMKwnLLUWvPFhe8sGVLtHMu9oeeQ
toa5BKI6QEoSRbtV5l7gRCr83p3STQFT97tpl+DljTlW0Z3WTBJMhEvJvXMwmCrIEQKiI+Uwemlw
zQyixl9nHeVeE30M1CN9l1RxRNPTgaZ6+NyLEcl35pdzoL2AXLNwo2KypqoENRYKy2OpMxmMVI/C
OkoZ9BleQgovsIAt6uuXi1/S+9ot/v1r1BVI/F9xUjwlrr4ju30+2qMctyV9jT0gQzr4U9c9wl3U
N1qSlKSvLGD4JAAvHcYIkGrCMDdcNA1JcWax6cIRf7fbLBHSgf3cGwwm0B+wA1wGWTe0Hs2Dy3m0
vxC9/34AZ2PvRCLfowRle26akc+yJd6CD4DWSbaUWl3ySv5KifwhDfHzf8uwfPxl8OQPcZa7/5cA
y/+ahfn/YYal7hHD9n/+b2rkvzIsd12cf33XViws37t/Zl9e3vc9ylLTzf8Ax3ehU0rb0ynBENb8
PctS0+V/nCUmV5hS8IPjkC34V5ilbvxHuiQ9eIZl2KhSdMI0m+KSa6mL/7jSsqRnG67uubzgf5Nr
+WOunCs8Q8qFw6dLQmgcOrMkKPwjxAxtuaEncXEeMAlVdNFzceeSlepi0/3HrvlFNOSS4f13FMNf
G2JLpiFMHUf8T7HAelqH2UJHzRn/V51Xf7aldvz9JpZ0+H9vQkqQHwIZoPgpFhvMVKtqVZyb1voo
vO5RAlWKC+0lTPJ16zZ/yLq0zF9tTxquSzQYARMcpR/3XVq1jttpxXmq+pJZLySkcNNBy3rVrZQO
nm3DpTLb4WkqO+9TgvxpbziWSXlMb5S3qpl2rY0Saj9i/g4GOM3geOooRng1TKDKQLLiMqxB3x63
gBjqowyjCTNqa2ebbO6nB6vL88fKmPL7JIqTB220KuPO0vucCRw9X+cjTVqUHHlF+M1aoakkIiag
4XlQXkh/AVSnaz41VlZmJ8cA7pohwgA/agEDhV1RLTl/DJ0fA7d1asC213wIIwPhBORpI6zMav2O
exs8IlbKGTMQVaCyNrCSpGlgf+rI9lt5c0f+EClWazWZmg/yft5AjkQnoGpjVwZYyXROvUuFxtsF
NM6fnQYZlCrC4tpetN6wXEofwYKGyqMs4m1XNTj1NId39uOsv45M0bpNqwEIWveYqenZpYW3p/NK
MlAOmpgJQBwZtxVVNUSXYvrcAo/KoXVq6m3GKYqDR6c5bTqLOiNOlLefpTHclHYF4xypGkDAMkWs
KjENnuinDTQ8Au+clJl8ruaeZqhLy/S+yMLhlEjd2CbKis+eY4tvRdBPR69u51fsSiivbGp1WyaG
oDGl3j52fZjfQVnqP2s12tcV+ZXqUxpL1FqaY32KFA2jFUN5/MY1GgC2c2qT2k6PQ4KpAUIBwPkd
vqCuamkM14iZ0murn5mBrxzCUgDOWo7mXBmDEVtHSf173DqWizw7tkKKS46h9GgLM5+Vf2PlpXVj
9mEE/lAzO3c/zGb2oIiHHPdRv8jImBxwIsKcUeUecMNMkGzeuzuIr2gMkoHINb/tO5NCmT6mBEC2
s4yxGFhAFXpUZTPHL6RwUOZW5CNIFvfE0cW+SmsNW3le3xJ9UO2dJpc+BQz9ufKy6sGY8UWkdQTf
F9H2LujHxbWsTOCOqffFHqv6odRaAZBodsFDxd5TSNZQ/6RBBOkakCorVABMUkkNmqqMQE9m9Uig
yhvgs9fjmM47h/0GCEhw/VIO2FQo/FdBQt2yjruzTXrc2hgbvJ2SuoReszoI5qm5KSYWOR2g151H
HSZnamOAPjHNnmkk6pnqoreeRkULKncPIikJ1sBB41OKNYmi6K0TZ17wkmtEOgk7GjaBNKmoI+Z6
YmYdURkBRT2UZYBA15Vo/b0ErzfRAMJuX8hCwnlYZEl+NzhlCZLHNb61Vm5tIdYmG9TBxUs26ahf
pn7JqjHoubsd+ro8yo07XZTeN9k4GHkHmiPnyh1qwunFEuYdQJc2KXBGhNQ/aJRMrnSr+TIF5HkG
COLS2TNept6yN/XQfMjZICGrrbQHzVKU96vZHnx9CPh8YOlX1hxDM8jIC4ntsdvklrvv6sBYc+e+
QbxqEuyif8wFJcyEM2VfhcYJMXq8yRB1rIxgCXOsm5MOV1/TCeUeoZesXTVYrDfTcp3XPetaa9BJ
pcnNRbkS+nPnqqVDs0ynzJfUVp/7iNq+J61wVQ3d+DjlbXeoaxzVSO7kfgI5+jzVi+tqSOtvgrn/
GRpIctSDpgA1WM9vQauYk/Wx9So9F0h0TiZDNNbTIWvCeT2SLnb0usD+QDVmQCxMw29eDTghwdxG
2apB3dvWH0PFmkUE3UZmWreJwknd4iiNeX9AtNLUZfJlNo3uRrEwfILPah4ROkzPU0iUHZ9zxGJc
QrTxcJriBPOe27lbyGSIL5opV2/sD/0xdhLQE+juyfkyh1vLCBJ3xcYxkmaQmCGUeiXWF2Q4rG1Z
HOZAbjEAczmiFMFISLwZfw21cGmbwBlJC8yMMCvc+V7v7eIpkyxzcNeYHBFcVxvUuMaDRM7qrZqc
w7Iqwc/e2+jwb8xsAlmRjNYk13GuG29w+3Uke6HZvHhzNryCPxjkhg6APFuMNagTe7NZ5c0SAyCF
wrZDwwvxyXyM9F5AdSkTX29SIKORblIj0EkRMfJjNCfBDngwBCLLvYkH0JkaWb2tYSo6nC1hENal
Mpo8jBG1wRwy0XFug4hGQbsjUMdds48iNAp6B9MCp0JjRDe6S44GPRWsa3A+B7+uGvmYglNNOahh
XK9Zvmi7umhphyvdgXVIN6txYiqzyi3tNflvdziA1a3V2BkZP/IqSLl9UAGTu2Ex+iiznW41p2mI
tavsXQ3jAuhfmH4htWI628gJd2FbgKeTzivLE/VGGLFNUgdTiEepPP2KsND0Chs+4LzG0Y17/BoS
VXebVo/WNKU3BKEND2WgqxtlJjnqe1VhRJUZ3Si7bHrOP1WXGxxLXAZhHXHagvwprtwZdSCoJAIY
hjZ9lpQpN7+fnelLpuFP0zPH8wxw0gL5tPx5qmlVU1BYZn/2ejf8rNp6R1GOsFIhtGMUe3INcSjY
NB4XcUjGwT6LS2yRlkzep7au16aVhx8l8vzgyrFNOIegFZZWqFV9kl0UyD9MV5e0+p8+Lb0mtB+2
50rm5z9/2jYPYnjjDjR/jbr+V6kJnxmOP3B34m5PFuxnrsAHJnH7iQp76hIx2nPJxXdh1XArJQOD
eExCiDVvPehg1KJk+/v9+e+Zu+uYrqELGwAHq4SfZp+0VSMCiD3qRmQGY2ukcEVALQ0rEQKcc/s/
BP/qy+z5x8PH9ggEtTyTjTnGT7NrDz8BlCQQNCSurHTkSrl4UJtoaxyaNUXmd6vdZzoUjZ3RHKwt
tSk/+EMU7y/OIMoQrJdsD62QSwjNjxPuGOiSES82u635Sjln3DRvNpf/xvMp0K2d56Hd0IdbDx8V
YMFP//vd/c9tL4fjHwulkolgVowOVITuRTcCsFmoIvyumpgw1eH8h6/679XSj9/0p4M7Fh0uS+Wc
Vfc5ZAg1y6fffxv9Txv4KYCU5BJm6y1fZzNt4j1yWd1dhUfPt3fRHudy/5Tv7MPvt/mrEwgahGfq
tiFs/XLF/WMPYnGpPNBZZ+4B3yZpMN9xGhhNVCTRdnAcuzImVbTXwsfCcf608eXU+Pns/efGjR8P
n1ZbDW5QqAWd4ZP8voqVS9up/MM1qf8YOLiscjluGF6EadE1cn++KAeGssrIPETzB73obyrUzGFy
a+YgGKrG17J3EVZX9LN/v2d/dTCdJRReECZrkFH945crKFex8NXOc2T0+4TdvPbKUt7+fiP/Xu26
jmfalCEN3dXtfwV/d8rQhiK77oNsa3iQTMFNjiR0mGm+m6LgD1v7xd3NFdS3XWodhi3FT1/Js0Nr
Uq26DoLQb7WPoi0YlUnGdf5QM/jFIp7azD829NOJYblYVojjphnRaxQ6J/mR50J7mByrOrDApEGh
Ve4u0AKJtqoCiELF9sEh2BxB0QBbPEVnM+PxykoyQspe33t5RFMsj9yDbapP9UxsW6cb/Q6/GFXD
tIo/za7pbcsxb0hqzRAxrmb4GQfb7eyjaCvhlxailakmvzupIDG5IgOSWzTWXZ5P6mWGWLyLMIWu
f398/3USuZ7gjPV0z3Qt51/VE+EJ4qf05rpDvJjbqV9Oxv3vt7AUrX68CC+b4CSCQ+dKKl4/nqdD
FkpLE+JaHG3kQ6tom/rzEXIz7pU/Dhb/OoGWbXnSMByTYdzTfypsDdbUa2Q83FgJbBGTuY2mb1MT
J7/xp5nCv3acwaYsnaoT14cUP5+qmGBtaVfquk3t/mrurWqPLY67m1bP9ybmJgQj0Ed8lOHG1omB
0+D/r68ia47usqQlD3Z2GlQaeTbfIGLmvIq9GDh1EXp+HTbIwbxGtLeDh7nDM0l+9URTnUcXZwUS
2TLb/f4g/erb6DZTNL6MMJhr/3iMdBFrXjg017GL4CeMxRPYrOl/P7p5/9zGT2Np4w2eyMzyGlv8
xxhNz1Lv/nAj/sXt3jMw85k6X4Jb1k9nmqFZmezD+rp0u5ODPFmF5UM2uHe/31e6+NXeMizLEqZh
LUHeP51ljTkIre+qa80Ymo3K2o1npCB9MOtP+XQf4+jcJnSD5RLCM7Z3VU0x3yYWtitQwyDM7Irq
TnRGtnUHYpn1hnDVRqKiR8PALMsMbHKOskNGFtvKAuy6KUvMhrkBAbpVNEUGN39F73Z1ETPSHt9D
H0bKld94Wvaoevu61MNtahgvCHa53pwgAQqqzlT7TG6nJmmVBtgcA4CKZxKCRADLlyGc71Pnf0g7
r+XIkSRdPxHMoMVtAqkoQLIoilU3MJaC1hpPfz7Ump1OIvMkTveu7cyObY/RMwIhPNx/oSG3YtJb
7Y9TInw1fPVAlZDuY+egtALdEcHzTZ71T2Ef3FUqrevR+NpqglsPxVMyKcFG8V/DzELSyptNYr7L
E8poUdujOaCL5sPYYVkAL3KyS29QDig0xbfwnlAQVXrjhgc7z2cVNQ1cQYIvaLs9YXG4y9XWhcHs
0iQ+BPS2N3LZ7MrBr1DvkI6agUIxavGxNHRA9BHlIgn52UoDpriZPfbRbSWk4B/1G6uJvweV+t6j
S4aeRPSqluFKqnP58LF0Mg4uF+r0nzeRicEzgO/JTXXxCOtiloVrYsT3ZHO7sgLPbuW/x9w/kRbX
F15pKL+Nojs9iBUwQHuQN6qdOOZRf5ZcAeLgAwCcrfWWPpRfV0LPf/pTSrUIvVj7waSqnTWJLkA8
R7qTbsN9v8M8ehs6mR2tnBjS2YZeBJs34knyiKcdZKtedGmFv4W39If9jfeC7uaNTETP2KQP2X5t
cs829yLm4ihMLEkaBa10u/hbIaChfHd9Atf+/OIUNKO80jg8KNneNcXPmEL19b9//lzi99NtISmU
NYUy15yQn8wZZYhcGbLJVffCuGuQ9NkVj5mDBx/K0d9Cu9uSlnI7mYcRnMBte7ge/mwPcC3KpPmU
mi2DhtUietOKwVj2levxYgaRhiT3Y4E+rFhWK+M8WxqfA2kLk28wbwDMxGruSDsAq3a98SWsb68P
5tJ7yYIWJvH0FennyYu1EGOEIUpcKDhGK6gcJUawbxJ0huRUzmDMRMpTJYXlIdJ65T7OdRhAltHe
IJQ2IgwV4Y81WsFt3IVrD7nzOsXnj7wcfWJkrRIOouu/hR94rDcv4S0ehQ/mI7pLe2BcPfIJG6r3
juyYk1M/9AfD+bdzs/gJi9MORqFat7Xk4jDiqLa61b4K9k9tD2P1Hr09Z/UsuLRxZFmUDYvyr4Rd
3ed1rdUFmmGcBa0NCOfLcEwcLg5KAEAu5U38/3P6nD3r5hH+E9FaLDEcZhLk6URXmBAebB4yAI2J
/I4PHG6qom1l0r4AQoU48X+Z2ZO4i5nV0OeJwwaLt0YquKuSskddohl3fpB8DEXUIO4Q9fswN1Ug
E6TRcNwVFDxG8Ot6AKbUbvzCvxUzay3zOfsE7DnYobSpSHvpai/O/ob/pxpP8YPaCCK096F/QFJF
XTkgL21slZOL40NTed4uRi9kcTSkZutq+UMF/VGUHisaC9eneC3GfMmdnJFtHuqW0TQuXA74nQkQ
VVQV9HDt+pqX5Ke7cp4vuvgULuYO+PKNgFxnhh21yFEcVPeJeTDiO0Aoor6BPrbVnXFXJMgf7cNu
XyH5aB4GRNT20Upqf+lEVqnfkdXz0FNnuMHpWJM0BIwcSK7Cm6MjOZu5oFlaYXFVrS3ci9N6Empe
PyfTGgtFXElsmHrbOaWbbpHYutXvyOF24U4+FDYl/LVT6GyPMsWaqhv6PNNoji9S/q5Quk7kS0ZC
7JSJflTE4nuAg7ItJ9XNkIhoC/SvWpa/adraCXhpYqlRcNlRgLS0GeJxOtpCCGrTyrKHsA32Yfhs
Fb8T9GrTcPfv1+pJGGNxCqWqmaWy2LiVVGyH8Fs2Tptp+rge4+JQTImR6NQCwKR8HgqqlHUpqaKr
WB+K0iCg7G/NKN2Ewbf/EgfchAosxjx7ZtIi72hI5Q8a7Bn6qju0DY8ainOw2VbW4t/C9HLvaTMA
h4tb0bXlGy0Gfgf6XHSNZ/0GgbHxO8JJkHzsei9sIU7urCfFdk3BIQnamHcdlWQ4vrvxENnyvXIM
vq+tlvO8jJUK3AZsD5VCyVzmEpSWpMrHnxSB37DEOy6gj4XkBwAUzA/z6SlBSWIT+E18qARP2OIQ
/0Ohu2bOLRuEkjvofJpOqymUbgQ1FBwzS+7aDoHn65/o0hl/+jPnpXKyh1HfNwetL10RmkqpPqVV
+Pq/C7Bca5VgpXlRuqXUFFtLCAJ7qAv3fxdjUeeeiqBIwAW5hlhv6uhDjl+u//1LBx1dInBdgIBM
7sPPk4RtYD01SeP26rc0h2r9tchXbsF5FpbL9zTC4obCobihGdi4eRh89yvYa9AjWjuRxP0U9Yfc
QiP1+pDO31rz+jwZ0+KeQJ8yFzHbfQCIfidsdHv8jbWijV73Hb/CEQ/+bi2lu7jUTiLO//xkqYWG
n+mUtVwJlkQs+ZvQe7o+pkv37+mQ5s94EiBOtTw1qAaO2m2oKah4FdgEv3nVq1fRYW6yTV6nK0+G
SyfpacjF9qm5j8Aw1y7ecxtfg6bdfpW9Dz+Q9/9laFS7yIVBFy77cvUgzsoOtVv4sLcGK90WTKWN
cEixwV/vEIFGxWXtgD381+uBL3+0/xtYWVxHFYXCEv84Nx2/yZhAGUG8cnJf3lv/BFjsrTSpQktg
HfoaZjuoPmi/ikpYW+zzHznbXtBnaaHqhgIY8vPKQCG5zEqtdmO9N/aa3v7yaLpuxllhifx3W5b6
Vq7M3/kwHUW/ewthwq/8hIvzSN5Aa5O2Conu518gClrEFzRcy7yJShjPgbe7/qHk8847G1pXNIuS
lwnnb5GfAPTKEVlsEDqBQo2MKjwDCAUHXOFEW1D64hhEbQXSHp4VUtj3SCSFR2TSO1Aj+GH0Xk25
MYibvYg/OeQ0jCeouwOLs/zKafxROMK6sHYekvf4dSiZjUeftKdrj7AdhJdtD80NeCQYyake27fr
g7v4MtfpuqmKaaiQaBYfEDnnIBR4fdbb6hhvowf6KdGPYtttde5wX9wEv//LaYWipUx+ND99lo+f
sCErMuBCjvDw4/QbykrOypgurfzTCIvzEOBGo0lJDQ6wrB8imLoZLF2jfFBw7HgsUhQEOrMMHA/R
DbTXZPk4qOjAYIumHCd/6F2zL3/qnjfd5IG51jG7tFxPf9tivgdjEJAsb13BigDfy/eWtVY9XRv9
4uT0aP1Pedi7jd/tCyDzEwwVufKO1yd5/ivLjc+LDBy1Di7bWN7cLEcxyobG9VpEfZrukfvhtWtG
YQNodOV7XhyQROYpcb4AAV3sP8kQGvw/BrdJw48Iods+CJ4TtVu5CC5GoQ0s0gI2eGLOicTJHWfK
kTIE8ujW6TN2LLbv/8hhGF6ftIsf31CAnFAOOUdgDEPb6G3aufX4vWoeJeU/DeGfP7/48qMQG10/
SJjmoEQd/Jld+trh5/UhXJym+adL6D+DzF98DKORfU2vR7eBHSVIaA7ov9B4WTnTL6FlQAEYlI2s
+dhdXislbg2T1KozRtm8webUe1RG2UD5RGhuTL3DTwQ3Iq/9I4TCQxKZ8YMUKQFWxNicduCV39up
yx7MIMDzSkFFHq0TX7YxjVAcARP21+tTcmkrnP7YxbQb0cA7giqLl/wJDNyStH1rwEJp1246a57b
5Z7jsWdwUIs6T7LFuVbRHirAjbtgGIK9lITvaQKOki6aeRCyQncaGqIHH58e6mn44khpG9jSRDPV
ihHXM8o8x3aubjYA4QYb/6U/WNcnN10gZbYBxm3rNfrvsoESWU34QQtWa7n01dCYl5BM9cSi249e
0TmjqkAInrIbo/MFLIes5BEda+/Jg/wIthXQxiQgiJ/LUvhdQrWfzljna1vs90JcHCxpkxumv429
FDBLDxZtmvrM0dD33RujIR30wdAQ+PHDL1TJxn1CzuboWqi9WrKAI3HcW5j6Rf4xF/WRXlpn/prF
g/eyZ4w79Cd+pUgSvigNOsAN9r1bsfbTfTZN47YA/myjYt/cKV3rHfFAkO9nLKJTNtlwyKUW+aje
N7delQxHOUl918S984CBRb4tDMRmFT/GOpIdDEu60zfWrPchir0s2H2GkW4pwMNL68h0psSCAVy2
SMTIMZQEr1AfQeuYUAIaEYpbH/VijDsKp7Lpqe1PSRibTYix975G/fau7GWEIiJw5iv76vz8sVSK
LORKc33irNKC9FwvGuYAZW+W3C4eLdAX1/fCBQgPIcgj4OxIMHCWOJcU5rUZqR19i/tW7LcQZOza
G5EVQ0bM2I4GDbbSdKq4XQl8aWgUBMC2cR/JZ5dE6FdGhc44QyudJMZBchJXJu98m9PC+CfCMmEf
lE6Q0UpBMVr7Jc2SByOCHEm2A2qzEmllLMoipc2HUC9Qy3I7GcURHbu5YiXAeUbLUMA9/r1RRdbD
57sux3wCdScOccDfPRhMNstNUSFki7upjBz70CkrEee/+PnomiNSrgLfNaOS5mvl5HYVfAy3ESFw
EZza0mvboY2udiP+UBrw0LXW3YWM/XO0xYksjlBFRKQLOj6RIMPVid+F6tEM5VvWDtoQiFeMCJoZ
EeIvARIaGnBgc6aWN/o+aqKXuE++jEp4qBLhaEQ/Kt2yVQyYG05JO5KlP4bOZI0oBMO2R6TAI0sX
y2wFW3WhkPB5FIuvFArotPaq4na75qgd4tuQUneyMfbyTtrCqT9Yx7XU/P8R0rLg1NF6POezVQN0
1/l2b23tvXoRB0f+KO3AwU8Dt9Dvml3Y3BXOyplxfq/NA/0n6rwfThbHiDwzOO/RDd+6emtWm6LZ
Yv7leA76Y+ArK/QA7cmets2+vRW/4mq4W/kBysXV+c8PWKxOJTEhg3Eu9nbnGP7e2E0Hy4YNL2xh
PNjBdnXEF8+SkxEvFmgZRwUHNdvhPf/ADwTXL6zHMVBCw/ig3ONdPD33D8kTpjHfVoZ6nr99nuvF
oqpaK+qsCkcn9EX/JL/wMvyfHkoDT+I2TG3frmxhtel48UQ7Ge+ijigmQEoqTrR2qOwqfzRTbeV8
WQuwSEu7uCwiJdLcUMgBPUpHxehWFslKBHVRr1F7tCVqjv9MgHQk8D4Wv/zvPs2S46nFKHuHMKu8
+/at+AWYd9dswGwCbrsftghs7c0vayv/4moAoK/CpyOFXd7W+iSMQln6D1b/NUoz2GXVpjfylav5
chAevTwXJEtcNs5kgfRKn0ZUCcuDhEqv1qFU+HVl8i7tKMo/gGwlS6UBs7gzRUgNpMWDGx3b1JGn
Y3NUbq0vZBrbxnKzt2kLEPbV+6Jvr8e9HNYElM2Vb509hxJFldK+0FxdeMzg8aAtKSLRvpbcyJcO
KFq5sgKBhmEsi1xa20xD0IYPjQPf8jjhVRVv8r2JqO1j/CSAafuB+DMoBWUr3Ujb2MFaScBNDwlT
1bk+4AtPM0ulrwHxWVF4Ky9v8lxOhSYdVVCodTYf1uO2tiOnwJFrh4jzs4Xl7pu8CXf+j/JH9nvt
5Ly0C0+jLw5OQaqaPs4EV49mNTCEpJFFn/412RruClxiVZPoekHOXBwmKSj0ACiKayUgizJl5tcF
frVfmcizoXyOsoSeIL8mRpPau8pz/NbcaYfuUDrWtKm2xk3ugMO4zw/XI57twzmgJemKaNKVF5dP
9w79RJ+WlKujk/pkdFp60xQlzL+i7ar8357HxPqbvWimxX9c1ky9IUyrPi+RHx/1374WhO9IWEor
B4s8X1afskpSSfDJ0OF1a24gz9vmJHEYhAodELV0K1P/iq9h8W40ovmuDkGKxnpSzIghTGNok+FA
mBfviao8VqWZ7iYDOdWsjsTnUh/CrRIp+Rv0Kdg4TRKOTq+r3h9MO4XXqg6lW1VCVExFvuU3WjYC
+l1e8KdlR9pT2jUfqTGOP69/qPOVwbA4T1T6nAYVr8UdrWqpUMtS6aLCCpUsv0dXbO2Jcb4WCCHP
iHUg6/RR539+MnNZH/mCaoG81fxogzDcW90kzxCd76+P5FIYFV81WQTtB2Z5+YEgHjS6nrlSF7kI
oDzknphs2kFZuzrPHjQshNM484yeDKcf0RmQ+gwgsZ0dxw/tUN8HDpiJF2XaIE5up4/DPn3ub7XH
cOXiObsAFpEXE1mms9lKk7ljr2Nk12W7qMAqV+wzY9NFYbayrf6u6OWKp5MtimwqHtnLl1tamDqO
1MWcKjvart5Dw9y1u9aZttEW17Lj9c93/h6YR3cSbpG3xXVthuj2uGIR/UKIMYPcrWq2bFbBRk3L
W0RV7se+uksTDECn5g2/drermmeLfkhUVT949AXOf/hJtI5gsEkG9ndLjlAcIbdcBoWbDNYrDndO
mXofaBs4Yj2+6q38vdetQ6cgHCfLb3kbv0v5iI5PcSNVqtMq08oj7dIJBG9I0lVoWaq8BCNEiOjg
8le4kgkYFHnGmhZbU9DYMCTcA1+vj/3SbgIOqhoySRSJwOJeUvXex7+udIfyaWifcdjYiPXz9RAX
xyPTjceDFLrw8nbX6OZVqlG5Q/KtwT9lW5vN64g0QygE+Cpb+e56uIsjmsVYoImqOmSTz/tWsrI0
gqXhljrKHc3o/wGhfht07dp1tBZncT7kLXbJoY4bRvkzGUjTGioAubS2OS+dQnA/ZponJCCWxOfR
oJE0lGizuAKOU7MMmXrQkqx1AmSKt1FqWj/iOgkRYPBVBysufY+/SolpQVc6qJJPdz16+uHGUofq
QKcapagwwdQGwWTNgZUmrAAjLh1cwKEMEZ4HGMElU0VVWwRGG0ADUW2n/Y+gmcVBDm3yfv0LX1pQ
1BIA6yg66L3lggq9VNe9pHJbKUGyAo5Y4b2gy/wFG8JvhhmvrKeL5yMMQkPhtjFpsiy2SI+UtTWq
tTundXcxqM5NmTbl3uiS6Xul9/KjjEgKRpJRh0ho3+AHZ9YCD64EXnpoasmzgMP1f7hs6WSA1gIF
yyNheUjkQqT0oza4QO+kba9I5OrlQFOigMh2fbYvZA504yi7GhKp3lnmGqfBiHGq5IoD9cnhm5qO
2+sBLnxOAsz/Cw+dXTtvtJOLtlN7odUJgNUXanOzdI6Pkws2ORu9iB/itN1fj3dh4/Kgo/lu8n+M
M7AXvi25NyWyqyGn60uSj0PuIO9aJf735zhVcY5UlY8EunMxLlz76jr2OxfA7oSNcG/0vwuhNWgh
pGgcx4Pv//G6ul65Xy/N5mnUeY+ezGZaSZ0etRh41MEuhwKHgmgkvmjxFleRlXvzwnZn/pB0A4YP
q2H54Sp8KQcUZ9y2eJwd2QTJllFRKqNy5RC89MFMWpCIrM9P7uWJTh+MZL0kTjoiaiSiixmq43uW
iH+uLwzl0lIHi4vXFhBn5QyOyyOxDUdwiUrSKcXODCTztsSM5EvRaDqOHqUIlTSavaKz5CgasbSt
i1J/7UZrctsMDHHqt9U7Agjdhxc3+GG1gWFi0VMVgjPkXeJWEagjHoKNTT5u2mYdJ7vSNKsPsILW
tlWoAsf+9EdSO2mL62Z1lOGabSfPzG4UMZPdQeQFjlNi9SeNhsa+PvpLs8wdALwbaYVZZ+HzwhFQ
c2hjc3InS9gNIglgbe0Arq9siotTzEuESHSNzjDBqYRjbtxJbliX4yEsg2yrCPnH9ZGcx7DmZjvN
KP4HwOy8RU62gIAIV6BPkhvk5lFKvKcuzp/+dxEWOaw2NWYHGcltlN9KE2yC8eX63z/vNkBvgCkE
T0hXRf0MjNvmFqc+X1x8Qh6peg9RbaeEHGLr7r2Ij+qj8AUpqHvzZc7TrT0ip9sEa5UNddZ9ZYf/
Hg349+fgDgtHeK5hLHKqsiqnONdkt5N0fNrym5jn8L/e5POIDXI2kMHz0+rzRxvFfBp93LpVhJ90
VLbUipUvryAAz9c4QWYGKjwJGnrLKkxQmr6Cf7Cb9rktDT+lQdkMRbsykvMTmCCgSpAoEWmELVNq
DNYgI0mya5Zh84BpJ9SPvGyxQ2dP2EHQDXuBXbiSZHMjM0Gfn3GEtXTkQAhOarCYQF/FTVfiWitE
et21VIa2WElfUm+qMCYMv8eJ5Qqp8VQX/pNg4PQK1cwzRbfEpqIHWlfnjYP2vm3FHUlOitq3sckU
/YgEOgJLhdPimO633zKabV4Z7cpweBJ8FOVHXJLQMYqq+oDd8ENbpvdtNFJgrlEfzWR7THJk+3tg
3hh4wc7xxucOLx2MisqfYgMntrSesfPbsSK22TQ8qdn4MBrKfoz8WxTyUGQWcISs6nuBCqwfFLZC
TTRCx6XTYmeSgtvJ/FZEhZ0K/hdkqVD4Yf00+tcEYWOvyh5wJ7yNcTdsDF4e4PU32mDdNDIsuxKz
MN+ybstRoLeffBFxBeqmhNZ6/kUQKF1HGRIyQUtNsD9YLSKjTD/6IuV9qba3HUDxMejf+o6uUhk9
9kOCyLL0jK+hg1RrvMEN657JPwRTEu3MMaAdGJTPTY95kR5m7V2btK5nWjeDGNldFh/IqEv8kIRn
KDbPFvpLwGGwDZL3kZ8dtLh7siwrQzEX3baJzLLH4igx+ju0e9+tUruB/XMoesWxEiR8/R7/BsUR
zfR3LSED7hXvpq47eSraspZtYozv8ezcdMXwM5wQlTaT7iWs+Q+p532tQ/kumQ3L/6rDZZ75dcCL
Hu5w6OQZj2R5Jsjrym0+qW7T1zsuSydHjCfkckNF+a5E+RZpYJua7oGZsiOEUBGyQnzW30qFt+MO
3fRpd8N/79bX0CkTxFlJXL4xenxJtZonqBmuNQwu5SokrzzvFRJ5c7k76CP7RoEid+8zy34uHhs1
f820aJ+lycoho/wlny234gnNU5u36skFVKpqFshh9IC1wDZDZ9eQzDs5N28qkJj1mBzQ/YzR7K1h
4pi4I+GWx6IN0P6ygh9IagFhfBnDl9ir7RjvCQlum4xFlYRO8YgMnvSIRD0a8sNB001kc4ebQoj3
+Gw7CcYXZjF+SfP2VxV0uJ7gWqBSMcLTBnY4dsIdhsFYZdP7NFgqjXbUw/KrjrQS0INC2pRi4Xh5
i1eHxKuqi+xRMf4UffiBMEu+A2F5AxHCGQ0r3ECW8rRHdBE0zobuNRC1F8Rb8viAcgj2QDTIhcxG
ZvK+azFzxYyl4XWUZW9iJDhqe6NJ0eycZ/sToELBLmfNealE5x76RX1sTXFrpK9KjAR64JpoAoeK
UxXhVhbgk3MIeIni9OERO4umOhjJi5S9iskXwX9WMFWpcb3DZUbC2FsD4YWfozMW9LoD6ABtsYeb
btPuufP6eqMk9WvUvddY26XjR9s+ihhu+z0OrPHT6P0IZbQHOzQLgp1ulUhNGU7ZS8eymw5VgRdP
85IWcNsxubdQdLOCO6lGLbNEFU7kJ7zK3r3XPyqoMSYhJihvZv+I7UMi3WsGUts4vvgfg/Yc4SaB
dIuj+y9e9quwGidQByyIbnlq7We0UAW/dWyN567xnDTKtxKuqEl151fqHtW3vW4WdyGuMbDyN7Wk
3IrBb1kJd7kJADhtNoVMqyEbN8Io3SZe/s1T6WJFerDxRyQNzaJB2VSyDW16LcKItFO+y6oBNUQ0
yP3+Pk7lXYW7byAKX6IspG3OuimKu1q581rlV4w6uChFx7QYnRG4uSnkCLIJO0X7mYjDSy9be5ym
7dzCLhzdZ2GYNtQdYNEgBDnpAAD8r237pmh3VoTeZENxPwu+xpZ8i8bFdrBiN6lGViQ+AOTSqMqn
CCMAqHlv41mrH9Tgpq9q+NOGcKC8R6DZ1BYrhynydbuv8IjLESGfIRU/e214ToLxQTGnu7qaPR+x
qU/Eo2S8tHHOTkvvdJk1OmXFvjXn6xravoWTkoLrNYKxSFWHb6l8Jw3Tz67S79Q6O+a5hRtGrhwN
5bFEArLAREc0xq+z5D3St44SikCC56Ur3rMHv3m+dTDjV23Q7CC/SyVEsSLAAHw8tXzpw5jHE8py
gb7plfvI1J2gam5RiW1sqdSdTMLcNVVuVLRARTPZyJiYIRp5COLJSbVfVjEcB012DOzrANvd6gqW
NZN5mFoF26NmY9UDSrXRxhvSba37XPrTJtA8xww6ZJXfqGEha5Jvfex2RNTD8SLqkHvLSxXzq2oT
WdauAVcs+T1qEJXtlc1jmCH7qL1Z3Ve/8Y6zvk5a/kkQAqxjMDJF6XiWsAly/yYKHzWpsfUWW5Ao
2OYWcLUYdwRZuhP69NFqIyyvJnEfycURzsRW9BhhTVIyoAZLbT/5xh1zjI3kWa2yFzlrtx13T4zJ
Qmemz3InfeWq2kY41e/AZ99ogTVsK8msdkZizi3N8mZkpUSpa+b6Np4GtirQ+LvYQyMwaCkzlyIF
h/bYgOvc9L7+UXq9M5XvWuGbB/xAJ8Ce5osl8J35iZsxVze+gckR1VK8fh09/9WBBeJ3Hq4/Ay6l
q6f3yCLttoYqr7Uhfcjz/o+opR8+bu4W2kf/JcqslULzBijV4uE3FZoZGXH4YCo1T/dSC9KjqJbq
F7OWy5Wr8Zwa8JeY/k+sRXXChGVnCJXoyhrqKZsm3MygHCzq7VLd4jV9bPbxbk00Qj7joRJUAt1K
uQeUGKywz9fx1Kt9K1roxd8Y7yBjNNVW7sZXas+udj/d4OW0M96U1w6blmDT3AvOv24wz/FRXQAH
Cfb4rGNFvyzEJUGFB3tfecUO843d9S94oUT5OcL8Ij5JOATJE01vUF1tQ0rxJdt1B/MZ40CHt6Dj
7zTneri54LlMbyTFQHIMJQkeG4v3tVGOYaQJjOcYHqDY7gNX2oqHtbVyoRPLoE7CLB7ZaFQXBRUT
3sCTv23uVLu2vSNu3G7wTCNuoz6EtvqY3jcbOJhkSOgM+E5w3x6su+h7vbITL73p/vZNJRy5EKxd
LKEglgstLCAtGtKPusMyK3k2h2/ppEabWnu4Pr3SpZecTE4oIe9IMX1ZcE7rTrGKXnLx6toXu+Eg
HifbY4AA5fZr8LyLm+Mk2F/w7cnSscJKkKYYjsIWzZj6xRhBDCjIf3kbxcEQZBu/mNVTkN5gUYmL
8x981Du3pCW5/S9TfPpDFu/XvgvwehLg/f/06+EpKeA1IhME9P5WH4eVRsVF3TMZqc5Za1+WpWVB
g4K6X2Fi5RbWWN2MmBrZeq6WO7Fs+jectKOjpOEbh7WvBFWwHoVXkmDvUCDTPqxUCy4Uq2hjz8Jo
s0DhGQynHQC2R77oDjo+GOiEq+MadHXeJ4vtCnjJUGY2G+23s6dPXmWmDh3RKxIRm5fg1qijX0rp
HX2Jcy9Hb7YQybBXFvHFcQELATZlgoJcLmKtHSMJS2nXr5rwVhKC6aCPWfFSyx1vlDDoeZx0+KKM
CX6ZYp29JQra317ZD3SOlNn5nOQgQXdv5Xdd2shUlyzaDPyLbvfnk3LiB3s6J2Udp7cqfuI8qJrh
A1tdwE1rEKtL1/dcbAJDNiMvlhVVr4jiKLBElxbeBn33TVR96f1v1+f5wjSjbAk/XQQKwTpaHEzF
QFnE61S3CPIvTVfihbYGUvz7Mxfr51OIxZ0dl4kV+1CAwKd3jrgFIBA5PGqtbfZH26b33l2JWoa6
qx+K1/zruDcAGqWO4GiPa/zdtbEu7h25NOMs7BmrFsCReI+oZFyfTOm8SgBM+WQ2F1dOqzdCzwPM
bZx+i9if+tY8+DepbdjxsXpDjQC9bypXu7UE4QImgrga5VWZHptxVp0Q9KyU00oDlq3eyLYJu1uw
OXqP+RF5bTu7r/b/WguKnOQ0ovx5H5ilUmKRrLj0MiqnxFhsj+mZ5eBPgBl4LOmv/2VmZ+nQufYC
rmFxuuuCXxdaI5KhTLtEtYtfMxabalx+NzqYJ9zXx4bbLf9xPeylFaNqkIgh+hngThZR6zI0w6pu
3Xj8Ho4Hr/3XEGFm8fTvL2ZxlCjeSWLwkGroTsnSpig/rg/g0hFC28kE7URVHFLk58+kDrEeV5Pi
9nrtmom3gxR/ULA8+w9RTEMzJNQ/rDPbFAEl5biITbdCVeGQWlSWjDSTSc8t0bke6VLqCMwGNV5M
+ixCfR4PMopi6Nf639SxvW8Osz6dvCp0dmnW+DDAEEDR6NwUn6NUGKUlEy+aKdVejEq7K/FB8C28
ja8P5tJdYs1gQUQtL/GcS7wwKW4+RFEdHuNWrG0T4YwtUlim4/f5LkJr8nrEC+uZgx5sHZBnoJBL
qBYwrUSnMvLQkLHtxdySKjtuTBzar4e5dB6RE/3fy3uZFPoCMok4RXAeeXvcPx6Q9EduD8GJbqvu
ygcsMaPXNdz4hdkkJjQylX/XzsAjJkpSFNJENywTu9MxqBOeoMt4PUK0/x61Cidn7ifP0swiKhef
14dihlaPO9pDK96k6Y1m3cLauz6DlwYj62ALoLQq5CqLNMMskrBSatSWdNAinrap4hup/FC616pZ
O1kvhkJ+fcZx0/o5647HSSb1evAwiz7S9IkP6SFyph+mUztY50L9v6NmDP/CWsmhL2xlKHH/xJ3X
6snDgR5yk3ow4r3cRfDQNrCEGaqfioqpet1v8Rr3dHllXV7Y16xKLOVmpiGK94vvNoDahdJJ9UBt
of8NJG1NFksPmpespW6XNhqzObfSwAJwxH8eHOYrCbKCtavQBuIK2emF9a8b4YBkKQiIIGvg7y4T
tyzJJ8uiBZRTkquzuwHlgutL8OIQTgIs0rZRT80h8dKHSv+Jzhj+Q4/X//6ljwHhTwUwiRL12Vmk
RGqqDgiKVY21y+XxMFFXNXF0uh7lQkZGx/mfKIuMrGj6CQuu1sV8yKE0ue3DAulYDIKC39cDXXgl
odei4B5GpgCoah7uyXJOU+Q1EP14qCheZ8MHgC90OA0Kk8NU4SiLkZZZxSvJ+8WYNLxnAOZfU7nP
MQVMTotGjx5GNWqMWZa4PWoi7kiFIeO7IbXWu2hmlbfpJ/39+mgvLA6oU5T85hID63Cxvj10y/Ey
gQeohZu6/K4LL9f//oXF8envLz6b76PgrgS9K3m46X6rkuO6/uecKiyeJTys0BgBmwfcY6kWITWm
1yuQp4afPsYrdvZQ/JAfyjvv3TzEO287rSz3S28DjaUxH7MwA84wEFYthxBcBe7Ecds9Zrt4sD1H
pfik2NpHdlPshd14u1aeuVQLYnUwQFJm5HCWqUwcVp7hE3XcU/TGj+1GOpiOca//LKatelirwVzY
bdgJzNobyI0DrFwsC9oUht/3MPkGw/FxVvL88dgI7TH3oi/XF8iFpU/WNNspgrYCVrLYbkqlFYVM
2UmY8B5LTRpgv2UQf2HRO0Xy1kXJyml48fMhkUE5jX/9j+nj6f4uZaHrp7IiVceedVO3VviURb33
VOKb7khjkXKudPT77rtci26yJsk/ZpBUCPQaH2Iye1G8NQYz/in7UnrUp8p6zOp4WFllLN8Ly/p0
mc079+QcagYv63VJcJUhs5Op3HUjem9ad1/DBkYvPN4bffcNUwvs+yYbOM2jpuL7NjQ3Y1/i0POD
7r3dVNGxLJR9kIv4VXn7uogdLQ+Ocl5AlYyO0YTlcPwlbwAN45DYJeXWiL96XoID92BziO8LC6c9
adig/r1PCwvEAMXXEE2I5KuY1TtdHPcjcFMQO/SU6r0kVa7YB26Lb2UqtjbOLPd9TIMz828MpbyP
jOJJ6KTnNPyp5MpTGetAHrK97pm4nBR7Kfvh02TDR90O2xtjapxwMO9K5FMlIb/7P8x9WW/kOJrt
Xxn0O2skar+Y7gctoVgdXsPLi+D0IkoUtZFaf/09yq6atiM96em3AQoFJGwHQxJF8jvfWRrS+dTp
rztahakL/aKO04ZbRx0z/BrQMFFobDpTgJikUEKpZ5o/kKgQM1ptZt0MC8ZDVbFtQuqNMMZopAQh
gnSL9FkkW/dblQJBZupyJO/CYrdYrJEtrF1rfbrJbHeXagmO9eOKGEWQJg9j3u9RDewBarXqpaRp
zKf2zu3ekYkeZvozaDOrzuVgtRV+5mpxwx7gz7NyeXJAip+PxKpnD/5fpdHHHskDA72+DkEWjSbW
lGfvUwpsubFXOUXHXA5JJGzCgLuCJIGmk5nXb4nl+KP+6vb2dSnTgFQPqDyCmTZBpgp/QCJirb1T
mseEslVatbEDF7y+gTsQae978qNo+NZ0UpjStmSLeCqcPEBeR751Ck6NJmlA+HOVjD4dcGSERggJ
kPEMPXtVvmocj6vpNnnG1snoBY1jB2Mi8OnXkwPD+hwGTJqxQbx6DQ8kb+tV/EjGV31gl3rubsc2
38/QJJMcYexeLC3y0CP/ZVTGticqahOY5FMrUNqw5nbrV6OGjc/xrTKJc8Qi0kwhIl2s7fS5kkNY
ZEU0yqsxc/yOXLbJD2v84YFyNE5+mT2Y5tuAHlOuRTiiBJ7jhbSXu8a94WPmG1LEY8oCMx/RwyuR
8XmiDo/qtgwFR5ISGWObtOFgZcGUgz8w06tuHLZ65UUSwkDSaCuc6cBMqNeM/JCwG8k6PcoG9JMr
F364ZWltGgd+6MiXv8Om/giIsPWRGXJbyyyoOM4SZMmvYzCSxMncSo+Mu0G2hEJnLHYbcMkT41Do
TgSyTzghpVA4wwo2/T5jl1qp+3OhhXrGDhTPZ4QBsqFqMCjcSC7A2AwOlPPesce05r5SiIeH8iUA
I2NVuPYhb/s1r+YgH9yoUFeqkeu+6EJnwl9lMGQ0n6X7UptGDDboivEuHj22RlbZ2uPVnWUjTkFH
B43cOaVYW1UXFa0WdZ4MJ94dLXBExHAhoWTOgTdDoxtmdFwxtFlTjq/QGKtOV6EFPUtjDiHjSFZL
mw1awBuZ9CdHvXD3MRkRoykRnuolm8Zuognu3TVcD530FaEtPKTw36wTNAj49Kj6V8gdNxaCFjNn
AmVQwS34ZjDudf3ULc8dgI/VHpecVFgj+6Ax4lYuCXnwaIazKGhuvotsrhpeMr4jChzE9XI3IUYU
+kUzHHNy4aj6fkDPx3Ngd5eNiK012nKbiGk/6qiCOc73vrcYr5isu+mZs3aSLmxA1tKXFHYvedSL
fM96pG+avfM6Cv2KpnKtMmPfqvoO4gVYDam1KuqrSkf/vVV7d4J+wBPhQN0nDQcnykQAx3skfa0I
iH0INweTBpYN1ripEFcB0+tqCRa07XU1blK0bXQU60qRp0xZ4SKRX3hZIRUPfY1DkSpiOjyJYlNC
BmLXbVimTVzbIAc1bJ0n5BGxQfO4MbwknMlJtFc484R1P4Zjq69LELhA0egSBLjCZAON8WPVV2ud
Od9s1j+j3M7OdoDsIC1dxCT6Lw5yyE9zJtehF5k5kwcGD8qdNtvJfqBmsiIczrCKQ4XM+/6QKKz+
oCyDJ5CW7YxAJ9jgIQ222YPZ1O6pqkVsZMLG8pCB02TmbJU0Dg8N4ZIrJVusBiOfQkJFF4DgYa9m
bpmbsmDNlTAk31mMI0K4HPprPG+BMPfMjBEPMkVD30zfBdd8fdr7cMY8OxU5ltTzgRGYUquNdgdD
o0CG/JatFwt1cf/7E9hXTeOfOdOoeUB/A0rx+aQxpbOrt1Bdyz+bq1VAIkQnhosnNAnZ3TfDLaDb
2TP9NNxZSVCDc1QRg/zE1kHG2rro4Tpxvq7vvnPV/vqsB5hg0YCBg3sudgU7dJqMJLmwRHlhSMwb
MjzCMxmWUg1WIxoil+WZWgOiJuG5IhjsQJEZeuQ0n0AzKpDUgXNMZDvJN6DQV6frxe0HZSbaYr+E
glmtradsno9l3iE49aTral1jSAbzwN/f6y+qL+vjQPTzk9XMipl16V3kEl48XAMz60dnfGe/89XV
WCaUg6a1KPvOawVGkE+JxtAxJ9vWvKs1w6/yxx4kxn//Wj4OczZtUjoIA92Do52vu7wNLe8isbxv
cKWvztwfxrAXAsmHMzcDVas2yvQoXBdkscEe1X2Xj/UTuoX0fjC1+UrHkfmOd+nwzchfvvEQKqD3
CwTZhurk89AJyBR66qVHENwi8tDFIp7j7BbqYnhz2N84L381LT6OdVZazEbfNjWsK/KxEfcjQulw
ssxTJ55HS1/9/qn9aumwGBbDORV1K5oXv8ApEAl0OZnY0WbDuDdtIq8Ke2xiJR2UBxa8lN68hHCk
IyXWbaL1pRYgnJkGvE6xudngTNuBh4W5BolPyx88BN0erdK2tpYw+yeksM6bcnaq7/o5y5J3tkbh
W8PJAHq3n5bgn5+GJjM1tcZ4tNNUj9w5oX6fTGmUVvmzngt6WXv25vc36otnskgeUAHDPsH7RYxm
gHJnOp065qr9IU39hFPgKwjW3ywIX1wXrPiXTD1k9wHNPFvqM6TOw/hOHQtjPnoluJe6gVNW2Rfr
YtZ3Tv+nI+l/voz/L32rLv95y+Q//gv/fqmg/stSps7++Y9D9gJ6WvWu/mv5s//+tc9/9I9j/Vbe
qPbtTR2e6/Pf/PSH+Pw/xw+f1fOnf0SlwoO56t7a6fpNdoX6OQi+6fKb/9sf/sfbz0+5neq3v//t
pepKtXxamlXl3/780eb1738DlI8UNryl//lxjD9/4eJZ4G9vM1G1ZP8m1duXf/n2LNXf/wZGxh9w
ckEABQBUPJdFzzHgb5afmH9Aaelim0CbDMwwrLxl1Sr2978R9w+DQrSIPWQhIYFQhl1WVt3Pn3l/
wMNxCfJdGgEGXTwe/vqOn57Yv57gf5SduKyyUsmfo35+GTAhF9ICJKb4LLROjbNdZHSS0oSbR7FL
lRi2XtlZcQ6SSulk5Lq0wElF2s49CvHUR0TiFCQCHvnVKDagzOBU3lzO+bOFgMh6yrMjDjVI3R3q
tzmVQ1A2drlzDSbDttsaYGKOnbdyeC52xPVS8GHpZVI4+9oZ0l2p2E1ToVJDeaIHHH6wO224nvva
Pk5J/mNgD03WeoFe1yvNKsS2c9CiB0Vr8DsvpRGpyq0Nx60hY5u66liUJShme9CN/UTTEXRQgvk3
rxsYK8QGTTewmXaBuyAABJKVrUxbaDC01kWruvYrWIceJNFvkPcdQJkHwnlnExwZJuxLZlPACDTx
G2RQrsA3NH3VweybTO6llsg2mhGGhAI+O3UZFH6168bKs3aj6dX+mI7ADzmYzhx3xrca8HS0/r4u
+DNZ6pt+ajequOStYKsORSs4/ZOKXKU/u7BaispY8Ze6LHxwC5IrazKPAFOqg0bLbIXbFYx934EM
z/aNRHKdW0CJQiH6SWjGd6ZhryUUU+E4V2nYeAhwZkxr4orr2qZ2nR3vSON3A28OZtHfkbZqVrDk
hHOndd/IBCFqbnKLbt4Y5f034Dh6cb9OQLxsS8QvmmgWMi4+r8aVnvC5d+t6R5K8WXV8btZ1PwMk
nFu5qop+3iLXPCJarYLEKMad5TYnonoTB37vbmbTsKZtdoF8z87X2qaC/AclkT6n6TVcRl90NdyW
3WAAxGq1sBoTJN3OVoje9VXflSC6gTKMQAwOIN6z/VoIRPdkmj9XLbsnRznaIJn3+u2kq2lDBYsL
hbokLVEgE+1mKtQatDJ4P0vtSiP2XTFoNCZjVYcsr2uY8ggIe/Jq8o0OpPvCNR5Y6VBQ7+bQsVke
ubRKQmduaCDsxouz2R58tIrYugTiEmNuzgiwTsFTKYGYOuTJwkSVNMf8y70chW8hYpd2/GpuoSpB
Jb4uVH4gGjRUpY1rhhPNfYd6ctckBTKJ6ppFrQtQ0GlCgUwX2L7aa2BqJHChlVl7qDD1SSeX6PkF
HUFgLxxYUT/aXTDNJjojcECG8h1SKZUPaUhMrVjZE+IwtTF7GUuIQjQ4thzTMd1LCdVCymkfliCs
hsgARc4gs05tpl3P8DG/mr0u1rGMrEUO9zhu2d1qsqhAmTb0iHXVtdu0yLKg1JUJg3sxbfjQzyDi
v88yoeu2M4cj6XF60G25cvRmgvyibzedaa2YHN/GlnmHQja7Ii/mXVou0fJ6Kld5Umt7tvyvqfS3
CgK1lRz6Q91JuXf6Sbvu7Owmb3mPJ6Qz5Es5o+VXzACsMxQIzxkhFEnnCYqUwnpKjOygt924A+3u
Rmsxe3hd0u3ckrXrDVDRm6LajARfUqupCfwlBz0B3rIYPgFQMftjNxQPdOgCbyZZODCdXLVsJGGZ
71uRVogrXWZsWdGgy4XY6ysU6WSa6EnBxSDqG5ikAnZw8dfb1Mbcw4F2n4PVGaBcp3DSRcBrOuW3
Rm2D629XYCs0N0neCVjzmkgJG6fa7+RYXWlIOwmVBgPitHWjXqf1qq7gxmV4Xeano80iM+fTCufJ
YHC8fG1KN1mVEDsR0htHwO0QnVMaFWVyNykj2w+pCSC6EaDPU71fuTOWIsuBToIRHOgWvZPdlg28
yOxxn5oA0NLMhIrJa8ob0dssyBEBv0+K0URAEnwkE2XSre4IccqGbNVYjRsp2dWbgbI0khNS7MGs
eXIMcDJKSQDmyaGJ7BEZjJI3pj8aFbyDnT6m3DD3Xi2qoOisPXpXGtQ3ePHdCVARguxhRg4mAhQM
czy1nrsfLHPbNuCv85mqvY43NUBfPo/mOYdzTgs/WruD6LFNXPMac8pYFaSBM4RMNeBdaCi6iXXT
Je4T4upgeJ2NNBIlAE9zTKyNaaN9XzdAtJf/eWxeVQO1D900FD5v3WPjmGJXGsZd6ZTwvEsWNA5h
UUqwapfZZb7TmpDYeQBjwfbK4u7KcMp2g9v90nAIQOAk5Kx7DrUOWOhJWMBE1S87CZQVhW/E86Ta
ZIY0g76DFjLh6do1sYz2lrVgrxYASpkj6liotavzvVnmU6zY+A485MKcxyHUU3MF+2MdghelB+Ws
hqOlN5Enlh2NO2zTJ/A8LsCCDTua9qtcr5dEPgTFKTyaDITNCHcYr7HXPdcewupmtLnGAXfB1cgA
1cC1g9QMoIf30CwUh4QVYmV2KZoeNtyx0UbXyx5+noPxjPa3ujCu3a7k+4Q0K8dI8SLDbaHue8gQ
LYNvyvy2zu+bBtmoCaRwV85MoFGZFNyFZxQh3OE3WG6mnZs5K7uyi8CR4qkuIU/LtOZKeYOxc8s8
7LA5t7O8L0yw0Z18hihVFlFPBhwF2HQHPAorjzkdtJ5BXkBwDunc9tZDeuG2FBMYznOdw9DAmAPZ
5ofEMZ6g0Dr2+Tj6jjs8aPTUcCu29RnJEAwlEkW84UgpMNbUg6EjR6OhyWesjQxbxExHzIzC8PUe
RtIT1JSxwZjyU5Ieeg2PGi8grCpIpEOaClccMPC0to97RYuwt9AWwvn3htPU80XqaACA4XEg22Sb
a49KjGg3WByynkyIXcOxF2QVnCsbw46YMtzIRjaFP3gIq+ednSA4yUBG7qy/drRxAgn/IUjz5m5V
89SOkgoK8qGd+qA1XBlQ+YBcgT0HhgmlWx30FcEO0eH46LR+B5PsAxmc6yEbtB2EYMKfcgYGap4c
u2LFc0zsGhh3zXW1IrKLUbJXvsIzDglOv35TCDNKM1XGadnZQeX0mJ+QwHZVu/TK5kccYJg/4DiL
7zGEZk/vsSHOWy4GvnSewFUWYFCgnUmxxD26RWdvlW3cMmqRqHXEtm9diKXN9sF2hwydtWZVzhOg
eTTSEmarsBwK5GobwP6HaTiM9RjCOKjcODW5mzjUW6UNebSrYPeeV8UBjpkutMfMRHQHEhtLzgMj
uSjlsDZKOoQ24yvaVHvpkmYDuBmxuhmdt14PCyBgqh0EdnW3m+HuE8ILBCU1MikCrZD2miSejGU6
8nAEy2DXmUUN4EtAR5ynyRYpmhRn2Y7skm7sYm10aWDpaGdU+pTEY2NmUEyTCkLqiviiapY+mK6t
x47u+NCZPm1tHDMNloZlPQ7XxuRXdMAJtwV7EasBtKuJeZAOTi/WsiTZfdWGduZdV3o+rSm99BrK
I0tJiiXLvKmtFhK6Pi5x2gwrhnOPnqxsxo6NmA4IQr9LisrXujLQjLfS41fF0oHR7RuYMB8sCZ2z
nEBEVkhNn8y28xmxkbeDZ25rQxfXbRaNbQI7rU7tGi+dthDJhlYJELnuix4YsL23c7jxcWHv5qQ7
jGhUoY3AcAd0dGDIK5nNg51jzUJ+zXZGMY2iEO3TAU18vwV1b8PRPkTSVR3OKb0pEwsUBTvB6wPM
j/IUetYieUWfCN3VDpm5iV7uaeEru+F+yq5I9myYFZzOmYPuGV0rhkg2Pu9rS2uCSsoHNUBnKLju
dy52UIRmhGna9RGDgHxYvH/TDFZukAP4iShvFS/Hber245ZOHqwb0IYsu9nza555e9PaDGlFN0CG
hN/Pcg/7rHQ1ivqazdNWIELbCDrquxSnZjZ7qJrGdtqbaE5nSIRAG1PGJbzJuh4RHW7Cyr1REuQH
5HcOnVD0iMzymzRdoSq7MPUmxhbiOfWqmOoy0ssC+l9b5rsi64Mi3W/ystmOyrtB0Xmn0ykHB5o0
jt+OaOFiIVm21GlbEYQqlxPWEEdXcaLh0J2ndWDnZhs1lUkX0WAWmyBsGRL5n6wxYorTQZrhpleS
oLLCXagadKdVrvzCZq9igOU60XQsZYK8CCvdY77BNRerqLQ3ZUtPCUUvzdTCvk2yiNfiGaE6EXgb
ES0RyTB1TRkNlvPEU/SXKBST9kBehpFtioq/T4klQ0Ob37QcwtsuNFN0dKDIhWkHBBJYIMOB4wdw
ocUKDLn8B+jhz7L+YxlPlyr9A6RlI89uUZ6B/+yhgoL76OciakbrsWitpt+leX6TI+eyQVju4mSP
oPp923ZPvDekPzVYymR6w3AqTE1tNfYF+NjLIUAqRC+5oPRPYGm0gQGaYcZQC48oj9Ia28nP7/tv
IUe3lcB/52DQJxDpfwcuxW/VAsnI84/6P4gr0cWR/zeYEpgSzx/RpJ+//08kieiO8QfkPfD1cOFr
shjG/AUl4Uf2HxQRy2AQLd4H4Hf/C0vSrT/w2yAXGeizOcbihvQXlETpHyi4IZmEXagD9YpG/x0o
6UzJh3AzC/x1kHvhFgVf1V/YsEqgdswKru5hRAfruto3C+sKIoMDeLJrAkxp6bww7JiAjDJYIfBx
xyiL2eQcGg36erxKfkkUrJN4kJINlAuRGPeWmm+KQUHDnwUuvAdmNW4cZn8DnZ61yX758ucZDUmd
WW5Cc3Wfb8z36ZCveICImrC+MGAe/73Vzmda7V/Dme7SI0JC5jnFu8EObBMAtvfFPl0b63Y3rGaY
+3zXI/uMO/86zHlbJc9L2SKv+L6HP4wjDo171MXpwxT9Yu05o5H/OshyrR/6KiTVU5QOTN2rsA/H
2/YoYaGaHco1BxXJpyFSZMJGj34/6mfU6HzQXxY8J+vGjFa4sjrZDN1BG75LPDkTMf86wtLp/HBZ
IPlTJ0EK9L2MkrgAbBbbG8QLBO21uy63bPt9GuMXk8KCdS9eclCGbehnPo9IEXNTQeXiIexuAm/I
AaOLhhZOfY5T7ChOO7nEZm18ly2FNxQf/K/d4+elQuSLzcPA6c/8pWWpWg7/eF16p3lg+0qM2KLE
nZaQ2ONwdIC52QibEQUgd8EvZlpExfw+uTCBc+aDXiWXmnxzrT5QcJgYseUL5HKAV/jIxy7ykN3e
EGjHiBZlwlkbPYBGcOQR/tRcASgNGziEuawIVI7cIZZftPMYNQWScYiLDJNZswNQhh7sHpWfQpCG
2QQN7QPbyu8y5mzmpgyM9EdH213eD4El0wN8SzaSZ7vZ4VsUf9IDtqDquDZ4kAl6GKf7ommBGT6V
8uB29TtAvNdBsphY2WFk3t5m+qVVdDuh22uzmW8AXfqF9/O6A+6KS1DabvSq3sx0HnzPEIBys+Ze
IAiFJ+BhFJKBZtLAWG4QyDRDfpHvgrwDQIHkBex/pu3iiyTcJ6+1Q7MZ122WHZy0++GKuYILBZxg
5xJxNyAuubLCZxsn6uUXSk6w1LHfzJatJQUhT5MsqFt6u1BFWuqG1BaADiiYgJewFvJh3lHUOEpl
2S5Ps0iq8cluurglL52lwkotjOCMrofiODvdjVX076RVKyXgf5INYE7mHtiaPQFdWR3B/0vBL5Fa
KArQZ1jCvksDh1Xir1MQqrF/aobg+Gz+8rZpyrDQOztpCWKPLTv9UTL21niyX48CyFnXzhVMoVAO
YPEnIUfIcz6zbSeysB2sfQ56Xu/yTT1cgsa2SeAk1U6Dz62HBqpxtBgx+ZAshDZEtmFDi4YCxC3u
kXsFHDbAEmqdHwVIeRSJX1WmgnwcNpO0nxDDvoHXKMhh0NBpUMkIBRIJbmMq7xCx+Kq1QxKwGud5
qINm3+HDNaxT9kmWrVOkDaFmm5D7eGO3T0iAwfmr0q8zGPyUSMqavWYNfk0OVuccORbqO73gvtUj
6LFOrwudr0yviPAovUi0aUxbGhe5HicO+Gtz5WL7rOcpwDsgfZO7r2pAn0OkZQkjjSEQIyDijMdD
fs91EXlshMRa21rdfDJQDjKzBUbJ4m4uH9KUraaivSp7iAOr/lZlZNfa0NibjT8Mgz/oiPWeMaWJ
FQAERQ+lidsEMVeYBIZR+5aJrHFew6cHp3NwHAbQ7ADFY8qmSQUaHXV9Ur4T8ayGISRisREqbqYU
gTCLVdKE0ruivqWLOEM/aJ7wXrF8zRGFZWZARmW6t+UD7DujuawOMtdvE4vGNTBA6s0PFuqiDDwl
Q0M+mQF3I62O0BhaN/VjyR7rbI1OzgTrG5q9yvoWHqpxBih4rgBaTTD0GPKAtLeiTeBHoy6d9NJO
yriTwwModJdNZq47NUqUSwUYVxLmVhpIqM0qz5P3vmnvJgsQ41S+TAP8a7R+o/NhxdJ6B9+TiCYs
7G2cpBXxl3R7qzaiGS6INfdOhJj3mTNvQAGKB5GsnIZtRS/WssUq6XZwOSfighMgEUgGs0X2WLXp
U0VJNNeGP3fs0iyaXUa7dSHVtYO60kmbU9sjlKiG0xFnh6SFp5ouNymIXKKEZ1SZBWIabkleb2ju
vIpSAWxHv827bs0CDmbCF3NclgQzeZMaryZww4TfwULyqu6uIZoOwILyq+KHzbKol5fcfcj4oeNZ
gN6XPzYXTIeJuOEFqdH4BNOrb+9tvF8J0nAgc9cZvZCaOI4EyTj1HJgZ6GawUsqzrTklD72yCnQj
ypBbu3q6ZerBdeCpidc7e26dLWzRfBSwafXa4PVI2SE1ntG0srzRbxfXbHAj3ck9MWYHonEvbKPF
C7ovx2genThL81U14YmT4+Ddl1m/RtweTJbuNfdRMTvWkgbBdNWVN8ayehvGk6efcvKoAb2v6vuC
gaaKo6zbOWuV3Hn2nSF+mOD06TuECRL3ZBcb3QBFU6JOem20dOuxS2N4nCVIiKTyqw4vOAinI3iH
Mkd/a/ZWpQvzf9t8BNqJt8tqfOQGPGKFiTgakgCaXwR9y7wwdzbm9GgYD+kESGyfUbGyxGWOer+Z
XmXynFVz6DqZP0ww3DYOk7dhTQtvsdQ3eghJ1ItSml8Pw3quWx/dT7+YBe7Xa0VM1+fITR3RZ2gB
yWfSDQx01gQYwmW6020Q9RMpBRjJCG1ue9gbShAjZFRy541CNbP4k03DPSLEQ9Tw/qxvbPk+UsBZ
e9t9AlaJGE/pF3QHFDUB81KfE/SA3geYv5nitUgvnf7WptdYQXyjglGgtoIFVdUku061B9Q4PxRm
vQ7casz1VaqVmxKZW8k0XaK1hD18xrI2xWWPZbNPVjrbZggiW3wCTR2m/RkMJY2Xoo3n7k7v97LZ
G+2uz9eWAZNc4vNsAVfJytHW/fBYo1+q6ksmTiM/aMbOmK51YwtOYdiXO4LmKD3YgCWV8+AC+exh
zDHOfu+u2gZqgSoaEGFpiqtE73YtOO6zDPUGfGpzP7Abu3qc8WNZjNtWgfBp1ohUhAsR3VtWG8rx
IS+3TbYzmlsrf7S0qwJ+GxMc+n0GtrotNF+Y1zj46AgpaZqV0bsnKcCTdoEiaOLSmn/khnlvmA8t
HpkDI6u+yK6I7u1ct7np8DCg2EJDp7l0hnnpSFykou98o8y0KMcChjXmUpJpbeNYZmlG7M3uPZog
zW7C3hSh+kIMoyEimIFipeVGHaGnsJ5wwDZkExXVe2HKoAZ/fqpqyOe57+CEVWvmA2tB1AT93021
XZ6jo2rOQUPSdzKYnq8n7aNT9GQN/2l4NR0ovzaybOH4SoRYQWWza+rAgdh12yXpye31DbblR0cA
dp97tCXg18s6HB0NddVPOJEOJRzPu8F66eC71leY3dOc+zw3wpGpY+LROeTO40w6yLXZteZ2SBpX
wYAFq5cbY3yc7CGcKnolmB21tRNp8Jv0dAvQJPpnCQ2wEljwk8wrEGPbFCes2w5+mHpBdjas7Vgv
A4SwjqxduYUXwm40GtNDgfmX5k0IHDhuwTl1EiSSSVhSJeSyq92olrrwNS/5oeldsc5newxsZtKw
6r4Tfn1VzkLXA4kb8AJwnAwAAh+LFz2vZDZqtXcagiHiOzi5rETgBcUzhNg/kqD6phr7TK37WUB8
Gu6MeWQYDFRr6G1PVXmy6isBzYNXYAcAjgSVik+xjf6+/Fu+/1nF8mnAs8K29YZmRs6md2Lg1q96
B4xgbNTJN7DaF+UzoJPFfR2oChKizgqyEfUYTsUMl9VdC5jG8cnzx/zH7y/ly2f1cZSzZ5Unk2aX
JY6+1nGpKpCJxEL2jr4OnHp8vioPxnfyoy9u3scBz26eICMDNIzLytkQposIw1bfPJ+vQIFPt+4M
FMi1ZkC4qu6dzLg7TdF0sYQBakfoKQIalhfUZ5Hx+Psb+UUV+3FI9wwDTYk7ocNquRjS3RprHs9b
9CljZ/P7Yc5chf452T/cvnO7iT6RTitp753kiKBzy7gZ9SyeMhXTutro2mGqvFvV1xsL6aUFVCa/
H/4M6v11+KWS+oBLCNVKWIzgMmWkr5wVhxEYTv3mZXLZxWDur/ldHaE5EKC81NbFAY56aLh/875/
gb4smCLc4BEBAe/7sxnkZuBgzQwzyEFnurdvEQm8+v1lnrG7/7rMfw1xNoEMG6HUfZ+4J3f0RQs9
wGppngdlWC0TCTUMvynhzRuOh+zfDB08Hxvc8s+32CUlWpawrz6VxdFzb0aIs765uuUTztevf91A
iHM/j1CMMJ6aheOerBLwhAO9G/Tn4Fsx7HTqwRPGfcr6oIctQiHTb2bQGRv518s7m0GQQE9FTUts
Dlu17+IqFsHLGPBLFafhdzbZ3w52Rn2uugRLqCe8UxO5MSyEYzTDR4Ry0pBtzYvv9LtnRme/Xtsy
cz++HWk59gasIU+LuU/7Kls40cAJEOgdDmHgEsX0chkdQUswSL7hq+9Wh6+3jL+mLSRfn8cfkAiN
RA/XPVHzQYzoFVa3vPk3nTt+vcqzLQNOwGlhdNhvEVoIRzcaIXY0akIkS8Mlnoc3V9+5K361336c
r2cbvITeVstgRHzSYJUq0cpPjC2yOVdG/t2r8fulBe4kn2+gU+cO7UfPPQlxMXmHFl3U3797dJlx
v3v3zlYWJlOXTiWmf1LEMIBawyg2qAIRZPoKYRpbtjLDeQsJXAwgTx6zUK6BgvjO6++/xjcT5dx8
xR0TtRgXYbdC7pyzV+TGbW9+P8T/sAn/92T8uZN9eBl6O0k6AS7TqUe3HSXTcQn+Imhs9NWFsCL7
oXuddkn0nfHKV9D5h+0BjInPz9DVClFrYllgAi1ofjpVIqw9aEIXMnrNz0Lyzc38eZ79zTP9ecb6
cKUpSvZptLCewlb5EibTkfb/STuzHUlxbQ0/ERKTMdwyxByRMzncoKysTObJgBme/vzU2WdXBMEO
1PuoW62WWl0OG3t5eQ3f76DI1XtQf7xd8Zw8R+8M0T2oqh/Tz+wdL3+nfZErc9jA83+TALY3rCiE
orXVVlt45AGzACY0l+Vsx3Ny9TtlVG5rmg5C8RRnIKpyS8UK5yhpyXNgtGtD4RuZ/sQG3ybqP+oE
+ZeVOBts8hkMDQIWDXwF11d9u6AKKg+4mYmtvbDNxsvq1qQmJl5mksBlVO64UtCfOib5phwMdlkQ
JNHZNk8MlAl4j14GLqvcvOv+knS8PGudziY62pSzr4/tVhPq13BH2GBHjAAwHtk+EVGwoCJdQKwB
lw4p/Q00fJxBwpH2c6tERRSiqRu9/al7AJX7FzE7ZNBLaDVXDd7Hd0uKOhumA4cXouBXM5bWbeln
T+4KFgc0rxs4/nhnHwZukk1+NE7UQbDWkRCXtvk6cLRF5dl5B/ZsuSa3hxQhBuwRPA7HBsTsLrWQ
4LFEaIMHuyW866yVOxtqcm+EQRgYnCuwQLWjhh70j5+ZvESP+YPHuLUBJ3dGGicVk/vWcBV0Tevr
vrf8z/4h2yp2ZHv30kla0wcNoerCIqmTfcb3wMguAojHTXbrR0yuFYQfRMWjHTIYFGLYI8zte+Gc
zV5cfxeTTtzSKjSiQEKf7B+zqlqBlX4j8GUCYu2gMmVDF9BP8w/Ts/EmTqoYGTRQM2X0MoID1nTT
rMOjfkAf+Q5eBugrC/NbOA9/tE/OjnGKkvocXCjD1Y+A5fcOHjfOsBeccB0f0BP2M7Jxg48lLOO8
P3A2zYn5aiHWUgQ6sp/B1nuQLfR7O1FsxWvVLD8iO7aKTYUZq5vkRTi0UAMxR+7lUqZ+3k8++xVT
GyYmag8Ywngoq8/U6Tahpd0Z63HO7SJwZuFYXgU2gLRTiafqCGxUTtitCwRsAJ1b+qBLw0wMTYy+
dBaB0uoamwT16+kGQYBV8RquSzvfNvcjyvn/eefRicFBaV6eemGJ54ZxkhPZ6hRqIu27WdiqSzOb
WBxBFD0SeTiKfJWgc38FuRzIOzi+ox2kHcN5fMztbL1kTZcOyMTEFBDKYUhR6i70iw863vVSKqMU
F1IwUB9amOHsWIBgQ6+bwFuZtqx2eVmXZc4Mt/jqvqi+HmzAaNbRr3ovxqvBUqzqKb8XN4tGYNaZ
OBt3cg5Ii03jDbicqHFU1SdeKCjylXubcHGdpw+GehCNxkSv3a5XXhbmPDpEVyb8bOzxq58ZIKNE
/y76xSheBgGq+xUzyeU1FueXkD6p8kuQvnP/uysPSfLk+dKCOzB7f5wNPjksqL7Tqc4wcah4qkj3
eX7kLMxvNupwNsTkcGglyZQ4wxDiTgdiyoNxqx0QIXZL3Nl5a3Y20uR85DXk34oWuwc2dT1sva20
7lcj3TyA2PBSjOF6q0KFC0K6MvQJZTTYTu6pIJEhJ4UkuBuN+gIMIDcwjDL/GIULx/761F8ONHGo
ZeglEFVKEA8GpaVWVXQIpWvBXxjleiNcjjK5jxpBb/oaXSCuV35HhRvTj9vbYFz7y11++edPTpig
xBFEZSh1UZl86oQaBRCFJZJ4j16kjUy2YBkuGJPrV8/liJNzVXdiWqBtRXfRLOMAv7VlKnfLQNrx
ongtyqW7dMKyHh8+l+NNjlIbKNHQaPhO/W58CSoboE8aAX1+FheR7lxLD/6zvEJdGioJ0WZyzJ0O
LQ14NUrv0p1gL6URlj7o5NhROYaMvYIPisy5Lv/u1NfbH3QmJHw538lpI5LniajTQAbBpGb+SPdQ
2Y5fAkS4jsV+LHcHZLo5QKVqXW74d2JJW4gxhUtRqaVjOLmdVC/QmSR3SMZXQGG1zEKJwGFIfUck
Czt4YT9NYydFQ4MEwrjUbVFg6KETuChiK22e4cehnJRbt5d34fNNoygk6GJadijLyzR5PSjbslmE
r18b5vEDQrcENXgIDEw5eTGKW3TKEM8bo5YCcaSD+I3SGEiIFsDBAaECOpeTRmZ5n0BSRbDyJ2gn
LoUuZ57Rl79icmx8BfjuRoXvFG39TYziWxPNCMgcFk9ITffHpoP3Ri20fzi100Ojyhxe0DsqQ3RI
ML1TuArWtxd+/jP/XZXxv59dx5EY0YQYKXVr1C7JlYf+hMbm1EAVYHXqO/p4e7iZ987l/CfHKCZ1
K1QCkop+jIbEGMAqT64cJgV2KSZrPUDPDEdbJjqMDJ7ZrC+fBmVMLIv/jIbyL/uFpABy4UDbABhy
OXHFz1rQpgT4IWgDj/PEVPUICDC+YJal2ZsANNQxSyyjG26ywGh8aoMkEzTYSfImQUE8N4XX+EN8
iewUGGgUY0J0JQPlDWog/82DGW6lpksQ7AHmF2iiy1lGitzxNq801yfvBnkLF9258Q+YXnTnA0wu
OqMUUGhb1RggMVEq9xhYaJWxNVtOkDfK7XBRAmh2B52POLnoiEAA1esxIsTD7HBTIthKBzN/ow+o
7sYTXc/shT0745JQVAoDBwEGEiA9k08Yo2ou9gnXXLDxD2ETmVqELhoonvrEW8VlfF9qjw361nS0
fpHPQRFMFsj7pAxQ2rEQbpyxk/gpBvq2oBYNDfXJ5LNA9Ms8TzU3RgUQRUlZu/iinNmw0K/CCsPV
QyBgCtzu0RYLvEMluSW60zMU2tX6hwxsiVUm5SrlimWQcHt7hWeHROEp+MQQObmSldIkWetJnIPZ
AiqZDKyNDy23XMh3QuQdw8576NA+dXvIGe9ZA7NXF8ELBpHjCoxGxaGvlCxDsabQrES/uNeU6Fuo
8p0S16uuXSXxqyyonaOQ8O5Pt+qwYBlGAzM5OaD2j1QtCIVBUmtiCeXW433VkR6TJncAEhw8lG7n
XNhHKoDJvZxu0JC9Q/fp0naeWW2AB3QNsXGYJOBqLm1CGWa6KuD951LyVaWJpavNTx2w11wDaJ//
5BJ6RkS2Iv4zpnNfoNmdhi4R0FWrh04jhsdQlLZ5nS2INc3cRLBRMkDE+CAiSvAvf1Yax2k60EB0
U9SApck6RL9KkPyI/kum6Avuxuza/x1rGuXjaRj3OUEZLUCHICuKqwbtwAQFUWjGBH+9PciCvOdo
r7m96RamSCcrr0ZGZVAZw3Z9vimFHw4NJCH+DSyWo+Ob3x5Mmh0N+wotS6gfQLfQ5YISYEI4N0rR
TWIRraeoks2rR5TUrQRfAJOwf/QCEWBWb9doB6a/eQjEE89ToaXZrUqVmWiNtYU4X7BgS79qsu2b
QvQ7rxoGt89/d2RjoIo6bx6UsdysTJe2+tJgkz2VKSpa78twcLWO3MlpaqdomUQ16p7EcNwBd2Ds
tQI6ktUAykaVHelAXUJkIAawl0c/cRNYQrHgWM/cJgb5+1n+ZNfPPK4qzeucFcng+v4D+gRVAdKH
wlLAdeaeALIPwQEytp2hsury28PrgDZwWYi4ll/r9j5J2MLuUmetyNkIE0eWx1xDH0ooumpRHbMh
cgo0jKKD4JRTCKwbrZU3wD2W3lEwwhPV6re+DaD4g3rEQOlWTQgNZWFY6yBGemKzifL0rkQfuwxC
caTGK1T220GZWl2EUlgJMFoebrte2zIN1egRWddCci8rPjS+HgvvLfal54FDFLUEmFMGAwHYjVhP
NkMlr7UKZcAolc4sZPQ/0roAwkb0gAb6nQmb2ydu9sueLcnkwFUKIBJJht1G1W/V+zaSXRZ//fMh
oIZOAE+HlA3Uty6/a916XlZC4N1VIM861r36/r2EOtHbo8wdG9yMYFbhYrwmfBMliUo0FPWul/8W
ovcexepJ+KqGvuUvntG5RRsvYARBDfmanQnlCDj/gYFrMPox1I8oewXjYWE+M6/mEQKGO09G1wuc
jMtVA6fEqw2VdS5ykys0eplgDkEwNvjG6/n59tLNTkfWDGgUYeWwiJdDaV6qKBxity6PX7zwlIl3
LFqwoLOGHSHj/xtj+jTX0ZQexKKMUnoO8UAojep9YRfoP6lJ9iHKkL7S5QcQWDdo/HZK/0UI44cw
VF2euBVHT1LXmOWwkMia3TJnv2myxJClBxCo1jtXQo/KkH8owTvNTh6ONG//u8/5d/7yZI07vyxD
L8Y1SmNTT19bz7BJ3FoKTxf8hOtZjT27qoo3DFq+8c/LkdCEGxtRrnUudLkB8DRT0kJ7DqLCBoxN
EDv/dO9cjja5GsMsVgOvF7hbh42TwWzFtWLV0Kq6PcyM63s5zmSPqpmmd5qf9C4a9B9Ejnd4Qdpd
W+tI6utQkx/Qa5WAl6VD1jEUyD4Ksw1C5wtr+x9+BjVEvDXQUj8t40ryzKjAhu+Rah1Wo3pt/eqt
UDiGZuBkLd3fnvT8l/w72OS6UsBYAHgOe4akldX1P7r0ram+mRq7FuSW22Nd24Bxff+ONdk1RihI
ValR2AD1semOqf/oL6mCXN++GGIUuaN4oqmIK1xuTL8YDFITCSagyB6gk/080N+hqu2DHFIWrHlA
pn5hUtc2FCMiTkLGy0e+Al/WBuNqJOjcDT3+QaConfB+D0a0mYpLhc1LQ03OgVA0SsGoyF3SxRaJ
w9TqxQaR5V1EhXrJRbz2lC7nNTkMhkdjLWqyDlkUcSdaIYJyY0Kao6rQBIMC6dOlUPX8xv+7lNMi
aiY1WtBFuCMkJAaiIF35/KNT658QLDIm9GCLI5OTB08ADoOHhk6CtFw6e6M5vnx8Xsx6Wl9N8O5M
mwjdWJpWWUPooXtONzWQ7YMOXdj9kwHZA4a8NUUlx8JGmj0dZ7OfWO8GoJ2Uqy13RQgRAZ/LpGin
Rw+3j+DiGiuXByQUBT0PE427QsfdSI58E7TCo68p24AgtVkFK4JOPDw17yDLgATF2I3YLFV3zBqd
s6mOe+/M1QeHiQg+6XFKmQEsSreGhAL61uhgJ50ElfX88fasFw7O1OtvOEMXqlh0bhyrFoWQfDOY
tf+Wh++3x5kperzcPhNrGoOywzSt7FwZHy/JUUjlCwChiEq+pb74HPrQV0Tug1eAPQmjge1IvvZF
7rQNmi4R4LDjIlja07OrrY1ifhBTU7Vp4Eor0KKK7nZ4eSg5lezSopLlxw7KLqBT0rfjkbaFXfsE
VEwJeft4acuNW+rqTP0df4q3QN1JAokljN99FVsNtCQTze/obDKLTx8Vmbrk/PNXHj4DRaUzGT0v
w5jsryotetSI4nv7w7OS9mYrdAuLOpPmuxxictHwnHupXnuNC+khgHsAkTJB0YTLCSklu4eoUaF2
q1CsVxVUNEjxGtF6FXAl2JZBfKfmwrswsK3Qh+hJQx4JKNjXAQA5NI2nLnprN37ntoO+kvpgkwTJ
2+1tOpruqw+ia9gJSFzjr4lpb4iKwn5Nwm+vH0KgXaw20A4p6y1V4XZSl09AL4D9BlzT7XFnN+Lf
cafRJQIF0HYgAXeB/UNvd4b2a6Q4Ks8uKjw+sSFuDzdTmkdFcM+h+CgqYIVPH4WylySC7HeNWwOr
FksoxpHRgh0JwiGvmA+9ojQ3qxRx8Qpdl/BbBkSq5TdP6o5Szd9olEJgx/fXiR7eaXp6kpvsJUNC
hNXNjyJ2X7d/7ZyNOvuxxqTALlA1Fitywl2tKaAohJwBzyyWnnK87G+PROSZ768B8yEBmYNq4Gnc
Pld71PDktHZziQN25X+EACFCTvI0qCDJhe1nroubQJdWYlGWqO9BC0rvVbYskgcVcRXLK4pTobey
ScXsswyY3ejZUWQgqLIOBRA6+0aL9F4d6JEVHDIj4fNQ+C+Qhk2cIml3DP3JFRoiE/GjBrCw7Co7
bSD8RIy7xgCzsisdiDCBNYnW1xIt5z0bTCkK1rlnPIte7ohABgal/lhExZ2P1uNIR59lXNJVCTGc
20t13QmEGLsIcUlEFWQCYYXJUfEFudU82seulOpbImWOp6GRAxAusfTWBEpABhAPQ1zbkfQ2xB9Z
/piS3I5Rv5uFuDjrBbNztUkuf85URsDvBdZ0VRe7AtBnqqBt5WLYFh51Bn9BPHL2KjvfJBNnE3kz
wUPXK2olZP4G6QKLxpmN2rM194sPv2fWqNniMf1LLlqnopnlV0WE/mK61eXAZomxIG3x55qaWi0N
fJgRJwVQzTRPXZadopQNa9H6vuM1wgeZGQG/GQpWCZSLKnVfQHxuGJql06Z3wDG3B+9U9FudJw4t
P/XRulZPSQ1UBtL0BX/3yB66LU9l+bvIfvU6rkH/oTQQcv1Z2ESzl4UGNBYhhgjO+fQGJlWcDWEo
9q7CQEGGyhrQD4mUr1pNv1f8EIWCw0puVMTpAod7pSXwclvI0cbwWlwcyYpAKYsCw8gZkMjwDmsF
3d7VsGMtShp1CbTeyumhXhPrwKQYaDQP2WsAqSrQOS1BAZux92qLNo0IakYJik+LVn0gNIVVpUW2
moN/wPhHqQBC2g2HVF/7BOjKpNgZAvSUjGMq+VZpHPt6m8ImFSq512TXjwAKzYF3lI0/UlctyNVx
Xj4J/JSTL91jXyG/Y0O67vkj2N6eeqr1wmpa6MfvWfLQcHBNx8hyWG9EBDzDdq0kxxgIXtTIZMNL
E34JxqEJVKAc8OAHRAVqQR2r76UwhjRn8ECLX6R/jPMIvC7hIRN7JOI6+lWVxrfEFSepfoMEuwJN
EWxdsgpZ90FoDbA5Y07eP1L0eNffuZ5ADk4Du1E327C/jwC4NPDvQao8NWC91nFuxTLCtO2dnLRm
wF8h/rU18uiEDIJdVxBKItnCPp+7JM/2ytRbYkmiCL2iNW4HTA4XQ5OIvzTxhw/PWjksPPL+8M2v
zhRg/kRCBBA5//HHnDni3tBzSM1ltVumsbbKxBq04FQNLRGQAdjxbZujsEUbOdgEgmBo7T8ZueeZ
Xd09QVzM9rLqvsP9lCjGqovuIq1JLdkASq0SXalATl+ATBsNNtyPLZqRz5awjadjoDywgtr4BU0c
x0+BtlHljSgBH9/UbwDJfcqsKkBm5sBXB+17JqhWlcT50jV4FSuYGNNJaC4EyxClDkKEsHT4hqfu
SuO6mRBop+VeC6ouWnkjaBBI4MFHADZ3QOyjduxJzRHENwDylyQJohp83A9mkGsfUAR/6Ab56JNX
nX5qLaq1c4FujB6v5pa9RIX2CuIGoNCGCaUW1HiWd50OhmQjHzqZrglQzQQeSYP/D9Rcq/EPUsvw
g4BXB2TXyJVtkfS2qJSv1R9aXQ/SKiAN7IGrJ/AsTSML8GreigDjjryBQoCAVmxYnbHUPDL3UkVi
9t+7ZnI1YO8nTaRGrRt2H2pz8Jpt2y6VofwJ1t7ampObN2qABSvyiruxZGyVSNzUHWKMIFmEGXks
CoiU9gJomepDJArObYN9dcsC9nQ2v2kcYlDaAjhL2riDPl7w68IvHNVb5+K/UJTgSM4rYMyddTq6
F5B81BTo81wev0RkOaT+usptAmkFPvMRtPjHXC6PhTj8EoR2e3te6vx4/ysmj6bJaeZTaUQv05DH
dumgrgAwsjK1fY0TsjcY27V4oUQke/RpccgJdL4TgL5D/pJ276x8zg0EQSlzeh/JJUVcsQ6lSVWq
IJ+kQoxD+60O4rqum1VO5RUSSU/gx20Topq8yUwfd1gsB47ekVOqkY3a0IdKDVAvGHjrkApW06N4
pPEtXdlCLwK85e6XBPYP641D1HIzaJqtAW7y7eVQ5vYxvjTgc5A1wXJM9jGg74At+VXl9qG+airj
LkCVZsHKr7aAJEAcOgrtPiAKcSI9APheD66+7/F9iFkLUfCT6/KKe75VyMIJOq1HQMRUs0mHR2Cp
nzwOeqnB0SELbHDK7lC5u/YN0E1rKOxV2Q66r8CikGADdMWpz8tTlSsoamP/OCeAcgYZLyDE6LHN
oGp+ucWiUumCJAlrNysfaCDAIqFakY+Y7aUTOz6qLw7sOBI0NMbQK+wXGcMAZ3dJAcgXmvV57SbG
x9B9RVq19L2uKhUnI4y/4GyEPlDVoaVt7Q7C8Njl+QEaNrHJBtCr1QOu6bqAfiWH+caDINL2WVDv
jfaoZzJ0jQFM6dF3p6N/RntIh28jfB002PL33gPXx0jA+NwGILT4LHOqJALGC+iQoFiwLNdFWn+m
oOqIFlPwC/48Wc+mEFa+74EaU7tiXOw11q5L1L3JAeLUATBDHsAb8Yc2JDvoz2/w2lC7bkfgvyxd
fdefypB0A9LACAehEXRy7SsJRJ91RCvcoMFKIQXMK2qq/lI1ydX5Qgz+fJiJeVM9vdIyAOLdynsa
hPcavWlDuBQ2vS4kHCP9IjxrvA1UEdSZy12BrA3UDGQlQbqE23SVZGbx5DvUB6HHlD6k3dj1G3yo
eP2jJ/OVPt82IlcmFaxMjIudhmSYRqceFPONVOxTvMga6Lp60kcvcjPh32rQOl5VL22fq5tpHA26
fgoCGgSJ1Mlc/SZgORl47CpP0hd7rn+TVzTB+y9aYAKJWW2lIz+Kv7zH7v2/mOXZuBNLmSiSwliB
Z7AWvFFWrCGvvPWyT4BctjxpFwKG85NEIhdXIuyyOjFZuDRaj/hJ7IK6Zqd1ZKK9cRUFD/pSZFK/
Nlnjcv4dafwlZ6cRma9B9GSaQ8qVOIN6Ulpxr8OAge0IBzhG1JApKDf20300IGxa5wcACwHsAdCw
3lZBvNOk9w46pXUe7liXrUkO1gwU5UBTdxQoh8hp6aiAOmVZsopSsMCkZ2HoTZ/vqggOJaiZVX/C
VLFl1XVc7nXjd9R7GyT+cZV2ZuLjj0730ihTEXgWbrEnAtxaLngOTrWDcmkIilM8fUuzr2snl+9B
QX0IZLZqoB0TGIBOFLu68VcQPXaM8KkywFLk6n3WpZbw23sobBqekuJXA33mFNBPAM5drdBARM9M
HrcH1hpOSwVkBbIDXD5Q0vNtqlf7cEACZKl5bulbTLY2L/O07o00RkD1Xghe/4vijT9n5+/Hnuxh
PC3DPgmU2PXRQGMgeJER2UrQqB33lckWWTnjH3d5HV7urYnxS6IQud2exq4noKw+f+ug2+BDUoJG
mtmlNZ61woJVnzs3iIsgpgeOLmTaJucGuHRUret17DLFgp6NgtAYLLDZeY+3jcG1a46VPB9ocmyU
qBeFiukIiiEegSIYMPeT1bogaOWWPuoWyi/5ZxbFq4Vh5ZkVPR92ukPQYN9JdLQLsnZoQ7zX9BYf
rl3JVEAdjmHVsrGtJWRgs9pkQIgaoW8v/IY5c3/+GyabqPd8ORBYm6NZQl83P60TWM3HiJeqVtJP
gMedQ6zAqURzKaVxfZdervlkO/Fa9luEgBKXpo0toAm6/g7bxXjA7RWeBugNPyngZpMIzUIod6ze
aLmUAvgPe+dPMgqlTeq08B6APBQPFmHsVrVul8S3RzF2KHiaCuIwni9abQcBsSpG7Cpb2EDzS/h3
6NECnVn7tuiLscskdnM0FaSgE1b9HvJAC6fwmgL053T8HWZyDEmkIt0FCUDU4Qt3ir9uH/sXQLLq
VyjGWWRX7KDZ5qh7/gn0rGYtYz7mDI+hG5RQwLaVq8YKqGdJZanBzjUVOA4j2gWuEHQo8l51kgCm
Tnm6fSjmLPf5gJMzkeJpqJc5jYD3TWwFavA0/P7/jTDZ/JB6zyrf6yJ3gLNeF18cIcvbI8zazr+L
9idQdrY3aFS1HjZ95OIM2In/JZR4/WVffrDgSC2s1bTizosbBhvSRygHe/TUJ0VeKKK9znmNu+9s
IqMRPZtIXQp93kp65I5pdQOo1lQVTAHyi1EdWUrVHHu1NeWCr33a7Mv0Hbl2VYeeOXScq1pwoIlm
DYl3oiQ+ygVZe7JhCYsBpGvo++RXTt6KFJRLvxfhTyolHCANODX0U0hNf2wFArkQ3UmTpxgxsg6x
ARVN2K34GOTPknQqE1SGlBGYtl+53KDeDHRPHpkEjbcoWLHCLHwX+gSKhp0dJ59tJTu6cQyjZoty
V6ThwYdvM5TCbgWweENRc7IosJIsRkEuVoq1m9u76rraYjLPicnhROaE5/jciM879X3+EKCEhjwE
m041MytayA7NXk5n335ieUQaF2Uos9EB+A2JNKcWkDgbmbxSedRbdX17cktHZvzvZzstEPIg4tBc
d2N5V6s9cO8AgWilJQnBwuGceTVfburJzR+QVqSVjPMPaRib3Ruvo269dqebuQ16nb/I4Lum1Ey+
28SkVQPNGmwL2HAKnCrVoB0UWeDJOAGTnrqsfhHVnxy50Y5HgIVU4UIl69LSTu2dRJq6YEWMrs/O
pnFrohYHUZt9SBaSDbN3BfQk8TdKjY1R1uX8G9a6mA4sznFXNMI+ZwQyYPcRatekMESEj6P1Yyke
NZdRHTN4/x5y8i0jklRcbNvI7ZnJttVj8BZ/CM6I6Ap/Sw6ETjfJplgvhSL+PBqn7vj5sJMvKkCL
OA50uDZt8sM6aAHXzbGFn4g09zYNxc7RoFtZ9hxaE02+yeIWz52i+vERr8g1ozJJhoea8BVXyTbN
QEf0kA4pujfWSm7X9sfSN3YQLN1ABfQpBWHfVz901MJWrWHjHWAWXnJCXN9BUs7WVeSzEHBSQc/v
svBOaI0HEo0al/neR8KfK/1nxr2XthpsUusL7sn8WTpb/8negghVo1cevOhWl/aDf6r0fSnGR8NI
t1WvWVGqWh34wUMGDkzeQHTqU4SBvW06rhOi4/n6+yOmldpeKeW14sEVo9R7ZeGw9RN/X0cghJFv
Bni6oreIhadQF+hXOjDoPQccX+6tmDWOKudb1a+tLu+twYd2WNetIi1ZK2hy0Bn7XRv3bQ7tzWJp
6876j2c/epIvSmuKBwbzYzdF10iaN0iDoWgt0xas+NIw0xtcznBQpQC2p2k2qKrY0aC+J2m6kOCf
tTFns5lcwfBQ0f+DuLvbFcWI7rdb47uAwgZrxYWvvTShySWoDgMTkTCKXShRWxSP7QyUu6hd8Kzk
2dvvbEKT26+ApiAKjHFJkKfgXvqi98RmNjv0jmohyLnywN43i30H2qmNBOeKnqAId9JWzFIli95X
S1f/uBsmBueicmSyvuCPBAPrtAjFTvUh7xoLbYROgnQ0Z+m+j4WNAmURkf4YAAWlirhwg8ys+cXo
kzVHhJeisAlW1qC/2jozq+K9jRZWfGmMyYLrZVkooEjC78+qdTtQiyJppCJTd9tYjAbp1kJO7iif
iD7jDHdxBJyLshGcZiWs6/USuENaGmdyMWl1IHAhQmw1iBobmOVtCp1kKc6cTgzsFHJCvtYcafut
dtLaDxM7RtgN7p0t6t57Bn2aMmoOyFE6Ufalav8YM3OZqyaT66utm1bWMyF06wTCIalkewEayDKz
1/vt7eW+BmheDqVN7E+K1litC5AWh/ACB9EjsBikRREyc8iRO9VzgIorKKcsOa8Ly69NzosYB4rG
k3E3BQXcrfiRBz5A7pIV9IJJBAiBVMKxzYfV7enOPdfPT4o2PSlD20NH3AvBunlj/D6AFCNHDCd6
4fpvESomJeVmijoACi2Putkq5XsvRigizqHznDj6AH0xzu89AHmgdbTg+C7+uMkR66FBLdR+Hbn1
CrRY3xTeilW9Daz+m2++2pV/D0moR/+9XLFjsl5CYFyXgE12wuTkkQEJsDCH4aZPrUMgcGmWa8hV
vGtmvs0e+amwshfj9+3vsWBUtMkpVFMJtjFHfKhJn5LutwCRjHBhiMUdPjlMDddrg4cwjgNRV17z
AlUxk0IwIiSdpTfgrKD6kifDJlPrdZU+RzJ96lEeQlvxn1/1F3tvPBNnTyhBzDIfWYXYFfGkVQEW
r7HZyvb79pLO3PTno0yjeoJOvTZoeeSy+IWz3KbptvaF8Z3m3B5o4dtdt3GDgjDETQSGSbrOyXPM
u7UuLzQs/alOvXEfTEmNSStDE0yF76jo0F0Im6MGAR/D0xAS9U/I0LkhSz8qjoAG75sNS7Ckqjae
nSLZ1uAllFxaNZA6yoLoXunoHWW+1akQH1GCh5rKO+IJzyKRH2QdT+dGLXyUDdeANymuUSHwACpC
rJQnUqNsOxErZutFaqlCv9NJ/8pYukprwdLg69fsE93GpojEyoBWsjYG7IquvSq3ZZZu+i47oObI
VrVvVhIMDAWrBGWl7NgiLRQQFEej8uT295kLDl3shImNJYjsqNAwh4uEPDjiL7s00BH6ENDmkZtG
Xa18X3cMyPJ46kcuIm8VuY2MRobiTRSTrRaM8t5Qju48lFGXIXlHLRhSWBFbuPH1GVfu4ndObHKY
ljQYELByAWqwa6juamq0bSv9IUTRWdsilw/xLaFGlj68rwgqYXnmlF6AZ0CGh8ubVtyDxxpx0cn0
X4WP8JCIJ9gAOV9NXvWhb4q9bnuSsNbbykl81LBoiqU2jTkY/iqPfRuvvn2aqqhJ8X4nkGWXNAn6
hxB5NmL4BIIuWP6grPN8OHA1vOfwESir96lfm6EWfYRDjkJL6q2UuF0XAzS5KaAv9bBFVZ8Dpc/P
Af4vD/VdHKg2DcL14NNdSO5TPmxbxOAgubZHOBVC09wRA+mQi2wdZ+kRBTrdKs0A7JUaUyihIwe9
DshvlxDwGgR1z3K2ypH4kzT/W1RDR6o4AIIyM400syFeY0IZ/sSkpRfl+DGuziNy75qOHg8CSdFL
I1bHtaaSVAzdvvts2qfOf7q9a+fMl4ZyCfD14HnQP2/JMyNZxHmf+00Tumm5ZyqopGwj+M9KJy6c
jiUHcAomVWSFiH1fjVEmlNC+8efgzUNLtBU9adt21dv8KDlyYNan7sQW3c+5WYqKqqKMwDBkZVoY
Uqm0q9tEwdGUSksuOkvmryrS+qXg2f98Pc9Hmvh3USAXQTLgYeLDCCZJa3uJByUW/ZAmS0mr/+BB
/J3VxOAMiaq0dT26rfhqivodCNA9+0GPzMooik1GPzrIislabbEmX4OAsQ1SeS943VpMllQErrvD
/3gzf3/LxKjkXZVoLCnxDD0aT+pPd1Atdpc+ADe1rneFm0DKwCyfspeltsb/4MT9HXi8Ns82cNWm
Wt4SvLSZ3Vs9MoYhml4giCS89CvUyh0Ky7f7NdbBona7+R/SrmtJbiRJ/sravGMPQEKa3e4DZInW
ks0XWJNsQuuE/Prz7JkdVmXVVe7sPoygNbuiUkZkhIe7LWhAF46bi+LWFHjVSC0zMBt3qkO3drAC
kXePy9y6mnfJw3pdtz56FgI0OAou8v8n0vo1dC6aW4ZZ1SB9zmxnd2j6KQLJZyxui9cGKWPC9vr9
5d19LuUO3/HLJHcdRUSV5zjDlsu2UIl30t38DTUEZ/1pBMtmFbFLsk87ufwOrHER3IhrcbTAmvMS
TyXoBvQH1nNP1MqxVxlJwhY69SKu1vNR1p8D5AHikCxUCrw50xfLKt0p/agLy7GFhdqzt/qvgTHt
8MNNa05N2qa0xqZtb4fxLR9mQVYIuM3Lc0e4i6iukmjSogI5isX2ciDRUqgFENMFvSL+yVzkpSGt
ZlbbTum/GCTejqb+2Kn9U75atzPVr1oAyuSq82KA8TN456bQH/Ra2ekQz6ioDLhXEbl2CQHUsd+Y
1hz0auVlIFLMFMQCCPITNCOZ8fcBhCqpid49PG0HdCQ1DQpiyhe5jpxFfwQtjVORxNOBp5Cmm8Xs
3ar8muSDWzZlqCTUaen3er4t9Ph6oNc2EqigeHHsxPLQ7e4oFcKQ5guUsB1JeQZG06EFZHcW2R3W
cT+3UiAVRaCi2U6f7yg1v6XQLxgQGTaG4levFY4KeYmbxTf07+Bnuktl3TXQUhHFjmF315JWbeeo
vqpTzbfUtgGlCxBBABXOqYW6L078hDLwSotdXyIoH79Hy5s2PUGDMTCM0u3RQC5D6XnMWy8yoXJY
rneVljplWnpUuqIV2nGr/Cppes/WDDeBKnBGIHdZUr9Icz8pIZdpqA4B6Gk2UNaqTB+dWfmwhqpJ
MXuNY3XfqfSgmdlepz+k6HE2FaeuQbjxU11/dkTeWGCIW2fVbeY3C4TZYLUBRum7nrF2vXKjRz2y
wYUTMUfRmc6EVsrhu1xCWxepekXa9COUUrCQ0Bq/oca1VsxOb+aBag2tU1WAL0NPwxwe7OGD9q0L
wLFnZjBBBunHmhhgojF86EOHCph6FKWsHH2BkKidui16E21slTZxEYB4vUpc1QKsBdNtDYG2QiS0
tzbt9I226ABINla8i2j7tORQZaUEzSFG0K9T0DXUN5bCi0iyN2toHsIC2CujpnUSJQ0sZXE7JPpb
CUKoaGlfwAU0qwgNzdlvKshBFpqLThwvySFhUj9mJuBKiEsj5EZkSHq2Q+VSG4xVZXRT09EZmnGj
Z5lfya8glUNc+4P2N5oGKqtqCRZy12T193XItuNa7rq+dqMYJ0jVRw+aivtInvdpdqOyk0DbcEgB
Qa/xFALHqd2qHhr+/DrurvU5uooRpgJvtDNyAgnsN1I/tglQns9Kh5CCTugk6TxSQv+oUUJrkEC4
Uvl6ZDntKHmE1KFGKz/TSlcx8SSFHJTTs/ts0nYGOmYHCRbrWLuv+8E30QVVP6LLy59tLP9QXLXY
DfPQoe0H85gX0naYfxRsw0/y3Vy+2Zq5HzTreap6tzeg0Aop7xGvq6x4aeQ87I2wkLP7CFxqzTqi
tzPzCoTT9QzRb1wnDXKlIzqAxgr8ZzoEC0ug0bIWtZ0nZam3qTHujCn2ZtZVpS2g/9BTXFZj/y7L
dup0LejsUck2wF/WVE/mAvaQDF4f7S9NV90RtJ3XMqhfMDi8pMDYVI0BOA03MZrYlE7d9kCUD9qT
jV6jvFB3IAV086YA/0B6RdfH1IrcNZpcg6ounZNNRSB2apihObTXsqwHnVQ9Z3l0k5iWayIW17+B
cMeh1eLkyd6Whk2JJytZTc+Ukhe503dEmn1T+t7nbyRqdq1N9wOIOKFu6SrJ19wYv1gkb31M4n6q
i5sJ3eJFBHr5qNqqNno20Z3il1YbtKv8pNbU9qTupjEA6h+TELQzt8k8oQ/MYNfhuFe7IkilCRWd
Cm0c+Zo4s30VRUyp1rhXQHIVj28U/x2kGZAF8hN98FBDAd+2Y661T4t402nLDo8ESOLqWzX/hoes
C3adayVarxto6YKPMGjKGVZjVwEJcK4UD4qSuGpkeTGQuNNa3Gt5vqU6+sHxGEqz5D3XbYbcD6Ys
eoqVHi+65DY3pOs6W2/RHiSIxESOmwuGIVo9kAotBi/lSvwUep3NhLehYbuCCEjkurlAN6vzSBtS
2Bl2zVUUmpt0dsyHcScHqkefq10MVanLJkWenItwp5YY0BUC8CBJh9JBGn3X1aNnQZ+170QtsOcK
yIcB3mdYcRBO12h0mPoU4fQEZIpDAsDFgninEge4St/YJJvSQ7f3rYih+AzOnLUC/4q7uFgW8IZ0
UVbUl7QQ2qrpXre3reUZrk6deWOCQwE1XRA+mD+HHvo/rrYRfgO2QS4Em4QLbddGW7QuR+aLId2R
0RpvIbLtao/JQ+yi3eFD9Hw7n4b5NWIuuE1zo1eMGiPO7G8M9Z1qigOReCfFLdGVIqYswfHgIVhS
o5FUiRK8gNcbWl7HLQSKXy7v03M1wsM15OFXNgG/TB4j81sthm8NqUusateh7YNOmeHOAHqUBHBW
G9rRWMKRPEiG4lFcq6BEIt1yLTeRFzE1Vok28M1GB7XiHhV71Mpt9dWIy01uf420OBjgoAl5FXx9
FhFf2AAaFzHrRjqVCPiyl/RlDYwX9TmfAXYNimDerPcjiIY9RvTLBJ2fsk1zn62O6ohTFaeU78cv
aY27yJQJbB59BfLTUb2ixa2SIatmATsG6t151Z3YkkI1IX6UNEHVPnYtcMFd6ksq8WmDVwsatpEx
6/XlSlaJh9Ssmyj/Bhuc4BrUuGuwAgwubtc4e0lAMlOiVD8vpdelTxRgj8rqr5M6dzVGhFhnXgYd
+t74GqvjLukhH3953f6fzNKfB+kTnHJwZdlaliCNBTwP4/mXfUSDO3VHgt5tr7U7NNfeFw/kpfAT
37wTPcHPzgIjamMCFSAu5M5wlBdLkU42smfWvm+e6Sxsoz23J38Z4J+jJaGmWUbsic+mWKGOyejh
5Vjk1c76mAM73IMUwU02L7KRvrQI3bIhcmOgCYol2wCScxMhtrQTkFum9peqmwKaPNIByt0tEH7o
y1liPazS0hcs69n7+OArccexNVWg8RfMLVvWEW4IEmr+CIVPBbd/8lWUwRIsJQ+dHhWyZjnRshdZ
0l1TX4BwtAU79eyNfzAi7swMFc2TkmKS1Vly8ARWox951rum9FKAn+jy9IlscUFDr2lZAxFxXGZ5
h42DbBy9S/s0RFTqjOPgXbZ2DvfEOJT/dRD4sMGM1aYYGIZYf2xQQW1d607eIvn5eUWKsZjsXJ1c
1Qfm2OgPjjwOA1xAhNFl23TTX5u+HloBcG2iPXg2AXVgh4sJUMXUTG202B7M38ereD892/v03nwo
HH/yICqpXo0fsUccUb3+fG73wDJ3s6gQhMvLQU1fetz70fJQqv1mbt4Yc/Y8t8GUkkBDniVHGiIp
VxcZBRQi4nvCsirpX+9oRHD268vwwcMYLSAfMLBxgTFytDQFUuxah9CiYBOdv4T+rHXInOcz6LLO
UoOs2AQRo9JH6Jc9Qudkw6TFFT96ze6Hb6jNBJfNnj/4v6xyp9KMjEltI8x03N61wJ0lYlTm+W30
ywR3GNFpVspyBhNyuLgU24hcyc9tOG7QGBsmhgPxVL/b5Y+xpz78d4NjU35wUEBXmugFgf+omrcU
grupUQguGtH08Uexoos0xwhXLBQ80L+t2pvLQ2CTc3rWf00edwYHdZCGiKAClo540yuD16Jjl9Qi
3qbzqe1flTaeQ1dpxqY2ZwXVlC/dFd0O1/V18TqghgDKlUddUGcX7AgeojmpU92YSFFBUaG5libU
tKMHJXtVpxuwcyCtPT/+V5PIK90MrLc7U1Dmm5BRsazWK7IynExL4AcEm+Fzjg+2WzstWrZMqIag
i9LNptUxJsHECXbDpyM6sFCa85INRgZHAyCTqt0vg+0k1evl2TpfWfm1Fz5/fmCFKGlLEyhOAKWV
GuBlh0tT9sAzy7c4rImn9I7ykQplMs81buCe/XOrfzqFA7ODtgI4s6wpNIQnp5lvMpAWZDph2a5h
AOnw1IC2PEWb99eqNB09NR0CgQRJr0I5zz2DZewsKL+P3b6W5i2t1+e2fViVpyFBU61RuxSdsn0b
fe0M/UOny76agauKxpssnf0I7f1W1ARxSzw1a0J7rR091oHLw8unpf8JgvJgpNy9BJB0N0sS9r8p
7ZrkzVr2QsLq8zHCr8nkLqYhiig0yOFNLKRilXZDtRt0cDrbHlw3Ehj3p/jt8q45W4o8rKVzg6rA
CdNYQ48bxBu9+al7yu603eohSZN5kruG2vch8aSQ+O2t9gqUn4ie92wx8vALcEPuB8XO7IICLLCL
7tub5o7so631pDkScAsu9pIf3eS3cSAqwrKB8Vf0oV3uih6toiN1gYH3U+z3aB+DbrO7tld69HF5
is+d/kNDXFRElRaZzgkDrOJvEgFWyMh8amaC43/WCoi1DU1RmHgXF4dogDuNtKswnP5jxTvWAJGV
2Qp6yT6v+ONJU9FHDqEMTYEYC7Q4j13zOHT5NGdS/AJqRX8tpI21fqUF3aorFK7togYuUkfPhOqo
cyko434GbLxtiLHo4PEktgUqpmPbBqgF6LjEyctsXRvG0wptg3QZt2qkfwxL7ZdlcW9YWWgshqdI
6K9s0aaRgEuWBZqdize+11idh6Y+NzO+FBOykeBMlvPCGWwEN7ESJP370LeBlclhnIC0eXVp+U3T
H4g6gFBuvZOo+TZLqN9ZVajgClcKDVRpd6VE/Ms75vP1fzRUvHKgOgM1EtWU0bjNDVWVpaqBHvf4
XKF8UFJAsShVfYhzP+jlTMDD22yzSH6qiv6DgiTLLqW7rusf1qS7UjLUjWpSByBf8UZtdmvybOkv
eRqPzmqOj3md7OVCv5LieG9l01M9djfaVFmOtqy3c1vPjgbhItx1SKU2Vx308rTke5InqE2hY7Xv
7yo0XVgDSliocEEB6RnklCGo2C0kxUio641I7+5kY3/OhaYRHT3sbPMdL3tZSJU1T/H4PCN5LCUj
GlhBf5f8uDzlJ7fBsRUeEano5ZBSVBye8S+370vWUypN2Bvzx2VDJ9EGZ4hb2rrVCyAuYUhraxe+
y+2bVNDHcRoJcDbU4ylTE6jPq2zKiKy+q4QCHIf8A0ggkhnkm/YDBGwDa6rcZYUMOoQENdA4Rq3f
6NVfb33mvgp3LSGSR9VNk4bn4sr8IqPRctvcgtRZuqk2M5M9C/LGaXbzS7ZX981HdCNCyZ84VM4+
W46D6GRBvKFpC05SE82Pc4e2MlRZwN4SzMYEgr/SgRJcCPDl5UUW7SbumrQjbRyGEVZzU962fQLk
ZoT6cuMNuoiVnbnH06viz+Nhcv67GZXZ6kuY0ucaNVuoJNV3hq17iWyibCl4mZ09iybSBwTs9vgv
t5qDsiamiS7b53mxnaq4n7rGWRPBCTm7fcERCc0xmFBOTry52LkBvjD6HIFvEAIBlZNG3WO6AiJm
E+JGhQlUI53DyMo2o9wEFpidnbJUbHDzDveNpXuXV1P5FK/gJlkxNYi9WwAdGir/zMqWvKjAF64/
zyPgHblj4IkgNZ6qfe1b240XELgg1EUpYaMYy8++Sj2aQzJ9MG/kpkFnsey0kGkeoswBaw7QFeGq
K6gStcCYZ4HSvyYxegu1H2X33o6pm8B1FbiGIuBVQG4frtJeblh19KluQN4XA0oaT0CQaLcjIV/S
fnZ7MJfHSLXrBFjY/G5Jv0xmONYKtNH0a3CzbVbT3KDwni6eUawgGQukFpyiVuw3au5lK1IVyw/Q
2TLp3QT1ujK7rovZRaUHg4tvyuoVeEt3sUOphB4RwXMCdDHzj1buULiOAgpyWzWRPcWaY9BlKU5X
g9cgfRqz7Go07pF2d+bccEHzttQWurc7H9n/oDUnt4O4lxxkRtga3+JCuc4l49sAKtO2tZCvQdXM
yJ1KRu2loOimgeiRZl2tGdq4s685IiqlAl3WFC5mqKAbZ14Hl3XFgW3WXxqkgQfVqQutciChPUSg
W682xqC46ArzFnWrDP13arVu3rbPUEncxloLUmNjemyXfgvpwr06XM353aQs3hSDCHvswsvb6szV
hE0F1R6oNAMPa3KB79DKPbh6Vv0529It2dCNHiabP2sz/3NEKdj/83/x5+91s3TQF6TcH/95nX7v
6r7+Sf+X/dqff+34l/5523xUj7T7+KDX7w3/N49+EZ//h33vnb4f/cGvaEqX++GjWx4++qGgn0ZA
fsj+5r/7w799fH7K09J8/OO37zWSzOzT4rSufvvjR9sf//gNMkUHM84+/48f3ryX+L2noUJy+P3k
Nz7ee/qP3xTl77oNdW6QZoEhjCCs/e1v0wf7ifl3kLDZTJEImocgycMPqrqjyT9+I/gR+yULUajC
SidwrH09fP5I/ruqQunZxq9CwRTBym//Gvjd7zfJ72tyngXy+J5FQloFrgli9yDot8HIzmtOUEON
E0Mqc0DXEySoqP0FapZ3pUYXQSKMu2tPLXGhQmTnjYI8eO5MO+m2fSi82pVc+RZ4eh8khcG0F7UQ
nR2arhOmxg4t3U/V3wOHPOpZEYHOLgduZ5siTZwQ3Y0jka7MsQP+HBYOlgxCNANs9SeStX0SFXEZ
o4SXKqoHHnBbhUK6/rrS7wc76o+F+1s1lHd1WtEeW47Nzy/P8LshAmZD29BVSAvwOTG4w0mH/DMk
aYPkSb4xCq/ZEi8L6CZ5heRS9AhEXKDc9B46AcMKcF7c6aI+xeMQ4I/vAJ0Z3CQauln49JKdrlSl
Ro6bEoI9YMwY69c1mZ0FnGLwTJcHfG5isXY6wiLw2Wg8peMyGpoNwh6gseCo9OpLJF3DB9l56l62
cxwm/zGmAztc3Db03SSxFk9HZ55AzTx1VQVD4ZKnpzbYVj3YilI6WovCxjLtQLjpT2HhgSOQhPZu
eQSWTzAilUX2J1vlYEhcpLaug6FEM8xlgzvdj97iNwPaClS3B+I8fl5uQfj7khWOTL3Gl8LCp7Ur
guVwdefTMXNORyrmuK7UFX30Yetb94sf75tbUIhvTX/egH/S6V7Iex4gh9eEIvDIscM7tc1lXAA5
NynYM/CKU+5mGTWhTPfm/FHu8QSQviaN6Q/zt8vb6MxtA0KpX9uVezzqSRknoBYowYKchv0AeXYV
hC8GFcT7HDvIydB4Fn5SG03ZD0vpzJ3c3E9gMggrZWy9GBDYbVst7iylb6aybEp9CKo1AZJY/fIX
hwqJQ02HOBjCXbSM8O9kXE9GSgmGakmto2k7akaQvH+6bOT0zBxb4d/JkVTIU9nACrkdfNVXNhAh
fGEa7PImcmVBwpWr0GJamTVDhyvGzaroPBnJMkBwfcxhTQ1ReYY1dEbdaM7kxW7mp7d/2Tdx5rjD
UVZtuWoDzGkzYOYSeqmAGOiENcNPnMnRTcDZ4Q5CLVvZ0ikgs1AMwxkL5VFXAI1WBoDxABOfl2mj
trGXTOXDUgJdCj5PkI3uB3t1c6vb6dUQzKD0B09+GJOtgRy5ZkXomfmARLsOtGoct/cJkKBDX3rj
BE72KAZppgnOZRNU/SPkOGgA3QQfTsOz1hCEL042tk6Xm4BPP4InzDEHJnEVeRIeki1EUC5volOn
ifEjk4dHK7QmVcKj1vK+Bp2FjksIfPpPg+XGG2Vj34zQPkKdutuDX9OzAiDv8+10Fbtd2KOKKuwK
ObmOuS/BXQ1tpC8r2LDwJVI5VAs1RfsnJt0e3y0Jf8jG1Fd7wPOpGoLWn7qVXE3byxNxcjsdfwW+
RC1net/kqIIAlQ35Mn1wrfqpRunkshUWyR47HmZGB7cwWEIIXhxcymnEjl57gpFCtji9KW9WIASR
4i99Bk4ZAsWdtuauvErdJegc5drcxW4eiDzPiUPnvoR67GwrQ1aNUsFYKzQLjCgK0UxQZePgB7/f
FofjZPNw4M8h46nr+opxdp62G0ENUW56F/nLNygluuYLSPTF1HqnATQ3Li5QKZdIHgEdL531Vgtn
TwOMBM98iHptY+S3VCcNRG707K45WE4ubNEX0N0bBnxNk2EhOwrI/31dqAKXdhLoWTiD0E00TE1H
tkXm1ks2O8k2cgS2TQnqyhr0DkmBFpg7JZK8y/vzJCxglsB5D0VzzWANo8fLNo01iUsTzVIJqa6q
ce0dbbBDA1NqdfoGr//9YkvXKdq2BRWFE/dCNLDs4wUOJXFwb5/0qU60qKFYil4D8Fzr39H5AUqY
Zk8atwXbkV/4sSesdvFnkSnrgugI1Qs8GU41fE1JphNYw9Dy4YAM2EWJ1kk89W4JFB/pNDEkR2SP
czVLkoD4hR27GQQhIUCpkFYJB9BEGIAeRb2zbEROlH3ioXPjR8jdqxBoaGlGWJQnA21KGNQTzQ7W
XN5pWuKWWod/RElQ/kgwm4bJQgUw3eIxz91wmR4NXRpVOVobVL+YyvvKLgO57R4u71T+TPBmuDMB
WZw+gZo0COaNBSWZRMG0yk3lRFH+kWqitOM5a7izkW7UQVEMAv3jc2EN5aKvGToz5+nRjsIJIiGD
sa2tt8uDOjd3pq7LOm5HA86BC3oyac4tumBQRh4jS75X1nRvIqf431nh9mEdpcvaW7Bi2XeGsumk
K6kRHGf+GcxW53Ag3HxBNKUrVAUmhrjYaDRxUtty9AGtIrLuC1P8gmn7rKsfOJtVNSZrJbCmZOgN
6p+sKvNGQxQA816TGxO/seeqy9CNAitaWNwl0CkKZ9Mx3fSu2EBDkjoFlDZ2g+DqFxnltnlm1mYj
mTCqK6pjWPvKngRX/omr5sfFu2rdrMyuglexvrbv+b4IKi8JABLZxVvmOMGjBHkrkdHzB8qC6KWO
wpd5InwRqdSOwNHu9H55M+1MKZh+gtNpA/A1+L/M/LHddg/oihRM58mb6XOw0BTB6TJN+0ThYWxG
I+/ZHSx/3vhGHiaB4ckB8fUcOSERsOHs8h2Y45ZvXEqjbdgz22j6O8Z/XayibXnOq5imDuoFAilN
gydgQBNWVC4lggMGc4YUE+TF3spwdO2w9uzpLfZEZbwzrhqH+8AiW9uD46bQmraapAHJGaYb1Frm
xyRALQS4arCxoMBWCfkhz+9R6JfgmfJZhuKcSjEZNJtYak93Rg+N48hXvLG2ntFXvRnFS8mlufdv
RJRnJ/fALrd+NZFjiaSfkwsCAkxumv5EMckFByIIpn6mwoNxdsMcGOQOY7lQNUVxHSGePXwhhnVL
RRCYsxYge4pnKjhB4KaPV29Vqqge2I1i961jxIEJct7L/oWDEZnk85AdmOA2SESs3jIK3CjG1wYt
hD9lV3OX5/rauEtuUzfdSolbgSk6lLaixJ5ocJwDVXrL7FS0jjhq3n3tJPNmKNXw8ujOuraDwXHe
k1pQnEzY4HBIfFTUoUG9Kds5WOU6XGaRfspZ13ZgjXOkcwe2GiCl4Uin3FfsCa1QBfjWtpfHJLDC
Z5KmuaWNxaz0jX0fE7TQ5/p73OaijSFYnhMKqnHukYXD3rOuJ3/1ssHJN6lveWiive23NcHVUQsi
EZFJ7gRjtWJrZNvdzGVfSZCBaXrRsNih5MNs89ci8aX4RVZ6c1zMwqEe2+rsoYs+dtBasMyxeEhn
nZjFOuXQNwy1Tb4EnoC4o9KLgyt/lR8kHxwAMJfa96LORg6X+Pt5PrDHF1ameCD2LINrd3GRudqA
l8WPnQx+uv9SSo59PfvvO3T7fGSQ43NMUc7k5FnPrhMLDVLoIZDRUsw/StFNCm7X6o/hSg40KHMN
0RdjKiFu89XKwUL1LCrknPVyh1a5SyxriDLMid448xcrNNHDisY4b0YjabZhmQQRBTIH5/vXJP8a
JXd12QBYt1mHUWohStD7PJwCLSh24t4X4ci4G6yM03ReTcReXSDv9IAgkxuHSggH7me+5CmCy+Uk
Ic+vH3eHKUORgo0UI2PWRggi+Sy9pfgD/lcYnbAP486iiWc9MgmgzLbsz8EfBCemmSBrt5gg7MM0
5ju6qa8UvwtbwbXC5og3g7ypqiAvw9Kn3JgKmaJ6VKKnuO4f5hW0bBUB9gXtGPYmWZDFoyLe4XOr
hoD1T4u6fOy3xwqqbjLQuciorcHiVx50TQIkaMH2mOyba9G9ec6JmzZS/RZB2V3R+Qi9TJe2VXSz
cRKwyf0EwYlLsFVAEAQFt8rtETMPW1Sm3OI5EhEvnrmzLRiGjhYwJFAN4ycXpJZrotkAsqjlvMvM
jGx7tbUES3jG6R1a4W81jQyRbU0o7OvazxHAyT4jm3EW4f+Yf+E2ChNFVgiA5ChM8/sx6aMykSfs
R0Zb1j5UgbU1HD2Uws5NxM+bczOnIlOIOpsKtTODi5OBtyImGjGx+9Fq7Fo7kIL27riBWAsLzzsH
cJ48EHa5nRvjoVXOx/ZVWRC9YcmXayskXryz4fviOzDRIm0nCvHOHQQLyUIL+mMsUcJjdYx1hsJQ
DWvJltX3mbURriBy0Kn879hjB+t4BUHywTjfoOAFEBz/7gcMSYKyNwiCFtVyYjABZRmw1dObVoF3
nsou5M86U3Urnfz1p92xZW5eVdDLmFbFyEfvlQCYrWnLHubssQqBivR7shPlC09cLRT60IiMBB7u
TwM3G3fyyNiCeNyKUbQMF7/0yb6s3RFqWFeMYY+6Mri4J1d7uBx9nqwoZ5Wv2CY1ENbZiJekcQ2l
bZQWRwdZIn91CUqLkid0tfzJ/7QHvW+CVgDcLjw+v4gK28rYKFn3p/5aX4OpC9wnoKiQUSXIc7dw
DV80yjNG8SKwgUvBBAOzwR1NxazASmkTgDRBe5VT2ymbL2YpmEr+/GNkR0a4HQNe1dKOWJdKZxtO
ZjWOnovCMdE4WDB84GBVZS2UZGlzJ60X6JdQT092Rv16eUvw6aHPccCNE3geVNBtLhjSo6lvWhXF
m6GWRrcumg5y5NV+1oevyzgQQQB/btZQ9IBMItiUgFHgrC1quyq5iltzQutC3nvNIOpvPrUAPBpD
QKGmYhsnSXHdHrKyT0DOYUg/xyJs0r/oy7CL8fkslQZ2Sg3qyMeL0oFValEaoEVzMCaB49dV171C
GkH27HRVjqzYXAiSJlqTrHJWOZqZX8+RcmegiiCR6iVeV4Gpk4zP54iAuDORcUdCgX9TtWg3RLmX
JULAvRj97F1Go8G698mLGrC4Qxw6ft7khzc9s4k9ZyJ6RAx5Uv0yo5I0CQt5Wp+l0nI/2lZ7+prf
W9v1fiBOt4FA+OKhS86LH4EoSRVftPFP3nbsO5iwDvYoIA/Rd3K8kgnBY2csoEiWaX6zRTsdtHQW
cAIh3qq9xBc+c9i1w41ZQZUG1WhWX7T4gnRd1T0UkzHPLF6ubilaAWQ8PJjnrkVrym6fS7a424n0
66IYLOnLYiHVNdwVBbdqzxyatBX5MnZoeWNQVIbUMYo20FzkJrKszdE2UHty8v5Bzn508rhdQe9G
oLVmxl1w+b46c75xUf1pjA/OTVpGdkpgjGqFI/VBUb9fNnBub6pEwQvA1FGhPTkPSzMCKqJDFk+/
7bb2a/FIv2lvkuJLYCD0Bk/2Mr95BkQGDF/dPQMAkR8oFl/+Euc259GXYNNwcPdLVrQCSQJwiH4L
7jbVT3e5S3cg6EHyJqhCwxfY4xMrOAxH9pgvOrCnpqpCyxRvnh4HElqOYYxkUep2frsdw2EvevOc
WUXEBEDBsLIl9g3nonGrZetiAICrTfJ4CzRpv1X1RSTtcupA7SMr3Cmg0Oiu5QxWqvQKwJZYfRxF
XUdnTUA6VzMUXCQmTytDl0JXraJHDRZtdcUgebRpN/bwcHl5BFZOuGX0rs7oCF6Zpn2zxvvW/pa3
gjhAZIJbkVmbptUaMZCYyK6pUZ9M0KBfHv+DgUCbBsGghVPMU7c0pTmA7wgDyduPXr8bx29GJHDQ
Z7fWgQnu5Ax5tVqQCkcacpnDjGgbUPGLngtnbjyMAO6f5ckAfefCmLjToIHSdqymNvkqelemMEFK
NRg3mjP6dulVttv+aHb1LbpdRI7k3ADRvYLwxgQoHwCO46M6KL2i9zOSPLWduZV9V0yC3cYxy5ks
z4n6jwJ4CBuczSckepKtI5h0gdm9ilc3ChWvvE93477YgyZz3U1oYOtaZ9gInwv8A/DTsIV2Ajye
0QTKozmLph3RDo8Dm20ZSiTdaVszVD1kDEQO8sx9h7q/jGGqrG2Y9VQc3neLDn0vAiolrOAM7jqw
cmWujKVDukwL5M04Xgtf0+dO2KFJ9vODK9bqmyaTmElQ+IP8ComCBpnO0Z1BOp3lHqSg/Opa2D+M
D+V8M8aJNYQrw1OID+/raUmVGfTFyEeAzVS5KvO3yyf6zG5EZgCHGVgKHAT+hZcVvVU2+Zw5soVI
UTbcRoRwY+EDN4QjC9xS5TMUcinLtBTbDh1DLF0Lb7ERHatzu/7IDrc+ctvIkLrASKadDHnFfDNe
tagABQx/K32Nn/SdNgIfLrJ7kvPHpj+yy6W/V63o1YXN4NAF+mOFSJRxELTgkgCF6Hf2OGfcTCzQ
aP12I2Y3PMka81+Au81IXKxZU+EL2I+/Q/kSjzywtHF5KxqsaC2t4zOA/nlFLRqYiuuXeDZdsr6U
46u1PK6y7Emo7UmjiOZfuK5ceArVuKKR2P5hsfAIJafUlb5r/orcRzh4eQRcE5JN4AcUZevOHA3k
c2VNNRlQS+HTZ2C6NusBbZ1OCX1um7wNU/wfhImoZ0BAXUcSkih8HBUpcYyGEbTcIFfUIUwEothV
wuiWESCKS+Zn3N6RNS6eIkY+59kAa2p9YxbJzwFCCep6I1kviWqFl++V01QVuBaQeVTR/w6s9MlD
e6Crvk5xUSELD5ICPBFLt/pGwS+lBV2o35HtZXunx/DTnmEAc4Znoaxzp6BeaUp6HU9uRgmieIDH
2C/0dc3cEXT9AN8zNyQ9WaUTU8fedppTPCuZf/lLnIb93JfgzofZ2RkUID8HPX9+CbtGFA4kr0/D
5RvougX2TvIMsGcTxBCoOqAEx3t6ZHjj2I6r8vNspJv4Qfb7UMI2sjwCVUmkBfvHxFcqQRroZCNx
ZrkrTy6NqbVMzLVdZKjermZQUPk9s9PdIuubgvTPl8d5chKZPd1GAzeqmupJGrK0wJ7eFXhN1YC9
DiR21uU/2a4M2yoD8ATpYf4hsCRmb0PrkMGwWQY59UHUgXQ5+gm7EDUJHaz3Ahrlk64msJEgRlNg
Dggr3DIsxjkIKKD9BI1zPWMp5HhTXK0oizmsbqS8Wl7nx/12fEckGs53SKIE0/3lKWXe8Mgrw7jG
wkRiQGcbkdSxcamabambTCzhMsUvBcCUvp39H2nX1Rw3zmx/EauYwyvjJI2iJdkvKNuySTCAABhA
8tffQ99QFjWl2f3u29bu1rSI0N3oPn2OtsQBBIOv3YpLtjAtDAIW9FosPFTf22pL6BRgyB2u4HWY
Q2bGegJ3AORVAcYnMxxe14o5SEPjzz/xQ6N4XeC/7W4yD1X6StMp7OoH+bTOKtM9KBRutKut1Ev3
/p2lzWqajDqtqGBpTH0ZrsGpiqwsv8O9j8BedeX6XTW3uX+lX0BEVqMC5ozUxqzmMqQjGu5mXBxo
F1lPVxZyDQzbw/L3Qm58qwsNBq4RDOn0sUJ7s44nLObKhWGnJuhUrnm19Tx8Zm7jRauWrFJJKEGp
yEgljYebcRckKnXT9jZX/2A44eqCbnKMClNcnmD/u39WLHD3p0OzV/sVwXDtKfEhizJ0DFwHgO5j
vM36UEkMBuab4/SnJS4bDEovDt2LfDba0DUcUPtQzc3rKLcH+8syOAa02iDBeq3demGR3/0Rm2Qg
R49FbwIAtddBft89i8wFaGNK6h01IO2R8Ks6jBfcAGpU6JiBHQO1g+0UruZD0C5XABhJYT6qSd3N
JUdBrJuvuLZLqYcJjxZ4MIM5vG1WFWj20tHaYX+6ZOTQRW0UJMXzmEB8HOpA1/LEq/Y2SylaATFq
E5QNXUKyIuKPwDQl5NGIwFp9E8TmlfLFhWj47vM27pQ3bl6hGg04KfoXJ6WG/GDzFlxrn9/6C7mF
iegQ6LrtGAYG3t577cVbKsdR6DWWztvk/ebds/JvhX+FnOvCx4B2AOgJGxAJC5H3vZXRYdKZK/Tf
ymK4H4XY1X7z9vmHXLrdINNfgyxwGgE6V+9tBIFTeQWkOsKShvmZZENWxBB1wSwv3PP1Lv+F7Aid
EdQTMYUEhowtblQGfR5YgCOGLDBDOzePVXenaY/6iHs2/DuiKdR60JP429gmFLiz1QtaA2JcmoN1
nqUrf4yBpr+AUatKr6zjh/LOH1tgkUDLxzQdfXMiGraYrDQVw0t+xbatiwh8xkHeXHtmXjoUgA8g
PVnzedzh9xs25LqweYUNC4K9A3Yw9fT5l1z8fbjeFfyELfqAk9MXg7c6fj+3nOVGScJQAoSYxedW
Lvg7C+Dv/7Oy2ZpKgOQGBA0sFPn9Ur8SuXfxFvn/2dhcH8sA05BqJnRrIHY0qDbM62/0mkD2hXiF
2jimbVDsX5Hlm4plD/RDV1PgSPTDcqpRJW1Oa+Avbz7/lkt+FKgtF4caJBuArWz8aECnsgh62FEH
hhPWZRPCvvnWJ+vzid2Y1xbvY+XE0BGOUK0EJsdDUNqsXiVb6H0Mfz6M7qr7KYQERoSrtNN3zpX3
6SUn5IJuA6k2Ps//UBslDnhioJa0voeneMVmLkAuQmYD9dHq6kz4hQO+QtHWjBuvpQ9VPTVPftNb
gB6Iem8gUrSlceXgfYwOCAkm7qi3ttrgVt9f0TEo6lITRRt6FHQM9dFb8thdXvr+9vND8ach+D4Z
xCQDvgV1mJXeZnv4PH2kTEooqAkLfJf7QM6jFrodjUsG3jB/+Y63IxbVN+3fPPCKE3SvptAcuMhA
ybzYUa4KsMOYGov8CvSPfleUj/MkrYw2ZpBq0v9WD8AIR9UApqeODQSaRVr3W/fmM4gDf6LPDzYp
4sS0s8ywESUEeHMOraR8Roo4CiuiYkRtYWEsqUbaxqoz21d/8oM3e3b7g9HawOTpBsZ2gjEAFJ7I
J9Mo7Ex3uxxcl1ykeTU0+9IyxpPeQ1dKBUDi20BBXKmZfzwTIFpAsRzt+hW2tI3nVqm3ciYByoRM
xeDzizUQo36+WRcOuY2xWzANIfYBeLbdLLJ4DKLUOHflyT1glj8j+5/AYX5fWWSuvYIufM87Wxtv
Meh11Y0mbLkOImwdGz2P/vXnrFVx6E1YqM5hFH0T8DyCJsriYTLDzhhUGAuwywZgcgDFJpRTrw2w
fSx0rq8MDwxN8LAomW2hKTXeCxqdYW1MR4xks3iZirDJIJ6WONHiRgwIecc/rXw8n3/nR/++GrYN
MEoB1Ia20fu7DMfoOAw9SqAS5b7L+uPKJvN/nF7vKL3+ph26cDpWOwB0AZAIz7vNw/JeytYJYIed
HCh4/QEkdrH7+g9x4h/jL8wBuOogd0VE2bY2MLqp9KYV6+4Frx64vqeoeHRjkICmPJp3xhR54Nf/
9yBPZLLv7K4H96+6jtMFbdcb+MwFbCNrGBt3XuLdrzXdfzB49THbhDWgZkFFsHbEtgn0NNnMmw3I
oXQJBK//uwHQZFWSQ6AUHHtPkHKCxh4mE69Ot61h/71nfm9580yH3jtpqtWyRMV1vR35oQZExYyv
j2dfPjrg3UDIQX33Q+O5Rv9cEIn8pgemG2rGLF0vhp5qv+3ddeTsR9fi6KipooWKq4/hr80OkiHv
HRDZtmFF5p1rdrFj53ef37kLuQeu+ZpJA0nlQI5rk1Qtddt5eV6t0EqMScNRGpk6mYBr/YN5+o8X
/L2tjas0V2bVkaO8YWcY/47s324ksrWCw57FvvlKtZv5tdgtPurFMtLia57640V8b37jRttOzR7A
liJs2jOpjo77ZC//QSkcRoDO0lFndP0POX3BXEUgKiMASRvjYMDA5YLs0cmap/LMHrwMlCzRddf5
p5bw/hK8N7tJ8r0KfNyeBbNr28HCzKVzJ+PiLkhbjIqsNGpVVJ3k92YP2c2QxsW1nHnduq19G0AY
DFWB0E3fBo3ONYehWPDIAO4TXekOLs45j5HY10l5VUjt0jmCNDrAdjZm/P1txbpCoBCjbaPMCYR3
XI7TbnKhctNOBFo+oPyb5YH3QR95NXirP78v10xvrqQ91otRUlQj1mL5/3aR9atd5I9pLd6DeOlg
bNdGVWLb8/OULgSyah7S39JERTzynZOBpP3zj7nw0nlvZuM6NUubS8JcjlCPABEZL6BVErH7BzIp
v5Cz9/S5wUs3EPkYXnAe6hIfLgf4Qug4AeYaWuMvpf9qytTprg73XTiKDmK751uug1xlexRtX1j1
3Hjt/zSjcCZJXEXN3owx6pxf9SoXToQDTmDMjGC4AUTbG6+ijybctIFqxIrHHDJ/X+1XJtJrM31/
fmdzw1CZWslewNWBFGljp6s7No4LsJhms+QFFFXV+NIycAjTKlB70JTYe9CYB4BneO0cj0MjvrYD
oiK6rWPoTa2G/tE4h92ijDve9hArLkbh3AEVbKpwsZ0FZOezPBXB17WGNzhC3ZbSB2qQiHkwbspm
8Ug4+BMpI9J21s5hywQWbKeazoUNAhrC0UOOpTRuLZ8WZSRXJl+ND6BJEb3cU8fkadsOeOIsul+h
E2s5Y0oBwqxRD2sAiSCtvA+o7x56RWiqqxKsSrkFKgo5CJoQ6jd1OmtLk0DwoHw1K4fsJNe7/edH
9ONEBeYV/17nzQ1vISTLOISAQx7ckmSlJXIjaFSvcd4wn9YW0XVWovU3t3sLmilkTQ5qjx/gNTlt
+hZj3mA4bqTc2QJqub5SzZWC7aXMHvIGwEaYgJ0DN7eJvy7tmPIU6vuQYr4VXdpQQHoxDIOGFPk5
iQiUv/8s8q5+5P33gYrlL8Obs8v68Q9HHVI0QFwpl6+1mI4kZ5GaMcehBDnW85WI9HFJYRJLagIe
jnm/LbxtxDvCc0xo2CEzfOV2+4XV12g2P3qz9yY2ywk4hiunGSZ86xXQPc6tMLBf/vVxBH+dC+Yx
IB0BMN/mZxPNe7d1XEizoGac75oEYIc/h3HtqitwN8xNlKdXgbwfnSjMetgV00OHKNgGoLrozImb
eB6VqID1j1AxQRavYv6wpvDiSkng4+yA8d7aJg75ja5V1QBrXWKkDg3NGiCUHFhlmchnBZI1QAvm
I0k+X9tL++f5YBUxMeWBRHvz3uzUEPC8gmYyqi9fmKZHkjQJaLaulSMu2DGDdXAJBTAAQrY9fV/l
wqgHiEXrw2muoHEGQQjwdX7+MRdiuWMCzImVRDsPxYJNIt+CH06XBtbQvF9S4wRt9qiKupR/zyMe
oUwVfW7v4kfhVbICFdbJxc3ioRrBpd7Dl7Taize9+dZvs/j6uYlLry0L4FGsHSoCAFmuf8NfL9jO
svrJVAMi+aE/eemaSA9peV75K1FG+w8W0EKtCHSZqPp6yGPfW0NKyRbp/3mn57sqqX+WqY9WpBG1
X/2X64+7Cwv4ztzGewzmkgvqoszSB9AOAkVi2cbgJQg/X8NrVjaeF62hqrd7WNHrxyp4bquTxR4+
N3Hh5Y+zjR4dxnDA5bxNgEjLKlbbWgvHDoyadp7FQ+8iSRh+C0BzPrd1IZCg8A8dW9ChQAx0e8iX
QFuGZch56JlvtWtCEeveRe4w9tFIzs18BRpzYfHeWdtskbB8SQWFNZstPwA1wjNDxpZ1rUFzIVSh
w+RhjhOYH9zh9c/465hjRryzDGa3Id7ikdHuTO+qyPf6l24CMIquCHjwEeDP287WEFq4TW/gJnmP
Y0x3aLK/5VDrXFFFQfyvpzIwqfmXse1sTdvgNmPwD56olCG3d9z6T2o+70xs7iovodGZmzDRxwy4
gdXZkZODHkZ/tQl4oULy/nM2p0Dj6wjnWpZkJysVB4zrRT0EHNu7/iqI91IgfPddm+vaV4YYehff
pR+MlKfGUavug6hPVrCi0ab9TXHvn6/NQl065n/tl7upHWioTcKZo8zUeS9VboJquYakdHWtVXPJ
nSMwgR9g5WBAu2sbMmqWqw5kVGHzPKFMZ4TLC83Io5tWMX281ru9kMdj2/6ytskp8M40JVuDhwRZ
+OyEchUUjpQWUor3bR+tvFfRtah4+bD8ZXV9Lf51l4NuMngVIIhAZuswZM0NUJ434g985ypw7+Ol
xpT7qqTgQ0wB4IjNYZkqZx4kWDjx0G2fxxM4Xg4mSj9/iMRKBMnsc997Yf9gD8N5AXrh8MDbEq8u
R13jPR6H/01cVsdK7f14jMwUgllqd5Vk+GOf/729zQ6ajehn18b3BY+oToC/xt0PKT//A8z+ulLv
3eNqCS8vvKtB17p9W89gcRGOy9Yvm4AKrONx5+4xmgc+IJmp4zWClY8OH+aAXfAcCGhg3zYXAWjr
UpIWgm/1eJCViAKUdj/fq2sWNkunxqEzTIKtymszBIwr0UWffG7C+BiL8RXoomD0FjobH6pwDXoo
zeThqC8/B5SMurDLcBrCIa7P4icOIubZz2u1UfB4USH5/rn5jxWy99bXFfjrojU+sd3awhcKB9QV
DIqL1Ms0SPzQa8qVly2hwoOu1Epwsok1FRto0HrYLTGgcTsM+nxuQS2e2OXQ7ry5DaLPv+zCM32l
DUYmsLb8UJXfHI/On5tcaO1Kc4uxMLBTYZDDC9kP8xYD9ZF3QKv2UfZx/vK53Y9h4L3ZzZmpNEdn
mEZjIcjgUtRy7hgjiVtfrUJcOJt/0hxQnqzz9dv2m08IqwsfKeks1+9LvB+yD8ewGiI3LHbdLY3R
wr/GUHPJeb2zuglyjq4FFulwWldw3Erla4BpJR1iF2Naw854+3wtP5DxAKhiowCJ9x6Qhhb6jO+P
J+SqOndmDRIuaE+lyFDukaG8KQvAjgVw7nUm3XzZOXfzwxXDF1wZ+urr3Bsmj+HNNsnk4gnhVOBm
Rtij5yken+q4iAOggIPMgDbFtZ4tmHEuWIQXQ6h1cVgBYlv/+183ccKEeGuMzs+mzkcelaXOmieL
cmM5j1zPX0AgV+u7oKnrh1FVTh8qfREkWgECFPpTvFbnhhbWcu8Ui3fr8WocU4aMBKDFpRZWaqLm
+UAMQQowvNsNOGMYOJIjvGpAPF1OsqeROXXUDytnpMeinZpbJJwMkPJCKGkdA79Rc2ZL1oA0ZOk1
7VgUuv5igQQOO9GRcti5+TBrSWAY1ckrmH1rkYntPUm03VJzvYnJUJS7vJJBkAlGkVJMvKvuGj1Y
jnVD/NQtZ0RdOeWPrtZ9Lz2jSAXSbcw+LGsJdO4jYDWckE6MxbRexogYnkggMopexWRbYWcqG8Qf
7k9hzMUrcfNyDkcIYIPy0YU2RiQ6rvJbPubWrqunABULtPIsiGJPIOrqv3iDLJxMtlw4se4MOg8D
SO3maY8miB+pvjXR2Q4UCq11kdd3RovBU/CNFM0h6EzICtPehYgh/jeuxXLs5iYV3PHzbLYX+aJz
bWziQSd5nzaEO7fT2MPjdswvISRX9Rq9qZisBXi1KPfOmOuxvooeQiFgUQUri7HkUU0rco+nfPcb
+9Q9oPOf95lSActDJVUVo1/G7+3F1k9MTW+eMIZQ9VWTFqUJuUF/Mg4MK5SIxZ9TQtXB1eS5WzB/
BTIqNy2NEpWOMehuc2u6mZSxng0DY7Qj+QqGtowE/EmjDr6hhnyQmc+3lphQz8XQQSydnMdG59DE
NqeHdhaFCGc25XPYA/nctYuClANzmR5pxlSnpTOKOcGZsaEUNLlR30r2zZlYuR+Vo4Vlbx44mft0
MUUXdYLZod4HEN9e9qbsoELKQfbXPbcuiZzR/tWs4hCayX53gT7Geq9DLoMHGLfSC0x51P2SDEzx
1Or7G9JP2hF2razs0MKjVoK6VUo6mjUFiMvazr/Xx3aIy3p6aWoiHwbPzrEMIPtzTZof8ppMWZG7
u9zRf1ZW8N3ue4hTAGwOZVK+90FvMnpd6g/kNkclUzXwxdzcV3P+sBptNPNQS23vNB5e3nKAZK3n
PgScg9DJaQyw21fmt8X1/SZCuQ0YJqgVxNjGyKyMzAg4iyzuzjcg5C5jS4JlnBd2lQLzZr4KOp4H
MiZkYN/ahaR6UBaRkMOdPoi4CVwoo7en2WOodhKoxfb0YE7e3miqHYA/O9chcZO7EkpV5Y0ci5ul
WrBjJVYe6b+5dw1NRj7V56hqux9DwHxUEuudkt6jbCb8HQ0AaQGbrYT46tEYJ3fnGcNjzcH4Uxdw
IdMgutBqGjAqzcOd7xky4ra3JJ6mZXyesy4nmWuNz27OMtQmzBfVVTybqnE61aXtJn5Dv5By+QYl
sl3R8GHPzaHLxFLdcq5Zkd3bCS38qHCqFzRrfrT2+AA2sJjqgG/nwWNdTachJ7FP9Nhpyc1kYJxL
q73I9GdcNftN19CTKcD7xKBNahEAYW3nh7FMeyWCu06XdmJamoKkbS0jwbshZMt4AD1uBY1E66Fg
Bv4BdFhi1B8bow8ZAciR1Ri/MbUXnFNkVnS6LSirI9ljjNN2X02mZdTkd5KD3YV72dJ7MkTjiURF
U/rnSYogyWfzebHM1NXL9mbQzD4SuQH+7aLI94botUy4JXRD3ZfRZQ+TXbCdzTDyK/1SPDig+A+L
tmgTbqnXWoPshpjqLp4K3wtnIBeTjjjkqHWoEkOb6NiyQo9cuPiksfz9IKadcKbHsdGiqnprpaGB
932KAYaJXAulcreukwGe0wCgagcoHChjvPab5oxZ67bfpkLsjKV6AN/Lrm7yV59XieiXzC9N3BKj
OoAC71hqzI7cRe+wdDNaGL1+sFt7CDnweSHe0dHi4+hr4E0sguW8ON53r4GrLjEyKsebAsQCKW1R
WZT8ZbYB3suXF6mLLrHyvLi1KrRgi8VZif7tIF1qXSYV05+WCol8KTg/6I2FTbIhTqYZQaKDELvq
gxudAtNLOv1hnFFwId5x9tn3zkVzAhpvb3PZ7rTW3tukOTqj8dqBMgySNdqxmfNnUDVDDZSebDGd
ObXh1evg1q+015xbiIceh5jkfPaaCurx4kvj6q+tEUAb2mFpJXDRzdECj2I/w4Hw3rltAihwNpgR
ZxqhCdUKP/QbDADyCYNzc9Gw9ecelko/uSK/E56XQVVWf6CYrR2S0h+/I2vK72ssCZQuvaYob0rV
KoTCygQDXzcHMce4WiwbqLQFbET4yIM5FbnDIq3U8foo8x9DXbGsb0z9Ge4st0BiPxfGofQd+eyP
PQFEeciNW6nVNPO6aYgLE31Th812XHb1nHYSYjZNyYyoKDt1nlk/ZybrCMToWo8WGZESB08f68hu
SyiFFxXN7KbxI8PFJIkv7TYZZmNBVcrn01dDq6Yh1FXlv3YDy79bqP/HqjfmxPYm6KCuAzfVqonQ
cG84N1ZXfsH4jRHb0FRPvF7p+8Z06R5J04uhDwTyppYU0SLVFA5Ng2nkoq7LI83hmydhvQ3zzABM
yl2DJm4pgrjRFvptCQLtBaXBuo6pNYgvc0Mw49cMMw2nxjPPdBB5G0tigSp7QpGE5VqDJoyLXQgp
hN6WUGhlDh7g0bczbckdjFtaJGbCh2Bfl8+ZzKsqGUkjo1L25DYIuuGt6kv5RigSwojPi3yg8CRP
RtC5me32E4naVTc6BjE5y1M8VJEb6l418bD15qaPzH6hgKEufhUpE7mCRKcq1Cr/Jys6HioN58oD
lbhheG+DYwHtQcFHXCvjBDbRfa5153H27ZC7y0NbBXc+lE8jzr2fDXUz3poqrefgQBfd3kngeMKg
9H6Yde6GdQ0F9rZUZyFlOlndk9dPKhk0vBdAZDgdm8G1n/Ilt/dC00jiiaCnIQaARivMS4ymICs3
Hv3ZrzPLDp6QQ2BpmjfiDPtc93ZsqNqTCjQB1tGe7PjEjDe91tt7zTXOpV3eU9vPdLbsyw4K7T1J
hgqugPOUdVo42mjXinGPOXQXGoL8aSyW34MB/5erIbO5olFTKSvtJn3I3F4a951jQ+9q9vQEUYMd
iqkHPHiZ5CN4A+dMd8oZP17wGMXpp6Xxvmuup2JKAxLZ/rTCmlWZTNboxIEjp4O3DM/GDHeILDgb
zPzVloqGjS30PdeHr0Qbd6rEOvWsikjT35cWP5eIgAGUf9tay/S+0JNBBEMbNUv5gkJxElTsm7Ei
QmRn3tI5JyF4fjq4fNntvLECmak+3+aGR/a9bktkIhjUtHL0qxVDZuTdlJrbQXG31iKt6O4hYQ9Z
4LGVYIwqzKhh3XHu1a4uGHQdwfcQiBih9hb9ijS36mzmuQRJzZAuMk8m1UcDpFBCWro3AVmpOCGk
Y/jPmGr5mRP+q8rtbxCQPYhBu4US8Ri7QzkkrCJd1ihyZ7bt9yJo72xaAWSsoRfSwTHHaq7dxKvZ
EE5tw+PJMnC7oKubGkRkleu4oHUftJAY03iqeevfGJaG0cYGoIy24Dc1oQCOroQ6PZVRXWLEGgog
Zssz1WKK3fKTMQiQlNnDV8MW/ZHMZR8FRKfJbHrsCxwZyYiDZrvZJoFNDh4vYpsM3tHs5fBIbTCV
1W2Pl0aLwjMPmWL3bkXI99xx4OL9/q5t/LUfC23DHDCk3qz9sJxytSvnaULrvgyGJir7ltZRUagp
HgDlKEMkBqyJl5mAvluJWQPPUH3HJy+rurdFikPQ40VsdVFgsB1UpyJMVh9dJQ5KLr9Zma+glT6T
pd1BrUAZqdk0Tja4NR45ZXWeJmamwDXFnE4PHnWto2XMvy1/jpS3dJHuyL0PcUQ6oIxd60P7DWLF
2rHUCejYGmNJTKVkGpBl7ymXoifr0Niwl+k8Nd0bm3QvbYYOatgmhJ3zCk+0pZtf52VognAaPQ1A
F9qBo9Epxhk17Kb0xu81evT6Eb6vXCCnzNyd7kornMt59VEdkqrQdacWDF+Fh9wKMVP/gey1/SoC
5k1xyR0SEUUaO5k6d0oRyQ2OJVfOTifdfLMUTn9qSonkejTcJJ+mKW2UI/MQO+xiIsEbwTkKAv1m
RIZO7AJPlsHEfcFD0x15+V30QZnVipPM1hkZw1rzh1+dx8XzojfNEpVzTb5bnHllNBga+FI14tZl
BBlnA/dlyP29ZhMtEbwYEzwyQSDOXTdrhQP+Ap3UjygLWHso0i0h7aDighKBH1HHni08DBS0zs1g
nO91DEnTUGsoUp6+L/U8srtR0aTRZ343TcaME76o+gnFbrmvC2E5Yd1Z6tnX/OLY6F15W3p2/VpD
bvfG9iVZ4y9LA0yU3HYO0361jVjnL1QzepFjYnjcK6w2Bhgsx5zY7PcPvj75odcP4FostV5+mU1L
NcjHe/Obl4NVJwQ2bVCx29vTd72gmkQ0bDHNhPF4/kUzu/IlLydymltvCqXB71pN5KnvzHjpdt0X
36P2MfCa6WYAF+CquT3Vew0P1KQEPxAkwlnQgY1Fzf0RqbD+ZsnWz1xajHBn3WQeBn0C/1NRg3tj
6IozrSrcM3C4x7lVGUfp1E7qzyO9MQUIq+fOA2EvK6ovUgXmrsnZHOc4fglti/oWc+7wZBJPC7cp
/CMf6cCjHqwbu6L3eDwYLoDLqA0Xp1GNgMBjbiSFVLIBIKWuzaHlKfHbrFwftEJ2Xqcea8cTJsaU
fQSvM94bDc21B6i2Vc8+JXirz9SuKJg4cZhDfUY2Cx4/9lC1UAgLA6938cp38dBIURSAYy70msxR
i/Gkbx1oI+rQaDG8ggKHi5ymsNviJhcIO5BPV9yMydoSVRIE3VKRN1nJHvFeYCyBtt3NUFLyxVEC
CozBXOlp43biu3T8+diNxZS4Xom0helL/2biyfM0jkX9zHtKx0jHi3mnWh8cJ7mLotw8BNOps2r9
phttGvN+hi/Eg8hQKAIEc4gscI5yXkEhOFD6OSAa2c11oO36TphDiDxmBA6vWMSJekYQlXWD5KxX
ooi7XlVHW7V0p1mmdePklQGywZXcwGvxL6Bb6eU/bOJpO7xt4QcmV1Un7DEyURAWnQ2+tInQaxDn
C79/cnlJboU386cWF/XnINB2mUZDu7PNcjiQvgKIr+iqmDkt5C0pVdkIL3QIvKF4DVwKgV7iOOi2
Ifs8yZrT27mbKycsrU6eKifwjpap6bfj1Pd6aBS8zVdyMGgjcHt+qZmSqMl1GubhqGy/DtNoxaQq
CiPUA7hMFMU851u1lP6plbmOjV5lpBSYOx8npGZmBH7HvkRuh6dwXhpe1A7qmetllSq/63+1OHDH
gdu2iAx91m9o0HdoLTRT97M0F/9oT6AbiJzJG77BJYjnAZf4VjKbA5BUCVEkxOIadNNo1+2QKoMX
WOE/9ZaFLIU1/h1oNdS3trP1fe5CUhYOzoihUgpPW9OSf11YOz1pzGt+VkHLd1MFkq1QQHB7CZHL
za9jTvxf3KpGPBaM+mnoBvWl5/V0WzWEInuRtaKxa88OO671bUQ0gaaIhkI35EZK8VSUNpsiFEHL
owPMQX8Cz2/zDPUY9Ur9ARIhuaihjFMK8+DCseF6K3e4QyvYy3yv7iDbWvMia1G7gZNzquHG5H2x
06XfvmJOC6li4JA7iSTaw+uRoXyjeRB59UqCwVW9OJitXidOwPg9lCjGm4oY9tfF8ooHR6vZl7bq
bCOaSbsECHm+/0ZJBW0s8OIiF6fIskOTWfJUijkYohqNpe6sDfaQBZNVns3AAM2fVpVUYQ+qMpnV
LLXMZqo7MwqGiHDUlUx0yF/oqNNNoNvoBCAvauz5roDE6m8HWNOfzYgaADRddVGhzogoFBWVGBCH
BVQNw2WxVdTkpfVEWmPpI5xaSJxiYFZnu9LONXjcwW8RcYjmoZHQm8J94suI7Arpfkn3tBIssyGl
g00KoAlmYjSvRSgspVZBFozrXn5n5diiR82wSxRLAAWS7qHOgTQ+uVw25m0FugCmQo6wX/Qxyuxm
mVrcoAhcPgfrIVS3TGEaj3WPOy6yumeeFwe9gbHovbKQFv/+vNJ/oV3zruy+bYDNbuuLBoV+1r0O
9U9hv+XaFQDWBRNQJAcJIljZMLu0xdn7ttWaQW6A70b+0A0kFxS5d/qvPwO/HoAz2kY0BNrrffeg
Y7ZDSAk+HQzAhMOIbUdIsfJrNBMXmnhopNmAOaDtimnoTV+eF7MzWgZGbNfBHeDj4iqZfgRn7Xmd
6uWYHUeuGAHF/PnHXeg6+UCH6IaP6WvQC2xXsKpzZU0U8XYFh/ePIICIkFBGxQ7kM7trEhcXreEL
0YcBZA5SEJu1rCyfGCPcBQboVoCFpYcNoCp4YWRuSovwGiT9YwPYB2IZ01AgD1lnhzatprphmjAw
IB/CabXVHOrtjdG/VcB+e+bRHJcrfdH1r3/fpMfwLAD2EM5bGXWMTZ/JtMYZVwqQMtmAb4bnR+I0
N35bx8EkUFFrHz/fu/VEfGZuc7/+i7HzWo4bydb1q+yY+5wNbyL2zAVMeXpKlHSDoCQKCW8S/unP
V919zm6xO0bnYjRiU2RVAYnMtf71m2JwrcTpqjooqsr9gZJZHd1u3va2LuYn6QHm20Vh3mamXZ/S
EbzyP7/831xcPi1URAwI0LG+ZyNm5qy8ZePTAirsJ9qCQmPHc5whyir7kuvlaTH6XxDE//4j/+9r
vmM6JUJpzZTwmr9LGYbDvJOH4deumX+dAHMnYboTuM7413i/TjXdGDQyePFVYNITV4/DPQqlyIps
Bt7R9tE5YJH2Cyrf378k3FvoFoQIeO/WqrmZw1imDLdt/25USELMr//5fv3t6rySe/94gXfz5XwS
RipWJDoj1ve6eF5SPVLdyWkfqtX6xZPwN9NlOL7MybAdx8fqL5tmLy1jMpK0CrR9ervG25EEBjhp
0VXe1YdXAUqBzZx7FL9v1v/9k3ZW/ft/+Ppb066gGXJ49+W/b7JvfaOaH8P/XH/s//2zn3/o33ft
W/009G9vw81r+/5f/vSD/P4/Xj96HV5/+iKuh2xYH8Y3AOE3NZbDby+SvjXXf/n/+83/evvttzyv
7du//vGtGevh+ttSbA7+8ce3jt//9Q+fBfPff/71f3zv9rXix/ZvffVar+9/4O1VDf/6h27/U8MZ
FRddHxtdlvQ//mt+u37D/ifbomP4bPuY11ytA/7xX7Q4g+Rb/AxejlfbXW4jy5FHUTXj9VuW+0+I
QfDSkRJxwF/5Ef/3fd3/vj/9fke4DH98/Wexs/Hu4KOtRjiKwQjvy+V13jvUItqpWhMkNRytAdSj
NORughUcoMyZIrXhgBGauYrKcW1vNn/c9nkJaroVdX2f6trRrOA85obKdn7p3Jhdkh0sPZcXDD86
6v7WiH/70qVi3I/9/L3YUnW3dRYR5cwVYrH9ymDRvG5Cf9qXrx+I882AD07krmNa7zYplwlbLlKZ
hXULXrlZydm//mG3fuQRwegZzYQvn1ucV0OQsDYk0yVJm/mSMHIIJjRQsVdmh2zwL+DW07PWNOtd
0qnLIIHNQUKsfasDCQ0bQILRSO9ipr13QfLsXbpvVXvopNPsdBDXmypryCs3qr2EOf4LXa75bv/n
Y8KlQEpNN4AKg2QlLsOfWBWu0Iu6M4wGoP+gW2n2tMg2lJb2kVjx7jMjTohB3dwFzag+rI40YmcV
xtG2x0B4lX5xVcF4xsP9J6l97TLA6Qks05CxliwggXiqB5sN0JoPzqOmepdZhG8dDVsNO9veOa3f
fHInZ2Ts2S7EGKbmh2pa3Yhq+cUorC3QnM26NXoXOuWi2L1JnjovzvArDqD717uN1NqEdsWZDzva
fXcZEIwN1tQ3FE7tbJ+xqRBMhZrqe6+mfJ9lwxSWFjKRFISPVARrb3drC7eE9zsmbn83TCWEd1CZ
YZEHncHRbWZp8ikdq0tub3dea+iHsRLLfe5WfeS0TpkEcqmrY5lsrKkkwYC764+jR3C7xlT2a2vv
a+vosPneTZUtDpjE2Wd/7e2ga7Q3KBr65yF3aNfbqT7MSxpBK6xv1W2OxiecZr9hwCDyAyyJJZ6M
YTqrsj63c18cNFnbEV5rznkhmiCwyzT9BJzm7EqVI4q5frnUa4lOrrRvGaR4Z7KwsA/dGLPT+h4L
03kZM62ltRkS88iudCvWbAvFADierFZByzn98Uemq/2f9sO/22f+ul4p0DnUOY8wlYF49PN6HSzV
qtaBirGYQ7XrTa0Azi55+WwqD544aLi8piD1xk3vuGWs5/l21oQ1BEVGjJdcl9dq1dyAx7e5RXAI
tDat2qOWdObNpJwbkQt17bPscyYEXWrZZMfaGIG5r4oNL1P62S3MbeeWXhn94qNduVo/7zhoXK6+
L2SvWiaPxs8frZ3beZuEykGTTdR5Ztp2weKQgpy5+KxdV7679O5+sdwqCbxk9aK0qhYAFNM5CYUd
SNsm+M1aGaPxBifWxWDPgP/3qVplcqvNtnlZDFVefPErAcN7OjK7CElYsOxwKyDCAAbjz2990pqy
A3/PwxY3eYyRneNEe/txbq7RnTPg4AA+S0nD1JJhyNleEAtV8lcxor9R+t5dwauhB+HR15Q/+rCf
34Za5mUYgXqA8jp/P5QTm9FaDmd9tj7kQ1pfEt+oLvL6t1Wru72q2xcJnYhb7j759oMUk39qCPU7
/fa3xZbJ739LHXeM9MkhRVyMOHSh1yBInPszKkr1ilrgF6XXe6H9b1cUOzD+nyYSx/d3haSqHXc1
WtwLRohdMXEN03kwH/Gl0k+/fTFeH+rf/rY1TX+glFoP2XWN/O8f28aesaL6CLos83a/HZklEygx
92cALY+OvvjFcfJ3C4EnnuMfXiLv2363ENpxYEAC5BS6oHa1SBma2XoRTfmCRceka1GZ5t+rXveP
gC/W3rF+IMk7/ucH6b0R6vXaUSRhrXVt9AH+3u0Ry6YxxDG7KlzaxN5tXfrN9hh0G7VjB+zz2sVP
jS5QGbSvpMvuXdn9yqbuPWmZt3DNYIW8jmbD16y/PBBrVo1L0cNRKkv7LPXBjIQqm5ssB4kuteTs
QRRycrPYr75Iz5nC3NScH5DkQt3M2qellssNtKPQ6NLprM3Xvrfyx+IX6tW/uVTIBXELROVEBei8
D96tTWV4RrswVRNkW+nCdG963dhOhrqukbG7dKDskTWM1kVWT32jy18gJsb1Zvz8zLqcuh4CWm6b
RxP68zNbeFraDMnahF5+kp274R1/xb6lcrVb0x1u/FUybxrL0zgpFa+O9qz3tflB19fzVvblyZ3g
NRhVOu3Y/dIbbTBPRQZ3axhKjVRu6f/iBHrXvHJnobvqHD9Y6RH79/79bqtmSeYJf1QKQ6dle2c2
0ktvdiOfwf80w5TzKWBuy3768Z9X9rvm7/fX5iXRRXBQgL38fK0cpm55bjHWnrPR35v5LDJmsyIN
lTlWz7xlVpFWzL/Yi947N19fFrMNlAS4POKaZL+7RQND4yar0+vLQiZTr/WYw9xuMzda/IyxhNNr
F3ivXWStflyOJlMiy4EqUmqQVGQXmpWqToWdbdGCoP/ajzyp81T2/S+a77/ZNLFn4/1d/fQ4S+13
m+ZQq3RYWq6PRAT3dSaaMQXMYHTifMhNWe0aWz4WzF8fAPXHcDY1FfaCwKCpgwmr4dYUGpU97Mps
+9o6HVFmY1/djQWUCJUkw5O2LVuwyPIX1/dv7qp7hSVx67wmU7x/BjvdY1SQYJRgVhqEgYzBtpOV
N2qAZ9sbFU415ez9qti4XoqfHjtMTeglKTbYp0BEr2/qT3X/6OZbvnEJibZhfl3on0cG86fCWB58
SEmA8W6It4UeOIkXemVaMAqrTokH6Rf5Aq7WXnk/aFjLqfSrX6iBfVVGW5V8Mot0CIZO7MeEPKa8
6DEVksxObPsXz+FVDPSXz2DoQJBUSzZaLyDXnz9Dzu0Z/B7iV25RMMHCeegZqOy9TOzGjXkSI10m
3lLuSzMzbiZRRKsl8sdpZy2pitKtQ8dnxZpZ1TG+FGUEq7oItsRP46mVXtStyUVK2wEqruDS1VAL
BjMPbcfrotljKqyn/cNG8FVgT/7OhK12Q0F5nHRoH8oSb3YbTTXsKOEIK9ya4lz4w2Nt2N6jsjwu
I6mhvWdPKAubXJwKPbOPcL9GKG7GEBtlMoTb9LEXVdzV23AebdTqjqbknpYtMEV+y0RInfXx00SU
eTw1FrFbk+9Fc7uZYWcSIGExlyyh5jGT+lD3FiPgVr6p1txhUaRfKZo0GykM8UGMPwgztXDuqO/K
ilG0jz26L85zKy5198FLlHp6oIdpY6aldcxTP4SzKp3IA33Slg08yKjXwKMzj0r/NWXIHHDOOhF+
DPZJSxgJW7MZNTWTMzVD7sxKYskHVl/uxpWe18eSl+2LdDkzPLlfoGo91WF5M5tm/uAmmO6npqki
puMvpjalsKIdFRe92Mml2o1Ndt/kBK1mOhou6C52ICyR7ZXenqamWsJ8fFDOPIYtIHJQ9gk2fbVu
BLOhQasBUCNOox1pPivapWGKhb+85NX6dZEYmkBRTiJScGZuLbus+9pD4u0X5ufI4uponbaTJ+ss
KBcbPtRp84vubBjilsAjI0ynJQDTTuB6N0a81uJbMS+XZGgWqEY4UXgN8+Zu/apqA/4+Q2AYdm7g
jmSrOBLCVLkFQ1VgCJ4LJuv165BQsWBNkkRtNcaLkcgjlqt3I1LzwCsoSSmGAFs4zwPVK+8ED3jr
NQv6JC7Um5TnLCsAzftPhTSXnRL+9xHk+W5phwrycVvsWf+Qu726xaLj1Kf6aUzgB0jffPNL77Fa
8fCG8Xgez95v8rxifYBqqt+kPr9gqJcHY7CRgk3dV4kMwV6S+bRpbw7chSgzYOmXhSx26cISr0rr
BcYEaskRvYXFHNJg7R1n2w6LKlqWcoi02lY72B59UJmQEqZVHewswyZ8Qr5j0sNWNXypnGvv8yTD
YymnsEYHFOSaX+x0rvYps81wGNM+tkZ+TVaO5CUtYg7Tpf5WrQSfpfkQtDr+k/Y4nloMb3b4HeCy
Br2bmeq07TErt8KuVhlccbLlh6GaD9n4MPfZWSn2E3/Vq3iMbSWNQ6cGGNf6tkeR8DRWmxZLWZlR
Ca0SmEoUrbMfl+rYF8sQrUT3HLLFQYrfzk1USpO8N5QKwTROTajQaG/6/L1yoY2PIPOg/jpdb7Bu
bjwVrLTFkB/R/kA0cRpiv227OrHZY7mnYRJa5S1T1VmNYT+JuHdgyq2+9mTWeHt6udDDTTeaqJKl
vhfV/Cytb8kAL7V3voMV6iHhTM8dO1JY2p5kKlE4B4/YGZHpSTiV3BkMdJ4KNph9Xrja0ds+a/ri
7My8/urw0YzWShkBW0tUDQYkTVgYnqUgME7Os6xXeS7yIXIyXWON6tCi16PZyOSCu+qOWEao8Ka5
7mZNlcgucpQMVgfNV0tklDD08Wm926oi9rL28Duv73u/IGYQOk9zzGT6uTLxM60nt2GZicCrienp
BZYBfhvJzCrhQLkqzv2ZiM5+VSgXyo/J1SlDtuan3uQvgoVb+ViT+l52aJrh23DdKRoezy0lNn7p
4RYtaEmoQuwY98rXtYVwnbXzeLEG54utRvQk8/ZFyh8yR3JZFNmKrsYhbbKasvtVifuqR+3RaV0d
dkRQYJkkPnt+d/Ca1rp32rGD1sEBgvXbeumlAXNoy090tRA9bHiARpk9Kl27JDUiQae3Pw356t5x
f9kHtwX6OrCkaxeftLnWd/n8uRyU89CWjK9MmWEA2yDJWTKTMbaXMRvXXjaDRANDh29nMUpLbAFx
q3wUjkz2uQRo2ETxpA3QzT2t/FJl9brzgDM7eSefqUbfKtdTD4uyL0PSH1C46Dt36owYZlTJOHdj
OZXQM9KqqUJcpPpAB/wAy/NJqWlcAw/d1AjSxYJ0NhhbpKzyZbIfTH/ZVzaKKKu0jrN01bFvRp6N
VgWWL5coKzwqN7t4WpoS1yTEHUGeFEZcjek3afZzgJZo3DfuF/vqgysVNnXOpRo3fIgNoz+pxk7i
NL/T7PoOGxYDOKz8bvmt+QCwBZomnGhds9f2ujS6K7FAR7KL4Mn+LFMTY14jO/r6eBlzpEmmncJE
E8ceEUM7oIax5/ST1PscvqM5x7Ul72yLoDRnti/k473SrtjRCNs26pYZtYtyLsrWbtmmqkc1JxSr
vK8eKQuy8ktbiRfpJc90mccWTJx/5u7Iio6GwrcOxaIfiqzfwh7SwlDMAs8ICLttRs3bTNahbtvs
CFR2o5d2tXNcVGGFcC7FmDR7vQc83Bp3b6bat7pHneVTry2mHGAyuCbKiPxlWDuBWIL/zl7xSjbl
Hf7ISywntZc2LOW+fq2tdToOjYCu0W11oCO0agesitu4UAqehk5IWFXpXmxtWR4hQ93p7oKCCuEF
y3zF+LcTKFwd4xsS8y2YFx827eq6BwOMlAfZ+GBX03SweJQuWdn4cBBZo9pqHJqxeTXEj3KYvLBS
ioNpncx4FuVV8VAqQE/vkQL1ZtMTztVhCK1lk4F/fZflaFcPYpSxaV7azDA/c+KVcT3llBFwvmY3
51lwaGIoBZGrIW4aa34WiOuqFUHkJKod3Yd7fsY7rP6Ko8FTTTdDpNzoMeBwgVe7LkUl37Tlp9rU
n4pCg2WLQ2K6oxwhieLQT87RNvK3zDIOdileU/Vh0ex0J83D2l5TfVePFEPfihE7wuxh1w4M+z7L
kmiQvc0ZUCGrAh+NZco2rxVn7FJJC8PapRdLaKdu8ohP9BpYhNNjy3zoFlbwWvvyHgfh5zpn/Xd6
PcW1Pe8H5fnEaS93viwamJnGejB6Cw2Enn4bUJxGZl4d0rS7qxGJBKuXXKjTvuRzZcaOam/MdP48
9aMOqIJPft+N0dRQmyJ5wy+aewozbadlDnXnEFXd9jJa62FuHTg4y/BjtLavKLFcSlRxtmcTItcr
LqsF0qYZ5gSEH44xJx7N+b4WwrqIVsbwv+78Tqt40uRTP2oHr0UACO82quxWBKLzzRe6xGciYxD7
Lua5NZ00WjVnP29x7pafK19SXdVmHYg5vzEXY19p7njjquSzfX0kSkO/ZTOt90UmtqC1U4O+aLjH
6i6NVe881n7qPRZe88HKjO5YU3dghHY/55sXjTZZRr1HdDEO2WckRT2F9txmBzZZEUOrWh91A6hi
zbQ5WhGaeco/5oZJ7wQ/5eRaVJ+N3Oe6GVVEHTwJrO9UJtQhJbiV0Vrux2YuPhfFot01+sEZK40q
cysvTu8kBBqzywG/hblW/Rjp15cSsQgNZNPdIjiZIKXjzEcL3Tzpqt43Q7vr70E7DUjfIo2RX+xm
/rdofRW5YnueLevroos7M7/Ke/pzN4zHBIJgqGaURjbbvK6GH2kXIsB6U+zWGlSswqatoR40Rmtf
kvfSGNql0OcDXcm95bVB2z3bOcaCjjXDvM32tZagpFvPc6V/YRp1rdBeoXqNQfHRnNyHtaD2meqj
YQDnQB2ngjfF45rJG5NEY0/ry2h1WviI6IBbXGn2aHWmwCqKI4aTD1Q62QP052DUav2kkuGFpqSY
mmInaKWC8prStMzJaTLR2E4VClA/p1/zkastdrOfpfrS553JOlrdXWE2IRjw82yfSrs0Y7NElWSq
XDzjd3dOlM2qSjwD9dhmBtd32jRbevR5picDfvoIL41kL95v0rxkfbJzVuNRGgiYcpQY2X1JWEDQ
MlZqBu27bMyHRulpBE0OB1vkrYda16ORWRln9GeGrcSQQy0LJlt+mKcI5Q72QWmbRGPnYgBvvWmF
/VXTlisTNoH/mZtLSFhpkPj1DZ0P6vvO766z74fKzi45ui7EXh7mCvVLWSQfeDIQ9zja58z1vlqj
HRWG8cniylZUYrISKiyS/IOTJrezGLJYy+4VpT/Ab3NA2TzvHXis6Qu95dp3X8Zt/Zy17cMwIOAa
+z7yBqs7FV6Kq07DYQrzJdiy7WOJrV1VGDdd6xrkZhGFZHV2Glvmye07/WZN0JFuln7UNRrgdsRs
U6MnrnW8PXVUHZnL4VcKyVgx6/dbh7NMX7dlUEGdpVDQTsJIcKnQESCO4iN29K29y5BkHMdJe05q
69ToM/K9tJKBZsgfdZaskWi2jyvEcrRl+R4rhcfWrParDiXCk+2lors7cebuLEMZt0ZNmJEjUieq
KfqcZgu1yfeZKJavnRKf9S3J42qw3nJhIiJk7bDPQf1+KXz5zRVcV87r29XtKHzHkvFgSuuR0AqI
AjbX0rS8awECipy9Mp8M11CotJ0nqJBH9FlN6EgtDUaTW+Oipgy1sm2hF1LoVEo7yix7XNXwmk1w
gwNnmpvQSpL02DbLFyPXgYHyvAtl45/qXlyKHjd2Ib8IUSEgMpw8nsxEBHMxjEw8+mNjOY9dRT5A
SanfHgh882K6Ti5eMR9cGFMopxCWyl1DaH24EegSlnX26BUASqnhPq0MUw8OSQLh6pbskiorQptN
plpheCfFIl8sq5f7qivT3RWKiZ2k7hlVbjfeaLVhtxY4ixskP6urn+jmBuaYefs1r6pIdoh5oFw+
FI4xH4yicMO5zhDpo7MIlLcVAVaiXlASTsGI8zqtxoHCmg7Sllq0VNl2To6Za6mTOSGBU1N8TfGh
BfYMUhWmI7ztkwBeZlCafemM4S3pqZasRLsbZ4tlKl/6paeKU5jdMhpAIm8lNfED7ltTdLF43EB1
921i5EEHqjFiYUvUZjYj7JqCwW8h18w4yi7l+FA000k2zrjvhuY4r0R/2mtDqaRjOt4hfysQ9sYC
/V0gcjM5jFvzo9QRT0nHiVJECDilSDdepPXZyhl/btAduzL52AHBh+7ISTMX5OzK8sbSWSgOpNSI
Gu4wYB4GP7Icd149uKdkVTu3mv2jOc43xai+LbMZ5m2OTmfRZ6674ewJfrm3kiVIhavvcHEtgkwY
L1kxaxil5GY0zmKNne9eTz5tN1tyh65F0G3kw7GvBF6rxFgwS/sklt6PNCtrI89OH73O8p67to6g
34VMzb+uREISjd5g+YaRa6xUHfmTy+G2LLQzvZERZHHsrhhSPcw3sqrAMzwclG1Qlrn3aFBRPmX5
brLEo6q1qGNnP5WzBS5xbTv9/rsPDTcc3eSLacr9VBqKftf5XiuG9XPNxxrz9IFEjI/l4mWhhi9M
MC4cVJVb4ES9jF9EMrIR6cfVWffbItgGko+YVd+MTbn3JvfMEOcrNU0a4mD3sa2781CV3J0rgduU
L57OSE7a3WX+wiSV9teum70UCJR7jByloyuK7NYIFzYp12/qSLneMffar2AGx3SowVHQhUTwTDhE
ha9TfIgi7jsPQZDNBUnmcZfZTAjK0aPeY1NcjTwPkgaYnGE/jV6LxirdoNOUxQeFAa5Z0AnbbX2E
b0bvgE9GZGS4hVXCDbN5Oy2OrcJt1sF4N2XsOnoOaKN7RBh+KJdWxBKtIA8jWnm9jyoT9K+0RXXQ
VhPDNirSCQFZsKWs/cLuu2gbl0AzRezW0Jt9PT1lhlMzNhz7EDclxnnT9nF25Y/BsV7AR/aDbXzx
jXmkKXQGvJ55fBApICm0fc6T6jtGIXuchcfQxf81RCZBZNkMHGpI+FvWG3sqXrQrNw22jnEHc5wm
QvMD0yYjveo+ki/0UNcMKlke2NrnQbWNFoWj/WhkfBKp1BGZ076T1mNWJ29ixa+/L1Gn2Ea668WI
3t4YTvVKnG6ZUuVo4BalidwVTwAIFb2bxnIA7brej84aGRC6Trws4+Osd3Lv692zKbL6RKuXnqe1
jPvWvqLpQxKu1ngmJyaPgLCLUC9NIIhM3DnLTYZWiztcVXGOKnoea+J9BrHF9koBM68uylaThTnM
6tgI4MlZ4TnQA/MI/3GpEY2tzaPw3Pa4ZJ/7WspLWqvYGbq9sVQJGwSi+U1fT1WByrd4cbrncYXt
VG7Wg6vPgCxasDV2c0SX8gKzBYFivzbHpsPwYzGPeDDzX9L+Ez1ljmZM4qvX9R+63gyyWVKty+Fm
S8RXUyGm6pGEboOG7njG3i9XuJGgPe539dIcStfEYEcewMQxwDeHDx3dWGvP6uQ2U8W2MCEnKtjw
DBSjRmeE/vTiQ9o+9cTBpAiQWzQ7QT4ieR58mko/2Zea03LwMsj3kvyGcUyBxIVnqkS0jMHJi9nL
73AlkbqZwmZ1mM6RzL3IXuYMIfDIVZG3olJPTeKEwofYk28fTLu58RHYBWViotBvVBemzSJ3M1pD
T1m3ytWX2KwShEWz4we2y6i+cdpv9brKA0YzOzexoVQgSAzWQJ+6IrLx18JSwaov40Kpp4Hr1voE
Y8RmWFBP2a7UNrXXp/HiGJ8Xq9NC9OH4LXCDUANtd0N9RSR98W2gVugqCHlb1XhBNZZz2E7Xgqmr
/aD0S87ibvqk3SS4fAR2yhilQowoNZ+l0i5jSC1zFn1xN2wlTjkzGxFNOZNtXwvM3NIC2tJHgeyU
LoFsxaSk9YbGzRCJ2WiheMypFAJ0aAsa1ekDWBbOXb2NVFjT3WDaqm9C8lIYVD8Ii/EbnjF0ElWp
UGxauKTc8ShSJ63A66xfbx4QuTl5FVsKWVT2da227w13IOx0/As6D6Q2szI/sOzlaGzzvpm3Z7cR
wEGE1FmJgQZwYlUYaZJGm5HTwtEXDEOS7xvt1UjqDUxQT3ic8jMwJjVSzQHc6vhlrTXTCBO8dWmn
x7Rd8RPHWXMqFi/GsasFgcXKI5Ezj6wq9wWilsCdt3KfO4MMBVw3mCfqBtii2bva/FX4Kt0j8DqZ
BmtqdVEpLY0lYt3xvtNYsVtb5k1PFNUe0d53xtTV05raESJkjGBaLE1g/xA4WdgGViHBOhnYRpQD
YptkiUFzveOqt49jN/BvyvLU+86TPbjfOERAEia5nl0j/U4u8IfJ8+xjZhB2x0gFLK1iqvTmeC6w
ZPNiedTFMvmo+vy7EuKLuc4qFEnSYLVyXlFO7VM+BhcSuo812NtOevBAOOc6tmZabxSgRtTY5Bon
KCWIm6KEI0V+Ysg4pnWxQ0PERM2qzvomw8VYnBjmw2vd0SUY6c3isOLmMQtRLFvPJhFPATL+21GH
/+K1IQf6o0MvEras1Gl43vJpJ2Xhn9jV9iKTPwjIeiy76wydTMmdlxgIEj311gv9RiVpt5uF+SHr
hlO3aZe25gaVRjfjNzNGidy+lzhU9FXHSh85+ip9ClINQ0SnfeFBoh4o39Jrw7YYHXVBysEn4dtF
OgqacNmVdouBrMvIovdXJ9J768OA8ws9FzsSR/UwJTe1X79tCmVlMjrfEYHukza/gqHmzTYW963Z
49Qjxb7ePIgkOaBjbwL3DY19adHraqinLxa6rkjveOv18jINHQPEQaahMUKMqnhUQnNUO21y434d
vpei/Yjf0qFAgPfsLOnJvNOM4+Ljj9TyOZJnoJ0nBv7NLpn1x2S0PhEZluNo0wWgjaeVdWtzv/IV
FUhea0a4zuattnxx0R1iyyRQlPlJNE246du88+W1ZlCMMjU0iW0EXR32mb5+szAp2Dlg961nfRwM
+9ZINufEIOOIpSzK4QaGX5EfFjdPL1lfXb3+KVX7jYvsDGwYlbor5PzDw9YEo2hdRck8PNpmXIoa
IWk+vQw9zzfi6HiW8ll6Iw8Hf4a1Pnjox3VAGo+Wyc1VmG3sitVSFBF7C6a1au4xkOjTyFdavDhA
nZ68853ODrmrOVMJfMOtUgSarayoy72nFvNeaftzLN1+DFFQYIWRdH4wSVeLcAl51NbBuMycZy0O
YVTEtRbblXpJ9oaSXxSyD5xKBuq/Ypp3eSbXUCXVU7eYW2QBd6EeAoZYiiR07PajWbhV6DsVR0Aj
WswzXPLcvho9igerZbMRK/yLclz2tIorIreqO3Y5w3woP6xPZ9zZ/qLHWAfREsn+vjZUHQ+mloS9
U72AuFp7w00BR223iHUacDIZvpdgxkTHge3MNGiBgWsEfmf0qWNgZEDiecPSG8R056IOjFYX8LKC
9EzboLH8a+PVpaSLrKrnwPUpV9jcOsCQ6ZM9s+ejfcdeTOTfnY3pgd1i3K/a6gwWRKnYexzINMdb
yrSUsdzRGYxzWzGnKoeMtzJP4ZSO3RnZr8W4scBuwfdIhO+0KSSZ+MRN/7aq8giTG0FbTis05pFM
SbnD2SO2S6IRmg2weJihXpT1PdPoLvQqm+mTsn7M+KPGZdnxUw7eCP5xXFAc9hLUKo9WRTs70tMG
xqmaZyIr0ByyDkuGGAl+ScIN2kYxwFG4yBTilCY92MUqo7XMT/+Hq/NqblyHuuwvYhVzeFWOluRs
v7BsdzdzAEmABH/9LPnOzDc1LyzL7tvXLZHAwTl7rx1aNLMCp7iwHKwKiHtYh+eK9467skcaAJ0I
SlKDB5E+MLyIzjPe3H748eg20ySIZkacgHQ4llRh+CqN+BLWsUQDhVsZk8Ua/R8VFRbKtZgSsA+t
ZF4UoXZoguGUst1mRtvsOFces9p9oJmoFxEV/pL3dMYMvMq0/JmYJtf0sEb9xxpYRTqbg8M0eQzc
ONp2DpYQoc82VrTFCFJmKWbx3szyNc6dI4Drf3lkvwVAYxYg6l/9SIx70RTW0hD1apwsQF6z9zTG
XQPnJubUlgVL0aR7UxkRmBRuIRnsUSyfJxcCj+0DQyqNbDkobEtuU/abJO/faEHfnM6+TPTGIeG8
xm4yrWIW46XZIaATE3VCFROTpHS0DfuRKWHz43v5AUEAj3oQnHLUPTSe9FaGw5Oi8KxLdvFZFRA5
++7jywyNpebUtw0LoItmq9Dym/lz1sQ37YuvrKupK+NaLXx8HKiPJDp5174xuoOkAlpqmdUTCUJp
4a7SdH73dMVRqQl/VM1h3EvUflLRH6GGlWf1b9CurHWZue8tq8jaHliTYoExO7ZXOcfoxLqVZQcL
lYN4bmFgL9WOujjJyre4r9pD2PzrOPsvZ/FsVjOi/bx+MRVchYyUH9PyQeQY78jkDq2yI9y+LMx1
T4MdPBnlZzXdNOZ3uzP9XSFp1alyOlfcMko8q5LqhBkvovECswJvJ6EuONjcG00u/4BjCPZx0idg
fLpVbAOwEHpeFOAgBj0iZcijRzuna+aU1d6SqkBmMWznhCd8NKqn3O7+hklirpgQrLuAEK+apkPf
m2JTFdxuDe1e9G47AD/dNpk8n4ZkzhZtz4tonm+BBlHFnepD4PjyCrtam0ZztEqY91FBfdronOiZ
4abipln1fFYbI3bvLn1IfPr3aJOsnCYmwoYea+B07n0Uh2hAd0+W+SiK8pMQZxz59UtfYX9iasFy
HB81kmHgjLx/YUbt0TV0de4zqYW0gmjfVuo1YCZAq6ia2ChHlkOOAxOSxQUwqj0+mOy5Mc2tWWlk
kPUt7hk5wSD4At1Pd7tGoOZB6/Iyp1vXjaUXoz3/2OkfxahjVzDmTCp3mcr2KffVus2ReVQcBGJO
AIb12MXBLqfXS6XhU/ZNjAtD86Q45nmaXUMa2Z+ittWCrgLbQpHRHNTlde5v7cQJyA/OXl1d0cGh
6oGz63Z6wRlgm2Iaj1JTADrzd7PJrERTcNVx9p63PSdG+laAoOi/BUG9Lp19LYJPaXE+66z5y4N/
Enc/YUSnqrWGfNUX+oQ8Zlpx6kyWhF/R6Tf0S9JpE09iQHchOskYXsJ4d5u4RvVQTIAEkuYJaoJY
RTQdFkNcnD3aJTvXzw6Vm3FcaJ1y0zC1zZ0WMRQpjw6/WqMg+fcFyh7+f1Chjq4ivcylv+b14lVl
frdODbYzjOQzG4QXgJpJVHDo2z+gbFbg85gi9t4rVWG6rgO4f/h+9xNIDm4aM0ROx+9cWOnCi++M
DlaaVaYUSo6+2xbo1zdN3N18d4ITGdsbA/05b/Klh2ew8CVdu7750kNuMfVhHSvz9EX6yjiwBxer
DleIRSNN0fnu+so5a4PnzKMz0pYhgvbw2c5++sJ6tMZmYGkhlsrF9Qyv1NkyPf6bpgQrGf74PtR8
1oq9vec8ufHr/OsRtBilWuA8ttpY+rEDCAjTtzLlC3wmZBCv6EubKuIQoTCaGBtzLrN10xMFK1uO
wzI+YdlfKofpURe6uzICNtY6xjITPbiAUPtwKU1OnPKzAgODmoUCRQzDd4J5eYMsjNv1T6BoCXVD
4D7MHHeynmTVdDxQiJvsX4O3TsvstcjNrySCSOMZ1t+xMBnOjzbA2zD5NxjtjOkDQZwb1SxibKe5
1vEmIJ1HW/lfU6KKCQaAgwLAoCy7f/R6fFU+CjM/FBP1HygXnmPT3zQhIoU5gjEFSFssTFl/yKC+
uZba+CrPAEwxPihKHkfPjdfKepnDcOULRx79ttx6CkWFlQAyQLTFI8ZJ3a7GEuuA/dcE3vkOQ8PX
QAbdnsap+5RB8lpmTbJSngQ6Ub6LgvKBucFzW8wQXWoU0iTlrOnH0LGlvEj9INl6+YcT6HIT+sVn
MCEpyejo0WN4NUNSgli34FMELJtVZyz7vG6WtQcgEeFVzsAM3oIKymLZ2uWuc7Ifr77+bVBvylyI
1eAhhZNO/qZIObvKNWJm6E6DBQwvDfKVisRbN3sYzqFQrAwfOmeNkMCunLv8yFm1HKPuj8i/Nmvf
rQK30JzLa6Lo0gfFvC2EeprEaMGpUmqFjqhf1AYcDq+/mVO70dV9ATOKchU28m8cgZzzEfTs+9DZ
mlnPComUDKKd/ohm82iWwSnklzlPWWWvkjz4kI7dbmWrD4QdbS1SYxrXO6Iy+hYzOIk6asjSnJ2H
BJTjelRBuDB66nrVVY+2Bv0y6B/SMxx66nxwiqbkdI/IY1fegCk0l9Ab3eXYxt2q8Un/myRZgDTc
v60Ucl+j9ddo+v5yRl65pK22Yd/Uy9ymvsLnsTbyXl21ujVmN6ydmKwz7Ac/1iBezfI78yHGOr6S
rHgaCQOoMG0xl6oaNHY5koHGQjolASDdJ3g04rIjyLJyixUFGbZwttrjQ829pr4P0P115LT7JLK/
DWsoDr0Zztc7ZPaqnPTWWNYrTIH0pMuxfpq8+VlWXskIzHRRbY6HqgfEakW4AtMxv5Bd39MJRqED
nChaVlV/EB0d2yl2LjIdnwoz3zr1bHyY6XBrynQ7e3O7cuaCSRc2n9hLxcNcdKfMZv9WXvQRxn6K
061FlsehZtNZVHqdSOmMO5tKALGDys8YN0JZ7AX0SENPMplSYpuYdU0LvPIvEI1hCls3y6A36iYa
/k8rwN7yweK3609zrh/QKxe3vkk2DKyPBIe5xzTqu2Vm5tSv85shaJmZqYZhq5FoxT59WYhDfwPK
8ik3nlJybNQAZbkACuqFmXMwvRxRTxCc63k0lk2GBKPwvMdyyqNlg9hZS7r5Sifdfg76FtHcXC1p
3Phs3nfntDtdpkATwW2dJxunnsznt36MxClklL8ck3w/ZPZ3F8yrtovtnR8ax0bQYXXy0lni3fny
IFQtA4RtMJ6SR/A+XWeMa2585ID1SdxpxSyg6dEtfpRigRdBeQkwqLAG5+aCUmxYQUHv7CvKT1Ln
IOrNDiF5HbhlMIVWmA0Hr1Vqydj5gtXg3nPNIC969Dg9/oU5K+kYXywjRwcOKYg+SLpq5lKe62kA
95Kid3GrRR1E2ybVDYJ7iGGTu+sLdTbDurjIWey8MbgNEp7DWDjFwQR/CPcRSmZnHjNdyUVAR566
Mj5UoNxWccZcHRyrQ9uLhsI9ocyroqc8/pwIuTpUO6Ls9maWPIMfe3TYkhbNENFfZezRyXkn5gS1
gPautVMdW3vYW+ivgBVdQldtYrhnW8xoYh8Z9M2GwnuraP6DyWzQ3BllsRPRfezA3leFcl21mfNi
2QKVSlCn/4p24/rynbZltSixJBzHiVJNjdW/McqSlZnjGLTRnSzcyiAEZBDXbhL2zjKyTR2gJs1G
gS6F0mpVERW4TOnRtoaXMC9DmAxn52ea54PUVXpt0glaDY7gndTbgHf2b9hZjwBAF1k894+g/PpH
6UA9IsHDOfy+hO5HyARhXdQgjXG0ExOxd5PwURfYItsqNq9u4Pfn1ky3Y99aV3m//Pd9J7i2gdTH
zgmx5bjKY+jcylPeQCefyQuoxETsqojSp2gwMFvCft6KIPB2VFBgmgKb4Nu24ehjpTraePeXwWQm
G1i16ZIFyLB51DSralScWbedh9/LENAsCt2EtjeDoFMrX+oxpuxN0v4yZRn5iLPTPqJBb4mBXDpT
mByNOJxf8WB9NXYdP/y+KhHvgQdNbvByoZFhiyni8cIG7gI7C6rncGwL1m3pb39/mLlJvc+9s127
EUVt5z0N/tw8SZeBBS+Slq25EsUD2KFVjaHy0XFi69Fsy6ObeM2DaaXlPu4borarntR09BmIVb3p
2j1VHdPQMdMLaGhU1jqtP2iDP6tRBCvZxtFGGswtmbamS5vlf8++T3v71+WOXC3fzB7M1Fq007G/
zzR/L8WomW6K1gPbaS9/rYjm6HYnfb/8vvy9VNI9mwFwM24keoN5vfQrL4KGiIl38WvbFsJgDB3E
Py0QpZv9QdJtcZNx1N1IL4m2+Yjh2v7QtnmZB1qp6Pnfp9Y1WK+EPIxwaN8zQE99OCh0Gn161VSO
a/7d/cb3xvLoOcwLnbT9Hmu3eBA4O156q/uW91eBnqPV5EcKsuvIqTlIXyvmCkfVhDFy8tC/ode+
/+T3IvrePZalfEOd+8dExfas5T2/EmDFqygzcPKM/q5lO/Zbvzdf4mQulypEboe7qNm4NAXuTYvX
JkzQmGFfX06TEnrRrcd5ji41DYUL3QP34l4Cq4ku2NSHNYegml6G6RxxdzlHP+0cPOfyT5g6tJCB
SO0DWzxnOm0erKBrHnpQf3Uko2PV7Yc+QZ0JumkTMBx9/L30RXOop5YetVkOj1Mf4+oJIRLGg4eH
y3A/ynqLB19/Ys83yCSw/ve3C+q7AMWYZ5i3zirta6ZpRkXTXC8ViujVHPFMoc8alo5wuWEwYkAn
DbqXsAmAFJOB8NoWKeIFMNxsxUvU48lJ1FXxHsWHECfZ3mxE+Zq3dbdXGGceAfgeseePNLYNBipQ
g/elP25E5OWPRhAHm1Q6EyPCluqRISl7AlIaNKHjskj7N8uro3/0absRA9NoVmwBVqCO97JggXkI
RF7hj5dC+H9pVriryO37xWjVBkoCnjTqLe+J5knpWvIpyKv20rTThvqZbCrkQGLx++XvxSlcXNga
VmiYF9F2it+MNLSfOOWnL/YU4m8240tD0OmmGka1LkNsu7A4nb1bX4CH/nGFnRxDNcl10A/VgZDa
H9Nk1lP0VIf46x37pOUzUHh596hQygeD2Nhdow/u6OUnexq2VeBee3bUazH5zpa/r9+5cpRPKAMX
RmpvSjdKzr+XQtfpf1/VzfinMbEd+L2VL4JCZN94s9CVsrY+VpC7DorsAopzJ7kC9qNOir/gOAZ/
zAiqq0Vb58lHlrj1LVNtsYLmu9912A7C6pDgGlt0ZulualzPayMjw7NT3iOcheSKgv/vhHjlYUwH
oOl3pjYCvmPQs0KbkfI5T0BMZWi5NTTnt2xSKF4bM97+Lg7jfVWYRz5ERu8bC0WOZ9Jgx53R3QKv
K5ZqivoDPnn0pXn3atceIqaIgr5psuw9BnG5Ie5g3Bq+yt6DLPzwyqbaeCRCLLxW98ekavujc/8q
FdkmxhNwBWB8n1W3H0GQDlvk9u4GwKPcA+XmbB0yR5TDaKJXdKrH34sTuG8G6tjj7yt8RDzOSbrK
Wfr++wO4GMAJGz+kDDBJZdd+MCDbDkF/ceOyv/iZEe5g0f1tRX0wquanalPJ2DrLXoZ0upv/1WNn
JPDp+E+OBt7zVdjlIOAjGkPw/5xv02WiEJTWH49EG1QqBSJ24U5Xt2jJJ9FMZsyo+fRS3a2iclJr
kbv/SjsiNEUxUIQ3iLojHkoq3aDzl3jB0nPXxnTYGdptevZ3ernOQ2sq81zfL3ZBr2rx+9od63SD
Rc/57yWMxHrDXNNHlAEjRc0tgSYc0g7Ku5uugvYRU1qOBkfEW8PhdFt3IYqdO65iwonxZCOEJmk2
Yvx2x4EobWfH3z+iZFCeMh+VCrdD47/RO31rQrv/bsIGTuQxZwhw9h2ZPjmusHZOYJTLKIj9BelJ
jPI9ujq/qxyaCfQUoHFbdMxt+mgPdblzkNPssi66cwqcYhH01zEt9ZFG+TjQNhn7039fjpPaFNbk
4IlM0Z/JwnqtAm3t5rQnsqChJrdiy1jXFZritvSsVyC0rLSsm4VDiVWbxTbqg0cGEzkuMGaHdUW7
tI8CZkUlo+PMA0StbP9J06Z5QP0Horlrt6zX7jKxC3n1pvwwmuwI6g58Vl6zLhojXTvmh5l38uE6
8GA8+Ow5q7DtvonqMMCY99NShKE8pSOeOeLYZwZEch9E06sTiXpXlKBNLLt8QRBijMY1N7S7qGs9
04qVqP04cJK8ACAl4vG7Smm9Gr1Hf5eQGW46iUSmT8WhYqQ/WpTEzWj/dTEvr1PfMY+o4c1jybij
t9zqQRlTtchnKpMi7/b2hN7OBwm+bRKZnX4vtlEfVZpN25wlhuFO3G+0yt+tsmOXQwtH95a+P/Wj
dSS/GmEOs0ojddcE1oOfNdXfDmfNdh6zS+4VbCCed5kdwfTZNmDEmuGiL8t43Zmo021QHDcCBLaO
OZ6pV6et44/rHG3yuQhcPjrWOQd17iit/KUrht2ILP4DWOK4NMwAHR5j3mBCizjeCeZYwOFYN5G5
b6bW24Vz2z8INcJPK3XxnI73VlppeQ9Ai62FYUxvNa2R79q1//vi/h2joQmaJVg1MPZZmxkN4A51
V/RcptOjxH6GWB2t5ABAGCoIzrxAEXDQV7b9QpjdeBZF/IRIfqPfO69t39usto49p2lSTlr9PgEF
VdhFU1RIM6bOcDx3efBGzGhDyjnwGOrbaTtnnSSBoYCQYN0f4qH0nsjjYIe0Dq7XG49FH7y62MY4
QQZPjp+BpMyZRVSWaK/Y9D76nN4ncOfnwbeHSzvgg+MufPq94Fa5jYXhHuE1hegLEwTZ/1/x+FtB
/n4PyWSA4OCvUFZ7w82JGzErAJeqcOcXGaDdbhw2zsS51fey1/SuLI4s3mU2kfiUDVbgbFIb2oJ/
PwAolouHwhy+bavhY73Dgn4vsWbOrqNp6ShnvEy6I2nH5RAUaeFdDdAz66ixj8D302OnA7VL/Bxq
Jn095kvVsNP3Jcsyanlm/fMwMBxScziNUnEOYY72kCapdY7Q6MQAUz7zud+lHR/LmplLvyPqngwU
BOifwrL2fllEL1Wfz3uS2L5B257tnF3YVMq62KHB8DqlgZEP+gEPbLTVUPMWED6J8fOlXpJswQ4Y
COJO75Vla6TTJQd6wMM28j+W9AB99PFX8ErDQzj28SKxqAQrZEcgtGm12lIPHIQw+eiupQS7U4AK
7j9lpe6uMlDO9g3kw6ETzdkTYmO6Qh9+X1mFPERmWZy1eKJFE1xzacc3IzAA4obfdhYFzABmBole
bl27Kk2g4Ut/Je4vf78XKbaMUd1NyfrO2ypbYR1lPvAlx5Wv1tZATRlonX4vje83h5HfIE1DceqH
i5GCRkaY6R61HCxUT56FljWcjlHLAFbAziJYRjp7NEPc+2089YtW6vqNt4d5eKM/szz1eErLeh+r
kWGozzB59O/uML/xEMEOwXPuj6eGjt4nBx8bPYWit1IiFQL8lZwzs8jHRTik6TmAQFb1Y/ZRd7gr
TKtGrGlW28Eaw11n+/1Ta9o8sYW0V/ByqZebsDplrXuY8NwxkwxPw+wXAKZnJ91kPbkPXj1Wl7k/
xjgnXx2BtbtU+rN3MHclra/3qTe5N7+NXjJsq5AH5ggzs/Qf3qooQjRBxIZezJ4/nukZP+ghw64u
/bHcFXHwF0VivZFOYh8xtL0jREKyUap8g4iN46rKaH71s7nQbiz2vcQq3oUlTlbLsf1N5T1EMpn/
uqXH9HtKsgfelYHxuDB3WGCvNdFMZ+LM6s0cW/W6QZexSf0yOAocJrRqCIVC86Q/nYFpfaQdeSmY
SF0ClT+6o5RfTRs/WLpoPz2LABIcaO7j5JbAvkqtT3VMayIOPXubaAQs6dBCCIQYtmnGSF5+vwJL
oy4k0zxjQxsPjaDdGfg5TID7utfP9niquvc4K9wHQQtw5/nqX5Lz6rcX8Pt9NZreNk19PM+6Fszk
kDOZDXNp7iFIH6h86h6j3v/5kTEqcmqAleFsD+wDVM1lfF9mjPsK8/sVgVZqC4nhtSdD5/g/l1m1
/+/LvvA4REqwNf/9kQx1VBuJfvE/v9rvb+rfxyRpitjm9wcyoxi0LJ0fRxEfRTOrT8thnSowWDHs
Ibsl8ef0GHeDPkm/Y8SPmwcFlL7NxGbdqlmsGiHTSzyoNlvOX40YxC2x+fnkeLyVRrX8/YNeOnrc
wTYEtcAmKggIHcT/q2BQf2rulwy8NMbF//u6QgEY+eXFwAz/RcAm3gXR9bchors5qb5FmYsCa07n
NTi+P6blPqcZ9lvFNrrJbLJXXfcDnQxmfRdtSmiawZJc5MXo5BtuZ1bpyLuzWbNsQ/Ngb/jOUz7d
vCS5STtVz70xfWaMKIYuRiVIpiQb2pnE0nfG7cYWfvrQBu458vNkC80nXLr2SjKuXrZuYeyqcrKe
ta3wvTFAFpWLMm4q/c3YNifON/dSDO64S9bR3hp550O3+RzrCWAS545dMhCMYfqdtZiS4buJy/Gx
zqW3xNuyN0mYWC8rA0E1yp0MH48hj2ZDtRiFiKHNbI5PDkCtUzR1HLdJJWJHj6H3JURSBK9xgNQE
foi3GjMK13FsD0WXXNseq3hrpcbKpu+XCjkfW4x1lZltpEBUaU5QGLog7dduG16EP0O7aQg6COa3
0GMc6DnMB/PuQJvtn2My0HbLYVp4Q/LaVqXFmj+t9CDRUAZDsXKSSTD47yaOFP6GPIEIA07grGAH
LQf6cQCweWJKtDjdhuoGKXqKt9xgoJ2XhzLNGlpgmLnSurlKqzqmPV3Kyq76dWuLXZ0U34HsrxUu
aSOPCL0TbxkO4ZvZEzYcqXPoiWCpfHpWbGH4IYxmL2g+ABJAqyTjRadx7CNLV6i2zPFF3kcobo8M
yKaOWvXkRJzy2TswPZ0XCQLB+2F9aQo9PnNwvCYg5e7dMzrq5vjkNsxROivDzGNE5rCbqD6S6eTl
qJiwoIbHbGbH8gxaaV0JaZlkJCSCpXMusreuqV6J9KMvYaJOE6a37jMSAP0keRSCwW7N9IZ20pE+
9IVcFiQxVjgewortHJcMdEftrlm673cn2O90UKvYH6odpxhzLRrrr/C2voeUbOoH59RUNQFKNSNt
QE/rwGyvfYUk2kiGc9x3P2QXfhnYG5cyGUkkSQk4NGkZIFgmlaHv/O8pzzArqK5bKz0SCZzm9qrI
NiiAwdXH1U8yR8DrMxT96CJRQxIK6aTIAqqCu3G2w10Y/vOV/ssGT8vA9v62X6IK3ye6ZHih6L13
2j+XJgz5IkZGhfmV3cidMWuJnCOxz29pfiQJ9AycAlfJwATtfPUJ+lOj8BzXk0VaCdiTaYmgCOZ7
Qq9ByD+CMMgbw1P+Qq2PKD+IatEhZgDBnEjM/eF+B9VGfjBEF+xliXqzVt6x4/FHbZt44BZGom4X
TZji3ZaMSywBSbOwNJpxRCF3p/JLONq3qTDrrc7Eh6p1viTNHovrEMsVGt2G+MxNbYfhA9BAZo/S
x9NlRxu7NX+igZYGo2HOV2MJVbNQO6z31WZOirXsrIeUD3JtkAG2DIGK4LaApyC9/qsQcPiQsaN5
ITzNbrZ9dfc+vqraK3foDCNERq27jmT95I1ev6/y5KFQAqKKaqdV7zIiDwpGgfRTV23psi6qJ7D2
ztIY/VUTT+/uII+RqrZj1+xVX7H9D5WFBkR1BLlhTI3REOQR6i8zHDU8AsO4JXvyDqptZuQsumqa
oYSl/2LsUgckU/VK9hiGw7Feq9R09oWJvIND25oGnbNJxgGexICtt3Se02k2mI/6G7vpUNCktlz7
5CeVtskhP/M2rRudlTK2/lQxqRvIfMqm+CpaK767fjxkb0xMOK0+6PDZiKmKnyBt4FiPepx/0ase
ZUVeMl6vcPSXfiQ/I5PjWR8dXd8ddkmPAbi550ggeV7pzCCvNfKXbZnMBytJ9+WItICg1HgxBZQf
Uwe0v2yI+ak1Cm/yro9hPH4hmilQ77q31mmXyZgQneMOuBBsZna4SuJFPIQXEiWzdVmRzDdgC5DI
r/RkI5NyRL4rbafEecaCiMoLASC+5RzZAMsYKwbVpZ+BrK24IQLOJDwkGv+ATobjMHhnDcT1bEu1
ybW1Tmz5qiKHfiCpSr7bgokQzUNcjO7KCrxpY9c26ZQVMWS/LX3VMBsidwan98gk1y8HTsgM7pYs
F3g8qCfQVuKVkyiU/KQ4pKoVJ4Z374NWR13HxsYY2q+QWQzpnw2rAX2Fgha3gduUOXZHGGo7cnj+
qIr8VqT40OQcEjQxfw+uzwCnDZtV0MrveER5Xen6yNR8q8f+yQmzg2sk1Up5rtjo4YDTFEWppvMM
IyQ6Rp18LqrgvdEpDE313PYiRerioSQqA8ZEQ3sL59lezwbTKFW1/8q4XOc5AWaFpWwWupUwNG7D
DqMFLaFdVUMcYFhMTafvwxGOOU0WXIYxID1FCXMTFncdRe4DdbAt63qnoi9cjCpzNjI0zadN4JFq
Prv5NmosfLAsyxzuDXYlnJ5JwmGgFmtbxOXRyv5oByWOgaND1Ub4aAU2E3hsH81s8sq/Vqy8hJZY
hPlCMb5HZXRkFKUb7WmEcBTMdcQZp0PUWg2MVF0U9cjzO2fd+slbmaKhTcKXzKAqneid8ZjE055A
OTqrw6KfmJY2qfHZlZSTeYQz2C2cv5lH3+mhTaf4nB8pdX1i9lLE3+Be2f4ee9Fxos3wTFTeGngY
IjAgpSYNGQYB6M2zUAgEwalcZ5bYk4WT8CxaNMZLED7G+NZ4onvr7fq5lO5TKg3G2QqybW04eEaT
S0pOFTuZPsoaBTMpbSj29HCu3ao9U496+Bijfm9gpzKwLaLVvQ9Lv50xp+SAsAO4Q8aU/M13a87t
TVgY9IZcwfxIMkYANY3Msq7W6n4+JjQUvoIfrgcLfbxnT99RZj0Ww/CgvN7aJ8702cE6lkXk7ILU
+vSfbLBo12CKUD34sIw4k7LzWLcZufkqEN7tHtE2VbPHWBZERXay27kgTI17qu+ytUPrbFnG3t1R
j70yleYVNsuu/Rr8zriwGeO+9GABpPOCiR7Hgrbzt6jOUb5dYZnaK2TLrBTxazuMRy0C9wAnWiwr
q//hUfqjivciHLp1SbTLLhkBKMC8figRcWKVW+axkjwMPQ5gm2Zv1XRMrYv1HAXlykLbTF6UJDSh
nTxcazXDiegfeadvVY/3v3N7vZzc+I59YhykPFq0eB2jlbQldpq+P2Uyk6vOlwqznPqnWA2OhN7J
1lEABEym72OCnt2APq+lc2gGezvX5tPosUz5cRzeYUDBOsMUj5+fes0JO7w31tIpkJWhzHa2BsK8
yJ9QJEMYQ5FWE8Bcu8fWzb8sg+0TbM+sOaK45vtgg7nI3Uucp684ovONd4fzmG6/Svtix9KPkMxn
KORiVjM8jF5641YRIOcmPNDEtDAGjksXYv4m06SkJUZ60BH76oAxYsnh96edQ6QXHRPmLLS/kAta
C1XLC0GbAQYsWIc+BPByXIc5s0jDRBs8qcex5Mn0K20tqI4I6rWy6CXyluxULcUxosD0S5UeUuZc
vY5xuSMKdNqXjfoM+2HZgbFNGOksOV4JfhE052Sm7ZH+VAtasaCWy/ijlR8gLe/GSf7NwRzTEVH2
se7hE3V2izANcSfYtJl1uHG2lZrjvcrmJ/QviO6y6D0PjX9DPTebPAvBz4B7jnMEH20efmi/4MhV
PfpxelfRZpi/inLfOeWF8Ol/NHdfUlZPzIhxvBHHrm2Mk/BBT5TtB5TonfLmXaQi+B2etJZVS+Vh
To+qnYdNXzWHMqs0psdsC0TZ2mABqLDvIRQp0AMFqf+VoTJclXFK40O9yBkweJs4HZoEehsySb3T
jIg1aTssMF0J3Fc3X6WDgXPE7j/CQGlT0NEvM7L8WiNM1MYhrPeGCK2tGzREy+rmTQfWjawpbF74
qYa5eIe9Z3HyYJAZ6blb2MLjo7QaPHJ45+jSzyv7c4bcx16IKDks+IzSkAit+iKIZdxw/nihhtnE
xsDkLQh5bPnk1vX0AjlrvPP6vtAJ2I9upr4TAwevGSCjzIhF9lgh96Xyu//F2HktR66cXfZV/jj3
0CSQSJiJX7oozypW0ZvmDYKu4X3CPv0stDQzx0xIEyGdiG6yyWIRSHxm77UBJgTtRiw1saUqeecW
3g+vzVEmtjdxrhnf5zrYl4bLDiMTb874JZgrJ6bzkpjYX6XvfTQlqYtV8Itt9TjU3aKVDR89c9BX
uA1ZHgxYwmZnuRXabdvTohq5vPLE9ABAYQXl9TbgWbtOFtXhoOU6dsIHhYMYORcgQTNFRE2nUmkk
ilOQJ5tBDmpXUjRnLtQTm5zJXdM3+448YRwt+B2QnuIpTHCSaIxLfRgh3dbuT3P2jlOXPXSVhZWl
VZcOdYHJVBELNMGrSLZ4zvXOtXPi/dp1bJtWCQ85EBh0h4aixvdR+lplh3W+tHe9SRND2Gi9DVW1
xUv+YHg47LCXsX1H0dcwm6VyE/AJTCRMloRaUhIxyZPr2kn6YePlSP4x/OY+1BEjwMo6jCesKxt+
+z9iH/7M2CXvRkfCeghd0MWQxmLhiaXg1s1p6PoYBXU1f9Dhkp4dzPz7Jjs6DHq7TcgvZO2h0ydO
Tqj4fdD4TtL4GLXNm67pV1yjRZSapZ8QfrxVBXGuqqOLr6+5ufduV/6wOpxbbFFvYy979zOTXlGj
lu0I92kQubOr+MjH+him3XVrd3o1tv0ZCgY1slU/zIa9tY0S7bjZv5Bby+2QBD/jeTykEWeTZ3Gx
4DMGq71y3epl8O1zYFGwR6bNQUkkd2+HO3tol7P5043ibV9dz8aDaBgVWRYJqxGi8jG9rwb/OpPB
ce6BdaqufGyV+5y3iH3mkdJ1edV1pp8cgAg546T4k/G4gzTJgvpklM/VSFtT209Gp/EcloxLLDHs
Tb8nS37u96BDWBmFukQAs9Ij+w/PKu6jaRo2PB+OILO3tX3lUyeF/HY3AhHDYdLzs5k3xU7wnMS7
J/O7iX0dd/62qvt8NS0HCGSYhFLBXslGFLD70DBUOOth2sFgExnWukI9GRHOT0ZoK19bgKw5sa87
sJaygGvoCqq0qWYymS+esAxr59k2tF5R2jZrHVYMnt3qdvTRotZ1915FxgtTgXoXlKNg5yq/HPcR
xT7AgY7fEsYLc7ucFgXsMZjZhLZ2eOcWG1WBSjciJpRx6g16oq9FbxNClNgVUoHGM5A4un24pd6w
EE9gZGxG53nuukf0HQDT3OLRNfPrLCL3vuZ55IoPGf10wzbZdA3D8yiPLilrYCAkr2yviSBLLoPV
XcOxeJLCWM3D6Kwtl9sJw9Eyn/E/jQYTZ9Lgd2twF8OttVhQetDn2Mm5RC+uPTO+k3iAmC0Me28S
H7ajHwll2830JgkzY8Mu76MQdgrZeqh2Cwgbosk/PKP1D0Oh4Psr88OIWc2kbJw3auIn9Qf7izFM
Ra4NLqIgaVZdTuPosqfhUvJ5G8qB5w0VaGEQ+85DEI1OuZW0AyvTnGFYx5gR+3WuDeIPh+DVEjgU
yMvpV6T6bQPk1jfUjces6M99bZMcTepF5l95LrPzaviRN+LGQia5QS55AWdxK7tpw2Tp0fZxxsVw
RGiXScpUPVZHx6A2NOEAWl7O2Qc6ZN06LCmdAqmWJjf+y4LFuPUkVJg6Q7ncTareU2ZaM/IT12wu
sQNSzA07Qhip3qkhJ7zMlb82p7cFMSMdZtPOiJKR4vFxDosvjCoMR5Me81lmUuCw39cAumxYXxRj
2bea1buZ6UeaOlgMQ7KBW3odNC0GYwMnj0Pzh1e3gRDCVU/8II/5nNtMgFuayKO/ZDRFpCXCrd9W
puTddw1mZu4ed56Pt+M2E8bPmVBMCJb7wUZc7A0x81RNl1cZCUHJl4qMUoYETr+qFTnkbSFv3ar4
ZFlQbVQfPYTIF0MiQTiE4q2eo3Dle6G8auGsJK370nTpW4V+b2Khucld62xOLJs7VDbDOcayOwyA
hOAr+dumBH3jIVMSI3rgGDs2iDmIkFMVUPFEj62v7LUgCHdd9i7VjHNvWSraNh2UhsiLn+OgSE+6
VNXOj+GDisFlmljfkBndk9uWT+RLc0Fm5FgMJByXEwCSojY+2YBWfPmDEalD4evoXKucX0nA8zgO
hg00PTY2E4nqQ7AdZ+45Coar2Q/ZJxkeO8O0exEEw1+jpgJhRfUCadBceD9qtOxVzaq8cY1bB+XB
EZn1gqZsOcW72F9L/zlmIrUFZ0KS3cLrqf0fUYPslsaBUfaovlHxzyuXp+uGu32HwmgtZlHtjKpq
187MsHP2MZb3bJMATph8auO/2wJ1RFzeknpSYxZHMQ3cFqIl9r0tZzy8HESnWZDHcNB41uPDOlhm
f6hxIa1TN8BkLa5nz7ovgCasQsffR2gqeNnugKZI9guHf1VAZ4AgQdGM2Iejz/Hss2qHl1xSyHc5
mnfMIJiyU2YBU8xoq/b8L0RPYGHq5kQ3Whzzcnpk8FcxE7WuQe/+qIqJ9XZzVZlTf1s2xnEwzzX3
TtZ6aq3JQ+fVc7u2RKIeRSe3yux43nTRcyiOga2fhpGrv8nq5eq9RFb+rCIwabp1G+TIAnZlGntn
PD79ysSZtKX4ei71QBQnhErlzK+hbTFZcIJd36l71wzR9hH70OegQD3RH2dDnAyvuRRGTyi7YH+c
TLRcgil1PGDJmCixJ6zNBPREt7kjPoKenprj6sgtgBbU7s5mV95bwiqv8z480JvnRGJ6N2advCtZ
sxkz9ILFucOeUC2vVjPoPKZIFbbaJ7cUN9SmZCF3gX8cYW42PpqC2sb3toiRfB648WpsTMBYsEzV
9DS4nr7CjxCgUlsn0GA2rUWRR9gYB7WTEGrWqbODuwC4Zskc2XlsnoykWPw8HlnPRX4tOpRARtdz
qYXjtvEV290R5HnoAj7J0+yQZHq3/L9p00tSe9Y5xaS/mdMU7TEyFczt1h3iMA+h+/hGPoBi/7gD
AbYtInuklOTethSLypGhJSMTztNUZdtBN4xcDMhddUtzEqQ7erc9etpbNRukcJfb0gLpycMmwX/n
LkuE6JR7P3RhxFdNC/ILlM/KMkLooC4Kexn5Z9TwEYtlftOMRHeWg09COAWWz1zwznmiuJvtPloT
mThTweLnriKGEW5Y03R36NkxVMhdT75SMOvLhE9KFaICLda+lLDlt0G8SIuMo9bkl4/jNmz4IYXA
gpCYxnysW4m+1CIwVYd3nke7WMeUWAnP+ndbyZsx7Ghy+ztw1M1VJL2TsVS9gNHnXY/FfGXo4dYf
42w7t/YBL1J3ibm0kprJeq8heYciujJt8+c0I68xVb8eDaF5qlbXodAMiRxowj6TBkuv0zL8clon
gIEHMsXmft+UuvlADsJwLmGBNZ9s21PHDiu1Fxa3pi9fFqA0yUa2yVNH2u641peIiKm14j/7WRPx
1qbPrReKVyrAEA8Gga+O1V1o44frwqcyz5r0maWuOKfe6B3JsU1W9vAgVfVOQL1zHJsvSDUKaUB7
A0OYbYcAe0kGXHhtd69WZhrXdlSfAUY7+6SN2CpUFYe3lW5FyhHsT7gwSFh3iexBOpPAXZ9ey57l
TdSSS0RqKsF3FVv2Qpbn4l5onV4Vab/R7HTobMEOoZqd9+NEFL0gqItzZR2FJM60I1AGKJ6nMmu+
ZdEX2EqGaGEp4ZiE6LclhvIxhnXSLnGMkW00B+HhnEBVsvUHKrveth+q2N7Htuvv6jHe+4wdq6lU
NxmkjgfuLcCx7WtjoGTOGJiaWwulpF9+jxz7lmB0oUyTTeBAf9AZHcLIYuR8DVgj16FiEwpqAOTu
R9rVz1Xvn2X/4Vbi0mJ2Dqc6f3VAt9GODfSvdtmz567ndxkyWbDjHUilaW3pfmQc0h8tGMKnVD1H
2kmOKiyddQ12Za3xl40JExHwrhkOUUAeE4yoCWuMZtTkVeY2bpvtOHGMiCl0N2YU3akkeQBD7uwb
B6HniCEi0ww03RBvdd00L87QRhveTurOtDoZ9aJtrU5tEtkPQwgXYXHW2CLZEnL206CWc2jqttZ8
3bId2peWe1M2/mUIGQib/SRPcW/PVwBNmA+DtoG6EIIq083jqG3qT50m++HGn2Vx1ZfljyETW9Mc
rAsWZqJOf6EuFbVdD54Fo9KG4woULJ6mfdXiLAnz+jb1u/IZSuVbuDEl4EzaIASwDJnDaubJ0D1F
ro/NkCuKPvvDCeFO6aW5jjgqI5MYGceKziaA87V2h7V1JAiK5mICEeZg4tDs+FHhxTexonBQjRmu
eXh/p477FtTJbWqWxW5iGQFHtX40mbwhciAQ1o+uQsGOjRqAtkda4F38rUHFzlxmPLIgcZpHN1ig
AhM2BQgA0GVaJPnTRunJxrUO2MKw0t1oN49O9u3Vg33DXK1DZhnPGc9BBIDnQXi3CGevlYzrXVt8
VcJXu7ZbpDQcJTllHkY+TjNVlmxTsoo5cHCbDPqNjMmnQjmMIGl9s9S9NvCjhQBN65Z96RgyqqYe
AhHJjoKzcaPaNyQrOMRR42+Gof/qgPlsrTx7Rmg7gv3h9rL69Gkm/ghK3jrIcHmOVXaoy6HHy0rF
HE7ZQXfZTeJ4YttUi9QKWQmI5y7lQJEt71CMboXquNqJIrkawEvlqg1wxziP1dBt2O+/0Yh8EpmK
i7N19E5Y075pa9A3I7wJyd7C1eoytjE4ifHFXvSNbe1/Bk75bS9iC9eGXtswAxGN6BntwKag/vlZ
zs1DPxcY0xmvVBn8aXg4MYTAn+j0sQp23rwyeTq6wtiVbBwd274lK6wUdbxXNiW6V73laKvWkJwq
bpopr97RyX8iWd01EyhSwQ8rGtMjDHtAI2l4j6Nt/sh748us7SMB3Prcj/uiCu9ddzzw2TcGXcem
CBIYaFY8btHpniv471w1yoAbweIiJCkU5Iy/no1x5zWYVIaeELNK7LDoXKNBwejMgguNe84oDCJz
jxJB6uJnPixjH41UwJM/g15+9eKpgTfXs/zYOQ1o76glRL4YMHs3hvnlpwhohYc2v5bzuMlmMVwl
iAH87yS/x5fwlsqsZbxzKgeWtF42JYcaoyBTJFBgI82BTY03CucM+LZH7Fo38xGShWDNQw5Hkb4G
mcOoiSN7BSDn52gg4ZX5kK6RtD+6sXi1Wb0geLBvSF7n4c2WPIlAmWJLiciPmMY9SJhVGa7Rz9xE
Ml3X1c/SPcDFjndmk36S18hKue6QUsxus/W1qlkA0mB7UPQZjkfrqZVA0VN64A5QiOHY6CuK6Umk
4tSjYZ4ZzO8jH0uaBZQlRN6NqC7+Yul1wh6KRd4QxnowvM+aYCYAmvjMQs3fUGqCfXkw4XRUI/Sh
pltGura7S/KB+jR6aRzvnniI3Tx50ZWlq5sChUnP563dgC1pCLDAKWvuwCR647k/chHOyEPo0aEB
DhwGCWA0z38GItxeBxEnuNmYwS7w7Vuzpsiwmv5k+YQweHF9M2MV2cUDQjgfa71jVBvRRxy/JNLI
zH0X6g5V6zF3x5cpRs5XYr1YxaxW2JvXDYhstB/7yK03YZgAHXSgUiCnBkaZQvpbFmGdu3jjiAm0
vOSE5VgXyU+O05518FZproGkG+Q+srGaFjFwrTajsZe4n7to3qgBcnVAIwSNf9HB9R8t4NoChwyP
8eAtLfBYuGiELaKQjn24of33t1rzEp0eK0wgf2YiJAugnp6NjjexRjoOYOjJN0f8rWVTsAMq+YLe
dNBDeutmlI09ipNxmJAkhixtUXRvQmwp19OYHdzuUJl+ym5ArtoqBa+UdmJLpxcihzB/oCHFQhhr
vUkzEpMionhOZWDfOiiF4gFXkJbyK6iYcOHnPUszMA7DjP9MurnYuFMx3DHG0k158tAQOon1lbLH
7cLwwNRmXLlMIK8mCbmQ/c6REHW1lm6k6AtKfibzIUiyS1ehmK147YU5ISbq5Ju067upG6xtgaf0
dibvDmbGVVTI+ZjNSmztCeoc7mttiscqCDvK9WjYTWP9XodtfoiRFzo11zll9YcMyCkQi1a/LW5Y
2dbHOS7ffUDGuNOLvRf539jmX2dwp0kiPychp4M7wVIyuQ6GPvVYAcwb05nuGqsHHcaIoKxVempV
fhVcWpF5d9Ywn4ZGhWeFtWuL0TXbNFXWnapK3cOHbu/tBfIzuQ2Pw7lnTD44S8uMuICi87pUPqwf
07Z3nllYW2GK4tSUpJwaGAeLgpME70G+L5Wt9iNlSpUb6zlEwzKDg9tV0eKVp3jajzWOb98b5s3Q
9mpTWYZPP92elFW4+x4X89bgcl9JY6mY7OOCtCPXwToB8gU2gdlxrWM0+VpUe6D6/grhcXEZWnyA
7ZH3zV8bhsXHmYWtKeqQ2Mv+kOfqgVOfDTw7DmU34qpAvbzyHBN6HjivNGBPVRbxsZa0YALB18qG
AdpF1lvDi9z2giGuYcbmyTTQWVlzqi4VWuYgrvrNTN3I7+QSpW1wcuL0OWnHY5KnDJxykLCAHYjW
iB8zj8XhmOQfkMx2Y9/v0ym/j5Gse5Fx8DNmEZ0ayxuvhq7kR+vB4daGMYWT2h+mHZA1sMAjM+zC
hu/ijD/bzD4nDZztHtlgExTxPgiyu6EEYSe4DzZm7H2bYXU92JGESZ1dKVm+l+DB1x6Tatx5LL9d
1A+WNj/dwBpAZqWMQ/QuNisXaXhvbcfOBd9YhT+9tHjIZrZkzbJUl5Q6avSf/Sj+CBRRONJEXeeP
3BWFSMj36WKULpw3xDcALEv4bUJcZyfO0ZgaJgZKehUDfQ1GwgOBBcCm+kRxUIhzKznaKLZBujSC
obRDqBMOzOshnB4GO8YlFL37IZrdOc1hakbbiMCkvUsBT0qaswlQ3WrHRIw/ec5xSHGNt+Z4FmV9
gpSIOgd9asfK+N/Hydl/ybIjm9D9Fe7tw660vSXU+XchYExleuPXorygmnr0uY4n25/fJ5TWK2zx
p5Kko4tIHP/ErqrZmrPzTpnQHyZu/jvakAddmeWrNlAqpZbHUnqRWZF8c7Lhy/A0wYxiaMb3RiW4
y+MH1RjiHiytw5nclGcpbIBURIlg9i+QkeaMjafUvi1C5rVFCTEIesuzSmTJJgdpdoWAcRUV441h
d8W6FGZ9YKPV3lTu9p+hqLHGFBVahGOv7Cm9GwIUcbU/uecAb+T237958i+xba6g5nVBfEvLduSf
A6IlFzZqHAPtnF07S7COuw3Kzj+2Hst6UD/g/gXEnLnZTFWL5KGS/q5ASkuBOR2bFESJZKGHFi7c
pUZEJ0ao39qq40PTpARmhBCNRGxfJRXhHMnI0FS2CNXWXVlVmxpg0p3qagzT5rj3c9s+yTIj/XZw
2avmof/oTcYGTa93V3djvfMAZP+H/DXT/0vkt8sARQhpWSR9Wo79p6sHzSKIFolUlzQvHDWlY96W
QXRKtBG9KNbezAtD9no5O/kKy8xrk0XfQzsiDopp10UW14yuCtokAzDyFjX1xNlUTJcUdAsuoBBX
VafQpjI7/JWdPMMXQ6l6jIicOWCUb+8ih/9YLfg3uwQxkpJuc01l8S6b4qNthlegzAsYsLU2YzPU
eHfZ5HRW8jT4Jpo+TY5brp2NL9puP0+l+agN09kt8sRtiIZ9ZUserrKyyocsCR/o2mn+GPJcy0gA
lOLoW8VuFR5hW2X0MMD4DYiKF2dYuTUhHebyD7sBllmVZOIK0f+SYIOJp0pbmHfgaXIN5GgKtLhh
njxfjb2iGCmLYV3TJy+ZxD3bB8iBcxcyo64o/nLP+oD7698oZK4+mQjnIJqOOeEPh9oktFjJ0UcJ
HL6VdvTT6ntvN3rQstoMkV24EN4Li/zyX0mkWWqnEJd7UC+GYWK7M81LI6jFGghN8FUWv9LhV85k
LQGkTi4RBEHXxQD/vdsxAOYD8qC8RIoFDjDXj4lIsGnnLAz6CAYOfgPz+td/xsIxr3Nf3E+ZG/3g
xYEo7zhV5fAUtJWzGTJYQL8C1uuyD06lfieS52KhgDoQ+hXvWeP478BWKckn5KpVgxxhbndWxc25
DV1LfHSgS9Z27Z4l+aQXtkDo4a32hg25txkidUROp05mNaPIdtriNuotND6d/eGWg0thzy5mWhZ6
jNW/5DSae92LcdNDJ7ubm0+IqddcnzmhBcV8tqyw2vo1YgFwgqDeyjq6y3vxEpdxCtsFvFG0iBaa
pXRmvwfdElLm2XPQvYmRBWYrm8d0rhfoZNUyh4Q+Djak/iE4QtJkvNSLF3qekEKnBiGKjFxWViSs
J6eFOT+hud7MEcxFJef2CqJZcdv2QKMrHMWbxk0ETW6vUO5jGAzsgdVKOKT4Aep09+vw+x+f4/8M
v8vbfwZFtv/4b/78WVZTQ52k//THfzyWOf/77+Xf/J/P+eO/+Mc5/mzAC/7U//az9t/l5T3/bv/8
SX/4ynz3f726zbt+/8MflpQKPd113810/912mf71Kvg5ls/8//3gf33/+iqPU/X9998+y67Qy1cL
47L47V8fuvr6+2/ooX/3lFi+/r8+uPwAf//tsWvS/LuICVL46z/7fm/1339znL85ni8Fl5WjhAQk
9dt/Dd/LR5T1N0yZPs9j13aV8pZ0V55UOvr7b7b1N9f3HYf8NZy3nr28ipZIej4k1d9MssD4korp
geeq3/73T/+H3+L//a3+V9Hlt8S16pZv6ck/RWpKx1TWr+hmWznKtJaP/64iSAyUT01gtjj34oDB
VBLUaGW1YwSC49CfEScnY4isox3ZszsRf4eYTnC1l6U9xdumqHLJERDA/Vr1hqPPjWcynZK1P8qb
tBftXWNIdG+Bl7JzS+zW9p/hjwzlNqAz6M/+7OMtCXgrMD8Ir2kBi/cFiK9xJDNti4N0GMD+wO0t
v0lz0u0uk7AtyqYzgsOYTpW+78vYwpHeUi5iI8yt5iG1keATNqjtJNi0tXKcm6TTLYXe7Fcl4YcJ
O7H3vHRwWmDIKCSb7KYy3OI21kbQHtrW1GKZmifIUAOR2tODiIbGYMtWmPPNJOWAgrA2qTtAUPkZ
4/OMSfYceyLaZNh35x1kFIAwTBVKSfQJ14G+IRWKlZ9JU/0UMdpmE22K+D7se7u6dtqoRHpVBkJ/
u8kYMzZVY66OTtiZ8bocCu2x9IXLf+haWAHXFluO4tUxasYcAyYxsn6ifoyOkmyc1TzZiI+nYCKt
A4IjC8l5qhG8YSAt1mkVJl9oDkZKqrHjeyR7WxnV+KTQjCFOjJQoxRYOuAR1rfARMiiP7TLJ7wpZ
4W0D424E2ZE3aEwYhSHSwakobJw7L2lPqCVieKdfXMw8LcJz6CCF21Ve7QTXbg9055hmIxgcMpJ8
+z1Qc6cWx9DganwAfQOuIDcRoi8r2YgiXQf5uoPNBXeR5FemgbMzqg8ZTiI/ajNMgV1oq6+2SRcb
GQrtoriU8Qw/oBF4aK/8Om2S3VJy6Ydqqlknjw6m8ZXg19+zYecue6FA9xH3Do7jWN42xNTlHTCa
8DTyaqFR41YQvNbmotZGVEUBuGFK419XAr+lCx4bD2Mu4595Po3YXPpGV+eYSlBSR2dM/boQ/wvz
gMUsNvZNNuzbKOlR62atycyxy/27ehQiv7IdnoCXLgowAGZWR1RBbqXByyh7JGvA9Mi0C8LJPSU1
Rqk9zaCUi3i/LcwVUSMo61sDQe0lU6xnNtBxh/ssNZ3mNU7itr8PIoP0TikilEtMTZwRRCfo6Wrt
09yz/bLGlkCCACvlwSydEQVQE6QVhVCYqAcyUKfiGcikbFlyF1bwZgimUhfLH5ns1sBbzCsoGLZ3
BKMZIi6v+BKHZWQ4YjQv6njdOWXo7gbUCcgPJ3LW1mbSM6gdg2p+71mAXimbRRGeE/J96bKHgXay
itDAzTmrrjVdDXSpKOxmxundhFQ+jez5BVn2wpssbQjzWSzyF/JkvJOqA8+9IgwCgyntzVyjMyVo
HUtOgnYDjlqqm+Yk8851YVBXXr637ZCzhknlVJxBxsX6wBytosjXVtZfxWZv9igCETRu0UQbGhiE
zzwhi3tXo9vJMB5EbQLKDSWrxTxRenpEyhuBstX8pLPV1zvFauJkWQhxsJnj6maSDtBDzAaS4CQl
piZqneLgcFVBAVKNfc66LmDb6MbXReEk3Ay8heymGFEQmzLf9ZZnMWFxClkjODei67Dz+ifPEva5
6/0x22rijLgvgEJcqOr6KVhnNSXshSbCBlKJJmlkWO+TeuoRmRK2hXUzBIrXQrACyoLp5PErab0b
GbHt+MC7JPN1r8tWnjOVBsiO7WFm9Fq6AukyYu+UY9xAKSaR6QnWI1zHDf1BkYHoQ9Nw1SZeTueT
OWIJAeiDntPYkUQcWC41v8FpbjWivdFEZxwcPelD5in1iStFTazo7bpBlB7Ek/9pIv3p2RE46AVQ
gFnroI2tRyvvofnNbEAOfAtDkoXW6Td2qx0QbqNnQ1pHeOCAcJEZugmHyqNfGWVi3Yq0h5NnEWqT
zNwqPORE9BR5pn4MmNK0HJ5RuEei175K3FCHKoWMyO/MY0POwh0b7yDa6KF2VeU/IMTKvhZKNico
7JazJQf3Ffwpsh3fFKKDYDOH3edUUzvfGJWf9mTCOLh6ndpubwM3y6MfHPjBS8WaolyjQ8f+67hz
w3Df7KLLbC2Cb9vxvTcsMJDoZdw056mkZec5l4IQVUEtsTLA5WaOD2s8v2LeYTlXKOSs+zmugAky
OB049JF8CVwY9DdDYM/DBn9Q4jATafBrEAnc7+0olUxzAV1t4OD4T1VSWF9y9BaDpARIs5IcXECk
G/e1M5R+BYTv38Ln5zv3QWTdw07QDw2IZzyV9XgIGCHeNS6NKhsh9nSrioSe1zoZ8KIXej4HdVzd
oF5AO2/4gXdEDJGdc567FkhA0kzgLevvKJvLs6im/NPPs+guUKJ7U/XoHnGKtY8m5JQrlCtQmmmj
fRZ+7XTHB0yeOsRo1aDpH8hyaR/wlpULGyoYD7JGe1ZXkf/Vpa59zsuCszSYpzb/buZK3M05EdKX
sq/QhYeQj8mXHw3jwwqqqrpC5MjRwURoQZJ7Pvm+o0oHrq+IHPUX3ouBZyS9G6v5onMB6uULBN0D
DYtbY8v8LiS1vNYmVHDIV2B4pqJ/aHI5vaOGtfmRJ/URS/aCe07B/KceApbURKd5xsbIEMmvIVIi
qpRdlnGFhRazMJOgcTjwA9XZpuznZe9rIRY4ycln9EaVwfMlxj9zHXR6PNUBSqqVqjXclqgUbGrN
Ig+bjYTj+dj1DDW3SiT0g6rIOLXh8SPk5u/n1wIQR71WUmQlIR1GUeMX61xgml5iPXkmps916EzZ
i+b4fMgrH9lMkJkfPmJZwjmNtmKbx/ZoCX8FtwOiK1F2d7Bqf0A6VA8jk2i2NMhBUhu4xg/kOrUd
ryrmxePPIHKnFxMU6UuBAABdf+XNOK2aQUL2p17FZMhVm6irPqgGgg9pd8ynSOgBH507YGG1ZjnJ
e9Kkx2FnLcIyNIChK0/g15yQeYWlyaFVQY8frfGXWX4o574/oWzj71ZxN7DkZt/f9xSq/mCO/Sce
jAqmNTsfkE6q1aSqIM/QuzyDwL5KVV4GD0Zswb6sc7kobMJxcp5MHffjddM6dvLkRWn0kGP3hSNh
IhEWdk86LhGJIlzjCnElLMxsGr/9OGDJTWjrMN0asWcuWTszyZkqa233HsUxUF+vjf1pjfaB0KzI
DETyYyLmdcmEwAhGcMBj1VC5I2RqsEbCJJ+am9Ay8f5mKTuT01zMdn4YiY2uP/3Jt/XBxE+oVg6+
MNI7mizt1BfTiFhdlwgAZ/Y0OGN1Ce9tVRaCsI0SQGZysIhsmMjdoU2/r6s4J/la1NSjs8lqdwfd
CRqY3cOs3GfwQ8AagBItfrR6NOIHNxxrdsW+1SY87nXXQexd69RurXHbikUTWs6uVRHRkLFWnwVJ
VetsoC7ZQhTym20bapk+pNbIlNNp7by9OL7tvg8hwws2UzgmXhSpCt3e7s3afyyl03MQZb3JkRA5
+S0GdfDOES/9JRWdzT2VK+6jz5o8kvwqTXSuDm7QOt6ZmoBZSgid0mfFWKUBYUAkNPyH+aNp/alV
Yx9heZIXKaUijtoXf2zVMp65qMehvLbbIVuxGDyoLfKztblFXb9xN79rZP/VKv6+NbT//N2U5Zge
gA+0f8qEWPrH74YeriY9z/C3pt3n112N9wkbffgfvotp/j++DV0wA1VPCsUE64/fhlYpnWYHSbkb
VRi828G6HTsb0lbi8+6rPHDe7LGVR6s3xMeQ2ywhGfu/2Dp0q/8w4LTUn18LjaNlu9RUtNyWXDr1
3/fCASaQKVNSbskuO7k35/jAZmU7b1iHHZId1c/KvJ8+40eCD9bot/YQLTbR9j+98Sa9ffXPAcwy
cWDIzPvt+x7tuCttJEjLx3/XkqeGQj1XDPjWrWL+yEI7fLHcoG9IO4iRao9mwEpfGmD/4BVs2EO5
K+z87GfMdH6KlcOUVYuyemiSzvZv2inEN9ewheLwVGbzYyyJE/j318pf3jiuFdK0eOsUUw4MZH98
xZweiXT1IqRDxo9A3Wix8M6lYXtUMNSi/2GN8dc74df3k7jRf33XP/+iKmdu82ZUfL//xd6ZLNeN
bFn2X2qOKMDhgAPT2/eXPRmawCRRQt/3+PpaYLyXKVEyMd8wzWpyQwpFCASuw5tz9l7bpnpn+lF3
LkzE+bHr+ttRh+ZRNiqAsqq6bQN+nP3E6NHk0i0840INH/w87xsDFj8OtRPXdoVju3QGfr79WCax
mAIEPA6z9ENlhc1exTJ7biZI80UwhTdoOEm1//ND/81VsboaQgGXVpRH3j30UO8Sz7ZshIo9WMjQ
C8hFcgSdYC9ON3hB6rPHySP+4Kq/TAu2zpthOLqFQFP9MgmNBIGTQSmxdQI1g3XYUM4Fq/PnW/vl
DXi7iGMrxYsgbTHf+g9vgO8WkQ0ch5lcOIsBIhaGHspLnpbflSJ4zBLE8tmEGPvPl/3tvZmAu9jm
mLC55+7ZD5e1Rh5Y5HBZz03WRnwYffuDOfyX72y+sf++gnw3hduFKOfmmYMfuHOb53Qakjsjgkh+
8ETsR0u8WANxm5z/7M9/vrdfXlGb3pphuTxPU9ngu3++N74xzwKy76wLfDRpsk6dZNOq858v8psH
KA1hmzp1S3Sh72cuK68Sjv8WSBVs1sj/o5JNmZ/TYP3zdcT8nH6aIrkbkzsxTJM1Co7Hz3eToXWn
eNgT7LLo192pv7hfJUxraOHf1CNNxc+IjZfptX3O79Xf0Qejc14G3l9cCl4Bw9BdJHPvXryutYkU
NudS1fQpau4FFImhPJrS/eAujd/dpQRt4NoO7znf3M93GWoimTwrcddyax+yTbdD17ekR7Btd39+
nr+9I5uGnsNqD/rw3bAMmqkmPwsPR25pADcDj1NEHmq4cmiUDVE1Hf98PeN9H9ri+5snI8V+hrHo
vHuE8M5LSxe8B+q+X4s1nbql9jTEt9m9c2NdYDGv+xXqtGV4b3jfkdn8+fIfXf3de25T/0FuytWT
fbgrz+F23Bhr/Vh/8FR/+/39cJfvN2yStNWqbufrhCStLNC6EEYMFEeuxSo4kLD259syfveOQ2uW
EJsUdQD33bTZ5CPJH3Qi2L/IrbExVsYCcd3RXtnXkccZr8hjvHxwzflNe/cysPTwLeqWZUvDnvd3
P8yZum2ZrSxmsNU5vch1vi12CIvukM6uk231wR3+5gZph5gIGBxUlKb1rlnhhyP51DqCbye599gz
cnYC3//1z7c0j72f78gAXW6aqH7nkfl+cxEoOH+RP4FOJWNoNHm582sCcCBIzlOBz7P0D3++oPHr
tGnQ7dGlzT90Pt69DQ3wxhgpOKBdZjOK1sZy4OCxUUtyoB/Yu2HtWnw0if3mLh1dstU1Tcqw8v2e
pU9GJEn4GTZ2egi8Q5WilAH5PgA6nFw0V26w+uAufx0pBg1i5hcpkBDg2/95pCincz2vjUhDXXYr
ucxWxI9vQIhszHV066w/uNqvQ0WYDEwOMDoTjPt27vhhXLZkCnm9nQSbZqUvk+gOEcJOrbViacU7
LPnmOtu2C/hT6QdzizGPwZ+Hj7BpzOl4AaUU8v1LqHrV02ClSluvgxssLItw7e2dk9oSgXnvb7wP
FqMPr/du8ARBaPbsyfyNuI0v1sbYpcuvGJXxlqznF7744Gv8dQfz8+29mzvDBFxKm3A5B3tvkTk7
aVsbEV2KVj201vTB1X59M368mqW/W5gYTWkkUh6mllhbCvorL7r780D56ArvRmUkWuR6mjvHztcP
ljZeYWA///kSvxmKNpOjKecOq2I8/jzwc2m2LkYMBn4hDiEYK6iAq6ytPxryv72VH64zv4A/Dvlp
nFD+cR2qVdlWX6qN9iVcU+YGsp7CzV/i4ty5r28396/W+80/I/udEuDdb/+HXf9r8S27b6pv35rz
5+J/QesfKvgP3/Mvrf/TtzpvgvxHscDb//FP11+4f0m+c52VUdH0eatr/NP1F+ovcOGW1AV/wiJm
cpV/df014fxlcZyzkKTqaK10nZf5X21/zdT/4jwk5iM2ByNbse38Dxr/0vx5OmYkUt4ROn8dci6X
Zg8/xo+jpZw8AqcGHMNCFOoR7Tq1NpC+zqZ1vGo9pWGFx0Er6p0YKvJo3az9BBh7PCCgwJOW5Q51
vTx3KjwUtrV3ZabdOk2YXSPPLI8+RsBtgTmBzM6RynIWGCm4gRzU7sh5mPXNLU5UiIN0aeSl9zJk
Dh2wevJDKn0oMLcJQtrnTs4QzrioGkQIFVVULaM7uqzUEBxhW4IWqLpkDwmkR3/nRn0KYdTuX0Uh
xtUAFO670biC7BdfbFs0HMmiL3WQ343OJjcDkw6iMVJ0kG1TdJQkBWaXGolh3eQYKjl1EkWdJDcA
tNtko4jf24O21Ukg1cyX3m5SDqTwGY9uTlAlQefVha5FcAFXnKBCCJGO2VPRLZzQkBU4zqbZlJru
H31CpZ+4BPJw3CUnS8YeYS1KLOum7CDpRMWxl72JkLTVSLrTS7R0Ee3RAjFXk4VJtaqcEluubyLT
XTitL4+WH3oPTeoFBz+JjBeDltxJgvakQFpWF3/2XReEkZO14tlPCTv9PT2waA8POF/RXSHLszew
0zYJXL3Rqw6u0de3iZq6e8eJ8kdRpcxbBFDgdB4+44vIt3ndTV9krMd3JZFWWwQU0cmvYoIPPAcL
YZdjudIy21q7lSO/pbbjrECDhoAMnOhLAzmZnmpLYgjyxUdDNP0FZX9Es9IvDySOB+mmoR332Rx6
7YuPnJcMRxGpdW/JftMMEdxOVVUnCvn91sqMeBvbrnkEdpptbVENz5NFuqRRBeRUGANYQn+M+iPX
Q8ljKv+1jWptHRcWMb1aDASmi9VZyxSR5041U3Qakpn9VGwaGuT3pV3Hq86MxxtKju0hMTwTD5sX
bDO/m9EVPP/XmuCgM0ILnwI9xPA6A7aQhlm1dHsiL2zsn49RqOoN0aLBYyo77RmNjX2y9AbJZlnP
YjDNf+7pdK4bx+wRL9L9uGdXGH0xE43EzAY+Z0Wt4KWiifiCn7xmB5wEJM/6fv/QUcFdCsY/fYOu
X+IGiOjDk/EXSF6n0HOCGy0FSOhS21xP0My2ZU44EHEt7TNbmwIGvV2sMwl6JhSE3JpGWh5kVwDs
6yEW2KE/fqFIW+/RgBAfRWotrmz8o5Vppi8+ButTFBLARIqqdXLyXGzInJNHr6Z+m41Z9TlWXbwR
Cb4ZztTNOTcSkzBcD0CMPg7LLqinDRWncRNHWbsR+jR9TqdOuyU3lUJ/6lu7qW7bzaj0epGOsbmq
YggUDYqKk0+u16JFZnry56BSI9ODnRq96AESc3qjBnw2img9ZN+xugRt6Z6TKlFXvTFp63Y2GUvF
4AInSAnjdUI6ElUfUV6frYmkd0UQJTBVxTO72xOlGNeDGO1TD0MHC3oGZLoX+q1ZxsGaKTLaqqnO
/1aDN1tiEoIIUC4dgU/He6q3aiGMWjtGeOjrtdbIApZEDSlNYgEJDQ2XcwJqtzIxgmtEpi50/ObL
BrjslZJRfcaahOM9QRiMMk5eDaRKaAAz9wUBJMrFPtdoo0fFIWpHfx4pzSOcl+biAqZedXHmkAGN
wD3kr8Kd0Iw7Z24dii53dlnrZg91HVlrngp0Hz2bnkk8Tu544fFyj606NZEZoEqW9QmqN2FZPuK8
Oyso3KsWzwZS/BbLWsfpT0NRAQZL453A8nggPSm5AKqMj7HpJ8cMO/HGTDN1S2KFoFlUhwM9rsG5
H+kGbtRQT499nTbjIu/rcA3r2T4yYucAUN0fn5PaNj7nAZymCtfL5xBIwcmTIjyrUAR7GTrDSpqE
WXsaOUiejOjrIKbYEEsYPRSyjMKFqYjxMPMRgUVnZtVjV2j2sZBoQ1m/RxiavvsJKEMNWkemS6w8
Ax4kSqhrYDFktdI23lBRF/dOGCB6HhEZg3BHNE/PALVajHpWs4FVOUutyMyNM+bOhsZQCP+DxO0h
7pKtrLvSXxhFNbr73gxMkmonKuW6mxD06+XOVW8HEOnwuwgESJu9mPJ2lxppswaA314b2OewYfAq
reWAe1Hv3HE36lpzBkWL8B1wyTq1UlIk0snFEUXuqN1MEsYDEQ7M/gGaPuJNui1xrd5zSqOYGMhW
LGFdOytaH9qeKBz/1gyy6LktQ7cEXaGNVHnJ4tKCuP/ajNpAdnjAHI4J99hWlQnRA4kzTVgXPHWN
yMxtmvKuz2C1sDwGwKYnYw5rwMk+m+Rj77aygnQdRn65RuffbCGlh6dAhRVN2TGmttUVEq9F7evL
IFZAE73WqP45pP3/Tev/mUuu//ff+8Jf9qxbdt9fv/24ZZ3/+//asdrU5FCdCoqAjA1Ofv/sWA33
LxNVtakLy6E4oeaz9L91qsZfylLIMg0O9ZzuJWeSf+tUJRJWi+0sx3CinAzL/k/2q2I+JP1wrKbc
yg+lbEEZlcUAItTP21WJYzSVvq0B6RyRetkAQS2zupMovj0s43B0ByCDJDwvDMJEtw4z6xI1F90Y
7Iqul0GKHZDQ+2ZwLQ17WFUa2rKElK5dUGAkL54VWPX/sDj29kPzMOmNcQqeH8TPPzTkuLoyxgIo
qWkW6ybtr4RjpXidkfD43wjchCTqg9wwnf7Gn/1j+WDnOxl8VN9932V9+0Ech24Nmi0X9f67o6Gp
l76bWYBfUJqBgvZZdwuL3JKpAUFrSagUpf3d7Rugz67PbAOlZ2W50/cfBtu/joo/tpTnI8X779Dl
3IPzSNJYfuu//nBA9QKvr30vnFm1Y7moymKNnOVcWZO7lKkvP6qMqHcHYiGEThOHNqGlGDn6+3Jh
52Grw6MOCMIw20vRrIPOk5+1rrpWGps8Q8SUoSbffoj0mPIs2xwAZd5pIiTsOBrcMBwGtLbPgcJg
l0dHNE3nXjIbKWDma9swnLVIRtK4e7Qs0OVeITwvkOYbewPnyc6G2LhmWOE/D+86vYTpCP70iLH8
iXleO2Rl6e/iiAWjiaLwXuesY4rUPoaFsSHk+eIn3qbvynbTkr+3MWpHnTLyE8mKwKeVLgucNtP4
0Ddq7ZDTs8YV453oFjw1LRDixEhvLJyDZkrKURb2ZIGGabgCJlKvgBTQXPa6722ZDwdR38Eg7G/K
voE/LnxUkpGxxYtO4gmmbD0kqapWwX0TaWgvtclaknsbH8Cac6roz5EU1rkau72XELbZW8OOIG2E
5ColLgn22rKv6q1N6ssllRS/Uaq62wR1bNMjvbGMEEpBjAEVPRSnurryOBuCRCBbjhIT59cVepyH
uMsfErntWcKw1Jefpkqk21hZz55A8Z3UOP87RGl2b/sr1yeKcKQgtnD9FsOrr0FAKx1kRG0Z73VR
yrNU45EtYHYAaTGtFDnJV2sobghKDLcNWtKDW7S7wYFsDnJm2tPafhwQxMNC9i5kaxKKNjb6oeI0
sjA7K0VXUrYw0xxxqJ+x1rdPRQtlPRCUNgt3vG/IDkVH0lGN5zi0hiL7kPeWfhm6QhxzTRzxsUZb
3zR6Eulcb2m0XsiOWPN3lrKCrYz8dClCrd90WeFs8Zy+pKLDUWZZ3z037TCeKm2hnLzbzd59kIAG
gZhuddvMH7LXXqTRPo0Gfk3qssXS0OAY6ArRtDbmH/WsxLveyts757jCMA2X/g7dwJ+nvDwjDDQs
In/J2WMtk2jfwiiBSeMtR5ykmPoxrjl+uanUpxCSKQSf3Lt0gIZ6yBntlPYPiFX3UeeGN95DEdI8
IQ1Xofde5FAZjlWYQOh70GvUyqYD5k8jEJqQ0uKMkSw8ts7mz1PW+/Iq90Mthu466m9JF855V4HU
9VEGPVmcS5z3GZyxzD1rd7i0wwU62nmL3qmVCK39rCfPHFqRasq3FAK8dV7EHzQK5LvaMj8MyGtd
GZaOWwSByDzh/TCBJnWehMZQ8tSIuFoqRVzv0DjpfiRS6jqmpr6UsSFPYv7Adz7iItYNuKNWS/55
Tsb0sujFxjZSssSyKgAaIQCwmbzXmC2DqDW+Fib7UaLB3Bsf/Rit6qXXS7XOYa+Qr6ybm7CSx15r
R2h9NhKTvtROTRqhFg8j87GOh2mDXu27AtixaInyehZ+CpE5C+xtUnjec1bUf6dTXt1Ih0f40Xf1
6+DjAVFvU1TehWu+/7IYz4MzBQHLnIFhLNLFHkVtfdIaTYeIgZSw8QBsqiLXHyvH+hoOTvzNjawV
gXY96wJq/bSxOMIgeN5P7BuwVcDNLbPkimHcWxmIA4gBVc8aLOxLRSf/Dv9iujG96d6f9GUW29au
aDLF6zVkd6XHFR0L40ZCSsy94920QGDHb4Vp2SA8enVbJVl/gW+1eftd7DWfLTeFooYzeDEGNvPP
/FTt0AOb7JvXDOPACchvuxBmo691H8B673hOuiIp+D7ph3RVR+NakKLLWKyczxzxbzNpTt8AWi2p
jy0mocLbgXyjih3LTh/QRhZCjacQFd8+0rGglhRsdrh9C161USKra4lO72FxGIMGI1w3+EBcuGZq
xnzWye95NIcVaNTR+E6yDackQd2jzxBJEs0cgue79WISFdzeLb4Y2i4Y2uamwDx548+Y3Mkd925W
V2cbwOIZlicZv6mxdytZngWT44ocWcC99qR2lM+oyaSLvFBE/AnSHwjdMB+NIXBRbMoW3LEQj00r
b7VM2vfuFJEhhOS6JOo9LlugNU5pPNxrEQSABLLtHUY8+0412QxhM+DQNADpspro0yas7iHlO7uO
0AuOo2N1i3xtvMxsewJwsAyJojrjdwBVIJnDTR91aUhVStRHZTb1Ucy/Aiun9n8e4s48ff64hRKC
Hiu7cLrmglahfNftIZ21HksNnBSQ4IegDHZ1CektiN1il/tljO5Y3gwx2QlGYQE80H2+Kbd2z5Mr
vvW6LNYY4bpNE1knuvoFUbcFi2UKMpKqdGHiV42rQyX9+8nrpmfTae/ylsg+i433bYpAXkRD+oJw
LsN4DFau96ZDGDZUR+O+RcjpIUW1Qns9psN49/ZB9gn4mbS+AtUgMaVojpbTOSeQDsWug0C0ZHPB
hDbNPkwL6EaS3XWBRdpoSmuyHv+mfV4tkqYLtgN7kM1belidd5CnwuJpjEAcQNQAdSIocQwaVb5K
9Ec3cp5UxOJiY4PdZ46RnmNbphvZpwxGB+9ozpl9lYxo7KKBaD/f9+S6HNv2U+cAjNBT8wn3k7k3
8KP98++ttt6FtWE/+qldHAiFaT/arb7fHPPN4ivneOOaUmFxerdwxh3YRUr22D8J7ujDvH22W+JZ
BrzDyZQGay/os7vUV9miVr64qUYd4gHC/T3ZFbKqLPT8c9bOGPqLgnbE/Z8HHue/eWj9NPRMehYz
PsDS7d9Mriauk8BTTK69ABTaSeeUIVA5ZLG+gfkMhtmYDLAHyLu3EbKzsEa3SB5ryPQ7PZaKbKAs
p/A3f1TBYBIENOWYZEf4upN3HEYytCJQT46X31k1eOkh84JHJZiBQ6p5pwnV7dmGMu2wkwYixb7Y
Lcr4UcQ27QkqY0F+Hdu0OIJc1xapL8qnUWUwcvN8GwFLO3mNG28Ll6QT4iQi8DeZ+VhGe99rqiPm
woDg7J7FTaTwJoNa7t9+9/YBiYQA25YNHLxeE4+tY+yiItEfvIAtuowlED43VptyChHBl0N6iiwb
zaynIK+KNL3L1LDyxdAeDJmTQ5cxq7V29qzF5admhPSLG6U4tIbqToFe95vB6sxbweZ5ifzRfc4G
52uowuE1tIHcJ5r5HJgWyOzYQPAsBvPZnpqMbWXNHktgt7R0DXxdOS77Xk8eM/UF4uVOASFvVDHd
lRFjHaGkt7dbzz7amogOYZm/WkYRb7XcM3YUgrNVEiT0d3Fn3eE3NLZGyDbaTotyHZS+XOlAc6OR
khsMKusKxGkL8wceUhAYx7df6fmzHrQVxBY4S7lTyi2CW2J80Z/v8paaXmZSVW0qH8ieBQ/cnmNk
PbulOrw3/Iy+UdpE+9Svu73r1DM8wBSkjobhGcNjCucUbGEwpN+7PFsaxLiz2/fEgTjPaTk0Kj7q
I2D+PpnETsVRecZvCmW7V+qcpEZwNGhhSfzZVxZPSPhD9LnOSRBh2HfPcSG/al57i0j+KXDTfN2m
VbX38EdgjnWMY1Ml4vj2q0ImWC1TvXnWLq43+Fe+gh4mDKJX0dTPQTQQK8qGBehTKe4kZrMhH9zr
mIeIcpvsSAbNasxndJ5WQfYhE7M5m2lOcnJWfSMFoTn3desdYP8ma/R7YPh7/yuoWezk5mvol5/8
o9n43XZsh4ownUFeMKcLgoIwg+ICTZasxroz3LDL4XS3lL4JR8uy7tn/Z1d2ETD8cATWY/5FeZD6
9XqqbopID6jG1dPq7Q+EfYPpbTPQIruFHgVJoMnjZRCSgeSnfrOr9k5G823Is4q0Od/dJATwLNwu
NpaeEYYIyCgd1ngANiVxMTu/gtZTEliCrGvOOignE7tK561LZ9K3fUpOtKb1xBRniYNUqsoMmv5W
tOkquKbA+62lrEb/qnG4g8QxfZt8lL5672HU0vXjJBJ/abfEndh50fIKOP2VDGXKScbl7TdJB9HX
zPAJBGhbLyCerD2JWydaZdlNzyb5Eg+Yj0RFgGaNJXDliBR/U0dYoK6p8dASz1rruQ1U3QcP7g3d
oatm2lwz4n8UNhlkupPvCqg8bJ395DII16ewy8iUEa79VDS3mW/GuwAaAlN2u9MLMtUqCg2c07Ny
U+RzjIptJN/HHSccZ43GWe6LdHwJBppUnIrmWvjWwpK1xYZW/r3hduNTnInHrknN4/BfH0lPNYmG
Hu0tPYGhnFl3ZpQ1V2lmT77TpZ9t5hcSNcltU3UXrBBwl8fa4ZVzHe3MKMmJny3g9JNUgGOlsMZ1
6QmX+kLjnmKwbnqIQHiVj+OmiUHBhYrU39jI4Fp22TmxU9oLZkxWFZFl8N3ZWE60TRBDs8qjUdZ0
1R4GVRIBbsIxjtX3t++gsKhOuHzHq6JK/dvWS3cxxxZSTV9QfQFeqUp/PfTiuwOg4Yh3CrKFeOqo
W9Js4KNJQqARSQtPj2L+LsxGa1sOMGS0XslLEqevhMiri+PE0Z73dG4gV9ZeFm3PKVsNd85YLzMz
G556d7RWENzLfd8U9YvLkhyOzl1UsaMfosJ8djKssXXLvCDNZ5OONTvNRtvHAQS0blp2otefAP5e
kEONV+j8ITvu4aapNevBN8lqRyG06mg2PxKYeQBmBRS31sWGPk9+MeYPK0YDVhXPuteJZ2+qzhx7
1nA7pmOa0D3KSefdxJ38KvMm+6zn7VWxImPgnI/8Mz9Hg/1nENt3CpOoXNN6t9cw1/qTCdVQOEV8
y1pQLkwDw5/whq1yUw2SRfeQ2wSt09ZBwh7a1JLqDimoUd1L3zhHGuV728TeB+vM3iijKI4sGwW2
qNraTG4Du70P9qNlYQO0yRw1nIAG5zSd0knTlx3H+C0cr29ZHZwSmeMaCih+eknZHNs+fhaExTEJ
D8Ah4cmF+2ZoXuxw+mqGnfkSpvEK42e+sd6yA0oL759feGyLCm9FmxwWcR15u7ZyyD+jLbpLrdw4
N2Nrb8yWOKyQ+p2TlnhR3TCgUwgyMYydA7uufq8yxQQ1p6+7TognnRQshP4Z2ZHNVSex+SL0jl7d
MHprI+maTWOVLEvFUxFaxadQK2+Hqml2mUv2iWrQFhCkucbiS9IbjVxmB9fe5kZo3ia2tsdiTNG3
gutDhhpV67K8H+dlGnLjMRqeA185n2OzeRRhWXA+rKlq8b4kFjH0AKhqeHHM1JhHN3XYOBu3qohb
TknTCmqlX6QHx5vNIBbrYQTzlnprC699lmTOpiyT7NCk8OIA47kkUwXtTZMr96CZNPHgr27bSlZP
ZvE5BPJzX3dttNFy177V50aQrdp1S6De0pBxfwqryQEE4zbLgffyS4WdHTAPU2U/9dQTMoo2WRQ8
2p5x0xCTsDSTHhf+GEY8Eci/iT1pFBdLSUOxeQjx9J5iziCgAq18XBl1PK2GNDyYzNz4f8E3KlJI
BrvuD5hBo6NdjxsI4OWJDEP/pqukdq3lLWNQvFCsKebIkCUQTO3GJd34Kos7ZWYHEpx11AEg1jvy
04s2XQlCwECpBeknDof02EPCxNCqbPCYFwd38F8Tk/RWsx7SXdVy4tKnMbrmkWvBCKvUOTD84Z4c
hHNJnMcav02y4uQSESuJmbACf7+hQjItbKdxLnLkG8LLEO1IIxrOafbaAzbOkZCUC9lia9MhbS0a
Y2byVio8dFM+XBstxgogazJd6mTkJMA5ldZZcqHMMDzbf5cTESIOJRcQY7B5vBbgutYFa60m9LYe
6CFiRPhmA+wipsplOFR3vtsax//+UHXo7eBfXiMnYH43qKQVevuIdzU75bLScKv27o4w4dfYIK8s
SbPkFDvlJ9KNapzoWncxm+5vG8T3oZQasTN5QrIhitObtw9Hcw4yTBzOY7G4luR9jZq40Fx0gXEE
XwdhQCTtY4+9o7FrAkseTMbVsijai2ZkNPt5jTHvgusPvfaLllb1zqo1og8RY3hp/GqgOVqlWlgd
4G5XuzYT7dKtwKi7Y5E+6FVVArDUu1NZ2HKRDK29TUsnPTmhL8+aEcClHdzp0iD6W+T0i87k88Dj
isalSywMaHb7pKYsuk1JrY6qb1BN8EVTdkhZ7Hz/hgp/vtU7W9uy/JrHqNMlXafsU2BwDNcofc31
jRJSgOMhQHH8nZJxsYrgS44kskJ4iFvCq5vmrgM0+vYw+z6wD3i/bozG8a+sZ7AFsQ83rpV+DUoy
4sMpXw8pQGBkV9VNiwPqGFT2eSQxczSl8eIMRrMecKUe4q4xN4gNrH6hmWSEqInSRkj74WbII/DH
Soe/8DoR6rXJXEI78DfOoSvERekw1/5uj5UfAeEn/WQ5DXlHHYrHoL4L3FxXiAo5HPJpOCHvH04m
mYSGPeY722zsu5za1k50r42crItRp5vIj9NlJNxmwemXtUQRORWB3iA10qNJ9HeYGzpm4x68fYIB
NPdtoAHzx9x88Wh9n2Sdu0dk5qc3uFchZX7t9pqTextOafdtWUxP1rQfE3RMfclWprR8cTA00zjU
86/qApSoXqlhPY3pFjVIeVMEdvHPR1BG4MuC5lp2pHHoRdSuK8PWNlNHzz3pbnADkwVZF+3eHIjK
gkf/4vZPBH+YsEUtQP02JQSQ/LhQJXk8flzF8Oe4ILwLgI+2l72a8gp+2X+sym5ciaxsb0Ns9Iu8
Ru2VdRPGR4NKQ9Q4BLQPBqmFHOM3damnm6E27uO5BkN2wt9BjkagkU64UXPsuZu1jFVWhzIazFNZ
Rs2aWNfuiY34J0KIiPyopsx+Tse6QDGlx9u33/aWBqzbAjPSdKVzzHP/wVcVK4JvEPZVipYfuSJ3
PSH6CCR0bafVYxGDX/Q54mFdIFc41xJeAxFnNZIw/y4SfX2FmZdcx+swsz3DRKnjGKRAbFpnW2vl
1zQJv9fYprdjHAfHzlUtpsDJXJXCwYCf9+ecygJptWQrH2UuD7zVM4lCN6+uxDQXFZxXOb+55OIG
5l1PLWQ1FZn1YAjts06+4Gg72bLVk2TrqdRfi5gl4G0LRT78K+acbKdSEgF8mDgba0qRdFG66qei
eirhgdzwxRL9IqqnlL7TuRw4EL79Ic0dV0UmIEJLf5ZjeZ+UdvhM4OtOiyPnEHm6c6hjN0Ujg04E
f2B3scaOqncdfAWor1/6xOeQHKVULFxxqtDmXumg4fvosJPDqxnBSXAIItfSOjQFSotFNI1bchkO
XLI6EVbfPVQZPDCrcs2t9BLg+sFU7yK7TaHPpd0xNAH8oNOJX5p6XLgyuGsiyt0Uv4Odqwb1Wlqo
6gh1GDdhGz3IfizOkKxDWOCOtoxSS910ZofjJs+ig13w32vgbYjbq8orfD0SdDoSnxHS7xXj6qyV
36PII48gEhsFKPnW68JikesRBzRIEYe3j7rxup1ygn2fA8UnGvmYzf8PTf0D3/BLQDdxhz4Jt0FH
kveiHaZlT1VxEY1dSSueeOrOSvJrT7nwrYlFmaUAARdBDm49ZnuNugWauBURu8k+hpJBNHbQ3ftB
28FNGPCvt/uMvtMTTnt8upVvgu4R9ippVfpQAqJ0rap+LsiHOZUocBccArq+sr5F8dqJ2/Ab1WSS
cvzEvtemAJopgcGEOXcsJA0R76mxG+P0lpSxb8pztCuIm/RuRPAYpgMpwwVn3xYZgS0bYuv8Akwh
4/W2yYA0ZS1/8djpBH3BMD3q8wdiPw41nWvvSegg30F49UvmG2wKnE80FYLrECXRti6nggzrrF52
raoOvTbh/yV+naAR465vwxmDk7L/JliKwIicTQ2IlW1lNezKvMq+1gFhTBwNgx3ZVI/GVMltR1vQ
X4EtYgVpLXl0SQJawAIb2eW47srDYLdO5j120DX3mvDO8H8Q7M4fQ1xkbAUT+WiUanxxePEocEzZ
zUDc9CJHJvcpjKJXq4BAxV+xcM2wPVWBVp1JhjoZ+uTBT3T40PPvulHlW9NlVazyjWyb8txY05oC
X7cs6sDYKg+OH7ypaF2E4yuxn8XWy/X+1iPg10C5uBdR1V6QhhBWobT2QmFipkXL5Dy4EYdXvxke
Rje/0zr5UIH8u7Fdo32oY3CkqTY9lz3nwxwgx/T/SDqv5TqRKIp+EVU0mVduzsrphZJkiUyTafj6
WWiqZjSW7bGle6E5Ye+9OjM581RPz2mn04OgQxxiRbDgoJ+KmCcy9dgHITLu2dZcxEue/s4rIB59
CDC9P17yjhvZEmN8iys3vvVRQriSXlxqv9j3bNJfrLE5EWbZ/2bLQD72CAvRjGel/jHp/HI1uBhC
m4F42kYhr2xQ5ZWZPa+VT7vFYGwsKcZYZzW71CXaLxXC2Ok2OUQZJ8Cxjs3pDUwFAZd++BRP1yFS
8ooMebhE5mc71sV3OFkzpnCcyLq4R9lsP6IDAv6pO4caUqMZDtHOXDbXDboYMEhsW0aUerc28mHz
QhY5erTHywXdcPu/dYjMtm3Y0ibZ+RXNNfvEOvvURdre15HTbwsy07gfPrpe2s8qyrZxLeyTRkhv
zAtLUgVDTBQiT1U+unekXbjkqvOauEyBT8geQF6kXrfJ1DhvkjJ3Nnma24cl0VpCT2ciWfN4k8Qa
Lp/JMf9uy7ZdL5qmzWTP3mvMb0V3qxrqSwueTCZJF2s1cfFRML/yR2XA3j0d9GRIsuM2Tpg+4aNP
A5SlyZq5gtjx6tqPCojzqSkbot/7flEWWYjSNG0+hM6YntuQ+KxZKJLXu8CemuLbGTRtJUrLvhCH
9hYbbGV8xKt0nzWKwgl0J9eF21/IKhouuITkMemnfTL0HsXo3JHAPOF8ZKMLnkeaG4LuosPy6lV+
6TAq4SWEsv4J+DB70ojMeQ1d674j++fk/N0oywe0mTwKotEBDsicVEn5Y3iE3JmNLJ4NT8G1sGKg
WULsS+SFe2J2vwtRx8EY996bV0tYwuDtjm5rIhh3kqudl+JaCshvKYlB4IiQybrKQhVTg/T2eTxc
eo3sN5PMd564SKc/wn6cCPK2zQBBjHXS+Qs9UtGvNiuODeED7BHI1Y8cLzoWfpJfPGTduTtRLyb0
xsOrK1gDskzqTn8/SlWZngDzCU5zLiBzoQAP2d1cAkcfqzC71FN81Ux3ISGB+q0sWEk0+PVFocE+
M97YFqUwX7qieSJgV39wVOJAOya+lRu12DiMWneFQQVr6Lz7QsTOk8nahdXqfKfbk/3k5iRAlGRu
EN8ZPfIGvojB0l+GkNoQohVwAvtf2RCAnTSxeZ1z/zhlPoieyJMvpmIh00V5vzxgSb6tkfvDtsGl
7/2jpNOebFRI28gje1umYK5tt2RiYZjFluCSmCvCReih+ltmeNoTxKRJ4x4ku/XNKwpv2zgml9ho
t6/6/Nb5NMjdkF9M1YUAVyMglg1GeTfT7v0o+jKKOD468RTeyt56IUqDaj9lHhZUE1KBNvUveiki
yoRYW5m+G+66KY6ffHJYrYhvJ/aH8TDNPT81Dq+aAf88SfVzzHjmKcmyTUS63YrUoPmtcUv/GoaJ
/gQtA/VdX6vT36ciKZx10xQZKTzlPYmT+sXWemTXUTztOD5XyTKX/fuQW+HeSUzAMYRbQedqCysA
foarlKth780k1vd185EzMdtZMo+eo5DJT29KHuN1vbOl3dKpLDNnH7AQ0Wi04pEc7saiLc8s4CiQ
CTveY74HCuX5exTQ08NoxHtUMxYcvCJ7J/CHHdwkCOu2iC1MhpHUvTwhRs3y7iJdJ11IMZBKLT+6
8HXsWppSPCyyeBhdHxabpvt7EgAvHYudTTRU9amjRglB8hh5KsGHUn6MGYMXFrDTXctMNDDE9JSR
1/FIdbOxKUXnkZzavCFb383Y6qOUTh9q2IRnYj2O5jgfHLDV1yLps7OyjbeidbtzNk4Mi8aPv0/8
enyd1bCfB1Oc/j5oVod4jGzNI6upi/SS/N2KrZcwK+/6PDxVmuzvhWIIqoAf4gp6DosYfM0Ym1xu
TVwFjmUMe4Dm0EeqiQ2upvnHnODefUgNI0uneIlGE0Jl1QO2pUa4jI72Vob6LZFm8i+Kyc9U7YeN
/nktU/tXMpQ40ylZKxjp4Yvp/ZIQxmWjqT45KAftlMiTZoenwHlA7iRYHRnq6CikTF1fY8pZsIe1
auxHeiFn3Q7TuPXlM+mT+QO0veZxbmyP8muut1nr1Y+keepIYaTL2q3cluM4nM2luE4MWplo+ZDw
81HkLTn1SBFap452o0ozDLJIFDzJUNVxHzInbW9TNEj21/x+KU2Y4KkXBlNXRfuuC+2jmnDOxyYw
Q0nEZNDxwlPIIFlwGwArqWyP8cwg2gARRkshX+cZC35icqEQwy/OXWfpkBZcuIZVjT4Cagb1BGVw
cwwdOq62gCRv1h9DOhdnp3c/asuJH/Fjx4+wQyhZewNm4Zj566JihliDVz/+fcDhAuphoRv8/R9D
yMUIE21Ee46ABzjKwkNsI/LTePC81WKqd53KafFy3z720VJtZ6/MFPOrmyP4oVW0g2SK5bWXrnHR
SCZymWDnvkAQn5uX0Oy0e2hYNVdD6hyAnsMcKuxpRf9frSgzqvskMw+shYD6ltAuUtdyboBWMXjM
s7GuWdSjW+8UozlLf0BOJxmr+ObW7X+Y2k/HdKyAv2XVhBuoPPR9s0a1lV6E5qanWJvuzFbMG9L0
HfCiXv/e65ewHRMqHMgeSePne9wWMwC+Wb9j6z+f60K/mHES7Qgs6xBKiv4u9or93waaEPT0KFwm
5rX7aJIEvWuKie00ffFZiwTHmIFA1JKSE7ATepBNlEFNYq39zHgqNOF+YsbDHONxXVf9muqsfgc9
d+5K7sqGC+PYGV0BAXIQHdmX7nx03Mkn44V8tRaLAnP+hjpXU2eHAeRW0nkcK7yr7BbqbKWWDDLQ
xoSBMku/dRl9npYx2mh7cYcKNNlqRKruh8x+dv8WydjsAn2qvSOv0Q8m1b2phHWL9Grf2/Yb5Jhx
b0gkrNwJHJv6VK3CcIGxGFJenXC46Knsg2JyH/8eHR69N+g1ey3opY5maTDuqycWt+iv90SqEsnD
CPY6WeJJRF1/+PssbIzXlKP+HBFZRwMRZW///2hynoRqjDvfQ6s4QX3bEdEWPngEuw+xj/HHrOJ/
fWbxt3XqyFamXLOxKe84s/vVMLH3xg+y65cdVVyeR+EWSNV4r3ry0w6u15979uYvRHnEZz8z9UBz
WT0SzsY230VeaHVs+vyUeyIDNwnvQRC75WiMoqqvpp/Gox1a8q4Wx7/xpuna8hx3Fhtvab+EvvmS
4QLdtwYaoJrXdS7xq/nOFQKjfiupj29V5i4Gl+ToptyJfVfqp5xAtVWT6flLbmN6m9MkfDfGBKVk
Av5Uze0OdYS+U3ybW9+Z5xsuoTJIB/FQjpZxl9dN+JxWD9RE9qaqYoQYZppcKem7XTuqP2JhcpUR
wqYO0N1OTLN45Hj6VSUiPV+A2uk9i3SFPh3eQ96tKcznr3phmFN5lVezra0V3PRiNRtCO/RZREvZ
2+VdyNNhnRDNc8U7dQMXNVzHFHSQ63R3rguDySD4fp1JI9o0ygjXYxQuBkc+wFKxzokeNTsgPp+Z
6sl0Jthy5dAx7QYl0ldi/xEHw2Q//31aq2zvk/yTasNjl2TFNzEtgLThBmaRi4lnKccTYqI/xqqk
0Gqyw5B6eMFC9c7yPTwW5O1fPGQKztxO98TJTfcWg9jKoXD3/faqcqQYYJeKXY5kac0hCfnOnbOz
v3xIioJgz0bDyznP4aWrAPSw5sWreSCcns/+PlQNlW+DX7Pt3PrOZzyT6xlRjfEwXsPc3VjCHXfe
RLamMdnEJdfCICt/NmFK0yvK0seNWuriQ4/kcz37/U0Y4bdTFgoOJoJnIfXAyPvqiXzBM3nR9e3v
s74qEVNoKVHGljcdZ8MJ3M7oWYkTbA+4oCu31jw5x78PedS9kRYcH4cxQfBmTPMucmP0rHYLusIr
ekijnSK91zGSB6vo04ewg8ljVid3LJ67cmBeywz9NiRs3rS8DLfEmMfHUadFkLoO13DJyWyr6bH0
Z+9xZjkaWPTcB2QM3iObPXOfdKrnuqr2aeyZZ3xWw6M5oy6wSudn7gaxJxZYY7ucc3KB0WMl3OUv
Wq5jph3r/ost00ESST6VKmebSA1GGhUG1L9qbPkgwzm60Kk8D3gi8CTCdRvjgD8PykumP3haxMyD
dKJdl8bRT59ljySZOA+eIGUyDJftXVoNpxLhSJoQkvH32d/P56Grr2UGFzVB3/QQ02PutaZ2A0Ia
L0RPssLXSv1BTS6LgN6unnIXHkyYWv2uLA2fsaI7PoS8KkSHi3MUj+PDwO1HLM2lrEvtwCaMJ8zA
Hmuofly3WOupptYUdd6Z+RwiPT2y7jNnDvezxyBg7lh+9+M1jrpxN5g1IUFVEd1kgrSvbecBzbt3
HnkLL4bjJMe2g1M1zZMG2rNst5WTA98jyxSyMUuLLUuxf2E9EeWLb3SfC+iZjPTZqXSaZDSXqm3v
dmOAvqQ/W8uHNjL0jamQT4YNyVJksR8cuZCeNGZboik6YtFN2XAyWFB3rNzeem1YXzHSPqFDqG4m
pmwEbExRxli9NZ03HP+uLPbzhyLmC55ibrPSMUkN/vsh7VoTVLrrl9u0Nbm8q+TN4WIlxjIjhMbV
jF0peY///hSG5f3OfgQBaiVMQATDpJUplbn/+3zGNAt2iE37qGuce1Y1vWSd9eRhKTlGA9Rocoix
9hqMV9sBMTSMu3NROru48vCAkhUMdRAhtgic0juOtr+vWf5nPUxXtDVBZQ8PPk9ExMArDQ974zJC
yA5ZGT9kqrhFGC68iM0sBCyyUYICpVo9iZ0+Z7Cu3WuGm0FO7mZoXlvFIOHMWv5O6dpXgboCKy6t
3WCfRftGxjycSCJjVHdAwjH45tEZvH7RqgB5XlLlp03hDm9oc45Ntxny+CaIMe+nD4sBb1nZh9zS
Vt5w8rzN6LwlLc0+Im5PECGSHavev3Zzvx8FnAun++FbXCeWdfXCUzQf4u5Nig+zM+5YAXLgxOA5
a27KCF/8u1VmGJyYmfhMWuJ67S7pjeOxX0BW6iu8zM0+q+atIF2bOHTadPRZDIWb8MVGTcsmcuKV
iEEGRY9y51KjzbQf9SSJeKXizAiSYf4/zO5jW3+1JhrjJmQs4AWl3+/a4dtupqOL07zYeUuGPunT
6YyGT+kBJnPggP6d92+0CbyamZI9z8mzLt5xL+xb0u39Q6iHxMNoO2RycNvu6dndfj561nf5WUwk
HVWXvihxBxerYjp6HaDD7uw7kL94+3lMb5q0/dabs44WwHmYjH7tWt066bu1Xz3OJBTEGr0qIlWT
dXVnV5cIBGWpzbiKNSrWYrVUDcrpj65wAh92lUIjNuvTKu7YbOeMgHtUb3olN4RE72dRb3lwrBKO
/y7LTnZirDIRQA/fkqi66sLXUOBoV6g3wcfRlaSce3zrJpnic5wccn/eoXpcNUXBoo6xZpjhx7cZ
zVZPCewcWZSE2KbhgU2uJzAkM2cGtl2khECk4KmZfDpo7RSJWvCOfeeDTfUZKs/aHIwIZACrmsHb
EK1OGxKufYDyDlnTDn1KoGEbLxPzJwoL8uAxJ6ltyV2qmXunpyC0B+/ZUPIwVdldoWHGTRN8ftxh
IA6z7Ifk9A1SqCuTt62RGLRlWtDYxrgyD/30RQzDTvjRjSDGi6jbz1FPd1kSPU86mxbgBHO3y3Go
EHUBHmwPnBFKJ31lNLSHrEdxDqop4hWVU/ru8ExT8w8qsSfdi095bz40vVqj7/ksBx4sUj3lfmRc
eTc2s/EVQ+tFrRQo1wiGsb+i1QFOa915XV6gjc02tto63LN9pl15PsgtTEJRavJQNdpGTohUkQWM
Zrquy2yLlAV4u53fe0MIDQl3Vsg4Dsxnp2MSmuJjJcXaD5NNuqCfuxaQrXxUTnVIRhkU6HVSoEQZ
A7osutQxyf9o25w4Q0yaHlsoDsOAI9GX/hF1YaE4sRCJH3FH7HQWEEw855eIXTrrlVNRgrSkAv9N
JHyN1Dc/SuK4kMJdkiQ6p8Cy2xjrMfjqzJ7vLdTkrjNy1XNElsR6sMncV0V8kDxgrHHPVu+Iz2Qr
mhIB1vTC0hhzYGfvncpbp9qRfzTns8qfBn/clbVxJ9ZUB0QaAFhcsM1RE2h2/CtbArcj+04VLhK6
nJes56S2QSUlTYDQ8ZF5RaTlmyahtheKeRMUkch2j7lZPEEJ2jKTQMnCQV6ymNdwidbk7Uf8qdRj
r0nkBP2MmLyl2DDwX+MvN8nm9moGnC3+yVknjSwXb0MU7RJWWboGTG0eTubk/ssJWvDUu7I/wUx+
jXN+8AtuS2PmbBmcXyCe26EY18Tfn7gFb6w4V0n1w7AIVZrY+TX89+SVXB8r8ONh2zfyOzM/siEJ
jMFiHVTdksQDD9n6JxSoW8uIPphurCLT4WSyu4Esv3Y7pLVcdz3mb495Xc1JzGWblFvhM/oe/LVr
NJuqbL58hrT7YW7OI1IJFzpILg2mvCxfWjQ4NbHtnkGoVVyCXUKdo5HeFzb70i43I1540yi+Rk4g
tN870kdXg4m/1gKCwBSHszgT9dsU0rnRKZAXd9bcZu+zptaq+S6S9Vmk5TMkxLsCqR23/zkR9h3Y
rXVjyK2mxHouFTMt94rt/ye3XACVj9FA7RzGjGuMYA4BroX+KRumfW8aLxlOcodIj0ndUCF6tfc7
6v6OjIF92no75dg7MRRQMnkW9JKtUqYqdInizuImqkV1mGX52/AVI/eHxhA9RsX4WylrwymEd7dP
v3AryzVGHcaKpXE0I/9hFghX46RgX7smA4eb2A1mKzw0jACJP15LgoVl27GN1t57F6aTw3qgtymE
0z/i4HH6iYqCCcxXfZ+GCzo5oZzi/BLJTpjdMST0NE0YABRQT4oYiTSc7VhDu+XKA+Ha3+ATz3MN
+zy+FhHsCgie0sufyNNb2/2CTK93qa6dSS9hLd0wVM3CrWw4n8zMOXL43rt+jlEGyTxkdiZbP/SC
x0no20rzXga9+UQrmEn2FuFWD7XfTLTnqmqArxNcNzn3HVkh9qz2uam2umVvpri6tp7GFMPTISmC
Ipv+2Ua3tsLfycQYRR5CUviXLOl2SWdvR7e+ObH/WJGLKNFLdrDbyNJYa96DqIx9iLo3yAfoqUOD
adAI6tp91idM3PJaEI+PShuGfMrtm54NDCRjiC53ch/ANyLtg5Hsc9P4fTGwEJgeIVe8j5bl4e2x
bnVixvx6TCURbtKiPOSypweqDLU32PHsRHuK+srZDAkFbcGmbS2ia8yEstVmvtxi5fjTOqzGncxY
b6RuYGUJMhykt9VXhx6SSdrGxmuAxcqw521ld0YQNhBBRv1g2+HS1GUrbOKXCGSqkX85dO99Fq6r
yj9WxjP5biTfwoqOyk1duK8x9WfJHdTwRKn6F8AVOBJ0YMzJNoJx7dv6tm0bfAyAAZPh5pTRg0JB
07tyn2nuPYJhRNIJSt52a9cjKS7iZABx07Lyo1vIqYaW/jZWyIPW348VXqnsotsNjBkmWrE8dsND
7iUPrduT8oT2B1C9i7ceiVWMH3LokoveR49kXLqC53nfdhY2HO8nTylDBFOyJfSfKSaaDSvVf5Vb
PUeznWz6ppoOLXKV9dyMn+PAuzyz/2K/BmNdEh2RPSReeZyI01y35Yp4Y0QQXZXvugiknmavdZYL
CAiJCXZjVtJ4LwKWi/HFdeWpmOtrEdb/CFxitKDkLdOS+0pJGye3+RKhRuhBpgW1gdxqYuxbijDI
2i5akQ55tEZ+gLLnn7TkY4FqOxjZ6EVKO3ixqgBdVbQjxMnE/kLzJPRmTFh7W267OLp/nca7ur3+
i/ZKYh8VhBeonNNrWoW6cRIdIgapv4HHew6b8k0nDQWcQikGhFtcL0rjgOqw46/VhExL2rc0d/tg
lqnCk12ePWSLK1nVCep45vSdDKIm+4eWPFq9tIy/Fs3XP+FkLgAiYp2QKScCp87UsnksJua/jZms
dLuoUXnTeMZGvOKutae8WzmexkKPTJY6d3clRiO2/FB3pknbIJGG3SJGvEpFs3HQmxoSCnxZSP4c
MC1G03y5BRp3QkPWhpnOa72gocyJUyag+BA53W+FuoEZCQWQpaL0yCpOGeO2EiE0HEGq5zw2b07+
DDEKldSEqrvgeTTGVbdyR91caQA07MkjET3TEAw2RAs15wlm4DoxzXbVUX0h4cg4ekL2cAC4zXRS
GzycabCpdWPnlwXl/OSDGGfVsc5CBeY6e1lWyeasizUb4XfFFHyHOP4t5y+rlq/BiOY7e6RTtsf0
J4mjxYox9LvkzEJdC9oy/SgZvxCaclAule4025/61BxMvbn9LeISRHbVbJPJxNZIJB+taZXrsrbp
IEbxMjXThfwyxIBOsgBl05gcKAir8HaN0jZXs9Z9SbT5ofXPUSey1p5Bit7+/g82xnmgtJMVFUfp
FJ99ND7U03SWqUVnyKguiTzOLm2ROgg0O0njvWlhs20Z1AdME261bv9WffbOMbfvc0hhyxcFAuuE
4wXSWz0QTTS+KSOamNmKJxezD788gawX1nOvXCRkBsHvsbAo3TRnL6WCvpszLWRot9Iz8V0a0dMy
rwscIawtaVjQ1Jt/9WhXgUIAfshRTCW2efLEdG+UT7rq5kBP6k0rvW99oQ3l/p2h6a+5qzAbY7tY
aQzYhq44uvCUqbmiIhCsRR00BqM+dEFSubeJcCo8jQ/1UJFI4JMLj8ePHeslJbN2kzTc2BXzkpo5
b5dC4JIhpcH0qpVgIoGlKTat8cUO5VKJ5OtQhIxKUP4VevkDT6mlCVe/0vmqDEC+o23DwzW7fy6p
O8zeKtYfbZY+5wn7XZY6HxliZ5QCiHp1U0NERn5m6JpfQDKD1OyuqUST4GtFdMxvrsNSs89T7rS0
2mQRoXsIQBCILFCRGY8F4ixiy67SLO9ZPtVBYlofEdR7VbXOalAsFm3NIgGb6LKMQjnkACiY46+0
kVrPHPvPVP7oOSlyPIExuOIKDmq8d6xPcNdPR1nY9WliYeGZ2rjSRKtWWiQhEAmMyP0LeV72euQW
GzgHMpC9W6YuNOI2j/XSNIPUqF8rn+LNDDvM+6Hchfn0Wdj2M3tz3EPDN3WIWs1fDbtgup6a1LXS
/9L1Hz0e2Jbrs7kNNbsI9Nrbj3k88YVhvanBCWTAXr3SeenwLpPdMexNOBUrZJ+Qm2fz1luotYon
l7Ss/D6xsd/VFkeMiAsOxieZxu9D0r/41v3Q8sR0ircsi9CHDAMWYDulnCoLEj5aBEkdJXai37ka
aeZjW++KOX2F03PUEubszJXxjLOebwih6mrDZY5o3qrlX6LiVoYqgETjjO9jNsJ6+Wk79O+kaLUb
P+VMnjLkHg6DGVJF7vrQXvxTN8FAN0vpaCoru8e1HMfjdfTcdd3lp1khcEUEoNnqQ+GtHP3+0sXe
MdTrg73wdF3rDpLhRkT5PtHKV18Hye2440EoHB8EEqTjp9HhhRnk4tm+xP1iLiG0dNWZHQFNHshZ
nQgT0ImggPqPpEguUN52dTN8cEqOm6LPHsrQQedoIVLyaWGH8D32SS1EkBKtOtfm2jXSoIq9vVNb
d1k5cYNr1lvD2ddN36Onvdv9dBiHe2jrF1Xh7kidx7jQvjI0ZZr9PBgMIEzxHWISGJ1h64as40PU
10ox8awbNrMN/gZqCFM9J0J/Sr35bITzA36qc4wxMVA614iX8lZXc7dvfXNd6SiKtZRGtSRTaiQ2
MoC1RM/mHBVt90jOyIiHiPAqnacxU3UnsR5wtXxluf2QeShsseOPwdjkhzK3jDVpc9OqTr6dhM18
NPfjulLdiyPbm+5LBEWOJHtxfh3iS1c4DwVVIr4LDXqtdAvFfTA91KWJRz+J/lmixL4bC2xko7Mj
EAjLktAeRc4CmYAYRqbtG20PqjJgMBQc0VoP80MnIUYTYsNaqbnqhXhO2v5t+S8V7otW98yUmJ7Z
zqPjy23fixfsWpvQjr+ACH6UZYqszsy2roaGZBy1tZECRZbjGZLWr8ZzvykkR17Yr1VJi/H3PUQF
Vk3Z3UeIKRdskqUu48AzihAw0gRk+Rg12sHqhps36peOUMkpUnQexVdDwaAr8y400L523QYee8JE
aowYc3qAvvHAmjXPToZkMhmftEJ+m7yzeOvtkIzPLsNQzkPr0Uq6m2kC7SPDiHrEhuzllP2x00v2
A9Ja2QYNjqnDarxPOi1cmYX+wwLi6DflXkN640Xpg5PU39QbjJHm3+Umbym8cv3NbCiQpgHXdJnQ
XeVf4xBdRk98D2mSrWVXo5/q6RMRCtTtTtFyUTiNG1JoGFgX3a3iekvq8kv0lFxhfk9OzLbvGGaJ
+SxDn0mGPEn4i7PoVxig0Nmk8VNtcRG21vfyNerg1IA5fZZheiBR6Ns1TOxPNCPKaLRgKgRWmTlh
Lt+vReytepBRwVDFiF+pXTmIs3+eu0lsMiF4u6xQvbWWc+QNveK6PZhDVK6SPqS0GtV2MPU1t/gO
Rfdxngn0iJaxnNUKMpzN7cycy9Iz3vg4pyGOrI/W6lZmhV1mMHqbIZZ/sZdL2vUzKnUDhXh2UZ7H
mnkIoqIrd6WGCYHoyjLobJvezb6prPmFJMnI2DDeDMXujAyxXeOa21arWJ1YplqRGPGGeoFBYNm/
mW7+q2xMDwJ/8KprhjUm72mLnEqtqPVOA+JZdnRnw1FnIw3x85qww2JmxwQtOugZeH9yIyTcz+lu
OTP2AXdN1aN900oSTuqQV77y9LOeOQtcdglLqbxzOBCXA5g1ENWIzaGjlJVIfFzdD/yad6Ecicpq
enSIRkXvoqCsTwMthxrDr8ZSxYZZQCIc4O+lpVbKLuzN7LP5sOq5Z2CKzs2ix16JqGmxopNnlx1o
cPyNX/mkIcpTabdEdBiXqM3u7Lj5NKIBUCMqvnX0gYscCqYFx1azERCM6B5GE79moRO3spCs3fwr
KrR72XMUlUyZkbQVVWcxtr65STUQ0wkHtplXzOUcws6Sa+Gld2NPclNqg5LPracs9/Rdn4zettXn
JVqD9mpSw3PvWkYwSlFvXFbMJ3NxQdiac5CyCI99oXu7qBiu8VzZu7jmYeIKsgdqC9Ir876VXxyw
NtAgQftau6wDkR92yc5GSKwDBzu19ceULc6EgfrAr/ibtEI7qDY5RapPqeyikdHJxyz1r2GhA/ca
v0dMe+JSgEV0FHVW7N57cM1W+myAtE0FQY6K0IYJ15MaUJcz7FSGk6wKJ/qBH2YEnsRxHTHX0311
tX2W2ebC4uX3Zk77GSoatxqhLSVWEbo/wntjxc8X90I+jLbS9SFZaYW1K8yyxVtJwLprFR9OG76g
w8XCG827hAZ9N+XjMkrwULlVDeq9+AbdDrtaR2dVQU932N5VIH9rULbt9NOVBIbF7J51pr28rPlq
qLwxyEV9tmtN8aWlv2jdjnVZ7pOsNgGkSbLuHJ67rdpMakRBT1BIYFTJr17g06jLZ3Oyj1Tb9OJW
DWR5vqahoe06bTq2Uke4lU0vEakrJFYeh57Ch0xlmyOpekBXiqwNl1nNhUjE0Pjc4ITiCTFQtiwB
C9TVeBudXWZkh8ig8QLUzstNK1riyYlJc4lZpSIOp6QqS33TS1xHQxnuQQKgws9fRwT7eEfEq8P+
2CLfAKIVQbQTQTOS7ADWg6hcLEWXYvVjYIQ0Re24tvECuMo5lFV4Zip0Eei0qxmY3Z0zJC3Pqeyz
C6ejoccnx4y3hc4+32zvJZ620PTO9WL94S8XwzJFWFjq/SJ3dTqAjTZDJb3ptg5PRBPWH0rFY844
YbjFQwv5M4OsjQKNNckRRHGDFgxbT5yJdSqcN2z1X17S/VIevvtJ+oWfYAXAjEQU1hYAqzmxMr59
/Z/L97YKo/zY94j9SJ7GXM+oTTfwGBWoFt2eVBsb0+eI/INkgLsa1emqm1eL4Gz996uJEN8M1eoA
42XUsQFrIhbsBTBxVJEAPsjWmvXx6EQJbiwEmfPycCrdiGNJPKMd/dJJUF5HiXlwmvTTi8jN9Yb3
PG/2oi7PZKZudK15QlC2s6gTB9VeatNcz9n8mmb9q9XUZCUjg2YvzwXbTOiY1WOTY+8tVUogXHqE
aehwG4wfbhTvQlwDhsVQqR+x3crYgiequLaLGIcRPqOAtsGPMOs6j0WZOIHtrvGE6kFb406W3Cqi
bR6NecRHNRNOBFaLqcl417Y7giZnfjup3wNsv7J4tgzEif9xdiY7ciNZl36X3hOg0Yw0ctEbn8eY
R22ISCnFeZ759P/HKHR3ZqggAb0oR3iWoHDRSbNr957zHWO5gINE0c7+C6MgZ+mNPtJZMAVG04nT
Mr6f8/S+ba0Xok4Prl3dzaIkbtO6lInJDUzI4IpGEYeAeOUM/JXCbF8m57vVdx7hafqpKUMEOSnz
FuUZUCrk2eeZ84EL+vRUu6a79Dmw3gJKuRNM13bcmE36CLmPPHAnfWiG7lS1/plmEcqFFy8JKQ/w
2tiRfrGHb+Uc3UqnOBuqeirz/GIFWLjLbmcMMxeDaBBgX/0HQQLfYPtw9otpxdRk800u3SLDjWam
je1dY44Myilq4XroZZpmVO4dVQTPeBvi4003YV/dzspq10FsvtToaD0bTnkSEsjpUR1DgHad8TpT
+66Mbyql0CvwltAiX6XhiLSfJ9spod26o/9OAC6X6V4OpNvgY8upW7Np5b7nil58HEHBIoCZbsZE
H5ybexmxEcRso49ltkd3rvEf4oJlOh8vFayMU+Xpe6w6P0VVXlt3+g6OZo2F/iluGM8xzkEd28mD
DtFZqykmcjjXHxC2nuO+Zzlcvk1bkERfV8kLwDZmKiwA8NE58hT1gItHl0+4s791XdAeywgljg+l
D7DcvI39LWRUd4vB01/BCDo0ZXy1KcF3wnX3xRSeLUlHaW45I2WoVKtLyuMfg6haAcEbN+Ao6IHs
3MC/GQ3CS3VC71mLt7rAA20xmgy/JU1zSxmckIlFjZRG7skaGOGxc7M1OnvLzp6dGF3gEN8Bldkg
jLh7zXNDcHYt8caVHtoJzTkswKHotf1bYqp6axFwuYrrKtsF0/wNxfNTlhPh6fbW98xlhAgSlW9d
cGGGgqLCdfZ9CaxpUOG28OsXQDDo2nDtnXMsIah3jSPP3Z5cNZ6BIG5X4IUnTGD0h+dx5UjnOzbV
raLtJbz84GE5KqSJNGD6qFyatE4er/rFQtvK8k5G86ZKHDQJofUcq4iyJQneaFZ98MDujVEBnZ/R
qPI7C6mroxL9a+fE8WEMa5wBTrVBZQMrn3wBoswzeEMMWURcIJimnYhlfTUlEh93br3PBO1W6uKE
TKSJJqHrURmPbpditIspH8pTM013bpmGK6jgexzS9xj2lg6y/zTXO28WP+1ywHFh861lc7mvjfqs
O/fVym+DhltoKOg+1SbPBkqXU9G711S7q6zPJUhDdCZZxRJh2JD+EVjS/0ivRhrtpiLfkk3No1E1
93rCdm2zDenNhOB9ZUq9H9znNEhgaLrIKtrS/LAQNEUJKY06GH5Wnd64C0YpMAdCvbvrMDRr3fNb
bC9IV0KbycpyLqyqtL1qSWi1i8elFtUbzhPqfqu/7zNnDVyx2JZ+8Dp26YNnRWfEWOc5puoKiW8W
Vo7fFSrXmnAeAggqmozBdSI+gTBeWiiZlX7ve4kNGg8Ao20nQIsJDMBqp0c9O3rtVTd1Gd4PboYr
sHmp8HqtlwRtgiGS1YwYAp9v+w12zTdj2lbIn1d4qZyh5goQFrBptYnvT6P3fokFoQmOd6EKvwRx
cpiJ3iBmFj9LCljKMuiU4y8ip8hAy2b61BWff41ISXwXT7gSqNmd4joH1s+OmcU6nLJv9DYAMQ03
Uy07yns8NtFQvfiuPKPKc3JcutYouAqZeNCBQPRKw2NIzvDhYMbRzKbibC8hDcFVpAL4idFJ29MZ
H3m07hNMBakwkOfFUH2C17Bo3FWfnYZ0wO9UvTIQvJ1q4y80b5xKUCV5rz3OdEIiH5BZfQyN/l6i
J5o99SN4B2CerYyJvltFuPIgLYh5454c3jdichNwjNwH2gIjPDZ/RWzwCMajs5MO7haduL+G12Qd
MqOIqaSQrQSbOH5NKu7MyPKeAqekpAKz3bC/lhajJ6G6H33uvlSOpOCJLJNa0tmlPXrQBHtG1zR/
eYzpjU5tGlXdd/34NwORqwkgBpDPwRAlIw5ZMpyuDrY1PsRJTRD6cghQkz6bFQVkB24YL9v4wEDN
4BSGSwzNToXAhej4dO0U7znV/+hV7K0TbnBjn4c4VVyQ+PRrKjYZo9ynIyfmkD6Sat1rk5p7zLbx
CnBhui1EF51qhtkDJ6qDGZSPTpVK6vKUkFYHPtUQsVu7U7yxeqtZVSbtQQSGGz77Q54XKAXr8kGm
xY0f+IyRAe3EvS5WfmpsaMM2G5EQ3uD/RT6WtY5JnN4CJg0pgotrmXjAKQJ7EbY4N0XCqsJdXFKE
5XhMpzrczcXF9spvYwnWPDKp1mdRHOmPMq91oeF6TIazpra2U8KimrTBD6dDn02SSLnysruucjhv
BmgL8d4zlrZdTHENZXyaPJiGC3CjkotV3liND9xjLBYWJxieu2jdpO23vmeLLRI2JotcEeoeSRJz
qf+qtLpGjn1TV/wzA8Op9lZvfsc4vawyBFrXAQQSYLv5GG3ano4iYDMKRKFOZhS92GAfmSpb/DNT
7jcDPfbKl86aM+whM4e/WfkhagT3QnighjJmFhwXgzlNToHBTDug44WLJp45fA0zDz8AIjTAnbgy
lTmwSBQYP1YyYHqNzqakFPar2zFvjJ0T6Gy1MAd3ZuM01xZ28KpDSrUT4P2LyA02Y9slm2yEYBZU
N0PmvbURWepowpuIeFhhFy3MQHfe1MDjSI4vjo1cZ3WMDESET5Gnkm2cm5vc5qr7hokKJ6lQWrvC
o1U++qgP5mZb0ETzctgLFFsGBA9NP5GuF6qf+inlxH9mc9mFdvpoQEDeC3Ox7cydcd/YPuw6EdFt
wqqlyidJQ+scVSam79xKt0nV4IKLneHQae6FSBc1pz71V9IPPbFNquQwSLaEChlNm358YfBXuMM9
Bby3lYH9oyYCdZv3BGQQr/NghWo6tA2PAcYUqMYd+SpClSjs0pnzjRtAlKtvc1EyHR7oLvgUd4zm
TqWbGTds7uV68iaYacvZzp9uVc54OWaoc6IeKLd2C17YQoSms+ipVzQwkMHbG0A2YhOQxbzKRM9o
VYAqs4wjpdVqhMKz0k2bvyJV7GitQonqQ4Xwrw3RvkzzdgjfR6Tmp0QA/KXeXse6DMhenecz+mu6
GEnKicOTHyEpF2tbTe9RWmQr+k7jNjQnrC1TcXaMTUvUyz5PO27hwPYJMpExXKwwfcYhx4RDJsEe
RTzZdi6ICqSJfrxtSxhKAD04R7QYexjQ1ndOZs+rUlhyX2FxPhoNxNeKYeGzW827Xls3xpxmP1mZ
dnB11Ec81pBy82q4+nnyPao7Wkchf9qyChra1sisxwvkf94i98nwBUEYBE51zYSRPKTVnQrq6S2o
3DdPvjfjzwoI6eU/RNOkesOvb+DzfVLCRCvObnzpqzA7wn2lpZwU5LjqNjor2q1IDiJo2H5RvVg6
uw/CXqxr/q61KCuDqBBe0NGnxzCBPob9doU83HlmdETmy2TXV8bfNOkqm1uhmE85vN5LPyv7zsKH
DGwqeTPj+ZvRzM5FxylywlSMaxy/8vL5Msc6Ripb7HJfPU5NutbQV9CZVfNrQ1LFesh1/kT8Mr/B
7T68O5TZ9fdmKRhtv8X2684TYKgETNfg/z1ocevjm7jvBu8IWne6qX2wV3nzRkGGQL93rGej1v7h
820irWoPupf1sJvV0RRsMpYE0E6l3updbDfVYXJSQXvUvppTUh0LpxyvvZ/G67ztyks+DeDZlHdE
NYRuFXvLe5ucPZiOejkWMKuOV7Yy3Uvhgv/UbAe0DKnCByHzQwxTZ2VXsj+jPbZZ3citr0DXACTp
bsSs7j1lG9cgxwRXjGNyFc2wwBgDwczBNa9e4YNHkP5b6ENBSZLU3JRxX26yiDNyE7rBU+mPj9Xc
5B+TiVC+dzElWXUx35jQqE90TXvmX6F7xi2B4DVWlIoYOz6koe9UnFX3aTk/CceBWtCxW+NhEGxc
xNRsbcicu8JCdjMaIVK7EXZIYdGG6GRKvRfrHaKq4jb24n7vGTHkM5cWuVdl3m238AsZmWBfLVA2
ea329iDEHgrVNujlXBSZ5VhtklqiM0O+vsU5UDAQHxMI/4H63hlFdiMtP70Z/u9PJPd4R4qO//x3
KVMywhyWSF2M6TnNsHRLM21eB3qaiWjjHx7T4b5dIytwzwlImC3L+gKXqbvD7CAvAYObPhSIH7ZD
1cLm9ucI+Eao9p7T7SenplkIlmaKw/HI0YenkcYAOz8itoU3OgDTeRYh29rImDwLrVfXR1AaMb3m
9BmtawJq7jCtlEeeehMxzFPlt8WdakoaTgsnOIifxkBrflME3HgJPCu94t6sgY0qe0RrWpT8GTKl
LJC0W4NT1DVr6dJ6I71WJQkPwoV0Sheb1BjdxEnD/1+EwOK7KF374zjtdMOZcgAhExjxKWajOdve
RxWOALpbO3ry6RIqJChMq4acuPMZgfH4aouCNd0Z/Z0HbYl+kchvIYBvw9rsdqOZ6ise4IigpBmf
W5LBdoUBUdEA4sfEcf4Og/SMA3E6aJkNL+4Ilaqc1ATyeB5ebNt4Bw0L427qoyOUsnrjch54nopp
Icy1r94gjG2FqHnvJn72ioDSSRRyRnNUa2nX9qqKYbMkysNhYnmH0pP39mJ3sdIi3wc9p4/G66d1
zTACS8IEI2MIlgjt6dw3IA7jCX5j3BvTRftMcYQ/bZgJBSerYrw+pO2xlVW8+/x6kvF7Jsfwzoqy
u6bwmxsrNYg3CBzzUbJobIw6Ke7C4RpoJGkg0Cp8H/CcJorSA5P7YL5Mqsz3g2EhFR9fPIxPj0Q5
Ch6+KDyMik6KNpJxQwMf0+Dg3zYE/+z83PDQ37mgG4a02XaBje6qM7J7qx7OI4pnjiM5M0FfXxXb
0Rg9B/DjHia0SmCVrQ/qIuOZGB0Nk7A+xqZp7EeVunw9HGf86VtVbsBkCibk/8cAajrcZqTbnptw
8WaW1qOpkbPMTXMA8IR3tHOc/UiT/ii9/kQkEpkG/oDvF72RB0T6MAXzs4fnfG86oz7TN+h3dUL9
XWLLSF3prW1yJ2bVRFdH5W9+n8hHe0qwmBk4XX3Pyi6VW+aXcdwRtLe1ewC87a31zLGwSS+zI8d9
YPTeKXeVhws9byExDOOd7ZOYZzoOrD6OyC4zoNpvWFuWY2yNIOt+wLyB/GPKmVDlGyuoEJAiBSLU
KORkbG1tk1aDz5QaSc1U3CSV9Yi+Ptl/mp7KHLWO8uhZLX7fvtXNbQiKq7DI2F3MTKGc6n1PMAZG
W7G4ShlltrNGia+4BYqUUAcvKPc2fmamqs7dQvbcOaLn4rb0ADyPHpQhw5itpzxZzmxf4KpoDtcV
s+jFjeR0yW1exPowTnTE547yU6X1EQpfDYS0poGBEtk8aGfppmWohfqqt5lpJ8V2WBgLFoextaOF
d/p8i4rpWMObvLftcrzorOqvuVmEFxqQa0SePplLr1NvT9egrJar5psX7DnpjvQ51A/uEG2sFgmM
kTO8UVM44CjmG8bp2+/TsOvPuCS2QH3Cl6KAIJMFMHO6SAYv1mj85Ebkgy4yiSBIhwtYLnM30du7
95E8gjeaxAtBQcdqMvf+iIK7TnXyOEa3g1mA/E418ky6mNUlc/p8DwmUU0MDBg7EPgRPsIgPwk+D
K7PrxybgtrKScbrQUxmOKYUOYkVJH2PhTXHg2bm2ZCUawLzOSgY7r0uTdYuSF1xzl72YnY0Memh3
srZpK4l6PGENN3ZMrAkrw+JFq07uGJf+/GQsdVVzqGlEmXaYvLqkOhjjPF11semEEeALGcMdi9sl
Kh2w09XI5+OUVHT+M5h5/QCv2C4D73Ew2cIyq7Qeeme6LYHRsUXRze4KqGSutzNJHdn0JrbLquGe
iAvAeXX7YdW6uDVke5hDLhcZi4EJUtBx8eX3k3SOURfs6+UhDyc3osHW6IOCGHyXuUeAr+eJOdVN
BTeXo6ihTuDEHtKSesgYOFraPe3wNGmHp9yToJOij7kxm1cEleg8OwBsmcbpUzgoxaLxXGA7RvCS
tvu+paWgxh3/Lnn9ZNPgI/bZdlHi51rhuxNReP38KVJ8ebQ5nLiMnlsV5WeTZsgGSUn2jfr/lYbS
ZWLS104KDp9dIXjr6dSy1AYJZIOVa8zJaYTi8djljeZOT2nKorduc+itNG5uqrSu2R4mD9YN5Odg
VO1NV7rWzahAevveYlQjp+AxZFGfu5oJhA2OqqVJu3KIFHlwmgnHSt6BEGqyDqa4wAgR+9kHGRaX
zP8Y6HQXXgu9RAc5KT6LOiYKUeIO59iw+QWcct3lBelvCiWidzCA8BasCHEq86z2qF+ggKbFx3/W
02VRbYNiPOasyKsqgvdm447cdmScP+LegBIho5fMNmyGE/KgGOJtnEkFp8mLY+CH7k0nk+JSFC1i
E4QodGkrwDqLlMUr/vYTz97LuSe9rW+AqApiZKKsesrp1kP6l5S+UA2QBw/J5fNFKB/z9uQySHby
/lL6E60yhp7vc8nMqu6EvBEl8ihcNe9TZ5vvEzK6tUbDm9YlXN/4c0OM7f2AsO8uDTXZQu7QvIEX
fImmOP5Qbrh36oRUtyR+INPVIzkHWTjU18fPd0Srr4YxKp4+38GgBhrfPJd1Pazquqk4SucZc8qS
aWOYV09dnLMYa/xiIT2Ze906DAkXxJRB4CzTw1RcMxVGOyqoBDVd5qLNKs+96q3nmu6yonN68UJn
vg5xYl6r1HHXqCnaDW2lhGF+mjzZoXnXRYSUEvCz4SCL+fPec4zpI+5or9LW2SG6wY9bjT5z2brm
IiwvOZKI84hwH0tVjTzcqs+fP4G7pEiIRuC1/HfiQAr57kC1+4lyz1DWT8w73xmA+ndsW/7JD13/
mov2FYCeuZCi/Os4hC2D3cLegkWLb4EZ6OM8NE/T8s5FCLDyVNPvzQW1ZCbzD9qAxYttTYtTInQO
sY6S17QEZQTopLpRbfgM5JLDpwGxfTSUfnOn5JmyGjsXspRImcb9JEyGBjGaxcxTfAzmAT6Etcxo
/LMbpt1DOPR/2YuoOVK1jZYxMc+fL8nyk6EWiRDS6a30WpjLM6MKbTX2wc5N+VynRrSZZtM+fPL2
jbiMNxkC90MaE8s0jdXRh7jJ5NDjAcoy+4BPRFw+DxCiZb6UlFUB/3+uHbZpna7ayYwvsrfHhwl8
iNniaGwysFRm1N4naZscYjeO96YvkByOxUduIxKdIHbcu5H9OjAMXInRVu/jlG6SNoJ64hfiVFmy
35BpZL+PIkeQNnT3YhL2Tc99wEjDJZY3NbodZo7g1mum4Bo7/dpkFnj7+ZK5nP+d2KPl2Rt/J9oj
FiwX3T3UumrTuuKWO/BCoTrdmFVCd48Emb9MBt1mSp8uSaA/fpameauBPxC5YsywrAzTOqEjyRb6
P53+bHrXXf2HNBH7S5i7hXhMO6Yg0cG2edVL3tA/8oScIe/TLqmpWX3RHqYy6++85TboxvahN9P2
wej8bm9E7jFIrW/w2Q+6SftjlOfJmXH6fboc9EgcFwzE+Nr+39vCLHoO8OWPvDzpylMf5VB5G9uZ
nDN5oN5t5jL7hFtsH8ec6X7rlQlGkCC5fv5kdh7Fd2TziMqqPxlzzPEijy/EdOYPFJjfazbVfVR0
3gbCBRBD0T356OuBX+Xuna9hioVQFteZ8Zygp8xYvY28Gfy1q85tG8nnHg3a1mKaJ1ghrnlcyk06
xu7m95kZXxM9lFRSaKGoNhXUD/NL7vtQz34Y28AMoA26B1t1J88TP2kIGNg+cDT+/rdZX8Oh+HVa
mkQNUh8TqGx+CYfqsA5zgCAGLcdP8h1+/cp2k/Z7UWFhiiDfP0yDF+5D1X4rWwTItoR5OfXbuiqD
V6YSgXs3M9Y9lZWQx0il38skRaMQpN4xtknYsbzKvi/nMVkqjT8EWzlf0x2V1CSRawcKjCW16XxJ
2Rpi8okZDfRrrxWXgYtz4uQcEsV2R1EMeCf1JKd7vi9p7Lh2Eqpr+ToVRXedmOHNMZtcNqp6nUEu
wFFQGzvl2GLLqdxH5HI3pab97jtVtSkJNNpWaYgLTvXJUYHkC8Ix2uuw+mk2zEJsRMLroTWsdeYb
dFAb9p7CUTONBBLJYgJ0jZmo20E3HooseVGW9l8cWW/TwtlFGb1fSYNmSxW58wZ/oOGKz7Krljq5
hOJcYnnljGDau6wxfcYm8VUJe2eFoXmNrKncDTGc17rAr2l6KWEJVY8xX2Cd//3dgjL7S5yLkrSQ
mYi7tpKmKb4GaiYC1JGQGD2kI24kL7SeAo9WSRftRlx6OFMpUTtYeLcWkLiD2U7UJ1iTstxtUALm
GzpP1YMmTWvvlxWzRjLbObBwJm0qFr5ynPq7FrQ5ahAEl8R4v9Y6nlc5MQKbLmfAAjbXOVHatlc6
be5TIGI6zKhJHYDDmKeL265t86Nd19EeZaH33DTlI7iq7nuKftKiOZbcNHMs3lBBRxguq/QvCxGd
BVqlt5cugt8Y12mizeCG1rnpM2bVS0Ceh9NsK+AO32EBvLXaQK5ou3CsbnzzIRa2uB3RXJT1JnQb
WIOFeQa8DMnVCoyTO5fGqZeELFsF7cRhcBl9Ga53cozOPGZDNOAmyJYBGXld26iR8wbiQ/2A967e
zBgkpG8KUOZZe5O2FioYArpxhqs8Le4ss7mEblQ+i84XD23trGn3ucdeohfCdHHLzC56lpVRHS0r
TOngnejnjHsyc6h/QjkcIIWo7RAwnvAMs2TfxwQYsGY8RnJESmGGiuwBfkKe1N2yE7srDhEHw3Xz
Mzi19vz7O0x9japSjpRKCIeFz/Rs9ZkU+I/NpZRSdAjOIUhn5hNsYvF54Ns2cL04YODY7Yb6IAHh
Ygwk8DABabtqOaIRA1/5604G+qYw7GsEsy6aCBqfEYK78wcojWnJCop0dhixr18mUtRh5jCHIBgm
b03/diSZJDNVdzGiVyl87w6HvewqjwtmLlZ5SFpEo1vfmhhghT4ByXkzbGjevevRfIEUz/g4CLe/
vx72soYV6RQU+fHH//5f2uJ6LCG5RByagNdd80uCrUleD/Rh1IpeBQQ0UN50MoYej5LSxnoIhjdP
IFPxw27AsgreTqIlvEEqe3ZgN180l/pQiW6gb96/hmkwobEz1Q0S3nhjEmAFhpBQbfwDkCgBY4wb
O+RrtpupfOqdkymdFwwdBpZ5dp7IFM/xhlam2IEBM0C93vkzWKU4Le9jk4fdELjVqlCnH5gUoUol
xCtUiX4IoneMcs7R97wIS66IbxIVnkZT5T9j0bkbg5HXH0J0P9f+r9dNSou1yvQ0l+1LkcJBNRa+
nxRYUJjJsz41OJiD4lvVLAlYyxHAHjL/mArzbLHOXzlonYqPAcB7gnomdtcO1BL6kG7+zAP7dxG/
xxSxVmi/IKew1kO/y7scikIr3BU9Uzyx2vfWpXatjUta0MkZcNI05jRzwWwf8Qi2Zq97t+sGHXZB
btPUk2Um+IAU0t8iZ4miwDiWRhwl6pZlDuTRdhI9Nv4eMJVP54DpnMz2XuRZe1+4yxDK+auIZXcR
VrqRiomgaTr5C0eOOyMR5Z0vBWy1/IJxqHno+uim5Oi+/v39Kb7me1GnsMxbwjNRVgE4WYrFfzyv
CUJHUw1BuVZm1F/GXkfHOsEv3SbeOa8i7HOK4O6sAS0KiPdcBNNw6Vr9kRYxLPdI1/ciraO1XyTM
G7FLQO4enAPq4T/mPP63T0pA2lKwAomluPr3J2VGwLgDqygugXAEfhPSlgrXmReLJ1+XHwOzkUtX
xXpLb0NuceMea2Jobr3ZfHRyp9sWQ5/Szom/YTxlmtNlTIorX/6h/PuluOZ6upbF+udK21TOElb5
j+vpZ1jV/LYp1tEMUsm0CQVKtMUy1ZClGeKEWJcZPq4/fItLlffvp4VOm2251Jv8T1hfVpkyb1U9
wcvgd1V7fy5CzqU0PyChdIrwHBiyamf1aQmLBRBcPk/WUY32OzQrcK+NYdG7wLT5hw/169KnYFp5
ns0nUqZWX8q7Pi7q2poAa8ROe+x01V0ToPnHgObQdiJW5BCKbjyWadwif1XHYeqe//AJfimOHZZf
zxG2bUnXJdL1319G25owMulPrtMYy6MH+Rpbmw/Rg1+lkFTtC2XT+kz6Iw0Uts1wfOW8eegd4l5I
F5N/eNjs5Wv48jV53Bem62jtCVd/edjcDkWMlUbkqYTdNXT6ap8nXYxPK9XvaQ0YHynM0cyj7Eob
9Al2oXgFAwu9PFb2NTFmfQLk+upkfXrkDCNoRSThziFVxmFYfobNEDLP8yAA243otq2I/LuxfxF2
OCSctaU8UvDBumMQavsPrZ0bP93q2jYqfCG+7W22RvAVS4INBzADpnKcXsaheyuXFufni6fBvmSO
Tco1PMOH2m28bTyHdymdgxtJjNYqN8fobZZIHo2mG86fLffPFyNq/1Zu5h8G2QSXP3zPvz50jqCk
YZ/lOMQp6MvtbycywtmEUCHIh3zJmtzKUTYvLqKgI0D3eYMDu19ZVeldCtLO/WnMHq1lrOyGOU2S
N84QofIrQG6uuLpd8tfvP5/89fF0hONaLswt6Wq2tX/fh0ZeQrKaORJUuAuuri7uZ7PptuFYwY8d
OwYSbR5s6sj9Qdeq27lLsPfQ1EhEluChsbT7rdNRm7hZ798WwWK6p3z/fIFGjeJ3MovD59u2eIlA
JkoL+T7R3cFD4L7XmWQ/GqHPwV7zjlFJpy5Tc3SjTX2mOHFv6B7+4VYXvxyDHUdawiUgVXDMc7/W
gQ7HJZM+RMQwKzuxQMS3jl951wGSc3w34cs6+EFBsnnj30DDOhKj1Jzl8sdGMX9g4H3D0sKZdkzv
//Bd/FqgUpGZ2nFQSyqc/F+yVEEwQC3Afb7umCZcDaPxgKajQ5ak2/B0WlsjVOOFR3I+egCtNhUt
zzZ/NzNYQYSXlJdwnuZLN5jyBjVNDhQzUuvacdUVlJF9Xcb2dMK0v8up9LO8B2o0j9/irp+3DhZQ
2iiR/TA2GusqUOINOBDYMRpyasvE7ff/1v+yuTu2LamgpC3JjPuaLlrVSjVMWaK1tpw1EXg0qlsL
XZqljVtk3ruxq72HsIL2ic7xPIZGCFDmLcnkpovK5kLMmrwZxhZvRIbQBQEL6awicm9//zGtX78S
bdEDoBjTfFqqvX8/HlmIYIm7comPx0hC7UA9Xk/ty+wzp8rI0wimwrpnwCLu0zjj4F8kG82itKoT
/5HiiB5RUUDxdxObnhaMGzXNxw4SLWhjXmwOZDRxFeoNj/iV33/4z2jzf6/pPNCcdjhYm1T76sva
Y0QGQeDNhPidrjWoWSThXTc+tZ5WFwxOPzAcgXdB0JjWROdx4hfXPKoI6Y5xdf7+s8hfHzoOBMx3
2e2UyZ7+9UImKvGEaoE31dcMqfSqSL3pZQjQP3i2PQD5xuJoFOmpcUV62weuPsNtfTF9jx5rHFmX
pHLte68TQER08ANgjnF08nrJmw7nrSVSYHJVd/nMmzNnnqHCct5h2F6yngNdqPvoLe1MMu4kFJGk
ssdLljnvQGT1tStrmLPoBHcmOYi7IG0YEf1//PPZWbnn3cXCYH6pvfCdJWlVZ+m6tty/59nWV6KK
/QMHZgHdRRnwEL1yVwOAuPcKS5EsOvavwmGq4nd2tC/KkIl+XS5J4Ogp+9B9NOyJgbz9TpxTek1o
jawbIwIptbwdokKfokR2D45A3jibmb5krl0f6hQ1ZNBYpd7CXt9ytA+V+NBkXgyTeVFoyQvEuuoP
nUD9a31MabycNj/Lecqefz9FEx8nhAmfr/0OcORc3iaVDt6wUaUXmYHQd9nd9r4NKYuvblxbZfEG
hqm9mnOBxqRJSbgKyVNoxzh68/oGPZCdXsOlXZZOHh4CUN22gU0xIQgSK0h04B87nlXrzzARo+55
KBCLNSURZ9aaRXZLCgkAf19aqGMDorUy4d3nOBE2ti71TWME5YnwjABsVGc+qgxXLvDWcRcMNotu
6+Y3gWrpcYAKMEnfMJpAvuBveidq/KmXPokx+NRWVdE0aCNFfR/psjy4qO2Grlncb82TNBN9TCCb
7awusU8TxARdhPK9lL6zd5KO7JYpyziLhQwjmQxu4zBpjna2YHC3RNbPWy5gCObD63GxDM6LF7k9
9AcxPwqjVBu8/M7+97fwf1sKHc3mTedY0nRXSyXxj+NDNyUEMFomrF0iKu3Sd+7zvv5h5hj6cgQ3
+8S+y2ar3DfxmGALJcJAjdY9JDX57DKg6/L6hGXVfxhh50No9u5SgorOhYtcb8CB9fmOhuO8+v3n
/i8VjsYb6rk4ZKWlf6lswWxixu+gIkrAxzU+BDlW625qgm1ilmAZ+SoOOeDKoyjsYxhCeWgapjkN
MNq1aTjeeXmrl+8x6f2/fXdAytFOJHrVFhnnmP3W8dQhaLLIY+jNVu99iU+MUQY1H3d7i5n1LAL3
fwg7s+W2kWyLfhEiMAP5KhIEOJOaLPsF4XJ1YZ5nfP1dgH3vbUsVVtRpBCW7qkWRTGSes/fayY0Z
8LBEzI7YA9RvWpTOTCka41DrOFf+/KSND83UZRsv6zJ3V5Uj39rf/q8Xi9HRlOkRmE8hE449wG44
RiQCP/RT0DkNUYF7xmfx2fZpndhDeB97HYtubT0y2ZG3a8RMuSSeQuqJYMfDUycuNd7YA6nNEWe2
Yy7QKBQttuYNuOfIMeUiOc8GFs4Wn6LlqEkd74dR+UsP1Yb+UdAQobSBAkDee+g1Y8YIBBzegfdy
ta/6vkJpajXuNPnkLdSyyo4Ego4I2VGackhUl93fhbEpSUV803oPmYz8RaKXRLcN/xaizu6T9/t6
d3x397RVWJa2bqjsj7V3JyKjbyDW2Hm+MeNI4w5CsoKsZHBzwya8RTlNw4FWAND2Af6OlHRPiH5i
cuD7/HHuZvVhCsrJE1If3QcV25KCOpizSYJ1ro4tmkDkL+wmcpd3ejEUR1VNkAr0ffxi13W8k20x
H/seKImolEKBX6aEuyJg+LweYzByCmfwcxVWsLC3io/Be20v15VeeKglv69fDbEqCDj1q01mLZkb
tax4BDzg31oaRwFUrs8+bP+yXxIW/VVdmBpQWvXdIhELdI7MxCEYELyDJvelK1qcGSrihPXLvCg9
Iwq6WyUGVnXJNhwJfO7eLDPTMWnFe3kPri2Fs/8Nm7Jey3izC+Af6T61BvMSGMlwDeYjHWPIBEzg
6eUWtyGaArwktVPEgNIQ+I/7YCa3JZYtJD7aJ09S+Xh2Z3Ou2kyHDEu39fdnut43zbxMNPQdpT67
YZIOezMy3yaj+Mqb4+fnw9Knx6jox60OLOgYmP548C0INPi550/20h8HbSYMaIGZgZ0qtsD3DclR
KqqI9YkzgJS67KaKJyUOo6s+Y49vQoRWsVZ7+jjJxzCrvpaGdu5ZFd6kbjz5c/fWddOpNkedu7LQ
t0ZfEdmq6ggeaBwytpzIzyXwvBn+A1HI/vbJQrW8IX7/lNmKycaAX6Rhcux5t0c1CbLDMznhse9g
dqPMsneA4R+nagCMG6bhZSI5+ZKT2PzzYgT1APa0rDYjWCicCUSbhiAVrKuqafUXnml/qBCFwTTi
y0gzMBvOAlDksQ104PvEdO/MOLeeZ/CwJXC8Jzkl5Wb0pepiSsrX2m+Nx5ZAmYdK1OlV3A2kyF/Y
yRc7U1UVHCxzu21aPu6ImklrDTK8LOKZDILhEhX55KbSlyrti30A5X2TaI3J3qrsNmVutyBFJfOe
kKobRC3h9IzbP1m0zI/bbIZo1vLb5P1g4Qb9/SY9GmZdjsjG0AWDHAbBsaBNpQP9D+mmg7Fw5NDS
N3GuA2WvcUixrDXHNaukgRTq+hOe3M7ScYLKVehNMaj3pRkhzW100+ZbKoGTlpQ+Yi0yf+ViRqmZ
nTKjP5KJ1fyMykQ2zFZLImmwYC99/P/LpOUDMaD3jlHAg5Zlw9c2ZlJXWXhS2iGyX9qYsygWnq9W
BKWJjLnvjFroP2h9+lgNYKbJ38DYjmgoBsl3hClebVJkSK6kCYBYfSDoA9vnEd1+nFitI9ed5iSq
jeW6DPMdx0j1DOmbVYHdWxMxVZyqpxn8LJG3wBw+WSm0f1kpGCSrJuIpjU7f+xGLLeU+Wg6WQ3sx
VU5ajEOtU/uLFo2901uTekd7BInA6Uxcc6Bgym6ojlJJyIPEywWqSZk9f8JtMifAkduB6DRLcVR9
BMVJviyeYyGf+P/NtmFdNrtiUsO7BSXEqOf42qgshSibgyeCHqBIoopuCgtmxAwVFUzqZ72ujz3E
pYdk8I9tsEC+3yEmLWGIGb4GFMcivZt281ec2dbXatGPhImwDlkZLW7PZM/bDLIlUu9DbXfNwdIe
xqZDY611Iek4neX8eZUxP96WuIsLfjjuSlBTjXcHEPr2cIzIndpUQ+yGPU6vppXGR4MI5aPUw9iD
/Pe4fiuwSqiikUm+Udqws4iCs1SaCtneqXaVA/U6gkMgZiW6Kbb+T4m0CvZxau4SBngPCrPth5qb
16EqLUi0sX+uklZ50GZJXHtZKc4jRv1NOGfzd5qqBxLr0ld1kGSvJdDvwbez74T1jndtuViJ+Q3a
Z0jExvCayOEPNKn51SANgMhDRkOpvyXBi1SkskFLmdsvNSkOB/IPaic0lcLLh75GU2oTPBC1/kPa
yG5aFsv5ueu+MQmNLlDG9mVsImELrpISfHLkp83wYW0XimkZOr8JRD3m+3c/H8KBezTgnmaqew8H
FOexOpykcw1PKojUs52I/JRhBLAJIXH0WZr21liAVdejwXiQOcyq+q3rB4DOVaV547zFJAaVLu/N
nUKU399apXxnwR7ZxWMOmcsAjaZdqzCSuvJpSLZiBjM0yp32kps4nsJOyH9rA9ndQP43opNpGJiI
nBQmABtzMRJkINVcu9UzJ1VxB5R9pbhNlWE9H8fyseHXRz8Qd1MAR4T8DU+ZfcbFyUxEY65DiGqh
y58Yuy+5McO9QeaK/8HCuSH7zVbrxI9KsJuLy1q/Dz4z4Uo7yQEYv4euXz4REUShJASKMkfyxGkU
2ZPfF/65IGsI4exfZpaYIK8N41FgUWRyPMP6nrzC6GQ6r0QQM8aFV9OhLzmni58DcKD1QLY3rd0u
Fm7BnBbRp7GYZtRNZMc6NloZnhdsKVyGdeQ0cB5vjIGGXUbM1CGBoZuhloNYysUMZdC/MvNopWmZ
UWFxf7W7/G1qfeWMYTdieNl0bsYqvjHpI17Je0WjWaj8x2r1YMDSZ/FqY2DlcbrYlJC3AOqB4zgn
2yhV8kM3J9AyG7na9eVkuCMWCFfPlOii5pXHm02ctOUSLRHto85bQUvz6RDVRv+cS54p4ysYQWQ+
MyH5y+roeemd13XseIb/uzSy8vbn5eVfNmBC5R9juevKqPrf7XrlpFbjpjc5VmbamfRxWCFtahHD
MpKc2hCGZcTd+IrY7pksWaDJExoeqar+Kdhn3XWCZrZzA2XLMPKXKNAOiDLKvwC4EMWLhdbwX1sV
fvty6tJL/ZMdwzp/+30DxjyEYSDNOZ3zsfXuZ4/9cbEJlM0mYwa7syXeNGW9iGTYKWy7mKVbYSux
BBX3j3E/TmzamxBbWy7QQ5k4SbgBdeQfbnMCWZj5WymGR2T30fJICgaJlUdJPbVU03OVj7DMewuZ
0zgxws4e//xCKP+yNRcWLWW25hx/P47VUN0aCt1YXokwms62Nil7P2QIjLcg3IzCzvd1rtd3mi0y
NBA4hJhj9z2KlUs2KYdOJNZd66v4MjI33BATMjNrSkKbvQrBqwsrqBbfu6R9DMN+vqAJn5/NlOOV
bRIHzX/5KsehdiR7RTsmMKAeWkR+WHj40vTL/4A1yY9mVplOKEWdO4fFPxYW7FstX2oZ4mJV5pij
xuDkT2p2i+eaFR5RFFJYTAG2ov7FgXk3S5L51Rhfhy4fPaNq7J0mmTFkiN7N5bjxIjUhyW9onFYH
hMNUM7sSB6lherOgieLGg0M10GKF3lR5QG46R7UblOAIF/dNqOJBRHtQIAclISrqb/lsa7DtA4md
o5JttUooT9ZW7vrpSVkeV33eogApTmU2p9wlkYEQ0JkciD7Jn8YKOABxV+jJpGwJsNAd4kn6L/li
aGIAcUzQkTuihgJUSDpn2eLvkEH0hZCt6ZTi2d9kUb4AykXtzMTybWktqkcaf7cZD7qLjGjECKGQ
iqTN43do8Q/9YCAOmEKJDIyBiYYUdmACrfhFb4B6/vnd9lGtaqFN4AxoySpHXtt+/9GJqiKtVOhQ
ulr3+yGHTzFqXyqY6Ns0yYPKxZ44uJOoUk+xkonxTZ++KQvqqlUxTxYjHeAERMJDYQCIHvIh+56g
fZRRL/0IauOYIjz8R7Ih98Ql6CvcUiyKx6YMJkKAR2SxrLNbwAKd1xTRi4GB/SvirvGB0ZxxIc9b
vRtJebOyC3yR+SAzOkYJsjwMq3Y+6KlvwnWRaVEZMcldDU15Qf/VBQVVunlmErxtViMrbypfm6qZ
CenxxTfNWJyZswHiniyQmTf9wR587VBg48ofZNKaPtm8iQ+9LH7NNBWY2iEyWQapv59pQvBncWdx
wy664oV+cbaTrL5xDLpeNFny4aS0JCAWRf/WyXXPpHqcT+slLEIsWeG9V2+jemvq5drVtz64ycqV
EgRVKdfhUumHJrhaykUolwDT5a0xYUawiIUQCQw4atWCDzgI1wy/S6EEvwkIjmO0df0PBsOjnwls
PGFi0l6X9Bt/+3tfdUin83LYxhVTrKVM5VELn/R2KXUty3hKsmeqn56j7DmQftVcv/j+c6O/jPVL
pb/k6StV6C/Z9ErF6Wst4W2ARPYll14piBoPUp31AxFJMAwFpIe7CAuXKCvxLctQN2JsezP1NNxh
zWmfu0/bPqr84dxpcchAMItaVlXRVbxrlimGShMiQduumAgkD6SC46WDKDlkx1EcNH5J+pFrC5o6
OvmYy8iZak6NdCKdyzgSN1iX52ZeahRnM7/QY6d0++Lnlz5Hani1bYxEV2rGKCqupbhWxa1mWz3f
xrXm+Wb7S5XV3fd5GeDx3VseK/eAuYST8jt5NuG4QHXLnps20/dqEpwkvFWQl81qH5RWeA2KBA28
obiFupdoyB3kBXZ3kPqDReq8DyuR9/xSIeEk4uCnR8pOjwlKbkIi9KNZES5+CvxTKS+lEU6Rn5X8
DAprgmSFoTK9UMB01fTSmZfGHbSjSK6VeZn6q5VcS/M69NecwEnzmqQ3Kkpv8XArrKXC4ZZZt8S6
tdmdMsd7nd31cSny7VrVUcd7Ku7yeDeLx1jcW6VXj4K4jqTT6LEuElRWG8LxbLD7iRT3xCIZLEiW
HLgQXZK7KqHICLp6cHFYkFf6aOSP2lpK/kj5FuSyR9u68y5D6YeZVLfuenJPh6Xk5Fflxu1npcZN
RKTM3Kz1GrZXLbpJzVXXSAS74njMomvSXpLoGrUXKmg5HV86/dx2Z65ld26SpTDkIKAyh5O+VgqT
TBxpD1JJfYzqYxgdGRLnw2HID+lwEEQDxZ/Iwj+qZNBDoRpQaP5xlBTv/QlZADusDnVknWpYPIVF
Yjt9Kw/OiInjaZq6+uI3gqeTGk9M0IkhWzR/9dB1BE/oBMPTU1FQXBzXb60XAoC0s64do8kQpMBb
yMWhXpBg18/3UNjNReq6XaUg0g4n2Igp5BgAIsX0LWzqjakk9pe4ZoDBJzParUak5ftWBop+am3T
49Ab/fz7Mhvr0GwOAcrLXQK4+EG3yv66XnJseteo1wO3VRvzYSreZnaal1qr0hsGMDwwyQ9Tr9Iv
3djU+yb7RPjwcf+8DNnRiJkaamaNOc27Fb4h8xexd7ExZuM5TmKBYGje6QsOLRo4usoTWJi5rvA/
5Zcw7xvO8OScTKRwjdn4pJrGi20YyR27W2RwwNWSztHLzoB1DNdrBFB8RZdHanHxyb1JWda133bP
/OSIwRVUJAw8PhxxbTrBRZeNUH66sHPbueYuWasvKfYVR9excSRZad7IaAGeLIJXAzU6GA56m1af
tTR6egJ/l1htS8XH1Sb1oVqSBP68T1E/3kAZAdGWAfCAy8B+PwyKrXniRAHsqJ1ACBcmBhcjsAOv
k+HmwKWxLlNHF449sjPIeQy6pJg2ycKWhk0ikVT4ZlRZ7Q5Kp0Ob6clbGLJTLFCnq5P/FXDNtS3m
z+YvH2U6/GppnKEbZJKADvqdYoDZUjA3tZZtYrn28aKBD7QNchEaLSV+D97mhsHrsDfaY95AczOr
yTUqHR1oZk2n3Ja8GhE/lpuOmOWB++Kff6kfBSz8eGxMdCTUKKg/DAFm7NAETMJtCzu/fAH+TbTW
UMe0DPzB0RsNOTJHv7NvEmmISeyi9kwW40ZlvGhP3+SoA/bo09MrdJPxLqgMTxg23c5R/eSE97EJ
yU8qFtUFt+1VhPnu05WRejXW8D3DaVliKxTIokGZZyVGjTNNr9MH25qzXa20KnI0AqTwVOHh72GR
zuqyfiNTWIZPyrYte3xvIZGstZiss6KryxjGBiHS9SgUwkyRnQxZziXICNxOZGOCviM9cMiyX2nh
MKJWfOXJ1GNt20+MuVQpEkRhGPnOCjmifPIS/cv7XkPyj9yQgbXOqfD3Jy5nJZ1TdHQb+tj9sSti
m6jLlsar/JBF2o8YsfAOWzL+nt4xfJ6tnYLP+vMPYf7LCqGxqLEDQkX0UeiUIuOyUyVbgBrhTlYJ
rYFQ77VGvaSmlMEBtictaY6Y9A3J9sMSukNJE7+QBfEjJG74b0gTh4b4kVMjw50cOOHSEYZ6qrb6
XwWZK3dEfdV1aZw88EGSj2OAXGmqs+EJrDYK73bL+lk6pU7bK2ymE27m8iKCjiDFDG/7tLRL2rIj
UwJKcpLifAgrfBvwmve23co3LdXEs1SV8YOG8B2XdOw/WxaDl0YTxX79U11uY6fzH+I2R7Rl+aQn
Ygz3WBtjLyBPZOuPmnWdQ+kUyGX1amGXUbJQXhJm6NFFyiPamPMgQ1qc5KzyEJKIR7MyJ+S5JNb9
+QXB8PFxzTaY1cCEoPNh6e/b1NBou46GUwn6DDHKHIizraP/Wx+Venc3NbatS6U98sA9GYPU2C7V
pfu53ffCG4XHe6fdqUSKt0sNmit8d9KWYu8EM5W8Bo4t2GlK0vYUVBxwF5T7RMOZrLevY3n8WXJw
1LSDsVZCyF1/QJVIRf5eU5YylD2hPFOLzc1b1LWKR/mtF3Se7dMcJhTeHTV31ghhcs3G1RuX0MbC
cklQnJHCcJCPPPyuxuhFP/Ie4CMpSnuqDfe+sZ/HfR0dbAME6cGsDnp16OcDx8PMXiqhumOYHiPS
lbrjEJxS7UghlP1Z1XzSyqWK+ZTNJws6C7mgUEmyMwWeJIaG98lLuO4H3t11bRSa3HlZ2Jb54e8f
7LyJy3KCQotisxmvAvjLpVIOIaozrGE4qmJGKXc65ZjXCvufptd2SQfuPPSj5ITvtDjEZkpOV9BG
T7H/tx5W2Zl+anZeH0lpOh0D1eJG7icHs4i+Snh3nkxywLah1cqP82Ro24pMFq9iR3EvT7gX8wfk
i1/wylW3orCq29SIygsjOsJWOlS3INDv8gTKWxdLYqjdmQS3NT/iuJyvbSTJNwQQ4YMlSv0rRrZ0
W+YpaqGM89QczaO9pfehP7Q8WVBbEAoT3bPy9kUFW3vGh22dY6u1QMTo5i6rBRwHBIjw9ozvsYnJ
VMVisNVII39YlRsKtt4HjuztnUjyfwjUFrc4q1EsLs3qAssd1tPcQGQOLLrp1dzT76lM3jXWy1xy
icptNmabWDAJRQOiAd5CE6naDhMk3LIe726i9cVNyaTXdjazH5Fd/kDtCz1M9fmVfLZ1lD8MGfCY
MvbmVmPY2BpWEeR/KV0AaEl6lilE75DBJ7tBTHydp7CIVB6CiybatyQIAQGK9va0lD/tS2uPid2O
D1itx+YwN4fcPzTKASB7lR/74djknFrxQm7T+DQPR5y+VEnCWXzq1ZPdLFUF51k9UWV17oKlagTr
a/UVi9lS01raApk/W/5ZXa/CJzLpnJUXoFuSeFDAn5SXWDpTTXmJFPSIl6G8lNKZqtdqpTPVc3Qz
CRZyGv7OWoNypibi/MIz4k09PJvhWauXa6qf/PXKjIMSClyZujTvFjndXycrljeVaIp7RvAX4dNT
/ETEp/oAiE+9zUb5pdTgeB1zepnlqQtOojxZPJhPBiJjceJDL9knsZaaneW1xmH5xPfDUu3AeW2p
xjyPyYXP1xIOZJ4z89wml3gAW0ma8DlPLpF5DkywKkvdkS7axtlcS4ovS97lsFH6s2qc5/48rjUZ
Z83iln3u0l81WieqSs/kMLTWCYm0ikq6WCosTpN/pAb/mCpL+fXRro9WRCAtNISDxqGRs+JaWXGY
gf5L+wS/sbY3uj2BR9EXdCrUugX1ZtZcXH6dV0II5W6tubrmIlv67Ba1HHh+X+A0WeE2Z+F6YM/+
XqI+ynNvxGrHSc60pC227T2NTfkUE0u1VgjXgKA2jFqLB28pEmaCbKnRd2efWAC30NxwWAqTtYTP
OnITSGryUma7q/PdVO00km+3prbTtR0krp/VpCCHyHyGT+aSwm6ZbhV5BrKd0iOKOAfuaKDf8qIQ
UeZSYfmrkNBR6MhbY2+GB3x4uR6L3TBLQGTVCjZFruypUtlDvE7afdTuA+GFRPTydFDlgn1pvVLx
Ju6oqTf4LjX5bsqdTXMDnkixlB+6IOGoRt4Z7Y6MEyh4EcHQO8rgifC0tB22uZ/VNS41cy/kGc0K
Mwl7EM8wqEP70zMLG7p/eeHYaxo6py0LleQ7/UWlmL0uEUBHDAwd6M0Eq4QsbbCgwRbCA6VV2wBN
p7KNBoaZW2IHApbSAH6m02XOAFi6cabMob9JKbozNo6mL2WsZbEx051EcrK1CqJ5AZmtRepVx9og
ORZEbQk+k0MyHlUbTmuwDXd6Y6mRL1vyB2hcOAPjDcTTgKE5reZOiIwP7BxJtyQaa1uKfTo1Nr+q
j7YUFDehb1SxqWRmOECgNwrsqLUCiO7BUsyDpHJrJ9tWXqpeq5RIBdz6iZOTQZtgcVtqrpyBBgrH
dBIoBoc8G5pY1GQ7QGlLvglV2HaatRTmHxECEmfRP9gORQeGitYKbAePPaWtRVo46sEW4pQDv5Rk
REqNnR4RTOxMsSNImhXbAsnTtM30LRQWbULas02LbURuX7yNfbYM5PBuMkg7S6rLBlB9OmEP3mCz
9j2bEAmCDHldg+2cbvVqCyYcxW4M613ZAjACMqvChbO2euCQzELNazGdmRonf03QnTf0CRxibJm7
aZPDgSnlFZz4FTmBQZbOUnjcF5s7Lxkvt7FUtVY+O40BttzpDKdpl2pnMkMdKKzKWhPTNpy9kdPa
2yhywPIE2lIK6YLjdmgYWW3bfNvnmCq2iEKgzNo6ysRNLS/XRf81LdfcQgdBovFWsF1PiBbdxv1S
jbytCFUzliok/oi35dZKHGriBR2W60CpTj043XodeR1VfhIIj/xUS9Vr0b6KeNFpYtkOkCUq5m+C
0iJsPdqZiqMrjrAcpXcsMG+9IyvsoHCxOkO5VLfWHDu22IKURAKd69tU3+rTlmTztt3WBECzf+N1
5dX1cZltlD3dD8zEnbwR/SfdgVUC+G4B1wXSH9PAW01HS/19h1pOZZqBz0Wl5qu4eHU5fMIbHj75
teb0w5B5ZByECM5s2cF4wvakUbQ3yboHyDB8n91Xqs13hoOFa8vpfkA65yZ9wDYVkhjS9PD6/5cU
P8TGst6E9ZZ0b1nHf+ZtDt6q7k0J3rS1yAADf7oSUL9I6RdTf+3mL1r9autL+fqrxWP/hQqnF3FI
w3s8vTTpSzq9ALG19GeqaRgcPIfBcxw82/MTJkAjf7LWsq3HcFgqHh41/d4kj4Z+LzTScQAdl0VG
5nJk2k/JJBGVUfj/ic0ofyH30KvR792QqCCN6tp4k+JjfvzzrfRfOrYIrxijC8yvOr2vd10kuW8A
a/pLxyu3rnqJlWu9TCl5M0WK1KcYEDiPk/oqlyaJmq2hHKsq/loLFmhCXrTtwA5JVkBLNqQ2kSyT
xG8T4JetTULZPo3QqUAzr1VN2Rk+jPO4WNIDi0y+d+nMVkwkx8wY5fv6rYYvHyyYk6S6hoJhgk2u
iYSiy7Ij+2kaR+Oh5RSc+vErCevGkdCw/75EyjZfwtznSnno1YF9KAm3GCWCQ91K9rPdkZua9jVr
CNS0LVhZz2jK7KVG3f3JG9z62NZgZoKblxE8qgHGcr+/wUdT9RO5nnmDVzb3uUWkWVjNtCfwkxrF
PlP2s2B/shT7lp8VQP0VeJ2WYutCsW/x0+XKvoXS7W13YfMi9b92LqgAI2vHzoXSycVZdy5sXuJk
2b+wbwnHX/uW3t+xb2nX+rlvYetScACOvG70tHLZtFCp4cVUuQ/WrYsf/Nq0LP43CKxRPu1gDUJr
ssLTeikkBLC+U3XI6+xJunaAwM5/fpdaH1sSGr3ERSSIQUpgk/n9t5kQrd2ChizJxAJBktJSPTVI
d0+TfetRBIK6K6e3qJ4R7lq9GxDGArnZno/rpatTxiBxMmwq+GxebUcDPiF0Zk2q6t9bVdmUQD+3
+lx0rsWIh6EnZkY+D3+H6YLF+r9vrd+v69rfFICTnfUPCCr8Z1QnwkTiaNeIHOZ+R76HTWD1Medl
w5s8odR/EwCZN1k8voog/lE0RuzM8eQ/dYNKgkY0M20wBvsQQHlhBG3eehUJTBLL+YuaS/qx65c8
3jrPX2SkoGf7h9nQHysqkXwjs/i7303Zj7H1Tz19+JcaZcFK3ChzNF2SmC1PRCoy31Z9URq1uosm
r/8x5Ep+SHQUAokBqxyBXeOUbVY+//mlg570ccuH5ATNrcwryBH03Wsn02SUCLMvN4OilrSjdRpl
llpcMUV0hTMzAhDbymTv57CVr0m2XysbyVJ1MClTNWP5c1ThHtzNw25EeqUt1Q87IXZ2giHItcSO
RC89QaHrarVrT0ulphuvNYRet5ZksEP2KAZNxGsPg2cUnrZWM3iIAjFUzoVXDN5YeD3528NyjQav
Lbxg8PTAKxEOFpguvbTgo+IClhnWCg1XHV2lnGBYQnOCk47OvUmvBj9e7WoATWtXTK5au5npGpOb
mG60Vh967Vp16NnFUmXo9YOHC6Qd6AfgyVMLD0NxOXhTsRSNlRR/cbFUzF/hSQSe1Hta4IneUwIP
7NeI+C3w+mB5EBgu5etLzUgBKxcKjQE0flvgYo/dNHbB3VOJTaDzUhNBRvlu6HZDuOtCzhKfjIU+
IkJoK5rc+2VTWIoq3pO20tRK875SATW3yLDlLCFEIM7aJ4X5VQ6V1iMdwH4yrVhCeDNHT8wYSJIY
oswzkJYe4gr5TaISXVPTv/0GIfDYmIBMwpbUs8malWsYfBVkCoGFnC7l1Lcn2jvBOZy5HZWFCN/k
YeAFCgmlrFql3fgKmLtehvgA9dK82kivD1XT0hcTffIS2OmP5X89nbQNUyTritiYuKecE3MnC1Cx
vX5QjZLoXBpLZSY3R9n8rizA67S1ickIWAjmcCI2Zgq0r4Eh/Y3ZoP2LSeltyKQfYWzMj0XCv6t3
ZXIDvCp95tP92OqHoyC4HTGfRZKzzkD+qwtkEY+S2p3MrzMxe68zpvDQorMCBRg9GdBn5XDaVbWY
vxRBVNLlAexAlHKPNDxKyC9CWlRppuahEppei7CBwWtAyOoNn5182J+NRCJdrtX8T9pXHy26oHM1
HacW530o96ue7b9+7pAXs8QhgkBNt0DrTYG+GTOmnZJWVQcwgbBdxngfR2b/iJRLuErxQj9Qv5MC
KX3Ctflo8EO2LRBvq5iJuK2/B3ApyTjryZBIMA7xY6RhWZzNMvqBHsDeGamWE5INpTYSbeXFKUmm
AMAzN5rwY6QAqJeZdKwtWd5dQuCKNT9AbFVhojXmPjaNiKPXLL62qX63a1F+YoFhO/dhFYYwxyos
68Bx1Q8t4TbI0yYftWAzzL5cbQL4mghHpWlry5WCT7MDvlksUohBV2n5cOk0zp2hSdzy+geFgXIv
ysBJEC24U3rLPMy9VoHTKsQ2zrMccmtAg2Gxs2nLBUFZc+2i+W9yTIxd1VjtURtolq+POmV4K4am
dc2WzKfCjL8gkZ32XUHgeFkiTIXdeKyK3j+2eg8AxI+HnUnuNK3+VIB2pV/3sD7M5aw5yNYOyXRm
PxWFGAs3KCXZYYZhkIFUGicCi3NGowm9kAbE8/q9aYrLLXahcDsvGOKxMHFZMAtz7LBWLrHtA2ad
TNKOQi28VSC3N0Hdk8SBuvq2fq9TC3HFnis1//uNmJ4BEgSLQAy7JUeWs65vs9IqPM9tR7seMiwX
s0we2NKS6jKPThxb5V3OSGSWZQIU46LhztY1lxpH9zHUlOoGt5zou5Eg81RIu7ZVOk/3i/ZZ0UgD
7Asbd43xnyinl5LOIN/rKBm9QcjWAw5ObZtPPS0sQ+nhf8LQ17QFwdu6gdYWZD/Aj7dSEk5ZxA4j
Yh0jmPWnzNc4j8eMuVITEX8iEfW3UCNJuyMpr1NV2JqCvYnZxG/mMFjbUaWJ3DHVBxvKbTKx5OfG
roNbrknqqy6+64aZvWTwqIPI17xEb8LDAPLqsD6iE//rUZlVgtW3r356YqwMqEPVlva+LOfByRss
gq3a9kf4C92xA/xyzICSkw0zC5cokQe4f/G3FC/JrhfttJ8TdlcQ4L7gtjtnYYyn1u81JomND2ZI
n5IDKSEytGXox4Qx13/JgsFnM9mXKYoR6WR5e7HZkKxfVVM2b+0KrJSZSi1DOkXHe2K0CopGvX8I
a4TcElySNpieLRklBf6yWytwsprmTCCQ2RRMtTk+FRw/e60YDmD6hgMn3l+P1G4cDrngTczZlRsu
z/bet+V8tzvlh6Q3+gFp9XT/+f20wRxfiNP61fr9iX6THbXEmOgzOizOu61Ip1uEHeagqNzHJxMj
BHe2u7AskOcKQ/dAq/xDEvRENc7yTIJBCqH3IVq+G63fDQnqSRUUW6uj2yIVwZ3QvTKFgbTy89L0
8y6XAhBmhdEgzGII9z+Mnddy3Ei2rl9lou8xG97s2DMXKIOyZIlW4g2CUpPwHgn39OfLUs9Mi5po
nYgVFaJIFgtAIrHMb6Crgao1lBCpIhrGKlsbc9EJK+h6cKYAlbzbZii6s6dSBlWjuvP6kePRn5fQ
5MTZei9lwp1D0+yvXwj1HfEKa6/OwtR2kSnT/1HDejyfvzRzXDwqZbTlQe5+bqHFNXUy7guFmTUV
ZRo13hFSVDr41/9aEA44XV9E8tKMLgrNjTnE66uK+CjF5TtmgKV08hoxqvFE/ceLK790PRxumswc
AzEtzbFvqt+FVFxlZZabDlPKjS3ZOWPrYkdTNLetieo3cx09GJLGBFqC13akoFptA7/2e7vWwOIg
qu7GRrTvARj4zKHqi4pldJK3ww2Z9JuDeOBdY2Avjshld8rwBDugcHDPkKJD2MuBDFsi2ZV2CoK8
BoVxEdtl4PEHd4uO75qJm9vZK9OExpwm17lqzD7QrIjBlUaX0oigPDZiOWYYjR0W3P8QI5nBH6ZM
MuS/ri9ArMlqZ2OhU+Y8u0pS7jAStc6u0lpns9SNQ1kNj67WL0fFciDaUsSt4BktR+dqQOkuFR7i
tv5UF8VzYwM+j3s9o30aUoLVJnDSKT4aVdce1H6oViYCN2s05DAh7UN6Xr2LcwruEOQulYoUVKKW
MFCMBmhW02xEn+OiLqB01VYEqQOxuR5BfPDeaBjRrXDW1TQfjAKzthAbnpuhHqobxcyiG4eBs7bC
5FwsSr2J6TptQ68DajoO9T51mIfCnnF2MWKS/mBqHqar7R8vAp8vH7gGAvfWsprcqJVPirjfVUXx
zZT3QooRvd9XdbnDEbi7jawCX2kyCyYoMfiOKP3qTOYbPA7zy2DaApeGOX5qkn1YczVm15kZquXL
9xelCFtlZRXuyuEe2EdRnWIrW0v35ww9vKVqjyhVhouV34ALF9baNEoWxcry02x69ZI4xqKyiy8R
DXQvUaxDbY3hHYCMk9Yhq6spg7VFaWm6maQQ/Twv09oVeC67i7oPnQaddXcaV0pmlltkppr17FQz
PdzQOGdpsdcKMdPcHN48hWLMrFPkcyXCAvDInWZEzB1TMzxUEWQkRHc2Uwq/JxMYoWlmlNyj+c4w
SbIdyrgL74HdfFWz1PlqRSWiwRHWxYOHr590NTHdwT3pKH+umwm7tSlWX+req37vWhP3dif+nIeD
2IQ2TMncMlY6CA8uMMYXRaFACvr3S40H3TGtLZVGfWpvrMj4tthmfW9OprHXDFy4KkxFAhit7lEk
isOi1u8mDThslTggbGH27Mg3Iz/r0nn3i2r552ktBqSqgwyDTr38E/YCFyrb7QWuTDFQrZu41Xec
UnWtoj3pJhWDEXE0UO5b8bs4p3rQBxDlKbFzRchAm89Nmr5giipWzeDdV53+osIH/0UefEUP/Ni7
9UiE0cmzDYOezEe43IJwSugAP1uRJdPgV/Ib2ypZbCHAbGq3x8lM4+OIFtfOZtUPR13HBhIQjWdN
3S0ieJuZdsHKGKjlFwi4m5he7jrLcc5LcA9CyDEu1rV2F00BlikqWvQk/UVRYX+UTCZ3Svo7Gmho
Kxijj5hkslF783fXC5FpHWQfv0kZY+g6QO8R3Y/cPsWZBiHHg7vdODGN+npegfxedgsMCJoMSRWg
a5MGrg3Ha+70AKLBvNHqQE8YgDlx+Tn2cmbHFisQ0W10szZ21zxq4fQtr2d1B1TAOJghmubjXKJi
OyJyAFHt/q9Xhv5zAs8ntNlwDRtQHTn8jy2wSlt6l6dGQV2GClzo5C+o2iYwA6N1yYjAMlpQ/Ebz
LIayZmNYuhvuOS+IjZIpUZ5Hn4vJ0/ztprVT8NHo1u5jO3YCFTHIS+HNj5oJSdaKNLzq4ZfFNyJv
4ps6b5xfgFPsn2a3Lo0gyNew2W1apOaHEaBW5ui7Z065qifNfMB9czHeE88q7lMD2yqnTLJznSgX
UX0j7cxO1xddo4zGTlzb2aM7XJr+PZtKWEiddZ4mDf8kOKEhrfp2tvK9N+prR/olIfMD9Q2+glMl
6jo3eqySFiSbkXS9MogiXfuCjZr6QJ+ZcgKq8ddZXGKXbUTL8URaUJe/TwscXej8gYzI+3eYIOO2
G2ptU8+xflN02O8Y6ndtCaNxSahHnu6FkyQPKJ0GVTXfd0V26pWhOsR6Mj1h/L2B9eI8FmP2RbGU
S9JFw8OVkzeE73hddr/otWia9bH0c1VIB45jImoJzvmnWYsbmZGCFeJKazfoXjuGDO8aCVrczIVb
GUW7nc3toGxVczsp27kIFmVrYETa44kow6FwyHYFSv0gGjaLG2TZDs2kItvB5SV0IJrtjm4jht1x
B6VnZzg7dwF7vbPTvePsIrI9Zxeme8XZEbG7S7J96u54oE/r3CWr2JXursbOWaVLuxPqjvyQO4xw
OhRWd163gyukdDvHC0S+87xAuYauB3EYDIMMeE/iGkMcEN6y1e0taGmi67eIWM3RtmeQi/DbZmhm
/EIn1UMJtX+Mo6w4LV29roaguUZZBQR62Q3vZW+766uNWuqyrTMx+XFiYS3rmt3v887BMu4Xt7z1
09MAZCaKFTaPBDrfmvlBFasyolmJZg/RyeZsqmcDmUNVhtOcAcd4zTlUJSwGybBIO4OMya5RD37X
bQvEylp8z891e24AweQHQG3xuW/PQ3uewcPE56mVwBgFTfT4HJsnIU4pYE84v+I08+9cRo6QJMkI
FlDzEc2xuf4j1BrRniNQQCIdJBSQmIvDdzQgaYrNfOMKCByZz+V7gIAaLukSENgVMkSxAxCohBIN
2I8oeAW1g+ltUDpsvDs12eXNzp129rRbLBljvJ9qRpJ7fdqr1/Cag2PtHV6bg9Ucahd2LEjQQwYa
7xqpOBIMLnLwBSelPw7RqY9Odi2jjU4oAtbLqbyG657QG7JlmiFjKs66exrA5RTnvji3xbkBlFOc
q/FcFuds3CQ4wYznZDznBe4S5xgsH8aSw9kdzkp+9siOEQvmZkjMU0c6cqry8cE1TloMY+PUilNk
ytceF3r+ncvQHD72yXCO43y0ONPzEXYWoNHhX0hIYJAEeEjAkMAgMS8GDxmFe5CQ38GQI+UX3mn/
AkMu/0JC/hkM+W8kZDcGRv4HGBIkZIEe1RUJmdFZbf6NhPwOhgQJqWGFV/8BhrT/GxiyXQ5wlkFC
EgqOJIbEQ4KEBB2VXvGQQKOa6Acw5AJqyj1Z10gWJN7OmnsiBKd9DtSvHWedU47CUnElj+sxbM6/
vseuKkU/JDPcYg6dRY8+I4DXj8JzyJwXPZpw9aop4gwrIUe/Lwsv9uOpdo5YuKQ3oK+bTZfFNXvP
hMOiDmlZSJN3xK/MW6DgBgaRNUZGBr08/NMmtJ6m/Lb0ABKgdBJt6ZBarLgq33aW7d3OMX5YfRW1
0F3YkSMPf2tYz+bRUSYAFXhcnj067nUWAoRbomGrKogCqUNVre1CiZ8Wx0OREC7oL/I6Jmo/PShw
FZD6ZZiCQ+Bx5ff/1GwFoNg2ad9hdDKsv8fMXMZel9FmoUT5HFE/tJtw2ijtpoNKP4NpluFkW+8a
NJFHtMxn6oBtaG4ZFTrKlrYVEaIJgDVgSa8mSMqgFAHaYsSsBS0TAC3Qr5F6wSSCHCqhFpRe4PKw
uUbrBZYIIoppL0DKKtODQg+odSV+fuOW8F0CBA6IqAriOCCnS+MA+nUeB429Xdj7UURYtkkvAyy/
do0m2lIBROomh3LMPEDdVHB7rxEyH3ZRQ5RRYE/YyaBmIPDcthS6YFRO8hWhbQJbV6LyNmhToz01
pNueoGmJ+2y9rdPtA5IBuM8ZFEn6VvO2c4ZoVzBmgciCqQ2Ga/QtHZKgbYNxliHmoLu+wt3QrCBt
g8UKijmYrCCb5T+Sf0U0Q+7AuC0wGhlaE8xpsDQBch4EQsWDuyV6F7O17axtR6bxYltVW0NsjVgG
+lmNsyFSbRMT9SYUG6WSkT7jENt7AOFktHgR92sMtVFs6Jq1NqwZuxOLLQPFcSJsNynCf9j+zhss
04gh3EzX6FsUJLdIb0zt1jO3uIEo5ja2ZMCliSKmt0FcBkkUpCyWazQiKMsA4QRxjbYM4B+O5OZa
MIvA04KpDBQtWFgGemCKAN9Q9xqzztDUd8qA8K6h4NHNn2CFXKO0gd9taxsnvC2w85s02o5kCMU2
7bf0lWrULu1NYm8yVomQkVwDIpDjrnlVGMcDAaMcnrEeljENa1OVkWMvbq9bFCevgb9X0m4SY6OM
G5wmcm8j0i3RpQyvZTTjVtHxvNx6+lb3to6+Vb3txCLxtgPrhCXRBoK1wWrBY43tIUAkH/chdsqq
DUwraOc/op4DAqml0Qpylg8LZ5YRX0OhrGoCbwp0PMWbQGUamAZzEwyskRSKeSBcDDi27LQuxDp3
awuIZtuyQokR1xMZarxFH5NQxAa4RVRvPOpulkkqA5sV4N+E0smgVfCLHfsnCCGAdohwpsMmZVBC
fEBWpHMxKe0Miw9J2IODyMipjiN81tUJswR7bfdNdrr+d8J4/Pu/gJJOnQ/f5W7RK7FyOzJ6a4ye
mq4Jz4OOf2SOq+xnU5LQezthlGAp5ipWHMAlbtnuJy71bDgojObzXdqax2WK4purq5UVi4juxrpE
i+nQRTHN5a53fctWvriZLi7CS8t7I5dq7suvRus/C8i4miPFsxnsMdkhS/xxw/baMMpTxcHHW48T
BOQ1HrFGOAa2ZT8m8qvrf+loXaIyRWTmIY6Pw3CozINbyMC+NtH3g7QG3jv93s5lON6uFLtI3zGI
ydDos2Q4OA/He4cJfr2v7f3WIBNLcJuX4S4Hezks7oH285gfCZEfB3FUDRledGqakxOdqkaG8E5F
c+o8GXl5TqZzWp47lJTrbTSdw/Gs2DKy/Ca5RkRba7gJsxs3a2PMzR0F7bFJRxKW5s4arTulPobR
MYpl5OZBDIdxODjFwSsoufYCTjL6pMnayPduv6c+tD3sMmRUaJ80MujjuJYMm8OL98oko7L3WnIo
7H3BhOIaU37EdHvgAN3DKI4ayY2g9Sajhjvc0No9mctJbQ4pYj2nokTI50TE05lIyrMifWp/USX8
F4CFi44Zykk8sZlY/SSLrc3lGNY57vP0uEAhDkpGklKYt3E4Kuuhqo37qVMqyK2oK5ACPdngphc3
WS4hkpx3FRYiRoSxea7XXUDnsEeCEl3OEaX9zQSz9FZE+qG0nO6B/mX/0ClsXUbX39hLyY6VACiG
SrqrnKV6dpt8mwrzrW+Tp8r2oge0GVu8R2SvKOxpmyRvVTEMX0vwirONcscERUqKM9DbjRrta5Z3
e8tkU+tHvbnUiPCtlqFV4PE0hZ8oU7nOLLN94Da1ybvHp8rpHzGQYLym0yOm9QnPMW5sxNmM/max
ynqVlIv16obVTWw8IZ3hSUdPcWjy6JPujk7g6NSEojSsy1wo47rVkuesbJ0zHEqg1y0M31oBb+FU
xxn1BsgNo/rUxvoB6W8bf8ACUaa5gthXx/aLrsAWimbjdlYH7ShidbpcX9IGo8KaTtfGNUMMLTKk
B0VbHuN5Vu+7Rnvm/IyHeSgYeCYWWPpOO4GeuJ/sWUU1okM21nZNX2PrAk7XSiitKA7GiJBFJJL2
vn0fZsR/XWSALtcXZY7Cg7FKx2ZZidBcjjTIzOfaPpIBm5+rPqwPszW5ADuj5IWRzrNaF/lNH0+3
SHLWbKmjutFpieACj4qEOrSfXFqOn6KQDlqYNQiSxKGIVzwldTyf9LEqb4rQrmBwQGWszcr+TP/q
TVOM8ttUzQdMeyJkmq2z58Kq+OuHwX+pkGm9SA1XFfk4Hfrgjztg7wyKXVgdtgnRrH9KenAy4QKx
3EXA83Opat+WBV2vWkktiEaKep+SPObIIG8wt1DgR3hB4sYRgmWfCK0AlYkJ+kAj5fifl15+CUma
qT3M98AIk/u80pwXLYMUXCm4WPej8D4xDnkba/ccWY9e/hTOT07+lEbP8TWa/tmwEayW0Y1YZwdF
9TmrPqvplzn9Ymifh+lLf412+sLTLGeTHLvqxhmq9r6zvMtfnzdEzn/K9UnzgXzCeUYQEdXtH0/c
2GCXa83QLgdVuW3teNjO6mIHg6WNX1y0W/HERl85GzQ0RqccgQaHHqg2HER6aWsXPZ4WC3HNrDYo
KaNK1mvoBc2IuMdJ/NVwu+hSp5G+igCZ3XbCwcWxROO5VdFQtCznZOvG9MUaDRvVHd2vG85H7IAV
xzyyv4sc5cVDOoaMg8o11Ysec1XrLYQlu1pstE0VzJMyrbsx7Z7HlFGTV1atsbPCQrtri/B+6VPj
WejzrlBK9ZvmfnVVB5lid5nxuOalr5r5VOS2g7e6XuxTDb+uOUsewRPHj170qU+KnAoLH289S1f2
1Ja3ngAMXWKwuhpsgUyFZY9nNZmKE1P2lakXb1h7Tg9dkTSBlfFoZF5U7UxXiS4a96GPyiK4MBOK
NvKyR0PUy7fKrF6GHsVJ2vo9WV5Mp010XdBKbvE6HuqVUMCrrtK8xN4NPXhRzy92MlaQF2ikTaC6
AdJec5Dri63pqZ+NYCR/tVQ+rhRkHCCPwbVhLoH7pGwv/qkq5M1FPXqtWJn21OzmUHkyh/E9XhDB
xNRenEFEVFjsBZlnj6taAMz46w/ws/oBIxFyPT4Ci5Vn3YeyNMJnstOQeVgZSQg3IbIOvdNAHOy7
ECEOKAelRTM/rUlLG3Yu1xnXiaBGRhGpWY96tB4w0wZj4m5c8aXo4TnmoE1M0uwx+oYuZoEu5lzf
iaXY/fUn/6l9x4dmS3JIz0BcOR9RbjGIzEGD+b8iSQWqZiMilBShL1zVosQ2fgetMJ8VAbH6+nf/
59v0v9Fbdfnevuj++X98/a2q5zaJ4v7Dl/98qCAjFv8nf+ffP/Pjb/zznHxrq6567//yp4K36ua1
eOs+/tAP78xf/+PTrV/71x++2JR90s+fxBsKkW+dyPvrp+A45E/+/37zb2/Xd3mY67d//PYNCexe
vluEYOxvf3xLWrbJlfE/f377P74nP/8/ftu+ttXb3/Zd/lr+3n38tbfXrv/Hb4r9dy6V1FFitqXb
Enb229/Gt+u3nL/bsGmRREDWROpey7lFWbV9/I/fbP3vhqdhl8RQTIp7ShRbV4nrtzT5LTq4FvIX
Kq/mb//6gD9cx/9c179hcX6pkO3qeGP+/J94b5YJJ9dCWp7P6DIjo03z470IeSqzESoyVx3gFT/W
er9bbG+VRf2zUlmsKj0ixUmajeH0n/QEg7ehnDXfVBL0XfWOGZ1pr5URvpWF2L+F8sHapbRzLfwY
2/wUFzVZl9X5Ip5eUzhHvU51F5nw0zAp952pnramiYDi4KrbBcnhMCRzE2+zWX+au+w9Ht2TM2Gk
3noFfWV+zYDrC68DgTibCUvrPXgtExMQfLOPxOu+UfOXSc8PEIifBWx5XR/8RDOCBvWdtWOBO3DT
ZTs58ZdehekeRiVP3epFm22YU7xbMn8zuvYXGTUw/Z9Psy0V8ZFp5do5HyHLZZugoYGVz2rhA/rC
oy3rjtk2rNVhFSIqs/bCWvedGS9OrHu4vcERNCV29DghWKb3IM9F6nFyExJMfL/Lg9roz6XHmVUS
SdvXNtroPgDvYCBjnfs57reRN3Ni6uixK4pTLH8P7FzOmcRwsIjr9WI0ybp1b9tGjOsx5vJbLmek
AOJ9/ZS1kn/DstMOnQe40u/pED6IxHnU3GAezc7Htmq9VP1nMEqPYcOTtIXhv0mUHOpU+ZhZF6Fi
Ld6lS75qptr3PCMDPYbbgIcBhGbBydMWFX/fWCt8Y0jA/YTKDVrK84ry4KxZL21VXAq8G/zIdV89
pdhEWSz5IhyIWYBwmESBzlIPBJrmkWnu4sl9AnaSA1B3H1rBhV3gUMt/mCUoo7EZ11PhZ3tjssdd
5xbPQojEx0iu8xHjztGgEoFWos1qmPkL+vQs7lGiY6q73uKze1n/ZUSOW1Tou4I2F2N5sTg3cae8
GaX7UAIUwXXtoRtZj9x48nGhYJ+b8YlGXGFXLvKMpmHt5Q93CpYWyDOsMPtetmD8Hqaw8pWYJ5+8
q7S4eGnwUU+V6VvUlRfNTt/VJnyocGZf2WA3hOcJsIgVMscJfAAzercHri1ifblfeuXKBVRmkM/X
JqtMruuyxV40FzAHe25oG/HIfPxqIUXhz4nngiWDGGJW7zZ1Cuzk6B1NQmQ8ce+WRyMydgJvRr60
fe4MQD1O5AR2jfpoFt4VXfaSuA0G9NAY4I0voME4bqVK0GfXzl7HqQWY8d5o2UnQ5pyy5G5Q488K
4Awbf5a0UN/lASBMAmUiHZkWR+r7ACFuNBm8I+au+nhDvDf1ovhGLyBCMY2d83aFHnK17TAWyROs
mqhALlkB9QLuj58pCqAxeNFNhGqUXPuDzqkxGh3RmArcYo2vufZ6PbrJyn6hsX41KfrPDEDuqhaq
BtLxjwG77n0crZuK0uOCUumrLmNOOeICVUblq+eCaV0U43Gq9JOT2AzNZ5JkdUcRiFci9mp+gns1
Co2RnyzpqwPUJPaktnSco+qIcrzPs/+oztWddafqHFSdoezcL9zd6qm1UN5NB+OuxpTGyBA80rQ3
dHWRCGzdi/ypzEn3eWnofpxr8A+TL5YXfmM0sRlbhATHepnh5RW3OLcZJO5Cp1UdTScsQk+iLl5j
EiZ8i+116ioHOyte0UUZ/Wx6cxTtccn1Bz1u1laiCh+DiMjvpb83BXbsa8MOcSYE49XySaoxLUuF
DDrHR0V4UdIWljJGk/LP6EhPKaJDH4LjbR1tRtxu+t11m8aPO3n09vArqSbtmm1+vFbAmEEQ4O/O
s+5DNsppA5aRuBhL1fqjx3HJ09QrGtJtVUxX9nGMc4gR2ktu9lSjeE6hzKj7WTWf1Xp6kD/tLVwk
hh2l7+Xx3lN732n1l2QskWJ19MelYYPS1DfFyV7RX6LLb75GJad8SPDInDLOltZCS5wdmHzNq4Hy
oO7x7YyNPWnKr5PSO36lsJdXr5oVopYH5MvCmZXcmhm8U7z2OK2orfMlt1lDqF+WUnhG8Ss8WKLJ
21QwM6DpcAkANPkkGuEqxWOx5JTq4BZ8Tdcfu7j3K2e4QIK76C5Hev3OklSfrLK7LIZ+qtIi3vRp
hMDKNPuj3QKE8jjmKJsLvxjYp1mFJabKeIetGELBme22lpkC6Ea1yRejfcGWA+OJZedmTrB0me3T
jK1WagrGD2MAtFe7DC2cxy7KaaAuSeurGUXSzEIoLf2rM7Lk01Rftg2QLgA4YQYJQmfzF2KT1dmX
Ns9+McL6YKT0/U6muQC8BGSSqX6sVVShJJHSqNrKcHhAl8mpsdxLMeKUvnCObFF9dTFHCdXZW4GI
L3C/nrbXm44h4z7ikVuHrQ9o5TFnA6gy9XT9ppZwF/YpF8uuHns3oininNSsepU/KUqNVTEXr0rO
nwB/ryMtEkQp0vmZyF/r3nxEafQxGb2L0SJRaMWxr8bdJdVczmXGyRIK11p+gGrWHgcdqHXMAnU6
buCpxAm5wkN9gSaMLC0fY3ikBUMuVTTcsCUiNPoTvwfqEg/NdZYAYDUGX+2TPZJpvK2nwuqdsZoZ
nX2pD+BTuBt6mkn+EPJS4mWY4L5+3QQUo2bcJ3Yx2xqGHZeZzU/rtcc/Zd1/JLV/TmK9H8ui7xfJ
Yc54pXVA//mgTjOX+PxoOqSu1IbnrIQiwuz3ptfKy+CUr52DOYvOOutnULN2Gq00k/UIHr7oEOfm
+nFbG/mr3Jnlz2tLjay4Wm6LJmf2lfN4TEb3a1iqa4QVsKJHwHtd8gsRs/4oURigP6NTfueFgm9y
W9po6PrXa6CE2Zeqme7ktZIbfoQxQTRZd3VoXdJMO9lDh2CgtZVnt0qkdK89Pmae9Sjk7tlr5qUP
USiGD8tQZm76c2KDigFO0+AUSfcgg6U1wuYyH+ORDaOSS4O3LSlmyxEsL7uZZnGXl3KekOU0RnL2
7BlnkbJT5lWBH4ZvwWKk44KVCVcXAeIXBecTX4kGkB1dvAlniEmJmn0Zqwz9Jucor19X2he5YTsV
fqpQjGQF+tjyrKNtwhLJ+ZVeH065az220VitPjU0XX9RxQNm/SmptizX4/KDY0MO7mMZzwmMRk9T
tJVqVheYAjAXi5duqS9mUV0oXB7bGAOjQanI5opTDZffrh8tJgqDUZ5CUV/muL6A8jqnKVNYsoap
jYtV09ACTva6l7/XelEjy2XtNdHfk7OgQokgZVCp8yaKD5Xav8IbOyl2fuE5Twbm3aWqv5DL0Kpm
ok4a1TR8ArdK38s2ejenlCxa96NpYNOEKm+6fozj2KpKmRA5ZnvJXNdZ9/GIFE6spOu8KLEtjzLf
E9XDnEZJEGLXrrrhtPqel+n1UzZ5gd7Vt4qTf+ojM2Np3Bo91RDoUiVVNyWt/uuTBFB6scZxI9up
kKaFWdebZhYvulWdEk9KXZCxmh5noR7bwR+QFrAt0I+VBVmGboE/xKT3PUnFyhUPC2Yh/gQDEdzz
o4JwmlCeJ9vaxYq1M/Gs567nmTULtVhjKo0tC7XRukhzF0z6dCpDYdOBw3EAU7UNxCrSRac82ary
GIugtcoLeQZbfZM8RBk+cjIHpaMCaBuda7gV35RSoc0Y0XRVaZZNHAqg93bVtVGAdHGxwhJJ9U2S
Zh5lNWkfMpx+L4ufpuK943ADP+HB0chMKzd+NwoJ8JR1BXbMO2twTtnMF7PCi5FX91hf+uqC5G+i
7+SykSsJP0PWi86aY+25dfliT+TISP4jQW5Mu9DK3qeFUk/PNDT4uochwmUeySJNQdwTiZ8ioTib
02PlZi9RmL1oRfGOTTPJd64d2ix+1uRnnqLuMxa7e8Hkup9hhvWF75mURF5CIpXM2ins0pdk4A/J
MuRaaS+Zy2efKflsJ5jfvVlxfSVrXVAG5PbzJunmL1m47Eczvk3b4t2GZEb5rR30Mr2jDsv9aymv
xkC/elbKYtjLDsVzl6qEj1TF1sPUfbVTBkBjWaC90XIkujk6Pqk4VxvYymi/5EXx0trOg6mYO5nd
h1zfUZq/JAqWl7831HY2Z00xAYTF0bbhlKYirbCIeG/69L2SpwfbgLQvnuOQwYFcD8kSMdfGT0PA
znGi5SLc4mWUeX3iUNTIS2OMxVOjt8bKijNBqTse8TOAdaJwIyfWMTKjl5IrnmCmg3WAdTeK9Llv
OWYcg1kiGGHks/ZZljTX9SZLb/Dl99OcfW3lj8nabTaa0betVeEid5QlL3nnPvDsfUC48WGytkIv
7xIz3VUK7UHZm0BCk6q7ie/oSK2mpFPJdzmbiyyi+/qJLh+emgUTDdX+OnTauxF2uwgMod8U1K9y
d3F6fl7W33hHXkrEahlNcNBe69eJfTQ6oBVlj/Rq9lR53kMVgnGl5L9uEYuDF3uXly+TPMDJrmCz
2iT8PNQmQ9wnDiJlkRe9lxG2n/mcoNZGkX0tJrMku+/pSXFdvYchyV9cBOd9JeX7RmXtqvlb3XVP
GtJjSqXSA3Keq+iYlN1n+edyc7mMoEInybWgbH5AzNJHqx4oq8KN0nKNR946EpbmV/qiIzUy7bBG
8GtFtNQNHJ8bCW4xVbmk1nhr1/KLnv/OuYe5Md5RBsB0IjlorVJz44YulD6XB7hyL3tADWV/4zaw
5aWuBoePOcLKmXgWqUZxTDO8HnD70QqW2cTTeNXIq9su8bvsCGUqnRaR3MJfilf2fJcVrL5co2cC
a6tr2AfNuXypkwpx8+ZizQezKy6dF21yg6mQV15QcWOkbK3lipXLEqL9BcXdd6XmZqS7t3Ny3Gm7
mr/Ee7CKseu7aE7+KJs4vRYnflyqzwNTjLWmeLB4Q+MS6/nrVEPpzUq6cPqgvFv2fJvLj6obPPyj
ofsd/Ib8dJ3svDBig2rCdleh7fM71h3U8WE7rlEGZdLKZa+wi4IGU0xrMAZ5T8a3qJwkt1W/VY5x
Hjs8ARlyewq079BDgYgRYz/CWKtl14BLGsqbUi6OCrBTUZ9TjQsj24CJlr2MQuOZUZs7T5f8rcR7
kGty5hkhV0xXduPaWmrXR0MdzQH9qzXW6bWRcb3IusaIHeuZX4DzPnhvfM8UPaZrSJTo+CXZH9qd
pVG34aKiyj94wM1iNVtnzTD4WbbJqmll4Ah7fXRjQfGijhla7pi/RqDCrHFBykfelAKdxyYUTy3Y
Xox0Af7W48qUD0/LWFLKV/oXCzJDEYCpmFbjX6e6+hU++KFclcIqEC5dRA2MjxKri6Wb0PooV1Ud
dGnawbzq5NhcfTR78tycWkzJO3A+7UMzfVo0agxroRaMRrf1IXCwtGSjQWajla1u4IOtZSaKpP4l
VF9ToU6w91hOYuqzjcEISiaUuc2gdUiRJ6Ra5jZWsEIAzHbNGxdmdisW6cWYsJQVN4s6n1OPElQb
R48RDwnhtZApyRdlf6ax+k9WQ1sCE1mMaCvOJDW3RpZ6rYRlPZ3oHFbY8ZImDeQj7vpJNx4xdnoK
M0nDAFm+1GTsCZm4lZK8ugijVwMcyrlv7lX3/7F3Xst5I1uWfqFBB7y5/YHf0olGjjcIqSTBe4+n
7y+hii4SYhM1Z27nRJyIKkrFRLqd26y9VvgYDPiuVJPPxmg9h61SuAkBQGXfWkBPSUGRBSRGmuPu
3Kfyr6BUHnNAAnQeQmXW/UqP6diZx5m2PdyA+svUEzAYJqLyluXANiE+f2ijmOmBzLI/hBbC69Ai
fhTpgcnvHyXtk8i6LDkbxaBdTul+cDOZleBXXUIO2x4Ps2E5u1p430XLz8fCvi38Bi9PLTyU4S9O
npJCjZhKUcUfc+NGbR/SZLwSi2RBKmZkEHskbm/UIUYg+7FELK0Bat06+xRR3DGGyUvvcUupHUXY
JjK+AagUwsyWnM4EalHEkOI0SKOGFo7yMepugin/GBT+18q+a/Bx3LIUoQFFTTWUSCmbrQP1BkDl
cXwqbKXbD6b0w0yeKjbSUItvMKscocm9ExGCRC9iUdCsWhUH8e/DaKMzQBqXGiZZHgJdETHAVVga
n4vM+JwanD08w8KdYbN3tPoxlE1011nwBvB4UtT3S95CEtGKTz8NbjZ7QyPixwAN+YQ4Hm9XBNaa
g9Uhdl5C07F/6keKBpPJWudQewZF+pPcaIGKVPFBJ2grlghRhLERfGZTrx/HrLgaOHapifHteXSW
exHrxlmvho2a6Ao1vBgmU6Y+AI2FBYPFug4ja0NA+jxWXZGsXZzMlE4CW4foWeSOyQf9qEfrrOLT
LnWZXh9AhiPPqcp3dqf+9pGhuUo8s78qG3x+Fez3YkuLzxGlpd3cWZdEhYhH+LZ6b7rRmPzSBUB8
GBHYlXe1eDWEgc7akf43eMlsDZYgR38WD+j7dkyzX3cf/Z4wPB1w7DuwuDvyCmlWaH2WBKHJyML9
S+IffQjfkPCWAV98sMRzvyT/69B/6vnsZtJPUG48x130S3jX4mkVQdUcKMMOaVb1sYc7GT/df6p4
mMVCTYp/0R3jXMMRS1TwoQqCjxXpclEPcSLn0ErQ/6deoByl2HJRtRKe6FIEEo6msTeq7sYJ8DfT
zH/S6Dt2+7rYDTPDOLL9ySjlvwIjvRbRJM0WrHgIkZ9TPSDP+CGEwCgJdG+c62NaE19Mtv+EQLEW
DDvDMci0QiywU3v9Jm6NO3OCwY5QylmCRkiqnV38PdAlolAEaJeqWmoaV32sPi9/iERNhv0kkuNt
neT0WqyGmJYAHLgj6oyFSWqmMnqe8JFHHxtzGwZFv7g4emQOuzpBmzOA6dZHh9I1NFSiRYxQg32K
EtwPHEQ1ii+RwATznC8OeQB/OhxHWGArJidcnG1ZkNPNxLE5WgqIBl2WWA2Wa8PVEWalfw3aPin6
1ZCs28HhsB+t1CYX2ePdztaxTB1SNfjUFJGcXaVRDSsCjoBVlo/WCI5Px63rFJx1CV1FQwovURsA
iaJgZgpid7jsr8RlEb6xCBuc8BBO5Y2KhxFAIlJk38VLLuJvQx0/5IRJo4NjsQQyWcCzIr5tbvl1
okwUU3jYKbs5uTe72eQp7yKkaGj/wo9MhQsYJJTjFLHVBd1mkZmRAc1pZ5+NX7F577eI0C3lHvgq
TyJIVCnjLKU09FiznRy3XzMdaTIdV1MEypMT35N4OpGjH7y5EgMID0P4gPKMPls2uoMf/uWLog7t
ocfAl7wglJ6WKH0JQJ2H0iiv9E47iQNgp9IVyu8f/YbPLNT4F4f+Nm5ccRca3zyJ0xv2DANM72PW
n/75PfSiXptm/dW37VPgiIiZPdGQURPXxoIPIshctRsvStk/GeM1INInjXv5O0Lmr1qEcpySLwIj
IcpJSxGrr8oPeZB+EL9LRKcoc1BWMty8Mu80OhV2nTlAfOiXPi2Yg2sONIGYEpBX7JPwFVsyOV0a
3hU5Sg1z+Ex9CjlUkWdh/YTbGcZlAhweb9S2cDZtu9APqaPdpiklI1kbb9Tc+ituLWKnYIcgNy7/
lLdQCwBShi0BIVLWYomSJLk/zJr9Q4SjYmgpZgUjsVRdAk20qY7SXpSJ5Yzk6ajxrmImhaUoTf5i
E/YfTPIigbg0U90AE+u8xTnOMFBL1LREELDyOYYneFkxJNja5Wgs5hhE0HzA4LN8UxdBChAeM5G3
EcmFGB9er9pbH0R81sFtYn0H2kN0VJ9EUJ2zz75IdyADg0YlmqrXon6XEJSKNRqmAcSt+ixi8LYg
dCuwoVEV3ilzepMSfQRa9CvBYKFC9j0vs8dCBXjVyA+16ESjcBCdltq4iKl0DgRPoqhGLIGTkqlf
9Q53SoRlpULTeBrSIsZ7igWX7OKbFYXEi6xQ50OEYrT0UyxzrAlgAnFPteERR+Cn7tdcD+Yqz82j
kz9UEUHNklDJ0U2b1bQ41Khq5shmQfBaHpzlNkhl7dJM2oiUxbKVRkisGcfo/E6oERHLoZB1GnUb
HqH41/vv15JSfuWGi8ZHUB3U+WyqfeuUc1eLn2q4s3JOGC9Mr2khaArETeQX5kHD+urKRzmks/vg
pIAdB+2kQYMFgou6D5+8pAyE2RPbVGfxnR/Mu9Haw0lzg87NLydLNx5d4603F8FEG747A5LL9Zub
UcyAJGNS3DDjnofpB8Q0SW4rzMBQJAqF1V9WJ7m5PrtR/ct0suvxSaA4aks/0YIkozwhMpj+Uy0h
vpF27b6jQUGF31W8QUuORryvizEXPwls6RxJ8GXJzFeXuysz7c5VTvdmlV0Lq7S8X60TX0sq8VWk
0tuZJhEMqcqduG5Sknm1Vd2lKtXcwDaehAlYgnM4UfAPKusoZdp5ib6WaxZr1gXIyL3jSD8zh0Hf
33VdFBJe7bqC0CHW29JpVieMXNUKIz0d5q7hqreq/tGo91YJNKVDbXknSkK+n35xsq/IbhMQxfhk
JMRNUXEz4XQvwt5baj8Co1EG7QGqoHw3qY+TKT32wfxRqinGZINM0NNBxCDiAUmUTUWlwaQutsRM
orwg6kQ4oHOa/BB1g6ijbtuMEMLEfg8xNTrPbaJ+pAKp0rWd6DsdStle1PrsBuf3/RXRXvdO4MZB
tgOJokOJzEDxd5F+eIHlm4eujsDPK3CoTulZQ7tthpiHKOC6K7j4lDBcnqUnP5lAu/TdY2mNiLSy
eb5IjYE0P5EhRLOLFF8AItD2QxIN1h6WgJMs3kF0i3elXe7iGQhJFV1T3ETqxF1wAkNgGLtQf6zb
/hYetnDXCQ8wTHFShp3iV4A7RZGc9jqqHIqycRhWXdDL1C2ZGfM9DtwKy2F5MfVIrg2lmBwZGZ/4
uyJVT9RASewUXtrpOpJn9q63KL0AtW268Zj24UMS8KIYiCKAOg0PQZZs7AZiiOsDillSbX4uWHCt
PwCCCKyQU+lSxY367NlJiuvljREZdRtqI6hZvcWREwCkjKd0cfOWPPVoBndO8NCX7ZcCakdLpFmL
yXzSpupDhOprP+jXIiMikp2zat4V9vVsYzxyjee3klJabEHN/vaW0+iXAgtOkM9uPIeit1bs77Lh
4j+fbMB95vfFCVu8mAXY1EvqhUwsVMfSk/CdWmIORyQchfERP7A7g5qv3+Zo+mCwFvcNclc3LXih
I91/alsSiwr8ro5k3WYDqawxIfGX5dcjaqpTTRwr4qI0Hr5RuSBlgY0WUxL+1mKhoqg7t9QJdXKX
S8p1cWNQ/cTUaHAoL0Mu9RThhaFPHyg6TWu4kJBnPM99TDWH7FcvstKSWUE7K39boENQPH0AO/pV
FBuCmWhBlFlqI77HRUJ0Dq8JhaqvMWiWBA+Map1yFUg8c4KJRw2/wEVzRuTIzR30R5OG59Xeg1zd
i7DMFBu1JC8BA18LKEs8pR/CUD4jA4NcGd7uNPCid6P2bJonSqAnpTWtXR5G3pJTVYH8geknlSwq
GpQTRYrXckUMUwzpLy0ofhlGch0SA7TafNdJvduC/FoOTSgKD2BOP01hcyXS+UlCHgXpuEDOfuXq
8KDauieusSryrDoat3la3ZbkqEW5Z/FwJi35qdPSvLhhQ5q7me8IaY+MhdJdqKt+6QP3XZLjb2Ou
Qtaz+LbiPanoZg3LIeIkVIdyJru1BLDZrD53Mon8WcRGiqjqVFMKIPHch3/D4CzigVBUDCpYFEGj
bZSjdfk1Ve9iGUB6Kgq0srpOO4H48xeWgUxpquskxeGkRxQBUdglqGd44aWL4ESEAaL2YiQENcOF
3rCTCuOSIWlPKV0hU5p8CDknY56DEcqvRSWra78hz3pvkHhGWgr4I1eqUij/peWuFoUjUbQQ6WRx
V0RhSgTJpezfoe1NOVTUmHTFhNcirulsU3VI4u9DH5oh8YvafRqXP8XJGahTdfOjSNyaWvhLFE7F
F9iN+gSiU5jT5d7mXFTutvh1v37H3Wb4vauDmKYgla0WuMUwpjrk94k3hWStmzyDaj9qvyWxTpWL
8pDfwPHijIpXtvA8AFEzKI4LzGJPImf5h2ASKulfp6h+1skBwO8hMgP5szjFmQ5ALyCIVabmsoTO
IlZBb4bykCUtB71cYmAckgRkg+NXD4OB4Vh2XhVem1k+OpSod1VKTPrpJxlg3HdRJxDxvrjitlZ+
aLCdE438QB52ucAKDkX8LIxTEBYHA9zlYqTErnWoMLuRtYdUoaq6J8WEcQCF3t6a1L2IliQO4HIi
LMJDDvWj0vUeccOTPJS/V3UJLReTOEUwvtuJ5hZO+myhahqp8WPSCIslinCS3V36PEHwSKbWKtzb
EHkPpzw3tX0bc1WFM70YY2huTtB0X2fChSJzRuSSnIOUtPwj5ToqLVQmRIysZvE3+LV3IlZ2KGot
pUTEDhv6n9JHLh79WpQsROglJg+8HnUT0qFMxbd63mgB8jVl/U7XsGIibLfs4BnUM3901aA+KTmY
xt/FaJqkxcXIA8CkLTSErF1Mbw+12GWdxLOzwI6VSbmLCkqef2MimfhSXhCBZBxLPxXEFdSm2vmV
qAdyLsRR7mX/oXYehdsqPm5uKZ/lGNVwjK9ICn+yKc+IK6IBSTRHWXCu/lUOzE2AB1qKdOV0XevB
4wIYTppMdWuyq5B8M6VUzAtxOncorn6HuCqpgypIpQfx0TC+fazRw0Xf86tuy88Tzyy4IR5II6Lc
VugPIssgD6i2yX/94wRZdufZvvTX7xyIEVg750Z8fkoXgLusq0FnOCgLesy5HSDCrseACzAZT0Ct
F5h1Msc3rS4df1cMqaeIektip/d63e8RdNxTiMdpx7eiUcAA3jrb0lU1XuUi2bKcKIVi+kzkIQqz
ooLVildvqVy2TbxT5PhcVgQwogwsgmSBjvA7jR5+qAwEOHkWMZ2ptffwaNXWRQTR4kEQZSLx9+US
nwCPfua9HeInKHTinQCEwov5pI4If4ti6PIgiMMsyos2m5fnPo30JNMGMlxUWEuzfBZZieWxCNr4
WTy1ucjNT9Fxjm+TBnmxKCxh1yGgFTenyR/1rLuZ+vkj3hIt5O2dUlMqbYEL80tF3CZ+cVwzaFvs
Imy1eLtE5doc0dluaPRQhK0QC+eLI7xEmksKotPUi6byXy0o7lEtv5jVo63/IIv0LS+SQ9A7Vz8M
ozKQ5SOezWft1CN/oWZwiSsCST/E/fdx5Be3OtgI7vaYm08lv7CYuIBIWLqmSaKMs5G64isj9AD7
QS53ZDHgY/Rztx0wsSIXEVshd8e+zxZEuCjRln34Y4x3ZcmvFC97g3Mk1jLh9mWJjh6L/bs55f83
iWw0iSzUt/97l8gdSNiXzSHLX//dHWI4/0Xzh0ZS1hBkIaKX4+/mEAOs09+9IKr5X6D/DFiWkDQ0
Lc2mhePvXhDF/C8or3VdBrgq42oY2v9NL4gIXv8JbslmmJYOZJkXB+1SGqNWXktWjalftkPrSdb3
Fq/C7vQDzHG/T8mrTqKXYL1V2CSGsal0mKqIGhFWXystxXpoTWOaxt4EcUM9Tl/IjnyfranfDapy
UQLKqTGS22qc9zekWfbm5P+ggHiXhxI8UFYI5sHQNmK5P6cOE7RAasuCUJ4tee2wVaFqplLPN+nT
vKvbzDMTMPGJ5r0fLSvi97xeYvQgaekU4vUOq70qP7ftoNdSFKdeejaKHfxVeyRid7Nbnafr/AKJ
2FZAuGrKFIv9ckBlVWXpm5lusIQBrUfz0h3nEyI35+o836DpszXWG4sITNYUzWkINhtrqKym5AgQ
jEPqkeX3FA/lpQNm/Kwdm3N68Xe1Gx025/c6IbMcpldjiozXC097hpJdmyzGhG+438EjcADU9Mvc
+bt8396Mx8izNvbwdcLjzxFXt6QYOrzmiRHjM3JZRzIuXvShPVrn94/Kukdx2TkOikqIZNOX9Yfw
tWPEjWWiX5XR2ITKe0fOidqTm/fH7BRdYKZwEYna+9GOGmcAmzQdrD108HvNzbzIs7d2962TpGEZ
dO33N616JjOZ7vVG9PCgD3dAoMjzz+Y1RMn76CBdvz935c+xYEW3Td20sWyYCnHSXuxqFclRhEpy
xq5GJ8hdPWeP3MAu3smn8Lgx1p8nyAEmb8k2JUpdXP7XY9GYl+t+DAdoeB72qL0cSCGZ5+5AZter
HnPX+CAdNob886IwpEoKkbYDHau7GlIyjVBuSzvjokz78ex/AtIf7PEHDulD+9Amu/4G2vCtDXwN
khYH9/WoYiFeLOpcJerYwHnPBg57DU0ynxzZDh6xe/ts7eWDddHbff0w3lq09Rzi/2idX0x6tadd
WXVQv5pieOWAuMy+oM3tFkEIL3CRHZc86qWf31/oNcPl31MmY+tY9GNjeF9P2R7aSs41Fhr4/MlP
vJi04Ek9+keTepsHwNTzPflOgsLzK9bJWyzxU/MDvkWq/ROEt+9/zx/7Dj8logmAj6jw02y52veu
QffFr9Gg40zsabykbXh2fS3dvz+M8seRFuNwsAgXdZnm09U4ddiCvYptk/M17Elbnahx31PJd2mO
utifo8OWTdwacHW0INIOTFJZo1ehWQwRqKsBE9mYlLCrr55OJoViD5L1hE4ye/p6L50ikaDpsUyv
9eYv5rQLSOyaO46Ry4/2Fkhb0XHq0bHg/Yt3FPdrPTotQnRcO46h2fp6SY2g8lUVTg7PvgEu5zZH
+4y/ctAP+lXubp2TP+0fx/XlaKv17NMgsYuR0dT70dNd5Sq6SdzpYB7am817+cahtOh6otlYpWQF
GuP1uqaFpPU96XaPqPKaeX3oQ4ir0GDYU9k5pHvoL+Q94P1oiyhvrefOJnIpFZvuGuBswid6PXLk
AAPP6ChdbmdzdB7kT40be1QsEre9wL5L9ghS54/RoSR9syUYt2rJxR5i8+mdQXaDBB6tgquJlwUU
8ppG11F6litX3xdHyEgeFbe+VXf19jq/cYJeDmesPDHDmMNC18LZq73f3lFy0xwAGRyzg+MpG97D
kmFc3ZZXo63WdpT7XPEnRhPGnhPE+6KyiPv2opCKw2MBvnxIj9IPKHc2LqqwLu8NLRbixTujFXkc
FBZwEOEG6m568L3oiGijqx/EVNWHjfHeMAyvprqydmZoyGVYLVOdXPQTXbRI7oeRA1th4IOLfFYu
0gW6EVqHYezabQz/9nShGFE1G69+neudM9kM5jES+zqx0pja5/5UXiHvyXQ1Yhn3/QHfsLXcVEeD
BoL+K3ltiaxklMZKMk3PyrR7yUYVPJ836sR/hmiC0/fFGCv7U5Q65SD60L3pQq+8B/qmPjaBG1z4
yUHZ+/qJ9rvwshkavq5PL1eSeJDQ0LSps/5h4yudc6uIh2v8Ynxpz40b7cfvkivuiXGhw9UtqPR4
Wyv61nv5clhrdTULvwd12PG0oPx6wLne+2S8rB1UCJ6/I9MCPsHV/oMb+mrQ1Q0tRstsh9oeGbTC
0aU+TvpnN3/+q6wJCCHc9tqf9AvQaHrwtxyEN2z+q7FXV9SRUznrc8aufmX0YFauc5hPppec8Qe/
ZaqnuRANbK/zxvau/d6MJ1RG4BGrYFozlNGJCyUCHZDqWavDZ6gbp1Fw1DwboXUNsbU2xLd1BW+g
cluVX3ppawfeuLmvVmF1ymt9GAc5YhUMxIA7d/bmp/wReTgIGK+7ax6Bo72x8CvUyO8DrlnkGXRY
QUjorGzVMFTO7HfK5NGlCZPo/EwL3xc/NfYR5PsGfFC5/zmdp51Ufpj1z3rxtQxQUJs+5fUhtSev
7pND79DtAEILsXkoKhF/GulOlud9KW/eC3EMVpac5NQ/X7taoHGencg2I44ouDY3ODVugbu6k56H
6/5jerMZzL+1IS/HE8f2xcsx08cyxAbqseiUn3sKV6HX7/Baf8GM7AXeZuv31njivL4YT6ljWzcz
JIitpHRDlVHq7qEeQqrz43nQ4Cu12gclOkFytgvCa1nPH3Q4D96350sK5r1VFu/bi69o1Zo6gcqs
B7f3jANtp8eOYEw9dRuZt7XcmPB4Xu2niBBfjITggNVwBycPPIhX3M5QTe3iEpYtekXc9Edb7iqg
TEdpr+8yqBg5hVc9zJS5lx02Tf1bz9jLvV55Xz25hLEdRSx0gXwGrnUYaI7jVXOwjnl4/+82fGNM
fWXnLauAu05i/qEWc58gIww3lvjPBN/rJV5HnEWuyvLkM8R8Z95TShdpMN9L3A5pcZc+2v8k9Hq5
p/rKlIcDDZKqxYD1lLtOfm+q5YbReuuxIMMsqCBFcnjRpX1xauhsUOrcxp8bZwVsanZVUNjuI/M/
WTodCmlCEVtHD2R1D6YsaGWpYhwc5EN7VnbRProBcuoGrgjOmw0BuyXPvL53L8db3QatxeaOCNEQ
UKKGrrt+8KRqB1lwjT+0aOvWLh1r81VwI9JslXPqmptAe7CGvVUcE20fAoL8pXpqvqM1YbwJvP/I
HL78wNUVkRLqTaMaTR5EnCZUCHuk3j2H5n23uB73rRtetuL4Nzwh4jCiQLbAAtW0TuFW4YjKGZJP
iy2SdnQm2/sh1nYixNYP8ilKFfpPN3Oqfx4xKMLVpcYB4xWoyteGqbThGArsYPTADsMHszfl6zLe
kgn58/YrmkIOwSTkVE173S1OW4/qq1loeL0CC2ft1qD1N0z5nw+mopGcgFyOeMBS17FAo0tlkluJ
4UknLdiblxJbbnoKfOZHKrnHze16Y92IWxFkg0uP5aP888qgJ0NTp/QSIOLj2cfiQd03brDXzyCL
3e5cHBAO2Hbi/gy3EBF6MaZY5hfmQJtmQ+4cxmz27TXMTefxACP3STn5Hlz8R+mepMEpOWy5Tm/k
RGAqE3Bb/sfimqszovTz2E7IRpF3l76IhQVE5/pf2uN2/uWtZX051MqmojduNzas+cjgAAufTlHb
eHn2/f3DIm7va/Pzej6rvUOtnqZNh/mI3KR21Z6Mo36IN2OqN079q2VbbVfSdsOkJvLg9RPUxumt
0yn79yfyRiLl9UzEcr44EaBwjQzuILEz/jHbjyf5jp3ZQTO0991y444tDNTvrdvKadNTZ3J6k9H0
o/EleYCXlhZZr7oBMbhDXfZJ47VIHmFAMnfT4784h2/c8VcLunqm5lLV6iZmQVtPdosHdLZjjPJA
WAzpxr+ocG0dxtUzBetDo7cN8y2ZsX+MTjDW/6Sb0dXJj8GmxjuwD7f46oQn9N4ir56etHOA8ogb
0OybT+pxcrlyP5KHBnDH2TjRPiHtaNKBK/+LeTCvtotsG5NeR+Rm0dMzOc4kAPMKJZMYYIaDt1Ye
No6uWLx35rnoV7w4uggG+goKd2Izh335tXxCP/oObS/waPv+Mrs45dG+vw/3gbd1/99If766Ngu7
yYuxzYg2oID2DMYevfoJUJwFH+Ah2EvL1pLRnr855q49lsf0ZrPstXGM17G4mhd6C2mLGF0HXcae
iko0HG/+Tr+m+rRlJLZWemWH4CVNnMJntuC5RVqwfYwuycX/YONZoPbnlcfpuvCyu38R5m1NdWWf
orquY11m6Pw6fYIx6qrdUS1ALtcF77r9QP6Z5Xi9rysDBV1MmSHhKVYWZdGv46P0OT7Qo+uqh+Fp
uPOv6qO06UG9Edu9HnVlluinMixJmMVqPx+ML/K+vAs904Py6yDcxnanHaN+Z13MQ34fecVV+LHb
CmTfvrQA/0isO5ADr4yGYg0F/NBcWmPXe1DfucoJHHx4QA+TjFL/nD6jabX1HLx9rv5nUG0V00Gx
KEi7eEa1nXzJGOpbd2udiktByjm8Tch8y/AnHch87w0ozIW61hH5sUPzef6mevFlq57y9u7/8z0r
N6VJJ78pahYhmM2TTuO3DR21PXcHf1R3G9ZLuAh/Wq9/xhIH/4UFicpWRpiSljKx4ATRbmrdiCoG
IfQ+RaPqeTNqF1//3ogrp0WydKjooZBaRuTpPSH5vaN4e6mPWwv5v7gV/8xuZTGsJChMBFjFQ58/
lV/Jynpok+yhw2qP/8JKbE1tZSXyQA1L1Wfj4nP+Qf1IHcrVjuFpeoQDcOPQii9/bxVXFiI3IXiT
K4aqo9wLm7/mOdu4i2/eioVvGNI63urVKYSXJZGTgSp3bvTRJTKSfa2p3yhg3GWyb3haWD1oMrxS
7x/INw3Ai1FX5zFJmr5F0JfauvmX1d+OLS0k48/3x3ijNoGh0xzIFqDVpLa9MnTTFFUdeGzhmoxe
/rVyfS97Fgau86TjAJntLj9uZkLfXs9/BhV//uKmWegJh1nOoCkiHrvodtrDBwMCfpe5IgxJfpSf
IIEnxOtO1Wljwm+eFh2iaJBcJrZ1dTAdswxbebIHTyL9kh4G4Jv7YC9/aPe0c+fQ2brdY/tx6/q9
acdejLo6o0bR5MpUE5JLSH5kNJCU8w16FDBJpRtndWt+qw21y65DvZ1TU5e8x3YMwunr+0v45rl8
MZfV7mW9OueFz20IbQCxVb0fjYtfqhsb9fY8BDeLjTwmBfzXZ6RJWlyq3mEUSmXddA8Tj/f+PN7e
k39GEF/w4hSCmVZrWCchTk5R2Amz+1HL+6vW7HRyqPGn9wd7O+DW/xltde5Ky6gqfwoo+ZEtFs95
cIFw4KDt8+PWGX97g/4ZanXYogmiibFjYp3/GGUxSgmU+nCIN2a0tUOrkzZEMZL2Is0kiuJ1c6/0
R+wvvhn4ESbVnqBM2M7SbI26On3QftNGEjGqWkMzQMtFp8T/rzNbuV56AMI8NbERooYQf52RtDug
we5G16g4BeXO+KZfbVmItx/ofw7IQoL84jiaqdnOncSu6UftEFH4Hk/hAUaEM1lR3PtNsOfGKVkn
8Mao9aF4YSGN5kI/GKbos948vn9GNq6YvXrCfFOC+EfycaOp+/jtzeSgHaw3N1XUnt8faeNYCFT3
y8usFLUdRTGrRwPY56lPn+uo3VLaeGsMk9ZcUAnwXYE4fj0G7YbEmMh3eVFu/Mg0/aYfuv9gGkKK
QMbPADO+TsvNTplLk0wIqTpIqBb+9wgawY0X4q1NeTnGalPMMAnqxFZxzUYbTsIfNfq1lnJTlsrh
/T35EzAoVBhezGa1KfQoSUrTEk3Q836tu/GX/locbu003aZ308f5CvkDl5fqQfQf0jkDGkF/SA7a
t20n8Y1SEt8C9lWHEUhDkG19p9GCp92cb4nP8Q95cUihAdllT/FJPUnnrUV+ezxwqZgjEPr62meM
fau2/IgIUqBS+x/NMTmSgnDLW23P678NiBJrufaC7RfjrXbVGiw7VJMaSN2zTPFd/xl61kPlQT3w
dfz5Lxz8ty7Dy/FWe9s0elh1BeM1++zW/zSwopkbftd36W11KCTXf9haUu2tmOLlkOKTXlhIPzEr
CXz34DmPUYSa2LUyXc3gTFFrpCoY8e60O2lPddBTAHrEe/V78VjRhu1KF6g6c/5Cc0jpHvuEyv1p
K5h7y5yy13SO8H+BNnz9cdM8lrBucqsmqXDoK9K/21Z8q6IJv/E6vXF9aQaAI0OTwb7SL/96IJRz
QqsrcojjlQA2NdltEP2owyfEIDZGemNKjASlE40lNvQbqyllodyMlc9IGWhFVKrnub8YQbQxCmQZ
q6NLBYn6kYBv45Rrf9QikmHUh4iWNaiPu1xVPAYd/Os8anw6GcOkH+4N/8Brn7Z7SfIkOrrkHPI1
LYqKr/FcxdH1ECglFPdZj2TUMCdZMSCe1tdVQkd63dGCbppdcklkXG7ImJpUQmIOsjeobAIjAawe
j9oYuSZSAeNjlcW28VTpVuxfoJywhs+hVloOQM6ygGojUUrt4xjFTZyfoWPgy7QgSO5KJyoiejlb
I7yeA8P/PPt1HnyKwS6DOsqtQH9U9H6IT76uN2SMfDV09nI4o/aqD7NEYths5s+2rzZRCElHQxfj
buzDyYf/3zcsGpJ9ac7yX2lRd5lrq1opuyPc13ShpYOuneMhsWt4z1Utp81N63O0CwKj9orB7NtT
q3WxDz0UZHhNHcGIZw5NtadIaCqfya5ItJ0rcvEw2oZ6iYIm+lwrvkMnr101XBwb8MaukJp5uOKn
Eb6CYkn1iH5NUX00+qRI3akatYGu43oMb8xBj+DVDeIGbu1u+J7MbUJYNyadc+fTtqzvdX/MtX0E
oz9qqlGXX1p/NEJX0aToKyU/hfpQOELxRO3PuNZHu74tfS1CCg8xySIp9E+RVoXn0IC8KrXmUj4E
szRfpkhBV0dS88+CBzDamZBJCQVWp3/MlS4eTmUazYAG/MAxz300ldmHoI708djPDuR42myp3XOU
81tcU6qQU7Nh4JuPeT2Pw47mwqn/lOVBryD+BiV5/ZeclqH9YzC69Mfc9XmM3J/ZpcONpSdQLbus
qmLcGUYECST0YLKRfag5mIrbaEadnqYhi6udk+BRwFKUz9ZdHxZyT6OmKsrh/RTXKeSiqFTAU99M
tnXiZIRKhap11uWuMtdpcWWO0Mu6sGaU9hcNW6A8WKlT/0y6WH9CzCx5rsNUhn1OoYl5Z6njXT+M
mQUwp+gB61eBER9J2af5CQ7Mka7yoevj9lc855V2r+gww7pKbdjSR1CZSRYcJBOtt6dBgowj3BVF
oHaPep9bmb2jE7fWY6jTk0T6NHRaHBwj4PljAT3rxPmoldlJvRnuxvJmAmI57/rRClp6PUsjulPD
VJCmWXbf7nNU7npEOSGjUWhsU4695sxfW8S/SMxJ6G5AKZf7DuSSkmbtW8WWYrfOEX88BG3TFlCb
mEaFHnRQG8kubQLf30dJZ6AOITUG/cqt3oNPq6w6fKQ/LzdPGFQrvhlJIZ3NEWW8L1amt+hs1BGs
ZIc8RAYSGswJ4lsHvYDgMaG3MPioSPT2QZ8QQyyh9EM/nOhPNfzAhUrH/94j4KKh3OJ0lnwXQPBp
nesk6NovRqaWdHFlbQFbSZNNY5Hsm86p59IdJzPVqPeVkgP71jQ5IzV7y4JNl0UkL1lqYPfCdhiu
g6431aC6VJpaqVnndXmaBiBwogrB5zErS/2o+HTRBu7/0WfDiXg2kd0NoyrbVaFN0A6TeYw8ThXP
EGhL9cf33b4/Ql0YkQQugDI6vH10Aq1cA1VLOSFyGnr6PUbn4H+AwosWMrCXnvT0/ljisXvp9TAU
FOn0wagqEF5t/Rj2WpulbDcScmBchI810ETwL7Kna28HDAdAGlXWABnyj2s+SVXp5GrUZ8cVueHw
a37oTy0NC6KrqV3QdJsVnrU/93tEg6Yt2sT+xO9ETksb/qQ4rnqkvwgcWwjuGyjCRT20R4eSw/sL
+UcicD3eKq62HHTsskx23Pjc7csnxXOu0oO0t9x6TzXA1RK6xbYyt384yetBV75MPBWgRmMmGZ97
Woh4tA4IH13DiHjML93VJkpYOMGvjsuyjf+zqOaqvFGhLwBKiUmKwB7qlIN/hqZ2X9KjULpbkKg/
3BoxGIpzuq1AnEi7GB/zwl1V6UkDj8qZGUIo/xXAjqpggtvYt7fOCWgyQwdZymVbj5Lpud7rTc8o
TgF5zIMePM3JYYKQO+grVyvMKyWiXAZFRVlSlE2t/ybtu5bjVrJsf2Wi39EDbyam+wG+qljFopN7
QUgUD7z3+Pq7snh6TlUCwZTO7YjuCDUlbiSQuXObtdcCOpE5iLt1PK4fgto8E5BOU9iDn5hATQW7
fsAECC6Yn8uptyO/fkpldoJFZwNk7yAAxvFAeRBzxtTeKaeU69WoByeyF+wxoBA6xmWoR3qrmEjj
VXeZGAO/kEBG33RQXZNvffUt9bEV9H4CQSUpk8eH2OlQIT+iYi2dWmQbiiUewp+dl7yBLzr7wvjE
65VirAYFVx5CnyogO9SuFYpSk9Vy0XBKYh8Mvm6HPRv5wwsbq7OCrEmY4UEYDmQr2LwxHUYttCim
KhW7SLOrV4DkBrBvfI7cwQT/DGgfMcmYYPA4hGKZzVgjvYNouyTruXrBGCia6krJtEsxURhMFZMu
ic1ZNRra7U6YyESj9bFNcv6unQFM4mOC3QuMmyrhHbw1iZRDUsMGSw0GzQKL1sEAF3mnVhZGHO8D
MJF8bG7r1d7Yo5aYF4mgAaIE8J9LRmPR0P2hlVhia6PcYwro/OWmzHIPG+/1xijlhGSt56VYTTXb
8OPv8yfSZ+HQZAnuuW+zjclm5ty6SO/Wy2sFKTwcHkZEIQJ2+1rBhS8sIN1RMQEcfxfc4VkBv29g
LQhKPORbFjS/bdAjtxBZeEm+R/4vtR/puAAPAUp3lEOgeIWpZxr9OpWJWBiI8zFyM9gE6oknCGUT
xOHgvAIg2/CMB4B88TDcswC1zY71sembhn4AyiN2TaZBE0hXUc3tdhjaOqdWWKLeBDoyZ/b5hrGX
15tLgPcngGLUtjYwnygTSjWPmezL+TGCFxWjfwPw38o+Kh2xcwY0eVkFmdUBomySd3B1ZiG3VpV1
Ey52japKLO8VcTCDIHLrnLf6SHU+Pj8rqBriIF2QRQCnwZEIDVjqvCop8sUJExSoOPHD90qOkNx/
h9rAoPuCHTsk9tO/pPOhkr5yyGXy6Dv5wuzCOfNBqIOscaFcQRyDfFsISf/RxJCBKR9lJwEJmPlK
Zt1DC6S3jZl/VT/HTyxfufXaUS1BtAvGCzguEhFcvfZUQX+iBa+RrRgPNQYe52MugahHcgFW3338
zlfTFGDF1cBQoCF8kVAAoqumTVMnZZxPqMt68SOozHGGy+dfOrH0gXm3hCFrcs9Bp4FyVEMSRnML
/jmMBIcnUH1hzrE4cEdIg4ESgfUK19Eu1gX2F1xwsKVjvvv2HYICXE8THoKtyV21S6EP6US28K22
853h6X6y1+zGZW3gdbRLGaX2zSTweSKj5AA8s+opruCDa+wwoeFNpqy5HZOigN4o5JVeL5J6pZqe
YgBAqGL4BN6aP8l7Mj5RWs0h9BqHgIhEe3obDyy3QJZxfa/SZinXBxIRAdpveLdFcteCRiTlPOje
QFOGOXG0tWeuF0iFgFMuIGVGN/Di9LBn0H1UTrWdnksM4y7nv3EWFJCH4DioEogsqHNXIcsPRLWI
kWsOdwQyHWKzgFWLSTOz+QKvDJE7/eqA9x0nN5JGDEltpfpRlkQ/NBGlG3BttwlUkloUPRnedZW0
X7zrlVehjGJIX9UgH6bBuwZeDcBXM9uE4iA4zL5a/Pb1CF+Ogyfw4FUgdQJqa+rTMgRKlS6XoyA6
mas8Ng7I4OCwfwFvQp79ekeStV1bo3Yk3BvKfWSomHSqySEAvhm0cBiiJq66fCpeMC/I2C303iQ2
kZZJMiZvCXclFQYVRtWXE6Q4CQAKONjxSMiJSLdL+N4B1/KxtVW4A2MYMVEhZ2/gkqdzoaxKg1jm
8fHK+R68504+nXQ5tGSBg/5QZ8WIt7rYYBhdxRyXgw58ImZbMEQA8qnbfdoobaj0KJhiwFDeN+cW
zDLINPek/cLbss/GMW96UFXjJRLnkL4i5bZDCM6DFDMn11HoJ18IEBQUcq6x7zxM0zADnE17ZG1E
UZ7Us6iPWKsBvFkGByN68l50eg9wYmc8q6boQvX4R80qwpBM7nqjkjeq4VUCh2Wg3El/x1nUJpCX
ZmR99alHOUvwtH13ZOd5qygdlvAfvEse+wbdKuoAljn+TyVUoXPjBQ8QUYRoNLBf+9ET/PwlPOZ3
EqqekB89CZ8yv9g3GE9l5V8ynSnQz0AfS2OGfxPwDEIUQt8rqe+TCNN9tfRcJ5I7pIM/N7OrG929
DB10sG9Xd3EKDVd0eTInEEbFh0qtAsJ3/bGqqsjmAslv2/hu6cuv/aT8AA/+c1rIR9wQnhLo0K5D
xyyM+nMkSa7Qjs9ZrHzro1gGwav0c5ljkHv33d6IpXORtWcxkn0uhlbFXOzqVDqrmGr7+NiuBpjx
BlC1RIDFk0G91ffOiiTXEhkdnwxE0zYKt1+rqnntw8SPNawcak11vDzXEmC2+vgqqZ1f5eEhKReH
h7hf0+pIItXBkyD8MCbgTx2GPeYlHZmTDv1Qgxs+3g2VyBhn2AoKSa2VUJUDm7VKrsROGVNIOKG+
i2Y+Iv996CmeaKcuq4Im0H7t/f38ZYnaIUmYdWDDSSI4bh0nXvsBlDuKLwSfmO4yYH/sGakzht0T
M3ljjhTQLpy2Tvm3uQpiNHGwzsnt7ghkq7Y4azxrXmnzB4UVXtCXFGWNrk1WUMRJEgPWINg32GQ8
HKBZb9pDm+Kev6TqrCiYeEvK2xigDdTQRQYOcgVrTZUlh7hmAO9WQsdPrMEUDEbjtGZchRvhjAFF
FoT2AgqhK4gpRnzqqs1hRuJBvCb8GMB5nc2lKbYMdelVDEOkGMAFyOO/ZOaSdp+9oadj1iFbed8u
qNIfXhcrB58cq9u/cTNAJFdFBgGeElTk6LsPM+ZGJqCnA/9JSKEIAAGCKLBG2g/9gUnLst6LsAcC
egXklqRJTvnruV7EYcoXzups9J2fSRwvPSreuBuO7IBp43YgYwcYvgRtJdHpJk9zFYF2sdaNkpKh
MOKWp+YOkB2798pj9IoxTJvUq5TvoHTAIHv1IiIAZmUQF5mD251JwgoROiDYl8oKERA2ch9CzCC0
pXsCxYfG1DFySfiEQd0T2IMxQPQ3kgnYJESauHpRtqK7VnUXNpihr0N4temu3keAs0xotqBv5YO0
ieH5V2g/bNUba1S43UJlV1V6WFPMGXAd8IADDPWqeEAH+cru42tm0xipkIOzDdVr4MpuPyfAbFyu
4GJAqZw4bO1zcFZAzJE8koo105GRrUh9PMBGwP8Lkwhl6CAtlaZiiACMsJR7Qm0YfMLyrNqTdzL0
ss3KVF0wyHVmyCw9bgSk+HRolqkK2F8BxKEyNBkj9V0ygV4Gch7uYOv71Mme9B2p0Pc/U5s5Dbr1
YqHQaMCzocezjqJCOeOWMYsRG33T98RhB+fBJGMVzSN7FmZ9GYIsTRKRgoLnC3Sn1FccUp7jpzYl
X7HbSQfENJ7gsM1s1EZgB94GBR+IE616qnMkaFKHFqiV3OHw3w/nxCUzdLPboBJfulVqhsyBq60T
D449AUBvDJNrq8h+btEJzBsFLZw9Ns1+AUtSfyQNAKifeN33eUcSQ+YpXEegBqzKuAHRQkYLjdow
QtkZsBsF750VjHilFneM/OaYeUz/QmIV+lhc26JOfCGNdVoQW/UfIMknXaTdAB51NFcmS/0C2fLK
vEOo/YDp28+M879OK26XSe2cNG4z1A9gOtsRRq/sCQxi2DvpPYtmdfNAINsldz3qJCjj3XqaCqUT
UEQahjV8mQhb2eWaIj15XFPsa2Lz8/1ljW6MTUaY8Q2AtNg0zQ4dIzs9GkfOa8DlwIRnk62w+nxX
tqhUEEorE3Jv2BqtYrfYOVAlZuVPfxB+WKgbHzQWa+umQQnxBc4gtifNfgB5YBSaQxgEGwFwFJGl
HIIdmctBsZ1UnZiXLu1fSMXiqohwEcO5uvQzrU0SgfD3TK7gxmDRA2nndNREhx+d4JwdCFcZiKye
xOIhyB9a7hfoV1aI4fdn0BEoAkKCoJQKc6DQlPSpCBLDy9AjcAiGW3vSIXxQnMGHIMdx/io+Ee67
xiu80i+OucvHbv2DHQPR4Tj9JFTqMZVDHqL2PWNOCCogtaJEx6rk44IRHK9SHNoOdWKmrM0GKcWK
pUD+VKoAzmkHsY4hyhbdFZIKCQ/d1+XMBbHugzbknoixnj4FMig8iRNgecP8FAA7LRSKWw7LnuE5
6Nidejo6KSl5gxNrAYWl7rVxdY93ZtkUWou00AD6OgG3HVqiDyAb0zXT25+2TJ23oA+CGrVrzeYf
xP1wJ/mcpf6MPiFBAa2DwWQRXk380vaokFfvAwCuFNiLZ8URSijCgBW1DyA60y520IP8MIDSYwyp
BmcaICYUvPbjCcqZVtanjtBFVsjdJ8Aad9AsL2SQp85gTBjeGN9jc1eS2QAkOOjH0Jy3JXZCq4To
WacgZvyEJPFhVlF2i3jkw5GPNrn2K9h5llXq6oLKYMAZCTwDYfQrRm/+RnA6kNOESLTVnqMMQ0ws
d0TupGt/e/keVyul7iyhlca4aLFSQ/xZLURC1VNnho/d+OhQ7UObmifJN1QBqPsfgNC6i5d5RsIY
PIjZk/LFCL4L3B4dY1f9SkK56lNbfW3vJA1+wAs0n1Sof4GciA4OABhHDinw4IOScGvScx9hXuti
nmG0ZJaFWnPDseq08xT1dXROqyjLwCowV9yLpDZVdVekZdW5dZ0K38rBELpjj8vYOPTQxtAcVIKB
N+1VRFRmqyvNZEHZutG9Yk5zQLhrcYpYLmx9VCUQAUGHD1T1iIPptDurpaGeJzTbO7cDS30Bzk7p
RHrspK8FT/b88SFY74wbc/Q9VReFLqaEYreVoRg+QvEmQS4RMqysb8NbK5T/iWZoZKvlZRwLhDI+
bp+d6oo+E+e3PluIeVXc8Zi+RWeJLjHroRwMefln4162chDnYpbhrr1rAJfEGJ3DjGToaJDsNQ3y
FkQ4QiaVktsYbe65NsIAEAYIdvUp3XcHFXMp4473mZbIb7o9w7eWKJ/KZZnYyaRRDkrIZkdAk+PX
3p2c9CdqJP7Hu2IF0aKXRZ3loA6MDDkp6con5/dOJzAXD62boHJArEYHeElXAnr9K8M0a52Uf+TG
KhmGHux7rROdR2/yUyu99AbZzBR0cn1ZJRouGqjPMR5GXwD5rDdprcGUMkOORqiXGGq96T6v1AcN
cwVqGzPYay8t/tVHvLJILU6rkiISR1gkUmCZCTk5cS/cCeDpSY+TP34DuYulHQOANjEYaSVAmlTe
937Hu8YD5yUOut0Mr70q89HvgLoayopLDL4Fpnly08feI5UaGVu4OTVM3YhVQnOxheEUWb+MjdEl
hY6DKJ+iIQwkPXT+E1RECXMCKYFl4Dxj7uJNb4CqCWi80VRDN+/2bCphAmQ4IalDl8vOyi+YAnI+
3qxbfk3HI/M8gBZrWRGhHscl7MHTx+8DUMZ0PsnO5AMzE9xaiS6gOYAMBt0zulrRhVkxDCKPLBCF
+37x+hdI8u4UcLcVTsjbC2gI31gFbZZNEs1eZTAgbZlKvYHNSZd3LQg4A0hYf/z6VoVfbAhQpsko
wQIRI6silaEkCiS98rIlbkZwib/uj6RsIIFuLHwNmVO6q2rMxR5OugoiZ3yuSxPtak31knahGmDO
jtTu6szh3zCbQOjaZle0q8mc3pTpF0BOm+sURUIOAXi9zF+Gtq7thmNYtzGm/EG1ObvtiaBVGqc4
RKfssYT/Zl4W5DKg/IxwbZD6ePGcTwoCFhICfUkhNo34RdQMMw2gTo6Rr0Y6N7OTNveQ3zOj2mA5
lXWmg4VerZf6rsIiVaiK4T3znv4Qok65g2dxk86cz+kdhJG9al9Zocu0u3F33Nil8kwQqKZ5r8Ju
Ywuu/olwwJATqYCnnxVSbzkzBZIEBgACaN2pdHWmVoZFjZMIrvwTjzoQkSdIwbUmu9UDGx24ahNi
56JxrqJ9APA0gBCUm+4y4GUKcRwxelKhqFAhb5zSriWajQ5nxHama+7cyF+iXv3UqPlgM07qxhdV
gGRGyQmdbjChUgFBCNG4HBohEzCgutc/Gj8SVPTt9iHYYRoN02aIDBBi5ZXNag5tBPM3hombujo6
glZ3VaUP4F9AX22JO2cshm9SLRROusSiLQvBTlObh//P5VKveyzleKwEEEwMYJCMQzAP62cN8lvg
AwMCBAo0k0c2cPz5Y7vk11LH9max1LHVVMydxhn2FLhO7bEcTsWg38vdaH1sZssf3dihzqcM0UkJ
PWcCcFVRh8jsOVFt7qKqUbp9LkGmhHVeNpam8gqUk8gIjoai1O13xPh6m2D6DRtYS/ZxnFlpMFqc
2rM26sa1BbIOFL4FtGdU9Ltu7QCWILXLOw3Uey+ohjiAE1vlbjhB7tX/fYgejiYGCcB/g7kRMjZC
rUxJOhSd8lS1K3H4ZCx4panwuZhjR5ZCl/HhNtINCKJIgIJDEwpoUmp1aSPOnS7VCI5rFO2yAErD
kCXmZjMwnvtlMjP4BkjeFyNT42YjL72xTLnWJCgEqKHLoD3kxod0DPjdSILmPM1rM+OjV0MJPW7m
Dv0YnJa2emjqxS+5ujR1vWN097c+8fVLoOK6cACS1pDAPpCnpR9V7aGVmbW6jQsUDWkyE4PWFzoN
lI1U1psYqvYqKljGq2S0fp8sBw5yvk0nPIoGxHED/lGPhHsRMr96Nj3FWj6yagEb1xmuFsDdFDKo
gqLA7V4u86bh9BkPMbigGQNIUrNUszpB3Jvdsd38vle2KNdTg6yX19CnRmhkvPaPRNlMfibos/4M
iksm7nrLBd2sjdrJPeY1lbS5rC30+cWsQeCvOZzsgg72Mdr3piQyvN6WB7p+m9QOrtoOPI/gPbCz
cTSzuHAwFmxxIPD8+Ixu5AQqkMLAQUMojsziUx+tHrqy7WJ8NBT8iyL0lWx0xrk+jnXvREUsgc1b
EE2MqX752PDmK722TPb01VW5GEPYiAY8efzHBGmUdw48KOSObvFIWCxZV/PWOby2R7bUlb2iC2RD
bPFCw+i5jL8N6MAxVkSemLoPb94leYIrCyLq+dzAYUXqcYEwG+l7x7vFIm0idtt0a39cL4c6bVkZ
S92Mfr9djCdM+gMVBo2cgeXBt870tRXqnMk1iPz0Hksay1cM29f91wlSB6PmLcoTxNntUAa1a/JU
pa8fv8uNOApzxMAdA9YDogu6A5ZOmMrjB6xOraGzyxemEYvfgh66jXrxxBsPkDn5+bHFjfcJqnbM
OiD9BnUL7UKFcRTGoogVu+WanZDX9sRPo9VwAcc42FvVqmtLtH4VSjhVHE9dYzfRdwKlEwzZkvLC
mjOwxGsZRFMqM9Uwa6zl+1R+LfmnRocyvfJZ44798MbVCxgWRPvj5W8dx5unohxBWnRRAflpBUEW
iK8ir0G+7pYexh5tpfD6xc3YjdWNIwn5KhFj4tBMgygCdW3FVSBzBScqqOYoX0QHYIPHOPRlNDoF
p/GUxMTsgMJSqN1cKVIh0mLEuOPqnhKNWM4ibRyQ3pJGteKXlv6VoIkND8henj3guOEXNLRtAKlQ
QGiPVvGtXxiTXi4DBa8W+TTgVKVXIBQJ3HJXu5Vl2EbEoo/ceK+EegiBKxocABtRBjONy7lCAkE/
V4KdBFwFAvOyJ7+C8nUkpgOUCdgJZJXUdklKLs70UWzs+NPokIEWIi6FdAejJY3FHtjcXNGVOeqy
APePZnRyqNhi+zqFojlLf2db3KyIeml8n4A9UYIJUrVqLemzgewJtcXFSRwO8B5rYgSGGx7nxiBZ
89V10c4N9ooBg3mP3o3xx9yAoWQI/satdGOGvig6hZDK40uJXnOnQJ6qwWxgeUfqtcaOOei0sddv
rFEXBmCMYDcpsPVEL8eQPToavm7iFZqEIZoJrFlbQ5ERU2roQSGnWWFOtKhuFDHi5f87WQrQ8/bg
gEVlDyl48ZHhJNfX4Y09GnUCNg/o3oMhEARMtriXHTJ6qDYobIrI1Zjvcr3pLwBdIj8K0qcVr5QY
wG8KeStjRzY7CQQJpXY3gOIq/Ul0iSNP9aphx1jhOmWDTQXa0/CNG5Ub1Kv4Lm1gM2iTnSzmuwYC
TsJOWZQXRBym2gOiHEuiyU2sgHejtk/UKIA9Qy8U3ouutytNmsRiWZCXewdVbzcjXNPN3QV78vsq
upCAv7FGnT7YWiq038jL1VNfFQCsE8BV3zk85g+htY2gjU1pTtKEW6+J+hvcMnYsT0DE1Fmsiroa
55SXbB2V3EHRTAgYAxn5beR/JCErwF77F3xDA5BhMl+AQ0K5aL0CplyOJunSv4j9eQLiLLXA2C5Y
mQ82ocLy/8aB1LBRMaJLWiYg3KOOfyLpA5itRQmU7YOdfc1BiQAEYWvzbsYDLcLq/G3M497ao/Ky
2qjrBboDEuiEo9xNzjEaUoozQcE7xLg7kkJYNkQvKewUyPPMf5fDYlWLNsAEt49BJWtxqtd1IuAx
CHYpPKSGLel7uTZj8Qukj+J9c5C8wQkgRVjsh9ST5mcDnGbz8RdUNdZOA3mcLF5GhAFuoIMNkHdN
qlFIkp1jPMopbO31ncB0sGLFIctnix2Rj3q7q29NUkeJT5MwrMlHALmUpS+5OSyBXym8pzUsqdsV
PB3zClgegLBoLRHcAb2pc13rDQnL61Azx6S7q0ufJXvxLzoa4I8+Fw5nS6MpOZXXALEKOR+9dxlO
cp2d3D4EuZaubm4xacWwBGAXGHUyAVB7hKxiHFBcHvCKc1exeF99JEcAE/IM22sXcmubClOEAmxz
cy2TUz06CwYaw3l0uNxUTjnRWrQTZ/ys/dQwTfUL9+325vrr7VNf2lh6WNMuC9c9+RP0YVGrjEHI
R1SZrAxqAKy+3gZI7na9lMtEBxpoPLCXg1OCgNAqN7nHnWsl90RlQ/PATghJj+YE1XmHKe2xvbH/
Wi7lzbgKjLIhxgUux7o8oXHgL9BSjdzQI+NHHFSzUXtmSg6voxosGZJh0FvAJl91T5IlCKu8gdnB
rQCdIEkYGMUI5qqAiDSbQGJzO1/Zo5ZpRKWWZGQ7kzMFCXcnLe+E/g1HCtr2zuSIZu6On8vP4lEH
Ji5isVpuXPxI/0iAg4FuZC10EXyYevzSJJTxmrGVoZUGrTgv30lgy/jteQj4jxtblKcWqpFfcp0j
x6cHOysZviC8ofmOoGBYJaeNVFMH3gY8MwqZFFJoZ5yBYA95hSrbYwB6X3/oOaU2S0FNQn9Mm/Fz
LamJU+TcoRMj7dQD/t5jastSs1hVoRCo6T4KFgUj7xAufNI3DlsE5Q2UxyQMZfEgNaOcaNxpcUKo
Lm2O10sfxBuq2w266gtgmfuJAYTxsQil6VVdBKN2+7ApE/AUNj14BEEJGJuZNkaHeI5iD8SeykmT
SaMviLUDH1XGXpE6+CJ4iZdMLucjSvEKNlCSaTtOCdtnIes4jArnogZRUD0/F3kgf9WaNvycjbX6
WAXVFJtKXQwON6kRDHeT/jhgxtmpxyW5L+cl/6RFhmQlUqU/zMasPXXlXKJCNKfN2wh2SUjSSFV6
yoK83klTjVFRVRBe216S9qMegmknQrcXxPIg2/OFHJon1qyW4zkOIuMxz/SgBL+olnvtMLdgKRT1
+Zyo8/DMxR1unC5a7qRGV47Q2Uu9Pi7bECwkIggHddTXX8DVZzwHYQ14rrooiCsRwjuD0SV3c7No
L6U05F+hsZ05mFkfQFvKS5lXCqN+UOO2PJX9zMO6zE9nDq1Ep+sl/ate8dlbmCT9Y5Byhhtk8ugp
sOAk4PN0WqnhdvKgKCdooodPgzAvp2WQMQRe6cnjGKXGY5wmvYXJjvxFBwPF8xQmHIC8+vIco3yw
U7AZX/VxgHOT9AgbcG5PQ59HkLip+b4woy7ATMvU1PcBzyeHRBizCKQ+YfKln0LtmasCFE0yKT2l
wLjt9FZT7yRDnM5dNUWZLdVovcylmj0Ki65ZZdjO56opo59SrIECYxRbf0QQZ/eJWB+NMmp9DSyr
Jz4VGifRZlBIjJ1c5GbSpfKdKsXcGeg/7qludKGw0laMj3JW1XvEvwCti3q0y1s+8uo5Tndt2Aa+
KJTJMUya7smYO+CXlBgciWYop+1uzjPBJqNwJ10NA6eVc8EW4mX4MuZSB43KMNhFmDnfBVmd76va
mB4mDe97is5YqANxyz56wmduGi/Mp/wpjDCPnJRhNVicqPKzo3aDVqfgS62L3gHvp4pGCFcVryMf
FWiH1zUPiahilKM9X05hdK8n4bi4c4CKjpkYJQvksLq6ceZBiKRoCqbMsYGpSFmMFcwb5yj01xnG
CDVA45ofzaF3MZcFrpxLes4Ki9cwAMom5WxDzsjntoZNEhYHe8FXd2RwSfx9Bn3U1m5WR1USp2Ka
Owi0vFvKfpbf9N1k6SbQhlZ1ZAGcViEYCAF4RNgQpwQce6XtCS4muRKjCXjxWHC7VHC0PjT1TAca
Nba0KvMYId8qkSP2QMqGuWvCEEBjN0KMxadxMWhEvnRpQJYomMqPEHQEr0mGgbME2sMhpHxYt9fG
jsHUIOqHsmQge7xcbldRLg5WLygBltnOoiUkX/IgNz9e2Sq+Igu7skCFk+Db5PpUhoUkfdFBjqGC
/DSQAZVgCjytCjcXS6hMEQIJcE5TN14PoDLIWWcNeSJ4mzDPXVoVcjLVLe9//7WBsg9oLZR6cfut
UFvJooUo7g+6zS/hF6ECyi6ZHz5+b+uIicCVUO8Sgc/CwCWdBUlCWSxqrWNHeO13xZ/83p1dVF73
0JuzPra13uwIzchALsgwIMVC00AVszjLNSaFQbEQxS+9EP1o1FY6Deo03S2LOjqDGjBh5asIGOtD
2I0BYFTNcdKoJActmIUXx0q3lcwixWUS68v3vd3uwNbpsZa4+TpB7IjmuYbuz2p3gE+yLgMen6wd
v+VmYQDBm88Ol1Vm34A6+mcnSne5PjisbHZ9wkAOChAGsBioemEM8TaPxMQ88B+JrtsItyw1eSxT
gXHC1hhCvEkVEk869gkYQukItElFIRx6RbeDb8VgYkX8y+QD//2p3JFqfXsWjvxnFqBva8+gBiQo
F/oGcPzcrkur4zBXy0m3e0H1arn2wLRh6l1twbe5evm7utrYIgI62JKkkhHZ1dRqm09CjlF23a6V
EpJEmQSyzHwAr0EzBe7Hp2Ed0RNbBsA6OHsYVVthModsSgibI7jKJGBAJT/YpZbiZSeirV1YTMDz
2kUSe6guEVLldYW7kbKsVbmRnHQMJaGkgvFRzkz3KnYjsMggckTZxQ2fWENY5BPdpgg3dulKtwCB
97zJiGtGJfY/7Mq/MAOxddKv1kenIvOoz+2sYn0kvTfcyVdAT0aomQhXJDMg2bKmAZqCmUqcCkCh
bjemMPDFMkTqO9WobI0e6kc7zSl3ul+8Md3KpjUkfciCwGawKmgb8gw9boUjvFpElwOFg/sUnMpo
M5LpDgaB0JYvwfFGXQzta1TwqaWVfNko3KBhaIo/FdL3oWXWdletAex4QpmH+htiAiDUb19eWEiY
PUKCRGitzr1H+JN1Mz+z+8LreOfGEK1EqaLTJ6VDCu9fdAdxlJ5FvpzNtByePz7Mm3ZISIBiKfCq
NIM4CvGBOCihbofVH1OBIWIAe6aBtek2reCV8XCIwBLS0VuiFUIjNAbmWqXI7MZTVgH/ljOIebY8
Lj7Kf4zQx5UPZ3REi0CztUL9zOWJ07TG6zyLbtti+iXyP35xW3vt2hoVTcmpKrXJCGtljdrfICOP
EeyPTWwsCHwuEm5lkLmgv0fVpMS45dUianQ7LfkC9PG4Ujyt6hezbefgYQzb0TPUIWQEOxsLAwwB
0Qx4MXBqadxyDg0HPs3gH1Khx2WJrqVy//G61kBs8NWjtIdEDNwDiBKpcwrWq44fNFwgxev0ilgU
1KGpVWWQGgUagBnDb77GK2tkwVcxfB5VehUj90d9BoMrQnpK1NZZYv4UDaXdJqxtuGK1wlVM7mKE
pZhrU1dk2QsEJcJOxgS5Yi6u7GVn1ekdgMoOi7vYEcr1ECn6Gnutq3n5z8ypz90Du+y2ceLwFODm
EHHcUEWlHBUIRjV1bBrDFqPejSL0ubnUFZTPH3/JVdUUS8WAC74m8Yorh9uPqPsBYgkteL02Z4gx
yxBtCFsfuqAmr3/mxZKxOTeXRVjPgfEEupEeF+xRpoW8BqfbUTLfpVzwEojIc8OJEeJsnQGwqguI
NwDLWWHnl1lWqjKoDTuT5gexN35OC9jRPn53WzYwh4SQm2gMrdAjUj9IajAJup0FollDfVNXGbNr
Wxv/2gK5m682ftQks9CBu8XOQ3Exc256LBrVFRrVE2pUlWbU9hlrumDSqJBJxNQD4dRDbrba+3kt
SGWrIItQnlQvPAiH2ZEtTI9XP15JDzvbp6/ygc1JvGkXDF5kfhhJIWjqb5fa5qo+98uCGR00u0iY
UTyLL9ARBJEuZ712jghJNcyw75nzq3RsijajCBZiiJ4QhvxVmA81+RLlARC3Dy4qXK5gp3Bmg090
IxbQNYEZH8SMAqN6TZ8CyigdHIzNIEsJB6M9sKIomAIml9gzzzjcdPj7boWgm4BnRs+eeqe6NC1J
VYYk/A283hv8xkFzjT0mS8dUsENGf9H5QOsDc/2UfxaCVuPrkQfVwZ7gDwIgjjpHdsXDn1WJ/36d
/id8K8/v+7D99//iz68l9DriMOqoP/77GL82mJ36o/tf8s/+76/d/qN/31dvxVPXvL11x+8V/Tdv
/iF+/5/27e/d95s/OEUXd/ND/9bMj29tn3UXI3hS8jd/9Yf/9Xb5Lc9z9favf7yWfdGR3waiz+If
f/5o9/Nf/7jwq/739e//84en7zn+3a75Xq/++tv3tvvXP2T9nyokyTCdAEoljERJcPHjG/mJpP8T
sTQoMlUF4gtgJcIuLMqmi/Aj7Z8IGVFEIsJ++CukYdmWPfmRaPyTR6MH2wUhMhA0wN3957FuPtBf
H+y/ij4/l3HRtXgaHNtrd4J8HXYwq0m0ihGOkINw5cH4cug6vV8GuwCBu6hbMc9kqqedJG2CCrKy
OkjSMIUJIlQo2aEzhbMFtrcXiGRhrJFQ1pI+usApv5+K0bapE5YOWWhkyMZgO4B4bOi0hmFDjMEl
JPmB7GlDy7g/V7UQ2iRVjuZRzQdX6MUkGNMRjBjLj254I0Yvy0SfQUkcYWISWlxSo/W3JNgfiMiL
ICm8/ZZTJMXK2MJyblaNX+cA/2DED3Cq6rXOzO5u2kk++C2P2SG/az5BwEXExJGnONmn9k5eBDhU
3hXR4f5tF/7+Sv56MOqaFAcui3l+ft8BKlq/wa6ZIe3c6mD7I7V63gc7pZ1gGLJkN/dpX05bp2Jh
pQ7VMNVhvTFGd0aOF2MiCNTsjCtjVd+j7VBeNgyQ6s3kwy+hXV2QdJja1SzeLfFOmYgF8s4++tjU
wSWFE3UQsarRIhAVwJCSe40oUwLTLCUnZpmBvKWP7FGnGOrzdQqxocEuQRQ1NRgWMUkbv/ZAV6O2
l2HhX8AZkS27soruGJogKroTGrWlq6GchagShktv5z+yWERyNHdZ/Zbt73dli9qlE5dGyK75AUWw
0J9Bp42A8QlcbV52ZGXrKyLBy15BvRt9X6AgV2x0+ZSJTTfh6xGqPflt+tGguG402mh1/uyqburK
USRbrJO4gpBd7IJsGvIOCCJXpam2nzJNaS92Qx9ELWiHntS7VNBccURHsH6YfnCWcFJSDd+VxJO8
n8XjWa6gnQVcKhO1fhnOW33gqweiDs0YIz7nkss2fmdOz9Rv3X3y1PnSMYW2k8o9ovl8AvQomyC0
ckyexHPljElb2d1T5upf5zNnTbrxhLIEZqXeH3kJlNiZYuxU4EHQWx4xbZ2JbE7BrcsTSspEHo78
zyVmvro8J86Qg3LBc5HR+ebunYYytzjwpxGYP1Q/LVbRm2WSul26cA4RhsMkV7d2ALXJtGOU+FbF
Z7JHrldFJbaDklVFRky8Ty4A+wU2KhBg1DvQsb5lMnMTsCxe8JfX77EedHkSLhZBy31OneEHiKZe
entxclev/p7zhCwA8NxAzkgr7FO1cEAX59h1g6saUNq7KPtJD7Kc+GSY+fcnC5C9IH9BhAc2dISB
dEEfHXkozkJ+3Q46HXBVMYkLv1G5lnUH0cnSxQ54NxREdeDGoEtLSV5HsxoLPWQPOnuyUVT/Nn3W
HNx7r3FpljvIQe0AS6r9jzPtVb2JZGcCSPNJZqhg9oSKszgpXcbUMHq7dt6PcfwSI56AeIzbHziX
YW19CG6tUYdALxGyJjKsdfaI7Dd1iv/H3pdsya0jS/5L71GH4MwtpxhznpTa8CilmwAngARBEuTX
PyNV3U9XVa90ute9uPdIqcgIBgk43M3NzUSsj5sXNXRNMHHAH6Iff/jIf00i8JEbvRnqtmjuBtsl
/bJE1VxajHZk+4JjFqhUFzFIggCa1rPG4N0Pfmnz5X/XU38rp37Nzv+FiLrf101LCfzqf9PmZWsV
FXxk2160EvcVKuGYBpgu8lB/3TTKsZ5itH+z5tHBsc/S+U+983+RTf39An47FIFraV4qXECr4uGV
fmfH+ijPVRrdBgkNE6iK7i5ff56F/bc3HN0MtAJgQYQy5+833C4NzHln3PBNF4f/oKnA7Y4e4QCI
aZnqUmgwy//Ujvr3t/uXD/1tYYE0tq5m3T904wiKFJLl0PndAnuVB7f+swsDHzeXPyB4kDZJ96eB
p+39/34aAk7cuPQ2JrjQmv4tVYUjddWNBgt7lSzxFu3G3uTBUAyGqyt6PHFr/IdKdJ//D4sbpV8Q
AieASsDvUOZc2Y1VwH8Q+wkaRFmfjMuBZJuwA3YT9BchDt8cguf//KkocX//tlA9QhMJ8geeg7bx
7yBLoEevKdAsS3tOSiR1vUv1wRltbWWK9ys/TRY6rp+kdKE7KC3W8AdP2o66tppQ9ztF2W0nbJAA
2awBajy3rbYiPCexMHaw5sFATaUvuX/mArSks78ODvdjR6EgeCKeKKMvkRjLHJM2qorJTAGpQpXN
iStjYHXZERLmc+nOWRlhDEWOXhRDQ6CGXL4ng6do7tYnENbUN+N3GGT2ZLtAD4+XObhf0xFSE7U5
9ZBThpFxhwHnejRWC54ZJGVji/rrEwUnsTpDhpK/Du7S5I0ztNDmZ2MUr50cv7IQfhUQECwfCFkh
U2MavGaZinM1FZaKq27GdMWyMFzqBE16tEmoLt4clDpZ7xrHxOvYtV+A4lbOdbtrOhlbuEG8DEMx
wUi8IPzcgE13XzbSulid4ld7FP7JGT03X/y+z2ps/XfHroc2Zo1fdNjs45iTGf2eboacQRIsXB6t
oGsvQaFMPEk5P1A2gjoMPEMdFnQA7qUGY/BaFW4f5mpRgcZAAqtVTEYwPhLQOUEVk1aNRMntrJuR
41uj+8LoeApEMw9x3fkYA6aTeTSm6iHr5K/Whw2qSJcZXoD9X3Se8jrUdYDfHwDyzuZ1nWClBJ6U
7EnLD6E7uirGSAzDoEY0VhcISplXEbr9Y6+b6uwuwn50S1G4sS2Y/eQ3xj1a9jgefZ9UlwkbNcW8
yXQ7Br2dU1/bee3o6YChEDexh7DJg2A2h7AczCFiNX/Ti2bHqfWdjBLp68wzXXPszeqBMTr5Rya1
fetU7vIwjbM4Fj3xzjLktR8TbM+PyRPRcZk6NNnqqlizhQbTycAKLxF8xufzkp8Gl1gwYxuX+82x
7rsDMOCWr3I8293sf9GWXkAak2P7yIhqT+A30sdeQG82HYR2MGjlmk/llRTqQ/DptF5w/a71MFUw
0j4w7q5woKm7/sXtaQOLaVVZN62SbDyN1PTpwLsyPLU+hyJptACzPYm+N89T4TRXOFov1oFGBF/B
m3w4zK8eXduz8nvvSQQ2gloUFu2pxlhnQiQNT5yt+rlE+pfxkcx2gtYyrN0DmysSMzZCR6OONi5l
Vdm1jOvF1Sd8WeiGwxW8T4TtyGShEAE6VIMR3yA62LVx0bcqqaNquHgNLjwZ5l7gWmkoDksP0eNE
C1a+mIoZeGL7VfMS1EKlxnfJtvM8lTgl1C9L7JkTn+c+qft+hDtpVcKHD5qtOhu7RlapV+EZX72R
dTfEViU+oTRVGY9DObwYHlrHEF70IRIFHt6NwegdVkgFWWkVRTDCMT28v9PSIUMUS7td7/1gmf/i
thnu+rDtDwOUSeE5LTDchU3eNL2XKhsVf7x0Da+SuTd9FLsTieC7NLmKPRNfDzQtUPTIi2V1TOcS
LekoVmgDylwiuQGrn9v9cJArE8u5pAwD3pV2okO/ihAO94L4RdpJM0Bi02omcaq7FWwXWYRYQ9iM
UKFozVlh3ivIWtBY3yqiFBS/Ld32Sd+MTZk7w2RwXtYE0aeoG1jCgyvE2kStciGxszK+vtk+ATO7
C/UMu6NxKgIkw1Htxmqg412xupUL9qu7hHFAhV8ngVosVKEgCohPUAOa6Q4yWjOyHrlCL9UsIxMJ
7pjd58Se7PXolIVrwXxrZSpphDN2h8Yxej6jeGUmQ1yd+yPzowKxevBCma7EG0TaidFaU0ZKP0ws
6EM/eoXHsV18YKqx5+rVhS6xw8oESmlPiw3n+b+iULnBS++xGx76LZYDqFHBUXVwUk/ByKjYmU1h
Sx5GHFmfVkUCcMHDkIikLKamSqIe+mcpkNGIxBjN7BEmGkYxC2FLqz2hl1/QDKJXhB9bBQJy1gVN
JTaX5bWLJxBv7biiFoM0qYJ22W3rL+ET7aLOT4JCQEIB4jtTHXsB3j+BW2pUxKM9DfrGXXvxChE7
abKRcA5qTzdjU9swZWmSiXL+hRZWM99TR0sPRg6tnszNEs3tVy7B8E7gHOBVCUTUeicv2GqFD04V
wcUejRuBhH8VooOAY9mpuHAYgTKWWUdzw1wZwFhYdbQ6hMKh46HRrg89x9J4P2yxtIl0gwazwqvX
eAcXErVTAh+myj+4cwNGnJmDRf1oMMlcg3KgQ/9HX1IRXtd+HiH3p9aK31EjQLxUlqgh5W+DFYn5
hm4EcYCL6gXsMN4du4XJJStauvqIJUVtwzWidALsau4R6scSGlArOykeWXOQrfif/VVa2HAsNk6z
Do+r8NCMTYIWhvCvjMNQCrNYloJgtra1DhiGLhD730jDWPBjdVjhyZgQXEyUrJ0uR7TOKr1O5sEH
YZz3l3BWuvneakFBb59q4KQyMTazlu7rNOLyz8RxTfHp1oJHPaYbaqofnNpm65Ok9WreO7QXyHJD
BjhihEk/er70btnk06XPZwNzNu9CfNlZXcIdtzf1VcoFznj3azVHFrtvSVhCSST2S5sEVg5MyvKx
UNAn4NalLeuRjj/54f+/P/S/AvTc/uf2UIZNKMpvv3aItl/42SCyw39gphyyA0iFbfSJNpHonw0i
m/4DSppADDw4ZUdogaJe+GeDyIv+4WMqB8ISqEpBAt4q8uFng8gL/rER+fALIPTh3fBP/xcNIvv3
mgQcAHBU8DmYLYpc+/dCbOVrRWqf0bRzF3PfTirCQPj4pbIspJhBvebGjQ7LYMK46cO/Bt+8uCp8
42vrxBHGYWIxeXcLgdB8GUQya1qvibk/IuH2Z51RYCFtqHMXKeu969enciynk1iba+HiPLNHmNxO
wNj+hCD8jisD+cTYW4Tqcptaxujy36tLUYVmNsG0JZ/YnBEn2TS5z65nnHjsNSRBxmVKMNCTNLM/
5kPP59TY9h9HPP3fe2PbdWwyqTjHt0ac9RusEPFwVc2KDFPRKjq09Y1daZJaM/8iS9j7ugLHs7Gn
hLUTxDyGiMVi9OCZPsbe3ESHCflmMgPjtDDDtN/y/dWroSdA6q+whxZHl/8gpK9zSEt9ba0V5kZ5
6dOXog6yYU56e34vAhlBpwweb4oVSb12j/5ov8wU94LdMH8YUh3IMluIiR3w/nTI15xW7DK1GKJh
07Gs9HILjZ77slTigpGcuFwsjKHZuGlkBkfHK70zLZaXkVp9qgRYalVA8BsNzp8SN3opJaqufsJ4
q5mSHq4pWem0ax7NH0ugQajwllfTOpgsehceYYnDlYNyoxOxFNWjIRCUmlUY7xcm2uAVE00sdqTz
bipz7/kK6UIgDs2gnXjeFhMlJhHG9Q4yGpzYgCsV19xu0NNYHvvZMyngiOeqxl0pOgtaCIvhOc4z
UDkxXWRHGpftQGgFhtg5nLv+mj0F38AqF3BNmK2hP+AHGMOhVZGjhTslEPYHarSsyf5u0CTwDsHV
NgG9+j4qz65kzx4f3hvhPoh2nRJ3+3plN30skn5b1vBZzOVfBCLh289VvZjbAGkaFF3OETOw9jOO
zkgReAkJPhYPr5HbuzB+ZN1VboM+su2cuLNgVNSrIYU0JHQpnR68s57CkVFeumJBtyMMTuOIB7F/
WuVfKziEJJU6ap1JPZe3vOpg6TRi6+6XPYCVXykPtmQyLJOhd2/36xsD9uEt7gDXxOh5qNvPIcRE
1C/B8/4nIPIrLIaBgN+gA6C24FwBcccQRIhY99v+nQPdz2ZEPVgZ69XupgWPRS2xy5E57HfZI8N0
jYro7I4h8uwVFnf0fUVChD0TwgFHfPoSevvb4+2JhbOflk+Nwpqb6gA+YLPnZSim4PrHqjVHfnmz
BGZNuohmoeEyabue5ExiqVdIbpGJU5YHNsoEJFU6CRsPmkqDzgQLIAiwvS1mDZ2413rN9x3qz1Z3
lBO6slu02R+nJ7ogAw4TG2+cY3/0kcC2BfKLNjqgcCQZvrKFwrR7LraJIMFMDUuP5qMsWQNZbo6p
eysaoGdUwj20V0+Nwwf0OqdiTQYRPGJk0AUe4f1V0gYGh/bS/fxsxKRUmEgk+1JtFqycaIR/s+tv
L+jWfH/YxhZ/gSz7zr06OqgW/b6GjFkjOnQBbezZqrpCbIJlfde+2YU+IqvGWulGKHYzbMVt4Qpv
GlI1dB1yzuYWYXc4b8tjqrJgIc+rep2+iRn5hxzCi1RI6BnVr+Gs0aNefbSmtjC4DFeMYsIYZjtA
mFeOsb3J5XVwEY+51HApIY2bmGqBGlGP+fy2mJ6slXzlS+tkvQj+2h/Dvoa7AbGVF0jtwm66hHX0
oHDMxhEPpoOly+7nB1ZFzbKiltmwrOrUuORRiOmjmEKWtmW/5vvjq5hip7UdUhI5xdnnqrs0qj56
MwVlqPEx6jF9b/xVZ4HATwf7TTJnBGTVwuQRNLEkxCgBW9fvzkCynxFJFsBV5xW6VP0ICsEcdec9
KGhLYVGZ9qXsN6kdNBFPldVCTIg63/fnF9rVh4//Fg8bIRrPIa15tr+Otgh8tsJwVz/LtLFZdGA9
/NxXZ3ppg8aJyYR4N8g6wTEfndHrPaNw+F76DBOcURbNBb1OSHNxZOONYGINDZMxb+oGVtgdWXJr
4K+2CXkMyqLO+CSwrB09XBSGZmkln/1Kn/e13Df5XInbaFqimM34TG7mATRAPMJ9+5ZbmNk3pgZY
Qu3xEBY4mqKuxxmhCEQQ+xBLVuDTIWuUlE5xDarwx74ktAwBb4z//P3KXsPDxx783BbtMkvjpkAl
GG4rZZNGIz6HF4iMcvw2uFGQKQzg/jxbYPKaQZHu/r9fs6/eCtS7FOgVYCmGDb8//LAsoDZsW3Xs
n+rt3zvSrDnoDA8trMOTUY9uWhbNfSmQEOkBR/08ijEGpI6lAvW5pOTrEq+iuOyPfv/i+5+azpkS
rboR+Xl0swejYrsH+4m5f/T+zfaXqXnBoOoEXzoH8ImZcUBbNi0fyl7EwWIVZ9l7j+tYD0lb2alv
KZJVDkP/oMNRu798f+sAqEncNNGIz42eV5yPONGMr5fYVAWJG9b+IEw9j06PH5f1k18u6oTuNu5a
h6k64+Mg2P9qITTHyL6gjGrm6RC4h/2qObFumeeuGWMs63oswagZAY0O4UdBq7cF3Khsli9Mw2J2
39M+JdnCZijDccfUMZEyyFjzIRqSCzL62QL9sbhUvkLEi3Kkqh52eXlYfGs8yVaeZpdt2YUiCeA4
IDQTgxT9QGMMQWZW2cnDHpmkpVU8NySMsRobT/g3NbsMRAypwfjwZHwYJW/HHjp717EK7/stdDjR
9K3W9WMTYii8ePMLPFnUWAj3Y/3irMtzKbBqW90Nb21vqRNjS4G1sxxk6Yl8BSX22nbXpksLvnR3
tUREAWIltp1obzsspAO97pdH1XDSjH2WPuQpMKJ6HTWoPS6fX/3ypeq7AhGhirIq0vl+l/tFQHTb
WRUQNMC4plkToIvJhHAy0cHgvFspciWABOMQJqbAzthz8WLSa1yt/ZsgYXgIpEa53/hZDRg29Vqq
04WU4NFuX550h44EM2hG2LVdM1fHlQJO+rk8kUKMUQXcgcuf6QgA62cAUyAiQdo+8eV5Sw3YgIMV
DY8Bdw1H4wA+cCx6c99ZAL5K171RW8A3kGc5DPZ63w6kiMPRvwXBdohB0dcZhKHtRyQrNy5Sz2E7
qpQDcN22yXHfGfvBNU9QAB69jBc42LbPNSsI9/N2qIY9XI2QykWFnQc+goGNXZsXPr1Z1xFvz+Yx
ZU2bwAg2noBx3nZ9CQd5KFMuAmsDUXvNv2G0UAETxdFW1O3Hai9l4kWDuaXRSpCw13AGmWr/pPrx
4I/tUxuE5bFS5YwsrOcgCOOx66aGR7xfl0jRBvueezfYv+DVNMgzATFOp8Hnp7ELBLYMwWpGkOqA
OJ0IUt1YYqbwXEXIABvXf94LK7lMFkbSsTu2lwZDFCC3bh+3MbPzDENZqw/erK5fz/vqavrlTlZz
ZvVvi1PMR7i3lBkJzbH1aNab5ehUnh+rCRCSop97eCJuRJElMjeegdIhJE0VVm1kqRoo3qwyp5vg
OYgmddJa5ZqTWj+oqUNHxcYz2p4BeZ5r0WeWAyR7YxQDzEvglITkywGHOBq+csAsKDG8+WTKYAAW
hKyDW6BTTLJ9RoNBY5DeBXslHKrLgJgveQTHkMBcaNvgRK87mpRh+2i51WNt/Lf9Rkjfm3PQiV72
s48E3ItbmdfhdC86FAZLgxtcuBi3n3tgvPudFIWdCV/BGbZAfIcUvE40s7yccfOls6ecjv2xtlAv
bF8KmfdwoJ3p41mtEAxuKFBRPJey9csY0skjJDiwBoMBq8FG0rf9DkK8zvYievsbFARQeYIc6XFM
am5ZGOifz+WWgdY9TMI4DyB/syUSrQMsSVGvirdAPXVfa8PCbE8R9k24/4lzq0PMAjF7/zKAssH4
m5ujjFaEWl+d9FbkhpUDE0Xg4uiAOWMu7HBKu8q6D6SaLkvsiPB5PwWDrUgsobfBhqfSv2m20nSv
JCSAwUSU/S3H+EwsVIAMPFxeWoDB2BM2ppG2j9nPz3mLNdGWc0t5tpr1HeJkkEBj0KzXEqA3Zqfz
fYV5NdpwopgGAGtPw7zc9qH66MMxwQpVGfRyMtbP8MBxHy1nWo/l4OscVHwwmgxS+1mdXNrbWVuW
n+VQJ8Y087737SpsE6cqb9iK2Lyvir3Qn0f/E/SF5Wc1uocST4zQTVGP0E0HwlGVMIVHLdm7P5ZN
62z/Dj13vmmnzAcfoW2PVkUNHHePPXRLzSQSPL4F9e77Xuv62/Hg7JkITuLRtcp4PyT2oK+s5tJN
ESLwiJi4xy7IuKx5Ickah7q97BXbHKzvYclnHIWuBpyNAqjvWRaM7nkrFIctqxAlzqr/XHD9C28M
1Raso0ARxnQZiMq/N6anHlHTVxiU2nOofSH3JnxiYTGixnff+NJ0yWJbxWHFAH8W0iq1fCQHFbpV
kWRtarn8nbgDYpXlfa69/eYbhDfIDraxZuLILHWnglD94bqdDT/5taEOiy14eOCqMd6NOZBdo+YX
2gYXkavrmYL3O7qXrhVtBqU0iPyLdHvwOYnWc11bTcIcAJ642x0fH+oeu2/QUCXp+LBCtw9AC8AQ
HntWdRgIubED5PqFN7dHVELo+Y4xh4x/PBMAGGhr6szRzaG2VzBTSvqErTulUfRjwnlzWPj4vqfF
Kx+yPzyj37k/+K4ORr0goOLZGAz5nfsToVbxFBdFai3YZrxFhk4Y4AexVf+km6OD4QQ17Ha9qBF+
lrY/0RGX3O/5Tm2BcjB0lR2LoXOyNkRWy5Q6EeSRajLww9xCmEVhD8x0MukQ5DDhX/zW6D98m93+
5bcnh0UHUQDMG/quvzOOfnlyvkDWu65lkdYi1aX3Obp6SahdHFc2wL1gZvdUjbiWIWhjKafytAeO
DeQY/QHN8KW5K635pSVodu+7bN/uDYlmqB31uW7sd0ghp6HVQiAPiVLu8CCpBu0BWZP1kUagHGwZ
ql4cmQbASrabOloLeHDuYeLf//PDA7/u95UK4RgKzRq4E4ew4nG2p/vL93WEGzW24EG6QN30KmD+
04ZluiM5Wvr/RDVcjCa6dlNcgfqw2UYSuBXWkN85SHSLYygOW9ciQ9dPoviVrpXuFRWGn/ECGxZW
Y3kDCaDXydborA23PY7Da+dEz4q4dbbw7rondGGti/MaGg+SvrjfQ5mgi/Cy3z/Bn+paQykMxwIy
WvC1cUT+REyDCYrWQidFFapshrBnHJABo7tQr6EbzrQvsGBbKSRsDtRAPnEPvnDzPaBLmMm67zJa
Byd7RrvWtd/ACqDXPTk0BjLR/mpSSuWNofNT2w4vURm+7GHSEcjW+mn6Z+22R0aDJCz1ZnRKgbqi
sQ7hA6gDwGuWH8FXOI3OBLJLQw429nmq4D3doWjcztLtbrgz+cLKcP4Jbfyff7qg978AO0V0jRoY
kpYBTX5WaiNz4qCEQtIO3PUukkMlyrg6WNsSxaEDH0vP0Y//ec1gT/9Oyka2j9m2Tdd62yegif19
0bAGZFCGRAHwROPfFJVChSDnU7cWQDLo8mnPEyalkNFa25iiWx10GTz4g9uldX1mSrRPs3nxA/kS
6ii6yNHoR2WrozVJdPuhOgLLR/yPzROmF+aUFgaavhX/2kpa3NE+pZ1arr2bo+F8NY3wzpgvYmNw
G/hExL0ffScNhrZ44T82E2pfzDxEfo15tZsFKW2+YMkmYplZTFv/WILIkxet8zg1s49r3gheJvKS
aSIqcQmDJF6N/jydMOnp1E1ezcgLkVY9S+8G5TyKLwOw22BcuFkofbbg1Ezh6rSJfBx1MN9BbQEH
rKWjq4+CveBFcZUjLiAimDqwevKDetOD6wt2KPryoizFjhCsC9ICcwP24sUk7KvTQuqbcupZShsJ
k2DiLQmEqqy0H3Ok+albp6SGnmsUnQtjHeCnflakOSo7iKf5tQ2XA4iLcQmxLFedy6pJlqAAGL3e
1UN9oyNgaWkB9A5+TUnJxA8HU5dgr3yuQGBdM6ZthJOKc7DObDYnlfUZEvJcsfCOg5I4U/vgTG6O
upJVLtQpA9Q9kp8qbR3QuG4AW8ZDox8ECQhAEMi0GhYj0415Qa5ice6GsjmWfXQApVHZsWR9vFag
wzbLuSXfdXvqW4EKami+hr1vxdDdSsvQ+4LaPeeBeAPuEvF0eXFqaJKB9R5bZfs0tHZSUQovlDej
NZztQp5RZmdd5x0wZ3qjLvbn6Dm3lgHAN3T33JisD2kZqyMuNbboTT2nMAlLBDq+1XTjWMBF1ySn
LWohcAZuluom6r7Mo6qScnRuC2KlDhvTwOTbfWzY6wRy5uzLk0BgWiHKNtPpM5g7lKtXjFgm9gr3
kB5abZF9dDcjMF7CS8FFI9eluJvTBz5RyQjLV7zU6tBeiIzgVs1SRJdQ3WoAAuHi3C4at3GcchQI
cVSTI24xJj4AyxYh5iTxltRfbleNdJw2bRYZSByDwXTD+vZKy/GCvBdluH8ZnDmt8eaydz88CGiR
MfjWjDwr5I9pWJLGrSFyNsVTHd2v6OlCoRwVmjc/GVetIEq5wF6mEzSjwFsobgLV5pqbO9/WR/iY
vBZIE62yueCy3pd6BMMB/Y6iSWR931RLInrvdfH4FzK4yHTDo5xDEC1t+8DkdBFGoRnVsSKG3xVM
ijBOTkVeD+4R4nl4lb7tkRqZcD3zdgZFyrJRqtsHS8LV0BNHqy2+NEUP2+JiPqOkxKyozWKvRoOp
n/hRFjBUUSV8ePvHRebAEK9eY/KhiR6YbZ3a8J6Q5W6ei6QbvgBkTlxPPtbSQau8frdccq06dhHA
zAvA5jB0aw2/tUGt7tburiDiHYo8MVOgNxgk3G4rzsaHYLgQd3aD8k0ON5pAUJU9lEVxKxjK1JAe
+j6XpXXloXNXNvXDKvmb8Yt78AUzTDKlPlgbGwbghhcEktS34VtNirwue7Q1+YlHSDqIcjOm7xf7
CGJapMqvqEo/Igikxa6lH+cuupjoSjjKYNtPbYmWPiiAGAyb3hz+F+UvFyFkXI5DZlNgNg00hp/K
0H8QLL2zp2+4dFMwjE3JnL+M7kshlrgJPqUL+c7Izht2XHWXdKMETgGKjcbo2RVpWro2Yxze6BIW
2/aT5SSBvC2WR1t9t7p7SxkgmbeMYMtrsCgmg3wYUCuUFYuleaiDKqnkFj9ZMmPyB5L/I9Qai1Fm
0VqltlZPUKFEg7K+6w2G1K0IfZSD1uJSRBdbnQcq4wJjQwbgOiy9kMFAzrBjCdXdnYGJEDZ0hzmP
gKrYRa+lnj408x6DVV8Gl+UpNxHssi8hnhCIs9msA/gcoUvgPqzOd0PGo5nUo+eb4xDYCSgr8ex2
F+I2Z7bl5oD2CZ2uIYEvAvvsowXzIeCPQM9vonGrdBqV8B8P3l3V5SEDQmiPGYbsAEDX2RjeDk6Z
Th50PHGer3ZwaATglaAFG0UkVnHPi5tmcI49hRSfXV+r5WBRtPvC7n50ITFKrXwAr6xfP6bOvhqh
Tg7pUwixxarEPVD12ZhD7zmZ5KRL5gDqJxGSnHUG9ZfCbbYwMkc/96RkA9VBuCDQNa3CIR65Rgtx
CGLA7aAKE9C0rEfbe6tK8PxRWUEs2CrBMio+ZX+JtkhS4Ah1dBKEP4ytE/is2mgBuwJsLcC3Dmih
GkWN538fHf80hPICDDe21CvlkNfH12/qOzrr84xWjb8e+PKmwUYndebAv6QsrVNgPj2kx9xeM29F
KkjDtzJCD8grMswMP4+4RMokZORaC9gQMkA5PLqo2QmAIVBs0OrfCI/iBRSYJ2WhORMR1COeOsNY
8DwTk6EFgT22LnWTuJY6kr7iaJ9A68Sy7mQ95k7dH6gqE6sVwFyGQ0uOI53e9QoFADsAx0l08wUM
pzvLsb/7tX+1nO6oFheHc5OCZeujc5y00aWQ2EcOXNlG977j9XfweGvARRpooAhe6wBiZJGhFmSS
XFf+cC0IWTIhUtfG9xmDtzmSYBWOZ2p86DTWT2upTrNGN4/S6t5+BQ83xWDTqk0K+f1buDG4aVeq
J5eye2XNdTxH7g9JKzS1QFQTHhbzOtTXCQQzR1aP4wxDbgecnpfJ/9FN4mKTHr1CmtgBNE8Jugbw
rY589F268yDeRsGwEqoDF6CPtvmAJshSy2/ORPNi8d9VCKGutoYFU0iOdl0/sOluWqtLiHrIbusj
qt177rooEJtcAoVqneie4lfD9wAi6DXiWWRB+fMCQP6mdKCajFtfF/09s8DxAFmkX+VLHWpwkJGB
oLH60evwoy9G8LFlefGH6TyxBV5XPLzYDTIdZE3rvS29bFGMPqJ+T2jRWO8r+DPoKCFtm8Q4PlTu
EZTGfI5qD/ljuSTgfCG2VPRDNwazpQzMdVco5AHcQc8B4wu+9Q2NBeC7Y3E2UVOcWYA/YfQsiIUW
6jrrcELsmMWl89Fa57xdTrWgJTBD1h9tWPTAIceAEAtGG5Q6wbn0/XY8OE3Ypfu/+g2Z70K9nKd2
YUNCtP0Aepf4L+bOqzlu5lrXv6h3IYdbzAwmkmISKeoGpUAh54xff55ufruOP7u2XftcnSpbZUuc
4QyA7l7rTYuziJdGth/tt2qBg5P/N6kRXTfmSoq5+uFs/XDSGj8SiGHYllv+4rgogmnCigtSQWTu
KEkOVMb1rY9IAsmda7fG1eta+cWFxUvvM5flqzaPw8nrmoUo4KI5R/aAOW6ynbBrBvugfqTTe0Zu
DX11VG+A6Ktig9jc07zIzNuMDa0Xmn5R/2quKS3eDOeg/hVN7W4V5c4l7sHJgdujN782Dvnc6oGF
FQ5wsscots6nzKSiiN7XaP3Za3x6wnUkU9/U6dnsnwunfGIyAnmPuthXK8j/6K6nBid4jKZjnSj4
p/RABuyv7Kbr7WOSwThnTnN0pqLgyJrCuUc0rQ9h5XV7azKfPXczg3CxgFpjw/6WAVoH2ZS+zf1v
etyLtlTPiReRTzGyky6zJOL+rJkMBKMmCYBFjpbYPjxOWvlfvUP12wwJc6CmsNVypE2NaxN0n+rr
qQMuBuLt+LDFCUn2HBadcbCrMt57Yxl4q/6ld1YGqi1oiHGTzkn81Tf7cDT6Q9V5p9SNntreqIM1
2y5T/SUal/koQFoqQcAmIfdHfGKX1UByqYXRuDmhBLeTvkdqOzY7r95Fm0apZ4ykgELyJFsCaaY/
+h6DpLLqzkUynSWXyRCgv0787iYupGWHZMDqU+Z4DRO4+Xa/5tk7e87Fn6tHs3RQ95t+Ink/0F/2
qIpxvFsHxYnhyGK3revkwYZu1+YJTUFPu944dzHfghMw342zh1RKjNlFS94cdJq7qbc8gPjl16gN
5s7M/dvifTGc+uqK9qH2Bx6LejsODKmwegiUzoBsa1y8ttsStnEmhzVFg9EGQ11XGAe8j4rywG8z
es5znxRPWendaRZey9x+zRFrtCg243oOZ8O5dba5X2cb82cSuNrwbLUPifu74U3jxvoA7AmWKArS
1D3R8H6tqjI0MjsKy1wcl7hroALbgyvSE7k8O9IR0l3O6GA+yfZqM3Km09oPzLtcbDeLgorajrQQ
jCOct6bFgo5t6MYsqc4FB5o15vdzWtUHOyrLQ20232oOwgNU3oNY99Bkh8grDmjMpqB0qGyiyc+D
paMxQW26xjdTwGgtbfLVtVG6N/3FysZ4V2WZfmxezUJYqIyDyqjq+3Q08iBNDmVu+HfCYY9ooSHu
CAR5GNtH09mI2FvtNRgQj9xoMrSlhYA2nA0coNi3jeFcddEwuBZV6HHQh/SI/joUTZmcXQP4z6gK
hs/UXw06yT3U11M9iHo9+4M7sBXNR89I2ktOFLeivzaJpwhne4vSsrwWnpiCKDatQ1d58108R5fV
JFW2mLoImwPuBRg1Z5dsffTeQlOcS13EV60wdzYVVXospNSrNG1sNiM+tM5D1x+g1pgZ89mIiwl0
u0/oXQNSu543uPAjXr2WBITuuq5tdG0n96oD9dCzJeIFdtM8Dq1mXo3R49we2yw0jGo6Jfo6EagN
zIkhgZT42n0r7Tp78Mkem2NtePBM/yNP9OuILBdKmPp8SlPzJkqOxTS3HmedOojUoemkZFgTM1CP
XRVf1TUdjTCryOkpTVJeSGxB2Lcxb5r48p2G1Cxohs04sI891t5hafx698l5m1Ju5vXjSUzetqNt
qJE8iB9V7z1Wa/RbRy4RNOjZwy3WPpD2P1Ob2Ht1KRu43cMK0lIjBZRqS3Ot5Wy7+atSsyhAby7R
tRBrraViCAhb0U+Wmx7VT3u5c18UkThEDg2iCZbw+YqaxdA6i3kgl5My3ypKknX993myKFO2/kwq
wXAgDbQ//CqVICI3dQxt5fQJAWqEDCNOW6HameBxSYuSZZhP18k3T4UJLaXVqCi01j/UZG6S2cQo
ICkJ6Tu4st7MhhskiS9xRCvxT13avpauOMe+6A+t6OZQlN5XRREqcLBMGPO9Gl62VyyfD8IUUO0c
/Qro3k6ME3s1Wdry6rhD9GFUeXVddOuTG7UlK+yI5cPNZvrCvghyAtQ/f3mFlPcGIjagy4LN22Zk
meqb16W785JOC5SkRb2zsWkCyHQ6qM+VGZV40eLlzh5sHjwpGfB8tJe0V+oCA3SX6OnQ7aAZPaZG
98j55AcRysKD9qB+JNHRhmweJJknWWIBABKgS2nZ4JadK5UOaRVwGhI97iMcLbIGj4NTvA2RhpKq
7B8nKfSrV3cNa1M7zUnShel8xsySHpfl1yBlgkSpv3yKSzQ0J2xhuW6flRRHgr+NbnYgtQgJrdw6
wOM/CmumfpbawtiI342yP85+CrSL0A0kVwOswyDgVyzCJb+4MI77sehx9rjaQ1R6ikkT3VrsAWQX
timR5edcFrUuBcrcf1N0eD/qr1u/XTO/LUP1N7lUaaaotALD6d+USmbbnhwn2+4klqy+osKnDawZ
/Ix2VPtT40tR7dI+g0Q4VArRy1xC0WTs/uqKxUxqP85pe1D8nyJAlUg1RjphTivTjSTBpyRTihJZ
/W6/dj1NjK8dlEpLUYQC7h9VA/CgO2xYnnTatMYXe2+2X4VAzauISHW5lSQhcrdTXG5nR1hOUHqa
AwXjhwo5FyN74AJXtWeaE8LUwsDCMgl6v7G8LaOxBLrEwRWAr4Swn7Iesf1haEIF4CVeJr//FFNU
HeH8tkAvV1HewZRkjWWQKOCzblvrLI+ofaNBOsQxFAS+9WBiG6ERcwLi9t3AldzdXPMIUX/1+9qr
5rA0Z4a4zvpNib4jKa6qKmnh5PxsvJIKQr7rYJtf7bRjB5SLBiQadS26U0QVWUBPvDPNev3CaI1O
EdsKel9ollqbFjZphkM3NlagA0/v1N1PyAbgAYQZn3QgHHH8lPc6Bo6HmBFtb5ixmr0SFH9KQjSM
W1V5nAVCl/LYeXF+SrvS4IHhue3oMY7qPiyj5e2YYqA2B8eXZd0ITt0JnjqtOq1J97sf6ImtFEzP
6L8oeVA3QUFIAqpZyuu21UNYtPE1mVfkdgiCdobpn9TtKcDo0AxBC34ewqbRBxxm/ufytxtq9sXt
QzMGPvWXipUdM69Ej+fAlkOkG/Yio4+Npw1vVFCwTX+SU0rOkS9IMpOTouf9pf89bqWtuO/a91+0
0X7xUjeMe4x1mUtzlrvTGoicPBfkSUele4nmut+xsLUVFVJHQxIoBVC1Qr9rZT6FFhuKVOt9bppS
CCg4ib2BVOSsGKmN9bRHjYl2eGCzVZu8xXTqoOjd/qge+K7l3N+SL+rdoxQFqj3lU4DhB5X5BIJs
ZNPvuLbe59gRuyL375SCIcvWp86ayU/q65+6ud03ZfOuA1olfveNqQ4cJobNCFMde3huPjMFIzlp
Vsuk+rhhCEnTnNu2REgo9QekI9Hw9qFa32qBaVRQZ4OSUz1DWkxLL8sZzFpj2FH7jbFx51YmbINh
fR9jvGnpWEIONHOz/zyqB7RGOwQQgdollSJAbRPqMc8Maq4I1S15IvfOBIOcQAztR7fRdkPhbgcv
x9GYtndRGVWnwUwo4uSh5CxfLGKYlcZyKhyUUjCjAZnwXui1TbNTW15eMWKudx1UcTzCztRvp7ZL
0DJaCdGUDTPep/amlCHSjHA0Buu9kYV87iFqlRosLKJ/ZuxsUwfE0Nm/LDEwOWUev3deGlZEcIYW
KzrAtIXsUaqdEg8Tr7461Y55x/XeTpwDmTNxiFYX2LEugNzyxT56egF1Ir+IWv5qEWoCzWFufNkk
oyrWI4r2kx/X9ac+ppysLWhiW4O92PaDlN1mKY94Z/FYLlIhGJk/ynE7dkOefuokTD3N93EZ5lIa
o00+sDvLjev5UxG/iqNT24Xa8tR9MRCJHHCCX9T9L/P4t9AN+7P4TSVzbjol9tL3ypnFWVWNwzAu
9wZiMv7VvVdfRJGz8jAkff3c4DfBhpF+OI4NfUsUubZFX7EngoAAfS9jXN/1fRvYcu/MogSFUgWE
hz5Kbf/qQNJy59TE/kUtksSwMUsgw+JqI3T39AhnHZxNLY8uJdTPHeR9Asu18ZTW6dsotCi00ASp
EiHPbU6vRByJOoFGRgLwuUmZeEfmVSPYQHBcuHXDA19S1MR6IeA1+XDq4VR0a1Exd0YDlbmM3UmV
lLXUlsxV/C21xz/qmFG7Tjb4jxrqh8/TByZ5gMHKN0jSwgjVffb0X5kcvsT2XW2+E2Ybfa4UBqVm
+q1iF1WnmrqDys/gFMnPKgZyVGevtths8s49VfrT/z2Mh8jbr306HbMOtNXt5pPS/pjSBODk35E4
7twKnf42+kDxUuothbF2at2wfDNRq8vlatqy0KqtOynAcvsYfT5WdmFlvFaeCQJzQ1DF2SUHfoic
4n1Cs3csWcetvlYnda0y/AdhvkRntdAnMDT2TWfbIfqrgiKx3L2oiA1Qjg8l3+oW+vYlHqO/dM71
NO7mdfyqJAxVj3GgqEHfnM7+oid2dMmlKn9OR/+oZcgP4zUNGTHlnvA37D1TXAlweFoxBqitTUnc
lThRnS6FPQD0fsE16B9HydF7DTfanIffbpYlB80tkQSg1ElKPZiTYrdw1UN1Om/dCFKsLbsUUfjg
stdYpeGjMeXcnzfKbRzTZ7XCCAlpDsavscHDFEfpqymysz5loGuFVweVaVU79WQoMl8pBhNmJh/V
oesUMJaaOz9kfXJQImlpvsHCXwWkYTyRn/DVqvfLlgPRSHrdXDIE/mV0FGhAdukafWlTlr3k7lW5
4KGv22zvx9L7h3QqvvJNo4ttMRPGXl76LRsoB/iYJBW/rXTdmOjZYKj/SkMceMejZbTGceoWwa3/
ZQ7m8OjOkRS4sUvGntMeKy++x3dxILCl2M1GOvAQ/FbytkiW4eqCuFN0A6wBZ8q/bfM4n4wJo1wj
W42hjW6phZdXl2p0JflTD5pyiSiRiW8gHSxd/NnxUkTvDPerGet0xGYHt9WNH0ovODJbOmgiUQem
VjGLiCAHxwU9zewEqqBzbmvu3rURz2qtGce+qW/5qqWHLHP2hFRsofzK5tAg9JmGT03hMKB0i1v3
xcZxc3Sj4dOHRGTC69Q7uNmRzMlFovQVqkqq4hdrq9nD9E7gjfiungxVGqiLoAptZpRgGZArba3t
Jy9i4ph6E3kkgOqBTP9lTzLs5I/T1N/UYRGtoPBrkUNstDoJZH30KWbtJNK5efIk0GhbumWv+c6l
dYdnTU+OGfPIlI2pqzQCgbrxj6gpQ1dbalWi8TjPTKYgdKMPIQJYwuanwe5zB5MCb28k22UstqvQ
jFs7rlWoZCVTBy1uyItVcrE+C/t58UAOhoLelASyiSYEE7uNMZ/5F2oFqj08c8v00A6fZV+fjlh1
o/4YdSg6cTXeaPBuTlbeR1KmpTpIy8heIxtKynGkPH/UUlyI1Cuz7jzio/pW58MNHOCozjToxm9t
ZB8j26aF1Oq92h2GsfupVopRzk/Fop9MvXVZp9RiSrsi1Vv+Vlu7ejA/VF2lth1VR2SD4+8xvd/X
PcQDAR3K7KZERNva48aZkdtLPWomr56NmLisaC3VA0w3h8Fhkvpdrb2qvlY98OoAq+r4wYubA4kd
rynRKbvtVb1o3qTKPiZfZSmYPSF3XMz9YzRUh6/tIgwGX/H85A3tLgjsMTfLYzSZeM4yT7+R3v42
R94fdWqgaCMfR4fH8ER5UJ27MndEWvkQ+dX3rUL3nQ6D/wANEuMllAhCqpVxEDXbXeoMTzzyTVCI
P52Ukms0j+o+rrkzHGIkjdN6pVIRn01+NLkv6h6oa5fO4ViPj67UTY2jQO1YAWGRuKAeDCUr0rvo
YuSICpL12xav7CVIVE+jmTxWsi8yil4LsiK/qq86C+/FLLJXJ+mTndbAnqnfVWeFdhltR9sx5gvf
Ys/bqDs9DdqfTvi0zmDWautXf936MZUreeFOjRmJzyYEI8bFZH0j10TMWntRO6a9FGin02O2aUYY
WQCOY41cQsmgLTZOuVWomyX/RybdAIts7JtyR/pIhXoqfi6XbfvcLjTD+u3DdXyqftVpN65FDQ6R
/wGQvEPNU501R7+oC6dKSfLsmFWgNZAfBlHWsFXq28bkRFArDNCzcu+NFrPaIT25aaWl33Ij20Wa
bYIqcmTbaCY89suoXtZQTM8T7RMobpUdBnsSoTU1L/HUtNfI05+8TRv/0iTTUdK3jD2ho4qIodRU
+7h66NXny+wmpkykQfGYIBV4Sf8tag6lvwKGV9ZIh2N9xFv+3jKD8Smdj/HiT59dFFb8R9KdLwXp
R+zaOABnVEq0eegm887qOViLgnQnwh4RTkHLRyYGfoIe3K0cwmQLtmR434YCVYOzNbDcRDMlODyX
GGLDa56UjYFWYSbkBHBV3SxHIJfR+4ZOnX1a+cHGjJ508r0vueXeqeWF8JG2P2r3okZNPlsFqQ3m
S2ulX5Pe+JNo9lVt46pndtcUdV+KtEBtH7VrlAc32a5Fxu6de3wLFL0xbKJ46GxwHpE3j7bFDSkq
DT6g4Zx0LOpcTo6lhWPn5CXzB991UGecMeZhqFDKus1rUun2odTTYzLxzvEI5FPCa6p6zPWmi+cD
7dtoOBbq8pMwS38npv4pG9xnYCouDf1qQZTSl0FKvtq8OfnmhEgagqpsq/6cAY1tnMV9FZV7s0Ce
ZORpc6jMzdmPRGRE5tyBNSfjUcffHrp4RPcOJk4bXUEwkm0SdiWb8AxlanpTg6ESkM9wnfJguP0D
swGjEOL4h1gsN+wNkP7KPVUkXQTlnP2Momjeo+V+d+3uZFdGeZnQwIwtzsJc5FU4dtdCaFdaLrY7
L4v2MKVf4hoHtkjyY5ITjFuWO63L2iCJh/iYmSwv4dhkvVojgXTrbsvGGUGAS+pG1u7WdmyvLVIx
p8ovRgcGXIwTnHWfB6PIY8BdfNemF1+9NcMohOPnyYsd95xtTLac1wgBAPanuU+vpDEF+Up0cj6K
A/FhzHRYILHMWpwNnkQGcmy7eMAZZGCL2gFIpVve3KZaWmDz5qEv/WY3Go13yOLDOGvDXWQSQki2
CroP+xExbEnjD7q0VIOxY+YloOPKNpkwVzJZkpN+bru23K+buJBiAXmcmM+sh7j/M6TVr6RjlUz6
Yl3N2XoYlvbbxuzIwzTjAFF/NCAwdd+wCxuiDklPegBhArAezT/bisaQfJu9KZb2HBF+UfY6OruU
opusHshobi1xXFiOYrTieUUS1Rob43mptpBxFxnnrf3gWN5zbzcu0uM1Djb48WFi2mpf3iobcMhw
sfL3hvjWuDFmX7tZDh02i8T1xu+e3/7w474JO7dC3kTOUrxhkzZG4sLabCxOvW+MMIR2BOsG5GCi
O5nr5Ku/4pD1UIYAMRsPeUVYlmkmXxorWqkssc25wtl5S4ONQPZz0E8/Yjd+hBJHDchsyl3Vl89M
O/5tRvq+8PFOdHl37YgtO/iaIH22novA64vXdhkn+oWMIJ/hmpQTeOHoQzfb8a4YjtndsOCzy+iz
D0RZ5aekk68jTUVyJMcsm4aQF5dBr4t+n/r2uFvm4p1mgxiksXsV4KzbjMerq79ZUDohOr0Q2R1A
l/9sxr9dxBS3JiPeLfOWqzv3/uto/PBb87e9+GaYxOnPVFuMu7TcjsYWJfevabVtV2arBj0aZ9y8
QFumW+8Hj94bkzwiAxqXHLodtdE5WejfNtfwj5WbPI+wAPjxCB9wJ66+bmiMgzF9vFfr66h37mFA
71jh7TxbTYbTTEf02elMd2j16U7HWTIjns4znYioBF22b1U3t7G+LWA412rCtjj0UCTEday7Psp+
+YVIz1Y5eBfXnL+M2+yGKVUUPAMtx1z/KBuDyL0WGE/LIZaT+k/uLkVYleMZbCy7Lu3E10jXHPXm
VgCasbfRbWL/8Sqc32i1ZFdQlxVqRtLUkAtqt5p5H8g5GbQ8jMaht8fXiJG1x56cy6NuGtIMGt08
MCIrcdvz7DZfgeKOpoX01mE4466MDAf7VsJEam/u7zIwekJn1otDQBCaMJh7DbTj0nkVORo8hWxu
aCzya59qDP7kWQ5Lf0LFQyDXvvHjBlkug+Nr2Rm57X8a+6Hm9v2TdcB2UUYbDtnKjm1Jqf0/SOkh
uPJsstv0MFusYPLT9qL8YiIK6btyvNayv+7Y/essui/XjFSoDq+eoU+k72ngS6oDkSeosjWU3hzS
kTIhECmEwqlVm8fwVzp6THZbGyF+OGGXoLUu0PCi/gVrkQApmSrrDjDu2UCPNXvGf4ht/FdTjm7q
DOLwDFtOZwS4+/v39BI/3qayNvYxOvEbI3a/bfl3XXRvmUm9oYhDVUmp3lvZ9BXKpOAh1fTEW/Jh
LPatHnrv1TN3qv38rA3aNZh8IG/fy97+vWz9X9J+MeOQnIJs3TN8l9QTmfz5j7dn0JCSGbnzWbt6
azvskwlMc8WYRzdbEAkz4SpPpnDRL6ufP88i5tOsUFDsaa///tOYKkL8b08LH8dwkSQzelJG8/6T
hp5gV9wHem7tfUf/Pfpxckw3waptpI02mvviCNgxHnSyxhgQlTg7q1nXsK1iB1LfeeC2FBd20/st
jog2GLT41HvrgPVtOUeWBbBi8cKpv1POqShPv/cZLthK82841TFQyp4H87nXLcunQ3JqNcKctj1Y
g2qzmsajXJDOD+kfU4ZPERHm4Ebjo+V3WMQaaY2f+6Nmx8be0CCUt0JCxxK/kq2lR8CCV161Lor3
sQzmQWDR7ng7BsYBleQWvWbqk4W8xOg6JUqhSv0sF+jA//TV8sQzc/20u6MkxZP5U1n5FBpIMhv2
t8g79QsC/djBrTYhR47jN/U4dRKdIQcTg6jureG8Igfpt5kmOI0uKrJGQ+d4tLybukAqZ8CY0qeo
5qxcGJaQF7F5yFr2tGEiOW/GxyJNGpRMBxSLOW2sNN820JxbxCcRC+itbLniOZvvRNeCP6JYJMMN
63L/qrzYKkuimqz7LcNMrCjwRRpWanJWYkSBg2W/m3aS7nPJkfRZfC5QiIdNGeE7oGI55jXwHuqX
MB6Sr7FznC3upHLBLjVpvKP1U9HDpbbqt65MH7oYM03lhYaz5k84BnDoyBiXbSXto94sjmZ6D8PJ
/lhEN2s5oqHOviSFlewND0shZgKq4ma9ZKBZOwVHl5bzMunbC2onnFw0ZnhupxNjDsRf+C2RoA+9
RJ9XEp8Zo34jwXFXTGIOpx5wy8ISTAelKGV7pRVmPqTUYNYUhOlOZ0cn6c8ICmjLgD6pRwoIpc3c
21dlJ3OWNOYZzX6rNil3V2IlkLSqrUWR4h/MdWQCrpkhEk7xzvVuhh1Uax8J2Xtx06kJzDJvA6Y+
bYHrrk+MlnMvOnVCW6EhNiMNG5aNaFJ2moOgdZ8oX3vd4ICXxvwZ31G4EbuhANihnxiTvBD9uvrL
xfYm70YXKnmeVMhGocVMqxQE+HvWLocpmfYmMSMUQk+WSp6SFnQG87VnNhqLmEWxrGh2RMbfUmLo
Q1sHkqdU34/oyy8NzlzGIICWK6SBXQURQZ9VAQgJv632jGM1uBQ9QG35kp5B/abzWLfPfpJbMksI
6K/LxgPtrZRrivsMvdSnDEF4Qjs37RCsZUU6T9JdMtvlrun5R9lugtg9SNZoM8LZy9drQ8Gv8gJE
iTvPteI7pyNOTzL7CsxX0JsCguWJpmHy3Luk8ClohDS8Jhx92CuojSa9kmIRg4G2CMt6iOqywRb9
9yNBnRqqR+5iTlFw3zeiC7EArLjXrdW0q0Brevo/ycRkeCZ3o9WEje5/xb5+LiR2UGf+Y1PbGzME
ozzsG/9dYRUKPSpTH8mk74V2MxZBP2TleaAOEWXXn5wOJnT2BW9nIw8d8oOOXVQBLFY3w5S4uGbI
Jrgo/FxgT94JkXySD7k3EkeRoMdqmLR9+YR+FiIzlhg8YXO/EIT5YNnVHwVyalLUMSJjjr1Ow8a6
JAdzOquvrmxtaQtB52XMLdFiEtUpj9TTNZudfu3Hh/7nFD14WfdT8UjenL4t+XBST+0olTFqxcQr
G4/AI43QfCFZUyC3sx39prBdq0m/mVZGadvaP5nN878f9Y3XkLloGHqZRykHE/39BNb91Sz6grlT
pkaOlCKHjCJ9dodPYlfxWuQufp+09ZcYCZCKiM2dAYswurKOUhRG2EGL878/iv8laQ4Jq0vOnWHY
zJ1mKCMJef9YGESVm9KDTNBVtfuXrMbobYo1p7n6+LEWF7vBZ2yIPT6tg3R+Sj8q4i1CMwbryRib
7ZC40YuCMJptuvp21IWfXnV4AZc6O7BliJok1QZ/pnGqvkYlhnqZu0HwzX+ysf7LNCCGpclrjHWP
mAjLsmWQ1T8UOwNZuKND+vRnNlBesPEluvMg6FdCe6bfzK1O7FXeQV/Zx3lhCQ269ZBHtEiKzRWr
8bWHQ9v/+6ut0rX/XvfIaVTMQNVIfjAwEf79k7lFXU1JPjv7OKq/WgSWbJLwJ59XRg8x8YEk9Pth
kKUAZhZ1imcZCRe5DKL6b8FTVSPQoUo9lzH2s+KPPJUUd6QwH8UrNW7/OCeZiV0CCkQtMAU662Q3
xx6hvj3pXv8PMZPHj1qO5ur/ebbY32aSvRAXUZf/9kf+x3Fm/z8OKZMTSP7nFMpz3/34KP4xhFKX
L/hMoTTt/3J4Dnzfcjz+UJGIf40ps/7LoBEk3gIGH5+p7EP+e0yZ+V8IBkzSXV3Nth1H5ij+lULJ
mDI5KNbwdfn4O77/v0qhtLR/crdDhWga8iz+I3csfuPfH9cG02eLXbFDCd/V8MhdlP9ZqNOfMkdo
3+aJ/v8sBuQyjCXIpE0h95snK3KzH/jWev2otyPhVIPwx4euqFfwNHQYqbCmnz6h72ejsQlt74d4
v+YlCQ9b6aShYNQF7gA91oFvnP6ipwwVQQs+1Ne4t7fmUJhW9L4lTs6Ipy3CVluUBMUEE8FXBrY9
0cpY16E5ZUgd3kfPh4Hz/YFha6aJE0eronXvt3qODKewT9SryUMdIwqZ8rHcp6g73uldyrDSkv7c
auvwg5Ty1oFvSwAaUs8rroYXa5cJKdbNIk2/O9ZzBnHclIv9Cwqzhq3RBTksGzMIAWNKDSP7aLtN
fxdtlqEHDaHh41GQMwhBvBoChgia76PpR8T8o2k25aHBQPsAZB7VZ/InpSycB0Lm1churWLEbP0w
mRVQMGlvlkZsoWWmx9R04uKst6gpg8VEoL5m+CJ6aTuLIzgtY2rGxy4HjEFW7aEFMvvm3s18YJkh
g+YiuCt6n4uuT4Ku6GawK83BZbZqmFonEn4f+kFf/B0uBjcJkPHkVHs4PYiCKvpbz9zgmm3eh85B
Q4UVljgdcLfS3vDwkIrNLKE1JzqMeHPnqRzr9MsoChhO4Jv7rIMHdxiF/lYYWDHceMK7RYTnSzbw
ZVFvrB+EboLS4f1cb2WNLywWRT3v7KxpQj2CFbFrx3jHuubfXNKynsosrmjGrDV78XvcZdXGtYTA
yqz3JZ38wI+tjyiutac6qsujJ1YHCBlPMGq94THRPIO0sUwsdKEMhwiy1RhuYhDps+an74PQ1pNV
6f5BjNr4wUTV3/pg1ncUfPZjZCYJwD4zhhuTcSU2NMzTFHUJ3kfYM+K5GLhjlcRwDxEJovXaNruu
JMEcaedvFiEuHoeIn5hZ1UFDVD0Oj+HV1xGfxSVairmL+l1nptjnMayRw5e8ZZP7e8zhb1YH6Gec
sj2xhPdpEcGcmBFNXDk+rzY6xCLLg3zwOOB4xBiG3daXicxE+EvbP+eIT3dU5k7QjpguGi8Ve9s0
vSAyiBXX2u3N6rVu32yb2NW29zOJG5Yr2VTkdIKMia3/mWfbLyY75CwpbCFDH7uPluVid7b9l7rX
r1njv7AMqW414z2z+3VPoBQIL/f10OhkszjGRKqXrV30Kud9xUwi2kIgqxg6MFIdeSIDvXtC3OKf
Ri8+utFdWI+ExDDcwDy0VJAv20J5kqXp16Gwl0PfZcOJFiY9jiN+NzKZqnCw0hgXdu7eBp+80hqv
xdHXspKQjdml+vdRkEymRehkBaRJqiIa7LZ9MrWogfSZ85DVwFiUmlCoQevLMDExOxup84Wysb53
5rV7GzVqnDpLUZDn6bckzWZYmYJmyi1x7a2V9t3Me1weaBQIMABR2+V2ghStspGQx3PzK+tG+LGW
NrkIGKVr/h5bwRZpVt0hH6cRm5X7TkDGHHi4gu9x+mOYt1L0Dlu8/Sqsjm0qrQWwSFaEU1z3t3wY
QN/dBO7Cyu6WCoNMOaLdQjXlhFHlDBfm2wIq9+OvxdOWGaU4YWPO2qz3vZOPp3JwCuBwj0xu+Yxc
otaNfnuNAIRbxZjK+D77zViY1hGU8bzuJgJ4DmOhLedEAz7vGdJRFLlLUlAHzl8yTCUQPWBI42rj
weKNsTsSUKPX0UEkfN6iEM1jWXlETsymjeJ2pb1aBQEe9zEWgl2TzwURCEaDs91InLcSwJdp8n58
tdHC70qdkjInu25vuA0zkeKUdg1Z826L0dH2Ym2JKtq425i29gWECetq5g1EmX5vMq8i623R16MV
ZcnjZkSQIkkdFQNdsMXSwUuWW+RGTpoFDqJjix5R7Oa73pj87iPldhycyX3QQddCm7e4OKWXoEIe
GJ1griZxKpC9/Wp0zEFY8je0strdlNfkLhupzVe38vVlJtPSw7FND2+VgngU1PEZwXhT6V+KAbjZ
rjznFxkUoLqNIYcTZPq8mV/M2Yh1fs3An2W8LZfJTrXsqW2q9a5dhcFYG6OyV3H4P+ydx3Lk2pWu
36XnUMCbaSKRjplk0RWrOEEUy8B7j6e/Hyi1ThLMTlydnnaEpNAZHK7cG9usvdZv+iyJ/AMkkJQG
V+hRK91KQqSEdtlhO71mf6ACEWqoJiSFkia7TPY1/2vbUrXCsaNtRAmhDlE0dFusBxN1w7wADYaN
hYJ0dNIiOKebiIyGqUa36yx9uqBDK83khaakhOxGtkyMr6DrmrMKbF5HkStHSmmz0Nbij/KuvfFO
wu/omOx7J3XSrSvvroec0pyzrJ2ICoAPPi5+sThnz/1ak8xSJKFVepvKLv5sHTjDyoI+KbIDlozg
pvfWx1jUzk3p3aJWmf7fx5SrRO2TygMPLHxSvynrfhffZPvmbtkd7V3MZxbJkND5MTDX0gxDn3RO
zl9JideHigCDwj1Jm3zT77z9u7UVLkveulkQhZq/yZhDzUBRHT91nG8NeS6U5PZqpw5GjIAHtn05
dtbYaO8Q/D/QJXLwDdh1N/+pfeanmDN5H7Gz0tA3iWm+0qLmBlhF9+4aMSF4A9grBcvmhDN3pU8R
Z++7BuStHHoJmnkbaRPcQMdwpHVhZ3b6BnVmgy7GDmEKu7ax3l3SC/u8Lz7O8KwDkwnKWEEr6wGM
Y+NYafsyWajbSxcW54ePOKthuH6rInj6/hEhYdvVFgWSTbWPD9XCjpv3K94nUkdnB8dMnjqI9H9c
nJBC5DBqIdZM/sXSpGO4Sba5E3xJeQYzfTZI94WD5dK3Ow85G5ynoXqADntvY9Syg5LF0PRNvl0a
mnzpO53F0WcVF5k7ocwQbLc7e/I7q+h3gEtcuWvZ6Xpbtws72SLzYytg3WmKr2JMLWOuQ9y4Vn9r
W/JUtAzJhDluzl3IRgWwxSCW0zxPjra0734gMrK1Xg175BdgPsmbZOHjfj5ONeMs5vsqOzt4IkQI
Gvk9JvXkSZUxVUCRdfrm+ql9YQ3phMFwEiMFVpI1O+CkQkGpyVXpAE8W9ogj2f1bZP8cbSRJFMef
0uGlU+7zg/ljyOnbnw2NrsaIRth7SMrq8qQGywcO14ldr4R77XUAOmojGjbsFt0gP8/qx9Czt7pf
WTVAnffQwYPsZNs2d6pvrSMeyy1NlRcVS11pf32Kl2LODlhTSyw5UokZGN8s8yVCqGXJruHijBoy
YGGDHibX/scZVauw6z3DGmxLXDe39BVWY3EbRafrA/m8J5k8LkLJ1A1MQeY3fNxodYdfyAC39aU3
Hoslf9dLEyVL9MdVxZKw7ZwtxUpB/1XErBocRwej6R6d23Xs/8f7Ck7IWZDZ4uPdW2jpNFXI4wCk
1m1XQwmjeL0+VRfyBsLI+NZTXqUyJM2+SB5mKMAmEb6f2/pbucdUnttNvuvW3T48LJknX/r8dK11
mu4Uu0xjNiaJLjAmUsoISMazTWMAQim8jKPPha48LQxsSq0+JkQ8eM5izXaQ6NYldDcZUCVe1NpN
tFW2PakJ9ZVl79bpg1+LNds5o4e5nFQQa3LaxE0wJf+qMdnsv6IbgRfu0uV28audD26WmUhGUUq1
Og3uHi0oxztoDs0UexrecrSlrza7vU2wtl2VEywdqw2V9efaiF892oQuhLvrX21abfOJ1FGsRH6I
Xo0+N3MZkmFAaj8QOeST22bb7qA5HuutsXDSTTXaz3EMXjQyRruk6LNVn7RDTwpbAgNet2vZpmW/
NZGZ2Icbbwu+ylFGTtnmxXeWzKelS5PJHTa1jKRJZ3T25aJ+HNCIrbGi3SIST1/Vp4azzmxz7VW0
BWz3p7yONq5jgs5dmNxLx+J56Nl3lEsvpUdP6ET4Ugg/jW5pyy0FmM1qTffDSwoCkAJtYPyjt/HY
7qR7k2tSUlfqEUm39fUFcyGJ1Scv4f+ez3n+5Up5ZBXx+3zKNvnXyZh2giPeLJ1dF/ccFk74ppgK
+qLzL9erhYGJT8I2OMo2ylEnwUEYGfNeyQkP/sIVdjHdOY82+1ghStBek4AORSr16NvGm9o6EE/W
YC1v8IMwoRD/s+XzPzolX/h6NLIMCoGiborkWOyZs2wHOl/eQ0MV7byf5OF/aIX2ny/ADxFmx2Ti
GlbdjUTwqKJF1kPXfVtYDRcO4g8RZrurpX4Z0eYWebFNNryRo3a25cCR3Jbb9Fn7/q+M+//c2P5r
Ann9z30w0H11+fvHeSNs+hf+2QdTlX/QhhYnKzYTVN17S+tffTD9H9RdFB3EvoznEIJr/+6DSeY/
RBntZU5+vqCiG7TI/tUHk+R/INFKFQWwG64oyGj/J25sCLvODn9Jm7ppJpkbkLXpPx8Xeo+GdVtN
fKq4kgKnMpTqW+Ua/tdusn2MRR28pRcih5IYgLv0jCK0B3wHlova5c8m6iVvcSsVP5pa0R/HIQ6/
pBgRvIVWHmJCUTRrisLYVoCWvtFScTwZntJ+MbU4fHTlKj2hISs/yB71TsrBnChPWZagmBxMMnGq
CyJr6A6mFfUgmQE5ceo8KUh8A4rMdXPXgU2ErBTnp05IkHKB1duOYrBxI6B93YBAZV83CC8iEatj
Q/yMVkxDX6L5EwXUJFM9F9Gvn+iY3LLoi2rm1iT3o49fIrvZWw9lAdJmpCl4W8K7Pir9eBtJCWWd
BjHndqQl5ikQQMR0cOhzqNvApA/oB1hDW/2A7WtIuboyrASpO/QdUdTV1sKAhypXPm3HDPqGCGkG
sSONJkmrVpugTr/KfqUcAWhaEN/BJdvN9GwHMO47eE8/AcE7ITEJ3R90LSRCLXdUc+wcUkaIUkqt
r9SUPCStNRXBxpRCJ5Ijt4M4wfGT4k018u5JNHzo1PIk/g8c+SWfQORK2ZEsmRoo5F7SeF/Vup0X
2aQEH/yBRPCiKMFrgzpfV0PZstAwAf2WUwka6TmUTaI6IpYzNBmQpkhGeUQiRg1OY5KGe8zn9B3O
0K/Y1NyFiHratYZUQlm+aRVKcXEz7CKvVx5j9MIOiaD1t5YSKI9B4z2NMRLDhmvSp2lLEbXz1IS0
GZ5CLWWRDFm0yowGLqggZ3YGEcLWRdScghzZW5QJNK3BkEVKBuRprYcmN7AcTJoX2Iyv0CxvtQZC
TJ+63zUh5ZK2UuuYN2Ad1VL6WXnoNzGxiBfW0U+jaDP0bxH3lczg0dNQiY2LUEK1qBD3ejnqjzSI
FWWNQJwbrsAvyVhQ9DofpRu2CdSqbe2iI1wPMSxdIzPXUYgJBVVXxaZpLD/4uVqcMFcQ9/2AEK8v
eBktO6P71vRy/BKHei3C2gmztdUXyk6r29wOgyZ/kVT8wqQiphmQAAavBQX1+CJ4i7uYkniuP2YV
SnoupKg7PzKeZI6nVRXV35lzf6378HJFN8uQl8jandJGm9iNHB33XkwbSvSEZUzc+APZYRCA62et
IWxbVUIqYxjoaSaBX/GrINcPiX5SKuV72rdbNUap2ZCz9mhkKVoz0a0bYO7RKZ7yJ5ToNctin+xR
9nEKXpK0GZE0+zPqUNcM2TDvCilNLBtsHfI8fuqDns9N+t+BCR5Q1xWI0nQqv4tSYt1xWgmnIo0j
BAkaaxPkZnoDdAbYeqeRbNH+Q6Suym/coJT3rlQiyE9iBHUvdH/lQ1Mcayy7ZQSgDfmITgXySTj5
PeV5oDqSiN90nMXhzrDG4HWoA7dCj0TLf9N3YofT32dVjiVVpLBFRzmQaM8jupDm/RYroXBcW2Gh
mLtIl5EmQAYwMpDQjYRH5jzFG6BVQO2IiDzyRT3fhFZP7wtKcG62T1Ka1dDAYw0vyQEb7waZ2TI8
Bqmiv9A5h0zji8k9Lln11up071ctDHC2y8rYthzk216axEUyAYWHqurlDS28/C6mEOYERePBVZfE
vdRoFFJrlEJzRbzz6X8gQYMEjJrJ1deoMFHO6DAuQcBecjcFH+NRA37ziz4RyNAoIO8yJN/Yt8Cc
37I2yPeiV7ZfLewK6FvoYfks5wncubiO9qVahw+yKiJgJVm/iyLQjRXwqA4v6Boeg1sJYN0sBcSg
waGcDm8dmgMIIpV58AiTvrurrJ4hImBWSwnGKkUVbkYh944R3uJ7Nc5DWp+JuC4zAVmLCk964K+N
0yS+dqcpaYioZ2I5fqFx8tBVP6QT3hpvXvM+wKR6aoGLD0Oe1PduMRr7qhjhegOisGNc6ndtEct3
vqJ4u1LiTw2Dr8AmDaLyPqfTtKawGx/72i/RsuOCEluj5twd0YMVsYsJ2zDcy7VnOI1qCIcBI5ka
basQopyrlCVCTWntI5yihbcQu7Qna9TYYx2VjaaZCl3ZqN2LTYDGctd6e25AYz1qsr+Hq2WsI18X
MHbB7FQy4cxGUMQwF2g7jMtgJbhpod/y7bxbKwBBqsCDc+Qh+SnkpbIBFFahE66mwm9Tk5BSSlrx
qIzBZK8VooiZmMiudF5ImwSdVjcquYf8tim/gBXn85Rd8xxmioLGoxYOTtrG9VsNGejnUKtveuAL
f1wVAZWc6/rUen0QO3i4RbdDhngvBBnlpjTqfB22ZrXzwiw+eabvOiPNvlWgmvHexfUdBoe2NlX3
XrSiU0FrOgR2GaFT4PRQHL8pfZbv+hB7LpT8xGPAm+cRPXtWveC3ws8oDMuj7MmgMitvsgIcxFPs
J4iitSKk6rbNUFLGj3mVZuJ3X2jGnQCQbA8q0UenUhIeQqlNQSd7gfS7s3pMgcowQoFeTbVbpN/S
Pw06xHsT3+tVObFpa917CVGt3ghSTq7EvqSDxr9MNzZoWgh6RRCWd6Hi15gFwZD+IncSjMMwlkfa
nV2CJLPgoUFexRVLzPeqkeZjlDwUcWKW2GOHJq3JPk62FIrSLeQQec1pdTR9P143MigKRAlFlE40
dd1N+G7YuigDoXwDqlJCWG9owTubXQbBrpZYb6W+xfMboZMCxgpysuUmp8OMwoqMwUCh0Hle1bqJ
N5ZShdEBfYaBvC0NdrU6+CqyAF4nbpQ8nOSrMzFda42hfbO8Qtl3zJW4NRv83m9RnMEYJ8u08k4w
a/mb2ik98umNKT0jlJp8LeQa1rrhGzekFDHULlbKbVHDFwvVytwnSH8dx95H7CIBaFL6AQwxgX2n
JG12LHzZf0TqplhnNN0jWxPHiFMsQftfEf0fSHGgCaIDrFBt1dOod3U9VNEytmjpAybybqMiBh5b
BYEp4ZhN3c0rDUF6klsSF5s7svhFumeiaSHkHE34aEGki4Q0hSAlYq29h+w3+naWs4m4AJFyXEce
yviIDGkxcp8u2VxiGhoMlFSQY8T/hASXXMOSAM7XQfJNHytcqUDUCl+MJNZf0yIYXuJqKLIYWhhM
1tfOVaxNaASJdlTRYlM3Latmo9Uef1PwK/SHZSnbR8zqrQ8x6LtUwFxH+rv84/VCfIq0nLsZeWIE
clNkBh7zakLeGOBev5S+Gn+lyikEByGTEMnJJSgUYLNj1PYoU/PaLTn8n5JGL//oUld+w9ybY7Dz
kN2OQuuU+JX3hYWjuw+svETakYqk0/2kvFgVuLW2Do2vLZnbK5Rl8VtYSdGjB3MJtIzYxyTKYnHU
hCjcApOR9qhU1DeelgxOMQ4t4vwl7Ge9N7N77m3c1hVBR7ivVXu4yr1l+JyhVlffAaQj20tgmRnI
cnthAzwr7r/6plnckla18Oti5DhDqc+8DVovrbFifB7qcm2tvIV55gWomtYJgv9D9CyJYYHpXZAU
saNWXID4IYTFcZCH6M4SE1FBiyEZT4XOM/BgAKl96IuGmNBcshKpIj//pWSB9wUqumKS3aYycBBT
VN995dqyWfV1jhZUK+d19yKyZfQj21d8MqWyuvekhgtXicQq58SAM3tKc8lPN66kSq9lE9XtoZHw
kf4hGpHEBVeFCP8VEF59Q7gLkyz4VenhW1sjMStWiMUJWLnhEmkZd4qe8srxJQkh2apOXQB4VlwC
ZDQizdETDeR+3UpPhhUmG68FHbOVuTdPQONo5QC+Q767ifGsgZgYdbeJaJLcWho5zaoequJQJLFQ
OoWXh4fUS9WvsZand0HWc0kCF3RhI4XDbWmNLcyjmEQ48rrqYAGb3OFFSxEsxDpQKesQTXJwjXYU
B90XVRnMA14a+Cu2g/mQpaZ7iEW0ujW5qLxNHJjlRlCFaq/iAf2bHgDGhZUShbs4xAUS/eABWZK+
DLIX5Hl8MF1uAgFE4L0kNp55a3hleWwMzq0y8DE8i7Gv0ftjEYnBEdUX9Y+fpjlKcA2ooxSL69BQ
DNsCgXng3YRUUyAIcNf9OKteRSFQH9A/q24ADiqTaj2+sTxN0z0qZd0PIQyLTaomyZvpRpa50pBf
uNVV2biB1ZXsY3ZKtiowR9uTKQoa67zHUJpniZNoHZk9xJv1kBgdTxJB2A++n96MGGD/qsKiQ7zc
D5DCj7IXlY+yGWMZNEzrI5fWjxrJdRZu2l6imjpIWfWngFF8TAo9BjWqdpMtEfBBEmXhVbBgALdm
mJcrJY/ocU16OCjw5QcXkNnOU7QWsa1Y9ZDXSNTkNkWz59Ua0NbbeABuMFFrUEUaXWEtKALa8kKv
hbumkjwkzRRln8PI+dH1sbRNuVdOSA16t+zVwUJNQ8/fQkVKt0MD8HKVp2b0NR0Vv13XkQfhRYHZ
v5NquX/AVg//ZAWNSdwmVXTpVywpiYdBPIhOrgoW/OckOHZNEu+71scGtxbMtVsZ+baGIuoIgMkc
vYtY1ykATruH1rjP3aTfIGPo7xBOFu+USpCf8gxwIHQ6rFQtLbeDHuGhFRAf8TSG4rANuqx5aQdf
3w+m5N8NgeSuQ01of/CMStfFqMibdEixYaSs98pjzf3iDR7pM1xekpcEoeQRnBRC+dw9tuqyibLa
etGhCD/VXRrDeE+R0o9VeE9+Ujzy+pBvsS+mHOEmwPzWXaQrj2rXAnLsE1CrYpZYD2JUFLdG5A2P
Ba/Sbdv37YsQd8hlQ4iE+pRV+pdYLHR2pJTlB0xLtOwnLBrf5ZVLnn+rZgbs5Zr87lD1UebeyRLk
HcjegiVYx6bPTfFO8jABRga4KyOwylpSYCkg636I7cqo+/pDoFZch4GuN2jG5j6OqHUGiG0LJRNZ
ArURmmIrl0C7oJ/jmWSsLKvT5K0Qub68D2MBayB/NOJ8U7V6bH0RrLj70SluXd3Jqgnl2hTdEeWO
PvFVk6RR0XfJqJbJjaq4oXuCWoD15ln17ss/OyznduCfAD2SJot40klU3wxkLaxZ4TSKyV9ayaBI
v633OoJmxQqV3Gd1Hx1FgBNUVQ5Cu1+q3s9LzvOos4aByXtFAsimQr9ryQUL0JdVLS+0OD+X+6ah
6TA1LIT0PnWDQ6PxzW5yipDKfYJMQJw5Sr4Q4/JA/ooxm76BBTHgGMZACs9GaViqfi58oOkvnHfG
pqkygc8YCkxkhfLlx6LliH2jGUaMQr3XflZfi1tAFgfyRVa6+yRt9Z9CvNJfVLKFtfV0Pfalwf0V
Gp7vx9Ba2sqlELE2INoPdthLHO5xYS315C58J0CGVIZpQsOSkKeG7ln/wRWa1qoDRjgcsLREWAKo
VbEVHlCOuSO5U49YJp20vxMVJjW4EtGQFGWOZGs7ANOeSFT/WK/rfbxBUe5o3aKlcuzWyoQ/dMZ8
CVhyYUYn+va/g84aIRVKog0PX9xfAQ3hccjzcze+WY7FMFfdWl7nsHm/X/+Kl6b3POZsiUaGXjVV
Pg00PspA0BFpsNu4WZjPpSjzZZqLqVh4RAnqo+gfNB07mH5h+i7FwEhTk0xZUSVgJB8XitQbKWk8
6zHtcsEpGxdrtVAb1lWoh871SbP4U7NdJ8msC1oSJuyzec+vBjMOpaRXV9BR17rkPlOppECi/xgK
884aoLJgbHrXyv4CcPTSAjmPO5tGMyHPIEVgGrtYRD8opNvoT7Yv14c3b0ZzqIDBeQdxcrOIn4Ay
sDpCI+f8jax4HZVIBulpRuoROFFJTnE92KU75kO02aq3Io98zhumVW9ux3XkpLJjhWCpYtZ8bQNv
6d6AWn+5HvZ9Ocy/oSICb1EgZimg4z4uF5xP1NHzWZIgXNbKRnWKU8E/ZO/APOBj6/aredc7VKYB
IroPwi+9/A/7ntM0n/0CY3aAprWVYQg2bXcd3zIxz/ah6i2xES9OL801WTEMSTRVc+qNnp2fcmTy
6o/ZFujuO+NawrD0IMDi2iKMZ2t/4l19soSHxbb4pS1yHnZaymdhc2SxyYYIaz6LA1qjNo/znUun
WvrDK6/c6Z09fDfsZq1v0PL0J3b8wvReuBolRRXp5+maCZBptq6CzIMaHGvqSuDL8sz2BmPT4VaE
rA5WoMZCtEtbUwFjzenNXGvmLBrKEqEsT9Mslh5FhB5x5Wx7fcleOuDOQ8yO6kFFJCObLtxu5FnK
rIblb79Il/bj0khmh4zoNSbHrIWF1rr6KjrKmstvrzxg3mJLp9DJT4vgl4trRZ16r+8cRG22RBuc
80Qf/MuqBnZjFhP8paScsCm2UNSfeY3gaDE+IB1sJ4hb79L/GALzvhPPfsBssbYwtpvQ4gc08j2W
mQARhoXlcXkx/jXE6duebYcGTkWf4zO60uBCI8bSWiLdHRXhCTWodo0w9Pjc6VQ+ri+ZSye5cjaw
2arUoTVKScKS0XGFV63DoB7D+NWtF7f75UXz1/hmaxOmewGJ6f0TYoV3PFUgnHGtvDPANZe//96K
wSEVXIqJ/PP8rtfQPIPJzhqtf3Z//F/mbx/0rfXsu2vvgHI9SJ/6pDzLN+LO+C59vz6ncza9/L5a
NEBaisb/Qur9+C3dsdeHoCI4LDacgr/ChBmPkAkN/CZtGohb45Cs/fto3ezdOxEOwvD2rB1kalsH
Be+R/w8o3sXZ/+sXWbObJEFIRWpGflGhwRIqZTszN9cHffHsOYswS67UxKfORBF5VRQ3JnYCJewD
XOauB5Eu7hJTRfVJgTovznWXsrjSMEJjFU3PTQEk/LhVEBCOf+LcUvlcH8W6d8i4jAMK2btlasfF
eYR9yHWhWGB4Z9ulpvvm5yLvtaLpbkmBDoAMrg/x4oY8izDbJ96g+Nk4vWaguq4lhF/6XN/mcWmX
1p/rkS5+sbNIs2NcUzOhBmjB1q/eivHgxnjqmAvYsE/gt/etcBZkthXottCoL1l4ExVwJTvSjg6K
Y/4E/74W1vHCITr95E8p21/R5pwCl9Z2jr0NN3r7CLmEbiQkZX8Sb9Y8R41Kp4+H7fVZ/ATMnI1Q
mi18DBctU8uJqca051b6NtgFjrseBPS4d9A71tl62HU4VH0PXhZCT9feteHKH8+ZLo//tasnNhWt
qfCu3bW8BPH3cRDOy5+XWCsLy/8TgN3v1JHXNl+zFxH1O6a5vlsY08L6f+f9nd2D9O1hcmPCSHIx
UVEwpXmz0r1lI33roA64DtAUQYaRBszC2bI0ttkFXLiRjhYpgXMEXyUQNbRGro/t0oZTQSyRcaK/
xrvi4+dC5KPF5HpQoSpvurCxGwtxcn8hyKX5UwHkTyA1tI/eT9Cz+WvFmoMr4Wk25l7100IyH5Ey
L6DxIOYAOSK0Ta6P6uIWR72CYJMg3id5iBY5hg4Hh+n90K5pT9ML3Vq29yQ56T2+qOvr4S5t8fNo
0/jPxudVCr0sTLzAYWl75HixekF6Ny71hwxG7grNv28ILz1cD3rxy50NcXYoG7pZR6bOlyvpNa2E
ISh+ymnY01s2i8P1UJe/31+zOTuVlbFGKtpCmEwtzA0is05S4DA58vwbf/7vIs2O5sCrw7qkqLsq
lT9eDkpiNFFCx7LLyhe+2cUz8p1SoYOqxLt3dkaGVtsFeUw5ZHpi4kEm/mi/IPA0dA5CvPaEu/b0
vRJv6SMtHc+XzkjoNhBV0FaB1TMbZd7VmZ9pfLXh4G6T3UTCyp3w1l3Jq9ym3Wdfn9RPvL7pOjiL
N8+0NFNQQAQSb6KbUXiJuAv0X/5dcPIc7cZzrHfod3vb3WGcshl/NbvqLXtcGvbFVfTXqK35hJtW
U+rThKvoMiBj+9ib4T5Qy+3QF39nb6iQgVTyMlV/R82ebchSRshI4ShaNdJJd2G5hj+saPxbh8xZ
lNm2T2shMrWMxRp9lTbGZuSeA8/5zaP44i3TZC4eMppuKQhJmxZqtB8PGeTfgi5wp4c0ddbmoG/1
Q/p9eEbB/VZfYxOpHMBaHMbf9e+lG/b9fJ7f6ZQI/jv0u3bU2XQGbtGhiDKt1/t0H+ya++mZFNko
yj4Mm2AvbjKKvK5dLRw7F6tA53FnKwbfIlrnA5XDacjjuGnu+xtap076INEg2JjwkaK7pcP8PTm6
Nlr540QDf0Q9pScqEvTrfs3D+iDdDhss07eL1MhLF7xqgN+F+KEqdAs+xkrkPNDKkIVqCqmEqodg
OfGoig6ob3CItWJGd5owYvdj4CBqmpjC112VGass64U9HhUVfmUlygKooi9UbS/u1klYSYdEMT1a
P/4yc0SnP5wSA3pBNgLbe8TTR3wTe+Rbrh9P00U1n29N0hSVCXjnvnyMpI29K1tuB3itaJ6wsEPD
vDE3EoqMG72CouLG6uZ6xAuzDmXSmvCkBrX3eZ8E8KSCHAdfOKhfw+xngHzS9QAXJu9DgNnJINR1
jVw0R50cU5T1NrqVHUqrcaJEWBjKUqRZFlDGitWYDUORLJyzkKAqApyKfPSFg4UxfVK34BaReV0q
vHL5TvJc/wHTRgqIiNoh6pQ5fhNuRGxXNQtHHESnchf9nwF9crxubmUK0p0EQDNEALryXuFKdgt3
2oVFg2QTv4O+yUSomJ2GAvolblA3KrYX9xaK3W0dA4/D/04LXxIMvq9/z0vJwnm4+Q2qaqXaWBnh
5G15LH7kT+UdYzT3OBk4IvacvxAoduLtUjX4wkL9EHa2CWPdSyurIazYo66tqq8QA4KFmVwc2+y8
sxrN77KSIBO5dDg1z5N9XwhBa+KD1bb+Fj1WiAAYq+Tt+qxe+IZcGsjIaTw+tE9vD0TTtR4HH+ph
EiI1umf3Sb22BH2riN7WBSp5PdyFhJlwCrxgnjrwdmaTiZtvXYoa4Xxrn8rPnng7Bl//dyFmUzmI
QFyC6SgLsclwMH7ENmAAnNvnfuJcD/Uufzk7NhmOgQYFoEbA/7PymZ+ibon3+bQkvQf3JB6UTboO
7vuV4dp+uZXQE9r0TrZOvGNfrILHZpctXBEXVif8VlE1FFHhYfeeNpylBbrXd3hkTt8v1wxHDUpl
H0hRs5AFXPxsYKtodsnU8uZbT8PdSynx017hPeavkiz63ckmvsqqur0+oxeOUpj2LI6Jt4VU4fRD
zoajiqErFyL7oDJRZy5EqhZNju+qauAZNdxdDyZdSOc+RJt+zVm0cIwHiFtEAz/rxE/wPV/a8Sa7
b3fqqnUkpKtGOhcu3igb8cZfGOrFOTUMS2cngMLQZ1uhqTKpxJJXxSBEkzdVLBTPtd6mWLQK2cLn
u5ROsTxJbWQdejIU5Y8D9ZVMQtyOx2Pja/JBBnd7I5m1u6spmq4F1Qp3Weu6GyNKylNOTwzMUYt6
km+Nu+tTPl0J8w0D7sQ0gfZrSFhOr7KzGRfceBho/vFWznNk/d3UsXC6VoPgLvKtH0UpyjamHm8u
OKyFDOe9a/cptCST4GkaFdp5MgXpIMAGS6PK4o1/5AIuHJjKdSQ1X1JYxvbY6FQJuvK7homcY6X+
DW3r+2BQ3W2tSt/VOOYYBoi4CsQsIJ9wbwM/aw6AM/FG1XFvzwK/WyVVcwowKEp9TYF5E6Cb4hbl
UvH00qFNMwEAtKZQfZjLstC/ME1hpJZTkhtboMJONJ/teqWvrGFVHBUUhCZFqM7Wb69/vos75izy
vJAqVyLHTf+vyADLpXV2j+x4sNVXkyRNeKNv/Ft9E63TE0fuQvBpR3z+gv8e9ryiKldy37LEeetR
LcDWa4t+34FWtC3v9IfrsS7O8CRsij4w/5mX5DQzFDEBEzkZgtyOURE0TH2tYQDS1Ije1X/jVpRl
6tOiKkNknd+KLteyoI+kqmOs7fOmv8nj7lU0k79x4rD+EQ9TRXAa6ixfy6FJSEnNKW5hzLYBxIwY
nFxWd6WFUOD1+bu4z6e3BP9FnmPemGWZZFqYcuCIB/RYDuWu2wDBPy2+ii8doggl/zvOdD2enSeF
YeY9jjOcJzc9mloQCDfuU/RbXY929CXbBGv/WdlfH9r7t/+0DM9izu6oIsyMANOhqZIDtx3j19JO
XlFpCrZY3XJoHkNE/RbW/sX1eBZzdlNZiWKNcU7M0e2Pgab+1lEPonq2Dq3yVMn1woVxeVpR4ROh
SKsI03ycVkGTvdyPKTZ0brz3LOWLIqAVa6FJujCXF7e0JkqocYOKEudPiBHVyDKQCw7lfb1H4Daj
QoyJll3lq/J5CZt3KVcifdF4Q7Gl6Zl/HJWfsjPcgWBgYydRwuoXkPRiaXlcSmHOo8yWB34fmNGF
JRAvp3Fku91LT9Gh+K3caifX2Cb7SYOwFlZp/3e+2dnoZkskSnDxESRGh5UGkv7DYRR5POj55von
W5rEaaWe7bhhaNGw0wljCD9UjypmGy9EuLT4eN8iGGGAIaN78DFCE/c9jxGOqc7Cj09u1HvYRvu8
Av1wfSgXA8mIFU2qSJy6s6HA3E68ouOQR9ZzVYi7Rv7qQ0K6HuTSfClnQWZ1+9Q1RrkjgV8J5Xfw
5jIm7NcDXFpv5wFm09UZHumlNh2BUAx9mZ0zFO3Oh4Ky0sxiKWWWmfz54XcWbW4IEJtIFJO502ah
qTM4FSj/FVbEtBazNRLCi/CQy/HojRmTQgpusR8XA+6uPWRhXnPtJrpVnX6XO8MGbuhqqu8u6t1d
ehAo8l/RZnuoKiocdyEcEC0cXtA/XWGM5+2gEq0Du/uWm3Ylfmk8yP23U4U5WKwwX14tf/2A2ZJU
LC0wKp0fkDYuUmBS8GgZ2cv1BXOpiATU7K8gsyWpiJmU6hpBplbqeIy8lXZUdtlWsLuNsFUDx3dc
ZyHm0necrdJBCoxeSIgZ7tXsZur3Wzb/kDrBrwEJuqU+x8V5nMoMqD4ZMi2ej8uGDMgIc+yEVq5f
6Ihu0H5sXWlhM1wMAgQU1J4yyYzMHzNdixlgS5BMEvC2Gzf+oi3I9Cc+bTf6pzTHaJWii/hxHKQa
LsBvQqBx6T14CE8Gz5TdV+Y3cYOh66L85KWmra6cBZy+49nxjsGilEI2pyPnrfFe3SSnmnJ/csRV
5cvyZ3pPJObjozeMjid0ThSspik+C6fokZF5GfVM+dU9mffj2reTe/O7e6xvsmeMQNcAdv4oNtoi
N8GdkK+WyicXx2uJFsUoWTXIdWbni4kZJ7UxzrN+425Fz576jjCKJV4V9W9rv7j3Lu2D83izE0bB
OBdUOPHKdedoVIv6nXts7QmZIXxZSnguXA1oI6JKDJFEUz/pCnoldMxo5GrIquQuUJNj0jc3weD9
8odq4Ra6dKjgFAO6AMkHYPTzzmISu3Ufpmzwzn4Xf0X16XfLaS1ss01SvVjr/LR0OVy4v7G+oK9K
U4yI6uywrHHuLqSAZ5OGc49Xv7p4hcPKXShZXNjlH6LMTsvJJTEJI6IMVWWucLrGfS41vAV416WX
9YcwsxMr19AHl//ZCm/XxgZBGetF9Wy2RnFCoh5JYtFfNU/lPaZcy53NhUHOC5lm5TdmkjLIrnV/
U/D31ing7781kxCmNF4VE+3o42Z3DX1EAIMgiG042LKv8BpdKIdeXhJ/hfh/pJ3ZbtxIsG2/iADn
4ZWsQSVLsmxZHvqF8NDmPM/8+rtSjXu6ikUUj/sADb0Y6KhMRkZGRuzYexG+Qn+o+1LMV5Rd7dq+
fdIioOOmsnWdbdlZhP6RYUAIM/D2t/G2jvF1zw/ukyOy4YeW+8brmcFh8udpK0VZO9KkxOSsgt/8
CjEx+UWk5SYLHKsPVl+7s/yzUT+i7LBxntcWSJ2MxJXCMlMWi7OlW22Vm3NoUMmedw1Ae0P9wETZ
4XZasGoFxUkFIRtanMvo20Z9qqk9q6m6BsaL16kt3UHJN6ysvdi5Qf81Izb17JaRkyDSWlG+lu/F
HENMoZe5NrorxSm9M6s92qrH2wtb+0znFhfb14/B4A8UD902rz+aYcn0s3ZUctUdDXsjC9kytYhP
FZokBuSZ5P9xg6YvzPPPdhVET4FkI6PubME61gABF5u5CFQao4mSkYqlcYPl39RXgV5B9+MhgLo8
8DRELO628AAr4Um0wRlpcUwmLpcFMtB3mVk3LWvM0p2tNOhZ/vllQv9EIzbBd89cz7LzUDRV4TBz
T1Wnfq2MyVWY0rO2+ASv14ERMapAMkfeuIQajOnM+LBUGrACVJ+61L4jR924SIRnXWZUlyYWEZCB
6skcqho1uEjah9KHoO72hXWigLPr/Ny97ebX5xdjFozFjmLBoi2Lfz87WLClxHDLREytyagHords
RqDp+/2fW4HbD3wGKA3E6BYeJ/mt409aIyTKf6HwE8AaAIfebRsrmSgkwkJrFvdiCnA57dSmgWzp
E7nS4M0HwcovCBUYWf5Q/cX40cnZd3TykEo+0sgzW6KUR49961esZFHCK2ByJQmnUmsuvt5UDdwq
EumhGGip4cQAGh3dB4XnvKHheu0QHf78cF3aXNxlRKYe6RAF+ALsgk9z6Zsf4wAun9sbvOKXKsAF
FPc4Zgx+L1ylGcE0ND7tF9WaqRrpxmnKpLvUtr6M+ghlt7+FP13xTQofzCDydloZX0NXJjG6hvwp
D4tTgBIz4p/RuDnoLpzv4ryhV8H9yBNBQHj5c3kEADCKSTJ2LzyVp8l0mePfS0/A2bVDdR/sbd4w
EwQE3vA+dfZwbWy1ZK7C/8L+wmOQdO2CQhSx5jk+iIsa+huvFcUDWJRuf8I37u5ba114SuVItIYb
bBlIlkPMe5zV31PMky3+kEJHFEQf8gjRHQjteohpYJXYI+62D3STzlm9n2Nm/tF7l838ENvpxjV4
fS+JjXhrh9GgNuy3BPssFulZOhSNaC02eypFDJrAqhuCEw/+th+M47Rj/hSA3EZoWt39M6OL0JRF
tpHkE0aT9CUoO8+clZ2T/pzRQb2996tuBn81kB+K8pDqXrqZ7UtO1Om4mQCINMfkKBoq6t3WLXh1
SsUm0pZlgkaF8H5ZNxk6oxg0iygIf5Unxy/Z/H00/4rV5DAH2uH2kq4OKLYsTRczj4pCQ2qxpKGG
zKgBkudaCN6Gcn7oqSV20dYc65YZcSef+cWEwHMQ98KMzPhctM/bZ0S2/m9LEb/hzIY+KnnaBjZZ
OayrUaF6sd14xpzubpu5TmTZMgolbJcgjb7KyuNc7ZuOLqI7/+y+Nx8Kz9+1rvFBYRi3Pga7rVbX
VboisAkw6oB/0pA9WHbrx7Az0T7Au4HSDX+lqMF/tsLp5+1FrRpB+pbhLcIo5brLvVPlSrX1AM/u
yny453kYvJOrbksXasULABzokL5aDsJJywdunYZlmnTs3BDfGdPnQPtsxhsRSCTai+iIUAqCSTzO
sLC84ey6zSKlEIlxCTelKd0zWKGl867kDmKc8n6Ik+PtrbuOPuLccO0AAqCGpi22LtPDqpSjhjqq
QiG1Sw6B0YNoQBcq3ujnXn8kMNwGSAPIlnXGLBZAJ6W3Kx6krK0WTYYu/Ao30sZi1kyAE4dMmZet
YSydLZaNqIhKKo+RNcG8lx8Z9tuIOGI/Lr8QTnZmQvyEs2OqFEMjpyYmxsjw9O67LjFxDeFJBbOX
Wuxvf5xrTB9F5nNri6DgDNXELA7Whvu6O+afRGYAu+Cn+EvyUD34blK65pfgsMXKf+3pl2aF05wt
coTsuJiE2YRkyw5ST5nQELS3ChHXn4vEyqZvxp0EeslarK6rYqcb/ZLVJfm4j5o6vK9ta4sv49oK
xwmvA0IA7Tf1jsvFlGnplBr0poxGaTuIk0jJM2/jO11vmMGTzJYp/1owiC9JK7peMxCBZnqsSBkK
hGBvgNy1knhoRgqFgvQwFPlOl+uQ1Ko46FL83h5+DXRNbAcqOHiTb/+e6yXzc3hMAYvmVIOQvlxy
PsNsZZkRPSi0eRya4Xa6v23hDaVzeQ4uTSy+XTDUeVkBeXd1CRgTbjJJ012jBlStrM9w2R0VJ4a+
rX20u8+3TW8tbuGcZQ02E1JRvKYMXAkebF/dmgW+DsMsjliPxjca2jxOL/evL23NQoSPoGhLBwiC
PXR9HyEf5EE8Mf8JylXbGhFc9SAuSHF9MdNiL6JjjLZlHYj9jOTHqYHV0H8f1t9v79zqshwChojz
trpsvI55olgObAAgQDptnwXlTwusoolynRQ8xj40YU7Xb8TL66TTsHmGChCISAmNxf1S89qJ+rES
reXKDSCOG8byfVAKtmT7keLhKYLVWh6VDbNr/oldRJ14UAkF7IWX5JI1RnDb8wk142kGVtdPAcy/
H8v2BU0Qr+IllefqblDqjTtI/I8XB0MowrNasC9Em8XZo1+OoHKdUT6GLvtYOQhjUEYzdrXWt6jY
K/1GVn8NIIZh5Nzg4iTOY2C3hBzxaNGmQ+ocle4o6CucffKQnCCRTG1v/G1+TT9mv7S9kP758+vi
8hcs9hpF1KaqQ34BADRvUF8688Uctqbfrttsi3UuPAk287lBGpBzj6ARBWU3uHf2AjWg7vLjVtvr
Gu4qrCHFAxoGuOsVtLaNmyDqjYKI3r1KFqK3yT1lUW/UbHeGyTlXSrfqf8nDkz9vabxdexAVKgpV
qiHE17VlSqZA9m+kDrK0USrne59nzckczfFjhkzCAe3HLV0X7TouiEk0APwU0IGBy8udlQXrYK9D
dXIS+0rdyvQU817Wd7q+K+7DlxzOQ5ebbbyT9vopeIT3GriL/xz9BYD7MNFGznYycyPpBxU+Rpj6
Gm8uKDJRqwgOsfYyWRtOv/J5TOKYmDd4wzwuM/4s0uTIR/yBcDKhHs8dmHt53Mo/W5TRcYpYRYE7
9SBkD+VHVfs+xOqWLtTKS+oysVg8PqssZFplJrHQjyMU9nBU657gaqt2zQNEy1ODaNIfNwXE20C8
q3FMko1lHTMN7BiHAxg8Ts92HLuBAZq4Nd1A/eNs/cLQclaQXS95Ruqay1jJRyVon6s+38AgX195
woTJ4518XbR9L2/Zspg0qySOurMeye9tUDrHydLTF6PLo/3tm+86Z7h0F3ECzhJaPYEMMxtwF6O1
UEcPYJfdgM6pIo28jPuYoGfNGDCk0ZBWXprIR9uM88JETBqdS+UTCtT6q36ve/nBPqXu6HWnbNen
LsP/xODwfmLu8rg1RXZ92fIbRCYqk/lBELe4Cuq51at25CD7hdkei5oEtEJ8866WApX6WWSfEpkz
KeU+7Q9V2ZIHXAlcggwSJQEeety7C/NG3TaIbzB1gcJxeAqDsTt0JohMJVC6XVdK40aau3ICGSYh
nWG70RZlwZd7LncKgnqQd3MCm++9c0Ix/g7ivUNevWGr/kOPG5EeKsLAhYnOTNEtDDY8zwUFuUkJ
wEQ2ImdSjWN6+lNnpYyhUC/RqQrT4lk8WLgW4siaSQVlrT7JmvY+76aNDs/KzmGDkTvRDTGZfV6U
nMGKt7NdiiT6vn1Q9zNQqmbn300HdRfvfW9LxvPaMYU5HkjMx4ohI/HvZ+cPLdq6kxSSIqskAdIL
Zabr3KB+KOkHPVfv5SQ5lUn7EE9jsnFViMvr8lxiGg9RGBeBMPFtJ85MQ1fRRmqek4D6jN02iZLf
zcivEGW64TiOdXGcqnALSLu6XgeQAoJSjHYtHTPWOyuDPlxUvaoD5MN7PPhjZPJykBKAu72aPNtp
9HcRZV9u+85198dkuWeWFx+WMuIINxI7rT+iQOANx+jDP2Md9lfBSrAtarxSo7i0uHBX34prGq5Y
9F+dzi1P5SHcaRDTIDxFtBNkCDFw5eJH9GNjqddpizBMqkT9ioC3zJOsoFFrGjP4cJAdjRh2ecYt
4i+5raWwGys8LbpQZQJs+DEb/gBDfHU/TDQPJOakXc0cHx1fAgQaIqZdj93XsLafqVLXGxfDSlNB
vHwMOoL8YcR18UUg92D8VcMXcumgDMf0ZBxo7bz26t3Q7WmyTnAZT3cT+lTDhutf33qXlhdfxohk
FLZ6LNtj52khskP519vfYOXxcWliceshbdc3lYwJuNezo38E7Xe0vLB16z1U3PvSbbn6SvcfjdPu
bov9YyWFuNjbxWNLMcvSn3R8r++akodOVrnIoEmHJnI29nLl+cFKHRsUnIDMMOB+GcK6xBkluRJu
/iZmHx6Q+gBFrLoMKm0qhb/lr8uodWZt+VTvciUK7AJr7VfLFZBG5V15GD9RUiG9tGpXjRgoVO+c
5y0qgzWfIXlgws0SzLz24i0HbWUTpTY1ggDoP2g9t5k30r612HhuYfHa8JFXKJuMd1zMvIZoQ3WH
8C47bOmpbplZpHxwoHeohr2ZEZjXf7pd2/DT1S91vpyFX4xpMnZthZ1qPx/UfXqIJOCYLZkXMvKw
RhZwkRnP/QCM59BuAfdX2qmAJv79XMuLpjBDPQw6rDf33V509eLGg7/WetJpGuuHNHPRAYVjdty1
h+qL9en28d9a/BKxqbRa6b99S+WlCz0R+/0Telrjx/JLi9awSHXLR+kkQ1F22jAtwubyhJyvfBHc
6jRu+jlg5fpR/z0c7ZNyLE6aZ77bRtSvRZlzU4sgl0ah0yDwxtGvPivJ7zQ9yvnWLSF+7q3lLCLZ
XAd0GCNstLtGkNkJ+lHrsceB+qO028JrXENFSRPOl7RI1c1CS4ywedu96C7dzT/yXbxL0BkOTlnh
CWpc5z47APGdip35evvTXT8ThG1Kq8obEuetHHGWkXWxGrRlT+45qrW1b5uuOKB28q0wEOtrTCvZ
3Ta3egEzCvRGuM8Y5DJpd5CQSH0Ze9HnGrmPyhsqT9kBsdj3niSUpyCXhTNzWwd4NZaeGV7c/Hnu
qCgVYVhIiRkH46vAEogxEDi6c+UYf1T2yI0fbi931VnpsdmImTOftqSRlDotqqycL4tgi0uLbN9J
rxNKoX9uxeET0p+C+uoKsjJy8XdNQIXcHpRjV0g7HZHR2NlqM6y4Cs0hWFZ13pRgmRanomGGOpdG
biNrRDcvMgYeXYo0PCS95D/WUaZuYH9X7QESpLSkiFnaRTCfxslIi55lTab+XFXyLqjGI5o8bhUG
G4/XNVMIw6C5xJMI7uGFc9gzk+saRHNuX9X3MUpLenLSqhBWrb9vf6qVNJn6MHVwMmQGaY3FHkLa
TLtSiQ1XbxhZDHLpjk5G6NqxcSTePKLx1jBzbmz2xFYW6FBSpIniUFUEYH+ZMEldNuWT09F3e2AK
5CSUj8ND/s6wGPYaDvbXmOdI13hbbCQr/k8RRgHiwIJxm8W++rpjt52F2R59FcdBY7H5FMbPt/d0
5WRTB2D8mQVyCJZ+IleTFNagQN1alT930oCslkpsuW1kLeUEPa2B1IDiiIfDIlMqxzGVO1Dwrvlh
Zi6ZUEW1tXkQY2PS5tjY2ufCPZAbFDw8PCEvP1ccN01ttabmFmr2FQJ+l/B9KFLZG8tNxjXx6ReX
HUUy3WGgxBYoh8XCusmWs67HFgw1H/xj46Y756k59Mw+o4+zybC9upEa3JQ8w0z+LqumvdS1cdIN
mmtFpfPQIzFwH0gFIo1MhnY/zECjacIj/k6TffnDYE/hxxAmYDhkVVSEKyEVtfFl1zaA2VTerSCF
KX4uNrtHsU0CTC5Kx9HdCNZnZ8NOP+6H0/Si/0i9P++0A1mhRqbyEgcltUSmOvBXNUbEhqcOIoGS
MjUHKInMH7eXtXb0NEospkqNilthET3LaPIzlFQ119Bn+2tl1vY9IYAHejBUxcYWXp9Am9IXSByA
egJOsqjEOb3txHGmYmuYzH0GQ8ZOAi218VYRjnjpqFihPEYLmBBGe+TyUKiFVk+mKPHLet4HcN87
4SPjt8P3Uenqp45q4aGxp2TD6to+ErjIkpgqo9K/8A5Lcqo+9Snya8H8Qe6b+0lNKScbybc//14U
JXjNcrmCBRM56VkiZk5OO3XQnbhTi8BkppT1ru3a5GEy6406wdqKEAbm9Qx1BGF5sSK7ggNFzRv4
TOYcWPzPCIx3Im+V+rasiBB3tp6RyDWjO8cxR6c7irkC5GxvSVvj2KtmmFCj8ARmBcDopRmE2osw
KltaI3qOlHjsTtOziWzAn38c0Af/Y2Vxbc+a1Q6aw5Yx0fzAxM5PLdWfUpQN/4MZE/ZSUZ1SyRIu
F2MXqWVVBAWX+Uovt/U7CgCnIdiSIFi7Xag0I6IEtI3ho8Vr3Ea1sIHOmuOq+c9t4XuS3X9HPvgh
Kbvj7RWtmnIouoJ0gN7uCotj0oU2HUwh0/al0hAMTcyg9RR/eBiacX/b2NrjgtYpqFnq/CvNWurJ
IxJU3NEI0tUJM9eNus+1vgTogEqgO8dBieKQPj5q1BkfYE8Od3FXfZ/zQH8tEZ9wkCdp/Nal3RDs
5FHVNmLJmzcuQ5igFzMBs0BaIS8OeTAEqS0zc//WNu9P06ug/DR5nMfv1LttLMB1tikSdh3hE2ZQ
DTqEl/4U6/XMBDoxBYSO1/amGzv2LtJVKlaMdqgfDe3LxhcQx+1qgWcWF7ElUAJZKRssyvd15v3T
yxjvB0YtzEP+gTn0jROzkk2wRDGAS9OSCv8y+etqBCzTUNYgjGl3wV13NE/yqQGiz/zt5kv9Othc
GFuyJUnWlNlaiTcXQ/utzkwop1rtKVH63cY2Xh8bViMODF1ligPLqAbgdG79kkvnH/0vdJcSUmg3
O1LBtT04ab1w37wzhs3sbN0wDDHMLIvOpfj3s6jtj3WWIQ2t0cf2HzOp+VCP05M4127T+i+3V3lt
i6Y5VBYCpyeQDgtfkZA40kYaim6dWL8YsfpL66afQ1T8HsHn3TZ1/eEwwitcgK14SS6T9zGQ5jE3
+HDdMPwVzf5rVXW+OzvK1kjFdY5CEsQVjpIgr4SrBldey2VYTSNrUhS6rE9q8bGvH5q8AIC/keCt
mqLhYnOXa1DOLRK8OFaiOZsCxnwi6Vlqh2/08H6acvBkEtcOYdEa7u1NXDOIgpIqUiHm65ffK7Lg
V+sUiaOmZbu04LEcKpQc4GnS3pmbwJu15hlFDbr3Ah4Hm68INWeuKMV10pbApDkD0+/MdK3Cbbz4
YO/afZve16Bcok1W7zU/4cgpgjABLUV9EZ+zQismKWOJYW4jczbRKjQO2dDub+/ktRmKGuJ9J4Cw
kDGLnT5bmppOSpIhHo6CZ/3UQjbM+84nQ5JQLL5tSUT4ZTxmMpt7XhYwBHtx1WuRYXaSwXm2pfZH
lCGO0Q9bEKm11QjGUepP1Lm4fi9XowxIcvoNhytzghksjPY3OtLoUkHbtHGMrz2Q+EtgZIgB0sMr
nrzcJ2vVdHGMg9CLo2NkPEV95aVzhrzzRlVh1ZYoPIlqF/NeYtVn36ga/W5QFBHr2+C1c+r72lDC
HRrfx2xAmSpy6mFjdSuoFZYHyQk8mSpw4eU8PU/GApHkXqPsrBxCz/kypS6w5Glvf0DPfhcepL3l
JUfUTfZFtIu4ZBEzP5r/wTnFyCzsoCIwL0eGdKeRah1BVFcvnTu7KRhxDnbZPGwU2Ve9RpwzUd0T
lA+X+0unYqjkSkTKoFe8SR7rB7Oembcr8/HT7UMgIuHyEOhw4fLieas6LBy0jhotUuNJE0TDUKD4
p+jEVP9xq8m16jFnZhbBo6qaPLAT7rMslOW9GtsMlk4W2oXxSM1SV18QVd46e6s2BQ7GoXij4z2X
u5jXWQQTMBlvBOngHXDm2POjoHKT2uyZYbMbd1SKj7e3cy2mnCexi+1MUojjiI84SDW1BwJX4Y3q
oG5M36xAGSh/6SAvmRWAGntZwKiKqZcSk68mMFwZwvGHkSY9ubJgi0JT4SXcy+4WpG/FK8+NGotK
xpxIPYg/vDIaMzfreyZx3tv6xtJW/PHCyGIDpZIGSTSwsjpDN9m+D+URuez0ZAb1j1mrjlTgn2DG
3LC6gsK+2NDl7EUsVX482awtPVVPHb3en7PH9bPNObS1iQunHJwxz2wdQ4DKf/ooqe/kv8EHC5GB
GUcFhPK/Ifu6TidZHumdQ5MH6PxVGS+hUuIrxC2/r+E6kooXA+VxTxvUEqXZ9OftQ7DuntDegtzn
qXk1uheqzqBTqcFTfucPKN3tDKictNrrZU+14A2h2XxIj5Tz9a2Tsbq99OzojIhrd/mmtv2qjfWe
ODNlYwCZaRuf6nqOTkiIb/VFVo46Z49xaJDPlL6We+ok/TBHPkc9ioan1Eg/11qxsZFrh4FDrkNL
AvIUHb3LCKY2zkjkzET19d9B2G1ogCpO7uISINH6145Y6tl93kb+DF8CdgQzZbTvW1f+2waIZtw1
/U6t3PgQeYLvs2sf2xQNMfiOaN675kbwXPNSQYOoUlEEUb6MarQXYP1UEs2Ng47hu3gXK9OOXtEe
h/Y2XHTt653ZWgazKRxMPWmwJSRqYvUpcVDwtHd0Iw9z5FXDsdD22/QDK+1sqg3/LtFYhLcEqQ/a
gpjtD9pBgmIpe81p3u3rd6OXcfPq2aGWPR9Rvy+Z+AFbBP8rePTLH7C4iFWl1Kas5gcIoar+JEId
YzbecNp2q7Uthi2DBwo3Fffv4hFWhK0GHrvkTRQYj3NXo4sV7DY+o9ivpec68JmJ0jr34PLx6qdz
YgcJVcF/ltMc+ztUUMEwq3db/LtroYWZV5GD0jGgP3N5SPww9BujEkHNNx+baH4qNPkdMNGNQ7Aa
PIWImJhF4n5fPiWdUU1CLRM5JocePv8E+MG+/FGS2Y7H2t6Zd8Nd/lWOva0K61q9iB6oCGqw0/FS
FztwFgYmJ8+iXFRy05REuyB7AuABLamkjcmXuG3av7g0IL+2KmvXMDfrjnX8d9IG/osKU+pGh3ul
YGlf/JpFucUoZLtRAO64+YPAlUX3Yng13qsncJQ7coN9JbtNsdM+bbjUyndm11FGZwyTEUlHpJVn
u+AUJk0anqiw1k17ddzFgxtBbQH38UPtNi+l41XvpU06zpXDIkg/qUgySnPdaAsszqQtI7zcG7+0
vNoNkX28vbCV6CrA5yokjqK2vbyvmmBW1GnoDbeMRulLI1nKT2kAyilps35SwnqLi2BlRRjhlcSh
4dS8fd+zfazqqOuaZoJTNIZephlr813WVOZG5rZqBby2whwB4wzL0zIxnGFJTJ25YdvUn6pZr++S
Lhzubu/dSrFY4IAoS4uhRF5llz6Rp6E0muEINCEaCy9QUC2I/V57aJvKdlUnrO8YHqQD4ltbJLRr
Xw0MsADYU8llmObS8mzVg9+pEuGtG36GSp8dlJjhIW0G/GRP0sahW/F98cymhg9e2aCAdGnNGptI
T1FepYcXezqFBMnODqm9YWWt1H9hRnzUM9fIkCetpRYz489+B6zrIJDf9V56nNAB/l9ceitOcmFv
Edhk1GZqv8Ne799Hn8uT4Nb1D4F1F39HKfdNA2+rkb2Suv1TpmYul5LFsgI5NCnc0X5guly37Sta
AhksdlO9k8s+fQp9036FYSbbjUGr3clDs5WcrrgN/W2KFCKVomW6+JBwBDmI8FGatq0xdZXS+oqs
WenGjf8jNJSNIY01rwE+Q72P/vP1jaUqWRf1HE23SkfFrYb41Sim18xMft4+hWufEXgD9S3EIKi/
LG5gmtrSXAKKdzNeiK+V5hen3peSw20rq6uhbCBYJsRw4/Ks62Vt9RpfzlRyY0/dRXvsdPrbsTMp
3m1TawvinhSz2yjrUO+5PAdWarSl7OSGC5Tr2Rn6Fyrvp9sm1tIJQDL/2hCecnbWZKcPAzuDhi18
6H/qj0ns5SdBSWw92f5h+qYc1UN5L522RBHWHFDMz9BWoI7LsNWl2ZLRldIqKuIWww27rq6OppFr
rqM3n4NQ291e5NonEzJhFu08mYL/Yh8737FHXQU51vgxxKFV/MXOzR8Mz2w4+uqiuKB5Qjsm5hap
gT03UIMIBXFjeEcz714zqbnIkec34cZnW1sRKTMoBGYOr3sl4TjGpY5CBie2SPdWlD13EvvoaM3G
1q0tiYc6ZTDAPVwyi62TVD+rCp+Bw0mpfgeW/jVvKp9pTX0flVu+uLYoOloq/q5QPF0OmAx20Kf2
CLdd3UMbpRkdrWfn1QTh6/65P5A72nQSwCtelWnNIS4rutiGqza5s8u0GdLhYi7eZWWxdWO+vTAW
LxBqp2yf+ENsWvhE6pRlHvvDP+OU2q44zuFBHlx/ZLxkOhhIfE+oxJmeylR/62abA8ZrFw2jqUgp
08Ogs7/4gFnQNdMQY3/w+p3+uWRT4S9AI881i4PkCcG4Yqc3HixDme1GiRf9BwVLmifnv2ERY9Ac
RnAp4jcIjR7zsxhiMI7SffN+m7Z+zV/PTS2226/CopLEcvvkkyzVzxrz7Zadgm8sN3K+lSYbqxKc
XQK8Bc/Mot6ZgLybK/FlrffSYfD+UVyJXpXATZmF0vZt5XYbNldXd2Zycfc0eVzktYnJdi40l6d6
sQOXrTxAw1GcJGP46/Y5WSt7XixxUQ2o0rzWWgN78an42PF4FrWA4nm77rly05G+AlAjooFEWB59
e1KnJIZ83C0nqX0/Znn2oGWO/+fBDLUrCp1v+JErHOpcx3Nb2yTLSqA1d35ezTtHD4t95cvtXZ1A
AHN7/1Y+F0TjNNyoCQB7XcI1jUEujDbFXuHUk2sjmuhWZvYI//9DIZFB3La2Ej7B8ioKctQ2I0/L
5lPZozwfMaTuwsJnPsSS3h+6pjXu1Ayeh9umVsZ1gCuCSqYIB2CIesDl9Z3Aj50CTBBifwyJPyh3
qvkgoQCECFX4VH4XPAoRvN1e+Gh8i34r3Yb9taVCKoFbozXFNNsie4DJN7Oo6uCN8/NcmnuZOU0A
9v9hQ8+tCKc9S40yfdK6YMZKX38tx8ady9j1h1+3t3LN88+NiKWeGamroa0BZpIzVJBOlHswCxte
v7VZi+g7gMoqyFgZcaAhH6RPRfutM+YNIyvXDFk3LV8IsESpbeEQPVRNGQRt7BUD315vJtJ7v67T
70jP6o/l5PeeXqXxQ6a08j6o+y0S8rU1QhfAuB93rMqhu9xFqy/NoZAh363U7P2sZUcGcTxb28pQ
1g60UA1khYYN8dDiY5XJKNaj8LEo+Vh7Y3A8BAcORhN/ue0Vq+uhSU/hQiPpWjp4bispoFa2U6rK
l6bmtZ1KpRfnsJzfNqS8VUAWCYojwOSMADDEwcPvcuva2snbojOomo3DFHtSQWzcgbGQlV0Qt5Pn
RJN6mpQieKpCVXpp2lb2gszq3sX1GD7ZrSWjuitz/4xOAXQBDj5F3YOdHX/V7Wg/gxxXv9qTLxVu
aAzl+9hW0ZAsGvPOLuX0a+SUVDC50tCYNnVp3CfxpHxUZ8WO3aKqsu+Vnqj087PU2itd1d2XSRQ8
2bGk7Md2lPaBAvm7mU32F99srL/teNQeKyWLLE+KtPQZ+sOIJGdI6KiF8Tx+thMz6VytGP3nuFbz
uwzB4q+pIVOH8kfbf57Kft5LEIymbpaGcwPPWa5rez02o4/gspODVqTx/VAW0WOrhtLHcSydk5HG
rauknXUs/TjnhZGk7a/CzvNPRMmodQd5hFWPGpH9rLey891JO+UUq3qTu108BK+IjFiPSjNzCbGK
h2qMondTYBT8awXvEWTc0b2K5tlJ8jv7t1+Zszt1U/HDT8PpPu4GBDktQn7ZaapXmHw+o5KlXd45
+Ts9kZt3YZ0zRFn6Q+aVjUNCxLTV3izsF20aEGzrEFSBsbP/KjGM8lk2B8h6VNqNXSFGDShSZNVO
ydvNWcE1J6emSf4NZo4C/cLz7D4eyyjieavNnf4QW/L8d+f0qRcE7biROK2ZAsJDyUNgba7KLXNu
ps7UY0ovm3e5Hj60lrVXe/Xl9ml6CwDLw0QuyGQCGrjX5OztNNXKnAIfC1K3mPblKdvHh7Hchy8i
d4JLZ5fe9XuUESC9cSNPTJa2R5Wu/Gvyo9hY81qwOv8ti+QNR46iueK38ER8pHq8T8MvXfCrHLeY
u1YNQYhJbOE/3tiXEYT6rRIV4t0WZqiAhoUlvQtmeThBcAyJoDP83thkEcyvNvnM3iILJq03Ia/E
3gCxcQvw+L19X74fXfMkvZbQD3xAWw7CsJ1oIscxA8PqsbmPj1uitWulE1EF/Z91LzYY6rVelTR+
h0BZhJ72jqM/frFP9b7fR78CWhBBTqPZ3SILWEsZaJwJtVNlZTIM0B/kUDWP/6qR7mtB6KVJG5n/
tQkK2ZTraM5T6qLZcflJ42ggnCkQZyKVDmN34Q76j9tfUTzELj8iqHaNLpYYHEL/ZPFQM5MYaucW
C6r0pUt+chlAGB25OjTvvroF9VnpqwpriEYJ/Dh39+LiDhVYTlV54JITr2C4sIduV40wG6l/+yfL
kw/hO4m52s5Nk531bQtpfR19sA51H8sFl3wl9qIkoW/lE2v1U5cRRrpGv/pwi3hxfY1nVhbuKPuW
NcBKI/jzANrtEaKYXTU/DP2jUMNVPPPgPKoHcSgqaJ+jraL9NUjA4fFGJKebw+tj+YSLxqgpipCU
hedHFHuZKodf4swO7vtKmz826mCdAkUNj/JUqy8ZlPSa5/vBVl1x5VXOyASSFUw7CWyvvfCrPEHb
TM8tMU4f3Gm5q/6df0sPDjE3fepn15S84P1m1/w6+700al8el6g0lDnrMWq99A/ODyV0h4/TY3jQ
nmzns+NB44LyUxy8ZJJnDftoE1y/0gzlBzD7hAQUIB5q35c/IE+TnlcaPyBEO4ZLx/8WoZQkOqHK
3n4/7UQTYwuzt2l0sWpdrZpqrDAqHA7WhJes26X6nR4zGT56gpI9UBI3eL91nK7vm8vFLvKGCojE
mDGd4zZOUR3D0WIkN6o0pn6s6kvoy3Xq3o5Va9GQRyYsIqLiejXlmMlTK/U1BmfbZzLmTg238Ktb
FsSSz16BaRjG0H+acIk0Rk4bKoB1I/z2f1vFwkeMdBzSysKGowfUwxJXZaLxtonVL3O2UQuPyKIM
lTWxUWHePTrGdCrLk2KiG6mkyR/XVnCCM1MLJ4iUNs1IwhDf1LPX2ZHvI+VdPTUWTiH/J1Mgzil1
MCi37LHqoTplIRAWt/D7R838ziF07cmBXXzc3d6/FYiFWNW/poSfnPlB0poqIHBMiXoinYPy0N/1
XnHKfimv26PSa14nJEgEfkyGo3Zxy5faUDdmyx7yMng/B+HzZAWH2yvaMrG4lKrJ1GY7xERTKvsq
qu/nqNr/BxN8FVaAbA2jppd7hqKs348DRcrcjOZPJQ2Kk53GpJ63zayke3SrVEgVLFoGUNUsvs1U
B5ofzIMIdxoEOb3qTd9pTR+DeyH5Puy01zK628aEraDvELxUhBgPrPO8YRbnVhnVYp6cntLKeBC9
OeNHcQx31t5K99mDdWydXfe1OtGHPyq/wgfjW7I187i6ci516jeC/Vhelj0cO0mtQvCbhw8juLRs
X7zy/o7uRftA3DBNCzsOukq/NnZ8LW+CgPH/f9nlw8JPm2DQGr6sfN+fgtKTH6ujmGFJn+qn+N34
KN8F76uNPGbNJlwIwDlYqAZ+c+FNsm86dk45wDKc4LHrOuVQ5om+pw3VbLQL184GvSFg/PBaQGmx
cFy9Ksw6zWm9qk5iuWYjvbfTYQP/stJ/QobyXyP64nFWzFJBW4+JozH1pBfz0Z+8KdsPvyHIRWFc
32XVh8S6E1+xPFq7jQ+4scLleEvdpIBlYlZIOBu/1LBkMS7thd/t1CtzdGhaLzpswdTW7iAyHaGB
SWy7QvykUGXFeUWzFwzM16yI389IHmqyhOVx/g9Xqi3egCgrMUiwzHn9jM8nSbzElKAyj2XshCcA
xurGOfh/pH3ZctxIku2vtNU7erAvY9P9ACBXksmdIvUCoyQKEYHAvuPr7wlW36rMSFhipKl+6Cqj
KEdsHh7ux8+Z25J4QAApiaOAC1raJ3pK9STJ8c4cymTYeU2bhHkxtrtpqJdgKbOmUNACvhBpVLRT
n+7+LC85nxTkSSqTtVs+Fd2XukiyK5q52UKuZNYUYho0sQj4gQxBGWhPJiZSJZoag/JrsN9YWiar
ynGWGgtnLQGpgeoSwAagazodFNBuqa33MY40Enrr1kKizfe6Ilk3Q5n/RqwIkIEFXTuQnSADJC2W
5xIvUzM8JlncWLuUWM5KTZdlC2bGpKkAYgFpihct2jxOx1RHgJIZNhZKkIhDaKern5CMtrbppgzV
Nas+6g6UfiCmWUgqGWKypHc7kjyYSlwIqETKt23VE6q0UwqQTZx01wr19L0JhmjDBS3+AHVRn+R2
Sf10NNF2WBL11ipqZZuDzfObnlFwDqpFXOAVjJZc02MQTHf6+jWdSsAmiVMGeVy7dwZr49vWSsiT
OlXZVqdQOlTqUgsnmtqu6I5DOU2Z+jgYhkTtgrgz6a7IjTFoMddLcr4zDuV4xPIt1KURHTQXU400
b++PEGkOdTd+16rhrh6cPrjsM8X+kOcXOXEUzyADLXCRpwubm7E7TiOORQngx3tVunoIRFYGmkTu
pRuWqAC2Oih3NXbm7C2zUxYRA+fpNTC5CDEqlPdmWulyK+14PCDG7dbxFm2q+Ud11QX1db6Ok6Da
gCRyc3nIc3cUsGjAYsAL4LI/G7NTU62fWlFmVm6n0KY35QHM69jMFKmZmK486HwjlfaUrJdEvuYe
sQIHZyKgQzXxrBelcIG2tYzPZGK/Au95OFxn6wSnyNrUuyrg98th91yUf2JTeibRwqFKQTHecc+f
/mz0tx8hzAcwSL9dug8XrUkeSdOpSrQY1tCLSO5IUAZk3fhZj0Z/C/fv4qU/55r+ntEzmrph8EwU
kWAPffdhs1O+m6t84yEj4GysPaiY1ssMdbqYMfnUIFpzhcw9gASOdG9xw8qNoUPUJtwh3ab33qFY
JU/aN+uAasiefUsR7Cighi62EzgAEHeEOvi7ogCEcgMi50WU+EzkA8KZvz9IWuKIRBNKhfggoQwr
SPoSdwXsWXVlbMAlGzTPnhlOSwXrGeAscrU4s9DvATQRGZ9T55FxneQ9R8BcNaPxLWdTfJPYNN6w
LEkOdZUj/6hlDkFyBmJGr2WjVLd90RYfNgpqa6h9jC8uIB8LT0Ax99LaQJEchR5Uj0RhRFobp8Mz
nSeAO4y23QZ6qjyjNVF4ejwGVbrrGqNeeKrNWYS6GeA5uPXR5i/5UFWJHaJwWCzGPL7RsmK8dyKe
BpXe5KsEMQLukMxMXi67sZklByJU5HnhSfBck6wakc06YoFTPTEx6X5uGOASddUlndm5RT6xI71Q
1J42k6rCTrem00oopAjOrRq589wXrf3LDmvmBsTBQm0fSHOwpRli5EdZiTr3Mn3oBFqYl9Za6fK1
S/lVXlQvHXRxwsvTOOM+QDUOjgQNBPVguBAfc2SMIdRV6OhaoJhw3h0lKv26qp9YS9nCLplbL7Ax
gLcQGReEutK+VJQyZTFpbL8CpY8fOcPB5db21wcDhIoOoQsLFRs5yFVp10YWCMt8M7He05reKmbx
TqqlhvC5rDdy3aKVAhU/EBZI4SD4JJ3E7QsbSELbPfQKEqRowlPdhwFqTHuToSEP2kUt6lPUdoMy
G9Sgyu18a2de3PmOPmr7YTLNzQSqkoUH9dxhxBMUqGwgJ9AkIV0/eRIlqIeDhIJBLizIHBR5ppq+
WrV9w0iJPm+I9C2s7MwWAp2CIUSL0Bt5BmngxFS0wqKQUYyaYVcPIK8HpTpwWKNSVP3vGEOyQPR5
CoUo6dh3jUYaXiOVypybShVSLV97a+ldNneJIwH0txXp0PeGBjAZhxUhrSsoFN3rKXB9C2Q2WbB4
hYu/TXLZJ9ZEiHh0BnXKue0UsGZuml1/kwedz19ceJcKxPvK0+UzMufQTqxJ7oVFjev2GawN6/ih
fKgDSAU/CWYne619LHuz2d1xNJXSWQFp4pAbPczFzXVWFW8jBLQNJ1tIGs+l7VAFwyWMqxS9cjIi
CjJhZNIYzFwBC+Dc6gDSQBCZhaB22okuRAxwZV5TyKjoW7b5dScKACCyhsB0ob9DfsdHg52xMYFx
3r6O5EcEFc7UogtPldmJPDIiRRu50I/MhJGitq8gevzVJuAVqZul9/uMoz4ZjORBHC1q8diEnS56
JjqKaciFXt6Cl0eC0vfpfu/MRosqFRZyiFq0WR227DVWxwUr8xv9rwlDSufUjI3+trgWQg9tQA8V
ynQg37+L1qBc3/FVDCrb1f9tWJLTaAbOIBYBe2mOC07DQ7mFuAD79bgHy4O2bAAhPrvdT0dVFRlJ
qQXpBBR/195oWj7PnSVw68wtgt462AGhP3qI5O7aMmsh/TpVMDIeAGnfav2IfZD6RCEhMF7ryxM3
u1LgV8WFBUI2gPclBwju5KoaIAKEjvf0wdjiCm3C6MkAj7m97m5AnlQt3JJzOxAAShN9AkLeRU4b
1WaqQDLUA9yKmZvM9r6QON92+q/jCsGuhYsKJXLQJKJMfrpW4H+vKnTlgInXrfdaZN0VffPcReYC
fGRu/gCzQMuXIPRCaluavyZulTR3SsECD1Tw3UB8fks3A/hHyjfzitwvaY8vGpTuEC0th6zwYJDv
hmv3Xf8QAmbOs7MB7Xu1Wa64z/ikkwFKE1kZ1COqjv1YYeNrWQxCr6WC08yWsETbKtpGINMJyOnp
WrkKNKh4jKoL3hv8C3FL79WKJpNBE2aaNpc3/Oxw0GEGIKhgO5SzegYfiylrMX2qUgdGurXQFfgb
FoB9+azSoRFfirZ1vZqs2BOTFaFi5ehRsrV45/z6MbLw6P7LinQlZUXLtFrc7Slh+q5FJnIHkbnU
j6maL9x+cxc8bIl8MgTKkImVtoBJm9Y0S6xP8arcerfkju8Ag3gT0sZuWK1q3ScH/pI81Tv822px
x888yk7MS++kqY1BLoAuMD95KSB2BUpaBBc21DLYAM2DZiWCw2RNFzWVZygi8JY5Gre0kjnwFQM1
YbgyjKuG9rcu+qnxGw91pq1LUIA2I7ljdaIEkTL6+RAv7KSZ5oPTD5AWmU7ukJsePkC912/SCoyS
YXxAGwKUH0gI7qHhof1uOzuwHa2StRcutnQJ5yVFx3jMobYk1B/wLJacG0NTBx3cFtCDOGyuIWnj
R7sm9qNH/hM6F6txW6YLQ547nrqQaQN6FeAm2Z1qo5NUTGtA5z/SgOPJWo/d6vL5nMk7o6v7bxOS
A21IW2u9AhPd+k81m34tEDxLIcns4h3bkU6NlnGniQ3YYTtjTQEvB7bwUAZw1gE7dF8c5AnVUCn9
ZvDRwx4varzOTiWSGCjPiD0sT+VgJoXJLUSQJk2mVW6aXciNzl7wp3MPcrw+/zYjTWeUonJjpp9g
gSGM9uXeqDZk7SAHaq7T0Eo2KJiHl1dw7r5ArxF0nUDkDw4Z6b4w9M6N3BHEp2CsrUE9AKlzMsT1
toujX29sEo0eIOkUgAv3LNXVjAOoghUQ/E195V07vffWuioFHlXT/MylbGFkc67O0BwdSHEwzZ89
pWJLUyIrRTQ29uXWndrAM0DpN2LPjPeX53DWEhqLQEkjWGPkW6qtc5eOHAMrUvVWU14VG9pvSRtG
+qKws1gO2YsYgsUSJxpM83JalDI7Khgg+4hYsFDIymM4K9E3SNf1wq04uxtR5kS/K5IiGJp06OwK
0VhkAMxfr8aV9lRv8sB7cAA/j/z2Nn307hYRkXM+EnApMPsIUoozuknPLQoTfHB/sjXrQQ3ROJAw
etj/eghxZfVqybGIW0eeziODcpWu95qKmz0MGua3KbGeW/ejg0wpcuV723y/vEtmo01oS6AEisL/
OQHjqOeo/0YIZkDgujahcSQe9dVKQ3mD7Fuffrls7zOHdDa4I3uSN3HMiehOirAGJAq1g4qCHiSr
pPTzPVIl19P9qKHo+2d2JlrBZ6Ll5GppSefcy/GYpT2UKBo1oxjfwKN9M12DsCBIo6Vetbk8l1Dt
+GtmpahGbWPRMIKZ/RNTT1dRqD0kO3Otbr1wuLs8r2LaLk2rFMmUkaMOtVjGJmVhZRfhUC88hOYm
TUTwwIyiW/+MecCxpy5xmRAxyj0SEqfZ15ayZd0iS/Pc9rdBpIPyA5zJ2bXmVKxBs6J4sGrqi1Xp
Xzwze3C4971O6M+yTjaXZ252nZDaAiYWqG8hgYKpPcoQeinauHqGpsJ+73yn2xLFNZyG0Teg6bKM
6Zk9cOAPgcgQkHfIqEkrhZ7XvmnRC/FZk44HwEW2wpukuwy8iHsnh83f2e/HJqUoMwHooDbxD1jD
mR0A21MHauZ8LUe24J3nIi9gwERlRaD85FydolUVmGuBGFH0oX9ltp1fIXdo7NOkJqtqGrQNicDK
OJoZMH4tX+L3nrvyAOpDpQXkBMD4SSdu8lBO0nKY71m1zgskJps3byyCyVtqwpqzBK4RDUxFUP4+
gzbECkHHV4SYKG/d1kc+flM4AL4N0bAuR7LwPJs7eS6aQfGkFVAGmfeA1F6PmAHtCG6rp4FGqbdL
ta4CMfv4G9lDgEJxvlVAAwXD9+lZQAo48qzeAYw2YdVWN9pqDSWx7DB51aJ/nHNZuMjRTI4Xp7jO
T23pgn7MUADnU/f1QSnC8rOy3ocuCtwhFDw3fLMIIJi7y5EM0+GXwQuGpqNTm2mho+dVBaJO9Fvh
LkeskgYUEAmRXSlufp1ID/zvWDbRYitq2NJFo9gDSPsSFLENoD8PQ8TS5zFjyLmNUbLUGDRz9kRv
PlyzjZGdtS2DOTlNGxVoG8q8Am+RhISplqw4NUKWqo8Reib9xEvfO+ItnPqZwwCsAtJjOHiAlcuT
OlZ9NtY5RbJUKxqfpt4PYLomwDKUISz0aGkR9ZkLAuQKKMMJyNh5hdArVDaUggMHjKdp0JPX8gGp
dNFsYCKWIOvvdOds2La/zlbd+/hEtnkXJG/8If3R7zJUCzdLCYyZA4pnCoIntB4LtJzk0pGe7Dq9
dYWooOs7sY6JVkDkruZ0KWEwO9XgPgGeysWLRZc8XFL2ts1bQNamDIDJnEdfPY19K7zmrR7rJezB
7LCgkSzUzgBulDu38earcpbhgEYpoFroiUpWhZan6xpRwPryJTzjC4TMhCgLIrpAWlc6l4llKXVa
AheKHXznQNhzy6yeLgivzG0chBWipwtEQ0h1nVoBHkRROhBZAF6AVwNXwT1CdnlvgUha61u/XpL5
mxsV7kK0MtkIm84ii3ECZ56Tq8j0O00AsJhvDy+X521uP6Ay5qAqh7L8WTOgNtWTxcQ10OrJutbs
EcXh6NXl9UOZOZvfsAV+B8h86MiDy9XhJFOarE2Q7rAy5bFzyBdH73PfUWIKJkcjWsgTzY4MRXZ0
vsGnnYUSEfCtTGgzQKuD7a04fXOL8UdlVSCSLfmCA5vb6EgDiq4A8A8iyD3dF2VnsUkdYKtp4sMY
uTvuVI9WVT9fnkARZkkxOp7iACQKBAVyrZKb4PWUgsREg5mi+pEOKXxl1oU5BBeHGICqsU8LP1Pz
L5etzsECAaoFHTYqW6iVyKNrQd7s2kmEeDr36WF8EQ90ZaU+0k2/tvZoZXn8HYkcrNyRTXEyjmLq
gjTgeYw9JPx5D8Z2Q32wLfLiGUxZXR7d3DZBtyAyKWB8QFOLdKS7zi3NtBaMIHq8n3RzlfLGV1we
9v24UAafO83HpsSnHI1poLpalyKKJnra+bRTropsUftr3ohoOnVxylyZTK5q2wL5Bgs5xVHzFfOr
BSr/yzM2t9kBJQHfjWlgD8qIslzRi3iiMTCUVteFSmxCFqvogGRBa+DCGZ41JahehdIhwnLpXGFx
rLqOcK6Mlt1UDDxhrXULevsFtz5nBgU6cCUCgw9YnhTU5UMPIS/8EG6dbIDvwv1hvHTRr4uoQKdI
CIsh8eSiYiaNxk4GrdMoB5+9NdwqCbn2KrIEjpnZzp+MywBygd4It9TpHlOI0WfAkqOMTs10a6tl
ofqmktU0GBNr2FZKMn27vB3mLKLPFoy8liEw/lLEbxOlMUYVWjde2e/SevyRR94OretuUGd0IUkx
s1DYb2htE4skyDJOR5cDt6F1DNLBtjORWxWM1gJsr+20vFcXLqtZU4D4ASOGcP+s04x2+VgbHJcV
mGPB04ksEtMfC01fX569meOK8B6kowjvkR2UZSGnmo9xXtQoBYIuxR8Nd++45fTrJ1Y8xQRbPDr7
zzIvsZ6CX/wTnBIfdMjH6+7ecl5+fSAomgoKcyhbnNEBuZUSR12LgaTd+JZO3mud6Uvx5NxkAU4K
OBsC2HMsq6PGlZ4LzIiVd75lcJBs8IWpmjUBcgT8AwkgvMxPdxijVZKaIkaxq+4jsbIHTasWWt3m
EjiOe2RDfMPRPaBkJjcJEzbuJ9131tM2CbTNuC4O7U50gf1GMQTs0kB2CtKHczBuN7AS4CTYA9Eu
xN+m8UbtlXtEGAtbQIQfUniCOgj6IvE/oUol+R594JOuCGEvQxseLVY/sAJD8/g3d+qfamtcaueb
WSu8GZEJA/kHADFyJl9RrfJPvXJwkDo/XD5Wh8owW3eVGqP2ZaSCt2dig721AR4JOZhwfZvV6YQW
XyXe6WPcDmjLqfhX3bHj1eXjMOM+kCHAd0HmDOdbxuh4dWfXA8Vc5J67QevmTRbnk9+X2cLVNdeP
6opGXPRKi6YRedIRejZZMyFvO4LNA09l/YVkQXuDdpFra2NSX/nZ/9BKf7mhccbvIxoUqDoHwcBZ
eQj862zUW7Q2gKAKnWMpMlp4ouhQZm0L1Cx5ybeXp3SuXIqYxkYwj3ZGJHal/eU5HW0SDosM0htN
5ntXU3+gqzSYHlCVQksM2da3o75qEh+qENlmMfCZ2eAnH6CfHlzeR+hJzvABSVveVhpNtjVhSqDG
QmArK4xVrTY/mJe8jtDfwlsABKNFWr2yzsNGJKaOYgT/zhnbtTGgK0mUf6nAiUFVnfl1b5NVq5PM
5x2vwnYkkPQw3Qz8pJ550MbuhXpZyBvjXW3bZzbGKziw98SYDkYSfxkAR/OtAmYgmaaA3E7fRx17
w5P8vXHVMOP5lVrnD17Ld5ljBa0JJam41L/rGn8xM1XbZBOnEPMwPT9u8RxrEu3ZSHFy9MF8EdGD
n2nktp2WSILPTgnk5AQvCZTKUEA9a7FsixQaCg5e7XXUvap0eDDz/tZg6f7yzjlbN5gRYus28OCo
izlS+prqeWyX4OlFXE85A/09U7dmnLu7yaqr1OdGqgMHniy1oMyNDl4XFJsAQ4PVS9qvjW6CsVGg
XqeiDqKRhwAhBo36yz15GJ1wAZBnBbQWjVunu9Ia2o64EZ5nY6L7Xr8fvNrXELSAA3whHJ97CSIL
AVobF0KK6IKQTMVFPpAiwgEYg2nN65D8MFcsBIcdWxk33qY7eHbQf0nVJbtnCwgXCvJVoA/BWXrO
mh5Rqxh1kZoUHUSiMY2sp9ivLaxakAD8HfmCymdUgyYLzCVl+7Nl/DSOxlJR3kcRVwoJco/aRQ4M
va+C0wp5Db8riK8Mr5f36Kwjx0nAToU3h0eVdovekNKsTDTfGbck8rXQ2dJ9fGMCKpjs+rA5NF/7
bblaIu6a8+LHViWXllhM4x6H1XLQbr1EBVHSI9MRWtXOwnU9O40CvAfudkOIyZ1u06rsh4ZyPBuz
qdwpZvrU6uWOWdZCdDUXFCAIQf0I+QpB83xqZhwbxjNRFICIhvuuUXsMKBp1Hy6v1txgkJnH+1dD
YI2TcGqlcjMvZSrIuEEDiYuo0tSdqdJkr4w8DS+bmh0Q2DxFthbpcRlaR+Ky5SyGKcuq/Qo8VjXv
F0zMbQI0uKMfRchmoNP2dDTNCFbDREXrvjfWuJcyVFNy9kEM7T7JyfNvDMdBBlA09qInRZq5lgjW
RwvDKck9bz8iZOH/TwZktaqE44HYC550bl5X9eCDADO4bGFm8ZHlAyAaqF5cK3LcabfUMvUJ8AMz
8Uei31Zxs9UTfXPZykyyDyw0QLmhWR9hristyii2F3fQK+Ra0RrxEABib8qYhEXDbyjjG+zKhfyU
mPrj+F0Hpg5PXdcAY7IIJ8W4j94ltglG7Raitr6n3Kd5t5tyULFnz1M++mqvrwn7qIslLPsZglIY
heArEPN4naDNTXJ7kJVVChtEsp/o6PhKlNOKrYD+kJW7MD55RmVTsq8zcHUVMUy1nhqANTCwjGTP
ezSeGOW+rbqHKV5CEspbRTYpLSLCC7WgCl7Flh37KiKronvQiqVA4ywyls0IH3K0clVZZg3NMbJx
3/ZhDRkqvgaLwPhV29rgiAEcjcV+cpc+6YgXgUpYloj/TALLm+d4HaXNM6ms60iHTxBSUKLJV1l1
QbZOb8w39wc1Q3UHTZ53cKvAPFnxoFqrV14I8P29o/nqQ7Tir+YBj4lFLbK5XX38YcL5Hc3NWDiV
3onXtsKH7WTo23J0Ac8jgF2N+S3No8CLh4epGhec6pJdKVYaEkcDExvsitcKwMHbfq2tzO0S85x8
PchLL8W2JlTjo4nATI0o3Y4Sf1HQ6bOscGlpJZdNtDrCHhYm9t26X0FhTAMRgpD5Atg4sLfsIcai
ZoH2i9k+MTRkxsAeCxXhc12UikCYMieoAShJB/Cy0tqrBHSfPvNisrrsbM9yMp+2cPOJ4hSCE7k2
5ZWCP1HUOPpgCJMH0DoFSsCv6hBshWEU+7+ak4E95Eg+u0IECabcEcfMMvE8sWygsf6e5vFrraQl
MrVstzAw+W7/NIRKANonLNAqyfEQZg7yugUKfOyaPqhBP/kCGW6G5IHE6LXaPxdYuaWX8pxDQgrw
L6uyHgSqZCUzE1gVHKMK9ZN3cJnGCNnRz5iAA9ICT/YEeHPxLogexqul6Z1x9Sf2pVulLlnnsgz2
1a9K9Jxl3capmqAqrtx6CjOvWbirZycZCUMw4glNQLl+36k2cEPOgBPisYDmaHsf3tzombpsvbCc
4sKQziISbGAWxo0PaLNcAgQr9YByFQYGBMpKtf0MpHjYRP4oxHCrm99cSiTcUVAQhEtniV1U3Uu1
1MQG2sXbHvFU5jtfCCp/1iYGb6LiN/tyZ247tfCTtZKEJfG93RJkY+58isrnX18hefGeAfdMVcww
31lrsw21OhCd/s6GbNs7vu+/GM2C//6EQshTfWxScuCq1ldDHmHg5Qr5LXsTbYzQuZq20abbcfQO
rknYQN6EPdQ/9jmaS6B5yP1h1ULxcInl80zSXZzi42+RvDxgaTxVBrHBxlX5ArAKKXzr1UZ7TRQi
j+xH/vBTcQJ6bV9795GvPtlXTu8vYUTngrWTz5Bugigq9KpJJrEX6Fb/+PMsA3BFffVqkb127gwf
jdmQCkt5UTaATsPYsLb39U+u+/mh/tSXzLbjawodvJUWWIHqL3e0nUE6pfn+ZH46ChrsljRFwWEb
zD+QfsWFJ3hirI1+DZ765TbspYk1pNAUj1lvKgjsmRt+l4XDtlipaw2sVeCHWbgRlqZVCkmT2nGI
LjxIk0FdvnZAQGWDcWfsfnqNd99xCEIP3SIzwFnqSJ5ROUSteG6VDsyam3GVxSG9qqGnOwTsnWwR
Ee61wa9uFtmUxIa8cIZlarCqU7Tocx3pT6b7NShCdD++ui03EZyH/mqgFWWt/bR+6iH939zyZ80G
8qglt9VWxK5pjnXNf5InE138op8fpl0jmLgvwqblzbQ0ZslvNTFahg3ht8yNYBlMNui/+w3J4j+H
Bsyz4PrD/0n7yC6SqeIahpbVMDCVkLpfqvfNvJ7gbv42Ie2ZfEySMmYCVjM8tixeDfErmdTg8pWq
Cz9yskdwqeBmA6MtSkn2WSGj7BzHLHpwyFShtkZPGQLMcEDjFx4vn5xb7jpZpzs+YbmS9fIFexbA
S+Yl156SirmKB/NO84VkWdB1zVLQMGcC/V3oskIxG/Bq6W3m1Y098Z6LEQ6hBvHuaOcduqskgBLG
Wr/S+mAJhnB+3DGqY5PSxh8Ts2qm7tNkiw4NG/2Y0Vu8mQLwb0MOKQJTx9IleR4jSDaljV8kdV/b
JWzaN8k7qFU+X6FB46vV1sYaRsHifbg0sdLaKRaNNEvD2vWBTQKi++6+hWuBAnwfYssc1DBZL/k0
MXPydj2eWekOVkow0KKOBHobg/lOYkDbBEoaJYNe3tIqzpoCjgiIcaEOKNcWLSDgx7xDOJt7yTYp
oR7jxNboU9qtrXiJuvg8xsHyoajggLUMHL9nfdepQzW9UjCw7Jps+gDh7aoK7Y0eIOF/K2KtuAqN
Q04RY+mhsoM8z3aJw/TcX59+g9w5ZYI8jRP3c9tmO/unEYpWtLH41LArNtnXZZG+uS2EqjyEKjwd
jQ/y06EF863uccwxhPpCk79lqF5+Orj/+j78d/yR3/25N+p//w/++zu4TisKoibpP/99W3xkj031
8dHcvBf/I371rz96+ov/vqHfq7zOfzbynzr5Jfz9/7EfvjfvJ/+xQqqpGe/bj2p8+Khb3nwawJeK
P/m//eE/Pj7/lqex+PjXH9/zNmvE3xbTPPvjPz/a/fjXHyY27H8d//X/+dnhPcWvBYTyD/mPf7zX
zb/+UGz7n4DV4g2FqiDYXYGt/eMf/cfnj1BG+ydcJUo9AusImBaMZHnVEPya5vwTPzE8Twh7AckF
D1Pn7eePLPuf+LPApQAthAIHYNx//P8vO1miv5fsH1mb3uU0a+p//XEapOF4oy6qW2gQQQUDUBTZ
Yzss1q2yd9otHYn9hbRR4fpZogLQAO2eHIJyxHrJIdtJVk1Wlf/ZMScb5tj66b0L/i8YxmBMAUoC
Z4UtRaPmwCzGh6rfRZ5R75KI6Kuyj81HjdRLmODPE/W3OxO20DcrgGpo/BQgP+luqq3WsIqpaXdp
nxPrALJAcjdppleGdWTbaaCONnvKoUXQQkY8t8atGoO8yy/UNPk1cj6Q1qP9FCsIsixMgHvWWT7q
k1OkrTrtFBDz+a5ZdAHXpw41dZNsbIW0uypx4oWymLiUpPGDOBaQGew7UPTJkDavJYWntlm3a4ip
BR4UG3zae+QDc22EYMdUA8VI3SXUiMh/SFaRzxI1aeSFPDAc4+dH75sE9wct02Ta9Sg5TSF1suFn
3LlQHdbGhuOR7xZ0Vxkju2t1N2NrPIbzr61V5c2ajAzB3tHB/M/2P95w9qkX/NwFSLwBpIRtB3Cf
XAWoUQGYOrUddmjrs9ygyylIgRolE1w9uBOc0Kjcgq2UuEuvKt627qFxNMArkh5ZpnvQTzQHdyBG
9ThmbgrWCXSbvxYx1LveLHsAQqNrnSKMC7eLvpVmGSV3VB8naxvrBb3jiqtlq9KOB89vnLHjIYDj
cR70idVSyIcx0q30gll3aZWXSCKVE/VCEEuWYNMcqccDQqA44kcWJNvCrs/SIuiQM0XOPUq8HwTi
ZODU5Dl5bXPdjPwu9dKfVmEoz1liI8bk07bl5a3pjA95riB3X2lNssU96BG/a7pYv2WE6z04Il2S
7SgvzK8RWoAetZSxSTDjMlAQtlTtbstYy9s1BRYMdB8TV5OV4ZXRk1AqbLeOXoE5GALaqvl4efGk
HSyOjVABFO3NKFLi/j7dS0Oea7kNFdHdYMTqumeasx2YMx3MAWWWFk0gfjk2XfhLRoXbAJ4NjhaI
WvSNy9WxpiwpWsqmYWdplfGCNw+Y/Go3Chll6Ox2BmM/FaW7sE1lrwyjqFuiRAbbePR4UoDZT0Qz
k6RRd3lLlXSNOr5rbqKGdlHAjchaxWppJMGkTVbio+Hb/H55zOduGQljAJQBhRBiiJ9tTUeHFqIU
UzdGo7rrlKjbp11LHmtNo4/D2CzG0sIBSA5CFIIBGbRABIzQ5HRRFdtMzNE2p51euICV6L1nH0zu
1s8jh0fe6QbL9yWcd3mNmiB0VWksVP1GIqR488J1fHxdVqwuT8Dc/EO5DsQHn5eTXKc2UgBTel5N
OyCRm3tjLLztwBGyISJtjQ+viQn3jaHo3VWZ6NHHZePmzJQIpgzUIwB+QbuvtPolbkU0BFrTjrmT
4YUQs8V1nPQ57fwakkcFsvd9Bumzoo9+po3F68B0lSgNc0hAPZfoi2x9HcwiSthYbcsCc4DD8DvH
yx2/KCP3zRgs96NMjawMWa2Vua/kRQxmL71zKr9R0pT7DVUGvmqoAfbIBqWf3Hdp3DVhDFnyPZ9U
RYVQ4RT3vpvb+HfNKdvUjxolilZtpbfoDrEVA2R7nQ69DD1ze79X1KTxnZHah77pG1DRtqn33FG7
rH3SuvkihGhmFtFci6ZGwUaJiFf8/GgTGwky2OXUtjuvVal7ZRDUQQLFwcXeQFqiWTUD81Tf8AY4
0BGV02QVdzUHKWk7DN2TkmnTLlI7/dvlxT3NmXzeP7ZoBBT96aItUKoX9C2rJjdWUaSsJ2BkVS11
1nW3pYX71VCHB6XxdrTU3muQiy5YnguABJgZODhwUQBNIm0rAKrGNCFOt0uBN9haqVn+6PquwQIB
KpQH5dBl3arUR8s68IJpViDCKU3AAo1oe3kWdJGzOTr1EIlAXQERsSC0V0FULJ36gqe5h9s23Zas
vNZGvmsr+8EE57vP1arC2eqvcEvWYZN4JGis4qlm0UFNqjBX2w2KFsxv1XrXGlhMpwwzXc/8jE3X
cVxu6sLbjzGYp2iz5BY8yS/8+dm4xgB/g760dxav6gpveKSnWy3Rdyxpr1XHfOSq2gdMKCiQRmmD
nvKvSlUgn0pQovE63Bdmvec5g8soEUFHtrWvnSS0k2Y79chG9qU6hW6WuL6i5NdEm7aaFW89nt3Y
zL4yqPNt9IznGFQifm6ZW89KrwF8vYbBq97u90A2qfu+Lm/tDIro6FMORhLlPndtaAPoDQ3LsXX8
Coq5js2vsyLdxql+Z1UE5bGS50EB5xvklXKVcC0NBt34SSDmdigseBRnis2wIMZLSd0YxM7uo26y
e7N379VC7X1vSLxrnQ63haF+QRxZbsy+1jY6s6dwSp2fqZfcFa07+cAWMd8Y9eu4yHZZ1DwU6bgl
ek+3jVeXGHwPXCvrRj9x3XxdD/23youuSTW+lbob8Cl/M+oidHJrrdfDVWdkN7FZrpMovckNcqtE
wKOqlKzS0rutSuueqtqro7ONy+OFjSuHIMCqA7oEaCfeTAaA4JJTaTqsLBoc2D6t21IJa8VrAdzv
i3hfqmr7lrBEU/0U/m6JyU0+vSirCsuiuQJXMxoTpOCHJmNqM6Nj+yJNAWWAQMK6VJxp1VkjdF1s
Wq0U3jsTMpjF+G7/P8qua8lOXdt+kapABKFXwkqd23anF8pRJBEEQoivvwOfe+u6l7u86rxu124W
IKQ5xxyBLX0Mz9X/TiaFoSN+BJQdm2rbw556PhSctDIb+4Ifu3DVmWEChWy/mL3I/eIClfY9JPSf
S/2+UZB1KXrhsx2CmshZB0nLk1xwqTzQNBsLpPMSu0K4UPsv/96Rtj/354a03Rn2ZOxIqDFBpT27
XM77MVimqj5WRdE0u5rXi0xzh8HEA5+v+Prvq7Ftnfx1uc2cfRMxgG23tSl/HE6wZi5w+PvFUVbr
7y47It416xT7biMV7dx8BCF7cZi5KspKPBassMdRuPahmzhLR+qvd31dQMMuauq+Rf1SeYe181Ri
fEbSWcjwC5TJy4DITa4eZKHpnRnK6jtCO9CNjPOGfolxIs2xJt6qn+BIiT7YK4Ob1ltNigO1v13F
OHfgE03F9SDXr9FAMYaV1UASkuNTn0KqjkSoPMtRL6aQEPcHM9brmkCX5mS+J9WRlzNFyYpa+eD2
pcjWQMsoXhavuFqHYPjV1IEZ0py4Xh2jiIcFVLX4NpY1aa5xHLrXztwMxwBqqJSXnO+UtYg7XGTV
ujGdB/ZarbO8Zc0UvVrakj0PtboiUU+ePaYl0h/HwrsxAy1eBSPNEHskUiKDWUR1iTl8fjJs6weV
BmAM6IAhVDg7XMNOrAxqD3yeg1AxiucwHqbyB22KNiWzmA+bBzhcTRb1+u+l9OHGgLYI6QModvB5
nlUUuoYjYB9wGNz443jrCtbuQfhwUqsXeW9yVx/LiZaJEj7YUJxVCbq5Sz5QH979H79h+5j/WM5F
kffdBLjqyN1f0H2xWyjmaIqZ9oLM7FHtVmmrPTbH/YV7P0MXfu9HGJpAEghchoFJ+P66DC0valdT
Yvdt2PXMbxahi1S1ZZM6mGRnKEQVQrkZH14Uqtn5Um7MR8cBWP5gzAJQBox1BpHPU1fNcp3JYeBs
yHhrwj5GGxMkvp0QWIe4xH0L3OX479v+aGvcQuPRG6I9A4fo/V0LrHkyDYE49aEaTNwGE0I2aseJ
eUdBR+4a59J2hT94vlsBJncCSL7hsHDu1DyNyzpC61me6qYbj3NP28wimuCVhIrHRRhhvNpcBOw+
2pFh4LQFelN0QexsR1690kMpuJCDmnG4DTrkV0Epu1StU37hrPnoUsh2xugBHr3Iyjh7oIuUWKBN
lR9qWQ7PrYP+MwULgj/6S1EVFwCFsxH8f062P652Don1FvMUZ8jbEw7p9hQ0BuItNWtn34w5+REh
nJ3FRblu2TtlHrz5+RSopGs09pN40VOoL9Q0f3+8v0P3gKogKwEGm2dn0YhEUlEJU5wir1vios6X
U4SUShNLF1jWPBOC1q5AM+eZS9TFv78fDnRws4XYcFkwwt+v5ErLUbXuUp34ZNtrO4ULfBS7JrXe
aK+Hicn9Mpv6gofC3/cL8xNwjBBW63Ng8tu//7FZWUDqLTAtgpBUKv3dPEGQMEtr72xUi09RDely
MnSG9fth8ewlCvwHV9/EeqjkYKmFCvL8aTdVJ93VzY8FVKE8KVhkfi0A8eAwXJTD3bzmwbOoWham
vsS05sIM+oPTAhpGeJdA9wECdsTPdqwcmPYMb5HixEbXHhkFZolvrMgGQA1pAfuUrEPNkvhNVx4W
T+qXclz0hW377/0Lv+H/H4F/9gKWfNQw3l7VccAC+FJAFZ/1UFfHM5kYXNPtpej2D28aXDagd0im
wWZytsyUK6MFf1ucpqbT+gvodcMNWemIMEYTlR2k3RKlcjcMDJaCJuJfe6jQUGq6DURb/967t9f7
fivduocQTHt8aGgkz07KgLW1mFvlHZsAuayNbEUP+GWhl4iRHz1jTPo2g6yN8/67k/1jkTcI/cZE
yImOC9FLQqSGvXRbEED+85rQsv/vVOzbpgbqrAOcFLxW2Kmdoy266UCxBYUWsr+oj1IYEC0/OtSp
IrbRSNxLe+h7KsX/Xm4bnuGCcE4/B0h7pKM6iJAoT9G4SPESTWRwdkG3djrxEevspv4KPBHiKU0f
LVaw3E0lXbvY9q2+ZOP90aMGKv1/v+V8sDKsjleQKmdH3xYA0KjTc5uIKlc/HLeNanj/j/pSOsPf
JxYwiC0qDmUf3JzOgQhl18qB8WxwLMKuB+QArlVs8AIQlI1z7MKaPSOp/edpw+jDwdjod5zj2Qdb
Fdyxg6M6LCave1pC/c1SCx3oMgzI5/PaJHC7LuYu3J7cnvmPU7W6SVu2XsKVCS+Rdfh2HJ9/Q2gN
URdAD4X652wLbTls5zUv3KNaVgqwch2jrkKIdws/gw7mHljgtjfPLmmx1tu+Iq/ENGxXFIUGVNlH
JqHMujcCwL49CNNM/AAFN7K5XUw8nwT+xBivegZ1uPAafd8DqXsZO5Cek8YZ5MGb+HqF9nR4dsET
zW+EzM2IJOwxyHCu6PtI23zNIqiWOZYBBn2JjjyobEegbLe1cfVjRChwRoMAaLA7pyb6XDK2gtY+
1AHC/qihpzLoxpe17+jnhq/dfnEKnMowcKi61LF53lx5szvo/co1QNkiR4p27M+0Bli7eB5BNohD
wCRkpoI8ow3FS1OaFWkknKkh8b225AlmjeopYhUZD7Iql+Wo5rpD0wABf8I8QZykVa14BBAJLSkd
QQWOMapuf46uqvzEaSg8jpSf06zsZ4aX7wMXiK0/4pGzFnHTTNXTE8be65i61iovKa3St03boiky
MixTfJXzj6Dj/WEKantDWkw54hG7iDp4hjWfJkbAh1igeAP4PGu/31ea8etwLcwdXRa17P69M5+x
ev53T4GzLJqJTS/2+xT5Y8tkXTe71YquVUnV3C0zAjUbObWZGxIJzFGW+6EKSUzBHzkyf6r3mBmt
WTO5PJlVWTwqr1ouCIk+Oi02HAAuDhgHBeHZwRVOjq00t+LUqNr73PcA9QHNe9Ol+K/t75x/Ub/9
RzAZBR/gnBviEMudKcQBuejAgjwvbLuHH2jO0mVV5AfsNhjIv/hILjzzD+5vGzChHsGRCJ7DtrX+
8cg7LRY0zviSNZ+mKHYmRW7sZNQl1cWH18E4a0sxcSFyO9vApNa+6K2D9F5O212gVY15zmLv/72C
ttrp7CnCgGFrRilm++BuvL8bSbnU5cr00bhOuDegfdx2/vriRKQbYWk1lUOsI/ha1yDXxB0mEZfg
ub8LHfhEwooc6CDcb7Fjb7D7H8+TYZDWFFxUJ0zavO/wVGDPdMy9X1KR6aRJ2eTwEGB5f4BTOqwT
JEbgoFSysLowQPzrSMTvgKMNxuvbqOFveL8nUTQAf8csw5QZBncQh3Xlck1VBwfEXNj9v5/8GbUS
3+52we2AQngrRqfnNOpycuAJVdcoqwxd8q8SzSrJWG5bdYv5YFnGAP/4z5FORqQBzyXUf1WoMnyx
1aF1EaHTV9KgVunltGRmYR5gee3lGKRhGpYVk4AKvB8rcALQu4lYhn5LLuiJ/+4LofFFi71lM6Ns
Q5X9/uW1ZhTBXOQEi1SFh6Zid/0UjbfMekvq09Kmqgm8FMlnn11Hu2Bxeiu25MFk/36WfzUoeJQ4
XfnmfwG/hPPSQgCBVtLY9biiBT+4fIrSDtjR3UKEwfilCK6LkQLh0Eg+/PeV/ypqMNQEfoaFA1bM
3wlyhRHoiBGGfbKk9m6FAhtj8EN9bwwnF/qg30D9u28V+ztsHDGJw2fiQ1/9/mH3ujMArRoIOkJM
IDIPSdUiITZwdCy9EgMZOXGC8N1xDl6msQ6u10mFXlJjoilPkQNfyVORswCl9Zy73xax9E1iVOlB
9yTb0zrM4q1HJEqXFiHDsBilma3A3CjWK8zZ1m9NU21gpyO8bbwlHHjKCsrhiaiEu5Ot39PY9Qv+
Hd4knrmrm6A3V7QY4HoAn7SFZuA4mdeSV1GULlXOyyvP1DOofRilof5APHHehn2ymHp9FgWGMjFH
7B9JrQ1DECylr75h9Nc9WszRXwethqfcEcvPebXjhBF8L6C7KYtLlkcfrXDkEgXwSsQb3iYI7x96
rlbJy3VDJKuiv6ucftmvfuEnYV2XO+JFCKYepZfh9+aJDVGqrIDAEWEYlBfW+N8rDYwDnDgYoyMK
AEae739I1BgJQNHYY1MA3dg5fukuKfoE1EgFiUx9YbVBnoU/eLbcEEwOvTksfYG2nG/MFDWd2lbU
0Z8Qgh5Xdam/cGhc4qIFgud0zNnPkVbA8iTGZbPTTif8MPYdR/6A2X9eADaXMBp6rqt2G+nPtE+i
EY4/tZLfG2J+OmVlYO5CCYQrXv3Ny10o3jrXZpOdXETRcqSvl51+9fKKxZgt2i+uHtobKYl/RCSQ
jV1Un5jR1d2EWscxVwtssY5uKUjS5uy7VO2asTYMdwtm/TsldZ2CtzfCf5LrXTtS+LnIzo3L3P7S
wgYnzyVwmXZaCTKCD6+Eh671f3R09q4NW+bd2hGyC3NwbF0PYaORX0OmMfYaSkGkfmcRy+mu8bwK
o+Acybk1OtmERfUI7L7vkHdTOckqQf7IkSiftIVjjmMhQ/CpVkTx1EgBmptquh3canzCU24Tz6m/
t6EHkoOGmarUBTKBpRelg0N+MVKTtC689S5kOXmAh5N77U2YnmqlscUW8/rA4Vwat3Zq952ixb5b
wzKjblen2tQykRiKXDW9WHZ5Q0DKjkC36Ac6psNCf4GusuyiNURxrCXgrTaMHl2vb65MEwxZ3xXo
WWQRJbnWYlfVa3gHpHOq07Ub4KC98PIh7+Y5cR3oOOOKwiuZy6W+piLfRqpB3ifjjEzFpQjabKOH
pQSGAdctm0iq9OwilV7LVON/hzduUZ+2Vi7zO40tqcn9bB1WmPCvbXXsQxe1rXLkvgmN2Tu2X75s
RhqPYTfZEx59/WiHvrwFv3Dagx0EKVjT+PuByPopDxrEg0SSx2VA+OZQBNe0crDZXAsHu9wikqF0
EHYcdjiVsefEBYYEsb8KZDYVgNhyXcz7zvXJtSpX555MZbCbTekmTPXuvVMLnnYF8/cVm+Bblsv6
sWncMFvxrd3yBo4mMWFw0pSOW4NHvYwRtsIGQVQxmXp+XB26pFKp5ujN83Ld+NHrGnlovXju3a+1
ZXgtJoIWg6/yRQ5hv2vXDho3pxctbssUx3ZysUMrf4tfQJbcoZ7pcF/i+LxGrUq+EujiQYvHsAsc
gBZTynTIIalEx+fYUzVM0xfJJE/cFQO0ktAi9lq1PEIyBJd5X4THYbX8VnqTlwVBQ7J1Cn0Ag6I8
0jackVtjwMOlXYO+bLFXMFYEbQX1R1zgm0rgiCgOQszuAenmKN3B1noRgkt8Q1SJ2B+at6FW0wAx
c/9sBauPTVn7u5bQIaGqRN+OseN8N4HtHfuyDVJvyptdUDvlrlaWITwH+2fCwwGaRFwwdotm0PEk
WgpnCLVW0IIzP4eSrIexVKJkOwsY4erw2AEBA9+GNQdX9euxXR2dThE8vnMt8i/BapYUKi0MypfI
OM+5UP2NBVPhCPax/1n1izh4tfW+8Gp5LR3wLrfYm+oFRCMEEPaObl6K0RkfCynl1QgNXbqYiXEY
BNk1RgMa7LBlmpQLbq7HxZGZchdwM9YRH1HQrF8DXbOvI+z2f1XO2Cc1bcx+zaciq+XowlrQWbOW
9uYa9G361DI+7gJaONmIrzJdsMenhsyfBz8gydq7tYg7Sd0kdJG5B7M2s7P10J2kpC/GRf20ttxN
qsFVJ9XC0sfzzLzPK10kopb4A2RESi6rOucHCyXJXAosSRLHe57V8kPBXyuzEgwwOnPyZoDi76n0
YEFvihpgBVmPIa2D+yCqovuRUAcFQQdUu1FBIvywTGCXGGVegWxily99ZgilPyu4uSFHaOb9LlKO
Pnhojo5jpbprf12WOCRAFVwFfm7aTR2E+MuEi5ZBndJl2OZr+k34av1SNHo9eWP+ZjX3dsb12xPW
fbcfmgEBm2szxmMAcmkXwRvUegS35okpyU1I9s7gRPeoc+ZbMuYsI0TnB9VM6x1Blvo96UmelZoR
AlveCm5I/dq81EV9yTzvvGGCvxt6IIQq/QZjAWJuhcIfDVMlIu2AfrsexiZ0r6DqERG+e2ppCuMS
YpOwk8ZLAh+l966GA8K9DdquvCc50RdKko+Ko01nvcVBYMKGycT7n6IZy4OJFflR5BTkXxaSNHRr
laxAOmPuzd0RRKp+N+U49bF9QQWUjxBaSRQV/y7DP6pVMJbBKAjQw9aQvP8hMPatFlIP6xH7IUyU
PNqrq8rt5ime3MksmXQL92mC7u/Cdc+aRryL7e4RWo85EEqz80yMGtWBLOBed1hF05tYgWH9JfCE
XuNOuEMfe2qWr/++1Q/qQDSn4HlumjUHM9X3t1r1ixuC2hQeo7AM0JdH3RMdRXsMWswjL3Q3f2EQ
MJDEGwpwGYg6ILd4f61udVaYwmFWPVqbj5mqwmne6bWw/52YauuFAXHg9YFDCkQFAeXvL4QDy+/D
2R2PApkOR6dnwWc4ePcAvzGUyhYndy6Q/D94inh1iMjDtXBn53bDvBvzQkwiOmrfw0GzGFn7GfEN
gWbdWXV/qZr2cAN/FtMAFiCeAEqHKcLGIDx7a3AELQqDZvqIKEbvJ50Fe1oL2H6m2joSaeu6nH5y
HW6UViHYmz8PMLMCaz7Su6FhkCPCv3BO5hmdQaLDabwtJ/Bc4ZMdTG9FNzj0tuiKcTyUEC4jH9iV
IWTwVTBCPezZ6HvtzSDDdaZzvnlVaO/g3TTZrBJAyQAzNJjkDVKCnMgDcc1HyZ/9Pqd+Chps8d9J
OkB8QMXBOfAJkLEYdB3v37QshCLg8eJLDYMtgtLYkyANOAcBq7J2GJ3YCOeSKdXZZ7pdFLAOGKwI
z0G4xbmhiGl0y0uEnh1LAlRXLLqNVVA3O6kbNJhu4VzARc5X13Y96INAl8W87G/OmR/AkWGaI9wk
gYHPLNz5pvOtSltHXvJI3p7X+4WFaRl4PJwxDgvAc8swoTxdOBNzjrKEJxZ8qKD82Ana1TSFGCv/
BKp2/layEA4fQKurYt/4cKG9sLz/wqG3G8ZmiO94+xGwg3n/Vk0gW2KJ7xwX7dQmW1p3PniDdRkm
lG4Psjf6MwdIRMlgyx9yBAhhtwJOHZZFD9cuYaPHyo1GjDWR2XkB4jzfxPDbwBGAFx2iIkI8oO3T
/OO8FKO/+O0QusdBtCjPOZjENrF2jl7+vTEDaPzoUgGINaDkbfZ35+dhJclawSWEHh2H1mtMzGDA
zVaNQRHWf8HMod77U4veIZfeQzmviIuCc0c2UQ5Hyn6lGK5Obry0Qu36nJvEqSG+sa1e9lhvc4bR
kX+38rrZu1H1aKMBbqVrCU8RaoZoF3kD3xfCZy8VuHeIqo869kI0oYdOyOnYoyS/mmGw+Ax1WLmf
pKN2sC4f0sURPhy/YGI2zeG3Scg5Rq85Z6U3IjNWRYiDNwhDOs7WrPcRb1hWoYi+R/EMTqW70J11
5/lB+MYePN5FV5YafVqqZniYPe8lR21UxKoaooMcaHsXuQim4vDfr+PJswNGR3CsH3I69Gntoruc
R0vQXXbkGwxGEN1lMc4mAmCs0T79Mq0wWwNLNBxSxJXzJNCujw7QOq8Uu/l3l9Y5ZL9OiJ3RqgVL
kHkP6JIXm0jAd0drMTGJw3Zu9wv6BDjHRTrxqDGfh45zYKSu6G+0B7de2Dw4PNbVvDIw4yh7a/vG
/7yWes6QvpPvAKYjhAeeaVFWQCMc877bQkJZ+1B6CzkNUHt8m9nArwRxux0mf7BvlWVzowv3kHcF
CMels9zJRi4HmCXyR8+begC34OHxPISmpMy7bjeP9UZEHhBiKXOpdmNU4GNpfflpIp49Ec5f2trO
P9lC3Tvi8bEAp6qfhh3miYjunhr3h8wL9g0FODmOS/ATk80OSgz/qW3F9MsUQ3CLD8d5wgxYo4Zv
oxvRBzW6zFno71gSpxlGhb+05w5Po4OcrHQgY7kP0Ag9oV3pv+SeD0a1486xHPz7MMjLGZBUUyPZ
sCkLjln2Gt46M2cgYcrwF6aALnwB4ToWY3OUsYGzLgp+90cwWgYWTRVkCmE/r4g84pniNbp+zFJj
aDdYyqq2wiAUTFLokMtPsOSFoVtJ70g41GiArTEAfUb2Fc3LZ9gTWriYlREiWwv2vYsGdDDDDLli
aqChg/fLWP0UGx4FUDxMfJA7kkE09sqIhaYILYWdKQMCs4BP9RoqC6YDQ/mXthAbgh04lc7nFjw6
GdcoNOdsYnM/pzVqqN1aDyCiGI57q3MUooO1xyFXz1jfxa7Ng11jMfBEaLyzh26jPVHkGX2pfDGd
8F1Vx7BvX6Npyb/Q1rsOMHFNHCdvUsHZbak2Z2O8IEDMJ3eW4hpoB3yO0N09S2gk4pZ2X+FBw+MA
5ixQaWxCbcftgVTqLtx7stFfTLsokQSAM6EcxIh4X8LA/amYyvy6qxT6wr6gQ5DaYLz2ZUSe3QHP
CmJblcz1Sr9h0ImObgDnjDgcjSmQljmmzQhGtdT4VimMYCG2L7+CmVy9wJlxzuMWfLswLpmwLzwX
gKZ0UA1N0nm6yaporm/A0AiTeYSUN6lWcFnQzpv7kJKwxiOsGlhh5XON9q6KmqsSbKt7rECTavT6
SduYEWNzb3iNFIO0aqJzKscKLtEYJz143RQeFt8E6IxnJ2VBV1/pLQwamws/RRzB5dQt7ffCmO9L
XhRoKFUHwLJTbypwqrSd2QypEDNfZ8eFc5GqEPCC3IqdXhCTUyg8fLmwpolnRIPBwhhSnd1c2fAO
Uew1wuRUm44K2dYo+JZkLtsQFnerWpo0APEEeENRiZ3xO/d+CzcIYxL0wy1YOO4t0X6QbyFKSOS1
ucryaA4gbeifjJO/4XHJmx50hq/E6PXKOk0dV3oYMy46lmlIgI5hDTAYbSOcgVCEfUVLYk6OUq/S
7cSzhXYvnaFOUHA9zIdTbSN4fvVNnRig9qgRSsQIRpjfI2SrXq5txZr7iYCnOfnwgQ5bELB8PlcJ
UrLKayx8jM5xZNWxv2isAmTZebS98VtxEgVpE9FMMo6qBQKKBkRWSPFUCrtWAor3CPiPwJxIeAri
g3YnKsNjhbtIRuUtSVm5+a7Cdp85NpjSBTzuA9S4U8JNr8AgH3wMK+v+Dhp2kDUw+81TEUwmGRvR
JICJ3RTgotorLoNsCRG6jVVvbrEiQc2uYbfG9IKfVpRjlPkQZd7IwUDJEazFXlcrXIxaSE1wNN1r
Dw6pdRfMe9oCWuhZV8JsSbJr6L+GawPFaDoK/94tGfQNat4EDG4qC6YBYtM8Rie+vjkSBHOFI/m2
FgN/8xZAMQsyIfC86NMEvTtmc2N+rLBDQ9W1jLtJ403YyeZAvXWIcQ2u1ARf156+gUH0C6kiXeYx
9SOcevgRuTNLwMs4LZEEkjhNqv2mmD/GoB+8DuFcZ5gww13d5a9WziKZCf8e5EF9M/aB9wAcpo6B
eAa7yZM7KqLuMFreXXWM/JI4w28BUf0K8JFfeQxlDOUFoBJ3mBPSFG84pfM3CqYIMpaMmvEQu+Zb
BcAq0SIKsgLsgBQFDkxG5gCsZkwGMxLBqLrhYZ/xuX6gDoVLmADOM3iYWUXTPfQ1iA0sg8/VEOSZ
beDVDuZ8lvsL4nSYI93bpkbWXI7dOZe+2A28YleTzyRwf0dcQUjyOWxx8lizwHDEoXi2Xu4nrOfy
BWg7Ow7LhDT4xYPSxi3yJJ8hpq9tQOLVgioKzudjQOfHth+eq570sZPjn4DebshvxDdB7ZU13Von
qFyx0ECnuCMVFXuE1UwnY+YFvdeqUhyJuM2AvMylhaMTbx5QPoeZLR0Fg8jGJqzp3AyiNyBzBp+C
01+7jLx0Zd8j4k9uR416ANA9Xlmv4dkUgKSNXD7vm1sJLxld6BdVFXy1ikNgpQNvj+FgHo89DpfW
qYoMiT36iE3W2dW98x0cHHwzLLwauHtY3fmXV+J8VDhhr2DY/1KDwAkmVPUTEWQ/IUeAQzocr5Ku
pPODcrsjNe2cTJGTJ6zzPrvaut+B7LtxH1VD5jeQfWvEax6Hpj9wFAMZ9i9MBfMVcg1RkUNPNrpi
t+0Lmj31s/RxYqI9xVgPkDuTUSrgSh2zUHtH5AM8j8Cwb0CPegshBt/Twgy7gi7ffIg6krGDfztm
gSXeyerd6lngv9kcoAQOlO1JFCnazlftt+MefUd3sO3ys8cwFnScoPjkOmI/lr7OwnoAyQihVsrA
6tY3603IANcgBgZxStP6Sebwh4/McKTVCIl2M4aJBcc2LlV7y1f3s+FuFENN5SYNqVDc0HG/UujO
Vt6VacnBUK2i8tj5mMlH7mCTATEIqOv1Do66wLDLqMk6iR2zMHl5RRxc2h2tuioDv0vciXd7obSf
lJp86z1QMLxwFvd5LecERMYQ16TOY42OF38Xw5tm1Z964rGY1nAnaAf8jbWbP3U1pxgisdO41KBK
1X2Fx2e8K9T2JCsMzqeO9K8Vohli7aLoB2JqkiBs/K8C2u1TVWLmIWmOAQn85RNPdB5WAz4ozArp
W7QofsQXkifTUH2R+TDf+rquvyOST3xWa/HgALqXOJwTpaOrftJAJDspYldTlbGhvWdT6CYjp+Bp
r32elP70OI2I6FAGTLbBnUQqe3Zllu7GLLpPQ8SmBqkgIyYo0BFA8gv6GA+RHzAHoALP3aJTEZHo
k88akqBsZgfTb9NF4DqpntF7V7Icb+EHghsdS3HUAf8ZCvpzgmgwDi2jCXKdRerrXN2GUzO8IZLd
Oqmba++5X+xJLXLJIrX+khCzxQxZp5hOVYPKqgFDr5G0OGJ4m0PTuczuJ0Voe6gXPSGFB25ASUs1
YHZR11W6lXXxQsD3NL3lKbgVYMCpnmO+YbwyDpzRULyGum4StMu/vHqCk8OIa+S10NdCspelH28U
2HY3zSppDBkJ6rMWfznSK2IWZVsmUaP929pv2p0l6sov/SUL0KQdAhctJ2SK3TVasXq3FhjiwcHS
Pw5ls2Pr/FAQZJWVtaZpNE75rhuD7y3vHwfoyWLbBs9RP0C75JMfGL/dV7YE9xlq/4MdzZus9PjZ
5v6N0hhn+H4g5piEiCHoakJ3ucUvMjKATBtOFKnn5GAf2vVaVWZOimZ6iCgcbDtAZykAO5z6bUnT
QVZ94vorgpv96RMh65falbd0QU8mWV19GscB/czUOEsS8ty9jkrVPPgrmBdr5z6rXu1to83XgZng
pnFEcYWvx89APiBhykaoNEcIRmOX46eB0lUf5hIOExg+s7QDjzHRQzjsw4ZGGbSJBciKnk0cr3H3
igbkDploUB5o1F942d0+iqbnPC8RrcJXtiMTKud1dHMUgivcaWBQeU07fkVRHKJ2EthzatRTYiXl
AUMnnSFhwL+CD8cNbH/lHUV/rQpaf26Jp+5mEGZiA/vbxCtyvbU5KIpQ8i2se5IgW2BE5b3xnmCj
8lx9W3Z+5oG+9KUxYk7GMDdpU4sSkrat+OR5q095A7VR6RQRyi42AoWDH3ZUSH2L+Vu0W0n+2c97
iIM2L+FB9TrjXcWPCA7All5geO56aGD6aMn3IdQePci2ienxKMdyibK5H+XDOq1yP9l+k+xVIoEv
JnQDy3Cgpv4lNck6hSmhj7MvbQT2K48qjZbEm9G1VXCChkVGTAGopjnlKp5hUZ0tC3B8QO0KoWN6
TR0yqyNtMKARYfUGr4V8h6bkGsKbLmVAq+N6XYqd04Vv1VB1iQCI9j+cnceSnUjXrq+ICLyZbmC7
8k5V0oSQ1BI+8WTC1f8POhOVCVV8pyN60NGtZgNJ5lqvW5y3M5vG4FZh5cMagkk0Efvxb61BZIsO
Ig8bf7hDd54dbbYxx+tvPFIKLoWL7ZwpAxcdM9LLVatYblZ3rRd9Gy3CHSPGt585v72doblkJCer
jB2rm8IU2Ac3omdFVBdDCOV0b6bFzymZRKQPcKJrkPzQGjPl92VGZFLypLJ19lxVjzu7FzubMI/Y
EA7SItUACFegtkE1Ro2Xsd+7KiUGpeDbdM1qDz2JCJfeznfBUKymdE5pRWBMOYxLNE6M0xoJQbnp
PHHZWM54sDtx7XVdte/RHu/83riYRjZDaxieM7u4FFn+hd3Yv+w6oA4qAk6Hcbpr1/6ZpKdgh1y/
5DzjNqfGqsKlhVmuxM3awqSvPeoKlQT3SQkvjNToKwKAKVwkFHau5Utoakl5pu7UTlad0HOLSTvW
wnLCJAvKqHGRzzTM7pEux2WmkP7A60YmTnoUwlMAA2jcDVPawkVrd7gXswPZwx1j6Cx5Koktv4cQ
0jnzpXGioqYNFY79pC1q3amiv1Mcx88TkM+pcxbnbpxZhhPJN+BUNfkQQIMXg69RJU3nAafvvhlb
NywBxULNXOuwGHRGEXm1Nlypodw6JVvQeFjrpWd3I7R38C1bUhUma4M3fhoHJjTOTqg5wAwyd7Z1
74rDLLV7EaQElJSoGtnEcb8Ot5omfqrCv7RRbYcssscp6Mq47PwffprQsLvZV6GLH3gMqnASehdV
qlm2LbYhJNRNEUww4ghU60p3aM7dppjOfTvzzQxTHTKi5mmaOJlGXQ3xmqrsKBumVyO/bsM0q4kf
NLQ+bqcs2CeMDOOdQrz4klPVgD4Y+wGlWdJeKRmkB9TUDVg9Pj5wwedqVNqVPXvDkWEdlHUZu9vi
WSbnJsNrKQjb0MvX+TBVgXVbZeaDbVfXy2K7kbWo7yITXwN/DHYEFXwzcqPaYTj7geDTJCwaiMmZ
tTqkMwcMKxGtNY4KwAjn4dSR1oooXqNLKM04rYLvujbMu2qpjwnQn1Wn+RGFWBr3jvpvdpuXsUe2
1Qzj3dxu4KMcp2jVCvfeqBdtn/dmfXB7E5DNs5vYmR20p/1wKzxWWtU36uzasxMny3hKJpmHmK9v
qyoPdjOJETEiOuvBXSB9oXCIMWgRjSNWBLpo7pYum2+mXLwwhr4MdX++wcGG/khO4MPVjFaFIlFk
wxIRWhMcvMK4MxMt5UAUw07vmutpNH6SS8uPsnt4IOBrvr/iuSBDYcrNdJfzcsIhd78EmnuROuKJ
I+Q/EK5rTaOo6Dw3ONLpiF1q4M9OZ2c6ecpLo5U0sbPWUsLOvfFc+sZXH8nIDtE2u65bM4yhamv/
oEQvn1JvyG84ajqESqII1WCboe+0yBRqs8DsKIPbfrSLs+ZnvMOV4Be9KPaTWMyTu6L5yfs1v7Ts
6Ro11Rrro3D/pGiYhTZG2B5ARAsrKlOtC9u62Ls2DhwViB8F4ptIutRyiUFpqM9LTjVY3PcZVHLZ
DQSTluulZo/2zyogi3pGbXqwG9Xv57pMwjqQBo1Bb92yAzM2jOl7DA6T5wXLfGjl/o/SY4/Gk3to
gpr2Go3fWn8hDwXRhdu113Qpl+iAfwULUyIyS5PU54gvi6IdDpq9lgc5NQt/Vr8b8+W3yqgq8PBR
GdQ01lY5qWM3unjcHXuJNLK4ornu5gPJYo+CgNjd6q73vSRR2Cm09RiozouCoejoLBvKWKDrSC1Z
GidTcdM54ptFOiGNW9bvlEUV5Ca0qAyMAf5ZhaAxWm/TJLiT7rxeIZ22L5kS0J24Ux7BhvL3voFK
sUlutK414kFaL4HKl90sTIekTOubqrL+QNnrh4GT2FHTmOaRkKk1rosRo4WfvayCwzHvCnW/eClO
Gs+abjO7BJEjK+kUdPNySQbfcm1i/GcjtdvQ8UkJyUsvZ0hB8oXt57tHAEA4ePmTkzv5gXTcJ/KA
SJfhyez8WnjkvATsxd1cNI/LMuSR1it5abuyDj05njRRk0hiuRpoxPqiGWq9Xl1CQUhWQtA0ud+p
Sx6MpiP2W9PTGGXYEnv+rEUM3mwYAQ0wUBfzcINDi8FY5eYxSaRxzk0P6Yg3H6zSDUIUFuRrDh55
xISbqcZHW4W0xuuWLupVC1JrXXcZk0SQv6m9Jot62JlFtR5sdKLP5TSDqDn+6F95pVKobLmKvuAt
C4kDUA8DQOvFqKXtUYg+CbGdZI9NCnJFB1s91HkCSZO7eoz2SGEP6sVxZbhZ6LquOGU9RHCBXfwI
cp/c9OSd0nHaGbfRtV1oDdUKSuaAvhmt24OKWsUN5yBz5jG9HJTU52Paw0LFDVFov5gXK65Md7W/
AHLp/Deyu2pQGBle3l+jCnvujAUN1myCdhPC7RHkNHJggUlNOGhWZeb3SdD9ghTUkX9JEmxyX4ts
S7Miuy2YFj0HBZNd5NgM6lwMBJyoDA+BDwH2Ewmx/SL5yvapm6QvK0ANUHFKjBrxM8X4I+/tK9sb
2ph2MLtgTuvATGhTD4OpmVlMXvLcaFnvhZZQ652yM+2il6t5n8xpYCBFFt2xVim1+KSqbyP5fOcU
DGGHNHB+lEUzXBNn4cf4VZuIERTZMekTP6Kdb6JUdsONjUnoKz1UFTWdms5mJZIjiuQ+JuZo2tfl
VJ7ZZdY4RbOFkFT7bRB3xxyVRIt0M88OCWkS9a525nafEhFLt6eVMVS+th9VAFCYdflliXb7UZbZ
CH6RpRcZlfNpklZ1qTiqUMmYsdNp1sUf8UW5Un9sXtjbKpmZLt4gxq6qBd1mmpFOYzQu6lxbO2H3
wNDv1pzEflPtZeDkZ7FJp8zEKB91uA4QKJsAGxD1rwxM8L8n03CqA3KJJHpDgkMhIyut+0UclxX7
9syoD10DdLCEgY7RfTQaYoysGoic4vQ/u0XqQ5bxFLao60O3T62IIdj6cdU881C6g0FQT8uMRC+v
zoFymAqGKj0iy4ellCOlMxJt3IMYmMeKJxvh3alOnbuuJx20fjN+gY2vSJ3d1GPLQvwCStxa4VKP
+bVBMGEY1LYMx8lwTzksyxeMM+mG/IGLaG2CCsJvypg4AAN9qNHRygX5YdW74phaUmeJ8xOYJWV+
SU2tjnBTpfQ/4/bgA3FrI06GGmUsYjNLNuV6xfIs/Z9UQ92OILuJUhtsOavt4dY0Z/24ZZWcjVJX
F8G8FhcG4UmPq8QnrHWi2xfMQ4NrcNYnAcIba2WeHjEruZdj0LVhplnZ/t+U9Ac6BIytxjYNGDKa
sI/X1Hcmy7RUfaWfqs4iUKnEDAZRBORvR9R89t2/r/ZWmbbJLEhIdDf3jE3Q1ttcPL0tW5CC2TgN
XT6f+VhQm2QCHCNBL61B795yJHsxRWwkddqmse8/S2f9QA6BjsO3GGWJHcT746H4i+x3Z38kL7Ww
T/hh5ivRk/dSztlU7NZ1hDhoe7/+YScp7pq0zgpFwFPdfha49NFzICGHB4HMhUTxP2qJv35Eg97N
GZgVdur6gks3y4qYs7E8/Kd+oVn7wOHMA7t3H6B2hRZO1I9u3EP5J9Enr2RT4L2Wh2Af35QZduAS
leu9ET+0tpB6lXXuicSLtYuFPyUH0ylo34SimLhJHW++XExDv8YkOR2drhseA1EGX0yUlVeSzAfj
E63I2zXpkE9IXAHD2xhzSGbkm+wXDoLJXaamOjtJ4t81iStinqVHOsdipJ/o197JAje5Dwz2FpkA
Zvkn0u2vF0Epz7aduURfcRTf50ZaTKdKDJSYhaB2R7JfHWeDIVGfXJft5M1z5xtAbIR6DnWZR3TD
G0GMMtccfsEqzrIzKNpz7GOByVkiE284sRBUpHnFemgsa/5FwM+MR2r+WsA8P/ZNvZ7sdUuUk2Yf
laQt7ZzSADnAVkmN7zLRGECYMLdmDfzrvumHm9JyPeoEt7oyjTQn3S2jishKgteGRMaZU65nYYv+
R1H5RiwR810QcxZEuQJmGerlW1FWUNxzco0akGB4ezrbRLtGU69sQMhiRKU+guQuMxG4MP1fgdc0
xLa9GfWDpp+M3kgjBV+FDZVgQOonDSFP191Nk8oRKlsLBavryz6ea6+iaUQCtvPAUJ8akqbD1JuZ
5AuakO9MduFffp+tOzj7GSQFJtucQLYYMTqxc7XeGSl2uoPsZKCyBJXEhiqfTKWJp8Tvyx9od4sh
lN68nKFcHWbKZb3YK6eiRNULoUfOnOdhLh3/wZsHuEdrkMZ1ppXtk4Q8D1WzKji0XA/VitcmTUT3
xLxH42paIL10+MlT3vZQJMnqr0e9qdq9qye/Uz+Zr5ZVM4714iX3Vud3e2xFEmGE4Rv33mytv6VP
7ShZkldgf/7G31RrqOEklQhcGj0q3PoBk3D3MOlmdiEtQ31fJEaIxamnL7IY5Y8Md9uZNLB231Dm
na2OpYFaZAybDJWMm5d4W8pCRvD8hAnp9Xipy6Z5GIcVwknmidq1IpkPCFH0w1qiZtjVqZPfeq2p
YkyCFYC67e0mhiZfehr8sTEL/+CM5KSV+TDdN/D15O8NcwRP8ZsiyziRK+ycEreuz5nykoOT5pf4
1utIdwrrZCcONuNaHxiQvIgfbT/0L/XIM+8adB+ejUKKEAtOaGdsSQbFGtPCfcVWRQbYCE18HyQw
Wru2zdqjCzU1WdgQjDpxUGPwO/Mlybf8ovY2HefuROiL/9PSHPKv13rEwe60k7xMLXt+ojxfsKBo
wR3Wn9qG3vLcODX8Li6zRN61jd2d3aHFP6nBY/hE2MTG2H9f9D44Urxg8u23udQ9cHfj5wKVx5qe
7EpBD0yl3M1eLW74DOcDKMuW3qTrUZY3xXHufHHDAGV10xNGwy2vTr3ji2huZuVYsZiXEX8JVZNZ
JUPY5skc68HgjLvSJJaggS6Ick0ff81zV4RlKtcv2gYdW+RTRUblqGMzzPm5MbLvgz/8tAdtOrhZ
lZ4d1SqYVFPbe0ay3lqprV9jJfiZFf6XrGzEYUmznDFNw7SfUmPLmVBeF+KXgdbtlvxsrwzubkQN
tCX09GeJDiliPqQXTYkYY1eX31pHDPdp5TM3prR7OlUHlEqMlOl2QqyD5qxm3HQacxUhOcgLMCyQ
B3a6bAIKXdMnGyVjXCts+knafs917oMcxVntB1sCbhbZdIlF0GAHEtWRmK4R35CePxXwf6d16qj3
NAvzS7Ek10FRyB9uIOmUHFC7GB/AQB23yH1eCHEg1VqLRJ+lEeSoG/qiz2+VJh2gVWJBgCZJEqcz
8/f2OPyyvaa4tWEyIAXMCV2E9dz7eCVXUSY3GX3ZztJ048L1iz6s58J78eSgGJFYvUjGkYcF9lt0
B4uFV6hEhakZzpUL4cm2hnIBn3V9kEHenRILHFrY/E+YbdLGi8OMxaRpi5uVsemHtOvLmLCFjUsq
Zz8e5nI4z54y7idjlmchk36fWVjsgqaxEBWNjF7JTRk5SBz4RyjlpcD5kqQ241qG7s6rQcP7KTVD
Tc/unUBh4dM0bYTkTp14gGn9zy9m637yWJ3w7+2Jc7EIO02z446Mv3NlbZ+hkfjet1RKUO1sCi5T
6ixkOLa4nH3DxZAsWwodMe61bjJiR8inRgzIvRpCLvfeCPjgZqt51AWIZJ1nPTKaoNjXklQFixDV
4zxMYzSsiX2hJhaJjTr63BoBEvoAz5frqpUuGy5Wt8b8WFemdWwnzY+0ctHPqEyaq8VqqkvQM0yD
CTt3P85JtM7DerRqQ/KP6gef8/aOWFar6odD64CvFyrwn21Su2Kg9Qa1QtPDnlX6A1JwgNSm3fLf
l+FeTMzx6jsLJsuvi6PbKg+9ktM/kMPTRuZSlHS+abEAAtDE+FoL89myVZO84Y8harx53yEH3ZOI
7IHWNVaLgqDRIjJR5LUP+wNYEcBQtMwmZxiUHm/FdlTPRPEtHVPlNIfnNmSFeQyMdQF3MX87K8Ja
AVLPA2wseOOtj/SWsX+aCwRFRpq6f3CAfcecXqwJfRDNzAr4uhiL8dLP2K1ELh/QKYtLwym/sMTz
W9xe4yN6jhwNPuCGy5j7294QDQKMtdqTeEXMFJAbTaLy77DT65f5MBdIG43hZRRGB0mYL2eMrDBf
rSEBHZ20bWPThZ6kEs0PRiYUNG5ScrSyU03N4J0b1xIvlSrMF+p5lGzSSuDhPCWz29yT2bOb2zjg
J4aQSsmJXrZ1CgbTV7HMy/6AetIZwH1Uco0J0dwhD1xo6H118o35MbOz7ipvFjQHLavH55C9UKuY
o9ZdfCBODLtlyq0pyuGjpG49AgZhB8tTqJWOKKwLGgrzP1sZ4jzps4DI7NQhxcX2TB9r7y1Dz/bF
5AI5LhM+mDkD7Q/QEhXobdUOnL0n95fQKEjtLPCBlMwy9HMPLpY7ugsGvXyiODRutaJPL9YU0aA7
pWKPhA35pL9gA+UPx0GlGXHlru1FITX/NHrleMJLJm+DzKVKQXhC6gVyx3XtYHngNkMby849LaW/
dzJEGEOZLEffHOpjjYc41iXcmkswLMgn+8zg1taNVKm40sB8b0Eg6t28JWmuaBYi15qsnW6vNRpz
177wiEeLzNQJju6kF6dCn63QB1wIhYFumRhM87IcTfXcpraIcHLWp5Khate9ovxpZxdbJLFMAOUO
Pw0q+rYjZz32/ak75GpcIwdVGXzg+jyazONE6cCA3kU1blwstU44TT3e2NJOY8/UtbjEQrFzVyOI
XJWbeNhbN8IpXcX9ikqaPWB86VuygtOudXZab477QK/su4TxDlHfNe3DvOhETHZK33fWBiOQJxp2
s7vNdtaRA1V9erTLZn4yfM24qLssN3cC52I4pq28QbYy7CUObPBF4cP0tYCeNTZAwlVK62Weh+xQ
FFWDRA+D6kUtEaqgec3ORos3jpzvOiwVkHCVpBqhRDbJuI1DYIFhDfcm5cZVCfl8i44hu2AjgCXl
G4gbnOa7oWPGYxXM6Xc35/REhUmoj91lm/VxeGowIOjxEtTJoW/WdY/KBDtaWznHujfyc+Zo88lr
c8RKi+lPDB3umKSRW6AC9TqZjzMajhvWNDD14reXCuL7RnoL45vQvsf4SxDRz+10TLWpKGK/ydLn
VhM5X5PuHBjbim9zRL9q6Ei9MsUgvYpgr/3kogHb/ESUQFMpQkmQGvtTkRx4LMsV3It940wa0rzU
45BfBz0m9C74yoaarFGgdHRhptucZIOChF65Oi4+3tSKUxXpciWPI+AfvU6fHjSCMo6Gtvr3Wl0x
FdOqQbAZlfBUmlvvAE0UNbB5lx15cxeOVOxb9rL6p2yZIR8cV4IvZyu7HI/xJjeF5JMepkfDzEn2
toMRTN/rhzPTDtYQd+4CZ1RqR9/qq++NJje6fXQODKqorlaNiLpmqRpy7QOoIKfB8YM550ERm3GW
SdfvPb3Cttq26jgm4ss0MNGNksq/8Ku6oPZfyH5J9eRQrgXCYeEtoT3XDHzsx+nsO04Ru3OmP2i2
ddlxRN1obeYfkatN312rSSI5L/aesTHLbloTJCp5D62w9uNwXDrUinQMv5o6cA/+NCaHJs2cuG7c
LJZsGZGn8ZVh+xy/o8Ih03jbyYKxWR85oM3HDpH8s6w54at5krd2n2o32J37LFp1ukHiAG7HdaMg
ERQdCPzyrrRxqZ/S2TWP5CRwhpt1QluXgAhLt73TRs3ldMRPvJSYd10Xolrg5IyaoSByuLSs26ZE
GpCXJupyd/LDsSIdN03S+aIt8NIaA71iA57yk/YpCFcs2w+9odOZzMi/8k1TG+SyjgNm5h1QfRn9
bh1JlxNCf2GUnr0ePYHeLMtm6Osgy0LgPS/+Nxzz1ocEKuBZzKiwcAo6pvvWumnzFQcVjcpxXIyG
+nLEdGFOg/vTWccDUthRfQJEvAdbgH6AfYAAHS7rbgDJXwDIaKi2dfQsOC4Qr/fpavS/8mFdL9dC
Lt/+fW8fXApWzMRhY+FOfJfSqPW1XTTb9lK4TnrQW9EQcSe163wayRD497XeIWwbvGJ62zw0yyIe
8W3gy9T4qmoFrQrGTNIIFo2CFcmjfZV1hY6Sts9vqEixgk4LHEQhWZbwk+MnGbMfvE6XREwP8+fm
XnTfQFlA9pvRoqjPXs+ZOnp9dW2ujn4FitwdO8wwn9z2R4/47+ttoNNfb9OY7Xmy/DkjiFHp34lQ
SH+ntvrel4n1CW64wVN/w4bb8yXAlrjeDajT3+b6rHhOTKZ+V2ePcL6d7WX5JSvMv0U/TXbdhP0a
oY08wID9/Peb/eiRYmUDwuXNbcOmXt/iUDstEH9Tn3NK4e/khTtZjIHE9mFjVX0/qt76JEj3A4yQ
UsEz/4CEG2b3+opoz7qRw80/YmihQkRYUz/mNmNj2GVG5wmJwNagpwn2xP/5VhFAbIZli0BEU9/e
9l9vMwiqkqAALT/rrefdpd3cXDVl7j33U88Bm9niEzLgLTT+Z/OxDfP//eVY26P/63o09aPRUkCj
aRmLo40pJKEWXzsUcX2DgG3pnSusMKDWwJWfrNyPHrLNVmR5eFyZ4/fmtbpTaa7VxGZsmQ15BTQO
d1TZcLBO8lLVlARTn9SHfz/fD74W+oVtfwBlppd/s/eJNSklqt76PKWwEeWskkedgjCqFeH4n9zf
B98L5kdsmA4mU+zgb97lEiyEjeTtcHJFMTNK3Vd7pIHUp84gDiul5H727WrP6PXl8d93+dFWyBbP
bPU/nwwzUl6/VnArQmwylZ69xlU7RfLGf1Y7URB7bXaXaMMUW+so9yZ+ljuzxIFI6tJnE8g3HunN
dkGiOIOF2A4NDps3G5OnzcvaFyo/k2w+zTuZAwLufXQA/Sfv9KPnTOwZdDI6ZwY9vVnDi540AaJi
Dz58KX85akElj+MNkBjvwUDJYg4vCDJSsIhygCX897N+v6J4xdsEGBwTARTXm9vMSkB0QKD8TG+t
fxszJ/iuJhv/CVXs+omF+P3XyrXI49tGh2FDdN6sKNOwGmmafnFCteRGKdro01iVOU5aJENYOctz
kxDmU0nDP0qGTvzvZ43DLmxtAXXwNBzrr5eV73SLbk4VnLc5912kkwBGXejPuonhTwTisw9o+/+9
XkJcD8+sjmWaRMe3tJA3lr6uytY/FfnUXzVZV6KOLNl7r3PbqB9qd7HbHRPfrDSm16Ds9Fu7enaq
oL634A6YGjE3i7lz6HFvsmXBd5uVbhmVjOv+nVeWGo/ZRPQr1gGKxla3n5hnUUYiuJhNpwtzP6v3
ULnXg9Ca62zCNvZcpqJFPmgYmXmJoLr1fkkfmjr0Ww1xY2up8vvC3Dm1ycu3ZkUGVUdPJtPytDgS
+aFZKPPLhID4sYebErtAjOhJ5Dx1eWg60pZXiqCQX6ryJgbWYhD6Wj4Va7q3wOr2oAc9TIxaDz4B
c86utVvxQHPVXDtWWR3XDGESpo0xRR2oGcsPYpZsJ26AYMllsnvcRV1r9SOpOwa7He1MeZ2Q39Ye
aqvoNy9imo5xLlvfjrD+Kg91R60L8Oamwz1jUqjGbiv7L5aUaoksonO+i2Z7tk0wXzNKZbhlhUxe
qJYUHH/Wa+9qtbZO6t+f3PuD49WycN98BimwkGH3SXLiFNX27ZJpB9LWtTtu/8vo2wKmH7nLv6/5
wWdOmCHrkMPDo5jddru/DkoywnIwH8LlQarLm2rQ5HG1fYWaJMs/CUv98PZsXEW+xbn4bj+bvbyD
JEVBXwvSc0LHZNAWaC6WwtB0Ca/gS3eHitne6Ns+ucv3WylP1sV1xPfGkNe3zHClYyIdnbY8A6b6
zkG4iXvTTGvxazT9DpcHUTh3o17DBxqMO+3+f65O5jZRENusnLefO6WALEu1JMeKaGREJ7ZdHOB9
ugsbjisMREEm2VI4v5SrfxYc+77EBB0ltMUmVf3PTKzXrzcbtJkAY7skyt3CpYXCWd4NZUkoAGl4
FZl1oO7TJ+/5o4fN5YztgMRi/7b+gariYO6N8lzMYmKXMDpFKrDW5PseiP43TjR4hxIjejgKb3r+
n9czBLTORF+HAASSI1/fMLgeAaDZWJyMUWAPVlZ1aissbEaZfxZSaHzwcAPQXUoAzi0inN9cqxVE
txizqwj+SbSaEWKj5ce6Pkj/2Kd+SyoB6i3iEGAPlwtlBS3hJ2NXkQNJ4J7lfum8Jmtic1pycecD
8zWxqCpcBA2MbxpZiWd8lsP6wS8mTYl2EoUAa8J+c6h70hSG16zjqa69/kU0xogXoGOiT2ASjUnu
9HT379fx0QUteiueEaGSlv0m68YfaiDJUSfXrl0oVHoLTmjnr7L6BTU93cPFDJ+E3XxQS2zLnYFU
Fo5H622nsaQE0xC+Q7fMmW4wmGpwLtbRtB+tsXay0FyH1bqrpIU+uByN5CuSR2H+7xs5PJCN9IOV
aJD88noRzpBhbVGQZ5do3rQPcuZTqcnP9lo7BBFuIUDoaRk/+eze16WMrGDNe0SekWKpb6/ir528
1yvUZS1OA9CJ1j1pte+vIScGlvR/v9P3RwZBzYbHNUgJZUbim2PKI/EM7rxOTmQYavupypujR6+B
8zP9LHLq/aW4J/Jetol+23CIN+sVrVpr25h9Thvf9yiwWyBv8HoCCCfzkxr0/a5FZgFVIOIh/iZu
6s3jW9vczoe6OuvGlF+1/mjeNc1afNHNynmg0ll+j3IzF2TKUJ8MPHn/kRBwxslELBTZMBxQry/t
9DnaI6X8kwXptQuw8smwn2V6hGCxXkrCC47/6xskSstDsqUzahrY481X2etW3elz751SgoSePGLx
MLBIFx40tb1f/77WR8uSK3DyBpTWzts+Yh5M+OdJJCdat/UFpJ2k8nklKOeTVfn+u2cLZpqGt90a
+/+bb87OZsRDvmTQX5ulYUOcRewQYTLsim5qnhtyPVCeLPW+zYZnJK8q+vdtfvQOQVVoY7ADIRN/
8w4DqfeoQlRx4t8tZTzUWZ0cGYhY+NGoWoNZdatLrN6/L/rBswVMISM54HzfqKjXC6cxa0OlZpGc
NLL4KROJNiNGcsLg8u/r/MFqXzcszLFiM0MbzMxhtvLXF5pkPTh5a2ZnjTwUBsplMrisRI6Kv8yz
TISz3ySQleZCJn894oxn2me3PAhkFfhzsW9hCxSzdvILx0Q8y/4lo2XGH/fJW/gTFP/6hwIvAVH+
WQtgMG/2Jobi+srj4Z8bS6LNFt1U/LIL375OTau6SIhduhjoq6+JQNWz69mbqgcYuRrPgTvdiVR1
O3I8+fkBDOdjrxsyvy1TfNK4s50XGpDgs9S598sWxMYmFp08+g0e217xX7s2wCSkZsWA1cZSywuP
Lr/NaPl2pthkCd3aX5HY2u2GwhXEC+n1j0/e7Papv35gvFkLLJteHwPD2x1WF2LQx6leTq1Pp0E+
HAmqrbzviFg8pqW0oH8LcdRQNIfMN/TimW7pky/3/SZP301YGepdQjrgCl4/AsJBcpdsoYWR5uhW
Iz0YGfKxEMKO+7pAcP3vO/7oaowa8gF9kUtSlLy+Gl5IVJJsDzhFZPGwmiX4owEPjBDiM2XkB3NZ
Xp2U7pt9FtFubtXzSB5RrWePIsXAQvpv96XqFvVzRZNF3FLR4WwxMMsZ+RQCD6q9I70CG2i1PP37
zt/3X+yMnDQ4J7b5Tm9lmrVGQGdtMbFTE215ID1Vi8njK3aKUCFVu0xLN8fPZnl9gNgxxQpoxaBk
YBiMbr1+3E3qUCSkaX3eTOT7mugR1FWT+xsV94DHEfm6WloQ2hG5SmtDnSLIzPf/vvGPfkSgmxRk
rg++/06gSodZVY5ZYMIkL+KkBifb5TACxxFZycGZPcrCHrO4zpynO9y/07mbEvf0yY94t/AsVNpb
6Wkx/mCb8fz6SfSjyMhq6fMtu6SKbfwl+2Gw/oNgSCLBZK/LpPXM6zx3vyV18GXRdHASH+Y7D4w5
ThnOghwRNlpqmHX+/dPenV049sCpAb88S9cpQ17/MnOAU4S6Dk7BWmN8VVPl3HaEB8mlc79p2LQ+
w9veX5BqAK2+TbnlBu8KHgl8SSh2r07B4njxGFgMEZRmjUe/SKMCsvXl3zf4LrLPYVYbiO1G2wAd
w3S/vkP8MspclJ6fJi8QzQF5K86XiumnzQYC+eKYBeP8otlajy5DZ7LfJGyPWBoxpuYReY3fMiyz
zX9WBdDMJ4fru0N8+20QpFiwGDn3rhhzjcRI3LRkqgLm8G+zkSFVoImZVPzJQ3j3/XMhNlgYPBNy
lE3g9UMwxpFJAoubn1fRF6fGI16CJLFlN6IEjBe44JBh4C5Kze55ko4kzMmaDkVGno7nMuJGEUYd
uhoeF+mwDtMkG0O/XvpP9ud3o8d5V+B0G+q80VTW29BMkobNtsQHee6cKruecjh002y7fdAEVswX
Wl1MSYciqQuSmIj2HBu4j/Vnku7XHjEW/GhTPtW9KU5ouVySMRqUNbma9gWOxNhloeW7xvCW/+Ps
vHYkRaI0/ERIeHML6ctXdVWbG9QWCLwPePr96N2LSSpVqV5pNOqRehQJRJw45jc/MTtQtza+C/Wu
x4n6SuV76bPy8+n3eEBBqLrP3zYN77YGBeccAftkLy1W9+3G0KrZuJIDLlv37ALndakcIWokCmyk
Kc/XaeUgjcgt5FFBl+mbGPtq2qKG6L16stXK/TjDBrXTNkrhDGalcWVTXTjJlJoWZvHUuXR8VukL
6hKLzJrjAlS19eJUIr73Ium2yYDvUUGdM6t/Hb3zvHQqXazs8NCBtnf+vLkd55PJ4OcoJPpWgnn5
XhK+Njbol3+Oi1ySPB2mqgZvd+3RN6vIVvRwn0/aqKNygKtI8Wr1Yferj+VwO8tkvFZaX/iY6Hfi
Ckg6RiRea2q2oLskanQF4uw5zXEkNdPqkJnIHmz4ia4ZVG7vfAG7omcbLDIT/e3jGHFh04JooIZB
jGr5w6qIKt2xSDDXAs6ujsoRfZwMr3ZvvDKFXm8a2rDsVVJ0RogYea1XCec5MWv6MthPq82rKdXx
tTWbGo/qrh0Xl9yhvmb/vI59y5K0D5AKMLiGDWd1GuPZSjrXSe1j504GzHZ1UefKaDz3BF6bKXzQ
iubK2Xi/JowYCkJsbCh9rfVUqRlTp2uyVDsKpcHacozhPYB4iEMfIa9i8l1CG6I9oLetKy94XVSQ
RJ+tvHyA/xQVUUWKpdLdOw6iNXZ6nMU3pKEJZq0g2UcPEVUH+BwwK69YKtX4yrm59OA6NCqs6E0S
i7XXdoraQ91VtXFU4yo7IBsmtkYxdn7LrOFbY9E/SVyEVT7euuv0anlmamH6GWh30+lf3W7uDHnI
QYABNwkDaCfU8FdzyrJHYLLGlXTi/f5lKXI4xqL4+LDW+ettshkgcNMaR7tx5BN/zQoKD1n+TCYK
1jni2nB/fSqXRwNKxXOBolrypfP15moYMe3uVVTH1LChd0gSsxFoJhT7j9/hpX3DCwSstVjPEgHO
FyqYvrZJHanHmMmgH2WafAJ4ZAMYNL0naM75NltkSxzbaA6WcLor2/bCcwKjplwAPcHoYC1erMyp
jdK3ox1R0GDqiKiqhEoY2qh8fPycFzYoXVmm6mRCGqOC1R0CLN8hBoH+iIwEMwjJmywPOri9XVvm
wAwTpQdbm6D2dm0QdeER9QUTQpNx6Q2vd+k8m72ws9HiU5pDtnC+8p/6YF7Tzb+0jEscX0xfbcLd
Ko7rUd1ZUYOLLWQ5dNddJFmnQyVpBVxJXt8fBXw+F9ahtTgnYa1yvmOodjrbKXX7aDZWh/IQgiSo
8rEoBpaFhjTs5Eot23z8+S4tSo/n/1rC7wpZxj4u+tGlc5SWjrFPNjSfstg1kUFyhvRZGTtMNv5t
RVIAhI1pGhj/ixBYHYzSDJVh0ErlYMKw+VwURXenABx61ScL7m+uDFde6zqY/V0PlAl81kWx3129
1rAtYcjMWX7CP2m+5U/Mfu1xOtRxfq38eJdy8GjcOvSA8CVwCWznX5B6Q5qJV5BGT4jB+CMY3wUs
nz/MhhF9EbJRHiRpHe415bUL8i/c7Cx3XdamJnFsPJd1pM5Wa7cKDQs9yU8z0gFBUZrJzkIw9DUx
6mTTewOMMbNSGWKgOdumWvttRC7ywXAj90oH/kKHYMHY0D2GqQzYZQ1WVfAcGtwMeIkFnvrHxED8
tm3QR65LJGycwZOB0TgWdnetS63odMDoEU39eJP9NRlbvw7iPLcYR5fwsHodSMnJuJ5gihRZNH/x
FKRDfA/6JJwAC107P4srAIro4Upv0wJKb5/KqCidxxhurAn3v5kA34cGPj62C3w9SCz4o6fBLNSf
it60GFXBz/UrzKWQwDEXuimJb+htPK2Qqa+Y5qT5dR2R/cF1+BSKSKInvkyrUGxVUa7rovCHVkwR
JkPY4X4JyYoxy1E6KRD4aqDZdwOqTEnfg1HKjQI7KCOxP6VzkwKrpE3dB3lchMiTj6mn7iNkwrDA
c0N48cjSQPdFlK8CIUhkjNBZF5irx0abO0DTLUOi6d0VP6Yk+5SHifMjVGSEhAEZqty2coxu0TEs
XsYJOYbAHlFiRrRVoedf16i4bqQ1ZyhIFLXaIRwUQTxunXivp0af+wnUxNvQDWWCk52bn3Qi2o9s
dqYZ3Ra0mBCtUmXz5oC6w9igcMNtGSc2DIA8HW6ZRJjlXhel1wSVXVj2zkmsbnoQzvjs4e5hdiU8
jI/3yfr2WoKDC80aQANlsrd2SwfhXatwYqKjnqr3Qzy6WKWFzm0aSwUPHJydUgeN04/XXF8of9dc
Wif4C9CqWMd5y0hKK7fU7FSXcYceuuJJH8NQo9z++zqeTh0J5gt9wnUGYtczGCb4Cics+roXCJsK
+lr0QsWV57l44BkqumBRGRpRhZyHnp6a1qoAip/UMruPorjjYGGf/MUobfsb/OeWr1/Uw1Pd6zQR
jLDagvq5km6t7zFeKhMjzTM0i5KPr3r+G8xOo7zUw/xUNKn+28Ac7y3M9Az25zT+bJ3yKgzm0lN7
+GoinE1dTA9o9dR6KcswdT2kYO3c+YEgJCItIZx1xQpvHLvv/tR5rLwws4vFzrWK7rYxZ02/cpmC
9eHBVoGOKQ1zJMYepP9r0FGvTsVEJyc+OXXW3Eiuhn2mYMDgCcQfIZv3iBYOFNeFkcUBFmhoYtvg
tUpFwM3ykG5rKrvcAn93fsYOJLDCBFVbzg0Ci2Op3lhGidMhYkSnOILC2bRqRJsP0cWOGmHLjKE6
ekpXnVSBUkw1ezVOEtmvDOHLDRZPtu8YJVJIrXC26B0KWig0o2y9QlfAmEr4rn0V39cQ97ZhWsZP
HbFxB80QhxVUJTNE3YcCPWQFbrbIUJZCcSmLNthrmZswVb5OEQY0SmxOQRqW0UuuDvZeT0xAswlE
5JR4v9NRlAsEBFB+Zmm/mRGMt7QQ6Y1R5fqjSDiANO42woKGhTIzMqCdRwjuUEATemscRBQ76A81
6r4OkfgrmnbeZGBNNkjc5zfzGJlvelV8LnWn2Xnx5NJ+llj5qdhsCQT0AtCHKO5ldpR8ZcQHuWlg
fsdXqQ+D3hfPeqJheQbXPdzBoIwDZVCyx1ogxC7zReQkygak6h2l2uXKWN1aI6iY1oGkDtnd/a4O
swU/3VZu2hTNoBiEBPKCsb5dDBX9yjU7n35HSGUeT4fBsZXHZirFFxzPncEXyaIjYKoJJqRehRBh
FZcnKPyoNc+ehdTn9PvjeHQh1mI+xT8kJ3QljVXiV8/llJpd5x4mxv7oOkSe/Zbo8Nv3alooyPhn
ClzjYfKi9P8THGBUMrNF4IXW8HlwSHR1cI1w6dbOhrCwOJslUB3bGAP0r3CHSOHmf/ys77vkf+MR
YHkHtJzLsOR8SV3aU4z3s3cYx0JsGweaFG09LWBAB8Bz0MOjmTYSoxYD28UsZcsqJYpH3fSnheKz
CTmBVzAtF/JgIuQyQLKWQsZZZURRZ6nzEJri6LqhYyP9ODj1M6V3/7kcet2+Un++Xw03bO7WBRgF
rstaNsN/2ibgFMK6Lg33oNVGu4ed1u/rHBfqltHStRi4/PLzEMhafFkwSCR8TNbP1/IaJ29mM/QO
/CK1QiKoGqINhjPjW9aQNaEJmSAST7b1rDUEC6irYp59onauXbly399CJODg+TUmAg4jmdUWpx1A
DhZX4ljAAMcryH5VGdBviNoThL+rVu8XlqPUoFZk3qS+Rw8BK27KRLQOBtp1Ct7XyPa5N3yusfoL
QOpph4839YXlgFrrgEJ4ySizr8qbpsJIQs3LEBaak/x0lVqdT7gIcpazGGuIrY2YdXHl417YR/9d
8931Nkf9QFstPEB6Vb4pWCj/RhNvFvs5gzxw5fO9n5doNqvRUKX9RSWnre50W0lsN5dWchROqiMh
MMnhUKGbY/q9B30d841BPmpYwM17pCzt+h6liMh68xaSyM7qx9K68xrTfMxHHcFEzSqKcK+ZoQGL
tq66O8Y8jMi1eLZ1VJVNVL6LHArtsWNoXR0dXCMRKC+d9Ip12oVgZEOw8zjzJpuTyen5AcE3pLYB
YSvMNXS0m9Gv8rTXGFuiyGq+eaMhY6wvCoPbYu41a+NYkTluvCwW41YDrXUysj76DDXbGq+kju8L
5vMftoqSsOGnsdZz9wDts5gOsiAyHzwbuypkCOz02GS8WD9l/jGiVVNk9ZUPfmF30Ycg7adap9Wx
bmXPapyPDUS8Y8bwrQyYsJI3JHqOtqVJWvXn4/Pzt5pYBar/fAfQruffIXaGhjld7x2kpRa7Us3Q
Tw3jqS3wmUjRq0bfy2SIn7jGWyuV+rGVy72IylXp7hGLMf8oRps+VjbcKyD+WlQcijFXEUUW7KsD
H626cvr0S0ee0RDvh0zX4U2d/+KiT9JyhsR4AEJnkjr2en4HaRkB0lDKvDiUUkuf1SaDd5yUI0Jp
aTv1kiRERa8tNHGkDeQw7dqwV0d4cY7zzeiLcgwwrC1y7uBBzYK66D0Y3QgK2zf6IKC0l5aBr1Ta
9pZ9AmGLMP2Etsqnkif/5MaI/+8+/jCXtiEoTJ3hIm0+9O7On9IauKhgXUYnvBDzzo9qJNd2eQ0l
nAcspq9qFI2vidnoaOUY1nglO3mfwZMk0KYFz0AlAXfgfHWsUKvMJZU9GQ5uHIcSg7BH062xMkck
ya5ulKaxzSPMEOzFC2HZvLd5Sq+B7i4chbNfsXoHRRnSxUZz/UREMukatRPS4a4VINEYX3ngd0sh
3gZfB2CZTfOSf50/cBUjDNCFQHnwBnmNJx3HSlNX4l3fyPbKkVsi29mJYynaUECyuLPof63274QQ
dU37xjkKosxjJrT0RZmBY328fy48EOvQHNZ15hiQQs8fyHFaZeoHrEyYx2f0s6pGaTdukeGegn7O
+O+QD/JKcHl02HQ04NcYk3mY0bCWmoOznot8gmhp7ged19R49wgjf4makrn8Pz8iHKvl1gd8ZANv
O39Ey27iwYwm+xjNdLlKgL3HEVMMDBOMePvxUu+hXmSoOEyBrOJI2u94NLhaU0IojX2kOdcrfjhK
gx4h5kiUX7Wbnboy6vJDEhrauB0nj5my3eM0gvQuJW9cdYMJAjdMzf/HKyAWwjJj3sBcZpX+jMNo
DrqdMPc0ARW7A6IqeQa5DZWr+soJed9c4BVQIy24OtJawu/564YMamIsYdjHuFGMA9aHZWDN070t
DeVOr5diibiMIB5dRmNsQJDgUHgl9r8LivwEkCMGapg2JIB1WNKFYXvRAPq9yfJfrVCdrZHHP0aj
FALlFByCajducKQU9pV05d2dw8IOIZG9DVOfLPr82VW+LgwefCNGiDYBtgHV71IbbfzOM6u7ayZ3
+tfwD82XoSCE3yUKv7uW3aLFzwPXv+Nk9jaT8yEKke12sEhy9Xn45qgldjFhoiAKazmY0F553nfx
n+V50XSvlhbkO2C+bEC8aLg3AhQoyl9hYiDpGdLY6HVEO5hZIBmXV8VxoJ2wQcbNu/Kd/3KIVjES
PCHAKebMbLY1dd6kGwC0xLOPRVdkdsCdbb+AKBBTMI92OQTu3EmcWGMFFT3gdPZBV5vQj0j/8TXK
kaDaKlrb+1kVdy8Gie8uLsDnyEqdv+KpU6WBIht939Se/pLjOvqcSQeSY0uj7AdGfequl9jI+a1b
1ST1Ws6NIyLmpL0asbkdCeeCpaNnnP2GX60nUhtre6XDJqXSsqMyw2hAp8TAzwPtffSPhsX2DeH9
eZMiHOI9aMgcI1RkMbuzy0ikOzeT+aeR/hI96QptYdvoF81+I3tQu64oNhoKjYhDZ2qLIE2VqmmQ
pm5r3TqzNH6NMKMLf0aNC9wjxoQyiMgoTliepQEuyM0BNjNil+Ngo+uVjo9Tpylb2u/1bhKVDQC6
p5veqdMeF6n8NNVF8RmKqL5H08v8gkskTrx6kgXq0Ol3TUs64kMmBR1WIPW7QxnPutIVeH9BLiwX
0hvyO4s+4uqw2bjDqLL3cCjTO3WvT7b4lRdx9vXjkH7hSC9db5IryARIQ6xSHLfO3amThE4PtcTt
7CptAOMbnqCrpa+qyMZ/nkFxpgCnAnkDyw9kbHVd5XbY9RKs+JH7KTlkIVqZbpxpL6ihN3sXZcrH
3k2VXS2ox+osNjcYD1zDc10IoMBkOdSGh4E0zZDzOKZNLX2WSsXgzNFudCXSdp7dtLt06vGv7qd+
sUpCbo953Mcv+9LlwdQL6Za/xQaZwvnCqUmbPW8ZBepJQTd4tLTFVpeWIs1zZAY9xOcZd3+BaDcE
xLMSI9PxmoL06osz/ITgQCYNOpdkxVx3m5rEUxUMY9QDva1piynV2PjI6+BFw/mI6HvF0XTtuZdd
9J9A9r9rQh30IN/aXF6rZK/JlLAAH20fOq0DdwouDKVS2nO4SWCljXuURbaES7jz2BWRPtxokxda
Gw57iCWONJBCpQJSfkyhJd4+/iTLG1//MoBSSPsyhbYNdTmF/+mGAY6V1Wzn9iE3rOhVMkrEJsOt
57uiyr07jqe1Q/pdMa5kLBc+wkIy4RwwnVkQ4+fL0gDGRAEV31OUDmQKc40aqu94ov88Du3405yx
s/34QS+syBcHVcjlzXOuGUrNzLXg6D0PKizrfgZC7OtJMzwQKnEKtUb7yuW1yrz/fvJFN2jBo/GW
3o2e0E9TmStkJ+TiynutH+ul5V06E54Wrvvj44dbxcplsYULCeCOcRo449X+yoQjpt5Q3EPk4bqj
Fy6Dbdea/zF2LcuwQ6CS0aolBV4TrJG2TAVGhNGxjIb+0IPqxZ9IgWWAaeiucZQZwItmbpwELk1I
+YP2cHGtZXThO5LpLhIzoGtU8H7nO8coHBwDxsY8SJUCao+bnYs9LkUaLasyjvGM8Bj2XPmYF96v
QcrLHUGj1oJ7eb5onuIEX+taerQiDPYKiQBoNxvRla946dEIdDwY8ZGds2yp/5zFFkM0TJ3c+Kil
YjqUjNTvKktLd3039ihiRO2VQ7gOx3+/J6s55HYAsd5hF4tYqL3jaMpBN9VHVQz2phx097VKkvHO
E/eTdUNS47ch+oS4HX68ZS+cj0VXy+bw0/hz1jNgJFAbjcadd+i51LcoWZkb9Dmqp3mYnCvPeeHr
LWAPJrALHZJ09vy9NnMT110Ld7uIK2wiut5FaEJnlnQNf7ru0i4vlPqQmb3OGbHAgJ2vBCZCDK4W
KUc1l+obNpmmb5lKf+hiKb/GgOzQz2xbkrqE9skPqavlqQUOcpsINOQ3jZeFj6mAvITarh3/mnDz
6BC2DaEuOxInM1pb+AdCrVEGNUiruXuOwwSvDg3BPSRb5xkbmY+/0oUtCY8csrLNky10ovMHqsoh
Ti3cNZGLKIenvAaU4fdEAW8xco6/Rn3oqrt/X5L4olFgE2qAO58vOTaKB8fYQktwiLNdqaW0XIHh
dAcskqJt7KG5/vGCq2xo+WhU9TgKgCij0FgnmrU+48iRx/2RXkn4ODZt/FVKZEqHWNNOkyatr6M7
yqAKMeT8eOVVffV35YUwBSyKX8CpP3/UhaRDAZOKY6yPTkuzQKIIUxZZ+AuYfVULnxFxuTULCb8S
K+ZSOSnIllxDSVw4iRa9kwXaD0TMXHMYQLkbHWAQcWqgh924MRNXxbW7HzjHXUsALyzFR+VggPwA
h7XOtktLMfTWAz/rDeWMX3LWYxtsta96Goor2+hCYgOgFgANzYAFxbsK2dyDYyht4Rybvngq5IRk
TNoYMFQRzLxPcimwNlTD6MqqF74ojRED9TzP4LysWfOeNIzcawY0f3qG9fUYWlt1kNajE6oMXLW+
DGpjnHeObAtE5pXyyoZaYy6WHYUeBxsZJCOJ9vq8IuScDnVU50fbTWZ3n6TFcNSyMmeSWhlPw9hg
mVs5TTRsYxPQC6CQtH9wzdz8PJVqmmzAOmMZYOPdeAiNORJ4/SLdAhjZVuHXVAMWwKhf2tVGiYv6
Gkt2TUBefj2kTR36HkhB6v0lGv3nAvQWVyBLQCNEyNa6AwxgT349eXO07bTe+pHbXUqDnrFXdUjn
EO+RGQOMz5i35w8xE9+YothA03mIjYLKPDRBN0MXv4rg41f8J2UmV2ZQ5bgkzIvaim2tYqI524Dm
KroiXmc0OzAOza3E3w2qhjksJtHRXTKVGOIOdXet17kKVSzNEFBDxYc7kwxsDaVUonrA10k60Ozn
/rmaihReqR6GwDFUZBthZSN9teDvTIzh42S8cmevdveyPNqJi4qBxoVNnnn+fcyxmMx4ssE1z+W8
ibzwy4wE7w9rUh5KxEkPQE3UnXCHCiUvSNYfB8tV7Hi3+OpA1+2EXxa5+9EbY0oGqQwsIVKgnJte
wnS48qyrpOHvcmR6bEVA3PC7VnvRjZKcoUNowTRwsjCQiMfD183zOd1+/FwXvqlGNgsWA4o4PKTV
JRCacbQ0Va1jbwr9KZFICmzUbEwQc128dogVZfuCSd2iHrZIxlxJ6i8tv6j40GFc4N3rwbIb2Upu
1sI6dszqzI0655ka5HQjjECAzn5uVZkbp7mPkFpoIVg+fvz0l74qgBQyGQZ51OWrjAnDurbNJnxd
TbDX3yNbxUnVisrGpdtXzdcu3NWl8H8f1VoOMLwnZEDPN3AsNJRjaGXh6jJnh9Gy41v4VSgkY6YL
4BOF75Qe2cdPeGlNesYkNDACloBxviYmm1FoV2wkqx0AohU4JdFvMKIHFO+wrJO19gkXr/TLx6te
Oqo0tFBVgRhATF0d1WZicpkPKqdlSN5iGPbYluS4GwI63mhjXYGNLZINXip9kNTFtQ49MWl5ledR
kt4wVFTcsxap3nWtKJrQgnFlGEe9MdodLMX+MAz4NySQ0X961I7YaKt9agWolU6fFC3KnxCSwBe7
sNwBD5x6TqiXTYbe4RzuoT/On9rJcAjshZPeCLtH0r7EEMc3up5urxOrNzTG6y+90LN2W4fZW4qj
+J3aCg+f1grjd3vI9o5oseSRqrwlP3DwXpjE9AZco5OBtEMTxk0JGY/5j+8UifUadgwEGbi7hRkI
o06hB+pK903Yg65iIu+6u6k3lQ3tqh9I8EyPUR6WeJMWtrT8wi50nKfBtqI8v5hEoPXnunjRanUi
GYd5OX4eDFlqEBhRXh36USYMNQevzZHLjjAObPFY8XwPIlKFiXQkb/TUGkN/LGyY1P2EzlRTpMhY
z7pItlU21UxhS8X+PEe6hfGzNlm3saTRQcc4xDBjjBR0FiKnH19m8h9j0zbNQOtZj+Wd16UAWeIR
kctcuDjjiniM7j14EJ0vu7gV+9qyGT1HnpjvNSNXfKUY09sZQRt7n0USO4MMNn2/M/s2+d51Rv2S
FBNtZHvAGbOUMa8xdiyMHIYwabEx9jAMTAiqyNPOev5pwMINNJQbknHoMgwKpF1/whFH6rhJUIqQ
StbRtMGrLx/y7MFJ06n2azdXf2kyjR/SwSq/O2ZrPgGVF8nt1Dv60aLBCjBmUJJNU6i4ddBvB4rY
4C48Z8CsME/Bhz6slZ0JfuhN02FDJYCIew6pzLa60/Ee9KHrtlbpOVsr9OAim25VPKPqaONSGqtY
bie9Niu+biRty4SvpgeTC5l/0yf0BmB4iG2Fc0wwyh57PQT5P7fMMI91aocPJWP7wIhQqKDz6CAf
P5ScULOedRoqtvsTgUPz0ckcN9/nYee8tPjL4g7dK1/Ayyk3g6jTisxMhFhhq16psmtQ8sSLwNFx
QfYqNCcknsk/iTu5vrfaKfbupyzMZuzdqYl3HR6V2OeahjhC/yx+s69IETU1fXDG1MWRi7bSl7JE
wdfvhDS/GEXeoMuP+Tne2UBeOT1DJo+kQh06f+04Mi2PDRfu85g5xRvA0sVkoULoAaF1F/NkGdk1
f6Nx0JSvs8dkqoYncwq9b6kxmD8LN6Xy12qn/6WY4QIa1fMh2/WWiiGi2Voo9HuMkceRPhpmvr8x
CECsPkvpYvhja+YnLIz0z5qOXRd2Rcm9Enrpk3AxuPUloP2dVJXya5pgAtuqtvKUCDuK/XYqNXSg
4U92WtpslaSPd+iEhLuk9Sp8a8nDNiRE47OSLPkVUmrYu7rkOg+qos5P49zbzWbupmQ6IAA03xgF
RoGbvAvTp7bVEMU0mLd74NBbbGl6ag7MrJD9J4sTZI1alH6G4UfTCucAvUUzwk6/ZEIoEIHMdjq6
GN3gtO15J9rHdoA6N8Gr7nIlqCSx8RQlhbZ3SxLm2EmdgC5VvHeTpNkaca4crCrHLKy2sLEptDna
M9zMDggV5z+1VsUeNtSF9zuSqPMzL8t6zM117xnQrbPLB/xq0cixUsvn0ho+l40jj3ntUrgV3e+8
y/SNBnvkh8A+JfbVJPWOZGeuj82OvWH8Vu4qT/0mdTcu8TrPlbdZH42bpUzzLdXqb1TpxAdNS8o3
wyZjN0JNoI0H9NitUiw1ALDhWU5/gAjnxcq4qzhYG6QAzTiIqY+5HkS+yeKo+2x5kbMfjB5iEUZr
SJTHtY/CTHJbsDk3ZVVZB1H0zRE6NloXLX6srV+Nk3jBWyo6Aptot/jAH2CvxLdxNoQH8NF1iFxj
H92EAOwJCYmZ73VbDJlfm0brd2ihIQHf6w+egiFcKQdxkzjYu4gW56MckJ0/9tGMgUYMNEwhwiWg
aje9UaXMpCc1oNEuYx93AKlgF41Zw2ZqNOnTEiqCxMFcdUjD8cVtZ+8lrArjqWKSfUtoRDG0NdID
bqL8ZyHDn0pcyd3gheqe9vV4h6Ir/la1VCnrECLYa3ljfU+nhohUi2oMkk6twNlFw50StziAYWm6
bRNzCLxZTb5pWe98iglxECMNUzlMsavf5zZKllo28jRGbxHykIX2AuFpyjPa+BG9VqneAp9v7zN1
5jNpg4bXEFJx3MnY1KrW+CnqVe0kSmF/Axzi6Q9ajGnvyYnr4tckW3XfQXFakj01el7koPf06uRx
Skz7oDb1PTwtoOdYn+6ZuLu6P6p6vtXzTtkwlnZfJim7LODUZttKOhOXpaCnSdyNvd9qrM+nEdu2
wHHKYqfrc/1tzjyK3m7E668PIRIgHBW+OsmIhnZr17a3HZuag8b/gI3CWIbe9zTBgKckgUaKQC/1
IGRW/kVEpgh6vo0ZoFuc7OumAOSGlO79jG+T8LtMKYNGi82ghPueIn4zpdx/UYFQuIM9VIEODeYe
Xv15qtN+gxY9lnbU9W+Tzs1Cmg+AxO+bqNh2YLv2TY/2rTM5488ZzfEDvCTnd5U56gYBiOQlVlNL
D6y4nXdpXd4pbUpeEVqFy4h6bPUd5tLeI2m21vuT0RXHue2cfTWh7DtiN8fYSU3hR0H6FNxSs/jU
W20G0G2K7Cc1bvFJmwHzY+7lCu2WLhbmvIy4xEYBjvonUa3smFIm+K4h/qRUML6WRPOrhj1Z7o/Q
AwL6FJjXxujqcltGxEItfBvU2h42w1wXe3CtuK9rUtknI8nO2EjIa7phzT+o+9WDLmdzO0vMDlxR
UuCnlUiCDNu+p8Qu41etD6NtXUK/iITyWjk0zQKrEQ2I10XyaEzb715afU0dbwrqkTmq4sj0F7Qq
hywtm2l5VQJRXLvqfXXEIAOx2rI7zkba7UbI696N1s4T8xSL/E8PQdfuYTq6KHGXc+D0unIfTcbc
Bq4j3K2o8R5qI9qTLdMrUKK18zJ6Ed9hQBz1MyFKizd20oebtp5hydFmKAufpKII5ITPBHQRRGpT
lRDoF6piPeNnuBiL4Crjq0XXBEXlGTtM2Nt40zJWy6Gi5Q4idHWc1QAxHOUE6QV7zcwyfyGLph5k
GyrYx4C4MibY1Ujjev6A1fXWNGZt26sTtmlOkU7HGWDpg2uTr+GLUGCmnLngGvN6Q5I5U2/beQKc
qoGo6nkKxiupUm/1xIavNZctWkruc9Z1PzK3Cl+aqX3MBz15g5uPysM0m1lLm6aAYNMM9a7Ke7yF
FoP5nYZZ2aPw5KdqasafcSoNek6ebkl/zuhN+WPczxtnJLWdx9G8r1C22nbA5rpNwcgYTpMLBgij
4wTrXUSlg1KkosLuu7GVYIqkcUeWL7hNk9dWGnD0So1W3HjXGniU0SHJgUjx/uEBpg/EfK6/MnX2
hlpjq6con6IqevaaCNC09oKbm+7r0ygCD8dr7v/k+5BaB1MHVUpb4hl1d+7lHh97bLk2ImxuCxr1
m6mKKWSwb7uvp4kNLNXucTKNF6nrG/IrE3fB6ABM7hUBqEf2ndhHAwynGWjjWDpUwcaXvrLMTefk
T5z7J5maOPMlxm/NHL8ytfnukkAFupTtLRA/PsuAv5sU5htuzZ5f51nzTGYTl75ph/g9tHr5EOpw
juAvJoGq9EwihSv2moeXT90Xf0JlXPxAZ3vTMBO/YT7z1dAQTw7VYl+FCCcZ9h8KWc+Hh7RFOgBn
TjBYdTJnW6OM79CzHA5LA1spuzfoQMO+TeT3LF1ke0bj0Ry81PFBtGQREo1zfcyVvN5KBLaBlMwE
GcZ4Tm/sgckcwFmJLbavw2bK5U+M0z+RGL2Qyj3WXdThcBhv58FFObMVN/bsfCUhuyFdqMgLEIoJ
6bdv7ELBz7UyrDvJid0ZeSIeJiCSQdTiZ9aWuNWlFbC1hR8rOwtL9XgxrXsR40wao2cvpprhYcPk
xZjGBPs7US8YY9VXUzfm8qv0DXLmX1UIaBudFYkJ9kHY2ueqt+5xF9yPycDx8PhktUOGbkk5H9qk
5wpL7S/UtN+RwfoWWmPjaxnwIhrZj6OSqf4gxXhIkZLej+Z0J/rBw3yhSDcIFm75SgyuZgMMek/e
ldQ5yGy7fFPD6b6AaYfvKJlFb8YvtG2VINSYJNkjPm8wYu2NWmvqbtZbGrluad86ZsYlY6q7DvLi
yVWH5kYrwEjlrWqQ65U3kTD/lKZ7GkrdvumSiqwzLgYSl8g8paVX/mD0HYLHAphe2ll6oDfmoeud
fyuU4neOcM1iMR49Fi7cr0HgKJbnnM/OQRBBjEUwq6H32LbFm+YqlEHlBtniP4D6d5bKPmxD79hX
40+AAcKPudBPve4+dPWMhp7Mb+OSgDYybYOCTN7eZphA5V0HbUpXPrnzwPVa6OZNm2unth3vW7P4
2mlR53f6UG9DSGBB6EzpZwUw5lsTp3gAOu6raWDqXYfxp2jEItTMv7eMwIOpYSlK06fcmp9HHeiV
PoCDyzXdn4v6NurR1er+h7LzWpLVaLbwExGBN7dAN+17vLshZvbswVNQeJ7+fP3faUshxbmUQpp2
RWXmymWaugIwJ5EN17eG+Ew45Xau8hYdT4R2IVwacfOe7HSyP2f3IW5R1CVe95qR8xORZttc27V3
fRi55aVPxHnV1g8onPy9yfjtLJmM7HKBeOe6Z7NOnd2sNM8KqhYf7FBGQnQmAZpqFiBNsP1eXc1g
id1XVN4TdDbcv0bNeptchyDdvlluIvD1o0lc6GApJl9xwyBsQu4T2XqdCnHKF+dIExoanXffr6UE
Vii+G84r2ct5ZI4DbPq5Vf1KxupW1zp5zbRZXCuNUp+UIt97TTPuHEaPbTzU/dWwm+q5NyfNzxWR
7FtbG75rqMDB7Mk4wRnRK5HoZPu5y3PLX6rkA3PjWyIqVmRZHxF+K4jFze5y0bR+LPNvc121V/Sb
MiDpBktDwil3gFAEgWivosq+GLX6vZaQAazoewxL0cCXSDFXZfBlr93P4vbjJel9U9HOprmdbxWz
KyN7Mj4RXpLcJQ0fsd9DptbVt1K0383EV0rkqhs6fZOH0qPC204+3fC8+yWuN6m6PivtWvqNkkdN
ycFUmmqjCJN/SN5HJT4hNu6RwFsjMMHa7DqjX3yNjpmUJ+KvMUsyfbvEFc6ziAgl2uaQKsqhSdsI
XueL3dtXS+nvpFeFDpIMRK7xTy3mHJBsyrRdNo4vruIctWomW3sqj9L29ko6X7CC5wWX+KvJjYNT
cXrJ2s2fU8EDqSTZ01LmdyMhLpt0XBKsOGfCRrlDp3qgcxymKO+bM6J5wfIqfRk47yrXT5CQpxkS
I4CAu7XCJlcehavc1cIixQROky2qoBXVU0G6baBwRmqiOP2FgO+m9d5chWhHdfRog60PlMp37Dqi
qmkix55fyiw+zNN45u76mkbicvP4gEjtIHP72DrTK3ytMchylai8ODTd9WF0nZ1ltXNgmlTjjJUL
yn+LJ8khnbB6KYzpXKqFB+STHUcEUJCZfulOq13MuYswL8Gvvs3PzpBEmtUcIKj9AGmJoCNe+5I6
3UlP1x81m7pQMWiZl7i56EbxQyh4wId70kpijdmpYjNAsgnMFwKC09u5ld56bBSomBJLdN80i6Pw
mtdB7xX48OvGyLIPEOOoSN37TFQbcmuhyxc3O0bT/BAp6YVqkZzrrD/bbULdrJoHyWnyIfhsIeKG
N9OC0B6VY4l41x8xdwDJEVvPSb56N6ODJLM39Nzh1AsgGmOhPZAAOXnuhXpVzWE6lQ8J0Ro8YOUp
1eYJVNS7CEfuMD85OFm31y0CRrKKfGv3vivjM0FZL4hUk9CU4m4BvCyU+Fi06V0b22cEnAdncl+a
onhqu/KyxuA71vg8LFoTSjWP4ME7FKz8VdjNYdCWV9E2L4xRKu2CKY5etn6vi3XIZ2J/SU757I30
vhi87UrAHGYW8cZy2xd8k27gwH7SbMJXB/OL1JrtQnrwoe/L+1Y3XmLgA1Vlb3kLgCjV5kHA4vax
kdkDyH0iKAekS9Xf1OAnWyvOiLyBOo001CyFsqQTblLJHTfdVzdOxJ7W7gBHWN9yoU6YTMQf5gR9
r3Qx9QEdMQJPsb71tn7CDWqTx/YzcdQbN48bf3Y7BOtxw52CKijorGYCtTKJ82WzmpC/Ta7yUU80
JXDq+drp7sdNv3ikHNfvbhGfYiJ4taLY0ejTxkzc2Y4XB53rPA+ZclkzvFFab5leYkHvH0Olwz8h
2RBw6lCG6BiSuAh6K42PGkMWJSDpj40unrNKcXZTPXrUyPLkNVw3s2NMG0e2h2Tp3wpFfyTw9UlU
eH6g8OI5wsSLsOP5vRqTLFqc4mSNpIkt0x6pfHcn8iWN5sTdKql97TO9Ce3Z23owNUJN7eetxErF
9xCJu4n6atMMEUCWRnZDHKbd3+PuyHSUaUiaBuOtV0hmhSyh+7GLFFl1YBtPest31cje17Ukx+1D
Vg+jaW8srypDs5nHbTqZL6jQqJSCwzR6zSl2VBlMJLox2o5p4HCFAaIlJ/WWzc2YHVhZ24e20/wG
l9GDrLaO0piPchw3wtb3Ha6chGmu811ei+UNQxgCWhixglUq4yZXEnlJEcVPDhtxzp8R5XKp78ZV
uU/QRn+k0l3CFQX7LrGgiDPLTrAnDS9Jr00szJBkW+JyaZ0flcnI7sbZA9TD1tDz11Gd5yBFGOSn
amVt65wM6BG1CcHu+vqUY66Ca/MtxWZBtOt2qv5sDJI0ZTsRHuCvXhI5ry2BswxfDclOZ93sgau8
BScXHJPMLn5IuL5UMl/u8HuYwrZzASd0e1rPXTIkTzi7QzRFxMDQdj+V9ZlSN4eAaQRfNRdCaO0N
0e51pHKIg8QcoEurbWipDRNk7oC7AcuGmdGMUd7F+G3p36CAuForBJGIG8PDmcuUZIS5ebphcoE5
rYlv6JMMm6y+kDme0enNDpSp+GDG/ZExe6Y5Ue/Ltis2TZ8cEfW9j118XzQx2OpU7LQ8fZ11IANX
i1lg5KDsS6NcCqDF0JL2R2419/ZcXHNSDLfo3Limb91Qo56BX1gwmMwmElB/+dTq/BUrmdgvc/0O
n7lrD8wRWq12wF3sxPqSsGx3em8asLB6UM5LwcNdLa4alGb6lkt3DXMDPrFYTipIpo+B5cjZ1t8q
xb5g8rE12vjCovMQS+uhXaeTzIYdd8O8w8Csi2D3FMd+YZHik3KqBaOIrcAcCHeYSSxgd6MnkVmO
S2QUrgRP0b5I8n2U9bDVcgm4LYs6ZHUcKoy4slKeaJR/Fr1/rnGV0BasppW+boOqNK5Wsm6JGtu4
xRCpcro4RB/46xyfXEBYQ1kuzKgfOOmzMtPj9l7WeCNpuqBCGw8VoHa4tjCDE3cgpzo7mSAqoSpd
ddOqs85Nw4dtKM16Fm+Mon2UgtjehAuZndm+VGxQCeFcymz6vVTOJa4MwPnxOEh9Ar5e2sM8VCR7
ZxhHJFPNbEazY4RSdkMwiKrZ9qYqTmup5nctZF8ecGxc8Kh4G8gf9svEMB6yfmRX16TLZs6y7iJN
FiONFs+v9FvrJlMH/pKF4nmRdRU4vXoL1DTLjehUZasCvIZkmGBBURiGX03po5MzVlaCRPp5Tn4B
KHG3j+kcqfb00BaSXjrXctDu5DXNVm6/VblQ9dNgKiURKAWnLna7ewMcCbgGcfiiUyt8qZn2dR6m
7jkZbk2yVPpwBAjldwbYhrXekepOq5D2sxk4QBohibdmpM8crqEpwwIDnbtJHxXaC2Fu1dFS3le5
esGkCc4J0bWRvdrWptRK9WCZo4bPy5q/9da8nkvFg5SccURrEwCldSDLINrUfG+wCGRmg3EWTMOP
etsS60NbvtF0Btg1dkpv0w2t9bmWCcYRJX4joJ8vZdz/wAr+ah2ZUiBKFReWSm5yZ+W3LSlUilMm
kYt8lqDnzGIotLNtXBQfrCJYhVcKM63XdNZOdUm1HVzchvrWqQKLsD2MowDVDHLCMryTN3FXOJRF
5WVMB3mpcGh6GjB5f7QHmT3h7VUE8CuQf6kTKzRFpEGZ4BqFQp5EaN2qlqi2bYZrtuEbs3Bv0y8B
wvFCs0XQsXKHkYv7loxFtxsTK8dCE2x5INgegxU5hkntvPce/jVxDjJmtfwoSd85ftc5w8WaHStI
S73YwIqhgI2sbGdH/RWPRbotZGMcWhtXKiVja73Y9YuO8z6YxyC2sS1ATdPViLesnY8dYHrhr6lR
hmORZPi6dPlIiCUiN8JadL+pDCOatZsBS6xXQVb0BPwuyu+WNmpv4acTTrYF9p/Z+V2aWEwQdvLe
I3m9Vmy5fY1dFXhHzUrNMc5g4kOkqPEbSWTrFlO43Qhcw45NeZLwk0OpL17vQ5N46RS7q0Ml7rNT
bvfCH5WaNmY6Cq07pCXxF61pb3vFIgKqqjaL2W16c6DuTGlGDlx/dSo7qrr6otX8aZutrk3ONjYz
JMDPxXbK1jZwDQmakXlr6EKLnZoq8Ut1PK6FXqMxyk6q4Du1V4F/7FKFlYFHZt8ZRmCNeGro3sqR
nIhRjHt2KfY8vLG1GInU877WdQxbaf1a7fSlwBxp49jjWbXzk4x7DIXEevLE9J11Bm4R/XxctAKh
daqmoWdk2JlWyZ4qUwQmi2U/NQHG2vSGtJQn9NBnyxJ7hCojwBtApzKzFFlskuxL8xg3PcTmooM2
axylVXOiLYD2ftwyEnBultvhaejVOy3fF2bXBUac3oxXTLmtdTXjUp/vwTTbX2j97jI1sTZZT+61
IfvfrcZWmq9dd71vtW2izut2apptcW/7Yr4wz0jeGSCrhxQVJ9hDqgawrTdFlnxkfflAe/Fo2QVE
A5QYvkyVo7Hy3tSy3DhNNQXDJE9Mds6bOaFAoW12uErobTOn7APpOLMvJ1PZF5BGcTCaw0Q095pT
3ZV9HZpO81Q3gH7YnhCwfS5NNrap2l4GiGG+iV4w7+3XGGakqY6RahJALpgxgtXB56Coq7dMM75V
rJ8Vxnur4orFcdWCQuGeSc6pmXyUN8fMX4A09nGRqWxuxB07R1zg8vZDm4dLaRcbx5kOqyq/4Iea
Wzk4js+lFhkJc1LZ1QYrcAH1IIW93LSl48eOsQaVvm5yDv45obXYmCZhJ4NNmoPs5LF0xeuamuPG
MRlIbvuJumpw01CihbfZ153hD2W3zfvhoVVG26dG3veJ9gIb9tEq8we4VbgnVT/KDCQTSxIvuwx0
v+hPuUuX5mWCH9RpK2yP0CXWJrUgrWsSkdt9jZ5jZ8UMjbEjN7WrlZvK7j4MaXzC8uFMFm0Ct6RW
fZELWK6Tvm/b6jTWJUvZkZScioj4tHPJA4tVMhBcgTcfumy5mgYFp+j8RA6XtUG4sU6UKWPqd93I
PGpb80vPnZNMLt4gjLt+abenbl4PWto9NVr+RJJMYOfTPuER1Fpv23QFBoY2WyX+660hzTMjrYBa
U2/GWa6A6AJfCUJz3Up8Sls7FUZ5WuSqH5JeZGGseXs4ppdZS++zOt7R7W7L0WC+Z0mE2BCLRIbc
QLdxsJnKa5fzD3SNv0ddAYYaGQ9mJJmuzuQm5EGAKkFY26zL7fuxjGuWZdcK/J/by97GibVT3PqT
0IgjswDYwThFg2zON7tqv9Xie/Cjz7Ydr3XlRu1Ck6LMT0BcX92sfTpLdYWjSpqaqUSdY2xjtrps
xrzndRr3eq0f3No5cLV+NouRBh09z9DX17i2tRvnaA0HN3lNBgVAZLhRi4xjT1anL1w9RPz2q4y7
V1jNNFaAGklGe19mwznlc08zt9MqdbZi/awGvejfJLQ94Q4/RNhQ8QYpLouzxBvEdWyMnTmYqlTD
i6u9Ty2YKsi2N6tWREWSYJEzyTsddstpEc3V65Pq6ozytS1QKZU2lABvGvYpCxZPce+MlXlssWFn
JPFRhcSgJ9NvlXAFQk2RixTWVjbzzrGrHepQNVgy+z7V+z3hwpw+L33RW7lFErsCmaXWZqq8Ihx6
F7s1a/xkvQW2EANpj9obVo4jo8XSRm3Piknv4uWJZ8TaFq7yIJOB1ntBPQdPwp+N4VcjsFC/HeoG
EpK11M9e533Umd5uZG7goNzpbQCoa28XhzHa7ppn1R5+1K556bJiGzfcgoiKznM1vZB+/uqIHMaG
Day/KMptN5EyHfPF8+UxHhtHrCaB8RzruqwJsH5bv99CsYLRLB7gZNzpsfrtOctFc+wzXOokMB33
RSF7wTdW7s5agdhiTS3UkvhZtXp+3d59VEdaTr2GCLQknvfmgaZeHIYBdvQePXv+ZDX2yZ1bZCCq
JEuygM2Vsczr++V3Z8kTRMnfra0PftVVLwhCInznHZJjrTEaRH1U24TfEoaOFhWD9mlb4sPO6Ys6
F8KCBEX1Ie2HScPWKNbjISwZAsx+2tst79+Yxb4wlteh1T5NpmhUi/AvCpVRONM+ikoLG9tsAvCa
d2PkgRBERfoNoUp+oZT1RiGLBX9VVK7pCOhK0TkSO3/QzG6vreA2XdnsO9F+G0ly5xBFHEjkMnPR
esFsetWmmPXfuQksX463fmDNgfkogTCjHSA686C26TbrFS47ffZZ6z5mi+W3fftu4m3n5uzUUmGi
4pihDsXoxXxYml3A9rtn0eJk7MFpKhYxfSqeuDD1fWhi+KUryRtyEYznPDcLFE0227ZlC2vnFs2R
M0RmVn+UWAysGTQZb5iY2Uz4aHlf7So3PdrWBIo96G1kxdbBlhxUgRM2rcT8mpWpdRbdGlHwZQBP
XAauHM6AMy/lYP3Y3niwC8xTk+oH40im2SLXAlrHsM3dvZeuauAxMta99T5k5QacRDsQBfxpsanY
5KncQSY68xABj2XpQ68Ztp8YGGKo9jlJ7W93yV5mT/Q4Vxi+Oyif/Tr1YSljUBB7R/pyETCW9qGw
MTtS043ZZcLX4m4rqEOrmx5KZ7HCakkGmmqqOQDMyS6Bv8ck/2C6OEIhIqasPtdYZYSiY3NiA6uo
w/I0w4DIPMyOVUVuMtuDlpGuyMkHwwprhCmgfUUeNu30sKrUXGaRLAJm3zLX/6Lc7DyNBLIKYy+q
lfOamOyhDXs+y8Z8KrVk8bGfEezJq4eGG/gATYRiwTLTFz34QmUyFilsjIFD1LOeOvXVyNX7pRu7
Ha3Uzizzxwklf9kZy0Hl7tjP7RJR73+ahIdG4kS4tqSTUHGuC3sWv/XmQ2zrr5jPv1N/a1/OY2Qs
xsdM7NiYlQ+1LEsWVImH7t/yvdF9XI0yO4ii5mmikqqqOm2w/8sCjU4vL4oHktZ+qJEbtylf1GzV
/KV3PjEOiZS6ngLy7jA3madjzp/xe4rdpCl1SJn+0oXaBAOGzsgngJpZ7Ab4kH2wjq82dpayn55Z
+GZrdSEkFgxgrH5ENsahxk8O7cwDdHHTUGW8Z0Z/AEMBcBsgv2kq8yelB4A1A0+bX1tp11Fp1rc4
A970wlwPj9Xc3jbnYU6RrdT5brKzeyWPYUjhjGXgkp+QiuUXkjWYIl/rRnJpxvGlh6/gq4Aw/miN
P02j7gtgKXcw7lY9PZv5oIVZVesRDg32RlvYOFrxezU7YqfWUEscp7gUcBV9M7d+xGo8xHVlH4Yp
NeED25Q7anKgQxvj8eQzpfCIl1Y/JQZ5MTI5Lmv6obuDxX3kgG61RnvbeT/HsdPhbq6Pp3aGSRNz
0xmo+aDYzXUIXwgMNwZDMr35JiAOxMQyunDzXdNglLsAHgK/eOFsYv5CmntEpONy0FolDvB4OOLn
+5At7BMLLnXsq3bJ4r7yyB2sGeNvlJJ3etP9Mgzl0prajtLl7ZzZConKlv40d5e8xNsqS7hMVOFE
GGqzIFPXbW2a19wYcLmgUVIKzo8sbowUgPzBXoK67EPpDCMQoPWux3nsKzeptSuyLqiIFWQMMSPu
JPIr5hoMoBNgBQpn3hjSCFUCGOCSbPRZHrRV3WjD8MS6KaJnDZOl4G03wzUrnBY4vPTOaaOs93q7
3rdWogRqG0fw+e/IwIpyTGN8Udm/GqisuwI+uZ9O6bO3pgReAQBlLXzY1H6qR2PTF0a6Nwh4wI+u
2xPwKxi7CPKJU6YtJyzz6sMB8vTzZHhITVYYOhyNqRsOdHGln+XmpnXYVXkayJzGXzZPoh0eh7Y4
LMRS95lyrTXtKleM5KrxW18rGxeA20RofIxGQgMczwTTl0eKNn3OsC0nBfZPCTI0cDH19XzHcuG+
HOARDA5etYXN78kba+h+saGVF73CEqZuloMQ2o/U9As+KkboTmmk6cWH10+XGvNdnzPS+oLjnXkp
ehbh7dICsCpjRWPMDj2s4TEl3BaGXB3tGQftIkTANRyxVqaBsEmHKWEhKosy+yMhTgnZwz4S2K1d
6UZIuxGNbvoZq/lZy+DrMFfATvS+pQueKCaYFqxro5TJKWiA2p6x1V+CvtWjHhhiqDT2smvyFTfi
VJvtFNheD2UtdiLG6K2qkZDew1GGl3+Ca21t4HvxbwgoMnR58nAl+0xQm+3mmx84SiyNAHmsPc1O
bIbJ+allcy3U9uzVxW6w1EPVcxvoo/muT3WxnSfRbDtDK6H31KCVXdtcjap22PU3H+wVN3Hl3qOM
Tg6LNB4LKt1Zn5UfiG+PutfdY5p6mnIXMnzZaA/KXN25U/8C6ZMT6NEnmvbMdbeon8KQd6OBCSoY
wGGy42hptGNc8C3a3ZIfGyN9hgc4+kkylkQiVhObfCVUGjc7IWzXfJayeLJ4ye/KLCtfL1UT5jHJ
WWUvgSwm1d20Kx1NUsrfzojj1tqvTF2xmX31sTVsY6sVu1LqpwoACYIcVJMK2SlNZgD9485qZkRk
zrpRFDPqYn3jYVtKW2HZ3JsU1hpLT79JRARILP18at/ztWIt0INeKsTKrQtsbbbmBRp5eCCwpU89
LoJBW3Q3AMebsk3mpsHQe0+w4z28ZsnqS9Sba7zdrEGuVdquwIrXx4piK+HO+JPiPuHe/6n3An8S
/hcxjs+WgPUQV45164Ey+B0uaEwp2K265nUytItKfAWMAzW8wXUclW28zM6h62WzYxoiupnDlaBb
g4tAZo6jVtdaoW4P+vSgt1BvJsS4UYnnnIP3vW/p9XDjlTwXnfpQd8yUax8bgTmy4WSJhHFOCvVC
MU6tW8xBptAOamvze86Kh7FWfnsTjF4MZul+2H5uCfzcNIb208CAKdLpfVL7r0mWz0i/Un+Bw7Um
KqQz7Wsw2OImuvcLdh7m9zNZcuQWeOj12eEvH2O1GrBOa2+buQoyRM9hcw4v8dDG/KwjY68fa837
akrGpkx8E2b2hIHQG1sYDh/bxBErOJjSXOWWunwYcbkfjQy0L20+deGxQGqG5HuF1eBbs/ljjEaz
s5b2k4S7PVT+dzNrvzPDOgyeOHe6vTOL7Ogm+gODhR6tQGi3OrlDAMP8vzTPkDcYemLj2SS0mrZ0
Uk9xn0aJ5x4mblumNLHPDOXBMOKw79XRXzxASXcUv+Kl+DL4TithQi0ap62tqA8urhqIyPYja3i/
ssAvWunsNC+H1aeEHc6M3GDFd955fZDXOfErNLb2gJI9m/OvjPwtcpnc6lSiU/E7s2BDaghoa2XL
leIy75K7PrJCg6uhSK2EWZvN0dg2lyxmnESziORzZlKp4mtJAJK/qsyXCgyFBVIZPlWsl5vyewJ4
W2PxSEI45Ay3uxIIdvDm5D1rxYFgSqZJXd+vUEWv5EW9gv4ECk7Q22bOh2DuoWeMnlsF8dgd1WGM
tFUDWpEzrLX5ZlBl7DioUxB7Msxr/bOP7YNU3KvHdO7bi7NbuMT9FdJqpKNlULW4CTpTQ+LdtkfZ
dBtbhwytgc2HeZMfuhv0WEgIR5Zunc1SZSBHQ7xdy+WzYcFoptXZsJQzvfe8z03gYMCNqF7YCAxm
QvHQFpKuAFoHGIpcaMSnkP3hTtMvPZunKNaL5KnHRC2QVoEHjac/yG6+TNksaSzj2Ru5KqkXitto
+3YEM157WZxnRU53UmpeEaQZn4tcmuUwm/OAU1HlbBubeAd49zFLV9QynAu1+c6l6WxTrWoDJ071
X2iTnTOWedUDMDwspSp5LIEhdkw1kv22LiNybpIQkXG6jy0vjySJyw9ekRUnOGm9F04dICai15yt
BdawcjMLQ90kZstwrw5c5iuU9FwVqKPYw+VhKkG5Elade8uR0zO4aBqO5AS/OmOcH0pLQMqUUPVS
XW/f0zWt9tPQj/suY5Ro9a4PxFBbm7mMraM2TvnKi4wC2mYlWjjZXXFEOj9bAZ6KxS9pJsxbZcKS
s8nF51rIaruMBmov2XdRanXtLxHD1/ZXbdDNIDNi9r1OeleUyAEzvTcDpCn5sWzhbTNg2WjJ8JZu
Ah5eWI/pDTvTGL9ZRTmbluZl28ezeW4X68urlTxwU+CUsi4gnJMNdIG7D07W2R+uWffb1YvxHFq0
DkKpkRRbLDf7wMS1TQRitObdohlfllebB6XFPl6d2p5z1WGvNplTxax40yl0oq8j2S1jwK3AMt2w
xQkowNk0wNx7QElJq35LmGSni3DEmh9LFjIbk3oYGgjKdkBHVZRXWaECwBosbtYOXUfX9nculAV6
aazEqqwxHwpULcRcWEnAaNgBqY+3bc2QfdtrC9lhGpWe6pFyNVks2cLEhJ8H/GQ+TGvXHdt5lfd1
ZrjAc+gM21IkFwW/raiI0wTkCL9e3yEJeGNZJTxgogcuSx6vF2ecv+dcLU+OIdwby4KeLy1Xto4W
sKZuyrvJSqarWSgz805c1T4Y+U2FnDBgKRks6v8trA5NzNjokxk39BuFBOCDCiYaou8S3Ibj/KWU
DSBEAbppegjRanNYttgCrM5WJ73nfbRymOBDDWlacVkD48YrfyuFLZ8NlpDbdCgenYYdhMzM9bQ2
bfy48BnCpsTP6D9U0P8gz8WDjU23jQ+hi/f0X8WrKi7lZVOl3t5ATPmbrT1tYxvXp2oy3/9dsPo/
A6Y/BKMG6AsGnnil4zjyh+9HY8Ox6ESNdQK6er5TM0nfuqSFtFQ6o7A+1ixt7wdHmb6hSbgsXjs2
I/WYu499kTSMy4uHAd+/v6mbNvfP96RjRsApJQLHUP/4+LXChGd1g7snvAL8lZDE+wa79gw+a0fB
Rl0i0v+QC2s3xfNfXhM3rpsfnY3hrolZzR+KaFmPfVpw/R30BeaAwRZ7D0fhSfWW/hhX4mfAUXmv
355+2owDebU9Kh58Yv79k/9NFg6EyV1y86y/5fv9KfXPlEK3xoGiASwZy4ik7ro/pnoqzlDKb7QN
qxafHYkIDFCL819BNH/73nl1B19wzpxje4SP/fXYQbDC3wDn4YOlp4z3iUY+silOZQsbqFjZU/77
h/2nl6MLNQxSWnQdi4S/vtxAQrUh0WsdDNXIAaLT9K1cIeGBusDA89O5yz7+/RX/Lo/mE5q8Gob8
eOvYf9oLxFIKI6nJiW7K1g6twmZmt8TsG5mlhM5oNhv2vKvID3ZDNR8KFjv//g7+6TPzSfHoNWkh
LO8PgXiHyetq5ij6GHoUZP9s4bFjituA58AGUYjFf+Qu/NPBthxMUXA7Nm3MZv4Q399IjU6fO8pe
12vs1gyptstmLF3lAyqwfmqrQalY208ooEStlAKUuaqVDYLY+aJp0s42//4N/M3h4XbIbgaAuLRh
tP6nmUZZeq0+6GRnsROAgXu7rYGkVD2z/uOF/vHHZtGo2hjPOZpj/fHJHeh3Ntt7vuubphHqhBu/
o7nEcjAZ9HKf9qxstwbt/c8Yd0sBvZYQMMBVomj/vxfa7TNbjnv72bFd8Iy/nvRKKxoVPJvPLL14
i5/ItMOh9F3LM6JmyRz7L2+hf7hGsMOxNSIgdBLP/jxlMjG7XM/T9KDOhNSEnqWAqTWenkqoeIp6
nbgEtisu5s/UXzn9xxf/D2ecZ8tRCZnG4EL7M/RCGoCs7ghOkLr1T99bBRQBBLzY2qMmNiCM/fuB
+qcTjvyPowRTA48J9w8rD01RSS1DOXfwan24FmQzofMkTuhyi8oA/hr1oL2BPjVKkqDFhgDWAAFk
1dRV//VW/ma/4Di2jrEp7dHtaOl/3KAoeOkLZis5TEIuwJiFTN/rrhJPsLvQFfWWdk9M7Hw/inmt
QwiGbOmEZSn5f/wE/3T2KWQ4UXAOMFJx/rhb3V63uphu7uCoSN+SrqxQYsfqHdU+iwZlEAfFy3v2
lgUEDvbPfqlJomv//Zex/l5TbYMtMZg1jzrOzX899n0uemuZ++Sgz2a39fI4fXHAwQM+e/Ifnsn/
dOLxjWEzd3NhwgXqry+FQ1ql9A2C6LSGgtP1C666bMhgWjjjtijtrUR8fdQzp7n7/39GNA6YP3ku
P/yfWTP5Qh64PrNBH9P/4+s8liPHoSz6RYwgaEBwm97Kq2Q2DEmlojcgCbqvn5O9mpjFLDuqo0rK
JIFn7j23tFE0NL3vnbj0GptLxZT55v//5yh+/vtd/k+pEvDdKijcgqLFv0FI/hevCWg9q2WZhkdc
dKPZaBEUeyCqaJxCCIaoBAxqO5smZX/D12yMNdvvOL4czJwejXvkYAXDQrrWA1yPehTi0BmcM7bK
MYkVXvpaZyzgAr8Ue8my4S7mKrsMqWqfe9Yxp3Dp9WNXFZQjC/ttFnydh77bQsOPfJ+lYVOY+i+d
do4rA/9GF1vsWwfL3UYapA9jkWbns577GHhR7pGUNe6aZXtjNknpAb91o9TbS5UNnx4rMmttOfj6
sPWl43M1iuiuqaye2RdWjK8BUOIdTkxeeJONhHQMUYM5r8FaNe903SXnufGSa6rRIrVD1F+z1IiD
ocU4qV55iGTjrn5sSBzcVHNrMShOGfx1JtwD8Chels77zZIoP6fRNK9tXATpykINePaIbHlGGj4i
asZZU/XMG4HNNrf/rHYBNo5dqu1kF/ZOfgfvotrifSJoAG2OcQOP5WYa/Lrswo5tvvQ/ebiMsDfy
doNxLVr1E8PnakAMY+lJ/aUN9f7MVeA/Ui64Xzob5is7U/nYBX6zLSyboRdJZbexff0Xxm1jHTJl
+wfonMOziSx88rKefjo7GI7ukDK00MQE/fN0Z93bTi1eGM/OGHRKdYGk0T+zsEW9UCjGR0X/Sw8Q
bEyMWYwCcGD4JMN9VGMwqWBPX6rR8c/e7AaXwWnQAxNSVjJJacItyTbkeoK02PkTktuwpNceAN/A
6gZ1liKH2gyVmZ6jKm7uC6t07yBiWG+JF93CAUG1FEktqn2UGjKFSuO9DLYwb9Z0U79BK3hYiiLZ
EUlt6HiRGkxs+E9VaF7Q98BHD0YETEjS9KZCTrpu8zHakWOXPTII8TdmyvHCTIvasJDjoemQNYKW
mXZuFWUPIaBX6zlvMAGt20nqe8z8Ylu3bcHCYow2QZTRGoeamXoayqckZLWFvbCcV2nrFUcvVMiQ
ZcmtFyTZq2DD9zB3nEABFQD65IEFRixqzBzw/s++SNM/c1dWf322pWs5oeWusUbtS5HE6yxlC9XM
/gS6vL0ZukUc7BNmt68V27fXOGC87UdJfhfz8T6ghkSnPcQoZ502O1X2NBD6FlbLetSYI2B/Zuu2
ClEJRxnjMoJCWYgFy1dXIi8OAzRLYizt41KJdp2VobUqgy6018E0jvVVe1Bdpsx/AxKMS2YkUCqw
mB115QPqXDR4sSVWheWoQ6TGm9sBPFAG3ftAADRt5Y1hLosu3mS1/4yv8DO3GSnW7O0ZTCxq5zf1
DpLTc+Pc2nuNIwfRc7QdSmu4YNuOD63j44mfnRj8fKVOhD7yqReir+AmDOFnH/reXepmvb0hjd08
hYpWGe9M4h69rFNPc1BZrylV/k/u1lO6rYg3epmwAKO6A1lwV6KA5PGdbQ/NFXvjLTpp2GBT6AVr
KW5Tp7BegFww3ySGMFYTguG5bft4p/oEm9KQy7hY8XEBl6mt9O9YNd018+avcrbM0SbAebdkfGiM
YtptacLmmpSStWnNTyMe7GzWzyqcqvFaY6CMLxN+DvvvMumwOljM491r5tY+msLBAjSRHU1MX1rx
gyBR2cJ9ie9DbKb3vp1E6An7ZP7ymiBcoyMFBeBpd2BtFDKWiz0E7VmnJQ5uz8IKPSCEdPvEvsYF
F822GmEysxlDpJ5NLaYGJw5+QqJxXwx1DVWVKV5Gr/F/+3YgITfDGmWUrvl5C3YcivT23cJIa9Vy
Lz4kbeG/1CDPdwxRp+fUEXrXh43ZEihdn4bwpr6xXf3VirlqV6lXWRtUI9lPMTKaNz0v9NyPxbFh
kZrCdRpQ+FJ8SRTi5GLtuwqhYDwXICOkzAouw3lAIRCwu7jB1C4K7BAuI3Kg76UVMe8pPVN/ZHkv
j6NVdaehle3JX/hhrXrIDyrTIEq0079Aq6VGyQRiSo8F1w9OXs0OMy7fo6zBb4F5nvG9wy7vHo9j
9xoZ604xbcfkCOuIFQfpuvhoAKoel74Iv63RQuDB0ofQYApvlrMquPfzMvws48aFjotSIcl5+7I8
RnFiaQtD3BijybE14Qh5WFxVX+VXH4nzoUFs/5ZZ6fhHTAp94GSZiHE91ufmBiOsce96y58M48Wx
qX2zlR3rpSh2qoeF++ulVdw52Betc1sHwSmZ1PSKqCM6TDNO3M74txnDMOWHjGGb2tUA6EYmhWC8
kYNa6jKESfqoMmPt/baYn4QlWDKZyBzZYieHjDUDV0JcvzSJ8jcdwU4732+pPwlHe0vDztoyv8hO
jozSUxJxVkw3D+m29D3m82OUAWsqQSQ5eXfbaRmRFrRqmULon4ebtuvTe1fM1mPS4b5EC9zPX2wn
cMQWfJcIJyEDvydB5sHGGCtk0FWM0j9i9hkgSCQkKS8a1mBte1lYvlD/l+XBbQpeg8G+ijGOL0in
nHvwX7TCdTOgUdfFxonriKdhlGSCMXHmw4DXGdUvLgvq+6xwJPau2T3AhbLfEsb/mK/m7poWRf3U
9c4IW6eun3rbd94az0JFVpWY+gZe08bg2ndtejJR9siiW8vfCVZYT0s8xU9xUfzEY77cE/EaPN0S
lLfdPGKc8Yb82W+a9n1exHyd4Dds2lz7z3BSlr0H64XrM7e/a8kOM3XTBtue6Q+2mN2jBXBtJig1
QNnqavemJamcHSgfa2268BYB+Z8WOFNXH8LwynKT27s0hmczz+j5R1IEp3pIrw0Ih5fcFP9ABkNn
QCh5sAYf3VKMHWZRMnih7/TXc0GWt5PnaJebxEbViKZDA1d6IKKsWRcID7dazy0CtLRc5/bYgeGo
yt+QPeZ2KgnA83zp7Xq39/cOou6viNJmJVCObg0/N8q9mL3V4tdvM2zkO51rD523304n1Y1wl1Kf
Am+EhnAPBpp8DYcLR1PbbYfQlWe3dn7zPBgPOMpu0Cbf33vIv8/SbsUnvHiX4s1mw5Kngc42REjq
lS2yHFp2xzsuRoJMqlU1YmxjrYOmd9NZefQZ9C+W+6uwLTZDAdtQd3qDGx8jZrcgqqwKF2NezmU3
sK4uxnLj5AU65FQzfRlBZDwNUrCYiMtw58fkkY8wG7C5lx3ZadonSXsIsCcFwc+QBcXVbvt+XbZO
/BAPUbTJZ79FcDhVNiBsozd53eaX0ZLBeqGuuav7qd1NssNkzt6MnbYXtL8eVyI1xFxVD0h5l5/F
JVKN51a+qqmoz77FeG7JUXeDqlLIVhydfgjwIJcC2cyXcQUrS7/S38BwUHbHoyTGAgYAseq6Jnll
5SUi/QMlDRH/3PqSHzKPvPngcDVeaAK4Vz2Mg/bKIExdD7p0JKfoFF87tpzFKhcq3crcoYNs/Pwj
U8Xy7mCcQviR2bBOSnA2SLvBFUz8WxYEpR0MMtZKoKb8Q1izCZytsWe37vTl1YeCsOVPuLhwoHzG
pQdMFpTNsZBVvpWsSy4iyJz7YCZiiUfbO8yA4T+slNjiNs7lx9zy7e/6VKcPTG2KZxlF5l61i7+t
Lcc9tHbbXjV6z5M2oj8ra+IUM/R3r3lsER+MVejbxcmDpa3T9V4XVoDFccT7rc2EBikJhsfKNAiy
04nfwW4ncHAVBC30c2PXPiwuqtIMnO8Vz6Zjr3H5jp8zrCDSJKU/vKgq01tqeXudYrV7iNlW0JAA
5GDlUa0FD+xD03f1S9q61p6VsvNRRNR3A9qFCV1QhI2OicbVsDy/LPTua6kd7yuJ2+5HukP/ViAC
QRLqEbDTBexOiylvP90wncA7+43j8GtwrltW46J0mYEvUSa2BmV1o7fZiOdt4iFGXa4XInXi6rKM
TfBbAF198lGkPckkGIkzKNK3cqiHjePJMWFl56AayDJtdu1Q+ldRB+OjAOSARdEJOVpwd4g/gPLE
1mW0+HIbKXPeyLBlJ87BLNel1/Yb6D31V5Unw84k8JbBHXdnWS/Zo2Vi/xIrp3q02XMdZnCo34mJ
Wa45ARY4sjoR96EOtjhzbKBLFAhIR7lP8BLp8FC1AQ8ECUB74HjoDtJyvE9UVB2TzJhio5N4wpsp
0E6lwkGtEs+Dbtcxu80AcwbWEoEDcTmMnnRJbdRj8dADs2elOoq8XCfhwuVeFE72b1He7Kyscl5+
gronEcFRjt8CyOjoSYueB1/oRJ2UP8XHJMBCGc8j7guATynUjhxhVBAN92SzNcc+7Oe32AaCZ0mN
38OWAHMcp0GIsyA6ixleXPqymzk/SmerWbHiy53kPWobvQYP4/zNE2fCcey0P21Vl2fim8OXJO2K
o5FJv8G63+/6puDa8MsMvVPogdngeijd+a9p6slHX8TKTJTS/hbOPD3EXSh2zc0RzcA4OtzIZzSf
fTmxOZ3ids13Hv4QjyC92wgBJ4KnqKoW1p7FXO3aAt2XXcAq6lAfNU6AuRZ+jbHLfh3pyuXAtR39
m45VfPa7ir0moQQ2aTduteeQ9c78DmCg3ADc/sIuNUrq+XtBoXRtmS6ThWPKU6cSnmHL90jiwt0S
kTYVTYn7wxCkJbkpxi1OaQWdb5abwKkz8pqZZ4ClGtfdoh4n+nGizlV1rmeK4Dqs3FcxWN8C1tGj
k2usOwRk/rFaR70QnCt+FsF8JkdIto/5ZdfCSwxQ7TR5u8WP/9JEIlrow+4cy47nE/EK9tj/xKWo
e1N8RGXKS6/x9A5AwkaAne/wQWCp9QE0EeRBOM6G+I8Yw/YzwEj3FFuyuepClhzeKNYhjxT9KyZT
ELUTtoVf5Vr2xRos/zG1LUgJBnumG2r0pzNbRQpyz+CWQ6GEEGUSNI74RPwB57d3M9QKmD2kx+dw
2MugyLYsBgiPC5eG5bw7/nD8zlh4tHNenMV7qVj07lhT4+KGH+88svjkf/Rke1dXpt64dCgbluFm
i9ByvtQ4e+BuGt1yeDvpu50g+mMYHF3KiHY/KsUfRC75irRbb+9i+17hOH8vwIFuW8msgf3+BzSR
Z8yceJu77uJRwLJgHt8UEyfol56zliYXG5DXcjPlRbhr0Xqs5ix7oKvjasnFZ+EYOKAxsiTP2CeV
13fdUj0iSfgpjc90hizfmYg01YonR433o43tiYqmWS96AoEVg+nwjEMWkwKkEKCl2lo82GXUKPT7
HYnBVCLOiIoVefPVncOKYmyotjfPIT2eMOhJmATojJO4dC1UcGa5T290rTBTn4oq79CEbYg3vG33
4VLs7Gp5Bk+fbRxMs/R/AWfS0qKpUM+u0K9p5v7JYjAgfpRGa4DfwYYD8xBl6gPpx7+kiaBe3jDK
edjBd2mqFwC1jziHfz07clEcm3NDVGozTZ+NRImYe0u+Coha2wax/9q3HtybwvSr1MYIOi5Jt/OV
/CHkwmWCMPw0bX7XuHmxGnpcIlHhYHlGc8zLiXpzzN9DiYJmaioAWBkWZ8wKvIMmMZvZbT7munil
vt2EteYvwNu6Jr76OCGeIvbtkir7HwHV0Top09s5DIaonss1peS8NwIYhRZi3I9J9jdP8YK14yIR
SAb9qpTZfY+oAG+tLTe58YN1jKZnlQPaWQXNrNZ+UR11aXsbaxq+hy6+aokhGfyHOqQdZ1Uw6BxF
rQtsNe3qSziF74GyUCpom0jFmoDpVWD89hvA73wwqhbv7KSa3yFS1XdYNuYAtRgtZVD1Hv4nRw6v
deDVzB6tfCd16MHHoxl5hEUr7sEQ1NtoLOo97J7urJzxphAtWrRDRrrnJV3c+zYD5LTqCtUjWJXy
pIyyN4Bbo99JlMN6iBb74icZbW1TBcUDS02BRTQUOF0zyDxo6Ley9qe3cNbjuVrCpQKKlXYvmCz7
Q0M/dkkMACGftInnwUrzYb1MRY/Iy4vWLqt1uWLE2xO0gojmtLAS/JSFO5wnMn/eefAFpvpAmrUQ
mTiOeGKw6GnrUKEh349N36IA5euywx63itbyZTDTTMAE3C49qPnODFx8mZ3kKOnKdHvT0TyaOE0o
yd3wCdoCaKiRtbZdJpS6prE//D7hgh0G8adUEUQhQAre3zhDTtpZVrtRs0mOCrLAmjjAE7uUcYOF
2qLAEo8UQt9pn1+RzxzqKIB6Jzq6iQgurfkAzwAKBOfuqqrcD50A6LIITURiJ54QzTNjSfxs5Y7e
v8BSv4OXyYvnM2nyPces+9l8ZBL5eKHAl+FgWkHHwGzIebsu6xHvA5JugsqAtfTea5yQF57F1ds8
ke62SFUc3Sj/mIZ5wuwrxHUpxbxygtElZToTO4/PaDZIbSsUTDYG232gBqhgpcRUUJX3kSpoN/rm
I+iDv8hAy10zeq+Yfx7bknIU7C15Fx1mxugwBMsBccbR7zVrv4xMAiyfVT4+QXCgEsNgZwmQwHVW
PQ/dAkevf+5T997uixbvUXrtvfA6DvHjJFG9ubV8KDn08NBVwyZEl2VzIuNY1TGSalRmSKEH8zcv
9LvoGobElpZ0pu1L6fQfPc2K6pJkN6ubpQwZxSbJ22CLS1FsVX2zFvV44nCnO0+LUwiKNP2rcVuQ
EeKTc5HZTwsa5L3n13+clqoWovcuCQpnl/Au48tpXKoTO7ejK21ncGfVlndRtBYfTlFFD6Yli3tp
w2DlhQYwttFyG8JEZlKjJCL3/sUrE5zGri6BhkJbJzX7KXIwa/j1ACnNDnfcNp99H73VBa2bxhm8
Gur4ngr6wZlFubKWaV/AGN3kEd1gCvcG0A2zva41io+io58gInv6mwYYQRMSk15p3SBLLql9ZOXi
b6umn15qOdfnvjagjMLef2ZaJa7FTIAsICUC7xhoB80zdRTTEewLOwZX8Q7lZLlFLIZ7x8xMRqY0
Wtl+94Pn+Bctllgh5mjXAcva/eLMwEQ46LGaAh+4lUQoEeY3R1XhsZyQdzi17DZlUHXohvGag8Ws
qNiXmKdyps2nIVwFQ3k3+gPgTW2d/bSkZr7hVl15LSR/oUXM2cb382IfJWVz8rXzjvWpOcy2a3b1
jX3u59RzAZEsnAKVvRNyZC00quvidx0Nah2uew+XQZeV5VGUzXO3LL9VX38W/rTvrSB6cjpTbg0C
+HNeoY/M/3MUojXeDQSYM0sq7h0maqzOxifUz/2aXWx81hLmlcAhkTn0lSxhvxgcxq9hW1W7SnUd
DvqJ5dCUMM9lSb8cYqv6qMbWPQ/FPN2ofr/EKEDGwqxzGOdYbPAo3gYYOAV800MZI2RkFcvW7HK+
3rXvjc95HKhNN/o5IBbbbGIZjK+adc4rQPR+51tNvO/7obyZHljGIStaFwzCtpidQDhzGDwyfQoA
fjsMZmp9IKryExtifE5H+TL3bbxZEiCZWuLhjij0nlA4Gwz8nftRDI4P5gvLgwMGtZt9cmshym2g
vY00nUu6EcD/YiQqa6UKfUZVBvc+Dtn5jS/CJ/nTHar7pOBXkkmG17IRvwq+0r5xZrVX/NbHpS3i
LTNBzsNe/h06B4ziaGOjV51mb+YWLyGbUs60MgHlPIUvSxz8mzr963QMdWEgkdXlTEiPZfqZ+6W1
u41DLPqSQwsaA3i+mhBAZ5KuClWQqBJ7Y6XkKgeTOmD/YTI7i+dMVS4OL3wWSEQvDjqajd030yaN
qcAdbWMF6ti2SnI2j425HY+pWQWIrlHC++wrdRVupDTjNuoNs7xhcMgkmEEm9Rz2Ze2LnUBFuZLu
mIJKNncm1+9ZmUd3IinS3Vg4rwWQ5hXXl9nSbKWbXrK7Um3tb3vfCbdBvnyyLqWLM+2052Nw+cgc
EgSCoNvncx/twIWa7dBDlazseY09QbwuHRyUqTFgx83UYjzLQQwZ8ellU7K209TbGqPVCZ8y7LKG
eRoSYrqqNv0Gvga+Rbk/rtdDAhHJSvQYqozqAlqTOdoRtqtWAKeBr0wuWn1JeoxIcWX31digKId5
CI1iz6CUvARbt8wCHfwelr/FfRJfuMKwDCiIwRmuVxx3KOTJhsk2buXB8GAcf0hV/Tc0wcgojQAD
KW/VslwYpsfZsO2CvGGdNqdMMdzp4LtUu16LSDUp7IMV9OZaKzy/k7TXPARwRtTc4fPFQZFazZOV
8YjgWmzaQymyYl0FNSuorEowMvXtUXq37OOkk7FaYSAEZyEkAqN4nB8CmeNvdZ2EfwmyeD7TcZOe
9iJ5rdCVFr+Y6Qqyu2s8tWVcHATMsW2Wl9m/0C+rU0qm9qGBALVJYsSsElvephPMDBBE2pyvYjrF
kz/fjbh2jONMu/j2KgGOyDfJkouCtvRG3R1muQM/3h8yoF4X0TkMAsnR3g85PY0JVX5Kwfg/jrMy
56UrnKtdCvu1JEOB1AoEsqnL7MjLb/x+UDB6Zawk2wnTtcd0ruatV7v9Q+UW1Pc2JH58NfBnNdAZ
M9Y/Qi84FLu61q8MKRs8kOhy4UMvoNwdduGgdiHpLeysN0PjY3t0mNZWDo5IBm3L1rMsxoEaB1ul
lIWkgYKvEWO3A9lm/nG+Fx/zlNvrRRTtPQjo+oj4ZGLu1/R7/Lvpka69OsY6c1/T2fM+CoKz1jWh
C/vGZvm0wtDNGg93D2sR4G2MIriaAgfIlraKDeMGRNpqwgMlo3yrS1Q8kfEYE2eLvGcpzPPUDNFx
4EDZgCtK1qHkrq8VDwl2nukolcvic64y8AJoNleQybnt4SkyaxjDrxkG1M5P6vIYwYdawVQG9WX7
ep3aeU2PzNSNZOTxMaFF3GBgG/CX8SBnxJpgL4kBmYnhgaEh1qNh6rYptA5g1SCUvSLyYGZ5uG5b
5PC9LTTU9EFv4ti+G9qWYTI5w+PWgbPE+A3vvOb9I8HArR+XaoiQvEumGq2Iw5Vrjbdznp3DsWDY
eaDXSqB88YJwB4ebpJctRhzK/likCUe3jK+tlcwrrab8nJDlsRlN2971DQy+GNAVXVVmfzO6SdaL
qwTnlVduEnfBcM2Fvg+HuXxaWBaj1Z7TbdA75tTn83Qy2DnPaZbow5i0+oKAMTsTXOEJ1P5BsBYN
Nxi3+LSOR5QrSQlbaMDvvu2MmY8ettSDvcQFi6PcW9nJ3GK0T1qGBw0u/AlsCWiQrtgWKS6NteFk
e/BRgjyDHWh3jZeFmH4N5efY2z3bLxthhpSIbNzOJJcxgUDpdmOHJyHLso2/tK9cSc0fUK3V0de+
way2LA9z4bdvbZLoncN5e1ctA82u0fpnyo23x89mvWcdygvQ89W5KfGhO2bMnpwWX4MtQaJKWn9i
QvRDHJY+OIO5nLfg9PUZh6h88/0ofoymW5hyrhyEDihYPoNaUa/kM5sOM9xmBcQeQ7AY23tnkfYb
ir1yGziw1pxMBkf2A+KRDiinCVE6/a5B0G0awCkHPSfZtUakvct9wFd6zs0dHXtwpj8BLzB5mhGN
ZO9/rxlIfWa3LI2m8mgTsSZtSgX4negYTFh25ZVvuWVIGPBuO7BC5c7FB8u7MsSanKAZLPet53f/
3MSWT6WFo56uPlV3veVEf/woh8HbmcDHgRD6tPVGRdByVTl82VETDhSCuLz6tNMnn9jmT0I8i3Xq
Mdgfant5qCxRvEiz2JD30uSgPVzFpbDMvWv3WHoWtGOrCr9LueJjLI8tPG9cMs6NUUK+zWr2odz2
Db65EZUqZu5yuAPsN+IxymKsa132xycB4jR1YrkMwC1+Owm2mqFXHJc4AVUHIseykEPABnYurbb6
e5tZ57GPhHWvoHIga6/kd9u5872rSCvFNOxmWKsxwNRTMj261S1+oKrwCPHmbEtbyGtpRufJVNJ/
Ru4AjSntela6ZrnTvJMnizX/hgF/f5QLh9XYeGSJRcWNHA8/4KNqsJyQcETzDCvPDCCZsupkUdz9
qYjZO1VOYD/bnUUCCfopLmzXYeTX9nvmzOJZD4KV0ZTqlg64lh/wPpOdGofxqR2Wke8ULQQAUS89
5IEKGVsW6VfIWuOiG78/C3pkaxopnq3e2bOmbcAWq5IRR+Y/OeCl3lxuxFfqmuKXL7M5lIj+H4la
IqaAHRpj/R6XzSVwHO9hDoP+xDFWPqN/SWljTe7B0e+TegPMVO/44vF7k8jTwSMYkueKmdeW+Cs4
Hn1jQA3wGEdHDpThwKAoeBRDG/5Y0VBduhqLF6WowyGQMDh3UuSsoijaj262b9zUMn3Vc5BuEXLm
26L28keuKAryoJL1s6oamjAUwf1TPavlbOC5fRWuM39jekN7HmAlqEg0OqW5ZwFI8bLD0ITZeYBx
uwuyG1Or9oNfOy/Ha5P69t7KO/HUcvXihzcp61AHNKixtcK+L4OL57TJQ8Xw6Ixmw4UOkGYga+Wo
vmNMyScOwZwEjNt6tLXd4mlSFTqpKHKpCNPws+EIPc+APq/uJMWqacXyleeeu43jhu9dRNmzyfT4
h9CM7s+IRPredeIMgkCvKnA5s/2dGwukSq+TetvYcIriruvfhdLxvg5QNMyz+c6abnyfpYgO1piB
9dNN7v5x+57r2iBQipjZJJzqXXRuhd8xkStlurdx3cJ08jpOixZtLQyf1Nv4yYSsN5fCBok5xNem
1fXPggbJZziXhpjiY3fel94IJxrJXbvvzBiexASKb+XxTW2IhGccmEpnOpBuAc0LK9laEPOzQYNX
3BEcVb+R2AboNxyc1x4o3TahaHs3xUTfHKXzV4XY5GMeUN6NUyGflmWCnjdWzt96QU/JCEYUVKZO
dQnd0np0ULq8S4S3p6lHCAONxufcCSLrIRqcG1MfnO4o3OHgBq44MjqzD+Ggq7uBTc9BdJm+ZmEY
r6OoD48t28fPklC0x6bOzJelo4iGwrVPC7XbpnLofMs5gry2uPPGplU+mMBOL4o5Hxc+AwFT9u1d
2k/iuEReyGnYmnPqJPFXCXRp04zdSLXVlDsTNOocUKzuMAfFF8U1sWlVjhXTEW6xpSOlh5eNP5wK
Zbu7jmC7qxrIWlwNnQoPWdz528DO5Y+XWcuDVk7zIAOvvQZeVDyAqIzPAZshCsKCaDy2noRa1oW7
J1I53JVqrpIVa+ABX4QWet9Rbx+V9uYne5H/8WQr1kKSycuD3+X5aSpKNjAcDE89akC2QW4/7ieI
kKB9gPNtw6JKWCGE03PXYN9Muny49qLsN6D7BJChAIZYHY7tZ5iMOJpV17J6CuoAlUplc6Q5SsyX
YrEgVrPYIfQmjfbRGLcP0IIUiBuL6Xvv6YcgGN8nkY4PoiJTR5YVU7jBUn/s0nPe0NrJS0zm8dlV
Cb7XNKrm7yiV+szvi8OSIRygHE9ZvDCVeq4HhGEyk7h3B+qQfdJW4zkSZvyq9dTfmcmuXxsCbp4R
SCyndMiREIRR6Wxsa273lAmS6wI/Xd4gIkGTFV+8gOmCN7YBgSkk+nA7ZiyofdsNt2UTOUers1DP
FWraWv6InsYiv43uIK27dVS4/reXZAA8Q9U8zcqqTjXZxjAihsrbxXj5kC/VYcTKvq+hmcSIqZj/
MGUQrATp0qYNoFKmLKSyPN5e1teJoJUriZfjAZVaP60IMDJ3Y2ct50g78XVB6olRsQVr5C9R/MO0
yGYv6jbev5ubYq0IZc22Y00hviVVuD1YECovdendxv45ASmrOC+br4xlKKPW0rpMBt29zKr8N1Sq
O6eWDYUTc+A+82PQD+mg2fIxol17qVAQk+fMOoD5HA5tn8iHzhk9Dh0uBzJDnBK9c3sL3sqnhryl
rvwJpz77IsCXrYLT1f4/7aO7Z6iA8n5N4AglRj4O+T+VTvXTElTuufPm6UK6CiTIbjGPQeaTxGEY
x/R3uHjVRwBRcdPMXNoMqjEV5wQXHnuQ/Dtw8nO+sR1TvHq4DaAmloTJpFpgCg5a593xbR/+hFWc
Eh3ydGu9hFAZqrH8Gxn6cQbDo3nL26hgXGbQhNKtJ8OplwGO4iYvSoA/w5SIa+faxBVSgsYzMM04
Nseua1LQYPAJzhE76+jioHb4G4xNw1kwOl2/sm8St3VXFgCtDD7wFNx2FXYnkfKqnMeGSJ/vyJln
lF1ezgO1ycHwBjv9Pxydx3LjyBZEvwgR8GZLGHqR8pQ2CKklwduCra+fw9m9FzPTLUOg6ubNPMk2
Kb3K1ViebDB0dehQrSafanolkpCdO05rPMu9jNpcrC+zPS1mUGL+Q51tByoUXCo/jNBcCXP5dQ9L
gMi2dMcgM5mSsPU6XbJPVJfNep07w8Cily5AdpVMwrBAEJM5CRLFeDWtofo2RVEDn7a8yTivTucA
+03K2YDgjgPrxLNK1xxevfhl4WEwd4Mu6C0oZEZd0jjmzcLycliTMy4CDAwsHu6IZCZ0cE1YmdDm
Kjvuj3nnyM+Z9544zQZa693igR8oHed5PjVtq8aQapR2CdnDMUs5o6fzm5ZNdW01SBood4yOW6bL
DqNzJnPQtbSKDjsWuUO54eqaaq/tpIKppWOd/gvY13V7ZJdtkaUmrVwdie6whrQRrSUPH3mREB1l
FD7a0jwfTQrga7/v29w9zh4m1ki0+cRWFWp6ucvB5sYXMbsuKkmlQu1kpdtptAeVRX7Ai6oxNRKO
jkNy76oRKnFFWzIOfHSizBix9rQjVg0SxaJIwroo6+5VRV54inFQ0gekzT3rDq4QD8Cksv5PXVNH
8/FHoo5t1g5zZVjMWu/57dRwDlF2xTpUw4G1bOPctkGKSslCil1xrx6URpewwBO9/MU0ShHjqmWr
FrGGpBmsqwW6CA3YGSQIz8lX306N9LPKbOxpGTAia8fNKffCsrNIEaiYeMhs1ey6wxFknkcTkGVA
3clLjjl4Gjhi5VpSpFfOudAiEKbVR5/0GBJi3KEFdLMsb5tXd5qKnNRCpyvzHQk3GnwVWhJ3XG1L
BjuHu6ANWpmMxo0Md3cT5SzYuetYzu8nU6uxOxYoyzEta6c6mfW3sa1ML5R0fTh+lQ9Vus2QbgS7
2dpRdz3y83Q/Q7kcZ6hHvHAbsf7NutLnvM/LWcXzPXwWOi8XeHRNSduNZjfdozri30fpM3PtQcc/
YC775b5ynX3dofuUkIeNBwfLT2cN4IMgEeRmDe2d4j8AGFW61I3PaAqqEpR0o2+dhaDOhrih25IT
hwgQ9zr1j2XreQNnxtDzowPxooWe12Ikt+IcId8DByept+uLowfGII1GezHq51kClNnRglO4bJHi
0T6m+GPHgL6kFlmekdnEtMY9qqCjyZypNsOoLgTwKVtJximcc6+Io3ptoKSnYlbWG1Y+KsbdpXax
6OkuhZuY/jMWWio/PuetkTW6M3WwNPLUOGViGo8EHCZptU78I0lXYaeuYvwWqhhLNfS48BkHLHoA
K9glMBV4mDVQbDvpzMdKgvnvffgioLdpvOFAzojGxInLs6/VbcgulNGdvIPpYYbrNNZxiqa3P2oh
UTCgqmzMrJHefp7yRtlb2Bnl61IqKdj2pe2bcOY/SZ8GqfXa3gV7MG9w5GR2lMtYuRHNX/74mend
zcl1FbevAbCw4q3YWjbb8Ekaj3jp2vS9qlMhztLOUzvU4U7k/FUpMX+Ncu7qCJF6cpgmVWHyC2xQ
qX8Lex1Wf3L6FCpmY0zyY7AIw8IpF3yHpGobuoLBJXEWIRyx1M5xXG1Te9Lmf4achce8z0hLxejg
EbQ4AG6fp5OiFtmERyRmx6jGuRboqtIXBzqzuQD4Wo2u+b3y63vxFq4/+y6dG+9Ovb23HZSx4f5Q
Q8Crjsue+ulNjfOq5nQXUYE9Z3eURbzW20GM9RdWdyuHMwdhjsldA61ZsEYzD9rcKuyACmbZsOPH
SztgaVoQ+JRBoYhioGjxyuWKbUdxj+H4iuJqE+hou7MUPEfQgH/XJoUfNS/WDLca92N3WtBSNDal
BsKo0yMmY9yxKn1n6JXhHOfsjvJW58SbDzb6fb2dafq5ZI6S9iABcik5k/FoklCquXA3Dc6bqDPm
xcbscQ/H0HM3QTCkmfCnlfaEZWrORjOShaf9UbaQDSepOIjH3G6W7qOlEMoCXtk2iHnmbH7jf6M/
E89RTs08r5MWGJywCArSGqXXr1WpmVPgwh5TH9iY9PMOD56XnsBCg6w1ipgQRKk5xfgMAstWnlFS
ecH2MBi+s56bd6Sh5OSP6D14bAeXVRLclI6OAmOgE5Fr6Er4yBDCfOh6b/mXUAgNrdObaw21Cj4Y
dDCDJP2dE0Ygf+vZkygPpKmWMbBGc13D3L5PLAkN7pmfpko9Peg4YEFeIBkV0JQU6D2Goc/lI627
wsZybzT/ZsvTKWYB3a+GOQoWZt6Olb0/UZKm8yldbOfsdRMtubMhYwzQXe+4WGULDcomWTQ3sh1l
ZP1SsHC8V9roGQnMYhz32DK5xrCMIrwRzlrZyKAakRvAo3AU9WXlqVjvMEMC8vfUgr3AqOX0i5gT
jMZM3s0sWHm5HdG1gqrE8j0LKYkYsiMl9gXOm9pbi2uqWfH6KDydj2YtQYbWbdZ/903t6D7eckal
HtOp4U9VRu3ePECC+zDKJhXsVqZ6oahLo6QTl4pY/MlTtTZsrHxdPhXhxkkA5ZKtpqgKs4vUMWu5
+DcQSTZlM9HCwzq2/UtX23wbaQucg0a4dkX+s7fdoHCMZQqB2uIYayqLeAnSKa9TtuBqsV+wck8+
AUbMi54ireKnRMJUfm2R5Nk3W+A+519Fopkfwbkyxq9oo33KBVBk8jx1DvZ3HhxhPJZWhmTuQaTs
Nz0+3iIqB5n+urpOwCCbRFxs63JFZ2O5a7KLmZq5/x66pAdrUsQJ6w0yq55/zx+0+3ykXuQAtaZ+
MdxZ+xCUjTs7Og/aOFL/t9jOnuK92yOc7SDnCkPGCyf6dw66KuVdWg/LmSwR3RLUk/Ps2z03oS3l
CUnFL6COWQ7Qun03KlRzfFzECHNZtqoSvzI/Oe0+K2L1hm190D9Xw/O8kNm/cHZSE5VyUOKaZQZe
UfW5LGuWM4kiXmh7KPdO7MzPwlSN77mynB+OZPHsmjbekbbKRoC8RBP2C2SNk+wFRtc6W3sePrzO
QEArW7uNhSjfxjRblgB8nmw3jUjuYWXTSv5iiVd8Y3sdtz+9lvOuL6Emw1WbrnqZ1285U1nU0OHQ
UdA16WZEpVBBEbuAosXJW5KxWFfO13XuY6zgWmIFTTHE7PtmA3d0vSzgdh32mLiFsULj160UliVs
KE1AfXT4lHQscYelXph4b8jn6b5ogFe7zRij8MrcIayxa58LKnSQOCUyF19urcSB563ys6k8/jjb
6pJrM+Ugi5IksekSdEfqNPO4fEc1d2GVNjV2E+npiBGqZg4HC2e43I5mrf4Yppe8Da6z/DQ9dq4D
Hn3jooGfitxUF1zR1nblE2oqbzldettu6NSD3cGd9GMmT0FaQCpJRBw17vdVL72tMpqYS5ZyVK7S
KtsnjIFlgDqu6jiuNTusG8we0lOwzal8g9Fijn1UarO2R7UvDpVV9j9F7DUA1GclEq7ZfvG//IWG
GwNAOkwvk10qSdqLzjUAKesol7PljKGJB+W+Me7Xx6G0Kasla6t84dzerDU0sPSNN/cusU8Vrq70
YpHHo4ia261+SqfloK7nKWkeKLrfiQJus5c/yySLMp4uvRc3Cyee5b3ZY7vtNZXSt+GORD2KjJL0
mDoHIruUAFhmsUf/uhMHo2xhlma71Q+RbRcfxVCcWmjDbXlZMqwdglplrfE9qEIsEG65dTVpl0sy
fJt2t2dzA+qprjbsfH8BUx+KJP1wx/K5sL23PC6iwV323XzrDS53xRrC4r2w/XzO4ylKevkmy+KR
T3yYFZS7w78nX1eGS+y8T1im+hYXt7yWJVmBlpplgVY7dTt7GZ7HVAmrlJ4g5df1KD0mjMFby9dR
SZXVwyPCLjsTJCPExWbmKlpC1Wl80DvzafCWN7LL3waXZRzdCyZALVztzxr37tSk12H5Kri1QH3e
DP0P8DgPZPlGMyDNU4fEXQiCf+G3OR1OSgek6BVY7sZRzg0tq5nGXD439KLdq3FnOZEWtverVz3V
2Co28zD7qhz4letYspsq6HHYIBRuWLhsxsTxcdyfmJlzbtCUnWFzqJeIoojKvN7pXiJ/ICMSYPKi
1Ddj5HA2jvHVgPXXUtefMx4a+WhMNw1yvgGRTp1LKhrR1SzEtnLHO35rw8MlhYrRO3Sd5tszU/4v
TESbCgmYX40RmfFbg67VBZL52z6hWqmEPoCW+FnybMOZy7hDgoFVSzxptLfOc1SuO2CPAX3tV32m
Uky4xGwMY+/dfw53++XE+pluAqq2Col9jjABNqrZeVbTmzXi7L1Hguvsc+mtQ1Y7R+wg19qcn1rv
stCcpx+a5WcmA26oLFsk5jI9iNU9qeup4xJwyMRE6Jj8CAkvft3rCAcgQSwfNkvxoLU5tF2J8OTs
GJHH8USzBRnVOPms+XP4tFN7LNFs3aChKxUFgpffQNyY31JyHGhX/E45xIR3Lwhv/+hAlwgKBiHh
mg18HXXeNslOxcsKGhjjmaE/2jj+lB6O1ZcSfxj2to8vKe0L/HOLOyuWgvXCTrv0nssETy9+bhrV
QV3SpIyKoIZtHGBKaZZjW27Z+khj37E9q76l7ufKSemupg14HtJ7qIOsK48a5WQZjDgOl+SJQ0Iz
Lo13xkBmx78Sb5lDtQt67EejbWNasvK3Zn2z2uu6vEnpjwUj/gPPgKdtePPatNFa0WLtSPhjrnkv
20tTvrGn6cWpFj5BszD7JGovOhxNPr+DzDx2vO8t8891rhllH40Kz5iNb9aSdD9btcKUF7KAI9Nc
hNNKhEa0IV2/YG1TsoB3h04T8eYzrB24O4R1AJ4iexjpZ63rDN/BP7I4anuQF7Pero+gIqlMoLwQ
0CP4W4+KCqiaq8f7dIoYXPqNOdS+q2Sf1llUww+r0o2iYXnInAE3wlOasG+h7h5ndXEu2/TQdnyn
nmdda+6iSUMHOf8yANKAGvqntHf2tLfSmdQ8LNabpnw2kpBdQk3VQL+p8Q8JECloYVZvbxkqOadL
YGbEXdcu3sxkgHkFfbeL9p7mXInK5NQrP61jhzJ7EIVFqgKEqGJvJ8Q2J2Yt1PlGU0Z0q/ipCT1P
Ac3YJWDFEZpLnmettbZdV0eamvy0GfWQ+IeZOtm558DIWX2mNqn6eJ8u1IwO2tFx/xH+pFIJ/2rs
hKwXI262T/PUnizKnATFpFVNq+qoXQcIjXZq72GCv5HAvt/FfdS+YORQRfth0cdPfojJ5Ah/WYcg
k5gNNVweyZakTzioqID6utd4FO0JFQvHdDqdBoqtEMPIhb7Ter5ZVK6kUH9NLoscq5E2jD7AJlD3
YwTJL5DjP5LOe1v97ebftL9mVeK3dOPIHQwhgA3xqnG4cioU/7cM8JntyXpA2MFd7UTwE9PicREp
VelFM+m0SgwL4ABLpe7oaqxyWV8YycEAe8rawkRJ10QJWRTQI8/7OOl3Sd9a3aeXKeJPNQZWIW2e
SOvcxrLuH2pHtstRmUoCAVaHkRfvU25SnkxStG32WtJ0aUi0Txhb6hWS+s92PRNiMY2g5h0iPHsw
B/h1VgqW12Qi1tZSbQcxHUun06mSN2aH6dMg8FLZ/3RdfZFkt2Zt4mi3AIiWz5npRvlIsdXAhzvN
J99hgYxhCYWma74gLb4Q4d7VM8YYTzqvtTfv78GguqNIC6g2AAZFhvd7GPfkasOco/qV7DT8arhm
5mritdW5lC9WTAjTUPnaQjbJJUNVeMbOdtVTmajdP8UDtzvE5k8PzWgjluzU6O4TO9RjXotLZidv
i+s9tdyQ/RZMC6Er0mAuDDt/dJmAZrxNyaSSP6B7XBkP/TI8KljgLUVTGCfV3Ux9j1Dt21C0QyDx
b/mOcXfiLLRngUH2G2meFkNjRjYw0amG+KQG9NPCi7UBZdltGlvbV9gZuSdrJ8sdvnvdxkkHmGFc
QWdXXGX1ycZAluBd9HRD7GsPPkZNfk9zJbWT6SsExJvFtpicCA491+1OZBYKCvPuqb04OaD4/Y70
vtiOe8YiD8B01lIokXRSOJQIm5qlU57W79ma8vvPuyeV3RTSxHNtmAEWAsAUE21EK5j+AonggOmB
QbhNH6jQuwqTluHU+GotiLya88DVftd0+m5kzbXJ2v4aa8Onmiube6ii0U6pbey4uX6mzRixFcXU
PP5LwIkZihM6o/sOKwIHVk0C4Ald4NOiustcyGab5qZ2ZsYF7zI22Y2n2J9Jpeg5nAmQWYkjA9Ol
PQKnjqyXC1ohpK512Celx0H46ZWUaK0xkov1hIfIl0Qv7ou/AboF45aKPDnSH6DXy1G3CSNRreuv
/BIw9TLW24FLQ6k5X8EAX8z+H/r3CTe8P8MOh/gROvX6YDfxlw6Pcu1TM2C95Te69avxuWTh227y
eM9CB/dYGzjpXl33tnPLQUKrNZ5zg44GHSWL/hnb4R5CsKaPqxCNMxjWv4oOvhYvHKaVJ95x97U6
fZNd6JrWFrP0eY5vpM8it9B9y16ifH6ZCP51znQo+EZNC9HdDWplZzrXouijWJ38hmozE8OXDRQZ
j0ACzk4HyhlHrPbDboicpPVrsUW3owrjyZ2+BbFawiAKfWBKfUu0yNELn3UE4JQowRmCjaMez6t9
a7nDwdmBO39MvBuV2FGa7CraNBaukJNGxWbFqwPoag2Vwfiw4l13DxfGVxRl/x7cMuxbPE30JhxM
OqSU8gzJ+NAQlVB68wp+BXPU3ivWrTkvN0leLFbkhZ6KgJun5XHFquRzg7qcz++W0z+MSAKYFn3S
aaFNxjWhhLDno9A5GMUIOd6/z+FD5eIR1+nTaq8vA58E5i0C/fwhlfUiFoAnA851o946ShP0nXZo
nBgTHXfjFtRE/lLqPxWpS43NYBFgDDrFmKT6zwxxY31V6ofEDkqGRRfuOImMmf2j0njhSpzLzt37
biaYu4r3Qxm2xMXS8aVvT/CWzp5Ld+T8qAOTGJlrZyqO9X3aAPquk/dcxw1YGo9O0xyKvH1guJ8A
wKwdj2t6LuhsG3IGjPLGXt0RbzRFr+4/Z9x5Aodj4/3SGOrH6WXRiNmIOaoVk5ZS/Lhc7IS8tM29
gTDeWMSyqxZ7IYaJujqmk3sYtXeDGzTuqxC2RFiobACLhxQjFNswzx7DnvojufPaE45/dqyQnuM0
qLyrbeyFds2Gj0Q+JHlHUB5oRGLFe6Tup74tERQ5A3GO5zgqU1gibIVsBrmHxAgNgIis3gKYyfs4
/u6yVwdhktaSYWZ5YH7RF78RgOytBfsB1Q0uaFw7BKs0lo+2/Jmbj14+1i2zBYf9yJmB6fc9L046
PovlGW4YNKFgyiP2hWq3TfXn1DkmKJoD1+G3GiE55aVJd/YTlpVFG9G4gn4IIYm4TVjVYU6smk7s
5CSqozWFScHshUR5Am+OBAz5KWhvs3PmH7kGneccxcNFioNX7Fmnpeoxx0GXnBwyHll+qfIrLSWb
Lv0xl/ch+8vfxAx5Phh0mkwxzN0M8cMyfrCODPGRaxt4IamvxYf4KIpHxQyn+a1KCOFvCxnBSJ8G
MqIhLqnNPZue+FV2aW19f+/PMPrDQtWw+V7xu1n/1cYZlaPsEBe3cbKjPHlxP2Z5aBKiraCnzjy/
qrJVgCnTLKDiynjt9DdqvVLBOpBIYqjnnNhb07rqxXZFOpQ+kAOo1Zn93uhHfJkuh47JW7/9KF2M
8i4sLgaC+FBlX5N0NmpP7+HOGT7d4qGq3jBy0ajul9DxaUbFF7L0ZHzUNVzT17j9zOdf5Ae1oZMN
CDYvkIk6IsDQeTDZyrblutm2V3UMNe2QEh4RhoxQ0P20+ItxyWXbpf1t1+2S73XzzeIKnE0a8KCV
v++vRmO2iitdbZ1Jl1rxlWDjEPW8YcFz9BZls2hnLQ7L/kj2gLvknZaQYrbH8zl/afcSSen33mnB
C+lw7VAuNHcb1ZZ0qe19AVzfUO9dj8DiPy2mq2Y6K3jO1uGStZaPPS4k7l41IGmIjWbqUc2eSPqW
Awj79eI4lFz8iHaIVKfYOtxZ1/QB2xbG7AjROcD2gFAAtf1deA5/2HWgar4gKeflHAcrau98TpdD
153VF3P+uzuZiTx9eHHInaWjQsV4HUrpDyQ3e7YKeq9GJdGPpRpeW/ARZn5zkqjsKeFNk1CUZmBY
RDSYm/lJ0PyVByPIHGeSYV3/aRM/4ZqVyLQrjfZsVC+2s24VGCQzKGWj+cUQvNXXPHSxgrhVGrIe
COgL2SCbM5WedHPvgElXFwQlmGcaDk8wfmRNvlJVsiChkk8Qa8lprm0Qf9Ps0mhsGK1q68Ko5hhD
ZGooupWnrO6jeaWcUkjlL+cXrdIOJOuPxHRfjOyTmNgGn9XRG8ZoSFm2rzPscGe34iONudbjducn
HRiruXO1ep9pfLIbMyjKk4ZgRlh9yN8V7xZXyiZbjJ2435VwWcHO/C3Gyh/nIUqX9Xk1SmLygKko
jtj3tvBXBlEqZIOme7I7lzcys0uiH7GG8XbB/KA+Y8AKio7satrSm+AFq/vVmy8JQzcbQL4wXLlE
7BiUiL7DNOQEsWeaqum/JNRzSAmvGk4cEVPcWlMVxdpTmVHNUg7sSYG9EiDClsP+lSO90w9mzylX
UVIRN1GZeOfa2Jrpg6ftB3BDrJf4sy6wnhbUMc8K2AD6Ncxu1xQbqZQbtSqZzA+OHm9kvp28XeJ0
QZXIR8V91FT5ZWJLEPLseJc4fUoMIDoL/Pxun4kDqXeu3p9zdquAwTcRLEbJRVzXH7z514Ds7CbL
xhrdzaqwGItftPWmISPIsTioXfPakPCXi/eB3R+P/G9v/SXWvCEQ10pzWyheZJrpzsCVXhT5xU0Y
FOhRWclXL8x0HS/PkbnBBKOW5PeSoHiDhhgYA+kC812f5o2YkENIpE6Y2AUO5O44N19F9b6i5Fbq
RdF3CXeRorkkSDn3DDlAjU0/Kvii1n3uxteWh/Me8YzJOKgtFxH88wO96m7FODWSBcD/FC/utrff
BHD3jspq2mTCjJCk4LI4/GO5vDcW9yVxaEfyLpMJPBTb+b2Oz46h9bD2UtfXGCGs4c65cosBOL+t
sjjo0IlpgqLANAuMkd4cWoCZKPxWNX3oLDWfot5bHx3UU7vonnq6qEzeFI764ijfbjVgOeHy4ZKw
pAOmVHK4sI+se3ylujYr/WGFb8dKYEzFlhjPPkFT7pAPFGFvs/U6KChGH7nJX3fvI03ftf5E/9KW
xgVoQnCVFZ2/ST9WIAVZYu205c1bnlyuLmKYA1kcGKloP0mAW2m7hjVsFzN0k1zo9yBFdrUznZv+
XRA4zPYYkAl98IZiXlDvoyVy4EjJ48I+jDESFMemxpg1ZTsL0AkNjHADkBC/W/2DlgwPGNicfLoz
DeB7Xhhse8n1U+Fz3xVRJfuPbRip/dKmT3jhmu9wBW+EclU1fdfw1xTteKjy4gagzN7UgzgOjjjr
tfOY9MlDq9uvaWbpiBEi92mEBRygD49LPQSOkkVGiirukLMFMuFsRGFciW9iBXQbVGYmkbFfTTjy
jGeOodNNoUwPy8is5cjfdEh265g8EwX8wA3bIYU4t+SeMcH1ABRAxttlteHCzeZWsarD0iCIapW5
tVDPMrsPU2k9JXUV2eTjtd7m3U8cGlni0ROM+upoEt0w3zObuKXWdCw5u/Wg3ZNlsiMeZWCqUojW
EXzkcRwHFYwuKW2i35BeCjSWjZMBj1VV9guKbudAttwLnWliRxKLjz9u79Dp+08K2BDlqa6G3xg1
ufqnoaKN2vKS0+lyn7PjVT3kS3IVbf6okqpqwBRvoGvV5BrYEbkMb0LH9uHhS5lQfjCvmqzy7cc8
zx7NHCgI8MfQ6kaMALO2nfri2gNFiDQEb9dh8DAN71qVCMu62z7SJY0HsjLYCtkVCRDSmYVevukN
XpzKQyvXDa/ei3R6S9HNQrNeQOdJvFS0YyMfNDxefcn7e5QdTTaK2CWJ/iIE5o/OcF8p/wnSxXvK
tPmLOoGvssPEl8T5pSnKtyzmdjCo4mp1vMdjozmMcfldk8NqVq69jUY8kydYB3k6mMxuXvvh5saf
NYBsy8dv8EJk8zP9ryvlxerpicthOTRl909jaO0VVAvwXpzi+reFetTQvSFXti2Vrn8nqF7+ms6v
uCwjVbpkO6b3Nq4esN785qZjHqaFl5MNXylOzcUfdHbHmWNS5Dnnvy0cVJU4Le7qpzZTf+Imu4JA
3re0xMHGecD5F8Bo/AECdKGIG8/u8MhFvUdbptPemZH0cF9hXFNNPH6TSxFTfuzq2ALOwwoK36bt
Y/6B+wZj0xvV7bTI97bzvs37Wrhc0UlQSKpul/Z0V8ONe17oRuact9BnQWOIcTy0qLyzRKcuHIKM
yhIzA5NBo2l0eFCsbN6mszzKqn2gQIw95905MGTFHhsAWBBXvDqSN1NqYDdfrMMKdCykZwpBfHHf
czrl09kN29Z5gLSz1xXvDWvf3lb4oHgsKnI+oomuEbCkWtbN2lve5++CrnIkX/GRpcsO1NyDnHlr
tdp9ZWLd7NrFAlYQn2CEtk/WqgPV1GkP9P40nIbTQu4WM0ZYFoJWNmrDMIhnm8njLlTk9R80wr3T
elss4X91bl5bc3zBtcEMnyyPWkNiDMISCoBNAlEQmfXqM+Rn9pf6hcL4NVw4zHm4XxLdDSGuThuT
2ZlCDf21GOD6QehMfJxYKKJi+cqE+Zas9Ytixq8U54gD1ZxHU8qPeOgPUzJs3UqP7HswOZV3wT/e
6pn7OZluu6lXwAE99BmvJX5rWdE09Udi+kiL+T9gi6d0xtfECi2HN+fp7RdpU/ZNpvrXoar5eYLE
p5f49iw7pf0qUZjLoC1twIe9s9JmjBXzifPtjbX0b54rX049PomVeO/Qu927QrcRF1eeDCMRkUy1
W91T3zmgpboF3VUWDgxf2M0rX6dfawaaf4auMMZaUBn1C6iy19XujqlUXkUnX9mcX/HZN0G8yu2y
YJ6scVNukmZ5L2vBIyG50/B+Jmz8OzCwbFz2LUay7FsNaF0NTpgZAgUCoAE151n2mOU0A2Jx3eOy
uOEuUjle9Cc2pSBcxJW0/2me9ddVtyO7BH4LprZ1kqOdT9+F4HYNy5Xd9/jaL3YwclkBXIzZeFGP
mqlnG6dS9inYWkhAfWA5fPmK4mtqvVuaARowly3s4WHueUd9Uva2rfxQnrbyb/PNDxNfxco8kTYb
ENjHypjtTeaiOCE3O6E9mU9ePlENXnLFpCvxxbwzamMiKZwK7aPmLDuDg6bJWuYdkt3rpEtf8aaz
mKznUcd60U+QY3G6ZH5tKkeRYMOtTDqn7PRISosAivItEz7yne5dZ8/VozXu2iDPkxfydjeIH7fB
626jxsEys/NUqCHbptV8GFNkmcLaWUkRYPKgp5Og5IYvJFiBLvqmMlz1qn0fy/ubaTAPQ7NesM6T
AfC2psmDHBd8Jw7mjDJOXmLUeDZf3r9+wvmhF1/uwA1nab+qJHtRXOdQD+7ZXmLuitrgonbxK6wm
47dapw/OKXRtlEoWNUNk0G+cJE44tf23hpYxJDVBi2q/sj9tLHWPk5SirHzd1FlzdLt2jaTyDwoU
kgMZc40dDGocevCG6O1e1DkpzFMMoiJfHnWGdGE6p5F0cc7Rq1BoAR1q3yvVzrVhTHYxah7UkMz0
ySwBaVaDtG4PMXlCKzP+LZ3Iozhdg7t46KgIujnz64gen4FlNcZ/eLEjpU1j2C4lEJHae8i6+tFe
Pa7Mzq/SvFquS0ksnxAZh63jRIQL/Awi1FL+i7H9SoZLBRQ/UIJILRU81X+4gYMs67dLwb6k5vlJ
atI31sI+/4yZ6oH8wrvHRsVNQDd17jmzKPOCV9axR85fW8VA7cPytB1M6FzGmDzZ8h4iGreclFQn
4uh11CrQuBwnaCwJC5UNvDaMV09aau2Xvj/2NTWkA8eljEB/BtANkVrYoOkvQKU5ND8U5wdSWjB4
xjWXxrOhIPLaepRIe+uMnQ8Z7ttxtcDpykNrVmwExbUeCVGRu/UQuiRfsM0buUyAGDnWq1H9ycbZ
DMYH4vqjO7/pNdFuyXAy8hpEncUTHw224DXXdbimjTB1y/d8jkB6ATFckdk5oHOUU7Fs9Bw9n901
EDF/RQxZrznvBTCag+ZioOA9NgnuKWngrOwd9T9N/rVAiRDS8dKs9teiPtiUrNXjjcZMStJeZQ4N
81MxIqVm4Vm1p5lmuRzPW1c32xg3T8Jjn+sVcjNutfl5HLUjXUU7oTuI0b2vqAiQWYdNWJzBriKK
UDvo9OeJ6VuloVczM3wVNVfIrqasIX0vK3gjneHgsyzl11quWDSzizQx/ybeGxiJ7wzhWh37Izzc
55L+uSwRj5OhHwaKvFz2rmr9MFB92NEEteYsTwfHPCmEemvgbHlL1YG5A9hmu3agcyaUtEkT9mio
CqvMCo758lktn6mahzmbycX+iZ1oHHnbpcW2xfI+0r+XZ/AY0jLIgOiIxt2JGDnVtICYJPvMxbTd
XpwBNLhiH//j6LyWW9W2LfpFVJHDqxCgHCxZXvYL5UiGSQ5fv5v207lV5x57WYI5R+i9ddXRCa1t
g77n1ORLq8bCL8ZqPSAG5M7cCv7QLsquVhSfwgm5GIHRyTD8dASAyIvGntoyLlGurfVWDyBC7PB8
gte9gmpFEwb+moDGMSuDKum3eGC8UmbUMI/2azXJx6nU0SbaZ97TbWQnKk1heEXE/5xauVV+SaBk
OXl66RxCQhk6hOmLjQqBTQtar1++QZO+qM+POMpIpLNe9fku0ltWfIX6R4m9oGOMNDLsiUvkQGN2
qAYGg4VyzDLeF6X/pPb0aXH38nSMs8cMSL9gI74ac7EJy2anmeAQ63NjP+b8RYVlKoqLPGjrOTJp
fEnLZM+SoUeIbXNjVMbVYDFBW5kPR6f55jpZp7GDDE87JOl3NL01fXfvhXx1mmchGUJTe22GZJ8p
l9xBpiZb5Sej/jNo1zmON/ZisJqXUdVK844y/QUQEisSLBlWnq3NUPg4Xih4PvEpG+OXzAaSW8Or
tfKDTAIGxvEGSXNAXwVTI35JyUPONGaVi0n/myEF7wDf2hJbNPTMWN4hhzEvIUhwkyhkyOU9EDyL
w8UrZxSEiIWdgQVq8Vsu/WYYS6YtjBzN6bp0KjyB73TkSNfHdW54+dQECJR/Byu/zggBRB+vcQNF
zH7jiIiJadx0McUGooqBFYwiv1mMKJCrriTxl9rJFpPOQFIfGzAGd63HVAUpEhMlKP9I5iHDkLKY
HHBhgUxGF24eINchnt0lxjbN23UZ77r40+n2gGO4lVhNMfPOx52dlp7KiqwpHhYMK9VRPEtHPqGk
AfB6QuvZe8aUlHjeB7RCOr1FyMOfRC5XmwvZwRt7NACl7tbQUIoJmYdgb2WizADEpLyzwucHvaWS
Sjts7dPqNQVN3zp6Q/Dj+GZb/O0DzShLiA0MmTtZbbu+C9ehjQkpkVUX/IhPnjpxf9l4jGYkY7q6
kWht9HQnDN3X2tuc3VLcYVJ+jVn1h59mc07tq9kKPx1+ndI4yKTtlfqr3vyzCWrugxFgDD0u/CQP
mBoDRAw/NoSf2eSDMD94U7UkfKghWdtLuF2cb8yBfJhW/e5I2dppKmKnTNnLKM8JZXZWeCOIXoaK
UFXysJsKYHZl3Z8WGx+d0dXbsHoeA/M6ych+Vusf1WBjad3G/K8Zj52KLw/zOkhF8RXOxSruWGXE
+07zev5sAjS+mRGXgBc/VFQpGTeg05KqC60H15I7WRM6ZKRE0h5qG66IrZyvKU/GaI9HFuEq8GFj
DKIyMDsvi9HqlsquSSpOZkqU8/RvQM62bJZpM46/kIpWpe7l0X4Sdxoqht2t9TVka4UNC8nW1olt
pM3oNXWN9tDpH0MZxMjcZr+50h2tIDmuRv2zrb9I4YUXNQwcQxzDwi0iH8t7DnNaCtrsbkwnWIns
A/u7w8jS0G+2tkXpOpPAnrhpuEubY6Mx/L72oz8OW9P4UqedzXZr8IXy2dmoULFa2AyH84eSL6cq
PYOWG1jbROU+sfF+RvAo3gViLPZk+CAaFRuw3zUpr/SfOa+d8h248VIEsFEn/SKlB0sChLcOOyaD
iuqXNCzDbhZbchi4oXxZCyBZj7ZPf6I0ABsuyI5A9eTMyNmYS5ceE9MvwqAKgaWDh3nJPwgBPeA5
CtTxUygncgJOk1hLg6vxJqbNNS1edTQvFgqVnVIzo4dddeetYp/L7LDhjXplQdaIaRupRya64XLQ
ORd6r0jP0DcBJiT9WX7GECiumD9D/ArizHPoSjSg0nusHszpC18arBiWKpOHKcFTzb+uZjLP4cKE
sjECAciecVEnk4ntzNtSoFPjD+vvSOdWulrvzU7apkvmzfl4zjPlGks3GVhuYr467ZvK8QiiGu6R
6jFkBwIgpIrsRdkfij9H+2h0X53ehPIv4pG3HbQAOOShsO2N5lIQbQmRVAkqlBTLSw3D8ZkC6yvq
jsnNYGaBkXCPDAzytBdu6xec5M7CK3go8g+FeA2Oy+6FcZA67amcaK1b5VSzC2DwXWzkPhD7wsQa
vzVVEjd6b0KJylweHLzAArKrGgQhmJ3cVGwNPuzuaLKQ4sux0Fvi3g5mIPGgGlgwNGuZCUSeXu3J
h4cZO14zsS7eJerJig/wIoWDstSPQAtlRIbi4d5Y5WFujuoz6vRpKSYJGT7ggzWiAeKFaqzvWQet
p9Sf+6OYVxnGw/Te6UcjeR/Vm837XW11uDAzK8VvE3gjJ9oMqHPke3DT7o6CQCm9llxN/Wgqj7j7
sz41dPv4WG0T1PUPTuQY8WF2Lyo/1Y7Mf1c1uy3NYwDM0lCNPPwQXbuxOFpeNPbe2FYM1lu+StxE
dnLmbw5NyoWRhHmWW8mvYt9j9prNC/70JLurH6O8zouvVn1Jq8CwD08SBcfTwCCEOc3GVvdDyqG9
QzCNonv9/7oUKAIbJbTza2M6WOHF6A+sl7lXOe/huO3kCCfqvta88o9iG9+n1u6FRekKTDzIgcHh
8W4CkWxpkJRmHxXoS6eDwrAiDxlm7RrgDgjuZk9Kv1tBQELg2F6UBEX9YnUnFXAyckvYtpHbP8nZ
WD56dHqkoRdbfXybR0+R3wsT8aKHZSJ+8pEY5qBYohTg2sXsGe40cm2Xg2K73VPuduRkz5Z9af2r
7CspfIq0qwdv0Te5wW9EDHuY2iuvdIEgVjn3JRsmT5i+wXiJcNnyCHujV3yqIYivRrItJfhQsLKP
cUJdvSIdEx+4UZ9oRLX5oo1MudhprRqIf6hqBwpT12B50bGAI8n1Taq3MnS/aRP2G1MNQo2EICIt
Vngy0evbbty7iPDYonPRNjqqVXAZ25BkKZgm0y7tPET3WsEQNABQQcIGgEvqOUIGNyRam6AfmR0A
pEX4Z5XMTv7QqT3tJW5TkzKvPxZEffBimkNoTh61F6KUf5F+nDtSWv5kmJIUNh3+QZ1RHP34Kur+
ldpJdV5si9tuG05HGQzZ2Pts311YlCmfBfhaHAtKIKkZdpKsOHX6awc/dgHLJ8faAfDtpluWPcQv
10i3ebdpYTSGqO07FpGZbKxzRTulav9ptv0mrAg3SOQXTZ7JzSk8RoTHqiMfCIvzYRT2C5XR88gR
P3oBpNdUxM6KlSYAhsHe3+bjkaPlte3o6h1l/OsryR91GbeM1gp3fGKIwyZ+2i9GijPcZXY8BPkU
+oU2I1GttjPKFOe5o5yIy7aNH5tiLKXKnNOSbu44OIlvQRhqzm1tQ/EWxDRdzQ47BBYUDXBROv3E
/aUuSJUoVmNyiKW354Bjstf6E1NAzoef5jtIvZJ0c2ZmnFB1s3JlS6+OtleSfzrfLKJldLPoJuot
In5ZI6ZbcOkebHGU9R8tPlrNjy69ljVNebnuuGTmv2j6ncovBBEg6hdphdITvUjF50u/Q4m7I7m7
cRePkei/JzZjXCP5Av6sl3QSfojsK9ok94Z9aeoidZa/GKPwOAGWN5IbCt6wvMagD4zz8kg6VsU+
ScAwXUeBhs2nvgnBAPGBlV6Huuwb45XRu+YRJS1U02olPPO9nF0G+iYmoD95n3xZyJ7RCL7aDIoU
Fz1ZY+3Juh8ew5Xnjh+HuKr5CC3q7ivFJ5ODEroAiPb68CwHLLAYa/Eq+Wa1jbo9LQV7iQSX/T4C
G0sOMzqk/RRtKIYUhnuBRvuTbmMUJQtfu9//ciggwSDXql9TcBggLuutRGzHU/8NkEE+pjdkdyBd
KDHnl+IPJZvFfLUCM8TTzihrhYeJtzW9Sz/hUS7XYODGnaAXlG4UMiqKj0N6oD9auOxbRC0r8FMQ
9tJVdJo+CJQIoHzY/ElgSbeRwhyFuLiLmE59wy2Mm35jf03v+QNpremivv5sEZuVqzQYd8AOoROW
HwXqaRh/TCYImz/O2/y152+2Psf4SGgYLQvr53nZ5AnH4aZEmMNmheCBE56yeJtfoEPBr+4Qzf9L
f9XmgPUhKbdahS2WRbg/Y3l3SLxb5+pG2RHjZmwI2kofiUTDFLDFZf5kVJcpcC4wqlXK5S/MJAOW
71fF9js0tExRNXosxjMvU++zF6+4BVDn1sBiQN5tk8lVz9ndXPN5OW/ORv3DM1z/4VJYFliPu+6M
PBqx0Iib9UKBgPBWuZUfIWVK6lE5bMuviK76J74hc9DBaxyjH4QxMfMh/iHT2kZYx3rxgmhjli/g
3fDwilV4duC0f08ni9M2B0uy4mIDkk53qmlvza4z3YVi3Nqj4VCRroDCIXr5jhNhMC7pHtmhguKO
0UK8VbMVakMs6QiMRpCnQAMOPLytAd3sbgnPTh5NgiNuH+fXpT8V42p5NF/8R4TMqXkYk0tJLR7q
GLQXMBGFryLtNoOx3Q+s2t1MP1esolxCiyIGwZTF1eqJi33Rkb4FnV+cnA2La8TBvCCStMLfhj5o
b3pdEMOcA+tCjg3645X1r/2yftkqsvi+4Yuqkcxzb4HaRmhDII2Cfn2T1q/DFXqgUvkMxmDZx5nn
cB6/sGtP5rPznTuf2Us2nDMgI8WKaALML7BUXSZHf9zwlFWlx+a3tHZUDvUHA2jnK1fcgsF5tMOm
ykhytfzD8yRFf3Xii3kn+fVjeraLSP9X+n6agmi49AZ6dDfeFLmftMeWnxZtzRP7w9lJkEDsqyyI
AisYTomEQM0lPZtVDNDoe3Iv98WP+q/5IkEQf4D6beJlQKr+Oip+zMu+ZYTcYraAh8cSgYS9xaRV
dotcXVvKk2wQjOneKP7VIKb1mXPL8GUJmjDAFfy2boOzLbH/ZBVOknGyNTZmJvtBXou29dDxkubM
y/hgGsWheypjX2PMBDvZ6X8E1+GIoJ54hsb6GAyNYdoXliGquwCHLqy1hwjZBDLAZaa9MrNDmhHT
lTJD67ZWibf9YiV3VoSiPJYExE087t9ae9IE35FWnXLScpoiMMKDZN/4P6z2V27sFWRSMIKfenmA
ErM2O4f6kraN11uhQVkzBijVndL4dGBkB7w3gB2x11eeLYw3B1prJ+wvffrL458SPYqk3QwdYkDx
aRA9lQa6cpK6+6L5UFglFpZPWjzzH30HovIID4DK5rvfIErB0cDZiayO5mHIGAoXz/qrfug9wJHy
F90jQKt7iVS5s/8szogyi9ZYKVGO7mcUfmxQxnSVGnupfckYWekfoOY6E1vMSCRh9G3QkZPGFsSN
4uExn4u9jWtvQRY101YNziNvoc7a3UOY6+Sc88HQAZHGfLdVjUX7sxqFMty9xgi3RuwPOeNv+D+t
tpGnzdTgA0OAISk0kcGTZUl2SaTB4J9PbKUarlv+ax3BYT5xwNHqWZeh3OkLXFiQwr28KelgYcah
Tc/JiGzu6bCcpicluxX/YiU/kDM40OOoRnVrSKctKjL/dFTAcP8UtsaazozfKbzc/MjhE0co4QdY
s0vLT01S31au+nToZOnRqhS0Y3JMVNUN9T00B/YD7QZcC319sQ9VnvhhUbbY49fTsGCv7XDtwIUZ
U1DNNm8cuWIhujfuv/7QMeskf49qMj9mpr5bOumlbhtEeJxCmErWdZiif5dFz//WfNcxWjqCso5l
vAm4cBVrLB+pXtB7BXjtZVg/ywfElSeN2tgOgwpUezFOWlV5MZIuq6tvKc1eJcnuDLVBH+yN3RGf
AC4TqhVjLIRRwEZkXEEx2zzE5w1HsWqe+/lL55KRUoR2wOgsGeke9lYZh5hFqE/PBJjhKVUQyw6t
pzS3xuKfEWl+yYOlKD99w6+VdBNZ9PjT2tQ1qURF1TlvUfpuRtTWItmI0TxKDrIOHiiRLjtn1HMv
dqR7lbR3kn0eYKbdCI8ujhbePraolcQdG8KSiDs8Y50CAyDHhozqvKxlPLUQeuwf9PYMNp+yxUQ5
NlWC24M3UG6Dpmh2kVN7hgp8JNP2Heh1WUJ/xwvbdAZ6oJkZXPlDCA1mIMa9duiPfeLaKbt4OnpI
rhfIDDoAofoOhmHbkNTBIVvgbXDAqQzLzpbsnb2kO1mbXnUVQF+oH7uw3TpavjEtsXEmFc6kcprK
dr1AlCZyF8sZuhkMERBn/6E1XAODpKqgBBD1Ywlnf8oUFk406KhP2b8ocJlmGjJLu5kkfUFPyeyO
hs45tF3xHQ3HPHvLnWY19i9RgTZHZAegetC6GW/DKWfNq46nSqfQSnTWaUgNk0SXOEKjKTA0BW27
pkE90GmF4jg9GyJWthkg+9WsDo8i7NY542ZHnq5Dj0mxmajNQPhPLdI6vBw9iAh+qnN+5rqo6PFt
+1Gov5wCfhtZ6yxm3VqwJX7DR+PaXbnT+mLDTn4FtfItQcSjkeGSVTQ28ymar7V6TSMJhiJ6wsXs
eZcVNpV4xkn6OyGwoPATFQDuk8PIMa2hguM+6HuDHpqYHd4WQfDE1BLeaUNPWhU1Enis8yRjkmC1
UlouvaF5C6diJyvzXjxNBEbE4Hl0VMxapo3JqnztS+ebMJZtkmdBnn+Y/L2toQQar2peMoAxfQkb
1JgrwM7JgOlkRD8lop/+OVLrlINISKkzJpNztRXfiSI5GHCXQIsSw4Xo8VEwqAnw1Kp+k41bq9Bf
IIW0dBE7XewBFxh0iTZ8iRG/nsSoq4sGnDfS3il6LIMLOvLhp03Na6sRY9v1Xks1KQGxDZsWYYbt
xWDxV7bKydQTXA0OuN6FdFx2Yh2VRNrmrX7Uu+QYRsVx5PO2HmHUHVnYMQBHM8VfyVrl3KX63VL7
B9zF1ykljdv6zBNGRiLndrNXTwPHQrZByUfGEtPEZUky0nfXFC/O4rzpRfhbxaMvaqQjqOF3yFwv
0NSBIYm7AlCvASNjgT5UkCnXKsLzpXVlRfPq3jzNjIQRn1NeII/DSUYbjxpT+ZEZok8hohrjG4xL
M9KDs4QxmExKhYXk1tkL404v6IWCN7SbAZAqA57OwYCgrrNeNEsm/c1aRU5MjNd5nItAtWDAjzpo
g/gQqRSCZP2sW7MIBjO+jZBjUE48zCLdkh78k9HUpTOhkHxt0sA4u2XwBuX5X+nYm8FeXhrE87mF
fBhPLIFiZ5WFaMPguSViZI6rW6ng/oVcJM2ki8Q3SUzfPCa7XKEFKyGztVepHTtK6OwsSSBW2cXY
UNIq/MJzvGpwISisRm0OjXm6k8Hm9ehFwyqY1YQZtuoTDUuZrlGDOZw1EkYBfGTOeIJgEtS2FGR4
gaYuXPUV1X5G2IqO6Y0iL34kuBSNat8n72bP/rR4d3BEmuJYTJ+yfZrGL6k4kEfMG6Vscnw4oIOD
kqYa+d5G2Mw7WLOgfnR1tl72UPnxYO5S/Q0g1hwT3KVWWFX4qJFA0RtGqOYhV63iSKJv56Qg7Rel
HPUTN2JiY23HqxBy5djGm8mcgfttl1fNhttvXYuLUYg1psJ1Oc7o6kJc8Ui5M3lvMvTJIDlkavaV
9qjTRa9fIaM+XwhvBLNoGk4wx9o6Mjqi7m2QbiJ5IUgSBiwu/FVF8TXBBIoXAAQTdjtBYa4UOHCT
5qBhPgOudTKsdh3X4iTzmaQOAnxORDYhK4dJI25E9CLZC4ESawOQ8+SU1wothuE8dSgp6P/JT+Rk
/6wjw58MiA+LjrEv+xVRoqDXsgWswC8G4E3qaDtquX2tEmOkLt4QP4fwKvt7rt6MrRNXqjkfkSl7
I5uybJ7JRUNsSSKRSQRSLO/ynnErerddy7DEbMctAgWw+vIuxp84VqpPtY67Z2arMbS/z7Uim5Z1
7RwTixOMjU9psqau8ls+S3tNqY5d7bxldfpYxnk7Dd26UdKzYHY+pOPRZCRoyGBweuik+LizJX+1
FPtrSKjZ7e7VBmqj0l+MSDhzLd7blrhGonghbWtrMUo103GXh9m2nLi04s7N1M5YF2gWWtUM0pBz
0K4py1t7iyJl13ZinbFH418BmtwiAmVNYO4DcO8+TXIU4sMmIdZR5nyZy34bs83Fa3GAOQBhy7qY
6vhugIDBPDoe2V48lWRhFr6bkkBYnOV7c1DZ/kTFjkxUKq2sfxQpMm2sjzVg+wZRIvg/tPTv0XPa
LtpfQZXnMGn7fxsyY02IN0MculGnbIEcAM5ktpfB1kWMYabqbnmCLZbqllvfbct3mkEzoKeKuk8Z
qX/W/ywRb+/CA4K+AkPe7Lw3tJLPUOe5ZhlfIRkF/hzf26cLcAFoA3oHnY9PMDWmW3APHWNBdvTq
xB6AoTJ5JfxYBkSmCHqyqMJx+mx7sUI+GMQdIVl8gnoXbyWywF17aAncLuh5kFQ5NQWkfrKfqoUL
gjx3rsV7GDKRs0FnYj5MtG3Rmmtd/GbKV8GwR8GDAuWBgzQj9sZUYa3iUGAWM8TGzjb5F8YDFQ2T
RnttGo1OQkN6ycHnfxaNzMM/Jc5FDOb3osTiNUfG9ZgzoVwbJD2XpCpmV5uHya/nuT0VhDauqUJ0
xFwjGtJ61E+tYbGsHKzozQ4tRO9W73xo4OMYYiyAvhWEY6OpkkfAEwYd5ilTkfCUokeJUfxmyqjv
jEZYZIkjZnwpKj6IhiiA7SSSt8GmswfvQqebJ1GgturZwBbtFeZibnKQr6dU0ocPlGDs+buG4Xq6
qEe1Y2SkhVW5G2KuBat1InpbnY4+mgYGw+1+qtBDGsu1jKNHbBJ+NjfmGyhpxeOz4WLRCMRAyOvA
0lf71xHCMapxWFjeUpEqZ2Sq6SnkF92shdPBadv8kM+G5o+meKaxWzasohhUIyqw+Vhb8mMR6Ydq
cp5NXWvch3la1iSemTttIiutaPWNnkfUdHSYPmPikP2KNbOYGLiqHS1hSKc1WoQrKjQPMTlepwRy
ItkyKCf1iPiZdJrDg2xN36lVa2RoPNmqdhq99YPJjlxaSjo1ZkYDYC/utLYzNg7Bi6u26038RLXw
QqUYXQ1EIr56UGFlPJkB+aUFB6qmmHcrC7EgGmbPwK6UMSWJ6c8w2SBKcEiDBubVGYu6hGlPofvN
SDHCq97fQAOhpyqkhoEG2lQnaCJl2ElZxAkr6VmAllC8QqzOL82SYXxHhc2gMtf18OIQBe2KpQ0D
PXEm6CVTiKUub4t1bjUssitkApR5r1mItb5mXe5ldcJnkA41FcuEI6vVbBIUDBhCeds1V0UdlxrV
Gj5sLbSrkzMlyeDrHXcx2lx8JDPlEB7jgZMmVDxlmRgT8e3v+Lt0P6To456JPvkFmH5hGrsGV5OX
JclX22XMhmyoakQ87KMepUCCWvg9awd+oeB/SNcs3utQy8DedzWhfZ3GAxfnm0I2gXv32kAoDhaV
RczjjQOAwUlU1Gce5ZGIqAGMDlDOVSt3/3CX1yubpC9PtkV3mLH8sukyGRjKKmV3LNCzNVpz7rj7
vLB9Suua9FvPY+srTRUQG7IpbjPHPCJX2nsxJ9VOgyAPnFKVtuUIiCsfiOAdYJqiLRvkALA7Q1vo
lvO702XtvZQSY08MFcQvbkn+wFnj9Jtw1JLKoQWSMKZ9n6H2NKa8+LaLNj+Tzx3uUfPjvtfbOfXR
cKBcJ/znPYwMZpI1MNR/jsRDYox2y2wxqVDS2Sr+oQX3S4IJ4q3oasXvE1bXcz/gWa4yruhZp7tW
Mv5UuRk/phAH6QLM99WM48i1CVLeEwIeSLNxxHJ76LVJC+zFerZSUfGdqBL+8KT9GFN6KDMZ5lWi
OUBCIv5/83h2eBoQFNCKrcKoyVZdM5SnGRrkakz790lLDiboWE6UHjENyZAHyFmY4hN2WwVuAZzS
MMT68dK3Fu8OhyIGLqn862eWN8QXYMaze+M4kNW95QvYge3cZwyo1JrwS9O6QZIHGxy9mtj3xhS+
9SDAUjyl5iSV3tCwfES5/D0J86YJ6zGG+bFZevDech4FOqOBn0IkxbUCv4rnnn/+XIwoXtrQcUn5
M13N0e4Z+eprC9LvCkZj7AoEJ+uwVN/DxBmBMdABFJHSuaIv3rXI+hcCv8mtKsapaUzo2p55GjAn
VmFTMrzWRr7ewW6lVWz2gRP36Evr1DyrRWwfSxszu1WOL5Y8SwDm0IUNChZ1u6d6GjMEMxlxUPyy
aVUrrGF7LXkHbPxHCkHBILZhmR5XC+25HvmOAsNENwDHUcMvLtkET28Sy05TszxSZxu/xe7i1XNq
HWuHhRVviuwSOhVvjK4DE2UNb50ytMEQU1oMBELu66T6BDXRklFYAvaHCo0vPv9MVataNV2LRKvk
qWllvtpc5kt2yItqoMqZzWGoIxnrWlkjtrDOANKW/aRL3FnQAANtmA3oOwb+37H6XcalW3Fk37D5
G8Ey9vlhGpn4LyA+NsyLyMCmWVNCpV4r86J+DlbpcIdOQHfiKGTgv0D/CQFGJITeuOTBK+tlQKCa
2UbJPCo2GV7ltfSVztqXVtqzP2T9MVyMW5EvnqjMe4Eb4FLjP9oo8oC73nBGbzE6FLqLvWHXaO+Q
vHENR/FGqpAN6vBqGX4bDjwXTb3nTViREWBXh7lTPlUl9nBsVAx9HaCY0fDZE5m9qlQIH1FXvghm
bhrdw4oibqByUqEqGR1INRkVjkwI+LYr2RtrzyCgKIp4QEERuIOU0yfk44YJ6Hfo0NFoY3WQVOlH
1pv7YjEDqjVSOxiulL5cRNfY4DAIpwnVeGS/hy2uxWWKe1aO6JFgb0fEqdlgyQhjRIhkXLBwQJ1W
nmwONrDYmaaVqYMIhE36IY/EE0uAMWyDqRT6zRIGTZPQOSjIb2EnXxxBXasX/YU0DntlKkQDdnb3
2SLiX3fd9Go5crSB0lS4ANhSDNWobFkfo1aa8YVXKXZ3You+Ubk7UJdCIjtEPa0h/O8xFjP4AlaB
vDOtmlNuPK2B8Qg4zxiSFdLxc1bN5H4o3cUxaP/RUzFWGs032RyoicTE0WP9CVwcbl4URsA11MCw
7u6ZBkGrmC3ZRfqJRX+IeH1sZFxI3BH/p+CbxPNsmMcMw4vQ05+eHHD0GeTsSPVSbTAfPfvS7Ete
1OJTXtqPpOPcNSpMBJDbk01pj3uC/jjpRIk22ua7GIaC1k3oh5RV8360oOygv31NWPNHpiLRkdTS
WYK5wjNkPQHBU5rupcX2Ftm+pNPw2yTTQ2ssRhwle8ekOlFOaSy6lxfDlD5GXko3U6Y/NTYOpAIe
SmjcSan8kmAi3+NWQlMk0CHpPVtQzoSvaiiVICfpAdgF6ZEmwxl35lf/CaFKdNAYDQrJuGppvDNl
5vqh9DQSdNdlqHj9iohwTEH8lp6mUMA7glPm6Ww16KHGvmOxbi7vWkN7LKOKZjnqXHvc1kDZjYZN
9ETzP8+I1FSLEbU+fRgmW6aYwOGBKCxGklQgo31YANcj0kQBIWvDuUxJjsgQopDA8mbhRd0Mg/yT
1/E/fr+MYBxwZ1+bW8lQH2bYCjYwjurppvSG/CE/6hNSem22niSjReMKBclQFEWCS6p4jcaIfmd6
ieEAJGF0c+SeP42TPtEnh4RHg77dqJ3qQShkttH1LPOKcJl3NqCKq97WxsVJ+/lsZDR0tTztYMsD
FLX+FK0jS6AGVQOIgY0QqKbu1zRLAliUqllr9sy2pesLSK9JR2MbhkfJFvaOltfyWxn97aiPnas+
jYboM/GrL/FYnkxpoDJ4+veMQeAcVHc9iYOaKd7K2EGeZpTvsZZHvpJ3jddb7JkgH+VXZ0zEnsyw
2aWWcokmpOHg7DYs1vc8yYZvznx/fZmw3G4pPkWcfcimQ4hdrop1UrGRLYkftOUWiJQsW8RB2TDH
svhZvEb/DOr4WpJ/5pZlK1gT9kzFBPrlGXfEHV1aQR5HflGdVAvGLGqzjofPmt4A1x1MlacPbXDn
VFxn9j6Z6y3mm9nr4vncZtWOnIqVrqUstTmaksI8dF1zN3FXtPbD0frPeZHOEbqSYdLQHU4XY5mD
3CDkd66wWizpx5AsbLWroLXK0xMYPBrkTDQZJZY+i6BVQEepKTCR6X/UznmslteB259/CMUOkmog
S5T9xVz7Qxp/aHG2A0Z4j9qzwK3cyj5BTuuobjFZKW7f7SaUBotB9m/MqhA2Q6t688TMXel+bfRz
mnydoHRU4Q/5ZmAPX4YZRRyzPHAfgL09pfhJ4fs5FgSw5r0Ut6wr9yWxj7r1DvDJDRXzIg8UGdMv
a77TGP9NGrvvWaypL4O+aF3JqvZIro+OeuxYK5e2LzE5U6IioMJla28dqh4LzQN4D0pEzEhro/sq
tECIgKrwFBcPJAGpHn2oxnevf3ak/eXaB7RSF4Q+Y3kS2KTsLYWYJvX05+O0dkznS2GGErLsmUvr
0tANaDl9i9cOmjuRh51pG9E+GoO4wFD2M3a3JrqgCUW53F+cfK/S3OUoJckRojfPXyeIK3qtn0pQ
S1WhHah93QLPU4ebG7ScW5tAMHgVOPu2+H1XEwLJeKQ6hW4p17SdMjAjpQ8MZZPRhUp07yG6tmlP
/gE/iJxkexurW1zVT8D8OTJus3LPeE9l0eA+l55/GhIUsRMQQZbsJNWoUOAWJY+qt+jKUqbGX20f
oibtD7zmzAwhaGuLF5p6ENaKqz0n9YaOh/MJv0UHSIFXW5hHQNwsKOG5myPgcbDz3RqpKuFx7BFQ
Skm/1uI1CuaTwB5umbNbNA0UxE/mMKsUMY8IJLXpRkQafzPdHsVQxoQXgD0eo/cn3L/EQ6e2CmwL
zLnZTmerXYSf4/LAZ7UH9MSwHB2gLt4r4j0bdhdD/h9H57HcOLIF0S9CRAEouK3oPSVRhtog1BIF
710BXz8Hs5jNezPdEg3qVt7Mk8FOUntFeQi/ocp4ey5m6q+1oVqXXgO87p9yyANRyhYj7jn2vs0v
fnNxBgShxHlyWSbGvOZGuonE1fEPaTewiLgN4wkaMs6gV5/nu+EF/ObDruQB5GRfU8LvYrkHu4CM
SZm49gEJepnUZ62EtIT1ReQ/tJ8vqMh9ioGKyaI9TILzx/rWSqYpO117FEgoVztN8uqBXZiKO5iV
zn1tmU+TkaT/+A8a+zotMNnJP+FzX0e67EGJ97NDD7QPA+hhSlhYZohTcBRti4MKI4Bv36nLxiqT
bEw+gE5380Z9WcYhN7fgf1UT7i9Qzh+GiHMh2FoZcPiyOWjy1DvhOm7jz7YusTP2X4nTLFJHXymx
rqOjhYENxI5uNhs34qNNSYUB78LqMFZxyY6iYT+Nv6p7N519aSLABvZpmDUQChJ1G9BZzT6a52/S
BOtedls2EDx7cJnbP/C4r21Gjoz3SbN/M3WjzYAl8qs0mJWn56zHTCDvIBGfSEgsh757oaDKEhAd
+dLQefVp8FyqYn6NIttM1a4bzi7pQt151KazrUWCzbTDq0UQp8aRUWhnFIOlQFud8PNiu6Btmi3U
gA1P7itX0tkHOljnduTzUCyOupCrIGyeYl1tKLDYwY0HOTIuKR586pEII1wTeqodZPsREnQY1J8i
Bek24TvR53VjaqTEeW7ItyTbOfJ1APvvBNRn1w0qqMUuKFgWPSQKjBU0omBzYCRkKhtYmOAhZ8Yq
akTR2HnuWxAfxSlqXh24Z6V7bcthA7L0KXARLjW4dAWqGs5ee/zthhHUCU4qPXoTES3ZU4iZyieW
UT9l/r0b9EWo0Ae5WhqiWicS5cIJ9oSOqQeEYFJqO9jLL6nTkQ3xduR7kSKo5jDtRW59RkZ2EtqM
oGTSaTBENT8Wf3/KpkkTn75Xb9sKQBUPvzh4sLnfmuAKEqPZtc5bDZksqdPjNNyoN6Mz/IHjQ9c5
oPJthYoha2zjV+ltG+fV4JKZERIdEOjQPANrB6PCj49Jf/BBaZoHimc6uUuLTYJXSF7a7HeI78K4
BjiNPIZW61T1BGrQ1fDpZqTB4AZFz8p/lNGrFfyqhhbBeplz2ZJfREC9AJsd8jlavzP+Gw18Q+Z3
SoK2ojrkGsf30cCe/WZaxxAx2hz5JO5dl3gIDztH/Tl0FE4sG1Zdce6qowdCC4CavGEEMpN96W51
tpHu66Q+huEW+fh9eKtpYvbg8IEsemmDz679JBH9FFSv3dDfTPdc+A+sPNQnPI0jeBIuWlxHiKxJ
YL9sSr1zTufi+K+3+aM+uBGYmQa2ZMMCYKxupf87M7VKvHAxSPZkV43LBLPx0DNlMRBXmsueMT93
ROy6cVPqFs8Rhr4Qp8D4VQ7vhk5Ja/YSNUtFAXEVb+EY839THWJv8/xfM6JHXhrYrD03GgZYPBfD
3nQpZuGdI7+h9freDbSl5antyN6ZB1g3T6J0lvIJ5xK+C7LVqGNoxY168GKM0c+p/9BBSIM8HsRO
ttvafRtqUkrLapZaCIldNedquGvMWqrc8hkTLawJUkfjXlDF4qVvUvtx0m+BycZftaQ40bzJa7UJ
RxF3xQqVKBnOQtxSnEWJe6NrdqkTFTEKTJfoPKJ69fT3uki2JXhqkX1KOL/JRWcAGbcMhDmnVRQc
I4XVOj1YrKendhMlP4a+7dQjdGD6ZPxJkHb10Lz3eNmymEqsisdIVUbLwuNGbZXVbqgwg0MgOVg5
W9ukL7ZeiG2yiOpiWQ4JVGpcsEng7RhyE4IrQNCc7lUFiD2+AMX/P40jsmhCpuYmwMwatWIpaSOO
ECjTOLo2WrpCeQMdwuiFOwGzod4PNVtoCa0A9wbcSO6CS4XizBuM5V/uJXal2P8KHW9TOni0a+Zl
C2SQG9MiF2OyIRfY4qflqrLXSgIKjQVykJyMcC8D92zXeuUGjybwE9jTc+wO6z7VV4EvDpqFTSW0
t1GU7gV3Gc+R12kMT73qcTJjO+DqsjTcH2u6U7KBpBLs4cndMjxTuj5u7EZsqBjc9qw8FzrG3qIn
ZdZHawqJkU7HFXhTqpe4tvs7Q2QHAUDMjQ6GAXQgn5YwBBc8lKBIN4usWAlhPbmTTd1PuB6m4tkL
v6k04C99VIM4u/Wvg4nYR68wm9gFJegS2x0P4Nc+4d0s6L5Fds5fBGmFSG8+E6Yzt/uwJg+H4nRR
pv1WxvqRbO2T0RXfQrBVtTyax/D3a4NG13PCyyaH+jOkol0Y3dIR7M6Gu+KrXRvVmmvWzQOEgsq0
rJQDxpcm+6HwN6k06BScFhksu8jc+KC00uyd2Ym6lR4Rvd5mih5kohZl9ZYZ5drPCS1hDTOAAxBT
YDfByGk2l8Gvzk1hny1WaYLDycb2jAb20kavscY/OlfM+o33cDV/Ldz2j+536A3jC6yDvVGWq4kD
yi+cjWVU2zIYFAsf88OM7QOlUMtKfAa8bqNbLUVc7+X4R9cb/R+LMmufO74lgWU8BEZQKNIwAhN9
CXxnCQHlSWCCw9Kz6nSASfq5I+VRFKBJpL+xLRvKDLEebM2i4qgpWAK10bHE3Jl5XLq5k2K+wjqD
UJXEPMvK4TVkHy5jfWFIkw11SgdTu6IBhz5qv6chsFrWY7CpO+ND4XoUKHMYFLA445F1mSE67a4T
DMaSubeDmGmOhE4QvKWzvOBpyxkfyxm15QVcRL19duFfyZD4Tk81g+ReSxEGBUlU2x0o1XqqaRex
a/tcw8JUZ93iC5rBQbHXof9nJWQJpjdHq9dYNNYhskMGY9Lxp9cIQEfRdluBWcs1XyQPlJ7hqwab
m/n10o5exr7bGg2NwW32SRwWiZhZCaLQ2LAe4KkH151FPIWhP6737fn1OcFnDRl64Frf4u1mOHcB
KvLMWM3TfD00TGzvdDCTuGMbwqOGSUkh8NX8d4EP2ZoPdO6KlRkz+5ifZRTBfsLNG1nkROpdmrUb
KH6LqBQfonRXMbG+CqoFhUSLfAjWJt52mm+MrVekLZ9/DBEu0E0f72/lnM0KFuCI9yKs/VNky2PY
psy+0KkwtlDIQCnCvcVJCvnDhPEuwEssS7M4FF76QsPVtR/dbZHA/tB9BIvyOW0Qg8N6zEiEG+LJ
MGgpcMHyTUaBMegviXjXW2W07IeL3zSkPfC5KkD88RD3ypSqLUappAFS67z4DOZeIVnL5puAmHDg
0unJVQ5bo62OofxT3WHAsK/YVaYXi6AzPiW0VNDr4dYM3xoNaPZATCo6tfKWlK+yIZEyr6+2NetU
F89eHX16Q3jtxWeZP0JzXsh1p8zGWV00p6ywL6MbQb5f+ZywcR0c7ZH0aEMPQ3ox+GncVGxgpa5Q
DEntJecxkCvX3Y/dn+EQ7Bi/coktTDdf8h713XY3CaU4hDmSGZ8WjHtTjqcs0oCkxfyac5lB8Ftj
ftXpNgQHJBtn17Owe3JCLA4V3pJLXh/68Ln03WXtSZ5WDK+Fq8Uoujh4k18UqzsMhlVIetJCysfM
8GVoyftQBM+JZ23gzO2wvnAkO3ejqxcFCpedmrSM4qVr6TX5pDsIaJVOylQd4qRcdXa9t0tKzJOD
3ex9QWnO1L5UEbBJtBnR7QKbU1Sgb9oKzzLg1qKunu1h5N4CZ5m4daY0vtMEslv8r/qzT1YuL+Oj
XwD4iPy7b/oXXZDcdP2lqs2dK/J11k4voCHwVsZrXNsbRUjU5t7kNT60kX3bdcwq2MZTfKDBqyuo
P28+WZ/hJuAt5JscYTiZwrcO0TmVxO7omKNmY5WW3w68gIHRP3AuHWNl6mvQuC5F89H7qx42v/Ux
gEH2WbMoTv0KW6af3ovuYqcfDS+cdLibu2s3/hq8zwzSoQ6IUFt4wHXK5iz1Sw8yt3TwQFu3xHij
3w7g4WeZaGwoP0YGo6bjlbKI/ePjZ/IqxkU8fnsR+fR/9bj3OmPBNg1P9mosvlRziQCUOAW1xdeg
CTCewuXaGekp8J8r/UoNHBFCYM2kdPArRNhyJ+0jdi++89KQWWh09LpOLksfc5Zz0flm1n24JElO
DcuSIhs6vLhX9skixBsHLRxipAVnhsUySndHiZjPTzxMH8SSFoqMIrbLst0qbFee/Av6N653PdIx
lBLIUrj33D/4y73L0oO5x7zbmb3SxCPAvMT3jmH+uaVfJtjjqn7SuGKbkAaZuBANu/qU+6QkeWFs
d+9HJeRORrs48OHeArgm1vbezfxvHNXJodF+fIq8AmwOT1St8nb/5OWzpV2b5MQG+qlWu0kUeGNh
egAoRMp/SixwcxbIYG58iG2meqE/jwl1WOrgBaG1mu4eLG9kv1jjHnKJnNOh8WJU/bqjdr6/BqNL
xx8PJiiIeI4XLb2vwTyvQezNHXvZNtjoWOZ7znse2ssZyGVP/NXwa/twXTAkBt4/YMKmu8RAmtUX
OaxMs1t1CrjWopq0JnsiCWzRGl3G3/Oe78+BKcTV3+lnopORn8PJIN7ZUi72Xnns1pfxNLOhDAa3
U0vjM4ReWOvbsM2jl8aC9sXyM/zTA8d1SBQN0W/uRCOAPtyRmC9VHGy6yMHYYD4sYqWZmsO2/WsX
PKdEQ0r7n4xZ1NIeYCOQFb3YBemPcMEUqprq4ngZaj7VRdmuCZodNW641brdxLmeyxEPOs0rDBcE
ZvGcoOvUfHdJaPFOZGV3EFCUcnMvZ1kxl9eESq/EIjOcv0XKI3JT0Nqh1hnvGQv/eX230shokORb
1IWidW9iIcG6FD+3D53RJhfc4OKImIt6PvJa/9UU9yaNv/uk3iTy1FsfrqT5JyIAZ14to11q4zZN
FA7v9tTmj04Qncn/BPBJj34kaE1XRpwFi8gXBxKvSTZhkHOZoA4hMF0GSrLg6/le8qj0GLwIToVz
Dzz6xKB+SQCMIXsTzzk5+Rsd7DAYiKDA/9X43I+SaMRH6sIYYrflmyeBNbebfiXaeuXOgzq/fPGS
mjUEEPhKARUbOQ5BAIlDumpZGkwkg7IPDr6iaQ5tM4D0Cw/BXEE6a23mb4doRasYRy/PYKb8rLTe
aUs/jLDxRrmAlYrx6hmKz5MlP5rMeq5Ll93OsylvqmahzZJiSG6t/W/A0FcX4alkJo14dviSfCHM
p3H4te2HXr7H7YNJMcWUNNB/UAo69LxrEnK2lfM96d6Zf4OjHU22mKp4tWlPsEmFmTQ2+hFTeP1t
YwwryRSwASmz1x7goa95S9jDfu6sRxujP+4NLzxZ8U8SwDmYA3zj0amfM+2nZHsQWJuMSbxlxhhW
gQ1pAHeWY8KST1aieO55vpYMiC3TaHevjHyPbec29ZdSu9JO8cFh/4TBgymUhBFgjpafIX0PM4Gn
Zi5+yQgBis949DlxUGnFaxN94Vd7mqTz5JA+ou29RpxzIdOE5cpr2FdEVH/4aF/bbjhBBEw99gYf
wjtLgh4GuW+NORY6cj5NqyjmmuwCkKFQ2kKLMUjCeWN1HeMB3/GA329ApjfJw+ASVUiKDAKz1zIO
3smfrkjsuighY3bpMMJ7+TVz8fFJwAGkz6o6ILaekqldJG7ImcjaPNW/avK49Dc85/6tpKXRZZWp
82dg56tVunEpXMHIhqy96yze3GzdtiSJFGoIHVjj8AczDSH4OzS7v6Gt1xoF4lbA0mFEG8FXXuNz
x3e90MvHECDTe19O+a5xonCU75U8mphIJUngTO4G4+6l9zQEweU6zSLo2iOGd/Ygx3b67I1H7XJR
ml8Hmh0YBRfZSO6/eKk5sWsCQDFlT6ksV43p868V81u/Sh3jUkzp0Wr9dTn0qyYwn0rz3TLqD9o7
n8rJ2VAPxnCNi5RWM32MP1iLsWJQK+z1a6tQl4naGoupyInfdTUdnf6uxPTj16S0GgE24JE497r7
gjB4MIJ/WsA3NjywE9TKF1cj42i90UMMzUatalJhBQ7NYqL1urBPynxPa0roipcAGULz/F2cVSsJ
h6thASIiuW5AacbMnWW/VeNwF3wlLOFCkf8NPHNF9TOGg38ZIpaXNsyb4bIM9qb5N3/S9fbeRe1S
jsVKWeCsgmBhaN2yGuZOYYs3j9VTLzclAwS7aMo1+IqAKz515bYiKICH4YADANMorg9ItvFEpij6
N7GFyEh7xm5wdvBKVjFcN+smEZiCefNKRTqOd4f8Xc3Frmnyr6jSQGOwrwL3ix+R2aOxCQCYm2oW
EewC3HY4kB8gm5DHv14DRUHpFyPWPgFzbbWInZ/thdfRjGcLGn1u/S+c31Xib0AMc58Drgl6par1
7ezyhDjpMWbEE5I8X8ReqrPtgezlSpXJcUO2AKp/s8B2zC40/8iNae3Kr2x8FQTO6bLd6O4X2vGu
Z7NStGdBqjPljp/xmuCe1tgoa1v23zsTKKoRBh9TnrxrtMkHmU5xHBOnlq/G2SeU3lrvRY9wALCu
Dtt7XfwWRCVUOeyG5uDQgMftDxMUVQEl4KaagHFYmIi29oHuvW2uG7Ck7d0EjCPL2l1KtiIr3Z+i
iQmftDezMtU6GbhhV+HEKVB4z3qTbnEdkoNGMTDb5v8JhKE+6SlwS89e6B9jM1s7KTACboVw/VkQ
D7gVWcWwNKbolFdSncyOJ6xeGYRNp+ohCuPqVaRSekh1XH2roz3T8/KMwzaEi6CcTUbDFcY20iXV
xyiLQ99PBk/sNt52IjFp0clJVTsEdOsenjCb+Qtmw1XklLR3hOdAeCjN0W+bjSe3mNdoVNPporhF
Q7aPSshNGRa6QpxNRzmYkMVfMpXhtmJRZNTxIYwKzNuBD47Mv/VkRHlyOOSMwj+Bm3rp9fU6kNOe
GhwaLbwTtb9YyvDANSrgCW+Oh6htgTjX/gFrxs/oEvUzvBiXevObaNjDC5CetlH8w7T51dicoe4I
kD6tOmx9XN56FsuhhzQIlAZTyNS9U6dxTWuqBHPf5PZXLrOwONggdJaK3k6Cbhw3OTVNRX5lEcAx
XWm4PhUJq4Hzl2u33Goa2w8/o4gpVtcgG1AVc6wkQ8Wt38oQqEmyxDrg31q7xA3TpckMuOYc1pa5
Ht1Knf1qY7SXVoHeBgXf4CqSVEckjo0jKTtJaX6MsCfpEFTUeI3rtnN2g9ntBk3tRyH+RK1+psi4
UG95yWz3IIEmpogTuk8rbe1/1h0dhJ17ME3OGClajP76JanVParNV4lxDYYzGbhaYIFN8NBgX/er
6CRFeZMWhfaS75dHVRyf/3ymISCZjJTw2fZ3GoxLv7dW7lBCEKRz1eSIaxQPGjR+/C4hF58hTR65
yQRfRRPr67ywmL3a4zCijpZestV76mvi0Xr3tKBCHjbWJTloXH2QXrRlSqvyUyWNA4GfzyiOScNC
geV7SEleoRx6KfyjBw3R4m5s5iM+/dwpNwLMgec12851v6nRooJQknGv9pCYPczoFN/W2buO1pnq
kQk60L02OseGZNGk5R7r/DTD2GjyvLIEdwhgHbrr0PjUzJ68kkWm6PwPZaerInqt+FLjOa0xcPWf
WBnedJq39cS7AGtbl6a7rgTQj2hGM1ImILK9I4a7maNvzRgFuI9uE+wNtvrcw3Hteas8aCF1JMvy
/zscJN/YBgkSSZgdabSUhfic2JPiaeGUthQWjLop5bItvW9/TvMVKNPgO5uVkeV7rFJU/RCbGTHs
ZaM8RCEuKvbB1H+UKxjbgJYwbkRN8JebTN5GhUIlvVMoyt9iVMR1PGYecpXkyPr8Gg0sEN35llPl
3kMa6U+IWQHj/iflyztamE+Nhd23QUEEDPXTj5laTU53MYC5mt25ar2NE7vEcCT00Zy7CF29jQOb
wu5ZDkO8l4abrfPCplnN5/4FlV9WmICzxCM9DfxBoegYfDZI/roeAghfMazZxioz6TAxyTfiQQa6
5X+WkwvJCt2vCnXYAOPa9yAkCPutcbz3TEwHg/dThdxwnCardh66BzMthMcgmzjW0y+LXm0de6Zn
W8dOEzRa0JgRtdlKyvTh6NUfmRxIBxNQo8jmAueU9YZcUkhzUfVctfW35kUbo85+sQp/KME1nPPk
O667tTn1RDHNL80QFxXOh0qWzRet4YQcdyknTn+Rax9uR61cF2jnweOAKqz8z6vLZ2/EmTuizy21
MheAyobX+Szin3U7iHVg++/DhCeawh1se68GqEgYn+MDzMos1EKj7mqTuhpenYlyHe52LPprjo91
JNN2OQrPWLQxjO2+5yw1pQvZynfe8ZHSCu1axd2qyBw1uh2sZTL8ODnpfzVa4AxyVs1B5O4syZU7
VpBMciMUZAUt/ujo3Y2jf5EY3iniksCCkkPdOisDOVUvTKwpXoF5HuZrjVdp4jmERGy56rmcgAC6
eEFgmxuUmWh8G3y/o2yFENIwDpLCBQMkAqmjIIav0nQ3CosqDM98tPyMscKc649Gg3R2xP3YahMb
LHQcbin9NJ/GrkMJLI5t76tVGGGNyLFSwU10liYq4KAV/7RKwcBk6lPiSeoTSyd8HCRMyPQtApuH
+VQhaqNJJNYqF9EvTiyM6wh0QLhQJp4c+gtwlO1z9EilEf5M2OP7noUNiNM10/dlWwFc7m0yFivL
9DFJZSk2SiY5RvQ9V2XaB4TfRC42+mTq17oeo0fqreE9msnktkq0JL4WJANXuqPF495CMAM5WqbA
Y5Wrhnfb63gCBJGXWT9JkqT5hrSFrbHzKKV/4AceL7Pl+ZzF1T9hs7Fzc4zdym0gyziasxaK1MRY
1C+d7FtC+5QN7cteu+k2LYGwDVrzq4xz46YK6unL3IweWWoZ30wD2TVUfb8RsgXC32E/TUOQI03D
7dLE9BLGvEid2XEjt5Eocq2VayOmKIuv4180IbKVxvz1HSyXJ60J313nK97H8XAkenfI3Cq+2HkD
tEbnIRE1JQoEKyJi3VAgfS9BYk4Djx+J7V3bC4ttsG6vDAKUZ5FHP5YPHKJMzJmfS/e35mg+zD76
NL2U8zuxAZrhbyqIdXfZd55o5iJPM5K13tBuVG7IQ+erbuE6zJNGFLJba/o+/5ITttzc1BywQRiS
xoGiySLGpG/qvAsuzegLpez2BQBF8V1JMzj6jj3zGnVYxESZdp20cHNbMSVxkV/B/xP9u27SS9Cb
L53RbUTHAyIMCM+TltEcH73QkrdJ5RfNilDRI/1AGPUNZtSilS3JBm6qA4AVY6heJ1c/Uosr6c6k
oChSoFBqbqRF4vKid+k6zPqPNKm4yWsatFr/UNJm0kCoa+gVljwHl2PtfTYxpAWNJe6cn+GUmmC0
xedI9zftOAMPSlTAKfRg2YBnygy1ywnQB3V8b2fAghqWre6+VgRD9Ga857zEy2EGOGHHJyhIRt4M
eYRwVD7Fpb7QU9QRe0ovetR/+BoA8S6O9r1B8WZANQWUR4f7GATJDCJu1xN/qk2WAmbJE53N3bNr
qLWhFxdfmfCVMN+ya7J3TSE+yKYwuoRc6cx2OvZWhZ3ZQjbIxbhP+FGUYx0NP983dvCPXerItiy7
Bq3J5r0gQFkz8wx5RvCmktuJ9qg0014t7M25rVEXMQAjKXJYYFO5Ckt587R+N8bjGzL7xndY/kln
SWMxcI0e5cex/plOtiXUcq3t9KdJTCoVqLJPIvtI6wRWBUY1ae/6hiq0uqT8I91HZnMz23iXpNXB
LAhAxizXNIHTN0za54ze2QFdxYpQ1F0AYRgXpt45tTEG7DZ92G3G9XDaKtVueJTjiU+eZaWt2mrY
dlX6mg/krCAnlFDCvImNJzbIFLEsQ8JaeJ5za03ZPnmkNtjYhKxsYhYzsEENC0hrYvX9erJY7lki
hoMUWfUuUPEpgNvEEAU6i+oCFGF+b+QTZ5kTn0/y8YhtmLSABBVLLrMXycVr2FuThgR6I3BjRH5J
ZDYeiOdCI+hse5fwL9Ag6q1K4oQS2yOFkAgESfwVd9W/uB1f+8Gb4KznTLgR8rcCILgyySonvjlj
GmW1z2yBQOhxT/Y0iML049BAhGAjEzvf8wD7chTg0AohZRE2TMKJwWg4Gf5Xm9nxvio1QOWlx4Iz
QH6VjoTP7VOlU01oP333Ubf8RDioOJHGIV2i7P50nasta1s6O1joRDxIGXBxRaYUCfxmHlXfZPKp
SIFnYeGQdb0OWo1L4snshZq51jcVDSfHrNXCKiJcVWVogcUo2XvM0jiKHGrPV23TIWPZXPU4jVOr
XbfKfhl1uny8yl+7fW0gudpUsDnXiVqzpLJgdnPpMVJCtAb1IDjposDYRaN7sXq1pWBp301iX2cZ
gbx8bs4eD26UPpTspoXTYgHnf6a8g94wNmJbFkbPFWY61mDDJ9GPrVmLk2UyHRZlt4utcqXTDQRO
IQUsAX6+thyeRwF1yRjGOmf8p9njczOqI8adEM8ECl+DzMJ2EEtzHw533UgwZMfnmt/yWgVWfLbg
upQhBTnmsNOpDWWrbc6VeobLjqDUFr0l38yK18dpynIpMh1YPhegZoh+qgTpFSL9KsjCFyQuC82a
+XCK4mtSc862A1uCIbWa1cRAjvyKOheHGIV8C0NfXPMsGmrsM4N1i8fsvTNboF08kGvd29PS8Eh6
Cisbcp5+w98Yx49cT++kIM51ox+minErqjIMcyNJv85oyVHG46qoO7o50vkOvqMi48Xh2TK7V2BM
wHvZQIGw50XtL3/bZxXar3aDAEcK3BLew2QtRhnXogtxV1re2VBU++gtb1BLiPepcPTN2BeXSDW7
RGgHwDJi76nxIU1r27EmpmaRyoVGrIYm3tQOGbBRSzfNrMRqKVB0xGGC/Q93il7bxLgl4A9bK9xh
HV0SvcdjFv8h1OH0dW5hQiWXRjsMxoVTE6gvXXU+U3D4bFgY1mwwn11FrFyH6RvkJlv6dtsbBUGe
4uhBY+EiwcvD9zhooVXZzs7otQ14lG96ge4Jbl/C4gDMfGgPpupJXQE2nLAsOYb1TxjNRzFDBSt2
c3Qv3iGMb6a0XCvHYy9fAuuZgu9a0vXBYgHS+FeLq2JyxM7rgLbJtt8QhaiRe0N+VLjFbW4ChEbn
YgTr0JZrxqAtUixYLw+Pae7355iZ3G/FPq8xUlQVwTgcLf41m8YK+S62t8RgENBJVAFJ8QEazxYr
XE4IxHxHF3Yl3hzKSzIWEjaEhT5PNn2mIR1b8mI7lrUKvOAhmCDR7TdtO1dFhcdM1ltFiEdgXw08
+3WWPKxJPMZAJ8CY/LXVw47CQx91L6VKr0KBNdJdfL28SmuBv1ZM6d2KvE2O55VpEbsuKN0QAm8E
puoR0iXaIx4ZFf6YodoVrCQ8G37qxOyUuuscL29JOkaOPOdFfusFftFcbkuqL6cmebdj/zbZlg9s
wTvzFYJdTe0g1lcZikuKZs1O07xUmeBWyzU9RaKL6uab5toZSrEauAkMaXYvHOzZJmAEPm/XtLP2
lZL3oKGbY0KATMeIelE2+nn5rY2Ng2iuwWTx9kVsQtT1w2NYsOKQyTqJGY/ZnCKA47vTnhr5yCFn
WngKy5vW4d4FC9AT1NTlV58Or1U4vuaaeuGWy4eisG5W5a5rabw7MZ1kGlmKgbO57uzlpMyV1lfQ
8f32zeisW+Oae1+Oc1aTFhlzhc7+4/L0MwXAdUnJLpE0x8NuFQi109NxI2hncOk/w5yFd7rZpa6k
7Rd8dMHxVCbeSUubfdlYS2JS+xBaS5V1e0BLR8UdTuELbOcy+mTkT/XosqTcHL/KGOFTYw8AHZ7a
FRbzrs7TNfC2k8Ul1Cntk9fx0FNas0zZxAgd8k2OQ8/W4MoW+i7wWXNX7tJy/RebEpjVGOFFT61y
aWOmGHTrqMdMwiNnTZRNW8n3oaVRTqXOuxECsJpwl1OFBGRrSXxoSdaG+5q1sIPqTpxwwaG76a3m
Ze6IdYJHnHwQZSdp1Cw661tHSedFWfk40PWAx7CBrouxvHbK5VAKUC1B/2E17XPP9k0QVMihzBSF
AsvELQIdet8hirsQtIdo4DOWEtejI4BukXY3xEjog/gh27cOQHlmXsBjKt/2ZbEydHQbdY1wZvno
PBNMoAk2eK3NhGp749VY8OsAMjsuhpoaAvRq5UbVKnfEA2mJayt5KwK+2j4ygNapJHqQ5Puo7FxS
uWdoqy5J702mBasiid79mECrChFskYvRmAY21I7pvYiigQJMmFRVYJNDCpK8fPge8jy8ZtSsanHF
+TDS+UDuEW8pIVRVT/QeeN+VU28boVb5NN4zlzVXwx/BQoqfc0gNQsh+dQpjsdNS46UvoRwMY4En
lmnHdDi3Cw07Rlhp1Qv5bGgPCN50VgZh+DX2Cbj0DCkZPs3SnNurSw3/plaQWPJjxJYwp0yllNqz
bvnXIp02hLsukrzPE9gKh7gXHtMEgK2mcnXsI3AzBV67NKrzLdCnnefB36LQ3GwwoGqibLnzwGjE
7V+6xSbr7J1OtGFRg6VWOYlEvU8uNZ+7ta6xIOpJNy/1tIv23MX/shDvhN/lwaYZEm2Lzohrz0l/
4r5/RupjZkxQoitT9FQhRTYG7b7dBinYrcnvmRizhO7B3tqVuHyWBSHzJ5vP1pNhsrsm8lIhG5cu
4wYSfpVQCjUQQ2A0bhim55HiP47OY7lxLQuCX4QIeLMlYei9KEobhEwL3nt8/Uu83cxET7dEAvce
U5WFvC0kAyhpN1S5Co4epdxm4lGgec2ebXUMFG82fAzWrB6zN2LsVxVdSEGBP3Rs2Bf87WligElN
uYCKOgTpU/xXsYYHEeMDePTrnzrcg/HCqPvTkWzVVCC5uLO1GxwwgAIXq7kqiKaIr7NNLF6t9J1g
dR3Gm9xcQ3h/DHxKfWs0OwA4/fROSllZngn1ogedcPqln+PgQoGcVXZZx1DjDiyJXzyXIoLpVyI7
afjTC0eUERVEX1InzPIU1G9CuvynjTC8kS6mSXDTa54mjCPvgLLSkpLXOBj4HdIg5HcJSzsVUWLC
UqvOxZ1FFuoIMUUcbQvEp4B0BGcYUPAjeHKU8BIrDECYJmBoVyRUNavpOu1xpySc52/EQ6rTNoPU
CpVE2xDdEaRexaawdnvd4ZPvtlqBHNep6sMQbuJf/o8t8UyTN+NZ1Ndl+cbOf1qM8XhmN1pJhrjb
GvtY3AW4cY3NcIhwdlj0AuvsD5InSEGN5kiwm9AGCUyh2xOLCqJGKw6Gvk2xpcYeCSbsGsL8Ywkc
ELA7xMehJhn9QXkZk99n/erxQ+uQIJ/0Foh7dIK3pLJ5Z+1EaFB6V88K6RRUpghiNJtKjkU2vA6Z
UPcLYDLo9110CQRm3N8NcYWsImQ3RUAj2yQa4SLi1zdq6rkD0F0DToI83nRS8RJmZLRAjXWeom9J
9Zhmd/lK6Z0wG4kNdir9GNef7VO9S+E5FK8ksw8XNlbjm56uec25YOqNgF4+4to6hKjM2BhlzozJ
bYTv4AKrzbTXSDwAch2mBXUGbfUdrlaaHKr52F4UzA5wX6r3hDOj/5fod3zS67bEda7U6H3Y2vCP
PrrqM8tvkn4WDXba0c/YoZwrj37M0WsbEQoWykcnH+1ZYGC31iaHoCeJ3SFeuegGnupdL47qzwBF
EQG1jCphXeGJBgE30RK+57i1Q4ji6+SdddMM1vI2iJ5Y/kxP3FRcCVmG4o+FFBZ0Rll2+2jfa4sw
WVjSK/W3O+pcY8UapZTGc73N+w3rFFApYm/z7QHQxVnOFkFBm+fyNop/DdxS7FSj3Ri4LYkQceGM
4e6cwTQiPiVtGbyNuO5rbh+Hvr7JXQHpqj3+WK8CQwTNs3pEGAQpmbmt9WuceUf6f8t7+FQgiaBB
8xDTStaqu/moWT5ZMVXgVjEntjb6faz9lukpF4DMQGtEn700X6erx9uMSFpPR7ONIgBw2T35rpKt
/i9/x+dlZuf4tNzsnIOoU/grSagjBP6veQPIrqKet+z8LyR0mauA7NUHXxYSrKa1yyeS4K7Z4RBj
i3Yn551Z1mBwMfM47wYUXk8BmcpsM+qPQ6dFhYfcxEBqCfPXFciH/LbQ+iBk4RU54/ESwPmj1h2c
GELzgDkSLd4+/CKHRNdBf9mEHVBnq5Ob3gWmFu/gZkApkdfcCDZTTLIcq8BlusvsFfocmhpmW2uT
1T8Itmvo29GhxrAp7nngheYrCne0yXUIf38dHlgeFo6Krh9OdrGriJGuPqfr2G+0iLwQZ8G4d2vW
4ZlOjD3WNoTam5BoehXpOu35HlUMhUsMppKqCRYPEgtYW/MKLeSn9RGE7hKRABgkIcTYhgnV3ODe
I6mYIF45aLMXwnbm9JadOTxx80MteLd5yph34qJxW9nGR6+L7hSudcKOchwU78xHlHfhrS34FXYw
wcC28jen/HbxAU48uJBTajHw9cTm3AwHOblqk1f+DAtl+1DAbEKxXOxkUgx0ZKSoaVbpoV/+Zbk8
kFNawr4Cc7QyoVYvj4cwPAgpYTvASx/sx2+VYHp/jSJai7EHoUtaCQfUSqgo+9jOf3J5r37CJ0uS
Taq7Ek9PuMZajowx+q5me37xt4P5Gxd7ptP+MK8Btle/oUNrtG1hujOi/W9CENNxPUMC2WnVxlJP
6I2YHvAvJjws01J8U9IzRDzozUY9QG4uKd3f8xfWKmyR6HhVbiSumupAsbFYWJpt2J/VlqdDIRZG
9caepODqO4LQqaOcA6ppOubVePCiaMoJtCmB88iuh09D+C3QxLYcL9zcB0B4mYqJbCEmozJg5Rdr
DqM149L9sR+CsY6MRE3/BnkrYY+v/T+IKp7WXQVEtEv5dSpp2Gp8BDjK3rNqY3wQEeaQWZgtWa6r
njg88ahUD4lXWKT3uijlxXxXkOuyj5McMeTOQ9Z1zVFXkzLDY5UtlGPGkl43eP6ZkLslxKbYtOBq
UHv7CCJ59K+iv9GhHUY0QR+N+THph2zcCdmu0pwyPUw0ixryI57pLwlnqLHj84k/WZPhbMKaBAqN
hGi2TxUz/V8JRwwtUEQGZeEKJMGV6iVAi8qTXoo3jQi48ZYr21Fywm6VTTtGOaco2kTM9hX1S+K4
1PqLHu+n6CRwc7XTd6OQUN89WlNhnLRkHThE6Ri+oyTEW+3z47BbYiXuivJTwW4R1hp7H1yg2Up6
MWzMnuIbFYTO6wlg+Rj8JdiwgKa3Ox6G8g/cSxkc1V9GYjkDQXz6C81gJWImoNpiSvWmoof6JfSo
Glw13DFkJXYCr+2yDqJfn9iPrErG+5ld34Z3608Ap96cA8s17v6pIS63PETvReNCtipYxF4s8xQo
K7VDcbriIcDA0QJnafZl6+XVdd4CW0/UrTyfk8xW0jech2J762HHPBN/25g8kR40N6XEyOoK+56E
KgRMoC8zJ/hmtjVtsf3lFLFv3eRKT0nf62wR4v3SZsmbqHh2sJRBhPxGMwiMdY5hYnJJj5l5vDSv
6o5Jt2PjYGrHXDoU9b75wBSmIhmDU8CeIYDAvgYN0MrPYvgUzTsC/7DdTRS97af8mn2up+QuW7tS
oyPaxx2P6L2HJRM+6/7ZvPhZtPLHgBoi/mWXXl2ObqBobLqH2tG4yl3Ey8kK9yYTWJZ681ugHbGF
MvBvWX3IjwJr4Rk1KgWS8YXjRfky/JtBSM5ZI9pOeC+7HTA/ud7Khzm14xbexREErPCbpvzQ/xrD
5fFYwHsCFjkqyUDeifMREsVKkU/qEiA830bI5+W7Gl0zREEmoPhdnxwVDtiWXyH7KsxzZL7Vpwke
DUeNQpXFz8ZP3WFUYQc5AcohXXD49v9Vs75GDKhqhzzdV+22FOqV9DSXroL58iE3flgBcrMQLjnG
B1M+GOoOx2FUFMjC4fru6v4ocTjQ6CcAP+tzx7I+d5kYM4OfTBdhuty5wI8jHhn9o6heo74byRKJ
HUJRkSqCgVDkB36klNuoR8cnQS708vEtD9fUTfAlyt5e9Ajyw2RVGz0DAAKGbSHTAjIwuSFUBvUX
5zZ5ASw7uZ3wSNTJpv/qrRMVMxYpNO0DRtsZHSK8GRv9aIbK18IScNYjTMa2pF4KbS+DtkQozqwi
aH7KNttE8q5AFj/N/SvE2ifH2zHYWzP2K2bv7atgMjKdYzRp3RcbZ+avNesUF4fxwmaTdrG8QeiJ
lyVS5ItUt6uSOKknfmHqZXSfrELAhn8axjfA7p42q91pzFbEinMgOWpLD0IKxT1HVaf8GvKpLBH9
2yn/I6WKfKAEb1jnFF9NeFGB+JNiYUy7FHkKQgIG2k/raRjrGslowSW9ie48WD3OWxg53C4y2cfU
7lH/2QbfrDWBHekni2Jwtu6G9BjLE24o7Z+BBxFD1JbTqp+BwYkH9Y/FbEEPCDEc0xCrdV4lnd6x
zbz0VsUuvGNcB+x5uWikyMt5w5HNjvcq98BkUY9Ji+LaHTnLBEbNAhSbP1Ctw8y/cCHv1uCS+ymM
K35kGadCe5DIoiBYRz5MhHEsLh5vLp/YqUn0QJBFcagdpYm6TP6itpUNj2oFBlPwyoW/WXRh9RPo
SwJL8aBakOOzFJ9Un9+A9BUGiON5DH4AjZAq0EjPzrpZ/kGn2EeyTo9txOThPmTsvj6QTb94E8Nn
QT1V5G9GlTiNJK2b8kEdqBj7ajrB0k4QMEvT9zIkiyN43kC0lpRRgsMLppM3dptKTRe1J89BgXzg
vwqsOZMTibYiuVlkUxcKb0RzrahdF7VAMFCksazzpo8+fnBAqSFQxwlRHE9Jtyr8Y+Z/EriK2MYy
7LQ59QooI7Znr4Ebl2cPtpNGaQZKpToK6m76kWv4YPtE2I3UHCSxBjYACPNOEzG3p5F7EtmDdleV
dcQHLH5jayVneKqvY7IpsBMFEmQcu8xsEfj4g2gvc3wXGSmL0qGRbUrzILoxcemDlyidCPXolTPp
Co1Em5t/MqdifA1eB0E+Q329w9grpht0oKuOWazTvDNCkhsLUxLw2dxOugjEKYV4dxaJAUewz0i0
scv8fWS2WdSMU5WQwnSiCj+O0UaVyLJBUzq3fw1xgll/LBcs4p319h1Nx6msL6OwMcqHlHXkLpGl
NHjDwDapK90k/6jDTU3VQqCsJ/XtagBru+iYB5LVhRmERYmog0M/V4x1xatSGdU6r9pDSrah2Tw0
AFxW/SVbM/cFVPZs3yD4QD2dX1X/M/ejsyLlm0BS7JL5pAmdfaWb1XWKCfCe7on6ZWimvSyhxVJA
dZIe9RY/+WJXRhJk1hgDfzUf8/m0FJM3vd0PEvhK6aJikIywnIIpbYHy4VmZ8fwHOY406WnU3V8A
vC2dzqr0VY0nkoSNlr5g3gp9tk0peyzWudap6DaBgU2T8JxBtksRu3Mk/gnhzFvm/6RZ55HW7lhE
z8llciunc6nA3/UNIp4KhIqSzRhspSvveqWe1W54TOAiV01cf+tpx9p4umJz5Zmn1S67DsFvzQJK
rLLfPiy3SR6mNN/aexwl5JuFKd0Dab+Srn+KgfYE50Q7mjxHxPQoblSvKeXtDFemN5FDhz6nORij
tj6k5uKhD59sMclmGjDSTrL6oQjiRSh8txvbZK92o7hWuoIpCKO2qix/xG4+dx2wG8skOWoYFNll
aSc/O2iMadyi8SejiGVAHhKV3FNCXiez2SwBwj51JH6WZJUgfUrlcA+E7iIMvSsgZtfqDJ5I4w1o
KgLG9WK773iKtW80MWR0QxhgU/UzhMdMLHntEgdLU8UtCWOqytyphg+8y6HIYhHBBJzW+Wpk2J5m
ySZahOUHvd1xdwEScXxUy5N4DQ3b/w4k8dAtIl1YCCxvGZ8221IlNfFMIoskMcaEATGvB2KfpvYr
HjVnhscgwzCy6/yrY7OCd1C75OJJGO5G/6YLH4NwTgUvTwiqubK7r/RzaO7T3unQQS1snA3NRlm8
zdOlmG5z7EZxac/No/G3CXL0EQx59kUSFKKlnYxhjChQ2HLFLaEPLPR+W0gW/HrWq4gYCFhikSIk
l4h2LBFdaCeI0l4NY+2RUNd9xppVOyvaPle3vMcdVfHyi3kjWyYlArV/n6x73d3SuN/k6r1mjDZ6
SuXq074xv5r2fRYckDORwJe7B+YdiU5simAZ/mGmpyDYhB0D3H/DQUMPjpRL/LFQ+ZpbERYZ12Yz
ACNz535t8d8t5eATxWrEW70ie8Rl8tq71RcRfndWmOGK/ObP6g/0y618sQMCHq0fq9ITBk+9IrRk
ALOFA/SnH8XdeNZ3w00TV/Ttn3G8JpLdxVg97oon7MV027rR+3TV7uVWOjBHvADVsrsP6ibeY/2D
4J6X/yj2eBPMdfWNMtCewFMQa2knezCy38mR9c4dVs87SfCeuAci7hR/aIpsahakFefhaShrmQJ4
jZao+QsbJ6S4I4YpI0rVLv6YnTDXnTEtrpFLfEL9JP/SukVHST1mIAriff+tM/ZzzZ/4Szli7FsP
dn7LbDIUHGOpFiEJXltHOXZ2dClv6eewp090sQw48d1/JBtlj1hq1z1xvghnk4nnrjoyC35Tfytb
mfCKcCnOt+TAI2EjuLXNFWOhw3SUDqDy1sQYRSvC5RkUeyqpU+M+/44A8DyYL5sPNjig5RlIBN/Z
d21zy96Fi/Fbv0gDbbfiPzjHHI/aGvP9FsfPXdswQ3qPr9jisFCfWhuwoFuWO2ovrHrGhjywyb/z
Y1Io+V+UvfuM0QaKyIt6BiPZuNqV8o8MlRzkP5y6n+BhfLIFXWPMfwvvpt3kZ5KOdtkWGNxf8Igm
d3rJbu3xkrnFUdyWDpTwrHww3GRE65+ry3AYXHNlUlLorrUbfscjM27IpZwLXnssPiL08KgM90Po
kEeWc9OudLfYEfRt84Z26/JUXTBaXHTIGdUaYeXW2BNnojn1QbhTk/G1FutkLZ0WtMQPn7a2jF/9
u/nimj+0R/OnPM2AoUghWRGAZ1tv8UliA8n8YOWzj3G0IxmTZ+GTqYJGVhwpLFeGlMxdFs/xoYax
7TB0BtyB9mTmo/JwQzrtQbFRZ4Y2tsW15XZv2WYmCdrL3yubcSOu2eJAgqlOl3CanjN1NUNRSnC7
OUU3Mngcistn9aMz/HCZoL0T3/gzv4qN6A1O+KH/TV/NujqyimDrVe6Fp3AMHP1zPLOetKfPyIk2
4Q9MX2+2EZ25lObSrtrq+/RY7CvMQis+kB2srZ1xKjbZs9+mNpevRzHFb7omrcej3WI0F3/zjp4I
w7Hj6xzbiLXlTcAVfQgeklOj7VwTtL1FhMx2ne3Kv5EP3El/uxvRmI7MgLT6ml/jAXgWS8tP0/4x
z4qH4HOzqNCc2bGuylN2l0gY1EN3NPkMOVYVbeoaW6O61W7h1ryi8ptfLL7hvb2Ul3IPTjym1Q1D
PDhdZRMRjLmBZqm4ii3teTcQre7iU7KtnXGl2YgEEB+5uRveIXxtSLd0Qjv8o+Jit8gmbyd4wSN7
pE/+oZu4MzmYNDd1tcvkNZtqw9t8LF/GId8y7ji2H9YvhzlTxMlYk3rtlr8M4O36Pm7Le7Y2H4ED
UMNnOr5fOrY3c0tu/d+SWLCOHMshai1aUbq5DIswCnm8whBfT/W5ukWOb1MpUmUjZUQI0dnDz3Cx
nH5jOGBpfosNBqlX+eDBYobcrcaLxJjukG6TEzYhV/sGlbRnnLjxtwilkGWvmHzqTucEy35201Tr
ZDMsNuntjL2G51jCu30cZUdw+JxYhCL3e6Wf9eqS3zUiOu3Ao9YgOY4RYXnB/jIcwo1O+/OLKSUm
1tTmeeamp1JlR/Rp8MfBmYSOmu/LbVG5y9Rq1783/dHon0SOMeFl2O4/mHVEu3Ef/Ss8PNmfwRH3
LlDkG8WzaYtnxvK0WvzBj/S73atbw1jVe3/Dt8VY9yhcGQ/TOJN/gRKd3cJ62KQbfnTtnzy4ssxi
G+Mxyq+rSPPyjYHXiJyRz+PE2uMEPJMP/T670abyBKdkDEmxv9e3/pbQi8AjUIxrBVxLs4E+NO9w
sjfPRPa4HIwX1ykd2wgGBL2XZrO76946XjTBQQQlq466E3d46knGQLbFMUTAHYbigBnstt9rN561
fB9sJfRdLroNEVgS/R2DpD8+TmgTQehAa9rlTv9PYFrcbwbGxNI69ZgaL3ole7Ize6wYlq1CB57W
Nw/5mott1X9b65RB9lfxMKE/78ZnczF2BCtGFtKXdXJTGqfc1jTBiIjWGSxU/agbDrHmZ5zwSHY5
8uQHivkNdGjA3tVxGQFye7AeVtdtY0MJCXl4Gd468l0hIGTFAs6dN2iWkzfGygxGqZW94ItDkYH3
qziVl/HefOqEX/AtmY7MnxFWKkOdo7z1DwJ2IgTs3/m7tI/vA2Pj9cD7IPPqbzFUfNBid/0a0771
1/3SNOJ2lxnbthvUSYzfbS6GhjQPj8Y3QlKDBX+LdsirlI0huWPspJ62hCWcOOR4ZHb1tT9xZTA/
3Mp2+0m7xJs63suLxd7iS5NYgq1kKorua0hXk4MKNb1kT3UXBC7KhhiJJibhZ7j8ozcipTJ1B26U
9pXZ2io/F8QeHIe3Yo1y7s1XVtopP4dn/dK8ZUd2bqwVszf2XchfxsrjPGXMJ16ig5Ha9H239jY6
wZrJVeipHnObD+Qr2+qAKhgnkCe66H80e9pkl5wl89ra8oi70JDRk7rQqvtxXXqjl4i2+N7t8VlO
S9G0ItGEiuAt3XXb4tFfaXUfHdchqaNcfE/Jeeemuc1ueVDOIXsjV+LYnDcDteM64bGYWa7IJM2v
yl/rHSCLH+4mZFnX7GaAciJ0PbGbK5c8lJ8zY8BVS9ExkRu9Bp2PrYS+12NmOh84nZkN/VCsrYUN
uFTfY/XMvVIcSaperm6FScMb9Y3DUIcjT/B4H3aaZ/7A7josIS549R7jyfzFf4Zua4LWeDBu4TeH
g+ao5Aqtkj1Yarvdpy64FHQ0VLmfcAtdZUf7JZvUHBD6WL5fSi+zVaTIGx6E+Y3RAGQemIJszggZ
eURbApM29NKRjS2T83hvUa2sC8VhIpAxQwcesrJIAltVe9HDVOByE4aecGnf8LyjU0NAgbEBtKDE
Rn0FpF56D5aSg6Nsi4N5IxFvfPTRna8STj4i3bI3qDurwebv7zw4NVfg/1/TcnXWZ3yce+hCaCKp
MSCarXgIIXTxGbnjhgMkIydmCcGlb2C7yjDK/yHlBuWkJG2b3+iVz576DehH4FCY02+fkeGC5WQb
ivA3u4oTfy3r92TP/tcgGdZwmGMaVOzM6Ou91TkhAhSRrYHdj95oHBhcA+ntuVXf03ALlZ8tIgun
qENsZ8ccSG8Dq5NNfWJa3OYeOcLTa4aOyxo+s/s/6a/gfX4gSoSdAokAo0PJyUtDtl58AaRrE6IU
Xmam2rwaEtujJbK3S9akEd2I6tVflJ1VfCA9mcyNjgTVK/J/rqP+y6f+xt3+AqoclbuRRTwee0O5
49JXyWCF+2mYL7HZRgikQ/p5JaWyznY80DWDtckvdh2+IkWCvJhxTcpkdJnjtq6ZU7G/0kpjxfQ8
v4XWkdlIMTCrxsLBAgXIkDZKa2JateA05Dd/8PivafTd5z/o5CeyN/M/KaSaLGysQqV8NFQ8dCv+
rxPC2Ep5wqPEonqI00vUnJrxFE3XYn4x21mn+SYS/hINkZkD3lXoYSELnllxQbFnQxLOIqd6txrc
5uwiNBKwCVnTTFdjoy1N5c/cdm89JIKsufsMhtUAoUEKJ0TKvATKVkUoZyf8LQqXypruwajDKJNW
GYyynhUiOjXGqeorTHFBzBeZmqjZDDXtFl6d9tSzECQcyCvE+kMkLG9lJWOIpybVGV5hEFEGdI6a
Ff9MorErxPLTUqrPeWZgV1sZeiWUh5lEnDbmo30oNjtFbD15GZuikAlksgImk0hWk5jyiflpY+Go
avpZQyeByMQSypPSAFGcEnSaYqf8igbcL2NUBBf86Q1k0roZZQ+OFC9p1AknkjSVv1ThT8dpecrh
jmbV+CuIQBKFCDdB6L/MsnnPRXKZhfat90lsbTTMpKFcQDqRIFFk/SEmRrQkLSlSULhqWo1eMdK/
jIyVb2EOXoHCazWqM9CnqeWiM1E5KEPmdFBb/DA0vvSarZg4JZ1NllluV71+9wnVAGXScyfgHtNa
SrIOF8iEJVNttG9haJYJqITok2ihaLikfPaY+Mk2HXaiKFxjnVsKd9ymmzBu1fOE4sTnOjb9eDej
cx0Lk4BK85qo6XcmMw3xE+WzJx9SiNurVk77GVSRHgcM/zQfIag+jUglOQMKPG+nNNTLvamHoPH6
hlTsiLWVZe0SItT82vyO8fpKBKiMUv9PVYb3ROqhOYsMc2PhDpB/ZzVMZjIAMAvuZ0RitLx/PXLr
gOVTgN4jnSu4jcyxw89GwzA8AxFuRWk7an8lH1MT/fUBHHkudKFbkBPM/LV70abE6QacUe05VLkx
CyCcKRcuD1XMZixpNWYvl0mjf9elVSor2yH6VAKykapy01s9pM2PjryxSPsWCYlpR2szjBrCVvAM
EL+imSaDXWcgXhThMzO5ClthJ8LrSRoLWaSP6b3CJ/Abm4wJsERMbDqShs1WtXBksZNpfJU44SfZ
BKZl8l7CPtEMXo/CQ4dNRnsE4ZBGrCscbIxQXnTaRnb5bXqbWE8ijETpzwSYKQ4yMAsMtorG0qhn
u4+J3DOCdZps9OBfmXKExwKncHVPppGS55RV5maa94XkSmy/SxElEjODchvjyRDZHQf+e82RIrNF
idmeCBkzLO0LKNFb5S8AOgvAnV/9KWbMhzDjPZCLyiur7mwkUGSqSCnWSJhfVRqzFTHPnG3HZpw2
9SQcBxLqsb7Fh0yozoou2K3c7uOmWUtaeJdHRKNclgHpZlkWviZNfqKKRDoxvpdS94l9mKOb2iI1
39sKB3f+f6gU2wbuAMbd11Ql0HgAwQCWdp9jkWpykTBq/NPjPpkgIppbn5rEBz/odxpF0T6vT9CE
1fwxQwy3+tRVoX+iJtKD34meSFhOCTSnaWh9GWb1ZfACdsZPgE1Ig/5AaN8pUiFtUdkgWyRu6yj5
vP99QkAfBWRYndLqUvEDpNq9JggTxT9NMQBbVbvgnMpahCustBPhY8RXBA4V+8xWT/gO2UvP6nzp
F54uhNuZ4piMb0awWCRJcVmVobE2BIKg+4qIPKZiBR1yLG0qA0WKvgl07HuQF7X8WOPHo+fIuye4
OLcoFSg9W5/mxld+/cza64gORP0o0YikrNvmjmjjn7TAU8wpUDwXGlJN25aM/TpAf5iMHScw1Xl9
EhHpRSRrS9JHzNXa1ty9GaM2a5nbBm+lslyLN7BAQqzYVfapsBqgEsve+gZaBS0uo0G9Z+N6Fnu0
FBUB69TP/YcWYvlu30S2BgZB1p3IExtuSbdhlwi68zzRZeSHga5NYRTN6yuHrEQzhVCZD4l7TkCR
LCm7jNVVqj/jBIkGZ0sy/JN18MnaeVnMlqhNl3By7ML0ukHFZCJluNI+EiwiAsWtYHSfMthQYcjW
ikQhkcKgZt8x3vNwl47FQyJu0bfkTTwgLCj4WhTWJfj/dwV8qib+kpgeMgqTwx8RcK4RXwdKhlHr
0dsfBWZQkBeYhW8VujqjqM8NBMYxyDHAgYFk0TgWl6mP8Qp9y7MnIYsTgo9IAVrYnswWbkV3hNPq
iBVsMfOVjoGNMQFchsZ7NzGwSqoZ2zP5ZSK2OLUSwA8wVC2XnYnfO21Nmmg/byuDG4dlYnfP4voy
TOhQMYSUQfhpqpRPgv4uqx2etRJxhRYdE+rHvpPxwuGXOhFtx2kkwA1cZP0B/rLEbgeJJX8+QOGR
g0NR0vBgVUabG8X7YjR3ZTI8Jdn6AB3gRZk5r6wM23SRMVIJkY/l0TNRc2hn2DHBdrOUxOSxiRMf
9vKrGohv0AwCkcNNWk4HkBx3NZ9+uqj8VjVlK+WczbC5VzAd90bZi/ZgtY/awLmGlU0Nqvcwqb8H
n3ZS1iJXpL4sAJi0dAvz8JmgeliYrDkJE+QkkNQg5o2jkY9YMj4C24GIo74AFSCf9mGhDMK0e2sh
Y5UhE9e4iZDiHggJQwKzWIJ04IaSAlvzhw6oVujp6gggPbQiTLOnfs55e7+18K9W1GPMerfEMW+N
Gq5XyjAY+235AZAWaVplAy6gL7YHLhHOrJyHyI9JFtgYpBil5s8MkkpUHmOKWLTltKLjqNB94H1s
byofYOBO7Q65Bu4OYoFJumg7tzSvc3fXlVvk/wuJ4eJCA57JslXDnL9lXgvudwww+iPMAgkosdFh
3bdTeS+XfG0Aa7vE8siW95EfMfaKzxVuYO0lWmiPPAB9q4YKbqSkRS06n2Fw8JmC0fL7nKqLpUH8
mM1TrJ4DJs5UTPIIN/o8sUearXeYRL4Clohw5CVvfhgfRQCYILOoP9bdBPrzQsoaVYrdl8iSd41/
yC2PpAU8FAW7RrS24yPn0M1ZR6q77KVnOzD3Q3lILDi065Drf/6u9d+53OWAWOnq3YrxIQoJmeHx
F9qCNtzRsRjyc4QxqK2FylW1c8JOgH2C7qnAZExwVrxZuu4J/J5BYJvKbwRdH42p5LE0VDtyDxIn
6Q6+ciDo2zHkvVa8EUWwaguCBay9KrzX6i2ZMPlvpJbwoj0g2aH5kxni5hmhjihfQh3lK9yknMeH
hQssKovbuJ1hpyULkNZaqlWf70ZbS+O+Fz4xXS7s5ckd+BA5MCe0uNqwQXw0U1dWFD2s6EJWBxzi
5U+FUJOOcqZLKDY0Mg1MtdTP7Lw4S6wOkkMUbmSap4x8U8IX8XZjrPlqABfWzF2tDsOtahNcbGMY
Ww31qUnVNS0TO2Vh/DeElP7+KQrwJC8VCeIbom11ngW4HKMbzE4mPxBjBvuGH4NCnd4OHMoKfZ6y
RWnIM91NvHmM/BpHGE+DtjeGvagteFKQyFQ12VPZin/xJ2gT/4oKWA3R3MAJ26q78Di/ItRBJ+w8
VoJ76oSnYzrB7ZGZUKOqQAZZbZJ5A3BH3+CiquihGcFn8JWY/fLx8GOr3nxBapx4iBy7HWJsSkvD
Nv+yXf6OqYNoUVR8EABipy9vw7dmJzoSOcdoNq305OdBAwRdltNBpor4xDttRh7RVlgYzABrwqr5
zRG92HSyuscfYZBm8jEyeQWfOW8b6GX4pvEIkfq0qi3PL9eZ4OBmILLumJIcgEe8WU8fwaU7ST/1
2fwFy84i+S068u0I1wKxYX4mvO2q/5UdpGnmv+E/BEwETR3QZCKOmM9gPdptdlW4Zj1sR5YjeeML
/q1mSxcJZiUzigOSb0bC04xk/pOd91xve6qdPP0UhHNm2mrmlJ2jaR5hqTMifjLp/wZCCMSPPNnJ
8iEtKANXhrhbqFWUy6vxKONjW1vsa4gFzmDNeazOA3tGQsA8haHxJ6na5QeiwVZwSFNGIWStFvnA
aANEl4SvjHBC8OLViqinAFykyyEbZBtiBOGN7zhNFwDpbnG2n2q4jqhLneIVCk6UHPLg2Gpunezi
3BOESy2eiTdnGJFwMvkeUi2oXy27X+gZz/FjqVBY2aVbEH0yPYlI4UjQ9QlzNdrOgoQD0zM/Fe2m
cCiexAl1CgGoIAUda0PiNAVlTKiEp/+Fgcd7gg3Lpq2pbuFFuxORHKwJfPCk1yL8/mH/Y/7rv6WD
sC1tZkgpTmuG6AyUgldyjv78Kz1X80e1b6LFV8mtWJOCWXgMvCFz8FUP8ar5h3CTTo14P4yC+lbZ
td//cXQey40rWRD9IkTAA7WlA+hJSZTbIES1XsF7//VzMJvZvO4eiQSqrsk8aRCmDcUv3gXaOjMQ
6HKMoC9RQHD9du+cmMnBYsXwrChfyFh/mamhkw2go339Vf1xO1qM75/hD1GaHqKqe/jIIPT/F/rh
vdo1/zp1haQXlvpNfQmugGgh4l5QTzCkq74m39i7yPe2xDeq99jPCd5d89M422wfURZjF5NbWiPr
PuzzR//jHskaYyIuUHqsEAJyrhA6Q3L1+LSvzV6ecRhQurqk4fHPXzQ+tzOLOvFi3NxHuFAL2Qdo
9wRD6Vr6hs9fQAFTLUNTMhiJCqWYpRHz9KvxCeHtnckK/+/zSfPnFwR27kfxVp+zv4Gry7MwQjC9
hy362/1HFuGx3dLi+TiMiQ9+ShZuOST2YdVu+Si+x4f0lLN2Hp622MTffKPaq3iD520Xe7gAJ17V
4NbsqCuiI/F8d6qQ8Kd9oZ8S9rr7GJm/ciTMj5St54S5Z2v6AUJS45g8HO5WGnceAJ5F82weRlo1
TBQ4l7eU3CkH6IZ3tP9FicacgTwN+IMBy03fJNHg4N6G6GTNa2IQd+nBuQV+x/qqOtRv5TU787sf
2Rg0HBzoXK88nTHkjGKFCYdTFD0qqu4rsef76Bm+Y4JdpKfBF8scHeX3YTpFV1YIyjo8NvOm+QUl
Brn/3P7YTwUhKNfFF4lOs18+GSkj4zLqneblP8Mn7uIQiXG1Le71vwXSfBC4zbCd3MbFFLhCgB2d
UzLOoGQH5/BfuXMu7dW9KQnAqzXbsGbakcjKI8/cHDDg7GyU6M2gSmNW9W94JhxcHLXM24mueIRo
9Vcd2bZEYgco2TzsNBrsm1UEmNY9MDtl2mozZiw9ClVj2sjiBT1Wmb9ly4PDiGNVTi9tQpvoQ6jY
kIBLglI1naDSRIO7Mpj6gyfDgt9p97Rf13hrQqKwegNZtSeEj8A3ES9275X17xDt2FDIaqeiQHgQ
e70KTY7iQ+I+svIPcl1QjvgmgGrtUOzMrgcwZtNHv9Bq42pnDXzd6Yb488W9xiSGRW6ysXAndRc7
/OsXtQrk0m85783wuhCBewUx3aKb9uzmbBHwnaMopbRifC7e1P7V0B4Q2M3sHKRel35qOWcEh2F4
buBsQ5Dr95l9jXAJdNyaY/1SdTHlyEZjaM2EbGV21nbsVEZNuNXYBbG/mUykxf9B7/Wcqtrgxh4L
tlA9pSOj3DK54ZaVLPZ0jaiiDiMdChHWgOlLoJRUQ2fT+YD+gITzrIiXuosvHZF+WvvQjDeQcwmz
0Txn/MFsosXVYdCVKUGITmPby1/ALPl4dNRmkxnDpiCtYqhRF0902UaFH0Er190fbZmTehPdXO1Z
FVbufdR6xA+NH0QKcOdKqjXU3Bhztky1o6dbIAb7dDVfaWCgb/VpWzPIXHIMeAfsH9V6yzEyB15H
Jd7czNhHMpWq3OjZa3fvn4ntU4iP6jZihcXWrR2h8JFuxCJCnoPqKLiM3fpUaHdtRmrKwm8BruHB
sw1OzwIYO3LtiJUXSHJyWsOJoy8P/s0kP4Rmthn4RbGLc1aymCIFnJjnQ9Z8GZDSrXRTRvMWNLzX
uvThTu6rgjwnsjhT9Att+ZT1oWRu210U82ZAhEDmW+eb4HfxXfxO2Y7Z3i9+VGDm3NbWnq4w0Lzm
ezzhB4L4jVEOaUaRoSnx2rt4Q2AfMDtbJiaegag62ij7eqeSyPLO6poXrvpP+SReIb/neLMgGLiv
VKnpt7A3vPQTyyoaxhuiR8w2/ODxPuSxY5r7xyvONud1JHP0Qa9ScNTfYS+yCo0Xo9ZKnptTeu8O
8UPiyKOMO1JLIQOr9q3X+YwYI4NAbTDj+2bCBQzRAUWF8z5+YD/J9sqLwUAcr89D6hvxLbEk3pd9
uV96VOHjRfWtjXnHe9grK640MBb4Kj37UBzNA4sWbAvbzvJUgm0u3S747D10miOwqVd5ZNWFSDGn
gsTZsOh82RvMG3nIj6ygQEEe5HvxgV4peZa4fWy5Gv9QEWD01zYAeugyghUDoyRaq/fshMis+WVv
l32ZbEZu7XvvpecltwzJGiMad0VaWrBFJYZAt2ObcHQv7W8P3/Pibk1PV31U3Q2u31X6aJod1wZx
Tw3X/k/lYbTHIHRl1sy6tMaNPq3LG7qafcnl8s4ZN/Os30nUBOMUo0P37C0UUAReXEmHxs9PcBKa
J8+D45mv9m92XgySkOA6hBv6k/YvNnfinOfb4ZNRQLuy78YX6QwvPPc7TvSox3SF52FZ56DfOxTM
Vbb6ufciFHcrie4Wfvpm+IRzjyTYC45usUlPyil+m86y2/BkFdt2XAcPSv57Cbri2l6CnbzBiqSR
3DcXF+bGuno1zwn3/7O8RGie19Gd9WBysg5kyGGwxLd47YE4fJH2AYVox6pK8Ss28yv9P7bhZA/u
gw3im3t809pj/6oSYL/uTpgRyQA///9D+NLprCk95o9xH147PIbb9hD+MopifW7eU39iBL5uDvMA
8HTdYN1gVJLcqD7bh0W8EDhpSp5HbBxBdkC8NkpMCl7nslrehQ98nPFff08vqY8+lzEBZLGK17Cf
7kZh3VqT4D9GPSGloQUVsKjcizvPXoI5PMbLEMkvG57NUJknFUVC4GqekYyPyjxHwb0plV20/OGK
baNFfxgFO52ewymSkwKvypUIyQ2QhSj33O5dBwg5FXsdK3cPjaOldBx7Fqi9pNCHijsY9cXVnXdX
prugREqR0M5CRyt2acjFuqpvFS0UsKxl+Wm725LRIzqO8DDgp4S2i6fQ0VI2Al92TJAHD128q1XE
tqeIB2PYDpDp0BRln2HhS+vSpQ6eBA5I2qqG0JFN9+K4nm7eY8RZYbbraf1mfADiShOZZNuI7sji
ettMudwl5XtRM/otD3VzUBWaoyM0KKPZh91WbR7Y70t9bTGfg4ui8DiVG7dS8McDYPaT6IBlYLCY
ZL+oJrgGMimufXp1SyJL+ktYHUaVQcVhsjHpgcBe6w8E1lTdi3RVWwPsqAHW0zuax2zcFws87R6h
60LECMw8GGmXnL3ieOAYt2VwWIJfGomi2ENaDXCASNeJFQC9LjPaJmdXgDgXF/UaZEUaePm8w1C/
I2AUaucnxAiR7igiaaQw8jF40CmQBOGZJyTOZrK4WuYlB5ttvCsuzQxVeWXJH6ndMfVULFuzjNCM
o0kBL7yRiQNCG6YkQ/1M45Ni4AnEXmVUd0z7JTiHYXgkKOgIo0jsXaT6gnhXNybrwHdA4O46wThI
M1CXGon+rxMTSRHtJnIB/eah6SVLxgHbBEjoCuKYjNq9qM7kZ6w7JNaBYK0zZgb7lYgA12Xla4a/
tWZbm0DTWc/At43AGWiVzS9qVj9R2urkmjbtbzfM5bNWQOlLRYp/KbEDTxEU9X4YeCviQSS3Qm8I
y0jMh6ynaN93xFI7jgRfYDcBalmWvVNc/sXTZGJq7y1gUKYEOT1RmTuWJAWsMi2MXmVWfBKRE3jq
SAJYXUwVtiYYoUtEuNiFRDG8NiMLyKistX9j1tXk+XYE12kUiJ1q9jtdVkhgIixcaaISMed07lvb
ThjuC1AiWhW1tzErOO8ypZPMM1siITRdN09ONshhFTmoq8GKi31fFUDw5yKEMC8Q2hgO7Vcw8ixY
rUFObaROM9t4jv9On5X3LNOW6VYByY0hoIP1Ou3CzyTuM/IVh+a9jWuVnnFy3J1BQNvWGVL3GldW
BjkpdbCNmyDiG8f9jpqUW8YxS3UfZSQZhnbEIK/MNaJgXauhFk3zJHaPbVcwI7MK/VrbLYIlAMeM
aZlWcY+6DJn0MbrHgUhvqUFIiK0ZSrGW8O7YejWmT1Q5G4BOYmkeSfIZInj0Y6zlr2rWMzkYGMjJ
Dg9tu6Aj9aSd9qUIoThZ0wNQ8hhxqfUAKrKseOvGyKEh0+ilpoTRBnEH1TFsDZUfqsuLTz1NwN9a
SYNP3jB71IL59FJoJQp/FWQwg+o8/1UkjyTigjHkH1AX6tJoKU3lFaZwntE4pTc5tLhuphIStB4n
1CSlKqiuJyd+be2UNqs0iPcA4qFW37WlLKZI0/EbqPKiUKkStFJQNKQG/Qn/g/MkaTPO3aoacDgG
3R4UiotTnTXUeyMrhcFjCixPdzvMvjM+xyy17fOUN9FjlsQ/pmPyL1CH36lieSrN1nglDYrpfF3E
G6PoXoyw149z4HYKfsqyyjak5Axoy2NOizyxF4ofqahfucl6bdZI663jFjDDqPC7Uh7GhepPulY1
h4hAghNkSU6rOAabSvuTTAwQ9CLduq7LVWoaDP/Chj0VXEP9plhlcM+LknlfNVfTS8iTvG3UlpTQ
FidyMANGYl8LcHBgtQiK+oPvjo2MCtJ6nypATpgeGzsyS4NN4+bxLSxFQCJoCv4pnyTxev2zMtmo
wA9k7VqIdlcmM6ovUDYjkWdvagQ9NgkgxPP410BWlqRCq1Ev/dRE11oCc3CKQTBxT4j00O2cdOiJ
qYNsjPlcFVO6xGgTm0Oi40mBi4wpTDAWBO+bHHuVb15MtvEcGi1/aoEkL16zmbphSCGZtyoXPbVI
U5+wIa5Hu0e23CkEw6kcFDcC2eXFUdPhPMSOdshg4GMuxYRnRs3gKUHVoMfkdTMsdziUNrlwje32
R6NWugsRe+2b2xgFupVId45CDB26+wlPIRwslC/UqoFOyBqTOwtQDQgpkt+A1hlBqTMMNIPPSQOa
pI4aAwiHnlpzEpfEMXv5M2QkPVEpwFPgxb5rZPyt9QEcBBlJjNQGQbJiNBnIKAniqPcNa3kAunH6
ItpofIUe1wgux44HqEZAUhYFBUMXL1adMtT3PbnhqPbIrnb0pnhpy0Je1BntTMBmeDOyQXvhBtC8
vgP7DruXdJGu1/a9HqG7AkdrHlI7GnYy6c1zXo7mz2jqyDeFg696mOU2z6bhGdcTT3URBg5z67pH
hme41J2FM7/0xlyf7W6CKDvlaKQSK6Gt6jTfbRvXRaaBDsSqmuxSpQXg8knCbyjTxWg2ZFhWNaVO
z9kwMmHCTQlOBmhk7GcVUr15gO8YmSaRCaUKPSwy5VdWTIxRR/0zHNNgmxDktZ3UCRVL0GPfTcOo
wiSMcL43TEgZPbyItm7g8EldHjg6GSTmE7SlVdXKBFf0HMOBUnqKRAHEItCXKMGkNNAYhuJWhEpJ
2xJlw0tlSZRrg8nJ2aZEPQ4JMWZcEhSCNSPbfgpcJHZhEcH6JrEB1GLJuK5KlatR9jY7e3LQjaRF
hoCCZBpl+le3UZHsgGwNfmhnMD8Kctyssgjvimqj6bVJjnPMYKTVaWG/cIVI0FdjYX7ANFqwNLbL
NKiNy3Gr92FyHu1QoKpJWfWOorSPVLklZucivVLDsL1sSBPudYt9iJ3AQpO9xSIyGXQWOtRL3W3S
1NSBIN80ngibdtekKq7BDDJA1hPzuIbtDnHAmdhVrgA40eUpCdibPoxplaH+oo5OFKQ1UW0jEQz0
yhsMrLddDegLaUMBmIBpTIzO6hTUEunaIKU3JH3pVTVkXkIEFE6pCbmfPrJCFQlvpUyxGA3ljPcc
CUvEqC1zw7ML0XmbDQbWgF42p7zvsIwXTXmCgM2rOZPGS675oP6kRfACfyt5GIFj/hLe3n4CfQ/3
qgKnP7SovyUlgRdoaI8qtePvGi5LQ2GFOPhTAhHw8MGXXmkNQLhVQlpVuKoLvYLY2oWPOs4tjC/h
UB21WoTveiD/G9BBLaUZ/sQ05U9XgvWZjIav1rQmxXOMgU7dZoEykeqT4ti3GZNJ+Yy7KN/JOI48
jbSZXey4TIjjGjKXrvbiQTSTONRG/e1arTiRLip9sw/7k2lH+LA6wbKEiYgtg0dUzS5jF1eQQNoa
Lma2MUNb0A+avtHGelE6CsEnXbRTfzLKuP+nN7yr60pLibEZ0YP8IbKKt6J0vuPQqjbdMIBOU3uL
bprj5WJEsyj8ABYSTsCEPMq2Z+ujgkuKQxxdLQ2GuUHtxUVH7cGCUMej2HVldgpmo9mZZaHeigL2
HMu9KPV0QQzlLCHwpm7KwjMbSZ5YB7Wme3HI0lNvQnfPiM0xCXnTEG9KK+33zWhhoimRlBdx1l1H
NEgruyQpksd7uAMb1u+V3naeI/P44PQDo4x4oBWpw/lRlmXGi5HFA+atYUIWjrCzK1pyYEUSkY8R
B1vVtMTWhjYO9E9XToEARpLHQeg3luPe4pyFGPSrYjcCld7x3S8bhKT91uyxA44hLX+OGJTorjWw
xcmV42zCrLCngg9+su1fwqiKdzMt4GPlo/mfGVfGhYiuzEO1k343IxOh1JT9mQta97QGoJWbJv2m
HOrsIIYm9eZmaN/sdEJ0HI7t2gKDis5pFGfV0ZJDZjbJUStZqjrdwNiGVPKG4nucd6HUoRRjz/yw
B3x6AfF0ax6P/nXWhp/KGtClcBk9y2VmZhuWdrDqpc0x+b3AxDlPxWIeWOkuUtHZ1iWR2qLZyprE
pUoHNFMr4DGMxKw2g6XbZM9USyugEz+NrnEdF4oGRmwIrhwfiFBiNMplwj5Pj0lhHONEeaijIdCu
NelHnxAzmGiuchz1JL/PEAHXpFi8SkQxx1YNw61hJNJPJkc5qkS47ppJp6WuUtv86EQYfhLtOr6l
iNQ8xXWdZxhN5IRLEfi8knBpjZKvqh9R4bZjNvminII/mI7a1a6XJbfIO0BCVXJwkcXuJqd3mLCX
dPuMBd7y2iI7UDcGVg56Z/IkV+PItcImf8pjLvSw7M2nkLF9zWeL1zxkN06eJ50vlkblKoq6IbYp
gwE4Zy6SVdRgqjLTPNrQXsGhNOx5VBmmLBrrWnnJLcD8SDESZ9sIJoHoaIbj2OkT6FtrQU8aI1oK
/MrCqtpjWKFLja0oONhK8z6FU3keZDTS9juzA2s77Pd5CkItDMFXqpo57GC566RYppRR05D/UrQd
0FYScZf7texuJIgNXl9HoNK7anTvJJpNcCjyf31eK9vBmd1/SZ5KTwUteqzDQTswM3m1AyV9UTpr
9Pu0oA3WuNHvUSuy5xAnLZNSgaaqpGGtmOK2f3XYhgh2HZdJfFNEn7UTw16gEf7hbAE+ogb5JaAL
++DRmTcOXykmB3NAWWYuthkz6w+EUJanmMSATUuT8mmkhXMci4hVPoX9hKi3BGMkJnyqZb+sRVxt
Ge11VE/sPWz7VllV/BbScnU8izurjUKcz1rwFsT4IhQzMMne1cvrrCn6fuwyeTFLwboqVmsgRipE
j1HOx2DWmGcR2gmmI84+XFOdLfaf6vgStsX4abu0KbYxF95Q4XzrzAWoMhkaczZTfsy2TQJOT9Q6
KGxWcaXCeizSkEEGOpO2qjF3gNcwJrm25tdmQWiYpoZ/MohICosaMEBG3f7H127QbEGtqmqD9Z/T
pcxeqgTHu2AIXRFnsQ5di/RU25QI0fLq02yUxI/V2SSEW3Jdltb8q2j59NZUrEhzowRibhXzPbfh
9uOzbnsLgaoKSGace9ahdgG0Swua6TXNdOdQdkK/cXFe9NIa/3OTLDi7MHOZjU8qGl7KFmPqWP2P
CcLwHbVBumO4RaRopGGURzuevvCMNQjk578xRewFyBej6kwWiD6HmCSQz56KSEwvtpuxglTzkNQb
YB19FzjnoI/Mz2wc8mM8aOHZUXvNj4sSmWacLeEEVAbWxp1Ibh3IqN86nVMfVaPjEGhRfRoFv2Ft
TfWXO1YxsNZFQmwFAQ5lA5AvJzJjgwkGCBN/xXX0337o5BuUa/tDtJa4dq0E4rNItvOmr94psiyv
qXocfMKxBCFEZvEwXDO6qAYirS6UkErzsN4NdRfuqkSdfWFYmGlg85bFRulLEExunBaf7tCUyI9y
44fznIFLVer7KsEbUqWYK4BLMFZuNS5c9L+Yv008u+Fs/stpBNdTSlJgPA72vp4CXHp5/ZvIwt10
YwWOULbDUzEJJ01ianyOX2hpDQChoHR5qsXM5tNGnNS0LJ71cqK+dtIjuGrxZ6uh9VCE3h0Dt64x
uEDFIO+LlEu+ZVg4NpM1VVOMUypkhuE1HSF0LJRQoN4tSy+DCLayFb9xYhlHRhDOnlwHjK2uIDmj
ufYifM2s/s+I6n/qrPFokNNW1skATQ/dzFygChUsTe1Eelmrrgun240196OTEiUJ5nql9hLPmLGj
Ul+nMK9GI/nIZoeFvUpaHBRKwlSReHA27Vx1fiPtgUKiHk92PYHIKbt7rnQ/hUDpUtg7R+IsnEPj
XqQd1LmB2oIyqtr2Q0wA1tAkW5sljcZczWyCi02kfJMkbxahAGujRTc05cG1jfLfQEfUyoPYWfOr
TtiNrXGYKS5EGvWQwirmKxxPSjidQCtAqTN9wsW2AQYOq0bwaSlUgu7etUlbj/Fi6vpOc6o9voW3
QEb7VjAcK7WPzsZ3Oou9chmRKkol8gdULxQ7xD0gltBdL1K0czJ3XD3DqXeQejasHKaUePYEudRk
tTRBrLhCiIhBfwvK7KXKsCxOrN5YsZksk0veUaMz7m1r+rlaHZUUt6BTM1oXkD2RTTgerzSWIZAn
5Axd7JHj3Qj1o1rOj8S00BTG68C2nqgTPZqatZjb12Jp0Vy2Vg52knDadYh+TQxsTGx2zBG6Hyd0
17CA94y+qGAXXUgwXFtcA0baXrOwO9AEvmpG/Wdb8pYgLFBTLORj+qLPUuIuDbCHmlhxxfcQNrgL
YjxGLVBUTb3OywJN/Bnhgsar9l3agzW6xa3hkdWIZ5nx6k4HWSXDzlNQMZXwi5H16sy+exikRm8f
7JFEJPNBPk+o3sBINlg2FLs9qyjyhD3vHYOdJlkd/RvjCpgaJm+A2IxoJuZPzfpo1KedE0WERPEA
pUbJTq27hXQBM9PvSF/vZ9+mr+idLeYRllxkX2IX0Zg0ZOPfWP+rYao59zR/AIxUxNEluIFg41BC
GzXd7xo1kYmOqa2Mr5BlsZoLSCjzKm2BRhKoqSazJ8iRzdTvyCUs80uPmUDb9zmDLLZRVb+VW/KL
Vnb6QwGNSuxaam8664GYCXS6xVKlqy8FQR7UrqTflb8FWNPotyp/7JkLYrzGJQYLhde21BBtwAd+
Jjqbq75kaxz7s5p96ZBFKeK3XR0g+za9GNmdxNvL2JuahFC2tTUwGRAsrMbsPyVqt2xKVQnPEvU4
Y5qDsLqTFiARZG1cfIWkpkcwy9iqDi8FYBSqH+2Dg34VEc5bjiXFM2sAQHWjRbZQ9dS14VzjmR8l
qsKBQeTseDaqbgZesY7UbFgcbVXnRxk18LLhQONqyks4gn17Av/2sOFsNBCMfYAqY7nP0oVK/eOi
2wgUVtKmeY3DX2fAW4Tywb0uaIslCqAdFm48LHyqLZn/GLN+yMGASLa3bhF4epYYntpVbMDFjpIE
RbT0OZUyDiIGmE2d/82VeZkicD/4ic6Sr9Oyu30Eedh2h58I1kIQ65tAYbmJzM7pItarEbGivMNO
gOWALK+QIUbCNcS4mva545oLQMSZpDuIgLEBAhlMseOEi0e3DpnI944+XAQl/DAbm0xFAe501PjZ
9Glgxxpdl0m1fibW8GvW9LOI3KNQccQ2c7/vxLBrQ4YGE39bl9+Z0PgZEuuLzvg2L4g/blIESky7
OwT7awp0Y+uWtnmUZMPDTXLfyXhHt2a1IHconzGDm19hA5ooSU0akpmDUqsU7KBsNMDEziVmyzSY
j+QWL7Niuu1wHbQ4Zd0crHVkn3XH5aq09TdTW9Shdo+givuxtwxnpUxBjdDMOtptw/Laqi9DSoyg
7N1V31NzZWbmt67DlrmqEVMSZrBED3HsjUDUohQEiFvN0Hvtn0mNfZeGJTcwQIfWXRmlV04DWyjm
RtFoLF6hR4WV0B04XkPHYjAbCpiddE9B74Z7mVcQ0tt7UMB8q9vPfgCFOybTe+4YZ6NsDwGpgjSf
8PeNoG24PawtJ9NvocVXId1bO4UvnWiOvUXQFDMRvwEUHLXs4FTDuOmxso9Fsg1p1qkYfEupLswa
ToaDpCoiqZn0TaeokHaWGDDLQD4DmKoDpB/ViL9SM3uTvfEeE6yxGvPWs9XSN1rsSsHo22Z0IrVt
w2xtY5M8opr510B5wXNa3EwghROGgzLBT2TnqU+q8d7pAd1SR62Xu6ty+k1iTOe+R12OQajl2eE+
EQhOExckIJeS6IOdwb2bsvGMFzWL7qBJIo+SsQn5yenbKHE3F+VrSDYiNYC9ZwfguzxWK6Wfn+5c
8GkZb4XOXDwg9FuVRs4k1mKGGGz0kYwU2l7eaCMr/6HVQWBtyB27lx1Jmm9zVx5ozO9z6ULgQ5Rs
MtK2cWXGoIRt3XodVfuUWDhDNCIjS3Ehgdgz+njfx1Cw6uLUWAgJytDLMoByVBj0V3s7y/dNQsRO
Dm+mmZeE34UY0AQsuupHKBjHTqhpqpnhcal/95FzpvLbMTj7YSa9Tg39lwrKt5vpEaTSF4IVJxOg
bZOmT4PjyzKqjQi0Qx2iSwhYxDTg26nrCwC7Rr0Ad7v2zxXJqwWGbwxUZN/zvdT5gy7XPFGaJK0X
24FYp0Nigt4UTBG51cor0VxoRMfk7ubFbzSRDaj09auGho1GKNz0k7FQOQu/S8NPxcLpEqvioFuI
/AjvHonIWjUupXaqbqkIt9QqR0UZ9qkkMTjnSUnIeaPj/9EVApTIudsTI0jNo5HWnlR3wnMoiFT0
AjC0WavtNUc+0wFjFT407rKs2BQy+5fG84UO9ZE53UvZBPivFShlA04IJ0LvHDKgSEsS0QiN88NE
W5XNTUwYXuUAO8gw7zMFfWkV0Bo4yAz909Km/+Y8v6UJCl9SMfwizkewk/VT75et0mQcSNA9uE39
sOLAPJc15A+T7d86tJiI1B1DVBmEpTdwkvCBTNtE5TsyGCZh7GOQ0HQxfWR91MV4biNzUxjISpxJ
96spoipx3T8SvFJCrzj8WZAh7cCR0UQk+dXa1WrVfjvM1iUJYzpb9ufj0vpa6pcQcKKEhMEsLa43
ciiHlTQc2I7FUXNS9n/lcB8zBuZqpBy6qkDvoQE1kghLXajaTczet8Y0EJvQ7YNM8cTMgVwV+laH
/kNO0TliQMHp08gXehntOcwdV2bDr5snLFIduCnwjBIZ9Uy+ymva22+xo3pYUlk69MMPE77rqAk8
YlIJN7Q+3N1R2a5zNf7A1rvWIshVxJ9PUmwtp3zavH621HdksH7GSLtMdXhx8f6sQ2NMdyUjILCn
Q3u2Bf77GMO01fKvxQ6DF0wa7OhdXtV5PLoq8lGzWr7OyToPymJtHrBuhaAchnj8qGNV2WR2dBtT
QFVJeKb9+DWz6FMzp2TdF+iBKyr9xCSQhv/SG/Fvpuf/jU0tGAH3v63b3AwLHwKhcHxepkvGQ0lB
u8C59eHaBwS4TrjAyaMEu4SKluIa5sFcvzI5OE/NoKwyhxHQggDNpwF3zDzfLUNF6N/+dKXd+sy0
NP5Cf01TNB/JZLBdn/xgALRmMukKJPrEsruMI7e4qUVfObRFRUGzYVZnHtirTLT3IqkgZ+vKRZOz
Rqczn8lZzJ9Ki1iNxIY9+6IN+LZdgSyzrl0EJ/Z87HVMmY0lZgB4vZeM6qHVtaOGJVEFFEzT/WYo
QKsCjnC9Rg8eFW6PAzh7Zop88oGhRkXJWYv5pCipH+AjbWwck5Qyk5V4qoI5NaunPyZSW8Oad2bk
atzSyyh2jJn2KCY2ITO5U/oeKiwv6Wz/I6X02hTmvg/BP9khlVDqLGbuCcdA4QJNoHcGKwKIJAk7
faOMrBdrLf4pNVpiRVPdq5gZTbAPxW2Q/AR9CcitMV+JTz868OnWNRVOMg6eQ+wBM2TYqtOCLdeb
d8tB1jmb/SMnYqZuFr5/ZeHFMDAyME5dOzZ+9951dnOk9mfeemcjXdRocRNu4xqHRg1hFaRiqg3R
1rIRHDdzUx+LvNmbbAurLgCAkyjHTAebaYnsLw3sm8L01mvN4CtG3EOy8y2Y24eyHEXF1H6Qgbx3
EXHwxF1ZMHAUiOgdwyawDlVEdyIlfjG2wVvC1t70iOOzlqzRBKYIeYnFTKROJu5jKA5BPXyabf6s
Fy97S++al82R5f9thqgKvW08qalxiChVrZJtt15i/VEvQZI+2cYcm5b5Ts3cAu5gGIH2a4J6EyFg
Tgr8m/V05TBbfPgaJGMzvUsO8JWN4UyT8qSKxUpYIfIp9Uct3FcxkmBGUICOMm9uEVWWSom1oUVU
WviiaY91pX7Eg/WbNtFeCWBGTvFHmkH8cRUO6Ez/VbFNldgsW9e6KCSrshL222E4BOnoO539jXN8
WxfKd2k3xdVunQSFTis/Gw1MswbNdRU7y0oZ1tRIzEXSbbNWg6dItGaso6aG7iFsRupVbu6YPqFv
bDtcjFjZwl487b7+pwhzIgKPn93+H0fnsRypskXRLyIigcRNy/sqqeQnhNStxkMCif36u+pOXryB
bnerCjKP2XvtGiA7LSlrKmRxkALk0nBsYI+M3zsfDbE/y3XLLtvL6xcVOK+UPlBk9NAizRrhAeVo
6kgqWNjkE8qgPPpFd2RbZC5i4kohBDxXjXvx3fmaN4gXhyL6U6AqbEYBIQ4MJ64rRVmA9IG2B0cQ
G9djgGnWLKJXB3Wg8HEcptaHL6nh8/hhqjGZXAXoswfmX6ljrOqUWCLyBBLXZpPUPKcdfHsi/QrN
CZ5ikcSfbH5HuDPzNELz6i/tjuyZxr9UTvFNXNJXZXpbRo1/5OCBbPS/ytS8THO3niliEoUey48v
vgO4tFFPtlG/2tFb5ltATLEt+eZP0kF2n7jduuquyYPzxOQRtTXuRKsPIhiOCh1fBbAwJLrakPa+
KuonN3/4xrBjSmzX88gUoa+fE2N6ChD4NMQZoCZZk8CyTEHLTOiS+qBdWfRyDQ9ObCcb2tIt0zZe
1PhiCfWpc+dE9Oh2xrMZKUm4nHFs2umd8eqHN+IUy+hpaQRRYxjEiw3x2a4khpUc+kziXQShiCHR
NC2dv4qa5TxiSTTqp7QZbUSixj5rsu8pCf+0NivgJAE54QaLtNNvM9jsoqx2fU8RbPa0xKXCGFQP
R8M2z/R9OEL64AkH87AcMOUWjWLd60jCAsU9e+RfVNGpG61zPoiDTNDkCrhkcbQfqNJZa7yEPf7y
EmHIMsHA0LftzeTMKKz4dcL5NArKkuCxaXcF56WL9USYHnEgDS4cExBQ+zDRKbZZe9ZEaxRC/H48
3aM51RuCm5NtAEu/zDMY1xh9bJW9pcxwhENFOPKgIDPC5zjkRJpqL+ZjSONn1jLpPtd2u7W1fxYO
DKzazeuPlH+9jQ1qIKns6HZQ/CaBoULN0X5O+WfGNWp7B1OM6jmRsrGUKLpp/APT+eWGSA65BNtf
JqS823rfKUTBhHPmDCmMx2du3On3SJaIRH/Qnlw0ljrNdo0lE+UR7F4nInsiqNaNFPQ0MXOf/yVF
UpZ3T+PHzk119EzqSJ1m3wbxOHLscYF5sH08GxxuS9/gkJSdcU81XXnvW/o1+YwyjxFYh7yqmzBl
MR3cyyT9tNFGJEkGYAPrRQhZBiMsDbminJrb6TwZzZZAH1QQXCkB99o46K+uG17JPtnF9HNZP+xd
BhLDZIf3xMt3+Tz9jvWA+9BnzpLqgLFPhQRUa2TtD129mF5H32oYKbvvph+DzeijE6qci1OO9qX2
2NanWJZZjpsglCaAJ3NkIAROX9MGOWZRW4e8xsDkm/g4J++rq5yL7fW7ZKpOOaYU389OXLrw7VNQ
LAkMlyie/8ZpUCwJ+HIuwwhCj3fgQLZ8ss5L3HtlYOyiEeqgdvKTJYDqWGV+mZFSgXXYRoI9L0PF
RSUZejHxa938S2oSmFvfPIy588w9f3UThpglKoGN0QTGIfVzIoYDGIvaLN5Y9ql9LN0bqUgWO3gc
71Lpc0pkD2GU2y6bP2P0PxzEmBusxmpXgY1ZLB+DceMYxjIQLtgm3QC8d59VM60eAffSDuDZtOba
rvG3K+an8ehcCi3fA7N7DTDtRqwONgmyyhZlI5naR4o9isKeUqtp5C72kE17XQxv20TBDmkVc/mE
t4A2umlIuO0K+sKKjDAljn5Q1l9IX1amg+OKbOelpVV+Y13ibuF47EPMwx4OoCmon7gxvqjXPkcz
ogYI7iU/7Rtesa8Dv8dLwjraJBqTs52VqMP/2Cy6cRwlZD3Z0VNeRUgdDeVvYpUrvMho2HqfibE7
imrJvoA6bXpuMz0c68StN43VvGc2vq7MiHHiIHknefq3pscAF0SmUJXlROqW5DsNNM5hrYhdTQi+
YpvJZh5hMqBkzEb5Bl3tWrSoATogzp53r2tqzqyvnF3cBm+Ni0MtDtCMwEzY25NY1336m7XsWNpo
ABxcPMmcLQKlDzYJ/KzKuqfIw+gR6pWqYchIu+cwVDiG3YkXuGhTPmlko0/REPJHEzo5e82TnxGD
k2b72e5ffYEZrM6t70ajpcjKDYJDPLbSePUy770C69YV5GX4lX61HLWHMzKtZDMcLNU+UtWLHPiJ
Lleurc5e0N2qjm3N6OJQzzJK8aZxXsZsePGdiNSm3I3hipon32WW5VkCLqTnqlUx+1/FzLk3VRze
fevfE+HeSyPdGmwbkohZB+0pvdsw7UrPR6M9oNYdu/CDA20dM2fHi0EmccNvimhFP+XCvMZDf3GZ
fRElZZ+6TmhClorxSAsUAKxpPRJ1y+/St/aNxdhecinw29iXMsCEXhIcETT2mr+12bOIts4onr6d
YPyILAvydThvCX331h474pUZUynP/cnF80MutmCIpAZ0oBxD+9noDcpOBVmed9+cm2Azu/O/Ofmo
puCWg4lJ3JGFyswE3ycaFq0LQxHHEbsh5fiIx+7gMDZoapacJWbrqvA/1IwpOo3ST5MSVMSJzxXf
v9Al7pwcpPbUgpoLnHmdPTxfcTxE18Jps61nCABuMzTHIvZtcBjyOMN09iGiUyKIK2XXdua4BVdO
ViFTGDZsKKwpSNIttAjOOpI/qsxdB6ULSKIqimUlkdamBc4VppSU6hGS2dh8zw35Yrbda/P/oN2M
3sYpOfqhfG3NNNiKpNmnGezJ8DRXsDwZHURBOq1ordt/Prh1Wap7n2NIDKTNFK291LYPewhV+SIP
OFgDz/j1vB67MIk+YaMYZ7PTb1OEaRGKkXOUuNQMIVOesTRDkNxSsy6zXOTK/AdBx/rTltav5otY
WGH4pSowfgE2wsS9dF0GrhvTYeOk70ZlaqQSYNiKBz2RYL9t5s7fRNq+pKPHw8GFFQd862P16ZWY
WZwYb3LzuE8H6XGkEi0Qx8y0JAsCZ44O8SNFPCwQ2mGjm/q7U0e7uCl3bRB/Kc1ShjXvbYhHJPrm
wMLQkBCzrZPyo/eCXdy2MFC311nFyNGrX3u/9MlfSMy1noZd/TjpPGSl5QDREHHdUjkByl5rIzwD
YhVC9Ei2Wyv2HsaJziIdLmYqUDbzbuKLTbMMrMwE265t770ezgnGFKcq7nZp8D0Xr7qdrqXnEflX
YlxMUnb0MMwXOZncsArNg5YTUfEwoUL4K6PzkebOtXzQf3xsGA3Mv6rub5zpRyWhf9hEQkX+gLIX
L5432bus8qOnyZRAgeVLRrYi3zV0RGc++OT4ZPRWkY/V0YzLY98V3qZu8s1s8ieJ20QSpFH8GMYE
/psdtIVGe1XlkGakFRCL4Y/PGSLGbqrWk90SGRYCSc165IFNFyZLUsf/pH79hozsh08dTVa2y1Jg
BSCusyB6TTtPs4xBWKeYYITFe0uIiB4I91Pe68TKCE+PlLtHr9Bl4zZt0r0xtjmHkX3pMvFkVfyK
ZWdRZHD8MYBFIsxsMUMhC2LBnVS2skDCPJfMz1a9dp/N9n+IN7mFE2yGSkE5pXigPNg55BCXEcUT
Y6Sbb050iTRyvpkfYqDfrjPjg7O2IeKZOHLeGXp8oJ/LQHIZK1KPybUJ7HKJwBsB2YBFHm+ZA0II
IdbGlXRlvkxX4cgPz238MxcNoFC2VBGIi3YY1q0tll7ANqaB12B6zSZQw2+Z/20BL0jL26i+2dcG
KFMd3TTDeek3K7/jDZ4hVMjgRnWNBVVICjUeV41aiLQKcexYHyWT3oc2rrwh6T+8LL90EyrFkrqD
+Ua0raP5Xx31G4kcvbciIh6JEU3r6Ls3YxzfdZmvU4MMh7pnZKI6xpB1rjjPWFR6iI65ZmEo/i0b
3tm6xLEtWyiTjQlBv8fbW3XtuvQ94sPwgHZQM8I+OFd182WYjzFUbB4sjwoza87SYgBnC/jFvmTG
ZdYmNBqnPYxJeJkt41UqXufJX5Ujk9sCFIE3kto8slz3vur+mEQkwXZ5ofA5SuAdBxtO1FA+6WRa
oYZqBhzS3ZkeHAsY1S1Y1r7/NqdR/VVx5f9BrSNJBh2MzYC2jylL0/3mSZw+I3elsY3CLCL3zalg
zuIvAdCW+/09R2azzobQeGvLavrJ/RRzryiM9lSEhvhK0QwcnXEe9yOn2sXqE/06WiNw47mtl4Yq
4In0toX50xR4rmTVk9yszWptJiF0aAcreCDCcA8liTsjxpRbOeyH/BxwRp/03W3GgrNOGzTmXVD+
E47M1iwzJ6y9Ov5TVg7+sgqFYdsV0Jm1STxL3L23BfBbY1wnPk6SNCbAsiQVeymNACRc32Cgmqrq
1rfUClHXoJuC9mYZ8E0GRs0M/6MxeE/G9EMjnzulfoMZ25hoTvHJsNWEn8GuL9nxgbgsnvm0W1Ti
3GMxcuSujaZjN89k0aHZuyUVPqX8EeVcJlBDqoK6yXIg4UUEYHPGKJiGqdLoP2pGaj7/4aIICAJ0
G8fmIRxqghWJ4+k6h0kmS30aN/MhHYjzZM3n8+s4/nwTg2nHJ9d+/NmdEdBRQ/3zsgC2fmVEUD+F
kWTTUg/zdIkkVyliapg+FEI+XD1GCG76IF0Kg34RARz5t7oTSBbEp8EpXYTUiZPBuLZ+rFC0R2XS
MAVRHQNx09+05F5vs5KRv0xn8alG6ghmHtVlKsznpLX1OtPeNRnUl4UsPu/tfaC9Sw+qs+9iRNuV
9wfnDu4eydRLzfEeAeVLWBCrEGGQGO3hVhV9taE7gfXRkGSXYMXu/AKHu/x0kAxMQpmsn4sbXcSf
yWeXAkqQEClFqrWTRZfEGfdhAnezs+75HN5nmX4FaUcRrHdxlN8TH/EeAefZxtT9ruljLuhyzS2T
bAUK01hYG/qjk8If1/jqrfThiHj+2cqIXenZNk5DdZ0ReKKr/Shs6ybM8tdFAIXRqH6SuqbPqjnv
/Xs9M3pPTestzCTSKuvSlKCGMosiYUjYD7TdE7u4+b0K2r2d+Gh0rPC1RetGQBUcasAdSdACip/s
aV1SoK1CGTwZhhFuPeXdB5OdKn3dWxaN67613oeeIJikvZeUUYvOxvMsck78NCI/LkEye3KYIXEx
scefE3w5ifItdAm9WmQhKpKhfOYeWYSsa0zSnRunQnxisdq1Hm9YFaYMYTHqlD0l6OCsPbK+GlXw
RcuTkXUBNa6xRAH7N/LFD0eJ/9jmWpuYiNO4g1xr9U+G3YDQEQmbMVN098zpIELF6asBdmRE6C7Y
/9GnpphQPfR2mAhW+cyTaSYm+lsyl4quG9+yzGPy3krQ8qZ18KLK2/KZ7LKg/0dqcX2qPf08EOfI
2LFdofGCpNBsYHLulCSeAPPZKoUtKUuD2VAKAszgkQoSzVSl3yeWv8qV/BRDfEGPSrlRunud5f0F
5ekS52DA0pjozEcHVwq0dlHAX5j3ctXajEOj1LvgtUNcbpTxVlTp7xRxEsR6ANfV4XnVdrT0Z7gZ
OQ4Eb6IkqtCDDa74kl3zr5PU2px4zbE3w3+TI29+xAQEHyRGzPlhvLcLe+UIBZcXtMXcy4/E5U+1
y7Pj9/jjo2qR6HFlBCbYD8v8CEyUJK6FlplslsLjryO2VZsc/nn02jmaJmXYxzkGqSA+hw9FKeDV
dZiD864z90mnycYeqzXT+M9BjRCEavzQg1vTVrRqOFD8r3uE5HOOxUFIXHYVMzJDGO6ujkrBLEaL
uxkaqJiqsrtaLW99Lh52CLO9pBxcNbuBoZiXMY8pmSkLqqi1aKylRbaMU+m74wC+8Ik/kjwFHXMU
ljBLU2SnBomVMqMfJ51OZajYnJmbNLFhgH760Da0vavD7rfy63RpszmoGNpyc99ybKe8X6ACg58M
YYsWN2uGkU6W1lymZ4nq1JdfFSVVGgGcCnxAK84j3BL0CjhwVpTE4H5MGAERge9LiUsewt/k11c0
YWvKorXWMBJCd5G65kZ7/7RB3KH1p1HyRaIhSt1vdjCPQzdyIQHIQ6ncDSzESzVgPoYxYnhoja0R
jimiGLaAXUh+B7FoGCO4DWBxj7DkgU9NJahrZzzpAgiWBOfAU6QqjoOOECpbn6ImZqNfr5KYKS22
zhi2AEOxgDhPOzBPNSKmcPj2yOij4lhYFMKxC2SWH6v68NubSm5RnOoOVmeNoi9AIGvVzaqR/XpS
JrkC8mcwKPcD7lBhr/uqubWgCXhaNwVejqzWiz4tlo7VAAB+5ndmF7yqMJoj+mq7vxZwLUyPDxn5
poaWhcVn4fliE5crVO7QocBT0iWgekd/JA5uRixS7+5bd5v4L+zC2IdNG690GOCM6xzut371HDYY
6rV20PpbiEnmFWY2iuWzKNVrPC2ThsfUIqoIhAyr9YCRgHUoYuwH0RUx78PjymUA0wRWM+VaCTYE
JbOaX+rhSxHeJXGtTzMqdf461LkbOzfINzXeQ6d6j6AWRQ/uDKdW1LpLsIebkDqAdeeW6G109tgz
wVbo3Nz4wSc2ud0jkdutjG9XnSAOG1wefUhsLiA9iSIsgw4y4+7MpQXVF4ohi4cKQSj5T5DanKVd
aCQKJCjVr5LEQXZKFVmy0cwnOmeXUgvom+43t/O28C7OtJ/8owlVzkbZ6nbQtmDEsXrC1ByQGZwO
l7rI9mkzs9NgCBPvtf1lzkBT5mKfzt2xnQSjE3RVHyGLF4fsJe9gdIzeVwG6jWx6yXk7YYS4WBgs
ddBQQP2XZr740D084rpzuK3IUdz6UjdiWbMLlcNnkL6psuP6Wabq1cTo4bFTJrXS284gNjLxM8GI
4vF7wImADESkAgU1DoZnThnRPzaXxJD1zbZ9WFnJ9TLfTFlCgD5GYDFl9VRBZULtoMu/OYl9fGH5
4xkOQZbBm/7Xm88xFacN+gwW65I9ZNO9hDFtDmCsxniIe4Gdc/p1NUzJX4RcC/Rai7kYWGI/EBXl
1odq3oDesuAXYdfDuR8ty9GkxuuurieeAuWcx7479mN3jJPfmeahTefVmEDE4jLC6UYSbnRLEO4Z
+BtwE2/7/Hl0SSpMWeY7lyjiKaKxQ8PAM47EjsjSzO8YueJmBgDniKcEnjCvci5/U/AKkzxJiMzC
atYKHUVA22dN3lYNEcSz6Tnogn1rcLm3z5FKSNOCsZqw8gQnXBD/bOTGVzkGO1XcqdfPjQakw6xa
w6eIe/aob3n6V0UmSn5HEhucUpzZwdvkA/FCErTVLjcVyGekp3rPiuowR8PHoIrfopVrnNBAZKOz
FwLDHF+mhKgyTE8GGjakJOd5+J+OmISKSTwkGEaR0QQYzP2lGFmM6rdKzIXdMocyh+UUxz9Na2+M
OPuNhuokbYDRfCS0QQv0dmfhgmpH7jKPw21MmX449RI9PQOQ394eTnXy3rS/xiyPGUqJEd0ushFi
TcVuRFdXxNFxsv2127B3TP7WBnq0Ae+sXVwinyCYhEIlaH98HR8HoLk9oxi7S//O6bSRhCP7xZep
NcSxbOXqfZD3OwNyhCMeYmbIUJb5FsD60/0XJcxxjoOdTYkRp4p0snBtYUDm1+JfIR6KTZeiN7ax
wT4pI11b6fMEUsxj+t0M2HG6X8Vi2yrdjXL+js5PzvUvOSGc+cao8xnqsYqe81hsx+pMRcLFwZ7a
f+0QbOf9R1lcMIuNNnGiq1JvaubOPPwXyz67OXoLiLW98WQArJF6XszZA+I6HhmKw7OoFrP/b25e
RXXN8u8mxutIGp2drOIR/O1Twb6BkKCGsjWH2O8ylKqYTwbxyYdanUAZhL+hXmaYTn7AFhcZsu2u
sZYts/psQvAuEsLKFRLjkMRcc9sJ1k9+AN4Lwm6E3BhEBNxdRHz+csTPsZANA76wS+F1w5eksUL7
vqv9nPV9za7C3jsUnzPV9RIvArx5cBcxlXYwQAlk+0Pl7Ud/fQDdnX4SNP80Cgv0Kx4luvOdRt9F
8l3mjHQTtXCYU5cpcJZtFZxC2MSt80h2heox9dRYI1qh1rnW+HHRlSgWOwFfdYbtDFxeBMSFTFjd
fOkQ2InItjILnsyGdWGcNn9ikk0mN7ua0YtXRMvamVaYv3DFsZCgDK/gRSyUTnapj5KMTXqDp3qG
DFBBsonn4Nm2N176w54OemdxU0psQCGsfeYYMugPD8a0MD/N8V9MGIyN/xpprj/uI1AutX3ABLua
0XXiHeEo4pXvITiThMYMbdMWSJR7cxmKbjOggZCgEwzcAIohnxm+RxF8axkQ14ibit4NW4rJVpRq
NX3vXLYfRQMIrW92pFYyXbNDgsbchL2S4qcVchftWiz0i/nuBRMNZPopezJ20Y5YIw2m5RfLmHRR
vq11PP5KEf5t0B7VfAKO+EMGIlypl8J+zTvU34ATjPiSufaiCPv9WFxVfZyTt4CDLAZLU/oQ5TIY
qVRe2N/bflwwJywnupKX3oJVbQFq41umK1mODJK8lBEdzNKgcc+geAoN5A4mAP5UTfZ887A1mvqr
b6AOBDbRKALfHem4WXgedHtti88G8cys2pNJmvQY3VWVvhbGsEEmDnZv63PTYdfdpHWGT4mYBmkg
FmW2luywC7HPtTeZE/81mMj3EiWICLaGw5bRL9acJSngROtbWUkF06qP7y1cBTsq7qVbnDVOPo/h
lyvSu9/dWovc4xIcJf4j9IDnEP0PtrGTEh+dDzk5sp5U15xT8TLaf22K8LZ+bwRuWv/Wph8Y2RiP
rnN1lDq5dYQbO6mxNaWzdTSmSFqIhEDC7JFm5BinPiIQkO9iIi3YSOWHWfHWpO2fsE02TPbIAsiD
1wF1MA3+FpQJgH3qyIhZCYEWNi7t8qLm+4zIqB+rq0EAW1ub68Lvy0XImKzv45WZ3KLuvQz/IcbT
1rEUJKulxGhiMeu9dkPZv+rBPsziass7HBhe+2GfVHotUMn3rrEDTr+RhbmV3rTqWXKgdahIJTlp
FOqNH75PqbERs9g7TDGr+neqv1HgrDPMZq01HZpMsLX40NHdK06PcjdCVDcPRPASYoh+0+AFh5cp
JXp5nRyLiPasgfXa8NLNNCoyoO5D8geZZCGhMqjoDwL4FZslfJYpYlYm78Pz2CMVYwxX2CdNEpV0
/k7zHyj6e9mT7IS0Q8dvLakkOeJJj1WGi5EgmdkLti13PPCEVjT0D+j/vYZ/MplA3dmDQFQ+AnT8
ZJt53TV14cSOebW3o/sMDa3hu5tqKjjxqkBUFeJbE+qH08V7mpkD2gwtN6bP8vu3yMCP6jfhAW6a
vixx7cez30V7ho78BODd8poU3nlon0DWU6AtGvjZXf4817ybNvRLKN4etAYUyMnIRHHAebQ3WZVw
FHgYv7xvkjRnK9vHBoacDMOHN2IalovSrF/MKsFjpjeYupYN8gtXXMhIxlHb+LdInDNsniQjtR+8
6qHDN7M2vDeX902MrH6IDTNOfvpVNZ8tHZalYF1x9dXdpmt/BBA1SqGBUXjMHUWxFV4oBVT/Tmej
GUWghIQpMCEFPqJ5E6w50b9CyOb/M7IJ2Fzg5KpBzvtoKoIQbxquwdpT4LX1xkByyiDwoF2iiTBY
ju0zY7xlDPTSYwrcG6QZFe6uxOiAlxwbIc1NmN0EBAtT3NroodaOUSLFm8yl2wAV77Q/9KxNfKvV
DQ/luibRW0CzEpuK10nxB7vlS+RcEaTB6W2hSnGZR8PjKTg6PloFuEr8vDROREg41lEq+MST3PQ8
vyhqU9639GKPMGGsbFMa65mxOySxoUQZegzbu84OfbXGe+GUJxdVMyIlkMrPdCMrPW1HUWzt9olN
gSy+TT6bGFX7wF8rEXhJkwxuVKwTyxfCiJctJa4xvOXVJWuoj3S/Qja/T4tHzCs7BOs7nGlB5MyG
9H3U5SaoDzN04ZnhSlyS7+fhrxlI6g34Bfnw8hIdOZe8k6PrV6SBHQl9YYW3C3gkyjzgPKyWHSLY
GCUjiQKm1//m8VGIatOzXJ5Q1+cZVAHcByDbTJ8QkGxk+Z/apAlEp9p5VtVek7HTJPB7S/mkiwIr
GWlNlNg5EPtQ7gUKl9Ep4BpNN9Po8NdqZKDjOZpW2cNuIPDgfOsx2GNB3lhc2KRWJkawckK+0DAC
ODyDx+pegAqtjQS9s/S52L3hQj29sB0ueHKrxK6NHNbVL1P9gdKKveSihpwqnHEV2ziygR/k4MiF
jbEHN5IgzgeDAvd0sxzG+csjunYqSGtiCxKmwTVxzln4+j8ASMNCn2sCjOXaUu/2jB6B2jf0jgWT
eSvisx27S0qPXkpoONdSXQG1WATdkGqJmvDgEkMQ4E9NcfWwQN0iHVwxdOQRPDkg90ELOL17piiA
nJufGfCTsJRdLedZRsDJZmB5owwBowabsuyIv7AQeI2bJqp/otngAzqgfxBAdZqxILgKZRgWBCjs
6cBL5pxd14lXWCoCRvHRyQ1yhu553V7GMnmkogzNpckNMrCy/BcC0GcSpv26eMRGxwXKOwM15BK4
ALKIgfEawhU8tTbHbCwf2HnxomvnNg5gkFRIIkoAL7BlseO1Mdo5ZCQab6upxRah7GPX7x/FGH7i
4iYzko2Kzu1tZycHR0b7FHVD0JElCpMG+GJA3J2IiyuiPV645NB53VYGA+WkhNloz/o6zhNvUoPz
NGgmKP8u8ss+mY+pk2PlKGpSAS1VrrvC+GKws6scJrzTQwowueSHRR6FJlHjwmXrr4WNxUwVmLpA
uTBNs8J98egpDetomc4htqZvY2Ly5RGi3dny28PbijyOkoshWsGFjSFkxG6SKyCr1sGqOLGKbBXL
7x5Cs9mHKxspc0Vviy+IcFFl31hUXq0q+BjHiJ0NspvcFjFS9Bi6roH8d34ssofpj8+cEqOCM22G
YPjDQPUt8P2fMJ40uiIEmv7D4zWjo8uQdi6jgIkyYoMLroQrrZ75w8NA2nlOWljUtF9150LHwGYW
1GRpDghN/C4j40wHj6oIr0GDEoMdcj5DIM9kuxLSeKthwbOcSWrvXMXiD+vRbUsX66GAKqUFjkVt
hiR5qV2DSwITBzEn0mRKg/tlDJ19jGrc9qBDoJZN/aswIBqW/utIyBeadDwZ6A6B/8SCsGmDYmuO
Lk4hj11/S3AsSMUL+7AHmb3gsEM+r8f6Poao8rFKeexQjL8xOdqGm+8Ysn/rRkDuBFOGUtR/BpNn
Md7TW9+3YRamK8/lyfQHUuE8/RGG3qaHF4co2mL5iDQXBqNHGoSdpgiip1vveM8WnP24cM5GTl/M
vDvOX7Fa7IcMUoTRUykimbXHCy3VKmnao+W8CNgaqDxJUCBiAcVLQgOPQ49KxGYRRcMVfGV1tc9l
vK0m9eZgzcu5EsfHUr2Ve8A8WNUYqgPBTGn/2tZbDwqnUR6SGRajhrVWxcMNG4xMd+4kKVEJdisr
SnYZoS60hlQsw6njpa1qZjbu2uDb8C1vPbVvvX7W0Ss0gQBXMm1hWF6d8TglN6s9N8Ckc/BSFZNK
ooomFwo/S1tWrBvYDNsamXmGPsdk0DgWGEsCOPTomVPYti4kaYfhVi+/FTSM+s1EFRe67Rqlz7oe
8vNMsZgbPw/uo4/CpBmOKRNwFuwLqwCDj4KxLYftRNQL/f9RNd+Doddu+O22HAsYdeG4zQnFYRoC
R96ZjGFIjqAZQkXRQeKLUTMUzvQ1MzyWZGh2D6MHzquy4l1tNkmTEW8DZFQ/5kYPST9mrFZjIorp
fhjklsbGDINncEs8u3P8ngt9LXANPd7ocsav+EAA+eWeJ3HfiO6lxDTtsA0uvGGHXP3oT38VDPC+
/odcfuFCrJ0VnJeauFJ2wS2O6KyDcoTk1VQcQ2JckxizTEpeGmtnoravLe9JBQ/Dyqxust5O+mdK
3usBh7f2L0aCsfHq86glrYtsW57G7itLrjH8awSZi9Rp10Gk+cvGjen2uyIVwJD1ysHeZ7MAASSD
4aBbdk7wFrWPRDxZ2nzKFJSuP/xtbHKfx6oF+htFRynVNtL275DmKCTFKfWSt1aRKJpjT8xCzrba
6uZVNxbb0ZLMmGsTzgWFYzVRLnGWMkcbDqA37lq5Z4W6IWaolYJfD7p8J8f0nwcbk4Pce87D8eZD
m4tCbS1jrBIGMiM0zuIc1ybuTNvgDBBrgas8Zi4r8oq9Ub+eHdhq8UQ49sNPYZ9sR2GTNr4DCCzM
hCh9kqQW4C7yI7hIKqck2bJhotrOykNmsPC1kMIuIG1AWs67MxZdZ+lmoscsBQlLCgU7mLSKYJSH
/nG1+hZ6/EwZfyNz2EmtSbrP1gCQfJS7rGGSOn7HzPijQvnAgXy51kPGN3vvOUTOZW/6ISFYUEIc
tpSA2kLOPwt7LslgDaJS7TO0nnBR7Jyy+aodiJn2xM/k0Ys7IiQqwn8qGg5N56C+5swdSPVJomnX
gnzvSvvNKaJrHePhDN0fbWtcadVrVvXfYPPGfadDUm5Ffa3Ut8FQt3IGvnLEjXhGXd5+BmcVrPjB
upYZqWUmgORousxTca8Q+jg5+e3K2ngqXrbj+Bzx5WNiXIUpRaTwAfSqB//eRNNm2umWTdAm1mqj
JHdmbj5Zftth5WGCn8coD/K6/LJy6AOtPDYjEQJpPDwrBlKIgKKr49oviZEcTVhDdlSe+1o9xn4s
2WBRCMbqVYhbJ7VuunNxfhhrlnYHI6r+afIUAj/aCl70FBUlY3vGef9xdF7bkSJbEP0i1sKTvJY3
KpWkkn9hSWoJSHzi8+tnM4/3do9MNaQ5EbEjiVDGeZSNdY/7HIkOoGRQUNvdEKT0G2LjovjVfv9V
g/1Ms5EKtkjXQN1hMjdISn2XfpgOpGnFCh3Kh6YPETVzPW09K4dK4I2PzYDZ3+woMCqk0xwNu98V
2Yw02VdvicPuJtWuItG6rswlPOVBw62XA33e9R9Y0zD+YWDdwyy7a8aQvGz2HRkg7xM8XjqjiNVR
OrjkKdcvt273sUFlgRG5D3MEODdayo/oLtzpGa5L4FCTWDXXdrAmrm32zFfF89kmHMQb39oQtCWL
DnlpNgxugS5TYp472d2Vqvic3eRIdh4dZnwPEROjuH3LM1rUDUyB5JpOXiEH9IGQtcnYq4DGzygm
Kd8L58/3nGvqqAc8Ce4bX+ApyFkDxqJ+siagXgmRTeat4IWdwsrpQSDoPDTZtrSH8jBY6psOyEte
F//spD7bsX1xrNnd5KGV7QXOTdkVb+RjTl0QLFO7Zdsf/rC/7WLf/vAnA+uBf1d1KDVTHe3I7O+I
zm00mqsvvPNUW+dJwSk2qvtCe3/mEDy2Q3Rq7eZD2Jx+jaS1AcBzzRpH4421Yy/UCGAqOUVwyV2z
eFWi5QGALKiD9N5M0y+nmBmS+huL2gtD+schb/e5yaQviLBNevJ9HvgE89LF2S4cEJRx8w+NmtTw
orpYD8rq1X3QpJew9/eBaX8CFimIIclPPEinKa43hmst0OfVEBGwiV/EQKVmiEm0qeQe38+mHbJD
Ctg5rDD9U49aNfMHrqpNEUWvtrPUJYgTNZskqV2mBTJCTiiYy0TK2CSJfUcB3w18pL32Vbgpahpq
elZCAL8P+AYvNE2it3DOG2pAC7LShzzk/lZZUOc5LDgyO7dhPoKLL56mtrufIaEb/hJkK6Hyhm27
qyY8c+SiCpZg8y/oyFXUSIVkGgi6GSaVBhbsbaCKuGt9VuTaB68fg2fO56d5AhvTp+e6lre0kpc5
aU/BECxTXZgrPupOMIf3SeK+gFCg/7y3bkUy3PcmNHXX3VZucugDn9NHvbbC9KJMiorG2EQLgYnF
kTT99AKFtYitL5WMHp0av2AzW3gVMqIu2rrvxvqSR2m+IU4Iail0OPLbIt1gDaUAxHHnkw6Mf0Yv
FGiG7mEMA34MG/4a4Sk5pHwOVXPnptx1bU0TyEBIH/fxTXnjqzPSP1FBN15jA/wiN3eBG3jxZbe0
hPbfroXUmrf6NfOb9xL5ukrowQAw8pi6KRYZa9PVKPa57Z/7sLK2FqsqxDeM8ZOQWCRl9mN6dIN4
zriNa3JamVlcjK7HH4mqhauAsIRbevYWOBzXgeZ9xEPGRBuhzph/4jo4pfQvHFJ/Vui7TrYb86UX
lduELP0XXKvNVjEPwMGTMew2v4DNUmPgxd0L7v5hjWec34PUzsaq0KnmniasSpEqM4z3pFCsQLO+
q1vMprxiqxIW3Zr8HauKk6g978JLWnNushg5IGtk18mdHpqJs1fl4TX3neFoqoTUmHFg4TsKoR51
ROWcQNYF7LQU5/BxHf2MiFCGyXHr5cS1FSHEXQ8RhB2gO6uZZnBn2lj4yNf+7J2UkcXbVktzQ+hp
KZyJn6YoSKlm6pmBIj052DK2OC0h+PCueb7CzhtS29J1z0kacCYP4BJwOZPxCOjA855sOpI9g+tY
i/y86op4343I4aRaOEj6HL9ivkcSMwu1IqbBtOU6K3NEHE+r8cUb8UDzHd89hVKHWWIfmTRaJf08
Ix+15kXGBY1W0nRv2kkoN1rmVgyMogc82Zxg0l/FHTETDkjk+sI+QHt5CpLQ0S1MAmCBJd/NlmW+
q0KjXLCE71K3Hb9g+SYSJLHUpRg6tHWx96OJCG0cwsUafXs1mMOrW2l2/oE6hnhAn+VsP+Zg6cy7
qC8OwuoDdHWusJEHsxHhThI/rsQ1ncolRz/WT/Fg7N10BPqkx39Wan/pBGRJoSXrCR+MNU63iYWr
bYIYFgfbql3LS40l5BXUDsv5GPAgupo/owwhxvaO7Vu+eKbzMkHGQKLDN+hZxd8kgbVYEOF4qdDq
YgN5IBybfs1OwQW84ZigBpqoK6QPk+1o5Q0FtenWhwoptAkKeJCTEm+h6F7KKpA7sih3XVUANZiL
N1IIZ+2Oe8srnwNL7fM8es78+dkt9X08VE8DeSUX7ixk2w8wc9fG83ZGTN+1NSKwB4bYNj6o0qgh
qxmIx7iNDl1Z7Uozuc3uwknJ8EZKca9IORchZyr44rtxUixH7HkN9zyiBn/QU401pv5rTbt3NLA1
jzo79L6F02Zkrp+JI2Tbc2kBykB8ZnPJ5S5pFp1kiS5PsRGQ8w8Z9VFqO/PhhxnNZMOSMOmdeyyk
D6Ex/qikKJk4eFezCjCUcnuEApL9UCrKZZWxQ9Nb5wDglyCZAcBYMzSLdlMPv9jlcuKw7pBk/0vZ
aciUFN/kmh5kFH04I8WFopUswsFvK9QVvOgL+HOOZe6dH5GJTUtGm3F9zTJYI4N4mGaaukDW00Ro
47nn2SMpg/3AAkQ5pYpBvO2y/hUONoR6JPgQo1pGJv5TYfDKt23NhDLbk+/n/CIH/FFFgtqRcwN0
5vCAsnv05uSi8uHJEh4JL07myBDrIqHPB0feY+NmZ7fKi4ObU/3pD/MFr25Jp6l5g4Ww9+3hCMz/
odTzT1PO7xyZ+WSwEKHCjxEtFgWwznJeO1ZinGuWG86nnjE+mGSG3+H1xrceOPBBLe0AYYN0kqa6
4jhNufJusmBeQ20u7hwru82FI+/LNFPrqkco6gQ0rAQkM5jI69z37tZnjMKyw51vMpnsGCE7jjYI
VlLcvY9a8yU1iy+PJBZZ4pbrfm3+YnNHIfC6Y9WOjO0mdfA8r7oN1DKT+SMJXUs6GPsh75j9mbR9
trU6hrV4HxMTRFmO9xYW68FvuAoxyVy3Ddpmb4U32ZJISjGarLJ8umv0uCT9czyn4UeYBOwz/m5y
8c/kLXAgvazN9I4jC4k32wke9LJoGdY/5lAPtZghoiQhrfBq5DukwxOp+bM0xqeoNM+R690zpv+M
J/OFQx0rG8Gv3kbR0/DjInLkq3pmEjlr71t3FHBAYb3AAPlHUvdVlRxBCoqkRmW9AS9BR4kp/RBR
+1fmTMZW4CATqE2Ze5qH4TsJhLdlk+oPmJw3I6WUvKUTrVf9vDUgcg1xH7DYIouxL7Sr2CIs0Nod
M/TRwSlC5YPcGF0Nu8xt7sqmPKchEAiPaSmnWzgb5ex+FtzOti2UGmb8kgsM16qm0SQxfJy0g5g/
o4LaT/6crB7NNcLbqxB3GwTGD3abd8lvDgLmBULCvQtFz7Dt8TCVbLWA8XejZByZ8Ar1M7v7JMAO
lC+Wzqhog6tX1MG973E5xv3FBfI5inqWWJpYUvUMBoNgms3UJzYeeu550u4vZi4+LRgBSEJA+qEr
bdzIenJK87F2XNop5nobcfJGsFQPfkYfzWj+6jlmymDi0IV6YyH76Zj6vcw/Bq2LSjK/5IzfOfky
fJF6vgaBexv7pbTAiH6ZjDH7J9/od/6n6MYtn8E+E0B2XPHAErBKS5vYYGPFO5gr3R1O6sepQcyb
8EpsmUlTeqVS49x3jDZCQXS1YYC062ysWciE9b7Q+jnj7ctDfA+9JCgY+/OV+ZUH5AwyVqYwITkF
NiffMbuVadTzHjI3+YMwepMGzJQyxMfR8TxEvk/qw873Ph21C2eGLeyoMrUfDHjx2tJfYgzOrnjy
Eo7OZep/DuC9N4LX5eBCO+QgtSx8NVhCE50PsjstXcAVYnmKCCZyxGLkRsAZ3c1kZ0lybZxA/QFN
gd2cE4abAmBjSULKmJS9ee7cJnjuEjXh/GK5HfDRcAatTSaZBeZ82wnXk4lFxRiX4jCFsEL8mydr
UULDn9JzorWB99Cu3TuihO/KMguM2OoXfZtAG5n+KsPMlsbngodhnThMdNue6L4NysTh/SY4KtdG
zIU0yv2PjDrqNdjSYwIvlIozPjQPQxSvOUUdaeztbOxMfIz1mkMMFgPcIRsswRBYVeacOly+udn+
82Xyz3TzhU9/UzF93/zdnav6nWS+olIK1dqlsmEYt7PF4ps5N0tjpx3r6J+dc5A18oWSJqK9mHAE
gJ0lUWfgOBDpIhC7pEWScekTal38xDjKXPbjzteY3AygSxMdhejXC0xp4dfUO/qc8QyWC6XKnp50
SCXS5D3LGaiJHfEWSih28MlgppaH1HUeEpVu69F+Kvv6B6/yCUIsXrG6/Gxbc14evz+pUEwSml+o
5NNZeCgHikUTYZWHus1ep0qfwqZ7i53pt+95szMvvAHyvxZjS81RmmBlUXrtDf/DETnitU31TCcE
98du56GwTilqKwkFSDCi2qFW/rV0MvMzck+mmCjlKGvSuge1/kDEGDWafXgbjfVPyW6/TlHyn4pi
ukvzoITjRTMPOIUfUNzP5Bv/wN9892Mb0XDnHBvThyUd0tQi60s4VodEljsu41xDO+++NAMoE2FX
XxovUo9JYl7AYF2LREHzjNWRXWrjpIrhGV+b+NCt63Dvzmm6APJ/UtuItpVwjgH2Z/QMkydetP9C
rp3zhGHR71H5y4kLO61gqqNNE5/ckkt6C+JLP9pnxjgc0E1+h4j+cJj+9SEf/QU3Ep4ZddpHEdFT
PfeKgsas8O4wyLL6B+GTBIFA8pk1aCKd1AJWujf8stk7HnZOx7JeRdA8ztnMGJyicBh1PBoaPY6y
JffHcMMncOm7bnBPoDuYi+MqOyzZJc1oe1dEyIMhVka3gjCYZkxEbPhoALLsoqPQynqblfMpBixR
eeNdhWF81EZjMdSsu12GiLFKZfUFQz5FzcgwcxJGjccnY8peg2ReNbU4OhyqNWleUn7RTcbNc+rp
vWf2X6lrf82UQaAee8zz3R85JU+Yf57oq3iry+EM5oIm6MRciwx4pKRrd9bbjnBZxpdNTJw92tuH
Rbppao75+UAkSA3pU+/ZxBRL4CHetjWbcznN+yBCdbCHmSk58cQw8K5qrL66IQG1FnM30iMaHmiq
XupXMdmnyJowsKT2u4bOVjjRNinCfZbqVxllT0FCt1X5LQwMx15w1pm8zowxx4AOnh5e6+TfYnCP
kLBo3wvYHOlfzDX233Df8oZGdfdp9ryINjV0BodJxEGMMnRJ1WyRCM1yDpAWsSTFHYL9jzl+Ec/i
yNkdjZbMKLhcAignNg86MCua7ftLVcxXOdtMUes3nTIWL9h+ENibqjjUTks5ef8phLwLdfZUU1MV
Bd7JS81tR296npXnnhoCDhrHnJIO1dhvGSpsSzGRyTSYKtr2N9W/GQxtlLTHkLFuLekuo+p3XgTp
LKcfDe1sXwtrV5Vc22zhP/UWHgGb+svZSK6Rjt+Sqj8ULNFNQT9wS7i1dk5y4JBvwgcQjrlrqj+r
+qpAllZxdhkz/F9tI3kDeVK3VRVcwsDeyd76medpF3B2EwH328ZSdH9GdN5wg23zv164hyrJGGct
I/5XbhqrrnafckxZFfpEqh9DBidRQ48vDyixhoem7Xe+GA5VN23byievO2MmddfNaL/M1bSpiyHf
GD25jaVu3OleKGN7S9P5aqXhSxWnlwiLN8vvfUgVN5IvpBoDfog8ibTeUmFzi5IQ6MFC3mBNpjYt
p8Og7igd9Xrr2qt5OsiC+5gzsSVmcGptb2cNyF/0SNwbNmqNSa32lOjvgiI5GyMKGCbMmSpR6yht
vllj73XIeKKd+ByCYP6T+fTrJUEO3ssAgyRpwG5SjPYFHKQY3vWlQ0M4OgQRyUrk4TkIQQQ0U/XI
GDncZcNwMTzxqetCrcn+PImC9LGN7zDKq8e5wm8fUyHKYdJl30RSMRyoGgpCeBCDztStfudx+Oqh
DdDWsONmhT98JvQIOJL+HenChTXlDtFhNxVy60s8Y9DNL1RwpRtDgVeoGaQFSX/lyrDqzfoUYurz
EI96vzhLQukiKo7wk89ORecbqCm7B33hQLGlFoNATknDivTqDSR6bMGEO1LY5Ksmid+BK7Otmr7N
sNzgb7oo8m4GqwhfNlNqE8oEw4aI3okZantIyUZnNaRaQO5lBLKfl1VYM71c2T78SXfm8DI7AkfV
9GJz1lEWVkpdnLgAXJd5mQyImU1hQEao3XGmOLUGRCLEr87B/yUb8NnUSZkbOTHGy1r+Cw5i3cbN
a1CZMPgxMEUmpcOWsi/ZxPVJMW9pHKqjckyZBjs5IQ7vrJaocmlGBIm4e+IFHNK72rbOsR75hKlr
nsqjz61jMvSdrZaGdPfFmv2XyLfPeYtdQIfoqLpSG2wD6FjOsB8yymRxFCBkeg1tcH41HJxO/RHL
BV9Y4kloTHZDewfP7W5ohvvCgwDRUwuh1RKnQN9KffuquuCWaMSgqNFHhIzDBPabeeGOkQl1Es55
kLrcCj9EY7KLX3gX695HXJTzq4mfozOSeOPikEkV8Hv8Riir6yAC25/qHXi/i47ah4Cm38DVX4hS
B0tUr3C+e1LF6miP8rkT3S84KzzfZkRJOU5WHid2cGyL/plmqW1n9t/5xBG87p1bpgEMT87fmCQf
IU5zv/D2nO+ons9UsTHnkJ2DLvRoOLUOcMnKf1YmilA/vFs+tAu3tV9iPd05TgoZKTguTWJd0KtV
SwMFTkHr0pZK8GMsfjKHJsC0Ma6m6LHax9VHlDk/cZssmu3SY1gHT0x8onVrtXtCeFw4Mjiujn5w
zPIJdNt3VfFrNYxUtv6AfYYrxC0MqseuzYrdWPpPAzAENIIyvsZ0/DgOy3GQQmAjQeG6Kdk6ip/Q
S8vvWeW/RsjPL0Ni8GB6iQwuMmIl203pJ/usnbcoMKC0spvH8MTIsb5OuA/HghDCX7vchtxQvXvI
rX4yn82iuXUtp0HuwI8uBLIOdLRtG9DCMzJc2Xxo5LAjz3Bq/eYen/OtdLGjJFxN8bEgFegtxVnM
Tep9DUOCszE2y6IoEXzyTQYIcOIUvu4VTNzEWQfIUHJoTm3CKkc67TAl1Smo9FPtWu/SGi4uf2kK
kXEb96Ph37LyQ4TV6FFmxTUhUqPH8VNP1C/1XsnF051dTALhI3fVjzF3d2aHv3BWmA561Hlpuzdz
iQR67Vuv/G3ekhunKhHnBYEvJ+Pga59T28HWyDQ4id17hN1XO64eHOG9Uw0HEY1u9YkpIJbpLJr2
UKJ/8jE8gQZ4sOKEwF1zZ9j5i5Yc8yLjqcI1G8wIC1NxYuh88L3xYSiHp8hTB+iiJ4fWmTpm5cBz
M3VUZRhxcZzH8SgZWIW9zT5B/+Bo3zy3xOzRM0zoTn3tUo2SnIwE34SpnlroHWVhfNEM9VEzdDDp
EvCBRSJbR8v+j9roZR8cWm71kD9YY3zLRngjvVs8dGW5SbJq3eA6lJX524XQZ73Wgby1WE4tE14j
W4PF1Aynsk8D3kxVMDMtPCQdJNwg+yDYQ0Bz6HibMBLASKvkuFc8OIX272IruCTR/OD4ZKu84C/O
w58eqQO53Xv0B/QiqhlcjCeZy2mLTGBo0hsHgLGCGA366N4c4ztEwKX5+p9RT48WplfKRs665yfQ
Y7ypcMo18bRUN26TjGAC9Yk4uBOYsHV0l/M93ThC25seQVrvG6LxpWAwMkR7nU03N0JAGNr6OHbB
pS/dC+jGL4n+FnLPrpz0bDjtXVaHxlJyg6VkvPPj5BAMIFBFvY8y49kxeWRi+m9T0l8AS1Yjs8ZV
xiYVc43BtE+3kJRUpldbrzMAoel5gBEfPeN79vZWDAkpW5BgVqN92hqT44RtIGpSALFsztirxIkY
YsrEonjVAYp6GNKhgpXfYAnCcrANoozhDTSqxu0tBA0qDgZDvyGfnueKUZQcUcGmu3p0dnM+v02m
+yYm+cBUZ5Ok492sxq1ZgumiSZG+NpzCIMOCOeXmzoUPYy3cVkErH2i0jC4B9Bv31euWuUKKvygE
5Lmtcg/E5sAoaFMVbnqFCFYv2EYo8tJLP0AXVJtZzOqKxyKm6QnjgmPjh/Txvp8DuAVrE9v2g4b1
cceIYgl7TfIDb634sSuM5Jp1+5d2PBsp2SbnkvuD2MSjnD+ET/7L7gWLRx0sUdzCaaFr6M7ZapcF
3quJ8AegV+7KTHgn4GP+dTQD8y12kyhfksbirKHBbqgWC7Y1wBHcVLwFsWcRTRjmm1+i3lNR7nuM
tYnSYO+d4QVystfcnkIybNzPW4fRjzLW0PbWTTa9krvYNfhGE8L1ZtddRfpo0dfd++bVxD6qnfpo
hsQex/e8QnroF+gvhh93aUiCDM7/N0VwfsZmFaboMfi+wVCwA0WrEYjl4sTm6oZlLGw/uNBgyXYP
xIrR++2dbnhhOyYQGDCKwgdHXKzCwVz1BWO+0NnQZHgt6RP3TUoG6+LViOWZSN3JzYvjEIFQ5h3u
jZFzl3eW/vRZjMCjWvdh4A2Lg5daxKe0QbYbWS8hzFITuJu7vzbT2xI0BPoZWgRtiEyluojq6uGb
NfzgcYxt2Sfz9tPDt5CHr/ArdyaUl8BzXrBkbdqw+9XWfFe7xWNck8fT6ZY+rRstdJtlWEbi/+D1
PZP/+NKMf7WZHlqrAyQyrS11wb6y9jSFEhXV6FXIaRKhfIU57DxTqIxJcyWikT4fSNK1vxbyBr2E
SR8No3W1dVKCdV54hxdzjeCE1WzKLrZRvHhN652igQ3FMAN5Jsa9k3J+zwDavgw55ax1bS4GF6KD
xBaYIBMY7ub5Ylf64jrNWaZgBUZMrTyPjrzVPvZgJ39zsQOcZZtJGkST4oIvqt9HiWny9MRc9ZAr
MJNN7aPAacegPf8e0/w3BEQEgmdCgLY58BPAXo0TLWswLIybbPrhWw9Fgjw/nMcyPWrfnc8qs/st
ns0r13je1uUj8RNHAtZVzyppxi9RtV92O/zYU3BTCvRs0qN1zDERNiyy/uj+MuYk0DWATLBMGuV8
brlWRdg5CLr8uYnzZm8P0KgSCiiWTJyIhhsSyjHwKFlTosN5KYQ/3IdGmDzjBjE+xTj6J7MvXhvH
y96FgaOErbc6JzmVSrq0AanaPgBEFn3HlM2mSGr/1HXVD3VWT7ZR4zURXn6U6eS/oGn/wuT+l5t5
CMBTQrkMI5qQaTlrK8L/JKXKE5Pg8aw4hh/roiwhp5MPQvzxP41xyBipxnDA9UIXZpuUmOHJ+9fz
BHq69ibGmhEQe3wM31VK8ztcgTP7Zr2GoPcHUdx/4x7BV88rcdcL/ZOn019akVcW9UvpUEzF8oA9
beI8y6u4N7DuHYqpNz50k3gHP21aqrSy7iKadnxUSUgpcm+n60oxs5c2W2NVzXjL4vAHeh4hsTTg
LsKhYmacTcVA7oMhrFySQb7pqYdStN3VAcq8Liqud0kF9qcepvRCr0u6j33YQW52airNzKFZAGN+
ac1fhSh/zdryrlmv1J0Mx8fRcR3sB1nxJ5yR1WqyFIKhg3O/GdDknJiwhG9h59SSJ9/zsKDoJl5i
FvhwqsbCnTHSJwnhmPFUVZ19/tnYDlHLKs2KEVQgbQAxtTv6v3qkshCt1JLNDju3TSrcal/QWfwt
9YuA/xvFsDgMi4TYZuxedeMKYtnh0YqseltC0HySnd0fg5DyNoa8t1S6dE3EoBT4M97IJnlp9fjR
h4Rxusi2HjyTiKALCoTj6NBvZdj25M/c/qxkAdjDaov5EgMl3iVzciZMjSMFtgRY915fRO12G2yy
X4Hh5fdzYALFTUz5IkIv5fHqJDV09luz8MN7reZ3pXMFX4/lEkwB3qRIUwdJDIkDZKQvVouLLDe5
us8OBtUp5AGqE6DdXnR22sKGnJ+T5+2dZxi+yJyNC9WtoGTbj3X71ZWSI8fMZGEOIudZaNJgEDc1
A8bwKekWsSeEz2nSEXW0NMqOO3Gps4w5WOM7WpZM4hIN4x9lY02hyB4AAZjUfUJga6NKKmr9sbUI
bADPV9Z4M/GT0HUp+u5fFOCGgRxULhFoRajfbp5jjoaH0kjqLbWO34DVQ8pOGmg/GeffPmiCbWIX
6Yqs88ywjkujHzd4OvBN7rvaKS71LJKdsFoPP1z1GcOdhV0vqFjSA0tyUnBED9Vw9RuGhNpr062Z
5fEthLS4tSYaMVMDt6ygrWDFP+0m871wpczuw+/Ka1gywCttcvFASvpDYI8OVEzXP1u5VewzC1dc
FNhk8BuBNSeV8MwbVIh0Aqg6ZN5n58bOQba6eS902eNVVh+B7+5gc5yHIkf/yngzrfBuGJsPw2Hc
n8dogpVB+jiDBXUUFj2QrYkTZYA2SFOHfzVKiaQVVn+Bhho+Ai1bIT9b937dP3fYiw55LY/4t7ge
EUYHKgZfRMT906hxFDOI+sVz+F436t0xxDNX1RuCgb2qmO1gjgcHNcz0h5uZD7CTxNPoLCDgPlY/
EDcLxnwpBL5+YRqoWW9ymzNpW060hg6gB6H6NTsXkAmjCcPZuXw9sEXceHt6GU1BZlclhE+GXJwG
N6cwcTk+4yhfVYVK71yc2Cuugt63HTmQdOYWZoCm4wdKlr3FRoWQanXID9Mbn9KldrCSDjY++7Bw
CQ1VBU5Qtw3/+QbVu5G1bIqCmbyeveYUdhq3SibTk2/Nnywb0cps+Omg1hnvLXsygfZy7UwJ4a66
WlN+dEMJeW1AgKwFzzbwgfmDCyDibzl/dEblb+OZsUrKGOoUJ9w/bIdbb7E0FeZMqUPmLWt3grYx
pzTWmlBst7oUj8w0zV1MzQZPpIt2qZxjFTjF1pjYeJhS+bjBLE7ZFT1GCVYCCozIogjxOqSjPjiu
e+QMxlPSzfdYLWqyytAq61aj4FVgzNv+AffTXcrxfI/jvT90Ev+n8GPFU+Eau6jgNEfzBWdRORZA
tDkphWZq7VgzvDuK1sdd14YCyICO3WNZRdVdFg/2vpr6gBqMHGtBXc+gvTHlHPOU8K40bZx+Bn8Q
TAES25j4rz3BfjKiXnhg0jbRWeYjj4UwoLBfBdUu8AihqaogVIKzYjeEXnQKdKW3sSmRiC3zHIiQ
Cs9wisnqJFgHcLNby9z42xsXP3mc/Vg5ihlr1LC1VOHsPNHOezjO/JPTEQ6T38HmSjqDZyPt2yfD
I3hoM9jJg+nBJ68CwadEgOsLMGGZ6br3uXC839ormiPe125NYoWgVqaLDddW8hDT6OJZCvOjruf0
yYr0v7qXxApxiz6Pg04efbNhY1LLVSvpI5PVApcwBMh033DT4tRPqqIxTM7pIR1bQepjrAnG4d2d
aPWtmpKOjrj3/hy3+7FsmexlG8GrocxlRZMyXE/Ya1xuLIH4KvOzE0JbyUv+p0xxMtF2pbazyJjY
2dmYnLKWdla/KdxdDe1rJWl52RKpSF/8ugXNKD1CdVb4miQO5VVAH2yucYsxaM6jvZGByIc3Ti0G
KwnNZjuzgIWbsltweZRvbV/BMq8GIn0l3k5Cox9DY9IBbgTey2ALVOjQZCLMpW8lgjrlhAbmqgca
qKPmi5o3boZNR+TBj/H9Qyjf+o1TbQByUq82VP3JGsMPv46GL6cG2y5s/5+HlEz5h3czY/E+g29a
cYJ7wZ7sATGDuOlMGVsKBvILJbCM0OgSWk092WpUbedAus24dnHzay3U58IT8sj3euzj9JFWSJQb
F9XPJkZ/4xra7vw8OdBI9y0E47RhAI4hHQsQYZ7wopAbjgcr/0uLeDq6ZXTzGNkCK0I0cAHP04k1
jzdaPoHfAm86FtFEnlsAUqjhh+Pwte+HtnsvTQuK2ADQpwRdwUPy7acjKhMXWJx8Lox5OjQ22Lhf
hZ6gqqbNiLfCwZw6oeRT9aagRtjLeibjlzkUJ0ZqI5YwWR9UQeNaFbIwBJV/P7HBFyUZlXkixlCp
JmE1xkKBzQapO+93cxY/ZmHwE1FMig9BQy/OIlbSxiKf5Ytd5ZbNgUl6teWiDrrUpVatG6InT1gR
gxCaECcVlOxoI1U79jy+d1b7QK2qx0TPFcdJ02CUFSSyGlKBGxUQxMudGrvxxFmwEpGxLb0J2KPT
quBDpJpRbZHFdyCCeWcBz71WnuroPhIvemzc1TwpsLJlyasZl+o9GyGXI3tPp5p/uQ8bh5JGZGXj
i2IU+q7ihGn2VXWrPFgnFFHiaJriM2A+lzWpRJhXEbZKJzpDWT15qO5vGms2EIeW64/3j7gbFeWd
ec+CQbmHS1YtxxLZsq9ymmLSSYfwHD6bEVfGHOD9Eb4sZIOEJkwgs+UpcdNvk27wx0mTObZVf8Ow
De2oN5mGOcVzNtScPewRls8YmYgcSfrpOGO0YyCB4LTEdLM6D8ljAlTJ/CR/DRjEUc81bmZrvHAB
/LYiBPSUXQ+ozjIjGCZSOPUUnYoyr0hH+VeZZz+uw9EmmBqGejJBOGpjZePqTpgKVHXN7dpk6zKg
lK1t6QU/MEI+lbBwVM5PjP3UwXXyaUNpA1xZlrn7Zmy/mzz5KPo5fkzKjtYbq78UsvuRnv1cpsmf
qUpqf6C9RcR31mHXk/RJ/1mdf+ty89EsKgqM/uPoTJYkxbUg+kWYgRBCbGOOyHnOrA2WI/MkZr6+
D714m35m3VURgdD16358KG65eK+Oc74wFlN3BeaWM1ovPzFbHViUsxAqmoDi49q7qEh98+KJjsTF
schxGduFAdyINp9ee5T0IF7uhe/cAN4nOD3Cw6i813rw30sf7M2cA1Ie/Rvlj7ipsT1vuhl3tvF9
GgWsEJZbmJefWUyAN2ZRkZhG/YpBjmf+JzfxPFGKzYsElMFa5eSl4sGK8uFYzqWBQWYTtPcKioTs
ZJ1u2bqguJj6FDod6O98qsoLJAZ1tqDun+alpmzXWjKSqyF2bqKS2XHGZ54iU207qwTVIQQhZ2dC
m3EIN8g6mC5ONX1UlfqHZvGXCOobVzyLELF1N3Cz9boV5ppiduC1Jvb/W6VpIz1aHs4OL2fDEqWq
JJlM/sge+vesILpJxGucgwc969tGEck1EiMb/o6foGov/wNxE6d6VNS0sZoEIjAk7SdGlHg7mY7+
RTM8VJn/45fUfwg3IiE2N829ZRv2oQJlJa+9J2ut9kyMh0WcYrozDm3nkW+ZQUZ48YnWolMMq387
0LqB8T7FFy7sfjtXYjmU0zQ9RbhyWLPLZIvZHGVDWw8UI9iHfmoryqF4Dqq8+cSGVL0kS4mXG78L
ig1NoSIa4JDqoDkn2HibDWTj5NXOeg3f2JIXgsrOZ5DBzfF0xatd+/PLMGJq2jj0JO4i1U6PIbmQ
jVWwmWBWZb9pg9OSUnE8TStHVyjAqEpZ/WnKqSFDrnWfMHCIvUcGa7cyAHcWQGYyGVhLYLyxDQw5
XBKrwGIYz413j7r9QHprwnFOdjuIcWeX7Mc2prLF74Lf6zYdW5I/cHLZyjUuNEA5yIzPoQ4toOJ0
DwWuZcEfQdj7nqP26PWe92k59cTT3N6bjhwMambLzketXWqccq3GGxKkVcKp0pcL7ymvRTjmh8b/
D16o9OenjGGUSCYO2RgLPxV25fDUGGBpTP4YNE3E9yEzMTxENAyxccxvYkNlnz1H9hPeUIoyIgt2
zVwRJp1S61H1VDmnTlFT3sTGMl/ijlfJ0BzYH7PP6H0CbNQJbFn1P7f0L+xdoSAUucw7soP5byWg
/mAKmyMahrWvhoGDpcHOErCPaLGeYR8M7uYgO5VueyVt/7UrO2CBLX5cIRd9TG0IBDAb+eQSsAmt
Bw+H+Ztp2VTZblw57MU6dxcKe4TxJmg/XnNuqS3gMaVSNZXXvduHR5R254jd7ZYRv3hMmN53YwGE
sgjnl8nXDSZAOlp4endumKnTqERxEXo9bohgE1WqkHI9ELAbHagfX1HyMlSrSO5g9mkCLPaZHq98
0hDUC2Aia/w0Yn0NttMT8pdSUHUNG5tGFAqJYDM7N15rh8e6kfIZfZTnU8rD4uIcrMioXsgmLQ9J
0n9YInkrLbIWmnQJOj2HAuqPdU+h7nQoJLJCjvS1KYDqs3QVsJxFT1NsRDhEeLztxiZedlHbCNqS
SA0RjknBt0d/lqLRwvUt/5rHn76CGK6jnwbvGomZJQv9K8gj+qaFEkwskf9C5S5vacj+iG8RF9sc
9dc5OxBEkfJnqvVjKN2nvk5tZKYiJ7meWldeFCFziM7CuR0keH78+moW3efoeAofEXB0PtgeonD8
lTcE703UfcdNVu/acKIHlZ3afa+a6trVwUqYkOVV7Kr2ZGc2GFMPQ0pmOR0LERd4lsX6e1iy/tg3
jfRQOz37auzs4qBFQWGwV86H2pqb55Y85r5FpdiWJWNk3YPfTbH0Je4MECnoyNLXWDSsvqCWaRqL
K5l3ZwpITIr/KHGvhfBBN8RSiod66B1QMhVSocq4AJPQ7D9Cx3QPXqmqtYIj2DcuNIwyqgb25lF+
sivlv0vLI00jjH1X5VZ7wXdbnqas7c4laCLifaPeFlxpcTPgW+sTL7gzcaGhPFb+U5pa/bNvy+Ic
0oR6ZDsS7d1GaTpE8/iFC2R/5G3MVQXXvI1Toeu799mFTZfhmoQlElLuO7V4FGRbHcPKYatLZOfU
N8n64mkwQiBl7zvqy0KVUxu8mN+yja2DUcBL5giJ0hJ83NN6UyXXre9TM61SFr80huDieq7lhP2G
ZKag8XhXmui9a0ASZR6JL/4I8ow6AjaiJBiVFwvxxKR6LoNI75N5eR1UdZ/mVg15xwsBEbT0DrIf
I+khkAKGct6zR/R25UjFVd0hBRYEWGcfT+mcNzttdSHuTqjygDEfZ+19DiNmLsryyDAQMoQYNDwM
kz7PQf9tJ7rddq6+MzWDyKjrHdTg7NV0VvAQ+kSAom7EAKrblgMN/GqHaH20bGfljGIg4ZfPrtRu
m698wNYDxh0pyUmzQ8S7AwoTQTyCTv0hHxNr3+k2PhTMzStvKAHBEjbX7SKqJzV4821H+4CHr4aB
n5iqBatlcqVLXaWobzMdBU851RjcDiPt/qMThTuFoveFEARe7T+SteabdyRwQo3H5xANdNeQwXa8
Zz0m+L1CcmPWfgB607HymhfEHSvIn7GDxmxKW/JCdNIS4oRDWvcvC71iR5co0ikMp2cZLS7g6KV8
EqLNYMVQEnSsjPV/osQ98SYZ96quoyvGNQ9kiRXe2AJLWRJk3i7rh7uGxN+2ZjVwwYuSncJpWHiB
DBQgJuRkQ+TmjdPZ1WsrDak5y+/59nELKItvjOYYdB0MnXe5CsN9YYMR9kvw81aKDOt13BCiyiID
4/H0BkKxp7NY7ycCCKsTGmdfO9J+sEa22HRJJCedjgDkeFu4v1TM9K9d5/6VWvNr7ZP+arLSVe9A
pNZBO+zazBfbhk/04FohFcFFQU0dZAgEobgrjiLy6zuiSGSCO4ywXK5TAlNNTNTVjc81fQY7u+QF
yL/1LYnjnF2G6q8k+FYCWvUN9o1wY+nYvgiVwezyHP8QOrx1W7ujHzdFjwoC/3mSw7XUbv9bWH58
V8xKv7RtAS3Tah24Kjn9tDgDY2xbMHPIWFNCnExRvI+Q8DQfLPGGeuAsJGSljki1MWxJdUv1nTrk
hi4Niwn3Jq5bB4pL515JQwAsyQKgHWH+MEiXdDp1PTjgou1QJ89YdJ9I0bH1BE1A5Uae8FVZNk2G
Ri/XUS3ajfTMbzLVfyKoo2s66W9m6gOecE3OWy66+d4HKQ6Qoz9FWXsbRgSPJbvZvd1KrE5zlrDA
WvReyGCmW9Qm6OtgpMrR53as/5tTPsHAd9gD7hZAzA80/VmraO0UMJ7s7hJ7KaNBLy5TF76wloAw
kqU+Zh8aD/lcHvCzfwmJ2pB2dnZOouyxzoR6Y5jA3b/Sa4yM6nNXDM6mZQHLdTE4WC1Q65B6Ks4D
P9wvRn/B5KeW25X7iVXKG4pQfJR+2x6JXJGi85HaNaHeyl8TbaZsPwLpWpSbW+5VFvt/cLnSAyfz
NSXF31nhO6dg6QFNgu/5q73wl58pM6m8oeEgPjoj/fDK5J9NiHjOcGMT31r6Yx6n44nPpT66yI8U
zXnliR/riP7DDhecld76QcCOtOUoxRU071yKGHaFgjHRzsC3JZRuz20O8IvqozWG3W6q5/DVTXqq
swac4KOtLXLdrf2YGkmGgfcYBuS2KO+bYLjPy5CHgOOZgEV5ajwQLJaTf3Zd+g8CZk4Kj8OF5Uy7
q0qPWic6el6G2sMtMDTVJZmNvGoi49EaBw8rV+DzwX/8+rHnHesEFZVeH3OZ5qbfFQjk62zU7ZoW
d8xA/fC1Rz7wWEU8lukKqu2nWD+l7lJxO3c/axwBZ5ERBzA5BNzRLrgPsmpwVJFfWTqxAWyBiI9m
4mClfqPnlbTNlJPYmUvnyqOfazeH2r+qxpgtXtTQEx5gn03rcYDsUuxVx8NmK9RqrqXQuWt1rZDj
CX37pzLqHl0VDjg18w81k3AYh7reEdh6jIJQ7nTJ2Drn+WuuWwDQfv01yerTgGhj/EruPc8AWshR
WL2VZpN+Q5zotzoGcTtM9Gt5mfwdg+RPWNAB2ezdJU0InwuQ+6PVoIcuhmgcyK7omAGVBgcPnW9Y
DM04tJ9QmDC9cw98BnD1IcdeHxP8riz7oJKkKC5sBFhTJAh1aA3SHCRkxbOLr3lDRS86f4DY3/vB
VaZWHzzb61MVYuuzlxoDYN6Ft5VJyWTFMF/spokObZuAk4bSYJWMMYX7IGKB5CoSLLOt+5bh+RcS
Zy/AIWwVBen4iR44sr2fqP64IdFDxkID/TY+KMbWHEFR3NbT+EWOCsAIiGkKHNlSlVX33fQeHyl7
HMzPw7nI8r0nghe/bOQl9CT/rQHZspM47RWVgjJcDWE3yOryZORqxG8DfxcufJvllL/G6I4feo5q
drMY+n3iddulD+6jTgQMU7n4zhb3MaAa6pnbhX6jDMg/yAFRfqabaI9zpeXMpLp79MObVBftDhwL
tRGRfGUvRP5Q1MGOsQBfRpsHz4ty3yJCHhsZ0VzujJhpsiYrrpKOKbUJGn5x7GCubRf7ZWpzYgq3
L69lNt5RVMGFAV1JcULjr9S4FWGdLHX3WwZdc9YsTA5BZoDkKZvpurX+YadYMcGwINAicdpkcNZC
fs+EI4kphzbFvj1WocFbrhMdYftJ4XYp76Wn2dsS7Xjr2kgVoZ1Q2Sv6F2hLbzp1QX8E/DuZsJfD
EoTTtepWii7Eg0NWzt2GXo+vQZT3sZcBJqq4EjRSjafC0sTpGlzeYgHNS9lEk/gX30MuxbKfHpYq
/KJLmg0lFwNmDQxw1cSK2+KqvG0a7vsMvnwM1Vg8c2tFwkjI2mWTudDqklzaPnmDiPtTWTByHFs+
UgtkP3LvIKhPpQLdAVBrHKzJbtfOj4FUPwU3KnpMeLfNoVj7mZvho56QdaM+QYVNaZ6ixkvwc1cE
qI2CjZiRHyH8gRkmtVC3ssLacyKzvfc6+0krEi+TZdUN72kz7krNLQK/SH7fSHiT0TK4ICINkCL7
PjPo2KAz9uM4vJkqPrmR98ggQ9f3nLtXU0YQbujKbOcTQblTefPrzRhefFGprWUFLPrd77biSi9t
qjpaFhlepl/sLhLwwT3iOTnzfB74PrHBOtpmJTCapbwOyV/g6Cvu57V3qLTqEddWPbCYQ+FqfH2V
V+ZsVJ4ckCMO5dBae1aDxQHq8rSJO6BxYq0p1Xl8EUkJ/jBpIHJliAqYL97mvvwCsLIvfD+89/z6
n5kWDE4R2sxF+ykVkQki9BxgtmimtDzLGhDA0vTLqQ4iAGLBVJp7hnx2mV1aUEVhj19jELc3DoXi
mJGl+TQSJZ0Tvfy3GLTePMLPxSSEtSdI/wYsRbBtQErledXtNHU9PGZle0rJ1xzoAuVeUFTBFQP6
cJLGmLMDqYu2OizDZem829xwKFAs//qkiuHU4HMs7Nh5neQcviespbZzQRCkc01+GkXr3jKiU5hY
UEFRx7j5iiix4PL5FjvT1n5IU4Fx1O6jD5e1nhM1z66/sskNLYKxARs7WbMB7MaQNSHlnsCPUKFt
2nSPdO/tmljcxm7/7qblU47OtRVYuq/GJiIDl076NJEG2mcJHLxEpv5Vx59tN4nAoSfYgzTMqQPY
4tdCm9ixcixPgSiqq1qzhS5j3nVZH370PY00bmLj/M4oTy9yqmj4Hhxt6D60WT4W5NE3NP3Iu4GS
E4g2xjmJtPuslsy7JDjBCHp4t7JtS+QZu3phj3blsM/kOtelT26ip9vM4QIdd0F8KmJZYfchf+wI
dpGdDNxDMrUEvVL3zi2T8SqaW32c4JzS/+J/8gDDegxRLztyQUPo3gk/PqHAf7qTfsSk/eiL6MdY
BPeaRZTIsYB/7IXmt3XwzztiEKIIv6ae2pk4a5y7EVra2fanRwbob+bVaefOKZ59z91T0GKdHcxT
+3jpTnYQ3yYxxw7adHptqex34SdzsEUFdLws+gvGHDx5WUuOHckJLzTe1BFmeQyv9K1Xwr2LrYT+
MOa4Lkq7XSTz4C5l/c354GSP7eqSQ27EIuOQS4+4tDdi6OhnikA/DVA8bmhG5KUag81tDNt4Mh1U
JqQvjmc/yEjeZ1j897BHvE01hudJgMzVULaArLAPjZRrndgI0vSs22vRyOclHd9CzUHVjktyxmGH
7RByN2/c6VgHkt9M6HKDarh1FF29n4LyiRJ7+kQwEK97V5QtwftpXK/Jde5/6Sr0WZPHF6r71qIx
orZ9hGffZn1bNx2lvlhGgtB5ll14pbLpUtWs/7ucLgOEsXzThhg5xoj8v0OXVOBr2gYT7V8srbut
GJs7zFgO2sR8ZJ15PSJgUcdI7Lsduyc3yOR+BJawLb3kfbDNk8qq+dpvAugxfvsjKoucxGpYRedM
j+WCJNfV3V81sGGabQGagNUx4iwo6gr/9rabA4p8wni6G9V4bKdkvq6i+SGd3Q8MgqifIR4DXwEL
zMqeRzcFOB5BHEe27VjZe4+eql5S336MKwzVHHYwIHv/iV8M9gq/ru+YhRkxuKih7+IGARNrE9oc
+WeADXZOq7nGGf8f1NRrC3F9m9XzfhoaBtS6HrehVbmn3p3PNrnZTeJ1aIpYha+ymlDwNGHFxIG0
LgxZ6Ec2g6Nx3xuWnPw1qzcHqsmKH0m2c2P5p8xwPJdQBjbM8TT4oFJv2LmtCqA8T5l8yToDta7g
ymUEvKAEmNIuyFFb1WpmyOuPCpIBYq1gbkjaB/DeyASEyQJ+kKwtFgLS5OSP+WoI8lP3W3oOlpnB
AJOwvffelN8Oee1tLjlmtBsd6755ZKfxrtwF7/SS29vUK68A3ZMLGuddl2M1XEpfQHjHWBQSB3fV
lNGugzakAutmku1XlQe37EZw1Drm2iwj7sJsuqt0V9yqijZR2kDYpLG2pjny3xgWH1Xo3NUOaBl3
0RzCWXGxQiCiJD7EnhU/wlVHvpMADNTzped3pPXvJMxtlCX8kwjc0xCDLx3c6VhEsiRF0pw8ria0
c1DP4Zlv18+eU9Y9lME7v0Pnom06X2xWST0uHq/BHtxYaJg1XDt6rW2JG8+ikKkQhpXDMr6CKbuh
G/uj1eSjmont4WqNGuZInYyqXxboRIiA3ASKmIJlSdOIokpRxV2z72d9omID3q7gSGyTYE/i8t7E
mNehxV/q2HleGqu5QZqGIkj9mcMvkgfzSvv2v7In41hE411CnMFTMyhhzG1EJeGsQs/BBuSz4cBn
MZk+ZzxM4IaGqjrGDrU+GB4ceg+4p9X2eFdb8UcymlejIoiQCZ6AdOr/6rx/U77zpKPlGQjaK0nn
a/IGxQ6o3JO1YIodNFriUs3eqXA0m4swcc+W19+aRB2NiD+DvuQ59Jvu7MYdnVWOeI5W/xXGTrQh
k/whUlLeYUHX9rmV/9qcjzxsBXsFpSMuGjIiiGH3N3HbftcmeeOc/RwFF/WlKpCmYa9ntMhIVN9T
EgNd56gnfMID1Kf8lx3cgOS7KFMe7DempXCXNnlPB8lA/3juV7dpEll4XqjRjNkjnyPk50tDvmlH
/Ivi6oyNhm+6GRO2c4tcdmNk/2nPyRMOWFooen+fKbXsCxM5+4A00BYj7l5r/6xTmdxX0lYXF+7T
kTwOvP6ArWOJG5iezCw4sitoMZz3DDFifgNg/Of0MIqc6jy3kXVcYL+fiBuprbPEqEhIkXJYz3jY
oZcw9YkKV6pnier92EOLFOKpFxMRN13sLt0pHfyrUa7uhtJ6KfHf7LLR+elJj2P1yZ96XMN3gYv/
QRYAH5dZvncxQg3+2Pmti9NXMGEogFmhgOzD/3NJI9RhehXifNzxt8U+GBM7YR/MuZVp1PV4CtpN
XnnVb4THiFobFn1LfJM6s7xydHnToN/zm+0utRrds2aVzLRGm9vY4dXw+6l/lUlxmgtYTEnoXkbf
pbNrrStcv0IxOf526GwIIHG7Z5dJzSJYXDX7T7JrvugWpL8sNvX9UjdoKx2NmhhfWDXb7rUtpkMy
UAc1eXSnjUShN1Ybw+YYPXVd67794CJ1Crq0/m7z3lBgH08Pg+Pj8JOV+yaWnuYs118uCc73I7bi
4IMzE19ga8byaXGs/AiLgP2WafAAJdQTlB3BPpXKHCARxMwIP8sBKgpk/9o0z+hoVNphSUSdKyT+
esV3Vht3PuSupkfe6fRbBgjhpoUURAUwZgRL2A+MzO33VPfIeFkqqn9qcsQ+m5zvsbDNrskEmd+a
OtV8UvJFxWF2DkZZ/5oMeyslEs/UUtoXg0SyYXheftEPMFxMLG5qFgGQIjxs/CaP1YdXCP+a6z7g
Wz6naRfOQDm9pv6m8Hi1XUKqZECE4lnRNjhK4r7xPD9HeZVd+WwRri3P1Q/4u4G+WhUhuMp2Eow/
UfbpTGwl4sqFtd+AvChEH9zJmB/7RngTwhirdBRCP7Zx5fVt/6tyQf4iHEw1XpgEua26w0/au/5T
mTKODeOksP1QUVz1yYLji8xUChcOnYmdUE9kC7WZ0ll+mA4oNIxiKuUWPEFsM6uQG7mZwJiLOcRJ
aqooasOz7q+WcFkIWprz+YGyw+gfLxAfty0LsJJaycyl48Znv3uwqfuLK9Zh0o4MEKqS6KO0dqxS
IX0nBrnNenBZ9d+LtTR38Gc6Oev6pAt/zc1ZMcSKovduzGzjb4zWUnjb+XNbzBel9DRWoPmgPXOH
JUVsgsVibh/JBmyKmmmAUXEh0dk7/cFQzbhjnNFrHWUBXJWAxKGKwVYFbcLgHuCm4e49p/FdW1oM
p3Gy7GWUTxve3xUfL2JfAIWM4BJJdTI1vNWfLUiRkVuQkEZtusoidgqcLxYIsTLbzO7M+r0IXiI/
6D/nueS2knDbW+J1J9wkl7leXjti/cSOz6UO0OujAF1wMR8lfa24rZubShdvJlL6HAZx8NFHDnOO
JChwT60tHjs0X45gJ05+3JZYo5t1ITtvk52hCDI1QPmhoNGrLBIj7g+4SgydnsC0OuabsaXdr43D
79bru8cJrzClR3T9bp12Kk42XLH+MweJCRV2rmBG+00xVscycAEK9vjFnjozx1xOmvsMDBw3267Y
1T0nMHQPopoLnQBjMaX7oaNGsmyzAP9gfhN0SuxAlxxNHMFgjckFs+mnLCcSt5VWoHsNvHjZwRB1
K+/GTiQ8xcJC7k/ucsn8MdaQHo1wX0RsY8eOs9jitUshCuY7cGyC9R1X35Z1tBGkAbFrTT0vk7x9
K5KOKbdFmgQ/UBtmjD4m7Qlcr+VbgvjvtSxKOgWZV6rGEPtssy8oHNfASJGBle08stGZnycT9tgZ
1ddgB28EbDBBBoxNLCD7lfwwEqBkIy7ZpgDstdUO6oJBbpbvsh7PZYl7rdHNUyPQKXu+CR7Ioj05
AwxGYt4jOWmiuo2L52SR2N3kyPIw4rMGdBOQ1ssZnmEaBP4aRoJm7nUUyLNNaYmpoQ/Ep4jfiWXH
ZD+Dud1FiA8IRcAEND7DfV83AAOJLsGjD+tD3+fPJunuANDMlO8Scw2ZnSmT4CVKIOphCLll6FW0
mescF+k4coWQ+Idai20CJ1cN+4vEanqOFucutwaiDfi+2pwoXNZWX5Vj6APy/ceScxY88FWZK8qe
05FfmazatQdpXUqlXz3T8VbX9S9bPWcXC16qhvaEWMzD3Tjmn1me/2Fk2veO4vaE9RszadIvottC
OS7xaNkubbn10hAyQ9tcPkVi0gAwrFggJ9Qe88CUEZViZmj0U8ZoLPdBWuBKDFqsu3scb/MT5BVE
3MYt5A2KCQ1JnLD1m0p7mqS07AKcUfjE2/vFLgwYmdwe37HdtYR9gU2muJXSEbNgyQ88DVwKBwqa
3eAsyHxmt4bvbDs0HFyNEz/Zce/fO17yM7nuSz119wwxHi9e6WHX4RUtatzrdZDDjNU/XcK6Y/Bl
/hnpFmdPl7+6pR63teUUV/Ys1xsaJthoHRRly7IiR3bZLvCxb73Gm14DLkJngAA4uTqma9RLhKQy
tL5KeyAl4JKlO06CbBjh5Qo4G6vMMyGNiNYjOqJRoCaLWviRqhI2Qj57W3qwzJ0y7BzJ1aa7Hqrh
hogAFY0JzlO8lck7oOH80xX0eOOttIno4vLQuA82RYrBLwlwb3g++ebUrfNHkZeQFapG/mMfllEP
1/MXD2ntc0MJ0MyrOPhRbBjCrDqHfxqJcOOx1j9wX0uBVxfVjcsn8MNt0Pn1TesfqZteDtQrRb+Z
q+bvMQyie2fCrZF7dBOzF/eOutHkd5BGqARnYcXTNqpg72ZRfpPgBvzoCLE8IOo0T97odFsZF2x5
/covqTLBLjceHObrFy0WSg8RHc1B0yYPeDhW5qEs6vZ5joPyTrMIxA8xEofyuip7DDli3vgGzZ3t
Jus7qEVQaDLLO9SxwNFU2QVtD6HPC6dOuVk03QIqvs8dcbeoDm9aTV+w2BQCsMLSLc2wc1ayZyEC
cQF3QVHxtADgLzyLvZGB0h1n7WUhZLDpe4ujKNcxdjXYjd6A4anuR8kob6IrzYcId47pNRyD6ODB
j910ZfJRDTVslhXGHhUrX30dpFQ/5ds4g1lU9rZ/5Tew3ZIRQTlNqv7oOvrGIXyDnIicvzgpE0bp
vow1zakpyzg3H3o8xwhAvRnISLn4xRP00VrFdBLECInpwJCfp1Ow0ROHnG9xDQA0uKLNcVuMcX1u
FAAMdyX2FY4cKY/B5m3+HyVVrv9sPP47r4oeAOnTxBdlb9ApqI5LqYtKkopLsrXSG1mWJqRKFh4C
Vt1xsYXcDiV2rlr6DZIabbh76Ms5wMwwspPz2WhS9I5zPKxpZ/cXqr6DRAbPlMGV/8p1cVWu1Rz+
lH3N5fysW/aHffmaFmNOmqXj4/GsNWZpvksbGQBNJiIHy/26iC1QwhYPh+/n9xzj70a1l3Qh5qvn
GLm4HTCxi+JJ6fJ1KWpS5knU7eOm76994P9MBTyUjtcdnS62tkGG9ZPxK34Ron8dI/pKURu2k+O8
cVvveTk6WXTJK8IOLCiz4uxYIRvznsH6yICe3wZ6JXG16BVpV+lDnwnAwPlgrkE0TNve4tzmwaz/
FVjuaZ/lcBhF8SOrCJ7sPD6EROnws/afYYi0VCwyuAdOmTxQTNzshil9Tks4YqyXoBauUd2RGecU
yzE82g1/dZ2svvxqQg5X/nCMYD5s45g/q2OxB2IMYTdeOSxTZ3GPUeZpCTpKasxijhQwB5vB7X6r
0vopPRg2yofPGSX81rgDcc3Kw6tQz9Ro9ZfC5x7vF1Bg0lF84ppA6M2Lf01CXNDYs9jW4fI2Th5W
ueaZxQ4EEhn9DUjfQNALStfHQdx6aYdkBtZ3rxvrXPXKOgjLetYh/tlRs7uc3BWvLESyX4L6NvK9
FfKc0WEh6GEYOAQ7/KmegE48xcOPossSyCKZThWQ1UxaJkd7FC8huyu2e+NrOBXP1EJ5fG8shr2s
/iuW9qYJ0b20zh+wghiGTko8KeE9Du1MidvEnCWx01E8NtIfhDO1951PRwbNacY3TnI7/i6dCoC7
4yjwbeUruEBzdHQ7ErPCIz4GVAA2EcH+OkS04m3BVO1TNe8jS+FpJm1aGedf5ydMTRNlXNlfFrq4
9nG7XbBBwiwOwXM4nnXryequS0n5l1qBx3MR0VdAsyTFn2mq/6w5hDfKkh1DjwhgbM5nVWXR2fjR
X94PwNSqHm4o+M+HyhrAeocyZegfx1PXQLUqFmSsOMnTqyGf01PSowsDIgWmEdY9tA84k9vO9vkK
nDI4Edy/BFE4bQASCw5io3F+Fe9e01GR0DTiyLrPQa8n6lqY+yXyylu/878XwzNQDO7KKwiQgZs/
nTFP4dV9T8LmPm6FfT3HheIO1XD3kTU+6Y2lBryGpjf/uB0RHlfC+yGt4P+LgEoSQGe5Xo3NuMcn
Ml+omscOynxMP20W3DNloq4zrZJNdFyWWI5/yVBfD2VT2TscvQCaU7IOyWqhjdvgrZ6j1VqJokt4
O7pVCQOQIdBAxEi94ffLbrukHu7Tsc+vR5k8aZ8vI8dWc9Z28zGMZc/K1Ue1C+N8OyZBflcqt8G2
TTc9cWv7s4lpqBFKqIfEnz6scsD/0bCLarpTzynDdpY/MQw4Wjt4lCPXj3ddZSOsecHIjD4g1XIj
Xo5ZxEsm78aGgTxW98EYkymibvZkW5Z4VbSGnxQ+gU2R1D/juDJmS88/D0HxXVEFsYUG/FAT8c9M
8OWxndpz3eKcLlzU42zGLpPrrZLmF5slrk9p4HYPeXNdZNikgwk4GcKaqdYypXWumeZBbPGZxCit
C56ZBoQd8CZrDSsvO6/mYHXm4lW44wlFPwJ8MhQPsSXUBzN1tRsaM58E2dQHObV/XY1FN2ia5mjc
iEViXGuQgbQQ9FxY7YwolZXJeMsN9YvxpN14k/qZG5rHE355+8S13o2fJGflqk/JHhMogF7OPr/d
/YR5Yjep4JOuqu8uSuhb8VErfdxQqGz1qzKpe114etx7/Xq/bsmCmsgdL26nk3+k7/Yi6rDfB4vZ
jaYej7Gyv4ocKAZQ5uYctKV/x8bhCnopbU++FR77EOmqVbGD13z2r/LMsjbSZch3x+hL9/9Rdh5L
jitpln6Vsrtu2MDhcIixqVlQqyAjGDo2sAwFrQGHePr5WLPpmm67ZrO8VZnJCBJ0/8U531GIedXw
hkT8QdWeu6v5cm35xFyAX4U4BGGEFAjxOCrST629TybQ7Eom8nv8tivPrlDsiAzvzWfQdWH13u1j
o4YA1kfBT2RHw9lxW7Qrw9CtqK6dJWndmvJHR3AFBrJvcnYYMeaGzTB5J9kJvuIOmQsxCjL6VKNw
8OaRMKJXMT8i+HRGJlVh4VW2bAEOcz4ABN1Jgl0x5h+lNT4Uhnr1/dJJ94bviFua9iD7ex6Ciz/5
2wRNEoFwsJKm6NHOb8xjY5sVyck2oiezlBeROuUqJEZuiKGhC4szpy+NS8S9vchHIMQw7cdhvjJS
ZJyPbDOKXyziVJyi5GKz8T14qFcVmPyb0QAWeRsxQ5hiOAIOgIbAZxvS5vp6I1hU8NRBjIXMoIV/
Tefow5utg7yhjmfGCDVf/KwjCbcQ317KVxGGwbLMoGJD13Vmcx0m+l5V8YdIcVpFzRMlHVuxYnwm
lmo35iziEIVxDJfrmWRZCSwW9a99UMpcp2X05vfdn3+xZ1DJ4T/TfcJWMwRiysVG3xn96SenRdDh
YsOET6d886zZVUHV8AjNlObZy8rTjGR9hd6a2SNKvOVNEvtVjAENR6SPymHNGXLBLhCKIDWkZtm2
usKgXCAY/GAMSbh2O0GuVck9ueOXjvxoDQifgYC5qKpu3Lp6QAgh2fW+sQv+bZx0l8fUc/Pcv2PA
3padPFR++l40+skq8l3K0sKFPwckKHyxsMmmgqY2z919bgb7QXsvVpWDSjaBAekhg4eRJuPaQbO7
4/qliKAAWAhzMu5FGTwgbL/Mqv+aCKDbYW1LyCwbOcP7p9Z0JZ8rfkYQ9veqycVCSdZJEJN/ITtD
E8QKtrVb21wowOZLNk9bdC5iNam4XuNUTjZDXF1xxPGH4k83zZ9J6Ao2KKj4BWcq2uo+LDFnkCQF
fT/FCVYmWOgmwshXhOWQGNBNzlcIOueVE/qIcOuCPDMCDOt8MIk0Tx4k5FyO3w6TejurKrxphDS5
TOhMJoOedndzZr3Hen5TGhKKRhliuMaPk3sML53q16zCYM0gFQ5sz3tiiAk+cdw89E342yThU5+7
rMn9V5Ms4eWNLSeD2w3CN21hkx2dDKgyfKRmK2myx2SQh6d/xslnFF+YIvLVpGmLUzE85gnLZd7B
R/BoBt8Qc2sScN1M9CBUBC9h2ODKa/6EMcZuDNH87AHS0YEqeGlG7dG0+6+qc50Fzsdfo8cioOrk
aYy5me3+Ju+MoYBN/asSU7pRaoTzSdu5giqOBgXTVcRkCCtCcofgvYB6Q0lLJvJDOY3YEXIkJ8K2
WFsNtx8ntR+x0wLIbjd9diucVdlu45iBalDZaj2xZrrirYVz4WdvJubF0CuZ1Ih5aajmtRT2Wdhq
o5ymwiymL9hg7+KWngvGM9l8ig1mzamTCBu/ZlAQrjFh7yg7d+/29drvNH2PCf+sOyPReJT4SvF6
vEWWWmeGdxDKomCtB2bKHHKRe5PLVSNbQ8u8sO88T7Nx7ftibVGO4U/n5xufjQDOiA64zDiNP/AY
6Ks9sWREKMzepvf55Xtj7RosAEVngToUGQ7bojlIUZ2ngUGpPR5rCfxkKJ5x8j06fb5KDbsC4tqg
YYXMYc3BjszAfhWqtD22IrkGpYXErx6556mFRT+fvKqQyyFtTkE2oWMssbUN0bmnHjBciDPujQKV
hPOfuoEh5hnBZmgBHORpdR+b8bXxrQd2gQyqkTjlzPvtIbqStLB20W4urF4/Bon3lfeSDyj9Jnbx
O2679xy4QhvJe7xGl9bn8vBB1Cuf8FwDH1lDeFvD7yonprKUzCgSiqUnUvIp/KMJ24Jn9KwihNpZ
lpxxGt+Eg6xcpsy88+hst4Rhrwb452sXj1s7exeHWEtSvtZRYDzOifC4ulse+fKr6j0yZ33EUbPJ
ntqajjKyj3mBiz6mEQniYZvlya8zAyTs/UcKtVfHcZ9NZ/rBqbIhxdtaogCZl/MIotAMyjdZdqjZ
mubLt1X7Z3ZjyjhQi/wy4TarhdxJ2OWrWrL16KowOjNMlXs56BewcBudoeloBV9Vywwvkr6ce62G
W57kT5ohu6oxM+ghurmxnBM5kOGqZ/sLpMU/hrK9ukbGylzG+4Z58LJyfaLoI/fM7wYYsmy+rJAE
gGT8cSe2eiB/m3Xduj8mvhOcStdE8Zft8VWN4NdRI+1QomxLbW4Jjv00DYVpIvviu3EaxxkCFp9d
ziByKUv/oTejdJd20bqp5dbAYIWV6Xl2gpe6bj7j0PcIDUyfncE+O6KCJpH0d6ZZkB/YTUf0pr8x
Qjk0DhYct7paW0I/T3P6CfXwEuBYuOXaMNiT7hFQyH1WTwMVbPIS08iglonPGdaDKWQ2Ulj9K19A
shu84dyYJT3cFN1HnSIphdOXHJWPhNEJAv9on5bjuSa/1yt65mamvpoOO5wg7T8EOO0lLcHHKNWv
60Pv9eEoHwOsc8pEC5jN1aE3c+K6eKYWtZ28zh2x2JSJ68j0vAW8sYHxU4noi2iBkGKxBdzeHgwH
6VxXYIOOnZAhRcRCZDzbncFqLPbf+fDzhYn+OUYA73rVvaZ0QMgxEgmMfMKFpeBZBsw1p3oDU0Ce
HtamojK4GiLrLtHpc8eQk+AHoGGAOx7A/S9lHAMNtSDjFoewGf8EkjRF5Zj3Uz8cI0vejz1Lj6jb
AT7/vo1CSQbrUJuo8jwYyTpv9Z5CZiVE9hlS/fKhFwaucNQhvkWEBngMClqSpZgvhHttjkSYNO1j
OAro9wPKib4+JZP/lZYxVZLEeOu/xZIFtZweXY8APGvwd6GXbHlCxsvom8nOaaSxDNs4WALZ/JzH
m7bPjutNzoexAcGjFj6j9KXI8hytL+Syye02ddqjjKIAHmZkeElxZ5beayDqTQtHgjaE4pdOdAVy
eyV73tQ6mFc2auU1oo1N2BUvdVY+52ROL1O/ePZMxrOqjA7Ch3BUJ69InpBRhQpuAgOvtJ43U1BC
zCH6xJ6KDQblal3BsgOjc0Ys+qdV5XKciBf1JuMkK758idZn4HTMfFyX9y5G4iywHPhZT+4DRH5g
GJeAAXOnESNndXUEFpwtA0/JY52HR3tUTCGzeYtD+E/ZIYdAe0UEhJd9h3661qN8tXKxYqMaLAdE
ZIuJVCgcvn2ycRvxjG8fhVPB59l5p1TYuwrAEMr55GDXRXQX+qSjqQkMiJH3gDT464YL/ITJKkSs
eeOW/soF1uvG/AJ9zlIky/vXIczWwZRxjzkE0JceZ1Wm2gdOYrItbgHcLVaK1aDlUULUWThSgA6q
PdrJG2IaY0dWficjRHKvfU/jaI857iiVBmbuEazUIexFC0WAlW86KehU1GwxkdiTYvW4kN7EwZn+
GaL5OZp6rCUUQovklnkQCOsYGAIXqfdEdu1+bt1oPwGH7sbgbUYcA3y6DzZoKJC4dsRCMGpepXF+
8Frxm7Zc50Ww7wrjNStrSVIhMtr0ho/pE48fE2T1qJ2L49Npw0T2nfoKxGbvG84b+twje9kHFzXE
stDzs2jdCQZV8iQgfBRUtdg3D0z5UAkIl21XUa5G9C6yiFwAr/oJ7BJu5sm4E8Lf252qV6LTjMKj
fcJeP5+IlYh8GrE4UyjLa++I6ulsV+LHt6yLXZaf3YxrO8BYmOetvRwMZ8dldrIr+pp8eJqDQOzm
fxX3AJzmqv+DToG0S29CwsofhZaLV57M1/pcy1v+C3JWhknmioyJhzorcNHnPwFN0pAwnGnxfhZh
8qg95x2gDQpYHV6HJDoOEbWZ3zfPXtttmHxeY/R866ZjP4bu9Zsnhn0vkFhHyoMosmdTJCwaXGpJ
K2mAIJIBO/WxufXmCqY0+hhDIhRi+10siFTbzTo7uRV5zj5TR5f+UzMLpnMIrjOwdlJcuBE6Hhje
x92ceD9oTl8qmZ4CQx1a1hYUeGiBrIqmEFogoogufqk0CuhpILoXjAfT6gbDDKJvNlE+w0EhdkSZ
f8ksZJuasiwcKEuRj9qYMVfsFCGoFCdfiIfcmz5DVZ1JVvip2N7Rs8arGKm3BYJdBOoOdROS7yL/
hitRLSY8Zk5hPSZeTQpz7xNychNGA+HqBritFHrHUZcnkaiTIAhiLmgRVYKkNa73VUIW8NToR0rt
h8ETu7pyH0I7hw9HFZECcRgSBKop/2oZjkSWesRiNHH02fjuPrWiq0r1wYVItiXZjQ5xTv6EouRH
iOURPePetHGhNqGqlyM05eUI7Cr1p+qr8WnoIsGIm4HFEYGPvosE6S+Zoz9FzRY2vEEK67ySW79J
Ec42/ZE9yc+oi1fIV/gsSu1RrUQH2TouWCP7DLjcW9rx9OtmbXDMXXtrp+0TRn+w8ikBCwzTjQPr
2GjJxJJgPINyqZvGg4pJwIz8o80suyssJr6kF8RwAhfGPD51orswCOe0aZOdbZRAOo3u10TH1AXp
BqbHjtHECwDxZpEYKPToYd7j0jxbN5i/uK1bkshdz1J+tEhQ+wjbLtLBULX3htE9s5y7VI5x6t1b
1gDBi03ffkJq/ak7GwmTrQmsxo8PtGXHczAtTcN/NL1g3BDhzOUa2+eAfazIml9hosj1yR1fDFV9
8c3JXFhkqsU+7W6RZHd9ckOtA9DP48PQFp9aed7SMit/j62kQRYVceWpJZ/2C7KUzdDbP72XZxun
L4MN7NaHLHca5Ll46ELMhvT+zMVjeO1L7KNkHAcd5L6aw9etrjpqnlEPQnMYwpKMklIhUGUGw45h
NdiKR5cTgEiDecuwt0A7B7tYonvfjJnYBrkPsZZobpkXBxdzvS8MHAUEHLGyWHGCLken++5TJ113
LJA2LI5hLMFz29ZmgGrHBbkPyZ2bGjhQ9a+h2O1Osi99FT2WQXFuiWTupNzK2dwQmNCsUn8Er2B+
WZKTPBrM71SwRXG1D8yxb7a0p5f2Bhw33D3ZlzPrE/zDQxJu3RYJSSTi9Wh1sAlwXq5N9JJLUJ/D
Usc4avI5CDeDwmhi8T2rQgIZpybZMet/jtuUnMkx2WjT2jCEeSt9dTTDbNVOw8uckiZaigcrzJ99
a/rhYn32p+kzTS2kodpW21lCYxYwQfvAPukoW3vqX+dvUaxx6fToY5HgBJrCName+HpRh3QdnicP
g1B/dMMKknKN+yaFc2FZ70kB7Q5xzxlf+ibLA+o7UriitDilyn0vzPTRs8zogN6fqq+I7rNUXthJ
PHQ2dEguq3XH5bqYPWOTjfY26MoPo6MitaLfyFF3aWRzM+rtXOSnMTVB1GBcAQLg/tEZeXx4+URJ
1SezB+TLKxKg9oR1XE3to6KyflrJrT9myFZu2gHhZAdLuG/BNOwGUV5UpisuVranJlm+eZ53O6gs
q7JGSK3wyKZN9+QHzQU16BYumWSPlbIlTIHiRIy9lh462HtR99sUpUuZmPdmB3HI6o59VP4x2vpe
jQotJ945ojnJCEREPOQnhs6/ZGatdJCchg52jOuEj00rqoU7m+9BTRL4LRCU6epbhmh2Hp03nYjq
ovlu41lmlERzSkmOTRuvGYkKmWD4abE3YJbhqg8LsTK/wZo4wL22ou+WEMdlbFfp0k3ry8ykG20a
VxRn1dHN5baPms+pdxA/OgLSVF4ppgz0cyHYDW6jcakt6yliKGdV0ZoDJNp2Duxr4g4USzqWF+49
Qu9gNZi4dDEugJSvM7nMeoIg+iRo0c9MGcNkbEKePx8y01EIyJoNPRKQXWaQgRd9OnW1ZUU/Qxir
9d006TMydYP8VFoMy/fsm/PwxUxsc+NruKpVbz2YrAT3KvDgW0LveKqd+Gi28tMY5dHIJ5J8CxAV
xcRhHFUgydy8YWeDjnRqTpRVDGyjlYPFz5nmjTLQ0Ulry4Lvc2qiHyJVElRenBwJyBMPy/xCM1YG
TfqSlNW49xvvAvOEjHReJ7WmXVRPDKeH8NqnJmQDLLCUumTzOu0t3Bn2ehJAawhK41gYwT4eZ6wG
DrlGTHRhoEb3ZjNePdvf+x5RZF2ZHQMq/WUzY08DivcaTYxPGm1dUwj0WTl9eMF8iXvrA73zLsfH
tCCzMFlOon0cUuPVsBlS2z2fKDG+4G0cXI1BGHyarKzQlsNNDbtbKisAL/R4/a4BQ7nGqMvNjzGe
5QOy0rokUDMTJIUMwaebWA6ZnDfDloMVbA6A8DWu9Y5OmWyU0LpDub+BKlIuyxtBHC/WSG/Wshhp
unalS/txgpqxagwSiBBVewg+UdlXj/TDgCx469rRuSHVnXA7Vs4zuNoPVBH0ns4bzulPWxQ/3hxi
YOWP11TusnlnMcsAkwjUoPKvOgs/5hyxSk/UnXN7lMugeyKA4tln0kqWEvlRrQvdHgvHKp2BQzVj
RRqDHWy00TFK9H9rjwXdFKG18OkfvZbRZ8vqMfTSE4jGDnc0axTJR2SZ3Yj1ojsEIznwLWMGXXgs
g6vh4LbsCqXMuOObH2Q3aHM0d9fc0wxV7oiFuu4G0PKw2QeyljyjfihG7roxEsmKQIpVbdZkvgYJ
zihVIZZC27mGgrXOmvLFkT1TVLdeD870bbb6dczHYVHA2aQEJWXYbeBy1yaHAWIVsUSmYSIUE4wM
ZLmV6fgrpASQQdxJDK7cmpzPcMI4n4z00L0O0A15MYkaBJgtxwodyWxmH0Zk7tsA2DP8nKnoXoY+
AtOoiy2D6UupzLNtdxSk5nRRtsvIv2T26xAMwYj/Lhgshoc4Q5g/0xr193YtGUskPY8OEYRJN7xO
scTPrlnhyc74cBoWiRAZV0x5trUFhcDPDwUIV3y3PnmEhX2otXkgPnyd1/Md7cGzLiJ2+9yYCLXn
rYUJAA3rQ1ErqPMtqMwQx9ec2b/VaB0wAEzMJeY7tnZAg1y1SAr3FcE1apnIfwvD4m5mtEs0BSIg
0z3VXhNuoeV/SKqYSeTJ0unMZ1GivBTYDD2kk2TdhAfYLLtxDl7TsmXiRXCGK5ieeoceKueiH4Jw
Jf12BZoOn1ZKoF5QkzvSbSjCvjGATZyotOhGHq6H0t02Lq5TryPgtsmcxwj5KctGfh5msosZHg+0
A6bwzFEbPkL20g3T3labL75df6lk0tcgJvm36v07BIfAIOFeO+Y7hvbN1I87z6HX7Izg4NcSjjEb
GfimCYoG5l/NfCzJ1EDKRIiXmoH9xn21CtDrLbws/Skq72pkmqC6frgLW/nrdv6G3KsdGQ1nm31M
l2NG7tmFDrok+Lsnq6MQ8wspu5I3WnyLtH20ez2ebAsrbmca1aJxJvnUxuVL1/AOKe3RZwBboHiq
l3T4D07DUD+FnKvc/ps47vcZzg5Ofov9J7Iuk+fa6jiJoiGFhdWqeyjYe5+kJ9/F3y567yfM2ewH
MzGhgPINFbyOhr6PCSZifopIY6z3BFY/MtyLVnUmTtJLXxHkItOeyg+vFo/8YxLGYfsnISYjtEid
IBLiOHBjxM50bytWu7U7x1Dq81fL1z8SBCdOyRFQqbyBYAr1BRoZZ1N+7GphHDqF7APJXL0eRfpp
RnRFkwWDIWF7jVww3YcTA/NqQGsdDi2LJi97bfLkzbXi4Wrjq9y0fhzs2hqhk1vw1bMKpszhBKnR
GshuvcnDTjmziF00cOcaVfEKIf8ePMxliFOmTHE9bU0r9OkVO2/XzHb3YfRICm/TdOG2Ne2tmR3D
ljekFXBPQSd/Uanjyo8BLMS+DIlg6Ns1RGkDjkgltk0L1GdKxL4foHuUmFfPjDrLTSv5aY2k5/ca
kS86BAGdQhYEG/QtIMmnov4T2UGEusd8ZsIt78BL1FubNNMRANv81FXCYC8qMZ6XubB22aQkq3CS
Mvfkn+QvIumYR87uZ4szDYSLOsAwC2jvh2EdIcV+g0ZtHUHnTTvX75q3Sg3tQ8NnfyW4tCdPU9SP
tp6LrVYE1SZDi5/MT84J4ytYaSQOoG54tFk9X3JdVIQceaxUcVfTTQPJ5fkUBj6+AqlXri99SUWZ
TaS/+X6b7zStNO+Y+4JpqL96ff8Ll/drACmz1bYT7YOETpKli3GwZqO8I1gsWBey2wZq+iFaHb1A
0r/KWhKrSm9EGnj0irMBN2mFJXqGSk46KLPoWmXPPbxOxNkFTsrmqWK6gn8GmKMGj7duXGwpJeQX
EXNuxd0qzeRb1k7ltutVuCQwYwv3lV3gaIubRrF2V53TymLpxOE3aZPtAcEFMVq2ydDO8gOULr3d
XHVNdeNFWPGirJAnG1v3OrCgmwkVdPtUFeaVMPNq5bkt9GdWMi9l5M+MU8kIHkiDobTnpm6qZL4a
SQo8LCtfTMA+Cyd3fIZuDg0ciU0N477oJZjHi07kU0AGGCl3DFwR8hOFKBvGJZ2BjFcKBR8qoQby
HQRwihGg3ZRfULRZzbR6PDbUZit00I/c4zA2OmQVXczMeE6H4tRXTvKsMCojFtFUPNK4pDlFTdSb
AnxF/gbDj+verI/GBNkMzGOErZTYB0R2PAo583C60q9GDQgqgGMyteyDu7HgGk6LodtOEyVcloZs
SLsMTq8v9taUAEZo+4MWjEbqIQ0wW+mt0CyU5sZAleLMH3jqgODo+Aw1gFwhoT4DCSpk9OV8kKz2
se+YabytICzcOVmP29h7Ts1YrVyUy9shYAYfGCNruWIYNvmsh4UbRjSls21R4TukVnnVs1PKo4mZ
fV0V7WPW5h8YV+c7MHgvFQ6mlTW7QOxtWGaZMNNnGY/1ZvS6+B4on7keGtgWFY6yXcYwc+vGPlji
ANeDrexPBY567VrgPKS2g294g/7WCOHvt+xoazAOZ9eGENQyUmMcwFBjhAjJjc5b3WfEh0f8JwqD
Ax7jNzNvn8ppfnJl+ZzWSm+NJq+Z3iY9OZ90/Xbh+EwhiOQI0/HaNma9ihx5tlwtzqI3yUGKBR54
gxi0tsz2RuOmO7OlBvRJWsABToHYuxM3Vz5AQUQsnSB/bFDWECaztNjmMAmR7Isayoo0gPQURRO4
7f6aIxvxyDPIQzTbThIbiOy59tBB5WTXOvAfouopDBU0bkEtjEG+f2ilunJpp2tSggr02fWFn/dm
zqSimIdrVWW7DHzjUibJ3gyKiUKIxV4AyvvogU9bdgoEjV8xO3EcE0mUQM+2k7aWa2V2Af+pH3JA
Wetc3lDbfUasjdO/Mj2d7oaknHdxmellFQdPY+sRGGuSADLdpPRz0t0OG1aERY3bv0mINebm9FZc
ch3uvY7vZ08M7Rpxzw3AkxivIzcaVbwoT5Ns2Hci2KdwIkZrrq7wUpujqfGeYCt/JJiXnrgR9oLR
B3F9uYQ86GIhpuBi2dZzBDn024jeRhINUZiy0G0OGsjY0o+6Hyi95a6sw2JZB8mXaHW9M3zDgs3m
dWdL2uayswrCv1X8KEMgbWFAfqrjlfojc413TI3qCOcp3RnsqkgosxAAeXEO+HRgsIxYkv/ujQQ5
pmfg0uNwacrQfRYTdUwOz3tMnXnJuPkWHVvWpznSpFIm0BNUzaqT05ncOUrmsX2MUQK/uU4jiLE3
MdcXxXSSUJdWHI/ZuvQhJw/JbD1jTrE/Ge+7b4CFfyv6kR1VWbzHv2DuhYbJgdK4vnQxgU3QzaEa
5RaCUFzeWESQfur3ZKAf2gLGcE+aKvQLSJCuUZ1amACKuiESwEslDafDw+eEKvhgJyienABvHdWr
G2lcBDTVaHPEqywAVqMhD+56X7MFSA2JHjx0CA7TrrFP57i9Yz/ps/fwPZg+ve8QCW0zhkscIR9p
S4ZvAXTywQszPnQLGAPNbQJ4rm+dN6/p2AIOsvtTecnERrtJX0bNaD8yu+7BKFPnUM+NjTLKxfmb
jIGi4TfZMHaFpAlPrKw5uMb0bcW22BMz1YE+m0jfa0FS4RMvh6+ygZpUsYrHidIRA0dCvHvvtyOq
Jek3bzr3+NelgABBnDYmWKOi9pNtPlCzApOz7dsQLSI1r70VEARDUPaAWF5awA9PeU0rrUCUnL3Y
+cU/522iyiY+wHToGzyLDrFh8YnOgcQuqokwAdHlUHuuhtlQ6zqKf/qx+lHYb/eR9DBTdlo/iNa4
Y8DWP8Qm0yGnYHcFWybfyJRyFovZVzVBdIgKn/WLzzooICxo6dd6fJ/LUL7ywEHQVOG8NXFw7Zgh
hTu+RDrcdOZAoDSwlEUMg3rDkrpZiyFTG9gmwa7KQ2djgzhBMymZwaZBy/h1VG8TCvN3HCP5HZYc
ul7DL6Gg4F3YZ4MX77sGdqfTxPGuGYmF4JgPb4BwsMJvXtoYR0326sPQVSwTYNVBM+FIAe7FqxEB
Fo3VPcM8B+6rNW0HVvkPyqidc8ATdFZMJ5c9mB0+6OGoq14fK+VGnyzLkaDViAazvp0uc88LM3LK
zEPnahLgZlMCvkJidkv2ZQZbljOnVtnTPnvZXNy3pUPzPSmqTw+fSecouuySLCUAic5+jFq4flMY
fmG5jPeDDJ9HAp33Dhm+1zZS/IWZtgmpLm+hOREqaLnjyRhCKj09MtvIyjza8ggw71KhoNRpmZZa
ySRu2vzhmNt1c7nZeUG6YdhzaRNcNNQXlrwEPFluE61TdyZKq21SpAQ+TozADtWx4inkrDXUeOih
7awDqMmHxIv1Xd9ZDw5ezuU8WBXtL1YIAXyYKgQb82ha9lpZCIsi22Tdx3wXu3OHoaOWLhT5nhze
pZC5PsJ2ihcB9T9qStWxuypyVLkDRpqgmiyeKcNzjo6prSNQT66T0KTWz/MMqkJkhnQ9nTnWZJzM
wjxDkofxbyCVPwpy75e9hJ5uMrGklE3sVzaewb3ViZiJT4fnJ2BYQkSunS5bKim2JyikkS305q7B
vKxXOsPHuiCLxPG2dKU2MVmoDfiKtmTroj2DntjybUsQVizwn/snlwudsEVAGe2xnDLU6SPG0xp3
o4IkCyGpSHdOjW+AS7E0ui1lxLj5DzIQu3KAVo84NwcyNJfPNWLyEWZdCeR4pZP2pzGK11YNd3HF
GTGn5JgUJEMTa5mKAzHjnBmRq2vG97OlH/76x//43//ra/yf4U95X2YTE4d/FH1+X8ZF1/7zL/XX
P6r/+7/uv//5l+Pars9O2HOVZTqmZ7ke///Xn2vMEfzPv8R/8ICoAd1xwmNupXfTLTLmyFxEFcwC
ExKq//7Vbv/af341JRWvx26CWkEw+Hb//dUQEDLV7FV6aEbyhUDAzCitvUoRPNfaiXeRVs7Qa8TA
+D5gMM4Xf//yzn99eU8oJX3Hd30Tet2/v/zc1eQIgnA8dKhsoSFW2BJIs5WcS3W0mwhvS7f//69I
miXvMrZ2zxbmv79iYFIrMo0JD2hZQUXK2Njgw7Q2ReBKShBN/f73L8jl+9/8krZyXeT0ruNK9/Ym
/KdPlOYggfbeZwdQY/KkBeixsYvtNenc1RIXYfNYO9wWLeq6DUDB+NkOZmZTdI6cMDyR5zFTwyon
Coh5SiLXbAw4UkydXsbGV3ddX2dHz5MzA8q5+PDjNsGh5aWrIi2znUdI5tEkNwxrpvzRGFA3tXQS
cglC1But7Z6isuBo1yZ2UaJbN0NHY+jkM9nct94qtTt3Y/Wuj/fbhefuW2hRYZJBVXTy0FzSWJBa
gDNxXKva9/etBqTDsaAOoJHszwSOFrFbqKNbK8rXmWJdUPkFOcnzqJddw7kHGIoUQfjX02NkJck5
Ikhtm1DzAOS1mCwUc97em9oBWCXccRlPU7SfmYFV26ZU8OPqFKVjXcWryZrCU0mY9Ala1QycyGK2
S7j5hvi2lCIJWmA9TIK/LPSBtLjfEnMho8d2RyH6E+Eruwkn0kPc5OapucmMPLO3IO2ya9FVJCFb
U6b2LcYKQ7C7EyMR3FNtG+t69Edq5Rog01gVexqKGcguIykldbdz7bFYT5hc10nYU3dkaXuf0BSe
zTKjHp6CBj3XaK0y163xk4vbeqU31UOCD/A8IKJYeYxpAHmkxBHZeRefVRPyVTT1iHZHTb3Ju+m5
zTYbmLOObm9XKBLj+i61J0Zc4DMQiaAZXtjakWss1t0ZOlNLbml+G5I107DVpodytA6VYpjp2GxK
/GjVWCC9SbQyedM1jsJpNr03N0xucIeuBwDOxJJz+ihqEgbJCryJC0XGrRr0y3xwvc3ff5H+m7MC
KJxk1kDJaklL/PvXyHfDGHOHSxqIngdOiTAWlG5WMbAES4z5Lcpvt9rfv6Yn/8t31+GERL8sXEAE
vvP/vGiXeiX1ARge4s1EynIRm+lNYOg8eenUDRugEMQRt3XNTDgvQuuDU79AuOTYHp2/E9Owp5Qa
VwTzhDyVVhWgO8h6ylF4nNSamPcraAje0HxBbNBPUJ7dfsXH3xF+6Yfo/thXszVBcsR0DDNB3MEh
XVZDXcvVwIDqkNtV/5oWeXOKqHJPWBacXydI08+uSQwuSkh/5oFwBPHN5Mulg3ApztmW+Y+oHdCs
WFXC8xID0EA4WzuJuC8njJKk32S4ErqMhgZfrV//MafUj5dZHLCLtky/uOLUTsixmbAVIbmqK4+Z
rJuTpDLVQ7TO2Xxmq7L5P5yd2W7cSNNtn4gAM5Pjbc1VmmXJtnRDeJA5zzOf/iz6OxcWJVSh/4uG
G+iGs0jmEBmxY21vfAnCGNEX9OxhOFgkcNkRtBJ0vt+PwEsn8iuAFkqSuvQmqAQpA2ITujKggHV5
2lAhbhLduaFAb/1GUi51xHBW/9WcSv0PGVOnOPh6bplHW5YmWGqa0jZFFGTxusgy67cqBzbOCrdX
xF+dogHDcbzg8cI8+TBNOC5Y80gGoE1ZcnGq2DWE6NaNLfDswEZTPCavVGhFqNPTwLujM4DE0uiL
mfrcSmqK50f/uDI4vG2pBPlMoXR9nsT/HDC6XUHz9Kr2mBkyvePU7NByt47V70rLaO+yEHnszX8f
kmYBHQ2Kcji85yjmnyFpzoiKMewppuvKvAVKn18PjY1HF7PRfCF72Efr8yPKj6GKpbuG4xhErBzc
1uIYLWilyutmSk6D32EHWE4l0NhitFEHhEiI2fPYK68gcsaozkHGvNaAksSmqTvU1L2BHoO2Kawo
wpRds4vYwih4cgyuISzrd0OutW+t75GgqoiYhrUP5uMnuhcJJjBhn/ai1j5y0acVRdMZZMOPza9p
EzRuxtCzvAs7j5AfppSFwI6NTnGFpBhhvH/DkwFXWgSpdpBAedOTKDQHP7Y4ItFlN8UNxeFrvbXM
lgtymM+pG7g9c/rNRWxSDgkZpYltur8+/xWW0amp+N66buvCdSWffRGwOSIta9lOGA1LW18nk0nS
xW3kbBrgfj0/1N8N/X1saglpGa6pFPOMVon3b8ATMaKwCbY+1zktX1O9NfpnvkX8hVy/88o9i0vz
iFuMiXdOC3UgoiXuRC8H3a5V6HrBAaGDcRs3XGpDaLGrqgYQucblsxu3rj5w5SREGVBq5dTek8Y1
cMcBC707/xzzKznzGOb8of9ZKlFLlo7IDC27rbyjpoOE3ZhOaZN/K+Vt26j2EbkXROL/w7C2cCTX
PgzFllFnU9mjoepZqVC6t1XWkvvnUrrF6GZYUWpPDo1PZH9+zHlOLh/VNBRxLuMKXK/fP2rCFGxL
NxyP2L6WUI+NBBKiA+rmwq1lMQsdkxnIuuCSRELYcJYbXhFzq6N9KzupwnXwAzMH+nv4ismutXw7
urAUPxlt7gUzZpEJ30Et5qEczMzIU5WeqES1xpq8H0bPodbQgthkZDIvPNxivvzv4biSCbZyYMVq
EXLkVjPnVtCNCuG4LPREi7tNwwRqNhY5FUp1NLz9qUfN+3L+6/29+/zz+f6ODJXOcqRrWVIuP19u
0BA7u9yeoDqQu5lcenAGK96XXW/heV0hS0sQpbYuHqx1h/BbIpW/cP0V8+Od+xGLt61TQhFhhZWt
O7e0FnWtfkR2i5tCj32egZfvxgxQWhNyv42EQZsQTgF+HJ17YdnOc/XD72D74XVYwrTlYv/Vqk6Y
tFvZRz9KrF2NEPwJ1zS2D98Mtqy38nT+7S/WzvzyHaGkSaBNsMmEe792ClQgeob05FAHmD+BxtCp
OrkdWdwLi1R8Np8VcD+bWzf5yWWwMjp2KGIkEAe/SNJHZKBUIkuZbwLPy57aFvZePGLhGrTOrV12
ajOWkitgY8Nj7f2ncaQqXRRKHPwOL/HzL2FxxvMSyAZgOg90UrgEFovjRXrxOA3Y0p48T4WoYSt5
6PAZ2fkJXDLaNBEe4aB4LGzwJ+dH/mTyC9a4id6bKeZKe7HsTMSkRWSa4yHCimjdtzsrSvPfaZeX
QJ1D48qwVUv/ykhqE7Pau8y0xP78T/j48PiI6Ui0TWU73DUWD+/6+LphDBQdS1+D28zlPHuLA0ty
0c6Dx0RYBfR6v/gh6OX/b8f6PPlcBKaSfBPbKdvO+8nn5j2MNjy6TjYktJNHJ9pt5PrxxhhQBZx/
yk9mn0tZxqSBkboMBo/vhxJer/dVWFjHGqnCCfQcHY0Uzuik4vp8fqhPvumcUyIeJ4Fv68pYvNFQ
VBzvtOyC+O7FsZYOxk6dO26FCiWq7Ti6oTuu3cBrFqsgm7kwpA/+D8/rkH6xmFRSOWLODv1z/Bdl
q3rZSu9gDXr9LU9InXzDZ8L5UuW2Jx7PP/HHTUQQNdpMHwJlPupi0yJV2tQDRJpDSz0FMr7pUSeF
X537F5bLx68odJ3NSsfRjo9pLr5iaBVwx6pYO1L+pW3ZqfEZ7Usahccsai+8QTl/pvdbsdDZGhVb
lUXi7u8l/Z9XWCsDOt6gOgSauCrc9Rw9YoUQbHA5HX1jTmeMPp4EERixk1dVgdh57ZBPGzW2GjVQ
Q8/8u6wqcVYq0CXO6hIzCx+6hpTdtkxAwPUBBgsb04sSZxuPGkQ6kD5+QYLBHM2IEnldwmo3Q0ev
D+QrqRLmbd8PzxpmoKSEWsOTF+buJ1+Sy6RNwoObpZLGYkWSAbFBbNf6gYQs6WZ6UJvuFDhRcukm
93HXIbaWjs2u4XLMLe8ZPIXf6mOVnca6wAywnNSpSAH/uaOq6TeuugMpEAz4QvvCXv/xgGVg050v
kRZT6UO0QXma0lGbnkIiSUpbZooORPMPGE3DwVcNEOjzi+OTacT1Zd4PhCs5oRcrsbQz+qOMUD+M
WTK8FAUbAFyPMPoaD5L9trMzGl9sXVYv58f9e6D+M38ZkMGIUiW3Vtty9MU21Gg0rBWl6xwnqHxw
4E0dqUreVuRX8rzoH2MLpBqVyzGAbBEE/q856Q/upykph5aqhItYdjVikLZqnl0cWRvsmX0JE8A1
EEfF7LXYIRXOVe4A38fVL3o9/wSLTzU/AM2GlqNcxXeSct4N/lmAlHcNrxO1e1RdL+6s2cimQpm6
b6nGUyTFJvn8eMuN+/+/MVLlXPwEB9NiHytr5bMR4I+WyjJ6nISPrKuJatpugngbkBSnDzIfoo2h
igCqP7yOQqLyPv8rFnvc36eW7G4ESoK7pbn4ERMwNr2WuXMMOJgRVE1Duw9AvKAx9sxf/30sysw2
ySNLEAcu9lMj6TW8GiL3WObDdFUi8g63YIKMoxHioL45P5iYN4/FhGTPNhiGeUmEK99/T90wEoVM
3Z0TRvF1UjniubMy6h9gSg9KutraGnFwQx3Z3089iV1nzoHTl+ofeurCV/zTXvhNi8X592Xznslf
uVx6rOXLLgMrGIs2dI8ONjzfTWo3dyn6+W1h+PWBJGRJ/pC65/kX8fdBFy/CZVESq3HfMixzscs6
gUUtEE7OsZExDdEDVfudBXPum4qm6aEO0/YtzFEmH8ykpLdgogNv6yOXuY6MobobRmQvB0zTw2u/
5CaE2Rz7SJwr6xHGsnjFZNv/EcQ8+03TC/0pyEZwM1Vm2cE+CwUp/mEEtHXE9y8GEIVJnvbNTUBP
bbDrwNnPZwZC0gBTQX4Uiecrmu/uhiaBYrwV9Ku4WBDL/hjoqnotksDo1nqnQiomOtrumyKqQnvj
hLSr7ozQLm8alUR3o7QUXs6sLWBgY0BnqNMiKWwDDHZONSowtEGpqd/DEmoex8o2k7VldyAksgn0
xQOsB/6/nqAcGmlTQxuPJqNCLDeUITxyr/rdqimzNlZTodE9/7U+2xVcm3w8QRnxsSMWC9JvRAtW
RMNskY3n4A5hu9bmxAnpxx5xofDuK1ckUIZDjNY9HF69SYQXEp+fbeZzGcLlyKIGzdn8fu0oEWB1
FaNB7WcjPUnh/U1WRfCohQYm8DizOdsWxDvCbyOmicwvFZIjzAxqXAEba7ovVEn3rhVEVXZoTDBI
a58g4rupjZSs/bGz6LnUZlWDS0f5vue9igvvcXHiM904gniLtikcdtFlQgrJUNwY+XwcRV73Q+ty
65cGn/TrFMU0w9miC3BDjXv3VRopCKnzH/GTTZXPp3MAc/tEGrbIlGsZ9WQArM7RwR+Ga7wJGB+x
azgMJ+xwau3CcB+flaaVOT9NCtEV5Ojff62sosEvleQQK18O4zrUbf977DqdOEZlhmMIhnQGDYBV
DjHHVnpwOP+0nw6P0QwVfW4i5FXeD+80Y1FnsaRlhCvPSgjOfRRi1Fct/POSRIX3MkuSrd8axoWR
P+6n3OPYSHWdBJk0dfl+ZH3ASMcnkjo2IpmOo4n0c90awN+u+xpt5K7Wcmgmma/EpWrEpyObUs4B
pZC2WozsDlPJ6+y8I1Rf64p5ne/LqQiv9YoLNE2FxkND++2F7/wxQiG+siDnGPxhIjZ6/7iCfGCb
pbV3RKwIviLobOdhShRSOAwWaBvN7s5/2HmreX9wEBDZXDw4RB0yZYuQru7KQOsJ+45lMziv0eTo
6UFWjTnszo/zcbk4QrcR0VnseqTeF/PXlaWqWxkzf4FOvxY4byKMRm0KjwVPo/NjfXiHpPNdvheL
khhPLjNe2WT6lTQBi2Ztbe5pMEXNWfZD8CWtJz06hiLNuvX5IT9WOaCgcbezpMP3w4hr/k3/RJa+
6bep2xTsRYOKQVg0sbrvkd3Sf4xJCk2vFL31XYl5+m9Dn6DyhAhGfiZVh7Nei4zIWaOqwpH4/M/6
O13+/bzERrbBdkG5WcyZ0MVrJzNA69+Qj8d+GLqviZVSfw01PHE2tammdAcHWLQ0o9WAQKlI0AjU
NAhMNy6i54xIMaU1IsnaW7NOzJfELOTXIA21q6B2ADzrCN/ZiihIDmuSLJ5YWXBL022UpQ6tyXHT
oC8PfbkGI4feKRyN8ScQvBTzLVlBMFJU2EEDJBMdQVpMfv3+/NMvU7D2/PSWq5uCCp+r1N9K3D8f
BWMLVKSe5hzDycJ7NvSDNc1qxYrO7a1Cbkg7Z5Hum840AV9ChKW64exm3dPThR8yn6XLz0BSak6F
k4NV9mIrSXzTxWZsAjDfZojhAs2I5BaGQwn83ccY2A/CZI9zJ+zcsawxOQcxLGCM0gjY72akfbaT
SKarTe54tDye/3XL5WIa1AJYJcwQ3VGkJt5PXRDERjh12oTlwNCe4DuXKyU1DG1re3ZNw4Lu/HiL
s8QxOMYI14ERzFlicpTvxzOytJPgVc1DqwMhiXKrOPoWrnAY18Mk7ppoO1JM2tXmJC4NvVym89jU
Pqi5oICwyKctxs5yDjHcP+1D2DkGhXvMQoEVVR0pwsKvGtoH3RqQtWXnuMYPQAk7Dju6f4bORf8Q
VuCWZHzhUrrYGglddKpMzEQOGpIIxiIaRF2QjGk1KUTdjf4DRjQkMrctd2OKSeX5V7840v43FFOQ
apPDJc2Zf8o/C2IMhqERQQXKhq713eDih4MlPK7grv8YlFB562gY9v91TE4zICBUgSg/6NYizjTL
QdGbbJGPlmVx7TSqeso0S4JezrWV3WOf4+FTfile+vhShUHqmWypULZNlun9k+ICmCYmPZyHmn3h
bRwS91uoVcm3dAybCwWPS0Mtvp+VoWEK2kA/9Ikz7So2ndsO62h8kAK86c6/zMVa5QMiy6MoyS5C
bYEV9P6x0samG88op0M12oai/qnqb07OJtGa+fQyVIk37v7ziND6EHLyNnVkhosAgcJ4gWO0MQEv
c+lJHeDTenarPVBo7A6tKKnbnx/ww/ZAOC/J+rJIOcA/SCnZRZOhBWcA29bPyr2pcVPfiMgOcWvO
Rv0PWKesJezT6mjdVcjPtufH//iKzVl7QoV0LtyYywdu68ppjAZrKkuP2XdphpYI+PrwOeBSamyJ
vC+qRxdBGF+V1BCJdYekt4mmczGDJKDc0bTq7kDBov7JWZHRC6IXF77kJy+WWjbZbvZ6Yr6/5bR/
Fr8T55OLaBkd35RU4CqdGmlkYU07q87b0yDxHLPpbT/B6fUvxCEf9x0K3BZbvivI6OvLaesHlKmS
QHaHWA7lV2TQeLs7RbQfQVK82kaY//ALrX8+/yHFJ1+So5bELFKmuRq8WCyFVyD0w/PqgAFu89XP
ZdbRgUVigr67rr3GAsv95npm92zSskOmJEuhTVD3/96ENih/gG3qFBS0MjQ1XqVZNLuO4mwPP/D8
D/0gEOEiK1hZLBlus4LWlverepz4lVoAAqIGpIFF0DAmt/1QnCp6hHEsbX+FrYA173FReXZby75K
67j5WXYBmBAv6mcHqQ74IiBDM9oL4D5v0mvhyvuo7x41GhMewbuhcA8sC+7B5NbT4/knWGyB8018
Fl3rlPykIL5fPIBNaXM0A/JwIfr3n5EeCNqgoqn/7gHfrP7bBvG/wbjvKxPEkWE7i9UC86fHVQog
KcK+Lj9hWU0Ox7N67ZCSb/4F9bgN1qUWiY5cT9FeyJt89qizqMFySTjAZJlX2T+ryHMi6M1O4B4D
y49vItNmFFK4MORNNd7+59fKTjhXwKgg4/K6nMCgX4Yo4o5vdLCxXOiItJl67snOQ+9CELLYgnip
5BQQCbDtznooNT/2P4/VR6kmqSIZR4GU6GWaKI4D655N0c4/0nJRzgNRtVCcKbDXyYkvLrgu0J8M
HyDraMcinvYNSQVzFRIPdvCI6Zpbi9I3vjZ+XlTrWJVcHvC+u+9Vb2tPQxRayE5DhVIbnSAqxHSQ
9j6tU6i0jR5P9a/zv3axZf7vxzLD0PZTivygmClZKp4FZ+hoWV69JyoT+AJrLd1tPT7wSATpAjah
NcRq2pwfWfytRfx7Z+BQMGeZPaEagl3yhe+/iB5KqJfgio8a0Hga0UfnVBvQhYa+hn8XuunYrcuu
in/TbA7AToqgkCv2fph9emMV1iYblbyNYpH9joLIetF6MVkbAyAaRI3Gx+BF0z0dDyUHTSxGU84d
qFcaCPNOq4EoevAxN3xBEGtOCk54B7wlja40uxG39L1j3F5r0BYo/BieA6JDq3GSjGcT4bDBmRPJ
ojqgdgVaS2LaK9dBU7j9Wp9lwCtVejmGukEnT5OvNdEDtPIgW0eqshvYwaK7101ZbRRyM7UlIUUv
p12k8q3JC0pNhu+WL1K0Y3aIbNRxa1XTfIMfXeRdj5WcoW9RPO3o95HadogMNe7NOi9w7SuwfruJ
J8owd2B9xm9kA/Q3VaTiJjNrG5cH2iDpwQvwtM6Gpr5p6wn5uMZ+E65F7LXVoe5oKFhzRWyfqrHh
GDNGp6QfFofyfZG201WcBqm9mcxurI9GG+HniYE11tn9IO90kEkABaNogDBWqarBvibgi1K7Gf9o
yiPOMYqGR8HJSf7mt6ACHQwy5xQY0+sWYNIfOqGMaZuZUXk/KuG9gXgu6IjIDNwnJoQeHUxWUSfb
uoxjulwTmX7Lg666yTSjgfqR1jJbFRAl0y1E0+AmzuKBLkOFX9DOj7QEXHgbO6Da9Sz5gqVTn4On
moHOyqlpuTaNrJg2cR2ViOpV39WUUhocM5yuc0+6jXMCuXS//mWpArZ6pKn++/lVsTjR6SlC18LG
i7bGMBCWLDaPTHVpahqtd/Qc0dibNHGi67rpC3tbVkXy3DR1duFsFovQ5e+Qpi0Ut3YiGBrc3i9D
JESBMYwVgscgpccWvS3UN7PFx8XLvBCUbWeOV9KDV76isSV9s8MmfHboOf3WF/1ED5IxeFcV7j8e
RleVBe5ZeZ61QXZcfh8c6V244X3Yx3lDXOINx0YAQ6S1uOBaTj2mDnvUkfPQMo6DRSV6N4TNeOkm
slRfzS+GfgIUExz9pL2WhS5494gXI0D0WaLh7Gt2Lohpjb2pfQnIZbnkoRNaPSUt6zEcnyTLdhzm
nUOSqIMq4kwqezETp3PXKTdkB8Rq61OdIaucXThzPpk1VCINm+iXjAPZoMUnhGgNsgPhqsYef5Xm
fn3dAoV+wMALEytXeRei3fkdL3ZuhwQu6tG5Bkhy9f14bkaoKUDenVTuqE2jF+rankR1l/cKxkaO
WSU6z3Xjs7J7cwwvnRyfzNj5FDdMkjr2x8Y7+kiozA5KO7p+1Z3KAFZF0UTTOsuAenhU/Q6N5ak9
jQWQmvIWRHET6FARoWWMGgCDJPFikoEaGNOUPmwK+mEYPZxfyB8rt9S/DC6UTB4qNwS9799RAUgY
6QosPaRk0cvkW9aTGXB0rAzh2W9B7Zv7CKCmv/ISja6qAvPsb2Hp+Ve9YYJMbWAL+Wj/LgRcH2cK
tRF9viUR6mAKtAi44kwmE2Qu/JO4ox76SvcOoYRljr053jXphb3l44ditL93XfNvT8783/+JuWyv
xf14cLRjN9EO67Wjtmpqq97CEKx3SWiW29o0/px/8R/CV0cn+CIT7JLvRyK4CF8hPQK5yb3oFGQW
VJF8Mp2Hii76ZmXpQ/H1/GAfFsI8GOppkuK2NVfJ3j+gm5cVMOsiPsmgqdqNg9mdgoie0VcVO010
T12n/eLQN/YNE6/+gXbk/sIH/exxiTgp081b4odKq2exH4RukZycPPOu0czURzyTrQOhgbc7/7Af
dl4eFqXaLAIiv8ae+P5hZdEKHxZKchozEb76AnrLeshQGFzYzT7MGsZh7ZAznDsXUKm/HydtdCfX
aIM+VXrgbjKHhkFsNpk6kzGuo6F6y0R1SXH02Wskv8PtfVarowB8P2ZeKTzSCBVOQZkYd1iZO98T
mqyJxawUiN75F/npYGyeVKbJv1CZej8YYWJQQBpNTuTAi2yLH1746igzsKGNTvmP84N9NkXZgCjk
siGxFS2+mtVVUyt6GZ9yXY3rFPTgF8PXjW02VCXknMrZNhb9cioYqpPTWt6F3OGHCwYfk9wviRHC
Wh528WIzWXNblz69QK7fXsGJcMFVeDmAGXzOjTbE5q/Tw62PaH17/sE/mUbEM/M3ZbpSJFqEUrWn
YUCv+/mpcGuspToW6GG0S4FtDByWZNMPokuurMkqLsRwnw3sUosRtqDsQKve+8/LdSO0EmUmp5hG
wE3caKDL0UntR8jZUI7AwZF/Gy7MqQ+lINTA5ICQCaH74pa7zFDEWtfVk0bTVeRY4ZFSiI/mynUx
RQseHJrOntDFP0gjM/YDSN/HEL36ddYZF3b8eTa9iwz4FZQeCAwIKdmE5ftnV5056T72MCfZYxAM
qE3Xnyf2o4eA6gBsXVpa1YUn/+R1o8WiM13p5EzYON4P6VRtL6Bgok6UHrakBt2Nmq63216Ew2EK
CEszEOXH/zy5iAxJZyKNRghvLk4ZN69xCPe69ORGpsL+NYeWaCYN4Oe62MC7MY+OVWuH84N+sgHT
nc4uz9bIvyx1mAl2WE2YiJS0meJuPNb4CZHEK9qn8+Pg8v7xM9JvQLYOKSEXdGuxdrIuVGbZ01+i
J47erBIxDBs/AeDZJ9nsSm4WA34NE37CjeVzE08NiOhAyqJkl3i9BmPDAcSYD57xx0lLF+/agQg6
8j2IqDjnXJmYmICiFLkN3GQUrz7tcfctRKs9V3r81LrKLw4GQLYrz7RAvuGPbvwht+tBpZ5iOv8A
KdOlCzmk/QochUp0K7yDYxaQvyNPQ/zkGjBaye3P/uN4VNe2UZ9Mr652LeRjuB0iMe/rqsyu0sYU
a2rHybiZKOX9pH7UPjtV0NVQLRgdRFaQvGHPam9HLPGeyrIu92OglEcvm2fuGh2w+D4X1UCnTal+
DtwkB6BFBrZaSeSNJ/zEaKsKQLnh5RZNLEmP1CeohsxG1ppoWCys4PHR9VhFTv/ipBDnVnKonN8k
Zsh1tFiMQ6A1Y/rmnVE/wrwxNxgGBc/YEnhXHcf9BuvjfgOzqNrRikSN2/PIOQjIt1/a3q9x0Ili
czeUafOU1974AG8SswAsInDqKGQv4OGnoj5KthVsqHKYHBvWePQ2thXNyrwGexOUjX+fxVX64rTK
3UnZ4nVOJl7fBnGjQOYa/VPfUUkn9WzDyndBLVp7x9bA+A9WR06Bm1r61cNa8jiOhBhfHcBYX3Ls
cY9NLsunOvbZtqqyvVdu4X1P+yJc87jGMTKS7iHsKHKPZEyBPkn7ZLJ73ecF1jFWaAwnLRTt0Q/T
NNvhig2DrXNF8UNmzZAi9cNWd+O2WQw7lgLnE5xWeFm559GarkuQCji8VnW9CSqP7wHDLsSGLveu
nTbXis04psO2bBLoryThHkhIN/m2xa3BWbvmLAamNyL9Vvc08G1z2w1xAcUW5jrzJhXtB1Ig7tE2
aZbmXj2RbDDhEV35munekQ8vDtaQTieQ0vSaq6DvjiV4gX0ZxslrWfrVoza1PSx/Nzllwi+wvivq
36Yapke46t21CgTY9STBNWDtJwMUac0wm2hvhn3w4IKYxEGs1Ek4OQ5dWis5dXQ9t2IAcIpR03YM
Q3GFZNm06SNvi3pboE3ajlwkIaW5ornph8iqT5h14ySSY0EbGFNwTeW7O3TM/G+52XGe0QOHFhoA
RnNrZLZ4cFOFKQrYA/3GrKr8FTWTTB6p9wFLSqqI3A9ShfS5rysSzLBcufm0ZXcL4tdVW2wFoOH6
FkZDK/ydvUMQSxDEJbuJ+VRIByYDNtqmvTGHyQ6+eG0Bnzkt9RJadtD/qYTnbsBi9wYkw8BGXtnr
05cpLdUTNCzO44a7uA+YY9UWMcDfOJXRlV2YrcJ7p693FQBo+vYTmzZVG70EXltugb3d4J5EqsP5
CJ1xi0/ixCRs8JbsnOQ5LOyG3KQpiYWl1z9pBMmPQg/LCRvfRBw01XbmCvw9CJqhMNYJMIaXIMsl
zayOlZ7qwM4eWlQlAHZENz4lQY8jj+12PzLPCe8YCAbvOMxW3VAr8mvPC6pX3xtzf83GNz0DAggB
3KU9JGAnrqvDmPr+VWWL8eCUOmnk1m/H9KGletHBGcqMazsbxNEFSnIjS1yFHKHlV67RFs9+jF03
0UVzRJklj0BBk+/eUBTbEK7gFzsyscXybOcGW1Pr4IteD/dam02HwLMj2jg0sctUPntpY8r+o00p
Z/aa8b1obZwMFSBn4ARRp1YCHvy1C+b5IAhZb7qszHZmD1zXsmFvF82QIRkPlfFEnEF3R4AzN3QD
PwmG2Xkhv7Jo7YMQuVFmuLbxpVnpuQ3miWyODPbUcpOTsNNYwRRou0Pm9o6zyRFv4tTUps3JVR38
zDBqDPsAGHWQlFBiVgf+9hbglKqxrshvwVgjaLgbGk0/JDRB3aZ45JyaIPO+B23NodAaPidYy30L
i1G9t2H9geRcpxF2bE7Yg0mIEkguGE3jXlK5uv5UDrZxNQGG2AinA9+mY90pFPX7gPbFfd065QN1
2fTZz/vm2m48+4+yE+sZvLB1p0+59WB4oys2IrTlz9mh7UA6kuaWTku+4ngbWdwdvNrfpCUoxtkU
xHlC3TfsUxSXh0E4PhGfC5UPvWuHj6+jggvh9ieRH7GCbpI2UxQl5eLW5hEGuJiPJiffxt7J0zN5
GrumLcig1jbSKBUG/z3wm3tEoDnYZC25lL4P/Hw08CB6IUVqpRbuJU2x2z4ryy8mThfH0emsmwSW
1IVBkQ7NMewixqXiigIOER7pnWX/YedaSRVUEBUKjAGCkeWrxpe+FgDKBoBgdnLszeKma7pnMWZb
Oki/avBnB5mftDh40Nx43cvhBibgWsj8Juv0N6KRO4Q7z+QHT33qzvqD36SBZoq/hLLpuW9u1ryO
tnVtYBis+yUqj+JuBHi7nxJk5BiJH6LafRngLCTt+OqVvtrqyGDWnmv89X2BsU1WvYc7mGT1nUzY
N8PsLva1p1p512Q5t5Fyv1S1fgXxVMLQwvfKSgYa7rpvWeI+kK4i6oPiwNqCI9Zs2ii/4QZw6+Vq
B+N3U1fmZpJyE2OpDqbP2dhDvvc1/TrN7aeo6H4ruz1VNMhkrnndJs3BgrhXTcUfANIn1YbrNA/v
U1flKy7CL15uF+vcjB9MC1ByLY8jbGO9HL+40XCKa/t76U5vdRL/KqkdrfAivCuqoFxHsEVwz25W
mAbfsXGs67Z4FMG4hXl8NUKnBsLtrfMJULRrj6dp6K9o3HqeNGPXavUWGpBcxyOsUnrGr5QmDmkd
XFswCCLYRPB0b9KyPXqD3W8a5Vz3pbPRFFCYCLnhyqjTxy6Nr+B0bSe9ndgX8M/Mgb1HeItSS91l
IKxbyoOr0e4ea0E3fC63tFjC4za0F5FQ10k43cCBlqfWLL93zde+UNvE9b5gDq5TV9HHLVL1VVMR
omggjvX4dWqc9Yi9bZ7q9zPfYSXxmMAOAhB3hv+GXv4ae7GlE16jEpl9ayD+XnNrxZXBF+Ch8Ahc
yS75Wve4BsPqE/xWj/BnTULhpggj5JK9utO8cY96DGeXKoXSEP6gluhunSqJtwCdDzTezT4ssLIo
hdN4B/fCNh7sEY9lzvNTU0bHesYjjvimxjp/VRyfOqJRGKJgLxOOmioB9OHXz5horxVofMS8P6Xd
luvObh8CkVwHvfYaGt2fzrZ++4G2r/X89zjbZg3JTTlkJsoZ4ysWNvBKzVc9G4+tM57mdg/Fgw82
fiKRIW9RzflrIw9vpiAH/AfLPu9H6uveMeiH3YixF5ea+KYsPUCn/sEQA4IF4wkXxm099KcYbIeR
Zvd5H/zO6virSSTadOpFGeY9VpJbpF6/XC3aiarboW45lCbFPKA+Gy0CuRjIoyWTtWFqO9+FgdNF
zdbVIDvQtrJxxLB2InuPOmoD5HsXOQHgJNRWs4jT1eLrinilTPsvXjDuHcc/0si5lzI9mU2Bg5e+
wZh3haEPx8wwJ7lPnaxvHW16wrbv6BFaNRUubbHdg/WhhtUiPJz4ymNm/NKs6C7Tm++uAza9lM8l
7rrg1aa1WfiYFfp/ze2ZLjn0aOK9rHmhZfhUyuGtN9VudmTBunsn0+nFa6N9FY+/URRtA5fiqkjf
oHfda4b7i7NrXVX2D2OkHhjoYHu5OL9RW/ze2tHexTUVeMJ9GYKJjwr6U2jF0KfxqYa3DR5T3kk7
2I0stFWalo9jrN1Sw+SuElN+FVZ2q4yZNgCjEtR2MpQ3NmWYiIa0oq5OqGLw4HDXUWxdgTvbag5h
hahLiIrVk5dD9B+qWzNvbykDPAFNOgVh/83M5U6Z2mNjp7ijhrshAm8J5LvsqD1C/QbwTh9QD6K6
30o9/2PXw8FT2iFo2GOdhL4kqe0J7G976CbpaGzEKO5jN9n4Uf1AhxxQNg/U0AA6dArMPdmS7FDO
Bd8huiuKapt6w1bpPYYhcbruRHMl2+TZs3grTnGsp2Z2ZvLBp/HqjdCkZdoqYkzIyptkzO/ChDuQ
H7bWqqtHFNv6RMm8HTGfyOKNlO6VaPLHMMV1GxYnJr6Y9FSDASYtf7RKSoC+fizC4JCH+OIGEK9H
7ScBGxFrFz9R08YCr91Lmk5HpdYW4QYfeY+P120k5FYM1d4s1doYJKh8VmZmQgZWyQ5e59yHhdyh
xWZFZNivNt3Rtf8fR+ex3LiSRNEvQgS82ZIA6J1E2Q1CpgXvCkDBfP07fIuJmJiJ7pZIoCoz7817
2lsfmQFMrTDBDUQ3IddR3/yk1nhtAQq6Sbm3+/K4DPElZgOFGSNyz6JCpujK5yavwGx75tYhaxbd
a5cQyM2eTnVLqvFbI0M8sUFLyhEGoanCXtCUcKh5ZMnP68zJV7XuGKfGzdCAzDjec8KCPcmaJky5
kXYNUMGDzWrwDLZ2qKd9GGnTEzXxVp/iq5omGy7FMDdIZKuryxylz7Jzwt7rb5FsXj0VlaOuvggL
oEFetiUid+dFL1CVlVXT12FFCqA1eGPQuspG6Qibj/utljzybGcMa6r749lTuo9dOioj+xA8Pyt3
qiUBkxY/ZlXc4tz4ZzWQZAcdqpq5kAbSTw0eKvK+Gjt5z8qMGGk1VIvq/DjShECqc6vNTAp2oxb5
anhcF4nirNUmeso0kBOmdl9sY5+PfLkt2moScSsm00IsqLFD/Nx1GuwtNXmuWnNNALwFIGJaj2UR
ELfQh4beUjeDs3YIBYIu1HyOHOj2MgWgkG7Sig896CZNnQ5Gl/odAeK5Lk/NnGwtI9/xHvg6ccqR
DfaqQefzx97e1RzAizfs00hlEjOcDZ0hnzTli5MZG7GU6Xoc+x/mFLtG4plR8v6UxMYH2WrXNpHv
NJQs+5XybWmJgJ9iYI6RRQztg3BPIZ1kiEUY+9eaJjdqb21Z+4PZNGUGDhPmbHHdulj++2rDjXQS
OCw8QlKXEd5mpmWBUqYU8qTLqgbT5O61rHM/6tQ/nEjB1HsH0dKJjoKTwFAv0Ow+XG2+dKX5WsYP
yJZuvlqje8nbdNsNTlCLcmfP6halEPQA5NnWUphuxf7CiZwXzRFY63NHjisTKa7ryrX9ZOkPTt3g
rtZDJ1c3+ije+Pz4x6NgQlCsi8a3NXkjtvafeMz7GYV1dJWIBWGsymej7sLUnV71AYIdkYcnjRO5
7qaAPNazuQxbfvBr0+aHyV0+sQvq62Fx/8moeVns/rNlBqVg7+AM8NWuQWwdqp02qXJFOLWvKfM1
J4KrRSmDKKVsyecpVmk27KBXA5HO73ZCKJWYSkJl8x/FaTKSCkfm5HkWuF7xXEzy3bDnp9xNxlVT
TJ/CVXe14p64aAJtSUisVVNo7lBYCPfe1Tahlh5l2MQ0Z0V2OnA4Ka9RzynKEOHQj24wCyOYLaht
mo7lo7Y8ZlZGfcsybzpWLS3z6Bpx6PXz59jn585xPvIcmIemnBURvzcxnPdIlY6fQVWOpzoQZfLa
if5BS592aWS9mkbyQ8Qzhwux3wbPEiH6fl2ANaL+7VX+vUKSEtkOG9Xsrok6gIV+EAaMU4zx5pF/
AO1KAW1RDUnImyLXQCm/YCdtulielJgCf0j/ebn3MdfUD/YSeyu7UW+VW7l+wbcZ9RB4Wy4iYrrX
mUu880K2NEMIAGrTTx1DZRq8N+dxBtNo7vocZJDhldpKU5LXhi2fle3of5IY9scWg0orsuKN4aDN
oIGIBCeIKNnaUkAVu1l9FbFxs63s5mhiZVnw1Uu93s7tI444lXwB2KXIoz7VRVcTMsXeu8sMmeLl
M+3at6aqN+TOXnuMq6teH7eGAVW5FuNN0kLAErWCYSTbhJaAiObxp5lMBiI92wuJajEIYrkXoF41
Wbu6bE/eOL5OgH1sFUG7cjfYx45KU9OON4bPC7/8D6OUdf2s5s1LRzu7Tm3VN1saVQy2d1cvd22e
gPHrt+aUX7ss2dHmHYZyafdTDzWXajGYHRwfuVfv8zm9RYKIm0Qx7lVVnrIRTnNJEjhyrN8qgBDd
3N0VXVuvWlU7d2AmyMA09xhKyT43L6XX3Kslu5HYTHnGmuqiml8ExN1tJ74b4wPk5ZGLoRoF2dkD
1FbVvfeNjNdWOxSsL+lnp4SH4bHgsbac8RCPzFtLGzKaB92BCDgQeHULGIxHU2vUU0cE+LqDJWb2
zues5eFgJo4fOenOSuUx6kyfKeVXoXOhu0b3aRoMZi1oRCbvTDfHT4Vw9vWccss0zVM7RxepL2FT
dvaqnDWPHHXrauukpmW8gVVqhMPkKGfTzrzQLat3B67g3k64rrg+A/roU11TptfZadKFuVpE9afw
8+XkGa8mi8hTE0DVCjxuoHT1dnDBGVf3PG1eUzV/M9sMIg+AKcShBK2LcpD9kxNQ2D4wZ4DcTubk
X8JsdqmC6W8a8YG59R9WkIsSGyK0+6VbkZd7tGTr2yOMNTdurrkkUeMB0WwV6RC/31zUpFhNwop9
7mX2fmuNeyg112ZpXxr4M6oS0aEO7zWpGPAVPovGpofVUTIw/oV2HhW+pz9MyiygTXX7A2h8M+Bd
AQu6V3Cxr+O+/8LKxMZlpgjCPMgDLPUUPm6c8pfFlzGerqoy/8vS3E/MYms6w8YQQ9hL9+4s0Y7G
vYYdR05+S9BYu8RwZNQjmzgl++AqKcZAEq2UXyqXb5PWtHwTbbrqyCImEEJ5MAtsdW23pP2yO7cq
yfLz+6w/ZfN8MRJCdfGzholRHjIejjmjWU3rj5p801HVLti0qVXgqBe9+kZzdRni1P5pbfM6WNRq
RkljDK4VjoGlgCCoKrCJYgNM+0yr7htmlhxTcpJZ+N8PUExZl/toY5zGWfWZIdfmwpVwWxIFAShZ
a7ZCyZ2ROF6qbLKp6AOM5yrRn+vJPSS2SaVjryjALZ+z0Z/NZed1yVtlQAqZ3OyH/OZyVy00IkoX
74qaPysJSBf9e61oP6bsGSVObPcny22IgVxP7YW8jjOrgOuFIUWBvwq75zmdybSx2vk90pqjXomN
2RvULlaogCUyFpFsnfnxRM3ucPSW/KNwrV+yaOUatHwE2cUr/T61fd1VP5jaUgDL9QDNh0jgVeFV
zZpW+YiO8J1GhoNklm44Mn1bqvsl129ZOstwFh4QkvhI+HxOPqZzZzJA6aPNd42nnd1wsarJkfVr
UNopHf+qbkEBK8rddSry/z1K/sT8FIN2UG3vtZTRTBXfLmth2AddSQ89NqSgJ2rccYdNNsXHUo+u
zOSPejn8db3erzPHfEmt6tyX7h5oyCOd8RfLtgD8y5ip4jkyKpIPBOH8osQ/7hRbu6Mkrco0OdU9
AFzgH1zA83Qiz+pdV6x/lim/rY7OzKjVEyNSgpE8MN5j8rl0kE36POwS5da61S3TiUGYDDdMLaBn
Ah/toswAzwaGOp7fmvWwM/r6TiDoM7dR6eNB9YsO2l1pTic8hUdzmMKaBZEFNQ37F3GUSf2jObW+
jk3nFfvw3q1gyg0Nx3Pf4hyIBuDvrvpZMfRew0ZJqJ8pL9JRR+FCOGwtuoa4oOQSU8iOIykC+YYZ
Scg7c04i42cmvgLxL4M7kPzD38WfLUtzpSfWhyKMkJiJZ7vXVqrN5nvXDzyIqv5nx9AQdbDrjRKv
62i6pLFbAZVjIiint04lgn+KWsxV9bsx1tYa89/J1Vw4cGhRk1bdnGIhlBQqnz/l0a+aOm9xyws/
4KgNMqgMVICNvbdj0sYpQlZ9ou87JscIE8mnkhfkTouGamrhAHQHmpJGTYJq7oEWDHnpV485uAbl
VurjaeLo8fRmPk2sVq/M0eb166y1ZZMuWyzUCZVCpQT8567MxQBBgcGnRzyxXcC3SNumDnrSz8mp
DY0GVG3a9D80fqfF1Z6zNMIkUrhns5+oeKf6PiTzFGhWdePUYevWqL9gpWwRWtCn2cFbpaztrixt
gOcid//PGS2L0PaZo1TudG5njlVnVT/ek2yRnOvti5h7WuiqXmc1NbdlmE/w0Q+KYTOsGewnh4X1
Rz177mzjxsPxq8/poSHv2RxoLfRSD4aoPJqmPBYYv9mr8mE9QhR2CGXRLuokXkcjofHUb9iJd26d
vkxl8eaUnHVkM7+zVwhImolEbSnbTsOc44xn17Puc8zh1HY0/DxzlMB4xZmtIypXvQWmctE3qdPf
x4cXvhavoGh9kTSoncI5qdnwFHf5b8qKNAfq8i+L8u1AunNKKnUHsslWFAJE3HNmWD6iQmDkagLz
N7rlALQ6lhRWDgAar3WftfYjc4ppnSPLQgtmVYBVhgQu8jALTIp0xayreOu21Z/LSrlMDQK4kXDk
tOKnlMvsYwFSfAfEYJDNOVXpgnm6WDoNiQxZF4E55M8Q+jwsdehlDtB4mB+wFoG7mIidJqNaQ33v
+syfJCiU2RnvOHDvZPAV61Yvjq7snqC9nWbiRAqYHlZEiVprLCcmkuAztd/njXtx3fbD8tz1ZM5P
yVDck8Xxq8F58rgfYJnvvdw6Vrp2GCDu2Hq+09gUDm2NNsBL9rJUX2aTiWTWlAzzNfOrzcBVmNm4
awoUvkz+L53XX8zyEcMs8gzM9J2woG0jWm7i1MZyj0j0KAbgZRhzEJvzG2LSppEPhFlphs4YUe8V
9kafnEPh8b+Cub+ym9WvJtchq38sXyGgkfavMT13tk463kAoPbF3sDO8/KALbz8JVHrLusC9e45M
8afr0WvpNAeWGM5kElzKYWIyD3mMVxXw2NFaWEnu4tFHEd3aaR1mRf2mxrHfGPLIXGYN1mg76cNf
a4/0X8v0lqkjIDTHuscRbN+xBqrTWkQbzwN4sgkhq3uJuW4Uc459q44X1spiHenaoeGkUl4NNvqe
XadvkSqwyyzE5pDIEAuJI6Ihtok0cyxh3m0k977WDRCNdUx9QUG+op7L1maljmtdVXADKLS8aUkB
n2wrRRyEacIQQ0FITT6MqftU447ypf8oGWr3UsGHPRvnuI52jscvLaRfZ1FQzA/ms27+wlhq9lZR
mWEBAUsTyyZ2KS4jHUpYVHHUORhTPAPZOJG3JOlPoBtXZt1eEsKCE9lYRCAoP8StPwaWWLE75aVR
ml/mYGczAiQu03zVMOORQufW1vVLzmubNcuu7hZmIeMhmTVt5cYtMdExBWkLMKh/QV2OWcdIzFXJ
EgBuics8UzYL47dXGSJWXbNLJm9LsbzJ2DrHquPeNSXa9nyPuNtfoglJe6qtJ3atN7KirE+twMm8
F1l7f4ORfRfoU21UbrXFHVfw5E1Ki3Sn9dEPif1nDMrq2izye0Hi0spL5Xc+UDdqQO8ANqtM0Kba
DJNEPdWpDEpHhxyUvtVpcmOxJJSyYf/dZOmfdYtPQGR/YllebUBQxNCrfg0BcQKS61bl9mGQW8iU
e7wZYKe+hPoPT8smGlsV8XDOg0rqPgkQL2VabcohwbvYYcxMlOLLUmAzOk1DqjQ4I+xnO692vRX1
3xUHkromFISFIRXMDCjtQHbNvkpstJauedH0+eDa8QEOeyjBKdE6pYrP/O/TYBFm5ZJSiPRykX0T
RknEHLHvdspkeiu1kL8k7h6nmpB7D+pQurBZpqeXBGZbmDUoZpbGDMmDZB9fcmzeceWCMhSBnIxw
mbQ92AoiMczliGEtGMo6HCsjWBhDQpH3eILmg9ZAOM6UNZbbzcjGmK3dWpX+ZxZbu1JXmnS2c1x+
C0VuS10PMtNZS8v7YdeW8qp1sBw5TMk874Ih8Jyaww9q9euofDUui4Mthyof2gEl3IBA6eUrZwb0
zJZQUHXGgwbPjdk6uIHcTS09SlZeLH0y//AU3uK02jYdg0NJ8wPm4C6i+qyyMZZ54DXIS/LxvJ8w
EZwwHHKJKYhRzrFMklfcSKHsZ1+JrDdVwFemCqop8rt8/KVR+HBH9+wRu+88wqLrfiM8Z8I0o4C5
AstYK0lYZeMhq8QXb/6PJuV3x37BRMbBEMebroGhx4f7yCTJPmxegVyzd6Wh3Ln0oLCXG00UQeUt
V2DWIVdUiFdnO1baVSKztFZ3THTMHQOXpAvSUil8I84IV0tCo3PWig7oTGLz6rIfqybFMh3xWKTf
CemowzJ99eVvkztAVxUT+nm1Nhkf0Y6kr7Ko0UuKM/sjh4jhS7Pkvmzyg8XUC24fSL7oZIzwvSFF
qqCQawReaVRhkuphl46nBadDY9avSy2DVBl9z5SBl9bNGjZzD9nIeLKFs+1KLHWjPnPNRCurpmgC
qr5lYsNF7ozHyPMAJLoGmDMkXGfIDvZoheyKrLye8nZhbgDY5yS4pFXipJ14eLOUZtfP1U7HoWan
6jMxKH+9UnIcAobK9NUwv1dNfDJYxV4VjRmMs3YeF/2pBkzJxhcxSqq+gWC7ydwC1HJyGFXnTHST
CFAtd26mbIhyh5fOkmFFT2F2ty7/hlFFCPpf1I0BbpXn3NGOUfKvgvSnZ4DMdNpTHUrdoMznmcYQ
TezTUl8YR0zsUHLSiM46GFAjo2VviLJkGZhNvL6BMkaRFidoM+M7hWTKFUhzOrT9B9JDG+LT6Ugb
dc56Rn+OMBG7+d80uJ9FWkV78iZDpfceI7/9rBlrazZPXmlfc7N7ag3lpNsFx0tfXYuoP8dZ/a/N
GYTMclNYYOmdkQlNI3+SBR6lN1yc1g0tx9oDcsNP9cH2oC9aGRjSelcsh1gOWnZvJjrEs4a705k/
DOoZpU07yYpkOqdPsU15oyg0WANnU+Fr/WutGNyXLnMNtXHWrUoZLJT+WXfrl1GN3lM7Pi1E2iVm
c51c73kZlScYaVsJMr3TyCIZEclrZTvDx+uS+MX0vKvBSFw3mqOlj/eBQrxlG1RrxMVY7FWWkHYt
KLcGe75gD90vpKjEFhNv5j1qS+SFWgeMUFJftz7aqLqaltjNOnTs3vWhb7/kS/+i6vnT0rBbKZ09
g1+kkOZ5JhsGHMcLusm88urhg03PoCJYem70FMkDBFqcbLu4eUYl43hT8xuHYEDEk6AnJGKO6gjP
ydL5MQbCPvLetKqoN2bCGQaWVj/2lfDxke4T7O+m8KxvzJCkv0nG6UHpYlUBPe6eatagGTZQeUSZ
NR4co33Y7+iN8qTki2WIjMbHaG0+zJrlzwWFBsNNt+u+O9f5nRXvQKEaJFpp4TR8hAKaydFpdD+S
yle+WLuxBmFPRf41DNY5mpgZsDIiuqH0iUyfN2Vp80gwLdYb6yRjWtzygXExvG055k89Yf2Ng5VO
7fJ91pZbwa4r49ONE/UdBoYGciEkblZSnkiCuKqVtpmV+kgUyaqdmYvZZB8qSvVcpPA9G+vJmxgT
RcOZEfdGuK1xw+WFk8iq0Q08zoOmyvBoeC6brrO6Qu0+dAIOV14hBBAYYBuUz+aG3Ux/lNWTM8cU
GkYgmn5b2yAgbMbN7eRbaX+NK8naJPpbVYL+Vo0xGEtO+7o1ew6zMtvAHMbu26SpdygJ5rjphHje
iZACLYEZb6O6iB18okvmL66ocn4Nbj+kGn427Gq00FhR/t/YgLADW3j28OVJmSZf5oJlHW6lwyvX
zv23p4l/Ck7euGxCO5sB3ZDuVplwqHK5Z0ZzcpNpR0gGUEVzE/Oilj+KCWBTy0JB6Ltu6G/CbGdf
Ndt3Le7QNSiFOsQDPY0vXVEdFYCvSofhr3vtGbpVXvSGH8rnFAkI7iOFCjp001wV3FiJp191C1hy
3yI7MK6xBzTbZrV09sZItR24Kbjvy6prhtvQc2ppQ0Klalztdgy0+BNKKnhrxv4ihmRUB1iJzp5S
Iu7hakiYZxKOsJNDcs+sDY0P2lbJE6XkcQCIPIib2lfxbXVoj4P5nbYm48Xs2Br5hcYmGLLhmJbW
Tu+mZe0o17zleiHrrPAL8OurSeZPhCEZK2Jh9pOkY2wr7Zw/fHnETyQrBwV6zYayBA5vXSELXTrL
26lSWakjwRwtz2RNCEnj2O2q0bH9ugcsWb80DdcZuwEY27BR5BmQPKScx+AZMukOgg4iDxabMj8h
gS++ZlR0wHSjMJLe0ly5K7oWwI1dF1l6wIXNPVyrn4oreQIo3JecVK7Bfi8NdMRYSy56Dsp+bM6x
N4ekg10Xl2ivMqnXo+MBaxPruUat1Sd6VfpXg953whojcwo1gOaNq3iYw4cdY5HpH8c+jSv0SPNP
xNLp1mnnUQa7Wh7/lmz5/THLLP+1bp9/gTydTpbTCSZy45y/j0klAEHNLAh2AAG2ph3FJgBLogI+
5eDy35VxblUWHbXmXFIonpysdqS/VI5dHEhYsvEjK8qy12Sj79lwpF6ShqXVsMPdCZHQZEi2sKj6
KmOyI1feP9f7MuZrVNqblD1AM4r+Nd5rIVIfRqu/lO7OGZHRrLinax7BwM392V4oQcQAeKdM+BAm
+ceU/tdmYTydHoKm6A9USae8b19V7Mt4ahnfJBB2k/lSgf5VTdPk6sBfb2sMAlkcDdtmCjKPF7s0
fYcoZWK6Nq0tffzUgWOwp7kQ8MFYVzN7XhxDDdnJGghaZVI0L8iAtSCVWv12GPzAJgWdVXKDZf2F
JCiso954GMzhlbOdoU67xW1e4ZLT67UYxSlWlW8kDwjcjuFPZO0QGboZOIxnBQVapZ0W+K8Uxgfg
uAPEX48OvvzSZvWj9UQ4owRIdwRVjHopJnnN1OInibUySAbrwFyWYVL85yHu9qzFjhXhJKx5cbsE
uIP5NoGJlovfgtjSvegMIYmh9sKIuxuPQnaXdqEFiugXWSZcM1UO8Xz6LcI05laUdoP2ad4ouEpo
pqFXL2ehGW/WkG7r0juw/BRoFRSCVHzOlQgKUZx5g34FPmGUY8MN8KGvXCffRHN0KyblJe4FHGxO
nnTuRTAu2XlMm9WAxNMK92tS9NBO052d06452j1xlVfDjKlK4id+qy3RpFDm9ZVKS9SZVTguJI9l
/U9RLYEy28eR4TbXNBdbccURaTAzifcp2/2d1FblmGzcKiKeLGsDAsP81qvOntVs2JLY9JnyPDXc
LyTHHcaa0hrUHqfhRs7YENSBNFb+iZIB/tBecDX73HDZOR55gQt66qSWvp73W32UkFgZs1nUE7Zl
w+wkHSF2KbYRuivxDeniXCocwrwAs9YCyLWZESj+6JYvM01rLrud3TUmXCc+irjZFQZWQBMTu4mA
bNTaS9uz+5C6Kb2SKQ7ZwkJ9kksa/8g8YxMNi4HjB2Yz9nZvD3IRLxHG7wKusIr3p4w++a1eq6nE
74EquThHJj/3ohc7psjXmQSK3MGW3GICLBhTt1GSMr3BgsFqx3HApuAt3s01og+iR/wUAk1kp2uC
av8NBasCY83+ZCt2al6clkdubYOnab7NpotrUFkTf7OLR+/glkOApxnhhKmDy+FczvohXwy/5JVY
4wZxjwu8Srt2bmMjDrYoj6nREtuBK7EQ32ZWvBB9NKNqdFXQxR5Ok4d0lbIeTwKTmeW7FJVoxQLV
Zp6wpyTxrZvcL7WsNpiY1pox3rg/wrFrfYm1A9gy5XOJq2oaS5boLxETAOmeOqW6SumyOujw8rrb
pncDHfYGIxTtzS042aNMCeZlCWy6W7biXijrg9EoT464srp1b+os5rmo3qjiH3YpjE81V1tPJbvE
1hg2jYXDaZArm0GfziIHUtrFk809Viv43Um31iYkwsi7tSP33kDoRZ9wB0m3DBszo3/1LpHyXtvO
po5SrDftljYz9VnfC8U830c8MUuPsBV76ggtviQGet2aGWswCtsGYi426phfyKfep7G6Le12HXVM
g5SGe9fm9mYKxH+kS7i0trdIN0097WYMio+TcT8MmAWjIcg6IPKLnr6xXxM2mdxiOPKnIb6aNYBS
3fpuWwzmhKBkvUJ527fbBi0hxTI4GR+ujp+/jPkbJj3zURDOckL4yMaOeAxo8E104TbZtIXglFBX
8Pt2jTWHYnQ3LVMZbmF/YsEmVqcXRwNhyALLN7LWxiRZQxXtG4RkdlfQuSzqBSnntRdnayZ/u2qK
9rPI/FYq72ZmPjOC2jjsOEVesfGoIU3dWks+fStKPhIqRlYQsIYNJEo+rHYlZbAn2yMqDUbZ4acU
WO2GbL7ObhoOWe7HZn0v6P1WUpiHbBT4YMaT19ZrVYhL0ZdPy7TlBUs3cnI1DtvGRGBWmTTeifX8
tLTp243RQSRTFrUrsQqnd81qzy17Gtg3I/zuALb4ouOz1yjXbLb+Jkxj60apyJZe5nMLAZVOlbdm
tKudOtiHujEJlnEOVaf9Oq7dr/OHQfbhJI1kvCkIV2SwQT2Ej6tAw0Fz1VcFSZKq2tyaTHmr9D7I
22ovsm6X8v+h2J4KVZyJ7Qt7zVoxX/jNUmPDNQoqinZhzrZjiosOXqxYjTMabeUWB29wr3r0MN9S
+8h+P5p9tzIM+TzL+MPJCI6UNuFA+V6jGCGQ/LNS2gG9RGGGpXtvrWVeq6Q+513EOHo4kLvKZGD4
0k2bf4g9M0vhZY57HIAjb/Q0mH5Z81wwEv0mXnVcjzEZG3aWwwevKQjcls/p0YcMo3tPtWoXP/As
jHP5qe8oPN/SZq7udJJbSqOIxpAv2BRXcuNeMh5dW4p4T93kUBnTNRsYNRVwUjv9SJD6kWUSOg+L
7AUk+9PUuNFaL1hrrDTlLvr8Y7A8NJj4AEWPGBg0A3is2P/EzSU9TrWGGwlktJQdL0iEwyKJo6BN
JVE1C5r3xByIlGA1dMSgbpOHpa9PiJrtMEYuWJu6Dothq7dJ2E3xszG6NAoyEX7zwNpIEnU2UWNt
BGZUnDPY8du/AvF6TqBod/NQrrXWPCQmdu+WYC6LHaA1NeLeE55cEwVEK4nFw5L175Kpf874ZHu4
NPDu8Xs4d6vQn6l/jrGZ/+XeQhIflvS5DLxO0m2bf1nNK84pcYlwDEAsxBOI501ocxO0WOZMWR10
EpRDmcZB54l/SaXRChfEtrqxFa9cYjYwE0KEn5j1pfOLPfdd4PbVUU7Vy5zbHgM9J+gZrnJ3dXag
TP2jqr9V+nix8BU1tR2joY17M7aLTaM7By+ZGUC6JzTitVIqlKB8t2XDHMI0ZE7YU05gBpbipe9D
sKIHwR2DJnTWOckiNkPppCbW5ciYzaOzFqmfeWxWPmaqzdQNr5N8IJ29T6IUgrEz9rJIKSkX/CBt
bfvF0P0yBUEqLOK9rOxzrS3TWqT11m40HPZp9PCK4XMVlcdmn8Ne5UP6SpeRTSdvkzjN+2yUr45A
vCxq/Smjxi2a/MUcM1+yE8InuatKY7W4y3M1WKbf2KUaEmvMpgT5vSSSGzVBrsiua6UvHvs8YqMU
4+NbN3Als2AlUbNH7znTQd61CWPGpPw2uMOxWQXE8pBEUaw9R/tJyvFEFECY2dmT5G9REamHpQ8V
XdxHLfvXJ2Jnxe0JtNfFibqLnVR0INaNYhCFX+em1WzK4jgY8uG3kfNf1aebbszP1Zw9jS1uetNp
3hzEMhJ2Q4VcAF/ns+boOiXIMwMO6X6c7yyrhFU3hrMWs6hU87ommfpNbMxJTcsbSqXfz/nNiAu+
rXqf9s0GJZQJnHpYMuctd0FJqgVmWjM+PDqgaDYuAgd/K9QP3SOHmh1aR5ovNreDu4ynurG+NKHc
iY8/qb37F2H+ui4mGmsR/xABsFuYMBZSnKeE30xd2pXqDik7qxnuvtkymXc0XGbVsyfFkXzhcVeq
PCCYtnTIJsPLOLZ1QNZKyF4ya6U1znQTQ19X/ov5cYJ+7Pd1lWyUqDnYnX3OXeWoYMvJWgX/g9Xu
9Lj+aGcP1XrJt5ap32TsQLKfES+XxkPBVOVXz4+pPlYE4YsBcSaW3mvcv5IIUZSRr06drmSnfynL
uNBn5iozrKneGRnlni44+5c2Ccolx0nVm+9kuY6rXnFsf6B1TYokNNX4jyW245QX/+psiHz2al8q
jR0ZBYUrU7XrCIF8rNhCJtfMWHUSx0aDM9JavmlYX2AuPidqrftkI10jQ/mdZ/O1GCYqodza9CiT
kOj+upqx/KCab42RBgWzIFvUbEcKNrSr9h5V+ODnngBzWnw2eJ7wc/cB3J+cjSoTYrlnOiuepB9Z
ykvlGe+xU6lbNUc9SsTybpbDuY3GzfgfZ+exJKmSret3ueOLmQMODoM7CR2RWlZWTbCSaK15+vtR
Z1JJpkXYPj3pva26ywNwX77EL6L8S55q22SIf8BB4eMhvrbLRfrbydznGNIdwTrcoJRw45nVfhJY
qFnVJgz0l7ZLfra1Ai/gHdOu7XZTZG074DpPesGdVIPNYZZT7irH7Y7pMDjbYugOA/0Ky8iybTiQ
YHtVPq7gk596x9FQ+8ton6gSoEnowH7I5cmQzWMYmBu9HxQsIX1beQnhq/oz9f2+7JQBjhvyNxD4
sdPowE2nIgA2owgMFOCSq9EL+AUleM/KOshErQTu0tZYPU3K/1I7GO8UWEasqrbbG3m30wqX8Arn
0qjQPur6Q8g9T+/xNZcoz2YVpR6ougP/n+HgoFK8tyErUXvEf8rBzlYgNACdANYshsYgqDdvdT17
1M+BN6pOURtve9+CwTjdNIDMPYN5HmpstAnB+OJcAsxf/EL/ejWK/DZl2tFX3ReJNQt5DG/KG7JT
78U3+tDtuf3jTQrkBuWDLbK4v6MZ9aP6ncKNPS3MghKH65qwphwmCzbSp0Bh6vgK+OablTu3cRD9
EtbokDerU1p4wwaT8fIK0CuKtpRsASSBMFdztw0jBfSZr1B/+zKmzb3RmPsIb9cY984sTm7tdORM
DHT+kieFnl3i0xsPww2CxQ2oBLJXjNq562rGcToZamGCzTQ1BO+B58Bg/iKxsy9T89pMmR8zgKIF
tzNAXzLtdY5xEDwq3yh2kZjqJ7AWBmTYhPBF5MnZ85z3dtNK81rk8YEyud5ldk4maDdg2wCrYfLY
3MQRLb9GRcNm/ofMoOBrvENOkcbsPLpKwN2sMJL5BUH/ZEu1xYftUBqRRRJsHiodREEYdCfQbu4u
HLqV6PoXYZcPil28kiGTTxH6PyPT2YwYbcg5sNH0+ObS+TMa49nH9AQFgiw7QDbsV1bUZgB24+/O
GNw7wrFpZgFzbeV057n9Y15od/iV1mttsgl77pUSRQ5osEflD8TJEE63iZI3dKywCIa5LcWd7+tX
GBlBfUPLICymcu0jq7suMJA2YnxvSHhu3aFfDVRZQxzc5TAIqpgZMZB42WaHHCDnEGYvCLetcDQ4
hKLa68lwBZHjS90wEEOY8koZw9zUPpQabBeruq1bbydkxSfp9l0Q32e2A1kFqNA68GsoRxP8GtO4
CwEOsLnjV3tiEDT11hdZgS2GO3CPPxGe6jq0htSKf0Qullum3dprMyCDrepgV+rDxmyoDrvwpdZz
eMy2eOrsYv5yoKrGhDNa7aOSTnVXNgzJET2slf9d2flRH5NDNzH3jYOW7AiGV2NuFSPMDnwo9nmP
eLj5myT2XykY7zJVXIezLaweaNedlfxh6JCs8XWnbQJdoeOShdaveifYOKVcjVWXHdIJoLnTPaIa
1pzMmHkhkWnH/bkv9PCpaGoQplKKI+gMzq7Igx2kAI1WDjN2LzAOscdDkLKx9QK7WNuZdc27PFqV
vseO9dlphmabggDBgvBUGCNlkXENhuWXFPUb8tApzVtYOnEt3szE43cSbE3SUi8Nn0ewFusR9E0s
9b2yqGQxAtulzEcnBOxtU36zgXOGon6wu9xYdWl1AgCx7/y5odc3/Rp7vJ95AWTa86bdgNA3Nalf
rDLNb1aAu/qVRvOk6tqbrMRALEEUY9PALSXyDqCnJjNEoNvM7qO8+C0L7izUSe11Fvj22o/Hcd83
ZJq27L5aXL+rhlFMqyvAwvhzOXF1l3JKcp/LnI7nWyfVUxZMJIHt29SQEfTOOjbae39mzqJIewuL
tN2IPt3qcbwHaI8/VGhCJWXWF9WvWeZAEerwXR1ezVbtYnrvqmuAIhnJVxVodxrO2R14ONsYrq0h
/Nlm4XUzjgds0deA7m9GxNxXjWOdfDG/D5Xu4U1NO8NPvyVRvRepdp0z0dgHpALg87oXAeh7XVYY
JVld9MOK9EOZQZENxrdo6Dat23XbOhLlCiG+17EZbjIBilHG+FZpmMIRh767hvXL83PQZO342xrM
L6R+33xjREOmD286nAvDSH/qJtrHQ97/YtbVwvMb/ojBhEMmX0pFNt3DV6JNWNyUEGtg0F2NXQC7
QYNqqyo4X6KiUEnnDev1t7XRbTHC+9J08Q36hHu/7u6KOB/W0SgiQKmaB36EssUrpLF2dQlUp9yV
1gggqvsuQP2lzIYsLu9tmXn3kcEOCfUK8qjSGPH0QHlKGbwkhfmsu85bZIg9PeT9wK/TkxlGFxTe
mtwD6sekvwZmNKyMmtTAaPeyT66ZHjG6DDTqjhk7FWblHagSmhjDfpL6XWch+pmKalOD6KTvf6V7
xqNwqVRRdSQLye2Tm8XPvWxJscbicaqDfeip2ynt90EKBK0qbJBBDIysEdng2HmAanQKuoFGlfKv
gjLa27r5DecLtUUD+i4GJg32lAaF2ycPTvE7yIHWIATy1QxgN1cggil5rQgvQWui0RH/dvG42Ihc
PHqQqtdxK7mgcgAiNQNfd4atdNzmlUemadd0zmVLGze6N6l7mF2BpXJi90Dr5zT27vOYZV8Mm/Ek
ooyICxxGwTUTFVgeZYKBTlW8VWTHgW6crFpbDULe2xPSCS4N7oST1+k/RpleTS7KK9L8Ztb2IZf6
r1Glr0Mo/pQeCg9Zd1tH0bWWTm+Z096zv540rg4LH1vhYi1An3CCyxC77X1dc9lOWnA7tPrPsrf4
pvVBNxhmZ97XwGLwrovpvgJss0I7+I8fEguo1qkwroC4AYxGYR3DEyYAp7AmHrquSzsZHN1UMJWJ
8SWG1Azpe1Wn7kar9J9m5994TGiH/kdLuDfy5IZU8kU56T1ulJw5ROxF5z61jYYuXXFnS3NNdUhT
iq6kNbVvXpKRGKQHBnWbwVX3vv3bzdO7zi0OeksXauLtm6R/QQkb2em7L7mh31fUKTh0X6VD9i30
mxsDCjZMzRqwJcOrmnYMygvW2k+h1FbNt0hlW/QUn72w2zN3v6Fn488x8AZnuiezNJ9LF/dlH9Fe
bRyfyNGHdVjivYFaBX0POKbSLu5RjbjPkv6Hw7BRyOjO8/QdihcMpBVUpWTCoq4HPx23zImr+tps
1B175dov9L2P7eeV43VoDYQYPpdD+pJyG6i42JtGvQU8sJ5UvG2C8pc3VXxxr3+yZUPu4le/UmCx
ptPddAa+rEznGMUVp6EHiF50tzaYsW1PXCIRpnEA0EsvhuskqDe2x05JHRoZgQ0Gyf2m0Z7VKuPR
lAgiOwPce8moOLDB9NivOh4StJfcm074xspX0ynAxW+NgMP3po0POAvR8zUAU2MJmhvxndNyA/hj
v/Y9kJ1peA3fYo3mCKAJqCMhcIx8cr53GvLvXVmusCxYl92wdfXmR1vQI4JQiUSD3+xTP7hTTn2X
EwzsMf/jQ6hihzVQTvX+2m67Z5OfjzcjbUB4oI155bRY80R0qXw7hgxaHuC0Q2dEIi8onyqKAP6G
az0mLpTGN6uxdoHp38CL3ppkxKse/oITzbIUCRyspiKRjbIf9dze4FoCPBVgSYfshe++uX34ZUi1
u8SbtvD+jmiAMEBn5uONt4Cp3ph7XgnVnxqHRsSMCsK+KCrbrc/IL0kAt4qBAXJkHnFM/Fnq2U60
ck/T8d5i6Ccq3V1je8ALiONN3UWnWO83URcc4siDrWfdVTqX+1jXW9NVPqhXudMC6zFO2i8w9r7A
Ej8GUi82MPtvoR8ddGStSxvJOKbksQFL3ZHda215665k/6YJfVF3xR5+E6X2u0ULI6iDLftyWgWq
g2qlqKzQmSs9mMWpeDQKeB7FQLt+ZNuMKWooJCZTtlENXVeR63s3LY4s/NUdErgX5Xgzg/1KTEci
91ekxj9KhMzV/Jta6siEwaFV09VgiLchlacwRa8c3omHZFCTA9cNhqsoopor4hQUmPXd1vluE79c
Zbh5oFMO7qInxypa4+RCFJu9YNcxmAmwxaCxawfsmdPz87XmujPRDSONm9DKFfxqnzmw7MK73LKJ
URpx3F2Pfbf9CwGsxbgumJcqI38YM4Myl4K1qruNx5jYrILbImq/xJ4iM3Meu9jcawyDdFS/pq4B
QZ4TcdJfI8PHPI/3yaDuMUU5jlNPfaylv5AYsL5wooNXb4J3bgwvDknryq8Tfd3Yw31ZslUVMxrH
LbY61aEfMV8NC44eKTU7N+tAJog3ikLUD8TtzEJApuToVwKMorGxXDjgdgBLXfRE0Hhjl+7XNkme
o9FnTMW9JsqYN+/VK7LD2zx8k0NxiHR9YyHSjcjZfaZN+6EYv4/deHRnojEce+AMDZTtrP0S6pLC
Wq6rTF5QmfxEog/RQ4GrHXNejDzmP//5/THM/Pr//R/9/4bUiYktZHwawXOtC5PmOn16/SmrCAbn
9QCXS1m6g34xsj66mo1+7YXQjkwQtuv7ABB83KUz1s3bDx3KxsoAIHp+KX3+u/4V11mutRDPrBFw
8IgXyFhyozz2ph/eJkbU/ozb1t+DziXzGpSJNledh0YKxFEKF/GZMbgFrhFd0pbUl1o/888xMMBC
5prr3FULIUQivZxGSX0eD4BIiO/pfWINxQbqo05Ox769c9HbvwMEq9BJ7GHw4ZQdvViDn937jhH+
R/MgfHTefYul+FAJiT4oTIaRbVF49fUI5kPfpE7UJFvQ9cW0DjPHeyiLJKwgnHXy8fz3mXUtl5/H
EBaa1lLi62ot1GSNVqOQLJWia5reUBW5fB5hR/vGZEDFHtJucbyTlz7DUlvqf76CJU006rGXX2rY
ulEhszo3o1PTKdAtReoCrs5bW4JR9OwcPDA99ws7cSkrauF6ZioTDVMXUi2OIe/Pl1nCew1rZzpi
pCbMW2DGcDXxV6xu6DR1IJciD17QzJI7/4aXIp9/nxULN8xAkXS1rIWcKZPY0B8RjjrWKFj9gr9P
ytmDY7kg1/XZmTaQxp1liPFoFouNzRSF6C6yAaCZyuHAol4WMIHVOvwoYp1HPf9Un37Bf5Zb6KUC
itM0mYXx0UaVE7DdGIdXvWn3t1nRaocS3Mvu/IKfvUZpYDZlOrCn2K6Lzzd4Tgn4ITxVtuxp7EZg
6Nqqci+pDH98MJ5KqTk4urS2zMV77PLEcidHjkeE+pyHhOb9Tq+JQ4FLj6Fs7OaCO8/H50Kj2qUF
IxDeR4Ns/j3/hH3LqoMKcE12lHRQc2ChWJXgaFKOlzbIx/3voLDP6+Ms/T0H7xeqXc+dGjqTJ5zt
ENqrJLOYMpy5LcOPukVbKrS85Or8R/tsUxLhJE4GPCOmMO/XdLBMwEqU3GAYLW5Yj0Yt4H2fiQpV
1PmlPns8pXiPOL/Np2z+Kf+8xzBtaI+1ZXiKk6zzV/lMEFnVddogzqC1xo/enZiij8gzTv89sAiB
ZDu9b9qLDFffr4ySwHxFV+wY30u2ouieWl0gFiESuXepK084oFzwzPhkkwrTwoXeQbZORxX7/ZJx
MiQQPwOaz0ij3PceoY+S0Sq+O9L1VkWB4/D5t/vhQ5qSTqC0CdW41mPv8n5BZrE8uZXkx5Q5woH+
BsKLvmGtoOq0L+eXMj+ciHktiVK84h90sTTe1Z0wDqyhlsexg/i0iyWUqX0hnb7dhiBk5FZME731
umAi/Aqv4+fQjjFsRegdVDOBBMOYpvQUGdVMAhhPCFgA6FCTPIypjjRjZlZxcLTMdHxK+ix+TAVV
8Q9s77XxTpcJ3eBI7+i02iM4jLUbx72xTm0jb08ut/XXKrTltV7D/dhzP8frTpZpsslII4HKwrZ+
84sEjdPzL+XDB+dV2MQlB9s1KU17cXl5U2MIiF/2se6n/AB+J7w23GKm0SbFSmhF/XB+Pf2zj0BM
wtFwNkqzxeLk9pA6IOUg1DcMljHdJYHjjsz7c0pes7DHr102VdqhqqeY8XMPuUZj/IriQxHp1W1l
tUlNRdt1014z8K/bCbycns7/xA8Hnlfyzy/8+wT/HHiXXaCJpBiPWaONP6Tjg3wW5auWVsFmNAU6
DExhL9zlnx0DsgebIY8wmDcuLocyk6kDRqpEYcWP9lOZVW+iABdVmF7+X+MZsHt9dvDSsTEQWNS9
P3EiarBZJfUDn2gMO730nsy4il+HapYbAM4Ck368pIX5yePhEGcIvAnw8HKMxeMlQNGzIKAOohYp
T8hIg/JDx/cuiXzrwob+kHfyeP8s9TcI/PP1ikoKq2kK64iydY3SHgOb/qhn4fAlzIZ43HiZP8Dw
QojE3pmOhWrX+d0z7993eS/rm7oDPVgZaH4ufVOSVBddBBn5aDngeTqlBDKUIkY7yn0F6WmDFqun
uQ+lgZzhDjm/+mcvGps07isuZNd1Fi+6StizQh9ZPTLzOxt7q02vD0hU+OWlk/zZizYR8LUExhTU
fIulcgjDChNfZEUsXmtKETDTUvqdlqDyYfbMFScvqcgatfGS4dKnT2nh+OGAjEIRehFDhjh3nUBU
UC4tpikWbkl7lcJjHrFpvqQd+0m8ssgMiZIG//2heo4bfeK8x+0RPBKkjXhyEdJL8mFSF1Ia40NB
O++cf1Za3L1uWHt1ExbyiPGZQr4PvNy18DJwOV3kYWfma3ro3w56U/y2mM5nG1B7bXqwdGSAE4wG
aRcqq813ejq53qFtQ+od5BO1R+UO42/dcybtutWUDlWzCqzxHu8D7b6K1SVnMsv45AhwzgVbQ9F5
MBcPEoN3DugEorPUuMVw29NbefBKgKwzKWGCb4ua/HhfiSRIrymmzVcc8/rgWlgpsOu4ZfIA7V2H
Cy/oLCfoUjdOukfMSTdAYNbTdWDCCt+6xVgDJkA3jO6Zx+5LC1GMb0hadFdcXIhSVHZW/AYzmhor
WM/xFmobHJLWC79lzH0BKE++CX8xRjlpHdE7Ca5zY/CiTeZXbFkttdKHDohZfaMVMLKORdEUfxT6
+G/cRfijdkwInzugFCYKrmAW1uj/ZzgcuCVAhKmWoI195YvxpbA7/Zs2Zgg3RlFgOyu90GMErMNW
dBeC+8c2BJtIUcTgb6Hr6F4v3n3foIpjBzDXpdYwRrYlrVcNMBq6kYlYc5QAMfbVvcNg/NTqLmaE
Qx08MMVrdhEK5Rdu+8+CoWOSNRPz8Z1f1iAa4zCmyS78KG2CcH0KRJTs67GDURGH2hreQL8pw9Zf
iaYsL/gdfZLZWDSjpIXwsgHKdxEkMBFJK81WzhHhf+i6mPMdMId4cKPYWbl1Hx3PR95PlptdyynF
sXiyqZXfX6sKsEo1zHLJwki6P8owm6+dq3tPTtL6N+iV07U+v+AnQdA2+A83jaT2Mhb3OPYFKgr0
2EG6aNaqLbPiGJu4t9hOHF0ITZ8txb5yLYkREZ5gi1AfmZ5mFK4+HuMiH271okO/xmyMfY232oXr
+5PkC6lu3WbHuK6wlt2Gnt5J2lY4HqEegJhN7HZ+uZniebBHPkTnrB1i/24ibW0urPz3KRY3N+oN
hq0bPKpr2vNb+CdzCJKiwDi0GY+Wa7cnpwP0liUIn43a5O7KyVM3Wg+nK7Bie+eZwfCS0lN8Of9R
P+4iGyNfwHsWDReMCxcl3xjho0h0lsgTtog2BE5glJtaJL62QnQQuA2I2zS4EDQ+XRQgi2kKg2LM
XuykPDElF8+AGBLCQHzZtvguCzN6HeoKzR50bi4k2B8zB5tegTMbmmP7IcSi5miLsm3NoPBP+GRQ
ZcCEz7pTqrT8O2plMFZdDzc8eM2x82xHGRj28+/4Y+eY2YtLlmQIMmGdov79h1bNMJpo5EUn7NQf
2M0d/ATD98d12PeGudM0L+vXcKm0HclL/KSh6Q19UWkV5qyXjO8+qYfe/5jFy0hsL7bGMQqg6BQl
CnPucEDCCmZEZkbfhqFWq7FInLXmArjKZDWrQcJiMCxGff5UheiJ+DacUTrc59/SxzNPlYy/Gd5M
RBexdMfLJJDZrGEoUTJIZ0RRMCzbIAyaDzD8pZZfCJ8fz73iymI/kLsbwl2mdKNu48nu4yMEK9Hb
66qg+PbgvTV5A54P4AwIrUuX5SePiBEfaST3hEWfZRGyZS4EZFvsRYpatZvIrOBlQApY0yX0n8+/
zY9HTM2DAal0nVSSevv9loPdneRxHRJbpBf8IrtB5K0Y85PfRM4tTdRLX+/jEXOEYXLjSodmuFqm
AVhupk0TQUNGytjfuEGrjlDNEsqC3gAJCJYqmtHIqSCH+q9PijOsbuB5YOiK3tXipZqTwhNKlWhX
oasagHpvfPJlQRDdmmGf/vFpo5Xb/7wmLTKmL/QxONLLhBN6RQ4+i66/URT41JsG0JtodNBaxpnm
CS1c66J398ccFx9VRO+46wH9fOiu2lGvpZ7tacc+tKKTM4voUebdlnHu4JBnl4+278bfATEMuzpx
4lutsYLnrtLFXlOVc3/++XWT7fP+6qJJRsJHO07S9BWLCG46bdLFA0pUGqwjZK+0aMz3g26j3Syg
/IcANnT3TobFgLCAYWnP6BPDDfFoIN71ARS+FVdsBJ9EGs2FjuLHQ0ZCJMiMmLXR53PmF/nPraox
F7fw39AOetNjHeAZnvU1zAw0WvxJB217/k18tpoijChFFsyeWNyf1YSJa1Z7wSkt6UVLz8ZUQbM1
2CeAuM8vNW/kf965g00M2d7cyZrLbcxl3z+YD9dZkEr3h37UhmfHQc0uG9Ss4lGh8B/5aXmHHHcP
lUvg2QQq/MKs9ZP1GXNhKUcLgYd1F48aeeDQYSGBLDdRO16lLe1wSpcRlRgEDwIsExzgHL45crGX
edrJDYoAF+eeixc+vwXs7eTfT8wLF/PO/OfzgrIbUKdS7aEwAxe4VqCQ79I1A1a8BnXSvvB9P3to
UkOb3sbcGl/aqBZ27A4IW7YHZxDlo0zoIXVeTE+8QFAqpiGz6TNEnApnqq8qFynj8998EVZpcktd
tw26ZvMknXbW+6etDCvUEa6z93JICugdEwIvk59vBpAB965XDz8tJ3e2U5X6h/Mrux+Xxn9n9jHW
5xLjw2XlxXZft2g0oZcGhfugpf6YH/2mjsJ7O3Dy4puvRk1Ds6fSq18JWKd7zQG73MPInzUNFEW1
OdTJoTWs3ji4IGqIEEHqWVeuVdbigf8BEq6TBBDbpnEFjD4EBt78SEbSoY3IPHMTjyaq8aOXKBQQ
W6QMQ2bKDRQNBiPAtKPxS+4KmJFj+2vQSBg2EvMsefCC0kXhB/3LbF/boviaRbbxi3qDktmozZBJ
NECX37Gl+SAznD5bOSJzum1ZT0pDcDDs+g3AxXo8oqc9gBC9I0G2T3ntHFFUR9IAmezIuyEsgGqp
0p0j02ecJLdFMZ2s6FuCX0kSrVHoWVG342BMZo8euFUhV1V2bbHtVemjjIAjU3HVSQSSAGU76keP
jMiDysroex1K4y1DzObZ76bgVwNvr+NYp3AS6SLKY2tJUEIhv3GXeR2mA0gRlRpHDx4A2sIlclvF
FLQ3IptC/7qu8KyHFKBKWC2oLK9hhpR3cxciPUp0A5+goKW0Shyzo7FgSBBghl+PL9gN0sdj0Iep
QWyO2oWTNV8R78LZ3C1kzIUNKW2oD/keLO8K2dkSlEjR6Q+21Ts3jd1fCpqLNI8DxCqMsrDd/js1
XwStPtFk0o9oHbZjg5WPVwnjoHl5f631mNhbyLE9UVubFwqcD0FqXtWlfNVth4TPnP/8nyCVS4fT
40a0Y81au229LizXpdmK72iXigtrLTswfx+R4g17O9yedZyf3i82inEszZQryG7EU2AgGJEmUQpD
ZoxouWvmutZS+RTZrfc7iJriaCEedAgV3ENbddhWno8bnz06xleuYMxE3WosHj1Bs6VQsEoPmUFX
Kssq/Q58inn0SxlfePIPsZm3PGN/GJ6wHlX8+weH+1Qr6CPqUPRW+Ny1eXgbYNx3D+cOpKg/Vj76
3hCLY/xkXrGNgQl5/lk/21w8JubFjqG79rLj4+HLlsc4bx7sstarYxrFJRB+mNa/Mf4J/7Sk9Qme
icHkb88vvCzi/n5zJiq0m0zumA/XEg6WlUK2GPdFW0NaHaZJtulaGR+9HgIxUvaIqmCrGJnfmlnh
OEsgeqCuJLUbVyttvClHpKvh4nm1tRqDzg4ujJc+ezO0wWyGS3P/RhnvPw2M2LEGXZvOvmLJk1B1
tsvhDGzbyYH3Gg7f8PIqL2wH3eYvXUYUKnybiQ/5H2Pl94vSHk7VqCf9oVCZc9fCTdjixugdsEEv
sMRSDravUq5717o1HSJ0kM7IUH8+Kz2CPr6l2TcO9A+8jxCvkIP26/xX++RowAOUfweRczaxSJqx
MMURs3WrYzy26DLWnYRWHfQZ6kVujQLp+vxy8pOPMJcLbBASB4aui9iXakFq9oYdHAdt0O9yvUMJ
two9uC55o+feRjnwhFaD6eFBFTqJ+J7m5fic6kjhQyyBN3PUQj9/KMPI+ZkjLyVB8WbtTy/qm8c6
gF+5NuXQPmhcwYh01PfUvNPerqGe2yN6GI6Cyd2U7hdHad2fUOrQomrlYXTZR2meb8xoFhXokNi8
5f4qxMFLEGClhz/M91fGMOcoTDKuK68dhoFSwSKgjGM/Mjb0SjDVVV1DCbTxu82ulA+K9rpg2F5D
AIzh2FFjh8YL+Fx7OJ5/scv3SpNQUIBZSrgk/OTE7/cZ9SXQAa3TDmAcja3vQ2vLIdQ9mlOR7zzs
4V9lgtbV+UUXm2fGnlBr0qKjYWbID2O+uhsnvTJgE5OHdh6GDA1iclEBon9DsXNpfrq8VOblMG5j
Pm9xeJVcjun9EoeTDDLKQe/bPl5r2Mg8eYh53CLaUX6LxRD9MvPY0WFRNJW/xW3CGdddngYImqLX
inhAU/T/2Un876/SdQOsHb005snv37xLmcEkCa05FPFHb43dXvIV9i9ODDn6GS8tCiPIz/Q6elBY
2Q8/EiNFSy/su/FnBaz7QkG0jMJ/XxLdfihtM8zK+Fsl/3PN8yM9wELYt0bRRIraOsaNhTvNES1U
FIkjrCJCgd64BR1y3aYtohGzgCrzD5zALAfT08x6wpPnwrn/9GcRdKmTeEeuIeY4+c/Pwk61wG8Y
a7sw0nps7MZq1jNw+0mDC5+k3m0zFajoATwe0cQbvMK5RxI26R9HkNdiZ7UifiJXjgQKcRzdHWzD
ons4v50Xd/f/7C+bsnmunQEfz2fsn99ICe/20BwjfL6c41DixZJls6VSIGH7AbS6wbTDXyup+d+S
PL1wlhYHeLn4EvyQB4HnpIz0ToUbei+w19MtzZfwqQeLtxNGisIg7h+XPss8tPjnevq7Kh0JMl0J
4ZEI8v6RbSikQaxJ52CgAfxYQR/SgfrYmrFGSan6RpvEfWCu1/6OcCN+GEwoKXXoXEhZPgkjoGCY
LdPxVwSSxY+ogkYNzmAg0Q2G/SCQfbgRxVBCWHTlhQdeJPh/n9cgRQMsB87qQ5MM2ZtUDwwnOPkJ
iBrElh309pxMay+lYZ8GK3pjQAKokU3QLO/fbGV6AOP0yj2UUWkgTuCLr2Pk1luhYwziJyE+3j6F
W9ILB9XwmtpwsIO7Okv1Y9MhzX9+a39s9xM7TbBsDFTmZr+xeMcO2nkh4irhSet8+TBGGaP03NAw
GlDpBiVu+N+ohybBrAFWTM7WCzHZCFPzz/nf8TfVXm44dEUlw1kuK2Yt719LFxZ1lRdmesoZAA2r
XKYgBpOC4fbKtLxmuvZHwJkbLM67bxnC1eGs3OXd4N+J5JGioWWh+WRnf4q8zG7ogSCQpoXo1G3y
QEc2sE4Qxvdb7IJAZWByCPPbvi38Wn7nREE+M1Tq/qFAcB4NFTkXYu9nm8ukr03ez0cHKfn+2Twv
bBF4j9JTViTW90a4UPjdOrbyzfmX+FmoAKfv0Gmisc00crGOHiZTqfXeYRrIXBtp5TdwkeBzj0W9
tmSDREjbJBdamIvWy9+T8++ii4qu09tSpYjEHgM/S1/By8v1oEIHuXDQgrHQ2nXm52pbVL15IbWZ
t+Zyy9C//9tqpq+9fK0EjEALXc0/YouI7jRNmMEFD5FoKGlh9wXLFduM8cI7/hCTTADDNNOpXpln
f0htNK2PoKs6SMXrTnZsPA+VM32yX/osMi+82U+XInFQJDdUTcvJY5fRBMmqyj+RoSIKpEevZRq0
X2huDc/nN86HNzk/FKPVuVXPUEsuNs58kqaAF3wYSepu1NAjv2WkEcPsFM2AZgr259f7sFHn9Rho
/Q/ezXAX641R30cxlPCTMRBq4PujxKKVJn6liYegA7qu2WBe6n5/uMVZdEZaAI3iMIJ8eH86Arqe
ssYz91jXNP3MIQn28BOZVgMiutcnNO0FIGkMDfSvyvXNx/OP/CEGmK7F0WSqSxJB2F+gBLS61aha
HOLbGPdfp9TLxGYcwGavzq/zyVNa4Dq4w3Sc2j8AzxoD+h6Q4fCUWPF1lEOQL0JpI09hGtd1bnVX
qTGo58Izw3Wl8NQ7v/qHYMBTwmuxuE2gPoNgff+OmwjFHFop4HxLWvO/s7jS+8cqsmYiK5JEJVqM
CQheFUXot/ZFaV+4zj7ZyDZUDNrAJGsOveD36/ci9hu9sjArsasA5btSvJYSdd/SQ2NlCqTx348o
zpJc5lxKCB//rWr/yQzTJOGP/CE8dVOJuV4Awfu7YUXl3jSD+Of/4t0qYOAGoDHAH4t6IrW7MM+H
ODpW6LMUO0UP2d3biWO8ZlFX1AdT9qK/JQBPL2WCi/vuvy8vaeJwrzjzIHrxadOsypzAL9MjoIMQ
hcm8H8FeDBFCV8oF2Z33NWKqJaoo4TVDzkvcpU9CBk2BuVGCDDPhcPH0Mm0mSX/SORpRl+2SygqB
mZhIMKkaR2dvltr938zA57aoA0rP4MlBZbzfTibtfYjv2ESXWY82v55SxTpZfcvzqgs76ZNzC7YG
iQ3GZjCJlv3BTrcbywiBpvGaUR7i4sEW1Z7EVtPc8N5sBhSalEAEhxYfEoZud+HkfizEwMPxlEQM
GpVzJfb+WT1wnPTpyuDU2xi82zWSgwMjyCvXgVquZwhFmlH2XFdpewhj9KSQNEO9B3lf9BPnf8W9
xcsq7JTObztu1fnTvrvnCSqKLJX+KRQIczlLRMVC0AZLbLxVLGzEMnTujDA55CYCP05+ZVj1bQHS
HbY6CvH2YF35U/6cAlro0xp/TJeAPwKFj9a5+zWJ7K8ip7mKpv7J9PrudkC91TdRaaqF9eL7r1KP
33KUTkML2jtz+c5WtNtE/qZkv8txW0PV+E8Bq3Jdabk4RnCU49i6DTGVaOpfzlAfMd58qP8/Z2e2
I7eOtNsnEiBKIiXd5pxZWaNr9I1Qtsua55lPf5bcN3Zuw4X/AI3dQLe3c5IoMuKLteyCSGS+wMDW
yOu30eh9l435VTpFtK4Lc8ZT0tNYbvQXvD3Vhq4AxvosvarmvMeznHzrTWKcEzxiJ8y2YSvvOfQB
tM9+GpGG31owfR5mAKKaaD5HqX/K5uKeWgyjyWJx6jhQmPVpyvOzjAuiWuoUVObZL1tgKe59Fsqd
YzW7rPbytWEysybTlFl0CxdxGEBudXVVXIVyArmfpQ8gkJGqwAKnh4t8rvyiNVPKdvq1TaFxlOVx
kAQYZH7s2G8V8jXyskMUU80w/GqtA+clnKZrFZr3MTAAgAvrFJTa6JkT0gzx7LbIOrCT3SivXQ9N
8gRM/g0D4Da1hk3n5wdmzAGyuSa4pcTZErs+Gvi7kjmyDzJyXijqQkguQUc5lsbLBRYpZvX3W2M3
2uZNn6Y1JLOhOrTR8ECVrl7PmfswmKSjG5bOXVH43k1k4g6043tBIhuCcqTXmePDwC/SE08QqKqz
3mVe0O1LNwx4M+NzO0WvvSGvzIhh2h6s49EacFZ2BRRLXTrjXQrxgbGaV5j2d1kmvswNc3olqsk5
QemcpaDaYaPeEAAArhMBE6hxhff2IdG05PHGrfoCNL8iCmaByMH9o9odw6p6bVsZPToO/bHlxeRl
8586GmAg8yigU/ZqGuocZyWe7KZap9L8qbHsztb4FmCxQJnOfWDe6y5cCx9BkhpOHsYrgKSc8OoM
D7yp1kPEHHg2BdsinRXzPyDm5+Yps8OHKezjTUwzF9JvjiMaKsQqKDSuhXamPN9NN8ySOshTuEvF
xHh5ppoXOcIhnso92ajhYXTqcFcW8Cf8Of8++qPFqzC4GDCPwQXWMU3kJXse3dbatuebpk3vxBic
dKOyx9zT76GL+rjD17CWKQAmOBHopKZp3c/414MuhPcUgLDWBYbWwNi6DUbTiZ0JfAGqN/4CV6ia
+0hH/janFcm/0hn0SfEBFB2/aB6la7Pv67MtqZqSbMQl4XfmVWA06kZoC1Zcqq0N8wtwDdN8N5um
PsgKqVrpOAEkxhDSO8vihsdKtostozr4ZtPAhmqQM7jzN7PEVdD3XPyYsO5EHr8CWrmNvO4kRb6h
hEeO3uJ/YGVNMv0c2+GGtFIIKsp9luyhdnM2t6sKjMWaQ/q9cOZpNYZBtwWml36YXvgkZY3Mh0LY
OunDL47hbrxRHRPesVNPP7M4uvdUBVQSVo5T2N8rBvmdWoIGokW49Sr7e5hk3TEqKgsiox9tokUL
7av40cmEQ2woRqJXmXd9ElQHdzTRvlWtvmmxpdPeznd9Ke7zMjmyP/1ZWyVskCRZCZH/gKy/oep6
Tw7lHKZiAX6oNREhhzg/nuZED8CIsjXqq21poyBKU46sjLgCy07OjGmiXoFrzK6RoPpg38QqM1cM
3DoAGT1/hUg1AtdTkX5ovxcVYOegT15a6b6WDGoFrf3oT4l5ROMMyts6hB4BsyVAmvPisIiGm4hU
/aZqWkhjoYe/yAHGRN2f64JnB5DAfisJMF0rWR3ofq916ECFZvJxGT8Q8G+6CN9cHn3PEDOBbDza
9ZBu+sb50bnDnr3ZfpxBu7tpgJbG66NjndcxINDyWxskPDSCfaYyxpXBT7QwmMouTO7raETHFVwX
Mz2CYOIUXd95Rf0NXN2h1cMd7QQkJZCBHTXvBspkyMCGb8GQPPrJ8KUJdH1q0Ues00EVG9toHycP
uUXqgaO3GU6ZHYA0pR1dUei5z4L4KJX+ipzT27iSRa3TwZWe4KbVuL6SsD0VrvNSDPQr5hg6CoMU
7MQCBv9E0TbrwgRe5lTybonaJHV6jkP/JWcEOmIhlb5LM2DOUc/E7/aAudMX9V0Uz1u7Kb949nzg
cXBolHVnN84L8413Tjcz1Ry+0m16G1zxWPZ5AtLRPTcxugFdPDDdUK1cme0yyRB0Zd2Z7fDSY8vu
DIgilI5KFrfozJCFjd5AOXhcrZ1ljXuGWXGIqVJtrdmMd5NbPMR5u2sy90fkkOSQMjyQLACTOM4P
U+tPu34Y915aXymvuyKr7q370QEX3ohvejafe8e6IbVZr8y5gCToqVczdR6NMmw2A3UINJ/uuAon
CNBO5bA4TIib/Ub4Rxpw9rrUZLGyLo5eZTHaMJcxRNrDjJkoxWFU5rj6/KhCYVv6/VorO7xJqomh
jbzgjLGiVgHHD3wSwnKEMQ6KtB0dn2FHnTh6s3K8gjLxglM0Feees8oOvLxYmeC5VoESj8KN4MIO
NLuQOJC7wGawcxIWxWIoSIVY3o+saKC6GRgx7CHambJqN1rFh2QMGENtq+kqq8EgukE1Q2PpDBBx
1gR/HLzM2um8O1F03k7l1TODSuHWsJ1Hev7PFqpz2JUN6VWfi8Vu8pfYnW6ttrrPDPCRXI63SZv2
q8ZO1TqwWwsEkpYUZFGxTTXEORDg3TpCAQ4dvEO3Rf9nMRpddaZxtivzZQiieRVZ4lyOPYbkTOkN
W/jrRqXH1HVu6lreCdA5taevEXFc0Zm/RdxyE5rVjREat0C8FiZCv2qF9dgTMNlECjyb43xTs7tj
Kd+rnNR5FkNrR0LfXzHKfesU4c6KkFQBCqS2MJc716j2Qd/UmwZ9jcqDH+xuBPOS8r22yweZNHCD
khfkLDdYU269uXxTgQUXXHw0VXBK4+xjmbRPDbj6WagOKs/3VRjuOPRd08oHBen3kP6a5o316MOu
YYLb/vycOVxRnujxjBQoO2tEpVqIZ82bKiLKYm4HUEwH/CFbgs0X1fg1dOpvc0QdVGpvB5hhH6bT
Rw/ca22JZNrZOgBLwdiVx4KSehRJJ/8qEMNH4RfjNh0j88ZS2DsCp3+LvJ6LwIzybR9N12GPfame
o1cR5AK/urOrIxSPdIDTHWAGHka+ta5Uf5jZLA804cYMeKFRlC5lNTvfzhY8ZFJQ3dEs5Pvsxz/q
enzoih41ahPia43F09D7ElEsu1ZoUu0KvzoykYnrQBgs5QUMnXZQ8qUu8cWxpXyjFoD7ByPXGLX3
HOofmtm7qRENsWi4X01GLNbMbpnM+yIl1XWC0RtiOxP0h9yeT1FpBYg93CMlpiNOxAe3Hu2NanAT
jhCrTT0dE3/k0kWPtO4MH9nIHIxblqJiESApYOrB90GFfEnB7K3nIn1mZP1O5dGRhRy2ZYu3RfyM
Zw0abQTerlgCriNX/OCA5h+Yi6oRm8/2rpoBi0qNqy1zxVGnpck2gBCpzRgwmLxg3IwtTG0TkKyq
s2dJ9HhlzwMIxar1V13H4XmAJYEdFVOcir+W0nvpQvnFCAUeHdnv3drazAULZxc04ljb80swAXi2
QzJ9XqPZF/jldR3xh8B3LLuiR2qgNnRPyLzS6B4kOx3IVqCEBZinYFD9jqJNDuZoGm6VGIy1UplY
mCcf8Arane2UCqyRc6tVkSyEfHFNMR5bFrhR24UnJwt/z7fXrroR9m1e+mzSo/51qHowX0uMKFYj
sFJvKW0tuk82P21q/lSFcd/McDjDoYz2kd0d0gnNWenEMzjJ7jBO2ROAxo+6d9R2aj28OEEkYFUp
vIogB1VZHBs4mGvX6IAx9tjqA65o24nvw94wNplEim0SaNqWOMKOLXNV/NwcBcp4jF7j1ELrQJvC
u7FJsmzbOUHvxg71TLYJnBSHj+Alq5W4o6YF4K5FegqLKDwQSEtPUGDqr3Y1mtbZ4Onjr8syifYM
6YI4dj3cL6H1oVP3R+zIdBdTVdx3BJhufKcxXkIDU5oee/NeMLvxynzEuM+SFItslKIQ9pbruEPz
Y6t2wk81D1eBDwVsZTGvfz2N00KBxSBeMIkWDbc43vCZuIOWWKwnDy1aP75FnQWXOal7g5qEAW81
ibPuuqJleYDIMNwPqmXSdlITG/LMsoY7MVjtrYnQFrJn+CH5O9Zp1umnvHDjW3IKEa5x7Cghp/Cv
NmqBp5A5wgHiu0ZeG8CQIjWZ7O1CjQfLA1NfGkF8F/dRCaVQFnsQ6/MefI/FFx6qhyaGI2IXswcj
jvaL44FYtXOhTqQMxcZpQn8X+WO7TZ3uUeJBYh8fVNvBCuMTSJTop211C8cY+JsolqQozKL0QAey
vZ39edw2ReODcZ5goti2MaFbp+0SJ2wUh85/lSaWaArO06mC6r1lV+vfMMDkbzi6BY+yDSrUmQrc
Xa+NYmuhmTtYtQn51gwZa7Fs8zDnhli3uZ0zbO/BpXJDTCqRktsG88MewV6/7VvWTMZW4605++8O
J9ijO/v9xiuakPMosHJtVegxqAgeOAgDW/VAvLVQKzjnafsBW3aFwrXMVnOJNk3G+cB9b6tN66DD
yXrf25uVE+9Zwu1n8OrtrmcnfQfJCgJAiPsonorhmBH429Bf8k+itmD0lpm74bxWvkTactjrqBnb
t1HeR2nMm9GKCoTVuvbRoM5457oRDqt66K762LN3ELDjcz+FztEfq3b5qOqONIlXrzsTLtNUUGLQ
Xe80ZLgzzjtJX7/pOHJ2Fs/S69gbsn1Q4wzl+cFCzkIRbEtvirbpojho7coD+diSAIev1p+mgs1L
QU3mDcpwepRu7hyNxDZ2bmu0zyPq669xV4ODb5WctnRf8l06ivmqry1/FQXJCabVRk6GWMFBYcNU
B/csZxsfOYE29Fkb85eky4+j77GOp+Mt24NvnlU/lal6qeqa/TyegSB5UaP+WePCaOfFGxp4z4ZG
VWF4V3mVeLvE4CTS5sMLI6NPUyFtSBvjg3Cd58Lzu7XdhmgQFPYC456DRcOTcdzHRXS0yJEAL5XM
OXjFTzWw/sb2TgbJh/SMx9Iwn3WSnERTAbuMr+22/97M5XbMahRJ/sY12fDB7wDE25bFppoqe4uC
9cnSxn7K8pNnWHdpm+8UQSvYdv42SDAxpwhXXbai68FNv5LfgMA7ZJu8EmfOMrdDWLxlImISpD6q
0biNubXMLvcA7k3VCpkaSxBXqzHVK6ueribtHNxk3ltEwNa1huseK+/J0BZWzlIAMVCnWeWPqiu3
YcwJf5imY18GV05jdWxl4gNCpQ/X5CiyFCvJlOxrbU3rTsv3xituGLfe6NiAgyeLem2Ok2bD2frs
M9MSHnKcdNF7OI5YUXTZwLzNek7Nvf/sp+Z12FARDBwTduL0kuXutPaBdDtTqo+6BfJu54c6bj+Q
btMLsM7NKMWW3SLlmnE8idl9HPLo2bUndrc9ZZRw2gbSvTat8eyG5TZu23cxiHzdM3a8Kmau19BV
H4gYrrA+b2LBYUIChqXmYFSrIBUPJXEuRmCeGq/74ef2se+n66bnMKCdu4jDIHDjSK7JtSHE8DKP
b8ZdTjDxd1V2TMKXdbWrkQwzDgaUOumbY+VUAAg5Qq4Lx00PZYMXKeRYMkzJLm017qOaw62xGyRV
qarEEY01wp0B3I+lcQ3Phtx54m2j2j1BjyFeIA88g19yovBrmlc0akMYb9Za9ZwtnJBIsBVkMc8S
ipEBwtnQd4dtOuTwtMUuSqcNbLhru6tPVgiBJTfQJAXiquLOYLMOw3ziVDBp/xVUzhYK4c6z45dm
NB/DJnpz55b9At7iUbbbiAGglWGn+yJNKZ9WZbnuo4LeuN/ed7m1ce2OIx0H2i5GPzkpZ7UIZps4
3fq9vNfsCvqy3vY8QFrA9J0TxigOcSTCkGPRsYZXal+3TSq2tCzQdXHGR1313ZMoPP320TUA67be
Vo3ixXL7H+ZknnqjBhpZ3Ghgk2kdPnhTthsKVsqIRgjvd/zCZBpJG+buE+w3LjFEHAqAPFvlUFlG
Y0Vo6SszmndGCAo0cc5A/bZDn93ZZnDdVuaTwVKSZOJ+CiaQkxhgovK9NpO9R3Bi28lZsGTRY1ZO
bm+M5ZkUevnLUi2ZfYieLnEbSGfr3q++N6m3s2PrFrniNxE02ybO0IoJfe2xw99nkluqyny90oN/
W+XFV9sLucYnOA1e0tzNPv7NyYVTWw7puVsGl/OmIZWpX6m5XXeVgVixqwcMktk9qbhiOzRDtFIm
eHPDww0cO3dWnDYbhgLR144czCjhnhKXTXo5fyNA+VrFyBmdnkwnEed2HYJwB4EVqJu6CLNDOoe3
WF5ePN94Z9u6hav60njGSxZku94Pp42K2bB3lBOL2ru2LCDLtZAfTC/aFNax3ais+VpheBntBAlh
g6wm4lrE9ZDRoufRu04NZnxCu1dsSUXBFYy7rvIavr3U3pUhDfWBATjTWQySLLY2kVFyiJ5h/kwp
GK/I351JW/0sxnIXDu0T8c5d5Q97iX4xMiPO9d078AL+pfIuA6K/oltkLJW7LXX/29iI5m2l43Ps
Rti8enfNbAr2oPCUOeKnlduckWbIf1l8axXBQQXB96BKW1rw+g7d3vUgjJOsg53XRPku5FiVJyhj
a/Xuh3rjF+y8Ux8rMFT6gUo3ueDKmF7SLr/yYdk3JQaX0ruC/d6RoKpuhQ+9mw/MhMmOvvjijthA
8j2YfXBoYn9rK8Uftq+sgGPIWHZbqcVDtDyzQuo2zGcOkGpyDTDTKnfS7raEa37ICI1CXcwU8HMM
08VmosrdNzdd2N8luThb4YBKaf5ApbLJhYcsQ4S7yuwPhR2CUpZB27NUfzVkvPUKJJMSZYi25Km3
omQTavlg0rdos9JY0bDAtKNuS+DKVInVYyltjoaYxplWuIZZuXd5z43bsqjL+HUGa0XghY4IYoef
rVftWzu9yjn7AQle3E9XsVP1K9UzZJprTN5TK9a+k18bpY/zpyrPKS5kUQMHnqseDW1KHSqLNBMt
Qd8eUaidVaY3ocBHhEXhNurKg2Ysmq/aeglsbjmT3UnlwrBgTmZ0k2sxB8+U3HecVr+FiEaaJvoV
kPlw2vgm5TDFc3pDFYYMuTjD22BZ1EvUOdx4tqQAHTwHIli7oUN7ipZkPn0b4ICsjMpgr9HxJSH8
cGwmJ4Nb023Oviyu1aTEQ89lWaTdpm1fRl2fnRiz8WAeXPnFbIwnE+uiDufTbKVbsCVHXdK0iqp0
O5TuS1HXVHiyBPdvxDWzcJIR6KTAfNn7+UCNNVbmKQRhOfavvaIuaY4PWCG3CJ1wqNZH4jTEr03n
1an5twvikU34FLBomap+bGcT/VidrHD/7M3lDDgwxm7Nh0UdUiTTA0/bhyCb36QfHKki7oaJA3+c
PHXIi6ZIHfKCPqEr4JRbK0A7a3fIPsmKXYR+lmEJH5wOtDGHpjOo1D/bsJkTDjUuluAQFnH2QncG
kk05yOee2tdnrdWLTMr/XksSwxGQpzx5mVDOQSGxq6TwANcCxX0efcsct9wYg08i2OzYbDM4s5kq
6a8dx8jeASHwSO29PZtMceXEBUrKsO0+iWJeZEh+vSuXKStGYpna5fv48xuoI1j/+NPDk2+VKdWK
gibikStXXmnZ0uzP0CPGG7sLwrPrznb2STbp8gf4FZi3mNFhWIVes2n9+fJYimtLNRNzMlbNrqYd
/MNUIbOGIWJ8MnhykVb53ycFh2LCKOUV5cVvXUdt0fW2oBEtZPlSqeFDFpBgahXIo/TnzxIcl59s
ubTIBmJkZfoH+OzFF1sOamKYjM9TYkRdub3MjirowOJHtfwkh/PXl+JTSWtJvxOF+/NLhIZgytqJ
01PpTiye9D3kk1UYtJGQDGJw+HdG4Fes6LeEwK8v8rfhkUtsHtP6+F/jzmDaN3DYMyRVX+1ap5Mv
tmlz9JoGMYQ7h3jXdz+LcVGLLhD6yTFxFfEIDuu7lsFGhR/KowGTDcOmDGN63wJwbY2Sgg94ivgB
8TAUuhwZl6TzuLVnOOernifIzyXGLxAnJM439NbK203NkI3/xy/115VJhWyZpyZdcRkhmxjyKXuj
Y06pGOSxDmt9FAJ1ioCR8cmVefn7LS+lFFNiJggQenzL//9brsmLhmXKtvQOusnExopcFM0Uu9dp
UA2f3G+XN8HyUnQC4TGRLAJ8eJk7ITjljVIah2ixa7RzLnfKSML94DG8W+i8/+T1LoI23vJ6sGYZ
diSjxme7uDSHqihy5iDyU9s0WK5gAl/pMbOOnZ3kVAqM92Bs8v0wu3pLecf8ZHn/26e1GHVY0nEA
dS8XN6lyO0vYiB7r2U8OHi3AfcdRjM5WZ1oIm4kj/Pve+NsLLtHOBcEMjcG7+LgzSUsvyXVyrAyb
NlRPQPDGr4WxMwbUODbr3yeXzmWQ6NcXzEaMOS65rACX43SFHLOWRpd/YKSvp5LlzTQgxqH1n2nQ
ofJMbKleu2BqOF4mPGFWk9Hmtz7IQzzzZcNUAwoOa9Fo2LVaW67hVJ+8xWVd/X25uLwElu/st6s7
s7NsaFPDOBQh551k4Gg3+nn/1ndyWLeqavZpWoVP//4h/nJLCVAEwFQE873m5fxlanmNbaeJe2BP
xVRZVcz71mJaJKimzxaKv/zmLPM81LmpJD/9xd0L2sTvKxW6B7sn4xLUGb2GIelPbuciS9Sm9ck1
9teP9tvrXTxYSLZzIfeBgvzvfLP8bDxrCT0zIBH/ySTO3z4Zs2XLHbRQ0y8DeZTnUjX5vBIRIe8E
WZl2z5g4L3Qe58NQRZ+xUy4v5mUaAUCMBUqRkWUgwxe7gQ4cix4dNzrx5Oye+If9RbhjT1k2zNSP
KDY6A4cW/QxaC817rhvvmHmG8aOQQ/Qjgm7/kyKl82YTbvkMgPxrBue3y3h5b/CouLeX/4C5uHhv
ReYSB5BVfFLV4kjxqO/+8NLYxdGsTGHQjrVpgnLTARhoMZdTa8EGRYIumOV3gnA0APkaJ1CAoXQf
084LQkYFYlIcTMnB4GmHYSzpFsaEgnqkQVewnIWgOOb2nDiFnl+jhqH4fWK1HJMDSS9qV3Y0IrZR
OMz5ugOqx/UWAblbVSQL8d525Xg75UMSMeIfj0+ago29QkRcfHWyriBIABgx32icmzQLNWLDVWMG
TYPwF1zciq5GG+z6KMrfw4BGA9v3AMC7XwxUb+K0RGXmewN6AzvvNvFYWFR2OJnRDNX1qPhUZnPn
Mu35QEeIirm22/oz9M3FrbD8JqSuGfqD7SMAIVwsLbIVQTiaBIJrm/EO4I4lemgXJrZr0dz/94py
cTP8ei3wKgwreTZTJeri988JhQFf0zGA5MBmFMFqrgsH2VqXzf4XVs9PhgT+g4Djs0H1YJ/FvuAv
mzpSJbIdrVAdHTovUGITZb8TvGxBURZRaq9MkooYXzPP7w9ulrJTSMgrqlU+NVH9yZv59Zi+uPgZ
VGBCbWEywAW9WHOCuTX9ZPLVUduZ1ZyEdkA52qC5U7YRG9ft6xvySHaxpxJEp5O/eim3V3Zj79gW
oAAiW4IJc6h7y/1G8WsQz0Y3GF8B4lYsXUO8IJfNbjK/IV+iIeqjuQc+hpxvw02TIm6oo+dUpByV
uH4zGyWKN6ZbmWeeS7RBJ9W6s3rxhQk2pPU2bvr4XmVOQcGq6WeTgA3LBIf5PAog8aRCfuVp0Ke4
dcroO/NY5rShxZ+2R8FkVL1W6SxvY06N8c4xYlltTKuc+z2TRMzUgqhuy5+J9mbx2db6P/Nh/OjL
Nh56PdPgbFuWM+Rvz8rKxh1llLVxnDman5nUMJeYZH9QengM8kActJNYOylwt8Lb6fFHIovUwfDZ
jXVxKuRiJ5lM6pnDEvkcVr0/34eZxX0uAsM4MqeW7jiyIOeu7OKuGSdrO7ti2PY+klFrpBf779vs
Yrfwv1e2yEaD/1vohxe3WWZ0rSoIiRwtLrVVbWKLzbFFbctkxFut9UjNsFHHf7/oxdH814sCrAIZ
RChnub3//LhSUXgNR2Z/osxh6NLQmIqIe1j6/+d75QnnmhRGGNq8fKK2JqHpAZjkqbeNdFMl6kvg
ZuO7MpirJ+1YrbNYHCZVOp8Fzv/2tTqUjkFiSKgUl58wSAxXMqcWnkKvM9ZFAj/cMaip6bSqdwOx
jwOOuc9Gxv67PPN1OrRhYenZHAEuriJpAoBlkDxkyjCRzmqaS85QsQpaSnkGSaR//4js7/iZ/lyl
XCL1DIEvUyIoUi9238OceH4QEfmtGckJdqiMHPdKyl7GdzWL2nMl6FJudNhn/VpV2mG/m3U9Wr6Q
1Z3WyEzBFhlG0K4h2i5V/zlr+JUmMT7P0m9+DFbDFihWln7sx7om6MqD8qdJyeZoK9SKhDGw967d
CtEpQ/Lx42SWdrGJhhhtOn2akcwIfT7sWk7Gc3+c2xyckKOD63gwhnYT27n+qBmhPEsLfMi6HrQ7
MsQTU93zRUP0Ug1ga69EayXXbWJN73nnS3s9i8nGBICzFtGfKhya3Am4zpXXisbB91OoO/q64rZ2
F+SurIZiSXRRnfQbduPrgnp0uc6Zn33rUKvX20KYBfJMjDHcgZ6Y3lgi6uAYM2j7oM3JR8831uIL
FVsTrbmRqgqFuFb5tzAElLjhhGs9ck/V5YblWd22JTz/VenpSaD+Nvs37MwTL0siq9zjdXcY9bbz
pVeU9KTJy4CawaqNZtdgx+QFt3U5OK9plozPATtA7xzEnZPvaCiTwRmKonjOmtFzjkkUxiVPkcB7
x1tg3Hs8sEhFt+hEySuJ+T7jQ9PHKrEnbmPRivSQizbKVsLS1HUHkmXpU2w0BKaaFCXqzuwq/w3N
1v+RSsjaCuhjYVFzTDT/N4Dx+xo/J6XOmsI46ryw9iQi3MexV+VJ9m1HA6aNXv99X/x34wIpjBOQ
zXpumtAR/lzc+gHs9JjK+ETMAxZMJhiq2XOp1WwA57p/bhDWffn3S/5XbwFigKlieOzABhb08Z+v
WRvESFpkFYeC6EJ5rskSPIVS8kgrEKl7TYJNrq8czM9+4ydnt0vj7zKrsnKFmJo4taqYHNjbpSFu
pkkRUp+GsKsPOiv6YuuPAtUkyiEfTWNVPJQQkPydmOEoxx0tdfQy/blO/ebawFhEcZVev97mcUMx
e1RekjLh7g1X7aiCs0AW2t0FMO2uzC4hXMuT3za3//46/rsu8QuwAjIk6DPYdEnC57TmpxiMk9M0
2DxeUmTs3qpITP+b1Pn02Uzif5d6n/om2zRmi0hheBd7iAm/gcLjl5xm7Gdryy7VEQhRv84JlJwT
+pc/5iaxHv/9ES/qPDxBfWgn9NYtqi0LZ+fPHzzl02dAbOJT7zWCB1serBs7MpfCdrylC9UelRF6
H0FAGXRGxvoJFfpvn5lxOQIs/EN4tv3ny+dlXoZGDLbBxip2FAYt1HCY1Ip7/9ENbbaoKanHf39k
8befVXJS5Zv23aXW++eLamBqQnZGchqixKupL2B0pzudjGG6VWYqXzynY0DRFCQ9mzTJSMZ2IrwN
xzm7ItZvfU8mcjkr0lGxS/TV4dwCmsN7/+Rt/ndz4y90QuGC7HMUleg/32YyTQYNyyw9gbqF78NE
9a5HSg52hPMYuz/ic3YyHGrmXDezwUNGDxOIHp+ev1M3wBvJwOBUwBD57zf2t9/s1zVqcayQKPr+
fF+WhtGlQ8aSY7p1L0wnxOfGn2RFAKbSAl6XKtDYQwztPrkd//rDLSP7LuOdQJeci6tlQAPJPsxL
TkVBMKFxq34bmOI0yn5aD2mtVjRo8iuCwCFjb1xKYDML0pv5sy0jipgho0TkoEHfZOVn0gyWSD72
n5sYRpdx91E3pcrAf//5tdTJ0E0sStGJHe9wPQFpqjcRY7xrN+Bhnmj0rXE6Js95pXKEpy4DdbbB
ZMTaklP2PoWdsx/EONx7ksP8mmQ9ZIvJG6rdZPnG0Uta48HK2YEyvkIXRM7oimtD5Ogh7fCn7Xbm
oxlTuuwUJt3YT7z7nL/yY7SV2BedXKBKU/ve5rHY1QwwfrPY7YZcI677JWart07F7KwiZWd3sqyp
VsBeOlUzGVabW9BYtV0b0zH0C/Oqa1O9t6LwvdJLf4sE/2qe5bijJVTfeqPTXQ1EjW7sWbUH6UW1
xyyKTCHKkg6EjVOr26zNAc3TODoOnVs+p7ppNg2c6ldVzMnXxiVAEZuoD4LRM67ZZoQHc2iKfOVE
FQpwgpw7mRfJgQ2Yex6hOSLqlnAUi8AlLazHk1lbYoPfS+5H4qmHdAAWppNcJuvcFhEBIw6/K3+o
0kNYpdlHYHTNFzPTAqyxK6LwyCFvcNacnZ18y5y9VW9Vk5RPLFTGAbKSODPkZH3MI5PyG9MuXPKw
VkDeshnxU5RQ8U5en8uvlVP3BGT1rPc6zpiXilAK132LlTRUxj3hmeR+9iqCH4FitoqrwWGYwor3
Vlzp6zKtg0ffJKYxVtK8XnYe5mrJiTBdW9fNs1+6dr+KnM5/H41yeMUIBf0wd6AlMXDwwyT+Tn6b
7NExIFO6Sb2svxJ6wMYdlfYGyAeTkXRRfqYuoccmY7pyjPLkiyS4jdIXavlqSAwjWlfoha8RrM9f
ykmON6PTwFoz4uytcGpxJVKj/gU9RzubeNnD/+PsPJqkRsI0/IsUIW+uKl/toIGG4aIYYEaZ8t79
+n3UG7FLqSpKwVy4EJCVqTSfeY3Kg/8BR2f7MStQcN8oWeskcA4y19ikUZ3N7Nf+qOYBehtaHp8p
tNcKgCNAFxvbHVoDBaWpeaCix16mbzwihZuagEamWq02iuzUH+HYS6htMoN42JXZBk5utyN5So5a
kBVgGZX+GNhwk7ZaM/XfqlppH6UHpjU2cWPXbDiEDTqop9S1KL+VhT3agGaTpt61YVSglQQ5y9ES
+3NrYtOtoHJ6imGAnlqseX9WmW5vO2XAb0IHS7EPIB+/BJ1D9EJ8rW9y1x5VyAYGIW3ZhDAYJ3vQ
oP14ZowWf99OPvQPE8TIZD3kmdc/pcUY/MhHCIs6kn+7THrjE6iM4DA6RuZTr5PefpogyG3iMEQK
RxZ6RqGs9Zq9bPr4sTZTniGE4cavMHgREylgUFPbxJk2pBv+bKYzoAMegwWtRUnaHoxt6/1MQXc+
xWWT7S0uC7ZLG5/SwjKPZh72zzK2hq9CZUJma6l/Tb0DWraIOvfZE03zM8zgnVBKDcajY1AIGqcB
4VQHUs6210H3hFPZHAUsmydFuNWOLTP8q2slzkV//BTBMeCNJHO05nbf5Z3riRgCDzEooLgYO90G
CfgD+exX6bXG3uwq7WtU62sp+Y132QLRTRIwl1hw/7gcVERjisECZn6aoG/qmzLXkl06DYO6UlK5
EaeglUAmTlmJJ2XpfGKC02yQR4vOhesYkM5K/QjgRh5r3Qi29xfyak6U7vEcoZuJtBM12cWcor7N
02zslFObecqjVRnVBzMsuu9/PAranqgTuHi2EWMtRqnwZwjHZPBONqyMHCi0XmDuGwjv3/vjXJfj
5q8zN/BNClEOAKnLTxSowqn7qvZOXYQpDXLFP8s2LN5Q1vMeoY18QKYsP+tdO70AiP2h6QK4Hdfl
yqJeBUr8ChNRLkAaiAVctfiw9nDDfuq9E/Y1zWtR0UOI8+KH5vY9xGTZnUELrgpnXX9JSwUIgQMc
vDji6vnvf8tSE6uKvFAFjybjMRdP6KSiW5hWyFRuEZSpnWPSKOUnhe6jgc8ml9smHMzSPKV51ZkH
eJzZpxBqKIRgJXtQgzpcE5i52tWUlbCb0Uh1SO9osVz+wBbWZpyng30agAyh1lBzx6a6+xSOVB/u
74Or5Aa5WuAcs2rtnL4tTyrgLsetpGKfvAixCLMhyu9IOAaeRcPaj2AYtsCHja06VBoAc7Sa74+/
/BZoWKGYyuewHaQqCA4vp9qhz+GaoREcA+5Za4u4P/R5LCLWtGNvjQM0YG4k08c0jcWSBlLExTQN
wTHK3TT2Y65E9ARKmkb353PV28BRBtUY0ADAnnXdXGIrpPREXiO0d+4pJX9sG6U6QNFxNnpdJXu9
bnsCEEvCl8FLdcBW4mMDw/C//AguEagd85nSvcUODzvUENoaIdrJrSoFw7K6fdBDJYj2qQJAzlfs
Mc42FZYJRAkdirYAb0205M2m0FZwCu81mN+D/nlB8FXF2NjAp8JYKtt0htW1eIolZ6oqxChfStdo
HqqhFTtzTPKtFNlPOifN45jzDGUGPhoylcOmt9T4qzl9ynG4TTYgAo+KDnIU1zPCH7JvZYair3y7
+c5b/lRUnLnnZ8ycs8xPxhxMRTuayTkAqf7sOcVBwz4U6nqSfjfdvD8g5orGJrzlDZ1/49h0I3wb
NbKIuvgLWqbRLq0b55lppButilbTO/3WL0QlkjTKIDNf3to9t5MVlnZy7oPg1ajRBSirhOBe9MmP
MQSI4KaJfNXS7t/ZWOdbaUJhc/PEfsoFC3d/ud4BNVfLNQNQAMLM9+l8jf12j1pJYxXQS5NzSy6d
bFFvwxRDMwuw/WofGZ/MOteQyDCD8YtdxlCD6X+4w8YMPS94TSAcfVbgJj4OsunkKYttWt5lrIT/
4k1td76S1HSh6bq6mPQU1GElMj2QI5Qg/QL3uJ8IpsLkl2jM5I14PXqO66T6WUc2FMJo4CbzAzmN
4PkdEf64P/Pl/TxvaXJsqNgUZGZrxsuJK5qXikL1yAlUUx4bDWB4mA7jboqBw9wf6taWtBBTxG9l
Hm9ZX0tb9LwtTabnRA9blIGR/i09kK3wWusThQVtBTO5fA/epzZLV6PdhrnH8p50A7caOl3hCESA
vz2nmjHxlge5UMGIOdbhLyeO9QAxyvjYAsJa2VO3VtalAQGkyiBLNBZRCfQkUuewA+6nuvbP2IIV
6aP4CnXXlLW2Fj2uLO7yvHsQjzwgeZAjMcv7XNEe2RbeYO/jAVY5RYR+ZXFvzc6ykG7UcF4jYl0E
d5ijANPC352rjEsizwL3YCZxsNESc/p1f9+sDKUvXoBIg9g1INB7bFFBd2HQc3y5CUT+zeizceU8
3F7HOQSnRkkLYDGvsa7E1Fao36sBQQM4j/aYRC7ZWGQl27yBenJ/cu8R2uXNw+JxAIlYaFchy3N5
APtW4B3Rtsk5D5yvatDnxyihwE6+WyIXiTCNgT3rKcnM726pfwK31D7UGDxzYxgwRnCkih+ooLmH
+z9rGcxaILIwBQK+SR+E9Vxs3jYrur6B3nQ0XeWfok5RSooS0sOSPHMMhbHTnNz5dH/MGyqw9CHA
MGFCRWUNe6LLpchGW3OoQtBa1Vq12dkInjubPhyhJ9pZH4uNAyAwOHZTAwQnVnSKkEitkUpD7qcy
gE4iLsGaiEW/vf/Lrnfg3CAhg6FJQlPWWuzAJtHtpOgzeR6UADrKqPIkJgBynk2ZrG6IZWWRcYi1
kLcEDMmNvNwQ1kCV2JvK8CSkoI9po321aXtcBecXhxlj3PQ9bZ4mtdq1zRd70jp3/+fTxXyXu2tG
OIAxuPwOAhIF8leTe7SHyXrKvDHaqW7tbgMNyZ77Q10fN1L52fKCa3JuSSyOW1MQpxhebx01PQw6
+kcu0h6yS+P0M2V5UxzKIq3qlbvr1pnDmhdhY/p6vAvLl6Gjux1nWdGc8qoJlK2lI/tBFb0vvqvt
rC5A1lJ/mECJUlJz49DZJZNVuDurUIJyR4u+fVNxa8eLxiua/gS/3/v858tCrgQ0VbNRVF3uAVPg
BzG4qXdUZapvKghijx25zNMQ6cEr1Btt5bjf2uCwGMnV52YIifTlF5/aDDEYNAxOyB955k4BzIP3
zdTWM882dO2Vrz7/d4s77x1oMDdXIXYsEwt1pDXYJ2jyWhPqo7tqlGnmBwZmGytf+sa8DB1AM9Ki
+JmA5ricl6NGE97xnCVgl+F+JIN7gMaZv4whxKH7n+zWpiLQnt8NlRAHSb7Lsaw+kAFAOO+UJ/8i
oVMfvLgfzlOkjZussN7CBE4gtld42JpSfSMaHzetElb7jMTRb3s3fOKhW1voORdcrjSNXcpldLAp
TMwL9FtcG9RunSOeRR+hNFFj6gysANykDz/pqA94uxLTY3Of1V58GNPA+DXCMqJk6ejgleC/h//W
Up/+atVgSOj/uN33oivK/oiMaR4dx9qaPqbDFGY+9MkA+6UUqrGbFPJtrAXUW6PQA4JWLxjQKSjd
gJAEz50fjQjyl0Lv+hAxCCvrKMP3YbRXC2f8F8UgbfADhMBSVDI0cEQNknnIWFex95FwTXEBj2XR
33kbTZ87xSicjZ2DOlvZNzeeP5sLn8bOHAUAWrxcttabnNoThnKSuacfNB2X6c4l5dSRf/s2oDT5
GaW57PX+DroxKIkux88mSgZRuNisUajGpK5DdMqEHr/w9rlQOqd2ouw81DGKJmxm5DyGJFmb7o1b
mCQRJgzpj43y8CIJaBXoRG6CGpViN2O7H9xW/5H34fTUGBliPviDRcbKCr/f7IudiRGGhXcUyTLo
ycVjj96DjVH6hAFh7jWWH0dsTV+dpNHtR6SevuMgPASnKYnpiQtUKcQeMIhI8HxBDGsjRQlfOGu1
UXnNTVotGwwcehoQdg2t08Wq5kDXnX5CmijSxiurcZGQt6b+6LBJnUOjgSDblnlc/GxEmn6Qeqv8
chxlmIV5PHZ0a6VyTU//xjJzw9Jpw8KWRu9SrrWvaRhqhU5DE10ORMJcexdJLdjVstOPZWuvsToW
t5/rAOEhWsGnBnQ4TdTFLkYOjpKlGKaHQgs1c/ZSr030B4BPq9B8TBTg72/gZQCHtQnvOOk8+BVQ
9kRrl8fGqTraN9JtDpnXGDvDQGszVtutbnC9Q0X+7FXKc2orzyLsH1sNLT+3Lc5dXmcrXIalcD4/
ggochAJM93Dduzq/vZUkdTPlHhQ5N9kpnvNcRATVXlWeZP2hVYA16dnRNOJvlKy2VafulSR5alPn
hC3LpuuEthG59jNV4l08pMdCDEclNzclojiKWZ0bE51Du/5oDwhb3V/D5R4BocHpB40zVyEc5nC5
hHqh9LjPo8OqTync7j61zQ+JilFpF0Ta54JnY/vnA854eUIwqqes1uWAXof1uwWS9OxZo+1rQWF9
8lJkg6zBaw+jWQy7/zIeFVqeJJfcYrEpRxJ1O8SD8Gx4NeoglkjUbN+Z8PxokkFTdYKyzFcum+XN
Oi8qcR4kCWL3OaS6nOOAFGM1FBJSwKz8HxvaF72JKdNZoArjlvvBbjprZczlh5yjWlSSEd+j4mFf
oSrzOq+MxIF+lwZD/lBMWVe8KCAey+NAezKlh5y108q3XBz4Gd5DhwrPYCyTkFN/x3v99tqjz9VR
Nob7bxZV+JKo1YjAoYirwRdGC2Dij78kEFlMsalcEUgvkSFl5g1QBkGGFOMwodIx6kQ7bXCwjTra
RXTzf/6H8d79VygekRwtvqKJxn9i6VyfOh0An36Zs+kkhMKwwZGqHRV3ZTXf3X9+f6Lm5eTixCCK
l9EGlnO5bfIB/WmM3ZEGSovi76HFLMgvA8zPfTuajO+yCvNkK+oOTb58GLp/Y2AMP6QZRZ/0SU14
jMowf2krRAhX9tZ8CVz9MDqF5OhEKYQLlz/MdiYatgAwz5XIhsPgmsqhciGUhNC4CTYH91XgAbEL
07769/43WNbU5iWhuaWSGlLCo7h8ObLwuozfA2otqJ3irQqTn8OkNlvQp6Yf50n6Vgp82VSzd3ZR
NZXH+6Pfmjc5KcA5ewYGLWmRdYcSjdON8oz9+S+tdLrN2BRIy5aWmB5zJxd+o8twh8XsGuDnxg0C
hIznFBcRUsZ3r9XfTlbqCMCxIxJYdk82pCnWsIV2kB1Lu7QPDjAXdC6KNe/YG8eZ8WjR8k6Tw7z3
PX8bFLnstjRQID03U5TEx6Qb9S9V3QzWNjQTc41iPu/mxaYChUwaDhd67qAtNtWAhcfoNk54LhVg
2/6gFibkqKBeBU/dWEv62zO6ljSJNv7ixVHcOKir0pPnvi+wMNTVeksEOpxIS+nypPG4K53pr/s7
5yo7Y+NCjeFaRCgfEagl9FAJOB9SreJz3VjepxZoSQvHsnVVuMoo2eCFAC2MV7Kb/A5BpxCAYKB2
fiw1Fy+9yMTNgHZevinE5H4VxqSpp/u/cPlevP9AD87ajLOjzbWIwRs9c/KsHRFxcCTLDxY97Dbx
UNgojWaV/gTmSfkPb/FcYbAovZg0LZfFTiQxO741eMy8NZNd1CEr4UJkQdYZDEvtOl/uT/HGfqYV
PFtPzw00lBwuL4/WcBHqA5N2Bv1onLLaJaJCxuEgVTTN7w/1Dl1e7mZazzOJmk8Oj/pyLK21Yi/S
KdnFSqodu9gOnpHazbdV07XbpjOQsIEb/NiKMIIkowMTq8r8ENfIHxLAIz6FOFgzoDeOVCmCjU20
coXfWIu5HmFT5qRNp6mLzz2zo6wCFOzZS3WH3iqCurEXT9uYUsbKrXnjYMNiwcJm7o3zjs13+m/X
CKpboxig9Z/RCsy/EAObOR7USResTOn9hrhYc9gZ1EjZT6w5kEn9cqBeUyX4Uz09j5hRHcwJL2PF
xPM57uNiY04d+qSoAg41NnUAl7ARSIbHHh0phJ7w/cQCULgxMjRNtvLDlhcOiTx0rXcc6UzEXla3
zHGKwsS0gVrXs85v5ji7avjRgErAw1OphzNldrNciY6WH/h9UIoutM4BedOBulwMYxoKBepffDZb
BZRqFuUIk6ljd8T1Sq7NcHl5zINZM7Abbjog9iWYvJwUgMozPmsu0tATr4AgHCttdAkMkNGDFhZA
U/0PM7SoiANYomKNpsXlDKuqMt1Qc6B1RqMHkM6AwRr0HtLG+izNvnKgl7t4niKVEQC3VCjp6i2i
vzpszdwqdfSwPVQZfVwax/ivlMZTvIG0nyn7GJZ8iwocSeYuhM+ASDic0+igZwkqpGrf9BVdxqT4
jPix97emF4P+H/YZAhFgnsA6cofN4ctvB63XAVZJM+UnajLYKKHnPs1S919qUXlbvWgnSoOus5Lr
3trcRKkQ1WzK594ySGh7W8vNEiBy1+pG99DbgzZtHDc13prMTJINpLHwjeRv+Hb/g9z8HrDA+SoG
49uLr59n9eRomJyc26bEUrbF+aZqHGWlqvreJf39Tnn/7ODPEQegUkR56nJNKeqMgyjhDjN5cMtD
4eifSwfSEYB8L6g2RUyhZpOkuv2FVy62d6FXe590OJnpG3bqskFitQSyP2AQEB5sx+7rI9Lj6OKh
rgi7yx5ziQdDOOlvSSy0h2xUir8hXpgeFi7uhM6dtFy5a8uy/egNfe1uRKxniCTFUjklo4XqdSHU
WTnM8d6CRjPK7SRG/DuKYHR2euj0wQbAQIhqfqvl2srVfuvcE9bMPq8mYaJtXK6OPZk9en0Dvh75
CJCY9eeHYdoVqXnzGHihPNz/6LcuNQ+ejqt7VGqvatwG+HsB8FicjdIVP0E7qPUOkcp+9A2Hougf
D0ZbFFslqoTABq6L94XZgPdMz7rhcrWFCI96G4Q10YtUyoLq0f3h5tO52GmklTTqZ6N5DtRiQ2d4
OThNVGjHFrogdo7JEPf7WqSmB3MPbiuGSjVVadKj/DPobXLB++PfOMiM7/BQw/+0rlphBoxwCs2Q
sVKQMT5KIsk/Sp3FD5qmhK9dghd9yp8rV9b1pG06rZB4dW4QkqpFGELJBWEpiXt4GBTepihK4+hN
xcM0vk7prFyJ5a6My+jT/aleb1vymhmcNNvdecayMNkNVthjCuudsj5zQoTq7HE7SCDclRFZuECq
9cf7A17vWwaE10U8SBiAY8flORnsklez1+RpNLDRiYak/cfJcb/cRoY0P9wf6/piZCw2Lc1ismQc
ci/HclPhumVBEUbyChmbMrFyaCnoWj3fH+f60zEOPCoKE+AOsV28HKeDOAHFFSueAZLFd2lX+jwn
w9fLKtwkCNadymawD2hHrCFdb45MoYka5cyqWpbTUjyTQ7pH8ano1MDcJw0VkMcEkhX+H6qhTi99
WxQJUD2YC1906UGpuj/1m0tMnZDWMdPX1MW1Z0kVbdYO/HIjjeaMloCKm4eRp2vd6esjCYwThSBi
DgrKV/UGaVZ5JyQc0ErNBZeqE/iOHDXMsp3qKAq0gvDsW+sS3JrczMOGhAjokWL85Xd1FQ90UIpv
lGsO+O3qumKpfuqquA3cX8Vbp5AcnCMx7x7VmX/Ib+GKjXuCFIWBVWhnqYfWmLtLDbU8ksDeKh2/
D/ALuD/krZ1jzk1mwAXASpeQcNoelos4HpAsu8H5QnblQ15C3+81TWw8CmW7qhkjPyyjtRKwPh+H
y+vdAc9C6smmAZu7zK/lFDdjARv8lEldF1tabcb4oSxNNXi0rUYfUEULcNOYBmkQbGhJ6e3y1My+
5AL/Jhq3o/E6Bq2h+yGEZQ9bk3TMNm5Zo/5tsCmiR7XQ20NueyPyLm6r/dWkUTW+uMjG6Culgls7
hL4G4BzaLJQMFtsfg5iaSLmBexbm2D7FpoXHN0bB4ZrZ6o0dMpcXHdLGGbe3vDb1uJRl3yYxVE2z
21S5/jPuG+WbMlGyyTQz2N/fHXMiuvhEaONR1iRnAmfj6pcbsgwGy6ujOjrH8aRYZ2lr09YyJBsy
VoWl7QMgdeCh6mkYD1Pfjt2+rlrn3/s/4tZTQWEKxhHdXyAwixcx0BRFdb1JOSrY0ZwNRNgOg4XG
dZBZa+j9W6eBSwwiC/aN1KcWL8VQlIjyZFZ7KvF3yc5CSMtD2TlyvkcdKDS/cdXhY5Trxt/o7K1B
Pm5821n8bGbjUvmhXXe52KZaF4qNGsw5oIn+4hXT8EWB2OSbcfHF1UW8u7+sN+dKGYL+y8xYWF42
cDmrckqihFom3gLB4EwfkfOfHuwsqR8Iy8ShidFFQOxizYv5xq6aKSgErQhoUttcrLIxOHVbpAM8
PyujvDAZsxJDVqEtUGRPsMc68Jhk/4NT1lgoNvaKjsA7PPFyV8/EXsqqRB709p1F+cV2os7KEcE/
4ehTfkdQI1bmip77OZa6BznBahHL7hNYgVuzpnzhNwGuJJusHmBRVmOb/QOBMv9ux7H2UsSN/Cr7
0vzqamjj9raa9pteKFO9Dch1AFFoEX6ZFKhr64cCYk3A0efpCpNWWZnX9ds4T4ueISgldBKWbAc9
5GLsIJCf0AA1N9Nk6kiVeJhapUJDyrfuXq3YFSux1fWm5c4zZqQyUfqMHb/ctJmNzJCjVu1p0kJj
DyZUf60wWXoBq/k65y2H+5v26i6gUc9NBCZDhXBhq4utIwsUO/NSM09VgbilX5Pl7qrJtr/2va2/
3h/ramrvY4EcmhOruX9+OTVUwAwBFAirBQoVmGV4lpI8DBZq2ht0J+rxpYyUduUhuToa1GApGxCn
Ipo237yXY069xEjEK4IjXRT7b7SVoZhaHcxgHdu2k9uN1SlM4K1SKy2DBzQvtLWyztUK8wtA3RMq
e9x/V7vInpUYnVLKU15r1WeI+cOGbFI+d/BMj/cX+GrDMhTgLF5NhMhmZZ/LyaKhUgunSJVTpFbY
D44Ck5rSxKlckcMB+ZnpFAJBWQnSb8wP7hOnBEQCS73kJBWRCn8FzvQ5BfJ2EoPyU9J6/hIWirm/
P72rbiXZOG0Nghvac3NUN9/Av4VzgV0pUEqqGX9Gz0DDg25LqaIGeVXoL3aAux31DM+PlCLaVpi8
Hh0Mffae2U7AmlINoYFarvymW7OnuWCbVAsgGy4h8FhJhQUKp+IU6kb8ag6us1VqY/xmh2jC3J/+
1fvC6vKeze0ddDaJVi5nL+Ia/QPkaU9W0WDhOLGN/T5CWcyVqPFNsq8eqgnuat24a13Jq94SKw9o
GfQkMS2duqVqE1SO2Sc5hITX2vhA6HW5cy0IqpmJraqJTc0GGnLHbovEtta0ejdVVrmNLFkdLIFb
JRjuYK+3rtjdX5Mbyz8XNOY2Mc2vK9090Or1uxX3ecA0COMEPFR/Rh62eGFS/nN/qKXa8GxBzBvL
NyZss4gqFqeLckiFzoJAiswNp2euGoSRkL8ctQ3QB/VZtSjI7iTaVm+6FN73INAHl8cYSozfDB7M
qFhm5B+d0lfnPE48FyZ1gR2rDS053k+qGso3LRbGF1Uq448yS6NxLzupn3rHyXSf/Q1kEW5++yOw
s1gDV0KdZnt/kjduEDArKJUaJgkhKIPLPUbXDrnruI7PRTt8cyirw1an7BaZTnAoRRM/1Gg+Hu6P
+Y6iuAgfONPQV2iT8hXBay0GlYaWoYoHTcpFyU9u2iZ2M1/LMWHa2UGOwqA+CrfZ9yPY5G1UUbrc
wHQfn0zo3d6zm8nw19BO3UcjqKJpUxjW8BYBXQn2ad1PiC4AHHiASOg2G0fI79AfHHOLnZtR+N7g
JO5eFm5f+rJtxAllMOtVJBq5PaCzGo29gLh1N0ojd/3IQP+J4NwLfxA54/5gGn311ClTEzzifiZP
DR5kIaG91cnvWZbQO+/xPT3quOU+2yY6sBvedNfG8lZTPowGcI992umQpcIxCOo94qnauQv7/C8s
/TCQDFoPW1Q2ivHSxEYQbII4FIcAhhFh3OTE6VEfU+2rMhriY+oZU4OnaQxCoO+i6Y+vOR4w1ADp
27L/r9TRyzCYmjHtgqNThNOj60TTx64xy/1kYxx4fztcpX7kffSyyBlAh+uwMi+3YNKhlVxnU3ae
CjPB36pz593QxGX3p8WBeaC5CkoGROS6rIYiElKD+OmhiAdW/2vqCzvecR7FqfBS5a0IdLteOV3L
22pugPNCQmUGvkOrZ/F+qcrE/SzH+Iy1nEUZuzKfJ5DCh5HM9M91iGbCOPVypJ5s5AsvV3Ec2HRY
UUbglSp0rnJnPE9TUmL6je2QbPFZHEWorpzkq0+HsrUKEZ460gwAXQLtcqPTgiaB6MPBKGx8EaX+
q7GH+NPKDlm+hPM6wocnpqNIT1VnsUXStsUEJPVALYUhVZwgco1q08Llwd626MbPbVc7X2WMcqWP
23qOK5xoCRiiMozijWGG/7jZ5D5bJfxFvzZVUKK1PvS/hsLwMt/EeJFGrUJL00IY7znkUKTbUNHV
z64sawitszYdihiie3ZE1DcIdipd8WRG0hp8WeE8idkvF5LfYGz2iumPfILTnWN0QS8R2W/aSkhm
lMqbHMAj7ISKYQ3ivFkIFiPAtvJgocab+TgOiRwzTRIpf4wA/cKTjPNyH7Ruafj0Qby/x66NPhhJ
X63UkudI4vcLmfUFxEApmXqygQ7oYp+GKY1IJwJmLHtsiho3nc5pF9e7PM+cfaIgyXf/gy6DdMYj
dSHCQORT5RVYRDYDfg9Y4gV0mwDn+0FuiYPXIKzfDoEHvT+INmPsdA9wk4ddXLji7f7wVyzweXx4
iRRASb1sEtjLw0LlIASo44VnFZO/YiNpm6f+kDZInnRSnV6VXlj6FnpY2YKayEexLcBVVycxpYG1
Ek7f2NsXgJXFwW1DGw9rDVRHZJjVsS6C9KXVMPCzS4xfO8yWdzVSsd8q9I1395fhxu3k2WBHgZRQ
q6HJc7kKXT3UdcD7cRZd3Z1hNNS40BNlHopoaFdmubwp5hUHvAlQhuNrk6tcjlUl0RAUoNnOVIfj
D8Dk87+LsA9XEvirUaCY6eiG8WpRlIFxdzkKZzEWsk/Cc4Dmz3OOBQBORmKw18CKV4kJuQ9PiEft
heorlb35h/yWmBSlQOgtncJzQW3PZtNo4lEHPQq7wdJaiZpaMj65ErMvXJfz6U1UmYHiX5Z8VSt8
znxP7/p+n+kNFgR/+FHBggHp43uqJj0wd7EEHeI77pRAmnXdQf3Ea6Hv2cXySx0qYn9/KP3qGL+P
hVoDSnI3Xm7hDIOZBB7PGzab/6D3H5y1KGo2U1+hR4/ITIWUU+uh5GanCvjr0mnt2XtU/NDdevyR
Gu10trsWFqSFhviHAt+OcOPJBo94NIIEhR6nG34l3dR96pPWzTfeoLb/uEacBnvNG52vKaJE3kat
e1XzHXyCG1/RWvus1UUJ+cqyRPGnFxe8NV0Fek21huDVWKyuW3eiL8Y2PhtjGtb+TGuFO4mDBZkB
fqy4Po1hNWyVoarfPMSyfkL2KFaqKktKApg2foRJuYhX8b2NfLn5pIc6K+8ykGhZujs1bf4Rwsrf
RK6+NNT4/ZSWga+DgjuUc5QZ6frXvs4RfZL49N7fAsvLi9R8pjly5jDymWV+Ln+K1QYK3IuqOdmE
Hxt2SbT17LFDL6auTrnjiqPXd/3HLurT7f2Rl3vvf0fG4MOZsWaAZy5HDiXwBrN38T6YdEGahJZX
41dBXH228hh+TY+P9L9ZjvIB7W0+jR+LcFjDDlw9JHQrZp1qd2ZkzHXnxRVauYFIiyRzj2FvaI9C
IM8fdxjXQmF19lMdID6LiobfG0Hq4/gX+fFUVL/ur8T1N5h/A3EttGY2xvIuygI1SodErU+lU04N
kpeR8ncDZO1v28ag0snM4uRpIhD70OoQfLg/+HsN7/fQ4f07zNctOK0ZS2wsvoMe6hFWO9EZqKtd
0/VC4MsqveY4qh1dLzPtdlQK0gNAuuHQloPt1zwT+zlw/HPUEHyP//sly6DCDYax1XvwKEmjf0on
mYtto8ZNuw/zJj6HYhZiBUh2f/7LN/R/p0/FmGIBmdISvg13vSMajJpT4BLo+03eSPVEebIiMqWp
tuZocv2tKaXOabqm83QDybpc7YT2cQ8WQDkWTjKdkJJMP0uMsA9uhjIkdJBpP3YWnob822RlpjeH
ptZoAWDh4rGXQ0MxwyylDw5aif4bBDoHfbscH1txnK0EXsN60KU/EdnFvlMOFIzur/T1+CBKAZJA
I0c7j5LU5dRlYBmVlge4HePP+qTHUSY3KXK2rzUaNcXOjBvb3jnkrI9qEvRrHexbowPuALJlkkRy
5V2OrtqTM1VOmxK/hLl99LIWPaYBePMHakfth0afgm/x0FmK77Sas9IimKd2ecZo71pA0uhacoyW
Xz2y89Stcuysask29vUucM2nITMHY9cjBhViCzq6XwHEKPpKNHGFf50vOLoEMzPBAFCzrIEJph2m
mjSPZd0SKWeRmYJ45UDhHhtElCFctXs00OR8gYwpSaM8u/6lYm/2Jpu0/Qd9u/ij6GPnQ6pX2l5H
eWflHZhv2OXagFyjggBoZM5ELz+MSLDAmThpR1dIGftF8W4NHHuHHp8Uv7VjZyXGvNF1h0Sr0dKF
MsDBXzpSyBhToQKz95NoneJZsgqlPxpBBr8AGuuI52COnXEwiNZ45OIP+42S4xjm5wXaNwcdg/gf
g1aKrRGOf8GFt1/KupLToZ8MIMVKIdpwJ4rKSSgt5nGwc7TY1Y5FvWrgdGNLs6co49M/nDVPFls6
mFwZyLppTtibeZ86VSDHiuY4NXVUJ1/pJCOxTuc4Q3I0z073D/Oth5PPpc77GqQGzenLz6b1tp1H
sRqccm8an6K6wvY7FCXRYV1EG81VyqcYtaetsCN1J6ThnE0dI9b7v+L68gY/gVa1TasIduJy7wA+
jfS4iMPz2Djxhykqq6fWiceX3MNH/P5Q14vNUHBWAfZQJyHZvpyvdL3M7HIlPkduW29GqFV+4ebN
PmhwW2M4cxNg8OpjH7TWFL++POaRKeYD24Iz6y0+c+qZQk5ZkNJF8LAkVjt77wXIrExy2AoM1f2g
wLX+/mxvLCw4HxIxtE9mfPPiUGaVNSHBFzhHkWrAUs00m7pNXlRWtc1pg60Jqs3Z1uUdgGXT/w/3
3sz4LRvrFFurhGEHp2as4tQPE6XGxwDd3Puzugq8LQJn8j1SK6oHvAWLJNbAJ05zEmM8uXmdRG/g
Y2lP+fUkK6yQSOt02Lgz698027/iBpmPnUhiGx3rKB+f69jjA+teT1P8/u+6tdowr/lxc6OVjs3l
3ir0PgwrFfJREealu01SQ8dXugJO4o82qchKIHBjQ9GUmsFO+Ouxn+af89tqF+ALO3cKxlOeqfax
L+hamH0hH/JW9V6agkssRZL+6/053rgw5iKFOtdsCH2gH1yOaqdZbBDVZOfOIcjNiwE+JtmfH2eN
8WHoQAu20zevzsVGYNtMx0rNVpb51i6jajzL9lGIVJeaTYORG5U+2sZJCVqr3dZovdmbEY5mvvLo
3oBXUCoxqJXMuiVctIu5OilWuXO37ZTrpR1vE7ueldsQvAx8foKJfHJsIyCs2nR3fUdMIveRXnBr
5KUt/ZCJ5otaEYnuqoCKxMaVE67oCjbg6i4op958Mt0k/hAX/0PaeexGjkTp+okI0JstyfTyKlWp
akOoHL0NBt3Tz0fN4pZSghI9F+hNoxuKJBlx4pjf6LO2y6pmyTe9NuCeoS3CvsUwgBse4xJ32dl2
tywXQsMHgZAOIyJACGfSOTnP0se0wsSqNdRDMhRio+qrdfWINUE0jE2g1QW6PHi2bNh3yoXj+8G+
XScZzKxpJr8/JtaAU3wNzPGQwqpeC1aNcJvZ0OO76ZsqR+ceMIBy4aL74HGBm7Fl6BdA4T/vsSG6
51qS9OTQqi0MPATi1B2wHiusIcDtGtUGfaFZ82kcLlI33mdGgA/+39LngT+nVaY2c8ZoT9GGlrpU
6zbL1OJB3WirCQz6jv+HcoixHn03JsfMA9i/b08phqW2K6YiOqBv2N5o1tg90L3pN1PmXprmfHAc
V6UNJC9WFAtJ+dulpnSK0awS86GAEtIGUd+LEppOPP1nxAyVDNILpN5rwvJOs3+isWBkJqyQxFww
Oc9F95cCb/6mGNX4/HmU+yCSr+UNkCosmhh3nBXT7YQYOUYiBTjZ0ttGpYd4ZNGUy72hl87L/2Et
gjhAOfYl6719fx1qmBC4EIFWCjO6aVZb0gz88aZ2G+fCmV//1Nn9jMT1WpvTBKbPfHZvWuMgRsjV
8dF0xo0loqOTqrieZLV9Wrptw32qdg5q6s0lvcIPTh/EAxJcYMcAVs4XJtcizQT+eiQhi67F6A6H
tG27bbfM8ogHtvQxBf8aWWAaPn+5H8QasPJr4rUOUTFUe/tyZ8LMwkArPyoaEjBDgq5sV0TJZqoS
xEkjDZHyFDbX54t+8LQMyIA/uaunNa3dt4uKdByFMdojlsG9vO3MTt0JeAhf2rm8SVDh2YMmmval
01xyTnvNMM4+MHArWk/0wahP36mY52ZXdCD/DrGTgvaSebY17bwOZ6Mp78wOayWlbwasBFOlKcM8
qcuvfZ3Ju6Vv7L9WT7d062EbIAIFH9sLg9EPwiAdE44wPw/gzjn41Rww2km1djrQgxxOeufOG5Jl
5docnSi0Z2leqA/PzzBp0cqARaOGXglV1Vm+jaCdqhdZTKcAI9ggJ3wFiqi5XDogFZ9/8PNHe10K
U6AV6o4P7/kRrmTTqbHIy6MJ9Guv4v96dJ1K4E9dtAcplWn/+XrnIfd/11sFmmmBA+s7CxkjpkZ9
11jgNlBsekHKSru34rq6EC3Ot/HrKjwNHFMSPUrEt9vYMcYiaZulOM7dVN83C14irp1hFKy22gs+
iG5YzjZ+j1Z2Caz90ViHqQ5yCLxR0vtz0aiq6uLVF6Y8UotWV3IBt5+nXrc1Y1hSs5pD8UVY51pt
anU/quW8qxZ9ZJjM/DAQMmboYnqXKMjnwfP1dazyEKtoF0Djdb/9k27jgeIBa0FiNncjbRdFiYkP
JP0frOQ3huICKxm3bd2Grvj7+df+6G3AFQF/xgVL6n0ePdu0JKVx0+IYZ8LeoG1V7PVpKlF5mn+0
szn5C6qOQamM+H8sMt1geA37WDcU5W7Q1Xyr6W2x/fw3ffAyCKrsdUYv6z/rifjnZfRWxCBdVMWx
U6W4T3ptuvNiZXiKsvJ70jc/FE8dIOAD5MhgLF6Irx+cbOp3umCv5R8KX28XN4uusdPMgXQ+a+5V
1Q8LsxXV2ulddOk5XxlV/0ZUvvo6jF/ns2AF3mkmdUNk2X06sqPayLGgCE7KSUtnKXxIw87WLKxl
m1sMo8sRnwzfU9tSf7Iw4OoDHczCQcxLuokrr94xmGkD5jdTF/SzwBYYUIG+99DnzkO9zGoitdYH
ZuKi648DCHreFsIcDJKcbb0I8aRN0r4qywZZv8+/5fkd+fqIr7bLdF+Qij17ne5iVDmY54L8tO9P
I//2jVynj317Up/UqXa4NJTxQsh8d1Wtq9LAZkev1SsZ3duPaEsusNGL8uMw4fyKNVi61WJ72Az9
om74nFgrgqIB7hE3zVax7OwAOXP4reO87BtWZd+oqC/6OYtc2F0fhD18nkEj0B16Zdu9/WElgoVD
30PUya1+vC3cBLK3TAyGKeMagMx0U5YYOJaZesnP4F1tvb4TYADoZay8O3KWt0tPRovLjsUcVzoz
1HMLkqiujH8dnU7NYKUmApMc71H0yQk+mjmk//nKZIxIustYdfUbOK93i9FQkgp734MtIkP50Udu
I34hD4tWnprMj59vu3dPi4oVoBOOF+qRdNPPZTRaWoJNO3XpwTKFtyA+OFvkJ0k/frOwr9FPZC+x
FvRZHpWBleY6zpaMtp/QZYqVX5//lvcRhe+NyAH6P2uj/RwfpiFWAnA7cw8q8NC9GIrumCix9NVc
OF8/X+r9aXsFuqDbulosgBd/+42Bsiz1bMVouBfpuLUj07oTQ2psqybqXuqm7bcgjObN54t+cNrQ
+YF4pOEvsAqXnJ1xxVgw650d7wAJqgibVEVvOZtq0iKTQSAl268O1+OneGr1IxDOIhiaOGdqWMib
pTXjV2tyX0Po7D/OComqOohy5nXcqmhMnOXnab5MhS1Vhw2mLS+Gh04KnpLCRronHx4h5Ed3uW5X
l8bl7783yzKzX1HFlAf22UFTlEadTZCcmNTkTohLov0wtEJsZV9WF6Lr+5uSpVZ+J/Qg4DDnaWha
ZYMmLTT7PUuYAabh9PFL19wuUSduaAdnxw6njbu4c2H3M5e5EGc/eFKSqFeROHA/XGNvt1tv2bXu
tnF8RH6pvUm6BmtYMTbVjW3haHOhI/k+L8UBcuVhwTwjdp77DC5KrRed0gDU7rzuQCGh3WHfwkT0
8938PkLTwQcRz/iVFBEF/rfPNDV1T5kMG2GZbRvb4tYtfnSJdP8atrCjbQpe6IVyT3+xsrG6pL33
/vwiIc62pXNFToYS5NvF7WS0EnwavYMcQak5oEh9FzucXYtV8EZfhimMzOXS1HM9nm+zkHVmgVcs
JH56ZudTT60TzmjY+P84or126iHdNlqe7hl+RdtuvCT78S4yr49nwWZ34NJxFxjrO/gnu/OwTmgc
9CDxpx17giDwzmiE0e51AMfMIYeElXsvxmSUO6Obym86ooMXvvFHT0zdvtY35F9gW9/+hFlk+NfN
Oj8hHbznrHAf7FkbnlssEIOlai7t3A+OybqjIL2zg9de3dvlzIXgXwyGx6aF0YS/ij7/lBlqH2MJ
rOfz7YuCydnnpB3oEIopTHHGJuU6e7+OORQN1QTCmxI4kDHNd7E2/OVfDktk7rpxkgc5tUNYp+pj
FPcnt+81fxGQAnpN+8mfvprLbJd79WbW+p1WKTu9XL7bGgp9nRe1fpT0V6KeTzKLbd9t3aNAfZRW
tj/ULgZ4arTJtG4PRzMLy862g1R0u4GWUNSpj26BKBkgmhJT+fmxbMY94lWoMC/pSZfDoZy1L/he
HWwIhF4hNzjo3SX5BKWiq7b4ZD2JqDmNrbXHVWHXxbOz3hq7EaEH34in0+g1h7iqf8UZIijLHO91
WV4tdfl3ydsgmZKHcqqf2kbON/yNey5seuxlw09Yvi6LfQ8ifVO0cHZjSN1+NxhHXMbuELVv9nOG
szUmz6FWYJvn5jIPejO/Kp32j566T5U+Rr4HEs7vUvbTpDebpEUlupTa6OulxnhXHt0R8BQyzF9d
AXGh7aECmg+t1e6FYiPp5sTezpxs2LtKETjN9IhmkrcfnWnG81UpKqRi6KEVArfFTilvutg9eXlk
UhRkTxnNFt9DuRso2FadLAjq1VHzMAS02pNX0oY3ZUWx1Oq+WogHyCDb0Z1PTa/dTslKZLHVL5Om
7jQMY1Gvnp8VddnGiQjdodw1bnwjHXXbyfnOq5uDVZbCx91621dAJGa5W5y0gBSkHUx87v1hEdiX
Tu23zhbbFF0tX0+QrSobHP/i5hgrbiDRtfKV2DgNuT4FdqGoVzgz/FTjIVTpFd2MWbm1Gh4pcXH1
mYfkkHsp8sYDIMDkqa8xxPSM+oA4zZXuZftKL08YKVxPNSR3d8xeoowtY2jDL7xgIuHPeXlIE4k0
sl7fxK31A/gCwEF92DgRtM/BDkeluoEnEHad/dL2xTVQ4Vt9mMZw7IxNOtiO7yxJv+useA8su+N9
VUdZdqeh9vC41r8O2KSGQ2cHGL8eBcMOmDx4f+Yvbtl0X/XJYvzax1dj4wZgDreo5FcH7M++YWd3
ilLzIYuyhncmD2lpPgMv+Z1EMa7xX9toeagqZY/w+L3ZFuauxF179udCHGRhvuhWsgUEs+qIZoe2
8W4UEyNZR68xJHemW0hdgfTK3+pi81HdJZCGE5r0kKZY9oFMkm2rSJgosX7VFXII3dkLZS62K5ex
j6qws7saTKem+skyh0bfx2E1d6mfzFT8S5NeuQPenJqzWeIl6IbiYE4vTKnuBdMz/sfQ8Ia7GMyD
WjR/88WBwVJm+3xs/0DP3KuD/LJ05rUFVt5empd+ah+ZYX3LdOOpjpMfJqh7TvlDvtiPdm/91JHA
sxP7ZAj1mcHYpq6SOXB7Zev0/c7xklBV2nsbiQNYWcYWkQ2wQurG6qHvDDrmoHqwaMXPsmvGkITm
j7q02wI0/0ZlZp7E1qmq6zvGa7t6aV9qYVxNnX6UtXTQ6xJb0gHNL4fseSDM75QaP9loWm5bT/3R
YrEMxb67m3PldkjNu1LEIpzUdvBnkf/QDPkEmfl5HPLvLeawIRiNYIQNIHLnfqz6DRiUcMDJ1DLm
L3PVJ6FZdrdAHp9olV7bmVGGuHTRXbVP9oyfZutmX+x0UYDTqwAo8L3HYITIjUeQ34OHoeHcMTIc
T4VSOiHUunBQvUOEx2VgZfLbYq/Sq0LbwA2+UwonwKRzlykUxgSYsTB/aaK+QuOm9sum/FP1/VFv
umMzTnwDGIHIRVnJ8LIM8aOqtadSwxMoNttT5sm7VHGPidfuXB1EDrbse8T4f6m998ggBNaV5etN
T1lZOLNvSvWUa5RjonrI8uXOiNLdPCq7wUUYIecQL9W0qiz7RVQ9DeOyt92mCwcHGENvj7cQbnaw
jr+ps1r4ipnE28iNTrGWbsmfXlCWuNXy+jqyxZ0ei3uI8gE+ynupa1e5alzPmfmr95ydJ8U+Quu2
ZyhRW9OjTD2kfOwgVqvbAjmjAEWsH+QfV6jpypUMuZHSDZzRinyRqw+6gyjarH4tNbA9E9TECZ0j
0BCPicL7KIYv0+z9qoTY5Hr7fSyj714B5MSa71Uy5dKLX7p6uYa9+tRJfQd4Y/ZdIetgMkZ9k3f0
a/SyChWkDtWi+lbZNSi8JfG9Gqk6pbDY/tMunZe9USh/6ljGAR4U9yiSbJk4BxiCS79TdazppZ77
ljsekqwLm0rbGD04bZllv/tY31qxGjJ8Q+J86Ae/wL4Lets+se2TFll72cljN4LyHeugTuODG1Vb
26o2xpCeJAA1RSe2xkYS4nbzNVXYdhaNnC5WfR1p6oAGswZkXi83/WA/1rX+SNzeUSjuRzkeowiG
lrW0YZx5p0m1UeIFVWfl8pgNkdjlpTyhVLXhCvyVLdrXSC2+u73RkAgMhk8R8JK05de6UUNETh6E
Vz8Vjf21TIzrHofnuSCUz5ZxovVk+fMai/GC9puxZwrdKlvZKcdMGR8oAG7yWX02a/uWTueEqZ3x
nekKUF4uH6UvdR+CSrGJRBt67txse5ntIhdYZMslEEfPrnROpXRu2xGlgtjcNLG8tappMw11ydjZ
8JkQWLvCcr7qiEaST6PG0aJp2Bo7jTtTsQfHX5EIfhsj2Qq+/soeymPXSZ9B+bQFIgCilv9f9Me+
Xja5qx+0rLnrtBYIngN/s/zlqcuVSGCdRqsNgVCn2wXH9QUyZV23t07c/fAc5IbGKET6K1ia5F4t
dSBfYgxx30bH1EleTK85tWpk+WjNKBwWM3RM5YCT3ZWnTKe6SXK/LZaw0oZqj1+ZebsY1nVXaNVB
n2ZYDu6jiuW80682z+zalLOCvvbznGm+Di2rVLsxQHgoSCf1RhK3TCW6qfDgBdkQ4og7+w0fZRk1
Mxha/Queib/1XA0Uo3jMm2kfzTU+Cvq1FP2p1dwvWtddtfG8kzE+U7XSB3ZjdL4bMXg009+Roh9k
OaAjpcEA7I1Ausu2L5ur1E0fJclb5sDHJT9AIanx1XGIfTXDGtrzyqNmDhdkgz4ATpOMrxTmFUNo
oXb1NvWPlJYXGyXpEcO9osdokRHp/WSTgF/1rqWPqPRHy1eltgdUYqxcbX6YlZnrmKmjNB+2Gv3b
C5Oyd/XXa33AtBSHAYBEAFDe/qQYrJ1uyLI4qG3/y4vtaGNazuK3mTtyCyHLY/QLdHcvqU627PT9
QhX27UKR8kGJQum1WhjRpeICePsTslGdYytJ5AFuzLCd6LWGeu6mzxgqNr5wxLD5fL2Pnhk6BfI8
KxmZIeFZBaYLhZHNqOaHMWnSaQ9ZusJYV5UFiXcVIZo3lYX73GMKmvmSklF7sBELdJ5w+fMuuaC+
fvN/620+AIMvLHdWQScQZmd7QmZlseqER3t9QNo/HHJF/1NOiih8MFFUQzjQABxMdVPeJEOSZPDD
DONWhaG8XEnaTfY+m2w3AQleueMFp9DzBsT629auKViI1c/lXPZh9AzpgvMvDmJoxDHRWz0c0Czf
O0WVhors3VB4sr77/POct1zWRcFaQaKltQMs56zlorjGgD+NpVBm9dbvPsmaL9MgNGUXl44VhXK2
sCSmOY08Qml3ZnLhkJ6X5+vyuOVoq+sBnlXnrmFt5xiLEyE7h/imHSyGOd+7CqFOrVLjwuH76PWC
lmQewvie7sNZ4yFqY22qeyU+gnjFlgs1i6DIBKZ0i8XgBm+iQIIVDj5/vR8vSsd9pU3Y8C7enjal
0CCUD2N0AN2t7/h546bJUgR8bKGGGj4W2yju+gtPet6ZXF8qpDmQfIxh+KRnRxydIpmjsoskllFl
hQ/ihuK6NP7GQ+P8UgY78quCTnBE/3RflTgef/7MHy4PfY9pByjGd6JpSVVCtm2aCDysoV9jJ9H/
GakGN93cWbeRWSrPwrLLA7NMJaU4c6ILrefzZuX6+LCl1wHzikk4nyK66PsiuMvjN5HZu1upzlF8
FXemesko7KOzA7AZNXp8R2mrne0oo4ycCd3NguYO0ueyTPMdbkDwoXv7h12U0caKjXZr1HN5+PwN
f/SEXPZrGkc3FqOut7uqrKNxyos52jNbjkn+RNosT2lkT+6F6PDRp3QBy62UPMyezu8r0Zq9piSI
q82jQ/EwaPayXItyMGNQLnF0smSfoYLeoG6aL0u6dbV5uvA1X3lmZyEbG7ZXjVM0awHevH3YNFbJ
JZQ+OwwDbpdhKey29IWLiUWAzBsm7SRdiecjaNntENVVpnAQcG4DQDEY8Y4dpOt6KaT028UyoyMy
ZfZvmhQCIyFNeh5KWMtoff/8A31w7FFvgTdHSwHUjrrunH/6rG0vB5fRuXJwF8XYTIqj3DRwJQ9L
M8htXUzfprK0n///1jzbjePoNIjPwZit1+sTsvuSfdUG0uFdNGYj83prEJWv1+ol46RXVMqbLwRW
mdEAAyj0tUDurm/jn6fV4lwpYDhEh8yWsbwWppbA3CyBZZ6aMS9+FrnS5T4NAwWVcUfOyUHRWmnv
ZqBikP9rPAuEE1WcV3e5tulq/KySkXTR0mrZ+li+LUsYLTq58Wj3Y7pRCrkS4ZLBidFbtmcljK0V
NKAYCJuZQ+YdpSqd1K+jBIxyBDqLFKs00Fi02sYEKAbPaPClsphX8djQtXOG1LqjXn6dTavLYz/a
iLCqWYEoqpl7S7exJ2b2PoyX9iousWiG/yufiyapbuXcp05oCU9ftmWmj18idfbwwMhnSjTF04Z6
a9tR5mynPGseoqzqbmOttiuaA6BM/LYam3zTwkD65qpT/zeRHujiz3fGu0t2/T6kwcg9M7Kyzzm1
AOiyqG+kdxhK1923kv5LtnRxuHRoZ36+1LuAwVIraRb0MKgG0pi3WyGaq8bsXIXufqc7f9vYhiVX
VpEM0kz7PvGFtrMwf+aZxKzCcy6pgbyLi6zOxU56h1wGaMSzUGGl9VRiiu0dsKXrtI1aRUu1BytW
XaJ8vE9qkQFZHX6YhnHKSdrfPqcylYtSRVZ0SCeaaHk0NGHlxvoNFE7YmV7/x22V5NA5aElNNLBv
6x4x789f9fv6ht8AvwhpO6YpvPGzIKNWvRwzD3xu1tLhjWbEd6hIaTMY7n5oS/vaEfGD19sAThb6
LKbcta4owgu/Yn3Ss8MP8hPBAbi5DP3fmbHGQx8ZXb8ws0M252hOsjrGSyK/j2o2fB+nLnpwHOEc
ba+wbwFztQ+msdjfBlz77gpDjL/czBt+XvhR66zu/EcBRlwniRR/YKvefp7YdmprxCjwIFTTuUpT
aaw2sbH43ZK9B8nQtVeFu2A55+o/TWcQwdjZqu9FSrq/8Es+2JIMZzFqhtRC0XfuumToGUiAvLUO
qZLpj4biZWFV5t8HDCV+WKVeY1WZt3uUF+Mgc5EnTzv5h0oAgSSzN74mmtXtCC3DBbGIDyICv4o6
lIybHOJcBrpvwSw3mikPDPjmUEjLvMZqdMTyhGbl52/gw6Uot6CWIntCrv/2UygOCj1ty/jEbBrk
zJKMQQzkkv2gEzY/X+p/E5933x1t4hX0AV72nPugJ62zShwZB29xB/NvDPtK92WbVQ6dONv8k/XA
ofy4mTBrMeaZVnxi9PhQ5KY2yIDO6dTuk3m0/hoGGlioD2SMkxYEq5YgMozmgMgGkiqKml6nGO6N
gdcjFbDRzdm57YHOCSYwU0n7xHbQbyt0UUO7GGP3T5uN0R+1a4dfKa0WYLtRrnxTtKpAmbZXrOvS
IjPvFCkYPwGYQpgXc9sjojEK8HSt7KZNA5bS8B13tG+FKZQnDwMBPP7UxtpCwR7TbZIbGKQMgynK
IIrU5XlYjFRjwoNpJFJFZTsFeV/jEEqDM27lnVtU8waxFbV6norS1rHI0PqSXowT/UZVAwtnNPHu
IazMf5qpFC9lLmUXYBFW/NaF5tGrVFoTl1HVKZ+QhF2ssDUT8zdXjQPVzonpmY10jEE1VYr6tYNf
C50XAedvjphtM9Amz4h3hEt0JAxVzBKTpCiRgVBypfcTb+Q71cvgyEc4YI16QyN1rg5Usr21V5rW
+V5N06Q813RT6GyDQS/pZNn4KhRuuxGoEHVwxo6KMToF/xl5x3DSnf6L0aByGggr1YywbLvysUvV
FDsnr8vjKyRF+tKvasPOsADFIsE3O93FVh2piNzvS1FsoBQOu0ITc3JS7LgtQzIsJDUKexZRWCJD
rQeYR659S6eMJe6jE/l5WeiRupWj01/RsGuXkzDa5MU2pXZPZW18G40FpaILZ+EV6nJ2FsiX4RSD
MODqP9cNcPJsUKyoVQ6rBpOx702jvloKsdAYTGLN8pGYLFHuVQz7ERNUxJAiWeKJq0yL0gV1rmY3
3LLJqVMYXCBtlc30Xr0kqnyhj8m4j7y+vEm7tLjSS+TR/K5ce8QAwvhwo5eD9BkNnJv8eCRV35oL
EE4kM0R1h9pRlQVGkbp0niob76yympq/QzV6L0q8YPZTL+rwhWmvZfrkKuWjWnseUkmzdKNgGgbP
DqNu6f/izoWRRpGnSMj3yVJR0cZuDgbenK0hGFujnbfSgPoDp7ptwqVaVrHeKVEmkkQ1eqlGZ50x
2daC2XKXMEpweepgKeLmVJtD+acAgTqhRWWb13PS0R2KFmeeD7k5ozW2VMyst41bYj2spVISZxh7
uv4cFRCS0Ug2eQ+WoLc85dIx/NaCJrJp6qx+VGNVu43hoiDDvZgNVxFXU1CbcerulTxXxC5tFJn5
WuOmd4wByu+OM41/ZTJSwuoMvR9xlseMAO/tlCcfnYckceK7uHLmP5054zucJYpKaOn66hpqRJoG
HQrCNFohm+d+B2TsB36W7Oy4EeMYVIAAkShHZZLOuWxaMkM1cX4wD6kfM3scng1zGH/AB1JomSta
n/oG7es4WOpaw5pJEw/ZkH2pnJ6xYO+UxjfUvxm+YHxSgzExQZowzkyFb5itZvixxwMNy6yJIPNo
u6JrrKTHci52KNh0wTSJivjBVvHdWFl8KBXHXhkIrarZ0KCTrl3dgMhqknBAkhLVj0FzesY1XSoD
O+08NPsUVHH9eWC2gB5h0qqb3EvWApAItvaiXRlmYloeFpTF/pC2FH0QMdx7soDQ/cAWKH/WEeI4
IiMmodZ6ZuMcxKgjYOXZxbwj4WhWxIHU3SCL4VH6kT0oT0BHhRX0/WimgaEgk+p3mYo+YcEd5IVk
iF3BiDrrVmYljd405VxduGrfgQHJBtccDD4MB56GxJqM/FOIiaKi95MOzmH1qY8Z0cZziIdVgXao
jTdb3DHPmF13Z2YYmaIX3SOfX5Vo2Wkobk7RzxiIyK4vJvf+82D0rhzGjR4WOiJ9KOiBdT/7XVk9
4adWTSM9ZydrAiPpQAaX2nA3mVZnb2agwQACprq+lHx8kH3Za94BxkoHv3aO0ZNeVYNhyZxDS2ib
/EFI9zsC1F50Idq+f0BGDcBaSXMgIr6DcVmTYw/kxvIQFe50XS2ZGfbCMGgnawlqKUPK0NASzYVV
Pyi2Vjgv9Zax6gWfg8dwhoa7kc3uYS574EAYEgSDq4/beLbKGwbHd66o0FsrnGmH3U/8f0htV0wz
OG9eMFryZ/VHOxOVRxlbB0VRhDhVVmFPAR0YZw4m2EoLOUukq39KMbl7qpjslxexB9j6VjPf03ie
tK/WmNngOkzBXQvlROsvvKGPaiS6V6QFawd27ce8PREJDB4ywdQ+tDMXV3dFoT7OKN61aigQbT0B
6wc/scKcxmH7+aZ/xRafXcAszJvh69DlPr+As9bBJ0rvkiOubt23PoZ3uI8tE/XxobV+opyjgaFK
Scg2PUwE5qNx02Xbjr81b6O6Gm40D3nA0BtLkjnlPkpGvxh2sW53WWhP4JLCMSkjbZNGsdn7sdq6
qwOk01p+NUVgy4bEBOoVO9wvtiH8Ej9CdQOA04tCaHvD5POXxmIlc6SMz5NuTK8Z3hMomqi3rc2Y
i7YI5zYTaejiZJGA2B+1BgEQe3WwtRrxF6zEgtPkSOjl+rBmMk/0xrkfSHzLIrCEHrvBVA868DZv
0VCaVbxHzMvrg7Ab+4eGKeyNWypgwWJAdW1QWmonAgrmstsC+ATYk4vSe+rV2IC0oKttuu/d3kOE
bEYIOajGmEwicdtUD5uuK0RQuRm4hNlLeAnjsPxn0qEBt5IPimMaTT2Kp7e7qZOqmxV4Tx8KPc/J
W7HXDvPZTcCntfX9mIl+V0Ngf/h8I71WLf9sJBr5yAd7bCEuExtxv7NlBb0OYvc07/OkafwJUM20
WwD83sL5c4xVXDHfRGkbgTJQzScbG+ebvJ0QfGw8n8auEhhlnt7HY5df6xhxKT5GPKZ1IRysp/38
R2LhCAQX+DWjTf3tu2lETRJpIsDeFs6yrfpJoLdYV5hi1s3yRScSHr3e7UKtbYoLS5+VmK/vRzde
+018Gi6Yt0vLzIiNAsLwnm0+MWakE42vMMypeWBY/vnHeMVVv3tO7jNEldGqwMnobLG6S8mLl3mP
Spzx26rTu6yWOVu7p5mXEkgwM65vS4FO6VQ8Dj1ISkYhszodkOi4kmqJ15LnJ1a0TcqCXR03mwGy
5CJNfxyXQNTGVTk7pNfNlVaUj5E+36aT9ej1XagW5bVXknEt3xfolt1SXKFzvYFhSbdVua06NFyA
kprFF8zrtsYkYRUx61HFTzNGLqtR7YNQjJ7TGd3Qv9zq7eRX+ktsVAcTYXurLUgZmtuFUKnTk3Vn
xOCF3E1IsWIpsdGrqfarbiz3kel8V+SUX4iY59H69UMadNPWS9RgHnn2IenYuyjRevMeJA5SXxIQ
ZjunFuX54uzrnLLMSUyM+lJS1ArNz60gedvW9ST+o03l+ktgv4FTprEGYeb1l/6bSUnc1qKKCQts
nsy56hbawNsRDZQ5SAlD/1HkjOV0epaQmZnMk72dzyadpEqHacWckpbO13lsm8ekcp3tvBQvn+/f
137c2/27roS0Ibz01Tf4bP82U2wrwIiWQ7r09XTN7eKVgdSAGVuKBcpr8Jq8pVs158mxwSXI8gfA
iYDFx9z4tToIWMGqtM5OkKIsjlAqNSsgPVaAc9ZaDdZsMKS+V5xWs9FBiOn5a2w2b4NxTAlnN56H
x3iwtCfgKfTc0Ofo77NZLGZoKJbbBPQaL8rXvI9NFvKo7CyP8IQP6Bm0P64VkdAaH/eVNNN453Ya
ADepacuPvmyzdCu91FBCZTHi3qeNe0nT8oN9TZoE4t5DrIdtfT4ozMfIRWjKHPc2UtwbRkO18Bds
A/co+ZfPgCPswywn71q0ih00liy2hdGJH6WeVBcGemcJMRtt/SU8K+M8bpJzPpSiIfZrLdq4H+fG
pDS1VXkcm8bIws+32Wvy93absZAHD1Bb3bO188F3QZO31/Vh3LObduM8vDY6I7hg9d1YggdWlP/h
7Lx260aibftFBJjDK7mzomU59QshyzaLuZiK4evvoO45B9aWoI3uF8PohsFNsli1wlxjmtuSotG8
uHe2l90gDZ8QEDeHwjdOVeNpO32Zv+MJ/FQXRXA9DPnPj3/hO0/CAdgG0AfkDV/d2XdgzdJfpiwf
D12M/0KyKFWFha5pvz6+zLplvX4OhLbsH8yD0Xh5cyzqia0PgZZ7h3Ic4fj1y2e8XjEHD9JsOzWW
daFb+t7lOJdWjyaOYcgIr08nAvEyaKl3Hx34PNcplnuf17hJHWaT7tsGKhaOjR/f4UsM/foWGQz6
60meXVMNMi9HZ2Zo3Unjgy6bYTfUotyNsbinykO9lchgkztZszEXVNsAcrInWnD9LgvI8gukuXu7
A+Fddkj7Pv5xb0MD2BDr02D+lmb4uY9SYate4HsyH9qcb25F+t/EKvN3mMln//rRs3G76z6OwS0E
9XXB/XVk+LFMHcZpGW2nB8X33HLAdkN69KtZ3Lh1kD9+fGtvXzViKCbQ0AGwfJlff309rD9zgoUl
OSK6Hh5iXRuudYTHvwvPTB4HjQ/8wrM8b3qxeSAoQeZgw9khNj/3/UxFVxdtXecnQ6vT4wDbLaK8
kzCdHzfHrFciXHAAoJCL0Ds1CcKS0RqeP77rty+UJvPqk8wkq0daf/bZZkVSNgoUCrOcpn6FcXMT
ZcUo9igKL9HI3lzqJQbBRAO4xdpMOnvA1LwafH6H4mgNrn7nZKUfFmMBb1oGcvsv74q9gSyefZKd
khrwWeAzq0mDQqHbO9eSEOqLZNoYwu52eWdfati9uSsUK2jZ1jBjTSjOVWbFwJICdGHvbB+qL6BJ
8SVzVU7HA/uNj+/qzQolVwKWxqlHYkDv5+wBdrpgjoNUY5e0arjGdcLZlfZgR/XcdFd20Hr/Tkzm
E3usY23MlPkrRe68/UvSOyzJECQ7MUzaDumvs7FmyCcDZ9Tu41t7k5Ot3xy8EyAahFAwQ9eQ46+v
nQaPsCsM0/dWZQZhnxq0NeXTWA1f7BwQgMZc0WpmfzXZNbQQ7+Ckww6cxw5d4nOyIIfo/bHeFPjJ
X/hKzx46RCpiVtbSOkS5Jo1nSwkOMWNFo+0fisLU7uCw4KCg++qEw3UX+avC/+MncbaeXq7HldYn
v459n4euoqI9ZQkTJ8J50O9JwutdppnJFWVs5/N/uRShOUUvCGPnwUvtqza2Z8wwOj1GsemkQfXM
TBAizame/t3a/Z/b+r9rnYcHbprIFBPO5dDOQIABri/qxup8+SnovY5SiG1rl7yc33+S1NJ4abic
WmdLqq0JxZOyjw+r32nU0bY8ZH6XI8a2gwsKwTf1ShYJn8v/Xup89bKzMgMJU/3UjFN2hZUGjQu4
RnMRMUhPlX1R5vK7LY350u7z3uqkYKlzQjI3DTv+9WezkJAONYSFQ9Z2c0l1yRZPuOG2QchfjWeF
6dSFiPdNkXS9VTgm3C/ZFd/G6yvi7VMAaivNQ5ZVVZi4Vp1NDMAtbr2by1gukZmaSRzObPU9NSZz
TaqNublE5XvnZ/gMhbKJr7aH6KFf/4zeAvqA+wgJkydz/1AntlJRxu45RIpMGkWbWRUqSiq6wuHY
+Aoya2nRHPv4E3rn+VOuJfmjSkJ0eO6oWdSL38aGk58Aa2J7v1j6YfYEAxf0Rq7NvLvEKX33emvO
xZHNzb8ZHK/tSnPXPLHsqtnd9I5BitkV+vDUyyz76Sezbu8/vsV31jaVW4+qPzMkPlPVr580LqyJ
qTEmd6pLz9tVSedtgzhJvuUzwyVQX7C5q41LnPr37nMlrCAGfSnGr///r+MAbrKRMs/sHdBqjAet
CdJ95fbmzqhMk3lPP/v58U3abxQubILoMQGLmCZ/Pc+vMs4XHwpPdcrQyaNMs6QkmY5TE/tHWq7R
jKrzzjLwBAmzqux/QKYYvmFWkH3pPUfVTMdM6bckXxInFGgmLSaIsW+KKk1LvXAa1EI/eOx97Ivz
6cFAbnufFVqOmLj0JydKgRxShXUcZHhmH7WrCVi/dJ+Meu6ZqGnG4gf1HWpTjWqDW9uo3NMkjSrZ
JHlSXmWTQ+HUoW2Acq/23Ku0l10aORPS7ch2ZX+ttMS/UCR87w0xhUBdx3/Jjs5qAI0VoEQGAHKi
LTzqYdxYYseBMoRpqcpnun6XcOrnedF6hBDSUGRZtT9EkWd7XWW3DbALcgF0b/FelomJSIRL2w6W
fnx6KkJCokPlW8prMQVemJedHab05pnoHH6VbpZ9cVVQMNZkXBqEOKuIvPw2kw0A7RhJ0RuJuBpV
V88ZzrpZP0w/PL0UkQl0oQrZlr0fU2Y0d0vheZu8CS4Jet/7Pv9+EebrT8XzFmZMjRYwNWyig8uC
uE9yZOp+rgJABCj2HGOIL8xWvHe/pKgWGEaqHm/ut3GNIatRpR/m2TU6zIaGodyUTDXOO0vH/Jb6
rWpuslYERSisSYgL4cR57vTywJ2VwAPsgfP7hRzw1wZBNW1mSLxg0AkQTzR1kzzaGiOcy6zmhDc/
Un2YTALkwdfDMccDq5pxGb+wa/Bo/8rUX34EeAJmEYh4yYbPphHaNjCl6RTi1PVaXm7MeS4+JS10
oM3H1zkveHEhDtu15YpziMUQ1tmFgoZ2HLIzccJvu9x2mRmmyumOs5XRhm7RhmTloEWprfxoHQ6K
6gF0K4LeLx//jrffPJRAgIkEGqv07tx1i1knfWGk3j+auJfcMLlTHBZZBTSO5LJharG7cPS8jeAc
l6kq6JDrKY/C7vXSHg1Mr0hLkIiN2fDcTk2fRnZta180WTf/GirFQyYJhz9DJgw97tybVkE21yyO
moOT+8M9TN+j2wTuflrw6mmK6aloGOoXxvwL4s99hmHQhVhiPUhfryauvzqarU0XJAfrh/7XkvZm
4fqjqsQpl2gHN6RDlnbTMjtlXKisvLOTciWyUl7mOk/iWK+vJMvO9MtKZ9DCMIG7cxqhGHH0Adp6
0g1PVu+Z7YmJCHN4aMqF+e1mYYyun9QY4Fgp7UdHNgtMsaxdT0ZOTTdEHS+93cfL7b3Xz3KjuEqE
pVOWef0zxwQdBeM1xRGbrOyutJsEs0WOnZhWBiaYH1/sBTb65vGzdVM4YBAELefrq1GG0u1pNGlR
mBl2PFk55sY+mPDL3OIy0KOM8nwJ8F6LdX8TlyYueCNmWGnR9Le1WrU5KYWTh2Qxpl2ZFHA8YnLS
ce8bopw3vV7Wj15jGd+6bHZvM2YlO45sgMN72vo5Si2K05uRkt3PGDe1NJpyvb6a3CpGI2QRx0dJ
phFXi4DGb2g1CdiJjx/Ae0+bpb/uJIC93hBgu8JtDSRXlB1j7wR4Kbi3BhlvdMqO3z6+0oua+/xR
s74BTAOzWmvorx+12QYo1pe+ODLTMIhtjz9pjmTMGqqoc20LpZYjlbbr50E9+3ntgSkRi27uPeDb
tD+EDO5zO0UkZy+MQ0ZNm9GO8wp9OnmVF9vXKnPGk6XH87NJbPTVqS0pQm8sZLOrBO/yuk+b7FJG
AsGUn31+W+s65aMCu8x28vq2Er5dIDZOduLXdz8t6fu3yh3LZzDMxg9kE8mjsUjzxKYdHExoU1vb
7FGiBq3cSTk3h7gxMHp0rN7Gu7gLFEZho25trDIrwXpWuvlr9Gtvh4+YtTHMdNkgmMRTxqmltCMo
kGvCNcblTWsvCXAnxnbCFuLCrwFf2mdFuFlvNVua+mlCtTfStrTUyavX4WKBEGJOY3DtSe7b2GpQ
2LidUhgVyuzm22xG8W8gv11Vvkl/xCp4PI0TQV7kW2Py3cW1+uiLJLhJaGr+6HXh0B7v8q9yEauK
YMQvlb5111FEQasRYnI+ffGaZvg5p265p8Es/W3Ri/x7a1b2tW3MlYrslPh4s3Sy+zrqwWjg6lGQ
Z/WC17wEDmFc13hf0sq27hE55v+0o+0chb4mROwZ+qFQoG6jXGvMzxNud9WmgCDDMol1PP0o4h+s
QPhRmU7xP6Yryuss85O7KknjTUVIc5d2+JWpZm52rj+oL5MtxiHqu9pn+H4o4g310eypMtpc0FxC
0vyL0liytd2+260Sj4niuGiXK8Sc9YxEBwPHW/DRI6EKb89UTfWwmDB9/n1cRB2Syibz2VQD6M29
XoOIRVxbqng8BhCO1Q7KZrsVni2n0GKOj0khDWUHjQJZL3ARQUhues6ZBydofe+fjz/zt4Hp659y
dsqYSyesQA6UloXUD04cuJ8l8N+N52TIRHsmWVI5yAt6gne/QfpDtGyImmgQvb5/WlBGUZuBdiBY
qZjBhzgj8x4Ipm9qPz++v3fcNTCi4VOnlL3aH5wTztAaJ7U/M7Ti0TK4XSW12feZOlcUZIJ2/6Ky
g+NO9q4fi+wzJbUWmlTZ71DcGhcCxHcf9RqMgweFYf/iX/1X6KC3HjLROihw0PVxlsLm6c7MRREJ
zL8jSkf4tqqpvzD08E40yFZHzcNgL6f2dfZ+MT2doVhDzKPSFu+T3r5nRyl2FZ25KDPG4D+cTy8m
kQHiHZwzzlZ2XrbUROoqOTUVdYhOlTjQjrMLhqkoL7Zb199+vpWv3DoKRjSYrRfa7V8PdGaQLg9M
eJ51nst+n/WZl4WZiao2pJ+CjzsCj2C4hpFWEQcY1aoLweusiVCNNei1EmV9C0wqBcgF0+6SAfV7
i5wZb/rAhOHwMc8qm1pJky7znOKY9FANwqbTvVvf7fp571ELvDSD9u7VcD8Hhw/TWT+vgDszqmQC
k+AwTGOFKIHiQwGBdeeNF6vE717qJSwgm6HBeFZr0hWzIm6gxUdMu+AZ6ErPHoE3VFW0tlsvKQrf
JrGYMTCuT3KxVm7PK1t1N2jSNjv/kPU+9ZnBja2rwOpwTFiGZV/1TnA1lMLfIIi5tMAuXNo/26a8
DIfT2nYF5PulJmph9sXsrBlEnTFs4NV1m8ISYp+NALg+3rXePmKmF9ZaMVkrdnzno7SLX7UZMzLk
cGMrbzDmpFZq9oO6DibAnhe+2bdV2nVUgsE+SsVMtJ3vkITGjTX3lnZEnR7nAFoKRiSsvDHde40x
rNuE2RsRdTZVhNWRWhTXlZPY9YVbfrs7QoKkh4P3Ju+ZP16fCY6eV0uv99qhjMte7pVfI5o2csZr
otxt6p+aMpFH4c6JiOzfPmwouWtfiwYLLi762WtGEGYkTpL5Bz0FEoKdbKL9cWzmZTl71UVQwDtF
kdVX7v/L6FbK/tnlhlmTo14P4kT+3tfbCkbTlWsU45+87ZMBHEQlwbKhc46Uy0sIIabU2JhRqHr+
9/fNIqMmSW+UI+ksc9PR4fTmVCTHGdAHI1hef6cGB7jYOF3Cxr59uWDF1jbAWh1EQ7qu9792aoZQ
iF3IIo6aXzlIJqz0OC2D/7mK5x+OKMt74lnnQvXr7bLmmit3Gtd7NOrnQnHDJFCvDL88cQZ0nyan
CsKkYiAsE8EDmlPgSWOTRDPn1GdYMBdF2O8UCjBXDCi8IrdBOXlWCGVojuEtSLkHcMhddXR7N//d
rt7foaBSlew5ApTYkgmU6T0fmG/v3Xncz7avVbuB/OfLNI7lHytu7O9tzyF1IRh5ZxmS5fAy6IjR
NOCSr1+JNsNit3NPHI08n45YxBjhmCHSaciwN5U0pzDANYMAqWy+ZCJtNg7OghdW4Ls/gvYBBWq+
B7g8Z+tCUBMvYS2kpzgxCYRcvzzMhT2GzqBWi3TsDCsXQvwMliasGxSnsK0v2by9t05occGI5U+K
OtbrBxEwOxTQsciPmVQjFvHCc6dtnIgJAp9TO/2uMQTeu3gtej/9Hrn+I9NUF1fr2x2f5hTT20Qz
hKlvzLksUQ+t3lPXmhiMklcplCqbqTy98baqW+LxP+x5Lh8Fagi6hOY5MjqmyQZAU1Z4brQmUwyM
fMGQM3a+r4zDx9vM21P0pe2G+JJGBIGB+fr5enbWL2ZqA9uZ8/JzP43wB2s2+YgpyO7L4ln9KQNm
wSOHb/Dxpd99qCYayP+59NnyorTPMPzQ9Uc4zuD0jNEmt9WnrZW4/r+uMlNnZ6SS+i+20dTsXt9l
ptK2h6BIHqVZ6c9sKuw/DACl249v6O2wE+Yv5A4ma2Wtub54p/+1kS5S79oCrSS+yML/XgnsGdqZ
zCJMpqK9p8Kt36EGsd3PgexifR8HQmqHoJvA/2VN0zN8pjyU/FXblNHcT+6lVut7T5yqk7mWR12E
WmeHm+raPtbaUjuaJoi5qOWnuohu22KiACQb9fXj5/HOuULIC++GUgC+kOezXzk24DBWS+1A+Unb
DH42bBkAEDT6mjtrtMMkk5c8RtdT8SzpeHXJszVFcuHlsa6KQ1ksfbVO4Trf4oF94cYEZIWy0u21
S1vUe7cJU4WYmzziLSK8HCG1NfDLwOtag3WoIX7+1n2ZiX2q5+hKsbpT3velAXr48+MH/F76THeX
bh6bE8zuc+V/y9qpRqUwwXTGONsCJNRpnCeUWsdwcZpY3k1TbH7Nhz75mnazGez8oZz70LdyyAdZ
rNCstLM7ZBe+hLevgZ2Eai/KJxSmzKa8/t700VQtym0+7Vn8SM2epnc9OpvckPYD5b/lQjX+7bpm
ulAnjyPZtDgszt56NzM6WgkrP2pusZz6aQqOcDSLT3HrxBeKI+8EDpRc8W8AdE9Eej5BVWMFKtyg
5jyqivg0upqzbxK/vLSm3t4RdDqk4e4aoazR6OsHOKkl7SlUtkdp1sUY0niFy9kt+DMWQEizfx3d
E4D9tYzWFf7XvpX2HvOibZKeigAbPwYhuu2UFlVYOUt8F7dgjRIOvwsxzju3SNub6WuTOb11mOj1
ReEapoZsh/iQm/7Yos50MK6ppyB59kA+NP/haivtjEPA4lrO+l7/ukXPWAZNw8L6GNDD3CmaFPFW
ZLHoonxABHNhlby9NxYklCqX+H2dvTzbaKty0Xu6kZh5ZjmsYJuYXYu0YKSmmrI9XfLDfmcHQm7B
zs58iL4KCl7fnDQCfG2sPjnSG5OMTizMUoVJo7t3nVoccfRMURqbXKaWvPBY337oL5ItIjN0xghb
zr680bBKvWwxwXKTUb+x567bL8UC0ScBT6C76pIjwnt9N7B8vD9qDWuj4OyCcQ1BTWN88jQoeNqW
lcAp1ufN2o+58aisb7V8niPylWJTNWkbIT02Nl0lw9rQ63vclEC1kwOFjNh7+49343UJnZ09qD2h
G6A4RAXsnH1FHIRWLAMjO4k2boE2WOb4ydb70rrwtb73zCkFrCJP1Etc8vXbHhsDapamJyduywYa
XNTbJKDrUdvl8OSb/af/cFsv9DoayavhxuvLdSKe9aDKpqPlJ5wugVcPcwh3G+Xoxxd6+9Gglv3r
Qmd7nt0nnWi1oj4N3QRqi+yo+2KIafEijvS2uhB9vve2WEBwMphfxOnibCEhApKDHfftETMCEnvH
TN0WIFl1cST6fO5kVR5wXziWkjjgA34efOaTJYNBq7WjDar6BA9g3AZ6noTaZAMAr1fUo6xqOlHG
92600k2RQL4YJvXY89N3lYYEcsRQZ+/GaXwFulCL4q6De9JWl6b130m2KPK8oAN5IkyJvH7Vq2ja
WylZR6OWCU3Cuoi0WDDEuAzNoUyDedt6FCP8eoKallwUZ790Vl5/QRyoaDNW00Zyn3NxhDbHpQd/
qcB1NR1KCjxt/IWZW9UARvG17Maauv66KhZvtxRa8eRls54woRO0v6dJHwVE4WZhaGrIlj9LacWP
mMQ6eVjmc/d58PP5MRtKy4/cRGjdbsSGA9+rjqmUCyuLze/NTvDCnlrtINkN7PPsXcVoAkYdQcB6
8G2QozEbWE3mDuJlHa1y003rNPWGpnWx5UteWSbt2l0SegTgwbp2s+mfmALkXg612mVWK7YFDOeQ
9p59Aj9SRzr/Puw6NZ6EGIsr18GNPJ5qjeK5cm8hm8U41MGBGJjqCfvan7ZBWuW/pcbQZLpgS4BP
T3wYmnjcmI3mbwQOzTfFEKhtlibVRjRGt1N6Dojd1sb7SjJE6sxmf2owNOVvtXis8yy/KmKlH9rJ
SUMAJP5vC5BxJMo03tJem3eNZefbSabFIaOyeFi85HsnGbCLLV1uabwxMhwHAS0s4X/KTSjWORP4
t6jSPNTrQXdl2M10Qh2UXYnBxnJy8dpyZ/eGiPDsgmEYBE+YCXT3ae1YmzT2iyvAvllYuKPP7Hnf
hI2WTZEsBu82iEFxaKKhUNKZ9m9TOPoOrQ8TqDMmSW2RM/mDl8duphHxMAVmw6qBtgTvpb2yggEQ
E+WsY9e30yN1YX1HwWg8mIJu7yQdizb7+FMXY7t1fFqVmqZ4QxRq76E9eDISvUtD3nUHKloFdCYd
gd+SRl6XwGVfMPVWVdrc4LhRX9WCh9eKHPedgYbYLAfnRtfRQa6UmOF5Hovmli4t+HviCEwt9CRq
NeC8kZXYsxbWg+F9bvrRCAGv68cpUF+1iRt00kne1QYq8WTu563jxs1hkP58kAz4ho1eddd1l9I4
Dzzw+Xnu3eVwqY66cuI9jWpnu4zxGOJf5YZ1nrQ3Nk4EYc1Wh2ArUHeBdGAdZe5jS5djQ8aXk2jL
/qA53fDZZU7/Tw/N7B+qZZhPZ7VlfcsHw/ys5vR+7NL4odDM7EoHm7NL5Xw1OTMqzbT/SQM/Pg25
VoYiN50tkAxjLx2flQ9ccA514c+bZjb1TSVMLexoNx/nZKyOfaXLVbbcEIHkbqSmAejL6HYHF8rY
lTNZGVSgubaPrTCbXTJYuCZ2s7W3p64MUzCJW4Q0000+jnILenz6Dj/E2Dizb8DG1psfM6q167rF
piMkunsySonhBF0j86uoXNh3y4RKEQDGKc6w+chjvJt4Gg7tei+O+kT3t9UkrKcAJG7otXI+LE6g
XaeL5UKukd1t0E76cXQG7CfS2rvRWdT3gv7K3VB45TVrnDLCPLmf4mLCb5vQfBOnhv0orD7dSLHU
RylFczVIA/Qk7vXbpltkmNZkYarLfuQ1Lp4TIrntwszs70oDBUhEdMtwr3fFtNjzkLvjabEYiKEG
yQSk1bSh1uKGM9s2ePXF6zj/AxCXyKgL+rGjd1NRTPlWt5574weD3HnKMnYJjZNPSaaaW+YuFuCf
7ILTvHxLcb558phROUxWzb5EgfmzSFOPde2KaHEsUEdjbB8yExOByhf+jTKH+S4bKuO7O5sSXyZf
XmUQLcOm7eqtKbQfBEK/uqz/0bS1f4u3dRf1PEmeYWnstNmfo1nrDADzwKK7yg62Pqy7Synb27CM
aRPEb8z1MdjH8fn68OxU7uTMKy/Hnmh8X6aeDB1hmaciDr5rvtleiALJk9aw/uy4hGxJcEF9lgLt
OYa27W1MhimIckWsWWj8qW0fD0HULm2wg6hfXC1B0q3uO8XGaDX7yvKSA1pX6oouQgw7Ng5+mVhf
K6m8LzRfcubWcOCJ7Sp5Vos5b9pEHrrZ3+EWO2zryWS5mrMR+pj2OKA1tgqzPCk057ZGgr1tpXlP
SZYeVQ+VSfX2kbE0asQNnaFyKfdLyh5i+UyuqPh2NrM2RKPyMx8rJpKoG3Mcc8iAs4jkbMfRbC+P
gEfwfUgjzRzvZrdomT/o72o9wd2lnr927F8a5tamlNgHMmZ6QFgXgAqp7ktNHmN/2vBffwdeeudL
AOkeTI7ShIfRFxj7JglXw0xgh5jtOZdlDn4s9aXDADIOTRXo94Od1PaBH+P+KYvOVJHMXaLDrqkN
BLmajSzATXrGpldOiACtcBV4xfd+8LVP+kACMJl58otubJ5taYG3W6MdXHzNlK4dRQ6jr3cqb+e1
Y30whFdyl5Yo6HvLOX0AQ9t2W0bE3WZLxRKMJubLp2aI86s4k5g9m/ECMKqI9x0z85GFjSicZ07B
BX3XPrMAjyltxeglrvk1jScritfkF1/5/MvYx/9YGhILMEwmmLjhwR77b16RBhG+xnCxrW+NFBhc
aZKzhE7XV/RjYxuKqnYPreVhPZLgbzUWvWR8bBq3VqGfNDok9AsC9m1Q+k0yiKuxEWJTaDaxT5Kb
v/QB6WdLEeeYYityLBfGFgNDq+6ySrr8sGEFE5aNF7aA4xD0zdV13zvquq6aH2UzVI/Cd+qTr6fF
HhTuuDGWOL1yl9Y4CezDTan9nsGe7JU+N5sWB6Zdljf+yvPXMHSSi9xxQlaQzk1PhVgWq4QFDWxg
rFfPLsuCT1bkWSiReJ001Ax7Zun+CHiyoJKZRJK91UaMXekiqjrPv5NFaj4SwHf7gknJHYjA9Ic+
1lxvtJ9HArFNsmYVsRWY39WKfkGQL3ZemgHBWAx1o2bh38vE1w4VGuPQaktogHIOIrUII1KOxw12
fX2jrOQfUy/nnW8N4F2cuDXuUqNaAY9ifnRzu//auWn8ZbC8bwkpDUO+nNEA8ruHeAxwlVgoKFuF
4e9d6eQPYBbwWNFFu/Fq5N12hcNNYfLzcOl0vmV2nj2Njtfd6YFqQ6eQ1g6hoPcjsV21X5BXJnjq
aHO3AY08EjQO5lgdWPQ56OAFNkdI51S/Yq5DvypcEKY2IGRYbtnMZ1yXpDw4h1tfnCULtpZXYaMz
sRdlqwaO70vep7oyv2tglQ9FI+RvaWTlFDG1rEcuGE0iZZFvpCwLb1vyyaWASdPlS2Lq2PRVLMAH
aaUjGkZvuTFad7nzNE7QWSbj53hJqghkt/jUB0m6F50Ookb12jEGeQBA0WQWvpLaz6mO7SddxBqc
PGGPnwBgTDuFCuCnD6Dui+rEsm1NK9vV2gjcLreSBwZ78HSLoXGWCH+fYwqCV44a/OtuMKZrM8En
23Gy+btmlFrkrCKFwZCoLjsMW1J7LO4ySctF5qnL/mk9LcOA4ilJoGnS1rvNxxXga7HAYRwzq4Sj
1YniR/srQ7rVI+dr1Cdlxe3OXXpxE2RNtwli1/uhZ9l0wiTe3LT0VXYEPECJhqJ8AJCRhhi3EJW2
Bj0s1efg9yoT+TFD7z1EQlltZtoVeA8xP78p4p6puywlBEOicDCnOjnIvvMOjM6KP/h93up6ItA0
OpP9PfFVcWupmllTu+0I4vNC/MFN4Y8opvzOYM1s0wm4m+Y66XZp3IEUw08epsUuD2MSaBKjukFX
Bzyuja10HPlAIWijNHf8jTcuNVbbmPsIy5RmXyVApFo/mPQNKbcXxl47HdHVM8BWyE9z6ziPfSqD
rZNV+QtvZghLvdJ3jIHCXZ0IfKK1h4fCP2GPDSH+i2JLDW1+joMp4Qh1xmorXFVfwTCtdmz2DSto
6uWpEJp30ut8RMzU+cxN9G7wCT/1/pDVuBl2dmU4YZubzNNaoim0g6F090B/ZN55QZ0C5dN7Y1Ok
2GFu+h4tWzz3/Qbmph5KDA9vUssTN0mnCLBL3YXYWNaZh5Ed/oaU95hXwh4tibR2AhM/Ov0psQNt
4xF483E5HGxVU3q/HKY0D8io2ybsleJQE5MyrxcnXn4EszL/GUt/vPFioKNhZaeBYMrQLiIG54dD
Z8MH0rQq2+LPjL6QJvTW7I342jERtHYeac2mlQyFsiG4LdwyVLZRYNHOD/F5yrdO444P7dxM12lH
LIJxDBInCbV2DGN/YHPNZ/O7O2iphnMVNlSWXDo/Ghvpnczaqw5uVuebPI25obaJu4SPRiXPIhH5
YxPnRgRJkzhET4h47CE1tmNvYx/Jl9gg2iS0yOIQaPl+mnIWb/w7Wezmmrx/r1dT/jDVFkFEMopd
krQ/Yjsp90MezM8MIv9jDPlja8bXkG8OnhuolfV6U2XZld2px0IijB1Ud6UZtXcfI0KdcU+2suIw
zHl/MJPsk6sU/K8KIpBq2+/WwHFLOdQJNVirYd8AlXVY9gnM+FBABzAy+wtBNvozVg0BAI8j7VYA
2noKSQcHnPogJhubdwZkwGSytQ26vQDVzT9bar5tBm2OdEvcVQBsE219yMZ8ZbQYRw3zVp/Hp3ZK
oH42uEsmBvni+FUoXmjmy69O6n0ZW+1rVo39Xp/MW8fpLYZ9/DRqSq3cufZYRoqIn3hr1Z7ETN71
9p2DRTaViie/sD5D+rS2Q2eAcq0wXLM2mhDX9K3VVS/wC0wsGZm6wODKVypsah3nLSW8+FkDx86U
ExtF0ToefmlufOeaCAi6RkAnHFxyWU80e9VOGz+rNJj08U4LpvxaJCUwt8nzdykjbPtWOT8yXe1J
r/Yl8OY58Mj0sk/gEHbCc64hsxp0GDMAJ5CCF/sfr9Cu0IJb92ZcyJ1ZO9fkOVfC8+e9NLEoEEEf
pYP7tRUaJZfkqWiBxBUYnd7CWa7wA8c8020ZD5qc5vPU47XZQY0+LKWJPY27t0p1YwzaSgPdu6o5
ekbJOx73irJiaiN69KnksfUWbWgB/5Be7e5Kx7sXLYYACTxEqyXZKhE58TZKxoOK77Y/PqSKDQtR
TEimzq+Z7trU3QM4fqKPu28y65OCRmub+c6ifc8u9quobGQz+o6gnwRpKX97zhAyrPPbmux+gzr+
XuZTKM12Ew9LEUnqDRX4WStPto7J/iEsyPhsO3ptYKOVxftiwEEvc+7ysr/R/PRXNbq3s29HfsGQ
Rix/WcXwWTgGWR5RgIz3vmjuK/DusFWtJ1WooxzTO1Vq2yEgd5MvdqA+zFhdfOL0fdKn8cGfhjHs
KZbtDGgoVSEk0Nbhyh5s/O2KfN51RL9jYns7YoUCfH71E/+1jbWYdxx3352Cf76USXtbTpOzHzWn
2ZaKctQkjvXonhTLkrPDvmvQsvRVsSHv3AF73vVU5+IpuBZeunVNrMrq5v9xdB7LbSNbGH4iVCGH
LQLBTInK2qAkj43YyKnx9PfjXU7NWCOTQPc5f2SzKUr8IttAZGRW7StSgum4td+8kaHBs6cXzSKx
HrX7FnoWD4ElZe4XtKHvlJpwO5mbDgWd6QGt9l/A1Mh20gB7OevIcmH+j/rC7QAnmq+Gzby0smsD
Hhssrva8OEvsJQ7p7xzYppO4YTcvv8NIIjgJmpk7B3PvXu2q+N70abf15oGr/3kEGcmL8jwtdUbV
X+WEeYWVw9yKiyK9GPlQmIxdLIfsD3UPv9mY3NDJPIlVXBFnDUHqkAjbjuocbRNqd6/QSYCbFD4f
j33BFcN+qdsvT03Gf+VAyPDoth2Cd5kHRevdM5mHDhBdQPvfI2eLR4sQjStxVsdUK77NYnirm+K3
mJ3vwmMFavQtNDOLKcW7tIoT6pOCNpRagkqwBT06NVo3xg78LVolwk+kBQgA/5IGPMSkgAu/Myp6
6XAUiMxEnKdFeG5ejQaipzaZ7gSWVWXhbQaU00mKG3GyT6Rte+Q59jl9B25fU41Dra0uNC/oBt3B
5Dm+151smbrFR9FKymMK5jyq2thJ+/nXEJ7ql4mtkydNcCESjW93nA7F42VpH4Cpmu6pyMRR1Qov
AqCj9BYYCve8wgHebX6jyGvSeBakCfCjo+FDyoYnBF5hn4nrapY7r2Qz2dr/NHd6WdAr+8bYB0uT
FpHRy5uch3xXGu3FGquvweAwZi7+S/ddwk3T3hsDSRaxj4ZvCibpRRVvFRiKqXW8xJ4bV1U9RBl5
GAi1uleC++6tTTzkxHUVNkmzkXs9/3aEwIBFKifTWMGV5RgOCqHNndW/1oA3XLrlmf6rMRg0vhiv
GIkNVUhJbS5m3oejUZD0WJmXkd/nQRVH+WQSpVB3B1l0TzreanpzJc4JHqeqkHuvaw/8rS6PeGd1
WPWgyLkm1i6r43mr/2MMD8y0/s+ptQNrhXIhdRp8vGYRRv95KbbmVyZJEaguX65dUZtXsjPOHUYm
JjsCvFqPu3k9J7CSIH9ZE9mF6kRwMLT+dsbEIK2sqa/3VEAagOBn1jH1Oo/e5g9jZh30sr706v+l
GyUQmv1UaPlBjt2eRiHqWusPTml/bbRdVWBBS+aV0nBcRqnrLkfAqn+OpvS0VysUaes5Lir5CkYe
pJ39UfTpeFmGUQsshz1KrWj7Gev2qD8m28qz5UsiDPpcJHUtTbefTVzIVe/MsWrUXTAo4CTa0LFx
cKqHFAS8d4O3mx3E9I11afL53E3NK7YbhmgCZX3FKJgVnYEIyNYij9flIquBk/2uJA9pUy4LABUD
58Ew81OTKheVQZa2yTnCOGkBXIvZp/lNBqIz9xmtFD4/f7+BOe1xwbX+oraUXJvL20TpB4HrplOF
U8LtYSr5FwPKRzVwIpSO+bR6XRGC7tqxYj+Op3k8i0XuHWPm1JJ6tOkd0e2r4lceaX7qI3my9Nuh
mvZbmca9MPbYPt/dBruRUC8lAkR3mEhvJ3NVpbknyk3+cXCIqXM8LOMbEb5kZOtk6lfZ9Ipc+Q2B
8q5kx7AYLknXbwgB4132NcoMdq0c1gCJPrkMMDp7UrOOpTBPGTHxbsnnyOwofX2wv3Jleu4H7W+R
pO9z8xgLtCRq2/yT+T5MWuue6VPEvfEhV5YncFV/wWCHo1ixwmVdL7Mi32YGxnpQ7p7ZTIeBHP6H
4/owqykX3nBd8fGBl66hTvn0Zu2YzGKvWJ9lIt9no2EtL5N4kisv5bTybC2RK/L7WC752VmzIoT3
qAO00iIQDhdv7ok2bOpxiOp8vCob2Z5y5Ga3H33IetNZYcWXSf3qP7dWD/pYfBiknrA2FkaYbe2h
W4z/NFssp3rmL+OMMnQT8kXn+pSm2g3a6CKH9l9RLAB16lU2NT9ay34Mp8lCXU3/ou0+DWRCR0Jx
nxxJfqSp4IBrv+SYxF053hsxUsqqur8U+tI7bP8Rjw7iLf92FMXbSWYGa07HQNvG71SYOTMQFzJD
zhjaAjfUrCC+7u8po5JrSnMvrPJ7HhTS5rIcWMMdRn8iQJhJpq/AWtKLY1GLsFXZoSbv309nyhus
wb4V2ng07Ola2u4LCcXToSTU3nc6vk5zW9k/to/OWv9j7LND4TWODzTOo7XdTam/bVMZz0t30Vaz
iLSH7UIMzltd9HWwtvMrSvH6Ouvzi2rm1rtmihfKpuhIzzY3oHEZ0sI4z4mNUW8YjkIfKGtd1lgb
oEloNwh6OEq/d8h1elQ+mmv23VCO4jKiZ5seTkafh6ZjHYRKfbnep3ZU10ZYG3Y0TGls0sMhxByt
yecknNfO3Rgv66jv2ttsLR+lY/1XGNV/iT3eVGG2pxbrpD/VlKS22W6eOrJFGWLcYQVjEDMUHX1n
HiHKgaWuOMLS22za30ZpwlxU+waxA+nu6qnDReBv64iCennqDNihuZ3iBlmjag+hDa8i1AaN0bbb
Rvtj6o0fN5MHZ/FOW7PEnTqFw0Bq8iKLKyd7EtCCocdlWoNb1QYbTtoT6wQXRf8IkuP9lgglXur6
6lZNCGu0BGWa0HTclZG3OAdFhYY0LDL/W8leZcVpmR3sFE/6MNn+9ng86EB+XY08JgPo1BcOKfRO
ep2hRPzSHi+Nqce9zgpCVJlfkJzRuOmLmzXArc6rXU2xk27HrSrA26GtCyq2FXeIZ8uijcVhnND3
HCBn1+r3fbvuKL5HyK2uWSBX76vo3HjbOAM0cUyaNKryejebVpwoqfA1xTwQIww859lMMfLINU46
dnnKzYlxXYkMusl1rQ/XZtnljQg9tBmDwkdXtcXJYcQYRfWUTIQNGsm96ex4aV0g5i02TZuxdLqS
jnIsKuei2e15rhMeaRlX7ATZYIJ/oMd3tGuu0Qm5Gudqcnf0FME2FZwaY7MnFbjYEU4aGx51wXIQ
l1GCrwvlFw+O/djfKLNRQ9lPZ97fmLyJwEuandIi06kknHj58JLSUZbECbqPTKH6aEviza4vaj19
07V2kM342dhc6g3/UAzOaw/yVhfNrk4GDl56avr1aK/bCRdXhOz1OuplpLOqLE0d4yfbz6MaLhXt
0uN81cfxMGnqRVeLfdo0oWHikC5RWMtU8xE6hWKtz6Ru/l8xtG/IPO768kBrSvi4mdVl2vP0BVta
UWAto3YQu4rpu1DqfC8Tvb+VdSmDfu3vjim4SdAxOA2sdQol/Ih/27rEPEwpD3mpP5fdcBGpfB7V
hOIb9WdRlJGojRQdTzf9mS2ajjMmfycLFVXSnjCc1ay5r4UV28Z0ZVRYokqt4qYwnShrDe1sdf1J
Weh5Uwg8TPgOr/NmphSO208JluFDp263HjfUS0O3Mc18ZZzbIFtuFeVuGbfjHCdd/mbyPLikZEIe
ngczhzDZwnntT1a17BTFifSZWIy8Uj/mLvEBtEJVWr4wGS7bZteVWxK0g7UH7CXJqbkS5Qe/4vET
rL3asBzP3ZeaJvh/NfUVZUdYr+BMqwhcrC4QNECFADQJBaUcAMrrWsiIWZQS6sxWIzthe7J644Id
Jzmqiif9FF944NbmxEJLz3w1J3BDKYVWYEov5lS2IRp7xoHMU4ExxEetcttWfXZuy3lPEUrnw5Vc
xFT+9MNK29GWRUMCOp60asFaPD1Zk3e3Z/eB1wVk9kveK+3eWN7Omnjb6nI9mrW8tm77CqKrHbs5
fweubM4cdUBvj/aijVl2YX6hN8Zh61SU55kgDCutTigPLL/r3CvZLt+p5wI/pPUJ+dquGbJbunnx
ZOh7byziDGAMXmsJwTvjlUYNf1mTSHbKUSuVz4oHA8xrO2QqnjfBQJmnT0bKoObao+6vuOOgpRs6
QayLO+W7jQBlddC+C+MBBEB77NeCxnW8cwC5pa58dxqmaqI8N7/vE/uYaOtB8UBhHPUG3b4ymtGe
YxEeyOHjkpxiAvonUyHopekO9iwBGivjWvSoFlrqU4ScBp++xRuCi6/Z0P/0s7DezBonOanNqC/G
teajFAxOdn1vyHqjr5AY8EIeXEswX7g7iWZqEbRErYt1yrz5M1NxhBVIb8LWaIHqbGZZE2T0efbk
Kc0eAyEqG9gexjYg+pBnLarS4lWd269hG1tgW7UMhWp8JC3iGiw/wbalV+iffVJVwA9SsSJly12m
QtRGWrsvVePZHYqNKV15lyb6qG5Ek7AOe0fp8XR2dUTehB70RCeHHYMxkIoVJNwDA0k6gWEx9eYD
vGtOJORh4XMO3XUJuw78XS+p35wSaKZJ8JwlOtTkoA001TjYUes6BB3dGXbPMuKsFwDaNy78MeyG
ltqFrv5bmZsMN94gG0IMMZGx13PvzW5hK7s2+UoNxEakFqSB7on77CEDGSwlElkf11YW17n8bGcy
RfP07K4O2QH8pKX5zSXsvKL8Lpt6UweMaF3xgWgOCFH3QAYTgwu2ojlKX36twvOIQCh3SMyhoMxd
s1Hs2W36T0fv/SWpJ+1HtsufUsNHBCJhlT0Vznpzc9bivayq85TLc14Zkb5BMqS6YKvbOt+hnT3o
pBJQnbnL8uzYFOO/vCwvFhTTMXN5W9Xir9cbsVVtkWp2H5q+ijAtKs9vpH4ak4qQ3+WCnmCHIjQy
tmq/OOl3mz6Gm7KEQkJWjZiIlnNt/teW1Xdudd92ocSKttxF371o+nIqweMGvXrDhB7VxIZ7Cd1E
1HNRb5S+lGlR+3RqxHadH7NWSmBwWrq09FUWKDZm8dZ0/I+A4mm/2dqTxCwBS1AFDeEITj+8FyNX
tmedzAJqRgzzS60tbmSWCi142vg7kBG1c4tH91BC/bY11j/ZpH4B9/WnfuGQWBzLr3DuBY6tPIji
v6bbHLw5L8O0TYHPZqODG86ma53Xj9aL6mRuXRdVzGlBRuJdoDfu3c2quIT2r4j1WiZ1PbRK/jJ3
XcwVT3dQ/6S07iXTE/6GDc2RG1av7bYSnbROPHFGbfhYSjpfd/Xj7NVPJJP8R6/Um7ViM5nU8tfa
5i8TdazfNlxagpIOjtNkN6ZuJNK5IAPD2zXolvkJTTgvoEsib3Tf0rcfZwSCsD8ze7DCOinj1d1e
FUf+euQ0RCuiZ9UUf2xzrvx23cgTNYHCMz399rpsDpO63Pw1I5Azp9PVN5TGiz11+lSsKR5ojGs7
6zoOc/o9tz04eXLwFPMV9zRRh1lBCaIczsmIQG/Uk7ulLmFlu4c0JSVgsIc0VEb1sx0W6uI54SyB
DAA5IDH5oA6YMFY/zbvfBYJityXKpXSW936jGo7Z+1DL6aXIsMGYMpqFuZ5XUvkQK2tztHj2qauo
ktKt/0RJU2apnriuws2Yzmv20RgFIJy5NeBvynlw1y81l3En9JcNQUecSO3dkt7TZm/XQdZHUCyu
SQp2VRTRXpruVlJgN5T29qB0gZXKHWkiNpxIe7eS5aYrmQypGgmHHgVAaoxPVIV6gWYphH9VMQjU
2ekLZglPi5KJSNBMp9A46Wx6Zc1y37rmJ/UyRlyCoAEIPfPiR12SXbK5vC6SMr3UbJ1P/lOmHO9W
mv2OUPCVIjWeVLWi1S3R7JeqZQEQW9JGDfDJRIIRmT1ZSjKwOGRWs8tWhbggCp91Rbxz+3V+nZdI
8rbbPA5/zCZ5mlTl00Q54hP497Vl7TUtpqepTG64CZPAWrj4OOX/drX4aoW1Q2/1tCFT2VP75Jcw
/Qt78Vw35K6s2p5Awh0eARrDHnDBpoyBs/30xOuSg3hJmzYQ9RZaYtWZvOUds2loruDjlI/wOkOL
afzyHJXZ52hmv84KK4k20HnfAMW6yezCLvXCNdcPujl+Wx1ZEJy1az39V24ZsfPq3zV5vKnSwjnD
xm16t7Tvo85gD8q3TOXsafmjfRJw9e3Bmwz0P26M8vAfK8sTjq9zQTeF9NQfG6NqABLpT2l7yHJ8
jFX+JF2D2chYPsAsZ0hi91DOsMGkvfxnKyo7FozBOOQUKOowa7nxRT4oh2oPwkTm0uIt95q8DOSt
1PZQbFiXy5VYywAt/O88Lh/2OLyzU2JiLMOBEHjWr0Na2AdbTK86AubOlUcKP0l/XMu4ly16IPuF
UO/YMmhmSNLrUrN0uNWRxI7KTxL5ZrtFaJTzY/gz3tccpsWZICjMkMSvmGesDLKsukyW98oRGcHO
HoYyu0yN+jM8qMixdFyO/PmQacMLwri74Y6HNCv2iSFDu5nP6YaRdWq+U8M6GglLn2PvitY8l5oZ
euN06mYtXmaWMmW2Dk7BtJvQHyyTPCIeGxqDKOmADs5PUh7+qaYOf93/ZLpz3rQm1JX1GZXe3l2h
CwZxHlttRxDgHpkpaoYMBjQ5u6b2VrjWaTMRMFKjDkKa2VuwCnnrp3oncvVMh9h+49mtq/EyI/ZE
6HBcJ+PueGvodNZLOuZQyKugPcCJBzqv+7mhjqeMs2w+s58EblFSSjPyVMCUwN+uJAL5G0zVOgn2
mjIugAJWSwm2LLm2ahalYntJEz1UqeWAkVa8wMmVE9Rr2K0yoHHwzUBPXKft0ZQ5kTn9bZxMJlRO
h37wQsXkMCcCKRTE/ggFSKJD6qIo5s7JhreJeq7F5WXrx8mvZX0SMn1SiC0ixMomE7HvgATKo5jr
WM/KM3suWlB7v9rFydCMwO0SkKyZp7n+TyQjc+p6EhvaQ8s+lmMH4EWVp1YCMD/gQBoBY+D1Y20t
b+gxzmx0hzlHqm0zymT0z7VbfTNm5ZI4xbletoPplfTTpPPf2gTnbeozX+LBE8rZmqy4msGVnYHT
ISm0swLwRyrWgYSjp7VGXVDb4jCJlo47M3kRJSqMWbWo3aZbbHGT17QoZ+KizGdNrQ/4/RkAt/aq
rGusl8o/VJzfoLis2hX6shJhXEXR1DnTc8TrGnQ0MmT6cqnEynaaMig7wB0YErmtx8507pvV+tLQ
67NgebDXJYDF3A+FwVOmWAVuEd5SJesPq5udZZbdKyGv8/RQ3zmQEdpVmfNnAiUa8lWHfWtq7C7Z
u5oZxOrTL5gJ1nvL9U29uY5Nv+c34bsr5z+NRq/lWH6t27Sv1PwKMxHMVfKy6XhacctJfQZFzW7r
rIRqnoVUc58rXaduwbwKoQfYsz511AeVolFUaL13nTwPutj1i7FLe6btTJkCbqg0WHXnRaCKxy7x
PCsav0J7ztchEPP2Z5jakBKIs4069Urt48lq1UeSqHMTFNxOxbKD++KiK/Z9xVzosm9Yg3Kxanhq
nrVXoyivqYW+sLFWP2kXJ6gYSNmunCPExwk/5rSH5dHg5Gfwwly+CZtNSKmsAyWndjw7xp/GULWY
oCJgIQpIvW56N7I8TkYvGg1CnlvkDKGSt2+baV+NZbi4G0tupslwUls1wMQW155OU1ru+dZsGJdV
5dbekleqWlGwKv3ZG9hq9G6J+pIoLywm/shzoY25GrR28sRmus+V/mjkdTyZ3p9BzyOvV262XYSm
AuOUJezU9HHJ9oxXGfvEZLwnvXzHdlL63TyfcHa9pk52TfLhtIrycwL3dAA0Ye+ecT9ngejp19Sq
4QV72gGBV1SJHoYVyVGRmn9Xxz6q+vBcpd7jAd07XJEgoNShJi27ykIDaWXfu55VilEIYYXvTsob
STGHIV+e+IJSH6PeH/JNYmcrtADNMWvQY5vC6rTT254xqoroJkaf3BUEB7ELxinhgkG+mX8T0vOC
wUKraWehXDP98VTD7o4R11k8VHowyRFdslqf5LB0L3mW7/SCRX2150O6rb8mypRwdqp/PDZ6gDLr
qZVWqNGGHDjLJqH6mEUsk+cJIZi+AxNf3iUHW2hu9M1RbRa5+aD4iGJaP+sX4tvQdlDdvN2UuXvq
agA6zzguo/Fr43WKyFKQO1trd82Cts0kmf+ma5QulSg/LMXOj0VmxZtaLshhgcwXt4CCxfAc9tCY
vPZU18rsrjbdJ8lz53IDLFzhh8rpA07rezKNX4He7Mq0EUxmKXY5FOsZqmeK5kH907UiKtzxiWDH
921E9NDYGqfbHDBhBmvRdAwb2hqtdXOdge7adtgiO9eusP2Zv+b1XWzsamqv7UmdRsokTTVU6mxn
4Oah1G+EZymejArKaBryvb7M9OM126Fs+h2yqndM62ZU2NW+93p+P8u6eXZ6SZX27CzEQIIiQtek
rmQGhLzIhQ3eK10kMZZR7qylW6NMFh+qu76vSv1P7/UfzCucnO1zb3IO6maCzl/cN3t6rsZ13xrW
Rw8ijAwhjdYNKVWtRF1d7kh8ex48kMZtIvl3Kb+1xToY0/DWyIRS53xyHzrrazebARrXXeLJF+H9
f5kbg5SwPx++/dOtWUZWOGKty7NYldlB0ag4Tqe7XBXaZI1Tq/PetYm922gdrev8DSMTaoSv9iHS
LWT6VvUTj/pgtSHNBayFVEDtOvTHwZwaXOVz98aJgLUJjxzJ/w8WkSbaPFQ8tf3py1w/L+o2U/qt
ENRhj3PYmuOnXTbvhVuSuzeTf9k4Tb7r55Z6R9IpjbSMx7StIo9K43AjaO20zdZuIL2yH9B1ZA7A
qU2un0ymvXCSZ3aWDoWo+oMU8qhPnNMz3g4MmNl3IpNo0es90cV7bahI9eMm39zSuWwVAuiOoG0a
67Q4I9XzVs1F7qP8Pw6G9bvOcrwj89gboreBiY2XnjfaJaA6qcmEpJqnPFGJJY69TU50OmevPObq
1R06eVDH5g1d02Xk2Pdh/2/Turxt7tgFBsYoFhwYNcN5WXEM5MKboEwIQSXq4mkU21OqZZdG1k0w
GR0enO0qkO8EqTKnQWobwPvja2VK/lP3dZs0K8yzYYYzgGGyG7Ir6LwAg6rFR1LqwB7a8G1YRWQ3
w8kFzkTT41v0U4N+5scWmGtA6AEWbAc46lj6BClGKZ9/WlnpqfLKozUiFmwLrEzQemgFpfcqRwwR
tgsSYuf7VlHHSHcRhrSm/qNk7Yut9y8atsmIcO2jUUGd6iMxgdaSuxhV0HpPefbsocHvluyzVNnD
bCacoqppWLPvcy2tCyrAwFuKLGIdfMGQBIZsqiTMuLDFLBM0YOfUE0Ckho84JrZSkETPqCVDWrn9
gbU1fBVN1jWftruB8HRioEsGOCJ1gb8obfkmterDscSxQVqftesRvXKgyj5OtUkNKthEMVlRVdhh
uYp55yBzF0kT52IJp8x7IzhtODra8l5n1Xclln+kzNN3uXjHbUH+UzAA4EV6Z/U6Ka44eAM44iOl
JRu9g1frKH+HZzJkoiab9llhHWtT7xFSzDc56Ggk7MhoFcHwo46haBwiFgVJtVpW3DJJp7bmnixV
YE/XfqtOG0mwd/iEqlYPTVDzsHBzRAiZ2sa6rtDXTUyEbxrae5ZoRxKYT4VWhpB2iHAVPF8iK7c7
4fTPhDMYgWa4p1QSrlmoIjmLeoFQlma3G8m4NRkxrW1FkjGmJbQ4t9OcMTPmtnruzAk1hxmLAlV0
Yc6hK4qXotc+9LaOKBI/1i6W6AnzgmLqSNO2F2VUEp83B7qL2eMIymIHDLIg9QzLHhJ/HsyL2vH3
6QdKIJAMVP6kqGe3hxQg+j1jiCGiUV8TGTYutProEktklKw0GyiL6hGeWthgOQJZ6HhzKg7Y0unE
viwbLr5lBO/fyL8z3Omnp/+mLs0Qx05gDHRCr9a/ohSnxKlI+RlY79ZmINptaSl+H+7SqJhuDG3f
lcZf20nyo6Ji+84XrwkWI8l9AqUttFWJEnI50Ow2afM1d/C7N43ruzni66UAMSAmDh7fvJbD8pV1
7R+w/YXv256oJNBe7L7mULNhFkfb+jvLGimUxpssXAfYZqSsoXXVz2yUrzWbitqjtrO82NVtRHLZ
Wcnt/6hv+5OMTegUU2wY/a7CyYKSZIjUpJl/5mI8DV4KWp8W4jXRtucS0lxVtJ09Wee+tvXXUi3P
eqXe3BpErwCkO/Ht6CGf/n7LEdOvFZYE6jHxJtrpWVrK+1inz3hALw5XMyDvmacrDw21GXfYNq/r
kvyu5vKiOMqpIMvT1zvy5FGzs/Q0X3xeETZREWql2+O71kLplmecTHk42cY7Y9GbNri3NVcO7ObZ
jspToHxBvAbZmKGD3gpELFFfNQsi1WB/A9lMKFGv+B7Yaw8FlrdIjMOLYU6Iu8x8X2/KUaEStVhR
wRf6esew/kMPx2WCwkactG+t8Wlb8oLwWvauzCmrYLSbJxYhlqCEr5baXqw4XKbqPDK6DIyt+qdI
O/ChWRBt3GgllALjFiESe02WtwRq6jBOVImqErNlkuVndSj2JddZrgt82I2Ia6P9Jubt70KxwbGU
hRt4+trtKkTuAFtLTI7LHrrkexLqofSqe16jlGjyTqLvy4Hm0q9x5jNq3D2k0gz6p0Sr4wU50wmv
9qeumF9Thjgyc4rU31Lty7JHfpWqO6MlYyjSkl1N/P/cFZHUsr0czP2ky9fZ6iZfPhzCNHRREine
RnP8y4r8MWrrqRqt16Wao7pbRt9x1BMCxINtI2eBdSmGntzjtHu1sJQhB+SJaRUG4Mxo1Ige6CfH
XMxAYWR0R7uHSsdFwTB7NnIUmuPkXdscZj4lPXru+FNwVxjZ/LXIzQifHrw7C0E4jf27XWlwlY3F
0TdBSomJ8NYqfU8N8a/QmjvWwNqfy/YOLhsTkHDwupxcZMyhi1bu5hExjr3VH0MlqYml9TFgvvrG
X1L4HU8XlFuKxo/9ocbOVUpanc3eiQuEOXUqT1mCwm/FhGOOF/7dWbhaMKwFdEUXTG2Ozyl5nrFi
uVt+6twMeDFvD07bYAL1EmoPkznoNP0rtxV7h9BWD7mLAqvCduJmLPoDIYeLzb/3xl+tcFKfBt94
3BocoPlVyTmbJtv8Y2OMQTDa/ji0eykkQx6xqZtIoOYT3q0lICXnc9DWNLD7BXc0nE3Gliq99Mtr
gXUbzSZKDLm/M3H7VgDnyLWlmn9wKeFWrne54waFbt+tzkHa3CCkKDzjy0yzX5syPw4uw4x1Z9Ao
5y0zfJ6sZKBGdrQY/TMGbyoWGXt3PYoAKEDtMHvJa2UtZ9cZ+Yjxk1iFCMasOJFdzVeHbXft2zDr
u6emyr67qin8TLIyLqK7jKhqfLWdPqth86ICkkjn59K213x0woUltM0QIu/iuaDji1Ic8rL+GY0u
9OBZmkT+s5Lp1Vztl66yoqQl4Gryqmcl1Z7saTpXib0vNHKx8PjypBW+VWOyo0kAtFihrIBKGwOJ
8RyPRhU21HmiJkjeqY/FJAwA7+jdsTTKczka+9Ui/b9Hazo44cygNOQpKuP6n2JyDGgUzw+m/ZTN
1synLrmLjbB32iMEwifChZ7u74nvFwmJomUoUJajXS9Etxjt1ziYsaoC6OZVeRhH46Y7Wqx1VEqs
nKCN1R0xve80G+DS2J4GXAitYVxXgQvO2K6sPbtWsf5lPWVKzNw78JVbn6n8JAfeXj4XCPzMpP/p
DDNSF/3Wpls4bbYT8mzcrBw90VpdNpv1uWoRiYv0ViT2eRs79cyCasSZqwbSaVGRrd+esE59qT7/
j7PzWHIbibLoF2UETAJIbOnJ8r6kDULVkuC9x9fPgRYzKpJRDE1veqFugQASad6799xW5wuIbefK
49CVOsEbv+IVU+n1QPbnQgyKPYw5cqZGPAOnda9n3p2FYRMrVSOuMOZ310HuXRkdcgcvQeWXmBSq
WMfWBiX2K8QVJc119EvjYL5WImjRp2MaouV0V7EuLp08f/RUma7C2mwRAyr2Oxy9b/ueLVRqDCFv
x/g9ee1h4q2snM5ak7E+Cwd89uINctmSjbbfO+zb/D3ctmqBgnVjD/pv2FeruNGv/SG6GUb1alo2
E0iD7WUI42jDzJ6inAqAZVD+VqW9N2gihT5ySjnempNNwRcwWZa/NMX0YPo6WprkMNJgXvANrMfE
GLd8ZyOVAg5bIy6Eg1mO35DtrwbhHyzPeCSbiCJLU91YuAMfDbZMSIcybYdYNl849XTD6A9xowTR
puiClrIKbvAQ5AGZ2NbSIsrGVcVdgzi2ibVrYu9/Cyf/5RTFL9tsfjMp+1vD7fZW2tD24xRdWeAJ
2FMYtLqLD+RhDxbVdDqM18kw4HD+EI63qnOxDkgykvOnkQY7H3cSZ+QrKYhRyAOxV5NcQpha4du/
jq3i1g7oOEfuj5YcsKEPzYUP9XqFWOKZg9gdrbhFT/ttEZXhNVuH+yk0P1xaPIssAOPWClLMSo1W
REOK8LIAb4SiE3egtp0qWje2/yzM+EfjCrWeqvwtialjmek35EG3U15dG6W2zgXTTMmgaFv3oyK9
dQF+AU9aliEcLDFZVIdC1OSVC8pg6Y5a203n0ZqE1OqvJ1ICYIyKWcp9g9J3mXXhh9chfixqNLPx
AXEBZIbpCVbZGojAtSiCZSCNF6/IrlGeBOzI0cq6jO1ioDRaSrqHpKLTu37AdDKgRZ6uaR5cR0Xg
U8AstoMmD1mfP+Z892lR3bVlj+c4frCJbOocAJVtNbdRCRZASZcN8oWK17gAm/FoJQxOqBy3ncyv
TX7fQNXdS4wfsRookMXfROTfGJ1QnDXq75K20JjG9HhRYMX1xsqaJzWI9xAf1iL2aUMnDi0rv+m/
t0nzH5z8R5j/N4EatiqlmBj7qzw2UY9ja13EjfilkbG0ZsC/wkQplhPaepLDDxkKX4nKyOQXYw8m
PHIc6buONDUH/92W2nWRU5sMDe3W18Mrt/WmbeswN7cVyjWnL9BEaiaC6tr8lkXMDmkKZimzcmqL
WTQjD2gZ1lH/MLVRB/m6Sw8qMt7dTH8pGywNrblvNHkzmsiq45SVcgjldz/DKj6UCEq9sV4rZ1rT
RHysOBbfcpaz16q3fwRYRS7kEOqnGCIXPqIOcNkknFseE94qB7Kq3SXglRrLfP0TIrewsR17aBWx
0NzgPmIT2GB3ObBCU+kr8lDbOSBaJz6bEQGXTLTopxlY4iXK4Aot0k53/UuQmZnFc2z+d2HQkd8M
M4nf+xk3UPpYktGgxgevDIZZsWRmr5WhcR7Shsz0UHjXKc6hHlnoR6Nr92NfyZsu0NonOQgIcnUR
9g6tHJ/KZzQf8juzL/couVIKEJUVvzaJqz2rFr0a/eOa+hl/y3+FqDxz2xLi1q//lf7kGjD8QJgp
x6bKeER/8gI4+bGM/QPNgmSte2P4bPh5tBxEa18ATZ0hNfx9Kcv4/OhcjMFlgxZ5X+uKfIzAzocR
H0+AxYPw9TpfxrpKsgu8hlPeFFt0S4M/B7vLJobq80VbyVwmLJbXuA8CyuuR3vjLKJJGeWFk6Odu
D6yeptP8AppnHwG7Kkt0PTNecqiiaHpv+0DtXDcNOKqHDZULS5Ccs4Qaxgw3BtFcfoO8gvQpS3ey
w1AYjWGaAT6xJueHbXGqXQRFZVJNBml54beegutcYKmw8sCoO7pxTAhl+RlwiHfZHpANXiUbh44b
mfQSI3tthM4PgSP7+etxNo+jo++G4DsHmjFvAVry0ThLvKoe7SwGatym0bYoXBpaAQkkRocqN44b
gxNtYr40iRC7r698ZmIhJ8I2lQTtCKfviNLnEShFqkoZHJSf9oTZIIJwctZyaUzGBWbbGRIto81h
BOgASWznD9r5L9xh3hgUV/wkOuRVjEZXpo7iLKWJ15w+3F73B05VGYUhsELmtI2ED1wAcUzxhO3P
veXs2PZrg8L8PRsnu7zw/Z15EKZB4uEM+aJT5h5NXQCbc0e1pbvP2G+sMd0hV5+q7MPVR+cCGfTP
Z3X0ugm6kCR02ZJv7xiWZ/q9pNGvhr1RpvK3KYR+qLImfCyokvrLTFPhd1mk4W0Se/1BL2L9ua78
Gn2z1RGx4iej/xRqOWq1yB78fdQBfkBLX8orp/b6YD3FBOggVelQXSRh213IBzmD4IYjabMS4XWD
XXxM7K3CbISqE6V7ESAz3LkqprzYFGOIAs/SsOmx7FIBUIRJ3EGZS1HvlRh86NnGYXxhBjszr5i2
pRscY0Fh86/PMxj6Yr1MkUHuO69FZp7jmcpoi3VxuTZH1ArLpimH7N8/GtOmyKaIfbJ19u+fL4oK
NkSuw67cNTyx8cG83gqtYEdfJKl4/PoDPXeDynYcydoPKtQ5mqI9reCX5JzGOJf3+aaK7dy9D8AB
WHurarJqNpeF719f8xThaypT8hWAeYdpCeT88w2mUUsViGCrGbPNAauyv2kTBKox9vCCUDagAD54
q6FGd1FPebMOibagiKPPZVS/vvCKT75MfswfHCKJlBbY96MngAW5BNdWDHsfMgiHwa7cRKF6m5g1
LxC5T571fCUX46UG0kfjop9vG5qJO9RtU+5p2pI5SVNMv0n6ELJUUplL284u3drpp8QVHV6uZdJN
1XXneNYZfPSoowgO0osowdTsm1s3ACBIpkNKpdJlt2kl4m7qy+SOrV67bBP9Uo7GmQc8pxwpxzHn
32EfDedwIqKNCTs4dJkRoRWec1lSHXQVYdOgBr4eWydbDnPmkbKjkmxjmUfmH/PXIkBTC+8jQ2vv
CGBae8SUibNpVOY7F5bxM3dlgURTihCnGXx+dFdso2iKKRkesrDR7ns6E7uR5vONGjExf31PZ8aN
RSmT2FJw9SykR5sb2XrhlNbK2FmCriIbSetNdvhaADa1D+0knQvP8Mz1WDgkDw/ppgW28PMzdAch
w9TJh50v++m5ddpgDlhLl4zr8segh+2FGf/M9RyDRiQzHRsF4yRQvgHsg08VWU7txBuWBHPtO9Tk
2HbPFyWw6evneYKqNJXzZyAac/YVkK/P96drwOr6MPT35YDn0M1hPRtOVV1XOUWnBgn/JoM/tBaQ
7Ve+11waOX+OKZ/WZy5uEcJhmg7T30kAmNPXTkT8i9oPpW+7yE5L3V24uUg8DtGhpQ6hPVeI+CWW
tQF3DnfE7ViJIVfEYPVQ6M9tPqe4rgS1qQu7h9OHQ0XRth1Tk5qE63i0V0S+m3m0HDy0cllxo5KI
AmOtxTey4jHRTtUWFB6LN2NqjIWjNfr+63dz5rNy4Rbbc9oQR9HjdxN5k44ZgXxoX6Pjv8qdAjev
bWXa0s3q+MKEfOZeOTFIAFx8VbprzX/+12RR6qFGpQHPepGURN21mjVg4EbTlE1D+ay1EXJRjrH0
nY30e9dLehL/erek3GgzipdlnpyNo4etwZ8kX7LC1iE7/S6xUO+RtjI+UE27tCs8s+gCHzRY5IHq
MT+ax6sPKzL2PS09FACC8aDNVcoqwqwb+q/SRnRti5nfg04MAmE0UN1yYXbBJX9Xbo4J9es7n+/s
8zfArzHJwJtD4nnfR99gg260kvFIBnIW9tsAOeS6rtL8qS5NsVMdFF62mh9EEmrbry98iiY25wGm
IJaatg5N+mh200xPL6nhsLEVAPPXuoH4EQWerdCuR6N5lQSxRisJV1+2E00/9cvSNyhb9y1NmgCT
mdq4YwpiFt0xCOOm409xWcpJEvKQ8r/6ObEPi7HraCV8/dvnV3T00HQglaSkaBwhmZ4/j1d4vojI
DM9H7uBP7AkJ7cTdNa4QESDjAQW1QmkmLjywM2+KU6rFicI2gfseZ4551CErTyKhLBs5XAU+qtZQ
YkFXFnAzKDZ3YzxpyzgzzAtf5+lU4HKknxnv3DRBD0cbs8gdPbNLpL8XFmbDfBTRVZE5VHnbabpw
j2cvxfmUL9CxkSgePVi/k2XUGSF1cHfCP1zp4YOh6W9JXxoXMqDOXYlxD/HZskyLvODPr5B+NgYm
IE+7goNivAiSSdbo4zrzl0Pz5dJSc7qyMoNK1lUG+rySH+3/XIGhZKyE2PdCQ7fHWWZt+CL92bdh
d2MPwaXrnRkrJps8DkyubRonO5XQkahpoavt7Vbf5plprgsHNk+YuLAy9I5Dk18OH7Rx1l9/GPP7
Ofow+CD0ucIl9Tni8PNTDSTHCWCkaufYuWMtkY/G4I5aK0v/faCQdsIMwtmM2p1x9PpoBfoR6XTu
vhuERSdX11AVU165lZMe/nOgwkxQB55OOUsxZx9dKzUzMF1dauwdDAYr4cwibqsdl7B1jQur7sl7
Y6vqgDqnUAeEiGH5+fmFGLsmGnvpvvI98AsI7rKFiGR7yDwCsfZBatIMqIvgttVBoH797k6+CAKf
yGCb1wFHM06rFY5fSa2wmn2eucNzBAwfXKcFOT6yLkVSnu68ON6ZnHItZhY1rwKf77MSvVPpQxEf
xlxzdoiQi+uBuvtS97PvZud0i3406bRr1qvedEA8xsleeHDvVoPk3BmpXr1+ffMnH+j84CHnch6m
yCCdox1Ik3pGZGDr3tvElKOgxI6OhwrFuVts8Vo0wyGxaqf459dNVA3bDvbc0nI4j35+DKNRYTJA
jHEAzuc+6IUbItjRHfY+onnBhDyt/TitV8Ug+kvL/pm3zatm+8FB0GT9PyoI5qGpAq3yKO4YVvyT
y0tY3KJWjzmu0B2bZZ/2U6I/OeyPn4kU95DtZXX528MutWnJKxg2mcRYCDWsCFY6rBfkujUb98WQ
IAoK81E/aBZrkdILOEF1a6J7KKtXtnXZq0pt7xEKQfOo4996SSHKvoH/kPsY2//ez2Mxi7UDSaS2
DzesEbTQkDNEMEDAAchmsvAte+Z/Rg0N0u/LvFlMhGyjmcutaZmlpQ6ZLh9/BFYNIyYiNBnZE5jX
30YS6xjqpk5hiUnTu7HpUUA4Yecu4qpCVz/mrBiLwoESt/ScLMN9neZdsAj0aqS1noRsPSlLWi9h
GtWP/LLhOzIHuql4+OJVxvKp7UoT8vbgZ/B7ey+/NmRr04RPh+dYAniKkzzc9iBnr3QdY2TVRyiA
LBPJXOfSgpr0NnssFK4leyiI0fat2tzNu/Q31OyAhKNSINSrq+o+jJr+UnX0dHPKd8BR2iYLg+04
cZSfR2RWaP1gRORFtF5bPBfQv1EEmnX7FrA9wK5j+k8ZNmpALHlyl2i6uLN6FFKRVvY/xzL25Obr
7/LcMAVPO/cS+OckHjKsbCFjArr3fkgyt99gVAwjXAd6BSjh60sZZ65FQVnS/2GXRSvoaJ4HwWtN
MSRqEonxoOe6jBBAT48Itz4g+gPjJAyprYabIqyvOa4AUc5qSgHjVajpvxNv2tMYbVaWrKdVmdc7
ULvxAtXjfR+hKGQljNdVoVLQxhJtEY76JdDuS02Ns/cwZ4ezUvHMjit69BZyZtPJP8AM6+46O6K5
mwbpxney6enr53Va1PqzYPzvtY7jStHaTwE+PLEfRpzj/piqdV72OHJBZdLRQ/RMqxgUkB1QUmwC
JHSkVV0okczz8qcNB7+BbQAFfeK3ICIfbawqzwhMVhhBjSJwnrqizNAAudezYmBrFTmMJMUMMPrI
wlMFx+LrR3BmuSYblm4Ku2I2ktp8Tvjr3Op6Q6hlaFMOZWU3iz5z6u2oKGVkGL5RW8hhrU3JsEIp
Uqy/vvK594yQnC0CsUt0Vuc//+vKdoitXCYjnSRK4ZROLO2bpSegioqovdTPme/i+Bn/fa2j74Jg
DLcrFOHzhm0LECSlbtdrkIbFcE2vpiX6F+oyWvJY0Gl2HEh9e+XZWbOcUqN8pcBiRfcjqAHsorRu
221TYJOFt22jcEPY7dpLzeUM+P7/eEKSExp7YI3UxaNfLYJaWYlU4d4AgrVvVFTck/kd7XSkFm9f
X2r+q04eEI1jg8YaB+njwqrCR1oVgvAlJdBN0hkvF4nhJgj6MvvOTC8GIp99+dwYY578F9092qw4
cV/TFBcjH55ROc+NHk7DTUvj8j+wMN23r2/u5O3PzQhjbrmQVkXd8+g5WqSfRHGbpAcb/yQ0CNfH
EWwUzvBbswqQFCFBtWjkUuJXLuxRTieYo0sffV6ylJOlhxVEAUDwqaV16DitClOLJkE9sz/rR+yA
c7X7xpqKgjJYNz5/ffenC6IpFRVYek4YKTiSHn1oMBU0zgUZEikEgSutILSjSEtzE+dg3qek+tAr
t/yuxpxdW977W7dmz1CNjnWVWGZ/Yb45efH8GMpTnCI5XXHwPdq0mZVRmX5DHvdQ9zjjANj8sMGe
b5RLvMDXN37mtc+3S7NgDhIiUujzBEMEVFf7DL/9hNoOXTf4n9oYVvk0/M7zHunx0BuXqirWuftz
JJVnqt7cnXZ0fIwtvzRMExu4WWgHBII/ERC9BkOzgt34DBbuKtaHF28YX33X2GdEkC/cINlnzPrL
vFMfpQ+MZsJys8H2boGXrVkAKGQ+WlngbiVclAWGF1B9M4jcRouKsrG/bTXve5HhNW3RNu/rP9o1
CAIuXUUXRLcBpc7HEwnVUwNkgq66zvK71sSpDRdxb/TtVTIYj26dg+GtDyM4x0XS598aKlAjSYbr
Qk8f6Y6i76rFDj1kjB8oqq4y0klp7Ob2oszUQ4BsYgHulfBr+6G2h10PoxyYXxp8n2BqrPzBPvRG
V3EDaLd7Za8FdPltX+s0cuDhYiTE8mMvBmxqNCevc1vcmu1T06it0ZEGMmqJJCciua1RtWWY/lut
RKDa7OH1AAkjTYZ20C/QmL+KurnzGvPKFi6bZqta57ZBAq+/JTDgp5zqiZUegb2L2ozq9EFk8cFN
4+AlLYo7c/bx6O1LB/QP8QwKS7d4dZs8BqniHlyUWDpxSxMSbVJpU9JJi35lKf1Xp8o9NJCNsoP9
VFss2Jr2ZKnxUUzqqSF0udLk0gXVqUAZUkgh1yO5r5NgrdAT6sCbF4NMXurJfvK68YZHd1tq4w38
xzVo8bUGqyUT5lNQAWWwUhz8kbwxM9AnUWBDEAqMZ7/WroDYwlFL34UDhiTOfqVJdpVV7n5q8ILq
yKdrByFKkkAAA9+TpcM2yoAOjFr8X93gtmij+zSAipFPN6bp/SDd+C2G5gMh/1003kqZRBcNzlNh
Ez6gBcFHCBVV7/2dpjiduI39s9faKy0wflQjXKws9XdxPt2ns2/RbRpMHOLNQ3K2kJDPG+m/9kSn
LlVVPtj4bSth/nBgRTm+dsMxDtX7MFE8lSJfhrM4TBI8Q4ozrcb8lg370lAR/uFuuJnndIwpDzm4
eBwPeDslPMFYvAZBsKzG5NXI24PdDx+NzxbKwqUm/du6t3b4UhBpko+XWM+EstxUQb6UcoShBIig
gDntjBB96WTSR8KSbNwIEVYL+FNrcOCbsbFh+jX7lA2xi0mhtDNYZu6mJiWLUFuMCOD5pmAXpfWD
mZDP07o3jBJc/uG2sY1DmiSrSWU3/B1PoS2thXINjADdrcjN/yjmvegCb2mSrTUX4GYw3JUEHGlh
uW5NCJVD+z605TpkT4OjfZkWePRa/D+t+CBuJlukfn0bFe2NzjBaWLVFFTpcWaI99PZwa6X6oWjN
NcYuxoXovltuACQnWTVmfT8m49Jx+3XfF7veNmHC+++VrJ5HHwxdoOHOIEZpYQ52vcxdPhRHHDAE
PtQUOdD0bwh43uKGWcNnfUlyceuI7BUAxSMrPBQgd9N2JoqoxHrohSQqQYMmbV05kUUOSvGLLDp0
o8bwFBfDVQhuCL8zICZ7W5fz67DVWnjA6RvjloyVFxAg903Rb8khXTO7oBzOHyc/XpFy+Z8UtL0Q
PXzTR0C3ZbnLs+lNyADyfARUuMhxFjVeJxETeyO5yuaVGsJb363Y9ebY0hwAcQZYXTwL1lMgeoxm
sOSSRBfItqEIRlV7R/jXt9ROP4bWvhmK9keTd0TvRQqUXxMwtUo4DeZOhRZGFrXWLcSucbyrMCuj
mn2CB7uBNPxY2S0RE4QfLFkRnzInumsq40UfupWo/I2liCXzIO1o6rfvR0AHISNmeHrbiASetnB9
XMPWtRGROVRkYG+77kWGs+/YG/k6bCzlU73oVLt3ENWnVUcNxH1pEC2HrvHAu78mqLxfUjKfgEx2
c/ybsXLH6XvRSVyqWrCSqXnfh5Ceh0R8D3Hxh0lZLc2pXluFfuCMyQRoQPDzFQ0gIvi6cJabBhjp
5U3vECIEtCqqeuwJ5Uq3xgNUpRtNx9KPGOgq0St7zsTcm9j3l3mEWdsVwU6Sn1c7IHE9cqE7K9nz
FleosvblNO5tntUqt617LYWAqKdVvnKT4UD16xA0+ZUZ1JQp1DtgRaiFQAAt376m4wbzhfwV+JgY
NtYtCTEpJoug6PcS0Vrp5Q+mXvGYMe5F6kDRGShLRSZ19Z3X+xTjPITPoPa5ZAgTktBLcQjaMFl5
rrrKpui7kRrGAoXAhxd0E4NZ+61Ect3p6S9rSnR4V91mxDKl0Gj0Vvc+UDdf1BWJg1H7H+WB9Jog
BDTOOJmwHu+7qr+Fh3sXl5zN1UQeVNmTMNFOQK4HrGaWFaxtjRwvjh56k2AGwdaI4vaQjTikEj8/
oKpa4Aj5IL7qB/2rFZXYHVXbauGOwc5m0WjLEO7xZI5rp+0ReneTtqlhLZPDsR1G97qN0leEvsBO
kucCZLgk6HwpcMJeyZgDKXknN4nsXwkvgA3etbvaAdiSoGwixEouXN1rVn3i3Htjd0eq0XwHhAjl
9bWv/TaL5GefaR9m0YA2hZRc2vUVnSeoGnLXYDdm87nWe/gBXtneNim8lKoGIUw03HdsGjz9fLy3
NBw5LmZ6F3k6vdVolUlJ2dUPvnGgfqEhuLFtViEE9exixC6aCCOyxQ5vG1TrCTe7qB8Mp4exMBtq
MBh3ttrRmr5HaGkt2rTEzSduDVWwSspfjSJCJ83uR5mvuMt1U9q/p66+Qu2MzSi+h2mz10a89k22
jv2XurPuVBLuZaLgD2D7jKaMIAEBur9pN4ZXbelmPJrhuDFq51b102rgmxGN+UxsVbw0ZXCTppji
m/ou1r27Ehh0NHRLDYJXnMSvVWk9DCABPKk2kQM72W3vyJdbG7bzDeDKjiDqbQ17VMAodbAHWhVs
3srYgBuj+hckvwlS+Bn33XOVjtdyzO6KdlqKVJdLU/dv88QjXhGgRI+AYTC8ZwfXQtoAa4/z6z4h
gSL17jqzxtcgSC2aJj4+whcCzC8V0RoEPIJO3GUR67lLfnnxPanSm9yyH0F/3Xll+q6Feb4AUwMS
MN7FIngxyBzR2p7AlMqHTtO/SamDxrDUSwuzmrrzW9WM2Flw5nkhWtyh8lo4+9nT1Jp3gd6+h6Wx
wc40J/Ywv4pMbKcWZInegNdBbE5OS7zM/Wzt1njWSAC1WaHTmD0i5z8RQz83NFwvGqzNFusTIAHY
i/EKRtjGkDoFIO2nEY2/lTExCoLk0XWbmWAYSF5nj+0lHxZBqGDHGWwc8k3s65iPp4PqPVou2lVg
FUzCovrPjUJjObjaHUk6OPCRhY8wyZBnLCitL4Ow/E2k0HNf9DundZYZwKUxgbmZSjwilGkQnxe3
eYHco81eM10cmqiGMWffzHtZBEsMW2faEd21/voodVIemNu1hpz1pvT+2EB8PkrVJccdFTkCFrDg
SAE6e8aXht3028hzGM8ZspsLZbEzR2dLm9srrjVrzug7fr6mp8WyiUSr7yeQpzjUs7LaJ1ouN7RE
AY/i+1mMRetxep/MA/A2RmoTBBf0RKfHOX6Ea1OWmw/PjLPPP0I3A8eNKtvYq0bRqEbYGI3bKInM
AQmaraXLr5/z/Nd9KsPwnJFpShPFLRXj4+ajSDWTPJPR3ud6B2yhZ9HptKRe21FjP0TsXq4G0w63
Mgui7YCA8cKJWZ57z7NGlb41GhYUf59vt8mQEdV2KfeY7Z0uA37qejUAHyu9rxuX9DYEgBzeTKuO
EHoHpipXdHzGEgNSZuO8NP16lWNtete1jgqbmYZutkqMkFSftukqCzatEcdLWgw0JNKx9yFXRY6C
lBro+EPl1PYCalXZDs/SLH1w/KblbwIrLsNlnimLgAFPZy0ZemIKt07cAv4qGxR84LkCjG2DJ4iw
6OukU2TugP60ftb4sd5sjkkGiAmkYzN+qyv3Uxc2+qYCGEUYbKS57yKc8mfdUxEgc1QmMF7jLrmk
QzipttLPnuVIyHQoeFL5/Px8R4B1qsOHuR91IsScgamlKDL/Bq0FFD7o9kvBlvAQa/W4+3pkydOR
RSlqFqrQJaTBPQ/0v6qtIjAKP4sNc19iX+gXpDUNz1aWdduvL3NmAFNqcdGmI7o20Px9vgwNqXoi
KYfLONpYbNNas1ba6HePHaIvf1vLyjDf8dGZ0VojkYiQIsdwf/3zb0AJZc+VZXRfun30zRpsaXo6
b86eQIT6nmTa5Cls4jLFL25NCtGjr/bpQJNqUQ1BuK/TOn77+hecedhcmKa+PatAcEF9fgpuGOR6
EOLIzxCWq7Wnt/JDb/VCu1BePK1wUUpDOWAwI1tSt4+GE8iCxhjjUEHoUPmDpxOTuzBpED4g5NTg
Kcqpu9cJL7jUojm5P1oWDCMu7dIzoOP0+f5kWWfjSC7fwWp7YOR2FRbQ6tqg8/71BrmQbVKzxfdB
W8s4epC+R5wZUjaxd/XeILrD/uYbmbucCBlc9D3wn4I4yQtD+GQOnK+Jmlyy7OiKa3++uTaj5u3a
JecCViDr3R8K+zVASk7BRMV6sW1hx/oXvs6Tz4Zrov1l4qdaSWf6qGrYYtsc3Rp2jcpmXlHigr8u
nFFbxyPgkhLlIuJqTdtEuAOXXcnZ9R8H7NE9Hw2koSFKp6HSd8Cp3A8rCe4EB76Ee35hVT97o3Rl
58ovvR959G2OYBddo4LGlUhzvGv8oVkigSGMOp43vU1BF9rzUqowUFbQcg33X9/nyXI+P+f/u7x1
9G6xAQz1oEEVdN3RT1eN1UePXluTU9B5A675r6928nn+eavScVxK3siuj56qbig1RTlOMsfWnkvi
KslfMzps55RyR1yGSxb55MKbPHuHNMARkttKIgv+PHoHryKoM7fCwzjGMl/4Uvkle8gedhDsdffC
HZ5u0uZbZH9Ef1vN3+jRsmLqIaLFkfneQfNTrfrJrj/GqBqrAwWaIH+QDZWqvRPSUbvGhwMPK89q
q173pK5Eq68f92mjQ7f/+MNQ688r9J8//2uNM4MxMTO9SihKQEAs+k5f22yKd6SMi+0A9xIOXj6Q
iwMDj9BRBfDLyPtDFoRU7YIqffr695y+ilkei2vC1GgQImL7/CryaJxMTbSIDmUJoWlUxTXExuY6
kvalOevcpeZTKVaQWWWg5n3HX3eehCIOmm7ydj3mZJOkSGmIJR2D5j6HNPXz6/s6/YZZcPCDIcpT
zP3G0cXgJ9pxnJTpgVg5/wkLmHdPZktxN2oBeJsgcNr9/JWTDlvZsP5K6lIXpuhzt8u+nIxPlA5s
aY5+QesP7qjbaPSQVTt7T9IjwYgn1vqUdxcG1ek3bFPdnbUIiGRZFI6+p9bwUwQ1Kj1EhgVxH5Bx
FZBTYlX73BwgNsWB172WqU5MxtdP+YzAjCvPnzFCNpa+43WIHhJF+qn1diEjp1vmZh2TnuW03h1K
CN9ZjhQR36ywNDn5gUZ71kqYEqsGsEdHBJXua2u9yFJnCZIdAvOFH3eySNKzVy5HFbY4PJ8/yui/
BpxTO76ea7q3j1v46MALi00zjQ6kQNxI+IKqF3uo7Y2BQAhJMcht6FwEhnhdsLI192dkmQL6nqAl
ElMfIfwj/H/8QptqhzGbhbDWHK80MoxqvfEC8kcgej6JaiRaBKT8qgRYRgR3YUJhBros9CZYkBqt
rVKZPA3Ih1dtaoBN8VmLQmCam2bAvigiMoO+foZ/Ni+fD3vsk9ncKIQXhsl56/NHm/apNY2exB7x
B1kZclCBLy10l4TYWhBh7FWlXDrQanDqqDx/H1Sk3hK7DFGpaBFcwWqAtr01mrImiRJfDRHgzdCg
IVNhlVDsCsKI+Mha3dtBofuLoU7nwMNM3Uk7YFVSHjHoHHikvDB2T2YIkyUBTcdsMLKZk4+WWXIc
MnRZGD9Q1qXktsTJ2hgmMrnZ8i9rir8rp23GPeewfCO6qbwwPUge3NGDdVgKyAJ0acUy835+sLVq
8eoQOQ0+h6LGYsyUeEoA4vyzgoWT2t/XOZqGOso/eVpZ3s4F+rQjGruhkE5+8cZ1wosmsXM3xXRn
K/SUWCyP3Wi1KCarUrnYmaNDxVQw0YNDaluqSxfG5cnsinBMcqDgKuhB+NfR42v7dhoVshPCZici
QMEZZWUNzIdK6q7SXkdjat7SuPX9Q6PBJC8SrSo3fkzHYNlgtHygIE1aHSdr8jYlKQou7NVsTHee
0VDIgdChb+PGht8eW40k0yiCp7Qt+e+dd1ORrN0mSbKoctbK3YVbm9/8p5FBTx6biMa+3jAMNvif
b61pRGGHpos20PaoXmoqHd9qWLtkSU+cJxZGYVCJ7esphZvtxwPhDW5hfU91X3+i4mAF/BdjRT0O
KOh9msv6ReSzqSwuS7wujuSzZPYbSa2Cw9G8Y3ZqgJCDQUtXgYbJuc3pkl7ag519XyhEdNYoTvjH
XlDDjCmOh0O578sAknQgkO1kZMeGAsKwKX7T/AXtqlcHXDgjcUFz02SAW2sS7whWaiKsPEvYpiAs
INnz6yd+ukFkMHEGNy05Vw7ZBH9+4kLSMfDAph6GPJaHSde8fRG44XVflN3S6PTS4Rf09ICC3rxz
+xpIvEMN6OtfceYJsTniPA47AG308YQgpi6tsGAlh8GHb6mKOXxY05KNrQ3iwgnDObMyIqjjZIyy
ROlsRT/fsM7FAtKNtP1IhTLeW4LIg5UoS39aeuSav+jOGP7XVF5GWIcxOA+2hStymUZDlC6I/ax/
YxikWByi2LM3Fa0xqPJDUFID9FVKLCoiQdRywv6JEUx+GzSz0ddVa44umpDC+5kkFdE7A6cZuPbZ
NEULBVKqXJMhoxEnPiXjo1EP4+3/0HZmy3UjV7p+FUfdw4156Gj3BbA39sB5FKkbhKRiYZ5nPP35
wCqXSHA34bLjhMMXKkpMJJC5cuVa/8CBWHyvgsr/IReD94I5H81xdNQNMI5tOAD1iIo0QfLdEL8O
3mT+wD52QqC1QmgIxEqBBEYR4wIV06nfYjgp3iJ4MeJWZLX47lVy+ptRdQU+ytGIbicUKDnY4EWl
obaTNCNdfiVLLjHUkJM9QzTAV1DQ3Jj40YIESa6jsv0CFR/vAgvLvVCGR/NMBRp0hIJA+FbDXErC
R8KqbnQS3HQzAd/m5RQgOCoL6yzK8jBPz2ou+ljVV7l2KNNQQc7HKLGqRWSuKFbOvI/CNwqFHi4e
wO9BHtMwff/hzR51OyEQka+ntKd4Ez0gUe7cCoU+T7CnqXj0ZxNqAa3ajaj1N7n+UCHUi3YieSXi
j5ET02t+/HzlS68Q1nchj8ciAeLokKj6fUD2FaNfRETvCZErhXb2hAvdpgUPt+sjHIUa4DDPKHUj
qeJZWgn6zqC5KxX5cMzL0PqGzq2PH0xEOuVGsdIN5NieaaJL7TWgEQQrvkjlfkhdb9Ty0S5rQXti
RdS/YjJNT7FV9XRr5rWCj4Gppw9WgSrrVFiya4pt0+BWUPt3oHPY8T3OjMfSiMcYrTIENWhvxlik
TompfM9rRMmVTCx/S0wRx+OxVGmMW1AK0q4WEWOxymPi+y2lak0p3BQP3FAOo+uyxpYMdGZqbCYP
76jYx0kTW7HxyzBm7VElZX4ceRKAbhKacFMPTCkvhnCGWKASG1U62oWF/KgXfXUmpqSQCnHDmaKG
zUoiNm2zSgwRHC1ULAQD/cHPfZoEQRA+NU2DJYTSJvdVlmvnKq6p11JdZ/rW0ALkVMfRCoDPg4gJ
yq7aa1k+VqggYbu3rdJOoS4aNedqUBiPqLr050quRteClOMTyOuvXRKFWcdvMs+8OKpdpFrM8zZX
45fca36DfG9cmUMgnulpOZ2xZ2NuCyUylmo67tq8Gr6GRughgFmYuZ3x463Bzg/sxufXaIgBJhvE
LvFYqtPp2CHecNPWXrTrIiT3xSSevtZkn+dVaeL/0ADuguXZs0sFU7o0isHYzevJkRUKk2KR57PY
VaGkG71v2gvfRwPMywrlR6sFI81iKwBREVnxXa71uB19vvw/3N5Y/ERhYIBcpag5LVKZzuvLQo2j
CPMLFSnsvlaym2nw84s8TiP08rW8q7ai1OnD79Hgv34M/+2/5Ne/b7D6f/+HP//IOfJDP2gWf/zf
q+Ilu2uql5fm4lvxP/M//fOvvv+H/3sR/qjyOv+tWf6td/+I3//H+Jtvzbd3f9iiudKMN+1LNd6+
1GiVvQ7Ak85/81/94d9eXn/L/Vi8/OOXH3mbNfNv88M8++WPHx1+/ccvMx7/v97++j9+dvkt5Z/d
By9/s78F39Jv9fIfvXyrm3/8Ihjy3zmD6W+ByISqr89o3P7l9Uem+HcafqgtzOc0P5jpDVleNQGj
Gn+nGzYX0uDZo3ghkmvXefv6I/HvULDE+XhXdRh7qvTLPx/v3Xf6+d3+hhYshQ8K3//4RXmfIpqU
feeypI7Dqg4A/MO9MSdtpJrBfTTsMoA64BS/WPLYnKdehdpoFSPejw9rWPaOViKd6BXl5FR6WV2b
mKvfNHpkXWR9HR3Rndk2Socabo0uoedA7wsee98aMzscchfN5GDvSekzd3zxW6wG6cMwZSX6yUIJ
A0PPgjMrIjejaREqOw9Z/w3YpNEmtq3clN8nLK8TpnREMgwcW5llhd6fW9gIeET6MnbFobTOUEvz
ELUsZ8HmGAUfKdi+WQ9/vPC3L5gGBb/w54n0OiAMNRj5nJX0wsxFhhRhIpbHeY16Zw0Ouyjgyol4
ACHUmfsIeE+WO2DOo5gCOtJhYdiBFnwDJzBc6pOxKyVzI2cNxhG4hSnZA/2PvRapzzni+wPRFtnh
BEkQpd+WYtM90qa5xz/xnszWNVB9dORZvL4krKWtcqx68bs3AQWqo/xIy5OaxAhWRyvmTD9EPDo2
IMCgxVQ/QsNKX0RvmjX50MCH6m1iM0+YE6q+tDtVf/Cs8rxL9V0wm2BQuz9PNG4DoEXxa0vOsef4
4UWtM6YwaYSRvxenXXwnWkVyL6RBg2ypZN2imNNfDQAGp5hwLA5WYBfNBC8D0R6UpkfzWzABwygF
I7Rhv3GDCfLJDZuwPEd/saf5E/qbqtKGK930h63BFjhiP3qR0ac5VnKJvmEqSCjaquW3nAbOVzmX
0o2HlrMT+SJL02gU+SIV+nBbjRoqkk3t7SQvTJzMj0N0RQXzXJyC3tWUqcderGoOZWnG6NxJ1qYZ
qQmiLyqh/ox8+Ozbt9Yfl14rme8Wz5zAw1eBYU0BEvLz+9WK5KLJVUEMXfyYzAelKHrXDLDjyuoH
buLCmY+IuVubyKRrRqiihocsl91J6ovUDhiRx6PoZrVIc6OmWprhh3nl68qF0Le+G/Y43o2xf4HD
Zc0GxaJT04bC8bsC78HRO4ddGcu2QOf+YJh5cK6N9Rc65s8kbzdRY/w6agATfACnAe4eNLQNbH+n
lkaV6e1xUrgZUE0l/CH/P7UD1pi9WF5amnFXt8P3Mh4oYpZgqUlcYagAbHUIehHDhRsgivgV+4mE
gXSPnK+OcC1H/rMS+Co63TI2LKNFgUfvzfh6MFvtQBoApQEHsR9xk1RuEMnm3WAAlMCY/nKMy00f
oEmHHpV8Z6XKeBcOAdrR4hjlF+iejU5Wm+K5GOv1k9zHZDxJKuIM2/7I+6LZUDbCJ8cynlupvBNL
rIN64zi7SLgKRqn3UJ0w50aYj6VxEYISsKNW/Ip+d4SYdzOQMymPupx2dqF657hFFOg+NmeGpsD9
AUPE9IZpg1RJZEOmg/sN/cTuIX9B443qq1rsyE5UVnFeFokzaXIJLCMbjmlpqvuMVsOuG63kGNLn
dyylFw6pVV3JiRdeeFLyHPsJCsQ+JnWt56e3CTJvrlqE/lmFgesmUqR412alujGbIgSKHQtgddND
a+HwqsBrBnFp+PirZ9oWN1KSMQnvNT/MHgcdKSLZRIE0CCqub9Ekn+cNMKDYA7KdKdW4QwL1gLcI
RjEBONm8KA9Qz76PuWxsTCFVYbUXbM3OfBbpD2EWCeYt6sD8RU+o8/ubOTThx+ujw44/3sGospZN
at6Zhhlv5Aj5DaEwvNupCoS9kfbV1pLq76FXYSTfslmLJjJ2Qpo4+GAfGoNsOFcQCokasX4G/JZz
sxR/EAy7c81LhssumoAnWyKOb5WafxXK1AN2gvUiQu2rTN4TBwJtfqSPVCiYkP7e72mU0cIxFZvE
9cWrLPQdZKDtomWy8LfVlDDUp/Hh81NoLs0twojEHY3qNXVsCMqLIa1qQLsfdKurCOSguvkb5p6H
evoNxd2NZQ44W1gr5d5FJYRjbxYm0kEkzGI0RLEFngmlHWCJuJy7RVjdzHbqsQ5uvR25mY4XuXKN
mt/FgNWBzyr4fLIfTnhDnkVaZJFDd1YLmw/kN8V6Op4pFCA0cFVRsHWqQlODI8TW8pW/VGd5nSKp
9isHXQZ8sTzZs0kWdBXjdTdX1E2VWXYoXgIYXUlYFrIr8zBgHigrUfMyyNKW8ympgJayVhQumhRu
MCGzkj60er2ZQNZTby6t+xYHGCFLDl0ZQ7VPzkQpv5J8z5bFCfF+tH8b7Us/5Ct6R/L768brg6HM
SG4D93ZeXIvMRrAocgthVrhaLh4nGQClmIf7GPV0W87LF5kaUFqND01Z2A149aY1oRziigHnRE7P
AzSiWh1DsQ5R8764HXUu7aIKErHGP80fblTqOSifAlaM1F1Z7zCEWFkpixbq7zPg5NBYLAZtnSVX
LOlw02nxTXKtPLruus63AaNzHU5BiHP0JTdlzeacaChzWEEdCrkSC/nKU3xcr7SVYAayVlXT4mu/
X69R25Xser1wSatsq0diboQC+ViPv36+L059rrfjqO/HAelmWk0/T7Z86pvEqZMzvbA2Unmd9GuZ
y6mxDFQK2B4gGrmKvh+LxN+jWMjSqLXgcgKJS2MYcZHgpZHibTisaSIpr8IL7yMczX/uUWi9gYai
D/Z+wGGIm0KW08Id0UOExZ0IGILRSXSTct4X+JA1lblvKvJYVS9rnFnrbCf0SYt1j3kxBSjJazBU
hPzBaovozI/q9gzL52An6Mb3tEWLPW9F8yrIIgTTET3Eq3tWljejo9w05UYbptKuBj25jQXdfMg6
P4NoaXWDZQcTfn+DXhYbRDa7c6EhI1bN2lJsq4suTZiojlJQnQ/pLx0J1NTOQf24Ymx2+yTXu01H
qk0vCZB3DT3WlUpVdxIOvGIkghrdDf5Opj3xXalV3Kg1iTYFeuvCikFl2VEtZxzZLZaJEkqfBfg/
US3u+mK8HnLR7ZvmoCr1VyPHqgHr8RsjbG5KtTtP+RdilN1wI/jSaxSwEB/Y49O9FWThqQXJiz8J
eRJuN1N4CBTtwVSS61HOH4e2umKZ3XrYW/gZ9hV9nl/4PWnHxGfX4/YWEd8t7lXfMgmPJL2R97Gm
ObWSnml9fxli+2NBWBKgGgf4KDh1gT+V0KlnRTd8NwT5qcJ+3m2roNy0aqcD3qF7MoY4qMPjRFVC
IUMRKjzRCyS7zvsuuG2UiIAS9QmGIllje/X0ZORR4Xpl+WziHzqVcDEyK6cgrQA+bkfrpWx8PEQ6
zMwzD5N7TKbL5oir4HnSSsdG7TBnz4wY2U2tsLNCeOrigSfRMy5Tk3o/NegQJNiPjv22KTCOTNBj
6XIqMEUyWXY50MusVfOyybIjplfwCXFitzGBRAwqxWcT4XiBpVXiZoeZc8+tmEz1qQmEXyvoKttx
Kp8kvAWLJj5yVd9lsM8oazWokonBNebnd50IkS+RzzKyqzKRXWioO0LQEe/zO7kNtwBG3DiozqQC
gKCCmySC/cI1en+3dGI3WSjf1KT0yAA/+MXYn+dRH9rmMNxl43Smd9Nl7FsPcCv2QVztkb69n1IV
qGyTYWOYk9dhbSOV29mWE3PHyc6bfCuOswdtDr3CzH60ry2l5PtQKjt9iM9QOR6dLo/3SkTXvBy4
WJb1dR6ov+UF8MmuuMIkioqjckjafN/J06WcEIn9XtxZgZS6kSg/e1ifgYUBExtI7pQWN7EEK7Gv
uLaE6q+oEjmc47Tv+0NV6fsxpAKslu15aNX7iJ4+7m2hq0bYoHcQuPykp8nZHiGxbieszS1uhAha
f8VFGjKcAl/US72jP2KUEJp09IRhj+KutBvrsaNQ6h/U0dvLE2kvUIo9gutPRhVfGOia2YNq3uoW
8gpqdsTsZstd4b4ohY2cF7uATHAjyuFGzGgJADFyVThRNv7G6O53Z9Rv4fPJxyK2IGQVkuwmgO/3
VQ9LL9Mx4KYPUUPn0W+6GgdGvZ8gbUraQYdUEcXItJS1QbMc19FtTPvPRpp+sI0uesy04cGwpNzW
m/S2bOOd6uk/MuR9iJfsQCGOa2JC1G0aXWR1Nnn+HHZ69lj5U+i2nQSIHzGFFHMwuJVmcAhLTD1S
HHoKecrPaCA+ct+K7BrskF1WUnxsQrO4yNsh3mbReE/hRHAiTT6Xh+ys1qznER16FxA14nByc66n
8q9op6E01wuGDZv6SLv1pUk5pEuIPKEJMn4aqBT7XpFfCCV3dp5T2+chdeAq8JOdWo6/JU15llp4
ZmTKRVka923XPiRaDFlFaktHJjpshjAtnWjwN1MNiKooQhIAxdXLpMV1Tz+34uqS33QQO+Oh6tWz
vFfvZGlyAnw/LujszrwfKgDaaAEkz/tvaq/f+UHNCTQQHBIJllqfBML3Lqu+lmFSbeIch3B+9og3
pelQhBlve6u4KEfVRam/W0lWT53IkCqQ3SCNlCl+vT8gAy8SqaQGpSsNCKiXwcYLw408KlcDqAsU
4HefJxuvzPblgfx2POqob7PwSTMsr1UZr8Xn0q+uYwoTqf8UDs9a12wiAd5fEV7gXGlHxQot/dTY
HEc0gGaMGD3i5XUn0nsr9dPSDQuu9R3m1GntxnOFIPeoR+bWecXKrWgHl1Lh74vm+fPJz5nU+7nP
qHOFR8Bz9eN1C4MdSU1FnaqKhs2JikDW7ecDyB+KivS3KF7KaBtB1ECV8v3b9QXBSDpNwr56j6zZ
TnWSDZZH0HLITnpbv8Zbz84uZVu0Sb2O2TbY4nr9FQrA588xv8j3E+UxLFIuIMQQkuXFDaAvQmAM
noJ5nHFQvOfcu0iGm8+HOHH9mSkiXHxAFVKrXiKbzGGcfKSmqE7dAdVlovgKKBv80zf47jiwTw/1
OfawF+1+Db0rfdwz74Ze4mdzgW5ugua2O115F9pTQMzcNl9iZ363ost//q1x0isKQyt79eP6eT/u
Yq/K40QFax63k2+76kyL126ui+7tfPF5P8Jid+LyppRwh1t3cKnHtN+yjb/FbNaJ77ujcNMehh00
wJWQsECA/T4oqoqyKKK+Qy1zft1vLuZT7BkBHYPWDQ7GBsasK51nruWWO22PZVN5ET9gTHvXbihM
nSXH4qGp7eEh5LDdriypeVkul+3bB1kgmWJN7miUz7Mv4Hg1VQtSAMfUGnXXFC/ocjTOLEnbjnJy
pYTS10bEfIG08wUxqB8dZo0U8MXL0cNVxmpuQlr9XW+uXNZOfSEZwT1qGAaIgA+3fqDGk1wGfudO
dwiqufAauRl/D1x6myCpHcxHdiECJpvPX82JFf9u1HllvvlEWK6HpdAJrStIHY3nbhfWFzIfB1es
jeG9fD7Yx6oUhQP+B2wYZgWqne8Hyy1DSLWSO5rRtEe8ezhKn4aicjChxBncqVRpZV+diCWMCGSY
tUd7jdv2+xFHXEIwqvHomT92eB2fK/c9BG4br8CzCjSk86N8qqfL8Vy2Y9dcWXUfNzVjU8rXEM9F
/9xarH5LoamDOl4JC0vc+tr3Oljjx3yMxu9HWCxrdRhzH5t5RugHXEwva8RmlL+GuP9jE6sIJ5l4
cehwJN+/wsZIZDpESNjE/lOPbu6I2oWYPH2+Mj6+K1qbbwZZhKdurKcaSGrrJp11BmvYruGyfj7E
q+TvhyAA9wVFcf7PInw/ETPSconMv6WfJN3iSlySTpIDT1TgZq7+j1YY7gVZOh8LuZiBD9a2k1vR
phx2WYhVZmOp05xRGf+hQCjf5YGizsZvnWPEc0PDgioL4XZDMXIrt4Q8vcb0Ov+mi9nBE9WBC6SP
FaLobRHQ3aRN+FLAiK265qX3zG/od9ltDS4XORUuUKO3E0ekZKbSwHUmmL4FhndRDQZHoeQGsnEl
BKbsYvXrOYSUJ7+PjkZX3klBeQ5y6xvMoXbbDPVab/PjeuMrkbSDSZ/f4XJFR4Ea66k2EkZr0wkz
DVWjHKTmSjJ1okj3fpjFsu4KvcdhSuQ0dP19h5KNA0/U3wGLcvQS1zLbWAmCr5/+w9J4M7FFmFC6
YpLrTGJilabbtaJc+BPUzULddcqwU9Ed5cIVhLt4bDCC1+m5VOXV4Nep7Xf1l6lOZHtoxLtJzFFo
SYdrtRYvIhlRmr5BjTGRHz9fyqfyFKrdoLEoY2JVsdTU62urydAlapHXFu8rmSs8qjuGpQYH0/Tc
vlMBhISu4pX3MSKQUyDsQL7cdmIQObgt5Zu4nE3pa+FuHMPbz5/t1IHC8jAgzqBWbixxvBp4o3LK
rJbeoBgezbZ+jNHZgZPSVU6YKrmTTN0a/vHUmAomODDLVGAwy25Ha3b1UCDW4lrdWYm9tAhbPAFc
FUxUnAHnfz7Dk2//7XBzfffNmSmqghjTUm5dPW4eLKPa90XwhWrjRTGCXM91LLOC+jYKKgyq641g
ig9ocV+iElrZxiTEm7GOD2Om79ox/vXzR/tYWeaG8CaHmDfwmyfrIS4qaUMOkYi1nRbXwwhiW292
KXKPn490IhSAR5nBxhgQgBJf7JhWigcwgCGiHx7eiQpl9B+KVKwM8jFfYDo/B1lSRLzETGVgC507
++qmT5HsbQeqACbESIw1bRk38c9nJc2PvQgEMkcc4s7gbWB+LM5sPTG8DknOzm02WPehnzQom8jF
DdkpoTlh0cgNZNw0TriJrzVH3P/1nEF/N/4i9Kl5kxU5iuOu4R3G5jkd1xinp77b2wkuvpvXof2L
Y0bnyqLnZNoxry9Mfy2eLjzmXnOGt9NYEiTKyQgLNIJZh4fwVnXibXBFzVGypTNrW5PuC8MGkHlg
G4fPv9/K51tqKqiUYgZ03DoX03LXC5qdV7RfwNI+i4V1mQ/pRa1X91UX338+7Ins5d105ffbzkiE
0Mx9htUIq4lKGTFd2QknuqvvFsYS4o3CStkAVGEIW9/hT7xrzjBaPDS7ev/5XF4xg59sgaU/oN53
iWxSfnSjA0JkOD3cZHfGZblBVc7xzrqvGaz3lW239tkWYUsU47RUA4ZUd81B2jf7+CBtxf3q1Obv
8NnUFoF7aGU0PxG9cnun31bX0t6/sC7mq1W88e/WtvKpQ0mdlZrB9FkfbezSlIHourGVq94ug6de
hwjWansT2rxqrrzBVzX9j1P7Odq8RN9E/rgTCrnV0s4Vev1LmuV7oSof1QHBK+SgBBoAXYrAVfKi
1HRvYjR4pXIKthSx95Dv9kif02FovuXG9IiOzQCnCG5FMtwJoXjuC+W96kdPVJwFu5EsJH2i9Lrs
9JvPV97J0GQBmVSxLZovTe+nQBHN1MOWKYwdkCAjuqkNaRNV6gr/59RmhTuLyxckT2xiFhGwaOWR
Zl3BMMkdkucqULPP53Eqf6VyBbGRC41kweN8P5FRGsoOJlDn1tthg2tw5mKaPheuzk03uVld1adO
ybfDLaIPHFZPtgqG651hIzu1Xe70g/Q93U52Ujt0yF5PrE53QMHJK/oxp3bu27EXZUklk9Hz0DsW
OewfHYBdKaHR1NtB9Tg0xQYXgU2c1O7nL/jkF3zzfhdrXfb0JC8HJgznxYYlipjn/X82wiIgRQGs
gmT+gnEsPAg0ifSp+/XzIU4Vx96tkkUwkoU2kEE9EPRurHMcyq4tN8Nm+1z/au5obe3Di+GLwgXj
q+VgAXD0vA1JXGORdKwd16+qJcvg8fYrLrKefAy9zJSZLved8yh1kh/+hFC/LTvlTb5DC9+tWEQd
xBjHfOqvUCBM7bVwefKjUlRGKxlg8gdszaikQxx0vI6ojpwMo2hQpp+/8VPxBVr3P0dYWjmUkacb
vT6PYLxow6+adAG3eyUOnzw93w6y2PvomhlDH4xkIIPdbFLdljZkP268+6FU7rBtnNhd+3wLJvXv
2dbbMRcBYOqsqrQUxnw91g6Q/Z1pT1PPHrblc7Va1j2Z3UHShC9OXY2Oy2K54D0idx0KSG5/07nt
VtxCf6HXUjzHN6ALf3RbX3QbR/6irmVBJ78g0DK0Z7A5guT6PrDWZWCGZcdEJ81/wZDeDVpvm8Xd
y+cL5WSyBbv2z3EWW1PL9SExp6lzJStInWkQH3B+pb4jA7fqREQA8ro5k8MCJObwDDql2X3+AKdS
B3ipVCznWtWHZk+HwATgfMhVmGS9pAY46F7Ehr7Ey0EZ4n2EBOnnA5680gIU5Eg0qShQnH3/Zvs5
iledSkg9hnth2lip010nyPA67HqQFk/CLnW14RgTqHbRyqY5Od03gy8uPcOUqAU1l84N1OEcrH5m
1xaIVVmKUS0PMmGTwobbrsx43hQfYh68eeonJt2sDzWDDCM7M7Pmm16/pZK382Nb24o0z2Q721kr
0f5kdR/Zkj+HWywpPBBaEU5U55bbboMjWu3MsPpiKzz6nV1dzrX9JHdVw15rLZ3ORt6MvPi0Ghjq
pDEYea6meY9z20clJ4ifqce4ay2f0/HvzWiLb9mUaNGnsgkvkB7GWNuqufW3Bg00yQFIXqJRZgub
tez3RP8XMs2bURc5Hfc+K5o0RhWP3cE4Y/Hayq66FO1gu3bFXHufy6KE3raGH0SMFR2ye2mDQfyd
ehjo0LTX1cPaqXgy4v2cmLE4TpJqmEa95uNl1rRt1PQslYMtiokrVmurk1ocITXE61Sa/piUuh32
NOZs88l3CkfY/Hv7/c+9sMQ/FkaZR5VicHb0im0WDxVSOU168NrSNuJwZWonM9Q3b3DOO95cjPoU
6aU+Y2ae+VSXB1gTG8+8jqQGIAiZzug7Qyz/WwHt5wQX55QVRb1vxHy1olCcIn6WixYQduGE6hWV
wZW05uPih/SKPxVMCpQ2DGQN38/Q76dJRH4i3bFK7o29d8At2I1uEQ9zgjWQ93I9cjbQycL8DHU0
7rXLwjOK9oU1RUbmVuZ0VdfyhZX39NXGEeiVr1bf8yRXNlJdIvdXTMYxED3rOR7bmb4TqtcCqDl6
ftRF27U7wYcTbD61MO6bjQmhyKHc8/4tREjgTk2B4EbQ5k9Uawo77mI4O23oCs2ko4TvPzZyugGl
tccyu3RiJfhNNUbBKeuZRW6FYHGRYt7qMrzXogbI8fmJs7ymQeYRQfxCvdO4FkKief+Aae2hbaPS
rDPyq6yfHoPWjXz4cOElVCa3jNa0q+YT5e0BN49HHo20D95hwH8Wcb/zNITAIzAxlTZSNEIoWipw
pNNKEUkC6DEra/5DCJnHU5XZGY+cBTWExQcYhAAxTcpULmL0O+8YH4WtMdnD0bQh8O8Q5//8dX7I
ehfjvSZxbzZ2LSdWPPlNyblmKI4BqkC5Ha+MG/9ad6Mbz9HuPx9QmWPt8oW+ZkgarQYg8IsXaiLi
I+KXXbqD1PhOY3U/4qg5M9GDdDOky3dKElg3etnF+0ksUKMZvMQFp1Y4VqHDn5ZRDoLiFCF3gC+o
2CCNCZZzsiJ9b4B8t7MI+n/Va/VNDd971+dIBfhSdw7q003iLNyJVhzuB0Py7w1PFQ6FR5UR07Z+
8/k8P35IGWwv3ViwfTqfU1mkKloxtEOYQYIPzrODco7U2rVuAxt19L2wWVPm+xC9gAG8G23xVq0g
UGqlRaHM2qtHjdGmy/TgO9kx3KxdlD7swMVQi9yky82xiaw63QUgptP4VyHIN0L7zVPPpZ72a1at
7PiPMWkx4GJL9LlnNlLqma9bYtqoD8AdXJJrN3GFrSo7vasCyOZKuAp4+bBW34+sLsQaIJwVCGXO
NyS+4c+3+i99wTlwvdsXi7EWOUqcoVdsNILpqhfYDjkS/m9bb6Nd6CwZsXGK3dp3XFsz6iJbQdgh
iszR/3dm9yGKLia3iNpQniJEmFieAU5/GvB3I4L9Rs0J2QL3P9t46iJVwRNRwCCZabVHczep5ymF
A1wQHc8e1XN5v5arfzjL56kB3UCBVOFIWqKzukHsY2aV7lJPArQrH8sOyGbkydvP5zU/9of18Wac
xbZLqzrzOrlMd0pBrXXEltBO5XSlqrtM817DyJtBFlsN2C+MkDFmMn7+EHjYqxSKspNi/7JQWqeI
uh3UFZiUU/mXy72LoZfCKHJVVWLns0SiQ7gPzCPoDsd4kPhsqrjJdlP0n73PJSAnwBuxbD32m6Zf
ZdGXCqWdzz/Y6f3182Wai/1Vgc3M9I64Ne7mmDztpcv5AiddCKsxeQ7vnyyOpSK3ZU2dEUhtuhOb
b0NTbxJjJ5qVjXPE3pie/sN5LTaY0CQyqjB/nDXx2T/Pmm63Pq+TcePNK5w335vspNK7XKrE1HOH
TjnqwwN4Aifu0QUrV47rlV28NNHLVKVv68gLd8j4feuD/NoX+306rammrX2nxTGtxXLUibBkd9Zw
N2EhC7LNyeTWThoJ9m/3l5O797FpKfhZtj4royAHQSYgOUyb5AceVlxJFWMDIWGLjuB/OuIigDQ4
u+rot5pumLw0Gz7W2XxIB8mLTrGkOsZ/vVSyiBvLejRgU/JMb8p2yhXUA+tJd7iU7MJzHLfgrLni
HkOULys7YN65n2w3a3FWJwja9VCvTTePjiPtIu082giQMo7K0dyvz/FkxvVzF1iLQBIhGDWVeS64
aLu99H1yiRi8aHf1LPnQaAchbo5QtZ8/n+TKjlhC5T1LFcemCfOdUZeDnXfZS6XoeMfht7QWKFd2
xVIInRkpcTK/TmGv735P8JKD7KhblK43yAzEB06AggRv7exee7GL8CL1JvI2QNJ2bdIJW2GKwh2g
xFvLQwOsU2DJ6WC9HdL7NRTlB4TMctUubgdeFqSZlZFZWq9Tlu5nMqSNhMIGPSwoy2zSKN738zYd
/4Ve1drHXcQhf0R7yYzxiDCUFyHAIiN7HtBx+XwFnb4CvVm3i5SFSkIfNQ2ZGB4Pbonh0KbbCy+q
PVfBYZCufc0P1eHlS10EnylOLKtTG2ymffMqSUe39zuQF6PpRF5d7ZRo/Iaaw6+mal40indhTcHk
qEF3N0rV7Rjoz2lnrFR65hE/BgoyQ1gtWEuqiwUWoNHXl3FmuZpAAgrmcm7uZtYNTk62jKq3kOzk
/t9KgOWfgy7WljD0EoXy+Pe8fj6f55sn9on2v3Rvme9An01xsZRUq1C40JNHtcfs0Fz73DyNnXRB
yXjliP7QT/r98/6c12I5pYqfRaHG4WmUYXyhw6K0yx74FSLBXLU9fOqmL12e432ZBbssgTe6sp5P
XgffvNjF+vKLBiureT3PU1XOp7N/JnTrl+yPdZnXo/vPyS45NAiMdlbd5PNH7IAj/HEdFK/me4zI
3XC1/3n6fvFzwMWZpmQlerymbCBw4wv2oGtuW6PD+/krXBtkcZKVukjlVokRYGjCcd+gg8cJVq9l
IWujLG6bZe17GAWP2c4XK9eIScDrlXvS6fj582XNT/AmL5XMLhTNpPBcLhHHvMKyBKuuTDcP/9nr
WoSPlAPK1GIt3fnVBOop3jdZv6JEurrQFtHCQD5Fz/TXaPH/Z6EtA4YooMBXMeAgYKrJoa6toWo/
tNYXkUJbRAqquXni90q66535SJVAEtsm5G4teh72hiO68mYMTafKvvurbZm1MKUtooRs+GqURX8E
xN+vfcpRuqBLuLKZTmcvfy7CJTxUgKzDBuJF9oLnlDLwl/4Ox7QN1eXNkMGwX/Ut/jzUL6FlKEKm
MVd0zzXDbnRqMbgNk/R7r+E5WGTCJQ503z9f/2uLU1/EC8NHqB46oUVRzBvs4mCdkWg7OpDXB9zj
SLXXOoX/x6X950tdxA5PKM3K7PrfC6l/7XL7fyzTWXdVNmc66GKsMByKsUgSiwLBnPdK90niDK7m
zlJZYEB6N9in3dl65e909Po57iJ6WU0ShFWmem4hR/ZguIV+Hxo3n3+6tTEWoSuWRtxwEIZwW090
S3Gre1Tr87UtcDrS/5zJInjFoj60asqJ3DeVY6WXivb8+TROX01+DrAIVlWDRlFXs8ciq9law48q
Owvi33R023Mh3n4+1torW0QtQc//H2vX1Rs3zkV/kQAVqr2qTnGLncTrvAibsuq969d/h+MkVmhl
OHE+YB8WMJA7pMjLW849RxRKcBZ7ORLZIIUM6x68Hedt/OZGvSyI8U4qtHPBFZDTGGZ0/3nuS9BO
weA/zNyJoN9kAD+tsUJfYBkvwj6IniOm8Qas0Y52le9pKHpBgEjvy+tQ9MUaE8IMixGK4Nx9e8zE
+WKU9HQdBjTdEIEbAGEACNYGUz3Q2Y1R5vUEOYf8NNS+CjbCSMuIDtZuL5Ju5KCETg93YIO3c4xH
qKIRrU/U6D3xnWiLbqXdQq9LtVXX9EsvTJ5C50/nIZ+f6JdvxfiHTNFSMEjAIhCVkPP8t9ZGO5Xu
z5923s4x7iEcyhmEFNg5SRNsOAsQVnBwEdwTzjgINQGdY5qcwqdi/8fJFm9BjIsoi76uc4GWlN9p
vrjYGppEqd2BSNSGyLzT34Lx0v67PWQcBqgaiw6S7Kh1ibGrx6Ndzt/OW3g1XsychRM5+eqAm42u
Iv1GQXnWbYq+Jnaj+5lT2t/zq8xtn54r5xc4je2k7udBPPWrV8aFPp/muTo5xD9N6jjugpV6WsBn
BsLOqUCR+Z9+8ZflKdIeOXtJXc4ZH8iy3ikVKO2L7OQD33AeeZvH+I3J7EcQvX/37+vH5P/woRiP
EfWAmSi0rDHUDjmI16GbQxrNMf2/iANfjgXjOsBWAOB6bxqnhvofxoEc78tCImpdEKZ8xjfT0PpF
HKjf0qK5er3Yij3ld/y652+i3JfVMX5kyrRIBY3PRiWDm6W8gsWzt5txIKGYiZ08IUZ7ru4WzrJf
Gpdg/ApNj8yLnM4yDXTGCDJBC0O13Crv6Rk+cyfYNj46Y0aegcAAWQQ5aCYdpHNA5NR7kKYJ7Ayc
L6NTOo0NXSzVln0oP2Quv6TDCSXZeZZGrSZU64vcN4LsOAnyZ7XVvQWhcdqYKQbeJU4Eznua2P5+
Z6RAL/RAtMlN21kGGSGVXYj+Uo2YHi4fhrY5mCM5tEIExOCoX6n5+E8TF/X+71wSocd/5WHbSoRU
FmQaADFSPONbaxt74Vtm1fscQuPcVijvbLP9/0jJJHmiHpBCYf6/N5et7/ZGphXCcnr9afEEDJwU
tCHenkAb8gWgDXpZzh1lxi1N0IySQL4teKkxS1eiNEaHMMiWXSYOX6ZGFK2MlLIHlYnuWAlmwJlT
4jxgrMxdlmRCttS4ysXkCdWtQP5pE+/8aeGZYDyTjEg37mvUPWeQCo/pN0E9LvF33YVfZBfW7PKc
MIrlRsoXpMDgZzc9ZSrsuFattNqdXwYvz2LrtxOG7Ocg0Cn8621lNa5FNvtR+tKA7g2NqO3WNQ7G
v8/OVSWe7C0oyPNqJZxdVJnsx+iJESsJLSMInTWABE7KO4uzjZxwhkXliip02wftdJmL/UsCSfNV
fkGNc7lO1CdrRwUdPwBy5cALG68uDnlyp4IiUlQf2/w2VUML4rd/uz4mqDGRLSa5jpzf3Bk+qAZ9
3Z0OEt795gLEOL07Z5wH1dRYO+KylUt1kFC/KzsIVxiDBb53S5cxX1l9JPO9mV9xvh4nsGFHnDDU
2XRVCfxB8I3CD4xv0k6wB/sEP8gdPiSeV1FjC7+aIIDRIEa/De3U0xwn5B9syQqRJM1fwNdeufU+
MMBSxOs9ctwWW/SF7Ic5JRhE8uLiLs1vJOCTh/u/20223kvqrIUSDy5466Y3xM5d6bE7xrb8BRfc
aj7MPAATPQ5njgtb7u0hyA44GL3fC3GTMPaqXD9AURBxWsZ5WHjOiy30knLJlTQ9hcDUXYKm9Pkh
pe0usJzya6Bci2xUEgWV0JhIXaTbwREsWETQbSvXhnVqsFHmP8734/hLlhJgXgLSmbQ8RbsSp/kw
0P7Yy+BkiD8by9hFB6ngXEGOS2Pnszrcd6hMwqWlxdfBIc2HerppG7cH0Du41j9yVshJBzXGwTSS
iYHzWkKl6s/xsrzdZAovEqSFhWJCbYfCJmQ7soXAibx+OCJscKTr2Qodo+ctkHPNWUnhZqkDhAy4
gqNuqxadeDM6j1YqVLecPQrXQG+W7124h5V+5tXL1GQB8nrgqqjdCVF0Vtitn/pQnhw9yItVF0BE
eHE0O6HVSLOYCQOypj+PozmnlJ3P0ntpgcwvioFJkH0mjX7Ig/aQFMZT2IAKWgLr4WT8Z84CD/XH
21edhh+rfQ2hrx7HNH5/XmNto7r6HSxxCXSea49xOgsEFgq8iIhuUb/LZR+M5F7ggPcs2Sv2iOod
FzTBuZKsTGuXB8FoBkgY/vwrck8ME8ykU1uDywivrzw4P3p1qNBc2KnjhIYnic3VtxuVOQOhPb7d
7Bf7ab/sNGc6jE54Uei0PYSAid7vvToW5p1FGohxG9TuNNBT65PsanNwX5e5207KrtdAFAVww1Wk
BXdAkjrgnHYiszzGk2H1CaYi+nw3DF/BEPC29v3L72LypQrCT6AYPwXINNsFHbP14wRTuM9fnyfG
E42pLodF9n2s5c9GIk4BzZkAhIWElxp0jgUokfjCMMV+X2O0DGpJVfQVY0WqpYrQ/ini+WYK4sc4
Rf9ZrG/FuNxFzWyjxfVOFIyH2Jh3pjbdBuZ8FenZsSFAhFQVJqpMPbHrINm1bfK+WszPBFRcGCWu
HsN5fDJA31AO0xci51+jocUHhQCWUARflyC2olH/mouKhcrnrutmx+whdjQnfgpecxCSud3SWDFp
7C7IMJScLftCLb04ao+QUT4EjQbEKBx3vySOAZqWrqwKK5fqmwny7ar6L/TcbRUVGc7TzAnFWbh7
MnWGmRViQKHAtNmcfaGxeOsgFr/wxvAsMr7VqIiOLjAb0imoan4PsHgx+G/wfz/vAouCr+UlW4pU
yn0QZbe7yakXC4LUpZ/ayifZRJClTk7/EB0UziXkRAUGDVVWnmiBhHzZN3i+lk56LFrNLUMVjJgQ
X+B8RI4zZ1kBa8MAFx9EpLFABHM2eH4f6bB94YJNgINc3AyvgFuEfhpIKsCV/eua5q5pBsg4JH6s
h4+dENxopZ7yDuXmxkFBAQM0CvTf2TpMCkkKkU7Jnui4FC+y59qCzHRnQfZoT2IrsRIXBP0Bd9h3
82y+GGarM2VStqANRHU/TR4ogButCxf0TsMDHdGb9xdEcNv7+XOpKrOfg1ab0ArBUr937iI7QbqB
KmgPSiPRWYAPelPnDoTuukb5v6HT8OsnDCCQM0sEAVzTym4ClcNEtTkHcnNVKxPM6xOqYV2kBHf8
Zz+SEiP80ao2z8zKJPMAoV8HBm6QuHmKiOlQ/VrKwHSt+ecXtlkpeTHC4hbqLjY7PUXaJA6fqezK
tFvK/2YlhHSitxicq7ZdtVhZY84G1OYlbZRnYGUOGBSK3erLjIzGDACYjhziRCoyi1m74FRy9pLF
L0gYQckWHSekiq/wYKrQIOXt5HbIu1ocvYor56i1kQQEA4BASnsYmxhKlSIEM45J+AV6lJYweigo
pOpHUhq2VkAIU+ed0U2nufoBjHce57mDjg7OKKLSH33DWEJUmu34JFDc5dItXy037Ee1y597Tasx
zhDzh5eOcW72lVbrY5LuLm5TaaHr+4Eikz/R8VjirsZjkSG+tYSyssw4GGA4JTH4G7zNdkvrJO5L
1fFe0RNUTR+Bihz4B1pg+GO0xWaG8WKNHS1qxQnCthOyNTqSOABB4i83k93u0XB2QgfQ8/NOh36o
V+HuyhzjBiSsbpIWjC80GDS1olb8MoyYwqwrz2hyTsiyHSutjDHRWbOISiPBzXmQFmxd0RassoJI
RGlTFSwQsdQgTr2gkrF5WFdmGW8wZmamBZDZ8gptwVj/DNAe6ijyVdCD/2rgIeq2M9KVOebuyxOK
X2Fc/cjv/2RUkXc2Tebmm3UrIQDFjr7pbG667tXKmFsvV10VJJFmeNqHFqqdqERJiHR16QOV2RC9
0ltAmW3z8JbbafDKLHvlx7FPZlrAoNV1pbol4CXCxdB21L9BfjR2oPLwSfkQe1x2It71YGINSCAX
mVRGpU+uO6fZt36oOnFpa18bV/ZyWNb3HdRkFz6ie9uyjkAYfCOgSGIWPZbxIHQ59vpvuwq/uaUv
lpk1zyU+RUTg7yDN5636iJ3Vet/zqAv8+mZUB3HHH+tlQixiNOEcQeb7RGMGap922ieIRKZ3gwsN
DdOln3fR3fPe7xXn1Qkn8mKVbW/omtJoGoSwPMwDgN9fO+jHaTcrVio5GBOZ7Pxr9snEWB4vCdn2
8j9Xy7Y5xjZO61Bv4CMaELwcgo+IujzdzgdobHqTH7m8PHX76r4YZFzvchqgltGGi+rbrvjYKm6s
8GCJm0HPajMZP9uAdVDvCnzCxiv2Re5BThgkCDlUZL2OT2XIOTCvOhtaR+SuzXO/b0zTbhAhE30o
ILmQyy5ExO+bWdIgWBpAnk9IgW1GiaNcmiNgSLdLLSHLK+f9+dO0jTpabQDjjWXQjVYlKPT9ZB/4
oIC4bf+tvOQW+seotqICkTuVXx2mjyUcR2ZrvAyTtyOMexZjgUj9ggRzkL5MIuQfVZ6+Le8UMU4p
0Bu9B3987Juk8qUIAuxNdhcHXK3X7Rf75bQyLkgxhCAEq5PhiRhSEKzgI0S6XdkWcxAbRt70TkO/
LGpji8+ssT1Js/qGjB+ahzIOwLFU+uKBNniSW+hZ+4or3PGqmpt7qYmg5IJYKIGH/zVoR2lMyftO
xUiSeVCXo9H6Ws27kZtuZmWDORGNOkEgqIWbobQk8WoqkyIZuI8lvd+vYsmVNeZ0QLIXND36oKOy
MjgaIG527Q+mQyz5H82D7LkHDpbzN24781mZZA5K32Z6vkDCBzAv1StkW2nt6kgsqjeyAK/xrfDj
zxyTvD1lDoiQTUoq5ElwYjxvIUK5U64nW/BBNHBJgL4d4oFXFzqA0G+GHtKv52QBzYBkSBCT7Q/d
lZE/Fl7khVcTLWiqHzv/j0kST0/iyh4Tvk6FBCKrZTIgNxb4J2PxXeNOrnGk7U2VR0O9DZTUdFVT
oD4sveIOh6rkWNRKZ3iJINduH0ifDKG8Mcv62OnECUnoq0MzWFo13pmifAstoL2ky7UVGqUtNvWj
MRaKRSoo5xK1EyyhLgUQp0uqIwbZuxT8pJYQppp1/hRsutrVj6aHZJVxQ71JM3sFcQP06T8IaXvs
lME/b2IzAFyZYL47JsjDpQgbA0H1fTqKVqVWFpm+EoWjwMizw3xvaAWF+jjR8dj4Q5ZmjqkfMug7
lJBK+7sFMQ7PEPLRzPIWYXwFOjXtTh0XiyQQCPl23s5vnMLLiWK8XhqPIAxS8Hq8FQa3+VytPhXj
+GKhaUyMUeW+EKQOiR86HQRh1XsxvClMHjfgdni+Msa4PHXOMTUDxUzMmY6u2jjxYsX5qWqn24Pb
CreQnXIuYFnZjO5Wdhm/1wXCILbQmPJWJS0qPIfKxAXpAMcaCwToynjWmwnWaGL7Zy0/ztdjgQBm
LCWYRW6h1p33D8ak7CETek/SBGTCs/EkxTXn0aLn/PUz+fN4sv1/IglK2Mq42JLUX+li+TABwruU
b5sSevlgLGulPAljIKW54HUmOCTtat/7kWOCR2sPSR4/dMj93907tu3fq2A00TtEG9+Zf56hd6d2
398w/6yWyLiURBK7fM6QqpZu75LWU5zal/edW+ZeaIugK+ZSMm/HOC8fj/EtoRhFTWegpfJW37I9
qLRaI+Nchlwzi0rHewxBrMxCbrNTIG5aUmF0ZMfm9eSOe3EnQ65ZsufkfRfcz5XP+bLbMc/Lqhmf
U6ZTrfcDEKM0sgPS1y4eBDu2o5tkBw6kJ4413t1nPI2pJkLX04fi/3732W6/NAx9S/IOAbIce0UC
AEXeWuaEkWgdItUdrwDKeWvZBmddIRXta6ysGB4GZ3KaJ+0DVQzNd4lnuo1WWeX+EsKqVyp5z0Hd
zw/I0sLp8N1dJyE1P2HItEMZQqm1PdCaVnkI3dhOPgrwDh0giZ7pB2+d/345xmyfHFInfVmX2GlT
SPdhc5V3IBVs9+ePDse1sk3xyShl6IsoyIBLdOhmMjkTSttJJ304b+c3QfnLfjKOB6qzihhlWA3V
iRlLJPvgbj7QHB+d+As6uRy3w1LFGWWn1kkBe291OwbnVTz9fRXhtk2YjzEUdvypMqbPINyZvSDv
PLNd6t0wVXu9RbChVJVlCKBmlvQa4YigEbALZamtFlXoC1XSuii9yxZU97r92AyDFaaL8q8QlhVg
oSCUXuYZ4CHIH1kIdWVLjmPtnZGrChhWzerJqPEH0iSLZebiP1PbXoly6OQTpHH6IbiVFyqV2alA
JISalTXNLu/Lq3aa74sU0KgkDm+EuJKtLC5stZF6f+miTzkBtVVZf5mU5LHvIz8AyXQnkF0pxbcT
NISXEr41Fd9rFTRU9PIe0dZ78GTbRSndhymQ+e0oHRfB8CFJcm32gmDN6ox5jrGB+km2S2od+qS5
W8vzzdhPR2EcQxAG9e+g9N7Y+kSuk2B87LPxyUyqA4ieUxuDJ05Zpseh797n7QjpTBI91VoaQHY0
fs85t5t5i06IokKy1ZBE8de8RQMjcavQCj40lP4DMKVF4Bi6HSqd2b3c2+i+OPXjeZubPm9lknr7
1UFCbfs7/SAIorADuC5a7swqQtbu43lL24H/yhSTlWGf07KX0XmhDwctdwxWsXsmQKZEkbze2fbT
vLLHpGiJIHVFs4Rg5MEgBbjjPlRf5AMV2rIkK3JUt57RRG+sRr+gEbp5P1e2mbRN16BmIgeY7Kuk
yK4N0UEZzlqywCqRdSihzdnazQhgZY5xeMuSEqEKsLUdVDdmt3AmzFa6i49ZfSdEP3133h5vdUyY
VSidmLYakI8RNnNZ6qs6FfbJnDgSfHo78N7lTfe6Wh39OaszOo1TWOW5gHa9X+0VZznG161HLHCK
gf88sCdehLNtT4fUqklFOF8h5CMjpILhJ3jAteRBcRYMM9/nivm1/+3XCjruP8wxuwlFQJGOoj7T
pb0MNF3GiLH5Bq+MMXtZ6UvfNwVAXFr5UR+9FMDIdEqs8+djm8vQMCQdosaG9EoKDuAKSUWKiKqR
tqNvMEZTMpdCV6gvwyxT5l5l4PxDPxmiG/bX89a3C/2mKqpQoIFEqsjchrCTU7hsfL8f8Ifnix82
1mcK5yaOaFolaMYuvfzbX3T1A5gvWg1GDMUdoP9aV/KAFUCX0I/tHrMAHWD5Rci5jtst2JU95qOS
cqjaRUKfmYIAh8HGE9e7s6s4yi63OyuIPsye6OReMvu8ib/NTy1BuFo3JbBeQ8Pi18spVko9xCCd
8od/yn/lg+JRm6GPiPVdC3Wuzuqd+K50xh1k4rnzM1u5CPTGDRnaDyb+Y1x8GteRLJdAftFORJUj
wyz94vi9p8XzepufdW2NceqmhnplVgPMHpiuPh6htnGAhK0T9f/SoPwC5qktR7Q2yBzkDERGZjfT
cxQ/DgsiKSG1UvmhyxMglkNLzcBSmrp1cD+hvhl3k6vKo3v+MtGjypZD1j+BOcpqXkWDgTK+r+em
lY7GrSYBOdjPLkTEPp83RdPUc6aYUyzJc1KAqzHw8jJ1ynp2SH09doAuZFepCL7ZjteR435QJnEO
kkBIRBEflLI3/qnn3Yx/1lvJ3JSqEJeijvvEp16Bsroqu9LWb6Bz7xcu+azxBui2XP2LPY2NJlUx
FCsU7+k4Gx1L0kNw0DtC6QzA0vaO5KbilZG958/McrZVE5mYslGzMRrodP+bYC9bsc96mfTvq+gg
UMXGlGMNqavcJX4lxJ9qI35AuQtPnPYxBRbVafpg15H4KUqDQyc3x75sOGd3E1a0/hWMJ5rnQWpb
sM2+ZaiGpgG/vygASf+64lwfSBvqOLa0xjzt44Puqr7syEceLGGzMLFeFeuAgrQaAAhFzRBVEQww
PDX5XNsZvL3STgd0Va7NIEYvj9wHxPgvGCWq0LLXm+ImK/I7s66vKrn60gZV5I6t7kI5w2kS0loR
Hm/rvPegi2Y3RVxVMJi7HBUV9MMa9HyW5l0w3cXtw/l/f8s7rf995vaSNBRrs4AOQtAvih0rBWS3
I7WwxiXfCcN8LQSzk1Xl/rzVzXO1MssCDlNlUYOxwu4/E8xS5t5LydI4O8hSmFdRpihmM2IOtI16
vDNR5QyRyAXgbd3X9YqY+zqbXZvUEQXX7J6dbmlTZRoF8/v84aRTn/7MsWAjBCOYGjkI4AQNQewt
ScgxVGfWnmk2VyYCV8csai8xDKcNl2NejJbaiUfwg922i3YTKsvXZZo+DpXhd2YGtsml/VQram1F
xfC+FfXWaRvdWfTQ0cXoNtbLzuZ8fvrmnfv5zFU3tVGKDI12CSCmiPq5LWXXQ7kz3c6NQtDVEMDc
ZNEKbKHfK51z3vrWAyL+zLtEVrtyCDXMV0rIKgNoT6nv2/afKt6dN7EN8VrZYK4tKeMYlOuI1elp
iOx0RyP0EWc8tHMnQY+AB+zYhpCsLDIXGYlJMgJiCpRMloVumUJNuYgKt1flr3Kq3Pa65LeQpGnT
wB/zhLen3MeRCaiqidRRrsiFT94NpaV6LWSAkxkP8uICsfjAXe7WdVu7cCaq0gx1kIsQMaSADY6P
PxiqG+uS68ZdHfM5g0EFaVulgbAS9HPI1QsxscBVDJhZ6bTd4wXTrLz1MZ9zCFNTxC15HjD/U/z3
1iOw2szT2VrFGnJbB4Gp4eUtKvkmjuWHuZYOzWxeR7pmk8o89EVx4NwQzgJPL8TK5pJkfZAOWOBb
gtStN2C9QMY5d0I5FxBvRiYZZpYZm3YXEY5X2bzyaxtMqJSgyhwEPTaRYrhaC6K4lPSgBYWbRbV9
qoO4exPpwdom40dzpDFVIDeBJwSZlUmPQuYKI6CPt3p/LEM/kriw6POpqXYCCqw+W5HVWQ+u2LcQ
H2yCdNarY3xKm0858GqC4Om3xiHbt7v5UN70/rCT3qV2WVumTasuoZ253QfBh37l25TD1j+BcTPj
HJOelHgrKJYtl69BCeJlR+WQt9fZgReXclIp7VT6XW0uHuxcGRrEpc/KaN+5QehIDXBXlyijnU+D
oRz9a8hNQm1MixLEJ914jOdrw7gu9Xut4U1zcu46O2Q2DGUtTyMeB/VWQjFj2Yn7Z52G3Iu5IHbO
XT8F/6tNDCFbEJcmoHJp+F4tvuWEg2/cCh9WR4IdJeujsZbB1Q1fEmfOEl0FgadBiOq8e+R8GJYJ
VwviWiS5BunB9JPao1igDU7ejVZFVE4ozlsO40KUttH0skd5YolFVDAjC+1gk+fsed+ESbjmumub
whQBm84rVE+XSjxMsuCYYnavBsmXvqmeolwCe3ZXWYuSNt6cq35kjJ4UZv8FBTf+5HgxmfEsypyS
YS7xDZ8fnx/RA3gp+IEZ7/AzLoQM6O6n48mFUFDRC/PGeHtBGEhfGTayXp9OJlJRdDmotQXWWjfw
QWbkKfUjRvBPNdrKz8eP3H4UzyLjQ6pUMIYigtMCGxvxFU+bLForjW0RooRuf8unY+McWZZFtyJJ
HKUR1pjhGYIObtm4hhLzchTOuli63CnuQKdJrbyRMYVzR1jO3KxOpzIhiDExp3Zi9LJTFbLv4BF3
kvLO9Jfrv3/fWBJdKULtQhYwUrnOwynn3BtpbVdHU2E8Td2oaiZQiaA3ELRwLp3COBxzKoZZyvHx
aK1uBh37ZNFsvEEYdkFLlmeNcSedogwg2cDK3hLLcoJ1lkO3WX7EmaG076XSkqTW6vPbJP2v6O4E
7eGvHiKF8SdpGxZaOyDC1MzQLkW3Ez8XY241I+dV3USYrk8H60YmtRilguYgujhbtajaPdEOcq7b
WYqiLpCSRtchtM0faqW9kcfMDaXp/Ryb7/Oi/hAZ8+KfX/lmjWr1i1gyXaK1I8lCPBJ/jgjjPPcs
Y66qSu24zPQ9UgXLKJ40SbSkKsFLvPCeYp4pepZX4dGw5IUeaTBFOWqJ6QbfJkAnnQItJtUFPkUE
iDF1qurqb6Nblh03nFF5MV4oqP6YwGfbgYNVXxYVqlrL1OsNaYjSMcBKtevVQOEzLQvQEW9seSvy
i0Vmb5Ws1Hs0aV/8wHMN8LKW9/aHfDFGl7/6kJKhLblweunzgxkWrt72llr/I4w7zj3Y9m4vhhi/
rYVtERkCbub/se/xYo3x3NEQh3FHuTxoFyCFCs5k0WyBJtCFL3ictfHOCN3k1SYGVaKZEq0FUpZu
wbDiQ2pH8f5Hyh4dRh4cczt4eVkfEw4qJSYFlBgtnUkEk18HIsYast7df+cXth1MvFhh3DZg2JMx
GjiJ+uSNfWFl7bfzBnjLYNx1JwuK2prYOLn50kpgeWw+mc3Mc8Gco6czyLG0JgHwgGi5Eb/bn8ae
NAwhCRQrCtZYLi/Bb+p8P7eNReVjZq4ZSAB7NN1Xriigar4DOhYqLvzMgLOFLCRf7MWsxQgRgBTS
t2i8EcLboeFhjHgbyDiJuQ6NSadO4m0Iqt+8mS8byPiKHEdbBH3rm2K87STuxRbd39XdNcGVNgoh
9u8N8STPFuMnRmOZmy5AAfG7JMMKOsUHSHAuL8vAN6i9SlQDQXlcpdY87gkAr+dvr0y9zOs08WXv
GP/QF/JSZZ1S+ManNLMGyAkXIIqzjBvBGw/RnVyfxORKX3OEykaH3Qjd5YZkYP80bmVPcSlpMzeT
5B1WxqeIoZyHrYIM6E0PDWcLWBQ+aeMwSTpcDYpIn12yuBj+AzyegBwkSQGnEgJXsicQPHLLivS0
nNl9FpEfKG1MIEwA7xynx7IIr7KyOs7hcmWGXFYi3jLppq9uSbzkWSItuJFR6NK0UpJPK6RDOcmy
D0sAqShmDTVU+U1c0at4iIXfZ8Yg9rJC46HhQ6fte/1zrfKik23UwM+TzKLviRL3YDjDe9rMsd9m
cgEMnPExDYv0oMiy0+uF38n5pyQfEVmTjFv25xxalqlOb4zAEGgGLUNyI58B4ySdE9vlXnbMCOPH
vAo8vZnnzg7jiYQ6VQtFpvaKZD/pwW04N240D7aWh9dyOPrCNPDqtxzvx8LyRS0eJlCRJb5ufu6W
9CAFmgW1E98ccXSGyo7S3InS2K7NDKiJmOOsOO8kq+0OITBVbPEse0X7Tgjgp5LIjo2n8x5xE1a9
PquM82mHocnzEQ1FgAlPsOqTdIsCxi6UswT7y1xA64J4FZQ8uVqMHIfPoiHESZq0ib7Sqq5bGriP
u9w5v7xT9ejMsWFREDgYED2TlsCTs2LXAOgWR+97I3KkVImspZ2vFC05ClEbWbI6HaHfklsBWOEU
sHuO0nAvkdmqNExMqK2TZ0Bh1oldVrMTtKkfyMNtF0HliQg3jTC1VqNNnxdJPgxStFhJnu4qtTuq
TbxLIL3LORy8iIOVjE/FNG7D/nvO9WfCTLzPxARTaZybebcg4AALmbXoXpJzi46cm8YKxAvmNE1B
3UJnzwdB3tWy+yG8fEGpmOO5WBonQzJCM1DxMpTJgRJdpMfaF2yjOSgHA4Kj3PyfZ4/xXEXXlXXf
fc8jx5uFgngPl6J+NqkGV/eZRXkEfS0oQg2Ep/xucFrZz43jEKFpj09HgJHOiZ3G7hB6qSM+8ugM
OB7LZKKrhSizrp18iXQY1YcaME8p/Xz+Rv+m3/zz4TMZh6VqSI36Cp+vzhyavWKeN3FyWy6uhpPu
b9gf+a/PJvDo57aaIou+BKNZ0uk1pJZyrZ0fYwN83n06/GtOwtclFWenkMDoZujdLdhMPozA+Vpl
Ul8bZvE+V8bW6tD19zJl2Id9c6eXQCoZszlaSiNotjlrV604v8s7I7LVpcwtUkT3pJe+nd85ujG/
dYVYAr2Dq4hIk+phJKhoeNEeSaXfHZF/exeQupw977BD/76ygxDeUOdT9PP/g+F+Pw6wxjgnZRHK
ydDwhjxXuyA6/kNajepKXHKfz/oqWKTucrW+uU1CJclg8Q3519k6DWwxuZ4xZOWUUoz6/G7xQCcv
OcmJTl7Ud4vbosf0RoDRy34y3kqFs3ruWY/24BR3vZ/72oNhYTYHlcOaF2HxzgqN4ld7mQRiGQYj
XrFXBIwXFTrOvmTYTsZBZVE2Cwo+oC+F9xFGuPC/nIDj/LsME4x7MjCuUk5UIeNNzA2c88EimEhH
8kI1AEsZbd2Kd1lx3e1qMFfiZp/YHTNbTnlktjybjB8hBNWplBan4sjuMQ2Uu7LhQnX9A4VrJBdJ
uZxN5kzxVL9aHROVGMEYAN0AgAgtaSvTXeIECMKcxV5cCHLEIANCQf+SnPV8bQy2WQejT13bGbiC
I7h7KSWQM+3CK4rjmNpLKIF428u4l1KZRbNI8L6R6+lZKCdzQFD8DIah2iN/e+VZbJNmll2mUKVe
Wn8Yb8Chef8MU7moachbH+NgckUtorzH+igGtpX2GniyY78sbmdPcsWdEd++iStr9XifBq5Wxydr
KiMeEx0tZrxINFbO7WCX4Qte1qHg+QAWz6ToPVliCpV5wwvxyqWBXEeRiGnIYN7CiBzz2uKtFQ1N
6Uo/24e71C2Q1RxB0H0EYSiIAOfP5lPJcdr0A/0SR5wsGgREWFC0V9lGbNJOYJVtB9B0tveFutNi
0ZJFB2HP+XDlVTDJmGF89Rg1QSbofekv4MmWYSTTPYWnnvTKsVAjmDhTCQjTJMyc/fr+5OFCkqHA
WuTsQZ9bS6wxQS7sEil0q/C/8wva/FIrW8zBbychKooICyqrb2ob2WLPw/fwVsO8pjWCrqQLcBYk
Y18Ght1n5cdaeRhr4jWC9PH8cl6Fk8zWMd+nUKbAhHgfto6I1jTWlmFA62L8Zo6jn5aiPZPxWlA5
alebh8IE3FtVZRMzUMzb00ta1urtgrFAKBLOtWAtkuKb6czpFm+ubWWGvVQQMlCHcAbdbhc/GgV4
porUyklt9WbhSnX5ZZbvkljjLG7z862sMi8NaetEJCp2VCKQ+nxK5cqKA1Dgi7otqzzN+VNowF5j
IhIF0566LkOt8tejT6Q4DgAWwRonwckkzR3r5UBk/VO/lKgzEcXC/M1VLmhHonz+86NDZGIqVH5C
NllRVXWqRDJVSuk3g+IkSJxGGWpbS7lrosUdO+AlI8DF9IYTm23t79oscwHzOCwk0qm4gMohaySM
0BEPtH6QpXMHDAGdX+PrRwD3A7triIildfOVvkYL6bJOr2BttCVv2ktWsJ9v6WTpuGs5x/U1gFZR
dFUhuiobGtQ02KAzD6O+QveJ2qKzgZmTEisGTfTogA/kEQXLHWdxrx7xXw2ycWdT5JWWVDAI5o7B
iXctcnADMne5bFFlS37T8HVdAxYB/1AI2EhAXsh66gw8TFKvh8DyZVasWSCb+RqnVuDoLfhes3/z
J7m0MI5t9Y+tbp1fLT0XzE35xTRzbhJIJNZhA9Nqe10tyZFoX4x5tGczdM8boi7znCHmSqqDIJtz
AEPT2P4nZdlnIyzeFZXgNFW1D+PhQ6+qnE7pxqOEtemypMmEsiMwDjVNinicy6jygzz9CN4gf4TO
K2f/Nm0ouoHLbhDNYEVgiC52k65n+HRiftWHBli8W87Obd4AjeCfIgC9KCrbjliSVBHTrKrABhzv
4MhKO7f1DwZOozbgQBZ+X3FMbq5qZZE5FYqKEX1VKiuMF+Echh+rceT4q00LqipKkgkWcHBD/uqh
6wp6U2TUSt8QMkdXoSLT+ucPnH4qE786cgZ88endAVPjrzb0BYbBg1r6OATvoV1HoFBVP+WhqO1S
SXhfC6nuNkp2GPocw5EksdX/kfZlTW7jTLZ/aBhBgvsrSIraSirVXvXCKJfLBMANXMDt18+RJ+Jr
Wa0xY+596Ke2DRFIJDJPZp7jteFQNkFRn0tOpkdAiFiND5Oy3zoL5MTV3E2bscm/uqJx6KQTbyXL
qQ59TUKDwDA/W16B4ae0otb14xqTHNRuyLaoeJ0H3JrTO7/wkU+WlrFJ9YKt/SwBXw/nFSS6kmjS
m52mAZ2vxn5ta2chVrnPWLsyMvE0OPlz0uYnxmX5yHxrbEKiNQPNEl/STJushior0UPXr9Sqw8xq
SWQWT7be7+thIg8q0+agmKFX0orWjPWktqczNydIJjz8U5a56WwNHo5p0Ajz/V91V0csGUngtglU
jSAGHTWF4cfgVr3jIzrxteFdOHJdGMOPujR2eiO2hTFaVGnTzwnVyQD9+pHDsr03g/Z8GKbIHrqN
zI295raHxiEvlctBG2SoBgRpWlx51Q/lTHdun76YqXkCUdQQ9fW4JXp59Gr7zW2coLSdNMrT8ZkY
1nMr7WeQb98ZjX7KjFwLa5Y9+oYWOtOwdmpZrojmGbQ3HEb5WRtNy1+7tIt64YtAuMVblukvpe58
cAeyukxzUO8op2M5sS+znqaV3/dPlgZlWo5olktja6W8oeWIp7XU6mhk5JE46VY3s8M4+iklmOqm
ad48O02rb3Lhv1pms4YSZQczaI4aXP/W6XwwGvdGyEGG5Uzj2tQhJANNuud+wF3jab83nHk7SxTt
a3UYuQH5tt59yHr7W3n8bFxQz/Snt84h3p1sYWJZmYOxY2J7TjAxijreqqkcPYA+FX6msRlVMeyU
JsA0heoiuLD3fVXcWbV/KFvJqa3MBoMozZun2a/FLIdwUNpO9cPPqjdZMHPyxkS6V6OZ0G62I80E
8ZWjmXdGMu9Zl6wtz1J0zNlWc+cngVJKaPYiroz5TXXOlo/qMelb5AUs0pnxPIHVBcGtGtBd1Jx8
MTh09uW24fUhK0CVV6YDoamtJ7Tukwbj8NXKYuSOdOkT69GoUQj9fnDKPGjGHoBBPiSRSIqtgFoU
LbjETruY56kwSJ+jasWL8tRKF7MWasAEozmOVNPM9ZCWoSxsN+yH9pAa0ycz5Etnd0fFfCd0q2Kb
T3XklD1bj4YObs1i+FWkmrtuSvteEOtdjFlBVWaLIB+tjZ5bG5RTtz5rYsxmrpJKnEZlt7tUyDkY
52LXCtHsiAP2GnDK9bQqPBSVjSfWTSvk7yER6alJm7s2TzdDV4XuIKidDcFs8YM5goxE8ae5PZ9T
NYxB05l7MlW/Ci3ZmaUZDjKH7eUK6q0truG8B+fXvrWaEx/ND0mG9cCyrZ+06xp692795WN3mA6l
QS8/QSJG0E4fo8wz9yarwkSIJ4SvG60sqdVB7VqeLHufNxAr9N4TH2KQIPVgj3kHV5G+NANooioQ
ZKkyKP0yUMMrSVEw8N7bKYvmPqUseRvyTxN33LPOWmh389xgJIXQjhy14tkVBnUVTk3kVLZgDzwP
rEvQ3Ot14PaSTl4CIDNHwSFfE50fRqeI0tqG4aPJwbtrzPSXjaKISiG47KRre34gbKTMmKjlqDeS
+gWF9d6XnD3qGOemXidqKma2HcGuKycbQV2XQrHQPtbSg9qePcStKqO0qXA+8KNFEqUabgmx+4AU
5b3hJpE281Wamo+Ta2+7CpShGgabq71f2lvmyNDrjx5ktNnPAmzO2fzUE3kHRv0TgKGgaGSknDUB
8Q1aIqnbggkbLrMXiGrzYWOaYMBpRQSuqmAmx4GMQZqvOSsR8I7soOb5vlFpPNYPbood9O5KdPmY
/AQykshK1Dop3JPT2zTLnhxVh4mbB3h6aA26dM9sw2kGktrDYzR4jpzCWU9aFqIJIE41fTubehv4
3H5rByDyhb6ywEbXtboTGHoVGZaxraRKqJM3J2fUX0YXji8nj75TASLVnRBqXJAzcZq1LfhBcvO9
8eVrV2G4dsTBUnNqdsnUvSXE+2k1GQ9bxp8TsMMMHqeZfnLnT7xee6fo3kdiv1XesBYosbmNGU5C
31ede9eDvYs1vzpbpz6bA3h8KlmxmuYuzKDzwfEPAbKOM3fYl5Y4+bw5Zt1dqotjPbg7o97J0n5Q
/rRKR3YqGnNrIiLo/JdCNLTwoCkPlcySnToQQTG32+f8LWdmnA1O1PcPqWGtAUZveuhPn/+5LD/i
KdsyVexcnJYnPjo7jSvWUK1RtBAAGR0WujX6OfokIijH1rZPu+7LciDf2f7SxYOdYohnTAN/wAxy
52IwPw1E1gQGCBG1hoTQG9txLu4T1zkU/qeTFc+zUb2mRgV9JaO06Jk1MOhzL0ydImiLLyEsvC1a
RMZu67pWpI1kg6H8Fe8Johlj5+XOKiVahK4SXLohbLVua2oOZR1wSgyb1grmqLFoNkEY0b8Z2Rw3
+V5kZUh4ftLtNJDg4GJjE6QamBVFsWHgJ8jal3aUtDEzICV5OFUgkLV82pIRTW5mMA93ToFIw02o
Kx/6GtYJm7K6kY6gbjCR8XjZIxn9u6Qi9+5ohorY4GCsoO1pBtq8M/suqNVL0r6Bqouq2Qs1DtZv
YoSM/xxssTWL6jiJDz1TtBvMyLSbyHA6OiTZZrSqUIjHOuGnFq9BP4yI19DDM0+0VF6YKEyQgCuo
Gh5NlP35lARQqaYO6aI548eGSZoPJEwVOKrgXvNEBF0uwUn55kxZ0Jg84lzC29/5uYC2Hq5vQ93h
C2w2UdnlYW6DdBIMDF7tB5M6s0AWh3JUgV2UwTh4oU6gi6N9YYwu9GYG/1qH/aihsIdwbNL3Sj1k
Vbaqyizi1goBZaA1R8uuoqTg1EusO4W4Dc437Es8JIwOsoGLundbQnvnAcIXoS2d0EjtTZKa1Gnu
LQRz45yjPcSPDBvExglfTVVLLdMLuDsG3Cc7M8OdKz+9agKBK97obljxBH49/4a/oHWqRZBJeJiZ
uek1a5XCl1jy2R/qqAdINkPYW+LSYr43cssyEgNkd1Ikrjl+sNUFZllQ25nDSddXo/2zlaBpMt2I
8Xw9GxKeEA38/YdTzpvEf7eMNsrzuNGrOxtvlCW9HamLl1JrD46rPdRdRmfLXbsI3RG1wJbblT2I
wB/FfV7xIGubbVXZYYdDk4M81h369kE7MWETFIj9LRBgWAQHgYU17tHZSfHYoBbhsdVUf3kIbIpZ
W82qXs99FbRgdJpgbC3eokY2HwbH81YOR5LiWcUMZ52zMId5qbyhzPkBbs9Aqhe7GOLOEWGefLf+
M9z5Hk5plSjjTlbk6e/pzr97B0zw10HeCUkicBLjuv4nDI7JIceS0BuxVyZg8hUUa0aX4sUJwb2x
4t3OHUC/8fdlb4CWf6x6lcfNE8tHWTsy9vWD5U1Bgw3oYOx/X+Xfk0R/ftw1JkOE7litsmWMe8j1
kqpzM2sWsZDf1SFkJjAvCFaKKizvlj7wBkBy+YG/obDL+kqF2Kcu8YFutq8FInR+IqmiRCypGtw6
wLNA93/S1XPKfLESz9OuU14C0LlZpesStXAeYNjfOhMATiAANJAnxMVCweMm9uSekUr0H9+QyhV5
qibS1zIm4lsVaahmElTViiUhtJ9J9WE0H6CeDRxcC2vrpO+T/azU3quyBUO6sc+Aav/5HeTPr3dt
VtadbGSsFCqeECsleJmUGaXmEuR1Ayp1XRtcmSiK3NAJkcg6Pd2bgUQxIAMc897o/CYfmZRrKIMv
GO4tMPFysavP6iEYWIgMROoZsMRm/j0pfyaWR3KGmSyo5lYL0M1vg7xGPS5XvEY9pGhylJQkZJbP
lFsGHXfTsQYb+LBeMp6bZ3axk1cWi17roTbhfSGs8j3USLesBweRvotceGEb/9WXAoT08qPObuji
bhR8xjYqbGMDkvP/AZyH+3oz3+Wxsfn7WreQqculzh99sZQjrclJz/vXFn6QMA899P+/R3SFhWKi
LB8hfC/jHso49XZeo+tyDEDyuUUWvUQ78Hvw/dogUAQkPuoaEKu+hsFscGa7Xi9kbGXTi2P1H7lv
zbvEakPpTduuzNAamhz7CdRQ4xB2wt9NU7JLVLZy6mxn5nVUo9czr7SoxF0c9bpBAluuk1SPsswN
J8LWdV2tjHLekcFaeNZunMa5+quDId3zUWy4smbNLJuqR0tcTLqfSpMI4gp/iY/t320QeF0uF7my
Ywww6gpMXzmujB4kMeSmMKKtb6aVs2KnxZ7JW08mMX2DuLYOCspryHj2APSWDlYTG2PlBEiJf/Tr
bicxmXDmPSmOmqDGAhR+C333HMNwdfNMfXq9jaJv7DnTMjzTssR/dQDYNTCQqSZvsmkCiFMu3FjX
vVFndH9XwcBraznWdbOmWUyVR4ZSxiUywtjO3Z8usAV98GORuUGb7hodTe56sgGpMDCsbaF94q+s
oAQe59kUJEgDshz4ICItXz7l4xAk5c7N3UAvtwhwZ6BDrZuvU2ID+HiypqdizIKu9yLpH10BELdc
T/OHy9+HbEucmgJ9oo74maoHvYMcW33qmiwQ/nPlPenzqdbtaEhGVOaQmHhvWvfE7Kd+/CLzvXRe
2/ZgjCblvR1kurnt0K2uhm/kk5sM5EMdulm8twLZce84VOgMo84ZIANkb8na13I6dE+T+YHmTjD+
+ac6nag2rVM/i0ftl1b1QaeaoKkdqpGt4o+FPQWaNXBal2JfOBgHdzuXr/CHEOu75wJ0G8+ZpGP/
LQdAswa6ds7jPNNboz32Y0VH2w7aVkXlVFJnLGhhP7Yl9Oj5RDv+Ipu7UWmBM9pRjiosASg1sDcL
TN+dZ9yRGnhQeerAqa/bJ916teoGryNY8AHOZeWBza9GbQeuetPmrzz54F5By0RG+eCGbAS5wSzB
PfdhYsw7A0SB3CG1norMAZExwaZrYQtIrOU/Ie++Uu6+ye246NEiCgGJ9MBlgaGlYze9aGJfjT9b
/km8E8K+/dy9TkyFWrvzgY+49rdevWqFDqnNmZodIhby4JfgLM5NmlpDbMlfDc/2RvGeDxYtshoo
ySeg/qDEnGHzkiKnn+YkgDxgOGfvGDcJCTHDbOhChfEH3/7IjIK2VRnUbRUSU1A+Pw4dOsDyn8O0
G+qCCrJmNaOa+WoAoBMcYI5ev+vFC7cBsoj3Fq27en2ovD2HNjh0Afy+CvPiQ3VmmJtRLkTANaig
sb3hZ1HrvLqDCseM7ZL8iA6bsCrs0O7MqAcoqw1RCVJi0a11+YaxIto3zY+2P2hNNVNMhGLSq98X
3hDrqbIfdLOHU0ZvJR0qK064BPaOdKCqoV7O1TZl6WmsBh7q5bMyjjV/qgGk2jPScwOSuyqPHE/F
KGMHud8/1HpPc5VSTdUrA3g8hyAlHvoM4iZoOKRu2gGZMougQb+cTdZ9b0SdtTIVWZU6Bw/utHYm
8IakD679YttzlPZ60Logz1PayvKeG/ActAn4aUQd6y2qQF0J6kIfOWnyreYyIHNFp/K5gd/nmlqp
5NHI02BMX6ZerpMRdFGgjJoctpEAIkX5i6lv0XybxskrCQVIS1k1R7MyAmU+SA+RdP84To/O+G7M
73M+BO3sQdzjy9KelYv8tdyKpEcaiGwRtwD4kuBaoHl5MJnpnUJXhvS+h9YOJuZvphI6iwyZK9vl
1pxTUzPirEgN2okZJjf6b6bDQN4ld4rnG52bn7x+YnoT9IUZ+aOx5QSkKrN/X02ZH6b102Rbwezy
jWto8G/jUYCfjZjz0TeHFXquBW20t85zZehYCX7qFBQoo6TV+9jZW3tCY1tjAacE1G7WwDVM1j03
aOTmdRvq6c95Zm+6k1DDNk7IX0Oj0759S+5Tpw7nWluJpPVpr4CHjTO8l0/HWWHFoaNWOwGRApGP
Z9bULpyV64AUGK2tQSWqI7H2wqzoAEiVdu2+ZWNg6n0052oPktmVrLVgaAxqqr1TPdQe9HC9lVUc
PEh7yDZbgSn76HtvuvuKJ+uOD37IHD2WiRVn6HTPjC+tcLZSfo3MAUWuiDCJGo2aEclh72TP/vir
cv1I+H2kVzzONLVuO5g5RACDXh0rQDjJZ6dXD8MIuLDUAzZVgZ3MQV1+VcZAVTKG3N2W/g5de6tm
+Dm2RmyJ90EdtIkBbjC3CZ4qaamoQgVoNNmqBlJLnAynzVEIwu2TSK0NMUBA0AgldGjiCU47beyo
cEpwqT+BzzAo1BzqYDnTIFsysKAwTrb7rU3QlPCP+vDAxE/kPXSWH6mj7cbp2c3EVkvGFBK03rv0
eejU+ksy+T9Y92rz1Af85m8HcULprQAgy3+NGdAbx7p3cvckJoKXNQeL+pBvIRayqiCAnBl6zOcx
W9VJt6mU3VNLnxtw0Ay71rV/dqYRuukoQ6Ujgq86QFmOMAKt59OJTMOPEWDOrMxNkpsyxoN1nwLX
nN02Ht3qx5SX+6yVZ3xsfHfnZo9J112TwoHmTD12QLK8cb6bGXlIUCNppR4ZrD35SfGRZ842d+sd
sz1cNzg7r87uurH/mbGEwMxb4MbezMHTXvGK6n0XDV39MA/JwenSQ6qBzrctfzQaeWtRjvE6+KrB
EDzsMu3OrsYnv4B4ZwJQ1FYoKQ7wTaovwLfF2aHL+FZXyYnXgMtBCHzsZ1SLwUYPoA9b6n1BgO/e
g3YsigV8XfbzWvBh5WrG3ZhmG71mGwEO8yFlUW+Y1Gv5BirCEX5O0JPqp+ZOJ6vtDkY+lA/N1G2M
tAIXcVKinuYk90pTX5PZWyHB60dqL4mrdiJrB40QuMNvHPUbsPbiSMV4cCf3AaMZ32gOi3pMZOyQ
07pAbCsWDACUwoGpbQG5SgYYddAL2ntINUu57vrOheaFtZ3KLgR5+L3ulAfwM5eHiQCvzh3tnTUi
R/HXaztKHA+1kFaZ52kwm8VlVc7AByE/k/rfhlE9WNB72adD+8J4wQC49BtL84MhY6vMTzbYNlTU
x0eeNScDFcyR96glEH3V9gyYXlKtsPvAmbkTND0/GFxs+9k5WjzfWki+oQgSJZJvlJ/6G6guGaGV
8bUlG4tqnblGRe/ACzMcLbKaM5PaHhLotkGEVc4Ayg2alx89IN3C02lTvvriRRKD1gajef1r0vK7
FCA8+xCmSUFnGuiOE0y9oG690Q0V1Cbg5EE3aJPDYiERVA97H88CEW1QoQIMyNR/TJo2LG0NxzeQ
gfYZuFBx9K2LiS6Ejt6vc6UGLT7xZBWBMWlh1ezmilEne0ryX7yBgEN7OPMTe96DqPaDba36FBlT
V6zmzjzqqLzUfN4MZX/I2UNBspekenX6net3Lzl7qb32gP2hib+TlbXOWj1Kp6/U9zdz0kdKAM1n
B38wqThrK5lqDeGgNSlDW39HdbwabNj9LzbghydkpSParto0AFM+tWqAnxo5/JeOHg0NbyVQoLPa
bdpKCpktRv+ry0iB/jok3pO85+cOKPszFzxoiVgxY6Fj41aup6PZ1waKCUWOa3IXDTqrXSPxIxzN
eht88QBWogU85gZigQ6yf5a4gmMKTyUKADPQPC4DHVlCBQ5GRb7KfCkB+rfaxBmy1A0HXcrokkNL
5584glK5CxXeM/Ljjg+jsHOaWZWNXAC15MZ9SdMUJWSrfRvc7Lsq6mczTR5z0eH50pyn1GI9RbEE
Rg6XbPmWS2dXX7t1vbDntzYEWLHt6Dbmi/A7//yVPB1KxUA5E7dZiogsFL46l09X81Lb6a2s1zA8
tPpY6BMGRP3nQkIKC8rpRMYzhikKtpt7/5g0r3/Hbs7AyRXU4V0scs0tAnJmsE1xPFIsgSpeS1aF
O4cl5DzaBKWt4u3vq93cOyQGaDT1gZ1ed5kWTuLY5QikSHnZCzOLbd+V6L9JkC+NCzDILVQPMPQ/
a50T/AtUqsm6vKkTbJ/UZ5uORv4iKicW0K0ZGvJiehL04OCUJF638ZBUhYNmLlydW7fz8hdcHaA+
D8LD/BT2NtPW6LQ5tYiP/r6hN2zERTuYj24913Xc6z5I5pAe81LAos2heTXclJqyfs3cbgGbuNlQ
h54wG0MFBLrpv///xWYWlt3YloWD0xSv8dS6RlDW7RCKbkYI0Xs/+3J6MHwE8yg0x40s3gpSPzu+
2xx90i/s6w1oxoMFEejR4DfBmf55srY+Awwk8BM6hptMTOGPRQXpgbUcEd/AG3eFXOjFvoX5o3VX
NywP/cnQbrs6yqlEN1bp4ppYMUSwKFGQbtMCjBxZ1AMrk7dm27JfWw//59O9XPW6htMICDcSHwbU
9wibhnsXownKU8HfV7l5Uy4+7rpg44yQPgCbArollURXoRtw9maadx6iGvuY6x8aXyfQ+K7aBd9z
8xxtV0cjqE9QXr/ypLnLPHOosKm5gzYfAU1xVgS5u/dRqTS8Y5Ys2M3NB0a/WPDsni6sWGuliQIj
FjwD/TanmFUDPQboJdMIwXu2QSpuA9OAhr0e6mvAEkulsf9lq//55LM7vvgFRjlmEm2ZeDyic6mh
DtLteKo3HtrAl1D5mxjt5ddeOcAKgb0uOnyt2JypuMWwOo+q6SukenJVxs3S7t5yd5frXd0RQ+nN
VJW/7wgJoAY/h2d+oD/uiLU4fnijzIEr8p8Ntc/EKBcbWtllmzQCG3omXS3W89pC2IvCQLKb1lAZ
+vtNueFt/1jsqj2aN6RAkwS+kKRZ6JtW0JRV0Chtydv+i80FgdDlR13FXNVYYFogRWHamyMrPSZ8
naEHjiCxyHe+WULnZ6/mBV/zu6hxHQkA53ZMvMv2+VH5cyez0SB1a6Fs22vOl5D6OmHWs4EJ9aif
+omOdfvst8UcoJ3xudDnH94k15Zqjw16GbIMLUZTlwo6I30IPFccZ89As4Yczgy4dhpilmNtjejW
0gyGizfpz0axTkutDFwdVCJWsW7x54ELrST31qNABp6aSwLu5/t9/YkXdYRrY3Emw+0NFPviwV6l
A9/3Wl0BJpupje7EJa96K7K6XOzKWCRzC6ZrbR7bj07MH5AAfaTnEYUzL4EdlCc7MLZ6mG+XaBdu
Vv4vF76ynsJLJ9EnqJZYsQdMOQSbdbfmEKjn9/zJDAidfqCH2V6It27djctVr8xH9aY25qXKY4+P
tOFA9vsw88qFq0FuORmkO9BTtPAau9e85qY2ZwDosavCGT/hyj2azVlxAP2luwE48DT0zRFDTr+I
ahJU3jIwL1hWlOiQVPERHnVCPmB661NoJcjkZRX3BXs2GjDnixGoijwAAT4UJpqBDVX3Cyax9Nuv
DoaYktRT0eXA78Xn7JWhJZPT3z3U7cO/2J+rYwCdVmKUqJb+njNyMPvDjtlzGrchW5M1Dico71i8
sOYtH3x5JufvvvDBbtOkXdnhTLyGGQA5HUDUOeCWtDkD1dAfJlzEjPnoYkWBwNGa2Pe99d9/xNLe
XsUSbmlnfaZhb51EUmt47eSCf7zVbIIsGAGnaVq+YdlXT7c9JaMPaQvcZ/QlQOGNnjnMrU21xzwq
ndZLc7XGTf+BYV6UBAkq0eTqi+wUbZmpNeZx8jxERpg/Ohp1H8qd9QiQlRbhmRJhflev6Y//h530
TLwAmABChntlQcy2xqpm4LXitRtV5IAIf+EekFuBH7lY4spglAdZ4l7NeVxDLM8IbcA2T8l7PUTd
azJQ40fxUaOE+ZCjWvXOA7SaQT1neHXrZ6DrVRsMayk/xbchor9/+S0XZiK2R5XZtA3vOq/w1AhM
03Ly+MyMH3q6C21t9YhaN1vwYjdt6XKlqw1wLTCG5AQrnfVTszVIgDE1vWkiec4lfqSPVbQk5XnL
mpB2W8Y5edEx3fXnHZ1bzipw1ON+ZNOaR6TL1q3eUilNCHr4Cwd86zKawKQMVLGRnl3rckm9AFmu
Y8PRsQ0gd9qgS+rvR0Vufs/FElc72FbjyFpM+MStm60Tq7lLTQNjhxaCC2uApJaho0Dv2N2mMcm+
1fynckDxcSrMJ6W1QAH4SvldMIDeDIxnaMFFx58wfoIw1qXguIwyv6ZJ0n3JDs2hpm7uK3D2TdL5
/Ptn3MwrEeuBFufsVtCy8+expKTlSV0k57e620AP/KPs8EZBNmAI9TBbpY/uexKI/TwsWOA5Fr+O
hC7XvcoNUO7o/Emlxe8BOWPtbM4ag03cLnjl24Z+8X1XOYGsMDqmNB9PA6g67BWkGB79g/GAAa0t
W4st+ybFwpfdNIx/VrzmK29cWWi9ji/jnapp7tW0AsqD5x1BnhFmMl9Ke87+8C9beX2zEtlbadti
wfNkLxh5QCGOuY2zFrIWN3H+vdSYsmQzFvnTZmqG5gC7YGdOr2Y/YBYvgJU/otIW5p8wekxyTOFZ
e9lduHM3Y4vz5CGeQGCG+rV/nFpHy6F8jK3NyRYQKArY2YzyrWUfDDt7VGhSrodeQ4MEAb2YWb0B
XIy0yX01JjSvn+eVw0rIYcHZ3DRlXzcxDWwD1r3efwwegCCFuPAEdmMGGD44d5z2W0EGhrqDE2ek
f0fId0ibslmwtZsptnmx9tVRcDvJ9NLC2tMJ7Rgb1C91VHZpsTcCO2hidJX83V/cdKy+6VqgqfDc
f012576EEMGgoberwnUVA7jB/AVE8SZEYfoudJdNnWAY+MoloaTglGMNl5SVnqKa7qJVBY0H6cx3
itkrTct3eEfQ+93k37PHXpp6XGi9uonTXP6EK++EMrmQlYkrheexovlP/TsvkcPkdA7MoFrln2e9
a/QBrGSATvulQ729yf9swJXPajvmcvAP5jHbZJ/zPoeCGQZG9tPX//jk/G4RqVlY8ZqEl6RponMQ
nMR6nO/70PllAl7ksfthbP2tHbDtkrb2v7VfgTBc7PA1967l164UCfxyFzrxmcrICqqteCJBeQY2
I/CL/zKDfEvCaaU22WpJbftmpPWPjXlX92ac7VLZE5bXsh4m9lnbD32/+ftd+V8u53/O8Zp3V9ay
sy2FXZ22KEg/dusxAKlQ0NAsLIMlr3zrCC0d3YkeYGkLneF/OuVpYh3POHxjbU0xWMxQ4TYWqLaW
lrhCL70srWxNYAljrAMfCJS2xH/zG1C+fssuv+Lq7mc1r9DliiWsuN/II4YFoF9d3bOtuXQ4t7z2
5UpXV3xkHMF2iZXQTHCyH+37cwDkfedht+4R/PjP3bqLxgjNRdlqKSq5BQNdrn11wd2q923ZY22d
vWn2vPJ8DPWpPGCLohG3YoOLla4Bp8xKZEd6XqAJewS7NhQ60Ry9dqPuF5JGzDCF3oIu+MKn2Vdh
PmeJKA0fsYGfz3WQGO5j3Y076cgnMfLvhQt2yyDBM+IQDNE4wPCvrGVKPa3IMNSGyCeJ0d95h7qT
OJ4RLpRHAhTD8zFYOrulNa/sJnegl6mA1sVtelJ6H5TuIj/Y0hJX5uEJT01ugkODSfb0nJ5WQRZg
6g3FwhXmPGoq75Ziq1vn9s9WgijwT/ehMCtdezbWnCy8bYW+QcPltjZ6zNIOCyZyM368XOvKRubG
SDGr//vYQLl2UOiV9DBKRkFNvpoRtxTH8tlKwnIMltz+4tJXfj9tRqUXLj7zXICZwxyjiyvnXkZ+
BPK+qIv1sLnTRNS/L1jqLUD98pPP9/QCobLEBM4j/b9Ju64dy3Fk+UUCRFGGepU9Oq686xehqo0o
7+3X31AP5vYplfZodhYLzGK3BpVFKplMZkZGYMkJyE4zp9uF3oSLQNptnb+1i03BnIysoKsFyZ2F
78QdCKl41cJQ9zoBA1WCewAUWPbGetbiyoWZZWOwTUVeFQLM/G5kHeun4YWhFSk6mZ09AUazhcCX
1jZQhXgQwbwRaGGWL/qqToWYMny4PohukhKARokkXiI3dlFxDIn39KcuVrchBrLsLhntLA4sUcw+
wkHagRzSCphaAWVY4x9DvitagDOzDuNZmh833vXNmSPA8g5jOtFVSUEV5wsFXtDwmtaBlrq5chah
BB3wHXgwDGhIgWR3JrHYXbc3f9Jr9ha+VZVxESQqSd2uPVTJiLF91r91Wvk4oePRJA5V8/3YdVvs
QKt5+uUnmcPYhU/7laD7gIdrf1GLdjeBnZoDNM9dttvWaliLiZfGFulNpYCdIh0LSFcCyM+BX03F
79e3cbVUoGEokejA5ujS8jYJ+k70pTCfwy4bjelxnijRzNSL7vU9cPEuOD3N6ybXPOXS4uIu4SH6
E1OUpm7RK8esOZQaZI9AQ9NEodMTbSdruXXd4ld+feTdlyYX8aGr1KjqhGROCNL3Dsjpd81JLOZR
0QiehG+DDdBT/wOQZ+ikG1twgjVP/WMc9cfPHlNqAotJl6HokwPOqit2FL0F7BmMNqDbl01ZTAyF
bOHH1jzn0ujitmHQs4tAq4CbDXMVmvJOC3njM67dnZcWFpdKl4+9FBNdc4r4XsZ0fF6mrlBFRyHa
anGvRfdLS4ujrmAch0QT1lKK2rmIay/RswCYb0gCXPeTrU2bf35xtpEKJAqaW5FLGaqWMaH3Q/yv
YB+Xq1mc6VYTOdB2cAeg0x2MjrixG3vgwMOMxuZRW10QoZJOGIBfX5oKQa1XPsbfsHM1MEJBM+3Y
2D5d37T1CHJhZLFrWZa3U6uUEfJR0Qx2qqnMwqFg+oHua31TPKWbL4nVSoV2YXKxhxIdJNIHWoQR
cn+fv0sm2FCeQEP3BEZ/uz6i/OWmlmARL3lSrOvLXd9SFYkLWP6AvVocrCCRMy0ELNfFfNC5EAtz
ECT7vzcBVCnQXHO570vBDxwxAoYdqeo0AyhEJ6U08iJ+u25jDVoGjCOqd0wDfo0t+2piU0SJn3cI
iaJ4oKlq+21jlxPBrFr+Mib1BxOY8EgFsPsE4P5oe/w5PVcwPCOPG6PdaxcCm3nj8B8wCy5bbkUb
gwezxS0nYUwAvmROCrRSIcQpdkiswp+Vv4kSWPuKqOQB4KmiHgNA3OeTLmGCLE16cJB3mGDHFEpZ
OLlqqm/F7DkOaKc6jOu8bD031m6CS6uLm0/IoPiXYMoa5X9IJrjNbqYIr9yttHH2/i+p0cXiFred
nk+trKd+5MpdceA6c2WOMm0bbr1o5gj/n+1oy4stTWnYy4MC9q7AZi4kSaAAEQ5uZ+ouhtEa4988
QmcqZfBOohiOts3nj5ZWbZ0U2gg/0TKLDMxCinf9VKy6xYWF+ecXF0Cc48Uy9RWSu1lWAl0rEHJb
/8LEnzx5CS+mFPW3Bjmfg9z8VDStE7bl83UTq+HxMhdfZBxj1U5pXiPs09JitnrSbkabm+G+202H
ahd46FV0++J5bmdvk4Suet+fBWqLAKkr0I2tSq45KDaeGdHtHOAmRR6djUWuet+FncW30icZ060C
VOqT4/yoVc3cDZ6Ii8KZE9/wjSLg1qLmn184BvUzqW/7ETNhVDHViX2nY3Psk9jdWNQcd74cqYtF
zUnXhZ2ql3Ogjnn8+4U5IEr8HvF2tPN3ZOR4YChmYYY3W3XptVTu0l8W0TCfRGBvEmxlpWOEUhfL
R8COjST5iQHojRRrayMXITApoqLjA55tsYR2WT4cM2DbdHULl7IaaS/2cRECaZz2zRjBzF+RNnZb
h++2I+3G51p2EDB8lwDO0WtOFQn2hMmjoR49v1bv6oJ5HA/t6+6x8Z2W7QOSZpFagQjL8f34F5Q1
T0HSOXGZ70Mu7a6bWi3jX/jEslegpinDHBNiSOOE7xgM282NkRbtcXCPbZYX17ORP99r2TTAIIAS
0Q7fawbogo7a4o50i4lPc74fldut1s9qnL8wt4gdeRuN1egjRmH4GhPl7V2vpPfXN3DD0ZdcuOD0
7jKmTEi9Mz8xO4aSOqY+zmrm/69fahEzZG0IIj+YYxNEAHVU9A4DmBkBd6S2BhFAayuL2XL6RbTo
wz72JTnUnD4j37TGv0FqZ2A87CjnfJfxrUA/R4QrIXGpwDdJ4LHMwO3taPXg8kz4SFp+zjB+RHKO
KdzWbjjfgkptev8ifjStApbyCV9v3Psu2oJ7TJJZuTerkwfWZul7TlyuLHEpwVeQAax20ryjv5nD
Z7oo3dbMwZSgHqFb+sZYxfqOYnxllqUA4njxARMWZnMWrjppK3/EBHyrGMQXpjw29Gj09KI3Jj9+
vH4c1kIX8rb54Qs8FMpNny+2LhcaMaoRuioiO3qGGXbQm6biswa63euWVos9l6bmxOHiDmXCmEeC
ishV2+oefKD+KTzPRW/u+MfhXr4Jj+xmtGbwIHnbMD3/6uWHvDS9yFDjPO8CqZhvt2dMOjjhnpwH
AOmwanNbDm0VGHJpbRHFUj/ORrWYGERciAOSG/AqPIM9M3GYNeyzc8vuhxOYEsyNRa6d/0uzi1wo
5QqohvMwRjENBOmvkWyCJNgGTeCD/+BDoLexR4vtqtPWs2a1jaGrmgLPVfR5VPHzhx3DOhyzUkrd
oLfkHrim+ZuqoKYw+1tyP5MNGgHaKImp/bi+5NUVXxheRNhRV0ChV4iqU4sMIeekxnjjBAH4RH4I
2ct1W6uh53KVi9PpE6DT+lROwT9/IIBuBTbYX341I9qyM7xoK/dbu6cuzc3B4uK0xIC6ZoEaa2DN
AKUiV/vHLAZ7sqgUG6/8VWTtpaVFTO1lGmthTxgEgCZnsshj8jrgv3Vn1oqTUcPBYzgrwDW25Tjz
OfhyKv98vuWwZaK3KgY5RJR8h/xbL3NPGehW0NmysYhvIliEZAiuqAjhMzNTcEhtcCUZ/B11bSgx
+Pebx3A11lysahHmpFoIfTHFafAHO/Nkmz/gCN4MlTFiH7c3ccNPlii0pG7SWPJRlBrBEIuxmDgG
p3S5cTOtvlwvfERbhLQpFHTIMSIx026yx+x2PCsHPX6cPmK3tDRgJbvAQyETtVJpFz9o3uZNPH+m
a66yCDE45zFvMbjrJIFdeOJpHqUKyO/uDjjwNpxm9U68+IKLsBLEIonSiaUuA9SZjpjPEb4L4gk0
nsZGTNn6eIuYMjKSgxQWOVRjdVDgrk0xN8unYVdaUAewMruU7HG31edZNYo6DdD7IggTl5VSnYtN
rDNkNRA7xyRVDG7Z6LZS8y2fWWuSzsIJf9tZHISo7MuuSZDOJEH+C7HM1qXB7cG1wsX0IQwSSyGg
+5TBx60z6/rGfjn1hGKCc1a6oCjUosn0OXhmcV3jtgLlUNOD0b2n0q2ij7vrNr54CQFCGY1tiGqg
9wydkM82NIwFhErkF45Yo+Nb3A/NbZhAWWZrSPzL55rt6KoC7j2kZ9LycRk2QR1LRANPMG92tNJc
sIvci6X28/pyvtylMDMPEFHknti2Jc4xrpOqIRWWo+SPbeK1TLIr4YiumVFkW/2cta27tLX4PFUx
Mk5CvXAm+UeDYWXGgp3MR7Mm4X/vCDL4UFUJ+FBdgpjZ54+UxSXVkp6Xjhrchd0pkl6v79rax7n8
/Qsfb8dIB4Ewfn+iPJd1Zmjo6unCFrXp19wDHwfMi+DAAxO6Ii9xFIHaJ1Oo4eO0IMcuyExK7aX9
jdJ/58MuB/fP2B+nUXXnfjvfkmaD2s0y+sI8pkBkjHurOlSb5l24yEXU2s+AIi9KR5DYcRQF2aCY
N7fDBO3FtoiGGz8pBBCJQdEM5A0ncIu7he6XHu3Zj3pkhVFrjJglL6A0Am9ugHMQRyccubIDxfhM
aYEZgwBsqxC/YPdjFMTQ6ehea607NoN/qCXRkwBuYiEIlESlfwPEwIyS4Zl2xZ02+q+S1B6HtCr3
wVCOYB6Pzr6Et6fEpfcyGX+EFb2Lo/pWhKDHqCpPVMg++rSMDSZN31JFzhw6JpFT6UBwg7O2HUiU
g9MZc1s+uLlV5lOLkeFj1vUzpiDnewC9MAXRHjS011xw7/unSE6UWyUsIzvuBcABeNUduax7XGLW
NKKnzlhWWFwOPA21bPCs6CUYgwKk45ht3WtlqnmKLrxLYuWggdsd46kqPFVNQQAOsi1BrI9SJIy3
hZ5Ju0EhiTuERYXZUHCaTVUFUiFNtKakEU8NyWVjHEr5fahSxWBR2hhTV4FDOy9vlFQPUPoNH/iY
eEgcXEUHz3wd6qDHxnAa/p3GJKBkx6Mzg5/V+j1P+mM/abs8H25TNj1mU31ouODo/fAdlPOxofbV
HXDtT1mSvoqJiJQfYgZAt3hhAxZCnsrckrUmMJS+Ym5ZaQL0CcDNW0WpnXPlNghqZxD8fRBpNdRX
2tuKKpiMqEooGorRTsDcnCH0MnJtXMcBDU8aKz9qTbMJ5S/4Ts4oqa9V1QZO6kOYvmkUN9CJKTaZ
o8U8e1M5+MlGFfIUo4S+FSQdYkEmZgSeRfylaCZTrhADHcWtycy1I6tiLA7/wdkRlSVEiBOOXyoJ
JcR74/NcqQDbkfN3pWLrSl+57z4Zm39+cUAjsM/nMtbjjIVuclCM96B3vB7pvrLAEqhBQqgKfDTo
DkjLtAGXB+YcRg0Lwme0kSD9EhNft2W1i251WoMeTNHOSkwjU2o4uyPjAAWfKu69qR1OeUDg+rVG
D/IQ31alfKaBOhyIUIAMsAnU6BirAsRywKLuJmBAPJUhhErifCSH0pehfRQpG++5lTtIVQGLmgfb
1K/3nQaa6go0DJWTA9ed5nZTCebs9aW+ReH89eMoSEYwJAJ9XIIayyJ6pjo0bWoVRPhJ0LnaCGE/
ceMW+lqmBcEtKG5n7m8Gwq1lB44BthBkWQd6UPBv4e1WG/RDAPF3UmJCYO64b75yviTks0VQ3s7e
IGI0YrEoraNJ1eJqdSow3jaPrcu8+Ngfu1Pmbtla3b8LU4t0vIpAUkWjtHckkBymrABTGN3YwBVn
AMgKVEu4XRWMMy/ShAEV4KpLktIpU+FnQKIXbWxONfJyMVaGjYP0dTkYmJWhRYhMC1y0y8Aw+lMj
a5FcOpKIWTaQmcqFsFUK+lK4RBoHYAkubZxX5MGLeleRNxMoCKbSqbTgrSmVk1BBUaaDDkwayqCl
G77FneTGim73mvRR9eNeyzH0oPUbfduV9Ah/h64Dd6jo7Mt4utgDhxRMpHTk6GdaPJb8WIeP1+PS
yqf7ZGKRgZGpE/QshAlJj3/JJWQo4i49DwGdKSwF97qx1fWoKtT6AP9AbF+81/RAU1reSHhX8M5V
0vEuoZUTB/5GbJrz30+v3fnzXZiZf34RzuOSBZpf0tLh6i7i99QHWaqaQqJp5if8iJof11f1tQK0
sLeoAPlAVUldA3szOXp9D14xdKWhZAEIJSaMPRAM52hI9x++b241LVY/nw6oC0AmkgjEx+el0iqQ
0PTBSy2p65u4z3ODT5MGuTNc/Lxstpi6Vz/gH3PLklMKDb8qCevSqaXHFiofav/SqFtdipU1qWCF
mrUBJcCDlyAWOfNpFBZBhQe2eERtDeJDqIiWI7B4InGuf7uVBX2ytXAVbX5H9SFsyeV0GpIJlNWl
40Mi6LqZrSUtPpMfcL9FLxUcvuo9GZBOQVAeKhpBIW9UDdbWQ5A34UaZSfaWr11Q4QVqqyI6CtU+
zPY9LUGCuJXLrDk88iXkMDjIoBNYIptACilCYwTLARHZc37uvNiGsPBOMMl98osZghu8AmV0W+6u
7+J/SAr/2J23+eJgqx0at7yB3XnQHSQGVnxS7HkytnHbXb5lbeUW+LTKRbRqZVEqJA5r0l18DnfI
uE91ZETvxKTQkm8P0gbwaM1JLnd14YuTjliszLsa6A9xCM5niBHhuk78+/96Gz8nH4uFMRpzmalI
PsY9FB69zIIcY7FrHcEdTv0Hfdsw93UfP5tbrCsLdbXwKyQg6Oe0pmSTHeZgcruwO1t1ipMETYMN
k19PwWeLi+MmYNK/zQRYnNR8hwakpwrkoVZH7/rKvtLHfM7iloMTdFKLrJ9XJrv5OQK/t4dqnJ1/
ax7ad/IYTkbmpC4IWJ/T1PRxB1nZZIiPyb49bL1g5k/2+cr7tOLf8P6Lk9EGvI57oEOcmdoJHPcZ
VPjEqIRWlW6kYES8vvD1hPlPTvn7oF6YSzmrNErhQdlxJrDLrNKd4fWI0F7viTt542R8bQkuNnqR
kMVCCnJS4bfHzmwpUMXAZPTPGY07F3pBHIvaUfK0dbmuuhHqNVAFEqFkviwbDVnbDmqb946iPYnl
IarPQviwsZNfDz0+3B8bSxcqwpIGZZj1DqQIJbO4Lb+VgzGX51unetZGAxrD6DmqmrH1LFjzGA0F
WF2XFMzfL0t7OWAHE0p+eIFkd1T+JtY/A+mh9kNTzqcNd1lbIwrZKJcjX0ctcd7nC29ppMjvwQXd
4+kLsuDpPoXgZKZq9pho7vXtXPtimoIp81ndQ8Lr9LMlSfJbPy8Z/DLyzUr1pHKHJ4j5vxlZpMyy
j/nqZjYykZ9yz4wSMuHt1u2zumcgrgUhPJ69gLp/XglRZG2sMK7nqNWHX1GXKRwKBwegVTdSk5VL
dVZ3+X9LdIGqTEjH86rUe7T4OkswVGBdjfnxq7uZXWCmasMZVoPmpb3lN+JhJycxtDhkd7K4Ke/b
c2inp2I3e323l297B+zPhgppeX6UMF4NUdXdFoHNvH3LeHn5Ryy+YcEpBhdr/BHiHk2cfehio/8B
ZHklU/q8uYvAhZq2oCgN7ESeiuWCZ9rsDjNDJLNaB0QirurEFhgAt3hLvs5eI2JeLlD+7D8FxfiT
KsN/Io86rduB7mAA6qzZJGVZdVQ0B1TwuGo6ABSfDVU92Gj0JhgciQV3StpafqGjj8ldkGZfP3fq
7+x18dUA7YfOu4SeFPsiRgQ6+IlkBWmceAidWJ3OscgOrAJjYD/uap85mSK+aXGJdxfKpCc80i2J
iLs8kn/4un9IYumcBCzbBT4bjFGDsGbsY4Z6DMHQHQgPEdGZ0YKvHUtF3VQQP2ZSeT5ke5KVB2UA
obxPGog1+xW0GsI7v4AaRx4ySHRrHsrOdxEZrVCuC0vo+gTaoqoVgzjdiCthehGVyA6Ztg/8DCzs
7bhLQccPyHf0q65ZYoV9fhAwiWDUTH3sFEhrtHHuKmpo0vpZJ6GpaPj/Ok08jw3kCSatsZJG88jU
jraef4eAh9VD0AYKxvdqgXmsMrXyGlqXg3zQpdJW6mCfaUVmKmq764HuKIhwP5TlZLAUDCektjS0
xpJA2IE6OfERNqkMnZNa1wxNLt/75lXstMMYQxVH6l7STDdQqTNEGC8LdAKGMvCSJD2JkEbNZaw4
hP6qLpzjgJ/GenLESPBYp0Cde+rBKtyqd0GZfQxpAYDEXa1lJ1ZA/pT8YmCohSIu6pdye1DpY59K
IbRfeupRiAUJxetYZm+d+KhHeGQztWEvWQ9m/1wefatV6x1Vy+wxVxIOtCpEIvPcIwUQrKwU7Cjr
bkTe0mNQgz0IpXAaNU6jTDteoB0hhP2Zai01K1KeMBEumlFNzpBsMFlNJ6erS34vEmnY1zF0Ibqs
P0TQdYCoLcSyad+cKERkumk4Q+kdOtroQHBFl02IWdrKoLKfTSVCOjgL5XMQZI0XFfK3NFeApejG
yUZhODmSoBHRyBN+SeCdGcwh8aV9oA2FU5f9XVhXiSMpPjtjrvFIpMgQgtihUj6iqZMboMgDQhc6
ZgySP8HILZpLoIyJwF8jKAagBzYE1CFT3RwDGUIlRYFeigi5XkjJ5C7Eo2ojlXWUjKNXn4nPqtS4
wyTOlemXKh6+ASCeWhB9sBoCmQi5Jt9zijFkcB6aNS9uGhnJbYtavTHI2n3Q8keFQ51VKZDtz1rb
RZmfRp6ecwGk93XVyBa6YecBFQqj4UQyprJtoDYSSXai6aFd9PSoxKWbth3EqyFioXARwuWlSymF
0Dckx4f6PUj6Buzs0aHoeWCUYyTshhRbXYxuChDTjkwRFHQ5mD99yIZI0VkhvHVrIf8Ai6YHyPs5
8afS6DW2h5L6gWWQ4MjGfTw2Ggj2mRsjoAHJB8ZiGnok43yH2qdm6Hi1dCNoefouM8OU8bui8ceD
qgrpXiYUf3QmQHBUGRJLRDHQTHrRIpH4kOqppw75EQTsCmTuIYsDLvOnhOS6ASnL6QQV5WHPFej6
JiKORxVCK7foY3LkxYBkN6j5mctdYI46OkkIUZWUM1vC7LsR1YFXMfagZFlrarH6inGYwCgSTDcN
op+5Gt6UZqZGbxMLI5MNmYr2J5AmyN/vad6/VHpwkkn3fVSEV+oLiiX2NN8PZYYKuOTvhaiz44Lv
K0X5BgxLCsyIAC3WTn0Q0gZd+7yG+FRVemEOdfdkAq9rk87/IBDxaMIhc+UKhN4DAFJmXGSR0emx
hHg267WWymMrok3Yli9No7+PfvCUYJrCSNIyMzBGi47VYJdy6dWifiAjtMF10MBBIgPCmGA8Rg+K
JPeT2HklOpVDXSNbwXRZaDS56o11hOpXQM2h8k2F6SOU56HpJlHlPBHiifXwDtl4KP0qjdtwqByX
uDlyYkwERE8TtUlC3aLU3lQoAmfC8NZM6V3HBnQCqfoMXMRRZPREKsyFUvE1a3yQvwW/Jv81lusP
DJT96uDOFpFqCMiU4yuftZ5Yv+c5g2aNUN0CsjVPte/QBzr1IYXbPZSQ1cBskyVO0SFksqPKyMNH
VhqB6n/0VXCI+sFjFGOBUHkW+U0JylW1ig0h7Xbga0cw4kdRrkwtjaHpxvPRzlnnqaQ9a0H9JqDr
LdLK9uN3pkRmmas2hyraVPUWdtsUNChlVIca90sPyWXoIh5GHnu6jGjYx0YWBpakV3boU1B6g4vL
lyC3JMR+eQOxArR8IekidLPMyFshat+1DPeIqu0x/hxDSmG6TbLSazrZFGtIU0L3xO7zGuwX7eQk
vmD1ZbTze7zgVD/+CXr2Y1zcyCo6qhUkkyAY1Jy7MniHLMtZn7BHmrAjOcQT8ZAOKcZ8oGGUF7dj
Kp2qJgczoGZpZWSB/mLXSLUngoa1H8AcW4tOEmIyWj1nQWfxDr9ZU3ZsoJU3CRP1CGYuSQpK/Vl5
NUBIhgKTGH9QCSxs8rEYuhuSiy6D8IhRVeGO+9QGCZnpBx95eDuC8Nxu6+A+zatTSeNzGg848NET
vpDTlVBOCgoLHuxwXIATagM56LKjE8aYgY4CqQNKqbFgBCX+55Dcg3p/r5f+zi/9c6gPO9Y4vBZN
SfjRabGlxuC0STNPTIvIHPIWzQhp1vmxSafYXKttRrJTobSvgUiNYjzhUJpgMRytTqg6I8z4KRd+
yOIPJboDksCpYtksh9LFHztAUbZEDaPTdIORGwWlybQuH6aRnsQmh2INROwRmE1ZPff9fpjkPaiV
n4oxMGodNKzTUw5lFr0azL6BGHr9g/kNXkZnGounNMOp1wkU90JDFNpvRDtEuEFpFJuUtE9JOVih
/o0j4KtgJw0lMMaDRBncesiHvCpLX4QC/4bYAcYJBT4+nAO1emygj1UnJLOrsZOxew2zuVK2tz2P
XuO+fEGydwp6XbNoPP6IpBHPWwiwog5lsIDuMzbsBh4AIYaRaybSJz2TfbOJ8uem8U1dzwcTIjQY
v/UrXMtggOyLV+hQQah+LN6QpcTgAVQeuohZXRPf5ET7Fk9laeRQ/QaGokBgbpxeLayIyomF3LP3
0oYPVqfIN0UQqR7XshDEfrItgQAKjGjtoY8Gp6a9y0vlG2pKQFePQK8GGp0smLvpCEPtKCDEnfoU
pGWxKjusaiWLNiE9RwNEOSmQFODQI7dyp0GAAmIKVtPSZygECjYRq8AYemgJlhSyPjWpoE0taS+Z
nnc21UKcqC12gpWHAUM5U1Hm2caZPePzwyBkgRwGvoqyohy81WBiAJYCGjoRR8QSnq8/DeiWsfnn
FyWGaMiliud662gPo412D6C3005SQYjf7ALU5IDEtdITPBzjdDFmHiQnsXtAA6FYvR937L644zZo
Mw8zrvxus/y/UpbAViBgipo+P5UWW6E149ThHsOLj7wWUGAJEPp+Xd+BryhygjLOhY3FDrTQ6FKg
eteiNk4cDv417kCDHPSR0LICBRbkq5/6l/Jlw+r8fl28yJgEykKMQKDd8KVTOo1Fp/lK1qH1pX1P
HmWT7sD9I4CAZ7ClDqSFW6Dnr2P5WCeUo4HpA/CAfYGkgZEaeueYtsPDVjI5xAdAqIdyRfhbOwNX
vsv3pb+B8Z4fy8tVXtpcVAvinPNKLGEzL2NnFEENkW00G9Y85NLCok7QUKXIhi7vHCTrRNStJkBl
RI63aj1rx+TSzKIqwNsWpDwYj3eKBFmPVXNzhlgHe/lHwk10CyEwVXtzzSX4V5CHTx9ucQgoXsoV
A1OaU+IKO+qHudxTJMAgJzsIK21Umbb2c3EaWDzSPG+xUF7eUKitBtBsrJON6dm16o6KHuUslgUO
U8YWRbqECmPQ0bp1+r1kTlY5U0SkACQY1UtjqEZ+WyHG4xBkLhgANk7e2gpRCwG/DegUGFuqGAeZ
hgw4mloH+D9bfo6/Dch5nZkolpgFqOnxGDH+zZTMHGZm8WQgQoGn/VJhxYOry7jS4vhBgwDD19pL
egKw9lxbs3yy/ALo2Qhq+K0Gx5rnXtpdHMFG7iBP38IumC1P5dDedz66VlKFQoMwRltF0dXN/XN3
LauvDXTAmgjaOE4fQANRb/U3SL5GOCHkceMzzn/3MrRc3pKL6ms6SvoU+1qLXpy6713spRF7UIs3
R2MbCiRtWVvWXqeIh5UKa+K+8eK9buPx68qm9iJoRmxqJ8npH2cmeJA+nTLMWCIr/rGx4C+w9t/3
1J+0YPEhx3xicqzhT5h7Zjlm9+Oj4Mq7bNNj1ppGnxKQRUxNQkDkWImPqNwMmA6AEDG3cCxvfIxT
cTvAxG9o/ddcDovVLQLsqDYKyJRhU0V5pG3tAbng9Q2cf8PSYS5D+NzXuch08sbPp7xBGB0pHsqo
UwTyZF438ZUM7PcdKzPgnwjkGJdxLYsUmgxd2WGkKfPocTqQM+p5JjltT/utnTQQ3P1tajkjmogT
wcR33TlDKhzlEfkZSjai0v3cWNL6tv2xs/D8HuXXQpGxpJkZpUIZ6ZuAvGjaj1Z1Xz+EDsLWVodt
rUuKG++PzYWrsyINqxwKpw4HDS9Ek0SggnyLniY0g6PR3OZV27S4cHmpBA9u0lUdDhd1Mgdwb12x
Qh4blf1XxgtGJROlqg2fXD1qlytduD2ap1M8grv895jYcFQcGtpzDl5huq99LKEDhstpm0J83sCv
Z+HPBs/OdXEWepWodU1gds55hx8owe7093m8GA+kdnNAfMuFFjkFSBJJSAK4agwJWbQAfHZ/3Um3
DCyP9qSEYxvDX2LImQvFLSPv1w1sHWx9AcXI6wLsERU2bAA4Qa6PzSzbjRKQlEOmrL4HRZMhJr0R
9q9cyOz/0fgiWxpFAHhFDuNdglHCuSc1/pjfCaXzD07CvJL/7BpfSHxogbZmBtEdeOQAxAAx6tjl
TmfOZy+pAOrVPWoMDjX63ea5n2PJNduLWFMW4YDmB05hbftuanOHpN680AxPzmGTJ+G610C7bHEI
SDjFQwa3lN1g19w4uhOCAXUWpd+/NycWbMa1ra1dBBkfBXXADpFbN3oCPWHJlCmgeohvIH6dBORj
Sb3lOvOvvLaji/jS5m0BEl18zQpPh/nZR7szd3RTcSlInc/bZBBbm7qILHrZlaMkwSDyYKOswYVZ
OhvHYWtNi3DSF0rO+xomqGQmHqo8lUl2zGIdpAOpWUAed/NVtHE/ADX62Vdmjk8fozF/30had3Ej
QYj3H5zDrVUuIk7d9SoaFFhlcO6O1CmgGhiDQo+hWPv7mbk1G/cf6gN/3wko1H5eYpwFRJTm/Og3
KXBqpnaS3MXAM0x4nozUriD4o2dbH3P2hy8OCnkDWVMVdMyWEBd1IiM4bec0xqnQ69np6SlCG/gv
/K/l4yNDMQvCbc5msFm9Ay8sL9woICHA6uPv4994KNdDERwMG8QcPejZW5vbO/+6awtdeFAMjg1f
1GCutvE1W4MoYNawCnYSFJDpgIvcJjZFM1cG6pRv6g6tHsuLxS68SRUhO17O2zwGxFTJzwEK0teP
5W/c07UFLvxnEuCyaFX8dXEgqJkJHkbDc548j8ntGBsollizdAMdMKNl9uL3uNwPkuOjL7Lxp2ws
dgnM4bUM0FuMvyQS0Nif8HxJo5vrq91wW7q4qdJp6KUaHLKOTgIjGX+NDcTBstG9buW391/ZU7q4
ovwpQzszxEpkN7vVv0uozZKzHLqCtEPzzsY0os1/YqzuUJiBpdoK2kMn8V57kw7/rnz4x4OWoz5A
kAyJljado4bN/UQ5GmOR0ZZPDEThHHJhco+S0SMkwC0QKRpTnb+1hf/e++VGrre184sbDYzOva9L
8GSifBSYQI2RpKvdFl5/rUIFbfH/j0vLInysTXktp/jAo9viwPb30838FFFNHiESS4+TOVrR+A8o
ntcASAwYdAy9Qeh4Hn37HIdl4G/VqO0QEXvxMUWO16anhEk3rU9PnaAdlJDtlXZCT3UjFs8H9Iuz
XRhe7OzUCrniUxjOGfR/E4A9SGhMuS1p30b+nvThoQJY4bqHr0bFC5uLdIFo6hRXgCw4Yyd6Wa7s
m+pDBCGmDDX365bWr3AgG8GfCkYJ1II/76uWNVOElutfD1nwRR5iV/SEE9+JRmglJvADGwZX1/bH
4BKhGtEGSN8U+zmiZgT85kP3iPaCq5uNnc3Z9G/uPqfbEmJawyUyjPH8vdDfb5mLx10VpOLACiwU
j7vcwHAyAm/0PotRVf+A/mc12Oo6xk0xmwRw5cJdQ6h1KkOHuKD5DcBg7BCX1caRX9/I/6Ptypob
t5XuL2IVF3B75SrJ8jYee5YXVjLJcN93/vrvQE5iGuIIivPdW5WHW66aFpqNg0aj+5w3E0xgqokh
F0UAE0LU3JJgN833ZhNZo8gVXpG3tsBqMUw4qqMMkgoVnwzvubQOgHbDz/EzhBFooa22uPIrPHt0
5atPNaoFpoACfKp4tgK/8iIwpo4P04FS+0CO1+VE5CZ2rpbH5CBqiWJOGmK3NdB9oDcs5aaSoXAU
omv0s+p3d9FBno7cVW7ee1ZmmeRDwAxPNlcw2zn1y/C1zq0Zd0vdy0NbAUUTJpR7p6zuJZfWk3gP
GptXd0hASKpJSSZeeyNXPh4aocAL4kTP0GE/w1IKyfjXh8xau+XVMbdcvLZGv/jK2ojGisJsYS2E
dhde+I9hnj3lA48SevOUWNthtt04Ba1RjzPuWbi8FqDaRUuAH+2u4NbeupSvLTG7DyK/IBAmC3bf
rtiPd+HBOF5b09zE6LUtZv9Jc2EYcoVVReBwJfY83CceJOGJQyU14uTbFQPF1FHsqbc2yWzBqmrG
OOnwwegMIsG1LgaXCqYjirvkdM+aeQ9QW4C5NshswlQXdGVs4c+lkiwzCO1K4Mb81lG+tsHsOPTl
SXInY1G0aBugbVbdRwo6TmdPRH/GHFkLbhzoX3Cn9A8RTeP6vNfDpytevXjeZQ5dKdfGQmzwQyYv
8JOv+WG4Ud30lRLay2uXm6ZuIepq5WxZXJyCMss7RJB2O6EpX9lNNwIIENAvfiPwL3Wcb2ky1wC0
gWIbllheso93A4RNiRU8iA/lj+DYucRLDtX4mXe74QGayUDMEneTkJlY4tkjA7dye86/hQeNtTsZ
mJlajNlUGg5EykRZ/hxdzRbKnXBX7PK9DGVUfS88gMvwD9lqfO5xxfuWDPIMbVKXMXrIkMiA+LhE
83/gBBi3q/e0j4d7R+ahj8mgT6aNqjwPsNe1riCgHoEDGXKekF8su9ORzK/E8wKIQR9j0UhWZ0gA
wn6yaxDRSBNnFJ5ngYEbvZVLaCkjWsyAyJA6hyaeGPchZ3yW6zsGcaBPoOcCWgY9zDBg4Dh40UF2
51HRh2YBzqROdOCiHOdkMhlwGatCmoQaSNrVDjmkN+hWoo0Ruo8Sjs+1tpWFvm2Fs8K4tmS9NLym
1TOEwPEi1TT7YMjtFDMwopO5uP4LiY7xh585knousm1lUWv7DNZoWSdpogAPZ+jfaS0QQFkYwQCQ
n4Q1ltQ6gKtLTZ3asIppx6/sbhYI1z+AwZ1SiqPGJPgBlNKQTiCN4604fNOcV4ldzGdYORr3PlID
WZtlIEguMs0caphtXXIwHkcXQrsQxYwg9FoeStt0i5vlMCHkMhTvOovcFzuC+SC0qf3OjYHLEaeL
DCKBuwXMXjM2E303M73Eg8oJjfEEIspFuOOk69uHJ2XUwCglZeF6n0tGVQMquwnWMhC/x/FuQdvI
LQoBx+owQmQ7tSq+Ntw2XPxjk5VKHIcmaZcAe0opRmuev9Q5j7R8880Tg0h/L4sVR9TkQohSActS
LVpSwRDFoxgC3GkgAZwgyQhlP8iV/zdvqkz4RqXaBHqKlTXgPKRPIaPq0EHYGbzY6K7nN41sXsTX
C2UiNylzRSgL8e+FRnZ2T4ktZkzMpfe8fbJ98XjzKhOaBYiqwAoGY9DDUPIErH3PJVomLztxG4Pe
jDAnZEUETR4bCanHpLqGoaNjkQyWXAR36Pw56PLwKNY8JWR6QJ0n6G82mSOyrieQ7WIcwxPa+Vjo
OgZ1vkr5D2KMdpf+eXl9vzjG3owxp2WLSTalE2GMxiZBkCyNL7gxyNML5MoQP+M9Q/D2G3NujpOo
Z8WAz2aavojZpFLh0UBtNriuw5CBEdmcQPFGU2KK2/FOVxc7o5UNh/Lpxw/ZrkSbH04Tfnbzi1QV
TJgSGt5ksA69R7BJU8KqVuBO+sRKKig+Vhg5d4iXe9l84CaM2/D8Zo5xZhDKcl7RUCEyCP8KgEkP
YtrgcW6+di06Cie7wWtAlSWOnBf2h0LnzTjj5iEWm6ykaI1nyQnXLgGNk9DywrMkJTIWQBXPJTL+
BZT+Y/OkF7mqNkjaHDU5qIi8unjRnmf6fW8yDwnJAwlfKNP4vL+ik3j7XHqzymQiajsL0MmmKHCg
SPr+MRRDCB+t4bxZZLBbIUaQtQ3dJahBKMf4MD/kIN8fPvouqEGG9K+YlRnUlkclaw0Jtogf78L4
QFWMxKeT5DkICp1mcDmBsw0BbwYZ5CZ5sMRJejKoeGFit36O99Y7TE3ZCzhqcbPK8P85D1i/OJze
rDJQHvdJP5fIaNHRqHpL/X6ZhS8lvGXSf/Acx98MMjjel1NCognLpHflXnWMZ8OXnD67m3bLXQ/d
2ch8mHdD4nDcy4tWBoOWZFHzDBrFp2ayxZmae9pgFR7pF83z+yt2Jc8iA0NiG6YFeo//tpggGf3H
Yqv7V7QncICPbbsNwxDiVBpwQMapdXhtEW/rU4v4Fevbvgn98yXZ91XUHypNK2Cth2I9Gtbo0xi9
D+BpLNhPj1Tn7zrHckKIfXWtjQjdoREMg5+MFiQEK9YtySqRg2tPGdpy/eCGf/PjWWXAJyFLKRs0
cEc0owv6QcBMnlSLvDjlwAD77lfmvQkGMpwfU+P2oIRBm/hIXwSgeY1J5fSAp/IrFsezSv++OkGM
dMyImMj4lsvtgDu7EPFIAbfzt7dooe5dWYgjQQqLHO7TosgqMM0mtZPVJschQqdVqX66vN1562FQ
ZgRxdll3FGWa23JU7THhcsLT730ByBQGUIReVgaDIic9jMY7dN7ay93VxxEHTFhKcQiXaPLcIeYx
2NJBvD53ieHSF+gecwMymG8+Wul4+2JMJgMuytSIacW/cQIf08fid/kw3sUHMLaLHrFAc+uAXITs
eG8nvDOJMD39jRJIY0cvn/TofXcmDWBYueLo5XxKVoWmV5M5aAVEC81PJc2tkeyPxAVRGTorEjDH
7i9HJy8hJgyW5AsZ2kHFCs9qt/wGJ86hQJhEZgmkelnoXebMFr9OzLPFwEgr1pnSYqrca9H4TmMF
ZEVI0LRr6lCcHUEYQEEtCGPSGDn3SnfxitzTPUws7ju3zD0QNyBOuK0DvNUxoFLRizwZPuZJ3uoY
dJnmaeowufT61agnLenueJTs8f6Kkh5vYUymogkJmYwAn+0sRLjhyAFmtpilhWqbGPQYCDHUbOiQ
FSQPlzcXxwJbutKHrFGjAp6bhAZDel8aSfQuW/jFq+s/yMiWrsRCFLulhgni0wpSdh/7p3eQ+/96
lWWrVbEUaAXUdz/yZXigxLL2tooxQWHoQ1HwiyLymwcZoACxei2pINU/RVzXu7JvHFo/SBzDAQED
WDoOV6THHJhXGcQIweSG93IYFW7IYVKgiLeAWNamAjICFPG4sf6LMtLbKhnAaIJEkjpa+fvwAAtn
J6sMbJQgEgm68EPfkJPQqQxoFIbUdksJNEzTpzHYaeRRnEQvX+6aouU8XnFDk0lFMuQiiTjTL/fv
mw82XUjF6KAkTknNmSipBnCrjTG23P9XkWFliwmQaWiXWQ6QdmOSwsvdHGoOjxCO8KpDZWe2EnGg
cduPK3tMeOiGLsWGgLXhqezvGeK/LohX7DeeJ5kISbUyzILwQ56kjjpLxlcLYwKkr0iqxamCgq0q
ObWY7kLpYUwER6x7hwP+myjyZoptLahzFYqFaJAE0YnbHYd7iEBOhxqtKaWz9BBB5ZWGabxdWBrb
XFBqZVSMOfWi8N0IvbbwKvLtP66JyUcLCZcZfcSa6IMWcWPwPYzgESSeuAsdHrvsdn6/8iCTkU6G
GlD65cEL/tR8EXy2uGwaDjWn/3lF9XkzlVqZY86aTgsls1PpBzuNEb6vU141tMELEQZC5Cgy9CrC
JxN9zTcEKNeWfnGT75Ga4lGLK5PLCX6TQZG27CHrMMGfywx9i8Qm7XMSedHQcK4tm5nVypEMeoxm
k2TQDUWPp3lQ28Zqx6+X45AX6gxglEYbx6SGAVP5EZW1Vaeiq9fEumyFh4Jsw0AUpI3UGDBzdpp8
8Eb0j88MkbnLQsa61NqK/E8QF6y7TJGlieKk1XFOfuDsurytoMLx3lYfiqNIhL+2Fcgb5FVB1Ryv
KKjSr/9rIASp0HuDYW7EMZhyQL6hmzY4kFrIbQbmMQeTn/a0BA0n6bgcjAb7yC8ESQ3+YpgLIcA7
gwZucs2+tTmxSL//pUUxUBEVM0ZHTFihsRjfLDfGUTkEN1cko5dPY0NkUKIUF1AJxojEs0seP+ov
A6DBzsnFkamDthKxQc8TvIApOxOUNuZMm+FcwdF4U0fbN7LVNmOQAyOTY21kWNwsHYYcpKPLU9VH
Vh3e52jNEQL5To9S8HrsLn++zRx4ZZZJO8puMgQdo7IeOlectGpnPBR3t1JZfC36qEK/5VByAuYy
1uMB6v0mqDIwXhQaPBsmIO8BIRSeOq2RcsCDQvDy4jgb4ASjq4qtqIRZtRQIzWm4Meo/1e4lib5c
NsFJBYzT31c2IgJ9ll6BjXre025w5Yjamz3Ie+Uw7/lvFrwlMRBS5k0zVQTm+uY5a7CqQ2a8XF4S
zwSTbfQF0YlR0Eicv03KbZ09o3+R82W2L5ZvcXd6EF65DeciBHMLRME8OHT2tbWHGi/5rTMUPlgH
oSzL63m6fPYbp+6ClUVBLqVkpsGQYQ6qBMW6UHMim7soJr1YpCyi/Ka/fjn/z1cUcBC9307jUOqR
nsGRHzgwOaB4arJduVCN4MNCA1hQUDR+o2wL7TfaNJe5ZsL9YJwsx2CbAmZFNCKjhbmP8EVtF3Te
IpKlw4+DQYMz8fESEDdjUk6yigIyuRj8fqQvrFe9d3Ji8sTWs3KoZqQtyHmR7YzdMY9/1lH2H/cZ
2wQAmh2lqOkN9qMFHN6SGPSoGzEaiQGDhfA4LLcNKFsvwxPPAJNvjCZUIisaFU38G3g8rSpsORZ4
mH5S8lt9lrDK5CgwsadwSO30XXioQaJCX6G1XYoJu1nnye1yQ51BjqzLRmLS2/95WYN/hnCtMZhR
hBkx+gTWaAdDA8kQ3yhAGyb4OZSPPtjevNpZTI4RGoueLbQ4f3Zb+WDB8s0W+6QPft7FhI4gfVOZ
bcnTkGF8AcX1Md8reAf7ckVLDyce2bf8hqAjrabxKNxofkHswqGgEdvgXi8siIqCMol3lHGSNnaa
WhjByJv1OMoU8c/FzMHHG1olaJ9zcAynqXt5v/GAkX3Pj+YljxIKUo3Xu1EOnwLrE3uwB1cFtV2E
OVCf+75I85gLtwqFgZG5S+ZBihCixQ+aHmQ/UrzaDnYuO7AJfjJejYq3J9g56WLIdHEs8Rn//eWC
FzHMPWaATIpW0BgN2z/lGEq0838EsLOX/QFdyTrNdU4AFuwztF90VpgcacNigpkG53KMUMC49LUY
QJkjiFzMM76WKkOkxHzMqs42jZssQJpFPEzUXzbHyVAVBlCachRA4Y7lScPNMD6UyXFa/MsmeLkc
+4QvTNWSz7SS89GDkxeB7Bu+oCUYBGlg8d/DJCcC2df7aCGSGtHFhTU49tHSqaW8DH/zGxFRh+w1
1N3PmDHlNMsVRUI6pcUyGMRBdiZq+yxKOaGwuZI3M2wtu+y1rDQqFaEQRy4ZvsqB8KHNtDLBlKSU
bDY6NYCJYGlFa6oEUKyY+vdWNfeBkYq7sVVHZ0m0T7E5S15cG8/6gPGZdOb6lLdY+X2u32NLqmoL
n6r677nxko8cfZVtqF8tlbldVoEQzzU1QHGDhLb6ZboB7KqgMgVNniVDKGHPeyHePMxWNumiV8lW
PouCnuewmYqlq0/CZOllpdlkiSCVAAUUUiw8RgNObLLzcUlc9iPkbAYvR2u13jboSoMMRcSDYYrj
Z6i4WhmD83EzSVBxp2bk8FM267tGnwsnG6rKXdToj8uAxXMj/fvKjZKiaw04OLDf+tGrhMExSO7M
5KGvWkcMBeeytdO1kl2bLmp45VChYwL6W8YcBpzTccRXm/FAAHa1z4LgUMrBSkGpTLB/tDMII1Er
m6/oFt/aBmvbzDZIkmWoBnraoHYqG7fJOPC2/Fb2sbbA7oMF80qnYpxSDRBYiV29eazln/r8s2uB
ZlFymJqf5bIXyYsx1HaMwYPL/t2K0PUPYDZFG1SRLqBVB7o5h5n0oPj8s+BpNm9ec9ZG6I94FzKl
KZMBRnTyqdr3EPCDWMuMobN6j4EY/hzsVpawtsfsBzU3l24uAKTYerumfCkC8GjXliyCFF58lOWO
40RenDBbol+SuM9S2FMr6Ie1oEpQeFt8c654vSYm84nwMpJ0LT0cws4OxuauS8Cpb1CB3KCQLNUg
oaUbjU9Vlu0yaxffrEdIKGgThn7SxR4L6Qck+jrX1JMvQhZA1QqFMUvLMYF4OaS4n5vJmjppEbIk
xOf+u1D/yukKJStf4Bdv6Ca8ABDswazUQtRV9HGFAkR4Ex8wFXcY0VF9VfbO2bDsE7PUkGBq6dpG
Hc2lGKgEmZVDybBV4slec7iiuXTrNWL15dnpdeg56UM04MuLh3jXjiheDnaESpFb+ekXnTeVs8lK
tjbHQFI0SYZJqLnGAaFLfR9RLRn5IU9zp5kh0hf5eL8q/mJcFYz82IWfxdGwC+OG7EYuBeTm3pJk
FKfQYYKZKGZvaUM052Joouyo/1Gm4LWQic+J120TmqJpxBBNk21jEYNWA6sljs+6+qsgl08oyAn2
fE878/X4Ctb4zSQc6/nHKINRJXp0knqmRv+fOOrXxhgn5j0Rckj44X2iAuWQElsEnFwml2dyM1JX
a2IwStTjdtJifKuzqy2//rKJ8StbDMhUpQh+nF5H/jjMuyXLsB51l4z6J1m/D4bEXlThN1Oo90Ex
Q2Sv24Hf3gm7BW8ZzR5NnJZYpDaUbGwc6pzXUOrMM0B6+2UsIGm9XpZ4Woazk+9LpVmR7rdSbeUN
pJh093LsbmV+qw/LwlGdEDQSS7BlSH6WYvTBEO/7SHAWUeUoEGwmCqtVMbnQAuHBALcRfFuttaM2
vgvFyO4lkXcz4MSQycAPvKcuI/2u5wXKDz5qrP1HoWGVmWjLCGYH8aPWNg+PlQ+ZPKgOonlOauz5
dMa0iuhidC09AM4b8LCKTpxdwcPKC0YGZoI+aqDVDJOqeV9n1SFT9p2ce4v8Qsqvl2ORFyEMyDR5
3jddSCOk8wZxccwqdpOaR5vBiw8GY3I9kxqT+vB/Eh8MysxNOYDyGNbOHr34icyllUki/vc+FsO8
qdFz+DH05Nmif1/FfTUVi9klxgZS89e11bfx9x6j62KQA/ReqmwmWNff6eBffRt8S5f2F7XEYMck
pRG6emHpw+1rPD8y+CGm0dyAWugj8XEpS6GLY8CjXOK2qFRsrzTa5yHIYiPZubyBL+Yk1AQDFoMp
d00L7pDz85v/rXieY9AiSXOxDgaKFv9a+IG7LgYzQnUKS+2ETKwt7rougSB1IQMYotiQVGkAGNLk
meIfunSoKw7OblaMVxuKbWyp5zGfIvGfMG//vdjD5seSFVkxiAwxZPbJmoRpJ8e9ANAFDaLkgAyh
tqqbDuMHEKni0nVtJjUrawxgiEpNBJmcwIkcpOhG/j55OE5ANp/bkOWbQCSbRw9XPFduXiVXhhn8
kCGK8HrXSOpVi03eX9lis13bWtlj0GMAc/8UqVjo6SwLXiRoPaKzR8TlA6Ld5eMP2g8AevYrlroJ
lSvTDJqofSCWyYAYIrexdmMc8h00K/dqAe+ChT6Hene/u4wudJOdpcUriwy4FCXBGLAIfvK6Co4o
e90rNTiQJ8mGyMy9Gne7gUfPu73vVyYZjBnRatGlIUyeYQx3328XPVa2GIxRJHGsVQm22p99ZnX7
2g+gE9eDIxEKEPwexU2cWZljcEYISs3IW+zIhuqHa98X6bOh+Ze/GM9/7Bt3MMVamtLz4EO5Fmf3
se/bdVIoZdTD2gd3HwfU2MftPtUHNahh7yw6+LfVzRzo7XOxT9sDmeVJFLDTp+S5qNCF1o5Wk5SO
uviG0Vij8Fk0s7uc937J/YIMwohZUYRpiaj8n3xBBlR0MUNjUQZrf2d6/6bwx9kBJ53OVQoLbesq
i3UYM8niLaboyULlNrHqcTYBLywZEGnqQpTEHDsNAr0eJmb8JruN0ZIgueKOlM7IEzPdPt5XscIg
SV5oJdpjsTBKFrM4pyGMV/oN0PNcNb7OOQzYZ26ljcoG80eIzvvWrWqQDHs95rprp8wgfOdJt/yq
JvXahdOAffWu2qKQigYmxTL8kkz5YSzFp3SaE6smoVsS6UO57ZtX2UfvtAX1aCfD4Id2Aic42Xfv
ZpbzJKRYNtsDWLFaWxItSIdavWzhRIfinulkR+XhcqjSzXzJp0z6EvdjDdkjgEwQt1YfesbCe+jY
/mqaphMCnV2RVWurVLw8N/TUGcXYbQPTa41Ktsps2IHVNbWWOuG1R5w5koo/6pKJ+w4xTcVkAKwe
IOnbpaLgaW1nVepe1v1G/n7Zb5s2DFkWDaJLhJjMDg+zsjJNYRS8Qn6pg2MfP2jyj8smztMDuo6V
DWZTixNZiF5PgtfrT5So5CQbrH3WLMo4xc/vtpYEfSZDJmh9IKCZf3+/h3h5OGkmzAmdac3Bz6Ux
nMzgvRWcQxVWtTbD5HR1XYpFi6d0byS53ev9U6MK+6AednIuuVmr7Iq596Jc9wolUh1Bynyh1UG5
g2Z8jn/PIIz5Jcw3LMrUDLJhETxxcDpHRYsGFIkDUMFM7XFxg5sruOHPznSYNIiimXi8lHS8HLz3
sQZBoDGoDHzSE4NDeFjudB/ChR/ILd9bYi98QZgV+TQU5l+WajtyNDQaNpa2u2II8AxGGGs0b1od
rIaeD0GXlqaX1ftX4lLBsFDzdTQnKR9Mf7m9wplnyRhjlJ7CK6N9pprTnJkC5WOq9vQGJNg9DqA9
9EG5fC28FTJAKeRmoieJjt2h/jalpj3pkXM5HnkW6N/Xy0Hzzhg18CGGWxxFbOyk4RVCtyJ+FX7s
YEMphBivbREUtNglWBJo5MD2rN5qOGGQJvCbQc+TSeYbMbs9beo5DeX8NQz/nVYnz3/Mdo4UoutG
GQVe376Q8akLXi5/n008XnuPweNAbpRWUj66pc5ySMZzDFSMXdl2M5GCUxmZEiC9buDr+Pg4vmOn
GZJRHaJUx9LM8E7PIUgTJh9B25X32HqQITUQoYkynP+YXyhzK0XkFZX7A4p8PugTryCq5HiQHWCY
0RynBwXAdqgdjI45JrirczzgoVfeAAjyuGHp53+XSr3/YOw0Q5tLep4QwBHJvojoOGqyFkKjX2R1
FyTNTm1GhxOPHPyTGcDQliJPtalJ/LKIrKHR0M66uMYc74lxIFnn5u1tviSWQaAWw8vqeJuBlZQr
+34Eg+NHNwMHuNihh6iommmG/qcf3IYx6FWh0BVSLfFD+gc0XJyMT4vPs8igSa6iR7QrsP0SOgBm
1eax29XhaYw+msFbZTrpxINnXsAyAIO8a2mXjhR+dKR9a7n7SsGpgIJTcHgl0610b70fGXypBtIp
IakFSBvLPpGGT2mSuMsScSgwN3eFSkTaiKHIJrsrit5shroH0T/mHf2UlIdCFkCKW6rRTSYqaMHO
YvkxH/+1dBzdjCruHAqaCyVZY5JZqZDHYGxxmM75jYqx39ZfJM7KNjNZQxMNHUxRoqmxYwDpIvX6
BB1vX/QHcMYVTp/iBrz45R5XfBzj/56rgi5qZZBd1BJgNiYPQz9IDxK4hMXyWWwa9zKs0BP5DMZW
RpgTW1BCMx0EfDCz2UtVsjNGPy5FS6+G3WVDXP8xW2yKmrprFCynnncQn9zJMgiTU3sZnN6ZnRlK
Wj4Po7dha7U6ZouFWjU0UgCblBIG/eUQuNhrEVqIqSpzH3CJ9bkGmW2W1Wq+KATuRNl1n6oWJQ4m
MtTJ0LN8kHek4Hh1c1u/LZAtkmTYVFTBADeM+RvRn8PJKwnn7nvKBi6ECFsXqZo8yuUITtTUympM
FCmWzDKi/SAdum6CZJg/6g9ZOFmm5gdxaeXg/Gt+F/QvnQEucwMUGuox1VMo1/qckNrMY1arpwi7
yqGhbi9jMAdbMjpSCuPEWaz5QbO+uQpY8vgYyjPHXAoUWdBio45gbjYtPTUCqwrG2L68KLoNLnmb
OebxvjbWY4kvKg2zbRhoA5klKzQCvzRB6tL3PB9unkIrHzIo04VBV0UVFkX8bh8Zh2CvP48Olqbb
olX4C4+z+Lx78ARrQGpUh9BNx9JqkEERxXKCQco2Kx3RMFgeomoXoGdxcAVckUdQDhoYDjKdGXrR
tZWpTsBBvc1jSnv7DUzgVEZL4ixKQlRq74vx0GX54ywtvtTvgvo+bG8uf9JztnhmyUzgDGMvgREW
cdpBDyszfxReDp3Ecj8Phz6DCrhiUyYbPeHmNdvo/rZOJpiCJtflaEpDPy1RVkw+Nwa4DYbCqlrR
ubzG7bB9s8SEkRQn5qg2WGIbPM1q7nbDzzib3bkp7CH4dNnWOUEF40/m0FqatBIbBZ9PxFp0EGKS
+TYOfmTzbC1NblWCb8SRlw9/XLZLwft8a76tkfpgBTfYfL1Z4oLrpwX5zehHp0n+rEkNxt0nXXgs
YsVVNZnX7UY/0SWjzBGmi9OCIt5pu9AZ0sxpZ9/Y11BwL9HLZw3PgpP/fnmdvzjF3hbKnGJalSTl
0uJjZvtuny8nHnP9WYKSCBGv4ozdTL8NghZeU9YxXc8YlPt8llQlQ/QcDH+8W3a5DRI8VD5P919+
uWzz2Hyzx5bLMHEWtXMPe69yKZFtpC/DTXikRLyovuu4ZPTqLXewcxNrV2aZupkc1kYoLQggajbe
CSD4djThR+OODjlGh1TnsqzyLNK/r0JWTHuihBoWSiuQ6rG2J4vyKtO6IL/RfhMDTBU9IHSNSMXf
GxtqMZnlkO6PLrHCNLVyPBRlwsvcHrPyEydGt/aFKcrIxXUTwlEs92ljzJEaqTBGCSCC2tJqqytA
W45aHY3TY7f41S1vuHSzwLWyyvKhypKRRrkEq/Twmo4FdIsHaBXNx+zAS1630GZtigkWTWwGM5/w
6WLUwo2x8Mysu52z4D7FgbgIka/14JE2MvXLZc+e7mgs4qwNMzGT9kE0pNQw8WfQwbffIVeU55b8
0n6HJOazVlkDzizR0TU7/4a6pTt/CURr/JJyfsjmjWH9Q5h4kiVxkqYuD/1krwD64gMKpaHVIX2n
s8NaYvMuyZsH9doiDbrVdhGyeuyMARZbdwTRXOKFQITcoqIurubFzk/DVSDE/e2yx7fQyBRVFSyZ
OnIidoDBnNUMrS9F6CtV9JI2mKWvfwihzGnP3nYntAdhBxdzlS3JtUU6yVLX0iyEao21FPRyH8Wy
6QbiAk7o5dnXywvb3KOyrGOAESUBWWNCOO+SKSIi3BnLn5Xhpdb2l//9LcAx8c9q+E+BpiKTdJhC
ZHZx2cFxwW/EqK0gjN0xMr1QDS31QxfYtTUm65ilsekzoQ59+Zb2YOmiEx56cuK8LZ2+PlzxrLPt
wLcFUges4pGM8dIVchP6wo4cZMSk5KQuvTU3blPboR250fNll25HycqnTL4RyLlSiHlFd7/iJV+l
napbLUQ//dmRMZxq9b/HgXPZpryVjq89yxz/+QhJrxyHBVBV8pLE6mRr2Ld2DdEW1AB3xuf0z/p5
sIh1GtpKrbiwzMTK3OaONk4ZdnLLOzg5jmf7mqC7GC7yCC+UJHdbc8FMt2JdXvVmlmUqGn17VVRF
ZwVGlk5WSVj3uE6GrmjLdv84YRTxQDmUIYzVOzwii63LwMoeuyZRziHE2Q3YLeJLLt2Y5GgmX7Rq
d3lZm557WxXbo9WQFqppIValKhD7bR8iKeSEC89xbFtWMS55AaaT1xDVUR0W899oQgymP2e0Uum3
yyvaRJnViphjqNW7Sc9loMyCuJPEo2I8taI3xJ8X/rTv5k5Y2aLeXW34bElNSUngvf6g+cQmz8XX
Vx2YhBJACSCAovNmU/6h3lbcqtbxwaBpIxbamCr0fCi/hXXlTPND2BbOsvhJU9p5PFizsNeqvVE9
JerTZR9vHoGrdTPYGk+LOeQqfFwv+3DaC80d0Th1LJ4JBkujOYi1coSJTj0u8+2ouIH2eHkV59ph
jAsZ8IwStOoJLWyosk2VwxZHUzz6MK67EaRn8OmiDAq/PN6CzVRx5T0GPxshmrrERNTIfb3DENZj
mza/QxJD8kpxugXZ3KGv9cmLO5n7zkeP8LNk8c00W4CU07IvQurVFrpFKWZrX1XErhKpoInnJVtM
OmGOizIaFMCM/OEvKR/avzGkTx/U8Xn/NdkWLX1Jiapg+ssf+vZLEg+fssBYeKcARY+zRRFFIehX
p2RRzK4Df+IYxwGMxBiWcyc8A8lUi0Z/pq/04Czg9zbom4C2MslsNklHJaMS8M2IHLsQ9HH7vjjK
JR4x5EidrVLoauiaa6NtdtoXA/JTsvJF6Wq704mvZrUrT92x6AIbh/ZBi8DQMZQYizWWQ6BJidUO
47HuwodcJC64tltL7tvIVoPqODcg6RMlRzaa5wCyv5aiJrE1KbXoL0b43BuGaqUqJqcXGYo8suKT
cULXgm7lUX0TjpUVSMuLOhaWkA46WtDJTRCaPw0VouSTHGN8UrXbMvGGrPomqMNtFYv7blG/i2Ww
T5f0Jotz0c6M+ThUsZ1NgWbFbS9agSAcckH4XDazYKG7v9u1ADltRodJMroNxqelIfwcGWCcTpfG
mkrtp5Zmnhmb93KWcjLac9oTGatEWVRX8PiDcQomHOKhTHSzN17PNkz/1WC4Su1QOtKuewPddJbg
VDGnyLSRGbwzygRECPX6alFgVAyelO6WzJ/rRLSykkcBuBF47+wwENwWsdwMDewk6uKI5KskK5Ym
SnYvPKIbjIPFG4nIO2MMFmealoLcCsZeHwcoMtGK0uvTQG/9+7TnnTUGglGwL4UkgLUmNiCPGVut
wlvQBvytTbBQm0jVnGqqChOoIse5pfWn9jXVl9xKweWUexveMqhh3F2WwByj4H31fTJSNHUMOUOF
3r/DnSqisZmyoi6qF+3Qq+r0FW+FW/GxNsh8MrEeZEi2YYWzX0CQmzxXP+hcj+JQ0U88o1FW+xEd
ANwDdGsDrA0zX0+QurJoRxhWstKS46+T+FssgYtnEnlwz/GpRlsGVwleR3INIibkNSpfz0vNkuzX
ghzvC2493eEF+Z8vyF7ANakCrLdYV39AB7yDdPIHvboK1tSh45iSrAy6rUEUE1fJGZNavMRkaw+u
7VNvrFZbNEVmSApW22SVJWOmPgS74+V9zl0jk57PnVxWHbUh4Fl5cWJrvpsnt3PAHrmTrNxPursK
6mOBFU/e88femN/5mEnZg5zU4tzBxyiX1bZy2iV65me4rE530SGa/MsL3jwi1k5ljoh+mZeeJDCY
7NPYprN2qW/eNv0D2A8xc9BKVuqZLa/9gf6r53kKKlQGUTXDYOdTgiELoRM54xZUPw5Gbukiyq5p
6EYNVB+6wanVwQmzEF85dePpHryeblNMtqx/wobmtM6cerku/RjG54KatGGcitTngyNqVmvpv+OR
+VG/GSC3aMuf69iqP3docTTcRfbmpxTlrY/UJ8HUL6O/F6RTaHZhUGMMokIbDOCjjpYChF72QwLf
VOsouhNexS2z8Q3WBtkb/BSrszAmMKhMntQ/qdIh1jnfeWvHrtbEXt/LsDDKXKae7bzZLJ1MIByU
38LatQUGE5SunMsqgwVRnj6pceHqI/g4ospLdeUDTbbvHMZgg6qkeixHcJj6f6xd13LcuBb8IlaR
AOMrw0QFS05av7Acdplz5tffxsj2UBjuQCvfZ1WpB+BJOKGPfh/7n8s8E1iftXSZqRFD1bBCQaMY
eXhp4SRkIkik4DRg+2k882B+fSa4/AOyHxYhLhC5YC1StaHVRyAu+qB/djmKDfharuUFGh8DhHNm
+cjhwNhEO7QHMEJZ6yMrWUPnX9EeIATkYoC5scAuNON4LAYY9/PumazpdQq1Vkk2NaqiVc0yiWXw
DhJJ8qGJVKApervXU0YeVNsV+Zuo34xhW7a3CbbOEF8Q5a/p8RKVU4FwolFc10C1/MaWyDdd91rD
2Fz3E2uavAThZD8vdSmJagKQ+CYrZ7uSReTUIgTOCmfYDVikBY7Rht+05LYWkseK7olTrjCCea0I
jmC0D9r8Fzrk2/Hp+i2thZzLW+K0SVVA3VExa5SMM4iL/4nQ8j9/0CW0KAuSQ6Lb4jSpITXGr0wc
psA90fDBNz9cP8rlsDizDAth5lRnikttiEfoKkw3ojzVIdMHVhDV7czaYrEtekwsLDVwzAprQ4Sl
USa0nE9+gc55w24OiZn3OB9bNFvNh8KR/pOlWPMji9MaXCSty8Y4gQUViZNCt/OptHO/Q2ZUdYxU
1JPFLu7K0Qwu8YRG9kGbdVxsUB6H5g6FbjtAKkCu7ufpZppFo0oCSTE481ApqD00A24yDJBzlTd6
pTgCUVlJ2+FjGYauWYjmELy8dFuTVoVjFSBoXjiRVw/TrFXNl2h83NKMQYwVn7/Qnlepw2XJG/ON
b47F0S4iGPCpFjWLx+VgE1O0zea66PbWP9Dv2+MLEDXqq5rO4rBfldRaRUfknt4y4vqadY/o5Osb
FeyMyhn0cAhldOoCFQXijfk36rd76e8U8xSp12EI2L0uIuvqdUZjd7B4usnDiOaKDN9saDej/FDg
KWwqk12XgrS8CIez8U3eqqXeA8fE+KY23Pn1B0zB39Wl+YbIdikXnKW3tEEyjRpAWj2BEVx1+0iU
DV/3V+c740y8NAUxKGohem2Q2w0WiieZrTafr38YkfBxVj6bjdqMYpwji5qHTDUiGxQhseDrr4dh
ZwPBD3xXeUzq9vS2qQ/oGXSjI9tjmMYHemBKK2p2WXfDv2+Oz21ZJJL9ir1pwQSO+OvW0vIv/dTt
Q0pcipaL61coOh3f0jwqMRksloVhpF3naavn0QuRJq1KxSKly+ntNNDWlJDg3tII44og2a82ptwK
PtiqGi1AOHUlujHoJRO9SbWe2tk0nJE08IuYZDHrTvD+FqYgOF3ywZfU1CPur8qOvUscesMmC3vj
Q+RY28I1MeslHIdY/WjLvAenXWTuk8jAFMs2Qz3Lw9DyXbyRHL0+oJH2FQPSayKJthKqIfWpEMK/
7EwrJyRtDMhI9rGUUI2NyEYe8O6mbhtNhzdI5BKNu1EsrkuUdsaNjpuJsf4pu2TbuInmodXJtVxd
Fvgw0em4y7RKM5qxgB0xBpJWqjZ5dUjsJhrsxvpqjqEAbf3bLS6TM1qDnjWNnujPac8J442/+hDL
g7hPfy1cQ88MitlUA+U/TxCZEDJZQwAwJa42eprclWXjtFO9qUZ1W5DSa6dO4MXWdHwJyalfIE2o
71FAorg8FbfUEheX1zR8CcE5Suwb7PukhBkJ6slWpndGco9GaDseWpF1XJeN8/1xsuhHs5aQCUjP
WePh8TkNb22Unen+TMPnr+KcYtfEB9rLM3JSORGtkltWAOimn4PlmKH5PVj+uiqvSFo40SRqmKo0
gp5T/WMUNvYsxW6QbBLty0j+sULBK1AkKFzgnbSBJMUsI69FH4vpwWhu8kEQ6Kxb59/yr/M0kW2j
+qxnBTX50mH1k9CJGFsxWx/GukeQ6RcXla+fC0W7l+FiaKlZl1dQAFLf5P2R+jehIahSrhsRgtyh
RfHStfhkDclG4ofUejYicDkvKnqi2slqZg+bJn+jca8w00cddp6BJiMRleXv2d5hw5k28/iR2LUT
iPf+rN7hApELFFAN9edeAeLgmFsi36seQ6Ta0di27FFh7cvv5VZ00FWdW6BypivTy6akEVDzOfWU
NrOl3BBZlLXn5vIuOdtlNWmqBSosSqi46uH5AdjrpwegeDJbdCDOfI2SGcAY40AB+RAZgx0Vmcid
sS9xYacWd8bZqQhdUrqu4DwW+jKTY+UUDqsu/6rjiSJI0Yk4EyWbCQoQDA4pN7tqt1qWiL6Q6ESc
XdLjThkzA5em37KALpp2jH9Gu51RODuVBkUR/6rZRe1EZ1lzAwnYlwYDG2QxRjwB0EdePv4UW3bf
HlMUscz3iuW9JboihiKjW0TXdJ6/JzJDrdOpzx7sbIgGTxlHeUz2bCW7dFPs/hCN+1wVQkSLZAE6
9G+7T8muujW8YG9+16DCgavtr6Ot1cLQ+nw+G3eR1ahhRYiBs8kHbWNgZq+z6efgoL+bt/JmuMHm
lef27nvrJnJbR8U6ZF1gmdcN16+fgGmMl98yoHojY0kI3HbwFJOvjXRrYhvi9XOu6gDo9y1WbTNQ
cHmJYdZJn0t+GG6bKbWzsrQlLDa6DrGap9J11DaJxVrKTy5hkfOY6yCUuzwPt+He32bowvJ32iG2
Q0+8tGDdSS+wOLPrqwlJtDQLt0sOHcUON9jNMYNDx3wFIdFqCLnA5O5Qn6TalAZgFunOij60We+U
ardvItFU+brzXCBxNjg2NJNMFZCeeZZ/Us/Q296rYU5e0cHBpPzCIhsawSCQAlYrfhyoqvU4yxJ8
urrTdoYq3YGKANMxcXRDm9Ydtd7DivW/x3oSTFUIcPmBoEGrOqyLwEGJhamYpnL0gLhl9klOZluj
G61Bv6do0di6nJ4Pq3HBFilaZG4aHPbZ/UQYms32bFTujWl9fYFFXuod0SyUN0tgKe8Hp95nXrhJ
v9WehR51cRS5HuIt0LgQyIzlqoEKhltZPrTwQ8kRXc/eq9/4q0ZlAccpYRcbcuiPgDMDdOCEd5Fo
08OqZVwAcBqHGp9VqmoRbuOwt8NYs7Wodtte8KhYNyZYf6UQkyqGpXHX1lVNHDdxHW6HwwhCyObL
/A39mQ36IV16IG540HCZwq0oqy58gcrdXmMGUgVOW5hkD91FN8NtdmtZ7ogtQ196j3rqZzadoXvk
UKABR+D21kwZgh6KPWIqdJ4PH6JZnwIrs6B3WmHn2h4dNzJ4K/q3tEYucPjSRZujrzUtzXAbJe/H
qbGj7HEsZryhekfgfC5PZMmKSTXLQHSKeSlOqdMsziKzJow6YvLQwRqBraJw2iMqW2wNljV7uE48
OoZahMyk46XtfInMqXiKtogwn0/IA0EQkW589/sUeJ0ruzRBN5Eonr3UCoy7GaZBVSx3NC/IwuMo
lxNaTIhn5dIGo3SBlWZpIjjWKoip6TI26FBNvehexOYrMpioD85S74VOi9R1PQswLu0HDrLA4CI9
tPD6sarOeGpozPrHdkREPbNrYrGE4MK7qcz9bGYQZvmPUTyoYIQYKHWn7t11+btU5hdH4RsT9XHW
VYUCZ05St2inbeeDtQSrcboQvZhoB7aCzLsOuWLtX2JyIt9EdA5B3YnrK9pd2c+2r30uOs1rUTup
48H2TcOT2noXkzjHZuHppsomwRdciVQsWddQeVBMRcUjirPQJZUiXWO9GI0nlz/an/tpjezYubPX
y5641rEmNEtELjbqh7iOIwXSr6mJ21T3KH2IAlmmsbxGLyG496lEx1kdY3xMxntjpsyJOn2N3Hzu
NekHceriMmP48hI5PYh9udZqpmvtYNnmHO397OOsvjP7+2Hq3etSI7o+TiFkaQj6dsL10cK0I3Nv
Yuv0HyHw65lGTAmVLcHt6Ua5myrZqSv6/s8gOMkvrRjc+inTNrWxLSV1QuzMvg6xql0LIeC3wvmV
XgRFBwzWvh1VG8YpKO+NLXGxBFDcLi74LnzWPZosldYR4GCsvC7ZoMNAoKsiBPb3xfPMytPW7LCC
dTtRjH/T71JkCaIKEQJvDMrS14oJCPX8jz6AeF3UScKE84piWpzu52qbDkYL4ZWm91H+rvJjMF/B
dYzolNXkHRhcd2Fr/qkkcOYgiEKFtqxJsQlGz1KIbdHc6/VdoUSOX+3VDNvhS20rVzszDnck2ggk
kb3/L06N97SF7mFEp3x42odZn2g6rjVoP7JVxEkzHQZ0hNcFFlqZj2Nv2VV/LIS+cy0EQB7uNy4n
MC0yuIPOzNJo3ftVvSXG3pKj3fXTrcrMAoSTmQEDS/GYoDmoKe/iMbLlN/QDwbouEDihMZI2K2YD
x4BN39dY5dlOmoCiSHRTnIQQ7A3ya+b9qXmf0O5DknyZ++nxz26K8xKzD3KFUzvfMHz1KwwhZKnA
Qqy8jF9eFecc8hE9iSHBx2CT5ONesf39dM8IiYedJfjugivjA6ZcASl+0ANKA6NcmbwPwwe1ESTW
1m34+dPzJY8RASypldN5erdATx9KAmjzVw7ZfrgPD1bkXf9EQkDy0saO6ZjRIgJgDY5D4iEUdBKH
Pkjbdgs+rq0Ajbm5K4ZBpy/Rery9kyn7ifb8ufQb7fCaz7Uym/tCNHTeGPQKEsPWqT8xQGeObZV7
UCh4+g1GmryQ7NAbHnqBG3wWnJFp57UzcvYhahS1bVmLMSNUaPS/GoCaN8MG5K3mI/YpD2xYAJcb
ayJlYEp7DZmzG6SpMJTB+kEbz9/mHfb3hK55Ou5EXelTalvbasO4TbXIFRyaick1aM6eNFlERyy8
eW4bj6KfDFJszihP0TauiFjlmOm4hseZliREaB8X+Lim+jSn9Tu0I6vtbk5a16wew0kR6L7Izui8
nSmtCBnOk17+sjP0tti/SnAFd8k3uoIHVxn7Bmdjn9FsJ7vbZtvghvXgq0mH5dii0ozICPD9rlnY
9oYx43Txvkw+Gptqq+5br0o+yi4bpOkEgrpuSVWkcvAKMzBuiI+7iOuaAZ3q+AvavK1tXel2Qb1O
F82J/Yv+n1E4y0ZorKkpO1TrsoUbyMsG70OXsQlJ825yQeK6m8hOuKtsXf3PsJyJ87OxQHzPYKvO
7c3AGUzsULd+NOHmus6tq4Apo7pFwTPHb96YBzWYdSYmbZrbuoTt3e2mnb71PbE7lEvaubCvA64r
AaZDVEuX1csm4sCUogw7dZ8HUkdY03HHnK1/FDtbERafh5vQjmXNOrD+T479fCy+gVgOVVKnKqBS
mjgTmKel4VHLBV/rROp0YbFMU0f+FCy/FytF+gnsz1RFw0Sj7GQq28pQ2UHb2LQsbEp21vxPVRtu
rX7Tytohgez6UeDKFvpTAsPpmm1r/v2mz3n+RZwNxbh3M/ch62HCCr8R/Dssdqr2Jj6nKHu7lnUB
KZRsUQwTytYF9w0mpf1kVNB+pm6HyiEeGy2uIgxNMqs2bsNDJ8xWr8QaS0heglpJL0GHh+Ox8ell
aJijjCK4yhWL9gKLs2hDpUx1UkCEYECz0/EksCU4NVbBn0bQx628M2tnFDUgr6nJC2DOyNVp3IfI
uTFfMbrP35Deaof/xzfkJ0LDPBj9egbWiSkqfMdiReWORVM5uWelbkvQdroSz7w4HBfBRUOmDKOC
L5iRL2H8pVOeDLW3h760Q0WkniJp4aM2OcSyuQZY7HDZLjjUExYfKo56I+1DUfOuSFyYD1k4QNBm
dH2I/aPbQH2gxWeqol7zn+uUINgCNTpqC1j5czG+izw80TpmbtRtsGPj9MOGLWJoBJK/8hh+AcN9
orjzk8lknwibKx1/+Bz5ouTcipt7gcB9GFMOad7PQKjkewmEr4U/uIms2TF5kOhRs4gn0OWV8OsF
IPdx8r4Ky2T6eXPGDkxIzmAdRgf1mA22FYlmA1dV2KTogrQIpP3CMRRaNQwJQUWZvcD+45toTcpR
+1ExT0os0I5wYWwaGKMyqcNbvOrquRZYfFa1MAsdGQBg1aP51GvRY9Grt5gxeV/G7c2o02OUTAdF
z75UGhjuIn9+i0ovfwBnlKmMYePJxA9g5I7jPnVZuFLt68Mr/Nua0FgyCFwYp+Nl8/hIDZCka8in
lIyeZmyS/TBa+zToj0o4/jDUxnSiuqsdeSIbTa3u0Ph6UwbgvRMI7/oHPv8OTnipVVpF7L/4wPNd
9ap3CvtXXEBDlkfmnnzQ/C4jJlKbRPNvlD73zFJ247H4PoeTIFu1Uu9GxXdxvVyoQhpaJxZLVyn3
I7aHOcyk+WBipKEjP2H3Lwqlb6hZvoDkVGUMfBPsbHjRFmmFMdR+n8+d7GCkQxO9nde8AXZMGKhc
aspl+3o6DgZ6qYDEmG0l9lKxC0cHARDcDwihMHvoZoILPS2Pufh4C0zObqdGL2shNhtvu7z7kOqa
m425pxf+JuhVN4/bvTSXj4guQD6bvOtn4gWE3JJCeYpN+lmVxw9lG22CtLrDwlQH/+M4x9HBkIuj
2U8bo0mPlnDViOiaOEcwGGHVdkwGfH2DXZGuKbnBlIg+xqoCLS6GUyDJ10BZXUGq//u7Y4V9FlKt
aIql63DRF/3NSSURifgYcGFYQ3lU0YEWOZkJdg/GaSxHoI7D+p9dpgnMxPpVnoGZNVvEH7laJxE2
EyJ7ot/J5m07ekb29bolYupxKWBnCO4ZrIDkKxojnE1CNX7EStQMqa9Ql45p+FRl97r5vQy/X4dc
9ziL++SEOh7yKZrZbPfzg0axx+NrHzTsX107HieMM9uioEd4z2gktLXq6Iv2NKzFvkvZ4OQQS3rz
kjIupgTzHqqnTfs+P3bBu7gSTLKsfygT23s0Cx0afGMNMaOhjfHqBanJxxLrAhQsaKiqdj8YkZM0
d6N/E4jqAuvi9xuSf5nldekHHZscj7vBnvIUbQA3vibq1Vh9c4I84tfJ+Hc9ySdd7hkhwoCNqwr4
j7MEfcCNK22z72yplP/3dfkTHYvTKqoXjTJpuMkaRtwnT33d2hEeK9dRViUPm0mRSDAwdcy3Nsvm
jJVLBiSvVIkd5j/qanMdYC0bCHKbMwLnbBu1b1lN7/kpJI9Ovyu+j87gIlnRIvcYSn94Is7ThmGU
6sEEvNq414bI7oU5uXVL+/tIFw3LtTzFz7xU6hY0Y05+b7TwsZJTTu5zCsLcRe6EremCF+y6DC6A
uRg0yXXfKtjgJOOPB7ALGUxOMjh/YTLYvKULAF8Pc3AqeL9VhBQvbTtehc2QstrrUNbu3Oe3wfj3
WA5YXmEouyaRdmBjdMygfAhjK/MCBcFhK8wUyutSalqqjBZdTMJx5j+tkkKPZ+heraNLDwP0/5Rd
sAtLYiOnB2657uCnw7E0ynTf0P4pVv2dP+r3RRZ+ahrrwWykpzrNFDvv49u6bTaY2DqgdTlyMAzn
akn5LvMNbMfJ39HZcqakfagCKbRDMDijrRO5kLHByoVKahwjND/2lukFIF3WlHA7F6qLFYgg2Z3z
d9pMDvVAnaLM7scpeVeV5V2OQNOeLT++aXT1UxzQr+jAvNFi8vc8BZ8MmhwsNd37jfYdK+sesiR5
BI3MJ1pVM5Zo+b1d0+qxiNPPYdnufWK4MEJOliZ/G03vlchbWGMWgt+x3NLczF1r0Ad7yKPCIx1B
oS9I/kKDo2yPpvGuLCu7DsjG8MtjrHTHsZburay9l/V5oyfNTvXTr0EWhm6tV5+CQWntag4SMHAZ
X7Jx0PZykN1Y2PRr5klqp3NsuHGVbsO+dFPsvcZqNnz3YsZKgwZ9cj1K5w6YFO4nKZzdoCxFTHir
zwVVV4hMIRbE4ORy7rVkCFlC1yrpgH2G6vu0q3e5rN+HtfGGXkBiLcA475n1tG2GDG/4ogWP6WSM
xMZutS2dZ9GLa9VPL5C4V1Cf5JlvtgZeJmUY20Z+o6t/hYPkRJmECZdANBUhukXONrdNmCJ5xJIT
2jHuZ3eIe9ufJycy3mSVFwfjrDKISZVo1IEklb2jhndtJwjXVgMPFZ6E9WsSNBu+NFRlkFLqs6lT
qsZeYjyBktLR6G3ZtS7t9nmbuLEwy7eWTLIWmJyLDs2p8U0sZcFClsGrmxKzppGnKxv4Nx+7Z0oE
3/ag/2Dvyc7WveuOVXRgziaamdorVYrBHX+KP0XDQZG3Hbql478GA8stqmMq9D6rj5nFcbmAuBmm
Bt0wQPyVHWYZkD/IDi+vltPvTuoyFPZxtYw4rHieP5Xfs/Q+au2s+ywWNX+s+pjF6Tgll/qsKRt2
ukzyH9HR/JfRl6Ls46q+obb2y49xN9h2SZG0PZ4UYfhokXHjx/0GCVdbCT+9QTgWQNz1RQa6xHrW
82OAz5GA1UjNDCeMH0BEIGO/8tDelqJAb9V0gXLYQNJRlc2LBnRDjnO9ZE+MGkNy6EvMq43ffayl
CTwEgnT0elC5AOM0Lx4ifC8VwXHj1fuG7IMDtN7ABjiC1ezvpb38hk4aNjf8+3SctjWREUllhQtl
VXSrAaWs6Rbdnm6xbG4XYwPdx+sfcK3A9wKQE5VBURLNCnDCst6z9Q6YHfBCFQSRbM9diL05mTc7
bC3kdJxkgWlZjzMXp+XEp1MHJWwGfEs2TIDnB+v9VO7Yok25fVUGaVUxFoCc8mGBV+G3jLYPw1mf
G1ByOX0RtHbQg108EM5KrKr6Ao3zskbQd1gvjXBSPlh26JAOpSfJCVpX/V1e0xOByLIru3jiLzA5
V6taFZYwNbjSuXmQfMNh5D5tp/53IhAkgRYwnJ/t6s6s+xwwLPtnbSLssJZm+ztGTnbyThH1CAkO
xS9CM1M1r1MJn21M75toq8/HSBOcSCAZpyzNIrlUJH7nl6yjrJALe7R6D0ut3GDQbkgkIj5gOnzl
E52MzgIqrhnHk8xe3K6/bWRIPatIMqnXMeno5I4heM+Jro8zKhJSJf3MOqxIHWJH1xYhpm2Q9wJL
IjoWZ0mCrPL7hD2ImelCOzrr4/p9LFZoFaWD1z2BhpYOlC8sVKJehmKRoRc0UFhsPoF+o1TtXP8w
FZ/K+qYX8Qqva/JvKL65KWhSSwosnA0Pso2REnsqqCu4v9Wwh54xuMgSG0exUBx78E7EaTMoRWEo
WAKjPoQHPRegrYvEGYxzbGrQEznV8cKvzHfh9H5S/pHxbr1+ItGlcWJXK2aFgVd8nyzaKeO3ahAN
kIgOwX7AQpG6Qo8swtoIctk/yonhxVl7GOt0e/0c/+KmzpfFfscCx4jRGF5C1k6SjQ5F1pBp3rBt
yXO2S0AiJVLYf4k7zoicn8oyv8jV8Sfi+IOR6LVstzySgJu8c0UE6MITcp5KkYYin58bMk7FnLMj
fqVJWs96L6Sd81PpOI5ZxmiyftWPWZD/utbEddN+vkzOTgSzUmI8DlCltRvHO5ktYDQn29BEBYoV
nl54RZXoJpsY1NDB8lJQgoFWacye1ZmOftnQt610Srfgxux0Lbdr0u/B+ISMbj381fYiMV1VtwU4
JzPaKOeWNuIpU6qe2WC/bK4LFHrV4C4e15xCN4icpnwAwkyrfSOPFhI91YM1yPtYKg5T3k+eQPPW
z3ROv3AaLjeyVBqthdqI1seOHAT3kWHdKIqynzvEG0XaxbblJw+zZhyNKd+HfeNJU+lNw2jYUdWL
XDczixeue/F44/QkTYMqK7Cq/fRcRN9d4LFFnrADM1hrc0fE0bF+/HOygVOSISVa3laQp9T4Woeb
OhNtdxM97jnVkNSskgwZ9wuG+r1yrHfThnryUWRfVg31+dp4+gEqDWaZlIAZxl0zB04jPUzNf+d5
Zsr3+7J4uoF5ittaTQBSBaHjp3dD3bgCcVx10QsIzmumUp74tMDnn1ttxgqhCJyTgdXZMtaOhL7k
qgH6A830sZfbr0VkHEaqilJp66ZaAxM4QSOyIvNLiK0a2zlpAs/deJPXfuh/sPDR/DFtFLQyuKEn
6ihYN2pnQD74VpLeTFvmi1hPVrftd9ZtuIuxWaXaveV6NV1l9ABoujxthFr42ZQMiPQm+PPn1pdf
ldC3t74ssDjVaqTaslS2wYhFq8zD9sfpB8bbNu12ENPU/stXOx+NUzQ8NbtRZl2I7KuduiVYswR4
D5xaflXMb66aqvMBTY7tpm8orQsVtqMqgs9VXm9ApnyYabEzKnlTRIPTzPSRqUsPjuOUhjvaqrmN
fqAjWt/dgso/lHY8duDPj9TeCccIhD34Ok7uY21Q2mED16SpzpCD4iYFXVaBV7QkeU0cuGRSvSz1
H+ch2mhZ926cRyeQQRMg5Y7eDQdYbVuusw9I/tsSChx43DkjrHlJ6oc5a7E0M3lHx7GyaYO+PNCe
73O9+hBIzVMc54e0Gu/zXr/T2vmp1WpbSatPpMLC8Xh0FVPdzUZ6oDlxJUzt0doEcQ3x1EnZD2q6
0ZXHWGk2/lz+FRLd1iMsK61ClGv0D0oU2n04P465jhYn5aBWzRcQtHxUO6NyZdPyZL8UxZWiT8RF
/JI85OHc4RPFWGA+V4cK2QGWfPRRyn7N+IlICk8ys1CwxqJKa8jIjl/kWxDmobDniJ5o62HeQgq5
kKGmsoxtWkCUaeORTHerAnRPBSSuQSQ7N0/SmB0CP3ukceKWEpgiBTZFdMdcBAGXieoSa/Vk/dRZ
dig32TZy6sG1tumEYQpRBm/V1aEngam6ekkApXchqfMIiq6gCd43TXRh6g5WVT8KzrXqihY4XLQn
WYPV54yDkpF71+/yTbsbNt1eP+bifdOrcd8Ci4t66q6S0nnAHTK73P9In1K29spja2QSzXlOZqHl
S9q/qQEffUYG1QmaFDG98TKgToYh7EIw5W1pgmUBZXDUkVaQnNaup3vZbWtQNInGilY/4AKSCdRC
R+ohpSUIM5BfVqbvRUc+9126LUYq6GUTwXCKEXZyG8U6TjZO/h4zBSZJ3JZSRyAm7N9cBKyL03Di
nxqxH5kUJqZ22aqFn90ko1Pt/6CbZIHHjr24PQ08FX3Eqht5UdpGfwiwZ64d99dPtRoWL0A42S/T
otCVFK5rSo8zQcOPFXjXEdbt1gKCE/mu7/yO+jjHWxrrRefhYpF8rBOpqEFM105/WwNUOVUE0raK
gF1XaPKVMXTF847pdR3nfg6uv6mcUaf5GEcCgPWMxRmBD/EtOQ+sGUmyEzN0EYAVyNxPP9jw5img
epOWwizIpoJUKTmVNRZyls5hWKkx4EJjOMhk+IjGkvdSogqOtX5vZxjuy1C51SascA63AR6apH2S
1PdvEbTFQbjAMGwqRBlFBBbGCXM3mp5Vuyltj81g7iSjPuSZvJWMqLEzOTsGlB4wOP79+k9gZ7gw
EedfcNpct7hK2vpKOUq4ynLqf3S5rzlVH2/QhT7bXQqWAL3o7ssxEVS6BDfLT1PKoWVFCSNjTOaP
1ADVvGjI6MLAMs4mFfsg0bXBphS4i5WyieK16PebJL5Nh5uJer2I0Ozi5l5C8B2BllF2ml5Fw4bk
xyT9hv2kjPG6BSXQqCSelYqaGy6tEgfIuUMSysGcJAEc/SHf05v5qNwxOlflNtrEAs9xamR4IRYc
FucHqyRACG4CS07z2ms19J7RSnuUB220QVNqJ2gux7qxm1bP7uI2/agp6FFKwX18F4RGZZdNHHrh
SO7LDCTqIeaBjQ6cGllj/IiL9o4YxSNmCZ0oKbapND/IPriTDDJsWjyjfWXYm2333op6gm7pUnJM
PU1tNjtttxUBNN2WieXI4FpxsGpkkxvDlz7XMK0uaZ+ua8eFnHLXwBzsQju0POp1ucA1NNkxNh7n
WNSKI/yo7BcsEIxsNBiZy7DBI6a9eWYdLlMWn6KUJnzNX8SN3Hk4Bx0oY63gjvtLERLOIlw+Nzgs
zk+HTW1WMXjNNvqXE5/tQXtkVNG67dvmLnwwBGGBQOMp57PjyB+bsQshse1H0zz6SmhjK/x1cRCe
ifMI1ti1uRngaz1Thho9WnF8l54YiFG0fgvZJHeLnCFT5jQoIwu3qLH9jTLC7rB0TZdtmUUX9ysS
PgIR4bec1DPkccpxj//dyoiE/6KdKkFLb9DgOkk0PpgR1jmTyp2a+KmW/MozE+2vyQgf5BqDxeh6
bBvdEtR9BfrNb08vMtmajQQ2PKpTrP9+SmuBoxNIpcoZkJSSoSc1Pp9ZfKOJArrL1FEiEf/eZR/H
SylROSuCNSfZnKW4yGnLlnwqH9IntqNDd9gUpdmflhIHlv3nFoWnPEYqlKr9AOS2Ams69pHjgXZa
m/X/sF8qZ1M6IydWFAHtvwun6Mtx9mToLb1OFIhGFtxaam3X8z7RR1tgUETaxhmUsoYEGjrkQzot
+QkO5s1Pny42yBcMV5yQ8KakkesuNIFFts/M0fPW2rKFeyJTfPkceInEPwf8NFDbqsZnYv0hqbxp
QAbSHthe8358BSOvQIv53L8+DIqZdoAj473cdF44izbRiBC4cChp1KEsmN03hx6lQ98JEmkjEAX2
P66EXDwB2QjakS5Q8XnYpeWxnbr97jkpXWwsNIC7AjyB6GmczZiVovALZjOgub8ij6Z6beTBDN21
03GRx1imppXEQAtvZAcpduY5Ja89sGbLP/GcmBlGL7+GCganwGo+TLQZocDogNyW1Ga7AloZpnD2
6kO97fvdmy70DMjpMjUxWOprAPzvxulfDP4Zi9Nlma0Tn0Z46ZcG/3kL/U+DLwXOmw3+L2RkcF8G
rGgsjdVOizGa/9tidW5pv+YV8i/xwRmLifAiOM6yQWpJuXajYnVYV78zFqfiQ9z4vqwC68Rg9JVl
MKyv+imD4Reu7/2RsFCZCwzysMAKI+yy+iksbE/MMz36m0O689E4Te+S1MhIlvzC+i8Px3+JkM9Y
nJ4rgeLLRQEshXqM2FWLvORguo0bdo/Uec3Q87ptPiNyMYHW+6U5lUAswdZodOUBJDwP178WMxWX
xusMwZkSYvgWzRRARNKdVm41+QcGXmdTtZvh+3Uk9mOvIXE2pMlGf6hN6DUtuttBSbZqGHtZKR9o
1wmyW//ipc+n4mxIHKnN1PUQQVo+mAfEjG64wbDS+J5sxm20EYr8ugv4jceXksegrwdVguUoQMWu
S56xmXcEnF1Ztnnl5myBTp/sy8J+zEY2+NhjjTfhFgPKgGvtbiMDjTUkdvb1TyeQw9N1L8Co0ut1
ygxj7X+cKfIljSgDxD7IFeE46d4CwRyaMTFbHIeR5eabZNttmr2YWk0ggydigwUMpuOjqGCW0DCn
zO6KxMXUlq3H6TaS+2/XL209yj7LBGcuglZqFOoDyx9RIKztVL6ViSgZKPIjp1HL5YkYwaAWvvBZ
fxhln0/E2QqQ7mOXZocTsShAu5l3yh09wDuKPZZInzhbIfldRTKGZMlu59ENZjDGv9jaoNpDI8Pw
yAZfr38tkYhzFkNqsGRjiIEILlZXNzBFjvmx6xAiB8InpLu6jJWgBsYI2gy6oW6MvvnWzgp7cokd
CXn+V8+kyQbRiWKxVU8vYww/8nVJ1YE3RJFdSeick1JPcKbVUHuBwbmouCtnRSnS/58DXmBx8seI
CosQDM4bSrBYj26wp/N3EmD2IpAZC9OKq0qsqf8j7bqWI8ex5RcxggZ0r7RVJZWkbpk2L4x2Q+89
v/4mNDsrFoRb6Ond2I2Z2I7oLIAHBwfHZCqvO4hZSSaWWdXFNlP42iBvwZdAPpMsAPmIK9hErrnv
UOiH3B3iWSmXdmgrZL7Os6+6inn/GtG/viDK8v4PasH0FbsDZCwj1XPM2Bq49Ul329bf20wsF8g3
vredYwwjraLcHld8LGLcafVLrItmwaz3CIasKhAVA00L/mMwCHNNukUmHUzPjrVzLGnfNUN/KaxY
g0eXb2KrspxqwbCwtH2FvIJnbs1NXDShVGhBKyWHql/8qItOtpLeyBKy+auqftziApm5yW+zzIfq
/FfDrB91FfX4DbO6kKl00HaByXS7xLO1ssK+q1t3bpof45L/zEvIJa+DVQRzLxEns4xTaedn1bQg
JtunXlNjErVeMKsA1ifL7Wv7rmznT6TNz5VZ+TpJF0eBIXgTpi59Yy5qN611rx2TWyWRBi+VoTYt
932oKO1XtZo9/JaTPsbJ/WzkP0hq/thWkP4oeSM5pSrVrjpDv6TTjMA0Ek81hlOf9YrflcXm4vVR
u206xT5a+X5kRULCCEB+Z8sQqmzHGr+kiX0wBEuHaax/qU1zU0KAvMJM9nXrf38n4zMSOCiwMRKq
EH5p/FGejbUE1q1gRheonR2G4q5XQHph5yJfxTUYHdw+INbQIHvCIGlqOW/QxUIArzgNpJSywNCc
OHwgeArVXl45N/9a3FHB2gzdBvUxCA3eCQNlZRXZiQ3ELbEco0hv1yL/1xcXZXCUYdpUekhjef+j
WUHHTG9BlF7G14FuxvBw/fu8d4EAsGUbEof4l3fSom2u2VNK7CmI1S+xHE5D483Vv54Qp3/3DoSG
uzsPuMbwFJaOVUxjGnbK5vZz5leJiF+bZwF7GMad95AnHMEHipLD9kig1LeqIpoTakOXgezlQugv
2C2kbSuzT3Ps1oTAcp2/xxNxGhOUoUPsLkMuSMyI1sP48TXtjJV0QCsq9Vip8l2RxMfrn58TtdAV
ofHfVDRiQv/vckXNEoHvr8O7Lfo1eN1R82hfbu52ibv4gyuOWvj29l88diQJE/xmnGtIp6Xl5tbl
D+Qm0UAUXF+VCIRJvyQTRqPrGIsylelLL0ExZZFqJ91EtKc0UH1vDm+LYew6jcutjU0sBgL0vaM2
2sswxDdFbXzMdfVEhkh2slzYs8JzqbtPZjJmjmBikxMDq6sLjzKdZJMrIekKXj9X+gqNsDFoj4UO
ZSlRFM15eBu4jKGDBno4lZjsoMggNbZa0ZdicjRO3WvIPoBU1qidwoepiGyTs9ALOPrnu9OWl+M2
1xvg1pP9g1CHPh3MO9t2UVR3jUC9kbxpCRXJqUUZBs7Ju0Bm75K60Kp+Q3jTBZMnjU4U0g7yrHOs
x/ZYB/NNK0DkLhV9voZl64oBQa3LpU61NFikoLmg9kO2GM4wZ+jzRdPT8Nf1o8FdGcFNQttLIMjE
rIwk6jDjO84BXMuH3Oo+mZP0P0Iwz7s4Uu0ujnDlm8rDWH1px39/ZVHmPhALGRg4f8fkZlWTSuqt
n4PYaND8fJOoo7/IsShs5ziRCxjmcNdpb7azDhjaqqoH1dN0nMP8jC5cv/tWHJZnsXPkfpzdypiT
3cZpPdnxgGqN9LitmytLkXf9878nd8RXx75B2w/CF/o7BjLZKGPd7Gd8/7NxkjDenXn2xwnK2xCh
oB39oagjh5PDACI+lgwybsw1su/UzQaXcZninZodV8pGHZ8G9b73FHe5A9uvJog3uV9th8b4DDNB
f+qyAo3E1eyqheWNJmncbl0FO8k9sZATtA2NIOhgB1oizcyaUqJvR8yNb9p4MCwp9ivdDMqhagXG
SG9h5qLBU4hohoVykG6y7mGuLNT6FRypZG69zdoStzSTo6pO4FBvxi9ZLj+bWvdtXirR6Nj72ivs
REMVinZg4jww/qIHzVqu67AX/R7FqCA/R4cW7dpilTOe7YMrF9G0/UrQy9zZqjUYUbzKeO/hzafN
JbhaAoHt82wDa7AsjVhg/2QLlf0ox3U9b/Q+WTzJmZ/NQ4aWlMGXA/M0HjPcYeUnASZvWXtM+ue7
Owy0H5oU68AkH6R7qD++cilgauE43mrI5krCbC73hON8Q2QZfa0GXl6XiLM+QpYsM7CJ98kDyN8R
z5EH05fO7RE8VP54o4nuad4a8TzRMD6AtIPO6uhsQ9WlnW3NQVEECp6WXuFFHkYJwupF7bzOobPG
QrfCBQXDvYlWSY6i57xlYyUXyRKoH7bu2H7r0bsLnUNwDQWD5Q4vVtCcRbe0SveOOYcqqJE0BVSi
GNlj2z8LmeR5EVlLQIfKpkcZI2zecKrPysfCuVWD8mgEOeiMkvBzdas3zkZAJytcuehHsBdTVETD
auFHtKszeTY2HOQnYD5B9iIsUhczfafy+3Uz5jg7lZLWWDg4aMZmvcAmR+s61IAsk89dCu4m8Bqt
N00qesG9p8pFLm4PxMQOmDMGofYGILQaJU+r36Nd0gBxVP61pM3Z2TH/OL6SEY/efDuEWri8bMkH
u3glS7y+Zl60e/FbmKfRkkp5vWT2goKxEapoYJuc5qCcdLdzJfFX5bwl4CewdhnjkRgYZCJAvTWk
eVKkJaj08pdcLJHTjeb3Uq9BdafZJ63QLC9p69oz1uFxsZWDWRjft6k79WokB2tOXgZF+aCN9nxr
rYiGzF4uXq7vCOfIISOHiwg0n4qps29Fo2jlvIrxE9VkdfIhBK/xv7/ngAAyRWLIuArYXsiKlODm
WoFAwuFIs7+dnxwGIZE+z5xBO2xbuM8gnMi+Y3ojBRtzEq+BZWEyyM6CET0ejpHLYZQnwh437rYR
pJdV6pShd3zpkA3Nmgd1LtdgsB3jVAU14jonvlVKJz8qL6pTubFXEO/6t+I97FUFRMeIGghwFcZ6
MZxkLxNIel/bAiqvPyNH+CVHF+srGcOzIqp/cPYUisMY5DeIBUz2cl0j0AtATRf9wOV8p5S9qxdK
OHVN0EbBv1/aBRTd8N2dmpbIc44GXmfmLD9VS4nZTSKBqGBLP+p96SFp5oLsADzi22nrQPnY15j+
HbLvo9LGot/CiY8ufgtzbLdUre0ExaVA00pvlFW3WB9SRUVE+GWyPmFmtawrzyCLoP+T00eDuHO3
3fRz7PZAT+ZZXTrg0plIDHRruAoWL0FzEkhP03DwI2cojg081Sy8gDhx1AU2ExOqvdKV3QDs6kdx
PBO3+6IcLLBDlWh7f+2UECJy4t8LROZaWCTNhFYfjAuzJRhe96IX43l2jdMcIingEQyfYpxqvbPD
7OY30h7vq2CXe80cpXi28iijBRwqbiU5lRefqoMcoBpw0I9/ZNsYhkfvF0ZA2AgjkjG3shpYqXQz
YuY6QQ0sDfUzVQvvXHEtlv8p3+CYWGKVsrbBjA7S8913Iw6y/m7oBM913j2Kj/eGwQSkkAZSjYwA
YwiaI/E30K53/t8NnOK4ULQgxjf0ip0SzHbAUtbKlcuHcQgb2RRcU7w37cWSmFOvmhjXHhWg/EHH
HNf2dTzCLMzm4u5lrM/oayuzUFwKEJm6FQmzVbrdttqvVR2TTuE6nM35bh3n2InlJ2lAw7blRKP0
WS6e41UJtnI5Jn3udc0suGLoVjLBMOJvROCEyIqNf166IDJOZWPLeJQq0tdCSZ3ILgUIvEvsAoI5
97UxaAPmDOk+g0T4n+ZLKs8Hxn71z8YWcNZ3i2J2W4rsNZVWLOq1t2j+mGNMInXNHL1F1qEJrT+y
pDc8g94vOz/elVKi6A3w3lmSuO+Ce1ftsJhAZLC7MjZnYFlFA17mA/rEHdl80DV4mgTikSBFyOrv
tip6A3P9pwl5Ajg15EvY0LZVlRKCT8ik9eNHFW3+9XIarEM8rV6L4ZC0Kx3btDCdlToYnfKvO1Su
P9hhM/dkV1ct+mdgQT2GFfMS3R+onGal6OHCd3I7HOYwFEprK4lG19jrnxdMfKdPRL6foi9tMZ7M
bXUgEeXaUCecMyvMQJ93fZnvBRgVA+9vGdVm/AOd98y3jaXRbCDeviDca7RbOkWBDorOoUScxBmX
T3gVdo54zIfnA5CvMRWCkut7lcKpNOSiBw9XYG+tm8fga1VEZD+chxGWZCq6DKKO95JNcoSEtSon
GAup7qrV9PrNPg7jTa61d032AWG+aCt55roHZJyOkSfpBF2q5f2RFI4r8hwcwYvPRDYWmiTvKioY
VBz7guRYHLgljhsCuAnzQ+g6XUdwp9KH5h8UreGuIZmJkrWJS4wxFFmS26ybyyVQMOPebY8WSCOv
2yI1deZeuEBgYooytRazHIHQ5MVJbnunnR9V/XYmTUhmUfzN+VgXYNql/9Tr0ViqDmDv/Kf4Y4mw
6GHY+ep50fpWnYoFXZlGaPS0xSuwbsvjuAXF6U+KbRcrY2KMGiQI3bS+rsyCKN9Z88qwuqHtf5V6
FrfIUUd47asxjnJLUvTFmVgcBOUTp9zC1ChQeIZ6mKg6y/EZRLd0pMzx+FaRWr7cxhRvtXS2adXU
vlfkn2sjei5wIibkT2TK9GrDb7Ax9LTIadR1FbJV8nnBw7AZPg941veK4VrS06J+UAvb+fc2v4dk
bJ6o46Sk27IFGwikHW2pwnGVznZayM666U6aiiRreCEoqoWUQ0CGnN07zcG1ndAclcL0XssqVLq8
TR6oiOJvlVV4WWXAYVvR8Y/EJ8tfra2ztWoDHH3vQw/MVW5I5kWH0Vu+de56wFzRd/Lx+pbyzGSP
yGypNaOzpq4ivHBHzR22n1EyChwVD8ECmSP+a0E1g82Ux1Wdl0im4vFTqU63vMRSJ7hLeIdqj8B6
jC6uk1G1cT1qiYOEnKdmjauUD2T86/pmvfags8d3j8R4C8yhr/Y8bluAjOXzNvXHYqyeykI7LwYI
HXOC/9mxF5H4PrOEbaLUyV4DZ3xHZ21Lr+XYSHIGkeEPqKoFkmv81ML+qfLzQMTLxzVG2CKCDmTw
QAvCBFtyVvcYpgRedoxOuF++ov9qcqAyc6z86rlbkHX/903yyGvtIJmgoIy6MopqxFdl0zt2ddws
oY4LJ9C5gGD84ioTOdJNHDG0F92meNx9A+/N12FyrZciAEOfN7zUxB1MFx2O4kwA9zD8d4Hwzpde
2UxLO4njaQuarnHAPNGVgsrsqwTUOyvZITCRBzJlEql7bCE5R+fJAxfTN0Vylw6cZ874VUsdKXUa
OSA+5P9w16Vgck8nF0teoYmh+xl6PEPZWxZneJFvxdMDAqvC/XG5A1sntVUTY//VenZXLT/XGvHW
snPRv+t0TQ/27txN7MaxVNnNqtxJmtFBAy9eUwLHxA0L36wNke/lTylttUujCqfZOK//DB3+M64P
yqrfmHGhi7v2cRhPJSEXJS8xPo58qiJooC0YOTGcUYVQxxD+BjkX9UfX8Bh/lTQk30YbnrFFkQf8
XBuKhjLe2JrTe4uvp+6WO4P7GzNlfDu3kfg30e6GOvDl1urJ0C75gECUjsuVmCGe8EjKw8a3iC97
9ksXWrVQXJm/2jdQxkH20AWfOhm7u0LvRzFO+aC5q5V6gktABMP4RS3K6zXfNBRiMWczWA7IubKg
gqSdJ4Nns07QooZSrJG5oplc7j0HX4zYADlphe3yTeOt7kiG8Geou4esrw/NhLTQ0nu6IYXXF8l7
XVg7KMYRy+NAIrUHFEI8L+9GP6WaV9FNGW+OMW+CC5xrLTs0xifPkiJnfYxQ0tKf1PbD1D5fXw03
jNsth+W7NOaIqHWyoJmvTB0rXxzQwDopZOoHOUxtC+b5TGLZ2ZYPafbhOjbXWt7Wxtal5mEuuqgY
tkCPnxfzY1MtjlV9vo7B3z+EVmhrAxTbuFItiIyLvlkCox28dnugeuL/GwJztLa4I1KaAmFAfEiM
wZ83IjACvsm9LYI5VoYZbVsq10tgS/dzPrqW9VkqjyZetlZW+deXw/0oaK9EFdSA5iD7UaQlN8cB
latgXCpngZIxAnK3VTvBrnGeSDreDpiwgGw5GsuZJYHrqFjyuF2CfDHvTBs2V22KfZ9rSuRCV8Wv
81Y+LTPq3podXl8hz+QNhAEyOnBkG8tkIo00acyojZQl2KLGcGRjdRYTwnOy3Tl6MTxlmF/o0P6I
hXtRNHrjIqQX5FjlxeoZHzKY0JyVCFYvh0tACQb1w3Ignv2hcVRPxqyW6EXK+aoXgIwbifMsX00b
gLMOvYdadpN1c9JKJDjCiSABQ5CKx8VmvKtrIwdJskoCTEUaXJ218YBmlYfUjjyQGoVpVjza0ixQ
6eDvpWnRETQZihZMqNKXJpR/kh4nPFEjcAQ3kyM1679XWkRXLFWbRW7ehHAqSwW4WBlyShayIW8T
sZ1vhnQiVlxE4q7pDYylAVFsaZv1CGCtobu9CgUqESGTCIGJhbOkzUfDAEI3zI5chJotyghznBY2
DN0GJsFu2RY1yV2yyso3KYmoX2wTA/F8WC7293HT3LHMHrZEVKnhGrhhKypYc5AHYYtUUT7E5bLC
RbZD6sdb5DWbFEa2SIWMl2bXQQeJHjMNDRXvak7ZpAyxkcPC1TM52cj5eXWo+2XnzR54ccX5be66
dniMpzCyZpRXFevaksoxDOOo9IUDUbujwCdywu+LdbEOAiliEOO+eiQ68I0eWYea999yUiJvxHte
7NFYDzx0KOmpNdDy1e1962R9o6o3uauDm+u1zCWKD99rwtLj+7aPbHnCUDK9TBTsI2YWkKuV7gw3
C0pX9/Uwqf2i9EfKKX4St1QLPqBBN353DOYKPTDoKVoCU30pV+jKH8vh6X/7eAbjAtGEo5GKGj9l
FtFuqQqJgbRw7E6hJK7iCUzFoK5ltyJ7VePRarAikjtb8AfEaiJAxpPEEVKsLT1zlLIlvklPhpff
KqC/+a0+OLpZzMPwwlKYeC5tJUtP6En4m6kuxWv3jalO/Y2JJP5psFQLbJsEExGsbYInYIFgKxBx
Gmhfp9qDcidB1XcFV4a/gaVSdBy4vhlVOoJhRRsJcCb62lQ7K0cN3j9fGq8n9kGfZkfVlNtoVUNr
EdzQ3AUiKsDAB5owqEj3pcXAMW+VpGGB+xqJT6lv/lodkXPhRZZ7MGZtcqWUurwArNF71JdsT2mD
vnhu1dkZNT/Pz0oxC+Jz3mWqgmVbV+G3oH/DnD8J2eo8aQFZDQbqnCpaRdu++iY45VyU1yvVhJVA
TeByF9Fduakm3UUqeD+nbukb+kP+Hx5xzfY7twjtKhCg0r+VPQ7qDpXxXxCmn6xc7hD3TP+lqYsV
vOd/h6aOZ5d7MGYjNVlKszkBWKckqVfXw2ODinmvz/etpd/luaiIwdtSqGajcQXT6vQLXm5pu8jG
rKUjYnBz6JzEru9ysgmuVmrc7AbuMZgNVOdKqVdpgPFjjFxu23OXGY41pZjSFo4M8XwXetHRbIlR
WmKyr6quUqNCHZBD/ZsrLJNCOulP21U0t28PiS8qEnI3EMV3G8MhRAHi5QYqSTNBZBA2aSRgyI4U
O3GaphPYoAiE/vnuwsFEj7k0MiJJtfkVL5+0VdDLKPr7mftFLspx2jQaqfbDh8TQoMJXCVwgHwJz
JRCgUZCeZcIrTDOms2zACAYrcTCs4CjdV8FB5QQaoPXWZPQTW/CybArMzKx4jZMJT7zEXTvczJvX
Y7iKzI6U0YFayK6tqd+F4+EPgOmLD9Jd6Lp9F3qXdpMssqag8+MkK0/D7XRPh1om9Uic2avLIANR
orgewnlq7h/xbPNXrKVNptNHfAHx8nZ6LsE0braB1Z4mdDe30Q/BKjl+8AKPCcSHLTHTudaQg3mN
sd5ox/6oEnIBxRhLbNipIemAMsrcUbQvhi6wFZ6p7BMgjNsreiNX1A4Cx/KinNJ8WR3wtftguk9c
wa5xnB/KVgpVBEAZ/F3nlTKmQ171BJcxKYrQNOfNwfxT6kJuXHo0B/BDjPb4Y8L/04zpQYqjm2qp
e48Q7bmNVTpclh10HQWhNOn/Evw2jrO8+G30t+/cSr4ZcalCLvA/gd4fUBJz+t8uEJnQZDbzPo1U
IA6fadKngaroU31rBMMv4aHkxMwG9GMUDfw89P3NQA3yWGl6EcEbYEBb130zh14qdIZwcdfRUT38
wUVwgcccj82e9L6ggxM6iAny5jZRK+f69+LEdRcIzKkosw1yoiNWhDM/di/zUDtTBLVl7YM5HpP5
Ro9FIjicaASImDMxDHS2vavUbHIrz3qGNU1khV7SeU6to0ke863yzFpU3+VmJfdojDmqcoXpLgPr
sw/ktB3T098k9dGNOBv4+r5mYpKLlTHWsZUGyRuClUEBys1yaTx2Q6m76CE50U536JzoU+M3ZeFu
URumo9a5TZk/SjrpHHWtfIixI0daWZjehcM1rCYcFqM6mBkOdDRMwznR56+VYn0sDehvZmvzq8kK
zEFEpWejOcsxGslXJsw7LivgIa0rDQXKmShrRjP4q+3evokxyuKi7Q6+SVZvoByZewocu9rqv2pl
8wxNfWwLAx2b3XTX6sZz32/HISm3G3D+fY67/OfS6bITJZV96CbZSyvpgyl387NZgGU/k4pbxNi3
6yzfD6Cg8K6bKu/Bc7G/zGlIQaXTIC9JmyEpl3QWLI0/zk6BCxHUoo70UEzH65Dc04HXh0ZZbsz3
NCpgqWylLltRPoVq7IEOYFBJadEx51vpDoeJZmd52RR5A47uyG76Kulq+nTsUD6IVBx5ORukdBVb
NTB4THuiLx10NVgWJmcwt4SOxDC9yf12/mA9bVBmc+IHNFqEulekjmqAd0hwb/GCiz0ycxYJ9DDX
iBQrSEJUN2+tkCCMAvsTekFvZ3RwTU/Xvx4nPETvJZU/NZDAfEfk06pNJMXExNmXH1XSYxKsFXhP
rklichJWjeYppGSZzVxN2SxNmzqzID5IEfg6Ei9pHv9u2Eq9GdxI368vimsrNOWGMTDanc+2N0Wa
VcSxBFvpgupoSTgI26G6KY9tCbVAoWVSy2N92h6N7vHuOq+jTM6GMccJ+C9lJc1gorEKCqMiA6EG
cA2M2c1Bk8dcrtM1MPvzFH3d1B+5jsGvaPuzz/a2h4wl6l1m2R1d1d/ZKPRtv2Wj0IghTjiLVsZc
DctiNWOX4qNJSDg30c8oK9wkXhwD5e3/0T4YLznEVRfNPdZG00Lz3T/suvP9n4XUJgYrkAKWDdNi
m46VTFn0coUrWcgC7tkvvV0LXIbC8xl7CGqfO/tDEzCkI+mXoizkteyTXy06ZyhrzGs7tae7ZTAS
V5r9xBdOcXCNf7c+GuvuwJtcMbdpAPjsyu76rfQntM9sbvyFHMRPL16jkrFfKnPUZmVJu64FGlKy
uMddFKKrYDpALcHLU8/+Vf5GIYTrIg3DAg+ZRTM2TPg3YEpWhZ7eiqZulCWkhy0T0ZBzESwCFkaZ
IN5jK3yj2oCyEKmGYF67x0WSgywScXbwHl6wvn8g2LpeN6R5BtoEQGA0IqmejYfGFmHwOjFh4iYx
MO6Ce5PloYs1qewnPVlBCoWpITn5SGS1cfI2fjKn9pdizqjr28OPbNTOYPwRHAPuJiL5AF4cgqwh
m6RMjTpSF43GITIYcPXUGaKX626DF5XT3ql/EJhzZq4E0iMECGbTenn5Sc5lz4qeu+qgtd+uQ/Ev
zR0Wc6zykUiJsWAroRrpjNNz0fYfS/lzHZ2rNAaf1xJO5UGZw7E+r8bBijNP8AN4WYf9Yul27871
hLnw0Yqw2H3m/PeUq7jX9asoHLglLNtiS6hdp9qDNuNUv8twCNsRuBu7w7KZFgzQ1Oakpc6STvBu
nvWNimJOLgZ46Zjpb7Ab8J7ee0Am5aGUlbkMJgBpiSy92W6sW+30O28r4dIY+1w3RFrrBKT/1DaX
n7vaZncS39g8p7JfGmOkTVVFKHjDRpb0GU0zm/WYmYLWWZV36OASkb2wbNV6x7+xrnkao04FCgEd
ihqSuiIjY02hkeRHu1BvrUn/PGoI8WJkf924znqHdMX3QVpiJ+kIJuGL26SZ7xVF8nWj+qpVFp5E
2wF31qfSrG1nrtVgNJTZicfJdlRIIXuRNEteVWeN4Ezx7un9UpioQ6WCGhg7XoO1+SmPI4iznyro
UK0HM30sx1/XDzDPHWJsFoPy4JOQ3zXEJEtcLxFpVjDTYPIO7WcYc7yOwL2M9xBMhDjGKvoc+3YN
6r/QHYaWbZp9VcLtr+pF8TM/9gz/OiInQjTplB+GuDRK5MVEiLPRW1UBZbqgUezM7bLxoDfzY9nF
x3yUv1/H4tj2BRbzsRZtWyMkELF/vfaxbB+GMfab1vz0v6EwsUVkkGnQEqAkU3dL7MVfrQ6S3iIN
ev5iKDksobTCLOsHSYcU/BTYONs6ZlnjEzwXxkawFp7/wZa9oTD2MC82ietxhLD9PU0yFl77a3Eo
74blzMf6UZRp1Pjm8IbHmMPY6vE85XRVB0oYUKF3xPbLcPskfczDOtS+J55+kz8nn1t3OvTok0G+
8wMBTULlqncgrAy7s300f6ID0D5Gbi0wVt7xQOsK2lc0jU6mshWqAYdzzTVsx3oynkdfxg/Mctd6
aL36WD7EP8QDjrweoQtI5tLuSd8MFdipA6qdTWdRmu+dv7kk6MLYkwWumTd4CzTQu9gauKjQQXAZ
IshdnaGdcIJr9orJWV/GcPmuPlFKCusz5dtKcidy1fP1E0M/KvP+vQBlLrkyb8wx3QCab1/j6LZd
GidC56uKfJxaB9exeHmgCzDmgitUkxYssJ/Tjyp1sif9c3wgPmXbmn8UL+rncYI+ljilzT9Ju51l
vmORwifYCRYJ1qe75di6JepomOOrjzoe3r044SXaVepAdtGe3WLQTlmwUDqQUB4KD+KeUn2q18+T
+zfdx4KcaeO32qGBQt1BsM9c/7RbL+M5qhaUo2aJ9RbgU33qIhCNbAfjWB3Ue8j5QMjtrjil90Rk
wNRW3tuSSdm5NZSI2Jddl01p1hmAVe6tULmtz5PzYygw90GZzESJG94zHcb0X7TX19Nuj9esaLpZ
XmFMQf4Rgz5otLHd+tn8SI5jQCmHs6/2l+RDEYquzf/HLbwhMwd1NsFgR+QNj4kTpSGJjjqazsAU
5MgYFxM1KvK+JaIc2smExBsaFS9NSdK0XgFRKWy31W8hgPtryjDQEqmDIO/8+qBjv94eiDGaObPl
NZVhs59fFoxUJa7yKXaGT8mnQTsqtteX38zcWU5qUAcF2OFuxu6GGMLiCXUB134FcwnJ85xXG3W5
aZGCmaOJf8ajDDb56FMf9achkzzkrP2sbz8oM6obdfcLZYL7KSE/BWeI82Az0TuvIUzGwBLa6C/3
vS1Rus3G5U8eUZzYElAE0bgKIBBbXEJJqbblVjvDnobtXA7Ffbflf+DmdxBsviKaVuScoGoaRHr1
w4TYQaIod0Ve3iV5+XkzRH3x9Be/+4pvK2LlCHN1QMv4jBUt6/wRGa3N28b5l7rJH7cevDJD86lv
mh/NJFom94bZr5O5zmy1kEYZdXCkz5RA8VK/GajjNX3ILNyB9cGfD1vjkEro8nnB0x6YudpUm0g5
praxwZ3mW1BXaJMbBWUwYxSRInDdzx6Kuc2QnVyLrcAal/FVnsCSHOMh+QSK6W/TOTsrorkY4aYy
LmhTJXstOnxN62yEq5/fVJCqvmvQmnI3egQFo+ysHcfBEVFYcV3fzooYjyStBZGTEUZr2l+X/CxH
R1MotiPCYPxNmq7l0MrYTNlEL14yQXTe9sFqLOhM4gUE+2/GPH+iDPzTGAXA2y6Xj5KxOXbxK7Eg
R5t/scxUcP8L/InO+JNVljdLWrEmZSj8MumOUD/xBO5RcMLfNX4PcmRkBjB6f/HoQTOtp8nR/Zq2
qPnWdxXF0aN9m4Jerb8ZBU9lwUdj+2zbIdJnc4JhJIbhKkPpdLilIJB+fY0iFMaXdKCdmGUd3yyK
W2fRU4zcW+4m/biOwsvywvtbKtiRkerFlMWl91e3Bow4IzxHclx94ioH/U4PjSAR8oC86ka998pv
SIwRdq2JBxQB0hRkD6M/uxb0CQlq2WF86jXH+pk8Em/ydVfTve483vzReUbzEKg0iIUpPrrhu4gt
m8EtpkbAt5ZVdmZFOgxp+QRlWZHkD/cA7IAYx2GPEjQES3kNtLgGfYF5TNb0i+CzceODHQbz2ZKm
MHNUa3AAou5sduAQGxoouKVR8j1Rxlurj1yM5hDfSsrIQTe27hZS0QaCX8ELua3dr2A+qVyhnW0c
8Ss0hNxQE7xJz9kn5UN51Pz1UIsYf7gnYofGOJZ6jqw1omjzVIeLfNdE3VHSRa6F6yvfUNiUcjdJ
9WInFAWNVd6K5OLfbKfRsTAdonhq7cyJt8FOabwtfFcIttRmAr9UKyZQ9QJ++qH8mG7LUxkuH7q/
8icVdMjC1ghuvLtbLONkMjKUbaHjTOR/pd+Mk36g4wLz5+qv1avB6S2aFxB8QbaSL1mxbQ0q4KS+
O9XtcdPWQyaq4HNjod2a6PHcnfPamjDnDBGoQLbvZPVzbi/OVJ7mSP2Ta2CHw/iTLTelRKcxl5oq
YVfX0K3TAmJWR8Eh438jXaFs3So4a+if79YzWNoWrYqG2g3UGSOntt0mSILuBmp5uXVQb6EAdlBF
c4r8L/UGymwiWJztvFgAao2WN+izX2tePPWOYG18a3+DYfawVaH5W0YqsmqghDyaARWvxzGzz5tf
B+KKM98zv8Exnjk2Cy3NJZhGXIBEYKynB2kQJYH55veGwXjm3m4ySL1gSVHUu8UCotU1c1cM3m8v
f7J5lKiAKiqgrZBBQqifFzMy28gPzj4lq6/d7hOyOschjB9F6ujcrduBMa7eWGuwmdsAQ4rUnyf1
U2Nkn64v6J3NQZwBRVI6AUCbl9gLumxro1Kh8RYmwzmqnxTbj0TE9yIIxgCGqcEEhRQnoRzNTmMb
zlx8sztb4Bne7RWzEObDxDbJMxTMkxAJJJfInp6YgoMjWgf7NdpOk5oJ6yiTY9Ovx6X5mJf//nZg
1sFcuGWaR1Zv5kk4u6C56cFoU4dUL7gFPwayarYnqqm9T5VeIrKXLxpk9SWKgUhJTXp0XAXDIdfd
wSeBlLoQfThAVPO61b1/0DKYzI3b1UpnNim+FsTpgvxmOTSF4bYgb6n8aPPiYDZFMsLvXARFRLKL
VluRRGQ9uhy1zWgvdowRufPU36rN7dBnjp2LAlH6fS4ibgaHceKJ2U7R2kRxuFVqsHYRbid5cSqJ
BEQtArlLHpNIrpxpLARqK9wDsFsg49Y7srT/R9p1LceNK9EvYhVJEAyvJIecoGTZcnphWbaXGczx
6++BfHc1wnAHu94HP7lKPQ10NxsdzpkKgwueW1dtfq6YVrp+azIJgiOTFlAP2LCMQ0tpbgAYesci
qHZdxrZlnKkh+HFParWodNyTEbaH5bby8HHCNBR7zNzUlz1P+B+7vCy+38C3yDB08/Yz30VpuQwL
zswpk3urq70Csw1ukagPEbMe5CFk2whf5Qlm38ROTNVEicNIBQqUEdoONlQrdqidj5JjvEhgXszw
VRJPAs4SGOQ1FIQRCFZGSIIseeBzDPZNhxya6fdo8/u6rBXAw9+1sxRSpnRotAwMZXFIG3955E+T
dJc/9fVu+sL+GP+osNJc+tM+ulNuun+dOQnaCk6HzbwJlKg414kB+YuALHS8GSdHYv+XIGSCGMHF
Gs1qzXqCmIZGd6va3mcxEMUoHR+7tvtC+hlwDDEZ3QwMlVMHsqVEw2S8kheuTqtjPHdhSQuwX+jd
HmxNvpKXj2NcPLS5vTObMewK8zuh+Q2h4CUzcpS/s0c29Pe1lgB9qZ29delPQJj2r9uKzCgFt86q
Jct6AlOJigL4gs6XWIt2atzuJxDY/jdRgnPruVHpKVhpw7QowyklO7W8L83Cs9okvC5p+6uG3jHw
kcBYB6S/tw6QNmakZm2WhD0auZzagLTvTX+AA3S124aF10QSGj5++xcOcCZR+HLblWYjrwZStMHe
t/Xq13nrTdqTRK+L7J3b4KsUsQpnRdlKbB168VFVvp7QKbFr+igHeK0KmutIlUncDCVnEoWglVgV
ycro5SSjEFsjgTai34/8QPVLIMPfFF7J9te13IzLZyKF6DVGdYzRIoiM4w9mMQAcunf1lLms+2iu
neSxt31vhq5jlpJoF9P1CbLiPrJxb043HAcr+qC0xR5Uo7vrOsnECG62LGxMCp5p16TxrKzf1Unn
1rGsUHpZ8nsxkFd1BB+zGEDB6hXpXN/Zh8hoPdLnHhnAaVwgMFe5l5vYyTDYc4vMfJfXQ+EWpfEu
Xehu0advhjI8q3XzHnxOITVXPH9VgH8XY6TJvvSb6QRa1n+eu+Chk9qspjXjkinoR2oMpPFdGwBx
MnZ6seajuh9kpKsymYKPEt4/7hfknaiWn9K1DoFiJvkQSkQQIafI+hmY8TrMKVb3S5a+H3X6eN2S
ZBIEh0zTHvwfJSRoZbufSQ1sGZkVbRurxfmpQet7sf6hjumgG9xYmfmNg2zp4BnHFNx1PS67TC+m
+iqFK3qWpKhmkgCRAVJ4kpIoYQe6OcXD28Nwm4N9mk7qVwPsZIdSEqkv524EwVz9M8HWNBk2sbmP
+FE4/hgfAo67oqG3tfgqx81BGU6yRb75lcXswp8nKri/3dXd0Fmw9qrYgzLZNfJTM54y8HBcP9Rt
43iVI7i/Ew911nc407VedgulBySBH6+L2I7OryIEx6XWUJJ1wunF8S3m4sB7/6C18UnvVr+lsufp
hj5ExTAEAXwX0KFEwO++XsFIllSwRJb5Q224hvrvbwYSgOdpYXYaeDvCielpVhdxR2LcjA4yCdCM
Dl+p+QXgWsG/Prc3goRzY+2KoFpDUB+tAIV1lEfwSqDPNCEXXK3ZrxZLMgOwZehvRArxrjFBll5q
RhzycTa48lf9qHagxCvhZ53Pove8aSCFVbwkmAJ8+uuRguD0rX8BEic2rQWa8p48F1scFNcJ+KB4
r76854gHP1tOnaTpuuFlbwQLoRHYCvo0NDruMikrP0mzzwYoO+xufh/3g6yksPVWJSrAFlU+MkJ0
EQ42q6MJpmvFL7lYkb1gwXZ+X6JDjuHdoJbRpPHbEjLMN/KEGKLXY790Ix7gOpCG+NYOCZVQDma8
EfzfiBEcIllobSoFf+c7cHHLLebdEEkRq3WJMoI35LXlOBUzY6AoLruKEzTaBywcmwj9ZTCtvqxF
Ib0twRdwenofNbgtnm9Us08wIYc0Vjta4fCQHHXZ+KrkGEW2+oGMcUNyHGNCPk5GuYuyETjq6+56
UNmMj682aAkWnylAFOlnaJWYa8DG9KTgxq6LuNwu4e58JoNf5dnnUlFWZbQiyJiDKJxCDBb23gq2
gMpnYS7txsk0EgoJdtpWcR7j3Hht0P6Y7vnWZFN+wft3Z59qL/Iy5/G6hjKR/P/PFOzjaC6NlptG
lRyU8pjkVBL7ZRKEjKMu56J2akiopieNlJ7RyybUN0Pf2SUJwWFqzbmeVUgwat1fR/R2rJume9dl
ske8zK6F8GAMqjKyGfejmN8HQ/uwFpaXp8nhd64EaRiIgTE6SwQrUDtrJIzbNVCeANOsgK4W7iSx
7I1MBob9KkS491o1osRc+JkVebCudepafXuvl/OPJrI/lM4sqX+8EGdeRnBbt8A8AFZzkQmjxLsg
ajUUyZxC843cCRUnP9kjCo/LJ8XRPmclZtuH0nOm3uMoGUmcBARYaMUIcsjJcjxDuRkVxJFpRhFK
SkjJg8W1nyc4ety3Rm7z+iQfYp4Pmhsd1jueirNQk9zv3wSV16MQLpgV2NicGhwFd/NyHx/bxecb
7dlpOZnMv25NfxP8X6UJN91X3UDzDNKyQwo+z/eZX3rTAweOzIdDjVayxN+l6gkOz+bYHrUaAnkK
9Osol3snXG+nvbO/rtx2bHnVTfB8Ox07LYtxa0pWetjiAlaHRBuZBMHllSFZDTODBCdH7ggIj1QG
aySTIGQDeLOM5cpwXO3aBIqpelr287+dkvD5L+s4re2EW0D+pTDrQxYlkg6M7M7F+fRkUcvRxEbf
S7b96j7rLQtld75Vi0bo+uvSX37L2Scrbpll6SVkTT3onJX8x2gCwC2bqoeG6qd4TgItjjp3SXoP
fd/nqOwORK3p3hmwqlP3/rBk885olXegYDM9q+++xF39TdPGEHtumBXJ3ylF8lNThi9Gs5Sujtkf
mHTp1ll7ypc+87raQI8dDJL/6ZpeHPlMr9Je1SS3oBeml10r+qzKnntbleE3JycEnnixzNwaYQi8
3wnkKN7D//X0N8cXRGjZ018WfF72nM50itppnC3eE+x2JPh/qut840WOMlAMX0pxwzW4EsZfXoVn
8qbFapushIYj8EJ4Ag8NreWZk6K07hyq+7WRITxtJwWv5ijEINWISbZSJAUYMO/Kx5y9k7rX5SIr
T0M56LwG+jng8Yke7ChZYjpQCxh676LFGN2KRt6YVsh9yYkpVPFiPXnSytIf6fiJEStxe3CFBEs/
Pw15SQG+THKvIkni1xRrbJOeuarjfFlJc5gB8ehlDWYHyvlRr+cPVpeC2TIKi2X5nUj0qof4MGjB
qBqNvBVNm9ktrTAZPlz3IX7YF/d/JkB4EyRZqWZIYNCnYidnRfZQZW5iAY9TkjZvpk9ncoR0oc4n
q1Yq2HVUk0CNs58OwX0MJKwy5V0aFbLe+naABcgoYNxtC7h0wneonswBYzD4DnEYVR5g59Ny/1Iq
3EvzE/7jLw/xVZbwRWrKfBwNzK28OFFzrFAz6ea7fke8KsjCVRb3pLoJ1p2jFM4mB/KsvHA8vVlU
XwPti5sQ5c7Sl9wdtRyJYUoDypbHMndue1J9um44m178er6GULfpykXvBh39uQnsDeWITdoyt06a
kfy4LudyAvrFlf86XHHxsRlzp6aM9xxzsFL1WrqnlfJcUQx5gkXJzTN6m+a5V5jWhzZbR0kaLlNT
sNs0s/q1pTjqHPD2Sn9Qk9qT5kzbUf/sMIXvjDNnI6MUOvKUk6w3AKBzAOVpBPjM8AakNkg+ndwi
r1iswXOss7AfzcmAxwzUmrT9ikaP2QcJUC7y+6zCBmuSSdLObXE2KPA4figoOd6Ks9WlthS0psOq
i25m3fqqaJav6Wy/MP2u0Zp7NH6+X7eb7Yt7FSl8ZaY4L4CHAg2Hed8qs2caP3CFu+tC9G3Pf5Ui
RBlCiFlNPS4ubop3hrpovpKNljvZauOivl6+b+roWcVkA9AWHvoagAlMb/aFod1rwGdUgDaYOlT1
1az8UmnzZ4cMJ4tUf0RZat47K33qFUbC6795q5WCb+PrbxaiFesV09AJQjGPjHxzvBjummRfeiC2
A7u2Sz9mR1oBK/lG2kzZTN3PRAuBS5l1rZ1j2AHvSJe7eEeRKbocQHY5JMfBZd9lPQGJ5Yl5Npnn
FYttMANsuQRO199ia34XG/PO5DComDAgbmPVHyVHvGl8BHjgDsZqyAVecsXAA2rxnhjPGylSxZ0L
pCYVdfS7dafEmJTLwkzGyrKdrZ5JFZy6b3pCYzTKQtYegQ4QFOAkBYCuu7S5D/DFmWhHldza1idF
u+lKzbXMxv+PiguOTuzKWYxfw3rtoWDYV7H9rDwYQCUgHkYEc39xLT8tD9flcje7CGdnmgvO7rSK
olGgVYRqd5PXWN3OQPYDoqva/EKxbXddmOxyBZ9nTe5kVo32nGJXALFkyyGKCdAvq0EiiHvDNa0E
R+U81XTsIWjoIuw1dLlLKsXx4iXbVwbwOJX6ONsMA2+9+cd1FWXnKfipacbGaFC0jUmiuPOSuW32
kzS5a/c/61XSh9k+TgDOcHZZFfgGb78NQ8U0E/SlmO+k9q4wnCCa9L3WzxITkYgRA4HJa/q2jUhd
KcqHWG9ComLnHVQd10+O/9rLO/tLG/GtbTsznr854o2dRbfAhwjNIduVU5haN3Xz09GXMO0kLerN
EEdeRQopylg0tTqbiOdxDPDUcXYzig3CVPcG5d5UTI/Wj9d1lAkUshXLAO1xMkDg2u/ngvlkvDMU
rNmxz2lhAD9TYiCyIxXCGiknbFq/vOWSd6iSueaoH83p1PdOSKrUb41TYUvs/29C6euZCnGsSi19
7HmdjI8bFAMwGuKdfdPv1t1c7nM/ljI3ciWu2Y0QwTo2tnnDEwmi1u/rzrxVdEtyjtut1jNDEQKX
Vg+a1mhQagzaQ6Xfa26849UMAOEQv0PTBKtohpcHjm/LRu63M9wz2UIss2qUzJ0Uss1bsJ0c1j3d
JXeaF3s1YMCk0yL88XFxmhwgF8hFKoeoextTaJtHS4XvUDi38eiy0dznxfJk0v40EXsFd4HyWFug
0Zjxdk/J03X3eJkzuCZduEvdNtYoSiG96uyTbmH5p2pQyqmGadg1WrkDg3fqsgLp3jTsraR8UI1l
NyQN7/n175tVd9NO94DQPLpWGsdgkGhg9Qp7mm2M7U1A23fIvmoY4I5jelvFCMyO2X5V26XfWeuk
uHUZ/byu0/b9nZ2oYDvl3JWExPxE0dfrUTcObR+w3CTkcDdYbZCtovEzujxDR8NM0ctEh3CDFcsy
e2T8C1TZntqtaOlobsZMV1cl0WxTEjVVMLhTXQdb4FtbqScs8Q78K7uMrdcAn3pFa7m3R88Eksb1
U9x08jNRQqSeAJzdVyqmYVS782IH3FuylU+ZBCE0V+2cmQ1YasLKyj/MbDyA+SS8rsRmOKZ4lVhU
x93ogifTdq0mJ28STBa0wFUpwy5Qwl7KN8Ev+MIAwKNhEM4qZ4nbRlW56p3Dn4xt9tVO9oqJclH0
47oqMhmCoxJnWrScn9ZMC3ewZzAKrihfy659u15zpovgPHo56Mo6Qheg2gfNcd3HvW+48649Koek
9/+bUsL9RGuqqAuDPa/je2J/taMgnT7/NxHcRM6qB2VWOS1pIKLK6LHWPtUEnCDs63Uhm6b8emji
woWjMZrqfHQxbolLUKiNtG/XJUiuX9zltaIW4PMWrgVfXtcgJwuYMrpsFVymhuDzTDGnOEtxVg2J
ghbbmrYt+a5z67niKeLWbsKqleoxJPTxcNLLmyq5q7Kvq1N7q6yKewmzxotxZ5fCtT27eaMBlKKK
UbSwaqt36mjcLJ3pk7re63bvjjk5jdn8kA7TLhqjm5bVuYuNBbz9TIAwZbJBiZf52GuaCx8JNmn6
ajm4wEIvMk9l+W3a5YFG8p9tuWbAl1SwTmHR/TDSXV1HXpsztKdU82unj60LBF/iRlUHzoP1s1ED
iwrLrsDSs0ZAfcx+ETF9Z8xAILNAkbuw+bmulNyNy6Fx8ZjpXJKmpw4Msr6ZlbKyoyxkOEJoalsw
2CfoPiABjY5jjfSzxvApujLGTXKkgEK77gpSeUKIIs5g1fYKeb/K5Z0XHf5puXzzgwvaWKDZoSyP
XdK3NjRhu07RJ9hrx06DrbmVFrsTMBIjaaVrc0bhTJJgrbbJnE6bURa4iLvLvpEBMm+r5YAe7oUc
7qVUeOYaXaKxGjDn2PnU6z+SqfsxR8rq0iQHV1Yi67L/zX29ShMOsa45rWzBDxEIK/Oh8+Y9v6/2
OEnbGzLFhFM0xiSq8wSiNKz+aoWbaOC0iabPa15FMjPkP/vCo8G7i3K/jsadCE5M89WeQHL5a6UV
FPaumeyTwPGwxe8zEiz7f703zQPaq0DxKwOWkxHAuhDYAenZnD4Xq6yKs/WVAekcJoZRdHWAWv3W
3IeWsdIuIcEuHkztYwQ+0vnxuvdKRIi1jZElbWNEfJA7N25Z0n1V0OjsUZKWXY++cT0aR+/DIjhG
rcR3la2o2FWboQtNR1drPgFgwV3tW2Kg99SjE/Ru0XV3tj/jbRVZvXddy83CNaDudNWmyAovmrrt
GK1lmcwvMTF82QHIQCbrOJgS5paPYYVvkeIrB1l/b+sTfiZXbMJGw6jW4zzhLVJmntE5bhXJeuIy
EcIjBC/Uqh0pVEszbAnmvZ/KIIo3I8a5Fvxuz+ITszrCRgci/v2U0Wb55FyWEJ1sAvD7YsCJvTZf
ye3LogYLfdn1SDUTApTatOMaj5D2axStQSzko2j/JBZuvoMNCpoorApq2kUnS2kdNtX2wm1wAXZn
FQKUdHVnDzkOxuMNGbv23+j2Kk/MA9JcH/FMOb81rts/mQ37G/96lSXkAGXU6o1Tw0L4rY0/MOcI
WAHPCQp/3M/6YfaUEP3I5SRtC219p88PVXiy0LIsqE7emOafs4T/WZYQjjt1TrHu+38l+Yfznyc6
sssT47LRJlmVNpDFjYUXveoF7z7NM25+8913dogvP+bMv/FFBsXSAmGa8owtFbes0BeXPPy2NeIt
XDAXgu1HhFleqoZWsb6iWI9JTK4RXrIz+EDaY3KUT2Ju2sWZNMGxbcKGyqKQ9u9DFjcxMfEAV+Jf
iglPibqPqibO4Gc2RvCsGDi4j8x4KtnXpH5KHEnFfvMZdS5N8OrIjFV9NF+8GvsFBPTyVo8BWp7f
R+pdj5Jo4cnoVaV3J7h3rcWZWfHT/Pcp/t/IMkA6zWlKL4h4JqOLu77Vf9lJuUsCYwAoOCd9n06d
FVxPDDY/njDHP4UJX7alWbqcTBAGmpAyfWqrx+t/f6vixc39z78vfM0WEgGmjeHvd9UPK77LyB1R
niky/a687+fdZL67Lu8FofDSGLFWiIPTL0lwuoT0IM1Eul00K3UjZ3kkkfNxzOejhkkzlqSeRrI9
/p1yPQqVSn2eJxLMKwHIVcwAI2KDdSZzzQKtp7UNSss6oOvuk2nxxlXbpU3jdnlxGtBss2s8wopy
1zjZUUsbPMLK4+Ko+3ZIfAyCAiJ/2HXYsdhlmfUw5Mq+TJxbJXWCeMhOVYphHNPymwLjdGqxBzo7
JtWjGxyWv8Z01yWRD7LB75E2grUiDTTFONGpvbOU9Tabhg+R7nwldLoZqrn3s0o5rQQEbNcP829M
8a/DFIPwovYlGZf/m+J6iI8vIeufDo9vh6xXafz/z6IwntA0Igmurpw14jtDipZ7+bSszo1lLifV
tj/ba7WbMmtnM3rTT2MoUXfrLQCgyD9t5yWBOfsBDi7LQZ8Au+PLnf3VPKq3Gd5P8aHEK9vEt2e+
S33mEdkkzJZYqoIYHe9f9ZJVhs20tqrKQGEoB2rF9L7Nbg2tl9zllqNTimFlghcbATfQ28PNsfaQ
dAqFkGXWvCVX+fCxLhGyuQhJgbdJHQulrotHTt7HY5RQ61erwwY++TEJEJ3fcwxv4Owf1yeQiPjX
r21TszOZwgehMY0IzFdcM6cMalMNVEMycb55QWcShLNjFVMUoOVBQhEHed99Zwa5UfE1uK7Ithgb
RNAmhQ2KwNiKyTTQdOLwDLN6gkl8JjOiDYZhvl2Xs31gr3L0t6ZQWYTRKeWXxJKdMjsH0i+SGTmZ
KkLYxy67hU03iOhmjA4xBR05wx17yb3wcxdjPTVfFeGKnvlr6yx13McOICVUck8ou0vZ+JmVWubO
g7YfItkFbR4cIFbB7AZwK1AGv5W3luOcVrqNJzyIWVd0Vfr26TeuBki12Mc3sOsq1vdmR6mUqkrS
cE4wFWCY5vt8KX7n+m3wjoF7jHMfC2EWWHe51TQKkt0688dIDQgGA66rsXn9ZyIECxtS2lvTgvMv
1tNQrm6l3iixbE1XJkSwsTxTmTFhGyMEiZtrVqWbjAW6UJIb4dHjwsbOVBFsLM4G5oAVFKpMydPU
xY8L0bzGmPwUK9C/dWygp7UMwEFc0MS3NLHpOOJmurHZ1+n43ZqavaZoX67fzqYZ23+JEet2JTja
k7iL01DvPzo9QFFV2cdm60VAzyQIJqb3aRujV5uGxMhv0DnYrdnt2lXe0L+3gG+e/vEbCjmobWFc
EMStIlpk39Pepg0UYiBNNmAJ46ztrovYNDaH8sqwgZeiyA27KnO1LipETJnhUfVTNTWebci6nZs3
cyZF+JRZSd8DviJNw6RSw8zJDslqfvhvigjfsnxYWNrYUASrZkeFOW6sm7tVurS/6TZnmghlCadC
23bRYAE5FvYn/U6J/6DdjTH8uK6N7MCEiNw0a9wmbZaG9pB6QH7/rQYhGvZ/3rsIMxMly4iiKvTQ
4tIl46cBOIpqj0X91V1+5y1GHRvSDCBkaGIzkoKctDEW3D6L2R3oDT5O5hRcP6/N6qIJACZHI6Df
QKr29hOmlvWYrHmeYncOrx8DjPd/ArKgPFUDsE5WNNq6oXOBwqfA1CJUswluKLbBn5BMoEdvTGlv
dWtoCfRxWIwinB5HhC+BywxzNxQpkN9U145Ln813unEcIzuM+vc11jqswnSHVRbotsLCmVzRPNYK
cD29guPMtPwwKvWtMuk+rnd//dq24um5GOHW0jmLM6ZDTDLlXqncZcCJYFFgaczHGIx0sWkrr8JH
SKWOijRhgxknpoautGlYsfqnk+b3tsqe0rZkrhFpP7V+eH9dvc13pklRFsYzCE+HF6s9S+TyliLz
6TocY5s+mRq7yyaGzQ1LO8ZtfYDNfil7dmu29seiWj8NRt9Jwvv2LzBRmsbUDH+ICWHRshKtmfMR
fr4UsWcqeInpRoSNaYckO1Km8W4em2IHytZ416Za6ZZ1c7dUTNYm2jQoAKfauo1W0QXwcdPl65jm
Fb7NXXawpuweW2Y+swqZvptywJuh2WB+46f+Ng44sZY0FDCOYTkMmc9yZwgcI/sExsrc7cnqYbVi
n+nJKa+VzxggTby6IF/IbHhORnZ9Q+6AZvvwO1Zw9puEr18Glqu0jKH7a+fjVx+dhbKotPV5MoFC
RA2QTREihlrHSp2mIDWiEl9ttFIXde2HxLlZ11EWcXmAExNI07Z1B61S2JUYcYsuiuelgFbqkQYa
33BLfOvJdhefFQD26GUsNlvIdIC1fBUoRFxLw3PVBn1saLHhqCvJc1eM1ifMUxr+pFXvsmb+qKjj
aapGP8rDFtPVdE0PxBhWDyCEXtobfqtMfqEN826dgdpS5og2GLOUXLfsYIT8vSh7zBUmuANeD6c3
qIfnzxyb2OAfIsVfEknms/klOjsX/v9nQcapV81gOuThC+Jmw089l+TVPNm4dtOCTyUGHlatjZum
DYqH4K0o+j8YxbBaNbhtRHeodxayL9+2H79etuAzKfoJ9pQ3yLQxRlY/FqChn9Pvkpva9pZXIUJw
HGKma1jl4zcF6Gqvib0KhO2u5o6nJAl4bboK0uiD4/8Ots+5KQtZ5JBH9dD3EAztlOIDy7RdpMcy
D+Vfz2v3JiSRijZayjDDMOqheVat/HnWALfWdM5OmaLPw2JTtzKKb1RLg7G3gDKN+u/1E5aYptgl
t6y5W0oTt4jA5LbLV2pIvrASMxHhiwqrKKtIgYpgAElcpvZdUGYOeHcaGafVliQLqyhYsCEAfBYB
ZcqZFJXD8CkvlHXfmbaXj4pfAg3t+oltfrCRoSBLwfgxMUWIl76ihTNP+GAbYR25dTDvo4DXaEvw
uAeyVf9tpV6FCSHVKWgHqLUeXyaANDbRDYmxTpvLXn8v5XTREC08+1WTgiAPJYC3EWpuOize6zD3
2ipBz/LUKj+X5V2ffcYiY6GGhqN4TJNY/7Zqf8kUTa9OzHheW8iMzIBEhm90QLAuZAh5WwZ+pplo
f6Axb8eqg5TCAvi8SfwqGd9JLGLre3IuQ7ikyqBZWQEoMUQa3h7WQ+HbB/QrALDvhJwnU0orKxMo
fMAGxULL2IBSfEQuSj2yz8PO5yWIgBO0z9Ilxa04jKE/bOVT7FvB+t/aB7aAy7VBxQarzjSYbaQS
2D5O/c5P9mwHcKOw+GxNB/lOyKaNnMnlv+vsyzk007ikEXxtHj4P6IX8E/qKrY/nuW7CN6aa8GWe
DchQrNuctZ4FVJUV2BPq+qkp75P4vtUkQVemlfBxKfQITy4Cic3c3yip6bhRFz3GVSfxMNmtiV5d
RX2i9AM+YtHo00IJ8ln3qJEAmIQWsri4uVV9do5iy67OsUDDKGzEZuZtrOJJP4MHV+mDbkCfHNgG
z86EFXkL+2ArwRbvWnpNmnCofB39+yVxqaXdL2TexWobtkVxIGn0OKTx48jaMBqyxLvutpLTeYnz
Z7aVKSnYy2x+C+yUZj8j7WOvHpNZMue9ub91fixCcOiXnjipM6Uvc07jj+jb4oGLFeNvmA5GkOAb
BU5x+CcFEImZXbxtDRRwTTzqwtbo3GH4Oq+zN9bffucUHd5xQyMRH8S3HppRHdBb4GILAWQ/eFkf
f4tWclqb+d0yFU/XZW0VIyysr6CATAHJKQ5lxrVZTq2Noxy6wevXT0bxXKXI2Kuwbp4XRYZgKREn
GnQCSN90quE+nTn5jcbcwrwf1ad1yHeNcWPrEu22LeVVPdEgB51mq8MNcvL4JFcc+cTlrO2aq5qe
7WMMaQpU/2WYSwarulmdOztasQGtzOtQJw53hpW57SHfN168c7zJ/mYDXKCgQNT/ne4pOsJAXwcE
IPIpbr5n/udUa1y36GuFVakFjqV8rHLyeN1gNj/+ZyKEzwebk9wsCohYlq8qGwDu8Dv9pnMlhI/H
yNcqlgnmX2u9N5qwzDlwQLh+XY9NTz7TQ/hgUBRMYjapeMljTgP8Xp+Weo+pZf+6lG0DPBMjfC+m
kupj2uG4Wh8Wz77rR8NTCd5d8S75ZAINoIyfdZcv0soSUImCIpfxUE5OlDEeReoPS/zHpH/Moy8S
7XgkushxYWoELwRqocr11t6UMVEsY17xlowG1VeIjlUufWpuWqU7OQRPS2AQtL6uUcB3pydAKt0o
dTmgrwcKoaToJDWnza8PVTEur5sYjRA35XKUiNA/xlkbTpq4Spnsu9xwXH20ntVyDa7rvnm8lFDL
0MFrZonNXb02aFStUD0bmmBtvywM6HGdDC5ZJoV745lDm5kesTGGlHlOvCK519vR7Z2f11XhDiXe
ok1Rn8QlmtoFcL0zlzYwG/DK0xbrGziRcr/V54dYBz5Y1ShuuxbhdYFbMcRxsDaJ6RxiXMxGqKvV
gsIduTZNySnu6Z2ddp+vi9hMnc5lCDmCxXf/khFK/Yq+M7KE3geOdgbQ5HHf7uoVW94ZqBNMt9L9
yn6adyi+72SPzQ1VDaCl4ikD2nJYpeAh7WCV65hpeGyq6qmppw84DYnZb4nAvi4gX00UmsHV9dZG
+qFkzcA5IUg1uWsE+BpTgvb+smQlWAjM3Oa0esBxQVP2rYgkiRU9i7DqapvVye7G1W2a7KYjp6qp
PctY/chcnvVp2c8t9Ytpvs2H7DAYw4EWtAKP+PoQ23dmYWBIjpymYvaBCJQDJ8vZA1bKLZPKI/GD
pSeeE01ADJsBaj15TZ7sJ+1Hlf4crUDRa3/WWj8vAJ8MRuhSTfyssX1AG+17s/LYAI+P03elkT+Y
eRY27bor82ekv53zrUpsz87rxU1rTBVoFvXswdjNk4O9zc7LWP2QOrdRmrlGdsOWHt9m5bQoWVAR
K+jNwS2yOegbsKqm7GND2mC14zsbszDE/jiyYq+sqrvo4HiprD1bV3fAQnMxDG5J2h3rmZeN1I0n
7UiT1S3aYDa+lTQKbLV0h6z17AVZe5bPflrHJ3CFhbbWPCpV+lyUOL90NCQfvi08XVTJLfBKwdVB
aiWkly32VtAdWDCY4GReWlQ/6aLeAuMkAP77Y4e7AI8X1vPzuyx2/GEGiyJYoZQY8IdzMf1R0spT
m+idPahVWNH6h5po/nXf3dotAFYdwYKljfaRIwby0rCTpe5SA0zqqse5nuc9cM3AaDYdfgu5HbzS
aNWiY8VLUMJxIJspDWtqDeA8tV5dAUJg+UJaGSfwVjYI0K9fUzoY/xRdSO+KpU/igQYNYIJXvwMh
t4usYNfdANbfHVSXSk5R3/g4Iw3k22OYpsAMkqBY1K+alq0q+hSFZxzBZXOvP+XHBnWGn3j2Jx9n
UAPX3rIvA1V1se4fPfK6g5zMdKMYwPeUCEAPTecyeERxrTdKbGN94ma+YYF9GIL8oQ+7/XWr2QiD
b8QIiWnaWEBKiEwnGLpibxjFfdGpsimlrUXbN0KE3FQbsdumU8sJ9JB81nfrTQtAxfKrFhA/C3JY
arznbE+KF+1Nt/0Gfql3XeLapyaoQ28O00CW8W8kCDauFntoJvbqbHGKjekr5r3zhQZmm+4bcLwb
5Pui6JKz3ciszqWIueSYAQdJSzQaqHp3qor+A+3rh5oxf8hWyfti01HONBJhKDDFoiU6c5xAPab7
8m58aLzI55/p+Mf6NdnJDnArQ3+jm5Ao5BUxjKiGeVqJCcrsaIYzdJpfrv3/SLuuJrlxXvuLVKUc
XhU7T05+UY29tjKV46+/h7PfetpsubnXa/vNVQ2RBEAAPDjArHJFvGtRbbDlKAwkk5wG2TokmP7U
V6MtpHfFGKNXut0XxLoHCMS7rtEXZ4uwGlxQdLwW5sxe1AGijAyzGuq6LwupCRC77ObW7GE01ffr
ci63nArCgDR0CAOrchE46yVoOOoYvbnKTXa/YOAwqJPcDi7qpIBC/p5ETgzSVZF3EdEU65eoghHL
WOy4KIXeDrPuaw+0gCMdCKZLwE+54z2drzxgXoIiwj0Jt8Zf11fMk8yY8ZSbaVaBr9MH5a2FoiuQ
Hy7q2MIiO9VUOZnKZWG9cMbMWukXnQXyKXoqdKL1oU8HaSSbUccwmcRpGnvwaL+cMtrjf5bJ5J6Z
NAkZkXPTT7ezpweil7vL3jqNvupnrwl3aPqFA8YSZYAP4AGBRrrIiCxDHaTIwnEOSepUkYh+DV7S
dfkcLunGRxj6v1HSzJJEUBNbQ4/pzulh9ASbznNJ0X6VuqFreMKTjod42cYl5qsv1nbhpbsXbpBK
B20NYMom/UcN9uwQi1KVmrxUZ79s7MWnk6yjO2VfP4Fi1qE0/PVt1mPiKi+HuOxHZOQyhqLmUZ+n
C+SKQe+JHvErEX0tdoZ5ghSLPwTljeAC+sBZ78WBMmIZK2kzfcjlFrPVp+4hNt+klDvSmCeBsYoS
UC8xG7Gw1LJFZ3FVL4bh64foODjWne7HO4uTylzmhXRRuC6RKdF0l82WesHsWgyvn+Hubep12k2a
2GaAu3xDXjqveEwfTBeMiZZnYHvhgbwKpXSe61td+NlXsJdOrGQo/OIraENk7Gj7DDSpjhbkJ9kW
7cjVI5sXH116eWblTDyoRmOEJy5j9ikXpzzZsw7wSuIkhUONJv+CWZHF/xtSx8ik+3BmMdlcFHKW
6bMfGfuqyILZ+kK02bnuzanR/3KPMEIYszTFOVNAnwVqhMDcKRtzO/rWjp8ocDeQMcMJbGOGgtkn
2EB1R24zr3TU28mZfvz9RJh9vb6syzSIrstCWc1EbQ0KyyT2dW5WfZpIMPs7HcOrlA1mjDvytxkj
RKm5X5d2EWwwwhiNNKJBDJcewqa82ZEKwIi4CfSS83Sj6NRpXBzW2aIYLTTw01Izy7Ov6SgZmnV8
1AtZABNqeJomC3RweF0OiFHkztL386bs0qesQZfdMg6HKlG2eL5/r3VLsVshBi99BmbCon2OiSE6
Jmm2dTOdxrB9GSPwt4toy1syWjmQZ8PRknKnVbUWdJXxl152vlqE7zEZUKlMPUUy7GQie+Ttu2lY
3pasOeHF5D4RlM4bkviQxvHTlJb3IJk8CjVC/CZ+QYvffZLPuNBbPNgaqGz2g1w6C5nDU7TEyVup
h09pnAxubyXhYel163ma6SrlqKH8jcJNqDUnrepSW1DT0Q0F7ZB2GLpbNuAgTnu8ztb9WzGMWxJm
N62W+33YeyAHcXMRA1EV4VWPS7elCBeSgr9wIaONVoYbXJGKbU7yCHwpqW2p1R10V7hatNxkZhtE
Q6bbxBTAciiaXjzlxzpq7sdCcqx+eVnU7h6Hv2kS1VYqYEoUETQP9QJPGPdu1hpHENp4af3WhhhB
0z6Jg/4aUQq8EsiyrEe9WXzpEyVIenNxhSgH2lLIX4wwG8D/kqsY8C6dMOD0JA/zaTK640jC26g1
7pS6D0TMz2hNoDLzag9OPNcEyYSojls5TOy+xgNKW9mF1QdRnj7S7cFoaGw3cG4hAlX1oZEeJx1l
AmIGBIMJSVzaBljMpEg6SChElZjroOcHMNG4KRgK1Nza1jPia1Vfctvq201SorgxL5iddBOHljvM
zbYCP46kj6kTF8VGD/Xv4gwmpC762iiYCximOKIlN21idf4Q4QW/VQ+1MN00ceXWpmF3KvJ90nnp
WDS2FYqoYugTmlGVp2RONvhfu0qsl6Ult13c7MJQ2ssL3NjQPRBtQTlPRqgxyOkGmB87lrsHVa/t
QsOg5Ap5pmHYlfajGPXEwcuPHfXteyuOTjiY9tBEXmG0GGgC91FVPlq5TafTzJuiRuzSVb4UDtvI
OsbLdK/P6U4cwn0jNftmLnbmBHBwV6fbSq7wZtFEL6mu32nW6Kfy7GZT9E1EJUsRMX17CsG+G9+k
oDaOLMsdMZpO6N5lFOQG8DtWvXrQQi32CrnehtqOiBr4PKTWrRMh8RJgGNOl/ZpOqJ4bUE/TKEZ7
MsizMUqV2y7ijKYpxU/UZdckvauSwTYF2ak73TbKCmyW71pDvmbE+tovhmCrC8bQa8suacnNbIJp
fAGTTSoMN8pg7QtDiXw9nH40uhm6AOYaDgbFLDh6dZvm1Y9aa197AXj2SRidvM7BhCf5c9GiPF1D
9XpTuNUwFUyPRqBnsa8jCAZ9kijjVhRJ7bVhve30OvRLIgd4IL5rtQ5PjkJ+WKzWy6uys1vQTjuJ
kE5Bm6q7OlZQbsxbXyutL+Awek3lpNmTWildpegXG5XkwdaWYWOWulMmiuKoGd7A5jG5ATLdSZvo
WxUKG/oUrY7iX2JNtkbS/Sg1dbOoArqPTSWz+1k7NMVIvNZKNm033qJEczBk8G/LmeF1Tel1Y7VJ
EuuAiR4Ps07u84SINmocLrqkvoa5/DbK+p2Yt++D2An+3GOerWjNy1bv0vtYTd2qN07iABTEbC03
4GJa3ELV/jJqcmsUpYfWIZ9EvW8K6h1qbLorKx1sWNMzW+unQBCE72YINud6GcxtqU+8scKr8frZ
XcNEH6KUASIeIbxc4hp0xzW8ZgsOzdSdAY24fn1eZJS4PjGzE32EGu0oZOswYDkdWrzKzr4ww5Ir
R5mgGLtaS/ZLlz3BmDjy1gLIM3lsRcZYYkVbBCxNB0fOoIj2oHCuapWzJLYQM4nJnIs9RERt/Eph
1Z38gMHzdlqkd02Z7YtIt7PYcJdSvK+0cV+ByD1P8LbdyF8AMhfdTjLhmWV4ZlMJlvxr0852mIAy
dSAvltq/Z0P+pg7Gg47nkUpP7BGuOp9NN4u+lKWw68ldpBueJud+iJILiCm2cUpuq0Yx7TJ/zaJs
JxqnELNa4iZ66hP5rwITnNJYBk5aDbqYx7J3WSn69Yw1NkTKM6ExCM4YbAAeLfgJjmqXgYohpv7o
Sp64yTq7dwj3WX8twD0/bCZmkhSZUiLTAHdKNmFnwCOYzWijvyhF60KO4RjlIQujH0M48loYLqGZ
H4tWJWS9IAQUPzblLIKXMKDLTGSqBVYxOkRIN3qUb4sQddYy/KHkRoZEQslt3axnfxDM2JY7VLOv
W9flmwXzFUyiaIY1grMM+dLoAAR4wIv2+wLO1dSVyFbfVt7gya6UeTC8zBe2AidpXDU2MJd90Cjr
KPD+msW0KBVFmLuObA2qpw8b3Zw5C+RJYFMLfdRV+OHZn3EHOgIpDmSpf1zfRJ4MJp0nRM97zHea
fVBt7KZixB32eF3CannGQs0St4skoSTNZCx9WilKq4VwuDf1jCkx4CewRy990/aJlwXiDUaq9E74
UFq2dcxPy3Ph95vrn7CaNJ1/AmOkwgJqy6TEJ8z5jw4Pb7O8rdsXTf/axeg7ar00bD1idAikty2P
r+Q3wgHoRBkMmdtHBnlmLDMpmlAaTQh3Bre5peUpeIhDi2er/MitXNOlsKmUhWrtP9LogZ9Jy5FQ
g0cZ0qhRyHgoq48DMsRim27mvbHlbOzqdYBGRk2XFdkEqvlXaaQJ0SlUY2PDo+wAjOCDXJRs2+Fo
3Gsn8AF4wDR5DRg+7ocpAD/cdfGryouJ5qgsokyN16RfpY9GpJijiLUWeMGNpjs4IY4JSusL/BTB
bKc1hW3R9Fhg4xo3dOKkGRjwMIWjeT0FFj4ZTrk1NxX35Wq1sABu9p+LY7a20hSipikkqxX0Bo+D
dv4QAsY442nQbZzE5+0mVyLjb5amlpPKoqqjVq42pZu4aW4XsN2DoCIAU+S2m5VbUYuQ1Cm9K4jk
rxiEt3ZTCcH1c+XuOuOVqmoIdY3aK4YIPyBKDTBk/a2kQ2JsJXQtr/Oak75RW0cY7fCkt6c/ko9O
IjwCiyriwV8Vq81bJRPLeMG7bHZCkCO5BIetvg2OdidRiIg3Ao8t7wWXdwhrFRcL6Jd/JDMq3Vrd
aLZIyX1pkdxYDAsbFD17KyRcMlGeJEaz6xhk6LOJNSJHxeBw3UG9fLSzHQrImDiEUQ5BEdvx0/Wd
XbfYz+UxSo0sXxN6Q0DQIrR306TdFt3IAX2v3zdnW8iocSdorQyo+YJlRRvDloPFj2+p/aR+ciye
BGf0o8KpTkA0HdFyytMdekIXDvhMPKO7GkYMkVDACc67Zqs74/cBBQ/EhMBbOwXwcC4mHlzf1PUb
5kwkGwihixQztbCrzWuIxgjiC568JT+sgHiJz+MyuoQQ0LDrTBoNTM9uGLUDQ1aXQXGMB6Dd/dzv
vlqOdPe9/R6+JSiPj4fmztqJH28ewibdCn/x+kjpFl5sMXr4Pngm4fiZiELscs0I6XoHmTji0u+b
fB8ClmyiuVHlOYNVlT0TxvgCQ5zmZOiw3HIZPbBU5UgZOefHWw9j9JhPHU8NFUE1dorx5Jm60ZGO
hcrepKNS20OL96vEb/cVR/SqEzhbHF382VkuPfrESgLJcy2jzNHSqmXvtmrFIz5ZTxnOJDGWD0y7
Fk4KJCEL285H2thCK/LDkY8tWb2zz0QxDiAjvWJ2dDurRMrsZAGATy/vjUzdyGl1kGKjQrFr4lGp
fQT817SSMXwhj6QMDRcLmqz6JxIO72hmPOUosxnl8IhelNsoWx4ysT+Ruv3RKfNOC9OXRMglTFOt
PEm33DpFBdzKdsqMFFktPWkw7+M6eRti5S6sVB/sX8DolOTtuv7x9otxH0ml5y0Y8he/ELfdMLhK
Kgdt3boRQnLwIjoF4vPrEi9ZxKgPOTsixocYWU+kQYZITcKjabQpd8WTtimC+hse15x0gzlNAvct
mv7o5QFRehfQY2gi29bQWI1kkAUXA1GHt0RQtyEgWd7UYQ6IXG7IUEIVmxbzDtovnOVSjbsime1w
WDqhAkNGuuCFWg+A7Bvc8RkdckGGmXcz/FbvxJt8xw/p1n01Rvz8b8lsq4MpjsUYFTmcVzQGypwu
ttqJmylVB3/EBBfZxuih0l/E1u9HSbTRcoFrSm+2fU+cuMfTSKFuI2ijlkq7OO5lb9bn217TT22l
HXSz2zTgPnfLTjQ5jumyU5JqCJ65DAuAXSATGWuSDFVMuhCHVSwYtQ1YWr+fGt2XRLxzRajzgpcB
1JZeqEuv1w+LuryLszoTzFjDHALuZ8U0fOjQLylWdoiBYddFrEfaZzIY9a+ttgf9J/RBP1bbyl/2
oVu7xh1YmR0KZuI1WfPkmZRc5czNT5EKm0Z926doZ4ozrI8FjaldK8g9IcXQwesLXL1WPtfHPlIW
oLGUJwPm/VEJym4VuNxh3FwXsl7/OZPC3MxTC6bNvMCqZvR8KT69NcHRmehOhdFZ35uN/DB4tAAX
Qo8F2zxxoR9UwBVVMZl7Wx8VXatrqArF71S38zHyBnsA4a/4KG/SgLNcnjTmrtaqZK4Hgy4XgSWq
CPvkMLrvsh17ucPDia46rLOtZW7rrpLLRBWgoGYIamtLwmPNQWwzvHIsHKD6qlM+k8Rc1oacjWht
o65xO2zrI1qIfN0X91y4zGqMdSaH8SdilSSSmOGsWk90knuCOkzqqm+Vp9+Qd5pQCy4Y4I41Jxv5
jZICQ0dZb+C1mJ0069QaFkLo+qJN+poYzogJ2EcN1UnVl4mNrX2A8wegBPgyEvDirlVoC8YR/JTP
7C9GAyWSPqDTZXRER/OFb5VfftdTWzvNN3BuWjBj7fOe7KKHEJVcu9+QgAcj+I0z//wIZvOtOSeS
gqYHoH3NXbZr9tlBCFDDcHlF2fVU6Gy5jPceoiERI7rcxv0AY/mhK91TcButKvI4ZtbDmDNpjB/P
y0lT5A6H23rFibxhEk7qWk6NjnTJ0ZzyAS9KfFDGenXkUyr7zJPnoIoiKhwBisK5E9+OrV3cE5dO
AtGO6TNqYTIGggxP3Rd+DMU7SvYBKK6KNMRMvb99XrLJ7tCwEyhedhN61/3dusH+1Bn2YcVcIkUO
qbvr5y9qd5NYr4r52JjE7YbH65J4SqMxflxCX1CaURvtXidXsFunxP1BWwvivbz5s2L02fGxflwu
zCQPEZPNO8lH/LnBbCjHCho0/PEb+9cd+ecuMu5nBhPcDIJRhFHGaemMbVMagZxpDkiYv13fxXVH
/imJdTSjiZYeCZZHIdrSptlogeyK/GtwfUVoFANRI/r6PmKds1hmLmQDAEGsKE7s8rnbdg9oFxvx
khAd8Civ+ooHBjVxb7xxKzs8yczBJYuOMjg9ODr2FLDkvXBKQDvnLbvxUPjNLgNuMHrW76/v62+c
zOeCmSOcZFB3oUWJmjuFt7b0AmkAMUfIKMLOl9pOM5sceZXItTqaKYNIGg98Jm1oZJZbLSkS9hpB
3BwgaQH+Wv7ikq0Avga7phYS4DF1dCMnedWeKu7z5ppRQjy4eFHbx+MTm61Vk9wptYw6Gjg4R0ff
WfvYH+ykR3glu/yeibUCxbk8NkcrhEiyIgPy2h3Zjqdkt9wDv+LoGz4oeg27+4sspoCF7owpWVRs
rXlMB7TCBYmFKejlEdPi0KdqW8FY+Og76ILc4QUEEj02Jmj9RTYTNddLQg0LsgcfaKjuEb1uqE+2
bpvY8T16UxAIce9/up5rMhkHW8ayVVl0bztfD0wBxWYAa/fF1hK8LuA+SvFWyCjuVJbSLC2QJh/1
oFIdHX3VBSqwgMgQW3Sl47/QnpXg/JddZYxUmGQ9M1TINJodnQsjtxgfbHnNcqSjdmJMtOd4BRrI
XNtSxt2KaCtrmhACR0CSwfQpPeav+Vb0VAD6aXEtCjFSQgjEDo/fXOE0X7wmnInnJAVVq47WuHvY
CiV2Q1PIDvvKLdmsewFF1AxwgIM6ny0DWIuqCATG4gvgIju0AQUnTzvzZvFo+MjLW9eN40wcEz4K
SVQppKTZCPDfs2N+pOexj2HeoSe+Lh4aheHkrx/lyrVigqb75xKZIBKDXI0ZQM/FXzSM+ivVXWo9
YMa8Lyvcstuqln6KYusArVmbeUuwmwg9FGQDbdBt+texRIdEAZ/KC+Go0l+oiUJbnVGqty7aG42w
ILkFsg2/qcfKqQT9tRnE91hROG8uqwZ/JoexhVqvNGLQ57ou7G+HKd3Nyfv1M/qNHn4uhdF4DIcR
pISmqUONS9Dwl438VkiUesoXN4Alc7LitUsfSmGodLwvmOjZKGfozWZZUlz6hmS3z4Ls0uvBwptz
rTrFY/McfThq3p2/vpGfUhnPORRgdC5LSAVRmVtrp9wQXc5GUld/qROfIhhHGQu9nnQTNhJ+awIt
ZJRihITpAn6oBRjZnTsid3zEuoF9imTUI451bTEbrCqW82YPHMjRioZHlSS3TaqknLkIvC1kFKWe
545ECc2PrI2FlhEt/ANU4S+qwfgosvRprmUlliPpdjo294mxL5UHoSzQhVj7wo/rJ7ZuxJ+7x7in
ZdDHpAO63DcLtKhFvrhkAeFNk/iN4/0p5SMYPYvq87aOCsmEFJo9JPkeNRJH+iL6jbQlXuSbDmCC
EpdujbM2loihWEhrGtTK6AitCiWhMiASpVzDC7joTk/5URttnpGtQQZB/KCi08dEEnPRgy2YJBXy
HlKtDQ2sw2c59zpX3/1dP8zqLb24K4pa417cq4HYmWjGwBEvtDEZIZpe3Mph2UsnSqlIQyLuMlc3
90wWY+lARadDFn0UR0Z554uetCmcb00BJ4Y3HhWDX/8waTiTyZh6VNZJrc1QI7hpw55ca/8R3NYo
dJsbPmvkutqeyWOsPYkwNixvsMbRMezFjR0z2sZ+4ojmFtOyadOhmw7b6wZJf/PCg57JZOxfwfgQ
8L9BZqEYXliPfpO+1qLftpLdjIl3Xdj6IVJkF1TWAHEAPubMLuVwhjMraWkkzfaNurHKdCty5/Wu
xiWYG/mPFCYnSeJRaTBEAi7tYAafatnY+oafjfCWxCQjUjHUSiTCf1rAJfd4Zc3R9CfzLvDVe+Bs
SYyl5amwVL32UXcdXMyElb3UBwuL3Y/7Hr6l2eFdogquH9ZasRnH9LmPjMnFgxlbRVlBNdKdYeN1
7Fl/ornzGKS+7qoPYP12SnKDYtOObwy8FTO2F2pDmasa9hVv24UzZiPmrvGmufNkMPZW6eglimVa
SMbYw2myy0SyOXvI00XGvJZCkoROgAhhQ8DPtmwMTwlonaNxiMPLjHm6yFyug1jX9TxCGJoxvmUj
CljNkHhROT1cXxVHDjvFYDbKKTGLevHDsnmYE1LZnRa5Ecl4/QFrvgmDIgEJR3MlJjr/6i7qsF8k
bYYOLNqzqN7rzcv1dVAduvB9n7/PDrbJRbSPGwn9/RpZoPIyyzrqUSidtjxTWo1TzyQxji8KC9Sf
lA+XRNGXqRDkgFVFB4pPaI2AH6WuqvaZQMYHjqNhlB2GH/gZmtLy8ZCZnMiUt3eM3zMiK2nUAc5h
mjLg0OT+SKb+1IyYQBYbCe8FcT1jQs8LnUQHqmh2ZE8PBCcYxVuk0njGd8JE1NH3Jh4ya7TsOkFb
o1L8SNXGRe/kVlCSbR/pJ1MaOedIrfVSYT6/grFmo+wTS6oaKH6s7cN83MWpk/f6tsZGk1izx17j
XM9UxS8kGsCNAr2A6rTFuKhFBN57HPDzcgB+x10WoKTn8xuPVy36TAyzMDAuhblYQcy4POkYwqPc
5hHHmNdFYK6nBgQJ3hAZEyhDqzdyE06jQ/9XDsqruD/UPW+iIE8Ko/dJG4Nne4JaimAhmtSnpu9B
asfFSNJtvzyWz8Uw2g/aAvSYEyrmrjvUkd1tk33mURKZ3kWnSn6KN/MWtCJcooZVuwat3T+7SP//
LILKLYwWHwkOSkJ3DkAfTqb/0TmBfALzRMAUx47G6Ue90TIFltbF+3T+Nmf3Vf923e+ugdtQh/gp
g71AunDRIzODHVGoQ3af6W59QrPWCSXkaLHF99wNtyogLFq+q941w9Wc5ju5GwlQoHtuCXv1ij77
GEYxJYkk+IOPoQUEILN3wj2+xxXuZBe8DI1zfe3rLwNn4hgNnZYhLka6djTVueOJ+NSmySlCqSLm
+Oh1Y/jcZkZLKxmDX8kMk1s0wbHML4VeBXn6BwQMvxwmo5Ji0zVd1EFh2uE+VE8J6o4xuefs2rrB
fS6FLvVM70PAxoAgod4DL/Ei+CyUPfj0w63lAP3txifKcJa4/VfMcuRI5qkHE4himkCPR3mcl3KD
bmHqhAvEvUXs/jFJwi+7yTj8sBKLNJfhWZTqdcrQkKAepMzgKOFHonXpvz63k/H309Sh/3vAdua9
I++KU7JR35XN9IIXFHuiZB2uuY83mOfyQ3FKnw+qXXdjn/KZyC7PIgCxDcgn+WGERpo9jyd8PWL4
tDOVvjqcaYw5AdKtGFBLEQCnxS12lD2Nwqnmxz+9P3+uh8WQj0pNqTRwauFY2E0BxoC4B/PTwFFG
jkGrVFfP10Qwh0mgrmougnA6WuGtqf83n6EyPgPD6hrQdOFksvAEZmn0pe/0iOP/uWfDuAyzMud5
KbEOE8HMVtkPe7TmP0SP8T1y2YBbp6LffEXbWdRUrahhCh4E2mPQorULHUDZEWQdQXqqt9q/KIxx
tFtlXUYOqluTajcw2XYqCrY2v3K80qoIEyEhGsFlxMWMm+jLxcqrCNo9Av47PPZ3tDIVbUFMgctS
+j5uTJ7LWA34zyQyLkOVB71ILEikd7b4PDz0SGLLbf0UuiDm2IFIdALcVNkSbCh9JvzxAw0GQX3D
dx5rAFS0NGmUwo82grJ9gmUmlPNg9nTx4BlAp2APxgpUQwxAh1IvueGBbFbN7kwec56qCoazCcmo
r8WTH6a3efaQRiXH8Narf6ZJBzpi/rCsMFJ6UteFlWKDOxdIHgfsFTqKx5MjBMNxtE2vf+HVC1aT
izOJjBLp+qzJIBXAuszWr4jmWuOI2bvEaaQUM2sbzPqcbFHZcHR39UY9E8toktGGalcLEJtuyWMf
lAEg7DttR0ucsccFvKxaiiVThkP09lywcclDIVUaUJNA1Ul+jG2lzGYPePdF5x3Yw2+EW37zBk8m
46eFZe4ShUxUQSfabOmYo9O8xG6O/ibhhVLJgTdUP3Se4nROo6KyW0WO9QbKoYlw7Hb97e9s/YxD
10vQ2eXCSO1WdMgthS8om9TNnOU0OXQSF/A+XDLCtVYBzP/63HW6Q2c3VVJ01jK2kFp6NF7LPDD9
yG+Trbz0YGDwi+9Usycv3Y/wFW6/14CML+x6L/gcZeMdBRM4zkYXd4uJ46dDAmXAGaav2qnxwCJv
F27s1V9rnnrzJDJ2bEro8cpELF0FoxbIlm4MkAubjwM22/RD8Dhv/qhn75ftZizZSPWGGD1kUlSX
/jwes4CGOsOpvQHBMicKWfdUmACB+pJCK3NM9FYbalzMI+43XVbB1VH77TzaCglvRqHX7DhFibhM
3oikqa6ULK4hdmCltuZgUPWTMPHGU69fB5+fw46kkubOHIUM/iQ+0H6EpYORIxXf0eIaHr74D0Pr
J/xz/ex0qqbuLLOi60/z4bBM1V5rpPvressTwXgQMiEDt0KaBoSCk5agzZJ4SBHuvjGeAb+cTA2N
JuMDBRlJ8se+KUdKW49phPx9W8/7LYzbBd5SMtGH86tXGMfRjOSi+9sYKadm4RSv2wb0568T+rZU
j3I49EZAEc+do2V7zKx4adzINx6vby+1wYuI8OxDmCtoCGcrUQd8SNF24DUx9sqS7zWr9mvF5MBJ
eKIYY9GtfCQWQfBQ5LPdx609JPfToHkTnjWuL+o3rv7n9rIpTwHS2TxfICoHVdRHb06cY2IRmLLs
/wG4/tU7MD21K5vJJj9ocGqnroEeZQ3wh4JiZbYSxbldFflJCZUXMMFzVsrZUzYPiuDrQmRYSB+r
O3kubA1sYACwuRm3XLMa+n0qCpsOLYWC0sME3zJlb4byGiKJTHmPRDwZ1Bec3ZVqG4XTiImB/lhX
hdt3ygM4MmanqwZOae83Fv+pIMxlqM/w2u1HFV25nxE7Y2AKniHq/H5yMGD2XzDfcyUyl2ExpFNr
prh+//YxLWTCN//tY6AWfB/DUw3GxbThKMl0+qiv6JM7D42LydC2gEkKmlL41+2Nd26ME1G6wgSS
Gmsr1NdQwzQKHcCPMfuPUhj/oWiRCYg9rEtFf8+ogNnmncgDx6BWz0lB27SCYSmafjEqsE5TIStm
qoNULTY5QQShJhhdpfrx7KSe5coZL+Gh9wvrN85lMrpRi1OXjfTeBkNt7VB6XMExMJQQneoKmOzn
DYjsrp/YauRyLpLRDqMdJjLQJJaCedMBYN7Eo3QKmExGwbwNumZ5KNC1m/xcJKMlsiiUpBghchBf
TNEf5+/X18T7fUY/2hzxrdhB4UtL9GuB+JPOQx9wDooFs0uFMHSVjiVgWlbrYY5kZOdoEOpsDU1n
/vKnCOizXbtoNR5nIyHUJ9J2gWif7HR32o3u34jyPwIXnUtjoq1SKcWolbGH2jhI+66TgoiEd0Jv
+UltvZZdsRP1CESeAMWMBQY/GmklYFCBmjmC0R6XCNxgecTr9aNCr5jHh8meXQutCeLWbsJHGfoW
c7ZelSkMumJ0jXpjWV/iPHNjwEjtmoieInwTO14eQwuk1+Qz11Ip5EIjmzgCCl0AyeDePCi7cP8v
sF08/WKuJW0ehj5MqAp7g0vJYyYL19ISiGi/iUYf42047m61/o3ZL6BBUDVLu5h7EGdKnsbUdc8B
Xkdc6fHvsWk5cWo0MGASzOwE9E6MnNoI+Mi5tT5K8Jcpogow88ez669XfjTr4ZKPM3V9il/59XGJ
gboH5RX6gHQUe0A1D51K7Bk7gFGJoBTw+D05q9DBs69g7ZosaS0tGr6ClkZUiqh7yoIEnNMJskfa
c6iDvOclPvJqietu+HP5rHXLghJasQLBg28Gk6sdagA0EwxjSP5KUQwhTs458NWKM2WNA3oACbjE
Iv9Va6lrEA1SlCTtx6nBS64faEfOgIkpPPVaCwzOhTEuXyz6WJoaEUFP+EWNv0WWDUrq/7oixu8r
vUmMufhYkbrL9rRrgoIvweUb8FFuvzmxn/vHYv1rMCZj+C2kRe/CTbJvvw8vzdf0B3lWfbLLYhtU
s9pf1y+29TNDx5ilgKsZk0MZt5Au0tjq9PkyR7PzIDjmVjnSciiwlxhmOKTudXmrp3YmjglH8K4u
SnNM05g6fcM7i9PU0kacn69Lob9y4VXPpDARSFzGnV6LkBLJ+lZtZq/vPUzfjcbX63J4q2F0MCnA
q52V2DyM7XWTJQiXCZDnt+tCVh+zkcb/PCJGCRclaoVco0dk2frO2EQe6ooVCnvdvwjt6dZcbJ0K
klDQcmN4F9tY2wh50s8inLaZlRhCDKbyMSjEcds3N0rIC9vWI+Izacz11wlGDT6G/5C5rNvYmURG
38elIlJMI7nQ6D2pv0uWwpaU90RUXKN6aIhvjC/huCmRZowYN5dX6OR44BzoqtqcfQNjBKIE+EcJ
qBUtIVBuA8GmLRW4EgY7Lv49lJx3tIxVTDEo62sNCX3fZYY7meI3sGnfy4M120h+/HCQt9cXur5O
xdI1ycDfCyRyvQD7FyK4idvaJr1XYOo1COT+mxAmrBzmeko6CqVJ0odO94byRVL86yJWmz8V9XMh
yq+RhFh0xoCJBCNkRFsUEjZZQzZSmvpD/iQJrdMl80aHBonVVrRADzPu5OgmBA2yUMkuGSrOtbS+
r6DTkTBaWlNZyOZch2CKVsnkC+o3ocYkUQUTvHg+lHqVS0fwUwiL21SNLgVECtXuYt70BSAfaolG
3lp87mW0NOnt3TwoN71icSp5PLEMUMiQCiKAIUjxy0RH6/AJ+b8tCh2Cs+8qKKiz/j00364fL2c7
LUaD0jppoznDSuVGjG1Qo1agrlSnWbevy1m3v88dZbRIBa2usWiQExWR3SPVSQ8Teax6XwBB53VR
v3Gsn7IYx7pIiZ6PIxyreqRl59Y4KwnJ/6bsTK+6a+pCN/kskaplZRhAOYVAuzvGZbjRmqdUvRWl
Y98GosULzHhHxnhQDFCd6+T/SLuuJbeRZPtFiIA3r7Akm+2NzAuiWy3B+4L9+nuK2plGFxEsje7L
hmI1oWQVMrPSnmOlyPSrKxXLkJ0e2VbCSw43kzP14xIZhzkoJSmwe4B41hg8E5PewgzW5ymyp/BL
M2fXYvi8pKoLalFOlHRKCs5uU1NRKjq9+qca/+o2Q0sdyigEU4N4IPvxmuz+gbbgjW1sXuRKEHOR
ZOiBrzaUom9Z10Ymucb4LJaEo408Icw9SsK8xKAzR+qpJ7dCpO5yY7At4W9eG526RBF0J2eg1Vax
oAWtLjDjeXLG6XVJMldR7y8b1uZRdFWj+Y1K2c0/q3mumnUjhZGI8AiLLkCBa6LvQ/V3VbsPMezs
ZoyOYF7SCOF/VbsmMF099H9X7czdH1Tt6Ic+07iVRMbvDqlizrKFb9T1it1n7yDU8aQUDeSUZ7vb
KYcOgmPdAiWSzo7VdHFLZoH6JgotoHb+P9ACWueTgF+H2M7AV/KYKF2qTGXRpGWkkD+vYG4BE21s
SzbYXjClQGcUQL4GyAFik8mOfN5U/fbFfpyW0Zhy6RrDOr0ui+h27V3XiI5CHnQuqemmB/73mIZI
vdnKZwzJPIakR/aYNnEBMubuKUvmQ2/Ob/WI/YQiFmRfkxdeo3q7zLOSy2hOKs3T1IXRhOu1fggg
WbbFX/MLIDwrRCXXsV97JLdDkBeh3+nOwFtxhu9loHCsfztLAvYIMhd0xM9wzfsBNCGTSrWqAbPA
aosw3/3d5gfgGv4VxrhNYSlKMRxQfBjSwmnr3BEGXuGeXtuZQa5EME4TxDTxkKv4nP9973PTqa1E
MQZSDlqc4zOiUFe+V+Vj3Rl2x9vO2ZYBDGKgCuD7sMDvoiLOCFUVxRemn4XcuYmaHMIJgECX/TON
a85v7UMME/cUtTGFS0NLKIK+Q9juJvrLZQmb9mx8SKAHXZmZXmJJMFPx6bUkd1ujB2+UaluNiGkj
ngrwDsNomQTi+xoEMQr6RXRYDe0Adwkd8N5Y1lXjTl4JTHMVSx6XD7gZpoKdU1bBRAy8ZsaeSTOW
WMCBIUUG2IUsjeylplSdtkjfR71yo6XihAebsEXKSiITgI9pPdeF2ky+1elYEBTz3LGE+MtQtdgo
lyyaB4gB8oKrTJ1AUS87IgF6it5/jbFTSCrhClWs70kkHhSLeGEuuRll0lFqgXMzm9+DLoDrYPJD
aYQxSY00REQDD33qubPnNPN1xeBQlGxq10oEY4q6Fs+gsMIzLLbSr7wLAyUxnabqWsfSRe/yh96+
d5CKYwUFjOkINj+rclQ2QhjGCi1Nz14FIjUQb8V25pHYTn8Ib1Wgu3TxdbqpDUd5Vl7b+shD/tl0
C6ufwNgrdu6jLM9lKFsWO8DRd2fA2BJCbi8fdfNtXIlhjDbLBTHKJ4hpLDFo0dUhZhsMEoAUzepB
kI0AwPYcrd5UlpVIxngBmBHJJUCNkDzEdhEdGlPhqON2WQJoBCIq7hYGlBlLVXOMHMo6vt+IKdLS
M/wxcpYrYgNnN7GTp/gVgY0rqRTW/a8O9yGZsVhTbOW2TyE5blQf3sJtiq+Xv9h2lLg6HKOciSll
VjtBxD8AuOG+3U1A3cu9Mqg4qd72x/o4D6OGNbax0kKAfsgYZhA7VAZba8c50JYOUmxkA5Vc8Mqw
qQOyyR5TBvAeKsb3eqc+ktDWne46vANh7UFtXB0deeDvxTZ2sP6KpsJciWdTikLIBGVKIB71d9sI
FU9MU08nHUcpaTjLPsDguNIw/6IocCmMj5x6VaujHjepgLBS0Uu7HtKrEjzVLZavzIPexodFLzh3
u+U1QawOkj94Mgt52WdHloO/oa4E6MokT66hAhatiHd1Vj6KI2+OaFMvLRPbAEC6Q42cPSBoTac5
Nk2oSkB32TpneTOeF+dV341XHUctN+sAa2FUp1bBhhYjVMKyLhoM8eDXOXqmubwbO9XHZqFjEGwd
k9Rb0ve6fOVoK72ys++IT4jNB1k3dfZKC9MCMGQn0O7h6IEi2weT6W+UFaDL3wJ1l/MJNytW1kog
Y4J9XVjmOEIgXbboXyPAgCDcwRr/4mkvFGKbc8CN4g70FMS2sgSaK1zi56udhTRrQyGffCKBvVFV
XGsgniHlXhclnpRFx0GPnDKzAg31zsuyN2zEEiU8uaqIV1s7XcXqq9ZxlKpqCVOUgzCo/XAvBZgl
5KPqbcoBFJVMK9fAz2fMoq8wetrU4ehPPyZXdVBHkpziBn/4GQPzVjBOvXdRdGmnz3rvecT1+obH
g1VCuqTLmEVlTUXWkFXgrxQUSzqQMZHwWVZLV1DG60owFT9FGdQ8ZiAN1nb5PH1BXvetLtN9OxIv
aZCip29xnSVOWmaPfTrt5chyjA5tc6O11VZLbLFonDZMEO5pYMHUfAXMmmpqOOC+grr2XlMuKMGP
Zurl8VjsiVg/KL1S272WHXUlPtRQOs8Yi59aXitOD/VzxlSKg3gq1B+o/Rl2k1b3jWSNdpSpCRAC
KWF8RHaLFe+M2gzmVEMKIN+bY3TMpfRLXUuLLYNDVKpaVytHL8nM3ZDKbkPAU5rjhxSJ6o19fR1O
dpuK95f1asMNfrpvxluE6NMpI32VZ0z7asMdIgbALAig83vgCNrSLGzPgGfUkMBbxuYIplap42QM
qE+mYro3ozK/qlXru5znmII1R82W+1E89JOC3TYLCUtaha2T1hE6pGA0bgWlx0g7kBrqwULA2Qyl
HYft25z3kQfmKu2lGcFam0rPVoK9xXSJr4taugorIEOKGC9z1EU/YnRppxTasxWZANHqd10iPJWF
aryqaqbvlTgpIBosLFk0PymNcVQK5alLxsyOTRH0tIPeO0XYzveW1kkeqim1o42jh6gGTnVJhUMh
NLulre6FacD+kzl2LiqY+I8EoLmR4c4yMlfPMUZBqtDWQJgXJDEQALsRxMdLNrtlNRYeKJXlX0XS
lDd6Mu2Usa58pejwT6c/Ln8QmXrHz+4arIYGpmyA/AqUKoP59ArIdxVRCEUQBD90yYu2wDqM0gEd
dCE8y+WDCa7WUprtTvolVMsuDP2xOA4tOFtJ6GRFfN2owJ9usMJZYg6xBAnx0MVOZk7fiq54uvxj
z9X082+lyrVyfxZYhDWQ24q+gLVHJGqoVIlx5RPg5l0WtAGuA78uiSqF7RKxzcZISo3OmPU4wUqS
OXhabNhANAUN81Ofla7c186S13acR7dW29+J8X0+6HY9GnbY33fWXjQKaILhKyIyI5BmOJd/3NYX
Q1dUobgr+HVsiX+R5HAKmxwgZqBtA0gboCE4k8ibEmTMXeESZEWxGPcvVsAemMRC8vE/LsmxgjQB
iYh3x/RfYTTPkg08pJgXQLzHQk5EfatgZq+XT7s/dNQzzq/FEYNdk1f5aKSDJ6bkxArnSSPSnZVI
+bMCVQ3JIzUbZB/PqGNotVuD4Alw9ZwvtCnGVPFQY+dYxCYFI4akdTEXooz9hcVZsL5lzJFHpIZ3
gzRNO7tBiyKlmpJmoCD+WU5cqHVSdxOOAypLW3gL93StCG4uRebGa/hsDEDg8j6ksYs8mlXmaVVB
WvNL/WVOQKkMXQPy4MYGPHEnWgXerNZprfLCEdllHnA2F+G0QGhUS7sq1BwRgRXSO4/IjWfmL02I
ocAqWMCoJMalPyex04rAzG4km1jBXO9jCTTwygLS6cLOFsG2asUtxMlexhtilYpTCAgWM2Wnj6+G
VB76rp5tkuh+XDSlPWn5Q92Qb0sSuloBCgNuR/48K1CwTUoLQ7KkoyzM2lpRSWo7AOzDb7FXOt6A
6hijb/ptvKMkBjwWk/PFPyoNU+TA2NagmjpTWygUYLRGk24hOBedrvSmo/oy3ozP3fNwJe+TY/go
++Cn+JmiRFgNTuUC2SPgfdQz86A/ArxMlimKKhgXmeqDNGeDWECbfYM0dpjfpPN3veHUbc5cGCOD
sfRWkYaxE0zL13IQx8fCLtN4CLtnQSojgrFyuSonudYtTCGLkSuT2U5z00tBOV+1bxNIzYWIhwZ6
zgbBiKSnXj2AvZCb+pCDelkNmlfEscuejkoSO9mHRxU4lpKnfiXY85ZGPpb49ldTsIOAIAHzk4yz
AaEASoxLHMJdL71j3ouaHQZ9MF0l1/rRlGjlqEYMu+Mtwm1/yX/lsm5HUGbw/kyW5ovWI2iNbJLz
iF/PG1Gna/0QwShkOieyMBGqkCiOY+ZVcrFFFBWA34/dwcZY44G8WIdir/oWeA5M3LfP46zh3K5x
pq9LJafoTflt+S0XLUeZn7v06T8GDswxGYUdpD4BPze0ZyhiD51FWwh7Xt1h8xw0mEQdR7Mskf79
SkOJLswmHAyoIrG1GO0olWr7lhxTiqCDa2uA8chzJ+cPEz2XpmJc2zwhKDPnygCgHZdAJfPDZ/Vg
+OVtDCwRKZAOVlC5KRBleZ3ZbTsETYGkmKpBiSk+nzJTc7D/JVnoZy/G7eSaB+mooeww7UCOGRR7
cA6+mldIj/mgrpvWsJLM6Mnc9IMQV4J1Ggo/BU3+LNgU2ApMtXZxmz5P3y5rzfb1rkQy15sMxpjH
KUSCguY2PAA4t7EJPI2d7edjeljwf4OKnhOpbTrXlVDG0wHsrJGlDjdsqk8D6H+1mzoXd1Yd+TNB
rX/4r7OAVIVW4hi11ftlykwDpoHqlegAafCgL5GtF9l/Dg0ZQcwDPNWYoJwjAboaRs6ESCVTj1XP
GYU7X2BgpDAlqjhvMG+S4/ZmQP82DwlKId8wv0CejF3pU2qN1hv9ap+pjvLLjPHWt8G4Uzh3uu1W
V5dKv/HKFwwx6XJCotCX7w0X0VpQ3WS7EaGXXVzLd9Jpj3h5RVX+5oQysPvvBFHMNTBPFqlBiIPy
sQ5jie/Kb8mh/EIHYfonsDVxkce3Y6uP47Kw1m2HiKDB8BUeyAHEZgfl6/I1fh/2ZuzQMmgBuJBk
Lx3yhzhxEtktZAAVV3/AbnK+x/352Oz0bF+NfY9ZIxCANS5lj6uCwc5/xSjkJV7R2NFRu9cO02u6
awPL1VwKaBI6tWvtuR+A461OerrSAGuxxFIS4TpoKwaXADpHW3ozXUwuBuDALO3+C9c3U93+lDEw
p2fcldagitMbKeoU6JQIua/ILkXVMN3JSRNH/ardYyQPdEIgnuOFKqfE7pJsxmsJeVdEKcAtwSVe
HoubtgIste5IO3WfY0PTxjaj1/sR3Kcd33RAR6MQIzJoJlBFBfWM7g9B4c87qhTcT8G7FtbDGUM7
RxqUgn5uEIC/p1/pOpN5Z2GOaXYbf3zSKqcMeIHNeSfi9D1URQW5gXRO7rmEJgppIXRADfI7CzXr
8hflvkxc5e8eqg9JjL9pZbXCXAIMMD9aX2UshyF8y5yQ4JrRz7TJzxx76Bwnd14pYo7H+JgKWPZo
hUDdBr/cRxhV8qZH8kj3VglIxZJ37aAFyV3uyQQjYrxu6nkj97N0dvEnSSaBNGBpQ6E+eRjuUvT/
nNpyp8JWIV1E9GOkNkg/J8FO3jhxAT3ZmbJjOB+1XB1dCbYZ0WDlCIROeGRGgNQBtsvJb+Pa7oAf
Y7qqXb4kTypyyai0m1v+bN5ZKZAefCWcsbQmr0bTTFLdH/ODMPwcZLSutdtQT5zLp9yMZ1dyGLOZ
I8WItB71AALgEkKKhwSz5AkZ3P+fGCYskISGNLmW46kUCn8Jn0JZti2TB1C3HbeuTsPEBS0wKHRS
4JNRlDAKYU9p6SS3dJOD5fSurNByDro6/Y7Ljbl9kRQbGPxipsrSxNZGYWa1ivSRiga5xARizHqn
A63/uXdNuOPyWr8ZeKO956AbJz35EMvEy21jzGFIkD2mewAMOdkVtcwEZ5UcfFOAG/0BANq2YXzI
ZF4g9AusSlNP0dc8g1rIbuqrMnHjFHvZkWcAE1NanI54telichUoVy7fPk5DAefW+fEjGANphSLM
BOoZAON1R0DFqb5MopvfjS8RsHALrJDKP3qf7iTmuwUskgD3CiM7PZi77tjtteYPBgm2Mwk02//R
AcaYojEJoYKnp2ByO1vrHPot5tveRdM9sO6WPyDgoJd96R4Yy8qSVFNyAQrwG42uczQCOj3qm/sj
tncDq7Yvm/J5P5pROcbIUiJlMyLPEA9e/G6BeZaC3y2O9osgBQZHBMdDcVWcefbMbNJKmfph47He
awBRQ2H2znB6X/QpVGgBy+L2wDfTs9WXZF69uImIBrYI+Cv0grEogm2Uu/Rre5vC93cuVqNzzKTM
Hn2ALJeLGsaRzm4YNaXeGe0E3SYu2obmr9rXvgCFlQJwD+geaEAfT5y6cSRP3pkPhDs+RZ3GBZ2y
2PQ/V+JUluGtW3eiOzLOtEsAjEEBDv9gPnn7qfvXatgto16Y8rz57bR1QAw4Fka0PNqH7935KFf2
eKQhJMCQOYpFPcSlUzJuzOoldLklWGspxq7SL7YBxqbLtrL5KKB3gclrlIrk03u1yg/ChqZoEy4y
Q2qIRllazNgW43bzNk+yEsNoq5SrpJwFWEh5DAMM8YO5166vJofSMlOmB52Tf2/G2h/y2ExwjNtM
y0ocyyoHZ0h7W8ZypomYaFbdKsqDy5e43UJYiWPUsQ7rDCtiOF66T3ZKed9g/HIGNIw17SIJRTee
9W+9byDoo2O+GIIBUwwUZ/XVtDmsum6uQl9od4r2Gmf9/TCPBy007nSrsIUMfCMLZ7x106uuhLKR
blz3SdSUhQmvusj2bypdJahkPGA0X8IgPa+UuWXla4nMtba5YWQ5lRh+Rx84PVWDNSyEO+kDJSVV
3v/iMyoaojMJq0gWkB8+X+somFIzDLmJasWAXB2kkuBKQw9mT8/HYy44H+HFK6XoCganRJ12g5hX
oy4qJY3MBgW2rApaxfylN+gjCi2WL4DxkYPgOg/dzBAe9Xk8hkb9vUMgnNpzXY42xmYMp5py4k1Z
40qR5kta5ymtjAUgTDnvL1/MlpNY/1JG3bCd0pbZDG+f1GgVgf86JHtdje8vS9m0opUYnY59rbRa
FguxAHuyiexRP6heFVgOFn/gW1tK7MRxfFxpjHKpKRHGVoE06ZbWySWAK+lHyoqHYJDbcNtME9dn
Y6Lgspix31KOOkD0Z6/91jjN9fAlv1oOaL4H9HQJBrfveeWQ882azzqmMxoNFYswhtjpWEakNQcc
EgAEWiB51S1vHHzLxa9PSP9+9fWywszbMV50XysHuxC+q/nTZf3gCWBi1yJNyiXPCkRZdNiL7Kt2
4gWOW8/G+gxMqKoKy7RUQge/KtkikELgBApvfK4C5YEcRt+0411319/xuwqbFcO1ZCZkbfMcmwPq
yfX0dM2tc3SkBDe9J3qlO31RrmhhwdOuJWBP1hEwYKw9bPGme08PvML/trUjRwTKsq6qCnPPudIk
U52Wob/0jZu3nS8Whi8NFe+yqe6x0Q1mOP+Vc3bZczZhB8tEE9opCpdyS1RBdD0qDkgcRV/3+de8
bQ8G5qzQMgKaGwuZ0poLcA1mzBiqwbBPf1QBhdkFks8LeebZ3uYbbagYMbIwiAIk2M/20A1LJ81g
n0dZykTLZtgpQfcnCIJboTjGNNHFNzUstbLjC6OVtSRXUgOP1uQWD9NTduI+a0A2i6HYg+QBtPMx
csUrHt/sZi3jBBgkSkCABI/15xOmJXgVkdqFkDx75kty318310WQIKqjOGR1gJWG69oZ33hXez4y
B7e2lsyoqJhOpNJnAw0xgs6f6pW52vo1CCa/m71m3BRGZPh9nL5bcr3D5M5NZJDXuV+AoNSXh8nM
9mVUfiuqCgTOhQXEeyXy6kK+14RYsIcRffSONJK0r7GY5A7Jwnl6thwZ/VwYN8EMmcaOXWHvQ0hq
A7x+fYaUGEOJBg9YYzPPX4tgnht5MJWqoWV/8YCuU36nuAs6o5ODrgP66MCQ4pJBbrnOtURG3bWx
qJpcR/9uFEYPDZBArDLAskiB+LXMRU54v5lxr6UxqifnjbLIFpWGOYj4btgbV7TWTMtKZgz2OIqR
xY0Yto8IoHSMnesmJrE+63tUG0MB3CMLeEv6L/Q1jMSmrZ36S48oZTxW70BjyXfqG39nZ9vUzH9F
sxsgTR6msa6e6jbq9/ZYRf7kih7I5EE0SCtpmkPyAwbR/wBVaEtbNQ0+jEbGAAFkbC1c5DjGUogG
MGsF893zj9CSOJHflgjdxJA7nX89X2YbC0I6jAyHfqNWXl4ujm7yqsibN7iWwWjMIppqHEsLGrKn
HQVs7wSA0HsqDqEr7zUMlcSH6TvBiDF/XWFLb9aimRuEIrWyMc+0WDJ6CspD5KhgUiFDVwTzx05+
A/omRLg89oKTUrAP7Fou88AmkTln8wL/nO/NACP2mWO8pS541oPupguGK8tpPclbnmNPvcU6HUoY
5bVs01Wm+kCnF+MDL2/d7NVgIBuQfmhGAfCBuYpyjosOnwGZRAHSsW5RKq8wBQI0nOi7oYYG5rob
jJ5m5r6VG9khsWQ4S5lnXl2J0PJ4bLwOm6QYe24JBr5J7UnmEB7GAmvzVa8GlyPOzZR3/XOZGwTf
7JA2IdzMkrU/wrgwPAEbSvMgY1mBhFgt6MqgQx9TT3emtleAJ2QnxZM11j8v/xB6LeyXNEQDvBcq
iIyxY/rZ84Q1MdQ0oTZoqvdqlu0mtXaa1P/PUnRFkunMLOYgDTaSyMGlDeSKKg1qFUPkCSaIwkdL
KzmXumENOibYQKlLYbTOtsyIOUtj1Ilp0EuR26ao/qNw2GJFKW8me6p5M4L0EzFXh9UygOPhqcXS
BHsoKR3gWPIoC/JKua/R7Uix3mm3cf2z6TFHdvkGt0yOks2ARUPGcLjOMq8YE5mLMlvSYPCTh+yq
v06vG88Ax0Czm0F1UYBYIkRrTgusm3oXXZtu1tiGp/6g3B756GEdnf9ubd7A6jcxSkxqdekVkIMF
giw5mH+1VTMopveE8HbeaVBxdtUrQfTLrzJA8BYaRZxFSUCJHcYgf4zd+osUCIF6ZYHjh1OU2Hg0
Pl01Uz4pokyUhSbJAtJ1bjyA3x4tk8uf84RefulEzIu/JDlRU+Cg+UqOmvps2nkFa4/CxskF+als
0yusqd1aSfaM/0yyw6n/2ovtLu4nt9VAT41dBWFAJzjU7EgNbaPBymgi3CMFwWK8MRm2JomYSgE/
nN2qiuFW5vC11jDHCsY/Uhr7fgC99dIGrYCRaGJ4VTXb0YSN05qumsYI+rFcZde54KswoBGrTFhU
QUU+dy9fxFatan3Z7Ajo0EWkH0HLFyxYR9OdsXeL3sVCRvjUfcv2mOEGB4EMZq/n8Evidm/wH9yQ
byOfAhgdJhgMOEHAGzIBJpaWxgjbd4Dd1mhHrz6OXq7Y8dfEm67mb8WRQntWPl4V7Rlz03yWrC19
W8tnAoiIRHFXpXkWRNZdNlyno8rRtq3X5tMJmcdRr6UilIHdFoiH+J2WAFD0f9AC46B4rSO4PPbD
rWT4kzzGMTRCW0W6gBOJB0y9wlppMmyBPxVMi8+XFWjLB60vj3ENaYp9skKLk0ACfk+3PC3VT9N6
kJq/ESNjXwhjqLKKSbDPHmjumi5qxQJwobLyOtTTr2EiD1qlY/lQG18uH0mmjy7rHLQPYaexm5W7
syyt7aQ8w8uyDw/NAa8X8KR25nuoYLqItnUjR/5i3FGOUzoCckd+/neUEbxp65/AxAUFCbGo2uRJ
kO4B9ZE5VZCKtvEsPbSzTTFG5isz9rEVdvnkVA8vHZy+A6uDY+IlnCsTlli1FfATn8ymtnXCSfE2
zW11u4y5j1GVzaB7yAJAIvk5djJnHj3BVgX40+0xFq0b+UBAvQOPcj9hEkPCYBzZjSg8td8R/nKS
/q0EBHB0KoCzkONgx5sxgUQGo4ocqkkQ7+XD4o4OVt6PCqrOlB1uRpvBuv/NmMnrIm4VAyDZlOjS
CWJHtuhV9BmqmqWWwM6FWymxKZNA5gDUH3/0JagJP+fZ+HqAS8CCC8JIFXE++/X6BQx0MUROJoZ2
LA09OI75bX09iLDQrDEQ9Z6Ns2CpxTRMFdDAnRcGAGFVrsz9Agj88R114T+YKdmIbj7JY7QebHtJ
l2CVOCCAC3ZUuMwuCJ+mw+AlmOT4m6WLT+KYG+yrTK7NFsdTZmQ6HZhVscF62Y7VjdLhJxmMAUxh
rGIQGkdSEkPxo2kygrDH6qtutIfcwEa2HuXoJuZR6UrD/FKa+S3g9dyMAIEtwWCN3GD0azZ/lLJy
k+XL97CyHiOJBEUvB3EjHklmFk48CnYTTV4D1nHAYl0DYMoWh+Z6KtNHbAr6sTTYnWBdoUPtSXJ8
Pcjiz0YvOtuUVL+zAAC9TLs4sexTLkhmt9LDOy2tnoRe8oleif4gG16htb8u387Gk4XtKJQjsBkG
VWatBtBoKSA3BkSzk2JXdXePLq8z1XMgxo17WdRWWvxJFv0tK4/aDqVR5voIWZVO3jXBSgMDiwYH
g2ATOROx1SAqtiBi1GBI670eTsES6fukCPSiEZ+FctgDAQWgT8kTkHJSVzf0A9Ch/rtHpuYMwwLB
PGAlGAcmC6OCX4kfGY0AiJfIU4RQlBMDbfgNUwN+FTaBsP2KfZLPF6FMZVGUI2Ro9WCXxrcSgK6X
71rZFqEDFgN+GDsrTIyAxBfgVOPJb/Qv5qHGNH79pbwq7qUrDS0IJGTFYcYWoAzYXFcLortxL1+F
N+lBONBNFuuYUz7CHryIOhbNeC1vzq9jg4qsrUs1pl5tBitv5zRB/Sg8mEdKjlf5/Vv+nRcFboX2
uPJ/7+MUJa50T4ixOBfWwGagSGX64tQ+zO0tvq0fyZcaqD3aoXJFZCSuAt4FgvyU+z5txBOffgHj
WYteKbWa4BcAWiDTgZNev2MQxRcc5HVYGw3tfp//wRu1kVB8Est4WFLUVdfn7e90FfUwPP2ga9nx
tnapWTDR0icx9Iuv7tcUwcaq6xATy5VbDLMbWxmYrB47/UEs95eV+xREsMLWTouxUdRd4q6kTz1m
zL82r8sRW/Jqbpdu6mNR+AftdZkD+lD8Y269x3ANMlprOrDTLLbfVckd1sybHu6hQWiDaeSADvlV
lf2btJjXA9oyFMCwYPWazrUr7DLkMNWZNIkLrrVDAXxs3Xi6v3yZW2q5ksDmvHM8ys0s4EA10WxJ
BqmvpDs5cM4ui9lK+yiG2z8nYReszWxoZLC3UwMEAOidcTVdAR4jGDzrQJD2Ge8ceRuBzCd5jLm1
OqoHWJRJAquLmoNeLcijrXoHvuQWtNzzba4BUljuH7s+eUmwkpLWb6OYEc6xOd+PTefFfmpUA9XU
YMy+hO33kjxfPibv36d/vzK7YUhNvcfGeNDHAtDpno367bKALfex/mxUfVYCKrXrw3pq/nEfgqcg
c+aXHbbyBqyJA28IxVK8vOyzi+cqbEo0MxHntvu6tsWfqWkXk92rGEDUkeYRbMt5Ve2akT1fxQde
m3fTDHSE0pKsInlgn+QkjGdamYZ3Dg9Jcdcu36WI47Z4IhiN7PuwEntZR4KC2S4Bz6oyLvY486YQ
N1VidRLG4U+aXFWthJOI03WsVHZmlPZlndgqqZiyaBq0tYvpPLZFWBNxHmPDQN7jD8fCG3YDWFZb
FHcxfM4rt24dZyWL7Qm2htUS8ETjOEHxUu4RLqCjZTxHe+Ne9QvfvNE9zum2QuK1RCY6QzRfFlYJ
iVhVu21QYgBa2//4M4vcGSW3O4YY1hL2A5elmSeaUZEBEWNmLiaGfDFuizUC42rB/ZaP1g0F3BAJ
JVSBYG7Dih6JfVDXR2Z0pjOmTE0noBhEN4B7QWgU7kpsUifYWuBWCLbMQEY+e+ovIzplHu9ikcoi
Bzy6X34lrn7o8YAqN+HuiLUQusbjv/PGqLdCE4jTTJO2K866FSB9imK9gEEYceQAUrDVnlvkV6Nk
6zXhKA9PFpPizGJH0N5CkKf9mAvtNqllXyV3SSx74fjzsp5uGoYEoEa8qSoK8Izrl+t5HhIZulKX
tZfOz6XGDVm3T/Mhgn7KlfNPDNIZ4hKlQfKS72cv2WUHMXXF9/lWeQhL9HeS9/og7MvSyXgIOlvl
HFTBP2QzNzkUaJSpUYiH53vxCtQnr4B0C8FyH2Pcn+7T8IbEty4U9Q1DRVQnIrxkFNOqG8CqiZA4
iDd1Mto1F553MwPWMAaL0QogTJ0D9phTa1mxTJdE1ENs7vvC1fzMM/fSvXCtHUzJ7b9ROvbCBSgM
v0e2ZXqaAUJ2C/O458iQ2E9a6q7I0qAgb7CCaewdKeUtKlJfwfqSdQLN6GXdTpncZnkaZNhJKrxm
AThjF1D0EIB3iIqDnfSBiyS4+e1WWTujqcYwiKROmjTIhwRwNkNoOlU28nBReFIYnRyFEhD1YoG+
55wZvpA1CFEygYcQvhkqr3NV5jBNbqn1NMKJYMHbbToMhC+2eqfclw+5lz3mDtf902fl7JOtkmPm
XDhDGGo90nH1vj1myGmin+KtcE2Hdo1vvHX9zRRqfTzGztKmJJNKkCrq93Ra94Qss2vcYg+y1yte
XspN/JkGqpXUAvw+pJ0uc7HRGEZdGqh7B1Xx6aJ0B5zydrEHYMqUdlfbGXePgftBaZC98qN1a/al
DJJ19Msx8479oUG0dTTIhaDy0TThT6BsYQSs0/HTrawk9gYYvCKa9VNOxxh3PO3JUbvF9Knf/BQc
DNPPGIDRrzSEFaGN2HqXX/Mmc7Y2sj/9CCaQ0oyoMRcRP4JyxNDZULorHO9IwMuSeRfM7v+n4SzJ
QEelQWI82KhZ48SokwdaCzrfAmsN3Chm0xV8mMzpA6wuGBu6TTIo9GxBcjN7tK+Suu2u/wEYP7po
GfAWW7cSsZXVnIZF1wKxTytPBtWhOnUi6X5UZGexrqPyIQMPXhFZDxbhAe1z75XxRMpQJZhdQXGA
bvwIbxTvhnizm+37fY1ZLjHiZBZbgCKfVIbxRLGuC4JA+wEnS2ntGGDXjuzEjrLrVVt8pXQdOQGs
iHboQHr7nkc+7Mfjeo3NR2z1eRkfVU2NhEVi6hEBgJuhk0Qe5xfJjQ7Jc4J0VHIo+pXwK0sAhkX/
GLnoI3BrGPS0F/yyzPiuvDFQKKWeMnsBR5an7Jar6Q2NvP10oMOQ+cH4BmwL7nPA023GXYXmTIpU
m5LAvL7GtM5+2dWgdypftdNB/yrfWmk2m+FNnRo1VXkqzcqH+kn2NJyTbiQZAB1Od40v2iCv8y5H
z5s57Foq45wwfpYJLVVt8hWP7E3upq76rlB/kfnWO0cY54FVmLxOy+Wi10NUUcbD5Ap40BOskFLG
LPH4B7UUjvKe0ENWrgKbU1FZW7jQ+of2aP2gvqkKMB85AgiGOPw9PY6+sJlIoc3lYFLva2pPpfnE
H2vl2IHCuKF+AYGZbtZ4zQSvVsQ3dQyiGUMjwGTkfCj6L12wuBNM5Orqwj6x9J6GXvK9sjev06cM
0GLDbnrABuK9FXR/sBTDc7IsCDUoVMKq0Gfqa5Jd7g9fZMEO35XrwcO4p4j9+JaLVsDTENaxkMnI
BJXqI8aE1f8j7bqWJMeN7Rcxgt680pavdtNjXhhjdui9x9ffgx7dHTaKKsyuFKGQIlbqLICJRCLz
5DkY5C7+QjEHuQAIxQ/DTub01LaA7OuwrjARRZR1lNZ0bOun1y632xeFIgR//EUtAsHyoXS4uQfn
xKnslJ026llPE6DWHTzKQNEBhpg40gFDYlwWfI5/ssXDSM/UUO/SNIBCJ1KPqcaVUKmuYC7o0YOH
mXNL8jxGZcKJUSsltMuxncUrhXRgzA7tPAz/U53wFoSQ3KINb4HUn1bHoh/NZSlNLFAku2gRQXBa
21WY21Kp7zgncKvmsIrLKg02K1O1UULwpcDawi/LKwbuSzv1ozMlGZC8HjxW2YMIBtgEHUqOYc6Z
UJkgA9nLcpCXX1d+a7+NkniYUt1PpzfMOH9YkrdSuumrlcYQbySNBYOUMWJCjTvBuDEC9alRHBF0
HZgp+jgHNADwCjucgK0y2U2ILwkKXhz/uvoi5J/yUubFUZ7DMAHG0rthqnSwsEDZHpSdjtxgzjgH
Q4W+r38mJ4wmXdqnzOdWi3kfkQk0crKojUAby2Zmm4HqgQdMgfBmZ8+Yb5a8+ICy+5j+j+dRY4JN
QxJFrTvs569gg/f6cdxFAaF9yN30r/jmTJQRJRGaOhvKEHJYJ4uY0lWeSzBxSDvDE68IpQ7qp24c
cA7G5p24ssZ8S8jYy6VG04lKCjC1OX3FYO9Z8HoPcF10JOcc86I0B+bmoZtPnpVh5mNaeoRmho5l
ioG4OAJokn1goI79VTlBi/qDhac7wf1cesQrXP4p2S5U/LbPUgEIQp/kWYTmKwZxvfFF25n7N7ar
U3flI682z+TKGJOPjqEoFJqGxTbDd6X9PvG4GjdP5OrvM3eGmuuzkef4+ySBtqloLseq13LHrEe/
Ixbn/HNcxqTHdBXalLBrI7miDiqd0/nUK4+pwskpeOth7gm5mfTcyuGVc3vWtC9LZe3ywXLCNvfv
+z/HC1mElCmQ/5RS1IA2n8Zd63XQQuHVMHjfn653tWVtPUhZPiPHtepzKUhBWrSchfAsMFFfXFKR
NDncGZynHvD2Hmik72/VdmKycjImVJBslmWhRNZFTwyqbMi6hIvp5rYVgPvzr38X7lf2mAghjVGk
kA5+lp9MRIb6mrrGk/Wl/kpZgIdvXFpz+vtvnge/7bGEQGG3ED1pUEBPT80relcX4Shd1cfm1Ypc
5bnzsgst5xeqTZ+vZvIBOjAY8HZyO4tRFgKwChMynC3nfFWWI0gPF7M0FpwDazf7oofLIHYx1H5Q
nGfAsbmZ4HZRb7UFTBwBxhEoFQn20v18oscBdK84EPLuX0y+rC85dqQpt/Qyx2RKEgD4h0kmcC1N
L5y948QQdrRb6kC8PEUwodnlHkSqbuVUIApT7c8fhYCW8aJ/l3qtto/JMjuDWFVdZfDYKNmTnDhy
xWXfo+nGPS9lQknShukAUuMkKKPANOKdPlS2HH+TMqqv8SGUHsKltxvwcnO2k3c6mAAzD1KsxSbs
hmed7NSDfpDc6pC6ArITIGBRHCU/sx+N35659bqtBvYqI7KYwAMiuMGEpBF9Q0e7NrYXsFnIzvT0
S6JLv9KGfeZaqZ191o/J1drzUmpe6LOYUNQJS6IoBL40Odml32vHEWXKwtZyt9rTydfk2eSJynES
FGBr398ZvdBpURWhUPc3zeLgUqa7Cq2UEbO//1usAQ7uvT28ObUuReEbu4yaGXomp9ofj0BsQ4kb
FVGpcsDuvOd41f1Pa4pMwAFX0SLWDT4t1XkTPZDJfhP3ol+5MpdxgTrofz84psikLXm6hCQREd77
DLhc8ZukYFIaGmD68LFZvt9f1/24bYr0n6/u+0TR5FSg/lLHBTjkDLvPOIk7zwITasIxt6KaQjJN
qFfV/fcu5WhfyPfjJ/Bb79eQ50ublQXWoJ8HD8yPnobSwFlwosMU/OK/RHCj4x60QK7s5bchfrBM
ucaD9ON/204m9mCA0cAszYDW9hw6WkHcYUk4Gef9pBbMFu9Xq3V1Kea0J4A83YkWwyaqsm8s//5C
eFbYONJZTVElsJJMva1B1LaAkJvs3jeyia74HS9NFoBdj5kVhwqsqI/QK6EVwOxDBipH4VEIgAS3
xR0vN+Ss660ev/L3sR8VqXqrrPZSoPXHpQWUP+d4JM8IEyvimkxSJyGJniCPUhintMHwJqhBOLtH
48CdOPF2F6zWUvTVXCotThZlWQCD0XA2H/Rn+gCHnk3Qn3mkU7xA//Y5VwbxzME8O0WvL4fioqAN
lR8Xn7Iq0JTy3zCbrzIvEP69d/TZKtNUpyCmySn3VWcPJRjV9xTnPEIwzjZ+5rv2EdIkDmdb6de5
t61MOFHFeVZKWtakHD+qAzg3xsg1b/FLwB54/vhf9lTRVE2GgiioAN6vkojNUs4aYH6gADAPym7c
4eKs7IqOi2HClks4tRWOdQgRSaCFsKAyz1yenWamlWHWaRDlGbBFGOMl/wbEujbBuP8wlEMSCqi6
NRL5WrTpnmiwE4s8mfEtnjdTh3AmVCoU6IGxU35SDso1nRagJMkm3yUfTy9//obxKDx18p/ST/VE
aXZ5RX0a+lj/WFtlArA5j22lEYk+PcJDF2SBgql7mQ8Z2fLDtR0mBIsYah+aBA9lNYBUFtp0IK4u
r01QnDMHULtLto8qO73I7rJTPk8HBSpoEDbgHIatULb6ESyCQ4ui/yD/J6m0TYg9L9rsTj2Uz9vJ
+JTXIKHtp6MRhWcLnES2RPJ9pM/7aAL3qAV1Ul5rbOuuX/8exn3zsllUc8LmF1YXez3pfqoQS2kk
iDCSeeRNiW9RTJi6ihlnFRwqtxQTUiPokN5EiG3BJtM9zbE9XKpHy28CASITggtChANFyoVH+ZQ/
oqXT2xAxfcHIGJjA2rOFWZra4cXhzW+y+lFMgCrCwhRroqPPI1ZnS0f1rFNcqSXe/W+/aQbsGiBw
A7E9VPfeRyb84cXKRRU4uRDCrmI77IZUOmvNwz83A0FETTUR/uguvzcD8S0ljGVQlDTiY24cpsHr
K85Ktk7s2gRzYqHilRuWMKW4t+bTgGLB4NcXlTt8tNlfXNthTuwwFGbb1cj+qOhEOoFB2B4QH/rW
bnWIIgLqlKFALH4BY8P9PdxMpECwZ2n4TJS7hqYKq5t56UahyssyfXuCJbsms/tr5OlufNF9aBZ9
EB54ZXGZfhc2DBomIJyQYoQ0lEzdZ2WSCNWsSm3yC9uVHHO33ys7A5DS2Q1/Gkcqzjh6I215ADIO
Wu43hBegFFSWnts127rV1j+GORIyEQUCoCx9glavZXilE1G0FVmlp/7r8NKf+SjWTXDb2ibjuJ2O
YQ0tAYOP9F12FDd7wlM0VKHwBzC5uW9SWwkg7QkMVukhZo45Znvt5BNwynzm0a1SC4aLjTeZbqQR
zLeoF70wkhZnCA3ZT0U4fErN8BkN/U+RpR+6Md6nteGalemmhKeou7nzK9PMzg9ST6RcNtNAaTS7
i/4Syo7j3JvYyfXqmI1uBg2kvBmKVVFuQ60KHJ1VUF6HC8W64ZWH1igVlumuGlADic9tPG1dOWvz
TPSQhVZphwQZU+/Og1O+YKzflT9IOx0Dq0Ph4G05nbQ/4ILbrOWAt9AEWZsq6SCfeH/C1LRRrHxZ
YPh7uaf4W0h/oyo4ITX81yy9MAaCZDBp6oCfMxtdm7NQQRyQTj9RgGjimRA4oa9lCGYJL9WOE7S2
Epy1OWZjs7DNFHNB0Iol14B0kHiOvAKgQhdM/nuRq1i1mWqv7THhWe8zAaw99N4MJvT05+MIbQrt
gM18IwXmrG7LbVbWWOhH1LSLoSttiufL6LbLkXJ4QwKpPBqBesr80BO/9I/8yvjWeVybZRIkuTEa
0k0gxcrST5N8slBt5SxsK/ADRgM+OVk2QPfFWMgIuGwzrcveFiZcMdtF3Bq6D5jhHu30tXgJbesV
HHtXac+xvPXgXVumDrW6cooQMuuijLWpAV7TsbnDTfcW5lFZLjSvBpyaK0G4uZ9UrZYyIWmixpwJ
bUygBziD0qzQO08VGtzqOCecPd30FRO8ApRKBzrXzElv0ylrJb3OggaSIXbTDXs5mj+C8M6bQcF8
fxfp32LvbROJAtr2CgS12ak5MYuTWJ3VNAjTQzx9moqrqXy7b2IzHVnZYLGUQgLBiHBqAC48UZh7
6YNQWUIp5BMtT8iuuJMEmzvWsnlPrK0yjgkiB5XEKlY2+v0+uWQFpttVTPX338AeaHnkQCf1INDU
PyUPsit/bD7eX/bmV/y9swrjnhFoWHqhBZ3E0AOnOsh2JH3uItkRm9b755YsQ4IoAUijMcfD+IvZ
9WJY6TWosyNhl0AIOrfEx06JbSvlcSRsLWptiv7z1Zmr8B01MddoY6/cE7TaKkd9ANLbmR/pgDs6
nEc95dK/bjnp2ipz6pKkbzurHxHFBt2VTNOvxdptEx5kZtsM1AfwyDDFGzpnrdG0uVQRUNLisVcK
e1EgmKg93v9Ym35pYZ7r/63QELPawqFLBMscEmRnp+wSQ8LBL7wBikNAc5KAzhtaT+ALeDsXiYRm
KV+jZyuIrX8B4y8TZJsLA7zVSGFEJ//RPFEp4yKgUD0hA2om8Qfek4RnkvGb2MoHDK8iJRUXYkvL
YFeNd39fFZofsJFsvSrGSZoonqvORH7Uhtl+jmUH45WxC2Jdwx5CZExKjIdXrGl2M6he1IGBNa68
MTKv4qI/Q2V916qFq6fWfuykoFELv+/KAyHyvpyIU4XNUQAdlrMk4QkVH09Shk9jnIt2mQoOpjlP
g2p9FEKwwKQtyEm1FkTWZv9AkHVbrX7pYvmimyFnDpnrS0zOVCZ1GDUNfGkE1v+TcAVb0PCFQNSM
grktD5QhxMlOUumNi03AZCfy61Jbj431tjNp1Fh3JM8zoDCb1k739R6kLhiOn4+Ck0OM6aSB2OAw
QEiidsyLdQo/pKl7/8NvvrP//gXQOGQajlU/iFNuYBMoZDHaESTEXnRQ3fIVQq84R+1Z2HMrYZve
hvsSnLCaBbY7xtskS5O0WccUqvY2E93h8TF/03bJF5RuT+VuxEBK6ywfK+ISXpjaLHTSu/r/bTNf
HYXcXlGHDp7utidKRd3vY4iH+VnQerMX5QBqQlmTW9DgLZn50krXwvCIYptIFNs0jGNFMO2Tvuhl
5adNfw2znHOmNwPy3wvFp30fKoVOKNUJLcmgBs9o2by2Gag3x4lX1aQ38U3kWJlhMgWpSoU0AqUn
4uHkqZiqj9322Ljg9A4in0czJNO/ds8akxcoFlGMXnmLvnTSUDl2EINDxhpBO1K4DBNKJFAus+sv
YWK3Cb1Sd7hSuRAd6qD3fgZTIwJpVaVFzduiR0x/gPXHFS4Qpau/ZZglKqD87tUBBLUnp+DkgzzL
zAWYFUlkZRI2QC5LP1ti0PCGZJeEIy5dpEkaFPRsToigrnlvscyNJ1fDUnYN7obZV/zqUAWz5CVf
9MnWwT/eXoaH6hnzjj9aIKHEQNF4DrZ5+60cjLn9Uq1TtKYCDbB61jU7/dE+ZF4SOZ1gyyjXyvYQ
2/EjnhI/OMvm2WWCVJ1L4lLF+MZ0UB56g8+za4A1n46NTG5RU8J13qPs5ixR6mU8JsAWK0NggX1P
RGA8FpVZJ8BY93s5vzROvysyH3RSu8JXooQ/GHbzDKQWLWRsEgqekqIzp5dMbZvPggCLkOKTnWRB
pQLsDWcCuRbxT1j5b98zjEXmBE9ipDSdDouU/lDGMxNkI8Ir1X01UdSNvisqH+F2EwoZm8xxnRRk
NKJFVwkskXymhGGxo2XXIsiPVFTIaNDd4lV1b44NjKKCbaiQLoYYGDtCIkhqLsmgf4ei2WBb8jGe
DlXxeUqQTMiJU6j490Dc+04rGxsuhNc1rIHzADM4rAuNBvBDmNAFmoaoQFg36aXs+viqtKj5Kb0J
oWGzXzwyzZclj2tHNRRbnmcUjSwTzReCh16faq2HLBdFzskH3ZHsFEQtbIWMX4gVQeoTn00Rzkqn
7mZBO0F66Gusd61dNmnokUZ6rfrWhBYfqFz1TI4eOkGa0VJZiDuSSvLqsN2pYZXagxydSBp+j2rt
uVDloI1bX8v0j0IT/wylGpeVbvhjl3yKEtQk0/xghsWuk4fJacISXZSZWGBp1MT+Efv/oWoEiFca
mKRNO6EO6sRyyqHInIlUnWeNZe60mupL1UxZh3oqqapLSG1Vcy/WWu0rWqqflFFX7UTNfTFtm8ru
QvkiKeOOKBOmrYXuWZmsXUFpIbPSSq7wqrSww25oBLvXM6OzUWiI97UlnkDMmF0sNGIe1FTMvDmV
dX8oYuNU1oPgQwNNtdVUg7/PpWGbwjK7/SAPR8PMTiLEBp1m0VEtLBJwLZRDeZkyCEjZgjxk7hz1
50Tu91OW9P5oGpatqwt0QnOie5aRVzshkwU0FuVnQS4lV23ExTayRQtSTBj4Ym4EsboAO5gVzWGS
evC6RzGe8UM5aSdNG/D/Up10hqqqVIoumFmHh6kuvUaNpnNpJMU5D6GtREh2zmbxSZhRXbTAPzct
i6OHAwRM9OJai5MXtiHBN8fwRC0oB4iwgSw8RxcvFEannsO9sADkMBaOFEmiPcpa9iEdjB/gNort
alScqujb55p0VDRhUNxwkOaTKqFsqzXSOcpS0V2qKt3r0zKfp3RRIGpJiBB0aVR+WkI9G+yk65SL
YBiHmKhBVnSBIVqJ05EFYvIDlEXH9mjM8wexIsEYt5d0XDxr0IYd6Fc+CHL8vGAf2jhzxxnkCT3S
iyURr2EFjZaxIk4v5ChAphNipBkiQw5bM4jD4QCq7102z4VTqrO76A00bNqgrtNDHlVuFY/PBaqA
fly1gm+aRQ6ge1w5dd4FSyNhY3QpcYdyrN2uk8QgnUPJbbvB0XXSOG3afxbDqXc7UQeCDf8bvcdo
nzVdWmV8BjcJpD2XAZS143guo9BNx2IXxaLdEyV2RSF/kMHSkWTjVdPzI641r4EKnzMvURykmXqS
FsPNY/lJBmHrVAkfoX37GnXpp0hSIMCRJ/ohlYx5dAbDXDx5ziM3qaqTEEZP4RheQQDkGVW2Q1w4
NC0BF2PeZftOEw9WZF06JXqOwyp3Qrm4VtHk92G0fNSnUvyrirrxUU7l45IIldPW4Q40Q7uYSMQW
ZiF1u3ApPDRpcITjEleuouS+1NQWJ8W5uerB3Qq2XzR7JNy9UJpHBrSqKoy9DOrSDt7c64mdgkCy
/3I/Lt9UfhgDzKNjiRe5CUdF9JswetTzH4YUHaTxY2i2u/uGbm46xhDzzKiGsRvqWRV9kXwxQ9SU
rIOa8OQFbiet31th6/FNOkvSRAzyJgyjYpY/3OdHOhDA17DlfBr2Fp3QL4rnDMx+Qp+DK7lLGzvH
oeQ4wPa2oWwFpjpLE1lSvzpW0UABF7XfjocWBMGhtlsirrzzzWsf26apkOlU0Q9CY5lxM1zmpakQ
WNEFi9gov7pWT674XsTVsgaqWvI+NrrL0JayNxvmP2ehoTV95JeKiLI4eGQZ+4Oct2pUiiLSINiy
ifhAe7tZ0CEWR3hz05Er3lv/trfNGGVcX47yobdqGE338UMNlM1LcZEWLHYXnindprKbT7QDgSdU
Fhhnq39STFzRdhh5KSSSMS7Nn8zaSM3ebQRzSjogMcRhwW9CdcJfjMVV89kepc9pDnRQ2Ntdk3ry
qPJeMjdR4P1WsMcmjkZ9tBqYHRaoaLjtXgX2OXTzjyRAhoO8EIpubyMKXNYPnmUmzU+gySFI+Ztl
L1FesuYHYNc+xf+lhWu1djQGEFRA/k3ncHnMKrfdfWbdTMqvlnmaICXF6frUQC+xdSNcF9cWisoY
kJ1boB1Kv9+pV8ph4zWnMLwW8xEK3ABh/XNEIvNbmKeAPOolYL/4LcCev1I1K3xtTCD/ofLaTbmC
WkNMUcCsSLWjmH2vcmPUu5rgix/KvXIiR+lCqUakMwDTnNR/8xMbuOjB1A+JSJYeejZNdL7KRfQT
SfML5ajMz5nSH2X1n94wb0v62w6LM9bLBUm2CjtDkdokKR8EGYoyIAK7f5HdduwZO8zWQehIjRcB
dsCKMyNOCKFNY1WPwWrQHZf1H6AEbu4amMS3kqDmhuogZNPfpwEpdD1FaIiLfghVns56KnQe3djN
PcNYoB9xlWgkZd3pbQfvk/UCj+3BGUizN5bg/t7dQu0YM0ygz0jVGhUAxv4SO8nXFhob5R6v3tT5
oZWOsNO+o8xLZ/kiiOrmPwGvkZ/DyIWswmdAa9qLjNrGPwayMj+JuQZCsynTecHe6sWPEPjHqlHt
JeRVd+nC3pWqGCtMYFeKpGkAc8VokkgCMwcBPhq0+9HMXdD/7fRO5kmK3NbP31tkyZYLMxGiHnM8
KKAMrW19/yV/Izha7ZDL7AC15Ef/AunMWGUOR9HE7dJST50/6QYIB6kINB4QhUtecYNwG/e3LIeM
PSaCV9NcRCLdVzWwrpbdunqLI1miWwHAcKBMUHLEfxwopy+fjIZrnYnZpE8rsxHerMOoGz3Kn9vc
LT+iE95hui8wgprYqSe4feWHohefuHwAb13gW8fSdRn/AorzhoCnN7uuxT/x0ahpTKd5fat0YxBU
t5fJ0V/kl+U7ZXighLkDVB+gGnbIwbfaBlyUO13tvZ9Co9gqhkAcQJQSgUapzFYD/VB49BjPT8Mn
EbB60JRxAv4b9PueQSYsFloX1QjEyJaeaQE2sd/6VH59DH80rvwp/UqFIDGKxyex3Q6Xv3edCZey
JACfjNsOSMhynw9O+vKrwWA5ZIEaePyEhCXgTR7eYpvenP23VSZ6VnXdSSpNEaDd8zM6EuhNJvsK
BGl/khz9lwDy2xoTGGdd1GJhhLXRjxJnOYxu/ZAdMBuHhmsOTLp1yL084PL30BN776MykbLOMqtF
hRtPXleFYDgYwUx38KEgHNrQROM/Azhey+a+fZzV7UQ3lVzzEzgnkPkhhuC/6JrfR0H6QGkjQ/D5
JFHQxS4QvhW6GdVD8lA9/IG+/PZV//eus4lZV2dDtsz4OQbotIav6Ph6pjs7xUv+FRyZf0B9senK
IPUF2AtYIbAWvz+1Sox2M7iDkc4IwqnowJWsRd6Ip879q/+WdZ0678oOE6l7TapMAtZkXwzMQNYB
msY8N8hvQDqDmd3Z+UWsoX3uYltK+ZX2rSxUQjHFAsoST1xW3WBoRwW3LMxjlhxvOIIEx9YrB3or
pktpOZsHdXSS3BmzP2Dl3NpjHU9b3ERUkJdF2ZeVhD6kFOLgNtNeqXXbFGdbi/ecLaafijk64NtF
rQAK3ABsv5XgVwE4KZd5GcZZRlTC+OrX0qfS4YhRL30w8GLvxrF5Z4v+85UtMxmnrmzebImORnWb
Z3BuglnoFa15iCzw3mpbafc7g8ztUstyQdAdwCFwZ1cBrQgko4C2pNrope6PT/zr/ZYhEig93Fro
kwACrllsWUKXiyaSlUVGvJV88az4beKqswPQvxLa04cZRFiUpCV7QKPBuOSdHR5NQEe4QKlbIgTm
hzChWMPjvJRG/BA1yCFn8YsbpnnggwFuC2iMJSb6JhFprTqFJQpold5IF7J9vCsP/FrH1vW93l42
8ip6smhtCFsUiWwBqjv7ya44UMU4FXTA4J4PTJ//Wbeu0Xd2mYg3otcyZyLspvvuAqnc1LcwS2ba
4qkD/afHjXwbIf2dPSbyma06qF0EexSIoGGo8YgAa1OW/Xw3vIznP9jajYDzziRzOrtiFNW0g0nK
bSq9CLK9ZDa12kIDZXqOW6e5lgGvpMbzU5ZQTWtlqJ81MBtdwqA5hPvBDz/hncGPBtQP2VCnQIFP
o1J1SCwZP1X7wqpIqlE/nV10dOwQeriFTfbFlxp3JlTrwQX+Ad3pZwMir0c0E+/H2q1vurLPFhty
lHoLDO/hm6I8VqWtLwoKBwZGD/WdJbJTzKmIgSYzhAlNv5byw6jPgFQkidcN0Q7ig7aKnvj9RW2e
jPWqGE8tF2EmVB/TFw+UCDf7Qsdr6ClMDxY389qMNWtrjJNmUzVbCoBAfnlq99kh9inZbrzLD5PN
9Uz6t+5tJnN7aGAUrIDt+hXX6LyvJdrzDhLHjuLMZxWr/DeXsULRu5auyFT++/0FCWhgKsalQaPb
BM7mISBHea9AebYOtM/3v9umM65MMa+RNl2GIWl1aFpkT8TQvlmLzEN6br0GrPVymLfHrE1KEY1v
y0HTHEPac32oa1dAW/4N2gRRShCCTI+8R89WyeidYebuSyzpP/tIYa20iJHMdvkcN17zIcZsZgNN
Oco6K3WO5dEpzdxrP0TPoTM5UFlrPAGczR9M4Th85MX1jYySSmXReUZ1Q1lPB82AGUu14i8DlCmQ
WtpV9tEsNNFtpof7H3jzqKxtMQczikBwKGSV4veNqx7EM52JIiM4ds1d5nMf8lt55NoaczChWK/n
s4qV0eLwdPn/4vB05ReHN9M6IFFEOhexwS+ogplETZJW8eUAKjQeBfkIkCBAWgX21J3+RHhbuXVY
1gYZf8oMKYzLCgYFYN2nywuxZ9s80eI31sdtMWyvDwAmKKqJG6P487I0lTrDHKU1T01QFBWO9YEg
7KQLiMPKYKg9jrNsxTpjZZJxFqMsO1VtYdKIbT0gbvv5VxWukMEaQVtp3Nyc/kU2uq4tsg5DoLFj
mrBIoVM9dA28XDvTuEDzuFh95rUUtq5GU4bw79sBvHlPoVlVlZDDxQqlJ1jWQT2VQlexvOb1U9QZ
tpqNH+9v6pbXwD3xdtOh7oPE4300LwHtEI20AtCwG53CLNxs4DjmVsq2tsB8NWi3NU1kFLOvabo9
Lj/mXLfDgpNTbMUsCBYDhaVpmO1iR4glJcm1oYUaRbkAFWQKLjijVNM354V3/d20lPGQwEw5fXAb
MoSQmPtisFK9zgGX8COlGoIoSV+sNEq8dAJYRr6Mg7VXJXM6ZqIErZbJv/+16B9n/XFtnDnjDWAN
XaG2qLbPtVeL6r7Mn1QdIRPl2LgL7fvWNu/GtTkmGcXbrJJmvUMdEqhxmoyiY1w5conX4S/Ji/4v
o3R6zq2/eSmszOr0E6ye4CgV9XVbK8p/srVeBmBReqQ3YD55Csc9b3N7Cq0AAkUB2gDy0yxHXi+P
4CcVFeKD/OFNihLiF0AopgfejX/jo4whJlWTjVgodQOYl8GYXGINr9EAxoCQHOsm49As3fgJY4rJ
0bJGmWu9ofAa7YdcPXXZh7yL7M4C2oHHaXGbWzO26LJXXwtN0B59QxyIWHFonbpyBAdoIspXOQd4
dXJugZuAxZhjzh/giXmtpTLxRyHaFdVHzfjnjJiMCeaUZdEwxoqMFdHIT6UzpBfpV1JdmL4QNP6/
aNa9mUTLGo5IuTqYMCyPIIozZsQvAYQ2Pai3hEE9lvLH+wd6e+9+W2FCcdnrEeSxR0B7uhkC0apy
iXOp4EWNm0uMWQtzaWZZiLlBYRJxaVIKoikA7uFz/UxZIfOfOgZ75F1oQIByQBZ0f303Vw21rKIY
aSkqVapj4lWmQsImQSnYh5qzK8lDb0dApurjrPHWyLHEzogWYAkS+wx9Eul5+lm/lFDnMvf9bkS9
BWDP8BNVA+KNYmyftN/LUxgnmVUM8CS0oq9d0xfDJxhaQku3AogElFlcRatNZ1lZY5ylIWQGhQ+s
5X3sLl23W1BW/uffaw3PYg5anmAKrgR8yhc7CJ3lmfAw4quBGV/5676hrbVomH9GawfZgSXSz7mK
URNGn4yso1CNJPT06UnsZE5esBXc1xaYKJglTaiQGiL1Wf+aVGAbag6FeFa58mm3eTd8HFOAgLoD
2abjwnq/FKslkSKoKfD0Jzo/0IlopAiOctbhBn80P7B1l6wN0r1d7V2aaUOjNTA4ZhjHr9P5vCTJ
BxzAQOxTH+C24P632gofmgEyRzwsZBlFsPf2sjhLa72CvaxLvCklGDiSnhap/Sy0SW1roXWsJSDM
7xv9L9v6t1WWfh5FlFFMTVjVsKeQzzW/AtzuZoCM+CiTH/jDCrdZztuH/G2ROc25qPXqAIgYHlBi
49AZwFZGu0hy5ouwX2IOqx93gcxx7qqlWkBejm1dHAgK+L0EdA8gMU4pge9puPJv6o0YqaLvZeGq
pLVMNrHSSQiFFAUQXAFjD5F6kIvONUde+ka36V1KLKOPsbLCuOcIeqSkVDHBMxzMQDs1GO42T9Ap
OP/Bm5fu0T1bTBiBlq8ZCvpAQRn5g/mVCs8bZ2hbPMq7P7C2cfDerYwJKUVpttW84DYDqN+b/SKH
7hHVYEE56GAZ7sm0wAva/kHn9Hbmj9lT+stWR76dVLFsB3w56Rp9jR/ASuoskaN+bV8wbOgnjhJM
sRsTOwlB5pK5xh4B75/XGZkfwVwOskayJpHwI+RA/klFPTAC3aJoC+SDL3KTFhpV7n1aJuqAq2Ac
cvSnfeHY5w7gJOEXyccAzUN5hVrat9DXDEAgbAn9FF8+DkduqYHG7f/6AzSRHR5VSqHoMRNAfP1R
x9duLpQXXHosXyGzi9IGr9KwFX5+exfsMeFnxihNjEEc4jcgvzpZR1p565o/rLxthwLw8pggY1Nu
ht4sJSaJGWN3ky53IrBKgIity7ko+e3z+dsME+PAbKi36oLzqV2zJ+oyFC0ExiGK8f2D7uXGnY8t
/G2OuYrz2GwhtQNz6Um4LuAFMSEk8p+ginSmcaSfAxQ+QO7O1WrlbSgT9cI4E4naIJM3si91dFrS
k5HzIutG0vRueUy0U/MwnMsBH01+FK79g7SLzpqn2xR0NQaFz0eu8/aTCXgEWXWSAJ7jT3J21oby
KpviacnEoMylw/37fju20ixDehNgZ457o01VE0qACRtVeVGE+VA25AFCJbtM1J9xS+7vm9veyr/N
sc8FYcjmqjKQf5oo55vyBKIDZXffxG2x5i1e/rbBHGg9GdKwxyQiLicTg4CNUx262VY6B1xH6DvL
mYPhuUqxay5Ajrc65tg1tVRGywjLivi8QDSokr/eX9t2cP69NOagzYohqOooAHyZqfB4sI/MqW2Y
x4R8G8Rvw3KsBd4s/7Yv/jbJHLB6xoDkEOGLZaN4mnr5JKvFEa+Tcz5O3B7Uduz/bYw5aaURF9MY
YeSm8xTM2GO6HDw1GPUOEbnaD4Jic9nLaAnt9rb5bZE5ako3lSYG+/G4Q9FLgdLSDLiJinYoT3L1
lv2BuqWCMAk1cNxqLPNERvIwJQOcY3Ks3Cle25OUvM2ehC44Fn8m6B96KOxx5QxuURiMYSZ/GCap
nnI6exOeW9m1rtNily906CV25X1R2eZ1/rkMgeJh5oHH+rd5IlaLZsJLEgtpmEkmbLeZ1ybED4G+
u38m7psAbvB9jqaKWaLkMo3Ocuk21oj534QTJDdeYqtPJ7EpgiBPQw1tFFynmeCWeowpzMlWy6+q
Vbhh3nskT5z/bVFMJBG0VutmBc6Sx6ptRZpNyON9C1tFlHeLYmKJHIadVhGYiPdUCqFEvbJwuu8W
ZKStPVd4gfeVmDAi9aLZNSYG0Ki4jnjOfTB5XagsJWo2tvjt/0i7riW5cWX5RYygA80rbXdPj9H4
0QtDlt57fv1NtM7VcNDchlYb5+FErCKmGmChUKjKygzs8OXy+ngGmVAiaAIwvIUpeqb0NZju5pCH
pdi8OX+7tsTqFYhTQSQhg1MUQ+JOIHEewwqNIxRJgQGXMt58wWaiszLHPEXqUQGiScB6opbcDFrz
0+jIW1RhNPXyvp0EVs8i4soQEy5AiZ00bW7iHdmOx0EVrqvgKA4YToXwnZR/yQCOrebO1pN7QfkS
YdIg+yRXz2pUgoSpsqoMqknh7JY12nVStyMyIngqP2Ne3DGqW1O+7YPghajzyxKKNym6DSn4QPsy
xyBcs5vGylK4/M9bT/4Prs5EIblLjKZDbwO+YHUlJEMpG3zkZF+p/HJH67A89OTmRf2+iSx6yBgD
5FUlLrImEa7nyMwh35LP1lQFIKDWxcgui+V5UvL9Ik+zc/kLcjz/9OBZPVojEFYWY0EvGiW0E+Cc
g3nhhKfzuYgPd4p0Ci4rG4jiGEnIsL7k2LvxDjSqaH8Ftjz58ts4Wr/EWDERoO9rMPeNdjdxQjLv
m57+ffULIKSmSgmdaA1vxi/p6dVWuTgdIV7i8R88cjjH/UQusrKXA/Y2hbjXvTxS7R645kCurWgB
r13m8oYmeV+QiV3LVKNMa+DWjEEKNc4PAlgtLvvIZla38k8m7QlIZZRZhOBV9aCzLm4l8T6fH6Sm
4Pji9ut6ZYgJW6Nci2UDXsM1ruX0us6Aa+E1Fs/HPRm3ZGLXnIaiNCtYFqUUowC3EYi6lxgMAnZq
53vDwyv4Duk5Uh0wt97rdzFARXe8EgYnVJ8Oz8pVwqHpR23C4SDk2GHMrRncduSWhThOcuKYW1lR
+3waZYMec9sAZ48UAKGd+7XTx1DTxSRF7LRfeSv7hyRW1UAorynG2ZxiJtZQly6JgrdVt1++Uzqb
9kbZSSVmODqQ9wP1kk17Popoe0vf7bL+2nZdPtBp1ka5m6ebpr5K5IfLR2LbBAhxZVEB5pSds0rm
QgX9OPJIc8Cgf45KNKL2rPqXrWx/tXcr9N9XXy3RhBr3Klqqqo7pCCquYP5dZHw3wUQPoGpCFXS3
1DHUg/BKMfTfVKt7FsCR/Adg6+3A+G6O+TS1DsL8YtIUbwRKz/s1JaU95hSNrNtKsqOFyshFGhsl
jrm7vJv/EF7ejTPhRRjkUZZyNMFlSI8fVsW7bPcH1NM0JT5LjVQVSC/Q+CnnIyZmRmrAPulMNfSA
6dTQPvB6h75OUdh3eNfA9ure7bETnmBo7PIOopR/VZpUN++ElTWmbjLJbZT2hrp4pQCNLzOT3Ujv
3DTO93q3M5dkJzSJMyNc6r1HsngHapeHvMcLKPA60e1JainydQoSZ6Pzak13FzxbGgAgJpnYUnNj
TuMxxV+Iqq9F8LI0vZWrnjq/iSnY5KTHSvtZtiDczRWrMxM7FsGrB1LqLHwSltzNhpyyEFlqvUuJ
Zme1yLmoNk//avHMg0vVS+PXMG0OS2Ws20F6LMY3jrvytph5c0VC2KYjneVsXovGUUD4uezBHmgn
L2BYy2ZMDNmyU/mpZMv3l01vntLV+pi408xjQrIaHeaw03y1NfysQjW966wxq9w54spGUme5cFR0
JggFYdyHeQvXXeFZpcHB++8PDubmthIwjkmmqBmgF/kYVFtVFiNEAfxxubFkobaaXrUl9TEYf17e
xe1aysoSs41QOkejXsQZmX0KvJQes1f6/6or4QKUOzvdK3TGjJ/abD/XV5aZDSV92wegTkFS8T8I
Wv0jBeqBYouKa55cKm9D6b+vbik1k9WAdOiJQGgKkk8PgzE5JnQ+oaO6v7yjm6UVIC5N05ABjmQH
54COCbvJQP3eDMFlJqbWIDwPyq5IUF9Pb8WW8wHp9zlzy5U5NkGkgKZOg7lgXKxaAtV2yFkQzwJ9
Ga62rgKlbkcUaqFrHFP5nI8NJ3ffAuphxvH3nrFS4vHcRIVCF6HJk92PL4b6kNSvfeilgoTa4otY
ls6c/826dBkcQjqSP4CPP64r6bK+rSqk1nMXussg7WO19y77wna7dWWDOV1doRh1liLL00OwJlgN
eqr3U2DpYOqpr8m9dI/RvJuqtdQeHJGY4xyeRbDQ84B1m1fB6lcwJy3OA9HoCV6WShi5OUJlOwFf
2vDYRTfP2MoMc8YqXenCgm4oAWNb2RVOg3tSNECPoXJRWptOubLFpEkZ6kYNoVRWg4fQ9SwBHRA5
mqM9UDnZ6jM/X+ctjjlnOojeDTnCRdcvTxMq3ZkrQXuBl0zzvhRz1kg26HUjYgsNiMladT26WrUQ
a0LN4bJncvaPfWvVqJQOWYS+S1w+a0LkVAqv7LZdUXn/RKezsYobRO/DNqONOPNBMK0ObvBGbn/B
SLsdtH/lBy10hgjdCcUVQX9pmY+X17h9w6x+AZMCJbMG9k46QC0ib4M4veAaR+FJswT0ODOfC+Lb
TKZX5piAko0ymcwYx0z2g0/FXQu1bAxqv4Ii8BjtkgNA/pfXx3EWmQkuBPqDLbhAaad4sKIg9GZN
cpKRU1bnWWGCh56lVWLSeoek7zpBt6votcc48X9bChM6UEudFNlA06oEAXVqZAcJMo2mxsFO85bC
BA0A3Op2oIxBqD3flPXgK6Nuz/nr5bVst2t1YBHBH7UxP5N2yTLGQQ/AyU5/AKX1K9mFh8GqdsaD
7oPQFIgiHuZje2XvJhlPB2Qgg6oAXsjifJtoix22t2HOa5xu10pWC2Mc3DCFcMArnzYzu2PymrqJ
YQXfzS9gYP1m4i3e/ShFqxGsnCP2sbk6A/S/pmZu6GkuiRZIaYKDNQThlRxkTjMF973MQ0XQTTpL
pVZmmBBfQyN9qDG4682nUdL6M6XQKI/jvvFjj5eQbgenlTUm1AutWCZJjJKo6se7pT5NWZWvlLe5
rIEKQomN45bby9NkCXSFdLiL7vIqHse5KhAV+C9cmYYPML+v3KuP6XFyC3fcgcv1srnNCwbMEf9v
jTnRYZiB6pU24yDV6AHZb4Eyn2Ni2y3eTTDHuccNlg0UNJ3Vb1J7daI5Ljm1J/rNz33i3QbjE4IU
zUVnIM9A1yMPAysozOsGHYh6/jG15VU4f728bfQ3X7LHeEU+ErUYcG0hzej8SUSxNz2ieANupnxX
NylnB7dD1ftXMplWsxRq/TQRekenoPDrP0E74sWcHeFH93Nyq/vlBxw/sUYeJo/jHCZTmClCouXA
DiAhnZsndVFuIQLwVzHj94czmYiojxHpuhLerhdvuQJcSfJSFbx1/MMhfrfCRER4BISuKUsKJUOv
aod2gaccYh+UrSrAlBrnENPPf8E9TObKV1VlXkaCkq4ej66eHcTxOjFudB2DTaabyD9U6f6yP24a
NDHyjsEVXGhnSVzSJNFAm860PK5cof2JAars0O4um9kuDJqY01cIWCAwe/kxOPVBGg9zEJ26Kh8w
i39SXTk97c628d0a6/YQcCI9of4X/Mj2i5N9g1wwON8wbXpiHfuLkVraxlkZZBxeDKM5TUGY7YWo
hx1i8xX9Wm+5z/dFRdt7UKXjTrhuRpKVSeYApHlelUKENZZB74LZ3Zqmu4nUbpZ+NaIj5/NRP7+0
ocw5iIZBFiLaoQ1/ZnvRnT/T8d3WwTQcpUHl4wm33dIEww3RNF1lRzUHaQxqs0ToFw+BX3iA01Kt
a27Te3sP382w0V8IM22gewj5XGLnM5pSNY54I+1Eqbgy8Irm7CNvXcwxgICyngkxjlstdfNtoeeG
nQt9bZMRNMYZ5WknSqK50aTfA2HwrJhJZul5ia441JescExUOxTLcF8D/2snAuSwoyg8lELtl1PN
feFtf/Xf28NOcxbQ5VxmOZU8SAg6uV7hDI3Kz0II7G6RrTo0X4daRdtEJjvD6L9nw7AjEZ59cs2J
UptVTHS5wDeNMgYxWOG5vq9bsaWIsATp07NoL05KrLgB9QJVG549vQZu4Iig/Ac0T1uX2do2k+kI
bT8aVQzbXS8dZSn6PECyzb7sGDwbTKqT6aWW1wtessgNfJCi7Rqdc4S3LaBLKBGJxirmBAPoaZKp
geeR5UGBREU3VX+1hncLzN0VI/QvPb2Rs+kl6L4pRepc3qTNbEZGvfz/18BkuGXWYE4Lgpmn2zjp
7OYt/tRddVb8iOHOffhaF1Z8y726tk7B2irz/YNsNqpwRCOi8yjsLEPPOjjGoGk5yTo6+QtnlfTv
sbF2bY/xBbUapCGgV7Jyq79O++a2ekic7mq5p1hgUlvF5wjUVzzqEJ5/MKGwAJIV6kHwwEkPrCV9
DeIvl9fFM8CGvjYOCjWlDogCcCNmCCaS8v2/2EBb6mOWUbTjgHkFZPMhAb9cRrxJyDjnaDO3eP88
Z+SEZTUjEQA8F81qquGVuzklXaOcRLIzqX9CtXbZIWSRueknsDzINVQuPIjiPIMnwYl7Ry1s0OIn
z0oE2lwqbV5DfLDYCd5/21AmahSDUlUSZWI0wM9VpY2lggvxsomtK3G9n9RvVs9WiRjZL7JLzID4
aQTcC9oQYXQoa9mbeh2d08DC6v9TsJLZsdKiiYDqM7Cnc/s50mS7znr/8ro266PrhTFxI5nybCgC
RKsZOUzuxgfNnp9B3v41rLziKo4xAgbRqMnOVEtGF+Tu3wuIIyld/wAmkKDJ2GJOFxcXxRbVmpXd
md7wEEPrunYQQ70wsSDhoe64QJ/LEVMWmVgSINkfox7JfgyAjUd1A1VIOjmU6m1xxwaq3jwc1Vap
YL1UJrhkKHFDCwifU5dA7wvOvC70ctxynE/KMcOCJIOkroeUPqeF3YBmeOtHjgQi2LfukGWW7JXe
uEPXpTady3Z5ZpnXRS4qRYEBeaxuejDIXaK8cdODzdrfagdPL+HVMRzjqBmgRUWrR1Bway2QsaSZ
gwFlt4VSrA7q5gcTYj5+5XPnDC7fDDLbqFPNeDGDBI/swdP86pHyy+r36i2gkbsMuLfQKd3L+7kd
w0H8j6eFgWSS5WzI2rHpi2BCWWSnHtIrMIdZ8x3lW2osbcef2JNphD670iFqoJiYAMf7lzmJJQmy
XI9KCPAW5QBRiclJgkk96G1/J08ksc2hBZFv6eth8CXqANWchPkKgmDA7TfZVRJC+yxU85/hHP6s
mxLA46x2plEHgntqfFIDgRHmPSdCbm+SqmqQWgFbjszS/qp5lfVLgc8i3VI9azj7rY5yaXGivIck
FcfJaVA426OVOeaWI0pZA8AHJ09QSXSQBDpLq1piSSBrgkrL1FeYverQNbvsC5vXz8osc8OFtRK3
s4ZY1ec/hMjXhcAF/9+xEv1S+5nVmS1UXPej5/XSUpkrj/RqIKcF5mMxr9rsKSc5ualmC095p+CO
eFHfumSMBpfVwW7yqaqDLpY8gQiFI5a5V+Ip4GJm5GCAeQl0BxGnprqZr6gG8JbIwFRQeny0SIww
ysIMzQrA2I9hozuBGXoA3KlWJgjh37npb2tsTAYcY2riGimK/GmGPi0d4tTd+RYpkpe4oaNyekyb
JUH5fXWnStdqP5cuM6HLhRyzEiHDZcSgAhcxdjCCTkTBO7iaoWxqir0TJoOPqtAMVmfixDH/MtoM
m6sfwhwYMxyAUalCCVToe3rDL06sW5IVgTo2Ke9M/0+oDzY/LR6Qpinp6jlrNFGKRp1oh22oPg01
BBp/GB0EgRNeUrh5463sMBlEBBWKXtZx0U7Rk2YUjoTxNrTkLx/9zaKkTCCQDkvQ52P5MNWsriZi
4OxT3r214gz/Cth+uxIAhgDXlah0FnMo0sSY+gnZIEj37udn0N/mIKMN/XgfPxY33afOx+uVlxZt
usjKKBNowkHuGwHwPU+JFbxYcxOk2ODZ4YTQzci9ssJEmEnqhkCkxRltiT4LUKVMBD99ygMlsVRB
fExUjYcz3XaP981kUmvIHExjDU45L8OUlKVEV2UDRQdjuOc4yGbsXK2Mvbf1RTdF2sMDpW9vx7v+
OthDygFKKdC+RAUANckrPfG1lz+A0lKHOIvbK9vMETCEsu6FAg4j7GgOrexKX6pcarXdZ4cgsHl0
arzFMmG7DLMygKAkVAdCUPDl3fTUiZgA6jtMHqMoNzvQ8Mw4rsP5kCxMJchasVI01IxwxT+AQPnQ
jcZBH3kz4+dCuvQp9L6ZbJtjycdomTMchNHuXRNDrPFBh+jofkFZOUN7VCvdiUuvxlscE6DHQg3A
sokviHnFn/prfNU/lU9gWPOrL3Hs0KEfgFR2HJelf/SC25wGTlbXU6yY5gAREsmrRcooHFhCkVhx
gkmutLB7yJel0VWNZ1LrtMPkVN3zZfubF4SG+VhohG6QUmZLpJOKDq5Bu7m3lkqzg0RqrbGudhq0
ay8b29zglTFmgwFs1ecCLJhIGVtHgaRQZN4squZctrJ9TazMMKE7hdC0YEggGDoTJuM2krZXBECw
KYIPzTjVwVdfr8gzkuUjVtRAo3SZI0sfYicXv15e0aYVQ4YWqAmGW8CIPt5FIFOcsoSkOOkAKZKn
XPC6lHcpbO+aQfA/U6Jsm4yRsJsTTesTOnrw8XL9A76dzYT63RbbqOhA2j9LORb0721tv+VWtpjH
eJhqWpcp8IbiG9V4lx6NyOuhTECHt7TUTxwq3iFDehWTmgNEptw/6Y9tB7TVr2BcXyyiQQ00/Aph
Z/jpbtnpLuRhwO1JeyD0NuLElW2X+f01NeYMDL1h6EZLd1h/KEV3SF7HwLvsldsPTlPW0Y3WaK+H
sZGFCYmNBTxXv/jRVvrqih1BbJ2Lqjq9Dc6C5coikx/lQyfrrUSZtToBVNmLH3SLPc9m6tRapFhR
HIOqu9dBfFMTJ2lFi7PizV1d2af/vjruqCaVZkaFNKkMQwPFYD88UGKq8hHkVE6DmTjxReHpBGy/
YFZWmexp6dROExK09aJjsU+v4sO69sGlud88mytrTA5VQUa4CyGC6+U9jonm1rHqkOUoD2+J9Gnq
eosku1jJfeOes7nUXS59XCaBSvJRQnYIl/3lTpKMulLgKNcLoNii/AeSiFwHZkJeLWSVumw68Mki
34HpH2SXCKEJkCabkM48I0dsAjMViYq3vT74nfmjwUxZmA3gaO4sjUb3Ypd0PDa6rRt+bZPxnjoW
uj6mdHv0zTnsBRWJqf8NxND6jnKK0bGybHB5WN9Nq5KGJA6i06rGFqOWIdD/93xq5te6VAp7iqZP
yOuOERejtXUqVeRlKpga8TBkaQyXfAa5UhBJ3qyIr4YZ3TcJcpm0jzrO+d96nq0MscyFhgyVhjxE
WbAM3LB7kgWeVPPmUV9bYC4rGXNT+pjCAg0wHUQmIIkU7OgJUAPQCfGEKzcvfaA1wK2tUV1gFrch
xXNQ1iYC2r+n6d8cnSZIXyA+SmWaWZfAf42SYko0YCmIalUke1L1CNiJNlxuSE5eQAI0HMhCvugk
u02I/iyP4UFu0ociJwchnXYTjppVzvV937XeCDWDu7KovwmiZlpylXhtOmR2H0Qy56tvhglwgKqo
BANsCyHtj1FfHADKA7AMH4XWu3PQBpW+vO9cXXD/DMGwmS2sLLI1sjIQezTOOw2qhOFN+0UDlU53
pbvxfvg5HjM39ARel3Qr6q8tMo5nqHlvJHoFjSo65rpSh/iTKXru+uSPO5pjir4fyk7CKALYzo8o
gjk5JEUxxX6knIPoIPwF+nC9PCZVwWy3UMAe0i/lRwkKkKjzCuXl8gW29R5f22CSkyXqpwQ1VvCa
1ihsTrNdmNDwBCGnskDlV+KsaPPors0xuYgRjnKXIfB6irZvjnTK03DyHvIw854/HLgVYnVNg4SZ
DAg9BrQ+fjD8N4TYaQRPYzQ6aUrFkXN/kQb78hZuBdi1GSYFGMdOTzEfjJOmovYNXO/oR6B34Bzo
s1sYCSvg1lQHGRroEtvulNSga2NzTHwKEqW6ywowlPwe59liGDNM2DDFKEKGATNipv1ohfQBZLuc
Y8sxwcaJJmhiMW2UxJcg7JT2xCqL/eUvwtmrkxeuMl4zy6Ww7uQE6IwU9DpItAPTMuLKadrFKlLZ
lpfCNfvPl62eO/dp7wwNt4UCnnFWrbrVuiWulS7xZzCxCqiSJ462P3HrcTGF23v4borJj6q6nLpw
gCmt7O7SML4Kq/Lx8nJO5aoPeR9djilLkiEDs3vG/CAuXaXkAyqPxmfEhMGbnOaxhfigjbqdLzxr
d6bbeyMqPFaKt6glWnz46XlBm/kNdB9WX3JuoTQsLxLc8RDutIOEXnHgTBj7euygmJV60VNwr7xd
XvhZSGRsMjGqT4uimcw58ctkclEasWICglDtG1EPRCD+ZWPntwrkcUQJ71FUNzcSjDAdg0xUtMT/
1V05yTwpV4ajWoObwVtdcz/wMJdngZHalGk2gx4BKFeZFeZSJKhgEUj9Nk2dpYkOaoTp/nFyOWuj
NyLjQR/sMF4K5bbCmHN40HhYSouKYqd25ZLGEsFLXNjcV+DGuf9gjwn4JEoWedTN2E9/9oceMLrU
LVWruU1A4mba/Wv4CISpE32aroU73vDUOXqU2VTmGoi7KKvEZUh8lLNlv3eTt9C0OzAKUpcd7KIG
m2FWgkbub8r4jG26Matj0gQReJ+mKvWb196l10NV+wHqekCLRQfjHqpo4v3lb7sRgNZbzb4qqsZI
kAstiZ9BYjA0vmn9j8sGON+SMLldAHzpoAk4+UPzSgYUnYRvRqZYNSTG5Sm0ygGTYvLLZZvnL5mP
+0iYFA/QikRcQC7vE2twDHCFu8F++URfMmX/JyQxnIPIyhJBcantpUmIcfiRwQJoXJR7KLjb0bJf
bAOHX9hnxB7/9TwSs0wmqpJGCZs0xDJBvGx3g2K33a2eQGvmU6sLdpM+X97W7VWim6uAiYIKbzDe
qU9dB/Zq3IuQsBvSR62pLC37dNnIuc7yaVHvVphvN4ktxC9kOfajY/qsNpb5Gr0JA+1VI01HJ022
lE+jMz2DzOsPRk+2z8O7dSZXV+cl61WMhPiN0NyP0ezh0rpThvFqJNpXMgvA/PSDrclAjOkYZYNw
jFIsR02LbwFt4NFkbmUiOJ3vv4b5wHOsRRMpkcWFIP+M0tFqtGSnNIWdzeDWLu/N+nkMayCwBNtM
Y+fyl9i4Pz8Yp+6wCkaor2YYqqP3Zz7fphkSPEEDmD9A71vI/HhWeG9dnn8x10wpqKNWSfAvRXtu
0TcNg3078nDhPCPM3ZKGwqSV4LT0i3CwjBnquQh+Q2hwNu+8Wsy4MXONhLGW1caC3RMPINIDnX+z
mz3NS295U2Cntuf57fzuJMylIaMsXQ6mGvvKbfE4PYxPZov0CtO441MEZYvJbp7ru+YzNLw6KBpl
TzzFe/pZLthn56eqWR6a3owTHzIylpDXFnpVVop8qwz8yx4p80wxEUjpsjCtNJhqXQlIM+mOZrOg
avpJk1njLbWFp/aYHpcQ4FHJBveDHT7QmaPYq3eXf8o/XDG/d50dKQyGXE/RCKNXDHQf7dZavoa+
ebqoM/9fQxg+OhPb7BikeNRGusWmDkJs8tmYXxLCuTTPe1WMESbYtGPQ55XYIBU4moqNkJu6+bVG
EHPr0hLgR/Uer3sH9Z+d8D297fd/0quiRi45ExN0CoOYlQ6RHW+OUqcUUecSObULTgAwmSgzSflk
jroKH6oBOSnAkapUrm4+c/zjrKHA7CYbZ9IOY08En2y04xsZry0QtdvFiwad7mQnX7WcVfGuCpOJ
N/Iy1npM7WGG8QjKMV+9NawGw4Sxw2NO4J1CJuCoqqBCN1aPfXHeadCTr6URvEYgNcMFxdlFeqD/
2R1ALP7xDgKHZ5ZGPZKBZD8cS4zFD5DrXez8LuPK9p1XWukXU/DihyynoqDU9NEWBIJriC5m+GI6
lHPCHSjcMo9mcUm6E53lOnJ5b41NV3y3yCbftVnMTRGkqKC0hp2VnV2TZyLyXonnaO2PC2NTcFKE
WThm8HhUp5fGESEhJVsahuHoJEqYeZh8tTAPCGHQxv/3cwWMcSadC1OjEWuN0KgSfwEGGVLSkrWg
B60533Ig4hGlU0/nrnnz2aFgtIYAH0GlHz5+zLEr+mgxRVztXrMXJ8sMICkFJSQBGsvRTaOB07C+
ra6Dr1GL9HzeDW+XPXczjq3sM8dRM7I2mHst9vt69iA88RSrAgdcSv/E2dlYmWD8NVw0Xa9BVez3
3VMDUs+wVJ04bxNwQBtPSy5+ykzCi2r0a12wyUKwNKIJY5+gytE5ujWBxgTzbSnE6ofn6YZ/Pjgf
kQViAdrVpyWZE1+/xbDtrrn6NW/OAz5uPzmg7wI5MrTwFPb5lndi0iYyTfqdSgZLoTN8lzVvXNzK
o6jLxpVLK/8m1XatOEnpY1qMl01susvqFzB3r9CC/S8pcPc2aIhiZloXHcoYFPtF7g6u6ADRwK+r
b1XlKHTo97qZyzatBFkLBlgd7fnEJ1w9QNzZ1m4p5WfiAnJm82bENkPeyiRz+0rikkZyjRwflCBX
SyI910HqIK3jYQU3XWdlhzn/VQ2Ytxm172X2BrIX8o7rOvTvnB2IlR3mnFcCIXreVnQLJyrTZ5c/
lBcFrIIedKRQb1BcNbdlyGQvuns5wnC/HnP+y0AoJblE9U/1aX4Ru9NV/EksYXj2TvWxz2UALDTn
St6MOu8LZtFTiRBLQLWj6j8PHdKn50Ke3EYAz3R+kxgoDvY87hjODrPjN706IMteTJSv86tlfM3D
yYorVOVRgxAH7oDAZoBbLY+5rjDTqmJysUamfVJXjw/L/Z+P+mw/IlbWmGrDNGnNQJQo8YVdtYd4
PIgnJF/3qY6VAFjWZYc5zb2f+yqwlgrY1bUz+o5pKcmk4wWBRgAdAOge9BcVpnbITH1tDyFrzKUZ
VIrmVNOtvplv0HtTNCux5n/PQkjTAvX9tzD7LBQzMPsaQq4+Bj9rJbgDm5SLnpt/ec3/sMPvdpgd
hmBKHdUtrhDVN197f7gCVbQr+B3C2x/oyG9GHSAZqMy6TNB2+Zh1QGyt1opSoelqs0cS/rm+17G9
kddcFT+bK7T6bDrFaZWgL58mzlo375B342fv8NCs5QaMEH5VBIlVjQryLJ2H+96M3ysjzAtcy+Rw
nuMcCUBFjmlZQY8suM4KmaPzzjPDuMc4y1IiNiHco6uttv+sEdDAc0VWNx8ygEPhAlQoxIKGnlWF
C6n3kuEzohY0QUuy7905lqHQkddPZZZnzt+44soac1XIcVmJHSrTKF6gtI+KEAls4tKUBuxAuSX+
a0ZAesRW9hhnbLJyHIuwRzmtRwszfNbrr0POY2vdDirvVtj7QBABS0yrAlXCsEeBdLlXVdQoiib1
tQISroVqKSS166ayyxEPHMXqZYi7kzLxmjn2VDVCfCHtNaQgbkR8ZafFS6Toq6c+XV6mrLuX5gpC
y2p7Navj4+Uvsn1adSCYdQywnfGE6FPdqLWBD0Jfe5TOqDxqnrjjlYq2z+W7GSblGcWqSgltxUsG
sDRibyUzjxFk++2qiRhygQSreEbYMfX1CFUUvLJ+aXFnDp7jp9LflwQlgMwP/zUaDc4lYdQTSAZo
c55hz1O9M9MlxF3Sja8FFFAibfAufx1lq4KyNsGcl2xUlWgwwxRPOAmwp8TLXfN2cpCCe9UV7eZg
ZBwaaoKtHaUr9ECd9JFmrRiKtIun/KvsY77aFvbS98u/aytorH8Wc6wkVStUvcbNVU67AlG+eNXT
Qyzwbustr1mZYV9aJMGomdFmEPXDSGk7gU2Mm1lxVsI+r+SuN9KyiFJ/CqCoIQ1et+hWrYmWRHiF
HN5qmHgeZ0IhjRO+ZTeASACStz+CnlcI316Ohok5HCQAP+mdsormkK2OFKHG23Qelbe0kPeF1N/n
XeVHSvF02Qc2u/3QnUdyL2miDkgtY0sa29ls8IwpjsoDbdXS2hQtp8TgvbdBsXHNo1whm8tT0AxS
6PAh8BwfTfaCEcVmjWbFJMpuF01XBjTvq761xQlJfi6Rr5UyUDbM6GoqxW9io3/GKPj1IBWHMsru
9AJdSAPKB9XQQr+A7Me2uBeK8QpXnQf43UunavYQlHvNqEMr7uejOQWHKulv407KrWWAOrGURZZg
lM+THMFX+muljHZqFF8Zqr5YZFi+xhHJ9jVJDpU++oaefRGnOXeAYHjuZmWH0H4byuoN0IX7KOiv
MnP+Lqv1wQiI13fAdZkDZkMTQ9yVs8g5tZtFMGm1fYwHykswJGIuI2B5wefssdnTIXU9sbG20Zue
MV59T1+8hAeg3yyrrw0zrkKCboDAB16iXXAIZptyHgf77qDue3/a6bZ2R66rLxjw9GbZKu+ohsnf
SNjScI3ZOGgIiIZ6NsSj1GWWzDNqm62bPRalNTmSQ4DFLgDjQAJSgGwck/pQSLQ5B4VuK/vmWBlm
k9IpjPEtZxyUFEJdfuGEbnpdAFVMdfjGFx790maYAZuphtwbl9NZQteM09iXiGhG/0We3lSwpfzV
et4tMJfSYkKCVIN2PUpFqNlSKIzhNCFcSPWCFz613eYjH/323ytibpspQv0UY+O0viC9RsdqDw2B
0tbejOPsQWedPiRCh1ek2UwnVlbZpK6EjIBcmwK1+ktoStrh+kV4K/eyk99ymxfbXvJ7lewbn5Ba
6sHdEIDUA5BSXPDqm+7SNr+C0mwhcD7iVt63Xh39NauLQgxEHYQKE1p3bV3bglbGlllA4xIDj0e9
10ZrNPVbTdDArBHI+8sOtFU+WdtmooFeJRLQNhRvM5peVC3ekoLkmhhFaAUScBtadw0djG+XjW69
ptZG6bFZLThEYEgaAidKB4UKsUS2MPeRNVQ8wMLm+SMYhlBNShzHUpfoo7qMkY6dbQbTCQzXzBb3
8lK2XXNl4uwAJmKcpHjVtO7sokkJpXqnuBKuZchVJ4cktf4qpqwMMicwllI1J1GAqkkSfCnj8M5Q
Iufyoi5vG0TaP34fdRjFtkxhIphzSyq/iXzp4U0TGLPAAIEMLngW02rMfYPbIUn9erZmFH/AtWSh
VZ8Dxzf9FJ3Ojx943a3tJGllk2Y0K7ebzXDCsH8U++HP0Q5mS3JSdxItTbEme/qZoEnvj6BC42zm
prODbwK0G6AoUhTmUT+KWpUqEeAQ8qxaefAs90Dclwsnhmz74coM44fjOMzJYBBAvqLkeyyogtXW
Sm6ZMaAxRf9dKRVMPypQYEmR06jSMFtIexZbb5NvQsolieEtmnFSlLlSU1pwv1PAW3kfzo6eewR6
z5LfHivFJwBs3Vc+b683y2uU3ON/m60ynruUA6lFyLnjjWYcWr+7KnW3RUNRAeKtLR2RA83e9OKV
OSYHxhSXWkRlH/sq8E8Yh3KWhNNU466IuRySqAbYdhli9NFjVGmWXYQ+5X5xMazm8xrppy7kWXYE
wRm8IUzURVhiOQwOgbgkXmJfxyhKfdNCtgRCg24DKIl61zrBN9qalHMIq3LcV968h1aW2bPZalk4
iG2MRh5kkG76p+klfJL35FPog63XVdFkb73yetiBOwqDRp3fXIe3wJ8ud8kxf+lLzqHdPk4gbAIb
ItiaRFbjKsr0UIvFDs3MQ4d5EmkXALrUA+YHuqo/0Z7b9KSVPfrvq9jULL28RCrWT5FE9UH9omDV
jWtYPWpAgQi6Ba645BaWASjt30ukZ3hlUh7NNBWFOT4hhiRHgjiTpTo0ERb2vDLtJvxsbYz5vq0e
kRwS2LQSTZlIut3ozRTcz+Xv237frJbFxFupNwgmjxoaCO3oLr6qP+MDHo0vcKMbVFNHb3FjCRXv
7vn/SPuu3cpxrtknEiCJireKOzpsh7Z9I7h7upVz1tOfohv/WE1rNuebc9PAwMCsTYpcXKFWVdFa
yQ2FjKO38V+KnaDX1MEeICHbYrGpBSmSzhQAFKnF20q8TOOTlHCiqM33bG2DcQ0COhZQGsJtJQ/h
hU7w1+fBmitLQddEdBK3+skraWxu7tokGy4Sow/AzxEj3ZBHp9csZFD3gl2+DMfUTkGrfEq+SYfq
QmE+5bGcrQJQB6fxrscnW6/L+lcwlwVivRNCZYR1YyZDgF7JdlovYDy74HQwtpzS2g5zQ0ACNJZT
LMZ+NdZOPpzJ+MvMAXjLDgPSR8Ivm/IMMrckr4pmECN4nfmgHYyzdDcf2vfIprAf0zVCZ/F7Z3TE
k3zkNo55pplrMw5RmRQZviwdfp32y3F+LXbVTrEkdI3BynAb2K0LVBAXS7iZUq53mf6ylR9KqhoC
blkYeMG5OREvPsZu5ChowlsD6GFDqJkGF14dYBOkujbKBCi6lgxLN8IfgRa2Cf2wtQTLeI7vc1tt
gDDUrMWd0FK24pxq7LrikT9dseXyVz+BLUUkhT6U4wIXUXbPS/SqdZ19/Zpsxg5rC0x4IuUKhtNC
OAjplvZ4yE6/ZMflQKmfTYc3NctbDuONSoJOeK/GAebBWztVc0coOAN+9PSz0cl6OYzzMRNBwRQA
IulMaa2qHW7V/CFMFVfRf17fuK0RNXNtiXEwYzmmk5hj47RzsQ936aHbyftwr97MP+On3ksf6ZWI
0Ccbj81oqXcmZ6Vk621e/wDG8wx1KE1gU6fh0OgO+/KmpYmlV9xqr6o7v5BDfFfswvNwjO3wsdwH
FlTRd5pL9vrD8gpJs0dzr1yubwp1ANd2n/FNI4rxJOoMhAslxGJDVd3HIbjtdM2b6/i50qOH6/bo
Dbxmj3FIzWSogOmhkUcjBkhg+Kof7Rqfl07zXlEWqKoAAUTiCf0TutUaYCvaeN8cR0+AkDICBSDU
7Z43KLMZaK+/L+N+jKQCzeSEux//mm3jIELTSbFTDHSZCHOF985N3ik8iNuD3YTlfhombGqvgS60
JAnukH77kXTvtD1l/zY8tCU4PXOuLcb9aGZKlLjA82k+QOAO8DH9JkMcP+5zj/t8XT+dhKUZJ4oc
xwIhNH4GpPQ3vpmG7AT1QZeCn4TKNjGX5KX/u+wNatmyBGZzNLcxzsr2eVppBp+fCdPiId7VQK7Q
uQq+Tuamf12ZYe5fMEFZJ2rw5fIlc+bq5X8n1mLWwVw43cizCWTtsY8+6t0oSnaeZI4iclzb9qO0
Wgfz3EMYU19yKaCu7fdsWuII7u8CfOGT/XUnsh2wrqwxF20pUpIGM32VfoXvEyDGz8Jts49sNBvO
GIZ1ekdyzfv4FEGWLraEewlqjzyO6M2z+fkb2Ic+FcyxSDNsrCFWjio/pIBUd8vstfPPIfl+fcGb
2NHVaTSZS6drZVsEtB082rVhU8L9pHY18DBA94nYS4oiF/j2j9m5euOHNNt+bbVUJgiYInMZMHsT
eMZk0da/7C57Kn460LzLT26WA+WN5/clOJeDHUiRI5IFxQC7dd7tCnN0Cp6yxXbEuFoaExNA2iUz
6wnXXLU0f35GBPKgPFOoWnjWzz3kc2+K7xMwltkucWvJjrlTyJvhz+oHMDGBOuD1lSSsMdkHvoB4
AC2zI/pXCFepcmNxSKCswWv7864rO54SlnHfQOIQ6fTswr2dBdATG7flfnZKLzpwC3i8RTJOqCF5
LoIOD3G57iiztQD6XO1RywTpi/FYhyDgsipIR1hG4PAigU3o0PrqMJ5J61DMIwbuaYaYD2QENfa4
waB16BbQ4j42O4w+UyhrdRCc9ijuIj+4yG9gwT7X3zi3mIayX4Kf1bdm3BbaiWI01tgGWj8t/mrv
Y3zn+EQFGFMJfVFuMei6j1LYuCAIx0EIEAgh/UMPyBkvFQgCqdJ66xtOjFlhNBSL6t+AvjcTz7+X
CrAQtmKV/gV6CZG6DAg+OriWXjA55+VnGSP2vytuhWZpCE4g9MeXTd6OUFa2GXcFGFGuFWqLjsDN
dOr9YA+ZtT0EeNHF5PYUr39SRWSyl6xt8nyUscPZPrsbL2j0uQNCkhT2Cjdyzb84R4j+9n8+QorI
+Cu9yaUp7BAvtC7xAKHInGGnRVYGgeHMNRWHWxu67oNBO/Hnh6wlpcm1FiMmKTSuJsx8Tcf5NkZr
RbYLTEK6VIp1cpNdBf8PhhY5srqn0OsSCwIBPD9CbV1bPBMs1ZlRSgqt3AwhKEaGycoCWDQa+/om
88ww3qrswxo5aQyIj4T8HQsLX/L05bqNr1Isf8RlCsvQM4lmNRsJ6iPSQ3Nqb5K9fBj2KhrgCChu
xRdMLPkAtqDeN+54OrCc8AnMeX9+UynS5q4ScGhFFKQg8nZbHqLIam9oTA2HtB8RPmX3pLHmR0rI
ZrxVT1xBFs5B/igtrxwEhCQ6Q1twkMN2fOhUwHwC47lM4pumbBKrbLrvei6hprvsw6pFo0Aef2mz
Ulucz7CZkn/6ig9fsvoZGHvHaDv1kDFk7y5kh4T0rfk1g/ijOnPTGd6a6d9XxhDFoG5voKtMc4q+
8gaw4JyplknpJRh5rRwu+R3PIuOe2gY4ca3BO5+c6HRT5gUOkqa3yQWxCXfQkBNVKB9J+Wp9XSup
ELzGN6UstBDLOE5WaifPgt/42Zmn0Lyd4oNHDwUDEYqMLDpO6dOwmQ2s7UMndBe+yXfLzeIPLi3j
zMc6sHkh/z8s8NMk433TCTMEPfX2lKZ0vKHDtuNdvg9tKtHCDQ3pNfzq7j6tMa63BxJOjiKKIEG4
QKd+YjeEv+ucQnK7b+F9SadwIF6GmpVSuYH0PiQu53psn5/Pn8B43LxISJLQLFi7D/wW08XTTgIm
dkZ7pbK1C8fa9mP6aY1xvFkYFjkAQajMl1Z5Q5w4BUzeCk8zsCu2vIsdA1xOnFbs9vv2aZMJD5uo
IFGW4BSVWmlVNXBP8StnWdvR76cJxt2SVB1GcPYHXoNaVPgMdN4jdTTkrXjuPc1SvMZHE+COY3Xb
s/1tlUVXaf0i61mCyp70YwIQA+V3SBH62XN7V6E2bV23ttnplcFkJhuKSmnCmTWqM2lArYdpbQVy
SYoLJstHxQaF2kn3qNMZbEp7KPnjaMkPwS3VQRHQShJFS/6oxc0h5wdt9x8+fxCbngtmoEtxAQiU
gs5ueZxiq760fuDUTvGeCoe6t2Uvp9o2nOBhO1VfGWYi30jPjVoyPnZCRFhmWDQm/NEjTQfy8kS5
tytMI+PfMy882mxvrz4CyxYRpqjtjFDUoDBIQjk87eEbuXSW/BLaiH7/xQD05tFeLZZ5X5KoqIS2
orenAY2V4SevpocgBkx25pOZOTXa3PKx/8YNgzcP98ou44izOWiKcYbd4CyixipZodsczXO7F3f/
qckNWnoqHIRqoPyRYK5etTqIm7GhJbrfetSxL5wjhLtohe6uX6J/OLOflhhvKxYGpGwS4Gu6obCr
Je5tI4siOH0l8pQwOQOY0llCltlTLdg1MGNWERtHIQxfzCV9XIIgtqYl4Y1GbnrI1foZrxzXRi+J
cQVHUuU/OgXYvqXXv11f+uZTt7LBeGEiyWkbNYDcTPoTqmex9CaFd4EECufMHgfJUmeOINT2U47S
rirLkmEYbILaRGNYiD2u6Xig/UlKVECTGd0vneSNF3FvLm9ljD6zqyMUyMacxDooGBR/OFEMCKgQ
T/w54c0vtTLD3Ma0UxZ5oHW6UVysyQAsgkfktn1EVyaYi1ehda6REU9058ggWSy8/Gf8s/jevyx2
c6McYycVMRTIc+a8hTGRUDGDIbVI4NigsPyb5sRHJARYphWDs8suMI6T8fC72458tVTmNja9Eo2G
ihNiPoDpwIt3+jeoRnhU3xnVuUc9d8d9+jD4/yLy28xAV6aZKydJKRjratqVsxba4y0oVMBe/PBR
+fFRyPA0TqS36chXFpkLmLRKoKozdrjvYzsYD3oP7CZwompUch5I3tqYSKEz8liTTFgCXSfyvNYS
c8ElBqchwbHCppdyUEx1MeCBiA18MOGvYX4TdZ4P4RxLNnnUyqEYqwTzo+0hftYOlRd5Ven8SPcU
qZPfhk7+/bqb5F2/D6+2ciSVPpFOM3AwqNLvgPYbAa3+HZ3Fn53pqUCxYPZ5qTrnaHxEHSubCugi
w1nElYeKjl3Gj12cW00FmZGYG7RtPuufp5BNIAUlyYqgQ1FkHN8b7WSQ+1Y5d+YOj9olHC4ykFlW
Vd0IPKZp3mmhf18tMQ+boFMqLJEEt9P4nLb7ZHzlfDrq479kcyoIpg0JJOuSxpz7GILB89LjRCr3
M+hpaCoFBKST7w3QtfEenO0F/W1MZxCzUt03shDikmn5rygZHVNq3YLw8J3b5//TChPqgo0yj3KF
bhu8vjCe2oqzadvtmc9N05mH06yHLuop65xyDp+LveRkTuAo+/BdOxQeIM8dQN6d9vsVQFDtC3/9
/301FjGagDshFWn7dPAWCBO7JYhoUPzMQGBAK57cij3vw9EtX51EM+3bQFLRIgieTMmqn0VXPbVP
gSP/BcU6PHaiYxxHkQtn/4dw6PNTMjfA6POkhdQpXSfpbdFtHiKvRhz/YPq5N8jc1j5vnczjOmmZ
CnGkEolD3ddOj1kVx9SrN7AN8Zw0596xvO6xkAi9ruMI/aeaDW9dzDvaQJlOkQcA9pEH7xdHkF06
sSk8G0iBJYDOQsnCQDqvskjjgSu+RWd8S1MmVWDM9CLON4ZIvGAoQZT/Ui2veRNx3u/tutvnnTQY
3xKXCqSRK2zoaJu3xJOf6ApBcGehqZMBSY52Jc8kDVyvrI/F3cZmMEzTlNGuRyv5c9dZAeYAIqez
csUdmh+F5nXcd4+7UNb5pAhVFBV3f/lB59OWR9rzlglghN2zBpJL3MP/VrDVQPGtSBAoU9m5Ei0m
i9g0cNw0Uyic4gEE5pfo/R1lkgMG4DnebXNfV9aY0yrGi9K3NMSl4QTqNcDiw7JVPVM6S2Efc7K8
7QLFyh5zTtsxEzvIKtLsYfGiVxQIzhg9R7ODAHWXPf3PIuW0x/Jpjp0bCUY1U7UFy5sxpCKeAumk
6Tw41KZ70TTTBCIcEyrsAyFMaRNiRJsiMyZnAd4eI9Ng8zMp4N7hgq823cvKGvM8hF0SD10O94JE
6H10Bau/T10VoxszXqVoZ+xSx3QWlXNOthtGK7PM69C2Q1UOFN1DUImmCLP+CYGnCp6Z7xQmPiL7
o62q4inTbH0vX/R9dFD/U0ETU3+QcEa+/kVvSVHGMsDcFR02mN0WZbXSVoDKArbnyOt6bs5xEx0i
vKCdIJLGOhxJmFF5UT5GU7HLvS3kHtnlfo1BCul98pfF7VB1/xcj1FvHaW2Y8Tm5rk9CT5mEtMoO
fJpRKHcdYDbaCw1veO/GposDm4ep6LKuo8DFXMh6Eow4E8Gb3qFUi4nt+EIhqRXIGW6K5/kU/uAD
6zaHRlY2WT5KWpAZ4xxYpsnrn2mpWNyXe+nMFzjeuixrQ0x4anQpsLYa+icVxgKHMbFa5Tkp3zk+
dCsIXlthvthsVFKgEhSahZ2O51CjKRk0P/18n+yUY3M2wW/HMUlfWPY5XJukbn0VJPZDFpE+AcsA
6Ir8bh8f5Dsd8/XpLe98bMbfa0uMv9FrPQExGr5V64q2AIZpAHZeJcl+nN9C0IhNdqy6xXvtFX7w
PgLOkzicpfJ2l/E8vRpJojIZ9IDqwA2B0Gj2SfkxtUVZrtKHaD5ET9eNbtpEmGSgOggeA4mpvgSa
lEpFQId/1cquy3cDpOTXLWzFa2RlgXl3wzSbsqKAhbyIrFDsLHT53LkiNjFrS61+Xrf28YO/nJeV
OeaWp/OsVVmNsdxz7SoHNGZ3QArHjzWmTigvauGDWnfWLTRhwu/XTcvbe4nMwaSiaCBK/fOojnJf
R10BWiIwlniRnR7K9xi1SfSHMwcQUTuzVEqjrb3U0NwBDkretce4s0vR4qZWvJ/CpBxFbtaoZOAs
52Dvbt8normZeGrTb3Me23IHYrr6hHLDIqhW3nT2DDJXM0p5d5feza/f4nNDmMMFtmYCVhe8LCKg
fi9UxQFFo118miK0ckHb5qsO5xNsegsgmP/vEzCHTY31tmsXHDbFTy/mDzSl+neQN2PwQN4j9roZ
oLDilZD+UI7SGWeR95huO5HVD2COnzqO8MLwv3Aik9O3FoagKjCUaDSK+AZwvDt62Xu4eMZLsmue
wOvFwwtvP3Ofv4BtBkrVYKYhePOQ3Q5OCsUMlF+MV8qdGb+OJ4yl8xP5rVIWPMj/7TqL2B2rGMA7
sNj6mtkeKnI3ATqajK0zC16ZQ1mi+pG1dxE2IhZrzhffjl5WtpknSSKg7qrRCMBy8xtaM0khnfVW
/uyOLbqflPexHLwUii8cw4RzxVjArt7Hct9SMrjwmSIWCqdPHRGYv5FixUQDHRbqc+LX5FJ7407Y
RefqqbgvATfCLJonX6Jz8SQelZ3s0NlY3s+jvubK1TPpr189m908yGovgCUmK26bwpMmRARLxHHt
W9XS9XdnHF6stW2uV9gCvbqdl+9K+q1NJludXq/f6s1K8NoO483yThvEQsY37qAwOJwwQ27FT6aN
F2uxKbQysBuPJzG4WSVaG2WcVxgrUmnUuMm0y08cMAxZ6R5yBICf8+W8qF+69rkYvzViKjUE23zq
F0L2SsxoR6TWA7/ETVQ3gxWO5YkU5gtnWznu2WR8VSVpYZzE8BTFqTkB577D6A5m5SWb3hq+m/iq
GIoU9XNHDRahi1JfMg0Kjgta9inqJ3fxRTmEN5IHnla324ErVb4bkeP0DwDl3Zv+BEz4v4jJry/7
Szc0rfPUmCucJvEAvu0cQfmAMgfw7xJQCxXQVLy7uFkKWC+c8VHtosVqlWOjVas5ASAMk4BjW5C+
+XeVVe5O0y1Y3f4UyBWFzDDYOTEqOE6xR75THxWfomO0GvJ7FLob3Or3GDTooMCDYVGa0vJWft1B
GCyCFye6jsIQdKBKsrihXPtZWe6qJDos+n+pf6z3mPFF4G6G0CRlsSnqxzD5Vc23CTDv128Md18Z
RxSRphTrAgHN9AMqWL5xML3y0ERW/rMxrBja4akN9dr5VDpya0/QNxh3fQH1Py5c7vqLa4iMcyrb
Ja8miq6cD+Bxt1Cp9ym+PTvw03ROSGOw6N2YDILUiB+HScGUXwQZLNQGO1R8AMkb3PxucAs3ddoW
yMC2sP5ji3j9bRlH1ee6OPUDjtH0A5KvVn2QdmDsAtRdPfSPlIKBPzVy/f0EGcOfN2gSzCVKqirw
ovg9NTKrJa7e33OOE733/+z1MfrCGNG0NjVb7CxF2+jf+9TSvTnG+AANE5NLu9f9xe1+oUN3wBzl
+C1FIMEbj9GuxzEG22YNu46kaYVUIWgNJ9D68zwLlkCK27KpjoVuWqgqPgLu+iT2kAzpOkh0mVA7
Vw9ijpnLUtuZkeGqZvm21LUf47WStfmoKqFjaBh2SdDOGYNTV2q+2E522iyqVWnDvhhmN0iynUi6
cxPn3yNi2kCA+qPQ7pseYoCIkZOB6n/rftfWnp6PflJojloVx8jAdy/6275V9nKeHpU+AEofHo0Y
R03p78VaATgojO7LTHfIXDiCRHZNlztKr9/rpuFrsQyW7M43SPUd7I53Q0j865+WE5YabCN5BJap
gQgzzQNGV3oc8cD4uT/Y8o/sZnaMXXXT2YXPS0G5ZpmwTwu11mzNj5cGwf+l27cWAWeRgqmf1qn3
sjX85DfyeCeIcb2Y0V+qosRa+2SsrUqKzqqQ81pb1yMk42Plqyct1OS2qWjw0DjmbV+jHfNbSJvq
gRq3xo/yJHvZjYLeCG+qinqXa7eU8bVk7LIyij8CQSogOYD4hY5x8+pPnLfyA6KzWmC2LIraylhg
EE+ugVxhzl0ivXD58v6hQvJ/2RqStj+9TgptgVmi/lzx+9zp9ulBfg3dGdJmNCgZ3HpPbLNCRZ8X
DXDOycdDs1phXWdlVc4gZZvH3CtHn3Sjw7l2nNiOpXStTJ1UMs3/w+fFG9DEovpGigVK7I8uDzf1
5UUEH92E1ZrSREZiUmAzR7srLeMNicj36mV5oY2DxNMvtT9eKO9BbE+6k+QgoKofc48HW/l4Ka6c
0Y+fufoZJIkbUADjjKqYDUZt0ptw56mqE/86cG0xPsZUUpOkE/ZYPKBIabVPgv1j9gwvueddCV7g
zMJRY2EcsjrFsgYPpRzFDQ+dJd13GARGOdTpv3HrZpwX+UMub7WPRjf0rdTDICWxai9QyUVIJ6SW
DL8yfuOxlVHPce2rMZ6lF4q0HAVYCwOo4mYDNFxju5kB19ZRjwt4zPLc7WSyTE1P2smkjpq2QIF9
+5A4sXoURJF16YCFcgPV7Suvy6oqQaJdYudWMqLXYkOlf4VMtIzyTGrOSMM/eLNPC8xpDGUhUBEd
0iPS7QcDSvbol4Wu4UgVglMV9OXNfXpbS9a4Izwm4u0g8dM28/C1GXiiwcmPukT21mhnIp617JHj
0Xg7yKQcRTx2GuIYmsqFl+yu8OJDsBf3ND+GatK35ol76bZf2s9VMacyzAWpyKkPVT94LVsrfxMu
8l2wGw6i91v/DgUXAIJmHvr6H2qXn6aZA1rFaCQoGfpLtEIQ23qJLkyMb4knPrNTJOt3IAL3eQAy
3hYzD2Ji5nmu0DC8r9+LZbJnkTdlybHAzqdMs0oaRcdFT+NxshpDfh4VHqKeZ4NJJnIJJY2KxvER
ehuNdJay75yjyDnuGnWeK+c4l7NRNrSyTNUdutN8GBxK10wu2gM5tPvlXPncw7gdFf19IjSmkpGA
ZzQkNWIGYTcBlpx587DrX8XXAOp6KK/W3vxd1V2oF/VcgOamdzYVKNBDgQC4eeZYZGUYtcZYUvqe
wI/sIUKGr1/KM6Ur+Bhj/1EAACCM3NLy5pf8NMxW8Is8WOo5AAVoNGHKuFXAeFGQv65/TJ4N5rTU
kthqdWBigkWH4EOc71WeeM5m2LxaBXNa0iXV5D4KTE880FPS7VT/35DKbNdpV3aYE1IXcT5lAfBS
86F+171lN75OUAhX7frhX5QiNgPMlTW6r6s7MGhaXnUavo3iz27uhm7wKO5RtAQuHzNHzsL5TNtn
UFc1TIWIoszSr0daHJKl7XAUVNBoZkC7gR2x6mevjKAZG3GSrE3Pb35aY9yvMhD09ktMv6jQCLXr
oEY6UJkPYBJLMNxlHMGFBNLdJuBywG/v6qdh5qqpY1VppMbMyHJb7OVniOugXQpSkAgoQvrScAfX
Nt3K50pZh7wEsoRp/xbTl8FBAZh92pVQedQt5VX7K/A6d8HQcGO4yRNvknfTh64Ms/euU6MBguz4
oMJ3LQHEqPylLr1z/XJvv6MrK8zda/O2TpsOx0a6pRimwoEO2lm51X26nZQPjCdKylsWcwnjvI5n
MYFB1YTwQfuglr8UjQM/2zqdIIFQCEagAeNhqdBJJ4jo7INHuKhFvx/JLiy9XiqOBspBhUYcLTM9
zj5uLWttkrkQ4IPQx5EOqRkDqJ5o8by5jQ/D0bTJPZXoXJ75+dXW0VQoFksXES/rMnMXxqjIoqTF
Xagr/UZDymzVcaRbqjYeZd3kiBxvOWnMroMAGhK9ssjuaWeQpFaKhvZCUlDUKft8T9zowCuhbO4j
yHN1w9SIqHzhShdFgC9lwGgrcsnS1276jtzH4nyszfOxMkI3duWa5zSaigEdLVAeUggr6NpSy6iB
ncvP8ZmC58v9stjQd/AQwnAr8vRKsbmcAgyNClkQUQdB3Z/WVUggyIKI0FU1pode6xJr6hvRi8zA
cKrGhAjppKHtkY62Fkg4r6UXEjDWacXP69uw9UU1WQFLOzGB6VGYI6trRTUnKTTrdEm6qYz6GPfK
TVKoDpSuiD1qyi89bzy04u6v2/2aXMqKohoQCUGwJOIjMz4HE2RkiI0ZYOG9dgiB2QwtKuXxUaQf
fOrFVc7j+OGl/9hzxiTjdYY+VIuxFyWIXIQ7ySrfcl+9UZz2JbYNp/bnp9KuvseHGahtk8pAYjg5
vi9t4SKYTreLvk3WeBbP4UFYrAUikaBYv2sfKl8JbCWHRDvgpfL37Ge9Q/PcxLEx0Ki/BZPrBbzA
Lvkh4hCZr7wSxJerwqyJCTAEbSkgV1RKXtx4Yfc0T54Zfrv+qb4EFdSEiYMK0DXUKdkpgZYMSiok
teRVkfyQC+VFL6PRaXJD9gaIPFszhJg4vpv+6i9famWSOZVSP7dpFEmKlxaAtom7oJ141/9LDMGs
ivGbKpY1lloFYbMzlWPQB2SOgUPOVDM2me3Y+9/x67CoSRCsksE2ZaK+8eeVL7NiqJNekTzR1/wK
qFkH8j9HhNKtRxvJ/7MT/TBnUj1lfUNTuUzVOatR1vW68VvV+oS8iC3nZHxFWjA2mNO3EGUuxlKV
vPlg+Io9njPDyr6n58pFW8afbrK3DFTSvE/3xXcyVpmNVOWoakdzkuA6ZLxD8cG0FUf3QRaBz8ar
Qn9lI2KsMe+EObZdqYe95AVE/JmnoTMl0nlJwQydgHNn1BYvD6r7WpqOupI/joV5qpvsqGfNfRtp
TgVajiLX7KhWd0ue/sqkIOSFHfStYG8L5kL//tL0Aq9esqELIjMO8RUiTftujMvPtoD8qZAQhwTh
ATjO2iry/q8iDB/zxHwkss7Dn395RZg9Yu7rmBYG5UFEDRTUW+Uhxr9UuYFAehWeFd+mcJPQXlxt
N+54HnDLV2gYZZBFAgICKG7+ufopL5WqyiR49fxEciQcncE5cFs+dm2BeauDIhpGOcdNmorXrBXP
kyR6Qvx83ctuGcEbrIg6nK0kf4gxrj5i3RZ9W4d4nPQptEh7IsTTZd593dorBG8GaEigxIbxjz/3
ShCDShmSUgOjIpV5knZmaBXHcL/YCghchVNw4fECbVpUCcA6RN0S2BjoZEiPrzPnfiyHGA/koSy+
DqPj8IHi6G8T7AXtR5R8Khy+30x+0qP4Jh8UIAo/5iBC5MIeniuka//GqW89jmvjzN0bZU2PC72G
ZAWGEt6kH5TOPXOocHwAsruz8lI+RsfUGY8Kr5LN21nmzkV9WmZ1iW/ZYGBocfIdrXxOO9PtncAa
7qsz71NuesL1Wpknk0gL1LnnVPNoP2BCy+Fb/QRSMHc5VJEtHfp95ffH5bV2UbgsLF5tb/OCgNDK
0Cnp8BeBEg3oCjTrcJIWBQMmqfFkGuENEXmvy/a2fpqhf1/dwyXMcnh83ENkB3ZQg0JFz/+DP0Hx
4u+VMO9XiS4HATQIKwnMhzFSfuZGA3n6RubY2Yyx14aYm9GaYTaJNDgEhZ7dgg7QFWy1QHmcShwY
IPSUeIz1vN1jrgP4/cMQ7CuSV2ayrXWPevd63U3Sn8y+dbqOuQsdKkAKJBX//DyQ8Fl0UB0iiIpe
isJwy8aVY8hoNdzu1+ZSVpaYgxBO89zXqYrxyRcQsn6jKu2BQ9Uap+dsB1w0P9LgWWTORTiaSK3l
EGE18pMgtKkafRjsaHkSwL8DGPGcIeY93VvB1HpDmTMyKG1a1MSUPHP3m7ctcrQT5W0bsETeW719
IlebypwPoStyNcMt9ggOpNvsP2g6Ke+pCvZ3rznwFbI23cbKIuMmzVqR8lZQNE+TDll6GwqdFYac
Q8n7cIxjBO8oGmARDqWsV5YhfZOId/3UbwbaOoSldYzdmSJkdv489qSgDOLCQAOsEbhXt/brwTU6
R3qbvcAqXPF7+y0FhpA33vi1XE4f15VhZvvkFNQyYzZKeGWoBnTsChfpQlG3UNSoLN5AxtcBOMYc
s5OKkhhVCnY/PDGiHSO013HhZCf1eNnR5if7XBcLLkmk2OgyhBSekuaBny7dOSdT5HI+26YVU8QM
IWgYv/IwBkInyGmIyLGubMouHNmFfqYz4RPqgcTW4x30oJzrRukX+eIhVzbpb1o9YGOQ54uRw2+N
OcTvtMjO60djfFSFk5hVdhHwGl+8NbJey1Tq0uhl1TOyh1JFqrGUvHeMnu5rS2J8lC7KoRao2Mal
6PZFFD0vrbHPomLXFIUlVmrtDjlp3DJtLrUCzvVR3gmKjKnjSL3vu3xf9PM+SPPXWTdHzifmrZ69
mFOVF5qAXHQxMXlvAB3NawZv+8zVB2WuoAJq38Xo4KEVH9GlbkFrnT4LikWjWmMXHYjCexS2nKYB
8i8dgvboJLEF2Cgf+ypbsCqtB439oHlEMAHkbLwhhXBQUYK/QYwvUY4eOyQvdt24HKEbZSOrOWeK
5rflwnOAW6fakA0kL7q+wUkGeOSUCiM91XYquKJ8mE75PZCKzlw7xBcd7QhZ8/pU3Yy3fBHlr5hm
uKW1dfqIru5UGYspsmy8zLN4oLOW0iPkxbU3KiWdeBqmD3oHE1PGjek3h9TjRb6bJ2Btngl6IB2q
Rv2wqF6GOA6htgCeLc1ZwJrRHJrJmrk+ZPP7KyZRDU2m7w3jhvus7YSlQKlqBAhVK+1FPmQ1V8Fz
K/QwVHQhaHkRTzRzdzo1bSrw5aGy8hNwX1faRQLKBRSYrv/8LxS89COuzDH3qCtRJetJIntgoCyt
0JRPhZycpSpUPaKPdyQp9lmfoxgYhakzVJ2fC2NlNSaxrzvo7c+5+iHM7sYi8tUkimRc6G5fJV5p
57b+RGPyubNFy9wPPDYinkmWmKQo9Y6AvgwhVui0brfvKotqrAE8LgEzHhz5cdeWY1ztNksTEJR1
2yfCrHpK9JDq+wW1Ms42bpW91haYS9mDXlMRKxwfKuBGTvFhxKg3jVv5fXz6wLAP0NoUcwGVDplA
ruOLlap60aXxjP/0MBfrCYnB8b1fx4LpMQXBCTGQ3mDGmjkdU4NSkxxhWbM9OG1sU1r5FKJwr9Fo
IfyyzRYIVd2vvdiBRoBRWpRuITmj2c/H4236gc/fwvIRpEqiydUEvyeLPlEmt8KIqpklHBzB9ulc
mWHKUqU8iUHTYckURknVx2syWppDQ1tciN1s9Bavpb/t0lc2mdMjYno/QK5Kfep0UlJHwrxxbA+y
o+foBVYP07HYKT8iKGY29hi7JbFEENDzk75NJ7j6HczRGlLdzIShwu84FY8YufyY/P5lWIFV3Sdv
vKdk81bqRAEzADF0le1BiNBMJhMEibw8ehn6v2qVh3Hcuikm/uegckI9FuMWf76UpliPhhjksidi
fF/qBlcQX5PgBa86x4tuBQRrQ4w3LwpJnXRgDz3FeMmFyMmLYpf2B1IIxzp+TCfOtdw2h+YXci+q
cUpvyioCGBKlFCmxhId82WrBIxqrj4OE0lslO30HlYfqwnFvWwfDFD8tMkGvGM3zJNfIUFbVgCje
Zwj7ppt/EfRt3fW1PebL9bWelVoKe2ngxuB9nc9i8XJ9TZuHQ6IBpUTbiWyNOwuqoCdhKXv1sivj
X8Fg+E2bW0PK00vdzCPNlSV6D1afSzOUEeXKVP54G9TTspNuyEE68ysam7u2MsScC72cgjKPYWgB
T9N+SvqdMfOC380nAe0d6MOjd4hBWMY/dm1plqVRyJ6gK3a+FH8Z/4+07+qRW1e6/UUClCW+Knac
nuQZ2y+Co3LO+vV3cXyOR8PWbe6zv5eBgQZcIlmsKlZYKyzu0lDw5RDFgiYTvCnMd2VViMDg6gs7
Ktq7sgV54wSoLCXZ5SOyVoO4S7T5PJfqz0TRnaSrD5mAYDVUnhQD7erAefRvH/d1XxFcGZEwbgjS
e1NXWFxH04TPxGgY3MdZ95PBfssfoFGr7W2825zm8A/s6aaOySqKx2gcUSSWlEWYQsEMR8jUv9KE
RR7a9WEqrNwX70GwOsuW7CSpJZyS0uY2dWxFJGQlm7myU2cm+pxBNqU3pEAKER4HGhoFogPPkG/6
zLUs5roGVWEAyB2Kh0zahHxhlNmtL7jZbKcYyIkz+E1eZmEzC7WWydjccc4xsI/xSi/4lDwnoJoG
7C881ZfgpF+ml7wGNAHeItzgdXNbFQkPUkIUAtSZj5e5ljtV6zHs5CUnEaV62u5n3Ckgx+TDRG8W
k8hKFhMWtCWMrjJhWxundxVM5ILEDc2F0+NkhyoidBHTu5h1ao8SJuN4CrSpu6pGSwMmUdC38XGh
ZtbFUd9UhheJ7bO4hHcJZihnTdrN2r8yxStRjIGUS03FSWNPZ+mSC4XdVmCjSr7Mfe/dNgK8NTEG
cgyUlvQNYDJTdbA60cvlpzH5pIf/K6gxNTWr9TBXrxcHnRhCI3uSPJ3SobTkNLifhP3txWxa+5UU
5tJJJGvLfuhhXFCg1cBwov2UCW/EditGIyrN8sJmXgOsTYoytoKIHQuXizEkVqh/vb2Kbe+4ksAo
uVEIJNNFLEMW24elCo4pHEUEPHm0L9qaGP/oKvWFpNFXbCIvmcdbHaPjk1SHQSLioOoWuLtIZodG
7Nxe3zUm35syvO8go9yFkiZNqFGd0zUvioSzaQJSKShCi4ACAK0ao5N1S4w/xiky5L1uNrtm7NE8
T0BEYbRwjg0G8Ixjlc+HEkn1SEncUIvPRjjv+6VdOLEsb0+YOzJ0o973RYc96dP7fgGLpBm6nD3Z
NKIaOv0M9ANdw9mZVTZkMYybJz5QcEQwUVxaf/TR9LQHxlJsGQ+UuUYWrf6Y7HvkpXkea3OR7x/A
viWTbGpSs4TSdXhtZYJgdUXGaU/dVmyNFlYxgn8NT4aVV0axKBrKj2ARCQrRTlXzZ5kLl06TEytI
9bsmmlxRy8SjMiwpR/E2qiWagqhDUTW0NF4/r9q+i0VlKTU8ZAOfYIyBYtPPPyizcXvk8Y9vqPlH
aYzNy8NQmYMc0mq32Ld3kS20dv6p/lqeBSCzpPZgYzb3U/qkCVZ5oaNtZM8r6F0bxI+fwBjEVA6M
rBbwCUXrykAKMcV7k2uueEKYsEObSwJSEwihfQf5Y7rTAaUpOtklBZlg/xwOx+LrzO0run7xga1H
IZpkKmjIQa/uR2fcd+NM+hxGpJh/g6HTqc3OF+XmhIlP20xTOwBd5u07uhHTfRTJHKi2NKE8LqL8
n+pXTU6pr8bA2FlcsQPGZWbLKafTciNG/yiTOcGMSEMqmrALdEIlQuLDFMBM9mdkyTzSPtyFRx+x
cZ4fdpY5TzlflmasZSRipV1Wv0b5fRhwLAH96o8Ju4+rYpJoeHOoeWliJ3W0q5BF+0HkiywQf2j6
vVyEu9sHtykNPfFUpkwMFtsrx+hLYVSm5s3CXTPf9dWnXLByGRRvw6/bkq7nV9GjTWQFNgbPWwTD
jFZW0RTrTa4u/2l2+i9tqeLQ4L8T32hLEfxTbkKOZHFjS9eSGeUMFD00lERZ0E8agW68ml+Imlxq
u9FTBdCTmpMYzV1VjqCfnHXOBm+8PD4um9FSYUTrn5r1Im7G5AyA9Yx/9cDbjCzlULj5U+joj8vP
htcL9Db/z6gRRpFVFEHoiIXMJrFFTSdaj6KC13jBuf7WlJZRWOh0dctz5oWuchcNALVZMHY0F1Z9
X4Nejz/TSHX11kcw0Vo31UEopQKcCqZbv6Gf9+cCZOFfeJjoVrV761e2Ol966cB9ZGU2DyHwbYj9
lnwmYjMD0pkRGvm9os4Lq1QAEhVW7qIBpa5RrC5oj4NC7oZQfYly8Vlq6smKxTJEMFm7pE3hfJrM
ASCbH3fBXhoUd4kw+SaZDnjRQ1vTcoQd6phauZ5IVhDGr10l8TLMGzcUB2mKKDNhrlxnk+pJmEUC
CDON/1i5/vwcH0AyARdZAOqhAwVYchiPJq9Hb+POAKhckzGXA9twRf0mlso4DKmJ7JCc+qIWKnah
YLB9TN1xUA5gU30ADvehCEmJhaO8wLmy9GSuTu5dPNsaa4RKOqJh1cDDOf0Ghme8we7oZAsdVytr
Nzun3zkSqS7eksg81UklaN3UScZbJl+3pV1+1tzMIr66K2wuA8WGi9Z0dAKCNAT4zKA4wdessnzo
rRAXoW0VnGq8q8Q3jHFaj+2dUnMNmiAAgx5xFGv6DEAkzlK3ruVaOOPFukCKhaVpAN2KeV/AOf7C
+KPifTeOoJbb1U6y2Kfg8/gM8P173iTLljbryEOLItqS0cnL7HIZGmMxiZOOmaDSStvwVVA+lyP5
ZOSHqeE8FjcKJUhIoK9S0XWMlIKp8OMmY6Y5VjArgfKSCdZCOv0YHChALUE7HJgTPapQeYD3Q/II
lA1P5PWXbEUo6w9gtZi0GpB8kM/9T1CdocG89JtjtVN8AaAGY8Bldt7c3/clE2Z/AdmWItoTMX/c
VJ6UeNH4sxAo+nBkgdWI8/jb1KOVMMa8E6UBFzjB8mg1OD2AcMCjg8+859dWcIl6D5q5ZCTSwAbE
mvFWLLsgMRQvlRQ3FVRX7Kv2LNeZa1To+cvmz2kzmDYpO9Eqi+48dIJv9tW5rGtOLWVrxesvYZ7n
QtGS1BQFkHS3htUlKEW3vyt0DGPirc0CuxSec/PL7du6EXJ+WDwTNoVjryxCoineEg33S7xcREU9
k4bwomkaBLH2b700Jkjq2sksuxibXPzI9l+/Rvb4Cz1Bln5Jn+ksLR+49fpVjefu6lQZE9gs+jhX
AE7GsEA42ghNn3K9evkXm2e+vYHQqIE5wY8WYBSTIRGzWPWG6hKqd+Z0bJfH2yI2LzmSnvSd9SaD
0Qk4SUoVEaqe/ql+MQ+RjSb6T1JomU8GcACKB+Gel83eVImVREYl0KkcxW0OiRqIyYoEkyolAhf0
E3NWtuWE1ytjVGJIlHjqdMjpQHGr2inQPPUv1GhSkCB043Hb9HkLY1RCDas+JCEEqmeksEHOQHov
Bf5t54J5DVjWIIgfrYEXK2/ZzPUyGXfYhl3VTGqmelP3IIAmUjV28nJnpIadonvh9p5u3rLV0TEu
CW+PQognrDADJGzcXaIShrn+Vpnj/rag21uJsb2Pmp+p01gg+la93OifImNyRK3/ao5ax1nQWzLh
ym78XZHKVvgq9CYNw4Arlr7IwL/AY86OvmuPqFntcs3Jf2muchCBYtVhtsuaj6FnutVnTJ2WR4mz
5I0pD1iU1acw/iiJdCKDGknFi0fytHvM52OSvbX6TzmwrTpX8MPz6FHd5dc/No3ZSjRjaGpFGzCy
gF0IkZzVksGJlYwTtm0lzT4sjzE0ZM6ylHSQIU/VQSvz13xoj/rcOb0xEqeaNJdI0yFBw48Dn4GO
jLh0RxUh1ogJZTUPz0vb3s8d2Jr7On7Q6/iO1LqfauOvbCGPhckDu+CpIP19FeOWvTmaSktvc3Re
4r2ZdFYt8JopeBvP2KhIr6tZ0hrTIzFeeNKLWPEe8FRrrhScAJHE1BQMm+tMSCV2qjyVQokxs7fS
qPIq2B2AGBU7scQjeb59bbfeBcAn+CuMUeE4lGUzlyvVMxUksgLRGqPYkxO3RequAtRo1PBGengS
Gc1NqlEw0wkSSXBIUV5QgpPSPYzyaHVd68YZ16vQ/bq1n4wa13WpFwCygffC/Zy/USyG0SOH6oEP
Nk6t6S1RjAaKjQAg4xprU/1mnx86xN0UOpjXkb+VPNfWp8YqoTC2AZESFXH+6DZfaGUCuCd3AbB5
cpM7TraVSfsgjnGTShMkZTa+iZMPKOmIbobxuRZVArTcwD1TApCysHTN58+sypvekg5golJgyBLb
CRNPWd/MJfWWHqYPdvKvkFJVaa7sFk/qJ+AIgsEttvPT5KK77yC/1k/hpXRLZxTsEdQAt6/L5u1f
fQyjS7qGfq4hxgGDGNYeut89j6tyW4PeV8tokKlmc9KrsLnZHvDTYFjRQMnzb584q4UwGtTmY1d3
JRaCka3TH/BVtMrvoztKLf8P+iF4p8ioENJi6tSPDcIDXMJun3+NARjRHI2zeSn3IGrYST+B+XDP
Q8/ZfJIDGuWv9jCxltQLhhkudJ2OOFsUZyZzhtfYnfZ4kDvVcTmA8ciJn+bTCBQyfs/iZvy1kk/P
e+WTFqFHRGviPJVLF1v6b2MXPkTOANQZsHeXgISpI4wXCvv89baiXsOn0teBrIMWAChrhsp2gmSj
OXZ5laoYaNQPkiMdJUzEWaA8A3Cr8ag66b76Np7Un6NnHAaw5rW78Hv5/fZHbD5V0J2BCiMaUkCB
xJw6IUKSpiVOvXGqfQwCaqkC8xNFIBB8DWH9d2PP7WfbuqJrmcyJi4UZy1kPY1Wc9NlCsygwYkHz
TUAtKdnai9lZfCT3zUhwLZQ5ZvRXm6E245i7zA4exJfxbj5r6LMmaDFS8S4bPRPdVPVTt1j8/vGt
uGclnO1Yb6cQ4BwjdDxSom+DMasWEoC70qg8znFuXeK1ICYyEdSx0IQIqzTPgyO+FE5d2hpmee6H
QwtccCBL/qDTnpkNyECF19u00doHjX5XJpMJVYRBGxUVBR10eaoN8oetHzjiz+ZIZ1rdxDMdNCMA
oBSZA1Bmv07ATNSc4hTc8Qq5my+Q9YcwEUwhLPIcSPBIjRP48131k94pIbQEye5VC6k+cDCJJ7A+
nM3X8QI0UUzT6wC3eCV7XgPMlrtYfwrjj2YxlLVBxKckuF7K8Y+7SPgtdFvZ+bUcxi11qpqlcVTg
5M3QJlpd2APJXrVUfJpBTjv0ky2mYDY2qtkfjPETR++2jChBYQCYMG/IS4x0AWm42kih4ONBP5QP
w4lilwZO6yV3wpkSx6A/BQV1lyN2K1Jdi2V8ZGOUoJBUIDaJrWKPoMcDChL6Bmwa81AcxPhecisb
PZKA5OcI37Zi70tmLGdtLm2ixbBikfZbLc/j/MJZ3PaJvgtgzGRuRrGWGbhNZt6PrhkNgxWn5W7u
Z9GRStAFKNVZzuPWSuc8sZpGf779AdsOanWojMkMwTMQJ/pbUElbFXGkD7FrHGUdWFLBjs58NjY0
2QVlzv2hsfMLHUCybn/EZmS7OmK208bMajlGd4LqCfD+d4oHKFKc8LDDqLwnf36DybnHZIVf+IAd
48imWss+FtayGWtK9F4fqgke+k+2C4UCD3jfyICiBtSBCSniQqltW4u/Z64xFnQI89ZUBSg0zZ+3
YDbR8Dzhl2E3g671yhgDGUrxQmQaXIIo7bQ4KSIt+d5MLOnVOEqvFOamQilRB1Ec8rzz6X/vDaWO
4n2ZrFGMx3hsTRxqrmRgpsB8zHQvV07UXjgnSPfr1gkydikM0jLRTVjf0RZMIPfSXJTqqMQqBwyl
qDveu28zI7NeGWORwhYtosjKqN5yie/mwzg72d5A71TaO3FqZU85MgXi5+lb8UL5TZpH8KFdeGjI
/5+g7n17GdOUxLM2gKoYWoRWdcOrzxgfFu/zEyV5apDqynywQHJ2mmMONcZayYlYkb6FRtE3fPmo
7Mx95XYuDaoae8YcIHe8fuNsKVAUIJ+QHEHkyqyyimI5VkbYRyAHgHIyP4Bi0I6+RbvUI47Iq35v
eLgP0pj19YpKED3CFuhn40dxD3TWY/4JiEMBCPac2aHFWfOuUC39kbOxGz7ug2DGCheNOglN2ato
jCOXaA9GFUfZJR5gaYGPY1NAgc5Hh8yRX47ZUua1aDZsHUipJSQZaOyC1HvsUF70ajfsMFrmSi6e
87NFV15exmN9lA/9QURn4O3lbxjED5/AmOBABMleRS8wunxtKQsuaK15RuXvpxnkoTWT+n6opAej
C3XntuCtS/RBMlW/1btwmE2ti2SoV0Es9WH8TaFkgZ9oT43duIOLZG7HbY/hrZYxy21hlH1EE2GS
vHhaj3RJ8BoIj2GrWWLwHIiNNRXf/o/rZGyxbhqpPEiwxdG+d0U3dYfWjm39AuPsFba2L868kHgr
OfZhaxmrrC5FjJFRbK16LpDaKDz0k+z1C9Ul/gOfc3FNxiJLwLAtlgTCBvREGyKoScIRIURsVz3H
22wFTB/WxVgkzPqDBUjAVuo1Ji6a4KuQRF/wDkm9ZVQaK+7zxUqC+CcyuV/Gifi6giancgweIyA2
Bn0I/s7aE/PqQKrlPitaf26A9a5GwbMRA4WvGs9Vm/m3z38jxvnwzYxdQzk2mcoaCQBlqJ1Wn2Cw
JW0XihEPwGkr5tBlmYBonbwlPZhTl4uuM2NgtiG2iXdDaldeCybaHR0qqpAedMKnzg6fZ0c8xT/k
71Hq8sZkN1zUhw9gNKGf00YWNByPpv+qpQbdX7vbe0nPl4k2Pghgzj8K5WGcqQ+cTD8wT4lyyXSv
RDMWtwLBWwpzagGa1eqOntp4IJcisOgwWo5G11l1kfwFxAy5F7zbi9uyTevjY/yQNM/m3Oq4R0DT
OHfp4xyVXlyew3E/y79DjCIkFQ+wh7OfClOxFEglxeEE1ycJhh/UqPyOOYq+RvIF0aUzltPT7SVu
tNyjOeddRRXG24iZECa98mYLafgdeelbD6p85DawbAUva0mMd8GgdA3Sxo56dRnJv8IJEis70jp6
6Qn33CBiywjKwMJUCKEtVmzXA5ra01gw38RhnCjwJfQ8IWy5HxBC9M6CZi88k0Mv/n57QzfVdCWW
8S15VS6xmSMpkZtohZnuepA+35awZb7WC2OMyjDNtWm2ODGhPdRgpk+7XR1yH6G8dTCWo67NVJgl
XDf9odurgJw7/clmRY/5z8xFIynhjs9tOsn1yhhj0ggSHmghYoHBK54rJDaQ0zgQYEJUtsAdfeBK
YwwKEKwzoSkgbTwAtdMLD9PDZAMTC3AMxOGF7lutyPp6bYwtCToMtxkiDCWw/MAuQlmNd6gT3eWu
OVq5XaHfsfbkY+lJNZ4skRt6vBjk9oUAv8TH6A5keqYCDjZUzpEhU4v4Sw5sXBSjxcciFmqOX9gY
xIRd+XsPrgDSp3TAfI8M/YkzK3ou7+LcosnZ0DVQTvXKkwgKMeE+vwxIKvDe2ptRyVo4Y2pCDGFr
GcZOvehU1sDMornYJ+U13tGkaAc23kACXVpgvdEL1bZ6UvGW6Hf/yn+s9oCJbSclQ94xhP8ApQxI
TBtwolCcVu4LnNroKyesoKMUgy4GmtoZGy4DA81cJJxs5/Xu7NJdVoAz9V37vrya92UHxEi62hyg
5gsc5i7VzvO/afPEgb9/BLPnmDTM5kGaaR4eoJu2ZBVPlE0tQ+oo2S3nmMvqsW2h3gWyu5vJS6I2
WHWutA/ZPKPvUlNb57ax3faPCN8kySQiytvMvZXrue3AOo/apzm8CBZZpsoylOX7oCJ+LTBZgCfZ
0h1jGfNpHNHbhv6vaDYWGAyzkFITb1GgMn9u9uJkJV7oJy+AjbJoL6L2D0aYt9pMcYzvQhldAtGM
qkaTaHrGZUa7Ww5Yp/BgImCV3BnpSC5L5Oajcy2Q0Rs8bos2Vhaa00hrm3a5d9+L71pjG9RNu/Ku
Hzxun/tmmLVaJaM7AFnoMa3d0iQZJY+gs/7BHhQj1dvI/4IkungqDkXq8Hret5X2fXvp76sndib0
arnoWG1k5L6qg1mkf+aoDd2wK2uggpLBMHUVhCKMFwVvyihnwM30hCc0LKIVIbVrJ3oEcfI/oKbe
1NGVMMaJNgAhqxcalU9qBKaip2T8JsuP/8cVMXewm4o6kQacVnCmxfKqQD1rsHpHso2XyufNZd5e
ksL6yaJts24IsCSTPHW94M2BgCicN1d/zd0rw0H+3TmFbRnExQZ2a4HbTaciQTldXIZLCHyo6jfF
BUwdEN+pYNfmFQq3V0cICBopkQHbubLkc113jYgDqzCtM6IQXcl2itEkzpnRg7/Wwnc5jKLH3VyK
YYIzGz6Hv9MXDaMzYDNcjs1R8vsKcR1mW1/GwSpRmeWtcdumqO/C6SasbpkQg3xiEKhDRM/un+4K
TNfBE1EkXvXYHwkHvmDbbK4kMuGyWsfiYlKlmQ/igVKFLTvjUTmX++QtsuBxGHLlMZe8DhVg1ppY
YeNQM505YL0B3/Rk01wwLTXfPk56w65OE51/YBABpOBVfytYkZJEEaA1FMNS2f2hn+cXabZj8pUc
xhmYatVFgQw51C73ujWh/8dNsazJbURM0PIepZsx8Uoe4weEoGiA5o2gxdDycyAGhwgv7ElNIqud
Cu/2Hl4z6dIbvxLGXAkpVqZM72H7xUO8015pP64Bt1pi/JEX62/1fnyQxdyApqrqKSwRttDaBMVc
odBzrW18p/eg3ANoyBK/G/jLJy6hy7ilK8xVMNSkaYMEqgkmB7uv0a0eidbtrdx036udZLTfaHox
adH25nVR75hSb3fqWZZQHhh0R5n2t4Xx1sO4OFDZ9DJRZVzt7KBNrWXKM2c52/ZqtR7GwcnpRIJO
hmY0zmf1QH32fYw0DH2MNjbhasf2Y/Rd3lvQu7KPjWrmIwnefM/kqLZ+wPuIouTsxE9vSbX98Eam
O0yIMsdjeuFdu+2oevUBTJQ5BhG68FMsuOrV36EYn2pZwMRpGO60RXuk5Kxpmh0lkK50Q/b79nlu
3kOERoTydMAPioyCFhmmq7oWB6r64osI1iisHO2i/U95x+uY2LTTpm5SHAJASiAb9dETmWkWKMEA
iNLWHRzZHv0F1JgxRo4llJpTjzs8Qv8/9vKt5TE2pu5a0dQ7g7ZqVvv8sfJK8GC9lW5kGlNwXe3W
5VjLY+zMQqZ8aELIazNQ9latnSm8MuSWiJXZfPMZK2VVEUkM0R/fo/8OUV32BFe10saJc7t5RP4A
I35WxX198cSyJ9dH5iA3UNFwdEy/NxzF630kf/1WcsQf2iGI/8Gw+Gb9cb1Y5vyUGVg2Yg6p8kO1
rx9SoDrpAHm1y08qxmKpQaCveGUfetnDMlnFQ+XLR15D8bZ9QCZBAZSVBtPGXE9tVmeTxLCvykU9
yG7rk7voe3CfPszn2NX3rTO52kvzjSbmQm+5lwtO9ojeQFaLkQ37K58JA6pa6IH2o8At6wkAPC+N
0VuhGVujlPJML13KLVHMMcu1QZK+hwKPtulLJ0ThIGyAMbj/B8Zg020hIW1Iuow2WBaWWdXmBKyV
Kn3QUxSEFvPV9UPrL0fdmZCfGS/iMez/Qcy/Bb+g00z4fwSz9l7WIlFJKR+b+hUFT2RnkAcDuLyd
loiJ0SLhUGwS9ZFjZ+kpXW/tu1RGi5KUBJpU4BSnz4BEQkRMm7kpxG/m8t8126Hjao2MzsCoJxrJ
IY1OqFAW88lCpHNKdkjn3vPiq20FfV8aozWmmNbJDB/jtUqxG5PckcfoNBiqVWac5v43ZNJbu8hY
hNYIQEA2wVslIcrygA7xUQp7yLPU1TE9rtQCgMvVu6KRrXqZz5Iaowt2MHex/F0nL0UZWmkPGzFr
z3mPcVahe6pn8VTHmGM0QfYm/5D63JLiHlVawxEm/SWUdWsYSrsclYPema5SjHZXjyHCuPYYGK3f
yONO7XprJK0tJ2gan2R3BHq7NqALs4ZXA/tkCV7YXpVPU/fY1svzDGzgZBrAs0icOks8VP1/gXFq
p1S5IybxPhF+yGa3C7va7rrci5fRAlehHDyn5JxOMefObz5mVprC+Cy5lUmdi3RH9xpseurTgRg+
FuGmA1mJYcKMvpyBVCbg0o21sUulCe0kXG4B3hVjAuE4WYBQsYB8hSYR6LVGx2+Ltm7a6FWcefns
rRWBcwMos2AVoFA5uPArT7wAXb1IihHBhZ466NFx0kjjnM3mw8UEvqwMQjDYf4VZ0VAu1ZhEsMey
/4fLGFAtaEIpUL0DrJGj+MNL7QlfNCe8/KsazVo2E+mbiZqnugnnKyyVboliPFupqD+nsvhVFceD
Oof7Ukp1q2vC1hInAcDvYEqo+nxnAjyzzPLSDgXhLgH3WxQrP4ZIcbJW3c2BsmvE0OeY1y1vsv5a
5jSMlmimEkCN/zzxIrv0Y78/0/dyvCcNutDmnXqnnnn9SZuZq5VglSkkSajs9Ci5UqWrX1A0Rs40
8wIn9Cd7xoxr7EW7xudmPDaV710x2JgEwMNV20ZQdTQGgVoGrAZIiJc+RQsBsuhRSZ3qF++dwtli
luQ2BP+tmANn0xOV3C7qHdG+TcMjpkes0eTYee6uMi6lV42p1GaYi8H7M2deyK6RIEcADw2URRug
e6oVdlZ+4T1SeDtLf19d62ERlRmzyzhPoKQ34teAH2Vt2an1k4sxuaRLJSOr4JyLU3r3JydtnEVP
A+DIPwgFrryzAsqeFTkz/ZrVguZa7XSjlBNfRf+ruFj1Q/GUn+X75DVFQ6jkDn7QWalpdapz+05e
7SQjmDnDLmxGjcxVArr3i4LRqgTX8LaE61QBI4I5rLZT5kLOIeK/DdppbSmJLf7E0JiNYOegPUe8
a0BP50MIwshkTi/MF30QhCr24x5Dv31iJ8lvReekUHlCGHcpjLqSpJjH9iNy6IAwNQnoV5Z4+Pab
UuBWMEMOulGFhZfWuzAGwtECanKwQCfa17Qilmw8cw7pSt3phq2kMGsBCooAABpICc4LZu/l2sKT
FTU0xe2AXc1tLrieGGDkMU5Tk5csR7EwhsIrdCxEwiM5RHeUfDGfJ6BIqrv00v8Do7yp7wgGNBXk
oHTBHy+aWEh6N5MAfPIZCFDE4tRFIW/if1vjV0IYjTcGg2hyGCZ+dmrQuC+7QMR4FC/lacFwrfya
2dzehc3jA047wJkwlIaq78dlDaSNjVrDHaMUHrSUXf+ikIqiV7jpReflN66GXujhvUtj8ZGCQAUs
QR0F3rAsAOETQIT7KE/hAbiOVj+CQESafRXd7VYo8qzJVZGGEc280BpdDdq2w8WWEvTMTxhlmUr5
PksnzWpHDdBqUnapc4WD5rZ1B5EOA8Q7EuL6VTFBrhRSAawh8ZcZha7itTVma9Aebt/BLR+gAfEP
hTVZM69SGC3ogJom6mEnS22v91/J0Ntx9KMjiXNb0NYdWAtinE0WGuBl6yBo1lFKFiarL1v7tojr
2ADntJbB3LN4WIyxLZEVfetKd8h343sC9NQBFXLRGZ90eLOnkTtrtnlOqy1kLp40qItUpUPiS+Sy
RHehpluawMn0bJouSv4LdDJC6J+Pdy3NZ6HJ+hkucz844WPaWsu+tqXX+Dxf9CfTQtO5ucsehC/L
l9ubehXb0T19F8zmROYZsaQyY08N0PAYGsRUkD3+UnVtF6ucZW5u5UoYc9GqBKiGGDVP/KEESeYw
PIdVtUuy2b+9puvU9tuiwJ0g442mEoNxBLkaimRJICc56YceyWY6fKNb2SNg7PYcWVvGA4YfEgll
a2DBNSP0y1RLDPUYbckLc6tGL9uwowyrf16gmTu/UsQivr+7zk/SZapgk9OIbppAjmeUBvxCXSTQ
7fyxIEMpOX1qpUcJTXWRY2BARHSiY/cSfiE+HdjjA91cJ5voBwBXTzKIpAOYkp73KsIsjTlb4rmN
cSEDH8WTy4Lh4ofZk4HPJH3hkddsX5KVOCaeMKdhMgXqImR/dNOddKxO5iHfTehkU3zJwDAOssIO
Saz/+cXPrJPRp07MhxStJCjHaEAqNL9pE8dM05NiQ8v1RlIlW21krkRzT+jKVN88/CksC37GnxXe
tNKoXJsgMlElePWPcqpK6cJCwG2nT4L8QTpSZG/zaXihD6vALXfyI+d68CQyfkHR0XZvxmLi17/z
OxUJjBqNOI0b+svvcQ8sb4c7A0e9wNVertbIeImAzLXc5kbiU65XCeCO5n31HXMtFn2PZ2eRB5pz
nVam2qED0QGJBoAxs3FSHiAhBJyLxBcfCtnKMQGX28QOYyvYhfsBqNdIqv3i4dlu7qtJYNvQzmea
LJNTTio9zxr421L62iQP7dxanJOjunC1jysJzG0T9UzLTer30Kgb7mrfeMSrx9I/w5b4vN7N6z5Z
uocrYcwNW8wi6UcBy6EZPIquEtIOTkTvAJ73gCeGZg7hQIeEeKMh102yjGTm6glqmmlK9XYlMCVP
OYllxco6Sx2Bum/R7jsF6E75U4yUDkbJmx9aZAVAnsVwOc9tbbqS1SYw9ryS1FrJc+q29lLkYCLr
kJ7jBwrvS1kVwW+xR2ncJvvmzBVNr+GNwzaYZFYmzWQOY+wC6KxPst37w/GHbpXPdNiZVzXY3HJd
xBQwcpsiMqjMYRd1HC1EhWbFvycvRWnWa8BH8ylLUID+kzrD47pC/7f6ufq92OSABIlDHN29reFb
sfH6M5iTH5SpA+J5ghG08bGlA1qYK+yiX+kQ8K4SXRC7u2tJzMHKJC0qI0Koj7lg5KcLL5PdQLHA
LUc7URr821ZcjNMLtqgfeCZ4S6tWwtk8JbpKE6B6YZnB1FsDyg+JeBcqmIQbUE3MSmuan2/v66af
hgHGwQJlE5DRTFgQZ4Oq9iIST2XmVNG3pNFdCVSds+FO0q4vC6fLPhXzKQf6HNoZLa1+6ceXYvxk
FLmlY/aR8zlbpnL9OYwhq5dOqKYJLig495k1nfqHTqBuAaAkkxsM/vQVE7wcoZu6tdoCVsXzFsX6
PMfjpPrSz7mtNaVXpSFKPjUndNh8Fa2XxyhXUBqAd29gNf5b/Jh2hosCSGxPh+BpdAp33AGhVv/E
2dYtP7uSy+IzyHOhNAkwVX3tiTJ3pQcMJmuU1VN4KNzCL3fBwrtHnF3VmPBFVUgxyUtJs36Tk3xp
LWlx5tDOfdpKkt2RX1VpVyis+txWyi37uF4s/X0VoGlxPzdimdLUErgakQuJXVowq+7QKu3yrDFH
Ydl8khbHSaubMMaC9lhVryR44Rzd9mowOK8ouiGSt3ad1WpikupBgxyAH2RO+DKccqC5ElsUPMEv
ncrnXYat6BaF97/i6HpX4lqhnoshKGjUCeLzS7eTDsCGPnKDCN6yGLvTDPBhmp7Eb5GfCieWXEI/
3+tefvkHKrFpV1erYsxKPkQlUEahjKHhDA4wWqrcDoCzhDGB1jEtclBLS9CsukczKgZruPhl21ry
vquMiVF60BkEQpn6UvVFlE7zwslEXzdtITJaHxvjH1MEBZISFfR1B8Tp1slCJ4wRmHW78oSew+yn
yMXw42kKY8vIWAvNJCCTKg3NYZAe5eAg9sdZnZzG0GxSFFbERS7f3EfKD08UFHWv2DFSJSTGpCJ8
b+JvjfglSjm3jff/M6YjbFKxE3uEtil5CkIkvoVHznXeSp2CY+3vCpgXTy9NuShUMvLP5vAUlI2j
z35W3i1lZZNwcuK4OGta4QgGR0PofboKa1ZymXttoMJbNCM8QBqf06i3++6wJLLzr1YH2lCkqVTj
ivSij0IykB6r++/b+P+R9h1bcuNMs0/Ec+hBbmnLt1WrpQ2PLL33fPob6Pk/FYWmCnM161pkAUyk
zwgKmA9eLJtrPzY9Gpiv/k8S69HmRI7jtJMQt6AS69ClxMRpjuVr74wn1Ni5u8Db93eVx7izIk1j
ow7huac2tMNAc1Lla5XEnFBks3Ogr47FKOCSgzOeSFHiK5HsK0XvBot8WohqWFWQfZRV4qK286xn
mI+WTCeblmdJzb066s/l0gzW7c/5HgyAWpXVv2GUNc9GsYnp52xnuo58Lz5UgyUBYaQ8V53VuKaf
+zUCs+IxDSw6mM2r2PFundFao9LBTbigrdHFmKJsHxe9tGYQud0+52aognIA1kuQnYNu+Xefl0+V
PlYTqhBgCz4l2JarxB+Fqt73AS9R37YvV0mMmQbNolFgKy/w+iR19B5IVTmvxLHp6laHYcwyEmRZ
DzWYsEYuAQqs2uWA7XFSWmJtWKrQ388Zd/N6+zP9OtabHq2CBnQn0XqiMjVL99XZpvsdtY9BSKOw
CfCFFFsLbT61OOeobIVsnPVMFVA89iVdsLMIzA5Kasl9butptesAdjNxrPd7EN23B3E9KPM8gSmV
q00EK6ov59FFoxS7HtJFvQ8+9R+6fWxhHQod1J3x9Alnzp3iR/agYyOcQv+4t3V2O3G7fue3xH11
520kh3I/wwAmpxHsioqj7egkzYCgPpat6Set6/ZWf5B5a7Obfn8lmH2Tk9EshYk3SeuSCqB1O5du
8PAC6+2QZiWHKt3qgHokYQE90WjPTYxcSSmOy2CezJkMyIyXQ6nEH6txPHZtcY9X9KpOuT3lhDjd
nHEIaTZr5/rqrzDhY6aPui7TiksWW+GjiHau4ajPlPV4vItcHk2Ewrthxh4VZiQHVQ69Bradrwfg
4YuByUmMfZflZxNz3ekY3ksEDFJtuMcE+6EqjRdAO+9Kk2RoGWb7QYsdtekdkvanHG0ci7TEsNLS
OAxa6CxqcBTT8iE2MeyhFNOHGaPw1iQQ18ibYwJ0GaFvHtsI6GgRRrUX8wElP+Aaapgiqk1MbMyS
PU+8/btNK4zGhEz5Dykb7e/fWy2kRg9In/qRPrhR1lWf0kwmVjZqn3u15bUJ3ppl7wIizQBHL3ah
6f7w7+IMJe/LUFFwyWmUW4As8ae0sKVqPpFq+Cg30Q+FJG4n1C5ckHf78fLsJeMGBDD3CWEGfQqC
2enrfSmD1C759t+EMAdsdYLB/GVASrB8TNNjrkVuoPG6hO+HH3+3iOzGtwAOW6SMMEP6AwWfTJ6A
8Lav0ReJPApAhmJZiKy7PQIly+VFB++hbBnhTFAWCqkgCMqMYNpXsBrqK3Tk8oy1dn0f25qnHMsf
1B4Sv/Tkr+2xBw0Z2EnveA+W8zkVxiskC8mVQIdFTJKTID22ys/B4ITvb77snbqqkiYRmdY22Pbd
LCit3r8NUXkjHq0VfqW8hIjF0EYs7Q5Im6MzPren6YBFhzfen7+qDKz+AWMEp2EBasGA3KsHPLCi
CIYldvM5DYrWKgXjcaqMk1HBGVUyb9yE3t/7s2P7SQFag0zYGotkTEErtQgvaNVMsIB8BiTMxS/3
YNHhT21SpbkljfFvdR8vmViigVi71d70EodCncT3Jdoaf1eqQjP4fydjfJyKflSUDbD0BTpQIHmM
nujmKJB+6Or7vxgz3MyaVvKYb5joZjzqtGtRY7eLch7Fh/DcWdEF/Fxef+Shmmw29/WVPMaTTXOl
RgqK2m+jf/Gx/kCRlQ2vO2fY3rht7radtIq2Hh2AkiQ2GpzaRU2xco/piDtsU+Bkze4b8SnFdOWX
HMBDrjDmyQcqKFLEEDMg6mca7pJjVFjfJhsvg+oJ72ybBmZ1NCYPC4RhLusZYWcXlSdwVtmAfHT1
WOS4pc3sZCWG0XwjK+Mml3CoPgcyAhx8pZbu7a/EOwmj8JOWAX5cFtG7Uj4l04vUP07T820R2zn0
6hiMkgeomEqJ0GHUwgRQf/1YOPFByFFjX+z8XjiYL7HHVfRtE3VVPkbRY10AOYqGL9S6kqfbiUce
l4fBTXbzLrOzV84Jt5/xVRoTP+iDaRYDQD99YRdeGsrhsYBZtPWa3OlP3YW/dL4djK/ulAkmBoMA
4bNEity9trWtv/Tn/IwBXkBdAivpiCYzn/Rg2w7/OiQbWRCzE42yQPyf7If9+CMCqR3GUe3GKj7z
dlA3E8nr6VhEuUpOomiYUHURgPlEym95fB6MpwW9W1W01C7lTBNux54reYz1CNvIrEwBpuqtyO4N
u9EbnfBf9Oo3M4mVIMZwiFpN2pKgu5dhS0+eD9H0eTFiOxKe5Ox5bk769IOjmpv1zZVExoZ04lCX
uYQoQSvb2lo03c31EqxhNWC0xuxLmsODz61TSfmhqQSfI50+s/e++6ozjHnpK5SfyxZTzK0b7nRf
d4tTA4hAOso8etMDvqmbe9kPXmjEex4KY3LqTg3EqseDRIIYP7YWwC1+vPW5Wgug7za/L78dd1+z
JXaQBcgWSibTvnyOzM0hHun9GCBAGLQS3MoVPy0NKDMkV8cyRmEtXxqft4Kxacmvf4BlLMVGTYUy
E6xsiYwyIgfJ1OyO2/3atHQrKcxLGYU5iPIBmVKCwp+dxlgEjV3zEuzIbNfPdLH4r2zBSiLzZARM
rsqzEsPSdQM46Nrk0qvNuW+kl0kP90jdQEDdptyR8U0HshLLvJug6/VONSM0KjObztSkZ/FpsttT
tMOsgccFf+GJYx6KJlTaNARQn+xEg9wSQWBm0dGyyuZv3PNUhXkdobF0w1DBJsTyp0i/KxUAcicc
WN/NyS461/i/8gHjgeeAzJJJJwcwkPPUOZQ3DMB51viNYJxsApHVX3b1NE0G0ppGQDPHiGzqRdWi
FK8+zlKHRB+b4SvHnm1/pqsExtHXQdSHXVSjHXDXY4oSg10u3Qf6Z0SUl41sl/tX52GcfFPnpdn3
yHzoet6Q28mzfi72NOHKsbeGObnMGmUrybBWoNkSgHu4pS+qCe/s9/Uf6EwNCHTQcasu8PldiX0n
PZlfgDNymoyksqs6fLh9u9tq+etyWQzCpZDlODRQuqiNxNbABG9WEcpN+9tSeEein3hVxpT1EQDt
JixY1QCiBOwNlVl5A1Iibci926K2I9/V9TG2K6lImGP1BE2+FxHwXC0oI1CQxlQedkOb2EaEgdfN
i315B2QsF3rASRROqH5IZXwoSOwIsWqDxslqo8K5fcBN9746H2O15rIoC0OB1ap6zapQ22yDrybG
o/T+qZ05b28zJlzJosdefbdcW/qxCFA+EzEVIBc/9fqkK0+An3AE7VMW8qrq2yHESh5jTNSpKGZC
c7wG8zLVd0z17aSHBd8ssYYf/ACCp/yMZckzcJ69TSKJmFysvoiG31Rfbn+t7SR5dSTGnoBQTUsE
ApNcwWDtCy9y1HsJw8SYG/wXo4qcE7FjkUIKpTDVMUYtRbXGcbCEpbAqrbZun4qjF4SmLSu9aCJp
CcVcQZsHWIt4bVaZfFnGB1W5b9ASIAVHHO8SCWM/jH4ACH2Ekk2SNV9MMnZWa2SXIJq/Rq1ReU0F
ajZhuAO01j2RMl9V8h9LLXDxnqiYG5aZRQWacgEMviTH0sup2CugZJvvKTYd6Gd2/2JZYTNvuRbn
ZeahJ3rZzKBO/WedjVZzsrvu+DzXQFEM981xxL529QD829KJHriNp21F+tUZkJmXH2gYgjIaNGk7
j+4lgj1S2BmfaDU7QCwffZ4DWw0t3oTrHwzAVSxjAPTKqFKSwXhHe0rkhLG1AwV2yfd0giJ2uCUs
apfff9GrPMYCmDOWiTodjqkB4qDkhMfYHT4St3oxAPj7VPi8rUGePMYaKNLcCECURj+v1Ky8SOxS
7jiPhaM2bMmgE3pRiwlsaLKnLEId8mpMYfv/VUPYegEgRbRWK/AmUWFSQY7YW9W+96Vij113OAsv
xLzwZwoTzcN74CkJ22owBEENOlqE1+7Gl9YqPLpQM9kYi6DjF3w3sV2quL5EFnwTS0OBIof0SjPg
CXQ1xjhfKnN06zGw5daww9pJm8zqwa9z285y1EWhv6/srDzUsaxofeAt7a42BKeMCve2BM47Vxgj
07dyIfcj3JO8nBvIqdDV59SJeYdgTElXi3Od0+W2VEM9P32t1E+3z7DdF1p9H8Zq1F1sJNKIiscU
gsNYdMPL4lTe9JweAK6pWepdEb2tRSBuP4DD/auw5+WSvDMydmTQZbEXGsR/AyiGspcEFJa3z8j5
TuxQPC3qB6GEJkmGiRIgwltRolttx9ss/kP688sgsnAdo7rouk6rcgmQX0/lMUit/EXxjBddtQDs
DyZ69ZU8dJnVzt4/qw+8UPoPzv76FxhnP4wdqFeGke6W0S38FENtJtAviZ+hkMyrdHClMenCnM3F
koODDGXI+gLMIsVZdtFXutcRgQeHOwTLsc4q86LjIcJAR4ohWDo4QmnzsAjo8q3zdj5yvUPmWcdd
F6bj0qMPVPWXNq/OkzEf+xhVcrPmIKC8x76jDejr61OZ953OYJ8qcsjqMFZctlaLUkNsiYfoJAMw
tfYFO9hhaKLHdHFjDV+qh/kEUEOPV4vb7rOt/gdjBYZw0NqB0CdymoEeLFmRUxxnj3b1uJOXm3X5
lSzmveua0MUBGlDoxnYnHBILrFSW7vFBN3kvnwkZSj2I+yoBSERffZ/DO2nprVTf/yfrwg6ShmY2
kj4RYx8Im6+iIO4ac9oHY8SrT3Gujd2HaIJMNEchTrFXVO3JkfpturRFh2O58QnHJLMElYKsAQSo
RI1BP5/7F4DXnI1n7DhiGf4AChmUxYGN9t9ukTElxSzWQ2XAlCztnsymLQVPpRo7t4Vsbh6unpvG
WJDB6HSgxyEYobMPAmIeUOIoNnAgfEG0tXP6HMh4ZXQ/VviUOjzN52ijxhiWAvQrs9ki9ioxc5wZ
sSXoo0P4ZKrbGeYvA6YxRkXPpyZeBCQ/7U8Kl+eVKGTm9pxY5qVyseKYWcCOwnQhJsYdnbu3w9Md
xpQsWr0UQo4wXbHKFwq1mx7oUKOGMU7dqz7zQ0zetTL2ZGgnkzQ6YqSyeywbbA0ITy15uK05HNej
MYZEIyCRaUNUNmU/8GnQLGEunc8MSO/mRkrFli+HkgR62cFeNQPCk7IG5S2YysdIObdSLdpTm3q3
z8X5WGwJU0wwhzDH8D8y+I4SeSfxUNR5MYLORCS9NGNdgSKfKHfRfXXfnmVhr1p0sAu592QNxP1v
J2IMiaSOYVsrAeRVnwywCRsCb6WVl9LojBUZxa7BfCSsSNukijWKNT5VpDqiFj5NBMl23ZyjAgRc
ANH2hkzxbx9w+0Z1WVIUScS+JcvylWpVOiopwsxIQtBgWuKZAlmHgOj15j1/jnZT9VfimNNmklDG
wvQWUqI7CEaf2QPbNncrfDsRWclhrKNUSznKfbCOw6v48y7dtaDzjg66YMn3lVvvUfcGx70zg8hI
tOQTeNRc/hjGpilZ/QfGcvbdACjQDM8h6g/K+FIbd1HJWxbYTsFXQhgDKURTGJVh80+XJN6JBmDq
F4AuWXTxW98lB8LDGaN/+51Z0U1R1IAvLL0DsUxmpamFSYj9GZhDg1E9JOVyAMXI3pylv9POX7LY
EkoDcgFjmhA69Afd18CJrO8lnz53iorC6zhtN+2uJ2MLKXGazpMo4SmaqdeFTgEW5thF+bb5Suxp
Rl0fLFAVkHE9Xoi0/Squx2TMWtiLipYEOOY/uYix/4fCmxcybH45UDyrEpC5QKjJ6MoYmIIWKVBI
Xfw81+iYZQDswYpxbPDqxJuqv5LEeNElL8WkThNIqr7F07km+7T5qxB2JYPxomLRAR85nmm2A3Dc
V6Aj+xSvWHGLyeKBZ24GQb9kEZbSBuhGQqgJyDJiTbX6Huy6EygTvGn6ZBqDNYtPt63ypiNdiWOq
+rkAmD3dRNRDAsOV6qew7J3bEm5/ICIyGtfpem9mGmaMauFjpn9ugy+6/OW2iG3XsjoF4zyXRmml
bMaliY1nHECN6SiP4V5tHGp9+X193qUxrqXNolIOA1SQW3k4D5ROLC5TzofZNhGrMzF+RZeLJSi6
kL7UQcbyWeYkKeadMWt5GQEXCIoAcMccecVq3tdiPIk+DIJcUKSRSJ0s0fwpBx/AG8xJmrb7tauz
MeYhh2MexhHfq3FAnB3CPev3EqBbwLUAIJrJ/0sPuZLImAm5zQQj0WFw6zS2hjKySf0oloJ9WxG3
N1hWYhhLgWmoKAlUmFdBDEZLTMHn1ZJ7RU4uUUMcQ5uOSdIiuKtGoBIDkdiKmnCflcuDGGinZek+
13ne2LJiXBQFQFmj2ZywjPdRn0dbiYSLqI6phWW+h7YOd0sO0ONCId4C2rVR0+6bTH/NMvOsSNNd
odR3SlqezQCgi0Z6EaTBywfpMMnNs7mEBefgnBfxFnquitZBPWMmOEMxue7Mhz4cZhR9ycfbl8tR
zbda0ErGGNbgmqbT8LmpuYZg7KqoOxjTyKlt/UE5NUx2ioBKE1nUoiZYMrOqS4A8egpGWlEa1A+t
N3sNWg3zxxI4XsBevP+bs11lMs+ulbFNUrZa7INSJSPnevpoqhyDsn19VxHMmyNaqBcK3b0pZ6G2
lSrZ6WZybJJ44rzubV24CmKeGnLoXsomuJRZzC5zKx20PuQspm07yasI5plNoTiDYhoOuaiyJ6Mx
XqJpPM5TfQRF+DFWxA/A1uNoOOf62C77nDSmGugEHY0g86fcPEjtYkkj4Vze9noj+XU0ts0eGcUA
DF+sHne5BHyUqnYwPwMLYn5TUuEp61DoicbXwIguUYHSliyjQ1wJD8Qs7haiXMZotsNMfhqBtun/
hY6CIF3TUaIxgSz/e2PKLEA/IEgoz4zzB6n+KGqP+sRDIdruRayEMMoDJjwRdWxECw1yxDzbiXSm
lCIF5vvgtQVqXmWX+9AWLfFjf8S2+1l7/m+nZFRLUZHPoVkL2jT1ucHc2fih0ziPfTM4vp6RNZbV
YJZBIiNj1EbiFKZimYaGnqJm9Qa3qqVspVArWUx8Z2AOuhoxrIfBYNolA9VrYTW71jH94SJaxZkH
t7BtPVcCmXDP6AFuAka/AIjz5h1gaNzoLrVbh/iLS+uTfK5krkR6BSu/kMGuSY1U00pN8BAD46dr
7SEBfp+EIaLqc+aLHwlv83vTGqxOyUaAZd5NaQkDJAvlUdIlX2kqD2G0c1sZt8+2sgbMbZIgIZ1O
C9ryQ3cq7im9Al3sC57qEwakgGDEy0w3D7YSyFzmaOQEhWYYb6nzJ9LZUxFaUvPz9rE4HoIwt4eJ
GiD1S6gkyPGhHp6FhAcdvm1GVsegx1zpRDxKY6WEyAqF4+JR0lhQU+xlv9jT5hRG20yrdubSap8x
FY8lSt64Au+AjDs3k3Aoy5rCgWBAISf7JeTEQtTWvquMrM7H2OI2l0E2LKKuG5hPpXFKyKsidVY3
fYrIy+1v9Yfc6uqQGIsMgMUpiis4PtWXf1I+AP2ZEhHhaT3wB6B452KtL5Ypa5LgXQnTvSJ8CPKT
GT6oy2uqcgfPN63w9QoNZuRW7M0R0PO4QspfSZvOQLoDU0XkEUyfV4ul/CxR+cnskccEs/3ETGDS
mAS4KuxkiWgmGkmjErj2HZBFx8FW5IM0PnM+27YKXqUwb6xYGjUyZSA/0eO1iz0NwI2kvE6tE34n
M4xx4qo8DI7tGiG5SmXeXVWFikgiBJl0wUecgBIRg+EECFNgrkLGmtnG7Nw+6DZQ40ok89a6OI/H
gJrixskvBvDzKHqhN/rpZ3G0hJccACCv2aNovYHxmCcB5sbi7sFQN/r+PV7PzbxHYBfGoSCZsT8e
KJhz6ecAodeBr9X5/e72gd+QCW/JYh5kG1aDoAuAvBrtGYTYxqEEvrDkyW7iAfXKL5zqNACXOwAJ
T+PmPoBWojsKEVpcSm/eVRcNe6EGQG07fzxSpvnKplChnZ3edzYYYbgQ/TxNZN60DkpFKVWgE5RK
bbyAXxHoOeGe8vvWng7QMe40yWbQc1UJdnBGVJoxrhZI7BxY/wXmP3Gw2YZBxvZ7u+fja3NeNDtA
QwY1jJFHIR1pJcvIBauXX0rz+fZ33zaNv1TsHcEN9mDTyjBQ6GwfiUmsOO8tU3iMupdpeb0tanvJ
anWBTBSQlHkTTGAShopp3wYF1Aqiu0QWOPAw+3BUUafRPbDFSl+qC/jt/27FypCB7gS2BfAtMEFr
qw5tkxCI783qh1pnT2Yu2LVYfbp9TPpQ3j2klRgmuKprpU2bGEBuWM7zhvkyVx8kQ93VGPZDacEa
w969LXDbl64kMveqhJOqLARGecajA2pD+CB/En7ksqW48w4ILpwDbo/HrOQxTqDqZCGpa0z6USeQ
fc/dAD1MbAN/57eAN9/AShRj+RuRxGOq4TJzFBSCvqD66XTxd84NbhqTlRjG2ot5oZJxqDFLdRYP
4a4AmZUaX+jTpksewmg1ox1/5AjlnY2x7gn4dyOVTvp1nuFTJEpqaafdt8pdbMEHytEHiZMibjtS
MHcZoDUBv5rOGM0yG7pQ6+DV8AJNK95lWCIA3vNT75T3KGr7PCiP7XLzVSBb3yBToExFj0zj/8Ih
u6mcBRgwO4pzFldo8MlfKZHh4+27fZtof/8Ifx2UrXcYpMmXLkf21jjpBTgmHtB+s+f8MccGj+ka
+8XXLlRnFVc7UPLL6DPlduHjf24r1vV/MMYgkYCtNJUoEMcSuAHU+3DmXfG2FgGtEiw1IEdjEaUD
U8VXLZD2d7lohWlqmeV9hSTk9oVuF5Ag4X9imPAg0s0lJgs0p8OF0rg2PnQfdWyPCnZnxc8Ur076
Iew1zsvcNqZXsYzCdlgbKsDhgo5mLboTtrCk5TQb3wbVV/vKwkqpzTkn/SDvFeeXQNbJ93GbyAWa
mVBYCo5SOMNXustp+iCz2P1VW+R6qayHF9JBmEkIYSnQmSX1biww3Fi5t4/EURDWw2dSmuqT0aIu
NBT7pSr2qbbcSYXGEfMHL3S9OcYLDSMRJoMChlBesjC3WqxcTQfRU2xQXgG4zrl9LK48+vRWyXgf
wgWFFDwO86HfVZgUYBQ9iF7piEc+ZMhmWrf6UvSSV8JCoPQHYoFK+myAgLICLfpgeP2y3Au6zMEm
2jYZ13tkfJGal3G70MwjrTDwlHwstQ+3b46nEIzfGeO5CZea2kYogyh0liQGds0tunI/EGMyyDBK
QZYiFU5QHwHMffQUnsEKS6GVMEl7F9b+7XNtO5tr+YyldpuWqJ/iJqMaKHmGuFNtWuRN7WpGf1Pw
UcNGruibhXdb7uZ9rsQyH6wo+7pdOsTp9fghVWGVOsyigk7otpTtOaurmLfTr1QQEIEpiAUw8Uru
mr32FbEK9rDVE3/ie/vDrSQxB+qwYqF0iUQx+yXPBJ4GdrfcGV1v2hzmFbW2o8mVNEYdRXD8AOAC
1zd5+mzRUtBgaef2pHyIHZ7R2HxbK1mMSgqGGWYFSkEAlgBdUQAU/Ez/b9rwlgStPlMjwN8nMqqQ
va5+abre7xfp0sU8MdsFiutR3mqVKzliGgvz2CIIV/1gttqDfka9xyuc9CC/kB0JbBMBDlLT+xYQ
/Adk5Ikl7wo+CdSmw1z9DyarSjqpQbcUpd0otrK9gTKF4C6X4ImAs4Q/ms/5gG8bBKtTJ32VYX8F
Rh8ta7cygOFe8Bq1myHH6kCMHzNjuTWjiGBKvrGkb9hEexh/mLm1+NKM1bDFpccqwaxLIRB4FZ/t
41HSQQOgdCBs/93N1Hqmd72MtzC3pyzTrFHibf/Qt/suvjGvEug/WF1gPfVl08chogHQ+jlkiiQ7
kvKjGNRf62TgIW1tV8xX4hi/OaTloBp0/Ll1A3+4M0BFVFlURWpHApiUYtOd1/4OgK72dKc+9qLF
e/J/8ArXEzPWrNXmPCgkZMeTJ//MYrdwJhi08jS8RLvRmb5QKEWZV7Lc9glXoYxR63upV/QGGyRF
KgKmQHemAaPYCm97+g+m+iqHMWhlKYI/T0f0P71GzxSuxnB6b/pJyXL4cBI87WSC8aIzGnCn4mVI
AuDuyJes+3bbx3EEsMVzgo1z2aDBd5iNF7kQfDkcP9wWwfkwLGfdvCwSWSgfjW7em8sxjB5JzsOj
4smgJnP1xpJiwlRfDyPVuumFPAX+6AMKg7YAQEliOP9utXQbvfP61AzGdihT3i9JRTcvRzk6kbCM
QF9VJoc+FqNX3ay02ZJq1XRiDbFYaGgvBIg1lrak7hwUJopTRZc9gWIkOwNm4PtIEpSCidE6GO++
qyuztWqRSJYUgAQKoP4gApnVzBnG8vH2B/pDnGPiSxsSATso816rLAqGMUP0EVfdQxMAyjGVG5ek
qO0G4TkeyPcp19xEi/bCwl282V5BwxzC/6QzDzdCSrEEOXYOtCdILgaLvIqu8DE/lDbNdNN9/SrZ
04v6rXHLfXuf3+FCv3JuYFt/rv+BedTyQHk3U4wkUf3pPIrHD+ArBzUpqxvB90lnh7n1dKoe7x3D
VSjzuOc6nsywxOYrrafriJwxa053oWmLJfvc73gL89tv/Zc8dlGslYO6HgVUhjCX4Wao7AUqZ5zn
D8bxKoIJTUwN7KUJ5XpR/RkzCnQZxonRshhedG8+8j7bH3zdVRzz7JeqMsZoQUQGOKvBGXVLPai0
3HQBLr0dAf7xOMEAiKexsMJXc5+9RpwEaDtyuf4BxgKkopyJAp3XV6XKqXNitc0ujEvLFI8kwipl
xZu4pDpxQ2fYBTJEfXmmaR3GfCfJJo1ht9JLQxYrbB9k84cCo1fwOpDb8cv1jPTtrGzr3E8aUd/4
TbMTyfftJ3k5GbxeKk83GRMkZVlrSiO9yAgzbaBBLgnvW/HOwdgZzBUrQkIQ6WlYKxeGoxiipNa+
hqZk37YmvLMwxqTrO9MMQ5hTU/gihJ8mbmlwc1WFiOBTUsGFCh5YxnIAeTGNBh2LyDWGgRaAJMWp
FVTWEHvxhwQQGMaJ+Br6wvXHEJp/t2i2UToLr7S9pYurf8GOP6njMBSaiuEIQBmdlhNw/JL79mcy
2IAPdfQ9NunFXYsZr/iZ4uXwsLPp52Jfwlo6Y2qUejCNHPz1fpSIbqCfy3QXZo0H1HA/injxxbtP
CtZsQweqOzi0FVEmjHq2bWAoUWmqHibGwS3fzfuwMYW7Lhu9nnSvmTzYaRUBGCS4gJz9i6CQo16D
vlVWq6caPa/bCvbezDJ/h1HlSEhGcSoF8CKh8IeaiwfPQXGX271+DD0+6Si9y9/umpHHaLQp1log
EKJ64YVucwZ7xSeHDsN7/I2a91k2I4vR7VQEUnAeB6qnn5P7WsMu+oAsgq6E0y1Ocg6flwtg3Jx+
r5yJ/7Yqyy1avB/X+v1PsGExhreTqKcXLD1hJBtVaQD4wF+eFH8EzfG/geJ73yhiRDL63NcjCncD
7rgpLclrrfkcHuiQhxhbyU7GTXPTNOod331VAq4CSQSSPih6GcOezDOG0yGxezVnkOpJO5okhu1e
RMAsOLxM+525oAdciWOcdVSIwxzUuFPxAMSnO5gNoCfAQnAQS97ZBUYM45JznbQ6ZvVVTymwP9IB
TGScDstSuvVg+G1POFbwXeTIiKOWY+UdYYRI04QG1HVSj2Eleyp2uueWx5byvr3GyGG8MDCzu3Ey
Qs1D0YfcYesTfWfaWlM/NaJVfya7+hz7OjCXnmn/NPSmxFJRHnJbMF3s/r+HC5k/w5jDMJm0qA9w
aEA3dyT0lKa0jXTxbpu5TaO7UhjGymVTLBfTAIUx+/HYRGB7THmdmvdNNnoSA7usYMI1FBQ+f/98
bdTOpjDC2sgPAQD/XqLvmK8CkhR49To3vDdA66dbdLhG4DLTvi+TMLKZWzQLQ0xK+v5Gu/8JOuDq
PrmX7fphQV+ldaLYVijYL2/s6H2+xYhlr7VN8kIXIw1iqWVDlHwXAGJ42acY8dWdwVW96NJcJj97
CL3IH3fDp9vfddu6ri6dcScGvmcoGzEGiMC7LFjlQ41BqwG5zxshwoTW1V8p7Eoi41QCFax1eo/P
bJrnTtsRRbTKkVfoez9t8/vNsgnW0upRGCmJ5oUU0lhyWj/8APwbj7ouk7rnkxxbNC7rj+SeB7+2
aYiuR2ThOWLQ6CxTis+qzyC2rUG3q74sYMK5/e3eJTzMERkj3ulx2MgyVR4J264m3aAhkWpHRV1b
UzQ8VqL60JGa17LYNAWrwzFGXUiXnCgRNKZbXoTOE9SRcy6eTrKJlRCKU5/EOBjtZIlnCcRQgk2R
RxV3+kAZwf/O/a7OxJieNCixzBZBIsD5fDrS2bxxoLyNv/zFojLz4RhjM1LAfZNAWnbCKB2IxymB
Llq45I3jBv4ew5QXgeOLt7TFVIkqy5ooobbOmBpTyeIUO724VOk+DCMLNCiWNk12oL5EUmWpIQ9z
besRrAUylkUuwbupzanmVVFwCOPqZ15VaDvlwuLefgc8QYxByYmUp0ELQYoi79pSBDj9sDwEg8jp
jbyvMeK7mQBnVkTcIjHYIG0KzLHodFwh1koWDzYF1AxaaAGRXtvFbv0Qum9BogcgnkN5R8BePpzz
p/CJ9wLfQ9cwf4R5+VMkSrleQIHwujN7kDF9mmGNAXvaU6G72hCdFF3/IHbtWamUxyEpznWqX7pU
uMeGaOwofXwRNCCSGdXkGn3OCcM2UyJM40i6rpjgMmNTYlVSm05tc+pTKjS/888gG7MoqFMFGIe/
890rcWzuW0kRiE4liEsbrw9OQXypxdZeFt0KiwA0Fh/66VAWuV1WptUkKTgZgPiGWCznN/03VfF6
cnadskErXFEDqiFo+GCttD2XH6Rd4AxYsNJ30UEp7XHHK6a87yFTdVhJZdQh7LugEzRY5NEmIClB
rfqs7gcg7CCi391+a5u2eS2Lsf5Ggq25JsVjCz5TPB+0ID/HIAamYw3lfXcW7rnKLm6kRmuJTFSP
/k7QDwtCz2zf7TOPZp5Ul1DV298+25ZjWwuiH3eVPhTVHNbiCD3qlgRkE68k5DGy8iQwhj9TZ01s
e4DshrI/YlG5MiSO7+RJYKw8cDWNQRxKqEIuHNF1c7qu4lQ8eDrO2PVMLedeVnBNefJxphF6cNcU
X29/ivfVZEalWZuOKYJ6CfDRR8xJ14/5Yw/8kPYhdg0HywfCg2JnrtxZH1QP8FwOD8yQ3hKbja80
gZ0uiOZyEYo202Ddi2OpmKc6ya1ZNu1KNg6qoDq3T/u+6fP7ad9qjCvNk7IRncwa8kQA/dHUH/vQ
GMwUd7w+x2bCsT4ZYyqEKk/TpcHHowlHuIt37RcCjMGfFK2Rlq5PPUZ/rQLTfgWKSrIXHeO7kmdD
tkpYpm6IiqGoqmyyiV6KBKBNx9r0gnPgV17uV+7s0RnKyuZlWNuuciWLeXKG1I/lUHWah6JD7jYR
SrQFxqJyu/0GlBYn3sfPih/f6/8C2Vehl/lOjUw6NyeJSGxZSgdp1vJeGXDZyEGCM/Y2MTAa+GaM
KXg7uqfoE8DUwJzK6AiH4E6yO7s7m3TOqPdM8K6AfdoBNPUhvOPhoWylu1jE13D/2DxWTZOakbXC
kUgiZgwz0UXaKY8Qf85qoYDgJXAzTdgjyLkTSL1YRVU8KVhpt7Fee/5/pF3ZjuS2kv0iAaIokdSr
tlxr3/tFqO7q1r7v+vo5Kt9xZao0KV8PDNiAG+hIUsFgMOLEOXyofSPrdd1gnKPDztNx5SBMH2O2
YfhZuoJ/0amkPvPOPEkHTecTCfmIup66H1PmuL4HurrHlRM3BalvlpRJTQ7FBhAYzuptfjlGA4l6
zQmRgoM3wsdUVflTt+NDtgvRqSIYo0HZ7Z7e5itrXHqZgrDly/Rskawt3N5TW6Qrot+1yrhPOAgH
40LvDN8r60OpRbmBm+i+7Om284RvjEx7jTz9bUzcazRGtyTU3+NK3kVNY/lS9bNvszXx9YUgf/Yj
Z9d8M3Ie+02jOWVHdi171aNNmEZrgWDhgMCKLgQmISnUDmZRXk28nCUJrFS2bMr2NIkbXKmYo8ZQ
1YGuXO8LQf3U2ByMn+hBnJYFjInoIQmu46QD72JjkDCyifKw4l8LIe7M2My/aldxlZ7CWLiblEwr
FAQHp/9ET/krz5LprH535b83cc7pr2SBAENDB1P+ISdge/ED+/JqPpmzLpmYecMgeWEK3m4Esvf+
WKO/BAHf0ZKv+iP6Ktov/0MBblHCZFz5jCZMYEzluuIY4BlrFI/NTW2PdnOzjmdcCu5nuzxtzUkY
6wqejW6IXR58lGBT5IYcw3mROU2wcDN8loBbjwtD3rr2v6hinZmeJYtaIldhMeBeGRS6I4H/lEry
LixX8+01r53dX1Xn1krafh6R4H1i4yZoMbpv2nVlEVM9hsiEpoLo2rjf8vn/cqpZHumrhQhiH04l
lXeIUWaYQPtrXGM0X3pNnO3iLJcUKlQ9CheO5e/cDaqfDzm+IeTXD3yT2ukV+7mW4y+lWmcWZyGH
aB7ANaBsdNLsptZKo+tzI5Rf2mEn99sOAG2RjU7A18QEFm+2r0g3b2IJ1JdJlsOsUn20w2A0gw7g
uW9IYgU/T9YszSKPppB67GRYgkCxI9uViXbAbvypY3Z2iqv5lWsPh7V+0lLH7HRbxexSK3lS9jrk
OBHJ2X7qgicb97H9xDeyQ7dVV1R8leX7+2//nMO94jgJ6qGBvXCXvHfP5VtlQrm4ROo83um2twNy
AcK32kSOAcx2Y5JXciMwk5vf+Xa9ce3VV+rKVSZmoUj0Qs9Cb5g2gDiFB4IVd8egAGUUu8TR1dWS
5Sd34oWYPNdwdrVUDuUQO8AfCIJCs4GS5ptq0RfpXpsUjQ/ibTwET5LZIbX2kFkO2+jVv6O34ZHu
/B+VbJC1us/iR6GosmHCjhN9roLejl4mdTXX8biQbtA6LcEC74Ag96DeBiC891xsBvqZ1j/pVS/e
gl+255NLYTW2eR4J3aHuTYMU1XXXHu+LIZEyrnEUipGfzmKVGrsZ+H+QMhY5Pm/UGTT+M6ryyl27
nJqfmJkFKMDfMr/sZQwelMlWVGppVppf38qaRC2Xkes09zUrqssntVELg7XBXo7qgzeMf7Q2hhbe
WObG6LfbyynA2s+aF9l66LUWSToibh75K5TC7zAM/xaZ7X5qyY3v7caPjFWt7uWP+veWz8tpKUS/
ykyD0c82tSO55qiazcbF1CbwHxM2r4+sMFyplC/V04Bm+TI7C2a8r1EGAh2/U+Wmui/AmC0sbSrO
K/9G9w/vQlnloERDbV5T52sMe+LptUtQJm8KU9E+Krx3Ln+7Rcc9sTBbjqtkKSr/WE4cICfbF92D
YJvLJpZ6t2ermGWIo5Lg4hE4HMOmsalDHoe71sKgpOmHjruTH0boQIQgSlifsV0MvCermwVeveFj
liUUllEpUswUhYxPJtEdBSfwGsvUUoTjioyRHEZU7du4qTbWdROnCnHiAY91wY0CFM/IIuQIMS0A
7Kd7u7yxGp/O+zzOn5qchZ04iYKWDQRQDSFjYjdkri0Gnh7VvvcfAr1MnbiIQ4PHaDPiUWh7Xlib
eUM7K85CYoHH42p0XbtUk8JSh/zWlwQ1RknDuRVk7w6gxS5dRDSvx4xMVNV3KBnYdTbsq0azxyTf
+l1mdSQSBti1IB9X8w+CUASaWjPuq94IKImtlCfggSaVa9K6FUYNQJZZsJ5shrBL39GVovuGAq2l
dvx32QJa3DbknRBoqpVddBNHrsO8xCJy7t0NBRifOp55ptJ5H1WY3utSCviqHmEKJfRvRVDt9YY6
nVuNduZWz14DOVdS+YkhZfKVkiU3QaXYsR6A5ayXH8NWgDjRre+Im0HeOv+lamDbT8dIM8IcJXpV
Tvdp1N3hTnOoKGozif1NGJF91taPmipxU0GnY+siKDsCcMJNFbi9AWpjq5BCp4iquwrFdzOHb5id
r+0LMuyDUknxFw9vxOWdWWaQtq49dcskaRfGamP4gLYZrApag9E6NrMg/q34kKWsk0Q3I5d8+P0E
/G6HfD/muMy6oJavKwgGXEsDy3fd0LZ7aNhED3kA1JsnxakppagcZV0pmZDy3TRDavcRhq7zSkt2
qlb/ZkPabTGOAbn3pojMbPQLG3zv0Y1EeO9oY/Fb6UVjV7F85/f5XsnrRz1Ln1vO0VDJgLoehvCG
qM14pGDFlAKybap+4/muBfTJsR3CwmjSlho0GroD9MR37RBAxwSkHRwuvBGlS157EFA4gRipFSk9
ByGzAHHMKPfHapDJVQgqyl0QaMOhl4jkAexdVTshN67Z4HbfB0XW2qSEIkNXhnadRqHlh01kMSWS
7SItya3axygh6r2VKsnGj5uDm2s/+lR6kKtoK8jwAZDkUymIw1P9kJf486H+0+jJoyq7e1/ur0t5
vIpl/7rKvA0onX/1sXbbMA9qEKT4iCPoDLo+bluUogHON4pwvPW5exuqiQPuVWgieel1EQIgFie5
EXT0reJSYXiJ3pstmlGpnAO2FspgQGp0bnl62NsYABCm3nqDI7Sp6RC5B43Goz2k5DbyeW8KNz92
oWL2SvRQBJVkcE3PzDjsr6s8sQM/cRLaboo824xJsgUyaVP1jTVE5C5M2BtXkpuelmbGxBXLE99o
uupj6PXOGQb3NqHsCuEzMd20M4qKbAeRArYt0xfXi60863dhkW87pXNKzOQaoLzzNn3E7knm+s6Q
hO+lVNsZhdpJH+XapifVvgi1p5K5NaQkiltI6HYm00rwtYZlscvrrLEVj4t7LjU+zlKE1mmBEx3o
bFOGgphlxTtDGwJ6xYrU2wCXchcXlX+o1dCkNAU0J2rUEc+19JmSdHJitzRQxntXdbex9cwPHpKm
gNyQnhRso6t6jtHAUh/tSE+zW5921AAinm8k8JAqerRLWuk9d0fF0AJ1g7/iQcTaU6r5b23k/cDs
PTEwCbqv2J2nX3dFRAxZ7m+RfoFcMOgPvqSB4ISJBzVX6MH368xyJelV9ur2KZJcMLu0VQE+Ar8w
0iH7RcvkHvDhwkRusWtTXzZFW1/LyoggLt1TLxkNOQwiW5ZTDnxc5xsV1SD4EKoKHK+TMYGhjsWm
an0Fzam8MlMtoxu1yF+9Kq0N4JfqbZFS4H0L4YxDfiAJN+Xev/OC/nWI1ZsxpL8LpfjRMXUnuxT4
ZD3AQQ7fFTB0tdwFAWdQPcgt9w23i3/LOkDExPP+8A58a00nHggOP66Ll7KMr4HQeEU26vhxfVPo
0iHRwe6VZvRXr3l7laS1qcaYSh+jHevUHRrOiY2xo1sKDDWuqkHZZl7lGREBaRwEbT+8GrGKu9AH
IfxuFBzdFpcWRhHpDgZKH0UNSBbVMhD9q+0eHo9V+m5oVFw+Rr7OTRcaD4zrAv/HG1Hbb9zmdpTL
yqilrHlx43x4Bf+ntMHwq7j30rw8Egy0v0SpUjocqZ7JuxKcHFoHSp6acUMq2mOajVslLV6KsTMg
gmlDPNgetIqaROehRYP8hx4UhdkpGHRNfcWWs+Knq4irsXQxc+oloT0ScqcnJQdLu5TaTIBGJaIK
NeD+niVFkinJKYKRuqW8Ae1/AF6rPPmgBbdHAcygSMlVPtT3Kva6I5lqpCQMDLfUayttMkdUGEiK
PTc1eJHZgYaZ62IQt77avbGivB9a+VAX+q4c/crKpQY88QxUUQNGAEEc7oxjgQpE6W0hVAb9SY29
JSVIQfjQO7mLL48YyXYaIc2+KvQ9zuqhUqsX3Jp4ZoJNmaYs21HSPvqqdD8IvtHH5CDJBbkJuHYU
MlTkXUBasv6AhuqRRb3lxZJdjfEt1dsNYAuBkeQcWBT9PofCbxPrW1eTSyMpalsJ3K0SUfDbo8oY
oJON+cTcUyRTd1lpJnq7y2R+jDjBAJvEXtO0Lp3R1f6EItp5rQKof30XekG8AROdsEJ56A1R+HgM
BxpS+AQELLnc2a00/uBDfmxU75iH+luHmwBxOripZB/NDaZcSykSDL/c6nm/j0GqZBQKZGtyQEuk
oN9ESic9epApwhssvVVyJAPQLXItmpMHTLJaTeA+oPsQ7N2AlVZTlm+KG1mqYL4VjrrZebKhNyVq
E3IENJqqWbk6NFbPAicrW0gh9uS9zURpxIF3p8sI7MC8146sprdCQnkqrvo3mvWPsgrcV9F6ZtXJ
H5qWvMPSClX/UkXpNAOdvUhrGlFVypCB5tVWr31TVZ+b9oOswXiWYCNccCifE7yCZHXOEZ2HbYM3
r698vvbG6dmVmNPLAeowhZVuSLjy1F56F53am5VWpxxLCWo0wcY0vilzzNHkOrdx360hW5eesaeG
ZsVUymjlucwlaDRJxsidQS+ty8+EpSoxhrYJ9o0IDdS254XwMUvi2pdlSMxAExz8pljJQWa/NAWD
KOUa7nDJH3ROqIo+HbgW570zDixRUIx4lbOmszHqMkaYfg8x3/tyeVFL3+fUzuzdiklI7gc+Hlte
kezlhpte6n9QuVilh15q1oAEmWkyU0AiNGfOqHmmShIwVQ7pHkr+h/p4COXUUJCvySmmecAZ3fql
5bMjGpQrTrhUAhc4pAgFBOrW4K88/3RuxkK0qEMFjPPQf5VVH2B5updKyJ7lkS0o1JeVVHaCUIJQ
uGtyWWC6rorf9aa9yom0UudZ2HPwVeH3oDcvMIY/+zU1REajHK1RJ4vweNNHYfoB2ER4tdY/Werd
nFqaA3Q9PCWaoA4ZhJGT5+Td3aeOdK1dhy/5zxRSu8VO2UqA1r+Um7WphKVa1pnpWYkcA27wpq6H
YwW7qfOoml4IJFNmRqbngsdZ2gSxuS6etLi3qlAUXdNk0PDNwkAZ0aIJ8x7ahq4wiQYK918kWKtS
Ls3sCDYVKOBNKlXmUdTv4qLl8Ugc4PvIa2dTq3pKLfl5YqtCnXDTOJ3lGv01sYPb/rk2S5APkN3l
k7v8cU9+xCy0uiKQgEzMmINnbG9hHu15APNABv5MtLqBAp14D5I3dsCbNbySnBXrCyWhsy2YbXQB
7QcFRELsEzxUQ7223rYYfK12iPBXa+I/Sx2lM2uzAk2tpUWj0wZHhmv5VSsrtVOpEMpVRFVsStlr
93WubUvNM5shf1F0faXXvOhWmkAxSsUtLc/DsUeitK5khEkMpJppcwvVVyhgrFHCLlS+MJFOicYA
2EE6ODszXVagbYU6lOONmONtfQNcP+bQ833eD5taDs28vVv5jAvX5pnJWfzP2OD16TiFZbabSnvD
9UTAGtfXgTmVE10BKpK1r7m0mWhewHVliuHCuaysy7NKFSU20x0fEbG3mgcl5LheqcgupTri1Mz0
M04a1z4BlCbIYGbYsM004gKKjD2IoSa6xVW8+RKY7sza7DTGXdKpPGAME3TUs4vnaYQOBYN77V6/
dj8U8B+6RvZW7DIrsnQLDdHLH3JtT+fHEfDshOEih/4dHze9S54TjgdgytZmMae/aFYqPVvn7CT2
XtAmvEKBJ5Yxeh68uLlskUYxZS2zQqlfWdaSe+qUqhPrIDhV52hwAKmB7ioixUGprJJ8swvX8sal
jdNVyhW4oqxC3u/cS3pQUSmhCgtxh7EVCngeR1lVjVYWsugfQOoT8IugB6F/NndPvFEBjNsVKWpz
0gGierZ3GH5oh3E7HsD5kJv+uzsppxXgOeY7+oFCX7TWHV88DzpQYzh4hIPEexZdoOMctSyBRCJI
f2zFrHBXYfRoO6EAhlUQ5MKH0yFaqzMZ0ENwbMzcxGV9Pw3tIuOKCyseMduVvv/XHn9mYZZFCaWv
Uo8QxRly/qZFtVVQ9cj7bOWim87tzN9PzcwRTTJv4iDHY8ABwt/O9ZdRBSWze92uURcvb9gE5tcJ
dm2ube+zCpUMV1McpbwO9Kc8XGscT593vhBknIIBDEYw/jpz9GZUpohcUOeT4fzJt3QT7YkbgDKv
1PvLn2YJH6FTfHcKClidsvl1KZdKw/qsoxguCh8BKLd8J7qrt9od6o+AXuZPGQaM1rLdhZOsq5hs
VDB3Qfk36T416QoaoOXoxPVrm+1cKTOpvqYXtXSKEC4Iwy0tNAWIkvN4EaCq0mVgQ/7PKDpmCK38
UCCdjTHltgYl/r4k7N0U9nBq8Q78ls0WSuWOulCcSn9h/WNUvVJvJY2cjsm5W0wmUBGgXAOAdn5Q
oyIYtbqXOUAeIF/f5J8i5PlmdX5iak5esjM7rnJWpwPLGHfUu+R9ErNIPrluFHDdhHawiq36hLFe
sDc/t2PuBW5R6YqDEamf0Ey4KsM831Y9QTWR1jZvoGcfoeLjtmW47RqOAjIKvh8JQ42ylpDaDz1g
AW1C0L2qcyeKpsZWaUugqNiqKOhbQipv8xFfviDolKceN/0SUVXrr5joH6Uc1UYlHj1jHKuPjkjX
U2XXZyBp8QaJ2bJaQZZi4MdWazujS5EQNPW4U8vuvWrobUoGzIbCCppPaEw07e9iSH4LUb2Fsv+r
rdxrLhg0I0vPAL+zYmSyfM0rxerLJjXLnh01FU/YqsVjtoPei5EwiVxJYG6BRm65EogXHiJ40DM4
EBRywb3+iWw8vdrA6KSwSNed+lf91u392wqsCZD5BkfDBFFydMyBAh1kqtv1waTvYRO2QaWk6VCP
Y9/o7MBmhz6l0IChq/Cgp/qVH/xaCWbfM55zE9NPOFleybyogiTFRPvx1705blPQPdNtj3M/OIMV
b9lhOKxe2AuHn3BVZvgHUUueH/6wkgRRQxUYZiDa6pvSRYcgYWtZ8tLqTq3MLmrmh6QrMrT2S8vd
KJHR9J/Du8zgQOxP2C59F95NBHZrqMu15c0Cgs94Sr0ChtvxlutbwYEw8+LXlY/3/dY7C29zlu4Q
EIOcK4Qj6ZmeN5gO2KuQjgUh95WwL9ta2ElZUaC+h3sUGBM+/fmJn8Rx62sdluVIfNtBMhZKOk5I
8wOHfjKNu5X7fGH7zqzNvhvU5ossDDrmhN0DzWQzLD3bU1frxUth+3RRs6+k5QXiR+QibF8Fz/ku
d8AxZzfQDT0isjrS7dpU0EKejAQFeQNKnwKJ1zwfBz1ANOBuRwF3L+6Sa9mO7IkXLbnj1+oNKFsx
k+TbETBCEJEy1xC5S9FkKhpxHQm6hifB+ScsuR/SKpddhzfZvg/5Nu53l51kzcIsmAQdmg9lilip
QPGVoLdLm+bxsomFFAVefbKKyXVOHLFSmSgq9NuBRUpcVKobU3BwvLkF2udlcZ+1mEymhX7EFfRT
C/HW0NXuQe+zNe6upbWe3AvzqmsUJChRJYjNPM6afZvQFB3w0LUuL3fFylz/mvO2Ag+SAmwXMCiV
J4yhWTlqSxa+QiSZKxunLNC6QAF6zNeZPRSt2UVv//0aTi3MkkolirUqHhHqg6FW7ERSt4qnaSuh
fm0ZyrlbSLSoS7f0IXVaZRvSFJkR0fHx8kK+v5bYyZ0FBOe5DXDCpHVWYiF5fuM33VaSnlnyQQDm
uWxngR5mMoRSPXJX/Hf+mvFJB8cdP2Gw5TF9zJ57TIDIhYHhxbfyQbLlHdnLR2+6wZzwCQBGI76u
N+nvtQx94akz/RD8w8GVBerQ2YoJF4OkDu6Ex20tDWDJahdtQcTjACa81/8UiZlCMfdxfXpg8Zif
Wp6+98kx5+iOR8SDZWk7Beb+4G4bzCv8R65qxXkWJqrO1zkLKqVaQ+FHZ39hrxlKW8GTB3rwBKyR
iQkQhOOZLfREIGZooJXc/4t3F+xrMuIybgXybZhM6yoyTDUijMdgn51gD95MM3zXUM1bZ/5fuMpB
DCpAnsDx2IOTnW9t1cRRTAIg5jQ01oMMTfWcGYMv7DIvtrEsrMvevIDsx+JO7M2OZpq4o9wgNMKJ
OjsMrAREFbnNfVRgNTNx0t9rZBwL2QMSFIICDcwSdc4eoNRyhXoYwDUeuapaoMjJjukrQW3ZQb+M
zOHMAOCBt4TirpP3GNS/BpbMapzgVjiy8Q/mlKY9mj34Tpc0x/iOKXgBvE7CwCs3y13qZBsFjGk1
Zub9w3oNe/ncnyxu9skSNUlJQP/zyaL7MDcmpZtxE0AfDE9aI96rx8BZ+26L8fXE6izadHiIyGJa
ZF9dSRnGhfT3zjuqcbFy3BfvihM7s9gyQK6oqHKPOVyFjk8wiYOtUKcuR/ATE7OAAgFDn+YVXLD8
FR8j0M8So98qu/QF/F7lIbTARnOs/0ykDoUTT5wW+gdUjO6yn2uj0itn4fNLn8TRTorKvEvgplVF
bYCTAMN1Ovq0csSnRPmSe85eB6IfINuVYLn+LtwRB/LcB5zyn/TQb1VrmoXN72PktaVqxGgWrhhf
PhsCMAJsOM77bK9DyJwTJUEf2D+yDXeqKx1DBdpGRi/iH/DsyYtL/bI2OfHJhg7yCMLwqevMh3FL
e1C+h4C72hFND6CvjY06yJ+BDX4UYYxR22itO7vsu1/mZzudlZ5Mux7mFTnF7MKVpt6tbOfi9QBu
mv/dztnbS4x6rOUqLHSlke+m+a8eOlcumH85Wr/5cwf+ZDAOb9aU9P6PiPpleHKyk531IJKdxmjq
oPgYXH8OKVrisXKkDVBthzUc/vK5+NvYHDyge4z6sYJVjnIBSAS6EwyoSCDPV3Zz+WR82ZldtmPj
Q2ViwGXbvxK8Uowa8DozwbArkAI7fj8xGntm/zQ80NQGUGG7Yn76678fzC/zs0CudSrxpAzLjI9A
fV/123o/mmjeX3nOWoV66Z5H93jKkGXcvRhHOf9+RSO5sdTn7JO6BmCBfX9AfrhlhrRJHO8m+7my
toWTeGZvdhKpmtCilKjAY5o6SBGRVHyqJf2rXYQlDSkahv0naMv5yvwUWIQhL/+CA0zNpfgm39I9
wzTKGvHbwh14Zmp2NzHFrYSkqAKAcMyH8dGRmDjqFQKbPjxe3sBlU8CxILMFXfu82F+mShoSWuAl
XbRGKbxNpu1KIAzHPlkJ0Z+P4ZkbYlVfpmZu2HRxqg5DLOAagw3i+Udlk+/a22LbO9QBsNfJt4Mj
W6CCAVVjEBj6fWlrm+iW2vJBepS3a9WstaXPPijvSaQMWeA6YfhUxLddXx507pkMaNrLe7yAFAJ9
FTJ6cDtjHuybYmAyqnEnKFZeACYkNuLP5Ki6rX4KGdPpPbOaRi2EtlOT8+ZAC06CljQ1cxIF923k
W8Cp+v/u9H0tbF579EDPMhaTFXUj9mg3bP5Sdv8HckqLH+vE0sx5hmikIvcGEDYB6qCa3XWDqtmP
iYrenxRPxcG3uxc1W6cFW7gJzzZy5iUZBRQKio/ThQRwuYRvBYpWtgt2LTg9e1N1Wru4BSpnXaZn
6S48Mz0LA0otAYoQwrS/Y3vF9vAgJJvqOPUX17l8P18P347nyQ7PIrfU9aoEay7eMmAnMskhwNPC
31Y361CShTm/swMxJ9/23GEcChWx1P3R/PFQTHCtdDt80hfu6z+TimS6qd/4jq+Nta8di1nmFEl1
WkdJIuCw0itD9bVHR1BYeIneCSN71J7Xr981B5qlUrXeZRHVsdYQo1ks7o089jBu8xTnf7j/fDnS
LCQaZx4zy55ErDSJ6o246XcYsYUSKsiJQEm0llEsLgkDpzqYpnHHz4sHepKrXjgicvqsf++KAhpP
emp3dfAz4DkewUFyf3ldS29RRT6xODv+OV7yissQQSd6dIwj4gzijkDdPAIhQXX0TNlInxTPuGx2
gR8Afnpidnb4AyXOm6qrEEXj5knz9C0wr5acqb/qqn6vJX5kI8AmbXosojHbuqO4qbmEkTst0y3M
qoE92sNMZeqCuk8ubvCYvgEE4h591c4kHgY9IcCNUQwhfxRqb6C1sq8SfwsUi5P6GAW9vJjlA36y
mFk4iWq94oPAHk7wCHqATC7yTvB1o1SxVjOc/qpvseTE1CyW5HiISV5ZoctQeGYK7i9QV11ezeJB
PrEw3Rcn7wSlJ0KOJgtNCeLRJ5IfdPf+sonlXPbExixYQBezqcgULCbWrRYYj8TskaxPPAiRlV6t
VT7WljQLFHifsxGTuHA2TRghWCV56hmp9+fyqtY+zSxEBIrAzMd0kpK03g7Kb1ms4ecWr2pAhgFR
gdg5/nX+aZogCse8k4HaHZlZ6a0hew+jqm916OpeXssCShnncxoe4Bizl7/hzDOm/celJ2VkMNB5
PeAERnyL7PLGO5DtxEBdHMdNFhiZ/kTsyAEw8XZdFX05w/v6IfOXpMalLIYiugvsR/UclZA2CJHI
gq6U76b0RN7SW5YY2cvl9S9+yxOrs3dlhKZ2L6YT3bNUGImrgj4oXqExmLzu21E+saGcf003n4Zy
I5U5mB1tHC1KbuUQkwyxHPz2e9YY/dgds5CueClddKITs7PIK2cYQEdBZ3os9KDH1w0JoV9R9qp8
VYU7SErlmcGgkzjdAI2DkQrFggQStDwtzAKOf6pH/a57HQKD2LUdmKAIjw0WgBtw/duvfYTpz08i
ERV8aCgyYcw6cLOPd1mtrLg5XTShUYXjjQYM23wuJ2N5SbrO55j8EXuvzX7nMvg8kuKIntqeq/4L
gGF/pPIqQ9MXe8UA0HXdbdw1mqG71GqS8a7V6Qev+ROwVh+azjAQlnY7npWOpiTXbdKByAij9HK/
b7PEinJwrpR9DDi2AnECqY5Guwr5eFtWWJxXssEahuK/B/iCzQ7DdAz8J0LDANL5RsosmvJCCY34
yN+kzW8JM8U0XwnqC351ZmT685OvBRrFZAhUDzOD2JxuxMh/joF3/kHz98tnc2Ei53w5szCo917M
tDbjqLpAtXEXNkbWTDyND+xVPqJ6dteBqnGN9HyBmfPc6uwScanIIqnA+lqnetceuoOwJ7mT9lGO
jO4pu5ryJR3jzpiGa3D9+9ty0/z01pC4C1fZ2S7PLhndrV1Pa/ApafgEPh/U1hsrzFaS+W/JLpUB
JWX/q/M550oqi85vBh/CWZJWGSIqDcZ2tbbrms4o0envRmKS1Y7/J4b4LB7OrM68NI5TkgYVBJmn
TDQ41K3pjZh0tlTQvWt40tfP7R9ssJagLYNiwiG0o3a1zDb5zqUfMfNiOZEjvVUlyIPUjenJoBaA
9mAVHZn+I5bXzuV39NtsyTNP1oJy4n1pJik9dR8HaEMXZpgazdsnGbfpWdXNcBjg0+s9r2+Rb2Z6
5s4BcZsKE/dApkmTbP2b1t9dPqZrBmaeGscQCY9iOBEyVmgefCjyw2UD31/x50vQpwrmScRBllQX
XgBFOzCoOJOX4O6yqyO4PjCksQZI+Z6IzKzNUoKsyYZYntZT2QhuIOuxSowWP3LU0pLHqXGOykHy
D6D33+LqzO4sTUjqlupdqE2i0MZr8l5DfiQBkZp4rAH6pyZogK/XWXu+R7uZ1VmWQNy0r4ISq+32
uLHYE/2l3DV4H4IwyAI/TU7MoLEEdF9GULaxFMPiSAAA9zMvf+OV4zjnwe1Vt48STF9uCi0BzUhv
yHQApcV9gISs7jaXja14rD4LQOCpT1KeQ0A25LtQ0Y1AX+PP/T6LNtvWWXhR8h7cBqVAZAWtjenK
4J6vkquuIxuPxzed21FLiB4Spkm1UcNiBYy07Ep/qxOqMxeOah9T9x2UX30PCIjisWPXqUQ3yX/f
Av5c5pehmc8qU47phpC2jGnSGskIXa4mWhsPX76lvozMXDSrk5E1UQrfQFbTJe3Oi8DIzGIj6Qsr
w1R1qOxC/fdlH1GWPfLL6uREJ0GHVpnqU9QbEAbKXWUWWKIxka0FTzpGGOP73aTDilcR/1N8FM4E
fSWNMZi15W/AE21d/jVrW/DNY4cuGeM43LRekhiVyN5SNToKrbUmbiFwf9gocoKTRqTZysGc/ub5
PXmqKDj7wvk4JAEV0GMF7MaEV4EaGaSZSJ4vL3Axxp/amX3kOG3TMmg710ljM91hamyPqJuF1l9T
E6DoWAORLn3fU4Oz7+tjQN/LocOyGdRRBm8YcPwRxQMzBUC+93alvqroPi3h0lbOPiIrejUUCQ6L
vFdMH93STx3Y0YyvJ4Y01zPWgurat5sFocwFN5M2IAyUhN+kXbHvA34s1pszS+HmdCunrT45KhKH
trqIcHNpN+5GtbUX/2bCuYDzYNwrijU1Z8S9+mNVJXnxqj41PMttpJKXmacXU/4K9UOBSBAOpiRy
K+q3ofcTZBmGBP6mApUNgSKnJBl581izHkxiayDopRN6+lNmWRAkfYgbxQgXTQ25Yu2n3g5mPx5H
/UAL31CIb1KQkf7/Ds0nTvpk4/22LNQGpEybEIocf8neqBjX8rfytlmlll05MPPRwEIk0ahj2GAT
9odQrQ0f2UDf7zr9ZaIJWlnZdENdOCufacvJylhOGRpWcCl1E36w35N0sWpkx7gy2ifp47KxlU/3
WSI7sZVLNKZer0znEjIMmxqkB8CFbNcmmr9X4HFZnrjIp6rRiZ1KDf6HtOvYkhtXll/Ec+jNlrZY
rr3ThkdqSfTe8+tfoObdqWoUVZh7ZzObnqMsgEBmIjMyAkVdeUFU3tcZaLsFs30BscpH9yabze9T
l2FnwIn/D7Hj0izlduJoDrNSiFKvGmpfFaVNXIxeVBA6+7S/y2Ztm8tFbmLChMENzHA/IuV+hqHp
+oRDDlR0gxuCyDCsAM5YpM3tz3c9DUDtK+V+uiIH1U8wx173rm6huWN1b8vjCAIzZ+rdBhUt4oCk
xBQfo5eOM+WDwXhGrybRl1tM+aGim/plQMmenNYFvUbOMElLznACe0GHk8PEDIb/uIP2G/yDLwHe
EDFTSZR5vCgPNJUgpCpAUAQSusVRtKAzQavjlX31rmfTYxakHmpsH3nV+1pd/ZhHwxnlZpMn+gvq
beCuwqQNXvytf/vrrGbCF3tDQ++HHNRLYgvHKHvTvnCHjXzaDAiEMcqsTEtU1ltJQapHPMIdqKgf
iZrJ4tV+sPsHzVeS9NzwTie9kcubnIOLpSjgnUSv8IliS4FOEAF0/hPWAEZ0pVEzSsjlUhhgWXkb
vtVduRMXtAEWRXcw5spIw9QrMNDXu3Sqo16sLDf6UBQbZEVSqqrmKOPoxn24FWcINNT14Pd1C14C
NHun2k/b5l2uXpMs8/NS8tsgMPs2PYoTeouZaFfhQP4XwawVNTTrCfwnFdjIlnKXIRXhhWkLFrL9
CJYACRbSEuRbXIVHRDs9LEVxDALRFobJjOJMsiq1+1mA2g5eSjLDwXBS6OKogpc3wLrIiaN1stXw
hiMpUg7qunCTxWJoJW2O4vYEkTERamOBKBH+OGEjBzP4PpfETYXBVJbscVRFcJwa7hwbrDO5GjQF
DCupmmQAvk2ltfzSAPvfQfacIHZkR9rUv9JD+NKDM3n5DtUAZ4S/77cLI6RdN97Id7ywS2W3tQIy
2EKJU4+Axecj1MEgiYehVcfwAPTaLB+MW07+vasbcWGPCjLSCIY3zJiijBBZXWTXx+qDqECAl9qS
WwfTDcN3ccPSFGIZpQJMGamcBEqJxKsExU7a/TwrrDxk9aZfrIuKLUEcdYoQq0jrtiqEryAJZfH+
CIwV0XpgRWrWI4ie728kkLBKUgy/ItbvSWUcF23+jCfpezVBl8FAYYiTo01f5g66+Z0lFMNBK1NG
2CbB6upTwgyGlA1wcJ36ShcuIBQ1ZHZSmHqYuwPUYtHfhTScUBfWQBYUis9TFR2qUmbdlHXPg/kG
dCIVzAhTOz1BxzhWSc0i8dujsInsFDqjsisz1eX+8Go4W6KitSGA1FYi31T0IGl2VH9rmAMQHqct
YSaq73MbYDlGhrB6UvmzSSo2y1kmT0mAKluUV1bbIfNjp8yrR/Vsg1a2aPoZVeYQywIyAtDx2Bl2
4j2pHcpuspUk1s1Yf83+vSSdirZCLsZ1BHU4rwntCULpUWa1HufIInQOUCusLH7Duh/rCeXZJNmB
i5Mp6zMoJks405LfTCLsRfsq/cHwZOvh9myE8tgKn1eBNiNf4bfqb/lABoIJC4rIoRetmvrnbE+p
yS7Esk4l3YsRlXaJwxzPKwWno4WQxIiAeCB48dlNhI3wm5Se2bPxf8iazuulPHfHB0gneKSNshdu
lI0OXJ4OeAa/Sf5beaSvIYmeLxhkY+rUEM8fPQWWuf4h8p+3P93q8Tj7apkKB6DOCfq5r2OvWMbP
IlZsoxt2cxI+/TszlKPilAbyIsKUeBNoUePoWVQwUook47aV61k6arsoL9XCwYN3eyZVTxTFZH4X
peCOnpWt1pZ3csg9BlkBoWlIl2ld6U9a6yLcu/U8HeKptUK186Gj/hZMkFoZZJTtlIixD+vR6mK/
KafWT3pSdSIelomv61Zzn5yI+6at/B6jccAUGFj1oWdzNEBE5vMoixQcVFXlrVRtzGZmnNBrUOXX
PVcon5YKaiQCW5h4GijkMSA2ofALPPyuAgSi9UlvEgPtCPwsNCDj5CqUY2vkdu6zYUTsy8JD1kkv
cYmskGf1PVhZoUL5tiqZi7BVESI6F7jx58rFJKyv7qOjjGU1v7jn22eYkfzS8uFB2Y+cwuMIFwok
LDEEU2xTVTF1A2VrmVWoJqftKm25OB6UHwOoUwBNBY5HAqVjwjQobAUn2bI4alifinIySVnI0qIh
7IFKyE275ZjiIdF1LMwQywzlZDqjizECgi+llKVZKYc+fRlShr+8xldQx51yMc2Ct14G9QJkDLwV
b0RgzR4iV7VLv8eEDeg8+s5knYn1MsXFd6K8hlLMOh/JiK/j9tvo9N+WTW4tHvcNuBnIukTbxPpZ
sTAdjN08vXovEoc5ifOYX8hDIR3MJHsEF7gJWnWWy2aZodyHmApyPavIT0ghUcJkEhC2vV0cCXIK
8rihrR4b97+ewfj6EWmpzgaSAqCdx37qIaorMxQrxx8yDxYjPXFvX2eWe6RpoARJn3pQXqFlgjF2
9N9KMLbZ0wYPy/ceQgZguQnRkg+fgMlhEZmytpY6NRBvTVsMCsNzCaoVjW7eJYfCkOzbK2RYoUc+
QNpv8FkOUMhU5Bs1K62+47fpyCImWE0xz1eAnvno1LKblQRFll6VTczNgDPUDPLCVMAN/78sCMUH
EbxL8ICUwxeRU1ZALCfeor6AwNCUQ2CXmCDS9ch8tkL+fnG92rmUFYg/ws+L2YeozXsNEhH/biHk
y12YmKSSA9IbD6is5x2x/J6IaHtK/Oa2lWuA9+kynVdCefeobvoFVanUkx+IfHu8lR6R85u6G21Z
9/YPjvBsi3LxdTyHURegRANlUgkOWLb0Xxmu02BOVvHd0K1sI5r/oMhAvPp1oDzbpby+ppR9I7bk
KtncHSkpgGvSiBwoOdicg1Hx9+Z7szhE/biw/qeOpHC2TV3jcW7GjCsCvOC4xOIxsZ0liD1QALr9
HRkHku6L5aKq62GGOsq0GKKll4AlKILEeNOvZzd/r4Xuh6GEICqFREpeXON3XbpPDMkrONEBkMWf
xsG7vab1/OZsjsoRIbAAStUiIu+0zhc2aMh7mDxgjvSxto7yGHnZR2PT43QASm+rg2aXPaO+9Ics
9LwSyl1kkFoZm7ZHbmMWfn7svWGnHHIfU3xoixg2i4V6FckB9/cfJ3giGbjwHRlY7jJoKAM84eZH
QNwJP5VYAL2hmpI9/tJ2JXTPI8Qy0ISMG/7YWGSqF9oeDrqc4g9mH5C1xbST6dTFCBPkdinoxogo
MRwyAZOon9BkNDm/sktWcY0cjht3/rRFF1sgohWnijkyE5LpdX5kLZtmB20Rr3bjJ1aZ5g9PV5Sf
wRSpovBL5UEhxGrUfMD1Kx1kCvv4qLlQARWstgbioTNxcK3TCzE5gDmfOVr1h/N1Nk/dlBKyI1pg
ICMaDLPxU4d7VG3loXVVc3Gg4GMLDLTVSU7zenfPBqk7kwW1rEJYCk2Tkd92IbjzB9kddeh8hvPR
mJq7Ip4JWOc45TLkwhaPX8AaY7SeKtXHORbvxSJ6X8ZQ2Iyt5GH4IzbjRYKKD5pYlTFDbkEOTS7S
ILEV4vkpJvuxUbdqKoyOphTeiH5MshSbam49iQMme+QOYQz/qjSQJQJgPZu8oM0KhpP9QwA7L5u6
x2mzdH1KKmWE1Yh/hb7oG6rj9yKI34CQCjAqUEyACpnM5sb6BTobppIBoWgLvYHss8ft0lcetQ2g
acGw+gOc1ujCZdBvYrrF9czwbJK6s3kK96sPFUzmAJP0v6PmN/TlWDu6fk3PVqiUQE9Evl1AHuwZ
rfKqKNOd2OAhIaSRpcaQ6NO1xBWnaR8pgdPLuT/l0mGWuPfbgeYPz8Lzr6AShNIYQ6kH4TUSE3Q8
IlA9cmhiL7NZ+gp4WENbPrDq48yzRCUGXaAWjT4D/iU/qFtIR+7SXbgNfhKCeckKdp3XHLQPJuUJ
uZg3Li4NLK6jJEBRErppUSn6faaZBp87Rg6G8jhM38YB5FFxfqiT+NuoxVDBkubKrmqpsEiWyMhw
GYfaoJxmMUBTAG1UOM2kAR8skLYqo7zFOMMG5ReLZO7UOkQQUCVQ6SQcOqKZU8wZQ6WItRDKG4ZQ
JePbyUB7ZcjMGLOcSfRvLwoNF46NSJSrEiE9M8zJRUyXfgBYYEsN+AAQxj1WzGatifI4YVEGXKNj
Tf1S2XH6U1eZj+vVrwNFU/DUgc31ahBvxBgapiLg1OZt8dxA3Q58W1Yy4zEQfIaoxShQLHoS31gr
W6/inu3SZdURwr445NhKKITMr2jbPnHHwZoc0LGPd4AlMo75enJwYY8650IIsveI9DkwXvO7fo0B
Z30pLcNJXslkKGbwPhoLUxD3IoZqWYtdfXhf2KZuQBim/w9h0wHcVUuokJSJBaE6R8Z0DcOLrubr
F7aoazCGagShxilwm3ddMaMc7zvCUppawkOqboQH7nvoT46CLwt0xAAOdI4VTYiFK+928QvIob5I
+uK4jWPeAG66qtBxDPr4TatSGfCJdss3mHaZjBQxJc3v9BnUy1EnTKbI6d+K2PgZz1LG+vCrwe3i
51B3SExyIefUJgYUYsRrE1q1LZJewv+AicLcZOF7WftPRWwh09pW7WcMjYApKIX2o9b7TeSVBvQM
jMzudMwZ1KzKDuMSK1QAb+NFUCAimnjxxP9KlcXWpMhTK5nhydcrcRd7SYXoIi3SXMnm9FRp7PEp
d1oJzU9vvsc1wqFKXS5xAHkDIbWsmfnb7bN9ghxdnyzJ0AG3kaGVRS2zm5u+SiJkCK2T3Sc+ED0+
FCmPBf7be7knPs335cNfzAKjLbp/1RIiT8LoiOQoW0kxm2OOemjMnNBf/+rnX0ZtzNiVIG3XUWBo
HcGVX6QfKsZZocTWoYsqOe0TZ0cvlW189KEp+eOO5d2UdQ9ztk/lMVypl0jk8SWCsdVMcSk+jIz3
klHfBxg67cLkwagikLfmdqMPDvSUXT6UP0NtOsyQScqbbEbaH1lVkbsgZISTyrNdIerfhgig+A4t
jULZhkXjgI38Iw3kzVj2h2qSBjMrZTwWkhcMex3maHA1jGFMIx47kf6e56WPB/K+0yFjGMgYP2t0
X5PnA8ojFkivtqWeWnoju3EW7IKmB7c9WidlsdVrbtMbxbuWCdtOUaCGW1r1wCM/aSdG1rD+aoMS
xP+fKbpmwzVpXg0R2qqQqvWSj8zOotNrESi02OyO0Rbqn7eP8fplPVukIpHWBcPE9Yh8/PzSc6kl
ofPejP92XVTMESaoOQ9RC3SqzVtEFl0G43cANDNUhqCpovyUi83tdZHbd+N20njmum/4PpuRSQyj
CC3o1gyR2eb54xJmrpEVjEBHbtQta1SUyTpx5CKVlBOVX8CCjxiNW9CjNqsqdDnOu7005imhgkgE
Rp+eU0Tspguagr9m5DozxyQ7HvdEI4LV72MtjwojFaS+kiZG0hzymDv6HIvjCBEPESLb1d0SxozN
XEeBXNwCyrMmjb4USoNEs2mHvThz3hIG3iKoP9C5iqwGvDdtjSfKULxxQw+p5CY9VJIG9s3e1xPh
Q2zl19s7znBoJ36XiyRC7JK2nUgHIW97q2tTSwnum6Yx46JmrX09X9FkSObxunQ1ow/palC/dAMQ
DygbofiIuhjYYAm5Z2lXvzCm799eGjmZ1yf3bI/6tNM4TfzIA78Qxm1mctxy0Cfl7baNPxzYsxHq
g0IPIwWy5+TWMEN+X9z1oH3uTIiLbLtHcSckDKfGWhQVAIOYn8QOia4H/VZzEV863P/bSzrVS6/2
jRAMiIouCgaNImgSfuH1HjFWfqh82eOt9lHdam6Alom2IQpq4Ip4rY7cYcH7z0cCAJ7L+q1gMpau
LvXid5C/XxxNlNr1AGcTzZq46J1kUN4reHTGatdTrQsrlMeR406CUDhHqtUDho07u/0O3MSWtD2l
b6Te1FnTr9hVGIdz3RNc2KVOZ2j0y9LJ8OL6Yf6tb5c9QD0OBMn3sQ9SjhC16nkTOLc/7fppvTBK
ndZumYN+KXElWgdszJ6wC2z+XoMGFKEM53dpy3oUsL4hdVzFSk8SpexSL4OkqwOBbLShgEDA3AZ6
5g3GLDPMMrG4lZjLpLK0UCkEo0/g1MZt5St7QjpNugHxzwZdr8z6n0bKtfO20vgDMYbe/BKG5OnD
W4INhdNf6UvotSiSgtzpW2EBq/bz9qdc9dsXJqnkJslkgG4qYDu0NLONKjX5ZS/Nd0X1ctsOOf43
nAENP1Am1LJLHV3MTuysvB3MgTtyMaNlxHI5VzD6MlS4IESqFqaNt6CizgfSY6/3fl0GTpNPdpE1
20LtntQYitx86KDj8WaoqT+qszUnqjVVHOTUA8focihmAkkABYjJ5UflDU/S1sxH9YcIArFQW1gB
gPUhKC/VtNDq1EfAHvkHyW9seYt5EVwrxeHvYzAbCVaB4U/W45f1VcjfL1yjIRpQnCobPEPK6Dmc
oCSSybtFDhnfhWWG8lFpoPJyZXCRNwQvlQzA4U6MP26fr/Xtk0GsqihQvKO7rGCLK9qkQPo8BqD+
XPTfYlYeSm55KXOB0dD9g6s/26JS9YKXwy6dENj4Ad+p+TkfIit7SnVHvW+ccZ9hQnfXgv/Amk2V
sZN/cEln2yQ5uvhiBV9IZVCdHq7qNneWHQZdWnexWp/QRCcvwffb+/qH+HI2SJ3LpBOEuFNQqhiS
5kfZ5M9GEoyQ2A58jClvMonzp0oyTImfN3IbvivhFJC34p3YQxkGqn54ICIO3f5R6+fp/JuoY5vr
cpfxGppjsjTdxWPMeXUd9BanpAXjW7MsUSc37+qy4kRYiqruPUgkr2/7YzoHjAWtV1ch0P6f40sF
1KGc6rqTKgxTQBdMEk0i2vA5Wc33+ZlN/L8eTM/GqGAqSHEnxqTR3YCZaZB0UylZp4ZlgoqcyTSl
UIeZUlRvZyhalw/ZU7gls7maN3gtByYbVvC8ZqgjmBzMg4ioNBnoJ1MmCz2ToImKVenf5hlpSQ7m
ysEsMEm5iSJz2ISedkifE5M3R5BsmBBD3ovmvNFZqcrq8+T8O+hmEfjxgSIY8DSbPqV3HqNchhPv
hW0J4MI/4e1ZxyJd2KMieN7H4iQaPSjPgYdseWsGNcpRrDOfK/rnLJVKM8mT7xKfVSao7DvM5qCz
fPs+rn/tv7ee7hgBDiePhojYVU6iVUayWbBwrn+4IGcTlN9LlbAW9UHB+zLpLJ0b7bb5keeFDeZD
2+dQTZgHdAKGdygV9uLm9vLWncDZNuUCOyUX03jEyaqbV2V55CeMVn7eNsHaQcqjjaUhd0kDaMBS
F8eQK1xdH7e3Taz3a2UdwVEGigkE2V9Dhw4iq7niFgLjXcADLjzHDucMVjygxNSY5GwqLEIr4kmu
sr4Lk9TOaUklRSCawyuzOWolhoxkX+wfSzT7a8mw5Lmz/+UaqX0swQDMIQckBW/CnZEAJ4fLTziP
ly14gbdxwHQ8q5/uYo1UiCgg3xe10HX02uKzAhKanx8Zi1odedMUkPyLssjDx339cFFZ8EudoDZA
RqPJ6E3jGNti+w9gd+RfuvpeF5aoyGCoY9dOAZpuiZruMYr7XGnSRkaFQFXbfdljJjaePaPo9njs
HrpQMyc8xZSBf1WFZoe5Gi8UxsJsh/4YcbVVLL2C5smCCSyuv4curKlN2qEr+kPMhR+BBqGJpv0R
d0Nm12JzX4bjY4cStKqFtpYWdq33Vl/wTpNAWsgY9znfvqicvIuC1FWLUTUTjW9NY2qfuQifeRp2
3dRt4lC1eK3023p+FDrxkNX9JoiGhyKZnuRM/EymcdsLmHpJVVZr/sRUcL19uqGoUHDDfCB1FLI8
D/V0hqPIfxt3iZ88y2hfAd0Nz3sMH5Qd0UkGTj85kmeyuIvv6k2HJma/CZ9YHYbVfBgSVv/5KdSZ
KYykLooR5Qgd09CdioHz9qVZOJPLWHD2Ve94YYk6M73Sd0o6ohYwtZINggwnwVR9tbAypNVrdmGG
Cu8tBvqkgTjh9DXyCfOP9BY6igPMfGkT6gb2INH6a1JHlVUUoIAoa5TDnLI+EYKMTLgiKasd44lH
ufG5tTgnu5tfdH++U+8AdwExBiCwVr0x/N6amZ331YVf/Ary94uMv2znOggrFM61ST/w6IuOTWkz
PMzqvb+wQbnNBXAwQ5FxWlqnf4XarvQZbiTMMOu987lYi6Pu4p/QZAPzISO0rmcvF5apK7OIrViO
/ZACzkAcdo3R0E8iqZowgdTr7BsXpqgr0feZEuunqSZ0WIzSlF/53819DPIN9Fk0a3B4KPslDwRc
CUjBpgqRpbKAzet5zMWPoG5LbQRFKBGWlckNPMPtX6AH9zFigDl3IZ4pMF7FrLNDXZqhifpa53GC
I8xa9NM7r/q3T47MODn0NLEoTLURlaA0CRJl20zSo6QPvBss3XOo62+iGjlzqPl1AIWVuOFBGz1Y
tVB9hGKxi4e+Mo0FSuGpcR82MvSPIFYpAMomZ6WdlY03RJqVzrEVyoaV55zTpYWThfNdKE+buIVe
tZoYszNpog7VawVlwCQ+BBU06Jtl02qLncdRbk8xD2aHZvyYxFBwOG0KTYWLt6XYWr082oHY2Uob
u2NVy9btzVl/O1+EU2r72zDSBSPuEk+Q+k0aJjae71YfALmvS24yxF4oNs+KVtjQ1AKBRmR4aakc
Bznd6CDLAxEV8Jz/7ifJJNe48Cayqs3GrMGLYPytNWXMLJee/rOMcNlb24By0DI9sB9nrJ2QqUcK
p8xFItdAuZB+ewE9Af1n7mngiybDXJgAf+53EuNorruW8+7L4telRtpiTBXhUSv2DTQtBwgWpYAL
AajIzAHXr/WFLSpUyP1YoX+L5wkBToPP5KQzTCS8QNl2xyq/r8f2v/NBmYoIU45GYyWi5F8Oj5n4
xoWz3SXJPpMTVlwgW3Sd0JwtUXGhUCd1zCXEntZJjwuwSShL1LZ+N9odDs+G1WljbiMVDTCNMWCQ
EceEcBOQ5Cl/gbKGM1mEPVlh6oCupy7n5VERQUwELplBTHlyxgrozVHhxUQoiAlqK31GOHAKsBD9
YOVmq1754rBQMcBQoznLANn10hjA5zA0SyYhCfEstz4c5XmKJu+WqEbdinAcEayN5JXP8oYZvhlL
oVGBYK2RErmEneZTBnrtnjNJwouD/2CAot0hw6GsgSjG6aeHr2UtamUjwrVW1RSyCrkzzwGY8zTp
kGWTc9tdnsrGN/aRnrieuUIao0H6q6u3gO02g3jN1nBTB+89FxEPjaDGiR5DC+IeLl64s8by2Ovr
/TuT56k7yBWYzAun008IHqQ7QOi/T2jyJWDbxQBY62rbf8K1v578nvNtnrqKGTSRg8mAkyGCU0Ba
/6jc1iQI/hjyhOAEQ8pS4wfA9Rxl9N46THQatuixoJjkLlx/gPPqqSsqFVokzgk8kNBnThvPZij2
ZgGoT8hNdpk/cAC93/7m63WSi5VT17MYcD/D6eTLBXchFG0F9BhVG6VEgkJsn9ho1/VrdF4ldV3j
SGsVjuCGK2NTiN8hlMo4RQwDJ3aPi7CfqRLUAhcg8YSssnLh9wwizNvbtu5x/l7CKRpfWAiTGHxy
PRJb2Vv2wkb1SRafbZkeh3EdTiHkws7UpY1RjjiXjV3t49diP76SuQ7OgVLvDPQqqBcyh7NZnbI/
ZDDn9VERHiRHijobCE3K0+JCauAOCVNiVj8Ic85sNxb/JoxmzhjIWg9QZ6Pks14sVp/baJhKVH6y
6a0uPqfc0+uB8eFYNij/wofl0i0cNrQekJapshnLWGDKwvVenQ8RAjIXyhq0P5lzAWj4SkNE6qCo
PGwkz9iyEfjXHpuyQzmMYZC1ZsprCCI8TTaHRsoJHxi2INIk42yGIz4BUWctv7KD4dUf7O7KdXuQ
+gWU/6iSZm71rIc0rqN7/ffmXnZqK7DJC1OyZl/7jWIFdMaZT8urpxixqwIQpWE4AKOrlBOBw17Q
BYNw3wjVCSd30oc63ZXFD3I1JkcVgW4Ff/Hz0NtzhIFhpn2RdtVf7dONj1zgh34qoEaEnOOIKa9d
bWseGe/Cs89m5VAnnOeXwEBZo14UQj+XpYH8FHKkNUQSPrQddydC6jVyCc/AaC+vbYnCduGET/DY
7NWu7raOeqwE3RkR9aGvV7OcBZ6bUE8gEUJ7J53YcMcfUFK3OlN/iu+brbbVXvM71gjU1XUl676w
S50uodZDUAtBeM7IdVMbIjMb8cYQWWnHdbWEskOdpgrqdm0Yxxpkv8y/eMJSlH+8etv4BJpW7Lze
XvAiN8FO+BCZFV6NrBN1e4sNnnqrznG/KBB+h95P1Zpa0NgctJei9JBkotmJKQssv3p+/95Zg6dO
lJZA34dXRBWeY3RkS9pFTwaofPDWeWQL+1038k/7C6ZHCJUKgqhSbjdrhSENSiwO+HgQws9AdIc6
yhFKoppVGGASXS+3UtT9jngcqinlwfYVx2aeRJ3ZG4l/O3pfRVXq11DeGcwMPG80WDt0CO/UXtlw
9T4KJ7MrWDjgq0yEskTdmzAvubEhCq2hHrhdE7oqSx5dusoZKRPUFRlEjkvzGopW4ffg17glraDG
LV9R0vwMKivwpL0CFdzA1xwALH8bHkqcSKJt9U5zlAcoB1ncgb/T0KwGi5Mr2my90XWBXv388anL
VQqlmk5RYOCdy92hCAOBrflVe+/8hRC6Ofz3DFAzzKlteZDsiHbzfULwiDaDM++nY3nHSqpWfYoh
8BoIFWVDpaljQ1VJjB7tHFfij2X5mHFPw/h8+4CRFV256wsTVCbThbUgKV2kQ/O08+PtX7QE7Gu1
Hv4v7FDXCuOKgWBA+cotKq60lMzILS5P7EQASnHQnZgvnRaKQSgcHqbyKVEDgKUrqykWM8snV9UM
R6mDhyXPjnrfo52Vlo6QFxhvZQFwWRtC3bgwk1IwWWLPCQnQXzxUhI+dhQ+ViNe63njNAABdF1W0
4r/GqTwcpwo9RSITLrjJB272o3yfP0wRdPNcDUIG3mDKpvxOYPH9LoPKdukjaN6pxxIq4om1i/z6
7fZZWD9uf/8kmj4n7I1cGHE73EYUN1Wb2wt8nsCzGlOspdP8ORMnzW1NHHqaca2ZRZI3t5Vf8+1W
1/NP0HJg3XKw6+PyiErrNu5RDC2G/VJUb0I4u2XMP8uD+jiMjQUWSztUjI24ZE5QR/uUS30NYIog
TPYDhnDnFmptLeS1g+ShFdtHUe+cptAf/vuNA5INRWNR4iWBLgUUfZUuvQp1uhj0bwnv9knsx9Ov
20augTRwn5dWqJNZi8KcCVqoI49r9uFmPFZPAeqnkA72DQx4p8+ji6zOzp9CW9wQgc7gkfXaOjHY
0qf28jdQUQJscIXYzxyRgAfl2II0vjwobvrIIQVJPWEPgmRwXnaA3+Uon738VY/QajRuAgsyhPe4
z+1ecMLOCu/EHeezyhJrR/jy91EhBowGWiovcDMZAnPYH5ocWojF/5SEXZqhLm/TgRK9aWEGmjHj
jDyMyJn3EjA8ZuBKD+G22f31rAAjyU58S9/4TWYxeRSu8AenA6GLpFAqC1d9UFHq8NgYkQqSQX/S
xf5MfQKmYG3qdfmXMkQFCWVWc8GYMvJyGh1gKm2C8R62HNoSocsiO1nLLkE98veqqEixJFmcthUS
ka71J7CAJqG8TRbdVnJIvASiw7hVrE2kblXbFDzPqfD3RCeowMpws76Rg9ztZFOwgvfRT20IWi1O
BqAvK5VeizaXi6Xu04I+YDFIsE7YWyHt4HUOmadlfkFSBbm+t+dNpe5FJvVLFLep5jZIY5ZnwVw2
RP14cvp7iBn896R21IGh7odmjLWM6qjmgvP+Odf437GkvJZCuhOWiDWgt37l/14a3enMoekJkPHJ
JWFCx6/NrD9RXrT2bKcJ2kry7h80ltbS5YsPp1OPEoypQtZOTJCa3XECOIZBNQq5N4i9OfEz6Kqa
IzuHYl1DnTyULqpOcT1CZK3BfSejiOkCIqTcI3MPQmb2d2zlwdWn0OUaqdJa3AvjXHNYI7+tApMf
9hkMSl4amEBRS69cjDll1kn9Q5Q7f07K1wjZEupigliaNbb6G0s8FLgc6rapzMzV/b8mziX4nmoL
XQGEE3845i4r82Z9XsoJjUqxzIhz0Jvt8X7uSkuuUkY9+6ScceNO6pTn6Yph4aESCnKl30R2Kf5m
uNA0WKxIMlUDVJ4Ya7kDITf468bBnJ+7l+YheTQeZkR3bcRnNzxghrIHFis/MXvrZ1EuqZYkUeor
BQ9g3pWbOxGPW6FBYQqMvbddL8PR65RPkqEiqhUljnOlxodKAcFRrei/qrkAgJSzy6BkuPrV9+fl
eaa8klFzhiwWiCzCZ/go2CmCWXtUvWCrbjtXee/syi9fuXe89tXfwCiimxI8lVC08PPOSf3SD5/T
Z7CTvAKH85IcDTxNOzb71dq7QOYlaG4B2YMCBOVYJk4p0zwaNNTPAq9yAz/ec14INBq7jrPmOaEa
Lhi8jlKZQANPM63pw4VQ1iSoJcUGpNYzwxqm2L/9nU8zpvSJurRDXem5wcx5Bdi5azx1QNn9bJEs
ts5glw4fYaRa2Df7CeqxsVO91cA6zL6kW8JxduseLbR/UpJdLaKpOqqyoi5ho091gAtPqkNnZpkX
dHoh9zeYaepHH9odxKPQvYs9/jN6nPfqvngl2HB9M+8TdLlZju5aUxavPl6GygdKlYoMoYuv3txY
0E83ZvQQyFCZjMHy/qW5AxHEaVqv2cou4E6gbzHumfxuK8mALOO1gqqCrvFItb5alrJ+ksUI2SuJ
I0THKn6AQijoocgoU8ac81yLW9BCVniRlDFU/VSYv9jtNCjQVe9x0fmH+IhdPuQE1jWbBHgPQgfv
9nFbSam+WKPcyjyo8iCIxX9SKgIb6H02o9h140kkOtPnVVHeRIv4RNVa5B2yVz0PIP4rzQI9dtnm
PztgbI/kBVb9YnXZr/n+v5q94llYYn1WA/Rr+G2w7Q+AYXi8PR3+QYqzUne9XCDtiSKx5QsuwWcj
GjTt41/aT4tV38sbdpdkrfT2xRp1KCsj4ORF7eD3AIESUG5L7OfIbQAGS8zhLfipJuaUWMFG8xTM
zoZoJOpgt7bVx/BNPwj3P+PCFMP/PkJ9+U1UAsTVg8LNA2o0RfkRtLxZaQfcaFMXFyfvf94+tisZ
xxdblJOsgapWlBiXskm+9RjckqfP2wZYB/aELLi4hmqZjskUnU5Oe5TewNykbUoPuFUXT/IW3C7d
r5mp+bES5L8si0pyRqEr+VQ08FIuUVCSIv5HwI0WJpBkOwa/Y6BFjFoMud5UsPlikEpfFgngwZYD
E93EdXbfxfbICVYZf9RN5siG1yT3jG1dXyFKl2Bo1kkw/epNDZCegA4M+ZKxUb3Fll+y9wnDVbJD
KiLZfJJTibN/kCqfMIFXS1VRkCNlJx69rq+WS/TaejXHByX6LdL/kfZlS5Ejy7ZfJDNNoeFVcyaZ
kEBRRfEiK2rQPM/6+ruC2vcgAp2MPr156C4zzHDF5OHhvnwtBxydjuJQ5c7kpnREt7sfL6jAeegU
AHVVc1Sw2lT7VrKnw3RXgrzXXR77xqLhBRBVvoyXknyq+Tfd7n3z/p3sDCVVlTdSjNIvFYzXvg6Y
F/Bmn1QPqgKByZVh2t0BG3NMBCVmgkiGAdMidMtqrWCcBhmuMR7qPjl3QuskZgVNDQA7ORth119u
7DIebKkMdEC0eC6tdx0QDwje3sj4wQ2NgWYe7xr/jASiN8HGHuOd8kiHgGiHNwqQQG+U7rJbHA0I
ULoznkrg0zvMtumLJzxHKa/7FNQO+T7YoTvzjgBv5Izvyg3Q0w6gbvqbXXBok6QOEjrU8b36zMsP
7dXxP4ybCZziLgvR1oDtRMGItVdf2rvCLuzkP3RsC2rLLer4PNzqzrvog1nGkw2dFocicE9eTRTM
JokLa4pnP+sTD7Bhm7OZdp4BH6wxbmzpRrVJTTwOcbl5stuAGqw4SO6bej3H1l40/MEWEzGVSzaA
2Q0HRvUbDWys2THMLTzHwnvRJTepU9h1UJxMsHGj8hbZ0nl+UnuLCzLdeY58+AzGnZmQFlWmCeuq
3qOPBAGx9M04DM9Uzai142Pm8aOOz1jkD2cIXvSjCy3jELMsYeg0FG4v1GUrODLqzT+wdf2UgM7/
oy1JLQcVwD16SgAWdKFJbo83JQKa0l1uYk7V/E2N9tPloMvA9uB9YWiE2UBGWkaCQVNwvUMfu9D2
+injiYWWu8f1xnww7SYBTSmiOS2A5oODbnV0qcdP//e2W8wwkUT8mJIm6uwzR0qmDmUL+AbtaXSA
/MlwF4UQh5uh6WwPF37EsfvcAEG8pksEPwaLaY80sZxigjXt3PrQX/TX8cYEfZzk6hXcAtcN0y3C
TvTWHOP2u4xMZtlgWXWoZ0vOkN+mnm4Xh/qBQIUrQx8eFdVwBnv0DIhrcO3vXXdb+8w1QJqomesc
9sXjDCgVlSAgQXoXP1fn8ZA7qMZYWOroNDi0mYVc6MfID2JQ3yJ7IYJG7194LkQktGotI58iMsdY
nWc17MnbNpe89ntybIPqJBxpvMFnZtlzk3hB6zIUB2VVZZ+WSi9WYTohpfMMCCzkaefgNNrDia9V
ueecdJAlgS6JShGxpEm9Fg5FJjeaF+m5I67pSY/ID1WNOLwGn+lVcVy2dpirdG6UogYQAwLWvuaL
LlpQDjlcsOzmHm0KJn5t6blVukMw3UvfOUu356G2xpmbFXqrgxoqwDCpfgZ0Osi7rMGb3dYqj/z3
JW9GmftU6o1abHRkhQqAlTrjq5QfVe2FMyK6+dnDuR0R4wVjVa3FsgPkpHP1nwrwoUAa2vq5OlCS
Ab4oCN3b18wxN2m8oG4tTjWdwCigca7iCz6kkoP/cljMGWu7qAiLug8RavZO6A9+6Eh4zt12QH/n
bs5VAvvcQftxW7IMSODPWmXo92recFTvJU94Nj0o9ZZO7I2W8Ds71bll2tGhOf3t0kOu8tjdiND+
nG54JTPeEdGYe3TFka/yuQTi1zJ8GYYTC18TQIVBuRHRHAiWLRQpLiJa6J/j0YketQfO9HO2Lkua
NJeSCohhE3qiD0xneqGi5SEOy/SzeKZutoVKgcwxupcf2OxklkIJDYp5Wwqgk2iF0opBCFWapnN9
XLxhMb4HxDC9PpQY1kDm2C6W4U9ZpbEFFZHDdUO7Ifx2MIyjARp2STQKNutcxctBbuwD1xeg+dJW
nycvDlLXvIy/J4u3dzjnU2N8TlZXnWDIsDt6lHuSJs9UL/s31aOtE9cYr2OMVWHEBsyA+eauyipA
EEyfM4W8/cC4GrkkOmkaoHrR22xTRHXzMsO3KT4FpInwbVzlN55Fxuk02rLUJvSGPe08oGJVQH/+
1nShJ+6ajV15gqN8b3m6UXSmrjhUFpIkQv/HVMs29MZKNhygqNDznGdgxMhX0apqEeD4gvvA3Iuo
NruTxSdBbqhQVwnLh5jCqW5lhOrV+e91WJwUwG5t2laEEhXoMnienXMF6/T3myRdIZaq1sr0/oeQ
QhKg79pe7sI70QGc55bHzbP7/NFlE6smg7ZTZh8JoyynlFFN98oT5QtMPcEGb59VPvALW3uFXWDd
3m0xGzYa5FAVR2QCKdBCD8TfUQ0CNxtsSotjeNldjgRUBv0g6YBb41vp/uv3nq7gBwEqUTHij9Mr
kkhZlrJAdRndDuYrJX5YUB7QXkGdxXlW775DtrYYZ4PaTiYIIQoE5Ul/Vt3KJ8CDA7YsO8ix2QKn
JWV/LaGShIIerWix1bxW15VWqEbEHmcKky6O7SuAdaf8n/CR7J3KjSnmoliGftGRTw09I3/Ul5+N
SKws4Skq0On5dPQ3Rpil6qRyKQRS45qfZD9v9N+VkAh2YRgyGAGLH9fd6a6f2Rhj16qEgskEXQdv
6tUfUEi/iErqikLlxZV5pxASO9ft7V5EG3vMDTFmVa+PFAqt+u2hcMdA8ruDHHCLjLvuRIUAIUhP
FGhoMbFSbtSFgciNXnhxaNHwN0NCGorHCqpT/O6L3StiY47xXrEUqqFc4QEhZ6EjtL+yhoea2K1/
6RsTzHM3hoxwKunUhNZBjpYqK0lFG4yrFJQlakVZKj7IpXnsVfMsVgUnrbJXtVV1DW08sqmbOGTM
wjUatOflHuX5suj8ZDV+ruNc25qZkXvBrEFypYoPJjiQl1AGDXyWBAXpfsbm8KPowwXtYuSb0Wh+
o5q3s1DMVmZKHLezH6prKAoAQKAYn+rKERGTeVbQ5jQde2fBCxLoBrSAKNb6rHgdwixwNJwFIEaP
8e3iFE6GVpWn2a0AA+PlJj7LAtFnw+ZbmGMVFW0vtOPyt4RIPNObTwJEt5EAorTQ69e0sNr7f2B3
LyeztcusUiEa61z0ne7Fh/pQBNERCtBfKZaAB5b5X/bD+2wzt5pcFW2TAOyG9zrUvLzmGAWFmxzH
YIQWSv0QP1A5m/CWj87aPWqbqWWiMWzNYRpQa/dmGc3OaWFX+v11H8UbG9ucmmmRMAoJSrK0boOu
f29QbzvNhkIipQwETfTqkieAkdILhCAmXvF1/0J7H+Hb7zehEBllJZ2aEJ1Ox/KgnNYb6ZYSGUtn
PgxzN+LbmGL81oKSQiPKONWJTlxdv1+633FUQEXqKFDmPH3mpXl275uNQcaLLbGUmoRuUPAw5lYI
UlmAap0xWNC6GuSW6JWuMFntOT/ydixn37x1WW9mVcI4p7WCeyjqJRgF3TVAtHJ94+xWpjbH760S
vbHRJvEqL/VEC5PFLVUpjwL1KXGTc3Y0gSP424w3umBPfoZsrnJRRYDZoE3GRy5zHAHL/BVHeDYk
IUabmLcKQBpNrTm58ZJBOUdGK1cBbiNlsDq5tzhTsBe9GFCDMiEHBd5bNl+YQ5pbGGQsMOWGG1zi
oCV6tES0fy529hDbiWu60SE8RIfqRI4qmpXDR+kP8KpIiPPY/vaWfPst9Peb5VDBkl+RKTM8HX16
c3iBtghvuHsHaGuCCdZCaMBOeoYD1DsGkuCJ23/rrdKiILv5te4ByAXCCDQvwFDYxkPmIT9yqx9S
4Ksg+nDHBcnwRszcOxAolbJBxOeIRx2v7wOtYfUW5Ff86tAjK88XzaQDZKPV7QQwNw7qVmGrDC2q
AHNmQ4L6aKTteYgrrlfc8xxbQ8yFk3ehrg8iFnNBghjgrS8UbrA6pkcTxKqM6E5FjxX4PbixJG+I
zI2jz2uJvY6zRNe4vRDRKnyqFIk1tJSj4kJv/pX7Ft8frmEq6KA2KUrx495F20GFflfcQQIao/zB
1u6rgOY7MoAZym/ApkKcbnlrBuSOlzr9T0sqEQO4Ndq6zT6OgU0VsqxYQk/Xlos53YNyzuqHO2Ax
rKFLAjmMLN1YXtWk8tTspZ6C6y5k9/341lJkEGBLgIhmhp4MqpBBCxWBHAUI6jfmrXyHjgRKYB3w
6oV7YO+/DUz/scYcGU0xTCCeFR1Z1ckVqCYnkCHotcy+ABXoDDe8fundI0obpv5jjzkwsq4WbVpo
GJ2IXIr6fTK/XJ+/3Qrodv6YkyINWjpIJUZEb6EFrPYIPOcbrJ7pCucwiB/w37vhUB6nmy5IHATA
gKJUrfWv0sXbD2EOjrSYmSGp8t84Kvwa/6LEP72VHRb4JhckhZllOlwfuHsDvU/wG/x84/W7utbn
ssFxlYmln2ZPMn0Frdp30C/wMr+EHKiZUfPwxbxU4e5tsDHNHNq4kTQo2mDAQnaa5zWopNKqmge1
Fy281exZMTnx1K6X2Bhk4re5aRt0/cFgPT+akWI3YojsXHwS5cUauEifPUDz9qwoTPRmDoowJQQ7
ywx6Z0YhyS4fzZueChpV9+Pr4Ak+lSubnOWkBsazZslQCnijmfaKb5HHQ7zyzq7CXPBNryXZROeb
9md1t/OX7qw/KD4ak1EmAKaXm9raPbyyrOkqUaAfx+aa0khselDj/N3RJcS+Yqe9Qf877oL2PvPM
Ay9x/6Zw/ckZbywyQwRnXCMMBoZYUWhV4ULs3q4Ly7ydztVZCRA7R9ZMcBUYXvHY+8VjaWevy5F8
aZ0KBKC8Gdi9Czefw/hmUR30LlJTw1MywwqnQ54GUK3jRVW7R3hjhfHJfTOoldgZiF7Bomvp+lq7
xTR8EdTmVl3T51LtV28soYdXSL606PelCOCVgZA6nxprHCorUoHsMPpjl0p1sBLdL6YeZCOmPp6L
SZG8olTdgqRBnBiP1RCG1lI8X/fCvCEwbl7Q5iSKE+wUeUKX0rw4Y/vYDr2jrLwtwrPEuPvZWEcF
dRcAiE3RkQbo1k53bZfb+b+hSlCNzbIw/nxVYwXUVxgTCsvOuOpWaH6/Pmu7/ux/LMgsLCmpwdnc
5theoa6cptnLNBLUhZ+DM1vseNIV+8ZAdiES0RQRa3yMM5SmmqJWwNHKlC+Z9iWTvKGKrSY+6ksR
mDhXqgLGKPTMzBPcNzgR+t4VIvkulJ+M5McycXz5vjeT37+HceaJXs+r2OB75rkItBRwi+SmgQbr
KvxIJXcIF6vt75bmC/IOhXmnVatzffL3A6/NBzDuHUykWmx0+AARdOVRgDzfGZxyPr2qBe49vbdt
TXQoypIqiYCWMAdkaCox1xPEQYI8KsEYQQkLHTlRL5V2gpwhx6XsOe6tNeaQFFKWS+FIYyK1ix2x
HAY7Wcx/U4rYWmEOCAhRZCFq8UbpG3SCi2fqrNcRrT1G8A9IO+h+YK+GjTW2I4KEszAJCo5jehhx
/xoHiq5DqhEyJ99mwBKKQxo0IpYut5FssOsjdjZvy+ydIahcGBBOgYgK/v/xDOUqelykBt9AeyW0
rylgV9k9fXNShSBa13rDRXjCr+tbdY9WAy1E73aZGyLOxWLJtQ5Oz4YGHpAQANcdwKFMRTba1+RE
qa2Gu/xBDvKn5gKUNxf/tntc8TLTRMCwTPolH4cO9ahaXgkSkaOX3dIHf+zo7nK32kC+3OQ+j3qN
a4/ZwgB/xGajIC24oDqL7jGr9Oj+ahyM1W3PHWcz0z/3aXdthsfs5RhyfGO76LjApNpphM6ZMsXK
tMQaV7SLUehSq7nXV3Uvbf7WV2RqpgnCehYzucCoWkk0fQHGMKC9LrQxTXOEF3QmegmVwqW9RWce
f+2Oc/hgltlM/VI1hSlgqJFKXCmcHLXgpJT3LFCgHlgyVEoGw3jWdRzGlNCaXrKggyeHeBqPGXQn
MEPg/W6BfsHm1WPoZpGmoPHxRmV1Jqh3oLtvfcm0mjOSvUuCoMwqEgMXp/aJ1a3LB+T9iADK0VgP
AJ+eLL2K71RIHlhk7JwmAiQq09uT2MmuvIDlu5Ej8LZH9vW9snN9UEyiJJqmDMAlS1dl5lKi9o0J
xnKA0tFSfKkxs1kBHhLCuTr28vEwpSETAg4uBYR2H6e2BmuL2E0LQVEFXE2AmYYB+mng2/4BVnrn
1GmiqGoqxkZEne0NzvRxjBVJSPxhsdTWrlzNR3HlSYUUNNrBgvhbeFc/lEdILlP2As6c7gHiP1hn
zrwYrglUDQzT0+7jA5hsC6jTIkE/Bp1n3K0uAFLgFgC5rXJM7PgWVHdg9+g5IeDORoZLlfC6QqyJ
lWWisjCRK1FIIjDcoq1NyB76BdLD8+hc3z5721hD65COFUXvElb146JWlSHobYf9kx60I2Uxoa84
8g/7bnfHtDHGHM58AVY3RRjq5Wj9AmrZGkd0sI885swdL/NhTMxGhd+J02iUsFE7ydIaMB9PX69P
244FCG5LGm3SRvMu+/5FUayvElAs+yK2RoQ2fJBVcVaG7jHm3vlggpkrKHmuptgAHkuhpJ0/BhQX
x29D5o2EmatJU9dWzmXiqRO4EvPfBDfa9bl6y4ZcGwlzrajiMrbtCPGa2TBOTTuh00yZ20uRdzVo
9YT1j0mEhxbspk7SJJpVLNprKU8dOGPH2jWrKIM/k17EqLmUvflrKNLfVTacCmLedAr6u+rFhsKY
H0sN+kHjIoM85PJUSsJLtkBNtm2rm64iPmmG5yTt/pCSfNcjlSv8vBOE6lT4WDQ0UzIlFjM2TdOo
tepAu7nNn/2Xv2zbJqhMza+xyws3d6JNXQJvGNVaBySdjQ/SJp6qSIe4g5CBO78zLDF9EAhm9E9j
6BxnuOOJP9hiVi9HKzWQp7BVZrK3EGTgI82Z9KeyujMSxUprbjZrx0sAfSeKuD5FQ0eK6aNLMrNM
mA0RkpGdK+Q2+vONY2xXNsVqSfcVsriX+Ufr8+qi+1Y1k6pwoa+OJXQJhXLpCTyun9ffi+wyTz8E
lfPS3ovWdTzmFfSDKnC6KnuvyEkGLTwlgfqe4mk2WLLBubA6UL5oXkaQ74LJM0FjTBysJjq90BmZ
3ArfeZtn78RvPoKlhs9rM1NL+hE6+C1boKmIGPnXj/xeALsdKMsFH64oCIatCDWLkwACLrSlJEd0
kbmahQTQUUfHeuEJB97I9p4GH8zSQ7oJ/qakSBpIkye+dqYK5MmCMmvoKGcUVy0RpV5+TWynvvzB
InN9ioASNlkdvsl2BBLKnBAPAAdXfOSdir1juF015jrI+0WVsoXOqHEQoKQiHgXtZVIeeowu4SnS
0diC9dhbY8wJpOpwKdwOtgioeymLd+zVgYJoa+HyIO4FIB9mkPEvo5BKSRKZCUT8LM2vf+GpAwrv
RbFaHY+d2m9Hl7M5eQeAebBK2ap0poKTnuIR9zye3gYI1v7oIJvWPwRC7XkX2ocnqiqo2mQ2y1MK
sQwh8prqFYigPOmseLCEwip7qytRZDOQlwC72eB0FW8t9zfOu2X6+82ZCPUUMnXNm+UC+jUaarcq
kgOZb/5ADSiPbfVnc6AN4PqBH1285V7YnaQCaEuZTtAL9smrQqS2GdeUqhVEgfCq2QD7xwLE51Bb
TOzu1Hjz4MxPYWH9mW8L6vIczmrvjX/7BYxPEJR1KMmQUAWY2VmRntCme1rXpAUZ4ktueaRSGO2z
1vhc23vnaGub8Q6tNMpVlRIQ7Jw03GFKEIK/arXnr73PbanYHSfeS8g/SUSX2AxUrRuDmZMYSgI/
CwgitHSstMmUYrpVZI3doXNk8Jw7/4xSZ+91CCk2ImOt8f7eISMoetLoGCtdaUpGiHYYCkVA5xgv
07/HZAF+JIBaDXqJim/Fos2entN8GUoF/qn1qNKzArxJcY7OP8M7xUV7o0dX9Po22ju/W4vMKYq7
FcBP0Dv7o9BbU65b6aw6Y0c4wRbPDBMgTP2SxNKMw4rH9kmZwoMiaIeuKziBCMcMWxou1yY2uxhr
JUl/SumhhBDi0nJigL0YdTNjCvN+1fu+BegIGltGCfa0ZLKbORiVg76CDL7iZUH2XLoKhXGiUqwG
qLs/OjmRtK0sAXXjhya5a6PmVR7BDnN9C+y+Y7ZGmCtYGCGGmY8YEQThB8uA/gMkGSYfBM2gkJI6
4J008aT3KwR+26CLBLduFKfv9S+j3qxWWvWBoRRf8lZ8LOrGixdyAGT7deq1F3mKnpZeU2y9KO8A
qQ10DVA1fQKj+upXeeEVpnpv9OkNmDTOUVa8gnjocH10uyGbakLIlIoVqJLC+smlzGO0b4MOBmnV
+PsoOMhv6pGF/r6nNUcPvhxEJejkwW4fdZxtvz+1G+PM+k1COLVhCC4sijTNv3c/ACE7SpEV3U9n
2TXRbdhelJs+MO+zy/SIpobCqkGwRGkeUjuDRq55wL/99Egu16dl76QQFT304KamSS9mVsg4C5XW
xwnwEpJF1AcVGD0j5uyst9ufvSXp3oWELLIJOqtZICbiuFZ5hXvCtOoDdWcQmmmc9DZDyjBFCaNz
gJW01wZtFlwK0t2VJ0TXUfYVTUXSGd9mGmG1rlSSND7pj3NlDbdU34sgOnnVHEoXE7d27tbnmVff
3p3cjWHG22l9W6sQrYdTLSurX06N+nutHq4v4G58uRkdSw8qzm3Uak0H5WG/Ppjg06uDAbP5tymf
BwvgWmO8XpETM21R2/bnkvReJxU2UFVPelg9TbHh1EkddIPiSJERABv4IIL4EA+lhbOf9rzhdsjM
ph3VljRCg9M0lqE9tpk1F8p/aYI5sII6hQPpoC+WjT/m/Esr8DCru2+57SAYb6tGidiVefs3bpPR
atyWiBkp3SlUfe6zRy7cb3fWwFVhAJyEugv7Lk6WSZnWdMp8MNH/iS9gdgWqRL2Id7RBDGIaXHAy
3d6fTr1moOSL8NiA5/14aU15nGZNibwY4BhPevUiyrVVQRwF2p2I31ZktSpLRGTMORD743w3yyyd
rq5mrU4K1HPvygOw/JBEzM7yYfAgcmEZ4OSWH65b5BlkVrKCPHzRGhKVaX+Np1+k4DxxeH+fuplN
NCjK4ZDFyxx6dX0IRSAkCm7TEV2Ka0vFPFKbTutzcBwh33v/9ogAjJ32UVGW38jjdmXu+sXNxmAe
qEKZaDJSm1SUsz9JJ83OXoxDAl5I0ZN+1DY4Gp94IfVetEYQUyOfrRtEJMwczmioj4bcgEJ2P3xJ
isGfEsk2TehydvKhL2Tn+pb4rOUG7BihbGk6ATMMSFk/rpnQxquWkjzzwyfNR5OS151R25k80K2u
SH1RJKbEi3B294mJ6MZU0ZRkiMy06mWd9OgoDNH7WV5Q1PHn0DjSckcLSYXcRx3kmDi8WhLPKDNQ
CJDKRaHDaCbaXYaCfL1wWtI+W8BzSxXp8xrr94lgp+rzvh/mnngTIecsVWw5VTjL9XlDUhOqogML
Leufyra6BC3JCNJ7Xl+KUFocbImyIqc/r2+KHcAufTgiOYIwCOVhtuRlFIYap80KMyAKghiZY0wW
Wgg8L3eE2+g4QU5gBGV5d+liC11r5Ds4H3lv9t3Z3HwD45QLMD9PU4xvGMDpNYSvpsmjPd6pLr69
j0XkmQHq/gSYIF1RNKXyNkzaMgbwpBeextfyMQsy7MrWLQ7GMyW5LM8CsasbPmfQ7noi3H676lSZ
RZajL2nSQKtPvCQ7NONyxjVkR0ntXl/PnVZNDHRjhvGaizSJ7VIS7Ew8KaRTB83Y4pAH+T3v7t5d
tI0h5mSHZatlJra/V4rKQ2b2R7Jw4xHenDEH2cynaanqt8FMLjDUjgrKBRQlKCF5+gCCP2cIgNni
TCGdoo8XD6iNkOCgfhnoGpaoWGgXRCu5RnAVgHXFIgH5ljr6beOsNq7rGyHFAaDAJo7ZvQndmGUT
BD3KJCQG2+Vb599yS14LO3vjJc4uGCla9Xnp7Z30EQYqK3hqUcooQDg+Xgiamiy9npjkDdVDi+0o
jaDF0K+8xOPp3OzElh+NMWtphGGdCxGMDUe0ZqFzxjgoD6u/QkW09atvhOM+d247ag9VH0mB3s+n
ep0eR4o6xgI9CFC4h7o3Ylm6c4pDDIHW+GgeuDHE3gqqqJ2hHV4zdfAufJzPvDPRrJMkVKjlrXfT
CScLDPOQbKbsFR3I/R649FGf050A3rzbZHeNZK79LAmx9tZCEt1kLxQAR4Hw5QuXAWnvOG5tMQ8t
ygoSpQZspYfoBtXWe/Ui3QoPCY4FcoC0p7i2eIIrdFuwh1E1UPPXUOEFczgTOTfTaESzkIM3GyCU
Os9OawcmBykLilwOFvF2Ll455/BzeQkzurFIV3kT2mZhGvWtVKLwcqTbpju3NwuSqu3533jQrSE6
3RtDejTrglIDNhVJ0PUBXKnWOJmUnaTtx7Ewt0Fvok2hJzBB4UPxT02DJPWKnA7AxH7/tfs1Rnbu
L/71Gdw9BpsJZNxKIcVaomeYwEYQgYQfrEbhZt7psrPbAol3IMLhFVXAMT/OnboQAU2kUJzUzrRP
S0KCDGqTHRIn5Os/kbikf++TPaIhjDUMRQLz3Ud7JJu7Me/BK9JncxB3JRaLNK6WxI09j0thK/r0
dH0Wdxp6dVlHc5+qIWpBaZ7xJu2Sz2FZrYWPtbtvZkdyqI4MSSwKTAQG/lj5mqOhiKXdod0lsQA1
PRaQaRccni/9/GjGl7yR1ot4PCg6M9nI+4+RXEuFr0uCHWU304J382JH0kXM7vvwkvEEgvZ2EKhT
AGBFSz2eSMzJGBXoBOjrbHhyk+E5Dl0I4ff12aV/gV3Pt0IG/fOfVf7yNOr+0vF3ZRdZ8hjelkX1
c8gVDpL1DQv4yRBakTUIRu1Jzk15pEUrNmqXSW6H12wr9Zd87Q9NPfhG1t9rSwTpNGH1ASY8xMLo
5DEY1qX4HvDGo1SEL/FcaU5at240I0OYCYewGQ56XNeWJpf3ozYf0yRypgL9A+NknkKRuL2qOb05
HEmt/QFs01/m+aABB4ZmkDRQm8btDajxksHJmhAYZvkoV+05yUDeVmmXZciDORy9Tha+qyVEpHXY
H0YSiHElWVBDG6y4kp8NqfZJIT5L2vCSC+AuS9rmtq0VC1Jzx6QJezvMkh95sdxIKcjheuMyiz0q
sXLK6V3Y253G+wyzdFXVPDcpVFALH40oqGyWtqzmToPuN3y8r9SPatt4icDL9+1kHQEG2phlLsNU
iCSjHGB2sv92XwMr46p3VJ8r983g+nbdOxBbY8wLaU0kqHBFUO9Te/M+DvPbcG45mk47ZWM6IOCb
JBwICJsxpzwBmmrox7T0tRfx2KAaMPhodHbGbypa5jNwVK129gsSv+fFAA8Xr9i352C31pnwkMR6
Uazg4QJFQoJWqt8J6lXmAAGw7GsuC4d/MZ14g0HxRd/RDqzFRVKVikBYST61UuJI2cyJ5nf9y8YC
e/Hm6qQhBEVnb1iAs3qRf8el8FoOCSda2d38GzvMouXo4Y4AfoCn9CklZeFLfnPgE4ntrs7GDLM6
aOpV1XiGQG+eExuUynZq3piKX0u1VRrcB9i+NaIhIwF62U8ae6radylguuCC022alpCLC+1wWG9B
bmCHgiO9UE4SWbZrPnxgf+HebTPRX6VVoTEWINwT/bPhi+fKt9LlIQZOE0F8Dsb+dDxkMud47704
qVzB/x8w/ahNJFjW4M9HLylCTsl8lbMpseS2P6RFdIwJTwSVN0BmZ4pmKBlFA+mEMD1OCvL7beIk
2Zd/c8DeB8Rsy2yp9USWFCRWyHgXx5UTomH/ugneOJgtqZZVgYQt/K8+VE4ZQm6BFOeU55b23Tzt
mzBBdIyCJOPmayNc8xL5TbzK8y8UgG/CEyYX2l7Eh+Dvj+ndGOPmFS0v1EzExle0Vy065KKvNRw3
v3uTbMbDBLKV1kWLViEe6ZXBF6biUhnpw/WV2d/N76NgjpCcRXVtlmbhF/HjqCR2DR5y82IWq3Xd
ztt7+lNstRkLc2zasdaiqMcWGFqrdgYw3nR+fqDIx9SpJVsdLPWQHdTDGgi28JX4IYrWyN40N11h
Za+qVznTDS+XuZt3MAj0coliAivDhu1Q1q0GCeK0fgvPBcoyRxEt8jDa1C2X5/ZMdYSvz8P+Hn03
yXJGRUlqCkKalX54Bt8N8aQAZfzaHZw4kJ74PnLXPW/MMUdCFcx5rCNsoUHVU3saQGEvDMQipeEM
s3yXSi0niN49FhuDzLGAGjLpczDdg2Olek6EDqrDJrGNVeDtKN7ivSWxNo5YIUM+disOIGRs3PWk
uhJo+zN7/EOL17ErXJTvnLWj5+3THibENAB0QJ8P+7ZqZrEmVd9nAF7PTveQe9UTtGQgX6K4SBgt
wb/cLO8GGb8ZF3PWaglin/hgQMsKkiVWcTKsFgwnsStzQE87rA0IKjfDo/HLZkLNFPNZmyr1BbZh
T/ejoz9Dt9iufKrWOzji43iMvZ94otzplPscCc/QqpwlGHDzayLvpLyxMlyZbhaZkPapkEg1uEhj
THmd915jrkbQapFntqCUIdJ3Mugr0DatX5S48HvBL2OoNzTQVWnb5TjpyJFmMlKlU3gUeiOzyFId
Mm19LAFKtvoyulPL9BXK1F8Eqa6dbNYf1KVobELGBz0Z/aUtTdecak/TyE+xXW/7eg6UqnuSotUW
GwlK2eFTJ5CnuictgKqaanVK/VMm0uwYlQzOhVU8hEvvFXEVqIvwVEwo3EWxIxRCMBWLbI9S666p
+cvUhUelq4mXzv1dLLSXeIAQRTuCWb6cHpMINEmAboMfS1msaIl7p6974KgN/dui1edomQQrC6vo
RsxK4wawKisUoYDaIhwb+8Ue2vlp0czenhMteU7rRrCEqXHXCCo4mV5a/RSe67J8BG+SvWpD8tQu
MwSpMqnwsqEOIql/jMvGBSUN+FiK9acmrh4IOi0znBevNQVbCquDPtRPIwRg7KrIx6AqgNBRoua2
UufAaIrfxVxVpzUV7+M0D4a6CzQxAjV4Xx9aQz2pU1s+TNAuj5YGkJ54+dUaHcpoolZYohEaVpcU
vyolAtYJarZWEhcg6xTQa5bKX7RGS45ruL4YZfujbPUfRoKZbTpdsCfdsNY4fxlrhRMF7ubjDQ36
iCb6tSSkrj8eFnVO67xuNZqtaw/tXQWBHYqZbaloBMfWrg/fmGKuzgyw6LqvITu/5PX9jGSOSFJv
FJdLV0eq1YfVr+t+bjcmQFJcRrskhEnYLoxBmqV0KEPNU+bqlEzQ6KgKW4oCUdM56YDdkb17HBb9
POZy2GVzUvp69JCn4EjB/QsZslz6Y0II/fqodoMpQiNDkBsDbM3M4qS0YouCuwYCMiR0jA47Uvp9
3cT/crm/22Di9ak3ljI2VsOLT+Uhu0mOy4W+fgDcDwQIvF+3tn/Tvhtj4vYRKo6LniHNGerrr7nL
Rytdiwelm0v/uqHd/bCZOeYWQgiaNCkkdDySKPe4/whautHIb0ZObo7edVv7mY2NMeYSSkg86GEI
KfV4QCv+ZK9QOux8DQxqr/Mrvd+BSbdTgrCeoKQYOdG36x/AGSyLcpJHsx3NPDO9Xscrcrhts8dR
HsAKmLr/nSEmMhsTrZU1pE49ffl/pH3Zdtw4su0PHa4FzsArpxykTI2WLb1w2bLEmeAIkPz6s+m6
3U7RvGK3z1uvqi5FAgQiAhE79r41oTU4VMK3i84xWLlx8lcPyoX/WFiym6Q0wKCBGj86GK7ZTFeG
Wb/2itw4J6ttw0ufuMj90J7Eh7OhANZ56jcosni8uzE8KwcmAdRw89ey0g1wx2pN5WJtc8p2kbMo
uj0acYy1mR1Kz2paHvqaPGU5t506I3OJsXXKajjw7O4vPt9vJ7k8J6zIWhQycSlo94UMhdNmuWsO
N0IvNs7J6tezMUuLTgY6UL+wsRcrzApCFMEFGOBzuRvxToowF8zJdPiL9VyYWVzyUFNjbWQwY2L0
OK+kw0jlaclVwr99bmh2S39kdReGFhd8hFCjNqmgucfkTQOp0HoHLmwkTqZ5FhFqVLm1tbT1WP3b
5JIAZZgGm0Pz6h+3bF4jWzgXGOn5T5zyapS5MLW4aySKakUjISS0B8DReuaBANn7fAO3TCxuWUx4
rkuZYdyfEYcm+VUZbj0F1m/yxTIW16qXI1MFgY15WKW+G9+ynXwGtQeGY/rSMaWzxXa4eo8vDM6L
vjjldSGLRM9QhyivgeXY0cM8zb2dSm1cpiWwR5aszqsEJ8EIbyP9KqM3cbchqbRqgmKIVUdFwfxD
CCupeTyxBmHZKrQrQOruQ2HvqppuONvVOHVhZrFhdhNJoSYwA2N+Fht35qQ7pp1fAzm4kaWtHrgL
U/OKL76Nnk9hxTSYkumb0Tw2csOVbv39eakXf39KxqHSZh2IiKJEEdtOJf6P32T2SZcWQDwvtHDu
UTbXpbiyMT2c3X9+K7c++8J/6gpJZ9Yd0M9MB1M9d1nplmJr/GmFcXyeaodIOGhvQDCyRAACfKCX
ENCiQTqxoC1Nh4/h/ZSqT3kyXrUCb7msie7H2PAFGmsDbc+2HUXgXzOPmRKemz5/LFl+3aahT40t
aplVz45nA3R+kUf/IbChxkNSpQIYWa5WtUOjiLtJFmpuY1WHAf0+WzaG//mur4Im6IXNxTUQ0qqE
VqLdbezCI39J7sqbFISDh+qq9jTIyjbZzjY2Qaurl+/C6uJG2ArrQtWKsl3fvtqd4mpRBciQ6qRh
/RdJ/jzqP0/xmehML+KJ7PiUTPOUWNOEu4m0jlq9VvbfoEDYrEeIERfI9y0RGqbex620MOESpf0X
jCl+4/pQb2Sha6cDojKYzqIWqkzWIu5PEWFSsN4O1FY6UjW8wsRM76g5KTkBqLHhs1Yj2IW5ZafZ
ajOphwpaJxDT3sW6NwMxMFLLQKTOwXfyH2ilrnmAS4uLTzUyJen5RBDCOtsb2AFSxyfF3my4zaF3
mT8ByjlDPAwNk3wLX6axsctoCzPqjQVVsPo47YUjXLtxQNyNZu9mEXL+3Z8ZXHg2gtgMlg1pB2H2
UIGEIQ6YK6fbwYd48WZPb+1moaKCAiuwt0B2Lm5WCkpPrbdxs2ILFR7wVFpH9H5BhbXxbli1o2MQ
GJxsuF5Loq0hoiIpU7Sw1cSKvE7Jb8Ed+UJFHBSN3CiJb9la+CgJoQa7TxHfGvSYB677YQkcQht+
SUMUyT53iPPH+ONjXaxrsX/xQLIeLh92OlVzQyF6VxukdErbjNyh6R6tyrpPCZgqP7e75oihDozJ
ZgzqwF0R7WOIHZWCpJYyAtURNJjbhJAKd6NdGx6TA2qEjnqC4No137rmK1sLnWAwoaDRBqzX8jIQ
WspMK2FVaOyIF3TiFFR9nTq+F6O58RnXUlSM//37yMy/5SKJaAtSZ3CSYE4Lfrfvt7UrV5YEnNxv
M4v7nZYDM3uKuAXavNEU13kPQnPQUBah9v75N1vLuwDZgiPBgBUD8uDjgtRJVl1rwZOYLZQiRe0a
+cZbb9UlXlhYHIoq7AykqZBPM9T8HiRtgaiUb/nQahunb0XTBwjeC0OL90qW9ASdX6QB/0LzgvPY
dkjptgH8/e4fYZQIBSPlwH1ylH4UKNfdKQq0ydlqQ69fQQo4xAy/w+DJx23VLUNElZgLjTpIAidv
yh4Hwh07fMhswFf4j8+/4mrRcWY1+H/2lh3FEUNyQo+wdsgcQOigBxVWH8y8lvnxr0Tb5p3+bW1x
aADjHsD3NR+aB3o3N3G7vdGAt0ZCVb7cNZvhbv2Q/ra3OEIkCqdJKLAngnmsIPMVP3qZuTGyQ3uo
Xvqr8X5jP1cD7MUKF2cpQrYFYMlMLnk3BclevVJc/X6mIFF942qbTG+1j3m5o4vwoCd6myeVNZ9d
NYCKkBdBoxVKn7Ou+3Saxyb+boloeoOQi5pA7SyiBDeEUk9pV+yyJ7CduADMXJn39GGeoeYP+WkT
bL+aQmAmAtbmAanls0VtLFYXOWSu2J7u5Hnaj7f6sXHEbns7V8/LhanFeZm0BiAJHe6TQV/MMMOn
aGgfPj8hq5nshYnFAWkmmkLFGISu2jDuhu5B5BNyI8+iB6ZtFflXowHYDMCKYzA0LRbRIMktknJ8
xkCOeNspYaB3hkeM0g3Nxv18WShPwDP9kTwwfCSIt2kMTc2PnmvMUL8FmB6sQhriWtT5Rdv6Qtcc
nlTPIPgIEto4ssuCIWOOwh9zIV2gSVEXiJ84exMphDdi6RDz2qBfJ17elRNAnajmaMY5Ejnar9FZ
atbNOHUOF7oDEXpPjzUvEUdws9zq4Y8qKV2l/KaxOigVsFI1idOTzufDM60f+VDvABF2y7H2EoOB
MfQ5s88sj52Joc0SlQGr9gaFcgW6pFne+7LTgyH5qVm1E1PrNtGIO3Lik/Bd717jCvwUIdUOKiR8
a/EzFBgAiaGdaN2LCiwGreE0k4JesDE4hYQ8NplaR6SGHvSsBIN8lSOclcN5tMIrMua+Hg2nwh7d
FApK3OrBZwF197a8qQrLs63ErSPNi7Xh1aAgfrGrgwRTuODmqe9BHjFCb4mpSJaywm215o5a0705
WTfhFLudCOdmM5rJ6p0Y6Y5ZoQdEh4Oe989qGG57MZytqbhKZenrYezpw5e0HY6ocj0VtXFdJ6iL
98mLUXU7A21vaUZBOQ6BaWcPSEidAt8qyzDiYydukX7T4ivKU4eWlR+1iQfaNyeq5YFLfGopA4x5
HSK7cxpQ5TSN5jFdP4Tl95ylewLF2cIAHA6Nk6SWHhmms4wwlshfeUoOZjd5lf3M0/s0HV1V8OeC
sH1YTTvRxWAtvddS4uQ82tP2CZSxDpiUAxpHHjpbrqWX17GdtE5Tp0+tHbutovq8Kr4WcVg6kk9u
1CKQRzFQJ9EuFOXGBPVqHnNxMZapnzBMzS4ALKNl9KXEfGch+jMttqCFa0k0hEl/X8DFbR9JgwpA
jCqofmP5A4JP9YBJGgbZ8vhJC3hgp05899+zGtsfMvdFRB/rhBdkdjEgiamctJdBBTS487lz+eXi
F77lQ6a+eEUqg5FUBCAs9Iakn0UOfR+AEk2cfyQ39dxnp+RxztBwEDwNuk21E23WbdZi7YdfscjN
Sgp3BQA8dLUrd1aFAhJ+APt64Q53szZHDN0gf2t0aOXdcGnTmGeYLt4NtkIqMeXAV84gHnAYnnRI
mW7zM65Eig9mFp9RkY1uhnPduRnC9wReF9C+66gvT22TbryEVmLsB1OLGGtWfR+yEbUVTZpXekHP
Vmj/9xVbmABTvIUygGqSxY2zcq0ErBg3QShFvJfQqnGnRvH6SNsil1m52x8sLe5cOUiwYUcaHq5j
c9QKEfD4XMOrfH7+1+pRH8wszj+VdppGEMMLCmp9kYb92CYgdLPbPWl5dq7a4qox0toZeHsiWhx0
YJ3xyjF9pnYVfP5TVtIX/BKg6VGoBbRsWfooWrvtAEMsd2N33YpHLT6Y6VG0mNiTW0PBW6YWqW3J
0rShE55CRW+fKapuU1Zf2xGuPURYXozsvycTgCu7WNoigdHDPqJdjSZmaNeJq8vqvpdbFO0rdEAf
jSyOJhQSUyCVUOkXQV64ijO+gHtecfR7+0QCXD83BYIJoczdSqNXTyqqs2AJJJimW77XgXMTWi4A
dxfauxa9x2XiNdoWAGP9oGKEDA2fedxqCXKEpggB3xJc5D/yAa3bWadf6hQZxAirI9lP/fPnB3LV
nVxYXFwNBHbAdWKsCw+9r5YghSuhquJ/bmR9834va+H5h04qPDFxNEh8gj6y0zHf0ja5YzasLCGL
9ky7FwFWFVQgT3wFwf65vGF+AQSEOyYO8cBhWTvS2Tr36x8NbSFU8NF7AS/2xxgzpIqWmhqQF/Mb
UtxyE4JTwinH/TzOrAGiOdUbDnr1o11YXFxtPmL0QZn92Vi1dwm1fIFO9OefbHNV825fRM4s5ami
NnyW7YruDXc8ga32OfklHZb0DkaLd58bXP16F2ta3OzRHutYU7GLA/nK9dqx+9d4a9/WcrxZ3eHf
n2oRb1KwRfcJ/fWpBDgoW/TIPIBPZwKB8VUKVPETb+CBvlVJ2fpgi1tm5SYkM1KoJRbFQ2xgPLUb
vL/ZPopyIqS/UVVcZCDgg+/VCOMxu4j3NwxjtzV7LTu5AVOGah0++x+pJAhb/2VnkX40hHSTyAC9
sXj5EI0QACEFYKCKtuvqtve7UPlOpebJEvrdGBorEnnVDzlenjRyham/hKJ4z0HTB/2EyuVoPcnJ
PhJIjqNxC1JQmx8GjOw5qWU+5CX9bsswc6gxeDqwKlMDWYNq0vDMYs3c8MueUos+EkquhFVhQqci
J60a0XjE3Pp+atnrqGhPSg4RzpjsOnOy9yxhu2g0XGaObKd1aHePhzpiL6hxQyujuWuKV2U0QcM6
BaQje0kilyiIJ2bzVQ2rsy0K6eYDLjrYNJSouKvU/lBl5r7W26OS1DvBsjdKp51No8Bk7GdaZYd4
NL6CcHo36cpz0xDPzqMvynSXjZk3ytK1Bl5iQrUCPaR08cw+6rxxC9a9MLv/avHsKBToTDRdfmg5
Sg9dfE4z9SRrNjgT+RZG6KcTVKuVwelskIxgygwMGce6Q80fo69NFPmA4DiWXez1CFyaVsf2jIqd
XYaerVfHPOFuWHDHxIQInq+tkxXFIQxbKLHx3IlRW0nK2C2yHoyR08+qk6pTT+VjrOunEN9RRtyn
1niXkdJyedPveU2pm+XDrlfS66hkHk/tcwLmMoW9i654q7vedkARW7oD0XuXNaxxJ6AoUVGIfB6S
B8DgczxRO99UygNwHF5cdFC5jncQ/PZNPXm102wnROWAJPQOGioPlZVEDtgRHYieYnOrd1JJt5PF
vrPifS9eed35KIT7SZPdVNTY15b6Y2y4p5r5MYGCqoZSHfrk/W079g+lVvw0w3YHdW+3bwlzzCbD
oCo1QaXSghE5UjLhjC1HLOEnZAq7YUr2YdzfmQCNK5QDL6+mG3d7/eV0cekWESYSek5tBbhMyPmc
QijIAJkubgXo0SHOMeEuSS/XEu4o0XjFS2tftXpAG3al6v2tKGW7lU+vujPUxHCCNVQxl7A4QLzr
EmMAKMKl+1z16ieIAPrZKXoTkZNM51kuOwu2AsSW0YUPJXmCKgD4ondVfA9OVccyNqLqWjEfVND0
l2oBIvmSpdhKSVNARwYhCE2mEnIjJjR1nfT7f1penz/bH770wt4i5PXDBF9jw14NkrHEsY79Lnqh
Xkld0ngp5kwibyuNnf/kZyYXATBv2zAdZpO5ZBiaOOY8dmPgNfMthK26+vIGKxDQhJYJHPvCkoiT
FHQ6wPIy8CMeDGhiFm6inzH+EF7bYHqZsdnci49j6IKENtnIJua//sc6Z2kaIHUopctqqhXpPJcF
MqTSFF6Y4t6WmM+HJieZCs+GKMXn0Xd1sXRmXgFSFHQ6iwuKBigf0GyDTl7ecEeMwqurQndZruw4
YXCjfPAzS/2m02L/uWVzrXAMhkZmYbFYJ2R5sBUXiVrbkU60OiACpOyOvLd9qzJQ2pNuIs+WHrYO
NTEmhSdZqjROj0nxrNgrVjQ6wpgwDJNfZ33ig1XMa3oT5J9PinKoimuz3rPW3I1TCoLOm6Fhzjju
u3j0Kg7ejBpr0xoQluTvOgmdIbaeJ83YqViqycPAMqmnGqUzZEEsHnR4JsIei2JPxhPpMLrCB9cc
Bwii7DiP/C7Zl9x4S0PudbYKkI3h9HmDn/+S5AfaVir+/lmrG4+iIi2zl7hrZ7HOIyYngYtIBgzm
0AejeFF0/PPyoYue9ey7tFBMwEQ5H4WDIWknjkKnQ/xUigIRCYXSXPhdZHzTIPVZZBw/9XtCi69S
3kwK9+f/BzbW6Qxx0DTVIbaAvxF75HEHG5SoFFBgRb4JqZ7gl1xqKDtRELSJqxu8EYA8iX0C5S1w
S6IoH12baosegnCGPL2KO35Nc+HyXoH6L/S4CF4LlXZo+59ZDW28+KbX7rtc3UXRi5GYV2WPYFSk
vh6brtbf2dEPSbp9S/J7I85PSlWetYYEJLwOG3HV5tj0ATXuml1ZDGyhZRF5Y5ggIwLxiQEEDlg0
Siep7+v+LpFgUbTxDrOG1jdGvst74oyQ6WssDFS1wxVPfwz1VZbe9dD60PvsivE7C4VgfbD8etCc
pIQmq8Ix940lCPuYt8NedprLUeu306exe03SH2KCQhzHGBZiYzaF90VxC7kdZ6weTQFz9VuKr9OA
K6OsxjcW5SddnhUV8xTKu1movhwxQhXquL8QaFRj3OHaDTnfV3TwCuts2PKq0KxjIXOvBPisrOOr
XvB7RbH9EmdXyVsHNfyTOVVHgP4PevFaCpwtE8d6fGSF8DU2eBwnv9RCJ8aY5ti/JHy4Kxvqx+A8
zWjupDUEZep9jo0VNuYpm9aZgJJpBuJarXGMOAYewT/chq3XUsUTanrk7VnmFc4Nfyck/8H1N9o0
OHQaQMOqJ3ty7PqfOfZaTpmrwV90cnRA1IOuhLrPQvB2JqBw14WjJa03wwlDo7wf7Oqa9rob1c01
bfKjKjvkxPNZpnui5T7h8iiV16YWV1K3/CxMsCfwu8Z1lYcHpNNOCeJkELa5pOoebC11jEYDhfdO
41F+M6n5eMh6ElTQtznWbXcOkaRfTXn6YoMj9TocssIfLUvdiWQY9iobka1GAc9F6vA42dOOdR4K
ao8UYpNe3bf5iVKQIepl8aYKekMbdM6yeDibKerOZXczSWr6dd+AQbxVr8w+Fk6f5DtV4KQXBaj4
zG4fm+U7dOk8JS96oOJVdDqSSDoF6MPcLq2vED5DR6gY+IlI5uujRZhLo7Q+k8H8HhGMHBaVIfdV
pmMgYuRyX2hFXLl6jgOgsOJ9YmnrDUblWQn1oB37rilg6EoLqHNFjyWP7zn+w9FWeifMa1+tq0PS
VJ2ThMmNrdYBZdk1RF28fCj8WPQ/iogfO8YnJ+mZ7qU9h3R6zF90ZTo3tH6ISH6T5TVI8hLd+B4r
OrpPmfllFNl+DCHfJu0dZ7nhRKS5xRc0PS0CxQHr0jcqohulSA9VN32do0qYcXQKajcp6Y0mmh99
r/2gPUS+Rdr59TicMSz7U9PyLxoNHxPNCBAjb7oIaGUMmY+R+VjuJVjEdiEkktCIs11i5z8jnvth
1+4nVQ8kmXwDb4ZOtc8Rgd/XK9NJUxxbKHYn0Kfg4zEqwIiXwoey1sNooEtnSNVUQ8NU6of5j+g1
bkQ/eGA5eG2N0sSNDZ96czjpYwbHFlpwNdoN7ZW7NE9emjL7qqehW6bJW98Ye3PAnQZljTs22P9S
bZ26Qdti7B7atvsRJoBXAYp/UySDDuTydFD7rndITXZxxHZpW3pFk74oFTL/0myok6ih3xCauW3U
oIcX7rtyeCRmjyhWaXgUwPAER4PyOm49iFCLPvaLmAWKyU5GlGaOUpY3U0nOpGt/pKmxy2R7q9rm
1xad1DYMd1RJ5yki/cBUJbDSxLzGH8/2UdbtRZ+Bgb9q3uuhtl0wngwO0J6Rqwtd+lPIATQQVof1
8bOhZxjCL1MlqAvthxSQBprsCT8/LODeUVzq+vqxbHRwOfBQCQgv02u8hgUoWmzbiYfwLVfAFwvS
j8hWD6G0Sq9OUMHPmHHWoyy7Apf9uetQGpvGRyNLbFcv2pdyyO9laZwMEBs5si3JY0agq6NxcJdE
hPrtCNYkGad7m2EcTBlMisDVcUcXSB4VltbB2NDEjSCgjVTk66jog2MMhqsQeR8OuA+C4V/idTC+
hBV80YTXum67KhSz2m4IUrSeW8zs8tZ6gJ7XgbJXndUoGDwo0eRPSiPcFu0Vd6LT3f9AmFS2nFso
uFWTE1ap33fUG2RykhlqCvU9C4Gn0pVYeFVaem0TeRjv+d5l/IR018T3B9VGH3tDbAS1VtR+PmDs
WNp41tVeX5boPaMc8XmatvJ4AUU/aEvA1q+BNmiRpDVG11u4eoA8GuCHauirNeVb3K1rxXFg/4ht
A7EMoZMlraJeEaENFZSNTceIgbytgjk5Qu+42gk3/578nCfX8VlR4doCqq5U72aUBJjCAASEPtqi
WjgxOLOmQl2+VkI3I+w64u1jauQbveCV58sHM4sXUxaGMWWzmbQVePuCprIdHDvtAwjObXyxNbj/
B1uLB0zIQEyvD+jpKWV7I1vQjdLqJeymV8FQANX6+EVRM8NJEhGwXnwtmPXQVJrfmPr3om+OQzyd
Yx7eYdLQ1yvgIz4/UGv12Q8/b/EcruGgtcLAVtDcn7l/UKJ9i4Pa9iMkBEHuC8vdUqHb2v35FXTx
0qAJZA3pBJNt3TlCeR416ovqO14mG8+pDUNLVJ1JKyMTM4lgH0u3yaE5gbeBxFCXujkJulYSxqVU
AenWLOgjLhs7KhnDytYB2i2N+lYj+WlQq/MwyS922x+Lkj40aX07avGPeIzv6yi5GUtyVJUpc/oW
qZxlbGk6rzxdP/ygZYVVryZwKM4/SK+fp4EfJ7UuHa1SgRSpA51oW+WcLYOLx6vGKp51MYCirSWO
OWEccJ7iro/020yGj2UIearPz+6qs7jY8tlZXpyjQWm7uplgsJvSRytKnrucPrSG6n9uZuVRjo00
Z2EUfYbsL44rJoIUBTpMdlBhZs/pULPCo4Ih3Pd5YKAgXLX5TRFlN3JTXmh9gf+2vDy/reRWHEJ2
ObAaFAonQPsasE9ugsZWg8rvBf4avbzYR2Q2E5limEH7ycmLt2HacLdrFbHLLfz17y8sJDNNQWrN
R+MdFTGvBTDy0JgglY734Q+oP5hbTev1GHaxpsVhjGsyAhyGj2ad+FN/nEG1pcfrGU4sXOETj/4Y
D0hB3c/PytYXWxzJrqvNJOmx0FGR1yMrr6fI2PHmL9CLH/Zz/hkX+0lAFGBAThCrq3O3SsGzlNlu
BolN8LfimSm9z1e1HiQudnMRL0d7kLFVw954nNlfRQxmZ+Hou/B1pnBXPO1+w+DsnBZ1tw8LXARN
u7O5CgCTHTQexlWetS/z4M88uxoWbrNJzrFWGP9g7o8giGaUxecbcMBTZDjUmHt4m/nHdbfGW0B1
rQn91y3qqjU81QezC8+CulHahhSnBcpEpzHKj6lRpadBASNCR89qZ+1YNx1HGXpMWOcceKBxoAfw
Pu1YRr7XvLgR5nDQ7MQvs9hVrPi7rvNdpv+FbhYw8L+//3L4utCrmCqzp0VniaIug/Go06z+24DY
eGqDyQrYu2pBOGubom3e+k9OwhJ2XHQdRiXnuKqh6WQb+ywp94JwNwcgNLRst9aMjTu8mjXMkgUa
tBxB0r44e3igWxRakiB1QCmu1/gjlEq+Idc+V6P2+vk5X/e8v00tzh3Pq2po5nsVRf3NpCUz2wIK
EZ8bWb+9UDxDN5fOFJwLb5EbUIZqBBZkOvkh2qcRtLcoqJ+EH5eetgdD2xaWYTUVuLC48BdFazB0
eLEuMnaaI634XA3tS5YUKPEMw3EctsT+1iMMKuYonKNM+6fqcN6l0OLFGscivgd59JUi6HVvMH+y
0cQ0dKjN6YdoJOD3Ab5bT4y9onTfP9/o1YPz+zcs6SRyXul61OI3VMmXYhhRshhRDx08weINh7x6
KS4sLZ6BaqMX0xTCUp+Vr4M0cDPQnc6l8ZCExn1XTrET2VvjdquH9cLoIqFMIHNRFxGMtlUF+NL0
SIxkAxewmmrZQJBSpNIm7uDHuFbZhWSMof8xgoajz43RlyAIx9Nee9Twn3hdAiBxTAl6laTbIulY
vyeQEgBQXwOZoLnIGUp0R8asRztSuiP0azGXuaPPpe0Yjurq/rhvtppbqzt6YXD+9xdhvMQBaXsb
/VgBrU+HSYDO0s7ckjFbzUkohMaxdQyzPYvDoulpg/IkwCp1rxw5erykKL+WYFj9/PSvsf4Y2KK5
nQtwnUUX0axXk2iYzFwBOhgUZJ7qBBgRsMdrvhuFz9zJnfzCQyyFAvBkOA/pKd9qcK9eQJQsLBsK
SDZkMj/uZyghuZS3GtwOjU9cdk+811HolSAUzNOnz5e7nmFeGFv4uDZvBPr0qB6lWRe5simkg3PV
eCJTaq8z2FORttA+H+57QGmcTAju6sOsiZmiVFxEIcYn+vLNtmOonGhGtxHE1qbpwDPz6xirlEHz
6uNedGlTTzWwgUE8oOpZxxDyMseXKNaPuprt0ChDmV89oCTqDHbtKTU782l4KcAQDGJJkjsCJADO
mLOTNUI9rTKuQL3gQhzWxxTsrWagGhtLfjLF1AWgjgbVTKQEGzv8q+W4jP3zJLsJsS5bN/8YNzen
mPUSleahxe+tiHoGoPjWTsMnwL9/jhHE/0x+Y+ZVYNbDVQx0zVy+u8ps5UesKzZcPZiDEjkC85HI
d0z67S2pmWi6ADeYQvBRqPEbsSHe0Sgo53Kg+9iQP00hsEJdU6NJUQPqPeBxgo3UQNxrnxIUD7S6
cKfU8MdIq45qa4GcyK6IV5JmdEBzbe6SNH3KSmWf1VCBNixoZpBZY2xGfWix31fdocnBF990gAVQ
xe81y2/r4qhRkFVRgWZA9CMV9dcqj44A99ykkh37SNWcyKRHzAGfrCL/pivFA6/CY6xSFLrZbWnV
j1mt3ppUD0ZavityvE9icaujNByEBdI00/CyNLxTNfLUseY5KxNwSQ+Rn5PuezJ1+zQ2bCer0z0G
o7yG5o89BjY4J0e7iL6AHPFkMuBfevZglC1B/9QG7j9T7lhkCAdDuwegJt+1rHnbOASzd/rjDGBy
AZJcxCR/DJNnJotSngPyhk7zLBsqWrcHi00MIQa4ZADUNuyteUskfgTjUzaaGUtkNYYwWd1WQDaQ
F6IeZ4t8h4GW8odwu3cjkD/VL9Bd+Yt4rkHDBopgmgUp1sVlRfMpU8Yei2QjKtldCdGQip71PC2R
LzGIsqLNqWXd5g1b3dzfdpcFBjOWKj494i3o/J+0SL+P7QqCtGxCf3twOEf1f2qtJ07Nr8pEvVaJ
Hze2ey2TAUWADlXWefJ8mWwrIamnio8z3ZhA7bFEAzio33BV2ACJsCQF45jyrN5i1Cv10y+bGlBr
EePS/CIB19KpkWk3IQIHA16aceUklgey0fv22YZuOmQcuhPEvbfgM2t5DjJxyGFCtgWpziLT6ECG
HxUxsBa6gfHbrE6ALBzutHH6ltvoCo+EPaBBG1Ctev58v9d02cA48dvyIuXotBZEogNOmsHzl7ou
EoezULqFTW4qHW3DNLlpwh6tjOmxnKZnTHe84Nc4VFV7t0IJD0Ne0FcnVu7HxRT6NRrlaFgD7tdH
JkbmKr8j4bgRy9a4vwwkZRYupIbccAlKrWXbxnXRY9rBbqEB0z5ZZdq5yGnAqc7ACovjMrW1X6f4
H2USPTJm332+b/+fn2CoYMeHShlaLx/DqSpDxU7wngg0Yh5F3kPDGFgnZeJBU44uQiz6Byj6zo26
skxvbCk2UuPVFw70Cf/1C5avi6kWRZjGNoBQmL9FiWIH9NNRerNA9DZhyOoBhdK9SWyLmdYSmRcL
UIeVKg4oihJ5/o2leDcBKhvKx6HU8Q8xbAW0yMYerxV9QIryb6OLy1jrDZpZpkEDK3OAm/XVPeIn
9fSdEWBiaNvrrl7+C3uLbzqVgLb03YDXBrfmidcKIOQyetRb5TjGrbIRWTasLWsoXKuGUk3g6TKl
90SeHcoMBEsgDmeptkGMstqMuNjJZcrP8cTJIsAAoFJBjsVZfjd81IVcMNw/AYR4rznNaavd8CtW
/BGof+/mL89z8ZgRpZKrRQ5SdDFWPhTqGT/Z07Wk1E/N1gWbLzoAjmJtKG6tHlQIUmEiXcXbdPlm
yyIW2qCFZr9I7jAvt5OzdNjfTBXgOfHbzMJtJiwH+K+x4IFAnQyw5S3V8z2r1I3VrJ6RWZyWghyM
/DFj3zRQSy5ixGOSjV8Y1Is8iHF5Zje8NgU5bFy3Ocj88cEujC3e83kFCGKNSs2s+tH6DfDrECvD
1Bok4AMtCK+2iYHmXfrM4iLsxfmkmG2qswAQLRm+ACbr/S9rV7IkN64kv4hm3AleueZSWbtqu9BK
JYn7vvPrx1E9r8VCchLdemM66KC2jgQRCAQiPNwvr2nz+wE6iZkVyrbFPnpivEElrcUZS9QPufso
A81JQxXgvXH3XxkymXnQuGxipZZhSJAk24BmkySC9RUcPWHFYw/b/Gi/12Qyz3cjGSqlGBGleiIC
ixF90wLx/r9bDeMJaqYAHjPD7UoZeHiQdx5lafzRxlphETPj1SO2ioMyFTwSgalFNZKpry513dZU
iswrO9QhA83Wu8Av68wtyaEeTU7ysO0Sv60xl0opFLjKBOzUEr3r8wGPKZSMU6QxPG607X36bYi5
TUhpDL1RY1mT0AFKn9lZy0sbt02AVAvoOIjqsvWNpB9Udfz0Or2EIB5QkTURON9rM6BS4q7/tUG/
5yqMixWRym4W4dkQtsb8TNCCTr47tRrxocCF/G9JXKNE/xz6oryG7vZe/bbNeMYso5QiGsjGx6V2
0w5ysNH0QkbIm2WAE132+c1vCSlpzGAC3A2mz6/rVKuO5EGI7SLjtzEGsLcvORaoZ51Fu5UF+gtW
X7IIhpJEJvVzXT6VUBsIMKJv9wQCkGWHlBsledsIA4ljdhNwAu4PZMoqAiHgQozdvDPAXqvRJ5WI
MmZrR9WutkMX7A9Ux1eIIAMR2uBjwzVpp713+btuZ8or80wwMeS2nYFvBqR6XKwaxJVt9WsKWy8D
aVNxBEMH5mEAd0kqqyp4Odbm4x35Km5qETg1tmCEhyuJlg4FwDyNHo0JIjggy5Ti+uHyGjd31jTx
ZMWLVTpjLMuiHhyIsRz7hfIjrFNMg41Wph4zVbOcNk85J3J7Ub+tMRFMkFUdMnENuEJFA29yxW7b
R6nNnMtr2qx+A/WBwVZwcJmouLFuEzXKCEkmDyIalnqgFMvQSfT+Q7LMK3ls3QJrc0ycMYpUjgsI
WmGr9tIUWbo+OpPY7kMBtFAa96G/FdbW5pjQkgEVTkoCr5wkq/812/m1aqPUWdp72lemNE1djRKg
NTuQLOLyL24ulqrpqpjqQMWPuRtGVZf6URpNDwKRDQbAxiOauUejkZ8Ad+2CgvdWpMGLDT1QTf2P
Pbaus+hKJJoFTe0+hZElqx1PxFkG5x/Pf2+FbjTfUKXD+lA6Y75vLevCSBq8OKY6/xG04KmZMc1X
SbFngsmQRwy6dSTW1pgjUQidXqpzgDz5EO8WgOXAQeVgBGSCMjKdGct+YnoisZHMXD4kWwcfGtdI
miUUI86mYxWN5F07I6QDGxvbbZw+S1OpQZ82RRFYI6NTNUloTQlPjnL7cILhRQLRl6RjZO7r4UQb
YSqmABUQ9S3bGy+UYSz3syO0fhd38COXxyezuZ2KomqQ/cOLm33/g6EJYvNNHPtCKh4xydJbbR2/
jrMWOhh/bXaXP+vmdq6sMds5153UkQ4Pf1W/bs2f1eRqGU86ZPNaVMBehk4YwTgZ21ts0e4flAis
7rOPOTJ7epgnlzKjd9BY9ahQuQkOFEv1AJTm88dsbyAoUEANRPA4YZPeGP4C+YnQBB5pcGSoT+8y
T3C1E7ICC4w1/DHHrcE5VTEkpDeYX9Mx0vXVZRKRdAWIgvFuKITJ1WsRM7u1dARv/6M2hjlA0eVt
qpGrSDdeTa0DTnG8XdoFYzxJ/guNrcgqgLut4/HbQDIUROQrcEa7lzd+M1lY/0jmFmgqqCotIFyA
GtfsDj+WnXir+clO3qUPPAnrTZdefQ8mQlWSmmB4nFC0dye5CklvzVq8rcQutSBH+sRZGH0AnkVg
Q0UiDX1X7WySb8pRCxnq2gQjjYyBDxHKO8ayq3TzJimDW4Dwf7STct9nIA4b+IKem/F/ZZ1JPYEl
LnRjVlBJ+/S2BXwEbuAo/+tt/8C/t7JpIEv+Xi7jbE2IiftWrUxPMTAXWcVOgsSP80m3mhVrG4yv
GBAKC6UxDrzSFB7Djs7JxTEAM9mHXJdXaOnsWjJ8SyCYpeehD7AJD+C6pRCOI/V7lYwLBWqbxmEH
plqzin00e+87rbe1OERrEqBGNdnjTQEcNS4jqT+BcmC/RBhdkGq/m2Rw3KFiBKSvmeA/zhLAYytM
xYNpTbJjOiZf15JNyugFxMk/i1K7v/z1eBvEhFiNxIDdT7gxWyP+CKBjLUY8Oa3tA/b76zB3VJ+b
EE0ArYQnJRifSD6CSMQI6zuoDDgJ8WYu93sbWDKuScCkiVJjLToaGJYoFh7G8q/HlLwKmnzTgV4A
omuNFU/x++WP+H+Eq7+XqDJPq1xMdT3KdSpCQnzoqkAbyvAVe/D5ylCbcIqVs6nMO0quSTlJIOXy
8swaXdFVnOomBgmiYA87iLt+6MhVS6eqMepnFzUwMlZy4iVamxfz6kvTOLN6wkpZJMqpBsIdAVQT
zWNqdpa0+JyPShdyIVSqTLCqoY6jdB2MzL56yOVT7uY+ufqc625PfyQfsj7ELBpuVko0W1OBNpTN
0BoaVBYWvSqtrGn2l1fG+3pMwFpEcCdEAxYmxoUnIjEU4mwXz9zAyDnbKhOWBnXIuhagHE+9mxwE
GEjzgmG398gHGCsydMm1vcCh9dlMhAkgWvBQUzJZZn4M0g0AUITEC5cJypFL+QjxRbscMAOqYhxX
6/Oj0Kqc6vhmCwykviYVi0DPmGUKV/MyS5USqhmNEe4aIXwotfYq0sQQPDHqCxnUXxgOPRRSCQfC
eKojivNsIfD9CbyRggxlQFKgz8g+lYU4qIk8mpHfmIsvVWPvjE3wq4kTYgOk8hqWiXfZkzYj3sog
40mKXkxL1mMiaxmH+C5fRPAaqdVtC3bA1DAATg0jVKDB6RGZzh9YBiAPFH6GiD9sBBAkFYAfutG6
KtuijJfAbJjoz0n9e5LnNyA4vcIQxE2mdBPvwt/MYla2mcDQgBi1LgQUPtQTLWSBC/+vLGZwG+TM
eObxWL+3Diz6BhAzNCDMcIb9QG9CLvq8QdEjgORthPnEX006cb4oPY1MuEPDH0HVgLoK5ej9GlPT
pE5R4ow0LyteNeGbYb6K6KyKZm514Y/Lm7ehvgrAL2oOgBjIJh4fTFoGrs5yTgbQVySNdp2U7b2q
ZgYoFfKnMjdKSi7hSV3/WC8i5ijD+S02QKVTmtPLDJreMgx+VVr2rIvxcznJsbNIAK5pgSV26ngr
ZeFdKw87opkHxQx8kQieGaYAMdROEtdvGEx8JEMieSTPTVsJKNFOol93YsYrBpy7CR44IhpmRNHw
Lv38CKtLiqAz3sTg4oCbTI7oVvpN6GI2XXPBGu8J42vILeec+8lXi8xnDeNUHcy6w41lAvm3oC2D
uRyt/XZ5987zqa9WmENftSFEO/oeyUZ1Y4aKLYtepAqYMuYOfJ7fwLAE3LSmwiGpDsNXlzTAQtwq
E+gCzV2xV1D4S+3Fz/ef5N4Or/Cn8KzRf1/tl6gpVWEqlJywgOA6nuRPMVJoSO3utFSxE2V8yIXy
Ic6zh0LJf4Zm+CykoFhuiOh0tSRbtZz5dW74U5N4ZqfcKGNna034C+MiH5VGvmtt7pWhcRwyDOwm
2eyBgA7yv7Vy3+nqu5F0YJAmD1MkcBIZmcajrycbpw2ji7ihKLUj++KeZwzfJ01OSeCL/fyePao+
CHkc5Zn8rG0BfPDyTe8EFiZ0DsU15u6vQajwVj9f9pqNPjwF+YNXVaYX8xloMhkjRVbSCGrLg4BX
StbfxwoBqExeDm2gnoDh2ZXm/NBGw+hEhf7CMX/+Svtins0MBiPCWDUKSl5/+MuX5ltaQqZFKp4n
bX5vA2N5QLfiu7PpwBgGVSOqDfIehVg6krlgfuCsZuuko8YPMRRAAdUz9GEhNyCbg4ay/xc8rbUb
zadNFNVLH+t96Y078NsMNsfqeXZFv+Fvq8zJb7OokEeosPsK1Db90k32SIxdoKlTv1Zd4WfrzOB1
ym/K59Dj5TYblSoYByiNahNB6Ym98ZdC6qY2pXIsNVieQblzekTmave1U+7Jjg8K2Apza3t0l1fh
oCqXBURpkE6Yq/eguwLNuTWR2zLh9cU2t3K1LiZooyDeJYkRAwY/Vp9ccJNxNFTe6dv0SVB/odAo
adKZHktrQk48X8AspwYZeO/bKnfGWnTkWTyQYN6VbYuRdnDoyFX03FZktgq9vJ7lwI+neq+Lxu6y
K50nG3QzgWyWgZ0zz4ClQTNBSzjG4FYKjpchzfaxrPkmyoBdT45o9nBSNo45tu8AHJnYVxrm6Cpt
tkCkILTRPo+JJWiDvZQ8ptbtb/334j5f6yvPAfFELBaQxsDUPqQ9YtT7Q27faCu5oGASXIqQCD8j
WgbthTTLOU4D2B8mL9zlEInzBRe5MAUaFZUtcscCN6oMaO1r6AxLAIeizcBkiMZUYQi5QHpBQyiU
No5/Sd+MNxCedy77x8bkI2zpGFkHEANdKIOGotU3LGdNS9oafZvGUV5QsxO/5amlIBe1MHjoiGBH
2GE+V72/bHbrLK6tMitM1KmNVBSeQTx7jMbFn7LYycFic9nKRgn8y+JYJl+QZaplnVY5qstQlZJt
3da+T8dgb7g9ImjggdDXka3Ua7+jgML9tFuuo+m6qCIDJ/i6TMARUX7/a3p79sfZ1g/1IXTDk4KJ
hH10r7jNqeQ8yrfOA1oLqPXrVNSYbdqIDbiXMRwF8Tqhv5OEHkQ7uvnvW4sYWFoZYRwm04yGhBOI
nifVfKyCcT9I6Y/I0A5iFz7niR67yDR/BVNyq4TlLWplpx6Ig1EK7jibS9NENtta/xDGh9S2KBNt
wmpRRK1ii9KUTMfqCCxWcLO48o4HTtmKbXjuY76QbqjGvtvmSovTAuSRntQETwHETUJ0rrsKaNiZ
2DV/5nYrkVrZUxiIWdDGUbxQwWMZ/DN7EQoHAuhMHdCX/QN9g60DuTbGvACATFVmcJNAP6IujnOX
zJaaxeDUaXmEijxDdFdX8SZGyqaXJghs1EV2ikLIrblcfrVz/njZPbZSqPWjkB7OlZ0kV8K8XzDG
oRe/BijeVMS81YKrBmNZ4VsuLryUbWu31k8oxl5DqkipBipKcVAP6WdlmD6gwBbHjdlbx3xtiv77
amkkbDsVzGlo7oCBrm32aIvwAifPBBO6UrEJNDGhtIjtvdI46jstKMbALu3r1jXvZqezszceLcyW
a4D1HLTTlFtbYcE7YGVWwkUBJbRWjB9LLD4GwXyn6cm3y56xeSus7LAvlGSQwwADW3ggfXS9nTzm
10LkqE/kAH4YzEWHe/Muuo9Brmin3Z4fRzjLNJij1uNakKFsaoKtFUWX7mXCULSYvF9eJA1+bHBc
r5E5ZgmZtVIAo7uX7bt9fDBczZcdXHSc9HIDaE4rB3/vGftYIHqTD9OACVZVR0eZ8sIp+gmp6GMS
zQ9GoabOoEnf5gk5RBuLoOILn4qgsuXFuCqyxsmC6PvlhW977u8fxByOTAzHINcRX/IO5ItSjBKx
9nHZxEYZmi4aeAHAXZBYs+9OyRzTBDqStN4+usmPAjz9qJJBXC7F+JDHg2Jspmhrc8yN24ypLggl
ltSJkRtOj7GAiWhdcMZlcbvhO3AZRt+A2fopUd+T0m+SxOpBdX150dvf9feamdsWHLjdQipc+y00
wDC2bCszTxh7Y2T1y3dl+3pBoYqhCYYLb+yVV4NqcAkmiOqWNHrPp+5lQSlHCubHBLLcsWjegWLb
6jT52ySb9pQKP0eooKiZepsZlQOxcMOBwE3uVpN0AM3iE4DMNmCrqlXP0j6uZVdoUt7YxVaKAGwl
hhUhGi9JbF/AQH+CgPiAJu6UcGa8XxpwaumH7iYCa7Gu70E/t8ebgY/22AwqK8tMxcBUIZ/dqvTJ
oJk7dXzVUxGzLDx2m81LdWWFrn9182iioJs9SIQ9fQTifQwtNUGNUIJFMQWqDRzwnPiy6XUrg4zr
l2Wi6DlBCVSIVXDRXXcNr6XEs8D4tR6EYJ/tsKTRFu0i8mU38XK7s3roDTiiA1m4Han8y2eJs1ns
K1ltpyVF05N44MeytOGXoLzGxctlG9uuiAc/GH+gvMIGZikHs6SEN63XmeHPIgHdrFIpTiiGiY0q
MDj+65CLsKKXytmlgzm9/9hkYi8AD/oiz7AZXf1V+oN6yU46/LPi32a1FWDKv63Rr7xyxlxAzTfu
ofmUKEnst1k1eTWJW/A/5untaKRABjQQGpwwkyiPqmJlkgItxLh/KOUoduoczP1x0j2JM5rphRxD
1mjax0J6MMGbGcolOrYjmW3VxHU15EoEXYGY53wbH0zB9YFkDsgwAp2sr0sgi6DU6ohTK5/UA8hP
l6PaOYZd7kun18BOxWNX3KosfDHIHOCkLSdBbdEqoTtEEb7L9X/wvbxYsZmBrLaHWVsIqVAEYTi5
KU1oSeu2olCWYmJLzfUc/hiXwm544WJrfbiPRbTvcD2Df4Y5zZhPzptGww2CNxO+6PGTNarGmynb
/YM6zVblcmWNPcfRmOldk8ooDkPIBoP0VOGGKhiYYL+1Z9OSfwyzTceI+UXTzRDye6Fs6WteAHVC
IwfMhvVTl95k880S8UTVthOPlREmiZy6UhuKDsVDGhv1zIJsPLFMFwS+vSPZ7S2oXMFUVTqXIxdv
acxLSkqkqRIy0MwYIXmZw9jrwuQjUQT3spnNwL9aHBOstBgSaugn4gs20alQ9Jc0VrnVQ56HMDFK
iWqjUQj8UT0RKOq4UevSxECfLGkHagir018gwQnqNq7KhUw/01kwBluHqEuqjiEr5igUVdokhtGn
vgb0EJ0CmWVUvrpdWdrGveJTLpa0ciDn7oi78MEAvVl/jB/+fUcdKZ1iACoBXglMozAfQEvbEUS/
KGKM6cOUX43jc0h4Wdemw6BVQSulKlhjGYcRlVJuDAJtRowNlwYoTPP78hCBUdqCAqCmWd37ckIs
PfGmsTYj3MruhgfVGHFDAeoEQvhdd+w989D5PNzqZ2HpbCdXdphviJDdaZMJO90HuesPUeTorvkA
zWdoYdDnqnRodsNhuc9Pod+50b3wBM2bX51d2YErn4x9xTmgm069+j1MZBfqoQrbALGn6YmtkUeQ
O9sTBBci3v3I21jmtprkWYiyGm+O2iyPE1QeFMVcrKwmN5dDwQY0HF66WhGTZi5TCO0SDYEOE2de
e0cOsps5kCSOHBOHNICMkI0y8Q0aGf0z907ePKiA2KPhpgIszEL7AVxo6gBn1RvSBQTXUvhQRO2L
XiZ2HytX0CU5YVD42Oe4rEXo4uqgZR61XZaVnHP0+bw697O/fwhLMFBFSFDEXs39xgl8cGTv9FfV
gVK7H59CN7drp3oSFQslICeFsrmJBggalNejl95C+HWvnuYDue9ehavGiU6dR/zlVrgyXiERzdmt
jayJCrKIsgQgmIph6a9Z05JkfZGmA8SbPKq1bhyX47Az7Hw/+Vlq8Y7fZiKtawBGYCL7nEcp6PNK
rxuNQAjp16KcoE7dFLnTBKY1gurq3y9NQScbtE2AuWGNTChrqzALtB73xV+dn9rGWb+idUQdNV9e
g2LjeGEeApMQaJ4DpXNGEqDUkqTHoGFWzQq6y5DbrhJ7Ge84a9qojH4xw2QRwtBMiVHiCvh/AQQA
FAgSHQNscBJm2b56RiKIgznGUG4MlvZKHSUH9fpXznI2jusXG0z0q6HsFEYNRG3FQ3E7f4vAg6pa
oldeCT4l4oBWCMcgrfMzxxLeQDvkMhScgeP6uiiocuOpFgJan9fdNzkEh1VsQE0sd80QPQi1/kgy
3UrS6SY1J/uy7S0P0TUNTBISmI9h/qtpVcw7IVsgxJOkb0kM0j1kSCXIui9b2ThhKPZiIBzsLqAb
YdtWXRhEQgIYIybFfkpVZ8vhe2TeJvW3Ludd2ZsLWpliAn2dNW0QyZgBKasPSNQL5u2kP/z71aAo
SCkECZpE7HaNY1LI7YAnllj6siBBYc2TM+kgh0DFmjyI5EYSS/0d5miAQjfs6wYtoZ5Cqoc+ILvF
aknn133LuRw3spwvJhh/b6VgTFH8QwNcuhrD567ZhYthoSbSmletDmW99E9O2HpRzLWPIoLUFCGK
PoUeNlbQp+6sGvdj21+ViW6bZrpvRfQ2wXZZAFJIKTKqnwEAwE42zJzFbz2BvqyecRh9bOVFTLCb
VZUbp6VKb5ZavSoF9T6fBMtMgc0vBXJdROnrkBXXcbPcqonupENxnLLy6bJrbVXb8Wt+1wuY66GC
jKQwydiL2df9Zj5mL1T/3PToKFmVOSOoB675gHm6w2wAWltl8lwlEfpAJbBadSCCqu5jlKILAl2O
and5fVuBYG2I8WZ1UQ0VqRCuWgLimLy966vsNksjJxYEqLcoOadfrpxdTYpE6foh5AqVC0kXmasp
BetzWMhT4k815JY0xZmhC6KpQOrPECWxF60YbH023rph/JH0wl6Vu7fAyA6Yy7D7Kff6FgJS0O4q
i+EQ5Np7VccHLQBSy5COZJntrC411Eeb45yEt1qq/WgFiIrOpjNH0fdC1p+WoeKID55tFrMkxkVE
eWxIOXexL0vxjZgp+zkBTlyQHoKivb+8XZ/1jS+OwdhiHMMUF10rjDbx2wXEaXVm7JoS4mJVs5fj
0a6W/qcA2hr0KtTcyptp5Nwb50g1xj7jL0s9YahCaqFV+yRjDri1E8d0h4P8sbig5nK42dlZtP20
B1pADB+ATJVtULZlQuqpTDIkyBO46kCLGR3Sbx+ZJfjVoUEr6CePD4hjkW1VxpjRHINRSX0xegmE
n5XEfX1s+gv1fryATHI2UqEQM4dYawreJEyKS6C+y3snoaxbrZPda3ad2tmpfCbXkc9xHuqIZ86z
MsxEVjGFem+bqqkv3UAS9hN1rF33L4NLpz9jR9tftkd94ZI5JouCjBMRyyyL/Qyk6cUxyxoU6SKO
zgHHCNvAKjqo2OlRgTUFfhum4DB0oO7FSQg5O8bOoIGdszbECB9OEKH+ND5msQycod+2nOo0zw4T
HDMIY9UKeMR8UjR2QlorqgqbjN2+Uzkp0/ZBVpC+AFcD8l62b1ano4pCI9y8dVErzu2qOYB62QFp
qVvWTph6fO6385udHuaVTbr8VfuAgIktQEk+9Wd7cECUBrV1z4CaKBBhTukFotUfeSXx8zoDY5PJ
bKTaSJNK6xI/KtFDBdWkFe7eKgyfm3a8D29TwdLuPis3fv39T9z/9xdmTlsXKGOViRWcptb2SmL4
UVRdB0TjHIDz1jizQuaYhRgLKqMa4WTC2xxjrjdQh6Z4aVpAqcC6NDuX18VzHbYGP4qN2IJHJgFA
m/g0fkWOdg/gMnp3g5/5Ig/+tnkqQOJLuwt4FLGnD7BkiFcleurLPi0+NDetH+zJHtgYR7GB6Qev
Tgx1yT9a5soscxhFTRjMhhiAFWOkQLfjw2TRGQ0dV092CFyTM1NzPqNB93Flj0kj9EiYDMCG6YkM
76fH9oT+a/pW3Q5Xo9/6kQMuwasJsJJ4rzp0d0O7vBGc/BjcQ+AO3NuesF++jd954HTqPmdRfPWz
6H25OrTGjLZ+KGi4rQQRetsQMqjAm16AzSGoIL+Y2ESQnSZv7Mtedj6Ly3wOJtMAWxkZoFKe+sZD
DcaGX/11AfUL7MBdfAIPCPhjZCd/GHz1Srz6g2YPY50JVX0imWVV0M0X3/oM6UaBznsTcRbJ+7ZM
cCIjmbT804ofHFo/BpOi9A9glNsndrWHTCiKIR0dg/0NuqfIohac2PjOvK/cet/5xSkDa8vlvdu8
k1fmmIiEZjdG0k0c2ACsBFJj7EnwDQICHCufxbILnskWT8dYCZYw/jygIIt2ylNzmx6K71AE7o66
o2FIvPY6n/qG7EPDMbhXOZHp7PH06SSoowD3C3dkW595LyRJJ8BFGyW0RqjW6OTj22GSvcufc8NL
TAVGVN0kwLiw2KcBYgLtUjSxD7FuW5EK25zEg5IAxxBJHrTrDoEoOV3JsbqxiRheUCRaq0Sfh0Uz
xFkygLtgTPwkwIPbfOnC1DHHnLOJW7fXFzNMeFnGMtaCGr5S5i60gF1oSu9iDXez4KvH8EHZX/6W
2/YolAzoe1Sl2NI/CJoCIenmBMl3/6uCuPnyrD7Gj2BEfI4dbvaxcXWZKBX9xxrroiaZjCk2kfFA
YBsi2HeR7GgegvmDYGfH8QVit5Rtm092jarxedj+YpmpI/apVOXNEqS+nv0K0sQaRfMe6saSZc69
VyUQlawgBJ72Vi88g5TvZHQlqPFDE2Lh4NRfqrewWiD/rYH8oJ3AWydplhK+SnV/VZvTMSwwWgrV
ZUkWMBYMnBWJUytFmywcFkc0BQxOQgJUqK3c1HxdmK1ECg+F0qMNWx9qY3BVEjkVWNYTTBgm8ktV
p7eS/l3Kexd41Hvoi566SXsYRPB5wLmbRYWibexE1SmARII8f+RDagdG4SxtawuaYvdC7mskukEp
2pcnqJLqox/0Nbq9d8o8/IilH0tX/QoJmLMz6IGbgA4unaPmANdJpj0EmVv0V/lYHBYozGZm6QBY
ac3aTugfqTZ1Xw+oiqluIJtWuZTWiDGeOJ2fR/O+JyZU0Y/tNLmJkd4X1c9iDtzMfABDlV10mpV2
NeipUFULDVcmg98l054o/V6IQF8KBYssemqkm3Z8KyrFEoT2PQdXZjcVVpCOXHzBVixZOyST1JS9
GtdaBJIpcPy3lkBazNNDCbw0B6tWngE2s1pRcaYBKYYY+XMrWYIMnpTg0IkxRLUJeBveSDP5S5Qd
JyipWJzjeVZ5hwLp+vcpX7MNtU4jOZbD1M/29EbE3wA+gF34xBst2DwfGAk3MGQIvi227SNhJnOu
OgyNDS3U1J8nqcNja7GS/vHyij45mJlbCoyQuA2BCkC1neXHzYLeKFGNyfxkr//K3eCW/ChPRLGC
nbpvPREXfnIXArAeO5B4qI/Be+Zzvyr9ahd+A0ud20YGUktJC0BPaVjdY4UuolBQEj4RnMOxk9kz
9M846964HNfrZjl00SUhahNg3RgEcqZ9hWDh1Hb5syksSCJ/ch6feqd87OzUQa3jLUcnX7bmY37T
4XtwIzHvEzCO3/RSawRZjjQ2ye6kfDqEweClRQDYZv6CUSILvJMvTV08GDHB9qhuOEIxMVN4rzXe
72AcXAhLkFfUGf0sol3fg4IXE9Xo6xaYSLSzu8znAmLoDfp18+nkDIZbQZ63QUigio06BBHYk6Am
jG57B9wEnt14sPUvqpd745HHYPPZPbpkkZ691ZPBhJbuZNawOHiBX7vkDkw6wN7IPyTftDsIQWJA
c5fe8JDx57Ht60KZbFqA6usYtzA7ecNV4YGyB0mEvON1p88To69mmGRaUEnYCFC/9vPGM5bW0iUw
aQayffn8bBQuvpqhq119xLpdatw8MFOjVBfvKk/6Xnm1nZ8MF5o1NtnFN+CUT63C5r18OQ7DTkHp
8tRPIV1gu+zyObGTmgdb5XzCzybBam1VleWhqcGCVKOIrd/O0XtocLAVG4FX1pA1K+gHEnDXsJiF
sAvAu2UoEe6qIvPTwkisLNEzW9MW4uuQknD0RUutudb3YmNeA0k7WO2AoUU1nW/1qLw36uC6KtXY
yvPhCVyipSOVEXAXYxtDuaDd52NEmTY4j4pzQKWC3412JgZORXB1sxdGl6vDtDRtgfMKOSWnBW5N
3c8eBnz5Ipzn1y21pUNnF1cT1V/86mSTkrbgndZNj9RdZncGeRJD6bYnGggICeR+mhKPKSkTLIji
hnaoB5xbYsvV8BSEugfRQGbDogeWYUpR28Ee9VrwnlcD9Ia0+eflk8SzwUQjqYPaPcDIgDKpgp2g
mKPxeK03Ax6AMZDQg5oOZZj5+hmTWasqBB+Kt/hrCEF++90l/D23/A8ghxsxTwfsAk8ZCr0FNdRX
yyTD/PUsynDyTsFTPtXAkyAJGH4voWwVIVOfi0A/qm3yIEnGj5Z+YfzWkzLNAQ6e+F1oWrAhqqQ+
homG1LbO3X42rpWyjyy5z0+T0l0X1Qj+49jpFOWkVNpBLuoPCNlfQUToVmi54u3nHUKMRqNCQKjw
ig6U1tcliZkW5eEYQUUNhG/a1bL7axRbOvEJ3zYKI7AFD8P1qCgSDsBXW0tYYKK0wMyW2Rw6R7ZT
Cl92ZX2/2JWVHPkbtuGMUAXUsC7AZQh6QF8NCl21mDGlXU2JiHLBictgs/HAxZIgZoEuK6bLzyQB
Ue9WzKqLSuSbMQhPyav8qlxDSsbWveiQ/fsqAazB9cAIgiMMybiv62nNAjijIcIMpij4Y2HgxUek
B1Bh8qo95414kACvLTHXbl+LgZGD3A2JE5IKww5Nh74PJkiqlhCxMqHJg5cKhsp5bbONywr0tWAg
BlIGtKIs4CNuikbP2wwMaFpiGSNxwUHhtFLhXQ5TW0GE0uQC+kOJZM4YgcrBWDKBxKaXXI1uZGsp
Jpgg85ah2Cv4k4/qixNWbivgpcC78Tc6M/i4uCipXiUmQdk2K7RWqkRRywS42gHVfI9CpauddtIB
s4Je+DMfCXf+/qIWdUh+InRRtoyvjiNl4zR3kRR4bXmtZ7cT3r4Ym7H6jAcn2TaEPiselthAttEF
TtYgRhUfNKkyJEap4Fko+i24+aFQSZtPCy2kG37j/2uMFRwWBHAG1cYFloxtW1RNPYE9nkS+muBh
GSitZyrDYxNmd7Em/oj18uEPHGhtkHniCEovm5MCgxQmhzwm3Om2tJOeBbezRkeXsVTFHjEAy39d
0f81k/F/WSvzqimlLM4WCaanl8CP7NpOT52lW9MTWlA2L8/faA18/bI0yK7TR9yIJoaxI4S4Zq/b
+Vu+w6N2vzjpAbLdbrjHAMhpfJze0gd5x7O+FQ5wV4KkGwVfgGGZKyPoUGZCuTbyI6k3naxcnru5
G6GLTf4kIKwtUc9eLXOSx5HIMywNvVXsZXeebIhw5990kGlE78ZhOSWH+rU7xc7AlWSkG3a2oTL4
aQ3A+A3lM2CsbEtposszBvV8U5iuA5HcLEQf3EAQFHfoE1/PA29Om8gCDdSjnvbHSiowCzYL+1ji
8els1Pmx3RhpALUWfsgZWluqMACZo2j16ddoUu9jS/F0O32Lbox7+bVxIVtYWZ1P7mMwit8md7xa
0WZ4XP0CtowLzvYp1wv8AtnXD9JVgo4nde9yD9ILODi/frvpZL+XrDFpwqSYUARqMGMXDcJDNI6y
lRXpT4iZhJxnJr01z/f572+rMTEjjcbeBGdZ7PeTDG3WxFKDaDelhykYLGVCyzxqncthirc0JlQQ
iAgAYwiLhjoh21dg5lsYxP+lFSZEmGbTtIKBHYuV8l2aM5CIQYC251Fe8BbDBANRXUq0CrEYU9/R
PlAXWEvUc/Zo6wZbex8TB1J9UfS4wlo6+XZBfTsvc1vqMTFbc1rQ9M49cwYdLSZouWDuwGTuZGis
9G3eA7BTNS0kMxpTtOIsPkSzeJeZ3U9D5iHnNvNvaWWRSeoUsdS1soVFYPbQmJQgvWoBhIKsA3Gm
tkbr33ezEUtWBpmX2hK2oTGLMKj6YPFA/ohuuscnnNg8VjpBog9BaPWMlhBIl6COhQLFm3Q3heFD
C6UjhHMr04hNImILvWj9wbFaWWScZFkG8X84+7ImOXGs7V9EBCBAcCu2zKyszHLt5RvCLrvYEQLE
9uu/B8/7zaSpjKJnrjq6HW2lkHR0dM6zTKRGScUe5+MsGpYV3LVIt1G//EwBXrKai3FWe2QuCygr
L9VEIxyEi9Zge09flBPYKr59qILswXp7h8fL3n7t7yHn6mSsv0VXgZ+3ynBXT8XFD1ltHa0tx7nO
8ENEdkiVU5LGrtY2LjbrxpddQsXnU/GftVxtGa44pW4U+LJ9BitSQEwHuVlA2Ngva9AhGnQ5xCGX
0mVr7tvcco1igCrsaKoMPbwegutac2vosQyTWT2nDX3Vo/jZ7MCzBgR6KEGckvnkx50M2rIPudxU
xLj2Kr9Y97WECiCfHa+mEuv+bWHe5cBgwLE4rP6BU++1yp2lOeAZoamOS39tbJNryZBSCR0kApzi
7MmwvxEQ85KA/UQJ63fLjR+79muD3umw0wiTO3Pj/ri2uxb2JCQlTNPW1llebqVEKZQxDXOb7NKW
mQIgG8vKblQiNiDR16Lu5VCrkzvWUYksc0A9OX2Veu+q1TtxHrroGFnF7r8PErqGqoODQhWAhKut
7CSGKTU4soQDxIeTWbBGvAtH3zgw1yqYKAegfgk+0KLLuroVe00dFtXgBTNf7SMF4CkeVjflXpTA
Y2wmZ9d25uVoq+9nSl5VVtU6wWRB9+NfBPT/E+3KN5Vhrl34qBYBi7FwxcDRQbC4yItTbVTTFjja
EN0GBqx3yFEmhYhS8PVCXa3iLG5SqF/DNucTUQwqOmWjRMq/VAP+pW21qPMvrLR/8Hy79gkvR1tl
gQY4y53ocpCOysfM+amU58I8auK1Lp4iMTDa2QdFwBv9x9ezvBZZCTAmcDxC8eGTXU4UZ2AaEIDZ
bQuWCuIknLevB7i6Ey9HWO0NWx9z1S5Ru/nvxReu5jKXY61uRgEFfTuOuROoYb1H/SuH/YsDjGLa
Qji2+QePhCtkABApUHXTUG11kNWsNiNX6njsc8Tk1jR+jbzyq4T4ljI+q41+GNsu1K3imFoyA2JI
21InunYSFkH+xY5gcclaTbewyZBQDYOnceKq1kuc/JCbylJX+hPQAQXhluAFiIOwGiTO7HqAvQ1m
+NFrHpg/lQalc9a/6d/1kCCrt/cgz+phdcS7zEMn1a/RQtjF+9HVH0gECS7h2efkHhJE6Os8oBSf
EjeHutpZfW33eLsBHLax5a7/ZDRanaUI+6mlURQk/VdvaylO8EO0B9zmZOz+tzcipFj+PdBqb2uF
nWW9ipyhMz+i2jpZ4OLnzpa67rVlBtGNWoh4MEJbw8BaQIVmXE9YgQaqi28UvJLI2XqtXQsEJiBu
xIIEKxiJq3uJm0VpEHTrwkrcUqTHFXLXr5dl+RjrJA4qdwZkV5FSfPJUKCrDGmw64WMpEkUCCsB5
rjHgABgKHBu37LXZXI61/PnFHRE5dTJJaNyEAvgYzXiUxevXk7m2JkBQwr0N3mbmJ9yhM07FLLMR
VnyEP6tWWsLWKH4eMsv/epyrIe1ioDXSO5VKrrWih6KRFXGPwjMMSHNPivhY522Qqrrft8Wzkhgv
nEeQQJ2CIdEDY9oqAV29DlFERZcGRG2w9lcbxM6MRs8m2FIsavnD6f+TtBeZo23Jnmuf92Kw9aw5
tzJeEAf1pnZ8MihEXsZ5PuWd7mzc8lsDLdfyxUYZzdbivMdAtp0+RCB3CpLdkiTd2PvX9qMN6hRK
eYvHxrqhVookSUXaOYHsn2I6sBz1g683yrWJOIuWAsrccGpa55Ukpq3AhQB1LfEtr0SYiKC0LO/r
Qa7lydCpXLxocBN8ktpF0uUUPeC2QVMZAB6eU3qKxxs1/j6ZW+Dza+AL63Ks5b12sTJRbEdogKMf
Un7EPxbzQN0HrThhXcXKMEYFhulF0LSMB3JnfR+2VLY3x1/t91zAdQdCyujLw1/jDwLgrTzoH6qv
7RxfP09BAS6En/iOR+TGob/6mYGHQ2kbHZpPjRk62bYQPcQXHOM+mwaWTZ3nRA85npgN3yptXdua
8H7592Cr79yauslFA4tGrp9HyOSUxZaV+9UU8HKI1aeMhnIoU+3/Mun/Tn9ra6w1GQ2JvDYTAgdC
yPP9UaT9l9bX4lW2mWcsOfn6RkPwB2yDoGn3qa+lRbqexZX9LwORJSSCPPtHWex/DYmXg61yjU5t
qeRGV4a5ErkSuhVjAXWWeMu++9otfTnMKt0bcpIPJhnKULOflDKgkGmNTH/a8uu4vuv+8+lWu06v
8kjXFLQwYIJMYREenWZpqBsxcWsuq31XjrIsFYKX4kDezNzx7bYNbXnT1BuPqOubDu9toHhwWj9l
aGNKa1OrStSmFgG2f4tW/zPniKuf7mKw5c8vAmM+p+XEARcGW09hXRt5JRLC/zrOU92kuOc1gBaR
9v89RDp2WmpOBKvj6DsrKxjwQ6wH3QyA8JnoG+HuWmrx13Crt68YrNGWBfrDHdCxJGjd0QG1fw7h
ZOTFA+L717O7clX+NRz5e3Z9mttOJysniPUoEOqByidazRuTuhLD/xpktUqpbHK71OcIg9SMtvEx
hr6S2Ct1QIotJacr+/yvsZYJX+yIVCtmW+ogWPYlvp3VMRMKz5Hasm7rKbK5VKsoVApDF81URwiv
djjuRUj98aChqb2owGyRmK41/f6a2CoYmfWkTn1JFUjxLaiBlpXdd9xQ7nQe/c7tepDvtM77endc
Q7n8NegqNEHHBJU7HdvD1F0jRJtzZG0YKG7HOp9GIOfKc+JvIRW29uQqVNVj4SiVg0NtGTfN/KBr
vyMr3JjYsq9X19XlxNag0lgZagicY2IGXFpv7MO8Lzx73wqgW2z2pzC41SC4EqogSKlpi4YUhaH2
alayHGkOB2ZIddCz3oKvIcqN1boGRLgcYo2rTxOFD2pGFqgmfx7B4wEnNkjv6yD2e5Ye+T7ap0dx
hHMRQDtbq3b14EHC1CKqYeqfCg35TClqTiBolfX0lOstjINmqGK2Bf0R2bm+tYBX8g2AUjXUc4Gu
gBbDKnC1yZDFpFAzMDPa03C7YJPAVnQb1j5sH76ra7cgDwARgh3SGlBZ23FWQpo6C9EGgBBD+RAn
0cv/siMXr2gLwCATgI6/Axd8B+OUo+WNKhksbeHf7Oy6vgk0UFmppdzAV+NZjwrO8D9Dh82AALbB
AQq0ZYm6gfl949dcXc2LX7O6hloBJiFgqllYF6566I51kH7vdxrktg8LQmkpVcnH7Xr2tSc+wLf/
+QqrZY2IyHgpMe6AeAN6tc9vLc9g5kHzc28bW7453rLyF9eFkCKbBwVfHUW4Q7wjO+SUIKIkJyUs
cYC0u43vem3bErQhdHAYIfO2hn8lEA4jZW0CsgJDy9lD5+rJYMqtEna4M7Y43Ne6o1Cn/c9oqxsK
AnN5D5XkDC5ivpOw8obGnjEx+WE+dJxNMBTOoEo+1Uw3fOsB+pIm2Os6W8jctVu5m6yXrdmv7jCu
aH0XWfg9oKRFYenz0NhHOy2EoPzkGZvYqGsVacwfOFqbmhQ8rtVuKts+tSPbgjyNI1oPzOajGUdh
VECCuJoC3BcQQTBveg3gZKAdN8LxMpn1FQMrUcOE/CqU4NeDdzmNGi1HI02rnCc1Jfu6tW9mAN54
LPf1SB++3lrXbk2Y8pAFyGt/toySbQebedA7Ue0w4c16lxmDlxsb2f3VQUAFoBBehFrmunbTpdJy
ZgNzmjV+LuvYYA1pbxpHbsSfrXFW4ceuOiWBAEEaKvXj3LxENbAKUbKxQJ9tQJZC8sVsVtujg8+d
nhSYzfha3LXPzaPxwxBMFSzyqpf8OHjgFy9Qru/VyIqD4m1Bea8F2cvxV8EnU81kHCtUZhsZFtmb
kgvQG19TfdMF68q5Q1kWLzIcAYAE/0TBiyg3ZlljVRS2lEYILQfPRL882pV7mLiE9e1mKeDKtP4a
bTUtve0Vu89Rrer69EOdgKExCSpVfaNWt1HlVK7eq/eKmM9D06dubcHSvMIhxgPevsk1Tn2eNW9D
rP5IYnUT2nDlVP7145add/EpaNlPTpngxwl/8BeevlhQ2y8QOQJKBMoRbnKw/eSw+VGWSa+igQ00
7KLGjHjwqT81WZHZKKpmBfHHAiJoWdz/Cb7D3QwLMlV3E3+rFX3lEMGGcClQQuEAnLtV8t4IasS5
kEogsjgotNzVzPG5K6n/deDRl79nPTXYxiLKQncAbcVVVBejYU7ajMaXejADfmhvxWEGYNt5SpF1
7s2Tcg+cSGB4NATxe3FHacLUi4FYnJk8iB1Yee7Xv+jatwZiDGLTyA+hI7ha46abyp4b0NNNUn4P
e+q9xscNHLduXztTlwu6+rp2RFIA+bCgFWgugT6pmptRFdp701Qwjc5QBXQe1bbdjUXzOM7cTfn0
ksYkHBXxQ+jxb5pDgTvS96QBdzzv/LEHqj7rXEM/D0UaOFbN4lwJraTfjU3/05EzMFsdayvnFs+y
W8Krs5olT/lCb09a/G+Ol+sDcBSxP+ucJfDA1Xnjm8USVfTH3Bzee/M1LrtzXspg4N1xyqZQRTez
UCbPNpQdSX93tnQbQdgsR5aRX6mZebJ57VXT7UWza+tHGL+wXAD1B92bMXJJ92sqn8auPzl2xAzT
Cad5dOvhXEa9S80YVHPq6rBpaZKTMUNg1p53zXQ7OeTRjiCZk6kfvVoe4v6GJNPBEWdjHkITFi6p
HA6OMboSbdW+g2/R5CCLGXwndzzOYe9Mk8OoVMHUwNi2mJlRFZ4ihLcM0lCDJZp1yHtx7wCINZNf
hhA3aV+64/QM8SlmwZDaiN+7hBxE+1g2cIoRAyp71i2SARd0JJeOj0QkR2ijPcQlwdmJgfzR8B/1
5iYnL5VaNIxa2T4HmZVNieIXSuGhQB2IyPRErDLi9C+pDYHKsY8DqRVPg8lhUMzdPq1DrnVhEo8h
WL9eLHKvpU+9HD2pqm6Nj9Un8TlvVPidGL7e4e/tCBOD4k5lzOjcM7QDXJQ+IV9Q7e0abr5teSeU
0i2aAlRAeBoOUF8GCyZpodbqVOcuhTAfpZgYyvetQCfwXa3kQZ9vZvktGptzVL/jScJameyFHH3O
c6+pSzbqFqMyhnkDWIfq89ymLj4IoLJvNU3Oed8xbJkce7eIn8eqgzom75idVb4SQZHMkoGa8Yex
eNdb2MTr+rmnCAudxeq2ZjAlyYZq31uWn45nzRrduTNfUzViJJJ3TVK4aSl2mZWA41+hwXJXNsTX
aj0gSu5CzOCsTuKQRXPQVtWhHMa9Nc03qZ08whMNOHASml26MyEOJBv9mAyvncP3sfVDmvGuG6nn
aP2Bot86On2IHC5i2ViwGCY2FY1cc/6IkhOvwb9qah/C666IsrOikYNpvGhFd6gJxPF4/5bDY4iM
pUvwCpudY5aprNYh4V0VgVRjpgFIUlvUa0bKpPhpkNxTBQhu0cs0YduSgU1p501zxL4OgH8epOuQ
fBmcVsWGWELbKY44EnqmusPBdrOjZFD8gGL84kO9oMXjUDn1brfDTvKToNpB3emu8htX7qYbyNN8
/YOuXUVLPRj3Hxienx7QZmPkcxJBdbdSdUa45Saa6ioZ3RjmWuahYQhoWmMsdc2NKkF9gPYqvJol
mmORcx8DfRk5P6tsq4epXRsJECUQlAAr+4xNNnKr6tuxXjKq4bk+JneGO81s8cgz/fQx7t3hUZ7/
AUP22q1zOe7q1um7jqOSihmOQXdcEMrzzrxHpEV1OE/YVgZx7SK9HG21jfK2rY0sQ61b7aGvrsg9
r5L91zvjs0sFMgei6wBBQE0NFhGruodll0qjpHEO+bb8pIJpttAZztG36k6Gi3mL8PAU3xMXkiin
YrcoRG1Vrq4Vcv/6CctHv8gJu17pk6gwrCAnEGMJzQAarplreVNcMT2Y9tuwnM9K+6tZr54eZpXW
WtMKGsQ9HfZA+yps0sz3XjgDQuyM1azM2i9MmNzDbu1FdK3FBqMZA72NGlxW3Z4q9Y98GG23N3rF
T7p68lp7BIFM0QK7Jb8JR0mhjk7trO70wWRpOz9lUwYNGhQI9caGx2/dhDiUe6dOAZ6Y7zM+fBhp
lbExUUKFx7+Kgb+ZClihSJcN9I82EsdrQQHwbYLMxAY8ac3yq/BCRqe+Rd7oKAaD3vMDrJwtfyyV
jbBwrXYOYVMATQ1nUfpdV12EyAZZRTBu1UMVOkC3C6OwdJEk/FD4DRBYnuJtipxcPTswjbYXLjtq
oqt9relpUsIoDTTXBCpnmmdrNeNh6i7U+Sz/VZ86pPybz4yr8eFi1NVWjudZK6AEDysJOFXnJlug
KUD9NTu+Bx4vFNXu6+NrX3tPwaoTtzco83jYrEKEVXYVHHrSPCQU7N4syb1azhBR0bmfTyBBQdOG
lXCrKKGJyJPEVSBTHkMtSXaJW8Yz0q8Xi9ZwwVR82bYMzE+XtydpkEDRasiYUcvjtDwYQxToUQ9j
yfEHovLeEWrYqdn9okSuROLFLi2PLg1Ao7FQwNO55kZWOXjp+NKrYB/0kPUsjIPR851YEARD4fEK
gL1qQvYoXGnqlStVPZDgnENSfHIjBcowkJm6j7SoZqbDg66CH6jOUfrUO/jcvaPfzRwz9fRa9/RG
vUWihQ4MPrZqeJOZgeBJXC1B/jdJpuammxG+l07kgszGurRieQZZJziOkTTaiVq4jdUEBo9/q4m8
QSUHtnpDcaIFjm5twE0q32SyXXu3XSzdn+rZRdjjLekSdJRgrpLlHuGwasM/y/w9y48UFY8s78Kv
N8vVS/M/e+VP6/hiQJObc5uVE1wz+ymIRtN3NH4qzXeLbOxKfWNX/on4FyNFZYKiIJ4AQSHoD4TG
8sFplXrvWKnummS6scz5zhI1vDTliWjToYubk2JEkJ4d5h9isj+qsYBhN8cDp1ZcNUGyq6SFV8/F
KZnsI5khDzG2O1rF36QGwbHCtm5ndUsN/WqAvHjArx7Wg4Qd/YiCaRDL4XuUcZVxle/SaH75el1A
6l4/4XEHo1v/bxu6VVoBkGgyZrgUAkR7rbMg1p3QhBH12+hoR7Wqf3YF+O1I1/HMutWHHkcYBomZ
7nXttyjRQCQywjbJKzaMXc6GTmVxSxnp+nvD/DVPeaBB3i2hZ1TbXbz3vKjVQln+4No5I4Lx5p0O
v/Wu26kV9afaCtIWD98y1lnX4fRG7Q9R6cjQ1QPsMbxEwDjLfO21+6Hj95WjC3iWDPvJfGgSKEoR
JWzLk2ooXhHrN1b3qJcDfhOEHAJaZXuoty6+3XhbjzuBH9oX50YiPR+nAx/eG/IzUdJDAyYRqKPu
FDu7Ge9To7VBTmj8uIRuFErnssDThxYfqLq4SaneasMpa+K9VRi7pLjVZuEllmyYpKObzB2LaTey
qMOjAK/MBi9abk1e0eVvTZ0f+ai/qInqRrM9IBiVeLqavqCVP/XKyOCLsZ+gKidBT2e2wt2R8N1g
ZouzLZsm/LXk2/Iell3pVT2OlrR2g6W8GCn3IxAA3Xb6ZWZ2YIjOh0/BrTZaAxsHgsyxOWmD41pw
TlcVxxui+d6Ie1akKEZSUCW6Jqwx1dRsWYZEF0+p9yLRGcjzrhrlKAvYIbf6NziuuA78aOMBL6Uu
80YxB7Z8BrrWm6AHJAZEEg1adsM3k4ChG0+5Fyn0Ju/n274ZwLCbT2pf+XDVGQV54gmA0pZ5B9Rl
EJmxWxmNO1iQZ04+KErnnTax2NAf9SLxojrySPwLRnHo7eu+qQECit/RUeCOoYeHdoCrt7XXNbDh
g29sQr7n5HXkBY412loDhPrm05S/zcS4jRzjqNAS9FKL9S2U/YeXrDdYBleczK6Y0c5+ISxvjE3X
zIYbg5ZYdZSJC5UV5KeiGYEdf+8Vwy35U2G+D4MJRJwEGGUIqHamtuOZibVPu/TGzvRjVOTg+NvZ
MUPCN9wVtf2uGl0w1a8aPOXNgewmRbuvYn4DrMR7quhv3Bk6v0chS42Tl3GmwUT6XV0nEE+psJC1
GXQ6vAaSb3C1Dqrp1oRwYQLNDWlpN2aesrRbJFMom3rpW1H2HCeWOyV3aeXs+kbGsP3BIaP3KRc/
4Rp36jrocpFkb0LFWar10eqs20aFaaPDT1TCH6G1vSZ33vIB/n/OjKJUR+G9EQ87ULIOTiZDPRlc
UhIP4kbf1Dm9aTUUVh0dMn/RXarG52gc4M1LsPGeyxZs7mo+KqCV9yLZZ7XNqvGeJL8gOIXL8rUU
MRQSO3dWR7+Z8hfDes7sWDLDyio3N8uXSE5uO6r3VIXwhvJ75pOvg60JIpfbD45nQ8+xAxW7Koez
0NM/xYcxKw7GaHsOiI9OHP/qARSJ+u+J8SZBoXUnOcC1BVAfkh665q1FUcLS5L7UUXOCF1g8EL+g
BaoQ+FSxO9q6SyEqmc76cwXB90h+r0UMOaeG6ZBItSyDWePPzorBLUZ9YNbDIj1FyAhSaB3igv7W
E+HWQsmYkNRVHMqE3vpWkrsqBC+l9q2ZPpwaAoxVHNCmeeKd+h0n+2CXo9/m4MJ0zS97QkJjqY90
Vt77vjhi6+5zC1XADGEDkBiXtrw6NKXOfxqdUyAh0gafKEPrTVb1TAr40jSoAmYD2H1jGi+KlXV9
iLX5twkZSTY0gF72lo3TF9UtK7jd44cZv5O+AefNkINnpgj8+WTsh27whKh3RVv70Bv9YZn47LG8
yUQOx2XDOUYpCoUEpRQ9cg6agnCJ2GC36h5imZB+ly+dXuLAaJDyrMWtZufY0fYjVKhuFTt6hWAk
hKDa4pTLjwafyMSN3siMxeYMM5aURWPNhgk5U3tuheLT8btW1F5Wo8yFFBBivLQ6ltiJGp+YhpS8
mQiU39Fwr78JezzG6bM0xyBtFJZGt4tBeZ4UntVxr7QLlgNHRBXOWge1sezbOCffUYd2Mxgi2eZ4
IgO6yCl5naS9MxTLb6Q4zREUy6h9KEcNeSXiRVN7vJyZJvrAqLEr9dzVKQ/mWltqm3j9zN8mAkVC
pXyeRAaPCZovrACVKfKZF+l+qU81qBVWZYVX2+jVzeiROg6G2vltihQSpBBksMFJRFCdiAgETFcB
a321k+/q8NFXykkzOURK6wMonu4cjbtFDVQ1Z1wXFSK+ZEOdeRTJLUHHTW9yv5Vj2EKCUKshzVrs
aBP7Eb1VxKM9ZmzJH9OK3pG+PC9zdSaAT0zFswUQSj34otR8UHLFr+rqTWDpClhSaxMiQfcCWgIj
pNv3hcZqW2cR11DGvVtinTroP+ios9GOXEe9N6zWr7FrRfIopP0NiqZ349DvIrvZNyi+p9GrxD96
yKiCxOW2ZeNDdQqSNZBa7rtdjRs44f03BdpSOm7kGlVRKh8d/j6k6Q5QFpabDzkigAlzq3oawhpl
T4gN7/qkdru22qmFFrbjb0vPn/oejhgZELRV+QvvC5ZAeVax8PXhy9FL04UkghcZEBzhwynWEr/v
fhekd0mF7kDy0WfDLuvG/TgZ921jY/Y/E5uGsVMeDWNy7Xhgqm36bc1dkc5eBNHX2LnDu8dLoyMc
VtwCZghlO+2aLL4FAgaXMKDtyX52ehcn/gidkCDBV1Ci+FjYyJSM9yQbWa8mSBty14nhT2TEnii5
3yWOWxsCpd6nGqXsGYI3CXkF/t+Nq95Lsp2qV75ZZYQ1WQWc7VOdaiEdtHCq9X2JkF7E71H70uQq
Al0KTt7M1PJRjlkQDSifFOEkdNd27ooBePFyONVqjfp5suOzwoxO7LOyxuU6QI7G6W5i9aPSrL2A
R7DiqLu6gTJObT2VGne7YryXTu2PxeyTRvgNfkImFKYI+djCKTEFFIZpcXSWZPaSotoNGb1JYl65
Bp6UeqV6ikY9E//eIdsYwX6rywzCnni0jdZbOjSuqqrHOEYY7+eg5hGr5OxrKloVJrzIct+cUdOn
ZuPLAtmRlAkIJhBgd+JANB0rtTmk2auSnhrb2dPUCgleqhmq2Ta3fIqr0YjMAxUfulb80AS/W7S5
EWlPSSQDNAR3tdSOBXkkJQjVbYdLs/dhaICNb6AKHbljFr92Olou85MD2IIp64e0oAe7zw5mgiTW
+jCi9tZCKwV6IG6nlCdiK2/Ebs6yfex565dW7GtpzDg8Qgb50mO9am1mtETpQ0KnakeBOa5rElCl
9MQUA/M++MqIpxAxOeszNA5mZTfw4VnI56qBpx50xXvEv7jnN1lKvEa3XLUXfgsRa40jJiM3iMCz
H/TCtfseN/h4yJt7uF6wLsItltU/y4qH1MFvUzs3i2J0DCQQKGhj9RluoO/RjLwaGKhiVl2k0X6N
8i0UXo4N7ocierXyORAwvBuQRcrCrNxEeVSgAZzhxaIb9SORxhPYGW9STK+1Lv2ye6FSQKALhQjy
05qLnbIENxqdSPIgm+8LdrzkuGkaPBAn3atkdKYZ1IhHO6xjsLnxxFE/dLM4WpV9y9v+ztFA95aK
P1rpnmf8Hnn1ocmN0ObmA1Wb29qW8JOqXT3/1S0Jf2Z7w1zcDyLCUR+YIRqX17VnKcMzTRWknciE
LER4vaBvsZzd1nydl6SHDLcgpAa5/jjNErsftihgovHahhoyPo8yhpP1LHX1pOt3VWochfYa4QDy
AkUHXAVs0OJjW0w7iBHct8bkI4fDrdbeQiSN0b5/Rvi7jYofbWq4ta24Y2fjYv6Zdz3Lmhk7tPqh
LODZvN1x6pxQDQyd7MM0Psp2wMuIHMa6+94oaJdL4ccZ8XgKVbDunTbSn7rGHXEtLz/WQGOmdPrf
gKAjzcz0+3SEsoup8J2WNa82Lj2aD2GqvQxK7vdKk4HkQQ5tp/rR4OyScgOD9elVvbx1obkBj3oH
out09dZVSGbwiKYw7a2NHW8kEMk/k7TbKG5+1k9bhqEQaQP+CmYGf2qSFyWIPM+TugcNKaiXRifJ
wBLKte6s46hBP+W+UQXOjgK170iZbnUzuZFg+bOxQ8MLFqAPfa9gv07l3Vhmzd4UylZR9OpnQGWS
2poFybM1YTZVUHYbdTyGLeu1ys/G+JBaG03yz1yA5RtcjLH61IUoHOgug4CSHJGO3vw32omfyq2r
oVZ1yGEgk13GEUj+kImBrDiSwfevqySfsYJ/D/EHfnuxovjbeTkAAREg0BSQ97J/L7p0rUfQA3Qz
/x/g5ZYa8V9tvGVEBxxRKPGBJ6qvashqOtWDocF7cPHSoTuBtMMzIJ7GvTrM640de3VDXAy2Kh1X
tjRyexmsLQsUOkdrVyczfIqIyb7+kJ+Kc6tZrXofiSyrVuRgb/a64iZ9O7uGMWR+mnBEgB4t/ELN
w6+H/NwBwJjwNwM0eZFOhCLb3y0eKsa6nUlEg8ZTXbwPfeclPixC1zbDZYDFC7esHa59zssRV5/T
NOt8jAuHBug8sMI5OOjd51uSBZ8qqqtprT/lZJJy0MCIbVTuzQWIKc7gj+nrqG1JsH1WQVkNtRzA
i92fZjmZ43i0A24ov3lf7UrcnTSbax/IkjuBip7fUO0j6dI/r07X7NBhJvN04h25yQVchKrpPHfo
UhYR2cc6uR+VMaB9vddt+DzaYkMa6HOLdvWDlwW6/MET/CPRd0SxhLrNa37S3eE03fY3o4MzJD1q
u/W9yhJ/C+N7LRJdLvyyZhfjViU8IGVXKUE5qYHthPXobJzUq5HocohVYdjUinYeauzmCtqcGlDE
5VP8RKFlrkPRZPhJthyIr24z9LAWYLYKYvyn4Grk1ayD75xbN3r+uwZewLmj1pYW23IdfAp3F1Xo
1TBQbilap1sikETvZagPHPTgIS/wynJ2aQy4FEwyNgLDckK+GHPNkYzRBcHTvFuUTRZiLe3dFEIZ
BFKjf1B527Zz17YHZLRVzYbmLgEo4u/tIakjq8LCgBoeQG3LUd1++HpO1yLP5QirW7eBUhqHgDbc
czULafl0K03ULfQeNY2vB7oaVS9HWi2YgleUmGvodTdQ8swP3V4fXcCw3J4pFHpMtnq3NDn5y9fD
bsxvvWTcMJIYhUDQXLRXK83cnPhtteWF9RkUgNW5mNu6f1sucRWOw6icg/fk3ER78L1Y6+kBpO5h
UQFo/9bXvLoV/7MzjNWNUfRS2LZcdsZDtR9/aWxp3VqQewcc/59Qypad9mnrX4y3ujyq1qygrode
MfgIOyXXdz3/TQrKKArL49RvTG9r1Vb3x4SrQMwNZmfnDyVHLccAli3e2PrXAhVkugwoBqq6BgHo
vw9X8f9ou7LdyHFl+UUCtEt81VaLXd7a7W77RehttO+7vv4Gy9NdMq0u2p5zgcHB4AzgLFLJyGQy
M0I2UczoMsHThMjVe/jhGNtq/aUMfp73wXVDmOICNbgGQn9m73xJSgu5FE1PGRJbxaW6aratYQ/y
9rwdaXXb6LjYv4aYbdMVEyTqCpIlH9oAdpLuMRO6odJ/suKOtm/h1t4ehi2vhfaYzL5yjoVdZifx
UqZXho9wH0LMy+m6S/kp3Yku1Xzot6huj/boaiPYhNzJw7TInt/LsLrFi3saA5RC0eskKVQM42fb
UdqDbs72NRRM20fOFq+dO/MU3Vi2OyEUg6wXJjx+XnTu6Og2lb6Tr6mcY4bOEN4k5+rWLu0xuag0
mIIojgPYSzBhgPCtXRiGBaIwlM6gqtg5UMq8hBAFbQgvP+Nf+O1Ha4F2+QsYpAnldMySSsW9AiI3
Y+TWqN5VMsbop60+ernAceK1kLc0xxwWKSiQPKrYYDUZDlNZfsqNkMNaJ6+dE/T4EJBPYdLnlYox
HlvKWvGheRAJgS2mRoT2wgIvV6iC66T+gn7mq2LEaEcdq2i1lTyhEdEJkuxMEc8RYlp0h142bqPZ
x9MdelbseewnG3VzzR7Q/LYTxYpKT0Tfax00FzFu9HhF5Kxh9bq8XAMTuAVFNOIow4hot88hhzxf
/JYaeAPFOv3E7PlGgFMoXxZ0IlikzMI8QyMtAIzy16tuto8d35Gv06sR7BAoz3DOGM0Ezpmjh32R
FA9oHxIxkX0cJG4dzGA9pF9bp4bgHWWKQEfqtFMtFMTtAZ0uHq+PcTWYL1fLYEkRmNKUqwZd7eQS
L3INFa1YlIAcauyYU/mQw582l/mQijiTsDFjtCyp2rVApsSSy4QTgf7iLScjbPIlhCDka1Bc+Zdo
AZynNogG30a0wNtBtlloTspGzmt8QKopElxEUH7NMCFFM5M3yGNxvJPtFGoiPW6G6shcIu+HKwj/
2O0+21G+wTechbUyy8I7jmtfOCc4ivCiVAR0gEVNgcT+Dg9jdnk17NQtj3CB99nYWSxB9IfcF2e4
YlB+hk6AlaXTZTOb+1GCAFpGtjIRLsuxu0dzh1PVOacmt47Ff7yGLUsGognwrWDeGIXLJI92vvp+
tkh68z5hyzGnWeznTGYzKGpgy7SXvOaqOih3zY8J0nLiVvjJG3Jdv+cvrDHQEg5CpuZa6oMuAPpe
9WOLIX6PMmc0mgP1YqeB0tJEB7s+0G1JF4p+cxnNqxgwZe8IQz/PVamjIkiZRcfdvKVyyM+Hgp83
rC90YY2J2tIgC3oLfrTjjUT+1YGTxgo+K1d47YRwGlKywcKYkbDjNZWuhtaFXSZ89y0oSXIoWnlJ
tDXk2qnwwFUPDidCrGZhCyvUcRdOM81ijWZE7OV8rW7Eb9DidExH/kR1c82L/8G3YxLcufa7NgH7
jzfc0kCUe6GXfgGBsZe7/IRrvWKzWB3jpMIoSGNDVwcijQbU1Oa3FKLv9MnZk735wCfRWD3nqoFh
Q51SP7J9ubkkkzpKVCSy6GBypRyTUmbTcz7a2g0SQ+S/jbBBoZdLP5cyGbegpkaznBr9Uhs89WXd
z8APL8Nc4tT0aNx8lUUs7DGZ8ziKAQkh0eVJeDAeroziIKOFo0s/N+hM0bkkIatxYWGOOXBQORY7
ZUQ+toiwkQSVynQrbnmnbD0wLKwxx0yaexVPzGDQ+p8QJx2R6/TlmNM2Y/I2MhNclLM2srPwhx7f
cc7zaghfLIc5X34m9NnQI+Va4Ujk0o+tQ9RpOczxkrWoI2aJfMFQIaWLin7mH8JAt8+vaTWJXSyJ
ySKDNoqCGs+iG18IvT5SdEue08uQYGRSyaxq6h1z0K8zLS8454zrG0xCKUSJEotoMwKZr74pM8iN
zNs/FNa8FIUDHcex+QUSo0m4qzBIgatUiZoDkiAUKs9vJMfC8Ya8sFBUmQ6wp9ib/WrnT+gK5Hyp
1dfXBTKxL2cVRJgDvz4m/HONuq6Ksm7oRHY1OpmbbQx05tvaPhmhYvhfD/LxJWWxujrSg1nX8RT5
kYO8Hlmg8QXdRFWBvAPjlEokZ7k4ARPJkeSPXqegF2n9JufmrW710y3MMZ6YlLEmSDXMTWiOFYtD
+X7BSQpNCwvsvaaG3Ewb/8bBPwTqFHXfcDNcTTtO1kzKn7z4WPo0dMMQgBw+vBRt8DGjjRb8VsHl
jNoapvL59f/1s7ywyAQxjEeiT67ATYoCo3IZ7aebbPc26liuLSaC+XU3Y1wADze1l++AG1TQ/g9u
cG/ZFGVfhefFypgI1vZqUIxUearbq3stcssf8pF2srf+SJsp0Vs+4mqgXhimTrv4iKGA5vU2hVMu
AvXbr8I8a0xkE5PBL7sUDtrtzc1v9l9jM4CBjYdjvB1l4tqUDVVuVrjbZBUakabPhogS1SZOBh5e
8o4BgyIi2oSDAr0cngqGV3oMthFmWQPc8H0rnPDNuEOXqyF78c0YIMG0XqdmNJejBSjQKzaYVBNs
TN2ATRdnD/mkaOWbnOukvJUy8IJRGihV5nDSFsXX/kakvPiqRW59CyPrgt1959V7eYeQpWUzJww7
owtwLXirW976OPjM6pz7nT4l6IBDihxhgCH7NSve+di9Xgk6fTjCYMpQkVb2Qbt8FDF4WZv56DVt
YY3BlEEcxoDW7r0U+qFy9A+dDh5u0CQJFojbCQ8DvOVxTjdhsKTXZcGfM5zu53ga7X/T2L6BNJdn
i0ESQyvmMKA84ou0DtNlexAQ8kWguH7IgIlhFj3mqpAkUyXbCUW15/LyW3DrePM7EwoIgyd1QUbd
bABcfZLi6ar/HnW42UsKBjrHXY+WWDR83xtC/wmaEZwKFy8jYnlvml5uTaE7rpM+6UuAM5xx8frN
IZ135hhIqYcURTT8D14d8SBnDG4pxQ7n1J2HLajZvAxxmDyYzDRCTc2Q7dkz8Aw3filAkgcmB9/q
70A1wHmNgM7rajg30O4BomjQHDBHD1IbciwIuHQQId42af1VmiXILvdBbBE9UA4YSLJaDdQsBDNN
cuaqEGfPonQXkHsZzfrm9DhjzrOdBSfpum3cYMR16mw5A8fxSKxk1GyR/MraA6KAI6fXVXYdk8ge
tc6VwBDRG5jF6rNDmz2qWmorYezM/lfRv4xnfV9UxBbV3g5bFQMdqBPpYWAP/S+/rD0TMz4GCFgI
WtohhYbJPzApDhCaFvHsoAqboPzW+yOGPqIrpbtXg8YpQLmSVuWDOSZWDYrTIWhvND86gLQCbGA/
g/J+TMGRh9ZdhWr6gkuD1FaJS0uqJ05SIA9Wis1g+vvWnxwEl0NspD/8orbrCP+/IW3BUwxuEcyL
SKAiesiTuzT7NIP+SK2ETT9Wbu5D6zlDKxqGztAc6wTzL3Xu7R5d3lkOPlLte5OE7jw/GgoU/eTr
uW93UoWe5giTX0mHoRfKGlAfiDa1thnj+bv7TuInvf48YEYKk6t20c/WnNXbRE68blC8ApwqTQeG
XEzEVBC6zTGekqNZ1Q9GO2nyCzrEFeMtRu++G0m9S6dmo0kxZrsepH50x0DdCoLgRmrtpiL69xLk
CZhNFEvJDmu8I6JSmJLIMufcHsrIxgCniFb4GLM5ifwEWrBrE76b6PLnrA2skM5QYaASE2ZzbNyC
jqZV0aBcd7dBfKmHrV2h+z43ugsdNEdp/EvFrCDdPTH9pEODxchAZ5qJO8R0UMVIVjBWdlRnVqFF
FoiUvwytvCE12qmHqXvQ/bFy2imgTNH5Qa6L+1EXn3Sxfwx1NUaaJfTbGZPAXmvMT0pgtp40Sj8n
jAp2snCTqIXiij5IKbr5LknJYyZmF9jKrVFBCBrX5FBAk58Madu0vNBy4zIL0JKXNFaJQczQ/9pr
Bd5AEzDLDB6mEOxamjwhS7eo0e0CI3AnESVrc7Lb4DrCX1ETsGH4N11vYvgtqi0yTWisLg+6Pt+P
2neNBKbdQnXOlvyPXfNOZ5+JgkEgKaGW4QWrBjtVX/2j8V7d19O/kwEm9GkJ3mjDCeQPk9ZbEl5c
qtZKsx8fQs2TFSbkxT3Jay0iuBgc6JtAfz0Dh2wDfCl4Fm5AcclN9tZx+mSRCXyk0QIy5ZDNbgOH
NgmDC4F2Cas44DvRwfF8wx12tdSmnWwyqbRZqxjno73Pv0ttC+59bqmNbtnryH4yxgS7Gd3BkhJE
YL326dxWCvgp5vpWSirEvoGrOszZT7ZUVPnCkIJVyPTinb8vhfvQU1tw/VIl8MIxp5+Rgz4ijtes
xnNdBcMlpCBQVmGW2KJ2NKZUpgsjHZOlOPM2simR3WxjigvaWWVlca9Dq99QR1Mn2pcgdHEsaC2u
sBgXHkWFSk/EyHObxOm3yoEqrfsXJZhhJc3mrHE19VzYY3xGwsCqn4E98CNpLm9tzH7OJICgkgj/
pLJn71WPowfslX+eFsY6TEgIFE6HMd+ks7IfMmkXNuEXcRqpOLR0W83Zl/M7uQpkC3t0oxcfDmMq
nV8LuDmjp9OZwk+CidFmfXfeCG9RdIcXRtRwmLWqqrON0mtXptIjGBcHg2DoCeQEXcyTm1xPoReL
oqdyYS9RSY7xJ3hjtwdp2ItWFI8Hmeun7Y/nH0mMF7YyvH/PiZSAJ1fAfFAbYFKknq7O7996PXix
ICbcNIOp1Rg8RsXZsEH/t/cf5tptXOi1g9Hezja9XbeYDvVw3LgFYZ6HMEGo1Egl5QFC3eiHD2Wk
bM0JvVZoweKdad5OMrEny6Jq9MHFAIkA0Y62wuzQ1pq5d1LMjNSWuQ33Us4RaV6/6RkYcFJUExVo
k9nZkYig2ywqwZMEpy4+q1C8S9qHsr+PCgwv+yAFjPAD9Im32FUAW9hldnVsDUrtjMBAm6VQhvjT
LPWGIgTPFrOxRFIHuRsAls+NWdF+uMHULtS++BW/9Vv6Yl0MMHdqKTWQUnzx6Pgfa5kLayw0T3k8
N8b/MAycbLF1sNIQFbWGPuuHwsBq46y5sMbgclqCGiPPZnBehXbwPd8ZXuwJV8lG+AVa2meG84jb
27leHFtYZYA6jUAxVOXAmWev/K0MRxuX3uCXq4F1YY2BaSka1a4Ar7BnVOipKz1/pxyMQ3E5oS+L
j2M812RLY7gSYIiA5ii0JR6DkxX6ZPXK6V3a2VNVGw5mc04dYZClUiSQCIUfk8qiO/Uqa1jsJIMm
Ta4bWtMea0b5TrsMrMidr4yNFdgfU7ilb1wLcyygkLYtB+gie+VUPaIxcecXmNdVQM6L4oMGzobQ
CUfxHmmiHaSD1wfmJ87m8lyHgZlxbEQyt3/g852OyvuUDMxoaAFuy2cx2ve/X683Sv3ZXbDhvcxe
0PDSd82MQ0i7PRO0rT/RCBHtj+9Qz88LoOCvP6D9/OKzguX7pWFd8FX0VaDSjx609rLaRy646CqH
bNLtfz6OGHh4aS2IprbplPBZ3u2llNyHygGLHWWAhohJ1YaTDw1KECYmc3YrSb33nzxSFZmSQx9k
hTQnCA/yQd2Tbp+BllZ1VMkZnLF3/gf7x+CLIijjUDZHfHnvdDInLoAE/uW3QqGpQUc5vhXGKXqH
WM+6aAFtJpp2b2gmOo9nqsgATI7u/jxK/8T11Bmt93QF0J//d/hURQZNDFM39CjHrAaZf4YGCMXq
J0RCO+ZNEnD3kQGSIIOQBgIeygGQWAZJReqEXoVNFHK3QAtkap93ytWM+uT3x+R3cTeZJR3XkxZI
gqENG5N77mg+nLewejlYWGAgI82FGcTwmBYdm9sBlDD+4BGw0p03sjqod4o3UO546X5hFIOl08S2
5ersJJXpiI1oGyA50cH9k0WfBR/18mEjQy6qR/0bRLwdcepoy/kZ616J+SyiQovaYBXC5WDM5bKB
uB1NIKbKo02ewYaYV7177PLcD+0Nx+R6nDuZZFBFyUSUVj6qS/mXyHOyxkAK1AOjwaQZEibon6+Z
022+Qy5vovGC1qAx41DKh3TPe/b9S252sswATCBO+tjRrX01O/KxCzudsvv3KzLYEgtyqIs+FtnI
gmVC5rvkDguuFyAWNhhA0YapL/wC2oepcjfZo4M+GfQjJMod7Wyadvwi6vo5PC2KARapAz/y1KJs
pJjVbZqMBfQbTHfOucpaHIfUmeSkzvMsrNuYFvo0b8DVGCrxXeMeu8ZBJcStPvwFMqHOodH+MLjg
y7MfjVqOt0kY/Eh1+C9+eLLGIo3RpsYQfCxpX9/Kky0mKwE5WCWFGVb2ocvWOnidrDFI4kcZpDao
Mud8/RfJQF4j5rpPniwyaKLoYxPKOZIGnbgaeIB9Fbw7UmJ9CCJPZhjoyDDqaYghyt2/HSR09Mv/
1pJmnKwx6AFKw5xIE7bx/ZwwXGdkUGQi1Sy3xdEWvdX97uV405WO54wMgCjCTNqsgOSCPBaBLXQ9
6KDSr0JjSHbjS6CZS29GxbirywG9CF0T7fqw/exHpcz7nOt3rT8bzEpbxkrst0qFnOV/1cBy+pgK
gy1QLk4MJC+/C2OnIlzEjTq8j6nQD7DIxUqlU5pGwLroK8L7PuZ6OnvaQgZYVIBK4/t4xIvV0J7z
wo5bT89v9Mo9f/Sor79Om092GEjRxrLDKKsIDffRRworWrFQbYPmMWygzwmeyfPWqLefs8bASZAr
SucP8NAyCQ4RdGsnqavA9mhem3r1JaiCKykh387bXI8+CD2aoYBjytSY426MCtg7O/StQHpsi3BX
bUznGO5qCy1O8gdHPRcGmTOvtV0EVR0MuH0kKKw6ysIYc+gbLYHKU0GnaMV7SvDaN4MF8lO7AgXk
f9tINm+Yta6Lh5nODbqSl21jbxo34OBGfyZUWzYqj9if9+F05mgr4AQ3+nb6/agM7DzmXrWV798w
grmKnqeN1JnD3cxd1WkGrOX6lipwIGGmw/BE2k8OHY/yOSdvHU2IDCka/ANdKuaIz2EmlY0moa9w
0HJLkLRLMF01LtjKHlBpuSO+eVs0xi/onO9HRTjgsbvjfVF63l6dR8wN6poi4kewO9x1VdX1Nfqr
ijB7Smfts1H6oKQH503Yt4qd5xAvGkvl1mi6HgoFZu+abZ5jMl3v7Lkzn6BzcZtDeYvjaKvxY/Gz
mE+RaZADGyvszPNN4tSf/oYCNt3lc1vAfIXaAPNARHB+gn9os0T6g/ZKgC4VjJ1vGizmbTkDuHEY
d3U2Ycvx6P8j9lMFRJvxZ9X8WJMsIZCzwYs+dBcZYEhxeQnRiPv79NCpjN99pPzTs76qP8bYiJ/k
xICyC2q5dfw01N+UFmJU6Pk67xf0F7/+VCcjDB60wSwoeU2nQFXQk0apq0CaRr0IBHUDElojqHBZ
4qamq/h62kY25k+FOBrGgO+FZ9sWzG2qHYibxC1skK7INtXqDuwKuoL8MLLmmUSEOg1kwiGdyTaw
Kl0DAqcUyy2d2dOVe9mVtuW2dbvks2+9hRZkFZGWFpnAlSdSGY20c/v9+c1qnWJpi3HPDN6CUiut
/hufaI9s/Zh/HWxI8m4hFOxGaGkkG/XyDdu61lN6MgztVXjZIokLGxL2Q4Rt7Xz/lx9GV4GQ3QCi
NzEaEsNg+JqO6XaQA3Tical0zn9SyE29tJ3JpNFD+kn/8DdGe3RmWU2I6lNtf+xcLhfLIGmCMaZR
nqnB/L4QwQP7tU43508lx2vwhPpyUfps6ug0hQ0Ulsvdc1n57c/FvC1k8FNOwNlepXjgAHlvCrXP
FJQ1kByE/IQjOriZ8ueY15LW5R5S7Fs4jJjqYVGhTcvLUu2mK8fRzsBHXeuCG+sopIE7ExTR4eH8
rtJlsFi3NMrciKEW3SkBFQoxzcYmoLGNCo6F1QLX0gSTF6dDakYzDf7hJR24aat/B24oJ8nbBm7W
4vrSIoMvutHXKfQTPxTX19K5pS0GXwx0r85xQDcwu0lpnQtv00jnpuETaOYv+NNEnA/G1umRSAVJ
nsFeLD7Uw8OYyfZ5j5A4fng8hws/nIfR6PwSfohINNj6fnp6JrBRnAqKdQklsGmgVJeXb2nw5Hw6
tnyvxonUDbQJ8gOhYd2WDr1yGey/rzQUJXAsFTGGNz5ia/2znWwx56yo0mCWatiSn3oZVJZpbwsW
fdIBY2fznWzmA99V/nLyTkaZkxf0KNGHOhr2nhkf3z8e8heMPllkTp6pCLLRV7A4gqBk2MxbOfsG
gQa33mOyTvp23lPXHfVkjDl6RYpRDkJ5Ldoe4h7oks29DnMMqv4TT/7QXP5x3txahkbEP+ZY8rQg
6QO5VvAJtST02g7qbWXjFpBF9Y2A12q2jionW9R1F2ewMhoVEzbYR9rfBg1tHDx/h/cjNHOHrn53
fmHrXw00GZS9m54Exhpk4dI+0Vo4Z++o+/dG1tW1LazR/75YW4B7EJTEcMQhg0Nfjqo9KAZAyGYP
juy8YQqZZ4/JGyA4qWgZDXE92feOYLVQY/CIXc+HYlfvyw3vwr3qJ7hu465LFKimsnFcTyS9iGBv
IBPalXRHKIv9SNR9QfzM4nw6njEGV/KxkMWshFPSWolm3GWuv8OQBsisoeIAaiffau3Shvo1r0+C
Z5jBlqitQ1UFB7VXm5klDZAayDuI/W1bCDKdX+PanY+WL37vJ4Mpku+braJA8Cumai1hinwsvoPs
8vfzZtZPwcIOAydZ1I4aBr3+d1nDyRYbxTUl1kDYB1t4U9Q3ktNsfEoCpGxAkhNCOZ73tY6txa/y
vIVB5ogbidzklYTPRVB0ItpP0Q0gBNrtWyfY5s5s+ZSh55ZSKQQuJtN8pLmqcN1ujN2Hdhk0/IBS
EOazdKIppJzA7HQcKae17flCv6QPndIh8kxeJrPqOaapQUaNQJuUvdlWuu9D51YON3FkQYwaHVLb
BPcg/bKAJDVUJ10dpBjhQbvnrJF6yqvNXthlPTYd/CwrJwJ+SeOAyk95nYbSY2s22wyzXeBgoIJM
I4Q0IrvIjUcMfoFcLvY/DXUJfe3yusmU2zYbMwwf+uNVNMpPupFzac4p7r36lUQiuPYbogGu+Jc4
3DWdmPcmfqUIfUp/1uxSx+t2GtQXA5RdIJkzQllMqR4bH3qneqze6HknWVHXQHBm7ACgw+A0U/rT
D03JgjgVxNyJsGtb80mPK8c0E4g4YiJS6nwee/b6UV38dAb10O4DAbcM4ZHyEiiXzy19z7wEvJ59
ri0G6KB7roCj72jrvd3Xq/66WBbjN7Nez5gQgCnD+CVGmyr51kWckWH6a899dAbkQl2WQIZJTYye
Bo7ZXvwmdJFHzGDbkCfOOeCsh82Y1DbvIKAClJvA5VNPF+WP0ZsdBWiXbECsi25P4YrfIMKzykBd
LBl5VCU+GioyMGabhZViyLEPeEDGOT4Gk8bkvawOKWDn38fH9/adrSfzJ+dggRNfaZgC6ofPj53v
tbeaXC/M0QvNIkvLYiMLyilCtlv0nuDHO4i/3IhC4o25+N0o0tswz39y/IV+mTPOabCIZEB7jQRY
IpXGQB76L88n2ZhvoOXguQmDIflQ1HKb9mh4G700v1f9vaDzHhh4PsJgRyyrUxi0CHa0oks17M3k
IQbV+WhrkBdwwr0YPHL2cLXsuPhuDIY0kqbORge3xDCh1SXqNpBSq8bMeCxkXgq17ES1Sf2jh1j1
ecscZDEYZFH0wTczUPR5anqjZS2k3S5q8b6OMUIvZNvztlaf7MhplSyX0VTWatEV8BTkT52rgSgc
+RNxB++N+ZNGf/0Z1zQZUMkisHMUiMIb9dAjZYI9RwosNM43V0X1FMpQHJW8yA4gEXKTSF7nzdsm
dho0RIPH9ZN4Jx86F3KwNp4RHOURo3qfxbvwV/EdNfcf9efAI/fik5FjrHwDPRPadmNNd4pmkxz6
O+kBslTbeAeJOfxlqF9+4ewm59yZDJTFLZimJZr54v5H+4MDV4D+1n/h18XsC9hE8eiIlnVmK6ch
bMH8jEPRe+1OBP3BNr2g85/1PnECp/8Q4c/SHrO6yGxlJW/gK/TTUcKfI++VDt4ryPvidsS9Gv3F
O08rpLCwwE4ZHTJhTHHsuc3ofQ/Kq5WlxXYyQD3kqThlFKg7SCNORbCZIazMcZD1s31aEAPMIdg4
/NgAe0t4qW9UW/2cfqWRHCHWE1w8T9Fzd6Sz5t2luVvJoLRsahqIG+jHQx9tolmpl2xgsHUnx9zK
24Knp841yEA2dAy1KZxgsGkjJ0ebMtXhTUDeQbWtwZwUPDRmDrlHr9dEywxm3lavh4zTVjP4nUdB
GicEDM3mkwlZ7dv4U2EHG/26g1TdNnbJDS/B5fkPg9tj7zdjphK8zeu1J2bXCZFsjvtw1sTedo1G
ziIiY08/XIekZ/o1XP/ZxWNSvziBkihHZkSH/T4yh83ZwaNLLYz1kZiTiFR42gdNR/GtUG7O7x/n
9B0zw8Xf1/N8EPDmjVJLdQ9NZUvR4R3apRrnoNJIOB9rPdCddo6Bk7wmBvgN2nwTGtJVMxiXhgK1
UNyjgZO5v5Vn7T4lgXadpjLvoWi1pHRCMpZMe0KuoNaU3KGZt4pn/kq/0k4JKMNijtjpIXH+VXRI
gFcHHiUB7wMyIDNKCOwBZfOrm6+5dBehQnj+C/4leT/tKoMqciQaIzpgwJXhYSpM+0d2URrfaZtC
++dtijfHM3XuBDA4Us3RlHY5pi1o83W2B2piMlr1xG3DycV43sngRxESKOjEquGNqeTbkx5K9tjU
mVfMUPCUyxrK5TH5j/vJUh8YyihhrAovfH2gDFYSCxc66Q+SPlw3bXkht+FlO+seMTK39iWExXiG
kDz4ZaA7y/myHKRhe851U4CIUIVfUk2orEXbXsYwV2sZtJ2ru+ZX8v5Sj/jjSiznat+oEM6OgAb0
HnhqDv1wr9oidZIpsC+Qp9TLSmv9D8Io75C8okdoU1FMIQ95DBOCtXiuqsHM+IZzz7XI5DUdDkie
qFW2GWzz1kRPSHQ7YyBWPpYGp615p9yfdxcO0sgM0mRir4CsHJEwDtD25T+iz57jkDwLDNLE4zSC
xR9D9XV7n3aelPLueev35pP/McACEpA6gzY48gVod8eVaXXtZJfdxDvi65eSkx0GV6K0NzpVAmTS
5rxTobi7RucFZ894Z4ptK9OjyMDM7lHy438iR7M4U2wjeVvFsl71/85ftzcBZnX9LZ1BeFOvPj2h
Z8IA21ZWK2ogZxlO8HPV6L2cydydZBCjBol8hNrb70eUd7XJc/IFhR6FBTqJgh+CvAstlfSRtL/H
7SC6hVB5ZE/1FpJWEDeID1DLjj7xXlPWWyROmYrC4IbfI5+VciEEbpQRtE4t7Ue9yyDw45cW3lE2
zW7eo/wiuTLecngJOydDUxgMkeIggCiFgemcDDRscaE+mBIo07Q+H+xwJpvAkECdl4WoOfXJp/P4
xbseKQy8TM0oNHH9rz/NO9oyS59v8JgChhDuPvO8l8GacZ4xMOojIui/r+7PkpX/8ltS3bDz6+OA
m8KATh0SHX0iMJjPP+X6a1l5XfvrvIm1LUTVg8pAqUSWFVZiNBv8vJ57jFzQu8kzKzYdllTeBAAr
4WBpjC3BK5E5aX6D9KQQboxZtQKVVxxY2bIXFphyjmEOgRyUCZRS/I0cGlZj7lMo3X9k0yQZW69C
SFRlq9/wdw2jmMdo8AFRptU1LawxyGK0mqyEKWhOG5TZvWALBhAqYhLZornxrav5gBZKbqljJeCB
R+G0RPqjFnBWawRCZWNYbEDk6cp27kR73zM2MggBeIynK8gJU3SoVdElVWYlU8w5riBePEHeoYp3
U6+Glg+uS9nH4J3RcT7d+l7+scVe/pshE0q5hnJqOaRuEk9bMSy3gTFzBFPWcrnlmo6RabF91axU
QRQjrn4w0q1g0wt79GKwsJcNOvq1FbDu6IeJtuhYlZ18ljYD2kNjq7S5D+f07zGR/IU9JrLqUq6r
ea5A0k0Hg6g5jD+iTAqtUg3cys8dTR6dXioxJxPJoQ3S6tZGX6fn15nzoaN4+qDM4UgrMKyOVL0l
3rU7IbFjz0ShO5yhzQSFNLwP2RyD6wfjZJA5GFCGz+Ny+DN6964xDZ4tJrgGE57cgwQT388jIYv8
hR/deLaYWCoJraBVZfGCE/uPZAFvwnatEf6F/zCxVBvETgoIzod8gPCtBS5bsFZAAAK0spOdW+Jx
+Ii/SJ7bMhE1UorIRC8bbVB61iMckJH925j0Bj3CtQR0uUy2MtCj1pgGlBnu/Q2kHGRjr/5aF0eq
EYOTyqwll6jpNqtlV1dKTl2MA9bshT9UfanQBLgkpBYfomSy9UrbD0K+N9vy0387auyFX6qKMvV7
7N4ziP4eI35LcreamZxiEHvbz8nczUMCrkAwFtuS8r1Qc5ezGo7vyQxw5BImdgsqXwGSIsOS7efO
xo6yqHxUYeWF7zHg0YzqoGUDMrv/nxAkMwDSjsMoVC3COAmhmDw8hDZuII7hCiXoW6keOa9Qup67
Lj4aAyJ9mcskMkCJG/big9nXu6nWHVLLn1Ktvina6DtJOlcmiZc0be0KbfFYZSqvmsrzHAZSZqnX
ArCyE08xYi8JlJ8dIbysZY1HZvkt2ZJA2yZmTNTA98Q9dOwssXPwtmurIOF9B8MkJyKwtQE/AT9B
Of2JPu+KdJz8ha0MmLlSS2ArI79nhNIfyZ5gRijOXVqSxlg2J45zcEyhP2iRMCkRqJqSFheFsB+9
xOgdMcaooJJeCI3J6XLiIDNbGRjbSG71hMoURI2Nkcey+g6pKus8vPCMMOhSJ4UyDyVOX222llDu
QP5rBw3nQnpE3BdpnyKbqqKjORssNIaiMpiCBsC87+sEbC2pXe6GjT9YpgPOtYvmUbjTdzc3sy1e
UoI33yY7zQkrizxy7+GvThz9EVD+pP30IDNi2YzMUJ7MGRRRnhBe4ncokSW7uKfcaaWtkv0zUY24
5aENha9XS19YZRJNUTGpsB7mwMNuskVI3ck+pIHEL6l6l4Up52u+ZtGkaySmpOK1x6Sk3y/dU+21
aNYDMGiIt+VOAFWuf0NceQfishGd6YU3bPvcLnly0as7e7LK3s/TWCQ1uikNz5cVcOvXn/RJ/3re
T48qduw+avh26Lk3ZOVVQzoaZSZjIEWyKf6hXUipEzsl+lOGDeXMbUA6Rx4GR7HT28DjqTq9DhjY
1aVtxn2TZNKqsSkTXGrz1DP3HRpn5B0p7fYbUIbPS7jmM0t7TEjU2mIuoGWO566NuW9v6k/pdXcI
0ZkzohWe0gKbW+nXxJW0PCZh5/aYCYzyqOjCWGbJpnWSq+7K3+joBeovdQiyQEMBxKGKrWgYNW3t
+LbdJE5zQbbnP/MqUiyXzjiwD4UpYYzzZFM7o5PgBRVTI7mlXcxb4vb78R98533moHBhRw+DFaHX
JrvmFRY4289e9lWlzFNlxG+QA+220ru9pIDCAVIS+RAd6irluPYrCH7pXeydX8eNOCw7uutGddXG
wqVayh6m/zgCMTwvPv73RejKkyIjaY1lCdujIs2m3FY4N2+Lk8cryhlfOlY6FtaIPpM6y+HDIAnX
JMu/PX5KSIaVrn6N2gnUzwF//q7zhE26F26Ux/OexNtVBncVvxiCQYD9rv5R1oMtpRudS9GybgQ8
XSYu9vKrOYAxmEV5NGBEB412pWAAKMrtfOTB+rpDnswwa6nAPFsZGvCnaBW3MQVnGjR3yoP7dsye
pjL1zm/dqxzn6JAnc0xOgDl6dZgmmJPbKLGrstnKeYMGBoGq19Sci+Fa7NDIyRiLrfB8UvdVsunr
3hKTHLHx7vxy/gJrJxMMnM5pSkpNwnp6L7/PC2uUreohvxmeqg1xs53xFGy0jX8946GjCC3oYlBQ
5+UBx4v06wNx+hUMuBoKOi+TBr5ChezaGxqaTUe7SMFmAgoN6R/Jre3hIvIyh155ui8V5/zTv8/a
h1CFLIsmJrpEtlyqTeNoploDX80ayy+/d8ohGkRLxhNPYpK9ZIju+X1f+7ILgyyMknKshWauk00+
1jdi210N88gZMVw7f0sT9CqyAJnKNA0D1MjJZpYkm8CJZPUuNg3OeeBZoTf0hZVE6EtpHGDFIN9G
4T6bb8KeM2XA2yvmWmHMgqj19ONo+dfE/wxBq/PfYvUMLHeKgRCzatReUGAATQIb43p0QntwJSe/
TK7K+xAB3kSGGF75P4IACu6ZZ8QWL41ag5XlT2BgJQmgLq0p+EiNeSMXP5Vym6umpSk954rG20sG
UYS6Kcx6wlLDorB689NccgCFZ4DBk2wiWUfGNtmYQfh/rH1pj9s4sO0fegIkkdTyVZIt253ek3SS
L0JW7fuuX/8OO5m0zNY1k9w7wEwCGJgSyWJVsZZzXAK8+hYgrJfPa9NZrzdLsBZtWyxtW+Py0HvD
B32cz25SsHsyN/fGg+xR+zrfCItv8hIKs3QNfwgrArd4sCQq3zJQDaJNAVSDPwEF/wBDaMuZrWUJ
KzOioMwrrol8ngbjBG8bDNToLvHSk+WBT5S34WIsX14W3To2k+Ldp5k2U6kh6IUN5ra25McWhZ9L
wEN1VJpveZX6eN7HFxHCPloY1rFCo8ctUzvf6As3TLJPjA3vmNVFTjhkbDcV7Gosoh9Mtx4bNlf/
oPzrRQq7q5QdbYJ04pZwgMse6WNLlUainds7adkoDmEi0RKTILXVWrmejrgAhrlTrdAL60FisGQi
+O8rm6tpWjP1DdYxaDchGAKDMZAsYvOKmYjc/luFYI/iQWNmyleRNdcjOozMDNPwyeg2DR4Wy6my
H4f+DslQr03HXWyUkpPiLxnRH6/FC+qoNaRRVBPih319U+xBN3NSfHol62x8TaXzrJMvyxR0Usl1
EEbyZaY/eJuH7XJrP6HDo8bgf+J0u2WXgJ618YEgrUj2+Dn/fWmRgjpqRhibYYZj7EAIO99TvJW1
R/tWx0ckXu62H5ur+p3hxdcdPsQ+TTf9Uc6kyoVc+gjhTWlkeWt0MT4i7gFLhZ41Nn2NlHsNcboZ
jo6NZs/L1nsrYDAZGDpR5NdNgIqdK2/aGo2uMGy5EpyMPHZbUnp19XRZyKb+rITo50KCJZ3yfppT
Xz2RfbEfDvwl9Qezzpv2mjGL2KZmMGSyzuUUbR5idgG713jzjwBVNrqrjr1ffrdzJ9iPH4LMjQPH
PjUP6V7WTrBpBV5ki4mlqtEjVgaQvUyjU6QnkssaAbetwEqEeFa1pQ8RxjN8Ek1fehOjWC2xdaey
y8xZCuXLlJi9G+r6cTbjk5GE1y34MB062xKdkX6IcJ5RXuiLOeI8y90EiYceyJvjHViucKp/UAWR
bS05P1ZiDgVgHbj5SebIaTBayiwqeXJsq+hv1TEFIx6yohyUYkn9hKinSmOPzEwAnh3ugY2pOsEc
pKAeJdouqumHy5djK9Y0Dd3UMKtHdSArnq9uCmiJsVYNitOEgxPZqe20ZQVxdn7bpbKm/21paEIx
DQIIHrGvZ0rzBXoKaV1cATm4+BaFDGMv2sSc2YglnvH53fTKnMFmW2h70WyVChobtSBiDwxo7FyM
Nxh5P+lm/m2JOpDhkuaWMc0fRuysSfOnqUYr4eWd3dbTlXhRTwFJBeRA6Cn1KUYAwhMIR08Yokfz
Jx6uDxJpm7bbJOjzASC6ScVXq67WVdDMkGY+Br75lTsODalAA/Wr4gq+y00wVcsTgrJywWYCy3yR
LD5f9bIKC7Au8qTv4LWG07yF0XtoAbsSHHneDDPZ9b59s3zuUGbqDzJOv827g+EeW2MEOPBU0GAz
iDurUAk37yEAH2K/Q2uK3Ddu5tVNhHCoiAA/gYl5OopBO2ItOj/O8T0NduRDfMWeesONPNNV98TV
3jU3SnoI8fIIkXa9fL6bnnIlXbAQQ1EqTVxglYXxFUNre9Z9wSt4f1nIZlVkvUZhL2NlaRUkRvhe
AtvF8Od0l3j0I2fsLG7GY+pRwMYld7KUz6ZZWC2O/76KYYOAlbRlEGvqy97K0N4067veCm9JTyWN
Y5vWfCVKCPLyvLFDzKmmfmWan5Iku1+s9u3lXZStRgjlAoydWGbK4J/KuxpYJJ3xLeszZyqlFmbz
FbVajBBx1GnPstnEvgVl8MbOcreenkCA6tRpgr+mXlS+z6s3sQaq7Fmyj68bjHi0/CJb7LyZxgXk
0ho2kt96kNE75rBPoyMvMhmPsDklwKsUbyCPsoZoyQmKfTgEaHiTlkIwXUB0rBbOjJVePkHJZRN7
cJQcLW/pCBFz8bUbP2n1wzx+vSxCtgohqgBBEyBfLNznmHwkdePoS/tP/md1QvwTVrdqibU+HAm0
o0UcOmG8FaEvQjU3/JgxAFrK/MC2v1vJE4zH0kU1HtTQ+3an2A5Fydh22w8Dnkz1rSJlJJTcMnG2
JtX0bmm42R+y1iuy7DZTo50yh0eQEkgeEDJ1EGwGOmYzYIphI9Old+e2umdjdmfQaXdZJWRiBLth
WyUJsxlaV9rmLq7faMGT0i0SP7LpLTlrFUoxGqarhKDEiNgwEX5IHLaeI7NwEKrGlz2mt9X7RYyg
3tVCzDBRcDpttridFe8MJqv1bG/XiwhBvXM1sKuEX9K0znflpD8VxuAnUf54+VRetwY9G7oXOfw7
VteoXOxWAeYaYlaqH6w8vpkjep9X7FOSh3uWKO+Zlu7bvHvqy+atTqq9MVX+FFtHa1AlJaDtiHZ1
eoKjrKJepROYiXwl0/eGThyqf0iNbKclFGixxk6vj1ZuO0Fo+pJd4Dr+Kpa2EV0CNhCDDCJ1OJtn
LbNC6A0398OA683TEuoxREKCx7TFDpHlx38ZCuHb/yKYqcL2x7neY2ncqtCTfuo/0119PYQOHOrO
CBx0yx8uL3U7FbOSKDwbZrCPZrYNiSQqboyuu8ny4WsYFfeDYvt5lLxplshwDKM9RcXyLmDGe11L
S1ddysnVteSznqNwEC13bCF+pyGOmlP1gPHt3LEC9X2Bp55jTKjlmpHky7fVY/XlwuW2Kguw4h0O
STVNZPRD9GlHy77rjP3cRa49hHtlpsclfkvnXqYgm/Z4JVu48UlftlFWPFv/eTfcFnfFnrfQpYh/
wA6m74sTamj9lSwakIkVrABp9DBQQxzW0lQO6x5n+4QpMW9QZQBqm+ZmtT7BDHQxupqbHoJ0O3cH
UK8PJN8lTSh7tG7GdCs5whVnqF5XKvdr1C9v0ACGuj9vJxmuC1e2d5tGeiVK8GvoICm1fMGRWUPl
WRrqqezp8l3ajhJXIgSf1jYsTYIYuza6Bab7WycFX9zPKhr1FvStLtd55MjmurbLNCuxQmAMzORy
sbgy2j/5g5XQod50qt8s7zupwdh+Nb1IExlMEIJn6tg/q/5SOtYJ+HiqY37h6j8i1Vj3gNFz5Iza
26pPDMIw+m4az/nslWPSQKNhjJoFk9wuhWOE02HOMKKBBuhYryXh/raqvMgSz3GcR4ImOjSJ9J/A
A+0oiuJJVGVb8V9ECGc26IVm5QqWw0cH5tRZnoor5PTuBz9UXNmL839QzN/SxOcLIEbR6oAC0LM/
Uxz0Un9P3yHXpt7Oe7KL7rvEqZ+CG9mV2wy/7Bexgm9RqzpowRvEb3d3bP3uwHy0M8gb4ySbKb5g
lqCKFiCR8c0MfMwNxbv82tyZ4OtF+710WIn74NfBAWAlAcOgM9sSbJZZ9J2iTLBZeQAoZlAF3+rm
pDi9aR8B3HjF6qZ0zbHpvCFaAqecqCSo3Xx6WKqKxAwxDUrEjtW+GbMia2FmADL1ZvGQf7pGso23
xT/IN3ez9W4tTfA51UjLRuNulo0k92oOetaXwEeyzLctqQYnbUb8NF4T8F/rCX0Aj5KzkOTNjAne
afnWV3CKIYLJaKq+68r04/9lmVovdo7/Y9EzPymAhlCZjpbIUudbFsNSCZqICANNqfh07vRp6hIN
YurRdDKld3S19EpU8aw5l8QD3HeIKrEWJYQiphY1U8CjZtuae8du2sEZl+5D2NLaAVjs2zmSQtJt
Wn3+qNEYWl8Rpwr+zBismIduyKJjVK12Seeghd+pAaGD4fBKFhBsmpC1OMEmRhWatU1kzHGXyZ4c
kq/sKryvDsFxQDow/xhrTvZOeWvsLttJunXZ1mIFOxmSsFpaG1e78bR9+lm7JUfMpR8Nt0Um0sLA
wuJa4DmsXYQpzuQiw3BEvfBQX0e3xWHeq17uFW7gJjvMMt50++Za2cvBeLf8xeojRZc4BXWWdzrM
a5cMd6WK2WpVbSW3fisiW8sQbGlNTBiCFBuxEC+kTq+/N5QPlzd7sya8liGoMaaTuyCLISODWTH8
9KH3MUV30+5BaOxofnFT7uen8O+HJ/DoWYsVgul87voEGHZIBagYDda+zFHhFAV1zaGXuN3Nbru1
KMGYFYaqRmljIgj89KErHS0DugJ1m9vcbw4paomHwWV+cVhmh+5RQGjReiftqtk0Fi8XV8QmjsrZ
sqMKN6ndhQ/jTbVPbpsveOU5A0YVgW7waT70X7praZgokyv4rboYAIpcQO7PHGbr8jZ5wAsD0WfY
VZy8eVe5QHD8dlmrtoIAS0eDDSAtwaAlcmhN00CnRX02HD9zMLyTR+6ntr3iixxxqMngxrZQYINR
5KKzq+3pbjpMoaNgzH0Hvisp7vimf1kJFG4ktZUlV1osLAN9QctcY64dkJE503h/eQdfj3/zC7KS
JNzLnAFjCyDxsC9ecZwzB2wl0FfzOj82zvj4BzhMm6qyEijcyG6xlyCccCN1XwMiGSe8IIcI/CiT
O3vGsQPrRQayBllSdXtHTfBaYE6FT3ScZz+GeRnCwFRSf6qivUaRE9SBOtKf9EWW8/4ftvRFlODO
ZqWh9pCEma/eZ0eulxEozKtdt1N83mkrW9m2PKJRoiFqtA3x0msjKQzF5BH4rbYHepEXedRTv44e
D4hDrz5cVplNj7QSJ9z1aWjzVFUhzhiRBJ8KB1VU57KIbW+xkiGcVqcZsRpWOK1E6VunjfNTH9pX
Qae7NTgZyNLcpQ2YSedpuamV1KuW5A3tVMszVZDMdaU3Bep+LOp3c0ekITI/vvOADGSMsDYg/VAR
I4uQttTAkycHGRlsLKfZxHTOEfMiqXFX8RlS4P+DvMKJUi9t4WV2iAtlPX+vbxA+ACV/HDeQKDSR
FbJRqlydIkwXaBS1YdNXA7rrWeKE6ledxBK3tqFdhHcu2gzYB6aOqsT5xQmDfknVAhhP/wpC+dqo
nwsU/GhYTmVdAjkV0KXDUbtqEGqRnXole7i+NggQAzY08CmgqeFVx5QdGH1SctTEIczdQml2ufYh
sxN/aYlEm7fOay1JMLHZkphjRQBNWtFvTaYeSgWgAeSga+NX/a/Jdrg5R0UCNg7ULNDT89MCXS8G
/1iUof8ldJj9qTQ0J8p13BQZPvBm0LiSJBxTYiuFMg5x5hfdiUaPdgne10imfa8P6Xw5Qq6wwVje
rJcQMuffq9qbyG1Iv5uTJCez/d5ZrUUwabqikwQfDzEneqLAmCyuyCl0M9RdZe0HG/fpfEmCacOk
RKMsc5L5oc5cMApcmXl+g3fmm6mxDnahXWHCf0c1881cWJ7dL6eelmBlmvDuu2xkX9+z8w8R3FTW
VzSqCqhKZ+ABm6tAl4iXhyjqTrWNN39U3udTfcxLTWZRZJojvLv6UqmXIcNuR+R7ERUeuJ9v62a8
KyuG3tv2YzdVDjGXfZqa8C2hY4945Qeqqw3jLsni3eVtkHzN8ytxlfxr2nxZgpTfmAbDqnhUZzT0
7EWWr9oWY8Fyo1ZoYET+/GIuSb/MXYxF18tnOwGgFOl2Y0Zke8vv97lzwqFyPioGF0EA+XQuJtdY
R8IizdC81Bwjt7gNjl97b3lfepUrz3tv1knW4gQdiux2sQYDyjzseYdm7mvg2ur8P5D02oieL0xQ
Go3NhR6l2D/uda33rQ8AbcfGv8HbwTV9zkiD/FDrypzta28PuQYAxwxMioDmSzANcT5pAW0RiYT6
fNWG81MdgIWgzu/iyDj0Y9c64AaWqOT2e2MlVDhFZap/hVjg+UJKpL3n/IE8HxF/1KVAtFuaaasm
kNUYeKZNQxAWD3Fd48GB8q+VnICRejCMakdDur98zzYXtZYj6EoxD4YWTAiLWQ0eUC1N3waq/RmZ
4yOojd7VS3nfG/QD/FcOY5TUe701MozGhbJmn9c+BZeQh28gnAfj/LOBXl34BD1FaOGcgDybBrNX
pZGX2MahCltMjZI6di8ve6MIeh5nCB65M/IhnQcAizLd5fmtod/ZR/LIJ8r5lHPuxu5PAqkIBBdB
ujeQHqjMP0Ft5XHGuW3Al9iaCiQ+tHC+amw0piKjU1RwmBXOyHPGOC1FW9yo9p9JE5sZqyTOcqoi
vgKX7uDNO0wA9pigjzz1kcMQPi9R+hTiVvTCEp8d/epskWvu2skAkgyHttSB1BSeKrC6kV28Z8fL
B/vaMKDHl9iapsLKWkyMwoO41ey8GPH6H95RVDBp+L7Qjqm5q6vBTRVLYtlf31Ki8nZfVWMY+zXE
lGyD31LIy/00f2TtVaHfR+XD5RVtWHMuw8J6QP0FrHfB1tlB1AR9ptn7gHWfpzHOnMKIP/dL/wS+
ZQyxRmbpdgTUz12Oupw+MUnJdnuNL/IFSzRGeswWFadHUxRacuLYeeikpgTkZCMCO1+mYIiGqbRI
N3T2P6Njblmc9b4KvmvQp7AzzCT3y6H0x7l7Y+fAGkh1D6AhbyVnSDduwEqWmKrK00qhQYRrN2OK
D2BlmHp5Biure1Chc7CyWApWsXlsOjen4EHHoK9g4cqxn/rajBNfDcdTq5VPg57uVbbI+pQ2l0Y0
5HOR6qBAdTmPbcoJoC7ErHK/H5rWqUDzleuR7CmwZSQROP0WIihHnWMEbOKAmf/CgLC5cythgmIE
FGx3Bpy9n2a2mzbf2m5wWi2SmI5N9fsthYmM6nVuDbVKU5AfhLWT16pnjpnbTR9766NE+bY3j8dJ
VMU0oZiJiknFTJAggxDnmp7s1luuphJerTzqXs+OckjfjYcbrjKxYK+ICZwW8bm7RHMZWH30H+zg
3wA/ce0SXQsGOzQ80FAVQ97lXPtCM1cU8JqD7CBirhl9IvGO5N9KtXalmJxbrmUtim/zyotNINSs
Ky2DvVDLb9lC36uDgjEE08a0A+uuu8I4kj6iMtOx5TzXYoV73CH3M44DTu/vIQA3gkEcHKCRwE6q
G69Rg6ogKac5A2rQRiwiHazYtvgv0sShLjtXajtKIU275WGBOSDwCrz5lteeUBeKdn8/RXa2PFNQ
FpD3IU8TktynbeZS/ZsyyRoYtw/r9waKNHoYDp1Yz5mOfwJu/tT8xjEOf5Bg3rzWq+0TFMMaDVAd
cyYoLosHjhHKohx7ebyVT8Fs2kQMGQJzyaSId/jvK+VfzCRNQhX4hkPwWY+/G8WtnsqQ8LbVbyVE
iHTGNq/1UIOq8xX9nD7/Ccf9J2Dym9d5JUzwWyTJzSyoAA7JxsKdlSuwULhDFaHPHxN+kzOxR4kZ
3jT4K4GCDzMVs2ShhTiK96zUJrjTO2/x0qvEmxyQivJCyzS8mQ+jLMmxUcmH3q8kCw7NGKgxFjGW
ms678kdd7Rqv31FXsRzewx7UxwpcSfvJl1fMNoODF8nic8MgcxsEBtTGUKqH0kavX1PKaAklqim+
LoqxLssyAfAsnnLAtyZoUHaQiHBBW5L7y067/gNOtM17vlqX4AuAAdXSlhMR6Jxjjr3hHHNtDX48
0L5JCX2ekT1fObmVNOGmm02WZX1TJX6YPQ+jEG86sEPtD4flhlwFx/l2OfEJrfhDigE07TYAbgdG
tHblQaLCXNClD+HHvbICVFmUpON4+T9RokE+95cI9ts+YrV0we7UTJ9nDGwmzyXsGGs27rQH6gWP
s1cCACOQtRDJlEkwQeqgM1qBE8TnWYgCI+JV2h0mIjN127aA2ahYIRGFtq7zjdQHzapSTrcaZE9D
fjsBUqwDASPwDiUntq2oL4KEE4v6KVUK+sukEhBUazfcpIKgWu7PZbKEs6KpZSwgX/zP+a1kSfMY
W3bFRMoE6EXoh0Ip83z/sh6NodaUAEWYIjNTfgpGyaN3U/HWEgRrPdRBlQccDvn/Cv2WQA1WKxJs
dNY1DMTMiJnDH5wnLPuqHTgcFDF/4bLJkjKSHRQ7mIJ8Kaw4xw5a7VdAMqnLj3/QPFMF9AGQQXSe
xjw/osnUkm6Cjfy1gX8Dvvw/HNaLLOHW2r2poBt0AQoBcB285pgl6AjlmTtd2ev75ZoDaUmWtxV9
rZcnaKCiznY0qdkL78WAXiIN5anBl8d6W1YJpV4LwKnoagRu1/leRhRmFzPnuR/XP4iaeqP2RE1Z
TnTrKYXhah2jxhRAbOKd6iNjmGfw6/hKqe/Msveyge3i4dEGuFHMPv3D/q2lCferQvPs0FjYv42n
htRcbEaWa2nCBipqoDRRpAUAH+mO+XLiwz3mOw0ZT6p6itcMEvXYsu+2wXsR8DA10AZ1fmCNbs6h
ifyjrybLbkTlrB3QvGi8HXsJssLG2DZBd8mLJMHAM7bEpAlwakVd99/rsut8m8QpuClan85D6xp6
3h/6ehi8RG9ip+rQrDzVpu4si321sMljQ3k1KOMuQzzj2AvZA/9JczpwAkmc0aYWrz6V/76KHpjW
J5kaMHTeJYM7jIrXacG1ShbJ3m/q8UqMYAyaYKGLPWPvl6R4SPRidOq4fV9ZdX2DJu5HC7AdMvDk
LWO6PgTBGBhUyTVrpjhuDdiFcY+5XSKJvWSbJ9yXNmmnQmuweRpBHUhJHGLfLKa0VXFzJWjH4gkc
DR3dguKGUYDG1nQqfLVln9HL/zU2saRhMBQ3skxelGG3FRkfpgAzj7TwAK9mOmVtnMiM2fYkJYVE
aTaTSQBq/v1FgoJjLMOcaQFDoaA+QtD3y5+5po8IRm4mZKsXNbRRJ+Bz4SmhXz+naXkpKOUPif84
Jf6g824rpl6vT1BXpHbShkW//eRfc5ptOa61PEFXaWEamR3B8fNHdnz1X5TGkxTyKeaNljGYp9Xp
CWqbhE0Z2nmtQNoCjuXxQf/0imsZIG/pXtr8KlunYPJJkep2YsHk8wDur7m9NowOSnjIQBqGCh8q
YrEsCzgEyxjXM7ciivtZD7uuTNtT2Cdfg6p6Q0h4H6nRU9nk32netFe8k/RxYWHpUmJ/pFkyO/FA
fuRRCx7COAp9ib/d8Ej4QNsi4JgmSOMIx65MUaPHuc3JIXmRs3X6am9WnlY408Hclcf6W965DLXA
1JMdxcatOhMt6ACZpmUmo4XEKdPftErs5Yus/U+2OuGwu2kuM00BkwPYyHSPKMZOM7r9MgTfOm35
ItnKzfXwflUM5Gia+RyNrvzYUClDiv6D3A8+jbv8oXo00XOMjgNnAHZrua/cHrxFMmKyzRWuhApm
MI0xpQ/AxtxvtZPRovUGU2pN8BiGMhew4WhQPH1ZnWADi7TIm7QOC38pW4y3U4+OtWsNi3d5F/mJ
CKmEMzGi2VOXvmcGNnHpjlbU+UmpIMo89F2MYaPSCbWvcykje5LtoXAHuiLQAMwUgWFk0Vx1RjHV
BuXTVYa5gMuLkwkSNB59a6ldD1hcaJdOb0deNR+b4AdhsiGdTbOzOixB78s4StWYKBCUkmtQODiz
/o0UXyZjcBoq68mSCBNnCpWqm7scYEjASQRCkJq4mYLQwEC/nHUfjdPx8h5u6iEaQKlB0TaFV/55
tDi2I231FoelhLlj9zexETvD9PaykI3ZVoKSOuEmm3J2VmEDtVFNFT3DSUWhvlfa6dD3mTcwtXH7
rFa/kLroDkZc7+xxJG+qoMdx9oHyJWM0u4mG+TpZ+ugYjlOwv/xhmzZGR1+BBX5bw3r2qysbE2rl
WPQJDjab9o1ZOUUis2Kbp4lWGxvghCp5xYLRUHOIMKNfoNHQUvzKVjP02OXVbkmm6ZCCCWofDNZH
G4VQZ9HQjxv3B1O3H8umuKOZVe5LVofHUQnTW6uPQzTHBJKnzeYlwpCTDiwPqtniNB9waC1YA6hb
ZekO0hUO0djeYJ/pLNuKTVu0kqSfq1pNiFEihZBj2gJ4yB8LL6nRAdQ50WP9TsEfHhjqNMDvARpT
+TEfZP5xK0hCw4qNpnWM9aF5XVBCqwm60WAxVF1z8N/JMzFvNzxlAfgsQGTo6E/5XfW+PTa+bLSV
GyLBCjPAHBka2mxVHf2s5ytXc30suwhd86GWq26tAO1Zp2HuGZENwtXY/pS01RvGAhk081ZUj6qs
js4n4G2olli3beJmVuKU4XBVuo/U2hl65UvR5/cWK/FoviOG6rRF7pJJv541S4ZHupUxgnykVDBc
jhq1CGZZ0m6yx9yCl9Nmx+qr2yjQnSDPnab6pveqkyrxqUq/UyN2BzU6RIRdZ0EpaWvY0PD1R4gF
0L4dgyRczMIHvs8p1D8VWefWLXO6spJ4261zBswhJiMskH2iUen8nHOkZRvwPwG0KlEOk/lDBVpH
Un0v409FDwYc9R/y22wtj698Zb6yig2JOUFeMhkuVSZH0e+r4VtN3102k1v9bGeCBJc+g4wP8DWg
GZ1s/UMUWmhhIxndU3u+UzritXmZO0UYnpIhvBoS/dhq+VOnWV7MLC81C1kT0+vhVYLPwS220NSG
fwSnlRE6B5YSl75RvC+G5IaphUujU0lAfFEzJ+mHK71SnVCXgQhvH/CLYMGEBXYSB7mZlOBALe8a
e3L7CsOOTeMyMjpMCY5jEO4u7/2W9oI1mhnw0ERF7Hl+xiyLZyCHZtCpqHJzkOAYYblbBtu141ni
CjbNxUqWWEds9LHS+gyylLI/hdm3jjVeNVRY4WMd0CNtEpdWyt6cczecvl5e54ajxMz/73WK9UXa
2natKilKpdXkt2rv5r3qAmYKW4s02yLjUNqIe87ECSdpawtiDQPihknxMEvidtVdleT/u8MT3zBZ
RhXkOSBFLX4U5m1MWqR2PmiVKjE8ss3jcc7KEFQd4bkGyFmo5unTdR0+qAHextN12MfO5YPavAOr
g+I7u5IF2IlsxvRb6VeZcoTh2Wf15DQ9uekpQ2ld2ZkNcy+LlCqmYOimfO6BCoR7Z0wxEqfGd7Sn
HkKDOfl41WQADzfYPlTJfWo3bjEcLkvfCBLPVEUwfhgBmxYTzG0+60BJFDjo3pGsb0MZUXNQbfRm
U7QQiHlsswWn62TVMK/0axmfwjx0rUT2iNnKzp9JEZQECqJliw4ptI0e6sg+NvPkKkG4t/pxZ5LJ
xXCVU7fpyTSQSQc1jKnLsKVkCxV0p5/GegyspgTV030XICnSE8eMZDNnGwd2tlBBW8yJ2UsW8YVq
97Oi7kI27f9aJSDBRDCHAQk+D3l+B4JEoYNutbgD1pderx1AAktu2fZO/ZYgtrIOnVZ2jYI1tM23
MWgcK+mdoXi4vIwN37JehkgdiTRyvXQjlsFo8Bil+l1RPpVR+2DVnUTDNwzUmSTB3CpRE5dF28GL
EfVai2YPYFGTqzbJ22AG5BZGIwzJBm4rwcsGkvMjSqLCnM0Ca2vb712dOPn07fLmbQVFyN6D/o+3
/2KyWlCCSqdNnTc9du928DCf3t7HnwKvORhO/HYyHGSOzDtZb8jWqlYyxVh2MfLGtGy+j/a7xYJK
6LKYUiZBiK2aWtHURMWqBq0E6PKnrpPs2ysBnJtSZ7qh80kUYAGeH0xIge4eT6ayr7KPOZIOlrQT
91WHxLkEMYMyGNmE5z6mTobaQysuWr8U9xeBrypl8Xv9rBSkCRvG2JwmVoxqxn8j0Ul2HekgnIK3
esOnPWr1qXErF7j98V8HwoJs4VoZmBAlS89Xqv+IehDqfmowJp7YJ4D348EP6q3WMaXZHH51zp6z
glThatlInk8shtSfTRvAgXDmu58thMXpDzpeuEZcksc1ahVxdNYCS5URPnQ+78bFiXQH0/c6RlVt
NwTHBsEMnA5MckzencIP6a2MBl2isa96LKoOE/kp+gKmSrkt4/SqU2UHyQ/q0hIFl9UkpOtZs6rT
8/LbT06gPyjAyaQJEY0WxbnRzxiGmvbhAf2JC5pg8vqYAYNzuolOGpW0+cg2kIeUqwMMLDtQEgOl
iToENooy+cToPkussezSC2alnzL0ktm4hj+V8q8aYSSyROccWUW0WCaKic99iekV70vUwE28B1no
Tpq3kpyW6KVjbUzHUMXK/mUqQ3JURLAoaGILzDFCS2eeU7dvb0vEHf+7kxKzYYsOXjzW6uBARh6w
bZ3lynprPWqu7hhfNNk773UK6txYibTOgNMNinF63j3e/v67mZK3v0fzn4wayrRDCHJbRWljnf0q
/Z41A8pL6TLdEOxGuFTGzFo409nwZizPhi7ica6hR5Y3Gsta+1+/IYTdFCwHVedGsQfI+xddlEoT
7IYZxlWnGLhnvCnhpfcemFl/0lgpcWtEsCAsH9hS17CKie30u8nLdzogeg7mO+7EMSkhbzl+/a49
305x/n5USQYeGojkXQLzzXL46Ue7+z/wohJVEWvnvVEmysK7LpSD5YNgAkQi/d70QzdFa5b0ksuk
8d9XJn+Mqi4m83OM8A/ztpKjo0JEMs8snGMeg+nXKgrvpuqFJ9p5MQKDAvAwfzJ9JVugGJRUuApx
+8sq8ymKwQkwbRs8N3hIgTNk0gSbogY9CZf0l6L8dxM4TNWfzLy8eqwJWikYFVsdSZOGtb0vx+oz
Wqh9K1evmkB1OnQUmGYuyc/LTDQVjAqm3g17iWFU/i2efPW05ssjugZwVksFwZYgrqyVuDUSTDlm
8ZulOdXjYxVLUkbbF3slQ7Bcz6QXrIH6/8M42abLXskS7FbCmp6aFdbTgSfHnTwr9xQn88KdCfrw
K9u3rv7Vcv0Wipbq8/s9JJwvp/79BvibcOvy+lCsPRel1VqZJSNEWWm5U/vGqamsTXbTfqxWI1gr
u9bUUKfQeOOa05D8DhJ+Wf4/COo2g4SVRMFiodVOL4YOEs8t/wiOC1kP+rYbXckSTFWZdUPfEMj6
rwl49biQSpOdlmCpgASZdnMJbSztwQl5XTeSZaBlIgT7pFpRpesL1sPq+9r+kQcfJRGqTB0ECxEr
hplFMwT8K+yX9IgEe2GALqDLCuxacuz7BwYCWj6WwMJr4uqRI58Y27a5K50QjIZixLOWtlji6gmY
xEfq8G5tOJXT2Ekegc9pl1dv3BeRYnUp6VD8tjrcYxRJvTH+UIUVoLmQBF5mN8SzXmdPtZE41pLs
mHmjN9fd/J6V7wPzNFS3dv4+VVOnKmenyvzL533ZIQA87NzA1E1V69bIj1vZJ/pdZOvuGBH3shDZ
ET//voqIgmaZjC7F8vuTcZq1W85BWnv6fqD34D90ZQQUr9OTZ27uVf+c0jI0QDbPSlwcb6cjn5Ll
c6vELfenf8H2EuQJVmYMF6AWciuz3NLiqjmi48uzjhjXQ2HBqfP9H3BlSozoc9vRakvViFUVQK//
7978K+0VjE7BlsZqya8I7OxVJzWhkujBFNuSiNb3DWiE/2ldm5Hlal2C5dHSaMqM4lccm1791BLN
/dmoLItj+SZdMgGC1SkXMy9YjjuQhWnjpn19pKxyG6Px2gYVdMmNk6iHmAcu6rlOouGf1OM5CXNh
ZWIbFemaCeg1kEXtdB8raBEM68OUTAfQY5zaEiR/TeyhE/LGToxdG1tvlcr0oqK9b/8/adexJTeO
BL+I74EkQBBX2qrqaqM26pYufC0zdKD3/PoNtmZGJXZtUavVQRfNvCyAQCJNZIQ5YjiMX8Vt9hhr
7Z6nTYRxmcEFmuigtIo3ShAHZfWzGBkoosMow6SLEVlqG+zzGYiHkkR3gvVgZKDZ/67H8uulXisA
aDrUWUmNk9gdoP4V+ZO6l+KQuoqrXy/BUSoOTbuPDZCtblVdtxzmG4H+ye3WO0VRZ/pm+2f2/7s5
z9aD+EZldWJtDOMAwKjFfVEQkUhh7jpIDagzZrbl6MwZBQFxm+yauvchnPnQisJJ2tTtlXErd9iI
Ptbl5q4Ff1XcYd1L9DE762B0e8564/1bUx8pFQasigK3MgtfaLaPqsqieIQ3buOGo9FWQVVQFhiM
KsGlSv0AikaW9BTX7KFtMrvmTtvl4f+7jyvPVoWkB/oNXxSUo43L9KPqgB7Y4/YcPGtecLW9kZtH
duXfSsir/NhJqGkZh+7DuKuLA7eFj1bavPQntoKKjVB4XYkutbEJTXUJKibw9y8jB6VuqSAciO1s
vhP+/Edj+b86hXVBephFV6hL7ve/J7fLobjgVtflaEzsTDJaviEhh3QM3UDrfFIf+vgz2cJdL9/m
kqnlWp44gHgyi8ocsSre+2l+F9dHTXc5xJPTu6xfdCCIt3Ejtha3ipg6UUswF2Fxb/O0UFh51D7L
PXH5VYTByXbaN47i/9bYztZaV0maoQg1FItlmg52kZpOFdTePH1uY2hTK6Bcp1fFQP7MAzCUXDBl
uwBdft1h2swYgFw+5h8Vj8/HGj+trQK2kI/oMvdR7Fd1lruGCZRewExpFUaDsr+MEscopeaUjXac
qupu7AHBNjimheLpXlPV1G3mssOTDR0VnoX7y99+Wer7w/bzx62cYVvUU57zIvC6ubR18JNB6cQu
ymjLP5x/S37aWfnAaRqKQuhv89PlXnhf5t0PZoLEGv3tHGBry1fuD9PTgzr1qNf3wSHOvs7BS9Nc
j8VWcXlj89YgiH7OM7WYUC8MzZcMXzQf3Wh6ufyB/osr/3fn1ixGErNO2TBg5yBRP3vEBdcJnLgz
eNGOf98eUDzvyH+aW1WgOtrJQe0E96IOvBF1ZI9Zs1Fn3fg666FTYjYyH1Jcv3J6nqn00q50q+Ca
zRt2/kso9XMtK78mZVSE/WJoqaYp1t8BTPgGhnhjnNpskZ6P9H9aXHmWcjDCmmiw+AfN360vtfIr
uZoPGi9ha3lv4x3pUGkFQW0MzZzBAVALtRM1P14+jVufbuUuphY6dAXD2xRowBsXT6k4QkfTpukW
DmFrI1f+ooXQVppUyAb/YCPPB4Q/P9rKW0i9jZpxeXD/NFjaMGiuata1lv3dtkehnFuaTa4XZBAa
9z+apVvkFeef93/Xtx6tqsYxqzCghkpo+ChJaHdTZpGodEhGIJ6SWpePyNatW2vysjE0QZ+IAsWi
yZsyKz6AnGk6qej9GawDM01/v+fmKmIqS9qVZhrGfq1Fdl1fpfSvy2vacPTmypHEkxY21VIk1+vW
Nuudln0Yg2//n42V68DEljbO5pD46nwDeRarbBIMETxfNrL1mqy17do+k1GW4OP8Sejz1qm+EF2Y
K3dBRxR0khKsOrhhr9DL+Kb2kVcNjXQxpKO4Q5ypNpoCzGHUeDExNankqtPFQ2cFqQYwV6X2XqMO
tSXNQYP6ege+NhK9lBmQ3qma7DDnshvy+qWi836eyEvSNLu+jNE3YdNTGcsPWpamjhlBvG8izJKp
2V2pDftSDKbbUBpbnCbPmIpiLuvKySqGZquhs3XVV34MFz2V5lL8PNPy2EZhbHjNNXFM2c80jpfa
wf+eEJ2HG/68dGLlxBQyTCNPYGvyDX92lpxhGfXXnfRgOnJCPk095Azbye2GOxPLJpzkR3h5jF6f
q8AraQpy4h0LvsT0KwZhHKZ83bguG2GrWD7vqa2qKZs2w3WJIzANTe6/UAwD5etk+o3V/Zea67/O
bI3Bb+OmMsM/DCG2lrfya5jzaUgaILZsncFlAqp7iRf7yng7eapLdg293Ro33/p4Ky+ngXBmKkMB
gohitknTTrbR93+1Xbgr2wGc1jroCi9/ww3fLVZh0kQaNU+XIgF0zTtttgoaWVP66bKRLb+67uXL
NNKMdIGZJMdFcE4b7QRBOoMaPRut7Sh9097Kr6iprjC5BH/Un1w9shrb3BdfKZSpW3+Y/7QT8PNU
rmKkkYeySRZ7tZfvA8U1gCpe9FngOjHM71/ezcuRLcgkfr11vUxIqYQI/uoUHRtB7Yp/uGzh8jEE
M8GvFoK5nGuaAxpnjNRp2X7QHvIEfb4vRTBvxEPvJQnfqlT/bB3Gz3+11URFayodtm6wTWhlHMb9
UnGcCxcMgE7DwY6fv+nmmqVT+sxubn+Dvmz5PP/9IVbJKkICrEU1BhPH8x9njciTWW/MIHZTehl0
LbR6Nzi6XXMw8W590Mtpg0pWfkbMWm0U4NjzoDS+IxVFV4LFNzxWbjOwKF3+tOpy9C+tdeVimnma
QRfYJKA+GYGhaHAT06dstApb3AfHcUJ2FO1qe2gtyMZWm5XQyy++Slb+ZkxZJlj3h32sDT+Aid9f
D1fKe6aIBYKw5EkMdEmjNd/86E38MYDj51FeeZ0Joh1xGQIA3zpcWMyL8dQD+M4+mJYKUVqyNXy0
EWRgaP7X5UEIeYrY0hFXdkuQQZ/ki9xDwsP9O8hI98T5rcLkf+la/7vUNUhg7OikGHq/nKLeoWDw
b/s7c69fj3azn1rozQon6vcbR/es46PgplAFJmzfjck3Q8gUfXn7Bzv4Pi1l9OYR9AQec3sMHDgs
vtZ2W9nh+YDjxOjKPymhyoehfWvzLDTM/yCofoeEedPWyg+lufJ3vfcPAtSzwfDJulZOhxiiKusR
mwlIcgkUwN/g+N8DJJ+NMk6MrZxOS4MZ0lXYRGX0egzhJer1lL1sHI+tFa1cC+uHuWILwC46Gv5w
gy91v1z18hBvpxJnX8iTBa0cSxCAgIVqsCWA0sWNeyq//mDyUndv4f1y83APtsP78/WDE8srJxP1
pWZk4dsqFwycChgceOLJ7d8YuN8Iprb2deVlyjAN8mz5eH9wKs+G3D9Xt/Yredz93Z9fRHrx/tut
cW06qP2ke902dmQ3d5/+v2PzdilPkpgxSkGt8wN2Rw8LsmJ5IRbm0j99IU6Wt3ImgEUlaabi0nWH
5fHFTM/y8Wo4r6EHTfUWocmWQ3k7TCdrg3hsEXYVPh0mYOihAtPnGzM38SS2chPAuPXxVi6F1mlb
ThOszRXeo3gXDd5Sc517p3Om5Tr8huzxls2VZ6kVvQxSCZsBaDWu6OFHsXD2Y2EBUuv9xio3XqE3
fvmTPdVmkaVyCVjFDhB2a0F534fW/zsGdnJoVr5GyK4Vc4ol/okQwPmQ6cTayr9UtFQNFmB5emvn
e9SbksRSXHkFkkmXGc/xdvK09QlX/mWu4qrMOCz+4FH/W/lCv+6cv5UvtuLtrWuxRhw10dz11eJD
lx1dQGLL11ugVL/xUpwNeH/u5xpxFHSCtN3Swz1T4vrDvYS+kalC5wgCHqvMLQp4NZJAX0Kk3jEV
t/TAOsOt0VZtZmcLu+8WVuzc004J1cCTvKj9rmEwJQ2bEo0+IFST+FCpgQ2WS7+vNPuym16O3Tpt
AaCGCSg4gbFnPcrP+azLPmHoWTLIcUqhHas8ummUIvTGOejcap5vU0iAbZh9G2p4ZxeSwlQFN/17
Dps8haqj0gtch5GnriYnjFdM+XNtpNKBQkxoxfNwjAPdFuEQOzLt7wug2axRah/CJuigYUQ/q0B4
WrlW7vU49mUkqisxqkeetSCj0V5itbNqwC8rqx4h7wcVnUaOHzIxPZeBcT3o4ac+rAq7I0EMmj6g
DcreD8ahx5L/ytvsu6pW37pAftaV8KEET21ojE9D3iKJLI1vGoT9gL/Od7UxbH157Wz+QSFtjz47
mB/N9aySoJ3eljiIXqfHyb6v1Wc59LOdNOLQDfI+TfvZipNuAC9eUEPXScjEN9qkt9qk/qggYHMm
3UxcrYde21CC3qKRxjGMSWvJYHzBhjs6n55UgB9EXx0oSz+1dHoM2+m55fQZCMW7GLNfaRo+Ri3Y
osIuapwBZKMQaryah+xgQkgKMthIx9ThsQ6Dq7rqPihzV7sFE1/FoHzKSXprEAxWNfFgS0Kg1Tl2
T6SIOquq1b/KvEzsvBXfEtTf7LYm+6k2wbpR6bVTQyDe6gzlu5LR+0hCMiTL/soI0nhi9Mj6yu4+
pOROr4urhN0ZGSagraymH1WlB7ljJQHKUz7N3PAiWu0LUlb2wPKn0jD9Su+9Ueu53fA4A59w4ipJ
UlhFIw+YYEfLPjwqqfTUjD/MvPsQBupDZ4jAUvr6FnTlGAhtTX/Qgwellt4QVJmdJTK0WRt8U4Le
YyL+HtVgtu7nu1CHgh5KApOVM/WWxqZpx7Va20LvIYUChdmqquZjauTJoQEf4AiUZEn6j0wdQT/S
TY7GQ0ctZWwFuTxMonlQmapBEZPgB+Tpw8BMHV8k6R3GC+xtzO3OREieBYOjsRD8/kTJLaMQjyn6
6i5LB4FVJG7fpp4SdvcBzW+UvhqdJKdfh7B9BWfcU0vamzpR74w0eW7jvr8qmTE7vSJCa5oNtwPj
hyXlcNUQELgNZvUp1qqHXgbXYHv3o1HdFb34XvKssgYdOJIxA00WlWA16xwlLO+qmLkBZH/bEjqm
g7oTjASe1gZXhojdBtJrtjFyv8rT73PSH/A8HtUm8EZoIlpqCfpDAthKDPWrNm+sMU2/gTH+o4jz
TzQMj2pQGyArjZ22n3esIL7MoHRTlo9hRj4v+2QBeN+4RswgL1wUDw2Ot6wBI5WF4dPOeOz1Hj+7
H+5Dlj4AUg3ipzp4EU35DfCybte2GNSNZ6TEnCg7NnU4CxIcuv00Jm4W55kbVOPW7O65gMgAaSJn
QoXm+5pgo0vg8CDLhfwguirUByo3dTvOvaHga4PU0kLOx9Z6S6At68aggp9ZeqZD71S+iRuLqLm2
tF2ibdIln8vuwBkC1m+IGujvMPnmmFdFH3W5X1S6ZdSTFcqvovg4jFDhUt3LD5t+rvp3amwVNYtp
0AY6qdzrE6NzWKndmEHxATcxdMAjEls5JiQnRYeIQ5zvFI1+1JLJizJmm4ZiJXS6VTLpUDnuMjXx
c9z42Vzad3ppybq6DuJR2G1bJpbMSyfO0sApmAmNpxGs6eizP3QpVLuzwQxsNsY4JAMkv6O0dsAJ
4oUhJDUVcxNh9jbN/e5VFRySJVyjHJoAq8JVMaYVKFvQcx/L+07EAJYXLXMCWoxWGShQgwYxvw8y
GuYYqgSbcE6OAQvvcsU41nN5jTatP4/6s2nkKtgzglew4rhhWz5ooY5XdvikZOOhC2VrQTd8AqtI
eUvHDL6lrAy7NIVh12b1vSnlTTawQ1FAzzcpum8yk66Ipnsis9cJGhNW25dH4LkPWiqeAl353vXc
MQf1Y2Dqz0wVh2iQh0QdjlXcfs/C4KAPHLLZ6Ti50SwPTdlpVl/IfSHT3RhXuzgCEopHpp2ouKez
BgHjHo++U/T8JgA/oAxbdw61l9JIDjP4mwuaHusy/TQW82iZQ78TZpbCd+Q3aSNf25iUu1LIyNJK
1dOG/mUk1XU09Y9qq78ooVLYSsy/iVy0dlbnD8rQ38oa3o7yyfCmvHsqB/7BTHRi8WH8rLTFt7SP
j6MB9QPeB09KlbWW0spXHnahXRhG6pWp1NxcF9dzzyur04rBMiPzm0j1R5AP+nrU7KgCOp3cLOwq
76wxh9pDmkY+NypsVq1YDP7XNCF9lZiP0pyuAUN7JeCbslmp76MpeOJDu9PD5kNokEewpXtjWyQ2
L/PZKdoyd+p04X+dAt3RRdp7IiEbVcZz1xEMuxTk5QJSOutAc9KJIvQmCjw9y2+S8aZFV31sQeu/
yU615DXrS8CgdmRAa93Q6Bpn2cs5z6MElkb1L9X4Fhu9XeqFVaVXGvh2yvm1TrZUTc5F0UzHOwdO
dsLx59d7lxmgRelYGXjLOSrxEpRX5BajD46hH6Oo30KYnfOjiA6hegMFBQTQq8yOlrJSugh9lYVC
IsGTBkhBZ2mKu2hXmQ7/XDJPZE5D7dpWnPnTZc/61mN/t8EMnL4mJBw5vuavq82zqjDqEFD2Pqyf
TFxwG8DZL1oXpk4w8vyYRjq1Ct0oHwbR5w5NwuZYKgVI1qbRZUmYH0CGDLgE0BeFXnlEoCml6Fdt
R+8SvMyIjaKdzocHmg8PWsNvm7yRNyBlugFO42acdT8fh88kjJ/6SXOlUn7UpxpqI4Mbi/Khyevr
QKcHiHrrzlwhN5szpu7BBavYVC2fzVD5amSE+VoOlioh8ieRBoodDCR2ENtFVgY2WksfO7hslkGK
OL2LSP5Vqv1e8hB65cFdkDWfiqg+ZDP51HXGFzYEHwxaaRabCLyARq+LmfgxN4+Gqd033XAfjelt
AMLZjAzXQ8UcTc8fM97eVU2yn0LlOtSjAsx9Tb6XM1K9YkY/rI7i3ZxjTEaJYm1n9DmDJDOilCqL
9oBqX0cQirbCvNuqzL9llu8+L/5n0LuBGBtSQL9+Xm7EQdo2PaaUFs6mfY8zVn+qARmDkLe9KGME
g429REMrAIyWf8eMG4AX3Dd32wILZ70GF9BmQ9ptvpO4yTmtzQH9GD8x878aVuyhNZxbUE+z6in+
fvlcv6fpRsuUnRhbRQxm3Y5VxAkiBg/I6MhWLBVQ9NSW1tTZgyOX9t3VVrZ3Ls8/Nbq6TCadxnEy
kOezyBII0zHzYwXqJjzuXKi3yC5BzAzhwTvJ8rHXOCAs41LAGNwcHtGLvHy3FLcRX/8GU8rSLH93
iE7srSqy6VS1ss9gD8eMe3miIUgokuZZWVjMo6EKnbrQkHbNiVMjiQIFH5KKje95rgB2uubl308q
ii2JzDlscZCJniM1NabapYV23xNVWnovDUvJ69uhbDNLrxSfV8YDCdVjpfHhvplMsvFzzjptE5xk
BgJuKtYPIIIXSqIAOyJY85Dm5MGImtu6VnwZgPx83iKUPdtKZD/trWdjRK7OZgACasDEU+OeB3V+
wLDMCCE72fkmyYZ9GNfM0sMxdsOwbCw04zKL1Vw6GljwHFLNtx01vcsf5VxSg6fD1OFb8NcasZLH
My3DtuAe68Vnqg1fQx47l02cX7l4ExcGobuxDgCQ7zVCUxIFlHSYI0QfpzCP2ffQX2atMqc2bDU8
bBbpz16wE6OLJzs5bBGe46jOzB/dHB39zH/GjX+no3l2F0+MreKNOBJz1NYwVqQFnoWku5V5sgWG
PneFTxOolWdSQjmBR1SNIZ7BnE65r5XBagLhZNMrsPM2CoO5mtgabXeXv9+5xZ3aXe2kMkQyzpVU
8YJsOsRgTu9ovXVEzsWIC+O/AI82COLX4GRdZD2yE1DSN2A6Sr8k6O6TVwOvm2KjsWI3RwQCM4q7
mHI8bJXJzzmCU9sr19gXsRbLGB+PHGj2wJPbQPlQzR9VYwM1z85FpaeGVv5vhgdoo9Hg3jCZzaHU
6srOO9SF1CRDUAb5xyBCrDGyq1S0j5WJKHJBskqSfCZD8FUdi/2cCdRIaPxKutesRmI7Rlauyw9J
m92JpEQMgP8oalrDioocUYE+RnY0FrEz896wSDDtSxMaieF4wCzJbcFzkGlDwswSHAAyFrltWH3V
6kY4bcswZ9JzQMrKCUNYRLwMU/eVkfFDEc8fGYSLQhrcoKzgTGZlWigoXbEmYOjTzrkTD7K0FIPe
Dqil2qjZPSNP/aqFylbF5PzR/Hlsln8/veQFRDxEhU83NK8cYhHTJk3xuXDg9JutLl3CY0FHFHn9
XGW9EwkdVa+E7CJWbVyBraWsblk9gcCmyxF3ZGl15E3xZWr658sX+fxB50JnaCzg0VulKQNGiJqZ
8qW3gEtceaKNrJAwl1d4caKt9/Ws20dl6R9zbIXfy0rKRxHA3L/DoBgDUK3IEwioMQz6O0RAyy6t
w5xTm6tYOS6CoSMDhdcfn/VQt+oGI72Zbodsi0L4/GX+ubqV1xCBlIYJiRkvznZB/zkTO4xsgz2W
ISEQT6OhbJyPs4AIg6oo0xkaBCTWLAyzkOWEwvWS5bnpKybAgGgTNjef073m0V23i4INx79pctmD
k+tFRKfrDZQ0vOlD67T7CBbbHX0wrNmtgQ/cerPPXgEo8hBUWAX6LKu7lrYpa1NIGniJ+TqjmzKF
k/sHN+DEwuqSme009NqyIBmxfS60HSY6PoU0SywapY6Ii4222tlDcmJvFRc0WRBMOg9NL+PkJVoa
RHmyC/sot4JAfium2e1MiEVdXuTZvMk4sbr6bGhMYvJRGbkXGtOjQpvnoFAquyHAIIMo92VO0gL1
d4beFbtPpDJ4Zs58bMy+LoyPvDYgutMk48bWn72ZJz9q5XzGVKgaG7D1QcjuOrmUGsaHuO08QcBl
cHkHNg7SeighHoo0Slo98s2Zfc5Ycq324d1lE2fxAyebvJ4/KLNMYWOP68jKD/U++LjM8sd2KR40
rzyAo27jJG0taeVuOpEmrUBD3Aua44wSU998v7ygsxHYz++zHjgoIrTcGJ+5p9Ds2oA+jEYbf4qj
F14g81baT4poMQ26uY9L0PPOY5/YXRZ+4mOyitdFHuNc/LGK89ln8MTiys0UWklLrWpzPzWuJqjU
qCTyiZg91TDdshUb5/6NruLdAsHHjkIGWgBnFK0UVMEJst7abPUdGdTPsZ4gwEU9nHJ50xpN7+eE
9FbXgNNQBmp84AkZHFrqqBYGA7UpqY9ZFaHdBtRrnl6h/+jr3bwHARAak8m9EfZ3cwZGh2Sur6tY
HtO2dy6fjvPHnTFVXbrgkBlYXd8kM3g9VdCub9zAN78vgwbKdwl5LOl2vzFosBzn95sG1Up0Rxjq
IyvHCf7MnFR8wEhKMRWW1IsddCpSy9CrPZnx9s30YKjg3iuq5qvZt4FVp/KqJoW831j32XuHco/J
qYEK6xr2UVHSqtFCk0V91KypC0EYW/fLq4VfPASNepRaWwW/84GTAY0qJEQajswqT1DkHKaIBKEH
ptmmz704teIKsa3beDOm82G3tqUf0Y1vvJz7d3vONQ2qu/C56ruCSBwzkUQa8En0iijoJP8VGP7l
7Ty7mz9NrGsgePS6EAU108sHjJRzj6vdxiLOH1TOuI4eLUq764LGGClBoUfcfMM8/a/UpGcRVsaJ
tdVTm2LcEBsqflj7UWX4Aarcjo7OP+uLbBmHgB8x12UUJZzbIIurBDmy6qlO+4DKa4ZiKPfHj+0y
rvEE6aAN73U2gDE1tL0BehLamhw7axq0iLgJ1oqp+4bGwGi1rfS0zoQYkll85QrA/kw1P1w+JltW
l2N08iaAW7ZoYhHEfqqVBxMopPCblt7V4WDxQl7zYlMY7mxp5WSZqychq8xIHyF+/sbsvMgjm0f9
EFz9Bkzu7CVDsVFVsZngfV05NiOCbtZAGsih68A/YfRnuml841NqJwPQoyiEalZxq+z5t8s7et4s
JGLA4ALVwTXZQptwGhvmMuIX3kjjc5E9ie76solzAQRK2QZ89sInux7SiHNhGklhQHiiSr6QUV6L
rt4zErmV7HdKVD2yIP0CUbLXy2bPXosTu2so9RDqacg5Jm20ugXHB0A9hdbexpIcwfnsAPiD2lHv
o4phJ/n8JW7r75iC2o1pvhvV8tCp483GD1pyzF/86KKvyeG6mUDbn6ynrAY8I/E8dv/4hH+0tn9H
u/xdKLMytb4oY9/xUECocyoKm3cMSrCoD3GPRp+nrTLguyO0srW6I2zMNSjPAsdlDqEXMjRi8gDy
8PHGE/HuGC1mTLw+fBFq5OsLEsh6MnI9AfOISR6VdnzJBPXR+LdxqD9zvfF7YCKUaouf8uzqTsyu
HHlFat6UUYw3Nz0OFbDqM3db4/ny0dDYlplVGAVEwEBqMC/4kJf7KCj1wlloV7LMxZ7P0zGOahRA
x5r7Bu3/Ykl/zOv6ta7nryPN7qlRfTOqHkQbIzmECv+gcHnfoIlhV+34kc9QoNarycqm/MtAQBiH
I54OmJ0MAhT9NIEh+kEMNiisZrstTJQNRggVmqUyOVVZIjetsg6wEOkbJYpB5djukyAN/ZxywLfE
V4o2RRckqTUSyuxWmsTpsjCxaz08EjFJe2xnCKGPHwcJQdk+rYPXPI2C/ZiHDh/KK3RbvulzA77U
ymqSV0P5CDCYVXWVr1WfUg7xNm1PqsHSsicaJH4NZCeZ1JeI66lVaUZpk55/nk3qpJr5bWIPYUGv
ZtnbRN0bpM3tkU6Vi7ffhhrGxx4ItZGUN0UGACItr4vuQS/TXV3HNkIPiwV32oxaoZ5ljka/j0l9
S4NbljLItj9pkQ/4gDWRO5G9yEnfi3o4FHXjZ3Oyy/t6tmpeW7l8kOlVbRjHKjQ/NAr1BX2qB+Dx
5zyVNvpttuQT8mx9V5TmjcwfsgZg5YLfktBwp+CLGao+1SariiZX9o8xpBv7hYtg7O25SK2hNVyM
gVnhNO+iaLqK+eDFvISYQuJgcNUu+sxWJygKRQBAi8lWcPtFkd7EWRZaFYdeWgRYUJr9ZRTsDiK6
VtCYz5IzVDroI4vpXdySL4OqAiDDHbV4jerIY+k9MaKrPE1vNTnaIWakTZlYc9hZLOHP0xDsadY+
9ZryKdP6XU/nG9GOttZn1hiRPQVwoNReBvoS1/jRTAOH7uQmUeW0gPaRgdz0ib6HOtFVlOt+q5nO
RAcna7/NgNCYI5Qyk2afkNgyYNAEiCabwbOhgqZkmCwV2JyayKsxQwMYOrEEwIQiHW/7ubVGhVkD
lKKTDplc1ThSJTb60fuQDdet2TwCGrhPGnmcWH+IQrnvjeRFGYrPZpM/YGTrBXm+w7vAh3DhVaHw
zyy7HaSBX9m5soifm0J5ZeV0kD27Z4rxnCTBLo61D2PbQDishjxkCmBomr/kNPqa43vE8XzT5Jof
CfkwpWW5Q/NrsuoWCFkDp3liot/rY7nF6XveuSDJBPIFM5hr+GA6zAAptxH3iuJmHj6mxW2wNTG9
PCjv3jaEoIRxbujvkNC0TyUFFiP1a/k69c+F6DbqHGdftBMDqzqHDHQiqxSvDPTZj3WYPOWTcosE
WjpJozOrDsYvl33y+yLn8uCcWFxlWzjI6HdHGfdKYRn+IloZWYknACMFbtBFRCZ32vPWxNLWPq4e
7iTJILOBYAqfSsJHXBWbU4Jn39GTZa2e63iSQ1UkCbCdKTXcIABUG1O0h3rIBjvsQWBjlPV1bZjX
Rsqfhy7ftU3lKUnZWfMYtL6UGrphVBwjKe9oH30zhHqXt7gO1uX9P3toT37nqiTbGvMMP4MPXpV3
+fS14/fdluLy+xDx7RMzJLUQldfeidY2ozAbocAGU63BxbidTz+xHdignfixwAycdKcr5fHyus7v
/78212FpQlpFDJVpoKsY7tRdu1uYUIC03l02875YAN0IQtQFkoyQCcLav+ZKRQR4/ThBxjzZg2fJ
rZ4o3s3b3jW89JY77Sd5vcV3934cYjHJDNMUKJVjZmR1Y2Y9CgyRl7nPH8AX4kmvU7730OJFh5Y4
qdeUB3Il7QHPkGr/zz2Cle3VxYnjVKJ7jBB3AGsqii9R9LCxoYuHWbm4X1a32lAArdKyTevcpz75
C2cFo4vl83yY3elhe6rofQFhtZ7V8Z/UpO2LCtZqTQPK+ahGumNgFI03B90svXomFkWqGLeNxWLD
2VjrsluX1rp445NEO8IoP/DRsN64heJWN6q1TE5SqzmqoI57qa3tWc13fQBoykJpkRNmUlPo6/Mq
oPsTTirO64CxIVdX+y98avZK2aRO1tQbl/BdIWExxhZ1FbgnAfKsX9cn5GS2AJAB3RJHV9Ecg0VT
B8MTpyFwgX3uVQ1ypUn9vrGt74/QYnapCyEdxhVZdSETTQqdm/C9yyTx/409eVvjT2PLjzn5hjNN
xjbVU+jJp0+qqmOeYqs8cvaTGfAxwLcK413tN4gMmXR6b3pamlWHOEaluUwIlBmS/CpO5/vLu/f+
QaAEww9I/4hBib7uAjaSZU1R5LlPysIu4x7MJMwyG8O9bOb90YcZihE7KLhgqGv9jUqUtjJNWcwU
X+bqISgN+7KB95VIfBiVGgTVHhSycdh//TBTjSmY2MT0JQE1ltF4OigcftCd8sbbvlhnF4TFLJ0N
wDPX5UETqvekMFDiUQvikmm0CIixLi/p3EFQMZiIDi0Hknvt+GNehAkJwJcjRsNVc8PTgQ35D2vf
1Ry3rnT7i1hFgvmVeWaUg2X7hWU5MOfMX/8tyGcfURjegbfvedCTqqYJoNHd6LDWUl0vzepdlrQT
lWHzNqLoajdarYlTlmpEMDwVqAO+DIQeC5Cndm+Vko+q6R+g45w7bCoRG4irJJ6jbkS9mLamjEub
HhI47ATtaZpXc1GN3ghlP9rcj3KY+xorSzXJY1L6dPRf9bpr426660/mM+ZX3OkKU2O2cVOcjOvm
ZeX4tjd8/EuyGXvYkaJXpwqyaQo5O1Uw+I3dn9Aj4ag35eMYzJGl+ppHEA6JQdVb6deVVzjdVSJD
NgwDAYuOhvWPJ1uh6rHm4E/3e085yg5Iq1/KILzL7M7Jnko3ua1exHv5wNGn86Qcdh3pJMwf6BIS
c4xXH6fOaIQO15322yqAA4pv+yPmEb3I48k6b9imF38ji+7ARneLSh/nNYesxc4PQpDdLN+oYwUB
LrrIT/irXfAkq/5yFR9NZziaV82rcGheCfbb56ybatPZiW++hdntmuSaNI/4FtpYh3X7sWO649H0
ez9yTI673Td5G2lMFq0l4TTLM6TRQQgKa4FWFb/zADjvlX7DC315a2MMrCSLer9iuAQ4RPRMc4w1
Wr3VuoJfePm1xsvr0svBbiURdVMRUZXU4Eo/HmudV0aeKU3pm4/jFY2VaGCI8dZD9gObiWD7L45u
K48xgek86rOivi2PYg91VvT1d7mndNtrlXNB9m4lkRRkQDGjg757Zi/laGxk4DEDua4nmSUDtj9O
+qDpDVtZeX2Qe/v4LortCwsxqqYnJUbc82K0hfYp0UcnrV4v7x5nPSoTgula1gBGKUa9OsN06TW6
3iwlzJBE6L3LgvbClc3GqYw5V5Ec0poEL3lFw3MSQ7/r+pQD1fSyFHrWZ7q32TNG90QBTy4xrdHS
E2fHAvNyVhkvXNCyPSO5XQujcb0OENbZeHsOSJ4GYzG+hG+XN75XOW5g93xkyaQ1RdwmNjjqakMR
DQVNGMTovXBNKicic+gk84iX4yTxuo/2HgIEuAamamqoR7IT/Ok6ClrXoruyN4BuWVSIXb25um5n
3eqKxdLqv7FNW4GMWgDZfBBHVf1tCUU3d8aXxJ9tDGF6woE8XNaOnVekgnzn+/IY9cDAshov1WKg
nKB8Q7eJZGHM1MurIXaHAV1JoXJCyullKYV7syyO61isHGu1q6CbL2BURwvFNZwbNImPqkua7DpS
5X9bX4RXxTAufRIYmFlkH47SoooTJtHhVY+hrwZjALrYY8/n+aGW7uyqbeRQzd14b0zTh3KaQY6m
2/MdmqhvswA94V+MK1Q13OigWX1sD47sggbvbuGd5O4+bqQz/lpcyl4UNIxk198XG5ieDhI6aDoR
PhkYRUL7e+wuusXRHvqbl1bMeO2iARpJgmlbxAjogvL02/7Q+aGjPI2u5BbAyRed1g9dieNydtJy
H0+U8TlIjKs9nMFv/617uaNHlgJ+NtT6HBqeDHbkCBxzzdlf1vnEsqiMJAl1oFgkv0iHogEhXOzJ
3Ujh/RBZ5zMPcxfOyK16vTcCLlizkTAH1qdfHSoHLpZPvMM5QdYJGSmgJhuUVL1EPuoJUCN0p0St
aBpLu0QdhKMvnBvCZlWUHCNLRT7TWPotprRnBLWFW11nNl7rByXQDwPo0zOPHuFl2W9NSBd0VWXs
jNRVI8lb6GpeAfjFTg/xlXk1f4595Wt1ApioVz6aN50nHVGI054opSFaWx3zfkRf9tXi9Hbi8Voz
d6PejWV6K/puLMYim53ZhRMiXNwf4mZu5BpAqjN9LSj94nR5B3ZfxsSUDYAfoQyDNqeP9kkahzzX
MaOBTrxRONL0K8h5AJriDo7oYFDxD9h1d2McUyc6YEwUzHEzwVSfqmNGorhCSlT2Olt+jZ7T29gR
ZUsBgyNS3IExX3GjEeoiz4/6XSr9/3ZbQQEWDRKOunVEu3vA899V8GqiqK0ApeY57H3D8C6N2dZ4
DVHijVYo1ufyqk3QmVOCScO0gVVUfRY9anl5Ef6eSBnzn5KEdi4MZDD2LydLTvQ5xZS6DIQ16RsG
d3imfc8SIb4CdpEO5BK0bn7cw2leuwzN9sYbMGx2auzK/s3p/ptQkbei3UBkK485s7YptDiLkCH6
jThGp+7+uB9uL1rdymJObEK/glhQ6AQq652t/k84i9/2idXFrSzG7MjTjJrtAgyDLAfUDsxeFFko
7NujiJlkwe1R+pgLRwR40RPorh3xYfzJt/LnlLUIgbZfwSQx+mld0Kxcpn7yKb6rYerkQPZiPHwL
FLSQGvtEPGLl98BQKQHY5XFP96xNjpHPhEZqlwFUuYZ8HS9gOWhfaMmHXBVcYJpdI7ddKRMGxUUj
gEgSt3H+Tgt2mbueMns+Zk+RnTn8trzdm7i5JkwEhG6RNi0BGeIJ9f0aPSOdbnOsNk9ZmbueVWkh
Y5wd0zto2fgPeuPQONXBCP4APHXPdG62j+2z7ReymH2Oq0FzmTPFwyxs8RHNw8AvdkofQ6Oc5e1v
IOqPyJ7qCNCZ5RmRWClliJCAtodTML7pTr0xryW7dJdAdaRbifN+3HNJKOugkIT3HCFsg3jeZYCX
SjMk19FKP5RWWWcW0XlzqW/hxNm9B/wzcloG3o5sshLdg4ZSygZdV3+FeVR/qJ8H9FANjtk8okgI
qoJABm6LcmuMgeZg4tEhTg8sCBudKIEKMKOX6ZSDRKGSbALYRVJY2gPwSMzUkr+k98NLijSo3jti
ZBWxVUdH8YFcx19TN3qUfgyn4iTi5y2Z4xb2AjjK2fHPqhh1l/q4ntXJQBBMstukwfh5BmQ/QPIB
aYpElS3H42sR9V+FrufhG+6eGwbYsJeyTtDK/NEhSeNcggYXY3PD+tQlJ1N7bEVehLSr/RsZjLEG
UJEhp+ub0/vN1FrZ/2Dd8k0Hb0GMTVYUKWySDhOHtbI6YtJZXTQ5glJyjmzfIm4WxdheTN+YnVqj
zbVzF5c+lmIn+gncJ3A95G79LH25fKPpz50p/kYcY4CTyqjbqAVWUyN+rur7AvhDiaIHXVr+lWXc
SGKUMQcOKzBrsLD/VciwkcWYqVDqyxFwMr9BSrft+ny92H0VIEpHywnCO4KBzY+ansbpEEYDtJAW
gf8tkzXdJPa4FHQbE5Bf6YAPZY6rq7Iyj7sCM01GagPQxzQFq296C50MIPl6WeaOo497Bp+208gK
2ovP8UsUDXhfedaVvkHaa3PSDtUq/Pj3KqigWUcX0WhyDtCRJpmZFjHif0k7mLEzpShP5SfBiJ3L
cvYez5gUQckUeaVzCAwplAptESq4xfBOaDM0034Rs4c2+6W3uX9Z1J6xwEiPARhZlIjOkDBIHccm
GDBQQugADJoW12IiBkiFcqAieGIYWyEpqRbmKQ5HSfIAE1Y+2D1vQG3uXV7Nrg5sVsMoXd71TS3S
dHGVC5/UQvKHbo04esZbCmMd1DoFJK6IHStW/aYvdV+phdtK47Vs7Jm77cEwhkEO52opNYiJtNHS
09zFKLIrzM9y3LiXN23P924ksWyhVToLA4Cg0XfQen0n2Ub0oKqtT+TvOrCxGjRIayGPS3j3oGQJ
R2VItPuGcbrKoq1xK2B1Xb7KVmckiaUAvvPywnY60YCPvJFCv2LzXh/W3Mx6DeqQX03ueACiqA42
eOu7fA9Y9CvouRDwWtF2j20jkmrPRmQHPt2wX7GZS0KsVsGAtaTND1O6epWQ8ITxdpG5VUBLU9Vx
wfrKmICJufVVk9epuKvtsgILrmOEBibi43pCzRjqVYaIui5+rgayk0kuJE4R8ph499fyLoiGUJuN
i/SsDuUFFiJTm4AAh3dMyKfL+rDrkmQK0K1reBWwcKnTYkrILGMtgoEmdwkANdL1nEVWCdxEyuo3
8FzSbvIB8RZAltA4ogIp4eOi0grt9KqAmtJEqT5+I+RHEug0/4QFYPceb4QxhilDNW4UDQhbe8UV
p/xrboyAap78mgAVMxMeSDbf1FLFMR+7GoJGNgANypgBZKesKrCUFt2Cd886xjnAl5PCGeYC75Cl
7XmwhvuyDDSxASKLNmt83M8sTyqtGeCAS20+yl3/E2Qq98UkPYdCPt+guIRgt8g/icbwTNbxVVKn
K1VKDp2Eb5LUlxG4z5dVave6q+8fxOy5IsztqBhItM4pQZgTjU7RYEa26frEjtOs4Vg0ur6zoGoj
jnEKi7lkC6ZeoMFTY8Xt4KehYI3jg1QqwOrhvaE50s7oYIdFbWeBpjtXEc2XQqa6ixm6VQPwUTRh
E2ueJd5LaS8rAUBOdPIjN3gOANxI4igRDcSG/6PYeyuLcQ9Em3p9VRY4PrTDKR3qy2sAHLBDUwC9
hNf3sqspOlExBAEw+zOom2I1pLAnIgItszlkpK0xgqTkrlKIVQBMS05pct/yvItjq0pVUzatIUhv
luef7M6oOaK3HPgYjLu2eyOMcRKVIRRds5ISiJaT1eseMsscxedJYLzDqCyxqZaQIBuaNVQYONN4
CK27zyN0XWBUBXDX52Av/ZCsQzFAHShfBH2KZXYY6H5o/Qkhzb46vAuj/9+4O6LkfYTRO1Ro5qG2
aqNbgby1YJRtjr/j8x4um6ndwuZ2bYzhXJRMKowa4pRr83H4pAA3p8aUEibJgGUWB+SENNASclkx
dleJ0R/0NxDgNLB1uSRTNa2sofShFvlCCHAC9abvfpjDgbO+Xddu4B2tyBQsgK0qkKZUK/R84mVW
qIszROaXoszu40Z2hXJypGh1emD7W4qZWN2I/G0tm9aQhvfo5nVhip77jOhuWdQvWVTHmCUNeZnq
/Z14/0BGgTVRi5q0wU7IKSYeG6EaLTTqGADPlx9LpeM5it37YiIOBVIYHDP7+tbDLpKqBfdl1n4s
ZLKKnoc2teeKVRG/jo5lvO5ZIHF9FHI0MJp4Bs3E1lvdEuvb0OS5g711bKUw25bNGGArZEgZvezG
tJbrytdvuu8qAP5RlMd40Jcm9ji6tOeCtjKZt0nfLzGRxhDtsJ0yuylZgHyZQiMGKwI459VQ9XEQ
zmTKLY3EX6qsTQ4kH1f8m3SPl79lzwOj6dzQRUJH21gAjEiaxDXPERSLTWYp4BGRxG9Eal2DfFvz
xbksbE9FN8LYFH0nllpR9xAG4l2QF8jWKPVA7cNorlZx9nj/WP+7LplxGKaUTqo00XWhLNSEpQ0u
buvyanbTkyr2DGAXOiAc2biUtPEgRSNuHC0AdMAn8YDiTjuaBV+IwJM4BIPO8VK7LgRPCwMta+jh
P+vpTeQqj1tAIv5Vhm3vBm6F0fPcuJAKBCFtLIqFn8iKlYLxhgiYIdH+JpLYimFcx9BmkqwALOt/
FZFtZTHh9IQMUVqtyIb+jv42QAVc17QbIW1lMbF0CKSsSR8xnaCAT+hQHSmOsxY5s/snhXWeZrDD
d6GaIsEWK0A2/s8Azj/BxV+Bv6Iqulna29I3mhEhN06K3BC8TL9TQP8zYjL58u3au8BbCYxdRjFD
n1YBYfq8yI7Sgi174pgIjnazTSVitsyaLENCqKJRKQ2E5V7LKo7J262iawSDioA+QROfwqwj0Ydo
mQYVD6qgd1LV1gBu1PiyjjaSxRvtESxz3gCMI9pRojvTkd9ysWuntp/AuJuyT4FBRPAJ/2ARE5Cs
Bmjns2U3RTd+Of2NZdxKpIe7UQ84mtkoaCeo4regVm/QgT99Gbz6hlgg0vKj18u6wl0hPeqNvEYy
RxAtQx4FbZSAWfVGnInRAsOmcMt/wPZI94x9J29XyJjGXgJIV4OSl59eASMLJElRIAeZr37VZFvw
WxsdSZwLsZtr3IpkzCQSYmTORixSPJpWbBfrMXJBKmTF2Rt99XqdHkf5bwYAAAUgi5gllIyzHvlO
b4u1knSkfB5nLwpKh4Lv98DpthanQH8Qd5W7G/sukH1WrmBOayoZAjH+3jvaMf1MJWbw30DObnE9
QpejPLuWRkOxhYZk8KjMvipiU+lNlFe+rB0myjzsgLtTsiJXc8YQmK0toA15wfquTMrUQcBfATx8
JjzRAIeSJWFT+X36tZW+zXPAWRTVvzP93AhgzY6Y6lVp1pUfHwxfdvLb5F47CIUFqnPMZPfoKNEP
Ahp9ny7L3bWpG7GMqclKwFhJIvh95vo+mb8M5s9s4OVxqdu8tDTGuGQI13u8dEB+iOnv31Pmkstn
h947ItBDoYypoUh2NkCvqrUqiFlX+YNUOkKv2GL65fJm7brsjQjWZacreNcwlEl7DGPFBo9QYNrt
r4xYv7uewSF4WSBnSazX7sWyTPIS8rSktcBeacUpp0Vl10jpGHEQaXhAzjrWhVbo60mbK19tj5S1
Y35s7MKe5JuR9o/boYFeTV7iay/3IAEyUMaMkoG+QbbBYkUndw0wQ5AspaOl5UcF48AT0H3UJXOQ
KrM6TJGPoSs0v4YK0OqmZBXzgz5fpyBzurzDOzgBgCvefAqjnBV6Z6Qm1yqAanzXzKuyoTgTDok0
x5RCl4yNrUxgBu5K1+zkx2gIpPi5Wr9HUew0y08TPImcD9o58w8fRG/sxjXidSuk0Yy9oT0U5JuE
3r3oq3an2/GDcCRg1XO0B45IaluYC/pBJOMbZ8EYgM+gw/aoD0b7FeifwPYO1iQ/6otiN3rutjOI
yPrV1jE/FJZ/kTiQ6ClQ0EB0S7FdCEh4Jm3VQ37bBkV+UxIZrDU8R/VWQGRXuZXCWFhBqNAVVptY
pZRdRUpimwoaPwX0tzWhm2epHSqLNxAEA01yLNCiIGexNWqDG8+YwhxjdKN2n/PkR92Rm26qnMxU
nYTUbj197+fR6RQSNPrqFEPtY+bvqkgcpeiuzFg5gGX6qskAkfX18sFpO04D4+Ei2qwBcgGnxHhC
kD00a5wIuLxRbQvN/TIguijssLxLIiuHXwSbWHTCxKH+LKH3vbHzwdYKy3hpYpTbrbixyNcsof2i
MzD8W/CinfTHJn0SP5mp3QHfCaO/up2XFng2k8jVgQiY2uJkhdMhHJA7k36AzAH0nAt5RKFnKh6K
MOiKwlqzX6vxBYBe/Y1J8aT9Ag1iUf1SoNcufw2T1FuM45ydBoybJzYKzPLT5Z3ZSf592Bjm1SiB
xg4deVHtlwtoXLVvMcCatHS8SUrJktufGm7vZYF7txb9Geg+JyrQRlhAgKSROrBQJrVfN8FaYKIh
NjgS9pwP1vQugrml6YApUtSz6reJBsnJnfCuDTqHYExfuKs4abaduECFeaYdcAosNJsqkZG3WIoh
xVBPeTvEiZPoPwkP/ueceRDIGqAiQz+7rJqAI2TUV1trkJJEee33A30vpprQWmNeEAe8m4AtmyZo
c0u+kUwPsrCi1DvTbZWAnc1YMlsF2rAvkPrKnJeHOZwjuxGVoJg7cC0mgpOImj2aeeU0cueA06K8
FpJKsfu4JEEMEB5LK5MgmUKMstdDaCXVAsghU2yPZR+abp4DbSsswsfLWrI3V0+515DmwnAuIAqY
DENslKBIF0us+D/TwGNnJ7PddnYOqPzeIk/ZwbDGm9YX5SDqYJL8nhfE7CQzt9/ABjHKQBJxMStY
qVL7WtfyscwKUN6sanbfJrNmQ79v4RB0i0SzYK9hcuqI+O/Ha1UNWWJgWqCod1b6IkWtU3gBQJAP
xWEcxicAnfjGOHLMwF5GRwVAByoNKPGrZ0WAuB9KedKa2tfiw6ItoF5sLLNcA438jEVy27Xpqc7m
g9wpXtxPnBu7h2QAFgsRVUt0vUlnuMzqVE5SCdhC3FgRyIMuYLQWt3GTm+Khw5CD4XTOgofoZGcH
CT2SnyW38pYg4Q5Y7Jz4h+9gLMea6eko6viO0ZO99bAG9eK8UbGdlqD5i5wxmnbRpw5mCbSqsQ0O
gjCKLQVw8E2Sf+oi7crskyszDR1D/fdon7AfG1GMlddkNZVJClFpI9tTEgBhy5oXzn3Z8bGYSyEi
1FXHXC470pmoOfoElhVC5AqOdJ3vBKB9A3rknizTN4592DO7W2HMScnNsspSBmHLEVQW8FXqs2ba
6FJyoSrOKAV1eZRrzKytPOIz3jJZWzwhQ6IB9gNkyj8FubXyvvf73DcNHkfIjqf8sJ/MoZmF0NV6
jiWqJWicgZZooS734/I+0o9lQr0PMhgziz4fImYRHjUNRrJEgjpqCabuyWkizVrikfNK40hjMyCR
JBW9kmDr2rE5ld1TIaO6ZvaW3kfuAvCZy2vj7B87t5mVGAIpO+xfryBhPD8BvISTuOIoITuoCSpc
pHGpEqpA21PawlvWG6P817RIcP4bVWcLweAcmeN6xBmNunwiigAe4exweat4C6FbuXlKidEKKLYC
B9Ov3ddmKW25KFAo4zkz3vnTz9iIGXEaoBmGGUr6V11FDRBIoUo2WmX1uHY8qgbOPVUZC9Ho0tCk
mGTxi2Ly4gZvZcD3GTkmHJuXy7u3L0lVMML51kHNpIbEvJqWOpGQ7MANyqLxSIzEGkB8qIvcVzj9
rfMLS6HWNASDZy/ALBHq0VRxUmFegtjYdLLiQZM1z4zmz2HeyNay9He5mNxkCN/MMXnUp1S0MvRU
cW7X/qLfP4R5JFZrNWmTie0FvdnLMqRXSavc9oZsk0nlpWp5spgNTusc+METZIGOrzUt8ZdgdVb7
GLnKYRgsYbHVezqei/nyp8snu/M6wtV7XyRzL8I5M9QhIQjuxf6wUOeZjrVmFQUmQsoOnZCjnmEI
GUyQ7mXB+7brXTBzU3ohMmJSY8XRvFrz+D3hXcVdAUCtp2zmkoQc8cerqOhjlEgpkieFUYGYDknv
4i8ywcDV0dEziu5NgKczpyaA7RWNTRmCOpT7R8NwKiJ5/3qbPohgzmchYzQuaoostkDuKq34kYkz
J3WwV+b6IIM5Ck1qRcBxQEbyK7vpD8qNeK8cCzf11IfQW7zoKNiqbleHEUhmAAQIktf/vzXSy7Ex
mlKczEROIH9EtTCNnC7MOMq2V2TSUIg20f6DJyzARz+KqNJ2AAgnHhkjCiGRatFxJMBafQcYtNcD
rv3Im/eTd240IOfw/EdTH0ZC2MpEBeBaUqbK7+ed5KRONNuAOtVP8HLW/GB2trpczaktVE5i97+y
xpIx/vKYOgadUl9R+xLAcygEq3wDHiwxILEX9qjAJXKA3L/GbUbeMbsfvpeJxVK17ypxIfSBsnqh
L6FYVFyv98ZbrWg5dZykwu6JEODogMoVdh64hh9PJCyQ3TRUjcr7jRaVHTGebDVoQiRO9sgjBtlL
biNsf5fHKJnYgzREWv8jT0ANLrnvrkNnhF7Hp9bGUAhHq7krpLHCRq17pZkVsJNRDfgNO5HXTn/q
0EPQ3yBPM2HW8vI92lW5zRKZIzRmoxdR18SWJrktGy2QAOrPSg3KXmHivRF2rCslj6foYrqCVjLm
QhXRijZW0ax9KXseldauwch8eTVUAZg4ACyueDdqgEBGQzdjv8VGUVqhE2q/Wg99H78QvJ8tsU9l
jpy9ZJqGLIhqqsjEnANRNlqtlGufNqjkJEEX2WDVo8k0isqWZn5u85A890oeHwQyqtgXdRRJqIL9
o/pot9RDMMeSR4pluATzlxjAEbxl7p0YiKGAJwgwonO8yCXNwswgVQMTODtvOcOD5lAoANgl5A3B
f/J0+QD36ilY57tEJoBq0rAUawMS40N7GEtACoKIATl2P39JgOBIl6r/aB2UMeQvHNF7yrMVzahn
qMVyDK5VutjJpYsl6ckEYuPihKf+WniqTvGRF0rtmpitUHoCmwtfSx3w5jWsd0UEZ6Mo6M6v5ct8
lI6Ueytzyp88jL896MYPW8xYUQwmTwQ5CLrFIHp9iJEfiG/VyBq+qGiFJE8U2QWqfD27pTsFSOS7
YWvPtyQC4JbF2fOdUPLDtzBqLaTd0AxUwWhLXQnwWMOZ7ppr7Yt2oAVEWHXHPISordhjzZO9k9b6
IJuxtcDKrJYEmEK+cj87MZpWjDs0Oria11/zoPD/H/biXa0ZM1vra90kS9m8JW6pbimCBbAHm6J7
gTqEN/zOu7eMHZz6XuhiHUurRdMeQRe0ajPPGe8AZWy3j80Dx7GYhUsKGYutW+OhuW7R2i67tc9z
+xwdYavYZC4aJHwhKKx6FNemgzCX4l1dg8NA16PGBZ7fwUAXAk8/qKlhncnmar6d6eZqViP4Imd6
T0CmcQCqTGMlfnRF8cJQ0n7OuHeBJ4+xP0qJE4sJdISC5lLuWwCvIOyzTV8JQqQOnct3b8/zb5fH
WJ4BIOXhlNawPMWTQTqQgwhWqB8xscdJ1lNlu7SPjL2RqnGZug77KALJqfP7oHcpSwC3K4C3f4wt
GRW1ACcqFlQvP2cjc9tEBcuM7OG96mTLXT2FVig/ocsahEODVUutxtGY3UfRdksZiyJCYxZAolNr
RhHREncQfulAyQHmo714ooMWYYwNRMg1e6Gd6u4aHcFhU7xyo4XdrcAULMiZMfF0Vn7TermSp6ih
0QLtb0JtKIa5GaFKwKDEteGo0u4Jv4tjTcEodyQU9bbxQb1riSDtIXp8kopDBdhszD1ISeFOU/F0
WX/PSUeR7UHs9c8iWbvQhi0S+BrO2wyITzHoskB9bW+HxoqOOjqfTnUg+9rn3m4ROi+nIdDc6BaT
u8fEUx4uf8tu3L79FnogG1sRjmlZSwq+Rfo+HvTPFM5Qdc17lA7t4vsfdM3tXt7N2hlbkejy0Ogh
Drh3Vtqm53UVqIxwxhQrA0DE13qKIaPYjXm927tWfyOYsRphAi6OdsBCUxjFEgBp/RuYdnrPu877
YcpGEmM2cjULG12EJCDH2ARo1jM6DWzJXyga3LVYAxZkfaMJjR67wqKKLuKpW72g6st7CPL0m7Es
haKkuZFgtyk2nAxYTtlXvNbnRQl0784M5WbFjPmQO7mQpbJrfEGuHLE3LVJzkUioYlySwQQi1SzL
gpRhKZ0bP0kAnZqBr1JbFHC+8owIYOh/gzr34Z4ywUiTaish09vulU/tHTzAfKXAr4UWrqaPJpIk
thLJ5txIzpkRqsibGzlOs9AvJtRnsimTaPc8e8VN6YWHxhldCvaZHdqb1k4c0+GZX845sqNjwrIm
MHcwh6vhNwOUt+ZBbfEkMOZmSmN5DEVsaRjTvdPA1Na5nA3kyWBMjKSsk5jKkFF8IjbCYzu9lYLQ
+U5ZgdPIio8VJxWx/xZ6139Cv2hzZHJKmqTqsG/ivQhc2PlAEeWNO91Vcd3Gr39gRumNunAb3mzQ
RqIgxy36Bt9sDFoY8ASoX7GhpWTXJ9WXQUGM9sGmcmq8P3ROVMTbXsam4OHRlS31GMp6NLtfBoiw
OQfIueqEMSd6N2eD2b9ddZpLyp35Rb/BpJcV2eW96RSc4+MtiLEsDRS+WFec3iAIDng6foEjkBdh
SbtvgY2KMLZEi6kdpj6/dwy/+0VBfDNfuhcPbSA8L8gC1ki+VG78rPCqLZyQip1lC4WizEdqxdID
olg7j63QGb7Q5moAm4Q2L/Wyb7408PkoBmaH2baBvF5mSe9BHKn48xVd5Hr8E5ez/zAF8ME/chg1
7AWhI30LOb23eoo9+fMrMsYH9VgeBX6n6L5KvktjVNIssnoMhZ6mWGRPcbNj6IRPv8kM9LvyOuRc
gTcjf36/3+UxOhkCfMboa8ijTkBx20PhxrdhUNxT1FPZl2zzWH5VvBR5jvCZGyvtq8y7dEZZ8xKg
0yZ61335tj4o3xK3sOmbHy2LAA52eGjz0n5M+F9xbB9Bt0Rhrw8QR8EHBhstpCjHlLeRmyCT0iEo
t0Qr8rgQtruaqiIbT0fEzlkVynI16qWdEFEU43Uy5ZVXRb2jj/pNtWSumhd3SRddGdLkiJPimlr6
KK7rA4Y+7tYudM1qxUst657NfLKVun6IxJnXKvD2/jhTg/dPZHeGFIoglPWMy1RKx6nIMKAXOblw
J+DpVY5ukn3pupsyGYPLFnjPItJqNK4w0t4mm41e5A74KZqIB8rwOOjgxOyJdVnCG5ISu7KNCHZl
ZUeASJlKcFxaa6M939WAEZkD4GtI0W3duHGCeneKPt36bl1+5GpyLOMUrayHBU3SiZHYwHy15El5
qFVQ1YZWQQY7NmuvzyjP8g8tQnoqe45BFysoD334oxqBh7KAB7a+V0sc6quoRt7SgkoX1KFz5YD2
vsFTpC5Mq8SwmXA0WtWLNTRjdoduhhKKfeVpQvNF0mvFEsP4sGJTAAriqgAbifDxiYDG4vhTWbnV
8E0g13OCQfDuirR+2RzEdgYtV2W16wjy094Wop9FxZs3eXOMlzaVJg43UUGZC8oq5CuNQzRf9SpA
i8aO5uipjVj5sfRij96o+dt00AKwbzuyRfzk5hN5qK95r6DdS709YCbSw1ywBCpSfEvn0rkePCsx
vydaAqqsxaGFGcG4QwGeXSvhXuw987UVTY35ZhvWNK5K1Vh+56NWZEill8xXLN0HN8szj5vlLbi7
tOlM8BdPZGxlutDw6+hEASXxUQ4ATrhWQCzRvyAso7l4NFbYxZWIUTTz0BLQW3DtGefSskDnQOST
1znFd4yZqdgoQz60Qvx6+drKvK1lvG4XVtOo0a0lvgTOtDUoX2tXf6BNlakznqIjulN6GoXSYLty
0vvkNv1puMNJry3Rr69qewhar3nlRR27eYztmTMOGocw9gUol+EwJ5dWPBHnFLaCt/ZwJYO3ivxN
WLUVyHhofZVXUC7/R8nwyrdWvDF6jMq+ZZI5BnnPQ26FMQ6ZEKk2mh5nWw3aTT+mbliCszgf8wim
aPp8+ZA5wjTmAbpU8IdSA+sPELxxfdDM2Jqjx0bgiKFpkAv3hkXNCMVJWuYVG1iGkm8u12muA36M
N5+wvxgMeKEIqJwD8meiNqhFhMWU6s8CaO5R7Ldy6oBy/PKm7Sb1dBk4/MBYRpWfneXJpKQMiwEO
TZAs6Pnd7wFUoHAf+hNSFYItfOqc4iCg0rA8xq7pLH56Hf1K7fw4cLTF2NtZgP3hjqsg1GXdd4TR
giiZlMbPMuVObcAQX33Op4dO+NYYR6Dy8eBv354QZ0f5LpB15msTCUIWQyDlnCCfSq94RsKrtlGb
yz+1GKwLHe2qux4DwQYs2jGyabHZajJQiOABYpHWMjE5b7cTJ4x+y6Re+jDGIeLGTKE04MN6UKdQ
isdFdzsPODeo9iDeu6wC+zZosw2My8tN+N9hgbT4avUo94P6ML6KX7IDfQBleHVZHIG7yq3JUDjU
889xtsGEM+lyokK5ryRAzQ/XxiH0Er91ox80UI+c2Jf41GfUfZ5t6kYqVb+Ne42UKiGLqFHPHgKB
GO/z2JFuACPpaCMKv5HDY9XYfQ2B0fy/62TMH8ZezCmNsM70MBz1p/6NtkU6gZFGP82BgrwYUh7H
/hNIel3QmnC2ee+dAOpJOtAAaFg8fD6uV27nFByuJn3RUveegXuS9hDw0o27/nsjhokj2nWaZ5wz
IuIW3Z1CWZ0iIeFYhj0ZpiRhVkuhLciskeqLZtXJFCLBJ2ZWqmdBLJSc8uqZWcdLSgejLxpmQOd9
1nwWCkk0lYUAyG3YmS4+1D3Qc2IO+uHZkVAhwAGiTW4YTmAtXJ8baR8DXtTrmgRwhgOG/1RLQotu
Oz6UKV4MgTZGHGNyZlU/ymSNXJ4nfQNcx9DL8/9j7cqW48aV7BcxghtA8JVLsVaVJGuzXhi2ZXMF
dxIkvn4O3XPbZaqu2O2Zh+6IbimUxJZIZJ48R70vMv1rnokNn/VW+/o8ldkmHLLg4wN+dS5/DXMJ
edemOGugqcM2VPRub91mRuQ02Rr0d21gC7dljjKykhKTyWNri1MQZCC6ckQrA1qoPrXGyGkzfWUn
vneWP6cTLXDgkAYH97KFk8apqQoKq9OdJQ5sL3e5x3YSrdguc0A7uC4edn2cvyzOP7/wWxnrUWvX
YBE92KdiYK7WQ9/UOuq56mbtuUte/mT1ftlbeK3SmEAHR0oOTK7yGMWNZwD0b0dybSavH4a/7SwL
Bl1ppHjD4wE7oaXgryvYDSN3Joaw3and4zp4nCuouY8bd1345H0m7veVXFYNym6QUkQhVAMg9fIX
WaAM5jfe/Mhcq9i+v9IX1ha7NTTVQrHmVbS35n5mbv+PesA6d8raxC4cf9tHZs5lB1mQTbMrwJnV
b+qdvq5u9K40uRjSwvPLKszznqez6rr1lE/NkzF0J9YrXpk3fqI3j5Zgz5Gszo1snz7eo2tDnD3Q
xZmIupiM+RwXQ6HQa63BYfltN30l7JzYh4q8cLteuR/eAwLn0aIxcE4s/SQ3/d1kp1gjeq6gvP23
RJbifoNCFnVQ3YJEVuX+AR52YXMOpC6GKRS0NggKuv+8/sWcAplh5EPSEswp8vQPhLneRWc/jZro
XQYljQk2/t+NWnYyJfUIBq/4WO1E6VcZBOekJ4LEV3yODwFPDEm2TbBW9Z3fur8FaAvDi/1UVi2B
Nhe07Ex6gxZRx6aBiA41+Ro15u7j/fM+zfPTlgVFeHQ3gGRxEWGnTauCSxPSOSPOSG8e5mAQsT7U
zirqoebtpQ7kCct1PzDP3vtB/jK88AMNmZpJon3qp9cRN3KL9v8theLZ7Hf+ATfV/Pc+srdYzVo0
ija1jP0cqHUId2CPcRtf37ADmKLchK+RQ1z3qyauJBOc2fjXfHYvNi0jOenDGgHG/4tGxbyOv4zZ
i0c/eCX7zOpBbSd05hSQVOs/p/nngfRuHRqgsl4Lqv/L6LBt5kZWhsfL76Mzw35MmQ0N+ZliVtzM
3EkUhMOROwTreh8//9q71QNv+3+sLRyALtVIjjr8nDGkJ0SlVmt5ebyre8sBL74LFsaDDNO3pvie
Dw3+s3LGFPUABOLZwJ2kLtAdfiPLVxsggPCYA+AWhqeIa46cCifXjM3Ksbq62y6+d5HOIklZTtOA
7/3rlpPbwfnnBLzXY7ELa4vIKGKoJbMEilT0NHi6m0w/WcmMkwTUAT1wsb+WHb4a2F4YXGztXvJc
MbIsCZS6e7Fj/Ri2Q4/Chr2WpXv34Jm3NfqV9FlegYLV4fddNtoTNO867DLtky53c2awdc0pQH/q
2+wrKv20jue76vcvbC7cL6Sq9GGMoaIkmsS3yJe4LJ2Ookxfrqk6rI1ucYYG0ZoKhJnZRrHlJg1v
RW+4Kxvxqpu9GMzi4NSh0ATVcVuX/uB12ePMCThTc7XZI9I4XuKtZe9/FojfHdULi4utP5RKp4Cz
kQdjXRy6khkPI9MDSJo+KpP+dWQtdPwq5SGxKWo01GtTFqhx64pmAFiSQGLPLDe2VX3X7PiNR9kr
m8xHhYvHZlI90+ieyq57AD/yPm30e95BJUy2/bkstBq0vektr4ECVGrljsynoAhdQVK/64obWpBN
D+GKI96eng7OCENp8Rrro3sjNred0USeNulnWmaV//EaXF9lNscQBngFlsy3vcXjMWu1cEMk2tOH
Jz26/djA9fNP/rawhAiIGM4/q3Q8p5HRyQ5yWyeZY7lzWsWOgE6LPJJ+/djm1RjlwuQiblCRPh/Z
bNJuXib1JVQ+lWbtRZx4sf7pY1Mr8/ezpnFxjxItVtuag92UtblTASOD7j/nYxPXb7OL4Sz8TAzU
1NRYYLt9p+mX01nTb41sYm1M888vxhTWmmUUJShB06J0MuNeaPcrI7rqokGQBhZ5ZJLxQP/dAm8j
xVI05HH0QPiqejaOAFHtOqffsG/S2NNNsRfbeu0te3VciAagRYBk/TvWYDTdE72tkGRpPOGyoLmd
44LBCbQAL9vzemBw1R4IFQmI5JESW/LS6OjLzesR9qIwumNtcVDzx5WJvOpBIU8IyWmTAdW88Gca
9J7N2jDmy3UCpPnfX67XjhaD1hgeHmAFRIvcYuU6lpGiK+Ev+OBoEH0S40arUf4uPk/s88eju7ZL
Lmwtw0aOwCHKSRNuaFxtbDBzk+atE2u9/1cd1KWZxWYEO7xRRCGG9KcByntIHwIHBhFElNZmvoZl
4JCVXZpxtUayyNM29Iv61Aczetb4YR71DToA3XrFIV7biZcGFydahIaeVDUMhkbmZ4nwoOe54qWu
Ltb8EFVVUHmCd+r3jaEkgIKxqYWksV44dQwsQPTaDj8+3hFXx3FhZBFLDkyptFjBOGzlQcU7Ilx7
OVw1gPemYYE46z0jqU6nkjVdh8RhI+4AhLwTWbaGpJg/chmDMLRJoqAHqkZwIv8+U3kqhsGyBjwX
xk0qGocPP3J+zOldmk3u0BYrbu/qwvwy9xMsc+HNlY5OQ0hgrg9vrFA6RRq7Xf4nG+zCyOIMkciU
OhEwMk25E9YP+bjiC67mApgFei+NWYDsLBkCkqwL6yHPkEwqzl1715f7UvXBuOAo2asp7xrRQ3/z
qGUvyXQy2CdOnpTpNEr2J9v84jMWJ8kGaXoMqQ3cXPqLDgJAA8LBKywCV7OQl0OdV/RixUZaTzFt
+llODeEn8IAzBkK66lHfroHrr7rzi+EsIvB2TJqOT5hVUUI/vvkeWeXRaJ9MAZzU+PAHh/fC1sJD
dJwmk2xgq6dIBcqXrC5XFue6Y4V8GrgJZm6p5Y1bdG0GmmZkq//TCl+Lk+KGrZdj/gy32oNdfHr5
eFhXz9cvm8s2H43bFTSe50eMcrTQYROx3GnDf00fNF8ZF1YWB2xEtqaACl0cxEI8jEn+lIV9oGnq
in7k1VgTGUUKWSgVDePLzEmrsEjgf//Fn/9vtUuvW9PnzJ4JBMW76mc/qiImloTbCIrdCA416o17
4UXAmCurj7+ru8O+sLY4u5WQ6jCliKP76X8TtfZMcR1vgO21z/omPKxTXK8aXRxmFL+4LMYmRUFb
OVNXnKIM2KHyW+ulrQPucDDP66sgd/3KFXM50sWxpophaonyh9m9qwHUpbXFwW6gBVQYOuZ1PnUl
aGLQ52W5vQBOC6JOd9M2tDYfn7lrbuvS4iIO4BMYCHNFA3OqZp3B7P8jjHnjkgoZftXQ70C8v+KT
rx3yS4OLO9sqzAJJLJMHLIJgC635LbSE3yDORtyPR3bV+f9taZYwWzj/HKCSqseD8t+XoFZtLZxK
LrWIJAyHXQdxyP9K0/+UTWTb9ZLFe3gfXJgN3UINDz9UZs2FNahj4+0lbFS8arJjCVQJ4rLyFVF1
KCRSGw1Xo1eAiWoE0MXJOmn53LKf6zQ13DivHksF2iGRqYLStC8dVZ2oXzXGo53SztG0DtylUWo7
XDUfU53e51Lxx3jCvRk1Tyowvy0tDpZaOkSRO6LLzktKiJ6vLN6159jlEOdzeXFzp1oVVujrRPkJ
1crudq4bdPu/6gbV/g/rlZf2FpmBJLJ6sEVis/ynOgru5Z9Z7vUaxbWo9dLUwnl2MoF2PDPCTdqd
xPTCrBtu3nV145Xsla/C9+a/toyRL60tvCYZoOJispoHeQVOmRo4V4W9xXFzruxGCUxr8rQ6xmKO
wxnpiidDiNjRWnGCMoTfm4Or6WJTFXSfU2BRijoMVMhGUht9xWMNv1uVVuFnVvZYm4rqqaBGkzWV
oD6b9oa0nuzSKN2pF6fKAPib9q+xZbMHrqRbEBIDcotm6VSpD72wjlZrl4d8DFMHTOZgJ8yIJ3qR
f4/69IfBus5pjKn3krwD9iBOz7mV10EUkb2MW+oMkXFjDeTQZF0ZfLwVrzqsi8O2uAFQGgy7aMBO
tCok2cY7iZiriXcfG5m93kertHD8SidLZdQh4D5rEMzgpblpZT3nfT1MuBjMwt2PRq2WMsZg7C0L
xl0dWD64QBDQ/aMwYW3qFr4eOBhqqfEsWIS+1hzpDWAdLD9mro7M/gaSAWA86VKfrqXdrt+jv4a5
BAGRVpmGgmCY8XGulGgolvihp56pY7iolCSbVbzD1TjhwuLCJWc2lIYhgD3n4dCL44c7bBLfDnTU
yZVVqNvKvC4ZMBWm1KZtYnhZ/j02wKVkaCCmXoVlXh0TiOQglGugu2UJ3zJLtQvjAvKSQtJ7MNah
jdcw3YFx4I2t3aAN+7Ggh6wS55Y3D3k+3euVtdIQftV9QScGMS1D9m1JXN7E1dRbIbM3PAp9Vgun
Jt8/PnrXN8uFicUBH+jEu9yAiXmXoi8FzOVAiBvF7YhzMXPL2fFaJv/6zP4a1eK4F62aFiEox38e
wwyiI5af7AT0LLJ/UKq56ltsPIOBroYezTLRyOjYZIqNfBIpTlw/tvR5NJG8kEHHRgfk/GH/9vGM
Xt2evwwus43TZIUlN5H6IfaXaHgolZO6loq5FnAhpJtfO3jLoX1xMYP2AH7RTP8jfNG1DfKbrYXT
zE0KZEqI7HM9GDswH6Lq3Kv3qm28jaQEXduoTt7YCT/WyJYn6deOKbcip+iZMY01EPd7inaA0ZAA
n2GhIChH4v/3wCiJB27mMWI/zzwRZ/Smp8R+nkk4wP6cexFEhjg4+WZWl/AAsKP/8dJeq9ATFRTx
ILbG9IMe/3fzpVqBM4Fg3qHjBL7ynoao0xQJyGQhiEJaNXLCIq58sAwiNsjKT3YVHklKPNsWd6KI
H3iZP/R17aSacmYVAY+ECmqNDiiUsheZlw4GimdpfEt6tmls25faarfele2JIUB8AvvGsvVlfrWN
iU0TjuxJ+Cp8ttcwbYAod+iN0TfptkPSuEA/9sfztmZzsYW6uGVdlMCmJm9IZTutNH0yrtW31qws
7ltd6dU4Au3OZurSzyafAm3m+uVx/297y+c9iFo9CPJ1DdLm83dcBOeJjTugDmGHDP18GaS3mdKv
dWxdP+IXVhZ+OVdtJiUY4jaD7YRBj6BIu2+95JZADG0N6XAtMPptSAt/UjQZJ4MyG0PncIc9scmT
s+n0nuar2148rdXP3/eMLuZwsSOY1IokiXLk8PYsSA7ywI7GPjwoaLX4eOtdy/f+NrTFrtAavUzS
EUNr87TzeTvcRHHnG7m4ycz4U0tUBoZfsTP1/r5u2w1Tqy+mWt2YTfZkDprbtvam1qbdylfNE7qI
ePFVyCwCYIgyx085nIs9NJUo3OghvkrZ0kBC16n6Nm6kZ2+0LfNyEMftVK+o/sFSX4koIMw2Sx5Q
08AeXkyHOWm6KjmKVFFqENC+GTfaBPqileHNbvjd8AzAsFGfsDTtnczA1Cqch1heFfk4jfiGF2/0
Xedbiv/PcnLXh/XL4GI/GUbG65zAILQiWgjrCCCn/49jWswcY3LqkR6wN/lu9FCoBE7HbWtINWgA
IAHNty/DFRTq1UGZ0EVAJQw4pGWpgoikbaEJjfKepXkW2ugsCD2tjGq+sd6t1IWN+RsuNmKukb5C
GhjXwalA5C6303l++c/0q2uvhPdNqPOhv7C1dJxmGKeyhC3RyNRPTXJrj5kGESTrVu/7btsXtHHb
CimcmHeTA2TSfdd035reHt1CtfmnYhJ+nRA/Z+A7j/ubCjU2t6H2Y2PXd4OMHtua+Y2Z1A4Y0Vf2
9NXFwJlFW8qsEbMsCUR8mnRgM+yNQqEVkgSyMNfW4kpcjPadv00sKwCxVptRWWCHpckRHJm6NxNd
2a6uPdlBepgFTT9e/PkKebf2F/YW0QzT0rbuY6SUleFFb4TTZ4mrMu4A97Q2tKvb7MLUPPSLbdaA
UrzkFspdf5CNXJtG43dblTALG7AsezNRbwK3lXqKwA2BfGS5m/ORq5fn2tgWR2jAEyPjFez9++TZ
1RDnYhqXJyjs1SqMYCqnmWeaymMr+JPQwpXr6b02znxSL+wsgg+lTAxSl1A/npWQ5C71uNt+Bq0f
Bc9TtK02uZcF6Pua2Vs7l3aHyOtSx1gL6K4/PS4+YxGWjLFOo8L6O4cNlkh3up2bthsHkiGrcO21
87C4RPpi7IphzroSFQxheZAXtps0j7G1phx5Pd4iaMBFMQ5tv0u4TTPT7kkFlni6t/CMMY5oyXXz
dF/upt36Fr0+sF/mFgPL8qq3SQtzuXVOtaeOWNB1bN2pWYMkrA5scUmC/TZMOMMG7bB1Jr/wemwU
XwYzNaKmb9aaiK9Hyb8mki2qHGozRVk1wt4MPyfH/zTa/BOR7v+yG/+exXd9iQClUFlApfu3tNrf
AOR/UPO77ll+WVx4zSidql5rsG4DGDV/5tWU1hlcdTOCfHDVj81+8f11gEQJ1KHUGVD0u99sbcoF
CQGT+qkV3Oy0h8yftYI1Ez0gDM/ptfvnv6zeL4tLNyOH3MxT5GZQN6p26in1FFcbPDtgaI5YG991
3/nL2MKZJOOYquo8PLV4CplHtedVRPzVc0Zn3BKiHHQMLm4epUitsJgROSpaucVTX1WIZJy0/7Pn
04WhxZXTU1ihtkA3ZB46tvaVj+dRv01qY2OpN7HW+gT6MyWTK9f41Sm8MLvYIWYzQHyohNkJpIYV
NPmEfqxQZPs4LLnuRBhkPMANQO13unDzT8xhGv/CDsy9erPTZ0he/5NjfXXNLowtzlgmoW5KJIx1
InlkA+AXWbHNRraLxFqAN7vZdweMAaDwEztKl1k7vcgtg+vASKPd36mVoI4nx2SnGrKXivaJrVG4
Xj9eQFhCJBep43cKdxFkL1nZ/lGW8OrOuDC1OMlJrzRap8IU1Uu/48WNQYatKvSVwORaEK7hUTmL
AljQkV5sQLuVyqhR5FY5ulTNES+v4WVl862ZWIykLENm9eXsBUED4xuo2mSQNoZjGu8Gv3EY+Qcl
7flWXG6My2EtXFM1kZETFX4wrxSvoD4hwu/5Pupat278jmQAAj18PE5Ah6/lICCywEwoLEPzUl1M
pkzgRbiA1cagh14J7xlDFzW0dfd2kx1H2m30Tu4UVFnSSPHxwH7NospLM3nS835HO+pFughUFXpa
sfWgW+ggifrwDg+1cwnCKm41eyPrTrodnyMNfNsm2SWdcVNSJZgU8H0XmbwjZrbLSXhQCXF7Eyj0
JDoZer9l6afR6HaqdSOm4VDyOgnskuxa2eH3WJK4GUtzF71nN1wNbHSbI1ns5dYEaddyY8aaixrz
ts/UTRaZ/kgLd0xBzAUCLDSTPofmIx6eT6RJPlcl/VSXjV/hsemYOqSeKhEMoQ5pOP2Qi89Mn/ak
KlOnmKoNnb0EF84oYs9IS79W0C+j9hszFE6s39ASHD7SRjKV5TUEfoVT2SBEVSNoc40uz4nTpneQ
wXRqmlpPUT+89m33SEeog8l0l0fqnvL2iXSVR4b0W5jQ0aklBcFCb7uxMjgpSkwjJI9dUC7gnwEd
H6Nbll9ImgCSVpSfxVQCNlZnt9QuN0oLjk85+YNt3cU6Wh8rfUdYtDXT9FPYZ36n8Fuqo4+9iG/1
It7ahhKMWbPXrWZygHv3RtLcpxby+LU6TY6lTy984L4uqsMAGhQ67UweuwB5nUTHA6DoDo2tom70
pbL70dFSaLtOj3YHgsXwhrESyTX0eEptV8x9anO/mhVDvNiKM1fFe90kdqAw7SFGhmPq5V5p0ONR
fbXiYoAppjthqoJ5J2JIvEjltUzvrFEdkNw1tzoDM/F4Rh3OVqlDJPEG9jxWmieiHrVP5GeGwcs7
sECNuouU/l5OgMcauYsM2ENoDG6o3djDmzHm91pqb42CHFS7dcI2SCvmmOYPS0pXw9ZqU+5CmQuq
t8c0eeTqUxoTYB3FwxDhklehbpAKv1C7e6oetabeTHHl6vj9vt2ZKI22tuKhCox85GbAObN0jnNT
HcL2i5H2TjRkft2/KRVUSGnm92rhJBaqcRS0MzkJVAD1tMe+h9aaeBBV6wgG0RrzkWBL52DzUnFZ
gsjGbJBYj+9biNUqGritUu2sj9kxKU91Tb2ujpwK7SV8/JwxuZ1J/W0j22jtawcSQUeNoSo1fZU9
WLX7z50xeErebjocqJnrPYt4UJm1Y5ncM7LKtUrtvou/NBR6aFjNsR2hFzA6RvIyrye12CakbG/W
xB+6xqP5W6fteQ3yUJP66PsFA/NwY9TmTo1eCl0F0lt3tOhpYOBwHCHUUTw1YOka45uBJ8cizF01
BbVq/m2yjSOr4ZQH9dEuUdxWhJcxsA9Hmpsp7Z0a/8hbw0V62QtZcjBT6skKohMT8ZndeKjfuHZ1
5LXpszj1i0jft+idMmhQCnPTm8WNbYy7DEjPBgKfDTKjTFovuI+cAcjMgfAAQI8tSEmcpjslKvrt
E5QusWj1dCjbV0SGXt3WjjTfGEl3mfWtNUKIteXorlFDB83ALp/ewJ3iKKnlxTGkKMN0y6zM04QZ
WFnkZPwmj7vbGrLgtH/hYenKSjpGSzxdJs6oM9fqhsMIieS8LIJhAP18A9qNzHbQmrQxojRIwnu7
kW5iK9xRG7V2mvyxDkE0hrcDhS44LiaXQHA8ggNNwKExFIrTYbuxGtxnKUpn8SlX5DEtwBOmNze4
nHxZp05m13uVSS8cb1GAg3h57QOE61p9v8GyhPFdZxVujb8dlbeKdQ85Vjdq2t3EtHMhXvSh9Ck5
x/VwjyYkCD2XOLcdQlfVMSNcdhhXoQIuLITbFHxjWV/65rEnyonVlScS6lXAy1ThjwGS5mMkDk2e
g2Bx9DIVSvBp4Q4h96Sangv7FQ7vM9BoN6muBywfj8agnJHVg76KoWISf7TsJoxin2eNqw4PVgVC
e0ndrG79fHqmWHWmZ2AYAE6aWDcVhKrBqOKU/FDglFpF46Sj5fWduaswZ+qAmkVvbPX8bPaZp+u3
VavsCwNInuSc1eZmlp9rqiEQ6XhjcCK9IlPvtbDba6LZ0Dx09fF7W5gHG3F8BZlBatxaQBnESuSW
Ub0nOi6SIrkr2Ocwxe1if0qss6jADNWCotF6UpP8pZRscBkPd3laghuSArJFN7yJfA0iGqAk2mZ8
vMv0Cv0BHFlrAzzkZI+FFTZuL/3UJVAUHCo/MQ9j/a2LcZVUhsOnUyy+jSl5pvVDjRNCxAsLX83q
0Nb0HIr2MU/xibOOKi5W0E06g5p7bQbqb5V7ow7x7sY1BMB0GeB5dYy/vbMK8VTLLlAUIp12LHyW
aVuziV+stPUlXCIanRywdO2nBA3yPffQZuXlqepRxFz2fcUt1wBte5g+Zbh4c2gISsGCQiZgbRy3
o9bjwn+oYK8Chn8IbScDGScIixwi0PJjftf7XaJjzKaSYi+AnR3k4fD9RmF/zdr8WwTn1BIK/swO
DKbnqcA4MojkZG9hWRwULXRicTd137g9PWMV8Nh7VdvWa+Ef47B1VZqBzo9uVTa8amEguumgT9Sh
YDNQlf6xb28N1NR4eswTOPH+GQ0wPo6Knf6wyzvdsnC9W/5Uxc5QPncdMr9w1kV134aidIYJSjY5
/gZEg+zqtU/4Lpws19Kzo5DQqqOYK9v8Qps3U/ywk/7UG69AZe8gCeZoPXGU8as9NY4Mc0xRexdG
GaQ70Lmjo/Bcl9quHs7VmMHFNQCzjVteIMU+JjslnBAv3eotitHpeMgpdSmYEUUSGI1yNrJ4U/Td
qxDnWNcdm4DiqgR9ZoNN2EEyMKlwilqH2IWHvk3w8h6tdPTq5JVRCCooxDGwYh3SzbI9DmClNdQv
YjxZqrEfCqj0PgNS5zRN6xsSgMsSbjwHTHdUXzMGpC53lArBmmi8qLX3Id2GueHVHS408YPkKKLH
0U721sYU8c0cHo72g26D5aFELK1Uj2E4+BV7mrB+A1oUTOQfIl3BZN+pRgwhJt3pRe2SNNvZQDcM
pPPrKrtB9iznAMkYwyYp0nvDVuCSQHjfxH5YvRTjy5RV0GD9zuwe8WbjJOEnE047NrnLIzQiC8Ob
BPR84idiMz8rXwk3gqlJ3aT7bIx3tXYnReuXWrVjw1FNcanggSgJ3xqx/SIKK0BfsVsa8FtdcWuX
DdjrXkJh7bVcOSkNgfPLflD5DBU/J4EvQc39qPPm06hX3sR7nNJnQxjAm0HqLjqHOPcJIqREIMQr
cFp5sdX1BD3MqmtJVEqZdOz6LY8AUy6Ikxhsl+Tch8QsfnMjKoYrMFYOUG/AbSL9TDT+NHK0x4NS
rysQfSH5oYXHLkQXV2SgjwZfpcjGDaH02yZk8DSeeWGWemO1teA/dL3ekNAIWp26Vdu7NgODrdoE
KhsDddxaREX7YwUmXlB4dsDr5c2mVRFSKpEf1/dx2h4aVTo9VMVM7XUy0Zo2muco+iQ6CNNMuifS
/GkAgwthB9ENQakKN+xrhDURzkKOa9/4hAq4F5J817HiWNn1vJW9ip+HyXiL0nstsneSvKTiHHLq
9qPulEXsCPrElM7VeI7LNr8XVAv66DyG96EO3mvgNtXshRtoVK5tv47OOh2fQtU4W9i5Fii54irx
wFP3Jls8IQAfqTgJZAaPyn7UnDqRKXwuo8A2E0eDxcYqcCZUv6HdiVfSY7TybOWGK7ErrAbIUHKk
4oYMrdsOUxBnyVlOJsI4AQm9R9qOB7vfanR0x2mrNLabFse47eAnP/caVMvj89jpflLafibJoVO+
E3FjFpOTGopj9DsRpa6Ub1yFR81vB37GFvH5EG0HlgbosfSKwdwaSuUZ0OuTJpCs1QA/b217M4KY
7Q8xQANAvZuKk8T1ZpLXgSMMTt9MCAjGaekmUsFu7z0Bb1Ly8E4bWGAl9mlKXojM3NTu3AKnPFfN
ozoBYNNk93ov9gKEQGao+rFi3Mc82c8Pn7JKN3r9Ke+72wixmsRx6hENYfcrikTwX7tgMvELhfpS
34bwD5ka9OMItdjhpaxst4hMJy3wKWn8KmTp9EO0J2GQ5KxHmeOFRGAXGLJHhselxeg3Epvfc53u
9eRLhFUZIwg/i2+hcSiKezN/1lPbo3WyicrnolDxICglaCTPehjfgnfMH0M8V+16mxQADVWl4sbk
E6Qqv9VCv2+t7mtl3aYNFjdPHcUqtmzqnuRkO5ECmspyl2fN3ZSIoNZvefMVT4NDP+JYQK8wL2UB
MmoovaUnonYuWEBOZODIYSCsJ0ru1gWOZN0/8xpnPLK9pku9RBXHqCOHQg89hWv+FLZ4ufTOaE43
dmFMjt1EjdNV1rfERAwGwi8vIqnX0iGw2luzwaM1wduNR2AGlIVPY9OTk3KYFFxdMbklcjpEfQMY
9vQWj68tMPd2zbyCt7vaZCjubitqPAxt45BGd6d6Uwriq7Z0SFzc1B04ESwHTBmIJV+TsL2N8RKY
DOh21m+8zzYGBZZQTQ6RNUMAepyIeW3zVDt1QPo1SVUiTi/Pw9j3iO0bJ860FHsnvCUG3iwVA+eR
oW8nXjhR9Q2rBQleR7dFsy1qnBtwFbUad6b0rs1vy1qp8XbukBcCj1imbLQKs2BCBgI6KJQEaSTv
rKTZldXgm1p3GvXspSHHAvhtad8laf5A7PiLLqu9ocVPko/f4Gm/Gw0GM2RyZ1rdd4VD6aG7l9mL
Dd9YVHgtdFBkAs+d5WLrnqMq8kZo+eEVJFMNzSS1r9S7NoRqELU/h0O3A43MlIHXYxjwXiQPqMy4
TLvXcRcM42Nn7JpIAaYADXu6euIxbkZ8PFRZ8frKfJOG+4i2T6pheSroD1LL7TR+6vDGrmL44Ibf
NO23hCOa1Td1kbpFT55HAgoKOOdGQxoLqlwj+uIlvbOTZ56UAatLlNaAWx9OkQxfo4i60/QSRYAJ
F8Jp2ONY0QNYG+Hiei+DE7H6xxG3k2bnjhLVruy3rZrfxBba7HENTAZ4GMgpQuBRKlPuqaN6BM/b
XsP1rWhPaR9vLS5vhxpkmIruJBX1W1H5xiAQrPQuRM1dict0xOttCHMv55FnW3xDMVtD/NXUIzfW
DnqbQqb6IML5RnpRkULQo+RTa9AbFnOo/lpgNpixwbUs32Ta/wCn+5721U0+ZGdTMOsuIVaNvXgH
MLiPnM8e70y8oXjngDznUPwPS+e1JCnSLOEnwgxI5C2qKF2txQ3WYhqtNU9/vtr/XKyt7ez0TBVk
hnD38LCyMKUHGm2TrGbszMim/6HmscVeqo2THRvBKCV7PQftaVM3ybKg30rqg/Zziq3GA3hl91ih
4GApUVywSZneUk+b51amqgO3Ej2aiTGbPof4u7eqnU7udTQZwKJ9Xxk00Ph0Q2W4BS4lAC0/fatj
rcTuY8Nuf1baD808T1P3pBqb4UXb8i+aJ99MXmytcsdkcTYpDzaKqlqaT8tqYfDyr6zU670mEuon
m52cdH3raGHNKfW0GeDCHvxqlsmcTevp7eANq3FWBYOVMoBeM3j4fz0qrdWATSx7M2YrtLUeFTWa
HLlKd1F8aTQTzcjiqJH0Mxm8uc54vg8PgKRRXtquWYDF9f25lN8HeXWNXHB6rtX9qveWY/WZb41U
Y5FO55dLH0q6z3U0o8pl6DEDVWpnTrntch00VsQvW545syrQvsUL8vlyv8zltZNSf8ifzLEJMnkO
89wKrfGdmwDo1HlkKVLcXyfHnlxpLG2f/XsNphe7BWzlP2CJFD+wB8Qwzra6V5PilK63qlaJT1qd
AdSoujvQxKu5de4Js0lhXgYArum3LJqndHzvpvQojPP9dmxKulBPX1gD5bfEJ7EWIX6c4RpR+DdG
aJSLifAqekjSsEp717IXICCoookfXuXhVTTJR0bSN9TU0SvmW5pmdgoa5pgNseuM++RTI1YvsVa3
I8DV4+p08rozQJ8KPFpPuvHRTki4aW2WoCJ5j/W3ln6XCqu8LeZgBrc2MLWr1yDqTnNbkHDZL28p
gQ3NHukvivnCKjq/RVmcKo9g0K4yBL0YUafFrp5IYEvYLw/R2ab7M+vZ0QjB9XZo53eeZT2MPmf1
d9UayqeRgFbmbjpamJ3lx6rEO2+I9+0mHatxYl/UgE5588ak2Gux5lagCiudjjLrAD0cikIPl+Ir
IkQA2XmlBbCspxA1bGvhg8gEIns4jnH3wFcf5PJWru89u2WbKiwW9hjxc0KZnozoORo3Z0a2pY/h
pKpelw0upgBONpF264IbCPASJYEY5kAkP4rFLcIlFjTFqWjTOzn3e/XS1dfK/MxrmZZE89voNM5P
aneo08Sz2iTYNvUwo1MAa3EGXJWIbK6pH3Xz17TH66RqMPynqQk1eISRdnJOnzXtINYslBSWXqbK
/j/Qa6Fp659mYfkSIjqPec/jXOonbhUIS5Ar5SmZWauYDFnKuSko7V6k7pL3rwUpY1vOi53vQVQQ
1YvctfP3Lf/K6IAG9ZQkV6HRQ04P9sJqgzr1QAr8KSetlz2OZLMnzVMg5T9aDsAGBjSXnzE7MPJp
cVM4kEwmXtQ/+aAHm1buRwDVhqOkag9bVZ6k7VGdgKbVoXYyabEdyoVZ1YMuSn1dfMvtdpbLyO/7
8jTFF62MXVFczWrxlooPwVMe7NiX4s/IGNwpnZ1o+1v4lZExi3kVJCFB5atdkMUyu/WiG/3DIHbb
KL2AwXsJ7WfJ5bTeUoNrs6TsYrRcKdeejK15mvSCs8/udJUmv1GdpbE8bbnzIwAKNt8TrExevgxt
2ykr7IOieyhd9kY5+VL9WIDKNUN+TWPCb0yUHLFyy4D70lQQu7JgSEe/EuJY56MrQPgqfQAfvTUg
fpuWO7ZGLyYPv7Fcs33lr033yG39fP34f9ySb7Sz0sXLxmKfZI3LqizX7ilnlvlgqpJnU5CvWMbp
sgTAtiuATzIMp/JlOWrLy8I208TIjiJn0rnqXTM1dnIf+0LaggkCoce2waCSoJ9p6KHnZSctMjF/
e+qNaPKyFLR6/Jk4dYvNk4/xxnKqFCAoA84cnrKYzSOdafmKVf1tFjWxYmBpJ5qwZvSsjN80S6I9
6gKLwsXMp8O8kgqA+FPpbNzzjbW0bmwdYtKlViyXUfTPs7Efyx5fTY1VveASeVV+zGUJ8Mpq4koL
a21+HrSZWEr70egti0S/tQ1cR4ovetccS8PyNjYfzuW/pHrB6yAYM6q99W9Z+kNRvBptfkh19ig3
FChDGFOfdMNlGvSLzjKWnMWpTj1phA7qBDl/lo3pYC/mk6FH/jTOfm/nN71bRyzD9Hd9jj7kEqBk
GnJK3cSTdaTYcbxPWRfi5HP2tYryBzniqctqw0km+Y0pbV818ViK0tu6Zbj+rWS82JESZjWkyJnJ
ZWrKgpqNiQRWvWT5G9C5J/r0VpbaiKUy7Q2vDQtlEWlOP/avSpWfzHoLR0xWhXzQhjeZw5Xoa+mU
NFSwLO5KtGGWjuFb9abVIsxr6Wibz12mnRko8ki5pSRcafiHwtApxbvQYNBEkFm5N5SnOiufxIDT
nRqykMApzNNKHK03zc2U54XUXKQvKhVaPKJ4Sb7uOModNreV2o26D7lCHr2+CHUI5W1mxw5DwGon
gkpKva5qdha3oEqlU1oC45bQipsCNJEbvtpurl1eLI1NrXMJMA9IMb2ZVnowlMXJ1zHIpZf/cCQI
rqqqw8S8jvIDU8SOjQinkDpfjHTTkoWFGxbreux10qdkkKKj34Z/qcAca6lxzCE9VMkdI1rsi87K
yXnN3XnS3Xl+sZMsyDI8qxLb0S3TqVU2zQBGWA3ZIRGHerkaKMMWcw5WzT7RjPPQL7FiffcJ1EAT
bgyZquZ6RlF5sFZgX7SpXgV0upjZW75Kga71njXqx8R+ZfkC6GAjXG0WhFOp/krrr0rMXqTW3rhO
oTrLLp2Qt6U673shcE6hZXTO1I9M4d822zxWWuSoevYldRNx/WLZ9BigAXb6WeTiIJfZ1YTeHFrl
Vt+LiKT0mpx3XyfOmF1kixYuq3ZCYyHS/UWqi3qp9DyQGxkyjQ1aGozAFoUx0aQQIMtJMElSUALH
Dcp0HArlnA4jh2ekBERZsPgjtGBjN2Dw154xrrqS96Juj8mU+ECSviw1hw6QW40upZG99M1Zatr3
PFkoWZWPfLylBSrC6HVOIrdV4l8lsU6RMX/OsR1O9RwMRUHLR/AskqsS1Q+WbSFMGkynTVUvyswA
zP8CcH7t7NsyZs92rp/Umi8iGechkUKtl//NduxpxfyXivSkS/kpXqWLknR+m8QPczv7dy50XAa3
GHtKfHhb5WUZPxewwnH90+Y7LCH5hbwcOhqynvQ06a+5lfjylvpbzZLNNfWtkvm1nkVJbYzvT3PE
zT7I63XXszaCASVPa7YWe/sRu4gUErMU0+Y0anyc1O0JfApJXkdWTJVkLw+sU26G2YkFvHk0P+ij
+q1KVIuV7QxLPblFa/paE3W+0YOWSXO46MXsDUl8kZmTgVe0JXdLo1fZbj9TzEY5n/FDamXtwYBP
UBI1OvRrfYj62qedfWq1sSM46a6S4MKtyncW59Q15QEQ4s0uASWaNVjHqfJpc656Kjsbi0KcvgPj
iFPZs8WK5AnUZkUsYEynTpPfRGq+mIADfd1cY2b+HMzwQTgq5q7V8p+qLZe+jFHSGbQ/SVa8kan3
VaZem1F9FndSNY6kd7VYU4h6+SbMxJ/U+TzZU6hN+bnvaX0hDz7xZTTcbBr+5M362LRkgYkdWHG3
AHUyGv5k9sAlecke7rx/S4zx2kKJlGXPLsp7jC422gJhs42njlxL2s4Asvu1ivZ1C0U4zPfdwtXw
rlbtq7aonqQql74y0auVIGrFnHoTgn1natsny5w+Mym5TtN4FZN+Nfs46Mz+aBXiwTDX5HudgJnp
ZuCtqNQ0E7hLNnYlY+W2ZoSlbp200TjJfOYxWg6y/m/K8oBdbsc6Ze9XnZfhKlvHaYIVVdXXO8wr
JQnLSsdccapIZ5i4x4N/ohcD13rjaQejbDJl3CzHDpYDdV+wmd0LbjrQjytOpin+ELr+pMBasz3T
zSP1x9DKU54vQINg4mmSUc915i/MsLtUKBHgILx+wtnWbA+pYep+3M3fTTv6li55E7BB1C8H3Lyc
3GSZUmEU3JBMpVdUMZ0Rgj3g8l+R8/eVk3ooQAZk025cG9aykL7Npnla72yU6PSXZouv8lL6kAL7
IlpMJ+5oJjDFcyc9fsKf8U8tktbhXrVuuTUfcyYHCRxaP6nYbcJG1U21SwplOCYNthCzdVdpdMlb
X0C6miq2c3b6IzYdtUI7nqN5uLRG+jlFKxuYm6lxp03XzkZWSHvwgyd5mAFxmzpiwRwyKiXVHlRa
n0xRgRZ1dB/4ZY/d+qq1OVKI4T1S302LFeFbFib96kl3ULTcdjq5t5hYXLdF/lIiqoSN3hrZX5b4
lLdsGEjVSw5SVBZrOAD+LrPYG2INttlw2IC9w9wMc/dfIA5HmUu/lYuDQroR9rZvzeQrUzR31NHy
9Gl8VGb6OlSBQb2VqHWgQxft1BIGo9Hwbdpalm5CxGse7oluTn9XS5KbbUwfIhNRnHRq3abLTpL1
OTGapKsIFrbqZYSRzOaZHQ+t5I81IKiSaftc4Z+ie4V+98x2Ds223Lfp9xbNe1mjnxjMaym2123Y
nsdGDWSwY5ZVBuYQv5kqcvZICaZM/reAXmglIFAR4S+TyEclMfbLVO7aPN6tCwmf0MKd2XcWC9pK
C2B5vaZio3eoJIZhKU4T/dVEukP1QSkuB5oWHTP8JmzBHMXKinBz3tXtxNK95VLWLHBH1XYYJmm3
6Wwgm2LUXZ3bAgPqoJXNWvtZ0Xr8f/bhUQ4VmxdrOpXPRC0bB9L0aBb5oxDoSpnXiCdWmI36DxaY
vrrYOxOgqpx6nyU15N/aW8Ghl1ig62JLoG65drGERqztQM9Pqtb6i6QeKmt2V2igNTLYoNig/GAD
N/FqpDwe0sLJmgauX0OHJtwSIbw2Ff7QrL5m9pDaksf9vCL94l6A2ZalcEbOPq1ciLNtMEzzReE0
6uSjuB/cRY7PbWdfIkVFGqYlCGCG81SqO1RUN3UzvawCVZIqT6146TyIwlYu/OOj5EIWVIIufI6x
7NuzGgwGbEHN34VUoM1cIBxfYr3i/afmFQfQUXykU+PlsfQdLSkBLt+Z9RLIa3TRJvs1W+2jPVQA
ZHMfGkwbxcNfkq67SBvDxkxLd1pYxKSbTOHNn1KBmmeZMidLy09q3dtQqEtQ2OwLTIx/eZl8Vcr8
XRl1uG3MTLaEKqu9RBWIREYP4bEdhjVSpAHoEKLUJJC2tN1Gmu9OY9eEcxv/pBa/ey1eslg+JaL0
l1SDm9st0whEsZo/oxGyBPgyG2Flxu4wF56isPSxKtBcnXSxUWqBCy4SyWtOH1f8E4UJcup3621M
PhdweNHitY+4sCMDFzulPYq49cvqn9aOnqCglHGKS3A0rlI3IoobbVjbz3OZPBGe3DuNoiTLabHt
sLiXNk3iqW1YZsU+YkGlhYzCMnIo/AK0pHcHaeQtASprVygNaKOXQvmI7CwUAmQ+fs20QB/0Qz7s
mvKnLq9ZUQVmsWuKxG2K1EnLLJCK5rxmhbeaO10dnWgSNKNEmvGWsK96eC2ATq1/XRZq+ldefXRx
ds3k3baq7iLOsbQAkYS2Pjv1wlD4sp+GxGdn3BF87Vgpe9N63SbmxfA6Ta6dsl/zQ50nHiIgDni5
qIQh/E66Q2ujOiB9qPFfZ/DclTqYi5ce2IHDxHbOfo4AZ/b1ekvqYRfdWRW8nPoSgtr8FvpezD9Q
I8amO3OBdoguJgPQosva+tpTM/Cr9Zxzz+bsrDFNr/Wfm2l4VsceFBs9DfITe2o0eh7J28TqWw10
HcJLLC/E9pbmbG1EpyazVgsRWM+p2n6rBC6su97t3/XuS+0fuzSU65TJ9FNJNsjqzUnEs1R/SoSx
RIU8KZRgkRu3tviNfYq25G5NQ7l4b1/i13tUmFkir3WRexcWxfY5nUovggjOpa9G7kHV3yvKar5Y
Tcq8a0K3NyZ8AafJnSqUa0foSl9Tq3Dngq3jfen14qesgbnRg5VhFvHFwMum5NhYT51yyTuczdqP
ttjlxvemoCh7vD9Bs+ST4ExUm4BF4QSI25nHGmRio7XCqt0ttvOULc796VsUEKoS3RWMVM7fpXlJ
gZwSuyMwcSuVt9q6GMt7F18z8aloL2q6L0UfligWRloZxV52ZJ9ARS6TXExruOjVsa2oCqJVupaq
djbHAkXgZ49NJDYIuJWeZmXbQZOqK8YuExgpvOGkXu9fAthwlToP1N5pBeVd+aMlnzrSAdapjCu7
rgdm77vUbQT/mbtNxlehndiyNMgruXYX81etHweVL5D+pVgNZPKz0QI/D17X7FTQ9Yz1qVN9LlPT
beR/Sf/DtyrXczd/AnpsTlG+3RFjPX3P0WU14mgnLDCGlpa02t8MwMdlz20eku3ItR8quL+qRaM2
PWcG/qXKAOvIDrWyuOX9xyCTQRaCfOaZfXq3RWR5XAvGuAhCus6633K6zMXrepcOiKBFymH2nhZp
PtL3Olognyy/AcNMtfZpsVk1KEl/Eu+p1iNgv9e2vBrxZWyhv4enSfmTu0snaAk3kCiakWKXsOxR
6Z7v76pbX4ZaPCWN6WwZ0F/boo9D2JLNbjx0jrbtOwZKVg2a7m6Tx/mPkWAuRHbJmczdSIdTjB8t
hzjqXnswPV540V9UasCx/rGlgXqPcIiKsywPDWkBCa9m+/VKPTIEeIM76dwEiwR7jXxtROy4kBsH
6hGdkGnu+yI5FOtDo/J8UbROz0sGrp6NR95bj+QMFcYpl76NxA5m+3tMpqCQX1Fm4zGFPCOJbowc
nSI98pKFYAbsreseBhsOWzD8ZL5maX+Ty4ct/SSbtNmN5Ism7WQvh6KNKZtYLdpRyOboNXZd/4u5
6XEgLuBtthjJg4T+qsJuCS1oMQ/gQcice8uLTHZNRHTSwxDOq+RoRXUa0jCzaMJqAQFg196gRXSD
0APFa0r9bBuP3RoduAC1Xu43G94kknYRQqr0PGrB0N3K9C2fHot8oq1AYpYHXYEydwyr/DnRORLz
rqsAsn7z6m3pP7LhHSbPM1GadONbyjebkqcUia0dBxZomhCGK+LSNSNzN0zAYkSaTLvBd86S8OZ6
gvQNze5PKfTDWpB7y3BGhR7ftvp1aLAKV64thw0IxVtwXq2fCeErT121Esr+EPNZ7GFPzKG4Kkuq
LPmEE4SziYAO2jEHXlXu5TbIIwuVl5s+W55c59DpQRMbDnALlbjb40wUUXaO9ura0uoqRGd5Dgr1
tixJ2OWvNkWunOwyCrmpXCjCJiCs2c2Wym1UOew5ylNyG+ZvJJR+OkyQDFYgW6l3l1boQ5Ba1xZw
Xcqq37Lrw20avCiiXqxPGjCMrGCParip+WBOO55u04EQ2ND9P0r6FyvcWvWriK9i3hXt49oskAOq
s+pfZLVaDkBc12JXK4CcKCEkkPnS2Ham9taVb5i2IQxwWCbgZQQqtXtfkqctOorudU1vqGP54U1l
J8d0Nybzk+pBRlEt/VgxJ5o+T+EZ6/ZjXj5lrAGuVvfOEBEJmvxUrK/8KaKKrqLeFUPxmJutRxij
4HDb8onVCrTGVIMgtlHrjADvWqEds/rEi6cooCvs6fBSqqv/T7Zae5ylHcMcE3rOpqc6qFDdvpPF
ESUqdC0dGleNNAJlVIaVWhwSlmfNu7JDrCs+9aL4KAxxn9XRZAVpvOxvloJcfmAKfDeh0+6XzJVW
Fm+rYLSTk2cnub8ZyYkqO7L3dlScxMYl2a2x6ZLYTPN9pNUZpNkVmgDawMBWm4K5DHJLuOm0+rr9
NvX7OjkYNp9Y7IyIEQJ0K9Vya5vdXD3oEL7WxAaq7DL2d2LvJOiCLYl6NDduQu8pa2t3LK86vPa8
gnjT2ltMLWRTvMN+7hg1eahOZNbK1TpBlfQC1+nTr3tKo++UrkKJ+zVDUEoaqPf62sUftSTvVuND
KizHlu3jqkAhb7so7/b4FFL+oDrIpX3SnqjDVMEFRAimGcWDir9Hi1hXiVxJ5Rxk6q3T48vMAj1d
/6hYqN4o8a6sQV7nmyWYQ//OVuWkJICS3Vmzu9fGbAvCxF5q5P1ilH7KF0lYy7pWDyPCSHWEw42e
K/ufndt35i4bP7f4sR+WF21pHEJ0xglS5XUfw+uiPSHXnbCVDFbF1zT207dPUw83nbwAC/ASO3b8
PhSF5GBO724S9h+R4WsJHZmWuJoEkQ8NxdigmVzugTw1NdCkmry5OpFpI78A2imAB2L0lNqZFgo3
A8fE6bNIb2N3f4MwSWAtbgsO3eEeIZnU7dTC1Knbel7leU8xHLUYvRjUlcZ4NgZSp4qmqJ4RPXQA
vRHHNjnyju54wBCvOxOGwsCeaZkdyjClw/SSZojCxKlQAiXgobMMMad0nkTNEq+/q666la2T/Tq/
y7Dfh7lK+jsvsNyV2dRZvWePMzTcJ2MGVyvGXpb4Y5YL+LvYL7VPOsn1VyPS3D65ILZCPfloWpVv
DtSlxOa12Sl26Sj3AcjkczBCoRkBpI1/dwWdTuRjZgp4GBIEhfbYC4jrZzgbqb0aXeOxURMtqnmw
eom6aXIT8xGHQ6e1UA/yFyyQttRPrf1siMS7twgddfBEskMgokRVmGwkVoqbRomQFdhGGBNb1/wW
1zbyOP0w9KvTm6szym9aS0cCRA8awRhF3dnoVaiPmR5QuhhzRfZX25rTTS9KeufS8JmywyxOnQ5x
nkocxharKgg5ig5pS1su6cdUFg4MEBN5FDjPvHLL2OXIjxSGAJrIROjImnW18paRq2MTklFk9VhY
N/GHrOxzjZdaa/79dyiIqWaF8x8/s32oNid3ri5ZmjGpAZU4K8HKR84UT2I7pTz9h5i0jXhIRRHI
JuATEY5aSrFR/5hf1tbv1PxjkHaj1viZnbPq7XWWTdR6e1EiGBGcUmjdKhzXOyKTOIDJc2u5NEyu
aQq/E3FYarceoYkF04KMRADsSgis7BUWCCRs6JY/JbevuQxKTKysxL4e1tNdT9UjbNlkunW+aAfA
ei/PK5BvPsdtzt57pXeg4c1FelY05apnr3OkPfJ6T4ayhZlhwWRXyFLlXTy8DPQsyG9ryj8mbXLy
el4GrbUjH4QpDDzgPpTaJ682WdHQLpBkqvUkDSCK62tUf95bgnTiY2efwkgcue+CbhpOKjeu6CL4
nVAYmGFAxUs6r0dGr5MjP0yTf7gvHBj0yhUOorG707QIFvSupSm4U1xaUP3Xk1bZm9VRwiEqyLY4
WEBA+oaZJdNVaoyi1VDTni00JeN6vOcqopStxITwnxLPAV1QN8XhYC/OvcClHt5GRrxKIv3Dch9S
49S11BZyd81rY48YxZpLL15txmC+2tTy1hYbvflTzmu3qpI9a4myLb2ykMAzssCC1DaHENjXMQhn
XAynjnW3TDt34xwbg3ba1BLhlkV8BByREJtM/kwDU+YjHzHdFdvTaqMlp/8fASfjlFuz+S2VeYqz
l7lcbR5eoqD20tXdvaBtthKdT7gOzKTQpfD8+vZbq4STb5mnG69xq/L3wJC2T/NUeV2Ee29ReUIk
/px01DeFs0DTyfxEnd2l4oyHDAwKGIazrPK+x7GXLHxeK82zlC5ItJ+6ywO1U6VAKFp8iIkGDOGN
KDjM0lMFiruODJKJ/CrnyuOaltdUbc8RvEjXx++9qbytVAHlrB01WChVnVU0NneSuHtUmAOJhL1L
jelM6cHhAYWapS2EaaFvKN8VO9ohndl1DVM6Ut5+QYOOBeqi/pRWrxYcH5oyzF+/mg42NNeBADe8
hulCCoShk5K899kSaPJtGHpnUOP9lO6TBNwhmsIkQaaFQrJUYFBVaNW/QqJejk/YnXjy9Fr1rx3F
d/pvyaa9AcKZ6z/sHDvWOk+xPKXNt05dadfPmqK/ymrYrOfZeGjow02AnSwLx4TuvavBDGl+tefV
XiBAjAdq7KWtz1KlerVBB46QhjHJnZBPi/X0vwZ5QxFYN/VRryq/kxkPsHfluHpWdJA5J4lxkLcj
8S3ufu12OKroCUXdfFtw1RNJfQDnbzJzLyD51viGuCTWX20Z+/vEjEgidSDG0W3KNx7mxEyFrQnH
XppDKXeAIVmwULMOD9Ochx0KZNt+i7jWq4RzjtGeuZJ11LkW+Mj6Iq8UMgrgnp6chKLQw9ZPc0SZ
fL8dIvb7hsyjl6eGoaxB8Up6JXWkOwNUM7fzWH2ZssmWzMmLOGlC1wIc9ixPQai5gp+rCIGMMB+A
hRf7U2lDLW8eRtE8RONxWp4su/9FTiH6alcq4qPNkHtNOaOiab16Y2Pt2VjBwAoguZUb16qQLoNI
Jtdcm3vXqu7psB4VxAn3wHavT8mfsnhOe/2Q1PtFIlU1FTUjTBL7kq52Z11Qxx30Gd/ruQK1ReaU
G+8GykiTz34QcnOr0Mrf09jM6G2XjaHKZdONnbJIO52MNVzi/tdCwRR1u20LZWYfWraltOgyMrdk
eIJDk6Fsq+Evqwm9Tm+HEIgnqk+Qdi+rETyxnbC0aFPIuY28I2lXrXpQROlG2vI/xHlVCCo4qiKd
T827AIY8dZ8fCTsE4aD1fs5UmlQDkSDhs1jT2UUA8fN3utw/VfG7tcsxNUq3QDmWMaEmEuVg2jhJ
LcFYnkZQkylj4pOhIKmHBlO6Q1xTbKPtundVqkLfhcAoyx4sJtdSJGfMD6ozg4jK0v1rV6l0m7hD
MqB0TtNm1ynKnnSMnJ17F5HCaQDpZxHejXcT8iZFd50qp9TofUuymIaSX6cST1Ulukl3GEGWEdQo
8cGyxq+m7HA1kJrHZL33RKr1p6bF4molPfvE4Ikzsn1sb0jRjdVqf+jMLoXK9IR6h71nLeekoXxV
LT+ucJhW8v2isFwUZetWv1i16fZd2FcHxt9IuXX91qxSKMsZQKTZhVMF5l+wPlcBQ8qKuzCafejO
1lnIHSPBtIHIV9DE+IrO/TRuFIhldJjs+L21+BbpXB/M5K6oNKx/cmfGvqqMuZunqBVwtrZnFwE7
jK0VdgtAlo7g8xE0YyOLIlKIBbIjGwpvNle4AI22AUihJ4R2IHfwytd8YpqOP5/5DIkpu/IX9cle
7nfyNAPWh0Ze3gjdHboBlSG5pdOuW5nfNsncTf3BRrYo1+NJlrEt0Qa68fFsreNHtAlHxOsbwqLC
M3CAlcG4SpmZqKg5tinca5ff6IZtSCQlk/f8/DM4Ou8FFyD5bUrHvRCBsdFdRcGib7t+SjxjRqHL
KG/BgF1hL7/Z+jCJn4FYRPMeQ49tnUy++qnuFydRTnGb0DA+3GUtXbFLZc1pJybpoGT5SfoYkUqM
vORhu2RHnOp3Uvyk2tphSSuIxAQBqfFWjPLBrKID7Vdt/hUa4lTsRNX+Zg413fLoqgy60oCa63BS
0l+Ig7yoH+vhvSxA2CVQ5YxxNYszBPNO6B0N4Ub56Q6kIiLwQe6E8SG0vwGhf73cquaXMe2T1O8a
OgziXDIfqvSaWSsVV6gXwwFTfT05L/l7XUu+ZKPQekS/MFOm59Libv/H2ndsyY0zzb7L3fMcgqBd
3E3RlelqozYyGx5pJNF7z6f/A62RmkJzCpqeb6OjVWeBSCQSmRkRmLDD+G39rlcGkGqkIIvdl+UR
/XZvaSjg7bgnAHoFGzxq242GNwL9ZOn1RxJmGCi9HgANC8z7rreuMSB7SIblAD5y9BDGczihTlDu
kIB/nduvlnGDzvFjjZENtfiepKW3aHCeXEI/Qa/IPhsYhE/vMbi6WHZpzCcr0XydDDNwBhhzrcsa
U5tKuG9wpWDOCMR0OcbrNEDyIC/iNBZGntRROxizdRe0y42lJk4SAHUGbG5vmt/wiv46NCVmOcfs
dgZYlCVQPcIyHsVoJCmPuj6d8aIrsvYQsBlIzTJMlEsxRD42nxcVmgLDWHxRUH8iedU6hVS4BRoX
i4E8I5hHDPWeYzQFs/JLH7QnDBtdmfCiFDqBtLnR+g7PgeSUqh146s+VXvgkmZ5ShtacF4wiNPea
FLyP4/ykd6bqQj+nw7zYvjHoTdY2VzNr7jezGwG7kVUf026f9upNofXQY28fuzDy43LwgBtS9Pg7
+n241VG4yBTtRLoYbPipdIrVBgwD+RMuviUsv2uBWu3CPDgnYfu5m5A56NpHlE819N1jXDHd1Wz1
R9RRggw4KqMBBLvXHurp2I/9Plfyp2hB0yMfkJrmWojXqMreyl1/a/QPbT00ztwiR2pmQC47yZZQ
E66qd532JS3VB7msfClNXdkAGb81YLoqQ65RY8TSwDh8mWYfq0XvwUeA4rxZvF8qdoAnZ0GVBkQK
t6kFIF/6XabhQ0Gl/WXmDbLFTwf+YnBwUhk6qzw5pgkGBkXpEVneIplMtlid1tY47i+aJUGmdrD2
wk43e2Dh1Pd7sDo4l9e2RZ6iEI0g7dF0sPdwBEhjWC56QwzJq9CSSoC/01oROdAWJ9baBPsJKybB
OScDBjPA+PU/YhJc2+IYUtpqKCpsFnhZDhgkV8COCcA73mggS1av5n2r+pc/3xaLztoexz2ztPlM
0hY65QXm28xydIfmsdfvLhshoi/Isc2ERVHrbQcuxh8esZzINePUw5CdJyKqEi2Icz4jr1tMvMAf
0niPgVtk7fsMKeblBYmcjuOcS3uCbqWF3pLUZUDFa6xCNU0C6qt/+Grgs9UUKqu6yr7qyu+UECPs
EZM+HPHGrsYctH3y7Fq65LRBBfoJT62bHQWnAZKDNhWxEm2eYvJinWOpiseFgrIEa1TPEyQd4nkP
rJobXmGKcxfNf0BJtB2lVha5o5zlkpoGFNxzLEox6fPSHp9FYf6EhEtojTvVI6qpFGkoCBFB4XOg
DkWNCKItJ8NXHEN/L+aF3iI/UlbL4452KKF1FsVguMxj3FbqLjIooAYYgKhRyIueLnso2T4HL9vH
HWyzCTK9KLA8IMcjVA5cvA6OrFALXY7YLkZQwXgox/wBxZ7IcbjDntRL34OM+ZUWyN+q6W/TAtHW
X5Y780EVSmZp1YmPBNNV7Qw17l1q49Xud370iYrEJDajGWaYNaKAdU/meXmTqMXNbSBGA8OvHq0T
o+pCf4FxCIq1p9g+gQ8FrLuHr////0GlHbyoyosxnqF3DGk44t4DZRZL/fFww9D/qL8jeOwIPEaw
rOdwtAo3mCtC+jiA1ucN19wW/dh6VVxwMTo1zuQFZ4HJ4ii2ivn0XXFQbDgour02hhHQbveYQEdj
2G8jZlyb5yINAEZVaxiIbXr7Lko9dCAnIpAj3Dx/q33jwgu1usDQLIrHXPw4Grd1cjVn/9EEF1Aw
5lWFoQzXgEbTLgnPYElsMGly2S1E6+DiSJFjrC1VsFOG9alcbql6LIa7yyY2b9PVp+ICRqnhaSqn
MBEasi9Fphcv2eNlEyJ/4yOEFoyROWI3pEgtd22bHOhSoUs4Xo1KhHmbxIUo15WeFofLdkVfj0sU
EjmYwTGALZLk4pAN4Eyg0rkxFO+yGcEXVDhOWn2ylC4p4M9zARDyYeqowAu2DWjQ8SSGCXJ9bovG
pgAGKtGQlrK6fATVyUmwhO37WDGZgKBGLIPngh2zJq0kBYKaLEdktz/C3RXKBYzo3hW9GoTWOLdO
qhL9PQJr/7sX0Wpt3OcLB6uJZ7Y/aEc54FoCf84Zne7BSQ8/pF2VNwiQ49p4+Zqcw1sypoQbnUU4
FR1oTPZ9VwpRhsiC9Our6cUG59xGlNRT28NGBg01PIiHvX412e2hOTINLvIm4YDVmniRMcgmyo2J
adrVu/JPJQNF/qFxubdegnElAYLk2T/ovySE3c70X3ZL467DJYdcvd7+WtnqfSRkHBeujLv7oCAE
mpflrbUAFnku+IjGXYNjaeZsSB9vmOPkYMjhGJ81H8NIvohrWbgu7jbsAcgjevvWEy3wfY2LH7mp
TVK1wPffFD+2r5FfJ42n8QWTjAnkJaxpaL/aTHwKMC4CcT/M/9QHzHYcgGAVk7hvV3JWfslFkcK0
AtmK4SujYTMafkymtSBXHwwbQERv7P4gNdtUz1mfci6q9Bj3iQMTvKdNCC0FFi7VeP9jrbAL9tAd
JrMMX6xNIVqtzt2iudUl1VzAg8LsGxAydnrKPMmV5W+MCjr7A5/dvlV/bSuv7bUoTR8m7CguGgiA
KgD+Ul2gHCXwHJ2LLJNKkynRYWLG9KT8oQWRBMYALmcfovClcyElyZRWH8E26bXu5BheDA734gtm
q/zcA1miwNjmyaMK1SzGJAyln9+rIixvnzPgLHELMB2nH1TdTJ9BRZ7wJgke2DIsTbYsXTW5e2BI
SGsBLoIqiB/u0ScHG5odYmT6mslpknN0JKrgebnpFCuL3I6lgO1k9YJUNQZdkB6BneZe8AU3H3or
C9wXLFBKpUv9/AWLQ3pa9su14YNa0RPXPLbP1MoWF/9jvSdkkbEanGYWQTBPzyKIqjxHkD/Sm9ou
faxscjeBVVgFKZg2NNOXxOBQi1RSAuOe/UM4CZ1eeRd6de0LvuvmWVvZ5e6ERC6JPoI2BiWX5oBg
3dosQP9t91kHtbFDDOwI7IochksujXQO0dyHWVqcDeNaApnQ5YWJDHC3AElJESwZ88gagNWYwZD/
owUu5sdLLfV6gk+WUyAlMS4zi4qp7CO8ykNe9oaXyNTQkZJ65hMVaP0c1cIc0NSitYdOqzJDGx2D
y//po1lc4KDxEiRDBYPhMJz6gjw2uuj9L9gXi4sU0dyw9BsmZDXAUFF6jaEDgR6YwKUtLlQkSaFT
PYaJLL4KzJMUv6/i/eUPxfb29c6wZx+6UxAO4PZ+HhUV6D68/iMj3oWoA+m45hXLNTR9b8RPauAv
eeFctrl9YwHx/LdR/ikxDFqJmQu49BtqXewbXVgg/5RY1CIDNBtv5xYXFntKYBBlz1KK0B58saTQ
tle8LI3zCjOKmlllT/Uu+1SolU2Ambj89UQWOKcYjEopF8AxPIBYgGjS/Ewe3csmtv3uZRHsJ6xq
keUwxxjbxiKiQDor6XJdm5k3Fsqb7toXM+xnrMyEwTjXMmAZngX+ElCYBYVATZlsx50XC9ydADL/
1gxwPjHTYQMt4ZOH6i/db25ZlVOyQZjLknck0uLkfXOXVEXH2KtqUOX5l63WNk3GBJokTGk3eQnA
ZgmK1M+XN2n7FK1McBdDL6dzZQxYHOjk77N+CQEWi9/V1hTs8A8maarsShmyx3nsb2tAU21J7gVh
dvP7rn4CFz16TZdkIJ8Q10fDwRxvaRhO3dwxhvEk+XB5vWyvXh3kF1t8lW2RNcxeAjHmxVr6KJPq
RraIF83V+whjIZdNbfr/yhR3e8xlBbmRDJtXAZuwsLiLke7LJrYfzCsbXKAoST11WYPlAE6ZO7IL
WJbf6U7vAL7ig61GpIsqcEiFCxtpMqT60sJeNBwxjAIqzFjgDKIN4qJGHk5VrCz4anEASEQH1n0Q
f4NJJjulQ3kv+Hzs517yBi52LB1GdFQDyyE3kC3YAVHEJO9/aHNFs/0H2lybtZTVhnGxZJKSUJ8k
LC8ZEzfDTdkyRRHQUGlPFAPbxVVBH6rky+V1sjN8aZnsAK7DCI6snAEaAmUWYMAa6GzQL3n8ZI6g
zy4a+KewD8X87pJFLqoERqKCDgAWqX6YbRDun1jjuUiO9Dj54ji5XXBQdSJTyJsTjVe8XyrSDhKz
Vwz3gzM5zUf9EUzNPkQxPQvcxMBMoKT5B4Y332Erw9x+DiDSQzUOhlkN6V8qyYlscdsoj/NMisF4
7llWv+ueiXuW2yf95YtyO1jkoLUsGyysKjzGrdbS2LnsldvvytW34+K+VVcqjSlMpMk9cxLkVXAS
CM2wAtEf7damW2pQTlQtiCjiQv39ICxT0dcVsHGYod/1rua1fpA4pgNmaxc0Cm8taGoY+5AtduhN
bomjNEyxpWDsCOSsHpjSMmfYS9+AjURZJesd0TNy+z54scc/kUytW9Imepa+XDdgnrNU4ZjO9iN9
ZY37nDNcv+zZkw+0npCjJg8Jmgh0L4GgyKE+EJcQBvBMV+A225v465vyT6aUykmQM6tvKdtuXuKr
JXIXXt9I06x0FZD65i0kPA69gZzPUkRr2ryIVma4Ww/Uprqud8nb5y22rlngWExFUTEvavGdusSq
lX4gLGCq30BHCJwO9KRG8JwIrh6RHS4+JnQK4gQMjl5HvxnWncJaj8ptkb+77BRb27ReDhcaCZH6
nFrMTOc3DCnOuHiEcsRbu2QCiQq+E0UzINb4e/gI9biVWtYJxkhpdgCP/jeyh5q3w7iundQpbFG6
tfH1dIi6migvEwWYEO6AWaDWbC2KmYBC/l6AgiDXwdAWgacpKvaXP+BGuP/NEjt0qxRBXcDFjfFS
NqemAhzlm6QQ5Koq3bJBFQjHQVTOQomGbeLKhqSCWyEYUWKO5fOC6KeFxVmSPhkYq82ABQVzSg5q
/w5IwWTxRjBeddDMTqoHuQXfv1N1x0pV9tnH1LoH7DOyU709pn2MwW/NzpRmX7V7CfSFOjjFoUsG
TmFNAXMHsKbpXoK2HCOPzixo4kWTS9T0JlKfgtbYVWm1b1QdmOd90U/HZIAeBaCzAAkvEGhoGzm2
x3YB+1YrnyUzcKtgfId3860+0daNwAii98onKQd2q+wXv9bQQ9V6IM7NAUjAnEDFrIMcVKmAgT3B
JL0X1eBHTNRIdrKyA4Y2d0mbac4yKXcVOOh7Ku8DFewwihGD3S6NDpa+3MgF8JIg9LqS8PWWTG6u
gis6ugEYBszxOpvoe8jo7YMZA/q57Fn0YTa/Wdp8oxbFSQnyzxR1MpDjvAMHPtBwQG4ibZ8U8CJa
/VWwAHWaFJ/UEWRerBIQ4ZbchQXoNSstOEtQajATHbMpECnJvCLC11Exgw82aLkA8DsnvgSm/ij/
anb5HgwXKNDWYNAHS6QV9sAGLEzXa8lBvdw6eSmfyg68Cf107pLuUQ46F9AGD4qAX4susKmhncsu
2Re02HcEALaJ8YhASIkA15qHmOuWCxdcIC50VnYyIV+VpnWUDny2FailwZBwxji+n2TE0fsOEAmA
krXlM5SFP2vQoyJx7QYoyLejP8jFXWWGp6WcDl0RuhgN3utLfw3+FC+stDOG0N0uka/AcQ4pjmbf
aLJvSMuhmJFHBppjTQ/Q+iyCp34uoeED1bAov6ZRBRQMBECMK32Jgp1kHQogNCUQ3SXygDc1CLBI
mD4gDflWDsBqUfIE8M0DSL91ck0mgN+uUAYGy03nMBGiFKKsmQ4YzfClZzzFIPsHU9YEZMjSX5Ei
6sDrkNxn4MjMZcvPZumclJmzSMGXBDzH0G4EOjRensBfddaH3ov00raUCXJoxIVgE0hWrHOBd1zU
QXGZ/lWFXyPiBAARxlHqtHLhVAHaCr2G/+OuxUEC0ClJIZwVHOLpkEvvu9suAcjvrjav5JusAoDo
XapChwIUFLIZ2OOnMMWvgpQgKMWOjXRrgpciOUgQJGjSe0iOzfS+KCAxB3h3B3ZPwPOnq5IcZ+Uw
mY+DdlswIpSzDipjuQYTGaN8eA9S4Xh6AC32lNsRuGC6byFYyzJ0AoDMbf0Gn1J+BGsv4P5gwI53
4KGMwbo0VKZdP7PreAEan4q8AxROB7u0NTgmAo6UfAC5JnCWAag9tV3xESiAdAG9waeu9GrA9Mtv
mvkZTG8D+Og6cHaUOxV0ivF0reUBYzzetcXHormdIcQJRLO0R7krTz+qjNvBHejnANBTDS9KqmAA
GGIUkfopAuqOghy2KK+tBfAk8LvcNeM5SA5j+6WsGSMLsHBtYINhd19CezuOVJx4VCvCxgO0X/vc
ZhB0t8fpS/RB7z+iZSDFw75K/Vk9Fy1gISHDh14HN7ISgVDMA8wDMMSaPpmmp5u73thLBdi9jS+9
dVyUGDxvd3S6gtYBEPAPE8DKUwP5ACA2oeXCmDkbctdHt7p62yzv0gnwNUeLXIJlg55OA+Cy2INF
0Gpve+tMdFvtjmMHtr/GTmZfpueSPM51eFBBh7YACQp9tizK3bLxteEmzqGdgINm3CB8gdgArEy7
y9cby7O59ygK0xj1NGSd6LLO5eGxVedzk0omMLL199hyWwDiiPlhWdJTGRbQau3PKgTaLht9nuu8
YNXgmtHpAkD0AIpxr4ZcTtLfSRqo558M7U6Kv5naX0GGA6oIMqGtJ4BBMW2uqZYJMCq/1L5si6Wm
FvY4c/VjfzftG6DubCalDpRjYYuauZuf9sUev8gwkqRhIRhSHvPEzxXNVUeojuV2LT3p4eCrMwjI
lU70aTfewutVGlxmBMiqWs8F5CJZB/nnpBkItG/ExfjnotarbVytkM+NpmzJE0szMWvtTFf5NeuO
gz3M1w+F4ppO6xk+2Kh2GWaHlb38Pjk1duyIutgbydNvC+Zyz67sDAiGyODySRQ7r++GTBZ80w0L
+jo941L1JqyrKq/xriIq5BQ15ADBQXAgtvLZtQkuTe8tMwQHM66TAX3dAXpNT+Ge7LuT+hAejLvJ
lY7Ib+/N68tmn4u63AbqlEIaT4ewkKqonNmI1kSHLBIK+Dfh9WIe5GXfHIDs9sDN/qEBW+WT9dhC
/mYHzgGoZdmIu/bln7D1VMZPMGHdkImiP5fhV7lvq+bj0PRoVmnRrnMWZ6xPFmhtIgiC7pBeuAvo
jSH9cC8G02yVWX4zzblvPnQ9eBxhevDAow66eN+ElC5G6yU/c00IXOJqEmz0pithMhqFOFVFxs+5
UhTOoTVOFvoWEK8L0/YvsCncX/6im660MsHtaTrXUhmEJh4s4LeiEigVWyNxIVK0r1CuEhyN7W+4
ssZVw2jcRGNj4H0JylYbDLvfcrvbRdegD9vFzniqBS3bbXdZ2ePuq0EOJzlC1+nvYVMQ36JGtVyB
UtqpD+Z+lmwzhprgTlhA2ojm6AbrDKxkEUt/vl1WfopHM8H0SigBMdS7JWSTd0BGgLNtp4Pl7b1y
q/nULp3UKx7p4EbnSvChNx1nZZ6Lchq4pADHkrCrcnVVQzpnR7Pww2XP2agV6NTU4ZV4yVsGP7E1
gJVdj5RY8pDrgkt8uu1IfI/5dWERXGSIO3ijnqlzr8HQcpMcAJAFZeIxtcEp5IyH4gjSqI/6tegD
bl1WSNwNokF2HLNOOvfInnUMzlATRvPv5VOlINRg3MmHfjoUp+zwrvpCTimGaEB3cmgfMhfabtjg
h1pQTthaOoqeYLjHILhJKXc6yZTGCTibMeCVn0JobNV4HeDJcXkjt6r+rAz4ywp3KhMwrAZQKMPr
5GAewRDq9D5oTZ3mlJ1GDzml4sx7+R0tRMF8y0sxQo/8iio6ULJc8mEo3TiaegDR18fWTatrEFy4
z5dJhTsMMiTQMHZ6wWI3DqYBJg9EU4UC/ssXT4IoDqH4hyFAimyeTuWxsJpDv2RXeQCMaaQ+oDAB
KLMkMLuxVBCbyaauogJlmDw0V5KMhBotkgJIuexl6VNSpYIjvxXrfjPBfsIq5Chhq1pg6mY9zMDH
R+198wAc+zWZXXQxkUrFeB1+EUY6Fkq4pOA3s9xBGZQoD2tw58MsAduoD1HuPXi/8MrdNY1d3Ikz
ZdG35G5FSMWYeQUJOy8dxx6C1/KNxiTEBIdCEayLO3r5YELTsHxeFxQtS7dHS7j3ms+hbUEeyRM9
ctifu/QZuTNYEXSJIhXmFDCgGfRaVuazzOSaKKjty869vLqNuGIoKOyAOBPPOYvHsGSBpGo5Gxw1
Q5BcUwLa/wGk3zWt/rpsaPMZpSjAX1BLQ0dR424ikveaJedotiXWF826laC3AuYFv9Fy8ElXu8W8
N01ylWSWHeNtvGSzf/kHbOQ3SFYRYAzNBGSHP+9xW/dmK8em10EzqG6SvzpDgbBOOdsmpCe9/2aM
88zEInLSgMYOrPb3Q6z4eEh7EQW/yLQIYufWGVgvi/POOAqXgRqD5U3atx5Xbp2JpnW2/H9tgXfI
YgA4olEtT9pjMna/7A2X+gyFmDqSMCpv7pJJdaphboSar2CkJCplcMBEvgTCRWN8VDt5BwrBJDJF
UXJrWXjDEAPeCB1Hyt05PeQEyrCMf8Dvfz54/xRatbVLa2Psx6xCclOYXa1BPhqdWcggg9NoqAUe
t5VR4z0LARDdAqWFxfs3eHqbLGQu92N6jwHF51tGKNDsiqP4Eb95y1ADIUM28fyiBpdRq9WYTb0C
GTjwz7igvkNehDrXu9SHmCk9Qi8mv8tBA/AmTItBDV3F49OyXmPiQr0yS8WaCn/6QDzVBT2kP3uT
y96ZYn/cDFtra9xJRhFLbVOKCh8/WY8xRe9NNQmQv+JRa9DXY/xT00EuZihj8NSC82c+x+kbGmAG
npCGjiCMntGreF8lTZ9AVNijc32cZahhghi+yFO3qPO3eOTaFhc4iFXEepmlKGQxoAyeyuMO8wEO
KneIIm5/A2SC4Dbb3C1NI0hiVV3TtedDsjpnIBFTKqlH2xdjMlA+2GGABAUlRT/QI8Ohi3IetgL+
rtZRBdFNE8EKfd/fj3UCzTsQozUS7rTzAOJASYdYBLSTawhggK+otj5dvlZE9rgzJ0MhZFYwF+4F
Fnh670aorKqFedPUUMJ6P2oiRo+tt4+xWp/J1VutsqKy1mF9YJEb7TM42aF9dKD31cHYR55lm/fE
Rm7uWjY4+CBDeIqde1E+tBU6dYpXiQqlDNScubQyUtRoMSWs2YK4cQnq2HosBIOFm26ztsEd8lQi
iwaC/x8kGxitOv6MnG8l2cBXxTHEQ4doBu+kajNXTdxgpuQt8xZbz5y1MfZ5VycCPTi05mIMzGQJ
JDAyE61Seq4CEEgV6ck0ohvgOe0yUgUQK7Lpqip003UDNatXTzoTjbA5KOA6Qw0+iOAJmkqYaEGl
B7xPNgAguxllZtblD1H8EMYBkXXuviW9rGe07CREbWZ2uqfUZUibVNuhY4wQBP0gHWQflYEh40AQ
hbYyeFxPv5bOZboTIVWOtihj20HfUbqVh5uMDiDr85m45OWIsO26K2Pc/hqBlJht0eJ4IDv7wQ+D
ThkQ1IMP8SJHYG1j2pLdvL+Wxh3G3IzavAUfNPQwrqXM8MLRQo/5vWyiUR6QcwhGSA3SYWb1IDC8
la2tDXMnFB3hCpOV+KbyABCiYstnRjACTYkS1bs/GCtle/Qqsq8WyqXVfSCbUjTA3k+vcQLnLxMy
piD6gYbkPhnuLq9Q5DTcVTIpVmTGGQwCsLQUizOD9xGi2rYyQLSO1ILjyfbp0vK4i2SG6I8K1ThY
A28zhOeOIxncRtb+o3fy43OyXgdqmWNVrdscmFinEznp9KF1iA1WPSgbiK4swcJ4hFHbkljrVRiM
jcqWaQUZnAQCW0+XN4uwU3Xh+/Ejc+Go1F3MLsYfwGP0hQ1UIgPMoICTrNmZ++hoGqIzwF4kl4xy
cSXDOFveWdi0n5gZzDgcGRXEH2T3Av+32AdYXRszsZJ4lrHA55t/uBpuGNrYgkywq3jNMXJFQXOr
9rgOLRYXWqLZCnJLgkWKO8ORdSAFccRllHehdWQru8K2nKq/Uvb9/vJmbt6QL0fd4kJLHchJ3w74
rI2kdY5m9pD0WG7rEBNSeXLAdzhrSuiNZuVftisK3RYXY9IgAPsguyJnXz3myrnAbLV+xZ5sZXtW
9qJkVd2OoaqKuiPeiSoPKrN0BYh5ttBQh9SDhI6PQ9r2czzS92WT7UlhfIvj/twZ44IeFtSzdXJS
5vJ9T7unUs+gNaXl16iinNU2upcg0UXiwS0q7b6qMrdSib90jRv1AW73MvuIh7fXd9U5qKCHFE63
sUX242BCEqOIdylV9oWVXMU0P1XN6CWzqUJfElq1hfE+hBJdPWIwxSqKL5e/+XZe8OsT8BA3RiqX
R9WIIzSk7pxCRzu0U+sbE8rtQQAWTofL9pjvvD6yL/a4IoOlBJJhdD0jYsRoQnYdlqdZ+WpBKP6y
nX/wpRdDbO9X53VqyyIaFyQ8DGYLcYbMS32AbDsXrK5ooqui8cbNcgO4r346E1/OQ/W6G4oMKyuX
wkG1twG9LZO1mPwemiWj9JdsfoKUSEwyF4JjuywTfNntFYNtDGxgGD8hPEIhUCQrqUZ2eu56zIIP
N8sefLqxXR5Kp4LCsCBKbF4sYB200KDA+5wfPG9jwH0jGYenGCxovyGRnvMYKWShu5e3cjMReDHE
X5l52AJ3CypVj6K7lUNkcagZF3dS3DbUu2xqexN1TVZMXUbhSOOSDuQY02xMM25LKNeBpiB3QWM9
7Y1HiMdizOhP8DqbF8vKJJd5yEZHQyUdcLHoTzR+jNPvqVpAKrKAuB0mIFPIRkK3EOTnGiSYc0jA
QLT2/eVlb24la1XIGOmxUPv7/awEcWNlhbkg4Bd3eQviEMuVJdW5bORVhoChZgvPO0WDf6KlxR1I
uVDw2FIhBZt2xlMOpS9Si3L/V+vgTHDryDtjyZUa6rBWX7l1COHRgb4noyDteBUyn62YaIGqoLky
echkpymzFEIBwldKJjMzPMjRZO5iS/00Gfo7oKuTnQKm9bd8vRejnGOqSOJIQqTaz3pfrTH7hDG/
yxZe+z63Ls4R03KSQesPExDAVo7hHuMrTnEyEDLTBwKYRfSv6+i/G+SRknGSd/lc4EPOOGuQzXNz
v3Lbq2BXHaHNa19e3ob7GeCwx7kGGAEcHdzqogUUKosBbR/oWNsDjSEf8+GyhQ3vg2MTlBIx5AQV
HS57sdqp70hbQfdQnh+g0nG0gu5dnleCcLi1T7/Z4VyhH2ncBinssGkbbbBTF5zYmo1MYw9lZ1bT
S/49qRYm6tdr475eBdSunugFtAHd0Z0O0Do6zTfa0TyNe3K4/Bk3jtfaFM+vYxStBj1gmAK9yccS
UiyyPH2To+JoLP3DOMwP/SDq+f3DJ8U8ioLJTSBW2NaukwVZDYt5wCdtXbSEISoMLhByDe076CTY
FXrthuA4b/vKi0Euxe5VLUziAgbNqX8fGtbVErC5aYwnX/6Yr8HXzxv3YohzyqG0jHGaYahxIKaK
jQsO4y0GfP5g414nIJwtzjEDXe0nDSOEfhKgMgpW5fQouS1Elu9nJ3f+YO5s80wDXvRz2ziv7CsN
sIMRixuB7WNTU2N6O+zHW0Yv1zU4Chizm46Xvyj7m78lsL8vknIV4FYFDIhAn91PDvG+QFI5HRlR
mWi+TbRxfDfOiArZ6FFv/vvEtXZw+NMTJ3BGyt3MuRFRLeiYM0LhxDxXE2RcReNmr57q3GfjruZk
ULup1p+XMznT4cdymB8CWvBfbTG3WZ3mptYnZP5YD2P2ydGfVSkAmGCkPs37enYu+8O2D0L5zdRM
WcdA3e/GIgjVKksCzRtlOUSyAuknIYqVff/XLvdigluPDpWSQI4h2MbmSNBwSF3zMH9Vd4pXemMg
rmmyn3zJHhcN5zCZUwTgHy5eGWfoBtrGY++E0MhCaQX4hUpwOf+Dt78skYuHmDiOJblsq2du5p/3
Sw1A9bgXuce2t7+Y4iJiOYJVmQ7YsDltDzTS9qE8PsTE2F/2C5EZLhha5ZzoQ4lNkzF/O+cgfi4B
jpma//rluBjY9XFRKOzL/fub+bKrA8zHu3o+UKXAkurkDL5fB5KG7uWP9g8X8c/N0WWuPLA0kOdB
MwhHl8GnFduAqLsTeSP69sAkgotX3D0XrYqLfrQuDH0J8QEzMEtLO2lxEgdS17Pzgwds8uWTmgpS
38vOoctc0NBHqTIUlsKl3Tsrv8vCc2TeCj6laF1c1MgCw2xylo5quwGXY2QH4YG1KJXuOGMGvbIz
SPoKLkfBOdb5mQvSzokqt3CR0f6Zbsw3lh8g3Wj/qy0uZijaQsKiwQIZn+C/u1JE+8XFDDnPFplk
8JGpG3d5fDVl0EZORWdZtGNcyIj1Ko1IgAU1Re9kKAJ0piAdVF+1q9g1jPzEVDUMImD6+vcjrEhp
O1RND8iVMp1HSlwtyP5qVQIIHYH80/ItNcx7w9Q/d1X8CGDwfVBA1rMCoyct6LWR1Dddk9zUxuhY
ee6infA5IPkhiCDgOCoYa4CuUQQwGVmyhyxpv4P95BAk9KBWhd/kyec4VOyZdh+ahkJdM/g2jyS2
m3lxUui8JdDzCWl3GAYqiMWve69YNiEMl4FqlYYpmd+X3eZ9YibF8jNIPnMkfIbwPVMBYPMXIaj/
fKT6iZv4piUI0Vvb+mLc5MNmXRNpKciE95rxrlffhSKcwuahWxvgNnVGLSCcTBj4Hx06AgIUjCZj
UhhEF79/SQqiyzwyCQJ0Asn0JAvvSw1YulAlqBvLzbDDo/ekhtK0i4B83UlT7IAt4sPl2MZONp+g
oGZvocipELajv/+I1JraQY20yofgGEbZPqp58D2VesA1w3dvsATYP8aPLA0zClygLtSoz4Nlrvyo
N68wxMhgjgBnhugDyFTEmLa9kTK1VBQqMO3Hl1RJl6ZdZwAQCQ2p51d2cACn2WE5j3tLdCTYL3/1
DV9s8VXVUV3ysZxgi1URahkHgT15e2d2dJQUnNAR5V2bdzvoc36uju9EmqkapxK7aFV/rCFaVPuQ
IcS1i4loak9+dDQk//Lubb5I1ya5uz0xKmOWTCwyh17sKO2mPPeC8qlVTmb8KYO8coNpvSi3C+WD
kDBCtJv8y6AmcWeGGowzvZEfT+/l+kfN5D9/W+6yV6O069HDZgEuQNUTu8mGHVe7KSpgPFc5L/kP
dwbreqqzusb+saBTgNRqchdvcZYHRljR7XT13WLLTmfY0kEWoO02A+rKkbiLf7AWqa5DmE7CL3F8
pQsp69l1fmlt3HXfzETKsw6eynLq4etCvArVE8Mbqn3ihcjo96ynrcSOdBDt5FamsfZYLgcI87BI
qudMQzoq40dT+9733uVTsVXBWJvgQjiJ5MQMWI7NOmOtP+ypj1m1/b8fOWKXLtg60VtFyVXm66F6
1QVllkGRXVHiU2qpHwbI2VOlPyWDeYhDOn2YM2rsOnNEO2dId5TkkApUY0DcqzsKZA+ZrCtQ8Rwa
AtYCvRWMDm5+aUB7cJVpDLPJOTBdTDMm48Bk0K+pdqIg8dIEKarIBOeoeSGBncbCFwit3hkCsAbE
6OMKtnM7rq4WwnkrusZTNjTP1z8g/LpHnWWvHDo30j3GGBnYIgTY9tlfWeScFHGGSIDu/7inuq/y
p+wg7SyPnfxYA/QL4rG23OHki07H5slfGeZctyLxAvFPGG67bKcu2i4Kv10+HAILfHkPSf40dCYs
9CCya9rrcdR3ly28nhN/TkZ/OR5f2dOHLh+lBPsVNcYdRGycuCrtJc3sOmiPVDecSdP2cWG4+CUH
q0iPxIrSXaVYtk4MVN6D4EHwizZzgZfPyhcAB0lptKHAq4AN70DtVnVRCIQH1Yun/ZEHbQbYlUEu
rVoWSOEmMj5BB9aRDnwq+gScRmAPw14bvvzH1bEtX5UDR8loIZHOnAZ346/ifudS+08zna1iJ1kt
jwstYDsF4CzGua90egRWeJ82gasX8pEqy3loLBAYdztJgpAzRkIUK3YFK2Zx5dX9tbLPxZ3QNOKk
1LCfrOivfy4+LB5xjOE69+fbDkDwQrmRdxiGFLwutzOelV0uEunFuKjT/7F2XUty29r2i1jFTOKV
odlh8mjiC0sjWcw58+vvQstWc9B0Q9a5VX6bsnYD3Ak7rDXi3P/Uomj++uddouUVMy5IqhV/KmWI
QmJuB9lXcfaGcdM3f2FZ1IoU8390sgrjeaZArOQxhcbSGuzfSvQzwYKjox0inqvjxI7jS36htWKi
hGkdQWvL4ktoPsTYfwB2FkdRaP57riindzFjh1qlC42p4hZppXzejYdk2Dd4AtTYj0ntdODEw39R
kJM8xhTjQDLNqcRz6tSNmm6L33rgrN/fSRRrg8KE0YmeRsXpvQsiJ4hSxwAAFOcG113nSQxjah0I
77M4w4kGe3ABrGRjc4TCPQre8D1xum3DG2zinYuxsZr4fa0AwtaT/Zugev2tZg3vUIxxjWNNQgN1
WCj7n7VD1xVj8c5mFEPDOpseYOsREv9rLY8ri9EMwzdUcYyPp6Oyfvayf7MlSj//mYEtzsWoRzHJ
Rd5rMLB4p23qeDNuixhE8qCfpPQnCfjbd+om25hiwqU8Xn/8LmQzmjIriiAHKjSFGne1H7eC+rdx
l4AR5Bo3/USXjsooTYJR7dAY6LWawLKrXknLq4/wJDA+uJXrQe0bSIgCoPbph0nnboqvJianO2O9
rm6MbTIGRz2UNnFuh0BV6LzxMFq9nU0bWqmgeBxB7XE3CVaNbiGaqeLJplJq6XSsUfpeU4MAJfEI
wfSN4AkBKpPdtjM43oujncf52EWMKdS2nYAAiWqw+RHHLzIIIqUmtih7+2U3ueq0FmejZ18IAiG3
6ocFvlwoAK1h7hFBK08tE1584d0h40ZmqZOFsMOBaFFLJZgICNxBdVSnd4HUUKGbyKtF8LwJu40l
RYY+zRFE/qzy/NPY/p3OJc+iWdCbSEwTYGgePRcABQIrd2gjeLTlTer+RiOYY28sqJGeRkNShdBI
ZM87MQWDQyrwevVrDQlpoRmM18gFxWwGDUdS6/B+VPSruWw2nTg5YTw4gH30RqDfhS0CEYhMOVq5
/o5dCGcciggQzp/emX67/viOBf2PS9+xsLyf71gMffLfsTytYceulaKQg4hqzc94d4pBfzgOsbhi
jXEsTZcXSkpTlP+npOt0oSxDYZvUhdlT91nV2iEbU89v4us6Cb78T+6EHbUmeK5qgQnFnJPG7uTd
4MNxRa+XhazXVTDXgWVBnaDbzdxbhvep3IfyL2dCh8LCjw57/nHq/M5Q2L9oxUkiTdcXbpLE2L4n
GZorp0YOrf/7h5Q7JLMe6E6iGI88moEoY64Kh0NwS6/V9lsIqMYifYgi3i4pTxTjlKe2qloxUH7q
Oqqp3+W9YP2yMorE/pvVIuo7zjOS0xmZRE+Z5IEEIrQxK26ieN/ldwg7NiBlCUmdIO450XTdXZ7E
MbleP2vFGJq40ljFMpf/UrR/pPYnAUxCJ5uhVIQRBOSN7LYB9vuV+0l8uKz265dmyhRIQFEVFtwx
6MO68zVcGjjtNl2wA2fEKAPALkXba3qR6sG5LG/91n7JY8Ed67jIyrSnH0mALWu9K/kV58P8i12d
ZDCWjFn2WSwLyDjZ1f80lQD4q3/uz2BsOM0EX5t9yDr18Kis+Tr3eBMQvKtjbDhMh0AfRriLfn4h
3VNdcFSBe2/0Byz8EUhZ5bqiunA6y+/2I3lnYWx1rjvNHDBP4BkhnkMqYOEkXhK6nu2evgxjnwAQ
BTbxjKgRJKiLj4CUuJPJd8EPN5c1+l8Cx0kQY6dSk0VgtMW1UTbIal9gfG4Ov9DCm3kcnyulx8sS
OTbLoi50pjLIYO4oPQkN+H7CnlgTWaCr7zHJaYfjaF0Wx7tIJm3qZiFvRImaUxlbUvzY1U9JkFlB
UHIE8RSQhVsQu0RPwRuKOSmC4m3h74ghXM+DZsWzfABInY6HZm06uQSeVzPfThrIpS6fdVUvsecB
UkBAQqGZ9dkEJjnUfLziMcYHQsBivAGjL0cCva2zKLWQQD/uwshGrcSnUyEBEzu2Wb91xVMaXyv5
a1e+CcXXBKjVl4+0Pg2zkMh+v6wdh2nG+MTP9mYxgUFXtLHLAkhrYAFIokuDctTtfqeuuZoNnISz
L+wIPJ/VOKmlJ5gSQPU1eygSO868eLzGSBHvqNSzX7hclfH8vhDqkxkecw/ag/8vU9Tryro4mfz5
Q3aZloJW73itn+tKf5rTL2Qxrr8DGUyTJn+fK9s29rgFSvqfj/VLC1lMFCimfgpLHQraopuA8WNa
mACWbeagcuWkXsX9aPSiLn00JhboA0kzLcNF0rADgZ3XblGVxrjWJnaDDUZDLxvEuo0D/gdQ1phs
YocWW1kC64aCy6z0AJA1lWIJYvl0Wcaqz1RPMpjgo+vh6Mcp1L6dY1csvyqYjECQsCRMxP2BJA34
acAMMzHox6i8WJK0qTMDCVz0VIWFPRrAHtTtFLhhlwWtlyMWkhiFT4Y+UETFpHGu3RntY4wRovGh
R2MtqnbAguINLtDvfqYXC3mM0ldRPQZ9gJON+nONWWByJyc8SFWeDEbZtQzPZd3UkVM1lRXrgTVV
AGkKPzhXt+qXFkdhVDwWZj+qkqOKD250qI72S7NE/qTXquYtRDGaF5hT28s6NC/swHYRAXKiVNwJ
qtcpfzJRsZDExMrK99PJCHF3o/kVrBdT+lVtXv7Hi2OipVopfqf0uLhlue33hqp4qsCESUGMZmC6
0Ug1AtqvEQBu/z0PeNSUHClsJcivIsmfCQ40Gzs13Ofaaz3cX740eTU/PH0YtgKUGYGImgk1VLO/
TrWRThZ4ft/a6dg7FVgJ+izazRLxskrblx3ItSJhD0SCXZkIhzxoD4OibpSiPyjJbJk+5ryUwe6i
7qopZEssctcQUicNSrsIiCP0xMpCnVfa5VgMW1rSGrnosHn5M2n5p2vze73l1XiwuC7Gz4CFZRyV
Dh++q28q8NPwvse6RWINmqJf6zIL6ah0Y1q2OfxYZphgwAHj19cyeq15IWf9GL/EHLkjFollCsZT
0hY+bqxIrXp+6ngPndVUDlnp3+c4JkQLAWSQTGGuCbJzEeunyruqYoUxekviKyA+cYLNupmcZDGx
JgTlFmlaqLCU5TdNn75qkfKc1zJnMWM1GV8cifn0whj7RdDhzgpwF2Erzoqyu3T43psYpQyeQ9O0
J2Nz2Tolnkwm5IwRcOrmgX4n9D6RhdvtTv2LkgZWDtiP7NqSt60tubWdPvGaTusqYhKgzwJ/WWPB
D4kZib0INnXwArWbpHlVAt4I7rqunyQw/jqN1QKk1kgeOw3gZvkRp3vsvwa8RsK6Lp7kMM7aKBWz
7yXYbBRWVtJG7gSE7kDzxLRysobTteAcin2WGsIkFUA2RCUhBEyE/jKJ8JChTXreXtw5rwSdFdN+
HYvFAU+MyBwlmT4/scYzubqtHQj4axKreqJ7C8PGtOKDDqqgV+wpvQTORJzL2sk7KmN3QLtRKhkw
6F5bg+9MvkuqyvPLtzHjoUpzVNFkLK+WUqCPU1XUjGtFkCxl6DhHWXchp7ukv2DhrlrTxDZ5DQkE
VQIiwifWGWiFfly+sPXqD5ZMTEMDSKNy/PtCTB6UolhLCFRdNuZOV88QYkxeQfxXkA4/g6Dsaz4E
X/QsvVHUDsB7Jqhs9FIhmIDjISqtXuritzBHBpdbIvuEKmqQOabi7wU/5Qx9reYWOlB2FQ0guzqr
oWNg9Gk9wTH7zRw6pU7iTSNWAC8pje0QS1vDAJFaJKf25Wte1cuFWEYv/SCMsziA2MI8GHPvxEZv
hXjtxB0nIqwKgnMUQTEAU2QJXeWOZKk4Isj1mezW+o8yCGxdeE9b3ojZqnqCaADwK5pIQMj4WT0r
okxJ2YaA31BIZIVp/jxXUucQlUcyuX6iX4LYzY+p6ER5ABePV4A2TmvuSz3flzEom8dyd/kjrdsC
0bF7BUAMSmn5+Ux9G7SdOSfVMVsH10dox5vsenygTbQhtKYPHmjamsKDNdMg4N1QVPHY8V0Yn6rk
SaYIUHgVcwylkdnF9MA501oiuhTBRLSwTvVpogWs/z6qtKYSS1GMSqTTEE/guMBTPvSSLEBPPAQE
4uvlA3GEsCgsYleTmJQQ0oLyrW+304h3fMuD5llzE4ujsGbUd6IWRgmkgHPGjprIFevvkajc+mVu
Cc1TMfOKOmsJwVIg4yCUOfs78Ziz3EvywQ6BOJor10aZWEnHq1TzLpGJXhJwc9qEFqpH6XuYPvRJ
6zR/9ARaHonx5mnVlVFJG4zs0AAfhOUcfBCJx1IWY7lxozSBGuN7ifsMWDl2Xm7pvFrjDJ2n7H2r
xgIxhQLIhe1ldaQ6zRZ5VMCoy0QFl5bCopiNhjC04LmGzg+vTf/kh9swvFWzF3EoXQD7W2rLA5xZ
9xknidRfLnxGN/fpmHW0YAbCB7AU5iDZvHym1dLw8lBUWRcimiwwgkCAiH++XLD/7XLtun86HYfx
T4LUj2pIjg9l36v28xar7BT9AhiVe5T6OSejZnTpczEuKhOFOKpSSKOtVdmle2eJrdxT9vEAMI4c
aWvTQot7ZEOXMUqGUImQZhbPI2CqfCxkkvZRkW4lsQCB1GZIJJsEj5fFrgXMpVR644uvJ1cyeG8T
fD1taB9LucqtXpuwSQBavohw0g2eqhDGbyU+lmcl2kX4p+dKK/u/VxlcDc/LgzFeC9MzepBXuM5x
I206AOa4/RYLPI3T7P5GkuIuQ/+LY/mlniyOKpF6pY+C4/noboL4PmFwGgRDVHM0FzOWowtGN/7I
lczRVBZOdY76uS4yeLQsC19bpbqeujSypLD6GAoA7RFftEDxeqMU01MRAI3f6LwuVpyh6PZ5Hdvt
XO40s38t0/wtMtVH0EvvZsW/ExIcAUR7l1WO+2kYpzRHplzEJa6pB0h3o781GD5SbobN7DbNG+V1
4C1vcLwgi71K1Hrw5QlKLog3jRjaTcDDPl6Pkacvzzgmra66CqMleKJPGWiDAXMefpQGr526HvdP
UhiHNNdGkuoapCioRuHNNWRXmvRc6ngeRJw91MsHwtL2Z78giWPSxAPMJ00nuy+eVe0qbnklgNUu
y8lIkdN+llJXaq/6CaTQmVZwJCeu7/RWiulI6mMJl26JdyrGAYG6rhD6CfLi8nX2X7EXqdWqxVHv
1SgPrFQRjUWK38UcqpEFABrU0DZ6qIg4+Tf0oCeX+ADE9h2vteAIiKf6uwR7KLzVmtVcVMXzHJQi
QDFgX1rTjF3VMcKTTg9exG4bxqXd5PsKiVVFIqBg8AbD1n36SSAbtuZZ1ud2Plb4fG/eBftjSJbs
+DAdQCh/+W5Xv99CGHO1gqDNPRAhgG8UYb/e2PjZk5xJf/D8BmnKP1d4FqXwVpUaWlsGHIhbZ/qh
xy7dHLRgbpfcy+eRVz3TQhYTpYYB23udAIUUjgzgxSN2BzEEUt704LmX/eE19ZsNwXY/kdSrLtVu
5Dm5V3qy12fNK0T0qUPDDfzI1aZqm43+RheCvwpF+0C36gowK3gDz7wlT46KsVGu1XNVkFLcj9C+
glTJNsABOzZYKoUbArqqPPL4Q1fd3uKSqFYschR1JsAAySEwmN7V+WsoXQHup5ZEJw55c1Q8UUxo
CsyoKYwQ5iMKLwCLNWsguaZWQhRL6r5c/vbrYXBxLPpbFsdKdG0u9QjH6je+l3cUDAooFXSUKhK8
P0apWGo2E6WaKRH7oYLE2llsi/6NpPA7AzFc78BErCJQAa05QuJpOvHnlB1/YvCyb9DYiJWD31HN
FXy6enyURxGtYLzk/igs/vpmGhuw8olUEmgwsKGWlVfmDB5340dL5t1l1Vg9CsqOmLvCRCwmsz5r
RiwHUjdFKdZIMAJp1UMT2VirptzuVcGJVjxR1EEtlFBQtHScRohKw5uCjBawSfOGFxLXPAZgrDXd
QBcTFEOMAQOHvmrVaaww025u+6i4LRJg/Gn1mxxPbpRU30ACyKtarDxsQCiHciNlrQd7GHOHwNTO
JClOak8ZNoVRA4Ih9B2tMNxGiDaXP9fargVkgYoNGOkKEdmxFOy6x8kI5gtYsgSIgngzBfscW8iu
DiRDCVAhiROp222uOgNvhm/l+30SzWQ0bSenRG/T2mv0yvLRwVeMl/E/DzIDuxoA2iZaugRYQcC9
+KwlSRrHTRiZgSeE9VYs8axpsgfOJbInYWUwmljqvjl0CQm8zLSTG9mN3ARbp5llXM8TLlG2Eoc4
Yr/hskXTH7985h8FyzA3k6LjymyVH7yEfSXVEEy0wfaNcbCiqdM9SQkiL2t6eUfCUAVOmGF4+Myx
XZvjt7wL3uauejT9ltcsWr0HFbRwqo5c/iyDS6cpGBo5Db248O/TCjG8TtKnjAw80z97rh4PfpLE
pm56hgnoroGkubOMzpJ2rSMotrHJb/2djsFTL6qd7qoFtZDOeV2cPVipaAlo6YoO/mECovPPCmX0
M2ACxDz00r67m7Tg2hjM5BGc5KjBYUZtkOob/1nME+EpqHXTETr1pTPy9jtx0isgdBZa8EOagodJ
GJ0+bip7UEdMb8jtNutTkTOeweZo9LcaKsjIMCiLFI/FOspVfxqKTESZWiCY3TbVm6jzOR7/OLDA
KuFSCKP9qVLVSYlGK+bNxivK4ataKB7vs43BkcQ7DXPzgtAE89hIoTdkw90sKVtD5s2ZsUkUe2FM
EgXY2GnqGjn0DAVriupdSoTXLnkA96zXkOGR4zfOzZeA0lbSEF+AdwN628+qZNbNULdpGSGpGdBE
xvoS+N7t0U7uKBAkcQLebCAbzUz1s0DG5Q5qWIpxCYGh+qNB4Xor1dM+MLUPPXgX5d04pDwnf/7N
EFTQ+DHg6jVdYpENGz0MwKOSx97YF4+5UG4D47+OatFDqZjXwW6HBChBdhZcluakmMM69kJzp0SK
HeSBk/cFZ7iApnuftRxSUPlWDJB/w8Wx32oAQ32jtbHXTLdGMd0nPZ42seiRadoD925bGfqtqmTe
ZRU518fPUpkP5kuFOIMmKkY/9abTG6eMI2wAlU43CYDyCe3L0s5G0HGVpiGiR4dnPpg32S0jUD+M
/SRnGUyZgq6+Vh8V4MOirV5eBaNNXJrha6o1RE6RWzzzPlYXmCteSmd3jrqRSNgNg3RxD5GeKrj9
LSmRk4BXwRE39YyRm/zaD13Zoom/ukWtyuLcAP2MZ79BMnUD+ausnOVDgSS1pTnW2d+DjP/TBujx
theymI+b5WrSCRgKXrwwptuf4Nu8naSzFxsri7qiRbI8lZ0kwNvgy4LfsL2Ttomdb2mGFx5kijnj
XL7HFWsxDZDPYNsG484Su36NKFOgzDNSRQq2yrbdDptwK3Kpos6GtEy8YyTwmho6cL5Nk/WgVa+m
gwFaWE+5TXfJTevUkaWaaIzRchyeHpGlYWsCqTu28pAM8NqnZ6BRrHzmE+aREZSRnyYAkhC2k53d
oJXu9Idy6291C4tFh9+g/DvzCcyZmU9JWq3JMdmJaX9g3gw/jI10IC550twAsVfxsA/jpO/hXyJn
jJh7VibO613WzVKEux5sAJrNVvCggoMHnWkA+w9Of9++/8Zhz0Ikc1gm5pOmTGpNwmEnWGT+RXGK
a/1LD80tdj36xxYXHo8nkMkAqhIk4rIKgWhNf6GDfxW+aPpC9Te/j5zYvmwoR6jSTw6HOSD92gvD
THpjVGTpeKuiXWz9e1puiLaKQyuuQEiwsv38EXnGfUWP7siSZd5i6vDatMlb6fjXxTZ0iTNWFo9I
6qzCzeo2U3LRzSJQzLAAP9d99GBs5q34RheQApsyIvMcxlm5hZVGPcriHhRF7uWxyBP0EBMnNjfA
eXS7oHYqDRWm+HmKvobB3qy/5DInsB+nXS58AXYgt69lIRNCSKaoIoJlHMq77oe+778DC2bzDfwt
X7V9UgDWP90SD2D77rDV3tqnkBPqzwqqzA0cb2hxA2Sa1UrSoXkUGXx2QngT7TF4qJ3e0TaN14Lz
R7hGL+4KJVQrvdHs8a8ciDGX9fGMMZL9FYxHM6oomOMJ+tijT1w8tzvKFlK6+qMCfPLWjjYaJ1Sc
vx9AbC8Dyhf0P4ahnnVSwlnTE78PUq8ZsGA6NwCsjqfRLqIgtPNo2OdG8FKm0wFdADdU26+XD8wW
W0xMlCM4Gibez+DhZpGTC1HHlIgUZB7p/eAaY6pAR0X12iFkTuxWwVrQZXnUYX3WNkyWo6yjSjq2
weTjy3bxlQetrISxLDKvF9LKUvxecgY51/ZKx2tRnaXeONlCEtvMiUTMJsVinmH9NA1ay68bfRMj
hX28fKAVy1UwQqbQ/xTtvMICKHJMK6dz9qs1TilRfi69ceGRqfZ9vj3IAv8APpWpSHhTfPYSAOYD
fwORaHo2OhH6lcPOdwi49NJt1B2wC8IxB/k82EIgGlI6AUHVeYVlVpooMCsj8+ZvyiZxS/Ehs7/1
O8ow06EnXqAlbrqSDe7bx/YaS3Db3EvtGk7CuOMlG+ea+vmnMJYpNIY/BAN+ihZ226TVNkGlbapK
AXJVwntTndUFTe2zMOXzRZvBOI9iDmG1k9yIzwDVbm6kLSKSpVvVl2Q3u9UGnJS/wR609okV3DTI
wMDJbbCpo9y00zjOPv3EM0ZXJKsXLcrDXSHgB3h1cNzPuZVgIW8hjon3vSr3Q28ImRd1o63N41Ul
kzeOhazKIGB/lAGkhzIkc5lKr+Z+Y4Y5fGqSu8kMXmgcbKvvKicob30rcwQusdrqF0RF95dQ+qMW
jsYwsSel+BDauOGd8i0Fsfe2Anfct4FYeW1Rxs3Yyt+12OLlNGs2s5TM5GxB3wwGZiRzz2ilb5le
PLRtty+b+nFMpMTCxMbIsdJzn4pvSEDxaUogvTwrMuBdMBCSJDhqNl+X0ohXQP3ezw1HzEpGpOga
/A5q8hiBO4tUChmaThzHHLkhRRXMHew5UtUkXrGJHjXesMmawS/FMQYvVQPpRHOiX9D3wlc02UzL
cJOnbjMgxy8DwFuGT8IdzyLO34qw/aVcRl2jslNif8YxKTJR/Ra914fKwRnBFaZ/AO/MumweZ3tw
1NdgmQIxGCPJiMFMoomV4lSIkjk/vrmTQ1FhDcCSn2KnfWnuDdGaAfwkAk9LAr/yeB3v82vhy3BI
HjUba3PvYrThLZKcvV6ZH8REmaExqiBF6DySiSX7yANqM5iyeVPRq98X89Cotaga2j2MnaiBFJj5
LGMO1uixWdFPZN/Mg6X2RnKQKpE3m7/ygMM9L+Qxri5VpVonFeT1GyDvZFYb3rSP/uQFbmLTEaYI
OArG9W/k9lRh2KgNNh1M/2g6tnTZqG2iNaLJiZF7elKLFum0m2DqcisR9Ntmbl1N6+OHnOTkWhmH
+5Kgo1dMXjkFH6aWfFxWtpX8VgGDAzyxrkjgFGThz1VklE1RmtSoMFx3M91oH3jrbXLdEq9qO7eV
weIp+Np3JiL4MDA9i1oFO24/FmaXDm1YeFrsv4nA4HIyXcBAS4e2Vxvw0APXgg1BGVRCcwLEsexl
50pZKLIQF57eP00QKvjFhnOHayF6IYJ9MXW1H2iVkQCN+l7fAyNaOeC5YI+u8jR+zTa8h6i8pj60
dadRNnCsezBPZGPysa0T5wWKSUOzKe/Cb7i5nKZ/825KnGIvY4VBsTK3eaKfMvoebo3nWsrs2uOV
B1YvV0cAgPunBSemCpzWtZTUUVV4gXTtG4Bb8HlzQusSQAJETIkYYFH8HLaJMRsY+GsLtPQwM5uH
Vps9X/58a+EZydU/EtjVZpIBDjSSIaEEaIpc3WijbJE4c+J0V4Yhx7mvhealMObC0D+vAVYIYalI
NuBl35SNuu1rHovxqlkv5VCVXWQ7eU/7A3VTIDSXu7rdlcB07e3eVSPLyN3YCl0k6px84Eg7zfg1
A88ezMnpmHg4yzvSNAtQmoQ2QGE+2kHb6nEZWkFX3tVSMb6p6O1gqQHfcA6D27JpG8uMEd9G/Vbr
ya4TQ7eWDYeE8bZQq0dRMLdqGe5MXbidxxlb4KPVBsl2HqWtMiSHNtIPmQF6K7nqnbYy7DH5McWJ
reIFIGXldyMtOqsI45tWyB8ARZxbQxLCRjpM8BaiBCi+EQXfsN3XJdnhzQuofuB12+LUbBCJ9vT/
NrH4luS5S5FczRxJKZbGSyPPrXGoH4aoIZYuq5olYTHFuayUK2qPqySguUbXAQ6asfHUl0RfNjt8
P3G2VPK1Tjlav6YhnyQwWYYYCpFPor7w6s4GYblbjRYYxFG5VDfA1f5egJWU5/jP29SYxFueijHm
XmwkaaIyFUvcl7vsuYZiyjrgTzNbdfTb+EEidrjnZY4rRmdgGcNEEx4QSWf0SDNR1dlsJngpEt3O
hrGVlfbRFFXvv38zDUUGpGxwhhLrl30xlBtweCHS5L411eDlVXjVkrVcFH7fJDIqM1geO/59YdeC
6UeNks8FwrW6F128u2WQ5TXO6DZ3+kv81/j2J2c6yaN6upDXRXovahOuzmjihzkFDWUBQ7ksY+3z
LM/E5H2hgX8/TyEjJx81eGREMltdyZu4XlX4pRialiyOEij5OANZDRlAbgWVPaXWdA2KtZf4w5Qs
UlvS19JObpst53AryYGhUTY3TVYl6YzRW27rdtYMiO3qSHxqiixyJb1yqqB1Kn3YkDi9mnu0SBpD
s4aq/5bJ5l0U5K2FCCHaXdvoLh6P0aYP+srGJNR2VOKnriVPPrYirExpNgCrdwNN/5oJ1V3TCAc9
GRSrn9PEKnr0f/xe24caBn1MJbKiJHKkPAqo92ugoPOH3ASClUakx2yk/mLUpjcWIgbU0mbTZ8kh
FOfcQtMBTGlVA5AvMy4OPUqHVo9e7NYUsS9fCcVkmSJMzJqE+OHy/Z3tluM1ZMIHiiiHingNsa+C
ea5GcwBqh6dfj46IsQDcwOP03Hnoiz4GheU/qsAVlmO7eozfU4/ns6hWMDHtk3hGa/S0qaJYFWBw
tXmIzKiwsqp9Teb0rY0jXgBlZBkKCpSmrNC6COZU2GwqDozY7MwANf+pKKyWCLZcYuaXRALvUtkU
kpVElXZhC9hOS1QwtKB7j6d0/432tBNXfhodHYjvwk0oWvlW82Y3duWr7ra8Nj+GLbe0fr4m9fm4
9EcufkTdqH1npnqMHMVAOS3fUI4nsle3vE46m+H9PK1m0lqIop3NKkSxX/dYaI49We+vzanpLLUp
trmeO00ogZs+4dj8WZxjBTLXm6VyOPd+Q5tm2nzXpVahY6k4dVDE28fyvunsrLfiLV2QEf7zoju9
1NNZmUsd6roJx7RF90YL3kJV6W0y1YekqzaYd7QlAcYSlZxcgrUR9rhskOjb2sCJcb9JYI15YQlK
ag9iaGn5XxxvwOZFrCgmViQlAGkmX4hRG8E0t/pOOWMbe5Nugnc1sAvb3OlXoNBGCTF+H2/SB2R+
lBrIvfwzzsIw+zMYrxAGajKKQI32pMfOrVH+BoP8RrDnvQywudDlZda8C2ayQSUDUbg50iHG8Es+
NtZIuluS7SNR+7h8sLOZE/ZgTFZoaFKoSMMUH0s9qWTNlo+6XuyQG90pP4z3+IbOb0a3yLGTD2zj
p2i8Xv4JvLMyOSKpxFlpiyT2hPi9bR8jTMCK4hUgC53Lcs6Ge34eFbycgL8AsRpbGFB8LQgNHxNM
WKtTr6XSon1GYiWH9BYlt+kt2DWFVX+V3NEDShznlP9y0b+kszWDwAwTLDBhzaN8zZ5B4uAp6GR7
sovinqs7GA4fXcGVv0vvoz27rdd9VBwnRS1lGdiY47PtVQHkaKUfI9hosbgXW/1RIMChSQKOmH8x
ldNBWV/YGRhRG46hZnLbu/w7BWbMf1BqQkOHA+RV29c9xEke4wDzTs+bOAxxLiO0VJC+VrXA+Xg8
EfTvi8DV5GE0zoIJEl49tiOS20b0eFk5eR+HcXNmn+ZGlyqQEL0E2bdafKtMLoAlTwjjxNJIMFC+
R/wNvpa7aZ/dxG+NRRGdME1i7jDqvmleeEGfJ5PxZG2jaZnZIRS35lMCwC+ak/q9bP1v18d4Mb8D
BUUl42TgVLv1x9QmVXY1Fol7WQxPDxhXNRp+lxYVVBug6leNMjtimXDC+dmrhTFTFvdiVCYyhQ0C
no90/ut8dMb9B1ivv2GqmzZaUm/gYn2tJkxERlse47ioCTNfqSiScOo05C+F+oqJcnkPGlwEVzik
HcCFo6t+sqaN6NS/0e9cVZCFaObTlXk5ZUoMzVf0b7M225n2V53zEm3e+ZgP5/uTGeSzGnt5D1TA
6aUIUBEbTUfq73KeKZ81Ho9f8HQiFoZLGOTaiAYIazeto2yQ5h6qa8GurhOvRqu8tohqpZ6w1XaX
tXM9C10IZmqNchmTehA0muRjMO4Grdy9tCU34ptyPdPW0VNRuSi7/YntLaQy/r5Hs2gcKzH20gSU
CfO3tGqtxuc25FdtbyGGcfNdZfp6UyN+Fm4X2r6nOOEm/zAyC/gbOJzxFzBcvMsXyhPJuP2pEVRt
DGrwHcEWJf+uHXmoCvRHn8XkxaGocSwCi6Z0tJ4OvyXup+dyg+eCFT7Ptm9h0MghO14KcDZq9FM1
dYnubgDNiZ0tgPNKgTQG56J60gZDont9p4FlN93zXmDryRaAJP+RxMYaKRJzWYSrBDPcLpdDx+zy
2zDUbzQzeozMaTu1sTsp8o2OV29niIcxmh2zj7dtI1iT3DixaDymcv8kDwUnQ1lNOBc/jXF2Ri3X
tSKl+GlafD307Z6kxDF9+b4Lco4GrWd9C1mMdzOyiCgBjRitI9ozePhwEW+0nnzoQYZr3A/OsENV
xRX3nVUBecqac07usu5fTx+CcX3DEOuSlkQJsOrRD6jDAx4WtqnknCnCs+Yqo1psV2WqMsnvG6gy
nXieAlvGnAyY1GmlUnnWI6yAAds3t3nZ37pn/3U8FkNW6TFw0gNP3dOUxhKAMwi6zVTooFrxva5P
HNIYnjTG15XZBJYw+jlRJNomvbovfOGL7Nc3QgDkwW5Qflz2QGfLVuytMl6viPI5HzM8BClZXmM3
14DLjj8y8O4SPD/lXXbVu6JjHjAJPMW2NlimjQXX0uWlcf8SW073zPhCoA9ICaaD6DsRnFQb7bVz
213lCW4dWNGup5vPrwAq4Jjq2Wwde37GQSqKbxK1g1bFu+lZ2YYbOm4y2/VD7cUcW6WGcO6LTydk
PJaOmmRICJ74fZHfZFEkWSA934o5Okf5oH0LO7LFnx1p4vEcr4eZk2CqdIsgIMpYTSA6nLIwvKRt
balYY7ysRv+SkpxEMG4oqFswis14I2FL8p68yns6zqw79Y+MWOGNuYluYxvH2+nuZcG8O2Wcj5Qa
PsaZ8XCapHuJfBtET+lry+wN5/9I+84eWZEt21+EBIH/GphM0lRmefMFlQUCAgJvfv0sztXrquFk
F/NmpJZut7rv2UmYHdusvVaNgSv9I2lWphP/qFT/sovGgvyksOK26sEVB+xO58o3zVPvyV4HsGTt
5cEMZzf3yoFfc6dz9GvtqfHsl9qfKmg9ocqBS+RyN1mdBll5cZZDYDmwIQghTMS4hXptZM+RpriF
8lDztY1e8U/Gwj9NQq7KRMU+501Pc/Q9cjXyLeUs6t5No7WBiPlP+22tF84pkUu1NVR4Q0uAHFgF
OtL2osCg+q4N1u/n2rctPJBeanpUxSjf2I2A2vi2K0+hwbea0vp1//77uSVrO7bwO2SSJVOTkLbq
J/LV+VmgECAu2qOBYQjNi6Clm6EEmAEMiu5Y+Syuqp24yj3urwNC/5qQWPhAY+GY2nBCw6w30CWQ
T0xCkSMt7ol2rYsa+HAr76ncJIeqJwk1KhTuYvmAcW/UWpBhQOqul+8jCUo/oem0GnfkdqAyu9aG
7KHQH7I0pXpqfHRQledh4srZzOr0Yk1fujFSjT+lxUc99itefcXhGQuHl8MhSLki0g2Gmjwrle91
a7r+fQPX9m/h8OJe4uik9JgbRGsM9aEtZouveBnEXN38bmklvvprZFCO2sZUUL5URr9rp4e8NQHo
Iv7/ycpyNDBpmChFjfOYEv0JSN2Uxmht8Eqq1p6Klc0xl0kkFykxizkl2chfaDiD/wyy5fOz23ng
YMuRNztriMuVNVyKkxVW1oOnRWBINpM8NIdx29LPeOrXygBrWclfZAhhp5VcR7Mkef3PaBNgH253
rjeAG2HuuDxofvqcXUvQ1lg58/+Setm6CbyAhQHThbM01VxtpQavPBr9vcP5+FRJk2vExqNUGd5g
a7dEUR+FEOd+sJ3fT89fwN3/uJBv4wvfmZplaBsVkoC580Yc+I3bmadb36geP62hR/8laP22tnCe
RR/HJSDlbMN1OoBIi2+Hw1ySkI8ZUElA/qUI4eaXtrqJXwcMCf4vi8IAAP6/1V74TJWnqj7JaGtM
062eXneoPP6+pJcdzLeBhQ9rCZE0a8I3Tspjat9m2VHqWkczpxU7l8vpP75k4cn0CSirpmjTTXZQ
32cEu4ZyTj5Sc0PccWu6g7pi8fJl/P6yRcxW23IdGQ0cQC1vEkzPDB0LrG7Fn/2FaVycyGWZ07AS
lYGcKwWEkhhuFsyFzkKD/mb5Ovf8I8iQG24ShO/ipnuQuKd4KQBKaxyrK9+6HBHqMpABhAL3IhyI
24PafSw6AL5WarqXXeo/K/rnvvwM8OO4gXQl4iQDKb5pPfJUX9mzf0nPvk0svIsoCiXMIgRH2sbq
XbIZnWQ7911MT4kd+bbxZo0qSaJrjdHVfVx4lsqIJ/BX4rTwkYIhh4+eblMzodlwCxInMNduS3cA
yXtLI8wydrTNHVs4kk4N8N04KQY/1uqRl3OO76VYeB8I1U5NquMXZdC2T3eYz/UVj+3W0sW1TV14
mDbLAahRE0QY43AiSrmfKuXmdx+zdjoXPka3c9Ss52h+IEArqS/jtFfsh99t/EuF6nu5Fv5FmVS5
5DU8ZTpSA2VOm7KP6Ka8CvGPTv/ZbKdd9MF1L+OuucE8+Z8MaZXdcc3NLccQO8tO88ZEGNU71WEO
O8Aryin4VzF3WvjSWX1e+e6V/VMXiWLc95JaA+SGG9ME+lZqKOCCGxUVOR3ex3Yqjwe6M7NJMyd9
GDCOmm+Gz1V9iYs315IBRwZRJ4i2lnjnRioNxO9aupkpZ62Neqhuw2fuKDf8YMZ/Rj5mPrm6cFe+
f/YIy+Tth91lvU5jLA5bC05JxyBPSDWnglDajMpMj+xkuWnAzyjQBgmMT16zGRD8rY+3X9qEnz9i
EWyWGjcUq0rTjUi7mlYS90uL3f3+pReDn59GyH+vr5BEljJTVVPUYBV/uO2hBoT95YHqSUA/rSb7
azu6lAEfGwgF6vE0v9h5kJ3VA3BAn7bXOdF5JgfMneg9Wh93m+/pb/s5L/WPR6bOGwigRljKAZSE
CvhK2xsFH2oF1gGEJW7kyBhdx/By5P+vaoM/F3jhcTOJWXkWsnmAXHlXfMVVtwL1pRSXF/TXll8G
YABbdRmX/PxPqwsHHPcTEcbYhL68w3j40fbSgLjVZrWTMZ/B3xZ24YVFNSh1amEsPTw2QXE9n50e
L0p7Wo9aV4/qwhkDtqyDIn12xiCynzH8ipMejQN7gKal379Ja0x72poXWAR7pTFZVhhj67qRgTnE
iCDKyHftSE52qAqwFuYbqRJeo8X7lqfuJFVfncj9TAm3fa481qwIxkicrTbadrLCaFYlgWIxNIwN
0IHVQSP1Lk/JXagMu45ZgSmSk2SaB0BkfUQOhxocTFWte23aBcJQP1KRIKK195bSgLOr3I/tuAXM
1pW5/KgmvSeNq4nZpVf2xzlaVgwjGziYmM/j957sRNs54dV6Z3pTC7dzyLvhQ0NmOPA1KqqLrk9R
VUW3dQz/L2nUYisNhxR5yoYoCoKjtn8betNbcX0X78gPI4s7ophTHiagwt+I4bZVj3WR+laHKifG
Ikb9tWOMjsZEe7XYZY0WKHZGmyx3DCuFtuT7IFe+Ru6TGLPmobyKRpnd7l/36sdvW9yrljQaiXI4
LPDXxXdYeIyUl+/jk7TJPEweblaW4uJJ/2FucbUqPWNKGP7hGencatYzY678PDMAhSic7edUasXi
xYP1w+LibvUdV3rEx38+sNDhldsNpv8Sp3W7h2oEjlkCmoN9rnXELr8/33aX3IAK51M2zGHjjG9j
z8kVSh0eZnSuwPX7Ze4ap7mX3LVe+b9YBW+UYgN2qyxfPTvUUzLpIx6BAzyJsZnc6qNOKYZvQPWA
QSSjDiwf8f7z2kja5WX+Nrx4+IzeNEoS24j3hXW0oOA2Ws0ejO7B79s5X5W/j+u3mfln/HhfmW20
wpRQtJzywgfl71CCNyrrnYa//W7oYvkEwOV/VnJxaQ0lZKMoUFqoveI1PI6eBG3j7lSidyx/ZIAH
2DvxoD0B54oCQLEl1/bd77/gYtft5y9YXs28kOyxxgmaadBiB20+0PLxwPBl2Ps/2lrcy1SkAzF6
uF8WlFfmNgyU6wmZIdlGp7VAZf7Zf20h5tQsEyyAGM9YRJsR5JOHAhNlGxLXRzM6WB2nRfFmSeQa
9LB05cPmH/6btUXYKaXgCpnima+uHV8E0Q9mJntsmrxQAWRFC52hHCBMFl1rHXPidvJZ2wVRoztJ
KtOwvVUlvs2Tr0JepV1cW4dFsUBro7YzbYT+8xh/eyVuM98KUvilkM5UrYrzJ9Q/rzqmi5HUj/Vf
3NSitYzctkGoBDiCK+nHmMf40CoojQ7zLBiVAVtZ9G4qzDGU+5XduPja/LC9uL49kTuLm+VcAZ38
6ozhQCMwwZsybKSztl8NKuZP+W3zF3dYCKuM6wI3aJ63MD5xd/2ZPdBEUu3PbN31brXqurari0tr
FkxSkjmXmk3afoEWAaPFld5hSpgptDgmkEeXNuG+OjZOeJI2fRCdVS8hjuXPnE6rk+aXxj2sH0u+
uNkY58ySRCBwrtB+bcGeogFsJG7krbrimi++AD8MLR7aypBSxg2gFw3MlI3xw4hkXp3WnOLFAOLb
yrJgoJtKLqM4+p/1xbh1fpse5xK6tAET1fA/ADZfrIn8WMA/ve4fT46cYHID06kYs7huvWirbLkj
9t2udUGf70nuGpvyvEy/nFl14bCUrAuFNsbZH/pJIE22POgDaEOtePyVc/qn3fnjq5iucckkoPSs
1egGmlpeVwxUa4dtamNeZRpff7/5K4dDXTgdrY17EOrgFNYpRxhcbSoJpeX28XcrlzO3H6dj4V/a
VkvzosPpGP/MNungBczQ5bB3zXEd9PQX7eNcPf95MhbupZzSDCsFTzqT5bUAcb8rBzhx1z4qFY0C
xLQUWN0T2YLdJj2txtIrznTJODvpoi3kfF5TrzkAWuFM2wh3YfRVjzyuWlvbwYUfEaNqhHr1xxqq
y36xQ9N6Hr+pD8gvUZVTg+q4ZnTN5sKlTHYhpinDdobJY94JmqgfvbnWQ1oxoi1KkM0whqRvgC8l
wj4pY6PRSk5KajXq08rpXLlzS/Je0CviyZeU+bwgGXgIv+oHPQFhBIo0ElwYeO4Pw4sE+8e16Pyy
UwGXlgrhWfMv+VBFSqNUTXFSx92cAIVB5SXnZtWp/Mv9+8fOMunp0CfT5A6vX+NbG9lLMdQ4XcEr
b8CS65MVlNF84v72lN/GFoFkRZiedTqMWaxxx4y4YgpyDGu112rFqCEab2X/LkdO3wYXrrmLJqh/
KyhhzsVqdR+jd2tQi859jTX3fDly+Ta1CA6TtqxVgpcbs/PEq9PWM/Py9vfPuZhKkW8TC5fMu06M
LWsTqOCcSPpujpNTx1epPK0t2+UI5NvQfAF/PDWF1oSjVMyeIwl4d+jKnmb2Fo1a8M1bTqbt0uGd
kRWM6MqJtxe+ecQsjzrOGANtM/fgkg3ul1etgtMvDopYGNnQQcZtg1RnEe+FVVwMnGcZwisZA0l/
CKPA2IharwzSVBcJ1Gpr7bLD+ja58MQMXB9qL+PcG1rkgvgAcmmv6rDG20jWzCycr876IR0yEJLW
bX/QmbGXJON2GGQ3TmLfispz2g3XMedPElMOEuuvoHu4m7TippeHu8IIaZHCy0TVEWWrfa6G+yzn
h2w4ZCW5aft8F3eId3myAoe7nLd/b8iykNibE9CjM9K6dzo3/5j80WuP3bl9YYDqaqcZFTfmoPCW
UT2O0Exp92utz7UzsQQaDiTOM0nG5c2CaJv58UmWtq1EO9DWznVMrbkyn9ey6ost4B8HcQk6jHoG
nr0BzmnGeMToI4XP5hs0nCGwDQZzh/hsn18Z7/hkPNZKMGL2G2Ww1ez+cgXqx/ovPJfAKDQbyj8p
XtxRxc/YHx7ZFHA9zWUPvcsiGhZ0nYX78o3/51oYC3/Wa4WtS/xP/6MK5jdO3aDMtl7CvOg3wckO
0Q2igvF/4c5KSaqIPkZA0+KAmX6JxqD3HtTvIJJQnBxF0/DT/lhrlF58D34YXbiz0ADP/5D36BM2
JU05StX8+vfn4PKp/WFi4cmaZBRyLAMlPNcj5spsGjkSPNk8CCN27Dq8WitFXIyHflhcODJFhThM
KghAbqCzKOqHHNPGunUVml914v7+dRed2Q9TC2dWyIWZ5TKmwWTBqDzITicahJOK/7uZi/MX1red
ZXoKPitwWDUY/pqrvi0IksEVDpHdvQG8aNC7wKbGFH+tBcoXoeU/7S5iIYJ5Il4bwO5pGz45Rgwk
cOaH7rSJjuCrdnvfUp0ipKXfb63/FTjqp/FFXDSWPehqSnw0hj7uZsPD25y2Eje/Lv11TtGVC7hM
XaXcmEqzwbFRaiR1mMtP1MYBozDIf3rn9/28fO1AXgS6NwVTVItljZpawyAdOoEZlG+HllBG5BUT
l0/mt4nl4g1qURAdUPmRPE9pT1lzYONam+vyTfs2snDKbFCirtFghE3sqjRLR+hKMHXGpqiKrUDn
7/dlWzO3cMVyASYBhcBF6gUBGxkyGg36WubDYIJHtzIff7e2toLzv/8RXzZhPPG+bIHp5M+xWjkF
uweVAf3dyNpJWDjghNVmbDITPeGSOKpIaFGWKydhzcS8qj++A3g/UN0nHcZjs+RV0sS1XhX3v3/F
v/in74OwcLkyB8/wNLe2GzcxqJk5KjJ5GxR/NyBy8+wvgTQNoj+r7fu1PVr43yhBtVvqAQer3OhV
duqrZF9v6k/JAy7NK86JSv8H2ehlR/HPxy7h2kZPZpZEfCxCQaBCv+ovs/hDCGMEk07H1unADvMw
pwX/3/zqf0pDGrRbbBNky+CG+e97iVSbTymDPyZV6NbSh66iCqVE3sp2XsxIf5hZbGeaCzsUCsKC
LGiC9jhnpBDIQaYjb9cYbi4fnR+2FlsItUElnspifmK6QyUoeZ1rXTMgvQ6qXR2AeGbd11+uvv5j
VVmKUnKlxLiqBassQItiNxv9T1ACkhlMHW/W+sUXXdcPewuPr+khEVIjDL+fIOJkxHnscrOOqSHJ
psu1LPdDTay+oBevPsjKLDwxGpS4FmubYg5WUSvEXrWnvw8A4c5txsQJ7zQqo5yHiGHtRl68kN8W
l3eDiIiM2uzPBrXywiiioFumvfm1ckDn1+uvGs0PM4vlJEBnN3YIjiLz9j/6EeKxf7KgSVNtbHe1
izk/Y79ZW7ylRAd/o8YBX6wid4A0epw5M/xWI8AKaX4uHHkVXwCazYtH5sc3Lh7Xotb6cEh4vBFc
t/2xq8ZN2bSfSmdtdE2MByWaLKeHanwShsNGVa3Cw0hQf5aM3tFsQY4kEZ3Hsqj0hobw6wqDc7Qb
lNeokgNJzh0pxmR0Pb5PJnHCXtpPytmM3rn6lKkfZdsLmtUTUEKmPLqiDPdtK+5NHbPr4w03Eo2S
dKq2taQ/gfrTG8HP4UhyCMi6NGm+ZsRnMw7vCi69xgQC2y1xNF75EHk/Z9AJ1Oo3hrI2hIon9WiG
4oZktVvIgmqIJoeBuYrACJ8VX5ed/SpnFUofeYlR8prd6oPqpvJIIR12YhqnbRJTWYodjRkbK+qP
dcZfrKF55t2EYh33tLD4SFKpo+pgnkBJvZ2MtyQuvMnSfBtYKB/E56PXmbKNfmUUGwjh9YJOo3ka
iuG17NRHFfozpBOPtTE88ARiKeAq8OwoPY6ZAfKxDsgLrdmL9HVq4kOpdNt8sncJV9ysF9tU4RHN
wu49L8rR0QfjPPbdPorqTTjl3tRbtLOq98FmntXqd3LRuiV5a0qWbSemPJZQi67yyctr8ahPUugO
1fQY15i2gCx1nGtXkkJ2aT26U/0WF3UgQFuc2IYnm6arRNAuMr+k2nIa8M61oLUK820/Fm7VgAVE
6rwiaRxu5UcyYo4yem+BfejBNsyKt6IBu0SHTpsRgcioT3esKr1qDA96wUHiVPjGmPgJNlWKwBNo
gmq3M+wH0ag7bRAuFIZuBnaqjENnspdUwVBanu3TtNnB5R7Vyh4pIrmbLm93rZX406DvcNi3IwS8
ZKYeB0Pf6hP65rlqdnQYrdKpItD3DrmTYyAuSnhGE93eFuJeFuTW1jDiOmDaxryTQ4tCGYS2IKsA
M60rp8m9hrnprAWVWTzTK4eym4yPav9gsGc7HU9FPQ8As0Ad+80kiANogaNyG4B3EzDdkLh6lZsu
OGcDkMZDEUKrD1HHnUEzfJJciV4EiEAckww7kdi7nmRu01pOHUVBLqn7fCyPRWK4o61upmKC9nsX
4Nx5YtKDMPmAr/SzSvOMwT5xE396VzfIIqe7qLtVWwx1YmZVGM8VuGEEsRBc1G7SQ4GrBbwgMa+N
stwZI/YLkAJpGp+KCnPUIZR8bMXPe+INSm7SZsTPKR8kAyqiMdRSWLshULubhoL2OONt8VI2+l0c
Kje6pmxKIwGNb18/MNXehBF0PdX8JI3TvZoqtBGFM0wnxSpd8Ch6JSg6wrcBeCC19bpSc+CrsFKy
qwEGEStFkELMsiJBqPYbTlJaqXFOGf7zkEsUFRVQOZW3YxIfBW5IUw5XMTg7yVVhWo4s5ceRoHnR
clrxyqsyxFXxsbKeW6sAjKBC+elgTpE7KoUnjBMpjkQqYTh1imLPx2ul111wcmFK9o41MU1Alw3B
iD1OtwOqzs2QPlct0O7F1zA+hNHraB1IKCio0vAtPS05tKcymarorIv4qrRqRyG4NtiqHnfNAj0A
k+74FGTGqQIzSdZ7fSH8kd8NoqcDkwNdfq3VkRYj+GAwVt60qluyyDHSpwoEnIWqeLrh192txl5T
nKOieABM09OVazEktMKJVeLIbYRJoQlzEmazDzV2ECWjPQEclpyZDuGAVnOs6QwAK6RWZU+Xh13b
cyfMgLgbI6/pNCj8hDTp74mFIS0921bGaxpuRcuhtxy7ttX7kUlcDsqrrNdpyUqaoIrWjk8qAJGm
nsHRxVj/jS3f9PZryB+M8KbAj1AA/BXDVrNeCV74ZHiNYrj3+LrnN3X1UIWoSSa2lzDTqQiYhnBf
zLZ0Y9OkCcpMrNBAEoX9/Ywm7qrpOx85HeQnriNzwLGsRE3l/lHqAj6dmshy9al1en6txvd6C9xD
+AAaW3caX0DXgIcuoiw3HWgMybXpae0bEbdq2qCQtTHZq6WeicqcuuEOrxBdbsDY7eRVel0b2tYS
If5ceRNNs0GFpjWEIOw75GOU9DeWdZjPQ9WAg5rdRZagOdp3hZCosFCT3oYjUEZ4pDSZ8mxf499L
TUBkf+ZejU00aK1TI9susSrwqFo0nOoDZC6ZcjVYYGiV7qZhP2VQfhSfwpq8fnppioq2jboZ5cbt
U8uFdBQeuieNvNQDarwpweMdUzuTnNywvEyJPSG/t/wzNAYHT4LDLMgATu9Tn7kJaKb7GEOPJacl
XjPZvgN3v1N2QBxXgSW98eEmMVQahleCdRRYVWri8e2kwWMYIZbYrjHPZs7wd1CIH5V9nVkPuY4j
OXyWnU4bWfih+kqwuzG+qXns5EemvxdMAVHkPgQDgI4z3A98m7DczabUbfviqtUHp65eElU4ddd6
pHjn0a2h3BrdSZ+eJwGGmFcV7Vhc3g0LzU0+7G3rCyEQrfGoSNzecTOkrIspAaG7HQFsWb0DyUxH
OaFAqTuR8mJ1HbVT+WYonuIeq5vMSlSuZhV+V7AgAjx20iQnhjtqweJp8QFxQa+6CcKOfniLdcQS
xNhWUOnSDSfHZauilMpoqqqBJB5s/ZxaQQhzIT9mHAFGM1I+RUGSQdCMiXuwbDmpAWNN4zACqiQm
Y7EOOTf22iioqDDxEo5QR3jk8YnVR2MAhzpp3aZ7ndqzHp4NHUdK2g0tqPHZTZmeY3JOhk0d3ZH8
Tu+foVlkct+Kr5JsL9n39nRTMe6k5euAG1Y0L3J73abcaUs4AhCXhBhslyQ/IS92/x5NL21XQJji
rDd7TTNnl1pkVzw/gefaMci1ot7nRupU43aYDrL9yvmNZtxF431nAEuMg5zkn7rBaW5tDcPLxkfZ
PozhGQUfh8WYR5heGYeOe0+Oo7GXpdEplR3+k5gciHE1hMeaAWoI2HGKKM6uHjNpfpQTh42q26Sm
a2aRr2rbONE35fyPheQhivI6W30xMMGXkozaZur2deXq9uBFyUBNDUJZpupNpepkeu3oSkNZqIC5
BZ68jmjP9U3aApQUtm6kgoKn2Rcc0V3faq6UaO8xg2NuK8oJpC2BcGeQD2L2OZ6AV9Z1qoqTVik0
rG8LxS8yCDLCKUbtRx4XTtJjoifqdlVyHYHeWiJ76PO4Rm24cfEKD/8F7nTapWCG7UYPFWkHJLVM
KVyebHo4i0F/JFIGsdmtbd2W0smQEhpbZ7CjUROn1Ao/FELc2gT5iooQXQIfQlj7JDK2et7dDfbk
CxDu0jSZUm+ARxpAysXYba3uknFCebTmNSWZ+t4YGdW1p5QEHV6AtN5NeuUMsu4h6nahO1dEya0E
d9XlzwV51Sucu2jcyHniThlusxK5aIY7uRRgHBZPRIif8JZhUiwVN1PzWVkfhX3KwVXQ6bpTIBZs
e92Juyjo4p528I3grD4ncbJRmptRvRU5okWJOKOJvUOgpCG26w3ujsa5D1XQ+2wtJaG5SB0ZVcUB
LwbAIVTLr1U4IzO0z6HNt2USIzaU1ftCeerHK0m977OX0TjE4wPDyHHeeMzKHBIDJ5ZOXoc7kDXE
4cYVae9yG81ThsOkvZvkc6q5o6sfZLgSIRTPY1rakSsSQXumn4zqpS6eOwvUCmEGpQMocjaxT1L4
PAbXnzmt8pxVJjxm61v2IdKqnckeSYbx8uYsjCdVeiD2sbQPVnhUzGPV4Vmp7jOkCyrDI4SAIbFs
qsUGLZrnCNTeZZ86dfqaah95jmctjF+BnUQ4QEwvEtrObDIK7K5fKaGvKtBBaM6IdJKh9PWY4SXv
vFB+UifTjRliWOkuMR9y4zVihTdM99CbCThoLlrw7KrzGYX+hspV1+T7XsHZzMDu1twPY0yV8VZO
oTHd3hI8hCJ6Hse71CBUi0C+aXeHNo/orA2v5XiLoAcBkoK0R3Bk4VZqMjiu0/Ng7cp6S6IPIQCQ
wncjFPNMyLtRllTewJCbiHOCUD4UjaNgVtSGP+7FM2HP+MiNigmFyXwi6bVpvMv6A2/PQnrV+WOB
c6aK69R4t6roBjEM5T1qcGrhZPzWANsNWM5lqMUpIVCgNrQIJsiMFoJyAzdRr309B6+TCnWVqoPL
TMCg8UXggCPEqMNjM7yHosAKg1Y9+VRU5lvahxymSHEGXySKU/fMK6UPCYd8wjysAcZ1pRdug5QY
9RwaVwZl5ktR2I6YkDhVeOuxYQR9oUlxG0SDDFdSHi03CuGkpOd0JnyPe0ctPXTecVk0KrTS0ZIz
lMxpYiMYUd7y8Za02QagCiqJ95IEJcCt8th6Mc+dUf9Q8ydgCCm3xVOpoGgm7pUkuS1kftcZFR5F
BVq2ULW2s5M+XCEDw2l6qKvHLnxqBnnbp4/G9JkAKW1lb4lySvvSsZvesbFFVY1IhVPSoqUL2ggf
Qg/n3AjdUSg3aqSe0Djc91O6bdhtVxU0mT8Ot1mLHnmiBlORe1FUOZXRBQkKzwjlCZXrZjvUjyBK
8BT2pJpIMYsdAlx5PEegRao7EMAT62iW5GqIjWdeIx3S4WYNYDGHQNYNr0X2ysm0r5oIHDvIKWST
tkj4zFq4qTjkuuaN0efIYycub20r3sQCCFnkC0qXOQzN8qnfaxhXrhXpYIQxoogUdFuaGaKbXRev
aor9LCMq2V/5cMvAiRzhrGq2Dx4711AzN8egQwkMwlTKNNZDDwXZvZlcVwOhlpYdRt47TMWTVEzb
GJGilVU3EsTEwyJ3asziDNA3gRaoG/MbtRG+DSeSmKiKKOC9MTNfzcbbCS+bMCZUXBBBlwlV4Kxa
OK0BOJpGe47N2Fdl/YpMhdPXiYPU29X74mSUepCn7QkC30gbp7NVY1ICoORx3MskcrJqr7Q3hZ04
4Nx2DeOtjFRHl/HDx8Dm7JCynk62he+ZfC2vXDPFmsnI8UUdbuThw2Yh6icqZXhTq+rLxv8QkNkV
6YQ8ASFOeyB2BFRG7tcTeNgndEPRc4jxf7+1BraF1KJDptGBUColSQVphLzRaWVGDSUx8pSht2LH
UnrMISN4zXYcEI8suWk086atP9TsZkKloRs8M8a8gjkhxHrn2mOErK7PXxMwTeH5iAdaC4jjESg2
qcYThE8xiA5qdkzfUhs8j/6og0BHs6rGG7ieehYoDP1xAjdOodRwb6r92ZisQQytyEfL4j5QPiWo
5cetkNlJqcP0LoyK6L1JRBF6etwgI5TkZAtn8l5jMh63fTxC542jtspbjB+Ae3GOISrTMinUFFo6
NLxEolK7EY5EZxU3Nrp+wqifUn347HTJy8GxBz+rDadKYl/qGL2SQn6QUTBWoFGPXv2t3LU7NdJ9
rqiuHBpuKBdXuAuJFyb5OyTvd2AaRiaQDQijmFl+GAXvvXwcoAPT2+UuF+KUDRa0EfuC+DHmpSAD
iOwXWSTu+RVpks5VzB6/boRHatNSDbKeVVvJjj21SbyIC4K9k0+yUm0FZG2djne3dvWmgHU/T/Jz
qlsYb8j1wlPy9KtgtuYIuYTrg1AQ1Qv20IoaXIFNeTMlqNHoBZBGSnHdlNX1ZJXXWdJBJ89sOlrl
5bUyYC1HwiqQXLG3jmubYZQtB+Ooh7ggES0kLXRDOzyqY43yG5h5ElC7IdJSM+lVMDiVKNmDfWYT
yd1dYhO8OtPWLrtH3iNyKkTyaUraQ1eArqsr/ayItw3U2SD8ghjZ+i/SzmtJbi3H2k/ECHpzS5PM
zPJOZW4YkqpE7z2ffj6q/39OicqpnOm+6egInSgkt8EGFhYW8pu6kQ4xYVqW0x4Xtc1VVSt7MbpK
yBmkJLMTuD8l4dio7/Mgc1L1WzyCDeYPgvkqcbwF/GSsMv8kv9I1jrd6G8iTJ5H0p5XfyW+DpPPG
q2SJJnM4wCzV174CP1oye6h5U0jT69IiEXliblwSI6IZ/FK5AC3+ruYtNUvpcrbavTQzWjvIvSoW
AKI4cIvgF8ArFjK4SogzB9JarIdOU5wO6LVJr2f1HcGBmulMlbwvRuBY7VdHu6DeHGdjBkF4lckC
p0HcjRLgwWBrkgJaXO0hQjNnJZ12Yl5cRcX3RF6lA0JIyqWX4MBg6NiVhCPT7qVBvFOX6EoUkYUe
bkfhO+PuLhUkV+1keVG0na6/MQbXCddMKXiR4I0yJcXqH00xsVsAb86ao8LpM7viu5R1pD0ynx3y
655yfF38lI0U/EYmSvEgJ11gB3PmZvFL0963VrWvKl+QkmMgGzfFpKAO9VoMH+2g7LJFsOPqEjxN
sSJ/TvtdUok7K8udWuC+K2xskO3UUeHS4luV5mlhaTT9Q5Vkt8vJya0KPzjsGGbNEcwvR1ihgXxT
I6kv9ISTLwTNjjKQxMdtZXf813NAEACLVI2Wm6Sju5g/XKSGPaI+ODTdZZMheqgG9yHvnwG2YoTz
zZi3E0RGxjlFUfUj1VLkz4viAGqiaN9rqb+AKteTlC2eENAREjKGizTKpOZexDFvnGB3ggXMdpOl
3+Kpc2ZK5l3/2saqF8zDVaIVT1qcOZ3BPIAQtAiOYRkOriDEv5ZEfzYSkTbGehcZ8kM+lM7cjju0
9wiWOnMndcO9MTKcwURNaR5dqafJJFoHGegHk6euZK6XMt0lo+Tn5MpNM/py+dJancre54dZWvwx
AjlfBSGsq1bUVzgZ6Lc6tLmw66TZo9/lJlZjZuoYXoPH1ED2MjT1K0P0YFHfBEJ2hditIw3TRRd+
V8z7WXqcinRXRITV6fS+Yp0D/NZm0q5GlPhEWXMCMExJbC4Da+IWyIeqn53G1Nx2NI/Uk36KIi92
3tlVojld98LUTu5Y54YqefxQXBtSaKu4gjmhKEIeUxbNrgt7IjXuOhqoPdBpxVSOHLSnkhnnmS1+
Oka3agghMfgBe+dpCvXLLgquhfoFN+OrVehpSnapTzpX6DXCftn9arsrTTZ4moy9FBkX4RAel769
zDrRXnP9per3lpBe9kLoqyuhfODSheb4Ugi8fJZ4kXbxzjB7nsIi/JnOMMGrG00sf0iq5jUJuhvt
ID+EauEMWXzRz+lRM9OLpFGOemVdBCmgohp7cxbfirLJ6x4UzhQKB4nXMgO0mFUVCe83JXvLmfJm
gO0pGhDaiiyFr6HVuGbmB2oKrmXC8ZqUH51R7a0KuUZN4XYFhzxXDBIIdY/7dqQy98pOuavy7LZd
Y48WOZAEneSk4Twf4qW2RajEwGHOwDvQy7czo357a9fzkRwWphupfM93g4dEkB814VtU9aj2PS+C
4ma8OaEoHksiri57jxsgxNQL1AZXCZ7RPIoK6z4WDmAraY/hMITXmRkoOcTMNpje5Ta2mSgKRJ/t
CLCdOp19AVmvxbpVzNwxa/Y9edRZ3QzQ2xy8znoNmuqgkrShukLDfW1PQAOhUjvJUnth9tSIP5Qm
dDreflriclq2pt4xW8tVptAbE1T6UQAcqXDNQm+P5nSEW2YX9YUx9Uj46QRKd/TWS5phN+NLrOh2
Q/VrEEO3wRm0LdM9q+y4WL1TisneWGI7pCKXpYoTCrdNKDuGgkBncjHyfJml6AXWcYlAoDjVhvWo
DaCxF4k88JcWdPXuW/KFkVunDccRyucayabKRamg+FN9N0edYPJHG1VOGX3MyQ9hstzBOBQVs1fN
2B6l1y5UPblL7Sm/E7LluJgPSXRnyt/MoHZSGaw+vi3j8JC2P5Mm2bXaMUYZQVleSwmfmXZu04Ob
Simn9i2HXlYke1nCy0CyhVhhQvQgwwa3tSL016ObWJadMKk8RAAT8yYfb1o6lPNgtGO9ZESYPzXX
enC5qB/SdD8gVpRElasNfhkHtl5wEeVngdhR6B4afK0Y+LJI4Ui5EsYbiRFmY6bh70ZbNt4VnrQs
ec2ovE0floFirna96PNu/UVm4k7xUyxUTi/n5BF3YnNj6T8j07xKh+Ro9M9VQnix3LXpS5QGTiyh
zVLd6ZAOhu6qDh5oLCSNLWwpfZPV4GiJT4r51seTazFLdqKsYfGoKHq2V0wGs5fz9UgerRXvgtoe
EoXCkGl4VfU9b6JdEyjEhbHbT8zfDRo7Cq/KRtnrzWjTrWmL9Utrmu8tmVdav+hNYfdNdGsBEgTq
5KRkkwkiwEXoSgBf+WDsCXgKAZ4EkXWbI2ExKjvV/ChEwgso2mbSk5ItN4MoohB9PaqmRwXTjXtw
obl2WuozQRfwpN9F2lUP10HTPsKUEEVUPJTYfakfLrTmNg1nL1MuKp3zTCSQC+9y9bpMpi1rP2b5
QpgFkmaNkWnCxxhdSgvCNvLA9exdxnrZtfxaQBgp2pfMVOxpiYg1Y3S/Uht1LvBc8y4Dhg2k4F4U
WmYpzTbFGy7hc085KOwYYkL6XpfMHDLI8s1hT2RDnXPNsW5KCn2SyMpYv+Kq9fTuZy29WrHsWmUJ
UB86c/MiMYcuCHRUfh/arHSl/Getv4fSrwgMIVNSW4l6zxov++mq1t4rUrqkW5x+UO24RrhhvmgG
qn5qaJtC7AkLDczWndBcalZ1EVG81+SXdOx3UfNUjeinIeikRPtqYJzkrbUCoQnjQWN+pCSR4gkg
zT2YWXUUUwPmwPPvotCKjkR3BiQtZYn2VnOlq6OtzLWdJ4snt+SeVXsUg8GJqAoljbkXxXBn8XEL
B0nJo51kCq46MGJsqFwa1ewFJ5mSlTACze6JxALCFiUOCF8Dz9Tyb6mVOWEsOgFASBrmdpg+GngX
NQxAGgyvlwFVZGDhkGPCBM5A++imF40loCnGqZKrOK2AWe4UWXIj0kUpp2YzNLtJFo5J/IuyvaPl
wjHIq73YWbhO/INaAaW1N1UvXoqD5nYmHc+MpR8VYJdKpcaUHRKqeOaVmAGU4hysmVnjBsr04u0U
7ydZJpKh1lzXXhWV+64zj6FU72qt83RTca2MSWqJ7kKRYoTtrxTULtfQz0p03hRKW5T0M8PwAspf
WiTd6aHuDjHea6BPFsU9Ia68Qso9rZ93DdD1yFfHo69VsVNELwG1klJExWF5UkmaReNVjCgLka+M
0o+Rj5eN5sD8I6LP4Vs2gDPB9hhQZO9JGdZCZcb+ZEQjYTLsE6Vzo+BtAcdTKpH5gKVTRflurhs3
h6YWqm9NvdgRlfZ5+FEm5Go51Rodj8mBCCxQ6CVzpLXwVNd7vZTf5ZiXqmMAofAzFBZbVHAOVeHk
2a8pva/a2DeNh7mqncmaVmgGAPdt0aF0hdwzrmUOmhwySbMhi+uI3vTk0UghBwjrhVncvNhXq6sB
mav6yi6TkFmJii11dF1O1VuiPZvKr0S+YKTIruBINtzLgUJJMgrOGD/XRXUtBb1fcLTqkbS+rq4H
iB59S30FjFNKO0eJ38WhrlCrfzX71h3JJwwCdKkAL64lu2mVXVIcDPFSTbN9Hn8Eq9j8iJsmtjYU
FIiyj2pNgVrzvipXrM701Fn36Kl67jpq1RotIEZFWbZzg1amxHUZmA3BJKKYPaXS0HrRpNpLJ/o4
VZSrlw+iODvlCdXn1zT+2WoPDLICUxVuJStfYTj8ln7RZeWFriuulquOEMdAKWD7qXKrLLNfVIub
ybMrzgX40NtaZA3UX6pEpZBx3AWk7fatkQWfl1cW+PC6theu57zk/sJCLWG5kw24QY9RNHmDUtgG
mKYUcp7XhKaoSabBeiQcKbcvqpD/Y2quYClM0oXMn99IUeJ1qeUk1JMC6aMVUJiZFUQCE09i2Eym
MMe+e0iAmxuqcgRnWgNzYbyXh8jt5xlGB/CwHt9lXbGzKBoWA2MUgONk/WcJ9zrUf0LwdDqZiED4
YNBrYxyGkUJxAF122SfE3OMKF8uBI8aV3eaAbeaTVU0AK4Ijkd2MTexYPG6idENNOBPb30WZQHse
R7+GDmIQ5kvRU9WKd/ko7wrBz+v8ULUoow2Puf6UW1el8tQmd5Fxb7CsgWXsBn2vpx9yLkEh+FkO
9z24TUZxC7q3MwbQJE3dATnz8qJzzGqvKdN+1skeFp5s3S+Ct8ToPDFAuqv8QUGDAEEwP+SKYkRI
gNryxyr1PjA68jm/XxDOBeyojN2khgwz/iU0jV9QdExGRjvFj6r1IylkpzdHR0bjh1EbTk98Z+n+
WL8k0uBr0VsK2lhTrol03iR4chmZjsYbxET4VuH/WjtluGrChCD8yszKG6Xvvb4ZdrW+72rk8rgX
ZobfKoQ93Yp7KCCv6fQkWfdCjmsHmLYQJQNVNHK4Ti/oQVGrvjKHdy14bmpHjOqdNOZ7fXzStUMZ
VNcWjhBJYFeTkKETn5oZSCrI3BrUSShTNw8H/sAI94Baeiq6pfIaGLFTTpqbIWEkh/lO6ZudkT13
CjF0lLmGZtlQ5Jx8pjQavuVBeimCuxl5SzzIWDYDJzr3NgMH/ZgbllDxZiazrRCq57wPYXNhGDqE
RWBhlYJTn3gj6F9tEcn3yVFTTMdoiwulxYsi1mzPVbgPxGuQaieeeMHwlaqoMHQ1pp44Lr4Koijm
9S41RHA6cVcJCwKPwzdpJNVeqsciLJ+WCq5FSPRchvdmMe3zovUUo3PSJICsoO1HWqw6CDBLbLiB
dNX2yNoroj0b75LVXlBz2SOxivcbfqjqs6EPDxXFxDkhz5jyn3E9OX0sehDJLtS4P9QSc81G9XbS
bhfqiHFP/JDdLI3iNfm+UcDu4zVrZTTdQilGAE0pj6E67ypRdjrqAznw/UAPcR6V9+kguGHyGoAT
av1CUYvy7IehmLagIjAoGftMo2+7mA6Z9Wue4VfhuylEFClBR5f7TXKcqtSNi963FNFJUqT6yuSy
UARGehNXpQOoNpS3VHGD6KGHa6fLtd1Sh60JEgI1uEs6Rp/X2mOsWMQasWc1iFitISKB+zKvSNg7
FWvoiL3dANpXnewneuzq8pU63kYQBRhfY/eT6rcR1JMklWp7bDJyYuUg1tQMqNeoMAxGhKvI9eP8
Le8gsma3kSL4Q19B2QNaAWh2LGvyR1xOHyI+rj8iWOylgeBkbXQl0RmTAzi0i/SzUhUgNooNkuAt
unYTZFdSOl0I62GIcfN4J91IWImGMnJJPptTgZQK4gi5cieVS12k5aVUPjVJ5oohxKWivSmYdGXE
9UfNq08CsNgLTd9xou9yqq4JzK6gdWBleUKuX4biBBBHY9kUXLZxtFcL+DBSspcSHNosQ0MGXFgo
ebWAgaVp7Qt1hifQOroOZFLetm0LnQreh6naRYazF76VcgcLjrXmdg1tf7+g+iqBhEk6kVNGoBao
Xj5k9wr1tqk24clIVEyIU3RtT+sL1faOw1RQPDSkQzkuuzzS39VluqQqw4n5nveaXZWyG1LRbejF
0SkdxfM+gewSRiacn/xCFlIAI+mhbYx7JTUcU5dQwTd8NYv2S1vfKMyT0iiiRylqe1xOxIDtICMQ
HyciFGp0Zt27SV78qKfZlwPRbkf9MAzGhTBU8FiYmtuP4FjiccwAGhbl2I/tRaxDdrOafZIJsLyG
O7R/U8qa1YPI+kx57OjF/ItCcbZS3DhGkde2t6FC9Co0blKV0Drfc56JobH22vyil9VbhoAkWTE0
vthpQb5cJaQuTECkQWvtrMssqJHqrxxZk67VcVaOi1Ff1jpaQoALJYSXrO8ctbuaqO0aFZ0XFKbY
ZdeitBWHxIVzJj3W5uInxA/VSLtWBA2um45S3bkJNlLjF57Foyec1y0JXGU0X7UVdYpdrb1YgAXr
6a4jkRqN9CGcHtUFZQYNlkLBSloqIZokirvF5LUNWcKG4Fmj7lYQflrieIgq/vYi3Wh6gDCBcpV0
BjnpuyK0ZBzI5lAdHElbUhh3LfWfgSpvlJiOjLNlnpQtaoK7iOMO1f9HbaUQif2lWqaPhdo5IViM
QFmHaoPTKs1jojL6OwtZXsX4NQcShS/JNdT0e7Xmek0dvCewj8KQEKcRXEOsXR0sOJ8PslJ9F3lP
9fpA+QJsslvcCB23ZHzIx8k3uMFNZHplCmuiKYSPbhmOYRjkPlGnBs8v38Mxm/ymCa7kSBmcTjd/
9Hy8N8R94gaEE/sp10W70kAMx3GOoFb0TE6K7vKpvdCnVD9IuXxceAHdaYgz6gTho1ov9602j9+m
uC39Wpjf45J5vHXUvyuSeF0MhJx1lkk7uZu742hJlAg7MbS1hIg6FkbUDsXovquaXbEADYQ9FZxe
vYTocmcm8mHMm0cylqtgrSbUA+KMnVoNTCRfripVB9BvuYnd6HbGzL8HDV2Oiq44zLLk1QkN6lxC
fxCk4Z0wsbb7nLBMBrFzklBLHDGTLpXCOIaTXF9JrQgcW8lI74eKNl60MUTMMy0BJ+UAPtHlN81h
WavBI12HCeV4aZhQ44ICVA2EG+01iKUAuZaeHGXzXGP4Sbu6amqahpwttdc/W3JyK1xmpBjXHovA
F26kAR4UgrsZ/ZnoVdg9J8xG5HxV++2cyEOz5Vy/q3yyzePTT9g0kdVim4dKOuDtSGEYX6zykvLc
w65KHSKybk/odLnKChGbexkJkjM/R09xY5MHXJzTBDnZAfLpx2xalMRFnDRrbZtbaQVhei1Yz+W4
O7PZJ3sjPhnZNCgNY5nG5UDZnPYdisDHHukYaW8E60ePVDWIrNz6ACsFuc/K45H/2v7pBTdlCyVE
Tde3kyaWPpdSAel8fw6e0wJWTTqfa8E6faz+MbE5zkXBjL/ekmj2D5a9mnaETdq90ZHkWdTAoD53
avkhtdVdCZz+9dedbo7S/7G9OdJSMZbRYqF1UP8ergSIdwdwemxsgBS6/M+pS66b9Vd7zSdzm+Or
lVJdDSarqZHD5ta3PL81pQe9eB1Wcg6x0Nefd/rs/PN1mwM6ddrSDQxLZqTlLhiCdxS694qs8iKa
91lsPXxt7eRRMSRDhgdhaeJWnCcS86wyqF/7KpwEQrei+Pm1AenkSflkYdOdJLbQguEA/UuZQrqM
Gfs47/Rdd1Y26dynbBqS4qSbIz1VYj+iPhJ3Agikf+Zb1j/x11H49C2bU6/KnVbIMaslQPRZ1GI3
q+0xH9KdJDfPk1LDUQ6Ny8mqLxNFfYjn/jVv4m8CsNuZH3KyA/LTD9lcgWBMC7Gj1ZKGCemxaZur
SFOv5Dr4SOEv1GRrWZ3uOoggozk8CaF+zsGtZ/6rhdjciaWMh0YvERboGE9VXsPdRreeyV97cANm
9a5Kjpl/bsbs2g74ldHNzYC7AqSginSX+oFf7Ya95Ms7dX9WVeDcid147zhPKy2baKAtLpUdTPKD
cVUfGnxLdGYE68m3CCk1RVMJiChw8sGfWp/5lGDSy4TjJH6o7XtoMFklPKMIJJ30J5+MbLaK5G6i
ZWFtgs+VO4NifJr13w21+DEp/dXST4YtDsnVALE7kqjuEeLd0L4Htm+A5o1Qngd4vYF2mQbU684c
45M7+um3bXZUyq3RbOFB+HRaeaClhypyV90iWukKJz2oO8rDoKYOVEGCg/jH1+bPLf9mn5sAWatM
X1aH8X2uKW6La+OO5Hxt5bQ0jGXJPMaMuLa2YtthOiXpJCDRpb7Nvu6Ds7b3lJX9gSGI/S7WvPJx
1U/Jn7+2+1sQYntdLNoBNEk2QHe0jT+sMn2oJION1+z4mjKqWV2P/f2o+PVd6a+Kq6advweSC2x8
NfnR9eySaTffEfGTvPZBOy5HcddBCvRkphIWjnhGx+zkwfz8+zbONKDTYDQKhZmXjGlSP2Cx0F2D
bJHP2J875a69jPbQ6fUfkXeu2/m3HslXS7O5eJoE0mu1uC8GfqDb4RJCuHAdfwmX5CK0XOzYH1Rg
jLf5VvAsx/CXb7JNKcIFt4e/dexi53/hd069Lp8XZHNTc2qcE+1AkT8e4SMgIwdLRrrvvGifHKOn
mUm9X5+QUw8mEJYE60JXDdna3D6RpEGpegKbKoEfLN4jZHrmgp+0oIqqqlumLkPW2zi4aFKqrplQ
MuxZsf6nLCy7r79hXZO/dvKTBflPC0bdJvJYcYjm5bsWMxVhrvcdXSS0Pp75lpNKAJZqKBIT1BRL
2gpPDmMbDvo8QkoEfqEywIgEEIx1lNkERsHZYM4FxPmzvfkn5QWZkaPLjCTUVPmvGK0XclWBtIQU
K+AvQxL91SjsYAp9SLGeOxYnBT4/29usaW+kBTMMmec0yhVUAzFwBh3WLIrgfXUQS+EjaSvPCOl7
bKW3rrcuRqU41GBwSdPvhW6ELV1DtVA9GJIvcI39r7f8pEP9/Ps2jk3Po1aOFW6v3uAfKiToZoDN
otsLUXGRNf2rBVhmKj0IXA/gGl1BY7wcxOja0pTvBrSAqevPTaA+lSRYumEpKkA8/7vxKIapmmq1
ynuXQCdQBB4J2AmJzMqOfs23wc64G7yGYbeJFz9It18vyHpP/7oDn2xv/EZkzUI1rIqohXHf1c99
Q7NY8QpW5cXK/mtTp9fe4PCLJAyoA23W3ohVYzTWcSuwGXVfdRTgJnsdZ2C6EyQ+m5lp10R/u7OH
8lRQhqrIfxvevBaimOqhZSBqvSpi9DyeEuLH6Gue1Rk86bM+GdrspNKUIQiakPicaCDWnOaW7IzT
Wv/EXxv2ycRmw5Kh1+N+TWCFjIqe9RhME8jmuejq5JH8ZGXj3qUQRQUGrJDaLcmrpI3HLM+9wEgd
bcyvNYonozmfm+B58igaKiNNDFnVRXPjOgpJLeYkYJfGvIaD2T9Rtt6rdLAkEMmSWDmnVHXCN4Ld
yjqKdAocC337whRqHqmd8lsYe/TMo7I3D/Fh8lYJ4spJzsTryumN++fzNqc/6dRM7RVU/qSh9TUj
cOW02ElDfh3E404orTe1g0ATasekim/rJrmxlP4b1daDECrHvE2ezXo4lIP6Ag78WFMxm8YMGgSz
1VthJwm0J0Dgndvlm8gom0ijvRO6X2bRGThGQQGNk/J1Z1IDaSDehun8UeXS8esbfvoTTVodeLMZ
DLbRZGnpx+VJZQcXuvtV2m609zl9/NrGyUfb+G8b2/FfoOZmJK9iiXFJ5ZimlpxKXPra083ytaFT
+YVlMs7C5DwyGWRzBQJlLrRJnlenQSfErtuPu2gvnw2kTiJSn+1sMomgnyeaCpdVhVJ0slvJTXbD
D8Nbx2RCEYWAfi4WWe/RXx7EJBwQdYn5nNvYPkkKswkNGiTaX6IDw8KtP4hL1lFbULn37Tmvf9KV
rKOCZE0nDjE3h2IcFVQtWsDr6NDQz0zvjRO9w4En5Vf21v0S2spdwShzT78orrQzz5t80vX/Y30r
rywGdVkDb6NvQ6MaaOY9FR94jPZ0AZ3BvZa84KK8DG+n79V98m+pSONiRFm2VG1N4bbKl0MSWE3e
40clgea7OVG+DUMBx1m9zUokJ+qBLjULfnNwdoLS37v8p+XNO8G86FzLZJ4iOFRMj2cu4U2zH1C6
Knf9s3bmrpw4xH9a21yWyAp7uZQIYRp32SEjsKNxbP9z1cGEZ3939kz97Wj+NLe5M/kkKrNccKZW
WfAWCEnah28Up23lKLvZsfsIGX74tTv4+2n/0+TmGHeNhM9dZ4+Ekb4z8+SehvqH/8jEVglzzjPF
MEtMCBk0L31y68w6d/n/Bv/++Axlk1WFKW0/jFxdqwv/GqdMhz1oSbKvns5iYWd2SVmP6CeIKtGj
GE0msLCy6pFfnYrCU7vsSUdJQh4sR46Li7qeLqt2uKNl8LWcoUZ2cX3XSwYy6NrYXzaJdfh6jaVz
C7B5hqlmVRjSIt8Qjn0ruoVZ+VKmXWl0VkT6yxCKCpXM+AKBSVuWz6qdrn/+T+f75/qvx+zTmixD
LIaInTBb62H2Igcq7P0qzjbv5svEjo7qOaDk3Oeue/TJni5UdZtO3JRVXXVh4kFEs437e3yMKzx+
vbZ/P83rt2kI+akmOa61WdpZy2eEoMAEYni9NFhMZFPLbqEy8LWdE059NWRJuo6YsGXo249KJGNY
kt/oj+nP1/C2vfBY7SkPuOk+PKourQDrSCBSOTp8IfSdcwYnypJ//oKNd7WYs1B2sEpwQOBjhxn1
X4SkbkJGnBzgY6WwfRGjmyiMJvvEC3eNKxz64wRh8NzU6xPQwp8/ZeN6W6WoujQmo5WvaCs4tD6g
s4nxwZOcV+C3s/MrT3pCnjQJXNBU5N/Y4acjZakVVXyBlHGynkq43aVQnNng/yEy/8fE5pbQ8qYl
pq4Gu85tv1W7aIdyh0cjLjqb61jbr4/T3wEKC/jpe7anSVpoxu35nriNvTHUr2hP801adzPBoqYN
y20W3K9NbpcQcMxEslC0LLIOTRI3ezZkXa0MSVj5M7zNugX56M+kG9u7iAVLJAanMdYwRGVrQaKF
JSzR0vPDUX0WTASalL5chQomuvmj4dyGnfigP8xtHuSsG7MsSWSaP3/2Hlh/RKMjHQVod9mNN0bu
tKwo/FPw/et1XNfpszfdfuXmUY4qvrEYtQp1vDaz9bH6Bf1fpa9SfVtb1IoI0uXXFrdv2r8sgtVI
ukbytS2Pj100LVZhIIKfHmPrUh8vDPPM1PXTW/ePic3hN/WIdusIE634piL/2zQXBRIa2XBOR/n0
pv1jaHPwmy6bJr3Tq3VM9701yN8EpAD+jeXiLVgjf9UQ1Y2fREO5Fsm/+ZbiPRPu+oSZ1MYZmsrJ
LflkY3OZqmoE2pk5BKNBv5d5KyHnPeYv/9mHbA54KJcz95kPyZJpQcdKLby5V78pM9pS/5mlzZlu
8jZd8oaohFnMaOUgMartp+LpPzKyzaINi07n1uKMLZY/CpFdjte0Vn9t4+Tl/GdftE2oOY9dL0YK
S5aaDxYU8XJ5GayBIa33Au16X9s6cwY0+c8wR1bprIib9c4UD8Yo7QTjdjZj72sjJ+/Lpw/axDed
JQZWl7AzCF8+wCIBvJSj8cyNOWdk/fdPr+usVLOl88b6qf4QWP1umOIzIfC5tVr//ZMFCF3NnIXs
S9FFbih81ELpyMOvf2etQLsUxrwgjrM5xUCGkp5MVuXHcnkxB8JOmJszuPlJP4kC5v8z8Zs88uk7
+sVKTSvDRFNAq1Y7u4Q8G0rXFs3C/9HH/M4pPlmSobwPBd3uftlmb2Zp0kJhnfEvf82S+P2wfPqa
zQkeEdSwdLr7CdRN2Lak7JnsyPQvEkVC/ISBy+wRl8bLrz/t3CJuznTTFpGEpmvli51i58ZzGT2J
kK/pjv3azulD989mbY61bCVDkczYUcOrUb+N272SnsF6/krt/rWEpqxQ4JEVGlL+PNgZfGwhNjjY
yo1+NPbmLS2+O8HX97F7Dhw8uV0SPDXVUC3FNM2NcxOrIFdiPar95Sf6kM4gusOz6eaXlt85MPCL
u/jhnM1TnuGzyc0J0dU2qyMxqX1jhLUuQR7uz3jRUx6bDko0tVWiRnmL3wo6E5JbNCB8vX8S9Ydl
VP1SeIvSXzk6p1+fh7/SlnWzPtnavkBqUmfdMAbYepoYOISap2ZSJIfkCHn9ZvCK0std8cf/VcR7
a3azbz1aOoKynncL8ayoQSrnY8rOHMSTGyXB+rfUVZlc2sQKU1d2w0yftL/0a4f2Dzk9w8s5Z2Dj
XA1LjZWsYO0s86lKLLrgG/fr7Tlj4XcG/snjNX06qrOChXmqdp1lujTfnHHfpzwC47b//yrJm53I
0j5t5pTm9dhcri1ksC1duhAQB/36S86Z2dyarJKZoWmx4YWe7WYhO8ar0t04eV+bOeVHUS0kZVVM
S4Y5+6fvkWW9HxSNr1mVt5CsQF3ihaFWrnqu/nFyZz4Z2jg5oHtJMJFr9cOquujS5djnZ1LHcxY2
x1fMB90I109ZgumKGOF26c0zt//cam0OcENOQGEC7xmqq8gx7dVp4kjQyTJZPLMxZ75mO9wsCGtL
oDug9qvpWUcvkSETZ562Mx+jbw7ysIhy0EhYSLvvZQfn7X2O7kf9zK6ctsLDxnAO0vntdZlnWU5D
Ge+vyoWrzYTTw6taF0zLEM68AqddMyeZsqhCUrOt2NA0qA0Cjw0TT9axVhmSvV5j7SjrUTbv/Dx1
lvFguf/nIsJv3/yP3W2tRi+LPstL7K6kLhRU1okO0nXvzq6OqKGLntYZF3RyTRVZs0jnRUPVNneJ
vm1LytW09kftwsou40FEgb23Azj2/4Z3+GRoc6UYhDHUgoGhPo18oqxwQZcVpUYhPfNFp/fuk6XN
zaL+axplnnNM3ti9doecTG2XjoWIqW34Ar5p5aLS1nXmRp8OiP4xvL1nbSQJVrp+YqU4UKhpzXiA
2KE5oDEZZSBkaPqHyIvP9cacdO+fzG4un1LoMygPZ0aZLrL8Kq5u/ouz81pyG0nX7avs6HvMhkkA
iRN75oLes6xK0g1CqlbDe4+nPwuonmmJrVCds6Mj2EWxWCATaX77LS17Jx7zt+TWPC+/u8bNEZI3
ox90Bl9tdEheIrS4p48tRBxowVeluJfK/vfoU+/MTOvGLKdLPlTt6WuJrFwKWteDuN74UbDo5Ydf
T82/xVrnb2dZjukA6NP+VpqWxI5AkyzjUtt6b093jXDdQ7cyllGzDzay2bxzwemz3wbtCN3/54I3
i0F16ogGz7yYsYs0wr0tc3T71yzziTFvv3cDp0nwqyveLIrG7YBsGozm1Mc07skVDCvk91bhcTgq
1TsGx08PnL++npgy0t+ZTih7xiJpWIFp9FnT6Xa0wndG8L0r3Mz5VuvdlDahYhsazaYzLsHg7n99
j346/WhrhtZNYZq8jXJ6uhcXCFUiLNTFzcoR3lrvi2jpqY1Hd2v7XuXPTxcxDgejZqsECm++ECiJ
ooiVuqA9eTglyMETj0jvkhRlk19/r58vZcxygZqJI9Vbty0dx9qi/Ycdf6lt0DTbIJ8zZUBtAFBI
16bL92rP/pYpmpaXrgobT9HSDO32UBubdvQtUMTz8ipVWufMjfNioOtzRsN9g5TsY32GVHCdUtbe
1TkM0EAWw/E971H/2bL7/oPcDHKPdH3VD3wQ5P0Oyke0pnsEQjbZlsqh5ykHSe5qJY58nGV0l21E
tu+Q6t28l2352dSiEoSKCMOSEvboj8vDsFR/VPyWo1Db0Vy4sTIa3OgMt0T++69v9s9m1fdXmj7J
dwvRSYemz9WOhWg/jKgxC/lgIPT+v7gIVZuaqmsU984T7ruLoH6jogA7FNsi/8NBS0sbR5p0h3eu
8rMVr393len1765ijEmaWaDEttIsHwOJbxzXWv/OtvLTO0M0TeCxYmferg2J3lNSI2m6rarQXxDX
e5BlNCzjHI2tSP7/4kWndYHhxZDZpk4t0s088LxYGc3YK7fB+FyrxrMsx1Udau/ZQz8bOQoKqDc1
8Sjoevpx5HwzTWPXCEoWvHvvbmlVPfa7V5rk12JTHt6nr/1s0sGMZ3aT3xN/22AUitYJliTltkkp
WhxQvkKV0BneS7hNH/v2RLNwBWxKm2jgu43UIGGc5DkSzFupRF/aPnq0io+jnjyakfOI/Ow70++n
X8rgy5imZvO/20G06zFM06zcFmG/ClEXKNGOQ5Xg10vpp5YIvs1/LnNrGNRNnTsOY1et69NUnTKZ
ItZpqoSLHv9XBuv3V7sxCgYRo1o35NPMUJfygPAban7HKWnfrdqH/tlbFbt3vuD0Bf521/76grdR
ldpJdK2IUiRuir1+0NeoZa9aRJK+pY8l3W/BJ+9J2U79b+9XJv99cQvSzVRnaNRm2DQU3awDr0r1
KGvKrachCEpxQl1vMtXbOs17TZt/nyyYkTiohkZ5AMUZN1eyfXQZc03jLsJ7MNGCL2gzKPvVPJb/
/dr/H+9bdvc2atW//ofnr1k+lIHn1zdP/3XNGZi6/PatPn/J/2d6639+9cc3/uscvJZZlf1R3/7W
D2/i7/95/dWX+ssPT9ZpHdTDffOtHB6+VU1czxfgk06/+f/64n99m//K05B/++dvr1mT1tNf8xA2
+O3Pl/a///M3bYpb//f3f//PFy9fEt53ycruy/C3N3z7UtX//M3Q/qFi2Vjsqhq6DdpE9O6+Ta+I
f6CPzBRQHSo2NF2dFh8rtvb/+Zut/WM6uVTsIX0qvHZ4U5U100um/Q8mi7Rt8sxEtaQuf/v3B/vh
Fv11y/6LqnaULdO64tMYPy4ATH5Kg6mo1Qx2Rstmevw4CyttoKy8RmzCT6qtpSfZxdQS4AoqyiBe
VvZnRbRrQ/jwNQa0mUvR3hep7M5+gR63miLIZE6K4G3l1vfwQoN1ZH8cGxMNgEak214gs9q1YjhX
zkUvU+O59Yv8Lg/SCwg/uuecUEd8ssgulJ4hLhNG+6igMs1s2k8gpaCUlFUtKfdAVFUUSHbIUkv2
xMnFJo+G9lqW5kPAqK/eftkIex0+hV5ddXfsLrXmbpuBUKkuimTrmq44lPYOdi+CzRESDW6fv9aw
mQ7VfCkrDxD6qYcKocOx3UXmeDLiZKcJt9wjQoz8XWhB2eq8/JrWIrkX92glFYYHiAzR3+xjntM9
PmSVsRKVoiN96CUW6lGGS3bV+qPqiuRV9cHxuMTUS7kcApS+coTcwdAYADpjtEuVsK3uoyBBKLvX
1wgtWLQfy5OaSvek5OkZ5VKyGGkfrWN24sHPLoM5OGsfgsiiroV6aoJAO6Vqcm8XwbjShmzXZLAW
nT7/lKdwdxLwdVk3lPdqVNer1klSFzFa85yI1lu3cTd89HVl3RA4OHuVFSCYnftnz0E5vgWOkxWO
us4sqD1ZYFIqryEAbSd1d4657oDmFZg82aaH3rbkshh7CnUSXb+bHxCSR/xKystf/+TrIM9ka4B1
qH3j7dckgucbUYRINVkWAlxV+82zIuS9CqFt/D7t0Y9tx4tQQbpI39+IPB8+NnV6LDPDRbFlrHaK
SZJWFAPMnZH2nGBANquJm72w18M0EL45jHtfoyKsNprkqa4z8z4423Hd32Vi6O8omKbLYch8IEN6
F6G7j8BoQRFLTenwPfVXLXC2wVj3sSx3Tq8Dp6xGYmOWKtZFGTkHN+TuKxo61ErkbazQyFbS6NpT
PqDcXnaR9hQF9l1PS+euUNGZLbqy2LkZCvFJj3TS0KFH2buI2kM4dFNHJQwWtpvKTrxjBWMx9eDL
G33FJHBH9+hmVrVrIbYFKDEeR1T5VD+9cwc9uRvq4Yt0gYB0vt9sy6x1GSYejKGMdkS070gK36td
2O+bGqIPWshwsIhrABnrIa2AEMnQc4PBo4T9M2Sg4Csdvgu2tOGTtLuzkioIT2cjyvLT1ebrzg+6
ypcdM29ba3JsF10L0WciYhkUaFwg3iSXMbLExY1BoChtV3yyYr9CawqdXK9VvIOte+KKeQ1v/rmo
repstWpINzUUiKOBvGAN0eejrTffTN4N58Ex9k3vHjIlHkzUqRSHQEk6rPOqOHgwV06V43p7X6kE
qizK1gz0+Hn6Rq1rt2T0YTlThPu1DNszsvPdgZH92vnS2uReF50UB5XVFrt5m4Bqv1NHvdkUMUuJ
fPomA0d+RmN6PKWxDyq+1/3DYGVuua6N2DqkNrlVI4FSYCAbiRyDWVek3Uf1ZEe5fahxuACx+C+R
hfyWF00Aghysn5WY3ao3fSASsb9GRHw4VHXp7rKAinW3bJt9glij2AGEWdup3ZswgHJ15XfwmQct
LZeaoMtPGJS10g2eD8fc/BqwYKIozzeqpxfrsM+SpzKR3ckYXZiyafchdEBeqONDgu+/hINgAzk0
bMB5/GQjvh0KER4o2/uoVUW0FqEhT6FuPfRJOTzC1rRQoCqrXQF28R2H4S1T85eRNp1R/DfFvTkm
LSp8OSi/97Wy2s+yvkXFFEE3taWV3fvcJi6EoKg0Flmpo5ZqoABliE6zYT6iSq623akw6c1uIi9a
iU6hI91Kg6uOIq0K2ajx6xj9PWsSNlbzlx5YxqIb++YwKs2mT/3+PD9omcYBqJnlNkbuVULJgXEw
JK91QmFrLq2XsEN5MgNdrfka8Cc1rh8YWuP+7TgiZhi8mONobCwnC3a2LLJPff2QqK73iYxnxMcM
0CSrNYV5WjfLMUqZYG29bQsQT1ERPVsxRBQTPvaxH4DictRla6OI94aKVpf0jgYadsYKpaGmTc0j
1d3VKQn97OgiGq34dkc8VBXFuolGa9kYhn2ZH0aj19ZdnjVLPVIsuVKo3N32NRLKaTOebfXLPG8r
emDOse09K417VeKkOmZd4z9FYXXnIjD4di9GrJ5nJADXGYdqXAO7i0z3G2GsZ2jQ6kXmNpuDmvqU
HdbtM41fwdaOABSkXY2SrdMP3Iamfn07MN1+ooVpvfmI7OF4ansD0qFMPvdTsaQsHGejubV2EgP6
qiLR1JXJxF3AgjGe+xBxKbe7mJ343TAHZTeWaKk7ihpueiQRF03VK1+z3gKIptAuN5jI41rNF0OU
8l5E43gl+z4ujNzSdo2G0CFa8WJkSnfxVqVUps/sZ9pmrA9v61hDA/UxMbNzaHu06PiNtlfQS1tU
aaPv604DF2c2MBWt/tqGkn14urFsIetCau6i1fUU5GytP5e62qAHnYuFFwdXTdTZmobheAt94i7w
xHhWTHQ9cxS8DrGJnueqcCp3pZSjBl3S+V0P++Qp9rJs7THBFllSjxc+5Me40OKjZXbxcb6AC+dk
ZyewTK2+j445QXlZAH6o0ZF4ioV3ouDQ/xJFAnynrIyjDMIPBRpPl9hwXubRnZ9xEz7mQSaOzqgD
4lHGaN+wgyL2XuUHJUxQ5wK4tUiFg9fUBZ/trMGQksoHC4XHzaD3/qYwG+VDl0JvHbziQ5UM4zq3
Yzksx0ocU9fDXkRGuZ5smCDln62ykIjuB+6+UE25wq5UP7F9oCQOkDZChbAy9fqkoZR3FndJ6dTL
bDS1jWMqmDWF6H/P7IGjuGnGT2nS0sPVLejVDL5WEmunFkV7HCmJIswokbPKS2s49bZh3GXIta2b
HJ3m+akUWYjqcZBuyyA5ZJlh/R71/ouN4uwHw84tNEVrwhcoKLsL2dunwS6zixohCa5UtFG9mWkR
qGd0f/02L45Z5RVHpfn3T/O/2WHuLVutwZg0EjJDKMX5a91CPbPwgSm9vWIS2NrNFkEy+vouMYfY
X4laCx9k1Kag3SbqzMIPHPtsiszG6B54qMfgz50zDJRjJBtAJtiieune14G2LV1THtBBXZiz7Zvm
ZXRKqN88zT+VRdoslAgN5YpeqrXejNXWsL38xWV8F6GBjiY9VOi0zWevnUbnt4GoTfMh71HWtDn4
FxrSm10DxGxhfPbcGLy3Xx4MM7fd49CAARunNRwFCqa+malb3Vf15xALbdV3vrqVOvQ5wGSMbxkY
xQLVeLFzJwG8yZgReWEhFiXTV8mUNJM2WduTH4PCUnrBuEQddD58aR1n06T37dg16UOoK8iiJ825
cnVxoMpGu9gRytY68bWkIMyddJq614c0Zp1E0j2aAxOyCGidqANPHua93ujqz7Ntbckc0powgXmZ
XnWfdf3H2ZT8zq3803v73lubExU3ByEd6ZJAH/VUyDtNobXvgo5RPzRI9Qwphp+VQTt0invTMzq4
EY7xEjnNvg8Hbd0XPuKJhZ8+BejXD3oXHtOxrE7i3OXeS9eaLIDR/WibITC/2K/30zN4WOnS99p+
MUJAx3qvATJ6MSw7yb6QlU2GSnKDU4hYtov90CQHoQcApN3+0W9s/+s4IL/pcyArovmotBKJwGwU
i7gEg+A5HrhCmd3/ejzmetWb8ZBTklilIZ+E8a3ziglQ6WnhtWtMOzolGwuF1ul89nKwN8iVfoIe
oK4FqJWDsEjXOWEEo76uOU16v9to5POuQerFV2P6iR2Q0yhBgHt+Yf43LfeadR4rxr6ANL+aD0aZ
49gUaXlMjD8iNuOFrPwIySaf9FUfaKueJqu1h9wlXCk8Zbc2ceVmD7ML2gaxdbjdreOEmzLrYX3M
izipABB1Ru5skgo3IlC8dN11prlOFG/XlFq29IcMZjcdyndFDsdk9mR+PZzz9PlxOC3SX6auqmQC
CDzcTK84NiMZurJjzQqjgVbjt/s6YmSbxnH2qbS+2sloHmUzgPduEGcsEWEsnYwm2RB+CvqqwH9N
2OrOABWoM4ZvZi7Xmg2cuMxMkzpjsJFOFAJP6z3Z7LrceuwGbJHYCusnq+uoRKc5iG8d210L6i5Z
NYpl7LXYE7hRKWKWQB3ak2/jXxTIae+EFpgHssENnJFebi11FNai7nP9CuZ5ixpNd4p1+CW/HihK
olhoNyOF4URbPME7k4l3ExdFpCezFKG26wq2BP3BCpdNmi9eTIWzpljiOj+odmxeyUV91DriDoH6
yW81UNhaZFs71Q0e0b6u9mM1LVlIQPehAxZCh/lgpH76KZT09JPC8vcVWKKsypt7X6sfyecHX6M0
EIsmFjuDTfgudOHDB2mOQZzW6UMqoHCZ7birirK6lk3iHi0lu6/iKl+6hl3d67Ejt37kiJUHLPJc
IMt7QcrlvrMqe5UU0oXKxgkmIkSdrUF9yFDogEFUHgTR2Tuh5+aqTTpxmB8qpMoOiq9/ds1i2CdA
8ZZKoZK364FLGymwzNTozs5oaIt+QCO0VJzXTi27i96V+V2ZhzRUW7+/7dCIW8NdapuHEucG7fhm
4+FjHzKMsCKswmUT73tZOqfK9LTViMp1dTEDifbRFPmYTQcvUoEM+cWyHtJyP6B3vE2RTYbX517c
EdKBhg7sw/wQJQz0fDBkdo3KW+Nl57e5GVQd+vr0sdNdAK9L2tGzFCAXXZwEVwmcs57qydFS0+go
HbABjo3aMpt2vn9zd8s4it6G0KtBVdaKddKC3IAj46uLXqFguE6M4rFo1WhnlVaxy30J0M5IEQ+W
3YC8vGJu0VNCXLLhvE9y1wM7w7m9Qpg1WCkdCldG/t0Jn1YucBxNv/BdzWXc6OOmnUIVgHa8rAkf
2GtiED5iODguotuKV2ubtIsI7dnyo2/qG0rYwFNjMhAp4iCenxbvZv+sKZZ4u2pMkj4qoUvKWW8r
8oZiGNqhddhfAEd7jd3UJ/Kwn3oioGCahYbaC9te66PDPj+l40Zd9iABVlkuJwcvt6xTNXQExdQB
CWob21vzGuWSloax8GwjvMoIkEem1Vth5tkdeymwA0dPgMKkKlqzmf/YRZZPDAqsd4McTp4EewO4
qVlii9atGyOUMD47UWmdo8hOnip6xZdWbsUuDOV2MQcejLrod4q7TlX+8Dy9WwWIiyL1YY1QbXXn
5ON5tu872zoW5tAcW0cv92qZfHCDSFw6NLa9lgybPvZgPBRNnpAUky/aIWhxp/RQEmoqoCWXsbWs
RjX/VCgUQtVK7sPOGO9qndrcd7a023tDUYFmI1clyItP0pE3OxpYTiy2oK4wxQiRmXaHHn4D77HN
bbrkKW39UHfgqF2s3Cuiq926UP1k5/XVcCoTuKi4xFhnNTrkQtWLnVRAhDZVoZ01J23X8j3lmrlN
//u5NH1eSSpD0MjAuXH7ecsw8XDYIR4kaa6fgrq3ACedO0gtl/lJ3yXWtRzqfF+myTdZF8NaraR5
5AbgGjsZrjDopsxxo/1o+u5hfiAVGx98vFW9tfRnM0hwXluIG0qQWpt4CMJjqCLz/OuhnxM9t1+F
ggSJq0xroHBuwhsw5XObCDE0lQhJP7+ZJLON4aPRQsiOvKsM8oPrTt7LJCkeaWr37CFYgvBxmLw2
ch/bTfJ1JHa2apqm3YSRo+3D2rEulRysi2Jp56AALPzrD62RZ7hZzOqUYlf5xFMKw3Zucvk2kYQE
3DF1Ek772Rrh4630LaJhrNKKwHwqyvu+RDNl9OC6RWydtg1IQU4hCr+Q6b63xqs6ZQSswQIKwW5/
1KZRn5+OcV+tU3QLD/kUrCbiFG2ioUfmWJh386HnWOlF6CNnngsmOPAtuRmzDIxzJQ5jYoAjwIn0
NYL2oqxHCLUY7niezX5+t1QDZ5kmcfiBCPCyFalYRG7F7wYBsINaDfeyzcU2QLPakiqwB+TBESKb
EhJJ4sdrVQurewn6PQyygQpFo98EQvUf1cYGiwGPtiEQRllAMizNKOJAFXSN+eAIX0ul2bpt3rzE
xpd8LHHFSy08ZWrfE8b5Gkwh/TTUmrUurWJpTn5M44wPfTnx5BNx6nJTfRSJcpIaTHaUec/zg9J4
h7fDbICoS69AB1737TSKUypgrckbrCdvcEST7NjDFZyWuZil2XGTSs/31p6f09YWtpT6cB+E3dt7
qdHIUzs99ltXXhy6n45qNv6RjgpHqZ25mMHc57ABj9KWwETy0n/0ihSqR2CTMmjSc6qhGBY3Dzo5
rR2k3g6ZMah2dTih0XVduSsyX92EXaHDqbL1feNJf58pmOjvTNibQiOiiBw79KgDESA/T0f8TRUY
UtFO3w6+CTgzhQlW+NnSrf3qGCZW9hJL5+BzyGvofv2ZefKtWN24bNFnjIyCsnEOqPlhrHz9CKhI
X5fqMGDslh+a0g5PgOrDk7BS8dyjqlJ/64M0JG1WpXhOuldtQi1AvEwC1kOwXxDuI1d7dFoAjm0f
93+6mZoby+1subWveVxpp3aygG2/vNfob7ur9K5YMzog28q22M9PMzIXe88nWQ7SEyxaUrr7cQTf
hB5/6BzmCeJOB6ZrASbFhFdOeVyQGXLIX+RuianfZuUqGr3qmqFzvdKMsVs5TmWuGsCba21apYG+
8GWerWWUE9EvoxQs7HTvM6fWd2ZTUj2rZ76x0FHvA5VCLmWoYO5Mllk1PShjAey+jdVtrxmwwXvv
Q18q9paYtA0Vr/Q/ZJZ28VpnE3MIwfUAzJJJ/OzMOGnKiAWUNzCAxAC+0BuspeKE5sXnU3lGg2iN
D+kr1Z2rF9Exnk9ZnDePK69T76iVg/vkQsUtEAlhvS2KgFSf72rFpSkzZ2cEybodenPvCvXx19NO
3G6TiAuiv6CyqhyLzvIp/fu9yx7Kom8syYY0pqFjHSr0tGPheOeIItnz/NP8kIKZAnTRDAu97k7e
lHj9KwxtuBUgMbcq10MMaqazomzlKOmVZIx3Hnu8LtgNtDmRbJrti9y0jD+3A2OsH7opnl10sMwr
YZ9R+b5qbiCO9WB4i9QJ3B3lX9s5TRS1VvSBcCk+Xk4BtiYjsMi40bVvg0+msW/ZjT5C9wQp7xtL
ry8WRejzs8HSkndaav6Wmqb1jjJwgX9Pltwy7JuhaxLR5ySM4C4gv3xSTXruBv8PNRDNJkfleh1E
oXfMqO1ZlmPkLhyA1lA40Lp1h0gBElpSQCf74SNh8WTNkS9381O6ojc+Z/HarDtSYbZ+9kWwmZPQ
ia2wF8ZQK71/j4GX+dnTGMbBZmKnjqkDm8ew2yP9zRu9LOo7H9gLDRNV/RB7arQySHC/Y5vNZV4/
GAigiSXaDkhfaUgT3PrlVp44tQ8qbynVOnjME7cEV+Gn12YMlWNoa1+JvSmo+k4wHeC4ypiNYHgG
4HKt/bE06vxoD3Z21PO65sNDtCyq1LnYOAX1mGKucqq1Eh7gfGaaXk32SsJ4h0qdF0a5zWIFSSbX
Dw69Yyi7uleSc6RH7cbvkBXxiujOp7MYNJFJZkSnwy9zlc+Z4b+K0vN2qhMR8ZRTPtOO//BsUD8A
63Y4hMEl6jv9SYc4slQkqZg6g03pRo9xnzRr0dY+ppnVnXVWZorM2peuSz+n3VBf7STH9E8mBoQX
gCahrjA8tnlmLUHoFivNTaG/4hofM9X5OkQG3YBhhPSrwzTuCte75H3mk9PlJ5247lo3VaLEeUsZ
QuHeDaItDyON0auwxaLXu+pqJMU7G4P5t43BpPIU61UnnmdxLN0Y3Aa93kM4ZoybPtqLopQNmjMi
RkyjE+sOz2elW4V4gRlvLkdNNGs4KjArldp8jLKBfVML7jrDNx/h34wrO25bMlsptJy4DDblFGj3
W+KytYERJaYwPMiuT1IOnOXTi5V3aHwl/BCK0YO2PbILKBmsUB+Bf4C/GQnmZeyrH8HFzIHUhhY6
ohCNutb0Fty3Y7lQpAOqENIGJInwh60MlfzYZUYDEEgRK+H09kcz0Y4yQytEGPYV/cqgHeUFpqsJ
2ao2PqdUneL1N98ye3zKR9LNv95+WbZzCdcPqwe1DbQLJfAdZ5J7vRloPRmsLmpwCyMHKBYzXSWp
23tMd2itGpVFnM5j8OJb4S7BcmQK+DBzvR7fJ3aeQ2MpTVZdEhXmRpUBkcQCU9LvLGU379yhE/fL
txAxJ/InTXq7dnpzUjtfczMN74VI0Igeq/ypb+p262YRICEz/Kb2br2LCOhuuiZ7TSkWurpp9Gpk
hGM44HGh/PDeLNvLGKg+kTeBFCkSF6Qwn+wyarEpveARNRaETcA3txD3skZZ9r6ev4wR9OjYqtO9
WU7mBmUlLEsl8ZdJ5dnHzIyPlZU4d6KwfGjOTXnJ2i/Qw8znPM66OziXT43t3Wttlj/notCh16b1
IXZtl/IeaFFBYr5Z+KZ0s2VHFQlQwvZ5LvChnChaylI1dyT3k6avH9rCFhBygw1ZV7m0UAg8sYjl
g4i9l2hI8kfLknfwxYmFBlnCroq5kXVE0mRRgtSBcMcelj4lpqYci5xNzi0KqHNQ6I+tlw2fFTEO
S8fG97HcstpohS8PKb1ZHG6AZ4chFuOqyZyr2pPxFEkNVL2OzcfeVvy12kZgZ6baFo+BuyPyoa1z
hTY4GcUxRq2trxoUIJ/wuNHdDpzss2vJx1G3qj+M7EqxiTaU9leNb7aMifmt3DYodqnUq12WgWFE
l4Ts/KDLO8fXkmMfp3dzrD4VBDnzcso66wiJZLmfkxcMJbSqiEjhhG0vFMCTY2ar116qggyKvyjs
1njJg6Q/mSMpj168FiMTf+EL/8tcHaVyF07IYsS7sW7IyVXkdTqf+IV90UgdEVxTq8PsZc1PGeRj
rMSkOKchn/+pq92VXSvBwbGL4jENqqdQjcbPNjHtVV6l7tGubJg7Gtr2oh+0HWLluKt9WT+UIS2W
fiy/OaNwjwTL/3xIpPPFqttjp7fVzkyJekQxCyizqbZItehsBzXf2mYUHOoF4btNLmEuNEr8fGjS
JNUufz1Eiv80ZGG1ciU+zFtkLJamPDmAiN72ULd0x/1bDioNZbbxgVitRVxZa0c09TGNSka+7sIH
e3COYdTlL4Fi6WvKM+TVH8VV8cl8hlPsR2qwN106ojdeFZhv27FCL1WQ2sZVZIR8ZgPMrMt2KwT0
WI/E41cKrDlXZ1cx1MsPdGo697NX4cg+XmZu6p6ieAyWrKE7U8msa1vp5K8T486p3eMoFbzQwvEf
fYVoKApB+maMgke3FsaL1nfKTljnN9PWUkvvOnsKYwn1J7GzYacVoUIoEwJioJnJnUircEfsgnBq
F/X31VBFV6+H6Um90qNCCc8Hq2ius19aoE64iIYRmOZkvJP0sS6mXZAlHov03ghhJLpNnn1I1HwV
xVHxKSwaMJ2FUlE0BYHJ9wPEGOZ0axwN/pb0ZXhCmIVQvks/zCh/V6LQeHQpJjQ8QIKjOuxHoDOv
pqH8jv1ifwwUUEEYdsqRkp3kFGahso17HYrQGEcPUV54x8Gpn4op5zdPL13xlWPcx2S+sybmaGkw
Vz9VA77IW3GCrziQ86gGsjSWfz2OznX+KRqNvYlW/aINymFj60yLpA0nfltU1EfH69qLnk1SLym+
Fobx59IINYogSXjC3jOoeOyUDy4vdpXtHNBqUBexVmgnYiDqqXCLx7eygLCSxp5Y8HGYogVDHCKV
1Vr11qqU4FjL5FMWRs2haCIEZYwan12vX43SqdZx4Hp/po1Bxcu4OBMH6E6DbDh3fe+o5CFGcV5t
Ui/tnhTBnFS8TlkYttqtRBl5v5PoQjgdjDl5ori8jHEnV03oactKmOlKxYPd2KVGMRuivutIpTao
mwLGQCH2FNHka6NMPndCAXM6NuG5tOrm2teDu8jt5GCPlf2k5sEf/SDdjdM3OfBowzsj/tjBKvWq
JcFL48VtkbhFlk47ucQNI5wkuajCTe0pz9pbKtdU1NeW/N0xSgs219wkltTrkm5W7xJWmrdTOq1e
FbZZroMSf1GGxjcRReTGUzYuL1OpSpw8PasvvN2cGQs8WHrTFehzcRd2keBiGXF4UEbrQod4eJ/I
YJkPdnV8q/MkIP3q9R1Ch9Pf6bhFRyoaIOs6tXdRvTEAuyz3VqVbv8u+felDnZWTeXdj2ob3QSOP
WGiNv2yYiAcl7ryD1yUvbzm6sswXqmya5RzSibMD5VhnfZZTjJLXEVjkJF2zoHbtUZti7oaSnZAl
vabV2J0xkupLqTsPLT7HfPlATZ6UQgetPpdAUed7mTefyBg8Mu5iOW8xna/9kboV6TChNiREp9ue
x4MGl6v/4KqNeAqdP0xlBFk9ZSaVQIvXdVcNYGMH/+QFfRZtEooWpq019dcklq5wQTdeE+mbYiQ/
LI1oGQO4sGp5lNJbJmN+UjO933R98JqEubKp9PGiUX23c0mS2jkZRA0OhRaW9lqg5L/K5VamlPm0
/5et81pyFNjW9BMRgYe8BXlXpSqV6b4hqh3eJD55+vmk3md6z4m5oUWC1CUJJbn+9ZuY2Hehl/Dc
uj9DTnrhorXfpkLi1JeRNOvq8En9XgVOvvwGAg/kYsO/ILNX63UT09pcI3h9WCf6vACcJgA0c3WS
ooCoYHgGKVx3sJQ43o2yoDKaUVFS1RlUSJJ44Rly1Coea+ADaKCpc247tW2GKaNcMQM36RIom1Mc
b6VB4rUR18esay99Ok8rx9b2keuFlh29L6OcgnrkJbRfbW7es8lFspnTMaAj/IVy+qmayt/aAMug
/Yrd+LlKTaLn550o0oPW2E/w7aQmv9xSO+vN9LvxiEGP82fDi4/C2yIp2Q8gqiKajoOb3GxfOetp
6X8seQwauLDQMvviVpK7HFVGEaqJJkkl75S1kmKflhvz26EgE13JFxeOCim9ZRGftDj5UUVE0+sO
rdjGxBddkWA9e9wOpstsLM3Wa2MZtIUdzO6viE4nIGAEH6Wow9xf7kzMGotHXLNdvcAo0wP7ryAk
IFs9UJ2iF52jJPRti8LSpulVVvprQgjocJctQlfZwmP7NXfmHgLyyDfrjC9FsVyNRZ4bNzmls/qm
IcgAuyFKlZjVfh5XCRfNkhNg7/TDcwKKqs36+zzWT3NZn1q72osR242+oVtRS6i2wynN1c3q832s
Gwc3974pS87cu+JTFDlhq+4dDhZulIbit43OlbmK7OnhHnJrga+1FS/VF99tXbt/mxrBw4QxRTOf
WLRgBE1/PJn0QEp7N07Vx8zbVJo4kfL4aynFiyi1LICNpq+bMXmXRi03tp3v8B/pQkt1hOJVHl8L
Rl96MRA57TVnrVZXgss+Mqu/yCz2b05SfrUkAawUTuVbhJoiSLryC+r91YKhZKuIas/cdX1NjgPZ
02S/kxJDS97CwtlzqSXQIxElK1YNmvpT82zZzasXIQIZuJ0sibjZ9dgGewp3Bc3jki2pPJc9DRKr
KFooJMYxhnK97U072U+qiVfFYnz5AHm9PclVYkZkHFPwhDQKmG4n8Qcr/FAQI7wqJ+M6VuYv0OKP
YjgI58VMUy0wHZbRjYf0Lx9lGWiWG8ANtkMPjlHXzWvamtNYEv5rtTPEVznQD2/ytZG2za6L+1Oi
aQoDHP37aAry2wWifehjzGawn5uLtHJ+Ss07zYjrUGU/yfAx4VR1TZCpY645WsCkkIQgOnMgWbPM
w/hGVmYBzu7+yLCVbCL9iBRPQvS3DtAaphLS7BJdrGzgAy2JzJZu8+TZA9+/mvyw6c1nhA8vZJl+
A4EkGTxzzpERR1wKwP+dWnnRcOmKOQr9XKUbHYVW5c5kCEbzMfJMWupi1jfiHnFmTIsGW3d6M5ZJ
p6Wd/k4TbWu0bmA00T6O533vkXYbFxhB3d+km5Gm1N1zUePc7fke3LUH96RRp2nWSf5xpEnHKzsl
0Mzu1wLJhb6XXEq1rqx827QwRE2Z//Bk9jE25cZABBIaNEDXRZ0959gd7ga3uVl5OgXN/GrwdrHX
u3PMUm0jmOwCTbd4wwktFEfbtTL74yTiEypoEdrgUwkGOILU31VhQ6hyYfHXaOYhB/4hEc8kApt0
cqKQxVZkzSv/Ltt8qZOgyKfb0lnQHdOtvjD3LgnEeRg8J7yzJSy8jfQLf1WwYmEVQaBsVC77hXTg
CPoRPK364NcGNBErygCxxLyJi1d9qreJ2SaHnnN1p1BM6J4fZqU6jQCbIBEwIywlL47jr4nujVeJ
Bcopk+atXup1XVZTGFdQqYTz07Rzc+2kwPVlmWkH46dsIVn3jpftI8PxwoEyPrAiqGK2pCtqtc5N
0wXLcQqoXU3oeKUddBoL2xZ2C6KzkYpgIle1Sq3zYqUfrsqmLSvQajcSKrEdpDGvIPMmh/aWO8Wt
kmb15mrqliXMLNKtEcexILJ6ZyTovds7Rv6zE5M6F2r6LVx+pP3QZ2FqcOJIGIGdNEwIRuWuJ8dd
KSUAuoysD7x+XEJ6fQOUCLgHlCphltHZol2XhncL+RWfeh34ZoqNrpEe9bSKuOdYkm5Xrvj/SVef
eTMlkN+qB0UNXJGFLXqRtZYlT7Yt/4A5lyGG2g5FDfnOfFV3ONML6mi0DxDdVaBnNanLmheMkxGK
DGEjVTtp1HrfBd1YtGuWml64RMSEgIeFJWRUGiD61k3y4ggxj8TrvNuVLpqdCFIcvlnNGSnGWVv0
H4m+HMuirkOgoj+OE/9chBYqe7hNUj85Wnn0Mvo8PblMBdHO1fxSduYNNI7Jz062MGKhbprlizvE
xd6N4rM3Ed9NdUa09FSYXyaViG9m2hser+4KHdTB9KPq0JkxEc0uSOlSOd9T1ZfrBNBtg2/MtZvt
+CPTPLAQkF3SYheE1/J7yR+ziRzrB7j2uuXPXy2z3dBciS6uqej6Jif4Vz+Svl8X+fw6kFC+GZu5
WVVq5Ac3f1I21idZJXzy4iboOV1YVXgrVVbfpsZAg2MbWkjs4bCy8oZKuPqclsp/GccxO7SGnQGJ
JHNo824u5n2TI4lYLTq/CmZHcRaNnxxGmZweewvN8TFLp/2QZN5O57KNKb8hWbMacSvD3EXTCAuV
z1R4TEDUO+uei3uvpWlxnLyNIpT76HvduYpcC0p6ThC7o6+mBqbo3Bg/xnvnbfCKrTE50GYGVYZD
4n7vneJHL6aj0JtyXSTehjgSU9Y/lyyPYYdOeWALmdJPudMzMXyYc32n4mlHenpKxPmws0U1r6Gk
VSujdNINmbbduU26m9OgJlIgqNuq0syNdd9dlmYtKmy6o8Z5o/QzznaPd4phZe7b0Ct5bvGeDx5H
W6eLz2Qul4Hrms5bTkeTas+yDrFPkrjrt86Xa0aHOBrlu5YZ7W704nQb0xH7bDENgsTgfMFZYFpD
SXcSi55cZ9Y9QXs/UDnxn6oo1YudQ4pK7QoLoPv4MjyDB87fu6woN/cgF+gD82/f6PvjFGk9GJlr
hw5mDmFBy+Zo0bjkhhgJdMNu7aNVY5HXus0b3P/u2ZXdO9Tv8aNPm2qfi3JaJUszfth+2xCj3ah9
fT9advK1nTTvuZe9fes6J3w8afHc8WR63LMeTypT3DB6k7W9ctvkGIspuY44qV4yXVuNcJevkA2T
62N8yb40cwEC/b8jMH2f/H7IT8KMcpAB32AaaMoetNog3d2Kl+tj4/bFn9FK5oNL7fR3yDTlk7ck
y+nvCffxVI9W/lJ4l39DWh3MaV8ftdrLWQUP32q5WCFN3HpnLkW/d3Wv5c9XU6hUUlLdGyGdvuqH
SWTVCmVGeh59v3pS2V3tyOT1o/Li091p5F3vEVIVY29vqyla3g1w8ccJ2jzkYV82a9PKtXMpdX0X
maDi46h3z8moLaFmxt73Wjjb2fOGrapLnSoAReIwLc55gQv00QPjsQr8kEY3XmA7wMkRhf6Bk8Sw
BeQRaAH0GWWEQfvHifq1v/TNhiqmp34sqoNTlT4qyry/ic61nmO92A6RDkOv6iokIuqYCKF/Zza0
wPta90CP2riZgibZfdysQRiWbC6O1WSUN9ETQe1OHUU67aAy6ojAadLl25K1t66OU0BosckSS8RB
uih+5HH+FavRDuzG7296Wufr3mwRGvjTuCvzMWah2IZT4liBpYHbZMyRwBhlfy61EsNSrxYXH4uC
TTZk07NXp0jgWr/d5wCuJ7tquK7LRf7qMjdYTEv7Y/beReqmOvW6ckJiVi1W9FELdgPXtDB68eq0
7rAypJkAJdjG1hOy3aStBiypk44mZ3/aT7XjnYpknje14adXR5sJLXFb82lOxHCh/SwDaJrV51zQ
k6xH5ZAH3tSfgyFfHbP73g7DrvEG47bohhYUUuUHu7t/pn2lr73WKzePo2npb2xjkMATuXFNxEig
45iIV27xcxjDAXp39N4OFq1pd51aRBihpdy6A6j5IJuNoun2QXUnvf5H20nvPoVax5S15LOVo7F9
HEDbQIPfcN6o15xVFS/PJv3X7WiM/tuYt88cN37k2jQGmkzbawtIfQDQmddV6/TfKwPJ5f0MwDAv
zB3DOk9QXdfAh8smf4/ivrwq5XZXKy0OuQ3QhXKQ0g82TG7G8bVOpfasOY06l4vaQm3Qnru8j7TA
rd/t2bWe+o3Kyjahpsya3WK3N3MqhboMTlxsGsRZweL72rZ0mKriIT0hk9BYKvgG74TdSE/86Dr1
VnrSYGptsar5fByoLGevlOXshJNS+943du9ox8em56IjF8z372vLclxpqk92FXP3pM/aqfKq/2w0
FjUnLUUkF4xGnh+sutg+TlH/73mPsaEvj9pYle+tstfl4C8J3fuvriimjDJnLUxlg3anethVNb0h
ocs99AzzV29VL2Olyx/+Uv/SfKe9KC+TqzxSq9ZuNFYSwBxcteNp2lLwoXy5P05rd+Q+dn/YZEVM
9y1WGcQcJBePQSzlwJXnYjdmXrOOJ92Fq95AW388bOn4nRL7uyMRJCbDRN/Ck89eMclnPNvnfWW2
f+R9aBGOFEGTWy/KN5Pj44zHuWhZyaqjtgjRRWjNuu4pS5EfXMas96FatOaqNjS1GQzbPDTcUS9z
3VWrxmiT7yPftMli5bdVI6bz4ukdWIXeB/3dU6HDqrdHU6OIEumnJpanx6mQmS9VU/Sfy8B17qZO
e67hja8sCzLl6IAWlkKIz4qXzrkh/Zy1ogk6cpdeqDfmXd7DOiFAN741MV2yxylTqp8KL7U+oJD4
a/qC0SEtR/1JNW0X3l8IHWf0Pgr3qHee/TZWHTp1VFWbPvOqr+aEs0r/hTl4SsQ3vOMOn+23ManO
7n18riortBa/OCvNap+dTh+DDE0xbRM+lbFNVYhV8rzO21muVVfzAd83JJquc8LCnqxGt15S6c27
+CvS0/EUKS6aqtPqG9h0feut0NSE8/rYmbsSg5Ok/e43htyrwk2O5Eqnx26s6e4+Hj42btalx0Ya
gTO79GZiozg/Nr0f/efRY9fuxNauRH4oGhfnY1kq7msWfYzMG0Qw2dX4RhEhwjqW8A6qvAoLUVus
MTR0YSyhv/GzqYNY+daTdq91IMpf6SqQeKDP6jAAnhx0o6aEnfri2ZNrClV+ID3tVEgcRbePcdV9
fmymLEJrbszZKhO5iWi9SJNTJcHNRsTftiO+ltLRD48NnVMQn/vGcualDB6DvefPG7wKXv+d8nj0
OO/xDOPfyY/9/3X4sfvYDOCI68ZsuNzkUj9TPstz3Kebuovq52iaM0Edix2djJd4W94HH0ekoHNh
OMPpsfcYfzx/MJQKXDNNdo/dbGiaZ3cAtCrS9u0x9O8JRYYcQ/b4JDzGNGt+LRuYCtwF+cD19nmp
AZ7LxFrriIj3rQAJ0uLxrUwB/8d5/DXknvy0B5smP5nblhBv5Fweu4aVj4b26RKTDrBC+6ZWsWv9
ascOspavvjq0qWgWHRmm0v4xLW3BzB6ZxyIvotd56ixcBXLUA8iwXwt75JbeOcFAKSP6tH2V0pSv
VB8DcBki28duukQvAvokujsTqBf/tFcXgkMS0QSd08JY5TbOK+2gnVQT/Zpi82hGdfZT0ARFR61R
1C5GvetQiuygprQ7u2uyF7hpNFOon98qr/iWNiCVcxt9Epe7bPsoGoioW8pvEPMCUebFV+/0+hpl
eRxATKNuK83kLcJ4X6cr/eWZHaJ+K6HYw2biWavIfhui5SuqO+M178wXvERYr/ZTuurxlcuk+z2N
jHqTuyj5mrrpA01p482Zk3KjW/CPZbaMt0U60aHt7m950vVVW3DzfGjJ9GL5VTZ2c3zs5UQGPjnA
7pggdC+PoXjslk1Xyyc5ghiAltXXSbnVNXFrY+NPrRUmljGElSj3sFuTTWohhujr5N4MvD8EZ0N7
Ykv/aAv/16Cq+OfgNZ8tPe5bQc109/7CdC1LizdRLm+PE/y7dDed6vpV8TvZi8KKt6rRjHe/FOd5
NuOfWet2AbCRf41NlPtjq6pNnMDEHSwQpPt/4uaSy9vZIC2V5DM7LsxA06JEh/6gTVF9Rf9YhF2R
5W+eRPqUNcPxsUlMS22MvvhWzbPTBPO9mGnB+DCeKDRkjhBs1p4Exq5MxMddqt64r+WvougQ4sBV
MyoVnwbzBq1uuv8+K37+CgJwcp/2c25L3Sy1N5VMXA1ZnP4aYM8oc4Hw5EMtSAxzW+J68TbVuEkI
ILIc+2zwKOpGS/w0l5LbVAert7PdY4pfA0uGEtXZ0n9LMAZjmoTXmgqr+5Yb2mFxTZwm/KY41+7C
tXsfpyJ9FbAR1GI0T2WFrchjM0NpwlxSiY2WNQaRAMTeummvnh4bGYPDdAg519xj9x0UupfMmcSL
rJ871gFHNyq+j9IR18mzzINeen9ysxfXx4YG+YR1NKuDf2Ou3hzyNLlBLKQDVLu0+d152Ec4QHeO
Q4GHU9iaCGFvI+j0a+aMz0MvuKIa7QYwsW11G7WzZcuQqlTtnHb4bDvCeZOiw65lwB/9YpX5eeyp
+sfkJ7eMDjhVdZfHI+P+KJ1wd3X82VjFs/YSe/18IdRhvkS0LC6P3XQcWuAKaLo2MTaJVk5PDj2B
p670xycX/f1KjWPB98HuYwxq6R9DuOUhBdJyKsOCRZ9qV2/unDMMsUPnyOhaWq27p7Nqh1yG2KJo
/nCuLYDP3G7FsfPMZh8v2XhQSW4cBK4Qe82bspM+YL7sozMGqk7woWmoUzUzs1jpLdm1qWpnNdn9
T5HH5YXM1t+k8KRvgGPUQFUPN22RPwxMQMKB1VA7GJcmcl5Zafu8eo0NlOodcnglecxmgmHIahY0
hfTItlfFPJzNsdB2MJar89BM/71p5fJ9ROwoDaMttpotPbS6vhl0Km7noLAcef77UC2Rf2rjdTPo
HMCM4xWvD+fIH3/sSo1va3TmFz2fyuOg+3/gEla4MXoRhJuxvef32DUwXhbWPQBfD3l7bQICHaDg
YGGIQOeABH4KbJrtq8eBx1hPIcqnfD/8OLGP9Yb80/t+hAloFQA9XCHhzLsmrsyzaSwtfUhr5rqf
zfNjjHhT4z+P7mNT0YmgI0h7vSjNZn65D/47p6aW01tDP/x7gb+vcj8NUfZ8MEqaMf+e+jj62ORq
MNZiRGHzv5777wVo3E5BNKcDvg78Vf+/88xJhG006Me/z7qfpluLo4IZt0vYjOrve4GTNQWIuubQ
kZ3Y2J20z3jhMHukyZMTa9OhpF2ylBdtso5eBNkqpvTdGVbkrqt5mLAfsvt9awLm08ZCt7K4+WGO
O/1adHW9TZEt4a+J3LVmrok0bzh7eftOUeUlNfjmggdBI68lLMlBaB+jnUJlyAqETnOTRZt2GMcL
6s2LDQv4sERGZAQThjW0ccp0y48BK0LDUesy+j0q3XzSsTa6PjY2moJeDvLkSofmTrJSZjy+0ICr
Tokp3ltfH16E109nS/RnI5t+OnP2HU/meAd32XjG5/SpsZ0iNErLPXqDPcEaH8qNlZ2Y69LPYWj8
g1na2BmrXK5tsZCvWw0r/IWgUszOoetq8sz9yQoNsyue7vLMtkkcapPR4/8br20rZYiq2WQVPriX
shpu0YLecTDs92IZ+Z7a3vjwsrcMrx00P5CT8v7QWPmyp7Dfmp2q6bICkdq6WvVLXG9gb4XeDH0K
PXoXeJC1TRurmBJya2mp8cVV+KtIHO42uelrN6+LBboIu1sJ2cQoemr7AK/GpVbmaNPW2aWS1Wd6
32tzpPqFIJ/1vjekPvS82bnjCHNdBJ21/DYtq1n/3TUfgzkz7+Gx+a997L+Y7O9HxnSQh3+7rpd5
C545HInsuVxZCH7DEdLxC34KyUtj84bqtHtG/Zu8FIhzTpS3f489zkrIGPWd8RLBd/u7iSNzWEVD
Mq7+jT0eLQua3Kqd/mtcDMq7eI+NhuOrqs2WFsT/vFI6xyUrM8fdZyadwqiJ5TUeYZ6kU2XgD6LX
x+rDwidl/bjyRinT6zSh5i7nJzhK0VfSfSyWPbIOAT5fLM9ZOTPNbXwc6jUYCC1MS8EjtpqXFFR0
r+bst+Uhts0L9xohwb5mc6xvkABuIhZZQdwpdaW1p8Ath2SLtQd+tZPadn5TnbSc36QnIvT31ug/
lyr1z02DS9XQlkdZV09LGtUnL23rk5HNKL4ss155BBcWq8egrvT/HHaLDHW9liTOvuuj9ePov83j
ZZCtZCiBbzrMXPxS8GTijrfF8CLd+k2yfINwQD3qgWW4pX5E4uPD82A8y2j6alEJrdnGFXyya/uU
2XC0YuOtxKJqi+iaexjU5N4sEJVIur/mhGGm3hTTxhlpTIhKLgePJh82b8+DWZlrZYBk17GhPmbA
uGDBaIEmVKU+CJ/E2Md7Nz00d8r1SLa6n4VO1N1icjevy/tuGos6NPJxOvIt/jByE5/0SOvetRnw
sfc3FHnzufsxW/r8OdPePjpTHoWlZ7ifvWuhqYB7chJott9sp11VEFR2ICbEcRSz2EUim4MabWJC
L8vvdlPtwTDJx26lZcpihWXQgLhvShmvuxyHiKjV/jPkTwZmK9VJOGWj4xEUJRe5TK89rI/90CpI
D4UQFb1/vOfCgtoaggbn/NsUMm/XecaV0zjSOHiRjixXPLb6XBrM7/fhR8H52DgGS8w8MmikW3G7
ceIp3lr5YH7g29RAQS0LdG9Z+0GH6zEcxawg+7vR+t3IIHU1d4PkGz7VfReKZv70cDNw6JbShuie
/9d4VdouJnL/dXoO4wS4tD1UWbEc4eUux8cjoZKeCqiA66TKY4Tq/u/4lGH0TsRwk2o/gCODhe/j
t10tP5KYiwvT6nd3REydNL61zrIs4saR7Ux/yD66YvrMOj0N/Gbpz8yDPaZzfPCPR7pbE7frzUAK
41Afy7lPtzg60ZiztENvpjqsFayN7ESW53hi4rdZH4HxqRGXDp9ObCwYS+oE3jLfXJboxdEodXyN
Hw+XzL2kVMpMFzvF0gNoszZ2Gq5MQWYwk4/NeMQYe1gx1e87rZkD33WLJ7Od+BFR7Uxm8RWlCPUK
0d3myVAh2Y9094HFD6VbbljQGfs0iefTqDfz6fHosZnvu3/H6qkMRYSthNPOgEJ1n4kTtf1/Nhae
U6fCgn+GfHsjR4nArKhwlwk6N/LQnUj/GY+LaF/L+U9233uMV6Vc9gaKjSjj1qowyimFdda9RayH
AZlMLetox8oXpyy8haEktNMBOxs87ObAMqvluWqGP4k0nONs8yFb7SL2aaZuUpX+McvabywFbcOy
qPW/kEMTVOyYn1M6FyfH6TUwX8XlJMZ9Cbte6pq+b4t0m9fmmwGEfqgN1z80dvSB80DzNPmWQQCB
T+95cmtE+wMNeNFjFZBogQGVPZhpBFY2zcq2reB5pIjnNQxk9on3KzPi16TV532pgfRlptp5ZlBn
abfKEiMNncH8MY3Z65T5xTZOEaJ22t7q6ia0G/3EdbFra/NS+tzbygumqXdKD5fiqLdQcjzf2Cwu
EiMDo77FWp6kod1tHuaLVmaYUkbCDJVrGlD2ftSsA9HEXPuqGI+VutTZOG0mtEUh94eVmbNAqPy9
yttuNde3qcF3ZnG7mpVO/Dtv636fZfgrON3QBX2MbRvpOMGQtYCEfvUlWrlSsPAVv6cs9sogSdyb
Hs/eeoin7SBMyoK7R2E5iX0ycdfWMKILcbt2VQ72PNFE8QkoKJy6C/WyfMbXB8+WtHNDK83SVcfq
CHNsvPJwRzgtGQ5Kws+4JUbiiFwfiM+YiBvBH0vW+rISaXXuMssJzPod775pY+KjVFaAr1mZViu3
MT7xTaD13mbfhtSNQ4yoXmp4yis2vEfHOszziDZLxe46G4XzXuGtoN8xcFjc5zJuhuscD2cx2uvc
kgbrVn+81Man3/XVR0PXkZVamdPaZxf92ksPN/6c/BKpb+7hJuHrZu8RNrzOogumaVqnUgwfWYdK
nLZnWJaQIktPn+kX62dHVPG+6VntoFjEgr4J58pkqdzG/S5OPDfIOpaujR8OGc10sXQVTma+SWMB
hmsBNKMqHFmEh+KpHNKwNSDHFZON2LOC6op6/aVIh5Oegf6PbbnqJWW9r03Xoe/erLiWoczndIXp
DMLkxIHLSiviaER4Y+HSV6ZdcZCJ/cuLsaxjSV6BNdYaNV2/7RJciobfQOD7uQ5UPOvnqo7+6DRp
gpr2/7Z353VngOpE3JPyhkZxim0AdL7cCCFLzzqi1xwDEYkyYAKzmGB9NzU0fN1Wt3622iPwFSkJ
XeiymA34aKpV1kDxEvX03iZEks5RtlOJpV0yC+TNCe7uVtLDCqDr0Fr43JBTrYOFOmoZ9OL42vpC
21jQBzEB4Y40WCNqr552mO93a2gN9Qt/Rypea5IWw0aOajWm1EOeDycs63Ym6SxPypWBhlvmTJth
b4yi2CGJeQUmo/drb+oEKsyIg4XS6ELilFAEmd1/v1vDWHN2cRfXOWpYsUyQ9k5V5WxZy8BLaWAE
Rs68WzSgs6jTohULwRvl7yVyVLZX0zCcBl2qQ4RgvCMO54w7gzwhXcGOIRN7fx6+Zi0vnhEa4tYC
yTFLqfSxLcUpNhqqTaF749axjR8VzZWzmHhDC+59m9weixsr21SHxiU2HY2eIJGddvQW47IwGT+l
tAGjIhADaGqvFfW1yNrqiS5giCBuXdGIeCpqtDlGu2jniC4bqdNoY+fBWfk9K7y2N5cwnrIv2oX9
2ZFzt7E1Cyp2ot56F1THKrNlNb9aXBZ3wqY6pWW9nOYsaQdg0//Zfzwal1xb5cCufw9MGvzl3sok
liy9sWpTHT/VpdsbVrrtWmzj4X7gw0MingHx9hIxVZx8zBNdoK6DNrhIpIS9NYBw9iVkAXi3GI7m
I4Ax7VAzNm4KnnIz+Cn2Hq9lgV/cMNrwRwtvH+U67Xnu9WvFzSgwhEQaRWMVm5BNnYp7g8aFrIRw
ofM2/jiJg+02m4eioGr9n7JDXeymfhJETR660BtXRRNpzAFRFPa1goQx3fGxXNK1atMMiXi9bqus
Old+2z4Ls7BWUdTaKy1uEcKmxXMNyQk6RdddFmN5atPWCeKZ7LRK0+yT6eNUpMXAvC0+PilzoO5i
j8f0vrUWItm5CW7wgvkcdX4f9Kkgpg90yuBxb+2k3wlDNediRDmHAxtCLWhZXckvWd6dfSLPaJ+i
rDsrztrld25HWaQWqopx1TDvL+DgUNM7LE3QZhldIZgiYyZfmJGFjamwAV3bHZzPDu4g3Jqh3ogR
ms9AB+EvVjMv47huJTUCjj7y5CAqOJl69BPRFDwJK6ZWS+xb4hTzllYSDFDupvT1XCYT5pAc+rbG
OmiBBNSXB202kH0zf47w0Uut+klEsb6xFrdeqxgeKDg5RN/hnMeWOtTie0OrcQNCwUdGBFmAz313
GLTmVxSVHjWJ6OluCXFZnOr3YExnBbB/Ba2HxAm5KRiwC1uV0Vx873vnxZcqQ6Tu89VYrfXCpEZE
UGQUu8RbnKtF3RYL9zl1mqudtAbCQFPbVdhqQJUrwNt1TKZUh3Ptfc9tJ/nUz6kHZYRfQRvnUGyI
rOHH78Feksgp/w9b57XcOLJl0S9CBLx5JUEQtCLlSy8ISaWGR8K7r58F6N7omYh5YYtUlxyBzJPn
7L22ZekfRRtyHMqifaVOD53ItMv6UNc9oP66LLed4uQ7rEP/+QRZkg4zgeV/nPTSCyyq3PV//vff
rh9pFY3URAMC8//90yir6YkMhYAFYmgX/EyoY//9xlavXiuzheq1/OP/9S2529VjbJtuU4U/cVEM
OwqGXQg48bNO9HSjItB4bx1Bzw0z+cIfsbejOuiPGBwhXkV6flN7tfW6Waa/EuInB7awyLKaFyTx
40kmdzzjVXw+b0Ns2ax3OT2dSd4EBbM+fBJX9EAUH0pUP0TcBi00jWOl58Q7ZVn+Jy90hN9oEE9q
ldDA6i0GBp5iRPPTJGd0Z9rBOFalfIIR7jyUg6w+M6SVEcrWEggRnpam47g4IKP9+rQyJchKNa42
tAOjLy+CzxDz6Nms8x/m88MzXXj10cj3InqcUjt7HpaH0kz/sRupP68vNZrc7gCyZJ5lhPeqtS65
2eS0+Pp/tCg5dNDDtlkVZpuy/WsB9HHDcvEVxAX01XaQXalrb001WEeQFVtN1MpdwtCdiQ47WsEG
ZlZNfksuydwVLlkg4x6etH2PQgzsVSEtQEksUhHU3TkrvsIBG0KalP1e9BRnPSkKIeP+Sv0YlFpw
Tue2GVr9mpWtl1l9dJQxrW/CvNznvadA77Qb89PGLrgxrfDVCqgpwZciZwwYT6OVrEoQ6rll/IGZ
s41q29fUqHvIwnZ4MUIEyxZDTPT90T6zZn/uUrgRYlDdqsQ8UA+U/gFF7xsA8ZsuGflFUZGhi0uh
549Mih5ychDGueLc3PtJV7kJDiVBlGKrRG9mE3wQWwnyQkgHIZzt0AxX7NxKYqFhntJmU+MNyTXh
4eq9JXV8YBJ8r3TzpXLErQ4fZ5qnjYH5c86AiFkxvATRPNhhdlfVY8ft3EzWP5MmDrx9Xx0Fcl5r
9UY4rCWNycmw8Qs6QNmgYW64Ydv15FI6ZjUQ8fmRqF6XadTBClw8w56cj7jPJobjaYBSKurvKEeo
B2jVt7yJs3qWHlG8otjDe5LmoLObITtrE0cD+RLnUbkRduknqvlZtYzFe/lJDGW+YayEGLc34aAV
HpyA69j0t4qOpJPNH2EbnOfvfCg5LRh/DO3RHAvfjFVE7sLkllM4WClbfURHZLWeNJiwOnrnW54v
yNUPVQZzJ+7eupiIGcwtnsgRz3XZn9DQb0o/Hhlvv+osmMvhBJHPOY6XuV3lwZrbVfjqbKm5gaAw
G8KbnMeh3YRdcS4l6w456Gap0oFeysaoMWE2xoMMSbovJ0EfeWQKZ7YP+DzssbwXk/3pDONTDD+L
mghvXkApX0Fdkm4DS78uk76+0HysGedCdhzi8mWg5sLuuTsVmf4jjeaRm/zYQ+YanO5BTphSRQAJ
cT4xqI7zd0HhjLjqqc8qSq6ek76tsNUM8sFOaQU0kvFR6YwWdDhfaMXcET7IvIwrF+kz8QgPViW/
WgUj43ZpBi5/L7pAzSbjttoIWf+L4bmSu88ih+ZdFYjeTFYfBss7qeCAMLYo8ilzh7YZNlncfE6y
c8iVeGdQAQ5x4KqLSHU7mqi1qGwS1sTUbI4lVtucc3uYKXuW0l3iqLcB0phhTYchUIoN2W1vYxgc
7Y9hNA8MASRzfpyd/KvRx9cxNA6o4LZpkHvjpF8wLO5KRuBhx+iLgAPeTNcxuj3yXS+eTCYTOnOf
2iUjwM8nHMyDfBHJeJctuutDRMtEw8bdPbOJQH8NLvbwwYR2Bg7LqTVWFQgCs2/3yRcWwF2qi6vV
8FmrNBCs0HjF8sRyPrsiMnd1lz1wm3/nHQtXxjgtjhjVJZdMju8Wl4tlgn/tQEeGzns/lpsu5vha
iJvfyRtDqw+j1p+7Sj8oiuQLNTlb9oXT08EYWrG10gWs1n4WZq6dFPVvKX0YKAX9UmFtrEHcQB6C
ZPDdqspXZaecnfBWzpmHQvTRMJpqY02YLvv+5JjZH6YViCy1EOF+dBlN+Zk62zMVaV81ScIJGcV/
LI1/5g5vl4rWiKbxO8KjkBu2+EKOfihNbtqqRntpMRvXEETDQ16EhphAN5bxaqkoNcKo4CqYnztb
fKEMU/CozFQEedr+mYzpWGMJE444Gd/YiLywHK4KGxPOrzyLcFJwX45Si/LoLIqRkYIEFljMGzUd
3qdqRhMqgDE6V3w0N6NMPK7WRXKS7NUxPiFn8ex8Poahlw/z1Qz0GCtZyhsRHYvWOMsVbgQrZJMA
e0AYJ4OMZyIWOHkyrRzs72iO3rQwuc4Ondfxn4JKaYYL3dZvyCq6UxGGP2oQeOmYDhtTIeCmGq9G
73V1wf9uoo3gemtpbfRVh0GguugcX21Jwcif7+Zr2aMKN1FJIA+Gss+tYtCgMNIWC3Von5R++OTI
gtBEaXftHAi3jZKbLqTjoMHDtYW/7DZyGrwrUuvaOdYYS36ddBxHFp07M9PEhr1lbzKtDdUUG5xU
v/dN5k7WM3KtuzwqDnj5h7Q3vrSWK68HltByxZZEdrZG/UdkwT0xKSGAv++0hqRxB9H/rKJj0vPm
I7ala4kiDl9/tlPxSEvsdqUzbmgcHAqIsrP2qQfGX3OosVM21qOg4aKMKO9gvbyr2ThBt8mKbdHS
uNKN26gPfxAD0C2kdRapzeOkK+9GceYQbG+wdIe4T3Jfm7maepoiMcNuUEpX3TRuCCN2ohhOCNew
r7eQ/uj0qoLGYJP2Xwl5afO+prKlrio/JDt9v8M0Ao0oKRy7kB9avay7jc7GZdvZZ4q/k17ZFXvq
a10U/8xBfLPjjHbSTPup08wXvcbmXHTglhq93ljwHIr4GstMDXvOibVwdvU4Kr5wQnciz2BvQL7i
mBK4IKWuaqEfxsBI6TUSxhQ1L7LlQeeI6NRQUOGkucqxFuOkmPemKX/KZbgrMnWH2nAbY5cxKMZD
phVBujElFdApttE/BsQbA4WiNtBISZFGQ1iY+mqnkMHSD/0WQ4IWyrsgLQlpkHfNGO2buPG6hGEr
xqjUCndJnHpIh/XMS/myCV9oluadVkdu1GS7TgVTVycHGPhurtMSn7ZNhJpfYRgO9rJh7J4aFhMP
opiaHBV4i5Sl2NOtTufC7XQ22KZ0Uf+R6KK4WHj3mg4APGv9ztJ2DWTrJj0ms7pH6+opgvA066vg
7BSjgTaRRY9iOKiFfG612YviF773OW34oUkPkaVpN43hnZXxOAl+b5HRHDD3gaLtW5ouFg2tZpi8
0UZsG1temQgPfOmuBKWpsp01tquJaZeK8aBmlp/h3O1pY+SJcu/47oqmexH6AJxsbra412vJbwzk
O81zQS93YvsI0KbTFD6Eac+Yn+ZOK59gSHhCs3ZDyoF3jH1mCTtZ6AhG411YXnumIMGQHFrZ8cZZ
OQRLowHvQIh7g2OeB7UNGcWA3kJGA84byLgx5CvYxl4B7FmYgxer8aGE+ziYJRKxfq9YrasnkyfF
5raAJRIVKZED1mGiEVXTNbCqB/Cd+7GaPTqFO+xN3oT2wuCsDKjTbRqLprDl1WDfx3r0wWd4tYqg
Qth7AZVcCuxdkm9LYz44ChZNgKUJLRYrucZ5syM0cCdUE5Wx5UsdbPRE5b8Yk8kVKpBI0Z7G0Dzv
dJkDWJbuwzCmVl/SlQb0HvKTXefe8nlhSe6jFAtXLrZYcw6ZhOE5m9xSyi5pYB04wO2FaeGtnp/D
zl2s3Ip2klvNX0y4i2qqd5efx4oSn6EiYTeTG3X6Pi3FQQdqkrYI82fDD2EEc0A/9hZB7YDVYntb
aKrfAg4XveDE0JxCPT+nvX4SZeyHOFfCQvsWnK0ULt5InvadYezNbHSpGRfC6hR4VmPvUkl2yRe7
NvRqoTuQHCD7tqO5lXTIewsI/HeaTm5aAiiXjGOK13OM7QP3rzvIfiPVx7jgTuOvY4+UdfYm1f6C
SNyVWecVVJ1iMN0Uo65qiLdGNGfczWH1MZodPTJzp8nKDgjeDgk6jinJhfXAe+rU+8WwQY98Nhre
9A6ftywQP6wPuCh9SWQMunp0swsPPGnz6LAmxNh5FO6ZcX0w99DhTZTyDlKMxfl6gS4yQ720SPJs
pE6bXASIiUlUqY3pcWj6PwyNcNgsuLcVJLs+1IrxS9BrpTk6ZzhFmjwt34fBrzu6/Blq/xWl3zKp
Oc0GOo+uzKxdEyjpKcJRhT+goLWqVBJnXeiZOha1TRzUyrHWivk6Fic1/0S39x9iXz8F6dHI5i/M
hdMHzXrpwY4c4SoyEARYwfhN6AEc8kjioNMOXwIoRhKOwAWdawQ6mRAMHtacGLwmWF8XsqQjgor1
3pHPMoCBM+lSb9VQai8GbW2EyrarqCHRHDpxDysjsF1wnetTHSnjUiiSzCUpmxW4mynTM/EXNWOr
TC48k3TWih7BsP4V1pQCuq+zR8H4dw0uCEcz5RpyYnRPLGsYGvKzHkfyUdFnh+2ioyOTR3uKzdGT
WKXcFUsDxy/yWaB2KyG0KIrwCNKBAlzExZbVR9s0CvQCPcg4CcApobVvTmjWQA1tY/0WLL+sZOcK
v1CzbawMaPFC9WkiOUWrGqR7juAPpcT5BjdCt8eMqLNUMMQPaNn/fq1MTXR4qtWWIz7Gg3YMqB14
wHGMDrtnGM9SnQGyAYpX0q0G/vnfh2LoJizF2Zi+ZQOHeNHmqzk7fQpzGDJT57dhV510rc+Wza5h
WA2T1pWCzt5mUkSxsvxeQ2s1D4XMrv/7A009pXjUHgNl+ony0rgmGC97G2vT0rOJDi1M6ZUvmS5M
w395pC2pTQyCmxEeBNzhzdDP5YlcgYPq1N3D7x9mrO0fw3qxu1Q/TLqUUMnwoN851fcXNQt9aCTB
aX1Yw28KK/4c49nwWmWhH8XLZ9WrTDPvapiIT9aHVmeZYPZyXJ9Vi4CpLMyrjufUX3kx0gImKtF1
7oMm/GwztdLc+y/5IpqUP5VjCfZrQJ3KLEsMw1KdsxPfqV6/6b8/0u9zu5OX0LYx9NbPrD/TGFh3
6MMx/QzGPLd+ouoIy8b2oqSdQFbGP71t1f40aMukVEYtrzUGCklHlnbmAnxd8WHELz/WY9Qf1mdm
qH9HVTXg6GtHDINa5dYLE6vX9Zd6qgKf+DXn3JvV35zIiv36bH0wlLaq3fVDLOXEGxNe3tkT1oCk
1N4g3Z3nYFT3thH2d129D/WoXh2DUSswIkD7gJ7PQi0rnJbhJghp46+v87Mf5ACr4EjbWpmS6SHq
aySo/4fMw7XJKVZFiIi7ARuvqdbeFDimjt9dR0G0PAx6yIyiTQyUXshgcA0HrRtVqrZJRlwL60M1
YFVQUZe6eZJBbCNLpPCCil54PreJawJ4gXlVG5QzTfwo0vA5LaJnqY08otpUv6cXvkd+i/+yXJg+
y+JTp4ivrJ4+HNEQ3KjSqPvL10ah0x8Cp2fw44w+LYb4pSZphcWjuf1CwAkFrLHu0B7q+OMAryVg
SIf8tamXXz4O0NLbYHyXd3omee4aQEW9Ytjel0LJH4sZ0UDZhxLuBtG4WqDACuuybbe0Y9Ux0S9M
b7SLLo9/Fwc+fbPhOWoxoi7Btn43wBGoVYvGcrlelcRDBYQcdT0tfHh2U6MN+5K0pvagsVMsPirg
+dFrEOk2wvfkEXLfsVPm6RjDM2SzLXL08xBigz59iDmwH4zF8EvmZHIdqpBjdlKR9GNEInczhf6w
vlQ2jlzAKhC4vseZb6KlJMut4MiWnu15yEl4AnEeN1p0WrOD7GKLLCca98oSbwDYcIukzjr9ErJM
NQPEWnecOeqCvpo8BM9NZ7aYeKcRMXEM+22hFndTb/rQ/N8cBMrywsPTID1vSb3LXskYutJhqs05
vmCTri4FF/mlwXYFyRlpSiNkcaHnQiwjDdVN7pTnKgKXR0iQvF90dOey89K4VWmtIDm1Im5VXatb
ekTqGO3wGzjYK7Kctxz539GsJHs541ffjdtp6B+slQEEF5c1sdb/qSbwKROBzQ9JG4KeqmfrIetG
fvWcP9teLvTiVDal89LZ5dlUNOfZ4ogUanK/Vy0NyjQCSHdwgEWRAZO6dZ+BuB5Ney8rSrstRryq
SdvLX3g3bvy5EnpvKIOl9BZDOFwQvo7e3EPZ6I5ItnqkRDp6ueVpwRZ9UWmRWVRAcnmbhgXwzE+c
lLtoqiPEaPAP1AoUdq4lT2w3qO2aVhLMnBprb7tCFdahS5G0xcuOry3xcDm1GYpoG6971obHFCrP
AOriBHTd1TgeLZ0trpLM/rQt8QO8t9mv70eXZcLv4WXR2kyiA4jFzk8a3gIVeUsToExe38VIqRnC
LM2pKflShpY6fvlyYQIMUSuj/sLVSMyKLsqjKuP2QPCQnX/fLGJHiiOEz/IwB4M3DukxJMbnYDRK
F3hmSXbHBBSCSKxldj1XyJ0x+Z7WjxqnZSzIwFFV+2EjN5IkQzzOq6MgkHEtV9aHchnThXn8pnfL
le3Ezl7t2yeBxAznfkEDtLLNe5yD/jbyrvULhF8BcxkYf8V0sGSmiGu5omcObkxGGhnF4HaFbyu9
ojNSnfZWZiVoy8gtUCozxTAJpJJMtZ8ElyKWNnBaBhPEpUYYzMA+6kMIJmx6DErlbRqhr8ul7MGB
X6IsNbIh2nCyOCL1/gq8soWlfMj0Qa+aplYfhWRFHozY81hX6bHryAnULTHssPSiYLRV2D9RED+2
OnUlMwr027jr5tRX9EX8mt/WhzXqbJEsLNeoo8bfmaKgJSDVY4/1c7pWmZ0f1kX4d0GVUwfAUoZe
ZF1PR2B9kjogqxvq6fd6HgwnJ7nYwfOtDs3Db/1VVT9Si2NKamTt4iwPCBCLs9VL/W1QEJmtS8Mv
h600EZahNtFuUx7z68DLditV6Lf1tTyf1EMaMrS0q9uKPWiQL8EyWpZBqTT6i0JaS1OnV6U2wDjH
WJbyLDMfHd0CUkAO6rFORvMxCBAHsMbdIiZsLobSzFeyXL2GWKfw0zraWzh1EdPt94qb46kHJJGT
M+FlJK7vDOY9uy4BzpHSZXVnZHx7ZUqJxhDdYeU3p8yl/XFbTM4XmrDwSS6G+G4mAvlhgBvUBlDT
5cBeNyFhLBdAgeZpIliLkBwHWAUtSsQDMIwTybmsrzlABi9jkmm+iIzntXyLamgcBMScBkAFfsIy
Aqd/uq5vWx1naNFN2oIc60V9zNMmuJpLoiB2vQV3GtnqO0GXmr+WMCGIHjlI8gPpoc2DTFnp6UmN
OFvvh2hnQB3GAs6Aoi9olf/nxZoOj7qP+xQAyLpyGcsrtWSwBWHsuK+pLW3CkNKIkGYxEkS6konQ
/a28JwRMY2ArJ8t8Xpeg9aGLTWc7VgzA4gk6/BZiwqElxv1YEw31kDY1zTg49nsrr5GO4Nl8ro1v
HD3trp8XdQbQ7geIfvKlT9OtEVNjQ4xNN9oMpNdYjFGH9dusnwFqmyNnPHYqtqxNBR2PjbYKjkrM
6G0s02TJI3ySwQyf1DjRb1ar/EQxIwR/0JfsOI4YNzTEOPTBdS98NkobcIx20OyNVn0kVjDY6xOC
+jX2FU5TR2xrQ37jkBOXq3GeONAXuq/FR2xgpepJAdpFlXEM8cV9pEICcmwNxT2n4eHNZImd5Dkw
qO00phLL8tUOQ+2FaIPw/FUdsiX4PPOEkMd2wsk106xycwogWk9V9tqNOIfJorJuqoHWTB0d0n3s
zgR2Ao+FFCGYtBHMFrJHl1SDltHCAZvoA0Lg+LouD3oZfa9vXlTT+m0jPfQoRJ2blL7XqWDwaVIM
t1l7Yir/CsyGE0RY3QxV0m+q+k88A1JZkgomWvJG1rNBrz9woWbKqQIYAiKQPpw5FHS5+teVsmcl
ymlShwwPV1yfCjl41pa/NnDfbUnlbcahcjPn8ovsxfpsyg7ZzBHKXS4OiDnLvrY+iDYitbNJYtKx
zI4wX+0+R2W3X5DTN5g+niqUm5XgpP19f8YagXRuwlckOcwzlAjWq9TV5ygGiKe2aEcLi6DYnl2E
qjx7JbMnfhmqed6kUv9KgFryTOoH/zvZUOqAjaAAAI+bRLqH0Xe0/KgVg45jlJQnHBDyVZ8zySWR
NLigsgQLSdhN9ku8FTirlPAi+iZh3GHYr2E63FGwzI9RYrh56MSfLBqdkJ/WQ3CkJTZdniXku0Sj
iNpo+jBlJaMxFxcnYNCk8+ipa+lD9hrqEzr9V6pb5Y+GgQqTCpMyiYRkMzXo5dv1eTTrF1lzxHUG
vOjjCHvTqvxNix23W4iREgJM4ltJGAtCZurNUk+uG61dKeyeWnOPl7VtXeBwY0App5uwVdCQXsLC
Uf1xGGl6S6Sr5ZTCID1zr+bc2yjcBSSQRC4a8iNbnjFgFOk/ZnQIvqooyQN4V5R+gcB4xLOiq6Oj
hvU2g0FwtZOWVplh3UantdjiyC6VRCB/5ZGO+2PISTdo9af2uc/GEJhMVdysMtmmLaQa9WkNlWpo
K176niV4/YdNbsF1XZbF3IwAOqi8FVU0y9egshAQ2j0aPcgPbqhKfyS5h1oSvkeywhuu4MvJwfHA
6ycR0ywD5RDZZsFvS7rV+kBaB4XTlIUlaAGSwwCnPOWFYTyinjEfG0HkFTFp9r5Y9i8UrcfANpkR
2NW3qOL4xXZS+1Ymuo8oOn5JSASkqqNEYxNkthcZr+A5l2G58Wd9VtilBg3UbkCY80lDIS+8Kum1
OXqB+wXRUVjhYPp3pZUxwmNUHg/pXNmuU89fHWivTPvJou5RdKiOCGTXF/41dQcMHYYp536GXsPR
FWsYZm6/nAAb06ejj0/VHE3YyORlDZgZBzmE/VTxoCIt7BLX6Fvyw4xIenS4W9d6pw3rD2dytMcG
MMbOYca2W59matHAPWXKB9DJ2cdO/pbJ9q3Kq+nCfWE8j7PzlUxpfelSUjknyNN7s7Z583BSnCbU
wr7eJsU26EPtaPQTFh1sksPIyQjv64IRihmAh9m5icdmZ4YFdpm5F/u6f6nHrDyDLzjBk6n36dIO
moxvlgT2ngzHUx5K2TVGX9GPUn+tFcc3QKr77N4M/Qya70YcPQeJkd/TTHs3BrIZg9kKD7JkTW92
xNzJZuocqFO9Jd7LugR6q54RAYNblXpfTzR1MwcTajhj4h8lfq22O2Yy6PSj/TD02caemx9+YPuO
gTLfV1EqdjGhq79nkNBS5S8mtBZcahM6NF1hpMAy6O5MzasDbwxNxilPzzM2IWI4W9TKDalbiaIK
T6X/5ueqJOhPNw1qEVSzAIHjI4thBSiCjGVKoZGWwUNiJDmnM2ypHYods461N/TGuFGXQrG3Y/Oh
btABL9HDouz9rGn725zmAI075ikcq6xtLWXVQR0SJjuZdu2i6KTN1NjrdaGYYImDpXUH5HZXzwbR
F7SzETpHj2H0k5iJuhdyUOxV/nj498DTQKiOt7lq/NOISZzKuaj9ecnNUIvpVSf7+16AifEU6Dzg
dwjcCcHzFzSA9VBlewjASXZBjrpF0+9aaaXooaDbxZr+SWFRn9e4zvUjyUx6Bg2yurWIV3STDGOj
s9jKEd3ih5Yf+LezwqkvCkDfRuU8X/X2rEtvUPZ29lyql7UQNq0eCx59Z3U5tGnLcdQe0wQSMP0g
2Srml0alPPtdOnSDP2oIfY7ZSfhm00XYFKHKLC2Xf9aGpdlUfoe/l35yxbyxJS1ioMJpya3/DSZt
DGk/jHAh6mEmMTQGBDQmkujpxzb2EQtPlznVG9BW7Qif66a1wM1X8PewQMJzRa1RtY82mSm4PG0k
RNcBkPqul/NgWxgNaBrRDTuljbrtwLmm8QZ1kL31VKEJS3gEBScoKQk+lboi4bjNZJHOKEphlt0x
JQSUe+Snm5zvlQSvNUDGcplCcrauuhO8CluHiy9byb7GhhaD+t7JDhmcwTRGJ4Qm/3kguSBmqhJ+
FUUKqRLa263Ar4IXoU9hR1IfxDk97IKBkWtUqGzX2phDDP2GEhQ+LHo/HXAxOiTLMwPp2eHa7DGO
TNDBIPbX/XbM679I9XuiTUhAjxs92HdLcLlRd2ira9gFSUfGcR5Q0LmDRL6kwzBqqxZa/ZCBBmGQ
cc1S2zkjQGWfU8skaXa2QLkQ21pDBcOCXTei98NuPLeScWaEQNmt9Y9hZT3XiMbh49nnfo0m5nhs
IOc0fb36TnULSKYj8ISyairI4UfUKzlnWdk04BD06gjS4x4NI3O6ur9T+72tPQMT362vD/2TjRho
4N29aaU9PKaqtJ8JG3uliG/cNhs4szodCNLlAaOsDXmQPEbT1vZ6lijPxNeqR30p3+pC+KbuiF01
Y95Q1PiJGI/qUC0BwNiU2t97gKuHtV3WzO36FbWUPCd7Un9+2wXqKN6zuKeOHosRsO9cAFREZqO2
5vBaVNGtZLB7VEUKC5IybxckMpOMMsZbOItTZmWfvbUALqt8mWR2wSE2GqBZav2YtG18C2vMT8sR
tMxo+rV0GDbSUMOmtbEDV5LEFNXkIB5IYXyk36DclVbmtbK+OCY2Zlhz27XQ64XdHkwo//VYG094
e1Fsxtpm7Ioljqb5cgryA4hd+9P08rBNAFcwQC2HS6MR+5ySpetD62TckNc7ZiPBBxDLr4jKR1EY
kTiheOOw+ZOx1W6medaOUzxq1zDRbnobN8dUSexdpXMygPGGOHcpd+eqO9Mq1l6qQDKvSXZHcdxt
8jaTbhnRJadaQoirlFh51jg3tRulq5mGrm0aL61izz3Wj+JJydXUjaw+fk8tDtkAA+2j3eL0nUCA
EgMptr/NpChHC27YNKvUWgr8QDgQm7MkPDgO8+yo7xYXB66MeVC+Ga7mz4okiUsXGvaeWLLhYBSI
RNI5gz8TFURECaQiZK7OrYJrWmdfDVDt2Yr4UIs8fvz9ngjxdrJw4KDC9z1FsCYeqL/TlwWVqIri
slbKSpqBixyL1O0zNx4RL0gyVs71dCOKut1Jmkyq49LLtGIJNR7HMnd92nT6Q9qlf80cUKdtSeal
nZv2jpTyH+dQuVLfkoQFk/9VXcnfEIqwN+hvgKVBISwfgIImcGI+t6kmXRShOTPyCMZCbWRCnuPE
GH5Zy1hhvR3CvMrgLyyNOU0U2CxSx3opcvkDO6z5F/0LlCjDframxvCQTU7X39NkQj+7BoMNU9Ia
Nr+RxR0Y3Le5kKPtDLLiMc9GwtuozoxgeF+vTiUiQTYr7HG/rtlp29SUtlP5+xTuKH3KEjy2IDJW
LzHs8Nd51pJgp3eY1FN7eONrJseEfokXsF4eozj5JJui3RJ2oXjRcjaX0855oPBvN+SOij28zbm5
6nrMmZp0BKeILjVn0odKi+mgmePfpFSNE9LQ6Cl1yoHURxi2kvQYk0f+DTvsUeqH+nvig4Es+20T
AzhZg3Wh+zL2NImQNme6FuO80YxWe2Fwi16O2GHOHe0IuGlwlY5zGZKstV1htJz8Znz3W3uYlZOi
059YP+JPSGpLXHxVrAJ0QFCE/DszHtKixIIFAUiujNGdjBzLf00uRhSuaL/oNhmSIAQBpHxN7Pem
SHHILi24tfuWjKhyNo0+j9he8h4zOXEpdtGYvgTm9TS1cgHm3qD5PNE5F5L+1IHR3dXYURG5ShUN
r+ExXG6Q0iDEukNU7idTicWSjKpgk1raSQ/G3J+wC0BSZzZrcnxfb82yrItFq+LgozP6M8woeGRs
wcO5hAyumOap0VSsa7Jy+vfqWgclc0MRV9oxqEgRsDjpGZc5rPEtPrDYjcuSeKQ4GX8Gk5VnPT1T
K9obzlbVvkuVwpOx+LiR8wRQS/uOnxEsGX9tzFIxKQaGmph7OzX0JxO+x4kgLLjRy4kYCrHwUJE7
eNwwc2PXQKq6zuDAMR2UpPzB+lk/y7KyZZZk39dnbDcz0AbgeOvTuaGtB8BK3iGCIxpPo/kDjKi5
Yx0xfMOkLR0aSU/2jq6Q0+x0GkAqk7CQ/+5t60fM2LEDrAviKEP+WjpT68mJirI9d0P5+9L6eoqI
att2PXkMpmSd/n0w0xKFfFO9UVZH/MI8Wz/ZyZ/G/GctXOQiBI/uSAlOIT04ridU/NHxqUYJuh5V
QeLhkaVOd1UozOciyCsv7dPiqRQ9zXguBP1AeFe/XUde/z7EaeNmEeB/Q6Zeg8K76WQ1fi8rkAeN
jCk9bVX9YWxUA/9CTEZ7p/jU2qCiNG0ftHYfeBIGQ04my3sNtDmC7RGpu8iUH1Jwjm/yYDcHAIou
cu0J3bQN7aod6xt54u1DH9/+fWV9eR6wSomRjZHOfu9qMXM0sjbhTHK86NnidN8cOpKHS0f3HbRZ
bmq0ICIsBAEaPh4Xzg+UR5FAlOsG4u2UO7PUhp+FcrtePqqtKn8wn9JCty4FksABqIZbYDxG8YLy
mCaZfokIawQnbs4fwqQ+Do0mOGoSIbLr1rAqJMibSdkSsryif2O1la9w8vad2CL4NBsKb8zDxOVS
Q8SShO1+zmz6Il1I3RAFYJWWy7oWke6akal5dAmNp0bnmqn08Mt5WW8VnSgSxWMRD9Gp99FVKnJx
t41yKwyI6OuO2dpMeIUFXo6YEXyZQ3KR/oer81puXEmb7RMhAt7c0lt5f4NoC28KHnj6f1WxZ3TO
3DBIde/ekkgUPpO5cgy6R0OrxFsuAR7MwaaWSYDtWM5z7TDNA9ID5MvVHRbx1VSzPhz8i5kVPjBG
Mnm+XyY19FjiAow17CVCddQl3pFVc1TTfMFPfYIhdQfKrLm06VRfEPkvY7qvUhCSFfEwDE9G3vQ4
zg3mqX17rxo3j0TPH16lU8p3wd1k9TjD5WHTy8Ond1HDDm3N+ix0Qa4KF6+qU3msMJ30CQ8XBFHy
udUrV4TgPKOzOqpa9U/Ih5wRIF42OJPqD2Y2J5hn9fjPZHE8MVvoNl1VpvyzwGw3JaZITm2u9MEP
Mbw7JfYxv3vzzb5gd4Jtq6msJ5jADILSBT14E2bbqQUS6y79JXMY+uQe27mFqRWlBQtLY6DNb9s+
vavYXeLuxBsMG4iyC9BEfG+GBS1f3ELBRvf5PQbPk+Wz6j6FzW+wkYNkfa6/UClN5zx1umvYh4zh
MqRkDAfI1mp0Com5e4tiRknRcJdOVfGimzpCiARSOd0e3H/HuE8SPX0SKEWCYn7s0zk/EP7E+jsx
UbXRdl0rr01PRuSKbRC15r1tDu/xmOJ4KYb62hfZs+tZCxrAp1QucpgjivvyHnF0wI/MDACF9/mm
mZJlUgX3+rJ4n52JmMvpyHyK1SnqWOKHh+O9iU2X6axuvk4p8njLbHGa19WrHCdWXjS9sB4c1nNr
/EQhgl5EHVQTEqEJ0Tq5mVy78VX0z9RXsBoX+5gO4Z9sDpNbhxkSpgPEDlV+xM1FKb4iUiAlYce+
Lt0A+C1jnaDNPiYytqGli3zB79Jkby8i4luxn/8VXOzNilYiOuRf43bb7cqG7TkIzul6O/BLw8se
p3Spj2bFQCbMq/xoS4aBmlnXmKxJuc6StfqaKX/keWHtORqOv1MTfK3AUBZrMzW0NO4HHLFN5+r7
tOlvYXSq8aTWL7BN1QQh6ojjRvT+T0bEUAIcC8QOD7S7MIufeaVByO8ZdoXoRFWQ/LJE0AyLpNt+
B+CqZ3neL2yrSn0j2K5chqa9JFZ36AyXq8BwEuMwII0u8/o+lPsZNWPhb/ps4VNCqaCBhuzKzeyu
qOpn9bkzAbOTYzv2q1xGf9FYHrgSRjosXoVxT7RHDQRViUCi0K/2WbK86V5T3elWi7unqmvE5FkO
jixjoWGwtkjBwK5CpWfxsGOqZ7WFXzi0gj3JIS7u0to++KVO1Tg4d5Xwlic0CdvanK+QjZM1nJT6
vcHfvwvtArF8WABO8MqZQD7kGuohcQ0Dut1ibb6/FuNE9ux5o7YU2VH3OGL1BZ68EerpGY5xsWkX
jQlH2KQEsREvrv5AvQxChiTURErBF0Au5hzAwzE4JxydsIfkg88q6fZMvXSt4hOEQrD//noYu9k6
XbR8P3eY2HEsh3uquxO1eHiyAUqd4T7TBZBOcDWGvF7PTvZFTnp3p64s+cohMO/skRGstk4zYqOz
Wwec+BoAW22KM7jwxFBjh4oO0CBfutkp400YI1hecKckA7p8l0XZhTUNQaAyaKklYmZtgCLECyPP
wMEcGeAO9SFiiYr0kv/jfsRmv1PCw1Zwpe9BvYitkInDk3Fqya8lhZZ/KszYPkdthgDRi+69iYgR
3s9kzvs3TAH12S/9g+o+PP/ZToea+D3yM7vQOjteHj24XR9fkDzbq7q2B2hCYYp/jcCy2kJ40DY9
jJos+z2kIJQB3DgwYGE8yzVIEmFRAd4xHnvG6ufawP8awzZfzY4YD9AySyaQPJRVYJwGxumFPz2p
YwQQzVOK5jmB13n1RcjmL7IyyA1JFe08XS/DVeMnRAiZqFlrupeOqVr3kmRBclFFazSDUUgDYz2F
ov7UAnwwNZ+LGUXqtbaGPTnePhjna2Q2wYvKhbIz/W8vA746klKOYTMg1rbL7pC6drZ3zMR/6rzR
zq6LTSk7TXV9NW0Ii0Qvel9THb1Dfb5XH2KtC+6RDGWrabyGcTZ/+GVpHtMFE+gYefon39Ub+p3f
TeLjcP//JIG3T0nqjvgvbKLVYgbJfTJ/zEn+R72VrqiYq+Z2e9CT0L3XHD2H+Sf8E+hvZ83gYD6z
g8GNuAFBUT2WVSM5RAZeyrEnCo26hsgO8ZMY3PLHML4wHTR+YpKnec7cjBlRutw5RQyElnbsjmyV
8KCuLd3COuC3JGGpl46s3CGLPc6hCUSGRJSVbYzx/VSQwLkaSJE559yyhdZ4+xiW+ApCFnfMvP4t
n7QgJh44TZKV12fi0E7kBpAttODAI3qvSpJjq0faH/+Xb6foXUbtj/yag/Jm5dpO8oyW+ZBxj3i0
AWly6Ncy1oCUBhXSrd7K3iKmIbXtv1R4JbiWPxGYoFX5EMbMxtd5MlGSgDbYVG78a/IK5zMsS+5x
IAIgZwz7W3xY6xT3wjVwL3f8pv26Z3/kZ7tEZPBgLBxVRvx4SxAHZ4whShuvZiglSNEIS5BNzQkd
XwLUY2JgU8Qo6bXKOaWj15/qQOBeAiwTmHyTwklPcSnEW2h2iBTwkrILya4t1929U4cha3HrD+dC
f0gqD4uXXAPmpuFhCY+5nOz0SCfl32Gm0zeOlpVPAy7GXuoN1M1VzTVqCEZbA/wQb7/WHBd7fNTI
/Olv3QxEJ5Gn+ldoWtp9q1n3mpEFW9Nv2MnRmeXVPPyoi7k0mYd05Y+xcGTmj+5UT5wP5q0K94BG
XAzXIUMu/B3V6VuEM+UUW8wIKcG6R2SIpbz4lx9kJJWrwmb1liTh3xgT83M4yR2Fyy1ZyXjoK5RA
esEHd9W1CQteS/bZjNqPkbf1XvnBvB1dWHWL1FFTL+MB4e5jO9WaZAn3JWTq/XBrl+whnR989swR
EqjZXsEndfdLxGrWjy1rSyYYh1AVIjiqYCx25C8jRGWFpBkkpffLmkByHXXDMq5Gf5jfhy6q95BW
8cZ3k7lWtyESVVN2+f95UDcpDxmZHrdXTTCi1fp43N0C2k0/Cs63IxzGUHITBsMTxjc3g9HPRHSd
p4SsuIhkGTWuACDmXX0LK4kcXqitGWLQryCrnf1NZewW1THQgAAbMVgWNoDZ3k2SGM2C/XuY++5U
kHC6CgDj1axjyBuxE2cXVhQ1DK37B7hDWE1ZlN3dPs4gDJL9kqFsKlPfeWtGtHaeHs8H1fQUnPqr
qsemXZKiUZFG+4YDI1vHSWY9Zho5OUhwSQgiF8uQFYfogLm5qL1l5i0dKRSnTSlSY536bX+kbXBX
ga9DzC4DLJ3R461N4FsiX4+J/wP6lugh/qFO1rTJ6hMDFQSIKEweyFkPN7kkmw3F4p2Qr3HwaSgF
3AE/WqMUXaIA7ryUOOf0gJG95zrtEz5S/z4kccNCMzXYMtm76xfSbWt2BD6AERhKqfVKCsJDTLcL
P8Ij2aQYJX7KAx2HxIuJk3o7MDrb+4qQkpsUfBDDVtOrbtcsrf6Uyh+XvXbRoE9mD5p5F1NshI/z
FHvG2elEdtEhYAFsDQ+OYf3qllhgyZvwdjMBGC56TI/25MfZQ50YDWETMaZYknKsuvIv6dzn1zDp
dHrwrP5KSMzI/ZIs0nj8Uj+mNPLfk6Czyzoxr2/vLesQu16QWccDo2A5vupmem+/Jq0iTPyPoLOL
j1QvD55NXpQIe31z+w3d1N92kIMf8zWMinaPzE9jFjUpXY5ZNmu1TDLlRkk9+5+XQcd3TmDpF4BI
UD++k+JfNq1yq3Z4eUx+kmczrfpWSGtShk7W5DEaRnGdaBvJ8zMF8A5f42PAe6olsXNvusQ6y4Lf
zYgjG4IZq0sZ1tsC6MbGkammnnyo0/69FQJ7uEW4NX6F8sSSZs0YEZ8APo5bifY/N+SpBlSx7Tu9
2XlG3u+HMnGOt9/I7S4xtdQS8vdIrfDYO01+xot+1bQpe4nm5AnY9fw+jvWvgm1wEA/PlVxJiDGU
7lzCZmwseEoeBFbdewgX/MuQakgLlpKhyA4jjKT5pxJ4fLs/2GJne0EcW5n2za1aXKRDa7RchEPW
g5IU68hP4PdgwhmDvF/Xi2OjNX5SDXAaiIPnwM6APXGfgbm/tzsnWJdEGLCGEI9mmKYX8veIRU7q
ijgagA2tjUVFlX2GRWItwHuAUWYVW2yYMSTXfvPTzEQFBrVnM2cH7aZasoVirPf4eGk+yormOC55
sR8cHFyeD4Y4N5EZywWU6SIwdS2q17SyNFxvQHRAExMOVtlPUJK7u7lnNtBSu5VExKVZgVFYz4Ds
yvP/NqqvI3/r6AP1G6F9l9lpyYyof2h1WDyFtu5cRskmH9nn/pudJQ1LoL5eQKCIhAhczq610mjb
RejtOZes4zTxti1e6Txj6wg2RW6Nu7XmT2Q4T07xKyUbuwFd2lWtfmfhKAcpFzEx0xrRbdRcEnbB
NuSuxLIa0fdKDSaH5eqjDsiuTBlRTYkAnf6Y075L5SeLuDWT8m05cP81RP1UCcu8Cjf/JNam/mSP
hqLHRf3XtuhHs5zi1fO7J9pf/StYrmjdpWwL8K26j7pp3z5xyGX5+KsK8e1GZV+/F1PLVW2UwSEr
jfB8O7kQLH4k2fLgapRejDvASpnauethSgM/QJk2FfuJQtM9WSPZIfSpysYzDJhxptks1kPGCb5r
LTbsdqWbRKbiGWBx+9fT+mvgdPMjiaOE+s3xazzOxgl9e3YtNen7MBpQm3LELgbXpr+YPu1ywn8e
VIzhCnTLqwWiOfo0B2S2m7XbEUvU2pUXteZO835huoJpmpdZW1wAI+NCB09zmTDMr212lSyW2Ua6
oDYf9BCCAJHd/Juy8+jlPfXDaxZiUT0fxo0gKLNfkl/sKAGI/PdLoJrOI3xNVG5NQT5IODK/EkSm
krt1vPUfMSShdGALnHtQltVOIV3QILBpK21G6/UQIIhjAdxCICnB7GH8q7XGv7Rx8jfggH9ZQjLV
GnDEFWr3lyrLyeSNopO6+tNRUkMGIgWMxntp0RafbhcIoh6U9rRdYABPS5V7L2ogApOCYLbkeYw5
Kw2SXYi0a5meOzoM/CkZ90tnJw+ap4f3t631ZKfOQVkkFmo+IIa2TRCPzl6y1KOdqzXpbTzgyxnB
/wwKaEMeb/PK2PL8IzKEe3sZw0f1wN/39oIQKDDDI/Y0tVcb+NyvlKWPaydZFYBvTkHxVy2S24Hb
c4M9XAx8XsayOwGBhyE/jc1WyOMzS4znWK+yg5+mJdxRYmnLbj6qcsPGkwBnFyVmmBKTUwacAyVt
dk4VBV5ubG63ZDXSVw980gT50RSFqtxwSDnjomTTdptsT9r4MERQu7AkO6M0Iuio1HHoT1tlu1sP
tH6sX/qfhEO/6SQ+L3Y2XPKpaMkfHfeQFVc36Y9bcice8OjPNSGYUAze2NLhdZJrQ7xqFkCyis2O
3CdGi9etWh3PFy6wjzJ2h+sokN1qFanDdqtRggDWBjgwzROy8STe6vI9Uw9tRq3JLB0yjvy8h5qV
PACnjZmEsbUCEMXaKbTSVS47T2PQ6osWHjmivBNGUO+knqmHwJj+vTQCDSa5/FP1tboi0Ner22BT
NnGO5R2G9ek2q/IG0L62XpKSJS8sZGSYu0s8zcRzuqe0js9LbeP3GNl3ph2CHWv2jH1r+CnkbBRW
tx2QU+RI6z0Dyk6q/8J7eGsStDwXd2XeXdTZlnsbxHAkp5gko5Yd5d8QQh9MMnTLt6ddSlPRwZrZ
DLF2cHpAQt8P0Glo0HWsKVYxCG4vHv5EOpHJ8r/g8XMcREbyhcCkP7ZdTrRv6BgbuDpTtS+9o2O+
BOYw/+R0TKOUOwETOVoug5S4QM92ldelV49kkg3F6/zTGjduO/2IuLUelKLie621eEhDkgC5f9gB
btYDrmu0WsN7S6TGgm7tqaXsfG7igoDZNDjc6k+XnCFM8wN54lITa1XtcxVxT8+kJ68AwHBrMAg6
wnUgRbRB5Glb0cPdGM3+sTFH/HE6HU1QoYgNGRaulsFK9zUwe7WSHWzekT4jtWupUkazzKy3i2lG
58TGvKWeTfLlzDj1EAfWQX0d739IXCc3fzLKLWOPUmpkCAL9pa7M9qJK+Kpghu2W7eZW26bVIgjV
wRjPf+HhwQv+YwmW422jOGrFsK39IkPKyTxNjddKm4VDumDv492hdofOCoYEfWNauV+3qyMPsJOS
k6AuLnWZpbZFhnOesCrhV36gSGe4zSRnXWajdaFCvhaJ27AlnZjEkePnXN30w0DCgXkb7XAED9YH
EP3dg5mgIPPQGY7J3PzB3DDvlMkWqwNgB1k8DFaVrtX+vU6c4D4hz4Nltpmt9dp5hjCf4KhFa6pi
SzpoOxdy5u+YcfURwBuw24hTtYNO27zNBuRBJjngmPboQZgkkiMHrknN7Fw//4ndqj7a7EH2xDux
Q1WbltYjuNAKp9WUj/MHZ/J74LPRzLWFLLicFBt9KNzN4sX81IZUR93uA+inn1WpqW47eEMpuilI
XIvkXbVhVPvGcHYGwjWakbU6LHS3MZrHOjHfMJJnx3YR5nGcMKxFUVveq5EMQjFB9T5fLXByX5aN
ykor/fh5YIu4SxtnAIEgtR3FhNHVa4eXIgAMH9h0gUMrHiKHqErem/Ya+jEJOZmAoZR51RZFULt2
tKEiwhwwJ4GwCPSwnEDV6/1p/kjJ55TvzIrjmVVh7xOc2caEexrDsc2H+Ssy419BGhQXq8xuY+Pv
ybDTDQzV3FAQxYpni4Z7gf39gjDsIKYhvsKwQvbPBnfdTGX9DsQTcCWun/3kQerFEYWqS7fxgcBn
8tuFNPUs5X5f+cdIE/VDZk/wsUs8+UHTLah98Fv9a38ZBOw03Rj2i4MGjuqDzaDfrMoi7V7KwtwY
qVGf8HkUD1VOe36r4eZi4U1ktVlagdi7s11vwjb7URF4CwdQKx5s1+JdSzoKRV8jX7ilGvdACzw5
8CQoSBhVqAvJTiuxmaySmDQMEC9d0RKQzmIGjEeE4EyMv4UFDkLNAmvd/RApXRAKgaXcoRtca9AL
Lq2BjDcy+2HnuCg91MuqM2zEUOmqSyjt1VJ2ySvvUebRqz4cnQ9mSdO4U/f5JYPjzNIU3QKdu0FQ
RC51sl1cTBtOXYhjSEcIjxh2neghOQiHROo2Si+21PMVdtsfjIWV3saINkpUNwqnxy9QWZd2nhAG
yOF4YtZEAZVfWqBVByFPHRiD3lUJgWN5HGk9DET8nT/U14MLvKEGxi26QRfLgHT90wvk69J3TlaB
Mkn9QkkSa/EoNwcbOc6/CnuOns0INHac4+cU8axd56RDiNSRFnr1vMmDy9TSOcDb39Ykq13U/lyt
00U1d2uPXgPMJqvK1gc6jZRxOJq1jQHRyR0wXQZILvmtq/WgOkkzr33XS+/FjZP2ohd9zHKjwmge
TN2uct3pqZr1mlyxqP6cHOvfs9vXJjvexabpANpd5nNJUeWlAQ4zBCNslL646KMN0EvvPE6IZyI9
+rgVdlNVtjL7bdrE3CouZCEM2yRm/9DKtYRPRss+5bBbT5A/mbZJbVsVFNZaTSz8IVooauIIFV74
Tk5U/jqgyffswv/AZgOAxQGDPDatdXVI/VsZooiepRwamlz9A55PfM+aRH+L8A2jhTSROE7ixc9S
POo1UBgGjOcuYE0HKHsVVoR7BRJIMMRNeOL922sM6a8aQwjAGB2IlhrR4n8f6sT/9zJCn7ND8mBu
dObKhKgRiTR4MPDUDQXr5LRlYFiuA+xnW5FBysJvvngHL0IrqQwzPiBODgEP3G7jPuGXbQr9We0t
0gjTPeqRTW9AhpXZite26j19w4xbhpHbGL2sPn5ezChY3UzxrYmGcpoZrqUWQNrCf0b4OzJ1TSio
igBb49h4/RVq+eSl1l7LSV3Ly0GuAmD47QUeofUshWajCIIbt6NqmmcM94St1YImWzIH6D2yp2JC
bITEIVhGsJyMttRDK83Ds+liF5BuXOa1AjduF21voyFq2BNYcwrhKXVwrFjIbNVL32nnw5uVoNRU
cnUkaSthg+q49RJePDZ7n7aVd2mszqIvvwLhXtUteBiCn4jHnWNHW4S1M9vxe0VXOMUjagNijlRh
pOoh9cwruK+Pkz+srLZbdeanz2T/K2CUtZ213jn2ekGeSwJakMSVZsdFw6yHhK/Ngs8RwS7Ek3l8
Vzdc9UH2Yq/YkiGTrDJCJNlpmvaP2qcpTZfH0TLPdBvFSz0v3sXxil9u08VXduLxVvgOzEirGwBA
52tWRxEhkQOHUiVRNiFhtA0KKYdFsrzOy7r9qWk+Iyv5qvEFivg87Xc9KE/s/CGNSxBZr5xl26p2
jkr5wL4kebMYVq0jDW5366OrpIM4LyTE3CZDOa+w25qw/A43WAgTQJfsDtJ8/IYkFjl2zVzfv+v6
P2pGqB4qJ7qmJK6hKayLY6Un9TkdlgZExvBDFY2Ba7XnenR+hVyE61sJyvnLkhpnyppAZveO8f+W
ZETpI40qsBVcYOrZ94OJXZxkJKxNWjlbDx30sDWZgP4ukcLg1mBhjwN3Ytj1n7LSWTrz1Vrogqe/
Y1jOjxrcmEPi66QuteW7PgywQ+mPL5YDAGYpjOrcJd7r2AzmKS+Ibg9Nuhukv5+YjugydeN3HDMR
T1rWFBZBZEeP6PgnHFVHTdI5sW+TwiESRnBAGFZRtvCGyG1LpDOCVa4d1wOxxrZAfxrmqnrwA3ut
XhVMmi6hYdYHde64JWNwWwBUwpd8xy98v4jaPKoh1GQ1xkXRAtTL/nT7bBho3JRdVBCwsOlmJlDT
zKW8HYI+30S+g3E0iQUZzFr9SbiDvQm4Mx6HgkjiKMC8c7vPoIZ/++71ifipxCqxxe8Bqdm+sTCk
FWb0R0hnq3qI00k/qQUkVnukSRA000Z7nfIh3vUmMNjOmbaj0fqPOqJgpiJ1/k+4XOnaSgvc4LO2
E0Y9SR1+jp5+NKoWHF6bXBpo8a/99OO2vdMRIVSL2/1tgY/rAWNrra61K5E8yJWN2b1vkzdVyEEa
jw8emUwrMboBjv3s0NgIVgWjKxgWsNyKYq0md5yeDKhkqDY9ejByNvdA6J7KIgKlkHIXK/p8q49o
KCXBxJFdhiKpLBPcwMUGe9BlaA0jO0OSoK424W9tI/hMsrGG0zsa22lqpv2I9uwahUVwJWqaTSW4
J0+YAsNNE51zhCA05ehRIrMYj8qtwaFJxonF4MGiBAnG4qMZa+vVE/VRi0z3PfG8SxRazm/szJey
7cllMr3NEKXNZireoU5vbHxkV11+T7EHYsXJfJZO8mWmD1LztFFLyaDrkPJhr7z42tLBncjnI/N3
R7jVa2Ox4WvH/sEkkQzfmOvfhjJdhuooMZiqIVuFooN2QT2o6bhaUjET3saxfiSWqwYlboAR0IJ6
f+shXJNPWkK6+kGYpoX6TdqyaXlWyuRKvIVJlAq/2SJGGP9vMcHYAv9cVj4MdtBsY4eszdtHvqqW
PcpROD5SkpY4VnnnNuyl54CYRTn+5R7Mj1thWhqbewiCoHSIg7vL9bo7eFJRXJwjy4OvLIXFbqZx
B00wyoRSHeKQLU9qycxEOx99cwuMlJKzMdHfDoL9zWJBYI0DIHckLImBdhi6wQSg2DYb92I03clg
/HRQcuVv9XImdOYyvp1wk7TSiN916G9uvxptHBFZeymZ8vHYn4O6M3a3MsidwaSwlcoPlSMDkqa5
xEUXdNozpUy7/n92uSRnk8bHkAVdcXQ2J8O+Vw/CmVF8GzDb1csBb1fhuvVlViQSqjzyNFLvPVxq
7M4d4tFDaT/UumnvvwcS6lmNRW5lzGjK1KRX7Qx0OiAx8f9TcsyJ3mZ7q/g0V0/X338vz2BdhF5x
VJ+VOONbbw0iYBowOm2I7Nu2suxFaO6mS6gxW27y0O4YjutM4t7Vs6wbGjyFBBiN0hA+6wZKR8+y
HtSDNYBqzcswdD4SI482Wu7mbA/rd9TAoG5sI40vQ9LFlzGz/+YgsYxNn+vNWcfXsA6otx7JsLRe
1NrDF+hzOErOws+rXeWU5jntZEQD8zhGJea7E8fda5YltCxTYr5k7fTSSw0iY6hhm0UjbQwh9PHa
14DxVW0kzr6IA39dZD4Ech/hrVFHT9IPfsf6r3hJy6eyBb1emuHwMVooRWfIW7dn6mtMaofVKL92
e6Znm9EAXwzbNSU99nLboiJqJWqTCRlNdBrShpgDwfdJeG0Gx16RW0aGuRb1l3byX1pIP8fOjA1I
41F1bWXZpp45BLVSVgKUNUlfiuJ+eG4JR31wEnF75VqlWNMpzTMyF+51iD8y8KRqcti02MZnEwmO
aoFEx3XDCiXcqM+pPVeUnfLvXCpjKrUcmbp2F6QCHGaHQgjh+B+988q3FlU1PVI/sw2d/xilgLsl
LeR9CJOjW6jsxYDxEZ5HyihoqTd1trwvAXp2BHL1kx4jj4hTYko9ph1sXVFKsxWOds2Eus2zIvZn
8ojwWuurUx8P7vrg4hZIxauki1qcCFRtDSkEVstCUEkA0wjBkrqPt5ZdnkrQ/ZB5l6o4YLzDSsst
2AaQc7TswvVuWBQsX7BRLPOjG52a3bmkc0Oi5C/OlDMcSQfTn6zT7dcS9WwKqIDnXSFgExqdMHdL
ZAt/lTq2c9fUv/ADJWxi2uShls/agGAJt1g5kWHu1ApnBhKzkjq4i2WE1qZLEVz8Fc2A/NERxKfK
xha9I2E0SiplLLCuU2/Y5wX5sW0Ckv+bKtdok4ffAqcheZtsPaLjIHOGmznNziWyVQbHPd9Vu/xk
78pEqYmnj4xohHhKj7cT4EZmMHGQU9RCPTOwee+SHgAmW75XbmHzpqo77W6YDGefef6W26TkbaGU
VQ9Fil+kheN+tJuPtqLjs+Wwy49c8oNVi0idQ2cS14RwV/OX5PA1RBKu89kvNuZ/Nw1xFlfrJYu9
fS1MjLHCsSF3i4nNTf8aW8anlnrTgzu6vznDVvzx9ExbyHIuJhSmJbol0qLpWY8W+0Q4xVPN3OI8
eMOjWsYKmSelnmViz24AZxR288HXEfnF2lntqpPZidcpaUW3aQY5rIcqHR14KMCYxrKl4BgXeOqZ
gBrGzliqs0yr767qVUC2INroBhkhpk9rPQZlCRvMo3yVHV/Z+YRXRPOOvezDOHv1Z2JHLtlJBCc5
Nuek0jxHxgATiZi5rMhIL1HLFt8Lgotp+RdgMNWXq9tk80Sgp4VtgltnvnmMJBzT1Zt308VGfaMs
ptqXmty1zPTBWmlrVWibs5M+VD3zhrG/K/u4/V2b7Z3Ogu3D8BHo+ulabSprPasPgq0e91nmwVNq
TJtQqvVTL7FXRmldhRUxmrHttAZEa7b3VuEfJt+h5YvS3zflCRgumANpe7rJ7QPxqyd9825qjomm
xZdv1hpYnPHCJRTsg2V6ps5tieYjVL1yKpZLrYHPzowiilNINbPhkTfOl76/npmXOQnEjmHRtHVM
Im41xuYbHwnl77rTsyMb3vFgpPl7FS3uU0LS0Nbsc0SJ1A8hlxulbWuG/iczV7i7Q+J/4uNF/tVQ
ns7pc5uNy97ogOuaLLeBzPjHakFxYKT6mWU+qPl+6p7UJDiFA8b+aZ2w37kuPiiBxKP41VzehDqn
NvQMCY/3prcyhnwjkSi9UQ/sc+GAYnCIcJ91y/PAm/wQG+6W0IblOQ75Ui1FQNGC+dwTbC71skku
Eef54X+ejRMpAmMtSWNdrLNuxFPVY0Y/pzFhxbnLoK3VB+8iS/RWuP1ftr17RomkwGE13NmTh6cS
lN+7biK9EXggfo2Bv7PSRPvyynSGiMOnOZiZJ/cVTdXcA2ZxDdc+jViZViidxH3v6M5ajBXp62qt
vOg2RkSp1OkMJkBxmDkHNTKIJ++lRr23HsymPy6OO149QHJj5/+0SuZ6XHd2FISbDGb2OW7g0NYa
DjwRorDXizeSFj7a0bvzh+mX6h/6inzropylnJCiF5GFZHA3LFe5/O7yGR75f4+t3uXDRVqFWPsG
yRhdGtbPbTO061RDv64hV1eLP/wRxXH0fjrYaoksMe1TJJgCe2bpAP90LXAzoCjU8rLgLs/C5YyB
/Mmn4LpJUqBkOWi2u2GvxTCn6qDWN9E4ik+bmoWlxKvu581ZHZlolFJi1fxhG/8IPHTcaoifgVDZ
1jFiWHxG7Eps7UoYfJitZ4YDuyHtxMZCwP9k2FZ3XtrKeC3nHqk40mP4cXVkkh6eTva93TC0Lgcn
W2VjjumA+TMGDYZYTf7MR8I54g1uH+YNCTMB8AZw1jluf/alwR5Y+I3bGEVwFbhSP5o5szBpJ1iT
uK0isxveRmuxHvzegqZRZdh3+G9uVS8pc6QU8qOpl70vhhOSs7NmJyFGePdTHZ9qbGHJlCQh9guQ
bwx40DpDQZ9g2Wa964gcXNm2e8zmmiAKI2AGKMd/qqB1PLrDnmGS2pcVhvF7Cipn14f+nVIQJ9X8
gdHDe4wTvLkSrjDMHf1HPN/28+7UIrIputc+i+R8O5GIU9gsQ2P8K0KTAb5xVEzv1UV9LgCp39e+
V248bNkvptY8xdHwJ0sdCZGkFqMY6sA8FL8YBffT11KMIIH/FmO469ze4yyv7pqYhCAmPKugzcAx
9IaABC8P1T5wn0ezenRUHQZhgRilWJ76sF+SMrxjO5vgKbAwyiRets9t7eA/L16mAWaf2t+TGLG0
dAY72yqzMpBR2qsz9C9JboZHv+uBgTkpzGxVZ9gZPTW9RnimI8O/lxpX9WD0bcgUOCc8NIuW3zX/
3tXOvfEY99HvuZ8dEuxov61oLn6BPneagriDhA2KgSMDGGmEANkvykNjmX8QM/V3319XLzH3vpZa
BkxESqfUg50tb3Nla7cvhW5nreuOfKpoLHMSrct8Z0cdU/JRc5I9MABU/0w8Y68C4k7BoVZs8Q9i
709F4jPLUpUfVb1zsTOHQSlkxqj6sEgA28t52+g6HShzW3LleDaCgzhSfGK2xnxGIAYamaYbcLUm
kCnK/qdZZHxsKiM6mPP8cet71U27sq1qE0Xze2V64icZj6roMWqb+IhlhoEum/o2Bq7htgC9yA4x
d3z8uptJ/7t5S1Mv3LVteRXLVJ/d0jtjUD8OPRBIQ2NIBC+ALdqgEb04csxjuWPG0Yi82gR1/IS6
v7nqcvBuo9kyMgYngx9ZHDMm+QCl+7vLpk/uHdhlAti66qLTnWS5GuS6QGFGA6f8sNCyMjR5vPVS
+x4AbsqCvy3rN7nV6Z4CyCco0uOD5af/x9WZLMettEn2VX771w1rzENZVS+Q80gySUqiNjBR0sU8
z3j6OhFQlcx6cdMyU7qSSCIDEf65H1dEyUzyptTxsxo1E7G2FuuAqszXgdZOX+44hgHvLag4FKqe
XS/5sPzEuK3coHZr+0LX1K3tIT+By0k26qxYh8TJ5ytWrK0NN+GOg+QLJ03MsqEoyuTwi3GKWMcR
Ulu9UW22xX1rfZj1OIplnkoJR0U+lwlGddS7e6kSYu802sNZ2F4xiDMWq3JUSoFVcIk++xzvv+EW
JYg/PM10P1FHBkYWHJ67o0Bnei0Hbx2sEVQ4JRR0nsiex1uodrZwtJTQRXDKLqZC4HpmImJ54X1A
OjwZdcO9dXS0I7ny8LjafRGtjv1Mr568RcULp0ANKOsxg6ULMzXNHn2xvBi9TtAvI9SXFPqTjjp+
YVRMLsWiUSzV7M821mMSdNy55CBuDFT90pnZZWzM3epoGisUnCG2pnuhNfY2sHHHVtRzyA1e3Lib
2p66L0GWnfWocg7eWM1buUHn/LkZDSLoXF+/XG26FYWx/EL2LT/b0PinY/B2kVMMLB3GuZrs0leo
BvPbePzp9YJxo1cvNXL9TRoOA7DN2Cm66TnRaHKXA4CpAEykYZjcmgZs1agrjwFXoAy/uAQ/zrAJ
oHcY9gieOzH2oXhWqHyGpWU8w2O76T3HO05WFr8UNkqWODTh7H6TrKSG8UVhFdkFvJzlq2lsUuxk
Zae4MatjVjnU/jRUqa4CDduMTamZFOCUar6X6/6c4Ngmw2NCCAhVFqTE3qot2VM3xjgQ5sAyKa9+
5t4Tkc9Wh7PMY+FyxGcWQ5E3XecAxzj6HBJ1wfU+toc5GFj8Hb3/zZoAXbvELBYVxS5XIHH+XQSw
nmJ7WZZgWxLm2bk0YxxjA1I8kYT5+4z2ZlpkjvBm6LuUq/VWeE3lWwOSN9dpclIHo/MDzG1HnXgR
MyWBwR0xl9dsntmbR5wqAAxJ+1xph+1lNcLOeOb7jvIxxCPz0XIE4YTYfV9m1oSNGmA9byD8H7ha
OdMoEcIHzp1rJgoAI3rjrnadMcGY6OoSr4wAVpXt0G5PmOi5NNroc+4G1ydK1p29crmtyfQw/w7o
gjwtnUZ/rNlNqj/lDV2EkzOf9ZQSOEMappRxql+VxNBx4zX984rWldqFhqm8Ict8MIa8R9TXslfi
3C9lodG91OivvdmxGRLRiRHIciJ4NpxXVD65JV+LfCke5LMeTNUuVvDYRYWWviiF4fp8BcmvvPvU
2zq6cPPAUFE1KDlZkF6dpm+IbwhHF/U4Xyz8wrvYUMP122sU4Wb97tZeMN3D4F4PjCeSshoBh2NU
0YYJt2KZvBeRCi4D4o0WDnhKxDhCEifxHLL5DOkiEoH9JmL8HFeTs3ohmQWX56HovsmfpabVogwa
46Pv8Pk/htydyTwIuqG72OM2wfDN5UYSmvviZn3PxI/YYEV5soFoSEB8dkJmDfZDVUVvY2bk/hwk
v+nIi9+GXkV9VjHu7+ow+r4e/6jwDXb8WUezTDXyR8yIh3Ak0SNPV4p9JdoCYnOklscZ+KRvErU+
VB1te62lBxdkmOIN6CrV6gERxCJOrlFPh5lOdJdhSj1fqGF4wk+1MIUCh/0nVd1T0bpUnnFGriBj
bCLvu136x0ecaulBimQhSbWtRf3XRsplq2YGnQsACGNknQxhr4S53zVJR9EgD0qSB1dMfEdbeM3k
W0uy/AKKoGHNSp/k7Yxpa/IsX2WQZNexGy6fcZ1rVmHI4FlUYMigR10yDS2yueRjQHTQ6lFTkzZQ
H3KcpNrhbyNS4mMTlPY9y0OdwBdfaG4Pr56D2Vwfvrip4d2lN5YlwXvKhvFrVZG2JeTr+aufDfXI
urbKNQiqZTVU/5HkvaW/lLgl0CiX7GdXaQdGX9lNmYL+OgzWY6Jd5bcJJSfohjc+4dgk6uEDclFx
WEYIXVFaHJRm4qbAT9fXRz19mSt7pkvLPsrbq3wY4wRHTUXqMy1/zJ3W+HIbgeEI16X0UydcZdKU
qmbE4enbdcdN0+G9k3YHfobMT9n6+VGsQRETIqd8kD9ETUMDrFStpi+OPPUQawBnJEch6/HESaCu
fNAnjzh6Un6MZgpzVVhrHEwU94gAlINpdquoOVGnJIb7r8TxfipQh2RgF0odPSfyKO6oSb1Fo4vT
+bxO2pCIqYvBZl1CBFqNIFGXkR0GNM+pSqC3BZZcPjjUW0ExRw4cqu6fUJB+kihRaGib570nSD/l
0v2MjK1VWi3JDsz7FkDjncO9EOSaG+3cGkUo78B5wEzkH9p4zjW26J7rqoKjfJjGn0u7vNeHMG2z
H2Xf/mQIUf1Yguree7+lt2Ts4uxi5rEADXraNXFCzjOKR4h4NfhUc7E1yKhcQiW3bsq7tCjIB2lp
ofAUc6tD9V0JXnebzKH7glhP1JiebyJh3NtxRb9SVblwp5j5uJfepZyymJZr9Uq3ivmlzsKfox0+
GbHbXVVk7FO8TL+k3Vye1yLq0nwdL8NJmkZao7QJ1fTDtoFVL/1LGBaCQwJUyY+dMPkMKZrF0isg
NnDG6gxrhNVvU5smS0NZrmOSGs/hoC4EcfKfOBWtSxnmN5nqWPKHFJBTxnpq8JXFdT604lynOdwV
KyMvVh1TC2iqSS00cakPeHhmsA+IlOpUgKJi7W0h/Wzlbt9IK/VQHpDz51ddd8Chxc6jz4djX3nh
Q6u14Dz2UQ4NqYx3hjc3XFxUgOQjp7hwHn9g9gczo9Q/pjS8JGMNWkFM7MvZ0qiDZIcvN00Faq2P
i77DPEVd1Oor0yv3IecypknwBkIQw1mr8jXc3tewXzKy4MKR05KsKFLTvFYoJQc3qUmqyEFKqHYX
vRvQeMFk0BGVxcdirO0NkpFGXdlknaeFPjLCDsAGcpatesZ4j4NOFAHNycvCkI2kd+ucWlG0UXuE
2335NBRFM/lgouTk1BP5ap58cmNB66G2qAloFWJpUL6YZs/RfURblC9jl++wQ5WiLfbi7Bjwjl/l
F4jR6VcWzMluwO21Ru9MQZdbFVG6q4ftaFFz5ajzUxCY4iuKkoAyZKBjcm+RacCp5xpvHxQygT0M
lRYEpB4Zezy86U7uRzuqUgPQRb6HvH6Ul2M5Ibasf8viNNrOpS9XKNSJkgYv2oIF2rbtnzkdEi+R
srQiuuFtadrzdkObLnzfDfx+dfU0ZyVRGXM5xpi/jq2nlmD9KLwKdRxn3kCKUD64+GLXZ3/fc8Sv
piOhjAqS1PbvL4CvOtLTeOmmuSQrYD9G6R2IM/YB4qVcj4FikunJbBZHovN3oH2lS56cpb5xjR+D
USgPDW6UX2gqw0Yrf4YsBQI0Z6+i2BZ71Yn8cUnT6rVIVIwYcf2+iPMrZiVV4Ecx6ouXGoeFxk0a
1Nx6RlGmdAd66CbsaVPQl+on2/FxH+Zt+gWnXAoUMQU6UOoKgy2Q4vN+PNpzU/9KhcdFw0fj49/c
Q4qzvhU6/EQp6jh93uyXDJNKNZs4atlZHKOuW94z0rQ/h65DSgk8oq0EnZJIax/LEDNUBo1+1nHG
byKdsbpHBwKBLBtHJJurWz2dpVIInFq/lrn9RcqZQdv+KgPHEW1UTM+qIXguXW5lQ8PJwpwa55TP
OSVG6HeRGwJ5WKzpGTJkfW7jNPMVAwo9UsxLmvPtBX9z0jrdZ6g2fFgqyOxgbgacswDu5ArChtG4
BniFXnp4in7Tdy4HacagcmnqSkZVWRo9/s54qpFbzqik0z600+lmRTh+Bj1dDU2iQeVJhUJqdlOP
bdmbDkvvvNeu0h/W2B8Z99uAgfdpNKtLVjXBq3wAr/PAehzd5SsFlgC4SUBInZcorzW4lT+uTjtJ
el/rHOelIvquZF71kZOx+fNZLMGGttR11dymwhHvI5eOQl+SuO80DCATFxSXBjBvm5Ht+z7VIBs7
Sq3z3tn/f7iFpsOIuZrHwCp8T8B7vekUAbemOv9ZlXJaXv/6GeQzlIC69K6WRc2KmkCuD/u4eW01
GHvNjCmnqfX6NfGIIlee8qa6pvvIYUkKP1xd0+FoEqJZZWEMn+1+YHe6pYBMEGU77bDEyXFpde97
qIBF5Lhd+JXejAA/RaKzieNl39R4EqgrJF6t1g5BblU75kXRc2IKCgbaRXTwem+6uwiUuL9j9lki
K7YUomqLHqzMHLvFj/ks+kbTZociwnCbszfGICTiRkh3I16LaPZBQ1dPWFnYUwI3lsDjyWEK3Lck
vnCalsVm/mlWzfzIgulBcc3ramTraQOu6vEBwIGKtJERNY3MDxuh60Xp0K5WbT41O1qmA6u7qGHx
RVdclBXLKTb5iN/NyUNzF3FefIGNHEIiUyhhdbucDi3+vmvkND+suSkO8pXqqSg4eYYCK18PFCdu
e2iZGzS6+Sp/2SRWbglb/Hx1Fsc6xMw2kzw/VrF5HJYTFZHgpTVPd/dL0KRbuW3uW2UbFdYetDdc
LX0OtxF42VPqUfU0G0/OwNiDE29WX3oyb/J0LKfdfx/keyN0BNDczUO+X4pJQVstyllvOXdlPSOW
2h3SXWsyCfCj3ibW70E7XV/nyfhzatN/goK2tnVHxL/yzXZ6/RyVdnMu6jq60uzBeaavTBLiRrxt
jf4Ly53+atnp94b8mZ8Tm7tKQ75h4KxP/oc4aEWoWPYCwFZEYnXL/VXqCw3dDDG2UWBA2GWT+LZu
ToeKq3QJ7INq5wC/SWWfjcBo7xnhkC1Qooh6JrWnYzG0tgu21kvcZxTvpnShrsJHqDQc2PXU9rmV
/+y94WOus3RnGYEHsLa7h1R5vTpL7B5GlY4BSoDPoabZXynyOCVmbtxGcCx/gyyqAld6yh+j6PJY
GOnxX3Vn5EgORe4pgoQoq0tgyhJBT08BRapr2DGkryikjG6KjY2ZVZR0uc5XbpnKyhT868/BfMxt
ol9ybAziU+P0tK2YIXxX26l/QYNj+2Mqi76RwKL193QgDQmTVbuxBonNQMH4ajgROYvQ2XeuYTxl
9RXqgw/DPWFzTLNa5w9G1V/XpypMSl87hS4nrtUBoNt5wM9VTHpV0uBy3hoMinNGjgERi4DoGIq3
91yUHFmS4kHTO7ZpbK8vbdGZAsuWxDdR3Z2TJx9ZhzfyYEDiOUpoJIZWNHXZ42LVxqurzMp1gtbw
gP/w2cjgg2g1J85wcqZhs5pQ6UlYqPfFhMeYAfcThW7VPlE5DzFaZZfSTdFGhsx0IyQzJJ8mlbLt
Kfe6zwPocfDmQEyluTj4vgpWTUOVCMyfp2AaAOiYYfnA2lbe0QxP8tUi3kpCrrYwKC+lNfyOuAd3
JpKfONlVTpX5tTbp/HNsppUVXSj5EFlQtshrUGoiHwKX6Dg1Vtbu73to0intFGRDBtcqtz0GsWOL
RrBbz2F1yFRxtLBq1hroqTL9LhN9Y53Zm9YB311gFLoV+UKiAUvxe4H5I7Gj50l7Wu+i+EQOqZ5O
92XqmbrXeXZPE4DzfJvO2ty5+2JZ8rOF2+9k0Pgsc7TYIuhnBDAP7USszXOixAcKspmUmp775BkY
MCMv5MIUedYigz/iWYF5NheLZVptEQGE3zUKlWVrpRTAcWX8MgO6SORVhPXnkvWtvSuDiR5akRnW
StHBbWc9aecU22+he2dd44BmNl5LZ2uq7gQeFWlMw5cknpWLeU3ySttlFdQMtGn9GfMvWEJgjf7M
bPYjLvLn3JkO8nNVxrOOE1m469SAkwI2D26XcGESZXwz7Fx9iUO0Jy7lRUu/U0jpbKPZBkNv/JKG
akxc+74mhFcZoQEfTRAWJnN8ThwiJxLI7XkEdRPlmrUkn9fPKD+M3pc7/YAa6os904VdTznN2Wix
gxXHn8nU4QJN9/RSPIVAQA6rPb/JCJUV431yG+/GIL+8A6q9A/4snxUE793fZ8rYYaA3IVitthZP
Z07r9TUl4JWhHiabblFp6qp1fLzrApVlooPejqyr2ztwLj3DPs+cmp4tfGlMZKxH4pXdM5Jw9xwA
CjllrHW+w2ZPOjoc4F1H/DbOrii7ad3sIWiCEV68mJoXlYpey/oFPo47ztgHz71RvilJbXGgz+dj
qS7fABvU+xqjFg26RbhzA5YURQNCIUNhQZtjjPMgp1R5sQ8zEvF09t29JfkajrHyQrA5P0SVOt8N
DdowEYJPh9irj8GZi5WkBnlJlrOBCPMcPat1+osbFUYFa7beQK6PG8TfDIa2Yr2NvvHDLot3OZS3
VLc7sFYGh65uWSnhix9zpkj7VeHBhs7sJvOO8DanDy02X1u7qlJ6VfGn1DHCIP73tFjoU9ImZQfl
cLoArYbrs7RPefgdMaY5yImCp7+SF4OOpnPukPKuQ2NMZw5M1ZrBuDXsV+hx5eN50bED1H+ONqET
/lO4ef5UEvSzR42CQwJeZKbNMV5DIi4fUa8J93nvWbcONMJLZUKbhAH8ZV1O4pCGExGjkBf1WGMa
YGhVH2uXgkIcqwb/ezReqC3JN6noMBg5XtGlPD8qQ2FWIiaQGpPxc8f3kDIZTuMMIbKDZ7cpeRiv
u8Rjjb1hcJDSFxhNXADJYYT2iA+UWuVIFNpzsIoU+qD75jmMlQ9XOG4KBmN7ZwmrY5rknKzHZbjI
I1j9WYEh23hiJWbdsV6VFNuK1pgevSc1Xc6LzrzS7puNnhGYaculJ+ybkTl2u7G9MWpuoRQVSAfG
Sb6Qb3Ma1Pb1AOTPEbqHHNlrmoL9lpiwfCs26pdpIeA00R5x6gIoEbZ1KQrYk3aFc3YUDsC/Dzqg
Mp/RW34wTWHngVpxkpJdDhZs39ajsQkplfCxhtFfFlTBE9uy/hp1+Z6xuEY3qW5trYDGUFUIYKno
n+jAqWJcBSUwLJSc0oi1X93GpoYJana/q3Y8Hte7Nb09hHODJytSIR1yTt7Kv52aHLwG8lMlJSLF
wvUmMQaFTrFP3c0aLNDyrezrMeT7S2OzzIX+CUY0SbjR7MVkux8CcfWoGOWMQUJrMFT7f7A0JhgI
EjA6YXbrrShZZuXFhbQlyMIYG6lNmjes0tmLObkP1ArlTewt2ZL6lWDYUCdaoafytSvDVD3JZ/WC
8cgcD12qNWu2RwZ8OsgdsLXrbyv2lU15wqa/mr/pKZ4yJI89iEHtOYRw4fN/zj8jgpirTs8PpZ6i
12rplT1NmD7R8EUx+Pwy03kNw4Ht9HQl/DC9dKEWEK1euOZLUZpNHZL8lnkunXcSxsFMmk5HuChw
PofwMIksqEOm5cSqwHZpDnJf8CbOKpv3IWuV+7rbmJAXJ3IWQ0fRpzTjyQcNPv0eHhZpmFa1z72i
gQKY7eijbirMALX3x2Set1HzlGfqvAUt5+yQik94hmH09cAPgANkHF0UCk/EW44X98wbxDBOmYzh
ucz5cODAjU8gh6CPILNXEc3J6Fg3qbxHFvCD9fKKFXsWoOJiu0yqTQsrFAOkKjALHtL2jVZnQ2kf
bPKbs20P/6xamKaY3j67QqtRfZCncF6DPvltFY3ud51r3klBmncjqKhtm6hFlCFHx8w+U61L8H2O
AUf/8VODDPwoqEgJfaI4MxZZ9OOipotBixcYNyWGe60njyRTbIYy/AkEM0KDf2V4f/hTwcDtBQjU
Rqq3FKOyG8Nae5BMuNm2PeS5okSLZcUGHxxjNBuKg5yVs98Caik/MQr7pvVPSEXd01AztHHJKHN2
0d1nTQG/KN07kn8L4/E9Euq9Sg/Kyk7JG6yBk0vJWjPMb7XhCEJi6tIKJ88JwqM7LwauKDnVn5Ht
78nC9m2EAFyW7pOcn9gNltPYTjBCiJlK7AyPgsPXRetc/VB7pu7zdrxN2K6n+4SO303uaW9GbQW3
zujzN8oVAY9742OAl0bahBm+tHEtHLNoDVqe26Rjc9nm0zFQ5+QepuZDLoe6S6oClQTcjdjj9IpK
Zyl9u9uAA/qN1sCez9wLez9nH1W2dslI6FxQCQiryO8eGaWjLmqUPA4NLBAaFNRKv7hKXflYBhtR
bcekvxx/TC2F8HxcnqVE3AIGJpUJgKZWdulklUQNmvocawP7auoZKEgaQAW6rfGYwmzE+jXcnIik
b2DqhKrHnADL6jL1yumJqgAl1JxnPcA40VPqfo6TElr4kN1VB35PoxsLM+ip3CrKPwrGL2rgrM91
xeigJImferrv+iq8ct48zqEZnkaLQZhs0aBVfFgdXKlwqfAdNtf65UD52TPbf28a54btuX8J3UV9
r70vATrSaf35U/UdHFZZdxizo1x3NUCdF6qRo23jOPZWrr2y4HuoxosUgmxyq/4wfpR6Fu292G7P
ixrCIQHXt1EQ/R+Qj0Ch5IWzlS+9iXZ2RuY138sEgLX4WcpjI1yS+ZCzKbplm4r87Ad+4fhU4cHZ
WYGRv6rLAkbH0ynwsNytHDQQBD7hoCZuXBVwmyDDb2yRzG4WczpJxpm2qIB80uatn2yoGhNDvNht
vi61ZtxmdkFYQe8WPpADJOXJly/lg2IC30swQ+jZPJ8ccFeHqHbnPRheEBr1nPtlpSW/bI6D4dyN
HyrtR0wxnoqZGulJbFQH8eDYyXTWq+FrLDawSxEF14H8hvW/gSmZnzKdmFklpsa4KrIXhhc/pNyn
LZ0At3tXREL7WKijc4wZE+6Lkt7vZiZZEjvLwzEq7jNgSWTCyK6cp1jjjLt4HIOltq6aE9Wd8r7X
pWic9gz3s6u5S0D58MMPdFbP9u1IjUX/Cqw/nJVf8wlcWQ05e6/HGPIpBQ1N27yX6Bn7FsVaOJmr
Tdwo1xJ9/Fffl69T5AEZq2Lo/yYVN7kOhyomcxAHRXXvohBJy3Dtq6frwQMC5oPmqPyntpRf4+06
y6c0hkRm+eFhnX/BuWfc9die/Ur0vi2qNWzA5HxPwrneyim9qxCf74zw0bVceJm2/CBUWG2nyKWo
dcr07XpL1rU42MnJZDrQUNHH+LrEnNKbjekJeqzf0MSzqUWijn7w/NTJl+H01YhQiWexPmUAkInA
9sohNBOY115zktHflJyvX+fecleWakcH8kdekhKlLej7gvM57uKH2g9PAGt0bH5sPGzGtqKEKrzl
LdNGGrfbvSxWGIyUVvIwBzblAe9nVqJdoj6pjo5ZXgY71E9mTQ5WUL/qDMgTrSz62ZoX37ZN4580
aV6kRxZOCFzLwvFOhWOD8sp09YlgNj1zxEhT1tqjrHopGoDnXVSoe+zFmm9QiOpr0jtAc3t1KJ2Q
TsSq5nY/L7umHez9GBtbuU+uTQRqkOUW7iWUMnC47x60Dd9W8prpTs/OJMSCBbAKrlhozXTlpUj/
Fu9bqJh2ozUvYwtJp7USCDrgs7d0XXUng516kqZ4Q3LE4NJCaveU/MUzFFq7DJfRrxrR0ujQdacL
b/U0DNS+i5dzEKQUgLHZQXpomlOTlOXWim0M8u5bE2eoiBqePNHcqvQuvokqiBiYONGnTaFHFQAD
7jsUc5kWtqgS2pRk/0US1DCD8kEPKN75EMClRgnb14zN9FEN0I8wgoVf7YidpGB0hi3c0WKmM2uy
wZTCjU2OqWmR54EYqWyGste4T3FmruLuJK7+MkmZ+syGds+UhrK6kGB8Eo7eHpJyt5+V6teomfdg
oPkIngZRoADypa85dMMUDqGEfJjYevVQ2prXpu3c7TprXIGLJKwy7NxTcQZhM+9Np3oooxnzL1oS
tOeo26QzfR82/+CtSTBkN9TTwqcQ14hHqex2vd04WlG9u01wLSzmRXa2QKUQwFbC5pFvLqnyEeXl
PllM5w240HQKJkxwvck1oLk6NbuJkCGT16Z3jBP5rUMr/L2uGYCyLI1oW6ucDxBw6IfC1HOLyO6e
wzD/JnFDU8HvaJyCLlRhC6lnCzVgYiFjGbqqDQSRgU3HSkPOnC7dF55HQ6atYt8b3wPLFLO2vn4i
cpJ/T8FfyBFtZCbzXpIMVQZiwMyw5dtehRSvx6RLtKrfeDZ/vuDiEHXzF7pQvAI6mZxPt3UznPPM
FAeYqTmXQ5Xsi3pB2y9zLLz4pG3sXjCoy+zKKeuHJC7hGzV9O27YixbGSJ3k+Bkl+WFZEvfWAIq5
DCWX0KyO/cOsYR5BAwyObUxf5ZCFgS8/ZVYUGpvOiitfLe2v5ALtX2zlToqy/GBSj9uCgvJTUxvu
rhAAaSVNt1az3CpLpSzInfRThEl5Uzv578Ec9HfMJ8RVGiaiQ0iNnN1kbB6FQT0vWOIJ5H9fnYxD
z0GK7ointptu69ATj2i/CyZv2+ZBdC7iud9gptjL1TPP9E9nie7l2FpvMNWKQweweStfJv0I1hb8
kN+5zF+8xOX7IbAkcuRJfjMEbm5ymLPi5KBPDBDLJjSBwUTdBUGRdiAaXV9CI78Uo4KVRLyKq67k
C6alEnSdoauiXlBgXNxgvNulg/HLs15nI1RfZCwtVTjtxsmS/1Swfg8APWh+v8lKWnC7y43ZObFy
Phpu1rfv8lk7mctztLB2mc7c+0rRKZvY/pkYS3iw7bmiJUvM7OeChne5kWWmLqurOhA+R+BtlL/h
tt/paUubsqkjpLTOuAvTzjl6WrK8YpB9GNE43Uc9I6OSm2eH4fitUl2NjZGY5U0k7o9rTTPzjbj0
uVpxvNGat9UniPIBl8ohQscZk4gyKXHhYp+skNgogFUsgghizlK0FMOFQ59e8BKQ9Natq6N6TyHB
lucwWWombAbMbgu6iLxKE7oudpzl32v6BM5ZhkeYHuL25qjGG59Jxibd+EnDn/aoIrz+2GVt6pLB
AMB3jPkZTI2qvoM46HfSuwC/JNwbXTFu47JybwH7ZwhIQ3Jx6NdKWgbh8r5QKcHZWoC+hiMhaofC
sU2RGc8GPPRvvXNRoxHuBDCVcxDXn7mgJI64La3hzFxugMJ3d52Rc66h61zdi7J1kGn3q2WxaVpu
jENySlvI2OJJqJaMTebxmX2cyQ7apEGxd+7pBG+7q717Sapwq0QTm+2KEd+FpB0DBg4EfiupRYpb
I1ku07bM6OyRKSToYx3gG/cKkFTUHpNVkh7BumHGIPU/Rcvzs2mrke8o6vKutRmlkMpN7Z9ceyjP
NSrHvZyx3gPJ2CR6Mb7LZzjOsMhMAIlSTYuvYzO9rD4ZJVHza5FHBGxUN3lSlOIQdsbA+lqkT2LO
oy6C5DM7dr3PCAFtBiXHVVltG6sYf7plRPFHIFjo7cQHzp1ekoXwUmCE9gaZLj3E9Ry8AgfYraPK
AMf5MNzSWus/WEqVA2OcDPave2eVxdU9FtUR8gZjyzA8yS1sqyIUBdzrD/HsXcD+6kwMGVMZBcIg
G0eFbW1DQmCk7F3mUCfgpuxf9JUZBhX7ddA74X/WnvWUDbzog1MhZuJT8YaOYzuAv6qnybR34leE
w3RnloSq+q56pcbb+EdB++K/ggq1jAGzkprPCi3jvu6a1UcVOdnOhV18kiI/Nx9IJhYEHKdjK2pa
9YtNxfA2l5MZloCJI2/4HNjhl0nQwaAkN5sGPOwIVubU2nQQKbWu+RUWKokwm0WFmGHaLd4BfdvO
TbCthgJ7e+881h1LCVhOoSckxYp8c92PPuGPHJo5hlOJKrn0gBm4ocZ+nHO6ckgOvs7sI9nSLT9Q
hiwyRTR6CNH1GnhO7LdKPp9rEfkXe4Kz2s4/rMomPUe7hZQGxs5pn7KWA8/QmlDnxU7YTcriDqN4
CxEMLdqK9YviLBWGTNzYCQ2MfBaX1842m6eCkdiWItxlVw8oaGX1YVl4l3JdM7dx12XPVvtGUBOs
R93OpMEYSnh6864wdjs0NOGk7oAFfCiuzqwG54gWNF833YYrA8i4DGwUbtauL5PlkdBp8ryiK4rQ
2/VBgrGo1Xa9gN+LZSEaSjaxs/sRz26LqVYbt8qQh/i9mwvKhHLLir57lA5OOnsIr+RP1MOwzL+Q
VNSMyICYCq2hCbHhS7siP0+pETyNTXN2jQ2zpjz1MXi2faf/qOP6Sy8IWPUwXlpLc17roMKtbB/H
uWIYL8b0mZYdAhKFm9YY6mvqNtWFiam7p95A3XXQeLAnTO016MduM4g4qgYXGlzXVpuL5Ktma188
xk8/+8nDwgE+sMisayxUnFA8uDONjUqhb8sID23ltuZTE/G3Lmn4HSqRfVhXO8L23aEeIRcgQ2SC
wpg82ADkfasec/wJZMoRd508Nt5Nih58HOPXQdD3nAqhUV55jvF1cYqXwM1qyOdCxyBsiaKeVxAM
REIsbFTrHDvKPdXekTGcZwmaGFUiKm3OfmhSmvaAmoidTo7J1Rzq9VBs6GhJD6nwpCS/HZLi+2kg
Erz+FXZMpda0FEioolF4KMz+mAbNNwkYGxCEobEW064ajRqT5gCUzK6wvglGXR1HKlwl44g/sHlR
YNPulKqd8QAB3V15VWWGTb3OLkTr+2PYACTxzOYrdnQsdQTvQW72KA31yE3LNNNja3lfwj7/LWNn
mm7QzOCWFgKUh8QfYiKN9EcdUK3sKDjUmVT1QEXxwbkWbRpBlRa3THO/6or9Kd2VTe7ua9x/NWa4
U80kBKnZ8p7kOoFbttviUMuZrBTIx3hGWEuLN8OkiTqpGU6Lw+OCOWPlKmZ2WKG3wYvqFNIX+Edk
FHYcReVcjqGo6bofsPpo/qPtfsUd4Tph5ECENTcmppDiCCoeNCXa2HwWvwSm42e3sNWcH47CHbRP
G2yAZNp9nUSq4WchC5eqw4OtI2P+1nTa14V/XaEQRNP2pGiW2ypFO5YbPrhE8j+Mc+blrsDkmJ8q
dlMOMyKQqrfOJqTi8KY3NZNco7+qsXaoSfp0WBP1mDFX620idovT/E2zJsP/97/+7//7z5/Tf4S/
S+h9c1gW/yp6QH5x0bX/9W9X+/e/qvXt06//+jc2bZeqIgNAkeF6xGRtl1//+eMRFyG/W/s/IUAz
BpciArxYdCunznAMBk0/dvQytv38No2RB+iV7VT+hf0OUiG7rZfF0Y9uZavPUQpANQPvY/DD/2Kq
S3gyFRdxzivbg9rY464np7XpHAY6nuNQehiN46OmiCIOBvdZvmLZyk+DCpraiL6gNxsE0ErzJp9x
DlU3U9rjAo/c+jqyPe1ooOHUoO9l7rvVcEmm0exup5Ept03xNRgPKaYNcZNfPDJTaRWVj4JLpawm
/bmFF2S58bgbDUO/GWBtTiHd70NDVoFNT82k6r8pO8/duJFua18RAaZi+Ns5qYOkke35Qzgy58yr
Pw+LPsczmg82PuAF0ZLmta1usqr23ms9qz/KZsTQIIcuOu0sx8j26FjryW0+u5NeP9vN3x3jhM0A
jP/q41KmFZCRmTAw5cUuPB2dGIYAKrlbW6hv8o8TRtKsRj5mnyjVI4Kt8q4SYPf2+09U0813H6lA
AyMM1RaqbZr//UiVAAtU1oHrS+tqPMknIsGOegws/d62xfeSdvpz7RXpITUodoKyA1RGLXSuWZKO
jt1BO2HMTsaR9RQa6EADUXdg2+ipXqf5cla10F5emumElUV68UUk3gg58va6mBF2dmd8CLLhoNPI
UlO/hwHul3ePIyupfRRnqf6YRtrwcaRBTpxZ13rP2mKkpEu1eHz2hsATK8+NVlvSE8C2xPxcR4Q9
DSVn0Zz9zCNKBfUWHjor/5pXhgkDwtHIn872rjcTW+d+oKfgLQjnwFgRFeIRivZHbAU0yOIZSD4a
QAX7EM4yLsx7AsL10fdnB/gIMJfkWc5kazRQ1zjPT7ZDWhxT1v5KTQ8FWdaOY+vtmCQDy8q1ZJka
F2PwFJSFgmEYpbQsPUKVxoIWWYgRZwxm7XcoZOZ0IcO59p0G/Vs0FJCzjENeHM2ptzA6nlGL6Dsc
0+0JflpyGAg7XiVRhf9idmThhC1WuY/IRSW4/YVyS5a+QWftRY9zJHVhOWM5oQOSuPkumMpbVbjD
xy7bDiFSylwPszcKOv/Zi/+qum2t1GePqPQbzkLxUgO4+MOKY7rvbk/XMFXNVi1LOJalGsL694rj
wBgljxjZd983X7k7vRfTrN2jJ2x7NYal8sLJvXlJbR5o1arWPEMDunt6VVgPDSAonrM3HZV2ZV7X
DzTS1YPmEyp33T5i7kyfqzzUdhaCVppfE4nWDl40yY4guiJf3nJkHs6Gadyq0ET9QautvTyMA99J
Dy6TLVixQwIlKXNOosiyQ56D+iXCajo5kW/R1MPj2FEl1/SJrAECm6tkw3HBT5dunyOo86Yth+dv
MV7v++8f8Pn9+deKzfvHqVzlEUdWK1T13++fjmRWAR3DWqRxLJ08nPIjXkP6r6NgxPT193+bPm8A
//nrXNXVTVeohm7MH+c/Nghr6nVGx/g8lxEkbcCv4VjMaYsmMTCGOd36kYafYr0y2eQAZvkzOz3Z
55i6dvVmSd8CLgTuLyoucZ5+B2gXHeSED9Lr69RDwJJf6Xg1hBNMqzFga57ScLxXul9vk5Jw39//
Vv+9CYWuCmvmQuimoMTX//1bKSN3mxGQw8Mhy7VO2BzLJ8R85F1PNfjFz3IoKi8htDuQCjhSXL/q
UFbYpymswlMAs3yVJMpwc7R+JksIY2sQ8HboJ4pUpQZ16Fek9rUCpXeCtPiqAPFFt0X6gjc80VWr
b02Tp/T73GOs1MN28Cz1L7dCbxVpPRkSkH63oaMMa4+G0Tmdpjd7Mtor0TvXQnOCLxmOwDXo+k8N
7NyNwTltpXp+tA38QLsI/0M95f6d7Td6/P7N0/X3j7DQVMvRbR44C4Wsadj/fvey3MkUO8+Q7sXm
V2m7sxx2XQsX984vVIEIiQgO5isRntv4JhvVI4Ll1VL9kwKFT3tughp26Rz4Wy6/WIVxmJv71DWS
lchUKj9kbI6mvsojCO1fQhRsd5fZpXh0Tdg8Y8YKadTPqi/DYHIkM11xloht5IoPWo592EB1tS8j
WmagY2GN1wUkC3YPC4QYqHEnuOTcZ6t0jKYn27dWTcphEqVfD+GiJNoWPMwdDxtbpusiIXAfXa0b
fyVpJXAaz+WzXZCeF8cla/BcrDZxED6BDBjtYVqXDNAuk+9pz95kXSOB0IS5zNdA6ZGoFj099vmf
TiOIgpNlZWleyxnJUJcFDZAfeGbdt2lAt7M0HxRk7khW2uo09iI40RrcFfCwZQVbW5gObZfjNc6G
t6W0HglTO1R5551JF/ZoNTVI2kWhH8xCV+E5Rzd6KeoDLMBdIgaI+LwuAt9JhD4oK874I42ls0Eh
GpIu9QzE6SD7c/JSpoTxyf7f/GfJP0IJFYzFVgVTvsqunVN8s6gGtp4x2ddFoRKhNdir5sTUsLNV
wkxoKzaW9hpD4KMTUcGzlsYJIiBXg0C3NnLgTmmH7WUR0Qa4wzItPZE0T/LMQlpw/XMJm36H2yHZ
aJQXN2Xs8rMWvsm9jDhhY7vApoJxcuDrQu+QZVHiiE2s2fopmgn4HAH0FVNQAX4P2JllljD+prFn
Jjf04YyO3gexZ33TJlp/vQ5ar2s/Bvqsd1FH/V6wnuzi0Cv2ixs/Fv5rCuiRo5/C4MDT6ZcxUatv
NtURyJprBfR9NevNlya+ac3NZrd8E0ww5fklq6IBZFH/WJ6jng5dGPW4uWh10oO27R25Lt6aNqW9
F4UxnZbSQt5EPt7ifbt4ogBv09QkE11B6i+rOdK0MbqOW3rUHTPXgqLDtiB9KCgoDqZWVjvi73pC
N/CJBzxtW9kU1VQxglgBK2MwXVnCKOnpfOgKIO2yaDZG7a3lvHxlomX8BVfwLWakwL91BtRmWpOt
JVlRXlB1aGdaGPn+96uUOS9C/9y4WKRsx1AdiyOTS3Xzbok3dTKpK3PwNlaqNRukjvmOZku0kyuJ
kuHUkF/KN9XWy2ubxIcc88ZFGXq8IUP52XPIqeBwxfcG3p2ZC2/gS5/i8EIKIeiWWiXbeDahdT7K
2aaaME4qCcaJ+Ut2TkjJTalsfOtLmSWolz1UMbm9nWMd/m4H1vS4Mm5jGQAxqBpcuQCri7hhVSTM
oKp7d43IUM123ghsRrFTnfAPqL2hEzDMs5nHelSe29+/beJ9QSg0He60y4eo2ZbtaMa/13ZTQclR
1iJmZQhPgxLTQLBpZNHiYJrFYldXbnZG1f1lUp3hPPpG8CTq4COGP/eqz3ioqLzJA6+8IPpam13q
XBzciXtnoFI256xHeQH7EPDrG9EO5x69Y4nBG4P0XEwFUAc+v/Sce3q8h/akQ/uZRaSWoXcwd+En
jjyw8p0sgt7dBLbXkuql+dsqN5FWMStZE2/FKq5uZRNF8tehzXaXACEcUfbm1cU/w0xitEGs0Xv7
/Rtpvj848UZqhsWy4dIqtVX73Tm3QR8mVD9PtmPjPSsdG0IJRgNsDa/Cuv2eaD7b0vwt+UPhVsYO
hREt8X7Szr8uNdjqYyw8ODRzfxR05VHOOdvAu0pysryItNk6apisWyxGJwyNyhPZCMa+1tBaaYIQ
W1Hsas9LCHDJKpPN1R1PMSibo9Nq3lr6IVvPF9uyTuotvdoj+QrqA7mms7GayH3ERWZueHTT56xF
Pd7bTffcky2z0SZG579/7+z52fzns4uwWeV/Js++wWMsS9x/HDon4lGmOjW8NYxe8ySdAiTzjWf5
ykFhvLEEdHl59HCSjc4KcE86rJPOEFQbAKzele4i+QdB0ayK+ctcIzM2TYDu/7+Sn7gTSB4sSqXa
jgNtt18RVYOp/0AWX5+VJKuwDGfmmvAIwASK5pLlQucIu+FIvKxyXJRHRr7X5sZvrxjnaqgmaHzW
XwKV+jwHBgCluMnK9HFTSU2KvMT+5+UY4LofiNFJ1vD6o70t4Yt9GTLoHMoDiwganljdy6VEyb8G
MZKeSijlTi6hzCC5rx3CHtZarDZr6Ytt54UIBUx5ll/KV2P9h4LEEO8/LcfRhWsLcz4Raub7JSNR
ylELmN5uXBrvsy4QSheIEJ0tTc6D1GT6pnfkEZE6fBKZZ5L5qUz7Fq4Cxr2hW9mml11DEX1ZptNh
DQfPITJ1wzEtIHHD49hEv5FUU9k0G0iq6FPgKEmNCU76bVMb8lLnvHH0GY9jMM2wpf9FvtISr+4e
YOdx8/vb1JhLrX/dpvzitkVBa+lCcx3t3RYTa6Fh2B0CgsiqvstfVUT6S5o706VMQMRUAmiFXXj9
WVSvpo2GKU52ljGku9xiJexidTp38/eqokp3ejAkj9Qn/zLq/R18ov7ShsGBZJP25mqhdbKRbNP4
iO23LhwepocspPD3OoLJYGPgHvzDDir+UyWxhcLc54hv8AhapvWu9nMCa8gEI2JS6qlPZAgGBbq6
tYcmWAeWKJ/8iqAUbuwVz+MnKwOsl8Y1NPLK2aByIDV5fvY6B7o4MqZoszQ2vbyxVn2NmVsZGnHs
SBtXAYtVDD687z9BHUqmvmAKiXlMTO3Fz+lHFWNrHCY1x22au/fUTC9o+/R7j4xS6QMK4MrG34ng
LQ8bHNCBj95Zq+tN58VwNub70gQ3d/KNAl/g3NHU/OCsKpN3l2eA+SsaEe5dn454WuO7oHF+BrHx
HHWucZcXrbC/RbMlKLJNuvDaqH6Sxyxm1/fWdZynIafxIgWDA8fljfz15TsiLwGphWkY4KtoCbFg
E53+bq2PTG7pYlsQHuQ7rCkGOj7YOKe+cs60+D+WzM0fVpFU+zxNxMFFY/My4YXJgztvtvosL1CC
qRSjFFJVXlJtUBKobRXeEnd84B3Tz4PTUpSNNdFp1Apiz9TKo8wxv7QF+g04fnDzcgOTWaqyM2Ti
1RMif3GdpHgxzC7DjZL4Z/k9xrXhifn8RPYqP20hcULkxoOh5NEbYpMKc+lcVasFiK7F/RKWUJgV
TfnkUxRz2mU2ocZNs1lah1qgQcFnpEKfu2JHrsrb0vibihM311WqRrsybG8GIiTVpVloEwIVk6x+
xMeCgn8qlbtEMC0VJp4KZMcMdja9IcJ7i+/84E75rS/0as2685DyZZC13U3qZcKUTnUx4uNybIXx
aGAEdzcMfl5iTzuV5RRexDjb4qJ4OJBgAlgmH/DMGlQLsxILrGQLM93JD/Lmmpzgc6UoT32Uus8q
jAR8OrD7Znld3QooH24nVkVrtGdl8GcYFlJxKv70rmhv/Of1o6GLu87hbm+bnLahxVuPRuZ/X8nv
NUz2dnBLPiw/rA3Is2a2UUmSxsLCnIzA8vaojAOfz6SZz4n4KgfFqlclyHair0lAy2OikVGmPLWF
9cVBQ4ztPPRvgZXXkJvqqDsJn9VpqvtoI1wj3Y014Z2KRjZPQxwCMMlwDqiP8710to/Gh4JhSV++
5VOHj5QH8h45/ksUBfZKFk5M4xNTQ0YmvtlFYx85CYC3xbbIwdbZiS5tT6kAH7dYHHE1fC4KpnzR
jHeXeUe22n9vJxSsWE8OLajT1zpRtxwLjEeY5Pdozjy3vZKYK8eeNrO46FoR1HX1/PHkWj3HI0vw
rfn7ppmIHaPR6NxYvTg0UwYqgmNmL2r93gxDerRxqW4KQa4ftWn62pdsMGpFxkYORP0nwrguAjh1
oq4eY9f6u04DBJvUQrwWbkIQDO2EtqncRfkX6G67se3uIcd1bB8ptSr2rChWo1NMlt1KnUX88hVH
MP2kZzzKtHroMWAl7fB8Rkwhp/lIXFVVvJ3UCUhG7trjukoT/y/HVx5F/lVKJ39xvfRCn04to7Jf
JiNwR5qO8IM1ANlkQLiEatc7ktxvg1mk3+YXuVcglZTZxREpJJsy89rtkKOCG5oWo7bIH8YEniIz
h3CvZXhp+tzxHpQIyqMpAHPy/6lCVb94YT+dmaGWO5+0LVQ5ROOOc4evdSv9EisWCfe2ulAyQov+
oBOJZ3kKm+wuWMUOMTimmk6n3u05DfNP8/B3r+O6Cojt/N9LICAoW0pR7eT3uljbo8y7GINRHyyL
qQSBs+NHuHkzDbuObpVWWi+6NRw7JlLX0Rq8dWu1AOc+9QbctC4JY/x3ojy5VantUdV7d+F8icJP
tGDCdV5O7dvyyoIVM8bpqykmbzuWUbNzq6Y+Nlg417KBIi+tPe0LQGl6UmcLfs8Ca/HT+yfDdu0Z
UyemxKCDZlh3IXiXZpmIG0zVfjJIMMcOURwbAKWgyTHSJZYd322LEbAepOYVzQdez9DfoaPSbzEL
7lZpaCiqVvGI+s58xnSkjhrdW12h91UVa8lAgALyMx2PWBgkcZLWAuSRXdtWsmsaGgfidP1z7aDA
qG0xon8Opk05EJ6Yd/FLHilEbAkbdmiosY97oOtYSat8NRUYLcXo2n+VRutfWroI1DEWc4a2cHfY
yguKmdlIH4p+lw0lJ4H57k+N/qWxYSmR347hqsm0fTNV5kOmijl+FR5D2F8nM+9f5bBEz+hPLU0o
t1XabRSMBAgWnblNW0e7F2RBARh0ggOJVQ8ZySdK8WR7/qukq8gL7IzH6NfdRSLBu65N1xiVu13l
9tsgYmq5HE5FO/DH6JH9pM8bdV82hIuEzAxsa7gt7hcwJWKXahqE6/zL4iGx1MJCLTkmwQb7TLxe
so+llWDhSaWm6p6auSeq+cxPMaH3q2Lpa8HXUhQotKXpnKVQo2jLH8Fn+jPKT48Z2ZEem6/ZbMNC
eyG5ID9ZjUGa/exzN3w8Gk6Ybeji5E/5WIl1HrvVwc6CjvGmW9HM8CLUAMBK/HTEwvBFmQz/SV5m
oZucchUB4l7pvzM1Jg4e84lLG/8duqH/KWx6m22RtGObxvEhcuPsYYTVRwVo9bOVBhbNaz9lLwvV
/+8TuGFomqaqTESEY7jmu2GI3xmTZbeVuWYgnG8C0YoD/oZ0bRGERfCwd+/wJNIoJtCOHjshwDYq
4Fm24Zr9zmvc5lHpMAqiplO/xNS/J7BU+ZNaJtlF83LyAlPdvMZ1ejXC9BQmkXGxcKqvjc61rkq2
k4oUx20udDacYzkAhf19iWH9p7Zi5GIZsApdm8VAvP8FMW6WIrZ7BzrOMWI2S4jqtyU4tSSaaF3i
6d6yndXPQxV32yE157meclhagKaoNh5QmrthDd8R+433ThfFyXRqd2uo2I5Hr31JtYzMDZHlt6Yf
jy49gXWnmniCZ/pCGje3vk28YyBFCh3GKCunide3E1E/s/lmqVyLkUnHTLaSF72JydwYCTXjmPKp
n9WofpnlF800P3QcUddGVcISrgYbqQqXusqdPYZ2wO0a6S16A424xNWsZeRXeqwDazqU0zWZhulK
ybWXN/cUls+VQ77hktKXtHr7RPCbccVs7u0sJPB/6Eo47wfr7jxZt1VTt11HR+jyvtxDFdyYWtH8
pCpaVJ7rtFTiCwMa5CHzIbA0sRAEJD+uyPko72Y9erjiiTubkuxEOuUjnMVR8bRnVXfJ/psHwNTV
/SGvNLr/DlmGIzOcdVg64U1n3PMkFJuuIjtukFT+GytNusYJhvJufhXpzCuCrManPlsoTaDgw2xj
6kPvDsOCg3GhunudIqhJihCnKrtPl2jugaNuuQtaL9zVUbH1RxbYuMEkYaWPLrTV5xonuadr1rVP
xSZRwPv43nMYG8VTzeSpJi523xCgtgsif9v0bvo6FplgGIWyclYhCV3DWGp1ChU8MwfGf2hBqfec
vHySiGzPU76QgjIc45LiQZ7BlT5tSWhIWeQBBRBy7R3kylP1GW1lx8pv4Fdszfs7LH3nSpiI84fF
RFPn3uY/63lBrw4VijG3i3FDOO/EMM2IHANDIQ1xO25oPaIYlh34eAadqnU4bZlrzRT72TnkGiR7
IiDLAEfOrRfZsfNTzsGhp3sXy/P8fWDVcKWqkHILBqx9sYhnjQNU01UmomNNyt+8ejHeNl+TlIDY
Yi6MFFdMe7Y3ayUQQG7iFCqfhLLFZHMxJeSWIQHQOevqBKbZqz/ETn5yI3GRd2AyNi/oZ6+j1sEa
Y1+kAdWahPfRDml7nM0ThGVbTHjuELrVGv7FtuTQasoUhdFKgAEMc6DLPKqKi4I6UTGOzLIInYs5
CHhBQqvCLqdjwW+9lltC7U7Psjms2pDp0+jGfDJ59Fb5+NXkqgakE4n3obSAa8olAZtuDoPj4qQ5
obdTYP2l5VjcgWcQ1+2nsHZ1BkK260F7VQflojS2cuH5dHHfaYa+tT08Oq1VPiteNGzbJolfQ+YN
K53Jw2criY+p2qBibA6qPZmvYV6VYCqi4RlPCh2D+VVGuuvv12vn/XrNVN6wdMugG8SAWVXnNeQf
nUvbqSiWlFTbLlauOixBAs1+fU97gBGL3niICAycdOa0kF4fjQPkZ3Rj6m4n6Pe/gtumVEW4jupl
Lb8HHaZiEMx7L5I+fkKr261hBsMtKOpgU1RlfM4jw/2iqxXyNFvrdliKlA31WntIlYhzZJ+mFyhy
s5pH25hzigJ9zPpmDeo+40R20XK8wHOWzi/vvHylTAgamrawjwqkqeOCK+iCj5Ro9e2n3yg0v1op
EkFmbDdAUPVNoQFkBUF8GzmUSDV+VEFdle07h3Vtn8Zt/9K1GIaq5syvH561pKHTH1VbJwQlwdTd
e9jw/47IfRo+07p9YrB5ln0BJjIFd0wKhalqjljfUooAo7rX07ib6MptIN+hnwNQuyYavnkQKe7s
mwYSwu8/7f8Owg0+ZFt1VDR0jula7z5t17e8qTEtDrsj635CnqNZiHZLl/ilG4lVYOeMnxbpkda6
N4bkP1LFMy5RJYgspsu98QpgxiVdEZRh0TWbgpwmdxsiEtCL5qlRAfw7lbW1QyxORvE51QLlI/yJ
J01X+pUcr43CNbfEBv/9h9/tvc5EGJppIVy3NBeNmS6FIf+8kznTB3Fpw/qY0da9PXG0mqv0MUCX
vCGksPw+hc+WmZs/hJm+DVTfQVTshRTFREZ/Ec5wN4yjJkbl2ZwBEUQGHKwy7m+RZQ+nxpq+jDPm
vkrifltRYa0K38j+tGm/HwPO+Qc8k4QLuYIxgPPuhGjqQVZhbw52utnm+4WEyMpjsepNI9MqJCqO
irV3TBN68imUat57YqP2bgFvG3dKcpLjFr2dLBoXhvuKF2/dl3HxTFvefY08+yPcCe9J/iwLxqsX
j/tE1Y5uODV/1xHIuLHM0/Ngt0ioG5zrskHRks9NQB/ouqmiNJgZnP3A/ObXETVS6nrt1Y66XZRq
eWlaL0ywLs7YBSeQCuD2pNk5sLwA3Fgxp3LizZT1/KiCICJM4uFkanv+2Tc3cfmuzI7oymjCOUbC
kE50MI15V1PStSjE2dPC7phFUQ8+XKWctU79VHzTetM9G06O0xpKugjBBdyJTg0Peq6eqXnVnaBm
/9TSEECKX6c6atEXWY+gTujueNaaTQRnTM7hNS3I9oVJyG6s+j9+f9Pa76eX7Ce2ysTInuUpiKTe
PZCxGDBD9Uq0W4bvdhKrt2hI8e4PgOvrzs9Pvy4eVmVqhM+F1nsX0WHf02qPpgoS5E2qRfZHk0oO
QyjZ9jY6G3JMVPyWuPNVBZVcj8qZSpePp4ssMuGhURyKOfNSt5zokNkJo6YZtNfznp7GqsJSj5Q2
nrThMDnKVT4ncr8vNfKGofYd9cDEdVkAp914KY+3H8b2US+cNXaNg8ks8dbFXc8QuJ72ZFIUXxu9
mqBIWLSxQ/hvVbJx5y+i1nHBMhQmUY/Vk5/E7kVW1T2I5hUjQGtj93aEddK+LHUCsElzp6oAPWxd
/6ozAqPJ54R4OjwT0Q7a/+vvPyfN+e9jyVGLPZLVkxgv6/3oxDG6hqAcq9gt6OOIQdUuUL8aBXYk
F+7rVmuthzuHDcshnz/ANbbRHpNSiuiuGAuHyPHKVneYTNo1tAB9K1cnpyShV/rciOWOd1JlVDrk
qy1/T6kQqhzYrcNti9/GVTxKYqabUkssZRkjqaE5wWpN7hZXtdbHp6JRkIUhmWjTlRpyL5VDWO7q
/6t2/gHK9OpDbRMLUKOMgVpmtTv0ZwPbs8OBsUiSniFgYC0VqOrk1TXTPztASXZosAcm2tBK4pbk
wg7wAfWRO+3SRNM3y+TFBhCQT6F5TotwE9bPS6vbV9hiMsdu746rAdgSyKzcdAJ6NmsKBnvOP0+G
YdMO80FjKd7Iol6AX3q5KWM/fpLUuHaqDvIUl0P5vC/dVzHpKW+nX98CWO1mWK1nqdqFZdT5OaCE
CMbprVfDlUU2yVq2MGQRGIr0SaNXluJ7fXgKd3wYmx9KLd1bWgwDQ9t5JAwQI42tPker6/W1sh+y
mXvTz/EiRa19X44XRPQUlYWtChVe0GOd6lsCc1ZVFEPdF4XtIb0I17KFXDlddhoVSofZZIqscDjO
RBuil0oySH8AU0KnMeoqDmCUwbYTGGsxO16IDag56U7aQYCuW/uZsUjSFKXA0ojwfuX4Y7gO3NLZ
bJZM3blXI2Vr8nzW20W3XSpRm3HLqaBjozohgAoRX1ADXnMmJVIGrrl47Uv4DYc0jTaDH9lX2Tou
tIQkK7COu/BYHpaIFfKjwx0N088oQJp1P5d8VdSnx6W5XyqfA6hlO+mKoAc4bIwEh4KbkpsmMfs+
RvntSNawD5j0IjRT32tTDXfnT5NQedD5Z+Vk2ySlzGNg06APQ8vi38deJ60QeDHj2S6sgbJFeD5X
pJ35F9YliBdlZp3qyHPWHkfJv/okD9Y0ju0PmZrdXFDPCO+1czRf2qjRaFM/p/qkkJoDhohWhbWO
0kV9FKHXOC9oQtsa3bV/GZgmnFWnYzbTBR3wCi8iG0qdY3obumh+ZYc/N8rW1+slrVQpkPzg5XDi
NTiUZEtVwRAjGfWDPFPVg3WDCOxuisLF6OiM1nUEI+5sIg8haKPO2QERD5r8iZd2/tZ3ISyb4fTW
dPQanYxhK0Y+I9vBnv0uHSZSXCZfAS+iX5vYxLc47Zc/rKxSP/3+ozAMHsBZPmFq6rxF/uPcZoS9
k6u66W3j3tFXbt4FuOdFQEoZF0Itb1lm6Uf5/YBYtWsS17RxfcY5dAVBKOPjPI6w9s6G8OKDZGNq
fvqDAT/sC38AQ6zi55WLbTW6bBlWzO6eJbHPiuer2xH4jAeba2WlkLBk9Vibf5PiCXmIyRDzg1RD
X5UH1akqiHRX0/5H16jp2WElvxo+1ls3Tjbw/Kd90FXOmx7AKyGhtdXGdOOL3qUuVc5ysDQxMnTE
aF9h5m1rD0ZyrBg04qZR2S/STLZlCNQfu6r11/TvPTrNRX4yOSYFaHXdpu20Q2ZZmwlwttp960Q/
XlzoEkabdJAieNyXtm/afMpAuWyI/ZmXcmF9lz+kDdEvHGHZSI+GLF2aOm06xpdOwAhzrca6aGGM
bKmoSACKUwT5ynA1NZ3GaAC0a5FRWqlFvIuXA4eiB5+ZmrXzZgZBTXmzzQoP04Dd012gjHG3WuPV
wFBN5CU12XROorOrGMQ4IuPGEpEWzN8Lq8XZT9mRUhojnRi3IWPZWzDClCi7yiZdMu+3Wt7v6lrt
l4BG6BAVYXszRMJ1uoML2wXeC+bXrKP/i3Vm31V9cncsxtN4sYpPCavTRUq9FNePV1k/tlStYbVS
fEX7uBwv6kl3IFaNwzaFx3cb8QGdorLWgUMihNOHdreMgevRfla0PsFCRKfMCmKQHGGtfE3yYQ0H
FAjJLBMMSk0g0a76nfCNb8t4WWUm/AchnC5VzP96kBzLMW0WNF11bJavd2ta2yWgkfJm3AVeB72b
JmZqQJj38ik4ZoHxkf6/dfRIg8UUhk1CISosw7p9l20YjJ47TWBsErNToKFv99QZPGgVoorP+g8v
jTdI7s0feMefKmi9f0/coqupi88in2N07IyeqcYoI+hs8yJRPOD36IvZvdjLLxX0wZA5SYiQtHLI
TP1puVcRQQ2HUe6RBejNdVwJd0eNFu3zMEk2cqLUYog+LpO9OnBgdhMdtctb6FFpDWvG833tWRQN
HkAtU8+aYZtnCOLbpmyCcyeVeE5sMYo3NgGjAkazx7YO67uGX9hu1G5v1REmnXncZvbQw5K4uYOL
+RAzhd/JSa46iPiAveHVmtLulf5OBG55Mo5NbLWvZQv1IlKz9hrkISNOcoMtBv70Mdq9jJRUOrSv
+K/NneyHdTGqhl9HDzUTi2ZAIYLnJLsSKMf8k2QSFBUa8rQwMyygDPH1aXTuNo9dkZpEWs+KLjoI
5BrNr1BvkvwX2CMbUe+slgejaYmImfUjVVLVK0TUDIkHeiu2Fr+gC4hWzmT+cH2txIGjIsgr2xxM
sv2Bk7xy1St4qHbOiEofkk3gZtaTF36uEaq9ZpT4rT0QkRz33+sZsusVUbMeMxKfZQna+dRRbZUT
Y9ZBV5KRJHKYERZM5JfP3uroloR94uy6wSVlbJ51qC72oOXfLixMGK3X3jWF0kRSI80ou6OmuESh
lq7aDLPscvaoY8M54BW7qV0NUy9qDMKComnXGchP5buj9ZEJq5r2bA32ibzGnN1e6tlNQobWBFBl
xx7q7sMxGlJbpzb6FrF4UlVuwVyvmInDXWOTiFad7ZuHCB/waTnUJgOSUVoThP+YxRe9KLIViIrU
BSOT+gV+itl4NVjMoRyyFaSSG+d1tenKEZTuLOzOtaYDjxoeaZ/vQ799kk0otnTlicyk2iKmo5k7
1Uk4mhdgoU+MgPZLjSDC6igadW+OAU9tZHR3LdGbfdS1+Zml9OeF9lpA3qYDQJ+91NtxF9dAaxFw
lDV5GFFVH8grBwheG8FDZZB4tsfwmCLIPgsADpvSGp6XZc8c9BuGx+QkpxdpkJuX358J/qPjglul
Obh3bIotyzbet6lwk0S5R1zsrhC9fZRikUVwNUzEjtUFFspFQRKNYhNB+1kvyxrUZ1eDjythiMRu
KWfOWGqKmEh+B6Snevbjo8p58EU1A39DvN2uBQBauSOjnfkSKy3/DYkREasLyqCgGcfVclhz1DI6
0uE71IPTqyuj7+NrXqjkakY0dtU2ElvXDGDM4kD50ENfwFkuWnh39K2Rea60VPPRTpjtF49o2Uxj
HDkYE+eArOz/IIX7j5iXzpGKX40xg42zUn1froZTMDHITRsQEZPy5AfJ8KBp95ckXDrCUHYTo5CA
8X6hxR9Uzn5tYXQPK0ueK4mi1dOz2cHgbdqJKF09PKdGmaxLvfok3yW6aDbK4MI5u0a1aZcb03yF
gohDGzOjnJnAAwxPBmQHQ62QqssHrZ9jeaUCUids4Ylh1IuUQaGD6PIm+tC0PutxMX1wK++pTIIX
eQYZ2MPAXTNuPPRFqu0Uk0iCP9xz7xvhjE8MuqKziJxmvPb+nmMClIEaQEUxVa26oX9in+RF/N8r
+aWZ9SzH+KA8EKrm3eu8fp50D3fdN+ZUArKLVHfwXj01eUWLl3ic5gDMAlw+BpGScGuFxXGiiCDC
uD8vYLCZDvY/jJ3Zjq1Ilm1/pZTv5AUMMJCq6gF2v71vj/sL8pa+B6P5+jvwE3krM7KUeaWQK/x4
vwEzW2vNOSbYn2SkBfZ72SP8Ur9TRZ4HFi3C7e9/rExRH1SjvN3UEfPQcnJhkwySn5ihzrAey+hU
CCS5K+Arzg1xtTTy+cfR/a9fK8P4s6EKvTP6UWZOHmpLafzZE9lYtadnQxryw+fxvIzEXxmmZBay
ThjT+klpGE56S5wkKWHo3taYx3TUyY+PyAz4SQjixUlAPnsaxvbx9vddl3oAf2n1A615FT9hri6+
jQsWZ98ZwrtaTfnhtzeF7Ro8iVnDrPsBh1tTAFg242ihusOEGNF3f4LfZ4Mm9+KE+sGcYw12hD2z
MP5NHjnWC3FekRnYPX3Vn+aWaDUikfPG3edieXAmWVz/RAt04/RAeGyxc0X7R2ZmI0DF/2zWPw0H
HdPUtlyQntGhXNOaBs7Cw6RfZDgs955IQnLFw4ffqg8tUw8tREi24yg7jL1E7KlySHs/kotyhB4G
a0HACEiJAVSkyibruxAB7T8m2K3Tf5ar7WyBJHH5s7/n67uZIa4RwTjHOHe6R9QCxGLI6VdnRD27
RI7xb808qoC9OKWumcx93flUZ5yRI7KHfirQnyGYguG7+TmsGHJYjjGiM8QzRo04hSDmWNmXAJae
fpSRQ1iJ3U9b4veGZDhKHBWiDu8naqjjZt4bYfyeyPx5WGZSEda2bCqe//Vtaf55HOrxkJo8vjoK
YCrJH23C31WSOo/grA3MnbKGa+3ESXfRdm3JHJCnsvLcYmOOhBjMk5yPSZcpgg9b6Tf6YOztmUNC
4TAuAqh1GKeyw8oozlM2c9VmvfXdIivIn0FEpEKFvBkLZVEJ89/0GeU/rUIWFiDTNbDJSoqSP5uA
oqpz4WOQ+EYfrTrg4cFWuahHuOEE5RBWj+yYXC0T9dqP5jJtl/GoJJZpOPDU2MVD7CJv05zQl4sR
jJqRXi+QKC/D1tqg3O5PBYiJ08///byxCLvZqyEt4NECT43oG17+vKkd74//SxyUKkh/jYco3ad5
fExzWV/YfWUdI+VxppiK5sYohuHoyJgFWuFNhN/uEifl6kGHCmbz83z0enyp9aQsmuRB7nqTRkVk
xU/2is3+mcqSezQwmI1UV+OMcbnxy4kVjSz6RS7h3vCSN/C5VFQuw5f971IN+v6alLCkQAuTKWAN
0nc65Lkg71JvO5uVFpAiuC7CM1lKw3wrCtc7JWFW/5u5zT/vuDbWD1rDJrslVvE/X7m4D+chtxLO
tVVaBkxvkeUtDjOan86Dp3X23o6ij9hOh2Bmcz4xScXMYoJbKwkrTtuqhvDskkkCOvzEfK2VGS4w
KR/xGDeXmDnRO+Wj9jix+Z6zzJUvaCQ2VWomCFEBTuAQIpS5ml/JQgSpNqdMyxl6YA9dK57aYDyf
ORK4BJKbap6G39BiE5FVYHIao5SgUB7y9nMS8IXMkeFzEz7QqO8vzFkjtWl9F0mR+W/OKv/k4PKQ
HFumxwPrGtiP7PWx/rvHNmuA/IcWcVnIONELrDO7nhqXQ/oxknF97TKl2HWlqK9HmxitNG0fx3SF
k6drklU1eh91Tm6XWCMN3R8TSmnaa2g8DeQkUqcfDlFtt9MmE1a649YiCM2SxkHHNvgL9cjBLrVl
m+Ju23e5TYCaTKyLZX1j1LDq8a7iGhJ1w2l6/l1JLVOec4Kz7tuVTVCRHD6zL/9uzf6+MeOepB3U
CSqIdIG/2iJ3Ih/vjSzm01aZ20+B9q8XQOfPQwq2ZIOhLsc9fO+E3fy5lVYWNpSYRf0hU4/rIWEg
t+g0Iix19/NGmwzNb6PBPPy8O6TdclOaT+NyTCw9vieiJLmnScShLewvgUuUftm5ft/p8dXPm9Fr
rT0W44KRvNZcVBMhDW4hve0YWc7l7zdYMDDHgd9jnBPe/t7SyAhDgbEqVIAW0RXOmmFndL237Uxr
PDsZ7XrUGmDNmjTxIZO3r5neXFbJdC4rq7siWLDGHX0l9aV4cpabYi5xMJTr3wekbr80Iwwvg4Kn
rBEITthTz6ZT08dtTc6n9KFvuijGjbe0NTUizApyIncxVdnFnHUdMaZMEOyhOxh9dfy5KP/nH5A1
3Q/C5qOqZ6Tmcf+nd//7oSr47z/Xr/l/n/OPX/Hfl8kHAIjqu//zZ/3DF/GN//jBm7f+7R/e2ZYY
Wufb4Yu4qq9uyPu/UXXWz/z//eB/fP18F9RPX//1lw9i6Pr1u0VJVf7ljw+tFB7urr+7Mdfv/8cH
r94Kvu5+TPrlq83fys9/+qqvt66H06P/1fKY1qNbovfuSYtWFS0CPmL/FQOPZePvgLVhm7h4/vIf
ZYVU+7/+Ysm/urpNpxiPnbmuGMjZumr4+ZD9V1r5DoYVXHRsc475l7/99Te/O2S/r8j/zhgyaTqz
5PxPK416CQmjrvNrSMvgmOv8aQhPFy9qjMQ01wZXwM6CvavHtGSTRubnw3C1aO99vwLpoZGfchfa
TMGIPlhCZktKv0qshyiqliuYURNOk9aAQmTT23bGS2negWlBz10WwPwMuW2YavuZ7n666fS0yAxC
a3IP4TLkGPsB/oR1QwlWt9781amlOra0lAirwvM3zS21sKwY3i/pRs/HEvMKaUZm63ggR9BDsSsf
bGtYLsmuW7t74EVzS64dKZJqC5KTSdEM0BHb22Qyp52pIZBSDiT0Urupk9A+LAYZbEAFDo2T9KAU
i/2AL7iJjGyntEzb2Agy0ZX3DZHZsGUNs3jkAK5OtBTYved8CWrZEd6pJjwq7Gln08z6IMHlsUNh
+2463vUYhdM+wrgFmsi6m0Lzq25CAgiGwd7O1sPgFGYgMuWjWdBBZxI25eTpFzzUD0iSPUfqFwSN
htOTtN1J3Teh5ynHSe5HAG1QT0DgWyTdyX5EpGUWEYOu7H1oauPgqvHXhPh+34bz0Y0qzfe69rov
Un633GSVXgNThu5pSpsXOK4z80Lox82Mz4kBwjw6cdDXyUmPiTOocI1N0Jy3ujUCNutxZNnwiZHK
CIjFF7Z8S0wlzvMC8aYxoTBl3qUuRQ/fP2GI1qWb0chJw8Vfto3b2tl67vg4tIy0rdVBrY8aDgox
+c6YdXc8WAGLvz9W9nKdmSSpOtU5wuCNLsthfha/W20xbzMMNA2K7KCJGf/An/IKsU1GA6W3zrCX
kSG4fQoGS8SPoQFpIl/BCEZiXPV9/9B2ibktA4umdTRvo1+NbSO8E91RJQDROIGhAiqre7ebXt2C
Y7FH33drmdlJyxkXRrMeBWGhdze02/0+Z95F5ieD6gS7F6E3+0ZG5A0U3rmeynFLdOmV0GNW5jDx
ocTFu2wy05VsGe/FCEt4zXEekOfqoR3jSkxlYLszNofOvGdjhq1d61cdg2qSPuxt5dT8BqNFtFkW
+kmOm44E1GRjlisavVXPyQz9MpG0G2MruursX9Ka7hckP2eG6I/MO6ZbO5IfxaKhI4uH/cwINxaF
QcrJirEWZYuBi2G9GKwFmYy41TUSvjVas/a8ZZd8MkmyuEj08R6gw66ry/EcL/0I3BR9ajn3B/S2
BQUqnhLnl57DRFSjBzNVuqRckdsVuKp3D+NxQhcbxIVxTorVUqOmmPEs+UOmtA4GIQ0oQy1sC3a1
DeNoD619vi3KzuOvMvzQNpdN3N6h/PCNDsMj/EAjcADyB3rjgH9zHbrry0uooxbR6uZFLc7Zyjp1
sPr6FpnR11T05TZqJnFR20u9M3oGZr0FHhyXmBcQYmhoVnnDndbzNyN061Dr5/Scs3Vuxmx3MJ0I
k5HYhM5g7ikzhHCjXVt62LLFZ12bGZcT+VjXOeS7a6S9NQzZ/J5ZsT9hGkINhPS/Icdz63bDcZLh
u3BQjCirP3qu85ha1VVha/OhN5YrpuBxYLF5c1ABAFZsbc32E3szNfr0Vg/aFoxFhFpkDMkkGLh8
fXLosSVhP0PK1WNExtnlL4kgJ8UYnulhvMd8yTEOV6DCdayphsfec/eOXVwveoKB3+hfq8ipNiw9
Ipi7nGG7YoF1Q5sDRxDP7Z3dAT8oMxFA5ACIoNKDPphPhKIWYEhPmhuSGB1BNvdmcPLONFPpc+yd
iOjYGgXyHbGuDSOXzejN9CAH8SkNkg2cvNkULpiDcASngrYK9i+GqsrezFZO62qqnskNvo0YvVAQ
dZcGIa4JbE3atfzBngddEI9JgjJkF1fz6NO6bzfeYvv5JG/a1oj3sfcFFqTdT4bdIGVc3jxdKiAf
sDWLWG01MjX9Vk3PSJ6ZzhWbhoPdZk5cEPkyuVaOdoOXBi0YChKk4MMJfH7Ci0+OOAKncGsRvRZr
9K9ttscwr882/+BxM0AJtkiWaMOV67GAJ0r8ygZKU2nNJheJxzJOWG2unfsSGCUCfIqUHM9mpStC
g6SFFj/ESlgmeQ1/ot/AEguE3bZbO49koEHA2UNWJc1UMqeKauSPctIANTrei9N8zNqMe0pdFrjB
7sJyfG01mCG1GKC4tqK/zyrYt6XnXtiLhxJH2hs37bAvheU+nPcIvCi4QwLtpxphUtr1v1x7OrIs
dhswR8uuy7U7ZaxMk47lGzKawhwXijAGxZNstESP/MmwHgq3y3dzlFxi7Bw31uxZu5SBhh9pFUf0
BG0xqEefjstTFZY8QnNX7yImG1sH5ijDV/eYVrR8xCV5VZj56DD6Q2ERG1ChVOkMnuZqJkcSNbqZ
1tBYnUT9Eu2ylxhNM4Y+7UIhlhJr3kKbalpob7MR+aQ98Yd1uhdY81AetQUQX17abwtjzRIYxj4e
9a+Mg73MnE0fuuOmynLi9ozat6mZ93oCZmsxlI8D5SmuXPM0mxh4XLP9shvsBCNjqDCxv3Ht3doS
Hz7ve6DMNusHSBUgxMmS0KgmQcopQ6HAY5MK4ojcCD71nURvkEGLdjAJkb2q3OiMupHziGgiYthL
Ap3TdiMwrRDM2+9rrRweEPouvr6AI5AzbVbJ/Tog8qyL8NLkRIbCrECREOGO9ooD4lUY+hoLhmPY
R/QqCgTfcj9H0wuw5qnpqJdmq/XZiS/4yXBURpOLFzZ2MI06VryYM1HWE70j30bWnpXcvBs1RlDa
qXDHdru4+mOn4Ib1I6iuzhy25CTl7Hsgopx0jPf0g24WG3tZum7szUVjE1Pl1ualW7hEYsQ2JJuz
6FyyRyGH8HMqpAOGJbYMqQ6I1V3fWTfIgoorYWWidD43NFSA+6221JScJ/NgF/p77oYMrwmgBRZI
Vy+Wb3a5wIKos2Ld/6+SSScYxZ0vHHOaDgRuH/R4bo5iLHiaoTpJsTNNfOhAU0iIiCaiAgstSMtp
unS06gIL2KIIdgprhmHTMvGd11aDREy+dwtsKJ4+kqUR1cqfLvjJNzyLLLHMpH2OVhbNrGnfMdbI
EqhYs0n+SQ60ljwqxkSS2A74Mw9Kae9DaI3YDrUF12YeBjYoLYSk3U29IILscoIxtOY7HaR7J2sN
xNACl70EmGypOL/ljMcEU8zdro15lGIgKBkhA258TCDr4aAeP+Nkucml8TnLpQtgjjwPIY0cBsC7
rB7vu6Tujig1GUvnz2D8yudEU7hd9iLGdcpTSjAJlJB5T1Q80URG/2HYnY//+wSM96Vx3RzLu9gU
9BfTxHZpoqGuLByhtlmJy8FbDHwFDegPsdqMy3bjhFW9l86pQiBRWsx51lCq0eGrBPhkdBTiUOeJ
4bdslVb4SguBTdjEVkDps531Bczy1CQ+pt10o/UDtliLf1OLBX55zs4u8xbObfZRh48fiJorStZ8
beO64jBK3G6Jay0K3beuiuvAMIiw9ozS3FaGZTHD82hzUzZfWEm1BFExOgeHlFHA+zMGbZc4OFbW
u6a277o6H87FwCvkqFVG3NrRpcCI2/9EL1/1dnGssZedLTTKaqyG/WSPt6jLN1Eu5RkpLZtsoa/c
rpn0P/Ghc1BUsvzlOtqXB/vJxkHKUlS9GappkEkzhdHzmdyl+QIe+btsnGGf6t5NG3XFAWrnmzs4
amdYdr+fYMv2Nl57orviEYgoU/Xl1GBdKwv3tBRRdAPF3NxyKrk1PP11yVB20S9gXxobdsL0qs6N
e5VXG0vGRJxHBpXXaM+nhSO4mxrdESnshME+ig7saIm0Ptdyken5ubE2Lu2OW9TQOkXSQEVjhNpB
R1Wv1T2AZyE+G/RKV47BGSg0b4x+kec0h4BEpU6GzDhyJDKNl4Lb3JdxhfdcaTIokFshgWMVHvhj
80OMyAzFdAcFXkQUOPzuWOV3uKB1BJPZTVvph8pDQoC3DlmJQfIICsTHltsoUrpD4as/xQaCjbCM
GOmzOQ0Uzb5wC4+UhYBBkjqpaAQ325ATmYevrd2a204RPWurdzorzg4rNDVOqSj/8OtmmGY4WPF9
FHmSkeUFyTCKvUGIIbqqLR53tUbafEPDF256FgoFk2Smkk8uQUlqRSC7cPUcZChxRFmXyIYs1rlD
Mj2eBk5yp/kXeLTYx5vW+bmcngd9PMnlFq3bm03HXJ8IMeYRrambN4kRSV+gGd3Byb6GaFkcQ9Gf
banzW/Cq03UOd4MJmKcoHWa/s3yquJMTwCE8SVoT1NnY+KnNfWEu4UsDb+miH9CuKBYKRs3AY0NW
cVAgYtJjVFn2TpjOnavHz0lBcAOV+65uB3dTTf1JhzctKCbzmNmFO2lBnqcnx8XXqjT3Y9J0GMZj
vvhLyZ1Q559apGBB2g3SHhwoc8uNTnrIgSnKmZ37MZKcEBQ7qmo7GvqdCP2RKCCw4eCu3cQihdpu
QNrKdlutXHnC2dg82+wDKzuDcsbi9peBIiY1++uS0ZXGUBxZ9t62R1AvGp19TkCMzfL0jPn1umpI
VXQT/VdbDA8to5jAiCVnqsH51lyWEi93mi3so19auEKTQMU79nQa8+hmBsQ46c6lU3rxZmimwFKG
zVFl4+VzeqhHXXBLn3MBi96r5GsGONj7KvEcgic7Ot3AipdQadQ9E4M1SzjtUA/mrrA2Nk0of7Bs
aN+DOg6QLZX4ZHrxXbCwmwzZ/FbPvq2MUVwq2J5j/NYdRyNWgymo2xFimL4rCdjESu/4ujaBQSME
fOy9B17uNfCJxquB3HujZH5pmQnu/jDt/WgCnmYs6bUrp0NVR3fjtAcF2V+ajXUqlfY5W8aL0NyH
wSZs12gNCn/6PT5OzRPNyF1d9B+zXrx5JkGpPEppb/Bk16+Y4m8q9Mx7N9o0NpnGJFcT1Lgzu/Y8
Dy6/kEb4aOJ9U0mDA+2JjijDhFH1XGytob7nufzuO/hTeqLUhuz6XVkwhY+kUwRhUnx1uvMxItAL
yuw5b7nCDCmvJGUGESfNTgNg4ets1gIH+G5cwm8jnD+6In2F046t0nlAQxxSgZrAEeIj50QY3COe
pDbltKQJdJ3rOHW5ImmeStBhNxiGHC1gfsgTlmDi6jgJa3F+MMf4IiMJM58oesvk0cM67stEm3xR
5E8q9uLtNKpPJ1pyqNHhwDnoVXQE9uRmczEVDGkhJuzaDrMLfUJtS/ByM5AlRD+souXIR41HpTWv
reXeRH156a3mtFTINDB7CeY57ADQ89DkMJd24EXzEjt8ARjd0h3c3HqFWJ01IfLMdkeUqMqt68b8
zOf6YUKGtsviauv0aHpIItgsVUejhcAEZO9+idE5SOLhoduuIIk2pyoSEXHAkbWfYUb6Vh6znbbp
cVxlW6bbou5pHpa8WNEfqtwVdX4Db+GVbfcrb5koO53VERMRXePqWXzQ+TJw2iH0bUigiOsAiE5N
RsmtIaMpNZ3QFzsYIpHvpOqOU8Q4WMfWHRqQgPKnwSJrVRuWNzscfVUI44J+1F7rMl/U0tsTbG6e
iPo4waivT5lNZm8dERxjN/2pH62Vil1gW+1fYxzIe5kswi8F11+KjBLYDN+XmLzneQ9yc7hvC0Uh
NyF2KO0K6A5IggPTAgFElJNSaIwQDaSvmVZFSRB9T2z/SZGfZJbcxd3gopNCpOtSHlikL8Xs+ZsY
e6vvKlpKGBDvMMLfkAYabqWi7dTY1bdgt96n74SYLyfaflUvGIEC+MqMufTNpvIuIpapUkOsuqgL
Lx9e8P5lu4T8DX+Rxt4pH9KmX9CcUj+X5WVGHHZfZluAMihXdfFrmeBOjIyRAjZTidtx/O41+bqU
zl2sA243h3t4ueiH6ZwkyzOpTX5WZ4lvNcVOl+jjqt6988Jmj6sHJAq9Ib+dhL0x0UYaRFaTH83m
M+odMxBlBTECJM7LTP6Jgz3WjI6CKZ+9DQiLLQsd0c+eRp5MHj3kWscw2BDRqRz1+9h16VpyQg+R
+hKQjSwqMsh61lJY3b2GP3x8jgVjyL7OseQ6Knih6q9I1kXns95XRpcR+4fbEUyME0R5QSNgjq+M
3EkvykbSJU5HdpehCioAVMxpq/PgxdN1lFFsY1+3/TFGTQe2vdoaaYm9CQQN+cY12A+pFXhuh/LQ
69hp1NogZJi0bYGd7AAB5P5Qb7uaKMRat0GeTxrjJZkEdtjdLXX8wED5bDaoeZJSswIjqghNwamC
fglZqOpYOAFiIpvfd2PGUSeqn9yw+QAP8bwY4w7hC9axmBp9rooDo4RL2dC8NxOUhZGyLqtil7Qu
nEnOd3lzN4QleADpBU0Dfs/t4heHhpoPN/AuMbD+E1Zvbt1rzioJBzoL34jx6hi0qpaSiGFODhu5
AMyKCrUEBWLerLmlwmXELLIHacMvqlaIkRJsl/J7YhQamJH7C1QiLkYJdE6b0MHopF+G7q5t5bbG
N74h84gTp44hozuVBiESDso+pKFRlXD1yGM5Fx1RVTRF6x45Qp/K72w2NnrDggZBOaQm054x2+xC
28A2POKwK9pfxeK+Wl35Vs+MAVXTbnRNvTSDtzO9It1No8t2bDQ91aE8TaXzVfX24NcteClFVNQu
SR5lDfvHGa4o2ytaHfGJjmcRIAZkCk1oIbG3hJUaTUfgRzajz4yLndDpbI9jnQd5NdKxZeVRhjsh
a8DHhAo6ij0Tc21+102gVyLl3mWVbDfjwFFltELWmonfzVp0Lmd9b0TmyajjX0YvL1Z1F7aEkyiJ
G1HcsKN71maEwrrTb1WefgKJk/e61AbUqOPot3SPsshzNlxb2l8k39gAR95poA0Wxg32jDBPmwuF
/tAPtZZeQAnVFofbU6IavkXE3geiOyiX13RqE3pL43XU1CZ2gOHJwUbBTjslbBw88gQ+tQF6gy7Q
tSH3KRaXa1U/QQXAEGnGT12K/SuRXXZnZ9FjV7bv07ceox0jRPugJ481fmtim3CWLUYdUSu71Q61
y52xAr1az4l3zKprNi88z8Pw3MKTPa3iu625pDsYZNrzzIQ2mnp7axEqsSu1GB1KZ42XdcvKJmwM
w/ZYHCBL29tM4W0wNFroVjRMvwrCL6wkeYPLfRit/GvpEI5wd3TXKtQ20DJei8rY0PoqLrBW7RJV
H2odXFxjMJnOrwyqT0L3OnWLjaLakrlHaFAE66LiJUkznDuZGB2/pY3l18zRDioXT+1qRwQD2C0Q
QorqK0OqR2HGfTV6oQtgyNCpXOAu955KjjK9CiXmA60ZnVPZ9nR6EHfncRPSps+tY1cCdizfpD5Z
1zU+PTG/TVU47tA5vNupYOkCKGGkXsHYCFFb1mQGvoAJiLUD32mEXUWFZdGtqXHFbCpj/qZ3o/mj
XZ1CSvHATOkL63ozBxI1X5BgMdw5Jua+2mkuB9Xf5zFtPsnBAdLSFNAvf8Jh//FDPh2qSvh2SoMF
MsfiNxnnFCBW5Gay5k5O9hTm871QpX20U1qMzsgaBAQabH5xW1vqWtblQ8vj6HtgZXymDvVJENpy
bYG+3tUmHsakNx+z/NAqFW4IEDHw40ouF3swZoN449Xhi9LoxGuE0QSVImbUZp4EeYty69FL1kA2
3fpM1idYYL9m1Ss3nguEcChW8oI8gvso4KCLB7OYnaCYlmcha/I+v8F63MV2c1UWBQYDDjQQROX7
WH/CbQOQqFiWQbxJvbyTyqHfX17pKUcb88Ks8rt6Ik3R6XZlXzH/GcIXOAIG0yBGn4JUDd0ZDX8W
9cOA2AYKHao3ptgXbk/3xIvUU+eAnJXlpfNCAYIvrw3dr8Ggq0ChPJd3qrE/yPbgsB6uOtCj58wo
AbNDH4eTD8f2QxTbRBDD228FNji/s4q3ZLB+cUvPc8UL29Jesq963Ri2CT66EFjPpq3cKwPXobei
mduroV/ejRmIgp5eVciI/QJHEqwZIlWdG1KYbjpnYUH1WH7xhB1dYquvRkm5zHQG1Vu8y1VNpKjd
ajfh+kf27rAXms3WgSWd1ahenmR4mjAgMEBWNi1spt5TDWUxyvqXlX65kI1w6oEHzbQqLwd+0b1e
pEcGiMcZsuklwJ4X3YPZF1NidONMOCpe4k3PbIjKHpL1CMopssbWtyoSQBRQP5PwSVojvEo6/bJz
27rlucuIkpQ98m5N1M5JKCRSsusMShfZnZzUqQLLRkXfNY1G9+s+jqo3F3njrhHNQyrjrY4m6sqe
9W5nWUDRJW05PwNOudcthxs/HM5VZl1yXCWGJxXaftl6CQei2NYHH6vdqZ0nUPLi1tI5G+ucxY+N
N9wAn3iBxx73BI3acefQ5pk4AQkejM4+kFKGwtkGJdRXMNdGaDiVaxHNao8M6qMra1q2c4XeKBYw
Z5jSQ+zSKT1bZHClbhkXVdpEdEDJT5m1ruSowGmL/sGhrnQM/THbfOfcVaiVcXr1xjaKGHp7aX9K
Rf+ox+GJwxQaOI0QRnTq2iZsp0OhpIaMITc5I8ZZoObhjPAB/l7L80RQeHTmMEjWyEBCWa6LAPAv
R9aa+WcYh9KXqfk4TNimqqz1OcBGWIEoIBtcuolrZheRSTZMn018LUPXZuyZ2Lg4JairqWIqnfn1
kiL9raIrb2DVn0xtBznyPtFzZG4o+amfAWGjDyMt0dbfJ+BOW1EyI2VsLw/cFAeRa2x5Wkg4jgn0
ioWEUzY0McTgq7iA+FJynCvYJd3QPOWzvI+T/mHR5Eq4RHj63BQ9U1bhKpq1U0cIOTV3nr1b2Fu2
sk4K34vNF4CIWNEaUmwQYZgBMkRkEc6noX1nFQEsYCZnHvJP0/aemRcgx9PgoXYuinXhDP5c7+Mh
YqQTo62HM2lnyr61pn4vhgmLfp9q3A3TNkmi5tVJOQ4OuTAYZ46fc/FdNdmXk0+PBpv6YqnM77H5
c76A3e5tnMahwIWly3Gz3eequ0PzxG0ApPPIDOipcOo30vyKk+iKL8dRp2qAeG8O2GZjDWJDqPPX
6KJ6DE1F+zqlC5s0z7RlqHJF9NTq5VNmywctkywhGULBcJqOshUxZ8g13YPOk49UJYKlorGhg0rp
cxAmpdlzzdi+QkO8D648ZZnz5VmLRZiDRQRn5x5Q/dH66egwWtrGWtv9M69bOeVb3a5RGU7sE5md
UghZ+mHBfehXS7YjPZDSkmZn7xJt0CgCyeXiPNiZNQREMqRbA7vfHEXJgRbU1oon5iJNYTLU7ija
cI3NjMsbGzdRCYdTb/qMrlV45NjsHnjRX5XgEdVSXLuJx1jUYgg/dmnQFGgVhPk5MtI/pURK9tP8
rXnNe0XHFjc9J1+y4Y3LcbRzPxm+isp8bULOluXac/UspHJ0xrCorv2X96EMb2kUXWJ3L/YgEOjV
MfhfM6wzE5bFMgQp2vSD1CMGdF64iyiSfO6qYh866ecIXHZTyOSDAGudOWwZ0VlOfays+cXPG85d
+UWnMMASNwFPJURYC5qpIwQq/jJj5jdI3QCghta07ZPh1bSjo2HCg0s8IBKJ8eWZRr7Tw9L27YFP
tBQjP200sgu4WizCI3105mT9FkOUji3TPAKy4rB80RSEK7ThG6cZf3aBZUWV/aYPwpdNeI8XqGKb
mziZRFe14HlNps1oZ09pb7J+zMNL48jdougvqflpkAVCXXe8L00rve244FQ/N31qLHdkIF6FRVLu
rLzRdrlw7yxVseeYDSFZM6uxkNG7i72Gyrkl2Jzz0gYRYLZpRuSP08AQcyjlla1UdPZGviijBVBl
ToJPg+60IivT96xqQeWN5GGlEZla9oyqKD1NTTdsa2dhOC8pxrwly/zUQow7wzfY6K1INtTdB7K9
b/tlodnpiE8M/nRMi2jY9WO6Y0ZNg32CXTj4zPZZ6PDOtMRassjzqiEn5WWYnw22Ij8kAvLgICtN
xLQjn5VF2bOfM1mwmVj6fS50JvCcsY7E2Pq9rXapXc6bnHkSTEa4oBooCdon0eEtB4Ny3RbP2nRb
0S9Wod5uSDn/DHX6SHnHKB3F/HZoio901q4arbnU23jYKiPOtwxmblSZkBUmS2pqZq7DTHvHGOwg
jpNrHvL8tc1W/3gV7upcv21EiatY6Nui1dSxUvRiuEd5ovXROoRD9IalVgss864pBMJjK+loTJPh
tdRWiFmrPTh6o57tdZSfEa7n6RE0HZCO5xm8QjQ3N5Sn36Q7ksKHacKnz02LqsCugJn12e16EsZK
8iigGKImC/stwROEpe77kjWN6/eEsW6NMioZfPxf6s5kO24kSdev0g/QqIN52AaAmDgEgxIlURsc
SSlhnmc8/f2gqpsZBKMC3Vl3czdVC56Uhzvczc3N/qEdvqcKj8beSL6CgUMRbMpfmuExldAuA4aK
34gKiBUSzre2GUUeluO3yWyS+8gb8SIQsf4rHKT222MowxIZagrGtjA/66Ga7Y2uB3CN2XDbwJ3L
rOlB5k4V5WHaGAUt08BrA+we031UqPI2bMRP7Wj+ROpCPUpgeN0eSR8U9lMBTFYqtXSiU3zfMFV6
gK32qqYa5QAUBY9dLxT7PAsFp+s+qnMFOczuUUoGZVGNtKfwYvNjPLV1RvfRZd63Fd0yjzKDQX06
se5yKQi/8kijwKt9jfxwFulD70MYN6WYgOcJolMNI9puOu0XPIsHIWlAGVUJQOiMN5om3nXhoxol
BTmIaTpWmTil1Jxrq+P7JuO+9RqwW3Mb/b9zLS2nBk3CTVMCyxFU64+MZqfS9h9o74Jz0j8HMQSb
vKN61wu5rYjb0lA+RlaG9dBE9bxjsw9zAzWuXoUSuMV/t0YEmVOnHuTroDgGGHQd71m2eQhjVdhF
PbV0QfRfW0o4Wk9TSRfC77UYfUjN5Ek2jRGCON9SQRfTSHyAOrwQW7rqG1QqefVABkzk4Swjw4CY
+KuIn/Q/GWb/wuO+wZn+CfL9fwkEfgMe3v3MZ7Bt/f8BWtgEp/unxec7sPC2+pn9CP5rXr7sZx1+
u0QMz//lPwHDgqSo/1AB90I5U2XFhCHzfxHDAg/9fxgo2OmqpIAdlmey2r8gwwKQYSS+gfFamqbI
sqwDJ/4XZliQjX9YoiihbgLrm//XzP8NaHgm1/+FGNbR3DI0sPdIbWqInuIDwt8vSAyqahZeLpby
WdT1vabhqa5TeeHcS+YK0V+aNaFuDcUqXQ7lx1GeN0Iun72HXtuax8COnGYPhgSuybgRdsjwPRnO
xUf51979rwvf1QUv6d30FhyNslK9ogP+eIYEcpf1Mr233eSX/zwib6Dyl6NI11dxZhRqMlya38Tg
i1UsG9UA65HI58YRbToKruQkDmIlD/KJu8lOt81PcEQroy6Mb37PjZ2gY/ULaZa85+161rliQhXw
9TPuCOKo75Qqd2LzVy0WriY1W1M73l7LJXvy3YCLDxjT+0+oQGrn7L46DH/w+Iu2wmOyNZ8E2z90
bvbsfRb6jfpZeEVHYG37vMW2/3OnXk538SmHBIxoWRnaua919PIpuMaRg7L1IW/FfUG8xhvUbnNh
O8jjykpf20WXQy/UzkTohInls9Khbm7SkG4NTSCfytPtBZateQ7LI3I50PxDLvdRJvmZUAjaOfC7
EIhhgjisumlbXiLKNvGfY0vaiP4XurFPMwwSpXLbBJDs6RiagFJQB2mrirgeqZupFO57zNDEKD3m
KDYaw3Yqpn02PQx+cBA7bI5STJm88EMK4cXLASVT6aUvvG0Lnwy6cyxwIiP5kVGAqdO/+oKygbTl
NDrKAvEIAsW65zLdZL/8QDsYgbXJyjtFD0+IbB58C350i2RrBwQMPQ2n9356OmjV3gAqhHSSlx56
laJKgP1oHezj5HtFsSaKX6lnOlAFHGiEjjBieL4NqRW02L/JL3rxWYNiRmKilPkd3uQPpaK8mOT1
uoUiVkyVPdY/Z6HIe6SgVv+YYgQGmt9FzOYpgMjA+8EVR7SCxIrCDTdrdDIk6UuEiL53N0gg7Que
VMAsik0BwEEWZVoN1icP8JRclXQ3izOeH0feV7ahfaep6+pgdxrhFGGShBGq2sr3RoHHMZA6nmgP
YNXpE200UbIp5cJIGkDKfvZhMPBHAVoxDUO7Fr7h0vqsVGT9PYWyH3JyzqcvgbCDzrCdsodmhs1F
wP8MwLTdLy8Z3ExnWcmJZHJzmKKbIeJ74R2SZYjhmZRFgTlSB9mEnfYkaiOlbZ1WFyx+lYRRaYDN
5HZvfdORqUeRhQoo/2zL80jZ9RYPeSOwRYnKZqe/SO0vSeMxrVb1rrQ6BwUPEpJ0IxkwVYHyaUN1
9OsBcFVGPYVao+e7OQWyqWS9rIJ0t3sWezJh44+g/dRGz/Ws6jimCK5p21xGBqXzdkZ0HgT/K+14
u5gMF0MQ6iE4sdNX6+jPhCOKgHto5Gg28wsamJLeg6+Ras1dOZyKozi3o0n4KqbIA8vGyzRh1U5f
oAp+opdEJy7aK0b22AIWIXpj40qpKPk4oh7Wt/QrZqpxaAud+LXugs8jYRTtHT7ccAfwwO0os2Zp
tms576UgO/QRd4iLOjUWZ5g5ukM0bCKKFwJiPHSq7LJ9QiKMh8iPAJaKERiHyfyVCc2DNKFsmB0L
nKsanBCBjG7laPyUKYNT9xPwpEw5WzOoMEeFvEJEovdsBFs3pUqvUs53tKAPQdDtB5XQML4kE97q
GvikfEI9KnM0+jJG/62KEjsTSzdFGSRC5SZ+IZ6gCuTvrLFYiYvXbnQc7EgfJEzYRHkRrjKNHF2J
JO2McNgWZMgdrcT97Zh4NfSC9yTJ/Z0SLUJv5fV95nMHniP1k54DiX+u1sQsryYm0Lr+HGMxjbKD
B9Cgc3nubZzln/BWPQu2d0/X8gntpA2VxGCFO/pbx+JdoL8Yck4oLgK9VaaROpajhi7KZnRRXdsW
38Eob5pPmZvt8hWG+ZX0BHNXlFmg+OLBK838y4vRQNPgMiNQ1jOx32mazzkySvlUQtJxb3+tKxuC
gTTNJDVVyUwXK6kHdZLkhaqdJTHaROKJQtDtAZQ5qVks3JsRFgundD49m5IRzAf1ODmwrz63O/MA
JuMh+Y6PwKu1BbtGzRxt913t0N2xtdxuXlSkrJzuJTi3e/VZ2BLdbv+wK/v0ze9aLDEITF8KCo5C
ibhCS7tV1NGcmlZGkd5Nn7eCpUKQASIsa6K5cAqrSqMCATIq5zH4rNFdmqD/Nwa2W5biCtLg9lnk
RBYd8khxNVVY+bxXhodNpABV4NFAx9ZazDKwNOxusAs+Yx38nLrdvnS8k2LLm8DNV3wd5XebFnzq
5VgLkXixALSR6blylnf+o7mbHGwlDskWIUs7t7n2toONPeE+2/wAEbOBsnMUnGBXuvVKBFr7HYsl
J/Hj1AB9OZtltGnaR836TgEBF+RuJZrO/9Cbrf1mwphtvD2lYRXrMgwq5SxyS4cNjB7Dt5X0iw85
LoZYJVVPQarsbu/b90+XxaiLV0Q3RbDIAB2fuU8CILLJcZCaQxr+kiSoQanwY5Bxv+2o3cW07nqg
6IP3UCCYZuFhg7Uezmm9c/s3vTtLi5+0eGdEkmD4qcGKG7h0yul3Xfk19r9uj/E+6C8GmVPxi5gI
j0+m0Nsp59qVtpKj3YF2fjJceoNOs0v2YN6f/sMRF1cZqC5Z9SOmFd2blAc38wsxtqkafQmeqVe6
/lZbWcjVj7uIx4ZVBwY4VPy6Po2u6FJDdHiycc9ox8YtD4krOMAdVk7u7QOD9PDbla1MVLgNvKDO
AB6g7D9Cgd/5foYhz//Wv9SEzXIRIyRxEY/w8EQcrKuYH/xDd+btBvErMnwg0ynY+aa112vMVSxA
ROGEMphYvqI/87WdkSOiKb92iI1uGlq+dl4oH8MJgmSu7PwULLAkQFALW+UbIkCP8BM+5vAIp5JU
dKbfZR8CmZSrHveSh6CeCv2wHL8YaYH4Ng21qMStzjcMJJYw76uqhwDF8Vr+IYQBfY8Pupi4tLC3
jdLxnFOdZJA3pvrd7MGCq2jJUQ0Zxl1HcheY2KxGkHWLfd2GL2nZn1I6PF2obIC+B8itkHajAgEz
qzgjh7EtZeszknc0rWSq6N/bKno0kpVLeF7Vi0BFsUEDQari0mJK6Epri1Uvg7zvqCnjKdzVd2n6
A8nJTd+guSzPT63VXGmxn94Nt7gI8LGZyD6T4ATO09FkZwp2vKsAFWSndAcfw0aEM6UaHtzRglsJ
jzM5/+ZcF9G/MDUd6eN4Hrx30asZKHyIL+1j/qjayVZwwbftukd6j7wVqyPe8d8htKwc40U8XC7A
ktWfDIoh+R4LoAsApqbQkYZ7hXrvSnyaI96Nz6ovbgIZ6ukQzsPMU4UXIaj39S7dUX9wWpyBuHyP
7crdupjZu/O7+LQILaPmXhISG/oFulW7cTi6fVmupE1rwyw+Yp2qKnKXk3KGKUbLwtroM2KtsFaG
+Z1HX6zgcjq/5Rku7pRQxHFVEefpOMFHGaHbFM2jTW2HruEKD3pzpMsofarscJvZ5kr2sDLH36nb
xdiy5+sF6oekKc33sPnaj6DeVqwqVtI/3nxvI7sVe5k+SFwn3gPOLlxguV3cgRvbRse1g7c2ncX1
3HQyHc6K6bRU9vSEOkqQ4iCxmlAvNv2/Ptnsf42Isw585u2UBr2OiWKmzNsPdqmNACcUEKfZaDvF
hQpAd2XlO/2bTfLXiIvrsfe8Vq8tmZI0aQBAis8isGMqqD+yyfYoFzd29eI9412TrmxP+V0F9fdt
+dfIi7gtdKEk5Toj127w1CKRuhFddLp9GxrOLxTF7pONvMUAC1tLuziDlvnjdoS5/k3/Gn9x2qXa
7LMWN5bzTMOokebGeFVqavc/G2Vx2CUdUkvCAp9LId9OEvhC5Ci0YuUszMna+6P+51yMRbJuxEYl
pbLHKNKZKs4WouDKPNZGWITjYqio7w8qnRkkQFSa53SGtreXSlrZ/cbiQKMXV8ZJLsy7f3Amehb1
A+LSQIZs2jFbypb/+ybQ2z1oLM515AmZTzdYPsefWtfYhkdT2EzaTn1qtyTeNoYrBtjNjyvzXFvL
+e8XwTFqSRP9hq9Vu+W3+ZRHIEc3utM63qY44pHnO9HKOV8kScvA8lsx72JIsGoSVkkMOSYgRrFK
NHNY+HFpW3zOBsHnlSkusqR34y3CSjBQgh8bFrZ0qWx7uww3jN2AzMems/GtdaSX5mFWldsrh9sj
r5xqYxFVDJBETQ88+pwrR60xflY5wsha+3J7lNWtuggefaKiw5wxTOVIFAFit5uc7i586LfqttoF
8tZc0TRcW9BFHJGbsS37kQH75FdhUXkf7hGRQAigcW5PbWUBl85JHkAyNRcIWOi3weacNqP8lKhr
Bap/8+D9M2ItO71CKyD1O3LT4df8iBRUAHfD6WhP7lpHsVM04ONd8HWtevJvnqB/DbsIMZWIPyUq
ev+8dOpH7Y4LtvyJeHbKM7RzFduTXdwFLLw4bi/rygE0F5HGwgpDEeczPxNqjeikNff+9EXUXiLl
w+2RpLUv+C68xH0GnVoGNtl+g/wK+Ez4Wen3VUuPohC2ZvtoWa1L9Q72OOzeUP+shdODPst80Fu6
/WvWrvllERaak69P1jzxre5iTLprd2F899F7TR/0p2YDZ8Dx7eisto8f+ru1pvTq917EoVaYUnV2
MDmPx/DRPKqu8VnvD55j2a0jwTvZqXfVg+eutYfn43/jPv7tg3QRbpPQitI04bZMEqSL5MKhgrQR
AgVUfo/ESrGz0HK+vdBrX30RkUTBQ5W8Jp1Cu8TrIUajlK8VK9H16s3FU5vivYhGh76IQmGCLKlv
UuGYQf4xyigxVNDb83jfjJjv5L/GWOYytO0SHGNK6m2nOSONXVzXVSc89PfZsd8jVrMy3vyb332r
i/EWmU2uh2U0KCMBL863Zk1zVcWIJ4SnmokO/hP6BhfGZ8+vjh2imhuUF3DgGz/3SbHL0nofqOPT
lEgv6BsfpoQ6iaV+uf0Lrx+hi1+4CFpY7OSFOfFpe9uhVtduzJ2yRUriO4iDY7fv7PCeZJ0m5cb7
HG7XztDVvXwx+iJyBXDjNKy45bPefRsiEVPSZxNgrOqDNQ8PZl+vXECrG2ARv4wccENjTTKl9t6V
3XLX7ccnZTdfrNrTWr6wsqOXiRH+5lEw6AyWJC+eqdp9Ja9ssN/Il1sbbBGD8P4Vc5EzRa5AJYxc
AYriDib2OdnmD/AI7N65D/btk+LbZ1B3K8u5NsFFQmSZeTCogkiKi47RrAJFFLq9P9dGWEQeb4zx
DAoZYWgOmAZjq51ub49w9fK82IKLsGOiPag0GQdAwI0REsOm8A7TDPgh+xFr0b092tVI+tdoywxI
QyoaPSdDPrfGh0pCuRJ1EMLryrZQr0xqBroZtEJNbL6Xb/2xH+Igk3ThXGriE2IXCC1JFuBXBek1
bK1N1DiqwZ0g9NqJRhE5RVqtN9UaFq/vptFchIix8Q3j4FFuZ5aHPANBsF2PtDR1BxCrm0FRn2K5
sWV8uYwRpKm+MWJsVmZ+3x8tbF/L86SNJo+YMwzRg5mZoNczWLxVedLKwYU5C2s7RuLLwKVp4xew
U5AEajehhKxtGNeODCPXsbJ4RLC++tgimnX7W1zZW28WaXF2zFQdPOYjnNMSGHDVwDMUxNPtMZZV
1fmx8maQxRFBbKUuJbkRzsM2+UiSYPc/rcf6UbkL73Tw7jvLHn4/WgTTRvE6x8rzIeZ/drd/xrWU
WFcVshFLUkxsJ+a1uEgarLQucqSnk9OwJbzjQPgh3lUu1s0Sag10jiO3vUPUZmXUK2WYN6POp+Fy
VK/vAsGKUIXAjQJEiLiXYLONjchEIV+HwckwcLKKE/bWSg/qys3yZujFx5UyHcV8LC1PsdEeQNFv
PCjVhpm6BeoZZlc7OrYYK9Od78pFMH4z5uJbs49TiryMKZ2aewjroQvv8jTZYHBGGzHIlfGAv94e
bxEctTxHETsPklOPjHsyCY6g7AsV6pEFD3c6pICWorx9lYzkzLMcKUGkYlt//KxKI3ShBgjsqJin
RrBe8UB2p4pqeKr+aqme2TUmtZkk/hSiO897GGX/LlLqbStGB2SDN3EiPOLr821MPtS6ATg82pbY
ejaQhUZAc1rUgcPSkACZPnV6oxHh+AVp92PMpU3WxntPyr6qZvgoBcqPXlNczmCF8k+egcSCAqmj
FY5ArCMjzgbifG+CQfoPP9Ui6ndNBvQg5FP1R8QnDtPevNfprStuZUPIWymQvIdyEAQuTt8y7ZQr
S/bHmtNHcnMqh1dDb7Zeozs+IRD233ZSETJDdbNuMNYIdoD1Nwn7xwIWBv3bnhA1b+Np06NsEfHV
ytS3py5wuulH7qP1AgIEJsHYUe23EGnzm69FczLbL7marVyWV/LZNxNZ5LNeJzcWJ9o7c7nY9Ghg
i8D01uH4tBpE+p8SRsWjlexXvtaVW/PNsPPBu4gjKreYiRxycuogZKDMheEq8kTdiG4OelmxOdpY
M5JJbmromH2v4gX4JMNLmBPuv3GDv/kti5S1QnHdSAV2TtlXTgnmTh5LB7r3WuxcCSbGImLnllLE
cjnvUHpUxrYGQt5tmmN+GHb9Pl9b4fnD3Qhdy1S1CCOxkA1WuOLDCjqZUKNDxEWwBwJ5Q9iMux91
8XGilo1ZV7gyWWXlojAW0doIkaMOSg4IdEla2sd6EznV5+bDtNdcI93JJ+XBADVf7JqdQP2yrTbW
B+WLdSpoWmAMeJbc9Ybo2l5fRPOyqUpUDeYr08LmDd2jQbFn4l0vfSmsfmOOFAHNdq3AMm+f9x9C
VWR6zrIqy4tRZTNAOCXPhd9dmgKEHkrLpAjGLthXO+uwVru9VsRgO/813uIOQTdJNBF58WZwSI4C
zMeCnjNwDdOBkwTP1NgLyTHZDw+Bu9bHu/YYezP2IghHHT4iVcSma5zeFTYo+zmp3Ry1I1innXRY
CSLXv+efM/29By+CCABwXFb1ODmpX0XpOAwfNNiVLlp4h/GEsmKIdJG0y1U3DRzQZR9xm9uv3dhr
P2ERPru6qZUmZrGr+ti18nbCBq8GhtwoUJpLoMgAMTr/8+2Jz4Hixo5SFsEz7z1N9XrmPTQmuroj
eMg/bo8gzZvk1hCLWKVrudj0BfOaSSGI7WJVAb5knxp0H8KH7ihuDXk3HoCzC1hX77yVR9XaDBdp
phlr2ujL8wxVhOPgjSb9ygjzqbs1wUV86kYEFrSWEcoyh5nNFdwdug6VauEUis+3V3NtkywigDjI
vYGapncuotE1JEw4MuyWgU53ZvsQ5aXrI+mWqisPlXkGt2a4iANqGYQZ5IrkNKL/CBIZWQBz2wrA
tFeaDWsfa57+xTHElTAeBlL+U4qaiF/jjd7/vcvsz5OuLjqWRWsViPYzl27r7407/zjIh8YdnfrU
77P2cPtzXWvXXEYxdXGo606nyDOPZg46pg2f6+Rb20mg0pMNCv2OLlVYHlCKwdkyLo+y8gudxZXt
uXDDgDH0O8H8a8aLM276Ri2MMr+hPRaHdI8y2F1+iO7WU9lrwIg3s12kP95Uw8gU+HzBfXZonkob
VvejsWufMB12VlZ2Zauo898vtgroTMj4UINO8uDiepzDL94AJdu3vkN1INlOLgLTaAeuZCNXD7uq
6ooi4mUC/vjtsJYQiPrgM8VsQCxExysLVQOu6k0BnQ6xu5Xhrp73v4Zb3kvQj/EgQYv7JBknuFA2
Psie+mMSkZGGuw70GR5G83cO4cWYiz0rIIIuZypsoArxk1rh6YX/wMrXu5rTXYyx2JNaZXSWOcfM
mWtg3Q178ZAfzP/JzX41ZzKhiIqzX430+4Re7BOjLdrYE/IMg/UQN+npIHvKh5K6hiW1P0u4KAKS
nNiy4s5eOIIHJR4ZvqFLVvbr1X1jwTswaV8o77gHRdMo/hTGGTZHn3xJR4tx2Iy8dqtBfh7btdLv
e44iZx4wtqiieGpBi1/ceqGl6UiC9ump+BKWNsLus0dAYkdP6FTbyDI5gnQESaQgCPNRvC9ssJq7
lU98bete/oTFtShSvsuHNM1OZffS+/7BKlJbQWMctWi35fFlRM1d5j8G0nc54wmLkLGcfETrbIP5
6X0iBFu1+aAjvjvlwspPmye/vM4uf9n8rS62hN7WiYV/V3rCu+YlRlCrVNSXEgG72ytwLUJdDrO4
NX1TwMe3SDJi/74NVKfAh/72CNeul5lmS4Q3YC9by2jUS/R2c8T1uMzUo0jHIt6Z9xKdbMmlZ3FY
u55//3uLlbscbxmOcjX0Cyntp9Pgq5seelnna5s46h8w23VkBKYxoHEk7VvfoeVoamidoJ7goXYZ
/Bz0n50V2bUPP7CEXIc+ZDm+qMFjln3Fxh2pYxFJD2HnNahlGeLJS9tmM4GJ+c+W7Hc55uLjBz75
NHr76YnUOjnMOqx24ggugurUrl1gX6tX1e9n2a1VWwQ7KY98Wajl9JS74lE/Wgdhn35WNvJRdjEg
gim80U/WLtjqH3232luPxR4zdx6t9efsJfy+Mv95c9/6MYs7OvClUVMx9D5FwrRTmmHfS+MLdpEv
iTSbX73O/Emh9u57HCVUdFw7TiASMt1YP0koWBLg9glMutu/Sln7VYvbvNMtYeYzpadaxyYqwMMq
mQ5682moEEpRaHyaTx6apv5YPEEQ2YzJrqhxygmeDIAimYrVldW5qNc8lmWDZc9r1c+aEnhZgKlI
+pfUDI9jOvwIEKZWrHIjoB2KIt1WwmARq5dHhN3PYMT3GW4mRaPvTMNcmeHaBBcBGTqTqKAJnp5i
+JFi1O9qqXvOi31gnoJirbZ+JV/HS40ywXznaSizvw1wSqhXotqk6UmUfbcVu92oA/RHvrHRgr+R
T78ZaxHlsl4fUeOpplNlzsIo9Q4rKVi/zV1Xg4pHzj1CamB29hLvx/bn7W0jX7nc3wy+yMbIedOi
QWAWXUMchEcE+MVxkxqGW8vhNlfqvQCHWVeQdzYlCvzgPUR9V4nKo+edgqE9KMZdiihtJTzOPi+I
zu4LfLKs9l5D2/H2b72Gjrn4reQjbz9KH7eqnsfEzsJoHqa+O48coxH/DgkKb5bothns1eQZY5SN
nH8Z0THMI+PYUlgqu6eV3zJHnHdB4M8NgnzG298SNlpfjBLrhri3i9eYSwL2BB2bEhqMn8N/ONoi
/uWyFEsSx+001NnOMNSthOdCZMSHpt8iIGh34hZ5LlsY8DHXw6+etAYtu30eyNzfTldNfFqrOdP1
8BKo5S8JYa6BmdmtHIYrKc+bT7yIYl6BknTdDukpOTSHcqcftJ2+FfdrVJAr+cubYRaxRG6g8Fo5
O2nU9H0lvGBk/DRKzeb2Z1sbZZG/SZPot3nFKF5cnoTxLq7Ne5wxbg9yLVF9M5dFqMpEuc4ypcx4
CHRAb5Eb2s6LJ+0Fe+aUyA6NuR211f9B58WaQ9OtU7AIXbUaxJk8Vdmp8oO7pvo6eYB+A9h8JlBV
wN+qEbpTpG5KiysxLOzSVPdWhTbDE+XoDf2pjTLprk7Kk+pohiMMbQVf9cnYNyWybM1JTI5WdYd9
c1UIiAqgUtmcxjn3aSI3bV99NBtHz+Kxmj6bUohTBw3g/LOm1Zui3CtxZpfTEa4WGnvChxzz+IJG
XFvPvTqUdhGrzrPvgsgtnYy21X3r+D1pWu0Fv+S2lu0BI9VB2eZFsVHNT+ME87emCxcjox+/Yr3q
6Dr8DOHnMHzT48jWYek2iFuaGBDkcXBIMQbr49cQ4+MkFj9kQ+PI/cOg+q6qCa4+YjiOAEh6kKdy
C1XXNUpo4lG6TVBNGyX0NWPpHBUQulg8Cf0wwZPuajFe2aTXoioGn0jOGCICQ9hivj3aSGsmQ2yq
yQn5aUdF+uI0wu+bGtDblRt/9HFwmLeOu7JtrxyON8MuDkcnYsfVaEpywl2x0Gy9sFHnnBHV5U5w
RevIO3N0cid01uoeV/bsm4EX5wXN3VRr0UI7iaKwwWXORtjcrVRk//VDkU2go6qVoHbtkfFmyMUx
EX3FFDKJufbH/pe2nY/m+IRS4zeV2ObZf6PE+Wa4xZ1eUUDSdZHhMmtw0JB7aLLKrRUZB7aW1DB9
sAb0xnDavP1JlSuXhGWplHR0OPuqvuSU67AhlbgL+2cj+tpGTxKGFCO2GVbp0SjHsKDL3To8Qzss
NnABP0Zx9pKZype2Nl4xluaXYRBhwFYRh3xbD8KDObQh0hzV16ahej/m3sdZWV+s1E9x8aH0ux/g
YO5SJOLF+Dj1r232hxb9KIuHKX4aK3/lIy62zcydUySwk5ZGXUDWl3yDvDJ0SWl1+Xlo8vu+8e4l
6xzopjMiDyIMySPSJysjLhs474ZcXIYp/IYIqUzpVLuDg/kmUcW1bGpzWyLYYAcvt7/flc/35iJZ
bJss9hXBEMT0FHid20w1UatGZRSbJvL820PJ809/d3FAeAQrIyHPuUyfEPvPRqyU0FDtZKzdtCfN
Ao2Ig+AzzjcQVMKPfdyf5T6xQT1s9FF8RtJ0h4/qNhY1BCG1Cac7dVOVs4NN/orH6V2LsOow1rRX
0VSNUP6M1/jIV5OTix+9yMLUONTjsQnIlXf+vqZSMCMbo+MateVau9Y0L8ZZJFuRkfR9EqTTqcF4
sFCR9RMq15vC79lgPPTerzyrtk08PgVddhxMC7/GBuORNviiJcaGdN72ddSxWwpW2EVhg5TiTVYg
44DPGmxk40M4ApqhPRDk31EqRG8br7nm5A0lzdfcvv2lF8dmLp2/mctiD6O43gtpnE0nYcKDIM6O
ufhliDCK7DEUQJ7HsLLd7RHXttZ88VyUJzwN8d1AmkdMtp0pPgpesNLMuQYLfTOp5d2VB3GSjM0E
hXqnqOIRFCpyugC3QWrgrtmSmUhIaVBfbiXrZEYz7MRAF/qbOJg7Xk0bY0zRocUDa5T/SKkNe1zz
/9kqLG45sVCmalTDlHQJocsYpZbX2wNcub/frMH84S+WeQqivhFwkDrF00sbDYc8uQf0s6IAcO3m
fDPKIialutfm+P5MJ/WBUtMB5Q5Hc/GK3fzODVYB09f6L5fjLYm3eqsOptQxq5nFCSaohbfcbqtv
7RPWrc7tFbzWVnoz2OINaZrdiLX4PDniyfiAyrs9HfGQOBuH2yOtfKvfF83FtxLzVKpGMSRNj+8N
jRQHv98syf7efHRyACxNEQ1dzEfvjFwtVZ2UrsA/NKIhYEUfUPV3rP6Q6KjodP4mDZ4SjJpuzw/F
y6v3yV9DL0JzHCtSP+GPdNI6XGmlbwjpY8KWfh2VVzPW7b4znUm0PmaBuOtToDdJZfdts23rvYka
A22AXRv/9HA0yKydOTTbSjjlxiGRHzW0Ery9lXxshdFBgMLWu9DlVt5bOAHE2YOfYI9hUBzqh/SY
+QLecdFTktffNBEKsKr+CnP5WR+Su1CuDyJKwypuSnpUbSMRhXwxekI084PltU5IA9Pib2agIXou
76L6ddCeI2+6s0xotqr1veo+oQ1r66W5yyvc9BDli4rJ1rCGCqXyIJjxXsvpBsHtzwyIX2B7iv6x
RGugiIBc8GTqrXYfYjqZofc/WuOjKGKpO3wJisnR069tajilHj0LA055krebxN7p2wGPTg8FbfFB
DP8wMpxsMaoLA23bhNkhNSUsT8KjVotOEZduFGknEVtKbM12sYV8pPJBHiBJZtnWbIoPgio/IOxv
t8knudceFAWZDVHmz9GhCKct9e5DH+qHGqWAJAUoLdjdYNli1uwCVPuF/Eek3E3+g9gjFWhslfQP
LlEk8hvbEMq9GL8O0WexOLRg90Ts6uMQ++5eRtRbAe84bQbP2vhBd0KGzq3k7NMwfvTp/bdJ9RmN
4uNoFp+QLdiWKQ/M2/tzDrYX2c67RG5xJRlofgdtZcrPgjQhoE9RrQztEZxByVlZLTssQUfvhltc
T5Yh+CjrS/JzXjebHtp7njaYB6Zu0AzFBrMcDBxFp0xfy/BbFXyxrA5HDGtfyniOK5l/xBphZQGu
xnFLVA1qtCKCT0vhMOwyOs2qeHTJO0yyHdgvdmyDkHbAXdmhs5aprY63uJ38FMKeVtIw+F0Uuc+c
aT9s4ANQTSpP4SpH91rqfDm9xTUVTEQ+YWR6iXpPgpNg/hA1z2Oe3d/eSNf4RMj1/rmOv/9+Eckn
Xq96NVjJaSLUhGF48s0BzUSEzJ3KjPo/eu2PRjRHR42F7xYeUiE9oQgx8fhHgqplkQdzWUF8iixP
cTKRdxhG4YiJr33uOdxebPjfWd/lz1zcBCmPsqwKTfCOLEkT+pumYJsPKehaDx7SqKVODMpwLPPd
IKhuneb4GKvZWhX/am3s8nfMv/NiucbRQ2Y3YxskxDl60hvxm3XXvqTo4+0HyDv1x+rZ+qV8K475
h/jDagP32r1rIf8jw1EAuL0srfStb5WWP6XsegMNLDyPjsUTBkqneCe3m/gAKC7vqBiv3ffX+Ag0
rWlgoOirq5BU3s47ilJvlDPWP8AiEOpSYLcv3d6rjoMt2eJ97PiOuobcvb7Yfw1qLcrzxjRmZoaW
+0lEU4/bDwBX+Q1Gygb/5V3/lN7jUIGfgPglfMLIwQ0ebp+Nq4t9Mfxiz0Uo2gV5x/A8SFAWxVs8
PgSJvPKeuQbGu1xaa7GlskEakBNhadm/WHjrv2b1ae+gPdL/PM92CWeLmmtjF7b53Pp/62BdTHLx
NMRKCp+39nccVXdw88Gviq/hvbDLjv5WWmlyrK3onHRdnB4tNwUJ26LkpFffS//Uy+Emqr7d/mrX
EreLnWotrsY+lLWgwZqaCvJjg3RIsSqoeP0uuFizxXWIq6/vKxnTmHGwk4MLkRM43j3eLfb0UDys
NmvWlm3x9JpKMW8anR0ySPfGaa7Ih+B9tXIrn4Jv4hagk72uErE26OLCy0K1UCq6J6e6+T7+H9K+
rLlxHGv2FzGCJEiAfOWixZIleS27Xhhlu5o7Ce7Lr/+SnjttFawR7vS89ENVRx0BPEgcnCWzehox
+NUkknevzIaAKipUdDDchm/VNy9qeV9aaDV4uO4Olz8WKOyZiny0TkVKsDmewHnbIxsNgWo/3KSY
8QFJ9wl5y5W+CXxbcqFeRsoze8K+tXOAukSDNSVbTKq8L0/M0rVdhIHgy93qHoZyfckSL27jmUlh
G3OoqFh9YgKo1spL4WUPQ+Gy24XBoHahCZS5CNIkJhdY+HYff5kUib/0CO8HM8YqzSN7gf7MJnU5
xDb1FZJ7nu3JMliXagoW6GH//RVFBjBoJhozBsXRtHkLqbcOtwB6z9egcuWbGQ3oHZon06MpgSsx
7v1X1HFmVYBmFRf90NR4f2IWEqyuCysRqBFv4jVD4Kc/oOl/r+LwybjHLvnQH/l24eZJyTyUeBMj
ln8ePVTeIqe6BTf1iR7TRwio3EX+JB0suOBEf9gU1koskmSViXNi3SrHDoKirv1j3OCx9I7U6b47
GbtwVf2DbMwfRoXbp5vGgrQhjCobBFSbZbzb2pcvKGGh7Tz/0ciI5JaIQXDbP+wJF1DAajaaATa2
be4glQaG9Cza6g0o11CkAhWjohdPqhHuI1smxHDhWjovZYixjBlECKyCcLhPNIykNFDcy/77cOUP
C4LT0NCG8voUDfdkyPya3XURBO3Lt+sH/3OM6c8dNFVVs1DZszDuoop6ElGl2H1YWdn90DC3RbNt
XVcrMDi/pH3yYY8hlMIh0OoYNmhEjVzf0U71jOiDztB2N5L3TC1+6QSib9Cpi1HgIHG6GSEpVofI
MutzuUtVa52r2mtSdb+6gaM3EqQ9Dc6fikw8BZ0mJrdCchhyHXrmj1lfH63sMBWgjMlO6IBbJQrf
lU3zhDY3QH0c71VSHcC+kXpGO9+hhQOqSDPYIIcEu6MlbjhWN9mU3pa9sY17MOJrfMNq47eNKWu9
/9DrYRdb9TomIEvn1T3Kbo8ZRLSGtr6rkx8ZZNWsKFo1atWhqwcyfSF0DM0YVZyQQP2ylVyYn3O/
Z9u/vMR1DZcYpRQJfU1dTvFZBKVEE/hToH1wTGvd7YP8dkxiiNMObmaQYx2XN7qeoem5nKjPUsxH
ogCdLUJs5o84vG9QIi9AWaFBzK1TEogCGRBVUV3Qb6fDa1TWHjTdHVqAbE21nRI0wnjpgc7RUaZ3
rTrV5q+p9qfwZA23FZwr428jNJtsSGOb+ggxYf6IkhYK3iMEzzHXB63XZmsMrwW6wyDcOepPi6Is
1Q+4ItcouKxYtpDRhweKBBAUZ5EeRZek+VJHwSaOQM/SQERQl7WAihPe/9pCRlUUFFVmYSV/bmE5
tWVljjo5kgmz79CUQXNZGEBQlKi3QahD3nBelSMkpstspekuGUqP9WsjSB/LCfl38pvlSy9cc5jQ
kxANwbsNEYK02F4/aJdqdWhJ/vtnioljs9ZIREP8TKXfFVsG5ncbwq8QcnCWFozIl74tF3z45lpn
BgX8aJNWMbuuJceB2beJZaP5addbkIONSog5YWS1+ovyfZT9iBrZs/oT/a7ZFi6frC1CLc4aciyY
/gLlFK/P92SIPJaC+jBOoSAHjdSoHl4tLd0YZgl17xFdSrxR3/Xp0RrmAn1aDJP5yhR7UwIGhJAw
5GcgAozqDeTXukdwQ9xM00OoQmObPuZqvep5/VZW95GS+bza5xME07UB07HqDIFGK/N0bdgobK12
N1mCHmiznPdAgyHb8yG9TcJ7dYaYHHtQEoQhDSscQ8sfp0Fni7K7OytbNrxlHfQPi+dy+D02p76C
+B6966efUak7Wv/I6n2SPyP7WkSPWXe7lNUm1kEa78XEiGwLNILkF2RTO6c1escMALYzjh1OzYAa
NQQA3aIDyQxRX6q6RN9vtx9NDgFVkOPp6KDL/URTHRrkknjzQvLRNNhyBWBK2gYM/XmAVNI1RUCg
LZKNwZp3v8eJeyoKqQ2kj9PRWEsOghCYLOf1D3PCnW0OyZiWCS7owWXH5LH6hVTnIkvAfP29L1Aw
XWZMpeRgwn39zaoAtB1aaeJYKZUjsdGEq9SPJidQONtXEeaSoI3CCca/09adqOmZNcraEPwoe3Oj
T9Hq+gZc2m4T8wKGpqECgh/253YbPOhzYmD9PaVg4TiF01M7NNBsxPRSkEi+rVhC+lz3uTXhbVvS
rLWaGdZI2UNWsnH0IfEJWKFN6I3PU+JHza7SocgYDZJo+9uOg98TSWSN6SZE5yxTwJ8AQBuOaawe
a/RZRmBgmLHN/+VWCiYEmNGnpLKB+s2xNC2ICQburOVrjRCg2nMKnaDr1r45rmBNOCfjkGrRYBcq
ChgfivlLL14NIgnHlsfkH7gpmBDOxpimoP4HQd9B6SpcWNusgcZq89DjVhtDxY0Uxbu+JiEvjeD5
z48kOGMQjFOPLE5zTLMJmsr1PqjUXTOAAaWRdud+u5AEW4IrDqaStLGCrxXc2i8YNgY9/LyuttOD
vIVLzBJ8W5eQYin1eC5YX+JbrXtP9QuUE+yDvjUg/gYqeinTlOy7CUmCOjV7CEXDHJtPE3kINShh
HSipnNmePA6lnf/tqwkhT4ZmwrHU4CYJZeuUHaAk6qUtd6ZaVjiVHGIxL9CrKXhclm9WzBm0nDZU
MSUIJbMgwASNspQpBB6oEvZYdcZ91kuCbMm5pQJKEB7kdlxx9WixXdq9lvamjZ+vf5DPssqVgyve
oZFm6CC2gwPU79N9ilEb29FWEE3ZLcShneKE62AzrOy7mjotqGiKtQwKZdu4/P3ZQ6JgMUp2GIGB
zJixCgLu2hWXALrsUImsVi0Us5JxDtB25PVed0jeE2+hKRi88TA8yGddL2MTonqUKXBbfkrYnS0p
J2RKQdzcHBPzHqO9zKIe+EoDFHyvf7zLh/fLjrB1YVNY3aDCDoYpbycOaphgcINm9JfuPd2izjxM
EqcXOyH/Hz592RRwt0HP8cwbXI6Nj3q0Sw/9asg9c1WDBBBJKWTtmauuiM/A8uKgBYsdHAjr+pk/
YWApBREt950ZpRo8+jbPsr6TBT6+O/PXjxOAWlHGoRiLGpcCwuQqrx20mm3msF5VVuIHRea186kt
ZN0hYtPUtz0RMDtUa94bQageI6RTYry9B5DNBWW+tePBiTh0aAFxCWFOgluRme3N1O4LTHab7E3L
t3kJCRsojFMlS9xxUp0IKYnAerzuK5ex5GtrBKCPwArZhXqAYxYOTyWtDkb3Es+JBN//w0n7MiMA
fFQ2I+amYKbxey+2Xb7K158CLqXTHvq1nMvqW1D6eTf/26AuTs409txD7h0GY5KsswkawnZ1qMP6
EETsVEjDjuvbqIvdnXXWK1TRShACtG/9vA8r28sNTXLIxLSr4FC6KgC/EpZK0SuwUr8s/CZLHY7l
GAWc3Rk01cilu9JnxuUY52sfhRgxAHvDzOqqOYadcpjZDVHRh4b3ZIYSOoGCaReuVSBMCxlpTQkk
6dfLd8CXcQHIIKNldsmMj9gnECtvd2FW3113f4lj6uLjhdtTFBQqcGthRQp3i7AQ9AQMB0/UjbqR
bed1ZNZFfZ+htsiQaACiEKNEREfuYLibs5t2ug2mY8tkwbBYlfjmMAICWVDjgVA7HKb1lKPdusV2
UdedZ28EcZvX7dFH/FpLx7iv33O6KmAKZXWuxxWsKuWrAWnFolDc3PqdqYl3/evJDAmoMkBNE/U5
fLweem6xATW18rZDytdoJfQGovKEuJFisittqn5oDXvBr8mnv/pj5C1aUJbTPcaPSOr6S30T3WDr
6wuUnfjP7s2zkIGSIEuyCScAsuZQMV2o2loIoerrgBXeRN7LcnazYFepycFG0y2G56El+wFSoP8N
wPXPbODZDylAhGbVyFvjnvC6ZwolOesEFtDR7X+FrrHBH8osSg7/58k9s9iPMdiwOALAqWh2WnIz
ooclGj+YdW+FT7ExYzYe9S4auAtFHWRTK2XGYFv3IPkCC8D959gBXNJ/xqFTqVolI8sXaNp9W2fu
EExebIy3mWp7hY7MGt2bfeqHFvM5GvJ1SFfFc/xy/WfINkMIr+q2t6IkxGZAQuYUJMrJil6vW5Cc
pc9S49l2D9DJatgEoFfyVRrYyDDvtHSNpa/+NzsCJNGg53QKOB5gWbNu1NDXkZIvBjToKKOk4CRb
koBDrdKZTdxg00a12holhC6bEGpl1iYtmOSgSoD9s1PobPdQlCEksOElJje3KtRvusa+na2XLn6e
4Rxlav91fRu/p9//DHA+H3BnFvW8qUc6QiiUQI00YpkTdk9K+GZZoaMpr6qF+5gQv0P9w6yfrUYC
iBf9UUeHFzJhNohShEcu7yH+k6tReyzMagfexG1f5TIAEGqh/8LcMxtCtFMpSDj2LWxUmJZRk100
VMceTYBqbmN47ldYTIdcf8srRfJ8ury1Z4aFmEdphqqmMfym8du9+gscDxt0xD9DifllIQu8/iEv
Ro5nxgR84SQpdLPHKhOGHvwYGpLKaRy2143IPpcAH0WOKlYwwsiooMBVjzdTKeWXvBgpni1kOY1n
DmlWhRVXStgea6o7Pbcc3uwMwn0NdJZ2eke7eD3zeFvn4ynQyT856mfGBVQZymlkagHjajhs4uo2
gg53i0nWuP9vO0u+uaWAKnmsGmkXYi+N9fBswDdah0KNo9kmTuoVrsw/Lr8iz5YmBDkkm5s0mbG0
JUJVHPAJUgeSbyguHZNXsl84gXu394d8pRTIBao/AsxDX3cfkTNBXLMY/iSVOZgcNCg4EYNvPKu3
WbRGHy3amkEmCZEcdNcsUjnI6jaYvHJ1sA6CQ8OX86JcxNmvzRDjoTpp8jo38EMIv00iNAQ3m7D5
qwQlB8n6bYDi1PWVix0231YugNAUQUg1sYEFxnrWnQC8SCf06a8xP4b1Rgeo09tusqvX/+ilcLZQ
AYM6A6w4cZ8jZWFBjsjGqLiCFp+691EJhu6LVxcy8S9xEujbUgUkUjquaXx5Mi+OZjyTTboGYY9n
PstfCGJP6TdbAiDZoIcJ2fDpUOydWi7y2SE4pqBJf5eCgBgzfQ5i6hVx8HCXzjwtYPAtpDvbWwGp
jCHmo2GneIXpmBgpi9va3IB03U+gQw0iRhmZnsycgE16r0xGa2Qwp5Bta1keRZVqTjIn0D8qGkrO
qgTqP3f+DIaZbduRMQCeNKve5E2zNozN9TOxbM+17RMACUyScTZM+HY2AnDK7st61YF1IOtl+VnJ
1SiGOGixCHkwYSktTTaWmoNUge6sUkbbv/zeK+v5BOCzHYuruC7HGWaiOt0p+ZOhPs9zuNXGOw2a
lxyMVfH4+/oWylYmoAqLxlKH7O7yQg5vGbuNSb2vU1nWTeIKn6h+trCk6MKCDrCiQcZpih4yc5QE
LxJX+Bx6PrNgFKycusXZ6kx50MhtpidrMqLxJ5Y9QGWWBMCgcw1xiSUYjEvtDi0Tmzg4paj8pjLv
lkV/+vJLztZUKa2ugXhvuevwuF5aR6lX7qvlXgMHrZTLXXKjfRKBnZmjUzVEYYKP1ETgSIB+RtME
u2xIdxwqyd3MvBHCNde973sNfXk7fAGgLoQwjZUkib7UViJirww0NOIlHyShkynq1sjumHbi5JbK
mJdkTi/gRtgXFclrbGxsNwcwH5hcv+nNH5K1yW5skW8uq5rGMHmC+tuMd1jNI0wM0We1pIljDFWG
50MJNnKy0RPwmZQqMMyq62BlhkbrBaERexGP8xueU2NrTQooZcIOdGGQbHehgBKDFBEEmnFunVRQ
c7ndnKguRvUC8KDkyHIpmDucaUz2WW4dMJgOC2jr0c1mNQ1HKBw4n2N6bPldkBODHLbd1m5hp36E
xhlUJDwtvGfI9ZOQb8zxZIYWBtVvq3CnTCEDa95q4I+RpoPbLPBKHvog+7wJ9fmGIuXggfdTvUkD
MHAqzZisDZ3vGBvfxv5ILb6ay3VdPs35ZqzaR1aYvgaJEB4icWJsxlZzrAA9jbNjIc4wwNXrjPF7
S+PfRXFv8ZdWifxiAsvU9NbH5W0E7tQKwZZlcxPKLvY20JqffEhA2RVwj9YKrPW90xloYMzjOfdj
jpDVStC511UoYxRz+1uL5gPP6pVuoPtO5Z6hBStWw27AwKkXRs9Ja9x1oNjAPqFfCoT9d0Fx1JOj
kqqqYyjxP7rWLHCfGYQwKsqgza2hsnCJ61uqbyIt85Os98oJqbZclnRe4P3bjUMpiAIgHwYeGiG4
a/Ve70sFkVayZS+Gv4i2gBn9PXSXMSVpCLv8a9esCXGd0TVBBR2i5TkLQMvvl/Ek7V75CXADy6I3
bfJ/krY/W56A1SlD/05mwqDFs1tOu20layu5nBf9QjCRkXE0u9IIu+VjQaMi93sdWlUZGu57yA+t
WA5u5mwjLypJLlQiXNslBIRYtkQKk05vtToDX4tMuUByHRDRNdqaN9YS82iZugmjbUDe686voHhf
D6hKqKHkBpfCpeAdVVQ3RGXwxUUcNPtgmIR+Xpr50SHoRrvwhGRntcyESOxK7nMi+Mg4NHncKvCR
hHSbIOycLvmrCvRNLh8Olm2pcKHHXZuGhokVLrn75mD9ZqUz7+E0G7Rsqlt9lb6nGAnpXMwOy5Yp
8xgh9s91c0j5kngxJ9sBi7djGZLLXLa65e/P4oe0zPQgITk2snlss3rDlYMNTic0iEB7azfXMnmz
y7f43zBJhd1UdAukAyVW1DcdLrZurWm3YykbUrqIkPqXFWHftIyO4xwjVjBwjd38i0AKvU7FDtJH
PmjMpIWWiyB5ZlDYxiI1mmSurfnY6yDk4vesfGYF3/T9TV9m7oxmfNARz6g2kDR1WGWimX5yJKGL
7DcIAVIDHTfaL8kNtBfHjgmFZ4h53VhQFl9CT0V6M1x2nb83WVQRQk2+MBpUyo8Q5/VK6qUpRqdb
3Q/rp4zzFaiRfMkKJZ9V5MuA6xSFvcC2se6GX8s8DfQ5nH7w0Cc7BU56lH7Xywfwa40CZGeNhlmR
FBZrj733GFT1NcwMNV4wrdT4M6SXz8ZLjohInDXnXLdqiGYfG5KuJuUwjGhvySUZ+P+QrvlamQDc
XaxXdV0vB3GVICe15CFbn90sWUhZMkq2iQJY86YMjHZ5fBVlf+IU4xS9+Y/ug6/VCLBStrmJKgP2
rDfSY5Fnt0F3UMJfeKpITpns4wjIomQzAs4le5Ez9JSNlReo5KYJHq97uuxoCXBi94leGS2spNUz
D4DKVnNToSE6NPjamJ5DqNZdNyhbloAdWsmjLFrylNrwMJPIZR2IjGeJEYkfWEvF5uyuCWtmlXYB
P4jt+KiO0PBRnv+nZYhK292kKSDTwL6Z+XRIQaCljaFHKtk8h2whAiq0MbNDmsGMjcogt0EjE9US
h5aZWMD+bK/izqIZ5mOwEpMcZx7sSfJxfa+WI/Etrv+6sqzlF5xZIPHY59UICyDkW4Xde8pfNStw
6fT7uh3ZSoTTTwYQ8tUZvnoWdPtYT7eqmUkcSwZmlnD8C1BahDOUdI+5Mm7Vnyx8sOk93q8h2w90
cOMC5YXwhSuF5Ctd7pA5e6sIhueqmZHNXFA0aVy1Se+yOnmoWnUfo6yaMnKjzfXNBP3SyK4fIIh9
qxlbg1a7ugkc9Cw/Xt/qi5/07NcI4KTmCi/0Eqd4bMiLld/bw2Zu3tCgJ4mvln/nm+uc2RHgyait
VEP4DTvhfDKybTXilT995BO0q4PRu76oi9B0ZkyAJhBnTWYww1iWkbupfQ5t46kpJAXAi076ZUTM
FQcUKuYVg5G2HDfGCDnKypQ82yWbJuaJNauYqbn0YMRd/ZMVt7wLYyREEsgoIt7mf13fNdmCBIhC
fhhagFBEPDKF7jLD3iSG5Jku+S7f0sOINbWQ0PmoVwfLCG5y8laxYX19GTIjyzLPQCpHS0ybLV08
scl/dSy/6yF2ZVmST/OZsbzi0LqAUaYVMOCEBrpwe1ullVNmqYcEVeFZup16fB4wc4pBbofz5xya
uAxMkblW7eu+cpIJDdIWWbWjHzRtjKRVDvLC2LMhDhRR0P/3mKVKvDA4VeEBnE5OD41G2yqkBXTZ
FxegqOZkNLplcACzqZ2vY4ash1LfLkY/ehB5S1wH2kQZ/i1udG3jBMSxYpvTejmc4yrQ1ktEvnTA
9+lG9VIvPkp5EmSLFJBHG2NrTBfkWbiXkRMcH8El4y1rtGIn2hjSlksJpIpyJ6nJuVbYuFmyzvYM
Gp6SZcoRorAFleVSJAAhZp7ntq5SdYnB9Nl6ndIT6c1f3Ejuizw5UlmEKVmXmAGLQwhcKzl6RsxY
dQtQ4tSxg4ywC0ogiY+I1LX/KtZ+YauY9sI4+gSGF6wrSDbgk8EwQWtt2mlHwRiuPvMe1dvQbzfm
Gmlu0r3NFdSKDnZw6KxtY7+Zrm6B/EjmSRJHEhNlto708LQ06UyYXivV4Y3JmmYk0EUE6GoHuwZR
OCyUGjlo4RuzjJNJH67jo+wzCsCVkwRZoRifcTYjF0kxkLSnrlq92rpM+Ee2HAFeUqgTU3v5ilZZ
v+R4Lnbt69BIlnN5bujMVwQ8CXiGpoUuWpoItBWkV0H/N08Pmme/WeoGBLwr222h/YoZBzAW7hPz
cbyVUwPJfEMAmUrVpwAVSXy5CRwQi6wilVxrMgtCTGNA5702VVgYrP5hiPo7WyaSIgETUXOQtrQ3
ccKR14v09yBZKyNme3UNo/7HTDbtddk17M8RXtsCWeGfl3SQo+/DQM0W5ej6Q53XSYqu7Vl2ni67
+pcVIaJp4lypaAErXWnfaf1fioIW9ARq1OzH9TN1uYRLvywRYT1dReIkQFAf3OYH5LNuoNjkWO+6
ozrybM/yqb/foF/GBJioSsgH6WCLOJbxi5KkTploPl5JfmSTtVKMXlqWqPY9/Y9LFHCD20UA0fPF
AXHOIv0zAZS/LBNUxEI7kiyPdtnfvxYpgEdTg7MZrei4Rcf2JQiLk1EST7IkmX8I0BFCMlphAZYE
5eBVWPp83sVI1Y/oBkJ2q/JmN8Ylw9AFbtwkN1SWT7vYbnrmNAJoDIPZNaFqLbMSzOmh4F7jRiM+
l7Z2XS5enVkSwMOEeiczoB58HN/bvebx4rbEMNQiKMqoUzOM8RRrKe3X4vNX3FTk98kic6rapc/A
WKMKom+hTbKQtC3TjhFUMKfbdCW7ov/D4/pvr7EFXJkpKdNex0IHKCd6HIFKu28wOhB4ldeRv0j1
PkDwIpdmfSV4JjIWYrA9HqIE3hpaZJ1o5sYM2o9Il7yf/sNd97U8AWZMYzZjZSbQ1ClQ3O5jL21+
1PWWmY/5IrIJxlmebYw4dlISfbRK/ztIMarRNZ4amzcThGKqLr63ClBVFrk7Gv3q+oG6tAvgwzSR
MKPEZqaQrSv0qaNRnavHJNuXBb7x/Bjo2+s2LuHCuQ3hC2ekUDj+s9iwHGqCMwnk/ddNXDwupoFa
ORTUTMMSGZ0abpTRNMFGqcW2o0I/vuIjFGzoc5TQU5Y9jCAbs5LAjUPjzmqJG5rjC6X6TYZuguu/
5dKWkq+TawtYH0ezHqUDHLqlrQ/Gw/2UqU+KSjbXzUg9S0R3k6YohsJOv4JWTOyZe/UpVN28eWat
b+N9ugm2PeZpQfavWTulOkwLUMnGZi9n5c6WK6C+CX2MbjbwMxJUhnTjUQv2enEzDGTNsxdL/8hA
xB0ZnVNO79c34JJbne+zcBVYrT60VYkDXBfhO83MxyyTxAgLml+DQwHte854nuawMBsf1mzu9Jwh
LZFCtzZ+1qIMOk7BP8pQfaGFgPoQbeWgQ8FmKlrwOnD1qYokWT3J99LEodfaYlCLW76Xnifv9fhX
UiWvNuiFsrg/BSp9UOgptLhD6vcilADB9ZOhiQMhoByGWlqP/TTQ2uKMBNLsegU1KxlnyeV+hb99
UhNnYA1ws7T4evORDeBZBLF+OptuWNtgyup8artTPLgjMkCpDc6uEb3SEOiiybjukxz6x7ZbsdC/
7qz0oi8x6KeBbk4j4F39M9xEtUolXEciDZOsDmLnh0lnGNce8KiLIIXFyYRrPVVACIeb32lB1A4y
TNDQ/ayzDOPdb5j68LJqzcDSo7VPEId25gn/HyjrjQwAQA1fw7VS0OTGKEyvMMmeEMyidZFHrdlr
kIHUjcorOojmjMOLMmluMH9kLfGp2Tl2ejACw63Lwksj7hok8IOQ+UP9w8weaDV6dcdcVj2FenlT
g9hjqLhjJ/OuUQKHJCddq/cVJgz7tNzYVQ2K41OunUoI15uvTOVOXsye3vZb3hV+m8m4NJZz/u2U
nu2sAEAZJCmJCrrcYxV1qwryalEOgiPFj7FjKiUSdL9405AzcwLs6AFjUOhZigEvaCoCCyCoITAw
u4ISm6+jGDV5OVphZBMeMvcRoChXm8GcQpxaXudvdfcUpPNdNGOI8JjT+7YpJKuU7amAQ3M7Msxy
LoWptjyOJXc69ms09Vut2/dSQaeLsPC1o2LUWdCM2XyZE0u2A0bUZv/frRzBA3Y3c/NT6La3TAJG
F18SZ1aFqCTI4mBiy0xVZHxMavY4avmRoNyry5SBZcvT/zz5QcfRUrq0tCpG9oqZuDuDPCeRjBR0
+SJXToHIG2KPWlaXS9dEh8m3IWu2aRG6VgrvRCkOBGoYJUiIsp4abdOMukfNkxaErt2iqddM15xX
vlEjhhi5x7LOvQ5+st8mRESh1RpKq+G3KbHyQwufTIVusjlEE+1fvXlQOHHVvJHYlHiwyKDNjajB
+x67DoUs3+KKV2XJnhG+bxb69x/XF3gxFDnzJQGCeKGgIqhggVWgHcFseWNOsqhS5q4C7BhZUEfd
8n3Lkj3R8JET60cX/AqlU+yLO15zJAFp6rmGqnQEQ+Ev8926SW/SdbpP0Hrq5J6c7uZyGsYiRLdU
DS2fpvA+ypsRDcAsqJHrH/z+sVil69pXX5T1Ys18vP6dNHrRLc7MCa6ojW2FyWjM6AfU9lHWdcMY
9J0UZRuyjiu0EVfEnYwbWk5eD0KwkpYOnU9xNrp5aqMVJHKm4SdUlisMCINk1aggs4c0RGKhEAzh
RIw0+ixO3Eg/THWBStLPvn9B675fTwdl+FBNyLrEs6MamGYaRyfuMidvfkUKXoKlb44h1B7foJxF
wmejf0qHDUVZT2+9nI9eHD4k5XGKYjfXbzvrh0pXUQLdnF1Y/hqnyanV53Tca9bWSGJ3tEOftY2L
uC6ybmbiAYGcVv8LRWwwzua4qEq3qFIXgaAXW/F2jEpfax9YtzVq6Ncy5oxQO+mCw6wGvsqhI5y+
ErqHboWq4ycjTTsi/h0h3xVDhmbGdHavnQztaUZ7QbprgochK/xGe+ws9KMGBBxdvVPWgZfW07aM
6002xtsWlVGTvneDkjkFvyNQK+Zaj8ATA2X8AJ5KlUOmpL5L+0PcPDdj71Wp5jIo7xVT7mbE+jm2
oNDsMOnYj7dGVyCaejWbO6sevd6gN1lxP1iV02JHaO3S4Smo17r1UOkhUij6qjUrt6s7B1IYTh3b
d0OjFmDre03QOG71lhOUyf0M2tKmBPcPs83KM6PulaXBh57wzTKhakXZdiD4J2zCUXsL6gcMQj+T
mWAh0e/rnivzWyF8jFOaU33JzDC13pSQjJhBqGnbkz+op7zWvOvWLjOenB0TAdDMRaqEVzCXK6HL
t5gnRft5aTRo5gcQ4I8w5CLtQV9u3G/Ic2ZUgLi4nczEXGiG2nrT7+vjUvLDavGp/j+UVi8GVGfG
BJjLCtWmydJMMo/F4xz9yvFsrYJ11E8OAgOnIzJFWZlBIaSK0NPYmQNWhzlZL2/AERFtrUS7WYSq
iuZJ1TeSb3gRyL9WKLLYKTN2M1+yv8GttgKvwbrYYHzEXz6efAL5YpBzZkyIplIrjQx9cZioNQ+0
zVx1rl5D/U2yJomLiKx2DaWYnulAaBBor7X6QdoPWr528WYsVDdD5DhyyPm0hZMMssrY5bj/bIXC
RcXA79GxZR4jAvtPc6OtCAabqTebTql5UOTswa4knya4eO2fWRXuq6q0aVgupXeteG3Ke4Ij2IIy
11Dfr+/s8u+IZw9KruCThpCSRphw9mgJrtKyxMYONL/RzH6Td5EkIru0lHMTwolrokTlSdvPR1r+
Bb0WN8VL0GwQlioyUjWZJeGohQqlsVqDQQlMx6m9s3kN6u6nEjQX1zftYu76bEnfeh2jvg2avFse
YS+NbfohDwtot8XTRsua32aBUXfD3CZ9267TgsQusfNj2qN4oTTbXHmCWIHkF126Js5/kHAMw14L
WhbiMybsI09B25ztyXgfwHeybn198Z/tMldcxlrw56xrB5M1FR1nsD9WZXaguQ1WoajywB19aMoQ
fD/d4GRR+hTYULWKT5RDJq90Cdi/VWunV5nf1OYuYJFPjfdGP0H19JA1YOeNiT8hnCEcnRiprAP2
4sV2vkHCKc6HnJQawxdb5jwghrRjb4HXOvl2hGqLU7iy3pnP1pHvu/R3gt0QLu5BScy26Er0srAE
LNjVT1qeouHQBrrft3cBvbG7daeBoCj5OeiYVPJnQ3eoNvt9xl2tx2icanhQ0nA0G9JwoEvMArCb
2AqYcqPgY2JQ5Bwe+4asuMa9EATe17/y5aP09fOXvz/7yKZtjcXIkVcPmOkqqemMUDGw1XRV1Vzi
UBcR9qxOYAgYZGrJoEFqF0HHBBIyAyXZQvOLHuwRI7IqpddSN5+l3Cra5TPztUQBLXITioqhjiU2
/DSCsCLDhJh26vnaru9YPjmm8tQh7xKA6j+YMLi5o3Q9aDcGeBlLKN5f3+/F2Dd3+apjiPUYvCfS
sQVrzjGHvAEnpwHBfK/pTqPM25I3XtbabgeWzutWL37lM6sCbHS6YU3orscWRNSx8RYvuh3GTDYG
SPyuW7p4z5xZEkCDsTwpIJUB0DCZD1lZr4glmZDPRoRrWygc8S7IDQ7JJ9wzrPMhFQBB0aJRbsCN
dcz0/yPty5Ybx7Vlv4gR4Ey+cpIoyZZlu2yXXxBVrjIncJ759TfpE3dbhtXCObvfuqIjvAQQWFhD
rkxQLmbq7dAUFUg2FzCSVEhuR7V3iIx0yI7JTyia586olAUAxcBLT9Fj0o4nTJTvC1m/a4suTMBi
4zSj1bqUtS7KgU5EnxdobsbjLpbBWT8kO0g2eFa5Ncba61BknqQ4bEvVt8ZHq/lTWRKGyqKHnFm+
nWZ3bd35gPRAjL64kyIwohaVZ01IEZfxvaQ9Mm9w8RfgBtWRbI0F/ECvQg4e8AuUbxvVWxikAnTo
ONjsYPXQBjD7gyaZh56cJAj8sS6FnPVctYAcdDdjjNqyBASxA7IfEuDkh6x8oInh5AbmX4qHUn3O
lhaDxqanlG1w/ftfihPRn1NAhq/bKrQhvvoT1QKF86xkBJxQ92DbdHsS1KMglrl8hz5tcIEGo7Ee
6SMY/1Jk8NNyryiPeTP67bAZolUsJ8I06On6si5foE+TvA8ZGzMvGMMFAhK7gY5LTG8rJfIpFYGK
PoYevx/v/5jiQcyNIc1pUcXwyMNx7jHPquduTtFUHY6VjvnzHvMQ6hDmqhWkTHYUsJuX92n+y57f
JkSPRrVAvb5yNAsRc+p3A9khIkydweoQjb3WFX48eVHVPEQpnWBiHQoztbxVouIkmemGqmkg28Wa
QYfXt/BSfnR2MnjkNDoeJgJdfDVDeTTUEVI4uwp1EXN8hVq409i5KD+66Pc/j+KHxMrZ09aoWjxm
HY4iWiKe7CV+9tf4U6FU6iWHFGy665sT2CFK+lUvaPNdrHqdL5bzUYga0zgqYTvrK69AzonxDA99
IE9a8g2bnlt2p8u/ifzApvhRnURd/4tLtwwUfjVT1qEn9/UWzm2XNlM7L8e+7iBDHR0yCB0R5ZRX
L4Nc/jdX/szYenfO9jkqRorTg0YX2Fn8PHur9fsF7bjrp+fiBTwzwvmVqIHORzw2YOmeQfjYh0oD
7flVb8SeBZZ4Qc8PpKt+ZopzLyAMlEhs1di8xnxk1hIwRWtOlgSmqVbOfrEInTy9BjmRpZVv2ajt
MaZ0bLoqjKRBhUZ0a/oJhg2hAzW2XkWUekNlwyX9fzFSAXZY0zZkU0WcxnMV9NFQ1iY1q2O5qh5a
k2PM+y76c33fL5E0fbHC7UbSt3qmL5J5RzYQu2g8xf0QdsSLCY7clfWsKHzqKMDUjewkQpxdOMdf
jPNuV4niZLHHCtyu+65dgqwOx7Zw1W43QGjr+ko/HBDneM+N8W0qE6yqYAiP1aOVPkTFQ8aGAjyq
QO4QJfVa/T6rCrfs0FPJe/RUqJOMktsgw8vyyC3G3DXz3JemBFSsIMMnBdTv8CoPsiD8ufjAnp1O
bkvivKwnNZ8WBKyzo+EnWqwEN5Eomb/swT7t8HPBySzL0zBhmAIhx6YKVnCaukE4AXoKcXVJaI0L
UI3JjpUkQu1gqqdgam4y/bXqKMTUT6YJZTXQd8OjupMpQ8CI3M04A9c//kU2nLNLb3JxK8n6goEu
HIgCEzoH0W9WuH1/LLPebxpoqpuvUoN0F0MfArsXTrhyblf96jxBnGTYUwK/Vqy0Lz6kioLYy10L
OnOVA1D9bR7KPiTs91kgFHBc/zZ34L/Y5mpPCOGkmJhw3Bj72ECsp8GQCyjZTTyN9AXycVkgus+X
7tgXk9zDpEQ6yueVgtg9zjddeZNB3Co7KoN626c6uGIy9Ni70u2kPJyBY3BoNbvG0L2mtHgzykp1
QOD/YJqaN2uxA1ZkN8+Xn4li9YI3TfRZuDfNMDtayz22xm7KoIY+3QK5L50gcVJlr5RbwTG4mDWd
XTbudRutTCKjiVOgWmEsU0ePqMDCRVjQ+UHj/HjPWkXpZNzntVq8MlYum+huFeX9X9xm0XI4H9Wr
w6R3srkcQXPuZJi4GrS/dXRI6jcz/os2p9NMf0ap33ZK7zMbupbFu5KLQEICR8nX7qguyWNhIgZS
QWw1V7+omgH3I8gL1l27coW+geahR1/NRotyU4UO3bjFqBuCdd1JI22bmO89+onXHca6ddcMKl/9
hQ0QANNluH+iaw4pf6eJ9UMboOLYQd45f01L9Nps5l83KvieFuekKO3SYWI4nj19kZq9hQz0uoF/
8P+2ZhmapqsGP8gjyw0an7U5A5isBjgQm2zTB21IHBBjCdlUL8eSn8Y4vzcQBc98B2PWEkpN7GZJ
7WdR6UhJJnAjlwvItm3amgotTFPlL/aozTWQX/NRMsMG8OdM7jZNk2wi9gLyZLxlpk/swVkSZZsR
9bW26UM0ZPtheI1oK4AqX/yKZ7+F8wCGiQZorSrzMaEDKpD7rhNN1F/YWBXabyZQulgt4b9i3fZa
pdChPtoJwRxaE0Bbxx/m3h9U0e2+VOj9Yov7iCbtm9QgUw0kpbGP6BBYRhw21HLtXgp6hGfAVwcN
rQLorLj1LDvmiNNUFKXg6F7Y1S+/g3vR5j5jfQYCv2PHzKA276SSbQWXQ2SCe4xQYJaXLl1qJCQB
AAXmC86Rn7uZa6FJ23jjAS0/Ie73Y3aQ8zRfFsYdXVaPU1qPZX3U02oMrCx/hSQMopLOhQJtWJnD
zxaXGRxs5U6Tx9/SmB+o5OG8BzYOM2aIshlqDz/UbltbyBOM95m90PolZU+W9dQSSpyp/y0X94r1
Dm5UD7UVjVDR1l1wl19iei6upMkyRKbE6mO+gDxA+mWqkMVexn0jj6FNf5Zl4sxGumnb+9qKEUpX
txZzLD3ZdNjoOBlCkg02IAtQ3qTl5vp3/fZAmQhUZMgvmWhYYGSF86q2ZM4tk3v5pKXbNbnUaxTd
RbjC7xEXZ4W7J2NjgM7OspLTir9RnvRt7TbP0bZ1SxeDH6YL1nY//7P24BPQWsapV4taJN9TSO4n
cFcEmFQbNIONfax90AVGT2qo7GRP3afgFNthwAYuwiHRxgiil3Ev8nrfuw6cde72qGaTQe8N27x2
hKB9xd5Wjb7Wi+8Zeq23048G49+CT/vNEXI2ubtjlCMlcZ2np15Dj26IQ7I0qMqtYCAWXD9FIlOc
V4/ltofAS5yexrTD8yL5DL05xVadrhQxv1w4sBYhClnlPaHtzGtfDorKWtpm9pFqj70G5a41QdaE
I/Df7qwJ2dYzM1yIU4AVcWQTzCgb1doktwgIugAs454NsRX6ZsqbGqrd6Ml76CRuVahmCSD0oh/A
XUywBSjxbKf2sYiLU2HLvgIK4LQpgJ4cUPQvd0Z8LFLDu/4hv3l5btncRZ0K1g9J1qNyzkavoKm7
JH+vW/ieA3AmuIs4WosFBDyzjx/zM8CdN+XvVkvCVdO3tfdp+rebD1Efsijxr5sWLY67hBJaQhZJ
Vfu4QLYmy8tAEUbG3+dluNVxly5mJK9Ylduo9zYhKuPNY7IbNc86MMcxwBAZpDsFM+iQBtrOWzsE
+Oz6Gj9Igb+8mNwP4K4iMTPQxA4WOUGvCrPNS9CbNOgYymZLH0Sk30dR5Kt0cknMXswCVSI0k7S6
9ho5B9Jf9Rq23MpV6oPHJIgB6ivnw1LHIHwEv2o8uqWZb2hTbdtFyDonutrrlTir4ZoQoDMqoOSw
d2pgBu2peIgyT/JX7neUfGREqg77K5otEljlEUyRZcdNp+M8ytJRYi9V9a5kL9c/yrrnV76JwQUA
0kKgRzgW8FlM2VWtcirnlyJtNk0M/au42/SWKAj+Ppzy9RjwGKZIqWWjHJCidR5x0z8rjMgKx+yj
XFqGhQ9C4g4THO6/3U3ObaVjQcZpxG6O8s9ROw267uazwDVeeG3OfbPBOal8TuyiGiu4xgrwilS7
MRcZwqOqnzed4Dqt1/Xal+OcVUu7wah7uIx+SrYF7b0Ec/zgX5SHcoPC1f9VTpX7aJyDgt4z6k5G
iUen/DtoCLLNl6l7vX4WRZvHOaiCSYWk67GNsiKAr6XhE2vySuunPTPvuiXRxeI8UZ0ptJeVND2p
0S9KmKfrxVbqhbGlaEGc16hILzVZjNCqrjHjulAwCRcxeLXrxHSHNq8dC1oKoF504072iYSQuq6W
UzsBTGu3PoUa9GI8aOnsMxndBHpXjDdd9STpc5Cv1SLiT+reiHWgrf/lBn2rbkcFyafV8/Rp4yil
sZ0N5iRR7F//DpdCX9wXXdN1ghif8Jop1UKNzCg78iEuq5LbGfeShgUN4BM8TDOFtexMIG0p0ptI
ddiJuSLU7UfS/f0eff4EzgN2famzBscbPwE1zOi+BOj2CcXeO4yXjfercswq9dHeZ/ivVZ51uAft
EdRkRi+pHCNx7HcAqcESroB7SAwKvnzLP38dF+zVtFYUIEuV4yzZYYfaRFltc/WY19ShwmTo8rX4
NMZ5SBl4NpsQfI0YmoTLaa4rRxFxkH20la/tN+ciSZxljWFn8ik9KE3QgnPKG+5kp9zEnraW9NXd
+EgOyoO9OPpm7ZwtmgN0qQgJd/lufq6Vc59NrZJsTgYAjeZ6S/L8aGj9Nq2l2zqNBd7mHwKfT1uc
8xwW1epKUFGAX3UJ1CDbtj+mbfQXkmQv0Q6TpwCzu+tYeCi7hS+Fqasfe3d8bp+1W/VRcOO+MTh8
OPLP38I52XzqzUrG+MHJzsx9mVY49JUnTblbAqpDbWgnVY07Yfg1/y2w/EHtdO3Lc15XougMW2Os
HLUxV1zLqO6bsslduY1uwf9xE00z8MNmj64OFPVOSZE+TXR8AC9A5daLDCnJiWwY/ZEt2WM1gVap
pPW0aSlq6KA2y9zEJpgoieqXQV8wRtco6Ppi1ENrht6XDMtyrP5E9cWTUhQ1MsDrMdpR98xycygH
LezNHprbMcufibxQlw3ttldmUPWXID8D80CLXrW9Kwj10uG5UiYHNGSuUWznznTixhmy5xGApOx9
GXf2ZNwq2t6Kh/uMTAcCTNkIrYChvC+y16V908dNWcjgTYMCHs41ZdIhKt7zMgVwpXbM6DlnimPN
9wPAtEOs3Nj2ENBu8iSJboAh9SNt3HRR6dYA6/W1dqAqSMmTp3JBhjtjLVI+7Ewib1LWHiZE9hnG
RNKh/SGBKhL8ZSrbj8R8jTW0s6TiNEAskyYQ/RsSqDPW2co0Dg6iSLpXLfJCmk2Z73TlISlzV9Oo
j477jrHkWHWWH/WVE1W/5wYTJvgjChRap/TeQkNjpqZTAS1ZmRMGfQCpqSh6dkfbeBYcqtX/XTtT
3BM7RzmUSOxIOdoP+tv/zE3ilzBXBRl04olCyO/16q+3hwcfkV5jGqJl6wMz0/1JoNsaDNvBlWen
eCpDyDMF43NEnOurXF3ilUV+1LDOsg86yumwQCv9aBhgns8AwBS1swWen8cCAZIIGpI6so9TMnoG
psDNZED8LyrpiRbCPTAATdWsq8fkNEoIegyAe0dRlinw67zaDp3bSJ4TlAnG4qEfmWepiWOysEwN
UewissS9ILI1jn2mm+xElyaQQJKsDM1NDjIeg/ykIGE1iidD2dMUtYNWRWutdBsZiOsUxOxl785o
KP+7U8K9MjRaWFKDYeVUl3dLvRvat+t/X7Re/uWQ7LnWqxbAuyn30WpmsdNAmwN4zet2RGeReyZs
tJErO6XkZPUNACTHqv4Tp3+v2xCthXMbhtq1emIjrALj2z7TlW0LAZlyPzERYZLgxPN0hwYICLLE
xkdZQXa24hXBtJU3Zdj9yn6u1Rbmis6lYPs++hZnzqJULHtOhyg9LXgYqUG2o4KiTmcITtt3RMhX
V8gTHpZqH2n1QC1Q5bG7rC/3eVqHUArfJQPKIVazGdN0kwCyja/5f8X4cKY5NxJLrWEzAjeiJhb4
iGc3g0hQA9jR9UMi2sn1257tJFGqUiIt3G6nvav6JiY3RPtx3YToQflAu57ZWGRaGRMx2Kkkk2sa
RTjb2kMRA2ODvlAx3RtVDzXDMsBEiT9jrN21TIwHZwCuSq0bySJ4umjJnA+pqVqZloSdrZcb+bHu
EDSJp4ZEd4JzJGzJ1Iq1MEJ2qQYGVxZMe8ODSO9G32GlGWYrmXt9n0Xr4nxKDXklzCqouO+6tbdn
BGoL2UexoIDxvenKHUzOrfStxqRsgesymLY12h+aHBegeFH8EkNAEDlxVOhOgXTPkRB4Y8TUr+vS
06Kf1xcrSrF4WkR7mSxMVtrkVPv5r/yJvJdP+a3k2EENyhe39trSye7kjeatCVa6Td6yBxGt2bqh
V0IWjcuqjWVQmFbNyWkeEIgp1bZM3uz5l9QjDs78GgJY19cscOia8vWuMjaXyozJsxPNBk9V/kKd
xDCPcWIE1+0IDhLflGTpmBRtifBCI69Uu1OMP01yJzCx/tZre8f5nWKM9VJvcD/sZHCqBOWfbtq2
LTkQk2FuHxPJbR6jKZc/alqs+ABTu0hZvGGgrtLct/NOQuVIJy9KogG7vpen1K2g/Q4vJikIQDB1
0HYSRlwwhNG8JzihCyTHbPu9j2rHaDKnSp8SSNPaJshuqrumK3aRXHqLzMAllM0nW5LdJZ+DUTE9
qe0O6rDtmnYzmn9mTYJcFn6Z/WDqD6wUOUvRoVo/zpmzjGOohkR6gtJB2IVGvDUmFDxd2++cBXKo
+i/URrp31V1btf1WmQVHTOC2NM43WktSWmW0Zs6y5vaGgeRNiPNZXd+1T8+5RrWodQb4UHLKJ5TB
s2KxnUUhz4P5EzXDn3bSbyC7J0NmN69u6xiyeLJW+l2JnDBrfkXL8JxBXriXM8HSRUUyjfOfBth9
dblCtURbpF1sacGwRFBDTNy+jJyYnZo5kObEqevMyYdjXSP0DhMMYIDWU+7vOnun4v9OyjMp2vXc
svhHCuCgxd5yKNpYub1VRmo78YAhoqSw/SYxQkIerK51iL4VXC/BFnM+ui4gvabPknW0q9RTJyNg
qRyIB33+oZn4n0ILP8kGLtAoyeMFuQ7q8maKGSiVOBKGGAHmJG0osZuBPI7p6GSJwEddwjScV1X5
RrSEbR8raCoeIaoRNDFIb97yxG0n6L+NmbNstTA5KG/JH2lxlypyzMbJf6KHJSa3FBxnnfPKstHT
0WjRo9DnKRilyNF7EHx11gaYmd2QT4JXXhST8mQqmAid0w56cycVHrOgt6Qbvbk+NZbit3lQJqU/
pQ9Jkgm6PqIyts55bK2z0ThukE6sIBKaP6SKo79k2yGGiqDtrnwuhY06iNex7UpRL6JyEm0z5xfn
jqiRmaNuay6YEi3RzxgTQOzTg9HrT3kqqtpfdIRA5BiKrUNviFdjteK2bnoMtx3nWj4BtxOOQsDv
xWf2zATnbyrTzuUWpDnHBkobme0BVDko/nVHcPE1ObPBOYIipmWpW7AhdeAwmBuv01Rn6AAdi35L
BvHzSRRdCzaOTwapCVRHWsKiSfptDXq2rhfk6BdPwuea+OSPAKwl26NiHeuZepGq+kv1lnTA6uca
uO8kAWLycrx7Zo6734Biy3RmyJDIDg5G8cECd2veaiDMnVdhpXinRc71j/Z9WnkNsc9McrmfmbMo
tqC5epIib/TNQH9OPcODVplT3cu3hiO76McHUVALno3L/vzMMHfHbQWjLo1KbEBwi8eVbJluF7dx
mp1Y7vgSJuvLIrkLbcdUk4FqXPfVeM/2KSYeas/clH9Wdm7ENoI9XffsW9RxtjQuspEqHTkZItsT
hunddYBJff6f2SWM+e7inR5etye6BlyQs5SJFRvF6j8U9ZApddgk79ctCNyHyrkPQmca1X2N2oQF
CQ2WhdCYxTiF8L1ZN+baxvEupMQoKqrvH7AQ1e1rN6r3mR/5hjf4bPJ0w6nbEDiWQFzmEd09PslL
pS4vzQmVpSEw0Kfwl+1K4F4eoB2EGaRIyMAo+Gp8RlcCprk0moK1MoxK01+2KvAmAt/Fp3CgHsiT
wcSxkAkmvKPZU6Ue8B/i6zIKAvV/Vd35PPR8Jrc01JQbFfvXKaUHIBs122BZXq4fRNGmcU4jTvo8
W2SsqR9lhAOBXuSb6xaE54DzFQAKk34ssA5gJjB9aLiYkgozQAFXLE0SqILs9DKM7GzfOGeRNqMO
EbLZQqwzeMlWYU909KUxaG9WmUpElC74zJqdhoZc9Iq6Vva/mFAQOeNvVBkllB2lCq/AWladb9FJ
DWig7lQ/fhVhVUWfkPclemHK+RrtYEr1xrKkmxQcYNe/4UfEdMWP8OzdI4R3LSNfHbBV3vRpmvhF
ESsBY6WHftudTaPNooCjQSvAxie5ajKDEANEC/qD1JySfnLaOA8WEF4aPVTu1DAxZFfGgFw6agFG
w/w26vaqNlehntFXKRYN3YgeZT7X0fNBmsiEPeq85Nac9tEAlj7oFd0mvnHX+FWvOpp60PrN/2i0
ioA2QvtctSnV5lzKAQ89jTuwms8omjhNqG6pp/vGm3bUb7LQ3tF9ImTvNwVPJ5/haIOlY3gCfDqk
/NtIyHE1NHuTLW0U5i9KhH+MtekoqULciKByY1rj4jAlWtulqe4r/SRturlTgnmuR8eO6ySIJCja
gh+tALdiHEGnbfmVqJgwtQGFwThAB66CmbgSqiAROjCDfNskP6b2kUGWK5qp4aSk+CvbNthqDMMt
weA3yK23gGrEoorhEIrxIa10bUs96ePNiOF3W4KazuABRhl7Td162mKAsCNyVByolLIHUnV+bVDQ
RjBz06sg26hBjrUYb5KFZhd9qaLMH+rFqWiym6gC2gUQO6uTK3WvEDYIlcUICvlpzkRSUqIwiU/3
2nHRIHsPL7C6ogyyXO3krKR5vUe8GeyTm34vOmqXa6uf7o9P9ag5KQs4POxjgkkygFOC+cnYgGAa
bleNnMTA1EAMqBQoewkS6jlMX7tXMR2ywCnpnNNnyTyOM0Vi3YAliVXMbf7t+6hzfh7U+mxc1vSo
t4k7EMmraivQ6H/VtTzbTy4YjFJjiKZSs44m05wFMkTS8Hjdu4peSJ3z4IBIFI0uS+ykbeyXckfD
9ZmyN+n2YyrfER2Ry9WAsyVxUSEpJBkK4MgUwGau7MDj9Jo4YC/aGF7/glGO6gmIPT/ydC8SSscJ
zgWPGFYRDeSJrqMMHp/k7n296Nc3U2SA87So6KdxW8jWsaStrxSpN4G447qJyz2xz/3jAcKGlFBz
pDh5MTToA+RdDqDe4N8ENZPxQgJUqyIwDZ5EAaEgmDe4zNJK+6ZOMg34YHU3WCe1ivZ5/yhXtiAm
FCQnPEZ4yGwiTQq+kbncGpi7jX5oiyb4TKKIgmc4maKIYEgcrnEVx9DcfEcHX97TMHLSh3yXepan
boanNnFuVZfuydb0tBvlVpec6adYakb0PhucL9GVSpepBooxvbrRKVgBzZ9oGpfZSzndWOWfAVy+
epyCre9oZbZTqO/zYPq6AuBfPMmOqvyfdcO+FhE+WJLPGglg3iOzHWnwbdHkTLrqVfGvKj8pqnVQ
+kYQ3X0f3uWscf6nK4e6nXNEJ2t1EBUL0O25iWtuiAcEQOaIhMi/63xy9jj/A/FuK1MJ/J1az6Bz
m5sfhVbsQRUQpGa1n/LkBIprE0Cz+I8yqkHEctOdMe7R0XLXRqvCZ4yRPj0sKt3Lu9nrWQ9MS2wd
5J56OeSXCoUB9IZ4eFu09SGiDPDgZWfliyC3uVzI/vQEPAy5SlLg/gzUVVcIbmm78R2CHEvy88LH
cSkzJ/aW+8m1VFdnDgpOQOLKIKLGcNeNKA0QvSIm5/mMmeioVSDvWZW38sbtp20aoPfkL/5ohNVr
FFiCSyw0yZXXQA6aRbNSk6OljQey/Ormu07/kcs/eqlH269zSI7hwPwdYw2Z20uQuCCL4DcI/P1H
/Ht2U9QG9B4RyMuPQyf5YCknkxRcd/cCd2iuv+DMQqKUs77kCKhM9Y9S3VvokOf5f+VybXmVHzEs
jRcfARpmiqZ1vIpEN9Jyz8p9ZQjy4n/wcZ82OB/XFWhaTQpeLRVZkJV7oKlYwMGB0t3KAmS8sF92
G+ggH04KR4RLXG/09/zx0zYXRNlSmVvKrKE1OQDUSemN3T6z6AYwAEdFUqJhRm8hIicqXDHn13Qz
Kct6+cj6Bm+u3kFQwiByCmcSpOR1rULZnuqg3ZwLiVIuDxHJnyvmfFzeDvGQq+j36w7ZkY21iSKn
PJXAxTrDO3qNOopuZshuRLiGfwhO/mOYZ0EClnapNBVlMPlhClagrOaq4E4DOtkB1VZ9mBZf24s5
GYR2OffTNdU06OvxajxoB+WLOygeS50Ewj1eFs7Srkpc3V1+oKkv8MLq5cDoc8mcGxqtjpA8JezU
QluwlrW7TlsKR86AXZ5o8dIbkt+ZCkjnKcDULM5vxll1E1SBkBT6kJJ5YVHqsOFWKlK3y6XQkCF+
lLW+1taTAxLK0Fj2mrIcxv621SMnB22ZtNTEUVX9XpaZt3Ra4rAJQ1QW+8nANz/SX7qRisJOwSXi
FUTaWc6tcQZkhemda4EpIY3+tvQwpdE+rrTDMKrUa2LM5iC1pL10VNtXOx6DOdefSW4EStfe9nnH
kGEnwZSZAkcsum28rBqDxDmLBhyAyXbkF4gxYH45HtyVqsZ2laPVuyog4rojvYNTRthiFJrnMk67
KtqmGhC1snA4aG59k22LhzhIXHkXuZOvOKmfbqznVMQUKPoqnFtt4ka3zUg56010zrC/t3/TEKTJ
p/lgbJVt9TeXXcsVPU0iL2NzfhXKLJUOtNpa31fQiVkO3TG/kTfVk+yiZrwzdx0yOepffxDXP3rF
mducWx1bI1F7DQSX0mBu8uhvZ+zzqXYkTCFgUFZw6r+zWH8Ei5+Xm3OkrMdQVkLxXdEgCUnt0NGR
txge95Ntj5Ec5W5y43saSDf0ZQwhUw3UnNP9xFz0b5Gf+Ye8+f//FJ2soytnkQBYO81iTPBT1mgP
9SR0YicHxUqduqZLH5NDFi7g+oozT5FBnOrIQpazy7HI5y/gnOxCUgKlbBy20p/dpHU0yH+iaLlb
S0pgsCu9BthEUb1AvX7EdV6tbWihwqzQyjoyLXYtO9nPZHoazXJwCgZNlZhK4G+HcsItuCnNraZO
k8saCLghW6NU8+QMdUJzetYbxMHGXIxAF0avUbNsyy6MS+OHaRk9CpP2fVIg0wEx2Nyd0MMpmIKZ
mVuM2kCtUQcILDrNzXIiVf57jouHoQdOz3zvsuog2cKKsXr1kGP67+u3VqLEjuMc77d1M3mxG6Ny
D9XrCZ7ECEzQgIJr49/cKhB/fjUYg9sfFJMykFWZESZFFpTGn6QfQV+sulokGvn6hwbF50ni3CX4
DVsZ6nLJKWqDbKmOXQd9hAjaMpItuZUi3WOYyVHifg/+lH1tqgIf8l2O/su11gnnNstp0EqLgDRm
Ag09chdQIbaA/kGKG9KfZuIm+R9aH0qNeOAZk1FoUevXbjShzppuSiBXhruY2C7rx20LYr/Zkn+P
efKks9vMkgW/9R/y48+94rwsWAsVzC1ESHMmBjYQC2kcCG8ZhgP7t9Z+7IcpTBtQzJnSvs5/DPh2
14+G6NZzDjdPM7bgFQekoO3cTguMDtghkW8RGeH8bE5AqS1JOBBGK++aHqNfzQFCOv9yL/mBWjuy
5szAwDTcebQdHtZCD6hcbuNts7HvdMHjcf2l0j8uwZnDJkRK5351l/NSeVNW+FAidSzlrgB20ZwF
Odw/FAP+c0w+jtGZtcaqWnsY4TLIrgnH3RIs3ryA39mZn9b6oOV17yREUX7y6JGiAeQqv3VRkreG
uv/8NusfGfvZb5CYahbJWhSXj/abnLsF8p2Vnr+qQVburGW0f3U0PzogZ/ZoIhuzmsFr6W1+Y0Q9
4Pg3MeCS162IvNVH8nFmBl8xNYxaAsumavgD9KqWZoJ+FJg5rNnFGCKmqPJfzZLuqlrHaJhQvVh0
kDhvBf6jPE3W2Lb1dcxbPoJS3mgDFZuLr+r7yR21gPf1OrHMuOBafoS9ZysfZFtCvrwibV4xZg6l
VO092ctbyY+fk9gnpdM+Nu7slM/Xd/wDgXLtIHE+R7cKtZoLlZ1keSyDKkoBp41IGI+xC9JmqQkI
iRyJ3rYGdYxM3bQ/DTM0q6dW17cmJEaVlLiq3iLml3ZRQ/yemR5btot5S/r0tqshW7fsiyQBAAwa
PTS5K5oJ1Myti9bRRgJhylAYh7Rst+VYbhF7eDO5v77E9UG9tkLO4XV2I2GyFd8UJH4YLkbzcj79
Kwv8MCboOiupAy/uaYbCgGZvZFzB6xYuA0r/U2bQ+cnLWIu0ppXhtbWNses3w7YPpM2w+V/k94Lt
4icwZwzcSsXqWcbKRR2BgQFsZRyACMZTUt8oQRkkgQiIJTj8CheEqVpqSFBsBOsQeV+ancF+RSK4
yEUTumHbGuTVIe/HnYI6NUGuUE94j9rUibUfqMOBeUvYMrq4e59meGTl3LFyGEdUZUa3ORg71QMl
A+4P8oYyhOo39PuELJkik1yukOoZMeMJJlMjpBgybVF6un76Vq/37QadLWp9jM59U2018TziSFTd
btEyh43vVYQKd/p23Y7gG32A/8/skLisK7BroqRVRm4sFQ4qiYDtC4ajLvr4s9Ws+3lmhdYR0oxm
bVmbYU0g2ME6xyxiHAqUU6yf15e0us9rW7cu+cxYnOSylKkIg1rI9hSy7fUSO2azFowYTzGLyc8V
Lbxu8uIuGqvWsiErlsXXCnRZ6Yv6/5F2Jc1x80j2FzEC4ApcudWmUsmSLMm+MCwvJEGC+/7r55V7
ol2iawrT/Z18sMMogEAikfmWMhlOrdP7+viaTZqnG4pBrm66i0FW18ZAjCnuhqg/aeBg0FK4i6ay
K7jedbgYY3VkiyzNKBxqe1zG1Q7e19B+9BI/gyRgPHhQYYGnbnB76a6/AP49JDRGPn6uRfR2W3V1
j8o52Ft3Rdhtl/0Zydtsio3qJXh7DeH29nEwu22FqcW8PzXoLZbT/Tz/uj0d1QCrc9tCK7ekFfxI
9EzzphlbvaSK0HA9Gb5YsVXoRmMMNig1TpN5NHoXQMnxZbnjYR5Gu+pAnmSJMnhQ7sa78flcoRLe
P9uJfP2ephDtdMB4QNCAAKg23tXWz9ureL3ieDHF1RkmU7Z0DikANciDznzpSGCMe3gzIUVaYJKr
/xIODeQMVY0mgtfFjximsVPv9uXXHhb2t3+M6pOuEtSkpDKxiqY/9YwENtwEpKNIZn73uf4KWRfT
PcfPi5C1yLGc2rbqgXqA8wt8YHLTYC5e308wit1IidgMx/vS7dPSerQpzR4g6w7Z3jR9NpJXC5C3
bHnJ5VYaaO+i3tP90KEPskyOz7cMeNBs24QLr7y+ahe/p1+KCW3EHBa/g3RzeqLNG+8yN06a5/Mq
ku5gis8LR0I8T16r4/hTc3GBUXThWOyVTHdN/fMo6geHA30MnldjvuqA7xQxGKYs+SREm8CUID7k
cjjOSflIrehNDsWdDvuHJtlRvYWgCYAcaNykUINousOUWQ8aUrnRvqvG2Z/Rei4BsYIeVqBb1tPt
L6qMOatQGtVL2xMrHk7dGxo523aDLsY+fzlXGGG87CtGu3r7XXzdVVDN0hiZFhK8E6T26uaeUd66
My96HzqGua/ZfNOb6X7Wky+oOaNItOwa9i7qx1LDUzbD7Y+WGnzCebQoruXrKe6fX7auGFSaM+V4
YeinFAz0cij8PK6PA9RdaE19R4KQVwtfMPvZmliqCGNXr+mLsVehmMi8nZPI6U+O3t9H8z7Ca570
32W8b7romKsSHcUpXr/e83lJBGr6Z/5NjdcTcXkV3v7OV1O2iwmdf8HFIbbnSEy9JRD6h25DzHQb
Q2m75PVhUKVTt9MNvn6yL5HZWfqCW0xUpRtnP7I8JD1VhL3rDZCL+azi3mDBtTMxcDE7g/4t64hf
TvnGhMCDrGGzBcc404S2RBf07HtqOyEUOH0hHfgzvjT5D6Hs0akmvYqRNF36xrK1HqkcQKiEIBgW
7qCpLI5Uw6xCg94ODmRjcLk6fefNPfk1mzRM6vjt9mZRbcdVTCgFI4s14FJBRuIyBzWz4cvtERQT
Wb+QO5Bd7alre6g2HkxAqqAeGPNmc3uQ632bP5tk/Ui2adqNAn3ZEwSc+1/mr8WPXkB9RPMIkK7O
zTaQQg6qvewDk7lpqMrnFGdu/XIe+zjLegfDG0YCD7/XKQ7tAlJbqmB1HVN3Mc91zpU0disHA0kA
io+jvmn6pynZQMKx/KrJsP+cbfSn/B6iy4BPWX4y+YZHP8vEbX9ISFGhtab5zSdN2T+6DoO++F2r
oDOkvTPTDFEUCoZ3Rghk1PiIRNA3gTsRLXpEQEKrCpOKvfu7rXgR6BpYKuYyxkPEiMyQQN2MaI1/
e19dl827mNcq+Ew9PCioTiHakULYDYZWHapIbHh2BNDWs/BTbQziBeL+4FnxngVGDmCt8a3On3jM
Q5JNLhNlAFdn+BpAXLB9560W1nn7yEUMA/sK9L3CCqiukhZUvKD47410sTi1qZdEs/GCAjgFcBw3
eimP588xBPwXjGuTQJVeqL7GKmBVXdzIUuJiI5PucbvyRh7e/hiqSLKKVdUwL0VvZwMAmtCm06EE
AbhZQhWjXM0HHOIYDD64Jlk/zVI5znnL4AOc6hDDMx9LmIJqY+UPtHe7tvBLzVRkIFdX7mLE1Vtt
aqecp9agn/J+O2Rvia16qV1duIsBVkGjJaXWpO2M0rb2NMV5kGfgjCYq+RPVKOdpXuy40S70rqnP
r7HySz3t0ozAgk0q1ur6vr6Yy/lXXIyi6RZ45uW5UFRbLprVkDGcHkVhufbI4Uu13MW4yJrplOWm
n6ZwDZ6RElQqC9Wr8f7iV6zCAugIy8TPhSQGD9cy74ULQx8dphVLnyuuNtVQq3zDSWnfEaD6Ttky
uF2Cd08+H8jc3xcsVQylXNzVGbbNxelkDhRABf1AuNImrtNGuzr+NrLvuWwDHn8r2m9l98iKwsvb
l9qKX/6LM36xsKszLkbQx6HMw05TNbjc+lqBYkaGX7cHuf7u+jPK+r0xjJlJuh4nrkRUN6cca1p4
LXK4sn6BybSrMwsqv+NL2Zt+Qh8aTdWbP3+0vx7acBZxTIsw3bBX00ytdnTgXwkgL3x+ilrz6D2x
fkxG7OVUeRWcK1c3BlsjmLnG8rpJpH6C73KzoYx6k6hc6uR+BkmMvjum9rhRXJz0Nwnp1qird9Wk
51rNipadMls76M7gwXmo9ApNQwNDCselBiROW32B+alVG2G0AApSjr9L8ygdFLX81Y0Z2WspB9JL
A+NMS5aTVUPUk0wMdXXgbGHvCIFkQINnbxbGzjK5J2ze7IRd2gA21G6pO3v4xP2E75DtT7QPraGD
ZCsEf4UDlB+T2aueSChx1fqXyrZgvSzQhoJ+YwdnyKiGmn9XH+dFyq2QQ+UtVj5AQWbZsbGHg2+R
LAF85e+KeTlkUVe7DZ1fe4Gkjw3wNog0y3juk3o85ELawC8w50Bs+E9rZRlaAjy1FKDRhG9iczfb
0w46XBMgikO94WB7niwd2EbR0PdmmZ9aGylepwE5zJHIplYge4jC2hzzhKECbLGEfOynalNq4tQB
I4jbEarQRgHpkVnCuCCLQun80ggPwDDZMUgfI2OZtrkZLwFJeOQZWf41Gga/mthm6ZpNTIYdDIC2
dgQxzpq3kZsZFkPNhTJX66r73oYpcZ2SZDNJWOYC8QzX62RfQgtq1NIgMYwfQhJ417H2xQatYYRT
u5wAaMo9KzV9UfQe5IIEdJ7KoxlZWwlhp7Qt3rT8i5FnD8swtm5rWF6ns11VZJ2L/Vuh1z59pUt7
Z7H2M0oG/qxH2wbvip62msvs4g6mriOkcFHPaWJ7kwljOxsGdo4RkBoqQRzGGr5ezaMXJzRz8bT8
OTMUqNqXqBmC/yrI/PuMs9V96IwFY9Ncofm4sULz87lJD3aZVz+UT/iwqlfyOWLcOG5reLnT5CW4
64godaA9oYFd4MAh70ZW+gpYVuCAalYZm+kbMJqdJ4L8qPoFqh+wuhKjrB37wqlxT82lqy/vE9za
ZP6Wmp9ImYWLGe+Hot/dXmPjeur0Z41Xl2MvqTM5BaMn04HOWNdvuiJvXFuYEeqJYr4v+wmfvxh7
pAogj7I5eWqn6ms/NduIdnDehrJ6wUEUz+/NdhQupDILWLhrT6LrQnRSvNLir0mXPduJCNpKN09S
y7/NjvWQpShj8t4dltrLpQFyyt5pPhu9oiSrmuDqRs5SB/1RQJNOo/PWmZ/FpMQ9nOPwrY2zuopM
YhQzRGH4KTHe4cTh5079ancO3PaYXyPfHcd9ysh7ntufTan4ftdTxn9/vjWQPQeEuapQh4R/BIgz
0LIn9adIKSh5Hbf+57blq6uop3Vr5KI/d2b/pS2Sh/EeH7qCDOryC73ZTfzuGKpM9Xdf+ePKcpNz
nRNuM2LDRgwrf5GqWiZC1VDp5BTDYapZ6G4w2BYvGH+0nQNPbdeIq8ASkMurgFlaIJjHa3jnimGn
G8DEybe4ZL5EICyaN1Y+zcU+L2s3LjIvghkbGU7LdF+B6KvxySfOEyGFG5uHujmYXRbWLEYkJpAl
x389/+gb8Knt70ZuHOou8Wrcm1lOP+GifASf1kvtN906wvfVt/t7MYqvUnae1cErjiT3sAvc9Pby
TdNQHhIvnBonwd5n8QPaYm5u3VNYL2XV4zA8axyFYsiJlWenzeTe0B4TgLRn/MTpDdR4b0zBTi9x
u8Pus6v3EYJ1JHayLdymG1xh3M3FO22+LhJQm7oOjBYcc6tA58UJTdANyrlzeTv7tgOa84K1qszZ
cmHgs4ji3hQ/+vGnVqFG/LPQfqIZk0AQvLWlm8KRGIgpL0scN3WcDXxA73o5uEmxtJ4+N49MmN1+
XsgL1Jdq3yp755jwDsxcbj9UCFxRj4lOuvNMxiQ5YCN90ov4PjHMPSmWx9pkkEiYrffbse3vvP/j
7lk9dApUHtqygKBWZoJoZfRhIxiMEqHKWqrscP4+hh+HWoXudqqHpeANgXnhd2ZbeFtDJQ3p2D+b
0DpWk6ywI1QyT4nz3lTUzTXY04DEJ51CdfT+jmkfJ7SKmrot6xJmgPDpMugdGBtvScQCfYT3SWLv
8Km2pSgeYp581lAVs6JI8Y76O2h/HH4VUsdJltCNrsip1W2/tL5rmUpL9vw/3Agt66KqoWllZ2oz
nCNwQUD8MH/Km9qLDPI8aO0nJrL7HAYmSCj9299QsVPWZVY5mVlBG+wU6K+4qfmYsaMSZKkaQ/8Y
NjmNpDXl0HlsRgSzb0P3uZmYYodcGQPYfkOnjk10+hdqdC5pUpc2h3d0B0A9fY7YI1e61V+5dyAU
fjHKaiZwYeLRUIA7WQZiJx7A5d7XR4akdzuHNAA1rQR1Q8XYVE1tVexJ8ykXpWnBvps/RZkM5tR0
aaQSrlONsrrbTM1iDmsxSk5b5FsvIj52iUpEUjXI+e8vLlC40bVkKMBCSeOTPjJ3jF8qmf/DrbAK
frG0KZQxMUhu3EVEoAlsuJZQUadUU1kFv7OYvGgHoFsz6LFEQwlDYyeAwVF4+3xeqcN/3HKryCcK
3tkZB44dmFkoMbVe8wTMqjtBa8IOCSz1/vPOx8cBV7Eu6sr2f0H+lR5azT4a2Ya1/X5iumpu5+Oy
CnqXx2kd9IqC5ZmjIaw2fnbf7YzDcjgjy2efv6A1rYjhig/2V6QrR6k5BNvCqo95xeEk8mraqjB+
pbf5YfXWfaOImYvMp3M8hXrMWcEFzIO4DstN6nUB8bENaQ3DLlfdsblyR31YzFWYmMbamAwWLXCi
Q6k+x6sn+fXP9uLaBsPgUxmVBsLf6BU7I5SBhK7z6wB1LjNsvlbHftv/5ynGh0mtAgatpV0mjrmc
qvLLVNhBDBWgDpTYRX9VzO1KhvFhpFXUENxAsXvCBSKpLt0F7g0ZRSUP+rbIpsKJWoCsTzCPWyCa
Jbyk/HZ7/N97/dZZWMWTCRdx46BUiavF3uhgYM4L0NalW52WLfOLrX3qdzYI+cmdlj90RxDm7Pty
e/tHXElCPqzBKtY4bUvnHN43pwiFYg1yXznMj2q8hc3yM3TRTl35LovqH57LdbyxB5lUGkhFORcA
HmEn4flSs2p3e26K478G85psBvtXII7ynrtxF/sTBCmG0QluD3PeJjc+41ortZwmZCJxRk5ELAE3
liCR1t7qvlqayqpRNaFVLmIXrO4LaeNo8J3DGr/pH6OC/ufp4eWOWKN4Dd5WkjeCoH/Qw0e58KlT
eQ5ebLdX7by5b63aKvmwIVQ36eP5mKcSGm9xUOVvpf5gm+j1l8Y/23BrdwwyWBNxUpy02O59yzhG
IDxb2fvtGam+ziqczFEbGVOH7QacP3iWi9/FkDMQQrHdrgCtPtw3xipstFkfN42BcQrI+me41po4
WJwlqHXNA1PTweOfDADWqN4NilCxFkNFPbyZc47dx2i3qVBel9Ohqr9N8J+kM/NtzJrUsSI+qQ7X
KlQ4GY1JvuDL1dPXvupReOZexB13iH/c/nrn/XZjP65lUCvSLqNGcYqdVPPz6HVxVLmPYn+YqwqW
SJxqNmZcpUJ/sZMnikLImXJ7exqq5HGtflpVSOhrDTmPuTFC66448WAMzec5JHfQEz8mO00hWq6a
1ioJmQ1oNugDFm6yH2cHwg3Vz0VNzFDsA3MVLvBOaZLOxF19dpePUm/+hgKYB2HGBeX42SdQMPyM
14WaVa0a+Dz9i/cLWeJecgYYbSd6P6dTkKEG7Wi5X1aqa1G1BVcBhKMZbcK5djmllQ4o5wHUa//2
7rj+rWApb1iOxdlahacuUq2BZyKCbixdiCf7bfTNLprg9ijXQ/ufUVbfqinrjrd0WE4LmnkN/8LJ
cTaCbBHwdFDJ/l3/PH/GWn0ezQD5qG6hm8n715NdTLuOHjvcJrdndP3L/Bll9WWsJc0XQQm+TGH6
pXG3JOwffplVUBc8n2YSw8x6WUKzgHV5tzfRy7w9DdVirZK9sTOywYYa46kYYK4Cy5OoxDbQ7aCI
VVRQ1U5bxW3LjBIzsbBiTVX6sf5Smh1q3Cpmk2IUtuJ7dKWjydHBhEqAtDJD+CXEH6FWplg31TCr
yO3Mlt3AumQ5RdBCSCDLXZ4G5Q74P+71f28ytsruxt6okrbBkoFfhCZjw786cL6MjHujbHex1m9s
IzuLo4Kj2Kt0FFQzXAVxLdWZE9uYYdaUHiiX/tzoARQgFQupiAzrdiqXZU10Hac1j45N9KkaNC+t
Y4jLfhFJo7oJ/4ZMnPOkP+t5nvNF5B5aUOX7CmEoyzJfyh7UhXutfU/FHZWmjyMdaJAfglrP5vYp
U37IVbRomxKpZmuco8UYNnCHqat3YxhB7v7ZDbpHtChwRBZUUvGgVBxvtoohqZMkVMcD5CSAAdZh
8BpB2s2AkY8V24qnlXklW7K4qROLwmsCHgMf19asrRniTM1y6ujo1WBu1L3KvvHqMl6OsToPrcgW
PvJ8Oeld/9wm00NSfp0BxGTVlwb2L7Dc2E3JDEG5TJFzXq35Xo68Og2GLmhk83o5TTT5lkrj2ciL
T5xMYZ4lX5iJ0q8Nbrts6BFE1V3ZlCerhPKkGOHfygObqNqQqtU+//3FTi6ok8rKaBe0dzPfTL+b
slFM+dr5v5zx6qxQk4yg5GAElr6RTIfm85Y1S3j7YFzbn5eDrM5FnUHB0pgwSG7A0GCJN7GRQOS9
A8RHVRC+Fmguh1odhYkaPYPzBa6fsYbvcbtjonCz0ThFYwyPKBWt67eU7Pr1AP0oNIgJEiu6xoKh
kJ7rcgG4Scr2YMyz1/VHs6HbRSOFF2upAZ3tfg/9s+PY6QgIlM9PuPDfy2p5q9tp3ugNlHjKvgd6
J+vgvWN6QCyEBstDOORszcZClIwmz5gZTK0gkKV/qkWO4Ln4Tl7ObrSQO40tj4XGw6RKwjnW7hip
0KWdsmMEU1IbmZcFZgVIhcBGoNc7Aklhn40EmVsBKdCKp8jK/KjYC/Js9+1bzGw0rTv9YFsQhRxi
8zXKi1cRoShGuo0B4FYOfJRIoB+UzYoIen03/ns112A3GP45k90JJENC27UL20SS3/e6CiV8fT/+
GWYVxPQsnnidpcupd4gna2OjwYB31jNXUJUo3PUT/GeoVSzj9WRaFNDMk3Qs19IBTJwixRFWDbEK
WlXSd+OIEtTJhil60j5mYDXePr+/Rehv7PK1xOaUS2lPM2YxTUCF5fCb756cFiLtQw35usbN+2Pf
frbgWQyOl5eOv3Ig3jgjUN1rGAzDysTvK+rnUt9BXObowIlwwe8cPBAifCZm1wSCzDS+5nqxk3G/
yctoYzSfdIseZjzuSiuM6ftcPJHpZw4UawXPnEzABVme3ZC3A5a01bRjTfE+zCBLT6GkV2r5u+YA
7m2Z5xpv1+VBT6dQWirVsd/VxPXi2MThJuPcMXW22k1scJoutSvkouWhtO4jaEFFgxH0NQFlAOZT
ZfMVuKb3DJPRoKecgN2xxBD0BhuvZ4fI2JVxvp3K7CBtaNRS6Q49pJ5E7NvL+EpjBrRlMVTQX7JT
8GTb2I37MoRsYksVacTVhsblTFabdWqQLNURLvcaqmE2tJ01/lNGT2XbB0lbeVHzIkB4a/gjhdxX
Zv5ICXWLwtpHju5GpqnY11coytxi4AGbhkmo6ay7OJMwhzka4XYH+XUPxHh/GgFctieXytrnJArG
7L2P4kOc1YHlVGjWg99YJc9n7aVJqzwbYBY7b3yIoG14Dz8EMvoJU2lg2Ofvu/7+lz9ztWqAmvLZ
iDLjPtJAaztfA0TfzAza05rzqC294eVRFhRj8TWnIDShDbYxOngUZgmCbhZ3ZF9qcNgynP5dUCts
NTscSOoNEK5MxByaWr+byzgoz2DblLk5GPRwd0oAvuF+hgBGpBbOVY0jMfzIusl1WP4ExJDm1QUo
fVw/FDrM7O1qm1tPzQAwJqUvhKeA1EpPMzoPD46ga7pTl/3Io2lDqvJpEAyVlQmAX+ExUIZxq2zK
uA5K7dsA/a8o6z8lEp0tJ1aCAq/FZqY7DNJIIH8D6vox5WnrBA+7fDTuHRPobkcPGrjezOwp5Qcx
Dn4dnYpZAGcF04kC4KC7JIfF28OwHGiHHWDDsCFKX505DwZL4sU+7/UFaKlmducl981+DCz5kBXD
mQuUhkgy99kACrPOv6DdLt0qmUNZpH7URZAMI6qXiWpyq0Ro5MQeEhs72nI7tHuKwZ21V5L/lgkE
Iz0AAcE1Acg6C3trvopyde12vVzaVW5kwc5jZkNh3FfklRrOUV9AJVqowlv7Cg8Bx/biC7KPX1AW
zgjTEJyHc1uU/QI8eNOH8QP1dBd7USmjolrTVcEhcSAj3jrSuJf5vDPRdO3t7zbF6nEVbOLaRXsx
sXVbaUwa3gCEj4PejZsSlw+FsNztm/YKFfLD4q17Sk2X6wLWY/hGdgXQ3wgg32JumN0dHV2cEuAP
coC4IYu0Y8j+Whr57QKpMgfeKkkSsqnYlOTI7FOn3ryK7WOs4tw8cdyrHX4a2c8vE07nzD0IVEMo
x6sCZ1/ILQPt4/+jHata+FWGk9SwUrBLxITeQSBoq6ei+i9q2Zef9vwLLh5asP1Egj+c5xbbbxW8
c5wo3k/5y+2vq1rBVWxL50JoDMXe+4bXOwk3uRxYEm7mqk10rQByOZtVmKmoZc96jPUa9eeMo6Qk
z0p3D7R5aKFe03YOLm/IhZmK/EH1mVbxpSaNVbTQJLvXYRKb4aEgyii8vYJXyD8fz8cquDhjNfez
iTHOarNa5YvQBi+SegIu1f8PPJYiuPxWXr3YF3WTy6hdOuOe1se6KrYOAz1Sio0Af+H2zM6L81cW
8SdqrttQccYLvSUIY+lg+pqoNzGzPNwFh76zNiNXCZMptuK6J5U0he44GtYRLDzfSGu/mbd6N5xu
T+oce29NahUysnrSu4y056+VbqEot7E2NNC3KsMK1ZWztuJjfMisvsXxnUJ7X7ZuBRWbM1TFqb1z
PFI3h1TLt4oX1cITQ0TYF0ZznBznkcvxTkN/6PbyKQ6UuYoXosbru/+92dPJnwp6F/fR0+0hzufl
1hdahYpOM0e7Pqdb8yh2Zdu6ep8HMHzd2HkKEhSKbIotoVq5dZCgad4SjhSocVK3g+sGAwCeStX+
VgWKteG4iEY+5ili7RTS0FoOxuEsI6CHZDno23GrItAoAsVfBnzxPC/6hJ1ugAkwlRLiyu2un9ku
rVR2MIqhrFXvgxb4VGOFvRej7pgABhCNkTeBOTOVTXh7d/yGsN3YHmsj8JjETEsnHKxzLhcf+JvV
BdjuGfzixdH+2S4u6GLh+ajFoIgVxKvpffc4bMi7CtKn/CmrWJISU4dP3PmnnJw3BzgH7qXpURhu
7XgGcszBG6E84/JfE9rDIDFFruMchsfMz57MR8WyKA7m2jeuMcoS6RZ+y1lujIrHCBUMLeCJnzZo
4IWFQFaU+I43BH23nV4Y+p9u+Wy8GHTLzWd9qzLgVVwea0+5pBXD0CWI5to4bdvp02TpfkbDyJjd
rLu/PfnrwdaARJ2jgxtD1zYHPVlMEpc4WQNUj2jmQWP9LDMp7mkg3Ih6xU8VKvoqtgHDWZThRchs
ssrx86ab+tSKzXveoPAwORA4lQfBMm1n1tkDgyoptF/9SXP2jIqgS9hhnJrEl6x+bsCUVCzAOmZS
0zIYahI64QY30Gf6mCwO6SAz00Fz+wyNNAHT7U23/iw/m/7ot/BM1Xz7ft4WXnlS+bRjlVfxej32
Kl5rmDj6EBo55lG8TYzGrZYfC8pqDU1CWz9Y5clu7pzkZw9xCg5+RgEq4dgB5V21x1EmnqXf6zlI
orWr57WXAj4KkkUNaX6t24rJ9lJ9cQ0K1XyZ+KMOW8ZZbFv9nddbNuY5aOMoJcBySqthSpy86mQ+
1GX1YFAz4HYOkhI0wq2vjvViFBAaWxbYKlmw6ngjdEeM1Nfa1x5qYYTNB11MLocwaUsrnzJUFOmw
y+py44xdMC7CtwZrm5QW/K0irx6kZxZVOI5HgzQeqmpeLaGxnSIzMmNwv6PNoj3rDSYj4zAn3+vM
BpG02KeoYfVQMMn43QTKGBe6F6OYnhRkU3cmtMpfIui5d32Q5oC7jYlLUHgBUMLXBmtTtK96bXo2
KvBFAiPhFAIhPZKl7EtcPUcDPA2H/q4zEzCG41ejaf3BdNxWh4LK8MLg79QwOJBMwDkO2m6Edg4f
n5Z5dGVa3oFTey5R2IkEyrW4RwvW160zycUI2gQWWaTe5XbuGwWgy2Vx36DgrlnSm6kWTuPLQLNQ
NwevN9rA1uetYCxsMs3XQXBO5p96Krwheu/5r3T+pI2fi9oI4PK4y3kBv6coGLJki1V96Km912wR
ji13M+gDZKO4T7IKddsM/SbnLm9al8zFTmSQCCyTDSkhOA4xeMFfCydEsu91za8hZ4kbT5BaZAP0
U5y7goPAbI9uZwovhQSx6BqvNVpXzD9iirKH/lZP30t5N+nHxpYe5W+kqD2LVuFgzUc6z0cZf8+W
aTOUpu8sKA/bb2mF3QaVY2PWgsZ+KiiFVU4V5rqN3TbA4/QxwjZros6vdABqaRS0xNppBgna8TNZ
mpOetyGTP80Y/GuZbrlT3UXAWxig8c1V5WU6qHDnJp79XJvVJ6c5qx6/dzzz4rEI4vrUyWI7oGky
Joe0YYGWUdQeE39aNFeAzy1Qepqqg26fCjMPBxsmYzqUrlFDjd7ZGIWF9jJUdNOkL3W9rZsa/xgE
7W4K00RzB4e6A3JWCLVtpIYbHRi+MX3kuuE6uuZaQ+XbgOeOjdzqOJR13e+1uPRsG8jJ0oHW3c+i
TT1swx3qt8gBOh8Ga5mnVeD4SFQI4+bRoeUjg0FrEum7Aojqkmb7OiHetGxE9XnkT2xsUB3VPBu9
+VT+TJfilHVDSIUATRZOcwWk9kx6TCkE7kp6Wvp5nxKUH+ShJT8W7QfwgW7HXm7H2b8sCBDrbMpQ
WacE+r9kHfWjmpU20CTkiCjwXEivv4ehx8b0oy+gBvryc3MQry0ibv9E3HxjPzafnV2auMrMY13g
Xf2O3/3qi0cgHxo+x+ff0QbRJvGqp+Zh/Iw0r3qCJeeOPMHiB7YTnQf0Tv8+jTt1dvnXBbj+Ceef
ePETYmGiThzhJ4g7tnHCdF+9x7uzbxMNCLLZMlDJLv8lnvmvEU1dd4hpQE9nNWIzjmnUzdN58c+Z
X+u1pgvHCQoHJtfGg1t3y5AcHCeYX1W33F9q8uux16kesF2Nzn5fsMQ7EyvE05kEP23SsFZ4xq8z
ufVQq9ISMCnwj6sHckz0O4m+Qdb+p+n67xG4w51ztkDY+mXQGc5i8RJVudmRYUpPFmwxlp75Y/d8
+7xc3SQ6AH42UhKkZ3z1tLIWe6RJX5w/WXMnTC//UsNU+ExGqZeQ+BlMUVTPnn/xoC9fCJieg1K9
ZaHmq9t8/UYliRRzUi/k2PTpHtvpTogxmHu5kyn1C6jezIPmLnYV1L0BOc/vBBBHcxKe3uLNkCCQ
a6k/wqGVtLDuMJFNMWu/lM12rsRGQglQohUFLQ6XwdTLkV8dBs2LiXvEZmh8vMzaAxt2srtLYWTY
V794BCubaggl7l0JfQ16NutDat7WKLdz25sI23TpA4PvtMHtPVmeIccME23Uq4ofqc6DSrP3NoRI
5RNaeVRqwZB+SavSW+Snyfwl2ggJBDzU5S8LuVdeQcm9qaBA/ZohpdHqETIDCy4d5P9QCltAlJ5B
TJTLlzhP9iluCy3LdnUCzkPceFNdu7OhBaUcdrXDjxQ8D5IhFkPvAnefplNvRkZBs7s+RkpJ5CYu
nhAFXNvovVY+pdOmQpsUN9SsyR0Z3oh4ztDf0e0IsqfoY5jP5wWu6wUUIZggSbITqM2hn2houFsA
nIPCw1IfKkcLO1QJWf1OIRViOajspt/OTpC4WFxteDKLt/Ls14b7uNlBtNcb68nrHOqZ+LOKWjcZ
f2UQp8Eb5K03xJd8fIXqeAge4/8wdh7LcWNLt34iRMCbKWwZFr2fIEiJgvceT38/9Bn8UomhuoMe
tBMKwMbemSuXYYiIMrwlqIajXxwgXWkxAy1MHvrFHjLtKHUMbKLnUHvVJk6tfFcyrZmKh5W/m5Ti
ZMy/OkLPtdjy2m4NLMIjJ5FOs3sX+9TJOZU57LryMC+402i6QwrcTTeNTEzvwlS3qyKx9Yhpqi7f
ZZayz9t8mwzatUwGZyv4wlahTkkQystRb2UX6ohjDAwYtfxoseiqrZ2BbF+ruY2y/KWixIRE4tZr
5YhN6YYadcRJXQ4TVkQFjVAC7L62L8qgO6KUHsx6dtp59oXmZliIoyEhotBIShoVP5Efxjz12qy5
VRnCqer12Nb7NN2VRu7E63ue6DdJRjTp2u7n5kcxppRYhTuSraR9rdbt2G3w/68haf22fBxTze4s
+kztWslCr50wNAbAqQf4Zz+NaHVyrHlDLTrWDPCtOPXbrt8t5q9kWBy5ldwVxoi5PsQUa6NlOFnG
nqtQZzCqxhfYwpIlmeeT1JqBvv7shl9DwWmQlD7rdy8zKBQQDirlQ7e8NCFxJvkPNV08sIO9SR8w
jQ9rJ3lzW90axeTXZbmbi19jX5GddLs06e2i6uSPG04tPaRTIGqUM5AxhmwN2DtPcycEODX/UpQT
fCh3Sjcu5GiHyXGqUqdElLbSUqz3Sn0dCzPwdhI0xs2U3WlsHaX5rEdXZDxsLaNjlYXd8X51cyL+
0LCt9RH7wdvNHyTXS3cUkELVpHZk5V4X56C1Jk9IVbfRN1eUWtuNQuIo/XWEVqXlswpJNpJyryQ6
PbN0Xj6JcqqiuFP4Jug4YEmv8mA6xfhrnF5yTbI1qWf7eMuEkzr8moTDgMklcWU4no12o3xlxs2y
1Lupd6Nqn/RU5qXmzLgPFmXjMrRd0t6LBGhM/SGpdi0WH8na3oY9xJ50PXidZCNkCLrxPmH3W6K7
tX/DHAT3BCiHKztpx51pvzQ9R3ITeqIwBUtoedLc3OAhihVRSwd9L3WcFKqH94qt1aVvhDNmrDiQ
a4jlThMuFelQOFqd3uS4mY2lYTM6uTQmPYczzs+U8yYXG3xJVY3l1Hbo4AwnzdrdnA12QnxwMw1u
kaY2pp22BluEMjfGU7rBRHyctYOZxHtjFZ1wuDS8sc6Ry+1XkbrO9F6H8GWcU70SQxAmVTIXMCfJ
jeXOr9OCnbKCn2XuwVAdJTSuhOJOICAthkkrp7+69XVdZ9dkt1enz0i473C6mfrloPDztM74mgoL
wyv9TsCybNYHxxCeJJa/lvYP2CVSI9BVtCR0ckAVzYeSsD0ls2+ouGlHTKkFxU2j2z5/zVfTkQbr
aGSAYHm6a7DJskuS4MZE8mo5c6cEF45JvTKNHwzynFXtrmWBLPnBPA1ZY+e67GpkPS/myTRmt1li
bxbHoFGfE/N9msAYMS/RJ1JvraukwVurOG6IgTCLwbQ+VEPsRIXgWt2HZhyTkEF89tJ38hvyichJ
Rm2Pfw9QQO3UVhdk0alV8TmhwUmUxR8jAw+e8SCV4i20T05Q00Uyc2lNnY8izt7eObXM0tRKI65G
PIk4RDfOCAHntbvODgTX3NTP2l1KjvkY4BXkz6foYnic9P3lt0JaN7AsONduKbVsSW1Vg9vsI3IR
q2A4FR7OY0+jzYpwqSUOy476MGZGfqme/nbhWqqo6prF6j2f9WRGSqLoYq4n1mwWw0DJ91P0dqH4
/AaYAg/8v4uc1ex1nTZzLeXiSblZfcPHB80Ld5QllJ24812C4L57nIpiGpIqw7QV5TMILuqmLuVy
3JLqbxic2tjjTeKNR+omD7t5jr7rat9e67sajzl3sP99t990Dcbvlz/boPRcyJp4WdfTACrTGm/j
/PTvC5jad3ugQkI9DCjVlNXzYl4l+GYd53Y99aVoL/gIrQqZKoq2s/rYqy3jmIov5vAsZO/PmvAR
rZoz4AAX8/0LA1OwWvMLUXfDAuhvIWS4QIa+tsGSPklS68TkOUdoY8VF/pGrTw3YNKTfpEquGoED
fYgClcz34VeD8K6oVbtdsCYOq5+j1rvarPqyAEUV7ywdL1LJPAm4xdZ5+2Y2TWGnguRkzc/BnOzJ
jBxDpFfsSEtcE38pTR/LX5iuW4JifTcs4WuvVX6Ths+tWOwHzjoBQAdhcmCQWRZnqjurZbDg4NOI
026L8WVctYuQSczhvVEaZGHfTmbsJBTKcr/4NWiMKbX+aMRXdf9WYzg/oWKtpKe2+dCVBvdeYLTl
C7szp8iKk7V2JLqobyoIDt5HJ0FTKb5/kIzhtpPkNmO9DyNpN4Lu1ao3tfghjz9SiEJpBJ5Tv6Xl
vRx9jinRwgWbrAbXmLJme1UGiQdreZ9y5I/pqCLnkG80NX6rGHnlkew0tBGDB0ONibZPpIKnqo/6
5pkXgkXlIjzR1QvxJ+1b1R+lhzDfdZji1d0jTkLYP0LCMuSjXAkOVsUOlF2Ho8tOktTv6TqG/loq
P1tLCCwgokpGaDso3Htiy1hlSf3nZF3rxmp3lPWdOdh6uTCL69x2M40aJH+E1gxpii5BqW9CmMP1
YOFKrULBpwCy6K+q1RWz1cvjkSNkCcqGC6+WO1KoD2rrpkpJwZS7tS4GYqi7rSk4mpJhyvRSGepO
0B77sacIXe0pV7DsVE6RvNhii8Zz0INobANtDDml6NiMyrWiKkgVwclE01d1PVgawiNE1opa7TJF
CDL1dTClQJexx5s0JxrUnRzi6CivDkNaQtkooeI3g9GAaAG4hV9EKdqUsI5hxVyg3A/mg65wAg/N
scH0R5n8SjpVcsW9UiRyLo9DBFCevuKKyJup74fmK8H1bNUHNIHtW5ub9jD2P6DOg04PjmzJTt1m
sFZJoYgMV117+gecHvUFsDR016XaS0J0VNW7vKPT0R9qWXFLrXH7urYZ+dJsLY6BrsmqT6p+uzJg
Aq+3ZZKjt2yOBEuYrn8zRLjds+Ua2Uc53mXDTb0UuzgXdwlnK25NALT8iVnu0aOTa1iF0PuJZNCk
ncpjmrvrliJxWRjBvjYT+2bS2pH1WGRXimDZKC7sQpYAHyNf1WBU4hOQTxuZvsWVqfNL86WCLt1g
N0WLBAHzoeyhN/ePC/zQ7hk7aYz1KQ3S61yJ9ln0pYhvEX+eNt0PSn6wErYSkS81bhwsAdxYfOvX
ZVclInO7lI71aVlHR9Bfu+ENZHgft42tJIVvlW8iu04liW5e3rZ4do4mmil47rtiMOw5v4vj3u3q
Q7MB5+q4U0gfFEB1FlM/9EgRlfQ+jgG1CNqeNMmhvicyV7X7ZHFi/SnHVHBGwq3hWNbHV8XyukSM
8zT+Ggeaye7JlHFovKnC1K3L50h+jXP2Zo12XoevgeYtLWQ7GkkZJnxFime0Rp2HlPmmEKWnrNgR
6UpjkNs6xrVWpe0bVfP05T2TPsSsOPRdfKOG0vVs5HelwDyneVMkxi6D4lm1eqpxfiMm05bxVFq1
ftdlWJpyjclq0Rk8aeI7zW5mZNdSzgbfaG43y542PEk0K1Z+LYNzh6Xo6nl6kzTWLp+1jUTtLl10
PTdZoOS/1J6k6mhyU1iplP7h0l7hP22nGbVRmuKj3RwEks3N0dwVYXgQrIeykp22LgJBrpn+gpHD
B6cM5X81gQAeukmyez1yBsO4UUraMx02BlOGZhbJn3oJ1drLS0LqUuztiZpRzdjF8cnPIVbkSxUs
ExnZK1En8HmVWHBXw7TD7G0u0quazTPt8ntGce7KyRJGpCxHPwHlg8koT4U22WMNFABiougyBpNf
LYiLHjauEW27GnuwIjtMavyIoVci3ynazSC8SOKPqDpG/bYz0sznldsRJalH1XNHH51JelAkKRX5
/cDHLFaLbzIJmXL2iG3zreuPWWQWn5tvUod75fy1krjWSzpCFP1JG2XKc+sn/Af8KFQI8UbQj5bT
xK2r6IlbACZVrQGw/2sQrGuibQKdnJeyU/w1UQPibuwuwcl8LjBe0/2eT7xLVyb/ceakcez0Zg3n
/EkIa6cILdecNUcCbpwUtoz5Lm/erHplN+18VCdXepof8XhxapxxpEhx4+U959zrzNxTurvVsAIr
U6Gn8Z6Yv2jSHWLIkyVcTd17i7e0uCmSsKQXiIctqPixMhNy/U7LTK8r361FPdbqepqtB1HftTjb
ZkAMqiD5aS3bpRwCHRDDLWhuyN6mLJFbqOWhBTyI89keLaD0uLDl9C0dnyorYfElfo5vb9I+LtjP
Ycd0xDSVAebsdfqPdh78Se49pViCRbwOB/aqIX5quy8zIhkjupbJIaqpIsykQLTwVEXPjfylr7ov
o5ibitpJiyDtWZ2Z6FgmPo3NY5rssbi0U23wpaRydU6wOR6PU8i+MU2eMeLORXaAJOO+06WHtunp
mxs3qc1bo1Svkqhi5ij5E+VTjAa2qx9r/X3GrZfkFWJHPmVxZJxqfea0IkxaHdI88fXI/DwyvUl+
UdbyAENwHVQi08Igrx/mutiP6uxEo+RYUCDE0OnTl2qd9mumI4HmhFLe09x6VmXD0alRRpq6uJWd
NFcOgLju2LIL6k/YHRwkeTzKeLwPyvQYMSIuiit9GnbAXpJyKtePJi2cRKP1l3921R2DTc9YB080
YGC2rigb9w3+NFEt+ErR/5xaLCGG4XbGu7hslkOH3AOePQ5pnSeUj8hyD1bDC2mjo2CCkQGs8a/t
hWYslZl8SteZdkjy96opvXIenYyxpxp9QgXwW8C6Na6dFl4vcaDO2g92XA1ehgv0GBv/FcVdXwB8
vIUUZ6GkstCv5+ppSO/NTqeZBADHwFMpmCB3nwOGj8YPCPsQyE/dyu4nzB5JEGzYgptRy4jGWytp
LgnRbbFhDJEzzh+W0Nlmn+OOlf5vwp1S9GD6mceir6uvEqBS1KRgYBPCj1fSCft5udqWd28+rfln
wYQxnm7Am/3YsrcHnkXBMN5C+XOiXN718X3Kul+rkVpEckb1J2Ecrprjgjue2vwlifBa0oe9pt9r
ncL+8aPRK1ezfk3lyUo/evF50kUsrhQ7EpddBz4ggeh26DPbftqnzM5b46swBarC2k7MOxWcUEoF
b6gWB0K8gyzGEecffYS4Ass5fQ39nNTeZDRsXSW+K47dGnd1pa+9lkpKNd95NgzgGzsD2pcuGsT8
3dvpeIACr9Iqi/R4G/3it1mXli1mYUXD8l+rrOw20uCWPn1prPeXzFSiVPz9Otvv+O06c2aWaql2
4Dm05Mpu3AGB2/FO3pnev5u5bwYzf1zpXK2eR0WDkXe/QBiZ3fqnsUtdwYHy4ABLynZ6d5kU/3fL
/+cVz6Z3aiuQZSLH6yksgRcFEb/TwuuzS8HnfymGzp6hedb1K7FcS3pTLoxGJ88Cy/BKP/IEvLJn
zDrs6iYkRlu4CKf819//OXX68/7OxnZqm/VipRfbdSVfcvt9/dYEUBqC9QUSFnQ0K1C8/D13MI51
NUfcLS4FjH9JUfHtUuV72ZAVuEnG2cTN4sNrOHeX0+YSrhz73cZvTQ8X4Y6/wRVu97frnH0SRZ2a
+ZpwHflOdFTobuZt5kw+0jewqkvgxjejX66mKTLiG10zlPORXrkMOQEA2nyqfpGk7Yenfp8cEBq4
VAKk4ZBCQ64ew8RLT/P77+S3C5/BKpbeS6EwyfNJJCy58KgZHCloEHGBkJVecmN6+aV8hb8ymf5b
wb9d8+wVQohPRiL05hPtTuNxxnldEJHUDKvxZj2KXu7OuySQb8AWbMxZ7ni/3rTDzfmp/7q4JX37
2UJ3gEZuGBu57GxLIr95yrV2Plk7bIP3QxC6ult/JgTES47m5IfoRrxE57t0zQ3r+m0b1MVILaLt
mq1b78s3Bj9sTkxN7Wo/BsJt5ibuxfX8N7jFCvvtPrff9Ns1y1bBjUTq5tPo41XEdmh5xVXqm+7I
fQJYE9M++oJ7adj/DQr753XPFljb16URJVwXPvp9dFT8jKj2/iV732w2V67d1bZ2gGzkll/6JTb3
t5vFbzd9ttJwB1BhaqXbedPvs8N/9ky+vLu4iLZFcr43miKgIQa5fMTn9ETTWMY40riOelfvzefU
hTTkWnf5vbxR4f1LFIDvzgBDlyggJQtnIcgAf77MokrHRR1l+bT5wC8UaGGUHtStRdDy3WBcW8aj
Zb4LzScOAMzRO1uaUb30/ZeBAwAog/vv0/abx8zPsRCMWoasi+fElWIspDQkyop3vIVyZgEuWP7/
R/nwNyuIGdBv1zk7+kazi2RwmO065q9NcEBPj3minfKU9QsfKbOPv1/qH1c7e8h9lIdqOEo8ZFmF
P1H66QIqV4lBrPzoAd0y9cGynlKRwA3rcaJSXuh41vm1GxNs4Ct7na518UmGIVbAjVwzETwT/m49
AcqyKiaBtohyUHsRm9CeVnJCjCJIRP60gbkaDRHWvTlzaikxcKhKoGoQ5SJiACf0vtIAFLQSnWt9
aJMPUeW9rv1rWvW+hBGUyPSrKEkEIeajVhN3kKGkLqttSvOdmCSfE1TVNa4ORXkvtaOTLoprCCSd
hRANrJoGk247WR+EocYegQaHEplKXREW0jdhNArXo5l6ZZ66oXRo51tNar0M9W0FFj3SQ2bM6VcJ
aoAIU2p+G2R64pruRpC9WGIBKhUYXOrmAjSV/J3a04fO0FaiXSijI9d3cFkc2M43ffNDz6/FDjhW
zg4E3x77QgL9hvMsvOpxG/BpuHGJuW04Ac5eD6S2kLral1dLekoThW5gQa7+kW+BLYXmSvl6G1Pv
AzN+psKdbN2vKH4gvQUxAQAk0s0KIVj15nz/2EsB4TZ2Lt+Z6suc3wz0+tr8QxJesMlztqQAVSjv
Si2+1las8pbVqftPAsy9LmpdczWPW8an1MlQUQrPhMSiQL2smM0N4pZH8Drirq42jav2ITjjeyy9
GkPiyiskWN04ZeToGuDmhbzFAYNCKrc5801Df5zjd1X4kQLsyjJKog1jbG0Fsa3KSwthtWryRyM2
TgdkpJqKGy0iNIOZfj/0pAUo1pD8QpiD1PohJEFMFxwrgis011LLqWNYttzeWd0x7W6n+q60rpTq
uVJyv5+vBGvXRCJNShQseR6Y4YeipQA7aEmU+iDXE9g2YkSwOG0m+L54GIdrARDUKq+h98S9YQM+
u2F7NUmCvUC3qeJng6zgIr2FSwqQpYD33rfq6wRndBmZ1gMAahzKx3Yi5Vb5SDPgFtCUKOYpxh/L
+ilkxTHWRkblipNYN9Ww7iIdf3cMiARL4+kNV0JkQsyEE8VMx2h0u6eekaL8joqAABI0ypAq85D4
jq7zhbJ3i77A0OB9sUZvMiAXgwW1+UPFPx1EeOYVlGEj3U3llSZozoKzRy3WLmDcVTzP3jLJvjQB
mwFQlo3fVqRjhZ/RMLhtlR/TxTgsJvEZjXi0FOymjK8MbzgjfJZ5DVL4SwpF8qyYnYAklKwqujVI
WgRJz+O+XVDXZ09rVvslyXq18dbVu3kxCOuJ3FFRdjXvzuwSL1QBocfOI/3IztuPqjLBdCihllNS
VK6Ew34KA6XDNTmSXvLEOomdBCRnwkLyJejnJZxKa/xU8sglsdyp8y3VD0eUBj+E6qAW7ytIeLO8
qNqTpEJrNnxrfFk2YlWPMSD7VV4PXkFqaBaXbh3LbtffiwLoLwOUcSpejdqXJbKY2na3QogKRwyj
pNKNWsGB8EqkFRN6SFxW72BLcpuvNbgXNrmwbeq5tXGzdaDuekU374oM16fEVdr3sOSrEfYWazAO
n4zplJOyrfSALR2sIEF1pvUnY3h9hjieC0hGMN0aVrfmv1CFNwEiw5rdT9bi6TmG47ItR0+pNduy
ZcHyf5aWx1j5ZXYvnfyhhSezqINZ/uqJB7KYuK1mc+E4/a4o/+PkOasPlQZnKZO1RPP6v/yVhWEW
PVa1n4Nlp+4uVxTyVoadVTB/XPKsPFRaSQ4HlUv2ruRXzwMfymN6i6AjpzytHNNVgoaKzZtcfDRg
oPrrc+QUfv8FyUm4WK1+UyD/8WvOikYOW1XoFFU+aRPsf8U6xlECoHhJsbY9x3/d9Fl5iAXQLFfh
IJ8s4zM2VzvHEPrfldF/Rq3/usRZG7kOgqKVE6WRcWM6AD/P2lV3rRx1J33E4ftuwyUg2LhEdG0z
9L1wpzmlF9qW92NwQaN2MPk/Ky93IMG5rUMk7aW1dql22/79731Bkg99k/MD0/18NXnlW3ZIgiSy
m8B0tSC7hWS1wQmVm/nJRS7rpRrrPNCoT5QkHUPxf8tuhGqc7/OfzXu9l1yKduQjXjVBpsXnmUnH
rbnTj0z4XGX/77ckn6u36UgNHSoFjFpLlSTzbPUPUwQgXXTTySjKIIfeqhTocrr1CqkCoXnIKhTl
pkt/FnG3M5heQfFxLTMPCsD7WLrSiUprrGpfDyIDLTiiqfLw71/4nwnBX+uI1gLMgzZOO5e/jVY2
SbLCa1IDJjV7Rgo3qxs73Yfq1P76EgXzznDUfc9gwsv2qp/5ZUA2g1MH5ROPzq8doEbn3z/q+8f2
248626fSSl/MtONHyUF2vcFCvVvuy9vap5/1lNPkiq5xF92GtrmrL4OJ3369BqxjQ8MUTz/3xUuW
pepmbd12yYlrJ7vmUDlgzoQ3MEpXUYNd7Lu+XScEY0H51hSsh85agrysJE2g6EQ0A8OmZ7IZIY7T
qYCSyW5Bb5PlRtYTZzvU/v2spW97n98uffastai15DiypFO9xq65NN7IhCOLHkM8jcrkMZzfzPou
WS0/69ZL1J9vt2NTVdGUGZpG1O+fe4TJjCsbk2ZbfJMHyd2N7rKg+jLdDSPhGECDY2u3/77hv9LA
/vsmf7vo2Q1nnZKaaR5vG1MYlG5yyHZNUHx09zA4s/fIw+7WY9zsmXa6i++KK8mBZZY55YmcGFdz
p92l5I7v0GtD/+0Xne0SmYbr1TRH8mk5tHvt2B9VG4rPoQc6uXDv26nw19f+25XOzr/ZUASoHVxp
A2sYao+jn/uFw1PwstNIkGRQYF1j/mdaQ59tT1fprn/Cvuo+DLG+tOUX6cLr+A7H4eYNdh9VtVAF
nMHbcrLIkhkm280vDoidswICg1z54ik6CLwLyTE+8E59TfxLWtRvihNDhHNG7p3Jp2eYZ0shXpJa
bEdz+k8Yg5389I46JrCuE4c4z8f5EAVMx040mPz9ctU7wlv5Xgf5SdnD7vn3q9ku9eeb4afwIRBy
IxrIY88+hXzo6qXP0/VUtE9t+1kpxoWK4ZsPfbsC6DaPW0KNdVaUaGJPEIAWrTzomK00OjAJfyUw
nQ380n72/c3836XOihPmqq0q1dBrtUiwxfhLXYQLj+svcx12jD/u5qy8GFVkCZtQn61D8aPWHp7C
g+5kh/mzP/b24K5e5ZLiO28f7KXP6BtU/Y+L/3d+/VbbtHqXp8airHxG+gHq0c7YhQd4L+5yqxHv
0z+ldsJ6vfRYzf94yeerRJF1nYmapoviOfO1MmHUVoUknlSi9Oor5MvBADO+CfNAnXU30XrY06Or
9VCGV00LVKtzICkhL528JMJdCPLisbToomfFEZPPQntR60cToE8mkI1Shqk6FOXmWa9Wu+r7O8h3
rjVoaKni1wqqi4REVjfu1U55lfu7if6/n5mzMQZewEKIHnetfEGlnDtYcLmRMkMYRHshQBtrSUgp
9IOpNldQFAC85uPSTH4vIYxNO0aueBCiyZ2Qt9YKMmw9DE+KkmLUzCQ7CZ2w/ojrd4PJPgbRjix9
pJFFXgKOMWK+z+LaE0QMN8E0pCz1BGwDVP2lhN1voRCeVcYQE7cEvJKquM7L7CZyvxNVyPNa7Iid
4KWQGuRmdFQe07R+SkW9K83QLo3FkxC/rpAimhXLPMxAJ/3abCWv66B3NHupYthsLl7SfVrQ1Iby
SwaO6cMfBtINcYWAImtelFgBjLqnMYVmX6LzLl0DHC4rSPVlntvM6y7T0Y7Ql2T8GLAnUZ4hiLXg
R6pfkb1cIShl6jfD/l5SI5A1QG698ou1chMxI0Txlxzdqkv1tFTyoSEJHYDuYGHyZyJoEfR3sXuW
eS9mn/halpGFiZZielCZ/Yp994AvpDNmKTKEyNNIcTcL6djlIFfR16iyG5JiSRTra0seithKTlIM
gQRbZTFgZCEJtioBtQKgUVq7tdS4FSqEqhAJBs48Bbe50mquNi8/pZgfSw1spjokaGTi1HqthNtR
N/ZRVe4kg7H+k6rTuwjxFoTRBH17LwLCUL0y757RxWYPKW7TSK2pk+5QwZbOUj9HUIrGAWJrGSFn
yiYZuPB6tVZfs8gxJdElNHfGtHy0dQuHUJeCVLKu6hEIq6gR8ajFeMOzaOBViyvGGB17CK5K0YB6
xTQcSxC8tUdeEePWqi4suBFv2BhCprVbU4tcdkigbVEfK730hkZ+aArRL5PZ04gc6tqr3qrQu92T
m+2YEjgsicfR9DFBIBVPYfhsWQxooDnHeLQq2sdSrgBq8T7MRs/MpkOjZbf9kgRM/NXkZ289xcZX
96atCyT+17D/zEjtrPvGLZTOXefUa9KNVdt4U0+Y8nUFB9XU0MkD7E3DPpru1UQ65rg86ksIt1jc
E1XN99C5aoWEYJlcLb1fRIRNCzOGJHEkaMoL+A6i/AY8PBseQeeANd4q+aGX39Z6k9Kv8OCK44i+
f5AE7I5yWwSHUkftWMA3ibCuXobB0Wuka4McrD973XrWpB8TpMO0w3aCL6jSP+Meo656CGRCuEsW
UQJvyFnE0FXH8SqnBRl480oCCc2sr4Yw9wwc9ufwrsg7t58zN1/mY8Y7VUTA6xh+gxL3ezWT9npt
QT9sgc7CYO5Nu6mTncoEo7RYjD/VnEZ4Zc/ojiEgep59EnUHXYbOWV/9bHrG0x9e5TG07sZRDhIN
aTZU1C5uPdoURzJw5ILyRrKcY9SLQwwA2Kx+6ieg1Q+tuZni/NSorT/fVvOAOCrdidW9gvtUY1k7
qJVK+ylpEE3T7m4QsAaOjJO5GYpO4huSartQew/V5L7G/RcmxVTe9gxuexZRqQOuZbE36LCQ2Jhr
5S3Ml6t6fYaA9YCxkTv3gF/0lRXbjF7wfZqdda2YCEwIho2XuxgRkILRyaCnu8S4MeYMLqk6PZSk
u8cQX02yYrXwbcDxvB5yv+ZnVe3HMiMxMhrOCjjUAOeqEeQxvSNOoka/ryDFapDcG+s1Sp8nZBAW
kKMqP2fCamOr4wsgjiPX72F7bpucPH916s9xfrQ2ZeKmT8sKB0s8p+kWeC+l3SMMquunYuidMFR9
a528WiofoETrCP5EgFer/jIW2e1HNLnlQJg72JJqOsPS7ToA4SSOduL6LrUlIOtqSxIw9YzYSJcP
RfRSWpHTjrg5pMcqxZFmiP3BhPgIaJisBzZrjU9BhQJRqOlO66AoaJoThxIs6luht4J06U56Nh5Q
Y9madWuFb0b/o94kaRu0X8i7momBASOUNu9WIdlwbGjrsQadWXhlFdtdVbkih1lJKu8kActuZmjp
r2SagzmPvCJmlmAKV0pOHJFmOUoXHQd2y062XlcJj+haeFhiwhLJNug1v+Kj6chjinNoyMXCm6p3
sdm/h6Hh9onqpMCyCxaLzeBK488IunMI61HWqe7lL5VR09RW6At/km98NVula2IworGc+tJPZvU4
IzFqISXKUmQLCWCqtPwy4vkaepa7ijFTpOHKTH9iJbIXWZOVUnFG6l6l3Ra66udCg9vPYfOzwzFz
Nd+ELrMVOeFQua2sU7R+pOt9Or3K5YcKz6ooccN4pULyUWQ7UvHS1i81nL7awibAZCOgTdZBbQ0r
utoEoNGM/oY+JpkEX0zvOUl9QYa9yfHSvc6tDiVddCajsNsWtIMaZxwIeB4zz8ipH8prvIVPEqd2
X9SeGU9PljBBcGw5tmJXVMUvtNqxE1PNtvPnILdeKMggyPPN0r+F8y5/MwXBVaTF4cYmQXGaXKN2
uOuMGE7XaxZPLhsDioqrCoVgbv4/ys5ruXElWddPhAh4c0sStKIor1bfIFqtFrz3ePrzQeuc0xSa
m4h9MRErZtaoWIWqrKzM39ylARCQiHeGqN5GTnSq4DK3WrYpikM5woLhMsaitjG4wZQOGTTK+E6O
zXlEDwH3j9GvufeAckvUzsttBeC1r8H1e9CV270smovOcHYiBA/Xh4CmIGlLOy8Z6G5SfB8gG/RR
v48jrqOERALKc89xHCQ0lpVjaTls+AbYcQ5ZD6y62O7rHv5sqyNq8kN0TjJ4TDdP90pPDJPfebqG
T0YKDCobdiJ5QJmcuvYUKg+R+LPq41OPvi8lDoTCVtJ4VIpDQqXDMxBHgQOpFntLSekfNFudakMS
/WlahR9i7gW13Epav0q6eJkBMoT5aRdWtnT7T73vgNebgG4PofHeBR5M43HGaJdUPujECOWWbNlV
9bjPuBh0Hz9r+BZs7daSfgnlRmsrzJwd2Pw4YqOF5QPdVYVn0aUQR9IgNwWVfTpdJcURHRJ6oe7j
ILIlx9uJkoWA4COKL2tvePJVnqw9IJOBelmQ2LHmLOUhO3YpHAwjBgc6Cp/cJsQRTXM3mfUp5jRn
zGbdNEB8Yw5n8hCZkEfMfB8WNI2ogA/+U+kMG9enhRUWawk6UEY2PtAeQLRlg9rybe4Ea0dw13kV
rPjjGxlz+mFYOPqvtEtHsCFduhsAu3RoMJtTooWLtEzlBpu+Su6i9N006qWjw1NlDSMFUjAsF17p
y14rNhl9zUYxNmD4bJEFSuJ6R3kF0jjtnNg85GhyKwb7R/FCNJAJG1L8pA3isjS0gwhw1+B60/XP
gRZgY9xWob41HIy7G1jkTrKWNYebk6Z0UC8VK0X03rDlEck46pHon3l0UtsZcdCLTzeVUgPyBYpo
mebk3VjEWqWx5cAI7ayb8hP0hq1Q/RBs/6Y6dHt9Id4Mx3mIgWJdehOfDTytSHu6FvkDhm5HOU2X
deYs3PRD93aqZG1FU14Bk16ICQBfT10VsE5l7bHmjhz5EVKm48/9bNCT7VxtVfXDxsvKTeFWK/qB
dz43UpTSgO1elYQ2bQ6/Q6m3jVT9TJOXIQahK3yY8lOee0vZ/THED5rAwwPx9GSUgy42g3KTtMca
uSWHt2SIR7Yuow397HrQNCDgR8GzEGZ2p3Fjtn/QZl6IQbjpJPJDr0Ke56lN+BfZ6e6PUPtVQOYd
ymKHiNlKCeiVwtqrKG+nXQXVqFo4nFwhNyG/3lkAwUPpXsie68jjDyHaH0OYB5JfedpGUZ7LIkTU
BxgRyyXzUBmgO3bU4goSjvCQaS+98ejzN8PwNRC8taHcpPVH07PXJZFnavyUKm8RCXDa9iu5/FUY
R9SnU5gC6fDbAxItkRO6snWwgt8lmhQZIbmPacChs8EWTaxfKb12mUii5m8dt4UE5DnJS7Qa2qWr
Ia8EEVzK3uGL7bwSWYOIV4S0G5ofnSqs8GTahdEHHDvbATI9NMk2aaq9YnLZcQtJzs4yMARVfNus
2rUvDvtY4j2p+Ldcp7SK3S0qeZCfql0DyFnLg5WCBmbZBfuKXxXh4Ve4L64kQx1AvsioH/oSOKF/
soaDRRJuNPoCXC4Ad6jXSBWRymMwQQeSarpylycvfUNlb2hXdVwvooSY7GcLfNEOfQQufVAODVBw
I6eRmf1GV8Xu2aguJAU/CvYIfdi+/Cr6gO7NkBsPggV5WwvcXTOcY0TcdavsMS7DQ4onkOK+q8Tw
sul4MyrrTATZHSIKoInrnooBFHcADNoySLbUBjq12iXk+AKS5lzF+E4BF4xektBBEAkaCCIRSRbD
dPYIpzCkK9pdQmKrFUmSJSCb/KQbvyhXHLTqJQ6OzuBuxEreW3Gy9NR1LTubQBVXQ/FHzrdEXVgh
ZMMhHyKtVxayzPGr0twpw87PNnmKzV/yc6iNl6GgAugOMOtwbCSfboed7ERroURAGngEPA8+4tct
kdOxNr+YuS5cTx7Svrv0DAEsAEUAgTpyp97y1n11gltZvQ+drclSeI2/iSh2q6W2bbG+KgPxs4x+
hr2P5MaLVx6G+K4vu9u2LZFNV5ejtIasviQ+F5xAAs7E2/Cllj5yB8wzRY9MNdYx7MEilZYZ9Aaz
fxlF4jLoaLk/7Nibtqw8x7wlzIOSI7yYhZuKi19w7jKj3QSwPene3bpiuwyKA4/NN88q9351D/Ea
qQHPJuFdlOi9GI0LlLwCSJSuLYFlINeLpF1eo5Wi/2ohwfgov+lcGmVqLaT0XtSrRaFFJ1lESEzD
JaF8lDukPGnNFwdfuBWVatGKzxWZipE8t6BNBETQusw6RgJVa+WxM7haPoDy3Jax91r74lrr6lWY
oTdjkeU0f3otX1r+RyIi5ZDR1Xc/EyVep+aubT/64XbIf5WDRd0M+oGuLZIusc3gSSvuAiUno72p
9JfBu0NJaOlXCLNBtLhe6b1Q7keH6e8VZE0q3kkR5FlexB39pYTeaLjXd9YRUf5TOSOI9G975ftA
E1ibO4iSFIYBEFRq26V+aAbUPVzfnpnPWJqeFiXP5zMpXXvWYDV+wjAIcayExc9y6T3KuxFyuvXs
OafKf+Gm3+c0KdlnsiQ4YgHssx3fpNQdI3h0TYVHh3ZSijkl53/7Jd9Hm3RmAs+3XAF1N+j271Jd
LAoI12jo8R+g+CnKhuDhZlZzTED+XU2Djog8Aj+/yORntWVN7jqhCvQBOHx4G99CXAb36K3HNGWs
MKPIspQ+m9sQ5t1qTnv0f8iO/g4+KdwbjeEgyxp2DD7aoHMpUFD+qbwLDyqIcXkFMUl/T9fJcbYN
dHkT/R15kpfBmpMdSUZzoFoVN4A9l8OWSdN3aVfVQzHbCbvQdhq/7P8fTx87smfLHEt6JnuONi6z
tKaEf+AdHB79DfH1pr5p152dgA1XPoRte0hnzuUFmO33wScRwGxw3cgkTsxItShvk1V6BOZp2VDw
XrJ99hxsso1xNwvJmFljfRIP+sTQsxYdj2O3BpDSPI2SYuN+AlMq3tCyWDszoeFyAPq7yJPI0Ji5
3Hu6Kx4TRd4ORbpyImGbWdpMRP0XY/R9OScxIfGy1ipbpz1iJbkRQm0lSCdFxx+LR9XM6RyX6Mrp
nAKy5QJEnd9b47ZpbYjbqH9U22ZJudfu3+eWbyYU6JNurQ9q1MODc4S4m/uRPaXAnprvCl8OqX+/
0qQx6PRCkLYC2yILfprVb6raC6t+SQHzsWM21xfwYstVxVwNRLsoSsZXd/7s3BXUdPGQc8fLwrlP
nuKtfx/+IZVYQVFdlquN9Oo/6+DB+hv9UGycW+PGussPxl2+vf5DLm3N89bv5AhqEBPTvqf1Wxkf
jnYnird1N2fI+QWXn+6W80EmB85COEPRB6k9ivdjOIUd8UgxG3ZC8qBv3dUsbubSG/N8vMl5C1UA
kE3FeP8FtfSefs5zsu4OqGrY1au31h7EEwhteC8N0qfo2b5ZW2s311e/1GoG7GRJsmog7YhM1vfg
WiWD5lViLR01/7mnzi6ILQKm5joc9NvYgRUOnCVAHKSB62yG1kw4uHBs4C9AeBJpWJpAeL6PHjaW
Yrg0qTg2Ixmw2o7sqvkr5ELU+TbM5OPSCXFrao/SsZCRm232Tf3Zi2NL4O36TpW+ev/fthE6kqYq
UlOACCGL06ATSIUSVn4LC6Tzkfit7kK4Ca4CyacebiKgE6aSbF0LmEbvQ5P1jkaW3A8R5TE6jH6p
7QOwyyBWb9o2XcqdC6y8hX6fGndNNeyMPrhTjWzpG9l+4BETZRpV6GozdMrey0i9k5gXDkhaXQw2
RlxSSEQFLUze09balbBNxRzHPUc4GN5wPzrIGeDqRfqPbZwuHcG8a6gnZwnN40L3nuUvJQLUOwo6
04m8M/sfeIOtqqFDp9d4KVRU/KTiPZL4/5YufP14WyAOUNFnrK0/qfHQW7od6Pw3Cpqpnon3q3mq
0HJzO8RmDKA7FEQH6tJlnC7C4TMpk8fQsva+NfrVmb9F0dwOOG019QCTlz5G6FD2AGOCdEnV99ZC
F+SdnognUwAqaCQvuqOvIwkZikFfKAjDKEm7HOnWRue9quawCvJ+nefNeiiKZaU68OBhV2SaLXTp
TnM/iuDoZmRNcKilRt04aM3morpzjO4mlvzbmqKZRLlOQ3zIjf2bAQywi59UAG3YM38YjsVD2LWj
Xlwag293VDMthB1DcZTRqWEZ4xOIVM3ScCF6aeIycCkedpod5hWuWf3Wa7NnJzzp1H5q9L7Bhay8
snrSDOtGr+KVA4i7kVPwLRU/+/q+/UJB/LNtQSoYGPiKGv/w/Rym7Ge/ytWOlK7/FH73n9KNotkJ
Pi9U/39oR/mD1IOkkldbAq3anuXq/hMIODeWiCOmAb9cEqeptBLnqSr66Zhm6ftRezbZ+VB11+2t
9A4wH4e5Y2dLtme7P4L7OZ7P1+08nf756JNcuk+1OBK1BOqlbt61AXxWFFzqWLgVGpjwlVfcx427
i4s/GnLb8fAMLuvRoPifaP1dkr8FFbAED4XQls8uSasacQ9aeQuz/qmrCHvgtjjqE9W5uNSBJBQd
EpPpbSu5d62DThGqHZno3ZV9tVOK27p9tHqkfGKkh0zTjpOBztvHQP9QsIq155U7JVXfPXZ9R+Ou
sdYV/WhhqDZd816BrkEwj96RtdFdpGW0/lBW8i8kbfaVC+tGyu0cepigVQfKlbYfP7kwaar85/X9
NL3cRE2DBUdJTURHCzLrZD1dfWjVUOmUk+zhstoSZ6Qf10eQxpB9/smmQ4wb6iw5CV261302DrEx
N6pNR+eAMuSCAg5I6dlbctz/V0abUskdoy271GK0SFkOgGB2Kv4bgHjGfYms5Lo6zvEJZ5ZwyqdL
hrxQ26RXTgERbyzDAWq4voRzI0wuxSwpzaShenhya5o04rMCO+f6CP8kVZOPZE7CyiBIwuCq2AB3
azPYaWt8OOx2TaAmvNkRp3ku6Z+GkemA45zPdkXtd5g0BMwp2vlbCQbxiPESt3Pmo9M0fDrMmLGe
DQNQsZQEke0A42SdFIdcfjLMvWgMGz+V5hZxZqeb06eFBXeulFlEaBnKEqfKDS7uaM4sRdgA8yT/
8Wxe2+qTJ0atxJidtiyhgzibPyrkD/cgaNANoQsbLZVCXV3fJdPkbLqYk2DRigKve5mdPlKAPAP4
VpXaqfU7CH5fH2guZkwbSrFuuIVW8dlgSP4eWaqgH2zxd7/Cmn5eLGEmZky7SFVaOSL+vcyLi+yH
9aj5q67YZjt4HytMEXb+rgUb8llAakId5yV78bbxilYpJJGZec+c9GkVs7AkbchrfkkotHZjPOgq
OsXasFJ0ivIK10AC2iT/IcbbnDZTE8I+C+uV6Ai/rv+Q6UNu/NIjO1qEZ4HMiDw5NqmvG77JO+tU
Zrc4eQFt0JdxNPem+KdkMx1mcmCiofEN1WW6pd2tLM2OuMIb7ghnN2roR4PtqjcpaoirfjsXfy6t
9PkMJ4cnLfvBAPxHYEAurAIjE4UznORLx/N8hMlp6enASIBplVOTBKuw32q9zjWfP4iFeMhE8M/9
rC7wpY18PuT0qo0Ky4MXppy005Afw4dyEf1HWMqP3gPqa9s55dR/apuTL6hMKn68FZK+LPiC6sYa
bv0Sbvs64z1uUWTE3Vovd4W5SuUFVMEVz6w58O7cDpragVpZXnvJGHJRF/7dvoAjHJXIt65NO54O
zqIQyEWRvNvP7Z+ZE6JM7uQ+rwqEJPm6CvrUEe0XC3k7P5yrws1s0+mjv9b9lg8+blPakzn8U1B4
14/63Ajj/352QyLqhTmgxAhGRn14oFEufFwfYW6pJsEkRG859TRGqDDHybVXq0Rhn9769VHm5jGJ
JU2et7mRsBORml/FeASjBzMzxD8lmOlunwQNYBQIvLaM4ecDAEHgnv5D5NynITKd+oNfDHZVS5s6
Dw7Z6vrs/ulvfQ0tiwYQi1Fa2xqP/tlnak3I5Vqd8ZlO1U5apEv3WNneNprX0rmUMslnI002BJ7T
UuCL9fi5YoRV4FGjnsgeV34nqEVozVEaDkUJbVoA9ascHHeEPx9NJwXCpNEt1wVhbZE3Xl+AL1Gd
abZD3Qk+iwy3SZ/ahFixCpquLxKwiCfYGEsBz9bWDVdSL9FIuuuxyTKThyLfaVphQ+9rcOTSklUb
HkKKCEb/gr5iD/5ZxEx+aPYxmCrI/FljI1FqF8Fbo4cLgtlbgRY95cV1L0brAc8Nr8SySw/sIHH2
bS4vxV7al8gnGoF2CDOecU6akWyNxl9DMIAH4LWIKYS4vT5//UJs1zRJM2E8wlmzxMneo/wrmLrY
CyfdRdxCdR4BN/xq2wSRwZcY9WJL/1X1D2IC1rge1r0vg7oSN45PtZKSj4w4mZmqtubKdi18Jt5r
UwNgR5yiSJO9lLkH/s29AnDAgdI+5PCE8WWsmxJdyFI4Dr6xp4/0R0N6wEEvQtfuc/XNkX8V/aPr
o1V7N+DpnnfvcSTDWEcpo6vD56BMgZR091arvHvdoNiKxx7J9LUuvQnSUTfuVQM5gB6Yb7f3nJND
ubo8Ja53W2jB/fX1+4fbMh6gs/2jTW4q02/KupCq5KRAR0iDP5nnnqrqKU3SW9+DE4ipmS9L2xCs
pmcBoanSdZViDDDi2fUm3Q4xQh7dm9Jurv8w5VJWff7DJpXVojMxIDDA9UlFtcuB45tGkgC9dhL8
Rr37LM8/PLPdIMq30lLfXKRavnYS4TFS/UMVCEsECQtARRROD0Jtglc+ecljZN4GfbzLS2+tKsg2
8umV1kDOcEQyvGc4uUnpKBfg32U4wohicqiTew27NXMkUFyf4aWlV6hVUdg1zVGvbnIBoPWva0Jm
yidxj7grAsKI7kALkddj51Xb9DfoVOuvwFy1XwhGRs9zXMALF9C38SdXQ1BhI52zPU66CLXgDYqD
mO6uz/FCsvdtiMnpjHSjzl0aNNhqjFSPIzjZRGBvB8US/ayRsDIXD/99/H0bcJJdpp0e1hqtoBNa
CEn74vXmzFf7sm6eBNxvI0ySyRTlNssKXeVksRMtMO2ydiuD6B6wCgpq8CblWxCVOwm6VALVwI3f
6jZfBOwy33xVgnXX/3SHR/j6TRAvfJ1aKelh1Yf7Ui5AF93UOYl3FN5InWgXubX3pOyhiL2fvcvT
p/yjImbb1OhcBdwzcosC7qitLHtzceFC3nA+zenjz21onCHUKfMGURHMWOG6G9oesmLSvsHH4S6/
E7dzPcgvc90razt957mqhfq06sinWhXvdbfd5KG6DbChENT7pIPEj+SmMgqnUkUuEiDnKnAyIOZW
cXCaWxnp2hjWtBj8diiaDyZ+DOmvHmx0hN+97u2T5kGkIVyB+JV2kfIeePdC+Wjm974I88yi7h5Y
yMDLSxClQv8RVWA1wwfod1vMkOzKEpeFeN8lv52qWqA0s8j6TJnZXheyjG/LLn/PZ2otc5GKYNnx
D8ch9amu+kWDMH2PFGf9ef1wzo01yZ1Ex/XCHLHXU1DumsQjZfgIi1ORKuD4Xq4PNRfrvhCrZ3ma
LHpFKSJ7RQ2otWkq2e6DaDsASxBvG+2VTYz5Vt62Ps17aFy4SL4t6STMWqWZFnpFSBil4IdcX1oZ
9Qy1WnnqnFvIxYhq6ZQjNAsJsemzxBP8AuBYJ5+gXdEq0RaoBAIamhPk+NfTGOa+eDbOJBdN+gEz
VSUlrEZpuk6LuxLhVVe61ZCFC/5oYOy8dq0H+5DelVMg5FrKz0MJjg0lXBfgpritMWNNso0GDyuO
ORL1ceaDX8jLvv3Eyaobbhkpas3lUtrRU4UQsWJL/9dKuxUfsZK4nys4/6M4QyrzbcjJfYbatB/4
eiWf0k+XkLrrniD5Q7Hv1069gXaznN9bF6Pk2YeY3G+dmoau6fLBYYAtCweln3jmQpvbUpMLzTHq
kOuMEQaeD7BFU9odPDZmvtbcPCaXWqa5opYLLF21ol2J/gT9CAoFj/UKI4JdeppXx7l4Kv+unDrJ
O3vLaBStViWK96Mud1otPVk6SVpCqlnPrKExM70p7x9OVNnpEX+/qNqnUHUKWAyZgvsbvcCiAVA7
9qMNSA6lBGXHrA9uWeC8EIVYmIS/Kkkh1YWl1TWiBetMedbz+NmtfujuB3xT0uVD7fySy8ZZpMj0
ryiBLOLOeDRQzcuDklvaeHAT/VffcBoKfd2U+lueuNtW9j9QBfvoEVG3IlhsJVQOQXxQu5PbNjSX
Ndvh6bRCmHGDxck6kJ0lRMoDokq2CTO3aOA41L24l4SU5AKdJaE6Nlq2j0xlN3qNjR5srX5qpGch
KPgpCoByF/owvJv8M7PIRsTbUn2wRoE2JX/WIm+Tdn9mttb4If+5088+9ORGaz2Ma6uqJvwiXznq
KkoAiwCAzeotzX3kyXWGMH/raCXp9CgBrex6iAIzUxl/6rWpjL/g7BJrupJ2N5WnE53d5KbYJWs8
iz/qtf9BdNnMZUOXyirn8Wyqp8sVFTV9xdE3j9mu3Qi3jHQ3iigQ1GdOyNzaTUJnbfiS6kM4PblC
DZFzdL17vb548twQk1CJL0vgDhVouTpb9ntz7x6gZtNKWIsfNOm3/c9RPxZZjFVe8jRHdQfdn2V0
nC9xX+qifFvXSUhV6kwPBMGXT+i5rdIHbHq24yUh2c3zvDzF5cznbP9PQmte9wE4yFI+qcmfBJqu
+5jUSPRCr8sHsGgwPCnISbDReujlAxI8EYJ+YgNhMdyLqbJywmPtzoFCZ26V6au/Jx2yzIp4b3a/
Cu22DR8l98WEOt4ZDxSpFl7FBSrfR2ho4ZaSGI8Z7A7B8lbXN8Xcla1NHvl+VWViKhAcShseFupH
G+6eVXdf2f+BJYy3udL4zDbUJuHIpyqvwc5n5oTCoXjooa5cn9SXksuVMDHFopRJlCY57/5TJNf3
RgVDJOWK04q3qvvINJPq6O8aGIafP3fdc6q+KuXvGCOyTK4eSjPHOc+0xS/HvpOU3fWQg/oxlivU
8BtsWeEdCrwUu2Tfl7/c/CUA7FTD/fD6J73e+gm0CFz/BkJU41Kmk++D+lZBXMDKPvL62BS4PWkP
Qv9ZSW95/DuPsEaHbRfI8qo1+WfNgd0hYj1IZ8s6hiZOQYG81cv60erQPZGhdtz2RrlQzLc8P7Ql
NV/MfLpsHSsWRcF+EaZ4h8KniO8EC8kzCUfU7M6N3sNKW6S9hyk4UimIxjqk/6heIiEDmUfBGD3N
5+79uQiqjZvhLGDjGirpSZqTnrlQH+vAdhJnEeD5Xgm9nSBeWjsfKfywAqVTfbZrebH48ffka5MU
WI+xOuwrTaIJ49yPyiM3w6r44BMuhSVQd0QY+AErBCWHRbieAyTNnfBJRLea/3dXGca7g9xJqj/I
uBhd3+rS3CiToB71WUxmMpCdntpP5GzpTtJZG4xFdOgI5QZtfsy7TnNdppnkUZtEcOQi0ly0xptx
oHjtLhzvE2s5Nv0sQ2IMQNOzDHhYocRMd0Ge4juVyjJjIZa4GLGOhYy7NHPLDiRlU/Vvrh/uIplK
j7nwFbsN8plL+dLino89CVUZlZ0Bgqt8SryfOhXAgHwyxHVt5hteStDOh5nkTWWNY2HpYTPn5gVs
5Q5J2x8mb9dQEuw+E/da+bsbyqUmljPR/1IohhyJdBNVevyyJ+dDabPcCFNesU7yGRY/lHam+Hjx
oj8fYHIGVEhJuqpq8sNAE8NA1sd0jV0W4WZF1LFlk25GhofNsK+6X91g7At4sdcX9/IUVapKiGHR
oZqcDyvK07RWaygCHg4yFjDVOSOCSxAlRZL+DjE5C1nnaEgIMsSoIDjydmj3jKB2yS42uNal6XY2
sI0b759DcTbkJKXJjKyi/M6QBTqraEzaMPdGHaxxyOh5eLu+hhePwd/RptC1NI4GRWwYTURTRGy2
XfonN+fKneMmvzKlKVot6OTCK81MOvX3JsqdmEis5bv0B4Z+O8Xut8L6+pyUCxuDLSGisg9YFdj4
ZGPUhSqKvcakcHhZBig4kASmLVR9hLoFF7/0FoPeoUGzgxI5Zlg6rt6wElHkAAKJHIxw38je0VMh
IWo/8R2zElj6o5tVnq1Rnl0ko1NS05ZLo9hLzjOixAsaNSGYZk+PtLURDDeqMjxdn9Ul2MG3WU32
otDqaeeCxf/KrOUlfvX0IxfZo3CbvI/QFXUdrwXpMHcdXLhovw072Y9dImWIaCvSyVMfwvhFBa/s
qg3u7/gIxE85WjYz87xwK5wPONVkKwWzTa1xnugc2V/zfIb5u0YV+/i/1n+jqvVtrEmKXDVG11CS
+O98wztFl9PW1B306vAPUlEbaT/Y8hbn54X3Z+5u+Efadjr4GAnOEqjaGXDg6hl8LNsKC1DNMgpL
+KHvlFFbdxS1jem0YqJmI2xircKF9KMGVDLKuM/chjMn5uunnv0UfAc7+Lf8lA4oS5+ddOnX9a96
Ic58W+jxB5wN4IadDKlFlB8EDSNu/81yjyimzWyduVlM7jza666uZpS90jhcZPlrWwyr69MYN/sk
kn2bxuTSqxOccIXxyunWY73lP7sQcd4uZO4MTCJYqGCdUBqMw9MNb6FySWEys61NhOFOPvNenfs0
k7jiCINYZSoHXDKqRTreo+ZHipHg9ZW79FT/tnSTOFKjhP7fsRb3/rZs7bBbIlo6NihGhVhkuFAo
IJUW34u9x2aXdtfH/4d783XaDMAc/ArVQh7x+w4UlDhLWq8STppgfUq6+w46/reefkouvhXdKR9k
OoP4u0potoYo/qNm5lq8bViPwVkmhkPTe5OKP0oPM8nnkhejhcFo372qSAf1BqbvcrqNcnMt6NER
Dwnbifx9JqnA6Ecfj1+OgP7N2iqeQu+Bo7Zwiz81xjY1K2CadMaDRdLkK0x/9xGyBg0OspWC2aIi
rdwYt8yAd2vY/oncZgaL9Q+Rb7owk+/flUVqItwi0Ebex+hC5PmDEiTrxhpWEINWveoCpmvWVQWi
JRSxxsBKGj1BCTKPZmIFUvxOcUBJEfYQUMDqELZ5gAK8D7SH2pU3EtIXM1/y4o109iUnOwlxLU3N
2lA4BbFRrmpBPqa5BZ4Al0hV+CjSOlxWkZ/ee3LyQ5SGdK2iAb3SEjG3+24UvUAQR0DJyxVHFwpR
3jeeuY5rymJCu7FQOoslO854dOT1s+c1+7yRF1mBbFWG7qGX/Q51aZcix+N6CdovwMv69wAelzRA
sSp4LznyuLXDbZkFaxRqTpqIlaVhFVsfpUq0FbIfuSEh4JHrH0EURjh0YuLQIOOJyoZnhve6cPLj
ZumbNHIoWo/UHisv7ZlVvBTJ/i7ilDYtOIiIuwbHIciadYnJa5Udqm5zfZAvzO4/8fJslMn9GriC
r+ZWzN6S01uxDf40fr3t1d9ynNilsJXiO7HpwZ3cWBV6m7Vha1qzbdCOqXxzGQguZbxPCcFDavFA
WLHEpn2cr82KknD/JrQzR+FiJDz7tdMLuXEaVbBYkxBvlwyBdw9/dIXG9/VV+co/p6tyDquanLjS
Tay2k8cTt/SevA/AnO7WW0YUvLGFXYe7fIdFjv8Wrue6eJcuyPOBJyfHcUs37bJGOKlNilRkjq/P
zBJeKlqcQ8a+MIVnF32nOQp6ZMytWWe7qNq6h3w5uv8huV7doPO+pi96NyfPPzOvr1LV2aDU2HQV
uTrODao0phCtpTlg9cXs+2zpvp7DZ0OUmkXZe5xXchPe6p/6UjoMO6D6y8x274KOkjqq0iukhGb2
yqVM4HzcSQGBDDGsg4pP1oq+nTrPIYIz8o3a90s98lFo9W0pzPF0xm4ZUaGZwS883PiYFr53Emwt
2ZgMzm1pKgitCqQhCcJ7C+gloxOdjdbojjspnNUZuFSz/jbi+KXPlrkaYpQz/VI4dbKG0EB5cj19
HQe3lvgaOoekf3VyrG0EKcP9OruHabsuC38pO7PY14vrLvN8RM0e1eNpcSFuAsstsox1x4uoUnKs
qz7E+B3p7deIrh96aZqevVpIvOp5NbfuF/fz2eCTAIFwZ9iGQcJ+TvtThduX2MQLqxLxLNc3KlJs
mbMLh/CFFjkRMllWFcZjOZCJRZvpMz/mHzPGMT/QFEWEeKnqijHtlAmW3lZKFggnU4asXFbbPubT
d1sFNogDdMcEuKnoEhZHbI22OyZ+tur69llO/K1e/IkL3KzDUxGUB81ybuoif9Sb8JgrGCCpyapE
FUr3AOlnovMhN5/Xd/CliK7j2gGJXcK4dtqb7kJBjUrT9wDesGsx0y3znRLFMxn0mPVP4/n5KJN7
w0RCvPSy0DsNUJXbMB5lFTEg34Ti7+vTuVR0o1T6dz6TA+lUghUXYeHBYJOX3jJ5bBb+Mt4RVZft
vEXupTNwPtrkMMY4WRS1H3knHQ0OHCvWmtOvBdMBU2vaTW/LHR3yg+neCcbL9YnOrej4Xc/CAID0
QCmy1Dv1A3bVKQLBmrKWSkzxtDlQ2Oyajr/lbCxPMDK5Hfh6IyFIRZRsPboOo3XwWd2DD1hdn9nc
jpw8Q7rA7dJg3Ctp36E+hJc8opFSVd1dH2b8M9e25CSCiF0/5FHJp2vLG7c3101/I0bixjBe0fm8
PtTsAk6yiqjRrYACvXcSxfA1leK1rrz6ESq4A8jGQFnlurNTW+mgpSGK7+aGmsvMLTkz22nHNZOj
WGtN0z05kfLWd2jSo8jZJ5TIpOCniKnZ9RlfrNycHYxpZ9UUiqFGXcn7KsV5b0N+kjiIh3wfrAW7
XMvr4SfG4dKRmmr2ArhxYz7A/JxHSF3MJM9/yCTy9L2D4mfkgCpfsXepE4TeVkCv2FrlaHhhuSyu
AtuNj9bO1/dzT+q5VZ8EoxoBRLJ3gms9ADnMZMhzLpr3PMnyref5M/fQpVr8eeyb9ht9fIQUS0q8
k0I3yjSQwefZxKh1SWAS90WAYK0QrxLmr/Q3uXPqVW9mq8+EpWnTUW4TGMsDO10QnvX4Pkw3Su2e
Sqk5Xd9gF7Po8+86iUm+owtDWHneiR4OGOj2RrVyrlDKhHW4l/E5yJzctpAV1TJpi5DaTa6RnTna
shqF8DJrDiinz3zrqeLU0Eod1Exmjr7jXgxe6LGvmsDZ5n2zRaF9mwkeBb270lJ2uQKr3wMF2e+H
XrVL7d5po01DBtNImq13exmV8z4DmMpTT1P2huis8yG1x88aR+85Oqdym+9Uv9jgubXy9D0lBi8p
ID/hC9BvZAgkaXGbZykQ7mJhucnGjWjIK+qyUkIgWAjQNgFQnoTivxIhs9FAlZFWie4/i8pjEd6V
bbqSjXaZZSH1/P9D2pUtRwokyS/CDJIkgVeOoi6pqnRLL5jUanEfCSTX16+j2Z2uRjXF7Iz1k/pK
8oqIjPBwJ1AmBfZPS8wWdIwGWMvL9hcQe3s1eC7rmtvc7OB7UFIe22ChX3PpUH934Jw5Hz8ptD7L
4Ogm5wOm31O0hcQrADOqS9DIvag8suB+2Myld5KRqBVe/qDYU+1EM+w0ozbgQwuXdfpvrrifOdFN
0qdcDVWYhrHjjgZ5YX9p5ZYmMrshcmggvxbE0wgRKFJBdh63e/T3L3iWJef2fTHONqiAOuqoFYi4
QE7oyE+AYnjNFmQ1Tn0vLardLU1q5rXDDDmqvMDuVD5Sh7/SEGxLbb/gvZYGmblr1iSJBrDdFFut
WxWofl6sltELCydAn0FQdQjhgTELAUha3fAy9vq4WF83kgvz0Ge5JdrpRthA7fNAhsIVAAkI1Jsr
P15YrgXLp89cbFvlUE/RcENDxIZ6tUu0FBwrv2vzFQRe7n83pZlHlcBj2ISArB1Q3bSYjOY1tMBI
qVhdH+biK5uZugneRBDboLz9d8gLER7oOaVVcOi2eg8yH913Q1SeiqH0isjcaCpaK9MVFD/tIkWt
VjY9LUaX4YKRuJhTOfuMedqGQ7FP4Tqcyrfxewp2KD4JCJeVbs7t3sWxRPSCNsOlNNi/sLr/nP/3
pT+71ERuuqGXMDAIstzRAUQ6t6bm7Ykjhq3N16Wg/1JfE2KXPwPONjYJaUNjoSNOQ7cPFH8jOx6P
lP8WAbPMSbCnI14aAdMTHrWW1jYLwHcdQeMXxJnwh3Glg5M5QBXiWSQ6+ArgpECYr/cOYmxQakFY
mcuOCaETEuTgHob8LvyYyvHE9kMJJ6iEfo/sRv5jKyXPyAKGlgpFgyF7Z0vlhEuwsL+mOhmGs7UN
A3CEFNPaxptJUivZVrsOYu/9TeAsVlCnczp3M7qq6VTVkJ2i85pOmaaCK7wMDoEJaNRYOlM4ptVi
WHcBGsAalg43ip7EVqaq4Q79rSFSOd2KgPKY8HCNdtSPSOh3fpaipbZvbgOoQ1Q9NGKYTlZl1TIv
MVUwV8dsF/DhRNtqWxJz08g+pMrLVZK1Cwbg4sk8n9HMA1Rd16otgVHrbO1X+jCR4iQI5NPRVtFj
8Z/FA+fjzSxBg+7jUSXTqhUZdMR84OtBiEtab8HiTFbyyk7Nyw1jpxGokdQIlt3BjYFKBFoSdJum
N2bbkKyXIXoXHffZzNjMPYCEfoQEGkacFBJ94FHLA0JVl6yydlsIjLhoVS65vPMRZ54iFgoF808D
q2r3DrHBfE4+Ck+3Jxiihh7T4bTMI/NDPnjKzp0POrMsKUElqhrwKvKzEVWnSUH7t4nHX+RDCM1/
ZtVR6fYmmkxgaSIVWuih1Yvfg0jRGlk6vPzS5V98SL10uBMFuE/uMvnQ9bcZSBm4TncqRCVK44uV
mZehebZEaUtRoNPHinsTwTQEmyB5JoeQvL/viiWA1yUPfz63mSnR00CW/KoLDqn50cSTApRm62Kp
EnbpUXc+yiySpJrZ5lxg20hIIFCvIYbIASP2odOmLF3vpRlNwcaZcSShEBXkm4JD/jKuUF/dgrrE
hIyVx47T0YQRN4JdtlrEuSzNcWZWuNT5WUaxku0qWPPUq0cgzhsr7lc+szlwDNDlcTT9WYW+wjLv
1uJdnFkZKc77Kq2+b7/vSeyruzE2E1EsLj+uorxItHMxL3K2p/Posx+TbojAVPUdWUB72fiSH2No
coCIultBg8dVHsGFaRb/hkW9GNWcjz0zPGE3EvR+YmyQiYJw8naIXmj1NWUVZZRNghCKdDulhVRA
CnaapUjjUrR6PvjMBpXVMApoRQVgbMg8KfaPgt/o/asOnacqXyySTMblilWf14fiOM6yiOE4lxo7
cvQzhO2dHoIAUuFOwt/LcqdB7KNEm61CBqtSc0uHGsCCa1n6iJmVUBtRGrmO+ytv2z0IwMt1DPK9
CT1lxCuOV9pS2LHkpPXplp/dYrnKoXvQw2lOkqVm6SBGnkq3EAVE9FjkNzDzC4Zj4f7qMxtVQqpC
IBcfHHgNqF8CDnkCvsZIWEIsoSeXhpqZKGg0DDkDY+vBhDpgA5KhEQaK1tyNzKVZqZfNoQkySKoz
DRz5fy9kW0DOrJTq9NB26ONNqf5eNPWOopxQsNoL/drR/PamKKPHTDXeFCYcMaYek96oz6wagA9J
r9cQ5bIrMKvIBsd7qfCqHCCV1jUlGeic1CZIRSlQRaHRrQEdDehldGjF4XxikX1EP/hNxvW7WKoe
rx/LpanNdgzFMCAP1Sk/ASUQg0IVRH1V9QURpB/MrP/w/n8WcLZZoT8ima4p8CdUc+LhCYDW2ziT
1G0cdys1CD09HnZSz36NXYkSUZOCS06SbETHtolORQbu3NyMndp3iyy0+wHaLehovr4S3wXCn1bi
z0fOnE86sEQXUZvCjfNdFuUAaq990MgRshOD76jhqpB6h7fPkRpBWehRMwYHBWnHz/edpth9fBrA
5pWBhq5DY7UBzzxtsQlFXHTxQQvGKwdig2cxqfYSYdBlEVaMSH8YTVcOG4+iMz2RAO3E00gXUBwV
0X6iUO5TN5XKNbgA0HeaQVot0XObafzh+vSXDsLM9w1jDkabDAfBKCPHbCWkEyEHKuX/mRn85yrP
WdHGKOmElOLl4L8RiCGtBbpBRw/6B1+9S/4NT3Mx2qUmZFNV05DNOf97SnkAuVTMK2SlF4PNYWj+
gwSP/meE+YwYS8ee9DjcVMRbJL69UBUbjcir6xt00eCdDTPz11WN9DQZUDzS6K8urhwRsVstUuyU
5gvZ3qWRZs6ZRfXIc1NAMkfTQf/0LoI1mC2dtloiDftu8P5x5c7mNHsVhCSoGqHnMKzqXhmk/VCj
VVoiwK5IpuwOfnE3MQhYRtI81HX4i/bjQdNrSHblBjIhRXhUmRBWBdFINRP2AIlaMFSZLF5lDOLN
HDkZ1jQeCeg6Ag0Ahd4hoP1980GU8hTE/NEYSG2LAUTH4ob5/ReFLBiuNcD4EViSq9tIyt8SiTjX
d/LiVTub9SwSiKuRavl0JL+zLGwj11BUCj6uD3I5mD0bZfqKM++faJ1fDyWStJP3r1sngro8tKvt
dB1DNWeRKfRytHE23syTZKIzDTOG+Wyg4JlavifATIpsHNhZyidkyZwc/TebhUleDKrOBp05lpIA
FEwHTDLcyzbkY5VDisw3ZE3cMNsCr5q+Lb1Rli7HzEvovP7f13PrQx4PWohKqu10WV/J+gIhw2Wv
eTa5mUlWCtmkXEOatVWh5aCjaNse80kpsUcdqcnr0FWU1I3VelPkBtQnlWpXNr3L/anBSQHVvMR2
RE22asceylC1ev5bp8/Xd2BhOeYUDjyrm0Gh2ICmWsshilDxL50YztguGNkFMz5HyNQaZB2GFKdL
F/kuNVGzYwtQhIVbSWdWL8yaLsgpatS60ThCG+zaz4BzDpeO7NKKzWxeVXV5AcWw4JBRNE9ADtEI
yE0/gv8xlaMbKnd3vFeANzoKlnmk+Q1+610fKDs/Bm13Qfi+XmwyvPwW/HPS6MwiGS0ZYsPE22TS
8fCfugA6oVaROOUIFrLUMr0CYgx3SbeSFjVElpZ9Zqb6mqVBGOHJMD296saryMYE2Pj6Kb2Y7T3z
0XRmnGQiodVKgUuLymxTdKdYfh7hajJNdjo89eLmWKVfLEG2Ie8fr489maArPo7OTFTmg64jLHGu
EoKAD3hhs31EnsoOQSjfvF4fa8kIf5NrnRn9qO9FlY+YJ5SIhtSiQOtO4VVdWPk73zTIIyy95Jcu
5sxIyXofNHUqTZVa4YQQX67Cz+uTWjghc9SMZhR9VCW4+kZbOiN96sAlH5df1we5OA1UwoiqgkGS
mLNdGpH7yUEblx4GBmIKk3opXUDfXSK/YCgCMA2PSB0korMArhyglRPzPj1UbfbE5PIZzeEcEp9Q
Ec2HYssa+aRk4EGm8T7uUT4pJd93QiUCVq+HhE3cuxVLnoac3OZILspMsaUi+ixldluVwxZ/e9ep
8p504u760lyCETEV3auaDDmYiWPz70iiNCUjM8MoOwRxsGrBnFb7mm77cniXs/gBr0fkTYpmxxvj
lNWpF/WvOVO8IFEeowhNtbTexpIqrdqyWcfQ0S5YdARLDdKJaFRA4NOmEC1Xnq5/9KXXHD7aMAxG
NZXQeTOniYZmEJc32YF30MGUu32vsPukyDxdNtxIpruhpO/o696BT/NQg3WCZZ/6SJ7UNnnnrdia
FfQRTHor5/xJLgDVVuRtot1GLLB0aY8A0hmSwRshMV8zDDDwrxQvaEhuQ3qFOqKDTjeBRO0IHqCx
y14mzW+ugsk7DHZR0HqDOaz6Gp04knyUWvoiGcClYeevr8IFX8NQNlVMCkCsDpDw3zs3hDQwO1lg
EUxg3WoDPF+yqyf4NojCXh/qm5fvbzvHGMExAe8ZUYwfGkxMEDkIklwc5CF5liEuYqUKRzJ/GO5S
Acr2npQydKAp3Yb8kOjlbzWQd0HGfLBwppvBrO+oRGVIdepQqA/jYQBNbYDenZodiCicoao9uY22
IQRYgeE1oQuiGslWM2Ovi3vupIn2G9ovKD9l9ZbkyacR+xAOZtBd6fYckiSSjqM3ie4AJhNyoLXL
dq0aUBWXsw2YEsBsMgJhcx93ykNxYqCHsdTxOCpiJUMXAQLAWZDd1UVOIJHM31Xlbszava/HWz1v
IUWEJgUWa6cgb90ETAFRmYarFIyz7zyXShv/xPLzCiSNND80SbQbCuhhZbQerYzKsGpR8BQNoAUP
q9ssTlCMLMz7rpp6nUESklbaS50bB4Dsn6mIINCcBKvagExxJdy2Gm8DiPfwrgahpB8sec4pnp1v
K+4++EllqNqYcxWUNIUovDkqxVHRPkyjXjXCdCRq2tAtsQjIa1SUZ7LuvRs+KAuAM6uxd/l9Vf8G
XGilpvkqHyka5hbTqT+PNmPn3zXzOwlFBsgA1PvYycUHTM+2ExBeStI7nvdg/i+sUM4snLttwFur
HchjDkpgf1wpAQSoQd9Ily7AD4VHCP+cf5Exg5I0fiZncTQUkHQO9hRUwZDT86Iwckcts4bc8JTY
f4nMdZyCSLxD1/B4B/ryHcDL1gBGGJnjGSrLq0byV2pIFq7nBSpdpiu6zEB2oCoMv/42BTmki3Sz
TctjUqluFJQ3hkjBMUT8z2yQWkcdxk1eoXczlkCZiy2re59aEqvBmQxpLAqCl6jtnoClW4mE7uOh
c/0M/InUZFCtqhw1emtS6SEkuq31b3oH8hctQkqPOoTGN13lNg04SqMY1GpEbKUUiLgR1LYFqAmu
26EfjpwR6D8pRIfCFdD0c26fkJStyLmhHxq5B+Qgt8rxdH0EMi3VX1dCR6MJITCsOpKjPywdJMYa
Ivs9O2TNXZmQY8PVEnm/8jBU6E/LX/oOUl+D8aCUha3QdIPWPxBaCcjMExiV7JH1g+WjP12DqGtq
/q619jfqMAvr8CPsnH3ktE7nkSA6JeREbmM0n0B9Wub7Au2hlLFtrkVbww/c64vyY9lnw808TUTC
krNmZFD+wtbHoK1OFx5O35m6a8s+WYSzGUl1GydEbRjiQMCFa/lDUl8kvFBibbREWG6JWW3HijS2
H4OMRWSO3Kk3QkcVEYUdOBRLwR1MI+UuEx8Rdq29kVCZ4FoCLXHNyQHDjkDtx8eP1vRKyCLJwdf1
NfoJl50t0iyQ6imEuIagjk/GjZhA/G5+yDwVUrfsUG9St/TMTfJxfcwfZnI25GTezxZNRrOiOnZd
fKogOx0D3S1SdGpT8NaS1fWRvlvmru3PzCJ3MaRCuhZHgHrQANs1a4BdQcMvr5c6wX/iwv6e1Dzp
gB46iKISnARwG4onSBI66N3Zwc041a0MDrfKWwRN/HiEzIacmU+NGnIfclyneIN0Ybs3VxzUzmvm
4F4TQG5vQuRdnPpjiarsZxJoNjD5ewPNGjRtDF1DB4TnVl6gwUURtjCCmwglpqJf6WpjlcGHGglI
U4evvZrZWfNMK2Il6ocMJ12l6VsAORs04RUujx+u7/rSusyyGUhMxEEIOXro2EOdGvhWJQk9UXvX
R1mwLvP8RCdFUiVabDh0xMB8CqRZsfDI+c4A/Dy90BDQQHtHwMby9zqPUmhE0igAfiHaq1JUv/RA
+2oZXyl5DZLyWj6WwqQ25IWhPqfkH4SP92MefLRldVsCdAU6Pd1t/Gbfa8maoPOSfMYZHgf+6LTy
yQj4SkjaG7L4kEIoUqcT2YkZ0mkogfHGi8RXxlfIKRwTne/TRmxq6ZGD8i8ZUXEK5QAUWrpA+ScF
9NtHygItdKgXvet1fPCV5zH5fX29fwR934fuz2LMDl3PKtDM4mV5aNivMJNuJCJ/ynK4ik1tI6vZ
TkHMcn3Eyzv8Z8TZOYqY5Pc9I1j+urfi+hjnC0+hywf1zwDTB5wZwkpHJQgkqtEpxZOtzH/rwX24
pBi4NMb052dj9G2LCm4OIyFV8l1ooFmwoGveRwtr9TPLM9uemSfs6jatMtINpwZNpqZFT6AGvQ22
wDiNdKVtq+2/gRqbtvza/Zj5LlkaTVDhYoPk0GZbvZwkxKGf3LvGWhrtZZHofxFl/dmwmedKea0S
P8aAGUwumuss/20STlesIthMIuL/gBr2hT2CRbB2QY3mTpVTZ+FcLh3MmVcLjYGBFVXwQ1ibjm5+
gDFhA5HxbJOFUNk0jU1I/BsZmiNhE79GPl21LTgyaNbsVN/YVCLddI0OEFO/Nk1/ZUYgopZAE92D
/s+P12YfOFqQgoSjsDT5veszG+GgR8E60gxfFa/tFlqbtJbuWnCR5LHkmUq9jyFtofupM6BzTaag
sBzLlZqzp8osnCzJFsqBP1HBfx+3ea88Tzn1mzCjB6JOFe9+1yapo5Ti2IHuJeEvAoVcmoEuixU3
gXYsBMLe5ND0CQTwfheNfMsCvk50f0WwRKXxXrR3qnTqlHirJUCSDW+qdkw7Dq4E6YsYhTVk8FxG
+MGI8PKsu6VVUFnMLN7URn7PCnKsJKhjjAimr+/1zwzdbKIzHwBi5BBWroS+b3kSkBhoyKNQH5B/
tAOaAIb8VQ6/GGRl+gFSAeMvCc1MPrqcM2C0eugUFwMglOF7jP1UssAq8vxxKMDFkY1PhZG51z92
wUTPseF1xAxikNo4+JBFqcWvoNHWUQvANDQDkFdO8oXwbuEefNukM9tWxiSOqhpxSCAGKx+gtuW/
Xp/RzzzjbPlnJrpWcqXze0xp5NlaUu46jW10pcDZ+kDG08vEazmicBnd1sknSWr0nLTQnI2tEGQu
XaPZafci55ml9NymTQssV2hz399IMpMWFv9yVP1P2/Qd6J8tRphIY+vrPD6BvdSWJWmTGQcCvis1
XySlu2h30ZeuqQwt/miD+NunREKERI1k2F1AqsZx5Og6u6nLfhXFsPNcXhn0l9RHdlFJK33Q7zlX
FlIHF1+SZ18w8zbwX0RJQeGIzpLELuTWGsLOt3KVOnQUjxBzfrh+DiaL+sPTnI038zT9ECe0JBE9
jCG1BA5yIUEtWSIrWfnk8jMYI09Y/oUIc2nQmbfRSOPT1gdEgIi7RlSuwsVeohXurlhrZe4UcrDu
zXxh1J91qenIn8115l1GrmQGzZPglOnmuiQfxlCufHOwiyxyfX/0tLbcKdJR9fWdMdxdX+eFfZ2b
dRVFSO5PN1rBHanBh6sMlt5GVh9kDoKxhSszndMru/qjiUYRI6lLjGaAg8jXNUtB7Y33n9fnZC4N
M12ns5tZRmOXZ2pqgGJlrSkfbShAOAKSqyK31DiGwtmmVRRI7ehr0iZO3pnWQDRLgs4WkdbNCHRo
ZLXmuzHRd8COSAkDIATCTDpyyCCYUl6IBpqL9H6oHjNoKMqs3AKxR6lkUxT0suDeGNccPHwqXOMI
ktEBbCdSlTkGQwYcOUc9+NUWxkvFPuAxbI4AzmQfpREhtw1qPdofjTzfE/XGZ63VVYqd8WNrPPXJ
fhSy3dfrRAH6RYNSfPJSNW96VVpM+YiaDwaazzYBkam+aoNtk7ewiqAPDwPHpKBXpwZ0vYzfLTWs
vuZ3PmTHrFhSTtDUvo8jxY1bYrfUX4X+4CkdgRYVWgN64UVAO4AIvHGCqsecnmPuQwMoWSLv+Eda
7trxmMX/Ru9HpTpmwamphj1kKNZpTKFpAO0F/S2AbpTPfaiYBBtVbu6pXncWKgjWABH6tEMOoOyf
YqR7Y7+C+I+E3uqHCO67Td60qL2lQ70dg2hVxqnTj8yNJV1B6XXDAC7nZbrOKNp+tfK+Jf1o6SBg
T0pt1bFXrb/jpr8FD9u9VB4lSV0VOXNSM0YyF0pxwPQhs7LV5MgbiHANdsyYaTUReomq2o2KbK2F
/anI6t9x2KyBXgCTUfECgJNNOnkddajYMTwWi99xbSJhfTsWvqOQE9c82qZujwwqkZgtx49o+3Gl
IHTSDu0SDQcXt4EXaH9DGxQ7oFA3qg4L4BswSjVENoe2KI81p5YezDyw8v5UJh/AVULfIth2YeeR
+laR8pskHvGGTDYoSq6BFPb8UbESnDgjGB8h+/vQEukmEShDxtpNLQ12Q4zbNu2sVhggnCrdAlyX
7TP1UdcqTCfkNwVcsY+yRXxXob91DN9GfofcL8DzCVqWtE1WHEX6lkumJRXAzhjZg4r8jQ+gpaaA
0bXCwc7Q09S0Tt2yVVpFHxpSllAxdbvxVVNB6YMmshzKAUKlx17vPU2pbgt/3NZR/NYn7ZZA9vC6
Obno5/+Y5+9E1Jk1MSq5xqVK6GEgr0mNuJ4oGcTjSjtRF1rpF/zPPKKIooqA/W2MTtSbNJ2xlUid
Vd4SemnJPM58eUeVfAhIGZ9E8ZkbmdVXidWEX//dqs0cuClJLRpwQnpIWIDUM3lLpb2BoD8blNX1
kS4GwWf7M/Pa6GBocgOF3UMpug1HKD4UBxUsuKIPvE4G+WVeL6CELr8RzoaceeyaQVRFGzCkrn5B
qMyN+7BwGzSCQkrdzSoFKkcBHCn6GVH9QHten6dPGTihOFcdJe5/qXqOOFGV1iTVApgoMPEVrUm2
xBhaaJsJhyawFBDZzPh/GVjNGWurYoCoZYbTzBP/fQDiOiXtRm1GS4GuoZr4FlfGNbrsFi7R5bQ3
KsOGyQhFeWY6lGe3SPFFOCS9gMYoQUAXJcBFc4uREXCH/i0eZUfWYVN7cFe3T00te3UIOXPpqIXb
UVnSb6EXw5A/3zK7AGAmTuJkaIYTQZV5FL8TZekVeTkPfjbd2fFPlYrH1ECmSSmBJDWHY6kz1B9e
qVMKY5fr2qppe3uQIvf6ZbicFjobeHYbaNPVphK3mNtg+x6zUwOvcyv8SK2Kg2GFWKCCbv7fZLbf
EeyfBZ3dh1YGLq0pkTct0ZysxZCVzvSFd/nCns0LqzwqUsUwMa8G120Ei5cSLDxxfpKL/j2LOVqE
9yC6Z76sHwqK8ohOoTCYWP4o3ePteA9K2AG/WT8MyH3lgBHwoXc0ikq3CTwcgAKlpm268hNvVzQt
xrakPPdiG3eyFaqfgALZiiapEPDQbCVaPG2X34f/XH9jFvCahVLnZVUiAb8X7uQ6Suw3urW3YOV0
l7Jh31Cfn2Han9FmYRpevXxMWkk6QmjKjtapA25RtimfFW/qSSdW9WjcZjuHP18/2pe9459hpxNy
ZkFEYLaCKZgkmHi3k37UP7zjYqPP9PnXpjezVGYDKVyZo5qRgbOmzZJ1Ez/GDYQJ3xN9VcRbo7of
eGGjsLhRu3USdR7tazesbwjzhIp420c+FNqtUJQv9noKLbHCk9onn4FRkmuWNoL5Tgk+DKNBB7N2
jCGMkcc4aNLD9fX6F+/KPws2M3N1laS+XNb6AYIyyNbjLYKoEKqOgQX8PHgIN4AbDRB2zk0kDrOF
+7p4SmYWMANzDq4LlrGzx5XxBXnTm8DNbDytDMu36D5zTKdbh971SU9zurZ5M/Nn+oT3wNVEJ7T2
rSX2aYK5bGwqx+zW/91AM5NXRR1QYGhBPaHXx261T134rmg1ABoWahYLhm+uvyqDwltTpXo4BdFG
TndB9H59Ij97BP42e3Ot1Rzi3cgyDDAeebFNfGjQcL4WqK8VISrEofCUelgXhbFO1BHATgBCkv8/
r93sG2YGrE7R/p7qcCB+YgkQ6ZcrNFNJrvIGmFq4ztAk4SzMeuGWz/XiOc1NEzRRw6l2fS938vvi
MV8zK/jWVTNfySKG6uI+6rpqgJ+SGeq8f1D3R5T4ao0dNFVBljsEHgn9J0puc9Ut8k+t3Gvjbacd
MrEPEFgChIi8+PVJXy6nnH3DzCLwspVAuknBCbpiXn2b3VK72CLtkUJ4DHi7le4yq9goLmSy688e
EKp/o8F6aR1mdiHIjJFpJb4hhhhiOCAeWaKCJZeTyGfznFmBNFVBD2Pkwant0ZPHILBU+9ucPGZD
twoU6PZA7jFvdaeTfUdAnT4neNIG45Gg7U0r9BUxkNCprDauwK0+IsudP2ijudfR2hfliQIwZ7UG
Cem6BW16FVOnkDrLHLwUxJ1aK98gubM3IkBg9NROxmqnZM3NqBGvgwCIles6iGtGZCCYLXC8ef3O
AG0MAYPlkrqpGsBQBn/baJLrD/dm9AiV6VXD0PgYaugJ1JH7RtqASRxJnGobaMFDj05Ds3mh8VeZ
JV4b01XjPw4Dmpp0sJyil3LS0pTfJFDAt5mHb98GSL1xM3YBl7NVNd2xgd1DfmuV+MKVpVCx1LBF
6+qdUd3ENdBpiOpKlGSzmmz1KofrQw5L2RKgOCmyJiGq2Z0VJvuqE55c+G6kZquehvuqzo59z7dd
/5Imow3GKPDAQby5BnwWQaLQ7lOIs0uyuaF97LS1uo8kD/St1qCYNoPYepJlls/QLSqBrh0KU57Z
9ED1yMeIQ9R9LBxkY+0A/bSpQt8SJbzTRyQPSGWPQ2Lz2nwepXRLtfpNQJ85MIatDlVNqaEvExLI
MCS7Ut7EiFzDSO7N0NhFprbOEvjoCtoVreK0YKVpCSyh2YDWXLMzGZ2eTNgVQXe+lN75oQy+Nk3f
jOa45WOJfglIfcG9iju/Fo5Plc8qAAXcANS6rbRo6a0CwZ1s0B4GcLmVXbMKwdnCA9Af+r3V1s0B
CJobA/k2FI6sWGW3PaSIZPlW1m4i6aYmHNJpg5uZrRPqucON1M4CGVBW6MOU0AAFUT+vj6OMpqcR
Rcf6ATjYQkrsTEv3jA2/Q0H3E5beCjr1VFT0cWzQ5k+oS6XCrjikZwZ0r1KxbgNA00ffCiDIlhso
L/cf0NVcUd8HvXxk6XVv5yJ6FdT0kEdaeMRcdOJ/ru93K/ZZpDeUA+1igutrIsUUlOxJ7aFBS0Z7
wNpfN4mXH2pnY81Moj4GUpbEPjv0YboN2nYT1jLQwuZd1ScrucXVCwq77R+TZkke8PJT7WzomSVs
9S4wGiOc4ETtvm5W2s7YjHfZRhndcpvdd2tyd32yFyPoswFnZtGUEzaMY4H2R9AgmxrSFZKwJChN
BgMUJ5PeNVvQ94t6aY0v+tqzcWexUtFoqTpOIQz1DG9wy1XhTSJA7AWvJjta5DxY8DBzZFgw6AlE
cDHNmu1S5TPu0qUJTeHIjyjzz4TorEYsDXFRKC0S1VOr1CRdmnjyBlmbFZS2nKXG+aXpzGIjM9Vk
JefIViRpD9IKME6mC02Gl0PAs/lMG3h24bpiNJjaBzHmM7iKg7KTo9xO5CNkHTjywim8/C4xZIMo
KiqGzJgdBzqIpgy0oj0UFSQCe2KpsheB6xoJIUO+p8VdI4Of8zEQCxgG4+I5/DPwPJSu4wSc36Df
PqjKVxqkHtrC92EQ3xVC66yq13/XIC9bGVVyC6/5CoDFje8nLzlAf6tKEHASAGpvoGKAeKE/+mkL
CS6CjGNtga7EMnropqbeGEAQokd6O/4MtF0R3GbaC4iFkV570ERrUaW3E7qpewWZffzInlKmQ8zj
FTl8Tfd4/lJj8oQ6Iai5BZiBo3xD1G3Ztx6Hdoj5MCm0oqijjkDZmZCQ7NEKriEU0EC18a4F7ykE
OpBxSPS7toNki/Qky+u+O6m8Q1nCd5AeX8vI+JmtdiPM6ksxH8Noy6tk27eqWKEH8Kbuws2o1K+s
Lr2ql98DbZFaaELB/7g/pqJMrVboE5nXAbXUqBqUpNpDC34BiYzohvEMJd+inRX5f82JioPu45mP
jozrFvCyzT0beXaZ8GgX4YjoBgQs0boInmEDbbYXkEQoIQ7qgittCbx5+XKdDTm7XJEwtFCNoxYk
cyCZD+//b0hotAybCHnABe95OY91NuBkUM5usw/5FnDgytIRVBTgcgYeROT5GlRzMnhIAoCGEPCn
zz6asmmXb6vcXHOApvwm8QrU9BtQbSaM7wPEP5raeGEQ2TJka2XylTSmGyJlKtVQFIi+agjOLmzP
gq2bEzVEft+iTzIfTtVLuTHLTeQGiRN5vS2vBofUnjE6y5rXP5s2ptfnH/M3J28Y2yzW00iVjr3f
3xdgJk4J6JaaUJzkAtqwJY2E00jNQcmdqALwluFnKByApKC1qehdv5qgMH1/S3vD7mXErc0Skv8y
BPjsG2cupwyj/yHtu5Zc15Usv4gRBEkAxCuNfEkqb14YZem959fPYk1MbxWlFqdvv559oiCAQCIz
sYykyhnehtpN+5PetcvRz6PZ5I/NFuHEwgu3ndjxQt72lREt55we5zKyybGBSGKtsM530VUWKz5s
K7aJqnjXKo8zG2D8Q2eR4WSak8MCP70mZXnv4yaSTe/Vg6dkbA57vkSR7M2Ka85st19zxpOTwgbB
dOT46FvLDIJmeHOZjzgXl+7k0pl8uDJUmqItgd8YhUOJlaNx2bnwYjKLbb2I1/lDumgh7GL2/3PL
2nFbn4w8+Wghel89j+sGXu7NRo4+kuLodd/C30Q+h3qnauuj8RN2uojn1C0ux6CTsSffMaVaAZZj
1xzyIFqVYXDIPZinqccyxLDiNUdAiTvJ0vAakQH/UHZAcHEHaK54rQGGEIfuJhHOwWmfy7Y03HgR
qNlegooyVOPB9GgGy0kLm2VzMn4Xd8TJ757EziYNowZWKs2hSl/7Ek/4ObX+ky1+MsSkvzyktB2o
JvwRROuuyArHODZG5cUxffQP3kxyNzejSYETlGBC9a6D4er3kQrVxrfXJ3S5q3QyoUkdgx4W96QW
+6zfVDt/pW6BTmeQbW1dhPCN5EKsFioZdgVrFaPRDFYsvepNb5+i5dxdO450Fj1OfsmkwOl6PSki
B18PcCvD0z5aLgxXjmy1Wwvl+fq059Z1ksU2acHSQSTNoRV7Dte12ktnbsNxI/z3swGhDf9+Ep1U
ieWMwALrEJcfBQDrrtMb9ZxNy9wgk/CU5VlIc+AtDnRgZsHbRQzGA8rA64t17qj4JxZxeRKLUgwC
IwoFb0ab+gkJq7tKFp4FLMegrn1T3Yy+imiOOTESZ6Nczan/6eOXv7aWk3iUJ0mXR5EjDiyGxn+3
j8rblOy8+C3RYMEgVXbX37HhTSq/tQrl+CBWEQiOGsTegj2ofQsf4Jqs6ZZRPPLcXwvyLlWBLbXI
pHX/Fi56q1KCokQN774Yj39KbQax2IPpjOCHxhmoEgHZa8NLmzwp9XBT9d1aT6Ah/Rm26TIZtkNz
20vPXlihG5Pagt0KGlrChZ9AdZuhHVS1P5nzKXx/DTtIu+neaoC8XElDBd1pRtx8Vyk2R1mZhchM
BjgUDdcECmoD8lk9KQ3N662U+ksXzgNpdqNFN/pwLMl7kO9i5amqvkZzP2f4yuF3xx7aFtRiuMvi
AWCIYeLeOrI+EwavX4uwO/q7uYeh68kw4PikwHABNG565ZekvCvtXJvl+jnlU+xsqRGHpBGqTae8
K9DvyIq5omLuCE0irCqpad44lX+LDMl2OPp6EAZwWTGzYuSXZn22if8l9vIk0BbUpxKU4mrUr/1b
4cbEiKi+65XsW+bOLvXotytJP5pMgp2swn1C4yk08yKhGrSFSWNWgSKfieQgRpiJphCkkDqkCFhK
7wZ4GdY9AeyRLwbGPkDvN9xQ+qgcisfPdBvCT6vO8WrHXz0NnG6870dMstK42yukXQW1Cq1UaBpC
wUZCxNehCd8KAjCHBCOm+0y9zxv4AyTCyFDXZjxaA+gEI9X71D8ow3MBjFdJfyp0eWtQGdoGDmHa
j69+tP2KsdBM4LmVjL3kN7evFwTo9r76GdwceMZV5t+43Zfi3+XKSs0Uqy4xALokrvoY4G/JGnif
MLGvs5chusN/MWv63Uc5nGNVAP32FVkLDOs5u8B76jgAlz7qTxGDpU9sv3rIugiuA0+ZgMeje0fa
dyF9E+VHVV5k0Nx7iudurbQGZw1AAt4AuDFazBOCe1ZsYzymKf6zAp5zpLhWS9AGSD8AG0t4DpRS
uRi8W9JsxxdghzyWfBt4npGzOx5CTEI8hv6h1b7Y8BOyzOAdmIX9B7itlgtzJK3fsXzdgFwmtYkh
w7korns7bdnCp5ug+C6UldDevW4wNbWx2nylYbdIaQH2dQI8qjC8TINBPDVTLbJzSTd5GoDgcCyg
xV6KxsjDfehmpk5XlayAkp5ZItoOGpgt5JuS2I4itggy9LODWwdCADO3xXgbXNvok3s88IeESFIn
HRMweYm3VyB/WXfKSsp3QdKY7hCAsguAP73R9NZ04nDGO4fPNCimpgN6HJBA4SVaAm626jxulmV0
W7XFA0o9+P4m6mcKWqXpD6IyBbiZeCIiip12zSMEZG6zrIIifr0QLoQgQLvN4hSSmves5Q8U+ko0
aJaxLi3xevCeRt2uAppU63aMbzsUlOBYGbX7JpT7uuMm975/scplZlTDa8RaMy4Kg+a3sjZAhPS7
8FYeGlEVURYtHrICh1py/9bwPSkJKKHJaogCc2yft+wlHu5acqOn2g40ppcBrH4fShQUUglOCmUi
/bVK7ju5thTnA9qcx87PN7US3LDu+/rnvZil/QtjU8x50egBUaOoOYDl9FLV97pHl7L2owCereF1
6fpgF3veJ4ONwfskiXJ4qzFAipHQJ9AzwBtOiHKj6uGYC41OF0SsMbwQaX191Iu328mokyshEiTq
ExdtplI66sW75vwEZWmkwQxg9DLI4mScyY0Am4FGy2WtBsjCSbY6nIuMZs23JWo6+PI4qQGr41os
YUELw8+5bPvivXcy+OSU+pnjR7Vc+rdB8QAJl20AFRAFcu7Xl3K2ZTdJtGsIcucljv1v/yzPd3qw
JKMZdwPbDWo6ygcIcvWs38eY914JQVOcZKM6BZUHXh/yTrE0NFWr1DHlMT3SFCuLoJYRRvBPhsRP
Jz2r0Uyr+mLS8m9pf0uuk107qNDjgB1kcxhC3CTSV430//qyzo0wSciroUQvtHeQS4Qabvo3TZ+L
oTMLOMm4aQ4cutLgCAjimbEnbQgomppnScoDqJMzs5kJKb+A3ZP1Ais7yhseYzAFnHftQUpSK6o+
OfCkEqiU15fusvTAydeZxBRPdTPqNlJ9QGvHFP7KQTfn92E7gX3YPSvIoos7mMZvPHQPlewRerAG
h2nFzKTnOsu/TZiTWZOSByG0o3AA19KnYrsbzUqeWpj7Fkt39rTPbZhJqMkQPxW/RFe5HiQIG+9T
3Fr/0bpqlEEYF346U4MxPBhpfSoV/i2FfxX6RZrdrbiZPJHbUXwQYinRzX8Ww/4NOc76ZAn7sul7
EBmaA3whTbmKgeA+tP6sM/LlfhjMUP/f1CZbpgUOT4uAC8Jxe/TJB2eNnZWZXTr8s2NqaekDcppO
x0bJnHIwaRTv/YKayKFlk/qqDh6J4i5D0j5GMpg6oBn1nJhU23cyP+qputDaY5K8Vz5oCSBdxNWi
7h7RLGiyt656ibVH4gym8FDrQvajyO7gb27Uw1utRkbsuwtJRLYLeSxnUUjAG6RHt3j12yeJPA0M
Bj2NxfKPor+pBzQRD1n/Ith9rD8k4rPWVpV41BvI7FBhpNVn7+4G7c7pPNhTlKA+60umwK1leNNA
+4W2YlNCXJ/e0/g9rLdKtk+0fcafh7q2QOSIAHYIiju/CQyuvaokeZLFygMywnfW1A8XeeusB3nf
6T8hYLblAFhK/Okr71HqmhKe1MIC8EvyVbHcSMFaiel71z9r2jvExMcMP2MwHmwOBZYg75+I+NaD
0Erd1Cj7O5qXluqswpE4QF6LrwDroHePffPTArAeRDMUgst357/9MEkQqNAjJojagwm3AJeTJHvm
vV4/Tuxy6vNvjMmJ7RpIzUCRqDl4eGWL0KKC8ziUQKgBGVVTFWD+UPIGCrmhq+la4uuaQHnNy4xU
u23yZwIBtPwxrj5yfJQC8DAgShYpVJYpnn1i1HeOlJh+/iQVaGNKNdxTUeAxCF6lL5377qU5CqMf
iLYZevmTItcS5cvQwtOoei2wxr4sGSSDkTzkNML0Lgh3JWD+AIYZLOKmrqJggSRnWn56KJ7ikVi/
Lbv3APoXBYeCJTIN2qKAUQIB3cAWZQllKHyjRdMmUACGApzLyCJ0YTETflxf1os5lwqFEKi9QPFF
nbrsKZkT+jnhyq89kIuGlVgmr9p3+OZYmU1v+ab8Aj499pfzAgyXds3p0JOMi5W6C1NeoaCAhKhe
Cc4JVMaqfubmvtisOx1mknERAq0Z6kvdQb+RDr0NiuLNB40hIwpBeGvAgbAiKPr4i3o7Z+gwt7i/
hdlJPM6DHi4KsqNAQJos0KuCylNCvsK3ajWKPSA0jKCcDbDLEHqA6c/MDXQpjTiZ+FSds6m5ggcT
STkQL71L2XObvMI3VG3Szygp1tf30dlYUIo7lUqc3Dyeig3sV5BKpNGrRBBsYKgzpJ9dn1lJMNf/
PNs442Ca0BV1lCqDRfzfay6MZaapblofePoasJs+eovmANEX53MyxGRvBoNHk4BjPnBx9tQC1NME
bnzPPsjEcjAT2s4i22Q6kw0a8qDMUw3TqQphuQDUA/X94ObhUQTKssHGxQtOYUCHcmbcmWWcIovq
yqOdro/LqPxU9CCqhUIfr2+L8+Ty79ym2KKQJryMXayjcptAzxxlY2m6tjAz9G5Au99Vj449BzGa
m5fyd3u0CtzpVIF5CT6q0n0MgWI07cxD1FlNPJnYpCAI9K5tAi+rD0Wum2HJ7RTNQlf+wcP69SWc
m83kZGUaZDsUhtkAcwvczU0GSm+qvf/vBhl/xEmgGhQnh8Y5BskA+OzIPgYFCHjL/90gkyyBa2A6
oS1SH3pkp4F+qyNOlHRmucbl+FPpTr7LJDYUA8NJGmMDax/9/FHiz9cnMff3J4EBrffALx38faoA
zQlZvtydOTNzH3wSDhI+iLhQsEwJcIysg7IO8BgFebk+j5n9O5Wgzv3K6/1xHjnEC0iaWly9GWDc
Uw7DXMvjYnwTmoYaE416QKT+bi6OZiyekrLuELPWSr1s27YjOxISwixt3nMxfGVNfgSC87lg2ZOe
JXd95D9GZf/K3fzZ7yX0LPNVCs6aoaTSh44ng+tr8fsLpptGF6imx1uFylMMX056WBEpWnJUAZEl
NbDqQAmj9YjGNmwojxzPCk5DLVp8Rvku1wck3Iey/069W7wFSJDITFykhn0ZP9cZXgacjC+RelrX
f+VvJ3H6K4UsqCprCvRApySPrkvcrEhYcowdELgafdPXAA/0UGGleHDs40c8F9nAIuxLJK/Xx760
J0+laSenqqtLJ5NlNT16Aj5A6OtjtYyunX1YPetT0VHSVSOyrCEdhXj5ZKuUbqQVNMmOne6uCod9
FBqz5cyDodqLMug7L+NrV4ZrS1d6ywE13PVpnmOnxvF1TZNBaWGCqZOoXqd9UDUkzI6avwapBoIS
0M6o/SUMKOzS+4mVR6fIFqDamCF8ZERhMgb1DdWOymhfaNTuKDkU/r0AtOz6L6PnCQleFdF7V6mi
6xy2P39XpvahDK6oZX1kHbXLnI1PSyBbd8kdpfJr05UwCiavSliZUYbEEvB/aEh76wyyQRACTWxP
1FDtQ/kdAZsCAyoBcnSV1qaLRxWcLDsvnitfXcj+QyoAEsOLWCyOdaAZEIY1XaDVVQZRSNJUD64i
jMCLTKeXTAlYmwzmcmEjNlWTrRNgPd0ssAoPlGiROSCc8BVaI4+Kzw0hYG5TLVnb3Tjha4myIu3Y
XZNmj/Hw0/DkyRvmLKTPozVWTVcgFq4QWRG/PO6Te01Pi76joqiPjqbuNVndCnp//cOct63o3yEm
t1rklBDTcTAEDHFhv0esLrphmr6F7NZOAlqDo7ka8NjQi+IxqWu7wOLP/ITzWP73J0xOZw69NhUp
Yn3EI0igryFHMVjgsS44HLeARLVA3h8RCZk5bwQ8t8CT65DwLhp4gW3pt+I2TMkNLBavz25uhMnG
l3q9ol6DERLYzLcKsQo3nLmhZoaYdsd7Pw2Y52H9ZPfWC28Zf7s+hbk9Mr0Bk8EfVAdgy+Og2fom
WUi2ZrF794FvgNSdVXadm84k/8U9FveajBVL28Li8Gb20/X1CZ1LRvzd9L+UtZNzJafETYMxGi3k
pTioqVEFd1ws6yfZBvjCgpYcHmzAzx3lUGTQfwAuX0cbb4M3PXN1/becv6hMfsu4HCe/pZZrzsNq
nG7W7uWshlH0sc+9oxzEduo/DvQI1vCDD+fvokwM4T71dOYnzJy/KRkydNrGqTP8Ajf97iS2KYZP
J5HvuBvO3AK/8epvCvDnpE975H3d187gYqTWVDVbZXeqFeHxqLRg4khjK48W7ivc5O/5zAe/UMf9
HXgSYmiUKlmaYAc7/Wr4StZ8kT8WW1AK+JJstAV0p8xZgeLxZF+b7CS2NHBQRH8Xk20+Ewo9JyiX
meKFLVvJxssg0Mv2KNcZlIsaVmvZnsHHYNbP9kJqOE6cqVwgLyDKVEZB16NYpUCbH8cufgrMa2q4
cMAcwC4yit1gMZSzEMPP7OjOlfcEko93vW/BAmnm05+zQH+3+b8fMjnVpZTKUFnCDyntcO+uGs+G
hSTM6yFSuRB4VlBvACdYRbcwat5E+7reKKAj4av8R7Hy38+YZEiZJhwgt2vkIWG5Jp5jU3cmG78c
vv6NMDnPsGwoHf93opVqCIC/KndOMuU8nf37Ucd/PwkZDgnqiDKsZS+8PYs+Fa7fZe3t9cB0efv+
m8ckMcj0iniCVQj68NgMure+qFa+E+4C+hqFe+BXZxtJ5/3GyR6ZnNIaImh9pWDIpgQrAgIPLRxe
uH7bBtwMEwKfGmnt989lEVlqrZiFKi3TrN8rVJjc902FdAfVEYvr63Chbvm72pNzHAyBI4AFHHcu
mIHL0cwO7OC1spqTgrqQvv8dafwkJ98V6NKkLyV819ZsLHdLVpIp2+3NeB3pB93AY+qCHmE5BtOv
uSf23yB/Hq3+63NP6VhA+scZ8TDLPP7K+VbL8UAMMnEnFj1k9np9xwd1x8ubjjUGl6G04oIdxL4p
0GGBfM/bR1c5DHp1JzncckFabqCOwF+c8r501LkvcvnC+vdbJxV5RAsVgqQ4xBB7s5I1QbZYHIE/
A86iM6mOXLFArjgXOi54sv35PGISwnykyXrV4/OAOblpbQkxHD7gj/E38Htg6kd2/wzX49ldMYak
6ZdhKoI3k+nYg5icdu50FVRFI5wKNDh/9ZZRwI56y15nSZt0Me8gdunon444OfqRFzpBVUrVsdfv
hRMvI8gLlvra9VXgvwDASCULRN2ZG+Li7j8ddXL6nYhArSpPx3PWoWzVzKGAyOeq3ofwyQTd2Ooc
WHPT97xcsYXKwFWdE9OZm/fkpFP4nkaSh3n/X8m3ECa4Iw1gLjOYG2ZyzKF+CbyChg/aLYr1qJ3z
/zfMxbT9ZEF/A9tJOMnV0I0lD/vV3TvLbg1Ur/XZmfrLeLPOZViXbr3TsSZHUhpyUOEjzAldeRg+
/cTFzLU6fv0rp+B3sieT8WjNFCG7mAyFmWj/E+ctpBm+1KG3PH1uI1xMVE+nM00TROTDsGEsqQB5
WKvWyO/SHugehTAceZaRDXqsb81tjEtx7XTUSepQaXjo7AqMGgz1pm83Xg39RhdFMdxFr19qF9Ox
06EmQSUMJcBIB6c6ljWzqOTvQQcAXXUUwINnvJEIttR86GQNaA7pUIsAHLAFyLOoGBRYC0uCxXvW
rd3KWdVDtWrz7NUbus8UCnlKFNhgL8/84Mv7i1OmoAcL0/fJB9FyyGqFnlcfo9BbUGhBZSKduVbm
hpisPlhOnWg4dhgHvpN3nZWVxf9yiMmqqzIdABAM6mMWAJLt3ovYmVmnc2oicijcjP+1UJPYHYuc
NS71cU6iyoqDp5C7VpS3ttzCOCPzFiSF0WVdmVogW16qQcLzUyYOpHhvXb2Eei6Q6x9ud4xANI3L
mZTy8v7+99smEV4N4EUDODl+m64AorDR60MNZ1MXGqbXt/d/E/r+jTSJ5EKTokrWsQrBWtvE9rCq
jMIGFtv4rfTM66P9SmD8iU0M/Hk0XakAlwb+hpOArg48jMBL7w8ocW6TXgE7hetvRJJRtkN2vq+B
zeY+39Q8vBl4vO088eN5mrQi1PFgewdfry6gDfqJxFTKmNhKLdVmxaGEmPvkwSP5ym3zr8JXn9Oy
uuFKrVuho1tuOxjMZ9tCkV7VFC1esFFGWL8aQcAlgSp+N3dGft+mp1OlRFFHQBgVYvp2DcNEAFn8
Lj7UvXcTwvi7GwJ7kHhiwhLgOVLbZdf7h7Jrv9xCWQC3uUjV0Ko833SBVPCDwXaVF53lFnUguklg
HCjlHxUJHiFGfVu4t2n3QqKvHtSQGMIyaNmipW2SWNplTWgKUsGdU75t1ADJDyQAQrbtVPpz/XOe
xQF8TYpkS6MQf1LhKfY3C9d1AosApckOVbVxEOtUf64YPi90/g4xvZmlSCh9B1Wkg7TSNg2/K4uj
SiHFAZkZNAdMsRyYofMvwN/Gu7peXZ/g2TGcjD65q0kZaF6ZYfTAl45D/ZW1KuS4UwM99OsDjeHs
bLP8W8npnZ2pMeStnDY7uNAokrqnNJTNmM08eswNMgnbMOxjiUvwuVq/hQow9In5LWm1mTU7y9km
azaJ3F5aA8XgYypBAFYBxDvbdwj2yNKbEtWWpNZGAluJ66t3nhBPxpyEclX1wRfNMGa7GQAKXCfS
IZVtn6whcBGCiS3MxpaLm0F7CDVTr+zYRTd2LhUaI+W1bziJ2XHDUrAJsVkcDVKxiWPn2heFtmKX
A63/Hkjf1yf9i6i4Nt4kcreJH4kI0z7oMLf2K+hP+T1/gqbHqtMytvMDHzrxOjBxFErVXt4bmlbH
kDkly2YoFmEX3DVaantVb7mhcyOSECBORV/LnvYgGgW0uv5LKoq1J+dLV4bEXln6tp7i0TMYUgMu
jKs+ai2ZDQefQt8cuEOek3XdO0vo4Npe8+5BmLuPE7Nsf6pKmZEXpGMa83f2hMD1keAxV+WQpZus
thNwWaJVQg5dEewH3CF4Iu3ANE2CfBHB8aaGNlz1kqrwI4CBa49uALw0CcKiJz6QeRtO6VlV4N4Q
5RFwzlRnCziEWGnmLihqRzBMVlpT3Yfut6KhpirlR+G0twxEKaKs9Cy0kPaYQfnq1K++e5D6z1CS
EYhgWQbrm3qRO6g4lZGPVBiKxrdOWW5Lt7nV0BagDlvqSvzQerA9AxW8mjkN58f878pM9kVf0TLq
Cik4wKhzG4OJVCZ42GtmkKDnNf7kzE2Cv2CFkJuqyw4Ub/xdpkFj9JEUjsGkxFKaeAWItxl2y1DL
bAJg4xDe0pIsPXEkHl1kfjOD/psJO9OnHXiAwqyiwOlTWWbrIUhOHoCZfWAneN+v4P3cQx3Szezr
h/D8feR3FQQ8mqlMIcYx2YbAQjRqBD/ZAx5ozQZauyBPmSVcd+AAZUBaG9ao3KLhQRWPkOF59hgE
G1i8qRjc7bK+fU5ABOt4dZOrsKT1mo2r4c07UmG/kyuBHdDSkrg0K7GgnB2e8eL+96snWyQqQwZX
JHw7b+ff+asB7TPQUn7GbhBqtZn9eA4iZ7BxVmXOmVAYQ9qBX3NSkOZZKtOWlPHB9wY79x1Ijcs7
j7brtk23JCps/Firlbp94moAPAv3gQT5d8/1d+6FS7+KDsRHXVeWni3gHDVowbJ0gkUsOTcNjJhN
H+rRhtoUkMHsoP0GP5qZvaVeWC9BOPxSNQpPbsEmeYCqq7Ho1EI+pCU3mbIaAiQf7n2c3betC1lC
yAVAhq30yTHA7qsS9Y0TiUG4tkL61SSxDS1UGGbohaG63Uvg4FFQaletl+zlvv0EahNYC0W+qbXh
SS1KoHArPPH0oLiK+pG7kEQcagFnDW+myjivbfFlVJUJQCspPJemQVRJBd7PWtoeMu4BybygUola
5lCDNh2zryLd5DoQtIkZQYtSbaGEoKjrzJcXIY8WPBQbSbkJVGVX+jjjfgGdu+xWFEctnK9SxnP0
N9z//aWTHZtEAIUrtdoeHKVeYx99EG2X6TIaHGH5kFTJM2mSZzcrIyOKgxu8LNzHcPQGAML5UHwG
7/bgqyug1NEWQ23gsiysBnRYuYkfheJvGxh8Qf9+X+n9KqHhgwzBSkM4UMUJoa7KX5Nd2YVW6NVG
zatV7eHTQr6wBGRF02ATgPqRSh8hGLQ07u0oeI3wXCKqlddakNnx1JWDVzs9uqMx3k+LTeM8D85S
b+7DfDBl1hpaAvLyT5v3Fvy6ZcdbuXpuV6H2mEqxqeNiC/LgmFA4LUJjpIq0TTbwyIIOFqC3wWcK
H7ayTRbBQIjRg9eTA95e6L+wdDD2qemq6gt8PXA/ysEayHA0LaAeTwN41/catnNpCMk1FfoUyZ86
QOl+fsCOdiCw6pboEo+6JiMeXuqNNMLH3bE+NgEAMwQeQaGTnPYWGwn+1a0MWegIeP0wMNJRB0yH
AiJ+fNcavd5ZutqZhbSF5Sag88ggEmLV0cFJjl3/ENLgXsj1Nuuk1+sReu42nFxTKa1RN+kkOLhC
huG3shycYFn4/1PsAvtz57JJiEsBdfIQ2QJchh8dRx+4mGuIKOcx6O8QkxjUyfLQu74eAL/fWU28
KKOlAwIvcDs7WOp4a5dDdEiYo/wdXupocUwiS4a8u4WuxkxEHw/b38P496eMP/UkoEsyijK5FsEh
bt5jrGWfy+u8DA9Z7i278NOpZlLd88P/d7xJ4RLUdd20XAkObcMsqR1g3lIsBvfW8QKLiDkd3vNM
4u9o4446mV2gFi2FTYt8cEH2SCIOUj9n66S6oZCclJHr8oFxuCDOeU2cV9N/x50UMZ7bkrTKOXZq
iRe6UtqGmTvDzzynSEz26SRdgQ9M40aOGx5YTw9tlR9csqIQBHDqDwFhEC+WrbiBsAmH2I3IFhGc
qHo5Wfvw3mU+ECBokTUEUphBvb5+TOcWfRLfJc46Ka1jcoDEAhRF0ShdeCtlO9d8v9CAGheZcgbY
n6qhQ/H348a09YSspRgH1SjIzps8q80m9Y9R4m7z+FiMXaQeQlfkqc8PIhnMsrkhHE2xrLSa+tmP
2kOuqjtZu2dwpdbT+wbif6HIDFW0iw6c9g72ROKnRbTRpcxmkM8XVbarS1GbqgTePUQsnjMnmElE
L4e5f/OaHEmWulUm+5iXz1Nwxh58MG168Xr9I13eof8GGWuyk5OR50EClTPUXKNbJGQArKiJZh4v
Lu+Df0NMjjqSrCTNCuyDVkYfnW3gI8dL1ZCGj7jZlFBFFg/X53Shjvm7IybHXQrjgA4NVq5ZqAvI
Z1Y3NSyMNMj9K4qld1vcjCtPtwNTmWnHXF7N/6pgtXEpTlZT0/OgKBkLDtnwpNVraA0Z16d2eU/8
1wBT5Lc/MPDPB9wYvhfDvsAluGzdL7yezizhTHimkzMls86RfQnj9BE0HpJw5/vboNWtLJbXAsoO
12eljn/uyu1DJ1vdCdLeS2I5ONRDsFQdbQmfQ0NJqhVj8Y7Wo/B/u+UpMo/SrRMriiJoZ+uo1gvP
WwgovqTsLUCwg3iiIXwoUdN0DwYQuB35qtBQT6Q13AJIFgJ65So3gqsm6/3lANRnEcvfPEltJfFm
rtTzPvzfyPzb7zjZDarQ0NvtmAwz8oWC+pGPvNTOt/we/P0EBnYaXQXwFvIqVAeKawoEl+sLe46v
m/yEccOe/ASdQUxJTXA5aPoeBduDDkpCyADui1lotUVrkuiY9PeaZGX+zgkdIFybuWUYQ8i1jzs5
jdxxdN0tuXwYtJ9E900Ndy6HADmydItHtxwIcQjR+xC7FNkulI8ek2eWYW43T67hJCB6XeVon0A9
4akmMbYDRQ+dQ8IFBPm2nhnuQhsP8UcXMEglVNdRif1ddQ/a1qz3FPkQxwh0joKHiqzZdLV6J/nQ
OpXSvDPyVnirBkrDK5F42LUNqKi81x2TVvpTMLwH2XunejA4/SbgCifRV+OUz6F7U8Yp+MnrLt8p
g1jmKF2K5E35bQj2qPFU3ftKNb02UQi+6mwbQ+FRtByvTeFXn7BtGw13pG6PmR68gkS/+E/228nM
J/utCVldR1FIDtqyWnuVOWy5redWY6t2tlS/cAjFTNdw/Itnu+tkxMnuylmfdE0WAbpfvlZ4ahrI
TB0wbo5rA0w2T+7kcPGtMAArAqMA+AckB7gfjFSrOcT7+FuvDTVJ5RSvymJ1nEveZt8kA9vOg1xb
zNYzX2luSpPMrE1b1a8YvpK8kbqtZtbLYSVszehfUAY74LUu8kV4cC197iCeQ1HHeHTytSYXJO36
Uklh33uoIoip8k0PAnwF55GAvVdi7ySvPnSvmLZRYCyp8RLWEPlOUmeum1/1hivrPC3turDsiTT+
CnhWLgJoWKUAchf6ItDvtTY/1NUOPhVylhyT8llXnUWkN5sgie4hyntIYHMZ6k+y629rllgl08yy
RsXG821TMqMd0FrJalhkpPjfcjhk+pYqSYaMQNAGhVkqIIWnslWg9lAh5++ohlcIKHDXNggGN27Q
mjlgqnicepadcuVLKVxuuvotUtTQ6PhngNgN73OoeQXgHPuR8+irdzA9joykGL46oIpruIb4sv/U
eASqpAna50r6Dmv0Ax6jbuApOoemuHTHAJcgw08G5BsdHcG/0S5NwqH3IlU+0DiyKj0qjQAdCo8w
g3YrAgOyodsSgH4DfZWUbyr4QKKYSYsuFUGnv2FK1i7rsE5rvFIfaL2B55+ZZ5rpQGMd7a0eV1th
DNEnSaA6HcIo8dMZniCXBf+T8P+Q9qW9sdvKtr9IgEZK+qqx53Z79v4ieHvQPFCz9Ovfkg9e3Kb7
Nu/NAYIkSIJUkyKrilWr1tp2QYjnwEcxPQ3DJ+eaXXBNkJYywRUiAWYssr3UAkI7MRVb8dA6oj0B
/9z76Fz5ndftSLiFzCmYkHhQxotf48wo211tBBJWqv5ldHDV2R0OC9S680RMCoJWxI49nkzZf9hQ
mPt0vlCWRF3oxyGT60Y8yHm5yJ4rMVr+wj4ZTqW8zsGMK5l+Aijn3PkDor0JfQcQ0m1H0fSGrrJ6
yNDVwV9hPJXTw6CBG9YP4cnbuYvBt5s/VyTZC6a0VqXc6ytBtkxDgCQOmRufqEgdtEoG95g6h3Y2
9ua2U6tnAGkVkEmoUL4hWeG1kAvvZ7CNN7MuPAZB32+M0pD3QgpBETTf31olBNKg/Qt8w43YaY8K
6X0jHj3NLHAZaX4HNe4VQD73Wgxy1Wk2vKLL0fVPvTAS/nRR4oVNC/L6t0RXPTENwIEnH2iKM0Ya
CO9sWkmzZwT3IH3sh86CvDrKjTU6VmgrTk8yEEN5CdyNoLgEGsn18EmBEoDw+COa4xTtx+BWCgwP
4gieNr/1+iO+slWhxDwBoqX3wzoAIXhbJ85MhJ2CIqqjpLItRnFnC+FdCqZ9pPOHinR/eqJZkahZ
KdRxRaldhRre5QBQqMV+iLvdpNsKLf72UJIBJwcFSiHs1hktnKkaCyvs0fQsxNQJ2mIXQ/FFrdRd
QXowtSIzl+JDGMsnLacYt5NXWa4/kV5fV0OwiRcmQ1gDrc1kaeTJTBuXpt2uTcuTiCy00YrWihXJ
62R9Z7RoXhBX0DVfjkEVWPeHIhZSd8igwaNWlUt77dHI8LbSi+hWiiD2FzxORmhrY+wtz6JmHlec
q7w8QH6dcOAiIHCxFK3ZntBUzmVOpwFXmZa7jsKnh6NXiL1bJpPTJMeonP/WyVYK71HuNbWn6+Yv
5K8w/W2didclGWf0ImEd4Hq0AOX1TE5C/Bll2qtRSpzoeOnZ8sMa489FNYQuTw1rQN5EaB7H8rac
b6E6hSKEDNpAUCeLxC7ADpFP7w//1UrZvpJCJ7kwO9guWuBDlXE/pOCTNW1VcqIo42zrBSQKXsbf
+8pWjsK+quO+hTUdDLldm9l6+qLXpT2XnVNq+2w4kOYoFHA4IHKIIWLex7txfFBAbYRyojVP/vXV
XwA9/PxBzDtY6NAuE2b8oCm9w8jOXhpVV0x19JuJlYR/W3AkFbSB5lFnR2azCSH+WBmabajPuQaa
o3STowkBPatW4f2yCynjj61injRiOBhavFwAhWgvBVJEiIIl81oDpXBAnxVBvaHZc5irtmBMjh7c
lmXrxHEHaWEQn2YFL95fKBj8+DlL6D1712KKpUmL5UZEgvQ3rW7rNnSTDO8hbW0MxI/mfjtr0LS8
7TLOe+PiRnwHdRbWo6fJUGJYTTwQUf9sUbwOhXTd149F8Hj9MPAMsTsepTWiDwy1kemmYDoT8Z7S
xBYjVDrv6150b2eLYrbTCPqpEOVaPAx2izbOivqGI6EtiooZ8UB8y6P8+z1WQnDQzwwyr7ZGbBAW
8k481BLaYOI+Ke4rKkMjCXXrJnGiaQ26yiF4ub6lF5q+P80ue/7j2MRiNExIVEQldXWjdpJpsBoI
q8rhbVRBLleAGpV+EoybBHORnfEWiE4wFr6EUfK6jNdmjfSN+qpwmKJdJW4pWNKE4mkwnvQi9Gsd
j/35mJWaTeqXHhmILkkrVR6868vg5nj6z2XIWlHHhYAcT9woMagLLHm0llFCxU9vIAMHag7+eADX
KBOERKLDBfS9eIhzuutbyWnCVzF2u3AvFEjpUoeOOWakCnQUnzT5OUJn/PqyL7S2f349JjCFapWT
fPl6IAg3I8vwKy9xzNtm3CjdjWC3rmQnlqli8d0Ks1Oz0wg2ROW5KfaFZ/r54WVxKYJcCN245PWN
i0WqhQvmMDVegZTK7cC3CHSq34MQFNA4LvCCZ5qpywbBFBa1jo8QIKtNumSlCuC3G/KZc8Q4T5ev
zuXZRaFAqATNiK3WgGcZKeTJx6frX3M5Lr8yqm8P8PWxzyyYeR+OYgr3pin1LggzLx9iv5Hfe0UG
UOG1G9+u29OX03HNIOPjokmaon55GKnB5A3IYggqyTR9FhWvE7THWoE2RIF5rjJ3dMFwRK3wc3QS
vEi+l7r7QAeeowEWrNQ2aFsQTNIq4BO8F+RTn6A3XkAfa87dsRXdbNCdcsbbQZOdvpqRVLypwHzU
9yWg3lV5RCb9hEG9NnozgSGIIXWYzM07HZ2mNNzM7PYdCgDiAPzwNul1S+u22fRGtHqntcLaCN7l
SXWriHi5dB/GgOO9m5g6A62hMUPm8tSR9YR3UzO0VpiEdpR1d7H6YGTZMYQq9FAazlDhWkA8iCTG
q6rfl2OzlfNua5oh58JeziTPvjHj5YcIhSaMdMDLO4r3HwGd6QVqAG7tN1uBU6e7eDXOkjnGWJRL
ZqIsGQpoz9exGnjFLOPZUnLi/2U/eGaHiSFxE9Wo78JOV8xPExQotQx5uSuYp0JctCHhESDcLnU7
eYFmQiqoTTgr5aaJjP9XoeKmxyp+Qjn+iVvxQyjHQ23eKeZGElfGqL/H1SocBYiHvsnzXsxDEPKs
mvZOB142nO0yF1amzJvf4e0/Ex8mDRL0g7Jc6MF8QE3ahKIpd1r/92zSkjic7T4TA4xpzvOaAH2X
CuQTAK5j1ymejH5OmnTgiG86K23VfVho97NMFtlROgjQ8MGkez+5elo4170K7wnBTo4GA9D94pKI
Cuipy+gvmTP0Xkl5GxUg3xeQuUnRrsc/66DEB0ExCx3Xd6nXbDqtItKv5qBfyRonn/uKQL983fcu
sULaiZCJWZUgTEwb0VZzh2xUe7iFem/o1k8qJLr6R+lRTm2w5KyQpPOHKC9697MfsCSc5949LqhK
GmxLoogvBGdOiSAOEAzeUL432Z9U5TRelxN/bcFMsgzyySFrl2Q5Srs9IPGWgVebJoVroSd+OHAw
FxePOjAFgA7KkqaynBFDLGYBUZG9ZtMTHfb69Kcqb68frIsB+MwE42XaTs1EqN+CYXahL83vzDjl
eOfL6dSZCcaLNDMdq3qJwFUheyF0FQxogAHu06U1ZIWzx1itVrnwaspQijaMu7go7DFb1wG4xiFY
UYLIFlpOlt6+JMKdbAJkOmzl+S4fuGHkYuQ++6GMZ6EoxAVDuuyFF66a4Ri76QdxRruyMKfWSV9P
FMOdbP0NRzrkDsZealqAUOr7czM+h8rx2OQ5Nkoq9VPcbqPwVWkLe2r2GXJvMlbQKc4fZJCTGHcC
vVGlyZcTcXX9QCwf/NcJ//4RCgNHM4F1kwcJV7pq8pUwJDcBGZ2ZFnepwWO8WS7LNVNMkjlA5yxq
lsfZMomv2pEtG27o6mA9VWy5sIrS5s1ZcL7w17vtzF1IIji4ipziQtUvBjiWxiRZ9TKcJHhXaXVT
AHOrzSLPS/K2lHEaVWnKCxMkrI7SE0RHbaW/N1G5jPKjqFFAKlGhVbQbiXhmu63CyBn71MoABtcK
aBmA2MIodDcAab2sHijdS+C4A6PbKtPJS5JG224qtooKXZTrB+FyyDk7CUwiqwsmhOoj/OxasQ2/
O+ABAPoejOP7IP2tLdpiTBzATiC/ff4D5HIANtHrkXSw2ekskZ0SJUOtabA+QNQd0t9vWuQvtKAC
ZvLTdNeHp6TF2Difrepy4nVmmVm3GUdSIIe4hpo1P2M8XvMafwG5d5kHAjM7cnmTaheD2JlBJqM0
pK6X4gQGzaQ41USyM+M0gcRK1konVFsbwzK8b3uxrnVmknH7Q5clurlUJHNU+mavXy80GECuAHWs
2pAe5FyBy4Hs+2MyIWBsIRIvLyuUVTQlsucO87EDaHI5J/byRfs2wzhwrSxLvTa/zozk4aHstJUz
QzfRoc7g1FaJATKfuJjAKZ84li+H0W/LjOuWpngidEnPpKq3y3JY1fKpEqAcP36U9SaNm48o8zGU
C7LACriM+6A5ZaHmcn6FfNGh/v9fYbDyeXNgtERaKuozeEcldCcK7SPppLUgD1YO1wMq86Gf122I
J2hEfTFMOcFDvX6UDZFx6VLQgsSvHVG+VVzNyKGW1W7G5M9oVNumLiwdqiI5lJ6b1J7Ublv3LRo/
u27yJPGdRO8G+aQz3ZptaYuJZtVx5kh97cigUxyBqEtM2U2FzBlR+qUDOFSkU0pvE4DSiTxZstE/
0HEnYg4h1sBjAdrSNmnsMqtssRbsGgvPVPC3YxpT21HAY8yw3dRZ7RMkHJwPcTmyfX+I5UOdxRkt
JHo2ltiGuaceJomhu/wydrkzYYHQmBqW8YjBCzBdFoqFOwFCn2B48/qPkLVfh1IHBySIMqGJg9Fp
RWd+hS6ptIGQencsy7uF7w+4TmmOITeoKmtQOsTAYBbHYRhqdxoAtG+kMfTUUsTbQY+AoCw7epvr
rexmUy+5SkYaNzAJ4GV1T6xCqzDFEImyreozpuNmQBpo49NexEfQb1NNtHsjXS+SQ82UWh0db9VA
XQ0jWM9AXo00TpcBPzqN8Ws/bmTUN2eqAopRWnmBaUTpb4wZMFpoTtnsQK/hzFLogz+yMlCPKwsI
YN1g4gmPIkuIUF1pW4zp4b0B/rZ+AE9/dJ8BUjj8zcvnaforIErNIap1AySOC+iOEmdCqz4u3mKS
A14z2aRrPFVelQlayFKF//gvBQCna8CNMj9Kqtc0hyieLSVvLZIEaA5uWuW2yRCalL+NfgonCEaP
smUsNLmYFoHPTqTA7ipll1EIjvWhJQenIbtL2/tAC0B61ziEdHYtEqsV5+c4xvxR1SPPVYATpBm6
fWgzGoByNAs2BRKmMw0OBegDUCwDNDFy4g5qGkZxUrR0PmXpH5Legn513Q0PsrEp0R2dQKoHcSup
aL0EjR0Rgojz8LdD2bRQClcXIXQWTWCcuBmlwp2n2snzaj0SGer0PpVCx8SXENXaKbrnEJuYv9eV
APQ6vocImTz1qGollNDeRRP6IeipTkFiq6S1SVr7Ks6SoN0CDGiS90aGFls5+13y1IwxJuv+0gEs
Rxs5WSvIctpg9gK8DKt+pYEZIUBcKJRHoq1TCVrddCNWNx1RPVOHIIN8yOe3JoBBA9vcS8BZwsHK
26jETQI5Ef73yBqAfNRtKm/GHPWox7h4rtpjku2GEeD7GEOnioZ2Ij7vbNXhMRBuQvJoqAra4hia
h85CoYFzRNmryj7WVgGMwXc7kuAPY4gn9mQXoOwVMMwTlqcqM+BDJHshCajGxB1UTCynqY9JNtvM
RsA+kKsYCKoyNP4gatRjXq/sRmsAscYkvg8x/jb6m8W3S2qnp52jRKsJ3zu90bqK4ww4roBlVarA
OUv7OjOPmpBZmqBZJo8o/lfs/els2HwN9KIAOqHyeezJsBZiWAgDVzWHvSn/n5nZGFNMgiYMDUQ2
UsnEbN9rNaX2PCEpnT6vu0/ejjFJGSVtGwwG9PAy4ZT2K+h9cLIVeUl6fjx/mGUwOVif9GhAa6V8
rB0MuYKNKb9dkmvdlXxylPyP7sMgNsSzH1DyBVsBAX7CjsCHe6xP+VFwtPX1Bf/K0Zifw+RoXdDW
vRzV8nFQNvXwqNc35uBfN/EF0LmyZJZgpgx1gYA0RD7SyvBm1bB7KfIo0ChUqiBwifHVUvWK+AnS
gqZlALxy3T5niTpzcAKp1uohoVhi/zrUH/AatmZOnKvGXSRzcgwQTxgYRZAx8ZnZUvgHc+7ophOM
fFd2T4t1pkMY7ClIi70wSZxxU86p1ZkzJcjamMglNtiYjiM0x2bA6q/vIefUsgiVKJvTekzi/iio
AsIwGmHBSe72ZktXtOMUoH9lkz+P5Jc67FkapUJ5kqoGVjPON2Yf2XX8IIqJDamlXTgMNgikOYvj
HRAmjS+qBO2iJgfJXv4nK1JfTCc7Rsi9voW/UYQ/18WiTxKU+6p5gpnakd4aDdUm0P0eArwMXqFF
6albvK53w7r+g0SHdzo5J4TFosyCmU9lmSM5dkYUXSQLYszHYN1uKSyXXpRyHQsnMhjyz2S4rUEA
LrbLidHA8gvcPzEETyaPaWryNpZzOA3lpykMiudiKtXmUf1DTsV63HU+HKg/4oRayr5z5keMmDoj
hAVuOZ90KYtd8Wwm8/TExdMnAQDB49xIdiuoGFQfbaijOvJQ3nRAH2vtcBBM00qlkvNJOV/UZA5t
PYYDSQd4tXbG+EcBlUYekPl3SeTHgVXZh2UgVHJHBrwkxI1sN9YAWkQPMekk+Ej5RMt0eAil5Tf/
z9sJ/eafH7KYJiWqJpyZUJxWAP/F4uSORD2keuUb+WQHhuTpUuNc/4rXd1JlJdvBslSOA6jrj0DH
ryTF65vcu27h0gGVZQlYXQz+46/MAU07PMfTLoVHy4E+AREc6TQvIf0mnXInw9PrurnfnVF8uHN7
y4rPPKjWkVFJprrDnIThqzYU6D1w7Fmz3R4wBsx5/V+MfOfWmMhnSnkHuSDsXz1EdkLvezkBkUHq
TMN+1gARBRCm7F6SLBytNgpdzlovnZlz60zsK7IuMGSox2AONFwtEPSVIlolBF6swFsGQ8zBTY8o
KicndZsf+a71UvA4t798+7O9JlkV0R6sk1DkxGML5dvIwECY9spZ5uIu2atxbobxNFVvVFoGNv0v
Bx6vgIIHbaK4LtelI9zwCnfcA8Q4F2OEWMkMkC9GHCc3sqsjtQUbg5U+1CIg8fkvLuD32iBg8nML
NSoHoYoZhWMEovK5WgVDxjsl17dPZj1LRbMpK+bUPIKSx09X9CG4D1a6LzqQVztG/vWPdf1IyKxD
KYapauoygXpdOjgzjv+cECs1Mt7Fu370MaHwc99CEQ4LcATY2ZWHCQrvVuxGHgjcQKxpTRjxt9oD
XYOEw84eyvZfIJV+uBmZZc/NG7x/47jEptripnmNVwvxem4HXuOMbnWbrVKPVzTnLZm57ZXZGuC7
+fJs4UpZ/WfqG3gPztZed9iyyFzqjuBaNxJOpGb2jjLhWZRhGuYZryWrjTm2Lr4Iz48/c7VrSgVh
ULGm0YtuZvy5hrMGNQMS0ePg6JvogAFZEMxC+zP1e1v0tBNEhCyc3MKCrsvEuY2cyy+zgyVGHcRG
rAeYqLZnj94WXu63iB3hy0KYx9vp3x2fn4eInSgpI60eJQFJRuMCoH+7AA3bTWqTF9UiFqYdVin0
FzkB8lJuerbj7ESJKoVirIMH8jhg5jfP9pUCrrNed/r64b/yBF9bfRYcFDzMsjFHeSQVRSuOczA1
HkAwwlnObyUCZg8ZR6CUYQ4yAZygxp3c4kVaAbhom38SrztkTo7GHZiOIAjvxMfAbjbgmKKcJ9tv
SAjzC5iMI1RyIyJzvMhZ9iAMhwDFNnqrJIvuhUMMwQ/JNU9oun60AIek1rDiPXAuu1yQEun4Q9RY
viX4YEmujADhEfC1YVzr6ezWIwcG8htX/LXKbytLlDn7nOVMgfFJYKUyX4vCq9PEm0DzBaLQRyEC
sG8CjxGojSya8yjalv37Hf6/LTNfeBiKoQoKFL+ULliHc2NJIVdE7LLT+7bBfMPMjEYximLzWD2n
j/IGMNN15SHwu/JagzDy0dz0+/jYreab65fkd8uZ2dbl455t65T0WV1GOd5vpxbTEKhiWIpTnsat
UVkoMpsYMXYUW7yvH0JH4lWHuNaZkNKKdVDqYYMiKWQ8+rUg2fMT1JdDa/bz9exCNWszbbMPNbQ0
XqLOO7VMmMmUGVxaKs5Tj27DoEvWrKWeoIT29Q3mHR4mwCTU1GepgrsTusgpGh/ylO51C79BLMwn
ZBLGqurShFCkAr0X+Epnjzv04GxAwKwOQkPon/Op3nk22anMLFXzqspR3Z42gNP3yFHRJHicbckW
Nsk2dkyHq9p7OY3854qwurlFFA0ka3BSw8fwtrhJN6YrPESHaAWAwIaX63BOB9vII+WooXC6+LSu
XetmbEtAm3Xix/VPd/FwgMwNsEfdWP7y8/IZgpD0klaqRwlkKYAheYQUPFDrL9zBcjrObDBXLOm0
hgg5xBlDSXRAhnMXZvJnTahPzehYo6/bgyB0VsWVNJivvRj615d4cSPPzDPXjGRG2IrQzjxK6mNL
9gJQs9N8e90GbxuZOxYLohwXCbaRzkejJqAVqTi7yFsFc8XGKlHLXC5UhFiMsAfxhFJ56lxfxcX0
+nun2CsV61Vn0kozUDgAFg6sNq0L2fYV72RfvrpndphCD7TZyyQDxvGY11aFKBN54ku4lOzs7LAQ
iU9bmQOq5Hwf9jJNRqZHgU66o1GAmB+lgFm7v753PAtMiA5EqWtBZGsexeIjJXcd4TK+XExbz3Zt
+QVncbJB3jqLkRCdaie6p9kmu1mcrOA2ToEBPmJl6ERCXyqziXt9aZyjpy///tywOBdGTxr1CMUg
S9Y1Nw7BulXzahwcN8G2MeKk6st2wglPCcqLapNtm7TcZfpTkgMNl3cbzPpG6t00vI8iT6VcuZj9
nG0u4yTEpsbkkZrEJxr09gCMRtEop0Kogo3Q940lBNNDrk5rSdNOaj68RMauauXPRpP9opBWA4Yi
xC6yNQEZYJR6kmbejaiD1cFtqNxLWrirpNFt9NCHEs2JjNOmnJstnbNnsc6h8xA/5k1ObCUQNooa
3mYp8NxiEugWqULee/NiEDtbKeOq5LqPjX5xJMluRLQGn8O4AkoHLKKt4PStLT9MMwroxFkuP603
ykNi3PTjvvIjXkLN+ymMT6shp1CmRhSfGhdgCNEtIE25jGA7FJI/KXW5hS3OV2Z7MP3UBqZAsPba
MfzJhRBOBSZOu/RNe7fUTMY/qWSJBjDrvDt0+aGrmJIoyZoMQVHGP6QBRtH1gkQnyBCuVReVEjdx
DAcDZYKVfY1CiqAV/Vc399so4zLIbKaFqvf41sukLAGIQwfvf3N33T+ol7f12wzrIJSsa8YOnqlU
u9eGfkRTtgqLaN/Pxaab8zsFEyIx6bforTuadBOHd5GE6oXa05UWjltw2t5pgbAuJx2giUzcK0b6
RwN2p9XqPQVwi5T1CVzddhAmb6QWNhh+Ar9i896B7GlCcRfEBIDXjlCORm0vITujEBSMN1WdNWm5
vO1m5UZKTYrJ5TmxJwBZKhJ7U9e/ZV2Jqhl6C1bSpv8q5HxvCpP1kJD0Qxx2KgAxUCqenjHu5Vzf
98ulmrMzxTgtNNanushwphpX8SDbtFEHvJiIJfio84OPhOM6LseB7xUxniPVcqlVC6xICF918VbQ
CovMKue18j8kB99WGKeQpg1qbx3ObOO2u0n2+3uK6ldsp2v1OX5XVbwluAnJ8st/va+/N1JlStCN
PJpZEmMjl/7ouBtRw0DlxBYAwLcCC+AoZ7YNr7KDA6ger3/Ey3nDP8v9ovs6C67GAPqnIp3w/iT4
cMWHMnPQAb8Hur7S728Lixc+s1Cm6axDf0dFaZEUnwKmAr/076jTfiqb9KY9yF4G2krZWei8/w2o
m7HPeL44ihvoU2KFCVo0QIWBrA7YKVd9C6C7B/Wj+gOjtCG3A83bWMb3TeFQys3i+4SqwhzFujJ5
+KrLtYOzY8P4vagX5jkHNc+xj2/7MXpKNCAfBwnjjsYc2LiabmPIT01DoUqkQCMovpvixNXjBnjY
+E/fqwGe/Cbk0ql//VDJy55eO9CM8zErgsEiij1vXLW22jXotmzZj1+BBAW8yM5xovEyN4DjTxwI
3mmW7GG0+I4XcHnfgHFQBArQ85zg6dXm92J02w3vnHVe6sDLZ1+AcUklGWpplLLFo6N+QqdZwVwc
coleeKmNwUuCct808ylP99g+S40gx6Dpj5qKyfZQ/1NVh5S+Eu0tA60jqAwRCnTO9ZZ5roVxZ1Tp
SU8EQTlOCehpaR5ZAQl6K4qznREp6zZobFT/7UDdtdM6jf2svWm1+xLRLwbiMEVFTE53OQa0YmBh
KvRV5RaF5EI3cGOfZu1lgpDGhKpnTm5VveIVdi+/CP/xHRrjGENaZYHWD+pRQXVMfyafwO9jUsun
N/9xFWj92GNvVe+qC8RfvKUYmqhd1VgHb+Pj/KquCptX7uZFPY15PY4zyToxxaGaYHxBJiRfALpy
bYBNgq6unzCe92TZQ2koCWmAsc+v+mBrrET0CoAyWeZDpNyiBG9kDC6Bd8ge3kuPrxLzWzHip/tk
+R6HUVPNydSi04TEEdTBmwUfKNjDjXAAwp8kbmx3juiMfht+8W+R/fgyJHZ45OkycML/F/L8LI5M
aRgmc4F9D4VDW25M+ph1nBcBzwTjUGuVJHlJFp+NMfdu2iwiNar5xvmkHOeoMc6xNTU1EURYGWy8
0r/gUHv1BvR6DqAtB356wVsV6wXVVJAgQoZMUHvLIzwmgcsWKOf5zDPCeMIWjPi0TZHCTOFpNGZr
NqBGV6scd8YLeRrjziCYMCjBgMASyRZA8WVugT4QwzaQvwS2vXCrh+rWOEIch5ukXS5//OOKWF5F
IZzVvJfhipJ20yz0J7hvIHc0P66fDpmzkWwvCSLBRBkpjnkOOhZ3dvAckV2woUlPgbM0QtvHwMrB
vhHY1JXc6hBgBOA4upAQdngJNyd8EiZzG1PZ1IZmKc7WvZXTNUjC7OurvYze+Q6gX2yWZ5e6AIdv
lap6dFIQVbok35IU6iMdOIRDX5XXPWgOqkF3K5J6UShw0hTeaSJMjlaUEGxVl/Ci+oXpp7dit4Mi
qLc0DhLNozttE8ZufwC1NwbweEvnRGa29N2GGHgJlrx09CBxDWoNJ3IAzhIoqgEZPrSCmTgB89EQ
yLa0l/iJs/O8j8t4oTCdMXdMqHoMP7P1iNVvkzvDwaxU8PXawEyMl4U2xio4dnnnm/FGQtXOkDzG
+UbShyE1W9ot+s7LltO14sMHAuvApXHk7TXjnVKzyCWiIoileehJsup18b4RYl8QQQ8QAeeectmp
L5cTv/0F46kw1lJWZih3qPVM9gJjCjfBTvMVN9rwED+8lIQtnMsy0jyzjOGb1ukXYuKtcdIbCLni
XcPLfzh+kG1C4b0YzaYqGcfGvIOIhjWC7LvoYrvIuMPAnKPCVs1pJugKCSR0DinUFBVwyODlEIO5
K75RfJSbQzt3+PpPysWboRPDJCZUDEUWrSw14kSkUlSPmGj6DBtgbqx616Vr8y2d7RiUTA5STTzN
7QRokcHDTHJ5D1Lq0bCTV2ANPvvXmdq7eK/5gTWth7uIX0i8uDNnP5HxzFSZgKceJ/WIV4UIeRqf
oIg4Yq7MNqymssJ7czOiXc1LwS5icuUzu0tqc+auA5prWpzA7iLqostOMNsL6yvclyd0O3XFP24X
XwBnFhkXTccaJc1hQMAH1UeSVVYx7FLt0Ww9JX7VSwyxi6bLcVEXvcWZzWX3z1c5m7FJA4SF3svW
fQjwL+JwYzfUMt3GC2UrXze7oHa6tfIg4GV73Tzv2zKOuRMj0QjmGXsMJSNIIzsSwB0Frzx4uc51
tkjGD6t60cnJNALTcUdO8aHfLTjdwOueQQ4wOcB1OrwyF+9eMU64S1V1EvJRPWYY6dO6Gwp84vWt
uzjkcH4+GaebpXOVU11TMCoI4EZmDH5fa1tK76bgb6M+RfP9MJaWAu7XdqZ+KffQAHsXMGzRQkWm
DmUoyUDDNufFPM6BYol0OtR801DAypf3qvBmfOqqnVY+RvzdpV5a3kuPQ+CD2QWZBj9z5d1aljFH
HakeaGieITzkh3Q7rwwn0a1x07uhLVrhkQviuxgjvs8WO/mn5FFcz2JNj7TO17pIPTFsnur4lGg8
8A7PEuOQkjbMmtkwEI1cWqBrvFAKYOr3WfZ0jF5AbxlpsenknLoE5ySbjFPqsynBaCO+px6abjhC
3ph3V37LvCzP7rMtZHyQCFnITh+IcoSK0RFn1nwzI6c7SPh24AIsfDXzFvgwtC04d4i3Nsb9aFnT
FmmHtdVh6GvZPo9E7/ot5Tg4k/E8oKlsaSbBwYk9smvzFIM4QDb/SyOMs6GVONRgioIRdNyJsq8Q
OlSq//3vlsL4GyOs1aiOEJ1ouqYhBMGT23q4v27j+hGXWHx6BegUyPmwEgJRcGOkx6DbZ5Vyb1Sr
64Y4fgJx9WfcEyUtyUWKkNCiwz+89sd4A+ZJK9+Zk9X+CQ482CTHXUssVL0ZJeiHmT2CO3rBZBNu
0+00WumffhWj2wKOBciEg0LDmVYLgwXnhFx+/f1zxaAA+HO5MZTCSGDgpAPzvBZHTMd7XX8LnsNV
D/3lMNvR3I5fYkgdQS6Cl0ZzN5vxIU3eK0MzYrON3inQkaV24BTb/FnYA7D2v6CYuVzIO1su41Gg
6ylMfZtQjKrI4D0aNEeyKnJU9I2sWpW4m1dQiUP/YNfaI9jm501qbKoPU/Y6w6ofio9/VV04+z3L
uT/LsmpVB9EYoOfHuAPXaXoyQSl5/UBzl8x4mlQ20loykK4Otp7ZKJ1OruRkXhjaS0GltdI9EjoI
uABo4NWn7DQ99XuwDtiYHOAkdV/qWL86ImerZfxRR+dE1Tvc4tZJD+Cpz3prdMrbei0coRFrHkEG
0X2KNni4oe4QgqbJU8zUUrzBDlEZfG3QNWlX6To5aJ+B1ThmsjbpGzADpVUVbv0KAEj/2CEyGPYA
0pJDU1q6r3pkK3Apw3j+iPF5UBWkpmAiMpE531UqKgdaatUFiPNBn3L9Ay7f58qmsej8XojqYKC4
oQKQ3NNbo74NxmaMb4vw878zxHi+LmyFhoxIWGqAU2XlLVX/H2nftdzGzjX7RFM1OdxOJiWRypJ9
MyU5TMLkiHn60+Cu/5gbYhGu/d34wq4yCAywYq/uIWiHJuzz9CUZTMFluAzG+HMZTvn82dVPwfnR
yCx+OOFVh52j+t1+vclB81uTeHvFYwQlg7AKIrK3J5t0tu7olNQA4zYCQcXvodmyTx83H8Ob3wF1
Jo6vP42/h9thV4X0hkH1r5+xcNecxbMmp1XzArtOXlDYLF+ABZEyHziU0MHGde01TSL5OQtEA16X
i4xnx81ZPi3fwD1vYdt6tN4aN5k/u0s47OY7iMMLPu31dFU5hXVnJ7xqua5L9FRRXG/bcI4ZbbUa
/4+28+TazpYxrETWiYGj7KU5SDDCSZpa4B4vD1WcnRpnsWxIsqtyBuOZ7bb3Bok+ugaxHeHmPEFq
Nwt134BiK6LQ7XuLgjuUuPVHwY0RvX/O1AwVEEtThm3qUetEQwXUVLJXHQyQpwEDiK3A7IJdK3eL
WI0nQTjEruMV43M6n7Mzrvu1bzGMBHHhfnvRYVuzPBGcsSAJV06jNWdrOBBQ7a267OAVlkB51hI0
TmIdaA/qLxCRK29k8B7fCZML0dbUf7veWSdbZrY6w5tAjjwevKJ210+GBluAwmie+l9aITDloiW5
YKuZ0dPINZxmxYo29SiBw0ET9KAESRPquP/e16IWKoGWCBoWLPmPwZ6ErflSABonRHQ9hnJqZISy
K0aZfJU7/le+BpDdv5dWJQuIYtYemlFfdleAddCM8qA56FPiAmLng50WdAdgBrhrgzkAgdQonBu8
3Cz+82RPyvZn12lTIV9ps5oO3UvH5bW+Ld/UPSjAGebFCsqd/ETD9RXtv/yH+AhEEe1p0vBsdQMM
OUYCWllEW3aEZMi4ZepM4CLaKyagNq1nCiBulyfPzvbLmahcwwwoBfrgVFcpBj9Ro24PWq/yBisH
fZD8aF/T+2lnfVi/gKycanx5UWR3PZsFR8y/P7wlNaQyFIQOFQjgFhPmECK89aoFAlso8Cw8R+qq
qOVQsYQWAHywPeu/F3BPbafmieOBqwzV53K39q+ZGhEQ+tQRCdJw+k9wsT8nfhI7PfvGqYaCJIFy
CxwPNGaN78ko4kMQ2USeL7UFF0KzgQceJZ0l6POgfwYTX9z5A3Ra/exmeEJ7SOC1RYaDR8fmmW42
UmpreL32A/A7EPBLD+MOJX5Yj8EnyZPmjX+haCawiqdWxNlxZkVujPmEvYKKwW0yiLrWIiZY0bM8
SUyfrUF6jGlPetfhPKdXBepD31iqyVAbmxy3KVrlItiVyA5pLIU4W3JyTCujG+yQHjEpRN+RPHKU
Ag0ZiQ3dTEa1C0oUYzfdM40xd/smeCuCuEHj8r4hNUBCKCHV/YfkF8mTuSBFAe2MBT8g+/UDtLdq
chjBylm7ou1fRr+dPRLOLCUbdegqo6xhf5/gAtiPKO71B4qTAEmD7W4uO39M/dpPAFVhZCwg++xB
pB0uulucYVI6ZVx0ltMk6/dVXkNQJgrKoJf7jn82yuNWCzNdi06D04PmGuQgoRIiL0CTmy7EL5/B
1i+ygSxIuBKS8WDVpnDyfNVxsKcBIU97KyPzdvD1sN9ngeMngnjiK7Pov526zsVJXZ7kacU+JFlU
V1cwOdFC0fKuBOYt2b6X2/0kPXVAUDLiQyl1/FphBIi/MEbi69abBQ7SpvHMBpIcTLIJrzuBObNj
oyujKnusoC81WiAJWg+ycrSS99HC8ODQu/L6nssgmjs0RelBRRfDKO+z+Vr0u8LoPbldf87K4M3p
+Ni3pj/XGM0fzCVGVPcieEiiA+eitk3KIPXbwtyz+BQiHu70KwMKRdmbof4pzp6YXfjyfW0MJ6ig
CdZ1XmJcGmvoI1P4uF5v3muo+NkjBaOJEzcQEL6+tYtu+89SPLJwrFW62BmK0EYH1ku9cIdp39S7
64tcfiBnq3B1hdkkfV82WGUNizFQgy7qb+b9ZqEzgfT+IAmG9C6XNM/W4y7sWjjjuDhYD34svQOs
hJW7kNzr6Awnk9dAf9qtD6zrI+6bX3bcZ4vzl6UkObWm02arDySMIwie57iNo3JnRc2A2TCRpb08
En+2JBfwt51ZKHOHrKLD6HKV6h9K3QVJbnlSc68SsIu1NJL1zJfqRBB7CnfLLtiZj0tlQ86qDSId
i7cEEtAAymeFYjkKcQxXDr5dN/+8fpuY27jyOnjcYN9QqSAVXkeqaociualLxjorQzFPC5vhwVZE
zHQXPcjZ6XJutCvnIl8YEEJqtPcCNiwlsnd9T5cjr7M1OF/ZD1K2ztLETLo0BBYImyDeA8r1MfFW
UBcGUudZqIvdJQGNRXAGkQ3gPCQilFyCgDn2p9SPCdHAMascmlI0nn5yS1c+HA8d3GylKEczaY+2
pcihokOeaX6plPJVovnBnqOWfE4l5FnjMU0DlU6+0fzObGPn2HkMQe7bOm8OEy1v1yYaYICHkPYE
TGQgFt4GryrWnQIZcjXV3Hw50A6M8Ut1kw33DpnjarVCK9/LiRL1XRPbaeXWoF8fAOje6ioqNkMA
oRWYcB6+aGUtcYwVdwaiyj9tUGFod2uivan01/WLc0oDrh0qZ+qk1HByVcu6o1YsjyASPkjWL6mV
YtDZZ8qwm5pj0b9o9f3i6BjKWneOBGIs5aEfoVFvQuMU2lbJbxzqQh4gi+rZxfdcSiHciiix/KRW
55qa6qpN6TnmoaY/R0X2ZHUUWRH2K7/swpFNXbYNxzF4Zsu12lCMyUH/0Dq7JFc9A5K62ogivmaF
VHf8lrwW9ctco9g2jGEl94L3dxluevYDuPeXmG0+zKySOIcycantUa+B3AgqsWXcHBi4vYzSCG7D
iHLQHAT65Dn7AS0KELosruhFXi7Vnv0c7knWDlGTkSVEm6Lf5YqMqP0mozegqjhMoDPfJtemMSSu
RR39y1nSHzvEA1ElavajvMAOMYjGvBuPcBpe/9t2Qf0BZ+mIyDcuV8PPFuRcFzTXbOLkMD7YE7lt
wDYEKJUU1DflbXNbgd0cen+lL0oKLqdmZ8tybivT5xnCZVh2CMohdLJHo4/7HbA/mMMpXgcaZgck
Jk4SpFuIAWIACEXfWGQhuOQQuWGfWCxGKcvxFuokkKAGR3WJPDsRFR0vNwDPdst5sFKrpXyS8VVT
ggES9DpC0AAqmVsGmW8d0sIfQECq3HX3ZM8mwKAzW3i11z7UnmjXIkdncg9NSxXw4DNnWiX6vZWC
o4ia0ZDq0VAUUVrX95ays7rE053Vb7PXoTtOoPJrFckd00dqC8z05er+2clwD60vwc7dLvgKrB9J
AFSk6EdCkMaDJBMEvUIa9h8gIY/kELAk1YUwkqgtI4gueNBqOvWZraz4BaRrofL4OPcicJBoBS76
bs120+oFLgLR8B7DQXeoRvrlLeqREOmDbfW7t+tOSbQg55MKWpbWUCLldswhBDtqUIrkUQWPhyez
zochn6B9hgq3VsSTovu9BBm0RQE70P+YS/DE1UVnSAWkKrpjlmVxURpeVTlxViuekrR3cjK8Fhra
Mijs73WrmlyMeIJ+E9TMZPuYjTq72eTGhGpdBQXXrPOvH/TlTuaf68tzQuB/pH1nOy2u7+wPjzm4
GtATYmC65NjeQFzCpzvIYKZh+iZiGxOE4TxPhEERPI0sSVWX7phbskeXb1qePc8gHSs/FTxYwV6Z
kfoSI5ztlTNijYyNQuDEAdGiSV0QHPn6LxImvg7yfowlI+Nontt9tu9BfCp6Qixnu7Y2Z7UUilHF
LcNmjWOrumQLNZAs2jCbVXnLhInKUGQWBEH5Ser0LK8ych0AYxMRgKw/JHXlFiswKaOojs3M25V9
8UwMA20SMG1gX1pF9kVReJs0QnlsfFXKg92DZ3H4kWiifEqwNR5YLllJNwzExHxS+SQNT7MBOoJU
1FMU7YyzQeM2L1nG3KuqRZi6DlJN9gg4LtA9iA3zltqbT7pVEEaKsmGeBLtTpmxrdLs9hU95bECh
wiM36rcevS42F4lXgaHA6w9DYG1t9u9nN2U1kxXUUfiGpOtfJikmdfZ8fQVRVGhz0VKqknJURhQA
IZfgy8BoQTUD7JCYzqG3TTjF/20q589bt7ngqKwdqM3IVDuS2+ojAXsyvcvBRzlCjPk0H59i7uv6
HkX3hbMuY96QQupQx9AjFGxunGAJ2ficCLEgcFw2Z0hUmmaTxD6W0pJ9PzpoYj1TJ/0EqZnIXoqe
GRfalHQwsr6Bb1i8EjLWSUTvlgMjLNb9gWHbIQwqnpOFUut1k8KDvDNZU6eu1rRjUm2f66Rbbm9P
zoHoRPIVSj29M4KkXx+nVUEht+rfMEkc5mbh4y/AiWmoj9syRXrZ3BkaMF9Dun1MUOBxFvOjRTvB
25LyU4dWNbQZFcOFZtUayaNURLKieWaFJKV8Hmcoq5lSnNFCwvgcBbkItJuh4hoYVvt91YafQBhU
UQ0Vx7geKPHrxHmE3vfjPLUHpa/9ARIY5lJioEdzuwnqgBOMhXSjd6M3jdXHmpqRKs/HxYaqTrrs
Zttxq6K/kbTJr6TxuwzLOVTvqfPRLkvgVLVXS/eVNezaAezY5p2d7DfptwRabnu+b6cQ4g20fUZ8
4ebJr9Z4M+r7rQR7wTcKngt7ihfI+ZCoKY8asBHzbdNDtGewMflxS6QsnAHiU9VHRF1+r0DqZgJh
oty7mPKv2sLLKLiAAXO3CLAjtxJ9zPMnlD/CCraXPhMHMw6J5DYKGhY43BQD71sa1uMh26Kte1v6
wicFynnSQ2d+JiiZYO5FCTGOJEBFXe5h/8l4eU+EQY+s0/pJAx+SGSlDTCDBOEOaMWAjPUx4sHru
TXB8ugDh1rZfsdQb5LtCQOrFV3P2O7hgeUmdLlUVyBh07Y9ui1rwADRP103NxUDmbAnONdXtYhMb
MnFHdf60l29bM4RFvjPHuE/k4/WlLue5Z2tp/3YOZZflq2oY/zgk0PKU0Wi7643pY4DnuT5U3yAf
Hljf9LsmsOCi/otRPVudc02LUi+NISGIMbTuxjIst9Bs1+ofDMCmtG5nW5U7l6J5uYuB6dminLNa
zSwzDBY5SdVLueRhvuyK5EUzqa9BfGlUaSA444sO+GxBzlktklqupMOCow+pcMjh/aNaiSnlzEuO
W1DvMV3pX19UtCbnrkpZR7EYemlHpHUE0tdaO+2ur3C5iXK2Ld5VYXLAKU28BBPTjaEK2+D290bc
Zm4VYUB3BEhq/dBWqKUCo/nfepx/IgB+WEexV8VZZ0QAQ5CCd9tb7tI9a9aXM5rmQBUJKxOCV8kT
PECpbaj1GV8xHROfgux2MN9IZ+9p+b2aRfVORtjxJe7+c7Y8iUNmEH0cba09khWSs9pnmrb7fHsr
zHuoSMLlgDRAO3aDLVqXWa9r63Jvo8sAWi5YuaNYreOglwdaFx6RZ3fW8TANGRsPu6X117X16SZI
pQUP0+DubAIaNPRmccJtY3u50kQLsAhzrUSGjfriGjZCzSvRN+WucGfMQCB1M8OzqL+RuG23qhzT
wxY7YMMGDq4AMs4AcQhIuYX1vctQuLNvzMVfqaRSOpzQzagxQqdFc82H7QdF+1P9VcV5kPgzmpHu
RgPGb9zNaJiNkajQKThzvucCRVvFMlTY/162GDQrNsrpPjHa1K0LIO8I4PUilSqBaeJbH1SCOgCE
jjAVBjmefAYVI4Kv67ZJtCvOg6J0KqeY2kTKYyyephXh0L4NY8E4fd7qxHYl8nF9wYvZwZ9vyZfF
9WGA1GYNczup+22BCoe8eT0UhToQI1B6kAvHT800vL6o4PbytAxLUYxyA76N42aa+wJ9rbQxADbb
a9n6UOXS/+ZReB4GMllTZ9mpcywXdD6czkOJTZCSiII8k/OUspL208xGjQAH/V1PUTG75J5+jPeY
VwysAOndEajM8RWl9xXARRT+xe/ycgX67FtyZijPEznJHESaUoxsZN8+A9E9PjP8PcNS99aNgVbH
X+BC2aW8Ynv5yrdOO4wzLzBGI2a8uj2G+NEn37w1+Jt3L3qEnPGZ8rqf+xwOZqZrQK0dPq3gdgpW
4OvWUJBPWiux2mObtCEp7qSqFtxIYReMi8WtqixJIpntifSJYQvWWN3JoRbUkYhgSrQbzqIona6U
YHRA/28Am1O607JMYLMEiQVfsoZqvGLWbPh5MG7WTnHn9qdSiJL+y/2MP5ebr1Zra1/I6TZqeGHt
LRgbgLoed8NhibRPCHqdIiiw24KmOL9vfMwMPIrQGaKD5CIMeZSHeWyR3OSGFdoqtEh1IkhqRCfJ
WREb2s3mCB92XKHsmGk9lB1DjPPE163vl42YqG38f5l2RKL/zpwsaXTWIoWOdDvnkQZImj1pD//b
EuwnnFXuQLljYB59kg+69GQa91Ypavx9rUdym+C+Bm4clH7TRT4w8OX4XM+R+dHdJb52Z4L30SA7
8Zi96Ny4r9NhVqZVLQjBpwTN3O09AWnS9WP74he5TXEGfGtrGfxnWAHi3Q8YIAVFXxYP9XdrNcFW
9np9sa/YNW41LobMrUEli3QStl9AVYwJhu8jOitMsNH6i87/Fy/BLccbbklR5clkdyLSf9O7//MS
SYPgUFzt+BJI/Xs1frJwUSfb2tjmTFq7dlJ85ksWOsgFZAxUzfpeKiaBGfza8OeW5Iz6lOh1r2a4
kj3YEisM3hi6V4yAOrU3I8bhdskUaScGVFGFV3BtTh/67LWduGVHdjEbsPZLGhie6A/V+jHUubuW
P67fmi/xIrdJzngsQ25ADxvGo0IFK7GKqE0wAFLQI0Ty/MQooPFgx40jCrBEW+QMCkA0Vda3WBbz
m/ddDwSelH5zzKfUeVNlQTYneOen73x2nPVQ24W84qI2/S9H3+t0EDxz0d3kDMmI0hUZElwUbbvP
7O6mnxCTJvQ7tY6S9jOtn69/MtF+OKvSF3lW0RXLFa0cjBp4uFKBKfnit7hLwVmStVXJxhDxh9lQ
DnWKCjZt3g1wnl7fyNduDbcOZ0KMdlxGbcE6EF0Ox9n2Ut0J5vXHhFm6bRlPIluODoqmAuDQJQJj
fjiR/3Calgz+K8dSTBt//tu1tWM/qlOF3zCCD5Mg/XZUwfX42vvGNs+X4I5TKhSgxhV2nJPialrj
bwTxvF170vqagcPGAYIwVR7SdgOd+Wrc1V3iOoP6qAOjr07bt76WgtboQ6Jr/+ULnP807gv0Wtrl
FerpB2hxtonbA9zj2zsMXfwGYez4iPTim6ggeNHV/1nT4fkxwOJf1Xp5cvUKWMgxJ8/0Gth0aADe
pAyw+LviTtR7/Fpf/tdHcGTemk/aADQPdlqattvJIapangPG5bSOQURv5plnAlKDhOupLohn0/s8
eaho59VKE4wU/KjOFOgWeFRFfptZh39lW9wPY372zDwNk9yvJvth2lIc2ule73+a4COjJN8Jnpto
Jd7WdwbNkpx9bCCgC80fwdUYnkZs+tDUPLTP51+A7T6IvfdX3De3SWbTzjaZtI2WG8xEtqALVFpM
eXYPUg4ihO0m6eJmeVeAfV/nSrDlS6by/KpxUaWj5tPUsqump72nQx/czvzrh3rJkZ2vwNt+p5Gz
lJnKTf8xr2tUdJDPBD+HXtGD0wzB9dW+lgRO52iZqmE6sqXytY+0l3QAdmVYKzbfsRsQjZTR0mA+
bPbKZ4b/g3IgREWEwP1LLsFGeROwVw18t3xJFLZJVjppGU4ZbvO4YRrsk7FATqHi9S6elFn/TXH9
UpB5vixnOpWsUGonk4dTPx91/SqYY1aLSN7Xu7+ouIh2yZnDqjBJZ1bbgE70EshboI+h3sEkShjY
XPy+94jtZ2vwFwONl+7R2Ub58ucId2thEIStjOZmnHnDfGRPM3lSMH233m2Nl/3qwdwobCdcvFPn
S3OWkaiVli+qwc4YNV/bn5/SAHV2D5QkGaYNMUVpBvWuPArvFPuPect3vjBn+bZiUgH4xMdl02E9
ALyAoKBXMx5kIS33aYLw2lqc7aMOAAagVcYmG9A7bqtfO0/62LhTegN5nnKD2qTR+AY64Kj++zop
AzsFR6Iaq5DhSIoXg0lPEd+WSTRV33t58CA95DbGm9RCIMH6See7lEC52igO8zIGBkUbavyeD8fG
yV0NNPpOhtK52e7Kvm4ENug0tndtc5x1ndD2zxZtHsAN9DgVaEI1y2uqpj/t+ZkUhqcWv8BtGi9F
E/cUUjVtuMhF0Kh5rK1mlDuVSzFeQArq2+1z1SbebD8rGAGdq4c8e0z6wjO60KCvKX0aSqi6N+AQ
b/Jd1unhJkkRcvdgQHut2TC2ADxf8Zp0hddDvyS6bv1OrfUv+zTRLQTNpyIbX0CECOMl2ZCGY2Gb
wTbPXg7KF6NB6WaGKJjzc6mPubOXpd2UvhPL10ugIIAgKAw9SBIrUqgPSSU/s4dAapA56mq0USnW
0+mm09LAyKdwlamXAgxVL+/pgL59mvpb0+6MtYxok8Wl0foLRjMhShfIcNBAbUigBDfUmMhV0E+l
Z1uA4KNbAzWZMFPxG6Q2KuzG7yclBujBM507W1a9cr1zZnKA4qufGlWgV4lX66o/4JJYj6URGIXm
Wavty0bmScVj1kiB7WCuxIp7xEif82i5VEaOlnvJ2vnElnHHyFGFFs6wtT8B9OwCJxd6n0vu1LbQ
hVd1TbcdfgYP9HZJqVr5CCeg/dhsyHMMEfM8dPLSDM0htAaF/eNLhhGkvFhP0S3Z4eGF2wTJRkA5
xuOIRH9ZI/jEYNvsm44arlUJmR+Zhf9yxf74Od7BDrmjyZ26/uMBKsZH0f2aBtdmnBDKJ5Ocsxl5
CaM527SwLl0Ri4noB3ABRW9vVE2laTg6OmBrOnXVzd6XWeO1BsajgXJRt1dpEYBaLmZi56aYfYWz
+ExfmHvPYEEgopMFzSMjbEGb43fL9GzMOBfya53qu9cOmvPs6uikJTjuYZCBVDYNMFcPr5SOntHf
KMavgr5KzS9zTdF23TcA00j1+6a99tOTjPcmj3d9Bj4uE6Y3dfBxYJidjwS+y0ApjzSHrJjwL4EC
lANmUjylRuMSU4UO8I1DNI3gIkYro4RfNTrohm1BM9cRmtzuPIcFfcnHFzA+eZMJKBTGvWUHQ4JQ
nyqJVy6LK0MxfczCiuhugtgreyTOZ+sQT1NwSrrkVg66QyT3Jfzf/dD40LFaLFBbdHXYmPWusPWw
3rJHu36XnVF2x5Ec6Uhsz1Lnh+v28mIF6/yrcuGMYublOspwekMge5Aw0XwmesrACazA3uzqQJeF
F/hiHfJsVb7fMg9rok854glGVtNhBBmsqVPIaPDtt1xI5/G194KQ+Hw5LnyxjMWoDUv9J4rI3huI
BS1hfxiexJMwomfCE1w3ZVutTWfBAe0qvJHBZXxRcJvueOrEiapkwr1xUcuq6Zmi6TAG9S0N2pOy
+up1O0YULuq/C/fGBRHGQNB6G1mEhNSi/aaMID0gYE62w/4FwY0Qv6Z+HWXjvhyXnem13svqgN2R
ogrn/NZak33SJr5kOz7Z7DgxVw3AugQD/AlSKku24jWtfreYQfEqUtaBsyiyS6fx12x0iD/S+c7K
MJjlaBaFaOf6M6ukWzkvPnJlnX0ZOquQoIDKYmZqmpfk9bcqtfObqpgQJo2tGZeJTiJ7WIGcX0xQ
g/5oN+JVgxUaW+GPde85fRLO7bOBmk1lxZr06sD6dMmPXnI8c108NcHzxuFpRtRSCdbkp9VJmNGr
UVDQFh89cs8EMt6qqVsWEOW28Hfrj9Lpo5pkYSkrfpG0oJB+rabJ2whoeQh15wSxwXrA9Pth7DN/
62CGtGBsH4pE9ooKi1duC7pNo30w7b3kEDdVVzeTfjbWo0IeyxnOuWtCW7rphxVQ0iREFOPWQEc5
nRVkmOMy8gQSPIhZ9D6oM8nLQF87KA+F/s2iij/NWVBa+177pRo/++7FIbJLYGZlujMLNRqhkQTi
a1fPnWjZptieEPq2QEEiUCnK+XtOQP9l1D6g2XEz3+C1+s7qzWrm2nIb1AYgdtKrUSHX2ECHPu6z
9NdYWy5q7y5hJKLVBOjs5DZOrOe7Wp7cebPCmQ6vahVJ1d6eMYbXb/5UqqtXlxgESPNv6oyjK58W
42NZu7dCAnjZGVuvMbS7IsOJrk+O8eRgZm8lB0vtOr8a9DR00p+9fI/4x3VkiHsvHximCdPp3S7U
OO8cN2nAwzI8lqiTSGCDZNNvZVoENgjqmkibid98JNud3D87hu1VdHKN9QWC0+7m3EntQS0ArTeQ
Sq5PYCid2tXFFI47WHXnrc7PtdXfaTU8aSl5J+uhy7YjZohLfQSlxF6CG0ua9T2bk0NmNkFddLdk
oPtCIv7S3GUlwLxb/mIAIeWQnxP5NXbyUdLH5+vuRJAc89j61pRlsjSIEYrioylfgXfG3RcxlDC3
fyUs4PH0RmcmgD/DCmHM7UN9LUHuWlJfgeAbqKm2/Ybb7clA9Oeu3qPNJGq9iJyXzQVCGeaUNJqj
zsEqAOvzBJVhHVO0UjQ8iZEWlwpyZ66Lx9gDxF04SoPNyvPnYD6W5F5X76VcdKaCPNvmwgAoYMJU
9NgTUys0X+uwBMND91yj0CcqswqiVx5Trzd1LUOOkTlIdPOjOWa8jX0kCpJFjpEHXVqwuMPsIHok
u/q+Bm3jDxpKEXNToh2JgiieG73SNtOYFZzee+VuYbJnfMNQL+p2oPP+Gz8sKHk5nM+vJSOXOkgR
nipByW8kIDhG8IEEw8+/IOS4mNL9yXd4ZnRHW6Z2WEcWIibR4NVHouKhzdgezJz5VnvEw5DtdUMi
CjUc3vFrdGkKHUeqPGE+ITDiws+j4nWDHjUBQ7rwUQsegMPlVFs1gUu5PRWanPd/wijTtd//Rv7i
YrPn7E3z/SSLzs64LDZ7bLPfPY5bmL1noCXD/LIHqO5ufR1XXJwJIxRCpt/L1utPgYRHNJpZpRaS
brG7g6Hkn+xhID5lDCdMeEV9FHzHi1f1bDn272dZo10lWwcKjBEFvAa5RFAcdd96WHznN8RPoyS4
vtxXUB6LF8+W415GOUl5pi0oP+jRkjyNqLKpftZ9G0DN5dfHxkuj+lWHSmXlqf2dYd2Uyj1jPfiL
kqlo41ysXJkkq6cGRQnECb6Ru4w4ls2yYuSDEaWZIjT0RbN6tnPuwRjOMOXygJ0XO0VFtc6bj4gJ
JgjAgk76G+NOxF8FWudtm2f2/iD/hbDg5Vd79iO4V5Rq1laW+an6swSoxbPbpbu12z3ja6NKLLS8
olPmfHE/EXOgMhZcQ+mHg+wHARvk1DAMDpYDYVvyojM+2x5XkAD+KJlIjdUwfA5A5ytGd1WcJgKP
GWSGrBBAXIjxGcTFAGp0/Wpf9mdni3Mues6LydEbvCR53z8TH7hvjPXpIQs6REnlxTDuz1J8el4l
qtaoOu5uR56aOvnsKpCgrZmoonTRsZwtw6XlqKjndZuW49FyBiRQdjwv95s8gZPFOAwj5voGU47y
rP5o0zbsBzM2cjkuHHqzjYsvOF3BReLT9rGZW81mhqPYsRFNJa6i0jMiJfibvFZkhHn8ZNKitJWM
+JanJpKJ+gduLlgDMd/2D4uiYHcXP+gfF87Pt9tFOnfEcYZj1SnB4KCnoWZgGfoopsYvAR1Q2hbp
cuKNSH07Cef9olZWqC73dFMFgMevowRcSs892RGKQXVNkSNQwx/W77a8uep4b3XKs2XtJWBV8s3v
TPQNks82b2+mEvMy6qvWYUhuKN1kvcnaW+KA72MDIj87OODvE5zWxbtwdlrcM28qSpoyQdFBj5Qp
MsJ8j8/yPPnzK4QZe6HTuoh2OIsH+Po1zakqaRSR6hAo4TyA0WSOJ8jZubIPnxwueOHCeIed8rUk
ig31nPllLdX7pbBOa2ph1QRKdiAI+hlbdDdHLIosqIcChOqrUMmKr5+w4DryQ/N929CUJgjuKAic
+vGpllhaKhrNF/W8bPadz/a4QR3bNgnirBI0j+UCOebETaEhJRvPUvVk5r9T9FQkp/GaOQvlQvJq
FAiWJV5HDbrOkOlUdBRRUHbo35IGjqV8VpS7Rj2u6wvZFsCPel8yS8A9JF8zSx8T+XfKlO+p0Qcr
cYKJNK6kIw1A8r3ZFibOZsnP4SU6SRdxH4juED+sbzarWVvSqQu+BKP1mL2zOi6a734JzA6UwECG
I3IT+kV/+Oeh8NP6FbR1idoildu6mKxtH6oFmhDj7YIat77sCQxNkww+TSXXmEIdRyC1imtLYTu+
tXLiyy34CyFHqaO3S2eXam+T9Dk635MOQRN5H9CBW7LfMhqKgLO7S/pbqd6KZqckttfkoJVTniWF
uqZae0N7CxJjH2/WUTNfK/ag5nEV/ajbL5YtojM2Lt3fs4bTqQl5drEWJP/pNNnqYaH2ExojwYIy
nWP+HrofzSBFrb20QdEs0u+qoM6zbtHk3aoSEk/V6AQS3QBSoI2zR6wUQecKRRsJlBhj1KF1wBgq
2tECzXgv7WnRx1kmH2cLFSkL6YECxKWzjgamhlvUPVdz86qy2EKw7XWxKed3aVKPblMrT1VbSUEy
24FSznu5tPxt0F1C0SyiDWp3oJF1m0laYqr8SBKsokw3Sd0GTgvi6QYttJodprFb28ckFfF0nviz
vxifM8fPhYmDng1pNyeoI6NhR7Od2RxL89uAto0tI5ba8rCVjnnx0k2SWzuVp9ihTVZXTZegVBPP
Wiy36+twUqe4IpVPpCkYpVutcoKO1jdF9llZhtsP5G5coUcPRLUoWmBpxLUNcD6sKExzkHr4b4ax
Qe/v/+Lc+VXz7DcxIfnlCsPZiXEuiZrTsjTAB8BFtDt1bzWu+oth33VkFJA0WtHL+AuRDVGAxoWc
agOJ1RwyKiihVDY4pVAEB+UCpGyhUBnSxJ0f/4IQ+KJR+bNV/nGladJRauJyFDuVuOsW4qZDDNMH
4z0s2v8j7Ut748aVrn+RAEnU+lVrd7vd7d2OvwhO4mhfqF369e+h733HbaanmecGGGAwCCbVpIrF
YtWpcxjIJlMQbfw/WO/ZIsCJaS4h1bRIUbMZ640PYJgAvwSjusdU05s4nT/f2TixxV1O4yTZBLBq
5Ngjmg8YneybTVdOx5ysTq9heBU3h6bQrZm/5br5JNH7uEk2E3TV2vHGbs1gMreD+d5g/EUelXC2
b6d43Ge4k0oZw26rlQSXL+3zV8zJL+be1kQtIVs/IolkQqFQh60RksN50/jFmwL40TS64ge90Chz
0ZNQW+t5TGdgHj6e0WBvNCOHvWWph1EzvO7xdv+DV6XgLc2XsQ0rnYk54dv0kPEySm95096py1iS
wdrwIoP1Vim9HmQDdfAH9WVBcOHr240BGrfexJIZzgsPeIDR69toy2rM3egCRPcHni+yyQU0aamI
rjX4tsym/KRWoIRi5O4gsF6dNv8DauHfefzYO+ATKcKLLCzTqncjwYsrfTJaJAYOgBI++kI/uxwu
vR71gBFi9bjqIGH2bJa+tG7ow2BuFg+g0Hfh+/psRvz5e3gxBtCGD6phYNtRqWI69ARPbMPTw3Zj
OIqru8Wu8DeLkDLvvIef2OWCzqxNjWZGsCtRXCYrxJNAbYF+uBIiqaBbuLiQkIDdFr9dXycmudgT
98qqxjH8WzLHb2t/ZY7qY1WarkktVxsWt5gE1IRnD9SJQS50jFlk0MLCt55syMAnYbk2Xqrf6DM0
2FvtrlQPmvz9crg6e3edmOQCByGjqecGTA6keaNddSXrinfZxPly14kNlieeBKcpGqMiimFjDBLd
n0AoE5ANY1Kb5qs/E5f4XYfg66nhZRgKqdameP4wOT0hYTJbD/h4yMvn+1V1VL/0k6DxzdbBezmz
PGlXBsArovQmekGK9peLGLUO3a+yhA+NBk5Ifd0AT3Z5e0VeyuU8Q5bNU0dgQa5+pGAh1I1v4/QM
CPyNUqt3M5W3l+2dr8qcfE4u3RmkLAZN3cfeQi8kZacQ939cAl3LIK6iHTz3ijgJgB/P1xPvqS0t
ynUN5qp0epLT9ZZAyni9EyzqN3aOrw7D6yvYUgmGAWala+NgNmuvQ85dFY+YaIVKp2NZ+1i27iRj
FIxUncXzny6PCzJpU+P5rX3EU2M3oEGlhHTbumJYiiC4aFxwQTt4UUv22TRoz8ok3o72uCkGv9WC
tCWupvuxTpzL2yr6dlx0yaIynSobNgfNelbTXaurT2VRCU6A4ErS2K848RDSlPUgU5wAU239biae
bsb3zdgdsnJHGhEppcga9yrT2nhuBraPUXVYFPQwV9uZKw1zapZPpm+XN/D34W7OL7n40Sy9XQK1
2QNLZHZ+XWyK9E7NNwwvKvmjO1lbawBiBLgVv44cMKCjpv8KsSDBzSRaNBdkMhphlAGsYB+aEcW0
b2LzxoqWG+i3AeIp8BpBzOS1MCy9HVad9YRMJXuViPrUJqJC0DnHPC1NcNlEvAxznlFbPcjAk0Ac
q+l+aPP75W93LjCf2uBOtjYrNQoZ+HQoWgIZNPnESu/jZI/yR6M/0OXHZXOiJXHn264G08SwoXqw
QFucyftYwwxcf/93RrgDDcG+yYrYvapnkUujt7UNteT7ZRtn84XTjePPc5v8N2poYVui2oh8Qdmk
oY3WGBRiPMhgiXtW53zu1CZ3qiczm5PZwO7lT/kBYuoM33lteHSPs8Van+KyoMg9uJMN0Ox/X7az
Afpp+ah3+9EIcV/7rSTfxIrmXt5WkX9wR3itIlrmLBNJ2KAwQ/lLVzPGoi9bOVuCOd1ILjtIck2r
Z4x+HvogubFf1n30VN6WIeuqxqML4jBtk+yE1GGCxfFomcxIW9MuIvWwtA7KIRR65NeMbkm+n932
CbXd8VAGmOaaBSzB5+LiyWp59MxqVZrUsyfC2ql+olCv7ojb2OomptnD0A3h5d0VeCmPoKEJ5nyk
Eps7R4+YhQWCT9QqFlngokiE2mmXjsxC9SDjciGPf7cCLoAUaGp1K/NCLc6O05rsleX27yxw0WOZ
ljyRwHR1lLV416kGRkIEazg753X61blg0WrZf7/65DaJ160+gWjeVeVlR6Zj3KENFsQaZmLBtS56
f5/L4k5Nc1FD08CC1X+cYjq69WCB6rDw7aoGmL7D5AoYc+abpBbNq7AF8S/hU6tc7FCVujBNNq4y
pQrml/CIa5VwiOUQryxBABGERZuLH72SRYrF6h2LSjdypYdyp4RR/ZaRaS+BLpWasf8XDqPI/BQ1
ugeLskRwedPKwOn6mDbbvzPAJRs6gfh5xL4ZBHbuI127NqigW3zZI7EGLtcobTke6wFrAO/cQXqJ
r/RNcT9ftQAtdfuJgZaS1+hO9y4vjB2lf3ULWOWChRUlkq6wRG2ujmrSXLeNfsuQw5etnH0i/eN9
MMPFjFJFu6JiZRG9/NZiKqwGne1sA5iNymaj+IRABU+qb5PRFnjGv1xmxLQ0ULDYhH9ZtHYjlT2g
Ugf7nr5FeJ79p7xZgGq/fhi2oDARFp1+J1NGxm8rnza54FK0ubk0HTZ1pPq+aDtXHtftukLwPhs9
1QaCNqZhVdq7dvmlRb/0+KpW7iuAzlWzCPp48rTxu1q3u6kpX8kY2Ib9fTBMkCNv5AJyaAoodmme
i56x5y/Cz1/NxaW+hv5wnWCnlKMRyu6MERnVAVovMH35B1DcZId6MKoDIrDR+fvq0y4Xmfq10eyC
xOSQlJC4rRNnngSnV7QyLiDBv7tYqrCyFjD3OoZojeYtGCRrCWhQXy67+vk4+89q+LFAvY3USmMv
2Ur9Jff2bbZYz4Ts0kGQtpw/uJ92uIhkKDExrB52kqG5n7Vut0KENVoETiGywgUlgnJiZg+w0tvV
L2tR3wo9rDA1cHnP/iX2fS6Gi0JtkyZqzSB98w/pGF+hdxtf5Tt0wl5AL/TLCMpj/U0s1nAWaHZy
TnUuKvWgjM4Xa2G9AICZQ3MT73qg6uYnbSOaKBJtJPvzkwJHiU/VTqzR0lrT86qFqKbcJakAZyY4
SbzG3qgUZmMyP++jxVGm1z65/8sPxcUISY4BkG5YHAfWk02EvqaPPdS1gPWExArQpXhS/kHK9Dur
8deIqnMxosbtHlMWmyh0Z0PVrb7JfufEt+ZB9zHw8TBghBFNOWlr+JdXLAgdOhc6ujga44Xdj1ZW
BYZ1nRSP+TBsov4+azXRMWB/2e+X8T/HgOc9UOk8az2rYDJ6VNfIN2YcemwmibiMnNraUuJMweLl
mjsAWJPYbhmIEEuireZh0429JAVlyfey0/rvrDachu3ipPvJU6hLvQHyn21YA38vegIKQqfBBRuJ
9qRPZmZZMe5kOQsGDHWpkJxtxsW7/FnPItNPjj5PDWt1dU30FVs9BukdqR0AeKoH8tKxIefEM7wF
uFdvHPZ/xjIsOKg8R2zXL0NusEtCWtVw7i3s7J1ggQLH5We3o6pWkwiYBvhS+Yb5YFvz07sERHis
pZw+gM8i64J6q3rippsg1hlc+rPSRbXiEatrVuVZp9E+GzA/Sd4ur1C0h3wo0vJOL1iSZRsGUGir
X4hguyILXNDJl/H/fyW8YWx5CQrz7y5xg4suLSgKbYNd4nnaHBpAPFX9qBQ//mqjeIxzrjSWOrBj
RXHFIrmqf1JVNI4g2CqTy0ZMVM6lhH0M2e52TQ9QsfV3dxsPW6Y2WcaWWcjQ3SyiwiPR0+V9Ouu2
qibbKsguftdv7knWElNCHgoSQKAvtlL1sxsEF+jZCP9pg88OB1XXppYV4e248NIlnFWALy0QzOhv
Fmi2MgipWyI5h/PZ1YlR7uPkUQJRmYEtDGOYtgOONQxsIq+HHgfUv4kLWhNwJYG+wfbK57/aU50L
6XJlTbYVw3QJkg6SNgDmrU4lOkbnE7mTFXL5o1RUc2qU/01LoFPvxrtqY4cVKIdFCcHZS+rEFDsJ
J4ncFKcjqSJJPVAb77p63g527miAds6NkEmZ7c5v+cCJLS5p1Cpoxhs2dq/Yd0/gKwhNf96NPhSO
3DQQlQ0F7s8nj93Qg+ua5eCSEd0Ug+GSMn9SM82/7BHn84uTRXFxO2kziyQlFhU9LotfV6Hs55gq
KV+6kFFrJ+qufyNPeQDiO/ey6bOdOPvENBfQ1Qp8QygpQn+69VqMDkFvaFtj9BykVij4NU7yBLyf
HUo7FFxKt/BTb3gWnkbRPnMx3xiLzGxW/Ah7M/jNg+Ha2vY/+OWS9d/HUH42M6f+fnntQBxddiY+
uUyprFo0muVjNOqQBkEROlTTyTiAOOTVhsqxUy+PE/3VSZhuf1vyb83805huGm2rdR5N9iT9BoBz
DU6jPAP0Yor9hMZeL+deX/YYUcAjt3C0+ppGWznTMaTM6EgQZ6TEr7poX3fU1UsQ+qixG5Nf1Si7
kZ14zXq7YoYbCMCyyYMu7rfjmAIJjDOMIFzkN1byqmbAGK+2G1mGoyrPoEnxBszZW5CiX69nujql
if/r2I2KY9LBqaS9PZcYqi+Apd4M0aan+4ZsJ+WmG/EXYJwpad9Icqymo6HeK6aCAX4wG1aDO3aJ
U9UxaCcnl5aDH9WGr2OoPbI1UBg9JlnrZGb9jZQv4FaKF0y4FQ+SUYKbCDv1SPPWSwwITJrfFfmu
zFCv04+xvW4S6bttKX4VPeZpjKm4Bc1eI9CUzsOzHUpZx5WAFaAGkGVU3UmBfJL2nrSQbsasaTMA
kFUMoZU2rr4am2icD9FsuVE/FSCJyRcMFcThZVc576DQl7BkxVAtwjkokVRadhXgDOqUhblaOb3V
buv1/a+s8JiQNFcJUVtYiTRIgC9XZdtvrej2spHz1T/1n7XwmJB50PWq0cBgJO9qZL/17Xpledn9
CB2cFYcNxAtSJixonT9pn0a5Sw9s8ZNUEWCmbTptJ8wmquN8XdJdCs48SdfdrhV8sX+5/z4tcvcf
cn2yyuCBwDKXJzbTC1gBRsDna/Ygv7yl5++/T1Pc/TdIINXoI7TpchMY5XkraY3ToFmn1I9/Z4i5
6clFO/TxkigjLtqV/KTteykRB7VpogtS8PMvwRMX4V4rtcwcJKplDFYmP8u3Fh1OL/KajUqc3k82
jZu8glAMQE1HrLsnOGoadxdOdDTspMEaNTt2FXDim9WvJBcMzLK/5Pcs4vOLcbceXUY5Jwaw3kmO
WCUD7ZldR/kYlGMYi3qDogVxsaO0JQvHGqe6alBPm6hTmMrVIiKx/peL/J8l8Wl0NKXrlJU4YSZE
ZLNKDvvxaY6VQAV5S9k9zsMbpOghene7FJ3Topvs3HRVsKDbZeuYc6OYCs7exoK+XnbZswhX+9OX
dC7TJposDauJcFODIBO65GUob/+D7VV2q28jqxE1EwUfl0+wJSkDbErDcZRlyYnASl0qrW/T16m/
Xftvl5d3/uP+80DiK0OKUkSm3uDxYqnplabFnqHaD1L1v6AhT7I0vgykggN70iGcc6hjDETG9+Z8
lOsDzW9aCxQ49iIIaP/y0T6XxQVPrTFzydJhz3hdA8yvGyAosDBvEt1rL6uPKVUhjZ/oRcbXfzSa
G5PNcuDyCdgYGSzAqqdA4tP/DxC7bm+1GgXV+Ee2E9X3zr7UP3Ngvi7Uaau1LDJMd2B5VuXZsUXd
FpEFLqCaRiPNE1ucjO8XGY+RJmhK/Mut/vnFuLA5QsGziSdYWG6RTVmAqtfOuAU1yJXuA86n/Iq/
YeLyStSoEnoKF0lNPTNBXQm7IEy6H/AiY/gU0423yk570V0xVEC0lVw4rae00jEJTw5NKfvjgkH/
VVBWEe0lXx1aDAKSKBMm2DzEjNnPhwzXH5u2gpyTFH6o9j2KdvJ8EvHPB+TLRbPcKNGc460Z0RU0
Za/r+qtUopuxMrzLIess0vkkmPBlIzOOEq1osDzz2O7NYN1EQXKwcLYYbYIoNzrLq35qjQsl5thl
QyxhXXjlHaxUdXX0uvPiME25u0LhNgbIIx29UXkj/WYZn4n9ZkA+Rqrs40RrQJSnsFZWn5ogVri8
Eed3/J8b8+NVfpJNUamXrE5GpgFlKVzKiVNLeIyh2aq1IiW58+C/z1vwI+M6sbWW0CEsZNzOc7vJ
MNPoIaHa2o/SG9Edxa1/QvNle3l1glvw47ucWGw7AmbiEbdgNUMJEYx50mR5bRG7GhjW1eLlsrV/
KWH8s5kf6cmJuamph2Zil26xb6QdBaXDDxlpd3edXrf+oKLFHMY9BMJk/LMRnZ1/ObGf1rkkA0Tq
kR2l2F50LTGEeQ29KDt1ytvIw4vylwL0QO0Axy/ELZ2//j/tcs+aOimplBuwq2TSppop0Aox6M9+
Xt5cgaN+jIWc7C1KFHYVM/KPbIHUbPauFwAhjFC+NQV4aOFXZMH3xFLUNsBYTDgSOgw4MUSrUxea
WzPG7jAo5Oq6MzykSdi76zs48/zLyzwf2T83k232ifFhrXs9YeexXyt3lr/VuuCSFH0t7hbOjKpR
YhU+aqidXwzvzWS6/Sy6Pdg3v/C2ULmbmJh6FfcsEVfDdAVVOwr/LvZSdcqH+A9cUJT4fxS5TraN
xGafymBtOWi3xs64pT4oBa+zztNcNsXXBeOv7htYosHUe9Bd7bsieCyKNpW7jysrogNQxuhs4WXf
9YEtdZvWfP4r1+DH8xq7ntQowp62reqDB9EzqOCzCZyPcBEkW0otMlMsY66X/aTmW7sUWBBsFOEu
wrzrI9p3cO/cvlfGG2l8VBaBCdHDnXDnd0WpbLWiTkYcRJvYrbzVke4Kuou8FqO65QModoPyvnpX
aSiapRDFYMId33xN5MgcUHDRHSNkKm16oF/Fu+KqhEyBHFQ+KC2FRtlnuXDY+Im4lnZrIeUw2k1e
vKmCxIOQfeuh8+nHwf8EDPy8xAl3sudIgaoSwUnLUeHsipCuszNHfxekCJdQ9yvYLmgGNzE1sH5S
sING7pDpgtxHlJDwItFmorZF0zYA6AO1ghy3CeZNChIiUG38mSq10CLnmwlti2jJYZH+skI5Zfpz
fu7O0HRy24P6J+IggjP9weRxEhn1iUrlxIgajGtiO0BQQfQOU8WjW+51TDhBq/gP3rHsGF/wSL5n
NOV9YyoLjI6Fta1t6lAF+pRpGRCp3eaZHUbdawNsmjFKKFmDAsWCuFkpIqkQLZ1zVYhitWO7wlXT
qHGy5gcVyWL9y8Pvn9uahx9hKKdNMTWDhA+EUv5U+SAnDiRfvWfsG294TLyKuTaZ73/dW1UlCoSe
IW+j6dDcxJ+ffNBVbtElaqL1GJHGgVCR0+Rg/sVEUAGu/ZZMjtLJgoPy+0Z+NcnlDM2woocqoVJY
J9O13RWHHNpjly+3Myfjqw3uY+nqUpVSCRvmMb3TQB86OhqItc0d6iB/ot8rWhMXYlQripY+h73O
J4OLpg3Yl3027d4/gR+wReNbTKtwhvLi6yK5PKErSBWnTJsjUuyjql4pZrkz1tVZlB59Riug+Iw0
Gp0079yl6/EgCwfgnPKR+JGCZtIA3uujRQxfsbep4hFoSpTrnVSBOajJwAVGbwVf5fer5csP/i3n
6BqyLh9UZbt4s1yzYAWuZpeN3IgqliIP4LOPYQRrkMUYeCcXbDZbiMtQJ93loR4aILr5nzrbXxfH
ktiTk6TotkTAeboetS73KU4OJAccCBWGlzdRcGB/y3mm1mxqHQB+0lLIMfzIUuJW8fcVqIu4T8Na
CLo50/b5ujDm+ycLqxMjSfPog68WdGr3jDVmvZ39yo9iR1Tb+P1d9tUWF47ytS2BC2RBFlXYKoEM
YgSWeWkNplRUkWUh4ELk4/OcvILk12zi9JRGd1AaIONJqNnytjGTa3URJcNnZhO+royLSAWEEA1V
7bqjUb1XlrzTZRMDQMRT9NXRp6sO0xCTEoVGlgsc5kwG+9UyF5uQ6YCvfsRCtbB7Q3QCc7xVguWA
QXPWEFgE9cW8jW/MnT578qb8ftlfBZGR7/PKqAS3bZnJx7z5uRqt263GXwZ7vskLoWYZcoFIgxj/
L+ar3anBtbmGdlgHxPJtT5S1nrmpv2wp3/BVZausNYItZY+C2PLMgGG6C8ewoZ3Non1+L4KtigKa
xsWXzgLyLSfWiu5ruunIFZ6iiJ4UogiQT3JZBWicBK4jiDU8E8BAxzybbZz8osVMSOsAyOFi7spT
jMhjBGnF6l12ljOF1K8by8WaKSN9nrbY2DEAVaT0QRpj+mOCoVAj+oPWqOhw8IM7CyrEqdrBPak/
+IuPZoV+b1K/OZa5w3RbFijKG/mxVKHV6BW3uqCkKIh3H4yAJ7HVbGLJytgVHkO6q1b3caS7Fe2u
c2DmBFsruHz5LrBqjC0SPZhqW1QsZyiSlTgeBPjnsXJpk3lyrgS5tnqG/j5nk6CmoYrMc1Foqqic
kgRJfARloLVc3LK2tl1egRX1yiC3uhIFdWT6zfqzAG2fGkGEC9iakaZeVMSBBBSPgsBVKBip6uYg
M80gW0Hcd3mTBMGKJxSYbLNpDZaarnYTWpUaTLpgAO9DtfHCtcM3lVE/Nkij2+sxzlYf832dEd2p
k7VLdc0DF+8A3QsJhHdtu24XLZfBzAbhR3k169A2MJ5cU3BB6ssyuTWIfpuJQDnadHr7nkTSt5xK
IB6vLAw3SdICTr86O1rNnHlVNd8ltkW+ZcV8t8TtXVJpN7pVvzU1A/krh3IBW1Sae2p0a0Z3NEJV
w4ASjf7Tnp7q4XnSnwvlOp8gbAdlKiXxauQ2ebyJp11pfrerx3i4t9O7ebkdo9e2Ebzfz3wVokB7
01Isw7Bk/v1eafE4J9JCj0MGMlEb5Q/yf+cfwSvoxASXSivSEBVKttKj3VruaLxHUI1v6OP/2btO
jfC3BuoDUhGnMCIPlidDwEaa/L+zwN0RjTy3iZnDwkSk0KhUP+sEazgTsL6sgSu5DSRW+hRlgGOr
9r45QI897b2hyqAN+H8PjV8scVeBthp5FScjPcZ40iMp9PLG3A1DF9hw6MvbxrJK7kx+McX+/CQK
r8pYaRb7+jh2uNh+rWsd1lFw2ciZtt0XH+NjfQmq3FGuB3rMQMGW2N9LI3OjYXyJjZcIQmetfWsg
pU+zOzOHzhWdd+BoDiMJki/5D6kjeLWkDs1i155iV/DTzlz0XzaAS05pbAz9pLeIRssMmEBR7Abb
9lE3C8iI/DvFIGPfbzFj6sR5DpRiH5jIFJduMxAQotbfjCjaQooxkHsBqki4afy10WtFLFfMo10V
PadD/lbctGTP0LwRCpOG5qsDSEy21su0ZdyFdCPYmt+LT1+/GhcZdA0valLiB1B/WhzwH4GOFzNS
y1FFyS3o/4BN7kzL6ItJ/opI+3ptFB3xDtIDqPyDk2JbeQkGZC0ME0PpzpmOJXp+e3Xzv7yaTx2B
hxbF5afp+sAgfkOA8pqToWqymRwh4fHlc8fDispVWc2cfVzbHiCKWgSp8NAJ7g6+KFuUeSr1BUyQ
o7FjU5/5LgcJWQMCX1fx5Q3o8wQuKwgm/LhnWhBdjlgw0VqQ0cwvtYk5u1WQmZ9pDTAf0VQFI+ey
ofHa6kC+dJNpwUfQGkhc8vIxuec1pUMKr3iznMqXtuUzkL+C48Aiwe+h8tMud8OMw5j2EYFdeTe9
yYYX32mQk8+gI9zoTnwtbzHEpwaFX8z/A8v51yVzV08iy5DCYqZ7JKxW/twnvRdLoo1lC7i0QO7a
wcT7rOdsYykEoZ8YvU/iYRA+9tlrMg6IIC8+7y2f+8lfPUlExgZKOccZmbdsJ1dWmbmlZorCmOi7
sXv95IoD+6q+QCGBxVHZZbMrxrRp/qM71MJ39sRvwvI5WjxS/w8zH18/HPttJ7aXVE1nqYLtMmtu
yjjedio92O0gSBjOtG2/2uHuisKol9pQ8OnGNrvOKxXk8IsfTxCHiWwD8nbGezsA25fojhT9qMyj
mj8T9VFt97VWB0NTKk6a2ne2EkMyY2w3udkK7tnzwejzY3N3idHOTQSSAHqsbBSE65ts1AUWzrkT
Bst0VUf1StFlzp3aoa4lSJwRcOpTp5Se2gYAVf35chBgP5M/IqdGOF/q064ntDYbFLvHPdkwwaNk
04ciDKFoLZzbzHUdG6ba0OOSpw5gy2HTrm5vicbZPyqml5bDuQ2pIaqEf5qjVYPsSk4cJf6FGb2w
rTSoTuNNjBGsUkaupoGMn7xPWesqwIcW1ugr8ffItrZZDfnZp8wwfanZl/qEYYorfXybxqseas3r
6inpBtHKYegIuuzzLHdo03mtnYiO+bnodfppOA8btTTRot5G+eIJGrxeurNu2JTxsC2PYkoNgR98
lDxPzrXR6CRF9cS80UKmPNdv9FALoCgTXnY3gR981KdPzJS9rtZWTumxkZ8jsJPo4/dZkQU7d4Y+
WSUnO/dRmTqxkpDEWjLVlm9GDMR0aNqAi9PTB2ujD727VNrGavo7LdN9dHk9rWuvqqr0pknztX7d
poO+iQDCU22tdGK9PWY1aKXT0smj5yQ2PDNu3KmPBb/5XE35y2/mbkQ5XpRsXI3muCr0uun6/t7K
DdOFHNrGMujirq2mB2Wbz4EeTV5tN4JU59xj8HTPuLsyVTVlYmKex7UP1+5Zt8HVq+1lqxE9ndhR
v3BEP7Khk48zkR6US4vVoNE936g7bTduAcxB4iH5xh50fxgBW6Bjl7wKq65nylZftpiLdcpMSDmU
iHVauPh4loWJF4esKJjcimxp566H0+3kAh68XF5UpSLHpeqctUaPOy/f6rV4SZQZ1Z9rfEAQ0mO4
Nt0MveHlueZNQ+nYBogP+61u3tVz6evG9TrgjGQPhTR6JKEG6O/b5y6/LiuMrq3KnZ3FkI9FKWku
3LTaDW1WOomsuf0welBB75kuRO1r9GFsgGLQSfRG5OFo0ubBzpWjXOb3hgyd6bvLp/zsq+d09VwY
XqcKDMgUYZhFk9yHWO6QO3htTu/5o+bZoYEhmYlNfFeh+SCwzQ7KJf/iwma09mm0UIRNNbTCKaSI
ZajOvFqOwUT1XCKyJ/jSH5nMiT8bKakUXe9YIgDIQpztkgUKuxm0L+opLDEVSqQtxkiQknhS111N
Wvu9VjInlUpfsHLRL2H+f/JLrNXKE6rgZPWetluhR4GJdCjbmSGwnY4hO3+g5CeI5x+CVicmofNO
s7rEvV62T2OH9c8AyKALNrWVRzXdhcTNwV7Ta3zqLg/aUtKRwnRwzVCJTUG+ZH2Mk1z49DwStJuz
rsik2byJiqxyJmL7agR1tFa6Xam0UYH8byY3X8l2pMazOmROP2cPkJz0qQxlanwUeU5dubV2WanE
Tt4WYH1XPMPqDmM/Brm1t1TLGfvoCiUWJy2NrVabgDg9pqDE1sfxjjXsrXHA/FDtASka6IR4dQLF
7Lj2UyjbNDE61/WjLkMUKbmj434Yr5t80y/XY/OeKq/WULqDpUC1hPoZ6nBD80iRoQya4SmQkiZQ
IZtTDH1grFQtU5earWNj2nSoma4NOG3RxI3jo9m1UL2+UjIaVAZgbVq3H1ayB718IJXxEWOzD9Zg
+rZcI4G5jUzNWTQ1MMvJt1PFqdf8zlRMUAuGiQ1Ra+hEm6oVjJg4bQfqtiBVz6JvA4HWQtsQr8F/
FxAuWqF0FBsxgKnmZowW4EeRWSXQlDKIk1IzoEnkKqoWkJ66fd1tMdl/ha4bsFuyB6Eij3SOlObh
ouuhumSbsgLWXlLcHB+zqKUAAF+P6jVEvn8pWRaM9c8xHTAuZm6zttq22hKWUnxldNBgSdud3YOf
pSzr6y4Gn/dE9zNIVqOK3NP5EdV6DI4GUS+HWIRTj5nbKTCsxe/1kO6psgALPVJ/tQZ/NCUHzwyk
DtNGt5YnJQK5jbLedHO36Qdtuw74idXSbRUtOnTq8p71ePiNeGKWfShJjafS7dKhOJGBg039pYLN
oJTBZls/NlbrEuWA7kDZ1ddD0VkA7PQ3axa/Kwa+dMKG+8rvqKBvJqnzVF15nWo8giLqxqXpREXx
WOnqa6vQHV4i22ySPFWCTNEMRq+08cDjghLj4EhUd0jc7dH+uIIy+1ORVge1Nh+T2BqdXBu81MKN
gLJgH13r2bd1SfxByzE7fcimpwTdAE3e5UMwaVBeT56k6ZeyWK68kO9Gan4bBykodExLZ2BN0H/V
k+5b8YsuJQ9GDoijRbbaquzsarmdM/pdXiF4Nd6P7QzHKaLaiefv8Tx5k473htF7yWp/S7sITd7S
r7sKqmtpfGWlBKLm+7IOyxGyPiYNCK32UarsGsn2Zcg+xZkelsV4UNDESMyXAg8/ksxONuXobF7V
UlM41iqHoEm8zqZqp9gkWLV+V6/q3u5Mt1g7dui9Qmvd1bqHfvXtqkzXSYLJzQrilWCWRXcYbJ8v
knpUEBCARQI2A1AqMHCbmBDsStPPdWCtMEUHpJDRbW3rQEtI41RQH1DXV735oclAjlSGvKcg6mv1
+ipJoAWWRtK9NU0dqCCst9bUNlVRbVWSORjzuoryxm26xB3oegfa9o2aRw9SMmPyHGLuralC52lP
DcOVzdkB4ZS3pKZTEmVr4t8WZNQ0VtzE9S9LVSDrKk5K7gMbtlUhsmXI7b4qpCADgB1M6a4xWoxE
z0twaBT0kPQU08CAgGfT+6AkTlv9itudicL9ok7OYkp+sky7vD7Oub0bSfQCGOZxqIwDrStv6Bs/
xeRRVNnBkJWBbtc3Nm03M+bum8gx9UM/gy4tf7aLJ7v7vtTazoLUIjqAWvIc17d0+EU1zUlmX807
h1rLdpUgLljGblSXbqSsXlKM7pB8qwZ8PxSs/x9p17UcqbJlv4gIIA3wii0nVcmbF0JSq/GQePP1
s9DE3K7m1BQz976ePqEsMnfu3GbttSbw4TbhvdqRY2b4p1oDBSsCfoVCn0UGTF9WoPgGGvUKwEYh
850e7HjgxCAxYhgOjkxWD6aOPBGtObPBw4VGZt9sOLBF41ELNzl5VLXGSvltHm8ZgEcpNJ7SbZo9
CL/5pOBFrb8G5dXHIG4IMcRXlrhR+SBhZ6UOfvCg1lCxhPJpXpqwQFR6kfuYOOMwt3kIh2nKYLGA
vmSMuxpANjXZ56E3kQ0mDB3ixzZTuKfVsdXkHzz3kuY+4l9jF5rGhAnj4FGHKqLsUPkF6cN7keZ4
jN7DNrdT/O+xq2p4aqqbCMIGqf+cqj202KpjBBqD1K9MqqMF0f/q40Mpw/lK2U4JAEYAV07b3Ibl
Q6z6rq4kuKDkPpL2kpybvpBcJcWIP40fy3B6rwxyQp8VUpAooE9+/DJw0KoPwRhbINcEx4ME5Tp1
TGML7t5NjdjS2GjJQbtjkzCZAI+DLtu6H70j89jEkbTrZ4Ctlm7U9EmNSlAziN+g9PpSJ31bof5r
JmOxy/AyjiLc1fqrEd34AMh2WrTLIRFTSHNbOUfIk4WHCXm9ILKjR7ETFPu0n+X+oq9BSh8ySUA5
a3iIusTWBkhL1WY7FhZtQpxiiTMZzSQrLcrdGmZM67sGMdSw1VIE6Hnz2MclZi89XXy0dWDB4TkV
QFV4jsnjiIPui8gmzS7hbNfS+Diw0Sz67NFIsYNSdz8LtA7x+Curu3uJVadJym6qqtxyI3MiiZ3S
OLkdUFFI+nk8V/MUWjklQ74alYckQlwTcWNTxgaoZIQjJZOtg+rVr6idpc2BypVnpO94hT3Ku2/w
51o6D9yavIdSCksEI51Q3KBVNkOu3wRRtgWFxHssql3au6VMzCzlHknTQxjfk0qzZQgmtppdKb/Z
FFh1A73xWLj6QG9TSBUOjDu8Dz3BwEzYbrXyNtQOLSZUIF3Z+EDvjOPXWA5mFohvELW5UR04E+MW
eECsMNKcHkpZgsR2EwFuQ/JNIGlOHLU3qpRvqkA2lea1CgjkHKDoJdBIR7yTAK6WqNus40e9n8y2
I2aXCaeJ+32vvFI5eZmSwvERp4Et1Q3q98zvrEgFu8HMolF91XVrxWPsVHpgcqqbYryheYMQqzGl
vtoEbHjQyOgVuJCsF68xCkBjKZs0i0wdWAsfv0rND5wmXhpJLs+e6kC1ENoFwPkWlWG2de/o0A5R
8QfDDO1UldwoYsK8aQIOV/A1Vbk1KZGNKB1sYS+csRMuyEbLcqfBPfH1twDWyI3WhP2gJebbGOc0
e9xQpXyhzabHxSFt5EpVhq0cvoqifFbSzq6G+6QAnUq1Q+vPAUDN1bMephii8f8ch1/VSDYJmx7R
lnxWI/ktldFegBFpGFqqwatbMqSHAcSscukmjZjbxPUu1zq3bsNdr0AVcb55EShZSkwdMswp+gV1
B4r5SKDsCmLVLbgcI+qVmEMcJd8c1U+hS09xkd5xMjl+W5kNT486HnWkxXZdQWI9ISaYdj0h1R6r
AYeOxAF5A9498jBB8bSThl/TENzHQMN3emypze8QRDJZ0ELjtj34+l0UEKAcVFT0nptY2IU2WRKN
TYFcJ5jaZ0VLoOWdu3kP8ayyg4wcbqcYg4eGCK/n/UM63mmgF26SYTsWxNVpBMaZ1G5UxRqNcpOx
wiKh7yYDYNQR5KQl7anXMlNC7JjB6NTsN6bbzJwU90180OXbWICLR3rJyqcGlKTNvsj3SWFYok/t
Es+ZaDB6bEhm5HukRZYWylYaQkEtTTwNrC9yGsOnf+ctg5IvsB9NdMNJaoUVTq6EXJGRbZgBrGa+
Jm6yUvv7KaedJXFN3GVJF6PQzDiE28b6dy1GjzdvapI/tcq4NUR9KtuXlWxVvp6nL9HqlYxK0ARi
IxDCAzUpI2BFABUj1i/TdwTZkMJ6Fo07VmuVtsv1J83gikZQxVrS6dOKGvGY5uUx9HdBdDf0Bp7e
DmzWimv42UpZb22xRVVPoFhohFOG1l5bmjGd+Y5KO5PucnTYiLq/vqUX83/KNKZRqivGD2zr7Bzb
mV86rWFZxfQkC+KxePwPV1h2DCtJT0cl1E5FUjoR5EaUdC2Jv2QVZ9+w3LCwnXo5hnespMbMOII0
RKfC+BSwQ12CcfA1EPblyuvZkvO2nm2b2gWQXBURwCnqY+CLe+DmUDBCTquQ3i0gQIdpa5xcABCV
EVL7+pldQkkS9Wz1ucJytroAKCJJK5TKIoysBlnm+VHk9E3nqP1TXULlOiS2lMUbSFMhS4ljcyj/
/0T/KJdTA7kPVVVZNRa1yoAWHDkSE8cR0zC8/NAa3QE8y87U1dblRVdzttSiMBg2A2GkUMSRdfuQ
PRcyMuI+guSuzqxBjZ7yetdO3BNdyi10pTZFHD3n0QgoZ6W6ukbsti92LSalzAxtwJyvca1drGed
/b5F8VCRw6gZohTmx3/78QwUfUB9yLt+5heI1c43nCzFB5RaRYwxotafbvHSQobXES+ojjYN+IkR
hwG7R3vAI63kO8IE2KyWl4VmNNuCWYH9LYYXsdPvERpsxFyjvLvosf61A2QJRgDPLCjdqwTl+eA1
zQ3MqqNWA6F1eUuHtdGeyw7rfwyPyAt30qA9K/QM+xD4iJxAQh2t1UQvNwTPPmfhTxJ5RLuahQKY
Ebrzd8Jtb3z09Ca7oKZkhRZ7SQZzFtWayb0Kt/8FWkswYM1jf9zBLJO8V77lfXREPNJ+rg3mXxB7
/tsQFq7HB8W339XYgBkHrra2gWr+N0J88jJ9zpQaSHetHOhMr7ZhJRbdjC+tCXFrcFHUBarKdhCa
7G1tcGPNBBYuqWpoi7EUKo5tGnp+iSZqmYHvWGs2hQpssVEqK4O5128dkReNGb1V2gTIAnRt9blI
jPqXXDisS1fu3aXplzNHR+T5w898LaqAokonGEMNeDi1yL64CQ7ltvPWj3btkxaOLgooz6cYPjUu
31JdbJGpykm1El2sLbLwVm1KWdqHMB8VTP51XyM7KM0K+eh1f7W2b8vmsAjVOFZlvzjq71HYW033
qsuvmg62fZQRK5JDpU5z2vZBi/6deIMZiP4IxcNgLAyDTXWid4GBhemdEgxuEJfblW+bHcA/egZn
SyxsokLhVypVqKyjtuG3gS3yX0GlOSyDW/Af8+bQohwhF/u4MNARcHWe/VtWefYLFqYCJdaRKugs
nNCw2mHwdlO7+S2yGDiiNec+79e1j10YTCn4KBiwD8e8EmY1PksNCujSLdODlW7yRc/+r2+iyxeu
KogIc5kVRylNDkL1GG1XTGP+qf/7p/wDNNdxtQ9JrhbHpEtvino8YmavMIeBPXLUxmiQb/wknA6h
1K80Ny9eurNPWzxaRUsivdJIcayRmA9UPYruU0qVlc+73EI9W2bxcBWixRBbDLv8H66CDCi8wMo8
cLHPrK/6PnLpbfmJF2AtCFo7vMWr1OsBHZMWViIBJRNrvasM+sroxHyrrp3evMlnnlgktS7GbE5V
ssRmB7BDOiOq6nVROWr6b4wcqGc7uXAimiaUPEzgRCZUUVTyQlEQvO5EtOtOhC4fFj7RrkqgUo+c
vvpKle4tgDYT4tUYr2UIJqc6QKERPRoBh20Zw/Cdqo2F3LR0g6p46+LuoIfpphD3GOUgRvo20fRN
BiGRb+y5jGmR9kXl1EyMEzr2qJQR1PxlS6MnJZhOupKbeuO26U2AoR/O37JifJ4MN1YDc4iFaUiJ
FWHga+R3moh2rMWkTmc3aHD26U4pc6tSazScwn3ZVduJxN9tKhjKAJWbGdkTKruhHSuktEeu3Bbd
mOMJiJ5RfSIl27Ns0k2qaMzqeXtKaXjThMlzF7S+q7JCNrXOt+cgHQWmrH64vumXhujI+bku/KYK
SrABdPvFD8gAbR/ZbHXDNBy0l73KQ1PPzPvtGoBp7W4sPGhf8KGOil4/xei+GCjoV+FaVLziYJav
rTINVZDMaTwAHaWEqilHnTmzV3bv4oeAbpFoBIUQ/Wd3z24gCsi9rOuDfiodgN8daD04aG2AEKc8
BBYIlO6klWv4A8/+x50/W3HhVgRLkrIuOtzDWGwAlDhmZYLBQ9r/FtETCq6w7Gp0iyk6gJXhNdO6
AAxokOpmGf+gDQdprIBWG/iNUYAMxue8nKxhqvYC1WITMjM4/bsYDRSw/Cl2onwqabLpQ43Z/gia
prbNThiLwBA9ug81roecFnYYKuYQGi+YnrPTxMBZoogpWlNXeojDPjOK8kNbo4mkWYTCwnhr+v78
yhD2yihY70YoyXQe5+g4BGuWdhEWrp7t18JH8rQ15Kgd8MIJaqEwULHGbKs96U8cDU2UBmIV6IN2
BKm0F06BEykHITtNmazRXq2ZysKBxj6TaTt2+ql2eqfMbT+z5zAle+UpRA8Hz688TPZZ1w304i04
+/pFXBYQ2qp6UuknY0KPCSHmELlpvkZyt7bKwoc0dYxKbNzjMR8wTN3TrZxBCqDzV6LMn2Lm0vap
InO0vQyV8CXrVRWT3JAh6nxqbOW12WZOtW1vsx0QCjfB3QxES6xkm5y0O+4mNhr4voPC/VforGWc
F8tN5z9k8cEDr+uY1VQ7YQZnNyC9nDHx8ml0sfBx1YQvxZvnqy28ZcHjjk9DpOGzdU9ymYlw2gvQ
ELJm1SwRWXOYO27WApiLT8PZuktyikrhdY9uBJ+321UxRZ4epdsSYyLQab0b96uDRZfMiCqzXqDC
uWIs2SmnVvWnkosZPasEHv1I7cKCjrCtfukmOpqY8QH27N/8yj+rLiLREvLSgdS2OMsd34GFfmbv
oSba5fO+RlAvTsyVO3kpzqEqMjvMqSiMLgm0pBLwlUkt4jtVjXeY6XXzaTyEvrFrOH2mbLSzRnF8
LXmUw2Tn0+zABXCNI8VUSwiiplBFQSEKBCbSACrJwZtN1aeqMqyECWF3XDF7410vjPesLw7cSLZE
TI4mnkmQO0na2qiV2E35VEXbGKNtaZcD+9hbdYnLA21j3mmP49A/0L7ZZQNOIovsqqk/fMq3gWAQ
UFNsNIPnfikgKNKMuAk2EzhV5JK7Kxt1IbylnHFmaBrRqL546uSwH/IeE7t3U7sLagYYB3pVuXN9
kYtpOdWAwSGcw3sslcaATEpyJssAKnTynvDSDKDSFL5kOjvm5Z2MYCgqb2r9YOhysuKdjYuW8Gdt
Pnd3zsIHNSJqFIzTeGyjepsEJXiGIBBPx0Ne8M8+UKGZoINJUwmT0OIshHS90EdXimiwxeg6qDbL
qX0KtGpyKgPYLFlD8x4NSwU/uitju6LpFr1suwDLRFdjoiZstwFiZ4XlT4U+3IUM0UEgANADJ/FY
+8c4iSwanJJa2UzZlyKjmJfpZo1wORwObfpWl/yuT2vXj5WDAkDQkBsbQ5S2PoNm0sQdwTys1vsp
+c4yjKWi/toH+5jfQs3QVEVtdYKaOpE+hhYQMyA1Yl9YpZ44FH3eIfyiyikAOojr3MoVbd+qT6N+
r4y3RYPhlclGRf3Lb8sTqd95Pd2B/8GL/d+8flPDfTeSPWfUClBt1ED6raJprG3Gmu8iZEQya6x8
XeP0UvPtzHR+kJRnxwcXloCbm/FTuK221dHfpvDH+b26WRv8uBQ7UBQvULuhCDaXlCH6lKZJYyTT
kYy5VatAO2V316+B+uNd//G4/lljyRkSGAmGoSaO7ChW0EIMSmeIagxkbztjAGd9ej+iAawBr1eC
JqlsI1OOQ0tHR1+RD3oPbrWO2jk0MVsa3pNAMuPMsAsxHrtOPyhNB6Ldr7IRJ4n3gIiIra8+6qKz
9djYhlNhS/lrNHSWn39nGN1TBrME8isOwMzPG4doOwlwBQDA3YlPbtYWHsRQIG+cuF2f7412LkQX
Hh+A0Ui0t1wB1oaybdVzVxK6qfjHdh4czn4TDEr3aMKCcsChVbQBmN0iw1dWfJeD5gQAXFQqHvNc
3Lm16T8Lb6jYYdBTVwau1EBDH8otFlAim1QDuUnGAvQT0kNbd7e6hibMKNfPdQbkoh6odu+Pv3UW
bmWJu3kzbpoabLG0Du28emihPB0NDuoe1sCERTFilhe6qwL1AWKYjVoW7yPARgJ6LKORbupidLJ+
sBuAG0nLLDFSG/zKx5y98qJ3fBlvQKV/ZGH0RarkELSTlTHD0XnxOFTGsdKS70mQJ3jA3UToZxtD
XIGSA5v7YH3/PpISsAAwkofSzgiBzitkS0IPiSGEwvTEtpdfCg1MWb7hpolkh036Lfv6VjMQ/YQl
EDR1Yo4GBG743ogCKxbJVyLxN+I/VPTIlRPJMjsNqAtKBcx4gZUJcMEUmhxU1S0OoGgukcfeqNDZ
b602/+gCN4s2QwKhxQLQsvGJyHdJ/a4IFKQAJEEhwgqqJw0AD21Ab6nVLGV8UtsTbRMnL3u35pEH
QK81q66JPumwVrBtAPEX+bZDcg8yUZegCaTLM6nD1B87rXzQp9IOq8AOwPSNqv22UfZNfiIDMacO
HBxj6ulJsvVFogAcQU0FPdUkAlAJgyYy6MSkT0BSPrUq7+yJ5V6jQtybA6zQYnaxBPq56noATZRH
pW0AgJjssviaamLKVbgtcgg8+sMLGmVeXm0VCcAKTKqF7908MiOAHpmKapsGMeo6ez+FeY6Fkxav
XbfV+s8cGGT5UwKe0g9OMiYkjBadjZg4Odf2ojDcptBfS5q4EibrEHe5vg/FnN2Q7bRI3iZASAl1
i7LIhogB/w5RQq15McBNPwFPfd3FXOIIImdebMn2AN3cPErleDqyAnXT+qWawPr7LgdQLmqjba4F
wLthe6DCFDTgeI+gyAOVIUH+/1VV0PoZXJ7DCqotNbG56JtWhpLFUatUj2sYBUo3K196oaz61xJz
pHv2MCRNMTDkRBg1u4lKazj2v1ULgPQb9ol3c6PbhNvN7+YZyMseYler6cmFQPqv5Rep5hThFYyn
YMIIAyHW8BptEicCtXzvDXeNo0DAyFQ3ALVJ3UpAc+mI/1p5kW/WaDNIcVvrSBlqXF5ocWBcWHKa
3WTc0tSdWT+l1ST3UqLy16qLdEz4iqro6cBPIL11qRP8DLS39uDMdPPrNIOr6y0SMpGqLfFRNTw+
30BXHP3PaeNxO9sSJ3LXgBUXarzn37asY+HRVyu0jnGWRgrId+lqwCe2hR2XKnD90394gD/R8pnl
diPUjAJ5GI/hNsnA/GHxH1mezipaa4K4MagJ14VLL4Q3f33jIgVLtYgKOcd+ZjJaR0NiTuxx5UZe
mFr7a4k5Ej/7rsbgCK40LCFa0GXXXuJ1MvrBYAp0+g3kvK4vt3IBf67J2Wrd0OFxScPpWMnc0fPe
UboDsovri6xdtuUMoOGrVEkpvEztJLfUmvk/EMSADgVwh3oLaFZrr7W+1k5q4VlKuZV9dcCHSROi
d/kjTVem/y91bP46qIUHERJURsIOHmTu2BivmNh1hr2yCe2vbNsCXWnJe2a3+//0wxYupKHJ5PMG
9qGOrTlAkK40ViLsNZtYOo0uNfSOYwVmfBpBb0rprcg/rpvEirNQF/nkaAjMQxRwFhPKfeUB8rAA
sT5V9Xs61vb1pS5aAiGYrNeoRiDe+veFqnVw1IpCRerKcjvqUAAb5JVbdKl2y/SzNRaXFsC1FtRg
pX6agSQFTBwI0G+M2SDLwvSjC1hu7q0ZwsVjOltz/u6zqyvkMgKSF3MLKvCvXVOZhfqdYOD5+u5d
vrtny8w/42wZPiYUgFkf6VE+bKRWetHKDil4/Bn6zXb0H9Tk15Bz4MzDQ9iLF11VbGAU3kp1TcJj
7RwXN3ooi0gqUzIeJ8DBEkjL+2jRX//YtS1dXOkqQL0LDG/jMQaJrgxCtknHcEp2f32Vi7Z/tqOL
G6zJPI6hLzweS4ohzem7ycoNFa/hhMGTNWm361+kLBvzSRBJhIYwzFoTVpweFZTllGTFFa4tMj9p
ZybCKg16a76CbeORWfNbSu8jzGdd37W1RRbXWGqyMOa1ME5+hjG+UQbNVm0p0a/rq8xGtKgtnF1k
1I3+/hQSsEZJa2k8FmjAlvpzVt4Y1W05rpjA5cDsXzagLEP7MswTnmrzuTiVy73yPtnpdvHKPMwv
3awHnpcoHP/6rnl3z46oCIdBdFGgnwAnffRL5d4nuqVpxmOsxPcSOrx+jnw0fCGx/lZGkLzFuGtr
q/qdXNIvWQeNoazYmnIsO/g3LfGEHnkUs6jXd391WxZ3HHjROpW7TD9V7uQOh3KXupjOOrRo8Q6e
uGErhnsJC/zXtiwuvMh4mEc9ruJYtahKdxiswacVGwYdJjC67zmeix4jDilZeWMvCLypTKcEKCfw
IuqKtvDeZWdIFHJhxmwAARqy7Xu0E5tYt9B41LzCBgdMu9Ee13OCi270bOGFJcggLZrQ4dNOVcXM
qOlM8F9cP8WLOSXlmj7XADlipL9tLa8mbOrE0Pzy2Qt4Mc0wPfQjJmXTdJ8PsZcVYPgdM/f6qj89
tX9c3bNlF1e364K4qzQ5OhFMulUJ8tiqAqOLuG9AnpA2+wFzVZj4GKL7ua+sxZ2XNcYmp40NlLRL
y+KU68O9ohz1MMRkK+ZaqHCKvo7B5+Bj+BRjuCCy5hlEh7QVa7iEEIY1/NmyhTWoYxKQttKikw+a
GaVgTyzBEGf80Uw8RnFROHILMoOx2jWEOcOwSaiCScBT0QBnQn5NESY6jWe9/x3E0kMaFlbe731M
GibTrkzafdilNhmYjaqmOY75ysavHffCoAKRG4ju9egUdRVKbIYH5LyXASbRJFCACvN9znTAWuha
YLK27sJX1BPm0ftENhB/944EvXrJtwqvOrLNrE9X2tXHh7jvPOMNDbPCvm5s8zdds7WF3ygqkG70
LMFfVjy5f6vDL9avdcQvR15nRrGIE+KwVvK4yuYuY3gKNrMUQmMqHqiLANjg+3XXsLaj87+fPRLg
axdVYnCcpH8K+5GbemQVVepVqOT2xp3UgNA90lbAwD+h/pW9NBapwAQFPqPLfj6Tualitvft+yyw
O9yNrxBgNhM793S0yZMHaau+rEWVlzrk51dvmR60waCSQYX59hgJzlBY18LkxheYy/KhDQ4KLsxL
mUoymp3KrQlYQ0Xo3nVr+qHNuLYFC9clRpEadagbJ3L076RXgLkgN09uuD3s2UsIQvTKYbsZAZi5
xlYgb7bXijezLV37BQsHJEU56ZmvgAF9TB2I/nhkjDA8eGpE7NY983xVWuV+X7lExsJxtIYkoa3o
z117FBfRzwaBSWxH3gCUSXYKwIu+jnW/HGH8uVRLiHHoTxXTDDU6CQJJ6mHySl4fpiB0gvo0Sq1T
VpkJFubboBle/V6yslw3MZTqXD/x1Z+xcCAp+A1EVeGqNeU2KH+PdWX2NVg4Ur7tmPIA8UfC7nrZ
jXW6p2l93ycriMw172IsvEulj34Ags3oZCgQs+8KKEt/+nRXxf7DSP2DnI4bFfT4gxFt+xAiHwn3
MGIL0N9afv6/hEL/evyMhduZCPrHQ0gj/O3YTJStiG+rPvdYwDahpG0wHGl3Ejj9lBgzk8IEF7RN
+xYNoBJjmobTddVavWq+b/+4DTo0dRhhVGdskdCgAVtpUuFHp85tnydbRdfoW99Ss7fZsxT8H3SS
fhQrrq24iJnGEbDzOsrAaqD3ti6DF1edQKmK5rNKLPCOWKJCKUnCOeTyB3hiCswXB4k/mfkIW9Xu
+onsSfQoN/d5/BjQwSpTCElNAbhM0P9sPrX6VvhfMtjrZhloDlbgqcy9SU33sbKBWKRmh7zzRhYc
suFrxdYv3vOz3Vx4t47kVReij3Hqc7S2xCYsqp2aG1DZ6vL3GiN2RZltCkTageapEv6z4qNeAiKc
vtO2CmYqrv+ei6/c2c9ZuB2NB30cxzD8aNJfysiwGPruwJW6nbqlQbo15hAQQNrrq87RyLUDXkQr
xMgNloNy78S6/BFs6QT8+MZdGIP5h8u/r691uRx19okL70KpILxA/eIUb6vMAsIR3Sme2FXrJO+J
VzmTo/sxlILsaLXuevk9PVt74VfSsRNNrM3vKUTvFBtj0BL6KtQstnTTFFa7+Q+/deE9Bn1sO4b3
E1ESc6FWzeZJqq16nNtHzMI3YtLci16ur3oxifrzkUs4TE2almYpRqhHBA1h/ZbHw9oLsWIwS8gG
OGPkOu0jcB/fRbc5+r+/MWPu5C6An1bjlKCFegXxxLpe/MVI4OzTFp4IvUi/B0MKOcaMf5EOXfRx
tEjZWHWUmwyNCbNHY/T6dq5cSb7wECCJShIh6HyG/93yqJx6C0z3mq2sfdsiyqmLQgu61sAlHFyk
ffJmLtQCaeu0wx4sK3N8XRpQtZqczFZBhrCy/prVLDwPOEqBE8gU4zSoz6XxracraeQlRRSmn53d
wsmA3oxKoKyY97H+SD6IW1t5bgbv8/3r7ea2PtRbvsmOwcNqsrJmrguXQ5RaltVxfjIJ6IayzlJ9
HZgN0CVI1NRQ6Pfl5EbVpptIfajH0hYGc0IqPuQJSotV9NiE0ed1o7ocY53txmwNZ+kMkEh6rNGU
HI0GNRW1tGNQbQXZL8UH+qYfvC66HaY7RXvWCnU3Kobph28rP2EOFK54fb5wTmBwTIWM5/UUdtJd
TJGpGqOnQvUtBhN8Alwj2GbH7Clpnzriray9cqmWuu210aexVsJHQVoJquK/R4dbmQNKOuTGslvY
/DQbBSjlvkNnDQl8uRjzZ++XCFldYI5PmS0RfC12tTX2pQdSOA9Ifafbkr2/nRtloNJSzUG3FEw8
y3uw2UEypTTHfeytMVRqKzHIUuWdSEoT5iA8PSaQiWBEOIOQN3n0NCbfiq8dapIeYykABUHXjm4k
QuCxgumt1ZvBHlsCzt8eZDftgffyDdr3t10IYjm2Cbi4A0zEUpr4ptF+1dJrVbz7ZItJOFPTRssY
FVMXk0tkwNoDKykmFBmB1JUzJ03ARDrCq/psP5UIQPJX1M2sJMrBXvRMktui/kz0yaQGzi676YDs
JB8E5VCy7/ybPIzMsb6vAWICCN0E1HxWzTQ1OX/Wh+fB36Uh8ARjYLXBUzckGNcJIDRzL42yxUlo
p7zdE0W4eV2DBHClqLpmdwtnHhpJ1HOFGCemAk1VgzeFg+Sl8W1BXEbvy+gTw0jWirGvuNZlOdUH
w2NWG4h4QKG9iSEQy4MXrSenTDdqE/yAVpUlmCypPLA/eJUGwA7wmSbvWtn0jdXq/uzs/nntdVlV
iKpz48cznXkeHTzSmEHHtc8gslEJzaZGeMO67ZgpWxXkvho6donQD6RDpaHDYBZgZuRN4tSOJAnT
XclW8u+v79DlGoP+5zctHh+RgOpQGxCFg1/sNpMgBVY3Gq5fP7UQkixlcMepXxrcE4eotKS+SP5N
JXdeo6AGQbV9rYLWzM9aANw7/5azbM81RPOcgrFP6g6ZAp6/67/4wpXl4KozqC6DcRJJ+d/uuwQD
XMjlID7FLVoVvLWinljp+Hp9FfXCw3W+jL4oP/lVrdQlw76Aj8iKawxFkWYPCzYc3zdkJ6xij/my
m8GIuTLcSIqx8RnGFgtm52gkR/QxkMe9Pkr7homN7APUeZMH44bVoD0aQVqpg56zGD+TcFXKbg7F
rpnZ4rlPu5ICaAkP3+8mF9RMG3Vb28AcAksEOs21K3b5Xv8xoMUL346+Bm3FOXhSAO1t220lulNH
P7qic0TW/Wp76CDSFCSEBJyFwA3UhN2i8X4vfG1f6qgl1iTbS6Df7gwC0ClbKSRefu+hhKUaKpMx
mrH4gWrqq53cdBFaKgpQsf0NECazYAjUHzBGYKJzuLIl9OIBnK24iDBIiFrNaGBLMLe2kYHipAz2
09deVDB3bAyww4KYDDWLKoZNZWKng9ISEfapTEAsnsk3cia/TyK0fRCCSqKw+2oCtVhwUJASzxx1
R0Z3gwLusrpVHlgMtHGRDbcUKHmF9W8q/ZBZe4+6O9gFHwaksVJOgEeWN5E8umlpeH0+4AUBrl5e
HWNf+/bF9UykVK7UCrstFG6pbe+2mEjAPNTbNKTgGO32Gp6gqkX0JYsNlbJt1HDn+t3VL5mkgYPm
TFUxFqEvfFo2jH7ZK7NJVgL0gxBaEhCgyyIF86yAGI0bgQm5fiQmq/baWG6K8EESECdt95rmQ3qx
dhp12rTiXY0kRxq+po7YGcZa0v8i7cqWI8W17RcRwSQBr0COdmZ6tssvRA0u5kGAmL7+Lnzu6aJU
3NSNrpd+aEfUTglpb2lrDdMH+ANqD5FLOCMNeH8xM7T6H8kUuHmlX5zszVBhUsmg9MjjjVn1fjy9
0Xq6bcPUw0QcK+ipOYO1tXFfikFYGWJoP0LpmzuAxhdfnfRVw6ehhu7meuTr0MDAroFW8QRJsBfb
6PDBC5fhTpISWLSQ8DhBZK7kzU1No33E9AdWnDIAnif6UEepm6XB1iKhnymwd7KRo3PLcwJo3MWQ
u4SYURYVHoEvWpxNXtnXXguuUnCflIA0O7ccQndlw4+jnaGhVkrS+GozYvmRhCxV2cWgND0SrHqE
iHHkxYA9zoSwDnc83YVW3M3/I1mtFA+yDCrkAqivK0pSIWizCXYchzjQ7eYOc+Tbt+2mGHzrK2v3
chem1Yf2ZWAhJeABMm2AgEd3CdYTqVlvFRJArEOBoUA/AAU5BRwJsf5pl2BUQkwWMrJ7AwrieWLe
gl/j0mBmoeYj3CzgzF5UGwcc0BTl1mnKf3FQW/5UYQfrTsEdfcBPhTUPlCTTDTfYTVxVB96gXWPb
t+O8VyBUdH3XrvGY8NznENDnHAeJWohLc5s7Ec5il+I23MO4ZQNxRRcKqsd6J7uHrBzElqFETGqb
x91UGBhiyqH3xyMcy0P1Fg+TXhSCKzSU6lYyuE9EjVCUfwsp9I6nvkySCRq4IDOEI1gXNVgTfQ3h
wmS4yxTjCB3ux8YYq2MWOI9Tan04fXdIcrzZmiAQBAxHQZh8VwGuq80J6ptuDySKWUQQBOT3VYkX
IIYjxltvx9vYiIGag3qq6tL850jtXREXexjh+HWuuNxU+j1Xu02e9b7RWWc1oK7Vql4PcEOIwpQg
fRlJtQnAqOD2NwUEh7YGlLY4RbP+GVRyZwW7SIXXeIR/MtDcEICYXAWro/kEYJX0YuqPDvINvAxg
W16i9tzG9inWIPOl3znNI9Ghy57eNfFzVfgaG5CIFM+om22tqe6QnWLn0AVfagdOvHriTZAQKOcX
tnDwzGDY1hXH2QtPb+GAxkxvPqYzt6AITwSc0sC2kL2zfUd+AEfjTyGcRkOrdBMnutgkP1z/rmvH
5+VnFZXvoyiygLXDadS6lDfVLVCyF/ZCtiXqK0w9m0+nqXYz+j20mo+6r30gf/8/APMrFe+3nyFc
rirQWKCSg5+hRZU3tfckqEG8aXcmSBNUTV6SOjWhpBn7ip67RDNHLJ/2TOkhBlu+/kj16SZu25vG
hIcp212fo7VM/9uPE9prJMFHs+Yf998XeTO9i7bMh7id3+IK67b3Kl6wv1wPu3L1+y2qcAggJmYk
znHZUqbyaCt4QwDH63qIlWqyvCNYQlIvrEmxu3lgagEVOstwi/InqVNZ7lgN8ysxfrbWF9dGdBzQ
oBzt+A5p4ZI05kvS6Ztu6nzIZkKlOT3bdvOiF/FjHerENVPLt212IC2BWBiO0/0Y/eWqFy+yNS0Y
qSgOWIpKXmooadnKYXBOc0qydcubIcikc7aaXmxsCLnoluIPJPCCJNj2PLgxCoj8ogPg5MYOHQk/
INGHmoZAiEgYO/MHuJZ0hZUXs8luWyz7u6ZAiQV+J3LC3KNpDHh0cAgmXPOhoSnrOswnl2tRhZWn
0j6o4fiLAjq2l45kz5Addzs1fBiiSnK5kYWa/75YGjk1YoCbschp8oplUsB1Iz3TFIIQ4Kn711e7
LJZwdlKdLGAKm7cx/5bWX8NpPOkmzGZAZ7seaO3ld7l1P/vZi1FlpWpGNo2SuyZ8amCPE+j3GM82
GNguVlTmRoAz92bzLRxvKEsfW1s/V6nqE4L0O0Lfmk/7679oTdnnt18059/FLypVjm4ArNPvHOer
3uQ3NlpFowMXkxwtO3QucfOfcGBvFGjmz1awZugaOT1mE2Qd1ap7jwk5leWzRq2TFqm3BU92lQl0
ZwhKs+VBon7ThF9yvM8q7EaHZn1r3DKn3FpQJqGqdujxdOfBt92Dgd25c8rZTvCchQZUTqbtWKnv
QV7/jEowtMD/t3i7AZRtA0mabTvBt5FCdCA/hppza2TtyWYPdl/uFNTPFr0UiPF/RfkAIRYsalTn
SWlu1Yj6ZhJ9FFVqQ6q4g3BCBUFxJ3mmlfOz6+BaO+QxASM0QRFWzXhLWPI8UKni3Fy2ruwkkQ5g
KaSFWT3yjLkztlqVY/yP2fZ/tX2S1JvIvfyly5DkW1FAtzXLEdcEnA7z4HWAZi/tNo59RHOu9MoC
zoowk5hogabG2Dybjt3veON85QP4Wpm2USAmrwyhrzavA2keEqI9Vxyq8FPebiiJz4qNNlrODJfS
yW3gQZGHWCcgd+rpqcSrjIKmJK1Tr2jv6vZFJ+/XV/Lq2HB/JMRxTMMSJaqmxLbzomvIucETqJKb
W7sBgqEeJJVx9YC9CCNURhsuM0FTAjc0McPr+ydiKxBnGD2mO27R/mVL0BbO1gG1MludkC80EJop
lOSpRSHxJfN6XB3Ur86jCGAFzcBS+jmMnYAlG9TebJij17ASJOj1w+Dn+qdaP1su4gmHuiHrTd6a
VX0xAS6pdH2XY+NFeeUy4uwr1LBC2el4L8sr+PTBCQMdkb0Z9tjlH8m411pIzefR08iLXV9VsFls
/CEim9GQvUmvnrQWv1OoshqNRqJS1LuQlDsGKjioEpJCfn3ZQj/n9/zLWz2iTtWRs93lboWHj6ht
7xKllkz5euX5Z91SsXM0TbxV9IgA7+aPm+KLBfX+R2szW2dBC2sT+sXRfP1XeoxUXUQVqvhQwjyj
n1JyLqfLaL0mY7mf+m7PZQ/Bqx9qEUeo4EUWDEUwTuhp19GFh2DQBn/5nYR936UprxizzfPANDeH
nmRunyAX83h9Z6yeRBbjEKpx0cDgKKMZOSvNMaawl8lOkKbbq7bk4Vyy6kQIqpkjh9WJYp4rbDqS
gQk5faRBv70+mvnX/lHkfo3GEbJX3Vu0Gm0A1E34YljFIdCG2XEIb3TKTZpmABIDL13Vm+tRJXMo
4ltLB4fxMU3ImdmPZvOjhMtMlj4lvS45oZqrNXwxPCGLpURLyqoEjK9twQ0Jbguc9Vl+CM13R52J
srcUUicabU8JIMWNUh2N+L0ijx3alD1OV1OafQxh/tWhKUSOhwLEi4HBla0sftadhfe70iNWhQYl
8gL/gFDgSx9mG/RoTwHkHVqccgILnTYGn72Ws+0IE7Pe0jZWkuH/hdsRmm+cJo/UsB6g/eD/3SQL
aUvN6jQfqpycNfqgKPWuwNPDYNenMpBAE2Urdf774nwKpzkUAI2Tsx5P6LJrNwG6LprOJPlx9T61
+JZCotL0XkmSNp5PDzg4ZqMHvw2czgkMowDHVitYvUySdbrGxVkmR1GWPkgTO1NHxzwXzVPJIYYP
X5SYbLgSHJ38rhpeur47zgZZ1z+dbKhCJksMEMnjuiVnK1W91LE9vOdsMvIGOQbfhFxmqSSSW7Vs
RwpZLY1ayrQwMM8cPKtEh2lJ7OzH+qT208v1sa0eZP75jJbI/osNPLvrcU3OSXFJnO9VPMCTxz6o
7Jjg0eB6rOujskQheVMphiAKUFHTmmyYQmBu49Q7OBO9lokhyTWyWPrvu6CEzFDXRKgLDaRIW3g9
kxFez0V9H0EC+Pqw1rvVizkU0hq6x5kRG5jDUFf9koybCr5pEJj1oj7y1Omclg/6AOspEF56XAmu
R7++3f9QAOFFFRqpg7wCa3Af5MRzWdd3PDK862Fk60TIKkMZOTgioEZMEN8o9AR30ezQtZmbWtWm
0Z3d9XDXjyfgu/7++Vq8YeIVF4WQ0tK1+9e6fr4eQDZtwg5rknIcorSH+1wDwSGgp0cbL02WbNok
KcsSnxdwd2zwvIHP0ua4LPThhkca4LYQ2dabc2/o24JBiQLP3wmRqQFKhijKX/TWpPO2LZG2cAWa
7c55ynZJ+v36REpHKOy0GCaFrR0ijAFJpGwIvQyHlEgzPXNUd32uo0gb99S5r5jk/rqGZVyUA0ts
PWraAK1k1ZpxxHgdAHzpAsjYJYB78d1MEGm9VPHwaAEmTPYso9avd7J/bfpP8sSizPKAxlnO0Bno
tsYWgl01n98OtxBwc9yZfaVXvqpDQ0UWWLIzPn/XIm7uKBVT7PnW3j0bqQH7Qnt//YteP4Ranxej
RYQynKaEObhgBf3XRsvxEMP8sH5nKZ6bm2hvg4hiQQ73elBNFlW4kHCNWVqZII/NH7O+q/o7qAAS
6wi1Yw98to39ylOvzW7Ic5q4PaQawYGQ5Ljrdd4Se41MVQZOTFTdFO6xFPZoBG2eTrmLLQcWjxbQ
AJIVLEmqn3OymOlxSgyQZiJyptFpgHcq11TPjuJtxdAIdOK361MsGZ7YQSsZWOsMRLdzrdYuJKu9
ugQSCL6qdfEyDuENGF6SlbRG3FvuULF91tMk7EcLuaF1YHTZjz7lp0GZRT2hzwDFtjhq3ampPZ30
YB8orqlmm7D6Ng3fEwYyQle7E5Q5lfymivstFMmJ5IuviVb+9gOF5JWj85rU9oCqmVavqv4FFn4w
cc1P0CqA6O94SiNjq2tsUwEdqcQq3BqTTaQ9ZpCUdqsEDI243NDyR2/c5Ob7MAI0SmGh6qgn8Enz
NsTfupugdYAc/UHh0TfU8C50gGDVo3rf1ejk9rnWbiEc6CW8eM77YNMzulOG9E1Fo6cw9U1KKVyo
8QfHAF82jj2DDD6IreihfWRR49ndiDZx7Q2QgGYRLBrtjVJ1+3bYU3bIqHrO+AQxPwavVsVztHE/
smTLrRjJ8bZoKihbE3hxQp4GzXTbwWt+B0ozzKxNjpno+TketR0sBi8cIpbMst+Gbur9RhuQE0xS
4wKV4HLGR8W3WGN7Sa7G25JFo1dnuhs3kBjMMpwYpglfPZ3ybx3s/VpYoJMUqMvr61uSGXXj9zMD
3ExByOpQ0meJWXxX6PN9vR5BcqgUbfEUvF42RYCLgJqU+6r4mU/goqofWiSpqesjgYSrBiknXf3U
TV/khY5EJovCeLjoxSMJ7vJOAutYEybCsv8VYP4BiwApH3NnKBGg9SfuNcrGjj6VpGbQjQGzwXQ7
2V54R6FRbPlY9tenUTY84SyZwfvAhLrPcLFp4dcj7A+nWBJijbv42wiFAyTk8Hq7SxBjLiea7hv+
sHc87vPbBPg5LwXnh0tiyoYlVDCNlblqzJNawU2UYFht/Ph3Ezdn+MVnUwJaBNAdHC5GDmyE81RC
Sfp6hP/jNPfPyhBpS86EtzbTigb4T3UHvoO96NbcmntFOlvrp9NfgYRW1zA5HbPmDxRbb9DzTIqf
jrRtLlvnVP99wpxCp7kVYDTVm6O5fta5s8A5MHPQgjuwDOsBWO/nRwj3SpowsvUn8pWmSlXQX0Lk
3isOPdkS7rWHWaqt8VX2ZHg5iHUyrUTJAqTCrrZbninpvK+KGmpwdgNbW0kX9FPO+88G5a+vJmzd
tmMlgdlef7GAogx4t6f93mzfGYeYD41hJ1/aePxL4I8ehQ/mZCHXfykhnhiBX1JAgteOldu+elGi
Y2d/bcYfQal4g3Lpza+0hzuHVZyS9LaHgvJkFCcduAZWT/tohPeDAYisCgUHXeYBtrYQoa5j2ha1
VRPQ2t/XSAjtUovNydbK3uvkYjuXAXeJf7GtlkGEnVug9FUGwXIYC9Ay4NCgDZfazB+aAjajQHUO
wad4eTDJNDBWX46WkYWLLr6TEZTz8DIOhvApgh29+QOcaTC/drPLna2/EFR4OFZjT9S+Cl9ffCqA
LsfHeCtboau3pl+/5g+xqd4Ce0Wn4bwtUki8RD7kY2G17M52B0B0tcfaBVlF7nKwtjWWcYVskzSd
ZXZzInBq9SaEtW4fSLaGZq7FsDTI2cD8wiH6p/HgIjvbTaGZXQRhqAx+fVWhnyOj+WmN+Tltxt4d
+4b6WtVNt5qF9197HLstbJF1f8IDLTQzYmgGR2D59BNpXOiYoxnxhYT3XbKjwVHrTk1wys2vjH5M
2g2Da0mLV+ciObPyqZ5gqa58NcGkS+MOIvffiHpp6G3GgGEevYlNG9XRvkLCOCibTanpD9nUe5GR
v6kdBzjBrG/Ghu+GUX8ibYnOTvxaZ3cO+dKVZ1X9ZjrdUzZm/pASD6UBuMDqtknvMVYvqvJjp/wA
NwTSAJDeB92D2tomZ1+q+HtDh20WZl5bK65qph6DoG9RvRvhpUqBKoSIQhgTHDfbpxiN+zyFmD8w
hGqFe4n6RvUXpdTdJGv8qcdS7X7WwMoXAO9lQB1giTixBdg6sH7AYpvlUa+PeQpfnAje3zqAlK8R
PJEtDp1PvDBryntSfnUsHAQMnKXh58w42hI9WBDJNwU46CDJcZKH4Dk0Dgh+eXnXG+DGF7dF8dMI
gFvED43Gx2gCkyWJPRvHZsoHNzHKTTpBb1pvXTzDqhQGbcX3YLxrAF9sLLoJYwgxx4BDbYxOstzW
ro6WTg1YQs2pSxUScdO0YwYRjvFiRBvGkD0igBPQ50eTKfAlyWvt4mhR+JTAwAAwAfE4ygwbWFAV
sYZtsBsO3SOHUoBbbPMdtJj17+kduHn76D756CG5Jiuka+l5GVwoaonDIazfIni3haA/J9vqSXNn
8RPoNAG6yPEeO0DGVZqpVid4MWhhgmvKWyvkiIv0PG3DfXsxXvHYNEdu3XYDzYTRHwq/9GcyomTC
52OJWGUtABPgewk1Sgj+/l6S9Coiw2TASgG0jBd1U/gdwK3f2UG/xYVxL9WTnflL18IJpySr6qd+
zCaKpAH6iFl+gZqbF2vONh1/RPSGm3ikKrZm9iYZ5nwhuxZXuLA5nDdRD2oUhjn4JjxZNPiDwZRl
2ACAvVNAgpSV4dUUvZhYYTHxXqt5PGFiZ3+UOWK46WG1gzOIB+GOr6bU7GDtxrj8ksIq0rkZgOuh
0oveWy4bOzdXwXTsL460Gbq+Xn+tGeHCA3uTZrRsDK3b0nvyCH97L/nOPECPcZg69pjU9It2SqWM
9dUbw3KI8w9blD3KOxte2RjilDxzXrqBCp1wZecgoevD0xQDEkfHjQ3/dsnyWc0MECAEqYfopv7p
sLQMPPUqUbSRXiwN4vPuoLu4SYK9bDwEHYhk3vACqIxnfRllLdg1AQtqLSILc12UWYydopNLEj0A
83uwgHavzBNDh8amlypDK7p7JyboOGEH4X/ZRXN9yhfxhSkf9AQATHTWcEkLQJiGLODNf2QhpdJX
q6l/EUk4t/Kx1mnKO2wYLzzHCe4y1jbexM9q4nZevx39ejOgOTvfZmTUOVlo4eCqJZbhjEUPAkEC
2w5cn5Lo0sK3DawDPyupm4WypsFaC3rxWUWPKKTiKqboal069sZieCQOcD1UUfMznBpUx9Ng71lR
SS9GsooNIdfbtW2UIce3zOlbBho5h0BJnEnb67IwYo5XSyOOpoHiQ/YwOmbHAbloP8HxuiXufIaB
mr2VSK+ksq0iHoqDpAcptEbcWcGrRAdml+9mYhf4zORZfs5fzbe/1uvn/XWRE6wA2vmlgdl0oufJ
fkiBkmMMusQPktwzT9cfpWsRR8jrXIeSPcy2xktw0raGHx7p7eAF7jyL/V62E1abCcuFKeSbDhTG
EGpc0Kc+olHromRd1Mo13inUGdhWOUyPOPv/5QiFHNPXqhYYMWLODYz2wLz4Pt5B78+FK6nUFk62
84Q0A6ZqEE8ZpjM52Edt/5+uk5x6t/pSv5xIIac4yn/jFPbzhNtDgqsKS/NNSSgesido5mQ+Hfub
Dg6qifF6fUpXX0MW0UVXIkq0TlUsZLQcVw0fnKB9BkGGb/FN/ACDc4w62CsnNF7VfAtsNlA1T6Hk
J6yef34tW9G1JMiyXNUnlExnql2jfdaG/fUxrqIml2MU8kxoqk2ucoyxeyNvbPD5Ltnqd5D9xAkL
R+ZbfgdMtK8/5K1kwX62969syU/w2WLrV5DLM+N5dgenQm+qAIILrP0bdW6h/wTpCOMt3a7uZmdQ
L+9ifwLhDIgNV6HvZt4/1aF2rzcQSY8LmG1z86bI9UPPmJe3euDpnSNBqKyuebisWiaBpyf5fJpa
/F5CW670WUgvYaFtBl6BHnNMnREuVYmrzU5H7IFC3UPyfVZXwCKqcAK2+Wg7YBn/58xd/dC2EBQ5
Vt++z6kE2msZCpBsSchCCrlyMNVqCPRkPhg92DZkWPPXkBlb1j2oVnkzvzlpDB2gFjiMlmycCRCC
POp9HVK6ksGvXjgWgxfyKDf6jgW8QDEaUXo0oJPbUwUkYBRBHMXUPTICudCdQND1lKxwzSnkAB3m
m+s/Y7VGLX6FkFlVLWJFUKf4FdMjTpLQ9rC8RAf5MdNlA16t+otQQl4FtyQKScxhhQ6NnZ7iPzoq
cHeDJ3VceEYfwBC5A8p6uVpEFbIs0RqSQUwcA9Q+Itx3uB1vjPghH9EfIQ9OQfcjWOzI93DPCr02
5k8jPMTUvpcM/1NC6I+U8M8PoSK4zckog00gnODN7hkuvr4NYzSujNDvxo4edGDrKnOqj53+rehb
UNOgu3QDjfo6PXf8ZxSFrmOdC37h0KzP+EWDJIuhvnW9dbb7D2f8VodggaTWNqsftOBLNj4rCtpp
jnqIoQfeqHd0TNwAr7dN0btMhe2weYm1MynvqvEttJ6hPuXSdqcqN6pi3KgjHMjoNxsyakFRQXza
9jExdPwRd71rwhsTPoIFdJx/1uyFggvUhnBvM3cAzrX8UEx7lt+XAJlF8B4b9Celk6C5Vzu31mIu
hXOq1em8UDUspSjsfTVsnwmkT3kGH5/yzum+gUN9qAJggHBA0PJN3/8wtVsrP2b8y/XdsyaEDSHQ
/+ZNqgoVpquDpjbxan3Jgf/PB7LlxoiuZkqhE9VkMFVvjxD62WQ1BZiiGr8OySmGtkRTHRwbIOPk
x+xl1mlwAVJVmAI9JtajlsE6mSiHHG94yL02AAgWg90jO1jMvOvQ1ro+htUq6ehzZ8dUNTjbCClg
iBI1D1PFBHJJuUw+jKVO8RHi1IGPhrwL1s9NcuzA6c4lgddS8TKukA8AmZ5GpyaIW8N3EW3qopd8
nvlfELfcMoKw97MSwtdZCL/RXC03UVq5CR2PGn3tE2gpqQcTdHHJXM7f+0pEEdbCaFeVVMNczs6+
1GM722+PZGduVRzEdck2mH/+tWDCLkgYrmZZZJl3g6F4KvsxqBkUqyYgMIybplb3UwRgiyW98K8V
rsWsfj7yLM4KMJsL276m5h2xp11cM4hTlco30gZgn1XwC80+anP0R/TgJ6qgV1jWcDlF51tpZFod
ku8rgiwIqcZeMwxMQA5ulQoPFDrsSjPaDfox08AbVFVJuVztdiwHLxxZQt5Fzhha5KLbCFfDlRV2
xnllQbVfRXiIdiS6fsJ233SKjNa9mvaWwYXDC4A2gBkUAblMBpjz7xU+u9Y9pT2EU9DX0UClh3Ox
GyFvTNk9szrf0esY7R/f7mRPeZpsFQjHFzNkfTeEpgnFkn4TQZeyxYOqP0AcT/X1fejD/P363pJ9
bCFNqTzKGztHQ4TBbtRkHiT8oeNkHpqZ3x5rR9B5JBFXMZ3OzEmESzIsJkTWlWnSWFesZH5rmNUI
k237TXugdzGOK7MWDC4Ph8yLbtnN9C/6MMvAwuRyMk3wHB3MOzM+aMPPMf7G/90BdBlEmNBWDyMT
ApzmHcsqNLXKWwXm8pnZeoSGsDutjxGQU7RhhyANbpS6qlDTyEaH6eb1D7valln+EKEQJGqfaBwa
MuhfBDtnC7sIj0LVlB3aXeFJ+xdzVvwjay4+qlAUwpCDDGAgffXGF85hp0gNz84mt9ZGHzetAynO
VlF+pBbbG5CPuz7W1UUM+1UoQDmwGvlUiFrkTrsmhGO6rYth536XpHtFmzbwKfD0MPSdorzPlJ/X
I67CTpxfIUWyGA3aCU92nXlXzh7SZXXTRvAUb+i+zBIVo8aVJ2vVW9WxdxWHxOyY75Kk3rZJhivQ
5ClA7Nkl1NHIcH/9l63W/8UPE8oX0dsxyNXcurABKCiD+STikkP3aoVchJjL9WK6nSQPIVGvDJcA
x7PRges2RsaLZAv8YBafmfGSyTQo1m45y+me8+YiZA8BHZDGEDLix3x6s/mRtxKf1bU72zKEUIMK
2yKmkbfWxWLDDVfxEBkqu56Mt9SQsZxW20TLWELJ6fG0XcCd3ryrYHqo4QoKGP+dqhqtV7H62DP4
clLFt+tplwJjOWiDn9pQr42rXaaZX0ccvUGWA0nDqh9NtYeTeLBReLq/vpJWcSXLXynkywSalbad
YdJN+lbV7Dnv8N5hdOYOxA3mTiEECNr0YRr6LammNy04DQ5UldpLYvxgw8/EwPlT+aIa+hEb99uI
ngfJLBe8FUmmmzPqH6lnsRzFjKsNTeo4o3lH4SUcjmg9Q0NPBbWp19UT4Yfrs7J+XFiEE/IqiSYS
mij9d9mB/tTRrc334dHy2G2/rb9me6gubm3Z+WjeUdeGKGTXyO7iQolQubrqPhzzg9K8pqn600oD
WP5URyBdFP2xHIMthn1wul4yw9d3nyNesu1xgKV3jxk2aOQR0ExUODNkdfGXYYTUlUVhQqlVWBeQ
ZXZaY3lweIf0nezIcz19QXvs91xiQ8qRamMIy8QEamNt5GmODS7HLoZvOEWXiD0NqUxNZX0G8dSv
6eBv6URYo7ApT5yac+sSpe9dv9W6AHggmWKBLIiwMinpwkZNA7Qb8w/N+l4GjkeHl+vLf33yfg1E
WIkMKlsg5BgUZu4PRpIDSqwd4tqbtHtT4bc1jQ/tJLNpXs/M/8QUAav62KTKZFN6KaPcdxRnRzTj
QBMIH4GkfX14kikU9fbzYkyU0eysS158T+KnnL9Gsu7GXEf+3Mu/RiMsP6OMzNLWUWeaSYGuWuun
rUxSRzYKoVpSjZGg0nDCTicLZIL3RmMey2X0YNlnmQe6qMm0ap1wIgSfBfSOpmx3RhKcIiwGPCm5
1z/Lqj4vsEn/3T90HvEiVlFTCCbYmDTjETiA5K6COVJ8KplLXs1uU76Pp8Rv98q7sys2ADLveYSm
lTeqboKEDINNKX5HNnhhQ/e5rSdmG+HtTA03mgUMETNwH4+8wC4Tr7dAtbBS9kKy2scNyOsgngxB
xYNt17WrwpPOVUCUdW0WSZ4c1vtOi5kSkoCpwciKKfj2NSyicn4e89fBvge+atsYAxTqhjTboJps
VaS6rAqh1J+8FgwPN2GfHiMKly0Q9K9/PdlcCTkDUtEJJ2UPzTzVvolSmFiDfDU6k69wiYWEJJI1
w6AWywRSqVGvFia9ZHgR7nK/L245zuV5UUiOwOu3q1/TLErbG2FiUMvBgoQt248cpmzML29HYMVm
1WUZUk2SMkTd+qx1ct5BAPeiW2wzgUkU8mx7/RvNy+KPrGQDG00dG5hDEWwYW4Oiay0e8aMUpmO0
AME5c0n/XlcF1IzGMw0jyapYfUNwFiHnj7n4WGGsZqnZZfOLMD3WT2QPDwiP7HJobWEeK1glN5LN
8QnvuDZKYddOYZyUcYuQEIrQj+3trNCvu9mtvUv3DEyIDpdkvCF859v41L3G3vT54N9+YMvYfoCX
/9gv99cnfrWgLmZB2K9KwOyxiTS81+YQx0jas9X9HNLJbwMbUmfKM02zbRQMu+tRVyvEIqqwJa1m
4oQnI84jzvMwQW00f8z/jVkvVtM/a+qz67f4wFnYq/0wz3aj3yv2fTO+8lFCzJ8/2JUPKhKgoyDi
eVwB1wj3SXDcNJ+nPUDBP6Ihm1XIZbt+tcuxGJFQu0PdbKnBPpdsuM987dXxrFNy1rFaoXZ6/ROt
IhmW0ydU8dlaaGwHBOPlTicchMJDnpnIaYXf2m9N/hY0Dx1DJ3LIJeNczTeLYc5/X3y4kgYFjEgR
2cGbemOD18klrTjZ5v+8ZS1CdLozluYcYhih8QIlyQJdIyDePwL1deIMenl4Ik8iz54Kd0TTuY6O
ff/Icsn6WS0Yi5EKOYgXvak1cw4C0NoDdWQfoCpPMK0Jje5w/XvKJlXIPaMelVGRAJgxVWjK9DDn
qWR9MNlohFxStypU8wrsagXOMgC4bCvzTQEKHwrPkhWyfsxYTJyQQBye9Xo77+3ar2/H8R1+c3so
YTwb35xNTVwDqCX13P+Qw7/WMxcQ6tA6o7BwFHbFlKaGHuO57QIXDZRgdyYEqNAUvv6xZFGEHZCb
45R30zBeLDBbSTeAGtH5MRxF/i6McKwlEIICaQSDgYo7nGR0wFZgAyr5VusL79eMCWs8rPIwt4YG
2G+AZmE47efqy/VhrGfhXxGEpT3BTjqMdOBynE6D01vr1bP2MIm8gkJPPCklO2n98IV+3H/XgLDO
c+iStnXWATe661/mw1d7nCt16CVHOYtxXsl/lphfwYSVrmltZ0O9HUuBw0kHpjV6mkJkGiymWvHC
CumitTZjLINzSr6a6EiSGsY4DHoLJBn7YeYvOpVdEteTxT/jsoVuixMCrwDRaMBF02PWnysaQILo
G+SVJMtPFkeomTGe5GFmkU2X3sn8tHwNquGo00tgyoBPshkTMkMxjJPiFMA98ZJ7HO3Renq7vs5l
Eea/L4pWRtrIqlJApTUdMBsHvrCdDKAs2Uri4xipeWmEHWCSeYi3xsQfamji53DP6k+FIUNLycYj
ZAZGCqamEfZRA09GcDwDaMT/3YwJmaGjLYPzSDFeWuha2h+5lCIgSdS2kAqsxiqpHpcgSekfqnUX
DRywGSlSVhZFyAHmEBjlqOKrmDvIt1bQvXfH1E226c5+ZIfa5fWmepdbcf8fR8B/9qj4ygRdh7pj
Rp/chwP/WsZA4jewXzQGt9ZNDyemZ8tKX+1k8GzbcutRtnUlwxa1Chu09gc7QHmqIUCBNx4Dr1fg
P/5dERS1CQMtapuRIsEW4x2PT1GguA6owNcXomwoQnKgcNZmRgKcWDdG6FbCn4hoQEP+qz7vr8rk
CBmibELDsFusd/6JtKxA+EQ4gIGvj0aSU0XT7NZoOhPeufSiQmGthEB3PHnQzAbBt5dcmWWRhBRB
+yyDSiRSXmk+BZBw4R1E1GEeB9cpyZhWv5Bj4UxpA74MgPHvyZVnYae3EPe9OOM5A9PHBKyuHaS4
rNUEuwgjJIwgwp2qDtTkHnZJ98abfvyP1+hDuUs9539I+67l2HUl2S9iBB1I8JW2rbpbXnphaDl6
C/qvn6ROxN29IN3GmT3PUgQaIJAoVGVl4i2HroXIiXdEFLN8i7VX43IQYpYdKjYJorB4tReCnC+p
JXDopm1SfwwW+HZoIJaGvTy9mEvrDvWTou8hLvBvLuN/fgUfVbRRo5SjZGKRYXxOoajbSPgl+WTD
+f3/9j2p+vf3BMtRHSNQQE6GsquU3pWXF5JqgkH09XN9ic6uJsSd65SlpAqXxjgZ4eiNEzHhemI2
7sIgKjTCtSaUjBqlFuNt6S0tkBQaOkXePDAj3jZZ5BqhtWfjgCrTrxme5qk1OHJUoqNXd1Ps8K5/
kSx0Y4wlHBwbe4h/kl5zavOgFT/lrETDUumqyq4w74jye5JKZ0m7Dwt1Y8OgrrpQ2SZVe6SahB7p
2bqHwRdootCr75VCs+UuTJ2oIIVtycbmXwDE1bJwOBRSqNIhuwYDCfMnTY0nRaKw7zW9Knm8PdC6
bW+t/3qqr0Ki2KiMTNe69NKMFNSW9jiB3dqb8FWt0t2cEXcoJjeHB87tYQVgQTlYygZraiDfhYdT
c5qyS6PcoVH+9hC6+S32XS0ih0gsUSs17gEVTArvSm3dTZTtWqPb0z60CSryZLH8Dm+eXIntvDQf
6ow5qGD+gISpQ3QQiHcQeHcHuJvTqPQHlDVZLQUDHM3TLnOiCSy/RWk3LXYgxMCOUVLuaWT9Mcf6
MPbZrmGanWnzMURzhcbKZ3lC06Uqe7OKh07zVA7DoYayQthFWyVXHmuCqiJNXSlDj0kWb5TkKVsN
LyElEFbjfpZqv+nQ5UcQwEipM5XzRa3PahoozXZOfsozbFrDD6XFQTJGN5aiTR9CjgN+uTP2eohE
uhehZwXldpuk6paokaPn6PUixX0Fud5xLA7qvDhqQWBfN20YQ6+UlLnhAiZdiTc0XO09K0S7yLwg
Wx5bP1IFNRtYj8GIrE2sSyFZfpjqdjK/ocHDNS1lX8mmP2cwvNOkJ70YgFOV9DJK1O6jFk6q3bYg
sZ+z7Mkc80vZwl9Gh79t3b8sZusZobSBpBaa33r0+Y/RdqB7TcsA8BFo2dq+wx3daR3chuB/Cx1P
qAnZcAmBvaR8bKBVMrWdk8BsKOtiX5NeGdOCVC02cvYwtclukS2b5ZHXjjD/HhMoLVQuS6Eei9aU
YYLHGdFe5tT0O+tcqPcyJB/K9rfRx26axrZWJzZOTgChYluTrI1Smk5V6C6kJzxV2ixNZ6fLJcQG
l6byTCDe1cbaxszx3kjk8VCMxasuT06syrt6HjR7hIExlQtbVwdvibItg5TCBJPZEl2cE4OfxjFn
0A6tvKWWNisKLfIh6d4ZTNegH5FDw0uRDhmNXZTxFnA6ioseocf2Ka13unmGA6ay7I3okkRHSf7Z
lOouDbdFlgZ6/LMemZ1EcKRaHvN8U0uYff8bTz67755rBhbNPqIgjebEhcHTEj6kZNeFEWpQb5b8
c2AeumTsBOlaQ72Q+TWD1gOYrTokvkovqY8seU7m+0V1ZO0ubl71ZUer37PlzZUv6ZM3Tb9g3hBA
uPRoWntwFFypYv4UeqUVUH2E+0AWqNNuaL1kfCPzT2jhQsn4FXjbsI+lqQ5LjDBQe+phODWo5zK/
sDCQza0MHaGlU+0me0nYKRth0Kw/DmTxCzDfOwq38ErfzinsbEcFbK97qlf3OklsI/+hEbgbSZmd
QC7SaHOXsl8SeFJq9jxKpxr9UhKcTFMEOGFT2/rwOI0g2Gv5ZoyfVFhHdKgjVlTypxqC/lPr5dJl
ieLXBloc+IpRMyACf0CPgszgAFY8h1OHdovKqzpozOXUWfr7TH5VMrIrx9Ct5sVNNK/A/6DRVdXQ
oz65YXvpIhSqhsIzatWR4Chc7hdivEOKwmlQXu3jBHmi0Y7j1yi/mPNWC2sHbOSgzhpvVJa3Ib40
8wOk0rFJy9NsKMdcfk8hyTaT9FENzV8JJJNTndkxgz/VqHtTO7sJYIjS34M87CGt4hYWhVfJm6Xd
GUV5gZQ87DFAWBsneOLWGxR7kcfX0Nku3XcKFANK4hIDqR4dye8l6DTN1mGqGCE3HY8/uhkJ4wRq
nKnlGtof+DWDHw1F+szySDmvDnx0g8K+W/XwQcsaP0QtPCwr3IjENVnjJkW7CefO0+IKrijQ4WsT
pyFmsEDgt9cUf4IhbF209kwhU1mOD7OZbdMUMRweQy6ZlADazbtm/DNnByn7YcBqcxqU97gHh7ls
D72eb0Il3fVAnrZRt0OTHsNUu1fi8ZKrwYIOMFX5FRIVNVFAbj7eMwuomptvDHqcC9yZkzK5VPpx
XpRtW0bvc0g8k4V3TFLPfUYO87AZZnIxZdi9wV20RtPTkHhKBfmMZvkpM/CZ60u85OUq1BeU+TPT
cV1VEmrQ2iE0Fic1AMB1EjSNCd1G6Am2IhXG71hT4IWD/QKXBYUqOhcn5HppGq2ippfkWYat3MYA
tzn20dTuzT+bLdpbdtabIoi5vwkS/hqTCxLmWdXaDr12F6PqNtANdGdYXZrJ8+044Zso4a9RuCgh
o3TIJ7xpTkx5VMLAVPINaSOUaATjfJcM+Gsg7uWS0xRPSzQcXVpmniJIsCOktXsIltQ9pP3Gl3gB
ZxH0wTLVN6oo5ypaS+75MoJVoEP8h54qCJUART29eQubzru9lt/x36/nSLgCfhbXap+tCQ8jd9mf
elt46QN6klVHu8T3xiaK7VjQ7vHNA+KvEbk0aDZ0TSZ1OT3Vy2Qv+iGsFzslYxDW0N0xgrD9X6vd
IG5ZhXag+2jJmskrwtZIudYU5IyzcQGkdMyrt+gu934nqSdD9uZO8QZcHkJRYfVL7XIdV7WojM4p
hX6h3RuTFSuDSijK7Rmadj+6x2aXeNSFfpHb4PELN2tfl1xrN/qyK6PWbdzf/rhfthD3A7jjmKC0
1lVGkp57vHtSA9WpdDtlRnB7lK8qw9ww3HnspnRJSVGupi6KD5r14hYXdhejz2BtpAhP8Sb1xo31
Z8Re8kRMDdEcuTNahApMqXvFOmUR9SgzX6J28GtZEWHB+nj+69nFTZI7jqk86WZewJ2tr+6apbKh
ooEg7Di1ECsyGg+0I2+oc6eqU7+qCoSWlStY5i/5jL9/AZ+abOCJnKZKmsKsC2r4b7VfYj3dDhau
itOh6/IdUjGCR59oSO6oFr08Kk0MPW4V9I0Ziagy60S7Z80X3FhYPhkZSXpeo5ebnoxjvdU9KBO6
tTdAAWUVFE1coc6MaE5c/qKEYUKHhgh6iqHAAHmkzg7R2xYFo2/4xibxe4hx/x+Xcf1JV092Letp
3kB55bQod3WJnLI8CFbxy5XI7Y31lFyNUGVIanRxBdV29c1cYn8yC7TCmKC95q5gG36Bb24oDlSi
NQkAq1zrU/REgdJgOzHEdmh+ti7VI4NuGQ45AqLKV0aon9iiDyj6fhzalGo09kOnJmcrIc7MGjxl
RA1qX1Is3BQ5TGkIa0DxgFHCYgDUssmrQimITDD1ktLO4OA9sse+6/3bK6uKZsZBTD7plTSYfXKe
A+1k7Eq/yTyc8SSDzC4Q5Tj+zoLJmc+GbQVwdn2am135hLevdYaB7+3fchtVKc8/HxKWQw+/gwGp
sQHftKR3ifrj9hBfWzL+WmXKO5eQxcjbodItqNjg7Rf9R8aGHUPcj+xAnkO729EV2oLyKfPFpmBf
u+K48dW/z0zB8OiQNTinjM7sDFv2hGpzc9SlDXWZawUVwMdy4RZfnSJ9o21vz37dpf9/1KMyh0L6
rHfWRGF4qabwNEQYwlr4KvfITOJxo2oft0f7Wr/n5sohUJtGPVKD61q/rl2O2Y6+WWD+rQ4A/8XK
rjHjrclxaES1hMl1hYAgPFJs49SH+XRQPaoboZChaCQOjLpK62TSyBG6N2EY4TWB+it8WBW2hSIf
tw8n5Y0dQfSJjYbMmJP+xlCWWRRRR5/ozHGoM1AThfoWwDbPpq0kbwhZ7UjYsvC1j47bChzKwE2q
HiG6aUHnrLojBwjQP3Uva1BabYHaQXwsL+FerKOs3b43KM9NrOoGRXaoHyF86dCyDlU53bFeYFGm
bFb9aKveVLvUDd18P/qr/Bk6ijbhfX4JX8pL4isO9ZOf9EVyIR9mt+/yRkgwFxxJntkYRZHW6jmB
rwACg67xiqf6R/bbWiV0/dzDimy7p/SYGg69F5xOwZf/PL1Xt7clpbJeqAhJtAICKTNyyoT42epZ
irRAsfSKXc7a0UA/dFWdI2s6F1CUZaFqz0Szw1EVcLoFAT1kIf5GxjgZyCAR7MTRqZ6rj+J+ntwx
qJDvsOGauMrYDx/94/KeZrAWF4f0n1vhBn58Uhmv1sMo0yFd3cXPC4NufgvtD2Wxpymxy6J1aaOh
vxX+CmrvRCJXMtEe4JBrVBUG7yDDOpXw1oB93WJFf8h8mYtTInVCksN6w9yaJ4deRqKooM2y5FyD
oEhD8joO0pvSDhsS5sjD4V5qZCABJGaaNX2EJK3ydHvrrSPc+gVcMJXKuSrHOUKOPga9qq/OifEY
V7tEEvXgiGCH94GZoVUJS+nP2z591FS7v4MIlCP/WjvtIXW730lBuv8vdHMENwT/+FeXrIrGHG9g
eZdsSr/b6Ce2bR3JFeW+vibc/gZWXjMD0i1tqfznGTy4EFWGKJOTuuWLdUST/Ua1YU8o7AIXfL/P
FMTVSZkW0qPgg1UtstZph3iH/hjS+RnRBBvlUzLxxk7h1TIyq19qsw+RtdFae4CcOV0gFDEWsJ9p
9N4pk+HXQPtTThTI00TbKQ/dPjpCQMw2IZxPyQIDDJQthsU39BF5XwlJ/+4wEAaJJlRktPiXrkde
Da1cah51JbdLclmpyBUgsaChiPWliVaOwzijbdWsztX/PGNA7fGRHUVwD38YtOw8JEfkow+dHdlI
Y7h0m3mFM4V44yyO4U+NLZ3jJ7xtMtWD6JHkZ88w/HiRtqK3juhHcmFbmEnqUBdwRJ7n0DUgXiNZ
Lyt3IE1y5zYQCK4glQM+MuuZNVIsR9xtlhyu6DM5DlL9fnuUr9lG7oysE77ar01CZ01N6brqsqOu
6sRoHobqqRUMwbwfN6IFhFL8bYRTOYQbi6bTQ3OIzjH8LNFpk0UEVb5moxsvmr63mAGgHfajgfaU
4r610MElwX0dvN24qDZKqLsGzW2ltPaTZN61RdwFStfsqLScwYHb9T3KLLns1fPbHN+X+StuKzeV
rVdK9Y2ehQ+mJm+szEJ5CzXIZYhsOR3sTjZc6Oo5ffxnQFlHBS09NGQ36yFL3VaHYiZbRWN2ppiO
jJIGqLDeAueguYR2kTUnT1P3wsrN2EsPFoGiXrVvQUhrRtOT0XY1lW/Umtyme9HH3tbC+zj18vAp
TH5mrW9NcLXWTLe3UBzvTlEd2QoN4E1Zx49KXsO9avYSyfBqqJ9Xa23ljrEfDfSFlhkcGgN2bNmZ
4uKFsLXXEOgRSyjrLsehrbyiBG+bODpklupXbdhQ+ZSpP3P5XLeODHZ8heYQ0DLsrnvJogN4CxFd
FcDcqP0FwfxoVrwMBaF6+MEg+hu+dNYPI/01k8rpDIZyTelk9NTLIqfHrw1K3I7kou6kprmemzhi
nxZpW9UrvP4I58DX3NpJ9WZSnQ6l0MxtprfUN9weAm9GiarZ3TJ67XtUHS0N/sj7NkCmHB1UgeDA
iM4lF63no1EtlcTQNei3W5YHaQlBb3fq901gebA98aFUYBKkyoRi7YKD87lwV0e1ncIoGdQwOQPk
gc+6hzdRoJHHDkYktycpCLo+r56rkUBXVZqcIgiZkieUSy+zob8rkb5NMjkgcfL79mgiDNK4d39c
zpXUScjkdj+JZdePzGkcyUsOaOJfXxmrO5NgRMHTh9frlZFFVdDWYIHMauVQtu1ODdIciOihSla5
6U62YSq/Q8/qkW0EQ6/X2I1rm9fuTQYqT6k+Jp8P5BKq1sZZ3YabwdO8Oqhekh+C8QThlsbdI/o0
5EkdYnEVlfnqansFBYrGUCFrxcACHeymHvxcxmtKE7CHRPHX541/tY0iNhmlMsIIWw7kHUE2wPoR
ouL90G46T3ZrzU9SO97pgmEFWTuqcRdMbDHIiODSODPa+ZE+XmZaQ1Zw0d6j4b4CCcAyIn9sn3Qd
EXYMIX5Q2xgr7BR2ccwYnLQ1nzv5hNvkAF1nXENxHhTqbJfyPWl+JGnv3f5EotPGAV4Kzxy90Ezr
FLY/lOhg9OkTQWSRK0+4JUUvW9FgHHyxWO/qPge66kG0Qea7iR/j1lsLQx2KXxCshDQTQj60+ZjT
tg5CwVxFeS9eHbiVakg6wisWWp2zw+5We40B/aZSAC6TULVfgJi8ELCklggsGiQUtfApHgs3MzMb
aX9bhhHR7W/4tRns71tL5zCMgChXlRWyUXLcuWAE2h0Mw2lp2EZJzwVFFLB81KPhxizfRH3kVqYX
4/XeVLVTT5dIIWfBD1rP9Q2c4YWCIU+UKBQkLFyj2qviooP2BO1NOF48hjaMMaH8HMQHXbS9BGjz
6R50deSXhZWo6y4Rttei2tome4K1DfhgeGuJkFSwk7/QKfIFbShyg5dyU9/JXevEkNUZ00O75EE5
6ALcFi0nFyfrUp3XzWrVvCyWa8XUMTXijbVIskw0DIddoxbVsPoFFmSomyrkaGp+KUmivbEe8lt7
g0McbUE/V5Tl0JCoB1CMzCPMtT2WZceoiHD5zsurCr9Wx4ws3dHK5klSHmXEoZH8swU1SJXX91Zm
Wm4UojO7IdkA/kX/5/YGFsG4ziGVmVpZjfA5OafbxWV4/wRJ7q1h6wT7lGE3eQRsMJs9QCTKK/z0
CdR/B1daO9li9SEBkPCcjLTttbIwkYnUJYzal+9pPrghaQ5NJpJfESEk4Uq8EP/p83QAQucHy8b6
gyTrZXCh0H3wucS5PUEanfDAVU5jqBFknw1zP0F+F6wxUbQl2NS8s1JJoHqv5viSzNN37eAMB9Dh
PrX4pj+K0/yim3wnitNF01r/fgVEtIvCpCWozSfSA2ydCVSIb+9P4XdaZ301AtrGIEIaISe6qk6r
z6v8iuQwd3XYEWv6i6bDwQ9TIhI3PXL1ICk+qGp/MEJT0AcuYMdQXqApr8tiSkCwOvXE7j3ZQ4rl
mHj9e+PErgqv8cGT5rXB1AsRqap7sbWo6BIlHC7FmpH2UorUIPNWK6oZsmLtfe6jndpbPIO54Oyp
kquHfnES3SaidCjh4KaKZSmJLCU6T690Z8ourOD2a91R9iU8B2JvCtp7MEaPoo0qyu0b65V6tY86
WK/FqoTcfr6tHwvDnuGEVQXlydqvLlxgv94lgyPtSm/4Pe+FLyEBsvFqT0pOM2NMsOSrwbtyiCNX
Q2jQo7GPuivmRGYwP2io6Qt5H4ItzbuWErgCLIuKinabLIiDQp9NhYDYJhqCSynG1dh1Kr7rmZmD
3ZvUqY3evQ0DgquUdyNt2zY3dXMA+aE8RXnhqlRz2lmx9da4qycK1fTu0Pbsx+1RReDDi0HRbol0
lVn0xLwwgBKUb5TAHnb4zyPSfLw9nCDUMjj00UwKvcUZQXvYwGCipN4oxR6EPk3rFTnol9uDrYf8
RnBicCGQxdASMnRgziRIm1uqN0z3FLdF8p5objYVgohVcDcZHOR0CWnjSUFcV3e7KYv9cW7cehGp
UogKaAaHLt1SZbRecMg1+JMjMA8KRXWSAoo62uIOWgGBocnTZbKlCG9ur6cI2XhFqLiv4b2RGdgr
UGTtJHghwSSVGui3gUhkpEfuop/bKHcXaNnJ+h2bhtqJ8DbO5sFrNaQEyZ3WRIHgVwnyILx6VBuB
0FL2n2m+wa3Pc/4rRy/x+ghNlAcZiyQEHAHU8RJS6TCt/cvIauXjSw/jq5gZe/ASL40haBgVHBeT
g52OdIne1kjx9FpxsqwFVYl6o+p6EJLKNaXt7ZUUIJC5guDV/WHCHruDo651UvX8BA/WDct2ejS8
KzNc6tKfOXtW6CTCH9FacsEPNMpzKP4ipEueRw82mSisgVOiBNFZhrg/YiCn8CWhWZqIofTZrnY1
18aKk1gzPwOE0UtTeznA5gvkSzg5ku4lx53FXNU3P+ZhN0CsBEdZmDsUAAbfo5vRKS6MCYEllQ4d
to6BdqhEFqCScKIcLEljVvR9/f+KYbkrUV+pdyUeA7vwTB+hS3Rp74o3fYPmsvt2OFbZ5fa2En1h
DrEaa5SnYkBCY+7zu5KhTTbCIoNQCz1+QcZOhI58S+5UDk2nVSZFUmj0oj0LjO1KhdL3Iqc/wVmh
3NtKJ4qhpehBPjf9R9pm2zOL3yu45d5BM1ukWCtAAb75t2imWakpCgXKYHiQTrB7+kOjjZ0yya5k
0YEUbEvKYY5MkhDihgC39TXSbVfjrRyU+nKv24qzmpmJw3XRYnLAU/WoPxgK3iSW3h9GRbZzyrYJ
WgLJ8BGV9/COtFVS+v+nbcmLgwyESiorkc6epI8IHOhShpMyLL7G0bs90Prrb4QhfHvtFEuWsZTY
/6oMy6T6uVlEbBPBCaNcoFOByjKbMs64TD/v4o+y2KhL/ySZonyPKpgLhybjnJZdqAGtYcaNclrk
wSRahxXWKtomPQ5vt1dONC8OOVIt00JKcLOT7B2djVCjVyEL6lZw0rk90CcB7MY34gn42mQoXY0W
1k8GW3+JPAv6BfFm+C3e7KK3KS8EMmeryEr6uYbR/fxRXdpHw1k25G700eu+X7xotAtfBFiCY81z
8csK0lF6hQy2HGt+PD7nZRoUs+C2EWx1i8OOvK91goKwdbIk0zHCIOpF/G3Re4UXBUl0s7CyEAm0
2u3/JBtko13jcfQXj25ADRXti/UH39oX66pehQn1CO/YTv6ssa1mObkvefNZR1/GSkStXoh7ex8K
gNBaD8TVcGNTUxzjOjnDWeNHXpEHKAcisJb3ih4dVQrJgXB0+l50a4pmyeFHAQYA1bMOGQs83efK
A1t62mt3K38r3EOHPhFWoEW7kcORrAiTIU7wZIccvz2YsSNFWSBbiyB+/nY9NU3VV2cUUyHc50MD
nG5IS7ISYldlkv/4ZLaByLLvW5y6Gob7bCFjscEqlp41JfaieTMq5wjd2kb4b/DwahzuO6nxTPK5
7dOz2bzVWr9jk3VXy16jPv2LbXg1Dv91+pIN9Thbp2qq/bid0WkLPZdIvTDlVzI2uwbNyovQy+bb
MOdqVA7tC6tSw4w0SFfPra3S0oUhbQRaDwzWQVmyb0/x2w34z2B8rmzIdV3Ocwy2lNKDVFmQroW7
yZIKUqGfjIMvAHI1DhcnoiKMnpqlsk4tM7xS+5nOlrtETzmyLo5pPraqdmQF7dHBXe2kokq8WAP3
bkbnGclOMQzhUms8hJAcj/TMttRkOy2do0emKydGaIdmvicUbchy8RMKJZZdhKqbqM2havW7xpsL
sPM1GCTfXrvv8wBXk1qjhCuYUmsrY1VSpmgCGA7Zx+wpLptsiGeY9/Mpeszv4v3S2CoI346Q9SX6
cNwV05Vj0w9llZ4btIzDacquK2JLo+HEMBUnWn3X1URy4Rzk9rnq55KJ3u37QRsOPYwdISMeixy+
RD+IC15VrVRDLUe610T/vDYg7QrdEiI0Uf/q17rWha8Wff0dV4uuhbqqWMpoIVE3U0cBa5vd0x3I
bbEDFbFolziGbf4pn/vBHh+yR8Pvnspd4gqvRAHY8Sm8OZJhQWTi4/e7cos2eGUj3dUbOCOd2uce
9Ft1L7nxMRQKEn4bW1zNnwM/vWFhhHxodG7S2V6k5g5WZo85rgw9nPatrLZeOZTvLfTKo0K5L+sk
stvcuLCK+EwCO2UYJaiZVNZxUcaj1SjObJm5K1uxXcDGlIS72vSlMPOjDv260JCRm8HVWXhCP7pf
hpavRo2frEnsWULdsOh+Wy3IsW3FfupVtjNa9h5Z6q4ahh91bhQgleEH9GrbO1AmEJw/0Sfg8DnR
2CiNHUBldPQdOc0e1DEamCF2NnuVfdD4fLzmH0TP0O/ZVVdfgAPosG3aIq0w7JoqRnUXzoGDEwXZ
VnXbIHS0x9vTFNwHfLZxnBajiChuIQaNnBkMH9XS35PlF+b+momoM6LJ8VnEgWGT5Nnnmq6G7+uT
F6lDpMKloPAjX6RU/v2L45/F5HOITdWYpKLDSl8Z3OXAgizQAshuO+LCkODk8FlEmiNuSFXcdRXJ
7/RehvtqIwiU1x1345rjU4dQY4bP3linZ6gMu/Jg3lka2zZxDzk0zddGzcut2Lu9Pb5v8rtaQQ4Q
s26uiyZerNPgL37P7N74ZHS3LxB38Vq7dShMBj8qN0OvX+0KBhdElnz+MB31ckzHFKTqVnOI/DK0
q3AVdIJmFU6kCGjNuhwONBovNQyozPk9H2QXekt2Ot5LpbYZu+Q+l6cfbT8mjlxriS/4gWtgceuL
cHAZ63PaGylC39EBjjmxE5/CTbXNvTJoNrfHEsCRycHRRBr4ZjXYX2z8CPN5GzGyzVugHxFU4UQD
cQAEIafQSJIOGVM12sKuK4PdsP7WALhvT0hwpfNZxFQq87qOMaGYVX6sW04omUE7/a+1pP++0fkc
YmuC251WuNEkhhe/vpsKEQVahGp86nDW1ZlGGs4lkicQ4oOUnzs+DfDXgMRzZRdj0Ap5zQLY5vOH
YUah9GNg8aBFejZJUBV+Av54DQWlFBqJt7+UAHfoCn1XQVFsjMhXNhOaX63FN+FiZEJyvilmPyTy
CeaRp9Kaf98e8vsc8z+4wycOi7yfZopAAs2EwzY/JUF1CO0UDHHjX73Lr0Zaz8PV7EbW9TJp8a6M
PqCb9JCjir9GeSBPrM6e4tSU4KLg84gmNaKR9oitQ1pDD+KoKIL2Q8EB5gWG01qB4s2IA9zRxY02
SOWgJSHdrNxFwUdanyA34I93sZRZTTIjB/xJm8k3/SaA37FHbRmWMmJpYcGW57OHRE1DPWMIzesZ
nJYkcUyLOI2VOkrzq9F+CKb2LTPyn13B5w+V0lCh/IIauhYHGdwcsuTYj+mfJMQetJ7j6K0yPDaU
/+bTmQrcyHTLhC4i95DV9Cij0LwHyEtwTpago2Wq8AsgG6G3w7dX69VI3OuSxpBKGLIJiXmf7nJ/
2Kx5UTSYC26t71+xV+NwL0k5q8MenhVre4ji05rZq/h9hjYwK3aqx/4RzS0R6i1u7P0XffTf7s+r
wTngKpcpimaGSa4u3PGy734l3iqPoPq9eu4CUfb325N9NRwXK/U5DcMS+oXnDsaSBGx1qXBvb0vR
CBxWqVBThIPpDJpcOe7MsdhSEQfne+C9mgQX0qizptdoSFyFFQZ3gvS00sx2pWaQekrv6jxIwjtZ
fpBaUWeb6Ftx8Y2hKWjD0det782e1Hnor9qspWnFsMdf4tyocGNyYY7Sj/mQFp/jjV5Xn5YDpDwr
R4WzEJroES76rHhf3qVqlWMRfMZvQ59/1vjzG1xdOdFImCaFuHKI9gfCt55ktH6LZvDbm+V7qtrV
MByaTBIkj0AtWM/e4uehXW5nb9ha+1XHTiZOuzFO08eqKPqO6H0LLU7B+N9eRFfjr5/8epqwrtaK
VlmbFzTfyDblmTmVA50Sv37JUc+y/sTwIhUWYb69KK6G5SDHypJ2SGRM2ypyFzEmZOfhrMoey1hy
iEhLTzTYemKv5igltK0bKPadp8V0swzsdrbts/Ytq7ZKJEi0fx9oXs2MAxiVLLm8rACz5gYaC023
RQA5gT+z2znK78QXKWqIDslnle1qdiEMt6oW+mTncTd6yqEP2FO1K0/TXt9OTn+o75djQ232ImRV
fxtyXs2UQ6G2mioYS+AbSpveo0G4G87pz2i/wncP01p0Vza/8Oj0c0ckLCO4GPk++8IoWzB0MOXr
aoaYIfypwfAldrqaIYc/bBqbbGD4lmvfZDlAgxhKL5KH/iYvXB4QZcCVTyRH9v1r/p9B+Rb7kdC+
MBmWlXmTqz9LrxlOv+GtFTfd7t0wCmqklSOEOy60R3/cxgPB5cX32qORCSqD6+WloPO7UjVI4Yr0
bATA+qXJHooQSl3hNELU2dDj81jKpzoX6SEKcO0ziXx1KgwC0r22YCJrTKM25xKZrF/hAiJw7Jsr
75o6LXUt+ioOMb6vzF59QQ5vTDJaKsmBqesX7FYyaREkGLOI9rAx9WUR60G0ohzkFDM6tqmEuU7J
R2mclOqPIWJPiYbggpo2QauGWWJKRkf2SsOcBNzOuXy4vftEo/CIUusFLI0xESmDKSLEvyZ/yUTx
mfCAcVFMmlCJ6OCbnccWJo1s17ntdn5Cf3pxnKDbszMD+TA+oLuhbez4t8jmXrQxOUxpp6lJ1Rzb
Px1Ub4ZMtpluoE3slLLInEQwEt/cXHbKQMw1Sow7yUNi0tbBRk2gfRoKanuiO49vbm5jKKvMSOHg
sI3egjimtsl+NS+dIMh9hLiZsPol2Cl8f7NlTkaC1xHih5NWjk9Wlp7m5c/t3SjAQr6jOWz0rCEj
1q83dFstqdtPIqKp6IbhW5fNMc6ZbHyCffUhxWjKqk/TBpIIfhMHsG1zxEsnmhaHFqjH5wZjC9AC
PQlFt8sswTNBNACHFVq6zIteIbdRTJGfJIjchdZJoiE4oAhpO40kA1CYzWMyPhbk6fan/56a9A+E
fwp9XV0fSz0rFU3w7SG67a4xcYLOHdODTjwyJ7n3P6Rd15LcuJb8IkaAAO0rbbnuqmqnbr0wumVI
0Hv39ZvU3Z0uUTWFvTMxLxOj0KAIHBwcl5lkg9MRPv0io165hnJkhoa4GO6P/agh3MK1+27m/u1P
E8ROa7RwVulRrSo4/nShBv3VbFE8uhdicJbE4UbstAYKjx0raTH+ip1GR87s9sSXPtI2aiwJ2Jd/
NkijK4pOFR1p6BoOUDFCjCFZXqjiRxS8lckmRV/89t79Tbb21yLrTpzRBkE6QqMbAEoqudTOnZq6
kYMR4sZdWlYEoJ6kdCP8d9Ql0RLe3v4B1y3kc/3V1erNlpUmZ6iDjoVr9uY9pqa/mdPT7VX+xit9
LrO6XobOlIJQJURNhtiLAmfjz18C5xvb9felPX2IjOX6df5cb/UiS2OBeqiEbVX4BKSUpxFFUAal
v4qBf9rj5xqrRHtIAikeIzU8cXDO6fqHUR2TkW8ktjeD9ymldhnXG0xzTC6p+96KE+T6rAkHu0rm
H5UOvZ+57fzlwUYHEX3vuoi3ZRh7NW13g8lOMghkGODSGF14limoo/jPNN82ceCpuWT3Bt2BWwcf
6fJAdbK0OU1Zfz8Oit+Bi0dChk8q7WmOq2c2FejOj9uMQXcBsi2SIqFFHySvlaH6DEHzkIAUdjSM
2KqC1A2o7vVSttUyqJaq3WNdzBT6Ft1gZzXw+VOJgf4utmuQzEhdC94ndahshG6vNfgXupami+7L
s2G8zFxy6jjeFG3QOCPD6NEQ3Q3Kowmi0mHe0z5/iZnimAGDiEueOmXBgSSCkGk6g8wzBG8dt1uw
nQNra2HMxG5QOk9ljICdwyizerLLFAwCYPxXRZsw/xi1aCM5Q8bA39N3oItQMZmQ7kkaWlM3Ifpb
gF9PFJIDuNfQrzjQonWbEHjQcLTrhJwhVWZzE/xx7H0cdmZ6gJgFdgCaHOmTrM8eqOQn877pJztP
78dkhLLMiavIhJXEhuiKZWqTU7eTE+egfmnOpAYB0Hin1qkdmp2t1YUdT53N89esqR0eStYcA7Q4
lpjGUqECkn/FJHqz6QvtpaWyY8p3tQEqBAlIru40lYOnY0qR8fmRVO0dgyRc2ib3emQ4WVydsmpD
6uZ1pvckPLLgpWOBp4Smm0SHuOysZtLtCCgiXYWcRGYA+2bOCIiNzI3ipnWz/Vw6030+D7AvaJOo
MQSGq3upRL7fPs+IZGMDQeXU+GMYgH0eWnGmq4T8juTsFJH569QOIC7eIJ5xRp26DXD35sTcIs3u
Bjn2Daq4vXpK0wyqVhhqNp+YeZdPEeRAgASpo8oaSmUT6rvRkHy9haLY8I1gvqjXHmekjSzPPa0a
vLAi6HY7evgzzyi3es4xqD9EjoGN1+Vt1z5o/WlmoUPT17pkdg/pmbYiTteQL9kkwVTe9fEhzMcY
0L9oi5rRt64foVRYFPdyOlt581YktQ8wxQ4zlFDsIHu9yPwUFE9JBkph7k0U2lkzovyusOJsw+QD
lU9l9pAb0Bjpv1Aq2yrktVrjA6JJFqvaY5oVFvrUVtsfZxD4DXINbkYozzYMY3+4TUnuahGGTZTQ
CpRdBtZKMgLSNRe1NVLD76tmUw4i4ey/ia8/fdeqSJcC7di1Afxj49ZbSDMsIy5Rc1jUaeU7AIid
SKT0dZ1o5vM5XY9KqLlGaLY8AUsAhJ3I3NywlME2HNzu1Jo8Zi/UnH4mYmX+m+z582OXx+Ii9II6
kZpEUx1hsr64z9xgqzzOdo1G30JVLCpiXc+RPhdbB8Md6Ba05eUJNMDypHL+npIj4xCPEqS2wg1d
BXctU02aonmEHInuKMYQZALmvR+thWNEmaXCKQpLSVffVUPRQb1sMvqHqnU5/t+a+lE5zx5x1T3f
LQP9aHyAxQwMuMKhuKVw+8cze7Hk6vT6cm4lmFV4SqzyMDu5E3vZnbJd2O/ALwvBO/d2rHIdYn+x
4OoENS2NCqNF3Dd6sqcehjv+NdiqoTXupY9kt3QJoBM1OZmnIDhbBiW3YGn5JzH1xW9YhWWtbBKp
qxDrLo1weR/6KrjLwb0jKmpdjakv1lnFZVAyi2MSYHPHV6BN7MQtnhNfAvVm/0OcJ16/iBerraIy
gzeKGmq/LHYZBEtcMOhtRrvZLmNgjahuLrLV1f0ozfx/i2bKHWP4uO7c3UWOacdgybT0XQiKob3I
eARrrsdb2DgApw/5oBMYYncdizcKhM1u2+fViP1zE9ejLX3bIbjNlrQkPKfDixydofN4e4nr4frF
GqvnoauS1BwYzK8FBymyRgghsX3g6JC3KbYsc5YCjNC3XG2+Xyy6OIILN210w8ipAetYbL664wtr
vyMjMxYNCF5nt7xYaeVS5lZOsnz5vPQge3zDXoNn4+sCQkl2GLjNtwiE6bZF/tVslx519Bzt9Hd1
V3jTvvhye6tFBrNyNkYcytNAYDBT2n10VHtsCkHx5Gp6fvGxK1cSjoFqzDDD0wSgBtu0G+Y323gn
svzrXaOLdVauhFWTzCYFPA41khGreG9xhjJUGM9+h9a7dJbd9Gw62V4krXr1wb1Yd+VUppKZLXgw
Ecokj3z2UTR01TZxGZKy20cl2siVP6nqibFywkb23nj4TxNuOLRCyqzrlaLPD1qPvORISWou4YMi
jhdP2YFW/QTBJRDXQELzEYDxartwPv8z1reLdVf5rBklKSftr+9r0RbPoLU0eCZqhss8lAhsILD7
NWZOqkfUeJdTa7NnJYf+kYiq+FfX50bcsAbMDW1uSM2IFRS/yJFCHWQHs6xk81WZUWUJXc2ZvCxD
RA+EZe/23UdoYypFCIcXfejK1wB/L4GMFLtqqlDtLJ/r6sdtsxTay8qFaEY4Z0UDFwJ2mPg5LHwN
tUXTbV11NzeeCSipAke6DGcJO8WC8GENqpuIPLBAgsuODjmc9rznvn432wvL18L4JfhQ0VauPIye
cyoXkMQ+5YUVNhZEmhvQbo2hBQo2mCmYt5SDmAv9Osz/4l6sHYzS1KW63Pvip3Fu3MiHpuOuseTo
sEyyc3vyMOAknfsXIKoZ5BdEtazr8+wXP2DlePSKN5Qb+AGtM7jJL+Q9KgsgXS2O/2iY6a+lIDj3
+xucpXyGvCWW6uhbET4GwYfgDK9bjEGB4ddQDV8XcbuoDWq5wa1ULeMsU6vYha6MUtW3+b0B1MYR
Nfb/5nZ8Lrj8oIuoQtXV1mRLnzE95NRqD+MhACHdc7vXwWgZfFOReT41j5GQ22wxxj/dz+e6q2im
S0gZqm2ZnkpIdueKM8yhn8WSpULLdmiF2N3rd+NzuZWb4XoB9YdlsKD+JoXOJGP2pvPHTblnxNcH
R9/Nd+LhzOtP7+eiK8/TchbQqC/Sk0QOPXiqE8UjXWkFrLX+pdmsrv4gxQVnOhzNAo6HkoUHIuBf
oG4wSDvz2+3VfhnhrbNb3fioDlTWFG16Sk1926MI1QxIbAvjMQmIpQ/fOzofe+JKqCyGReDPQbzV
XVc37W0JAWKoKmd+bg4e5s5T6UuuvEMIqkDHqlCfIJYaVfSMybqnCsQIDTRmwZI9qVAK0b4rmnFf
GZGfs7cW0mTg9ikDFCSrp2qOBSOnf5Pkfh7dyqe0ZdYqKUXTRvGHlzC2u4dUscP99BwdAXI76X76
oGUodbm9j6mQrb5FpisaiLtehTL++hFrxsbIpENCloj/F1AHcjZdgmGKymG1BbCOTT703L59tMtn
3TjZNW9jgVmAgeW/cozqXt7Xm4XCpL4TxlKL5d9aZ+V1lBHF1nbJMBYGX/JMTDd2GMjH7WohH3fl
ykKlMnwU7ajAC6xJHJNBL82KL86uj1zCO4fU/u0NvD4penFmK0cT6aUM+WLs4NLt69Dt49tlhFgc
OP1NteDTOlbeZWKqOg1LHQZlO4jZAGSOlLC2cgm81K0fepJ3+9P+JmL8XHCVKSUF1aDfjEObfPkb
SFfR/4i3IPsLyaaG1Nom2fWbcKvWXpQ5RN9E7+pkad7SoZP+WQL++VNW/i7qkARo0fJTdq0HOXIn
eh1+LKOx5ll+CTtL7MuF271yekNnGmG+2I5qjQw9usbP7OAggQLaWZJgkamKHuY1l2PTjobK6l9X
JH8CSg9BqwbNaVdyG2/hc2wejWIzCIUQBR5gjU7X1BSy8hPeZcCsbXWGD1ZQWStaTw9DN0V3A+xc
di5isBNczDWDI5noKEPMZ5n9LRwVjakye7ltvX+Tf/9lMmuqxjTqI5N1SAMiDR+QDi5I5V25ae57
7WHSBovy1qpoa2v9a8wVx6AGaLYh/grtbhYRKzZfq/nj9m8SffUqBoJ+0IC3FF/dgH1MnjtL0UVF
vutFo8+vXrkjQ0mbogNuGkWjdpuCk9N05R1D0UiEaRB9y8objSCiZ9KSHbOstwzWgIVve3u3/ibO
//yWlf9hWptjCOnX48QfSm+EaFj78p+2vyj9FrxPa/5GRCdmOLYwlhhebDyVwwy6K1Gl8vpww+db
8QdvY8vLMjMQH4JYyMI/D5mbDRAK4YWd2NCHQbepvYNSkdw5+Q9h3iQ6sVWIUxFkM9GSy5RJ7Gra
j0qS/mVYup7eqPjYtM2SmS3P/OCnTozJDcWCAOdLLcSsCTIKfVWf0dvKKFNepae6PuuBbvVt4/FE
scIqt6VBiNoWmMgaRd2VUZaPHb4NNDmaVW/RtExGC54CKnrz5GreUoKSjxrQZoFz+yaIll75jSiO
+znUsLQ55q6eTniQnngr6H0st+lGiLbGVaPDU7bTMk4Uqp3bVdsOFe5AseNZFDEt53JroZXnALaG
lUb2ayNBnBdayc5E6qJ441curshcMRJKMDmr6YbJZHM9tKQTrchMoiewyDvVQ/87HN3mOasg16xY
0C+xi9Y21XvuCWPPaw/Q5dLryxDJtIZCB1KKQYWwgldulynl9AvmHNrArQ7v96lrk40WWo2oMnvl
pv+28vpmAI09DiRJTzwboIETPY0idOWVqOG3FVbx/FSoCKwlZIQxBbnMsONgR6nD7Fusdu9jpdvS
BEXOuvjvTfS3VVf3QIl5EURjkJz4TOFBNWXXR5GfDf92/5b9vaiRFIwPVKqM5FQRaGoZ31j1/F9f
6N8+ZHUFiBRoZY+m0qlHp0WJHTn5QSFMeXuRaxHlb6us3s+yBVWUShYM+11yD+6mERAH053PeOJK
YA9lpJQgW5qhry0ajL6WTv+29Cpe14YUhd4+TE/5obrHtEouW2xfKFZynqYz+8CwIgYciCM3zwrG
UR7ph9J7+Z0wphaZ6SqGD4jepEPJU9z+9ASiwspqi8rqUOgCnUjvItANHWnaGR8AuMVn/hhXloix
QOgGVs8uK8uxj7smPWGUrHdQpy3fmq91ZLUfhAFtItsZA3cECF/e/h+l0uUDV7728hzW/dcOWjKk
rvL019x4/NacAQJr7sa9iQk9u9jWD9qm/po9RmfzTVieFrjedWOWzqbRlAZm1hvQNIdOutW9Bbk0
1jj8WQeWGP6XLvVhWxNcL9HKK+9kZBFUDkMzOcXqt974pqjmA1yxqzaBlfC327fsyrP52w6vfFIW
cikqwA90SjOQ9c3GNy0/Q/K1SCBHd3slgVdfExDU4aQqSoaz7Iw9YY+yVgkWWLzOLWNZeaWsCYtW
Q5R40oDlqaLMrQbZ7kSMb6JVVl5JmrM6jeflPmC8UMLUZt1gBgHc7Ld3S3QuKw9Uk2rO5wkPf2a8
dgS6mwZ/zfr6PaWhfXula5WC30xg5WVopgYkzfHQdzv9MfA7P3J6C1HaAkgUwxFFZrDyJ6OCmbhe
hk/Tyu+d8R6XglqL4P+/brc2tIF6DnRsTjPh1qSoSOxkT7Bjy6W4YWlrXgGKscFpXEbkqd87mGH0
Qheabs4I+d7MS/3Jv72ewOTWzdWadlkZxbijzGjgegZ/BNbEnESvnmjnVq4gzZIumaYF5V9QW0ah
rKHvtz9EtMLy5xeBSa6Bo7YMEHbN3WvbRDsWS4IQS7RVy59frDBKg9KpC7h2NN9naFXH6UYLBGtc
mze5vDDrNmnb6abZGojjqJ88tE/1sXysDWuWbb4Loh2EDPJj4SsOEmGbPKU7Fey4IBaCFqhVGNb0
pdubT/9uX1fOQjIKEAlxoF1I3/papTtVKPpmkcmvnERIuJqVRbzk/saZeZIF8foitGm0M0snTWyM
eQP9YmOMt/269IsNSNoa7pw4Q7VM9YnghteUqn47g5UbIWgeyfWMCK1xZ4/OdnGf29kRKmSSRXxl
h+FgB/OTMQqrziKzV7FD1VvTofezR1Ep6abNUbJussZt3CwU2QmgjxgNb+R9DxnXQRWJE9+8PFhm
lRXJDc1rUJqmJ3X6mc2Ysc4CQzR8I/qUVeQRqJmWJiEcGwlHi8+hbeqvWvJ621pFi6z8DJgBhwqS
Sskpb5NtST5mU3LZ1Ni3VxFt18rXTKE2hnWHTwEcAFrDCt4BQdPt5hONA1n5GqUI52TKce5jkFlt
YjNAKmhUbUVUx6J1lj+/8GkxMTE+tKRzTPtetppNk8Ilc7TNoHJxe8+uIV8/bxU+aeVIqiSjpbpk
qEsBTIE8HcYiLM68AvDk1lW4lX3vz/0zhueBOxj2/6CM+dvyKycD/VBJA0w5PU3VN63MN3ITOEQL
BRGC8CtXvkPJUxqNFJEo9ctD02D8q3hYRk8AUJiOESgtfgErw2O175nFRM+swPzXvCEGkWttzhDZ
6ea3PEyO8Kq7+N+a/6/i9IXRGGBF0tIJyTMPX+sWGl7aP2EGuTytX3HlxRKy1nXUWJJkQJReqnt9
E7rtl8BrN6A8BtStTizUggHvcARGevMpAr3Syn+A656ySkecv8zPKICeyZslYq1d0y+c8lk0VC06
r5UjCXUIztVLax1stdaozlZHTob63zc+dF02FVVTKdGIvK6txxhhVYuUTMdYjz2wNQKo9NLrHVgS
I5vSwtHMb9Ap8EgppCj+s575+8qr25CPupLHITVA0ragDvLHpbqho48en4WjT38e3W9rrWuKWafJ
QOOw7rgcXbtdpi51u0UflHqFBy8qspU/z+739VZvphbERR5S1TjWFfTfU9PjXe6ateoKTHJxTL8n
BDogj5TJlBjENNdEd11UlsMggVwvbc4yT6yAYzKJf0SojZUdRucM49w3r/mcn42wdzRQLDdfO6D2
KjWswHHBKSKVEun3JHLof74dv/+w1dsxNVInBXhBjhINrAFSw1MY2bWJdk1C7EJFhBSGdkBgZ6P0
DBa4XaxM3oCKJCuPnYkRcU0W/KRfQwu39mr1xiQKU0zwOICMNHw3gA8jxnweAv6uBEGxM1XzXcNE
eo0MJ43eZxZ5STbbZXpfk9Fi4SNSO3uaTMCyFFurdmVwF5Ed187xolIqd5YBMIc6NU6UxQAx7jQp
sJEHOCVhaKrkC7UBB/ywKu60FOQNI0LlsrIaubZLKDBy9SDT73P02MiFlSuHLH0Lu9lq0jN0QYM7
M/g5sSfwGQq25Eql8/dTWr17cVqEeBJoB35W9VWmVviguPJmYVkabTZZySnatA+JJ7qOy07fOonV
zR9YAqPWFXpUm11SB1ZIOdCFsdWY1VaOa+/2Jbl2Fy/uyDoxjzlKxn2g0eNYxLaq6QB6z1/CUBQt
LT/6xketc/M6oApvTBmck1PlKe19VRU2Z6nDZYBGFM3iDd/NiS6INlXBRVvn6GEsU1NKGD2mZumz
Uf9Q1PYtQz8K1GvR+5S1DwE4He2m5kCeBzkEWroE8wom0IRTeR41jIVE7KwZmd9G+X3CZHeGhfMK
fcGOZ1ZE022dNous4QFU2XYQRSAcA7quQ03W4A7PDlHB/LGaQe/W7Bq5QYLWOh0KO5aiMkAmv/Qd
3etTaGvjaKny9DIGzI/yN8IHqxp8GsdOxaYta38O6mjJlWb3zc+5xYBsEm/rpnMLUR5wBZYCs1c1
oqqmrjFlLX5aKbGkkVSKMIXbZY7qDT7Edp1l1LnN3WVOPbdFI85XreNiydVN410rp2Gt02MOzaRQ
mmzUeLexgmS11i0ZnU+TBIdoMgUPxFXbv1h2ddPSvpeLGEKYx0QqvNh40pQAmNDX2xfsysDBb/u5
noWhfGmXFHhdqbqP+2QPbpLNzDHDCOenR/OxnhQnqVV/7ExfVZjgClwpi/y+/OqxTfFeQFhBpUel
uK/CL1KRnzTtrS9zPwnfSDj4M6fOoMJKoWrWx+o2TO9MQ7PAgmuVIJGTdQVE1JmrphU80oc6z7Oj
0WSrdppvqONd3QAl3onyxCvZwG/Odw0sqINqmooQPzuPKYS1c6ukwyZOa9h/9ULCeCcp5oGU53iG
SkN5qKN33j1mdeaw1svZkZMvCeD+t49SEE+spXtaJciTuIWvVCnuteqEOnVmNfb74ZBhMrfrf9xe
7wr49PdNWAz4IpbXplppoWxDQVi/cGADOAjwFBznj8aTbcziPwLmLeqwUPPqbfwMm9aFNHPUaNWN
LT+PHMj51rBBqGPhfQb1euJO47AZZqBCp8rOJLRLA2I3CMFpnBzqgp11/T01dlzfRdJzTCIbnBBO
k0SImFWHFsziBjDXJao+fM5BsqW91UbjY2LKL4CBG0LZxpQYioOJVyAkUsfvRgn60kSGvEnpqfps
sWIfs8wKB2hUjAMGCWTLQOgAYjKrG6tN2cazJfXVQ8zMx6S+kxNM9dHUHoxTAkLIqHQSMntDkEMd
XfK7CSQMTWrpVb5TWtWbVegAoNXSRHgTzOZccck2Zm9G7NhNmRPVwN7ScwJkhILETc+1l1nJHGnQ
HZaQZ7PMH8awcplhWonxYwQvkCkTL1wShCT53rT9UwFxlKE3drmiuFVZ2LpReQOpHvUxOowFQSOJ
3pnh8tfTHWv1g9pSECWEd1nbnPQBs0oqxhQ1VwsUp1bL10ZS9lCPOMtqvUsUcs9otcW4DEAbrZVF
kcWSzIPWlD11BO8RsUYybxUYbx84Ep3vp/a1SRvXMPNnVR8POngFJuAD0qq0GBq4OdWOCtgsyIQV
I25T6WtLTDsy3zgHfXlTQyBIs8is7wxZ34dJ6Bac3wOPCRmTqrCS4Utvkm0Ksg0tiI4RNI0RT/mt
Vj6QSLcGJQELw7xXEXpTHUh1eXYKDcwGc+AqzZsxn5L8rpKgKhC8SdOmDse7pAfIbWCOCl3PlE8n
NqX7hg2ILsNj0zUoLe4MZWMi9zUT/E/Bs6DqhWtkdEsq3a3HxEnjcjvXcW9p8HApB51EFKiWgsnx
6jiwo6x9MYKPoDahQcN3gwZEU83sACTqxZIGAXGXGtlbRvLDXGjWKLFN392niEUTObFydV8l31Df
skO5dI2YuhqUqMgpB8Ksiiooikjbckr9MKBWh9C2D8s7vaBP4HXCwEq7z9N6j0kqL5j6bRzp30oF
k+IJmBjLE3j3rLFZJGsrLyRsW5vfGvS5jBIGr1f2pG51qb+jEobctZ+5EZ5rRMrx8BFn4ZdcBsmH
EiRWVCVeXWIEsxscqajceESr1hgesjZ6CgfTTnMATtPJS5jimlr1WJvNA/QyHiYT19+YTXvGyRLF
iwINrBTNIx2H+5mlsU3G1K7AQ6HxalvS+l7BgyYT427odEvVT5SeKznYqBreD5VtqiR8jOKvEahI
KtT/+vlJTh9KPCKymYDdov8aMvodRBAbvckF/vv6U3zh2VZJTsDjLGmI3B3Lzg58tkHfGCQivuLV
Z3FL7cpg3uK9wdVmEFUx2HpOnC80blVmUIh3Zd1HLO3AtEJc3bDGrWz9BxqnqK4c3IfNluDth548
exO8INd9+edvWJdJyjbVcs1cXpDAB49inNtQGJbus9KOMa+AXoy8M3ex1Y5WFp6M6FD6ojH9ZYk/
Q//Pn7B6xBpNJYMaxtORx/0+y7v9QnF/+zOvh/mfS6zyaVT2e8a6hp+bjjtQId/2uexOoHMCdY4g
X7oeT12c6ipWnRo+Z+kYsiPRyp0OImc5P3A93qk5KkTKy9i2fiATRwMJTWfEdhuBLQd2b8ltZxPt
61Ahszc7i4LcNTBjK6/MrZHcTbpmMV5C+b2xmgoawu1wvr1HV4Pdi9+9CnaLsDNKA8QSRxPp1gSW
pET5OSjvtxcRnPU61oUijClHRsnPyCpR3ES3en64vcL1GOyvo17PeEcpgNasRKpgKCgGgCkpQWos
x9n9CCKgoEJYXZeCjoJg59Yz31LIgdcrcY/jPj9lDKJRM7PUTqANcj3v+jwgbV1ADSVZJt2Sqx7U
bxT1INC8LRxl6PlDwU7dYarli7q9vZsgE7l9O7WVgyg1KjOaSOMx1hqLT3fzqLjjcEyDLyxBwkts
LXxtuekxo+u2PFYHa6rRTuRVbgHnk9rZyNufZsJC3zD4Dmqqmpn7ea1kkLMJS8uo9NGhFANKUoRJ
Ibl+AJNdhTyjho3rQOgBJvQ0ExIh5qMgA6g12Q1VKK1r/ddYC3GNIkviwBD3gcuHwmVjfDf1eNRR
J5K79E3NlD1E5JxZzzZ5AHoUVJPGIHI5QE4sKDYcfdBhsrMetakB7F6B6UZN74/l6HcVZLobqBxq
04bN4OxuP1TOD0Yf+zJRraJBsFmNNmKVO6a2qh8xMKf3+HsBgBOc2OmcPQfSaKcxSIaUHuRfP3L+
fUJYFBLUB9TeZjKHftA32rROECOOKvY6g+fXC0seHoNGwvgIkBHM8BY+eIKbP6mDQ+TAqbPACbTO
KtrHOpTAxfUut1+zanZpFHnaFLqROVhp/JKOkTf1oU0Q76Ec7cYzSL9HDq16fHUfW/UzxOtNNbLZ
/E6k4yw9qBq19PZVSQ+J/rOKchfhmq/Xpp1VfrrEDodausvV75AAs1CDtozUj84hf4qggELlAUVK
FL7Cl3IevUxDlANOqESXEf5K7qDXbpbX9liGVh/vY7lwQggKFbLqVqpsm+x7KQ1Oo0t46SECqlQ2
g5XrUgaCs41pBlaKf13Ym3KwqvHoUGsHzODaibqVet2KgBNK0eqSsl1R10i7iJOhQAAqN2sqYF2S
V4dPjBROEYyOyV9rUNEWDFrdyrEFVAONaSce30wJNGUjCPd7ZvPkDtKgswwgN/GmaVMANNJiPslI
qFWbCkpSNSxXQfYBWhi52krFOR0xRoJx3xQBNCcfidz6KGN6JchO4pzaXOphhPlGiY5Kh/72rDks
Z35SYEZosYTeC5pkz7IOn8hd2jyw6XtdUk+F+N2MWT1cGtirrQeYR0jBG1/dT8Ql2PFFjU9OOyc1
iFPkL1HO7cE0T2VuQLQP4X4h+bGEW4U9GgECiZQTxd8HMMQx+3PFnvLkJFU/OHIkwlFsHhprSImf
MtFI+VUfpsBNMUiVLmUH+nvCmjQ5Su6yttSOwPlBbP1j6QFhPvpk7rojek9iePw173y55Mpt9jU6
T0rGorPS4jVtIJ/wnYWiAOPKNJauX66ycpOxUVdmX6v4MJltpWZyKdIqSkK/Hb6YMIWY7RP+hYCP
JlU7p41fbvtp0bu6iqHqWeOjEuPxzhG4ZemLZObO7RWuHt1FtLqWRZxDGWw0aEwczTq0h3HcSl1+
D8UqCAkO3Y+ugYxJlYZ2qhmngifwZJNPJvkumPBu5OBGvP1zrkZ0n6W59ZtbtVSXW6ipHzEDXlsS
rX19Vj7GHlKiovhUtNTKgEhnzv2k69G5Jp7ezm8yWOaiFKPEXSYY17lez7n4qpUVzc081Xqe8vPC
5ACU+iFx+Q+pBk6ndRcAIBRHza0seOOFq66MJ6xQQUZhdTxWrnkst7nDd6UXbHOQQrEUBG2xK51E
1FpXw7SLL102/aJyFef60NaS2h2VGk9T9D2Jn4ye2qY8bbO4c8aAC77yahxzseAqLOd6XZI0QlyY
6KXd14VlFm9JjhZTku2TUXAdr/mcixL5Gv/RBpgtglAgSKFSEGqOkqWRA42fbl+BK5QYiwv9qxC/
bsum1TAO0a9LT04y+mHj6BJtbw7qs4mKVxe/EcCCDPosm/ezwu0k/Qqk5W7AGH5Fvs7EnQFhLaKP
IJ4ENWXB4a4xUsE0Mo31SKNDhCK9NNvztNdHfVsj4BslaT8pikhJ7E8E4rIXpoIWkUpkg65seEzq
XGlbdTqO5KVNh4egR5lXI1466E9yKfnpGG/S7J40p9uHsGRFfySvF+uu7LhWSd0Ck4jXxV/i8UXj
cnb/H3REv6TJbi20Kk2oo8nqFmJvx1lvfk60dnQTF6cDCiwpnaYwvDLklt4/RnK4Z037MpAQsaOc
32XN9A5F0f4QRi8gbraIBqZJbWwQcKkykAl4FLPzVOhfkF6CirH4IrePZi1pVgFYnc3LEBNEoMx4
rjgYPcvOlSXyLiU0dltovNhS2fVgsTW/Dmp/JlNyGFTFxpyEvagyx4iopTGxq0y2eIHiQmfa5VA4
xoiuZbYQsaLQ1g27fnxT5ccIpK3/Q9p3LEeuY9t+ESNoQXJKm97ISxOGVCoR9CTo+fVvUf3uqRQr
O9H39uQMjiIKSZiNjb2XaYtfSjx6I0qcqY7c0JRWMC210hB1kMTLmlMhjZYuKqcaRDg0SqDd/lUm
ka+Ina2ZcGLBU2DUVScQWltCOUqhwjZGWyro6CYJe/RKTQCx7oYBHtPIDhUJppZp5baj4Wh4g0j0
DkRWJ08Li+peqxteXKMpjUxfhyRoW2I84aXBsRHMJyKeK7WxQ2o6DNq3oig4WoE2RI+fnn4QUvql
OtpJMnhVEHlaOdzFKG8PoQ5aFqR20cbrm1MvoVncfOZQ8o1DSDdqv1XptZhSl87NlrR0IpJ4dMBp
Ho/5ELpJTby0fqyJbMuksBXWW3A+dYIRxLJWcMmjbrxLcEyXdYiIAo6S96DazBMIldf+TMTnEM32
KF0ZECNqIWaVl5ao5J4ZgFYIY5c2KiwF/TxZcUItd4upcCMDVnzNiU6dleO3B8GrGg9uW2R2HkZQ
DH7PURUmHWYpr11djT1lOodyblVEcYoYPRATuie0PiWN8EJUFNrF1O4C00Kt/GiOvCh/tSevAgEn
I8IQZN/zeb24VzKJZagAFNIZJZRvdcNt4ma+/NnHzi+4Wc13qIR2FVdJ61ocuBhXW0j25GnTK0Oq
Sec4j51ogK0Mm97MWLKYuC7xKE4LQPJI//t29JGu3WqXwy6ad8qU1bKgKBLy6cEhMPWV87sejwF9
3MnQdAbfaqYDQIgNOiqeiXIX51a9mhVe/oBlQi+Yg4EK8vwDZum+2KOdJ+Z3sxULrAj9KdzAHXbg
CYh8g8WW0fBy2EVO1qOal0pChoKei6tuhg2HG8MZbNR88Nr9D4QZrl1plwMuMjMZfTZJGTJ8p7xX
MgC7SOtECiQTjJ0qo6ih997tpf2+sW594uJG0wy1z+GUhhwC2sWZUblUdxNT+EJZ4mkqq8cqeGDl
aMFYAMb0L2mOd+HI9iZTdmWnrBQ6unG47nTNayG0PGq1bfSqF6eyk+vwdkPCnCN83/7NV+vnl7O0
uA1DymKAhLAb9Ck61aP5XmdoNGh1niPHo5ZhwgdT7iG0LObCPize0H3jVHqvyIfgIfYnACzRCa3Y
ddE4/4RZzWa2Be5lT01cGYz3cQMqXuzoh+kwALrW2HWzZXh7luvGcE3d5Ynm8mLCIuXMY1GHfGwk
nZvEQB+UrBMUuBu8i7L0LjboISiZGysaZwau5Z4XL1F1sW9GrSRjX8rISNAs7aLXudwSazz60dXz
8Ochry5WOqkr9P4F7E5aPCDeosQw2qL0ReQBaWhqEfP19ta6vq4XAy7yn4jClRb4i/nE9xAt2NX7
cDWty9wSQOSBsMYsJCi5w1s3WKlbHcdt6kOFjrPB51P+15m8+BGLFRXbAfJXLeZ2SN5a/R0Is9tf
yVu7eUdd3F5MLiIV/RB6VtAlB8AyB0So5zF05auXxp+vWN5V5YC7V9MgWQsvgfccTkm6o/qCR/b5
2gRmHAdhre3VY+KHaxVqiatZj5x4bBO740q+u/3FnBldSkFNKpA841wQYuljJb7AdJxzHK5ekYqp
y4ZOiKzA4+LnnA6FUCnS3HJAI5tZU2nNJpez02R4HluHOhKCAZ2FROzmN49jcr0ZdDH44trQgWMd
g4BFmOo5G8Ggsiejc34/HoYtwYXVPCXrdheexjWz2WNwyD5mv1QgZqANwzi79zpm5uLXLEJDj7J7
V8jotIE6f+heAA47KA4ccFBfKA2AFiOIxE6uuhLWvOf+1T13uQqLeJEBETSaVfevwl/3Wf+mDkAT
xlpe08ZSIQUtQXdeXKGc6+jfUurK6UtdRfeJh7qs/7/fc5e/ZRFKkDdKsSrjtxhA1tZoRDV0dXuE
qxfh5RCLQCEBAkCjqIvOYaUf6pHZcpGczKDcBs20TtKXoIfHwcZkkGwHj4Az+DyXyyh1OfgiiqiB
SmmeJHgqhi6rN/ladfFy8PvSEpCXaVYA3LDbwFs1tQv39tjXroWLoZfM7zqmLaDLaLQOA7SOkhGM
5CcgyUQKjEm/E2OefMgVQhne/X+29JLu3Yd4F5tzZ3c+YAlMKsPKMp/BHluD3LZuNvEBDyYXuoEQ
Iwpshrw/9iEBy+PbXwvclz9D/hlk4I8yVrWOLZXAyYRJrwHo9jxlIu63LiNZlRVdj5csvjU5wONr
K/tR5sCN2/iqNtlZcDW3YVb0APcL9JJmOwf41SjffpI8ys/VevflBy8CWwRIVz1EdDzOaVYEUTbY
CCVruhJXJvdtdUXt7uciL+KWqgea2nTfHz4PVj9GUOI3PLbnRQbuSIswZRZ9KREJ0LbOM3wVJq/d
Fv2ZE9+cm3NGv8s9Fzc9VIMmRmYMnQCJO5Yk64IdCkJclpq8vvG1oS4y4m+dzYuhpLZQSUlV6QzU
46FcK07lsxWKHjNhRITfhwYl1twC/n59OxZcrStfDrw4FGUJ7QC44sypOBBVPQxNVsUZFFvkESVU
GERn+E0SO/f1B87AV5OKP28AdXFQSJH2UxIl86N0vnU1UJzIqXRzK7DkWTXfl3nlx/lTliH38lMX
x4EaU9Y0I9LhPuxXUVTsq0HcUFmzBgrHZzl0DHUfkQ6g7lUCO6Ep5wVe3icvjkgT5/9/kSkqzXAl
kvOWc2vy3tzLlL+HH7Ge0VJC+JE8BVKBcFy9K93egarc737FdY7gzenimh4q0dSbHPs2eJQ8CU0J
4giHBELPxCvueZLL3M26uLEbuRUyMH3mrxvA/LGBv4RhNp3tFpovNNZRBLOFdcB9r84Vmr92zkUy
vlg4Ta+jSoumOaj3bv+EVnV3H4I50FrhRoD0e3QCL/sMFulTc86OZPXfN0gXMW8YsrpM2pGeR2xQ
uFnZDHASqUyt26dyXq5bH7pYTkYTg5QNPrSKMyfoDKvL0hWDWZieWB1P6uhaHnLxCNYWq1kKZifA
0146V3LuTALguWq5qkrTLQpUiMRfyqhxwuy1DOByxEXSZWh9UPcKoeeiLh1T2CjEdLWRk9pxBlnC
pyKzVWqtQCuylOBIl/RAOydOUT/fXqmrF8afLbmEUBkxE1V5foWWeu2FpoF6qei2ZmQVlX97pKtR
62KkxQ2h64VeTWTA1uteBXDjez1yb4/A+5bFVVCBkA/HTyxLZzRbBWiXKCudrgLAMeo4G/zqS/Ni
CyyhUonWKkoWB/Qs9IOXDJpba8FBG3AJdMQiYb3pBdfoQxulkxwk23yrtK3ddKWLLpIjjxq0KMpj
l8ec5eRtmvnvF/f/KNRllc25aVX8HtKHJBUtVUx4H89bykUUSfJOqoIRm0b1AeubnN5XtjMrSLyH
j5qlCv+B8QHvwxYRJUuA5DQERBRJGixUDoCEv+sA6L69g+aDeyNuLSm+IdTGM3wcUnvDsAwg2uQI
GPoE/eOD0D4kMrNaveC91OeNf2vQRTRRpphFzFDn53LnzHZbIGmvNDc+gA6wMjnMemWeqBujLRvJ
YpEoZZKgrMVgxFbuoIdRohKU7dtXuK16yb7cknvBH9wA7/Ty+Rcq35twL/npQbOh5AXtd2k9P0iC
O1A49qnPcwrirMCynSw2gxSU8Ck8x2tUs3087fDQYFzLF852WkptJqkC4L+KVu4QZ8CroyqCS1hG
X/32frr6dLoIE8uCVMQyOqYpTkrYO3M6XvjGA32OdqKHttQb70nDW9tFZmqkSdUkw3wTCr2V6ym8
R3urgAJxpD7WInfjcsKAvgg2FcgD1ZQg3sbrwh2RKArW7HaUfs2dKFBh1tyXKG/ZFoGnH5KEpRnC
W7rDk82dVjXaC5+wt3QUN/ez5+AgckVgr9Z3LtdwEXqaqCciG+lcdgC9CRr2iU+O9Rr8ihWvtMC5
wfRFKqMm+lhqGu7IQaROU4H7k91JceeCbMbZmVeLdJdftYg6UgwZj5DiFSO/gdQEJ4D6ERa3NnmY
bU5RrhSPRm61L9Uapo0eukqi33n6SVlXX8KKHMAPvn1SeL9nWU1qAUYdSYjfM24Ao48s9jC60svk
IDf3qzv1UVrpXu7BShUv2daJVzryVrfd5dmKbfjW19/G8DfC5LLWJNdtOkTTdxyCKbD56zsub5Cs
6x9Th+7H2njqfW1V+IKd7NSX0kBf3BrXAwyHE4usukNymuub/Xbaszfq8qaLtymN+VK5uOj7FDTt
EWLfZ0p+CTk7C4LiyqE7VvdN4Y8TrizxbNRsEwAVf3ulrlaWL3aOsUizYoUJulIhptVucoh9+dv4
ZAanDxD8zOzOMvfQinDC/4M9+A/c5VKecEqDQOtCBG0yMy2mDrS3whWCJ873ce5jYxHWgLsphmRe
+gHOJxmCDKrWoAX6xAM2/DRxQEWcI28sQlpXiYNRANl+zsYMOHM48Im5bZB3UnPqFryu2rIMpUNq
H5Q9BE/ZnyAkba5KFIsLeI61Xoe+Wu4U0PmoIK2TunCTt0pf+i8/dRHdwqYx60zExmGgy9fqQQEL
sSLgQfM4Grw5XcS2VmNlaDA2HTV4WYfsHjLyljEovhjI90M8Zm4BnyCAjnJjpccvQd5B9Q1gEcOr
6OCoYuVUiLepgU4J8Kax1ti6CO+i7DOZIZIaDHwbwwvpawtXitIoQG5oLbM7iuAbQRTUaRrBySbd
iRkaTpUw8/u8CoihUZNWY01sQZVQIFO8Uh9sLbwrhk8hFEB06P2oe5zppQxCGVKt2RR2tjnIORlg
k8HwOcnUaoPQ5Wz360kDdBV0DUhtFNh/RhK56tR8kLvpiFbVWqHutMun7QRQDwyKASpwQUub3sG1
lju7OPKaZtdTiH8GVxdQminsomosZfMo1RvDROjoIk64uo6tkP4MsYDNZFopSBRy+0cdPsdD4qsU
wZuOujVV4ZcgSn5C9hmqIOkE2VgwD5gBWkCZ+aBKulmsr4A8ccvWAHUC75pWsac68Mz4CYrplgSK
bRS3VqJ0nF/NSXSWShyBUrBWKvH4z9oMtDAnLpDMFZy3AG+QxcyEwxALNcUgo/IaSCWYz+DyCK+3
99f1Ff6HBWAuLioJrtxCaCC+EXlL2UdNuU1fzmn/Sx0gMTSjikQ8DX8NDsjnEI1x2GpOCmeBisEF
m8c31zyZiutoqD/1jKUAAAxhk0LVEE4br3dnhdHAIc5sGANkkqeutBPPLYc3k4t7Ca02pg4CXm4T
OFdq33ltUnGyMN4Qi8uoIUbHSgCNzzSbn0UoEQr/J27BRfpgLtJpgmQaOEM8UuIGmEVFAe22uKt6
41wIgxePyiHTITahDg7gEWsxTz+UXrfMLLNIavCSYE5B1lzcSBIITy3WMf5+erNTlroAmVRILram
C2C6az6Z8JQHnNrprfLcP0PFmuvwfX3O/4lP38Xqi0zOlKD5NA15fE5B7glhW9VHnFWV54zs72T2
zxCLZR0LKVEp6NtnaM6tGe2fJRmiUQVUTsoSHgygTSWqAIBoBI2rdFcZ+UYTSwfuwB6thQNrK3ca
UicVKqdQkeBCWlujR5J5GWhq0ah93I4YnAvpu/R2MSFI8PpkbLBBFLTrE3AL6/a9rUFfan8psJW+
Pdj14PFnahY7IFNadZKTMD6DcQ4BopVS9StBOUMGibPX5mv01hosrtkw0CIkAsw8qtXM4QSrTaK/
puqkmJCkFU9l85bKAuduv8oaUP/cfd9/v5jKKJM1CoNZE4zv6gkONyfpofK7VQT7eDwuZ55JbFG3
/pDx3xAW3c7tyf035Y9/ZvdbxP9ifENSRYpcLD73DAhdYs9tlrixZml+xW1+t6vb412/0P4Mt7hr
BqUsGlOvzGNAv+qsOMXTY10U97cH4WzP78N28U3R1ATK1CBlyYbW7uFU3x2NWASo5n3UOX2GefPd
2DPfIIGLocxSD82xxlBUwfu8jqwgzGxZ/wWhEEWGNDPnhcBdrsUNI8lBrCZCPW+X3p2czE2dbqu7
ui876RtvsXjzuAhKYSIGIhTVzKMB+S8hOSvVsYlyr2QrKjzdXrLrDb+Lc7C4cyjJezzoEWNnD1QF
2OW2RLe/2aBuZEcv6gqOXO2WByBUeMu3iC3CqMBmvG1w5MEX0eHnLhou4Klx5faPpWGxe6odp8rt
+hOEfPbRXkXRpXsCsBGCexb5ED9YC/YqmLsArb2RwIFgM/sNG4UMei5WD9Aj7xfzzs8iRmmBKunx
/BQQ0tIm44M2vXUqT1z137RO/jmlyiLnZ/2oJW2F+D7IpsVUKluTnO9Sc5XUxVmVKyg8PSb0dQpO
af+hKeO+qltHS1QIBqIyDtZtimyct0E4n64scmGil0NRVHF8HvUXrSz9vh3WY5Dtpo5tjAA2Z0Hh
T2K2oiNYnWbyUsfELtDSgVCcLdSFm/SdpRjpaiw7J9DHmUsCkrjuq0TdUhUuTtloTxIKo+XoDzoi
YczwJL3r6UpuGjCWGXjawboMc3AryKkmpqXkWzVidisZDpj2tpwnSEVqE0IRpVUqExpM7SYB3YMO
R2k6abWwmknKdRuLUJHM10ApWZFKoJhWHYNEAkNf+hr7bKUYyFNjIOhlbV1MxjlXgy9z2IWBuUlp
tm7U8Awuvo9OsSUWBcRnmlUjhuuBVG6p6VsKpjJh57ABwaK8E7ptmkIKoEW/CZSH8KOvQDESQztu
Mfxk7klwLqrnuAQQDUrYXb4LdXbX1xSuZPk2k9Rj3qm7AHpCweQLZuFmjWa1bDyV5ghxyc6JYYAV
x/FmghRSWR7V7rEZBLdqALzqN0zUwJup0ao0rRFxZPgkxRlBE0C4D10bLbXIsUYQnRVML83NfVIS
d0o1DzlPHysPWgzLEFFEPlPZMvR3JxjFmFADFHvgIoMHqSkgTbBFEko0aScrv/QCPYJEg9oZPBON
JLOLBOwqhX5KSfTY6dQJe+UuTfFaHBge0LqldLxHh8rZpurihmOSETKpNKKzOHV7I+03Sl3G6xFe
ZMMIOnuqggfVys0O1UHA8EFLjouN2AZgiB9TXLxKeS/kk02kcNfT0SfZcTBQ1tWETRNHNqyPLBHK
gpn+KrKzFJ8FKKlbLCIenCM3NI08FcXNmtEUW139nZeQXq5QROpVNxGrA/TqDtilfj6WvimylYCX
2PTGFB5xlpfVKItJCEitSmY2TsdgghQdrHTjSfs1yp250iLW2oZOP9UCSt9BME6oyAyt1zathKCq
+aSpnLzbVeGuNmoIGNSwUG5tU8Qje8Brh4Av3ylWCNQknR6VnIEXljqqouFcTY5CBmeaMstEIabI
NQDymCsTBOXgvgvA3Ie98ACRiI7uYUlj5pDer2qHxZ9xvkO/2FOkxk4BGTSlT6mN3Kq+n1rwx4bI
kbv7TM/dCT9XU0dn6FFt6OSNBi6RSswtfEmRm5WTG3Veyl7yrIaE2YYlzw3ED8ikguf/McsPsGbm
9K+VOPdmIWQW7TPq0UZ2U51hkQ+KmK/ZpLjQ93JgI+8lSWLHCmijuQCBJUAqxcLPkWWorWd2o50n
4zqGb64qBZair1soBEyFbvc9IsO0i4f7ZEI0ip674V0C7zuLfKZ8ieleNRp7Qo1LMN/7PrWpEDtk
ULy8mVzB7I9VmK8DXGAwTbMGueXk89dJYX+u+u/C/kXOVItBrOUBcphZH13UnAJ8kNZROk+A/g7Q
x/D/cOrxUzHcSrTIf5lBKfNj72L0QCcmZEOR8MZr+JVBPQVaZZA8CKzCwUOGL5bJSTGURcamqBXB
EiHjrUQDQJvQn4pkVw2aQzVxFaGf2RQ8XAr3/l4kbgYjUVKPiEHacOgchN5D7GS2eC+/gisP/sCK
HhQbACq+1R7nHfvd276YXWiaqd0QtDNuC/SFF/JU2WiTYX5bCoxz6ct3t9MCzuPwO8G7GG9ISyVQ
DDa/J2Dn12Ren4E/WpJtzbhKi3+XIkxZNiGqK8qSoWvLpxKDl3ydyxMFlSqHQCLb6CqEWOCiJYy1
Bdo2UsFc66w4mewmhEqy+ErH8sRG2e4qaLeBYZkmiWeGBhipQJrE0HfL1DOVuPpaV9b/5y9dhF9Z
jWPWYQ+cIPQy5weYGjk6JjTelFPjCAoqR33q6iTbhDA9M8IdRV0xaNdGTlcQNLZIHawjXuf07+f1
zx81b52LpZIkUo71qFJYVzfgZgNAMSu5+TxuwxVg5M9xFgectDlU4+J5mb7IpoBimkW9eQf2sgXY
+zriNr2uwJR/jrg44pGcBINcD/QUQZxSRH4yQgFRamtcQ68yeOCjZOxDDfDeoeE+3+ev+fkA/Tn2
4qhPCiPZJAf0VEXloUNKaNTHshMftekhLOnpe4uyrVg/5AFinT4/UEsvNrX9mH1JQ2VpUeAXzMv7
/iSCxlxPkAxPRK/TK0sftE1SfYj6Vivlg4BeSC6IK0nwwvDY9cewWE3IepugtmJjXajoQWfakUkQ
VExzT2X12ghrB6JqHkkeptbvswEbC0qeqeiokFsLKbHNQLF7Qu2hXdXBfSZFniH0diTZfXhCFd9W
w98DGO1dDPdi8XGUi9cgYwfCbFF9gKqkCA1Orf3sNVcjOfBG4i4LDkq0aYtwNWReoDgkhFdwqdqC
Dt/B+Q0JlVlBIXZgEMuM73uWI/76oHcjp41soYodeDzs0vzcQAKobB8phBO7dlviGarBKVAFixdN
d40h70WWHoXvmlqupQoCUtNdQWtbCBUnbx9H0/SkKIAgsnrQ9TR2IEbzm0LlckKbZurHp2BsDknU
7BWAIcsUd53f8xw6riRhP7fG4kmN3plZd3kKvLzwbCirMdFOo9pB6HNXyp8tlEMh9zlobyN7UYbP
Xv/VdsDjzWwME89X8sH6Y1ndC9B9vx2yr3Snf/6uxaM77XvWoXhIT9JxxoOX9xS2L6Fl3plo1Csb
KbJnZIp6iCMLWR8v/eBOy+IJXYRFHtdQ2QKvKTqkgWVsoJKKFdqm94INpSanO4QQTXiqHtQV3aR7
Lh7+7zvrx/cvX9dpXJFCLyHyZOzRy7QbeI3XNpgNd+NR2M+6MulGWGedN73ennhOqFg+oCM57I2O
gvkkQBF3BOQ3IhMvt/v7/v/5bcubh8i1NDWY3CK1RsPuEOgFmD8X6zy1ptRi1n8gxvH3i+vnmIuL
pQEKvjKlLMGCzjWx1GmJnZvnzEeXeM1wxTl4IyUmV/mft47zfF9caHKltFmV4qIxJxUCUyly5tAW
Mmltdqp1e+m+c4sbYX6ZRdYQsBVKzaRw25lA6rcnRKfOqmfBd2mF8sNXtlZGy9iBiCMjk0WtuLSY
z0Ov8b54cdkMoyx2RjHSk5Hcy1Owj5rOi6FIJ0rvt7+XFyOWeaShNwJiM87ITA8lv6UKnDk0+B0p
BehRR+cHLulABFrtM30UeSab3NleRKgRpl1qOCBy/ou1jhZKNVn9LF1h2tJmOqToXIK6gmrPRrPz
waqkj0rzebV53nldBCoGz5EqiuY56CO3g4FHknJgGLxcadncVyV5MLGH/2VVFYBuChMg5Eob08/d
8rFIbC6x4++a8o/DuqQ/ydKkCVGNjdyAiONAUXC2yynhj+VLG2WPKuJGfBGd5KXkTueVd+fPoRex
adBEQcpHzCeUy13BmhUtN8Kdfld72VqFdQ7bj9uitofY5Wzm+R++cXiXBCjWyCrUKnBs1K615aC0
BZSNs/GcyxsB1h0Qg7a7Rt5G2u+2O1FB4l24nI2kLgKVWLX9pOiYc+V+eKnfKZo83WrYsFX8Ltnq
jrr/5c79rpFdREYaicwQC0TGChrKDBo3/chDuPOu8SX/KRQUiSQinhP/I7bfrXR8GOowqtN8yehe
5X5sCyv50MBfmPeFnEioLnKrJNIaUQIMFD683UHoUJWDdiKEmnXknLd3zzeQ5O/dA+l5IplwWTIW
YQCgIIBOpyE76dApT1p0fdNp1Y25AhXo4qVKxHdaDB/TJJ9Tw6A2jvRXkEEzkkSBCqUh3diTOgV5
UuvPmQjXZ4pGbUNGyO9SwypFtNNTFqTQuzyYobyvE1wtU2vYAVgSE5SXhpKuEYXsUDtmUPoUlae0
30O11NbIBDX++mnK3/SEOrqRejWZNk1RV3aY0YdMBIdeMNxW1TymBlu1I0dJFP3ReFYg7K8Gsa8a
hmPU4ypRqvdOwpUlM/lthJcJndOH4mmsi1U1oBFb/BrRetdDHNLyFGSHUW93vRzBiMO0qgF1VP0R
LoWWWGIEqL/DRXQYeycuPxPpM9TE1zjS3ns92+d1+0RletBItKJdYbNg8Hum7pSYboqWcrKhK139
OeL8s3R/YYQmMyZTKGbITEa3vRv3YmWRykLGiwZXhI6S6nSuYsvb9FHdha9kFfVe+cgtXPxdgvr5
Mxadk64NGYtgS3maEftZ52gzFeQlfhjgrmCzCAHIST3DYW74af6moQeXKxQBqiOksHHNBdtxjani
5RLXg9KfuVlE414nVV2IY3YSlWKdtQ+ayTilvut54Z8RFnlhQZopgFpwdlKG5y4MP4QKnhxi9L+G
TP6c3EVwHVtV1PRci09lqtmVGtoGO0poGA0k4NDN/k1S9OeDFnUGITcpE6DVfKriZ7GF8jLyWk2P
D1EBjtvYr9QyeIz6Dqw6zSJx6utte6wqAMWRDJdPIRCTCTM8cZpWt0PUFSr8zzlY5IW1IhUkhOIp
TAzZujl19/kRIEnpOZs2md8hbcOL37BwXsUEOge604BpsY3u+R1r3pIvwjKrix4KxUEMF4d2Jahv
krFVh5jX3rheCPyzDsv00KxMNvYmRmH5tpoFdhKmoLlI7gBf9ZS0QvNae036mNm0ghRgXnJggXPI
v3ElfFvCXNyvI7zZKp1hZ0vBB+nMvZj2dtpDlLoCqUSAVF4K0+RI5WAdbp9Yc2nRG+EMmWE+ZSe5
Hj8k6S2JzKfbG+n2d5lLd15alHUU6RJM1ONVHT7IJXEKjTp5dZA1ZpsQ7DMpZ8jr+ej/rKUpLsIQ
xNFjXZqU+ERkcFFb+ITUFBpxAdS6I/g4hsS//Ym3Y7EpLoKSpqmDis56fMrQXpZqyWEwQerkzoKm
GaSCEYkLHoL39qEwxWWE6sxAHzqsWyChIqzsi2E4xOrz7e+6Yp9xGQPMpZGvnAft2ORydmIVdQsZ
BZ0hGXxAtF/76aXTRgdAp3WUjfuh1t+6fLJgXOy0ob5RDNmr5c7tw9xjkowaYbkH5tW5/ft4k7AI
UQWsU0pmIotSS9mGL88qhJBvEefr28PwzsgiAMlDaNTwnENoyF87E1cr9uztEa4gZX5O9CL6oG2N
jiCkHE6QXn2oshUSM52gHCDDfwaCokWdob4LmlXPtgrcrmoxP6A2DRynaWViz4kJvOOzSE4zEhZF
mQm4/YS9FEJZH7W0oa6tRILlTca50K8Aen98+nch/iLuxYURBpBWiJFPzcoj1AaOv/CJM5cDCESL
QFmGrMzt+Z43xr+PteY3zedizFAUuiQwEewjKbOGBo9FDKNJb5LOk63g7J1v7NfFSAWwPdBBwgnK
QmIb6AppkeLe/hjeEIvok+VZJgr6HMI7dD0VGILVpG85O/SbkX5ryuZfcfEhqjqajRzp2SlKEocF
mWMgnS+T/lWTq43eM09NAebQO8GrYb0wsz06MXcGBXKkk2jViZeKn2H+piSJ1Q+SVSTo+5dAhCWf
sfZV4f+WKt4FLar9YmvFKP+Y7akLP6LmPYBdT6ZIFhgsotxbcSbAvRFwj0JAun8yoocyQjum2+Xj
KU8pOvPDQ5oSGwJsdjgN/jT0FfwrhBdVg0MqHL3cjrT3uOF3JKKPpVr7cQ6k16j7qQxt9RiahaHp
3F6if1Om+OdGWqKNB5EVnVZik88antQuzuVx2s5pFCxnbLrNPNhl5FwfOU58/P5VF2sWJoKQlALu
wXB4U8xu3ccpyqYDZ//xRlmEx0GMyqafkJ8lZuyIXQlT0cHqhIiTKV/b5opo4rxIwK+aS75BMWg0
b8cqO1HjnTJmjfUDZ5F4I8x/v5iuqifloPcYwdhr3+lsC9Bu6crrWcpSQ6Obd3/xBpxn9mLAmEh5
SacWj5n2pR9fkC1wTu3Vx+rlpC1uSIIqthDAU/ik3Ufv4lduwvPPDleAu0G5Vr6fABCjViJY2c58
h7jjU+NH0JYCrETi8UV437rYJWVUjGHLlOyUkgH2J0AjR5+c9bsW1RVJNjRRNHRTWYpqDN1QNZWB
WDsbbYHrlmzA4ArXxlH2Mi/06q3gMDvyeIja7x7LMjQqmkhUzYDWBfbmz2UchAkMjqBuDnEYbdQh
cyW4WwuCblVyeUe6/o2azaZu4L4lQzPMDIbkkKVA9Bdmi6CU3OFjLB2kkqwavCaLS5vpw5rlcuFF
gIfNCL46Rcqh0wY+gIMjGvIm7EXooBPtqzVyoLsJVESSUY452+e7DLX4MhWyjopiEtiTimSxQYUq
oiRUmuHYkY8pQncxh5KMoP/Kk3RDAmAvixjS4v29Wa6MVvGECSaVBYOlKvslKq2VAj/dUvAH1Luu
Yr9gDgkhNdDyJq2GDPoYWFV4FwxoHYvVsIqByGqa4lWo+69GyxP4r5SrtJvgpPgSgAQW6PQ9EHdi
hrY0+sLxdGrL4CuPSghnB6jwZtVjQ/WXKe1etVz08yGAdktPHSF972BEk6XZNh3RNipGCOUSr23T
k55Kr2MDrmBOQyfKcw/Uwru000xHT6PYLxvhuQUFxq4U43nKUUkXQEikebFRI/H/kfYdzZHrSLe/
iBH0ZktXRiVRJa/eIFrqFh1oQf/rv8OeeLeroJrCm5nFXXVcZQEEEonEMbsEFp1eSfvILNlTFpvp
hib9iyzhRt7XkDdQ6mbZwhOhDSewOQZWwH7GgUCtrnyWXXfopVYNlkQJ8lLz7YR0gd3lOvYdFVSv
F3aF7ui2Co1kVbbMPwzwkyQjN5I8NaYC0zEZUuqTFbDM2Olt41mOSDP6wh4/C8VVsW0GHyIrm2HO
OpshKIZeloyCzowoBLfXbObEYwF7wkiDi04q37BBEtSGlx6KTkfBP+WqEPCUQAqB0Ut7TFp8w1IK
pVGCU3qzL9VfDnvtbBzX6RTokxMU6qYFOzQ2s22+quMrJKy6dJ9Ya6Xys7Lu86kMrye6C9fNsx/I
tf5I3rUdJKBhJ1zqnga0mTWW7iztZKA2WFrDtFqUWdcS8lseQAqwFM1WVCym8wxn55kUdzlQhNhu
kLaotCdLhj2rDbIs5C6swYiwzeHYMsB6W4YSXb0nMfstK932+sjXr/vtd1gadOc0w5BtXnq+hjeb
XBvLGJkm8+DKsE1wmEi65vb054yMqifZ0amerwe9tIEgjvj/gvJavmrTkRS/ZYzU+LaZj4v5BjcP
Vd9cj3KhitJPo3Af1cxnK4tHRFFgvabYPTC+GSy4hDSA9VNdmUKD+5QggqYmbDFHADXByEDrGtZ9
oGnv6gAOHgGrds3r9YGJpm/d0Sf5h+V13zoUAVXtSMYnWQ5TCcqasuCsusCicc4mkDurulouu4xi
Aquij5jcxj5OtX2TAGVkPo/Sh54mN30OoN6iQ4aX5AcDQu3/21DXqTgZalIOBhnZPEbwEka7RAqs
st3YzYcFRNL1SJfSoIVzWTFUyzQcg7vz6ayBL4MCNM+QUIChf480F6TBy/N5EoL7bnFhVwC1ABM2
lMlNrr5VY+/RCchq55ZB67yUj/D18WutWtwGDs9NG1wf4loQfluoJ/G575lVzlICXDdGI7gG4wwA
URX7ZDTcBHdLqG0KxnspqZ7OKPfttIrWpawzhGs+5hJ+Wk0J49DQtG47FWQhRdBvvpjJTkbHlcNU
nkC/z+DyqBaxS+ZsR3XQUPUR8HHHs3rwRsryVpqs8PqkXswyNp4XFdWQcURwWaaSMiXNkcMjvJl7
+sKAqRl9Oous4y/u+ZMwXJIxpCnT7AZrp5xC8lXFsFNcfohZpKLRcLtgIUVujTomcRiKbR+DZAvj
xSTTBBXU5c32d9K4nVApppk6bTNGUnzTD4+qUC7+8lL/G4Bb6kaRalDhxHTR1YdCeRvAP2qDeTjG
QjFMUShumdeAWzbqiBRlDFNosE0Mo3TT1D0Gc8lMSoLry00UjVvlMszIWzvHzDn5SobJ/KxM3Lb/
ZHXspbAZvR5NtOq48rOS4qJ0+nEdW7GtwOx14ApWyoEDBsr1SKKFx1Wh+kxqC/cFgClJZGmrygkY
JfGv60H+oB2+Z8B/lgVfiNrxONaWXYwRYcQfUnCDWhg96UdzWoBWtd0MdWZc1c9F18AZNGWPWlUV
QWokEMF1QFGDwB36gTXZlka7M9Se7MxK74OSqC+lvNxWyriv5DRkuIK5dAC9xZG6ejfR/o7l1eMA
mWQG3ADai48xW55zekhI9gVA6atEYb6bt1/teNsZ4wG+b7u2+UmweAf8NDu3FdBMoEkoXE+X5v3k
LqNxeaWclhLvSaoaDRrACbUFVeXRLQBpuj7zl5btaRgur9iLhYu3Mq1hoMiJ0ZRUAc0OkARV9/RB
8J1F0bj0AtTsUBGyqJFlQdOqhtHulN05JIbII64YZu1fH9ylXXI6uHWOT4oUUpmphUJTjYh8O2RZ
UJuAwSV3U14KivVLTc+zewqXaxKZ5kZTYmArJ8gGK+0m3iib+a38kiF0hBz3YXvtmxDpd2mRWH8P
Hx4SG9dKR1SCpDNmMHAtYdkE9ldpCZ5rRVG4peiUdU4HFckGRn9x3G3sbmvh0ev6t7q0NE6Hwi1E
pZhi8C8rVAkQiYDYrktAUU7Jc5z3t5Ww5Lu0Mk6jcQsxB0AS7PA1fzZP6bQ+I8xekqL4skR47Uvs
Ct3RdN3BddJAS5dbhKhAjL6iqF9LiYVlbexaMN90FHjLRz7WQZVKj1MF6K/c/heZ+zQwtyZnh/bZ
4qCqJOPPJX5n8Q0ZX65/tD/+R3zePo2xftWTHTabCNAsFezpHfpDUs0WT0zwQiIvs1puh7zyc7SH
4BMYjkkS2UO6mTQQaGPQG+XC3DEDOK0qv5OU8SU2400LNoGMIrGU69siM4Om/VkBcUWYstPxgGKr
OA9qr1wYyNNFWMWwzdaTrZUMW7sDESmkdnKgk75rc3CBQJHWKvk2Af+jVesg1WjE4nzHwJqrrOmV
dg8DgxZT13qNrXf7Spk2rIMVFwOHIikfaCnfLwpaq3BDFqSlS/vpdNK4w5uabJRHisp0LB3PiWsY
ab+nZiG4N4micAe3nOlap8/4/Ab6Fcr4aU43SS7qul/aRydD4RsGtpMyNU9RzhnoYMqQ0AGfxGvN
p0ITaYGKInHlfGrEA1qj2EZjV+wM1od2/S4pmbfSwK8valEkLt2hzWyNc4PPk5A4VJpQwrt/HjWq
0N9sTTJXNg9/s21jhfRZhi+UwZ8XZpbaFl3RAoRqH05s9Z26BSM4h4v3f3PkAy+rrU9LqvEHVH26
Z9t61CnLtajIlDCWlb1ZGxsyqpti/mpGJbw+m5ePxpNwXKqdl8lWMz3WIqpnb7kJnZZee6r1n31+
nKr3aq69fKAwddy1JpiFTJe9SUJjb7BAWlbBTRR5jV1C3iIh/x0/l5CLostIqSdaNO/hdgddLWRi
O3MlJZC8xlffVo+TJHDeKYQB4FE1foiYhJd35t8fsC7Akw9gwdO9kdJUi6oFcq92VPc/lEJkBXAx
yN9e+B+O5UkQNullKy9wKC4JnsFADU7qzy4RPFReOrRPCqw/iL+TIHi/LEdtMNFw1/G6i74IaWp4
01doWFoeqzrByr24M0/GxKU0+JmZSO9ourfGQ1u/NaO+p4O2sfA6I1i0l1okJwP7s4ZOBqb2TTb2
GWZvRWrk23HyoKyyKkXg3Z/A4Arsu834q51c+SMx7+dX0XOp4OvxzYuUwf/HaLBpCDuwZoYlL9K4
qDy+2Pc6HSWX6RZLmWvdweczXNkjX8p22AL+Ao3VGU5ZIgMXwVrhVY0W6J9IMsXjTK48mTNucdNx
ZINrQ7ZkFvd+BUuFFzYqFxzqk7G+z0SDv9IlylB7HW7GEDLjG3hgeDBxehBl1su13t8F+kcp8mTZ
LHivVWBAoEXlkvhyOm9qqQlpYYVAax3NGu44trkbrc51FhH65nJaO4nNZRWIcENzFE+ckfaYPkyh
vjc31UMJTiAJe5/tQDta/VsPU2CHOcRZBRtmldT5dpb9jc4TnoyipAYpHTWaSZW4c5HtHfZlmIZn
pUcFhooqejCZBOPm9P165IuH6ElgrpiyDHsx7R7DpoW5T4wnR3i5EyxcXr60h61zbDeGGi0w3iw0
J7AphD3oAvCM7amaJcg9gtTDc5pqANKaMcONfJozAxiqBOYPT0M6+GYDunBRV/4gJYKYgknkWU2U
yiDblnhmsyzw650bpSTh9c+krrnk2wIxFNOyHEc30Ic6P/RmktZl1zfYkHm5GcdqU6O2nvUFfgfm
oYrpUTGgSmwortbGoZmQr8V4XRWHxo2ko6zUjkajQR0BZsQKMAStA7DrCrgikij3C38pv5GaFBwT
PItGkkMeW7ynL9qzzCzc2ZSgoHC/7eCqk+ou3Em9sTVCfTH8Fj9uoXQLAVxUinXQdzeQPKqHDzSt
0JfCu0HmCL7Z5ex9MqPc3UuWCqkz40GNAGq+TQs4qgz14FEHjtj0NpHg/6MlO50Ur7FUBpNCN+VQ
CA7ki8fUyU/gNl8roa/PEoacnklenN3FJQgZ5cP1pXO5gjyJwh37ejZOCWAw62G8Eq4VNz5aD0N7
Y8J9ExKaqwarcT/AIlh0hRJNMU+AWSRijmmLrEbgNy/X5nZylh2BKp89Ooc0PsqZ5c4aRHdAideH
u0WLRZDR9VpzZds43LWnS+FBD6wNSh4T1SkU6a3PQf/p4Ck6lrb6ZG8NSITddYaoHXP5KPs76byq
bmcYi7wAJBpBMjpz7HDOFMBx4CwTj8fWkteEvm0hIzTKIgUM9YJSv6M7J7G5XtCoa9RSS6mP4iXN
PBCUfpmT/oErgZelh9JWem9WDK8a1AUcssl0pdbUQm1uwQ8i6LHFU7zvzUlyIaxierqBZ7suwfsv
vIF+S0VyY+v6Y5mVt5m0QHybpc+5k346vV3s2JC8SVnxnk+9azkU5jp5AqS3TpewmAfIkOjaZlhF
novRl4j1gJwV6bX2QWOZuCzroio2X0Cr6/08t3+j3XhnpBQeL4aserWJXGYS6TBp03Omzw/5BMpX
bErQPypmCDAvq15U4ukyKDDaAsfWFLLhEloFvuIMRZB1UHmgaJb6loq9DoDtrrXZvdRBMlw3+4M6
djuzI7UP1Ogdi9m2qCCzXsuvMnmtmHmoHds3jK8yTzexUnimaQXQ+HjSQPqO28VLHPzHYg/+l8es
bx+M7LBIJlRVDAhylebG7OFfZsLetuvvzAyNk3F0Y6M+9IBq2fI768iBtBbmXgvtuNK9jGTIR9YH
zuYvLR02vUof7Blo56rylO4mxV9hFlh7yi0IdmAdwcEwYD2UMDL2nBtQVB7KnbIK0OGPNgm8Pxyy
awyaAl+fbqnTuU2b3C8SBMKU7BZvAJ27WOXDpKnbuSp+zGUGmbKFqX47tndWktTQ6xieZ9xBvZqi
cZQX84FNza0zzzego1fVu6EYwVTYIdZdsM63qZXegifDhhIPkpwFzFsk36YJ2DE9TPdKnAiDijXm
QEsYsN0qk12n/kr0PCwpIJt5+UqL5mkx7Nod+9kboVmlgFvg4c7vQ93zYYzlraq3rppJwcCUjZSP
d3P5pIGnnan6/awWLxmpdukyhUUDGa9SBWVbZoHDnqemRcdShQ7PV1u+NvmnLc3uyN6XCvzuhj7N
FAI/YFo2Shn0k7rVZFSirRIQBSp/xqrbxUJnmjwHenSt1T00XRYwGc/Nw6eefJrynYXqprIJgMm5
C3GYgM66n6tQ6VIttqHAFqvSuBta4qZ26i02zDQEKX/d4dfSHne2GWquZkaKmksxdtrUugQ5Bwwa
A6YB9KfGJncsNK9Au45pv5vE9rRR9K57CayPni2AFpolm7bMy3xp7ZiNVepA5AOmLGDxaH68130F
MqmH1XfDvkuFnZlLGNazmFyvRNJ7OMs5RInkfbeTmMfArt6SPdsQv/EtsOJ6d/Y7D2zWUL4BQ+wR
JrRQfhwDYT1/8WQ/GT1XrpWtRezaRkXY6imE6YcYWn/Qs+lGP9FeKn32aN5BHAdOZJ267abCs/Uv
Dfp/UgJlg7wJrq+HizXxya/hSrLSMWbQcjEvjJgHW5JdCuhha843ELrcrvWgWQlNSNa/eW0Jct9i
mPq46VVcjoE2dDsr9UoIcWYzGIDtvrDkKNXVvRNTvMnBlAiwm2TYF5nu6jHdTA1UAYQdHWE1wn0T
ozcNqZQrNcp2q29DOG07N3txNhAm8+JHkQHMn97ttQngJr3AlcdhcjFEmRUbQTXiKO7l+IcN3SII
viTlV2koe12bblJpPsotAaNa9rRSgTQnzgwZjhOUQA5mKKGPoId10eFoy7xJSQJ1tF6mJd906XBf
2O+lbQcdPQDt/JsOLJrw+sjSt27Sg7E07p3k2SQlntPTfV6AH45D0WilcCGSS3tIskjN1+xA53VI
pcmf0vHLSSVIOrH8RZHgUiPVyn5oFxFJ5BKZ9WyrchmqHI1ygHKqEumdmbj6rBxhLKbjflt6dKD7
TPtpOnDgggJQDF2qqSNuRuDf40RZngaWDgn4ToEUUyMBZtuK9FYuV28nG4YrzBe2yLK0ImGVEWIJ
xoucDLdZ8gBErjsBrVyDCd+pwCnk/xUu9iQwV6uPeAKabSVGH4A9L/MDg9bV9VRw8Tb+NwB/Pbam
Mpk70+qjeTD9Jt0Xdb51IHYpma8jZFWvB7sgsIxK9CQaV36PxjTX6NKiiwp2pV3BJqApfC0D2CJR
vGQiwbyyAG28iQ63unksrLekjW/k+dZuerefx42dWQfZCuxWAYAT5kXGqzXV7gSqWdJXQLOOnwxn
rS7BwL6bg9KqD5rU4laTdXtTT18TDRT2FnK8sRTKQMe3ueXqi6jiXhPHt51+Msr17n7StoJ6QMX0
DkcdTX7W4BWVEtShK0GvWLRjeBmRckryaRiwNNZrHCZB30y+5Fqv/zJ2GoLkY9qv8lFFJOLqi9YM
l8ql0QZZs0ZkC/zM1BpcC5WDDtWjaoFDoST511fNusa/TSdSjuygbjB1ngacW0ZuUmtUcYqvDoNg
L2zYrt2ItGguHlAnYbiv1pXWQuyRyVEL6D+YZ15jZW7WaCgL5/D6iEShuAtZkY5xbE2dHGXkuYCu
2TB+SghokO31OBdMx7DfTsbEfSnSLpY+dYoclQfVQ4L3p20OZR0KJ3gRrXj9U9e+Enea9swqC7to
ZcjFPknzJ4zhBJnqkjrR2WC4AzSTtLKCFZMcTV0dWNXgNrTdTRoUfiMVzidSpsN9YjWTYb9aCDTF
nfyZV6UAvHFx7Z/MKHdOad2sSX3Ry1GCIj/LbM+xkH9MCUcRbmvQWbn+BS+mkpNw3MEDEXU1hjwz
wuW9m8bbQv9i9n/1tnUShDtkdKsbmkYe5MhRD7p138bvHSqL6wMRLI8/J+xJTlRpAnQCHeUI5Bag
fsPREL1oC6aKZ+YqxRinjCyYKvOXatxl8g8q8in7YxF0ZZH/KSlPRpFbg9U3NZqSjMLwm6L5n+v1
jqpL5ZpaBr7pcGAxaf2xmTuf4i3fgziDF8szBOJTAFrrBDcMXP+h/dnXN22LUw+ef8SL51UiutQ8
IufI3IP+mMbNTZL8IJPuQVNma5TacYTml9mDgyTPbmO8xYa1z9AvdfIPs2A3ZpXcyzBB0dTPSV+C
JpFuc4bGTNLhvgwZ/nr8BbITajwZvQToKJa7GeY5delLVnyjEWhaq5AU6ztsoe4XaRigJGqxk3t2
N6cV8mH1TKHKDtXIfaJXeyWfDwDpuQWpblJ59mcNdlTQbLmvMiWAkHqCE6EsnMOYNvelYeEANl/q
XD4OXRcNNfS2WRZRG17EdV3vRsNyJ2biSpS5VTyDrwW/kYnubbN6U9LeSyh6OiYUBGJQu0Bau74y
ReuGS8Ytyo556bAyNXsn1eCH9ds6s//jMwwQLmc9vWzDcQxetUmunCknyqxHtia/LdDmaKGEbprE
MwEUIHBIJnA/VwWMpwvaAGdR+X6raRSoqWfIIaO3dZBhjdhsNCXoXDwuo9KHppJfhXQji0yZL9z1
z+NyZR4l6mITSavxELoS8yHAiC+rZ5DLY/4q8pt2N1B7FaWYC5oT52G5E9weYNHdr+rPKXXTu1VJ
rnmOf7fldhVCRH/DjyNjZzM3DvVXB2bK19fR90v1eXRuHUFxX23UCjrmZfKz0Icw1e9TZ4SI7HMP
heV+ebge7sJxeB6PO9uhpw/PBmnSI3UDrXyy6dHVSD2meXbUH0AOFApcfk/h5wHXjXSS/Gwmx3lq
K/iq9jYeKlzERGIWoinkTnhrKsoU10496jTlrp0BbdGjGYr0dtO9oa3kSZKoQPpeiZ2PiTvO0aSe
cy0psUMOgwPMikvgUpxFZAdMAvXYW3LnbIhL96LX+wuPMOeBuYN9rhe5ZrAzwxZZQnY3HRS0xA6r
PHq66lomt9Cz9GPhIr3Q9DiPy531WWsBV5kjEa1KmjrAOq3sri/ayTbbG++mYJH+AZqfH5in4Uxe
JCivHGuqLLWO/uW5lweQa4jrgwKEVOYad85dJwPcC0R6xzz1vvG7gO2aUL9Bj8jy9dvsOa12xHJp
8UFit/i4voWuf3yTv1jIiqzkY4U01QEiWyhA9fWhVA5blrxfD3ThDfR8GrjMhOfPsVosZKY1IaLr
Ot6xWxxm3Va5i6Gph3vasGnQDnZrSGzWkosEdgP+lyBDmd+L1/Vn6ODygj9kOTwMZukXkmcDZPEo
GuAyXp3kfpnd0m4KLwYyFDLP8Q5YoEF6V+mwzbtjDyVoVXG7Yl/gxOjstxoyRb15WLqdmj7oSxkW
mu2Z6U8TWNQuRiu8uqHJoarB1wA1KBm+THJLdBv63zsiPyxWEYxZ4s8m6FF167ZDgceaHD4YI1qB
vm2DtwRpEOvowDSoNlK/Ll5z+tTlXwV5H+cBdRKuZPV9puGR0nRgshnYBImoO4695huwHQSRdlul
BjT/geG+o/b91DuCG8AfqNf3Nf13FrmPaRNYHlnyqONjmhA4K/3yEfolxa3xsGy6YIKxASwmn9FB
FyWNC5iU8+/HHTF9zyoJjrfIjz4e60HWWFQfwJRj/EDvtS2YHvDuCOA4BhxQDQ/sTXUvFv29cKc8
/xHcuYMqzuyXCj+CDolPbCuYKdxIumJrKMBV5b4p/RhVvCToLWDEk3t9J10+g/7OPXcG1Uuhw0oG
c183bGPHjwoZBEfC927D+fC4MyjNs7hbwDyK7JTcjlOM8iiNSoYk7SxRvBJopDzzE4n610e2/vJr
q4o7icDKXip7/bZsnreS/BiPxpaVT9eDiAbHnToGaDrqWMJ9ZDA+6hlnDW5iIECnhvdzSn+hgBEM
6k9GuTYq7riZ9Kmx8ymDo1ULVpHaboflI1WtvUXenBaw9aIubhwqewmwQEpv7Aas6wo9b81MNj0y
g6EdIAt51FqWe1Vb3k5Kq27SXBEsq8snwT/LiudLlbqSx1W7rulpChX5t2X/SCpAEHpB026d3yvT
wRNMmpZJi4lOfLSABJ/FZC/DjBgesa6Twk1oah+JIkA8CFI+z3taFkdx0pY2UW8Me9kmaN6/gx44
Os6e5aJg/+bC8XceuQRl1AW8LhZsz/ilh92GsYVhXnpLQkipPOKjBvprlt81AkKsICdo67+f1KVT
zMyyGzGpfb1401j7uA1f3zbCcXFpR1UgWVIUGBeu9rAOLgIdzjnQwVmRgHPlotr2S68XXWhEq4VL
RTXQ7EO9YGCTPrx33Wvb589sjvd0pg8D3scX2LQIBvodH3OW/XjcId77QT/oUOPTQ7vTtnEwuOnO
2qPN6//nDcPzUFwuSkAlU8x1rQyyDpXUJ1MI6RKtfS75MG1iiwUhUlxY0O7Xj7YUb5XmzlFeJlkk
nb4e+ld2Nv+OshQmOMUKYmU769MKm03u6XhYc2OvhbGSaGUIljwPMJQ0B9709mJHkvrFmhHSTA/X
F4Jg6enrcE/2VFVrBiEprgmaJsMMRXuN2/Epbt9lqd01veI68X/xQHy2Hvj3DKCHVDOtMYN6b/t1
A7PDBCitBdrkabLPzJAmLUAqn47+0kAcSErnZ6tSoW+tuoP84/roL7z3nf8WLqVYA20nVqMIaBT1
eejuM9w/4TVgAJKvGehL0dAC0QnYnjdBYNGH5RINMWjROjImwTxamsfu0r0EBHn3YhyloxJkQRwa
/vWQgrqDF06f5appR9AbopzC34cCQ1RghMvn9Sii9cRVN70mUagqIUoqxcfaWdwknu4l+Sa2tQ28
o3e0fb4eUDSRXHbJjZEQlsROVEtRIr/TTDAgQcXA68kMs7XMREX2MrLMKyADKA/3zfgIga7r4/g3
bZ5/jlSeElaZFXRBFATSNzJ1e1i3/evgmUNAKJ/EYv3/pkPwNyDXvEPT2ATCfKzRIVBC4OQAVXTh
bAqPCy1Iw0oE8v8D4r+SOXlZmaxUWzuTMMAR+DDUia5uuDqeaW+nML9b0D4sQ1yVbV93rdmbviZ1
b0f6m7FsZx/GQELPuj9ApGu/h6thlEE1abLI8T2TGfUM2KJ5Ci7GbpF3JtiLMBklFYS0h/HLblaD
LZopLrMBAezgM4VUSZqtViV4o2ybFUmoLiH4WvtusmJPXmASXLJNWdsoGlr0wbsYF3DTpr9oWR9T
M7tfoMjpQy2z8dsaaNi61lPfWNgYQkDsZq4LQZ4XHJEGl+hmtCwztN2bKImHe0Ut98rgNTIL05T6
sS2KJsg1BpfdFE3S4hyUo8gas9CqVkRLdVfTV8GW+U6e+PNObOumY0KphNeeI1JJGqIVaOrhpLIh
/Clr0DWoDkzejTDXSOd0V6bVNqnC64Ev4M3OA3MFWwyAZNZ2A64Ru+Jhnt3uIO/HwArrR9jqQU4u
kEM7tBIvv1eCZG/42YFt/z8M6L4Xcec/g0u2ekNmRvBOhTbBAEepEkg7EgIEi+2bCQR/L2SL81hc
nlUSyJnbc9ogW5BN9gYRFb9ze/RNQQraxEIU4fcVdB6OK+ksqBp1ZLHsqHyrIbBwB/ggvLLm9z6s
X/Q3LQByyy9E1f/32u4sqLWut5NiyGgnJ85bfFbncQnHTbxnobInKO1g3eKLkFCCEVpc+sWmy5ce
Km1R1+7mggKhrmyUPhd9N1EYrsCj3SJbNtqzUOZ/VDoIsN5oMYGh8JdOYX8GW0gLVFnJ6t0heZj6
RyL/VsflCCsBQflx4a3ofHK5dJvAqo/KsE3AlRFfdDj0sIIkcLd1G3+BeGoRWqMrAuh8Lw7OY3JZ
r6KQOxxnBnsQCjtC+lAMZHc9FVzo75+H4FKdEZty3Dvt+gTWB81dD33gyLyXd07u9r4ZrpcCPXbN
OhBZwl8oGM4jc0komUmZ2xA3AmlO+XS6qC8+s659pNIqWOlKg+GrlNwydVvbe7NtcvRsW0Ei/ON3
c36Gnv8GLgOlPUBgS4EdMy3zDxvKE7TaFHl+m6VVOLdwiWxvcyV70S2I6sukg1LKU+U8w5gik4fd
Ypcem+CHDvJk3oMmuoALG/X0bmGfph3fwpZ0n1s1vJMM+waCrgDxWpAzVDPqhIuT4/8qpCME6G/b
DjBzXSchg/msZbkmCPW5bG3iGIjnZFi00kXvSfEolsAiZR8G+A23k0R3CRPt6gtvk+uM6Cr67xBC
NHn482hrnQKegYOcvNIn8wBv3sBpDq8stGFEan6UW6iEBhQ2RQX83mVPsB4v7/e/8bklz1hh2NBB
RVrBmah06i6/mdUeLjwqihdcUwGnsRLNVRL8a42n9h40CTh0zOoH2kSiPb8uwe/L4++P4TYHACeq
OQIlHtE3oCf1PTA8W/u+/bCCrnWt4xAogbo1HxbRe/jlRP43Lrc1ShkcUtzjnEhBXbCpgfiV73ss
n9AM6w31UlEhIhontw2aHKzxpC9skI1d+xZusItfBPEPKYAJSwQE5HpiyTckECbVNWlem2DuVGaq
NI+qNeAleN8Hxlv9q/EoaKQafG9niMm+gFNqiPQhL/R6zzc9F3RMiFIrRV1HTWvs9WX8sTjrm9Ge
pcpNSffozvmF9luCyjy0YlxlylA713hzup8LKLqDVWRmBwvS7WZ1a1f1pioWQVoSFSsWVz30EjDv
bS3VkVMCOc0enfQ+KWw3MXZF0/o6qK6xtbiTrQR9lsduRk3B29HlBQHJz39VpjZXSXRDV1bLetfR
MvYEuaynVv/sVlNi0cO2KBBXRczJYCyJhBPOme/k+qHT2Y7CH9EqjP9xTnmB10k1praIkerhl9X2
Xr2rwyR0PEMP1xoQzwvb65lMcHbbXL1gFgSewDUOVnvRb4gMqU4RSVA0d1yqVNR57gcFqyS2yL7V
mO8oJNA1BY4DvWA9XGg0ne0ZnsZLqNzRuMKCWOp0M8iAclDgnkrjqOo3nQMykDPAAbfeVawSJWHB
LcFep+GkqrXHXJ2JgQ+3jObjRH70zSEm6b3jLFsVztRGkQW2QV4nCAn1QqSH6CtymbHoNSNZ1uAZ
eHdsUvxl+vm/rRMuG5lO3muThghpm26ZVm8M0XO6qHTlQV2Sqo9USddKC6mcBHZ1TzYlVr/lTQQN
U1/amDd5+J9rWZwtGR7U1etZYtMUl+iCLh+J/BrX8a9GEmFCBR+IJ8ompCgUZqEs78svaT2Vi1FQ
kogicDeQtIHKgN7hBuKQZ9k65PKv6wtA9Hl424chV3NlmvB5us7yaa0+qnHUWVC7p59da28tw9lr
3euUwDdmzn5LFvPV+UeRfFz/GaJhrv9+ss00uVHGuEYmtrCJUPi402hv/rcQXDmlVNVEzQwhJPWj
WeYgVjvBu6XoUuFwyUIa0yVToCgUjfvibogqr4A3NnnMHgpo++DeGFwf0eVq9Z9z0uHSgzagSMts
dDDsnHq9gy6ffOfYyf94sXe4HEGIs1iLikZR7QD4hV6nDxj5z+XoQM8anH/BZ7rQ6TzfuVz5QepG
mvoFR1frA3vl9Zu5cUEtBaXhmMH1Wwko2p3QwlmCAqyN+pnikfEoS570JGWuc5+K1MauL03IlJ8v
TYlJ3ULXJMzyR93QPC2b3evfUXAN1niIld4WCYS1ATiAZXVgK78AoPaVunPbKQFCyPHAAsdb+BIY
0o8WfeZ4fVUBqVeD+Xo1+EOe/Rb8oOunnsYbvMUkycdyRJHKgsnHw44P6NOh2i235aYSVCrX6wjt
m7cbdH+7TsL0xhkQX/XkGc0vVd3JsSDDXN4sf2813LIyZZXmsebUUbEUB1bIRyOfo0pvBLXKv1m+
/8ThnziVvJtGk+W4wqrKHVRVQhUA8F6aA+LA10J916WvWSc+RKzgM2uCbJtuHeY3WnvTa9XGYOVm
Hoy9A7Jhlz/bI6Buxk2VQfp11CCOyjpICsjwshV88HUR/x9pV7YbN7Isv4gAyeL6yrVb3RK1y/YL
YVk296W4k19/g5pzR1SZp+uMBxhgHmR0sbbMrMzIiAtPIbZUOptAt2WigYev8nMyRy8zI/SiP6aV
Bom51JuMNBh7vDmLhbNenG1hS6jxZOhUn4s6iOdTSoCrp9khFwjnTftOl3Npfkw8vCixBDC+Xgd9
C91sTW5rMIX1Xgk+8q4oeicvZrczm1ex+tVCXEbLTCjxnWfQYV1NI9g+Yhusk1Yv30EapauovQwA
rlX1Ae2OblmWDipdzkSjU4M0TJ8jV4NWvGtZRK4um2fDHhZzbSKnL1JbEi9rmx+jOH0H+yQ6+R/D
NtCbhLOu/8Wvf5xDxqNWoLWMCcRugrl5XdrkuSsRscZfu/zn+ohc2ldteS2Bbq+GG204CW1itTK3
k5HzwmZpSNMCSJexwe7OY+IVSuOZ3QDUeQRigfHnFON/9UkZZysXvw8oXC+t4VNwsisqWi/iZ/zl
LOIiyD1a99STaZ6lrj3gH7rNeEOQk9PrX+DuPyqFNzQDHPrz0JGDkDmyEXtRGvHQC6uJuHSIGPeO
zq2oF3tc7caRfoAPwhNwHx0g9smN/LjK2xMw98mFFd4AqySlDo8Sd6eZcXWNH3vKOPy4Ducwk/AB
/VX4DRUzN3FT5V19HiwixwkYbCNAkgbZ/ZZXgNwBNH4em4kCuqYtJmIgKxRX4O4gX+S+cM1mcpMe
vcT1AIYMsFYYONNCUBSU4yF5VoIx3mNuoOlQxTmqlbMYr7QiD9Cp4RmJXSOogidqbT/RQMHw2dOj
03aO8kQwAgPSRnXV3BJFPmQzdetBsRZIbaL7P/0iS9W1Loa3rdAkEECCLeiwHR2Iz+bXoZy+0yG8
L40mtuQx/TnV6uiACh5V2czL+jY7SXqnPaXNotnFMl2TUS6tUJcru0XGlXtk1y/+7cRuZsRummms
SpNRHeDsWkOkeFP8SMhVYvR2Vkucp8r6Y5cGYzZJBwimyyFIHsTqU9+LXjM9kjgYtSAaJpcInCOx
Gzd8TI31s2amZWkHMcZgRIO0iAuvaT9m8n1uIo5v5A3EJIkiRRdqrQqrYO6/C6nXR9WNqj7WoXG8
7IN348zNhOTPpy+XIFVNc0xoAcg+Rpe+UP5ZGmozBuMG5UpGp5uig9exml2tQm6x0HA04yupe1QH
6cEQEVNrQNqnxtmo9VO/yJw30n7+c/MJjF+ialkjsMQ019BScpBypW5WIRfgFCkk23DRsJ0PMyAU
FtRP/PbQo8kh1m1acVVKd63K5lPWv28enSZgWkLZ4MDKIA5NDRkcwpUnDly44LpzFy4GCx5KqED7
dC5JIEF7LtZMiII0YI1Q0F9VP9da5IjENcRXhOGeJKWJoyky7w3HuZvvpajNVIVSSo3aNKvAkLon
UhX2lDw2xPTa8W5Au0ES/oCsm1w+pfFyytvRjTqQbJm9TSM8SNQ3GsWu0fJyG/s3yxDltdFClVj1
4yZH+6akkyrIgBChFRLNmiuIkGXXec3x+zv9MRLjuSfQ6JdJq8FYSLrbmHekBOWVyZPz2/fPECn8
/wkxDmTRTEqFSFnPNq6XnbgkCUDbiC7X6DxdVY9Zaq3tSjXChxHNGD8vG5Cdxge46M3wrLWXFjrQ
uSZQzWi9VIu8IW7rh3gGAHDodLsbXmn+QCqkn/GYhKxXfGrLxlWjLlBH013G5WhAFiVCPFYYEMcy
U9EZpabhGO59n/SxSIybQEsIGI4UuQLTYTAm9jRIx6LAvVBva27UwjlhbD91AbxQ3eJdFYCzrkCP
bGUcAU4UuBjkHejzp6Vn26r7omtHAAUMAFuXIPZXUJjo1kHlK8f8V/08Hjufxy+xrtPvVuXvdXwv
42yvdKfUQyypVRCn51iULLHuPM1srUp6WvluhadB5FbNd/MCHyfsPQG2GROv02ru6o4AhTY49W3p
DQcYbLu+/x86aHjzYxxFGJazhmJrFVC3x3LWt8Vhvs7xkkALXKP467iik7q4xULq5D+Nfy4Y93lL
Ge9QUH3KKxOXGcqX0IR4y9SD2fAqzhzD9J4Z2iyoFteKQWgNCVWxfolWBF+H9nF0G142DbxhGMMk
gMMpMQqclSr8Uhi6UxTnIcu8y4PsPzk3p4OxP+mwpLohUPJu/uZvEppR/A7FVJDWnKg3TP8DxFve
d2wft4CxJjSsjVTKVRJMw2iFdAJt2FtU9S/qcEyKOLOKKI7clFqQhgD9ciScl0i0MzSYWG2l+fVi
vBU1eixnAdm0+Fil6n2vzhQM/LIKuTBXUsfbLOodM+5BiQtiHKuBSmuO9wBn7fZjhL/n8W7bNwcB
DYLiUpc47XhbQsA6d4aTdkSjpQ9lXUf6enk0ztV6j9E2gwmg+l1A91cFBJTm1LAavJ4F1aPdraYH
KDhAq0I5XB5y9wSipV+WEXABgMZEnlG2NINYlHUwCIGuEpT5U6+oeVztuzH0ZhTGZswRVTOhhW9B
Cs7ppVszkf/kkbMZgbEK45LRshOWKiiMUz8V3kxaS191zUsQN+JYiAlPp2+nkxKGaDMkE7xIpSnk
mShWAMWItmwXbnMESd917NSH6JydNUvx5EO7EkH+0aHcjMyYjbZSSzOT5jWeGRHPUNtY2Qlwj/3G
7wduzW7XW2+GY+wHOueVqkPXZNBHX/o685bxvBgDaMtF/98dRsZozBKpq6hYQxAwpqOBw5dBCEBH
HrHQbqTzMR9tzTdsrtlAq6Sv1txmm76k5o/IqDwVAjMqiEr7Wru7PKf94HMzGvNOJVUyow9KWv2l
4jdnEDjaaEw6yKCCBqDraTXE8QGEUJXXvvxzcYlPR1RbrdtmpmFd57nU46AsJLOjpD7jMU4h9M6Z
4mokfgt5NlNkjEgDnPcMbHIVDF50yNzqunnNXzprcFdkkgyW7sfLA3KMlsaYE1OLG8h/T7h5gx/L
+UHWgizjMWJwbBaLw9baOG3TAfu2zOlpFm/64Z9zdn3eHcaAtI0hqlEE20vkX4QWN7EiWsYyOIsZ
c0IA3olnDEY4FfWiNphLiw54aX7O6eIb0wkMunZnyu7l3eGYC40xF0snCZUZjjjwkAJJYqfXjxXo
eksuIIp37BhzQciQkjLFrCYPhOullTrZk+LEGrDNslX6OsT6jpentkOF8GnLWDB1oqPRK81QrK7E
+D4igpsojUOU8bFLZVzp6DCNAPzmqpMrKEJAq72F8KCsPdCJgJfnIOUnGoL6dyDnYmpeiQCRdUl9
qLucY0n3wWIfV5IFYpsx2L1kgk1Q/O7YBCutHrlD164lH/Tbf97Q93lVGDNTlbMoRxPMzNBB8C4+
T8hOXF54zmXUGQuDyGhQawM3XjWUQzvdiAkXzMQ5tjpjVIS0NSetwhDrI3FNEoDco3kVAHN2eofY
0rV8yn1SI+HMcee8uTGhywy94aUWcYzNuvW6+jSV7b9cPcbQiGKT1qKJSAVBtxXWAA7T/l8OwVgY
+LgoSsBHEtDp2AGAH3Kv+7oMF5yMzpiVBLcLjcw4ZGNx0wqtrxd+m2Sc8twO2/x6lKGEBXUJU1Xf
m2Q2HrMz9UzMVLiy0ZY8yUncoUFqxqmuS8MS7OUmfFQsYC5P2C08cIkVOemd4epBZoUu5DIK1ech
pvbTR5tPYg5mntUL+jfwSWtmVrAgAA8KYvwnuaNqT1f6VXOTH1aoohxZ8U/h1KvWyCsz7XCffl4X
5pBCOncZKilH0wHUsebkbZhPBV4nFGztoAezJzH3KuSsIQJ1JOiyyxYQ82bogwPThDJ9nQko5nSo
HBoZJOzBNV+CSyFKr0S58XIq4Z8ZzqCDMAFYRdGsUeYGO26UeF0VIyFmVM9zIx9NI33N8txPeqCB
Ueb6qq0M9W3H8ZX7OaPNejO3JRcXxRBBCoo9HZyVhwum4FW/XwO26+JYopYIHtuQR2W7bwU+Dh5z
gQZdiCktsctKXx2H7AX8+Rzn9V98wscQzA2itUC0FspAgRbeGukzAmtnrYeNM+iWtftYUf3emK0w
rsDs7ieNYF+24evP/36BP4Zn3HVnDDUt9BYmQhmsrlscoBY8Y4Zmblxbs3GUIVdwecR9k/73iCwx
hj5G6qCmfRWkIOIYcQTBrTzrr2Ki89ztujsX5sZSY6jxhJ4AEyOt/PDDsbiCNpiMeGS4RoTlrvkw
EKZrhmfcm8Ticfq861ddGp3xv3oIloxcxeiyT39FaDltyKHpbkA1PFDf6K+bl+Iq9joIpDTP+aH8
lnjJ60iOBOxHBSARHFewb6g/Vp3x1WZU5VoYr0XhpraMHvi65VdHHi5vLW8QxihOfRkr6BLE1sbf
hh5IkO5OnXnv0f/ydvuYCmP1pplK0jLgxnTO5CxO7kCuonKwooZgdSeo2jmQ2nDmQyu5S+rQjtc+
zTvAjCmSByKRAejpd+at7JC42U+xc+QAOnC3aKd3zAPUAe55aSiOKWLr7XKS5io4aeFwyquxGZ2F
j7vfLel/2Nh3d7Nxs4JOBL0uMLG6vJbIL1Me/SYl1kwPtXY75ouV05s6Jbxruh69SxeFMUG13oaq
CnZPXBT5KvTB4uiETvma2KJHXJQ5eXB/zilli+FDPoEah+CU9vEDgbaroeQ2kVROALmb4NVFU4Vg
PRiEtXfs22Y1RWAJsj6r/rI+i9NiWnpqx9QfbMMSncwBZaqhcirGu35yOypzOOlcRE0dZbiCx/S2
cJfDQA7z4AIW6UFJxD9o5bFYnIpTMl23iN3C7aiME1toDer8EtQIZC7Puj6iE2aC8kh+BOT/Z629
hDN9yVKJhwXlDcucnCop2wmByDrZ7igdusO7cCC3eLTnRzazYz0WyUsSz0qKl1RzTMdbvVoOFf0S
j2dBLXlNtHuXYTsWk5gap2FOIrkGgCKeLE17GbovSYhmIvVNCFEiSFxtAqgms0Z08kMTOa14W7ln
Z7YfwLituhNVdO/lmGyF0K+6TeX4cNlL7DYubodgfJGk5mToIT2NZzDx1uysqN4uKQT77shNcU5v
ZLAwRI0PNr5OAR7IBZExb5ack8MSPElj3mVqCvRSCR3zrqjdusyBa7zOOx1wkhd5WvzF5BVz9wzP
dt7M3VRaYB11vCyD0nibkIPplK8a8JKXV5c3s/Uwb8yOroV6DeaxKsg7P9NvCvmugW55vzwk4gq0
/DIv2R8EdNtpMZdfKGsN5T+zAkdu6Ukd9q56mrrRmwquq+BNjrnwgmCik11dDyeSS0MAW9rfCoRY
mQ09k+IIepug9osxAQncle5oN2g456VVOJvIeo9ZFAxSqzi8nXGPRiZvya7owFPt3QX+bNaUhRjH
i7IsEAc0QfsQHeQnczmjRceWo6MOxZLRU75SpzqLTtQDSmiPOL+CeqNmDijt+PQBuyjt7ccwJkGR
pGpEWGDCQZs/psC4Vp3Wbc56UH2fzug+dTNb8tvMm+zme2mp1/TY3BfeePiTxPn2Oxi7gRxmlETA
kgV6dDNlKUAKYCbWEvvyBeIYQGX9++YC5dOohk2FDc4N9FuZtyTm9bLvBZDbeaxHbDOCughRM+ew
A1o2+tk4elI7H6YYmYy58C5PZvd5uR2LsTm6JApz0pcVlC6SA+5LaUXf5hFgYEjNroWAROEBf3kX
hDFAczZIxGgw4l/Edu8vdckGAeMguYm9NmKLh0x85SVDeIvKWKG8V0qqGwUWtblvp+tJrz0pgwqT
yrGvvLiOpWlqgDzLxQoGdk1JQnLM1SSveipfa3ex+yPmFjohr1Sw29S52UaWskmSUwkE4JjdTEDN
/UiLV9W817TZzvKnakztFE9bqRs5ln33Kkjo4pEVSTFMtt0Nmr4kGpMYqJmwt0DzDNmZjBM57ges
mzGY64bkk6KUMuhX/qrlg6F0dDEZAVx3oyNCc8fuFCu/5lEF7hYN9M24zCWsFQ3ZpDaCK4nOCyRg
oxwSCtAorNJjW0Yucma+Xv+gEfLNwykWbqrsi0a/dGVuhUtn6VLvLo3h52g8aoccrMK34PDlBPO7
5D/bb2Qu75DqsVAayXrU1pIyJJRS27illSe9DC+JT50JsuDe+tbN7SkgX2mQeIMKxl5OxMY7B8yV
TkJNVEoNayUiKO0a3ZbHkPdc2g18N/vB3N9qjIxOyBFkr9pDMvrm4gd0sGnn9p1HvEJWjGPnd/MI
29VlgolYKxEAyiYoI+BjJzTNRUD9eQDVQjsNmU97pV2GgxWp29zVPxvhwAsldt8V/z9lU2Sb5YYy
VIncr9drOjWU2plYH8iiewWgTQuaNziu4OIKYzjmadGBphu3nBiozKlf1qdhZ6Gj5Ti5qdWgC4Jn
kC+vL8ZjwoY6zsooWtEfKAuRnlqd2lm1JlmlcE31wVbn0WkhP05jiCWOhQ39QGdM3LG/68LOm0BE
Cm9vpwrh7Puuf9qs+rpMG+/bZ61Jh0E2gjp/bAVqz+OvKeHJDux7ic0ojFnTx24MB8g6B+PaviRC
xy3zovAgmpaU3PX1cxk/iP2zhv6b1Lg2DbDVT8nx8obzjhdj4UJKFnEEdQ8w8rUVTsCx5Vbcv9Vo
KgrnjHd/95JHf98m7DZjq4yxAbldqsJWmfNpASVIP6NLETrM0Q168SABg/KrAdSq+i+3k7FNZFoS
VdVxicQUpBfE9Cn9QqPm8fJa7nadbqfHmCe9zOZFw7sKqYbo0PrCzQK0aimiDtm5wh2kAwFW7g8S
L1e124u3HZcxUkMUVmVpjPpNqhYvoIjHeZFQpkHCk+j9WS3B+6NGV0NeXQ1oR0860JfOitsZvlhM
dyQCwygl2XcUxhdL7LSfcSPfivV8paXUjWX5ROMhO9KsMK1ahECTUOcjAHt9eIwpJBrrkPhj2z6G
FTYyItmP0RS+FGYXgfelPglzfpRiFc0HENtTU14cvgvl2kydxSMrtWbIfQWPIE3PbXaUV87UxoKt
NKKfQ+kQSbeEKnJi9ZQRd2oMN2qOSnROjNqLoFrPOQCrdfwtxfVxoVnQstTERtsOwByOM2LoNLfF
RLVQYEeZLLIXiYIJ23D7TDzMZLaynEcnzrFaLICZ1q1clBmMdw3yXBVZg0J5ToWcE3HsBtGbSTK2
UUWTrUxWSEqWNr5Qgcks1vGWho65MnCsE89Cvv99Y4dbMc1KAV1yCG6EAB2hYGz1Mj9+pmckXlZ+
aD7PxS7nwPZIMSaxTyZTiWMEVB2Ao2tANZb3Oii3kRq10RCvhSeej+etKGMW4dTqSo6AnkvyFyQO
LG3pnZmmTpeKvAVdTcGlE8pYwibN+mFOV0IFlLtksBjWhlU/FJOVBmhfW6GIa0Sj98g7WcLX9Gku
eHdk7wsMTdQVUzbgs95v9GZLp6Kay8yc/nr6zW5rlw/j7KMhVehOBRI015CX8JcrlFL9YWntHP3r
vEVYgwp2EbafwNhpFRrYS6ZoZVAjR0E8qNI6gj3eil4JqkrCGW3Pw24HW9djM1+hyLtkHDHfpKiP
S55DJTxxi1S0tUK1Cn6MzJkci3seFVmbtMaEor2fQ5YNFGeqO3rGF8MD7MHhYRz2ov7N7Fjgs5Jk
Q9vNYPwS5S+QessSnpTD3t3YDrBOd7N8qqYvJB9nI6AC2oFB9mQmjyIkP9Rq4gQJu75kOxRj2MxK
1YdRw8rNfnyUr+AooFNUXRtH4w2q92usX7rjAfxhEKW77Dj2DPd2ZCYQNJQerdwlMDgzCb0irvzK
yPxyGfzLw+ya0+04jGkr9TTR+gIzXN+K6VG7gnrLMV27rp3RQWiEHDDnQfGeCbtw12TGtpmtOWZJ
pZeBqH2pFOJBet5twh9a3h4rQXca8BdBVmNMM880j1L9M8pLKKD6Ki2ctj3QmDhm90SBM5jqwjGz
q1QW3BIPsSXr7ZkA0RIdhe6+mqa16NEpD7V66sY3Uj5kVWNp0408gFVQqvCbPwwq2JLuAWBnwQJZ
muA0Rshb4r0QYLvEjIGdTRqlUmQgoF5eOjEDwVwALiA77H0l/5LFstNrx3J4oAhCOZvLO0SMVWvz
upj6EFYtPaqgsJYciEQf6kNyRn+WX3njK4SLOFeGNyRj28qyU4mpAb6gmsNTm+WnUB9foknhmND3
Q3LhELHFNUqNsK97TG3AU/tqcUBlPFn9veSBCaQDdevyimfjchBsCsSfZHf3CYHgX/e8fIeChLd8
vbzSuymXzR6zmBEoqI0JGNTwnNBaVy4zLykzP2/1O5nQVeDqSy4pdmIkTiWP56R5G5vZkZKbaflR
pCM4LyK7n0q7LNM3FAdVSyrjb4rwPcm+ToRXR+PsEKvDYtbpqOktEAFGiLbJUDgsVedkSs655rxh
GNOZD1WjZfNkBHMKstXZpsKToiXO5XXnuAK2HlcrfQ8NG1ytbNCtYQLvH0rjWRQ5eadwYtxdcobt
Fq8T3roduQJhZ4R3can0ALdpnqyYFqhOIAR6biGes5gUAuLXaeSZIi/bufdK3o7NmMxJaTVhRPSE
GA3y8scWzMTEjw/ygdfwuJsx3o7EGCuRylKZpvAHaLJ0INLqNaeVlDTzeHml/+IGFMlQZY3oEstZ
l+PChJqC3DRo92W7ih7ronQLsoDpooSWN/IeS2EbsJfA6kv0JGOymvIEtQxQNuEBHZdeRw9GcY1Y
2dL1swwROQI5hyiHmRMbCwS/Vgdqn6wxrpLkOptF28Sly6cHraIunSdXMR8k7XsMfaeWNj3EmtOv
IZVCG3ygr6mQBJK8vM3lXSmLf3Q1/p45y5tnJLmix9CsDOapsfW5hXxOaE1coePVuv9uIj+GYRJ3
ckrLnCaoOBCgSOO697Wy943a8LKxOeWSGaRtwzHL+/fxY0gmNAvbBjS+hUICQb2P6saTaWQlM7Xb
jHLgVDtRpqSbKiEKutfxcGBGSufE1GQKucxKVK5G6HYRs+S4zx0L9mkIxoL1I80BUq6UIDZNSBFc
SW3lp+bzZQu2Z1Y+jcIEemFDAbVG736Qgg9bV3N3pIvdIUmQDKKvQz2crOILRW4vjeSa8Q/O8DuW
5dPwjFXrSFeqyYRJGuYAtpS7sHtsiYdp21rzWGR3deXnOm/OqxFhTuanQRlztoAmqm3NGpSOtT2h
EqY5KArf6Hh2VdfykRgPSQPK9XedXI/Hf71zRD+NzRi4SQUSIKQ4orl6P3Xgw4KqM5BGS25xVpZ3
Qpngq5tBRQtGLBIkzxDeBpCzQHXRCt/JtcEpHVnjgcfrt3PjP82NCb7qeJnVjpYQMCGpncszkkyO
YY7WEEZQrr1qUu4Dab0DF3aSDcOyaIkSAHPMwABjXyODoEmHAqUAdwh8lWu23/vFfJpy6CVJIT5D
DIx2OdTQJLm82Jy1ZsOvUgaB2IKev4BipmrROG13e3kEjjFgo6ZGJlOc6bA3QghukVa2crQ005nT
ssAbhTE5otLKyIbjYoQ1xFZ6YIxAbdRpJuds7uFEtgeFjZvA1pBKcl2YyAjEt7IdPjdvuWccYQGO
IP+1BejeeJ0PoVv1Uf2fZMP2qjyfvoCxO7EpzvKw7lhK3ub0oFGvPOpe4po30fV0H4doK37R7yb3
HdTFBR5yjABhDFDap4ss6Jh/2o5WOrWW0L2pxQ3o2i6fGt65ZIxNAY7vQk+oEohjgSrDAIJBTiyx
F7B9WkjGzIQDGs6SCP5DvBKs2K6edLeCcHHi/XNxQ2TmPjzue8lhE//KSoF2g+o/d6weqNtyq0Gc
bWFBUjpCBmQBsC0G7AbSgOM3gq7GceCRyHC2hYVJKahXyKAYg3ZrYlhzX9qg5r288fseztB11EZ1
IhtM7KVAwMHMjByMm9193E4PYdNcY6PuiJijxbDlmL99s/ExGhMMQca0XsasIQHNNCesr8nizkLm
Xp7SHv4SB+BjFMY4xQaoBeZmWqkn/mKVAoObASyZ08pe+Zqd/+IKCTFnR30k0F22OR+wH6t8fMC6
rZsTGIcyaDPlBHDhonXQluAmg+ShJntMhtRuhae6/1lNtauXKeftx1tfxlhppYZEoIiZ670v0cXT
k6ORN5ybzBuEsUmTXE6TkIok0Er1KkRWqsvFc6I1zuVV5A3DmCQUpBYDXLckUErBP8/GdRon7r8b
gjFJSUHjGFJxJADyCI81xdfUt6Xj9nbtW4uP48BEOyE0u0tJy+D0jZOQ3VXlszyKDyp5KpEXFPIe
jXWzXffJzazNZ7ltPZI+iNl3qHc7cUh5h5PzNeyjLg2ncZl70PagYw+yKpqNfN9LHJiQ4i7Oitf4
uWZD1v6PnkF/rwFLjl4kUqnEqC8iYIDAuGwpccSZ2LpZv0d4HyMwtqXJZCrWZWoGupJYaUttQah9
9LU5g4HXdAhNAlCzXj4/vKVkDE2FYC7XqxQbiw73Gi0BRvRExwkZlogTCO0l+Lc2zWRMCq3wxgsp
2D5rM7QSzR/kt6G7nmswYCoOKCXQII4+SNCAkNKJW9lGo4ST69RO+9rRjZMK9pvLc9/r//r0RYyt
GaR6oX0EI6da6FNa63HJ1WPyE3Ww+If0AvRebZWH5Wp2OjsLUnQzjxB9tAxg+TgbzzEULNF6rilL
WDY9CYrq1AiyXYcP5h9VWD5NlzFHqI6nddfAda1qRAo4eaTXZXHIiVa24K4FFuI2oAAAElThk69w
vDTLug7G06bRdNhCHTqy04uSoAwwRdZS4AUecVNrvAVl7FUWQl8jnHGT0ho08rHh0jYYoDyu1BA9
I/aUXyUU9KcZikq9akfGm5bcy8hi6cS7fMb27peBHnEdbcAGkFvMEYtntKK1Oaatzb0lz6JVIgcd
aa3Vw7ddHmpvztuh1k/ZuGzw7IbNSNAwoZkvQnRbIdyWsz+ItbZjMEdITuQ4XATguxMQQ6d94Syr
MPttOev2jJrR5Qnt3s/taIxz6zoyihC0WfEHeDpBr+qwNhSsuFPpSoFGqXy78rXpqpWh1AoVwPzn
8rU69Ny3/m44tv0Q5jiZaiFWoQ4gdteHvq5UTpZA5xGanRXYPnGK7AVEUHp7LMSrsvs6Sgc1y45Z
WVr1IFqKuCBL2j/mSvLa17yOldVqsj5j82msL4QOZqgbGkgSU+H7AMEfNeWV0PcA6tJ2CCbALqau
nqV1G1ZlSUCr7OUkH4vjik03j7yc0e5rdTsa4wT7XEhkSYZzX+mhjF/93ZobR5XUVSzNgqiRu7iy
hctb2jw45J6J2o7M+MJFoXrTD1jKGaQoIY50D1Rgmpl+swCkMOt/EOluh2P84WjOS1eoWFbDvNXD
YwSEc0ueLl+h9WBeOh2M+YmkoUzMNIJYTXquBfRrVoUfiuBHn9/aSoLuK+TXzbzjWAnuiWFMkVa0
NA3TkATy8Ap2+KOQ5paQPwJm44mNAm5MycEr3U7N0V3ZaCwqCJxgbTftsl1dxlJpgkA1GQx0OEaS
J38vDl1pSa+rgEnvUKftbaBWi8cVE6jdA4oWX4vfeGWXPSzTp4vD2K9Gb/JR0fL1FRf6aAJ6ih/q
U4sSaWN119D54MFBdI63MRk7VZhoJGlSTDqCT48GyGr0tWuK5FsH2UkqJ4eISNQu9OFcy2BEjbXQ
mcLyq6iHfpb8EBNDdaeSVhAH7BVrko3Z73pwb0YlHGgtPYFbz7T0JKwtcRJmaBkvXxeyCiHX4tdW
w4QidXwZiHnfETmxo1D0Yrm/6yf8oiDKN8uKt1GTAjzIItDFU9WcSPg81v0zQZemMva4dKYfdQ9d
DboYtODYEJyfUNhIPA0NY8vc2Zr2LcoBHmzC0iMPoKc9kQbCE0vjVvQKEBIrj37WNIa7h3Uao/u4
1I6doHttJQKOd9/2eCvM30TSO3GlXuk0tsQUyY/kMErfL9+8XbssyaqkiMD8gALwszc2qygGSTCa
JrrqLkmvYm3gRK+77n4zAGM+TEGuRzXRYfjNxqmWwR7QGjFPoXt5HrtHajMMY0G0WhBimQCCj95z
JyMPmfprKgH+MB4vj7N/WTYDMTbDNJUwoyoqdcOEDobEEYveMltfizq7Te+iFlYiD2/ySvJmELaA
D1bMM//yN/DmytiMXKu1ZQSoApoqNFAi49aUlrd2/DXUond5pD1yGsnYzJYxDRUEv/OJYvea/zAk
tOB/u5Ok90hc+5LeAEdhd0/jCyQUD8JbyAPL7j01t+MzlmIedLXTIwPVQ+UsiK8SqAPKBPCOvjmh
FgyE7MhZ2z3003bGLHvgSLVJSkIcJJBJ+5ov28RJrsqXHO0x41m2xAOve4RzAzUmbDH6MYyazjAC
ot/T7FuvchrBd33rxxayJIGQDxvBMITq1jhmz6qQe/PUu10hAfYMysKu/a5pxBmbjBM27GShTUky
NQlUS6Zo6uy8EIdSMwUzLWAD7U0JQC6ahq3mhk9Z/PsEPw/ERGJmSmlTZzLSV+BCkw7oNfcVT+Tj
INbf+RykfB6HMZWgQEzaUgUqNiozK+tvemAO9BWZUyRWbUYeWGYtM3wYdGqFBboTh4ETLPAmypjS
NtGpmkIP6L3NaAV8oN8TWrTcV+nvSdXPE2VsqanGerZkOJERmT0dNE+VQcGOb7plER4Vs3EVTTrq
bWnJec+7fusiXlpkxrzGsTBEU/m+mcNZcdu7tSdY/WYCmza/plf/nMzm81QZU1ri+R13EQ5pPwYG
uu8yPbJK8OZcNqO8jWOsaNnIUJGqsHGKv7Z8ZD76riEezgvkfrcknyezfsbmZV3MfZwpIyZTCqgq
a7HdNw+XJyIpnP1hGRJFAD2ySuj0gIrRUczy9Ci3suSAsDuz2yj7HhWQRE90EB/WSwz4TSL6mSJ9
k+XWBmvBqZiBNamQmhKaIboT1PGIfoQrIi3upDS/5ilebgypAvVZREUrFVXBljs9+dmjMceS2in1
um5Ch4YGRgItExwtEWpLqXLVouZSWVSUW0tFRcBtMyJDaiDxDSn7oorEN2WUH8y58ToDyQ1Fva7N
xl9S+kXRjdtYVY6IxEHfELtDUvkNYKfk/0i7rh3JcST4RQLkzats+ar2Pf0iTJuRd5REma+/UB9u
u5pTU9zbBQ7YWwx2WCKZhpmRER2UQAD+FJtAigCKzpBuErgxMw7kkNp1GsTmrRT9yqVTIqg+BAB9
o2nWkthvLTiCMS9/6GZ+I42K6kHX7a02LH80hDtFjdeNLt109Y1FykdiNo/UMNy6S56S0JSczIBY
mb43JsmZRnkbFsa+n3pfrDEg32eNXdEkXaWWarrtnP80QgzsW79CNc293gRkMIsdqcOX9CiO9SYQ
jpj8tJN+tNsUaubg/sqyCYLGVvskTcZdTMk+kZPbWdJeuk6dsat0csH1aA8Un/lSU+1UklGywxzz
P3qo6o4C0QjZSP0avP69/GucdkYLdp/sPRXC50Z6ixIU7foWOfLWjF/yInGbul6Jbe2Vc7hLovjN
0AGmMiuv76Q9yk0xeuc1x+B+z5AWS7A0S9V0FfkDYwlh3Wc1GifmkUIkt3w2DMBHNiThAAAuvB8t
SRYtnKdq6orM6qbnBTD00TCGR/q8DIFEnlHYBoa3Q7u/m/4BacH31Rj3j8eEKM9WGx5FGIhk1e8z
RIxoMT5et/HfE/bvyzDeX0xkQipahMea1oFh+GoGjbaQ15+8kGd9X4Zx9GYl1CCtX/bOr9eyl3kL
59aKeLKfe8K6e8gDnvD44svZ0HJ+WoyvF9rcSpqwDI9m9wBsYdO0npY89ylYk//B0Ob3r2M8fkYi
TZKEPFyySE/0gHmDCcau4SlBedAeSOaW3Or8Jfd//n3MpdfHjsYUzDBHHY+QaQodoeNqDfyej3/7
LrYdX2k0nMYGl0O+CW9UJyK2mgUSZk6BqgY1+lK1WGjRy3CXzkG551UOOHeT7dJDDxVKGBIuTVTc
1eK4k8UIxeOME+UueY+zjWTFEWU0mlAlxUWZrcGZtdzJ89ZOpCedy5l4YRj0+34u4fYsZIsCletk
8SALH+kyRmYBtPxEtMDyqGfaGF270+heW/OUGTm2wFKTZEMLCaqmCo/9JLuZNad2ge6okowgUDRd
oRTd607l4nqSAspBVRcl/O/7d+rAmc0ol1oQJas8zYQwW9PYrWgBh/sjEznnd/GWnC3GPAhCvY9l
bdKtYwNu/jDUHX38qHjorwvFdhzd2Srs0alTCu1prCLvpyIwjqKjOssoB0gEM0clGyg2+/SmvZdt
4dSvuNXuZcd+82ZnyzPRwJTKwugyLI8MDCSm9Z3goa4CnrvugfsgWD7lt7XgsBZkrazoGnN6Zqwm
Rk2IdZyANV/6j8YrvtgxAt2vYjviMiNdNouzBZkTlKM8DisTuj6YvHuePID4S7vCqPRSz9dQcQDX
RoM5NV5/86Lhny3LHGmZh2o/UwgCW8O2JtQ2J8WxppsaqeN1c7joqs8WYg5Pwf2cs6k00aN/lMwn
k/fm/+RwvHZiTBA3yypB2l2Yx6KtHxbyt/kELXhbl96RODlAYiChNV8KKoBFtE9dEBXdmhq6VO38
BPCvHWIwG7zEYIsVLI90cPOtKARqWzm5BiVWQzslhuo0SjI4JXDrLkXWvBlE7TCO+SFPie5UWvsR
i2SvFXeqtTUHfyqldS38ur6PF6pxMMKzjWSyCLFXRSHB5M+xQzU1ISBBKhKA+m9qUu7kuHCUwbDz
JLHVHLVdepukghvn0b88TSaxMJRSHmQdp9lXh7mNUKu9v/6ZvOvCZBOzlUQGBv5gDvL9mHReVo+c
T7gY18/2kckdUsggToIOYi61eZMGGS46DqTK8Oum/oib3g8HY3X9my466a8V2TqbXhMrlCL4lDAv
V7TcTP1dHSbB9UU4G8fWoHB35nFQsHHxvIvqe7PniQzyFmAcVZfrZBJSLGB1m8L6yCjngvP+fsYj
xWUmRkqLq1UVkZ3nmZMNsX19j3gHsfyEsxRkKLW2ayQcRB1uIFB0ING90fCmQP7g0aFBBPSjLovs
QLchx1k1W0DVaMfwBh5Gi4L6vrotVslGdynerisx9kSK4VJuZ+By9PpamrEe4HSsKSJY2gTYvmlU
u4sErwUztiBjpqARnTx6zfCSczKtWVVatE5FsknH/oak0rDSZXReWi037FKikKeWWmIXU5vZohU+
xFXxFCVGuWgR/WoiOn3EQ43MvjKf+uihzHObgs0utB5oEm61JPM7y1yPU7YNoa88iKda31nlUwEU
UVaAT9E6UcierMo0Ow0acbrywQRHoV1I+6Fbz0pSoLlUEEcVT2Mt74EMR+WCRF6UQsR5bFCRwN8V
VrXXJR0YPsVScRvMkqzQ4PHEjrrX780nvv23GAMNyaV1JGkqCzRDHaKWJVWOT2MOXs0QksgRDX0A
MZ1Go86cG8EQSnYEqV4hm72qS1/m1lhlVrHv5+FBteJNPs+QO38fi3stfcpGvB3kdyKEr10obJW+
PciJ+Rp3mR2ZN+WgriZrPyPZ0rsBRyfFnDr5Bf6wJZZ83RPGB0bWVNF6GVwQMdVtEnt4RDsd0kHO
AD2w+GDMDjCErvZ+fRsv5hwoUizIG8NARvnd/OquUqYpLeITgHN+rYJeXCZOk6ZeCjbz60tdNsKz
tRhvpQJhT6w4Mj5nBtufotdq7iIdkqMy3953QXGsbwQ3d64vewEfg409W5ZxYkbaiVFfJ/GpmvWg
rTHYplfOAuKbxmM+BqJwyHLFTsHDOIWG24JHdYCodjWjsiUhbKeCPZNpU2StrZSYP5zMQLHuanUr
qQBzwjCv/9zlmH+/1l8HwvhDMxmhWFrQ+DSloMm5g5PAQJ5sRwCu6mGxauNtRhMu6vBSzf18j5iE
rRAUEaBwxTgWaEfrYuEZrWbjn7ZlgD4umZ0qKw9DVXqUK8t1OYk6Ox8miaL9Uqlo2vi0PELJewc5
GWpT6AeCyD/f8NP7i4/Bs/WYfAloDi1LIB10MsE9MRSnhclEJyjfNopbqLzzXM7r2nky7n+sygpc
UXgoYeo+gJbNpjBq7/qVuRhCzz6I8RzJMFcyCnLxqTGfe3o/ha9pwpn3vQAU+WZE7FgVdIR1KlY4
pIWwdhT9hdpcCkIfohwOBG5/PmV76ljBGCQoLY2CnXQcu+B8JDtQNXSjYYVZGZ/anjgFZurL5pdp
3V/fSZ6LYoeq9DrGxejxmWog+QPAew1EWiyAqlCW/qGvjI3izKNTBrw5OY7Vs6VcFRS5ctt3sHrQ
xZlRg8gNoqu+oU6S59FS+vcg5PxRNTpPi/TCuOf3k2UcjlR2RdLFeXzKitYu9Q9rhABKFxbu2IVu
Eo8rmL8HlExpN0m31ofH61t+gZT3+/qM60liZRpbARHoufeilbYaVxgyU9bhrnrrvMIxvIUtQV31
WxT8vfA2fzZc61S/UZ4uNcdQ2QmsdlBDQbfS+BTLj9N030k8zB7H77DCB9D9UdVYwAIQ6HI7tKgW
8i3IFPh1t5NEHjH4ZzHyiuNhRRBmSgqlJUlyamYF4540Hh3LuK2s6laLfgxhuRt7KH0DOV5Os60v
xLqkWPVN/5wS6iqTsTIVbU+jDKEu0u0h6h2qNbUtzxEYptYYOHTlNtlISfoEkTybIqGtlIMhAy8l
d+ATszywPzoQYrXrCIPxhvUWd41hd3N7K0ojBhJmlDMjmj+IGk+t8wJsZLlSf6WG7CB/k7W5GCqj
cZSO0wLh9nXoCH3kdwJKY+BsXAubCPSFDuAUqOKg+Cj41+/0H9zIXz+AhZuC1iUvTezhMfoZPcov
5br2U798Em5VNwK47hQ5GXI5Xv3o8g3+WpXJrya0KomhDPFJawzfRNurTXiQxcvp4tcSTC5Fm3jW
rAYfVnmDhDxV2uVu7CcoUdvCQ3yb7Nrd7PExFped/9eyjI8CKbA8GX2enIRhKwwnU32vh3+Uf39d
GovxQ5VY6eDom+ITkJ/7NqucKj3M4suQv2fFQnupoOkluhreOuhGWQJG3/vOTqFvjP+Sk7JeLu6e
/RYmJTLUHpSbY5ogJYpujWO9VlHzBFHOXbSBZHGgbPo1RML8LvobdKcXazFnazPpkW7phdxUVgzB
BCCJx9ie2iJIIO0GCMaDNm/K8P26tfAOl8mQSiWdKsC84lMSpk5hpu4UUpeqxr81SiZNCjEaOUn4
oJOM2I4N3aamPT4REaT7ur0wytUPEA4WXDAlX//A63apsfS40JFTGoka0QlAZrsUe1uwRs4Sf0ii
/2ch2m8dDn3SBtrDMHXDMYMF9l8/6evGje5nrz3yfc3lYPa1HuNrxl6dkkrQo1MNQGsmWG7SZ/YI
ZjB9hCg3d7LuYrvhr0sJxMT3Z+oUhklYjdGSl+mbwoMpeKIfokFVOzwYyx8Soq9PY5wNTcPMtHRz
eY8MXnePxvqm/1GtK5c0Nq+3wbsajNOBfEdeCTHupDUdhOGgKtyLcd2cNZbOFiosqlFKyGg7fyD2
ghRobtEnqtE4AYs9VJ1vNNMBJkO26Z5/TTiRUBMZb9IKYwHKF9zL+W0EJZa1RbwAG7abI/4O9+IW
uwqT40VCrjkwPkUeSVSSsLNAEb1gyts9IEnqegGVy+C2Qc+IyxnJMwjGu/QiSiySiokiIX6orQ8B
ZF8tcnlpMF1wOXLMnbMYyyibRpjcklXEw6HEEuHsx73sST0A86Nx6BstuO7ALiNNvszv02TOirRU
bQstEXGKCmJR7SeIQgvn9vi4GCBPSVDlfR3jWwa5j+SkRVe6G+RA7+lKFO6ACPTjuXjqaHkYSeWU
c7SL6wZjVXedvhZ63U5KUHwkkqcJP6xqfoSk5S0Yhbps2DZltIq1Y5v/MmaQrxXqDbRzdwbQtdM6
ny1M2A1OS8k2Nfq9GidoNq1oKt+AYXWry8Nm7uKHVqtXVonJOCF9ySMCmtUaWU6lNLaZKeD3ElyQ
cXAO+SKE9SuN1T4v+dmuT0bdDWk9o7cLNbEeuL0WlUB1xYduXM/qAMb/7l3jXgnDoTajk1zexdIu
08VVM8XAXBLeReKtxPq7ysTUEMBqp0VzAgJ+uW95i8T8gt0gi0/QTcya5M7ArXAtEeL359BfXv3T
UZ1tZlUlklTnSGsWmK4I9mnfdIFC1gLRFUvgqkNn5qnWXk9sNLbpoI1KlAsaSnlRfarMk2jmkPct
OLni5crB13cxni4VrT5P+zA6TSTB5AHK8wI0EYcS9F2Zq+IJFif4lzCKPY5P4ASWzxz2bEOVccQ4
p4KjhNup13jRYinXcurH5AOgwKBzxEX9yoUE5LTiAXEuw7e+HBJLICtUVM6VcjGNAArYznKF0D4+
QfViDUwy5LklHtiOk4GwhXIUrpOcJHN8IiVcbQ5kR3xblK9GBiZv6a3o7rVqpXWvVv2Ts8+cW8Ty
iiliFsZ5gU9N9O2CRVCeQC66sg54c3sAfD7qYJULeD74cjfibIOZhCsqaj2PZrwl8123Ux16VwBB
j6wL/LbOvKd72ruAnP+7u/xZyT+7UtaYGFKn4NkjA6hc+nQ7+O2a/5rkJF2fFamzZQQjNwAbQLGN
VD+08S2f768fGcfJsXSyepekUtogN476XZQ/gg6E3CoZD+THiZLy8udnXzHNeWbSEu/Vtq/Q/orW
g6bbhr4ugLit0obzevpDAfgvPyMzfobqvd4QtDCP5Jm6kis8JTeqV/qRtxDz5j8tb6HnhWI0hMzR
tQRP0/r6pl46NBXQLV20JF2DMun3zx3rmKbC1EenUhO3fYq2o6Q9/bslmDAogA1UUweCFK676abQ
tkDLeH2FS7Z8/hHLn5+dWddq8yg0gPbRhDppna377AFzMHfXV+Ft1XI/z1ZR0rzKSddGpxTnYCbE
6YuU8yEXS2znX8LcPjnCOEgNrQQ8kmhlTx56vU6B8poOFC1UDvH/VVt8XsazGmCRlffrX3gxIT1f
nrmNUADpwkbARqZrc0OO0EJGWaQ8hBCASVyBw4F28TVxvhqT20tZMcX51CE/GohDoZzUjYehoW4q
tOCFH9xYhXKf3PtqTNGhj57aaU1Q2+V886Ue3dmvYGPebCgibJAuZYQoiMdfcRYDItauTAKWtO5l
MNGlEwwowP7/QjMWVKL+Mr3fQp86NpNVZihbmrmrI+ANwo2u65wrxTtTNtBBraNSzb7BmYa508/r
3pAPFCpC8VjZluy2pYCkvndkIqyNSF8nKU9nm2OdMuNiGqrJmTjjOy2J7BTlhNlKR+mmx+vneCk6
nO8m42UiTWizosHbTaN3cRZizHthRkS+lvJ6dhw/wMY5IF6yDJJ5QOxvNF/UXGDA1WGtYrI7c2PZ
wXNGMG8m2e+2zUKtviKQKNaO+oy6irEpfLl2h1du5rY83tg8/PzzGec0KBhbaEAk+NntFTSEkAKj
eb0Lh4hNiD1eTnGxnHO+IOOptKYPFbHGgvk6WWnbEeW+ZXCt3PDLDrwNZ7xSnkWF2UhadNLm2G7m
O9m8uX53Lkbh849hPJGe92OmEQCnNXuBwpZumB3mVTE60U331PrIB/Fh+U3t1I1d9kvFyhK4RSvO
DWZ7wQrVq4jIiJMqck+ZTIEYSo9JmL018ehf/2COSbJd3wm9x6abYJL98jo03vEGx71tOS9t3ips
wcEEotFIsUpthLbaTXYengZFcf/dtzDuRY7EErqvGF4w8peSQjqgMW2JctoYn17yin2xRJoQn6N0
juBewn01O7QPwA8ldjuh26jEJmtlJXjEQxOqw+yXk5I3ZfIaTMvdhk98e+BdlGXfzxKRSlaMaEwQ
sUidOlUfuV1UbqoyxPqDd31zOabHdm9TIozQFcKdTKsX2r9LOs+PXHrunlke270FA0k0ay321aSY
KIYQGCUNpgPbQFVAtjI9xCBbuf5JALdf95VsCzcyzYnEURNBulW5Eei4ylQKNWkNyDZwMY06evQJ
iG1b4D7FQSqcvNfVVZ1BFbUyX6D6GkhC4icW6GjSGrAC2XgXchDvWOBRTmTQiEl4pvdvUlWudPBT
DOlWim+nCdOhiu7P8U9oUMXlRymjadEudEyNDVF2r+jrwDS3SvquqKlNU7SE0YtvCaaPITKoKJad
N6C8bWNX6yS3GhPbmA8p6Fz7Y21C0Ni6CaOtGL50oLhqIe7lKcZJBj2o2Xm1Cn6XvQh2N1seGx/T
4a6AkUrcUq3FX5MJnjI2q0KUXSGObR3jFWqcYyL/ABlup1igz/RkAC0OAji77+5yeV/WdxU8oBmj
TKkftB5KZ40zSitD+pCmxJeSjwld8Ljr7DJOMcuDqSUJw4NhZ2sL85X+HJc7DUMG6HJr+WkEelPq
JDtp5XVc3ROz9VB+sdMoIBi9k1vkY/GtFL+Zgtu0iiNbjU0A1aTWh66tFO01HhIok2Gs8ZU0miN2
0AWntyZaiH1v2XF3nJV7JaOY4j6J8WvdGq4ICYbW2OsSOqzoeUShYwJcngY9dloCgFGd0a16UDsI
eFG/GVSPoiIpWyE0zlS/jhK7GdCoVdPVWL2m+JtncpITqH5Vz0L4JEF0UyGvElqdIBNC7Rh/giKH
Q+RfqpSvNGJyLvQSaa+5JiZ4TWaRiBCcDY9FM0FmufB6YW2m2FJVDISQR5bO8QjsrBixqNBIAjxC
Xb3geAJNUTkJFsclsONgiBodklK4N8x6guoDJtII97GUeQ1gQxMF7WKTcV7BnEjFzob1Wk/xQEZK
F4LBOka4zZJHAHE5acbF6s+Zs/scwz5z3JqpGv1Y1BhBQ43W1A/TVP2EGJVNxM04PgojBJ9/ZLBs
BUxaWuuqs2jPJfFJzpv44x3i8udnP6SSBDUvQSd8SuEPKH3LYoFzKS/22s+/lQlSLdAxGS3wuFtK
0hpGhKFMYCcEngptRorMNFKdTHVakKfp+KNgwajyoEEX65nnP4LJiuNcBC8NwZN9sp5ajGsKkI5r
dbhLOVchtCTa4E7HbFxmN23hSKAW0mSQ06sJSNTnfwKEOv8tTMJMJ2mAYCn2HOzKb6D9fqi0x+uR
jXeLmTx5rPIhznOsIAJypou9YzWSp+f/BKyiSpaKZi3Ym3SW8jiCf45DEQlXvNaDCX2G4qbRHWkb
QhN3IfNHXRyTsBH3NC+nPV/rLmH9/NLOed+MAj5vMp5lhJWM/Aitu17jlCX+8Bj4WodJKDHG34Q9
nngnzQYZKmgZ/Qo12hxXtjzId5qfQzQr3AHWXtmVK6wJZH146NY/PNq/fgNjoMCKTfI8pOExSUrD
Eevar1uEH6N1RBCEyi0Ncko9a9TXvWRC/1oeDlmi+tfv0x8KNF+/grHhXsGbsqixE/m6vJ9dY1s9
mK76SfhCM6grcfvLl/3S14KMvSZjGAldVyGzteyFtgxkWyAKSdbjTectUJK/Ifl42Wi+lmTMMpvN
mIjqp58KA/Vn+gbyMaOz6SpxlrlLYViBCgo0npyy0x8eFF/rMsaay9hXQ5tRzf6JivlpfKepb9Qr
aVs56Wv/bNogQ5W9+YG+iPfNabirRzs88BB13F/B5A5tpKuKPMCW1YCs42cB3fWH7GN+LY85uGbB
VTd6pl/fIFWDqmnil3sd9JNHbvXicgrz12awwD6U36BON9fRaQayIFm1++5JAjLqVD0ss+conLig
BjlqKVQneHGKc+XYeRdVFoWBqLjj8To9qY+JVwXGQXWNQHZJYL4mXBDFsqW/p2tf38q4scGwBgPg
LHhplI8Wvp+F2IgEXLwN52JbjBurhEogaYg9XaSkFsUAiIqCD1SDf4bgZbWG4OWdodgjD9P+h8j/
9YGM71IbSR4kqVpq2AvTb+toALeHTjuusxxZ+yrfjs5yvTsDozfxOCyhgnesn1wg13aZcV3jpEdI
0vEjRlX5UKejHmpuM5x6basrBYj3FOoLmuAUYu+VbeuKgvle5cAO0/6gdw2UqR29E441ANJyfVvU
h766FUu0XfXyNh+NtTjr+4nUd10j51A/yVaaFt9xvO+l1uhZnGV5mWVjUKFeKFhHqmSQZV14IzN3
ltQ16eINjYEsoph0q+h+zFaU8hj+LkKMzpdnHGMeCU1lqrin0SMGVZYSB65Pn3r6/UJK3fj5ptyn
L8OTds/5bk6cZ8maR3Go4tCARe4NiHXdk3UfCN6k2GbvWfvBXcixLET/ziY8uQieyTDeUBAqOU9z
0zoW+bqlZiBMFQQ//3/W86Xu/z/7MFjcIoRyTKFfDDPBAF3evFayJwBvFNWr6xt53bNhRPN7vtTp
EVh9CphAqENtFuWGNC05S1zfMENkfJneCtOAhhWKwJgxTh9JfbJ4OtDXb4PBQhRFEIFWkYBrGBah
3VJgLoy1LL5Br5UXCZaI+2eXYYiM39L7SCvSCPeu3KUn0UOJD/Q1J8Db/HkDgBD6r0aNTADpLZ/9
9w/l9K9LwfirXM51GqfYSRQ+Ouj+mW6P5tdadOWVecvtvC3ncu1TmTyLRkVL6wx5lgEKuE3pz1vT
BRVWstY2lVtzYxEnzTBYuGKl1GNX9KoJwklMDjzKP9tgdvGgfyBbKRD9yk+OykYCyYVoawgKltvw
LirPGJbDP3s8tHoHksT/BSXLNzegZdksAtSxr7XO+Gr+kDAXaDcPUWPnr9ouFyAvZff+kv/EXuiE
2wT4qWm75KD9ytz328nGVBYyRIwcnJpV6kUQWB4c4Z7uy/28j44Yfu9sngzERfDaufNgXFSe12Zh
6AgKAFnopN5BUfAgZ9E6i36RoliD8tZu1NJPI970x/UUzWCxkVZSzaauZkAPWjqYOjFUVD1E4kkC
q/wUqrzjun4/WWCkOmgzuFYL1CcqEKBEGsogOp+fmvO+wZju90sRKtGcGdOA5wa4xUd3ecQWQeZ0
XryCHCSXyoln5CzYAlpKtah04HJKdNVVKsmlpPWl+ShaP7oIda5iNxvZrRK+lwXv0c47Psa5zWIc
KWUcYl5yM/1adM+NaYf5AzzYQzvcApGRe7r/dzDDnBDxWRM7MzyxL4B5EuFqCowhpDnGrdOblsdo
y0lWDBaGKMhTW3apuFSbRAd8HWsAsekTdAEWA/WFU7pdvo1bX+IEJxaKKIeoe5sZOgnput6FGEha
/AoU5T3lZcTa2f2064KWUx/luLJPDvuzHe3aOuoGzNqeuqy0B33Vm5xm1wUnY4ow5v8ptrJPB9VK
SQf6k/JIBLiT7rWPNaQovyj90eUgCR7v5fA55dJ6/H5Tvq/KXFEUOlBcXjiYM/Q/YyK5c7aJm8m/
nhV9nsn32Pd9GSbSGoZCUjGBdmLlQYnueXrs6Q45HhiQA7rcF3FVWkj+PRpUx5izsxeG5r8vzgTe
rhnmuoSsPfjx6M58HO/w6p8br8bbv0PX0seMNh68kVMCEINpKQdzfID9HOPGN2Rf3PKIUi9MiX7/
PUySnyj5aJZhoYKSqfhZWI4prfQWnLcvQhQI7Wr62drtnm7rlbIhG7OyxdnH8Baht7TYgC9zAtaB
Wxr53ai+/yYmVGvWLEbgGymP5rSn4s7qyo1Rb6NU5gSZC0W27wsxsTRVJyPuKRi31UB4U1GWtpxi
ZwXQhsF4PNdX/J5zna8ms2m/mTaJ0apSedTT4a6S42MniYFEu000dgcNMa4ge0PRbKFG6mFuG03h
XL7r9gW2lu/RbkbfsFOaDrQ5xrsc6+4MzgZJbt3r9vV7eeP7ZzIxtWkT9Cw1fGa6jlbK9r+8zX+D
zphjSjL7MFAw4EqGHqZkGgWkogvyhtToQ4PuAcZup7VQkA9JT+7HXBXxytI3KtpGrtELLZQfzPvJ
KgR/yqvKGZUkXM8h1MTmRl0nViY7ViLmdjwnj2GYon3ZayinT4D5pN2Y2lKi1nZEs5UOV6E3iWLn
RoymVDcZB6A1Nnk8p16rT+s4IQ9D0T0oqYa2L14NMXGtAuOF+bwW01pZNSadfULN16LIdqGpjqib
o9JW0+TdjMoP2kg3haH6YwoGh2i0I4y3TbmwHUosiRwvqRXXrJ9bYB5UagRWo20KtTlIMRQL0Gic
e+nNQltDhoCdIteQl0rKW1MWMNIxa5k3RcJebFBBwGjG7Ar94IkwubnObXUstkmkb4hYPY3ltNVn
yyEVfgCgsU/UEL0kfMsL3NP2xuqmp1bOMLYRevFM1iqm662BrDGatxqh6FiW9Z6Uwwa0F5uKJL+s
2g+bbaEHcxGMoJoW8MJvo8pOy8YJ0YrR5I1AMifM2vsCehlkReZNp21KiAvkSu7QRkB2i3p7cVCr
HyHlUr/+Hlq/X14mBJXzKEt9jH1YKJ0zeITwHTAyAxnholEMeYnU5Wb0v2dm39dk4pFgSiZq0Ai2
/8Uegel3C9/qnoJiTX/KgG4NdsWlp7/uY2V2fG0YW60fOwhjihCbnmcAEqCK1tW2MnII4y8gWr9/
HhNhijzLq3QCUX2+A/WO7llb4SmzPEH2ahHTIpa3aOoAV61ZXtit5gcdqLVXXmNB420yE1PMpB8U
cKzA+SYgiNb6QyqPz6EICoqk8IYBayra7RyGjV00sgTogWygnV/444BHnzlspEj0i0xx4mElaqDV
6Z8as3DmTHPMHqRMMYrz8eROmKCaQaDduE0I3AaGe3u1d4ap8goiOZUqOXkIuqcxF08Avq6EufJR
0XDM6SnSf5ZNFBiz5lc1KopKAkBP5DSy6YzmKa9EX5ZNrygeYk32FD3xOqD6wn5G5q6stBKzPcZw
e92RX6jjfjs5tlsNNbyJWiJObuEmIT/KH4U3jbYi3aa+7iK9dRtMhomgobaTZkVe/kZvhhNLWD7T
KhaSPNUQoJeygT66LXEG0BuhHKjaA4ZiljqyAv5ru8KOK5665RbROfdGZYxTL8wMQ8EIMq231LKb
DRQDs+YnqV3T7Wzw17sqRrnVeTc9pXsedJcTsFUmWZwHI9PCDEZaoi9TgyKuA9yo1TlpwYXizPdz
ZiwU9JhqJLZwQPG6XM9usqr9bCMOwEGgWG8Rx9QAOl+6MIUL8irwOhjrdNrwmZw/gcB/zszBvv09
QWksyJwVCTZ7cPQA6CMsRFwzIGgk9M7oY3bFXTTHAbQTrDs4DQ8zezzGmAuQge+7wSSFJZVITru0
wolL/jJXG7qaR1c9QKBdYB6iIy8H58QcbcGnnz3nZhnsmlCOLo9T9SsWm10vJ5wT5jx5QIL8fQm5
6GcTmDAVYa1/HDDYtb9/Td3CEWYbgDsoL06v6pY768T5MLZiRJFYpSoY6xdessquxcPSC6pUoFvs
EVWHNjoULlpQa47b4uTZbO2olQaax70E0cObaDXtQe0AbxEfhCD1YKTB9dUugAW+XRe2hGSNTduL
M1xUvjOexcQx8H5TfOupemleDMH5b4AL7YPxMYV+1j+Nf8dPcqI5W1cy5TKJZwsi1CIqZf7s9kF5
jDzQfNn6W/o4uLKbbixX4uw0z14/Tens5iaFVMylgJu7BIjSnbdj6qArU28Q7D5n4B/i14XICl10
iBMCWOjSEfzvwKvymHd5VstWmfohUwvd+rxrzeOESOHMNnldLndnumhZL1N1HufoebvOuGezq3Ol
EgqwFvtkPURO7IuCLU27qAKlT2BBn9rRgifdtQ4LZMLY9KdxDzrb+VY2fTPcqk3AS3M40YotR+kj
EbO2xWWkYI8gheBaFAmNpHt1aPiN+Hp9Azjhia1DmQ1JKlnEnqvRXoGw6Ex3HU/Mj7fHjOcKW0HR
whFa2UoO3nTD7wsM5FXlE8mk/7uq9s2Q2TGgSR1DgRbYuyEdIQlY+WUvcJwFzw9/OpMzg1GGTiAm
RUAXonwtg2ymfe+1t0ov3YjSYCTxWlRisEYodqWGm8oytmR4N8lzFx0RpA8E2Zh7/Qw5PvozNzj7
RQAR/Ye061qS3FaWX8QIgp6vtO2me7x7YezszoIO9P7rb3JOhLYHajXiSo/SKIQmTKJQlZVJsojg
7jeWwZGJHnaGLEg9i4bgeAhFk6LTv5CAx7LupqCRZJIVXP8K0SPjK1dw9hllVGO1SoSqa9IBku13
6eOqUNVCjAOUfIi6OnhKo5iG+HEjpq+sm/BK3MI3BLVGGpHZVrFJlQL9ymaopzGsBrdwO4aFzrBL
KNvoKRPgj+D48e2wkl6nto2utJNtfWi56WoztPdnkRSyKhqGiw7jlkRqEiNrlM9ANKiU9Qy8Dss4
jDTazHA4HBS48cL6Eb8gydIw0ibL0Yoh8aVh8LoSgh3xBGedrO5CKSneMsN6jBfo7hm1rxRwRGTy
+9RviLZLjQOjT4QcquZYTOWWKTeZrLlSYeIZNTmM9dSFVpRgewoQhm/ArRRLsZIB1lRRSYM2T8NR
fkdG7sG2W8GDSjSTHJaRidUDymjaKYE7gwLv3r5M3akSjCJ6tvFtRCbKnEWuf+Uwum0eDB/SdIi2
yS72yLE8GAHo9AlKlUrYu4V0L7qCLtS4vuEo31oUgzDIGFGLUzs9zZHkFTV0/smb0f8y7B1k+fxc
2VRajUew6MMFK8mLTJZaYbTIPWJkuLOoHpI30vbTOJRbeGHg/q8/fhHVqZlzHXsEq8pLTNajSiAw
iVXtpB9EO1H9dyHqOBTdG3zzEdpVonFeg8zWr7aZM7rWToU7SwxnYsjghDIY4y78xYs7sZWaKLL6
woczaB3zZVrs/mtWJzSoJz4ymfAXSJ2fi7vy1jJdGMYIEvMK33WkJ6oy2GtktVLXFJfAfmPYGODk
WcG8FxkICUfjEC5njUxsBRnr/yXgoEXswQfDXxmAiZDqKNou3BtXNSpIzygwJ+7J6MnJYVb9pF0E
t/oXaF25kVQOapYizdshxii6I7vsPu83iuH098yvbwhSFxDcCmyXxK4SxJt8kwX5UxLo05rKUSTo
UFgQCg4zYcQs+Pa/tY6UZhfHelmeihyyP4O5zVIz6LJWkHIUBBx8/0im5SD/zQg4ClJu0uXGjEUU
R9EIyvf3tDYlVK4shBtzs/hVrLp1UgjCUdGu1LlqDTUiYkw1rvd0O2yXzJ20DXRjXTmAU4p9KJ5K
QTVMsDg6901ZIrVm3wC39aUN4aJ1kBikQnIiQGkBSPPOxJmtTrSakIow+sbL2vsmepsMr0+ZICQU
fc66hGewhcIeyhoEj5PUhHRqrzhWiXZ3Jviay6tkahoCLUtHCpY7aCyadPC2luJU+7O7QIkt2Wnb
n19AtRGlpi6+7v6MxZOktcxGM6KGHLbdFjcFuKw5epCLFObZP2JD9KK+OH9ng3HbDwK1lp6MAMWO
HlUkFrqdlAqVuNY99TeYOhuE23PGGDepXuPu1JXPulkcqVmex7rfgpb+JFdk35DHHrrxcWPA7cBA
70PRvl6/vS9ux7NfwD1OhhYF+XzE+lXWR1v0Aep2btPbKBG8XB/oAkMFcdHZSNyGpCTqVGme1+gk
f1zFc4vbNlylPVBxsw4r5ai7ge2l9CgYd71Qrs3xutBnByFvlL5KJWMtaSWbetm1GVzIljuoFWw7
t9hB7IKBincaD7kPc0lRkuRyNHr22esCnA0/lUuawhBwTeErO2VHN5DT0Eun8MovolUWwQfeGRZX
Ae0Qzcy+qLXgcpn47Adwt3utJQPJoUyELE0U6oWjbhYk7mGrLbl55Q0v3cb0x6BG3b9HgpdZjqyH
s3Unyw5KsaDm9gKc/QrWri3IumBnM5LLXTxpaxIgj+CZoDEYCymPkk19+NvDWEOCoESbfAyj9ZwW
9s42Jcg8oyIrdT+asXVJ9tCC650Yj7aJp3QKfbd02UCxyJFBYqFa4sRoYZRsaZPOSu5kU6U7lk4+
B6gnoU4BRcrEttAuO6F1l0KFr24Fil7CCecgscurcUjIuuF03dUnqI7LlQMJA0fu3uGN6gxq4SZQ
dtEicGBqxHXQg4dLgkNR/83HlyIpHTXVfKt7JAa9i4vxvTVIQJpN0b+oi6gPR7BBVZ6WMesTrDAt
/Nw1iYlWKqM6rJZahhunQXTb7eZgQYK8cVcy58fc4TPESeTrOKjyzIzKlMcpTvBkk9FwndeFHyW2
tyQ/9eqmM3PH1Een6cFLHVDskhSXQiPHtqpNTCQvkwfPIj2O0BIu4BBOLTtY6gLHUrA7MrkWxFbr
4v3z5lV5wnc9lKWyWMDLorVAkIU0VXRXoBN8yB+aynSXFO2z9eRex7DrIK3yTI9WavQkqnDx5ZmM
QeugKzpUVaUNjBMEQ30VJa59IAfTsqxBshEv6FNiQ74hs9x45R7YP7NBd5VscCmBHQQJWlZ61z/y
+oUL9sp3WJAVG2SW1EIVbuw3izFsV313Q+8EC3j5PfcXHqp85T+X47he8qg4lWblKsaI80jdKSM3
jfzLQnFvqqFba8qhMb8mCxixo/morUpIwyiKcP8uvLTeiKat2ARe8sZXzf4MCGeVmo1awwVLpR/t
mLxFSeYvRYeUWe6oYwbrmDlMFHtPI9GGuly1ORuaw2C5ZklKIZn5dehnkGHjED02yz7ztSdJcWrQ
7+0b9HfaSNpr+YkRKJSCPyoCn3Uz/X2z/TUDvFtaX6RQS+iw2ZrkR9lkQaYYgjD4cmb0z5fyXmma
BUtQouJLV0YLesrBR8ohYH0TeSCA7eptBfc8Z7iT06CNgrJz8f6TkB26vrfJxVIRltlEURc0a5Pf
3XACSsE1hHOhSnHhIaNnI40I5dnJo0aJbFg6vGtjitQJu5U0/SPrKojv2o3kSJNeg42JXEcTlzNO
fweZMGlEoMTAmzRqDTT8xvjBZAuZgrULisXTKU7z8WhqDXOacXIV9QDzV6+JVWzqBR7Yr3HXfkxL
/HNWqKeqE+wU8s9Iln4N9N5W77IakpM6aZx+6WDdkEQQVlal17lbnHp4TOrWWdT9wnAmdA2Cx4Y/
EXiCpqM3VKaT1fbexFMjqnZST5xFNrxRwo2mDQGpoclAsbNm8Dsp3SkQ3aHpsFVnEuapL8UsyBMC
mzEZ/8fVFGzLZrJVIjivK8ynmIe+3Uv2UenZvpOG29YwNAel3adsabdKbZku9Okg8ZHUnkTTLWDK
b+xlMxov0VBvFLh8M3xKBOeJ8aZNGsdsyH71RSmyUFWow0wYoqDDxZYth2mvTL430vu2vR/H35p8
LAxQAY5WP7oRgxUO/Z3GrRsPiReRH7Q0PaLHAwxqYo9VIv2wS3eOrSoobpjwJNP5AjmooAqTaj06
zrl8kEh8mAsGptj9MJ0UVIWmLt8kskiY8VLYfD4o9/6Bl2YK4lIN76woOxgSWkCK1INnnyP11Enm
h27Kw+uH5CIP4/yMcKGy3S21Vfc4I2gtvM+3eqB8DtvWZe/pCYEIei4cEHGhFKocbM2ZPhPPoI4t
aH6/dAud/wYuWp7jbKayhd9gY39Hlu1UHWQERpGTu/BbOQC2ZJrIg1RpJ1U33Kl4ropXCvIU2E17
M62dvn2tirueIR9VlXure5uIEXTD2EN9C7rqRmJDn6ZJfI2Zr2qmvC0wXtmpJs7s3Mu/rq/LxZDg
fE64gFaGf5fdlJiTtbjEdlmoOdDB+VcCqhZUOP8Cya8fcnYhjtnSj02HSanY+5j8nNnoXP+Ur8Qp
f+HYBEqfsqXpRDa5525sykYLLiyscM3J0+RkI8mEumpCHDm3biJJ35oTiizp/ZyPga7qx4EaHtUL
X4EqCSnkUz7CGzYFAYfCA2GCgO34m5HZK2wYOlU/kbNyIAEb0l5z+wRCjnB/nEgf9MMPm0EQvJ7A
4KnVR0oT3U8JLNCGu+tfeHn//vnA9cY9m8JCnyoQaZFeqpLB6ZrfS0S9upv866Osp+DaNHKxWk70
Hj1ueMIx9G3KJfhBMaRb0TlGwGls+sfro11M/5+vGgcM3STP9Vzlq2/ycIi3VgjB/5dlY/9YXKQf
fTusdsqH7dkbwbiXniXn43JgsNSDZswpcmiNJ7vKcxFEWzXMoQaqbcaNqHD0RSe8NqkcJBCWmlls
RdUtlAx3REf3HZsr1QckbKJk8udW9XVzuoFDNoVck7Jr8UQf28LLh5K5Y52HkT29goR9yOxpr2oZ
/Kxrtd6Yw/BrLIffKa1D0pAH+MY+Sml3GCxpz4p8p7QRACb5kWsqHKPaLU2Y2wyyq5YKov1uZR0W
LDBm67iQDA1FuZQ4EAuUnQlFX7dLoqMtZVRwUNdt+re5OLvy1pU528ZLozF0TM7sNCj0YNmbKBYp
Hn2Vh68NwUFBk+i1UmhqdFzzItqP1lWDaMKz0ol26obux3fInCAxgscvTFEd8iMD4RzKYofmqGyk
rWj1L5YNz+9b7uAqJpIdcTKtNp1gPtyVqNpnWy2oH8Q6Mhev9jMQ5PC8GJYMXfMqJpcYTj1VgRRr
ASLCOIdFNh5+fSeAi8sHWLE1wzIh4Ep4xZxO1rMK6svsZEC2TGtKf5bNhzGBjvvQQyYQVpQygX/H
e8T6LZFzt5iKh4WBdj6xbTJJAZXNe4NUx+vn+6sK9LctcPazuF1mgnFsVdZsn+rO9FP7fjJ+TumM
hsRPukhwFX/NyZ6aMh5kaEBAIsfE83vMXmv9TsIjMSozlzQ7UioBhX1enAW1AblTSt22RI0SDfs2
Xe4Ua99Yz8v4iogTPGlknpbmAZQCJD1bu3D1GQVZK5U3JvtMyne7JIL37qXcAV6Yf009t801sNyV
lOJCULtdk57KqPAz6S1LRM/3y1HC2UDcBoY3b8/0dGInu0rQAwIPU2CIeRcPP/pxJWHZrjT8lBuR
xfdFpDgblruKhqJLegqhrdNo7vW88WeLCp6Qwt3LXT+GvPQN+sVxXoL8MdmMob5P3rOb4qPyB18H
Cd5RNvOLeSuy2ruYMj9fO+7+yQddtk2q2ac9c5ABRO25DHEFRUiad/6qgQ1HPEbcRvDBoinlLiJG
izZV6MhOUvKjwJQOtvIfR+AQqDTx7B8JZtSWTtYw+63Cwutn+4LUHGLJP/uCLxZNWpQviU7YqZQt
yJqZ1oFlvVulaOHL7NCASmCMe69Idr1sB7QudzP8eyz4f6o5Gtq1TIA16za8AjW8yg4tCsPSVWBu
q5W+XY57cwJBCHyJ658tGoZDtLSKdbkF0eZkFL8q+aFpVjnmRpAjvPgePZtaDlJmo6o0SYsh1WBu
SPxWo4Pc0VSkXq36Qe7N2wJCpmMkiAhE+GJz+CK17QSQSyFlt6i+VY2BUanP42D7ufyuWtkNXFxf
WDa7WSTI012OFM6+l4OYtp0R6VgZol34U0ZvJhpeIMW2r42y8bt0QHwEqaQC2kxqfRPbta+ZY5BH
B2sOui7dy0m7SQsdMpp75FW9pXjINXggQwUzHlUH+BWWzeCvApn/bStwqKXoedyC2fXlFmEOn5b5
1OuJYIyLydTzU8Yh1Jjqpg1lCxQwoRu9eMSRNSdCY8haXUv3VWi+iQIlATjx4jhQd6WxVQKcRiNg
au2Yg0hO9IIqwnfo4NCJqBFLrRpDrCZfq1ojLIkpuOQr32flkSciI7+LNZg/0/i31liWjGlm2Di2
2jssCg/lrn5KUO54QDvmFjYAG2OjbEBQ2aZ+4olasgVrqPDFl7In2pLVgCbJDmul8SZpB+fEzVJn
m1xTUL2CRO6Y7abhJxor8MqDUoSpOZImapy9jl0KX1rJ4P1gVS1I/J3GvHkyd4XybgKzrx+Li/vn
z8tC4xbXbvU2skrIt5Y90uyIO9HfqopMpS8v6J9RdA4yLIvCIjeV15BBDbpT9da2DrrqPPo0OP9z
i9MACqDjzi/5k+iIrCf7b3fN2eDcyVfHUZ77WouOE/mVlb9z1dw0HfJnNfGuz6Xw0cIdf8Z01hR9
iX1rIg5ij5o8uFa07eYKzhFI9ubAtQcJzS+tsHf94m45+0guSKGdLGeJsZKcXlu/27Id3VUfyz1S
v2G8Xw2i2o0iuMPXr7k2r9zWKe1MNtSkBy6MqV+PHwZaiTPtKVUsGOMItSfXBOuV0fjaSMYyRYkI
Api1cAHm77BRbwxHgVZQXrr/f0kNQN6f2eSrJCoF46Q1reHOQm6sMqGoVt9f3yuCyTO4yKTGsZMX
tWEntQVo16XTKy9j9iavFQsiChYs0WhciJJ0ShxRVkon+Br4moVJbNUtnemE/qQJ+Q34kjvMaDTf
NDUWqNBf3yQ0Q5JlLbSM9i6DYWa//NZLCVX7Bj2tNbgDPykqhug1cqfyPh5sT8F/pKefrdW6uYQ8
/AzP60pzq+kVruMpcscoo7qLjX+bPwwQGkeflDtDmbbS4Pc7pG6fab6kflIrdWnTejG7J7C8t+BI
kEJvpJLU23KJtoWmHOOB7FRND+sZxjsU+vr2a2rnwZINXpQafiSNQTlCwTJD58b4Cd3mWbltu1u1
pt5UoMtYfidJ5pRl7I3TzyW5aZUnq2A/pHjZs6U/jib9oCk21trGbz8ZJg1ye3wmRXQsxtKLjMhj
Yyx4mAqA2Fj/fpbi6ac4HjM4BB5j8PYN6b63RU5WmmgXcCgsNWWcRzJyrBEU6XVpOfVsRgN9FLmD
MX1W1XCoIz2MFPJs6WPraGUWlHK8aZfiBtJxD0WtbVjUhCZ4/rGy76ruoQITSzEf0uE+hxhi3D2D
QIWC/6eZ7hOs26QGU/U4N82uXAbPqIOyGB0mA3sz3amRnTetLIia3kvRdd6hBXpNAgS5HnlyRh+7
3r5hY7ad9ELQACkAS4O7EVI9NZKoQ0RD+tcux8Y03jTlx/UDLlrPdTHO1hMJnnaxFUgB9eN4NKTs
UOXP10e4yKw5RykO8/WU6nAewJbpgt5fvFXFLN9Wj7KvhfAmhmsJcsJwDYNCz671oAoRvS43WSBq
ebwcH56BJXcP0Lguo2GqLCAzFB+eUrRCr4128qFx013hCoVTVrC6chOYXINsNPW21mfRcDcbUmjb
hr+01nZKVPgGGEEkwZqxjwOptHY6W3ySzY48D49IWQhue8EmMrmKoBL1Jer1CFInom/yrNubSRHI
ORU8Yb/Ela59LndTpE2vT30hR8dqAj7SFB33SL1N6c2QVQ8p4n83L1TVic0OBpGl9GArxkvclx4c
Gg6SnX1Mtr6rBnhPdAm8DOUS0gTowYnoZ4nq9lD+qjUDDmIVFGZKRydDD+Ce90ORPsDpejNLHXUW
u7jT498p/CIKi3joPPdHZN9ZBCqtpX0s7csaXKEGb+Q3VZf71TwEmtn7UqscQDjx0Z8XscSZQ2h0
Lq9TebNEv1n2ElsyIiR6p8yGZ/VJEDHVb3VorvZoN6/TgwWUj1R2LxsgpkBYAF4PYcPInuRvSxvv
ixyWKprmpHh/MDw7M830+4Xti4ycpji/78pqj/+1Y4BLzOypgY2YDnH3BASqslH3Q704nfbGiOzY
EHhP5MlXbKSQ6ja4fkwvp63+nA+TQ/YJTGpVoqhX53LlT8ah0gq3buZAGfad/ta3KGqihplmmZch
VQhLXFfpOzea8M+oxsvj6/Xf89U2f21DcdeAVjNNsivAxpT1HnyjcRFDob1Ltku8I81WlmanH9pA
GWeIqqq+OUKHpqpdAln8KJZ3RZLeWuAUdhFytjoN2wGKf/SUzkjyTtZ7Qw8zlN2kCS7A8EiPlnA0
aGAXP+Ht5qpp5BRV52poP7DM2JPJ/aw0fjLo6H2cYaDzJJcwGW1Az5YT6Fr0AWuPaf0rV7qgZCKn
oIts7TMANbl7gCl5jGMDjLZGyem6NijVxVmWuXfM2Ub7mle2G3AXNwq1fskDdeXl4/paXM6lnu0N
7pbQDJSfBrm20dlihexZDzKffCza1najB9Of3FXkvBr9egiEHBxBQG1yt4fdy0oTMVRYohvpZ7ah
u/F2dQZe3sW8pstv6rPP5K4Ig+VFTPKOneQ7eh/t9Bfo5oyOypzaG3wFzt2+5Klv1+dWEO1Y3DXB
2gpVshwRdoUe2mm6TaGjpY43qP05GaKb64OJthJf0umXJYJ1tz3cjS44TIVXBRMU45H30VxrT4VM
sYs8rrOta3G3gmLDe6hiFGIKOaiyDcqeUqBDymag4Yhgamj6XV1WzzKDRFIEeRqlVMNuQYGrqn6R
oa6DvmzdIQK1iO2NJoxtQXAinBDuyYHOEdZUxvoDd0ug+Hkw7bVtDgWCAJLRR1FtYD2pVzDN4jDW
HNpqzNfRWA53kbwNbOW9SVQHIpOClb6gJP7tbWhx8AlpSWQ/BzxE1Th6RqPKDkqonjrc6gRlrRvU
5TdZQfZdMyOKT/wCMK4MoVkc0AzslMOxLd5UdE5kLTRUKlyZfQVSdhjHaOqGIxK9z+KPTgKruHm2
o1gQsny14F+bJg7wpMEwjZg19skqYH4yPibmvihr3DEwPrJqt2pvUpDQK3k6tMleM4vfKSlDCxS7
ekHjLTiB3bEB//X62VmB5tqP4jCQGklGG4ZoPNHVbUqfqoI4MgMJnN5TaXSbqdleH3DdDNcG5JBP
KU05G2isnaA/DyWmAd7dInVc0RAc4JXLLFedgdyIZP5UbdUnYx1e/whB+MkXdGhX6dRaWnZawJhq
S1RNa9WlReNfH0YUvfCVmiJjTW5lC/S8w1XUo77JMr+Fj+QN3B3d1KnekbL71Evh/XSZEvbnzrA5
hLPjWG2VEVM4o08kCuUf4xOFaJ8TK74Bwb0tUj9eK7mrjknjTkdlH2EOjiI/ukvUYKIr4BkaimHo
Gk+Rso0qQ4yER3MXzIB2w80fEuQ5WrfZpy8yZKohV4aSZ+VKt/obeWsKQYL2Sy2A263ffgAHbZTZ
EqU0tU/9nD8aDUiZFAEUEu8jtCH7KBzMA/SJ/I6918mnFEP9eX6T1cd59YXpphvNVjbjfEeMO2nB
/BnZ4GcjgcPSYUiWB8n+vL5fLmz8b7+WQ8ekWNrRsozhjsaZOxATlbBFtCUvEMW/jcGhWG818oS2
MHbKqqNtwJ5tdM228RV18DXYAzM6I9W6ayEud/3bLgDVt3E5oEL5Oaew3EEWO0m2hOnOZBI/TuvH
SG3cCmkbGCN614dcp+va4nNQlSRDW5pgAp86NkF4ETYETbmzJCIAk0u39bdP4/BKLbU673WoOnQW
aMFkeqkrBY3Pke1nUKlLrWe1OUpSOKh9GGUG5F0M4bN+Pc9XPpWP12jcMbOpqzXBK6muGdSh4bWv
bAs+4lMs7gO7kEU4/2I+YFPjnGhgYqzDVVu2aUNodLDS7bUHozzE8P3bIHHvGI4Uqp/pTroF1dcC
v6DTPf1N1Ml5IXr59ls4qCuhm6P11mSdpE7dRaXpFhpUxnLFaVkluGzXPXptlrmwrMj0wi4GnE9Z
OlIUau2MeIz+QAF7Yza5YPdeYh18+zAOu0o6jFBh0NeoeJXLQ+O+cRM/WCpE3PdquDp3KCoLc7AH
BRtaNKMcDMEWPJOLCKsLgxe72kyaHQ71fUoTASRcysF9+0IOi0xKmpT0FfT3s/uEPLEGb0e0NEQk
dxLclIr9JuuvUzW5Bt75na44pn2X4AXc17cmFGLi6dZuUBmK4CsEjhAx7ydz2KDT1oT/AhOkPUWT
wuGXaketnVkZNN9byNmie27ogwzddzatRAsvgGiLw63SVm25iYFbwCt3wvPVqn4UmBNFnhxTq/00
ep6bjdYOgvVYN9S17c3hWJqbk1rAvhWS8tH7ANZa2Ugf1yFZhJV85JWSeizIgDHWiEiuHbwrI49u
Bx+lAWRhU+dftAWd7zE+BJuNaZjlJsVLVo9d0wZRZrEF87aehyvzxgdbGsSC266Ba0tf/gYLJ68+
F01QLrzEWPn2GRz06MRu0jpDJDW6spts4B+06XwNvkGilloBxvHUmDGJqVmShKF1zkaI2DhaPzgQ
T4Ccz+gQ6/d/3A/r3J5l+ofUhFSxNkIRSXWNHYhUAQ2HXfqMhKKXCONi0UpxgLOKabcMjUin3oS3
Aay0CusN4kGCxboUfX9bLA4rYiuv0KtU2Ghy0HbWs76J0ZTlDMTNwuSm8Ve/Lm0vB5HThfatiSw/
9E5FsbfgMPPcFlMqh9ZYsO8j9Q6W1j5aMYPraydARJuDCzzSF9Kl2JIlgUWzAYleMxzxnQlbNv9l
JJ1vK84SPM+sKgMTDeW2WardkRy75r7tRGWJS+WYs5WDGu337QiqeMyicrZO0dPsolQe0s8sRYoN
sQxxC78I7X57/duub0mdZ6qU6aJJDHS+E3rrvdzuNvNke2CJChZLNAyHHw1p6agnOTs18q0Woal9
fKpo/J/iI503fVLZqNsg2yNT2dWJSyDy3mSQb29mV4UBhlPPsuBSFn3V+vcz9MA92ReKIuUnW6tC
WukBZOwDVUhSFNxaOt/ni9btiMWZbJ3kyXTa+LGOy2Olw6y6saTj1N4XJN2a1hQMJhKDnfrSdCLx
5OuwrMscpOR1q89Sg5iswlYp5NXMvPBm2LrXBppMJ+vu+q4UfjEXgyio7DK7x0H4X/CZe3CPRK8W
RJqDiDoilpEgUQAq8veFjIcBIkMVjG0673+xLigGkl8FTe1L/uDC1tCF1BosWlYvic6Nfekt8q9/
8vpF/3yLo6Hr+0+AlFTc0AHh9lqBUcoPUhOXzB8kepDJ4KmjKDAR3BI6r62rJzCfshVMcbwFT2ar
x378Vnj6ftrQAzukm+pmJ+3KLagACnSK8l3ybzSkztHuaxOcHZ+01tLF1PALqMLcWSHOqBN3kDTB
zIpQ9evvZ+N0sVLVWoaNq6rjR6L0aaCpauLoY+zBHyCwiu73olIDFH/1OOYWeoIVyVHK2i1nUfwp
QIyvYsvZT4nsao51aFScZPQ/tz4FAz/1ypUEj/5hBssWMDOJL2+IiEAiGnj9+/nAhjIutESSwGp0
Xxvb0Bj2RCLu9U18KeP4bUm5CAf8OKJLMuLrGWpvK4lWn54N7Wh5rVclLtoRM59mMFZb0ltRUezy
AVItW1E0WbV4qbAh6wYwIEv1pEzI38+S/k7q2a/6BF06eCj3Jrods+Rf3Wt/BlW+T6tWaGSeuxnq
YfbRLlRv1D8TQ0R//ofo+88o3O1JZdkYU4ZgKtUXrzAZOmkVVOAIcsdvyvys1Te11cNiWBMt5+Uo
7s/A69/Pdo0MBdlBJ1GOrsFVMLB16xv2ZAIRpTAHBtq3IiQWDcht08aOl1ijGtoj0SJdNR8yE9ws
l6PGP1/EbdAkSeYUqjn5aZ5P2bTVUD3o8/chEb2iL5+3P+NwF6YsqeDVtGvyr7mx1Nar87cqywUB
zz8g259RuGuyGeMpavRMQjcpNHJRswyz0HhYcNDqU7SPd0IJqAuFZ5zvPwNyF2WtKtmYSyamb9T3
pLC2zBpB7qhcQ06PYCG7Zp65lO6RlHSlWGRRejkK+Wt0Xj0gRutJr8/YjjrSxjV2SJNrflV3PjST
9pYqevX+Q/r+z3hcOF6NrdSZOM9f0zuCu9q6Ft3Q0a+IC9XMGi/SnerCbe8lfU/DOYyQLnHoKQ97
MCIh+yQ4jsLfw6HNEs+LFkO97qRWN0tfhFJ/rHUZdZS2Cur0JMu1n1WpWxed36LHc5IhDhvfsjZ1
GuWdFRspQwhl3UpJ4rb5jukbnd7n7J3mN6BNivamAI91DrQsmO5q2VAhT3bofeM3FirAU+Z+ebHB
jUCbOYMiC4TW4bU53V6/hQRnT+dQa22uqdmC9xqmqAKftFHCZRJlXS7VY8+PAs+Lry2qGI1s56c1
ZiQezCW2NagD9C4Db08KWUAfusAAf0CEkaJTwEEYSaSKlutztKfysVIHb6Qo65X2schy18jSzfXZ
FN0+vLaPmaP9Jo70/DQuGyl6y+bFzYbcqWwGRha0v7T7bsn8Lhf5fl8i2HybYQ7dZhTPMprkq2wm
DO1Bbtvqe9ihPnSb2mPb2cPg44k95OEiyrSLgFXncE62m8gkEpBGHqlflaorjbM7wlwLNmRQWUJG
2pI98DPcVjLcTEleNBS+Fe1ftKedzwBPnB+LvNfkUYWMiPUw2YnTjQ/NcLKbyul72ensh1mWvP+2
3Dx/vjMz+KaYuFPSLcyL4YSw2r71W3kjelMKjilPo+8ZXIniCgBR9ebJTBU/yebXgoiGEaGmwQER
6l5anfQ4qGX7oSbUTaYfAEKodschPIG8NkMe07jPzdJVWAHKgu5UehhXd21aQinOCGatpVDns8Ev
rLZWBEJ1chzAV3WjniReHYeVkt0LFkEQB/GM8rlvkriFeNapm2FubN3OxqNlxzeVdWPOkR+R3xGN
/b63nBS91knhwWwGgbWQcyJaovXvZ/GfYeUW5BZx9CHv58n+qvRopQ6Dh1B7KMD7yt3kQVT+EY3J
wVsWtUzSJixX3sH/pD1aduLWpqh36h+KP3/d7QYXoBEzGiOzwHMBkcTzqvaaBslTDcl7pzPCEvXL
3pNBanRjECEDCeZQCRpxlKMk9KVSBHhucDCH5t6qhkwkovtc8ufkzlKo241yEI9QW5dr12STm0Km
Kuo1J1Pe9a73Zdh7ZoMJZFI8TYGUCKydcnAsbeU0E5QyIuMD+lG33f+Rdl3LcevK9otYxQCmV8YJ
miBZliW/sGTZZo5g/vq7qHvOFg3TA9c+pUdVTRNAo9FxLeWktq9RhXkAIXbijKcfHGdaY6xk1SmC
lHVwpme9tSYZ5DzJ51h+mDveHf5DMfKf02L7xoVUXObAGhBPnHoHNV8XTYhLs3pvL2Prxf14GnY5
Z1h2a/JtbX3ZLvGsVnOM0/TKJQ9BFN/kEZBTEhAyAoF4xOxuBXp1olML5Yql9EyrU5hOk1/Px0J6
HRJh32lZjXGJr2EZuUZavXBsxOLt/ZYxUghGLCXgUJgsn9k8NnIcGTDUdTX4whBCkZG7yKqnTD8L
uXmqoRAhhtmK6b7VnsfB8G9/wKaDt5LPXFRaS2ZlGFJ2qcTGGmLQ8ySBrbfBRW0xrh0DvdSMvNsi
N83iSiRzadV2AFqUKeNZzs5jF1nGxAt5N63PSgJzGcPUTIWuUcNrrbzU2icVyTiScdLGvFUw10ai
BTHkVMkwpdrZDZr0MQDIOZvlJ27oBhspVaKgabmJZej0MMaml7Zvcv8i1ZktZj/FSd0BS4NTduKJ
ZIIlUDGPZRjgbIyg23emBMDdxEnK3DeUT71yr2dXqRU5EdG2b/pxXCoTETVNOc19jncyafZGVB8S
tGX2SPwPiD1bEoNzp3HCRDvMPCAnjvKz0U05aQmQYDJgPgxgm44uIzBVcuXLXLZOWXzFcPFtxd8C
XZTU1UIXnVq9xJjdSGgsQGeMU3QnwR+NrMme3OY67jMHGSF6EsDTFXyid9pzW7jmobXFv+Bz3naM
V9/BeASKXKlGXSEB8P90DpGNgWPBboGiNjnVIb38i2nOX9bNGBm1TcH0mUKrJgwhJkBCxOAhZ2s5
15GNb5DkqkYawI4WebWb+3MFTmFr6JCP7gHCa5YPrXlu5a+TgeIYWCvVrrRBZekZg+YU4qEExlIS
W/E43jXxZAkSynSIr0tDsEX1NclFnibwPpexUPFglGpOMQHYllrsDa0CcEu9QWzQFn456xjjBOyS
0H0SKxKdSqPoHGFKX5q+/lGawCfPJsSmbeTVY46mqaGKrbJt7mMDrVRGFlqhWNyRBeFSNdrBlive
qCTHvrKBFWYm0nZYNpuAWq/tz1kEnD+dB/3LsUVs3GQa6hSH6ONBuUr3+yy3u+EFsAQ27SW0Q//U
wxcZXv9tPeJYBDZu6qRCB45xD1+5M4EDHsFzNLwx1qwWaEkhsOjFLtzdFrmdbv+4jWwIZYykpF2h
hdfgc4ZorTykcB2PmDGT/MnTD2hnBytj9lnkJXc4p8iGJ3OLUAh03YBNGTGHq96DV8YKTN5gBm9H
WVsDxtwuTfGIEemFhr1bq6GtN6k1JZNTCq+D5N7eTt6qGFsDMEVjoAl2k1Sza0SdTeTWzkD+dVsM
TzkZJ4bKEuDdozm7SJi9L5tXEQh1RU/sUPjcTM8m4GJpzWOR2XagV5rCWI0yCnRTz6fsMqpv9fzY
hcSOMF9RTNeE1McyflaDypu6zJ1kcKNL1EVlzuoT08/6ijMVuazvhm/CRg15SZVwTnCsBZDShEK1
e+SswlE89NNnmXAcoS1ch/UDwkYOXSXVbTGL2aUYm7si1b1cPExRdSiK3iloBojeb9EIVGDzc9fz
Otp4u85GEOCwKiYaQaNGYGekx/qku9ol2PVuYDW2sNcdPGhf/ift0hmPKOmaxBQWJU728U7aaft8
vxQUeW2vf1iarimapKg6uOl+dUiEIM2SSh9RGiqtARRdNYbyUcfMnqSHBdALUCRHKlo8hJflCv6u
Ox9SGTcomsWongjcLpJku64/TTK8WdNSeRhXf1CbD0GM7Yn7DERZaovlNac6DC3SylZQDr5ShEfB
MCwBRl0YA0uSfUmr/p1d/5DOWCJknvIuibC51A18/SjdETc/FJ8Cp7cWu95jXHM/fuapznamTPkQ
y1imJg+iSOsgVumPjbnTdP1gRKZTRF+16KULH0WpxAjHc1jdCwIIYE20TVaNRXvTx4CelTfgpiXu
DIYDDNCjWa+96NLQWPPwGijFoUxrjue2nSBefS9j1HQ9pmk14slN9hLCzRdwioY2BqSTwFtIsSZv
clTFA00lSv78NvRtO/6xW8v/Vy65ptU16SqYVOK3+wJpUsmnQBLmecB/iHH+kfM+TriSk09gGZtG
vBeZ9BTIp2gyXLXZCxLS8OL9EH3v8uBY9drTbTuy/Rh+SGXCOYLJ7YEuN63Skx3FWEaSV3sFTIe3
xfDsyHubymp1BpJf0pR0UHXVSp/IgbjSLrflveACsRjZHU22co9LLL3Z4/yhOe/h1kpqME0DiQiu
txHGu6B60oB4HtWdpQRvZpHYxiQdGp3ek6K+56x3O2vzsa+MBZP0MiZDi/UunU1I6Xd+jsam8k4/
aEfxyGuK4J0iY8YMpU6GCBXbC7wzwK4MvjkoblYrnFeWJ4axVxGQqM0ug5jJUPZC0Z5ETNnQWuNt
3rZH+LF5jIFqKyWupDQXgNHWIdYygdSme5mTGNYCoGw8y057OugH0fkLqAzO08OSi05inAp1tjx4
zwsfbeapu8QTQmDELUxuipvct6lV2Lxq39a0MByYjzUzZkYSlakDwcViZuLRAf9Aekht3ZYAquuP
aE0THcxL7aMz/KiT+ZIcePl4npVlSUglWZDNPsDhpk/JY6JY7SW+15wAzD/oPwEbdosUKEjJFeJE
Lm82eDvY/WfxLAMpMWkqRx1uS2woOxQibNKnn/63G8lyjery3MuthPWBxcgq4y+FDOKb5phOu1TI
DlFwFkD7a7Zu1n81hYKn0osdveHRsJyjlTT/x6NZ7EF3Vnb9bvDofj4J3MKxslyPW7IY22PmdJQy
pLTBdWje9zPaazAKhsSdWwjaQW7BlGlIvpDqJ3RaeEKGaTIyO3LVfgpJ6kdi7rXKtcMglVECtiOW
7qKstBJAsQHDcK+AaU3Q3tLBE3M0sgFrNcFLHIygCBkVP1Y+TxmgzYw3MMfKDbiwAhBIhxqH8oDz
JLMEp12AqxKXy1E2jVNoT2Pd+XRI7NhM/UA/VUFtx1HCecJ4QhnjN5AkDQ0DOgq+oTtjzpxu9hL1
axdNbtpoxzb4kYFG+bbS8mQyhnBuANpFC3g+s3SN81McgFBvAAj2Q1YKMA1IegY8Ym6eS6ww3pYc
ROoEpA+sM1XO+fSmkUdTQ2NYdaT561BXVqsXTlGYO6XmMUBybC/LgVonIEHosuXRhI0FcMzBJKdO
ugJxjROb8ozdb7ymahbqbYgXhvj0qb9rH1FbhSuJFiNLtQEBg8xqYzcnnpHl2Dm2ebEl5ax0MR6X
vH4DspffBgJHSzlPNGHiwgnkT0WVYwvlXrFoPPkCOrf0jpeR5yjmOzPAyrGKJ7Hs5SXcFmBW5Ppb
iV7MWVXf8j7f9Qi5UwFARGbB8T+2m3F0laD5iegmYtJffXHQtpvUFBD1qkJpmzKAVA2pAIA5+niV
5LMYP3R9cS7zBkQ++T4v6KXNvoGx0mqEAGCPlSXXhwZ47qrxdPuebu766ruYXY9RsKJpXAuXLAvs
uBjBOSZZpfl4W8rm9VhJYWLxQgMMXxhCSg9qq0KklhEA6L94ncHhcVvSdtf4ShTzhAimlnRSVUCU
F5+7J+qC5vGieJE971BCd5ZSQH2HZmbjIrnJITj+DQHV1iu2+oRlz1cqFiZRXw8CFS7lhNwGstRS
BdpJaPUQf5EAUyVOexGF0C48KPNrpZicLdiOWFbyGXs/RchZJTHkU7d+qh5TZFlCd8GLoY/9U2iD
ixF9Ebe3navfjL0n8wLBGmHbG2f6qewVq9oDzcAZHrqT8LA0nNV36K/uAcjo15xkBE+5GLMfCZJC
AsT3lzl6QCeyVZLR6YRHCU2ftxe5BU4NxpyPS7zYltXB1kEeaIbWIVg5lWeKNKQX+3lpIbhGCsJ6
gK+dHTtgqPlozLDsfvL7UwUMCeEo36uJVX7hfM5mjPjxOWzmUKCAb+so9pz4w5PwaUHQoKcY2Vkf
I9AoeJmTld/JXrOMhswnAEQ7tz+AYzvY5KEUosBDJchX5B9Z7Jv1sTWfb4vYLiCs1sjYJ01ALa9S
cbgLX4Y/+LId2dIxcN5GhN79U7JbcAC5XcSLtv7mh66ksvaqnjql6/DIDvbstZ7+nP4M/Mqbj0Bf
F6jVuHRf3Js/Uu4A5uYzuxLMWC+lFaIO5MMwHVppSfRh0nj+w6Y7v5LAGCd1NJAzWSQQHzNaXr/r
vOIsA2KEz32yXYtdyWIM0dwqed8YrYDgSLUpcMgACUVqTKTj6dOoIxZP1HzTysKqML9eIuMfAmvw
tgJtPverT2DskqaCVwxj6OhBQV0G8KuNAdA+9ZqJuZXNP6qsd0LMMd2WuZ2mXAllLFJDWiPPcght
30rXuC8edeSIXPoZBiJ1Ab5wal0gJ58nZ7Tbp+lOtTGg72dAguDdUJ46MQarE2ujmgTosSRHFh0r
ey5lzgbzLD8LrZFpFUaGc8iQfcCw3hu+Au6MwsOL48PBwmRW/qjayEVzo0WO+WFBNlDBDMekg1MR
zjvdOMiil/MatZeDumEHWCC0RCgjoC1NwkXXZm8SxD2l4CaCFqHRVphzkMlx4kOe+2IwlocYaibC
bVgSSNJz46B20XqjYxzqr6DB/RZcDafz9MkqzvFL6yf++BdROOfKsHBnlFQVoFIa4WJGnxcsxrIQ
rDA/aIT6c9pYAZjiOqnd3b4z20nkjzvDIp8Rc9AqMDMLmPZbTO24S/F0LXaJF8lw3AWDMUqdLmWx
MmOHZ8xo5OO3uK/sDj2Jolpy7ADPEXtHzl75C9Ec60qQYk0LvNOE7lQFQKRoCaz3aYX62jJaQA81
pyvwPR10S2kZ61NoIN2dMBkCD7h4RDdKSa36UIOQHayz0nFpSczOtTN51FlABHKvOKmO5k87zMBb
ui97mkeONUCcuLA420OzqzNmzBEFQXcFUNulc1uSreFkAASnd7PZSqwULikvM8kxECyWRk/boNdy
PD9N9E0Ck+ZoHDuTBy20rU5AndINWdL1d0S/1RnXZiUUeifhgem/1bNXAmOdhk9C+HT7fmxb8n/E
sDnOcZxJaZoQo2OqoQTMZJA+35bwB239EMGEqLlZTHM4IkTVJUzSDXfA+rUjJbob4k85uVbg0pGi
6SlUT2V9SdMO3QGxh5yAQ0OOEdxO5OgfX8I4fe3QVl2HGdcLEqtWqn5p9O+jSLJ9lAIgYgK0ZBV6
UnmgwL+uJJnnIW0b/Q/pjAmWhihuCg29IxicvIsAVGjPigYI2m9zcNaFBA2swJntZmuhFANtgCWU
oIWKTgC/eYkJ0GgpkvwJuZZxy7nZvA9jnEMi5rpSZ/iwEbzg2IaRov4UgLa4xiG0j0mQ3N9WiU03
2DAlXdWJIhvv6dqVbktJJWkRIXjaAbau1PNOzsC+LgYOERufxNyhls2AZiWPsVyyLGdoEpPDawOY
4EkLHwxAFVAzslr53mifBhW8MAI90Kh5vL3QzUu8EswYJl0qurAHctSFSI91Byhh+kmaS1+fOXeM
s6Fs8q4dBiOgAeTULfBOeky09yAAL3qvk760wsPtRW0XZj5WxebsiqQjSW1CWg/maGdWbHKId9O5
uIT3AsC+rdZCuofYw136NmtW8zV2VOf2J2xa4NUXMBeZDGHTzyIUSAQsk4K29AW8I9Z51EjqZlCz
ksNc2bKRxQjnh+ya8rMA73Rh/Ogm2Tbnazvey0J5jg1EHslBVT6D7havMgC0QBmVGo9FIZ0BsuOX
JnWC/KEpL5J+IoLqVIns1UCErICAGfU/muRrGTxIkvg0za1FFVRETeAPSj1oWO8aeNcDec0yrxOW
qoFh62Vkg1Db0bveibThKovGj0irgOI3qkejn6/KWM12oZR7bX7JRcm7ve88PWMsxSQiMicN9r0F
GqMQvlQz5vb74jDPoVsKJmeccfvlWG0/E1MSkPViRgT3NuvsydYKf0n9tDswKKPJPns1f8oO4svI
4rlymwZxJXe51iv7NNRiPyfiYqlL+UjKch/TeyluHAPnoRumXUoTJ9rhKTQTTo5ZPk9kucBC0Pno
pXaTLvRKsDzcPr/lfH5z4fC+SpKOv99oosZCFWt5HMKrCPR0ZXjKGh4UzeZCVhLYmymkKPHj46/5
DAqU+YFGX4Xk7fYqNgOJlQzmVmqDrgYDCeCzzFezpY5CJHdQLLFVbBm47wNwYghncoG3LEbxjXxo
zFDBsmb9p4jagSJ9FWLCsWqbt2u1LkbdpWCmfVYJSz92j3tfgQdctYEnb9WGcaeMPecyb6dRVvIY
Nc+jxChGbZFXdSdS3aFn+y0QjNeifBv7Yad3uZUgTjMxlmUU4rd5qgGaX/EIqDYv2+orGNUH+R4B
VRtOk0TBaymDhwO0egIeS9TdDkbcWSImzv83BWL8gQBsNSQLo/AaarkNCJxdLe8blHeFyATzDwgn
MnpVzIfbQrefzdVCGWdgInE+jaCrvZoRtUmYOy1mPi2kiry41tDi8Bqgp2waQW8ExiJFHP2mFE96
BSyzUPZo02dOqlJLJeauzO9qUKPE4C6//Y2cm/UeTK8Mn0qLUC+A3XvpK0AUm6mVUeNzHF9bSdk3
9CkJTDS96bvbQrfulg7kEtVQTbQAv2e9VkLlTkmGIAAReZyMrtYs5D6XsJnc21I2tX0thtH2OS1E
UZbBpfhfWM/i07gTbDy4++IQRxYP14i3LEavu0gPAF2ShlcpEcHJF2NMp3ACueUYja0jWy+L0eUu
VYRomiCmxYCqqb6CE9uqw2NXYB4IHBbTPNhdz8v28tbGqHIVKmVpNjUBnl9+6APNDft5r5YFx0LJ
W/7XanFsdBqB/CmfZcgZDvqlPGuvkmde9Lfoe4YI5RoeTBSfxuA8Gbto9+4LOLyUPWelbB9O2krE
HLuKXIBOrcfkqAyxk7UBZ6E8Kcyr2U/qMFFgNV0k5aeWpz+KPvxCi4yjKpv54/V2Mg+nWAkRZmoL
cqlz+YEq084M6W4sC+qm/fwplDqY934Pn/YnXNfXSfjZ9ZipBZxHvwDoYwzLqSr9bpTLvUADbwxA
2icAihU1aDT0FV6Q0IuagHly5tXwt17G9Yczz+9YtUamGjgFQ6isOjtJcD+b2TzLSYF2nopzGsuv
sV7SWtpyWiuDpHbjKPZlg20KxP08xK4+vXKMEefWKowxokKpDWqJBRE/u6KeDLfWkbxwV3mlLdjy
pzpGi9vCoyJWmL7mQaDxbCEbgGeFDEjOAraQuuhs1r3SX0DmZqAbEeRG+fifvOUyRkqayZSFMXY0
zbQfkpZ6C/raVO862R1moNk03yOVM5XJO0TGRE3tYMRBiFelE78GLXUVOv1vasIG3UNZm2hOxqWN
EymyakU9g4neva0oHMPAhtpxnWrTnC4EwKroAP3bGchPEZ3pt6Us2nZD4dkWGVXQx7SpQMvcBNRD
XQugbMe4BqIi6TkOxhapjrS6W2ybzDwMWlrGUHzkDhoLHAkAurVjF/m30pqejWcUXlF+uL08jvUg
jPXQ2rIcwxEHpfXzKS6/4ODOGQwJwmWB915w1I6dTY+nscwAtkwuUzgcUqDPyzWm0m6vhyeDMR5x
SY3JVLCHkg62NLAR1mnOEbE5drs+J8Z7CSLBmJRlz1oHbMboawSXFpgwJdVtp0/gNxQsj9pAnzft
CMmzDOSwDkmAA34c1HZpx4hc3inyrgJjQ7qoDCoAc8MqV6iUBzOsRgw4At7sHU8MYzcEIwIrn4qF
h2iL6vvgCKSEz6CruH2Ef7gHig70Ak0FsDjzFIMLTi5qBWKIL09oaolesJ3OwnwIRq/AStzC5lr9
bb35kMncA4k0CoAnIXPxgJvWVWNLAd1iamvW+FP29MLNPR6s9RbzEC78h9Blv1ePaZjrAZWWx9T8
tCDptQC1Rs+UEx77GMsG6VQpuPFD39v/Xb951vAS4WMCWITQT7Xv6D/8izIv9wiYa6QABzQcW3wZ
HgfFprGtAQoltcEHj+JAYAUWGI74tartp/BjP5iLVYqA5lUFHAJ181dZ9bpqYbEtHBnjH2Sv+ITu
p/a5TTXQJTozSJBtGePsEie1tq3lH1/BXKa+6YF/bMZA1Seyo1WmOxD0fgeZy1FznhzmNlGprYak
ft/jDKi9qjsjAy+7805DoXBKP6vzrqCWYjiNz9O8zWrPh+YRFr26kruIKg1ki4fmUdktvUuqL/hA
JvN4FcE/OFT/3U/C4lcreRTkaQdZIHoeHUQnkV36y21WxX2EXiLg0Tm3t/b2ZSYsfvU4V7PaLPdK
N1q3LUxbHXe3JXAXxdioxlxIw4b3Rc2NE89W4YSuaY+2mu5Uu/T+gnNv2xP52EfGRBmN0g9lApHU
hXVHd9Yj4PMuoSs9oLvHjmYrfiE7/qwJxxYQkbFS8jzHgF2GXGBg3WmH4byA08IigFQSoPGV/RfW
+LYhwFjZr4ZRryJUvhZDIPryIdcsxdPQS1qBvsVp3d6dQCzf+Ei4gZGWb4Z42sNYoSzOKHC/sN6s
RzsNQWJC4vjfXO1hTIxESVHVGtY3elVvdTGofSMvRkO5RL3QThHWcG/h8pO/+7Ef2sNYG5MIhqTn
FC6CO7hyZqmqW7dgpwyc5Y2LH6OHRvPK70B7wI30eA0St20dYZNnmUqzUOuxp8IoOENvejIWXdU/
/7db+W72Vg9qV2tzQVCEganBWFTV29X3wlt2FryN5l7RLJFLTMPRFhavmtK0DGodRzkhzW6qAOT6
xFkUb+8YU6MD2UPOKyyKuqB5GR00trXzp9wtfeQdgFR3B6rf8fQXt3DJrNxQmXfDsN7NnkRNM0Mw
OPvuhMgl7rgrdmB8LC2gLPKn6Tbh11av0nvNayVQMds0zuP3998EF0ZtT+CyxZJNS7/MyAB0vuGM
op201ttsz26IiKjPviwNS39h9jg26L1LdvUxqpCEY7ZYeDyRqDg6o0fE/VBgqn15vWCGugf6HSm2
zEKYBrvLbe9ezvXW9jN2SARu2DShdROdOypWXsNIhO5iAPXg3Fi58xcnzjES732HqzULeRGGA/iL
cOJQtfAhPzffyU/QHy32CXP8VhwAwMuOqIVmKn4Ys/3UqDAPMjF0QkxmyZGZ1lm6uCXJflTuMMV5
6VExB6989LCwvnjd5V+a+5VMxhaPAq3loQBjrzF2mN7vMET6dPsGb5qIlQTG9JahOhdhA9M7q/IO
/TROrnIM3/Ie/qYq/0j4jYykbCQ1Rq/gkjlQy97GxJstNfQYPNxeyKYlWolZUtIr9QDaVFoX2bJV
4miLQB3MZhB8724L4SjBb+wj7Ry36kjAwNWaFlrHEBVhsNaJMWyIoVqQHUY+ZnNSLvHAZg0KjXL/
UT5VZOxs2GoGDRZ/vEFrnvCGB2oJetrFyCbnZqf6M+jNwGh+B6psxFyYILy9cN7uMv5doOrSaCgL
85j8FKUXvTzLPAwJnojl/6sDrM1YFqI5UHCApzq9mmHrdNns3V7HbXX/jZhEz0gpZvKyj6Rxs6ax
W/FwWwJP3RkzEcoYbGoiQbkEbQ6Iq1M7zK6YvlYJD0udtxTGNmCUUCaRinsFwJbUQkfaqHM7sDbb
j9d6x5gHrc/TRl38a+oO1XfhLbJrO4JXVmRWblqjm+xeMFItqJZio66JhHfvL73rt7eUoxmsg6Zh
uFcuY1ztJq7sCLjFYMHzwvrT/yaFMSDdbEahoUPF4/qpixKfirUzaw0nQcezIKxPlqkAnm+Xm0x8
9Vl0wWvxQjBAUu6hJnAWss+8gJMrkbEdfTJ2idlBUQa7LS1tcNp9hrbj2I5lKzlHD+lV5nqe21HE
h8F6/6jVbZ4FXcmLAkKpq3a11QBvJPIqt9COGnGHGBQtrc8DyeDcCNZF6xQVhYMRMg1i7nWSell8
f1tHNsePVveBdbxGs6pVnUJE740eXK88dwbBBRI0YpUeDQBn09dAXoaD5CHK8hbH2BUi1hI1akiO
BsBB92B9TBrO6nj3jLEo3STII1lESLJyFAma0UO0PxqclhyeTXlHsV2phtKoYyv9vz4ObnhEadjw
B8POgE2ESZGFvkjs7AQZtEfR60Eqj0RaCoeS96QtG3bDL3l/clef0WUSVbMC702thQ56LxHydXYf
BtaQIW05lZyXZ7sm/nEj3v+/khdl6X8SP4AqK1GUtYlb2+FXQ7Dab/oSXtv9veHpP1V72mEaCQu+
5xU5eKbg/WhW31BJk96gqAZT0FiSF4Fm4ZHaobt4zxRJeVefkbv4d+ZbV0Fxo0myoTEP+5AmZTN3
lYEHSt1Ngx8kqj8lvGbozZAIw5j/lbK8y6ulFVEyokkOdnWiuVukr0AoAZADoNpdnRjwaksHsGA8
Y76tQx9CmUtZNXEYikviIgKjDTIlRYkWUNkpHyh4TRpXI8Vevmiozr8smRO+Dm92WqIb+59VM1d2
MpJarUMdSoxVm+3wQMTAruuFjlsaHJoXTtWZ9iz3fqLELhIQdiaA6kN+QG3y0qu5e9s+vtdOf79U
H9/D+At9qBm5IhfGhRidG3aa5hj6rIBy1ggP6lyOfpyNsj3HaNrq0FhlBbHY2109fFIMtbLUNhhs
oYk+pUO3LzBQO3Sqk1IUVrTUNnUQCMvdl6gwHNQiHydEwM4USW9RTa0BlGOGQRTPNOlkZWa418W4
v88GI/J0ufVlOr5KUfO1mv0gqJd2iQe9kC1JkTk7sDm3tDoRdgh3MITR7NF7jPr1/dzOeyEr0fPa
pG4mVlYQilZaGneRgEwB+Te1gQ9dYMdvwS8tj30JZcwExP2NsBc19DGDXuX2GXMuGovXp+oJCHx6
iCF6ZZcD0NPNwcF4rB+LT3pxl9YvQsUbqvmD4fpHr3TGh5GGMqNmDedM+TR6BohtQH72PrpEFFvB
NGHMLw0sV+eGKuvLg7wyKDGYJocRJZaLWp/ERLtLQF0lPSMD60iD8E0yv4UUcE5xBLLleA/IVCsq
4RvXT2mXeUl3MsRhR4jMGUb5QyD4sRGMMS1GWZ+1AV8FZ+4O7hwg90G2h5puR0AAmNrRq+mbroqJ
89xR67+Zhd7MvK3UjDG0ddGYA+ZOyCWgoTsi15KQU9M+K8IjDXHTAV6XG7GVA0leCUdLHnnMnNuO
0McOMDZ3VkbZqBb3gQJg2mqTwzyUb7dVfHMwbX2JGbOaikMK+t73XRbt7HvlBfulzaZ/LQ58I85b
EGMzqRhWCrQbNhwwzBV9MDIumOoSu9zQZXYmt8uLRCsy7Jkao2o7C4dZlC5lHLhGsMPMrEPHHE5X
vI+BFlDO0uvt7dwOif85MXYwV++lDtRiJUhhVGqbCUF36jEPq50wcmJvzk6y47l9MUdhXUI1s2l2
smp0tJJ3/3g7yRiivk5EfQxg3qkL3kfJtGYTwU2H/I+hWMpD4FHFlkBnltyX3nCXnYnHr5D+wYP+
2FDGNAFURitFEeqJFiM/Qb25HnAN6/ZEaLCT62PfHAW5vCjaC2DaLo3a2EX91FStbb6iLxKIBYAl
SwybKiBFmnLQ1o2fg1Te3T71P4SAH1/JmCpN68RBDt4z5oo3+LGLarEbgptn6RUK7PDLbXm8w2fs
0lyAZqqosCmGdC+TQ42C9W0BPGeLHd+VwkGtoww01ZNtXvIzpUDW6Hco/FmCX99JtvmD34HH8TBZ
bvtQwOSQgqmtC51q4LS/aHngqsi3jCDjnOrS4Sxx86qaqoLRC10h5vuZrh+9MJj6GmQtyE7oz0p/
AJCsshuPua342nM17YuzADgptI7yqo6br8pKMKPSehTIg1kSBYXchYeT2sDndoKd6C0k0oJ3e5nb
F2gljVHNsCjLVI/QUNu3h0w4VirQd+QKzfuZpZuoP1Y10MHR3yHui/zeDB+G7Doowk5r7+eidufu
89jfdRjVi6OvifSMsQOOF7l56qvvY3R5jCetMRZNy4D/HDSBDTwxO8NItnrWGx4C1iaEmL6Sxryo
8agkTRmjQ6t5mzO7wLy97GYoqsjXzHRM3QZWnrtEL/m3sfg3zuRKNPvQzmEQzIaioJAV7+JDCBT4
vwF/5qk188SOsx6H6oDOu2BGRBSehdDAZMYhnx5uKxbn3NicgqxO/RRMkgLW8Ai4VoFvgntuGAer
MRVf0LnJxK0B2dXJsTmFMOzSephk5MxBSFzFptsXggdaBF8ZUPCNfxjDt6KeUaQaOIbid2NryiI8
JEy5mwrm0ZgLRObalKpwSq4jQBNSOXfyYn97Kzes7a8imDsQTlVUDGGYXdVL+WoclhHCyDHd6Tvg
lLzay76ae5Un83ef/1eZ7E0wC8SiU5RdjdPwEwk+TzwgpPQQ2xyMvW6D9qGfrOC5cNGCz+ks/F1F
fxXN3IRAEcNYSocEk9zJgYShW+Auqg3GgkeVc+l4opjb0IGbyjTjOLvmykuktRby625CJhfJP96T
ufzUr47nL6tiL0QUpnllim2C4Z0M2ebv03mqrf6bem7cxTMajvJd8zQfuj3syyn+cluFOErK3g49
JynGq7vkivF7a+i/AFDztoANALBfl7e8auvnknRRXBdJdpXvtcxNEI7lbovJK3TkAzIBcFsNJuLQ
Lpm7ypfQFWyUP5OvebOrfqZIircTkn4yQGh5eT7OAbNg0YU5hUUMeOMrMSoLI/Rg2jOsQJ+tvvx2
ewc23o5fd4B5t+dMT4c4zLMrcN5cFa1QADf2DOetwdJEp0VVKHRM7hz5RoD2q1jG/gwAp8iHCbdF
BZZ/ugPzOSYhNEuykWHyKAdngadHjCWKAUBZGn2bXUu5doXAx8ihf3sbl8+9dU0Yu0PkeExB1IkD
Gxu70nJLD2skwgrOdeTpBWNjmjBSu7wL0mssPxrySQiqfRM+tsXEWQ5vwxgDA4awORZb3HqjMjww
wbn1wKMW5ohgJ8yKOG0kMwArewvyGsCw2Gry4/aZbCTsf9Gx30bIyhgQnUm5PED1Kxzh6SsoXXFt
gxfQK8Hpl+yZWhjF2aM3zatAV2wNu4k3M8DRDBbrGSPT+aBq+Igxnewiyi2D1paU8U6MJ4YJa9O4
UodIxnsOsnqrl/6PtCtbblvXll/EKoIDSL5y1GBZkoc48QsrznY4zzO//jacUycKoi3ckzy7yksA
gcYau79K5GmSBNfoSvHs1w3lsMIaG8tUw5JhBWjWNqrbHqUHNbLXh15HCZSFzZlrgBix+p/zAr8a
Zqu/gOkKCmAYQ8D1ymbVrqgEV0mQexXhID8YBqKqgS4STGAyy1fd5bk+6rL9g2ZTdZYnulf28RmE
Me7tUyq6BxxykAHcVVWb5adIeizNsxa9/t3/5yCj0MIeUj/A96YMbR01ukiYMRedPQ4t+pxIk6bM
6YmMhlsV93p2CMlTPWy68UyqJwmj5FoDnscwBJEDcVulO6SVYStCidUr1HW/nBN+MkybxlaXmMup
BPW2uwejEBQy7SYonB/3HaFh6bWH5cXaUu/2Pgs2gR8Y66WmaDpMbp+inNphOZ37eA0Wsv6lGc5h
aacyDXUVVzAz91ZRuXP6nhVCr4+hxe/PGfZSBQ2WrPJjim2fT4aUdADn/yiNgyJl/JBRZ2X/MhM6
POyU3zLIndI6yYzJojCoI/0WZuD5Bz1L9TlZW5zZSHDl/uWu/1wed2DjFGrbVWVkcD5oEEKy/UTs
1IW4LcTqQq/7PLkEAYJW2LPmqtvb5+T6ff+vbf6ItmWWjZUx4ZxMRzp80UH7dNvA9YP40wBLgF5g
JVVadSooFteVYGFrP4295hbF578zwh1DrbXmVFm07LTq3yO0zKbp51lEd3Td2fm5EO5Jk9LaXMeF
wkZa+YveB4NRB6k+bpja4e3lfEhp3Dh//KTipGJcqtdw/piyDnJXL8Nh3GqBfG899e7sas4Y29F5
+FJ1nomobvejj75BHrTdgXTagRjR7V8kuBD8OCNJZFXWpiU7Eem5ybpdUYHmdEXPYNo/IDErsCY6
lJyDPBddZhrZnJ2a/lnLFNBgigbtr4yj4UsaP78m987pUlxNGW2Qh8MM3LJbPApvyA4naHt3DloX
JGc7g9V4o7mjJ7vmS/tqYgZjEzq9U2YYy8s99KWJPvvv6ZdffxQHO92I8RNMjmYnSMFtwewkv5vL
Dv6ZlqHlz8sh9+uiGTy05SeQzXb1Zl4wS/Uu6q+4Uhz99WdweKQksomh5pbtDQSfHaibZEiesifL
tLsTmBQDUaJEABK8Wq9sWgVEMZUMCcLhZIwgQUZtPZIEQMu278at+mD5uoCiXErGNFvV7BTTxjEh
dke7e9Ieklx+HebOl5tM8EH/xUP97ynj1XnpnETG2uKD6o8txomKyE7RzuuxKQ1sJgrNhZvfQ1nd
r0XxjGhHObSqsjJP+ljPToOKJkAKFrhi3g0g87uNC4KbqrO/X2xpmMfJpEh4Pkj2bEr/LL0oJXll
APmXw6izhV5YKJNJLgYoDQMKte/dPRogqu3Q3BXn5pAFGXLJ8X6F5rrTHOdXC/XOXXXs36UvonY5
0SOtc5jU1/XUVBLgv/OiB93XvPI4UIddi8W3dvKduZE38j68Fwn+CZCXF+dN43UxoXWCGLuZ/CnS
7V6/6y3qFlm8WRZB0lD0OTkAmohVELPBZmfhIyOc0sS+nOhgcuCCCR9LTWPE8sNu/dZ9Yu3uSMM6
yZ2ybdD5GygbMA4JoinBHvJquOaso/HYkrNT32zi6F3LN5KqP1qE7Fbp/a8uBOXcHV2uIjONcSGq
8VWbJlcy5M1tCwIU4yVvQ0lCokpt05MyNJ5JZbuZI9AMdmhCMo5hChm1oRfEu/+SO/8vjlEOTSZ9
kU2JvQhgetmmPbJjOBh4L+mJKcJg0L+x83gTPYqi0X/Jmfw0zOGLCimVtNThCFn6w2JgAmyonUmT
A634ahXtE5l6b47avaGbdpm1x5FChEcpbW1YTuDQ/roW07kE74KBsZqV/JPm2pmYIpQXnGi+H1Eb
oyozEzif47JfI31T9E99qPi3v7rICAc/a9GMcz4M2Wlp7tWw28pJ6S6qiFFadLY4r8jI56GfW3zn
fESzOvGT9J+hjhyiPBnVV8E5vlLP/wXZKfsxF8heDWasEAmRwY8SrerWjwUEVFnFbn0W07kLsI1X
3Q3VXId4Hm4mMlNb03iniei0Cr6Rwdy7iwXlpjpZs0TwRKhI0sea10KPoKCCDIroReT78orBiJRk
wUIaj3wr9iwgyDaLZ1h2+bS6r6VfBI2rQ5YUjePfeqgPwVkd9qKagGA7+bY9NP3M6A3FgbS0u8UY
/SkWDe5f6U375YDwTXr12MxjmGI/dXtxxm2PQoDiV7NdzE6n49UIn1qgT+VCo63onTqDctv9IlSQ
FNwJvm+vHAbSFEWXg6G63Sgks1EX9c1hW2nPsdH70Vy4t6+6CG0Nds4uzlG/tnozTuwcfeT+ql2y
qw79JnFQdLHHQJORGP4DUpBfN5sDGLg3eA9l+Dcjhk/RvvCeUIfN+LMsavEoSfawF8U7oiPEoU1m
gobE1OGPw4F0Sui4ZbJ3eytFN5KDmEJT1ayWVgRUKHxi+gBKMqAsKEReMNubG4GFwfk0cyzPpZkx
nyaGoMsCymP1odQGe1Rebq9HFFDwjXcL2rL1toSDxr6SgiAQ1IyP84sR2TW4AiD0oTg4HvJbeRCB
278kM//7FPNdd9lsrHkSIZZJ7+q7UPfNXX1i88GGN3wL7xq3XOz43vQpq8IWolQ/28EbO8x34lEi
k4XUH5Hxeqe9K409h0+NcQLzUAbqRgx23A+P9Wu6nM3ikEIVdC+6IAIfkhfOkMEUWqgJMiBFf7fq
z+YSOvr6Rkb0f0wiISjBxeAVMpJskCJDxzNcyokdDbtpEpWBRBY4iInSXC+6CW9ImEQexvgTNMff
PqqCO8HLYOhWvdT9iKvXoSMQVMB2P8Q7Std9G/9z25LgkvNtdFbZaJHZ406Atj7KPrXSfas93jbx
L/Xhn4efAxII2BkR+C2ROtiy6nsVmHeQ28VsLNM1El010cfh4IR0iN4XMmYno5HtZLS8YpwEF0pg
gpeuGJJhJbWE00yUDj3PD6Ei6hEWZdgsLhKaxmgIixFBV77tt9MDyIPBa1XY6uoOzymx9Ze+DXQ9
YHNuk6s65kua2UnmmG3QZ3ttXyH63CfH6DG8F2WbRF/TUn59YNOqSnWTjOlpjUpbQZdKXh+y/D5b
JTtTV1uTHpQWKfio3HXkWy6s7QkOLM/5Fa1MSdRCtgskQZuZet0rG5lSA33X3s/33VHFQInQXxMZ
ZSfiwqkolZIoOoXRQaodeUQXZpa4bVO6t2+K6GBxwAKmoCQdVfTIFBGobPTETfIvf2eBc1SyYZEj
NcV1L8Nj3b4QKrjrohVwXolcoY057+B9rZbmMHZ+zcoEaRZRMsni4GRdSgplYYS1fXo3VqAaYpJE
khc9zw9QF0g/SWcJXc0F+O2Fcyii5XHgoppjVzEuyVOOwK5NWNfQ+W8+0G98W7nREmmucfEjfQnC
Rt/UqYhyUxA7/sazRaU4m0oIFCJF3d6x9t7UBTfhnYY54MqVTnFwe0m3L89vJFupvKim2Zp4zCbF
qdQyiLRnUxWVfW5/GjBh/3pFly4bUqrgZPfozWjJJqUi9VJBaKHJ7CdcoEClWmjxj+Fyd9+hAfjQ
Yfh+guKMPYFfrnChTP3/IJu4unmmpUNswDR1jS9FD1bcqiSs01NYPGqJ4ZQY42kk1f+DT3RhhcN0
WhBl1ZmVCIWadjqpimbXauTctnI9Jr0ww30juihSHloVvOBtXzjkrj/WxwzkRKuTjIiWLDij7DVj
TG/6dnqTRMhxNRq9sM99QG1Uarom5Y/YsP6CckKc+cNrfUR8eCd/brbTtpy9hNidadfCIODqCb2w
zqF7sY5rZJU5sHea9qm1x8Dz5vYGXz+hFyY4eA9HRa6n4mOBi1e0jrHpDhWE2B1MeLqyO6L4tgZ/
mB26MMuhfiWt5SpZbXZqlXti1X6fiirt12O3CxMc6Odqr5gVc4ji7QSebNSBIg+Nqy8syp5c3VFe
8l30KGIju+7sXJjlAJ+2YNSaFXR8MW+jOVdIsaGIKO160GiJInrBVefreFWxxn1n9Kgf9J/aKTwz
rSWqCxJggivAl/FkYkTdaNX5SaY6BiRnqHtabl1ieDJPNq3Z2JLxR9nXn3vI1/GUfNBRk8e570fJ
h+vmqMn3uieiNDsDj9+i3AszHLjkddIM9YSzPzmzq4ADa3pm5CgsI8rUk0wBmF0v9F7Y48DEoGa4
znPD6s3SNzQYBzGwjHHpL27xhQ3B0gfB7b4aRV9Y5AAkQdLQ7A1cs3TLCsuj4g3z0/wW7TJcApbL
mwe3DtTqARfh7bZtAXbxBbxSpdk6Flislobu0mno5BF1JIqOPwciaUFI3C1YndrtZv0rRO3tLHu6
vYyrcfXFDnIospp93BVjnp7GYVcqxsbChEZUWTZkHwR+nAiKdQ45rMpYjUIuWLJJ9c3IGR+tl9Rn
fHALpiGd6BsCtD/zT3+uj6/Vpeu6QlWxA0pmd7O52vU62rd3UPCV+BKdnOp6veZFekqlr3M/u6kC
ZZ1MJLEkssL5IxFJTcNScdz6qHMxHgvxWDTurKLpZcGF4itzMSQTjbwGMlGzdNtJsuPyewMmsTqz
I00AvIIbRDm4COs1DOdkQMofkwm5rLsQqhFAoGjX2N8v/NOBWGlNphop4fZJgYCyRPd9rYvEqURe
HOWcjF7tzLxbkWEBb4kZyGe02niZRwg0FzSkNFlKsdhCBOFNvqt3sSeShBHcYcrhRDcYqdaEKXKJ
kFUqUs2dekhupKkz5vOn24dd9M04uIincB6HJYO/CKJ7LaLbOhd1KIi+GQcTrVmOBXrA2KNv2Fnz
3qlGoP/vdHxIvv2EBb62lqAzSlFUnPMlhDZp125HqfJnYbfi9cDywg6XtWrGWu0m8+MJnrxxm7tW
6lDoaDdblusrD5ZIlFKwe3wdrZhTUMhhnv6kTDAI9oE1KNrRu30KREY4x2ImUhGSuUHCq3lKp0+x
qjtDpLq3jVyvEFzsHYcPei31JuvdO2GyNWBDn4yPiPRoqevtyYeWGaaT7OzROuknkXMtWiD7+wVu
lEbbtN2KBZIZ2lm54rRh6qSz6EUUuJ4GhxtFr5UxOEM/Vnguvuqfl0/KJ2vfHOr98q2VTtK5BaVw
dJTuRpHQvOAiGxxmFE0iTUOO98SMjU2szduIWCJ/kL1JN/xPgwMLJVyhDFTBs2ZTUOpdDuoNfLoV
NUByWPYiZ/AKBe6vd5oDDjpLclGkMNeihF2eYod0EJBWoI3ZO7HPmOEldLbWDppp3P7d+pKf2zNF
aetvfwhfVZOKNGzkEkG9FmQP0V55Rko4SnZaDnkQd4o3uYmNYOVXHGDIAbyS2amSyKFvRWwnj8YX
UW1d5JjztTbJ1BaM0OAZZN2pkk1xW5GpYYHi6MX78rUUs/oJ3iS+wtbWUtN14UeYOLuxo9Mjo/5l
9d/uNAfRYBePyEtLwmLHFXr+X04BX1jLE7r2JcULlW6nT4x2OXHkb7KPI+BZT7cRSrRGDqDWkFpS
3gJrp7VwIgt8Tvp4p+afZkXE5CW4rbzavGlAXVMKcVuJ8awVL7ElGrJnd+PGVeXLa1QbR0yWINJO
t+OWtULqAfXlvbAXmL13t+xwsGMR2crjDmm1xWIT4aWnE8jZGK7c1s6SPcQ6upMtkD/qtU3Tv91F
Do/AQ2bFqoUHpajeG+VY6USAeCJH0OQgSFUnhFNjlZ7i8ADimk1qPqX9P1r8jWK5IflsWrFbli9m
/dTnmQ0mHXQmHwjy2Yn+OuqbHLMGtNtI1h+VAH8+pXx9TpvjgmQNVp6h27xSQKVQJ19uXwbBk8nX
59RQszq0XIOts05t7G44A3hF+jYiI1wUFM5xX9YrHkxFniBUbPom0Zw5lYLbaxG8y3xFTW7MdIpy
3AbanIxo9juwz0gNBlL105CZjoJerNsGRevikERBuwxJJQQQbISS6MdkIrY6/uUXYj/iwqnp83Fe
qYJnSZXb4yDtDFAv0HYQ7J1oKZxPk0fRSsMWS6HrEQwm3bxPRLgr8gx5rvPEbCMppbhmvVtv1zt1
Y4T7FASVha09JiCBQdJ6J7nNWzXfSaWdvd3+WNc75i5uE4cjRZPnuoTef7zvqr9urZdudp5S67y+
9IkfVj7FZBIa8ln+iUwHazrjro+DW0A+QliHvV77u/gxHOT0NFqmKMVXnRxQZg7e+MgG3Du/bhz9
TBwQbgf5IQ0U2RaS4jCw/ncw/406vZviYugYqmjB4jW7+p/6Mar9caNsp28fGeh9em4Vf+jt/51K
F4+8pViaYVBFNWVu0a26zGFKI+BABZmDqfDTohaURq4+uT9NfBApXtyWqDPlEf8dIcA6oh8waGRR
2H49IXZhggsOqU4Gte/Y8KqXbyuvd1nZNj4Oqa0cjbPmy5v4WRTZXC8bXBjlILSEGtOySvF/KC+q
xFG+5j5rGNBssNmy7wbViEDeCAsHV4HhwjAXNEpFpFiM5u3DCR3B4hOjV78KpHs2dZFuUGMSl2Gu
x98XRjlgLeGGlvMapR+9j5gvc/vQVb5ADgvsHlB4b2RbWFK7GvVcmORgdtF6aySJlHxk3Vf4vs2z
ibEOcF266eufOVQX1ji4LZdeNxoDu5okU4CgA9yy6qbREG1onZ3q6DKN3GKVnBIt5Foqykpeb6i/
MM/5c3pSrQuUlX40XWMI2kHr7tC95uSNhp/GDePCkd312VzdUNpntavFXxL1edqIRvyEH5rDZE0H
+UVMkvSU39Hv6VOyYVpgxd2g2PGmR+lBVOwQnWYOgaYO6tJNC3tddKyi9zp6ajBEefuhEUDQh7d5
AUFTSMOwLYByyOXt9Cq2NWXc3jZxvZz38wN+fOALG7JZK+1ohglYJBYvhmjDE32a3LvKzY7CMFRw
Mz5ozy5spbMch7iM7KmSodXXgax/3IQ+o0sqAxHeXPXhLhbGwU3UG5BdrxCAmqPh6P2jGRpuQQo3
CxO3aM85jX3BVl59Di8sclgz6Asksxl/BBsrL79U98TNPEj/PbMSh+Zn0OO4zzCcJ+omuR7eXxjm
EMdM5KJaE4Cc8bg4xf0UgBWgxNO/R6UA7dagPJV7e/7f1e5/eYM/yIcuvmY/WjOU3GJUJMgpRbkU
c5Zu193FDbEJRvc1K/dHQ6TCIbrnCgc4eVho0KcHd1D/bfb7LdmP+yiwDuGReKlnudXm9ke9GuJf
bC0HK62cr/LSw9wUEwcq0V6dTI41fc5IEdy29OFQ/OZNXZjiECXWMDgaGilYaaxoZyqdYxAMlq2o
1ubEN6viVOtZQFTZnTVhHw+7DDds83Q1ilJYM3jvcTN39RZyAaifRtvOJY4OyhMxP5JgV3nqmjpc
jKlbQ4TJVkCqxpbT0F/A9LUI61nXQ4Wfu8oT1BTZGudRlTAflT1P+upm07ZpnrNnNoC8en1Q9Psy
20upbRq2+fBHxBkX9jkYAm1aUdAKS5VMiXHY3oXQVUTFRkD1JcAelcOeBPMd4RoxSq3oUNIjBXd5
hKxjqu76anFvn1TR1+PgBszD5WRYJhqw4siDsBcxSnsJM5v2Ijf/ej7lYvfYT7nAmHbQJujk4pVl
JePSbQ56E2hkTys/OYwpimsjJF60PfKmKEEUq0sMTyZeJiKdEDzEKgc6a5VK0VTCUZ/kTWj9YySZ
4KX/gK1bF5DDmTyuDShoGMxPRaocdLQzOnirbV9t834/Zfso26NyZLqa3WzzXR/nTlWccWDTV7hW
5jdG2CBtI18R8Z4y0Ln1uzhQ0uRIskp2fdhQHbtAxauCQR7iIBvi6d68Y/M843uhQNMNv0A0JSFy
T3g+EUNbYzDF4QDMvv65QDZ3hKRU8cQkNyJX6EQKTjbfWph2RkvJgIeUOSjRPnfxkIbuGiSMXxYR
Q/MinchfemC8Sroyz7RVWhwuMOZ602u4zffgQA7yDeqDQfZy++5+qJfc+KC8UHpUa2FXDXCLQN+Y
b4HAH4pJ38rvkpdiBg5+gpM/dMfsGDoil1mAUTwLybDWoRLJEmxOj4ox2rE27Sh0rmQE2KHxdHuh
ok/JgRQaU+umAj/aqctezDxxomHyZOmwZqImHRFGaRxGjXUu9xnBjvZu9BCeWxR5o10TrHdM+I9C
YGP+nj+oX5GGebdcWXBBRcvkkKlCOlRScuBGHZ2sGVkv7KuC/sYxFFHhirxMjYOoVGnypqzwxGBM
PCAu2Qw94Gh1mJJs5ObOsNP/uf0N2X+8dVY58BmNYqgoyfB2DhjYJN8WTdrkcepR9VSs74bcCeyJ
ciN8v6HW9xWhCtBOAU8Oie02tlPkD9H5+9b5H+1k0TY+R4/5QeTDC3CWb0IMkw4dhx02N99GG6gz
bAvQ9qU70QysKOXEdx6CgZyqJkH25weed3axy49MHJDa+b3qJf7wJmriFDyeOucBIZU+DnMMd0FO
E1un6DsMtc3tgyI6mzxvSKlK9Wp2HxlZkHwy7cFxEwWzs8KBDd/qQ9rYIjQTJAB4IhHQYQ6xXGNZ
KkhKyqhxI9k3dFG8IzoXHLhIUrLkyOr86LZlqj2Tr/mFL6QjEeAITwvSkUk3a4LzR45mYPjNc7ht
9/qBsUgytTDJZTwawjFM0dHgIGUNqyjBiPuPVBlkcnJ33aP0eO62rU032TH6M2ZWBEmQytUMTTf5
heotBSNSpSZ4bWeXuLlfHHQvh1dVQHdcehKcy2tx1aU1boFybyRlXYH+sIVYpG3464YFVj3k9Fhg
FQmzUtee2Et7HGIWra7HRkPgLzdncwUJYW145qpD7gQUU0MT3F7eNXy+sMb3VjY0l/Mql1CVRvRE
9WU/5eQhV5DhMAa3RCl3he7DbZPXbt2lSS5lPs3KbPaqwjqPztp4lGMpqCpL0DUo2EXK8lgXUcey
9lJoWlp6KvPXxIg3ZfagKYNbzeZhNWOBZMfVhoXLJXH42EdZM8wQm8IZQe+g1znzfoVOH2icjqJX
5ipOXtpiF/JiZaFCS31QsH1a0IIIDq2JuyqgWzZmgo60QJps/cvtDyY0yTli45JMTVODeVTaGANU
3Zga/Vh77MUhDppPvPSsPdy2eTUrfblMDjX7uO0yqZDik3pUv4HF2s3vphzyff1jsgu/VJM9tpjx
nrbaHhMgh362I0iD3v4Nws/KeWZkseQ2lpFYTVGhrM4h2m1Y4/38LB6TEN1DDmWMmdBaLfBVOyj3
FWoLAbPCzmbrrlwyG2IaG0wzuYLlXXswLreYQ5q1RY8TGkFzRObznbxj3zX1S3/eGM/lVymgmzow
vohciavRy4VVvm2zGNRO1hmhudyCtnwI5k3+KKeu5uqBgTmDDrAK4n2XestLI2YNEOACz5SiUrmi
WmUmp/rzCpWvUrUTzNyYpwHnepc8rbsPldnSjt9FnvDVKu/lwjlIatZk1hvD+nGawCSYfh4OxbO2
DTfSQd+F4H1V9mbttc+ibtyrEfilZQ6erJwWOdp+2Rv9wd7nJDsLD+biq168azaCYyXaYg6g5Gpt
20aniBG3zFr8eULrHIqTbKSpRD57AWe71kGGVuSLCM4zT5KS0TbMhxh3aIk+r/M9iUsXdI47SVRW
FtnhoKnVTcxrjzrmCsvdTJ8bRbmPtaexqgQT+YKHku/vBK1sBBk0rCddYrfW3lqj3Ayq4HMJgIdv
8LSGwpBlIiOa0FJvnDXHbEJHK99mo/WhJGyPlvSXzwnPjWKs87B0ls4uQnEvQwcm3I476uY2Xkw/
QdZCFyGdYCf5bk6VTImKbi2Wn8GbGRRB+dKl9lJC/QK+HNJxXn5oU08rBV6I6OXkuzaRzp3WlOLm
dV4YlC7ZJ4OrnRIENaw1ANVrC8GN6NkSnE++bzOC9FKdRDC6HulOPmSv2XN0WP6ZfJRRoZ0dPiwb
YyvMSjEQ4SP9C5DhmzZDKeyptQLeepf4EoJSkJNLjoEW2cUlz/AuRZnlq6H+pUUOaOoixEChSRms
jbgfH8NxVTCfrQf1vEKzkRXNXii0SAUOrGh/OXdolXsi6z1WWnUkiKrjgLxUX7b2oFGRYykyxUHN
oiN3bkRQiym+Q4mR+DpkGBMvfmw3xivUbj+leySNXRHwiJ4qnj+lb1cD3DrwnhmnkLUnL0XlGIWt
TDYbuQ3t1Jb34H8C/3RSC9t/2We7dZA4VyiWzKFsehhfh896tfrtlP0d5vEtnqbZJUuiY1ctaLwq
mdesCI/rGZw0FQRiK3R0q4LaztXK4MVZ/a17M4TPbkRY1DQ+5O20XzTjTg5rCCEs9lgXrhqp4DTO
N7HZCTzpq+WzS9NcvFUvtNATaiQn65F+hyAzU2Y30DWebho/2dYb5sSbfg29PPXptisgOL08qYpV
amkRpyoEh5qHujcOeq7bSPM4YVd+vm1JBLR8uyfth6EKLXiVvR8GyyH1oc08G3a0TdFJyBh5Ws3t
ReXzq6m4y63lECib+qLtKazG23y0ZW+AWF/6ooFYzLeCcgecRRuhL2o6EzzZFoc/pCnXsppgtdCR
XTFedUZTnX5Sh2eSfO+6P5kUulwkh0EmUWSlaSFZAKovmzSx01cRVGk/3f6CglvP94PGg7KWVAeo
Gv1ju77FmSF4FgVuKU+wsmhFqXU9gli6Hlp6XIbCkeZzCJofIQWyKHC0uMiq70BGInXwN6Ydo2Zn
3P3Kqfeor2xEab/b+2bJHMPkaJKyrTp42+vyqVMrXzEVkRNz23uyZA5AMKm65ksME73Len6InZyN
HlLArHKwevM900+EAN3t8yB43S2ZC5fqeK57Wcb3+mG1c6TItu7Lx4X4kHrwVCQ1k9he1E3Wi0zf
dmUsnnVFGlQSyy3SOT3SOUxvqgj0B+AHPmDm58+iAhA7Db8/eJDDtDTN1BSFu88TrSsVIngo0NK3
Jkt3xWgFa1j7VkW8OkYtoXqVDPJnXvhPq9y17sksRxVRklNios3QXFroykp2M2r2nEm2jv4YZNzr
wnINaIHWoJ6zkynL7Lb81mVUdMSu7/jPH8NlWppoLeUppj9q1Fln18hC9LYemJ8VN/X+H02l15+m
nwY5J8OSuj7LKPa8Z1ldzMsEkpPvs4N2Gp32E8VzqJ7MyBZ6VqKFcsjQGkPzQ1RqRPaBuE1gJccE
aQ8WDtByGx9EzSv/8kb9d6V8X1CfqV0pGdhaJp/GuLV14oX/tBvNDgdbP1Tbyre2aSHwOq6j7U+r
HGbEYwN+xhZWy8Eh1JtXt6ysvRFvU2UUdHkLrg/fHqSFZgk1CHAkSSzRMOVu81zP47YrzgQZw1ka
dkb5VQBODHxuXFmVfeaLJGxpGWgI0qENZhbKrtDIDi+KIRXeYH5v1ad4eIwRjyh5+ASWWDsq12eB
fbZ9t+xzjkdOqTZV1Igw2vIVCjl2ZuW7WqUosRrx2TLbz/Fs+mmvgEpsvJdUTfIEP0Bwf1QOs+iU
VuUS4v5AdXHbeExsqwNxH7uzUTC4LPddBqLc9wd1wa1lc5jV1nUM7cwFbUvg5Wv1bkVVpIUDvWCE
WEaXdEw6zPpqyyGXmocyHyIXE4zfagnijIUUpc48W9ZT3evrazH0rU968MvTAlQZdQPqHYwjR1WO
JMjzFK2HutZmiLmYjjqXjd1QbVNSclCs9vsKIUbk4F8TLf+q5/07y/zok5NW9FPfWHdznbxXJbzd
dC03GhmpPdX0TKVetdOlUe0RlZWuRPcPLVxN0u6j5MVKTK9MdQ8/w47j0LZMyQPtl5PE0OQFx3k5
1vtuVTEzXStBR0FRmFVQfzUlQWD0L2HKz2vL4TCJzXFte7CaacuGGGFq11HqzuourqLNqlubolLu
wjHcqMan2wfqozp+69NygJyBa0lejCU5ZRa+qBw3d3ld6e4kf07171r2mCyh3YY7BU2VXRgdxqZ5
JMaDGWfeQHK7j+/jtnFNCSPesYUB3aPM+liHKBijxMvLEbpJWtIEE8ndqaztJi4dK1qcpEptrQWB
MqQTamXUvAiqQXahId8GJqGGzH6pw080TFvK/ulTxVGy2ZGXl6g85IkVTOEKP39CxIjW3ITIoPhO
PH00/sgh0eAdGCq1oIbLvRpyTU2SzBaYk7CQZERHsFKAlDKrLXDBosuHvBNVQSjQ3fWN9jnqN6VE
nEFOK+f2V7o6NkV+/hD+MZHLcTanGYRVWjC7nS3v0CHMGpBy1wDRg8PaTfG6+HhU3B6X5sSmNNBv
J0Ifhi6/HZaLn8G/LjG6n2Qm7pRuw10BSWKbcVjJRxIsYK0LoYrnV56oG/1ql9Dl4tmjcAH6ip5A
k1jv4BZ+Ht3sgWIyXS+R2pawbj34Vr80LmswKTO3OcZn0fzn9aTMxaK5NyeHAA9dKPY+3daKzSay
1X17yl0k2bwisafEhk/sju/5s6hmI9pu7rXR1Xy28hDbjZe8XTO7sDY6+JYFZ+vqm3axPu5JaYc4
r0qmNKI/Mn12dLUdwGUd+yBgORrO+sYqCOBy9OlbcpS23Zsm6MO66rJc2OcelzDshz5LYD+cN8ME
Jl/1GBkY/K09Uavo9djmwhQHs71ULVYY4lOy2Cb/Mj+mrokGHhbV1LvRAwunUzrNi2CDRQvkINZS
UgVj21hguqXgd/R6nBgIT3ea3T8yKoHR0T7Tx+pu9rqTdlwdENH400v1ptyHzrIRHaqrimaX14kD
NYMU+Zxhphm5cTOoXlpXw1XG8KEOhEeS8aS5Mpg7M9zrDaiiWQuX9RFyMirF2lFTN1SFyCI46Xyv
qp5O8zBPfXJSIMxE4y2GI2ySvN/+EFd9p59fn29RHZOwCgcGokmxGzv6taHvxaTgDbMEWUfRajjA
ao1kGGPKCmLVt6WTXXkpvRqiELeXc1Wi+uJD8v2oVgxWZ6YsjsY34mtOF/QbdE064Vn21P1ywExV
do6P7Rs74LJb79b3dvbis/rF+iKsfVyNry72loMqw8QEhJZJEaKd2Z1Ml82yjhhOXNz23nrHaK/g
RbzuMV0Y5FBLHXqKpjiFvYj9Vt30G9bdxbg+hWOComPD4VNUpOssL2F0WsDkNbZdMMpzoGqaY2TS
QarW57laNymcVbz88FzLbKP8H2dftiWnrmX7K2fsd50SQkhQo049ANH32Tr9wnC3QfStaL7+TsL7
Hqdj+zrq1oNjRDjtJACxtJrZONAmgtjYG7HZPraz7X0Qwb0vdRPJCjQj2xAWGGfRKj+F9mglzfNk
dr5i98a7c3j6zaZ/C141dSODrsBjkznN1rG3rc12sQ1bZpxYn/Blk0/L36/sXw/O393cmxDVpEIN
scDGN8+0BFb2vNmr/Yw063f/Ky72u+foFrpqJXbHIqcFHPFxwtylW4ErEXtzZ6J1c4HKChmwV66c
t+pugnnnNt5iV2tp5yTtsTXMvDc0CZattWLcVyv21C/J5WomyRZ17Jfx4s41vvPE3sJZQ9GSKDSu
1zjfzNipcNGus9XcQe9O+Yo93DnevVO9SaOgb5lVQ4TjKQe8xY670Vi6uQZOP0wWrKiWDYuP0tCu
1n8WckWrxyp5EvVLlcCOKLg3mv5l8+LHCrtFvVYNMnmYrMx6m7CrXotND4BRur0XPO5s/bdI1z7o
dNKnE3Qj9GsVvTZC7/vWcEf6JWLdHdjCr7vf785pvgPv8uSpNmOzKnEwvsoeuhVZJHhiAEFd/Q/o
Hr9OGuHaiaG2KSW9Cb8M/cqMcrDeCJoxfVj7IDMvhMKkO5DnKt3bZDnE4YkmuSuD4fPv19KV7fr3
kPTj6DdnmscK7Jouic6ltje1YSy6aukYW14fy4Tvg0i5aUUdl0n2GYO+ZTUmq1DkC40mq4bljCxH
L0lhfBCDcc3Cp2aanjKiFsSulr//pv+PSPbjm97EaU4k8M2zyup3CFDkFc8ZEIMzox1yVf6do/16
uf042k2myZyJ9U5zXQHtJoJQ1MfiWZzZZtqCLAi+XrwlZ+cter6HGrx7mjcBOywsTqt4nPvII7BH
uZ99DPwvEsyf9OO9ycsveawG//dZXlODd+s8tUcyVWU7u259V5yv0AHjG+0Vm3wBbazN76/qnYt6
fezeHa4NyVSKJI7OtWn6WfE5rDo3HPUyL9O1UZT3oAd3nqzrpX53OGcYSpkJpBszumJ+jvUaItHV
E1yO178/sbsX8iYk8yKa0M8EA6b9wrb1Jl+qZ/Y0Y6xnnHz8fA+hdu9C3uSIQ62snqv5vkHWJFNq
0ZW5H+adC1l6P5X3+tP3FuW1Q//uSsJrkuU8VQq6BhIVF9DBr2jnXXuk8L+5s7/dO7mbkGSXiqWJ
hqAL60aMNvRWs5WR9hen303sXqS/d7D55+/OLB7jtu3QWT0XtoUGpoDjpCrVkUyg2/RgiUy7qKp3
jD7x4VMYvhiNOEaEPtSNvWriBn7F6Ikig7wnuvDrTPHHg3kTftKp0Z3IEOyq5DVMd3DlXo/8DI9M
t05xB6L/jUvD+0BwE3WcyNLBZBTR2YjhDV+HXpfeK7J+DXD4EWxuhSRsx9Fd1mPRtku+HfZqVwHG
FuythXqK16x1nc3/hh3z7qxuZSWIyGndzHLFvSSLMisX8Lvwaovee/rnFfmbTfRWUqKY0i6BM1R0
pXMUD8lawUwJ9NxZaHLGptAn8Tm6xHdq4/kh/91Rb2KOYmXzXYasyIBRC7/E2l79PqzdO6+bMJOC
jBNaNMGANf2TAGysJVKR2A3k2++Pcy++3M6PTYoFGJtY7nPybvg5qD9zM0eu8kUEb4Q7p3X3cDcR
BhSKJCQEG0O6KZ/yN7WY/ZqcVQ2tGtCM7qH85mfnd/fpJsREU2mAvNwhnvHRx3R8lSkOjYq1o5N1
YYDmJJWb9/zOQPqaEP/usDchBG0gLiwGo6fc+mKrL22NOiHdF0XtkjpZ8eCYhdmxGxZl/+RYm9Y5
TOPFyndF/FgI9mzVKzMf3ERp+EjZWyVrV8IDcIoBH+gctwMKS9Xar1nsOsaFj6EHJ13XRFeu6T7X
McZaVuEGxPaa3lw5NFjRmKWeFWlfqdTTffM49kAm5KFHgBkLy3IxtQpAiAqE8/bMlHzU0HRuktgz
qxa6F92CNu2dwm3OrH93hW6CHoE4COEpct+6VdsySBa9Fe3bur+TS8739zeHuZ04FEOf1iKe9zO6
Tmo4CxoRXJDs4zTs4mK608q6lti/O9rNYEHGWistEMmVTr1STw9ChA9jMq4ijvlGzsEHztJpEXXT
k07aL+DuPmX58OQk1ZZTsQ7pTqpgHZggisTsY5e3i7KBclw1gngeQzeyxwRrRPv+sbKQKtK3LMo2
tRm6gULCWvdrbe6j5lCZGzEt03g3Gk+FWblJuqEC8EsLRWmdYVGcnSh5qui0EDTf5lS/GeV5sGIf
ha13J7jMcfB3V4Th5++2+NxM/zKEEOG07ZL6I0TrvaYNoYINm7Ih9FiZrakKD0X2UEetB3PURW3S
O0HnTiy9nberTEsGdkwE/zsAFsfiwUn1pm/FMiyHOwvu18yjHzvtrQ5H6mjVaI59L95Yy/JRuc2l
wTTYhxQx9Bs02PXWNl/Ug4snPB1A8FenprmL4r637m8K2yiW0D6fHf9MO30TSbbtCKgiQbokWeui
X3Jn+PFrmMi7s76J6k1rWqRsq++7MAhernIzgaEahgOfoDTsroEGuocZ/6Xc87sUw7wJ7qzgtlmb
2EqaBfU6x7O3jXC7BXp6UIcoMNU65F85CAIlTA8hwCQ6T6NE0J5VrGDpfb+be++i30T9LtBg1vUo
H9PoszQg9IQSq2wjN4JUadfcEya6u9JuQmjFp2kIars7qVluOBnLz0OC4W4grAKPMixJwAWLgB2Q
k/kM641NWMGVJZ+gv92aC5n1H3htuUGP/2qBlq2IN1WZcFn+Mao+/j4M3Lkwt3MRzfuwAR4AvWdc
+j5N3bx7QI7tAqSwJsE9y4dfQ5Z/LMbbCUlPHLiqpdh922W/UOiEDjt+jvz4lHj1ogd/yH5FNwnc
ynu3xLwTaG6VPDKT5xaoL/PDr9bytboYrzrwhV6XkTu9AoLIe9d87Q/D2t4E+2k1Lkf4NBWPUeJ3
CmrLXQ4sidtDK/Bs+WxleyHxxEMKsNW9wHzvltwksGUDV2Ft4YFlK4FhPLILUNnss1y0C7kCtQ5O
pImfe8P59yvhXrF+KwEyjqohzmya7qhPtvMGmEVffNakPFox4mHcomMq1gXOOCs2yt41Ub658w3m
p/D9lmRY1HGoJSQUihioFjePjUWcMCWkGA6wr2pccYGAK5aJ4Ts7zJkwRs32zYeEezwC/eNu0+d2
gRiWQXFsW1AbiTXjtwcPOyNQwu4Pllu8tE8hYBgelsNnfaVGdE/yz2b2aLzXUrstV66HlVRQLplA
v/AmMWFFWMAM0NQHoDWRD1gLI3O+X9f/+DL8Z/itOH+/gs1//xc+fynKsVYhnLd+/vjfB/UFaOHi
z/a/5v/27392869O5bf8sa2/fWsPn8rbf/nTf8Tv/+v4/qf2008fFnmrYCTZfavHh29Nl7bXg+Cb
zv/yf/rDf3y7/pansfz2rz++FEio5t8WqiL/468fbb7+6w82P8b/8f73//XD46cM/+85V+23r//Y
qTz8WmR/+4/fPjXtv/4w/gl4rmU6DrO5iTswMwz6b/NPiP1PYVITuGghmSlMNrO88qJuo3/9Ieg/
baB2JDW4IagBN9U//gFtnvlH3PmnYzApHNOAAK5wIKrxf7/hT/fqx737R95l50LlbYOv83M4sLhl
McElPGrx3QAiviXyw75VCQF4nJd2xZ9WZGrIALUXbmKmYbiB1co9eyyhL3a4vgw0LtdlbWXHnLW9
F+mo35bAW72QWH02g+meojS7emn9eGjn7yds28Rlk9JAs/4WpQmwrZ3mQQF7yVK3G6F17mUmPYLg
aGKgKRAgzSZYXT9eXwpmonmekw9Vb+CBUrDSqA3or4GHDlHyKkc6XOfmM+OCuk6L9GxgU+nHNAG2
z0kuZWqtMqLrPe5b9lSPeelFqZNvWi1PoTV8CfuGbgrRWNtYULqJMhMejW1GNQgqiVpWVr/qLKU+
NwFEqe28KZY85Z8LK2xPtvR6zciRhRqqDFD192cPkE3ISbxqpjZ7YQ45i7phbto2hljJcRzcoRND
49Zlguw/S3bF1JONnXQtirooOVXKnFxbGx+TWKjPcWk3bo5B6k4CqwacmvVi8FA9ZjbAPgbXOyVy
x0+LKXmB5p9yWdRLH2B5Y2lWwKEVslf7pneypx4sJ8/qTGr8dW61CF1p9Y7txmn30az4cBbiw6hU
uOVdPa7KTjgXR4OXOGhn6cBg5DPhzLWquvvGhfEn5W33bBtlsJh6NPalqZalDYtt6YBik1SgTVdm
9pTRMHkaF44OkDiOwG1YJol8lFVqM8F7cBn24UNR5T1uQviAgSeghhGL1qIVTynwh5eKo7DNjTDd
s6LMl0Wfo13otAvthNGqi+hwbjMynAd0qHxaFafMtEzPKZXxZJI63aasJO71YyLC7OSS1jkxjapc
xFVwEjX5/qmjZNxHNNvKMdzGYwmK21g4vRcOHVnBu14aFu6sKqNdwvLNlCS+sKfpOW6mesV5XvlF
v3MSe4JHdAixrfklnzTcOYg6DE3YR16JSLIt26JEwSqHg+iUCSOafvyQTi3zSZkoz7KQS0lDokHa
N5eCj8M5icmIiVDlFhPEKniQNqexgdt7oYi1IWH5rTVsGKC1ad5j8g/gl90E6qtRZpugpfaHuE2y
BYjQfjM68tFg/DGJeXIqt2o06/1Iq2aP2zNtSW+uQeHLswpoArzpc4k3cNsmmhagpXUZbhmzyK4N
zKfOjqd1Ld2cLftKXMDrGr+MeEPifnojI+DrWoVu1rTo7XKEEsUtvWhK2LyHaiiSJYoZiC8lSl5K
vRAiqS6Kt/Iisjg9lFZ+CCuCtkUwAX8/FpHhapH6RsgerGFqdtd7l4bxV6GeJ5oFezrfzBx/ETtJ
vnG65miXpdyZuTg0Laf7bn5x8oG4nQy4bxoZ2QXRCA24vBn9Qspy0XZ1+inWJZ7kunqiQwwkQVj5
aE7TZxjAjS6QpPGnoqjOYZpFn9/tLn/F7vex+gYwM8dC6cxbhmlAuUGy215ukOhRQD6z9loj0Psx
7ot9GDFEHlMe+HBKpIpPAXgiz6F+ILVJXiq7fC1VUa2MSzdNzqnijn0KudODgpmzVRwjO8UwKv0y
yvAxaQvr2U4DyCzKZBMMdrSoin44yDRzf38i1+n0T0FdcuQijmFKYUBN5TYXzB1GAIqmqYdQ2Lsd
yXtfT0Lti779FkYqXBeJxXBueBeGoIrWVdf4vSDcJ+3kvLV1upSDMs9EwfWsmqYMvJd69J0+z586
K3oE3MPYcdVtLEPyPYZdAP466aoLh+JYtXZ+ZJVd+QaLoUptjGyf9VPpWmSMPEeU8Vab9ZvZFY3P
phqmfq0jjlM2tn5kk3Dj8O5Rh631Icoi26NWs0G6WbxwAGdLNX7ktQEZI3GuzBBPQknTYZm1abGL
dVfsru/S+R2wC/9//QesDlxUx7IcA5eUGSD4/9xxodAsyGpapJ4x2Ti0YfPyjQbU2gUS2MtO8M+V
pA5EehFq85q8mtYIR1wSjIVr18BqW2Czw1N2V1BheyX+5sA71XnjqItzajjykldwWVBlyO6MDG8A
svM3l45jX7d5ajF6La7e9YpKgk3HLMfUS3KGwrmjxVEHK7PK+bGbt4qugfhu5I0slgc2L/ZIjY5b
2zhfN29avYYqwFsgG3MT5FGMddCEgISkcLOkUX4esnvr9ypS+379AjZtmNDop5w7kJJybpoeuYjz
IeuHDFP47kR0X72FEcbVw6SCo2QvaOAP29po5BrpCxZiaMEZRfNlIOb2nMnkswyDlzFu7I1gOlkE
KuFHWjOx48G2583yGrogXps8zJ9Sy3YjnZdvU1UvuUX6Q5KQ3OdWVy9gReosDGhN3SsT/54YSpty
rKO5eLDF3/y969YkNIZDgVdoyZ8dJmpokGfscn3HQtgMZmo6tlVNX1XQ08WEjzuSlM0ReCvo58WJ
2jWwwDtW88sIy2IklpJ5DzG19EthhNkDMqg1PE6PcYVZimHb6H7W1XiuaPpGSlZuQ5oKL8wLKFrX
1q5raefGLMnP1pDly+vfTa2hPQOO6j4ftQ1iXzt6GHY94SvU+6aKmFhFjFBU4Ytq6INvraiOUVna
FzugmN4M04MKyi3hUfs6OnXoF46db8tOa7ArUn1kZn2RVmZurp+uf6+lGa9gTI9tOkXhSo3E3l7j
DjSw1yatamOjtAXYYKGqV13XXh87DSbFVbQaYtvYlRavliQukJKFVuEhNDjnAL45fhy34CWq8MFs
exBKrCBe8pHYvpOl/b4ZxGkIJ7l1SJ67QpLyLQ107zrwHtXGYD3CglL67ZCr1egM5Rs7VjlqzYQY
1kLDfAFovmvow8XutzZNW/d7kLCE2XiCZcUxzBxsoKLr6+XIGrqmOoasz9SPH+Ew8KGj1MYpxQZI
DlU24mvm+mSJyk86Ej1QVUQPaTzeGaZcRXV+eswcSRmTpgV6o+HQW488UiNoByHWdqs5UeC7215i
sszt2h4kaeTND6muk4cuW1ikiNAyb+N9Eufj2kb973Kj2NRKqG09XwpQ2XziGEcmbL7sCl08pg2Q
TB1BUhoMDlxpI6vZ1mafecwJzefrxyoY3FiGYez2zj5IE2MH2+GnsiDOMZpiwy0cAw00NoUm4muX
YaAkjX3I3aKsJhQPzE9NO3y0BhhNtrRMthGn0eNodxdo3UiPpDTeoHkqzokmvt1l5QpkFI7mcNZc
jsiA6WKY076x5m91V06GH5dluQLgnW+GNrbAPqnZurTIW2V0w7Hryreosqx9xfsPstTFIWjSv15k
Ph5Ua4p7M9grePL9LbIs+M9IjjLWxlbKrkO/d6F7UiLpejpCd6p2slXWxdvBJOPaVKAXuwE1VxWk
GPa1FRtnM7bEspcVtP81DQ+TKJxjGHWoIoWOn8PSVmCmxGwRNcE5McfwUGdYnEHbGgsDimxojqXx
Bpuxva51gRFXYnR+r3Lz4frOAFcrjx2/7YizajPGniPU1n6WhMZSxqNH7GD8mJe5VzOqHpvr5azt
jylKKVkbeMznF0qEszOrwHHhjKwOXHfOpSfjlyxP2QfAPzxK47c8UgYGJ43tm2VJNlYh4g+D+lR3
SnptFfcnnYBZ5ES589IVHfFMo52HgDl1JxREnl1P3UtfGqgBVVbtqUw/a2BszzKn2abhBa6C8VJL
tuuYsF5TiKX71B7tA7ZiTNYJoigqIo9llobdMFzL+7ZI/CKItgo2B2sdDnO9CGds1wyifpHyvp3g
QESaQ5AspzgO1lOb9q7docSx7WRVl4xviArYvs3ScemA336ZTIAwhNKYBgPK43HajVvLtg2Xylwu
gPgcLWxIC2Lsqrxjn0dVd14skZ3lRccWoxGai1yp7NzP7yCfjXKuDNNDxfXkh7aN9C6Om1PV8wTM
OzDAuYCQYARFITAubbkM67w8UvSNl3PsNytnrTPH9DQNmpOZliia0hMlSf3SSmczCkUeTDnFXs9l
Frgq40tQ5oyn2ER6Zgdhv+7tyngq08BZMmIR35nTr0Dys23xct3n0LKdYvtONnZtNf/8YKBlYcIY
iRvI1dH2+zkb6ypBsO8NyNVLmKEHVuY2iOb7qdb1plNTD4FEXu95mc5x1d5QyojP7UavZRPAiyM3
EB+QjX2AweqbsEzl0qB+E0gUXmPM/GKkss88GIeTAA0DNw1sA7aVzBo+sryFCprTAC6Y8UdLJ/UK
PEKxJE3hxYnoPncGnh57bLMNeggXxsJpH5os9x0t3oJSnCxtQ/ewhGvl77N+8+f+K9I8dLJMB3WL
BVa6/TfPqAEZqjlUYellabsuWBO95X21HMue7uHUba5Uy6iHxEBdYsxQ0j41d3S0Hb+rJrEcjTze
066qlia11lIxe9PP+2lipeYGW4dzIX2SQYqyz7+gxF1VcB/1UKWCDwjKlx8XfD0MVn1QyaAXAegT
S3uyLT/BzHHPctTbVhvsQod0GxnWyi2MxHCTkkBEH15zd5jH6NL91Iq+XgrT4IicjHOBGuhmdWjt
WD2SyMJDpUvMdlfFk36qMnCG0L/Ryx71z7Grizc7aW2vBRn4hLZyt6qd8TyoPvSvPaxcS2d9/Wiz
atwpkwy+ExqGa6P9s4EGdvsw1OGBhQ0oUK1BXkSAjb8uSHG4fgzKcsk5exGjxdGMV4WXT6XjBwFH
EzCSAOUPKrPBN62jZYWx9r+7gEirP2UtxXqTwVJWvIs8kfGHMAEr1bRaE6an8HutW4hKoAYJjPFb
ZwgdeVyO1aqGwko5gXI8dGG0H8eEwaIk4EcbJtlz06KtyVezC6CBMkfkaszC5dA7IPTo4FtVVqRe
QPJQbYgwg931JSfDtNTo6rhT3g1LO+8htxAVxWtiL1gQPWZZyP80aeKOojG+lpiLFU23iCEl+Dbw
oXKLbjT2UzQU7gC35k2nK9vDOD/fZRQY29x0sgcYj7iV3TsPE8T+FI0fSmQYC+RpEo4cSEPiuIPj
CalAIDQitdOVhM8qRfMKA2EkLmPYhXuHQQmp7yP+ko4oz1I5pBfI68GaKZO5B9hzulTgQMRNqJ9G
2egnZFauGrPmRHW3Dps4XafCwPyupXpVB7z2Ffa7EwPXF1APJCPXj8YwLZKSGidajGTV1mJpmH21
d8S4kZKEl6H9syAxXXxPWrLIQFy6fkeZ1bjFti6ByeuhcdZZ9G2MoswPexbvaGbAuLbovybcCQ/o
GAT77+FWoOE1+07ML8hOvgQRCgNiOu0G/s36aKBfgV6b3W6NPJCLeVM86y74YCbjC7Xi+oWG0Skr
4/DNSshRw0OVtOWprtriSVm4BX0CzZgSXGxiQVlChdWFhql47PLmoxFJWIhGGcjj18V1/awb+4RY
3LrsmpSB1UMW10IYqlQPGTC3rqgLeZFjAzOgKdip+eX6Dnsh+D5TbbiNQ+TStmW1cSAmY4xQ6SKi
KV7BEGpcsw7Hg6WLcJkOlUaZrNgibG26JqlTomrJkGkHjVtVSf1qAZlPSfgtRt7OquDijCU9ESKT
U10gP+0GGABf96wO63gzJkiudUi4VwxNuiBzTdhFql+IdO5IjVDr8ZtiajwaQhsAeuUAvCUFWdGi
3FQWO2XgLy0Lp6Dn73cmUVXtmjxIdnHIJfBENdnabeh4xOhNj7CqPF9Lo0mpl1FWD6RA6zG0af+S
N1WKZyl2xNZAw3lXB7m8qASPE6j7qGzmj6KyxUUnXeURlSFlNojyDXhlbCGPYeyb2HQWIjfiJVUj
wq2VDAejHRCeybPxFugJxOg8r5R7jxz4921XoFzF0EtyzEYw77tpgoRhpPEnKr0JZdEDXMQ9TmbU
D6oLv0aqFVsm3QijcE6B6kqfoVW9MMwyW0g0IeEeEqATWfHigQfXcld+tZB2ukadHYshA7EUv1kK
q3kITAqNiKAq3ywqNqqh3SXprfW1cFdVkK9bAlQVHIk/ppaKNk1CuenKtF/qCVCFdCvm4BYPCriw
2EgXFi/koXFGeRgDI7lTy19tCH7KRXBRDIMjQ7cx/JRiHhK+S9KbpGoDViNrbMoJNsytbHbT/KIm
h2/H4HwtpYYg0hvDgUIukgFQsp2IbQxhRZe0GbZV3PLHms5SZ6m6cKG3Vk7N5+vPcQ3XfdZukXUB
W5boZD9iN5ZWc+6TKjyorIWv6SohAnT5RmLAC6sNcuz8pIWWYhOYQIJRGhzKCdTrFkIGcRhnX1Qg
zlZMsxfTsDHAN81jm1nlTgxGtmNlNK0aaiffB5k/zTHf91fNX+zKErmJNTcnkaXcdtAMGlFU/LhO
kWT08xixEnFw7p2h2fiQUo1SOUTu7gz8mEHnDntvh858nw7nUpULlOYCsLys2Jn4Pc9K1FBwsEx7
UzG0Q2Aqf9La+HOwY7FOEWgWfdw4S2zE4ZLnZbxLSSeOvEJu1nE8qiF6eOsCyg1m1jxPc0VKStdG
irBIsxI0r6jTj2ky2Ni++mFDy/pOj/aGsn9NUaSNoSQmx7bAqPFm0ejcihNDYrphaWEui3Yo9kE7
YhNNDdxgvJjc8qeuIq/aLr9SGyZ/WADj7toq/N6bs51VYMcudE/FwukG062dABQEYbWH0FSHqC+D
TS+yZq/J0N5JwK9KIj8vejHPSC2Lo7uIbt3N958mIToJV3ivmSxrV5ZQsecd8a3KiR6tMsWLc6kH
ewGKS5EsNCZGO5ZU6A8DqLmdhqY5XRcin88eswni17wKfV2V1L+2kBGEdlNnPNvDZD/oSrwk2hk/
lgW1vWhoin1K6aos4/ShoMGStWoxphwR3gAQJDUMtoR9otoZaBXdA9dbfxvpCuAcAHagHOfPpLyJ
gUbKOBbfXOrWgPrFQ6x215eqb/569+PvLF3nni7RgllHDsq61kLDu+usY53z+tIYIUipesy8LCaZ
FynEyGu3CMJuzVbHaK7OzSfT/CpEVT9cP2i7g0ppEDTr60dID9Rbs46oi4FssfneFsd4Yxeqelij
QwHXAUgUANNa2ifcM2MPBa+jtJtwn7WKBC4PCLy77DdtT2p9zY7yqA1WZFKpH2FA+DAk2Iu2SdwT
t5TdS0r6MnTRmWuiBrOlVDw3ZiI/dFJA25Op8WKSwln2rUMXZV2pZVY6qMMASOxDZm71aHyYph6F
pD2wtSZdvW+HU9WF4y7HPr8iDv90TfnCICcXtblmg2YlY3QhSbcweugw8j77PIJNtBM9W2Q1IOna
Tsbd9SVE0l25ARsu1UApBg9OtyywMS0as8ueDBYe+0GuCFPcWXdJYeHewB7dokXhIsMw3Chux2NM
SCr8VjQrQlrv+6jMjrgXMYwX6UQTusoi5Dr5xDFExdDwOetrtQkpoHLXIRjcoNWmtkrHu25YELdu
VsIZXdaQZkk4JZcCq8ELVNV8gHjERxOz4TXrUlyWGL33bWbE9eH60vdtsBwyBQQyPHcGF3pvkVsE
2EWMDjXJlPIvZtFPGTDMsfZA9eiWgFN4ckpr09dgmWMVZRuk3MMms8Y08rksh31mVT6qV7pDwSMP
yqyiZTilAD7HXbJ20gZRT5q2n9lV5VKTNA8saxcBwNenrAjFvUg4Py83kUQaJjYFwDQs629tyIDk
SdLAA8xLri3aJjfQqP0e4cJv196vU479qZi6HS2Gwc9pgJUQoDaF/dvrGOf5LpyKj9qOh3OVU/bQ
hZZvZKN0HcXK1XXvj5QjD51gf96puX+GHc1RHLEPIi7MMhgykdt8CAA8JSBVms6lcJhsVRRAqpzT
V1DdmzUVsfCLOgPjfn4XOqYFN2UWwHZwXASyt15MJJVHiRYsUAb9n7bRv+XtABA7Oi3HsWzZwimR
RaVtaj2mhC5504gnYYLv+38Iu7IdSXGs/URIgG2WWyD2iIzcM6turNqS3WCMMebp/4/I1j891aOu
GQlFZGapYzH2Od92UPaNkJxalXgEgUmLrn5KBXF6Twq69YsAR2OsBwSDtMOl78TWkAoCd8tJ/Yde
m/5zNwQjhrOIIQaH4X+/cTXGMYXTK16nZl6+YUKvo5LaIHnK3Y6A+46FdVk2l0WExAjOH4S4pQIZ
JDCVDXjTUnHAmCFE8pM7bsOxKC5WSTgucaZUPGJYzcY9NjBsHG+P4NiC6DtuZn648eeznew1DppH
qmz5ALPFq2NCkQ2qCN6iHFH9/XBfqLh/tRz31m19Ye5L4i6yxpgeY9m+jNsPXy3tVczvFlKdDYoX
dQoxPfrkro/8sTbbf181/+Psj0EiujSIwNKC5/r9M8v7MGfTVKP3F17S1X5aTY6CnlV6iKvS0WYR
pN7OmpELEozoxYvBrsYR+pJ4ruKzLav3G1A3FSG9jB0KocLUesfK+o7xoTqBnfnrUjtldXIsf/33
dxD8A2sKXZesQBMYOnicfv/WqwgYRksNzA/NBJZwKKP3uZjLh9ljX0DufSXGBTBIiHhUYuoeKyiF
+24e74ep6h47CpVw15ZqD1nnJhhFe46UG+zAY04Jn8r6EaKRIAssgp947Dp7iwia9CYfMHVf7yqP
f3ei1jvrcOyODbWnisXV0yz5N4YgptkDaF3MRJ1DUexURNrMGOUdwVapR8yOeFZ5kwalQA6DCr8E
kYusb62GazuNECLR/nH2UVuU7SLTz11IobnJa5c9jUQgcgXSjOxzqxqX4AcArvp8u4RN7CSzGjCE
0vOd/W0N39iichbvTqXNTrRtcYIizEttEwGVq+c/LS3vHzU2vpiIuFhYQC2hiPytOCnnoi5o0Lcp
a3mEATURfalJfpit+TENC2BOLxhAvpAfoZm/Grcot03p5VkfTuSNiyl1eJF1PcuTOkQFbCtJ9izE
SeiX4x8KqVt4wX/t+6FLUfoCvYPqgoW/3wU8QL6zAJafegV2KoOv+Aa75YvXH29PaRRD1QzKLFVl
6Z0hTP7JFB237tTb0+0yFgRqUhG+EBajN+5LeVpq6e3QQqrrIjGgdwJ1lXZqWBOeywiAgJuKUDiX
iubhblnqj9uzyPHixMHEb5Sivrr6RsV3IWm8B5N7B7N0DlRqCWA5c0UUDb0GXaex18MXVJthuAyz
LdPaM4ioXD/GvgPW3DTCgzQHT01AX0pgtxc3GseD4/h/MPz8U7ayfo4R2in0n6CUfz+DfIX60ofn
B4tqrYCbBYl7quszLMDioju/3Tt5MKXTwE0ym7l/rEKOat3tUQgJ9dxp7qQ3Di+M5V611DncUKiK
nejt5l4igZ41pI+V4eHhr000B8AvOlmnokPW67/vLv/rHTGPQv8G1gv///0dCbCNrZHgxj/LWTM6
p0E0G70UkE9ATgUhQ4MZpWgsDk29IMhg5VHxVadN+1CUTbkZCNL6hn5xjmR22ReGJMDIHceMhbrY
fLL/bKvz5umv7Qv1OOXLm1rolz+8lX8UN6HnBpSuyDx0yQBP/hsbKIYl5qUPhNgfqy90BgLdTFN0
ygM+37kMvHxc5/mPTuymyfiZxLCMJI+1d3L6EFFeNT5wM598XbJXkZMhC20XXsEi6Mxfk9Ed05xJ
Hgu8O6/6w/3p39wD/32Deh4aHeJT1DbsH3ooMIsmB5ZQpXkbaVBXtD7f8IfgFUupeZusOOlZ7p2x
LXbtHH9zmpLeIbIjyAxXMwYlxsMD7ONPgGeRjldFD42DMWiAG7skVnDllXEZbCfIkR97QfMdbxhq
YuGJe954mCCGfSzF21IPyB889jURl6DaE9kKFOIc2voq9rJpnMoDMBFkU60FPgF1fT9Tf7siG1a1
58nKYTcv7tUfZHBB0ha7zP6E8Px25GenWtQlRNK77VAsstkGJ+6VkKVqTM0EulqRfD6LegrgoV6W
1IhivgjZnk3pkbtWBPWDzvl2Ug57RrQ0W+1miSwriHWH73Z94SpobJoPRbeLOsAsbYVXdgODWIFJ
K3PkN1ljS6ASbvFIFtPsWubbDT7WpXKnp3m9sAZZky0BaLKYcNkX2Jqu1XoRPo+yYqaXqOUM3QHw
D9sSZysc3qWGFNMV+sLd8HPKA+ccdqJMoVwFzjjJPe+c+oKSzYdNUnTPrYFhr9AQlUbAiCpjahhZ
5NnhU3zkQJQ/L33TOnvHtmfo+dYUQTrc971Ru5CWUF9x14UtxvbXxZIm83kfH4pp2VNJm2tZ5a9j
LPQZeC0D/69EXb3buvOzkvmgbuvGTUwHl1xeiC/ubJu9D73clsVafJEDfSyj5Vo2S5nB2yjTeoh+
3Qjdzg7JNEzgWLxB7heNIMpo2dYwJV5ZV8VPyyrUiDCX61U3fEjd3nZ3ZnuTqI7CBrsmMviPg3Lf
33DGQlK2j2j10NS6OGHPz+YJ6aM9apK9FzTszZnGVxdi0WSWodzcqhFAXRYzF2v0K7GTNwjhY+QO
0wSCUzlgCGuMMcNeKY7uetjHfpQJGdzd+qm/mqrEVNPV5BF9hAZquht7CulHOb/DrtGcR9XoUxXA
athEXeZU0QB8X8u9mAOVDs1kv3YrzZNHC/QzdVmmIKPGA2Xj93pS3bVrC4hTpRBZBIJqf1sgGkbH
FMMUoGdAmMMqlnDy0jwQtgowzIPoVF9vRtp9R3AvOk5iq2dHo8ufAufrJAmEf6STl7xWjwyfxkYp
BGNuyqgUGXMn0Pt5Lo84/T5uz6LQA57vzrDhYMz6iQHFPy2xGpKoyOkRvY7z1BQx6u/YvneYXfnv
Gy/w19/aSojIiL+2lVDd0yCM1hL2b6gsiH/LoZlq0rnrgwynTVbkDG+GjS10Y1P7HboskXwqFRwt
Nsa2x6UW4r5b3GjF/Qrk/flFu2sYTIWfMhXXTAUobbdKNJfkDf0xqDH3seeh3gkvCh8pGANHVNsb
DLYGGj0xxDyjeqDDLvYxMuym+i4aWe6GbuInvlB+Wigzezp6b7zqMezVM/w8eL37HBNQ89RqaKt8
f0OlgaVsYifkC6MihtD7dkzPbYyqjnrjXpdzi6gDXWwJwJoy6aGf8pdFX1rto/lpavmFUegxor5T
iTN130BtIWDD4M8kqeq7YAy/N7Mp7+BYGO6Yqn6OSl9t15rHGiL+Ddo0dgxkt1xHjTuWNg+Rszy1
tKoPBsGtz4DmMLmr8cpswc4zo2Z7YhqSBFKQce9F4jnUJRI4Y2BVjgraB05jkTR+V5CEIMJzCyVq
mXAZ1tsSxvn3fsGUiG6IvjWe629zJcY0zmav4wj2xRybZhBfI4tpmvTl1gthtwAmUuAtrzLkUiPT
2u1pnJoA8BpbFV2tlo9DjC86akDA2mIu/lCJRWvf9vcDc11yASh4nJrh/1DrwAsU6S4El2viBkLZ
7ovkfD6oWUNYAUArjVD74xPMtzAw0Q8xz0eXtOMpll4HLWzNUhhp1LWbcnGE0CTahqpWz6zNL4bE
h8Xz+rduiIN0HGrvwVmxpKaIAuiRAC5MYfgtmNvo5Feu2Hm0BOxfGy8rFAufedEx5OlKtpVASvcd
9dq99IYTn4G7fVKOvUEXJ2J71JD4If6xfS4AIDx5AnP1Is1eZw9b5uB7H40E8tU0nfO6APk8QHOD
eIOV/abzfFl8aF/ipTCnvqqKRzPERRI13vKtdTXWnKlfBlZCqBNVK3Kh7XDoIkkukDWGBwC+mLvS
Rfyhcmr+oAeAoa7n3Q2qhOMTFpCXrsICiYdZXm5tFS7qCLYAF68LkrGdpuemwmjC+d5dODsN2M1T
jH9HwPr6tOLU/oHR8H+v7vCFY48PfOgtvID8o4WJB5PniDaq08oZxov0S0TRKbfa1PNIH7RWP0ck
A2+IqONbcaDC1jkQumCpLl2H+AC0ydAW6faQE7zCoPa/tkuDMCq6ILnIEd/aXob3ACTq1ONc7P6w
RbrBf4cF4JVHNKArFBEztA5IMP5tj/RwljiaQjoQ55jH6bepRIz3g1ovEY3twbhzA1FoWz0QTPx+
GGxZnyGBuN7+4vajHtHDqQaZmTRBg/6XVCIVc6V30VrJ4RAgh9iEP27PrMfPFk3wLta8R/c1kDtJ
n/RyyEdL7snwbtavH/eo82DjLjqyKxuu/SIgtASMcUM1fsM30LeW6QAd8Za60fBcAvkLxXDIfWdX
Ono6hRik+OrURQs1GKSsVT0vezLXOLVHJ3yFZuBnZcLho+LJWGLeSFPFOg3nEPOcmjp4rWiJehZ4
DP5G7THhk+xYF2Ekmr4fDPi7nizf0DUSxBLEGJytJPBowOgHIZcRdohRYuUBv7vVvjlEV9SvxHPs
aZ7AfrDe0cuS9HD4ZJCeSqjtp+ihKklW1iEk5Dh0T/gldBU8R1+uKeYGN+UBzibyVtfyWfjVR6nL
+xyszw+BJAYB8PYTl8gtXOKq5o/E7RBUwdyN0ygk9q4cOg+GNCyEPhXekEPKEkEquBTjxomDeEeZ
kkkVT/Z7X+m0A8bwDhEQQ9A5fOD1kD/7w+q1hRJ/09aMHiAyqjfYZuuM6BDRJkH8hUW1uTd2vDpG
15thHM6Ot3pwol2LpXhqajc4LXbxngo3/OVO9AE4XgoLWflYB0GzK2PqpzOIn31hw/4w9qw+SIft
IGzk21iXarMES/xmwpW6mFAPThOD+mGs2mtVYIt151X4rBDQmHczQnuboLs4lWIJhi3oF6TLkEQ1
UZWOQfEAVHk+GNVqaNvc+iWIq/zst9E6MQxPI8iZfY8dPN+rwKzP3BzHwPvrQlztHnqklCPBTtwr
oJdo9rv+86ldf8b9qoNo2yeZdOoMfpbhCimStwunZs64A0nQ1BuYJ8oHtwQHiqFMw10ej8NdZEv1
+Ui48QBwpJ42t9+G658MgRDbcT1WpRtgRg6l71U3zdnkkvout8TbO7EtT9PIuq1yW/pQOgEyX/2i
fhtagBh+1bPXxYvvIwdQmYBdYEe15hc+HcquVq9hpc8x0f33IJwQf1LG+jrpKjgDVmqzsZ277/Dy
JPCcw/bejF0Ws2I5gU6BRAn2jVfRY/ueh5/cxdCFoM6fc4zceVQU55Ixw6nNwRLZPi7vYLR7hGp7
FwxNtOWcxInXhcsGgpTzOA3h8yB59Rz0UfHo1Wx4ROh8tZ8H0KW3p5hwoB69KsaomymUe90AwcqX
Rx3V3tPtUg3NK2xe/eX2LIZ9bes5AUNygHzSfGmObt7Oael6ckPH3txVhYN+b71YCRRs6X19jHsa
7otSLTs0bvJ5muWxBB8k+jYXmSG9Pn8+1D4UjyEqyxDS90MnnUNFopPFfvPiDsw9yGlARudoUBZ3
c1Y7vXuiazE8tot76mdhMUHdYbjyKoZibgmhOl0Q1t4r564AxrftZItusS6jy+0C5GCuZLMHOPkt
xvhZqSv5AXz/3hUy/8JbB5pYyLF4Oe8dCOSytjfeHYYjeHd6mZe7IGmNW2HIgj9tprVuozLozoOv
Ma1qKkMF0wWa8t4+0dWiGRggEr2m/alr4vIcF2gMhgYA10ADTC3sc/tCxKCwwWgQVWDPXha9sE1F
3WlL+vBDLuE3KhUWiq6rRIwoM5Y5h+gVt6SPWULH2ileLEwJxHPuPYyP8FD2QaZQfWGwWFYwzLW8
vmoT6uNcR03qNvGmcxa4+mMgef7iJrSb4CTqyxIraKZJLnmXuD3k0SGcTQR+laTENxdH/HGoD+iF
XnGchZnS5FjlgdmImYXY6Yb91LhPfal/uHG1r8YIUUYksAnp+nKrImRyO12r0RN9W5BHKodwyVqK
UAevM5t4ObRWfCNLiVDWKodzkCALCdth1V9EQ5YdnK3fmPV8EKoiOMAWCevvwulOsIGkpb/YtMOE
6kZjn5ZAdeap+4UWEE1LX4sU8tq3GDlDG62KK+3mb24DOtCp89OEcjFpDGoymG/xwIEesXkhedjs
+M1P1M+n0jr3UNth+cvu5zjP7tFFE5CImqiN1WizRzIlMZUxzH6Ar2OCziS+kMVtsqgm5Qauxzrp
HO1lvcfB8D7CxYojUnFU2+ATN9wxXtp3pL9rsMcnU+y6CdzyL24McTnSAhABAPFM5qtN7QF1zBGW
D3ShAa06n2Y6fWslhNZByN4CK31op+hDVYy/cA9+Z9Ne06sh0EERu4WSsF57Dpq4zuAlhvspjgto
XUHBx1Q0mc1pvZlrSNF7R4wZifixGJezzmV16QTsnNaGr6UDwlYAdBhwIGaKTReNiOwEJPp0BorR
gAqYCOu3o1Abr2hO/QDGV/UOBGGGORhMxtgKz4wBfwrLJTpMC85H+ytQ86kepi1nUbnDiOwPL0ej
DejpzOuKZxwjaJKARpueQxC0xPAqFwQDR0byikl1eeZS/YAPHkebN7oIDcGpws0J5tskliGYXn/W
KTJnwizE6sgkBM/lPOqUjgTNlYHTrZ6qr6PKNzLuFoj5OcYmFhBgcSQViRfjF/bYBP540syv0o4u
eG+BnxpvGFMNa1ia8/hrPH5EYdCmGODwKKKqTJsq+DbqSIIALvwU2z1ZnXvlPghGqPRgIIWCOhpB
+ZDuVwkkf+Ms0NzLEssBwl9sPxiNkYphhHBJFaggXOfXXPXPXS6+iRlx47r+GGKy7Bd+j/5ijztM
7Jvc745QExzAmL+TfKJpFfhbhsIA+wWcvh0ayTEg0O09Vpj5kNBe489Hk9hpAiMEz9GCe1EzbXcg
EHeVhATOjkO+zQGRb0eg2YnuIEQdQgcCEkWmQyfeo8hC/RpixxTMmqd6xnCDVjv7nGNqAzxlGV+E
gLQLtpw22pJpvE68/jDI2gD8NELBOJeHwMI0rFA6pBgk5QJPlPCj+ntUQFhl2pqN7wu8OAnVniWX
KCyajLrL0QwCUmgVmnQg5D6Ct2lF+3DeboJZuJsxjN4LEIBp5YdH2eZXH41BMpgeg8Ens2sBW27b
IObporhMbS0PM3qo1HD3SGX/dalAOAX+xvMltnv/qY6BzGiq983Sv/fuWumBKUPN655yqByxaQ5o
9nQFDC2eN7HiL5hmksU4qrKSQBPQmKO0jTxOPTx1dqygMeyAg7TbAoZisPvIVuNJXYeorTUMT4As
4ZMvEoJRKEnoflTOFnqJPunwaXYLDfZEN9k8g71rOvsWVaROZWy2tOvzvS/9YcPrd0XBedYL9muu
TlR4ZteFPdvUZslTEqsAwVxQ0Q3DnepVkDqEY3RMswwnY/1j4QJgGsIR1hlwv3MFEX9XwzAgczll
tAhi5FzKDx5KBFqjRUqFjX7O0kwXTwYHpIJtbeU95bytE9CYH3VenQVathKDa10xzAfdR5k2fJ/T
6NWoDudQAZd6XUhnw5dxTEewCyFfgsyDg2XT+vJbxwgsmKWRKZ3Bf6LxzVoFAVXfUI69yEVAfIyi
zVevpQf6msG0NBtbIUy2znfN3KzikO5BS+CzfrTL20CiDit/LXMvknnwgqRqc4wrd8w1LnrMpa2u
lVIGyC7E/WvCXey/Ch0tycgFvDwdagoH8ujacOwpLZFbjOSC+lTXaWziI2o3hNV3+ffSNhf4cx4K
bu/riN6jhngOx9V4YtgLwx6oR9KmgcqPRkD9qE0OHjH+htmEbRqTdy+vNp6T76eIv/UK79GU4YvT
gfIgOHjAmiB2r5uWxGPBDyaiYF+Fxc9Sjhsma33wIQ4dpWoOUcyPmEP5VORg76M5BEyW+9hmsQ1i
WgO+0segI0+QybrnglfnEgb9Gg6fDp4ZDxmBBhuaVeMDCONdZT5U2R8Dqu0F+z17DEaof1pXJMaH
DySQTB86wtI5LN9cInc2r+Bm73ftVCCsWlWXoeQnA3uSN+5QqvlBtdJtrUllY5EZUEDM1XpfC6RN
JHzelK47wV+XD3ivbZW2Ro0JlTJOSwnVsVv+Qn3JNtBMXX0UwuOClz3SjzBEdQr8QN7DW+1nFkaM
oR2w2Jj97q9ZXLWe9wEtYB92pIf9eCLbAq0gfm1lswUMY/fYsHZyKd4kOODUUWEMkwbbdryOAT4U
ZA//RKJEixBml6Liwsnjw/Od9ZkM/NdBNV/COVaJmQFfVsjZIpX60kYoOJgeEboGKFNEJM2JAUht
NLaLhSCJr8BB3Q4ZwQyQfo7nNK+svxb8X0I6QR+tl00YWWADrQe2yOPApmGA6BWGAwEB7nXLN75V
U1J28Gl1Xf4xjfWjW6V28Zd0AhmAAV+WAFCG3sRthN3OTXCHapTAFZif0XpmUsDMXJZBAmcLcDiD
xiPAlqYFQ5YCx/FFmA/sC8KmGYm8yFkwn59LobHPknlSJyj/PpYu/4pbttgoNjBkQvaJh7iPBHNz
QTKQcAdBVbileyQOQSPgY8evhbWpICcMJSHspMpQpkE0HGONkjXnC9nBm7zRPYgw4IDF0RD5xiCg
TKoA/7jwJwFyM4YFxAJGiXDmuN2PAub4JEQbloTTUwmzcAIRDkJ7p1/DpLPIz6ONBcI/8WqTYwxa
SiV7jxeUNaE7vy3cIYnjhxgkjLTJZmjdJwaD4xR5cCnxCLOzJLzmRPRZIf0clfNENojKSGmNHj03
vc7a0PGysIKsCv+ExACgkVZplkSVXgcEYBq2S7uE2wr65hyoHZyHSkG92h+EahnG+3U/OFwaucIa
9ZqVpa8QkIZBF/tFMYxoKlD3FPX4oR0PhtvF2SE7Bp7S6HnsRX7FFhwmQfB1DdggMNttrAviSNbN
+DS6gwvzA8a33Z5268+4xBYmDl3pFg8tC/znORih5jV/nPv9O14WgmaAnwG+syDyERD0G15m83FA
r+siRhkS254TCLfjEN5TJECakUU7hGZA+EGGO8d3MNEMfMMq4IHedZEMknmnwQEf7MGp/UGF5a2p
Yn9HniH3gMQBq8GPQ2iwfpd91IhViBvUUSjsS43JpN1JAId5Y+EAksy13TGfOUwBQauPFCbmT9q7
UhzqYxcdUg3JyJ8ImN+xUbykCPJm1PhQCSNb6DeRE/iRICwg2gd8CMoJNAa9m5ATtREc5rNwMc+u
UT9cLzzWzXA/A1m/ELck6dJgPMy/A53Ud3/XK4XUg402hhmMekFIb0OP/kYGTZwXuZ0ltijobGt3
mO8mfA9Gd9txXKNJhmU6Dnl+l0+uOsEzT0+51wTbuCnoQ9Qg9cXFrdIg7yNrS5dvSh0jDlQg32HF
9v02UAefel/ZiDGXIC+LDeuYun4C/xRifxiSapG7CIuBMlfxibyEC07i29PG8V6j0LSrrDPfQh4J
c9GyqtZ5H20nErz9JZtGegay1zAbanVxyQkjEh3RgdiDLi5B9C/gugjOJbcpsDS9ydmoELKN9W9R
pRoc9SLaKDP1m8GBd5G2cZqDI/ke6wmZNFDB75Ymbrcdc8SmYnoVMrV200uM3MN4BAXX/BrCBMlx
dLG1jjG5AZdW1wSaC3h3mHxgrfPgVy1cLiPmwUCTuKZk5H70FGBTXzOh4DqqgKptuqG38HXd3KR+
DZkdnBUnGzXF3lXlJTQLUEIYlBgGK4Ki97znKNCPFMEfd9Z23jMOVghDbHuC4zjKoO3jWeFG7pZh
Etqu5WDDEL1oN447IqsXhSY6HsT3LN46LXIe2FMJLfbYDPTauohLzIcXr4NLC6V6fK7qytv37sBR
j4/gq5hziVSBGUnACLefJvklIsXWNE54X8RxFgUlhr0VlOwmnIEiHH81Q4U8UN+L7hFXVh4hN8Oa
w1ae1rFFPJAaAXFQYtRlyZH2NObirKJenMmw/PWoOGPwynkhyFhKFt6CWQateuZBv1zmDhrBkpRA
xTU74PaBjyb3xOP2doXsB/mrNdKITAUR5igqsw+Lud318fjVwkFxpZN1Ml0wBJXDfn9EwLuEcYoc
aI6VtcwXEL5sPxUYnjeCMEDLUPrJzSfl8H7YRrGIDsRGcDEp2uwcizTFqGT5pvIjOObcyH8ZxiUH
HCzbHURw9Uo4mko/wpuMwF7ZYYKAhNu0hJTr86ZbHznUPljpdvvbjzxnRARNaF7nuHpf+o5u+3hC
ZFHndpdxkN0lHuGdgQwWWSol0HYmXQFBHkcCgwPNNAZzLvBSWDbey/Vi2uj4GfbFeQlE2NSIBIza
8aFp2Gspn1htcxQ2EqhbXGJ4nzXE3i02nLOgBeeCOY4nOM08pGLhYh1Ksi6QNfzP1IX3CRdNQbu3
xt7fnrkMtQVf8xsKhEmtGl6QDPzu9ggnR3DouPsUqQD6MR4/12CzspnpAhM8gy/+zdMyPFmF6nIK
23Djuq1zdmtJTkYEzQnWNX5xiML82rDzvkM1butssibtOoLZS7BZPyoiHNRfdLlGSutkaiBK5xdg
2eoES906c2qckB7VNgIfYVseAArv5KoA96MALvbWAuDp0E1lVI7g56oqn7aL5yswemy+Z/7kIkgN
5x30+/mVT1/DfLHHkkGdg3YV9cTtOcTZXWKs/nkzsbRxj1QRUrPL0BE4M+jE7nC+wkbaoL8IwgFh
xdS9h1nBHm8pbpOz/aTkmeQhPOnN+GgZuoiheRCEvnz+DnKHr/lNBNNignEw+DZrUMgBKSnZ1lDA
UOu/G2baPsz2vlk9lSF6mG0JawxeA57WVhQXRAk12VBbb1O37nhpgK3BQeU9TwNrnqT4ZVmLjWkF
0cf558BLi6zRTm21Us4PLtBi2Sm+9hDJ3cGOIbd8RoJVtXI3QznbM+npLy/SAFRxyzt8j7waoALG
Dg9d2PRXJ8LKtY//+SmGgRWXHlux/I7mlCaBgLm0Ut5B3BwUtWoyjqmHux6umz3p5jiFCutLjG/+
HcLyJITQ7SsYW0zr1k81a8sMWYLzo2vnclN6o95y11aboV7gj7hpJ9XYbXzROjtBTcqbBTT8oucI
hrXJ8G3AY/1533EM5khIPwPZWu/AboI1FzAeRpzeIk1G1JxHQP/nVoZw98gIalveCdRjSAWhxqLE
iBwAsaKdLwgemLudx/BBzlZ/FXAppLGI11QwXML/fxRTQrHLTIh7y4V/qZoYw4vBqiQMXSPkWuMA
ocxc1v7Z9k+c+/l+dqr7Fvf3uVsvtQ8ngB/122oYgW7iJH/uYwchc1DeIZ8PAD9810EF1gro8wcc
Iek8RdG9dYKPeET0F887cwbdqDdIE3KT29PbLxQfnyOoe/dNCDQ0mQqvPkewmQ+FdS6IzhrSokWJ
w25paWg+ip0DTVJjofZa+kK/KB6ptPeIun6ef1Czu/u/vylZyyKZBIIeA1DOlxmbjk1uD339inJ9
0ywVObsNy1/LLv4ZTTk5fEpTRvgFkggG0Fz33vf1gVuT5so5QotFBDVkHuiXcdBQb7B+px2LphNR
Twbt7pIQYGypYwJUZiJfEHDRQiLt9t13mKgQX+W6QHaqauiv3cdAfxbGyC9jOXn7asDNMy0xuj0k
rmzgF71MIl6eQ1ogBLat+npLZbNcYPrzN+7o5xulJTyR7oCmeC28Cl3N2VwpwDJhvS81b958Duy5
tiw6tVRHUNTYF+7LTDtSHAPc5fAL/uehjYG3SDd8/9RL3qST5v+4Oq/luJFt234RIuDNa3nPoqf0
gpBEdcIkbMJ//R1A9T194jzsigKpzaYBMnOtNeeYme2cBPNyVmql2oOzrGZKDyIaZX6wFRo5ACND
/dWimFnEZEqzxie7/FUlmfHBNGA6jg07+nBWQlN3x8BwDekh2UrHpowyCrNn6dZt4tMbsUKnx1RU
3uY2lhvtlE3j15jPR4tlPEVIvusQaG2lO5JsoztDRtAxWketrKNX/O3JColMcHGXozgHeeOc4cly
yyA8gwpa+aXoT+Dew3PUDyZrYsVpEo/MwxX+nz+88X6E/ufYpT5ILJ9ums5SvlxKt6EOTm00iJM0
tFWKlWDvEpS+Q67jbRLp5CdhpH8XCxVct/FhpipMbzjrsfxIO9O4GOCXX+wA6sB8mFOjlb64XKlg
eBpHgDOe2+G6Um14LBUDiuUyrr3hOTAmOM2Irw0ps6/K0P+JB4Sfj9uDrgi1nyMHh7ES4zfDv2Hs
fKUJ74XnKi2G1cRB3Yhr51SXtFs6X7uGsZaAXSrGn43U2HADg+Nt7+8We3EhFWzBLEofl73d14fY
tCmLJ1G+jkX3Oxhq/9OAApJxjjstL4Swaacx7j7bOrKuUDySexCKv1VkjV+CDZS7uDX3TlmOX16M
QUyPTcbV/Cts378L8xolRXytjHT7MFl1KBx/UjVQzIdsXGCM7GOA32enQ+F6F2PzHk00JhEpM6F2
RfWUVP2xQLHPPCNLP5CJrG2zDZ4bnKqHyeymfVlE8VsINITFwL3UeC9uwggitHjRcyVleazHeosU
y7iWbmNcJYLe63KZ5Pwteln9QiqXP+Vxm0M1LTktWzRFl8vlE5p6rhb4w+h3h7F3w7UlxuzP1K6V
kZm/p2H4W2O6XNg8oLc+fEqnlyQbqhsHNGvF+C2BJjmTnGDDVNtKuRZuw6I+lK5drBrykSGGKIvv
fJy2VdpbjNVBrGi3IncJRtFh9g81IMzci1ZqKswTD+qjfuJUAIXeHo11qKXFDe2SvQ89k1O+Krqj
6AtgXkL016Itm30h9B5OQtzsI23wdqkx/Jl4yq4ci6d12pj1ryKIngyeqPculgb9cpPmm6QygJ35
FpVatslA1aJTnSkbGUnwba5zOR/Ols86jZoOwFK1XYsYf4vdpJtP9qA1ndD40GL3O2dkezPC2vxg
ELOxs3p4rYuhPdToiHGnUur4c4WDogu8p0pPy9XycW9IrQqkAP/E+e+tjzpAbJZ/1ei/hBvoJ3ds
/A2MxHEVSE+clxdvflckqJLXy9tYd/7v11++RhWov1rfA3CZOY0LsbFMtXAzFHbOLohZsEoxK8Kp
fGgTR5pnCuz2U+al/t2AFrKMhZuJnrPWiK0fe/VzOL842ZCvZ+p9lhXVSxIltHhV9DssnHIlW2s7
Ykrc6bMvXmTlvy/LJUfHft0U5kBbILRutSmfKTa1o+1q9TppSu0MHVFsHaPq9uzO1jvSYUEFW2w9
LciuHMuKW2K7/RoqQrbNpyrBxtk6W8RPYitsa/yZeu6RZ2d8d7LygJOg3RRswjSTsxL5ceh++wRe
Ka9pPh14BSIbq8Ng+/qactd5dfTsPdWr4Ezn9JmxVXRZvLs8BXtmQNz7hjHe6kRMN+DT483OGnri
VXCf/5dL9+6m1nAqRKh9tIb6sONAe/KxpF5rkf0KkeYwPHW/bTv5p07T6D1lJr1rKtc4Wd0u8Lzh
3evuth2XnzngnFvUkSsVJVsdneTfkryZxYU7+eaT66T6LiwhaHpO1a4xqSq4PX3w5rSy32aEj+0W
HZplBPIwGoMObWqgSUtFHFUlBZOgo5eWGQSteWzWm+WXDbZ438y6eqkUZJQ08reLH3PCEX4ee1rm
jHtQ3ZM9shL5CEkmYzgcD072p+kpIGALvDea86eM6s9IphRFmAgoJHtBByqrXgVYphc2BNSiVa/v
fd+Pf8IvW5zey4fRNuPyDqA4hE73bqXiqx967YnGpf3+8OUa9JmODE/so1/ELzmMh6dA22PVQceb
sFPLUN09lEcnGHAQ0wSmJph14YsbBcUHYteOvZasXjPOox88FuFKm7yC9bwJVm5Bz7zuhxSvOUl0
GpqTX9HYH/y+0j/0hlaByfFjLcryH+Fo+hOgGyaN8ztIPWI3oYl/otjmY6VOFZ4CiAI+wcqKU/QX
sH6Qt9L7pu2PoiqoTDqgaXNICu1qWEX0ZCUD6guPSEp3VOsuaDlgogg/pS1fzM+ExhSzEgfHgVeZ
NIBbalZkKaxob5u4iVvHSPZpzdzbmR1NjbFpOzu5NFLKvV2Uv7hXQdwaUUerQe6SoTnNzrGPNEtR
Ug5Td2Z5jj5Mjz5qbEFoWj5bNvrvvnDyi2Ba4M/HdUY9+kUMRknXmclRGlAfBdHQ7FO+NF2F2Ngu
ajZtfGGAFL+OgF43iVtkR3TVs6E/BxC5j6yy2/t9yi85b8LtWI7JfvSd9pDj5H8f6NYZlHy/AXaB
hczH7EnXx+uA2G+Hkmw6FkXvnkTJoa3wzV0+IsY2J7u8lt5gb4nw0F/DIPJXpaN9JWlU3vz5fpDz
/aDN9wNoUcwWMeYoXM6Bb1MJzhRkM/W0e4MBZIybhBpODZC3+f+4QXb473S3HPFyszx3C5pZpcjH
qmSAldmLOF+bbRqDrDGTc0y66IsZauh1i/TN80kwL+Kg3gPyptaWeWHCE3CKQzU0v2oV1G9B0MqD
zZq2p8o/RMxentog4zxk5OXfiD9ZAsNfS7uVmYVib5ObthuKiB67lsjvzNn4GcrN2M5+KVQ9myAI
ssuEGf+WQiFaO0Gaff67Yev+FWGd9uSOOcV9VVHvx6n7mk9W+CoC4y1ju762QuuuRWFrK9+/YNMd
PrW8zi6uC7GlCmv9A43/pjHaj4WkrcKs37g5kysrM17HqHlpleO/keN0iTNPfoTKYAVQxktUtc/O
jIyQ2dCsQ2vcVviB3jqvXftBV5w76lu0mTUazKLRAArlpjwLGy2s5iTO1XCJNopTHQfRjOPSteBQ
1P2+Z2JQ0SqizwWarnHiEQdPXu6WS2uB1HW9vflduOVwRZYvoPNbLlq8ooAfWPjcq1OwxfVdXYeq
aTesrZyIZ9U4f5N+r9UtfLmcTpgDh363AJC6NP3jgZMjMxa83GjxZEJ9W0HJxZXCpHFhb2XS+s78
rqN5NumX0mi64xTXb0N7S0pUXFBJbzRx1VEMenXiIlo+OrU3kZbuOw2BBEOzV+IQs6MrhOzyY2L5
1STrhlu28TYtBcPAUTmfRoCB2K78biP8AU1yMl2qLtM3rZkaG2mnwS5npu4wm+pA1k+m9YkQHctW
7mm7xK0ZvHb8tEaPGDMx42/ENUjn0qtAGfmyvPAU6Bhy7GIXtmP3EtxQR4W4D9ztsiV0bpk/q1oH
c29rm9hmJx8HPx1BSPDV+0r9qUcwEap2m4NpeAP68u6oYFD80smR0zoLOzAnQ2Y4nJWWFyZUKQfJ
1t0ulxi1ToOCC9FaPZapxS81mOKeSXPXYvN7NZx/Zf9KZ2a7IIALPalvjBhkbvXXqUbLN1ZRsFl8
XbGbOadmQbg7fZdeoZRUK40T+rEKnORF9Lk8Pb4t1BE2j3gBX8Gv43U0a7VLbsuNX5e4LBdAJBVb
SmtzfrKzMUsvCiykThreNGFG5Wja4ydp0+vjra2l6VUa2MzDnuW2ihnOijgzH24Ultp2U46lbx+f
Dfp60dqaavopZq1tm9lhpzuqveIXP7YzfX95CRJD2zp88+v/PtYAoLjKMtrVOi1UmusMATrIYBsn
HuyNmY31zmFf3bCgNxxskuqcDWa9oVP+u2ys6LJEHXS2Kk9MHUh+mN1DudH2eNCial/4CDvmaslK
LObxcVJtLCvKL3UQUBLMlf5g1bBH7Ogf5iAhp4oQ1OZkhG+20sx2nY5kQizum8n0URNGotgsl40x
pQeg/+HKjcJ6Z7V9hyerNd7SuqxP6BBY18cufy77JDwViTmCGxXdb6rq7ZSa7hfWHLVr5jFYHjls
hnNx23Mj/q8XZXb3zGCGPCn9j2zs8K+e/Onj4UWxQ53aOt2ULMrn2OAEA+drNYGsZifHeLObhpH9
eSjiA1bs6FnF7QPW4COOfm0U/iKJHBKDIqKRVNORDrioQ2imLi+A8551NXvh5fieKr7lR3vTTe34
vhwyW+fLkZ68N07dPPWgedn9xNmfz/qe2yfwHubrf9+WoP5SYINX4RdXNY36rS2MlvwqFZziVmd0
AOIZO5SAJYbLg+4ikIqnvFJ7o6jdE2wJenVziVuNOiqiXksvDLteo3oMeLAvANvVE75cxkBTZ//D
+AHdVd5Gl6Gt4ktah7/9vKYibdW4rT2DOJwD6Qfm3yrwXz1Nn94bu9wXevt3+fMpjkcvPko8d+64
zvf1c1CyykYba0hQDZWae/YC1fw2QG2ulEjkJ2gskxvFS089qRCbxGP0Mk8dUmIN7qCzz50yKQ5Q
Wa1RsANR8JsOxZoPvD6jrlJ+cV56vyQxMIjR+Gklqu6LyiEgO6mIfkxYk9ZZZdnnEBTeaxNQX7pC
PetlGF2yTnwa/BwfHNcZ6uJ+Wq70aT0MRfYhQ72FuQPOy5d/Ij9IvkMJ+XJMtc/YSqatzUgaHaVT
3WpAs66K3xYmZV/Zv2NvGIGyoqJJcd6fpwr8lm804S0P/W5rj073ksvSAbY6dR+JTkezyXOmGdKS
WzRg1dnzcDbP58BlP6ud96ox+nfykv5oWTCfGmKK2e4KlpukjvEbtvHA0l6Zr+iF6cRXfb5Xdr6v
G9gStmyYg3nBHGWBsGjdTT061PmDy6eF4fiXgtbHyp4a0PH/w6xc3hXoPzy/BU1UOZr8RjCYaaV2
6k02bCqK+RWLET2X+aNuH/m7SbUfqRlW19zWsfUMbCpurZBSzJfLJ0bdrIaVcqvqqionOBW+3C6f
/e+fpD3D3HrQ3nu4SPcRjtpRy5Eg5mhs7svHfGtor/wZ9xACCIHRcXEmuij3Xjm1l36Wci/vsuYH
05+G0ImAQUHh++1FScxn2lgi/kCCgDAIxZ9gGP8uAaYeVUQbvhy0b+YraMPi0sPymAqUhG501gIz
u/z3gsWuRjDtfS8NR5HpM/cQEGvVn8fCMs+951prZ3Tb9NOMrPap59iwaXwQoMtq4hQKzkSBolof
2mOnYrWWgpskipLvxY6Vq8Q6xin0UgBDkNWctt4v+1DbOumllyYqzvaK8UZuXauNXumRHXOYrpd6
9g5HYzPgRzJ75HasCgESFPXZRIN/6MxTY2dk/7Go/xg0+14M+cQP8cmachIe2vKReuU1Dlio+5He
+qC3v0ThNIe0CM2j15II6ZjeuqZyOKkUilMUMKLQx0auLdXUP3whMdfq7mZyZ7gHcerPfouHfNam
40fEtdMD5/SG5NobQf0LoAPPQmWIa8Lee3c0fueyt8KjRRzQdgEZTFQ/K8tlgvFv75cafttazPlQ
Bnl0joYJrU2lzkmAyawNe9C0CjJeafVPxogwO/BgdS1759IAN3sfL4dV/NE6LTiXrn9uEwZsdFCd
M9Pl31JVIxMTrkoCgbAi2NWTEf8K43q4j2kQrPGEnfS5bVqPYbnFQsTYsGUoYAAn+q0V/IhVX/yl
u/1Pi8X3nbUx2VUONjra/+1Vs7eVIFfRROv8AE5PLk1e1ACcfuZ9dGwi5sHRn3J8GoL66C3IWKUX
kHMAo1myv/VzJ2PhCPXIfVpLeT+Ek7ebDm/BpdYoPozRJkGziN+HoW/3j2F3K7v4XFinNqvdj2Yk
8AOwekDCk3mOqL6O6BWZgdMdO7Oy0V3PYFgqE/zt/F8LCzboMaOBnc78ouVjifOHfXJYQz6Ibgpd
yrofOwhiRTSjDqptzZfdicRx3uZu8xEUOwbn+TIew/TqJJz5LLUbG0QPeCxLZJ2zKo6Op/3Sm1je
58/6nhRnS3FGYfZuvBb4t4MmiL8C7FnHZEA7xQjCPMVYMzcOuJrU9dL3oO+zvV1l5ZHhpPtMks+0
ykNSJFxhH2BrGGvZ9f42rn0t3Vo+ru1Oc7Z9a31qs4M3mF+Wd51vJUhqzfTCEO8D6cb0rDw3vVeO
JTDdhuKHlkf5NpfOJaRxdM2NEEojJMAfAX7YdQ+B/Nx0QfyuA5DG9GecFpnDw9Gre+Z4YFuzOLol
472LtDvTHu3DrMcfQ5aG73WYMI4Q7cp08XAFLg+PLPN/C72YBNX1fwfqpeeo5fGwx23xrvxxDvhR
Wn/M3eEZKoFf6/GKcW8PiEhwoJiHf8u7zq1+tj6Dq6VdN3mGuLn6eXC122KkZ7KySqZoWnEscC5l
OhxxDtSbdo7tigiRiDwjf24M3Tg28+yZ/jBUzil/b108FcgEfvYVcVh1aJDiaCbeNfEaGGXGhHE8
z8nuGHR8dXYyGJAV4mIm0N9bo554CFgvhVYVSPTEVF3iXD/7VYhiz4F5dqiTgHW5rNML0XXnomzM
g9tl4UlRiFczw2f5XIZk6VJW6laGtUWsaR5OrAg6CilELSdfwS5u/DbaSw2dHBvnm2+EkHsXtFrs
W9Pae8zKvMaEoZaJreZ3X0lksCL6v7VRvuBkAZBqOUciovApKojNmSn+WiSu7JBHDCunHMebXjXI
EZK0JJd8EPbRqogEG03+QFoWnYI8PRkwrMdVrRnmMdWjf6tTz5/6/eNWeVCHATbH9BYod0Y5qJ01
WWLTJKW3tpkNMSY1eUJbBue4IXZLLIPAHPkyX1lgmO+Pn6ulf/HsCv1ZDYCPnQiK4VIn0YQf9ktd
27uCcCtTjzYLn8Kir3cJrdrb2NAc1mHI+YSBfHzBUgyjZZ6bhOWbVoz5ZxoQVKmnccb2UFrbaBLa
MWyTN9lzWzuq34nGsM7LUN0XtGEEjv5jWaZvuax/jpATngyZ0AIp9eKuMS6kdFTqgOw9O7uli2S6
tp613Iy+lKtR2lMtTJKh4qxSX2RYYR3E67JpsFRE1e/SpH1qUwm+MT96lUZUHAPOVHsrC1FF0Rzd
L7Q/XRJHt1jsm0M5D/TLCcII38cGX1f71cf9y+PTE5gSqfmYjEpPW1mTp44wRx5Rf42nfSAGD/cR
clqbQB1Xme439h2UOkcRhHJfGTPeYTahAUitSDdQ01bzmuCjH4CZE6rlNyZybEPdC/1izwIeq1gW
Uog4D8YisoTgUY+7vRPtK34Tmwkf5yZJdXEw8vRDRrF2o93jrLViCreajdq17xgz9ck8P0Ao3pnI
sHzETjf6GB+6VNm99LW7n/fjiaYOYpG+rH6YkFVXy0tUtGSdLshobH4jbbGH6AFNFiR9zj6raM7r
GCvHOC6o3z5gQhQymwSKH9K/qP3CuNranh2guCnXPDo0AI8Lb4PZb+2IYq+FrY2PST8t04eFNsF4
NRW4zZexRpd1A8Zaf9ynCDO2cVNVmxqrAeYCFEFWHG17EUKoZ6D+aMVUSIiOUe3dGsQ/X6E3ym0Z
dZvHQwQuJknsCHdbaX1GBR3ZUvNhoDvm+ArSdm/XExh7iT9lGUXoyNXjQpB11dO81DLns9ey5DuS
KFE64uC8kjnhgu4NkZvuGu55NMXg5vAEq7NySmcjKk4RjnKby/IS6fpPk5EIR3Is4iyuaXOMLaR3
cYhQuOivHplXLIAZYXyLfFJP3JE0k5qlz6BAqVoSn5yx3DF9kzxtmf0UBDrBTbX7vDxaobLZGfP+
SYUbzwFG47XhXJnNN+Rfv036b5ED6nMMrQcg40+I9EmjeNxjQteSVWYhQGf3tNbt3JIQZiYPSqIn
rliuVw3BMOfJKq1DXBPW0w8TKSvUZEdH99SzFqFeWS6NEnvWkhgQici4xA2MCEKoVqru3Q+0AUea
8XSBq3Gz+P8VdchWYzz4TP/KxNHL76as+ZnSrN3zq1F18OQZGUP0RZUo3e6lrYLgf13yB9AegT59
VkiaRJx1e0kWStG5yXmqq3+WO7RAesVUo6c1liegr2vRAzD34RYUzxU50TNFuAmPyahv5azVWez7
9LzaQxa/sAGQj8c6zMTaotHn42/0TRDhwRAFd9CJf2jK7HuBrsULIu+clO1v0w1hO8ynpl6wf0kJ
0pC0vOKSdFK8MFzdaZX13Tg4JBLb+v/CtTS1L23MQDOvTUbNEp4R3zV02riycOokMWwGO8vIGKyN
ZNV18q3MaciSpOEcBzfvdllotJ/dkG0ZOaZvkcrlK7Z9YFuoHyLafA/pVJK24vx4MrI5h6ftcfVb
PjT9aN6p/z2gFvQbKqlZR6snQ9OYyb+1AZGGYPiEXr187cMm+q2JOY+ns2ZLjN+dYsvBdjuZH17N
4SwPAtIkPWuA4sZx97+XRc6wXOa9/a7NyTiGqHDVzgAR0jfEWwsNch9XHTu+3bq7yGSb9RIM7otb
fzKLlVIEtCy2fQxOwbb2WTFIeCCXRebmbayx7PZoEBs6DIekLeJdZwLsm5ekIMqcdR4n0TYixQOV
fV0CXAUagO6zrDbkukyUBvNQmbXiXKZhsVfAk36k1VsdFsWuKAbJsCV+NbxC+2thoFdU2isjtxFW
ILSilz83qbTQSjQmkAkiAhsdv9YJH5OjxVMz92giWMt+abBtlLi/BcC6Awm1+d6UtvbedcFz0tgG
2om8oMCPAlwWSgDH83J7TxnxRAoDsu/OBpMGgX8C9N8V+8CN7Lcq/FGqTv8LNup74I9+05AOc3JV
1TonUOx9eUccbU03A8H10TGrfiXmEUrrsgbV9vgsM7d79RqWCEemd25VDUEkQ1oxuF91GZiHJS0r
MrNnRA7j8aEjq1BZ8MSLM1gIMpwrc/w5pUhM9UEL8AO03q11c4cu4NoEO8R+EOlH+A3aJi2SHxFJ
QuU69Ksv36v9i4eFpnZH3J9uCdGK88huaTrZ3uQdeh3Kpit4IG2QXzsE7OUd5Dh6a+oGD682aTqG
3OWzSksQjyC6pNkumi0NkNFueScsT+56hqdrUU0/O7cdrpUv430YpTj2k4iRaFe/hiV6s1EBxKEb
4p0IlTD3o7SgdeYMKuB0Gc9FlhjPqQmigsXOChtzr7BQrhW7xTEOCKhdFqB48H61tQsAivn+SxbY
V28q/uhk8TwlJA0g+E15XHJE36nthYemtV+bKdHOMuoy/MN8QV0GxZed1n8Km3E3pOV1lHrRS4wJ
Z8+A/myiKjwA5a+o8OK7KZ2OOFj5vQCtOtf+RVSdcxgoYxEBEmOkcS6GmJFmf9LOP+DqSL/CsEVy
M9TFqST2d6UcRzD9oTHQONOvVg/J//bJDkyHAdBjFdkrM8UC8gC5+OQA5El9h65z7ezOfJdammyU
pXlHhucZmOPMXg9gDIilaktG4QhANpMVOAe3rcdXOtC7NEVVZQJVufSObO5xiW1Jh7y+RZlivWsx
2cFZ9IWVhDTZvrwttT0LPEVU/6rlf/tZTZQZ87fmZfRpW4+WsqXtSaR8FVKlb1LqPJiKSLPH0ue2
5vvSEq9kQghCiKJiaYmTmLvGE7439Ko9tnHjf7jpuEUhPv50BRJLxG3aUWutPxr+KSbAun13hV9v
TOKKzhyiojebXwR5UXddmOlnJuOPMkuGH1NTJzAAkunV9qXadmO8C7v25HWODcvU+umgTKEJ3UQ3
Vszo1oZGQwHrFvtcL0C/YRW7aTDt3qIUgQPQlK+hRfSls9lt9GC6sU+8VENFKwGn7HMmfNTBntft
W8uJXyW+dCqHqwneez0GgKJFrv1YZPWPPsFYljqGtg5pcJtlO38cbjQUsx0KcLJrWx87QaKAnk9D
tR6Cxru7kBDXcoSNUmVY+DLU/1dLq+1nWU/fy9+i+J+P94zqMFzFTAAEAcwLNR494jlO+uqzM/qL
5Ya/7IYwSxn61k03yXnTDdytmYOIMXc7OnzcHRtOneha4Vd3tHfRq8B7tJgVxmh0vxKiltdJRmod
yJxwO0Am3NqR+alFBiOcuHajC7wGfxi/HBJCuq7oD13TJPvSNKE1ozu7tXSCkjK7VUPcbHsb/OE4
bxZWRqsUXTZE9Ng0j0Nn/ookRFKz4vFEGZh/ATGcoNN+Gk5jw+kjG613mvxDBBP2UNpXOHfy4sVA
vky+vDmcugIQllXm6pKE2XMSqvo+qqq6eG2mNhpC3I1WSX+bBoNzsii810McAo+keb6vPdvbloFC
3+C6n0bl1xeaJeoymKXcMZ0ntzj4uzhXrNm+koHwWnH7hGdskSEWsj3BQHJbONZ4rxLrAw1s+axL
YlBMM/jjWKQlhQLd4dIH+a8t0pnartS1y+SU9CcHay+NyqAfScNI64g5xAw7zzEkSnVPlJ8BHrmE
RpcCc/tO1UrIp29TrUGDWWdFNh2WlrxIEN0m5FwKyoF4Pi3KoraPYzj0a79wh10xdSyjc2cTGna7
Nv0C104s71rkRT/A3dh9CjheU/++SfOtbqTiI9Ga9inCY4bjrKX6Q/RGkPLKoIH0nIzNj8Cf21sB
kk0RJv7lcSpH7TqTrb1iFVe2BY7I6XcuY4zdEBXyVXFKDSxxK+ccd5DK5aWeJk6q86VB7MNhYrq9
8Y5AdKqcoNs5gW0ITQSRhAi3eyDB9RtzfIafmV38tbSXkc1+/fDjPNYiO2adS6xQv3QyyzYl9Mg3
KyzevJRRA9KSn54fcahL6dJUFaKJLi1fl18NErgtgrwja6d67ujJETohP5jeWe+TNRuBu5YbTotn
HU3T7lms0DwD835T/HW2nub6O9jGuEch5F5iAtjtAN3NYpmgJAkP6YTZNLVitMVJ3iE4yp1XrXGO
UnXDEzFJzqvreh7zZx2RtALZ0WBeuBe5jcaG7rDOPP84ZvF451jvbZrOCbAqNRBN2O/2nucz6Xdx
i9d9Oz4/Rmchrs+NKOrh2kiaX6ge6j1nD3fHuXvcLiYLYCT/XrbN1L5P9yUXxpAo55KJ+UM0o+IT
kaezbxmvUIYOAg9br57Im7/4rp0RI4utSpSCOpJPrLNF14u0qVr7ccxhdO70IrayVjFGu3NiYbcm
TfrBplS0A2/94n7SzZ6fOyT+KzQ91DiSAZgSHnhbO/lp+RFBSKP1zaZ7BZa+sb3CuizZlWFFhFk9
+TerxnOY5yOWfIhuIwlUO9L3/BdNp3wrHVbHVhyzR1UtUB75luvwHyxOdh8lzzr+GwT2erfNMxvh
E8Onj8e7BPnSsrwbZp2uSlEgnpS1+5Jy4H+gHpfvQ0JH3tDjmrqYv11l9M6Z2Vp9bET1VhT6tker
SkSEO21Y7eLvcurwsFZdf/KI1qbpGbBgdMWXSSrsNmsY7C5dak6Qm8fvp/VtIhjmncdIBLIhdpPT
YIS72qjUx4QQ9OjXg+IY7pjruAe5lZjV1nVE+LeuzJdS995EOVZvdiC/CWlIf2GJ+u6HCsu70f/Q
3OzE7mZ/JiOhd4wamckPUbKOvGSDr18+d1ZEE3sMMOk0g77PC9eBLURuzcwVDdNBPnWoAUk/hX5g
sGftQJL/088hikFU24dABZBhkuxuDhNCfirsR9dMF3nLzR7bMBHC7lNQjSOPfKmXxEy/vZeWL1eR
O8kPyml+c3leP7XA+g5mMhM8gIVpHLxfqyCsT4Jw8VU1S/iWj4nur1cQjaAc70OvpL1j0vchsJzh
yKusz8AkQV43teRiLFETVZohA40hY8TI9jbOPBSCiTkeHmsLaZjJdaHz+tTfe7zhZ1H4w2rerP/0
/Y+wFRzsxglq8ZoKZcJYX6J9ycyOTq2Rmq+DR/c+lb1HFBFN+Bj8FFBXPAb6zMalshG0l/ldArJ6
8tGqnLtSRVu96M2fXeKt2lYWe6phlPYzeNdzoZMModUdrGWbwE5mFcJ6GbNCX1thlx5F/YpL23oP
BTSclBn1BguSt69FQlUfj+nF9vlZjdxrn+26Z4Zkl9dJ5tomLHvcS4Yvx9PjbciweEu7DlYmaLw6
rr9RowHHqfJ9A8oTRzOz2nnN1M2xxTZy89pSv1WM8vc93O/L4xfYe4j6vQThZYFO+OEMcip1qV3L
3pbzy0Jx7aGj6NYhoBNz/D8C/NTU8+1D5zhF4y3TUmTzAYjg/2ZJDRMPQnqY5MyWp6wdCCXkkIrY
n8Fdq14yK6FyKv12JQkQOD++M8Ciq3CWIC2+GxVNpF1Herfxl+a11OHCkH5z6CPprUQ9WBfbluKQ
Mst8vFsKIdwuihNxqZ4jPzLOJodLSN6kdC9rW5Aj0YqicW5blqeFZxzqwI+EgNGUGBlqi6qjlevC
gpqiUBByPWUrKibnd4iQL2A3fe/K/gtYG9H0ufC2S5tvWXe60FSbavB+Tw5Wkc5pnRerkHLtpwV7
nW3d4kTX17rLBKmwMC0YyIQULgwAolP5YmUW2DVjBh+EoybWeWD9P9LObClyLM3Wr5KW96rWPLR1
1YUGH3HGAIK4kRFAaJ5nPf355JHVCR50+OlzrMowHMjYLrm0tff/r/WtVxFy1S4LktaNsyZap0rd
UD9MmouUbEH22aA2I1nyHf5x4bLBGszaml0+xYW9UOjZ2/JNDtL6bUraPc+k/PiTj78S4J8d/+b4
x5S/aPsSl1pIOidkzvXrIEypaNIV95BxNkwPsbZWCmG8wNuCNIsi1BOXFLZfEF9XlhkbV9TESnoa
hvBEtgyLsb8DiY/fGWVf0D7xzOLKFEhYiikzXmkLChWlfnOhwGS9Rw0YkjrWhwe8Uv6+zYtvPvvl
/fFLHMnkbKAHIjVN3fZhiXmr8tUtThhqkS0r9xrJwn1iAChqdeZ6gWiOw/ElQJ2v/git0at1lm9k
8+VPauyjz0I+OYmCv00X2QgOzc6eYrBh6jAoF6WM2COu1WGddoBWrEXx32T9Q9pl1m09RLWbiY25
MfruMZ7LcZdIZky5RBRv4cCR+0TRXB49vSb8jQpsuuOCTCCC1YCONfQXFGq9rgXPfKwmGwZpyB2e
ca5HkHukbSsEryhcwKVDvgrNeLlXM+rR/rdJ6UmyQrOsOBXFjXVflz8sHHLfJmHAsk2g4U+baadL
Ac1eCmqo1QwXNFD1hO7qh5/yXoZ0uBVrCL/hgMkDGybZ79jHqii7H5cXQs+Pj38QDFr887u//1Qs
u/FKafLRxW5VPWImduMFe2+1su6l9ZhCpElryneDG0jUcXEKDPA9SJmSFDqrkQ5VIsuJBCJJ6eR1
p5beXZPJ8n2XXAmd1bmG0irXtTHBLAjnl2ISmS9KQbw2kqLZCfB+VqCD4MXRGN6M4pDaXbMEINUd
yRYSZemuPKRiOC8xfIFXdCxyQV3Gj2JlVDZ5BdMhqrL4MYyIXFRoBZlyW6GNLXaVFSSPJdFP4LTA
kxz/yq/y751v5utygAOkWgRqScsD5Pil9YMvJVfOPkj6v35UKu1tG9LST62ZXWaoBjc4MZKL498n
Bq6Hn96wNuRyJEaouyNCEMRJC7ZcJks7T4ZLXdd6hDrk1GcmXUnWPYmrLj9jQfhtqFNAGfUIzg5r
L/1xynYJRR9anOgOh6oenF7HdQRnp78rGjQ8stZwq4z16ij9OH5pl0xqU8ExGGfJtMq7558dxyHs
Q3sqW/MVzpFKJfmtitF5caqGLxUaXHsQ5WgjjOhLrOWLMCjExGkB5RicU0nOkqGcpKsoU4ytTE2S
7By0HEPXG9+SmcAVwBsPtTyOFHR7yctwY+/Eysd0E3WLRs6IDXR/ur4nj5KqUTtYzvEl1j3I3dkk
A+mx6lURp/N+TCkKoj4uaGLoDeGc3czHELusgW8KMx6urTinyx1RiQFwRAApM1Et55gyCeY4Li8b
VQ69OISyr7bycHH8Ljy+1Hk0yH12Q/Vcu5XAj6tBum6t26YSFTYxfOmVct7r1c6k2eNUSsHeRgkg
DuCYvknwu67rMBiQfhXS09Rfy7Nufou1mc6LftOCyzkYdPcx0GD8sYc6CVfHHwphHa4nAVFvUlaE
pyI6r+p4tkUrzVeyko720DbFLlMnLMmpxW5fPURlL7no9+nqqMqCrVmcYsNIq6ixZURgT4lgGpuC
qFwnKvWEmINOnb0eK3+lMmW2WabfFmSQrsK6UnaN708HXa5xC8bK/AC76llWBeGtUfmMDAq/cLlf
ZKqgU5FjLcZx/2gVACeGzLoaO30JJ1+a2YEF+2M0ti12XVtaiNgjQQfbckEhxK1Gt5VOylSX7JZp
818KBAxQ4438S9kgtUwZ4mY3GSAcKRVNjt636S5qDLjdQ+olFCruFLXJ10EJjJrd2ncpSvAjdBTY
2mxSdnOpNtc/K0OlrNv9PIOKgNOC/Y0sl3Z5SWqU5RppoazbgFBXWe6rPe5mzh7g0g0WUnED/lJc
NYVElm9ErdrX1fwa0GfklQ2sIDXp6+co17bagN+vo4O1LoifX09DMG7RZunX4tRETi/p1SvR9Vqd
oyyzUusCshDUvDEqtnj3zLWYT9peam8Xg/xzPYm+O6MZ2I8iYqpJnreNgTRLTGjPESETdeXAA3Vs
7+QguFJyZXziKTXVJrrmZdOMsLDe4SXES28G1lWlyBz48l1rqC9ZDxx91i8WI+AD1PN92IUmWfCy
dk+JKihwLOEkq6nJ+bKTDqSG5V2frwJJjw6JJE9bGS4HtMtpWktdX9jHVjT6KOViQEjzE3tO1sRq
GIPiagTzH4W3xyg9+mSsvv3eFbSownTQB1+OX0QEszgv744vDJxweHgkdRVUS3cxg05mFL20ChJ5
stWjoZnSNy0FVKTee7etzH6tY1Nt17HypNeR8liXUrER6GvzJOalQhHeSTRL3MeVfwFJ3kBZi3SW
ZyO89GobCBNlGfX78aEMXVa8qMQptydh6n4KDLt+sRRiV7b1xRN7tMJOU+Xvc6YA0TLzHdDQh6Sy
1Kuxn6tNb7QE/AaG7xy790JiaHsjRpFyPGWynkR7tQldSx0h98/B4lKvLurp6hg2iH9HORRjtT++
YmME/rNfUqZ/rmsNpVbJoOG/mogoxdCXFKujcV3vEeWS9fOUCfK3Y1cyXLSjqYD5AiYoRslSUddd
3lGNXZ7KKbZCPc3uarhYzSyWTxGQ35WfWZfdpFoXUx/Hm8k0m20uCZVbyT2taqpIVVUGj70uSvtI
BYJHlJF5SxSmd3Q8RUqw6vq2PDRpdC3Mo7GJBREQkt+0rnpMbA4lnYeAXvz4+RLGy9JwJ3AgL6xL
MILIWzsFWWbYaeufS5pC6u+OhW4ofKYTW03/s9BNACgHMkdU2anqDAoRvnSC1iCzb0p8MuyLOUjK
hOSv5RcxCq8LAeYU9dvlW5P674W/fKGzbq6VtHnoLZ/OhRHjHLbUAIYX2b+NNLDvzJOrVm7Ya6R1
sKfMhh9LmQUXOoOTmqQVjcs2I0vJVilIQKGaRE3bhOV7VWtxtZlaoVs3RgFnNcmvo1bN7dKY1A3G
oXvdXBrTQhtCyIfcKiFErjGj5RHt2alLS9VWWogSqAOWDnU3+y4ko7Km65U15uNPMdgUhakXVqNu
B0OwPfYApBZVIc4tBETSXEheLqTICQf1sGwBhEIsXyJTuA301n+W/Ac2MgdkPfGrJrfP+IPj+9SI
gjWNpcj9+UizZhDVfcMyq2Gj+sJNdR3i0nzg392181A4fWXU9+k0wGkQa/1NxTFp4Keb6W+6Oc9C
PFztVO+PX3pY5j+/IwXqjhLjvC7YJ2gHE9TxhVVoFM6tyPIwp+AAKYf+oeMC2Ry3u1pSqmS/Aw/l
tPzAcyBdq0UX4/0yjf2kK4+xHGgXqgxyQJ3lCr3R8BfOHSw/SVssQX+eFlQOlPMlYqKPXxD6+GvM
goOdjf5fPzv+YjJSTLMIM5wuHL4x86BfN6p8n+RjcHnc7BYGClZJw2Q7RO6xdzTKiXYTpRiOF3F4
lQ4PTSip6KgtyoqWruyP34md9mWCw1J7ZCOY+6SIDAdfrfQop+FbC6Dwjd2rg6PEzbV5xL2INSnW
UDSi3B/AhS5WZz/SEuc4ptIBJGxSMECM7nU97ZM8jwy0BTBxf5Z2uoncizDNvhWLK5a9APaavJH3
VTbCtggzQCNztsdfRIrj8VtmMjpf4g5aqnLoYcVQi2kujvKwyswn9kXq6BHyBmbRSHQAfeG0EFkN
zF3N6I1sZVRblQaYwcuXRg73DV7+PQ3GUNbXbZuvsAFRH+wUgU8qJeYQy+OUGasBZOGlEXbtDsox
dfUKKPbyo3DBYwfMmm47KyQ11YBEhPqiivrpolm+9F26fNHIZy9E3Ru1qeZpR4MhV7VnVRIKuxB5
2gYRdECRMJZ90cw8dARuqmOUZyQi+GVbdy1nar+nBUevdynoREnnO2KNNiuhnHEHM8eOllkEQ1hw
gUziOSAGY3V89ffPBWmEqC8ZNhId3HCluWy3JgVMa5mY6H1pOgjUzV9GUkOTsjZeer4JY36Co1zj
UZbB0btu5Sy7FYzg5igMqv2+IX2QlQzahIxwjPqrWN9ElI1fRkAljkmV/FLMZ6A23O1KrxayjcSv
9EYrQIazfGptPFk2ARdkIRWZdgXDmKbp0hKVUUk6TU9SbHgM5okTjSaaAzyWrJV8YEdZEcATGsqE
YkN6LNAI2aVeYvLF/wXFugIvLCEvCDo2HPpMNaaiX7cfLLaBlpS7Y6YUh2N+bizR2OT631K2XXDG
Eu1/6qP3hcVc50clKrOOCQ/ii3CZG/2BNoL/MLL3JVXLH5HsR6ujRtyc6tsgpchyFBjqQ77NgZKX
1vgVwp/vwj19DUyh2iULcAekNyW9KQdeZRJnZElCdtAF4aKkQXFXGeFzJUnmz1eSiCDDxJpOkYxf
JmE0HpB2PRxfHb/0SOS0mSC+4ysjk8DR5iCWtQiuVpqON+VY/ZAoXccx8QmUQR6PRVsRWHreG9Yh
FBCEVaz4v7EedsolfCATBr4QWoIcQZDsykeL7hBtStBaTt1STXwav8QvqGSt7iJD61YytDN5XrMq
S7muNXVfGU+DghnGjRcqe6sNOnXJhb8W039gwqKzl+UoukTtZp5Ncauq1iPW0hR7HIx5lp7DoTWz
r+jWzR3+q2y1xCnb49gHa30JWCWdvL6e27G+7npRvvo9I8/4BW2omjKx1qqhqqJs8ZyBMPiOkBeN
kkwhg4tFria802G5beCUHWp0m9epcR8tPZWZLsBe7lMnzpOvEVTrvTmZ+iHPfMXOJGszLPEdx0m/
BCa9waynkOzFzzohBYJeXxY+sbWBRsX0+F2hjvRX0MH+dGSNpEv9dGghIppB9SHv7UYjw0SFQVEd
hHgtC/31zzp66g9uqZJ2X8nl977I6ExPI/3evOio4SNEipcv06IgNszE2AHIeqcn9nWqOFpMLh+W
HFpZZhzz7Eb+1MF8oFxbskJcfGltQBuLqptynbWAqxoDXX+sXkOETjw2EupPfFEy+roNjTz3SjRg
DfSIJ1mvSsi2/vQFdYTbDpniNWEprltIMcdP7j9exv8M3go40VNQ5M2//ovXL0U51XQz25OX//pS
ZPz/v5b/5r//5uN/8a9D9FIXTfGj/e1frd+Ky+fsrTn9ow//MqP/9e7c5/b5wwsP8XQ73eA8nm7f
mi5tj++C41j+8v/2l3+8Hf+VL1P59s8/X4oOKiT/Gu7b/M+/frV9/eefssol+h/v//2/frkcwD//
vGP31/7xEOUv/Gt/POevf7Th2x/r+i1/fo3yt+aXf+rtuWn/+SeWm38A+TQVEfQkE42pkis2vP37
VyrZ7yI3oKyC8FvuIXzybfjPPyXlH4oJEFSUZEQlpr4AOJsCERK/kv+hKTL/HVV1zQAVpP357zf9
4cP9+8P+I++y64K33yz/Nffh36RPUzENwKNMJ6YMTU6StIUE+u4+rYeJ6EuBCOgc4oUhiY/Qi8mP
0Z3GhPYPabmtH8pJ3YGi3BYC+amWdS436GPk819vYTki6lMamhzp41vIWiNgH8C6zzz0F4n3JYGY
7r6oV8Jhcu+pLawtV15LZ5I0TxCnf42q6oakyooJDnpJvn134LHa+xr09tglb8qTPWJydtkarPNK
X+nfAzd23l0tf5349yf604PUFM3UiXjicljmy3fDja3VYeCcYiiutR0F8RUmdAe+NI+CDmNw9fMu
/nATvx/u4/T719G9G+6EltrxvAFOx3BTeQlY1DZZhSjBX3PF//Moy0G/Oyi8fFoON4YVuyqxa5Ac
q22JhDHOAFc/5qD9ejAnz5IEaRfqXz6qAlawCHW/pWNiatE6yWvv9x/T50MZoixL9A514+R2IO2x
nCirxBSJYI424R5fIo8neSeKr78fabm+frnxGICZgQRrwzg5dyo8wjxbLgjIZptm3W+GVbip1/H6
98NIzC+/Hefk5MWjkMwiDSlaHdkVuApEf2y6AC8YRbkalOJL2/ueH4mbYB499EVuYd4gzCEXSTlz
C3w+1xgirVVR00RJPbkH0IsNRhmIsesfaJy6zaHdGAfJoU58k67P3XCf3+CweUX+R57x8ffvLs6a
ijgWSSlG0XldbjOvWNNpuqCwhNJ99IZtsjLPXDzSp3fduyGXz+LdkBp9rG6qGHJwaNZrXuaNG+It
bqxDtZXtEUW/u+/O3On/w1n9+zhPzqqYyiY1AwZV18rKpFLnUsjYG2vFo40bnZ3IPr1u3x3jyczS
9qlpJT3DxVs2HRtzm2yFtbzRtmeu22XW/+X+eDfOyf2BOI12KkkDrrgzQKTySMDk6CiOdJ9cnbtJ
zh3TyT0SVq2hmculggN1I22S9bBSV9nKOHNMnw9j6AqNb2jW5vL7d5dHrwVtb6JWON7y2S5Zzzt1
JW7ODaN8esubkoggAD2vrJ6Mk40F9WCDccJe+Saob0ZLyGPQeUYp3qayvgPmsR9LYTtExbpMn/o2
3vuF/81oyg27Xof7FDfB5LVWsiJSBUWIsZuIU0gyV650BMDVPgiNa1kK7NFo1nhwkRwGK8BHjhUF
dJR0J5y+lJZ47kr/dHI2VY21jyayTji5JLIGM5CfabEbPXRe/0VG/XlHsNuq9CBMITaN6ZBcJCvy
/b7//mI8TsanFyPn0bAU9efi6+MnJwnYn0OfMzrJN50lsUGb7XiCUTeNK7JOCM4Mv5cpSp/+LaYn
qWOA8glexOWAX04cvwv9uNLKbNVgoiYdy6QUltIuIgQT4zCbBvUlCogxIVME6sK2GL/7nQnaprwg
9e1aIx/FysqXtsodI2iJ/kaQ0XaY9NCCyg+CYmKaGMAuhp6hV/iOxIPpA8nWtQ3QJZcGor3kA1W0
FSK9vzGM8NCIxN0tzCcCY2btMQDVTQoZuTPcZ0XmBYOwDTSE790Em0jl47wYOcWBaKHJ6NYKEXII
faj0CndmEH0JR1K4QvrBELKwK9jWIJ57dCy55r/5AKST3PM2j4SeiyJ2Z0xBmI3EYNfDfzPKhkTW
JwQDVzI7X1VWzw28PPB/GZjPXCYo0GCJero4beae5HBKwK07uqqDsJUt7XXtSY5st28ozrMzV/ky
15wMyAxhMKQIV147fUhCY+5bRIk8JHGfxNxjhN3NfrOJrS9KrzlJH50ZUP7kEA1dFS2duUfXrdMH
Jd1sPTcGRpTXwlWnU8eicGcPNBYonn9NNtXBv5DWWWT3SD9I6LE1cVO8wqb1fE8/8wj9ZOr68F5O
nqBAkOYmbhRuNIXmlE9YTnL5+3v58xGoSpAFI2ry6QdKOyyXo1RnhSc/TGTI0UQ6c0I/eyJzEH8P
IX+cLdJAIud2GQK05Fp1wHge/FXjajt1gy79zEPls3XOh9GWj/fdU6Uk6U4Ll9HEde+KrDmqt+C+
ck2bEtOV8HT2wfzJLPxhvJOPyJzStAtrxjNZxTGFiC5pZc68Gx+sbwQrO4krbHEatGfO6jK5/3Jf
vDupJ8ucEQoCVAOGnVv6VCFzXY1nwW/sXs/XWXr4/VUif3qZaCYFLNaObM1PzmoqtRAZU8SbjXfQ
XvqVtK32jeevh8viJlvnG8yB2T1tpXXjTm7xCsboIN/+/j0onx7yMhMYButlzTp5Dzj+mxZyFYfM
9koI9/XS4aQLmSVfCpzXVCOv2LDstIKAs7U4x47W/kilaUPCuKuHd2hNvGrogHuIKFh6IMExCmIa
6PAcu7zyQnaiMQ5ZrGEQmki0WyINstwOq5w1c3/bolGMg3YttolTRj06XN/9/RF+sl42iFJf5juW
6Nbpzh+Kap0mwXKS1Ztebu1u2A/VfGaQz2/Hd6Oc3I691KZdq5ixq9/UW/oFHmIze1qVl8sU1mx+
f0jy5x/a38d08qFFaLloN3NMevXQDw8aiVxDJ9tyTfer60mhMZFGbzjH6zrG0lJYuxKEBnBtewxH
15ShwLbPRjBgErbW4BjI9CF6bStmgz2UeHZC35XVr2Iqnbm/pE8W3B8+jJP7um+DiSY/b7ymIJIh
tGaBah2a7QAq5OwuQv7kgf5htJPbGaNLMQsaHwohMwINmNv8dbxLNv1F5sUrfVt7oweEgf7c4BIG
hJ///M7406uPsGpytjVRFfXTt6BhUC18Dtj/NnhRY+du5AlO43YX886/UhzI85tzu9JPxjSXNaTK
6kuRieb8OFkHPaDQtGsSdzYmW8dOFySUNPBB/f4q/OSaV6CjUx+0UNYS43OybDHgXVENJxcw3rZb
Et4Cz3J0W9lJXpXbgXtuE/rrYSlg9fTlwExJ/qVsQnSkKEkB6+Muvastw1FS5OHamSv015XRx0FO
LlA5H1NL0FkDDmF32xJWNaZAqpNvMqu+pNbWyP7OjPjpYVkGFVqFCq15ulZoyUfoAokRwyZ2BUIE
alNEZtWfm6E+KdKwwlRN5PAWMllVPNnZiIEij1MjU4VV0RH35i7v27sySzYISLdLIz7uK0eDM9Zr
rSOyyQpGwW7a9FB1X1JAhhObLT+N7E7QDko738xYJpXUQsnXwu+9yUZcLESZZALwrbHaVGlgkykO
3PJxrn7o8Ze5+LI0URqgxxUaYnhPgWHAJ20cDfWQ7L+q2UMH/ljAsJXLw4GQDVdF7SXjcGuJPy2g
Y5ksiMfQrsE2d6QhEoK4nnLT6ZW3gcy6AS5rMJSYzixPSH+UcEytXNurFgF1g7VvAHtEIFB80/MD
WtlklcG0If5AcjWr35gQ+2PazKL1TVVhKyedO5i3lUkYnPY8j/d5Y9iG76/HBiFtMX+xZHWH7BP1
6PdalUjmrWw1zeF2+69+1q4mbLxTRAOx19Yo1Ym3nTctV7ddCuX3TmfPhuRf8K8Vo1iHYeTiHyUx
UtpOTQamQH8wEVUWo0mfU/DO3LjLBPBxmcOVoFGPR+OwVMNProRAHjAWCiyAy6+Dpzq0b0MbOrcz
OzXPKzRP698P+NlNJTMSLQXECsbp4p8iZFtPLXvqZWOlVZOXSt8nGrcRGoeSeM1gnM4tWH99QjLz
0f3TVYXGhySflCcI9RH8QWWyIHJinanalZglXiTcxm3kRmSuh1jXcPPDvUJCXQL5wrECWYOEABiw
Ly1hIODrzpz3ZczT077c46KoaDo7/ZP3VCDSs9AGMLd0FyXsgXh+TNrLhpxmMxDZSv8Yq/vfn/hP
agrLafj3kJp4sqXFkgdXhghdyJYk41mkHFbaVhbBQPPwbeaXubgq5AUfjjUelZcVELVHrHR7U8TT
vsaniyvGa7RsJym9W6amXQWPZsJjs0JiKaqulYi2UWss3TpXCF4JabfFAcJHZzyW6a3c65jfQIgq
AQo4Yd3OW9UoNxHiwhLlgTVTAqrdKnhWp/CuMbU1Ud5kgBH/ZoiEitdehKyxqOUVdaad0aHxMliq
lO2jquIUrhFzZ/VNKKZf0CYg7L6jIOYoiGLGfIJdzcay5IGrmQ5BLusQewU5RV6G5RFJfTgQFuWr
DnVzzOSppzTTmQl3eVL8z582peiPT2FjMW/UKqd+qAhX4nQH+Zn9w+cjsLDVjwX+X9YWeRDJVc71
FFaVAxUDAviZZ5P02Z3L1uC/hzgpxHYzQdiTwUG0rrkO1wRAs/urkRrvBI/51m1Roe9lO/1GSNeZ
sX/dAnLpYsBV0V4tfZKTu2WM5BH5GCsnDOeOGt1h3Yf++6ZKz7+/R86MY5zcIlgeM1IX2QCVE8AZ
sn8BqnddBYnYP7Nsl457jdNrYmkFksZo0VY9PaY2i5mKECIg5MCiF4h2JpNlBJcgGBW7btqvkdBe
qIHsmVXj1s1bQYpfaFB0JKZ68L8G2leFcoWsDqzlzX2jfs0EAa3y5GTQ3kQqe7NKdbloiZ3M1l2N
oKXdS/oLsV1uBmsgTKl35BDIaQcCHUY2saK8uwuim07TbL9tSOWcAT9hMFq2clpxUVhLik3hagEc
5u77TGwvngJwiQMcciLsx9LNlVdowEism0uoO2To8fgiUKmCileNvodH3A7ku8h4VIyXTvg6Grdp
edcj7B4t1RnG1A5MCbUPojZysSwst1JZXQbUEUWFwOTxLkyfhCYlThWHFw3GERxCqVieKEbrUCd/
HLCtqgV2lPYbo8P1nfbQaTs4PqRw2Kr1owdrhO7+BTTCnje11nLcLLG08qFt8qebeWpJz8nw0BYb
kdRpdX6iRucN5XA5tqydo3bT1JCRrAtQLW4AVy3woUCKGio88VKEJY6kw9VjYwGDOsYYXpeysm1M
6VCbaEPiAgMpAYVIgu4NQ71OW/+qRKmL4qjA9qLdtqA6AvhzaMccUJrbLhYIdQvdGk6/2CgkhcD5
kIJdTf7TlLYuSLFdMMS0QFco2tcjZykfWWcAPtmFxmvaPCaTD3prml0tm7/+/mb5bMp5dwGf3ixC
Nki9LGWJ22hfp/zZtM7dIp9NOO8HOJk1uy4YFCtiAKOztUXc5xSwya8Vt3GyNTA1VVjptWveDS5l
SheezJlNzWer8ffjyx9n7VmlzeXDJeRKvGpMYmJxi3RnqoPHHsJvpoHTBrApDhHyNgapA7ohYuPm
o+aGU098lWzrePzrdou+X2VZRojAOqvvR4ThKs9qC2C+LLuGcO68L8f1y1tCOiwjvxDJGz057wAr
cBk3vKVUexOaKz3cIixbZ+BOouSCxoAblz98dVcwQbbRmfOhnhv85KR3lS6lmpUmbjgC2pklfEHV
ZaoMkGqmmxKVnEnHaBS5R+C/RiREiW3uikLodfq0GqRiW0f9dW+pa3FJNAGVxvsmn4o1QkeITdXa
RgU3Nq8BJccuFJ1dDSA4MiSmH2uV9daqVQ0nA5A/jt/LjSqoDyJBmwbWY1IV1lJfOnF0kMlN/N/f
TPSZ6D9ahMOhkft4rQ1SFSVFC6s7KLyMGR4F+//fCKe3axEnAQ9wRgBsbpdkfZfp998fw2f3i6aq
0tJrlEzxtA2YSjIoep8Fgr4Y7gXTTvWSlV1x5kA+6R9gKvl7HO3kKa1ooYktjXHMw0wyr6M+d4Sq
qXaoOdmOqC72WW61bS9piBHxIl+Uh/a+u2gpvv3vhSK8Ew6Wd2OZui4vZ+RdKbwT8sRE68SSWsrc
PnqG4LuJWiq0+pnl3efH/G6k08UXRLwxLNk2TTugimBxCBlPbXXN5LCBcI941LIVx9zkD82LftF6
vs2j4JvPoyC2f/8pfzpj0cowDIt4ZNSuJ5eqrDdNOWLKQXTgT465DvbaRePwkNrQ/D34V/MDqfKb
fG29nhn4k+cB4hX2jsg8iQ5SlI9nu9FSIspCBtbvLRYvPwgn2Am3rAinwSa54MfoFa5oT5tOtPXM
PrcGVbVPHniKqEDGQ1+qKuKirHv/aaslC1R96BKXOD0PL/LG1HraU19169rUSUKpSPqV7CS4IijJ
I5rD1lTBk8A7a2W0XtZFCyF3jEENEe0RJbmTsKEqU9kpy4MlARlSrWbHQhHx1IMkjQT9garv6l0K
g1iUkWOS7u77S5Tq5A3y7M1QqCyU7I0c7EBmrMlX83TW/XHzpGj5l3bA7jcopPSuVWIso6R6lOXi
euyLXV/qpE+U9tjvB8F08rJ01AnFKkHvIrswCAzbMP5mRC9qx+rOb8uVRBqxMeMZyGVbGsFRtvEl
JUcgsRW0lx1hsTtVbLxRjw9g8+7HIrhUtMy1hM6xVP+HSIkpTnC4yPE6DoAX1ZOt1JW+kaRkb5r1
Npxg1BL94cyR8axV+XUuVq8t7RI6CO0XLZHf5sH6QerQ1o855LTq9mCwiZlDqREY5VWaKj/CKX3D
EAn60lhMnHuJcycTZFwQ7UoQHxRgxyemSi2cAJZnr2P25cc9UKfe0G1Ly9iF7/PxdQ6+a0NIkhI8
OJP1NDfaSBBBSGoZYV6tBtWM7NEAbXbctB6re1siPpUwDVtRrgPpaggT22zqrWnRYci6g0hCUlDO
WwPPpGSUlyFxOoH5EOCbVaDmD/7DLJcwKCI31O6nynT88CXqIc4HmtNJynWSkryttV6uZLaaXFsl
2gfpTe+G7dCZdlsMtg7zMcT4SM+KPXvomIIOTpZmsX6hDnAafNbCPXm0SajdlvA75sIC3Wa+Ziwc
a3IrLWkJj7GjiKVUongYangcvtX6V1ls7CU0rW1/qDGdmiH9FiV8KLoSX2Zcfig4ButaVEkokRsu
INO8DWJxjecpIR0ju5ChIOvYZXUssgWhDFHlJqLwXcaQ2Ws+VBtOGp79jZ7N+GH6i0bSQfantkzy
UTZD2Fie1Kr4tc4kinw/ZoIQ1HY3sPBuu9tJwnMJOaC/E7mW22mAIUchCRpZw7PdoNhTyvo2ZUsR
zIbbQ7WroCcA4DA1dgZPE0XJOA48M7xITHJpSaNSKEQm9VeDElw/xtsxtpxKWydkjfQ52vvhec6J
wx73xAU7KSiDRqrojrVrWddB5AxwLQYnino7JfpclpEqkRMqJIKtz68xz6jAeFCRc2d7UJtOvBh+
ym7r+8NuItp2tAjBjW7k6UElhYhqc61Eqywz7VzG+jnKNhQulOGXrW+4NaGSQX1XjGRqzpXn183K
ECq7kO7naDOiPa8MzmP8Is2jE1momKIfKdsHGP++Acq6hxkyA6QxyEPTMNDpt0pY3OBjgYfwY6Yi
kuPPDCnGlY3hlrp124KsDpCUIJf3+va5hVMTGDupekvxu/XQPfWOWU656Yxnnz7G/MJaydu3/oYM
pxra9YCPBIBxloSu5r/AWhmML3V9GQQaZVLmU+NBNMqVRdsFQwPVUd/NKS3M7GOl2RFpEdY9O73s
ZVDCQ9iTmAi+Uchu5aJi8wUoXXsU8z1eL1uUbsXiqZQvYrXbKyXQvsgkDOgrzQKnbcD2Tg/JdDeH
L0JHXundpJdeMoxulJJ3xlM17r/guHVkZS0bT0YR8+l/BTy7GF4IM08AmhGsR1lLu5J0fqKyOmVd
3vrDLX4qr0kJfmiuIMC6VlmudPFJwBeFD85O1HzbIu0GA2iZ16FiOnMKSw+9gzy/+ELxUIulbSHQ
MciZleF7z4Hswp+5gmeOR1JBif+jEQM4S1wCWrqjIXIPgRNuIisPoJImd2rUrcNyRvQHvkZ9rdsf
Yetf9LlA3ktyZgX2SetOUSglirrJgpWez8m6p7aSaEYhm9KsBhrtZF6yC9bTSvKKq+7cbuSTVeWH
sU5WPi198bojz5eyU6Db0SZdmW74qFXr7qn19FW9bsxVTanyTJ36k1IQj3gaWnRJ/g91Z9IcO3ak
2V+EMszDNgDETEZw5nsbGMlHYp4u7sX06+uE1GZdylZbWtWutJBJSmXyMQKDX/fPz8HP6P2lyikL
E35JPnFxQkvQxzYELkrp/JwZ5d/8hv/uF/wvP8n/Sznbr/08sLJJWVMiWCo2nvVsdS9/Uzvdzmx/
OdMxuafhrkM5CwL/L98YpCXTySaU6zbBmhBcz/0XsvRndeVR8D+5OkzmShTFnm+afz3SQigclY+3
NXJoEY4HFINxEDs7IxZ3f/ct/ZvWPkvo//dH/aUkK7K5K9gtrCIaXJu5bQgEPkJhjqqS95X2N0X4
v0m+cNkbOlc+yD4GCX85GOeuy96o5dHxgFO9dbbDTu7V1xgzWrUoeZO4+udH+d/ajbl0380TD4dv
effR/S/YazEMbqX//17LQXz8yxrMP/7v/9xdcVlC4Va/TY8NKmzd5ez/z9UV2/4P3TE80+N0HPzr
5ooV/AcXme0w3sWHwZiHU8H/2VwxHf6u4B8tVpZbPDoa/53NlX+t/j2d0p9QHqE1tin4D389dZaY
PszemJsY16RoauJcf9dvMoPbb/hfbtP/94f85Qpzi9ms9DprYWDfcIIQlvYMMdf7SvPAFKwgvuJB
pNkxcfMUSG2ii93qVX5Y5ikuAxbz8WubzviCba59Zpm5Hx9ZHZxshFF1alVRZgz5IUmDBRx1rR7T
0uti1cryMoGBgf8cLFsH1M394rDTHi/KEddq8MqfZdazP3ZZjVtCFul2Zt/1lLmaj9c7YKTJ/b5v
7NIIhwRsKqt2QAXZbwzrgQ8qYQD9q14z6w6Ss7WvGll9AUObrqviu9sY+W1RfLH6p0m6yc7JvOmB
DaHxcTShiPd6pT9j1WS0zB41oyPDnX9SA6M2JCQH0xLQqR5lWIcM/t5zu1UBgDAzKDJgPmuA/V32
wf4i0x2YlOtj1ay42hESETluS2BLJLvsgWmCA8HI24Gg52TZS62uNyVOPO0tpWZJIsuu9QIaXrKK
7eKvufaur6MUYeLULrkotlrN14QwZ71NKRQ/BtccRyDDvtk8O4EGOHmjy8DLdwojSh+arJULLDp9
hXjV7aCa64aosNwvqf4MffKGRyk7/uVv7IJ9z72tS1k+jhn4jm+IZdkIeS6jP8x5IeOtVMFUqSms
p74sXz0P21xoZ77dM+GDv+TTObW6nrxud7OuqroQzLdx5yG1cJcJuI24mQOECQdpD3B5hBfkjHAs
NqrRte8lGBwxbgeCYBBXAQqkrcfC9yzxkgWZPR77qYHJ2RhOuV7hAZXs49u+v9w01oxTHtveTx10
TpPBRJLm24x5mT6G68CDcZzWgoqK30z3KavHUr9lAAqtvk/loKHiBUlrynCGka+ioknymZ/mc0Aa
Jq8BHZabNfr3sevF+qG5S6BFxjpAF8XuV6fyrUFf7P9pAL6a2UZfcvJp4JEZU/5O3BF6MfPPdkHy
utwOWwLmP37KtB7q6Rf5V6Fi38m0bgdiryr39Wzo7kwhn4ruPMh2Ka5zwnFqt2RjIN6UOasxzjsR
6M++5Xj0K62mGMbv1R8rGG/S7Wx5Z7tlNcuNdA0OsptWZH3BRDUZde9rXtNeHNfGmBisuhBBk0vt
KGgEZjI385OjCaF1kaoNC7mNQeH7VQaQEchIr02hvpoRPze3oEStMGqSHChMkBCQW4PZxBrSpv/T
OMJmVGCDRVz2jSCp+sp+nV1dqgAK5Ufi+iNToImOmYBxgehl9KmfaXFN7kvLCvmEC0Ib+8elAux4
QlCH1zzPmgmY59Cy38wpegStn3NE5TX5WUl4r8FmmA3N/zVqqdGe0IWbrsAQ3ivj0E0ikS+gliWX
henfEBChR8AohbWaVD0EhBXP8ibJMk98wCDvTLaGwOnY98hN9Tw7Fe4QgItufGUo3KOexuetRR04
wkV/AMSVaM1WzU0xOfEA5Y2cMceNAZ6PcooKmlyWZRAyIkd2E6psyamaKbGwTNU6Eeu4tHj4DVLr
PUcXkm6g7eoMitvPKS+xe4aqDBo3wgbmJptSgaf+o6V1r38vc6D0Z90pp9YLp1XHsmyZ3Dx0BLiz
M8ZU+PkIlLBQO5khmPibqAQAD4/6sJlqRxu5fYgB8Ne8qmkOea/5+cUF0WscZaq5jPuGsengWHbs
fPB7D7YqB8h1s94t2qVUPlQ7U8+ZYW+acjXjXo75GCnwiOlu7qwOWUVZed0b5gIPLJGo5RAOaWsc
yooNNz3KB+Gn5WYaipnv121NpAfznN4QFq6qWNpPnHQuY7b555Lmqtln7p92rCeWJ7t2KFDRWqVo
Tomht+tVli7cfzqVrBEQO2uthGdymZYlXMrBDOR40YfWy99WNB9quwyDESaaPx88zcKV0k2Lkx5E
1xXzoUQZ5p6AckPhssZm1V7MYXbbI86h3GAMKi1lnqdi1cjmUl9ARxiGwNLvsn4pwGK6wvN+VZMZ
xPXoaQ7AKuWv23T2gJuzagHmvE70bv3lwniZH3vbLotwwm+wHKaA9tqj9G+EzlVzZ5dS01bWvqfp
wXK9EnrxOupON393hVvQ+LbK2fXvUiOlo8XlxG1p5B5MA12t2rpsCpXc3oTlHJjHigclJ5fRq2Gm
OoEsrR/LHlcKZcn7mBN+W8yXvFAAGVzMBxzl2lE4b1zNqTjpWaE3kHBZp2UOZOSCNl6OZpO1Ec04
2HWelu890ijFYx4Q4rDR2Bhej03CCWEP8tbIz47jpu5hIHesHXUEw2ZUgwpaOCZPXUcewlKU0m6D
3ZpArl/3u5Q5/KXws/QbeYfGQVbjYTv1LR0ATHwjYI05+eZYO3K157d0XmM6uyHJ/Is+Njxxp8zX
98lqiJfcQU1r2ynAG2OGSW0UPDbOsqta1gJYC4kHk1Vy8pgBnYV0mvpwwRt2IEClPRTz7fpvgJ1F
5LNRDqWL5Ipd7fSwplnyOPei8VDEGkRepx4Kh13VnBB1xxWnAAhBSG+Rjnk+zM2H2xq1ufMgQIdz
ZYL3qgdcrdisZwqtSR44B94CkxZLN/iEJP0n18wEr1HPy1nsBw9rhn1n2jFkT/lceIN/EN5tAiuB
23AltmnYu73zhGzaqI/26LJDowdaE+z7HC7hTiVWda77fn72F2riQ4URGrR83w1YAb3Sb/g0yKJV
ok1pFYlCx+yb0OhAN2C9afD1tNibx8SIOh4G9mvus//90uA7zLbp0i4//mJYh67hDo0gMRiPba7X
YIfhGd/bzZocBl0uUTLm7nvga/JoOqZ+n03N/OWYarkKm4Vh1NbFnWONSSiJjIeuXMfDOI6aHs8V
6l04/ME+p1C5nzUx80gbUH4EveYcC69t9mZhLyispHlPbMjd8/ij+QZ9eK+DF5Wxql32BvM63fPU
yd48vpSd603zrnOMEtTCxN6ELcddueL/GSpayHLq+bN3QWT07iYJNFLorlacdK1We4c/EF4oMgZW
3lB1WUsDSFlWxVHkvX8FZZa8WoEqTtbAQXseUiFD2/f6XYLP6QEc16Q9OoJ/h3jgJrwr6ETb8o0X
hqe9q7Qk1qfSihFdsFgThUkL4fMBLZahgXIS6U/ZgulmAUv+Y9qf8L7YF67s91BQ0JJXddJ+Lq59
z1aU2rraYj8hSp/h+Kx46eei16O1cLKt0kc76qAkRwR2Tb5q234A2aXvppGuUe3T9x54X506U1ja
s7SsFB2GY5d7v9BQ0NP/i9usN7aIwLC5ayX0LCgf+rZVkLY240IDaZD9dFepLtjNrjn/tghq7gak
clvGFLDWExagXzRo9CrUe8EQ2lD+R1+Dv0pK3ztXNqx+8hVfppmRLmi1G3p8ya6QevINtUsWSqFh
UxH61Dz0NQv+xkKYlYDofV7emms0+jdVVsMoav70bertplkHy9MnxXtqG9aWZzqdpD4ddi4ZiR8P
5/kdK9n8Xg2RktRu4QTWSmiRMKviaozWtIV0psX0vem7Te0Sm3Xxmc3OdCnNjv25JAvIuYqVvnZu
jwetNzF1Up9tePZQX4/Q9YhgrptEm57tuX6hyK7B6ujVq9CweGCxEWC0sank2oJymq3EhXZ3K4oP
Fx8EPeD2qSwd+oUyOfYLG3nT7QoYzPLb0YLfyviFLa1bCm0nZslw154B4noSvfIyghhxxG83kQfH
y0LhyduwgLk1wFO1ra3lRRpDJDuSeMX02ouAJWqkUOEIs+Pdm2pxAv1OKqQRw5PGg+h3pdHzC9rk
BbFP1WzqocgPbmc9mzl/ojXrvGs9p9m+JLb6qCBK7luVaS+oJ9izcnB5DRXpWbuCiM9JHW2ubxc7
+Nh6zELXL2NYn3HYPw1GuURBagTRTaHuN7d6pJjv8aocprXcuT2wpMrK/1BSHDF8flnp+ApbPLJc
+US45lG23vtAnRPLSvIMesfyvkGUbIej4PefLLMJIeXiDabfOUy/W9/4bLLgQZABA86db/Iki9rU
vhbsFTrrd9dp18II7rOVnbmhiXgURkJrGB+4zk9R4Oe2P5h/sWrehsqZjySiX2r7swC8Nq/lo0VD
NvHfkEW+e830WQz6S+bL39x82z5DACh4eCIvbNOHpbmbkgkjIu/lNn+cRfdOwRjbPbooi1mEt+jg
6jB5nMVQw2b5AKZC5OkgucDM4F4OvwxfnDrtB7YocfJrSuso636InUUVhfZWq929IC3Uexst8I5a
8lXmu77pNp7TgkjVxq1ABdX11hOV1T2l2kmo1NrYvooMPcOmU/9adfJjkFx/l5W2lUPCRLFJY+5Y
VD4aiMf8ysb4B/BN0g/2K0hE/oBI8WBL3hUWrmCORKkqP/LW6kmHt9XOgd4fmsF49PB1Clc8Kn85
8lTnOa78kCgEB/4u4+lmHnRpXHwjfe3b5ZcoFJ1y2Z8L1YXgKF59Yd/3K8xXtpWnjWKriCqz+nAT
/YOsB5a04B3RSax4ZjkBDw8jP+SjGypC10khiCtwsTVqM1bPedeyZISWajiDPo9d9YvtI4RHm66X
nEyu+lxtaxObyw1L1HIL7KbG2tr5e0l0XQvo62etSYcg30LABVHlHxNhR1L3/ljgyNkr5jR48jUR
dqXcZ0PCp/WUEPlIGqJuVDxp8FHrnPnsUGPw47ofrWR3g15GC/GnzRRMsBZOqLwOAxtP7bXCTXLL
ppWLqInj/TTUILRpzqNIOYRqRwisbPVWkbDA7/JNWteB+qPsP4H9D93zSIBWO/hj+WR55rkfxmg1
v6WZPRm6YELHRZyxLFlT/qApixMtAb73A0sxzAtnDHF0NHetP0YJHKzNKl+tid9vKlkp6zRopKWd
hCZniIil4B7jDV+EB8KXxHnQSXyPLWpaxMhjLOcgNifSgsO6n9ZxN3NSXWfnbrVetcCVIWBtP1ER
YirXQI7ieeVFZBq5xorvnXfWmnfx4n6u8LqCzHjCExpKNgFm4r1Ec+rgZ7KHyCgLfsjcht1U7Fsq
piyg79Sse73w9sh9mCExxXWd7hGm1PTi8t7mpzCOMu4KGE0jIKOloNj1WW7YWEbJTbh0xRk/0F1l
dW9lsnWs7tG40etUEGMGPZplF5pyjFu8Us0P7EOAZkGEvDl29HHmj3iPAtZYzJ07L3sbXP5Y3R5t
G1TYeN15tTErKzGjLmkaG/64L4cRz+kMo5OESqqGA4IvTt31ZlmnLDZLNhZuw1FlbGaeJmB0Yvi9
KZsN5oMYB0a01l0gvJ3eMvXHyfFzE47ZbMbpvPt1q30cBzdOOqNjNqU4x/N+yHj9cuPkhAM5cfKE
AC7JA8Q2h0NN42iTKvlDgwltF1GNnH3b7L2exs+lhyGadReZBbEaThVAeCqy0J2MLevbr1ZDwtH6
McxxZdgH+bBLH129jrAcbnPweKjIn+HcrSE6OhzJvXWrN7567UHRu8DLFJpg8jc2coqkZeSQLezy
QsjaTmZ35Cm7448MlNJCS/PczRWxLcab2ni67a/ZagzNet1mhgnQDbWH3sW2VBvZqauO/TVfVahJ
ebD8lGrLVTCJiXhO1cdcs3IuwO4OuKkt6NlqcmjU5lxdgG9nH3mde+ky28OHa4YeIu7VHs8+36Ln
BgjO3COF/zaA3kwRs4cJcO8XvAx5JVksu+JKz5YVp7VJAnRONreFULzr2YaCM2z1dts3tBACmWxN
p9q67S+jNi4BKVqchIQV7ZOfyzuhyYjBZKSt/VlLlliB+NosA25DxDks1TCs041xm/X+a1A9ZTC8
6rKLpymJ9WoiogsJDwVVqMvYkrd3t/dcldYzgj6G3m6YasG1aKjd3CquCwaGY/Bly3o3yIs/sn5o
HKcuRaXQ0HatdgDJQwu/PXuac/Za6nwcFlWt9en6Dz2SMWuf2WJbuGOsrO/F2eG7pGHwhAjyvPLB
Wp2xW9ldEP6TIlTBaalW90PDFNC7iuJeDA8BS4QpQ8/BLzYu5YfEr+DTyO7Gx6H9GqcXYykpONpj
Ob4PAUlfEdPAwSt/HobbJgSUYO5OKy0prPC0kDB2+fgc3QxTDmy+pj903OGtL79rlCWZ15wZFZwN
V550zD+TyI8DF0FnBueETIji/9+azVO+qDctowgZ8mMHjp3HcTyDbIXeGk/8LVa9G9Miclb/Drzy
rhCK+svbZQF5wIylvYJnQV5d0h6hfWOesBg+uWX2OfLArxcbROjKXis+DMaGoN0q75oLhvpWUPNZ
8FAasreVN0he0+IAZ7vV/fkxUCsqonQf9K+N8t/IahTQGbwHMZvIk+ZT5vB33tjqcSFRqc9WiZRy
rrgrXv053XjGvGfDceLjeWLvkPG6eVy69Q7g4Y/SgLTrzsyvL0Op/woW/1QH4hssL5mKBVlhxhkq
MPuH0dVuF9OdsHmFLuYFIfFu6uRZz8cHwWmsTgKSRIwQnXJfJupQT8GWZlvUmrww5nF+Y0z+uyNR
4VIt0kZ4U7r2VDgJ26YrOnrJK0L6cCEEqagpvS7BZ4FWT6sEh6R3qpatxOuZVCR6pM2OgaFOeU3a
qZs5DOXRYKqK5lOgbcpgzUJ+6N7h6jGnji25PPb1pzabt8VoPw+AJlPns8OXAoDiIBXkahNieoqT
yZzyq5eTk7D1p8UxXi1vymPgymHppx8+36jZ3/wQ1rkmTRjAluC0fd8ph7KuoqLoWWTx5hJVA/Te
LCDPXnsFJ/rVxBerxWafH9lwfuG0NZCN3UmX3Ht3Cji1czxr0u6g+eJXbpuXdCGjqNDB05J1MrZR
K4h/9fvacOSCtEoBzq008NK1SbM69Vszo6nl2PBWJdZnkC6nIjce8wlAhxqeOrnutVVu+gnaEkjG
F7uo27uRNCJuMfeD/uh73dpwzsz3dE4ukyIzKXjioGx/gdDwJWeFKEBnpULFUtFqX8Xd0gJKCuwz
KoJ7PvmdMSi24WbeKsScGC24HFY6Pbjkpcd6wLDCz58jvbZ2bmBeJ01tVdGe5xF9lUqh0b/PvFg7
E4VumT8ERgnMQ2SHJGeUZY43TmF6GQH9Dwi1WUVo54O5yIbWGCB0S9piw/xJvNid8ZGP/UXLiwtQ
3PNq9Ju8GVgxnFmZ+9N0bJ4Qh2nauHP3VcoQas4eYFoe2rH4NenOvVN9mGLe+fO0Y5536tYhSjKT
YsGB29ggvuW1XqPqeea9GFlTd+f1tM/LgPA9fHbU6jiG66y/ShJdtAvRM6f0gCHW4kZYfDYmHbII
ZckprntI/a+WJIjT6WR67fu2kHc5GR068jzxXHrzUzx7y2WxwW57NcWqxW2uIO27ZD5oCZ7ImwLJ
QwvTLRFgl4tQExR77MrzvHVHLbQsujTLp96v2FSGJ7D/z5yiw1XvLxyw6Y8F0awvdEDpbrMIBUIn
5IUZEhJ5UY6818bqoFcqrhv9eV3zQ53OP7V39LQkbmURaxpiTOkdnSyAJc0aatG/YMCsNmhmbmDh
5rsqCb+NLcY7mzfJeCwghVRlG6+yPEKg/mEvbGfxakHw2RMDHHKGai6PC4UlqZmoC6HDL2SVUuuA
oyjyCHLOUxE2lqDuoKz2kp0/dcRwhrMXBNHERgWRKU64M1m4qvtmYhP5dnBUrnyAARyiHokWUcVL
ku1aTvW5h7xtqi6GWYUDR6jRqPZqPXeF2FaqYNsL7/GCSk3IuwxYeVH60UB6cjWQSK/LH2nZh1vj
02jeveI9C6iyjXzXWhaClPu62y5oZVdlET8jyRO8BdkuYb26YuHGJIXW0jZfuOTHPKOmHI8lvpPE
/+OzY+4V/cPMK8IALJfZbJNUwbZ0CADRvfhFAj1OFL84G+gcMFEjbfSkuU8MFsTRJIggnjMDEK27
1VfBtlqOWrI60We5uKNzN/JTAtDUQh83QLvDpOyPvc2+aTHFqdJ20xLErcVuyUiB1faMUA3UtrRw
V87fsrS3ZpqPJOCVGXv6j8r1sOVkhvUntAo6n6ra6rJF9VSEuSA9GjATZVtQkUXlsjm0AKrXh4KY
4fgnK3/TdKRAvhpeHSr7knl7jjscFw8dvVgA5kKdWypByC+FT8Im6KJqaqOsWzYtHnS5BCFtuB6p
h9Gl11bttJRKIy/CYjnURPwsW4Ta9IMBlvnLDBjKjI2Ocp2rfCRaq5d0gH2Npd6Z4cBb33+U4run
AZr2POP0BATScxuwZB34kWT01JAi6u0ToNaoIXuX4vGZedWY6Wca/NbLr8D50ZxdwaMfLGsIXPUu
r4q9Xx+cBtQ4uiM5+5uua69grbfS/y4XjdCosdGHPT2TM7PC0xrUcaezaDTnVzv5SkAn+10Wlal/
ToL5TAop7NsyD20GAHS8yKst72DC4LR2h0qn7wo6iXdpuX6ZDKTEjJuK6SmDWDDrX/TbX4aBjrwe
5zWOcooEkSaxZPPKMelv1sFmdeeTCt7EyCydHIE3vXWSUUdHdV9Hy1LyQHH4HNXJ9B5oCtfdR2JW
BwwNe4YFm7KdQ8PtLxn/NFG65PiymCL42BlsEzT6qSTj3OBAHozm2GbOhu22Y1kYG9QtmDmgRxvM
Slmu9Ew7yiRVFdteVKdHx8I8zt53lSMzSkZMrd49u0xxt9THhc5XLYstm7g76d3yD/B0b7/2KQXQ
fLunjeatcM1z7fzOOBOIweSJcFHdrme83Hfq5C30XfWS2xrqyhVF2WuemskG2C97NkNzYlCL8AAi
Vtunv2a7fa4WQYJgHD6wsvKab50GMewqoEB6ez8j7NibRzt3ziDD7IjjLj5RMVTcsiSJWVYKdo5h
PtWgYCmlh8e5qsQZh3W+nXMakkuBK0sgLQsdoX8YgNgNvz6l5lqHzGtV3K2kCXCX35mr98ETJKzH
7gjqgJeNv8AcGLs1aglhXK2+X095prC8TUFDdTgbIe4LuoJQrwFvJijjwC4+jW56l03p76DhhlOi
pwdrLg42C/Rh7DK5bdgaOSnNaRyek2nIvJ3jVVl/P5t2C7fFqgPnYLQaKs1eszse5d1qPdXZ6r6s
eut+zzPDD5dXV40SCTl4SO/2Y2RWIzwX5zaXVEr53nc8XddyPdBceQ2IsOynMvgJarqbKL31ycaP
RncaPO2DPve3ivyX4IwISv8BM0JUEGBYdPdhMlte1vPRXgG3q5sUKNXZn0ed1XRnI6gOuc/m75DL
bdLxcBK6uC/Qrg3++mzky5M7wQ1U1VfW2V8B1npXBVtXyUveYw1Fl0b6+A/p15lkeFqPd0uZF5sV
v2qrtPJR50hQ+u12xS/S9cmWUTMnxzQiArNNzc+xsG9f4KGwp/e5wgA1/CKCcklkep5UjwvKZIo8
n4jffaVr98AM79a11F5pk2yToEMvXt1OYM6zkY56mKS01iydNeW2i4aU/HiKFcVd3nxjoZ3vzW+1
Iz+NftiLhGQ7KXsiQ4Qkxr3tsuLS+tulHi8Tz4ZqpB0kCPv5qA2MABdA3b8RCiiY6VCdLu5I707D
lW2MgrstwXasE/bYaM3I6wkmf8Bl4gSZxjJ4F2X8FQTPoUuSd8qIdAw9ydhR7rV+OTKGBtRn8/yV
O2FYtFPfzaSIFRIX165jddtKRuEbjNZ2lfxpqx+pUdVBUff4n0zZ7Riq8lv6PK7Q61g1gpUxzJIq
shx1Z/T2laQBlswM61y+F3iX2Kpn/xTEvpai0Gw3CXW4I4JtVpUPxmDsi4xNda0k9w2qYfxEjboR
S8fYbQUjkdNhSlPe0ZnR8U9p9g53ybg6e9WWh6DOzpgLf9E8vQd1GTY9zULBNEkVtFydC9HG20F9
PcrWCoFEPVhuw9PIxbFHeFnB+2FNweNQ5RXaIU+f+bDizNAvS9NsnLo8GTVzFwhaP7Sh6QJp8o/r
M+LLy9itxod1xgCUAQlreKs/TuWw5aX0mzbIMTA7tn4C/5mE460R5rzoWc9ckiNzd8xVMf/J7XRL
yIJ+m0N3AXGxWowN66ggZzgX7EY/I1zS2YeCyzEUDoOC/PZf1/oXXxbtlcC8E0Q6Igs/3toZzsPA
vvem1BGtmkHyubY8ExNmYVumTbeZDb6GMTKa9byks9r7g988Bd6o7XvmUC2K704Zu6k07sFdBqds
ruw3iJSRIWjAeHXPFNXtKAs4sUS6wUiHqNAL2tIQbEQXdaqLzfUbe3LYK8ajiUbHoXAxaSkZaQk9
v6BJyjjLnFfpGU/jUnwOCZO5nK1l3by/qZo6euX4VCXNJmud8QH7qgarMlnRqKOvxBCfp+R7q/ne
7gd2aTx0YUDy3idG4tG4QhpbAnEm7lEhPBrdTZXanE68DMkexy572gLQr6cQk6DFlow+JuAUEFR5
bZ4e52Bu2fgQybkQLp+NRQOumnmMJdpjzdA+yqUldks/vfRNUdWha9HDTRoU8YnLcdRAR4/Hqlas
X2Rfk+PM+7Sq32ozSQ5OP43RNKJtW1P7gt533JmrGnbLmLKUlVZPqUxaugWE92vMHAecXEYo6wqw
fN8TN0uN7gMPg3F0/GT5CBykX2qeSFWl9bfCh4YGOfm0XCF29USoX5DzveIhAQlmqR+jJPGyBixm
Ok0HyysYUKeYGok4a9Jf2qVFstO6P4uk0pXcCNHoWPUb3+zywB8ZD8aYpxe0Q1AdzcEi7CN+MzAj
FpIqKgk62phuBqUf20HQc2SpnE0um0BkPlTmHT6e/kJGmpOEkyPUpkdfsB/v0yQrzCDKKAy37FH+
OEnSxRWKs8hN1J+07a1+W3n9S8fh0cnT9aojheBxKAUO+4RzlkwdpiZavdS0La304JFouvM666q7
nCD6ZeUAp/veoz9SMY/+dGKaJrYaKq8Pw3dxg5dnsEggK5vU7h6pWlWs9cSX8lo9ETNwImUWWljq
a7arittpS1sE3R2jfkmdzL1fnTy4zn7FVwIXcesiZGY74FbdYfvugsw7a9KtEf2t/dZITfM4rZ7S
t1qvvMibB4ssJuOfDec2C/9X0F7W1kLrIF1Z/+q89EljW5Nyq1T9zhFu8ExX/43xkIb2EXlJ39tN
rJmTfV90axXPusCooRx/o3Iq/V4GSZhOsNpE6dnEFhN6mv5MpcAriq/PMRDGOFmR39bc1gdKFkQ/
rduP5cmR82KSYawW2NZ5Y72w5jNaZ8ncarg3ikCJw0LjlZQF3hPCYkidEr8IywTEKywulPNDRMu4
xr/NJYAkqmxc+Tl29JfaaNVwO6K7MImSvGpVP6fsTM968DqQ5ylelnXo7aNuluRlN2gjuSV9KyMu
wEAcedy1zqVZPriFngV7fwyyJXaJUfjGBhE5dy6JrlnGQl9K++KptudxaVml2hItUf79vJoQq5Pa
loRYKpvnaOlN0xxXWlCgzEXCvuuwavt7IqY8h0w1JOJNaGLwI5po63wkddKJbaMjv4511u3OLVvG
x8q0dA0G0SQ+K+Ii/H00C1xh3Rbn/MJ89HVLXOiO2NAAXW1XtnoZgpdI74bArShQMlZNkIgk+6FY
OdRlbLY1qdCfdLJim8pp8majo8v7ncqmfKAIao6eDeNJSl5ySeOgzBp4rhegT7eLzQrTXDla7PKp
DZslmfgcRdnb26Zui1uzst8i9JIYklcKs5LDvoGu9Gz6K015W6WUdaJhYn97XVBHm1dIEIzlapMJ
vbTKHy+bLVY1fStyUyLBvO5GoLCWv3yr2YBXOzZSPkpq3gd/gGgBiYLVV58+ZltqHd0DJL5vpd5k
B+M/STvPHbmRpF1fEQF687dIlutuuVZLmvlDyIzovefVnyd7vz1bxSo0Z2cXGMwAWigqk2kiI16j
QURrWLqpDxc81v3FDpMnJR0mD4QZnmScOIXf6LT0KdJ1WeCR3FkyelW8GxMegC99EtAoB/RKXlKY
uzzlAWnBcEFHIRKcqDh1qQ//mssMD0kr1T8HlZl9WJLiJ0aHhm8Iy+ssIykAhRztdZmrxixGGwZf
3NC0bLJPg6UsJODjeQpbdQ+meMGxOKtpZo4/sJROwbCkkMw49NywIleKAk15l+vwpUJJ1d/nRaPu
Kk5NfIfgVAf2MuwhJH8Bm2H+EWrO4tsYkHtYAZgefS2N0mSYf5i0AIFuDvKHMVIX248aIFxNYX5J
q0lzwRLF3zKnajyjLz73vEp2RsADIzb5ccNQ/0Lwpf0sVVSf7S74XEZN+kHKrY6qYZOwq1NlTPZU
T/NjNFNHrRRsBSor9jC7Pg9yctaVGk9RUAb09sLsI0Be0/BwYlV+B0uH0A4130oDLtpMgcHz36hO
C1KpzS4NgF8DVAi+drkUP7MYDxgxcdd1MGfxskErCavDUceZBL+0nVLG8zkEWIvNWYVHYDD9lHI0
xJaASkKt6YVr9lMlagoM1OCLhx0Oxdy7oNwiPTm1U7x8CzIVGZQR0MyX2UDus40M7ZDSG/e0lLLd
0n205/SLXauJXynzS2+P4UepjHVMbTSaBqmDDAfopUELH82arHIoa2iLavAtKHr0pWrlD63UXnCh
Tt2i0SgAg0PokupXQ2/FHSHm+OWkf5zyfDy1RaT/MBWlObZBbv+0QBzHlEcr/Ocm63M3RMNvGTIA
tgft3FAwKGQXNeXqfWrTMs7VHnDE0kzLhySgNtWMgYGHqPnbShoFFSXZpJvfIwmjpfqXMOvykxaa
WBtoA7wCuZetjyAI419gsr7nvOF4attR91vNm/Fpjqf0GFhxv8cfWN0Zmf4sSQ1PPODLVbIvWzB0
YLhz2HRCdN+1zUH5okZG5ZW4G9J5AnriSaZBFz9zZAbcK53h121qZ0dJtnj8ctN+icJwCE9jOLIs
EzOsvlETK46KnaLHgK2PPZu/phQcthoO+odgRoGiKdXvuRLYPEfAkrp9iPHRjgabHQnvQiTqFmgR
D0m3QNctVBuBQloXByj9aFpbkayebLOP7Z1d5L2LERRdifpDtQzMX9h9KlXZ+LpgRMgTTWl5VS5S
/6PrFPkkQWd97PSx/qgrXYb/WDEdtBbcwaxm1dmUA2WnNMkE+5E9HEgQaqsM36/Bln5JU4c1bY2f
lxVU75VlnqCg6k+dTJ8m1GvHz7JOPsVzUmGrqyBbBXZW4cle/ByoJ+zAFL5f+kAhOZ7CM17IMwxi
KJImdQpycYD3HFNPRt//lALzXV3ZizcnOTlbFJlHONefo9g+I6rbfk4rXICSsgattDQzbwWEmBM4
AV+XOaCshlfz76Ao6KCjnuNhz9clFH8dA382UWae5R99x/KtckymMnn8rfOoODa29p1bwvjAM17d
w5mbHpUuWlxQSMUxqAHKukaVFugBaXp2Bg3Fg6+2bUAwMgUOhRKuppC3Wrw0PH0QOXPEu6gcYsnT
egPV9VxVTkEL3H2XNbRX4ljXX5JCFGtGM279PkQ6peupPRWUfznwNIgD4MEm4NrfZsvm/weLhiRO
A+pFbYf6IcbwjfkkLeBcdjFwmF90NL5OU5cCjEmoxc8tQOc5KunzljnoJfZWaf5Ezm/2FeRTMI/J
omecUR/KSkN+oNBCHWyZY/3OSy3+1M8yvXutN90RJsi51lrczkpuFHzMO04NNXEXRfndZ6kBk8HQ
PLVcFq/rqFJRJMLZGCHDH9PQ82t0TNN2k13KdMlmOX9nxhRjlL55suOgA2nfw0nAcjMDvOAAo6hq
qXmekK/CMJnFrZDFQq91RrdGROBgTBKPrEgZtae2cn7aPQC8MsFWNh9CMM6Dqv5l4GVzzoBck1ih
vvZksqmea6mm2oqDl9vW3fcKY2dXkxv0cabHSJ1eFCl+iYNa/0Oy6uAnelVAY3NFgjgixA+UbKqO
s97wVimiHguXiUouXKtSNH2Mdp8ODn6YYzx/lrSyeZ9ZQ7rH6Lg1XUxlP/fW0Pmlo+yNKfijMo1n
aUl+U2pjRJ2OBKX9s265aMLxAyXzdE+fVh15J4RAt5RsARFRRnL8i0e0QLGXLXA/i9fhD9pr2p/4
8SkvVlim72UaqEgRIJFlV3bod3PQ7PsxNL5WdRucmlriyT4E2Lkh1gP1GLiN9mhlSYpUIs26I8ok
IIR3UmfVKe8coNCj5Oif1Fbg/NUwPfGDeOjPtjD/uiDSffgXm/PSg2clwvov9piDwxI5s2k4N6qe
geYMlq5YmR93jbfgDJ2NIKCof9TdzBy9Sxdp14UNdSH51OKv7ez/xx8gFDwu9FCqLpA1YzJzf3Rb
Tqp9fehiOCCejEw3NfYniU/xP4Zc8XSLTk4rE46M3/rNqdgPRzRP3cZf/Mx3TllHC0Ld4OuuXFde
p9lWhfasCQcUj4bVKNuadKqamObOE+znAjeK35Jfe4obugtASCAnvfc3FEjuBEYy0zANXLwsxYKb
fD298+yU5WwSGHmRc/h98Uw3ODkzap3yvvDnB6p221K7K9arGO511BUBW5Y7yTIjjKuFyYzuohdg
nIRzVXkqUfo5Sd6Wqs4t05KA6FIbKOZrKv++HqYVd3KcZFLgjZIvBFmBsXn/7apRZMMCtGoi34OS
jKCsXi1UmO1lV6AzQKHhE3Uz3/b0XYHwCl2wnbSpPr3STmQOFYd/GJNpKioS0Cte5xRLOFFCQ/Rq
Fg3Sdvv8I5ot7/QTaGLzvXMABPYwUIn8ZL9zHjfGes2Rvo0tOKcXm9JxUN+lARx4vWsewHa5xXtK
vulLeBhpz0DaTyiinfuH9hj+2Ah9zTr/v9A6R47wJjBs4Xh3GXpSjLkL6hnf4ZPzrdrn2HbuFjfY
dW68l7eMLG63h5jki2iroyDT7DSNCqJ52rPzDNMMJqMfeNT9aEk+zl7hy9u2QWIx/odYfzPENS1Y
TShG1L1OO8offdONqUpS/iSP2glSmoWOruKWe+5bEDsbs3uzT8R4DXIMDgUFatxqvIleK1LD/cSi
ks8KqecX5PE8yeUkMh+EnDhN9Y2NI/7K9Wgx57bp0tHL0dcSSMA08EDN2Df6YXpsD8K4SN3rm45C
YvvdhkFcQtfEZoG4fbVupBD6XpwzqX0qvQs6HgdhQ8Mup9G3dZhDD38z1Gp31MFgtpiQB163X6D0
Z+IGOdXevwyZQi//+vZHU+99NK6g/z808XsudqOJwPY0lQyt8tiE7yZP8crz8nUKyU6O46F2KTg8
tPXOcfXd7IVIHsJbfOT1Pj7UD2//lpWMx7/W7uVvEb/14rfkRUnVsOVrYh56rP+kF+3S5HXnU/oc
+Bux7p1Cl7FWh3oKzS/JTeZ5PtsfM+cwOAfFE1oeeD9lzzxED8p58btDdN50Sbs35Y7C/2SZ89cw
V8NsAjuNhowpL+cdGJX0OD5V++VIlutZxUFkJtsn/r0VDF9LXNUmghvaargYSpEFhxoXDP/lLU6p
Ir3TWkc5j9HhgQG7Mb/i71vvmMt4qwuNR66uBJaBVwOltNpAjgLloCT5+fZXVIUWyVthxFe+WDGt
Pcih1DCVaND6CPEkyz6tXf136JAGJZ4DFp8W7C7/HMzP0See/SRhm/oid78nRx6ICHH+3egMLoNU
Fhpz2/p5+ZDTbj4JP0P7mT59Hfkg/iHAH7eMNm6za8LxIf8ddn3Sz21ODUPhuG19uFVusrc/zH/o
3GcK90qw6UB17+68DLc6A5fEMZNiJpx+AMPrT0flT+0cupUbP2/ukLur9WJoq0Mwzkerryh8kw4V
9jHK98kvY48tlw+Pxc+Bz+2AVXYHAHnu2wtqK/DqNFxK3F/Rd+EEUlTQLZMXyaEX4InHs/LtSPfO
n8vpXB0Ccq6msRMQiZL8uYBg2oTdXh14F0XFAcbPRtZ1Zz8qZHwa9lYoBHOPXW+UmBI12lUTjKcl
/5jHqDjlToj628a2vzN/6A4YuNmItYkTxnWYsDBDtCpibpPM+oUSGQUcVXbBCZ9nbdm4Lu5su6tY
q71fSpnRKXrFTTkizJYYKm7wk7RlL3XznVR0MkxLw6AUtW9bWSc1yEbAskZzw+mKz5MSubL6PE60
gsPmRMViI4d6PYevDjTCYbihG6YDedU2V+JLkl00SdkRbtGhINXOowM2YEc/hcecUx3MEM7fbMJi
6ayeUkWvpGcEaI/4ahz6EVO+WJ3/wrPQFzVBVYo8s/kD6YDAbSut309dA2YWtGMvewkA3GGmJ4cr
J7WudyUkelVVf8JFPmQVrkjgVbEct/TpBfmZ7nEeQ+vH21vg9gR7HaylidViIY2zSse7uQHnF5gO
J1j5RfbxCTu0467xpQNOgSjjem/Hu9kDq3CrTxnDEiEzpgVspYrnTNFBgshL1roR5jalUsVWQ7yW
XoajIs55vQmo8pij1QYOCmGyuy8/FZ/n76CNjvUhUTHMmtzZm0k0IBfxQC/fU5eZd6AOD2+PdqWL
SjYlfsar5pUig2ewVj9jngsDMRzR8f6ZfDb21Z42jqe9QzouS1xzN3qqNx9LEOM/5A3R5DsfVsHl
GT89yj7Gq9DR1bVcUu8zTID+fNjgwEVMTfW59gZf8+djM1Bv3G+MVVwI19sGiSYZszId7xATS63r
Ka+WZe41nSlvfVxe/GhvJB9rb/J5x9K3oNr/vwZcraWiaCXqja8BRx/vbF/DC80FUuihiA9EYWNN
3S5dxgfimGwRNiJH0fX4Jr23kKPvORZGUP+R3KdfKjPu/3TKeGNTbkUSf36RUUV5MqpRwkVRle/R
PvIcfBDxJ9m4/W7ebaqClgSSuQYG7rZurs7uTG6iUMlx42jS4mkOkJVpShQiW6giYEgAd87LF0w/
nJ9zGunntxeLmKvVWiEBJjqPVCwE1mKBcKIoezqUc1JDH88WVLkuDsaNBXJnGq+CrC7C0hyqxogW
EomuQJAXac92yH5otb3xuZS7o+EIxXiKe5fH/fX3Smd5mir6O7zeJN7YsYvW/9HBxSsz4RK79FX/
xmviNu/m+zkXUVdnywTKbzR7ouIl5AYHzRufjMXrX9oJWO+hPFj4yKtAWUC/+fTk5a+O999fzIDN
KTzapubQR5ZXW2KQ6YKh58GWoEm+K9HzQv8g/0AbByX+ZKofM1mpN5btna96FXO1OUIDkasxYNgI
Ov0ZVV9i+WtQau/fXp+vXq6rBXoVZbV2kgJpsCLlGZxJ7c5yuqcg7Q6jKZ3jqn3qR31v9/O3IuTW
z/qN8oM4J29D61z0GkcNVfvr1QQGxinAL6E3YdA7HGGu7pWcTGTQYcs1nWrgndEt7lz1W3YuYlDr
yDygOOUc6qC2IU74i3PHlqW4VWc2TGFjHjEZ7wByfeLJcYoseeNmvBtKVU1Nc8gIcLpfhYpz5LZU
WKkjbL3dkC+/4tnpz7TdgK9q/dZT+DacJiO4axmiRKUheXkdzkDoXy6Bnnk5cI0hmXSEZUGISTK0
SWDI/cboXjPS65kkIVNoGLM7kNZ8TU8uZtJIrTYHtEq52lX2OhVAcCQoRYMN+HfKQTvoBKxpP/4I
3m29oF5L1evwuiLbskpVyaBcfj3cNkQvtlKwyuz2016Uk5z+OdtLfuOr+yl4DH9pbvcU7jfj3qYA
1OZRIzdllBkt7VUt/WLYStdWdhSIuGRd8RFT6gL2stt7oopjlY+bFSSxTNYDvQy42ivaMptxVb0O
1KZ2BJQNrA3Pb3OPePPgv30oqFvDWx0KYWojGpjxMICMxaS26LmdJH9CQo5SXeM7B3HSF09LtauR
2C8OBsLWGAi7y+BvTvXtnXM91asVrUwADWMJXlLnAWk7Tx54M/D91AjHPUSgaLftbLDydBfZLDFV
WXNM3VHo9K5mGzoG0LGQo3d09TNIEJnGxehny95C6R/hg13mzS4ddvAr7+IzUM0DxjbdIXgG2nzM
zgWkTXjjbufPYJhc+W80VcQvWK8HS8aymvcip+dNcwEFQHVOrcCTskEb3HppZdmr6EU4ngHIu/Le
XhH3w3EJAwJUeEKt7j8xX/GSB9RIECZMsVBdjB8mRJe3o9x22/h7bE3Dr9M2HXqMq3nPE2TAhtQW
+YXSH/ScHh+VJg+lpOajqOlvlyo3Q66WOjJCmaKHhGzP9sHhDUtE05tc+H1/L53ZjLha0IjLqEmn
cWSiMepLAVW7j/0hP4gXRDa/1B0p1NZj9M6twAMNt1AkXA0EXdbz2k36LGWsjUaOoh57BrtGClDT
KhBBmd2F1BtgxWx8zTsb9yroamYllH3KueXIMqa/JPu5AWT+9nK5zeuRvL0Y1WoiVTA6KA3x6SyM
LMPx12K+G1I8K2XFTZCOkgDDV6Pmvx30tm+gapqm8M4kEcQGY32hz/Gcdjb1Ztao81P1wzPiKXh3
YcIEbnJj2915Vl8HEwf1xT1jgvJCF4CDSDQpwExAQJfTB1JC1zqUXl6fNdPV9yXNruxlM7j4y1dn
DBOsW5ZC21ZBgfg6OO+HMkAOIvDgKgMHOrYHSN6fMUPYwzPdbiZuhVtVDQfkfxo01zjAUM6uPmgP
w1E4Ryv+9IIM0UZyfadqwMxeDG51oqm41xgwGMQRD/X2UTQvqVe+s+hGZ39uls/Fb39rKlcb0A5i
a+q016msTpgp0A3WT9oT+iF+vh+P+Y+NRbo1l6u9t7RcbPnMXOa/Rx+5SRe9kchTT/O38kP3ovzx
P4Zb7cQeCRhqwQxPXJPLCT0SFwD3s3TI/P7H5rpcHyxsOnpLqqHTXbI1ChTX6xKBWHQNYxjLnWft
AnRjIRuBthEy65DWXNVLfNhph40xir/18hOuo65SzTLS46mLiArZ7qj8SA/DTn/fUSCZjpIL08ej
7bSDlfyjazbbIevz+zU2orQ6TxUHe6nVI6JRZ31Aj832rPcgzRBvhmOwA9PqS/7P6jcNJ3BW3vyw
OdPrE3Ydd30C5H1uyEgdgZ5Y9ouX+6grN+/7T9qxPIQHxHS4lRFwAUEq76Jpt9WaEbtiNeUgVCjZ
8EyzcYRe7dG6lewa0xHLmxQoqoei7gAzRyiNKgdZBWa38YXXm4bROjyeqG1g3cgZv9qkBVbA6C8L
0ORj71t75Sh/wC2GDlf0N9bTTY5NW4SerCgqaI4h0p7rVexIVTGpqGe/HnfxUTsyt+1Hk2rKn/mf
cIFhARg+uoXoXT3Y6G2500tYHbchTre7id+hcBI6aO8im7v6xlFSz3aLdJRnDxIgvfpzXzobzZOb
Z9rrWC9irMYKYgyOREEMUTGF6bTwVBS3iV7sa8/c6RhZyDbk0s0VdPM+FZFVkSSTTqKSv8Y6IdId
A1IxUDUGqI38aDErjV3DWtBz55iZWr/0yH2NkYRdlMqjIjCGHvAKdI+gn0z9ONhObKpuEfdW/LzI
mhl/kuCSyzCcl8JLUdktELJZyhqz1KrocExqm6GJN5KO242gGZQP6eDjMA/gZVV364A3G2VvW14W
PWLT+U5Fajgso9PbG+D2lLmOsj5lYPrgY4TDDpgT1NQ/GvY3xFAesvLT23HujAarbQ30GQV7Coni
1LlIagCydjNoWtNbwu8FXFpFaNvof74d5CZ14stzvzucl6xvWhKr0UjOKJeJjjVzcgo5nuqYJn3s
m5BZd+Yu+YSqw18Ryn1wLkjcNl+tt7fFdfTVrgJD3mf42eretG+/IET91Mc/u4da/5qn3Q7D1neK
b3/FAg1k+i9o9pb95e3h35njq9GvdlzZYohiBIy+GBIPFYzjOIRHxHjd/z6ModA6xBaOgtqrc9/F
p6SqnsdFL2FKg1zk3DeuMJCVwq2CxM2bSXxMSlq47nHng79afUxnWrox0mLaS3uI2NV+ehDFFh5M
n/7e97tzKF7FW32+1OjaDqF1x6vQ3OzSb1X78g8m7mJAq+8jQdNLK/DBXph9NZsXg5akMu/ejrE5
a6v7s0o1PEILgojiHMWK3Ael8mmp6AlqPHDdcD9sGiSKH359Z/OlbHHaWuJbqWJhXqwIHKJGU6/J
PEc3+kxJ0K8PkbccYMLv1V2838zj7220y3irTDeB3RohZSyeY7ym32Mph8yPyOWpzXjCaO88Pmr+
gCGkvtusyt1dJheDFT/uYrBBjlsG0rviyVL+ll3RDYx9edylj+mH5a/tasVWvFUOqitRlxjwLD2k
qTEXfW9LP95eMvcCmCpWA4ZOSgIQ+HpA2QC5WTJtx+vzxe2hxJTJ97cj3KaUlKUNeqfUjbnI1hdy
VCwjmomjA9rmXx5Cr95Ih62G9L1lcRlm9WXmJKrpwKP20iqfjVn3TfTUo0I9a2Oxi6OtzPHutF0M
ajVtBkzWPG0tNKf24dGC0rVTWpf0hgItjaKXIT1glLJx9N6bSJD4hk4fg3TltU5xsfZmBohC1ASG
cN+B/RdoVBSWNyfy5qEsjl7SYroJ/NtC5fB6SZhxTnlFhbw77O2zqPBHXvVgP6t7lWQ0/fr26rgX
TZdVhywcnQNL0VaZToK4UIRuJyv8oO1T61nACGwsXfW90b5gd3bciHfny4HONsEqgVKnMLbKReq4
tcY5hKg67LV99jh57Q7YNBrSvohZwvH3to4ssRhWJ6Qui/cFmA0bovhqiFqzQLhPS8dLIWnaWf2I
2LMbCf0aE495LNXzbsvV+t4oUa/nODYp5shrQJYxKSktPtanmiMNVL6UwWljHsUFvB4U+9qxHZsH
OZnA9SrJ0j4JxyERgD3ZR/ko2hdfa4yIqRQt3tbmvulDsyb1y2ir23PJMG1YRDRRKlr4Zp29E0Wx
+Zt4hFeuA/Vpa4T35vAypvjzi/2m4/pUDyoxRcFIpaSi9p7kI5kGpH/5E14y/TxvY1bvXKbsA8ru
WNeJhG21OoEUZDDV+G4JVt+u6hf7wAv25nsYeEA/EGDdCHhnjAa1FYPaJsgw3qXXY0wHMtYFlxFP
C2U05WDR+vUgpf8lJoKvx1o0RVefcgZ03usoYSSXoaIRBeiZCdFx0Pw0ksaNrX33NXMRZbUie0nK
BLvH8hIU5RGa6aMHKYL4rIfTOWjR33n7W91JuK8GtVqSTr7YXZswqFQO9kESe3JnvS+0eGMZbo1q
tQpnpMs7xeKNttgpFiboJEnt45xO+6HdOhu3RrRaDEpgFFagEirTzQ8wORsvrpt3ujZsnPn349CY
oD1OtWdN7JpyPJgKiEreMlsezGhe4hky062GWvTb30hcVatDim/0n0irXLEuLJBAaHZ5sWY+xov+
3Mac8F2QYDU8mr+0Vnl5O+Cdo/4q4OruLMycAQ8EDMukPNuyUv3Zjon2lZWZPRU08ZHqk4cH8KvT
p7cj353Ui4rBevUzL601UzGYmuAZoQk3Mg1/SYs/3g5zdzlehFmt+iay+i4PCBNbtETz2JuD9oBc
gLskygZS5e7ZdBFqtfLx5Qrs0iEUol47QLEwwzcsLrfmTPz5xQk/h6pVTwUR6gXlrzY9F6W1y5Nm
42C6G4YXM5VrYLc0Vq7DJHJdtlxeqKHIZuPOltJ/rlWUJARV/OXtz3NvzjBylcGHmtS+jNWIADEW
Y+9EuL2pyvRzaBrrFCldsYHAvLcILqOstpXatT2PTI4+sC5/IqL/c0ZyCbmfGibxsHH+3Zu8y1ir
HUUeTO6kEkvpkGiTZi4nyalyVFU46f/B5IEtIcmm/wWz+Po76QhoVYo40Wfpdxx+suDW/5MAFChx
1RSQndXXKZLKQSKFAFks62d7KZqf6EtVG4WwezOmI5Up6Bskm8ZqueV9UFcgvW3PCXq3GL7k0wfg
iv9gKKI6Q8+eKiVPkuu5yqKoK4eitEGSA8AznyfwD29P1r1FZoC3MW2QTbAiVidNn2OwFMw4Hoao
GblNM/5E9Mh28cEEXSzhlPR2uHtXxWW41WmTBcESTQvhZth4T5mSNe9wSIr90GzCc4abozeHZr4x
i/euC3Ivg7YyiCptTZTFwGgqwgm7doTtgkPWhLObZVLp4Wj8ES2afdUpxouZpeHGYO/NLW8DSPMg
VR3TXH09Z4gny6oZLNWbElRPBJbZnNAoxTutfwj1TN7IAO+tyYuAaxxpUevaZLcMNJjM+YChPHxA
3RiPcBy6jcPp3pzyvFN1UQYWvezrlTmr6mxSwqfNYnXmEdVPtPm1qH8prCL7GiJc5E1Ojq3kHKsb
syqWyDrbALLFgqVxh0vzela7somHgbzG1AIVqU8TWUdkbTbWzL2FehFl3Rpol3oOkUW0PDCN2PA4
07Sr+3g44EqDFsaYJDuHJOd/G9r6TCkyOTG1lKBGN57sMfpVB9n3tzfg3SXyn9lbQzRbp9WmUeK7
JVmS76ukwO1THaRDl2IN9naou8v/ItTqaLFTNShCaL8eEv6HsceYHr2vd0U5fnOw89v4Xjf4EfH6
ufxgYtlcZBm2MnU9Rs+ku2Vsfo8Qo30yOE8eMP5LnqoSfd8CV06INinQu1kCZ2Z11clyJG2jK3d3
fVKDM0yV2oe9pjHII+Xb/FX4u9HDz+bcRefIwEzuH0zuRZTVLmiCxWxxX8f+UInlB2W09C90hfBW
7ZzQb8cl/vx2vPujMoGiIk8kvLGvp3caC1R2Wy5Vw0nf24l86jPrH2SiJu+If4dY5TvoszfNJBKD
aQy+IBWvuHBP5411cndRkumAvLE4ktdZYoP71DgtzJsRq84unuvpk5r08sl2WrPZxZappxuvo7s7
DnAYwh7UE4FGX89cmeV2NKEb4cGgaM75AljYyGJefXKdbxAE7x7KtAChAdLWJNh1qB5dffRXDeoM
nWT6dR9OyJ5mox/jBXNSs1x4tiiqj/iOtLE87rWiDWDR/w69Pi+DXsaEETNkQE025mJeQSa5Kw+D
eRb87xG4ZjfRErTtj1tw97tfFF0aqo0yaKo1vAAzCklaREpRFcp8jpvE2jcjlin6NLffnTZJN56A
d3cCmQR9GMq2IGWuJ9lSM3ysU76nTIElB7OpTvU/WTK6BQxHhmFD8ncdQovHxnEGJjOHIPFXNYzp
T9yOjR8LnceNJXN/NP8JJf784tgsNVPGdZhQjm5+NAsJDwx0Xt8+O+7ugNc2o8BJcuJfx0AvK0dH
g2WJHHVznLJKwu+oG9/DbWw2jsW7w0G1QqFPBo/bWJ0h8I5qS265BfpOto6ILo/ugnX8RvJzrwMI
Q82m1WIL3sq6gFjkGkYwdUWYs3lIj/D+pV3wC4M5fYf5PNTtxtr4TnfnkPVGZ1/gWpzVwJoS/QpZ
GiyvUSftkwrx2KvtStstdRC+vP25xCmxTrAYGvkVWlwG5/3152pKvDdVmYc0WRU6RE6anpPIto/6
PA3v8YwNsR6vhwM6sPJjZjlbmdcdhIFO/ZB2Fqhqg1L+KrXU28EAMB0DKSh30k8gks3n8RCCyTKe
Rg/Lw72u+3Bf/ei8JV5xu3p0KM+mzD9oLLD5rkeuLLmFZp+qeHOlI3uKaHaoIaU4L6n39hTffk34
DTQDedbBrQRpfh1oUZPUNGGceL08BwM947Syd1hgBcMulAp73Ah3Z0qJJ6hlyEtaXA2ri6FZcoq1
taJ6jZe+093+gDKtW9NKiw/Loadr7WB644WetH97nHf6ToLIwfMSDAOp0Dpt6OcJqdzJUpGTmd0Z
yGTy3n6c95of78N9v3HOvB711yv3OtpqWlHns/ulI5r+JPW76EPEGEP/p/ExPeBX+o337T/p48F+
BHGG6pwiXuirqU3TvF4ws9TBYIlJLRFA2g+uoMkWT2BE8v/6gLsMp667XLo908aKCCfZ1lPnSGep
3tj+dzLp6xCr/dciYgeihRDDfnikNYLieAs7RVBw+mPAf2+sEfFVVl9NhQEoGiQ6zNj1ZtAR3KcT
GqqezF5Hu2GP1u0+zgq8fYE/om9vSYuratZ5GPgdVfqY6+Xv2cL0S1Z/tcA7cqfYWre3JwFnrDhu
gTrRqF1z6PS4LjQjbtERfup9A8xi7irvtANt59w7jsetpvOdC+U63mrlRiam8chKa56NNZ19CA4V
bKvYxQoC6XoF7O0/aUoJLTRqVzBDoFqtX/AjFcsI3RVgmdZwmvHqMDaxvXe+LGoqplBcoPnFfXJ9
zJWjmQ6zipG4+vHJPgDXouvcHPPDv/Dnw8vfgF3e6WEaxIQpT9kMtrWziik3Or7hoQS7yqfr/Elg
pqed/IyFJ8ccPNpT+WNj/YpsbLV+ryKKrPwihcKfTZlC5PC97NE+z08CXp+e/oVbjvzsoG3tlztr
00GfC3QOqoxcIav9KTepYkYa8WDzYCPvI/Pw2r/EJwRyVOXKm9DwO9eVAz4SCUhL515aMxaMqZ27
HCo2yYelDL5jTc2EiaaiBA9G0sXtRq5zQ57VBaiU45QjQeBM12dqCMQvlpOIE+Es6BH2KT5Fx+YA
fGZrLu99O1qz6A6oPCFuZAFpsoSZFTGXFu66y4fgY3ws3gePxkcN4+30JBC0m132rZirvT5OulJE
IuYAqqUKX8QS1U/K2dyX79vpw/ZOv1EK5AjlbQSwH7A3iiTr/nOOiYZij50CisBovKf2i+jtLw/Z
13EvMqrmYJ3DXw0o+62x3i4cAvOEEOJuVEBl8ecXW4MKRd8nY8Vm7EAO7XLNaWTfaMbua5lERu++
vRNvopFQ8abXuRUpI4Bsv44mS11dx/TAPdK71E2kUjsW0FhdpZrkrYVzJ5aJQIh4ZACFtddHGzvC
HO02IA89VekLnTMf86Ud5rwHYU79Qxw18TY/9uZAFdpfF1FXI3TwhsP0RUR9FLxc2ccS5cnyx311
hLjANZG+D736+Pa03iZxq6irFEdJUQ92ZqL2539dhpJr+Onpb45RXR+n19HWUKUsa0MH/Xb5lQMs
1BbLv8QI65N+lE7W542xbXzH9WEaTRhQRMgBAD9BP/xT/GD+1T4J0JeOBGH/XP+qDlsNsNsES4wQ
5LzgdUOwXgtn6HISa05qylBejD1kk0/qL7ERyRgP6A6/PcC743PYDYJ9a9mv1+XlDmxsCySAIntR
TIfykM3YggDNl6XMPAo0ley/He92sSCzJF5QtmjwAV8Wt9dFQHvJDdwENU6Y/1M0k/8QbA8oxcfA
nTZKhjejWwUTf34RrK16GlgZwZJC37dRhitAdEyjrRLT7YVkCc1IoJUIAfE2NcWRfhGnHwOs6ROZ
OCdcuq2H6TggwkmhBFb66e0JvLndRSjL5ksB+L1FzkVVNls9nwkHwRHLyW+Wbm8sidvrAMFmjTIC
BzIaA5yZ16PpJI7ruHOWV8jVgkaap3yGKeNlXn7o99ahehdjHLnvn7dxxTcHmAhNRk2GBhsZpsJ1
aKfuZLWcJSayNKNjL9jAivJd0yblpNTTy9tTebs6roOtLtraDKRiBtHm5YPNgEKcIRut2c391je7
XfTsaGaSZodQFoXldD0sQYmAxWaJU2Tymg/yX5Fn+T3aUNpL97IFILoTDXQqNzYVXkugAleTmGbB
PKggh7yyyz4X0gNeREfdqdxwsL14wRev9M3pVEmg9Zok2rXml7fn9bacQGGN8YJ+EHUaSmDXwzWG
rJ61gUNFKDbGR6N9ll+KP7CvE2INWAafgoe8eEJiFLPwrcV7ez0Qm6oonQJbPCpWgy+HcJkHc8EA
9/vo48951N6J+nJ/4sL1/sFRfR1ttYQqrZbGNqYtHTwpqG+Vh+BYngwhmLgJPL6tXohZvRjZ6uWS
LFqsY7wrk/XGx6ry4GY8TCVKaj4HKNLj5mjucwkb3+qIcdIWKfDeqroKv8otIF712VgzVOXn4Bn7
mMK95Ubv1L0QVt6cWLEjrh5NYrAUF6GQ8RHB7FwvITs3l2G0GSwtucNwEi9D3SsfhZra35ncG7Ej
igvEo3CIsDEiFGs0XM49b5twT7iWtL0T7NTv++KDOnqTJ2QwY0QvBsBcy071RhgOgNm319LdlQth
CgUwpNYBI1wPWakbM8tlfoJ66B4xvTroHiD91wHjMb2VoIo9eD3BcOktqm6cEYIGudonDm9gs9Gb
5RXLGz4IXWVRnB5P21m+WBm3oegKysAJFfqD1wMLFTOvbQubHzvQPyr92HolDLAyHzW3Nswfi/qH
lHx4+wi6E9IBcwNkRTxs6Dpdh5wxcx+TpeCWNMJjDlw50A95k5yKInXV2nyOxnHrUXpzMYP1+X/s
fcly3MiW5a+U5R5ZmIe2es+sMcTImZQoagMTJQqOwQEH4IDD8fV9nFK9ZCBYQur1tnKRZjIyeMPn
O5x7jgVuOuS+TTQMLpuFIekSeE1pSwRRqjFAvyw2ZSQ++eAoMHfkAN80/vUY3/ETTy2qDfXG63CI
YXagd5AxD0ATUG/IhkN2Ia4/KmdqFGs75uxtfh0ggnyw05kgCVnMKa66qUGFSf7MZEL86CUb4gDl
O4gAxVUWjR/SRN/+LgeYvTC7eEzGEX0kCF0hDswDaOISiDwg4W7EpIYmKPqYDzm11k7He0PF0wni
OiT84YAvduyUGTpSGp2EhJ4HzZsUguE068KUkZ1mmms7R03c6fkAeB99CTrcaQ9NQIt1lK0QPXRa
ZKxN9hxV1BFRDjTDsYIqdFy3JSTZRxsa2Tl01IKwmov0yfdq/XZlO6lBnX0NxOGoCwfw0ZdNSCnU
f1qIAGI7FfW+NdKDWeWR1dWfghyNXf13vagTa74qyQXnTeiBXj84+NQIoXW0NiPqdj/7KkAOoTPc
QAfuMvdo8w7n15tkrN+a9mbuEudbvR/3qgnGQg8wmOf1Ld2bMTmAB2ktha7c2xPjyHa+Nr7Di1Kk
O0tnLQvmyitdGH9tlQoQXP6tPI9a1oUdzLbtIxEJJwkLip+/Ob7IThqTXeGOAs8H2PWmXQlGv2D7
9zorzx84hEJ43Dy8bS767ZeedUpEDwXGXt338IvQR0HQytmGzYHfsHuy8eAjWZH3gqetuNUfB329
q+Jsfy2+wcJXykRGepvjG/gfBM7SLei0IrBp7cUntH07txCCB6f/2mKe53sXVheOhE01qNmpcYMD
Hgxe/dazduzYHa2tWlTXPXigSVs5SWcHemFz4SpNDjVMa4BN/TBfWLsfHWnaga/2UZ1PqYpgwISG
zhFQiyyzE5ZfQ520zvV4YuIrFOL2durelPK3QaCIyoBmRklSRblnr2lv2tKum3SOW5RUXlAZzZ4G
YpOkzFp/q+VWv9bVce5sKou4fEEVCI5Z8DKfng3CDGf0MgTUYEJrQlVgAbXdhbNNw+K47m2+N41v
rS3WyyhRmxwEJLDqyQnrge91CiSOszYq6/zEn45qEVgXnY6w1oQd1RhMoipW5Q7VragKkfyRQiHA
2dJbb1fE3fN4AK9Kwg5M7DzxAAfi4bUDCp5nmvy2Ng0aQ9/Ot7942zVouPWWg2+m7bRrFTV5SYBq
OlyXv0Gi9v7qwklCYds34EssVneA8GEGJAMkH9FD2RygDQ+tlBScAMjh79fe8nM3SY3tjbXF6loB
whaTuPAFN+7BQXmJJSi/RnxbRau2zsKWha3FCmt1AIRaC1tqrejdAK+6ja1tuy+wbuK4mqpZsecu
1k1yYQk4MSqb5m7NV4a85gPfBbfupoy1m9XO63d3MCivwaqJgizQAqfnMu+LqZF1q4P7awODiaos
lemu/eRtLdAw26t6M+8OEMlJsEyiUHjWBquXXka0mam4zD4o8Q7dQQYBTdJocSzRIzqvsbOfv/7Y
LW8MLnaLC/1Y+IUwqDphrV257ZIeMdHvJ2nUTnljZ7FTShkUNK8wk5DnTlS0N925YfpKaBasv0hn
0d6ptdcE5htfYyJNX0oGawa02Q9KZYE9g9/+kx7TzWq26/z5Oxna64F8Ywz8QbwfMxgje/cA3cs9
D10kfczdWt71LOTCqFDTAXMQEF1otlh4FLQzWG3aBHmm1KdQYu9RwioqBj3zXz/o7+wJ5OEhqwq3
CfHPMpp0XZ7nvY/7ikPHumSQIwUP6YXDKYmmenhgwrltXESUchArcI53XiZIEdrY+zrE39Crd3re
OERIU1SYwDGp3xcjCXl70+ZO+OvhrRlZHOox9zJPQkwgTmsIAfnWJ6bzHS/8NdjiOYoB4bHCMwEa
CYcXVb/T0RBKvDGtLZUXVCJ2JBJsg0woKEWsKGtjbS/vfj2yc+8PDouKx+HPg7bM9BY7RK8B4QAx
t4pZlY6cc8wP4xHNr9iOUOY6Bjdr53q5JdFEgvhJlaUBp3bNZd2vTo3SnlTioa+fZxJEraTbX4/p
PQuODlVuMKVY6ONVP39zusAmnHokg15y6egujWUHNY5IE43XbX5t6CzhqMYCqA9aOJBHsc/gboNt
arpb5SpkMA8cGBPMHuGhSqd6X+jeSFjELtdKwmeb5NUqpPhchF5ImC9ByoVjjZlTIDElRTtHXZC6
t9MUOLvBrG66il9WUBENPSahD94ZOHJu8ywIufdcvmkydy0oXl6cjo74Uzm+jgLBQFRlMduZVevN
iFy6W85RvQdGBYR3viUiNX79uAaJOV/cU3PqqL5ZXKPmvT6/pu6nNmmzW2msKUmeBYIYEcAhijXD
xbjA1HRqQkwgtNKg2BITYofZCCVX049cc5N6NBrdJoLY7IfCHPe88yN7Qp+OvFPa2+g4zUOptUj0
sNCTKSTK9VuvouSYNnzlvj1Di79+R5QJFY4Foom68greTINnNTblFN8xBS7IQw2URiBA3oEFM4kY
lPz0Zwh8rCQdlrfg0uZipcchzzSm4Rb06rBNAUMg2sap+MOvD5W6cN4G/UsriwW2rMyoxlyNzLh1
4bz43r5pD3r1mz21MIONhAyopejl4K+dTmDu5mMzwveOPZEdbWYcbVfbtWhHXVkp5akvhoPXSTFy
e0jXIId+aodD8HyseKDHQQYmj878BroLFg+z34eoD902bA0x+s78wSDGZeK5V3mqU4ODsHhgMw11
AfOB8TpqpgOReTTJceVRPAtS1BS+tbR4rIpycmtXoUXsWwVMzRP6Id86cHPHD+usMmvDWniDLdGp
XhQw1uRzlLc6Cys27nW7uXGpFf96C54FRGpkSr4JDS7oQMLddjqHHC1kTqYRBYFTRStj5+/JR6XH
A+nB5/9PW4uB5QwtCnUFW8Ueod6tCvUskHXXt+vkb+8cYEXraGLL48aA+ufpsABL40bDkBkW5q3Z
fR7pY+ZvVobz3jq9tbFwlbIKvXCuVRjI7PC99ug8gl05uBsPIrY3xc4+8stAC9vHtYzSO8/CydAW
d3aQVuCgsmHWqvml5hlhOq2Gdms2FleGMY4Dnx3YGCFKqZBDEEq8cfeKzys4tBt5nJ5WJvO9y+Pt
ZKpv9OaWBxORPlGwisYlNBKBVPyeHa3dxMPs0oEmxmcH+8TfzZfNfXCzql60tpCLe7gyZO0KDbYV
ZgkAh3jYAoy99SBh4G2Dgwl6+2yzipR6d47Vq+shsQ2XYmG1dvzCEy22aLWXH8d+p9hO+S6/MD/V
bjh/mbbVYc0hPaPiVKf99aX/aVPNxJtZrpzZQo84bCqdpj5k980dOlIuhu0M0z3I/GgRWh/9Y3EQ
x7V9+95DfmJ8cV2z2fIaVMVw/C+aj90eGsRQprqHvurGOORP1UcLvTC2F1o3/87WctBPh2QlWJ+W
TXUZpM9bvYKOs4Jt9XcTCYfb9tZ/Ud4bB1TdvhAcknVgtv9tAIKab6Tu0RmjeozO0vpaOQFg5FVq
viVUowD410L/wQ5/KGORVVms8z2FfD5KNioSRj/MkmSq6zs392Q2w1dKt1CZL7MwMEOxhW58MiXM
Pxoffp8Rz9GBL0FshdIxAgMwXJ1uqqGeCoeWKFm1bs3QCWQGlR8OTj+uOGXqKTr1L4ANR0s+WnEV
9GGJ/Xe9xsyKyURNSrTQ/PT7i57Tje5j147QITJrB6xvwd2vd88y3FeDQ+Y5gAMFEtsz5PtsikHx
iMm4Am9XGo5ONQHAySvL2hRcNPJqCHpBjy689RmahKIQF0BkTf1aVvb8QUN1CDga1M0NgFmWMBri
z6VngY0A5fJvYt7qrRMGbDVleX4TnlpZvC1aCQWwrIYV9Ko5IfSldGT1tITyuN84Wx3QEvuC3ovH
taTKWWyOaT4Z3uLBqcnQ9I4yrCgke1Si8gN/9qEBofLO9ef6g7vWlnd+VE4tLh4ctD6PY9PAYhcb
m3JXJqiBKTFghJlhe63zsNqudfe+E86e2lxc+a5PsmnksKmuA1PBqlVKeIiHCx9Veq1Y1wRcG+Xi
wteaNp09tW3IHvj/+SI/BFdeAllwuXnN5z+Ry98VlPuxlB6ODJSO8awtTErBC6POWhxTv3t2Wus7
Hb0xDIJirT373fsA5VJceUoTbBmOlyRPU25ZUoGf7npb0NDycpAG9Z/thu7gQO87s/DCX98H75wQ
xbH7L6OLJeyLwrXtFEaNnm0lykJ2sK/QIl4CTPJrS+8s3YmlxTwi/60DH4TrrpDFVWP7X2tRZyuj
eedWAQQRb4UqBuN5WoyGdDUvWlbIGJqibZQKzlHBb92tMYD04NfDOXfwFOYHjZLgeMR6LV+JYkyt
0nGwLfpRvy3g7oUWachBL+gH1Pz7TaljqL82+c7o0EekgzbTQFR6VrwHXYuNNkNgYtLiUSe7di7x
zK8lhd5ZJhulCBPIIlhB8nnx+uG9koXPkaKSECqyE9AgZgnPQverEsB0oElCpmgNgPfOZL41uizR
kZ7lXKYw2oC3m9XHPnPR/32d+l9Mj+9+PYvv3lpo5PF8cFQgUbSEANcyrQOPFqhgy8vKBApOBcBB
IsfHOfLD7lBu1vJ+7xwyGxQIqqtHPfjmYk55FwwNmj7meMq13ZTVWzroH0evjody/jf2CHxwZJaw
VXCeFg8PAHgasrfYlnrbXrCiHDb5XMuwS801dP17GwVTCCfptSNrWS5z9RkS9DOu4rbrQ5M9TNWa
pN57uwKUZjjR0KhAUmThiLEStGxa0+BCzPMvxiDvBQgycm0Azs75JlP/35i61zqIDxAY/ltcHsjn
WBVcPtBgOorTtKxH6AdorXPXldAq/Dc2IfxZ8COB/uKcqCudM0+Q8vXpBAwzKhNbhHijw+ZBkY1W
23EtIFWuzsLbRJ3gL4OL67fM3Hqs6KtBkRSfDCiMqHR3duNuug/23a+H996Gf2tsERoZsGUPI4xp
800dbPr0u4Z2RLaWS313C74Zk3pR34R/eTozpmnaFFMqNzzfp928tk7v3blvR7I4ukNXULtTLg7/
KhIj5veVFqMfH2imOYFq9zSHOqrfxkqMtzJ/y8elbHwhO+XmuG0eCkNPbGgatM1Dm67JQLx7G74Z
oLvI+oyV1Kmjqkgi8rdqI2aJv+92Su3Q3mWb4Nuvd8ZZA8arO/XXmrlqn75ZM9HJFmoWsGdvs914
r2ETYgbb0EusrbaVeyWdYEAAMOLQo9isBs/q/vvFMVgmj2uEHZWnjsF8DRm+L2j7QNauj5n7Wp1e
l0J5JyF54iP7iw2k1aDp1EoQLzHrqxbsu6rZ0FTf5cEc0e6z13yUBrQa+imqmbP59Vy/t3cDUEkg
yMLjA2zc6VTXqY3qpxnAGypb5CbAQNJ8okBS+WHO2z5d8b3eHSmcLwSXSJcj/bowJ1snb6QAtpB1
M1ppwEV45TVDGpW1UV9paGzdcnOAUoU+IlmipUgHTSi1EFKvZTLVsV+u8dsvsrh9GOQCaNY6aHqG
XFzI0rZOtIp64UDc7DYwafo9N8z6QDPT3P8bM46+ZEBdkZ9BunYx44NGStQuENXavR1DND7JaIut
Na4982rXnAxREX6pZhuVaFPgtVNDwq6F53DTTCztM61yfzxSPgS3gcGsK+lCdGVXaUCXPGQd1/O7
LqiDYu11Pttd6JtXghbIv6EhBxmT069Q9GhjqFUxyTIqMNPXdfbYMhcQDFPrnn49reeXFOo8KAqj
5IxKtyrundryXWKaqaPPiRNKEGWTyOclZKKzrbdF36esNuu4ufMaycLm4qIaWmcmGRTIkuzjGGc7
9WC6Fz86P/9GX6T6aycLimgFiX0kuUA6A7Tjwtexc98v0beAZMFrMR+dkRmuxClSemdFG64mL8/O
CPohkZ/2QZeNej5w/aczqttEgsA+b2GvhwSqY4Z9VMTllqSRgpAZSX0AY0oU7PvDmjd8flEsbC9W
s9FlbRAHtpW0m/+xhbCbe9Hshxu5C1ZybGewREfZQssC5JIB3DljrBqKHs09lLRJdaEj+1PHoCgo
IlrRMG+072NTH6ZbBdEA9Tm410LkSdKIHq0qmu+lCKLi0r0UzoEYG/9yrtg1gQodSDfE15wYv31/
osyI4A5oHPjuCvt6uiSBlskB0FCWyEP9YMUzOnN6YM+ciCSrvA1n2+3U1rKeRL28bvpcsMS7R6L4
k+re7na+gUSuaokHsdfKAX7fHhAPNjiDVah/Ora5bXxa6LBnXM8br8FmA+8puOBi1R0LsO1qj/qZ
a/g6wL8MLvbYPNqBz+nEknpwYrBGKeQn6D5ielk8p7LY6RuEsquB3jmsZGFWzcMb76bP+4D3HsaZ
epH1jW98gMGDR2NjJuDJik1RRzp05dn2Z2b+P79O/yd7aW5+3BT9P/8L//7aMNnlGeGLf/7zMv/a
NX3znf+X+ti/fu30Q/+8Zi/1Pe9eXvjlF7b8zZMP4u//tB9/4V9O/pHUHAH57fDSybuXfqj4qxF8
U/Wbf/eH//Hy+lceJHv5xx9fm6FG08ndS5Y39R8/f7T/9o8/fLgR//n2z//82dUXio89kJf/2H6h
z/mX5WdevvT8H39ohvUnmI9wsPB6WEjJKpJf8fLjR+6fiF/xoiDUU/hyhTaqm46Tf/yBT/mI8myU
/pHeQfMKHr++GX7+CHQgKEqgHIEmYgh8/PHf3+5kmf5atv+oB3rT5IC3/OMPBP/YEX9d/KBQDl7z
AmhJRqMEuLsXLzkZZ+52rLrtdetBCHThdcKBaBxQvREovNsELNtVaGXak951+7Lj+26UIiotCc3q
sXku+vJx0s0r3YdkYubwD6bdx8aoHcq0KsPRc/JQM3jiwyMgTnaZmb4ZWmU2ho5WV+BxTcvQyVMR
+jR/bl20rtmyZmHDmzaEVs89Ldpv3HRRdslMPew6K6qF/zwZ1XNZlrFjiy+uzb+VPnj1NTHsWqdI
a3ZtG2ixfqCQJ40yp/Vp1FDDPtqk0rc5utUfShcJpQlFgefBksEjsavhWvSDHjllWT+6ZEqRh9Q0
BobiItgzkaVPyIy61yJNgTqrcj5HTaVNkT13aJjk6XhFinqeQyMYbYZBSYC9HY8V8dg50xCZRAzg
wsu9fJP7HYAIjJI8KQMv+0DGwLoJOrMMmS/5l0w46b2BBKUT5mmVj3GrFTzbQSrP+dS4pfNsBAzf
MteDMrSAht5CKirfGGPWbacpC460Kj8MndVcIMSZtp43Vdd+Pbc0bM2ANCCVnp2PnmyNx9xjFg/9
oRmha6IX+nMGZqurHBKytxBlz+6zWegDksxdVYQ2dBm+8BpfOgSXq2LqdJk8kkAjJMzwsl+N2cSv
sz4D+m9qpliCVq6ONEfLHxsY3xnCh6JwK73L3OTpPphQY3f1qtkB5IeKuLQ/FEYK6sp88J+EWXpB
OEzCQMbPovOl3et0QzpogXpjIfaNV3M7dIY+KEImNH+DzhvxxBzZ3vSkd2MXuJ2HOtDG/djgf23m
mNuhk0OcZmLIsWNt7VFkwtpL2xNx4bj8Gtlpsi/I5IIQbobQuUM9FvU6YXu/I+N2zIouJOVcb92s
8bFOhLXbig3zHsKC5WVRlVZYqLaygfTlcXaL4qnNpfbIegOFb6cok6AuMKuyqUjcO86jSE2AG4x8
hALyMAeJxtxmb5syu5nQeP1ozlXah37ZtDeC2u0jGse8+xTC9U/Uks6TFdQOC53CHffBrLtF6LUe
KhF0BqFjWNmWbOJqFNN3z++8KwvbKQs5PjNCANKenvyxGD01GjsLm8AZryzizTuJXFpSVmZ7k8rJ
SvqA+VupgwJ/IywiQtsqsR89SqCpHZReKEWRXlFTaaXbyLN8LachqGPRl9pH0dWQ7WgMpDFrz7go
QBwcWy2d7qbe4ve4ifonYo1gE+wYsk6FJz9ACZocXb1A03PH6hvdoub1wPr0smwm76bKC8C3K/tz
J735evR1n+z6nOcHhPFW5HtpkdoXRZXZG0Oku7TmnnGYTdCXZbpXhrWRtjvQVBh7q6/BfNV5cpdq
lrFJJZ0/Tbm4Ah1+h+2UqQitGbIXzcs/2Xr1URD/CAjy96Y1cPmlOOUdL476wGPpTKAorGuyNfPx
YDZudaBBzkPS6ta9xUpMut+CvqhnQJ2ngQBNVMZ3jbT0r31qltc2rfWrYXIGHBOWHkptBLylos+Z
kb0QI6AhzDuwMoyowhrN1hWVeYfOI/jGtn47APATVrXOLloomQClKVtkt1wubyBAX4VVMWF6RmxS
6LbEnTfmSZVLI5qqKQ31zPO+k75LcREWffLm1fv5rrx9RxbRyuszgjysYlaBzBXiz0XkmXI5dmkq
b/uEA8+I2KiM0EvaQAf174i/L4AX5+aU+/XGz1GMdqLM5ltwKqLA+EneWV9nCF4D2Ak5QKAQnIOb
h36fkD4EVc4qt9Jp+HtufvFoSg0gSgiZ305QY2PcTjy+ty2CC3c/guCCudaW6c3211N86lGe21yk
N7qGDmQy5K3lXadjGbl+traG6i8sXIGTNVzkLdIglfWIUaEvLMYdZUf1U4ugDPK9cfnNLz6QnRJo
Wqu9rI1rEceTXPLMJvNtkSd+0EbuHESvE/e/vukfpkof/s/O6eczx/T1Az88UwuOqa6wLUBeoyYE
1++/HVPT/BMuKZJIBi4N9D+qQvBPv1Tz/0QKBNkB/IdCHPI+WK2fjimYa/4EjRtIAcBsA/YDMMz8
jmf6Ayz913Z0oCYDkKiD/CGC0VfirdMzzpnUBs0eyrCrRrvfEcvKq81AxGzVoUHQMoIMhavp3wxz
bGw9GgxujyBxrA0zPRQ+SuaHgOr6ZER55plZG3U0o+SKU7fCzu7K1P+QB6nfV/HozTn9ngfUYRe2
1QfNrqOFlGjzL1K27ZrczCPqtVV/5MwE7omNlkcSwyJZv+v9pkoTP6tARRpSUNtiCwvLRk0gY4He
HetRJ8VGT/GlczyKTUDv+6rug2dmkgZ/3O0osGN9MNaXgrNcC+syyx+nwTLHWA66Vu+b3m4gETuk
NNuYY+eLWzjoXhd1g5D+tWdUUx4zsMLz0NR8PR+PM+uKmt7KpjONIUzlTLvb1BtLNPf7deC29bas
IJ0rQsMkvs03QSkg0Rfy3HOeVaOH2HUgVq2uasfV2gTcCyxNJtfrCc5mJwN4ubYzI2uuE/06awFU
2kgT+evALLgMi8xO4YvjD7Yx2NusS9EWlY9aMWu7Y4p87OcC1Da3s13XXgTnllj7cdZHH1XXsfRD
mpXlkwn0irExhk6nV24rrPmiz9omP5h9XnoXdo6+ih0pmN8d4GqYYAmeafPkzcSGy9pMRS/CClTv
iHzrBo1mTPpz1I4CcuOdrCqIkjeg7Y+x++s2mtwO7HzhoA9CxDXx9Ccoh6cg0cggYrDvZaFnty5h
PmgljbHpIJ9EC/JBPd3F1eDSOUUTv8YyEgppc9C1aHbGIiMt6HyVDVx8FFY+OtFsDCVediN16dc0
h45y3FB97KPK9AvjJrfNuksYAWPnLtAoQ6t4GWT2A2bVZwnvLDcIJyGG4mAwu+ZXRRoM/WUX6FkW
0VILXkDwKkVYQLCTRGNZMS9suspjewf+CMBc4Jua9v5QNDW2fR0MKPAZM8gOArfmNAb2lTWXLus9
fiiJU5lRkU0BYjdHmFORoOXLPzauVscUCLm7ZgB3aVz4BlK/WZ6BxCB1kecPuV5Pw94A3IkkfALa
ekOQE4P6uaDj1IXziHpjgVOrcS00UxmkydhSa9owr5cOhEuAsbvxIAtIExlUk9z3VlWZB5qKao4D
IYzuk5mamdw2YzljPqFW7nzpiQGOVlCmk2nLkE8C7qfL0cAlHM0y0V5B/aSUBXz9oOMu8Gwd9fGU
uW6riLypRO94Ab4xEbkZvMBnUEEIqqgXjKG9Gue8dsZLCG53ehQgNp3hNEPlAr4g4tyEBGK05FYn
49DeODgTVSyczgqSkjVlc+NlQY6wr+KGKjDMJfpjH6HYbk1RORYVf4baD3ZqnduCRX6lsT7JMFyw
5hN7mBD2DliEieOr4TsbxXyYMH39tZHSwugVU3XvR0CZm/PRbtxGRI4vNWCf+rIZL/3M0EBtCWZQ
LTbAnjQkguMfm0yTlIaGO5n9TjpBk4dW45gvPM9SPRyYqLKt0c0EEoIzSLEJkNYc4XBLG01D/1M/
oJvF19P6c8VsHSFFAYk3tnV6FFmT1gdsLzGMXn+GhxLgCOaTCb0BTTO+6Zxo1aU3sJpel14hy8Qo
3bmIQGHnVG7IhypvJbYjL3jcgdj02dcbd0ApH7Xi2GYWMtJhRdio75BIpte20CGiZxSeeUgrPheJ
7JyaHqno5tvZcyXugzbYSVDP50nRpFhi5Hm3Fin00GWaKZNa7wcSUp3Ww7XGvb6nTzn6DUXYguql
jdMAf+quHeuOhT3coT4yhDljx7pFBpUmh0wPJTS7obzemPO0QZV+RBLDIqbTo7s8cJ7GYtDccEIy
poiszKsh2aGxRt8ZM2TTAJYpSvDwUWfI70iQyZeyhyBhaOmFwlkpuZ+vpGWNF+U0n+aIl1PR3Nge
9Ke6qC99vY8mkuv2JhcGZZeDU/n+TUnsDrBfO+vUVa/NWmRKYTRx3bWyQj5Ezi241Jsy/0bKjpTX
pPPEjVcYExoEaUE/Aso0fa6cLrePRjY4wbHz9dE+Tgad5guNedND01J32sB/sOa9FB6vIIaHACCa
+tkEeqU1jebY40297+hspcBv0ZLFqaa5vRvqwk8PrcU8G/sQxLlxOcFx3wbI/YALrgDLGuR2gizE
tQDyZc2b5eesrNrrDsUtiJTrLJ33diewmaeUYWbLCcsUApnko4FjtBieFD0XvlLdzLPEZICWJh5l
7UXV65V1ibce6OTG75j1RRttp7uafdAJ3miy13sa1hYyDGCfkSw4uKY0bEDDJkgaGTN87cvBhCzJ
Ptd63w6FaDr/EgvUdQcwnRriEzS6tJcASS5jz4osH6KZuHS6oK4+WGGnjUjyjwBtVWGbz1oZg9kQ
LV45XqEbD/3CTiRE3SeoV6FPzHaavHvup9m0E7MEoRKrfXbJSAnhqKYQuYggc2a5D9jrEwLY1G95
nA4N0hly8E3oaZlKDVprsTSXIrNkG1l9BT0EHwlFc0cth3eXmiOpjhnnmgwno7X9JC2N3N63LdSx
o9Jg1ExGp+EIE/2sscJStwroiUyyNHYgIM28TT7WBvYkKHqaKPObfriwNY7Lo6pr9mlCR3sazzMS
MV80yYppq5V2D2/NDlpnZw02ybY2sQr2sQpszf42VM3oPQNy1VvHsmx1mkC7Aog5cH+jYkqt1h+z
UNZAEcc1GnjTOhyDIsExL3FD2yO+DjKkI1JT1dRXDyVWdipxOdNmcGRi63hz+g2+/EgZlJ1nR+BN
bb1eGy7KauxfylKm2pWGaLnYddzARKayIiIPzRZOrxuiWFuP94xkpRZ3BSPzY9rpDptDtyKVF3aN
Pk8QKxXULUMfv2BdF3IcshKOJl7L7SAHPLhG2/pB6DZ23rh3Rme3YHQ3zcpMgL8q7I+WPrl9mGdZ
ZX/IemLzhLRe9w2Io65HgV5rzDyEm6KpxID1ieIpLzZDU5ognM4Z0ZHVHzrv2KMZDEC80a/Sm1KM
Y3clexShsjAFjvPRQYdz/4naNmDdkkhmHuZZw1Xi5WLCQ5cO7UbY6ilCNmYSDzKfSRFNyL609zIX
Y/OdZJZoE6udh2H/vzEZl6pegDDqf47I/m+dNUo17Efl4eev/4jHTPtP3Qe7KViiURpCb+a/4jHD
+BNkrrqHEgEEXFR36V/xmP3nK5UoQi5f0dQAJHwaj6l+rcBQUljQXfJ+Jx77IdX3Jh5Diwvg+mA9
N2zQ2vkoPZzGYxpSxLpejc8G3Lxm2wxDr/nRyBnoqyS2oxYTW+Rt/1IN7USbT3mFJtMwr7Jc+86Z
XtMpRCXUMbNY5rjxKB58oAirSE6mNUciM2RV71Et7fnGab3UyaJSVMWH3u0HzwGBkjO32niAWseE
M64hZ68gBWkOlDuPGC8x8xA2dYThhj7hHtLUdsqn9p6Ak95CdDP2I7o3apf79iY1zZk9aBD3Gbb6
66XVVbODW8Y0cHUfG3P06BcoidEC+sDgKtvJGSIJB+qX9QTNNh1Kik/cKDUXgSganSoj0iZ9tp7s
bAzYbVVbfXHIzZZhqKkxCeTN7b6zt7JrO+D6xl5M2wlUCNNmKJmdyjCnto53undM5GtCzScNjXpq
COfKxePBRvyCNk51FIAfpNpltjcBez7B4Tz2k4dqjD7Y7MHlGoIbq/GMbAv/dgLR4mSOrQdvLbAq
et3kusQEordGtPBFCpTfdcRbplF9qalMW1wDUHOaMoCh9ExectNq/OEr7oGeX4JLWfbokACHIp63
LJvtZms1dQkfNDVn/v/YO4/myJEtS/+X2eMZtFgOEJI6SaZgbmCpCK01fv18zqzuZiCiE1WvbRZj
NvZELaoqb7jD/foV555jk7HUk/7BrxQ1fpRyuZ+/+JZF50LXA0ly46ZNiMt0KX4NeMLTWymrJbV2
cx10+U0RxKpd7/0oUoJjzAAlNL/VZCjFtibBCK9iupqku9kQ619iSBzVmyCT1dC1mgLLeZy04LUm
vbe7gzSlRnitTE047mZ1tsf7bNQT4iazDdvdaJRkqIZGdr1lk4kAdKmbvqjgY79aZWlREq77YlM6
di+7QVMQJTdmOAFN6KIOJgUtomodGmNSb4pB6tpD0DQMBSmWLaHbisNH14UKue8RoOiTGwaqFm3H
wfL15zzXwnBnJKleu1YR2db1ULMqVyIU0zdqKHXjcSqmSN7BuVj2yM5a0SszMJ3EV1HCyqNrWUkb
uXPmftOMaRHsYjWhUzYNvkHcEpR5tTWLQgdxY6qd1ypD2LnSrPuFZ8x1ggC1hcr1hGwdDC/zOEc3
XRdphifx5A37sTMr4i8/038NWQ05hV5LWe42RZy81s4QOrsxMeavWjsmxUalA6jsDQPqmF1RqgwH
lDQIfSsGvTcM5VC46tBq/i4PJQOsjER2v7N9xY7uk8R0Jk/J2gLdHdsKTVowCMX29xLlmMmz+hDU
f8ExCZ4LKgsOs4qpzJikX2bSFd9tttBKnJkbV8M5qAav1gxJ2gc5WcrdwGRYTqKpOdLsdh2aHvOW
EM4szL0DpYMzspGRll03aWz75tEY4K9Q7+JaIXAM+8n5XvCd6JRlIV7w4KQ1Q1fqZEfJNo6nSj7G
3Mppk6ORInsl2WPBZN+QVmj3WAhURq6TlwFUuLOPHgXpejrd+qSJxpdET2SokabW7t2qi0en2zSR
n8GVIcmpvo/HsE1dVYsNulVGmec7LkDNkFmVz1F4GNJI1VyHIQLqO2MVjX3lKk2cTru0MuqBwdjU
isyrYJITO4IQw6f/YxqppdClK8iRHksjmq3vNGfGMnb71kCKaGdOkHJRGM9oNYA4rKI62Yx9b0sH
y6fmlWw0CgfSay1FFLrY5Imd8ka56TVvtssm/mgi1CR/68Za8rd5MyXJLiHztW80Izd1JvzD2Kee
NpvGmLlDERTdD7mrQp3IilzR+RSNYTBvhwqsAgDdOq1Kd0gGI3qtYrA5peckSOH6tVnGHgwUo7O3
Js2WroDxJc4DUwO186LXXMyf4Ohl/6WtS8f8JuPVKnJPeyhR7k6yMKcQUFrl12g0C/Wg5spQfzKS
us9fB0OlF+OWaVoXT/g/wJG1DI106o7xnDrljlqZEYwEoMgEXimZYlJ0UWJ/fsoojvYfpNhsBn3L
cIahfw8ddNzuir4yw7y+dvK8d8INOevAnAROXtKkO1Xhyt/Kfmx1OxjzzDHz0lrvOpZdysy+bKu+
yddUAU/L6kDjoP8iWBBoLlSy6fGfvtYmZbBA0tV7Qxpy8zVU9AZNtqCYnRUa+HM7DpAh5lAgNIeU
Zck31qJMNhhxcJfEoafilY12Rez57Ze+jzuob51YWDQInDQ0RysK7iDKCOxNdUehFaGAj/aLuUEZ
yWPGbR9/Nb8zBeCnO4Fe/xsoWhHbLH+DQT2csX6iHxCWp7s5doFNk7e4C14FnSS3fjK9+XP/XT6K
mZT4Kv8QXts/kNaCTHhwNu9ixEvNtbM9hmec0XuY1lR4rc4irzlPYycK89s4gmBKoIiYiIFpp6Mt
A0E02mGr8LxTVAin59TiktMq7aZKsqTsVvDtNh+LW2dbboNnc1fuw4/J55XlnfadhDHYSAG5AKwE
unvGO1GoRSfZZNzNVp3c6Up+Q1jGT5JXbZqOiUVlWzAiv0YHc8kq4uE2g0xwqcOmfvpJI4eyUqkW
tzkQlGh6LkCqdCTc4T9imfq9ODHNRHAP1gbi5FMzFGt7vabCqjnfGvys1tTklP8Q3/ZmBV1CCt8O
VxBhi0Vs3rZaLCdxeZvf1Mf4S8SAQHJj0/qMvuSrGhrL0wgJE6yRMGYxeKZC3bPYOC3NK6vzaXNG
vleNvdela6RZy0/zZoGhNhXkOEaWlP6glMJpss1jKNcPSaLcdlm0mWuG6P3s+Oezd2ktAsIM0Ao0
NLKLp1+nachhgOQf1YKS5eBYs1sE9oqHXOBNDUssR0xUkoFRFz+jzR/zTFZMzToquv/S6Wnpdj10
Y6Xkb4ZIJhPI7y0ruwFG/WGqxrt0DA9/XqQ4Yu+d15t9aP7gHUaKnXfhdJGzCnAiJ+aJzTR90Jom
ecr6wmw9w+DJ+7OpBQ7gr7Va0NbQatRIYxcHcRz0sU8d8yjEGAQTrtZ4/kZ3i6N5oL2zBuVVxVk7
WZpQsjBoOYo+phA7Ol1aludpBXZ5lw+EL7VnD2kYxVs9yUznWqKqnlxzK0tyoKCdJx34pWPXOeLG
QVI7H/K8m7VxA1qprzzD7yXtrkN7s901Blibm96pmu5VVsnfVMbUDyB4osFyZZi76A1WlXao9GYM
OrfJaiO+S/TYRPkQ8JehVa4UKUP3SDdINq4rAHrq95WNPju5gusNCUtIYxHu4206XbmTW3DQ0HKq
v5RHZOrc/nvrGvvec/YtwFJn89fA/P/vov8vMipA/Q5hxX9fuLn5Vrbht/R95ea//rXfBRxb/heQ
TY4j7XEa4+C+/6Ohbjn/ginKhsYJSVX+ItAsfzXUNflftm3pNL+ZGubKCD2iv/rp/C2DKyvk+1ST
NiYvxz8Aeip0399fFYnIATsaDfXTg9JwcxJOq7RHj0aUhksmcezkKk+iY14Og1uO4QsdHlcC5KVP
ygtVps61pccuG26qsTy2TenKUfzDpylMDly8KEpw3WTjSy2Rctjq10h/0mD42scd1EBW5fZK9upn
8zMNly/hPDyTnudej+TNLDe5q7el6QWk9F6jhXeFHxxHibFDxFJ2TuvcoWAA2NNKgNgBWgutPNlA
R7cbw57B2Nq8obkNrqsrvTl9dfjFQRHd+P30lWbboQRG4s7Ks9qYjqcpvgDJyAezhdU07h/zun8M
aCQCE/wxtvrLJEe/Oie8ntSOJE5VP8f9fKDnjHyx/T2FkN/VptiHDcjay511H9vppql6D3mFp5GG
odvYptuQjjWZxfSkVT8WqfIcBAPwMKP+1WjDYzlVV42VJldDEJFMQme5Sao52E1OD/w/bDs3yC13
gD93N1X9nawwZAfp++xGUfAzikJrU5WR5iKx7SZUbjd+RSuKKdc8m7MrI8Uv9Wb7wZ4Lx03MO0dK
lKOZMMUmWwRplPWdyHmpfWPY+qJsbNV3sFnb2yoHOauCmN1N0wQ0zaSOMSUIDcjtszW3A6V1taek
RhtgX1lzs4+6aLwJjTY6VE2yl/sM7JrT9fdzUBs/R5sKSEzjaqzsA2+ftlECywtGTTo4vq9taHl4
aSk/OE0teaXaRpmbBjjqCchdLPam8FUUdBI7hYAzIVFJim0fT85veor/C97rucj47/8DwHQehP/e
X/3vNPhVn4LS+ed/OyrqyY7QDkIBDQEYtHPxOX9B0u1/IU1ADgvaDEdGBZC/9R+eyvoXcCFRn1aZ
uaLcjHv7D0i6/S8RVcAoDrKXRBAg+z/wVOrpy0YuQNDnML+mWipxEUIqpw7Lp3GY6OXw0741oQlO
kIjJd8Vtexj28c55LG51eLN45fZWvMnvqvvwSnn4G1pHy1+BypNsq2h1Ue5hSHpJhqeWQzaU+UA5
9iC47cv7HvKs/XhVHft9sEkrdy0fWQ6ZQQR6anGR5wa2lGtxi0UxlmQyoDJeg++Fwx/2s/rWQXN3
JTVZW+IiVmv7ApwKpSo37K+j9gViw9/Iu5OhkBNUqAi//is8Azp2uqTlmA8g5yyvIwYIBCmttROa
BOZm2ok80liJ5JeUN2e2FqHgGEI0z2hv6ur7+tiNXv99AB1tueWB3hqkeCVRKI/OKieVeD//tMZF
ClFabaElYo2CeF6HeD62Xf1FMFurB+mhaddn5y7vKgMiBPQwSCyxtrba5EUbUDb8vavpxt9Eb5OI
/5gz9femQtMEETQABF1Z3MU8cIATxSDHHPUBsIQZD2sJw4XtI3x/oxOBEeqsthHWBEG+QodGLEZy
gSVUrsgYus1wQz3laW20fTkiJZYE3pGOBWJJpGPLglUz5C3dcQzWm/BB/VYlbrFPPHr8m+lI05W2
0ya/XZXKuLTM91YXl9un2hBiVpwSQZbMwGr2xrcg+JjaWwbNV66DuLuLU/l+lQIo+h4gzdMq0y7X
xW0IDhpsdEJoRT2sMuBdXBfBK8qJBFMANk7t5GYwCtA/rCn2vjxSOj3IP/PP8n13096FW+lhTZhp
UQ3EpcAaxkMDiQlPEKd/UU+prKyilViDA4Jyr/uaP1mZO++HZls+5FBrKY/2k/3FRq60o1PPLD+1
2W737il9+L2LJ25NnPqTzRW/QfCOoANoM16/cDWOL1sFOR2O89h8EkT9+gPEe1udilx/NXtC/ETN
XHBSa6s/zeTfFg9pMxPcYlJXkLSe7jbcbElWJ0Bi5xoszoeiOahr7LaLDP63DTD8UHtD9WlRjju1
0QIgGX1anX+dVBgKfgkuQ3VX7PLb4vPKVp75MpWJYyoFAIffussLByNH9qT5TgGE6SZ9yLb+gxAg
qJ7b/T/mMBUnh0E8QMsKmRiOc2EqTjvdppGXuAyiEbLynNe3hhZ4Kyu6cDhOzCxuepP5duEEmBG1
0ymhVqsx5vqmSNl686/pgJbui3YcDv/cxywWuDgdodz2YPew3GznnfAyOS+u8ZjApt08rcvcXTiM
7xe6JE3yLUOKK3EYcwm+efs2m0CVMHCxsp9iNHdx2U7MLC5bUWfabBW4aaWj1jile13triWk/GL5
Pm/pZkXt9RQ5GwixVj7l+Zc0gaBDbK9x1WAaWFgO+zHtmONI3JaeX9+AJDO2Sp27k/GzV/8pgT/H
E2uwMNqWAYae+Pf03pkjQKUuyBNXvhIMA+l9fS9tW9fa549kY6sUOefvoLBHPVqQlRHzL4lB5KHX
q3iEl0NHAzLftJI3fpdf6s+CQji7lwavkV3pZW3aY8la+rZMCOhFQVwAWpbzplI0MNgo+TQjd82n
neRmW2C15kNE6Up4zn6fJV72eeUMnUW6orTyzqiojbwbF0qn0jD6mLW2kBP2x2ZPMB/qRwd1BOiW
SOVd4FmM3f3ZrHp+Q07NLjwOvVe/Y47zPz5p/kQOrCbCoV4BekxQ91O82i3u5esJ9dYn7U2REm2Z
46RslZWA4IJfh4GAqhRQQ6HYsAzlWq2NADGy8dbT73lw9ajshTBZvKWBtP/z0t/+tNNbe2pt4QUD
Axx7nkHBqJn72roJpo+y/LFAZFDRHtIO1SX/vg/BgLIjWXhTWd9GqfIq+95od7Hcr1zky2vn3RSC
g/q5KFIbAAgsgOVztzjr6KtmXutOu+YYePL1GsfPhcMGCY3NBAxsXjQxFhFKBj2uEpgMqKbK3aDH
rq1nKwfrwrk6sbA4zmEOELpI2Fw5vE0iCwy+5qprYgaXHIQQZoAzTpDRnkU5adZLo1PbsYso4Qa9
nk28y/b2s7IvjtUOziAIfte8w4WFITeJ9JFFMEkXYbF1aZ4NBqD2mOlwxxvSowaKolw7DRfc+omR
xe7lKbSDU866jFDeVt1NQU6o1J1XVo+WuuZ5hNde3AOM0YqnMcelWzLHNHHUMFZixLzJv+P+cGMT
44ALPhIHbNbO3nkRgboNOGTuOeIaIkU89XQjpdFW6oW9WujA2F77rBzgxxEJFXA9Oo/rsumXLvuJ
0cVlB+iSd8mb0a3/oe7d6Zt1UFymSo75wX+y9tJV8dLfJverpLPqpd19t9pFxAPshWnblDsmJMEY
E3oT2sXePtlMq+WSNwKUs28p5B3F/JuYnDvd25Qh8WyoNGoyHywoZ4NHkcfFO/9GfykftIPM33Dl
3Q84/zfyvci4lG2245J4QhJNsJ5zzo7zl+7gHI1NhYhYsDG3K35XHN7lb4SQCd8DqRriRYuYhVZX
1U6JCoEZILrt5E3b5FoIPNeH5FZ9eHvuGIC4b1ZKSRePAHm1SYMBZc+zZz1KaXENMltQQ3qwab/U
Rx3dvQIKYPL5Yg946ao4SipCCKtPzSWnAT72N4u1jc7G6WeJ50hLmhzTcBlk38ZnhsmCreOpFeQu
xbO1R0tnn/GhVh6VC25eyC7/p1lxNt/FFExJSnJQzXx0ncqSn3tjkq6YuOiC39tYnDjDjmQNjBBv
duhGn0aNpmrIXIgnbfOD8mrUO5R7N+XtWpp5KUg7WZtY+7u11Vqqz9KE3fyLue91r9sLZT+73egB
iSAy4aPrgBJDU3BNduzyQXq3rYsnoK4lCeyV2FYKF8NtdG18drZUh/YqtAfoivYfgbcbm7BaTa4v
+k58NEUhGG4ZoFp4kznzJznUoezX9yio7pBZcf2HH7qrvdqHYJ3MXny85VV9Z25JucWYoZVL4gD5
H8X7miHAG30cXpqNdZVuGd+KV6KGN9DOmUFSDJnSFxO1y+pBnUSd7pfBb2+pIJ6a7LV9cyzurbVY
89KVdEyK5whfmpTPFzvZtkpmNileiAn8h/gF+exN64Lp2wm4lratb7uD9vxnz3fpOr4zuUQsxYrC
hKPKphkZgkY6lLDpaq1SeJLlBr63sfA0RWzUajVzLaRDedS3wZV/aG64Dd56sWJtOQvvMqpyIdnC
j8fZV1n9JetroJRLUdD7tSxcS96AK45yDIiCpOTq2+SrsUO5GGF1cM/RA6i27fTZflwTGVqgYUR9
Cbk4YHS0l+CEtN5u4Tvfwmx0mKqdH73VRwaqMRvASkdzRztzXUvhgic7tbbwZMBu4dKIsJbfmDCJ
uChCeznQMnTq7iNP/iIcaPhhtSx6flJOzS68mDNXDCHIb4sMDvJ8FX0wN8Y+PZQpErurbP/nYZDI
50B6ItwEE+LyuuUmJB+d5UTk1HDBODv/SG7Je0siT5D+bzy4J+aWV62gOBg6TNy504d5Vz0qB72A
U20TvlY3AJJRrlPa+3S/9t6e+xTgWZR9ATEplAqXz/yswgWViUXqmeoyWu1AFtWGv/7sRc7DJxuM
J40BoEvifwvHZSh9Igq/cIdkVzVo1qwP92nc7ZLcWHnbLy3nnSVjwUhndo1llSmWuuHj3N4xEmr6
a0HZeensZDXGwl+1iATMpYqN4ao8yh/9o3qf35F2HNdO4Lm3OjW08Fbg23QIFe3IjafrIn6Y9I9/
/iyX/3yQgCSHqCC8BQ3vfEbZd6NjAjdx6/hxam+H6OXPf/4lN2HglIRkF24JUv3TgKe3WpJqRhR4
sKR7YBige3FMZunqtCvru+E+2hlH6bjaPLxwCk7sLjbOYF5phrNPfCF/3z5kV+EG2Ywnh3wNCvUN
sq6f9RWljjWTC8efVsqkN+CJ3WlmfEl+DBEpyNcgh5e8/MnCFn43N7pi6DI2ND1Wd/VTsBXVLttt
HrL7VX904XSc2BIrfnc6IGGanYlY2ZX3E2QQXvsAqdmmPfywUy+PPMF3OPxDxO3bM3ZidFFFGOJR
r3xVLPDG+YKg131/oHL6qHlCwm7tfq19s0VWr0hwIIKd5nhSM2snakr290J+XLkE5wEp+A0V1KYF
Faxz1lrTSpNptRHiJCHhIrnGAV2+vYloTEcntrxd7cReeCRP7C22sFbUUrdTViWy9/aoHHyiRKH9
Wa+iA9QLrpCAQ+D8BAPoWTFrrJi9GgPWxtQQB8Xa+NNW/taQo9KIhQk09KwUKvXww/hBq135pn1c
J9lVL7zTCIZDbvAGeT9Lknuf0mzkAzQvfxDxd56xE717a2u69SfJ9+znZjNs1I2I/qFANbzaW4+I
Lh2l979hsem6kjDsZPEbJP82lwkZssDNcsddOUtrS12c2NmoJscUS0WACAyN6qabcBd5pts5+2yD
N33+s8FLPuD9shYlKBPymaKXsKcGz1P80VrzmheSQzJCIXMspnRRPVssCDY/lSkQDpD1JFO3/gQ9
pkdf9AvCLjDx88XW0DmXLUIaCpmCAF8sHz0TunA5YYSQI2vvk0fVY0btNvEEssQYqSatZf0itjnN
bljhO3uLLfSVLCMiwp6+N1Bnd7YCMvA31NkvxFgCSwJOjH4sxAALd62HVsy0MnbaL9IP3athNnFN
GBo35nH6Mb9WP81mE2/TX9Oqz77g4AgemJYQzSDEvxZPn9NAcS0bs9jR3+j0wfQkLwJNlm9z8P+r
Gn0XtvTE4OIVrJJYL3u4HmHm+1qHX2Xr0A0fxCSeQcTH5bMBhPz5Hlw6NSbYFo4oiTep1iKCjVsN
UpuQNdYoy+geCMyvkvfDv8eDe8PntTOzZm4ZxuaQSwLUxZwGkTPK3NRDzRftA2hjN75KvbWH8EIN
gw4Oq+Mz2rAMLS+FPTlh73fYE+Uh4zrc9G5yjA//DrKFuaD3lhbXoe/jBvgzlgQwqfbd7ivc24wk
Meo7U82FI/Sw8ukuuGbSYqq2jECxuGWvIM6VYoikSawNJNnHaAum+inxqJwAEhIikj6gEm/FqFjG
4tbDQ0KhhjojEPFlWgXLZZgjwg036ifri/7J+R7u/Of+wPhj4gmc5fwNSHfypD+GX1c93IVHmWto
M0ok5mLoVpwGboxwQkeGxDALHinei9hXdJ/V69WtvRBqnFhavHoQt+Zpb2Bp8CYvuK72PraMvbmL
10VBL3mZ96tavBRVDP1XAyubO9733EFFBcoZbtTnWXR7IffZrV7CSwfnvcXFUU3RTLcN8Q3bTb/B
29hMskoQuNvg6FCYRemjc+Vn+g/blcOztq1LZ1Nmcz2L6Wf71r6CU/3qd0XRvP4bI5jn24oMJ000
VWWQQTkbO2uhqy2ZAwL0DraFUtXbJ9RuYWHeZcy7/BuYASEHx6Cbg24W7BmLlDD3Oa+SA5ldd3Xb
b4TBX+JO5J98RNKhI96s7OWl9b23JyKqd1lMKPnGCJkGVHJ/IQSDbf8mwVAd2z1DA/sVe+ff7nR9
4ve8sycJ/v3Zxh5ERDXIPVh576IQPIThrYe+F/LBU2uLlzDIdT/vlfS3N80fOjp1P7pNffc3upHn
oeepqYVXgbqqGMqChQnHLaA0Ihv00ds0d+HVv1HOxBodV5NGEKWD5Xurtk6eZgNXwHmaN6anHCgb
3AhZkPjrWnf8PMZlEBp+XXjfabKdTayOxgjFhEmdNFJfJEja/eRl5Uxc2DpR/aCCeHG0s4qdXqr7
QJxBGI56Ac45QHyxUXvaxv/enT6xt3Bcna0VHRkRuQ6fCpI96XtMNbj3xm1B6eXvBJ8XbpmGdo3O
4C87eIadDq00YtCaFpIouFDlOQhFjukBqjLwjYHtrgYsl7b0vcHFwXd6a2wrH4P6vvkm9rPatFtR
2yELWnUibwI/p685NP7vlrc4+8PUqTDCYa3/Atvdpvoqkq4QtEFDAgZZC7PHXuqSIm1iV/1uWdti
G19VsHh5KydpbZ8XD64TtrWd26Cc9H322MLJAo+fa/8c6f90BDbMLG7/x1u9eHgpalShJrH4/Eao
Q6PNunU+dqjHy4fBNX7+Oys0xZSKBa3r2cg1rLCyXE1vHzY4OAmBLyjyp7e7Qufke+pJa+Xc82ee
j2shwHl5jldrsyopEk2cXe0Z3sToTt/Gu+g2va5+wLoikGylt9qQvXiASfzEeOKFid6p0KdUKoDM
tpvkGzMcgOVruPM+KciLKw9rgjmXfJyw8pe1ZT4xalDpDioDu/qECsUwu9UawPniLlKBUXWDqJeZ
zNN3rwkrUJ3wtLpWPe7bQvIYjj6Oc7NZOR9naS6DoAZzBuIvb/Pyp3Y0Ha5Dox8DSsrtTQ54qj5A
Oudpt9ERqtltvo9vEeNca/Ke7R/mTOZFBVwVTOcSo+IYjewECdUju2yfgyLedr2yW1nZ2Q6+2YCx
EnQNG7nMU2p4teTMwUb02m1VT3KbW6FiZ30Q9Z23htrq3b5oUtAOCPCecwZrCej8yEaDKITi3Krl
o5E8pf1aR/TSB+MVF0UeAGhn4Hp6ximfkg/Wbiw3OkRX6X1IJd669Z+GzfAmDCjL3trY18WV/ZfV
pchoOvm6lJdwWQf+UxUeSvXFNq/+/MHecriTVwHuUbghgDGjjecwU3x6FPUSVlJzpgbuf009w2Wc
J3o0DgLSke78jXFn7MdteC20l/q9oE9Za90t6PoplvMDTLCwNqxmTPkss3a5hMIW2N1rs1V2lfHM
fbjRdt1e2pa5K21578lSgAZNn53wg8rE1Fqse5ZovtkX7AucV5RzFne+8Numb0PjVd9Hh+SDszX2
4gGEzOT2zzt9DthZGFo8e8iRO92k66+/m+r5JgDNSzyDUMsuPFDU2oc3xvHPNsWrtvy46CT/59oW
r57kpBJcdOarVV+1xXPhI/URdS4lInflGF1cnCgUEHniWgDKnB6jWu/zLGms1179tIkAvxFX737t
1ftqfBq3ENGsJrbnVXu2871F8Ta9y1HCTOvQBrFe5Sttl2+Uz/z/LvpIJBEWR5BlO9itN4pxR/53
nK4m6AC3f97bt4O53Nz3P2CRJEGrXoS9Yr1q96A3mUY14f768Ig8+Y3lwZC+LZJ7FIDWL8wFrwAu
nwgCUhLZwemdLjxWpkD1Q3FhfgNvo327bQ8CJgEV8jY+/o1Y/NI5em9ycXQhn6snpTA5uszhHQYc
e7fvDwktoPlDdRTwxXG/HrRdtsozQhzFqO3SNc0KjNE1pzcF9Osrxyi4al7qaNj3frHyIItaxPJT
Ohb/YYJKY8Bi8Sn9ti3qOTJe4yMDAB8tfMBwXPcAZ++vSWYBZhogJFxGZwjmoA5A4Kv6ayZ/zbtv
Xfph5UCeHQzx54sHCnl0+hHLRnUegGdBeIiDET5LX8SIz/xdolIvfYDi9mm+jVZxamdfaGFxcQfT
CvGspphfAX8KVETa+eiJDiAwbrVsTS3xzE/DAiXSaDF1TRdyWYyEnTiGjXF6lfdyLWpKe4h+v99C
aP6YP4iCT7EXYiQ23Oqu5BV7yet2Qkivv4VQ+UY/JE9rLGrn9e23X8QguMCE8DkX3nV2mjkIavOX
fjvugkPHb9DumNDeSm9drLUM/7y8DecRHco3BVdu/rKakEVOZ9St/qvfFXfi+mlMaNAHXBWwOT+m
Km8hDzH2QOm9LfudY2Vks0qLZv41V/eNTlVU+bhyTs+/JNJ28KGIlhKx/PK2tU4L1bzT/hK3Lb2P
9sVNeADwvFutv5ylJ5QEbcCM7JlxoS+XNmUJz6T9Mz0Gh+mj6CDTx2XCXIzRrMYRZzUzjPEiMX9J
hR6kyOI0xFro9HNR/WRVvdvsRTuOl+Cqewqv1uqBiFIuHdbC2KI4ggSjX2cJYWjal/Un2EedcnxE
6kKVe5jQLceHca+epSL4gp60GdcHc6z7ClK8JPEzxNoGtYNJE3naOFXrXxOfqtUzz6qkyJcfFLZt
Gq+ltEoDE+GiAPYRN+vgfVa/GqMDB/5LWKdOCFmMpI7wRVft2IfBsTHCZLzpZ0kIuxVxZTJJYzS2
9gnWffijPSLoTLdQEZgdZ0Cr1A6t9ks7FBUAaTudDJhV9UKt5GZrRvAkURfX2ir6rqaV4GOF97fv
XtSmHZndz1B8CTZ1g3jXdtYrNb82M6kAfZnENQSfkDUmXQgbbSlpQM4DPVYMZhEJWyJYtkIpkbdz
G0tjdAxrbRbMcvNsNdc0Jcv6CD4Wx4bAKWN3jrGBvD9wdDft0jg3ECnU4xSOkkixQskdRk2Z7udB
Z4bMi+KGmRgIWsq0UeB5N1v5Z5zbh4YPUR6G3vCzz6GPCsa+NEoZ0Y+UTo99nCwbURM3NfJBNXYW
fCsBAn7Qqku7ck7l+YNqK4V6N6I8oDluo/chXaY4UIzniW+gH1DBGeonuxt98742Z2WmnlHA6Ym+
lyHpRukmLUy7qZfEahdl3pQjsvJJpoM1HvViQvjG1eJB0nZSXQUBiHyn6PdaOztq4SbwlJek2mFn
mPVWq4Yxu4JFXWmPYedIUOMYGlyoGXoOiJD9tGo7VB6mZjTsx4l/QalcOU+q6V7Lp8QiMrOc/L7v
g0T51OVWPKuu05bl7Fm1GSDvHk0orx1gcG0gv0GD0MlQJ0AjtwOSIUO0uYVlMkiOrRTXaeVZUjK1
kVcYk5oYu8A0oO/Zm4VhhD+ytEv4DOGglffIuvbx3VxAKXynt74ym1vV11rpcYr4045GxteSvFpS
EOK78vlymrkNRnlINlHqR2GFfoSfycbGUGMJIY2mKQLtKvTjwdxqIRquNw6Iif7a9jW1/1jRF9A3
eRaIGiKa0zMDm06T+mW8zSrJ7nd2Wc3Dq93A493vbb9rtWED8V9V8XOVriN9tTR8Uwvf/Ie+6VAB
zKcGVRSpUkLtcyj7afqUWkUAlCE27dl0+9nMaYVrCXI9XxR9TrtmU9cBHDluCj0Y6KbQqr/0VYwc
pyubmWzyODaFnt10tomWQjNAReZT5W/r6JhMsmre5XEXzzDp1xzzBnHMIbd+dlWrlAJYOeZM1DP8
5TdbOzSb9ik3msK6MhO/zo37SpYkPfqQImkqXychKq2SO0OCP43P0EEbUGw39qwFdwHiDvVNVDZ1
elXGkencyqGZm3dQ31nxzqhSJ3jNYyercw5tbMPAh3Ki/FpHfIy7Iaq1WnWz0bby0GNatFEhwbXb
OA7vunzOA92TbK6Nv7P1fhw+aSHCgNs2tHxzO86503u2Zfvw/xp64GSHIZajpt9oSl3k06axuFEQ
6Os6gvRuG/Mn7PIR3JPlcgxQkd/iEq0q3hYIDcSjB7kpWFd6a5HSMzG7m2x1QppgFyIrUYwdB7KL
pqbeQfXa8Y+gWhHGkUHzdA605gadCMv8qfnhGOwABI/GXWs7dXNvVEMIY/ncSGN+qyeqU95CftuF
1UZuM0nd6erQl4+lJs3JEyJHMkwOoVJG5VUEd5Zy1XG3/A9yMDjxJzSKmvw+qhlpuyuqxioFNSMT
DinfHKHnj37cC+kOxcq1zLUkq8p3zB6gouQOESS92z+//BciCypQ8IcyN6joYC1OM5c5mnV4uHgi
i+DWCecrZbVOcxbImzTI31kQv+Bd7BJGVW8rU8IjbOyUe/1K99RfYsQp8totsSkyQ3tEjl0xXrVa
Yj4ray9sL/IyCX1MqRyTn7TMblSvehSdXcaXXYRzyqt1sNZ5yi3s0YMkTBP8GuYi+IZJjJFI7On7
MvPku/SoboePiihte4AsQm+Cc3t9ouo85Mcq82NwpaD+xizh6Q7nZaVrlRr+hFJ8DzFc7+XYja7k
l+yLAHGW12IQRz6shlcXYrkTu4vVVlGnKnka/BSUS+h+UmmGOWEvGFn+Rr57Vu4TW/tukYuDKlt1
p6VazKekEfRNNt2c8VYxMybtgSSaBxPlSvLD/Z+vh3KGtzBh8kMej74XutBngfFs+noQJ8FPUSGy
P5lXjP3sDP+m24xbhufeagladfA/r6/4/N4I/CNRv44UtYpQ+OlXrbNuVCsJyBV1DMSvtjDF7dfh
XecJqiYLxiyCcbqIFB1PraRO7jMzbP9w9DjwegIbBm0d3O6ft3HNysIHjMoYEaBbP3T/AcFeV9Zu
ovrpf2ZicdWRpbFQYLV+VNUEF0qgwvNZGch2dU7v/tnSeZWJM8H4BnI2lEl5shemxkoySxglf5hf
RT1d/8SbPBz+D2nftd22km37Kz32O/oihzPO7geAADMpkbYl6gVDkm1kFHL6+jur5C2SIIfhvvcF
YgWghEKFVSvMiahWzQIpDSigFrCHzqIUorg5CRpyu17DIQxnGl6hELU3yvyYK7yOq9t3/UXo1sFC
W4eOoAGaCId9SKKJoz+5u3rqhW8n+nWjo4nORUZWBUHznm6ajQybKD20Nd9EOOBOD/s7R3ioe+Dz
i9MucKYQOnI9Ins/SGHv0d6plzFvC2Y3QCdrvEZLuMTNDcWCoWnie97pU+gLoLoDVQpw7Man+D4R
ujqotPdwWS1b2cz22q55UnatIzqx3SCAcgbG4N+3eWdyQ69EN0Z6QIWW6/olwdkA7g5deedX3qKc
0+BjuOBNwz3dnkmBrw/vSfiIg60ZngjXzeiuMoAhs0MzHxglmt0jyrnYTm4F97rwoqGxHdCACKYO
fAtBH54BXAJds2fD713bIoKwMUEmP1ffJr3EphodjRRXC+QGxi04ZwtO8T3C3o5guOcCyp5qru/+
wHvyzjwQsFYKQCSC5Ukf20VqZeAHoe+wJBsmDSaH412wxKqMbWDy5e6OkIu2RuoEt4WWJlBavFz+
Tf4mPqpz2qL74G4ouFMzH+YVbLoFADEmm76VJzBqLpoejZogiOoSvKyYgfp82JAXH5zCcv1Ow/Vb
Z7AVnWDn8xx9Zyx+PytugT8Q0nPRMjMwXMiKRGmM1PDE9+K57M1mk8HcRSFvbchr/uIPfI/u7EtX
7Y1GUBG3XCw2tJP1eRzMIpvAv5nAyZj2cfAMcrHpSXnbpoYwSjjFAXQbCCdjFWXYdOpQ88WrXDgu
edWDwyBNhAzdzgvaAoYnbBHqLSyHkgexXw3Fa8J9C6AmUnR/NvGdbltAXB/ikmFSBuzYDeK7UJU5
NGvxK7D44y/DrDsGK33WWNo8gG+4g/ngTNkk77cIzizoJ8E+MIY/6kDrW2Zc9OrB0ku+hH02sSDf
2XbwSqKh0U6TYS8b6Qr9WsDpLYheeR/7TrAot0CFOKqmsgIhuRXtJ01Vt4LldXuj+Z03wLLiwug1
txuce8RHuqJke3osoo0Gc3BlwEg3HTYw+aKj2T1oAkgTpeiVypWuR62CWDarYkOPCvWDv+K1L78f
LbcDHqOQh9YXTGnQloxtRp6MIE24wb12gvoAQEqvL+yWL+z/uhEdQQoAlYfUDP++kRxb1bAFuHH5
IhXLwO/NpDhF/YS54/Z0p/HUTISTAMKSoCYf9xwwidqCCCe4P8N1sAH4JMPqAJ8Tdr3C7EAtks3r
KUPYLVIqmsVEg1meCkQ3k81IQA8NRcGpcSRHc0KnWsAatm1sCsvqWtxi0ip+s82NGqRz8WIV5iF/
9U1anrS9AJgDMldwqhMsKHKBzzg1r2+2OQ3OQxLmNAQUiCjjaRdJvgZdW0z7dEM9DGqn3fzBQk8/
/5U1cdTMaLaVqQL/tjI+UaHSPyV2syjsfCNYyYwHVsSkwHwjd42aG42UMol6AjKsU7jknoFeBoF5
sEqgJE5u1TdzCw2BRgHGG+onAXjo60+lezDKBTIasWn0SGnpoPIECp30SGMQsEkfhdaqpwTmO9+M
okQomGyAs701+0UdKK28BlIlNfDrQDwul9M2r3vj/qoZOkwvhuGQeJUOlIh3pXOCNxg9MPT9PTy6
F3rnUDGWX0wZcW7jijHDBFmC1w3WEESsjL6b1GsQfNLgXTI/WG0AiQMwaYbYawWN6Zpw2Zv3U3Pg
1ox43axBh9PFm7qlkPoVmvWXkpNBrQF6YgvUvNPngTsz+/L9KCj4ZUMRIVIH9uZ371V5pr6Bml0A
d8oWbBGzYHIduTPpECCD0C2GHHETAlCAjrbv4gDicteYzQPoPBCPo6zkxoQzzx+AcNztx8sGR7M8
besy9z33jS4mKbBtm1W7Ec1gxk3tBDfSCKVnoSMECPlYmeXRtCv8ARTZnPHGz/U5/y0GaGhkeUvd
bDfYAuCRNRX2M9Xe6MUQZUQQnSm9ERmid3Hos+Xvd89bwXv0QqOBDyC+soNy6E2cC89Q0yIUZZgr
c21F3YQmreZ0lI0WY4hZwKaHJEf9A0d7daepMS+mtDFog6FOcJ1kSaNnp/vtzvJIeVUoCAHkDmDV
X493VyKeL3D8mwJoV/egBStZnnAhu/dl4LepUVx+7GBjE3MfGpmrlAO+DMDEpNLsoik34jstINYL
dn84wwCicOxkUWj8MCRG+2Yca7j6JAfBzC3xFCwlSKY99cuekKQon8D486BBoIhjS0HU53gR5DXY
Woe4feueJQfAprPuSVhToHRwFgMUIAAcHuzZUN4Du92z0lW/CC1onnfal9yeCjm7dZCH4Hjxv4xX
xmroRZLk7VtrpZva6hx39aZatR0c0llgu7NsXc9y+CJiqMbmqoN+dFKzQafWaLBe/Qc3Q8irFI60
b+pLaKlzHZYLxIfpM7i1mPHBd96VR3iBrqad6W7ldLw6dM9Qg0EwutX0GWELBKgyf6MKgGARz4jV
nzrLPzDHjBl/+P0KcDvKEG4Pv1ZQMMIt48abVu7LDIzx0ZugQf+rPyne8ffPv/M6ME5Q3jb4foBe
Zwx6kwO20Y067bVyBmfASduz1SVYxk1ujvj55eQKfbvGCBL802CGxglbgRvp9cz3lQY+Eb7+qm8H
R7YRW7cJd1Qiovh+E292vanCG0eBJhZuyHD0AgYNhLDrppTSH9yhrJ6pJx5kMEzPbkFF5tQOnCng
vusFjbUl48wNFGCcUxHwOhqNlatwSit2z1EDjSG3Dr3GzuKH//6FAEYoIWgJqw2YDEd91xWuWBcx
/2wcVUQJCutuIZsDmDQgLK8nscfu9N5VY3RgXsg+YZglhYzGgm/FUgWMMqSf53wZ29E+tiblcvqf
nyfzR/ddvtnoU1V6KERywj+HS3KQ4J7Wyg9grV2ldrvmvtSWqEz54E693chLU676Nuwj/lnag1QW
PupAsjrSjvRX00ep0RS7fbuRVILwLEOJ8HbakQYI5lvOqkxuS13f/NUfHHKm3m0klNTw9GmKlH+O
YBaT8G76TNy3AChGpNQ0aMzUlxsJKAEROc5FR9LG6nmwAofGpnckC+xp+z/oyol3GzOhlKFb1hy6
MvhGWRLCPQUgTjbGHLBZq8kpMPFu40lNuqwSOzTmvRZAO/5oTJnDiReH02B6vbq2pP4aJjQkH2I5
dpYxrmCXiwTM4MJzoiO4mvZmyoH0L7DChHr1z+IXY7bwAZk6sarcfctzs+PIiarPqybU+Wd5zj27
33IE58vfwSQGwjKcqrhlNRVacy3G/POaMBkDAQxCujQankSuC6FDe2IyF+VjCJe5jdCBJLsszbqT
pgKhRkfHX81BigYtG6gpb/yV4R4LavsW0rMZJdAmU7yRyMNLahYp0K+VlUCHmE5jf15vdB/t0jMP
pCQYeqBfu14/qyEP4HAlQwNAlTWhI9VOY1ESVn8V6c7EN7yWEm4bGy3W8K+HhwMvP9c94JEHHIzD
FGg8GDjgS5sV2z8BwLm7ql2+4GjNJnoYdkEnP3uxqQPppLTgiwdw071rcivq5v7/NFAvGxyt2bpK
/ICT5ed+rkfHZsbbNAyUf6iar51N9/QpIfdOp6qwKGlQ+GLYAMP7+gvqpAQPdxWciqZulhTMjlfr
djHx5e5Mego5gKOQBNsVzhLXjURRSXzQkZy0o7z1XqmgQgcLbPGGZqnP1LQawqQzteHeEVdgewR3
Gc4R4PEYn11kv2nSKlGeB23RIRDa416bfIJvemSNZ2Pyqg26lF8IEFzcRXJVK89ALkIUKbSV0rJv
lvomWRbm8EJPlV1rgh9Frx3pv7Qa3DY+mn1C6xd5oCrP2ayGBo6B/bpLioqlwOvc6hf8JCjOnZ0J
QCqqCP0blA83CtNOjoOyAwdk79q9LUBnWi1gmqNAAH8Cc3D7AUG4Ct9AqnpGGN9Yd+/2gl7zUX5S
9adMmsnaa+BN7Qu3L0SZluGeTdFMoFAZze8wQlTNUBXQAEc7ALxThNHGBLeCPbz8weS+XS6vWxtN
7qQHO5Zf09boAgampTVkW6tdJs6UbvZ2/9EEin+JHYgi04xVs4HvBbJRoeuqDRE2WnTIkt6UQWTF
V1OD4s5Xguoc8UeAdQQS8lih0jZ+H/pxe9LJ3O0ess7W/AmT4khBRAc6QtYumhit/EPvNZkXteg3
b5EkZuhQex+X2BTNAyDTg/n79ereG4GXFdAGYE6AfWC8XFVa43YqmoueInJQYTwKp045t/IIIgIo
jo5MrzcYkqHaCUXYIHwJoC8ecAU82/tBicUgLyOyUZlqjupwr48eDKpSUWlwCpRFo5UibvReh0PS
KTb2UbTzEqDKwVtoX2WFCUpks9CtWBft3/fiva+GE5yEmUtjqG4GRoYW5cKtT9VMLUyq8DWgpgx3
rtkgNmxy47zz0a5aG40RvwpJFHP1SY1MT4MMBI39DBadExxnCTEpEHlhtdAW/f4l2SYy6lkoSRAW
A6s3uBvGMVYqF/O9XDUnxChgxQd41wOcESF5wa9mI9rJKplDBltKlrs2dMtQocGffPM7qwpAuul/
AIREWI9Hx/IiAjANTgz4F4x3qtE0rAZEMUsC5Lzm9PvXvdfJ8C+FkQLqDfjtjsaRIsQkB9vlScG8
C99JhMVlyjlpqonRdxSMMkmFqj314dIN4eWYLD1jkmuSPmT81S7fg/4TF9t2X7Z+BvpMtqA0+GKh
Q70uOMUMd/TEGs8n15Q7kqQGPJZz143WfgIW9SJOaZOSUxYYH9Ecno7U0B6lCNpy7cSY/f5jTTY5
ku1EXqv0LsfX+oVtw1N+1NrpokUP3Mh2UaXO/2eLo2NPDYJfwy1bZukMFkm3pH65ndXqS8GS0KKQ
ThhD7n5IxIPCowVKKVCnXH/IAps6WKDbkxQePBcWVUOf6MR7wxH4CAirpURICBy7bsCPNB9Mad2J
69eAXLO6/FAgDn2i2+h/OR6Ol42MxobXIPiC9/qTYICUoviCAI8nYjVrCqrWSwAK+XBRdw8iPx3u
fq8HL9seDZJUa0Gy7fenEvLjrP6mgESXhqrxe/cIew8Yn6ZBz+72KcjSsMPCpQAhttd9qkuAd6rS
/uR+1ed0jYRyuVv5PjDWXPh2NT9SyzVm+dRSTTvxppPPrY69BBUpQBhW0p90uZ9x+SrLAO8GF6Ih
mRIfRqTETFwRgSAHUic4yt46WaW8knYDJ2IWCM+UaIazCQKWAQsWrKRD6yDuwIpfGruAJTKaGdCx
1D/9RzJlurn3vpf/xWhqpEkANaoonqrnEGbIhbYIgV4k7WQYUKjtJt8MMLxOyZ1315zLVkffNgoH
qH1aEWsOZQrwwRNHxRodUB/ECRxhSrC5N3ovmlOp4HOxkHO6GJSgrcbexzh9LAk8dNYwpxbs5iWz
wq9TBqqpFxwfSgLAEyaRim4FshxvR3aTrbxtAVFUXvidqcAfZ0LEuDdbLl+RHmEuXjFL5UGt8YqB
8Mi1ju8+hdLEss0O+eOpcdnEaFsv4HRE4PN54gVunqnVMYDL8RA+RfmG5MWsH7KZRzrARMwRN2YS
RCAaP712pySAMKt7R4xfEC5vxn1up4XlloAO0VdZNR+ytWw8xII8C7wN73WLoHPK8BuItLRoK4mP
fnPih8jhNMVuNXGi10b+Uv9MQuA3g5sU+8PYT56rGoWElQidQwFpsByAaUUN5bEJyObgS7wocECe
Gv10cN/247nN0ToexU2TDehHYC4sBDCmFCCTnrYKjpAufr0aYgCg2qBHlPEQFNSmGOpexOEh2smv
4s967tnyQ2PxTu14jwW8i7g5kPth24qUSWqFydZH47FNtA7RwOLJa2fyKnMQkVI7CIVMEKBm4ey8
JUsAFm0lM9wMUOl4qZm2E9/27qS/eP/RcOUEr8xgTTy1kWgq1WvgTwgVdz/jxfNp+xczrk/qUhFq
ipvXv/TSQRYdo/TsLAtsHgdpQbL0/seEBHB3kl80Scsvmmx8MVcJOrV6p8i4VH8bbAObgjXgnEad
QIOZePh9m1O9OB6ssPEKIt5SAPBvpiK0tpz4THeUY5DM4BzGMA8pCsX1S+VBGqqcQhdnylgEGVva
+2+qKVgKvD2hnkakVobDoTETpxQG997tsuXRF4xkNXQ9ImHyG2Bx0RY05E9egtEFjnAhtKiThno6
6K9nPrw+gQ8GEGUFrltjkUaBTaOoDZ1tewiqgJU+mrsL3kntfjF5mr8dLDqFSoCTNRZmyrd+3a9d
DTNANCQvoO6NHVWFzTecaYfGygDLaSWOshJhKJpCt7jtUjQK0hhGegGondHHTBoJ3MsVeck1RA4X
C0U9/n443tlYrxsYfTOhGwqEOJOXgph1DNB0wQxnVM/Dx7C0/YlX9yi8jq6jBvCtIaFRXmnE141m
gECqOpWL4QS/Iwcq6VX4/cP/HuvZPN9QGr5k3/wBSsrt97tudyRyIxpdipR2OA3+oS8D05V+FP6X
3/fm7YkCTTCybLhTIIBw9LV6Sfb6LuJPRGvtMM+sKq437SDZMMg9qHp4KH1QE/6+yTs77nWbow+Y
1komEZ8/KXCK2fd2fJJA0qB+STYAs9vGOw7Kx4U6sYjdGTWGwAO/TocHhIIJOOpLaKkNufB4nCXU
uTunLcpfgg2CbKFI85wpQ9udLwc0INhLJB1AjjfaHqNIi75phFNTrdIcuPqaE+kTX4720vVKYgDT
Bk7rgASC8wg/mtykiTgP0dInMTkKLqZaLU58JzqqbxqAJhBeHMCMkeTRqE/DyqcIGacWdCd58+iq
89DbAthj9t8PB3jBnNsZfRmMwBisMeJJEgCSZxTY1GgA9HvvzeKf+sf3AX2N/ftWb7du9N5Fo6ND
D9EqztewqZHoSQge/MC1XBFBBtxOzvEnWYlwnGct/p/37n+8H+Tho+fK//wv0u8k6wtAqVSj5H+2
wXtBSvKz+l9622e165v+s89+pMeq+PGj2r5m45pXN+L5v9qfvVavVwk7rYCT8Fj/KPrDDzC5VKwR
/Ke05p8W/usHe8qXPvvx91/vpE6Bk3T44QUk/etX0fL7339Bl3jR+fT5vwp3rwnu+5oG1Y/v/zpW
r9WP8ua+H69l9fdfgAr8N4YZCGIMBo2tYTS3P2gJTsf/loGpi4GOWAZYKvAlU1JU/t9/acK/4f4D
Vy2EPQtUbi9JTfMF/d/ANFYEA676GsiX4Dv4z8tffabzZ/tXWicPJEir8u+/oGe/mggI48HTEaME
TwRNRXS3OBorsRAWqdBGyo9cIlsl5aWvXR5TiIzBmAuNKn5tMU1mQC2Hix8t5XVO+CgVi1T6KI3j
6FfpvXvZo1jle/cKBgxaxJ/BuJGv2UWP4zwDYtY/aaPr87VGL6O80Buyfypy5UZNq27hyUOxOV/i
zLhMBnLCrUm0MHJDevKyONmA89GzOJrM+5S329YHErWay0+iVn2P0qrdg1rTFHzfJgD/cKKh7V+U
LLfSSjCeGq9zFCOsKhf8OIM8i93BXfd97q7ZLzUz3HXqetCJn9ORK0grUCWYABbBgUVze7MqJKAO
6e0AP69Y0HIHxhJhzdK+Wu854vJvWRSEiz6U0004+GQT04vvdsDU4zPZGhWwJLuoQUE2URbhaMJ+
ZgvDa6MNK4u7jrM9vwObudc3TicN+i4sC2CHZa6+8+kvINV3ZmEoZJaBxBreRt8MPuceqphE84jz
idllDdk19OJyES4aQHaVLAXYWdV6NRCpExV0q9CHzqWq2gleNeyAPiQfBcSS2WLjek7RFcrR97J2
62Xl1zxJ3Bnv80pziKKwXHVgGVKV8lDzcXXAezSLNAiCjzxWQOeKaQSht2RJdRC9w+9uYg+KFeiA
CkKWQCoiwOsJ6n7d6tHlheVlotZdFLC8Rs6+/vrmurTrw2YhC228L6TAP7oup8xLWQVrgaz6x67s
BbNpy24Wim01z6NKWiMkuV5lWtssdCEPdkoXqnaqD+QgdrpkKVzkP0WxlgJDCQA6WZrzMyJ2sRW2
0BmwX/Hnr7Llgo+88y+A+IqLMPZVW4iLwAKCiTIH8WANSHeabtNGmXuJ4S0aoa9nzQBSWA5mgKPW
ReliABgWaCx4/ZDBrcxsuCT87netXeV+8lLBED3zZS7YKpXobjwpkmdu1bsOqWXFTDLXE0ywQCsm
Bj1xslgkO7/3yQ6oEWTX00uutYoJLCiclmlBofe+gHmDEs6vFFPPs3et7ra5G7+IYdL6Vmbk3Iom
07RpfItoA7eSavKC6YkX+kwWEF8fy2EpSEOyHpRKyk05koV1mMaRN6siUtlSOxQfmR/lYSm8qVni
L7RECWzic/BobrgQzi3cOwcAo22kudIu6QxLD7V4+NbELeS2PPD01NS9KjYFJetNT4n6B2NQuo9L
Ks9wR3CZ43W6CeXRMHdlVO3izupksZ/Hmhc8EpeIpgioqfeg9QBrXHdPSlnstBR40XQdYReseu5a
oesISyZsMTmn8QH37gDiaq0Qwk3VCMnWL2Rthu1mePZcfqOWovrdD4ajPCjBU6IbUNcpbrghQ5Fs
AzjVf1Rt0mETygl5utgKf+02l7vLByreWcySAV5LyR/h+49IS2xYPN19Lk70mpAEIGXy9R+RGsTL
wIgQpwd6RSC/ZCpZVaBrBfQS/TlOj6tepG9+ju8t+wGEz1Un27I08F/r3DvkSt/tAWsVfiWt5SZl
YrkE7hsx/czsIqiDjDUsiTZpXH3kJyIBWBor1ekdHVe4Nqt3vu3zjnO+IgLGCLiPf9RGnhbbPG3T
Y68XkVk2pH0MxKLYuKofzhS1yl69qFl5neR9SwwuWMq6C4m+0LPXZl0FXvRaJqR0qoDoCzWOym8c
lyyTEOgbQ3XsALX1ALw15ZD49dbrtfq5BxLYYlBV2Ra0qn5OmzxBnGbp7xOl9BaFpwmWUAjwSCp6
/wV4Vr2V8DzA61K9PyZR/qDR/FLvfJtPBncJv7f0CZHUACtDfm2EmtNXoTh3k8h/AaVp23fas9un
3KKpC9lm2V4jw9EwC756gKdaV/IQzdzWC14kMZySvXVxJNsgJgSKF1gb4XarChiK16NvCCW9VHk1
+A6fYymCoM89hHw0vMj8oFptL0JmyFzpUA86tnLSv/CxAXorryo3QwmVl+9xTz0mrCO0JJz1sRtt
ComPNklW/PrF8jg9eYjSAU4Z1/msblerXWmyeufiUM0fgNeFHr/zOJbHl+E88+tHTZGJ3dV1uwHI
lbKJABRjJ2Twnis13Gt0ciuu8pCDveGJVRV9+VfVZhAvqhIt1r4TTnqAr7fwpLo9sYVMAMm9X3ky
aIRlDuFUD7AiLjElnTYEFI1Jf/GxDIAyr/Z//bouHdcDdCDsqgR3XNcjeimsxKKWLT01+A3XD5cX
IxOWoaQWy1H+uW7kZvyGJVWFbKoucRdB1Pe1ea5yvpflKSTdi23cLditrJDlj29LDP7ARWI760jk
uEPcf8HmGVpQOhXPKqD0zKDS2zcvq7ZD5PmeGUYVoAw5oO8lQWZWilEchCCB06WSfhXCLtyLPi9+
/UwNhid9DYL8q9gk4V6gKVrGUiJ2qnPNP7pvoC18PuXcnocWWOqz7NweLTunPv8zJY21ZZQB9zoU
An+rZ0CI6xSRzBJN9rYsj/06XyJW4MWypQrdr3r3Kvud6y5+v48o16d1eL4BWAvHJAAPwAKtAyb1
eiJndU80jF79O+fFggKiTSEXbXakIMI8rkXuC0tE0aJVMu5LFqjkGPSvTaKt3RIHe1UtIE98JjOX
hzwRtu5HqRFoxaPhgWIEK5Uy5OJGkmPoLzNe3Cj0l0Tz2C+Wdy4lmcvNz/XYrzZoD0I6BJtWMyC9
ymLnVDnw66LB+3VhBaBx6XCc+CePVRmwPFusIFPiTjELep9AM9ljWG1W0YiAZfj7PmZ0jBdbNe1j
iSKVI0oPPqo4WF73cQePWxG4n9z3IOSPwK7QH3UtDLdl5DYWWzUhdr3XqaQ/QrwMtvlnvo788jMf
zHatBf+Ynopp750WGBf1Wb7kae+x+xoUxsGo4gFwaXoibNzPleHjF83jhzK3AYUoA2yz5FGRLhys
mF3YjGa/WEVIIDDrSjKeyDI/Hq4LwFHNB5+fcQQHjzyOMjMFxsk6pwePhEj83Ae14owl+VSPHysh
/EgRWkNyvcwMuoSsA+VlqEDQ5/bKOs6rct+KLXSKQZS85/hEoat2LwmOIva5hqp8d5VVCc+GJQBy
I7OC1cq3zulMmpC4VKpPInHvkZQqK+hMQVAsdamDFyeIv7SRXstTmoDjO1/6rqSVZ5VBAP/Uz4ta
BuhFlq4qGdJh5tlSFZSrc1aeYnrFQSPZQP6Wd4DjkHcR6A8A5Ftu5b6WdyK9sPwglGPb6GE6GRWw
0s6A/20hBnYFVNRqSYZAi3c8acJZICbPeRcISwUR+vsSNpe9RH/RfCKr/eKjLqggoz1wXNeN3Ihf
B4RMPGhasC7aTPoqRb3+QMtyBC+ey0qakuX2C0Gf2QhYyZdlm4Vr9its+1+/4s9f59LzL6/VwnUk
lsX89zNMv1nFAOuMiGUKEkAxVKTRDKvUgEckUuq+Rz2g+YE0DR3/kOPMwuPgAtfxZM2SueIKplKE
w4wMEI1NVjyqGAIlGDRT9O6cVeroM1jNc3X2SJZkj9QzZR+LUuIEYdXvAlmi4KVuXO+yNcsZWqnf
RSxby0LX8Vq+M2NMQThO0DtYOfRYtalpcTQfhKDffRT/eoqAczVioxPFJjAUFnpd4QxZFxshJHky
Yz/ZpeRid52ArI0W8q1cbC4qn6v1tAQ4pQYwl8F/lOFxLOvjp1vDkF5pkuu4ZUy2ZZr2TgYpxtSg
jdiyPHZRcNbqTPZTb7VNxvcIcvMreCmc67BfvlH9egJLGpliTIWiSTcjABpzeCIDMRkUBdDJjxw1
gHLsxmHPAymrSodStoHn6xR+D8OAnj9kXNcsWeojSxPcwSzSup95km5Y8Uea1mblYRT0q1Yrln2q
c0CWR7zlvDfIxWNYAasbwCVvVpEWfA8Z+KxCMnAnRUwPJCvAEAMNWV+BQKjwpIdOTPOX1s3gnFOl
/JH3B0RcEDAf5xkfLsUgzZe66kvbCFKTLbRhcZSSNLT60vde6BPhKgaH+2Iju1500CW/mMtcJgEk
N0/eQTE2z7u2fw6axLUHTmtXQqy6D6xGXKjtLg7h7AicOyxadH3q5JrfaGzRanPgDSmSFzvnknNF
ItbxTPKa1EpbqXw0OmLGeecf5dzwj2Jbi7PA0EuH5X3WqLo8mgmde8ipAkEZ/NQRXRc4YjTJ8oJY
SxxAP8OwyFQO3mcaCL/QOdCKLI8zwnA2CGH5yArOz0qY5iIVZVMouWol576dV3q6q70OChH6SxMT
ssuUVFkLuWeP8lkNVkjvZFXPNyn0zoLe+flYVoPls2pi0H08lmWNbr9+bGmQCaENoB3jvQiWRcRH
0PM/Big4qq4lCs8YQgWwhdxbVEZ2Bd2FBNRXPZ8JpO5mbI847yV6Y3Q7/YVlAH0QVdme0idSPouG
4Vd9lsfuBGput2veMZDoU+ku9fGs6+d/NBqAD0XDAhZ1SfmY0EujHXxezh8+JD8q/uEIfs7x9CR6
yMKNXIsg2sFHjqpYORpc481KmcD/3jWUYzqo4VrNRXC90lIAbCpHeoPsYhiwLGhccQMYueKyTOdM
QuWMqJ5hhyALlvSSHPRnsUAWPFWm++4/pUzzfi5lmndWytPKo3uFiE+/ApM6WQ5Z99PtxeTB5/30
48J5zfchi4Qly2KFtR43y1AsfoKmIn2AexzgwwwAoOZwX0lrJwSGfEOlGrjmR1Yv9sCw7vl6rZVK
Ziul672UGtDBXV96HgZ35nk5jXmowRiZFf6xySX/KESdbXgVt2dZiB0jELIyf9YqIZa4uhVtA1Zn
x+eCxlIEYuxzgD7tNforUzxwVqlDvDwXdJEhb3OQCLNq53z2kLpKm4sC6AoHU+I5CBuBKw/rpsih
3Yggk4cZeeA59b3qte65b0jqaILSz9Us65/dmuzVWm8Pke9PzAMW13UpkkErBtssMJZAkSVAvB7p
wOrW1Qs+H7q3roCmnzfTjktNVe6ULeS0R6IkbmZplfxTanxjPYR8c4TatlxEWtJaLMkuTfZFTYf8
wBJigHEjw+HdYUlfoBj8ofLIUjUcS49N4P6M4rxeiw2X7aBblT/0XH0PP8y25dZMh/Whq4p1w3f8
JoYh8rOexLRYRu3aOdD+uXjFhLDEwHknymJ+xuQucp00wGgwq7TMgdlL2UoxOTLlPrtkUfLgNUW2
YykXn8COESZnf1gDwkI91ycC3H0bCKgrOeykGfuVqJ3+Je+LTUv1NCxf7iN5ZVSu/qXSs3G+1PLY
DcMA0Q4C77kTkhyYs0dLG8WflCnOmQE8ZEQqjr6pnoNxoS9V8lb2rT5LXbdYVkm9Cynejtmlfrf1
SNFt2S8SpeVSLcodzholIt1pZZoEbnvYm4Z0iPlY2xokSBaZYfirimuTLdDKVVtLk+4IOcowiyBI
XrWkW0d1BtfCItZNrYnE71oPiE+42u5E6AS3UOKn0HDpPexK2JDyAZBwphr36UOqAXRfG+Z14iJg
sxGj4IcIyyaQ9P3EAlNDsTlfVD8oNzq9nPOaNDN5oQMFIKzytoHdvTqQRl0CuniRiJ30JIU+mfWZ
rCDsjpOeKlXfuIBoP9Rx3x7Cyl1jCYy+Zdpe04Zog38FLCCfF30o+tIMm2pNylhYsILCaGAhEj1+
/nGkg+HpS5yV7vx8CGTnxnOSHfrYmfCzLstiNVQus12lqZZl5vXr82Vosn6dxAkiqipxAfqMLDfP
pR9pzYfBSnWHpRK28n5Q21mdJvkWBBHynmWBuTNf81W3ZSmsMb/yG8IHTh/ygDz7zGNVYMN5gdNo
OW+h4y3eQokH/kHVqUspVXH8ynrvlEipZEF32a9Jn6RPCJT6yCeuS5a9H4Y2NHP+SQIpsZmogrGX
k1R9FOTqq0rzgccBa6XRuQgt11IYkXofFBhu3gn9GgQA6jGVSPC1Ig5TPMmlwBJMfyT7uk9LWCKm
1bzmopqH8NvQ8CdcFgCgcTOlsDbCWxzEHhqwsFU65S5MBZ3UppmRDtIb6NXLJQ0z2rALpw+hk/dx
ZZ7zZL+imLZQhH/USeP4/1L2ZUuS4sq2XyQzMcMrMc+RkWPVi6yyuwsxCBBITF9/Forsjtp12va5
9wXDXS5BDCDJfflyesST5/3Ty9j+Jhp7j44lijXgIwVSPXMyjfusi+AYnQ+jRxdIgxjOD5WftjQe
UUtli6R9927GHT9f+7QNF0bn9Lm19GQk10AjDYt6aMXOGmT0In1CV75TI6I7i/XkNttcgQvUiNlY
Ih5Y1So2ogZX06Wj7slIOZ+qlwQ8UHNHcxB+t0UuUHBFJtAfGRXlQfhwOmt3QL7AvBId5/Xnbzo6
6/L/tHvoiIfI9T3W9ls/7YTjATQnyAwgyTedi/yt7TqyQkUNTCljwk7gGu6WhQd0FZ0SVIfR/p//
aZoHmH3c2dSTHWoVD0O/CRseIPLS8XM4HySFO5eC7pODLvXse1KgysTcYOQ+HM7YBbg70tgFjY0u
6jx+bkiuFg4fy9Uv/SSxg00RAgcgOS8uzqS+T0FE3zIfyzRXwHFjxKbu3U2QcxTImVtbu0hXTtiz
zd24YHxhF11zMGJC5EfgcX3xk8Z64znI/RzvL800gokgb3kewfN6qn3rw8xiRoXY3AHbm/QSVFFw
THL35o4V4pxmPW6Jica1BY/gY6H+WJWbVlvCLfjbcp0wWu0GKw330cTw9lF6RAni1N1xVBWNMztE
yH1sD858SETdImCIs6nKK7ztouVDZc6MmbEwojlQhTo/jFnIx8ozlFFJNHJSWOCsqipNP/yqQulc
FCg65X3C3qLxwoMu/aDMY4eJleXCiHYk3CXogMTOiJUqD11psVvWZN9Y6//IrTFYJj4b9hGvxKvi
xaEpuvG70aezHgnX/6oP4FPfp8SZYhMOHfwoXxnRxERNNNQ0PMKmD52e1Lae6I601Dkxyqs1Jj+k
R8zi4xD9IzKKhHwP6aAb05pg6zverRtpZ6cp3bFaOqcsyuQqGdxy5UxOeBqwC4uTvpffsG+cFin3
2aGDf/m11gwPeyqRRUvcTWYXat1OtP4mbfeUYmZ/Dl0e3btPs9lv3YUmS6PHUsldeWl2TGVIfoE/
OFWdxZkInL2BP2AlYF3aycLvANDEWAZq4U1YJYY6yS+Bfk0HFiALZV4mcAQbl0NKmhUoQcTV6Dzf
QgQjeI109R9mpfeR99j5xLwm0ZM73iY496oFygORZW476dpzNH+mkWRzo5yxD6zz/69qsw5Iif5j
jgA5A6qR2ijRC9Q/3Jyo7/GfcwTKR5dVkPIWPn8s/vQg7IXoU7KnvZd8pCJC9BJboTBo4Dh0UWHe
6JNMB2vapdaapCX/iGgFCHTm+Wc4H8ZX0RQLY1ZWXnlIeDTcxcqjetlmPd35YZot1KDqPejVPyuh
s5+iPiNlv0E9I7hMAs3Cb0K09cLGdu7mMvzIgkp5VEUX7K1W9hvVuNO1khbStEfLfp/H6RRLf07T
1zg2ca8p8JpJXQMlw33gRqqsOzNnOoVJXuHRQAJELENXw2GQ6NNEXpte67OxMmojjlpOW7ejP4ze
qEyjOYydxJ9RechXMVcwynYesrXADqlRm2ljdL9cLAzUBm+b9vCLTqCo6VFR8Ej2Mvi6KXMpr9R0
YxeodW2GueuMDfGaatl5Rbc0yt/uuumBRwQvTbQp20TuEtpenWIIwMPjWsCshAXWLzngy8estruD
zC1Wx1KT7mDkKqyShUosUMI5wNviVVPB35+Piz4KkfDlK/EcaA4afJddfJdDmlW6gJO1VdTbpZEn
numQuAfiip8Pi96jP2WZoeC7dnPs19DT9kWwU8BaxGaMaB6oGMRV+9o7GQu3kPlWIu6NZxSNRgek
zKotCb/erySicS3GEYD82SJKJTJ8JwRzm02K+mQ3o7XBgboCJ12wuo9QMfnkwBv4GDSwpnRZpW69
MaO6U83OaZHsQ2Bpq4UKVLYALeK4xVbNdFIJc4+DEu/G3KiGCd+jCrv53YE7YTx098Qa4EGdRXOQ
CWByhW8fTa8kTMi2qfGbmLsyOscu9yVo9M7GPnXTZgP3Nejq5zHGgX2fF6jHECHsSyPnZaSLGXE+
ONOAd5vlRCvle7wEuiKPgzQQT8aknQJnE5D5XWrb1crOXLWJQC8CRt8fwOIU62FygYYgdv1WTAx1
9YLiB9Ls26WvKvvg9N1wI133aUkGvvKyhzcTgL1zmET5xWYoEWYaSn/42cmAPKUMSdzgjyuW5gKd
Jw7wR32MVTeeA6TT74IBP4W5SMFeKtD0fRvUUGyKuo+A9yL1B/yoC/h1GdLA2myNbZx7I+rQZ3KS
Cz1kxQJvl2xnwTn6TEZ8ZXVfYiUwpFQCjWIvmJWUT6bV8tNu6ack2RiRk8g9tlXx/T5Ug/+whBPy
HEaaPtt0TNfMnqqVEYEloRcU0kL1rvmyauBFLK2pgoPc+cOMhkJXZBO5vbeAu8l6tsng3gTWoPNt
3TXYJy6E5Pn9VkOiyj3e7RS11GDiFBNeE1Ez7Z3WWgxp+/c9165eZmziG3MfuqIuIqjl1z33fnhR
uijv9zz/HYD/8oA/mIcsPDldpiDYGslcxdw3inn19/v6b/dsOg0t+V/3nOQNRXS+4hdVDuueIANM
N9GuzhGOXBFd+3tC4ACKzelYAJyy0Aqg1zTwtnDzoSUkVYU/TWEt7jJRmP4yL4SLdkrQfR6jp8gd
Z2n4DgrtuSz3rKOoGseP5vSurTvkK2MdzUqSLzkSmEYnf85aaa11I4dlQ7PiGa714lmK9xD/pydj
gFRHZ0XDqlkZEYUR7Rs6G0PTRRQjyjnzvlwbXQunPAJ7C2AKxl3VFYuvbhi35Spf+lqKTWp3xTNN
PHUZLX/zsBBy1PiYutqasbBkik74Rma3Wl1jtY8bNl1R9yaIEV1sd0ZXoiLgcXSzb5Oc9C50ZLG0
aJhtXDV4e5qX4pQMKJaXDEtW1rswr5rXiZaolMfr8S8+rYsyaH+OxfRHT4X9FlZ9sMwaVp4BKAp3
iI6A8dxWydPA+Ih7scV35AIdyrlTptMN3gj2j8xzEM1QEyhZ5ysPoPzeg6vK3wHQu6lDv9nk9hQc
VMb/cnpbrrhH6LYDWv+UYtZYu3VirUjJvOWYy2hBWRi+knYlXbdFDLS3foQJPVeiBlvMQK8gb8KX
nA0oTJ7a1Z9EJ39IFBb98AeK7N5+ZM9tkpClmnJ6CZ3p69pJadf7366b6iR8QmGYaBFw3r/N1fBi
22K/Xa+XacDjqq3X0Vhbaz8onHWjvH7JCoZKdZ0VLL2xs34QbcWss9tvUVsGa96MoMoCzfRb5Pp7
KeZRm8haAGOqT87QWZcyzb343nP2fHI5PrPIqveBm3cr00GUG6CHwu+uzYs1aCja3ezEfJki/2ra
4fkGW4Ml+zOv6XAOyAha6flKQJY+TWAZesFjp3YD5fla2g37zpr1vaMTditbT9Xeonp6BnXTx/1G
xOTFpMQXl499h4KP0kKRRQyY9mRfpbp8m0I+bu1w9NdCaf0tB/zSGBCnCRHZt8QMkJS3KARwyVyq
9VoVt1g1XJOk10e/o8XSNBCvXUd4a75rVKPeoLTpuEGBVnANuPjl52vWskJRMx4WxySZsiefdIAI
z1905ThpPGLZd/NJqA/Mapz7kE0m8MC1/Jua/GQzTDUqy/bh+DZV9s70zIWDnLReCGybSXQpUXU0
njAlvXqifJVjX8ZpKMW2SnJ1j4eboLinVBmjprnYPgLlVhI8o2yRvZtn04Zk3q2eD2GBtZ10MrIy
02eKffKtDv/gAJ/dJ9QatWY32CwgiWy2N1ZdwZ9HLCdPRvIHHe2HsMc0XFX2Bstcax8UXRwUNX8t
XEKe8qQ+WKxL3oegwpeTCz9O7TR5b8Dyt9FUDCvT6oukWBIXDGCmtevdn0Ud0rOR5hHtPkxey3nE
bgKofx4CxR1nEoLGQxACvoB85YZdeASrQHjUXjdzl8vB3vaBvthzQ8NCgvyqRzMZ6i1e+j4iIBk8
Q1Yu4H/07L9PR+7ThZqGPxPre49qclumO7HwqsjJsXnlCqCO1tlI+PEBHE1AfNIB2916lbhNDeUI
rtLLl3FJsD0ftFjeZbt0htiWUu2w38dgbfmc+DR7KtKouPWelxw8Hv2l/QJttg7FylYt/mbmQthQ
/aFrBeb3CG6iVKfweld+9l4kxF+B2rzaGFH2zMO/IK+PRhwce5sCAXJzKzYHoepVNZb5e8IbpJPX
FMTuIc3fZ2b9TUPZV2sGhjagm9i4M60dDX64FUee39yVJKvJocNbg7SLK1wPr+Y6onTl3tyUmI0A
Bvn3mzKtorHuN0VIPmCxkMsNM1idGcWDekJA7cxi2acjatb78CD/owv5jOwJDRDIaBPCEJufjVCO
Y8by/DPQ3YjNY6LCKWgGhJiWUqHM1TSgxEKUPSeemF7hSFzlqtY3I9G+whIt9Z6MFFrODpjg/C7B
0Xp0kqq/mjamoksxVuHFSPA8PyPgUN0l5jjvegiss2krE/FpcS89B9M0vVKGiFVbuMhgmC8f0qYA
AaXPjqbVEkkTl9GojveLaHAIpFYRHkxriXk+toTbHO6tvsfwTBXBHjt2+or0uAII3JPym3wHVFH1
MvlBhswLai2NmBRUncKGfQTwFONfDOq2ZGT0ZhqpwqUqp432ZUuqlwHVbtdlNqBI7TxSz1CMHihX
YMdNX7UM8rB4MaaiRI1eO0qwcJ9Nue67lQPE4Nq0Rq2s9oisFE3fngvH5csiF9YSYNT27MkKOQ96
Ps142MUIwTDUrp2VkgMqFMvWumYCGGA7KUdkzMxjUJnEwhEfwOjthglRijJn5bMV9eIsU36mxCIo
ClVM2LCBon1nWr20VQc2ou4kE7J6Njob62RP2PpoVGnUs63ZCI1mgNFqt61dtXj7YvTBqv0145Ne
GtH0sJGZkHf0ZjQWx1pv9ArAQucL8DHvr7ob7+bGoh8C/O1qL98aMQRFDirSdrcpGL6XrFNHo1Zk
xq1MQ7c3YtJKd88ww8RGNIe+sV8cVRQnc6VoKtptitlr8bBAreWhF0v8UYpr7w505VDdrfCmketS
VcHSdOwqi9z6v+6ftpXRtBzhM1ubUQCFti95kW1suE2fjbmHssALm0721+2HiYs9kPeOCHVSL6bJ
XwNnvHAB8roOgeNcUT+dHiMS7h8qcwZG8TVCzsPJSHdV35EYtdeHDZf6q3ubp6B8msZuMaBeNa+H
YFW4ib47o4wLyhxYG95oWrL93QclWoTKh6H8snMi3a91EOhVxOt02eeJdbK8Qp28nItlPhT8D3A/
zliTRzt1u//abvpjahbY/BXVWnRwU8q0cg8a4PTYhEceogH0PkQTIqlmY+VTGM+Q3ker6dvqsFo2
ER124VBHl9axfkrujB9+yPmaNI2/8eYANFZtpxHl428oeRwaK5YFr2Nvwa8o+mgNZzj62NZrhzqJ
T8gzlE+FU7zxIh8/6iwJ10ENLJHG1PmBsumjj/rVPKAVXI55eZVOhzg/acSRY4uS5ymvVw+T1PIA
YB9QSHng3bAa+wqRFFQlvzJio2IwYpCnu06WYX/yB4XKbFHD9a4eGrqy64FuOuQl40vLAGGYXFTk
KLtwqVjnvJrWPEAiTR3acQH/8XpA/hGS9PuKxZZd0RPPo5XVqPHqzIdRpOMVPunP0W7yvZGMPtT2
V1ejMwfqkwExxzS4eA4oWdIBqM4xaLsXL9ftnLXUrvtZdIkV7PwsSRemtXIzAA4aF+ApNBpVjQBF
BDLEJyOxmndxNALymbXJr6NRa50mjf8ErKgCbPyk7bJ/shzS3nokSO4ipmhs2ozOT0i5ABoWDqHZ
3uii/KQabR+7TJwfHf1xoLERf+volB4tFujUz1dKwXF/v5LpkImSbSuk9BfnEsuGsrcsuLCSYEtI
aSPvsPf/1xlW+AjOs7eJKniP4EmDl8KlNx8411523tFIeiDegVvODyOZQ+BaI0DApbNxRG/dui5M
bh38qXNnMwxLFZmf7nQJzMgkFvOIinveEVADDvLItUeK8piK6c02HykbbX/pcj9c0fnrM4esaQ6F
45CTkRBXF8eht96M1CBj7thU4bQpAKE4Ij0Za4D5gFjn15mXRmBiBVGqsSgs+aU34lgUC8+tsxNw
syo2WZwTQrJxVJDg3KO2+gUl6UAaO6d3Vi4DVxOlwZlXfXTpUK7n3iPLop9TbW875hW7DhnKN8ea
3CcXJBeT3d5EqdUtwKsdyHG4UYyB0fWDBEbJrb86tcAhPwXRugxOvjcs/NxOj54q3bM59NEAeO2U
JeuuGXHTcwMPc2QijXOL21mrwYFLzdiZVtK3L13J8Gt7+XAqQa+YIDf80PtIpgMZMR5m02DkuZWw
5I/QS7onzgHaKaPefn6cJWTky3rWEWR9LN08+rX1YTdU3rGK1Cefgx5wzg5xj5//HFmpfZN19GT0
DSDXcJu19ZbOwQ2ObZIYav+t01jwjFWELfesf3Qv6y4BwDfIr8puQmwIWPKOjUSIJRLOmllnzozO
tBq7vmv4761IdfvqWzWsWUQ9tzdkcpJTqDg/FbwZ9mM9rozqoTdnla+Skw7dFrVu8+nFLdiJ1HL4
cz7JEYAzJ1x+aYLGCeMIZSDIM8MvoTMN2pHGuhYMe4jU/HLmtI0mGdfh2MNBgt/Unw+mwZlsvo/+
7hHik559IQCZRsJ2sw0DZ1ra1aA2fSitF/yUZNMXSbk0YtF66ujBbRMbsR1ybNOwUkia1NYLh9jr
vs+yJ9MYEfBTSTx5B6Ic68UM3GQSjtVZ5D4Gjkr42hk8vC/2BIC1B8BXze3hbHByBj5HPYDDwNBa
1Mj+dJ13mmXToc1FjWhQ4b4Tv4S3lpRyq5h03pu6/TZ6TnFN4P98+ZdOxBrpsqxs/1TqJSGoxoi1
EiBlHU7ITJk1n/TTEjMW6oujrslaELvcjIIJ+MeRTmNEp3Wxs5onXyMqFcnFJLh8GsfC3dtFRBaI
/Y8flGowCmpPABM/du+WdSpdd/wwVrx2AWqro+EjCkd40GcrpyPGynT+NyuHSGtZWj6HNyTv3l1A
c+cRaqW/LmvE3y4Lq7boq7UkvbUcbVucH4fM2VTwqZweGmFhHo+Bmlo0jVcfTQMC7eW51ZU+0rpD
Gp/As4x55jVVhb8VowR9oUtBx920y6Jt0s8ssNIlkphQgSUI7MvQuUGMTO/0c+7Jmix/RT7DV0+L
gSx87mkMADr+6ilt4dx7VlbIP2WhnsZKbVOWyR9ANw4e4z+R9QzvS935r14btauq69NTI0l+aMgA
+igPWTnwtCC2FXRIJcHezvTKq/Gb5lP6ruCMX5Zej/i/y+o9ir6AETQAjjhrEZZPRCE/U6Ct4LtP
f+YMMyqp248pjeQyQwWYS6UDkI431Tcs+sVSDi58UYDCLRI1ht+x4Nymo05/Wh4mjayxv5XCmrEI
Xnq1FLO3YZj728qxECRK4Qv07H745vrVCdSN2btF2DeNCUGDTOfMpFW9dAFYNeoxL7ZWVFUvFKGq
LWaLaVG7vH7px55eVJcf8MhWL8bCG8JtMo3F1aj8JmoXWRjynbGfEuRlS2EVS9MKJz6S5YfgyVzK
qEI+LJF4rZ+MpLgTxXlKk70ZO00bsvarzFsa0U9A5dAl9XdjO1SiOYvUo3GIoPlBh6l4gevq3BVl
9d1JW3DFAAa6b8JQvllTuW5bq/o+MmTH4l+MP0Vd0o+afhpzYoXpZgixsDdiaK2DCgSylaPlFpQE
7dqox65YKjcT72Uj7F1lc7kyg3bE21d4GAFkVNEqc9xd3VT5La/cYJG6JRYQQdehfnTHMBVKzNXw
6d5qVRUXPnYreOX7fAEkht6GXU8QIJ3l/8fO96Hmq/3rAFbSqThT1Q4OD7hEVb/I7C56zayyPaEq
rRcbfQl2pmWd9M7drCmHX8xUWPxq5mOxtEMyW3MaUwfrjRhBxD/TXKFCfGDpo1aT+448HXgG2vSN
0ohffF/yeJpfolgfdJsoK4GRn0VfeqhoAUfB0YjMee0SX71xp3HPg0AphnYerPO9OAB8OK+zLvbF
CEb6tllSu4RzAsv/QwZGke+uE2Rzpju91X4AyodckQOLgNNp4JNbO2lNnrLRahZc59l3r9Nn2/Sf
ctSl7dPmz7r0wPkQqP51cJp0VbMIAPZ61DuSpihCxlp1ESPRyzrn7A0Bor9E1vGfCd2ixBHuQ1r2
a1iEw0cwP3ukrpxrlklr47i+3oOQh5/arvRWKegwXuj8okAYc/gkfrsmEj4xN4m6be5Qth0JkNWq
tZ2ZniXc1hJOCCOODt6AyE3I7iKxmbO1oza/i32Cp1SUpFjSKnNfCzogWu6UJeZXiMrLBoh+dTcO
EK7eSj+T91a/SdQW9Bb4TmdjXgVY56HI87219hE9Ad2Dvvd12CC2zCXdvVV4Kt/qkA731iiq021i
kfHeWswo2qSz6L11KjK2QYgdpWfmCzVg/d2k0nHurUAYexvkaXp3kafU2VDl+3cRc5u1mXSLwslz
33Lop43tgUfWfDlWZw9gf5AuWCrbXRvWaovk7FdLzSwfshPtyRzw836dZQ5yjKfh+LuFMeMc6bEI
5BUbI7Z1Sxcl91AlbWDRRbh2eIomtSi6ml0w+TpBzBHcXMuET3elsTOHpMo+UWnd2hnJ9PAJg+tX
9Ots7v8wzQr4oooMsbCHzpwpm77YZdHvTXejaqeUHEKOBDwgwYPY6FhWglW3YeDkmAe2BF4+cepV
Z+El7eFxMVap9CBJdc2xIf/l+n2OqdGdymxlbB8XC+x854VtfXzodULE3mfkzVz5MXZa2uECjjHr
PkbwzAKrhk871/cDSV195BEHT0sNnP3f6qLgnoqNbNf0ceohlFZh4kUKBkF9MMBCjvdTY6rqAgy0
qo3uLf9lOFWkAH0lCC3MlxzncfxEY1dkZHck4SIpI2T9ZCCucvPpI+qtaCcT/MuN6Ht5gH0Tr06g
wU/eGsDljB4lgJydbCiWsf04fVitQppmG+oTr7X7KuANMPpcRMNu4kB83wcH+xFiJGkfwweCBS0w
2kdzqFUWHZv5YESlPOAuGRK/jK6XEkFqxPiBVwYdBTxTWXDKAhWc8qJdahTYO2ASduEbmxt8FnQr
OL4wr+Ql1tnG0LRYAEcbaz73fejNWcSsr25GvPdtEtRVrdyhwNqo3YyjTY6ANBShK5DdhcPopuWp
nw/mzOhSBIyWSUABU//PBo4p+ZduGQGandbV/je9GcR0RZicrRssl+9X/LeLmb5WE33CgTh75uD6
LXo2rukM/zaZdY/cu3tCXoHKlDs/oShRG/6dfWdseiehCxqRfmO3qFboWV76TOwGJDy1KDY9T4q3
lOVPTjKKP6aWZfhbqF8tIq7+DwtGpALnrgJrRGSj7JdWcF6ppDzaNACtR+buHqqgyPw2fsiPHo2d
6y0ofk7hPIjR342DkQbLTki68LRW17HGDO26FL5G+E4ihPuaYFshkTCWo6eud2VdAq9tAwRodNXc
0DaAj2KPTZdmmHsDShTEPtCvq0cm5kBGuigKphcP3T2F08i/53n+nhv6S7uxb1twbvw23O8DGfm/
Z4Wa9FGTJIqnDhO76RKC0m/RrZFcCBAPIi5DDMA8UgtGSyCyU0l6kBnorhwO0bRo1tp6mYBcLfbw
K6+N0m98B26R0cmWeYM6G07f3mRK8S6x02AXRjncJX2TP9nhh2kzGhmxDOD/qFw8dL6XunFaFjN4
xmtuHFiBW3Uz5uZQgPljW9EwuF/D6FxOswUo69utXYWg2xcUGBghCqA3++LUwvex5Xp8lwzF5PHf
DXE0LcYGOGW1aK3OWVqztWkIKm2tq84ZEZQu7H3l5V37wkQmVp6kPr6m5Bk8QsM3S+TYpnlCIQ4t
m/VQJABIlO24H2Xub7BwTK6gXGiQCutabzm2znEv3PFPJ0MCUOT1SVyAgCMYnAiYJdeK8yLVL4Qh
iNc5TXHuURV2R4scFc3ndRetZLVyhnF4qVtkFaV+wD+tMN/dRwILAZwrTP3ZaTx+hSjPbBLLylH1
wfFsxHGDsagRHfpbNmfm0KZttXVbB2SBSXLy/znAtZac6gGvNZGG9gblir+Zxof+N9tpkHzGtv3r
GI+uPA+7vRL2yoz90Juzh26qw/SYhs8PzcP0oTM3k08nm4Tl8aEOSwB6pV8GCD547SnkURWTIHHW
A3h6Vki1rpaTeIoC5T2TSoUvdWlf62DML6DbDF9abU3xFKji0PUiepmYbpfwuwT4DtDqtr2/drD8
X9mzGI1jtJsIIDhmpKxrrFPE+Q/T6AU8vTE8LlhzH5vcq3diTJDinZsjS4U4IAIFLIORzanAn2gP
RKs6eMMQvQoWfMdDCd7xWbK19SxK2l/uEnfh2AqH613yg62YKvpkpCiHh8Qv3FvpBO/UrqaV6NV0
MQcbQNhVyRwKiAJ0pXS/GhogKkGaE4YrRT3tx4VpsRqUEUP2+vYxgswzQM8SvilBHXB86HVfR6vS
Afoy6mW5BP7QXSlkVV0VQDdXtwrAaQfaDxAf1YCWzAcHXpGTEAhUMexGsCqFTjvJxmkmUIPNkrHN
UteOGz/Nt77OuqvWSz8jw5GmY78U8Gx9Zkvsnf3PRiu9pLkApQepg/PYIaxmGqSHN5PT0m9d7zkI
IKu/IkHCzdiqai9YByrAX04zDxBchHXbaZElNnirLL9eYYPCdnPSgcoLffW9pn5BDl2FiFmJZLDS
rV8EFjibpvXB7jy3gjLcOzW9eIMzulALjcTQUKctyNYQne1TPsVe0CPfLYnEpurA2RKXuqT7Fmng
90Ne9r+Kn2TyxaK0SHKAVyhBZQ6csaniv4im4TddMdvVYZlVseliTQrU89TbNohDDZwj4jEKZBtz
2hy6JM2eLK/pYi5b+dl2/ks0UOcl14OLDEWXrYu6Y+/gzYJboG4+5SQ0wFqjOiNDxTkNiHYuZDOU
lyHltN0kYBpclUB5Xf2+ZzurBVWQ29rsas8H7JrkuXdcVL2Au38FDCwW6W1/No3GDFP0X3BfZ3sz
hjmAiwQg8GSNMBVwadyd3ppJrhPXGb87qG6x0gik74ZAZ5u0AyKczQkkmZOl5wp16hdIZ/XhiYD4
aAApcHoWrgL0yRkBvfinB0GGyokAuBnIEqkgZRt8OAlDXWzeBAekkdbvvf70ZzU4Q/ydnp2DiBLI
GAhmUOFTQY6h6smxRpLXsQXyetUnyHgxDUZnWj0L29zYyIDDykWE3BcipuASKSDEw8BNP+lY3Fop
QXQDaNe2nUBRVciSfIC7Y2EMkK+UL7XM3aPpyUpAdRKNCYLQ8iYsivjuHWsTKa/AbJc7l8z37As8
kv06EQSVm/7RmbMm43IxuzPWYzR2+SrHzqgbhxB/TPQ1B68p7HNUvRjBqfCCiAVAf7uhCv4MmlHn
K6y7i5WrQrF89JJz/8Spu7gdWbAxDeZWGLAPqLKQpLFJKEQaDgCWLX8ba5Vfuhq0BQjow+HcTOMm
kG2wMmYhQ4gAbHSYd+fW/+9eoE+Rr1q3MXHs7gou0e6KbITuiiSuXYRI0vGh12mJQPE0hdgOwsw0
5AUFYUFg70wno8fnHbej6mcXV+BckHoBD3sf+u/Uox+iqNyfWbRBUmvwF0laDmhIWP8PW+fV3CiT
tuFfRBWxgVNQRLZkOY1nTqh5J5BTk/n13wXeXW9tfSeUukFYVuhwP3d4t1tF7AYXfp0RxUgWS2c4
wcwyblbd/uvZvKMfsIf/GlH/h9tFj2ihU0IW14d2U8SPsUWeWRLmGcai9H2d6IbphjOiuurOIQO3
zuMmHNtUYemgHyM1cR631ta/dm1XuUscHj8Lv3pZQfhbZR71rId3pXjeBCDbYVlFISn2Lp+iEOii
IAJhMx+bdBleY6d/aLVuvllLMbz2VN19BybgeTuZYPJ6WGK0WdtZ1c6nS1GSVLGdlUUfP8/wuLaT
WxdKC6i25nzbWlYIxhC2DyHbmxLL2rEIctONHgcIpTuc3cAi1ibmK9R/1kfovXnLtva0XtM2Sucv
oVl6qu1MZ4lW8sVx8B7QFd05sORdXhQV4afjTm/z2tq6SJd5L5sqf9yub/nKHpF5MeusVzjQiO5D
bALgczMXMYXUdzDFdD+e9OQqEFuNxcToU+f3WRWsHs3kkbqUuuMFjffFwiMS+wzGzfskhxpypY4k
v5gR3CvDB3TrjwgTsqcsEAw2d6JNX/J5ptqaF/bRBF0/OHgPH8wqhyRQK5D0heLHlCdPlGPPii2T
uxsyuGNwN/5wALrNTiXSEke9XcVW9ro9UizoRk2tawdd8LGmyJN9adTlLqesD/7ELA0UC3LGlDyq
YeWPbWjunEoHxc1WJvnJnu6zu66IXGTEEX/fK6HqBoYuF/9NT8ILAbN5wO8fM3GZ/Volrs+1akRn
jBi+u0P0M04j9xgmmoufmwK2xXaYWTLhW7S8WcmcH8VKeHDa6ZzKmv/VFTsnuUJvt7y5qOOnujHc
Q9w/6VkI+7zRXntD+4FfpeOpMMJ2Zh+Cdiq2J7EX9dUZ4g/utf4w8usBJSjj3dK1KUaVvfrkuipW
oNQJPX3BEA52TbeHemwrQY3wc0elAxPhnnlZzdPLBG3Ri6vusQeOxxUv+Z1ZpQZh0Oj2UaU1B9wx
Cg+HZc9CdejrdQLRKfmuiX752TX9MbSSc7tYN6OW6sXFycxjchr2biJLD/udv2H/UxJx5LP3/ZNO
Gu9F+73EQDR1y29DAZlEr4lcnXGXha3mjbImA1D5FpWZb8mGaaXpHmUVmz/z8kPU2cHgnSldSV3G
bv8QgxPtLPMdNUATQDlmdyIT1TPTAchAUUZfX8ocgpX1Q0/0BcI3a0o3qTDCGubvqCP3dckEOxdD
e27q7JoImNVLRN3OytqDnKr+CFv0pzKW5Wsf/m3cDCBRtm8K6CjrhOVaTwBIRRKhgp5yJo/F3qma
foWPyX+yNOkJN5gZiuT4J08jecU0YNwN+WuPM/2bYQcDDEpfCeNXDV3IrkKcicmFWBFP81zJ8mou
U4BPf/y8ZMV1xMForyGR2S8ZHwaF3uGIu6YMkujsNt3e1mvzHFbSQPky3nstkSw+u+aYiLj2hqF/
gvqxM+U8wkI2A61yFE9FsQ/Trn+xl4qC5VwtO4wZZBCnIw4YcHNVzOqwu/FTpVdP44jGrDJLiK/w
usLKpdqf2G9RVVMm6nonKAarZzgXV8demmfb3Md9I45dnwRumai+gAEZl444LQs6BpMhzsP3TAvY
ljv+2KMpb8LVdYDlVtPNsDjUAA13G7CKSPR9Mzd4gGVikjh98LBB95Z7/3Vu0VU6ykoMR9ia56oG
6IIdyaXbXTB+5fTnDSLSj1JMBoppGbGMTspglKbED9qcdhOmR0HsJvrB6tWbqtdNAJF84ReWOPKW
sz/etYiij70+/2ESE8hkFvfeYlHtK6wMPGa/KBD6IVPKyA9re+/EufP7uZz676nDBm62m8Qr9X8Q
mb9geuzp1PTOkdEnezsdftUtH0/sLk+1KZJAraGWUoGvytyHNuveZI5DaOccYL/Gr2WyNPu8h4gs
+z+FnQFhdEiAEqWu94uSOLdBhudicdaavxeHc3LRjP6ttJDNp3X9vStzZU8cJR9eQR7fFA6PqogH
SvgUqrW2emmT4Uckze6QW4k4ZoKCSj32h3CQpc/rzS5FMR3dhDekqAvX0wtreGwq3iwtj1+Lkbq+
3rB1CeNjlhYHAgbwf43bh6Ko5AEj7rexVv04DYtgIa/WzyO3pqKZHboqfJC1fJkxBN+r2vBUh9pH
ottANa28qOw38BQbhj3KRStQdCUGs8+IjInVcSe75m+skSJqIr5W5V8dq1dvMtPJb9p854bRvSsN
7ZQWgYx6aycbr7LbFzWP3xtTTfC5mNj6OsU1sQWu38aIJVIEN1W6xVnXWCRkTvbRSXfhe+TMvt0+
1PgsO2IWXuyWumcXtXOoKPdceyiLMmq7a2n1oLlFfQgn1lDoblTPVdr+DUw/xeTC+jCqCEUWkNMt
Vt3TmPsdCH1QKfMf7Pp1bLy/W2PxnFnGeC6pPHlJTLmYyXnyZws6X4UXpQ8MjYtoyffbzhqvyYvm
ko4dY7AzmQcRCt3rlWncGbn2nuf1BHcV86vZcXdpPeTemCFOjcf0sh2G2EovVEcv5OSIAAoUqe3h
8OJkCCxAlvBxULy+k39Tw3q3xvmX1DtqYIn5ABn7UqNCxO4DgwKBh5IRym8tZjV4hOSvTtJb14np
HsO9XJ7qqC2eihkenpL097hfPLMv8n3Bom6nI8zauVaK8bM2wqUlvazX2mLf6LER1JWTnWThRA9p
TJWtHY3ksriFdQ5ZqQVxkmlBOhooNJNyuVRpNp7KKZ1xxhTGEYv8+XFIiojFLLJW6DHNYRhHHUp1
q+3rNLOfii5K9hGGxz2yHjMWFFPn3np2a5bEZWOUpwRWuL+yIP0uU6mbm1DirTi2XoXhjv6IW/lb
254GRSR+WabOW0fR3pe21b/LNFE8dPnxN2MeCDCFUf9tadg5ac1QfSgNNVE366ZzbZnWDslr63UM
lx+ThdInQdfygay4g5wM9wGeKo4MPe5GTGC91yHV+phE33tJFqsfVWL1ngUu8hFZBfzmahk/wNPZ
sGXN8KG54eAVsKQ+XKsFW1wc+RERKudNYd58ICGbPG0w5VOkGEEys0LC6N4FkLDD3dZM40W/lgoq
oin5WLqs9tElmXC6o+7QmBOTrGkGiWBPHEbmcO26ZLy2/K+XyZEHCGfslZmAdrVbILXMbeuRtTaI
kvukLFJ57TLestH0B8GrrMM08/uMYPZa0TKMx4wVBSVnBWoUtN+o5RsymZovoIwfVFVpD/gi/3SG
nBJzizVLo2Lvoy7zYUijDkurWvgNEKk3aEZ+a6zR9uY4M/YZELBnYE2nV5l7n5j9Dkt9HbJmPvVt
Gl4X/hclFQ9wFt/yJIyfAFJ7L2cTwXJDUW9a1Et+9suTMInHrCo5+wAJsOvidVEdspNVh7T3ETN0
B8Ox/KjHjc5Ujewmxr46u4vmBFqyGLuxXn5UfXXoZLUcm3ZkRVG775CDd70cU4Qv/P7DBcbv3Dgk
j1UCbogzIhqBrY1PUZglJPrlAK3kIswM+Yix0hTJUBwiWSEB4Eko2VVfh+4oB7gSRS9Xm5idUkuL
iTtG+AAg4Jd9aPm9W9ieWlQUIpkeOpxDn8faBVQnUbjtjdobK0CNyo2cXVZFwmupLO/bpBY7bMKH
gOgX8ZjGWsqXboG30AKXaSYDaskSGuOJ9KE0Gki6xsOsdNZ+sPC9RNvR4FRrW7yymzJMzUmbs2us
tOGl46fq2VH9y7SX3reoMp4G1XjALB0Ieba1PfkW1bGK4tw307dWaM1TRPSdB6L2g9GbCvMYzwEG
CMM8YJXaRspN1G1/ncSkeCXl+sc2xn1XJ7ehxy8+INkFOSwwT9bJJ9BuyA09xJ9KuuaptOrwaGta
/JJjeurVyN9VLbsibzzwlZiuXUu1MYOVGEShU/pF4TwSPX0cInKVBke9mQA6e0PMs6d1StC51Vsc
C/uh7JQ/cuKDmizNeDTrpty3c/a7NeDvSHz7dln/VPUyfciHcfKUdLYJKhhvHfO+jfTcc1VBiLVq
hvsZJ/9dPKCU7sMwKMe62MW28seczPGC85txnOrET/rJ8tuY70lf60WgxAMSUANgdJ6qszMPIyKd
qnkwR+2qSrZUBlQRwzR9XUlTyLKsyOJCXOTkTgEu9tLT5NAeEdnukwkXCaeJl1Nh5S3Uyvq1a6u7
gvWC7/SUHe22/a7Fue4bUjP5heX8+Fw8i/oJlRw+LU7UXMWKifY4vO3Hlb+EdH7eqew+ajeJAzRK
KtWr5UfbGnDlWBbs+FFg8DgzKi/TFO9E737Pw9L0CIgH6yABdMrlZWoFriDddJ0gGZYMsIfcid5t
jHb2k6uTQRrn+2WKBJvhgTeIPIeDIKBgH9v5e1VM064BMtvnEkZ5nsAmrJTouhR6/VBOybJvQ6ao
QpiGZ4duflDSwfa7Iu38OEyOYHB5kC3lWai6uLDGJ97E6k5mmj4ZmkaWJz8kVERPOQSOsUjje8t+
NrIoNGNZyJyPrqRrWnasqtRZ6bOzq41oOha10HYpBBsvdnzbSm9EpVgsb9rBL2BI7iw7uydufMHs
U+47t4uoWxfqgRgJ67TYqovit8F0k9ASTx+y4tBb+n7pBQGwVJ69SOGdC2d139qO9JAr5wdMBRlJ
wjjad2n3XcsEXpF9O75oBbBQgfqm0fXYU1039DtDgD2F6bTLdfnCR+WAsTg/gT9zTPUIKp2NnZ3D
kYkA5WDr23I/5jLdTTrxAUYyxe8J+Aw6V1+BGwipvSNxmCXFobESROM4QcAOr7rnJn+AxUoh0KXm
LycY9Plkzp7KStrstXwdf/7BZmG8xGl+V8KG7EtVCx/j1vguTOrwC7mwaZ/FZ3zGTM9UoHNVVDNq
+2Kzy0R6ehkMdactwOFNo6mMeyHSuRCeUtYGnV5C8ppyD+p+44XCUo+qwp5laCz5ebAWWBBmVQw7
PATuoZstBzSak0+US8FCVmGnPhUpRAC3OWvp2AfTGA/B9ujrEAmzD8hMALHp+WVONnA7/PbjXObO
kQ+3DoxcrQMB3nXoFrJMpmwJ4oaJIS3YtLnokvztbk5HMaDPp2NDgdF03AvoheMB9V9jzZVB1pTv
0ikAUEpzlKclwSeXifqH7uRzgNkIZq5GX+4H/E69SmgFNjRW6fEmmOdByQfgheNElFjALFKyCZrC
vdVX7yKBFdCRXsD9gVpaCwcgs/KVpMLIdHbCYDuwfGUdmmRXC9j9ECqqDJYea9Z8tI6S4TCQagZ3
MWFZ6jWyesXm/lfblf3ne7U92t6mZLE0Virh4ngAj/Ex1IqSHS37jO2RszYndhx83jsSwideNAcx
hWMgojdETTUD3V7rK4PdBVVZ107fjTIqNb9Vm+zcdQsF92VHHtVdU9x0X078YxTfLK1enSBYwbdt
GPoMUusLaG5D1V4zheEiTjmfzWHhJWqImVPenEaMi/2wDB0vTc5jhy5RYbEGDXYygu0VYOZBXdhe
3ijb1QETg7P420PM0Gq2v6GB+z8kSqxCkH+/VqXL1mo0wWtaRwsgOuhBjMbcr210bM0/zpL/A+7i
8M6GE99c4hbZHdMu9cHDXT0+b59VrU9VINfD1twOJmYefM3Xj/L/Ox3WBKR8XY19fHuYCe1xYEJr
BHg3g/jO5qT3WzPXxV4oJgYjZXYi3cOlqMMFUd0FS+WkHjkonnQl/MzYbqDccRhg/B3m33GYnqkA
TprSPWAKnZxzpUg8cetrfM36ZLiXYf2QMQ4EZWHkfl4XP+cCQ0DFaB2v6HslWPRbW7j4Ui6KQ7ix
VDyI0ZQTonR5DpuiZOxeCrI0ortNVSwsXhJ7eJOqYxyHFSZQLasIpsj1Jin1y6wtOyT87mi/9JLf
sDs48CWL6tXdZJA2EGKEkHIYz0olMn46zkzeUIIpja20rJrAGV3MG5ohD3B9Uk+YkbKsQox14a05
4wWjWN5C1dlTJkhajqF7mRuZL5PllXWdBW61/ObDtv0Z0urZHEvHc/S02yWUyPSxc69jvBhHQOUa
1ZifsoXYWbKtbmqBqHFgG+XHOc5MfR5VNyul4lxVOM735RGh/bKjCuNyVRJ6xhRrvtpSOl6yD1j/
8hKWqemHeGvsWmVpHjKMMwytUt5rhtmDPUnnnHdoN1yFnfJiLd2vKYuP9tIdB8gyL7YdV0d+AuUp
BEd/r0oCyMpU+dmHZu1jHD/AGI1JoVTZ97TusK/zJP4ZkcYCkuRX9mR+H6L4LsLE/lPE4GnMC3qp
iFsesnwpo7TxpDqfGrMV/4DMO2ABjFG22vUnwJJnSoNoXPoGoRVoya6K2uysK9Q07cJcTn3okklO
6WAHS9PYLUrX7lk+7qp6TI9qs+IdLohUCdLaxb24QvQ/KU08POMLeDfSKvkekvSDEpxigv6S1Wq1
ileIIzbE8tyO6veu1T7KsWsu4YBgkmo/dZiqQPKcuvgAjeUuylD+xmlWIG7NZgapfTcX+aUp6vFi
rejdDNV3NGRzcgepvKlzuo9dA0gVxd4u7PP9FKXRG0zBf+LOWR5NSfCEoWKYPw/quHf6AmajVSWH
XE7Odwl+LV0Hbn0bzheATyIfTeyUBirIJ2MGoS7ZULXuaPh2Zms3dgDGWdZJe2zRnr0kZofqnUr4
H6meTMsllnXmCwPEYtzdKq9xTCnMk4tp7N0gI8sn8rH8ldd/sBVIqJGSTrJI4b7ANsbJPbERDDdL
yYI6W25ADL9nvTsvc9y9jG3n3HuMLZISPvM8MC3kiWQ42urfOS822GreGbW03Ptqf57ertw6t/Z2
2C7/evZX3/97i+20WMJtnA/1Qjnjb4hbqZIwq3w+rEaNRfTa3h5t882QqFy0tf/r4df5r8u3vu3w
P33bfba+WevKnaHWZN0NFOc9KME1k+r6ULVZwgCn/rvXGEwWBOv5XIGyu9fX81v786mfx3imDKhY
yiHK4ibYDvU6zY4mwQTe1jbb+d9tJXZZRQ6kcs169GxpKj8HpzB8SETR89ZXF4LRPTXH49a3HVS0
6Woyhg+fXYXIniKGsa8ndaPrnk0dms/Xk8p2kdR32PD/V19KOqCmDer5q48dJ8bMwrhVZq7tE+Jh
jlYdEU6iNNZVrU31GhJ1wdQ3dT+lo70XEJFfdFWZgiWMi70oY3Gv5oXtUzR7BFhU3xMYF8fUqLMT
hRFUy6gTx1zbabo77AaZg6WE5aOohvbBTPOjwxx7kWJiibRk+Rnl2DFjy38ppd0eMXd5K2Vur+6Q
6l5h28WwEonHsZtSVvjqYzZ1AWYoxcUdWXs2bG5OsKiWveFqwpuVAv+4avkZ20bk80a7LwD6j6SD
kp9rLOUuHkW5VxftiXJzzxazr31RZRNhGk15NGVFpUfFkEnTEcqx9N5lw6C+EW4HYbTLVjUFSFJe
WPDhzcj4SOvfRtu37JQhNPaR9b6MZr0r0M495wkmBfVU/QOWjwnt2iUjvb+6OSFea2s7IBSODi3S
7912/dbX9fqbaw3yYWsNSbVQYZoeu2524al18a4qsvG5jMMSGWwy7hW8CZ+3vqRisQs56rq13L5p
LklT/MGG5l8XLJNlY4cxwEFZ77EdCv1vMlrxfbuNW2OCqBKC4n1dMPT1uryX+XnrI+8xeeiU8OqS
HFLN+Ayi3n3SloKwJZnNB9uJVniCYXvri6zkXpRUULcuqxqWS5xXv7ZxfetKxmX21VrTj1szndvq
eQYV/7xDmR0UHaLSxnndSK7QQZ/SOrVPacv4imXLv0m3n5e02KaaWvjtq/9/rwPiL6FDGvphu9/X
hYOWvExU49jZ4M6Ng1P1iGWgeTam1T+nIWli69sOQ6VWj916iFKFqA99XlbPJ6Q5/znxdTFR5vap
1tWnr67tEclh1eNXn5MWf1QiFL1SJq7nyDZ9rHRKxvGU/OvRV59QOkgE0g22KxQqTJ+XlVGTnxQd
MgxBjiM4tRmu7i3dWwQQtA9ZMxy2poZN54E9Cbpr22oxpw9Xks+KFa4XJ2NcnNI4hlS9Nse4r89T
As8Eqyb2XrF4M9wcfhuBLp9Nk6L6SW9h7ndjL96mUo4nDOCb3XZxPrXZqZP1vItMtPJDJ+wglCxK
RAY6pypajElaLl7toWQL5sbvW8sqtOxlrRNsrcQJxStu3bgkdcV966r6iNVEUS8PWxPGlOlnk/W9
wedhp09461oJtrZKn5Aa77rOq8bS6KSWLOq2ZoXVC/5rLHK2iw2GiycUDJftZAij4/Wbztd68MfZ
4HdV10/qetOsY7nbuW75sF3YuGTkhHNPnGQocm/rI7wz3MctLlQu+3s3qQdENExx0zaxbXOTo5MO
+1nGIdpRmX1D6MvJztsDDqs53M8oOZa4hbxG472uZXFwlSY75OPqezmKF0ACi+Kv1u8rWFlvSjaA
TuXqN7xAmd3nsniztGlmnc8o59oiZy1u2JclQe5sr81BmSi2uOF7k/f5GxTh6u725nFrNfUoX23j
zOiY7MXSHG1YQYGt6y7yrUw7TWUYv7UTSFbeUJJCRqOftDKy/ZiawIry2f4A02Wf5GZ/AMZasTGH
5Tyegb1R+qZeRCdX34lVhSrUQd63g56fDFO5GaX81utKcoicZr7xorHhqCbw6py9i2Igi0wpHvuR
qJEa6ngI4ppV/ezK4SkMG/U1jXCahHHjSdMNXwpwraxhra4qDe/PrMEuWg/bo3hdY4jKfIzKKP/s
0qYwCRRjeE7b/FctHOPUGgZScYL6vJkl7qVoig/W3u0vx4yvw1RofyT+DZnbWmyWbmRTeizIiewc
uw66hIUvu477VLTyr+NSepGjWW9m2p4TiLy/tAJjOOUpdy08m0R1kZpaHioNnLZU0nIPgaWm6J18
Y9HXHAcHIUPcubEXoux6MoeKYLpEENsd/1SjRRzdVlvZ+aWzm1UwwhLPdiJPHEBbFWYs2bkECIzl
69inq7owj4OtSYrAI6UX7QHlvXgK+5k6VD82aDWM6SmR5qovS9sDrOD01DZ4hFhKeTKGrPTTXMgT
oJ/cm6usnJ258czSnz+/UIOkQLGDBLVPFQr9FLUImdK7BPBGeKZ+H5XuOVoYgQyG2kMU6tXjmJaw
vhStfiOcub3Jorxb7NbehsXR7l2rH7ZzmIu6l55AFm8Sv3sG5zcztt0XfJE9IXTrbbCM+WVRQm87
N2EEB9as+ltLxW/xuRlA7tfnkcewPJd6ud9aJLXWz62bHeKwtvBHb5Q7+P5xO9e7lnq38cL/bNVm
c+/G5WyqmYqthX7Kmny5FuuhU0cyHjoduIZW3bfDYXAUgZeRLq6TrtnseefCA9HBM2DrNNYzqcUc
M8/FpdCluKqjxtlw7pa9mRCh8dneTm0HCphmWw3XrfF5q6JpLYqqFTAq0bqncSiAJdu4IqnUkjGC
IZzDtma1/gGKAIJnr7RnqhbQiWhOnc7Vi6Mu5z6eXz+b2xlN1kOQWNm1yIcPs0qrcwHidR2G5l8H
HDDtfZ2Jxv+fE6PqTo86L+Xr2s6wNcNrJ63xIJBjLbLeJekAgyY9xTCA6IGbkTnTIR4QU2q5Gt34
JSESEMMyPyTQq7a+7TpnrqPb1iSj7gnFHSjD+vyv/qVpsS+SQsGXMZIs5UJCjucwRnHKoUy7EoIx
Essxrykir32JyeiJEVAEnUN0r4VVvtVhE1+3luvO4UqtLNnscnLsUuWojCJlI132r6oo9UdR299g
jHSQXriigZbK5vhla8SSGlMhs+Vha2odVA7EePlxa9ZzmZ7D0YU5vD4TG8/itozJ5x/euoQ1+4nM
o+etZRUjEOuIJ8rWTMZ02gtzBaLXp8fCqgO0GMLbmrluW08SCe7W2l5fF+mnXBTyaXvtxcrzmqxU
OW9XNCuxaNa1er8161hd+GqWzefdXFFgg5RiBLX+qe1uSTg85TUQL4VlSmuWVqrErrcyEBQLAJLn
hrHarNqTKqgMRULL3+yJMTqNIvsnBOKL5FGMwuTJaK3lL7jF+wwS+r3ukYtQlI9fSnzdPEI5Km9g
v3KFwZGf6kqEQWcsMebmSnKiDlmeKkw8b3qRvufYs/0mDAaH9nh6t536d1lUwqvMbAo0IiRvTgr7
Buwn+X2mEN+C4LMx0CInveZTmcLEiaILJdJjOi2vYikNDztO6Bt1Lh67pa8Wr2g0vt78Uoe8uG0H
RYj8BhpqQKj6aePw6A8ZCnRnJGQNQHOAcAX1HA2disdmj4rF7aYLZPnlLNvmn7rNFWJxivnV6hu+
dtOTFkr9XSzxr3JxcNHPHoe5Dg+xiP80fZHdkjTBtza3lQMyffW9tlKNRWt30BxdvMXiSEks/2Ys
y3gwlDW4UMkvkeL+YrmuBqZM/phJ9U8/xSblncY+aTBGqbI5+7TGaGySaY4DE+IHNzayHyNFony2
HKhIDcVKmx921kzuTo8pLzUQAZ6r6ggin1Lyiw9zV6YveYc7MVUC7VuzRO7Jcql8QnzP902MPaZp
Q1Ya4cK37RA+WD8cVN/XsdSeSVEJEKI3HlWo6KBWIGIWdpcALxN4r8raXNrGbZp+6B2LpHvVCec0
Fz32hxMEZemDMyonTaGuhqapOaCd17EHCY3gF1QP9ZqDgO3wVxK7UpSegVvlmekRi00RfW8KR74s
OpM2XfrNpnAPuduOQUw5KOYUP0xu+msuiUmfRrxzl6X+uyCDqTvd/RH1UetbQ9zdKd5qR4vUyCCy
SlD5pHZ2Uaka7zA//yEkqf5r4oJJLehP0vcETNlrjlpVYw4xdr2nYlJH8ko0PquVljw1sFS21nZo
rE47IJwHHFuv2A5hrcN0mdxLiFjlGRsVDdpfeoIbsU/FyIJHM9WXmdLq3tWpdW9NCyPFa5G6j1tr
gF34MhqIsScxPGxdBuqDo52IZtc6mfbiDkYHyxMC0draujTDwvCty7Nge8I6+5wNZmbWLsmp0sLV
7bPuX+YQSquZ1PetVRVatM+dsDxszYmdDfXqLtharq71L4mSwxCwh/mzT59d7Ty4pYDJy922A4uS
Az+N4ml7QuQo8z5rMhU2Alewqk6fep3qw3o3ZT1MI8CfgmjgvF0B1D0GYYUL1NctIycPMF/NPl9z
kYyVn7jzy5wCd8yWpr+0oY23nIyDvIiZ6aou/Ss6ga80a6dnOxbP+fi7dhfjFUzTnw1remaeMF7r
qf4VZxhNbOeAaFUfc0r3BGPUfBVaB59rILV9u7Y09ChoyGTwt7OjSqVHbROLePkn5vsaMoycC/IV
WEEgRUuetwPmKNWeuNZqn/2nT5+TwosaF/NuoSfPczTB8gpdvL/NYx4nxotT9cZLtigM+nBazlsz
Vdz+rC3QQ7ZLtFEYL0xgs10kn9eXLWXkCZfWk1if3kTyAN09xBAdbVuj9PbzdsjSltGuHaezHaX2
c4c3+nVKFWTmOgS0yoxQRxcLOM/6DBDB+I6XHHuasCt9WL/tnjdo2kNs/tf9ZP+3KpRwj7IfYpQ+
K89o6fSDorX9Z3Pr60y5kxrz2dZSo7Y6Lg0Eu8+mHvKspTiGEDduW9dkLJTz+lT1SUaLXra+eQkD
reSHsbVkpwynzpIVV/BHt8Mg5lsNOeTxswsV5Hlk/e8Zdpk82Q4/8w7vLDGTCEhtl0qxMUbP28FV
46NaGct1a02h015JiDhWep5k/tKuKLBsbG87WyXM8rmlA521WXr46jPc7I+rqkx6Q93eNXKQvT92
f7CmVn3eDnyPcPAYqFZ/9YXm+CYTdXrA0Ud9HqIwfZCa+Pi6IGOfgvNG2x6/+pwdsP/0edN2GDGs
wEbItyYxP+hJ+tRNbnFlDizIxCqCARFEsLUIxxSqtz108/hZ68zu/F9929OstvpHdmG002ry6bGE
tv+PsfNarhXX1vATUUUOtzNnezqtcEOtSM6Zp98fYnXj7dN9at9QSAimDUJIY/zhLjZ2SZTQghAA
Q526XJYA6ZKLKbtNBEf1uQzd/NmNcsJrThjsRV0SpMQqQyDmfprl66FwcfMJEvcoGuua/dXLUCnW
dOA/uWzW25hhdus1QflcjvlTTaDwit5r+ZxFiNzqvuSuZeigeD10Z6vRW24AB33gUxsSqSClFLN8
locyfKhC+ygOiirF1hSC95VzVIYuvw16fzZLv+V5dtprpXf5yenLBlTQ4CXX0su3ab6V5C7fVJVV
bhTDGwEeudVOlzTr2kZQNMIWP/pEl7eGWXyqNDeDD99e3Ly9Gq2HYrtPTgpewne3CXeGj+BBZLDS
yZgBYLheHPoAwx47BcFWHuXWgzkh+WC65Vbd1MxB1hWzj9T5WoVqshpBCa/xCoFI6vI1F9k+8DGw
63Uw6LLUnUBMvCqlFew9PggEuGUg6YCU21Y9yyNac7UiaSQXYCfZ0j7u1TfWXQw2oBc2uSbfkiY+
DpIlXYomhx7bdvYxaSHAadprWHUhyz+bdTJoz6T17ecxMZTTQEabeEdNMFHLVkk61HCmVnKvNWjS
EK2HTlRtnLzFdHnkG8li+Cq3d8WvnMdJhG+AxGAOhQ7v0dMuehXKO6lDLjgL3tB0fSEjtAlqJd9l
Zm2f20QbSgIB7C6boUMB3tSKM6Jln0BY9EdXrttdjsfrCqSGe2vTn1zGPyG3oq3Qfe7Wlq6Ruc0k
5ZIwV02MXr5rMVfuimQ8GwjOej4gkUQatxnuqh0E1EOldOWpbNxyK+t2t6ksy7vEdjlu5Fr95PX4
B4CYarYeni+FPOZ3A/jHvVD1VykMigO2efUFmURwJXxTtnFl1Zc8y4iSqB38rdFde8XQXgASHJoS
Qca6jNZpme+dpHeOqTYUODwBiDJb3V9pAdyIsm0ORjEhAr1G2eodPlgAhL8j1fSNUS456GTJ19yt
dg0crlmjzkYEj35jVhJwvaiuzwpbdBKAa6ElwYq90fjaayZsG/l7EakDvDq9PHcADY7SFPDQqruY
USvTtJopCt2oIQ8S+wizpBicHYOull/V5FtrSrc4hueLOMo6Du+gl3+PtlacyL/JfAmjEs01+TRk
hfKkw/DQ6fake82yi8DfWMVaS/3g0qSFd/J6ZhiJwvs7+Nkaeif+gk439d48IWRltWhSWMHrgD/A
VouIoZpFWe59c/huTwZkvY0/FaHA2icUOoMdKghuZWtaR6/1cYTwINMo6HIqWTlFSj5BBEjXXRj8
rJIck9hAP/AtbyMQK8hblTtu6O8yxiKmJwxP9gFTjrowHgmMqKsQdNkGy9FnDG7hmNmVxkusZUe/
ZBwMJR13v7Za5w0xgTJ9RNNUvrSTwa4wz7X0wSBVD7UjXfmq5271BqSer6isUCSrYew1qq0XRfYa
UNYuyLyfEpkHlBgCFIUIZfxojS5/q5E156N9aFIX3xMbTpPqkQORe+ipDtPjq1cB5BnvrEjqNXnP
ItexgYyTlUwMMg5ln5+3jAlCvRkgFz/0DgH2Um0GssLeE8IqfD7rAoSSi1J0jrLUpQd5iRkR2CyC
sQDGZTg8ek3weoy9nelM6rNF+9Oz3QSBMg14o61iHIzGFMBDd++PFnr7EOZXjQKVqf7VQRoMgP1u
Kwws/dK0iDpbKz2t5TVC09lWzhoQyo2EAYsiS4hBohfjeS6Jhdx+HorhqffN6kKoES/FZkAULakf
YC8/EWmuVgZ68kdnUEGBqq5xtEz7JLmtc5Ii1z4ZE06nCJtvle1c8oBhVq9wB5XjojiMKCzVio8b
c2bvi6b5iveBBifY9LZSHg3XDq+ii0XwOJsIxF6sPseWfQb/MDDLnkzh1O5rz6qd6IYHfAnHQFVr
3FWVQaJIwoJARe3pZN1y41DYRbYyIrPeA13PAMU5BqAbPgY7yMwnKyUppWZobiEd+5wbjU2UJ1M2
URju86HW921ZOJ9j5wUuUyPX7o/RLDdw3vmWOhNERvoRaO06NRLvpPZev1YLudqwUncOLcCzvQEO
FNwJKSnJZfHWQLi3jIygh6xvmAFend7oHuMOjSKLEmIymAnr3kuaSOZ52RRdZs1Fk5n/0SyhiJWj
cTNc5o5OZ4BjtBOAnoXj7FwMfNe+g/qawtC3Zsm8UmWPV9HVtfNYhqRNmX38jFN1m3rRcJJH5JsQ
iroroffLmByioOpcMNESnZHVGR/iaTOJ5+hpr1xkvazvXYvncB1OIzclJ/fqexkw1S3KeJ97FrZ3
scVjBBN2lGrWH00bM/MwgrcoVtE51LNHQ+vNXZ8GrL+njWtfR6eBh1Yr4bZq7rFVRSef5cEpdq1g
o2UQAGBjB2fD1O+qp8HecHp6FCZgHYgr4nvhtpPK+6i6BNeIwdD/EThTkoPAgJlTRhqqMLBE3Zi8
rkBg/r2RGvJFLdqmeL7yqvpIark5SI0+cWrCLPg1WMieT4kAaVS3qnuSCgy34Eg028iBY+21oLEG
rxtYcbqcS2jkgqD0kY6anSt9eJycxqF2uOamR5VmjV1lT58j79fqPCw9tgGaWX4Mr6RBenJUQBc5
enYGkXHoBhgpwJVujd7cpRr/p1QPo43aFOm4Fpg5fyLwG+DPtlY3pHAKRvvWx4rCVLBJHhxSc6ew
Kt5G4EaveG2ANsy++V0Qv8opXjBO/dPOXDq3iBJYU6igHFVWOjEdynJs5So2A58wAFaOtHFFazTA
PSaVYisB9nRBCgxlimntdIVsVF7wh06PSZgzZPeNtSmNEHgIKQVAcNm4zlBMC6zM5L0w1zpD3rVT
oPSWAAWkBmBVVPF7SI6415AA6yEa/TcfKTjER3e4LuYby+ohuE94IwDaG2z2ihP6v7GE+lb5m3VN
fa67ZF/2JZ9JUIGRFbl7OYIkVMPjLMuj5X/J0lz7hIQ8ipz9kxp5xiHupKeRIMBEb8XNXZ+MB8Kv
cqMdQqf3ydZvnHB0jn5g3EJSaetYRVapllOE/zQQ4+bZ1tXhosThSy+zSvULDxlFH8rwZNJUuOja
RBW/BxTobVaA8JKy2ZkkvMFy5eYsHBEPv5vOUp6B7dpIY0sDCwGdcVqZcPVp3FabLDadR1gA1oM8
vIwg+B41wAhm6lW7Iow+5UwMkK/EQrHNSaaK4hirCXO+PAGgKeFy3Ng+8yctBv5ibFKv0dZFnrUH
2BHZS6OX1QGbT2MtimpkVeCNS2PlV1J1ZbrM/1M35kbNvZ+DKQ37LIzHM8Ifj+0I2Fu3zejBQ8rl
wauUkswwUphWa8VbozSLfQ4NXPNgZ0gREnMJf97E1LA7pIItnyRjhgvv2CdbVtEPGnEORvFNkjw0
PmCxb6n5gmlZfUwmzEw+4ep8EBZH3XoIJtxoqQ3yEWCEPyFJxWZQgzdJ0txt+HeVqBfNk+m1K0+5
x311auh0OITHbAXQs1JBTitl4W3c3SBrTAz9l7ACKeA+95UX7zzovGatwS3q+meEylE3xPNu1tUQ
GCGBG0p0Fgx2aKHkPWlviAONG0OS7L8PduWdwGUZ45bJKn+J2BVvtFHAJTuI3WgkggQLi3+vKzPQ
vnatoiCUS/thghQylwU41AK39iq8HtxVJClTHIFaDyzWlqzKF0tKN5HsWffhp952oJinG1dNVxR7
Cz7RxGt93Aqooqjsx2RIDqJlYNXcGWQRvT/n19NFRCvFl4eVaSXxRvyVEVrTJGARPptc/fZeJe+F
wojlrCG5d0cwnD+a6fn1emAdUtSoRTpYbCJx/8UursoeKS2M70QxSYq9n0sq/jPT35SC+/TwzjiI
nxR/huM9+EHRIU7SFlsnz3+K8+Leg2M+Pcb5CYtKgZdKXbIuxkQaXer6XG32SK3gyQToY8b+it4A
7ZYMdT/E/VZWy28CDyw2HTDqpoRfRzwVyZGk6EzMiAorZoy3q61Ies84L1/2vrYwF7dOhdc9Mg5Q
G+uoehbP3ozsh464z24sNYZ1owvQ22PqTnorO8UWy7/aR7NteWhgh1Ug1JW3EY9LPA2xlys2aV2x
K3qB4asueeVm5WRtesLX0QF9JnanDUQE+oa0LxRWUegLRiNABGDOMSuacftuV5xt4UgBEtnW0tO8
O8YtaCgzOIjf66uKGDXaunX0aezVk7hz812CWrrKjHjYiHst7kpUZ6z/awXxlQliLZ6JOEPsibq5
O4iy2GgxjiFV4wPRRPSxa57Eg5+7prg1S28QR0oin6sCDPtG3ArxR6ptyf2pvUxdE0FnlmsU3+vJ
NgS5y/n+6qnVjgCvtB2G8Aa97lkp0hqmrb9LR4jOtTo8qdPQIT7bSWha+9EbQQJjx7eSoXOihFuh
J2REafZ/fvjd3yB2sb2C7K766txyfnqoyaQgTTR1I4YA8X1vkBs/mACy+qcYLu98c2c4xbu35h2o
4uMd1EjjZQGsybHaaX6qjNvQ9r9KTSJvlzvMIHhSLRtK9zK4yO1jgonlTvwtrVs8xLgj79BobMd1
lfiXulMlYB7TODS91uJMsfevdU6TjwgH+NFG9IQ2jHdMYVi6TB1B7ZF20uFYL91namAWIw10dd0h
wXYQPbhvjO4wpAbLkmKbWh3GR/YErvzX3zWz+Oj6YIWdVAOuMAFSlr43hldbnQCMWmaWk7wNw9s0
LIueJIpLXUb0ZxqRDHW0tq5VdGBW4kfLkxgjRXuxWd7Wd1103hXHx8LpDk6lr0VPmE/BVmAvvdUV
CQIxFrJgr/YodB+XN3zpy6JOFL2pF8ptu6sA6e19K9iJY7ro7KLFcv7HLijK4qmJvfkcUZ53PxwX
xQ91c7fNC9P8M/RgK0eCP9aPHly5VQw8JosBubUmCOfpw6E6EE09lYXqoO7woSBPz7xAPPHOVDEG
tR7Ssb5bzA1YH15UIhajnK1qqBMpoJSubM7GhFUd+/yednaz0/WRqUSlyhvZy4jdtAjMrEjw7gSz
YEgnu0h97MqNF+QPVlK8e/DiV0U/mF+npSwql26y9BXRJOvi+tBiPyg6o9iU03At9tQI+pIewnkS
d19cJAPPOIBZodu1LrT6tXhLYLVTK3bf1Xa29jk1EFES65YB1+AtpLovpuBS+NywJpTiI3FwqCHh
hG/oI/U1aIG7I2OyFfdYbMRjD6fpCUK5rJGH+Hs6qCcn1JKdPPbnSM8RKHOagxhkFEbtGs5ujnru
xs+8+Qug1T8h5SdHcUHx5MUeI309sWHMoPs5ds4j9nL2jFl2I/PZxfNsl4oesQwGsiJbR85b/j61
7pVNO0C8X+5inliMpNH0mUnsxNi4BnQhQSqBF/AZXLLGTNxBflQ0IbcG5URDF6VXjO2sYyYmW+B1
i/1gW8cBYA753D30SDSKA3Od4Bg2z67mVVSgeBk5N1WZB2G41LdSi7SduL74u1wz6I+1+jBqab2T
de0unuryaMVe2jQ/Qm0IVn2WofQPhfzPAm0ZOCTx7RfleWLH8jTHkYblAxj/rZKYKez8Ou2uCLLr
B6BpxUmwdrqgKU70hd+5nyTz8xVPYhljlgfDB/oX3uMrfXDKjQFBGlkMS8PhJOMlsBnBNygEbnNu
mXgyolt7MrFHA3iwm+Eb8vdgLhosI/ryJOcOPY33y01Yjoo90eT/vxRztR720lW8T2KmIP4YUZzn
4ktZ7M2VY4DtBxNahBnERFdqzIOMx6JoIn52nnKJXRw2edXmXfLaf2D184dS/J3vZhnzuXlqr4EF
XEgIYo/Bh17MX0mOELoWr8lkPj+uvUH/itYK8WS/jQ5Z5fvyVjSfd93pCxoABmm8eJ7HiZ4qZnTL
ZqkbxoSUg4JSpAJMbJqEiX9n2cwoSVF+N5ed//p87GHiXPsMXbeW/Qp4+s4kSzWu0evNSEJ9t8Uf
opcn1Vblo7jZYlIn9pZ7v9SRCELz2oMAsjQWv74Ul3PF3vIYlwPL9T6cG6SvDUIdjGGMmWLgRMIN
bJEoizePOx6xjJ+Oz3/8mCvZKpA6+d00UjzCueeN3zyI9kfRXQNVtgBNT8/AbxokN0RP+eddcfY8
VAHKqQ52Hm8+UkE8mCLLEu4DJ0QQPMTR5cCyBhQHxGZpJ4qd+6NTyvQ4//VTT57JHss7M89n5s4s
ah01bcif/P3eib25ldj9WBYnzVd91+rjD3w8S1JIbNTmizIiNSvGlWX2IM79p7qliTg6z7PF7rIR
z2Mpij1x3r9e9d1yRrQWDT/81D/Vfbjqh1/ypgEfo7my8WH0Ta84Hs7kKopxXquKF15sCKVAzoRG
xOJ9CrMtm6VuTPAEhX5Hm6LW2J0bieFWXHxp+u6I2HV1D4QQKfi5R4uXZXnjP7xUywu0vGiibjlN
nPGvdR9O+6fLz6/rmE7k/iwE7ddvbBzamNZOc2Hx4Vo280p2Kb+LVfxT8w9183piuuz8C+I6H9rM
v9BFzkWRut9y4/hrMTSINajYW77RYgxZimJvmZAtjT/UfSiKdm6LYED7QymRRIgyEyIfLye5d6a3
ogvPu6JWlEdC2SyrkyLZqU72vAzvgKmgjS9laZxo5KIsRn7mQh4RJSMx7Dl05HpGPa7F8ED0H0nW
CmXgP3S1edAwZWIIYnTJ8hESJuJvG/EkxWYZbkVRdAVLLPqXNks3WOo+dKHlMr1XxYQsbJhenTzq
m8ZS43Et1r8RAAPCRVH/4tVdsJvfeHFTls08rC5lcbv+tSgOLK+uKHoEUv4M36L84QqibkwisBNK
xGu0DPbzxHo+Lp7PcmaFVwmLt+RoEBjRpgjJu5Xj0kycKzZiYrAUxd6HdmIQXere/ePiyIdTOqeQ
tqN2BRX4WEKlwDVAtCBSrikgOaYPV44jXv0shi43iZLkIO5MHrVpchhla1UllnEQT3h5ovO7/y6Y
+W6qsDQVe+LhB1lLRG9uNAe5UgvREy0MkElR0cruRicnHYOaizLcxCs6xylFD+hHNaw+ixf5T1Sr
lL0t1tmkTiqSg2maHCMkgmGJQ1oTm7IiW7layq7hSeif+cYqn3SHrdHAgIwBeYl8GKri7XXVPQvO
tkECIJDRrhF3VTyXMoHKpBbZSx7CMxF8cnV6wGON6E49xzM/3H5xU989onnpOt91sWYRu/NrHpCc
HB192Iq7LH522Yg/YCmKG/uhbl7ViSMfyZxLS3F4+ZdU31fXJtZ6K2wMsYrzUvetycJ+ryEEuFVh
zFKEeoYAaXbEZ5KjhkruTLOQ6ZmOOg4wTzWK8G4qvedASfbKdA05KpNr7pX1SrQam6Q/SGOub+Q2
AaTXddmqCnjVxcZJbH1tOgA8FTBFlziyd3LgG+kWySAMl1nZb4lKghoerGOletUDnCxyzYjGQjxP
LNyLQvkSu/3LhGh/8iClPMG/KTeoxvWoclAUdQmCR0lEeqLsUYEIzSJ+Ch0LZUG9uQ4hWggWsIWd
Sm5/7xju+BgX1Q/4jodWV/K3PtVx1Yrdr2nOlLzEB/7kejJI8aR6aZ3R+OYQrSez63okHJQadZyu
W3lVWX4qRzC9LMnzV1WOzTWKOsCrAmS75GyyBdAJJY+pUaDfJMubAolglKFycNwYMRa3fjpCKAkz
gQ5HAT9S9lVm5rdxiIqb2BObJMssdM/SFGFhgvBGFnqbvEB+yB26LzrJs30tT1J+iVxo2JGgxLGZ
AsAr22XlFmYhqtcyhE/NxUhURsFwUycZmCCn7lgPV5l9AqlBes0h2F6j+jW0Q/DYTRuILsGjK0df
kdWUjqIqTzDpRncRVa4M4TPNIFtjeY8VatiPMpnQx1hSlPXQ9x4rCA6EpgO0Kja5lymWonjIroau
a25K1DgP47QpE2B7Jn0LdjUtlgO+msRrJbdwRevIzugDZnN9r6IL4/4aomC8zSXQHCj/WvS55fwi
MJwHVGaCdeHXK3RPta2lGPpmGKoUjTfA9Jmm6CfTAuoMrFXZqKYa1Sus4JHBwAE8d/z8UkC1u1TT
ZinSP/dRRgy1Q9rIhJuWq6d01GNtreiachKbbPD+qszaQloPDix3x48JNiNq8NK6AEZts2+/RF36
WSOVDi4cuj/vlg6fGWQiaIWsQCWmHX+R7vzkp5H6Zagi0AoI4rx4fQLsGh2sh1Ehl2wMkXEu7LQ9
qW1YH+I4zG48AgXKfy0/Vb1E50pi/Spr7UuJatDVDqKHziwqqK9S+RS2JI4sxB63oigOkAp9RX49
3Zb9qsW4YzVMzUMlxpQvBMs1nUcGmypLgnbLmLF5d7KRfrXiUT+LS5WVrtwsxz9ADsOpM0EWbccH
p9gsf0HtRb99f4zm65baWD9UTb1NZWRt1i4Wy62XPGNUOBK0zyrWyqZ+hmhRPcE9b2+Ejo+ihNFu
/YRpHWSopEesaWoh6iwt/3hSZL/INnpcuAYC1Ib2Q8Ri2pVg0F3QT2svZUdYOY9ROxEHLJQsjshg
RqDZuBWqLtV7xDaVtSiK25PE8vSpssCETffH7HuALsU00Qv3Zv97/nfiKHX3ZlbCOZvuH4LTIPKS
wcGfnj7TdzrKKWJXbApvhOG+lEVv62skJN9VisPiSAO5Y9M9AJwBgeehc02s/hv6oQxKavm5LD3/
0Jqdh8a7X3zN8504HnZ+uYtVVJuKUbIIWEs2buHEA4+VF3iXZtp0Ebontubu3x1o2xg7mTfPNcMt
FIbwnPcJHobTRuyJOp1VdgYpAEW1UAkq/Ab/paE4ZW69nN30mAP+L6fEdge+Qlb2Hy9TNxkit/f+
lstEA9cf/jrRWvzIkOVqdYnriUdB2lE3ahiwKFJeg2mTIjBxFcXBdVEsDNwO8rocElyfDucyyuWr
pZHYw0HvzIevIY/MyaFNVMXPCwdPjEGSTtabARQfZSlx9MOpoih+uEZ19GAhBD6fKn7t3RmJqm+b
HIDGxwPTXzXkIWTH+5iZn2PsSUEujXZ8rociPtt9AOBEQXmzScgzymQrtlHmK89y7ncXWy2/p74i
P3dmJj+rfnlrGGBv5KZhuiA6yNev1dD/sspaPZtAS97shEuRzMmvMWoGb0EhfYKP7D2Ig3ruXd0s
NB/FMZDC2xhC3VM6tezLt6hT9BfFDbJXJTqKJnxzkme5qqBf3vwyHi6tp8TXftog7qd2Kz0q2TWr
ccWYDRpvKoo2EE1J5Lj2LznqcC+1iV3CXIrfEqdER1vR6rUoam3VHTRcUze5bqCIvzKNpn3C9Arp
IqNXtwGEyreqxRZBhq+3n/iVb0DB8o2ZuPqhxzLzMTf7FyA0zRcj/zbalf3JkOz6lOQB0kmm2nyp
RoAUsmWkj4jooKXrt789y6y/ANlSN2OIi7hZuS8K4DM0bOsOvCd7oV9vR6xh4Qv/VQUt8s/BD3Wq
YYGKTcZL3jnlFr+2HIU5K3tJJMM8VXEzoLndZi8qjOknrN9X4qAEjO0FBMYnmLzyVVSZbkV+we7y
vSj2qEkcFWeI1qJYhrb+OJKlEyVxxaaTrzJabyqM6LM3jOASMsPXziVaMdCiSxcVNjO9EnQPmw1Y
PGQ9kZbdFm5nncSRtnadra50Bv0Ot5PRZeRBMCZ4a+WiXcPxCU6iaAWyCUwhaM+iaGJEhA+k6l5E
cZSGbzbf/JsoDW3yyHidPmoh+B639w5+0En3OKnla+BCI/Zd7Kq6tHgE6LNFdqK95079GoW1fAas
0N1VteZVCVGVLyL7IhqIenQRd7lUJjdRJTY6KkeBCYGhbFQMVzPcYxPTu4vmIXS0x1S/V1W2sxu7
wLCw3CJjnp/NwcrOQQNZbhILzs+SzKZqChuZWXnYhA4uWqoZVA++YmEFPhgvKITFX2SjcLboZuYH
UYSjA6Rezd5yvUeSUmvBEkzNlHZwV2j6gapJe9yV5RqgeBF/AUWd7KHjWzuV3McX09DOqS0Zz7qf
WNc8MgBYTM3qQf41gJY88mlTrkzrFNyI2LOnzajE7poIXgV+96+6pYnYM6T6V9Gqyv6fzldrADCN
GT6U/VjdeqkALp3ZSN+B6tL5Ev1KZfdV7zvzrbJ69IFSNbskvmaibFzEIOK68VNb2HfRtNfiSxlo
zueySuWNXYbGNc4dDFjKErUUdGFfoSP9kBC/2obZ2gY2dJFzXiq7D781CgAxQ7OrB0dvvJNkWtE+
iH35GVWVciUub42f5dypfjTkjYAR6SE6jIN2IGabo7qbG3fHRHOc191C2FJJV1FSZijjolF1yRlT
L2bub1pXDU8l4uR/DsxtxOF8qYVHAvgZGf+NPHpyuBHHfXCPF3G10LKpNAvohIWlH+eiOKw6StTv
eLWDuaWnqHdDj4y9bHZwt5dLGJZ+NoGXnyzfkLaxkqnYUnXWwQDve8Trproomm7tzCgZHgd8XDZt
LVevvI0y0B/b+src+Y42j/S7cl7sLmJK2mfG7v5s1pn+A04iYpE64zy9j5c2iSxIKt64LYuivIVq
XR50rehOgV0buPu6ObYEjYU+FmBVBj6YmWqOLJbbul9Cr3+NAl36JYG0nH8oSRWk4jLj5xB333xJ
sj4rZpWgdqyMz76JNjhTFO8BCrW9TyZRcVly43Mbh8aecED8YEMFAuNcGcTPGMhMd/S/MAB/hXwo
/VQ9fJBBJzHDZhIeebb+K0EZWW3aF+/Z0Kr6qW3ALKNTXL04NWvCpi2UB3AbDfAcHJbgXVkbgmuu
e1BVDQ+q3pokDeQ4OY9Kk5zFnmWVpACRQLg2EbIu+Nc8KVbnvKSx81kZQumqt47DPUC+t/Tj8iSK
jYbyXGqFzVENW4SpFOZlxyYH6pZVtvPqQUhfFZ0vX9sid1+DcvyiGp56E6VxQoBbqvEgmjqKdQ4U
w30UJb/19nWcx096prqv7kguMTOq51yzrFd337uJ9SXkU7mve7neW3Xnfc3UfdmV5tccRBaWOUV5
6Lwu+4zN3bo1AvuJdeQFk4fsVroS4vke5I2m9ZXVXDcdCDIyzjjrTkyWfo/Y0cBLhPCaFmi/hN2h
gZiab3nN69Kg0kptU5iNseuwFLw104aOMWwqvJE3oigOkLDNbtWI2xaW1WfATvyy1xSgGzAcXRG7
y27atDGR4j3bknZNrWJ8IgrwucmD4esQTECPGj4HOlBI7sXq53Dshq99GRjrfqoPpvr/bm8jubS0
d22X6wBPW1eejeDbX9df6v/t+v/dXvyuWnQwtx19q6dGuO5YsN/zbijvqqWre3OqQy6jvIsDKYvf
uU40QSiyuudT3Ydz+XIiZyU5+1Dlmyg2xsS2dIpK3tEzkj91MvbRTqrvlmbiYB86zqos4Rt4+YOU
1AaESThfvVJ23tbiXd+06Nhskl7JHsSm13leWfumrpSq2Kp+JF+8AiIeg5QooNAuX+ppI4qmJkG6
n8tJsWlZrqH1+NdRUb8UxRmiDm27cxoAaFuq5ist5ZhBb+zth5zb9a3F/gNFMudLBJ+JTpWnR8eF
S6r21tNgts43DQE6ooVO92DYNoajEXorWSwHZF9hE0M8Pla5tNNUZ/yEIkO3b7iqEDx9g5Z1FL/h
J8D52qI2rjhhOze3UUh0TdfGvOJB5a69ghsxcB3QtJ1a1f1JLX00u/922JnNdQw/g5zL4kscEJsW
re6tDcgKJnprHfVYzxHXqd17YkXSHYHoZqMeHGzEonFE00VDOwYRcktfMQWBFxP25V4qknbP4g9Z
fO13oddfkRjpPgUhTvBRU7cPQdUqBzmsk6Pbx/rN91Q8MaR8fIv9+Degw+Q3J/vYwZ8kXUcdC+vf
O34ye61vvFuRVdU9mzaazPTQz5BLnBpo6kRFqoBsGHV+U2J48Ugmy9vOyZqbaC+aYfC0xTRywAAN
cZpo8mQHMo+XbBvdPcQ6tvhSxo+IDmEQYWCMpjVyv8MHrbwZXhPtC6g11yiBVKH1+nixbJDFsOPN
s5V0wTFDyvjs6IFxJOyRnZxh7E5J0fdHSQ7yc6JlGPu4bXCJKheJp86yL1E+4PVaEiQJmsjdhXUt
48AglzvbyXqIroguIwDVPpKfyLdxaDV3F7UndIPBDjLigAYq2vZ5bLD6wdy5fwkM5JEbfdU2PkEp
L5NfK3LQa7+XtbfettHyRvf0E94z7aoIhv7q4kOFBHUab4rBD1DCQj+ObxOEDzcev0eVvXXxI/tM
9rpC1yaYuPZj8AyW9HdgyuN3KdK+E/iFXm54BMo9W90lNR9nt9P37XQFO8S/AxxYjsVDz4LKHBDp
BGLyPQOXqDb6NwesAUvApDujjdo/lpGlTmr8I6Jr5dUxhgYpZN4AVkb5IakUhGQQ7+tvIWotTMr7
Q6pLwYsrOdbNUmDTCiN4X2+h3Blud2jjbvism6ydFMV7sTPeFGVIM2QD5P5zAABw6+VdexBnqWF0
LLVOOaWW0m2IJWYnGEEhS9UJGWw4GHK49Wqu0gcEEUUTsfeu0pyOiMqPR5bmfSL0CfmB5Tqirihs
eGgk8NYJjoE3I6+xcqyl5q3BwPLUu3KCfAW3JEFvm7hlB9NjKqJo52yHOsPnciqq+gBpSTeyoyi6
camsYCeGK0weIMmZFouCaaOmPn5PuT7k596JChws2BObpY3YE3U4jdO6UoEodSlorP/hvBHBqByC
+n9dWxTf/bSFj8CRmdDqXd1yivj9PsjHUxJ/rgbff2HMdVdZaBlH1YVb0abas+xY7l7rfGk9pjxm
y8nCR7PIDqIkTtI157luEudqGNIB6aLx5jQVlMI6rT+1vVWstM7yvtWe9AKhyPmpK8outRkO0AFf
e0qqBjRAlLdJwt8EMx5QBwm/F0EZ8tmp6s+T3f06Mpr8Spz7LCPifoUoUFxTpfB3yJmOq0iXi+ty
QBxlgvWnnY4lT1Zba7l5AyKDc/N0BXGKaLgUW7O3VlZXkrP8+0c+XFrqI/hCqvsWg1FFMHP6keUC
ohh38oHkV3ja2J1kXZrew4AI61AcX6TWh0KiWo86So6PsTmNvkoGwkD37bkOpi+WSrF9sAgVXC0Z
45JQRup/Lk51OHV312DaiDogmMoWXzSyINPR5YBoJ+qKUk52eocrgCjWppZuA2RhNk04EN4vyu8B
xAUnk8svijdAf2vz4c3KWbSXQ+U+p2PaboCKtXe1CVHDtPrkP2ydR1fjXLRtf5HGUDhKXUlO2Bgo
Mh0NCgrlLB2FX/+mVPfd+hq342Fsg22hsM/ea8115xhAVVIgbrezKcdjhaoWgmOCZp/YqpOZuzBB
1rP4aKvJtczVZl+w1r1XYe3SMaB7nZutQmO9Kp75dLFPz9t5zSwIKOYixAeZom9hl1tftRneqDQy
I0g4+JqyNqOUfq7q3gLfR5OBgcbwM83uJSzL6svo0k9F0KXmbImAHtWQaUrSsASoBROkZ7EU43PY
jh1McxYQ27OTHdfnuMAKuD1bEuF5CeXSeduzaR4XZF7ClNuenXsrv7aK+MjWv8TEo7zL2+Zxey4V
Dj0nQEvU5Mld3avKNSVJiPuRuSR3273tRi2i90VXm9O/h7Z7pKHGQUqOz9/f+vesahf2IWUQ5W2P
2V0MbtLp8J0CB/X/ve7f+6hjcduJyroJF53XLimpVDiRHqfMrRkRhQxPtFw7u86gnVV8VHjWE+2Q
L6Bitie2m8mBGuQr62taRZmb/b/f0ULlq15qyHb/+2f+8xLTTvGQbX/831+TxHT40p7r4O/f3Z4O
85S3+M8rF0tRfOKwRGBYLkaw9c8rY4tFEAfrf35xe+LvW24fMC7UcO8K8fL3MWP7BP/efHYzdsHQ
HtRTF/fB//md/r36f/6u9l1EcBv+foZ1K2z3/vNh1w/39zNtz/x906Eu7lLArljFD2bvqOdqfdn2
glC0tHm2u9sz2828bf7trnAG0A3jb5eJ0K0yjHuqDeLUpu62y5LGbwmwiBKsZlFXfppVN8PQQ9Mo
1ZMVh8vBdoc/yHLnIAesqCZfUs+IjhQWeRQufDB3HE5x3n+3RejuqZnODgjTpNGTQLPmFWXrflkK
Ednp4CktJ3JAswIcvuPSY+xIt3La7IV15hET3rPopOtJDju4HvNTGzaIi4dnLZr4Y9j8IGJnV6l2
FzvFf9mgeqKhs8vpblVC/4yr8aIw9ZwrIhFnEAz1OvCrFIYOGX7fIz5ilqludk4U7aHtM+VeTVny
1uQZ3TfhWVCLEC+3PjROEptUnt3+fUwjxMVbqrE4/futiE5eULQgl8hNVe63J/CgffYLjquml1g5
l8eueexyMd6PFEK93cJCL1mSjwuSEeBlKR8kelZqQlZIyCH2oBlsyA795E1YTYWL3tDMr1KbSABb
b+Y8fGhHfPxFdbaj0UT1z01Ft9jHYzbt9QrW2PZYCYHhsJCyRsP0/z82LBQSIE31Q0OKXuWY4V2x
3oCjcGu7ue8tcE15Dxdnooa5X9abJDfqozPbs7f9yBnEuE+hUWAY6v4+9O/xzhKvidkbN9tDjtLo
cMmmhbjQrtptj203hh7qjIlgNm4v+c8TEPOMufv7xtvDpl4x352r8rS98fZYGI+e5fZG0M8tE+v1
Q25PJplank0LAOH6kElb/WrbSjBGcfpQ1bsKQ/B9r2nJAzPznylpwtOoGbeAyPPLRFjV/XbjLLD+
wVqZ+3+P5bMsCXGDzJ+pSqpgaQwNMq+Hm8zMzHua/ebf3x0Sa7dUIelHcd/5ZemwaAtzMoYWs3YO
f38mIanZt1UufHS+PB/Xpn5ei+e0c+4Wl+pALg2zomYQ966bKXdmco7WH4wk/Z+byWzfB7qWN7PI
12Uhfh/S/xBm/HvdlEE5yhdOvdsfstXKIrsiuSfwbrjW1Rz83aOWOonQGvceVOTurmqL6EHQJHvQ
0+qxDqPpvL1su6Ek0z1igerj9uP2Wg3KemA2KMe339oew1GRY0nIblnDTb6rRu59XhruPVzu5cYw
ho8obKGErI/rdiFJkkq9MHVw/m8vg4B5YnIf326voPK7VxPNOCcL+181J/1RiVzrHrOofU+CWLPT
Yocsg2mx77cntB64p1oznNl+3J4AmCKuTU7BSPKGAjk27hklG4YvE86/mTQv/14b0zslzKyzD7ne
pHtnRjEBzjJ+qHFDBMSzZDvDhozm230T7g3XgBwOv+UB1HPyIPoOb6iR0T+Y6Ic6Rk6o0Jplst1Q
uyykZZHmqS8T1UYdEYenEBYSrqS+EPDw/9xbf4Sv91r2ZPmRreGiv1ujVULCoW+2e8Q1F8yvb/rV
JTSsEsbt3nYzbkLJ9YZFLcLJ7UHQtcPB1Zl4TynAl2p+iv8Kr1adt0rZ3b6p+kKbpWcVuxof/t1Q
I2N12H4uNteDFMWrWI1Hw+qkadePQDYRziNr8x+ZDWA3aJA0BeDu3mw3etNPCwFH7crf+N+7eu5+
JZkOA6MrwT5uT0u54BDd7qZgZ0D+ZyljDsD5DO2g7P3dYs5MBEkGZyR1LEaI21b8+zSwl/PalTnA
PiHuAIcZ9gWxU2ZDwWI3/JkH8R1Ci8ir5jAR/xWY2mNEruNNNcg3m816TogD2/ea+Ihn4e6mVVWb
8Wcq98wZp9ht3/ff1t7ubf8BZljxTkRsK4WUtLM66EGbReLYE9R2YxlVfbJYJGRN2nqKOhxGYT3n
fGvTnHDoY+pQ+Q+zC2gtNbkDkH5RzCBtMTGvprRyVVzb6z9ru1cAbdg1YEG47krtpoNsETUWgy6j
hsSX5dPlPxsGizLbzXI7EIq25itKEdLvp+HWxOaXKGJlZ5iXamynmy62xr83hkimm1Bft1wxfxSa
3txg+W1u3LIBOr7dLR1Xarvt7ha9ut3bbjI7bFA7udAwVu18tcax1EaDQYei4//csWrXLk9JAQhg
9YiuX3O72b7wvx+HwoAso5GbGa4epmXVKG6bo9o8p9vdfqHhVRb2HPz7z2z76b8ft3uuNhJvhYGX
k3cFJ5AbY5X9/bsxBxEfBmGes1V7v+0H202y/jgy4tgvSXfZHqpDk3CHyKEa2WIN5JZoYCmS/6+s
ql+51rWkjxolHrDVNfb3rj3o4ykD8oVJnm268iEaQYzBdrP9mCZQiLVE+WkpKcczwZC9t3S2JBVF
Saez7VSBQUxXX02zFxVE68bkUweq07CK0dXwQO/n282nJ61ewbrUI+TGVgTOYaWfGZ3v9ELiG81u
i6qJPRhlDEqXOr5YaGFuo3Dwmbd33jgX10LjElG6jRm4UFbPatP7nDJqRuh0FutmOIEbWJe2i/qA
+14/LiMJQpZDJq392rd9uRcMYVCxD5Isli7aJz1BlCSBK7JgPoJMMOCCy0kjvRO6ZvmzNiu7UOmJ
hZH6HvY/eLrl2RD5qaxr+ndEEiWdeG/GhszCOd+DX0p2Jka/qh8ucdSqHhdHnMlxVQUdhox4uAB+
RU+SMtJVVEavUUpTBS+VD5Qt2Y/NmhHdG6hwaVEwnPaXWh/JN3a6oAZR0Tn0GuX009lsGEe6RKXw
+4t0L9GcpX5CwFZYpipcUyJKE412tVQB3xrkn8+EZjbyJw1xZKsoqfxpMZ1DCOtGqftjr8dsBDh0
ibDY0iLGK96NAl3M+OI6a+uSIEjqse7b5tK9nls0DXaMbZ3K7GAoM0ZgBb3/MCoHKorFZ/74QfEc
75wZ/36tWBlsImQ6zkLtKfDmOODRkG/yxaPSnY+Z8zCBQDoy8VQviGlJz3BIYFBL/tE1Ll0880ME
MNiJHJWsrUHAnML1FCs/fUi2TDvdrnuQnlr9bR4vf0ye9MuOC2XDIluxw2ulD19NAR1J5xD1tVES
1jSPzBtjm8QcNRUBDdFLlXUk4Fr4xHBwBzntBENgCl8yNfetfkWKwFr2Jr1/DbleBFBePXKZyQct
GOE4vJfVuAlMiEX6qHJmiF7m7dAo+yLqwocZ4vrSOL/rnFS9SI0+Z6nse4eF4KjJYC0ApWXEZ7Ry
e9ONvxU4rF41kU2sTcub29CwoAGpKX9sIhLhGhnJydDo5Lmp+gBxwfGNOQ/CWD7NmrMnCBf5SIwU
SxEq01ZWSEr2lTXasF+aaQjmOK/3ivMSK2XpmWkR7tq8pD8jy71pKdVlifmDY09nMNG0u2hKe9CU
82lQP1n5x74723I3tI9dRlRrS14X/fyd5dbvWi/BswBIcgxCj3v5giLXAHaUxj4pnoVHNaj5C/xV
zyUw1evnqfBSOz6aQlE9CbLLSsULILFGIJIE85VTHzVqUKakrzgQQ1VtOGpGZPLc/Bq58jOMmhao
U/WdLm+LngFfy+MvxLlF0OnPRCg+S/SSTF2gpY5nF2TqOtvop8EJ6LVN82DTMkMEbIX6D+0bECbW
ezqa12piaJ+7F6HzskIbbw2V6p9zerqTpA73dXcJl4EA2XI+EM9rkS5bxsf5N8nZ9KufsnL40AYC
5dV+vhcplf+wrLjeikYg0egM+gRn6BLI5IBmGLBhxD7ht9UAECz9lGwkr60JBVYM5VRPFFmx0Bq/
P7Dt1SC3afgTKXA26n1bmOED2Yb9jtFO6k+N/WxNRWCUAycCBQxtnr+RcZ8HmsvAu2v7xOu64hW9
KCbHnjX0lCXkJaHetFqChNecWJTR065T8hdg/g+g0xyve5UWBLomyfDdjycn0b8rJfsuEv2rawzC
AlvI/CprKDrch3Ic5r1TMCxINLTsTo6OKJ6jN40u6FQA+xvn6lFNm2uzNqrKeR3E/jE6m+iFkQ8c
I5XtpPDg3rW7SbFWu3N9J+PUSyqLbskq1G2i6VRpXBQKNEIW8D5YL5w1rchPtVNbJHc2Qgyvzqtr
kVU/hWGfmsb67BIWXpO4j528CISaHxGq0A8Ke/JaxhBfvTPe9KSZRaCqgwYF+m4wUog8o8wCSyGN
Xlf62VPMcgpCQ/lyIBvFoUSInhg7QaiU3tvWYZ7aJ2LeGEMX4kAX4GAudDLj8rmc1L0g1XvvxBb6
YTQricluplRvrlqlN9KPYmdliP2SRgxtPH+Zlz4P4M88xe3yVU3Wq17ND9Ly9cJq9lY03S6gOTML
8lxH/qRmWbcVGGun6uAMVjoTNdGdsjBEpm0dxkQJnISs+/c5qT/cKH+y6uEyWWga1fEl7vNjhwYn
m9gn0r7bg2QDTSMvMeBABG2A0drcDLKaFbjSBkbL8QlV3syPTVeNNHFnmHHwoYEGkF0RmR9zP32Q
TV14dq48dw4gmz7R37si+xrB6RnN9I6/7A+yXXSxxmGRyWkQxdOMjdzP1epXPQAvT+AwyQxFNdvj
URAidqgYA6D5M+gddcuBASQwte4UDcMDmUZkCDr0x8fe/tOJDjQFV1gytol6LwXIXwDKniJGIi/V
EmxTftH78iEDzeNpy2juhOseJss9vRcdgD5oQ6dqMnt4+xli+Rl5REyOJmnsZ0Ixqiu+YSR8Nth0
nSOyDuns0BXuzS+16C+ZOr4NfCiWfq8JIgxIn/mL2ypnznyPiMtqbxhsNn101Uimr0z90KfjcarC
fXfsxnLfsVk4SbDyZ3Y4ecz2Eur/ERSwXV8TulTHnjw1tSNYbHIvWQXrczAy5inlfkw4ekcn/JPn
RChn6NPKqX21hv6iu/394OQ+eQ4PdR99mAXrRixkRDeM+buNpx4+aSV9RjOkPAiiPxf2DSYCYONL
yoZWG6lopp1jqAiMh4NgnXFyWS1XxZXo0ZY6IFHpVXG4DK9WT1N5yZ3Jg8Nzl6dT5zU2REBVIDgy
iuipsvI/dT+1XtHnY9C4A4mRmA7bWD1J1f1lGxSRcww5u4zk2eiosush/Bh6jrtl0PcWMG+7k7cG
3TvIKVkA4s5ScqahTQhKFO0UyN1XGIQInSJaaAa9w1YabGSbzUjkycIJXSuCQbddDP+O48l0LILi
sStgRMlMUfe6AbOha5NfBMD3IWx7LnBUkg/utzoNw0UDRMZqzDw6Yf+kiBnspjt8iB7S+Kwk6F6G
j7Zz95EEKdolZBS7mRvktAhaBhw5wvigVBUOHoqwRqR+E9ERGFS1oGOdHYtFOidCJl/tBHgPV/BB
1t9aT208jxyeFXydNLkIpSJhboShmLK7NMkvjdNPgDsJVRP5PUvSXKKk+iFkNPaENjBWMp7DziGo
pPytQa5zlhaXhEYiWJg45HOWt0PUnC2Kxagvr9JlaEi+CKirWwxEL9TaLw5DC9+M1qwIffqaTVYA
mSOnq+NyqbHmIHOGNWGQq7lFgFTawVFtXjO94egYfatd1DtTFhPFeJ55wqEGs3J0G1HyI+ln92ez
WglZ5gTvbRqfzWrcabo5UVgRmpHYsB2s4V4Zp/qUKNm9EVGQk0lb6mZ5MOhMNc0yUtDG8oBJ2+is
IqAh9GzF0W/4VrBTMzR7sdZwBLDTKD80/T6TKjuFljGRDNwzrbwWNRgzEPfCy1HbHhczaoMOIqY7
pn66mLft4KJNHf6Yyg1Ry5eEYNaSJjTAR7R3Wb3DynifSiH2atm8A1m4GcoF4nO1Ipo/GkFw9eRq
mPWr+LkWNpUQGiiHJoHXqBF1Z5WAmUSCXjoHREsm0ZD26KcW5h5rxhVifqYDCEg5zmS2W/peGPOT
rlqXJuUIjNnCmSBUgqnkH9MOZZD3EIeLXaxZh8SaPpbpBuXMc44i1SMXpNkVGtuJKPErTgxkIwvr
dQuvUj+vLXjzVYHMt2rbfOghb3p3VrS9ReCR55rKo6jEXgK4XU9SlQcHFSvUjID6sNLlSP/IOLEp
xhl04LuMjd+6pcz7UJfAkrGQQjRkeZrn4O2oCE2Xvb9S8A5QmBCbGONfocbvkxhGUmb8GFZfetZE
u9+EmsR5kxaiCV5QVx8SR9WhytlBRsqpp7jsJbapf9Jw+UOGcn2WGVNrncH9TFRRpmu/APYVAVIZ
DJSGFqhZZa6/sEvoEQe6zmDfyQ7ChEurTdPR1qRDHZDWPqi5DnpK/5ZqDTjq/qwk7G1VK7wur5/T
vMSOZN0AxgyWivp57F1SfWlSeFYeH0YSx6F2LlcLCXstvmfN/aqLJQ0QstXspsODXY7vdjd+QRI9
LvPsW7r2UU2JCS15BNGL+SKcWhM+yVj6zEHUWjzKzH4YOgdbRlrcSmdggNKoDLLd99TsSbQvjKew
/zUIFVQ3DFESxEjcUe0wmOLyNjfFRWgWh27Uk+fEHKNV7buaVYesyjGIE/WewJFnXZKK6Q7lPorn
X3FoSrSA9gMDFQJc0hBm8/LmuL8cS0Ekoq8svqKf/L5PKbApMMHXRUGqV8EMxZaYc0+2A/OG+KDU
5W2ZP4PNcxl2hkf2Sb+tY2M3pRorManxUj0pd4puGb5z00UAO2n6oV0gG9wd0JyU9m5s1Dclzxm1
DPohnGDuTSFheDkYtMYe/Ej2X3GD9N40TtQXXZlTYIy2Z1JVsvoa79TsRCVtQh3OSalKXF+rpMXb
kIeQu4ofos0tG0PzHSf9nu34LWZOOc9D4SsSNmDq6vPJnl8rkeS7UD/kgoF0iQ8VD2q0s8iBqcTw
lpXR2qFm5R+m/Ndcq/W5IDAraTU6reTVKYcUE+lsZc/TxNXbJNV7X4+UHNLqGRN2jIdjQqJd24Wh
/F2HZGRkcX3to3hvECSyd+fpXGf671zBsBunkN9X3lDTf6FIemYgXu0VNCpewxG/cxWbtaHLoTSO
3bWc9y4U4Hmm3Y6eqwnCLILOVmELbHAi5Ey10g7vXx7SC0mS7yrML6qtADVPa5KFQpPRU9IdYwAb
HqIl22sr/Xs0wE7lz5pllyRuaR+2phztZaJ/4qLmMervqgJ1Cq/7G97MJxX1uG/0+LqAHIbsm2U+
abBQCJa7NibC9X7iasqhiOGw/EQSg/Rb/pBveQ1dIpYTzlEaQeeFtF9cbTrPLTASOHNkyRvtnWzF
Z8k/CyTKQ5K5+kFZI5fjer7kpgr1PSmHfZKwTlOp/et6fOEYRQaCqH49HVq7NpoP/B5T8CECfBuf
iBV6zjRdCUjAOrxgJA29sQlRD32702vjGK/0tp/sYqDaRJhqLijOiK7GOnHOM5dlKqeo0KDg5dhE
ZEuvt2mR17yrlv7RaGipCjQTNGx/VWw8rxyNByXPaBkK400yt9SiUQak/6w8FTe6xKZ4ihbrqOUU
6CIilI+zExUApD3WsI4Ou7UZDITGkIRpWN27cfRQ/+HEGzL5GXFWTrF8yAUrNavFT5OOxKII9S1u
CWqY9Yo8qPEJAGm+R8N1n9rywlgBo5+SX0Ue9QGLwMu4kltn41H7jErn0x66l05lx8zMF7IvHnWr
DERETiERwFDACZKdb7qWowVbFwrxY2eob0Nv/lZsSV8ZpVtnkF2XqjRjUq7/9pIYOCbkqRmuWQMH
nBMAMrgV3qy9h+vi1VGiywKpEKT2JdOthcZd91U3076xlZecSGLPjo3RHysKb9VEzRCyt1DFDGXl
YhUXqmeK/KYK+9+lwEIRDwtQSuRP7fBo5+JsFFbn68pATVUiv1cBVE+pogRizecdXG2HFZwo+rT6
iov4CLjipk3ivZqZ37HT0qdqmQKSpEqUYnLQ5/qaWQSKtk1+qiWRqYNa71CFf2Zah1xUJ6HbTHZp
xuA57dG/hSXgYHPHRzgP8Z2dlIiEx0upaPCdLC32MD2Go/Er7LFQhOHPUipPOlFCk1XFT0r2ATOx
NBfdVyIVNdaoX2fYY4HRa1/20J90N3msRibrOAC/+3Dd2HH+MWvyNSvxVZO2AP2q4jsn43XOxtsq
RZ4XRp+UEJ8Eq8aeXcm9Wc8fQ7368lQu5ErhoghcKtjjOmo7avO1UzkdmOLFgTHTmlUTnQB4nW5C
/OGaJFJkXXkpcuKUKvNX4YyCCbryvkTjRW1ASLvlrc4pXNjOoa8qxy9GIHdlv0vG5C3JW+H/NGb9
ZRr577Cu0Vrq1UMBrbG3C04uVkvaktmDxzsv5bgLyY9H5YRXW6vP+IwedUUiTsf5i8viOI9gCWOy
QdNUpak3lJK9Ec35IoxAZaYKgyvCC1KOvur3y5SSlJhk+yWyzzgoPy3RfOTLcifhfDFWs245Ql6t
DFqbMgRuWaHBdKKD3qa+PQ4IjhXSotLlinnpBmrtcmhMY2eCN+D6o5FHmfuOztElF1UeyXSAoo8M
fHIGIOt8qdpwf002zRubfopnUNGxF5e3Rv4yiCwgQPW+jfu3WDICX3fBZSZiCmGJuo8sdhT8E9cl
Dw90xN9Cu7/Sub0LAeWzSsCHljfajhSicy6Kxz7W34vJEiz0Yspa/FSOC+VJ9FwYy+RxkwpEKk0Z
msf1kdXYI6Hab3WffrH6fcIF2p/A5pOpvIQBvpc3s760dfhOeYAeI6ZECWnUXxQGOa1G2Mowm9nO
KfQjKiPaeulsUDI0EfmQyqWya+XKWvN1KujtLoO9Jy+7DCrTGlnTT+6+WEDRLCLPjmV7W1YKAwL+
wM7JlC/Wvd6MF0IkoXOcFgXfZAGykpCsaHKiG5mMLBohJzDbV/w6NYktns3D3BXajZIzwWpwIjCJ
sFmoObGKPUM7zLPbnLDHJV47k8E0aUbxS5k7oPF21h22H/8+BoY+5bjs8jCwsXAA4q91rlU9YeN2
UZFlsKY/TW+OSIBxE2Bh2dPsN+58qmws6ZicPiz6yJpAf2obg3Lk++wXjUJ1ECGdPiD2LG1elrzt
DpIKvR25hsmWBmTSP5Iv/Dn0+ers4uqzKONJaNI92OGPTWanP+faJzoyrjUdcrdUFRE5x/m7MgBU
rQxKe2vU/oSlw0FDhV2E4W8jFYNPi8gJwAYI1wDirJZ8J4vTktPcJONassXKObbR8IX2V+zqX7JD
vj1zEg6H8ASJGUA6Have1V/dDOi3ua9n5bZZ3y5ZJzCGhXxqhHzvOi/w88AeliRLLKUv5/SyqNav
or6rUyG9NB8fy4jpc+44p7YWtDTtu0zHTW473+1kAvGPmvvZzB/SdXTgKgVtw6k9CzUa/a41OCJc
UuBxld2Qj1EGTdRMzPD7gOJ65LA2TqUUBOqYrN6ORhQLYBMoO1QLIoFm1zBRM8OG0Bi1u9Ss79pU
vk3FGrQ4pfIQGsXPmCzdbQ9pI6K9rZqslI3I5QI7G8wHDGPnxupbMtu3bvSjdwYz2ZY8NIcFZ504
JafH9LEYX0IjgS7ksEaLIyPysFh7Uw/LYaom33FT1s62OXrMVA9pomqvmcvZGnYsq1taLFNBPpSW
nMVA98WS4soa+8lSi9eucPKd0ooEoUX0BmMEC7ujH3AzqT5CD06Dq+jQJnaIziFNqsFf2547qWNW
1/kf6+u0dVEIhjSz7ECQKb+lnw1mYXvVsT4XnPzFSKsylAxXQKhgcWfiPvYTaziF3CWnzB0/sywN
R5N80nKAgKoB8kVWNbIqGlZm/Z2lDeyXcjzmM31mLTfdky5OfdEP3hwxmOoWmk+2nX0ONPm42lSK
VyJ66PIqPkWpXAto/d3E4uLRrYzAnUztvVoUDFZ083e1jp7Cj4YOi69lCrVrf+noWSKTbW8irIED
xchDaLFXlhXNzkHFdyKvEn+dj0al3rmlCSV9ZuxhrYk1Q0PHL1mGkXkZOwxkhOzQxlAqKO+8qc2G
h4bM9KAj3mgF8p/py99GZuPnA32bCaKGNtLWpJaqT6lsIH5wRYgbEfrNkKi3/ajuC2pKb7ZxTicL
ieVCvXNrYRyEOjR7CJGnpUltz8rKXawT2LJEXByiSHTnkX575iBwT7PpxSoRmar9M1Mz/v/lgvSH
jmyYdOlNXtFWZ90Kpza1iF6Re1gMUCSaMrn0NvPTpqVpXxuTgikWHmTuFrulN7gYj90biJ5daa71
Z4U1bpEnM+NMmifVS2ktxtHWK9TMoppvRLfOhFrkNMRvoOGzs5a6NidPHO/GTsTsFsooMGB3NAI5
0FhmWeZLkbeFb2tl6INcKdFy4nqtU5/IthIA1HpI3uUTb5HNHMJG3pq+EGLNU2gupkhfe4ttG2q9
dUyTDAEThz02n5fW4hs3Jm+Jn4hOTGRxWmMkYzny1XRNhMVZcQH1OZ2j6kGlhcIeVXoh/5VdnHXg
vruW5R7vrdXznqARydSZKstm1rOznLry00geBQt34oULIlYHUR4YFhswYvauvK1iwlvwyn6qliDu
XQ93Mp1fjRHXpbTlcxfi9UQG1B5Kgmg4Rfd3U7LwIuVHkBJEWyf6XRvWENjOcBMxQ6Vx6OqAUaKZ
trlVf8NvZhPN6b1UB4XwaQcHjHSI3SgxJjQ1elqdDp1O2MhAwmbJnmyG4NY4kHD917di7jndTKV+
AlRSLZQVJvucqLXvKTI/Vf1HTss36BnCLQCFm8390lkqZJyQPnT4CXyL3xa6tVdzHBSMDKHXdJhM
6Hsoo7yOzJgtUnzSWO66WHl3W+HsBq0lcC3Jqlsmf/YuXxzS8QQzHcZevqpR6bDOwdxLxcq69gDY
R/gwMbKAy/YpNcL5xgpVZhssfUSJJMeOqmmvwIJHh/zYK7m6b517GBcUhur8IiftuHQqXeGpfe4l
ExFr7H09Kjt/Gl2NQjFf+PTRbdz177nFiMz40WVy77DaZxHMVVHKCakRy4FhYgAduwo1+7HFN34X
kUeiVIRZE+4UjJ3y3Vby3YjI9crD22xAWymG79GhoV+ntOBRVz71NAXIe3Ph/pYWzQ/jWYYsD1Po
DTsMOp/K6l6L7fk82UQXFGn6oIgaer45s8stdeVVSFECTbLms1cmfleXf1Rj/N1LlYrFGo8a557D
Ct0eq/w32g3SK6GfMu9lZazb7S++UcpeFae0X8z8EIPARWwYZEp6LFQCndvQuG86N72pOvZtowki
NrI31y7yQIbgWuOau7gfx2vt7AzUs4EzCdI2hs95ru64wqZUwYYnauxzbVWiA6n3c7oadnvWHYS2
IZBf6u8UkxVLhfRRV93Qjxtar3FlJtyjcZJH1XBXWjhzlS967eOHEh2ZvqqgncRVdozZlqn8su2V
zSJYGrUdwjrJf0VTl0PkLt1dst6YdN8KlLQ320NW3hBlROehziy+bbdG0ITTsUD+iCZX51xKsLqj
uFD8WzkHdcN5OKy1p3RIUvYD9bUDLxFoum77kXF0LMsMxOK+RkkscLnR0666Yty1IQuZYsQHkXrt
VDWnZuqepF0vBz01kp1s8+uEZIzZMdM5o82bAwcPwcbOkMERnpjVMomjhOMci0sfTAXd4Z3RdsNV
1s6vvGSDlkvuFbXWXnu3r8nw3jtc9J0aJkvPeAPq2F0bzjT5aTP28fR7HDQo4jZj+XTQXgwLZWHd
fdQNJBccXZRCxc5t7buCiVhQL6LzKVp3IdZByYgVZs4atDH+Sds5CC3ZE194k7XDtAf8jXIxvLpL
dBtZrFVYlu0zvY79Ucnox2jjjUb+AEXO9IdTLvAo27nXjPahGTLaMFb0ks/MPwXXpQiCdKvMPxP5
wWloaNfENGTQl0W0V3KSERrN+bFNNJpF/zL1MvQEGGTfnlXf7mbOz8byLSbn2BrEZKc/tsUOuhT5
VzPhrVXtntpPIcSonKPz+P/4Oq8lt5UsXb9KR18fxIE3E2fmgp5Fz3Iq3SBKqhK893j68yGpLWqr
e/oGgTRIslhAInOt32j5cxkBpqi5udTqCR7HzilB+Hiuv3SDEhWPRp1Zjv59YpywEEedpHJUbe6q
1l4FeR2Tf1m2nrl1gPw8QFR8ViabcS+XyLZn/ACW/lHFkC3hEWUEX1e9ayNqE8ZPjkmeWrXwKEIL
5MHMhlOrkT0wdPfNP4NAYVaZu924bFSg+215GJooXgPL2A6te8IuBOoLsYhI6YHqWIzpDcNrkhqf
5dgfdL05sUpFttjfRS49uDslAEHVKtIb7u5pdUYe5WSGvs5ytkqInGibwqi3So8PetI/SsOoHBqw
QCo44FUWbJKSJW7taJ9qpDWz1KxepaweiXNFvAz43VSYmQWgp9L2dzW5NGJu76pe13sFs9jQt4eV
VNfOohqzuaP73C3BJUaZYe4x12flGlmlLZhJXuWRrMLvz7/GJnZibq/hOC19ekbzHunRt7r0R+5+
dd0V/F/0APNC/NZX5lh99TSCkGE40elDMmgaHk9qZntzHYkyIgxkbA1+5rZsVwCfmGEfwjp85v9/
tb6VeeksPOIFhGkJ+leOPJM6tlWG99lX/bVSrc88rl/toXokC+HO1VBCJ9/COMtBUapw2Q7oyoTe
IY8q4Rps6kCysTywZ00yFmz5ZbLOlqvtEEr7pridPS9ScGJTNiutoeezU4sX2O5s295E/OFh0Ia1
xROUetk6YeJ2TemL1gQ/EDdLiTwX/TqTgbVBf/fLz9SqXvGZIhqdZqdCXykub07mdNSVnU2it6gf
p9/UyAab3i8bOwBSJ+s5vgzwTvPJfkYaANi5yoelfpLQtJf+6Bx6IGmLVEEaAeh1UMhgeh3/oTdG
ZRYG/iHPJFwrtWRvwlaL0iJZ14MhL4HNGawuunmTmmul6z3UxvICC5biqjIwCms8/pH+ULIp9WB0
4u7oQ7x2ipoZfj3k4aefFZPoVL3VUom/G1dO3SSKw/KWTdjkgTZ0L8roOzsiG/O+wnvcNgJl2Vvp
k5+XZ63BCAKZar5GsOgSsK420XL43sbBjNgKFaTL58EgY1ylRXs09S7AvxH963MyVj1JjB5zJ5BT
66KW8mWXn+pRVnZp0q66VPIWRcSiLK82WaqwbiUmHKQB/70+Xdr+eAgSJiDXL9KlnNcPno1xuydj
uwDiSHGkaunEEnTl9kvcl8uyrVgC1N5ZUlj0d2n24ZHQK0LMKB1PChbSoL6bdXHS5XqTOPGwrBXW
u3EdmcSDNMhCMYosbneuPe1bru88jVkTn0CLdNgPB4xDphvQ3FvnE4+Ud4JfemG/kEFZ99jAwWnZ
aWxKfY9lRO+pJwgrJ7+TT0HXgPZQtrkXJyuF8ICZmOdedSYoD8vRvMBIcQDrmpfqa9UHTyAsWY6i
Q2XULUSN1Dymo/boauFVZ05Z2Vazjspx7eTKg8ubHLLovMlIkGFNuQxDopE4doZBOVOLXlsAo6Rk
eyx2cnAxVULUHC53kPnroVVWVl2zKiHY6OBZMMuleK/35Ycbth9RRa4iHGdKcY2LpuGhgfLnZl9U
3/wIeuOzaTP0+tWFJsf5GvF78mUDwgoFu3bT/0ZIloR9npYEz6STlo1PvmG9hFa/kVVtW/gsVaVa
3SO/A91DB6PT8EI0KruZ7X8ourQs5JwXBtIQraOvjII3rNx9K1NkA6NvuqbjwxZtCepeTItIXFxn
r6PrLMph1Nd+rTw7+LAWhfPmNxMiPvD3UgeQAqAdLhBJvzcSfE8zlQB3Yj/LqLg1bnZC8KgFedU+
Fi2xmNqDDJtZ5gHiGIZ2bn5NIDLMnHHYp42zCEYDFyW6kDHZa+ikkGa1V4ZdXjUjeS8rvMok2UJr
H0Ca3D45OuFlzYFWYNiPXa2wYDMWTLlkoNFIAIarP0cYdEI3QV7M0Mr3VG4WEijVAtfQPlBPpmLh
GYpuYEjMvcndzfTKIy/wOqaRMdP9FG46VB+3MC6FVh2Nsrfn5BrZdmNaN5MK7Rw3ZrVMwfR0NsjH
vt6pDdlgj3RKKX1HyQGrR2Krs65EQRJcqmrxr+3Il8exwr7U2hKCZ24MlJz32rhulOYlkQmBoYo0
MdLXEsTuyjFZlLBQ7GCrTGlA9KQCZCdkbyA4wOrXrb4WtrJqSn3fWBZ6KDnOkBFzNoIWVkZAs6kP
Xa7XByULmgMBiJG0XidtgI90s0rK+21S6fk11KXoyrZ6OhcVWQX/EZ0iXpumixak63vKvDTkav2z
mY5S3y6xNSxOogo4AHkIQ3+7DxJ2Xsg8bvdLY6zyK3GY4gpc7DGXEe8QVRr2rsfCkTe3DlOvGAPT
Fd/WX9wHIpAOS79Tpa3oB9i6v/QF9vXTqOIAt2TjQ6gkbc03E3WVWdVzEHYGMi5/1cWBPVcQ9TmJ
Hmh3DaBdQgLaRtSd9L79eWBvd7H1tHv4o15nbYCUTkdC66/+SmGiYqHvyZOqx3t1jLXa0QNhJAYV
9XE2YD3lG2f2IqtcLdxziKfnU+ECnMryrn4QRdPJoskDblwGfdg8OaUX79SCWGLqdQ1vjtq+4IEw
j6Hf1PPU6g+dzOQrLh1Kp5p7gPW2ohjGTriG2KAvbgN7brfHq5Cg2fSxZYzqXKTcuoqPsp38layL
fhCf1AVYNo6u7RGQoHvXFMmG7bQ0F8UA5umhc9TnpJD4HrJ80gqlehTjKFxJKKMs9mIgIwXUV6SO
uxKtdWjMBzC9sGri7CIORlyUq6jk0UIqy/fnjZmhddEl1Vw0g2jOLnxgsCnxYGYWn/okweiDuiKp
dR8nqoae/UC6JkihrupaC06E2P1V1vXxmRT8hBzI8wsSddYi84L2GiGpuahQVXgcysKcu7Bvnlh7
lXOvM+OXmugbz53RvfojenZWbFhf0t5IZ7HUZF/1Mv/EVBa6ZJm+2m2YfO/zFNpgqH2kI0D22M5+
1D0rioScChmObN7KORPHKJ/dnhXNrNwTrQKSm6BCo5sh8AOsiVnutPQes7VPLuSTRMROq8fiIy6t
iwXC/1vQhW926pfvMnsCVm+V86aSu51FYTysgtzDGsVRigtm8uhqxhZT0GS4LOq8KIdSOUosftqi
uIgGxVMsJgk3X4qiaCgDgkOhF0ssdxjq1i/3+qUJxGwhivU0QGap9rLtbRT1fn0GXs8Z8GnyaEZX
ZP58LC15JWkKKsRTHzG+Q05w3RdGe/uqoiGt3GadVuS0RBcxfi/J4Pxbn3x/VoBng5G+GdsIu0hS
oCfcgpJNUxghlqC5f+Axk5a11IePiBgE81Ix6q9JLB1VI+88csSX0Xb9H0VivAPwdl47U7WxQK6h
zXZWTFTFKXZSmmk7S+3sFZvXluc/UcmLa+2Xzm2/GBlSLr6xhD3AP2iMxktq5eZbb6rZ3PO68eoo
QbZyzAS5naRqH0D322tcm90TtqbVQisi+QVEYYhgkn8u5Oiajqp61PIEoQXN7EhNkAtsIr84cuOQ
KPKy6BixdVpraC0cokiP102BSkqckuBKom44RIZWr7UUVEGqk/xvdCU5KM2grlG28Q6Ko5prHhRr
H0UQATImXJ6yhxTQyTqH2r/RjNC/sBphSadY5ncvfkBXwvyo2YfPqtobrqJrYIwSUZm/uvZt9UdX
DZrzVcbje93WBrNvEz2Cngr3eJ+tOxdtU9SWCWeIOgKe67bIO3/ZYRe6yEuZrJ/bXRK1wlk5dMel
GozdRRywl7XmGnISK1FUpn5KCxPX03JjnTO1YdwdEstG1cfbqkHR367zQ4LKtuqWDyTBP0bc/BCq
ItIP1v9c5w6yN/CU2A3amwwXFTCWHWRgeAkXDVXhBaCdfinqusx2L6zuweijuElOiH6izuq0RTcg
zyRKne8mRyTKNqIkBoKf5mxC3POAMzOGOBi64WLczDN0rwPPWZLKNdVt86sf+Y+FirTdSVTljp0i
6VZushIL9T6O64WsdqArCKDUKynU+d9hB+kvYSPCx5TGiFiWWp0sXgsAAaZKYpPR/FauihIBPuK4
t56iiHA+oabpcB9CNGSGV59MUupoTtvIwHTVSXEHeSMC96kU8yW4Mf+XSs8w5Y2kEOIXF4qO4iAa
4KGSDp4uHscc+HjkmFtv2oAWfqkdW+I/Jy8pgLWgGviVqGFFksfIzmqOUIUxwsfJGhKOmpV+pmrm
XAIP4o1TEE8X9YnlPCL3IT8603K3KKDFSH5D/zTbZTmqUMaA27Q7pMVS1Dc+O6KuyV/J4liIE/XY
q4akLhMDy1nF76RdZXE3zcRpPeBcmvYtUuaGtBNVZRjRKsq3U1F7b28diGtxIv34o14U/6gzVFvZ
JkW07GxiqPheDTtfHX4eZLm6BA1/66iDF098y/iihJAP5DzKv5K0+zD03HyXrPSlVpR6q5uavraV
0F86iYbqBxrwL3qmkD6D4ZGqNvOpp6DLVMbBK46XmBozYYLKkJaVNuxsVLbcIdQWoMKZ/9L+OBRF
8jnkiHo2lfrFMyoZBGlms2PvpIfudaMqLbKiMqn7mdxp3sZNUrbWNdQuW03ec0d5w59cuiKYne1S
FZnBwBoBJPTNqkjy+LWVSaINUqysJChcX013zgDJsnltSy9/UIoyXskQxLZZ4yUv9jBsCUam70qn
ZbCeXHeX+G14dXXvh/i4UbX5DxZ9drKypD26HlmGfrpg+h4gKMlphWADU9PT18hJfguRJD2Ig5b2
zaHQG+C1ho3EgcQuvQAgedDUQO9nog9czukUmDYcOH33s/hrCNE9yfPXJImzzX3oWAMWrEttvWwK
qAF9P27RbXGOopRGENCsFtl7UQxLUCzAU7edXR0tEoL1tiICAjpMDuZZIZWvQ0teNUz14s0ayVsH
fVy9Z3HyCsyj+45F86FhPfpZtSaUrNTDwT4bZ5kNTWAmsZGfwtGOB78l6UHI2J4+0e0TeOI1POVJ
XC6zChTmVCWfBVhLr0Xx3hDFUoIPMjjLlnD3KXiRWmzENQSp97bpF86qyoH4dr1ZbX2teRAlcRBd
jKmfKBYTu0jvPOJltXUJelnapja8rgSWOrv0FhEFFfLVIpiaRZ9ScuV5HBMTLQ2DPrxWv7Ollx5u
l6hKPC9VzzjdOvN/Oio4SxilYV0gDDHIr8+4Xd+5ScmdxWdUQAp2fV53q3kNDvvqRUl6dactRyCX
YHV+1dlVUy8iQmBAd5CEg7minkvZtveFGpZ7uCyv7ImNJxlaFXpj5jmvLCRlQ/DkFjfiXjQaqNov
wIHkGzkHJ1i3Wr5OLfCuca15z4GbWcu8RRxBDXt4VNA7Mc9pobr1ifk0xqBsnMyTPlfk19zPtGVJ
qpW18ZQw1hKAbLTvDc1f5GEMgQikwCPRzGXPWGfN0IzHsXQJnFoqO0xIduzNEXXX9DqciVZLI9M5
1Ja7Jz2PwGgQxMe8MsujBWKNFHoZfCus5KFMQ+Ol1HILToWHHMiYBK+5RABh6mD9/UpyqRVBddv/
Bl7kdqXJjDXPh0o9k1si4m4V8VMXw1BCwDO4hK6LbpRSZ6RIYmvdDaa6C3lHAIdJGjLaYbZnfqvX
QyJbR53fZ2lFkXbJYuzvAlmynvpJsgg93llR6Pa6atxxmCWTB0NjDcqBVGdM4BLVrakqBcF/yKfD
rV9d6hneFtLPK0RLPQw4JHe6iwUh5HZy3EsQic3V1Br/MTfRrAgQeluKojjQQbfM5srKfmIBITx0
7yDq6KDohAOJgHRb12l0nGlbb2emcXno/C5ZRklcv6hB+F38qxXtR2B0/kfIvUowfcDoYrrGRqpo
p0/XxBYxhTLUq5dRm9IHnfupp7drUidWZqqd/LymMMGlRHG6g1Ll7JR6cHakPMlvdSoJiSJMvVXE
u6HEDZumVDT9ecoiWFtITbCK+yJpMCnQ4fHhqjur+OtRecZHffAQYZgZss0xnSruhzoOMAAG9fo0
QqRdNj2O61XQa/ssVaNlYITSKyT5U8dd+GEE7VmvOu0V3kJKWrz6l65u0pzE0lX3+3PuBD+7/jGq
Psp4rGdFRBjxXS1T7Vl2y/zJa38rBO270prqrUVxfmv585rcybt1VbqAUMaixVm8knvesTD+SYjK
+lKcRgqCAMF0yJ0QhUn7JKPbtSujab8mTlM0aCU8Vf9eK8oow5cPo0bI2hmkh9TwdlBG9HVMqviB
rLz0IOohvhM8FZVK0tvoIk+9Sfo56Uz0akylMTaiQyVqxak4FLZBrsxqwlmOcsbP/qJlULyvjVP6
u4F5/uzxaGzinsCckhTp2U2V9CzOWIW+1CRTH+71vespG1sjcS8u/Xtf0KY/+9Zo987QOGiQHba9
gzgYCH1yHyX60ioStEvqBu63OL33qQbSHX/2Ec2mbCDW0mIsEwAz9J4kxN93aVrLxKenU1UC8SXO
xKHyeHcBT/Jn97pWtYficC9H5hitwgQdM3ExFEeUmv4Yh3AlSZqqMpmubHJkv43Bwsmap0Mvg6/J
4Woh19c6wRkhg/TsyX56LuLBgiPuagtnUJPfGzZ1i4DfvTbXNGtBplVbiAvFAWnl9FxtyqmnqKg6
8GEmS441PI0Ep5nXkXTjATOEYiaKUJmydaWhtCSKqg5lVIKruRfFwAwWvCDVp9xR1XOU6E+iugvQ
bq11POTCIR1eK4VUL1sIaytaJUM+4aQ5XjDK1h+rdLwN7cR6s+vCJkdPiYvIeAxLdIXYj05fS4lR
E8wMSTt2+Cq9qi7OJP/6bfXp27IM81dkkvrX+7cVQ0Z826RCoLmApb8WSugJr4tVnXngoiex9Js6
+qSnfi8WlQ8TzQFCI1pFw9jHzOyiHMvpW6zE6UaUhqTYMVVC8YmVpROy1oUWGARntN36RUU8e9lX
1gCUyU/mLkIFx4ylENZJrkH6oUQ+S/S+XWhpPtjpwp58PYKzIVXBGbyZx9aiu0T4X+wRkN81Um+/
yiofPzg9rCPHORdt9FxN1akDz6aMSKfXTWS/9rUWzgnEB3vRWpshnhhD9OIpoKdrHYudvpPs1xLS
2Cotw34lrlLVjnBkE4ZHR4qdlzHci4+0pVbeo/RKBnD6KDcMSeSWqbQWxSEa3kZ8Z9GwqvKnynOX
4iOdmtyYMuJ83bSx+qLDGosC+1DHGhkPWYZcjJHVAads69AVBrmXUDFdcKH64zDEOnJDv5p7CQzD
/ZJxHAcmUST2DV6tmgHrxG8fPb9pHzFaInQYAw51PYpI3mAg0w3v9x5K4z53oRYfRH9cT6q11kK0
FMVyGnDK4k5jiWu6MjHmaIo4a0cz1nUzlKc+hW/PAgCofSnxtMqIZDaa6X34l8Zvsw88nBJwgt7k
NaDDth1rG6J/Fz4bZvXN0aT0I3JV4C9m8UVTjWJZo0y4JxppHvJRKfBAcqyvoVQsRNfCJs+ndrJ9
HWO84QY54E1ilN11zJ12Jj7PhKQYt2bx7uZAFaWiZzEmRcauglS5zALTfgU4cBBd61B9a20ZDqJq
KnwpIjrib8jcrphb7KP++hsi9lC3vyFLWFOJv6GENfQcpMU34Lvtyi0ifRXL0bgBHJAsVIQ9nkWx
LaN0ofqy+qzX1c/W0fG034pypBYbkkbJCrYzeRJNCl9kfNIX8iCXR8Dw3bZQomqDbDI6olIQLyx0
874MQ/sKBFr/YVe7KpbGz7pgmkCEPIRQztWj45bHinhm1iC40Gnpe5cU/hq9rAT5u7jL90TmsIya
zv4oNog8YzOs13P2AfQuim6AHYENtFsn5jFWtKXbS8GetJE9j4m7LkV9YatggSA6p3vNyJZZ3WEZ
4TVcoTkBxi9Ob98G6LaapeOqpUz2epYl73UdLOhUKkIPFE9WDrfGtvSVZVm2KBJMDaKLaHVaNduR
QEBFPyRBhRLYKi4946AT3zyY00EU/bgzdyPmkqIk6kUPJSF/RNLHQpk6DaG+T9d2GR5HvpGsfFxv
5kKAHabrc47Q/2PgAZisFHAWQgjdGqtn07GjR9Lp/q0+j615o6jVV9Q2YJu3H6iN8w4D/nLxct3d
eEgHrW0/Th+jjiRHLcnth9bJcwSgm3cZ1aYFMo7KEelUHNCaOFj1hVS9lLLy7JVRh6QORllD6rwa
IR4qoWJF+yYvOjxAtAHV/sE7s8eAjJ16F2jl3V5Ta/NiTAddBbdoZJchDMxJUaw5AMHcwf8Da1nq
UblVR5YV9/5NVQUruWbLJurEZa0PCn8ImmQtiqJBDspPZOuNh3s3CySVVWXJCfKmeYkLtzrZrTS/
d0BZhqVZOHy/D1NpVrGuR0h94iLR0DRBv4hi34VywUCiTqnTHrPrINmKYpu55ioNctAQMt44jme8
2mzpdp0DCEAUq2HwlyjVyBtRtKLsuSbddYZM5T7CUF9VdWO85oMHgc25Kn2oH0hdIMHvyT+AYcnr
sMzZ0og6cQiCtNrDuYK2TF95zLSVO5b5tm7TN7DAUM8dV10osh1euyE1zrr6rSG2AHEGu4otMmZQ
XqfGrMyiq6wH8kImO7QUdbcGN3/TBlXZiRJSisbZSb+J7qImMBR5y6L193HCOJNBRdTSsrTaFiJp
Xb15cKhuY7C5AK5djG+QX+x56ZCZDkn9K9MEFKD3+ngvue6tJOaqHpWLe1v7t9Kv68Qk96unuI6c
U/eoduSqpwnwV8/b501tk+DOv7nO6T3Qj1639bohOsBsjA5G5F6bZGg3yLFEh3u9OLvVFT0Jsw5k
A93v1WnJTD8T5Wpsv8cewHz8GQ5uYmQHcSYOVTGgqaLGDQZifzW4ihz0v5V1K9hkspc8hB0+lLdh
7iO0lTQslXDS7pvGFwcxFouCdvbPf/zf//l/3/v/8j6zcxYPXpb+A7biOUNPq/rvf5rKP/+R36q3
H//9Twt0o2M6uq1qsgyJ1FBM2r+/X4PUo7fyf1K59t2wz53vcqga5tfe7eErTFuvdlEWtfxsgOt+
HiCgcS42a8TFnP6kmhFMcaAXb+60ZPanZXQyLaihmT05hP4eIrHWTtW25QUDvFZ0EQc7Kex5WoL3
LWZS0DksVDAJiFdeGOnHcjS02yEZlaPO1PpAbpjfGrUk/QgqP19LitfM7v1EAzk3DDSzAMnkPCAo
aqSbIrW7g5Em/UGcab/Oph4op6Qs48Cd+mxNDq6qbOugyS55AJTW1YffSk4qbw3fGVb/+Zc3nD9/
eUvXTFO3HUOzLVWz7b//8oExgOPzAuujxMb1YKpJduwaOT7ibjGdw96uyG9MNcXSGHAmA7bRIx0y
HX5Wh6WDbGBRuQeJ5OYi0WUDwZu+ujiBVSKhQF3vmgZwUrn1YfX9Vc6b8nsRlw3uM/5LAVz/FJAN
f5HVlziqm2cN0tQ1Asstau2mDg+KC8VQFGOFpEqvSYjnT9cYcA+WXlyVkPcb4wWsRTwfrTTeidY0
i34bv89/G1/S5G3XlBAtXQXXU9etEeuo2gPR5//8Qzvav/zQpiJzn1u6rUD50vW//9CNndosWL30
k4hIh14Mv5/4hb3E4Uc1kLKA2IdanviN781dhixqlaYPt35+1cAURkf0wdfHck9YBz5sxA2XmEOD
aeZU2doTflicuq4+nVrqz165YX62BeuuwsudLZpV2rK16/G9rmdDRTx8xCBmJSdqs20S3X4yXOUs
2hN2OUTM1Rwmp2seS+SN51Vrj+9uFT31xJifmAP+GDAGfnCVHQ2g4byP0S0djf7cWpa/b7r8IEqI
BA7nn/XtGZ9nFPjaPHVnrYbyIzAXbeHq9y5cWuvp7VJV0svFyPpkk4WgPHykQ5CwD/qr7BZPQ68o
GLy1xJLsevpbPOmLZS2HxpDfZNT/N4CFzFvRHIJjCof1UbMxCQoyI8Ewlav/3ajT5aWGFsJ/vjUU
Q/3bvYHCjqnYTICmrGiGCU3jj+nPSqQUES3kNXL+X/NkqMyd3AYpEJdA4Xg7N13D2IG+lufAw0Cp
i6ZbB9F0O5QGhrsdVPGy8jEdTNJ4KSZMUsfF2q59QJPTXOpibbvOJIzAxTRrthC6RWuIa/DFcfqV
bJXZ0YfGcRRnTdU8l1YTbO/1OQLRtx7dX42iPzpgPy8SRYctSDhW10xNWcBFAV5vcKDaZPxCdD7Z
+gDjF5pXDl+cbuQtJPf+MXK6WzdptNpD0qOg7KaOvO+qUF65BvIK9lQUdeIA5BdBHztRbnWieO8s
GkTdrfPU7168j2xPI/8xqNq3e3bX9snp66NVqSZqYWSepah71Us2dDpkhz1GSA6Kt9OKTAqTL5VW
HgP0ct6bhmXRNvVq7+oykwLWm3CRBhjlTpUf1OmP1ioj2VRDqS5FUXRTHYjEudISg3PR5OGuTs5t
aCfnAbOWM1yZ5zbv5QenySx7ppl5v9ES3mKiizjUU2ffzJ6bLpMf7vX3vmJMQqgMIBnZbbwQMWCU
k/xybo5xdNWiQVn0FT4fuWOEV3FQk+DrmOjDTpRcpMXPbvRFFMQ1voUKNXiKanav+2OcPo3k5X9+
gAzV+JcHSFNhNTqKwivMNMw/JtcI7Hvi+ln+FfJvwks/9Q/Cu4fgPImp3HEWRmWk+AP+svv5o1kU
69x4q4CG7VBfJbzgnJAdaa+iEPF6XKiIWa5FUeob0gZuf2W+cPM5wO/PIrO8fVvaxmZQQIy6SF13
mAmCtNWQVl505WBuirB5DVgBsFNHWaRm+gIpBtwCKLr2aqdETUSdqWTOKRwkZc9kthalcdCbWUza
AmmWNq+uAwY+OtBnR7+A312KL8W0nULhN/0lAZr20c0a/9KFIG0yr3sUPUrErcEsxtlWFAvLtB+6
gltHFOHXTXzRoEMMZEz3GBsuas0ejmY+DMexqHNMpXwZSewGeL9vA5ReiKZKkr86ua1vBgfjeQ8X
sk024EDh9b1y9a0K4Qc5VkigDXD8p7NwqkMpRD0QwFCGnRUpzgMS6sqDGvtnAT8QQASBPBD1Vhii
lgdeYURBIvZDZ2ebkXUepYmhxFNUEedbtcQm1grOWDvWCubWT1G3iNHiF/mVWk2jre9gisn7138U
B2R7L1FkVQdRuveAfOE/iqt+jSF6BB6CXhpPPDqAf82LYrKDXuqz7/z4o1oUrRblba+9td2nTDGN
ija3+bjPqeKs0A9tZZfmcXq+wZxGe80Cwu5QuTFDozvISpasPDvuL63lB/yoRvjS+GAC8RrK3ouk
PhNydX+Y9bc2HUyC2kBKM3NUP6pa+ZqaTvrmgUifp6avPeRqGC7UKfw2qKF1CKcQXQDtapsq0cVG
gmXEj5k60ZDaj6aPLmErS4SwJ1PZedqq3vq+/O7TeJXBFOQuuNgQkL//Oom98FYT/nUyNdWKdZJ8
zIVNObYPEusbxO/KDpipAbldVCKOwpcoajdfgckILkFoGA+5DHbOb2r0TCt0QBa4eDokYI3qyuxT
XsLhFEv2umBxsb/PfwSezVUwMifcpr6W3r6NsZUSetsuiGC2jMAoXL35hu48kn2KF10N3akeLBk8
f1GmxdcpDiF6ZI0SLOqyRNAMRaej6epMBIWlbiUbE1+VFfcuT1JoqdNBFO+HspDXnRb723tVY0bd
WhvKYHxRoEitDctb6rrsH8n5oaNvadrZlkIEfhBmX7eWDlMns8N25RemPBfN+tQx6P1wL8veUQqK
cG0HkPO0VsN/Li6RSk/SFCEJQprQFrl5AGDNK8O1XgvL+I6MbvqZR9C0HHCCsHGHjVSU/bdICvAi
aioXF2Ad4do2Kx8ztOzICxAFgUL/iAVFsJSbCMrZ1KgFtUUkz1mJRlGFZRAq8Waeb0VRkuNuZ3iT
rEkX1fl87OLneIrTjkWeLnKj0qoVBnnJMsCoZefHKJDLuomagDgVleKAkxDq4tMBVLeRzRAd+9ld
VIoi0625tvWeDJnrg77u9TJ48IPwC+ke5+RCcT610xnhRVJvUT4sRUMXZf3GLbGQUJIRkXE3YFqx
++GLqq4KRKRe81Z1d16PVCWQO1Dueji+jKksc+Oq4VUcPOm5cYH1Sm0QXWv0NnfKUH69t2slBNIu
79WFqFPl6t3O+pCFgtXhghYPSKl1Xv5eG3DTHZCFYPlJcBNJ7ObcKcn3f9Mj92QEYnP9i6YP2dVz
0FmawrOiFBreb6WpjZWGdmvLEPC4l6a2AeoKjpyJi1RIE56hHpBimJ63Iq7SdW8h+S6eN/aG9TWt
2p2rVyse0uQ41Ir0YthoYqEOAJO2aq+ykm7jOJNe8Efs94VGBrqbeoV5h1NO4UMynVrjEGykX+XK
jByoMxNDq1kcn5W6uX2a+Mi2a7N16YIcFsUQDska6/pwhs4d2kCjSmzFgsCfDohbtciDLRWAM1dx
QJTq2OeZgR5idTI0fWQXT7YWZcxahSHPsvJWCaQNZUK1iPAYDXmFIUCyDCBdn3OtTdm0SN0JVSVR
c6++d/UVvB1FQ5wo/dRVtiY6fg4ifhNkEMX+P2XntRy3kmXRL0IEvHlleW9YdHpBiBIF7z2+fhay
1KIue6Y75uEikIlEiZcsJDLP2Wft3oc950Be/iAiicbG/bASG+iiWSNKiyejPqUZ932uKDvgj30z
Y5EozbNCHb5pcbB1zLF9kj2r3Lae/Ve/3mvhgfL/98RLtCsvn5kca85N6Qvnhq5w5gRdfhUtCNqv
CqmVg2ipWKHM2qbI8K9haOtR8ZZLY7wSzYDiMWgNljoXn2YO5bC11El9TcXBslWycKGqlMuObmkA
yxiMU2kpbDopVnvn2bu0SuQ9Aduz13DWNEh7WXEYXAIqWZ2SOJeCn1ZM7JEpuHl0R49kkz8MKM3N
9kpJdQPwlyFh1FK8ymoj7iT+Iq1fH0aA66v/vJrU/5fFpCVbFrt0JBkGIJp/7tSpyU49yj3jbzhc
Ppht0VDqKVVX6mqjbV5BQkVDU19FX25VCpN+3KxEU1wYKan7clcvKeshc2rp0UBskY4zu3cS6JHN
54luGgkGjp6KGBs5B+WadbUTB4JuxTIz5O+jJFW71LMAUoApqnbydBBDRBMEOfeJ08+b/7pHfE4/
lG//+del6PLXxbfFewjauOkoOqU6X39fFWoeBCpa96aCj0OprKAcmtYTynQQZ7kf81oP5PpaUrq5
+Uz23XOBduNUK0tC3CAShCJzmKgaUuXWYguUeWxGTeX05axVY/Xe1/85+/+P69RyWRveuJInDQgh
A5vIiRnuxLZYND09jHZiDy2aEVLlv5ri6ufgz3vrDPTil8GfTa8q+Yeg3s3kXrH2dpZlJ3sAmkqh
76M4UOGG66GjaSujcPzHeHTSkwlqSceI7J26XwlmQFqTPWhVWNtsIn1bj9gXaBqKvdYk7/hQ8df+
aUaA2ZK4D7e5wpRs5jD5qM1OX72BKV/ye2Ulmmlv3aTMSi+pOhZXX9ZIa2kJuKoM0IjU1It7MxyB
IHTucOjCdnjW0o8wGdNXpFopmjF7+mbz0VKdBPPMlqutuDroWIb5aflE5XnPdoKfQHyYnARURU8/
wb2pTzNUm14aJy2uVWscEw+FvWGEcJW9WJmXvWXskjh3z0E4oBWJiuCdh+MNSaL2qMmhtjFBSy0r
Iyy/2da7VFv++5cbsYV9+c/ff9X8+v3XLNMkSGqqhiqruq19mS9GjVlTQun/bPYsO551xdaXlR9S
1OPF86Zt3J1kau7Ob4uLD95kJVqiv04aC++S6apohxQbUPSea+uu00kFwZB/SKliAiRCcSN6wbHa
aK3RX4vCzM/AT2ZAi4er6EKe3y5bCfcg0RQXdNV5NMtG3Ysuy+rafYUzu2iJQ+8qOYREoiqo9Z1F
qLrekuyftcqQyAF0yLUXFpkg72V0IQax75cesB3xlOEpaDVvU4QWwoMWKOBKx6+WimbLRsnLduH+
yItHOaizla6XO68BdWrwWlqFUwkAasffB+pqKYiOATh8XgC8hwh9usOa7hCD09x8VzTXJAOWIylq
vabYyZOZZv3nrBRXRBvvaNuGfmlRiOOESzFQ6uUjZPzzlziAaH72QToekTLsRU/G6+jwGVGosS3f
gfMD8UDZDVRQW3rGT+abztx/Eq2mPuF1az9BR0kusuWfsIqUntXG73cyeTGK5hrpWRmaYAVMZFF1
Cu+4ggzslbk6vFT8QXBtNh6lkEPhdxn5l7DYib4kd1ZZnQwrN8zbneRKDcSOod05sWrnD59tcfY5
xp5GiybbvqPvRAsVw6n1fRPnE7zY+m7+9Jk9EWe631Bim+Eoe8+heE711zgjQ/UI7mlkeaDoJ4VM
xswsWUFpU1Mc5BrdbarnlwzJ6XYojcB6qFscSkuoB1+GhQVEehlcMCvF0dV3UVX6J3GA/B0d7eEs
GkQDKcqwdf85a9Rxk45doj+IK1Zg+3NFV6AKTLc6fJl2NhkDZpzwijAHvTMFH6KVmyByPOKQoiUO
SewUS8BAxcTGCK/ioOcUYzY58L6o9Q9pOfys3FZ7AtNvi5bI0YTS+FfL/1erwiztKYrcv661bqbO
Cb0mcy83xy3IEnkrzuquH+9noi8aO8iRXYzWoYmLrWXYGEZkiisvTKuB+HM/h0sUrRKovcAPW3Vj
Fyjg+6QBBw/Je1VIg3tsumRcSOQmr9ATg7me+vVTapDOc7syfOvb4CNkP/nDSBW+zj3cHPAqeOkE
bDoqgF1W5CXUScX4vBSS/W761S/44fZr6mSYiuRK8pQRvZ+7AFP+SzSPYq9/LihsTbNlNo9Mqkym
XJ4m3L+ygZHp+mlXVNYT3lnyg3j1dnmDSB/2xFaEr3sJPCkioXgrXr3iahJUv6/KChxycfXzXnEV
EPcG2GJ++d/u/7zBV2sPbUipDru0wOEjrUF3JZbuHUIFgoA4MxtMs9kMtyqlv1MQyw4dyinVoJqx
X+6eckTVM3zVuiedTXvTDHNJUk+6HuQvox2M297KZIhPNIkUygvbg5sgmqZnkbQt6uIw1kr2YhjZ
jAplqr0MRNte7Ztrza6KldGq5hMkuqvYCA71iGy/DqpHPD+MdeWBGvLq0HqCjXENJLNee4avrwHW
beUqS98MCfsNsq/KQddwHwJ5ZyyczGyfEdE9iyj3n6FJlf4eCiRKuQ+1QcZmXS7NjVq1Djr1AuMc
Swjoh1mzg7bAYq/BvOmgqmFy0OrOfleT8WryUL6DTPuw/N58o9SteXASd3xxyS7NctNsn8BDQkdy
1OYxDuFdFQ1BClkCsoX/iX5KU6RInVX6R5S68qpv9Hpvdrq1VqXe2To2WnJNynCO7Tp5Zxf4HQ8m
7kJOkAWrps+tI5RECbXIMJ5hzHuLLOuaaxpmMfWwdn2rSpW9vJp2z0xcGviLXnkNLHDnVd5JFB6N
r/yflD9YABwosbA+jA6P3ibztx5Jm3XR8b/TIr0+DdlQXNK8eIeHpODPq8uAB5ViS33EJHbsHkR/
0tfWqsTme9lTxPHme8YakJh/65pTz8ONoGII14hzxgtGuKCEqjb6oRfAxYoIy7WCEtLGbHJKA2Jv
qSKe3AFFRDnrGckC817vJerM584Zmw8pCpdNA9/NzEJ1PbCngS8cNdckc7Wl1sjtzgqHiAnRy6ka
9/NHbF+ZLkEpvRvFuFRyZCdA3SHOU/6OAlKy7gfRBBxEhXFp+HNxQbEUJIXiVE5CTsWg+6kz3U7t
arqLgr8+Rgy2gxq/GzmLN6rkYLzYkaF0J+ZqgzcWuA87ueGBCz5P0tMPzX/rRn/8kfJiJieZyhe1
GNM15W/2Wpc89SyBsJ0Y2sV75ZUI27gnte1fjSpnT3miR8uGr97O0PLuICmpNQfS1ROOLmVei2FC
dUr/KGoUBWlJm1Ypor9sxsfPrs/+alQeRete3hgH1f0z/s8+8SHiX+jb+DXRKE0wA9uYW7Lm3Zq2
qI51Yp9VKfRvoss06m0VKcMJo0z/ZjtlMjewqViJi6FhJ1s9JBkgmnC+iMeZK92Sw2pWUZAPieKo
xWN9MmupBo6K9SVgZnJvLbYnCgDXdopqkV0OUSs71anAUPJRbby/hjVDS+Wk86JF1rDOCdPheUuy
WS1sMtDG8Psgmkk08PdD1jAnfKSdXSXDTCDYyoZLvFJ0wVX7pslO/btvNHnQXXjSQPO4gVVGvvsv
C3T1nxoH3dYNG2kJwhGDh1NBTPTP90mB6GLMwhQbpdonGbNkrs233WivTOJul2ISW4wYpzh2/bs1
XftsTdfEyHp6rff/GPnv94mRaOu1pz//wp/7gkgqV12Zjg94EpBOcZuO9Iqzl6vWOPS2ORxFjzgM
cT6sJARQD18uVGbMLkAEim07kecUuFOqa7gHYGbhlQcc/HXprkVLHPQKoiYTRTlTDB/BVlvbDcwP
e6CmHA8r07KxpW6ckzUE7jbQwkuQhs5JdIkzKSBd03gj6PA/F4hulUugVtTPOtWCCkQVN1IWrKik
8zl14djkWqnx6FNZtmP9EOF/ob6XxHlvgWJ/jCDKnkoFevoAvWeruJFxBH7oz9XYqzZ51jlYhXkb
whjGFRZv/hjl6SpKzOzFTLtwbzTEBkWTYnOVWQtactmn+cswqsFMmohUeXOU4hSpKoLrOdEwk8e8
MzJMXrBer/RjXEmwI9AdLdpE6bLVMI7fDRWK4BBRkEdk2n5qcvWqkWz9kbSkUEA1lo8mLNc1kmZe
rv8+gvglfA1wLauyy5XliH/xzlST5MAeOF/gypE88y77KUpxVPWtqZvqTNmypa9dC28uVc8Nojex
ce7iTNmGRErAU1bGqwy+zO+N5IciUYklRvDTy9tmoCrMMklfVTlgFz+JWILn+fBKSB2RcMleWc2D
4HXQZoFkdztXLFNcv/H2wdDve9krMNIii1JL1eSmFcLcHDr1l6foR8LM0XsJOh+zRcd9sSGszViU
RrehDZS5y//MOQ6cepk6Unsw/GRY97Wsboeg9Xdub2TrzKYWlHBjvAxLL7jwF2vmrUZCefASs1qy
Bh8PWjGM80zNtI0nS8Mrll0zK+8dYuZueejRYuMtR7/uYoOk+T3DpomrL8Cl/RkmRwXYpmkGQz7K
p9W4JYhhUYQpV+T84tUevej8ChVtLN+8uIsXsWkjJAkL1MdK5M68uFHfobDHnmz+CGTcAUcMYk+m
56jbqi4Dfli1eIlwCErMyPyRxPFHKnXlzSqK/L8tfY1/qoSmqcpRNF1VCKfJhq7oX6aquo8UC2um
4Uk2EodqsWdba5h4U/hFRutANoyj4i0JwvzBlOrm1MLCv/Sq8iL6ozGCmIP7RV5ilJD30UZsREQz
qIy/m+KqmdW7IsgvzmjHe1cJuqVf9gBXUKTNeqIdb1oyUmOcw+px7E1uWMWvysy/A5myXyRboVCj
U5INyZ9fdV3JO0muSN40oNV9K71WuqM+llO/jyIP8KI2fGuxeQED1MmE3sWOnloRedmBup2J/b7Y
/pPg6g8B7LaNGVt6TTWHDEHL0MKVFbesLA1IAAdsyMvfwXSrU+ZO7baYl6dI8ny57/ai7XpZt/d6
oyErAfn8ywUxxMxNbhEDa3hoi8TukdGaZ6jw1aVM9fLSgNREdWSepbCtLj7UsX2GQcw8l1X5YFs1
iDR52gzJco4vTtD/rANqZCk5/WXZxTV0bek1oQZkFoWlch6tqXoRbDjpy3/dTnHn79v5zd1vNw1P
/1XCIxm1wTvBzO7WVtCnJ6CjVMp4ZvpalgFMKctMVlJZpa++Zb41LoboQTEGjw4+5qJ7cFJ7HUeV
vxA3pQO7P10t3T3me/VLkK11zU1eHcrgd2SJS9i0NHtpeJTG/CSU4GnpHq3QKG4eZORdp4AyFP1e
6p1cpSpuGtZ7qQNaDULVUq9rluCs5PfV0P19+OwDYdgt9KzUHsSQzwui2diY8ObkJeZpVyH8VpP4
4oCKWbDckHlRTs5vYYIjVAE8OGJZuE1QLuw0HtC1FjbNwS/hZ8heC88nxDZoSML+CvXXneV2Wj3B
mHYfEHc1r7IPCzeBav1ddacccJ6BVqmWAz5zUJVQshse/jfa4D40kYcfEbZrO9jg9Y/GCx61dkzD
Xxh0sFyd8md9RV7AbaKLPLUyOwAfaUYXcY2Mzv2aNkmG/1wTObl/v8+JSn/edqm68HIqcXGMAEKT
oXHTpzrdST+7zXK/BcY5FfHiCUaxdJzX7gPfyOYRe+8Ny3jvl8WJ72bBG7EQiH5SHx1jJ9a2skYZ
RxKq1qNdksWe8DsfOJ3x9CP/VAoZjm4qXW2FSivoycG291z76BWsNws1Ht6ywtsFTlwfKjnSVhaR
vAcCn94viAlJCg0F+9W3jOTyi9VE+bywm/GkWfmwHjU132gu5amRFAN1DJH/x36l7LRSCQ4yjP0F
oq/oRetikCj8TKhcQJ/o/vchshR2hoOP9WTPTFNQQ+2VrXax/AiHICyr3q3uG0tmOLRYnXeHoKc+
CV1C3u2m/GSX+j2EFC6gCPp9pitD/1AblL/Lg2Ge265+K3Onf23tYVhaqU6scVKU1Io+h0Hs3Ia4
g8hsZ8FMrvXgtckwwdT4eqxF0xlLKuu97oqlUg3bI3pUp1FOpsXrpKYmR4wieEfkU/J/pEbXHMkn
8KvIQYp/iqRGoOpkmgNi+X/EVtD/5zgNdSfRBbQD4BFmTOQKNDxZemNLLshZ6XnFzCBD56EYr7lR
Omc+wFvrvtVefgn5dngg5xZAXzL/Aeub3aC13ns9Kg127oH+JI/H+8IAV1Um6mcXx5aXvFbGdZOk
cESnpuMAU5dwfdjdr/K/1aWeefzP63Tz3959pqYRIFYN21IcWbW+xNEVQLPmYBbSjcpFbHpc7OSH
YmxPcpdE26orJx91P7u5GcsSXU2snzm6QK/mIf4cOxhoVwdQOYXBcIoVIf358UOeaebn8ES2f390
LMEGvo+dPtrAV+Ohcmt1hkejFcMExA4njuNdTcT3g7qDbd9k0be6avUZRIL0TIGJus7Yd6xxC6Lw
0p7CoFhufEuGcOexKBc3YdsUEQVFpzGimxAFArmRBDfgUA/qlJ33O9BuUUfyd5pBxLU/LUzNvl6b
7kPlYv0XHSqSuS+BtwkCohm8ekyN/3T5i4yO8I2rIye0bhqp3XnUDFH+EhtAl/0xWiEUq3bUk405
Djyclg3pyHo63K+k+uDMRGcXV2Qix8GeeYmBktQcD0LnIuQw4uyLJuZLs+sM7CTGGpfgmqdpozeT
yTH5tEeIeSw67bbZKVJh7WFKguI2Ff0pSPDSmXZBH0mO7UZm/BQ3JVLATRa+UhA/f99URR6PpW9r
T1acs9SPTyqk359N1y1steIpKbxsRnVK+hFgRWHBP3rFDQzUgSYbV6oqjUUWBeahBpG3HvNI3kRy
5B8M5AJLfQR+4vj6s+8SUIsR2ewJ0WFzPwVhpGTsbilyQd6V3fABuDqsdb4g6PHQe7QAXfFZWuAd
/fsmAuHB/Sa2rcWfmwahFCixJCopnL3fBAy53E/bpvu/5KpSd5NdkxQJAqBVq4O9B0voB89j7X1X
DFvZd1oUbsc8dFjsEmWsXNayVd97axGDLKhAeTCKwbnHIJMAIQrCpKcc99RORr8pSQpGcO2vKm6H
bxRT9cuSeMraNkJr6i60MDt7evSKAYB7RNpfbqpKfUnr3j2KLnEQTSeJlwTew/2Xfr1S1VmTdOUi
Ha5RA4NGCNrJgJR7cfZ5EH2R1+brKN0zQ9kt+zb5McVlDftO19grU2rXMtHTqnZqYiVuqk/i6tDI
xr50Hr2yrzZqEmkv0egsSdKZj3Jv+ZfS7x5jtScJBldtrVCXTPW4qi2kpg+WWV6m6474+1w8tYo9
pGtnsJt7U1xNTLA5yrAy8vqXMW3NeldGX4+Miy6aUqgcCvSfVzf7qQ2WtK/woz6IBa6vLANLLg73
Na9qY0ZKdF5t5wSnWc7gnbbosJ4jU+Kjru6Gb+wyvflQ+f4+D/3k0RjDv/txAdv3qZE8TuONJnHe
dHUfD5p9SGo5fYoaf6GLnyhI8g1Lf3veaa28NkeDP0DiAxiqa8p5Iz97kmr84aaxQ9rkm4T48KyL
1OZx6P18ldtauBSJQjdKNArNdbxd+ZW9pOE5l5VhKr243UUwaL20+ajhUsra2NombiPhBF+zvQzr
4tWoo7M3xTrbMN+awKHfughGGJiQ4FS4gbsBS1utAs/Rr3EaAwVHq/Kzxk8yqn6lrmy8pdmVYDAG
C39OwA196fn7EjVCKTCcv8akRW29YRXzLFIOaF+mHBEVpyKpkFakjNQAhyxxtS03SC+Hdxvvs4G9
usufc0ZVY32MMdfZN5SQL2Jc5t6apKSCHC+rJIOT4SgUy8cskhACmhR5Uof0lNTtTYzAAJoNaxA/
1TlodQpIgo2CM9i1mYJvYoQFJj832uGQM6fNMQOvTuV06GSzm8t+osxtxQfNFZkhnZap4d1hhU9J
Hxw1NS7O4uWT0eKG/Cy+xtO1zxb0mb9af+7Dc6n9Ly8fR7b+/f0/yW3I/Cgk6hTHmqok/kr7aIZE
IbXcD7fR2ZaS0jWbIEGT5Dh6OwdrYO5EYYQ48xqXDZCuxsE8rFwJLVnrLpvUNRC7d8VcITaxK+Co
kz2Xb5EV4d/BVLUCSxIuTTclKjyJiYXIOBy96oT9LkYsOcVF8ljtTGbWZ0p5nlM7Uk+iJXuYdKTh
LQqI2ihm6m6Zt/GtSC3jbaAO3EIod8mdSjpGY9tPtDD1ODgSYPGov/h1W70nfvPTgOf+VhJZQ7vQ
Di8hYGwMRONzNHjdMQuNHCqMnR1Lx3LXodJVm5LdKd5cErUqRfvYq/K4jwMc2Ue1fRyKVJ2FuLUu
TYesQs677qdjVqB/UBtFSogxr1u/D1ggXBM9gX2me1RyKU75XeFpT9XcetEHHUct3UxXZpE3F9/M
DzFS3rc4AWo8CQzluvNnQ5f5ZyssLp3kh5u+D8ydm1KLIg68PlEoAmBlnenxCs2yoP3VqbxvydAE
hfPqU2++qDW53MEvq0+kxHiVNsGwAH9VLMvI1U8lsxMFWIW9xEeW5IPt+OBAm8i62i4gUWRw3xUE
M0BRJy8TC8s0FhfLTLZfsCVp3207yB6KrqwW4diEK5Oq4hkzQPfimMA6St1vf3jGsCq9ovMfGu3W
prrzy2ilCzvpdU12fj5YVCwMkTqrawWgbuLbK4BRzi4Dob42bWkLfThdKOBvxhj3TRl1NVRgjANa
dHHLzG3Ygaf1Sc3R71WIDt+bqDvbJFs/SDkRs7GcGVB+7InhyG9hCCDlNvwjAxLcxLLWx8xybClb
iPe954cXcSgK8N1ShIRv6ookqcRCAm6Q4A911oQt6vLX3s7PhZnmN4S3N6V04hPlZ/JTJinPmadY
RzXMq8NglGcKAZD0Y8HBFu4jlJt0LwfeFTOmYeNZSaA/lEGm7yUC0M5ixNn9rTOJGueNXC5FUxrM
k52zPTTVtjs2Zt3jm5umb7oUTt6rjb9TneaATNNG//yvOhzf4azwtZ9R7nsrCld/1+eIGpuIICbh
mmmIaDt+9U2ycNlo3eGJzEh6KuLwidVJdRzAZc1YPilbjHvaZ9lmpkYanqwIkvzkvdtdErvVDn1v
rY1Y9yFBmiUBPR0J+nQRx97u0vaWtc3H6J0cIyM6xRg2ThChtBPtQLUwaa4w3cJzoF3kRJafWcY0
C6T3vNampqmZAFkdpaGiZ8yXgZMPs66upIxUnJbu7qeWjjONy4rLnnVTb+TxgrJVaebDTux8Z5tW
w7kYQuNkJ/WK3edCd7SfWYeBmBzW751utOexTvLJAKBclsHbWPIchux0hiasfnX6IzDA7qmKfGdf
uCPGKbiFzPsIT+EmZEoPpMZdy12QPOQ8zmeMnvNzOp1ZunJOmPR3oktcbLMqWXXQ+WaiibgpOUpK
+U7R5S6bKGVlJLebrsL1VTStwBuJvEXfQyk1b0EzdNcEq4J4auWZjHzTa+FSyr2E6RkH1GS/z+JI
a1etb37/7Poc9jnW0fKC1Ab/+p87LUwkUfH+Aklrb/uiCjd24zo74pfJOtAV79AFQbXySy06kkrE
0yjXitNolxacQxnqTOedHd7M6yzJkl1qj/XW5/FfN0Fm77VswJN1wK61L2pI6+g+rphCAFPWO/mW
xxfg+6gO7DEBVBuG61Yvy03oOfUJWAAeA05cvqluepALnnTszDaNklbfwhJ7XZR6yVkj7bpGSCWv
27yJZgVWOQuFKOpGMfm0zpCmVwYwDhtvju+UMi9UuTQ/7Dx5VFhDzCqCiudOkxYd1oa/dIrKfObC
N6/lJ+z8KDtjRNmsy6E+2jxKq0i1u1VvoJWRLZvYgumrL7JRvatmEv5KzQMqTQK5PMxnk9zzm+XD
0S9apbqOcFOXBYD3vY3VnBOSE3Q9qTpTYdTM0opMQIFxG04X8YcMs/TBSVmTmOCwl5QXZrtx1IwD
MCpl7jud8qqDoiUGYpOodBSm7GUlgysJfGMEYykXW8KUFnLx7oPaCiZKsvbsiCvzklRNuNMCAOF2
0g7HxJm2L4bxHiq5R1lGPawVv25WpscSSQmGS4NK94eDTA77mWS4DgkgkTgGIVumbfNCeIIECSOC
aeFsF1lyUTu8hJq+WsuWF2+sEcyoMkKO428ZrQa5Nk+ODlgk6AoPBBnlxYMaQKLPkeP3gePeDF2v
zhb0rigPHzoNJnsxUVX7Oj4EY6GuyCDXCyHuwgMmm5tdUGyE9KsJJ3EGdbRHcbVqIOtYhn6T5Tal
XDUjZIoBmVG28UzT227TNIq3GG0lfaMQ44OsS38uHEo7Ms3/GUxzroGvb95KObYvxGFhYJmbNmiH
Vd9G6dVTO4d4ZVP9MB08ikCEfuAy/VHIgfVUyPoIsTh6swf8XbNUc87JdBgU2FpqyBcVuw5VgkIL
gHcsrXzhu6VzFgMdxwQgGurOw2dfLmH6URpMLNOniGGx0Ztn+/7Z9w+LTWXloWpou/EF1qq/sLM8
pVScACA1g6yfWy3eO6HzzYo05xBo7K/96nHUtGCmjup+rJydnpTu1nJsuHwUqMzGwVeQntT92okr
FcvDeDjl0yFYp0OSLtkcB+ucncKcyn31xcRHQiv7/hf5uRGlMgsVdtulFON1XTvZoiP2zXQZeyPO
mUzUumRceuaRtTxI4TwuTOXJDD1r7Ub4n/KV53lV4lc0M/F8tCsWXDKuzKOLeiTRDGsZmlo/74wI
lwt5sPZZ0TTtAym5RwPa4Vr0fR6Uyv7XkMpWiauBE6YAp8LKrKpe7Kqr8HrVg+e2zLJ5mxjaOXJ8
tqhoIdBzr0JtpESAggT0PbG37tSiw4S5PnSlxhaQCNVjQp7poQB8uRF9SqKZD+0IxpgKrjMuTtYH
uag5ZoS169lXT2OVHKjyd1mSBkrMs3GrSywEwbczuw9TaKKQOhaC0SvQqvitk30E68iBJuGyTQDc
36JKb3fNqJmzqLfLhYmG3vADEpJego1m3qebYEx5HnJZwkZpxNzCd9zrYHVXz/QO1EZ7UMJDiQBL
1KygxmcX4mmUJEsAMyWllqjEYNVESW35hPFQeOiJaxAKqcunKM/soxPpN74/YDEHqnkol7UbLzpZ
DcGeIb1X0Yp6sIJd3LxoSQCLolrRF8IwONb5D9EwfV9eZFYXTQjK8Rx5LpVUSt1TmaCN53ufbJgr
NbbRXkxDxAV2C/rJkPaiJ+/AacsGLr611CCTcKxi3zTx77NYy6NF1pJ3hT9RTeB6xtxPmYn4XsVy
u4x5Ex5KA8tQnHggfSuOexAHvgbOpqHSCmuI8WCUJi+AJLxgTYMvZca0KJCnytjj/MVvZmNMzFPR
V9vZVo3ANWWhrc4KncquJjbJwvfRapRx5coKwEW6q53lYTBmGlYPF5+fejVYQ7yW2FoWqjdSjTZM
IYQTCtZ5a8g6r2mUm06uUosT6m8tRX0Hv/05aBmJ1gYciWMTuM2DyNpWbsVabDqD/FSl907RFofa
OpLlHZZtE9QLwqakKHIqITspfnMjP/pmSAT5sWSon5nvlVkdut4jWpRgoYelezJlvhRB9J3NFQn4
BscYtTF4tUxNccCmAFWt4RAdoK6NS2pvmdsUMHQXq2etugZ6RWGjbMaUmPMLDp0QgznZKeONa2I2
nI4KRPl8JB6gR0aMUYmkXcSh8CkJZLXVLHFV/N1X1g0VRr1abPq41O/jOgVfsJ5QFOxhZ5nD1oe/
quhbbFTGB8cdspvim9W1q7Bu7ZPsplvtwolk6TIt1N2mUl40FKt7AgTuvWnkCZZoQxcuEzUPAWy2
vbTIMx8bQTmOycVmP3DKy3ZhCp6RZy1gx6z3FwMSENb28bgyHNfeRaX07IfgezoqJPWmrG740ZS3
DDVSrkFvyj2pvDlaByRtGBpmWJo2eeCV0hKacWv3iEtSd6B0yz2moflTGcfwxUvCchPImCUVjhfh
Lk26R++qYC2uUhGBc5Wv56hXuOpKxpyIi/Qo27p85f2BjIXu3mqpW/ThPJhsNHeWNCIYbA1tbWgV
FDRXNqmYiqp1goBpTh24+ZQQSlijxJfnxPW5im/SKs94vUuRZRBi8cuVjkx0Ie5VndZb5UreLO73
NojOeNsT55sGs8KrMJNEGS+uRi2xPx0G2b2JTIsXFljHpRicdjH5zR6bYzFY9jA3LXGKWt3v7Xsc
lUlor8Rgra1VLGps9341NiucMc2kWN/vDToSby0pIfG/EI3YsJFhjVZYuq0Ny2lPrTdYS4wv8r0d
7VCfBDepmrWK3N0kxWpvSdk/U0XlHDI97ddFS/GmpPXdCXflDRhVh9ohKTDvfbXyHSeI/HjvaoEV
HHWSza6cqzi7s2NGaO5vQWt2J/EZaQmojf1zsLLTfpZYaccSL7Cg7YbxzvMo/Kbq7UdKcOp7nvvq
AyoP45S4RrgOentb12NybozoqZEj74V6ZEA9uoLhHaSklzLCL4lY+//Qdl7LcSPL1n4iRMCb27Zk
N41IakSNbhAaB+89nv7/kM0hqJ6ZfWbHOf9NBSozq9Ci2qAyV641HcQLeADdjyr1TuItzPola4r+
UxC5xpfue1NlwY0eQhNVDkjQwc9ZQ91cocoWU+SEynqeTl4JJzKCx86flyh3TCcTmlJ9+yHgw6WZ
aejfTaQPAuvZpwnzi80/j4IsMN7RC74YvNue/LQ4yUyxBvMxRiJBZvGcFw8orv8qs5p/NO3bEUrR
I5Trc111Z3ekRie7xu0MzRbIlF1sK8bj5Ktvg6ncOsoQPK5mHvjLU+oHP0nQaodbU9uHE5XiK0cR
xCoCb3QLrMESQj6Cs47t3g3vt/N7DoxWrWk/0Q9/iIZ2+tmdbX83t4CaJy1X71WddBfY6Z0bc0YO
pzpEjIwmeBmqhQlEriA1d/l45/yGO7CAiE17v0qLDOLpnoaSK4cEi3folOCDl2afgBL20JCVIPd6
2bVp0BNroDmPO5qKSbBMc45UUfQ2wKeYn9JlkKvVscatjqu4fxGybj8DiE8QGOLG6zqZrjHrnf5F
yNVW69p/fJX/eLf1FawhV9s3yNu8vfx/vNO6zRpytc0a8t/9Pf5xm/98J1kmfw+tn6pDF0bPYlpf
xjr9x1v8Y8jquPqT//dbrf+Mq63+7pVehfzd3a5s/4ev9B+3+s+vFHqHmqdDo9hCEMKjXbR8DGX4
D/MPLkpRrEJV/W3VZd6ZCLLILpf5ZcGHZX97BzHKVh9XifVv49e7rjEqded5v3o+7vS/vT+HGY7e
gxnzdL7e8bLr5T7rfT9a/7f3vdzx479E7t7SA2FVA3rp73/99VVd2dbp9Qv9xyXi+PDS1y3Eky43
vbKJ41/Y/kXIf78VmPoOLl4kD8x4ah66MXT2NYh4BFiZokAOZYCZNyB3mILRQtmkcv2d4jaFfkwb
pBOb2uOJcnFL4DgFYOIAr0Ai29YnvWhHcyfuAMV4M/XuwfzSQSemfvbSc+XxFFjqpX7UJ9i9TYpK
6GxXW8oMQC9JTp8tEq7nYYSzfoO+IPVwRIrfLq1xTpStWGXQnbeFq+myelnno3KpbOsm/e5HaJCj
AGdt8yxLjtSkyEepWfEMKvPGrPL2AbKl/Fkh+3Jnee0n8UlUxScXcat63NEWnj9LmA7z6yYk2XKS
EIQ6eETKeTRlVwlIywIMlxlrm3Wjf3l39Gk+OZbuk0T9mzt7E8xLuv9LkBtk4BbCxRkkFjiwhWxR
5o7uhJDQeW/u1WG+h9imQkgxEoI+3GWZrJVB4rz3XawqQUbOpHlXK+loMeqYKoBcykCW0IlpncG1
DpegxHXvQV9Oxw9rQJ7+Gf7BCtdi6m5HQx02ShPmnDVN+6FHTO9BrtIm3fQ9SjRXdh6Ioh3Pp7yH
rhaMbXjXJwFsDX/uIREylBxvYYGy++Nqk6swdfob2iB/v7LLJmXjnutytk/iFJOTDodMnRZS58EC
M0md0FoGo4b93q69i12cYperdQBeZ59lOgsBnly6FFP8On5bK8saM/J3kVGjM51l4wEIANIk8ax7
G/j1mk/IbJMkQdZC4V0LhJq0nT0eYq9oPw2B2n6qtdI5Ob37WUyrHfqtz1BCu5w1CJUhA458sM2g
307LSrFd7iE7rUa5j+sE0+U+4lDL+SuMzg3KKrTpyhWkUE9v/bpXrbuQ8Hnl5uK7XEvPrnTvhu0E
2qHdeVV0H1LDPamtYaQw+VdZc1IqBUH4ja+o9Q/XLRLl6lbC/bbux3OrQQQZND3qNrHx1judKJ3n
kt2gjXodjLIZDxbZfDF9CLnuvBZ/ELu0Y38INRR/kOXSiA19wSbyu+gb2bsSkDGN0k3q2udwAUUg
bah+ywrYgYaKFof3iNDWNJSUh2yr316BfpIM8PlBjM4cFnf0v1okQHbFOzYITqMzYk5UjpYMIJ+U
54gq6lnyejI4EGjd2GnbX0jzyhm9Ho4U6XNLNewSB9Ri2MN60kAdVzZPC0PBIWrreBdaMTSmIAVz
4CBoLg++Vz+Vw1Q/iU1bbB1N3eG2IUd7kLm4r/YZ1fgRhZngtreb4a6n9/nOGxYaZZnHfmicXR3R
3mLMdxcHySfwAKPT/RIabUThXu+3qhKUu3WHLo/f9rqyIadunH394cpsq5FyVHSUhZefBvm5+PC7
cvm1oZto3pJD0D78wkjkf/hFuvzIDH6kbgNAT1s6/Jytr1AxzRAYg2y1QI26TiivMKTvVxNw+2az
zsXdD8llxZVdppyg+yPI/6/N0LlIWpmcdxWPJubMjJT7dcj95m1qBu2mAyZyJ06xX9b2dONsg7me
9+sysur+ri8rbQudEjytKDcjKQQ6faebRhQBAtYQjnOan40JltFTmzvDXR7nHEyjprqN57S6TYzU
VZ8Hi9yBiiTLVmLqJTCRVoVpEe7pqLqRh3wQkxsiIsnD6AA9SKOp2daD6Hgzj858w8+c9kgzq/4o
VxnE6vqMkO9q1y0QcpluwV1EqKcCqt1oY2kdHV42LX4Y14G0Hv8SUN+7SPGWysDijkwUnbX3u4mt
WW45FgolGe62voCwhjW8b9Bx/PGFhXlagY4xt3Sw6rdzGlVwfOSo8HUZRJUKwpI6XNRhlw2/uGgi
bGua+j/577GR4cxXsYPzteY2aRU+2IFGCaBrIEdLvYZ0Uh7cGPA1DRd3ZUdkJEE6vNkKGquKsUoP
suKyWPZBrJGkXhWi5LHsVcNjpu1kR3sMbyTkesmyN6210VlWiBf5uF2qO85oozK2qAc2aLfyX2f/
Zof0iWhJ9T20Y3g9rCZ9rOqkOY16iOA2fS6fJVboWn6MVfvZokwD9EHRkWVxNH6SpGeg0XuFZpiE
6dJQoKI1f/FKt4F4HRegg3hlbdFRh3yj4fXZZ2tSJ98gUKbTPGySga/AT61T8VZQkFy8WVGeo9oE
0NRoxxiIB2TNKDVCVEIHz3K1OlZbuHhBcGhHO6ZbQeJkGFrnzUHvxm8zFb55GCiirgvkFlc7yS0m
2E424pDg9d7p8qJAXzX3FbAmwzGRrp2A40X2GP9MH5TXTurPAX8AioWRuQeAr/1cWRogq3J6mYqB
/jwlgdSsD6AMzlWH4qfq3wfprD5rEW/YZbnsmrd5fTuS7/13u/qocmujojjOlofHW2twraPm93Rm
g89C5Fzp7yI9Cl7RHrgNKrL9rRvPn4uq2I4LMRr9c8WDjjjLJliiaFrk2dlGW1e8HqIa/FPYUryy
JV15w514I1P9sGU+5RSK2cNti98oKaRUGLwCBL3TPatK0t52bmgfMhL2X5Q5epDf4TUiBfh5W0aO
dQgbC8UME3YqRFZnqzrKc/KM/PPZdPLt1bMyTZU8gc+qapyt+M37ZhNP1NQfPNPIz8/m8qhOwefG
KBq0qOFaMFIY2VOzOaFNrwwP71OKosG9DHPu3NIcXd7bigdWbXSLm0Zzo2cZPAAeZQIWT2ZwW+iI
ObZnozebBJ7lbDxm3dDzJcuCmc//s4PK2raNIu1YQEWXbKdWPZVt59xLyKT7w4Ptzsd1gY4q1A3f
oHTVywJfLaxta1XRJeZy3zl5LIsivGxiQO/4GE4UPuVVOMDwb7zKtzYSKwOo6XQHtmk4mMv2s+LC
vm0mwYuS7tQYbteia4aXKaj1bTRY4Y3YRhC3d6CifkMgbngRU1WYUAVl6r2zmAbQ6chq2zxFLtOS
Q9+zYX0Vn4SbyMVtvYyWnVb1zdOU+T/DHTKcPQSNz5M/gkKXSxn4eleU9rwGXEeh4/m2VGJk6hdt
UG1kDtVZtNetub/sucZkRTz523W17GvV09tmly1kXmbOZ3Wog+NViN2o/KIG3k+hVZvQJHvmye2V
COzgrHIpwzoXv0SK24Eq6y1S5vYaeXFJKAWJaasF8IxIkOwhV+stbWjsjO3f3k0iOaOGsA6CTFT1
Znx0IBjcIamZ7GXaeyG23hgfoVl3NgMcFIcrhz+k6A/F6e21vRhPYZlp5zqvU3sjm4zuiz6Vw0Og
By3gpMw5eJwsn2w1qzd+PQ+3MpUh6Vz0O/r4TmYV6rdPnTXu8iQMH4tl5plB8ERj5rqkgoXjvkNY
zp/Q+Nl6XQvLgJd912j/jrZwvMx8RHTI/mT5cuPRDIdDE2XglKoaavh2eKodNXyhEQBcpf8igxHb
LQgiyz+li81tAKrOM5z/4qVa3z3mgX6qTO9tgd4DYUDQlw85JlrRsr0z99DGLsvB3uZ3feH8scbT
Ggi8y26eJKDqq2kb9OF0I9O5LTvAaHa0lanipsZzXn7JkvTtbqi4VaQvbefWSNsE1E1hkLRxF7UM
uETRs0bVZwfFenEvtggN5ZGj/J9z89agUe5eDP6ySKJkKoMR2TE4miLYXTnWKRpa5iG0EI6uvxia
W96PkxE80VVMsQlW/q0F8HHXDs18oAofvvhuFD6pkbtBgS77i1fWmp23kdjUcIMXWU9z//V6iQgh
p71ErHd4v7841z0ABcPlCwjdsyL6A0I4vJI6gejfpnnn3lXaPZ0ZAUQC1vBr3cbBKV4w1huJ7uzI
2U6hMX6SoYU19b70m71et9On3KbJI4t9pHuWfyEU0z/7jVXfXWYuZbRGscZNIn+Od6+8uuxvvCkp
sQ9ru2UtmsLhS45Y4Q216oAOp5TWm6SsT8AF4ZYCAPs8hts0Wgr+i6VQY+9kj/kf4roELXrdaeVG
+3VNMBTpZuqDt33EAbnq/8d91nuP//Pr6fpZ3aIJX+2r1EKJs9GPPdost61v8LyV9r1xN1Vsw6NX
atylthGfRlqA88UhpkG8lxgJr2jK2WutRy/JskQiZW+ZKuOsAhEIIHxqk2rai1HclztK+EgT0p7m
K0TY3Sh5+5YuJ3A+m9I0pptubveqWUXmlqSGeYqqzAK6zXd+G/CTdydzT77fxU8uZ3L3ZdW2N2/P
Nf4Y3ZLlUx74gASPbpe6qEK2SOy829TFYUc1nTm1frHnMO+Yl8usmL/2ulXeynpZJQs03j473inQ
oizrxTH0mXtn65OCqORIPwdCZWAlqrv5XbfsaioOsU2wWiPfSGvt/xwrG6dR8N2xYUSr7ZdSMZSt
XJmAVi5X+WIrU8V6kat/Eec6rgIqmGSmm+6vuLFkqgPjVfIIwOw7Z5bY67APPvBopUALUjQvEwTq
7jUnKF/pNd6YZgbGeTQNAMzxi7GYkXVNEOklJSpTq6L1Ho4kBQDzXLzqGkl4skAQji7BPNFf9ph5
pvkUO+FLQLPSK0PCx9bkOQaFCxuhcfVYlM5z49v17YcpzSG3fQChyVFpvIs3gKzsKbZN6070SlBi
fbImozuLhIm/iJQ0kQILdhXpO0c0TMbYTu5Q+r0skFUyuEZ6WSozWT9aSbx3gNLsSrdKyXV207HQ
IuOppNFq35XkyUzLQtB4sfkKynVlYTeXEHFMbIAGtJefSn36vQss7URq2HiC1PSkxqF6r3Wti1L4
60Sv2FO7uKauVe41e7xpDceLtnyFTqdE0f+4RJo0a4FON4ut3HN9MWkA13cMLKYEw34We9p67bZC
4uN42Wp9MeKWFxg76eWFrNsVr5qXOLd5rAcQJnBiNJbzpBsp/Q1Qf/q2FI70m9WoTTO4WzkvSjiY
byIhrb/ErFusjtW2bjMv28x8TpErHr+QQnuloVL53BaTdSw6s7xpszr9rMxwlgF8/PXHgDFC8KIO
SMsIFdCk0idjQOQlZIBqaBs7u8o+Ts1lKsHileB1Kt6rtYUNPL0FY70dFr22LAEPNPruV/Ctmn8K
NOjSaeKB5asu0W8TsTZyu8a9RDcjUuS1MZyL9o+0sMxTCMXTmU5S/qsqpYRgRxkKVLAWq2tQVCIl
JN5pCZErGeqGJqmL53puR61xsvtfSw9a+1biZDuZk0TqaIVGLWsKoGsPkj6jDZrBmLVQuRkrEvYz
vyPb3kIO6480NbMzaOCS1GeUZecGRNQWHWBEOZdFjZt6+6jrIp6tckcx76tSpWt9mOgAXKSklims
UdOjF/pduHUQAxavpfb10wxV+T0NeK+cOouvXRbPG62I/NeuA46k9cX06leRtUFQL3/1ndTdFEXg
oaLQoIJr0bPbGXQ0UTbwTppjIPm29GmbcexfpppQPUBD82G6eiX4365N0yDaOgNH8nbp/jQ64DFG
jRR4FHnOvb2wnVA+A8U+UTM8D0G1F9sI5HJGe3dxL0uyvkBMctnBpKFr72l6vXdrpbyBPsXdJ7Tt
/qwn8ZeGFoMnta/0R/Qy043Y86w3d5kKjNxbQL20P/Nopn3156o98QdoUCrJkp/pbms2TeD5D2AB
5+dSaZ/EHuhZdUh90yIxxk2ipj10JnCiFp7N1+ibEcbjb8McIFfA19pTX7bzDeon1Y1qZsEzx0Ew
9HZu/xZ901v4TyQSerPpyY6hhXl7soZvks6nfAp3UFik9EClZI3qpYdPjLQapPtpctJ70HjOY16h
cKkEFr9m71dBTqpUbNH71eq9XMVjcd/lkGNFgf0U8vR6y3vReJCBJnbzwYp99WinRrGIVX90yHSK
/aeyzNxbiV0j4HknE2aBOe3T4Blyv/xFq9N476vA/ouGxrFYKcut1Tvpr+0Yb2dzGr8FcR3v5xpp
1zWiWUok/zFCeKLSONpmUTh9MwOFho8cqs0j7DYZnyJFDR/95QTShJ6zs9DC2tphG5KJlcOJsxxD
xO8H9DcokXX24AztkKXGIV4vdfnQIDA/KWVNU8hypvmwbNmbGvB4bur7NkqyX/WehK9ReeXzBDDx
dnAV/TDOpfKFDNYlwqDpZ5NNEA/ZMS1ROfVhbeFbR37uO6Vn7QyzbvsMj+L0APf5jZHzsrdqMRUH
tOuGncTKYKjpdyjsEIdcllddNNNTicIih9JPHC63/VxTlvQzc9dOzvi1bcjDFQbZkblpp58cPd9J
CzT0qByHkVPZSZezqzvaxrVt5PkQDExDrVdeIn+a9rDuFzadMtDiyhDaqnpSrGUAa57xLcIl2FpT
p6Wg+yXju5FKweKR8KWn/Z8u82CC5IV2WPpeq2l8ipbva8i+LGo4qcWxnsaF/PfZb/NDUwYTBK4M
M7jb84zcaOpOzo2YDAMWcfgrfwjJY2M8p1NobmZYOHbr2jVOroKkOcbvW12FJe6j4mkZ6upQrujx
rs2sXdva+SerTDlomkl8rHUUihs94qSppjTOd+p8a5n1L0OZeQe9V2ekCNAHTMaseRJb6/XzdhUO
/Eebuqylw4/W1DVG9krrZth26LftpPC4EkRfypYf6pgh6kUHfxh+kqrlxX3hjv7r9aW8aRoGTcKy
ZVd09qEvup/caAf55cbSx/R+mPo+3CcKrZ4ID15Pk6XLGLXU7A5tvqPM3kPb5XtMvsze7bKjzMQu
Ee/xYjdDvXl8j5dbSqj3za4gYCoX1moZitK3901fz5vVJlcLf+a9XnjQ2EqM5cJLSL/+27rWHWgK
ksghqYL7cUicfVEtwsLvMeuOLcRrR6pRv6F8YJ+qynq4/D1kCusVbdH8AdZ/EVW2S5iY3Nzh+/x9
6WUqnisbGd/vflBXG00f1H3T8s0m7AJlY/wGoL5/DIAWg2FFUHEhK2+CKkN9GZ5QiZJFTtDDvrB4
/7qobZL7t1KJFmnj3jNz2t3KZEJDKiimTVLaI0qozAPkcQ79RClRbMpi+xhI1/Web6tFPBWPuMkJ
a1QWyb+BvTYgHop/N6m83Sr5ZHySYW57Z+cMSMmvtpr2OkqIarDJctXkWNwHu2ERDpOBbDV8qzU5
73z0YXBchMNCOzEe6vGbBHwwd712gM4224pt3YOcHLinxnEue4jDzjXvXg941Fxu1b3fDxRQephn
E73MHx08c/xK6bW/XTevPD4Gpdnx5vP0GxiUoIRZaNUgNayfDL2gz9oxH5sckrVqGZYAMUmADLHz
0SShy0LAytZl4Y97rdv/uNdUtF+9KNZOrh5uHNtqnmWItcI8BprfvenatAWkSPrsmbfdImnT95n3
qc/CJUeFlswQDObRV4m+zElcUYvPtbdoh3acTwVHmevo9X6yQl32F9tkjt6nkf1l1pXaa5SFr2MS
OU/jwONelRjhrUyldcebnTNdaM299PBksYcUtnaWiQSFMNPTy2h+jsz2rdGHaP+Y9KCmaotmsG2H
dN5Oa/jkyApZSwfy263WrZZbOSRx7yVMa4vwya/p81v2UOm8uhu4TeYtlS3Vz9EDDwFZgNP/FGY9
qrnpdBaTDCWsTkdnTnTIHAkj8wjSIiZOtbrpnChOdapGM3aqg1b09o0cJRL5iZNLGeBw9Hetpmkb
OaaITY4lcrXa1hVXNtnApOq3Ud2i24c0gAIZghbsA2kYzaLOba2mKDEsdGK0u74RhhVTvbcsHYrM
HnHBg0L/5KFeCqRzUmYH2gySQ7VUU1fvFOi/jhoIGkp60ZY+JWd/BZOXqXhLSo4X7wqTFzg9Vdrw
svbKcdlq8SYz72S0Dclu0UWEptGXuYSpy9dg9Hd7zfrid/o3BJnyR3F2rb6BJE//XGUos056eBRz
mCHEZwz04Y56ZH8ZC7W5zdUy2YnXChplH3gxdbTlBr5Tvd3gsuXoXN2AYuKHG0Ru4x6gMgX1SptL
e2eFyZYpaReZZhaAvknTt2nSn5Qpd+86f4p2jRVFv1Q0csw6/KcIwZmHQS9sSC2K5KdRqZ8kAACl
A9lFYDyuK5EHDH+pNA7Bnm9+TefMOiDuwtvKgrU+HTP4YSLedv0CdlkHseUIr0Bvmx9XuxfVw6EC
KEmeC3Gwq6UyVQRMuaylTxe9qPeNp+c44s1kdUFdbrpFn0IGu+hIVMllHQPBapdhdYttmoNwNw8k
gsRxvcVln7KmUEwWemfotX23DkPXN6e+BLr0bg9AI90ZI0R7uz8vaTns5+ZDTNFG4zFpvV9EeRiu
ZP2+Vi4qxRfhYXtRgxZ7lR0lSCxyJYrQCEXr9zzbrOYAQUk47Siy/rDph/1W+w+bBghi9XkTuc5W
p3NqOVPIAcTyXfs4jsm3yxFlscvV1fmDRuGviH6Bp10iwJfphygeyRYv0zXWWXarwujb5QQk3st5
pq+GHQAn9xwbWUVKJ69fmpQGPlWZaUbJKgce4cr5PNl0pkNY8wcSdu5PGt+f5PA0/26O6/qsGwAh
0S8yXvibD5tQadXflPZRdL6WNValv63xNcW/a4KoPs9JgeT6MG2nrOBUTEb7W8v386aHxOWxbnro
PNSA01eYzd8aB+4H+CKnbdrA5egMU7GjohI/Aj0eb213Uo660xRPruZVnHzowzI86JYX8rApGj6N
faN/vVqktbUC26pZPLU1vAfupDu35uBNGaoTPEDSH1Q7h8TKjS9JPT6kk5v+mhgJnZQ8vT3Dr1nT
Y0pEqKjGl3roHyR/9ncR73v8YwRNbIiz0wW8c7vkJ3gpsk8CdOj2KtWtL9bU1DSAhZ8FUFGEqn0a
4di6wByy0gDqiRrGwRhhr+rg2z2WRt5vC7TeT4KEiPPosqmsb3ey6QRaUjYVDAWNnc5l005D1D1G
tARoMY8pqjN8CtQqv0PbgBMI4mSXKT30zZPwxmqYyJ3AsLKYxL6Y6ljN72SL933EhKDn1okVjT8z
9P02oEcaryD5CO5mW08em0VIrwvD/NduOae3nvcNsWN/l3LQukRYrdpvQkA6Hki7g93ENFC951Oh
A2geizLVcCAjN0n+dDVa8GAjc6lwdJHVFG2qjQ7nw/KDHNi7YpxJr01Z9piVcInWC99bV8UjgKq/
Ompb4SyxOAIyapcVSe/xLl4cQVyad7oBD/H9SKoqKxq1eXnL7wyGkx1GCtSid7fz+0n93iavKIXC
QdSH6jbypvlBA990RwM7FGFvAXkf7etUAc+nxO5xaruDpbbO2Z58y9mRLkkOOUSKoIy06OKOFN05
R/x7oB9CrzKl9e421Wlil38ZMOu9Afr/tRth+ljtcOPszTQJX/8m3l7seuQVIBsbuMgK6D3SpOZT
uuQkZa66Qb2hbGwhaEfuwiu1cWPaWYtkbGW8NlRe6pYkJMmBh7Duyo2wbE5uAqWVAt+hTE3b/M+L
Ks0EnJdP9ySpCuhvl0GBpxJ4IfoZ7fynbXHEyJShCDMAe1LRQYfduNTc6i5upukpXIZ8tPZNWcDu
vsxkAPBvRg0PnYvFyzr1saNWLDMoHeHjANmHJHJwXk3xWGfnoVd/FpMMducVt66qt5eVTVSHt3lt
/Y5ET3eG+xMZo25MesRBi24LEbpFjWkoybcvRvFIpFxdwmVuBtnveaqq4GWS8Y4jk7av5n7YCNZS
G+i+4bkcj8wlRq5kgCUN3oLkbjVD3xt3m7Lr3hbUDRLb1aw+JrqDlJHSeg7fyYrOX66r/f1UBe4u
Tozpc9OH5FEt70lXwXKFYwl7qK0pZ3HOg6rSUInQunhd16puEK32t+J1+am5tyfnO53F02cLLugX
5ACKuq67bVErj9UAt5hEFhbd2dWUq7eyj17z0WmsYdqLV2+64aTR7wobJq8IHEf8KdbLk2wrESAh
IexTqmeZRTlElBw5qzvZjZxVB4l9NUGjZaM3aqKHZ2k9x7A51H/yaWal4BFBE4US6c3AG/nWgEb3
nq5svprroPxcQY6xUQeU2Qr+aD4JnwC5oGanBvF40wU5gIsldcpxWttGUVjBisc004vQ2IBmSO75
UYKvpTRptlFMZxe3sbZN/eyHwNBBBMCvsoOaV6gAW1TflKUE58/WCNx72Hr92D6ISZx2A4GN6pnD
QSLEYXcQOcl6sa2baFYHRjfrHsSuNsqAJA2aWfTra3d1V+U3Zeg/+bNiQv0llFZBpkNkpcGROvvx
rxm/5ZCrLJ6w8bhECyY52GgHb8QIdzPhcnkJhboy33cdZSnkqXee9xoW7fS4pgAmxaQtwI+UG0kc
iCNqzBEh7Kbe8QVrfBJHqjfUvAvtFYKM9OQURc4Xn6cfzazzHsoWXYPMihBU8Od5q9ZO/NoObrFx
5sz/XrnVwzCQkN+M87eSAx9/1aKlg6Svfk/M7Is1JPm3TuG/lv7l6SfOA9kOiG/z1PUFCQHT0u7d
cJxvpsDpTpXqDajy6n+5czGaH+9sLXdWwvKhnAryLEX6jaL9xzv3XfIlLjN1G+dmj/R3foDEDDbu
2VSOZjEp342B97nXJTpk2LW7h+Lfu6Pnvz9RR0dUcIjVTwmEZlunqcqvVtO9LqBt1v8BtRGVzjn5
rmiK+hr0TrLT+dB/ClJfOdK/HZ+iJG7uxzae95Y3F5+d0IcwOjS1XxDSeHsZGi9D8YPgl84gCXj1
MqbZ+8vLiEy3+OFl1DzY3Bs8J2+7kc9zNSBfQREi+wwVbPFktHytLDPTUxnA8uXOlD+IiaetZuc1
RneUqSwPZ7BKMm2N8bKcvm6n2S5LaQygxxxSZGc2o11vhBYC8Vr2xFELYEJrvaAnYL30wZKEQQTp
LLY6CBbU78J1BcnxCwij7Mn235YjCUY9MbLIJpidete15tvQLFcJ8Hdb6UGXLjM76mdyK6lB4nTx
QM6Dao+m3qqwVO5EsMHUyC5QApnvYINFU0/9VcyoiyIVs0SJTo1E5fM03ZWV+sRzi7+NyhI+zGkw
67t+YVCRQW/7nudjyKAj6B9vVwfSCESr79HTWO+L1r9BrrPbGuTPbqV4lyZwX8Ew4UKGCs5avHBe
e7dS+Mv0GTleF3pZ2/f3F+DAPIThxvcH91hEWm3sRPxdW4xoKrhHEXYXsXi5Eq8Oi9umXbxVC3am
G1pU1yEJe5xD47MuLLXLbLLVz0JhK75ltvqWSPU98sd1CAxfIkujNmgkAxbmD9a0T1o4lOQR8PI0
KMYxKtEJWR4WpVQuwyXabA26fCnNr4M3KdN+Knn6HUL7JjYVA5BCNH0D2LUrUy95naK6pNUPu3DT
JpEHk0WVXuzutDCMuf70bbGv8Zpu/s7j28B3GLmXcWFsl6FNdLpFhi4i3YZt9QZLXOa0M2AHOS3m
aRY+BBo/XG070GmxlHk8zw92o5HpJ6nuOMWneZ6a16uowYmX2uIp5QT/pPCf1hk2hQs3csydm4cU
OBdh1sFoxqdq4r9Uyhq9zplNymujoThPqakaL7Ds7BV+b9BMsbo7JeW8Jko1eqrxOKeHNBEtOjbI
vuRA08PmLN42tU4TtBXPQRCasoeYe6RF78KMPWRLgzwYeKQk22RhkaBg1YUv5VRV0O8AVKqMKHwp
IO6HrMXdziPss9vK6NE09H3nUJn2mzfhWC1LxfR365cIcTo02O0tNGm8els7bbn8U5oLgblTmNUd
/5TmwlmuWmF9J955qYyLl+o4wUvdfPXKp0mmoaN/XPt3wfJZ41stuRvOeeSM29z2lM9KMP3lahr1
N9vwfnUVp8RouY9NPR6bPDHO4ehCurO8acFBPE/lOL1YfWucy25KUTXkzVlD921wevlglzez/2f8
EMMFOvfFYKv70nZIEEFicp6bUD9PemvvkIQ3NmJbHX83JZegVxtZt7qNfLZ3bYhC9pVDW/ZP+cXd
ta6BxJeihY8yZEX6mf5VB8Tjnya5gtfN28Ipn+4L0csUYxk30KbYLhRoP0ZHIWD31P5lNRtTEK13
yJzi7Q6OBXZrYY3ztnoQpntZsQbbSvYSDNmtosCySfdSvKmyMT60qHyiJefqt+2sVg/qUqpVwsw7
qx0Qg6XSyy9t89x4ULwZVoVu6xIhjqwxbzV6yC6LaC/udg3iZpM2+w/IkbYbJfXKn9uScqSlZ+E5
8/vyFT2yi72eUClCkMjcV0ld/VzyrKppRfFs5D5sRdkE0nix98tyOqCCdXmF5OpLYHdfELkodmjv
JS+DSrpFrsQ2LLZpscnV/02cUpBeyFWoy8cx1LaeMUO3v3yjWce5n9qvph5O50kFsyzWJM207Tjw
jVKGBvoV+26GBNtDhEeBIO9QN7F2FKGL2TEeLK1Qn5NsTD5Fjf6bmCXKjVz1mJvm9HWJUj3naGTg
YQrFfOFZk25miy8B6vHWi9iKMNyNNDk+GRb6JDFCzTsH1PVRImSBOZHuXARgX8S2LOht2FsveQBX
DyJAfMke1u7wFbh0fev3tb4Pl9SXg91qrY/2gmPRtyX+7+zDnKI+W/mbcAy7hyQf3EOi98W+yMPs
J2gMjRt0Kb1t6LfZT0NY07TsBM5G8ZjGs09SYtE5kmDNgM+nz4YHcSZlPD8nkJAFPDoN6GztsqDQ
P+vdED0NTjvc9IntqqTh7PZU8mOZbgYt8G9N46hZTdP/P9a+rLlSXWn2FxHBPLyy5tlD2273C9Ej
8yiEBL/+pgq38e7d55z4Iu4LgUolsby8AKkqK/MHdWg16K5OpSn74+wO2T7ozUCECmCsFiwsUyOv
dlrzl37tSlu86BrrITglC6iZoBk3XDFMapCBVU2okjYQV0ApCzVLCQWz2BGPyEwH9z53L2TGtwuG
ohgg9ybvMKUPFbQSQjB76vWM8Utkj/02L7C/W163iI4UY5giQgItgA+vYXrbLi/fSG5UUe8HB+pL
SIEFnRNkXuZ3NQ00EYNOQYZ0tsHujj2kIbaDyrKVXPYP6RRte57ENzJx3YfecdL9oD4yLYMW2z8H
9XJqTwYXP8j//zoo5UCLge0BH40zH3FST96CLAbUo2HCar+NXXzSMqw2H6uorz9VefTLUKuu1uvS
0Mdi8gI6QWtuuv9sUu/ijIgVuyxNkaPizCjidh1oh8hWlcXS8qc7tGKqMx7+2rK8qgpF4bYPgISY
K6dMzHvfNMYtZKW7M4jghqNgEMsJPJ/dEF+21hoAE09TCyGNsW67b36bHJgBvG1YA84NkgIIhZbW
NyjvJJ9d0zNXOdJt85SDpmgfveptSjEBsMSF8zYlSsrPMX67ac/EZ602B1Az4mxEDV4InQPxuWK4
Jp0JZfurX21NoIkNQFi6kn2ZbEkbLEJY5eJ6oLhoQZy8oWbHOwiFQ5GTlMJIM6wpTe/ybidpMRcB
DLyM8wxrwYtfQTY4xIkd4f0TQqpjPvnY9V98dAB+jsOUWtuYW3ydTF50SINg/OxBzpqLunlmRp1d
CjBEhxK6Hp/JLYXS4wEcwdDZtL2wMYdgn+VmtEtQrLhGYbK9SUWD/3VTTHxt1QV0P6g99jYHrYht
byREhaAL6k4bS/d2wDL9iJwxPhBvPUBX/Y3O3u2LieyTY8z+RHFPJkcBRiTseKvGB7KTiTr/p/2P
+fEb//B5/jk/fc6AEB3vcwvT2Qaoatsamgu18PfDACLb0eQ3XuXgfW+Fj9RFlX3rLC/KN8C2I/7T
cZCMqAGzjzVlEHrJPKjCZHhK/3uqxfI+3Tw8A6WvK0sohCs1BLt21K+INavA8Ist2Ug7gYP59CoK
PbQGE7zYeJVadmwckBrVZ9yY8As7dJjPLx5Y5p/S1np7AWfNm9sMI1NuQV/zC1hD3Kf8t9vUy3/N
9k83Gl5HMf7FLn791oSNMRSYbn3jQJPear37lKX2PdCeAvXD+KHX+rnowWxBnsy2+r3rWj64Ek1s
SpR/N6WgOkw6cN2Sz6g5btgxoOlM5FhmH3UFsC87H66gr2f3QkTTGbQRd+RN08oAzy1rTg7pTB6l
B9SKHWnlvoAO5rPeICUReVF8oSao/nZd2aePGhTpHsvRWo+qxjUvLBNVT6wOqTlNhrUHGbM+9xYy
ARBGVtWeemnKBIIbF2qqKccCnHw0ZQV6nYLH/cWJI9CiaAGCFcnKpLiJOrCuBEwccnBniqXwuJmg
iZfGW2oaeSJOpg7NoqFNqk8x8kaPdjGHUsiha0H5vAxnrNVXgcc3Rm9BpTDOgnvZolTNVGqhjRhA
O+H1ABrzAewP//YQfn/qJF71f3gAOYWwuEp5/GUOD/v3tUwt6MNjzVKaGyBxEFJxLRvHSdHuD5m2
JSL92Tb3g1QfJPttBxZYp9KMndPayEqYYDVFRXB79qiJlMncJIQNYWoS4cymBVPzPojQOuT1bqIW
ub4PNFGOcE5ilFJnZn3jRX6C/KD3CGiw9+iZ5jPKuLoLSGI9SJa3/gbxbbmhzt7TgsuIkFWvOslU
VcW19goTrLQYnadOtkFJfbel4b7ODOxEu2/zaDUIUho7wPvTOzLp/oBFFYifd/QJ5ODzUwI94JB6
aQ4TObhKN4d7MolGQwWR8PI9fQSoa7dHx3R1AEB+fyIw+0D1S3sgS6+XUH2avkVZOhwoAMdAkLub
Wt7MATyRWv0VL9p76qQfGbKxEH3Pknv6gSV5j7KPfw5nZdOsE9cEfXOV+4cU7wFgd/1DH7TlJ8fM
qk8l1kmWzOUtbi38xh3TXjlmwvbUCYT0tLdAlLCiAe/D8bwqQeI6ehvfrbOrZT0SaMLES2gNSO8E
9h3w3ectksqdkOk30OB+dTn0fUA0EhzKBGqMXlEYXzCQ+mng2Gj+2skAmqnWmp6ZB0dB8A2tHfdI
ixsKesHukRd2wqjpiq0P1gIBGaTPPE8tsJ0WyGCozGKvpFyUHcha84P9n/7IGV7MoEv4AaXLEhDW
HEgFFfn7IwbYeGmzslIkNJaOD8HCjiKBngCrZpXiGT4MNbg0RHQPFa/o3jWQZcHyONgNkLG9B0cA
Yv4uSr+EH5zJw4wy407yr9PoONmqCBJX0Yf/jDzhZitHsQN3akrypTloSqftoNmnrtAOJoK3HOrd
0YCiN7Wzw3PJhYxf3B+o2Zn6OgEr7FOKnQeWLf92o1fF4EBBOyj7v7q1ajYCMr+7qX3MPBvZ6aIa
t9lyUZqND2BUHnIB4ASEyXb9lOcn6IIVp9LQ7N0IFMItETVg7LXhP/IIoevWdOpXM01e00Q0P9sM
ene5J5PQkoBAd0n9kwft66gl1WvZVhmkcXLvcTRxMzdaUtwgUPF2ldaQH6/i2mm2QR6sA/3xl9bS
31hjoDQtTsBsEUfMBzO0IWdamb/ZaJCi4PBjAxIbgb8pEHt7hEhMfXSQsoEwj2M/ki1mn3thDw/C
wOsgcCA73E3gwlr8IX0FSCPTsUrtjO5+PrwM/QTR0tq+c0bpHi21WHWB3dga+ZghjT2xG5LtEmjX
fxpn8XgyWsoz29hHyXz/R53rZx0sJ8uJ5xqzJfh98g+fOgvG57Rvv9AamVbLtFAeB4jNs0g/kF0E
/i2xfGAfiumVx5AdWMK7FAZWdtuE2LntxluqPBjFcxNDqQJSEcY6RZ4RknPZdLUipq/IwQme8761
V0mFYvWOxcWKTXq8nVLHvmpA3M4HIzCTc8DszVBGCG9RB7kIyC2tKtxkW7INqP9b604aQ5iOs9sg
QBfSO7nc1hXD99fWGgKQbDxi0Th+BnuuB4lKRzty1TTNbRtI76UBLc3J8aHelyjtaKOcvBVnoPCf
PK0CE1bzsxkt7Ys68fPm7cQAP27OIAjiGMguVkZhPLd+368TzuybMKAtkHdpeUTCAIwO0RRsGhOq
CJkRVauiAflObE8dfoE44z7Q3gDyoK0bSPplUjc2/9mHHOmQZWA7SZT3MhmdJeXXquoDbLesM205
hzqZ7kxtOpMMWZ6Z453qox0m9XUmfi1qc/re99/GgQ8FLPfS/tJBliEE8VHymFiRvx19YGwEaAwv
ZhakG94y47nW+NeyltFPMwUPHlZ130H3bIVSDdLM34MAvpUXFPRkYNbU9OdJynkQZFXnQV2NgBbg
Jlo05Ke0dbRVMYlshZhTfoojCZJ26umjbHw7pa4p1xFAccrpaEkk0CpVVllrKARPDQivQwssPQcR
GDS0knUPmp01q7phyZexFDfPQa1XOIivA/P7nyiZ+pX4jv/sFRZ4mH1p33JPz6H7xJIjvtnmko+W
uWG27z2aGXtJo3g3qfwRHUQ9BsDWJKgbp3ZhIV2cO/JoUAbqg897d+In45FavQ7F+X4Mph1BgmoJ
nfKhQ0RvRggp+BAoWf5uYy4YKEiUmpzJT76PJdQRzUd+/3E+cHvFFz/vz+DfQHmK7mnrJcIy2Pon
sKQDc6OCNJUNUGDtuKAqU+hodaBBEbSdNottyoKroX1pse0+pn7QYJesaxLfYbyem1KU7m0UZYbK
3TRAuADESak6UAeY7KLQcqpk98Ebq+V1NxbDZXF2PEXsnTePH9wg5J5upFN24AJ/AUFMcGF141hh
j3jAIbCil8Y0o+vIsG9ZA36/dS2Qj80uqLmawiyNNDxdxnINPBFEDZbnkzSLBmTWG3ow9WS3R25f
q6Iv10I5U09UIAMX6gwAwYzNzn88/Gj20rQMkC2iLF2xHbqKHjE2K9Rl0qlOxIdLFxmFkdlA9QGb
oYaQBt4Hv2Qw6mRNjk5qoDzIajzrYNpits0zWGOz7yDTZidh2ZSQmzAM+y7Np3bvpH1xqCxnvE0Q
goRGXNa+Ssg9elqs/fRFu3dr0/vSe6Vc0aDSzdq9KAwwjwR8vFmYch5U6u6Fngh21e8RI3LnQRFw
bXdBNm5MKPSFpapUcFWlAh0a2a4QtAouli0M4GrU1h5cGwnor1B6AELGNz/smsBcwpoWeHOEfML3
wXqdih300SBvjHTODZhheStz0V5MFwr1zCxdiO+AR0VPu/FYB/o9tVxlojPwlhR77qryBDWUJqGO
Sovzrd4AfudFXfU2S1AU/drkiKSmhh+lm8rGRlPmJggJl0sht4RPAwTNnmaTY7aPsoxdGUgVNr4v
0g3dUbW6rfS0eoSSm3mmVhcF/aVqOXj/0EeHoNXFxgXiYpPVwZsNlav3Ua35872Iqtrq0kzWjfzp
VgR5PNvEiWg3y0QiYncWZIsvNA+Cw6DfGL0MQSZQqjSK/8rI019MZN6dM0C8m0VgrSc7cx1vZXSG
eeriSj6ZWbLrR994LYQBJeuqG3fkliOFXhjY2HfTYB7/07STqTWhK0DDRdOWkaiOFsECO41be1QN
RpvSmfotsZBRM0Ns/UMzUU2iLNO7NtosvZFAUEKvfsV4LTwN0BQ6shx/JTXtBNHy2vVRiKB6M0dx
RCYNcImqqWfAHjJF009NpAzSS970+dyMR6Ff4kb7Oc+EjMc1i6uv1IqZ41yHXn/2pml66ivW3zTo
iFFfYljJXVcEV+qTQC7edaMFzgBcEYwa7T0WWPsIBCtPqTZpwBSNW+orB9N4cEEYSOO4w7vHsU9X
1NdMcfrJLX81+OXtRAasO4+q4VGUVQ5armI4uYrcCbBha5+ZdgMtHfBFzS6opmktx7mnVlYVJjCA
qbGl5mDI+lrlwZVaNKjCAj1EgGA4UZOm9Hx+7+XZp1HRnhRDlz9oKmpbNYm9wwJjgNxN0hwkavev
5IKkTHKFBsVhGdCXTN+hEAAICjUJHXiZsnmSuGyHgwXocgiGiQCp7MYNszYAmrmxbS00NSeByBYL
1jaforumqKM7VEsW+xTyRqFOPq2JMruq4VfqpQM5j8cqiN272Snv8HDp8BuY580DMCXpTh7vl0HL
tSp1GSMDhW2QV84aBVfAkASxbp4cfDnva4FSpEBrU/vD21+mY7HhHoLgTa/vMl4MexfVQo9x4vxI
sqn8XukBMgde/VSCLu1vDnnnPQVj3cwOePEO+2bEpkvNUGCz9OCBRyZMXWjaV0bcXLxCs15Mtp2i
Mn1pWtleZRoDp63MvBLJLgdwfItklPWyDHprYrWeIZI1TfVpfjNKM8A9kiY1yvsgj/ThwCMA3pJh
hMovOjr1bqUzyLx7V2x4UksGa7IEpol1Tl7Xu6iooIbn2AFkXQu2cZiZPbESS8G0j/sfNWJVmmnb
vxjSWI03Zq9Oj6BGAXw2dtoc20Msv49G06HYTg2PIHYzD598vXtCymPYZAVW+53CQrgKH8E6G69L
j1+p5elgU5j6nK2M0QC+Q/VyX7z1xjHK5VunBmJKDX0fH/iy2uoBGExTUFgjFoBC+EHVqBQWaFVw
gzwib++DKwp7gcEz9S9cfKL+CNxua9MKphMNLNTAnopbJvmpLdLx6Kmyirb3q6ujzqgZuxHu02g4
GxO0tsHCAX7GthZnciOPSYvrXc9BFnsA+IivfKdskfEctbk2ICqyOkwNXdwZg99cgX3RgGZF6tQV
TY3fZ6PESX+PsOI8uAchIDjMC/u7x3x2opcT79LgChm0XZ/gTb/qzHjYgkmvWy9LPTXAFUV/IpMA
Td9W9y2ApBEeZZkrv0RFcwDxjvbTcIwzhEunVwZmgZWHev8beLO0vcP1YY/yUqA21SDPQd1ipreH
SSb1bYrsKszHKrkUquI0TwGPFpAEmlvvdoc5FVuXojxWFrgUF5IZwEKh66NxD+yqenWkjgI/r01d
2MjxmxGUXLk+XlowpL3wX40w+EtsyhgcuWBFC9rAemHg/9pmhpBbcgJr69sY023tF+O7HRd70Vbp
PW+t5NEsLQDjCx30VV2WPhas7s544rxS55QkzQUU1ZdKusXZGvNiDWVcCCyqZsDxBgzplA6RluER
pnpGmaPHg3CnEupxN2QcnG+AxBX39ui11wL40bAfAv1z0kltXbdmdaBmjowF1DHFU26oLRhwtmEC
ZpjPUdZKYCt0/+AlfnZC1am7wnIo5Dljz1MZJxddGwMQ6AIGACHZfq3VfnysVVO5MeWmx21yQbwS
mmhxh2QYUFhrUNkkR2q+uxlqNoDFwI1GoIKp+4bKDjBsNfXXwEVMXUXMM70TQFpx/yqDqj6jIs5d
v3sgJYESgEyIlas8oh6U8uQBTaL6a9y+zUEeGhTnwEUEjmQ8kPSHHsm0zdSiBkTWrfGAUnrjoWDB
tkOU8kYeZZpZQBwEMkR0Cjy7XuZOIZ4244GcbQuF2WzsgLnCUBrRqTkRjuw2di2mctW42lYOzqsJ
Ta1DDjqmsFfMMM4UNSdqQqTGenI4e2vGcky3KUqV17Jl7r6pIBhGe3UXf/We1SJd00aeeqlJu/XF
2e5FdEJQJwspq9XbPaiCs2rYpp2vAaRc8iOzLf+kA7U1Z8fyCJRcEhlWGkB2Sp11o0x3IzBA80zL
gD/nRKQIqoTrPMGyxywAdEvKIb8LcrzR5OTdt1EFEzAEJ2n6XxbTkLmQRLBLsYr7gmcrLynZOtP6
fDu3m3hSnOWpdZjbRoSXb1tXV5qiLt38bpQc+0M1GHi7ef4CJbYgqZPHIj2VscjPWO28HSY/A9jn
z3ZSN2Be705kpxF9FFigUdWJasa6egpsPg0RBIM91FJakWaGZHNUB/799aoCKGqz0IDQGcLoSKMC
aZek5ePkjM4nyQCTGdMbB+XcJ7JY2nQAfQS/Y8o0WHobZg33TuRRISOx7hiU0Dqtc7GiQqkka8Eh
RUMTSMkeUYwVhNRESaxx/R9X8qyW36WAuHTIwge8cFApPbXlqVeHVFpo8zEpgRmayhOdUXdtcwly
YkuCt/F9TEzu1E+ezdSAz+fPU+rXuqHdQEor3dlFnK9JN/xQquqwBr+Ttdnp4sIBwL84RZGvC920
TtKtf7Io52dD8LdDnNn8TDbXB7+eYxcn6pyUBwdbA+Jo7y7UI1FBB0pn8KqV2v2SppoGLznpY/vK
3ivLbaQZyERpKjpoPSgqlRe1yJUGTkk/D5wzWr/nWqb/51xkf7/iMpf5+4o0s1lV1gm12Hh84mHU
5qi8JQSv/97Edsd8yno8VpZeLCc+NqkXCfGkMLuL7WjiIk0WHfBqO/ZmBsQO2eZTHwCVQ2YYR7LR
oXIb1DOrA8oMQFL6kvTYQYC3i3njkwb4vZ9pL03f1t8qy3/x8UP4Biro+QR40vnkH116JL1nSGUc
VXelRv6PKf6/+0ACDFVe4O/eONxxzq107ZCIHsqkSLYddGpndgjLg7JL0+jOtcef/Gz6n9LJtF7+
NijyzW5mh/j3IJk11kts2elZVCi+5KUm7+jQp14BrczVYpkQiLtzU7UgzxMl+qorNsuqMXZGij2q
K4zxw9CCr7SoraN5ysEAV4cuVVBCXUHF9O7aKDF2eQQiWLLZyFCGXe9VoAatms2AmvpD5LHiedSm
XdWaALUqu27lwWIXcf1m98DYdmiBr3t2auwh3+2L/z/tdYv6NcpezYkvlb0C5SU0mcc5WdaCtvbM
g+7Tkj8rBrPdDY4vV0v+TCCFiShs6m+XpBi349cituWJTLM9WdURKsoo5zZpUX5OrObTcmmOB86u
bZNxtUzTRcPHqaljNIp5appIB5XzHXfN1WSgQpC5EwKDBSAp16Jx3ZXWsRJ1ADK6zj14Qo0H1LU8
lcpGfp0ZQUERCJIdzTCPpQneZxFg90FBk5r0/YDl6TzTYlrmbNN8h/eNd6JO4MAeMqfg5wFl/GtZ
elhxq4XMvPLAi68ZbaRmlckHz/S+LkZQdakmLVecKkauTUT5iWyuD4IDgMJv1Dm7qXldpMK3i60y
fy3TaqP/cVoaFGgIZmWC5dhHYRlE0w5gtKZOOvTv00YMW4WxwapK9ppzaHqs7Gg948fAQVCT1jPU
dP1BoBAJqYmlSb2oZcP9kp/9GLueARXEu0hOX4MeW6LY04czCMWxxqO2p4x0Roc0qiARm3c7GhqB
ZR2vDTWE2ssMUQ2Cf2voHv6wzzN/uMhYBGno+ZXYIsQxHKQXP5r2oH/xIMQaRE76veTZsOpk5l8h
AdyfQeOBcsKxDr4a7YUcHKgSr2oPnPKtbJpLBR2RNXW4OwsaU9+g7Nyu3VaklyCJy2syAXuA1Fb6
3TU/DY0xfbVQlL6Gjm2lls3RDilixB4YhDvxzh2/lLrNwjS34ruqcu0rdWALgNoK1aGhxG7uaDTw
L0cm6ihke/SMBNSKjoJASSYeyCZ6Byi7cRgfWkQGt1asiVtUJObN6PR7pha1GVJJ1BK9lmw1MOZD
ERgij7HnmUdEVQ5U1LIUulAT6s7OEeTncyf5k50OI1JLRyd193/a1bRgh9aOtdHvP/grO10gn7Tk
hIKcufOP4ajeRf5YF/PHW+ptyA2QyOo0NcVumdYEpv6S+WLVakxeXBcJHQlM/m2I8LpGoVn6wPIA
sN8aig2yC6qVYRvNi8c6lPGJrvji+0ABCFF9D3KQJ1Uu/8Xtap3npQf90AckgzLsUgq2agIr+oXU
GWDcRf5Npj9Qo9c+2ZyPmwSPxnOrV/XJQHZ1O/k2FpUgHwjj0u+/W2a80qai/AUO7mfujPZLoEkE
9xF5v7qarh+giqrtPOzJ7rPKH1ai140voz0chGsUv3RvOvIxaL8AtAmBLrAfepyFiRimR92ssl1k
t/mx9Vh+s/0kXhvBIL4ASb8bm7z4qY/JZ15k4/Mg5Ijdp1GdA4PbZ9zZ9cYbvPrF4wgHKlernw6p
5yentkudVRNnHBTYDjulvjE99sx4BE+H8wUazVBziuz+DP2w5gE0bd/Ijj8GUZmhFZcKtHX3HUsA
pE79tRaguA4EmPFVK6v00hoJNvuWNXzrnI2bpdV3gGsgk6UcTOaOO9RQJpvMzKs7FL9Ud3WEAi8E
HBrE653yzoD2mh82JT7xVNzIhBouDZlpEVhJKLV6H2t9thUK9IF/tXZv+kUaImwsjpZ6780dEaoF
pqi+o1biRvWlNJPLMqio8dYfkxQknu8TVUgYr3EzZVuNICJYUL9NTD5eYrCw9LvvRPY2KT7OJufj
qS/DylGUbzPx23wkHzp8aDcynk4MWFdu+EdI2ISOCxaPurCuM2ZhgjQGggPZljAOcWWyCwo0nqmT
TG5iXExrePNnQLgjTRY7J63znRXRUdh197lObePBRNDs/Bf70FYf7ZnZf3YK9ubfAgC0IvYK/G4+
B1FmPsgY1VRzJKuKBvbG74okyNlzwQ1KmAQqVSvBv9B3PbgnIvsOX0z9NECSad+jhHvbj5bxecKD
N+Ze8g2vMNCnsFw7j9yZblCp9kGUgYJkNRI53fpJqpGsRmAodpt5JDk4EYrAaKQFRMWNZxAd936P
pGvqHiCKNNJJfP0zA/iIHLDSQ+1FvCnjzn4AQjzb4p8RnEWegm8Y4tV7i1kN8gKJBbVwrkOP2gK9
qmXm3yFdtB0bb4pRk5hswNFlfM9sVBYCMZs9O5Mu1oEpzFstYm03TEN/dNt+PCPPDvFxr24fWjzm
UZ43VK9YRnyKcoB7w+Rh4h0YwxqvUaoi9ivT9Gr1t882cetfny1u9A+fLdU0iOyq2i8q3UokK1fM
SvrjXJylmkDN90cq+2Km9oA6EnZoRJ6LEJFVUMhRuM7vvHZjpWAMmI0u0rYbXyZaiDR2hV1r720l
xMxWiYzwrZOR1Sne0bFznpSKl1SHiuvelsUQO/caubOkVx01QEIuwuXyQmd04FkNhrLIdddLR9tG
31KmR2HZeXJrZbF18L0mefBHVdI2guoXyJMzSjybF/IYbctEftN6QvWPWEGPPT5KPEqsJa3/IcY/
n5LTBCdKAXhZ6myFTLDtBxvdiOCu4/moQYmKTatgxcxifWj0QAYOgAV9ch1ApO18+kxukQ6aU6dp
EIEbsNdI076/9sptiFHLp4b/zU3izt9VgCJCxsrjT11Z7lDKjbwe7ryt6STTrlRNUTSrDLohL3nV
6sfcdCE7rk36q+7In2MW+HdINMsb2LRRsa78LSNwV4x7yFypaUte7ch/zLy3aWvEjfdTicp2UGuD
YXfrAzO2QnYxPdDWlpqNnmWHeeOrelGxkX5oIpaZHrJWRya6RXWpT8DVOHWG0DAGZxNUgX52CO2K
l8TgblGecfd2RajTnOIecZpiMvszikxAL1GCqPoMgc7I3MYNisprT4ot9dNB89KvmduYO1mZHDUs
OKRVPFxq1tYo5S8cMMj4rgzJmNbszcdyOV81jCH7q7ypg3uxBP8llBbyBslbaK3zCxcRwITQl1r1
NSQaRQ40P1L3OMXKq9+C8a0PfYQmZUjGTvXQmQ+kzKFuvdtibwwT1B9zL7fWRgOgocTKwMFr/MTo
RsMtlFz63MY9R6eJ/9hYRQaFM8TN6YAcVSEQ0v3d7sEvVIHXnywfRlJ7ylMDmuUrmmsZAyEhhOLV
wSw9a2PLwi2uoAfrtzq4wK+NEVkXnT8ZCu5FBzLT2ZQIa+VmY7VJsVLxsAeJ/PMUlytyyck2BlUH
/Z7E3iwzdKn+hN1JApo+n1ehBlWyY6AOdBbnTl+BScGFEfu5YEPWfupswHeVl+PZUDpn4558yGQ7
9e/RNOXSJh9q1nXp2KulxzW8em24EJTsBBJGokrfDhmikR3q5dEupN+CcCj+OdsK6iF3p/Pq7VBq
vygC+SFImacpVH4SkKf3QLOfsXf8GM38I7hJg30nftJS7RkoaOtiauAHFFYyQil+zC7tWFTgXuLa
PYrQzFXbJyZiPEUcgjGy+iHjfAOQYgXsRwrhGidKfvKs/VbHbv+5G5G319xEf8CCxwf3JNPxf6zz
A15aA1hwOlTze/nGxcsV94NT4bvIxHieTzWLa0ejw5qqyltUEqkeOrgCyKwRtHgSu8E+NVG0BzqM
VwAv7yHW2T36UxOcUSzYrciucZAv1l3S3vLImu4CR2L9ogYk4ApAxqh2Tjbqiz/5NeR0hV49xfXU
hRKMfGc6jEIrz7o6LDZqcsHZyinMbT0BEC4qdmFuXD8FQME+MD9a6WaXANey7tyqeHJkXz8h8gp4
Y8MfyDGuiytQUv6NWl3W/ZBVO86TQK8OtKpFgvtQzVmrDS0eROJAzWJypjWwQPaOmr3fID2IAPeW
mmMaMezGOn9tqYuCKzQ9ILthragXmXjt2Nagt6Be3x3SS99jhUq9ujS7G0IG99SJpWsaNs6o70tN
syawLecdCjK6Y4/FAUJJZR5d8NuKLnSmieYz+LLF3jRqZwrNNhoQgB/BBG+U2BiWUGZWZ3SIoQpw
jFIclubf/JZhNIJcaNjS/L9PtVzyj6n++ATLNf7wow6PCX4YjMcogciyBpWQOqTT5QDiD2ddW40M
IZRQnJYOLwUlfVuXv4dQe+n21YxLk87+vEDRIyNpeGA5/O/TJO37B6Or0CeZjctVyeh2rV2Hrm3c
TzzF3k19iGUINWcXOqUhTZO9QHmzPWhWWt/1kIZ0kAo6V4qxkw7N6AAFokXNajStN5ugsyzfahA1
uozqDgA2mrNtx3PUSryPpRF1BrSc9MzLYp901G5PBZ5EdNWlYwS9jnBFfq38BCtzngzuJm/SYDVf
8X1iRKlQuA0Ob0HXLniFXXJrZOt5Khqc8NfCE8ltnqrgRrNJUq2dXQItuFogIdqBYYIfXa7z43zm
FcPb2V9s5CJ92ytwY2McHar3s8XmqmmWWaljsbVgCV1lNu540LsFD83ggZsqAZM6NSMnDx64CQlt
kZu3RHm0kFfbJ70zrKiztf3goUa8pWyFfpkHCQ6lQBTxIPIFiGjFWXXzLesKmpT2RzM5V83Vmx82
966Jh5MKFj/K2NlLC3AzBXp08Dr5RIB0gqHHCouOSMBsX0zkQfaynW6oMg/1ERuCwsnuQKBn32dp
5l3xQNpQiw7aBDbnwup/DGOcI9PXA5HXBC1b+W4EFgOvjE9dYav9fOu+9u9neWa82ehsKGz3NUnG
ItTr0nude+OdbgSPOef5veM4+T14r90z66cTmSAOkd/3AOLfIjzLoJon4xW5DcN9AjKmO/KiQ9+x
fW7V4kItmWb5fVfVL7VXgUlDzUwmycBZ4WpmfFhsQ211Kz/T8x25UEfBSxRd1CjiIRvNmbSQE417
O18vV409bu1yCQbqZb7YKsyDZ0jgtQwfHzirJ/9ku/09DaM/CbiIFjKnzYfZjRY0vNn8EZY/IceO
UoD967qYqqi7k4GXnJdPxr0oDQ3QJKImFV8Y+TK3i0JNc70Pf1VrRoCRmqCrIhc6BBM4QJjBjPmv
okm9IYDoXlny1XJZva/8vdYCt778pUM3aEfdF5+XLw4BUvD+8+KwfDpZOcGtjl9prvl/GMhGRV3H
29ycmv/H2Jd1N2qs7f6VrL4+7K+giqI468u+EEhotmR5aPuGZbcd5nko4Nefh5ITd3d6Z5+shFAD
SEZQVL3vM7AtFDbkTKaRG8uASYJWZMNL3LR3RpoldzEsG7cWIUDozvXws6Na0R4nzMMB/hTNqoWU
0UZkJbvvIHSnOhFu6E7LSX2IqKm5mllkiw4GfJd+0B9kO+YHOZd4aU8rYEWgnFzZ+qXmQ30SEL1q
RaJfVFWvQ9oryIJop+qGPijXWVQQ53qAaQSXQV/5XadDiRMQPcyr+3ijTg5N3GSLqIi+UEV1gI2b
ReP6cFZV/YRQYjr0tadODrZJto9p/q4a1dfVIn2HFG5wc/30lkqgzSK+VCcTViKPhJVH1V9t7Dh+
KRJL36vSgOmh51tGDzkR/EGTNgRnIFVc1aiqClhkLljtD1tVTKaSrq0IwTrVRX0FCWYcmS6qQrPg
8WJXE1mrLwBZD7INugFLSaypZPRIItqfJ2Z1p3KSb7607a+wdh+XcAQc18GAYthpLkS3gNGMbXtf
1hkc+MCg/gqdQgZJ3KzdlX0E6Jpxvlb3cODrqgp6IYjROB8rbkiora84vU9sfoLUx67Py8V3QD0a
NzAT1+mthq9dBv6jyl8HJH/tmq64K5FkW3cNLH4QpbXv5g4qtY054CtrnjUEOV9jEwDIRLI/Epre
tOloPHVxO8IP1MjPnEa9Jypj2PoVTxCnSAhUA9lwl4xwxs1h0PltPhwepeyPCIdbGYLBuEX9lU9T
3BopASVh5pFHQoOyhZ6AfJaGwwM8KqDljPrPbnJmn6e2hTQiAmrXbhzce9UN7IiPs41zt8+zRfE3
XwkdwPJ4hMw36B3aIhvfMisEutQ2HmE7XAGUqGfrZmiTh6pne6vUw1fweVKnBDz62FkGORT6iNQa
HaPXv46UKcwo1JEFDwDbppS4WhwjQRTk6YPaywOeXPfkL+p+1S8gOsG4Wabf5dk0TscdlMHW32X1
rjk2c7xo5sQ3Kr12bbWQJVuaWgWayV85OtVZnSWtmrWqH+J0kU9I7B7Lviw9DvmBRyMrr3pWPBX6
MqGi3gCFBHPetLjqWWEujfq4hYC2YWsPc3+BOBlYaoApmMpA3CilsZyx807IbehgV2HyH8rSibuF
H3X+zk5gOwKoTFIcs8lEwkWXrmpAnrA4RvAQpG48DS4wVP7us5s/muFqDFLLGRjYnBJAjV2X9f1d
KI18CZWyYXUtThBiY7zGVzKs/q6T+gQB13SvGtVGWhAMA6nrrErqbEOif5yN6fLjbAHVglXf5S0i
XsJIFkozC/ZDeyn0+qhKDUmbdWxntaOKaoMgL4Q5g+bIKhuAzblHAwExh81WIqruF+e49pgP+PEc
v/oUWsH7teyhPRmOrLxoib5T2gw+3EnXCbhWy2F+KODRF82xaHlTwbT7wuS0IzB/XWJwtHZhE4RO
Kya2b5KCPhDIpV9l67q82EKFsnQDoOa+qm5+WrG9TgJPGEUPUj1/VU9M08C4okLM4twS0u7aoBcu
CZLotcsORUXt5z6B7OrUTtGWZGl+mQ9U7XVSwEPHAFyIRgnfJCnOwxuDvwUI+IRhK1+RLZVOz+zw
lAhdh5nrBJVRWkwwUU4++ppwZOlgx5i7OpKnPRR6of3BiDuoPYqlqsw7gXAB9q6t8x4NX8x2gIu7
AE1o3kAUswu8BoBez2wZkrIdRqIW0wjo+1uTZ2OcOVcWUuuzXtr1xwjb0W04gq7qt0zDPj7DWW72
4DqZNjGfU2jtwkxRPhvTQJwuiSW89AK5bnmvrQkynTcSlHAHebnpqRqGvdLQtnOod0aFfCZVCjtI
8C80GWd3Oaj3oG5jL6hL2IZiSL7T4u6j7rNV7eWENEuZ11AGYhgoQdHItuor+zxN97yqX67feP5T
eAmxL9UjC7s1HAviezsr90Wh2XcxBJ+2GFHmp1COz3N9SvC2MMKQbbkFqZQf6yckMhaF3lRrDH/D
ARP+4TCZXMIfmhVeYpTRoiIDTAhUixVG06KtzNAr5AhfMw0+CMKeg1pz8bPOStJxDWxbfe7nTQNh
fWQvUKeKquGzrmisZlX5Ru8olJvCu2ENfLYY9zcK3/ZZr1nx5BFghxepkmn9dLayaX1Gbq1Z5h1G
j0DTjZs8MbVlNO8FfPzYU3W/agWwFPI5wEp6Me6erUDqYNVMVnlf1/kbRZTxLaqaFQJx8lnP/MQF
fmo8dkIgsqcXzSpPLe4Y+aQtfJHpe6EUEVSgWJVNROQwzwm2qkptrDmKrPaQpoCXaznBiBbg1VVs
dWArz4Q7BeJSdRAAgP8N5QcEcoqjPQ+/eWc8GXCWW8fMxJBcakOyYUTDW6JK4IHeNwGDmY4ev/l4
KoTBzZfSDmNXN83saCdE7MKpaJZDl3fgeoMvDjfPN9Zkf4xF396JMGo93y+yTZCZcEqbT6Z6TBSO
61FjviC0H7u+NeWuRcS4hoSgwqirjZ3n1dK3TGOpihLkvVv+0YFR0+NZBrj42F6m3Ae1P4myDXIa
IBjC4eEMZ5CPuso6aH68yUO+/JVnhU/xqp0bpzkVb+UhcQFZlNoF0TVcBRkFpau4/wlSV2vkeg28
wuDyBCHF+hwiGHOtU0XVAHR7u6aOZkEAoWe9cQ8aeL9lRjlrUwuED2tYQ3wWOQQUcV3pIaYBENKC
204yK4zDqvWBN3Vwscw23fdj4jtK0Zv/Wd8VNN0XdLZnQgR+CS3fFKaE5QKPrf4KvY0OmH8jPVkd
H6H1gh8iNaP+QkQNwaF5qB3Dj759CEVjanThbahDvLrzkcjC2nB6ZgTOPEM3PsIu5qNeATGgkXmt
V/2nPPaXgTaBY9C2yZrJKFwhyYG8npgwLiJXDnUbkEKSNF3rSdZ+VT3CNmJeDHO+BSZbmXOVnm81
Mni/LCvheeTLwJIxhb02OKThQt7A/Uxd0q7+vqhaEfGXG3X9q0j+rfWnYz879/OpKqF13hRMWzki
6Qor9Go3IAKwymudXnJAwmBznE9vhX9TDtJ/p1P1BzWFuO9SHSvLYPD3QIHX12O6rNSW+Qimknre
yMhqL9bCArGneQ7UzRMeOW9Se6IOIS+fnOlPXnUJMYlNVsHch4F5LXnWwKB47D6Y2J/94MmAuXmf
3TPSENynsoY2TUZXqQlwcZRU5QEk+HwJ2FP1UFv6N0Vt1Pg3DFvJ2+cxJJpCV/PNp47jx1SsNSCM
q9Vn0W6GagV75HCVWkGwN0dQr8zhUaHfi6KHNV3oj0fBhNwbHRYyUeXrL01y7UCHCxn0BbIFFRAi
eCQKzDARFmblXtnQZHPRnIuqlfbgdqpWrBWNe9X6q2MTHiJzkeUQUNXyI6YJmFfCgNaoBrGrOoKp
5lwvaw7BgLF9qjpR0D+6xBK38KN1oXAbZOcwmAkMXbSHUrfJvuXgELuQ1WA3WgnXv1GzkvsgLeol
nKSmAyhf6ZaXCfemsqAnGpem05s8fOqN/DZLC/YHiP3AN9rdW1j9ebgVdoBv9IkBIX+8K6CPYCMU
Y2d7s+19oAeGB/X4q3qD5dyzyvrqPmSPRnYCt3uX5zBG+jQkysqw9cwuhBjuBEOizwa9ZDD80E5Q
sIESVQnUPoIri8qM5E4V27H4KCrqId4O37eOPxZVa0xAD/uPxxYTMDpVnrmQtt2bjZVv7HmCBTQi
HNlElYUHVVabuYtfTPkmTqxor2PyqfQM4k6++2YRnrgc2C2ZkqMSQ6C5pB5go/FK9Rqz6R0sveCE
ue21l6o2RopeQ4pe88z1r3NBv+LaK29KvupEQ5eIUAIgPNTkMaLQhsNz7Z/zsIEeNwb/AzgyyEH5
fYigi6SHCVBxmCM29LYtmtYp9Hz4Gtv0pbet5N2oWhw+56HMtMJSiSRv3IbR6hCYBIZsAZ7poIE2
ihyRJun16ODr2kuq+ew6oewTPdsXcfiipmlqgSDAcl0I2idbNVmzGe5BkOHLpVLzUrpe3eCnB63G
q2JW/lL17dCB2jHXMymcz66qHjadKV4MdrWAYO/kgTSTPVqwF891Eb5mPmjQFrTYjnEayqMAgRpQ
gzZ8jWENYBJobxhW5Hs/Hpno0XTKM/qYY2ZzgARTfsCsNz9gBRKvzUF7EDSKdjSOVoGRVZc0jfsT
TywAWiScQQfEXJzaJ2StWrXebPdBIJ6vrWTkbw3IHztMjrBq4UyD5SUiZKqv2kC4bmXKXLtRpaiy
ufvlt//59/9+G/5v8F6cACMNivy3vMtORZS3ze9fOPnyW3mt3rz9/oXZggrTZNCwMG2oj3Au0P7t
5RZJcPTW/0/YQm8MbkTGhTVFc2kNFwYE2Vuc+wG4aUGF0K3N1tSeVRXApL9tkxE03K6z3pA6R/o8
/9Zr7nUdG8gw2YGx4iVqhiVNs18DamamRz6FmSeUrhzsUtkiHKvIu7oMJlH7Qxk84mMIIMznNCNO
zNhFNiaDQQiUidQmSPzv61TnKktdgnt8C3tioGfnjZlnw4HOmyFu61WBQQ+KTH+2pnX3FWL62drs
CWbsZsZr4JFEf+2ijlWd1QngpkAW/3zpmfH3S88547izTBM5aM5+vPSQxys02Vj80spoXCMJHAA1
pU/LjGnVU50gaTJPJ+QEHnQlWH1SPTg4T6BqE8DEft2rzn1tm4Xiu/NIMsts0KGDWbG2Nc0mfEqj
2nBjmsiDBUvMXVVCJ2NEbuphgugzLi9/m7tCfxoY77kr8eE0EqTjXj1mej3edGFMt4wZGHNBabD+
y31p058vDiOI+uLqMEBDuMnNHy+OFEklAJ3PL9dJOi9N8PIL9oAMRXGGo2x/BlX/Xg2HUZNrKzXk
qeLcC3Ct/DyW8Co2QvsFMeBuyc0sh2oaBqYwb2DWYJrtV6OrD9Y8R8RL8TaPSfFoaiUsg0qJrmPB
do11CrWiPgFov0LC3rwUs5p+BW1byB0k/k7VQTIs8doS+o+qVR1QR8PKnHX5ETWDa20dMfD2aOYg
OBVvJiuHar+fg/I4+NDMoDKpncYHizBsL/CuNy8/9WX6qeHGRsC546epvXKYMzrT3s6Nyn5u6gOw
kySCHpj+kr3Oovda2tldO28QKSxrM4YAGApZxPtFD+rhNrPL/M7o9Hql6VOxVK3qaCnT69EFxHtv
rvFGVhpkabA2+U5cvm+teVTW25VqqAwS/pc7gtk/3BEmIULHvyYcsy3QkC06P07fjVQYWYwRUjLB
xcQrCvZxZDhKHfLKimcYVQ+63RgvahLGtH7YB6Y/HLXQxhRNq2EFGScHZQF7dYlV5rFXe1i1W9tl
WS7a2e0tAggQ3jtVDHOZpNqpg1SDKv7HuuvJApL4XtMIoGxGKtK1JSd9R5jQd2qPDQmtFnk0Am2F
RBFZMxFvPpv/1udawerO+y9jz4/D/nwxIQDFGeHCNiBEZ/MfL2YS1kRPM+LfWkMzIhWb2Qsd/IWT
EWk2QN+ZvuxTO38qiLlUc13Vo65DsPQkk1C4hfAs0oilAPe4L9cN8gzzOFvPo+t3G5CMDn0H8zZ0
UNXw+EDQSQ8RTgum3KkTHfKuBsnOup1ECxVsUQ0k0z4akJ2JECWArLvGutyJyxJaNr6dnjlwLv98
VWzrb7cYZRYxLd2A5C5h9KerghkVC/I25bcEdrkHOhtmQNokAYRtdrlVmqgBj2N3KM8Rn1L3O+nl
AoYGSi5Z1UE/D8RYASl5Ja3sWyNwcANv3aaONWhxZ42joICFCXkOWCEHO3NGDMaBZ3Wl9fjZq+FA
p1kE1o1yDg2VfgxRjEgL1qrYzXVSgKEUjvRvdapfOYearp3nfqpubASm2kx7qmd574UVTOyCYRi+
IkYQQ6mLVxvVElXw2PJr2HCp1u9626xpYJDL7H3YGfMtMD7jdipXsdFM69wEUGWuJ8XAMUYgqAjV
FKz4IdgvAMY3xaJv7OFizASSEkRkpG6xUppLc5sc4aCUtgjLwSIsDHLIO0vd38Dcuzx2bQSZ+an1
dyKzvqZ5196qqgKvLjdFDmOliqpBT0GhIvrLP98jhvm3R8eG34atw1zANhlW4XP7d+PQaBO87kZa
3YahPked88e4qaPXXAJ06A+cnJD5iQDPAwAY+nrhawlFDOT3/acSaaUVfFOhkmHx6O7HI+26J1jA
jHs70yJwXKHFwmVcIyYFuVpVFNG0DMtuuvShBVWRIF9FUAJ9LAutOEAmFlDTuYgVRrsW1qxyMxez
GuKjlTCHtSqCaPRxSlWEFfIyAtRsKSjucsUIinyjWUYTb7+jXoMtjplRXV+JQwhUTZuUgep2pV6b
GYQk4ASmX6nXcJsrbnxqfke9LoOhWXYy664foT5nBDEHuG8jsZ4Mw+rO3LCDm6QH/3UAieeJdgac
wgnJ9kAoWHd6UG38sNSfoCrSrjCm+p7qFsfQPy+R65KtAN6pxwpC1XPWvnyelgYTIsDz4eq0ZVcE
CMWX+6ZjE3CjsG4cqz68g+Y6Az4H0braajZjg4wAaAWWA/WL6A3Tp3yRTZV/n/ST4frakN7kwIau
u6I3NupMZosM4OeZJMmCW7scQE6GT1bvD44B0zgEp8FNFvNG1Zt1Oy4bk3aOzqePOtWg+g04ihJC
r+cQkQcTq+ZGBIig5KzLniEAv1XOkG3c7sxhsp8AYuRObI0h+BOwT7XaWl8PEQL2ukEpvoHInkXU
bBs/vweZIbkhGA7PIxZG8LyAwbVZ9HfIcwWwswuKuyKbGtgElL2nirxKu03TAziuijBhpqemIau4
o8UZEXbdLUhq3RpVkd6QyvL0cbBuVdUQ+a3rG/60onOdwaoGzh3X7r5M86NR5hsVrIVpENQNU75R
AaNQZcjmunawgI3uCQjhmCwJSLc9abl+jmoTQb2i2VC/rv7ojeSFxpMA57XxHSzT2anSaeOxtNGA
B5og1wAW56qMuuL2V+dJk82QlZWHgEW/rHpY4uVReVvObBTAIOGSPBNRcq2AaWOT5nikUKc2JowD
VF8+YZQSUYWc/DB+FUXhTmMx3scJCBqi4jpyLVixY3bLQNAo8CKdxQ3NtHRBLBq2sm5rZOBkL5ND
ExeV0+jEPkOfNPSoKCM4zhTjPjEQnQck0bpwA4kCXoTiFZyqZZoF7I+gs3d9i4yMOhxwAPvMgjDy
AGiaVv88EtKf35aYNTBCCV4MXNd1jCk/DoQIQ1WtMWg9DON1hFilj/SSogxAbupkh52+hlQYIiKq
rod3VNj2d1PLKxjeQCWfW6V+jvsc8wFZZd8K3JUAl7HHzx7A8AdIVPvR2polVpTOSgeRVax/enup
RFW6AOJHag8WjjDGdYKmya7zCAr0sdOxMTl2YWucVANBBuT0z5dB/3leOl8Gk2DeMP/DuVphf/c+
sIYBOG9BuuMHpt2yZyYpHnkC52OIeCEMQI0JepmfD30aUJcNtPp5MFBHlClA/urpD0vo2SFTFjv/
/JWZ/tM8x9KFLgR+OYHBg/1t5QmmqQ6jwSg+Xif0k2/VUEIPomfEhNM5KA+1ncSrbJ94f1ard3yt
A0r19+oAuo3XakK76BlWG5+9m7i1XDOqcmg0LVWYM7Ps6N4woeVSpMsxbCAcjJSHmyd6eKsF1cce
jBCYKzvQPPJAZ+447332y2GR91+W42r98BkJMfFOxzKYYWFBuc0Iyj/eznKchqiezGQ9+qB6mQ6F
KUs/wWrbwkQTASTrVk4Shroz4UR2yQmgt/rhs4evsQn5IWNYyMCHa6MBKkM0DLByCiEwneKdAxZo
EV5MklVbObeqotoESASPfAj2ISPwqvrr+FyaCXjCuv5K5O6f7wFjji78+Ofi4RUWVEKYYVngZP34
54JqkY3IZAXrK4eLls41IoPYvn0wghyJS2io1PMmmYIGOuCo78ccnDYIVC8SDhXHoOshzEcshK0D
g3ojtJxDrBdA3f2u/NmuOGGivt7N//NDDKtRMa1vRTnWURC2PxX/7b0Xx5fsvfnf+ai/ev14zL/x
usK//9jlEH2r8cL/o/251w/nxad/fDv3pX35obDMMQMdz917Pd6+N13a/hmLm3v+/zb+9q7OAibj
++9fvhWAXcxnw/Qj//LRNMfubFtnWL5997PPn/HRYb4av3/Z4W/pi18e9P7StL9/MfR/WTaj8BLi
OkOGmOB08l21kH9hZKAYYk0EBW1M8L/8BiHLNkTQkP4Ldw2xLGESynRrXkaBOaearudDGxEWgyAI
+/LnBfgIRl5/uV8HJ3WLzWGez7vUMubXCjQ1bVPglEz8vCJrIZDAIGeUOTQT75Rb9j6rm2M3kvK+
M859PFVvUyblwrYPLCrrLZ0NbQMB8S2ZhsmCWZDmgcMaNGPgR6X1lkuq5lCLUoNHAC1XUR41XlNP
rxnj6YPF9ghrY8z1U4gsHKXRJIg5Qf0k4c9ZZhygtAfYPXhGYB+G3WLF2eDosyonMlFyoZNHE6DH
fSztYAON06+4QN2q7Y3QIRW6GxIyrWkdrvPGrBZMGPFRbZIayr0AHXtNqI2rgWo11mBTdg8Z0lbr
96N9QmiaO62mBXBsM85kIrqL8AQsHEOd42PDzkP+CZTa9ZRO407T/QvTw/BGFzZsGLoCyLbWdmMI
fPfJfQEeFOymebSY7FmdkuQLKNgtx8hqMSL3oTfUvpe1cbxLhLkDCsa+MfR+A+ADW5XAiWxEZEJi
C+9f3RzKTSDhWd3iBXJI5RI644u2lxFYCT68cWQwOZgOp2s6sXd4NC1BRtM90RPQ2UWHRDRNvkJo
i2OmlS2kkxiyBgAZtBI9iB4khOQd2FdATzutNhkMIZYRl/WSQ4B+BH1K69JV0ZcPTccPCZISAbf6
dRThBVZX9nEyxH7UKgua/hLmLrh9TOiajjroFvD1G5acU80xrNZ0wBGGwWxWdEipQY8Nr3gMzHWK
OYTWQS+qSACNQwolymjt+VnMHb+qXdaD50lYAX9qH3bDsrjQ5jILSS3KpM9cXW+fWVU4vKVI6cNK
LrPS81j4Z9qxr3lShCBeWnwxVMiNZLc+bH/9BnwRzWL3TOYEcZVKX4Du6voguLg6cjhuJqwnGpTS
o6VJXD+pYMcKt3lLntvottKQWA78tV2kLm5RtzRCKIikbpoNq4RWXo4Vpdlr+4almzGyN1E5Ac1U
PefBAEuGbAsu9qYpipOWHjBdmcf8G9ssd6EPDjfmb81IYGAl1vBxmIktR1ELb+ryrQ6TyMJkN1hY
uWl6R4A2zM6TmW/7KFtXoliSYHKZNrrp1HhWCypVukfCCusAbZE3dz6I4GPlBqz1DBBwO/4VeMVd
Aa9LWoj1WNEltaY1CeI9DTu3hhcBhGMPsg5h3ZAfRFvdkCn2OHRQRvhWmkO+hP6fm8bG2yz64Efx
fkBYdIa8Szmu/ALaiLASEdL2Ap+5UJuBRjWUWXt/26dyk0D8Mo3EAto494RmEHCyj0Fi7AYIdBEz
d8tmWE+12BQ09tIBikl9vG/xN/HZEZjg86rS7cPnIZPLYjBXOX4GbhNvJCBfwL5ujiTaY7+MorXs
+vVclQUwDu3IqYdbEAC3C70p1wauVt2BcFc/wAh9Jbi5woeuYW3oRDQ8Vrrci2g4z/WZMauEReeR
2ZsS6scC4FVjXNFUWxodXdYJHP7wfyjdr9Ky2AKC4BkcZw+jF90eF2Xre9GQLQrUwazZsEqn723X
iA2gXwANySeYPNdeCLWMhC8suwfSbqXdzAAnfQDTwd5gwu8F0QjJzxypvwmG88FKhsV6NV+O2J/c
LrXWNi2XSWKeOJZf5dqO8kNC8GOM4bH1XxqwlWILKy18WBEcUji1saFYdk2MbOmzWULkzNYhxmZ+
nb8lREcuU9d4IWMrMVZrNoHJSKDj226Q8YP/KIY0rHTsAca85qaa6CwEuA1hq0hfe9YCyZVsrTx7
TGwYl0CKIBoDWI1PC8jBrWybObrRP0SSu7UG9w1rcGG918F2Ruj4Rm22ATodGm0MmEIINmV8rw39
ErJPHpAyEHuFDGY0uZi4ADGEx3uw1WUySghVQjcQlIspizD02VjwTc5EQidhfF8hjoKmlkZnHrVP
8608X3OY2LiyPFnsdoD8nglyOfiBIJtXpHGS8KL7NlaDAFfE9CbRy5ucWeu6EUdEbQ9h768ndsOY
v8WS8BxsYfawG4Hfnhq2n/rsNEbJ2YRABhiI3lRDMiG0Ftb4ChbrQiKo0GkeR340EL4HdN6G9doy
yEc3a1K3b/1lD54nYppztVVlSz8VaxrLFa2CZTuMyJxqB/znFHAI2E4d3mq+fagwWOBZbhBDykpA
nMTkwRB7CQ25x3GgUMLQnLncQUbWxNtaq+kSN8KmCKCyiOcRsclVXqQHvFBXo7G3pzmFO+v9JapZ
T5jDS4lHnxyMRPPSNjrVvrwEAy4M/C/6ZG3koJ2kfD/EJiy6s41J4evVOAY8OUBW32rE9pJq+CZg
YaA30dEEZz/UgwcaZweolCcLK6xvmwA6FXga4I7QJDH0/S2oovjLzi62odHdp4W99RMObwRrA+6D
a3L4bxTDIpmFMQCl7inG6URs2ZSWgAa+gsQVLwZuHzTC95Rj3MTFTsvHqiaYhWtLO8hOftHsm2a4
I8V44Fm3EGTXi1WFby2SV62CA1lbPmnWcJqOokMArGDbRMTLxL/NE/YEa9BzESanNiufApZDsB3z
jhRyKKBSLsaGrTDWbZlbclBvk+kwicojQ/9ACnEbktGVULbJA9wyeu1iXejY4209jAubHbBn2fg5
ibYUk7ZkOn668E1rMciC/A8rNWAolwN5SwFxA0beoRhuGcS4EeSCKvIMSZjXCPBgX0iECI1yWfT4
SVKyRnLXjcfI6/18AzXXrYyNm3qSEEJZyCTGdYwxUAvNybAGg9f1jooJwoYT3jxyCU81I3U1PNQQ
MPLBm4XQSAS/ap0uk3pyDMcQ9qYexdpu9YNVYSBK/e2ocLUCZnp0Fa1NOwS6Xa7mkTnQQNJi0AnD
n1SI0UmNe1wUuEGPC6MVC0BvnM4a1n2WOLI/03Jw67hawMYTaiMp4pfMiStrgfA2MrizUZXtDFWr
6kMYzPRtsMl829HGA2AcYhgW812gN+8d+A1NBhdqzV/Od47Y+/Zb2TGgGzHEmPr8aDpmk29Hbr/P
XyYV5S4OLFc8jd0NYRcZ5utqAMNVQ8DH724hK5u5UAz+Wr+GaXZKaHweq8lYVHZzZ6Y4JyT+4Qxx
aeFAY4TameXh3uq/mRxqzRgMQt32ohQ0VNk4gwU9x/f5/oZa9Snry5upCx9986RlpSeZtuzj8Wx1
0W1iN7exMF/D2uN9cvTLcUt7e1fCRTYCSBeY+n3PPXOygDvB2hqmIJXuO2McASdJtk1abbPCWgd2
dcMpx0w8czTzPYNpvQn1G4p3PLERTQ/u/YHOK1GAzeDPFOQAq8T7fHyYeIqBPHEjmI/oxrhpMCnp
JvBqgh55Q7yDoRTR6sj2T8ypo1V8E4tFZj7qUX9bxXApkW9aaC5iTAI7sisxF9HNbjl7q4UFJKIa
zGv2BnXSI96ySZ5uG4Pe0LGFXNE6GOu9ViGenJr7OkncPE9Pcd7u8TQ6I3zWKja4UEc0nHmAmPLc
kdmw0Vo222p6EKde1t20FniAJuoadrmGnQJYIwsMzLERLyYht6QaNv1YrEWVfgVse23lGD5HhAv1
4NYvELrVFxUVHk0EYoSNo7H+Tud0MV/nUbNvc1BcZH+TU+ud18PDyPLXMSrvuIF5mZYthlgHP/pr
1RYnZuFORPAJuhw1wCjsxtCiBuNV8FBGlhd1JQyvmm+Nna2Rp15mMj5XU7LBug5md+OKFOHez+FD
n8sNmew7LcJFwAxfw1gKmgHsiDSIl7ZLK8ObEXmCrh8Omo1ZqomptIWwg4TABAjxVLsFGhQakeYK
AqMPFtw9F7IJTkYWwP65+cbq/JXHS2pUiCfzJzMI7wUo4KN94fmKcc3tLADl7bq7b7hY5yBUYAhN
0VybsJVsxv44vwizprn33cHA9QNroOv8+7rFEQN/gsrrEyg0jxBn+DoGAcLizWXWKjL5tk6Ns9Xm
X2mRnXrzOWL9PqoCJKbIWyDvQg4JfVviUfAfTBqATJK/MpstW11fRhCaWoAud5kbBtndY/UB/j2m
n9ugGW79dLzP7ZtYir0RQZkwzr5CJuBSZeWhLcczsPdpkx3iXhxxte5jOcsidUc2IUomhsvsfQpR
uLHQ7kfPmupz9Uhp8iyr5BXhM69EUGuos0NP8Mgkwd385pq/5/xX2GRyTA0wKHwtWYxbHrz3WFlo
iNhWsTxjxntrgrIAAgmcMLv7HGoR82HJ+P+YO4/lyJksSz8RygCH3gIIzQgGg5obGJMCWjvk0/eH
rJqx6m7rRdtsZpG/yEySCMDhfu+5R4TPcs5ggHRnnCS2/aju0Iu+kyR/jVhE4YAu1Fxe9VHeqJjf
6hz7gBT7/pHpkRL5VTMeQjIT2k6ioycHC14fQxkq1oRlrjxYo3wcsvxa6UBgMKDd8Cri6VRq8SXG
yqTqn6ZkeRUOPul1fl1yB5vqu95M97MYX4swfBSUEW0oqaS/JB1gNlQfMxVnLG3kEm+51W+UQtuV
k/NomwOGP/kfRptXF6OXSHloWvOd1vmx7JTnItoIvb+ui8LIw+fUcVbV46NS9E/LND20eCaK8Tob
ydUU6HjL6WG9BNNWngeRn+v2MzPCveb2j0NvXXibn4XT36xwesBR+BirNa19/+jmGadqtw5Ub05R
XO02uukzC6uGlJ+Pt6ZNr7L7qoV1HmV5MMzxMbas90JpP5Y47H0xRy8oIN5GJnJ1ktyRlPGqGOPz
1GknnuzNxsY9bM5x2F2SXqEQdB5zvbtA/HhV7PgcKWcFYBbP92C9cAwrH9MmPGtJ9LJ+qDxujq32
ga0DsqBbMafXtoheUlkcx6R/BOCuNe1UF+7j3+/f4kGee+QFPmON+7A+ZAJY/dYZrxore1q6y2h/
KamOvbXyjDblUkfadVkHmpPybJT9RXNfGf+82KO82CoHixrd2g6im4xuxWgSHBtBKfjnsoEq9Cgt
ZEiT8uC0403hE0zdNr3gclKSIMXnVe0Ge5rIo616X/9qRPgSoVPPKmClJVFIdvGtLuKrSrZ93o13
c7a1ZnZ6a1o2jMuPU4ItjFaerfLZ7a60Dkz3z7N7v34wrWWbvK6lqT7fq19Z3T5zSIw5/jX5cYwB
M8L7TL5VghBa32SgD9LzuD6AKY6e88avbXnTLNXLCnOXR7R3Gtc42JdeUx7s3H0UiPdjqBe5bl1s
9q0pnl8z3kiyee+wbz4uZRQskXrVrf68EOuWqa8FL+ioshrYQVvjMimZn8nwISqXZ+Y0t0brHhFj
3LE2SXOnuGLxrStKbaJLa8qXdIxv6xvVG+HVPWtl9R7qGdXgsZ690QofXZUXJs+vYhhf16ufYayG
KvZJuna//nm8kHFQaK+TwdimvOY1z6mONipiOkeOr6WzvLpChXmQX7LYfdY19TpL+egYy16q9qaA
OY2F9xOKomurzK+OLqFPMD9IuAtapnzM6jx5XRPYxrgx8J5a39JFzK+zOtxSqItFoZ4UQ97kLxke
D0sdk6oeaeFVEqwDi5jg3uyPm3Qf2O1h8UEXM/3RtPBc8i0E0IsG4J9GidfRr0Y58cChciKn4Ko0
8nm9pti23wk+363IjGM3z5YIH9fPuK7sPgFtcufj+q4ybic8QRzLzuZzjs/dzJGZYpJaKY/wIS5o
De8cqCB5c2JsdU1Z4vqUXbupuDayOBuoAyWglJasa0B7Xe9ubI9or4q3uuqfpdsybBkBjbK//w9o
s3hUwsjTm9ekbc9avuzj7G0B2OHQqzjCsRKZdkL57tJmY1KbJyUNth1Bhq2uSYXnjDvXX8xbvZzI
GFu6RPtW2J8N9r6e7L0OqBi3m7AN/bVAnSTUNsY0645a2oX/9w3I4p3B4E3Nhm01x3eqeKkyljX1
4LpolijeFfS8GaG6mek+GQ51tZhPZvjagkLI/mJL5QPd8iGM1N36796ZghL76axAXjCQbBazfdsz
WQLFpiyPeIV5mTHDI7YPU1VtpKgOiTnuMV3E0Dq6VWhGlfRaW2ngpidn+O2LAqfHBbvhGfWbeSe7
9pQY9zMCPQ8l/FGRnFsWLU6RuMdG47J7vKAogatJXuDAekqEMULdg4lEly7DeLM0tnqt7JZ1Ioy9
1YAVJJFJQNEgRsOhV5FWgZ6t347XLyDGCVJRctF6YqN44etE2U2xesUZ55jUb3oJAmHhydEGDuoq
A9jJqt9j42lSaetjf73PDfEzUcwkPNlpbbTRR+AsVp0J3LjeLUl0BYKqo3TLfWG3d6HmbjmlMnx/
x+IQjuOhQmTjRAUbnSSbQmwc231av5J9KmqmPT+/7rilMShoA3mlJqVgpjujnSJzL+hU2LuiCeoo
2mY5oQz6uC/nhsLzst6T0XJ36lgRPYV+0Qw38OOPWadsciLdsiw8Tm7ti+xOzdlMleNkKr9h2cCw
zH/yJJs28MR3CrxlX+2GV4h8GgFnyQd6sekc23cpmqJUhoBSvbpKDpo/IiURDn/xU94bXqI6qz4P
tvtEJq0gtsGVqsdaBMjPTsSyokBOoYi3RFp7c6PR32Uog43qyQzdH9Q/WN11nRWA+Pm5aT6YNXlZ
iNkf+zp67JB2uwSQhNA1AiqenRllPSGaVZCq5Rg0ZND4pPQ8hd1432VYiSbwx0pG9VC6s2IUXm3Q
5s6Vw1wzR7NWj9+VWMVrqviTDKknquRjdq3HqEv3lUbqs3vOKyAiTfoOM2h/0LWLWtsXSWoA+eO4
+5WKs88WemkFGSnfNfZjQ//Ou/Q3okWIpoOR593JvMapUvr2ApDX8XGNWYGpVKiv9tK/NUP2mqgm
gS7y3bGa4jy6IcWF+ZhmiurXWkEeZIpE1FayfeE44Kq6ullaQMPSlfcjEfRlhkgzr/Fr0Av2aKPB
X8xRSHFEVjdL61RpORpkBSBBEDUba9wNZMbOKYXXraMpx/wbE4WQv5RV2Zu5IJ/txpk0mQYZpQ6i
EU9fRlnnmEopOa5HpEeHrYEOdoQckBJAC00K7zql8XWoal6hkFU/RIvmF85waHrmy4U1/Y5jtG9d
UQcFgMIS1wseLzy9JSs2rSU/R6N/zpxxZ4Qd/SVtqKc9W2TE+0X49+Cd/EwnYcI17Se3HhGlCncA
pXVJJ8YkGE0ydJP5UVhu7KE5umjd/C1t6IpGU+86M6E0QzyFi1v+zaq08HoLtw3nl7Dg3Fj58ttq
eLmTGuo17yWKniA2Ot3THUIxh14GRSFhyQH/dVjKmEN2TkwTjjzGBP8cgv+vZqn/L2PS/zR9/Z+G
sv8fzlJ15o7/Vzbx38aoXp9Hn20CU/Dn72B2nb6uX/GvGarzD0t1VAgVYDBCqExD/zVCFf/QbU0z
HdN1HVgyGgSZ/zNCNf4hNGbutmkKYqLXOem/jVAFjFfLFQZpHwworf/NCPW/zk8NBmOoHgzk2Lpg
wrsyQf6NnFKMdY/VRm/6paV/OKp7I7YZA0Nb3v3bDfnX6PbfdSQ6n+i/jGoNnU+EbZFqmFDJ0HT/
5x/VzOZc9+M4gnaQ5QYjvx+/oZvinIuyBx7jV1JMv/0cdqRC4YJS8qpmOHCn+KYHBF1fmXue4wQS
ZRprZNZRPUYgBTEd66FJDtJd53J47ih1WG+0+9laGDmkIZ4UKgLU1rpZHUMUq3DvmTsiq8O6Sx21
ty7JsOEFXvfSsDwSoOM3Qwv8bjP7CFv9daoellAtvLZyvpak2SyTxI5Ifcp09WGWOPkq2iXvZnlA
J4P9SNZ/J8gRm8FhHJqXHJBO8tRZ+pfOSeWjoTf8spp8s1asPbyVPdUY4786Qu0cWs+5LYAPe0el
r9CeoNnNh0Yf38pmIDNTA4zDOjhrgLdlPh1kbe2rPnsn/eA3C837zg1bL82I0zPDt9IBSUZdDVMI
72B/0hQqVoORY6Xe9el8q7r6E53fcVROnVPkbPcuuIOV3Kta9pzYp1rY32N9GZbxD0RxHZJhXnmu
FmBRFgdzXsh/fsXUzgx2tZdivSiopCVezMlHXGHJh/NNkRjI2drCE2p7v8ztwYr0z9EGWrPKQ6Gk
Bka5+Qf+WnjFnjNT9MCJhLdrVfFDl71GyKhXOUA9h6DoDdb0NhZVxExpeW9jCzJhXn21Q/HSOXPg
MmUKiLW2fdMibor6bAcqzoTfzoyJCPooUMYMK6DMyvwOWVmTUldDzEqDWsOuup+92K0UhujUmenA
SWXqPpQGSadQ+fwQFzAxG4OZXdjFV7FYJi8fVqf2wh23wodbkB4JL2NYjvbQw8zoV5PKYekKLNAQ
UfRpvYAzkKECe8XrFfmnbUlOKlb3B8qjwEaMrBfIKbWR39ZLcJwZnL/MNfj0VDNtbu/cbnluVkKr
JG6OmfrFSqzYx5nqqMYN8yWsgfykI+i2cetjqq2UVtDUYE6OAsGZn7bZd6dSFF2NooxgaGbfoqPm
N83num6SwNXIIcQT546nyGmWA+jW5v08d4R4luUUUBSoXjQlB5v2F5EiSUzWo9KWb4MbgaBNb0Lm
B0UVJyzF/WLKd8joZ+oJWQVOr/7arXPRmu7XtLvHiSxgb0GuRGZOxEk6eByDkAbiqSbZMj4a/KYw
HC7AqJC9kR438WJnpXNUO/5DFGbIktjVAuZbWBLlWJE7OYzmi2w6aPgKPhV9Q7yTChCpym8hu0s5
IF0ml+1cDFhkpFXupaaueIuWgGwqZtBF6JJlne+UCPpqy2widhwig2kgxhuK1K2OmLB0bYStw9Cy
04yf7dxBy2zr+aDMZrIZ7fpZT9VfzaE0dLNir1aUI1kao9QPSVLOJoMIhzryImWjzskjRPRzZKyu
RmSbKBMDgZCYabfQglHr/jiD9lwBOM/p2KIELx/Y8x7gMxx0Qz3p7ldBWest2YD9bRzua0u/J5N1
py2PoTp+uD1wud4tD6hzrkO/61v3QWc2M8MPaHBv4xImpjxJOHnCQh/dImhZanMXRRhaTskmLJoC
O0pyV8fS/bLilsFfheMAAPmjNtpoeNJ8azUzqzTFb95KKDcLSBC51k6bUpEU3mUPO2+qT1Jxh53t
9vuwHB2yDjA1m4GMVI00WcYIzdRi0eyKcr+E59U/2cESNA0/4Dsfk9y8psPOiqcHTKZejV6/q43h
uYznQNRyR9DKpobAog79KVQhoGt0Es6hXWBvSPT6TAfMsL9mVfiZ2PUxdw3mg0y01PDdbFTChCOv
VK2tqk5/GlkOQVqYe2rPk5q6e9dxX5s4CaSxdxgnpQ6R4jreKqJwoNauk2QzQjhkMwXWEIlargVE
T29Dcdvcl+z9bL3xqY+L0+hw4KWDvdWtNvPiBdwclgSw1p9SGdUgnnexi6qzh6ESp+55Jr+sqzTh
yfBIbImM9N2gRTCMEnyKkruQlzLTlyd4WLuqCgOhEu5HtknuNbn6RVUdyExT/LhrhK9/dwqGe2Oj
fDsLG+FMNrPkNWnSi4I0dQZhVTtc29moL5VKPKpSt99icI5x5n4U8lOd81NMJ+aMez2b7vsSoyEc
OSizy08puz1Q/YCpb31BqPbdj3gJKu61q+p3qxUvjTLdmrF9E8PyGtX1gXPI0O33QWLP/vcgoeqN
MekQr4LgNwfnZbucvT55FQl+YmY3fmPAGgxLFVi2eG51ZwODeIBdRG9zTjLltsiKPF8NVKZ/yOPn
qdWPidvft655V1bOQ+zikRrzSyS4pObX2GjOnWDem8c0g0I9llTasVUESwPjwApv7XIRTX7pDPeW
l9YGPc5L3C5XbB3xmfS72twmdnKyfpOxPppWKj0Crt+1HvRZXFIizrPKGDy7QjK4mCeac+GXJlYU
0SmGQLaoxNCZNOvo6Ws7+mxs8xNdCY9d3dj6tOtkQ6RAugVp2iKDfypFc14ylBimMb70zrBTFvHZ
9dFd6sgPJ2YjmRbtpVzeqlIQy1b+6HTBaoEAoQmButqb2ULbSvEQK1pjDSbLtg7my0aaPcedhdBv
77baTe+7qxIrT6NRPzj2pdKjp2h0iXrqpa9lUNuy/MEu1QC7hQNaxJNBQKunwqnnuNzljIgjw74T
Yf0FioUuonL/wFK5+3YN3AN0xfKgl9Iab8m//ZDYiFkCAhglIOdmujHb+SN05u84BAEylR8r0wu2
MyxQHONBUARhN+kEUTYXXjEbWJ3DBHbs56QEBU06wpei9MAAap+Xwz4iEarqnip6d5NolECdBA5O
tYVlafTmRsanodQPSzvsoAyX3qIoQa5gMlxE76HKNkgy4SnX6i0u9MemsU74352JurjvYjPoVeu1
jR+K6GMoba/l8Q0z4KYdnZLOwWnd2ptq/VbPNkry6X0k9ixpwzKg3nszZL+z13JEFxd4CnsL8Rhk
hW5nsceQSUvV1/YnBoEPjv4cNWB/o7OxNB0CsTQDogk+WOYRb5z6qhVV7NkFKUFaNwakNnKG0VA7
COPsd23R90KM+xRs3VDJBTGWl6oF8hAQJSKQn8p2grLvb/iXkPGObi9Jjmi2fXWIjsbskLgx7tI6
uXNrOvWdTJWnSDjnKATPWSJOFSehOnFuwoYrWHwafXjAtPze1Lvt6OhbmL/H9fUkxc0vC0E5Pvu1
MtzbxMKiQt67DWrR3HouasR8UXgZyundxj+LmKsv5LsgkZVxNcZ61zOrXX9lVBSOu5Yj83luVnNu
cwfHK+gU8yHuZsKws3PDTttOb3O9wy/yJMzliKnymzZh0yP06whvU40IeknwbZ8zMGow4GnwbVc8
abZC69H7lpMGaVfdlalyiACUK218AMIVS7BoX8vcb11tM+GHkIiZ6TEecDuks+we+ntecJbZFVHj
0jPiZItZSeB8YBmyyd350iKTrpbqpSd9Og+H46jrQZ4hmOqsHWaQq0PBngzXu1xI347aiwBwS0Sx
qQW2F+qxghey1DQb5mUZ7Y2uZps0avwClqFLOnIPbNyyAYbCBTY8d9m4A5rZqG14Z9jQ4iZ5XP8N
jet+JIcSF0YANoHjZ7FN2BAHODDFQjjzrB9Sp7pzWliZXFzL+u1NuSs1eAtQ4JQOsyx+f8Y1uEJr
VuTHItGwxjRPrT68rE/BoWJQQHLdghO1GYNcxXPKdPe28S2K+Kmr9a0zDNioAnuIademBul2FRLp
mVBs+xLGlhdPycOk5FtVhJATVxTx1kbjRrGQCrwkXXSEk3W2GvslV5QrS3LbUJlElsJJAKPAbI8u
ibUOyYf4FgYOkTtsT3s3yHuYp3kH7pLerd+ly7uPeYx+WVKiNnZ50+87mCSDbu9X9y3LKbY5w/E8
wnffces/tjv7jZFv9RZ3KMq9tvkk1lKM23lhWh3eYHwSOBdvKPMwPxnux3g8jWrrY8MRtNx0werq
gHE7gxgPmVxEdtSwjFwfsk4aa0m9uf5MJN6Dtz5jF2rj0FlskTRgXaR6HVq4JHEfuhx/Cr3dlIIn
OC67Di0tY3Ffn4otOHfQUIUaHVzQ6qGpJXg2hFHp+nmZ3LWtxoEUHmT4bU8VhKb4VDYjxa5XcQ/1
RPedK+x90LNqm819EDflZiZEoScHOeSE79cuuCKSdc5fYns6ub26j+P5DpwAUlW+Hbv60DOqytXp
TlJv0Rue7QgbWUZZmHxsFKU+qJNx3zOHFO4caDDyIBcdNIvQJTgzvT6dFF340zIEOcZ0mCPvWlXg
3RjvOBnu1NUrvdnWjdjG0qXa7M6Vy8mmCAxWm0DhxScwE/5G6OOLDiFCOZjJi7Esvja9SVdsNfle
2rwXHsd1IEIGRlNy6s1ybyCXUG3lasI+cjWWfe6eZAxpkvVs98VG5Qrdvtt0VbTXK1gyiQuYaTJg
8J02wnIREDN1PSFMTwxEVU8O1ON2O3Qxh8o2Gqp9FuJDHMFArO01gORssWFCLvdFa+9Uc9ySN3rP
ZNI13YCIuEOnuA9lyUQhT0L4Ngl7INGQSYGtVo65eXUoGbaTKbWDFO4DlB4AjLZhZO/CXj9YbRvQ
SgRdL3wXa5aB7scYpg38wY1gba37mUaLOyaV14V4oabtNmz/IJH2Zq07ZvC61xsBWrMVudwjsw4K
19mWLq63o5ojHdXO8/JhDbjEx3hYw4Bbv9U6XZk4g9HmsE/a4PrqjlgYfKiivaXXt1x/yWPm/OyF
jZGcWk0eZ2IahRn6iZGQW+TAiVre0PHTCnenMJPPIbOIYCzs58nOMY5yCHxSblIRO0Pf6VXubKoO
Oi1pXL4wSC6Ic5fuAvbfPNd7q2xPeWt81KV7C2vrBRsuyNdz9dO6c+ibBF6YvfVtQB7v6+aJtGKG
VwWuuMu8VrRhyTwvJcW+HD7+/pm92p3OipH41aj6GWneNVbn1YICc+BEaEj+2VqF0gVh5LxiVoeB
1ai/RMpvLbIYyhW+/IVGHCwu67E/FcjXkla5QWh4yVWogWKi5+tg2zj572LtFFK3kooUscpxTE9b
kMoktFL+nGiNt3ClZFa6y0tZYR1MYtpOa5JuY9OepKbSelGsnPTMgvTmgto1shebbOb7TMNw3yrO
ZjQgtNsop/fWOOzQcnwsmdpu0chBr1AfNZQuBm6ta+IVjeQMHo2B9Y8mac/nhLyB3iAFQeHV9JuO
rY3xYxSzM3Xabz0XPws4HclncMimauJYsfVDo8jPVglmIKFE42uTMhccpGERONHqyjcOYCVlnHrW
oF0QkOwqSzACW+F2fbkrMA6KNDaysJrze3O1A+aZ2iLmLNPznxhKhG+ONrPw/KdKFd7BBcwot4pf
fWAMEfNJlpYbRUbXoR2m36bp74eMB1IpJOvVMV/OfoHX1OA+9wOmOUWUega3N4oidyOb5M1ultBv
FC51JJDKiEMunv5t1D8gZ9+rNldjZD+EFN8jUTQ90mtJ8J7LIIrTXaXKT+lyI0kziwCGwqfIQMVV
scejg/JVXbIateRSZBdUk2QeZyLaKtUnpn232pQCrCD6ktbSblu1wG3k3qJgwktHhYzP3e4UuVfV
7AutDiOBNDmC6Jb7ybK58yPXAn0x2U293Fk207tU4chJHRwIxEc90evZfDhQQrSjqreo/Uuy0rKx
5oq2Gia3ntnXyUYZY0gNMwTJ8Q25uUByXFaeqKEVPkDJpoKr827TpNHvGBl6oLKf+3ZTPgzwiTLF
PXS4CLcKBH+lOVe8QbtKn0EWhlL3snASfqRZTJ2aHOALJ7kFM2j8nhis1l4S8gnqVd0f2jXajWY3
yfYPivYvvePpu22zG6NI36QMNGOsVrLiLC0uO4pmba0wnirrakRWc1JDnClzXTu1RH8ChpbBHLo1
quLkd17qQJf2g1JQ43SucTBsl3cBd/kw6pMdZuZw7qr0u0lom4fIfC7I3sJACvitiWBNpM2f2VQ+
sBx38MX1/xJqnPWWqqVyS2J4k21OaS+5ZZI6KUjsLbaPyQaJ9Qx0YiPLCBH+Dmv/2yJStRDmBPCF
G/smzVW0qjJpRTdRIRAsBbU7tlQxTeBiaTPyJuECyzdvlqjto3ZPXB+mDtMIVTAveeFqhbgSPeVM
dcwhQDS7URpwtULB7n59tF2Ix6yp2gcrpq9pmvpHqcufWgz3dUXknVZzG2QavSd6rx30Fr7fgFPJ
CUuLLUI+mNATUGWUjkfRpl9qdrAL6hyYrOs0Ve4KUXdbXqYf3WjZ9B3jLTM1+1LAMlx35kkMGzxW
JCPb/JxL7FZrB1FFu9yjmLGPop9ulZl+FqXW7BZ09UHkSKxwBhggE85UDNMWqibMy40P0wR0bZ3s
pPMeR0ZCq5ST67T+lF6yIxD185G29R6Lv4syco0GBZavo49Y4GpYbn1XxzplA7LFTfgbpmSDIHMb
gq5KH02Xtr2Wbu8n7nCfFxZs2S+pLZmPc9+pQIQtEr5ZarL1jYwbyvUocVt7CGaSHj3OoY965Oni
0cg+H7G4DG1dHlUMhVcCOS6rM6m0cxBIq9wVa0JALvv9MORfEUNGmCvDbhgmeNzqUVnwycR/KJBx
8dOr9U9ojNyJvkfvuUD45y3GQXErYqciiQpz3cQo95VsMX9aUUE4NsAcHGRQJf2pz3YjWe9o18wL
YcI6Br/6Q7WkVgBL6YY1CQcOcMw4N/6SuUZgV9xl211Xaoc0pHcv4UDtoJfTT+zYRkAw5b53B7Ys
oh23MzGKpkwHDn9rP7jEjf/dPCwnuZsb80druE2NZvV+I1N0McPjkDvsePDRjEWFBJadZTTe21DL
TVSjzOh57SyLf0DzeeB5ZFscSC2q3eiF3p66A72SF86p5s1TVF9EeZjdOd71Umior4bXBGz/0MJC
QDRm2rG+VQtT+mNm/7hkhg3dSt1qJ2a02fRnHXstNXCplaruvjWJsXOnpAxKw8Jy1QCZ1elVIs55
z5nbrcpUqktS450kzaeOAM1Rd8JtF80Ur5Avkip+ciN1VfoMybGwVQociACgGd1nFsIDT9sn/JYw
eR0tChAoC06zfEnB4R1a5U9Xt8hnZoSyBgvFqmCbNLP9SlrosJsGhehBm5KlAv6yjaLyMsV5JeZp
m2rmoR/ZpNdlYkzzvSksg7aNhSxwpfClVCOfqLRLr2RPJLcRMqMqXu8iRYa2gRJh6nZIme4npph7
qNS3RfljVpm+0YzJDfA4mfAEU1Mgr6LawKJoGJwNUQBNmtSGPEWw9KRoUXvnxNUrrk/Grl20N4VY
VC8OLXKAF0xjmqF/yx3cKqy2si5R2/0JsQbYaYxM971iP8g6IosqrNW7JLFfjUh/HEfQVcJZk91S
wEcgXLdYfWvxLYkA9RDoONtsOMyAIxvscoBSRyrhetazLWry6cEdC3fTMZgLcMSHj6OJSy+S/kEb
ijpQHGCAklIThSSIiJtbgRLhDdkWPfl6q8/0nH0T/qSBjmRo3vI3dRl0bP6e7GXKQJxgK5SJG5Q6
3VJl2caxVb9MO+nvdFey7Iz5LxXNb6I4CyZHBkwqC/xDQ1wAiQrNnU4GTF3HANzSK2SZPhhJfJJT
ZwSRnS2Uyv0UGP345CrWuKce+yyyGQErQwKTsD8IPhgE0Zm9TBWHZyzbYa+pGN/MtMnKoIElTyVt
bEIHX4XxlrUzeVY0EiGLZwTcO9eTtvnl6PQdy5LQM1h78jwi6i5b40Ca4DINBpwUPMIatKgZWqbt
YhnWXh3hVyPpsxrjbcoUzUvdGHVaqz+NJWSIkWKpXdQB/Cq0/QRS2BwmpwFS3WzJ6sg20KXLXZ2L
D+Tg4ZZYH7xayFEaMnhPNa3YmD/LAWxsruWhyAnFQq4rd7r8TBeN4DokQ8JQFkgmw2WZUqZF4UoE
wqZaySfmIW2pv7TuNgaBtPNkP2S1sZ86DgxhKiflJQbu8aPnatKT4Ia9lAZPvKBa5gSFGgtUARvS
H6JqfRM2kZjeqYPmsfkgrOg6E/SzcesY2cCkeEMln0131A7xAKl8IhpAUV/1rh18ukd2IcIe3Umz
tnpv7KD7JPSuk8SQnJgEM//UBJOhODSLnWF/Em8j/N6twQhi+QZFRWygtR6HsMjY4h04UnmD+KFh
QXRhsVWbvvUHF+Apa+kY4fR4YwvfB4+5CmfAZUfXs86yKUoXcNSx5ehMlOxIgdkQAsVeBATuyw6N
MEk/waDajD4n0QeJDOpwCH27FFi9Yl1DprQaI4qe3sKltoNRkaFn9Cl2m9atqvSO+XXzrsaWfir4
aYwFWL0KMRpbh8ZsyVr3TETRIKvlDuAUDp6ku+gzwlb678zSM7+okSg7K5muMdp9Z+FHz521jCzb
V65heY5ZfA6pdHYN1lkcPfG+Lg697lKxWkNMI6XoB71Ad6hG2DCnneF3iTjU6lKdFAd40q6Y/82E
HM0WARKWPb3VZgoyHPHuLCmagwqXjbmmGqiBUVUIj3m7BoK5Pwu8yE2e1dyn5k805MvWqdY5V6Qg
ZhxJKrGolqzhJDDP2ncY/ueiQ79Ftz4Vv1oq35lOZ+vDUH1Rise616ItM0SadFn9md1zOzKxmVzo
ck2TXrV06O8wHOqcGEPF+Q5bfIvSitwsaAkbWavRNlTMVxxdtCAVeMD06lY3oAVHfZrdWWQuD5ui
zspzS2+3sdPJ02aEt9Q9QZxRK4gyObhGfGsbA1NMlSohLuTDVKd/yiWDRwXNDSRb31VRNqFU1FEb
O/Qdk9V6rQ7ebo/8hagSLtPpkjRANxyweF1ek/kxhMYQNLgA+WVjG4idkh3z0JvSlBMs8dzaQgoT
CagG7ij/wd55LEdzplf6VhhaaRZJpTdLpS2LQsEDmwzY9N7nRcxNzY3Nk2T3NNmjaEVrpwgtOpok
/h+oKlR932vOeY7qLZufjxxQdpRhSvUUHQwtg9Sn5r3PEy/oWHpHJllTz2vjOKACNbj5PI56qqAu
QdnRiKRslW6oRCpxBeldZCgXy1gSZ+h6Alwna681xkMcM3Sesjl3Qks4JXVl2InKZwHMLVJPtXbD
XASdI+cHcc5bZ5W1zhajzxSwuZcSluJY1RPXqO7JZjCLjclAomlwFD4vvYQ5GrrXUyNOzzICZk9J
sdg3Zdb5EVQezvJlxfJbvI6I43fLyqEOqNK1OBOdrOO4hDjN6CbKHeZjZ6shaCOi+JjNNuOZi9jt
sxMfQI04+vAGQku66wTMatgiBPp42spcxvOMAuIU6jjXcX2PyNgicEK6+dCUeoyP22BVHveXUC+m
XRNhJgcYxiqinUmQRissNa3TGuwQWSicpNgHudyd1Llj1F4z629roiu71IuUQnQno7zBL1sirEWU
moqPcgcYIOlpMcSWf2ri9lFQMqh0DAuaeUIhOjL1sIhwc+uB75Y1XFlqm53jWVB9KySq0iz0A+p+
i0k/Gw3mSZ2fp3ATco0Lvhc11EeR6LUC2CaNTU4gS4xnl47EitriRp/NxTPbhrWSKtsrwGDkeRFp
T3100EPuCj7n25wrdGMD5zXd8xYPoh6bVg7GotTsmAGdG863rNUWLzKmfWkkuxB+fjo3kRuORWub
vcWooqfkA3z7qknzba5h72mYplVdrhFGhn+ecASC1lEKtasCC0VWzpNWXq2oLe3MENOTLNe7sGtW
1pJKhnnK6bfquEpxcoAUNu08tgZ/qkz2qb0uMIat3zIhROwcpx8hs+SyxOdhCvJXNdnc5aVF/0XF
TtNlIZLP5srN5EpjTLFo7sx4NVGns2aRftkpp0mKMC8BGJjUSrlHo0pnQX7Z1vdWIXsLCBEEaCB+
JZbjbrSEB1k3sBQurFNVf8ZmZUWIUMU822lpedL17oGiWfG1NwPlbypjKI1XHpKYPee4ledcrk+q
ROT5qiM+KlfUwfXwnURC6hTp/D4iNRpViZggjc6uEAwyu5EAKRyK1maEE60EkzYG0nGsUddqn7Ei
3aarFVCZa/mLYXSgUgcZkYxU9lsv8zo3m7y6btm4GlBGWwFCQ4k0HgkVEkqslLrOZw7Vlku+Byv8
EWgcxTq+fDNh/IsO09pYGSNSs5GM7XCLxsyTWmDuwd8pq3KLFrccK8rQUFG14zjM8Wnn6FWxtPJK
Rzhvjhn62ULUrEuE4a0CVu53oyralpl+qgM5wmDKLwkJZsPaCt4iiLOt5rjodSZrdmKOTJIBaJRw
t2z8jyK2O1cRMtMZkA04qmnezGlzGVNkq2KEXT03vqq0aXZtyVYnHrM2WJXks5EJh6mpagxeTY5P
JkyVjIxISRZeCasNaouhicDPiI043KsE9oEma1lAheFHl1sv0RZCJhsj2X9mcxDz/jsySWCyYrVz
+37ZMz25GdbuLiKPwW3GfYdo1Vul5Vkccg9aODTkThtI/Z2OurbYilhQKZr5rSoYIS4K6seJ0W+h
x57Z14Yv4R22EHbs9ZyPWNG6lazycGPpcZ1gmLVC6Aq5NdMfV9+dFY/73iQTWVrACUeepYyNN7YC
WoZIuYIzsw2NcTQloLILK5VDoKN4Wldrh5wv9fS2/Jlk61CZzWc3py9jz8pgU7ZwepWhWPlmriMG
WKJ2hwZwFwu4e9sSC2PL9hJjQV2q+xXMfIDfDSO2Z2qs6VWkUtTMU8E+IA+DkYwJRxcKk+gvc78Q
jekKlgHLdCacAMl7yGqD3j8HhctZjf1HuKub3kPIzJ4XtXQ+Q0NHaSEzJCa7g2b1bS7S0VXr6AnY
ypGUTe00Fdm3AZDbRRWsAQyNHhVSdx3c3LVvmfq93HyjvCwPHJ67bmp2dTrddXXMqRmHm8U4RfWt
pl5hIBmiKXRzzufNK6t6OYuuOosGaBDWo6bqt4qUI8pruZAzq92XRT/yWhdj0PbiY29+zKVB5Jsk
ih5u21A3foY0pnXGa0hAd7wXey0BxzIsO0VajxrbMUVnq9Tq6LBMKj6jKlVGL5G5/elrnOuTLbW5
6UwN4ScbaWDW1oqJsquaXEds2ka/jXCvxa8iZWAe1+pJVyV9e611f2l6P5XfmQ8uXmuIit3nrXQk
5PylnuSaO2hp+ant61huHGIEcrK+4WE0sXdi6zWjPw10dNluaM2ZTb4WAOxChEiA6CpRtB8Wpre6
xrIKrZ9gZ4CZlWzPEASsXO0QYXwma4oRkMSPwjJPHk8X46roGfIwudhmGOAcS+7xxMx2K2RxBKdI
F5iWO5mYe+Jgag642luF5VSjy19WxFuqGzT2PfWV+S+hjjLJ7kpD4yG8hsj00RimuBSs+UFHA0i7
epEYxSmR+YQT6aJ14bfOhShXr7OAMkiM6nuB0Aq7WVmGSoN5rAApWC1FKJUHE4Co8qH13HEijQRB
VwGZKKRCh98hYeKRtnqtuHAb0HutBq4NjQqRilMR6WfFAfDM0Cm7sSH5GQXJUZYkyytVPv/CYgHM
yIfEl0aBLS0WmiU9LEReilY4++inRpvIMG+Ord9+2jIan0WrzyBgNnkFdWTUf2omXFOlV+yVsqAP
5bPagxsTrYJUS4lrUOZKVCx8TxbidztiebmFesd6adATN0RKh/xI3qmeKDSZnZbSS6kvvtAsd2OZ
cGELUDcUwB5px68l6WYFlSDyDlYMQbmROWiqYU5QGtpK2z/TE9X2wDA/LRDFRRmIxpquv44Yz86W
F1nSu6lojN3S8bgsAzd4RDyqnLV3eS8inWh4tlmqoN1FP5bAK2Kmbu5U0sfUWbLcVahHhwTAD7bu
ijfR5/o1yMzMpLSQks9C0FSAOMYdM4oTfQejTgkN2FQ+c1zt0ILhVxIaykL9potNVlZwWUd+7WLM
Drj0mk4o8Qkp7LbXkxIhorImlR6vDiU+L8E8z7E7wNW2tSTKmIOj5JuUlQMe1SFvrWPf0DEpZLt6
echJZix5MOZQjZSJqWOKxWsqgRGKHApol+zFYtrEkANWQ/5IoXkPSuUt7hBQGWnz0usIQ/WxObBC
c9c+1pyk5AoPqa/GhrJZGfY4LCgEx0pyBhUFUdThy4Hr4OpruJeK+VHshc+UpYudaR2v8ZDvQNEj
39Z4lg2tINGeV6ZDvSvWK7cDmufoq9WZv9Q9CII4Sl47janPsvLRpVkM5hq2zhiZt10uGZ5R4Six
UuFJQ29ZaNnI0rTDs6wtl0pXnuphoRSDhcpYtAhFftHThqBiIjD0yk+/Wi9DarmLiJEnNJkT9iX0
AUVqIV+i7hNXRaYTNXbjZHJk1sNJrltuxjBDWpyWX+qCIBGtzoPaRUc5dKcOQFOUwUyeFAsVesbw
RGfWy/RBsGOE5UqsXkd1kVwjW95BKTwiMAJaknl125xL0xhcrV9f5Ayl3Ryhd9fN9xh/Itko0j4c
dFthwFfoxjnL5y9NOgv5s15Yb0KM3E4l7Z0ufcnZeTIkekbHFKNIRz+X8hZyejIzRsaN9E0zzcCK
4cz6mNbGXwrFdEF/6XbZT+ygfmokpt6GNl4mlg4xuuwhvZPbin2QJKneZDbHBplqtOaWwxb5xkQA
UkhdaisKTmRBOskihplCN0+0hPCZGuk5m6qXehRfJtFs0EJ9aLV2NUn3q3VqjGX7j4Rif5Bs+xRp
iHjYrx/DBtWZXPPpMOvGMVcGw3yMuW1Fcl5Epf0ydYL1muwKDfoc18nMToPHIKagcWA4jMQYJW1K
WlnCUltkXI/zczWZ3PUNuo1WGilKWakj/ogcSRy49OgJi6p8Ztv0ABjkqKUaLYCg7GhTqSjj+E4U
KMMxJCBg0W/NcU2R0+OOE+TzoJb7UI0+FROdTvSlDzgThjh7KLpUZOO++EWifBhLgxwS+y6mwNIG
nHKDn+25jHgHdBoznsWS96o8xi7sEgy5t/omsMlGnlRTyPT2jXyvi5XbjURSEUrjkGX63ArNC/lj
uk3GYPZRyHBFlggte9hoblSOr/IUL46lsOgQVrPiIiocDIZP5aQdm2lcWUAYOCW607JQNMT5QSot
2dZWjJiauA95mnFi0BDge1ZphKW6f2315bOu6neT29NC4Z+I675bhtuyU/ZyM72XA/Vj161uWCY0
nMcQD7bD/hUlyxi+9RHbwqY7ViIbaqZIspkgQRc+YfNS26eoqHS9/pBeNYriGp98lcsvETxLOxPp
5qdG24/G8tCL+tnUCG1qe3wgci6pqLxOMYS+JIcBvGbHia7EEh/IZvXZfZ0no6WrDgNdqj8FtbtT
EXPMDMjj6cpk9rkaWfbp8xzQ+EhLc4EPfmpN+VEvp0vcpx8MiBrJ2BhD943U35TSGDSM1qOsu1tT
KDZdB+8ceqhTSDEV6Pijh+M+MmaUBSGoD3rm+wU5tiAVFxQlFJGl/sLaFBN1dDWS6dRZwk2C1W7q
TFhmkYaACamo3ujv4zCgrI3Ys1rcShKJyFp4lrUznxlMs9sXU7wJbLdoHXaUR0+IWCOMg5z06YQJ
oItyL+kjGILJ9yqob22in8bkZyilm1FSOugtvKUXbX0VsjQYiASvCi5M1tM3jdYjG0/3SUvV2E3s
Mbv5vVZw1v32lKcpdVe6/aFL9kVPbriRg1NI5F01/gjqchaj3i9KSLPieQkp5lbMdNzRWBeSOr8v
iHBejfeEtoTfdMTUPFFhksDxq2psgyZvRsmEmKgcmpngUvLVQM/UvtxgXjXIethEUzuljqGh6Qyq
IroZSga+rfKGoBbZMueGKfOO3VoyPOikmRSEzI0hr5cq/7DKYg4gpgecmhQFJW8ipCJvIcNDm/HP
Oxk5zFfN/kvs42OYSDfm/GTkIl1LzT59GdV9OWh3WCHxBRbYFLEcsXSbq7sxD+AOkdPypqWRZ7QD
E7N4/VZ6vMwQMA5dUjwvMflAqsSuYWVHbTBUXuOIt2POTVm3XlqwuMX3bCcVMe+1MH+wGSGQAVXl
xKiAboS+Q42shzzR99O8ranqC1TRh0WuP5KWuHdWoHieo59QTS+Fqb727IFsHFtdOWARwbjDIaSd
4yG6VbC/Yi8NW9Jd+7LlohygFDVTeVHC7GVJm5oB5+jlkjB69ZDJjg6WpZCbUx9JvCMpslCqp4gl
VZPEQBoGit3aNvX8J9RKWy6YFzXamfg+/B0rBk6e32WY49ntOq1x8iH9USERGqAUmuyL7OIXcOX3
g7V+spbzJ7FmaqPPdLH9V81tUpIWZJUiHfOK9Bz1Fh5lDEzyTpBeDMa4prQGddHuzV7fq9Z4wPiL
ZFMsHD1jiJ01ciC01TNZt+dothhX6gBtKxzWLOiRFMlUrmkPOWhACoynzjZmPkmKaCBGzIJRb3Xc
buzrSzLC7eQ5jI1HeqWrwrfNVQMhjhE/lAjzQaJvOyJNVw9GvD6MsfLUR+tOAtGAJhr5/dk0i7ui
paY0C/m7H+cn/Cz4pwRMVNVsXCfhEpvEszXRCb+I7mzfJdKculiPEP/fBkPEENYxMEYlehEJg28q
gjFBDPf2SheHYhaKct2h1Ms1Bg0qdVmZ5Ec0tBLzE8Eyvyw2tnsM27x3WJEnhILVOqGI/cLyYsjV
s0HGCei+LvMnVb2xJI4dTR19qeofElWp+bitj5asvcem5unQ1NClFby/9YmQeL28UUfDwA4WUloa
zrBWiIcUHjMwN1djCITZvfsa8NizOhl2cTc/me125iDXtPs4f4Q2uFezfvuk4nLRhewkxLOnRM2p
6GNfsRgHSm3NFZcavAfL9MtUy4eEYBdg8hsm1HJoOngpyUNi/vjUda8krB/LjSozZM9EDaARq6o3
tQCKyD4aUpp2i6fspYwuiph8M7Yh7+KzM+b3sjROFFGnTlGZKqPOLprspIzhTdZkgt3q4SMxfwZo
x5xynfudLC4npOC0M3O9MJg+GAwe7GrM7ymHO7JLUdzTndukL4Z8Ql/yIRy5+hmq1MLtVMWvhhaS
mt4IDwM8A/gUxDLPWgip0PIVPUYYYk2E+hA9307BzOWExuLaRNxdcPp4gVfgdGk3P6rwp3IEKL4h
d0+xjkhAY5/Eq1wx2KEdlZZOZnqd7PV1/Noe3lxHj8swf0u1wgFYDzfJVrgNIBshq7BPgHM7ZyAn
2+YNFVJ1VGUuobbH3iIS/MLJ2KBuX4W9CVDRYHmMeCD0SfR04A6U6OdxKQn5eFOIaMfUHDYnaFYo
rqw8R10pj0RiE5U6m8xT9PkxMtG+mwp2AEa2pi8OqRRo2WM5QwKYB+hsg441JM5uRiKmHAGimWjy
+W4H9CDzRRZm1QHhiqn1jrjJyWWWfteN1cdoMD7VO6YF4CZQDVUEpdKlwUi2Ez6stvBKahmq14ht
mhq370Kb3baM+1N9uKKm1cJ09lFXWZ54QG8U72ciE/iDuMZFsuMdpVkHKrhpcSSh07xINWdQazqg
gPSjUefCm6bwYx4xrDE9EtyYQFVb6sXVM9ghmg2bAgbQ4EJJpXBqqkexno4pL641EgIZxeHJyjCY
YvavEB2KpzoEUByWQunjd9zmYVwVdXqHgumSyajZOoxQwM4m3V0nbXQk1bgqKS2xos8n8CSIAEVH
KsMjHOMF5uy8+KxBGRIwJsE8gBDGyH80UnENQwHfmWkvesUTogk3ncZQ/FhS5aAoi5POl2bUOhQ6
/U+sGKQ8GJdV4vRfLVYNUSWWATAQpmKiA+/j3LcyqRdWhm7PvONeOdOT0KGarOY61IjyrL/lEsWh
ataDOxaxL/Wqr/cTyLRoK2xk7BZKd1CsNUhlFv2wUVFroSYmtMFpan3fpssN25/D1IkvKl1arI0n
FLPikH0tNdtmkFmF2xcRCiI6b3olmLGscgpptieZ34I2K7GncxlkU/1ZkLwby9GHGapfUSEfaKk+
dUbmeZ0+FCOQuSRGIBNpL/V8rAR26pW0nsjkPKXx6Mthft1+LDrtj6qndSv6CyYz1FHd5E0Fv5+J
zYfWmE4nBdM6FOw3S/iXi/oZlUyq6vyjSg7o8HJHbSnV5Fx8ATNy3KrmVv4R1vjRSJpPK2KjlrL3
RS+6PcZWkL+TOhNYlV1rBti7Pn00VPasTJh2JNuyvhsBLojor2QlwyGX9BeB6Tq+hMFWw3B1VBBM
kQgMq/mM6uUhhgonN0OQlrKbVyYTGAnXYEMELtIgCD6yfFpn5bZBcddJ1QcfYSfOc8IzgRr04yUy
ooPQ1fdysVVZLXr5YV7PMxMlOJJpPV5DAB52zNthwg/C9Tq6itxivQL/VUfVz1RNp0EqiROIvJKl
gy0Zub8SdICAannDYPHBJtLrB+mJ6sgXCD2yGAi0PeODmqu1kHBPDS/b/7dye8One9dVzA1XaODj
ELkVkCobDCnOSqV7mWrLFlG82KskbLTRdGNDBFWndqCo2faJasLbiLgjtlZ3QFtm1PgtGGc/lwhX
4TmA59FE+t2qfekMdEFLPlx6Y3xSTY4iLWFxVCefVJ6YbXMVr1wLjtUCM07ZMTCE1e7oUD6aQr+T
Ky4/SjuR/jdyIwFYSxRfxMI8pNQfBMVjLpK0nWGmyOdETtLWUtxqRW26vc7WMIOjGHBjT11xCmMZ
4Jh0Skz5AcXOo4JlVZDamwEkdD6DXBzD9Lo9o1EH5zrFxzFeP4nqCULtMS3rE+ufjy7V71H976tC
OI/jVR2WPdzO1275bMT20gvqS2eybdca9baKzR0cdLtj0A+Rz0TGZKHBHsJX1YKmqal4zEM94/Fl
dzpHJrOP8S3trGAZwAXr6PFQ59vAoKgrEL10Su82Oj1RNHCZmJV+TkQYy4oeKOG7YeAqID5FYydo
bu/pWCif57aACRqTia3fQu1mn9XttdU6jNZwnmgnQsooXewu7Fv2dZ+j3GPvY8w37NUlfHBZxyST
cOiHiZ1Sz/C+j6vbSE+4PRNu2K1VB9vceapOsb3iq4ypm4pGOEkzupRqZGaOSOFS8L+ukWEtGSLJ
2GxYM/pMN0zk27qXDvmaPo9dE+iChk8yEW+TCRESmy369uKsAYqzLfTwXNtQSMeyfuFE28/Z3dpN
7LnT1wn1jsqvemxUJjwa/jIgaZ2HWOhBDjda9aUekWwb5tygK55QPMwTMhH9KW2qdxiYDoh0IKxy
zvmvkEnNRhl8tI4FCIUjDvAfXFcfYsneuWnbwl0+EkQlTpSMnyIqoxwDupUzwgqrQA6h8VQW0eOJ
3DwXjC0HjTy83EDLnjKf9YUBazx7duZdGnfM00zwDGNLBtJSx5SRlFoiVeWHstCaI2RRtSzxVmFb
KGXq6iSPBTC5uNcV5TulQQ85pz2G36tjofkasgiPCUBJQdWcYTYBZ9YdZQHR3LGCvWDCFVEq5XUF
W8pxUiNpgV8fSdwMVUteQHQoFCRJypCze9LbILuYQhEdkoqTBqgGQkc2n4byEWYxg3pF2Il9pjjp
1gTECtvfJFN9mq7HypJ2/7LRSP6H2vLwjxMwTFUlqkW3OCcNi+gD4CO/vXBQaAiYcP8+DeP//O/8
+5ev71/y919u3sf3rvv+5d/+8k/vv+y7/L38+uVf3aSrh/7765f39vv9l8f7fxd2/75/2P+vP7Jf
/sOf+zsMRjC0X0VRshTD1HVZwnJBjMzvOJjfviQDauLLhgFcTfwbD0Yyf1UlYjhEEX6MRtwFT6Sj
HiNtgy8pFt+Ij5Yi6vztf4oHA0TmT5iW3x+6zCHI0gZq1G8v2R+JMFI3rix7pdCzjAurkX7AROWO
iC8CjE/I//Wgvk04CAJ4jq07HPSb5EnInVp1jF3lCI6yk07GxUq4zjEHuCs6VYPhvBvdzG5ynD/l
63qvdHgiAsBLXrLr3dUVBULaJfhLiW0ihxn759IgeHVPrN+IzGVQDpAYZ+FBUR/1+CBmJCgzPjVP
XfVuhNfMkwCVh08CqrAufUqsO3lE2odIWASerFo/a/IQxkdA4Uv82Q5+kbmxXy67ftk1zVvW7lYc
86yuXIBbU/lYpMdJc7JghjWLKwyo04JMjt0ZWkgHk/FAZAgsBFgFOLtRrkrOFvO+oEaPQCEwVd4J
+Z6yntlhO+8j3/hqAe5KNg1cfhd96pInnbd/dsyOdcLgim55rSjyRr9+C++gUjOvsOU78gcaH3/F
ZMMP8yYtMG/Emwx6yb3IIDjxq4vwOmrPKKkfm0srH6fSXvZwJl1jL1R+Prp68rpogTad6zuqDOAz
buURQjDsC1cG3euSpQC/grMUs+J9KTxV6WUihkJwWDBoj9AOcgpZ64G4QHU3fbRnZXLqc/UsJ36G
yuF1a3+wonn9o3CLpxdeNwjfr/rb5OdU7gwL50Fz8sNwrI76GQNEuEudafoq6kPFbomRH68hed76
SVUu2ES3bA8cyFfrlQWk9lX9Hmf0Tx2Bl/q7vO/b7+/+/F7/NwjwkURd2g6uf3RmPQzlx1/Opu6P
R9Df/u7v546m/aqg4hEtQzUU/JbbAfL7scNXJAV4EGeOJWqysaGmyt+DfGT9V9mUFbbpimxKMkCn
v5w52xdoiWUsenRtpkQ41D8R46Or/PA/pviIkKxEYpz5RtsxhoPgz2ioXtVabWWg7yr3dbuv6Hxv
QXiQBMV7gWXuajFMsjdXL/53wDzjAASc7s1PVLL4WkePHPWK48XWTrmLExMlLwcRuhJ/8PVXBtgd
QldSQj1ScnwoBG7p5r4JA9Gl7AZV4lihTVRnsktfBxwQvcdAiQMKDr6NSt8F4BbtuoDBa7JTrxCB
c9/wmc25KOE5wa4R3hBPuO8LLGherHvFjex0rVOskPixUtjqU3Gl0XVSV34iKMA6UtuRzcKjqe/Z
bbr1RfQIM3Csu+2RlSAGd9lx+OlPSerkezSJL6u/olm3IbPgINiepS84yy0CdMsOH8t9r3sEh+4K
gCrTrj/j+7vSn8pXxrBoF5ja5boD3GgwKartOWD9b0JJ9PIgdOLDeDe5gCaTYJFtRC9OfE0+JmfF
mUYkJh6MG/Su127eL6YXI3FKb1ivB+L3UHnU0DXIiZvZXzxewe4m94ED4JWvfSSZ0lF+5XVJ8VEE
pVsFho+C2YFf9U3buTzKh+RY79HsBmJms/x45pXhx0FcJCtit5wZ9I/3zTk6V4eOdtDyUr8/mrpj
Blwrz5UDtre3e689WqChJp9w2yA6SMgsers9QSDMnO37iPvorVCOcXQyfO4s3/KWx4jXJqeWKzRy
cpagAFS1MuqeqPn8QnN6JjDVLXtVNkgMQud9E+Dg4HLaCXf5DzX6Mf9JefckJyNgoUWrfDBPkYdf
KXeHVwYe0h2ZmF50St60m9gvHHTu9uwBDvqQ98NnRyOT+Ri/Aut98hkqORrGA9mtj/kT81CnuhfO
bEeedL9+R1flL9qXGZ6j7JTdCoH4Uu6EK94dnXcAe6Z9tF9ir3mR0n2UvOMQ6+VDzewAdsMPw83w
S78fXpNHYnLd+LnLEdja+gkFm9OcFKdloGtjMKoGR4BdvG+iYBsQhQfhCS46wvPyArafUeV+dFbH
ILbohkvIVhwjkN3lU7tRL4xzi1N1RvXrrV4W0NW+TExQgsjcQUmTCrf7Su+WT+EdW434OnwW/JHZ
Wdz4pnuwztyGjNxRdahF7tbqAx9xR3pqhINyR65J8dAejWvmsNnYqzsjUPdFvIMVYUMbYMZL0Wz4
rAy4eR+bnKhWuxxPqrWrYY6S8gP0lXnOyGiVP7ovEg/ic2jx0NKLetsWweqwiHVir/iApjLcl3eQ
ekPb9IF6aK76Eo38KsZr5lqv3NLMNlpuToQPna8dcF8+d7vWnbz5ou8SH/aUcJr96ob8VOmV0aBc
uYPdkqSD68FVPutPEw2suieHQi5fco+MapSIGHL2JXJYRiHLhizSYdsdajyLjnxW4kNqATq10116
sA6F3z0jo20/myO/5538hp18KwSOss0v/1ndCS43ssGgDK6Z13A5n7rYLgOMoRiQ+Y40RS4bF4a7
YKm7I8/Kzb3I5QskKBxT3rlOfFsdO2/y+of2RL4AOtnRa18KOL4Lm2u7SQ8Rv+4vfrLE6K93hVfu
bLU6kFNQ7tPX9V4yn+Jz8oRotvspX7oFa8VzYt3Wy62c7gZveaIljdU7kuGxkduz8chmz5T3UDzt
6Zh77O6boH/tmBWzKhGQFdgrvPr/JMNR+nMkKSLz3y4aU9ZkE3fx78XvH3CH5poq/bziGlSvJvUn
VWIQeWTYnLDEBfj9ew+kNwdjE1/+cCv/B/xD6c9l9W8/WTJVhRkWiXkmO9U/X3FmJWAM2FAV6V52
aOC9JmBPYgtneB12Gxi3/3mI598BF7cn+6cf+Xe3apez4AHcTZKsr/jtbXmRPqvkYfZr9lihJ5/1
u3g/sAf25B9XEnxZOUsoL2w1iG9RCvanOOD3zJvoyn+ZKfdhZIX28s6WtLrZfu+Mym/ZwTi6Z7l4
+Q7rvgLsazd3KKzR66HcWJCaO4kbPyJ/OiDtWAkRcpBLx6jhj4idB8sZT7UPiMbbPk/EhLmKP3JF
F1XAw3KYDrjwt0h4YOHO/amlTnLl5hnep+/BZJZjp/tlcReHu/gJDSF+v0+uFGfeAUWVL8trgkDH
Dd0Ei0STox3gusE0w8bO0Q7ihVXGyK/hwpvONxn8IP5xsmv9sT43As7TDyIhPITKx9iFq/ET9W4F
bUj2twBllwv4K1X36W2xm3+72ZBS3DePmVN7PYuK7+kOyzKTBirbILquDymFSX8r7WLX8HRb9OMf
lODjfEortxhc1hT3UAxs6bDeIcBEKOfUu/wmOa031W9nZv1UfqzYWSDwlESA22iDPJRuZ0Nlmooc
ysagYNhd5SB+aPfElnEAfPSHImDS41iB8ba8ghicJRSrPELVI0rkQbWNAInYPj3Gh2YHlcwdTuMP
zkHszw4QXE/0Rbd9Spk0rkirbMLBnGWHYxnj/d1WPhj37KDxLW2iH6f6MPOz7KKPCZJ74ao4bIpd
3u99EPIOb7gb+OvtGdyHLJ7I0XFnRwjUT8lLvdaTiNjziawKlpfpxIjoGB9jL33c/mbt5EF3L7jI
RHe9k/lVb2c2l/VODMpz/woJ55ZehT8djKI37NEuTdu1uZvJDHORd3qEuTgZ51z9GDoKwgFaTKd9
bFGH3tYeuPcbqsee456pDThBG3dVYxu8oYWH5CK76ZWXxamD3KHVPQy73o8uqOE4hxW6Lb7GkUuO
fIcl/1VbH+bZAU1+v3qFK+zVF5Gnnwx2cavvi73oqkes2gHSqP7V2Leu5AMP25efmvJfwPT+w27n
Txze/1ahpoZm0KP84fD9/8Y4999l9p4Nf+2K/s1N3kFX9O/JL9eh/Hr/c9zpX7/d712SJKu/attY
RpENSeW4/n/DGdLPf1U1A26tKhN78Vsz9NcuSfvVgqK7dU98BUQXj+6vfZL2qyEB9xVlupp/uk9S
1Q2R+7e0U0FmubZ1XcbfRQ9r64QuYEyVMyKaY3PoboQL0EC7Js7KNs/yYftXQuNvANdxqPgdo5jl
IN23ii1d/i9zZ7bcNpKt6ydCB+bhliQAziJlyS77BmHLNmZiHp9+f+nqs1uieMSovjhxoqM6XC5b
icxcueb1/8E5PvbE6ZfD9AX0JRcn1yXS94EFXdarZpvs0+8Zbce01C5UaEE2uo9PgHsweuZS8fAA
VurKdM1tv0ndfk00wK/xJ/xylT4GW8b9/XEHN9ayWsNSgL7Eadxpq2jD/NMS/Jl1vK43k9t6sq9v
Cdf8ZDW5kgf++7b8FG61FbhBxwauwUV3wOnelF7pwV54DI99sVA8GA7W+ko60O5D5z2JlIO1ro4U
0B5MvzpOh2hFi8Zq3qIsN/269HIitczTXWndbe0ttPMn6Zh9SrfOsTjAzrRt1zX+L9mYTUSEIB0M
H8yjjU3t2VrAj/cAm0NATiRZpM+BgA5bjD/ybbvRXaC4+LGa1yx+bVzQX7yneOEsFd9c4VyCJWAS
CzKhvTb/fIbuKmt+wgrU+9W81hfFpvFc+RTsxy2wGH7qUlVjZx2hEf0pXrWZXc2vd4Ah+/Xa/Frv
YCjz4HlcaVsmwtzBs/x0Q3HvdFn3/K3hkRFXb/adM6OVzcb2ojPzMSSt8i21bZpMliA6++StljEq
LdniUG5tT/utbNMTuK8vzrd2XfAdDaFf97QE7gRfxMJKGtsG5Ww+0DjhBQt4GPxyLXv5Klp3e+sc
PEz7aVWthGHQlsR+K/MheZT3+c/5c6VSsFiE/VJF2/fL+oi+d42jdnQOzSb9VD4LUzP+lr12aWys
Vc4PiU8UiHx1nfh0Srityxitlxz0g7EiNNU2wGOUQPZ/sk4oS1ZzlrEPCLw3pyeoEFbGKvHjlYz/
W25Jf32RSGwBDcrH2m77EvPrCWukP+Y7bdOtHRoQlKV91B+VE5LoB27sweLDO5H5vZ/QAzwrp/gH
74c/mZytzeTDaWVuabTx4of0U3Jgpmub7c1DsbMfkwNkFH69p6i7vWz1XXOHfVuz3nqq/3nq4vdf
eahD0akFzAgAL5GvoINzJNPAxOKyWTPytCj5hnr1+zdWxbN4ldmm3MCh6souzv2KBOlGWzRu/j06
DUtmDLHAIuFBz/8yXXyOV7GHdVxCd+c6ZBPWyqre8MJIHShrgIeSF8BKXKRoGa2qJe0jpDngG+K+
NaS83TGw+XcANxJ6x0ugA/1xXZyNnbKWXHMFMrMf+/GvXBRstga9jL/gTX7u1+2O0PCZyHhck2V4
gF0P6QeIq989Mri0lD7rq5rfa9fBV/BnNtlO36TLYFU821/Dg7pRjmEMVp1rHMwHBJKYV32aH41H
y208atCHHG61Tb8N99luPgLG4OkPBqBRJ5s/Ta/rkoj8MPqgZyHeo3gPHg33hJrJ4jc5zuX3r9ni
5YJWEGkQfIVVQ18GDDCLn78BfcGZ4E3yZyHEIJJiqmrFT3KpAm6HfYKvk6BY7WOFXzCuDI9ZCpia
cGUpwS5jj2IV1K7Io7QLvyBxq3L5HedvQwc9Dpb4uJ/o8L3ucykHaXfZz16/6txhiYu7c054qfxb
epw9CKpc+1G3FpnvIA6qr/rGCiiEVUokJ0JKY3HZSA/TVqybHaYfOCkgDeOIsmTiFh7ggWtnU60L
V/fDNfC3K2DslrS9Hlsc9AwfHgccfxu2F1fGTSLJ60Gntqg9aDsxNUzYLwgVFr8ZRsbbRusvoF3Z
wJhJS8nC2dDyua7W8iNsGEvryfoa4uwx7/KXcP9J620kLBDMvnxd4dpLaxU8WpuOYINOunXJD4m2
5TO0bctXhv9m1CW/jbv+846opbx5R1acqppmy4fKNQ/M5JISbIj4KACvaenCnWTDsweCIHlxcuYs
be0jbgIwEQ5n4Hel1ScanLzONfhlzGl8pn+WiCBf/CT4WULru6Dh0QfsAHcRB3E7rbtdxzNsCWHE
k+1YbVx9s33T7z1M80JaJF7oMn2OjNUeuU0hNsJI8h/w5/lCjGvP3wbJ2aP7cBugqGoP4GnUVcYT
lr9122wjfmCzNpExmfQcBIn8KkJpVi7AdS7DXOPOJnyiN2kpfgsJ+i7kuVmD3se/y8t6kz7q/KDK
LdYOIgHMmp9syBKwWfHDK1fZJAgLOc4/G8FfJttpoAwY2CdGg7rXJYz19QNO+ZKy9OeO3YlwzWQz
iNaRQ8OIax7ai53zNrzie0LoSap1Rbi7DFzTpaPXmzlPem/cmP8x9L5ivB3hkIRMSafsOXBtt+KT
pt9cy7IkYzH9oPoRfgoADXxudsy6rXQfJmVODn5PEmI598y4Obpz9C5cJ9M8KwAheLMkH+FWJKSF
gEAI+kp2Ae7h4UxL+FH4+r/PjOFXLpNpWWwHSRIMo4EgD39iDgNRtjYXTJAQ5cJ1+HvA0LPIhT1Q
Zjf2CpFZsAo2YjvCVWq9bjeRJOIvsZCIYhlw4b6F6BVrcXiXDVB4h2E7cRwNX21z9yKJShp1H22a
bSUEdQVS3IO4aWvF2BE6AFJPNyRiYghz+YnGdfYwIXCX5e+Uj2K4mohIrJn/OQsYK/novzPg46rl
41P+AZ0Aw6F5JeVo7pnPWas7JqjX5hrK7bWInZy1tEMH7WgqXDfrCTkWawElzF0N1JoSEjdCMGkQ
xM6QdiRSqqmZb6hucQeqa/HyhEhc9uimdSYkGe0iI2IRyiNw6UDkiPE7lsR5y8ad/5r/ijYk90kS
+qirNTgUNaYu8SkiorvIImVInoxVrn4w7r+pPZU3C/CsP5AH6/5IanwkS7ztPWlde2sC8B3QZOvI
F8+h5Y9clhFZzBlzAHPxKsLVRUUvpXW0aV901LCzF7oq8+nCQ2SEWBJuLgRVDxkP7CfEqEgVVMXk
8Kkp+Dyps/08nPUjOo27JlN6gFeV8wYICLFL17i/BIp0c66Y2UfrgXi6EMU9kaXLxHksY/7MxP4L
NILtD9zLcFT420LxAxGDu9rxEgJ0EeAoJE1mZAGzglNtH4wXk+cLHYVvY2KI0Vfld8kvUGsU/Hj+
xWf4j/H6AQdD8QBnx90A+s55Q4G9sDyVm8o2+K9L3LZ1QA2CuVL2GbK2srHJ7hQUKfnzHDLY79t+
JW8ZfuFWgZ3687gVNJawPOK1UrwRaogmPZ+XumS4bkG+ny3Ue4apRJUm4kyrJZNfK2WhuopHf83A
X/tj9YTTs4/wLRjZXiiL9DH6WRzFUVdbgw/NOAa0J/+doQxccttPngJc7PIh9ysclWhFCzlO97yb
wX9+yM/Tr3EtHIUWzwZ4PLL4aA6eeuDDZeE7R1Ip/Y6oRBRg/PQQbgUpgaes+dftxcu36TbcFn42
7Wl4jh7GHTDih+aXyNxNnuOTZV7iBMmL/BlUVB8gAV/zqLiQtJY9BGwRrUDcX44LmvDcfgGyKl5S
QX0kXoNzxZ/CG1mB+72IF5AO4BUJt+tPfp4UIf/z6N78CWQNMYND2kb4LSU1oIs3HbrjuCcP5dmr
lty7Q+aSjMoajNiGH6+6GlFJsCH75BzLtebPboXLTg5mU+6MY/DErFnLL+RP1nNlPk/Mxe5xxFzK
FeMi921CCcM3YcDY8IkcCwke13yCo1XftLtgUzxzvgiKTo6tIwq57NTTQGsNOH7P+kbFg9O+6T9J
MJ1in+PhzyafQj7H/Br/co71zjzlpF0zCvELSNVCN6Sv6yyRh63XuY+JxM0UfigglbS/+pIrKjdQ
ei/BmWD3oqYiMlQdCfsXKDvxpOCPWzCJvoTcAt/0++V7Q/5yctN9vA8L4prO0/zBK13cvDV9Hnq1
voANu3G+UXuJ+Gt/qWCSrAzkhF8UT/xhfD5xvZII+nDDavxFUHM5w2Ij4jDnz70x9LqGRfK7Pu6k
b7inCKDU7GkLXFHFeqIBWmXmZQOMr0e9apV8JUW4ehm5xOBlWA3e6H4nRYpSAHICoCOycYR5S8sF
TH1hIl3gfiC7NDqQeRNuKH2KC8aTeFTAtbEECLw5uXRiLsJLeeX4AN8qPr87SZTGfjeo1RbMH/AE
aZ99Ul+Amt7UbnScIdb+PXnw9LGc8G7p8h0Jv8Am5GBFzi3kG/98xQJ2bpuSk+qZHvN9fAYoRiBn
L8Kf2WN2nEJf9wqMm3DrcIJQawEyDfyenx8sF2lHrYces+ek5BgRI+ZT+DMkjX1sDheH7C6/t0uQ
ypd8/FI8GlEEK3G7hdMde8LZFsI9b+fl8+/EF/6sOC4RgjDDyed0hHnCeshfJHSUuei3GSdWY7LF
R8GvsUhQQMxeLihb8itqTHwCQQF2h5+MXaRlbzXRZSH8aKbbKIhg1AhGLyi7FWM32Ddb7INDJwwl
ZQpKDRW8mQ9hsB0lL9xBSiq4uokLTvUT2Byes2G81q/5/NmVfPEnMb9LgNPZgL4GlWCTPlUbzguj
NLjN59ljYgKlTOWMmKL37TXZ3gWG1Bf5l9aPhBp2xSkTAqCUcQsYv1oUvxs8Rom6lUikkm/G46d7
ZMUghnCkPIbytzFJRuFjU4aKPXVBBKKTfCVUxkcofxFqY2FEuCjhVXzsf+uqKGvcyliJ2sSrMNaG
YCSfmMA64KTiaQqEIBJL2HX3J36KC3ENBIi00y0JALgAC88KJAtyQWSO0GkpmlBfOpg6QFZxVOZV
uM5Owt8aNwwPkuGIUHDkp8gl4ZkuQJJ8Dg7Bod47DzU1aHDwfYUMh4PH2izJMeFUD1uDnFHzOXsC
+GXdbgJ85GFJ76cnyu8katb5tjlkXr+r1xf+MVcoITc+tDtzIzQiNYJPIi8uNFD/ZfwyLk4ggrm5
3zwzy/PQHJJPzS9hBpQnYd8osqyYj18riwIT0Jyt3bh46XncVIr/qCpnwSwZph89j7XTEedoZayZ
uARKB9MRo4IpfVBqiJZMjWIXsCv2qt7RaugB3rU1fys4vuSPmG5GaSfehcMjsUSSTpgU8HL2Ay4q
6y/JnCwnytDE+Cs6nXDXhFECNcWDa5bFqYBjzYPz6Anvhi5m4TUv1M8zZUPcOkIi1S09+Ey5GmuJ
LfUl3/SK1fxnOxHOJwjBqCluBF5xV8c6FxtQ+bVzY/LcFwWpLNCceLOURMCBoAicUJ8kQdR45ie2
jhqgU9rtP0vnmYemuYzpbGNCfQOr3a8xzP6EvtRcHgdxFsTs+EqgM+H/1J7wIwHMwUMUPjbRAnvQ
iOyN9oEC5EH+kpzzch0DEegyv8nzFkpEBUJhuaTowENhZipGBGEgRCYHfl0Tau2mXeg9UxBbdhua
eFHTDB+cR5OWiVookLUIbQmuebM0LBEComDc4UG4iB3+j3DxwPeSPaYrYJ9xZT5IOIYjB9dtMK3o
ElAq+HQ0Am4ZmRyculLbi6AEpi9UqtBc6LF98AJN8QmwQHSSSDnkqBmwe/FnP36timgCuvlaryqF
eVoaaQay5yH4pTzoW6eg1gekhx89y4/zJxqs1QOwLivhyNqoRuFagi5wkh4GssztV2MTfzIoIJNV
O88v2Z7f/800swfXC26nvbVxSaKHgPyx8B6CU7i9fOp35U7xte38uyC/GZKTBamMLCdV+42JY9ju
CaBxYwiNNz0uMUGcV6+nhwxfwzzRGvA8b8nvrZoNRtNNtwUiEu9zGgGWzuErxhHVv6JhDoU3uy5j
jBv1pH6lIrYXHXf0O2DLAvqDAhxxotF1s3HOtMcPL3TyVRuw+3fVznnINuh3tDjpczJv2oN6bHZg
6OJUiwA/8Z3/x526/x9SJyqq+koM31Vrtt/L75c3nWviz/+7HGNo/3KowlhYj7+b1fhh/3IowliW
SS2GogqS+u8yjG78y1A1g0rMnya2P3/p/5Rh9H9BOghJLdUbWeFvq/+kXU0VnIj/sWmi401XLEsx
NdPQRU/dFWdiltqFDVWZ/jQ3pOCmGLSbl5AirmbEIA9ZMKrtRfu5Ds/ULk6eWqAiq13ffivyXQn+
yRh9Vi1CmMu4SFPv1dndSHiJrNbVp2n0O1Ogsh1Ftf5klV+Z3RR28j7uHftpar8x/otzcfHgzM5b
cK0+XumquUAcAis5sFTapgFYwxWbo33JQwXUdPsp4lYAhrHWqd2uYz0z7mgl9W0m/M9xs5SqmbKt
GKYiin+vXYl6ckKmfibtaW7VDkxCGcBlSbGltZEVIMaA+gvWR+kMvNAoqg9OqmuwBduWr03AQclj
hO3q0nantQlpmnAWNKuSTH8UDdheCF8OMK0FU5DOnIIaGDHxc2HKuOgGDHKlmqsoLFAvYdaCpFAy
MvD3k/+7x/zGlYna3dsrM+i+RBc7pmkgVVfSxJYqA6hr6WlUNXqSqh1MUGvzcmiavTEeWnB2Pr64
KxGhodvRmY50GCE1YVYzrgsMVilZqjwo556RRAaZ6PMyw5PZ2gu5uJw/XuvG1RmOyaOkaqkZbO/t
1YV1VYOPImtPNVxN9mjvLn32WF4U9gfQZ3mnu0dDUVwdJTymQD054iApuV45nRXoYwC6AEbr6BDR
lbMRM6wbxm6a9Q4AqFVyKBlE3dhF3oPto4bWErCm+pC26UzZVFHN/QRE67aoeumL3VsQBHRB+YNX
RkjjdBNAA1G3sRu73ci100JcPOi+Wl0cVy9oonYyZfQmQMdB5xuZyYtLgyaQS+Y8pWNgMl9QBCAl
0cv+8RlfPURxnxDLotx0mX5cunvfnnFppaUWgZB+quUMskRpo6j1Nyv6dwP1/1VMhQvwSkz/LAMF
BQIjm/zPvnrvw1BNZgWb+BliyZxZSgDRtEQf3I83o1zp1j/L0AOsyDo1dRiZrpYZx6GqQCEOz7Ie
KX5RtT8bOyfnHhUOuCAXELjhy2RkP3iB4Ltbz3Eq0JOMMr0jS4p8Y7+OYtrAOqiGoivi2b7SpM6s
BDG4uNE5MUZGPMtAAiuCyUyAT/D5wXM0DI0KeGSVR+cSDHsnrrs7nLnKlTz/fRivvuHqMMDqCFrl
ogenscji56yXqx1YAz8BLhwAZ4YqTIqSbA//H+zdgPS1J20O8/2QZMO2nkb7zpHcUBwYlf89kT9m
8dWJhBlw91Udl+deLw/YODn6kUkqwFDjnYVu75uOcEdFE+n2tUgDCs6Edqwlj5ZTQ3faKAfQ7SIn
py+vZzjhxNg/gXAZVF/MZDQWocV8eFlGzp3vEMd7LfIOfJo8K0fXVP1KM0/BNCpJnjinvIl8sx72
QIbvYDakkGiUn6Hho/+nDY5OWN15BbfeGs+ZaR88DRT1ldqMzaQDHb23T3VK+srRikOv3HvPV2bn
b9miQxAiZsWwgSR6K9/laMRDVE3yWRvp/oZm3abWbiSAvwURgMgE4Jc7vsntXf1nRSHtr+RnntS5
HpzQOdVl8wVUWWZEgWn5WH/cUobOq12J//5qDbXnvqwhvpyaiWz29DAmkHjVdxa5+RCg8pYBZ9KM
962c6tRJTSPL54CB5M6wtpFMLa9J5R+wgNxZ68aGhMplQoO2H9Ti1TW1XeeAoNnI5xFUUBX2M3O+
fA5GAOg+Prh3sq7LqFwL00kfk0yr0tuDiyupYfod8KVaH8iSZZO5o0eebFhKZUPvJM/sAYiY5JBR
+iq940u+1/qsbsicpGqZzL1dO5ODJinMeEZUvMOIysKQ7xhGhp9BWRpJu5nhyFKc8jtoJE/9BJVt
TifQx9t/9xoMogyG7mRcZ9Fhdb39KO9bEDYuZ8nuTsDpfL3AahRnAdnp2GACQ56eZoHp+vGq7xUd
y2JeTNnBwGg8jbennuEeJYZes2xGY0tYwejUNifQ/dzYLGAE79YhjB2KGR8ck6bxovieZcGdj3gn
YeIb8M00moWRMf3qyUw19AYxk7w0zwETK2kzjUAqHAd4UB/v9sZCOk11uNUO/8jq1UJlE5YDOOrS
2a6ybEmYEiwuag/WLUxVd67zxlJIEWsR65k6HXtvz3UgUGi1ugxOkBb4hmTuLllwbiyz+a/W4djw
OGWV+PLtOkWpqwD3tuG5yEaQD+VYXbf5TFcA3pr78em9056GTjxiE93qBMCyfLVU1lgw/TlOfgIJ
+q9YoQXOaO94klfeOiiVODpEWo6im6aN//J2N2aWR32ZlOrJGcA4Mxk9isvdZZA3EEEcGI33P97R
exdLrKebBvzxNhbIvLolZk9zK5X6/GTEyUFpLK+embAA6NeulYeyy9VFp5jAItEyADfqx4uLn/3G
tl+tLXT8K0NRtZANwZQmn4ZuomjYRZVnEoetQm0w7yyl3FhLJa5DqzCMjERcKZd+tisFViz51ILd
s6s0dfSaUHdeAiWsvgxgu+eLVoOVaWhnybe0wYKwLwmhL0ojF74bc5vIVrInESE/dWGrP/3jk6AR
RoPbxUQXmbL4+tcnAep/0g49fe+EuP4lTUd450DLGcBKvqNqbggY6RnGn5knpE322oN0AAw1pjAM
TnUsV/s+gB1AsQJwaCDHbndzUjUgtkGC8uPjHb5/OrwZHeQXEj/s8tq65NDPDa011yAQQmllRma6
jIEq/vLxKu+8AsOAP0tBrkQTsO2Izb8+x/QCGQfQyKdKEBJUBvwYF5D4A4ZyDYZcPl7sxkkaukX+
xTThIteuwyRpMOQpKizt1BiXF/2i/2wm3iowqaQrBhBnlUvZ3XHf3nkI7O/VkpoImF7tD4QEa9Iv
cXGWIAJYzfLItEj1q1EzvxhAj2z7tZ1Qi7Kiw8dbvbUu0+iGTdO1punXQmM64KIhlNqpNqujkgEE
EmXjISmGahmbQKxeeulrlUbZwrbmO/J6c2nTRFJlhfbt65i3mhs4OSQ5pXxQ/HRk+y88aXe2I7/Q
xlVR239pPfwA4TTdud0bCoORWzQjOlF3EKi3R30Z8sCOYohdzaHdF0O2smNozZPx88cne8P9EPG8
pmgoJnrXr9MzQZ3rhe0U8mnuq10I71Qiv5AeWo5B+1A1n6ZOQEw9theKPWG50EGO+fgDbjwZVL+l
aAT74A1cqx5ZrkNIYMr0nBU0fOWNemhkIIgKGqHyf5wmMQxCKpneeVulUf/awzOGJonsIVHPKTp6
KeXjvqpsZmKn8ufHm3rvSrIQnfroeqIDtM7byyMDU+swOarnCBZWXQePMR/qb9rEmKsMMPbyUsvf
jG7+6+NV1VtnCYkJZpShcXGab5c108q+GObYnOVt0uef4dYOVvhYwN5F49eyir/mw9wz7gkLn90a
3hxZP/LZIUgKgpPl0A+SRNa3Ip1/6zPToACj0BSpmW4Kt6uWxwmcwIVXZP1jVTHVGo9Ha2qj/0Ic
SOBhIkjeWwBTvt3CwDuXbZKt50ix95kG66lAIIiALJClHx8f1/uXLXxuzSSissRs+5WrE4LwnAbt
GD2O82mElcSIvwIIUUVfOuehoZTUWHe02HuFbTKSr+G/KTw0/Li3e8Ml7rsIZqVzkU67PhUcAAA4
M9fc6IsyaqhiX4rjx3t8r0WQBJK9ZM3xPCz76jiVIrH6pJPMU5gXL2MOI0vDgGgUOpuP11Hei54p
EAUQPpQJyAJXC9k2IPLzoDZnadKkR6mpt91gfh41utikHBZxGTrlqP7Ugtwo9em+mmcNIFoIFczM
tQJmqNW633dOcid9duOOUW0Ikgq8gWJcO+d1lDXgSuXSKXUKcECK1JHcNksEXWJO9wXogV6dZ8YX
XtO8hu1y9u+cy7sUIukBjQQBloNaEZAvb+88u0AQphtEIeAOAlFywWhlL0DRdyAWQTY1X2Q3b5nr
0OCh7pw7EwTvnR7WxMmyVVgKdeBk3i5u5EUXa41jny4VwPuzrDIw7NS19/Eeb1z9m1XEV7xyCsZm
MrIu04YzPJEPkQPIZFqA/m56JsyB/3wpx5ThdyALAgrt1YbqfowuUA7GZ6A1H3MwxZNoPoamuTeT
eyWZG4aRNAQojirJPy7w2gBnVgr0vNKlZzDHKrDQ9d+yDDVcJYXbyaKNvCw3ig6PbQxDuTqW63CM
n5P2XuXrxuHq4FcZeHhkmd6ZR8DdrWzsgvA8Jv1Z1vqjlhs/JQVY+jhZf3y41+PJxH6UDgiVqSZY
Yl7tSj8pgDLaFbHIabJgSU8AmQxpILKf8ggm4GyRwTGQ98es+w7Me2Qw8ynTD1neS//feLLk20Fs
AslI5D+vv0IrU8MexunU1o36PSBAOAC8iT6O4+jUFIoJsL/ebodAsiE3me4l296bblO3RcGZEirW
4TrvSh5EDedEmU+zHtHLFbVrmG42TPb9gut029T9izT0y49P/taaYFNRtObUKVJfbRmuFjiM5Lw7
RS249LasPBYNCBca7c66/mBV2eMcALz0XyxqaiK7TmGO7b59tpcObicb03EyZegL1BnYC3V25s0c
Kw5QQbXpqw3jgJoZRu7HK98wSsQRlKYVh4umxPN2ZRVuEqeGOuccy8G0SpUgWHWaBELIQNfwx0vd
eD7CqdVQ/+J0r6sIaWdnXUkoeyqN6HtnVKAyR82XRpdBgBna7s6R3tiYjW4igcb/ifD27ca0vEmh
pm+dk9xB625XEGxI8iXb2UVVbD7e2C31RHqG6X5Nof5OOujtWrUjQYp90bTTqOjQYBgNpBztxomL
7TwbT0MVvshz8wPKSIjL+AJ1+NQkcHB//BXipt5mUEybbIFNtwWQBn/Pqr5S/ZidtMsrYz45md1C
W9XItm9NfbS/NAVjf6TgVpmWWHeey/tUsYH/TtcFoRE4CvZ1zGLOwAaP9tjzTHLGws0m2EPMNmzA
SgUk0al0d87K/KnLe2CSE2oZfVoYNAO3wx3z/m7/1E14PSppP9pB3mEW1abexoFO8KIU01+2RnN0
2YAZVNvZQ5WGR+2S3VnwnYSJBck1opioSlJ8eHvrUZCZ1RyTYKjBhnVTJ7Z3Q56kRz2p5X/6dK6W
Ek/r1d0yIW0AoVjH58gwmHYo86OAS8try2uU538oRn+WMjlFitgYoCtVJJddMoRynj1aSvVzyiC9
yavPoRSuoRP6FXX2veLizWuz/3c94yqNoSXGRBI6Vs8ZxFNRNW6hlfZVQeddQn8pJ/Ud4I93WujP
/hwSQwQaXNvV/hKjSuQ66MpzOGRLx/Jjg8lNiaGUPLwjH+88PrGSoynkC4g06FB6e2lDbE1NOmnN
eQJzF3BQm5ECU7/jVt7cDtluG9RrQpnr66rCJOnNjhhNsmqQYjvAM6QROga8ooyR3Y9l49aOKAvh
g/HY6TW6kni6EPS8s6X0HKdVt+l7pYTpG1jTj1d5r1I4uNfLXEk7eLHQHZukQSDKAalwW4GeM7f0
w2fNvgEgr7PbJe1Ay8r5ZjrFnaf2zv6LxTlHtqcZwlK9vTWoAWIZroXsnKqVvYG2gzbI0c62uSwV
Pyw9psNUN60fICWnd0731lWSCNFpz5Hp47p2AsDXHfrISQi3hxGSjfCzcYHBqlR20Uybw8dnfHMt
0T2islFg/q8sVtVo2hTbIUPrzWWXl4wm5pVv9cautas7FuLWgZqWSBiS1qKOcZUISe3A7qJwAMIL
WJUEPtpVYolGuxZu7eDOa7i5lo2xFxaJ3OTV5TXWhS7FIFfPMMOus0r7rpXd5xw4OngWt+UcHdSw
vPPKb52k+WrJK2GdGphaNGXMzqUKUqYllw4ItbQeJ/VzoZp3lJf4/jc2HuEEM5B0NoZe5hW+Fc54
1ABJjisRc430ILTbTGofgbD+55JomQpKhRcAwMV1gSSEdKpxutI4Q62wbdv8aHcCMTPzClu/89hv
qBSLWp3o58DevCv05hp0a4UWVSAcMfgDTUW8uNBa9LG037Ax+CfkDRTyLoTgV8fmhNalxcxU5y6w
6q2UhkzRKBXzDDYASlqbOmsLx3f98aLvQzh6Iy2DiFWlUkhN4Erw68pypDy2mzPk1wZwDPm0k+bM
XkENyOhOqmLIoel9qHrN8Ajf6N+KY+bD9IpJ7c5UH4xZDiCSLod/mvr6810UlgnsRAHh6u3L1qBl
sMRTYLYqmEmnx0BTHjvTyBepnJzsSfE+PohbV0wyntYZkf55l7WvIYuRYfYpzs4w/IJWwW3q5q+P
l7h1wa+WcK6ciFaDSsgZu+KcZLCaG4Z5ATSoDeEjuZSrSakuj8BHK3eUzc1FRX0JIE96Ea/v18mG
Th2jrD2bMgx4UbDTpWqVqevAKl/CMbjz9LUbb98i38LTxzgo+rVhwrOVHQo+7Vlv0y9hAIFjerz0
82M/VD8d+BroD7LN3GtHBrKKiRHxYtp0DT54mjurBuSvsf4RSNl6LkEi1GCor9P8e5aGD+1YfEp6
UCuj73jQew0igThgG0Z0NHLOMNNPcgPXEqDnwHZ7cU0rhJW15R1N8CeJc6Xc2CDpK7KxtL5c27+S
JlCDLGBxVnFBdlqSyEs9MNuVkyaTH5n9uA7q4ctlkhS3kYwZxIqRebJsAgEYUrKF0sFJk5ZghDo6
FSDNadVdZgFC9rGo3bgGUj/4xXRnqOq7eKeVTLM3k1w751EtrcwIxlKg+5m0DofwjuX8Y4WvToTg
itw7AEgw81wH5yH8yWkaX/Kznoxub1yOI3CoFwYp7QykCSVbmTXThHR9HmAq9tI5285We6BRz/14
z8Invv4Oy5QtGnGEDr1uSbFjOYpis72c6YiiDy3aqPYIoH4JRicsb8zJ2XCMm+F6ups1vfHGAAak
KCBjh0zS2W8NHm39YaqXSX22+2cTBoYg+mVMUFxXnj1Vvz7e5e21dPLDf/Iw10nGzuysvqEP4Qz7
OIg3QwfymG11fpBn2qoWHEd6D3bYx4u+b7rAmJOfEOIk6hDXWZFCmil+1GV7HuKeMTC93tTyXC8S
GUJKqMd6bbwcbTNs4FR4lsY7evPGxQKUxao0UyLV100sVj2pQ91JybkdzO1cwEhxuXxN52lbWczz
6fLXuFOgDtPCOwJ146hxPXUTDHhSiwjV22vtR2hxckzgOYnC9kubT6NXV4EEJNAlTFbJBBDqGOr3
chU3XDUSI7ihuNh0C14HZH0Ba105zsEp6IJ6TZP2KNiCVD+oQeWs6Qe7Y/hurkf0ZwBfZqAyrnYZ
Tbip3SRJpwQAhwlMBenQOA9yW985TfFzrp4nxQziFVFWQU9crVPrKpxhc1OfZ4UrNJvZ+KutJ/nr
mJfhHe13KzajmkqakqQ0WZZrKwQ9uGQVRZ4+EjoBv+6oETx/Y+IcisKR9m1uxW7Rlm266Pt5forS
AlypS90cR3l27vaECw/qeuMAiNIoaKk8oeuPUbXeSpxEvpyyiiQi8yJ0zE4NIDmVrbmKfpkXoaAU
1aoSiMmgCQ9KKzjjq/Be+8eNuMPh8RK0kQijZVLI+6v8jG5naV9lNKfTF288zA7YWHNxpAAJMk+Y
lUe50YHJ6qvLHVfu1s3rIgnl4GfSy3flYsLV2gY9YzSnuFEf7Crf0Fe0CQvn88dK6tZzpftBEcGA
CAuEGnm1PbuNNQsVdDkJErG+Sc51AanqwRqAOAjvOTqGeuNWDRUBIwin5HMdm+Zd1EHJRkraqgP7
IWOgg4JkCsDuGNjhCw6ZQNslTT4w37UZUMyfrbqG54NWo4XdScA8yJH5l9kUmhuEPbw8+dAEXg3j
CMRzWSpvZK0S0KFzC+mRBbxtJcdAmZDap0pmtb+iftB2Y1kzF4zfurMGnT7FeU6Ll6YZwMEtMif3
+1CmO7SrcizRYMRLCSr4BWn87pMZQDetZ7Rt9cPITMDkQG8N93y1TS8mFf9JBpCzTkc8VOZYQppr
FwoNfn5lhObGaKVgRe7a8knCtNs2Nm3/47u8pZRei6oQ5dd3acHKMGtGeFazUNoIteGlhgo5tg0z
3kUu7ix382UwRcWF0szrXI8AwXFvwD4ZSacpKL/MRbBpjfZYlB5O7rQg3fGdlPp/oQ55DvSWUed9
3zpdpVWkaMUYU6Kr4TzTQVvodWn01ci4l7K59f5EE5ZoleZxXLsMwThWmQO39Sm/6D+SgLKNlTqn
pHR+fnxpN9chT6NjRRRM5pV+iVSV7MKF3DbdoEBIBbGxnFQJKkZdGf4bDW/S0Co6I4nIr10u639I
O5MluXEkDb/Q0Iz7ciUZW64RKWVKVReaqiRxX8CdfPr5qD6MkhGWNPVcyrpaZUIABBwO938x2zhf
MGuXqi3OVgMfPlpESGbznOXTPsQOOcyUZydvTqoRHMAybH2/X1SedVi3dJALAJHo0awfqPYwxLFT
1c65HTUI7EaL37eey94wVcic91p77CVjeopUzJHnJHd+qoOhHhzeM7t68RJOp0K/xJIUv1VqKtE6
k9F6DSUl9ISWtRshWL8RrZYM3YFWiYT1+tUSjHGrZrVmnWdpzHE9qZp7s02b48cb4DoCA3lDqJo2
uEKCuo6JhZZpigj6+tJOk/AHsD8D7DWH8sU85g+22Di113nh++GWSf8WJCw87Buzl+tL5jTobwzt
KZ4gkyf46ZnjhDuo9YCd4V/mNNkbmOcb+fAyNEhK+pHUCtbraQ3g+eYFrlViAGtiiDuk37UMKZLW
m+bvCX3vBfvWJ3/8GeliseNkqq/Lc345gb/NeASgCefBiS9lJ5Zi/aB5TsXoH3/G6+C79Mr4hKD7
QcCuC2sGbAKzqpXwksnFrgLUpAyYCKTmnRSZGzvm5lC0woD2Aq26StRIbm2BCWl8qTrcJbmdPDmM
8L4wkq+VEm8Mdh2fSAllkON0kNWl/fZ+9UKppF9c9gmXivocyNY9rnFnrOu2aCHXh41xACIQ3qkl
YZ7yfpxYrdUkiZP5rCfYxNqzeS+r8X+x90l2IMDQ1VNgtr8fA/ZyXlRazd5Pi29Dm/8ocrk56/K4
o5LV4QMZosuoRYdeuny8OW7k1ktjxYKJAY99Afe+HzklxcwKu7TOtiJ9LhrUadLAm6MgceVBfBVY
neIsnRzH2Nzrov2qasHGIVgGeB94+QELKM6iYklxY5XnzZYaEG1VMEqj8Lr2X1MRbowGiXTJkIb6
eLY3QszvY61LdrRUUisNcvNcFsZ9EyCzImFTauLANhTj3ag4z6UtXirb2X887o1zwbhUgcHzsmXX
DTOnz+HvKsNwiRVcPs2if5rH4RQiBwCS6OvHY93YrtzYvyQQgKBzca8+aJEClCmd8NKNYvo0xXXx
nLRO5388yq2QqYMpZKtadL9/qXH/HrtwjLSVSR/s5Z2Z17h4mscMgcf6JaJSl2NFEUqL4166gWe8
8QWpGiwlSSihtHdWIVNaWPtqLVeXzvxizAkyx4h7ND+oQ+Z6fuJf4mwLRKfeWlEyyaVuoPDYWu/Q
LLSVppCggNqdZZ+COKFoPc+ZV1eG/hRoTePHSjr4sp7nr0DE5FOfiRmhJRNtwCiLHtKqTviRae/n
ooyORlciD811vSt1C+ANJrW+NCXI3aBHlmrQWIdhQty/t5WNKHPjqJE18mqHBEEgk5dH0G/3jaFA
Rpf0RjnzSLwjwtyVSfIaZvLObKqdMMO3jT2yjtAULGlBL3Qicrtreqlh5kKJQMQ8FSEq/Uu9DuNT
lBzupvQTZuduHoY74pyfteFdQx0MK1colKYS+bqSLc6IG5tWX39JfpAlcwgRBgDxBKn2/QIMZlxI
cl/Wj3k+PBQpLmRz/7Mxml1RJsfMRpip0D/rQ4tOV9gjnVupihdDsn4S4P+jtJ48LQhKf0ELWEnw
VY+06FtS2W+dlH6iRvx9CvVHxQkOuUBNinqtG9bc6a1aKb4lTeVhtDXhB724OLUc79Hb+ZYalj/G
xt9xPHrk2zhlSuOurAKvjvFRnwJtdoMsek2A8XpNpXxLMivfCIrXNXCeZgtIlfI+VW6W5f2q5Kne
NWEUd2ejn57yItg7meTpCnXuMERINKLkK4l9qeORU2J4FCYPSaX7guej0fe4nKKKGBNgkiD58vEG
Wn8uUk90RZZfxfXAF1t9rpmHaTpIhnIWWoWubiyXfmVoW/y96ytwGYbWFIFsETVYozN0hU+cjC0X
fCCmQ5N20VcziuxHaQaiIUTYeFOmt58dOZx83e6rnVw3xqfYxP/84/naLPS7q5AfQlKPaAXTBn24
KjyD3bApSk/dxamKU5eJn4ojhCtxPQMrih9wxD2ExvTy8aA3FpmhcMldCCDX9NMkiOn+pKF21tQM
lxMjwgGmttWNW/7WIgMqpYQHuZhZrjMcYYNyly2pPadF4pZRc5LM15qGctJ9a+V93Up3lWx5FG6p
f8sbO/zq+jWWyiHZlQWMFprh6tJQMPIlImfyWc26f4y45oZP/gnM8dB37Y+PV/PmUFAwiDJgda9Q
eRZ1l2KIOv2cz8azljTHPGmxhtfLY5KU/8V+cRbWrk7vYCG2rPbL3MM7DaU6eWF+7bnrkvDQYJH+
dTYaYHjmYH3SkOg5ZDq6BRtLet1oXtYUfpLCw4L22VoXQeI7d6PU6+epFv2T6Kb4H7Wc0P8Ec35I
ylr3+sV2fO4U49yoyuBFk5gPbR7jkheDHx4nc3xOgqDeiPFXdxy/C5NXElqYU1TcV8GMKGwFejNo
Z90JPbnWRncyTaQfdetbPMAAUOfwT1uyy4hccIBo4Vlc0UisaJhbe57msxmrd22mP1Z19CUslS91
GrxEk5FsLP2tLba8VTmrvzL21W4e6HnPdV+qODx3LqzcUzWn/8g9xtVj8Prxbr65mM4SjgCgUwRa
bbBFkyAdJtGdnXhqPa4IHBhjp/9XyfR5jwH9m6yl2gZuYvn574OgxSUEdwmAowGRZPUBpSB2wJsM
CbiJ8dWRawyU1bOcb6XkV4mkYQHz5vltLyi2K76K07VWV5j0Lxa4YRyfMhtRaW3yzRYu0KekeOu3
WvfX0f39iMuf/5Z9JUk3RLnKiFVB6kPK3KYYi9QxdljnRsN9TWxE9hsr+W6Kq5UcqkYuxiwzXzTR
vESdo39SwhpPtqCtNo7A9R1iAUmAsoUcBtj5NUQIVaCylZS0uui1gYuX1Ut41WLg/fFuNK+3I91K
XogLx0iBqLDqPBQkTPFgh0Bq9DS9Hxvzr2icEe/G+Oe+jky8LCq0v6ZCymjnmRkOj044HbNBnV6H
OIJUiNrTXmqG9L5VxvrUm9nsScUYeQ0QaTepuvJl4IB/M8uh+yoUOXmkC9G/5MrgUNLNMRqLaOrM
dtt6TqjIXpBIKPe2ckOsy7Q972T+IVWhlxVxdBymsj/NnWbvTdBFbtvlNaoW4rvWVJ0fkd2+OVlc
/Igi1KB6IQfPct+js0xL/DWWKNXLtPh3ZW5Yu7yw7Ed7Gsu9Gut4NqoKAa0Q+lOIZeqpjBT1qz2k
8THTJJkKBTCJi5Dm1tOTUL+L6lDc57I2fSq6CmM72Sh26hAjXdtZW/Tg69C0VCUXPj/B0NbXl/yc
l3GXpU11iXt6JXWHJpvQknM2VN+yqdrIltZKXwDFQG/ReUQHEAgjaKf3B0r0A3bsVlpeoqlsd6ba
CK+dAiTaQ/uHk3Um2MIc+dV8rI8JlLyDMQfys9qK9mBHYGLNxqh2XQkVbu5Eejan0DrRilG/iSBB
ZLyIMXCtYuu5iHn1ZZOu3492AzxFMTtP0yL0i7vOcuuw7fZTLaWfI92evaFRAf4vDV5jyK2Nx+/1
8oLMMHXOwC8QsbzKh/MuFKnjhA3Ly0Mq0V7qYi91GOc4078fH7XrA80dCjxuoRaQGa5hRkhOJbNS
wfQ0E4FK+mwN+67sm/3Ho2jXw5CRkRX+B6gJGuD9FzSsvjYDXSsuyHeohldOIWq+NANAMsK0cgys
7Ljq7H1QBWjpkxUfokAVHozv8RDMzvA4plb7BL2jeNVGB1dVaayH1zIt4swtmy5+AFsinUWZfhnk
FiOXvKz4qwPjc2cW6T852lo7J8U3fBC4hIqmnH5MNZRyJW7nf0ikHJfnJMrptlR+kTI6BBs3+fX0
l6LiwoEhfVBVZRWgY6OJ4twcZ+zD5b9CXhyh3W7EzBtDEC2XbIgCKcbwqyGUtFFz0HWoSIF4Qdgl
3YfW9PfHn/EaMrSk1dovGtHSKVhXYrs6TqeJrttLNN6nFO2MFg9eczqWcvZo0+WT36wMjxq1Wmro
R2Lq3YwN68c/4vpsgBRSESaj1I3E5zr0gMDIBlOLjRe9RBFsaI/R/HcVDXtygC8fj3SdOZDjQb2Q
aRZxFtcjxU45WWVayxepFlgNS+2uVNtvROG30ukOelg/TIl9yqlHbUzx6lvCtEE0B1yzArLxCiGb
VWaYiGiuLpnoDN5Pc/FSG/W8+3h6V1kDo3DH2MDRaS1dAUiMTO/1Me9yEvtgF2LV2kbJs91VGw/C
W5NZKCTsfgBcznrPTOPyGjeS6BIkJSZgtUjOfUofc2My6jqbXGaDvMDCzaGAsG4shklkRvByivOC
a6Jptm/A9Sc42lMx7NvooUkFoo+nVmofNesNvC5OUrWbwTnXTJTfw7dOaWAIf1HC0ldyyA7FXoaM
jvKdaSdnFZPQ7sj/BwKTN82ifWEbkkuVnv9A0p4hH7upiiXGWO27ANtO6600X+UQ15gk9jq40AuF
soiKI39Tqh6pRN/V2Qv/kk9HK9sI6re+LLA2Hg5LKfMKuNG1OblTLzvnfhJomo+ip0iZBodIdNXG
Jrr1damo0DWmAqjB1n0f2PuglfvEKeszZc/wJHciOmZquoWtUheI7bu3Al8XiNQvCdOFxL/OABru
8CBt4pcyacg35lHy1URDsEzNQ3/s3gJF37d1elhywchuy5M2jr0fh6XqFRR6n2NpDL82oxQ/SGaF
6+c86/dzKFsuUH4dIEfebqzLVZRafjAV5CVLRqJuXWpKCqlVtdi2zlGv4l1QyC/BbB4jgeyeVHN/
fbz7r0n5y3A83iCfM+xVW91wsmLi9gvOWbFoUJRKJx0lJbLB70Y/9RZVchBU42Nt1tmdgZLpsxZl
wyfkVXQ/kAekbrmB70ytzXGsieLgvgTX+8ftiuUnLpxu7imQPqucJjGDKp2bUb5kUfFEF/NzYymn
j5fh1qKz3EvOBGX2qsPkNKFT1Glin6HfH2JHHGyM4bKYtD3hHHw81o2NT4kdGANZDe2CdfkhmGY9
y0pNP5d5PRwBybVeV+rmxnvrxkk2ZVrWFoJxi1zT6njNfZmUtD/ts5UamKML1I37UJiepczjxlA3
JwQQeCGULSICq6FAQjmzRYfwrAjpVCOO0dfan8clPj9XDg/xRSBrdYpLETlxro86wA9kB2vZ+BHM
+bGIx419cGvVFmUUlGZATqB+/D4ooTeVzWGG0F4Dcu1emuL+Puuc7rEIy97/eBvcGAp0oMMegFTG
vl6tmj7AJksUSYPDPv4I6xLLwVje2+qWzsxVLsJNzbGmfs1FbSKi835KrWVWcurU+rmrhkMVhNhq
LpLVeY6lHKmwF1UZauTSKVWt/2Ixae3wzANXcI0OCgurLTJRBucJAsDO7sXXVtj2PR2yemOkG63G
BR2NCMJSwqV8vA4Rsl7GEyzicwh2OPKlMaNvyye8NLBe3Wy2w7/HcpzdWrPS14o/PbZStSWOsAyy
umpomlHnJMOkWLj+EX1WdHNQJObZ7oeHtGggkjvRY01rnBbyvd7nlz/eQSaqJc5CuZKRYlhNumur
2bSC2j7rRlzyrhFvkaI8d6X9/eNxbs0LlR0q1TSLmd2yk3+rSonZGaWyrKoLlHUUvFLb+DcMGnco
Go95ZYa+pWt7IxqTpSPAz9R4960zsslQc8kOHOfs1NQUCznGQKNOrC+FNMM3EMZWCnhVdlvgeCST
zJCM9gorpUSmVIRWUlxU9S+1q545CaJon8eyds2mWxi/xu7jJb05Q1CA3DW/4GSrw59LM2l5HphI
zZXiZcxLpCHHuL6MDcUxI8cp7OPxbgQbUgpq8ZQeeOKtId+9ZJn9rKT5RSPNURSRunOPJ61Wf/p4
nJtbhaYpiG8QBld9MpqdQUo7d7joSvviJH3rZqZ2N0z9g1yFj7OxiVy6NeAi/8zsNAVI++oMoOdQ
NfXSeO/06iHugqfOdmbX6fTC06Mudxur3ZALuvXp6DFZqM8SbK4QWVDNEV10Ivsc6BMNKeVLk3Vw
eyT5lGXdxja5GdeAVRpL/Zk5rpNkiZqpI8W6fe7KM7nmfW/+U1lYO3V3ufKWD5/bSebNMW1wum5O
ESHEpTzHQ2Bdq7VKKUP6XunPczmfKJ8cCgXr3RGnMbk8frxhbmxMqoHc6NDRaf+v8W2hHEgBsujt
OWuw0yoA8uVGd5Y0K9u4bm/M6RcY8leBnerj+sQlbaNkQck1mPVG6NWZGdPtEcVpDKLRQ713i7B9
Ay7KxSuj8IbOB/Nbh+fMasshsAf9DHAyfhRWaFycpM33ldo0aMBa4YM+y/FdZ1ThQzVPhYc+u+E2
Q13ej2m1r9PCm/Ue69YgzQ4zd/vfspaFfo7s75ZS9Y1TRC5CHx2YF9I2a7KPMsMTAJTDNrONvRPh
2Z5VJwt7AjcatYOa1PpGPLq1sZEDoT6rc2WTAK0+hzWOo64v9aDGGXH07VtNckWkiRficCC5IKSx
WpCbojm0dcgjRKUZ+FbV9RYz+9b+Q0GespBMjnKFH8izGGxHSBam2NY3I1W+lWn8TaviHx9v81u7
jxQIpxXajsCeVklYagxDqjRNecnb1k8tcZByze+VRHMtBfXP/2KwJVNeckuajsucf7+v+W5Dl5jq
Oe9EgEFJNxyaypm8CFa2O2bUMT8e70b+by00D/Ah1J7R0nk/3miWua3XpnbumoLSetJgXyu33Z9X
g96NsuqNpQMVg64Bv1mXvVfVL7nx9vE0biXKv09j+fPfls3qA2S6rLRDZrh5tqwhcQUFYQg+nlKh
7lQ53yjaHyk0bHyuW09wKk8gSHFNoCy5vpxjowg6zuR87loBYCTr5HyXjoTaUh7qf018Xg5FFOBN
i5YLzZIew8rSEcdMkWU36O1ph9TGuHPyAo6ew7vcDKL6zy89fhfUF4LDL4Ok92ujp1ZYh0lRn7Uq
/NRUCf444zPCiJ8srd+ox936DJA56Q3x3F+0i94PNYYTF1oh5+fGDn7EKrZtOhbaSnqc29pLu+7n
2CoQ8oS6UaK+FQNhYBMLlp18heGdulrq+8yUz2M97gMxgrBpdHfOoxCSjfPSp0O5cW5ujki2SYOD
ly357vuZBqE2paMyo4wU2XnsaupY/qPLkDo72Qr81G5qyLVjsnG531pfxPutBRHCTNfl/tICiFEJ
J73oMZS0RocKZIFaqmlCzuX012QZp0C3H0aRbwx8K9QufXsaGRQJrsJElTYY6kyEWjvQqr+Vdky+
VNFIs1Ta1Pa4FW656Okx8kCiKrGKgHmVjWOodKB5EuvnQO3oQSQzdvKzohybolI2ZnYrAFJxByoA
nwgI0SoA8pLX1dYe1HNQcl8bSE+dkO0ZNlKlm5MCsQIIHPeeK0mdIehnjdq+cp6QibTL8DXJYRxA
Q4ZZ0irxRlS6OScKggtkhWfK+g02KPE0z/aUn/UhgH9vfErF8O3jgPsfqaHVi5kLcRE9RyNWRYXl
/QlIRa8EmR1l50qXEi/vK7wuRWh7htbh3D3qf1u57fiAaItdbui5R8Er8PN5+gcJk9ELNDu/V3tl
0ejoXUTaw3sKuINXlYnjiaTAWFHi9SbS8i8qANj5dZrqN6MKwNSiRdjrZeplk/SKjQHCCCqa8mmV
7nGYwJ84xDlDF+W4k3v1leyw2I9VF9Hib2Y/tp3sDuWC3EVbmy/Q5q+JRK3WSuxqp+cifFATXHWc
qKi81hRYQlam6YdM1KsMSfesIcCvtNbqHViFwi3yyMSbJsn92ZEKd5Iy3D5H/KWzTMMQNA6/DuaA
cWzUf28lLNYHI0BSsRnR1sbGGWud1uvN/JudURkDj1i4Q8//ikz7LsniCkCxJHvjnEpuXjgviTmc
47H4OojkpYpbE4ua2PL0fr4znP7HRKp5sioLo3tt+m725d/ZxI00D+33rFD+ikoFsXLYgWPvYBWq
11+R0In90qj5ZK2RgkOVv0wRaEh6R4/UnO9tE2uMqhnoqU6q6iWleLYrG3fWecQ02R5qV5i1OPSG
/KnCOs2d5gD7Rl6R8IcwEpAcdfTTIJQo+RWf82Y23XiwSi9R9H7nBIV6B3gFYx8Yom5l8gnYF091
bX1LhghwUPKaZ47xiHLn5E6JAdY6SD6jw/JaFo7sZQNl5LioH1V0i1EpSMRJq8fCr7tgplo1Nicx
FqBu5dewM+fPsyyAeEzxJwTHHqSmfYLbHL8YUwuzdZwenUr6LKnq/VDmj7SUGrdptNLTmsl8rfL4
LyXPm0swhvlBkeGD5XWYvSiRkx5z8PF9kiS70VZAThnxXRbl/46NdRfAb1iaXrt4mCLmzSQsGmGn
INIK33FayxvK+s/x33QtKdrB3YX/f1VTivI4CIE56OdwpPHvWlVanoKqandRUlI8rmtsYA1lq215
42pYFKnBjzkUYmj2v48DSHqESukk9dmwe2A2IlTy0E0TyzgYibXFD/hVYF9FHRoraLYSkBBcWxfg
FbtFV3emXq2JtH6KElGd50ht39Kyif6dWl15MstuPJVmgtM3wrW124haeyhGfXjsrLH15daK7kSA
31itlgiYSHOKt64t3Q1mVR2zsga81da49Q5G8hgjT+pLhZof5jqgwWK2WL62tvlQVVPvNzmiTFlh
/Lm4zVIs/7/IusqW8wSyEnzl/tL2tkfl/J8wrrdQhtcAT0rLrOQC4KdjdSWhpdJNd6wqNM6Lqm8b
WnfaaL00IOXMMv5CYxxJ88r2B0ve0fRI/CJVn1tikDJFOwmU9EY6dWsTUQale0M2vTjlvN9EjdFn
1NFy4xyb2JnTKYZ7aWRANdIs+PPLERVWqoWIFd0QHgk0XiMiEdklaWkDN6mmAbZKNwa5OZ+l4rqU
dhdrgffzIdkYq75wtPOsNvtWq7lynM9zoX7euIWXv2d1HKCg/984Sybw+7snCOwUrQ3ysjT/28Si
LpXmSxokP7Gt+qFVqp8KzOLQUnE5i3tJsfYf/4AbmQYasjKQjMV6A7rq+/HnCb2cUVLTS69FP8OG
fRH/F1pPoA7p7zEKjR0Aeu/H0AfDiHopRJGhwfW52Ded5H88i2v0OrwARgB7tcgeoq31fgizUyYJ
RUXlYsE8zpLkAmx95sqg76+0b3IjwD3DvZ+ewVJt7JTlMK+/4NIftaHikkStoVhosYxqYCPooUTF
heqCcKcBYCyE5LLOf6ja8NY0zpZ30q3PRsbrGKDlaauvE0QpFY5I03C+AGNP3dJRvitxvPt4UW+O
QWeRVgAGpGh6v19TxZTFjJFjdKmjHi9vakaYCobj5//fKOr7UYQ8DhmZQXHWgsoHozGR/3w8wo2j
TLF46WiQ516rYQ4UytXBCsMLGZflVXE27CjIAziQZmPjNN0cavH1XZpulKdXS2bGmkXVIJXOZlLE
Fwqv9p2FfP1pKHR5Y6gbX4djy55Tl6c6L+f36zYVgIedEfmNsW/Brc48KbXx8PHK3dja78ZYvRAG
UaXJ7MTBGZ/ht6YrPqncteUwfRGq0XuFNHqls+XBcGteVCUXwRQ0dK/rZ7I9y3hzmGdR1arvVLPl
K1YtbazerRIoygkwzQAxGddal8BN60p0fKTKTh+CMTok+rjX6u4cS9YJSZEnUUvPNuB6F4bAz4+X
la7kdcxA2wmu96IPwSFeRd1QqMJ0AFScS0VuH8021N5QclDh3xmJj6HdYyt7NeqKrXjCdqvzS13B
i8Cev+KE/EPFmuFskZ/tC4Pnmtn2HZHNsN1ZnR+K8ifQJN35a676wbXD53J4m7HmgdRa3BcSmXGY
HYfCPKadcj9GNtwpHWRNNii5D7QSh8m48as4rF1dq7S9OVTTITWE6kr9FPs5Rjg4NkqRZ6hPk9Ll
r2oHwGqM0m9qPDyFk+ncg6yq+qT2TDXVfUWpcCazkNHFF6B57Ho1xkRDddtSVj8HyiCjDiRnOLQb
sltONKx0+SB657v6nE9+WeVAreSZF8rXItCEG7Vw3UBKNx798m5fIcLuCuGnh8l2rflieeEseTxJ
jMLvG7gX6Z76So0qWJ+4QSqLnV115i5xzMGzAXsTzdwpvh/sPECyRmlYxccIZzN5TP25+aZLj8ni
YuugqYbtnkQ3DVKrNEoa7yYNF2jgoXexM45+lVtob8yNc1CZIJoipbWrCjVwwWKUX2KEi3eoyaQe
oMTMm1Rncg25zD164olfTk20l0wbb5/WQaUvkQO3zWAygiv4e6IG/2CkGHTIvID8uQpUPGTl+DMm
EcqdpOn9QUzB6OXCUeBATsOptGXkhdpi2mGVjQNAnZg7ZpB/Bqze+kIuzEc5S9Crh0e2w54q29si
CXwDiYU9NZvBB4Dl0AwYJ2hAJQtdtu2z0oXZfiA7cCFoNQ+zOsj7ZigSP+V19amdqF5Zeqi4dptJ
bqXh9x3yKmNTpYanzVF8hwS2frabxNiDIFL3ph2UboHP4FNmhirWwJbww0aAxSkbPfPhDATfFqNt
Hw2pxm3tqb6LUq3aqdMYeorIQc5H4MlEURcnmtUwDCIn8KsSvF5bWcmeqBmdwi63vT6XcPThneCr
oyz2GI8KrN9TAS6wHSZ/1KVgN0zm9BcWSLnn0A/z1cKuPacGgG/AQYEEMnZegg/1LhzT4lgK1E5N
DVVXVWo1L0q5SHIyDy8xkd/jeWH5cmkFbjLKrd8ZebTHS02cOlrfGBNrD3YFHlWuy+gTYvcjxpWq
7sWZFB6GwOjumlj5J3By/RVpb/PBolTowsWCvoDen18rM+1jSwvcuOs1T6Iwc4ihxcCPl5uXeIiF
X6rF4BXA8k/2lECS5QXsQlo1fRsei9f14+SVGQRWddSL7x0lbD8vomSnSDEqtWWbHUK7yDw8KPtd
pc0Uf+yyepVLLD4T/Ad2SteOiEXI+mGubIwBuiZ97ACiHTFfjp4Swqw7SwL3rZjN0Id67OLW6WDC
1Ye7CKk5X4z9zLYAQD5MVoQSZ9seW0vOXdEN5Q5j+PGQx5F+DBXsUGxhpwcbBy83GILGTxJVP/Eg
DF/MWW+ORRH/iBocvc3J0dysjjMyPT5GWWNA5vSVJ89t55lzKnazPFk7vdXgxIK73CHdg2y06NkY
WqbuUM+Vd2UpT36SOplfF7Z11NoWFqldY++ZwzUwmhQtzzTSnv+H8gTGzqmGupblmu3PQt7Ih27d
udxJQG6RmqBQvLrXjSbJ5xj393NbZif6C64cPEzyD9CpvmMPrpSku49vo2vnQ6RAfh9xdcuXeauh
Wz1Pl1prP0nsGGAt5yC3z4YeeKk9fQ7D6N5whoPIkrNldER43ueLSWJg7zRC2Me/51eStEqoIROT
w3Pb6WjXrQq6eFjGlR4b1jkWIPNcXaZupVJ+PeuzPdKMdHRpR+EH0ZdSlqN7a7RqXhVd5odGPp9C
ue72Zob3t9Mg2jKTy3+Ky9HCIWSWXGVqc88C0n/SMmlKKXOE7eXj33+jxI9SKeiEJeWEabr6gIsv
tFlJBUlTaxruaE+nNg5xpR92uRr+G2bSTxEGh3pMNsZd/t6rZSNVp3/CLUw/631CqNrB3DlOb5zb
Of8RScWzJJVPRmZv7M9bT60FnUwdHPfWRaZgNY7ZwpQr6pxngTLvMb3rHHeukApwNWcQ1Ar70uus
PHC7oR93I6iFR20c2n1UB/OWXsjNOUMdRuZ3eb6uW+dSW9qoN0bBOWocyW27WjsGlU3jSC7sjYzR
XB4i6/VdVBJ4wCI1y3Dv5z1JwVCqvGIvDtU72XVkULs4fj8hEpGU/pi1wnhU41T6XsdG+9UpJfH3
HPXt51kyk9aNY+QFsLbDKy0bCbYIoD874zz4WdEWOx0rELfK7R6bRty9i6SbwaZbQeA6Igpld0Yo
unZVUxwlbFhGxU7BEIq22E9TjDi2XCpQfBskQvdR3EuB2wSB7lc9Wm5JXn1Fz7ekbRnpFLkzoRwl
URahOybgA/3ByKvZhXgbJh6BOOIq1eN9Q3X70keJdgmq0cLGZ44GP1c64yi6SHGLIpTuTX2oXjR8
Js/YXajP6IPB3QNssU+mcvC1YHJgik/mBYmt/ieXMWNNobTx+P7VpvvtqyzPH2IX3BnQych3rsOl
LUZLi7M2uwytciib5L7raphI8qdJTRpaECjgSuquBtLRz9YTIK2dmQZ3miQd/+jU/3qGyQhpUL5F
bIUO6vvd0QA21s1S0S+DIQ0HR83e0MMsKUVkHpnlU8KAYxGlbjFuGVCtnzL/GRpZooU4T4N4XVHt
MJuY21SVz3mWUDu345AmSbVI26XCB4zTu1Wv1MdIF9NrJRPTG4Mk9+Pprw7ir99A/xzWC0bZlHlW
0++s0IbVPWuXkRoIkESaCDvURv/sJf9rFCgp6GCAp100tt8vMh1bkCltYV4Mp34Oy+AxhWPmTlmy
ddbfH/VlHMI3/CFUWhcgx+qoZ5FsFX0tiUsG9WPXOG30VVSl8ETXaPvatJqNFuaN1Xs33uoGDvRQ
b7LIsS6TNOzgEO302IzdudO37IBW785fE1tKVYgtUAtBUeP9Ag48/oQ+TvLF7FofMsV5EONGJ//G
XLiD1KXPDHkP2ZL3Q2DjZEOtKoyzWmlPk/E0a+W9pmzAUVZ37DIPNhqSTEt1FuO81SCByj0eGWVx
mdJmSZAWTpCYcm9ADwWbQ08ZJUTytwRdb42KnqtOywo8LlSF91MLqhDjsyJILk2ZP+epxD1T6/9W
vfSdXupD08mPdJ+frXSrwrj8vasYRznkl+kZXtycr/fjNoZSNYBjYBOUxs8xrg7s2NwLqu4nGc7/
cnZevY0j2xb+RQSYwysVnWTL7ra7+4XoNMw589ffrzwH91iUIMIHmPDQmNmqYtWuHdZe63eD0NCC
M5u/8e/7i0wBgCIwsiC6Z/tLkOsoUH6kT1Zo32itAumYvw6m9tZOrd1YF7eoyoVrJ7XobUKdZC+R
F4sDf7ZiwXKOVxfDGrMLMdlhQFFQNZ7Q/8zXMZKce03rm51VN2EPIrhvXq77r7la178r/mBx9m0b
Qy7l1EuMp0GD5sjnCQx9t4lKt8iJZKSJN/mO4YrcoNaiv01q9nnXJuDk/7/i2Temcy5XgcPNHHi0
G1NZS2H8yqOyur7OCw4AM7hO8R4Jte3To1SBUKb01cnHOJm8hybwKXqR9N5ctzLLYf6zmf+1Mvt8
MPIHSOaxGMWa9ob5QBVey3pXtX9aHT12suXr9i4eF0F1LTwPWNbZcYV2tAWtlQxPTU9thSjgXpap
fnGKv6rdJ5Eg74sDkE+KRgEe/zP7UmqvyYLkzH5KtekgDcrPRO3gn4SjzqyTr9cXduHmM9UDApmD
AfXR3F+Xetb1UhoZT0Eh5a4VEvbFVv67m+gyRLZCMXZa8t/i58+unkUvA5ykAAqBYTw9IYYcGqnT
hAEHsd7nTb5ppuQVVGHqWhqBa1j4j1PSfykk/dMPB6ukJgsyAbLDMwgYCEDINicoFk24nCXKGqH8
T94tBYzny0N9ReD+IeaBHX0+zlbFxGhsa/9cd/ZtPDj3FGnvasl7aTTtMcx08kLlTg+WZL/OP+Sp
WXFjPrT5goy4OW3b7mhklFdl52ufSBu6HWpouzb6pNePzeVFQsnN8KWA5c+cWQrJUAi9Qf/MM3bb
JWPlVokvcoVbOc+2ltqjJVMyk9kuvBuXV8kgB4xUVNX12b0firrKFW1EvrsMvvW9+bdU1XvbiW+0
wHhUw/T39WWeX3s2FYUEJo7ohJ+BFesaqpsBpPyz31U/ImhTYHsvblKkjbPcD2+uGzv3nIJCBcAC
WDMo7ucN4WxodVgXnO5ZCUl49bIwXQYvF16BC7H8qRXxKz6cky7uYjqcXvdc28m3zs62uaP9nrR2
r5VZ6zpmde8n/U0ZGl9RvHi5vsJzr41txkYgZUKNGVz2qe2ycry4Zwj5KI9wJw7RtqzTrTp8q/Li
DT+zHRzz8xEVJikkgONliAqHc2rS8fQ0BhufwOtrbDupext1/U9uyg+e1D0T6m+RlL2j1/n9+krn
oF98OHb5CxdOBQOc9qldOPzkQfLS9CiVX+SRlMjTVQjB0+q32prBxpjeDCBiLu/kBNkZCPoVeuMh
gg1a/LNryx/p0C9lUBcOswi2GDUBpamczWIYkJrAR+M1z2nQZd+BrCjPktUezGwqXZqw0er6Fly4
qlDYESgCiwco8s6p+eGgDVVbDYniQ5LQe5tQ+tuTGa599PMUGr3rwTHW1+2Jw3P6rEAC88He7HDJ
fZMNo9XLRwCASL3RbPGDhSVd2kFmyfA+FA9pHM4+qqKHQ2NHQ/tsJxWBm9Kp68qraVH6zCPSzPn8
giic4nwYLhGRwOkR8rrEppFStM/xAGWsr/m6K6ehSctncczq0t7xKgqab4HcnUcBxOJdyQRu+1x0
ARQH1MCNOwMWtRauFKhqr6/rghcAC+aQWeHnhITk6bqyOC5aXUdBrsq8aqVKTkqnQcm3BgTIm8aR
g1UDm+ZxLLqltuilZRJWiYSOj4dHOLUsgXyUtF5pnqO6PSjw1Ram81Qr1qeTbb4Zuwi0B7QSyO9T
MzS6jFoJOCaND7mLi3xscV+XZvbTAkm0u76Zl44kuH3MQIJwzvU7aUXq6c3QPIfaRBUPChQ3yNIn
pwEFOxW/rxu7dKXfbxi4YbhW5pm3OkSYq5TqubLNX3LurAVzmlHq3/tBH1ZRMi0Rl1/4YCIwxZyo
xpxVnEP6twm6YfWz0da525ty5tLhfOV9XIK7nFsSaTelNVCRQL6M2TtRxKVmTMEYPBtDoFFLlfw1
snTp2krCT8qL8zScmhKf9INjjKsaTV04lY+DDUlR6O31+iH1f06Dd08aE+rJwpN//tVsMGbwFgs/
DPxSLP2DPYu+rlUowNdNutAJ3P2w2EtMUerttz5sFyZJLhkDww4TEPUZiEbEn38wFuHMoDLy8+c8
8H7WQ7jPiu5XNyBN06OCiDBOteCTL3w4khdB3c/YFajH2Z0ugXo1k4PrAqHsemX005aifZ30CyQI
506LZ4xPBzmuSe9oPu2nZKavN7LtPFWFpX3RjNj8Tl2D6ZUmie90GZU4pw6obZtjtTAwc8Ey9VUq
0IZKKHpWm4nAbiT0eayn3ISnLvH837k+HOAt/V4Y/tYzrB092U9nShDCgrUkTxLknvOvaMYjQ8aa
Wj9rXteukeuyXNmp6bXo9pK0k7hYp882GF2kF0iqRfo5zyTKFja6zErKp0ZO/455/jwW8ct1tzUH
w/DZQFiK6j2FXcpc8/p1Vme9HxRIZkdqzKTyX2AQm3jUNmPNLUdyUA5XjHhCddQ9B0q+a2ALtAUm
G6XT67/k0mKhNAaYTABBGDZ7GQZo6sYmb+NjpsfaF2aOqvvExqFdt3KenLFcUR6FU4n8c/7+mGrf
y0OOOHNZI1egZ+O3osrvvUlbZQgW+WF8lyrTTq/SJR7l87vowLMExBOSEGBd89pPC0zRS/S+ejaK
xts0mTetldZ5Sr1Fgb6zZ4+YWlC5ICMKgSev0ambSWAqLSCok56caVsqNYtCHDKLbqZ+SbjobE0Y
oGRFGMbVI6Of+ZcparqeeSrvybSC4LlFy36naXF4VMJe3V3/bhdMMS4rkLJ0OZiQE3/+wXfWdQq/
lGCOUaGrOWqtltBm0ZVvui8vid1c2D9BFUC0954ezQu+DGkUtLxM9LtD8y1BdtMsHRSluh31k7fr
qzovfJI3v8/F6sQn1Jpm36o0rSnQIlN5iZVwI0fKDgn0Xe5MN4UyoRjeP3iyvsG7PuSR8dbW5gNk
LAsR2dmN4Ceg8qvCF8kzAfDhdGdpfkixQ93lxW5AGUEynTq3tW7shMVeFaIBhSJvFtYtTsaJZxNu
W6D/3un3zub/bA8caG6U/cvYM7XZ1HK5yvUYpTw77TYJMh8rX+vDVV4k2S6XRv+pisLyramyZO9Y
Xr+Gpu/zsQeFE9ROhY66OGJz+Cj9XjXv/ap+ifq62SbFIJAMYGx8x/a+h13mMy9hja5aeqOxEIac
+T5RKIKi2iR7gr117oSVuArsRNKLF/QuX0zw7gzp7D+/5R9taLOUCU0+x2gns3hJg/HGb/SNkkg3
iR5sYOjZq1a1RcxonRT8u2WQT6v3vQdZbZX9uv47zm8XiQ29Wh42SuBnmXaoJsiaGX79UvjqNnby
X2ruwcoaR0fwrgtPyrnTwBZQFuYzBMfdu37vB6cR67I3UrkqXsZuWslm8Gip4d6blvh9xSWdHWai
R8hhSDQE56G4YR/MUGLpC4lhxJeylLq1JE3QqhmZCkUdmQbQA9VNqyRYcIjnvXfOjAkTNFR1IIjO
osmwNsvUztXixYzDO8SC76RWfuzNIdxkKEZsiHkf5Sh7K6wGBRJ723sIL0RTv4JkYuFNvXR6RfQM
MwgVz7OLgxxOrwylXbxEMsocvdMebKT1rh+by3v8Xxvq6R53rSkZceAUHJv62ZeyTekVAF0qaBGn
n3QkFxzUxVP6YUmzly3omHcYmNV98azkznbCL7Uq78TlSLpqIeW/uHucGkJKAC7y/PTofdQYqSpz
L82ueRiHeHINhl+er+/f5ePyXzPW7Pq3jk9jVVd0ONfjVSUrxD5f6uAtU//qYbViwnaNrJDdZcjl
QRQbR2uzytfXf8PF6/jhJ8wiPLsZsk6qy+LFVru70tAedeRKg2hcOCpz3sP3Crho5hEyM8Znz3tE
6dj36WAF5UuKjIw7hVNw73ioN7QGpShfs+u15Q8RSiMDOGnJVKCIsAomGZ3idkzr5m6wQn0lhajP
eENGS5tWjyu3RuHm0ehta73S1rad+As/+zwSx4UQ7zOsI5wJ+dLsiKOwB3c43qpLi1VZu7r3x/QO
dF9dJTwG6Y2SbFTXqjZmeui4Z2P56RLe+w+AC0Qn22DWevZ9CO3zVMtq/JifvAERv5tsZWtXiLZ3
ifrl+lm4cOqRBRCwIdHoIu44XWwyGCO9NyCPngmrsSblu8xXl0ok57eYFiEOnjMgeq5zUB6wxMjK
7bx5CSfLdkM1T1wzrzaMK94l0KpeX9FZLioSYJCToC50mvbzNqhctqpfD1HDqdPqjSeVCJDHaJO0
Zgzk1wEj0cC2+qCrwfTpewX0ioEGQVIm8sVZEBkT1pDmpvVLSGO8078asuYaybiwvgseRCC8oBEW
OeM5t4riUbUGCt28yKHq8oi7HMQ+egBTtVb8V407o7RMQ7U3Uv7LVl67YKl7+L6Q04eWX8DlYLaH
7Aa149NDU2WxZSoD3zNv1ed28I9TWN4MarYZU2NnhvXKd8oNIkabuMx/etN0JwWD2zTxKor1fVIn
+zyTVoZSLdQ/zv0avBkobkE6zHc8yylTpmpNakfcmyj5YeTNrdHKa39MlkaFz/tTXBdQyWw/A7zn
+ZaXm0UZtlb+AnV9sx5BfQODFGF72X+J7PGttpzbSjW2tDavn+3z20qeR8OGjEoQF803Pq8lm1Hh
qnrJshZkcCcbX5wkKd+uWzm/QSStaCMSFKIVQl55+nmtKtA78DvVi1rlI3PE5ggOU1GjnTlCJBh4
Y37TyYqy9ZN4yfVdcL7YxvURwVCBpDF1ajuu4T/JNdLzUq8PHYPv+aDtbc9fUy3/22rqT5hXfjiF
+pSgJUz3XztMU8UMibcbc2+hJnPutsRvQIMdsWWCynnYmvZKDHFRn7yoym5iyoX5vH2GQEDZhgtR
wcySmFxDJFXAUcQ8OMf3dNV+H6bdmMAtanSOfhOMcrM3/bD7XtROdWuWofa5CuiZPXHOPkTKfVPp
dTTKxhOI99+ksneNnlkwOijaahzqv1Vffa5P9G4QqkGGUymRg4kTV/eDQVNqh8hPLe0ph4bdnRr9
Fcmswh27Ynf97M58wH8McTUhqwMKOm/fBmYH5oFr8hSP068i8h/7QX6NlXiJOGfuA88MiU/6YUV9
aqg5dw9lwYBUaqegYn10YiPcA2RQfiVoOvwqJKf/W2hyfRekXX0XBqr1MDCB5QJuTHYFSPADIGn6
jB3MY3qa6Lc8W+Pnwtr33ynaLjQ56QhSnD39nU0g0dXNC+kJtjkGlCRV2k/ZIi5cXMsPL8K/Vuhs
4plEK2ReepbSvM4gs+iPTi7fqWNbMjEUEL9a0s7QmxKN5HCh5Dxzhf9aFAALDhNtzjkA30jTdGIs
BQC+4v8p5ehZsKFfP0uzisx/TMCPi+oBsdG8KCSlSiI7g2o+QZYSu/CE/5Er+T4NGx1AerbxDHs/
WGaw0qUl4r6L28kTplGOwtHPobdNy+zWYBv5kb73d2a9E3eyowP1sMxVden3ZA4LVYlLBkVDBHgV
bUGQT6enJKYsrcTBOB6npP6Cqvu6UFM3cJqXsZXylSypnyt2vW8tH06oSTDmekZ2nVp9n9vwWD5p
cvLHq9Jn059uI+j801EuXQhPHwQfpavL4YIjurhQoBbUZfmbPPZ0obmOUycQdp7UzvdQC0mjg5J7
ydpuq+Q+1qqfHmDghXN0ySfxv/x/mzNv26Cbi7S9qT+ZRf6KNs9NmMtfpMlbSlzER5pfQqHRIYot
GJufGmKjriO/9Y9G3Pt3HtMoNxJz37uyKL2HQC3aDdBt2x35U9chCdypUtfc0cFfWvA8QPr38374
JTPnOCBcE5oyZI7qWESukdf/RMp4X5XymzKoz6lT/K68cQcFyibzSHOvX9tLjym1GAAJgkH7X8an
j565NytH8kfnKRsnB25gU7tXetP5W9hG8KMda2fhMb30eUlrwCQA31HPCFIBWcaxJjOr1oVQ5nRp
+K3znWmD9yi211c2C8zetxUwgqA5YZqautPp4Y3bpFVroUbRKe39aOdvzPD+KovmR4G+RlWZr1VT
/bhu8pKbJYciqQH0RTI/cwylUXk5I4fhEfreR9ir7kpc+f/wwbiNoCwEf8QZznpAs6Yqci08lq3/
tTKbW8DzN0HivPm2+e36ci6dDYvEhSo7izljcyjLqpf6AvC63kvOo2fG8SrNoGopRtXbJIbnHa/b
u+RucDXkvRQIBRHc6RdLU+i1+i6Gn8D/OSQOIqqVG8g/EUzd+EtqFhfXRglflPQhwp9ffzutgzFx
sgBGGCh/EPigzlS5Azr0qZW8XV/XpZNIVwapSjEJdkb3EXfINjbJ6B89ufpmBza1sq6+ja3pC6td
Tdm4NVtr4Y26dBQ5+mLmgfIuiefpXrYEdsXYw/WQ6/WtHlg3vSCRvr6uBRvz6lxfOjmlW9TvpkKf
VmXC4+fJC/7i0nfiQDCdSI51zgxYNG0re5ocHjuv9VxPc7K7AeW1VG3qm5ju7+r6ki65J+R4UKGG
EF54jtNt831nrHGE/hEAwLitinAUbFHG3uTTLezeRVOA9yBJJXM7K4A0U6167WDFR1VKfNeme1On
xQ8njl6vL+nSraLQrgh/RAgx7xD1Hmx2MObFzwKZPRjWUfEYTZa1aFtViBOn5bQQbF467nwvshfW
BaZ35nilsYFjKhoCRqGqr+oE47XfZW+9XD178bgCvnwLrrlY2M2Lq6T8JyosKl9wdt5ztfInoc/B
wItc3odGgUCeVasHp7KbXZ/K07FSw/zm+tZeOpwO3soBAmDh9GcrbUs1a0Sy+oSa2EOQ6a+BLt+U
VrZROuXrZ03RSAbxI3iyKGjNN9WuuiQKjIoZcj+4tWTpKUpGaq4KLBuetRAbnZ/MU1viA3+ICYYe
UtoUQPsxpcu7lpEAfKb+0cFHbCxJMLz72dMwDFvQcEJCQMkTKodTW5nS+zSiDLh8rAbuxLcuaN0A
TIqYHuKBdsfC3qZF/1Qlz0XxrFmvNSjXurXRcRIUAPtqCldVra50434aYrg5WnS+VfC39zA3UVIC
gJV2B6X+i2eCg9aVw+9JeKsYRzVz3Noq4DAHxFSgiV0czAGx9phW4t60vyTR10rRNjnMBde/5LnX
ZMXIlbNeYi5GZ05XrEpGBABOZqAu0XfEpjeOpHy/buJCSIkN6GIYydAo8c2BB4U6NrSaCwg0kpI7
DkTO1tZlpOWbaMy015Zi2JPUTe3P3ImHXyhwVPu2rJZKY+d3UtR1LThk+SXg8MQ5+3COeIOSLGWV
TwrKUbddiRSmIrXBZvIaf233E+wkMkQT19d+ficxCuoVJSbqqmc0V0NZJ3BgyN0TLDHfZXvcdZ13
VCp9BxnVEhBPOJX54VU1BP9YI1CSef0kT3VIFg21P8JQljp/OnmbZu3GarYTpCZt9k1ohV1fnS46
XnOTxOsk8Yyvg5OZ7anRCYFm2CyeQqM1D6EEq0hSK9TOy1EZ13Ib0vZJowq9ZqlgrqmUJ7ARMP5o
j60eQqcxOF3bMnqUauAUfIn/OpSNjWrE2YF5q+HeKGVYcOx63PS11W9i9DX/1mA4vtdeXv+AWFW+
l2xFHdBocfoXW5bCXaFS2ewNpGlCv1Ffux6WzEjj1XGr8QVqyvAfOQq7Iy3c9EcpVTIMM53/5Cm5
/vP65lzyW4x3MNfBlJoYtzo9b/qQAODzle4Iudktog83VZD/iav0n//BjImyJdghMFlzNFY86jH7
FctP6lD8HYroVyh3myobFw7yhdUoaKA67zBuXu+ZnxgTLVYCHx2gOI5uvSnfFl6wR9l2IVC8YEbM
TyEBwvtFF3L2cEoxhCheZU9PohyGtlHZ3E1D06GARwR+feMuXE2R9ykWZQx6MvONg5q2DUODKlRf
50Du1Tzc0uDt38hApHXArPvCZbm4NNZGpYYTcRb5mDJ6Z53fhsc8gEaiHnTHLQAEm1a60Eu55G8J
PSgFEWNhb94FTVRf4dnPgAHmI1w/lXrXAVByzclALsJc1b2/Y2TlN2w8umuAjL++rxfWaYDNJXWi
kwYAbBa08kxGSjlZBmP0w1epCPZqofwuoa26buaCQAbQUdJAcsJ3HcBZuIO0hOOrvZwdwXDrrtqX
lPYGO3swEBtaSbXmH4YwRJgXjMd9XMvqdoKcaAucFxZ8xl8Q6RujdZfI6kryeaNNL4xvDD0Y3Squ
poUY5sIry28lR4ZByBE44lNfUEWS0bT9lB1xzzFIneIxtMOFdP/C+wbpjjjLAsvCSNmpjcx22kmS
LOsIFNUFJbnVnPyGoUTIFa2VtTj5dHFJgulXkU2TUcvZZ55iuUnyLm2OmhO5Ivyxy93CF77wuqA8
RvUbeD7klHNIlw5hdG0MHoQlTK3FcbsL8dmZo+w05/tIPYPdhljOvI20dOEMX3hKDdhZZd42JpqY
JDndyw6K1g5nEB/DYNV1MEa58Mkx9QMjB0elbBdcw3xcneoQIwFEV0LUjxmB+Z0JujwbnTBRj0Xa
KvtBhe4sUqsAxrwOMr/OGinD2xIDEXY37RJZZz7YT3gZw1Bd8IqXnAduEfofUdxF0WR2jHy9Nf0q
VAvKufuu91f8yy8PdviEWmnsPE+MRjCktGD1ks8QSS7yJmw3gejpfjO26gVJCCVPmMjT2k50KNQC
oXK+hDObO32iIlE/cgASE42iDnZqyMhlqotqED5GqGdNRe25voNUa2PeAY46Lpxf8SZ+jI6EMbwv
rLTMPp/3OZLUhEEIrsFHA/QrctcvkCB0LoKUv+y0uB+YQnKDPvqaFfoqD5NupbXBUiI631jxE4Tn
oeMNuSzjwqfrDeAck+pWCR7LDNockjTwXpMbK0tj+fML868dxPoAUBBjzulTJqCXQd4WwWPlp+39
YGnxQ+aF3toue2/voZy90gqZko8EK8OXegzShQN0xgHGD0ClEuwcOQZUr/PXnG7yBL2cUR1BBa0V
5WFqDnqCyLqXroC9unWnr/x+reaHd+R9+LXfJj9gjVu4yBe2G2CmQAEzDcOWz5xiFw6OT1RjHrz+
UQgFVI/BUqFGu3CECSt59aiQM94+jyuLSk/7WBcNppojA0N1kFhrqAghXfw5FSgHW49DmbtmNR2i
vNj0YePW/S+nkqAM301h4NbF0Zsi8Kk7yPbcNniMm31mf2+Gm9oIN1Jyw89OC+bIUTNwGNpP2pVX
wxapvjhmdJNo+l1YmgsbN3+86ANS+2QABco4HMDc65h2lJiFbyfHQs2ec0+HZ0iJvmSB2m2GYnwe
xqVp6DM/JywSZ1Iah3IMbaXZzfCCxtQhmKoObYu8ZBuQbXtV9zJpEc6+Nn3XarWvdm5qW9+WZLeO
libqz88KgE8h8M3wsCihz84KRRUYLVW9PDQ5XDm+1iAqPv7sJmNRLUs980OnlsRT/iHzJR3OOysN
hoMURMN+aJoBPn7YWFA0C75Wfaruxym3YHjbJXFoHEtTD1Zt4o97GBnTT1ZQxbYLXRBGQWmbwX9+
+lsYWxzHzi7KQ2ft4vA2stqv6Ji6fmss3cWzNv+7KSoaQt3PEmNGp6ZADtRKbvrDoYcAs9KllaO8
BH661wtpzYJdrarcwjmAhHGZ96Dq7a+gxbGCo26VjLOAw6o+q9oqfpJDvYUyCJz3Z9xCZNAoB1R2
eZi6dloNMkNAXXevO8NSRHHuJIQhmqS4fprscydht+YQR2EmHm5lD5XzPpNR8AritWk048LdvWiL
DiVxCyOphA2n+2xK1RgN8VjTjS2t58A39ZVd5uMdgO7oIMfVEiBlDjSitGHqjhiSNinRQUE8+7Cp
ERXS6Gj1IbbG5KnskEKZGGxZC03cVZmV+QpHVX1xglHZlWUBBW6igMuvnGTlQVlHCBc6e8YFss31
B1/co9P3nqcPLnNeWjphbMjpRsihVzSFVdcHvxihFAwQqvVQC9xetzIvaLN6811ZEckgLtI8VvLT
QQkCEPIHvDVSM4YFp0kOfH0aHsw0k1w7SdA/gRB94TNfcNEf7RoiWv/gRWSrV/VhSMfDpIcr0/vd
J3vf1wH01lvFXHrlziLi2Srn3rFwosSfzGyEYDdUjoaOzIwdPlierMauYuTTfeiEymtR5sYjdC/V
nhlCyCr7DgGbz2+3oYDwEhyNiDHOTrfHqJ2SGMl06FUf5A/z2K9Wo2SPGUP5N55seA+yGFngnBoL
8J/zmAquLjF1CqUMUz66cOsfNpzsVbFrq+4PyMq9AVH0u9RNrMAFP/9CYbiCK29YQimK1cyOMBBM
XiXeRFsldDy12YIxUdIwng6jbvauMtor288PzlA5C9t6yZAgiGVrofvkH6eGzMTWGmuaxkNmeyTv
DyMaxGW/FFZcuJFkFDCd0bAjwJj3VU2rihpFzYaDH/n3ADm+T9oSb+KFhfB6W0zwidbBWb5UKYFq
R6naHqLOCVzPCg3xrtbHPLV+Xz+JlxaDYAIQEdyezrE73TKOtjWoLdJBWp0rXxNJdtzc87Lv161c
8OZA8MREPOUKykczK2mRT60UMIDSwYm6cczfiVFGq14qqfwteLJLCwKIS47PM0WjfeYvK/Drap0S
qYcSqDN6GxsSsqW28AV3SWFUaA+CbaMuNVtPFBUlXFcyDJaZfcMgEAVpv2pc6JoV1/DCDdIo7dYe
soU45+LaaHbTZ2AWAH99+rGaIpwauyrrQ5M03a0aleOqRlJ8YQcvfSwqzCCHuEgkmrPFaUGG9rTS
9Aevlv3bpgm6jQrJ5L6q5D9tGywyLV/aTJFQvmsDnSu9alNn6aUFQXXYqv0ftIy133U15ltFjY2H
aGro/9We/hNe+XaV5Qa0sjE0lTeSUbZbaciy743spd+iacpWtTJ5N3Zip40rkZQXVEQNEBafOszi
eyNdT/gDotwR8hmnX0GqkrZUxth6oXjRpMXvpH/VBuhEhyUmp3k6ISzBWPEvJ5eYk5tZMnypi6uu
MV+q3nFHb29lD1oL+xEKBJ4K/e226vRHhlCur+/SKeOQoXTODCwuaHbKVFCsQw8VzoG54b1swRIf
ZqgcXDdyycMB2SOqEZBqNJlON7GI9EDNS785NH51bP3msZae9bR7/h+sIEVP4kz1n8f61IqWq0YA
DS40wBYEicUuyV5jf8G3XVwJZxdeVDBfjAGc2lDbPmha368PmriPBqnIRo964KBgQRce70s3k5I+
S4GtgraJeNw/PN5FPOhFMXL/60Zp13Vv/Eh8/7FWc17U0F4i2Lx0DkDyMP8Kiy6d1pkf6FR1guZg
6g6OEzap2xhe/lfp8nx1/RtdWBRjRrhRoZFlnA2P5IncNNz+/iDxsLqJd0un0ZeTUvSpr1u6sCAx
SC2Ky0B4aZ+dbp9nBkGZ9Vp3SLPXZKRi9T8chffQijQM4fez7g+tH8SA/b49BFr1JhIxSy5e0QZb
6Gdd3DEuDxkLY1RnZER8sCoMlKg5UFIQhOJlt/K6+u+Uo+vB8PDn3J1IjE4ixtkxKP1eNqrB7g+N
kXu3geNSM3bbsJFvK+jeFoA1cw6yd2usiHYuA6sEqLMbSwNoyJjprw+2n2kHHbG/jee0+XFqov5G
cfpkEzh/S6UkFWpsY82IQvgQF1MlEPbhVqqRwggqWdtkCllLELbRt+tn6NLegxNmnAAUDv3p2W4M
vZl2cU1e2pWQnvaKtbPLae1U2qYMwt11W+I8nsbNDIbzLlJ/hMqDtuLpeY0yy7ObmnTFAmIpDx0A
WR2lbm9HqP3W2d1CdHHuyDAnkKQCK4GGnHinP3gXLVWlrPSo8HV+Z9ykll/cwnWvbALVX4pv5y8b
n/nE1rwLM4x13eiVNByGKPyqBDkMnoZ2HILhSen8LaohuSsXxYZK2104Sguvwvshmm2sKYBiYMYI
b2igna50DP0hbEaI7kyAs27X5y+KGapbrTWqtVcqmUuJJ3VBgDOakinjamqUdWbHd1T17lUzO1Qi
j6nU6BHA0k7yAsMtgvJP14T5RmKvgBDUrufk2Uqu68ekKRDxSIfS1a0YqYrcetTH/HsLG7Obtulz
Vhs7zej+1lk0QrZnf08N687KrNdwqslApVVjoXVBzTS2p1czSam2l6+yJIpL4Jeg2VkbqJq4qSR9
60r9Ts3yL9aIUlJcNInbJs0NKtn5Grmcb5op3elquTYb9avcNgcvbvdJg6BrZw27sEsfpD5/gMz/
K5jx/ZhAKK6XiLl49ReTw6cH+q7J5DvmZFHqMZNbIqPETQqfloo13JG6HpPS36V2+DVo5C1Szn+b
uHhAuexOGfSFdvT5WYXchEEsAn0a0gzan37B2Eg8qVGN9sEeXGri7OtiTfw8LCX0AdLKWQWXefZa
pMagZVppY8Ixik0YtN/Rwv3WWE2xbmL5xVPLV6SjzYXX8EKNgucdiQyh2EfIMq/2J0xeOSap0gNv
75Ou5IwiQAS0ya3kGYGLNafpppSr2BXEGy76H82ukbMl6uCzPjj30wRQLv6iUgAr1On+ovETZr2h
JEer7p5Gv9kX3ngz0Q3vffNmsBsEYLtVXjUNABj/n7igzN8aX7xhuC+q4GhWaepOLVTjmRbuEjP4
fd0xnj/k4teB+uI5oD09Lw7GZZYSOTvjIc3jtRWmT/TmXq6bOPfzpybEn39whsWEllKtyeOhtQ+a
Qcv7B+G20X+yhS+2GT5xi9IesFWKMqdWao0iLQXF4eCM2UpqU9fQttfXcX5R6HswhiByfIqpZynE
EFQo/qjdQVc7V+5+iZLISCPiupUL/hwAM2PjRKZ8EmZgTxdCq7kq6EcrT4b2xwZqrie7Mjq0IBfz
vqQH+atvpE2nKQt2xTE8deSnZmdfSYm7wcv1RnmS8riHP7N0GgZbENTKUCt7mCACu2uLVvtmS4OK
lGK36CTMOZwAXASKdYKFUjzUQBFPF+5NSouKYjw8qCmN7NHT8HZjA+qnTqSnsaq0FfBP84ZxAgpt
jjq0uzxp/UMPZcmtEhXhmkiKyRdHgrcyUQ3vpi98MKFdpVb72tTGUEiQa89j3/6qbLt5sTKpiFYI
M8dgmDz0nbNiWGtNN/y209H7pqGb8iuJeojwMwy5ZmBJCLRGEPB7SXso0XfexEblEDjp0jZsqLUq
FK3x5fQykcrpfsF2Q+dE75PbkVxmbQ0xzSrkxJgcyOA+UvtaeVY7p3sctKD8aoDxvuV36o+aZHXr
0QvTbdBmzdZrGmIkx+72nYJLc4NI7zcTwmYrvS/LLwvH7x2HPzsIPONClALHoDETffoZBlw5Ele1
8eDUjr+qB2VXdOnftFEYPef3Vs5RaSuU03J1p4X1V/TJ/phV31GsqfaM6WzkOsKR2NI6An69Mrvu
W2TwPwLL165Tq7uVrbG6M6ljuVUnRbARenfm4CP9HU8PSSE/Qm/3DMlKgxxa7aDXV/9IVbNwrY7G
MS/yrgsmPrXMdjsJSI/UD6VVYBR3xQB7eOLHyKcjO4Pg1D9ZQgNZLccfTjcp2yrWhpUPA/EqIPLc
6Rqa9GrFi1c00GCUA/J39Dg3sl2uPDPl93bHvg8jNwgQRDPKevg/zs5rN45k6dZPVEB5c1uuDZts
elK6KYiiprz39fT/l5wBzkyLELEPMCO67s7KzMjIMCtW0OxwsHwtUwg1j9fdrJGwMo6FZbxpUaEc
9FWN/d7Rk9Cyl4bOMPGjNeXvUiG/OZN+r9nbkU56fpQagWF1T7EzJYehnyavX3NaRs1j6vOI4bzV
5y7vv1dpR8ylyB97uTe9WM42YYFkHhUolh9vzq4HoN5UJqWL6iFSR882YMxoeOpOnSU3zbYdPX+2
XSc5B7CsV7Ip/chsnTY21U+rjfZpq19X0vSjWGva82j2NX0xI2+oai9x7HNRNLd2a91M0vYKJCR1
5zJ/sKLlth2sHTy7e0JLV3Wi+1PaPkZwxBp2cV8bwEer6iQbxW5kyNiOWw844c6Ws8CgMBYOo8dJ
0w7wXj0Y8frTiYzDRgMI8M+eljtPmbRNAfW26c6O4YiZNOiT6mafRdGNbS4A8+OgnMzHpqC/W0U7
A1/OsoMdNadByr/NFklwBGz0o8wedy3BHq8Zh82t03XZGbPk5wqZzMZxctpM1tdjtXpaGnVfeBqf
6FEBjiRXTtEnPHyX170Ty2lsOfP1bIQ2WVp3kE8WzdXXrHChhtmZm/Nt1oqvbJ1PlCcRWso+iXFh
kF9GGvXIiat2yedr6tiaUImN8rCOcUXjxiiC78/KdkpVRfhyxXK1AF16tdv+K2ThJ2aeTdHNx9VF
WOBScyRZXq04o8p1VzjZXb92yXViaOlzPXTTado6AzDwXB/HeKue/6y1xOV0obNIVRDygFmRXNBl
zq0zu6JO02G55rIUMQ+YOOnZ+FW08ncnkgvq/41ymWGDpTKml3Av2sTXoBr7u2rsH/RoPBWavTOd
+Qv/+NLeINQGySZgGeAywDUvDfO0WOdC+XCtUvlmlGmFsp6tMX7535ZOjEJeG4ODAqbfQ5SSJsEg
vEz2bQXRDG0tnMbvFi2nI5e0XjvD8lXk6LewBAOC3aPsBisHksPL0JGZTkOjqr1yu+qydIeJvoQp
iZubtl7K0MjU4t7ObNlXCrN6lPP6roQh9KpT0rcYV3HfJ8MaQHdUPpdbrZ7IwH5Vh3ApS+L5gPuB
yiIhwb8XBzjb5FWtqmK87czsu9k6B3ns3ruyCR2n/8J7/g0VJcaCGl34XxYKQxUS9y/TeK7TVlJb
W76FC+Om1CA67udftb2GGcljtzfVt3keAmhdbh1Z+ja3RCgtZe8065nSn7e5psXkn6Xhkq0RKRBP
hCMIlxBOwaXPpLSTWbTzUt7SNn5vxcU3p0mfl2g7Id/32gIgGesKGvm7kd6MVb8c8i3+KniiXZzm
j2fA8kBISHH+boGMGcVYhazQ4HCN7mK96v9KoesO9LYfaZvTb8HUrlNQJV3+OBq6uIcrPWzj1b6Z
DSf11S3hplcb6dVaYrhcTWs+plY+eGBszMzNi0G9WitHetmsZQrVudTOXW1Ux7VWF2+YFBNGnXVd
XuS0MsKI2t0D7e3K22xtBu67qH3N9WE5Z3NMN9hFae8aSzFDoA7rrln63E+K2gmbcetnd6ql8c6e
lZHWvxt9Y/tNSXfdvOa71JiqczvJ62Emm3fV0MXqaSm01JfU7Hndcue0wjkHWb6kHP68xZceH+Xy
YDLQz4JXHnDVhaM0xLW8mKXQleNbVN4LxNn/PABeNyFbwaX9e4/ySU20uoR15XpLpy6IW80K2kn/
KnL7iXYkOounAI+DcJWEEP3r6KRptBE72urbJDKv8kUxQkeZa3rYYkz9eT6fj8RkUH5cb/LFSJR+
OVIaT9qtI80/tmwicxftjC+bcP3m+CH2ZCTIE4k+k6AZLjZGayw7Vvu2oC9idbNQX18b9RHlULm9
rLxJSvSsOMWhdNJTttVfBIF+w+yIqgfSBpR2gIq0ge38dzmrrXam2E4iGqFqBwhTXOF6rmOKhFMY
tOU7UghA9X3T/lHBBqKU+2w45/ZXoDD10oYQz8GFR9AGDJr82+0wDVT60PPROReaSUvtm3y8syAr
rzK8q3LfNVUA4FnN7cBa5tPYJ/sO34B4gsQZLl94Nc85Rj8xAqp1n+ah8/H7baqe+ENTj/tU+UKJ
X3LxATrhkUm7iGpZ4OiXScw0jbd4JNt/XuufKEQeU3Bx6iT7GLLP5ht6mnlFoXg85ti1grpqLuyd
+DI+W8XPqd3Pq+Rp+hcpLk0IzL+too8HExgzIG0QIP0GSFhseR3rLjr3sL5XubzTstgXtY7tPmPn
FtthkRRvrWVvGmSabjrfB16pxc8b1dM97e6KjrKoKszmKBR2vnyqQAontIOPaU7MjzkykIdxV7m1
+d5IxCXqrwjCL42uj0nQdEuoLWyvywtJb8BDDpUSnRUzvkppVeF1lDod1nqJfalMYQ6Mvrh/Li34
yxEv4hAGSJW2NefobEYWPErxFqoJiVuyQVFFDLoAGLktP/K4+kIxfzquYOmHqQF74PIIFjH0CUk/
RedlSIC7b6e8NcD/Dok/Ve2jMa17eiefKxNH4s8K7tLiERMGD4d9R7yJw39x9pWpSOK6qaSzbYwt
6c8RzsjYxA5s7IIESbIGfx7v0xNDQJhTTvEdzSsuNF2x2hacsbN0Lqku39ka1XDM/FdkNM8NYEs3
LrbhJ4mt6DhE1bjXbTr+Av98aYaKpkhbrIW9XpsP+lDMb701Uk8Xj1NIIs+8KUoohPA1u/2fn/mT
zcEI/+jLBFgJDP1/9eOi1aRW5FE6c6feVZF03SrQLXb1BBtg/V0ZzafZKAl5jF+Q6nw2rqj0IHwN
JPC3/ErTGnFTmql0TjvLudXtkuhBpGc71eq1U8OV5bdAVsGYp3PhRgU+8Z/n/dnFgB0mriZDiMcl
RKvSC4X630Q661H7XR03ujm0p2WNDuIw0KNmR/X+e1Gr/oRqSzYrGIcsKPvJz5LkC4X2m+UC8g2/
AXgVZgU0HBdyuph238uzHJ0hlP1Gvc1JSr6K8X4mmmAoRMaU3qxYMBf7nM3LOlMhFp3zxJyDOlUV
f1jt2VfSvN31VIb5Fl3bw2ZWEEkpV8KoylIPkI9D1DCJ95DQksIiz+GmRKzCTp0Kbx7VbK8uEYZz
MzmBGm/6FyfqkxP8cWkK+IcgNbh46n6YqnrT7IgTLLlzB/NtRtZqvEv04osw+yfqmO64ePGC5R9c
/IUxNKY1BTr9xh5Qn9BFcUiT8796tdg7thRK4/jFxH7L4aCbGA8tQepWpKfE+fiXmbcUXVQuK/sh
N52/lJZvxtEPCpReqqEOt4gaCScLtmp6MGr72KbqF8deLNzFFYodi64CVUEF9WXZCujoygC+jllE
aVmuz98XiShj/2VD4M+WlQmK/7DNAW/8d5pZOapKnI/x7WQMB3WwXwojve6k4VEazV/D/BU5/afD
QRmI3UIl6m/Gs2YPnZzF1FXXlfPQVPDRZ+atXdqHSXJ+aWrzBSXZB87pchm5YKj8oQUAcPeLXRzb
TVU6FY57bPVBqmsjrKshLg/pTOm4NXfyPlGU1SWwnvnFshT73sgVt9e1+IpmZeYRtMJ4XZaTDpLN
LH7EICm8DPq9c6s31Z4oKGCkAR68ft7UQ4ljGNrrrLsc4SKA22D2I3tr7iYpVQK5sA3PiBeT6rXF
9gutatyl07qrtTelHZZlthu2Vj3Gda7u1jIvr+rRKogZx9ikGV6oo2/jz3GF291ddD0K5LLfXFkp
7POWlvWhQll/j5UkPzXGaHlyI1nHuFGLsMhQkpJwEEebwHask6zoBOrExKoJtjnSvEgbbX8eNnU3
N3r7WFnD+lJb2Xo1SriwpUKjca2ncF+rWvJCuVF7hpPTkHDRI3eoUTzpQu1EVahj0OgT7ClFWYUs
XRY6hda/f3EziKN+samAmfAaCFKBobpUOqSsR8VeV/s8TqTf22GXkDNyp1EOejvxJJj70nJ7mAfj
oMvzWRQlYr4/LE36688P8onL8J/nEMrxXyqiTeBJlwaEmWbw0WkAauDRHVzbQVUw+nFh156SmMp1
aVnSzz+P/InaZWQRN+O24P+LUzsWdDVwktk+N0bU7urJkYN5SgevTSR2nmLfLyA9nxxbOF1QvVQW
CHKXC+Wbq/ZmFo3a3zblRM8+6JZj24OFv9JHf8Ju+vPsPrlu2VdLRFUFPOAyUNBKiT7nliad+9pS
rtPWzg/FuBSHP4/yiYZF5wFbB01Gy5pLDUtpZmk1zRKdJ5jBgy5PlRM8yzWtlOT/tYqVuwSmWfBq
8HwAAbp0sLusapIq7pNbyseOXUehTZaYu3Gyvqj0/sRm+8846n8F0hnjBNFDX9ToCNwn6NfwqdTt
BSyJ8KM1J9r9eRE/PQJQE374ztQVXQgGjAWjnZPpOSd6e7uNVemWar+3Oum17PR7J29PU1x/Mean
GwejLioAcAWX9H9nKVM+O6tWN90CQG+DAd/lmCnlfJSzov/iFuay/UTXAAklrw8EVRBE/3cwaDPL
VB1k+9xhfx8spRyPaL0aHrZKPtWlMTyRfVh9O3emG9NsM6osFZsc0GgFcxIpnrFWm5d1w+hXsUID
mDE2r7Z6Va5VG9bhwcnQ410z7LRomTxQPtNfSUpbHCU1KuhZtOxpgrC4dGsryp6oMyldkwr0wGlj
2AnIAe+y3NlNXXKYy9LjVuhcLUtTT0n1UC1WgBUFMKCh0BqPxHfsdck2uKtMm1y9M2q3yDZq2LsJ
/sihXwkMbPYpWqV8p9pzeqjyqTw1cVp5rT5uhxoAt7vlBvVvAyYyo47aEd7U4k6du/gEbBK2hXkE
WAjasAvNcgZPVzpzkMj5FszEBZ/jwYn2mWWIKsJ6Ok4rDTXo0lldrdI6XtFRoLxtErM7RqNeul0f
Z1eNGqe3TQqCppIqMmpzL7nqMvfXeqR3gW4m2H9b+tiCbnVlWdLCorTyPewAQN7GrQr1dcvoTggl
oDamm19bcXuKqcWCfUmG8KLYJDcr5MKvoy1y82FtAm3JJtJYahWm9lz4DrRufp+D5VFsYGGjoiWU
5ynTbmMrQz1a+107wqMwS5J9yAdz86lmtv10HGoXoDsoS2rSTjEApXAtzTbMZ9tygbyQKC2zyIvh
Dz5o0KnvSsdIdqbWb6arydnkrU2heanWmG4GNOELY/o3DYuhChMH+FbEER6yiyNEPR7slhCNwZZY
xo9yVM8vwAFIwf5ZO3x2eES3H9qy05DgN+MS/L3KIJl1nrt2r6/zLXlparEGuh6023oHw+8L2KBv
qUnY788jf6YjTEpoaURmYydfKne17+nFicifl348JlHysmjzQ03q7IsZfjqOCNAKFBDq6GIh8yZN
emPN7TOYWjL6MEF8mfz7VAUBssfzIUtGb5QLFQT2Z+b0mNaZ8Nk4EAEw46y5Mgj9uVmXl9Sn0s0p
VSJsuU5Hp3C0KR2u5LuCrk97p7TGZ5NOaMCG8vW11Z1JaKZtdMe1W17iVk3QXlZ9hHvUuqnIUwTD
UHawlpkJgdhKIhevTfKhbprmUMW17kOLFD//ebs+s2f+PUVxzfzLkjKjOuZp7Pm2JZ4ZxECuvWns
In+RmtnPJvOLQNtnzh3RSYILBNaJO1/aM50x6EMMd9I5GtJA07vnLt92Yx+HjEqJuxoaZrWz0+HB
kONDDtXGn6f7mdSIcwdEV7Aq/kbGP8cxwYrI+h+kRgjFpY1MMB/WA1F+BtfUf1d0ipNu0bPWPKeq
fLtQKOiq0/xo2+WLBHxnUuT/jwMHybToPw+aD7jhf8fTq7iyF70dbuspUbwyn6R9BMrHRUt+1eBZ
+KafzQ7jUAQDNJCjF6MVEzANdO92O5GmPKDqUnjJl1H5KY1zPNHcTU5vxrYpfEsy6UrfN8O700TN
sR8r6VqGj8LbIMY4FZY5ATAph0caT6pXbdprrrpJ6o3epj+nOHupI2W6djjjbqevzrUmVzTxkRzV
BeMxuEq+tLs8IxS3DOXiD83QuAqkGqmbDN3yGvXAZkdd6QKSfKofy7FsuHWs/7JbnbeUov+w3qdB
K9XKq0xbwdaPKIh8ypI0Pxnbpu1rfe12kyzN+yJx1iBZVPk48UJXs1YzoDthi/OYcYe2dho2q1Tc
WFo6PMn5WpzWWYDNVSUNM1q+Haj77ndZDTqhalPgGJbUeA3g4zCp2rVyW62IsUEIonMhqdQpZ9r9
0g+4Uw5NDMLUtNOg6Y0f69C1Bwt74pRlcrkrjC47Q0sIRLAuIh+OhDjISSQG8AMAYIqp3gNIje9L
aw03n7LBizNZPq7aMJ+lbfNJHQQdaLDTSlTH1xLobJq13A6ak3aHwcmvqnk0AnuOsvtydUqf67Hz
y2rK4FVU07s41vSj1bfKeZMW49jNBt7JOjbBtEXNziS+4A5LWvgGfYPdxMqM61Sey1MGPtylNAGg
eJyn4Rb36z09M7IDkIiVB26XfQ/0i6hAbAfxvDq+o7WWW7Xzto/MrfQMu+69agGlbWbTuhuNygi0
Nc4LEgPgZPxNj8offSZ5OSoUWkivGwB4n5pxL3X5pByUptAfsmxYQqkYXxU1Ub/l9bB41UR5uJMA
2O633g6zrJxob7yB1yob3CUBKHodJZPu1V0qt7uI4gKfSuPijWrnNfG7IcL9rSwNo2Nbz2PRrGGk
dvPtMulzmCgrfvumz87jBkv7d2LKtLOptGYLUiyM6QH8HGHEXNHZSA5XoBmLbHjrGGn3RaNxLRhz
c2VmREAo2JCpmI97tkFvwypLWO2sNPfNhFz2ha4Dr8tz5aUrt+ZlkyG+jFvJ6iEbzLLX0qFjzNjG
uugRmsqHbN7S3QIfDWwiTr+Lpmatfb1f68eqhBMERGhf+qXswI3mRItLIKI41h0nF7ZI2k1BeHRF
V/RdZeYIT+JHc3qCVNvNpsVtoEEXnCcDFU/lYHgl+EGbYku9gUnZOFX2LqHAEK4qcnvFEpLmPFYS
Rntqu+IPi3LgzgV/eQB3kOdvOFP8vKzv+gIbp8hE6WsIgU6QtLM/RVkgrT9EltA4gJhyeanFfk6w
iRXy5FGoneV0vNcrj7+AXBuU9zJ5jaWfxUhovQpx0Cqpda2UjrtPZf6mZGWA/+rJmw6Aqw5H5ak0
n4yl2SvTN6otPaWRg4bEJChqNO7bMNXHos+unZJMm/1zienZA5ck4/JMpCPVHP6D9EnV78gUbprq
E+GHjOAtGjU3Xk3M3+fB+THnmeugs0syHoT6/UGDlrFUXPH7UfmhTT3Jhv2gO2HUFl5t9J5IxEVX
c6sArGxiv1gHL5IiL6Lsp8okDGXY6ikwWCQofU9OaoVMP6VOQu3BTPXLFRaiu9rs81K6Ub36gKDd
ulOCrS34PzTsLMgjwvzgck9VGl2p5nFWe0/h7WYs/xpzynS1iQ7dTXkT0dEGIdgbAFSh9sgfFGWQ
b+MsvW7iinoUYx2DaLBV6rG11HWMeHCjcUb64nO5cRxVSXettpAxfLrTlDc3raZc96a9KyLnXbZa
txORwnYB8Wc50g1NOKAtLZp9CjCTW2lfM2FF6p7mugySWXkpluKUqj0EYbNznyt1kEOD3lCRisNQ
3LS2EU6K8UDVdeVqbXIjTRrUlriJUerJ2njSJRLfTU4rl/7KWa2fUlSGCsElgp03JM4CsYQa6GBr
Ln1Vi39qjb6TM1pQkjPEG5U9uhWeaTJ2srfqRm7RhEp6W/EInNvvUW4+5KYCJ2YWrEoftroari2o
ZwsI+1sOxVY05U9LnLuG3QWjAVbUOcA6i0DJSX0S+XkjmYNJuuM37Gk9DHhpLFErk+yGWdR86Z1z
2d7zNrmJg0wbSV8kIdJHSGJU3snjamUCxLVGhZqeoMmtQrBmq7HQgpAe6N26px+Mi7oBgsYhkLMD
MABjmW+AkrjdRiFZPoR1TQA3Xn3FOHSp6Q1dB0au3A3pRIcNJazMd9LdPcKlJfGuWi32stzRXxcu
x9WLpydwgxzFjjBhOcwexYVHg1qtrS/DEsABTyWElaS+kNEsfwPPQ7/vgieywQbbu7EBbzPKxqtQ
PNpsnlmNhTS2GFvPmidFAvLbeguQBqtcQwfOV4u8fNLMAZCAkYbvAu1gr+V3yZg9q4cRK36utMXn
c6iS4FK40dRvXMM+xzirhr0CFNvZ7uT5V05X86TvAuanT7q/Ztf2dodeY5FYjMEe9wA2CldvNw/C
CPgL0dWFAjYzsluOHM21Z+AUW+1TjhQU1Lv2gP2FziirGGKjKxkXXrANG3Tl6zvtm9HK0Jp3rnjZ
1K9uuyVe3MeulCAyxkkb3hs72iMKsjHszCqbYFSJnlGsNgplEFhCZXLpHyZS+1XmfLOaWUhTb31k
mkX3dK9J1LBLKZVGq9SS7lflcOgxN/iRhMu7NCrHnp3SaaatvHNphqqNkUEdkZ9plF5V7X4rmkBC
L69ZjadtKxGJ+iYUelKGHObE0A2fq639HXpXMlRALsOdLPdBNkU7Wg1d4U36q6IGsWPshOgJaZDW
NzHplIttHY37bbNOVlTvOC6lPVFBtYTRIu+3Id47ie2xOxJfuDHGoQ+Q9xEQZdlT6T+/5ap1NKC1
JUNGBvcVv86rkrgntPFxYiq18o1oi4XcFWAleHPVSR8c0nMMX2X+Fs02gkrPeelQGnEqjo3AeYgv
pvUQKa14mgyoBCs7UAjW1eZOmzYXlIpuRG7HI8ClMEhRGDWJkKmUHtaLUvoOQQmwII2M4Wk+9fZL
04taXvJ663s9gOXWXG4Z/FvkaQfRt7tFJ0uqvK2L9mzPTP/eErRMEl3xk5gtyht0DD9kEFdb9mPH
iUwy446P6NJnZ73T5Ssz/57PV3J0op3SlZRh9NjScW4yX4TyG4fEyFh/3D0TcoeMcffw4iXGQbQF
gMXRap9G2vuZ247FqefHgjPTmsvdWoxncdtsyLlYFZ6DNeKZWFK+X5kxb/hYkqp6pXGg0H3wBovb
lBNIRjqkaKhYqpCF5PgvlsSZP2/x65zuZie+HqM7q30nhejq2wuef6NkYruk6nVSfvCQjl74JdWe
tnpM6+XjXmT0Ci1bKM9yku47R/V53SZF8GzJbtP1H/qzhnfKzn8J+2QhScXRsZfebeMXOkfa2lk8
GGWNbsY8hTxSh+CLlZXkKpjI0fC0dbn6cDPmyjOK6KAucmjKva8Z80FSAZHkocWh5iA4UhZOFBMh
BJRTC5XILwvdpkDiV5N0nsi+0+iCop9oL+SxeuZfEWl08l/0u0EEFSgcYvDy0V7oiXqVXZK/6PXY
WL0VE2NYzFd6BZJdv1Yz8w4bILEw5fdSBo9abkDeGca5fI0zd8N883QLJdl4HON6vyaNT24HW2xv
GXQKFZ+/RjQCqLTrGhuNd9bZXW3kJLRyr8XwYO03YiLcR5q9j+QHBaNvSR+F/acV3TejTo71ekik
sNJCp4wB/uMfKnFQbAkvP5Hindb+LM2rh5CJqWggToW6QAcgGxGLBSr3NNTNrh61HwCcAB89iXOX
33C4+EaoiL6174WtpLCribG4urZcIRLiHNet75QyoJpciOHEnonrMFVVLyq2QF21O6ewfacGeMff
tzy/5QpN9OFvRWBS8JO/R/kvUxJqnvmjUSGNH8w3YNM0xbQCEnihuOhQM6wxQixsXT5qkX9RBXq2
q6stMh7rjWqGdS/sBCb6YdkaIfOEbV48y1jmj8iQgimBGTCpmq87qzAhrbr1hmEMoe84LN3buMzi
Vlwggan0nbI9izUVp5WPIuni5l1+I44jSizBwhQmYLEEmxUKQ5wU04dCFJZlJZunVEvcLMIroxaU
wee/bQpx5LW3huZNfGaEepJNtkH1Ld5FtChsi/5Jih8+bCqs66wSRvYyPi+FIiQZpb2ZOvS+hLqF
0HOS4EXS2BB+kmucRb6aUXEt1pLdED81VEjw1ZC2v4TZ98868WXAfRHM/GKGwr2wuZBZvhjbgL/a
0odZ25FkhOnEeGv0epfpYwC1izu0UOhJ1oN4Jxun6SB11+zRtOiBDrxsGkqhKTEQuccJQvOgHAyx
C3BSTK4yDbeznROeW66UqX9xrKco+aVwlhld2DptDdf5Nt7wh4mUJ1v+3VyiEE99tzijy6WM8PKv
2EXyg6jgvv5eWO2uWLKjUNoOxvqENYpqdnu7ErIOyGcndDKyxxchwpxOcaZZ1ViVg0GuxbcRsXph
qm6F/ovnth2K0MaadqWnIob3yMzvCxw2zpbNTYKyZvXX7g355azwetYtnoYApZBzf7ZNyNk5yIaw
8SYM/HZI96LVAhKIwtRKgIJZ+mYZHXJUXq3N/VxsRz6jlpyffLFS9U1dylMyGDvWojOqR7TPC39J
5TKAYPuBbyfA40M8eUqV7P+5USh3+LHRk0HMZy2fmqG9b0EgCv3Dr3hSVkDcH2jIIVZ8BJ1rQ0ig
Mm1XTu+Lc1/f8iIi+W33nZdxF5iEgnLnXWmE+sXyMq7EnaZbzywu0+OGlkoNNvYwS6VTptxXkbJ3
5J9rsbmb3mPx2EwyVOUrZ8t9JJqjzvGM6jdTfuWCRaFw7IUkYQJe5QoXDQswjDtxMdAVQs+WgBdk
6B/+EMmQf3KUW2Ff8+s1oVxceeIHdKUwm/jdhFZnJvR0fyWz7lJhhU1wiCknMnsjEITKTvKLz8rH
o7gyI9wc4wNxWs6BlQsLdULpDVSiMVf2lo/EbPjbsxZXebS+cTb5ACFWAPtQUVit6TQCUnqOUHtW
/p3p1R1EwoQ/aCY9z+Ll9fwNgJGwoXiH3X23t5H8yy9x4RHg//AbGUooGeYi7HXL3IQ7yjC8myFR
rQAuxJ5obEQyPdHLVxhAzG7QfRWg4bSS3ML6wsZhjsOWewWhhDV60BVb7K4YS6wath5qQL4xMdEJ
e8245MKIc8zBE9pDyCl7RLD+x7g0Hg53qoDUaFHTHBbjivcLvTGKZUKLCqAUv01ykuljjHtleimW
+ECt4FwloRAXcX/TWTPBP7YExE9cwGhG0RSR9WgHtGPd7bBBkAihQFduugrHOZuVYJozyHLwEJk0
iyrmwNNzilf1keUR/llN1xTxbCySMP2M5iguvNaOxf4J8UQrYbVVLI2ZfThMwFOEfhqI54gLikMz
txIRqBOalvVUYXwY62s5KcEU3yl/i4TY/BEbgtFjp6MWlfkaKXiXx2F4op+9S7+6Hc/FQjdyGra4
5UKQuWB4LnoY0lV6O6RKi9Oie6Uciwdg9mLHeQuPIdfykfePPSWK+FNpehqSDN9B8caVgO8WcN3/
vXEZ5gUf2ufxLSvPzmQ6ttXHbSPMWd5NbFWUcWkaCV7tbdGpJkw8MV1Dus63Tkg6W8wrhJNcGBrt
FN8Wo74qpntrmg7pov7MpxuoxT5u8NHAG24V5cT+VNvw1Efb/Zjd29yTFDH4c4srd7dGBTb5eLSn
UugDndBTbGTfsW04AMLomfBlxaow74z28sKXNEQz6mVs/FWyrvFzQjFrucWdX6hvNwIzNW+YHrKi
bS/4AIABzBdsNgx2w36cwQSxYMJIZMDFIDiXPGwTtv7yz8Uro/5ZDRaphiY5j53r1JQwtckdo6B4
kyKVAfKcZKqwH4BRuEKBCYuUlZBMjBjcH97OB0sjvnTRuDwMZ1Kffi6LeSPkDasJfRgZ0RH3cced
NvMkqFahkCRxaJdQnHBxXiJIKoSva+TfKUUSy0RcHpocgwYe9l863lSkANPC+RBGAksMW5TQ7iav
Ep+RIDYcAnOp3qfJpLRTO1iqdZ+lGlGlO0SNT8zjevPMJnsWAovipT7at7jjVRUy2G75iM5x/MXT
MEY5bv4wOOdOf5CjtyXJAnFSp4466669jvHtRWSDJfpHxAgWegMMlUKxi9CGbT0JH7WzsQqGE4pv
0nqX9WmIpxHhu5cInrEAwnGqUgqQdBl9+yF42lnHH0XZ0aFNaGx2ckryg4hIijdbIzyQnA1KRcTw
ixS9CSOtBkSIdhFbyG2CzHdEb+inLr7MuTq5fW4+ad25xaqilKAxY2FHTeqdSQZxwmyrbFfovQiC
Te6vdW53BrlGPkhIBNssprto5T1eCIGgB4SNbVjU5UnchM1a+WkeBzyJqJyuCUHI9DMa84iQkn0c
QEu48PwSmFEzV8wEP6vufkCg6I2TBswOcnRki35Awjgstm7HLdvrxTvtIj2KPF3Dir0s6j0dN0ex
sPaIQa5pKbS3SYjKiIqgyKfHNIZIDlqMN0MyfrLzJper8NqQOqsyUMulK/QuVnezEHjpqC2vzH3k
qMRe3/tauooi83HNcdbNJylSTuyCFW1hWzdhtVDh23SnelG9CasM9rvHynwCUemqZf2sIEWcgKm+
xrOT6z4gAxvYtfRL0iO4OCriO8PRqpIfwiqvSoGb20iBytdbXvtK8ia2NoqnW9zcfeXkFFMLS+92
QG1xGwp9FVWvlMsHdfyXWACJEyNicehmJodOcrKPqFs6pQe0gFjJTIrDWUOHS/Uojh/SLHQwHok4
F5XMJS/bB1MefbH2f7sUqWML52g1MHtymCDKJfMUIwrIPAj7yJZ0r+fuA40TJFty10dv/0fZe+3G
zWRt20dEgDnsNsnOrW5l2TuEI3MoZvLov6v8A//7WDYszAADD8aymKpWrXCHPn1l8IWG40wLtJ02
KKo9qPOvLwOA7SzzwwVZnZluG7WJ72XzDQ0jVJmwHBwGGXBoyylmOAJ4jJNvcVbRb03vF63ZxOIN
fGMQ5evBBHtvkpKNhBCFjoDLr/bQmzfX+ELXSwbzgYTEMe8qXDUR/ryMJDn9Mm17wsRKYo42brBa
VihPcAJAv0ZgZ8wgsvSdLPT4lGszbdAm3XR07AS+9zUFMtJWmR/RtlML50o/IKbOr5ZDXrDV5V6r
en1X0nPdcBg67edE83YT/VRicwJmhHca0wyrCYjOnAADKUI8Oym7e3gQdCGAQf9qKshQxglWc+6T
KfmdrvqN3oejPu60Uf/66/6sNRyWOIgdR6bYK5mAs+RHuXM8ujyjl8qEEbXLi6wFizwQVXcnQ6OM
FTKYdlEmRxejp8OI7xVq7e7L1E+bydE28sCST+tl6sXqXF4DpTBaRcFsxWHfoImR/2BfyoAganZE
+k0uVxm4p+m24P0r4p80TgnKmaEf6xHebT7vFIH7EX/KR2HtaOwUAqDc0XSNLT3fF0zueKc6Pcpe
ezaNRl4Hhu4PGdAo9N3+xtci4VjAeKwmFtzJYyIbLb/aFKrbH9QKjE/v+maRTH5vJaeuo8QEkOK7
Tc9B0wecCn0lDk3WXZzR8C3APoRd+VtMkhkmeieWDu8lcrrAHJ6murt3WFd8uYo5nqsvCExzHOSt
9mzXxSkSVkBHb5soprZZpuGmKaaMhXZs4c3I5y1hDuc/5iKTey2uUlLob2yoEquU1btxDJWsmD4y
rw5Zd8Jm9eqaoUZzkimsLTsNGdy8nHSI8Dz0+OwWAjHpxNnojQXzQafZ2frKok0bGdGqeJAtI3Wg
U8ICMn7Knyps64jC+sgOkx1wLY0+RZZ97mmnT3ZtybdMMGG0RW+330elt51z96fB4WRwvlAJGUz4
F6e6VYbOGbpuJ5AaeT8mmwaA/qYTEnI1u7LrIA9FJ/5SAgRw9AqLu/pXm1aeCRD633JO0VqzbnJc
VJCwjSTCljvvBnZgl74wqZIb2swTWYbVTeRX8KKa7Iq8906eprmD8+rUn2V6VA3aRYP9oYpVPoEM
Om5pnmbqGvnVI90OprwhP6GFFItjMjo/ubutbnzVi8yHUIDf27ky3G3sJce+aAONmKIXRAh2gN4k
Z4v4Ik+sheSI90NYrVS0vNadSPo7guGFOUJB1MQN+arP420G6+lMn2uidD1c8Nzeedwe4hkbMz3L
0CrFBUVnHOWxzx6gkQGwgrrD8qNUcIL3cibHE0IbPvLtI7N8bBLjoU7cq+FiGp6553V0/LZpfKtG
ioQnHkwTPJvna05KGMA8oCp89Nd8j4+ZM+cysvGqeu0NQdL7eMjBTbJPyyroXffnWH1mN6DCtFFY
b6kg15Q4ZoczMi44uJmNyMwEYVsSeOpjonZsMwcY+fj510Zdnhoa8xWTg0aZdhx22dJ9rpM3uaNt
Io67qjvZAjP7/imS+oORGDA4LsOcxiXqgEbPuR+3gRINgTpNfl53O5n7VApuIeryrKXi2VGnBN/F
8pCRDVY14HOjZCJefKIVgM+Qs2WkeRPJ8rUSNjiBF/nv5XeARbmpaBEaVRlvliXxUz3eyZSryMRd
5ph7XR0QyCCTyI3hrpNafXnRtZtCY1RJBzhKmv1kMPhzSWrkyQTj27Aa2PKQvrHfiZP0fhD5HMhs
I4IM4porM9LiuV80G3PI4bba4rXh4E4EyZarJa8ZtFcJNvw6aE6Qx+oBYBY8E+NuIs2yrZFWVRya
evpzyuwdcr7+QGGa5t9dkYdqU56giN8JPn3RMQ5oGzpNcTABGUxSD5Bhfo2YAg8sXY3JRqUNuIN3
8aE3xkCw0wKXPqRB7VsV5mXNKqbTM5oqomIU0FjrMeX1evpyiNbiIK+b5EkY2+AYW/1QNO1W65W7
ZF731WDROgZNuMF5SdJz3WV9RJawJuVX993YPzd2+z1fPPLpiqOQoUBmUsYlw0HBZHUovdCa6y/C
aJ2gS9rKZ6z9tHY94JD82ckYuy7lEcNl+c3C1Wu5OPGnKNcHdHcPMsmJVpsjCPZga8S4/TXie5xZ
+sb0XFqOk7ZB7JGNZ41HO5/o9ooNQnGBxclucLiuReK7pvI9z8wv8hAsLE3x49U7Z+7yqrfDzTLq
i4aGkMd4UeY6vaUz2iwCvsevpeuq/a5z+EeTOYHPITsqU/eu0rPnMupuaueGfF3LzzqPX87oDuZr
fCrn/jOwJh9S0d3aiJy4VFT4rZFAI6z9a4Iqx9FiFXCh64fMqZ/LYbx6XeLnzpdqytqN7DrGCpuT
U2IC67eZ8/X7XHSHhuTWIexpnJarjqVtZ3Fkq1h4EMVd79ciknsD4eBdTSrU2OVC6hh/n43hybCj
I/jWXSzEJm0mAV8k2VmuBAr1X7vyFWuKjTNT6hCFoaGDZYp9FzcJurbVAQkqsBla9rVPpp1c04Cm
Xy09DU0Kqa6Mdqmrfkrs9DGZ07uSEYdaWJ/0JH9r3P5cyhBATpprNpgCW32SC0/pza38QaISfIco
qMYUObCzzAyz6sVRVl+eEw4t7lKjs06IG0iHc5NKRGum7ZC8ZMVIs5+EpRqxfrPke6GQQkltZzOt
89z+pCKVKf83apy7FZQ+iJSVqTnbfhDDnaw75cngLQbmpCvD6OWZoF9N+K4S6W1qdZ72R6bML0CR
WN6j7/FFZEqkzAklNHm56RBplHU3SRfjGOqNtXSHVGcuRV/CRh06rFCQoUTN68+lieF2qhRWYOaV
4a9GDPNS6S4dReuc1F9kGac1zc949N5ypwpitqAs9AoXBMISnyYQTvqqByapnxKLcFGV3UQB4VXc
EW54stBB18WPIuvYldVjq85PWdFesqTe5eRLFbEc5AqopPrZLqxTxr3PKtN509pmXuYGCiuFuz3I
X8qnUEmcnW7+ZCvlRdXNUEZWq59COEqP45ponGk65PRqp3AGeEPBeMA4yaQpN+dzxdhc1atT1OdH
M3aYYislUv9MeEk0+wdAZuxeeOPOAFyYpPHIbn0Ar6CjFWUIOk/2F68qXtLSPHNuHsmLQtTSQmGY
BzhXu84ajjJUa3W0jTOmCDabP8o1nyZuCGySjvoA8H01PISwVAT1WqlPFLUA0omkuTZU+7EZkMAz
exaWPmjnWNOqACEh+t0tecEwx7Adoo5lWA31YUHJzXfMWVzYIs1RKxTn21AqxklzKMtWD2UuzRbG
56VLltnPLTt/G+CPBZ2ilwEjCg1CIeBax5xGRmUD9BBnmn1Dy9VDnucUzMlobvjIDKDtYjoJo3cD
FmvL29B7Xxkdj9mqTKnT6muTUZIMsMkvJahCX2/MZ1SaVGZ00Y9M9b6sUzd8Utu2uBTWPJzgj073
EdCYvVmV7XEGyHjudXLGvqcTZdvwCJQsmwNtUJnZtkblx/kYgbtAuFL0ZnKeVscF1p1O/EWhhxne
e+GYIpqlTnHLeJBS3AeIXd/laVcWwbywG4e+nXzDScnzEWM5IDfx2qgFmMBpLpqdbjUrUOaxSpFD
bmkd1Ma8nouEDZ3l8XA14sw5innKjgkw3wO6ZW1QzVHBnjPdk9lHZM7LUlp7rx/tLzarCk5elIci
TczXdhYtMzcrjZ7dahkf8Omo7107zsmjKuUhrROHL2LYgY6A6FmLZrS+imoIinRJnlkFTbhES7ZJ
tVLZL2Rn9PVtJbCjBkJoS7086X10n0BOObvzCL+jSpyVjrk6PwxubUXbTgFFBEzJbR5sdR7owhnJ
swW6t6YoShPmFXF5B0toqg+2udKXMPrsxrdogjHvu02nRfpWbV2Hs3SpjkaiILtfUBhr2Fr6iYv2
H9WdF7iaEocwACx6guAiotKBJeYMg++AQdios2X4+VTrB3PMsgctikZ0c/v8LWNB+eCgGKgpIr8t
taafu9TxQiVZJn9dUqsBOj69NJaDKpJWoPVllx7i+Rb8SR2LLLNlv+Q6Ouq5N91yERNQ9QIeQ6ln
QQ8cOhiGYg1aNUnu6ad1t8gB3KPDMdk2GHCe48F1n5cxgU3SlGjNefhNiI2tR9qPqUkL/Nrr5obu
Yn4qErMKlUx7S7tC3BtNZIXNOr3kRg8e0UmUUIM/EsbaClktoQc1jMAN234ULB0M0Vonr7FC7kuY
0rG5fMq0bKQkJTEwLCwSUP+lvyPsdps5aRuos7luOPitJ2PRk7uiIqYVbJCbyHTtWFrJHGD4UDxq
7F5/KiuLVMxsgspyZsB0kXo0hpjhDKL5fjqkQGSXuoWLoi7n1RNNyCS7v3j2kF16aH9vYJTnLVTQ
r1W/zicbpR805Zo8MPmC/jzO6m50qQs6VcwnVapmrHh57boEVCZjeD1F96eeyku6eLACXZg5Bp5m
lxmVFxRk2FTEH2CRypgEK7IGxy5hvNYA4gYa4BZvbhTTrm5RPYpXi7lzYlKgOeoSTHGPX7LTWLsW
sestZ7vyMBvwv1L8GzajJhKZ63v8nCLCLDNtfyxHKjBRfGlMYzikltKHiTOuQbaoDvVwN0pNEqiv
9SrC2kRWwB2WH4OuTEEdG/olMovhYchj1osBOnOcO+0bsn/1D6YX8bbx2uao5p27cZGNCrQxfVYT
7zkX7GI8j/ZV1tihkxTDpVmaZjvaNQMYU7DvTHfxxygZwb5i8N0RWMl+45xhccU4x6r0SzLNaYB9
RrvN7cHyx5h3sOpkaAhutoDmUqqPtnTPmjUUoVgb92QUUc+Etzc5dEaJSDczmiyTNwWrgrFUjBjG
3jZZy+NCS9Xqa+Q6s4XGMCucUa5hs2+JFFZR94Eb0dWOu4Gd3tv0H0Y0TtaUsggIvhrWqychTFEV
aELUP20on0FZdKihKIC71ap0QcgmYAXLEroxRyDjtQXVSaXMg6Xu3BN94RxdbCulHFvFqddnhlku
6GdEPrwQ7b4xyN2ZYJxpcTCUc3yIO4Xxv+ul26IABB9PWh/ERpM8wIRbw9koqlNFN8+PLb05FMsM
/rt0a6bM1mDBWKmWpwiTbVIRdms8Z9spc1/q2O7f0CXJnglGwMrUBJiOlej+JNg0dcnCVL2x2xed
TqEzZ2QnFVMLjuV5o7jA2xLaaJs+tfswB1tGa1A36uuATgFKmhT6Izh5nI3bJVgbp98nDobRTuF2
17KvCBzNuu4bm3IfPNYXDDHHe/Y92GoMwZ6iolDJ0GP10Ujbdsu5O++WpUFdYuUMSt11eU0JtZ9W
cjBgoGYcNBLQPHkjKBeRtDfUQdX7JDMZ7nNsCT83GhKMtv4xirbCyRRHwRUdHGmJvIl6C9wKlN6N
2tdpqNWgxuo8hR0/uGOIcr/iL0WJpGM2G60kZoOQN/U8bBnj+4pt6CRX3nCo6jiNN0mOcixNP1gC
EOODMu3piS+A0SNLaHD8xu4pm+lV5cKw75uya8KyjR1/bArvIUZx3wc8mW0q8sjjmNgFcKHhaCjF
TyXCltRTcMp0nKwJsHQzD3WM6uUckXEPk9FuB70bdhOIKFzyVjAjczU89JmthnrJidMXeo097TQ/
JpZO39peGFcqekHBTJoR617y7GYiPwp1BHs9Wf2nZKizQO2QCMLQRmW63tgHZVgLvyo189YjKbXt
86E7GuvKQHVNlH2ajAvIIthefmGmyxUAOY38Yan92hmLvTpoDOtEmjIjNYr7yoO7ETcWBR56AJRf
6oplmkCBtinGi7WO+eO/iT9/SG2ZMIERc/n/iSvviE5GLFrDQRwcyr6N3IzVnmRa3HjFBeOrp9p1
vphJeYwNjTDaf2QyqP2VNuOib4feA9LY1jvajFZk0eDC3bl2npOQpikZVovME03V/a63Znr0Jqd8
qdWpRXiuaoKCZgUaibBCmrzXL4qwjed/v5BfQoPveUoQeJBtkwatCJX/zhuC+jIMdV46V12fPY6C
LNlCoRioaPsJHHlX0N2M9GK3zg79yCjNHhR3KbDtKpPQ8JZ227GVaTzS8G5SIwpkDknLa2Y0XLn2
bhkQIFXKUgn1tKGP06cI5JZe8dJ2rnegtfJlStFgV9ZK/chh92+cNhctMcxXHAdp0HdP5tBmcRUE
bG5sLBApWPLwOJq0inaX3ZR16uu/X+XfyJbIu6iGRbGq/yHYU2vCWPJFHW55u7ifG6OuD1Kmivm9
yK/l3DKUH5jizWM1fSrXKvmAUirXzh8f8v8u/2vl/4fCJ8ZiGcds8K4w6+JNMS0nKE2AhBimmumT
kef/uyaPC04ekhM1O0S392t5dnm4vE5uQz/k58lIKFzi9iNvQ+0vUmZcRgoXQmrToJz/vj6hk8Wp
EQ/RNVFBBdM7kvJwTf5QeQOA2buJLmgkCLC/MKX//qB/kHSJFf+9tPz7/7zRyrTzJS6M4VYyZNx0
jvtZE9pHWgt/W6VQ6dHEomMGSffdKo2HWp865D9uJOtPSg3DOc8fckP5BlvtA0Wpv7AepcUpMsE2
aobGL62W/zzPiseRp3GiXRNyQOE0nxGJw3d4/Yjc+V6RmBjLdRA1RbSNaPteHGOu7TVyjQgtaQAB
CMEywDLpqyEgp8YJqFz9iWM+28yruGsBev37o/3lfWKoglCUSd7iae/fp2tFWQvPL7511a5eyJqX
4j4T81PN9OB/v5KmaZaquSoh5r1AEfQxqmFEUG8FUnpA704tgJA0gxNBo/Hfl/pblEaB0obfjA4C
qhwy9vzn01X9MjdTp8c3w26SfuPUKKGbKz10vfFsCPnIl1ZwwvCIhmDVQvIKUW+Nmec5SmhQpfm5
rnUgW93urVGnwe/zaWBiUxr7oXSqE3UT+nZpJkKvXukttswaqlnJIWjCU8bq0gLLMEFrU63ug7f4
x6KEYM5/VBv6NjpPf0gV0hpLWxrWt9lQaYXzU98ns4yeEvjwH0hd/nEp1uV/XqIn1+1/XiJJNH+t
d8r/wPr92+oz2GPSLk0Khr6LVms+VY5Q+wSOD6Ocwjy3UrRMGa+GLj5YE3+J90SM/7vUu+hUxpE9
9IqnXEG44D6KvnxUhZYnkXqgI/69/rS/vTrM6g10ONCNwgzj91dXm2nitJgH3iDzpKUI14zeeL9d
0YxW0wkEj4SsMSPUALCVQJYWMIUW9no0TT/Y37/MVd+dczz3/93Ku+c26ZMJt1vdqxtZxb29pIWk
gypYPGSAiCCtQ+VZ453b0m6MkaoDpgDm1lMY+7eeWl0yuoobJGKUsB3t6GKCHAY4E8P99WoNEq9O
Hl+ZTPgjfQKFLpXurdjzHSsTx7xpKDBhTp6kZNfeqhJrq5itft+as/s1EhXMF92Lt8BUlsDLJnLz
FJVrT7QiaDJa6GKpnbBd63pbd+bkixzXOa+AN/jv7/WXkwt5Js5lTkwcXN9H4KXMOu7ecK5t0+If
A6DIFs4Hp8lf0h0PdSAo/ExqIPPLJfOf3dRlVo9+qG1dRYVoFa2ERuzWpgJ7slcZIixjeVpjN/j3
g/0tf//tqu/y96yjiUXfyrrq8KYP/QjEBo4nQrkTWCWhRm3QOGoWJJDyD1UkqEW0ktnmv+/ib1vP
tVULVTi66rD7f3/0ZsCJpMGy/YZly6lVxmfm6KFV6m/9mCU04dWv/77e35Igz4NTiMA+OQIB8/cL
lspQR52rZTec8QC4l0hzwvNo3F2vtfOla/WcATqjmD53cW6bQCVX9hjYIzorH9zJ3852T4dDrRGu
TfKW3+8kydWyKTrLukag9wE0N81DNtF4GALBHIppJmNLFdGBj2wO/haAUASQ5uLYp9Pa+v26q1fN
OqdtfIsrL2bY2UchOjb9c5Zp8JL//ZB/rmwUG1yIjXxbDXWvd5+XIeyUV8NMjQiuRUG1JlZbxgvW
ZTZw01uTLzkSfc7aig9e7p+Hh7yuI+UWsFRDdvD3ZzSjLC7VYc5ubr1cp6k6ILK07Wxxak3v4d+P
+GeA0FRyFynLh3oZ13x3Ka3urC6nqw0Lq99Yk1tv7PEjp13rzxepS5EPW0pLI2X6frGolae1rWZH
V6NGt1mAVPDTpC+OrjPAW4qj3h8nAqVdJQNzQ3fV97Wg1p0jILlo0QOgLl37rioncxdPwvX1+lM3
PdlAvmiamaceqbutMzCqtxdjDUWetzTvWo9ZYV2ll9HtkI1wM2YbulkBjIAl0y6D6S+d2uwmPTX3
ipqBDmq0oJyQvnWnLjs7Y3dpLTf6hgv9tzoCiJXCpz1TuXs0GQUa0+Xom8qL4saQOgfwO6picfap
YNlSY8xCjifPbwyQyqWDPmuhmqDPHa/9lMSiKiBLRTawzQYD3ga+7v/6WRHwx8GAzUlejZj375+V
OTxty8Rer6aFYL+q08bBZeHbvy8iQ+xvB7CDfC+B3fB0DYWT94K4hVA9u2Pgc00rrTmmVV2/tgs4
D/Rc8kvvje1uSlobxdP8I2vyP6O/vLSGnJCDWjF9lHfPV0dq3rtG21zLtKBgmhCGcnEEgvIs2VPH
SV2DhCnSXNcfHHZ/7BfHxBWJvJutaWqm9W6/1K03ZHVXNdfW6JjsNXEdpCpTsX+/2T/jvJSFkse2
dI5EsOldMTgVCaulzYqrHiPuuETbVXU2UNaIeKLYmrVyte3xqZnQLLH6vcPI8YMb+CMEoXeK2rZr
Ie9mo9z0LgQZyaD3vSKqa9dkmrqpPRsq/kw4Bk6Kdi0ek/EbwysPCv1qHb02d9zdmHsFG9cqAYaq
yHwwKAW53rQHbVisQzRryQfH758fQ8qBI15j6BaqZe/jJPdU2rq0PB7RkB5S875rxMu/XwT9wD9c
yZABRh8IJxCL8o6E8N03n+y1AEFl1PeIZAdoJIO0cv2aGabnxMihJ4ccNnlZezfH6U+MSANdwyKy
mb63q3m16uVr2pbnSmO+6n2v+WNA78TOWkRa4ruk7H7Sp981aQTiMHshvz50enXV0Y6Hs1TRaG7P
WomuKeP0jefNwBCaH8j5PeS9t+mSYpu3E0LMwL+K+pyWA/InVfjrhoQ4SvW5yB1e13TwF8jNG9Sr
HmIAYjGGUszsQ97efsl0/IhBHeAUJFDdKD7FbfO9Fs3NsOZHJ0FYddWh84DmheqXX9QR/XO7bWsQ
f+JxicvdbC6Pneptx8R9I7l9NtcpwF19myVdUHbmoVr60MWfyqHdkDfRvmtUXxH1Awv8awFC30qS
wlfAAtfj9HnU29dCSw6ovPpN0VwTIIZdqYVToQDzVO9S2HprJZoAk42rk5efzDS9ZS4EgtJ0Ngz6
GMFW2GaQIuBsf/LU+bGJyicwaqdWB33Fj3MMOQ8MUo/jau5MEEX21L4aUmXLxJSDN2n5CkpiatVu
rca7KxRQQQAKQsvukbor109AHs/9VD86hiL/xjrzN7Mssu+WdnqMk+xsVeM+tg3w+9PzpDXn1OkA
IZvg5dN+H6/j5wz0xWZFfnrXZZqvw0FyjQXPhzHs6+4lzwC6pHzh2EruQGlvp7QN16FhOXivOZzD
oFvH+86zsepK7vXIelMT7ajbddjCke3c+qKAC5jUeGfV8+va16e0gFcSNWZggZpUexROOvAG+fK9
axQUCmFCjsOhzYYLIl0ns+xucxVvS3hAbdWGGXCxvGF8HS33wF5C+dEUuzjHkXMak+HEwjZ7PXTq
GdulYnks7SLyh8k5uQL2GhIENcK3MdKbOA7ANXN6IGraxWGM6DhNqLteu3EryGwlat6Tm16nZfi2
mM33zoo/28BrRKS/zaL8qUHYTSbnO1qX10UO9mavOmQ96JG2Tw+jbl4aQMMWqAH8Dp48a6YFa4ea
MT8PbS+b+n6xTnKmzFIQ56KOd+3UHGrEC5zOfRO8zroH4zZOLZl8FM54g0lMCXE+P7or+eai6Nex
BhGFt6vS2jcPD77AwtmELOUTxCen2HDfWztzSU3c+p6UCyp4ea6F/VSamAGn2f1iURc2xi6zizGY
nAycohDICChKrD3WGdBYDeiBUXufkcSIa3vTjwDQCm/JHh1g5JecUkdfkpuyqONeTT0IkVN5rIcZ
lQzAJHp9kQ/ZlhzEDTwe/m7KLpIRZoBtTtavkzIf5tVukFJgkBXrzBvFnYDa6xTcsBNB0EBhXngB
+NYgg00xFX0ohQETmG1GNB1EJwFyTmgNb0kMbNk2ToZ132EKzzpo3DbQmx8Lk/4eYkcLWRfpiQtj
5y6H3QBBEQ0FvXTxy72TsdRgm+vjCtiH/vQswlk3qbi7k7zZGBNEBxCAZb9QOCMKNB56VqtcET1W
EJb3qdPMwHaybzxhjSimXD/Q3g1d33ErKlFPETQbF52R8pbuC4DY5hsSl+feTYPcykOnz57UKmVQ
BdBURaCtxgFb2HlY2g7N1zgoUawoOnObRG/god7apNpT1y4i2+f1cg9ccTPE87aDr8mFspq8B7SA
3n6vLO2yLt/XIj26wEUmQ+wLHBI1PoOkj/FWdeteKQ4VsGLUVFC4gmdFl9JY0SgaoWhk7W0EHlor
PxNLWnG5Ps+YQ/xNOxHa2uAb7BeaxpJ5ZHcOLOhqYyNIMS+W/Mhyl47KuFMrJFGgFjtG/NxX/aW0
oxP4Tr8fklDTvmZRArIf0d022c5co4W0gmIdUjzam6zjeIvyD4rO01IQ83SkFeOF/xKBbAiTijM+
1FW2SzmELCQepCwFt6t2AuW1V6on9PsmZMq+afw/EeIJNro5lY7+qZ4/ZnA2bVhE/Jv+Fe2PkAqb
6SC/NWMA6mBFaDq+3r+Qjfux82AqKoJO9/KrjniA8NyKglbGYoe8GSzh8KnpAjVW7i0lupMxXIxE
Lw9tM/ha5CwxggOxtdyPi5MhlIKpZa8BCASrodhyASPY7RvdjxJXTRTa8Q9VA5uDrCseen6ZRaYX
Fd8KNp/CsW8j5CrXDDOwh7h6pDeykY+jwuJZHLiUVdVeONsDR7QvsRZh1/hVSRuiQ25+m7pqhuY1
B1033bJEHMwsh4LwyDaAcbnVc5LX9WuWQPBbjFMzO6eaSQDcwbV0IL0UfgzrQO+bb2zKoLQQdJPH
eY/mvzHpZ1uIV4SyArk7naHdqLl7bNmbeVEe3I5/CFhudTjqrHOhjPeFohw1BEUo/YJ6tgDdIrw8
gx7Mpu2vvSkDh/LCDf2K8DyyPJYGMqBh6QMZVqS1eKHvW6ICwlh6Xm7kmzRpAPIwdQeWdBifBANw
owH9MwybJbuP2ax8d7mTO8OEAO4Ad0lOcrVmrHH28amBkCRIFApw7IAYnhTRn8pB22nQwTUqRkM+
hxQRsA4ZHM18LH4FS4gWweQRQ7krZ83knalOwkwyf/CSb9MCI7yCt67v5e7WgPBAj6IlB4YUPir+
HUjH+4DSdrweGfP6eNjRGdxqfFhQXN+4k+24XL1JQgK+oLgMzQPQHzNrjfuRr8TIjW99px5l9Cy9
76UmEZ3FobC/O7Yrlel9exZ7r9bDkZ8mt/c1LUaMKDvq3E0UQ8BlxzlF803jbVB1BXJF2tEUamn7
hWtr8YvNppI/VS322Zh+dBin28qQ8b7sEzL099x8Dxul8WrQMl8WU9vFw70pV/CKvImdga/Lm41K
CRw3gGdG58oIn3RthbJecZZeVBYIkMFdW04Bj/8oH05eFEnGK1tlgheVMuxg4639ctCzdgt2Xfq7
J4elxN0zzf+/FFc+ats56LA8CyCWeiJA6dxrAhJlG1/nNf6q8zTcT6E9yAVq2JduasKsf01JOeTV
G6e4laYXyhhnjM0xUyEH9d1Jvhw2ui90ZV/yKeXrsLXs0prwVGZ3gxEF5HXz19qWm7arpRyPLtXU
nng9iogPK+zkRR/7jfDSa4IxFAPkp8yzqa8A2atKgziOho1q/UNdXwksvPISzg4mwku5Md0vcnuk
nADyvbGgNEDI9E7QoLFoMK+BY5HeIOzWQ95SlQE0ywM2fvtc3xvl9Cyfx4JpBYjzp/zJxl1+gjw/
DbUBiQkuxSDOArCgkESSvNjNS3nKONctCL/x4F0EJMFUuyb4yq1lAjkqullYQwaI7dx0oJXVOmpB
0UWXxRsYCdTWHZrPP5uRBrkY47cGoWF5jiv99DqsNiujNh/lPsLcDkk6VCIMPnvDSyVZ3apAPf0M
H6uFNQH08a6MtZPqODsNKoZiO+HQ1XujHTI8G+uSw3kJMze+Qy7pigy1P6XQIUZYvV1lPIho+JJ6
MEZElyPyidaa5+EN4GUvUzHeas8Ix1Ic5dXdEhgnZCWwhncWln81dYrhJSQkmOSVM2BeEnt4A5Ep
8Tjx98hW7oDGPYgk+fU51ZW0Qms5jqe9fGXy7LGH4WsyW5/iekHciH+IW8tT5S3XXp0vlkPJtKop
MWjYD5aYJFblHpdZSF1K9yTq4p4l+FC1zqFX1+duEmM42vMNM7e9DHQuUcGyjW1k4PCQ4X7bzJd2
jF4nJ9rF3vodOtmu1iYHlRkKo7XEdVddPiUgUzkm9ngtD5uxWdAnqK5q3B/MIdlVndRbAJQYOdu+
Kv4fTeexHLW6ReEnUpVymLqj29kG2zBRAQcUWzm09PT3Ww13gnFo6Q87rJ3fwrn5SWrIidSq/blJ
H+O4PVi980IT0K3vpJ898orcjf3cMjKNQ6TvU3Bb2NGvuY6fEozNJUvJufNvCaYfejem5xPVAhED
sFvG7fom9fIiKWBQedO2+B/miSShy+8yOb/UjnUg3luz9I6BCuXblLfCqcCBYXq3mpBWfLb9eJ6L
O4lLikW/1bn75ifta1cVj9fTWbI7KrXo+IPjzJvu7NUxNjT2fiSxloZM9WdRUzRvOochoOlNTx7z
ePbvI4doMRtdHX9fr+uj2Xknil1vIrOliCHdVGH0p03aOw91TSelrZsOr7mLlu8smm86XUJ2X/JN
pFQu5i6FVC5JffLP+d2leiG1gXDmsnWzZr8ibXv6DbU0GojQlWEd7sQDbvEdt8ZGEHfiQhp/eUvW
F0QrXm87tbZT/nAef7VUVMPd4wVhn218IrP+4lNB5e0kcBzwrEOL0tXl8yWtz1I5q5Lhoyxp+jNZ
9zVGdFltOoPKtcEFmu7ngrooZE21kBfFciQowVIU1m386o6HSg5L9Q4PEiXSJWRo0MOh3BVL+CN3
rH3AzZqT/xCf6YA7zo/RGBzymZ4kICgzDXZZmNyQobft6akl6KW/WbAAM6pRBzQzKELKkXr/CIKK
TVAusUh63ZG0CVWPq0VHwfQQGXRnwd2JjLnRFeqUvOBdQtkY8kd9LWgiQ56GFqiHkyCjY4mzZx/z
KU5/WRdsfLl6KR0xVUbN5NM2/AJwp3P8p2StUKW0dPlqJu+iB6PO39g+5oEADaN5H2h/oR1xCy6+
BkGi1TZ2bWkfxHL8mJ60NwE9RzvSY9DwHOgF48hqtpLHXWLjHe4ePHfaMMFh211uPYwGa3g/+3RN
mRgljtbhtGm0S5I11WGw7Tn7yqJw6d5Jn54vODwLiIJGL8CH1f7GS6+Qi8NOKHEbfxTppwX5AWwN
Z2LmwH/N/CU/9xuajmO9h7cG3Z0abhwl6EbfpHmJXl3tJPaqQ47d+arunCQ7GdQyu39Eo038ve9V
lImfo+zQUUen+G4yl29eflyh/aDTqYJiw1CqyrXuaJ15YHF07Wea0StVAHRKMTceol824TnxNzby
Q+DDBOVhbAnhkVOs9n83F2xCdsCKViumCu19YEBse6kg4VexiQpu5pmILOe3FhYlySN1RhH1mjRf
DDDHaWFejryBM+1/d82rODNPzANk3y3+qcTf3rqXF1hkpBta4mVUIU1bRuaoXnfJl6MbVrsoNvdl
+pkN0yFDCdvGIae2xkgZUqB74NgEm8Vq7vgpEVmG7n7IDbrNGPvObB9maoos0S2t8vhLLlJ86vue
qnyui584F5zaBLNpzMJmeB1bhHa6tdiEHvy9zCfAgAugkkwieGI0j+yJf3tsQQcqMJgfG/r5Uw0e
K5kaaoxfISLOzgegiudjiy4J8bzSOi7egq8g+qa+HOz2spHckW1XEB8h2tDSNmmhnlu4g5Z+MJSI
QzZXT/Kzk9BvjWc5kOnU/Wyn9CCmsdmhLMie7zm9q6mYB0edkYS9vo8u7VZbz9e3xKVI1nGOU8Yb
sQoA2HqIeFLCFpLR65pKfWMbQcC2jelFgEnDXIts+BBKAWvS2RppRefD1DzOnneHjNQjvNncODgX
CrLUByqL7XTfrelDCS6WLYydxzCYr75H6Rr3zkGIq0TfHfvDhN/Tm+c2Hi8nZ86f4+od++cBNL5p
8QR4UlpTRjG1t2eZWWMc9aorLdH2R405z+mDg53KIIKNhI0xvHRMV7w0+f6K4/1Xj2Jjyi1uGoT5
2fg5hjhbHx26v/RoJIHSVVKT068pmwwJd2rVs5+e9Lses4iemT8kbFh6XESbIrIOOa0FcQvr+h3M
qiUqX6YopFMLZZoAM3i4Mx+B1thqsCQvp75lD/2IJ/iSc0eSK9S13tngD0lI/ZVuWV/Foi29rfHG
2zPuLmLv7F56rKTZg0CNSSM7J6q1Jt9v9hAfYBRiZ3dj4L92SbxBDkmq1dhnFUXcs/8BUcvMIaF5
g7ScauuRpzrmZV+jvviJZyOKIJmJuuQ5RVpI5vnv0F3D4JJ4/IqU1sGxA96G1X0jFnNx+PmB2oD9
SOZXeCDPv6ZBKabx0WHIThdEhTUMG+Ap21wS5CZaRXLQoLGF+Wka/ePokpyBG4FViwd9s78lC0Xu
EXukQyHPTx3v2FCJgINu4zcGFdO4MO0jr0H8dDXCnTUh+vvfBaYHp6iLb2ZaQpt7kbtUlgTI2Djk
5/5ouO22AWvjl0cnsm5n/NTHOFIj6p4yPDopFpGUClRotwlVjigynpQNKQcYfErOYEbzARtvQWEF
mzEq767vKrKtGXyyFue8HHwOPAWett6dE0w0cQp2NsrsfHnlo7yYV+hNMJ5Lw6akLQ4LwFHrFd0i
p/Fp0Bel3MtR02ZYLlgr/IgKlQcHqxjx1Zj2TkZ/aVAkihAYPszcfmuQ71L2l8p7KVHiReEfozK4
i8PpmPV/Rn/A6ojfJiN9zFHm3UwX3gtpMKQcXZqvKU0iLAynzhpudSf0Etq0AfNmwP7V0B8zxn5w
iJJwOGQWu6OV/qdEzuzOh8yNNg6IJQQKla+kxexiNbMyGaxh0dW2uuwyrMPFp4wK/UA/ZgcBI0YW
bmzUTzwd7sMzPsxxfKyNqbmpzzSF9peTSY6vS/wlZzO12zwP6Uhxe3q+aUzvylk6OK5ljPJv4jf9
noJC+s6i4n22M9BOYH2SX87woU2HdpDmjpvgeloz27EXltS7HNWKb4SLSfrvHZ4or/8Nh+nw/QEf
ZI+4W56aqry3/asg5NDXhGqWPr0X5DvHtP1XHj6TUAMjPRS4PdKivrXT4bnEtqiq84Z5RCTED1dN
yPVzUq213jCrnsq94xx+2ji0o+yZRhgbiozu+hnSP7Od8leNBnMc81RdXjl1YWQ8zhuUojCfJIVU
G51y70SalOIeVajU0PVFmwpASZJshrfSaFg1v7iHxPzWcDcjx+z4U+qDISe34j4cdKcC1Eoh7ZYU
OHnnRFW6/PPyxiipmyn26Vbqb0swxoXuHU5I72nwl91Fp4QkNr0YYAh7ikgHeh/TYcfM/L3fV9uY
nvQ95wtkbJpgTzEVivBPKKYplpNOPnOLF2QLvjzfPlWcXUSjaOnRzv/xV5ID4spXbUFaVbBdOqsH
8ZVYrtyoEE41UmWUVQdETEv/Uos1IjyM4RnGl8w/5yW+qQkfHY2bwk8Pr1Lh0mo4vu+8YMurziNv
NErSBsKt9lBjVIg1L0xU4EnLPD/gV7i444tpjsJrqPcE+pFY7yjczwI6gHBTlGhsoLdAnhkIxV+b
L05f3zsm0xzOza05vPfg1ho5VyQ+wUWUAlgoyiMh1Qb3QTRXx5gjIHkbm44+bzp642dsVF/JY3i+
eOleYt1Qs3/jPWrJM2leDXzZkIpT9DQSmg96DmiUn9jhD91TjM8pKn/JQkLoN7iQBPuWJttXPl21
gBQWMQ107kFwjLTEXYjtIBHPXuS5xyntWP4r0sgMrZ02OVCiw4SNqhh2NY5POS1JLOKVCVU757R/
kMdZR88qub88/awASQKnFZYPyJr9AnW2uXuRoEVvV9Ad3GmnK1O+jL0JNYkUMbqgHoA//2LlH1CD
q2/sSD5lBsZPPjB3P8/zH3OwjkMIF0Pi0LXwiEysMo7frjA8oc01BW/YgMX5fHBpmSwbSSCn6d+E
6E2N2UB3XUUMSpz+RLsR453FieDI5ZXv7yi0ID5bkoHBCcay7+0fgg6ctxzQAgXhkL4GsGRhRXv6
72xc/93zH1bCdqIYYXZwXUq/+pbJEjVbbMl+WEbatZqPuD3FXKv7At46qzrV+sklcgjCgrCj0JUw
LQjW5lzr8JlfY330dSbwx+m49gPdCKly1YBhnIbrSzdiQ//U9teUsArj0HK6mk7sSosS4jKpRZJf
1CgAzTRK535USdwxRTXkmHih2L8DIvdODBgJr1hGPtfceofpEGkZOG4q6gOqT4YXG7la+8CTIaPI
DTpby2DnDhrvgZlKBKcJTmIx+YiX0TsU4B/Upfpzte4xj1lGjHWFOa/3wX0ilz75043hnZW79zIi
pLuwZ8jmO0BPdNjZ9le4lCiuARaVpQz9ypD0m+wlSYcbPBw3Y/bu0jOkopuUFhktzH+njzKb4Jkw
90SFo0QGJAcAyRkToOtHQ1DguzFn94EJS8eRE5fSG91Z5oEVU0Dc+Eim75PDrGlISP5fn5mW0xef
El9EXERrCy6ZG+tH/576w23NZAnI9QoGzHDHuRvLS446KSayA+r0S+94zzOR77Bn6jvLsrBgWqFr
EGKC0PboKVoZf2QNapfOUB76IngUnBB8Lcl2WBljMl2CnYPLWqQsc9Ab9mA2YgWsymA6DHWPe6Nt
TgHBCCFy6Ij5NFsTQrIC2oqXr0VaPNTNt7NT0zeSPmhxdGhac+evQOaGxkPoHP5KiQA6q3pSTyWs
LOoxO6N7TEtLPhCOWEq2Srzd6Fi3AMiy+SgpxVwiZuEwZwX3j8QRTOdhbrlOeUcN4qmg6QtW/e5q
FYArzHO7FePAdPpxsLa3um1qSHd4IhqMBIPu1golij9wQtPhetdR7YKnObw3z9VT6RK1BSZcSCa4
+HTp5bwa45ekisEIc5NWyKXZ07Xh60KMU14wJI1seb6QqaxcMtQzFIEKh/uszjvK+CxmDE8CoMlM
mCewNxdujozPvb9W7xMbrozkMOK2As6CXFlu6v4RdWvlWHMmNqnja1jLb9OnQXSPvxBVZhXgJ+77
H+k6uBshrfOAYwazlKbT/F4wCB0cD8+si//QbIwh2KFsRIizWt5KeqDxP9gks96H/In0Yj4t/cVP
UXEsiP+MtEZaejqi0W7MB1G1NYXahBaBLFCQh6+uAVSIj+LZ2QvYXb1IFh2QQPbDXmAXP4qdYaEG
9VEo3ByLXeEBiPMnUSiP4u+WnLETV7O6JW4gPSE1DmPoWz1WCgnO5ieBsD5WlAx2PiKkzsJRTPJr
8ai6f+ONdHO86fIZwsaxr+jQeDNY+WEsX42hxpggu2l4YIbxIXDRlVgyZFeAa/9tvimqO4+GEAEs
aWi6CR5QQMqZSNfcKV22xAczzOgP3yAx4wu3zgIQdeg1/pXThGfCTtysVCYinIog+nKQ4cYliGg4
HwvIJ2hbjMhqDh6zS5eIpDemV7fy9yZnINCjI0eZXX0y7GeE72FIgIsez++Y1rjDgBQ8o7c39rHQ
DpK4AxyiFAS/06jbrPUTS8fu9gnFjD88JB/oAizMAcnIUESaNYQ+dg+9McARUHZCTkqLoA/aLwVn
FAU0iG0+5JIZf4xu9ORQ0D1Vn0TRxyvFQP2SmnyvEMXVhsK8AnqB7E8CDi5sBkG607czeQHyY6zJ
I4vgUJqqPyT1x4AeK17PPjG5+heFxjczUkoHFLB56BJnkL4wnkrXJRgt4Okk90nibkJrooHwNSQI
WYgq7eByRMpe32t/KZJM7RmPPCBzouMInJXMv4z2ToZAWYdU966bczfuBOASfsdZD3Z8j3tEcU1p
s1DOitw4sg/ZkUgyifpoKR9YuzAFfhaz3FUlTgO6uyDD24huGNFbC0kizKSjMMJJ75RwkmrmE6wo
Vt+grDpxU4ZxED2KfrnlKnwGWCTr9xDBLngih2Y6vshKtucHMYwkg9wdyJM2MmkY5954piJWEJ30
OKmtfGOulwOHNvsBss+4mg8gCf5ECkU8V0/tppr/+B6e8ZkuG/TbkXJAVyT4XXxiYnJp0G2Rz78g
XTscdIwTEoqGE/nCmcACcBeUZ/FAHRDf6V6gYX7Lz/8RnKhdgVO+hSoDGM61esE//t69GvcySoWQ
yoD+NBAO98haXb/Z0qLp74O0HB6sQB7v9SivZn8CcoBrLU4k4MZ0CaKzqbMeLinBFrSaH7zPZJGN
xWuLsZCTMADlXjDHxDQm0fwGFwVUDK/wnjFNqXt79x3//i+Ls4oI6GdGL31KwqB5NN3qEBG3zCv6
9hFG/Yfhnc658QvwyvBODdpOVCyXm4iWZUqJFI+kDMJPi7VuZjJJGiiFcxVDclhCAjo6DkWOLoS5
cJm0DJAZTwhsKaNqRSvxPKAlEk4t1Cz0n015Pj8UuMLdKCpHTegWr8IGv9tkf4ESeaZkKrtMyW+b
llN+yW6LgFizYdAo6TcKjKd4DTY9ZNRSgvdPhhHCeZz8D4fQHHYxLhJI8XcxgR5oIsYBsUQWKsxF
ydahqxGX8M96ZnBeRdM6WIELk2kY4zrIk+Uk+33I78A5BzxR8ENL9EwcyO4nH78Q2gReyxiQzuMT
9DeDLSEeHaAvKT7Z4Va6U3x51SvC/XoqGew3RuQQMvT7b5y6jIsSRJda7y0G64rAkEMAppNv0+fs
2RGlWVtdchrS7goDU7a5RFA0cKfoNtKx0LAMeUGq6VakBgEC9YUZGCQWhUuKZ2Dc87qEOFW54nDC
glvr8/1Ka+0UfGzudU9B/MVsHlTniHpDPd7IPETXIMRdpAdbBXjyL3LItH6a9Jzg7XIdC89jrNrk
Zki6VaSAYP3wPo4iibjLNNzZ0fDs2sYt+Ur8FAGhZ0F9SpMxzm9S1zwNGpDBKHDBgvLzvGGOPVB6
PJ7tjFbqL6KA8HzPFy6ARpdyR0o+xiNGBoeMI07RbuA2eBn25fhJW9Cx84d8ihuJbAYIcdh6FL17
pfz1kYgIFqwnb5JcneAQpsVgqJ3/qXUBu6tf3BAZXspnMckVhFbZURCIZK4bwU2A3Y2IDJrrSGTD
ixAg0/5SL1uEGq/iiEOAn2LnaWXqsBJWZISyed+H9zhUqazhwpBWfP028zSGD5EdILBpb8v00NPA
ToaPZKV+L9dzN/h3bJjrlASi2LKx6OhrMnaFhj0Cqcgn5Ih8LpLnMZ2baRzz5LbxrULP4AR2JlkA
oJQzMkC9KKYT14AY8xH5OxIQ4MAR/hW+Ai0TLYPTTV4uyKT+h8LZZrDgcYDj27/BIvgIU4llIRoq
8gZ5i1m5ZCdcxRdf9CzaNe+VP3Txh3seIdLky1zdQ9xc92x9lRUy/mCDQFG5GkWs/1T8343LehQ+
cYE6NAk8yvPMvpA7fEgnDA0x2PKgv/tLDp6DSint/dX+p9pJmgYq0YKB8zjidMLSEGRLwFUN+RuZ
+Us2nZwLstFkDl7w6bInucDQPRea5nPhGGkEh2kCpUQzLlBPYA4QhDT6i5yUpKpU2Uq3RyQIu2FB
HLNyY/KHlJJ0HsiuBAOq1N2ycaFQ+EZWAU4GrpJV/js7xVLkO2p8867KP2WxRCspzHC8xKzQoyAH
n2YJfIx/eZ18NmyRC99IVgEC+UIIbPSrrTRIypuEfpX5+L6U6ZVxWBM6iHb4V88kLIvw5lmS70vw
JacbFz+A+pETfFD3grJtvI1lRC9JToal/x4SQa4VDF9oP/pgkhUSIaXE8xXd9XKrFK/KM4YXZIER
aB13ZQgOhvclttqHMw+HiETSHMbIkmQWbIQW+BPcxIUlKPjPRpDmZpKExJouU3yni4IiJL3+rl48
qfezYvkPnB64KrsQqp4oujHAOe7UHMmTuXrq/n5ceowm50P9HwJNx+k/sFf+I+6hW9oJCRT78cbv
fhB/7rxbkY0uDA6AEfC7H10auxKTuCb54Lvi42J8Ws0wso3fTK8efRp5OmvnYUCwXIlKMNW82tTu
5fsgsu5G20HyHpy+fVLGlZmtz9dwRjA8VQOTVsjRS5zpQypsYDwdlPdXQGqZ0ixiKAw54o5KMlqK
+ojml7iRM4pDcHEqKwoGQcqDtKCQwcdXqUpxd46fP8a/x2eGkcZT2OyEIXhYPnh7cmKQir9lPRdB
QyfKDwFXeFrW+nhx3oHYUZmfeAsHg4DiXxNbGn9sMtDQcPjwkSSIAbGNiAR3KC0FwXOg6uJxXJ44
btYvhoZ5hPm1YJAwbmMkloAtjMIfcc/8BnGsiFZL61OwHC+bbPOJZla6eAUAIvbHfxPzciv47oQX
YOz0KDuJ3culJqzLeiTmJfYQa2BEoTWogf85tFN3gI8cQZSn92OshmlH5Urwdsa7HoLQfajthAYX
xq2knhwMvPEaW/Pu/uosj/wIVCiNqMhTxbuHopNjv2M6BF7XdaK7I4pJfsj0DIpDKUSkla6HNa6f
y6Q/rGt049GIT9hC7C//seCUDUYC1uzET1wFPlrdsjyy3gs5J1hdHDhSOh9vRQU1IxCgSJcBiapO
1hL4JYE1DCKavdyk6USw+0m+AQ8svHa4jIgOQV/VRNPG/Ij4KyzGDuFc+b8B6YzzyfuXiSEOjJ44
TKl/2fdieU5LyPEf+zJN4LUlzgC9iWf52xBhFQNJsMZbJ9wqqCeFTdqxLnasyrsozB+C8nxM6uRm
xWExBANtzhb89zSuhfiy9MRO6XF0l1TGXTn+WmlGxWt5h6hMFgwOBnhNhq/Mtn+wNiTpY8yI5QGG
y3p6Wpvifqy834yT/mxtMlYu5an3nYMsBE5QJBkFy3fqrw5FZ+3lLvLIOPDJl1QwxcXdnwb/yTiQ
oII86IqHXOgflU+kT4eL8TvOzTvxPKZruNLeHZxHbKA20yvo6Ok+g/MhPso9ekXQexk62iYb4jIl
TQSrGaTj0D1Se+N6bOICCtEOVIYxRYGWkU/wSkBct/F+S+J4eAal0yzcz+piH9sMWA2/YHvqegiQ
yLFRGD/5jlhGj3Q3/EHIjiulaOuxtimm6X7mJjM7TDKjSWxj8QIFsGFAygWWPXfJByScdaDIODTc
gt6Si10uuOvDiCDD1tLcCdUzLGXHOcEu+sjVmWndCunwxzwYVYYFI6HeOuN/YgJ9ENWVAtUFd6R0
+NM6/68iLw5GZrkI0LcIMKucK5ZDIILPXw0kvv6V66JH1DJ/TJkruWYyPn8w8vqWE3ewdRybUbAu
5we01ssRZPi9ctCE9A1523GDr/l6wBIufy1d9qEltfMXRcDB2dCkpBPb7pzNCGZOsl/8TO5Mu51P
yuSQDxMJIdVMBhIAGfkAnbAwyoy3youQgaBAv0xxKFhOU+7bAs1f5Yzpbsc+2jDmaEfk5eK778NC
MprzyyFLQwRpFPYedTXHb6hvYl+I8Ws2m84CZSBLSLKmb7czUTe590Qi8i60QXns8WSJS3zCqBYp
7E2EvfdrXDo59YDUF6Yej79M2I2nG9HVokosDF26MXJ/EvWcj+vl90oUYuFXec5V81OeQP0AVTlX
vx+CXzrlQiXvTBUEJ6gw5MVgNABZujxdnjpRhWwJXPk8vTCvcYGqeK1rug0av9iAQh88mz/MBtoe
N795i4CMXk18WlahYpKcuT0E9/DIxf6wQ3ws86cQmxzt8qAsw7Ou02yZySzBEVrzwfDAThMFZ1S6
NSdhdJ5iBrdmt7BWh5mtIHLe3ZCq5AyTUppSSFx+V8lH+qvsdM86PFHkX/zI1bTn078AluhfFgef
lHuKAnTZo9dDpFZKkVzFUONu3orf14gO9FdrlN2y6OHqJ5MzraNR7oWJ3agWHlVcfirJAspPwunN
Jagm35uOElpmnjUACzXNp8XNnT/u4+hRqGAg10dhSyCmtGZl4OqG++BkSq6joTrAB9D3NJAYg0/D
XP2tpC1Cl0/wOJmtox1/V45W7+AOBodXypLoAvpJAwxW64idbDAVXLo3nl4JLPFr8LY+UgTDIUcB
6CS0ZbieYDlHzp/UOMAuNW0GVtlRDY4WaEYKSW4/fYBzkTGqHUk1tuajhCyHqdzC7kdQVFL5LOJa
3oB05ulRaWwmx73nuhV5yy/fz9khTP+7GNFBHvORjotl8sbrec6Zaj9hPKlJICUPC3Cs8sW3vJvm
QotI/2ddVs8eSJEW9HSMvkehIV5s6FePgCb/LUmP+fsIxWxpXED7pZJxsYBa/73m1G253jSTN6ZA
6Na12TjnQTsFklDONEc1HjkynomrFvHS4wuIKIJB0CJG9A7x+VXQMJaaZBZBXpEVxiAFHYRp8o2g
AoUQ1hPtaV+Wy/DmUCZAHxQ4X0ab7a+fwXm477roMXaZWVQkxA7JVwzH8pnI//Ma0B+9XAx8ehTB
TYP/vejhXKfJ3+ws/ghwb8kyubjzgxRn7US37rJ+kuy0l8jLmdx3manDrKnW86KZcWbZbV3mPLfb
l/H85hbLU9su802Dj0vZAe3FfMFetwGS3tuASRueabPEkbnM56PhMSN0XX9b8/xzNB6aPvxZBsVH
W5SfDfluxkQXP+vyLbbiL7bBUL5ziTp0zP7JqdajOZmPE13xby6MU2HyUfGdrAAKDDqaP3b049zN
NdKxCNMd2Ua3YFY5qhQz4wr64fwCM1ndfxdzuneXoaTKyrvr2+yAUXBZEGvDMu4ZkUjXxNbZNWSo
TdN7nEly5T8hZj4d5/aT1OG1Q9XldfAtMlFDBAlGGw4kuJYSssPlzHgTOgXIyDGKysR4SI+ljDcG
RXLroUkdqpkEt7PpPk805Lsqa0xgeRPl/8ljDDZcP+sHwsNEuK9ncrwYXVTbf1qjOck8DGeq5s74
kTMjfCUMNnvzS9gs3yIX6GGStnZh3mfVfWZUbXT29EbcVPc2ENDGwJmpO/PP2Q8c++HsfStqGzcm
JRN4b6aR1IWFSkikD+fWeXVwkF5Cyii02zKMVJs1UKiw7NpGtAlPvyQpNZTw9rR0J+1TUcFstr6J
Q/rZADv+kQF/xseUFD96atrOvTKx0e9IXq7rBFLw+u7EBEvi9Hfy4ZKQ/8XJImAX1aFYhQllwLXz
9bxOd/Cf0sRIkIIW1peW8mYhdmEJ+aYkudqLd6xV3gmvmfMkN0darHvFN6cuez0TF62BJXNolnfg
ntUK7m07/+NX/W1gNT+UmLzSQggvYbHLqaZtQV7hmTyowP+VKLOQ/hPKr43H0viCZCq45ClNvxqZ
T14bszqRcgoDDXlwIgVeprkEpV86dFI0mv2ZrEHlaYwNGVks7twsDyyVxtq3NLG/sfHE8a2S2uQz
k5NeWRdsnOFxdCLAT9vsUiNPKUSkhN+cGGrMUEX8SdKW4B7dWUHcRCVrSpSROYpqZqWKuYsBVR4i
ap6JiMyX5Y7BQY8DEwC60mNZ7lvRXp5NfKty4QnWyYZdiYtK3BmUhCCY0JB0rD4O5AS0DGKVXwZh
K0YIyGghKmfODBAAd0JzishK2BGOH3CHRut0YoP0e5TNSW+gu6EkqwOd7IOI5779MON5Kw9TsJ7/
sy06Za9l9TP040npN+R1nBK08r9QSu1GO4UD0UKAYQtm0n0RPgmC7r2cKQkfiRDs6WVyk0+vDck9
qNp9x/RruIxQxEQSWmoNr/46bxWvjQd/G/u0xk1iwPtS+Rn8cJ0ujt4gELRtSSSS2ypbY7kx3WwT
T81WmVUiwkW1sdToc0SsaJiaX3Jh6eD0VZdKg8Yn6eHZzSBTPHJD/YOczGPfpXcYelDssaOzNegI
y055CuFAl4agygax2dgnX/0gPI3UOnIYzKXfuX39hYM0GX8cDuMfgwFXGRd3aac9KV/ywY8xXD5G
r5z6Sj9ikjOrEhsiPq6I0y1fafR7S/xYZ8A7PDI15Mzqzyd5sfUOpsJ/WHV1H3bxb7c9b4MzAxJI
rb4VYBFRxp1HuUF8nCGx1D8q2YAnKX+XL/pObzHXW77oO510cR5fV+eimDC0qeOQEgaB8AndPl/M
zjK3leUdrq8527tl/pJ4UBILxdIso46ik2Y8ubm7Ga3mlg2apB14ZM/wSNWD0v7jto8ZYkOtKqlt
d33u7mvvRKsA+a2boXrO4vGWuRWvcmfG4XKnTxgmteqzP1Ga+R/S3x38g0g1Xh+SoL/WW+pT+IIO
qkXIz2TPZYu2KHuoaEwyqOp3JR/paCbaq5ycpNclpbF/dPCEIGJpSbX9C520OWaOXLnBHKhVPePI
4ShcU6nr6UMxUw6KdUFiDbXKfoLs1ElzRGMGKknHX1DCvxP3mVOK10Fn6qDgmkdwhKCHsjN0pz4D
LToGXuekXTM/KPNSetWuwxuSfS9BzxWQU7pVrbwSVfKmf+1bxnwE3vw8k6oj45E8HRYuX/xMpOZc
rw+ib7Eeq7am4MXrmwdKzx4UvRQFlZdm5xb93mAQPArGxpjyx13j+R9GiJO/mW4TBhnu6664iyf6
TBNgyTjLvr8dkOke2THSRwSRkG5eQMdzQJCCT9Jn4SfLkeIxibYLOqJvz/SPNarpw/MvB5IYd86F
t/XRLvHGJxkrcYP7HndzeDHIaqPNvZ/udQksHwoaPCYqUwvM00n+FE1iTnLNsiRZFqJUWS9y9PHd
NBaiaT6GdOZUlI4I8CUsyOgYfBPKzAYHTe35mpblMqupx09Fb7A3ofQZE/QqJMzHqv8DdEeuhm3w
XRDs7zVizTiGIX8i6VwrQg4/HGlvrF4BWvucMcR8ls+G5Zp1/sRi+CYuaKDNcNer79oyXRND/jbi
/oN17xbkHE8U1o8z4YNkV/R+fGPmDwqwQGKF3+/6hqAKfMaB6Ke6Q4A+p9H79bXudW7bQCYxS9HW
C/9qa2T5uosIhmfMd+TQTD/+hdpiRVm3vKpi0uqj26w5Xxhu0ZPVV1EvSGIxLlHPEl6fOaV6ZnwK
pN2hKdSyq8rDW2yFfzLF85JvF/ODfXEaLs12sBy4BZVD4EZvm18TH40bh4O1Xvo2JgmcgXnRr4pR
E92I/xDxxIe5Q3GmwtjcGWbYX+SCMzjGgMPtl/vnHy4so0iqzleivVKlMN66gmm755z+tfaRRNkm
yRjV+UkiPoQ3NzXuu7U/tZYmzuGZayhPIUrRF28XAJOYYG2wlGxyAPMyeCFXuQjS97EI+lNUjXeo
DR8PB7tSyabMSSXOKh08O5OOEWWcekTZbNMkZJdHzF2ZndcmaZ5RwKY1fTqlRbFCg2k4VV8Y5kBq
0cz4xIQEqiz7r6E5BTleMxahke0ooWSxHgPEKGEwboO6QSfOSYOtY5SgQbRe7XrQ78IESoo98ZfQ
GqNx3L2sdxeBYLSGcSwHg2nV9PUQn9KT/S45MzWy/0MO1ktaBrfc+7uPdBNL0K39buCS5aq15uhe
EQP3jNOlm+rbxO1PYxARh6udU8I4jDCzfiVn9rbGNFdxnvuBBkrZ4OGoSyJCMXlonarZewhxry/p
Un9hzA35b9n8U8zceRdSx5J8etCS1WrHw8SkqI6KagizWhzaSiZYleeYKTyl3WbbwV0faJJDGVIY
XaiHd762Nc2yE2fG1UKy+2COL8wM2bkL03PnJP2d03TwB+5I7+jGpAIz32VLGInciNg/dUSKvN76
7qMlZDjbdmYc6LM9bKwLrpu1vTzQ9vdJTq25ZC5hnqFBEz+aN1GnkQQriaJgk8savzFr+M84BvuM
plIIYlqGLofLxfhvjOrgJkBU6xMBapLJFHuCFsTEziaNiyrv3bP718VkqMFAEdPGihh+weTN+RyS
4GyWXxwjvMUUI9EHF1WeFgzyq4mYmgmVVHP0J7eb+6ufHK4KL8W+qGyy0iey3tvjTPkqDQCZbGCE
EZZTejJXBhdljONrK8ZEL+lLwgSOTZNOb1GK6Kk8e48xf6BPO7nedlLgLl8e6FBIGodVfK0Q2ot3
3rtk3OWTCy8ClB+oLb0dutzZZFlAIT0xV9z2yGQq5OWY6Fu8LgFOKqQffUxv2mKK8I+T+E4UmO4U
AFcSt1u69IAHTIqY8GxfvWkC9gvKGie0wJw/jTito+C+HQhIF66KBTIe0/j2B/JL+VP6RMc8g2xa
9sFkPyq6R8hwjJP9SgqKpIRJ2b3Sx5V3FgDM5dSn6y8dN/dyjI0M4PCj2zAMt+ohMrrtR5fTDoi0
GAO8zivz3mLat488nyh2Q/YUVP1SGSRpSgu9O5k7tnN5JqjQxfX9qoyN9upMV/bx6u9HqjjwhFlM
RuhXi7mc0xX4VZ53UGDTvAT3+XncrrjklPffz9EVtco/rng6oyS4C4oDuQKSr0HH1f2InQoGworh
IK6uPt/Q0ctxry8AE7f51pGvWVwW3EOk2mNM4vLcuE1yxOl0ITtfQSv2EMdACZp4k+/O2TJXgj3H
K4O/JpvZuI330ud3Nb9StmxUvbu9tSNFriGVsAcIsARkbuWR7kKnQAsDk6e70YXRP7idFQTLfmaY
NfKMgg5z8mizJvnOEGMFM6CQBj3GmSHyZVfLKSUraKXA0vkLxmiItMfPuk/w9OK75W1XbzaZOGO+
q1vnIVe7k5wsoL+5R8oUJsgYK80nfQGdxJg6JVdtYS0pj1c0hPmAzftHKTzSqaJaSlOzX/iGUoaA
ADEjfBA+e5UbJfCn/1ISOizXZF8PQTD9Bj7dyWiUsqd738ZHAfjx5SClhMKQ07oCs63FmcYt7F3W
hYxUuAX71kjOz4VRn9KlYw4RUqQYf8VM0/OpXmEtEpX8IUlLfMMJNxYtIVIDu55iDOQ8Ud+2nt8m
8n/7P0KXMoFl4orL5N9jBWU+X30A2G2K5y7r+rD6JDwsy65J3Sd+VETVMS1Hui35LV5dkMu4GHdR
kqga94PBEafCs7dR53xXR+x9OI53y9l+79yR6TvMq/NpN2AmX3Iz+YlYfpcfYujHLRNjmSxjMzIr
M5xk71HFv3WQb5PZfmT28t2DZ3oyF2nDD/ebf9BnJM37V9rp5bydLfttQFAzKeZrPAynMcke6jM1
3Fq30Zdfs2J+sQIKda2qekzG/5F0Xlu140AQ/SKvZVuOrydH4JDhxYvLvTgnOevrZ4t5GWYGODhI
re7q6io5PPadf4YB9sreQY+oKz/8AjdIX6Bsmf7Ved6Y9g9+VDJpFNn7qUh3RgSgjxZ47HY/yVwj
3jZOXDEBo/NTE+OO9ugKbH2QUHzQBLCuZEzas1lNDTIQdu1ypIOK2MyLk7le5yB6R8K8XKXtfNAJ
iWEj09JY9m4W2AgmftX3cFXMe+J58JLrDUm1tdQdayDw8v0IYPKIVdBrZqBthniqucKuyN/2uoUQ
qEfKTfR8oPEGufXP7xD9qmMXVivXuxiZs8If4eJXfrmpcpZBH+TgBgbHj0CLJICTpOw7HXeXbNw0
gXvCbWAtZPuEcsXbLySIoZdQHkMZJcT0ZXn2vbRb+YaBfaKyCfha5y0jhInL1Nb7xM12CJc4q8Rd
ZkRhnPkUTaV5mgi8AKrQW+mAO3Z2HBlZWws8luom5kpr2N5mxO7G17KvYiYvgnobgE3Ugs52P8SI
KoV7rzNOdm5fgrC+1l3xblMet77H4LOLZ7zlHoG51qiEP8g8AEQuZxiv3TUZnKP+WtU98CSVbhBd
gno+i74K1/ZUMagECjzOkF3t6DSHcPdTcczZxrJC28Kj0iVjHVFZachyvYJeI6eGAvUYCu+MqOXB
X1p65MP4svQLcE1wcAGcmNu+BkH85o0mwjmyLbcia/eRn/ylx3onrejYVf1l8dXBEjZNr3CrenlK
+oHnFGOAo+4MYGcSlHtM5A9dYo/wRQzYaJKg66NQLJZz6aFT5FpPcWCffcTfkqBtt12CaI0z4qMV
YNmjo7J+kUkIr9zEaIq4s4AiGH9qOleOhNY5OPMx6dRuBqM32FYWzQoseK8RenM9JUTJeDT9MsZU
gKHrAU82xL99xuw7J76pMXppigs8zq4EN/ApF4V8BFG+ts5AH2A8pkVNLwr5F4yAhpNru4+U21aM
7aGDbY5or/gaflsma3Wc2jNmhswJJsNnl7S4ETHQS1rlNHA0ZNIgEBkdrex+1AVJGx1kPK9V3L/D
OKxXI2/DWuBrjgW+yd1yCnHMMabizvWyHw52uqqMxOrGjFWY+5IxN7NeLpGl8JLvq39yitU+4kn5
ZaahgehlcOx2YztMtYoEf/oW36VqHP7l5figl2Yz57ew8eJPzYLWjaqZHus6T9snq0kJOrAue/sb
/axTFmV7ZPwY5fRIVCm/9CIq5tQ6lB7zW11sOhzw1r+hNF9aDn8xFM+KBmdfB88dgTONUNTomVDV
RktNAy5jl/kZx73nGI8bDSTqGswSsHGgm+rUDCVvvKBp8S7pdinxux96euY4tRvWgAcrHno64ykM
0W2a2HrXwD9WBbgGJt64tkXxdzJFsdN/uxyteF0JT98ZNrk2txalkOsnaAW1X9jrbojHt0YyNSv6
EnmJsjuMvnuxvBp+ou/InVcjop2DE7egWCHJF5Ay+mxKDPskb7rt4LlnHV5z5T3oXtPvy6U/g9LX
upgkzBOKKjcqTjPWL1uZRskuBHOIHHkaUK7bCkr91Wyj5LP0B+X47nkekR3xl+hb1xLBXFjbqLOH
XW2PLzGuxch8Q3uTBoDhxAupJ4dzB8ggWXCtneLjSGXqKCRf5uk7HYKHuoZzK/MK3BYjnbU+Umoz
uOrXLk2XofvoLc3VH8RfWcLjckiDHA7Q4E3rdLSYBmvtHoJJpP5GEqdw3aMc7PJF7/rJrx6onVB+
GIP70LfCbSiGn2ypW4RD7MmnqY/JYYps4j+dy3l2MB9LnLYQoczObtrugn48jqOGLnteIC7UMD/n
jq2GcwtwOMCH7dPoS18asyZbAQfc2kUPJNXJcDbXoREt7iHwRwtFSem0uhGJCQ/ej2187ys0VAoO
JFN6R7roYBw83Z00ul3oBRBRAwvrv6W3N3lWvvQyKDcUWHop7FKDD1HBkP5xbWF8gEOacov9a4Ys
QsDwDuGrtQKoFeBwskWIF3NqXujIpAR/k2W3rwhOJrc80RL2lyRYOQsHL8JSQFdt+jwnoWYVzKsk
FXeFHG/WiIGcbB6Y+XkxIrWZY3Sq2/G1HQS0VbFN3MpYGQhxreMx+xdnQOS6HV4yiPdedz9wx5Fd
3vUwkOhnL3RpCQIri3HltMu/PB8BIbLXfAqgoDINYOSp7iaxOis9e9L5GdICUM9sNn3WiR+r4ZQm
JatL5COG5AlKjL6ZIn0pMkCBoUpW8QwWMukqyRl2g0sbqqoRJrKPadlejRivk0Sc6G7dexG6Wcgy
MZqY1LCPLAS/w7dpqu8wG4SQDjHGFQcV1KdMwpU3vHXE1q4jYAcy+5oFSl/25oYG+x7pQi5DkA43
0jzhN7JOUDaphja57w1HvFSdgJOdzru2EAziIukZytpkDn/XyWHHFzXRl9HPOqfxKKt6XQZtuhvr
AJvPwoq36Lc+Sxygn7oQPn0H2tEFdEmNZkH3YXK2ViaSrWdcI1lQv5AlSefYofpZiKdc5ERRmoYt
pX+BRNg8PfETqIIzfy9geVUPs/XuqeGb66ixjGUTrZ10uPd4lEzxlPeWBRBl5sicCBxjom3ToJvv
QQ9vKdpj8e2Lhzqx1kvTPJRduK/gQ/M+Kzun3iQ0jnZxcQ0qH2oTu3sommVfhtSg1fvIX3LVW4cf
F/wFlG8G3rJ/VaiKehInADQoS8c6VBP+oFgVsgL29WDvVYeSlYHgYIZMoyrXjXxUZXbwdf2xXNuQ
TNpHY2w3Nd/65vkyu3dhZt732AFHGEDnE5orQFM9NWfpvobmdMjc4hwYFbMHJV6prqkN351/S0sO
iXtyTEzEV/UsMGAcan8trZeZSNW58rKEC8Et2cXeuDWYZ40NC50bhHZtdU6F2mF8gynNsnKbHldL
LQOLuqA45OlxHuUp7xZwkua7C1Nnaxr1lnbmQ9h5e4Lz76PhCiV0J60T2lpE6gIOr/HScKi76UNU
Tk+Zd+jrqyudbU8qaOWY2cV6WmpZDQDoyUR6BG7DKQgjy9uEjcUKwIk5wPc6avwXczRob2R/Bzh7
o1ndGqvdDUj0rQrxuEQz/oKD/7eo6X/65HMmkm6k+D5a5i4+qRH3azKDxWm7aqN4vbSo0dlbh4hu
047W66RXy56X0miJ+YTWAo7m1cAG7Ic3HNF3jZ0hLYvH5UD97q1BAcn5FYMtOWKv0JFRK0drVlrf
9qgLm88yIGkJSyCcxNk3o3wh6f6k6mEqT21zDG3D6LnKfHQNq694jIFctVikXLMmjXDcqahgz9NU
yZBZBvE2avQi0NabfWLtUwCIiT3H2DI7RGODx9rmyb7vwXE8cV80c8VC6ppDlNHB760bHYnPeZmK
Le4X771O0/zKPScGg3UqYhI6vs15wpC3DzbOmWXXRydxbmWWf9S+v80R9HPFdMLoY9tVzoOaqn0z
4GWP72Tuhqcpyp9tDOMXma7zpQFabrfSJ8GozaekN/dx0x0LS9Mix707DNfcjB/xM+4Y7LdpB49p
vMsDwSLXohQtlSgMxZkjpgNl61BbMkyLntCysbMshzMHX8OXR2UG5zKwkDpjyI22HsuWAXHq+PWc
VMeiXS4ickqqX8Wo8PQWJMEOW8Sjm8NO0qo6yLQbBwn+G1DGYtULjNN255gplT4M3H1jeW/NgtAN
gvvbcDSvPW27bTy132Xr1Turwm9B5HdTbFNn5/sujWGVDjWNUuBIu4R+l40qXPng4ANviZGvjfDk
+wxghur219JKtAzMDQqdb3Fb3rrYmtbuyBSsw/X17SHz3G+Enb8c7orW/Daz2lM4pFuTdWF01hcK
2Z+I6W+nJN6Z7J3VEhjXEovwmZcQ0m13cmPv5OVdl/koMoJDhSXbPo/pCKVrZdW7obdvQdAjOFox
W8yrT+f8pTSsf9L1TqmWRW896wHomE0V7WWU3Rkd4c0tlve4tTMMSBFxLTGQrwsmR8vkR/pfiWUy
ouMvWELAiHWq6WIH8UVFHIpznzAy0UmMhhHpbB8gkNRgW4BRPjzGqCIXs8OZgFaM8ctgaDctNzD2
9ozCgoVXc0C1BWEk29hz8Ox0ME56sztLiAi+o8ES3qBjlxBaR48pztYs3qw8n6iF0Qf+CAblYhfV
ZafeNVuoC+Gtb6s7kchgXwj7zhbqS8ULOsrJhkWS5g7t/QPnkAp7gFUGpLv70jDeUT2HN/mqRoNR
7W/6cDt+Wt9Ekv+xaWgE1qNFlNH/R80emkb9n5wXNxekH/kftqllaD0+lrW0yHohM8Ogar4z/7H3
wes5KTLxyI/pX44paAx4cQSdQo+3+VtlAtntaHNAdaUlgTrNkn/pBc1xGs65PqQNtIZEZ+179DIY
yz6OCAbyeZw701Dseic/lJwm/Fo5t5oqiaTo1aSvFTVMAtYcolyCN9BpQ7xHPI6tDY57LM3XWEIj
JnnL5h3hh/N6QC8zDMCz/BcDM5qhBun3DjrkNkDczIPwFMnxUgiItC2Q06EX7N5xof9fzchp61FD
8oiZaV9bvwDTiUfBtydylQmmcpTR6AuO5szl8VfKmcUP+zy6tDT2PLqFodyMbfSQzhUnFK0jJbYL
D46PKDp/rdoMsCvOXvzI+VtRE4SGeZzxe+1xtR0G87RE8uZoD+3UepJudS9tcQQ4fvVKk8+Plk+L
FuHssV1omVz0X/Fi86Yada3z7hY65Ys/QA/gmLIoqLG9tO/lyHPsSECMNvumYZuuA6zX1545VMdE
8YziUTFkUfSvSwqCHLbJIakghFkG9ApUM3sMCle+NT9XWMYyQzY3m1ZkTDoaJEtBNW8WnLUZm2RE
iGevdzQ3cImi7rNVJXcbpXslkSTA9hqN7UmPGuQ/hlUG56YRuLqn0U+JsBpTY+yMvDafXYF4slWk
94wRELJk+zgrDJCNeZ0lximM0g9r1md9nD77U/GAZ/wX3ekdpSjvDzeQWEsIGTW0AveW1dTqYd0h
Hy/oBnVDcqdDnBt3X2lXXUa4ox41mlDDvwJ/3SXKaDDDWgbsV/1MV0tBMmx2QxKdRWNv9Lmvfz9N
HVTS0NWeVLT1fAiEEy2LFHJB0kcvKKPc5NJsQ9c52aY8gCpgHu0jQs+QpFfuSwmbJgwhts7LJm0t
WJ7Gj46+EbBD73h3Pl0cZDP3rZpPPMMN+pKfaioF89FQX1q6EAt4uhNfIsPbVpnW0vWfMYfbINl5
jEvAMqy/ELwcPoJmuNVNch7pyFKsgFqW9mMrowe9ZNAqPYlUS531R2CMjd6GaRTsG98lJWQh48Ud
x8baIW8rSlhOdvb6/7OsqoOddvDdFlJYmNaxeYmV3GNq9leHKx+SlTKT9UIRYZJLANs9B8NkoUKa
Z7tsYhRDdDercINVYgzvkUq/vGT4wOHw1vYeDfvp0g/RivWBGkNLYWHvsmJCpC2GXxtbu46LpYzC
WEe0N9zGb82A1IiYl0OlUprBoiQaNxQmZE8K81lL9CgFe3Au3Ujsvaz5yDGJt10suutsPvmt9RLU
5laYBOQQotpin42GpMQ0blOJMQePHUvl7uazm70OldSo/oHztIma8uqn6Qm/d/Du4RKxAWoSE/2i
JYxFoYx10/EBYgBd5UXBdepoH0HxSiNkkcZtVNVPZFuwHCg1FufsEn/sHFaxMC5j3j2qydimY3TM
GyZVR/tvbEaPJhMjTLKWdzTgr1CXoDgt70ve7Q3pnYxYPKQgDknSaMxPQwIMTLvlxeKQbho2qB2h
tgRtzl5iJJSCa8FhIB3jFvXGP8Nub4MonhNLfOpPGTjBCAp3AhmDBdXXFRx+rTig9Z26BNm+8QAa
fMiWkAoheIFxD52AfvdKr46lol2q/PekQFDDa2/NQrDRx5zR9KdiGY6wViGpM8dXzTVWaoiGWXRJ
0v55HORrmDHwKgDSTOOqX1CzBC4gWL+XSf2Fo16zUtl4m6Ppirv5Z5T0VFzqNEbuasJuOg1x/AiS
tQESRYZ2MGZmUmfFOGbwFpGodlXACm4PAw4ZWY5hYJBOyTYvlkeTgrfwh1OJjbYrpb+2svaWmyDh
BNslQgvVpkPZS7QC4KN7/iEujX9uPJHQ+N8pjdq1ZZustlqdfh+WQ/2gF7XvOqC09ouNYYc1uS89
btpo7zaXttUqQnRBmXoIPkdMJkJSpHqZ94M0teOF2utnXZrGiyiKCTP39sODm4nX5z6fU9JbWF0c
yK5xJT/I6EwMUP5wjYmJLAvll3SoFAKGs1hbpvU+UZVRargw8qniNvrEcrkCqeYNp1xhvs7LfWg9
qqU+xWRyJG3xlg/mA9Hn1dWPWcBaSY86WeHP5rRzEkYEVj7D1S5DPvwsvPIrVgswSqKtiiml71sK
b0pWxQIkIwhZ+fX46AXlLo2yU6hipAFtmkron5k/ehdhacyl0g6AwRLAonnmkO+od7H8KMgSHCP9
Y0JImWc2nETugAMI/5exf+Kg1Xuox4ti6sUdN1oW0YpjfhRECNIhL503FKG4T1trvR/0r5uv/DOl
/sn/kELxO9wXJkTrHp3Gihq4px5sc2/HOc/n9wQebpIfa+rqni/8BzjQmpPZ0KwrlKtIGlRXXWfk
wIfhlWtvyWM6yg+d6PpUQ+AU4pHy/lDnP6Nz37kfs3rgc4ISB7q53HABQ29haVIe6ZP95XG7YHz6
KepfRd4OVNUlnEv4FiQ/oWNtemwRFgvTR+vkUH/oS0lHb5M1CHRT4eXinJOKL+S0fAQXmLT9ViAZ
ESx/EggKvfWSDSg4BvDRRms72sMRdG5Nclci6y17OC3zLrK+Cut+KEAP1F/KeL0omu8qx6hDtE8t
tnm8v7mEp8T1M6CfvnHvrCp9603+00JN5jtMXG7Sxl51PBSNTgzYdMbJEz/AwxzpovLFI4XkjYwU
UQPRvjHEB2XGOgmiddKjS1gyCfGMVgBhDHkJ47MUEHQHNgQdebmPZv4sL7wEqhiHV14aixpbcAiT
/5zxLa9e6VatB16kBxCUt/626m/kvvwgL2HmSPO0gcszMnOboEdOyjss0RORXqeQRNbf11+tO/lB
RkqHCIOADkYLQxXxdwd4TNppRhfIvUf8dT+N0NaJKB9etLNOfWPfeYK3sNZr8PeWzatiENaAgEbS
aUEMaQdNy+33fo4AkvVCE+EU+zUSxdds8c5JOz0aM8R6rqNx3GeAEVqA04cxfuek+foRTqgFycf/
FyfvwB3YoJ516oyfMtiTC/c206vBmTfkJAlaOCFWSOmBn5ydb/6ZC0ad9Z7lrNLVQwdVs/GijUT2
OtObLP2FxMJgfpUFrWwq7ZTTNqQibyr30NXRJdR8FFZqN68D5khws8Rl5p3lkjtglZ16Y1VyfTpR
chiKcydYttQCrT2cdSwK0XNBDR72o7Oxlb0ZWi0oWqOMqql/vEl2UuP95b3hjoFn2evoi3M0hFA+
GDLJTcCybq0meWx7U8c7nfXrgAoyo3+duxg4XcLwuNRX3lU3+nfFTAnehZuybG686MSsznxxzAJZ
yCsv8HfNYpNkhO13m4e3IKLxZEZfI2WuMS+XwJi2XpQf9A3auJYbQ3nTl6m3LqUWF0FbEdYTiaRQ
JTAJFYETducqNl8QP3a6LxUhKfrAIp5RCQuRJXZgroc28Ad1i44YLKGg2mvkCLom+0P/m1yg9A6v
fG8m52IhsSpqIptk8lIHSP6Pzu741N9nxnd0JP0FNKFAzjsGgTe/gSv5gRdFl/m33jSA9XoqWq5a
70U+XddKDDm6TOfoH9fLPWRUsSvfFOLl7EqvqY98rN5S/BePzsetD7BB4y6VG1/bPr8OVc54gySx
95U/0CZ0BmECPk70W+n1+B7ztG0DYJmfFeLtRhQyLGWTEsfVRzEly31el89FjlSG79+FJNcwiX+a
OH9IkX3aIyN/0UG9KStWTykJD+50NbxM0j5CeSpvw34/G3N7TDwebufYjDAhvkCG+TCJ8DbGiBAC
Iqwqib62DaUgSNBusAx+Li7Si5JM1xQeH26b6be3TLge+zUjmKMGEBHUDwWmaWX2Ifv+nlbKBiEY
PXnHvD4qr9ls3khEDvlY7VHl3hvOssv6ZRvbzJP0sboujGSX8LPaGmfiCuJxG9Gpn85SkCHOMbBm
csLcjDPsgZVCd+rUzMZrVNhUoZeBeLfAQquTGb4SFJnogmvrvu2Mr14A7TtWuHeLdDOwLHjrdk2j
0uNcsaKTwVDhxGIUJk5oKtzp0lcCAzhJAOh3mRkQFXT7kSxp71QfAI3IS5MzwwPAl4NLcPK5QNiT
+c+E9lqzeeOneaC/R3DvCfIwLDbN0NCpdxHZ/a4sGP4O7UDnx6rDjRHFV6sb95b/aiX6LyXqK6Cf
64zBkf8qRLatoAv1mbfv2bJY98EdYUzNkVuH9ViF2cVg+EY24s7yoO23VMrgQEuMiwALE/LbtuQv
9njtsDo7oA3OwQpkFWb/pghN6jOSyejC5RfjXbJ4e71PHPU2kHpSExF64ML8PgY3za9YD+ukgWyG
raHI8AscSNGvYJBsOAHd04O/+EtKPj2xwuxbX8M6AgJIyAvwBIUgyGR+q8s4SAHR0c3SdR2+zSRV
3Cy/29UP+nI7JKuFb18GVexUoBFk7EVCJkLqB0GBUOU/CUcosfnEanCZ+UiLhrLB3y/G8AfADW0C
Gw5MSMWZQhOD+xCWB/zV104ZANBi1txynNOKppFQGSeXV1OX8x7H3XXJGVKQknNMosHAwAFNeNKG
ibAZLn+6FGXv5NvkUdcFfcrwLcZES1uBE1V8mg7z79HD8tNvir/i8G7DHlny5crt6YfJsw2mS1pz
uBfxMO2HPuygEMcOKiMRoq6DtTzgOtasE+Hk+wqM9pDaybAbm3yfzXdOZW7ypnqEQLWVy3Um0yy6
ZuPnn6Qa1hKsxxy2LSDocgAmaoWA/Tn+CdvlJ/HCLQuQe9bZUiwhiw7JlUz2xhaFPwBoZtDCM6bp
iJMZWXgC1bJefEi7rBc/7v5yP3rNWs4znhcrz2nR27ImsUqaCc3i4qo/Tx81nRR0C8MDqa4+8Ruw
ci+bt8YsTkK5Gwe9MNNp9npTse74VN/n8IhjNDzsx7DznyBfnjRvU5bITAVbv8ovONpCFui35CEd
4/js5Yk5s5Ylh9s37dE8p4fiX2rXeefsV/DyTK1wmH/EFAXOkJ86toAdjScGTEj0gnXBeQSnxX/W
saOnXCqFuVnqF14THzAo6A2B2mP2tU5dehk0ZRMpLwXZNgzWk1qYy5vh/3O7tgDd5bXoN5uam5IA
LZjY0p8pJ1TzBPLCOPjodZf2OY/6O3Z8HbUkdJ2SuZe0Dy5l6Dx3sQq25dS8s6B4mzw6ky1GLeBz
UGYifea0107TRnhWLFWda/Z1fPZ9GBIUnxxBTJdBsKuFAVU/+ppJF2jbHIbmZWyQWOO5WO+c5SN5
vM4bXK4TONBe6MGQcQiEe2BcHkfR39kLbjim0MEHPXcXreyKvysQx5t+EqkTIB8fA/NniOS+X5pD
kp5oK19Un14KdlDPAJ/FI6G4RSjeea37Fh3QUeeG+lDxCVGQRHcSjzcIpx8285pZ+1hQcljOqbN0
RiA9nSQlFAHNOL6lxXS0y29HvPOtmcllHUd1NNER3c/6o36LvBf9LjAP5F8RXiGpJk3gtllihOkg
j060vpaUrVr6x5HxwMIstybc6kZO9/w0jzoYB4RB8WOp/ee6BzRx8Zax8Erq8MwSy4YJwl8tC771
+8HuL6Shg4HJ4UASgpzffCFynnQBZRcBIove0anf9JUl85lN2SPM9qvEadyNC6dZF2L0CVwQ6Lnr
+prVw12KvXC0jJ+FRz3UthMDaG70bpf+n4EsvcC6KDdPCaHHk9MfWpSp3Z+HJmvWZYjuDPgI1Ddo
a1Wvs6qEdkHdRRen7/esuimgAKWp6jhMgvLUErZhSOdyZkwytMTJlmQpiboLpwU4Fxa0ae5B829M
em749aT19vpeetgHTvCcM07i0EA3CQx+/4b3mQNbSkJLb+vj0sIzEgEgUF4Gb8vYPndDcMvabCP4
40GkdoHy98RNeFBRsaHxcvVSwRjZt7CZR+7QBDKfDNJxQPX91DJg18BlpCHo0ODTWUyMQ1KcDRd8
uFY6rDAbsO6BZk2GraM550jxHuIxB1p+suCGpt13oGBu0iejEhpIzehZHF0/3+kHQZqX2cldPt41
XjCvKVehVFkPVMgmLVUvduItg34bP5b7QH7q7c0umqW11nHJZvFxwsY5AgLuXZ9gU5D7P3UzfkoK
6LzKYEOp+VyxNUMqHxqSLMpikY8OGFLcP7XQ58f5H5QP2PEjxhq05uSnLkP4OUFiTUgjspKYUHWl
CnfBptvrqGcG9inTDMckeiKpcMhQdcEC84a6w5s/8uHkVR6k2gjGZI4XI66XME2enAjCBKWLPqgU
AK7kl3LggqJ6TalyJiJWI+FOGKbJi/FuDhMxOoI7k//TSW8nW/mXHckkoS73EtzCzSS8DikcfGle
OFKKudtPdB75rmXHm6TC9SJ5wl10raGIKRoPVZ0psuVqq1/vgrGBrv7LZLxS2Pjsw2o5jh2KwdNc
7oUm2PHSdHoQ1q9UQmjm24dJpXuLBkzq/58HNkyYQjmCT1kN/rdBQ1VXA6Nrv3CcHhQpIgej3qWk
5taSPXvGv8n6GxbOWyoefVrMRCjdX1p4DzrT1ps6NnvmuIjimLwxLkXKYTM2VhQleDUmGu2jaexd
2qXEAymMk9eTjz/ieH9vFCFTGhKmTg0bOz9W9Y9qjLVvx3tQXHr7rD+qeO7WcLqzn+PGikUIpQYv
oIHTw5eQvg9CgBOhPkK40yq/9RHjJtNWiHdyRZI2A8nksUI7lpvW1a8x9h/chU6qkvKdNum29uNN
5/3RwZ95yQE9Ya/RUCF6Xdw0pwdvy5utAwkOM1W02eVjR2Q2HPTCymHL5ikNSkIWIt5WK5OzTW+I
OHi3wnxdGhnzre6zRy4XMQjhUuazz7ibPUy8LW+VXWKbcAph2DOye9+Z8/2iLkwxPIXgMzoMsZ2s
zr3Thy6ITGjEu7izQf/VfkDAzovfIsPBxDjdx4A6M0hqTpNfb0BWAImaXsIa18GmxTCXnT6j8Zi9
dswSTZgB4p9ArkiaS6A3Zm+vV3Fb+vHWaf6lhvExIoVTFPbf0RIvQlWn3lZPrShfWop4HgWfrOC+
lX0DmQiEGNI7ncABNRAjflJaMyMCmU1zPeDGdJKNMyb94XJ87GNPrewJNwqwvlKoj1R9QqvdDnz+
YI13Q/os9FYf1Rec0mY1EWwF6FVQolsTE91SaaI4SWdRLMeMQRGdbEeuvULY9HnKpjdzdv9F8C4J
YE9cpV9+9fXwFMcp8gO1fNMJr3LTe52QLPnwrFf/VFh7iJ9PkBG6rRHOWxaFTmHHBnmgAdcBhPJ1
cmXW9rMOw0N8zymP2OW6aJlx4PgENXAN526aQJg4DztO9QoHgJCHqtMq27Uf/Lq+AUkOmI/SGwNl
ltNAa7HpCdLNvzHFJ1E91Gl1jPDzDDh6/OFdDfUnLCGU+rHf8Rmz6kaksGvo4EEoTkFYgS/B/4np
0alqXQcOEyOMg0z2TDwpvbO5pHfkBeVe9Sb0vPnYlsPJrLVKlvsndBilTcajD5pAOgLdi/K6RuBh
o+Bz92zPtqovSQz3qI3Z1qm6meH0RqaAaxlex2Lxh21QldQBJTEOk9mVTqh0dO6TbN74aHafao4v
evRNgVErDbetZbHJZEr7jeEN8huI+QCNCx0fHoabUkdbpXVnm+rdMFP+8AL/fAKMnuT0KXPUWCaX
RmvWt2tdnjo5vKe+YzGkISNXlNCIlEc7+iGoTOPDEMpxH6VgN9FkosNd6jF7ZlyDvCWH85atWRdU
mzKGBdeXP9OCCTk5iz0zkjHNO0sN1iZpyueI7N/K5j+T17zoQqrBW2gMoe+LaGCoFISeVHHa085A
WQphBhcaXJs5Z7tRL7VvwwGHs10gFRI34R3WjPUGPllyNVI1r3SWr/sPcnQPOn2cegeq63jzXXgU
s8Ph53SfVjX/wRzxu7brh1hGm7TmIeY5YhpjDLddnPJoBAZ1kXYsBipDh3FzXRN2IPx0ldBuEDVc
rGVJT1ObaZHmAlELgmkvQ0zuXLbR3BofrTE9SSmBAsKKPNTt7jCTRsjWUNHekQH7G5IKmuoMOwW/
wzyMUNO/RZQo39bQoSdR1aslhRGWFPLBD+dd7zePQ45NiJzVcBZGumm7GcmG6kk5ZgZTLwkfolZr
cigGfyurc9ZLiWSC0bcvHe1aQDp7m4rkasbZmSV2FRLdLZVclnT8kebyGabLWS9X+Di7YYogfSUc
IFMaMII0h/fWHP0kESOE8Ev9VeGIjTePUHSwtKcXhr4GTuEmXOo+w2FlyFDYhji3c9NarVBgpQnk
2ZAolupDjh4dvCXYoscAL0mZn61Hhj8Z6kuYBUQKB0pRMbnBxgtoYbdVcu8H0VdT4JNuGo8uB4lN
TlOHmCM0fnhdSo5bH/f5cMGv2IeXyKzgfuJgGCM+rg8chl7pRVemOGOiswnYiqY5XYaU6aEYLNhy
VLi1DPrpcVA3h9qFaJGQ+dCJf9fhx1fyqQYkiY2R92ojeglRc1W40Lpqi0fq3cdIVUN1R5NtYqd5
U4+jIFSr2HvQ6EIg5dHu8ouVGReP01Dvqbz2IS1Rw8ZB9uKay71boswi4jk957XXnaFp+w8IWaOW
RmWrMju+hZ7LCDsM8nhaGItuO/gEmeZuFjoRg1MIYEejFJLsiLqAOywWWCSkNBmP62YETRrpkA0K
W04VRI9UBheGWzZKDZiuW4+xZi/2wQ5c5t308aBr0ud4Sd+EU/zURNpV0fxH0nktNY5EYfiJVKXQ
Src42xhjMGluVDCApFaOLenp9+vZm6WGxbYsdZ8+4Q9d/b0YZYg2u/84RcLa1D5fWd+VMiXUkUA5
R7Cj9zC5gQDl61Aw9SKxAHN0E/pEzeV7qNgzeFSjhdbfjLHLAEx3DH6JwUbvIWPSfTOMO1py+coM
9TqhFrCfYxOprAzJgKoCjQImLI+bo68NMzyGXT31XycHjVzJ16YiSddq/yYPhPN5EfUpZxkbmAJW
df8WTt5r7lFweylj9iTPN0yzrl0JhjPIEJjv/VfpoD+ub2iRNexq41hGEaYKuXVvDsMb/l3egzmX
YOYt6P5G/T4Z4x9Xum9R0DxFCu+bsPoMSWsESVQ7lmw8E/051VoPTTf+JsIO4PqM5b+oK7PxnQNn
Jmcj9HpuhG9FO9Vbl27lyg/nv0bW5Tvd/AkAHVsYTjpBDSGg3XYeTjCF0+2TsL73ggX79WbnUKJU
pbpAQNkhJHSZQ/N+oLMwWSSJevaTuwdMoD4mWgWhjI+wC+5Bqaxbho9mDiajdmyOnJ62cmGePBth
p2A4V6F99Hu85fr6w/WxCgpsddTRogxczMSAfDc06f0ArP/QvBjII9wNvEW49F+dXPxVgckFmgbF
HVMV7OYUCY0a0IiF26e76oBXCsCOS5xuuiC4eRg+b0pkHMD1TeixVXCYBHEwxeO6sUYqctSJuiLU
MwlQkOium0CF3Z5eT4o70JK2KC7OGe7SerQSjqj+mhDBgpbjKE7lW57hPbCQJplUkXdLw6nZdlBZ
WmdjD8bKApPHkOjZC+B5QU2l53GdkNrK42gfx+VjmTn+Q0Sn+cub5EkJ6zqqoIXiXY4HEKrJygZl
hPH1uyQVzhp5m8dZ7uEV2ic8q7tj7kNY6ib/onOF2YSGlI/g6WdnBjc+1rdOMpUISgB0tVOdZsc8
GX18HIDnnwY5nTk3tz3DpHhamENEJ5jOzBvzTd4VG7GURKJxO+dWD+eADiW1aC6iezCfJNn5yjbZ
kECdaTGjoRsr+96aWkYDtvWhYAuj7Q8AgcQzvnfc+bmEr3jnJWg6NmGS7vrO1cV2G6lLMwpwKTbM
glJBSG0SPYKasuA66EbYMk0PdkH6OiVj99Y5XbtLhuDXrfKPsnBoFQRoJyB/mLwEVgdyxjKBwgxs
zLULxwZwM+Ti37mOMQsfxmk3O1519kbRvQB/po3PwTv3U8s7hPEWmInEENNcfgwwLLvEj4uHdI7S
S2sFLVmmmKx+4+fz8hClUBrgrRGeA8hSpb2geFYb89pq1LwfowBB+B5jhtCWt8lP5WruBVj5JEaa
LXLizaCSYV/ngX8qeKJHn4YYSKasvoYVfClRAxsXRfqdOtL+S7Sttp6Enz+1HbrvjWM8OnFpb42+
DNYxVubgVfP8GJcPaSPauxS4+DoZmVNbkHlce6DJF8PMLiE6raopBpsfInIoADXkCXPVKnPwWGvc
u7Gxn4dQVcSu+QUzxxcFEw/gg/WnyNiFftAcVCcPjDe8O68q34eqfyPd3fsIfzB877aAo95LV6K9
AAYIh3HhnYyQ1VNAtD0CYnmSIiSzles6xManJZWO2vqUjN7Vp/s9JfUGYN+tT4FuWFA+kbnat3kD
uIIev0c3zMye68Ff/ysLE+jfOvDo3qUxSux42Mj53F2LckGJszZ0u6i/Ta7zh1V8ciHSILoV2Pat
tdvhS6npUE0Yf7SJs24GWZXMYqddAH7J7AykHWug7Z2f3UKHAb2lewOZfKi8USEajC9K5T+gzocu
oi/Lfu8XYttN+ckqjDFcGS2clxFZ0oFDB/307uj5QwKtMaT8hrpsNdU6jPx7nw+bCRCDbw7AVRHM
JglI4w44IqyYLShg49ENFwKxJ0DUAcfd+eGQlRtVAHKzJAWTLy3Qs0kWbVUdJ0xbFSpARRf/sPAg
OIzBcizsyj9bBZxpM6IrOCVCwnaui97/WyQ+w4Ja5iYaWHWdQbnxU/esgikBbYXpl2fKBOhWO7NX
Mw3xcJRrnLJuTLn5UxixGntzP6WosS4jcXoItkJ2YOHhvwVU1laA8EwrN6OfgozPvwRRKkhIASVS
YZkLUbydoBqiHt4xdiFhAMzPe+h/jDWk5Um56zJkqjwgciXHhKOlXc+Mxv7SOlBM5Y1C0fiYdn2l
rcyN+2zK/0iw5Q6aGEmVXn3TubqIEUSqPaWN0V0co0n3CbToajE2k4s9cAi70pFUWXZRPJSzZd5p
34c4i49jaJ5U3X/4EJt7us4kNbSdiypCVL/x1sIBq2361TXIfFKEnrrdL9LXDBZcyKHbBOG5ieTP
ItrnyBTA28glTNe7U3kD/7uRyX7pk68xtm6KMITumosJmNcdCrqrAvk9w0d8HwqbM7rAD4tuN5j9
I+oFF9WHr2kdPcUVRjJq2Y3IGs1j+zb3i0+W34S0mosH+EfvcoJBUo/9Ks1nYL4QjSL53StnxZdY
5+imGE35aiIuAxAWKG3oFIgKAvFRafSpVPxoGQA2K7g3UrV/m969DO70EIgCgZ7i7DrijYYLAaew
xqO08xcnQPVymD4rtM1qqbWAs2ePTp1JJzIxdlFfIP3Ch3I3yMF3eWRt9M9ixOaqnM0XzwYiFeBI
NjvhGUgpvo+OIqm0s4h5IJVtb47wrtFjXMSd2UAu6+PyTiTVcxGLHfowm2Sod6Gy/naOLHce7twn
KLZ7YyE2VSn8Wy/YG1kEXzs7CCUdJDlnkCt5SJukYLLMYBNzU2ZKPNcphR2DC2eGTDWab3cVxSPK
U5JhxRQsq4WS0HaHdcJqW9JlNbb1vrW7NZBycGaIY3Ymmf14F3VIYHBEWZ38zCUGOWEf3QVwamOP
onZwry3lcqriDSD2nY0PRSrsg/CzJ6uZN4n5a6FNUOagfuYJUhalCE8bOWb8euaORjoUe998bBeP
O8vFWOqeQeZTUebvRU4ZNcMLQp+wj+ESoYM1y2ZTpBiBhcwo2vxs2NNX7oJXzp0Rxku+kJlMyyav
ACIqw9xMzQJX2t3SRb/ZeEVXgOgY7dOGaR+ChsMF4LP2hYQ1NW4jKRigieHPaFgPakqf2ng+0Aw6
5WO394qZ1CAaYWhHzHD1mxYh7UG9G2V1kmZmQTtL3+eSUdQUR3c2Q6cgljATcpoVjfXsmhJN7YaK
1DDPjH5vdVq/10EC+CM4xqxvt0NyOXF3VA9b/QREaT22pguEX5yFaT85nGzZkn0kybJfpuDSogJs
BNN+CL1NnssD1o84ZCIOYNOjq6y/Cz6OIDxnhl+Zw+GdthDOkU/IU5pS8/QYdPgo+WO3Auu6zUeW
yNgvWzUmDyJKvpUTkQoy2FmbzvSRt3LtpwoxFPOUxN46jdWeGQnaLpV6pW1/msyl2CwLosYtgoYr
wg/NwKLZjDQdrx52IIfENe4dC4L34D5ES/64VMM9RmdoKnUkVumY74Rto4wiaGs0uKXXLrO8ct0D
PjdrtReE4Dmt0BmxUvxFOvC53QAJGhbnxe3Q87FC4oJXOi9GwtFhij7fDCak837IP8U8XS3HfYsD
d22a8Uvj+39n19yFyOkd6X08xbXzZJRZsI3Tw+xqVZ6DQ6WIfKABBLwkGYreyoCpDSK92lXApKix
Xl3prG3AwsAidyLFwzWdN27rrDNn+enmZFm54oKjvLWqmnplS3GYquGQJeGhGJAxs93POHxyuwQp
FzO/tr1gHAY6ufxAR+G76o0TV7GMWJs3Hto/LF/+XQAdnyz0ZRgjLdOwNiyFyDB2nrW5tyewyhRz
maR/k2S4ify7Qr3JghjCcaBudfUYkJo3TbtyC7Ex0K523BJb4+9YUk6jePFPuW0uONnsx94o4LaO
BSIBw4asiUQ1QLEl6ICbxPXv4mNEbuj92Wxtwzg1U38Qmf2cocQ3B69zj+G6fOslrXG7/K4X61SB
zUE4pcnx27F3pgHib5zLNd8rrRTTBQ+EbHsKUEOP0X2lKWpJeKrD2G74LoMrcX+QnXZC3cU4/SLA
ti1mASIeRVWsAUNLrez+Z2AV13W5aQqKe5d5dDY7qMCZCQQ16Lb6ZqYOYCbZINXTvvHDlNRGUb/L
MwnvvXiwFD0/FfUs+bhZxZKObprOMPE1d5Wthy5dq9+NKe7SesD2Kpgg6IW7CfbwDjYm36Xx1UYM
4lSEar/pHNAcqginaXdIvXgXyLpfO0nTnEUPuy9dftKlP8UIfOqn3C/Oc9X7T0nRiFMi57NkrOZX
kVwVLKMgrV7clr5eXzaPWR7QsZkkg6RM0rp2a4Gp4vicVs6XAIdYdh6G7gXeiLWa/KvAaJmhMSAG
uxEIuy1rFJjWI7qDdtPtmMyulYi/OwMkqAPyhTxxrOkTN5jcRQuEdn8tZHAfW5Jj0pqxdB6LcJ2i
CuAyzBdjSBOpN4Ho58egtJ6MOmGiyYiw6btrPbnrViUvedq+xlJ8N8ZIFmrZ2JOAlTan6LFzzcsY
hTnPW9yPo+7oDp9LANCATgQEOagLPkcwBcJUuAw+xol6NzhLOvdJ5B/6CLxU5xr7PoanbFQ0L8Rz
7vvw5B3SAhGO092kICm6omI3oeiVOrQnPAOiXygg6zkvQVM/NEW55rguuNfVxit4UQHYkMKQnMwz
oEw18OFcnwRIGikU+97ZtAnw3REPsQXkZD1QTuQMvFJD3NtZebVx4W1aE3g6HtmGQP0kyDdzh8Rf
UWZbFwnRHj9ruP+29UZbObnFWVu9RmHzOxj9rbJywJMelyEJGZ3nnpO4C7aoFp7bbrSYLimO5L48
KtSDQbC8w9U5BfHyAdgNfeBUfVNwHKplvuZdrFbmIN+EXH4qn/scJsFjO1Rald6St6xITbC2VtN9
GCKIXpEFubkTPrt1/uwY+WNgpwDD2l2GIM29pPaya3dTmQyAk2AHpOfiDQs1yNIhFM8wL0QohEGP
vwzX1u8GQL4d7afJYzvU3QKQMNgNwKoYg0Nhcpf+NwXC0iCfghpRLhJI4x2eE1W46WTzG7WDs3PJ
IfII4U+jNdZO464yshIe9i43fcgdKoCTsohTkcmj6cbXniJ9Ed7foC/WTgSg00RuV0Xr2Ac7F0wT
M4U234L4gAbNaF023OdZOhsIqy8WlRuKzjPmLPZaWO1pDItr5hRbFwS6zvpcOJsyyHZhZp41rsYJ
p9W/w9MBkzQmb5aBqI8DO3ZZUKpS8lIuzZttA2mbnZ78LEJCHjOrOWd5MH1jngws9q0cuqObRI8C
hZ4urBCVzvrfJhj2wdQ9Vi646ICexYrztWFV5vsksD+02QfFHweeIudp5AHARuM/0+4lKq+0WlLS
XDE9b2zqySlba6gHY2n7G9ALkc917/nrwvgKrNcF3S4ine1Vm8TWWl7ok2QxUZYx2OhuOKcvvEK/
f6CoaDJMpr6LGWpfcSgKAGhIYSSeQ/WF8P98UHOwNjkcTO9+4jdAC2fiS7L4m9QyEGNBPO2hMR/0
3etdn5v0VbsYhmNw6vx71ya76mAICkB1Z/2/+BKx+8h/i+Ggt01gaeXlX30R2Uk0GqnSVYwpRu3D
xzXxVsq6FpDbSgAf37YXnKLqyyrQzkSg2nnj15mNxqOLmql776l4PcFcUzxBzE8GF1ptfUm5u1lQ
4/OJRxFzat6WC2DcRN2L5lhzqLwXJ/rGVIvq7hmsF7/ixhocVJnAuG0+eAxqOHCy5BcpfR6FHmLS
X9COD9PGHd658CjONr3x7kUPqVcd+wnjknJbTSjwZNveBuHY08hFPhwrZHoYUuPf9L7jj/7/tDkH
ycrdrvmlfiy9OCPy1iznf59yHhXmoqp+1YNcrh+oDLDlXUXWoRsBXBLHAxNefcv0o+NKeVt9JvAD
Iau7nP9dduOLm9FsrP6H7PHFphzper/5wTzuUR/Y4Th/9UGE5e+E1e4LL9Yv5Ie2P9TrRy/JLF0V
0aUKFwZc3wYdoR74x4g6+QSun6dA8+jUlCFUbvOolyMZR0Nirfe158ZMK7dJCrkWRM+sHwTvLuBt
sTj4qqoj+bKPvLGWdZZ08nSOlDbUdyRAMqa1iKQ1L0n4Z+P/7ymp36d813dAv8gYQcNMPyOHtruQ
XyIhnuBxJHkfFl0dNke9MfisheqMz9dRSP9w0yso5BqtvoLKgxVviatioMkaaeKANQyRPdsK/lpW
xAByGn1vjJmWAWgTfj0wV0kWDdz8HvMZsNawsqJHfQ+55FiyuaJA3xB+o9Vm9XfkQfMvABJ6LWhr
dkM8+sGfYkDcuUdexom0aFdINphty+GguQs55xwJGbeMZw0zmVOq+Pd+itOgndsVGe+DQ/DhJQVb
I8P8IyK34slxn8TwnsvX0XAA9NM4tTAXCV1abOnaD+mZ6/ETIV4vhYzLl62kDeIea1fdeHExuCd+
wDi+VokJ3xSzEC590OEEDqbeEFxLh9FhH31Whf3UGe//P+AEG7o6IeXm5TFfSeOn9PLg5YN4N+35
1M4jo6LXycqwSSee13UP3YmHwYJqZxhiLQYmdQtMCahHnNz8MkDKu1XIL7INZx0omEk5aKhZZzUA
5+frO5zWXvjZpI9jdM0Cpjez/dcUpDuWWT32RIdYPU2AkerceZNQV80KALtnzIe5HvAU4fGOoLJK
1C/RDCwQ7lw51n0aoiJpjwx0R/XRRxZIJYKF/a2fcjN+w8D4ChAmLOyEJFf5F8segrusB/qdexXY
F5j7TLcbE/QQndFEtR8ijcJ12FGNDu2kKPS88A6NRbiUTGXRtvnrRsNNhvWDUUC6LUhM/Fb+Wl3H
UN4K/oT5grhXTb8wbI3PSeTI9HNyt1MFWCD5aarqmd4ZndVivjQ1s9qyeVEdg/YpsatdU+Vv9eT8
6Uktu2S4+J48jXhsMZZA0KduD+5sr4q6wEExPsxBe9D3brZmqD6h9d40dLc9ezzZJDOeATy0KNvH
zEM4I0WeSI/Zs6A7o9awDpTaVYX/ojf04ERnW2TIAdcozsbTfpLmIVXi7xC5f3o6qRoJsJZjc681
x3uiUZqYatXV6jUu4idzkn+aNj8EcOlIWVMc0/JcR2t3ZZYOfZMJPHvmqFMSWg+paR9J459D27tl
i3HRC8mixTEELU4mRnSkz33QtVEZjRedPtfRuKaBvNaxMpbmsW8C1JG6E2OO58GQT6JGboK/Q0bp
CQ21cxw1+07VBz+Rt1gzqwobDUPbTa5aK2Yx1YtXm7dOMTHLS3VGHOKo0+0gIo6WxWvtpReq+J4h
d7cvwvithDkA8MbrVumQPNEStUGmUfoFTvvVi+RbJHTh6BXQHmZr9liAVME5C+eXJkbbvxhvER0v
K0fpjmHrp5osMmUupq/Ge6MTG8Ugp4wb3ISciyuMN8tevmSaA9aAauByhKKeFmp1uwucH3SEWp6a
/TTX2WNC+O2D9JwzY0M8CbJ/Y35a7vIbus2D8gIQjaq7zhysWSf2NrtvnrN3ZOhWLgJvYRvfu369
Cfz2uPjLKkBsryopdmfnXHbiVcftaAJKVdPfaUeoFllKc5m51HGQ6jmpxaFtxyvsKcDaqfhyLHX0
4vkekM2PNeSvZmRBBsAAemhwvBP3cUOhNSW0R5PFvNh0lcyyvB+8+uhh7wFzXOzrmJhiRohHkkCm
/QGI13uZmNeoNNEgaxHPmI4UMGSPzi6vs7doqf8O9XCJOgNStiI+2w0II/SGR1DJ3KVeoBnp0lQM
lIZEPCkMKvAQODU5zpqy3uh7YjaYti/52VXOm7IxlGuMfTVFx3AkxyNLGOPlbTHCnRNG11w0F0P2
p27GoQzBrKIn2cxbVFWsXRCNp4mTv50N3P64iYsTwjMJY+qkJGKAkewWPkrUw3uYNnCK0wVj9phe
5LDRzwGnLNoaKyLuevInbLI7JGH5aTYOEAftK7fsPa9DGSaL6Xmxo/Qtslzjk4nRgLkhkGG3T//U
izpM9fDWmyEiqX75yXjtfjbng05m68I6euCzUrYmdhw7BPI2grwblw6qYH/ZqNI99CEN9Q70RDzW
bwj83yyRbFO3+gpnY6uzjjbJt5VHl3LktgjrbSZaxCFzDx2izbSCyJadNRVSDfPJQ/ITvUBjzeD6
GGTdrRDTc+C6T62wX+spPMIUQ0kNM8y6wWLOqM6dEBhrcWtSb6QrMGT7yYCJafriOMX+qq4cnKwW
B0Quyzps+gPBGdEmo3xxUVeZZHLwzOzRV+kL4Ks9wf+X6Sx8ItTs/IVmQZluk7E80WnYhUln3DnJ
zP+lQeC5087MkgsAZIQLdDYBKWht2A46WYV3iB0eE3EP0RcUVECo/sYZ2gNZi1c97XlHDVu9oHwr
PWrj76ILHnJPoCHBDIg7GPF5MIXYeS7SJREM1zAickjAqqK+V0N7CQfxC2h7J8b8LILp5MT9Ngx5
/HWyqWkl66dXtXTqpjC+ehXjD9fVUjt463Cj+ySkzo2nXaaF2XPD/BJMNxHxM07e5OB1X9sPZpju
GpESzhMw4Dawy7ZVR+rCd50Q6WQ34xBfuUP30S3LBbFLeAF1ew3qcJu35aVD6d3xh10wmPt2mnC1
ztNJL5oH6Qu4kWxGt+w3XgZAJ0JbUBF8ENI9NPSopVscZdM9V8GyhUDm3wVu/or4wh5uxldgRrDY
Wgt9tcGEHs+VSD+hAV8W76Xhf00Jnf7asQgrzR+ksQ62FRwtJTfSBuVPIk+mt/EcHyWqFEk7DUGc
qTrmSX5WgNG4jotvoiRm0VHm4IxaU0/ztn2IVwgZaVoxOUwyFET06WFVE+P0mnN9QqXIsg4h+mbQ
1IHWSjTaeS0AdzCmZv/Vy/SPwbbopmgXjcXWCvpvYHsHp6YxT0oOsxxiQfIighEODOZuSfSuIlQg
fUjrOYAP3x9+SvKqRowoIqr+C344lSveRfog8IXNUFbu9F+2Vf4acRSUNUsfOMVjNGA17IBKa1p6
JxR2EKdE9EkDB6SUecvQmNcrRgeXhXNVu+slAlUQupm0xnYAeR67tt9gc/lU20SPNsuOQ4z0iAQh
XsSXUSX3II4eZkVpltV3IadGEIAXFmhtZbTcrBTXnTj6U7YTluby0GfZXsdoQwyn0hi2Ma2GhJqh
HkjYi16+Bq681nbx6BvdZxM4Wq8UISRnXVnq04/7X2t0UKN3v8YE0z34n0nQr2VBTh12Bco1i7+X
Wb7DKQsD+fGnzKLTGBCCtNgToQCQFfZi0cbwza88XLbpABc0xZS0gu4oy26zEAG7xjga9MWTwv8Y
w+QduCKuuSUG3PNTy0OMhXicfcsj+02fUWo71FH9zpTzhae6mdS8mbr6uBDw4REu6xkLLtqR12SG
zTuN5MJ1+OYvQcpQlIwgJclVE9KmqXEmA9gyAAnhB4+bgDVkWOgblP6hQ2mzpnTyZnnwiWbTwmpL
F+tv7UEJoA6A4tp+LT6Si167a+LkgBnmVsn+6GtYWuNWT0IHCoMmG5sCAc9nvSJZLtu2puNo+pfe
qA9eNt9Xmi2Xob6F0HLLG4Wc+4MSh6jq8Xgx6aBgE3NXhormdbHXh8S/JyTrj2UC6+Wlyy6WDfX+
SNeutkjYC56yJKOp8/QQpN6nMSCol/c/GBPQQlsQ3LJe62Ew7qKhAFNHb7BbNjT7/5aGVSGaN2J5
jbSj00XUm67/VCa60oVLLGdEOKyke0Xl+GQGBVhEC5OW0nq2mum0yAAPtAXTJaTqg0m9eoJ+d2Bh
Mt76Mc3yDuwTU67Eb/7mhvto44rBzXkLJOJStcrQKkENIw/EdrbN7aC7VYVXsV2Zcug7aziUgllp
vAPgOXpR+exqwyADLmSkshP2svuQKGKY1A7eXOCNaJY0KOANTO4bPJUnU+W/tj1+G45BEdF/CanF
OQq9RLEe4OXNaJ2EI/5kU7bp0C5rXaSTpbYsYkfW1AdYRzUxOu7+D32g16qWJ9M3dmnVr4aOlFp1
xZPeJYsKnpYu/03D6TVS3Y36F8jgfC0b+2jOaC/SufNojTmRe9EXqXeVBX/VobHclfWWVjhtLxJm
KgKA/WuLQBHEXJ8p/5pN+DliIErygMG3WMfC3ShK1ZmMRGfMHB8s3hael4IqzFYP8aad8WxgJYqg
rO/yonyoIjwbF+tpbhvsYjwa5HDxs3I/mxndvOhS0vfSO2C286NnDOj7epwuyVPji40PuNgtwUMb
Dsi6Fvq1PHVd9jaaEzOq7vYvcuMzqYPClA8c+cUlFNmHamYQ96gZRrTvTY2h9/sWfiiVaQ653Iof
aCtQbOY7m03pJOmTZEQ8IDruk91U1BpBUz7XQBTRsNy51nQwvPo8WeMlY30i7uDvikatdWmW5eV3
EXsrogQN++6kv3+mkNKh2rGp+hvHPfehwzaO937X43qyJPhP4uNaBPfTMn4UwvkYBdogULejdDyP
fvNdSxjbudm9my2aSE44lHthG6+CLDbqmgvDlm8Ajy/Ur7suZiSH5voDo5hlnYTJhkV0Q+XvG2Gm
m34yCVrFpS9fmoHuDHGC4Ax7ct4Jv35tORLMoXnrsCmDtw2tlzSHvtx1NtQ3QtJnkuptmFmnhuVR
pc557Ez8TLy3yuHrGCTTVQ6HHbH2QB3LrjtFU3L2WMGZLffmIHZzoh4Uar1xBg+vBWXK7UE8jcEz
AOvENr7RsK9I2fsLpOxd2DY7Uamtq5ZT4pQHEMrXYrDe24kTryHZ9HsXVaJiOuUMAIFyAzViraL3
sOljSH+RcW/55S6zsk0YzvcUkYeybI/6g1F92YzcDa0+XeM0KulX9XrdWuJeAO+HG0hKF5sHvf4q
5N50qayrSv2N9Ik5RcFDaqXuXZzXWL25t76zt/kSbDmazwMxfnKsszOhpOdB1s6NRFN+3b8ZHm0S
6R69BiSSwCDe/YsT5y3GmdHnMvu/i0oOJaPkNPZ+R80NqUPcmnBfIe256WpoyZzHOkE9arQRrEqj
My3RgY6UPs9nMa+1eerYo26eq/R3VGm10RG1NqZNaLff0DVvuruuz+GETYumy11jPM/ACAvduuOc
HD0WqlfrmotTwEZOoO6nXRdprbgYpnfKiJ/pQg+Tfz5oG5ORLNwG1N85nEd4nvQLDg82DeQvl05V
UqprlRpv0p8uOpwsXYKmub8XfQSjvLvvF7h/rAtd0+ttEyjNomy3FqdD74LsKn4cxMTpny9cJA52
ezervmuytMAGJNwA86dZrhu5MwFLP1DPqY5ZnuG7MXxkSKnWvXWeRX8FWI+LIexW+tDcwJ1RmH9y
c7lAiKRUaiGvwpef6cCWyb+6q25g4NgG5XC2YT66aruQZF1umQFBu7cQefQR1L39q3J8mHxciVlL
MGJ4QuM/UyzZnR2/DkBndFjVYCuazzDTHlNNCdExZ6TBZtw3IwrlmhRhH/TH1bT+7P5VX+XiU0Sx
XPQpkCXpQzHJnacU+rxX7MKCrMc2p1kL9LuqbFlNnF0Nz3pQ5otuA+ttPVWgNJnNkfQc0fYiptCn
QWQKA0akqOm75hMThWRlpuaZHuSk6jsnYx8Rsx0aLNXwUwTfHswY9K/BGcu7erJWcfRj1NdsuoHj
W6PpCCx4YbA7QMmDQOxGD9wVfSLoG+bSmB0dG+ucv/qbCIQWiAYr4GNn3Q6wSYzpSmr3iH9hME8Q
1aJXBFpQZYA/uWlza/NVMMhiYcSJsS3a6eaQE+m/a5uPoW9OHgXxXOMSEM9HZp13+gSx4wg/bFou
oPJ5BPxlZ2N1w0FOKrTqYJH0uNTmOWop2UG3VVUBxFuUa8w1V93S/kvM3DjEzQwZHsy0cvGhd40Z
zOuKnn0blacBUXC9SrAdj+LuVMr2IEKEUUhN6HvqvWXkvJYx1PKM1OlrtnyOo3MppLPyh/6AqBBI
YGQNQzjRY3rqVbxCKY8O+I9eKXXxUdfdWi+gVs6bis6YRhCABrvTt47dp2WwM8viu6KTx7Vp0eW+
m/f6rlosSRSnvRgmHDYyzDpYVPqe6W1NxLpD3+RHH706ydHTlRBBGTEjIVWhOMHMigS37zAzib71
p9Vl/ZfvpHM2uq12PO4bbrL+8Lj+0mED2a2Nzf4OS3WohU1wjlA4QNy/9s+8sJjbjYXjbkVuNclz
ZH+XrYUHXbJmGqJiaz8OBrq3ihxx6h90ppqHxaGnULUj4OO0QcL+1rNy07z/l8hG/U1vhYHDcsgn
gBL4T5fRYVjIAFmOfAPWPbEgQROk3dn00IGNOxaz/KGF89di50f16vblLe6fh7aC0qXwxnrWT63i
dgCg3OoJDk1QJGWhAQAV1MuCeDSwwws5bnOj49+BoYdKK/2YdNNQrxHO1IViyMflOe1pfyKay+bW
0dBhgkc9qFeAM34moj8HrXXpAFy7mMZExYYFkwg0i4EiNDo99xk7dgD+iuIpARvef7TRRD7ibDIT
kdXeWAMkftAhJ+j9FU9Gr6fMcg569+gQwjCs5knWkHsw2V3pwDT4I1CMT/0MWwpgBYwWIvOZiALF
4tYVP/p5KxIyv+Skij4ZZvLfIGDej7pE8M46iuk16j2qld/5OjHWUg33Zq4+tQ1O4zG8kOewBYi5
IC+RQm8ix9GL1ySE6IPGpGvAVCgiP+Up6A3K6GVOe6bjTMjZoEwrfCoQkXZQob8hs91Jd/qPpjPb
iltZtugXaQz1qXyl+o6iMAXYLxpgsNpU33/9mcm+9+X4bBuqkVKRkREr5kJaybmS8JNHxoMlX1Ij
QmbrIz+gd0r3RV+DLDkGLvhTbSXBKVYflPRDz4ZUYymVOx9Q3076DTkjrB2WBT43esmXnJN10FpG
R0dCvYnop8KPINqZpjgSt6lGveDxxZwR9R2+tkeBQT9mXXUd2Xsqc9mPszwQIZh/YAduedr4knEU
7XSUcFBimPn4WJfumS7UT/gu6bxx8NOrMU9n0p72wspNSlaAmaBIQHIXUmEmVGVL8KSPCqw/fbvT
tmPcixFsNl+97etLYFnvhI6oQObPl1BQT8cYtSSEWOcj4eLXCk8GHb94lHjqSk44epOK+5mnn2Kj
AIw40CjWkZ+S/VabzbV1wPzvlud1YtxOxw7dVuTOdS862uhnLB4YFmed8rc6Hiz62IsDYPdLRxub
14qZfeA1anJZlg/SvaNk61LT56C57niQe0xBEBsG1qxeKDkbcI46JioYSzNKGpIZ5o3vzDxdM5Jr
d7i5ip/mHnaOewjo8WmFyv+tGh3/eA58aun6/lkeiMjwUQeTEIV0E8dXb2BOE01TQKlBlxT8oHlg
WPhsEo6ROBz91vmd0dPxlo+m14+FlbevxCw1izOfP3SQ2C5MtBXXUAWPwVh+/ewoVsV03bvh+yvp
Qd/0GKtjRD6I7ctPSPDOqEf37n/B1eliDXOY1hkOd8CKV1R5KC3xuAXTY5ZddTLH3mtFrxIxGASr
k37U43l868L0ZHWvBH8+GCiVjQ+zO4/7He6XP2+sn269jfPP+grp53Eosz2ranGqnUDDCyrhJw6Q
dwKhtaDDAxE3EDLyM3ox8kfGwJxODaQZo7dHcUU5WqTpE21hAhkvHUuGFDFjmNv82mBk73MtMR88
6scspahW3fQjqiUAdnwm2PArPEDMo4AExpWRiMQsH6bKDtWg7wFnAh9htc435xu/q8OKDsk8JSzV
PCluboFsgpVcEDjhAGwMBVgxqvZSUkLi/T3uYTj4B31a0x/AW8oVjwNVDUbNuXVUnIah3PFX+qLw
DW3rPeS7VsREbe+sA5pw/0kEMaTo7eI/6T1gIngQl/UK8+S7ywwer/WzqrtXbQM8t91JR/Voah57
Nu+S7dojpBDxOD/KjQ7CDQ+BIb+N4dnM2xcXtxeGOx8Dloh+h9A0VuyOOg7p/VS/k/6KBs+8Sd0t
T8SuNuZtKN9mD9hPYyHPeknRKnkcTVnm2jEnCTAPIwJ78/hjwZZgLjUzTBDN0eM8g1f0wIVOEHk1
aoynkaC5DORXeHoLuZ3NQR8hlEFXdjaix1Q/wjz4BIjZa47atki/O5A/1lxgx38h19GpygDe81qp
+ZfXyVwulI4wOgnRv+F21rl14yuiTAxcZAGfBotZalMcvfXc6gY962ZiSQeM/jTTiJaSQMWis5jr
qLp27czuvSUJ6NhtuWF6HXrIBPpWPeowahRwMcsvvdkLj2NQvOxKzvJ63SeRuKoQQjDrH30YeWc/
oUYsWvLiiPa7eXCy7CxSEJ88DzqUJr13ZNfQT62bRwg1yGQC2WnBx4OOkdLDxhozNF5Uhzq0V3p3
Yx7xJ5kZG/eqNxhTlduOcB6TD+uIklox6YseOrvopaLjYEU6ofdWHS6ISfoNdczh/vwkr25Gsxqh
rM5iiYo0Lfe6GxVTNcx7ajVFuq1Bdzh+s9YPUoU9ykSNU68GHY3TATV7s+5cpq4z76BXmkEzLkjs
09Izrhupn8QI4vIq4umVbBiZ+VIzaBKQd6DpId/U2auOrQopU8m/6NvCM68DmH5bCB1MsUM34JPr
kMuK0IWVCYU9F8hslpfcK7fSdLd1DSuYRadrq4T+oeK5keZRpBXmahIFUU2WAjKrcFdVT+esbK4q
MVBGl3AHSG7S6U8bIk0KQXrymGTh8sYJj71vkej11bfesfX+s1RqW5GNWwIXFXZNnVsQMn7WYvg9
UV/QmqmCeiqWr172LsSz/rRIXM6lCJ5SsjM6fUedpgQU52JMMYQj1rW46cXqkmDWCyaPymDkorvV
BnQfVkdsqTuvp4WhOvU2sHjRiU1EiNMLCgXaVl8mHuyW04mOCjpldNjc9RpkTeu0VNAA6ebyppdA
TQgTjtrpPEfvenQo11hc6dDAYfH23z0bfi0Vkx2kaWzfdYAmmWFm0d11LOYJ1l/SjF5/Psw40aNl
HpXoEsWfXe8cft7F7i86dekj70CKk5fZb0U+6A+03Vmp/x+bdM7pxe7O6sReB6OJE3vHgutxB9O3
OzTwnp/CNVO/eGw4GrYPN8+7Q3XnxDZ0J9PgCupLVQPzjL2fy1aKeTuZFRLnkAyQzVHvA7JY1vod
GrJR3rTR46/q+ycQUnhmL9AJ3VK79zAqwU/i3QcvBo+EKbzrHEXK5Jgtch/ZxOzGIwuJXhvHOOiA
bncpDtvziaMocoZnhlkOOnPWCzuaqKaw30LR5Sky7U2Yjres7TRq80bzRasen0T2bjvtRsdVZQYn
nV3m9VsojH9BYIIRNoZ9y1vNmtEaRCedfulS0NR0PC1wuRA1MwhJW1DTtH4lDXGkMfEAyhOwOEFp
vCyGR1dR9ddeRq/wsq4MmKjVgghlBeqQYZCI8dHGiyqkEt05bLu/MMyIITP7ex+O3kOPBRFTFhkv
zpS/WZzrJF8A+s0gvsPMeJMW92msZnCvsvMf+2ZBnF9U5NUCRXTuw+6OCjhxi2MpDtbBJ+Unk5Nq
QAybGRkrIpWRSFZvo9XcVBydc8+hqB8C3tWWQgq/BgBlscJSNP2o8O+DSbk0j0mj2nPsMWyVBtUp
CSaBcy2Ir3nnMeVHe7FIeE/T4O7hgSilva/KxTvk+oEpJlibrZAcH0S73GatMFtar1mZqQ19fyRK
21D6OV9pK2DtV1P9UcrIkeaXWzf4x26+pyWunJMi/ow2Q+dDdOzCv4yhdSvSDBPlXv27NIrTRMAp
0XAZkBJWVbo8VwaM7rFEEl//a7CtRvpFCl9RCQS90MGq9TkAzX756biM/AhjRibqxr6/89p8h1wb
G6fa4LXSbH7OG+4tivcnGSIp7j2UgXl9qyNkOTpj7QXGnxABX7EGR3Rp+6+NhY6+HtknSt/+540M
t1QNLn21kv7Ot6ZxKxfjI63gPxtj24Gqhc7qMmyC3Pm8BDxy8fw5dpSVpmTCiMNPUc0l5c4PkEHQ
mYqgP0AaCWiE1zlCtsVcpr1hAvAZDUJ6272oqrn3srgv+HSswTmex5Cb7DUmB/FOPkd66Cmjog5x
zntnUOjFyvwPVZa/izFUa68pBDxXaqXlvCu7+A3YEe622WRRLUudXcBgG4Ni96RXh8xJ/8xO8JFo
pGwuqY74STocEwB0nCWBiON0+BL1MLsiy3jqbfiqWaK67cwmxqwr1UObWQAXJM3aqqrf9ZK9wtT5
Q8viEe9AKipm9WEE6tWcIptJoumW1flTmdG8UO2HnAEdWiZFTU8m9zGH/hGbCado245vsaFoQxfc
yWxwu4cOLX2EDBa+5nTJlHnLB3aNxKrYGkfA7nBq3EnmrLMJ3lgDm6s1n4eFNKEq819hJc9YbAGs
MdWz2eGRFzdVdbRt69a4aUSOiJZn6Mvm2Hm4Jqq6veaD9atMGB/O7IwDEfjupXdWS+BmpHrBJbTs
J2Wo+LQ4qOHSDrQs3NulA5LuU6hv4g63RNT8b3NdWK/hRIV2zKjtUTj6LAL/ZEctbmETfAOjcv8B
9uC0ZQ89EzodvczQs45JQT8sqz2UKAEIrzRYY+NG33JxHIIp5IOY+ydiM3woFlRQA9R6iuLPjUEl
WxjTy+QEI1neciv75W1WBqVjJgsfvIIzQNthtllH1XaQ85eS4pTMBcMuEu14jAQjCJaz7D2L0SyT
suAAG07Gn1HW3ezRv9X9gs5Uu6eVTj1AvEHOv1hYTk9xiiawyCMKB8o8FpVPr6zvpbqOLp5vomQ8
SLns0zgCUUYbgTtXtcT4iJnoX1NcmkTyQBz7WV0NpDtwaGeOJci1nrA8b1YTJAiUIpa3ZpwFZ+4q
8XbxwqhBocJ8myMFQyrOus2kyQScJ76qBt8Gw8YjRc4zulI0m+u+DpOtWYlJ0zP8k9MDJuKygnUD
m0Ym953V9GwbCIJd5D1ahvmO02IGRMtAaT9+2UV0ZxL+GDsx5F8a73VsckY3cYNvHXkAXCOhohfH
umyxORHOpY2mglI6h3owDoB5evtP40MYSRkjf2CyBrebHGmDEVOWXfKFWjouciZIvnVTt+DypZUh
71/S41x5ri4jLIzmWD29cChOzIHIB8ea+71KjScxQZNDnphbJYt5MvEFNdlH2U2M8gF+C2PvsXfS
QlXl4is5lSGbPXP4viBTV+ZIbdJZBFvpoByHmWbZvTcCgyQ7GfBW7yivyRSYSty7803RZd8STLpP
gwHnddtnHA3L0rC2kRjG12aRPRmXCdsuGV/s2kl2wiXgcaQAAD4CH9jNrV8UBIyejBITLvM8M8FB
p5dBnSGY9FRfGR8MY8poJglnXs2Jk11VW2Js4YZ+COaFKW80+Q5bK6Z208uCnxCw2AFamwXQx13q
nnEPBAmMCQRccCNFwNA2+DInTnL0inTa+54nkb8mCGXg++E6sJJBRGvanVtFxa5O07MEBg7tgKmS
deVaf7LGBveM/nTXQPmlqNcvFP0M8+j2yUR7zo5fOrPsDolpOjsrLhd4Oqm3zgucXRNKo4el0ql6
asiz3dtjuPLagmdBKjIpKlrNWYxpVaGEGONTHGbYrteq3NOIpLmW2wXUWL8MX2Jhpexruc3IBE4P
xyZzauQgtfmpROU/V14bvQ+uv3xKx/TXSw4oq7A9ToXZkOzteUBbVBW++Zn4WfRRAbvZ+wxV4l1g
FPYnCG/gRekMgtrPGTyasMGB7+SYeCChGnZauwPY6OLuFC6orbY1c9vkSpHMnpQ3A9wYBz325+XV
iBvh7CABLVQZhfipBnTYI2X/K21wZipV9ZPrjdy1KcSHp2ZJX5ihqp+HzmWMxJXpdBvQg6JQSvzX
qTfa95lq8bW0Eyr+veF8dANba+0w8h5MaEasCJj56KPSIhMattJu1S2Y++Vv2UXAtcI29MlKveiA
KSCZZT/3bAEuLUEuGDI9qCLx3rEgFvlT8VVPFi2O2YGjlKMIdmcHsnszpM9WCy3AgK2zSmIU6cO4
POJl0/7DSysD4+0ZUb/qRoPptc5nktuLg9HeTIkt8DTNZjI+z2Kx46QFTHcszX2hrH5Drxitiz9w
7vdRVkNGr2fU3XVP3MpqAwO2MGSEvRv67DpP9reNFeYKu8Hkeah8Bk+mwvnGlnSi79ZTkp5UvrYD
W2zsMfnjQsfRBDIgMZmmrKCXIKs2MV8I8k5QTxp68oMKZSMN3HDAfRpnnTze9QIzSy5a9SCy1F5P
bmnAKJXz49j+Hhv/zer+cVOYQnzuR6Qz7agJlR6zd2zLp7r9nnOwi2P8LPomutqcu3DK5UCJFTk1
2GnCFl1ripg2xAkR1y/GBC5p6t3AdK2nRnUPtkEjmxyvsrI3y+/BqU6S6to778vg+VtrUUGT7lPB
xr6xXPPQ0TOBvp0C1GIJfinvV83k/n6O/TUn9WkgyPM5WS4PAVt+as8HIze2LtIxCygLr0qVAC7s
PWoKKIDz0aU33XjVwewwbhvEuZq/HWQULdUKCYJx4GGnRPkumuU16udN4OIgAR5XFa8DeSPdi0GD
WDC/qbl6nocZcIs7CuiBCKoC5d2HIWGyrcS6Z8m0tvwBP4kfAhgQ15LDYfpqA/cOQuRBLqBjsTJc
yrAlTSPBeOHvhHlN8KtTguUNh+4e0m/mOOAxqR379WaGIkkOH21VqqHxpbin2dWK5ldukoBihIgy
2Jr2sLFd8zgJfJJZaviB7fQns5zkV4wZgxvdNV6GzxAYOJa5mbiVkAY9A7OVEoiB0/2zC9pTlfjQ
o0McSl8La95gr35e/ITDdrjiJVAg0H8YNkPkv/t+84z5EaRS54w0bqUpmFbeIV5PoGSNX3y6iXIh
fzQ2Dk4ekQt/FVhcD0scb1o/3egrqP/7R37NlANc1Yb/dCgWmfGnfs0QRkXBhJYHXLqhi20Mb22/
bPuQAieglh4pGYddtltnoyLnvYCOmXLlhu4+OYxfOvAl5Lw1GG1xE4gZpOgjHymGMWQpRpIWExyQ
vBlZvca9eO1G9DoUg3jma55HJxnDSvZcjJRRas5H8LF0ZMFEclBxXlw2yHycMbwhH63q/TwmL3bp
HZQXvChzeBFoRYtcvs8R5VDg4Aw9BA3I4bYGbR39Sm1wIa6sqEu6PL7NWB+jGLJXPf21y+VOEpBv
kyaVK1g2O2GFWwnXIk+PkG4wKADp1g8I7RjN6K8GtJBhCM7Ms1wAo1D9pVIKT8/tXwuM5suOJxpM
Inv/K1PAe4Cdn27cP3bLjPXDUOM5Ao2iD8O14vbon06y60hMJEqfsPzduNj2ZGjDpzjatGP9ZQYp
3KwJLfQCTMBGzdJx5e5kMauYTHjwg7+d/4KJ8ZPo81vq9S82xj5cart3N5aXvdSl+uLAu2qt5Uaq
DYXagqAGuVjfErvcyUQ3QOrPMqlQc8yIHiEaMtKn0mPhVs9Yiu48n1EiM0DXVOymgHaRf5ga56++
RSkPk01ZMkSVPppi3ztoQxfOQN2NigL7f/uO2HFFznFx8Yaxs/emAiyZVXh+2DSRyBDHEmtSfHa5
LppJqxmTrNRRdE+sjApTGVbnQqVs0CXTxLnz/Up4dBbk8aj+VB4cBfIwTisPXgUkxeho+4HE5DM3
g7P3WDmSy6H/W3vHVtgmjYAQsORlWgUmDY+p7CFz1hm3o0MJgMq5+zSd6jdTd50zPwLyfzeyGQIQ
s4ThIbLad7YInrQMA4aJTnO3BcR74nrpCOCXYMUZOfh5nsrinMXPFNC3neVsoi7b8eF95Mz8wdqk
QnjkNNo+uoN10V+Ev567ZsMfohHYDS6sVHiPFdriDndy45eXNJTV2wj6xoiKq3Hu4Jah1jZXgEjA
XKBvgbDciB4UjHTzNyf8rb+043AMEH2irXgwoJhGrCh5E4Ok8MafY2fo92xDD0orlV+RUuzmL1wk
H29FaL4XTg0WwKb5ZCnAqCcE3NXVZwTgW0XN3xS/EZH/c5dpx8ps0jZnku2egXvlV2ahXnPzRY+u
Ivx4lulyHDNjn4rqg39lIurAv+qxrRxErNMhGrKHG8/ahUIyuHMyU1Od+RE9xOviEVg0cOC8p9zx
1i1bo35MknY6+gydmSx92N78TuHhqZfJVebNf+KY16TsuljJfB6mdtPO4DGwP0KSzR8DJ+1VOdCl
TYvpDK41yKaVAPykfYj1a3Xpb49jKgto2XSqO9jsvQyA04sNL371GTMl7IoLa6UxFVrG9kkAul2H
5fjEVNBjMvQ4LNXbMZJ3z61gDeMc2TX2hECs0bYMZqhDN+fSoz2N93jOjg1tCGrfb+hjZMgPZgam
3nrQWD/VMzqHJv09qG9t9gaedhXwt80M46m9jxlxU413s3lPuN5cEG2WNlkmUBloSeAtNbWWtevX
L0nN2CSaBPL11DM3jYNZBD/MXW9YIabiONh/B8yNdOwRPIjZzBxfaO7BdbsN1rIDW3H+j4Cob8pg
Vvpep7a9CvJ/bCz6Y+aU/hid3mDZxD5gbbKIWJ8edWwJe6T3lMoWtg1bVszXfjv5p4QVF7I5eGm7
0p+nnSl3wn7lM/VRuh2QjxTd794Xeh7WbsU65ku6tcJu41xaIIooxBrq5rffoN7YIEHGuNgNusGj
mMY/ElId8YXe6RMXcOIDjUF2yGDthk671ne8tzrMZhkf4BtzwUDrPEjxHg9cQrx6kGXUI03BFjEx
4ZNV6jWAYrxvP7qPtY+JB2opGhvWP/7XRK2kjU+izADFedQ/Ke0FmhmgXNKFSVkbgN5MqtrLmwDn
TTNF366fO8zt0s8sl2qybnqbt/NPPoCQ326KH1H9d8y0t3q24SdIfnkR/ajp24tDE0f8H0sRj7vS
mjyrN/aXgQ1c+fcgMveB9WzbtJmLbcA3bsALeU53WXyMF7hepHsMMMD6ftffOKyeGOw/5hRdBMS1
DOSvrZda0hrArdAgzMsemfmDbTLU5lq0pTESY+AaC9CtDvZ9Oqz0OtQfjes0xHgjZNGWj5DgdMVV
4gsoWCk50FP9jfWlHVjVPsjSJabjDfQz8UgSQmtvJd8/a4rLwR5Px5mqMEuXj+ksC10mRPs97oJR
tybDs7Bb59HiynAJlhDVp9zxR+HfO89Ys+p5Y6kzfUae9K/4kgL3gIpH1u3GYhXFZLJII/iI3JT/
blROpZ/da4IkyyTYpk9pG8daDAtaUYSPynlD1B7jZFoywep0wZGH3sP9ODSjw1IjJA2QXbLrmy+K
CNvnL6Xl8UxCvrC1rzsT6K4d72IrOLvZsEHx9kpw0l/ZMYic3U2RnbdZ8uIhvmVu9YQwH2p08mRC
9x8dB/UpXVtyBx2eQlthYEd1tvYvyQLAg4jCBWRbs+gzSrf8CQbVaDIcx10n6OkwMHYLhekWwJMu
u2J0smRPUY0p5VwyOc+O2jP9ny6XlHBrpqGxnUkFGD/saWIywYThIh4u8bp2mlNrNBdngOeGTZtG
abQs7y6hhZWGTxr8zlVlqZmZx/juL05OV30nOA95PApI1CAqc64IOr3CeaBjgSg0E+eQyr6OyEHn
3IZqZKvaVrVibjJEkWDyS9sRwfEyp0+xr9fEJz2rE6CNFVW7HY++JLIPXFhpheVKKqA4jgsIefxD
OBn8ZS9D39GRsg2jt2aeuV4eFrvVfK36RK7NwlgNljgWMdN6YOtewwEby2qMy9euqpPHfp7KjwWm
GQbkoqWnBouCYnr4NlI8Yhh7Fy3xSTrJc+gOXzogDAyHcGa7U4pHPjZvmbn6LSNBubGxKdyrDs+r
scNBOD76WUwYcWmlxMN50E7AywTKrnWri5213650mk1glnhk0ryi7mZT3vGCTVB2aBIEoDo1cNMN
YwZfU6OfdEkjuig7WcjFcz8FBNoKOgoCVwyEmw92MBzoW78C5vyg3MMhCQkb1cmU0oS2bFVvAkWz
MSdgi+FwrFxc0b/I4WiOCw5LAQXPHPiQUZwpxb7phA9VxZtjOIeC5rH+/SllCL9krA/8O0WsfUMB
/jA5ZPJW1H/aljxavnMxY/uplN2FwvzOBv1qkRtlTXzFay5c5anEa9lklt90rIepVQEQEeeAlTvW
wgRYJJwBDTDvaodfvWQAzRfP86yrcjS00L2BEl4XujTAGJsTwF+y4FgpH/daUCMYigTFi1Um67yM
b7yCyVsnsucmpWt9nSzMegeQWt14GgPztcf9gfuCWCrfBmSBjDOADIFqbk9M80XroZmZZE30IAan
74TS1nOtAH/lhnGH2PO3Vha6g7Y4UcthvFQl9PSnPTWsXd7jL5FX9Uvvx29+ncI3kCfa9n/yogZJ
1B/iaugxDVB3mfN/qDP8LgQFJGtoLqEAyNW2T7iD3WtneUoZRqkG61r0MB+A2AuO8OBxVg1Bl8V8
pdjz5FPOkqUbLyyoTK1r27mKKV83vYshjucA+Fx8zmmYvx9mVPwPOsBjUITXk4ulEugPkVHA69AR
lah6k9JbV+iL8gGHpsmnzcuqB8LQf02iq4j46vfQy5vZxQhjQDdqpS3A4370nmFpxgw1ppkLSC+q
wn8MWYVnQPx3BzTK2Pn0WSQuf+GNwb9jZnaXsas2HuNzgTODROgPkmn3QHjhybS9F93FqULCexnt
qzBFNF65zyVXK+2HkrGb9iobFhTqd0qeMUaJpUOpVXwUInwPfPUxm+qJUt9Wg1STijE0RGcEOzN8
m/r5uWu1DCbrH8OSVKisJY7Tvt0hX8cSx2biv7b822BSi4mWDmmK23Lmb6/GxFxtZhkR+2NMJgfe
qisOVlHdfE6KVltDzyl4RIv81MfjdAqN5DmvxT8/G3ZKaoxBOFFphfNvJuF98fpDkotdin0VLTF5
tHPzHjkTDuPizyzVG2D7s+gUIBEk/ka8H1smZAfX5NwbKz6bEeDMg5aoMSw40Uxz9epIo2vjN8Gj
xPyJ7SkfH6zFvQRMZy+0+vsSiBmdBE4tryEiNRpIW69J9vrfrSE4RSXGNYawENCjacqHIgVzPR8s
sz+1sf3JEP934HjNjTPiQdkoTGXTv7nKvfgWl7g0mRCakHbU0JNNWMbc5F5YO8aaronvHRMe4aSC
PDfDeVCZc026lgMDDjmPExWPR68RFVlIMDBfjOzJMa27i6vAw+SMBsI10kyz9f+2GYYmIrD/ykA9
9ZHABWewqNk3/WuMGguCZbsTnvsoHIDYXpuYNxQq4wmNgKC6ZN1A1Xy0c/UU4gJoBCxRD8uWXNBj
KuWFItfFEfNrUEZzR8Wc0lfsBP+U62bThiKl8WdyIoHJeJgFbzGkJMNeVqHvn2rIVgl1k5SkCasX
qkU8YtnA2qIe5yeC6IkOZ4p3I2sZ24GrcLVTDQ+yV77Ondy4w7Ie+9pG/IlxkKYNFu6aSfed5Goq
E2xyEWPAY6HBq/pDGizIVUm2OxseZO3ZfLpO/qL8erdcB8uSXr47vqY8cpM1kCGqy6fFti+U0Lcl
c02ui3lcbkMJDEg7TlC2sFZotRp5GnDZ7uqW4aE2uhc0gOB+9I9THXaY08osBxYWf2VOwdFiRn5A
v8kMku00dzao9hDUJBT5BCFngyVhFEuksDNJLSYnloOGiBNdYVKfdOsAVT9nLIfrQWtoeGBK0AuQ
PbcMsLCvfXaOSY1l0u4QZmGhoEYutpKGg/lvRXcE4wR4FVAYkSZEY3coZsHkYVjNu6AcQn9VL5G5
GgKVZbu8oav/ErX1jJy2+t0YPbBtD+Vfb8wTSUE6LNiWK6OiUSQE0xutH/i3MM/NCwNWy3TBrB7C
srGgcq0HDgUeipCYYVSTVNFIvLreyCo1Lc76MC8Ug9XVtnL7SW3DLO0Q1DbtfuwLZyfg4ryhIK8+
LN2yWSfuQtbUzdaGAsZGsgsiNbCAO4Dzv/tWwAhO67goqnFP4GljOhENQ1/NfyneiXNsh+O2Rf56
gMa2PERd7F/suP1uc++zd2motTOTMYMBlwYGnW5FkWSOJQJP35peHdX4l0oiBKJ/MKxHyH3QSIOS
RRtnmCdumHhq1ibQzEMYRCOagSWxP2UvrRZwqC+3qGeCqwgcBKymhR9TMIQM8olkWKsGZx+eaAzf
hoYcDV00tDeiYxxkDClmjJaFMgjBufnxOeXgtnHHUq19UKJrE3XobR5SAAFZROMEd+fXee55wsrU
fipolbLhx99A+3FHHecaumykUN/ExaYBhg0PgXyMEixc3BHR9USX3ohCb73UEg/keG0pZsI6z46p
2WCIJALcZuYk6dae4aAyHSP3WgsI4klIAcEKIip+aRL8nicfzYBjpGcUM+jCZR+yqQ3axxdtdphg
gcvZhKQ+SAzWXh3Za/Cw9cNQxd+YXtN1cQNGLUewO81YWF/2oKpfpRbXTNRoT0ZkMHGCbslhfBFn
4tzviJUCa0A/4dHopC9XlRc73+6SS8Q97IGw1unKm7I5RHWA/A64xaoooOmzZ/V4luSW+8rHX9hf
iPjlkqqnKsQYCb+P4AV3tWA91o4NFGtkwszoksfSFSllnCKu0bjYUJ+FLf/UWT38YkUz5rqk7b4P
csFiKgU2cWJpKW066suR8KUafJUfqHwi8qTLJOLtgtBBN5uGGnG924F/jIfm3Uav9ZS7jd0DcO+W
X85sTZtieFzMG/07yjjCzUAkdDgbzWPwxwCjZgOo7Fejgwd8zvfbOaZinFiV9lNa+fRBSiA81AH8
tyCMeHa8qQ3pMTQ1bYMhYUeyEAY8ZNEXch7OfjUSEGzpGF1CWluvBVf1YXbz9Je3zNMfGzb7X5nH
PK8xVn1Qdjrm+AxsQ+1sYrBospJDO5T5IU2SaV97brGxkhFNuBG2H1lNgbJxkBxlI8f6pEmSa9TS
EWzY4uDHeN15meMMjWiZzu4vy4862KoTtOpRF13MOk1+mYbVnUoWNhSIZblUSe6TLMNxqoP2rw1q
V0yqwq1tiMuRkTZfzw1RRyUntJ8bj5765Ak5PMokjoddnvpVsYqqFor01Jg0Q/jO/4zSSsJ1KAJ8
lSZglts2HuWzYTXBd9mm6m7O3T60F8rnS0yF3u42ocqhzsdGWq7NejBBX9RpD/zGpPDAsf7STki2
yJk0yhAnFKZp+0bee2Y/bFSNrU05eux7LDPYpP8awzj/6bs+BIpt2UDzMuwQ6bBsSjVUiAkZ4fQi
y9sRtqYrfl/Oo9UK2iF4PnGq6CnluAt0Br/508ThuJ+dxWJmraIlmXjRKbcskzqSNeEmxIDXKm+n
4RzHBdqDWeptYZjdcFPUyJRB5Ys9DXC44FXAvVUZ3fs5ZUzdj4TJWTBFRjEKzu6xjxa+AX3jLXI6
xXScrtPYM/fTFN26A3aw8wTNObevKyYEGIDt+8m7FpAftkMxMXvkWTjCehhrlVnf/MUthHZzmaNE
VngKJbhnUXTRHP1BFruxs6nZcDJbj6Pvkh37X2hlOwbVG5cxj9plgEX9pIDBLTcyej0ZJQfLdEc6
JZFfM39aVaef98B4HoV2BV/YN2RxKlOVcEzIHSrfLcwLNHZbI+Y9sMBIbo47p18p9wUidzFU77Wn
hr3ZJMNRSB0/cfl9NMfko3NFSZ/QZ5Z+icurQSShdmYnnDdFPB/oESSPVbeIS2K183Pa2NR/Fo62
m4XqBVSBqrVekc7RYFQFHJ3eG+/Aq9MTlNf5CAgyBls9GTRPEbD7zrBcbenF1F0U+ZV0aJ5auKDS
uXOti1jA+Bid4++ydA6eZGmkF7tsrZ1Nm39t83ytMF1imHdBJRklJDu+GaEpDTAwlz3C0Mi1WzyE
UeqRIIX0T1VuHLLcYc67Zu50MJAWTQscux9yEMbcJfUqLds1UfewvqHIuOzIWV11OMTk9Gd/+EE6
VRIO5//Bzf2tlbhq66sKJHUSCwVRlia9BPBBQ4N+muV7qEkyGIWxFSU4vuHDJ80o2DfYJNLfm5dT
22N+U7YIsCgW9Ov/sXQey5Hr2hL9IkbQE5yqvJWq5DVhSK1uegOC/uvfwrlvdOOeVquLLBDc2Dtz
ZTfSLEC4B4FIQabPOOLtE8+DeOzyZl1cl6AMEhoQCHkQMyYngf1utXtlWuT4RP43cet0+xqICCKD
lytsmHRUQECli6Ekrw1VgwzzYSsduuItX/5plMF0UXls0REU853Ct9wGYoi3RLOjb9d/EGnJ1OKb
9QdqR2/vDS1OIh6k1egt9gePrL827TA9GHIyr/WYqm1CTvR6tF1BNiaSM6eumVQE5NMhxRiQ8sxZ
0f4kucpfcnuIPyNF/psXY3cWWeKwZVjhKWlT+eZ7yBuNzIYdR8sOcIxt7HOcv6uQ0S8G4dkD6aNb
WizP6dkcguHUBa3AZsRmtbesGZ4XHUDG/32ebvrANeBWi7p6RmCFSqiqqVibYtilvf+pQcNIT3Yx
Q9KUrGOnEVc/6D5mytiHBQZM7bZ46V3wS1N9C6tg72stn2N8D61PzyzlRVNPbnoNsz7ZJJn7aUb5
Vy3BzFh99SEs8HwI1l6MBfpS3tHszwooKuaZfv698PL3TgZfENKPyq0unZU+kq/+VnFObvnf0ef9
7eXd2rLHZ75V/lJNvgwZRX1angIHkWA05E+V7e+51CPnd4ayCWOrVO2WwSTsIGx2kxs/lRlvbuFK
rOv9qwozTmwzuKEkiV7zmTCMFvZ8Fk9vbp38+IV4sZbuRwOqrSXZdYODGDPAVdYfkNA8+mN1rxgD
A2iCE5m/LmZ81o2SKIa0jtoMNcMtWsKPQo0XeN/nRUYs5unB7+VVm8Vrt9Ii936LGImU3SF+z+P2
qDMIWtgXmHUJV4DC5rftc5XJaxzVZ6HEeY4ijLAKdz8JMWENuwrd8YMdUFx4ZBB3yWG2EbXza9Bk
rTuLQQcpntGQ7NMYVx06jFVm0hU25mfpNX9zr36hmMCgFE5no3Judtsw148u+i5NcflksV/gVe4h
T3QnnzyLWckLY8h91Le/SkDtG/LmmEY2NGzcNxA6S3KRexreU+ah/Wz6C4/lI8Kl74mNKGlM3inJ
nU0rZtyb/GRDfeobwTPl8gIJl73G6heZfS+UcbA69+DZC4o88gjc7BnKz24aiWTt/RGRT/9sgiHo
XGzoGplJrixQSujcM5gHhRrR6MPHsgmORKzcoplmDNwmfO482AmNLcvGfE3OOaig6WZm8R/P1jZJ
+dE18SHMur3VAf+uBfa8Cthfy/ObNpxOPT956shi9LroUXn+ypAZahixbWVynGrLhCMMwyL1XpPa
Adg9vMPWIS17uAAvhG7sP9aO/YxqGroiPXJ2nJzGfXETpL3o/BOvovpEHaqHwA4mDFCm5iog7orZ
85OTZG9dNX5lOnqsjm9TmXyNXffo+MEnVqFj22IwrK3XLu+3hu0dgWRSLDYvmSwvDVHmvPWIo+w3
+mLYVHY9wQoIAH/QyG/iNtuJGD+2aVw6VPljPN6W2tk4dbsTqBEnp99HnXVtW4+zw0B3sQTlt5pt
/3OSxZ2l955TKMHv49EkrcP2dwvHpbj1LmNa7MQ8H5IhfDQjRsfx+BT589NYA5ni5127JPcG9QXk
eAOliDtxlcTgwTbmJa7cv8LOXuaQxOQxcZ4KZNG8SZEJVHyIjFw8d4bUpPPZTOnuZWUwmEdprm8C
20uxlnXybKExBXrpbHT2rmUC20vKXxN/U4CLyK+/5JBQ7/efbW39Q6bxz5Udd3l+JMkIsVpNT6kE
3Qwj03kWDcfKSscjZiYjKWPf28TSkVFbtSxbKd8Z3D12acO7x93Y1fiDt2bLq0Q9cDvH54xn/CDL
6mfhhta5uUvb4L9PNVglkfPko/ksefxciL/yAN8//eCgNr56A8sdOaUDsT1M67eJP++7gIOwVZHh
Y9mvbWBhzQD+XS0/KVrDB9y3m1mYuIGDjpeEdWWyiv4v/8sKHJFLaxCGQ/ZJUDybOuhSyZ3vjwQn
8mXwudxqArjv70q7JRwEG0jdk1zhuIGAmwCFuDPxuaDgag5DC33LRyhDhIZgGsPiWC9qfouy1LpZ
7SjwM9J/0EDtonkUTrCbm2l4jYr6PbWtN7sycVVhR2iRK1oNjxIwCH9Ob7kWMAiJSl0U4txVDOgi
RWN2LPsPgW5PBXbl7J26rH9dfw5ui0CBwIHQJurYkrdEmerFNmg4bdwo8idEF+n4tyTea8s/WaKf
QbuROCHWa5+zTtXG40vN9AWicgb5s5W2fy67oN6MtQNvQprLhmDKhpii2doHYrYPARlPtEGYKIYt
Os/UFXIvU0fuarexd34bQ+1RXnCglxLvSaGO9zMKhF0cBT66QY95r5lnB2K3ym3m+/ptP+ZoDWuG
QOiw32Khxl2XUu5PvSwhwkykrCvb3wSMgJ+TNlSrMMxzPZUqt3baRbs5d5HcZLLVmeF/hM+YwM09
/FDAWna6I/jshsawyfouYy9Of6lDsdMlQ/ZieaQkPEjcAUDAHDTXLRXal9nSzDI82a+DwKH69pkY
pwFhc5xtB8JCXFE6awYGMZr1KrbflV9AhuI9sbMDfeNmvi054JrLrcGAG2HMq0Sr3VRBLmLcjMER
IzrZirHNQWYqjfbUlXAFVnkbgcSPwqTw9qkh3P1c4GnubKGOU46bYYwWe9sLW3Ocje44u3nxAi+p
RYXfonAKxtZ6c6BUEWWO0Y5ZXUC7tclfMy7PxH6URNOD2b8ThGzzPlWu1LnZvZPjm9w3jbuq5n3G
3JPnRc6XNOppA4bwz2lTN39QYiwkZDEtxTFQLQLTg7EPu+g/0RsYK5V99iPijYw5kzxEfn5Edojw
n1g+H+Rqe2+T98xYrtioWCJfs5h2HsGuFJqrZr4g9H/QrcIyoJXMmD5+9qtpbWD6aXsyulGKJIDb
DHvFB+b/BQ562mnT1U9Th+fe3ws4OqX3ZpHfPdEV78p3NyUw80QiYhZxoHNJKyQQORvBpxH6XP5R
8/Pi/hm5dp/8OCIhVnAdNiY+zRHDpEEqK/9M5u9LAiMkH4HPSFhSD720I9iQu9T7P2FykxYxQheO
67jNee8T8E1esCF//RSRzH//wVveW26P5PbaC9De5J27XJhvNK2JezqG8sORCY2lP/q65wX5F71/
btdsQZL7L39d8ter8ln3h930icm2/n1cWGtbu6lzH/RFVGlxlXS+hR1u2zgHKeFtuYn8WgQQ+gqZ
rPrdk6XCAz7oAzHuyHPeSvMfNy1sGvDzd1R3DzWGyVqd+ZsA6lbp6G+5RkGQIRes14IJ8x/Vg29c
uIjSQH04xGur15fELee7aTn4yHrQiyJND/yc7zxyV7iX/GGotYm4CGDKz8gxuGwsozGNVpMopflZ
f9MsL26dBw7MsGjO9rtJ0gSxPlhzWtjCytRahST/4Yyx5sdKCn3+xyTdSE9D3KZdsYRYEKD0+G5g
96/42tT0d04wNKB917+CW5vmPxklSF9QK1PV0LBhTyFxK0OO+GgsfMaeR4ef8/f6w1C2WcvnQkSp
Kch9AXhkvaKkcImhJP3ZJBqVCEN7RK9khnu+Yv2VsUHv9DdYYhnzEbOG7BELHFT+QhbzyEWQ5ReA
4Jx7EmoNzsxtE2Ku4ZeQOfW/O+on84f+mt0ZznAAUsH8x32ukhlloEc5co0E27OxTKxM6Ik4jlIe
cZYIn5urZLPSzef1/xavHfyJ2Lz4I75NVhhLSN9dvhv9j3KxrC5+kmeLpZFbPl8DVlJ/AqUCEIS/
hYtj6N8WGxnElioTISEis/7NmMozT9v//zqsDA+tHdJFvmG+OOp1z6Nitf+yKL854HBV/djlJf0U
ajl6S3O20ftK37tHfTtaUKxewztG7hoxXPSuJCh+iFzkv2RT/gqdeje4HO/mHz55PNDq4a+pVuz9
4Z0BIMezuxc5u/+tOn1r9fPBRXP5lf3FD5mR2OgLjy0LwSG2IcIJSWG1BrnR638xT7kRaCby1q3s
37jdz1Urbwa90L3LvjgPRLUaRrSerQgtNodDcvn6n35ZcMt43T8mmodKhbvCqA965zAbnE86mxHB
jsVAEGpIe9TzIf2DZtZ9c1LeYord8IebIA3RbywQZPtzkeKNlvKpLxKeZaasfc0MvTo3Xf8exVTW
bGhhZ5AehJREEA2ZxWonG+MrSLvb3IRvYaBObdRt3C58XVx5qiLjahDKmy3jv4k1sFQl3rU6vAvF
Ajedbt9yu5e+XyuSVJAq069Sw1V1E0HQ/XePuIdxP4m/bfMdVfaHZzCRHeo37D1/VBgS/up0a73M
rWWk4TkTvZPviWbctIqzPldseR0WtPIc+/bT4DRXAyMEIWkXh8Pa2CxPrRs+5dLeqMGF5G0+Tqq5
RZxPH0iWPBEGukGhjBeMYfJ/K4DMAdcZj/r+2UQX1wQQybZ/rV2GlWAEdlA4At14xRQT1es09f2H
eFhKRv1M8cjPYQQOasMg406SqEev4lukzmOcBD+pUF+Y1zYN+wd+uUscoz92Qas8qBK/Hz26e+Im
dGSbo8PkzSoy9DDl2S4KwkbU1sTxwdPJ3GGJHBfNNN/UCLTYU/6O7NadlyU7M3E0ygWpnApegi4m
F4rFYtXNmfnW45CJo2q9DYnKTNJwRjm1OvWypg0SMmfm2y/HcItVEvMziN1G7JwSeyvgrJzsAhrZ
b6FyDqVg/NOFManOsGMi+yUKEVLJnMMIKi1eHslTkztMHJv2JWqBQLoFxNHAL2piYz1u5PwcKuNv
hllpTXg3+7XUTcuEzGlqyDSbTs3U7uYMvXLliu+oIA92HMs/Br4h/WMzGR7UYJvUkDSZy63i/NeB
HolH+wpZZ98JBH9zYd4yag1aC8a6nY0zkHqCpJz3CoKJNNyXTKGbHhmoMYY08bmhTTpYA0ofb/4I
iG3+78r9YZ015hNC7V2nn08Zn2NyTLHgDmv9z0cWYHLwV7LIXoMUSeisXqwkg/TL6kh9hr1Z9hgh
Du6l8UtMFskOaFt758MZom3dqwPYMwxvBKCarY9NCNeH5AUHkFdBdHS88mUWxntUlptE6I8RHmds
W0CLkp0Xyd2kKAgiHjd9QbltPLpddrWCeIfw7Row5fRCGJ9B9bRk9R6j1MURwXXxpoMH4VH04sz5
6akRtQbSfKnEOJrwfAOyRhOO3k3sbUzGOUvS7Pum2he+8+0Wxisqg19pemsGc/ose2RKt/fz/uL6
bwu8uxiLQOUzbYO24Q3+dirSbTMVJXa0fmU7oLvr5dAE7T/K3U1Dsdh2iFMV4OxGR1Ww1qOOOk1U
Fz2ZWf33hScjmIdU7msG4eDBvJ8xrI72QO5SQ+vZ69LP0UZuDLOQjqO5NqizC8E7fFD4o2nj//gG
2wUKQiuD7xdiX4TS7JoDk7PR3nmmeQUVQ7MuMk9T6TNBgvCdDM3JDjlOBjozDXmg/uyCujAajVVf
Cc4hhLsBNTyD+6RPMiCMsh5rFAMPplrWrjvfvBA1WSxHhCFBBldBNi+lQeetdEldJkaSpuFs9E+V
m+ybNrzaecPmQutMomuHdDJgZ8RQkIT0Gr0pfKSFtZ9oTIYkkBAP1HzUPgBRXHi73O2QK0BETWjm
DmW8CQznqTYQ77ByvBTxnVI7eqfg+6arN2efTVW8pBbtSpU/ekVNvIRTkOsqnP985+2qN+t9kS5M
4blPPeFJM3rjpkA/eymqDo2//Joy5iGLh47QCz+xhdGFxEw2lPe4v7WhRUcKJnk2A/Uv3YNw1aHA
OVkNctU2d5VB1eSfd/qP0rDXhWoOQryQL4yT60Gxe9bz09xiAkVz55vy2iQZmthmp1dJa3qMObIT
CLmZSkKFX/rLiKCLSVOd9XIxCL3peHwMMK0CJ1BW++9LyTfhYI/3k40p8JEF/Zm4bmx9JArwuA0d
s4cxRJT8T2XGY1GPz2omPsx/DaJmq29jTbhFv3BqcDu80DmWTs8jtjPeFHjP66Vg0k7EEXrzwTcf
M97UjRUfXf9S1v21IdhB0hJyOnolmvMTMhAoWtIQ+Ihm1r6jztv0tQnFAGyOheI9Sop15dP9GboL
3fBz0IynqLniHj1FDD+ddjzrHDnq2RlxDG1zwXnKM9TGTJivdRceuKsArVkE6caYQB6wWaULzC4y
px5MmyEWL4s47K6CLa6R8DRidNcNnSvkC21xLxMBMKb8airEvZqqGS3PGoKZssfaqj5bVnlkGP5p
D8uTWMZ7jI5majStx/opKZKi2Tsy1TrxXlvlWY9epoeXEZK9k6OXu+jU7dksLoT3nmNlXxMb3ywj
lLQxeEnxFtIDDOLFXLLYGvmcddMHWM73oTM/aAKhYkAbYrzNMZnrM9oaiHMeG6oBzmtEV+WE3dPQ
lddIPw7MgDZ1kd+q6e7ljAKVfHAa8pUyD+6DeCBmhC42Jpcy2eBlRzHyN+s502KZWnpxmyesNFIv
56EUr2qg8YTRMkH1igKWdlCIxUoyX81IUfOiaBMjb3XnOkUOD00D2aK+8S31CQ1qiD82vRZWWx5l
TNy/uwQgtZMAe3Wv4VBtfDK4hxGMjGE+k827U42O3V6ovPGURuOxTdy3Gr7oPLjQge+BbYOcq7d9
cXfgAIYQU2w69SUsXHIdX6DtPqU4y0Lb2NZhtUX5QSecDNQ0gIChTyW45fl6IrwTcDyfB8em65Zy
jP5m1R2qrk0e9GOTgDiYsvmaNzCyeGlG1dtkv8Mg49hxWDoSyuZlR07VS98ZW3NCP1ha5DKiKOS6
daVhUHf1vD1bggCm/8aywTcCpIdocnaKIa7LLlCGDOrKC+/Uddf+CNI3IMUB0sJXz0dMlp+mxDHD
Y1RRGhR2uNdXYnrRwzi/xbm3k8h+kAVSp8D/8+u97dBqiZw975H/yH2ksN+9aTlmQ4nO2zoOgKip
yceLFmPp+zxSy1hdvhlYdiGCogem18RXlWhy8DClwbbg8rG40evkN9Y2TUrmFRJhBQ7SieqU9Vhx
zaxe0MmH/27ukOwaUCc1EnuP4wYmRXMdLz+lDL/ATAhUYQzicajW7ksaWNusrD8alAA9Uh+b3Q59
CIFoJGs08FsX5LLie84ldWKi0I1176xoxXuYnvRRv49t8jPsxFrrzaZgz821NXemqLehyQjaq1aN
B8s3c4pMCMcosyw2y2SKbw7KDkqI8ZXJoXb4PuhvxyGD1R4vceY++EDFazRaqRRPfoSRgzzuwp90
aB6BBjmmWGT+iJ9Lpv64XqCimCjIi8X8E1T+FtuCAOrE+K8yfGIqRm1+LHQ0RrXjZEOersNU2oio
ZAkQerUZMtCa3SeG8QYN/FdN1b/MrVLyP3y1A36+mZeCR4tmexby6IaQ7cRhBJ9VOMXfvgNtKYoS
dvf45Lj+X5L6OFKaAg2F3BgV6FXOaakYfviW7nECKWgoOdzGLs62qaBDZlmKLpRTH5AVXvAjbwRW
PzgrBnI4oEyJjQBrnBRNRZwcYfwbV0gmUu4SWIdDYZQ/rg+rQnjRPlBMvTmvzzuQQgjWo8eQcKO1
HdY/csGj7hJWAfXCpJ3c3YtwfIwgxW+kHjlJ706G+T4oxlOekV/uGWlEGDkqoiLmgKOCPa7mdy/O
zjn+IFCENCq9udnRff+E/fc2mq3LtmVKXibzbz6MN2MMkPuoF3LfQeSAombwFexxO65rZb7KCBFj
OxSn0cgJv0gvvmu+6O2UycJn1ccbS7pbtJbcjOHk5PE7pq5jQwZxEJeXbgQI0zFptlKSqev202nV
J5P6XZrle2X1/qpgtNj4HUEVFMjUGtFJc9ICjkFuS0lbV7dGRitb2hArmYDXikPU0DlXHJFQhhYL
clF4WlI2f/xYyJch+kX7JpcHOt3MNCzqinTrWzkx6WI/iPhqV/7noF0+NVLYBwkXem161oAlA7ZI
YRMIoFV6obMZRA7DjgOmHfUCKVe7wHnwAKzG1dXHejFEAzwvMfqrlpNRIoFT9XwfrgcRkXrSKO3P
NDWRlPsh43LlPy9QrnOrY9uwyLAPvf4sEwFTJwSS6KyKOXixcVdbo/hXEQ3bhT2pj96fpl8Oxmxf
PVRImRV/eHZxz4uwAkPi/CkSyDmtKS9OlGw8znTuKNbA3N8SqShRpsqFzlb8wjJQZytffkTEMTtv
Q7SAmSSxN6hO1MArOyzfPGEQ4QrprsgJlEQ6zCGbxldq/jNNXJHoQ7iI+K9JDtIY9nIFVuLeML9S
Kcx0MAGhzxIkdeadDNnPxXOmfVKRfpeO3o9jTtskpq9Jn3xYywYAvaQwZi6g1labi4dRuXeBYGS9
TAFzvfjEGgXBZt+Y5gBZTpuT2Ul2EXrj58oECjQ03Z/UlmKXcMBdAtrwHZO4AO4XLXM5GVvQMJtw
ksNp8Y21biEw71+Nmvlid941rNRxLJdL387PLju7F8pH0aB7GDggIVFcJS0a3BCixWjWz2Ms9GtR
eZi4csLZvfSrD/sv+LN7F6CJwcsVVhB82iG/9q598mBz0WEkmS9VX16OxbEn/4EQqJ4wVqG6X7sj
3o0jVsG7PrSCXRdm+xiDZ5qWgJvARXexI9aOBY5ggackjNcOjwJKiKTedVpMPhH78KCqFniCUOeK
6rnHjBzW/tWkr4rK9phH6Sljv6sFYaphNL5HZLcWfXdq2/Jf7WHCzWizUyJbj2PN8JJqusma17Ll
qRpxuzfM1Oa63kd0mjckSWYkdU5AWHi45nQm1iltn6rCwyyOOdhPvvOmuKV8qTS8OYJZOJC8sWOu
ZU7vbgDKN+Yh5QVLyUWYuu/GUH+IYVva5DwygzjXNiM9J/k1KGCzIr/YE259DqNmwfsNOdGRUSaJ
xU1PqeoqwMWWIk/B7xw0J9OzPxW3CLOimytkDzYcZ3dBi05Uo767Q1X8dm78N3H8t5SSiYpB8pYy
Snb9xkgCTjAM5aru0Rq6F+zJQOV6DHHzi50Xj2ntX2IfpySFr6w8YpzcF81AnbLgTV+BRyvbAiPm
SJzpEPc0BhYtFy1yd0dix8mH/MVBf43HgHovOqVe+61LmNgvjg3wzBL1gFP66ODyvS4u+adxOu/w
dmzKPtokjb3Sh2P9XES6u4MuMKn9PXEfGxegspX2qwlzIJ+nOJFndhoScXERWWvdL+Y9A7T5MJSA
SJBfqIl4ZJNU1pwJlOgSa5Xb7KEzj7lfwY1lI0h6zkucGRYcDbil7kZiw3ZnXqySD10iO4aLbdrn
VTejRC+QLmB6gn6sP4c9AoDrPLR6pHM2Ppgshm+6xlfZ1THe6pi4PfyD+xKklXZUiKq8SOhJp7H2
76YsKg7HEnjl9Ej1IsaR3hEqdtv5zagtsBi9AIc6Uzd6cb2JRmcL3X1lg572Sndf0c6xOcQuuRx/
Q07hI7SseeT9ImS67xOK/6bbmO1v0kvoXz1z5XAfpeHBcsctcIpCIJ8bHYzGPseNRpmcP92VtJrj
LECSd++6wqV4h82lq6oEfl5+s8b404+crcN/r+BfOlG3WjigjSZnVsYkvgFvqspidjJ8H/o8GBdi
42bDobLNTTXKz9DGaMZJpQvnx7qH7cFvb72Ksh2N9DKgznFWVtj8uilUO32OagV1me5DpBSrBS4D
lnv8O4n01oVfusa0Kc8kBgP67uAo3jEa8RNcCWeriRMqk9h7gH8mbtH11vIcTuY//oyoAJvFNsgG
aLIDBMVk5yh8iE0ROBYeYJBT1F52l26a2luX/EP6N7LJHGd29IGWQGYy6bM4tZTsOkNTXpUZsq6G
R0Q45SpVqEs0OSOyI4bZUxXg9nDfQpLOHgzNUBULsNCa8k4YOH8b4rWQ6zWOu60Wa98Z6jzH4zqP
MclzOuOsku6XqWFqrI3GIjlMXXqhz/mChwjeofrvVK6PbJjArzPHpbjhXd5k/O3FuXrmcCZWZA0L
4kq7/8vP8AVwVmyt9wXuRRCAWrXyrV7X5XS3WdptLdDfmAc1T/R3vJuVR089lBH6WqbVrP3E2mX2
lD/AQ7oq7BPBMFy9ATRCggo2oU80ouzWK4qZ/IMJ6BKIBYWxyUZOcdITN2WBIShD5gDMEUoKmL76
8TLn3AjvzZvSHUazQ2EHN/qiFMWpf8+6/AJ67xU40MaT5VsHmLBM1EEBENP7yBAVezh4v2WtbmZe
PfMs8VKPiAEbjW1myj/wvX58m+eCy4LvsuJFu+bPVogtNhUCcwC3CB3/jqmzUco7ZmgdOPcGHSaa
jgsiUEVRXPTk9xA3feSRoLnfIRCKXRrSeMP1rjIg0N323n8JqP19ETxZLSsrM51HrKM043gAdUdm
sZtdx84Q+8a5TtxH+ipUAmrvluNn1w2fY9qfeal+6A6NwR1UrtoUFLeuHx6dYDyhP/iXFKx8y8hP
lQcTBCTtdlGZT9BnvmoXbPNcey/wp5aB9zedGnSObfknsZmBewlZ6tHSAyZ17XTDfBh3nLxFwuBA
D0ZUpulv39NBC022KAJf0DiRLcCuWFOxFHyTC5uvWZAZCYWPmNeNqlg6QLN+AuoizMX4P+uN1bvr
1qr/YlHjmQS+O6j0LJzyjDwpoxxkBMdph3NZNIH9CNTfzKWccbW+EuQcNqa4H9a959N8AlFbvcdm
gzeX0Qdt44FvKVBk2AQiXFVKm2oGEl9TaookGLYWJ17Bi87L0l1UhoeWq7LYFfyqPQUWoB9XAGaO
AGSxekYFNbFy2kuRZn8SH2N+MNi/mEh2MVuj3dN/HOMfdAP7MXcuFOUrvgKGLERJsHUbsvlQqkfs
iI2DyruYBhrc0dZ3uy0N+YO+bSEq44cqsram5f4dqpCCwHOJXsIb6Q5PDNcedZtLv/ZyDp8VO2+q
ok1UoA7wGUylOHpMPr2+D+aIma7zyLlxEbI2vmasFNtQzvcwqU9F42HqplcadzsvD58s7SEVKfRY
pz8njgI0PPuUjdVlNHt4esYucQZUNe6qtOpojRCVw2e2rJqKadI4EM4A5RdAY2R674bbfusufZ4G
nHWtlV1OF5EQlDs62Z9WpljyIBCxUdZR++OX5QvB88HD0oGet8fNbImPnIagEyF5C9DpMmKAr8Vn
H4xh1cnsj37LGr33ybpfI7N4WCp8kTynenzgDO6u7wMEKQOgoQ4ZXEj4r6NfMNNyMgfjIyMaLEjy
M/UjUE9wv1bi03yGGjhKwF0EHO50DkfVIKKkejRp2xUcayYrOroTigBer5Y+B9Bdx2sT4B+A7/YD
QZvuMk1L1dn7YPZpEQzA6jp7xHBOwZ1WHiBsRgVS5Bunl/8CBDK8Je+4ejb647nRjFzKQNsFGHol
6+rQz+mvUaPb4jWpZP49OHTDrIm7Yrfmh6H8ayyWU9E29P6QkebiKnn66UIw8HVsd9dggdAdDo/u
RkGAwYMarU+TE39GIwghz4mMN0a+1W1KEK3gvFgnEzjdJgEopoBT22TnbmuBG8vKJIFB01Zl4zOm
sU/dTHQa29DvgM41j6ZhPsVVsK1bSZmBbkfpbt2Yr8ci3IXOeLfw1mfd/C267E9YD9963gZR4+bP
41EEwzNYtUOGl7sOix3OrwnAR7NHe62l6YAwQowWYlMvUNESXqdhf3Ky/KTGYovTJ4V5iO9WHFqz
fUc8tifgDqOmTfKP0xq3quqesta7680n5LXCE3EanHBTdAJSuUnMUcE5MXenf5xIX4LShhrHIJEd
Uz+TPptLEJuP7thg+69AaxS2n66NZT7K7ntxAOtN95FQXG4u9bVvv46C3Sn7zmLADsnIPNKQIaZL
5BrsgJava40RXLEJDRVS8dzcrEBHmYwJcgtnQrOINwYf2Eka9k3fAbvrDqOanvUqkFp812Btodz3
XvPwHgTxIWM7yep/avBfSLjcgIZjCB5Gm4VywY+yg2rLJzcs3qVZBetOhPd5GY5d1zzOJEBypBrp
ps6XKW0P02BbnELCtRNRu5KDND+QAX1tVf1hWX+EWi7JWHwu9DQqsFI5E3FbgDy3PpoFG4QfH6ua
k1EUfOIqBiVdUYL5jov6wyKVtYeNqSfQ1CoRdmG/mPYYSJgNVxfg/69DPuznHt0e44BIzrexEeeo
GW6oBBaCC9QyHvoh9NbgxR7anvIpKNEaWfU1m/NLEgOBbX9sXhayvUexj5xuMC81ERuRSDeFtE5+
Hz3Prbeb/IgDk9oMkbcbzfGJk8SBm4lJpH9y7OldtvluaEgDt4t9g/ne88ZP4S0bXKlPtjn9c2bz
5mKibhbqF9eJ/xEFVyGHIInRDa/TyLStjcjZDNdxFpz4NCOh2agdZhY70giR0jtHNKM6dzdg/4nZ
CcNq+jYtWaFnrz8lY8XOHN+VafzNJza3oUjOHfKdBvPCw0w/Czn9tbLZbeiKvZpZec469eiBRcAY
AicOZIVwrKPJTasaBGNDei0CeYmWetsW4j4nzgtiO2QU8+9cF7c4hpAYyUObhVR17l889nAWXI5O
bmVtiHWkvPWcS9jVR3Slt9ibXzMH7xn1YthDtXKat9mFLcdhHy2Sq7KJeIE02WjBVYv2iOgmmr98
CQ6CnNwwjpU9nL0ypBug4vvc5zqrQ5WPKvftY9GTk6BQqLUUll7dvii01GVE6ngQ/Bf9cZER4YOo
QHo3fxOZAaFsmdeBkZSrWkynYCYHbinR7+pfwM56qv1SkwbkmZbuzN+S+2ZGGCw8hHPH1Bz3sk1J
biiiTWb0UD+RDajpUUQdpJgOeRwYTmnDZcS2PGK1n9J13Traox6+evb0ncf9yzL316BN3/pePZWO
eAIWHT407nyuxvY6aTdHAnc8KXZjImEk0i+ucmiNY/KF19amvxKxu6TvIp3uTSf+j6az2I4dWdbw
Cx2tJYapi8EucBknWkYxZgqf/n7p3XfSu10uCxIjI374qetuGQuVPs5gVZuRTVaUXl1WGfD7EbeB
WpaU9FJ2mDz138txWsc5CFlErEWRHOx8JgsJn62eT2mIdZeyfPe9dxsdKcuu10Rrm2pGYtzUNWWV
UG6x6diMlGwXejE/MLiwGwG8BThoZLilHJdKlTB2bfCF0VYby4OhzXsjJ4OgdWLdR6m1yqegwpy2
23D4WHujs2LwDHeVbh3FYEZHVrdXzyihto+c1bThFCFqrEXtAfLz0mj0fQu2LNXUgTzMCEeK6MGY
mVGq4aDEL9Tsgi2gBMWehW8dixg+JxcfbNDVvXhs3eDml+JsCXsfJd4TZ7HobBfpjDBhvXZC99GA
UQhL/dB30dfUyq95cFyAFv5jaUCxM61Pe8S3wtW+qY0eUgRmaZ7kfo7DQzE4yJMiwqKWVAnC4aEJ
UYtNDLjhDq5sEM2bNznPe2vKuuUsBWZnvnhAGWZt6sYO+YZ6M5fu1mBj6mZQ4z3iSTmCOzXLfGcd
fXAzc5Uk66adXvIxfRrsDM/Nad7bobYIkQ6/FWT9FrMk24/gp4EWs72JLBFQ+EDsCFXh75EImb2O
uAoQYGzN71Pp/aQ5SsqxrX+3SF44tXcKNPskWdmCDNXFMH0D2X2tCjApNYAzpAigIvT49lILA9sS
PotZ3Admsk9zC6vNoT4XDSbKjSaf06Tbt2CT1ETtHOeQZM6vrNGgj5wYKcu0g0zg7MUE0B/CO+xg
FMgLBpndq1M7dlxBQsClQFdRp8CMNjpTfqttXWA9ZescJjfYmAJgSqt3C6OytiUiPsbAqoOAwTaV
M+E21OwFnLd9R/qpjPJnr8TP0DYoDwE6k648yt5T3l3drU6r59yqUOudHlOrv6RBfkTBRYKyzAJI
eIa+mxB7hroLm1oD65fnr7nnrjshbmEKgMXtHiM5FVsF+BjN/CgYlned6/4M0fwVyuJc+cbWMeRt
YCFwQ3Quhb6COPrsd8PBDbSbKDz80YajcBzMZqwPP83ASkA6bhEQiLyNcCU2Cu6TDstTKY8dMYvG
o4jKjAQBH9XPo+49a4aHWHLxHcXltofHaffjisVlIZg6EwqPZILd35Fh08h4b2R4ESL6sizqfgJj
66LCaKNBDqzLWVRNAh4JzFMRU9o1kVICFRMpBHrJuWRguR5j/bdzo2WpOThBm+h5VBrSK4mGakJT
f1pd56DKapyp76JzktsLezBsIgn7VnocN4Ia6zbofIWdGKjqWk+lG6yyjMwLFBkwQCZqPOUlqWwK
QKxQMb5x7oTUfWyI86T79iIwrQ28wt00KXJuqHOQRCwHD9BjGXsv1B7wV0lhHFnyuZHutolIzIZx
BRrVP4t2MMGVOutJtGgHDzUlCvexnwJy6qJHILJDkbs8wh+dVxapmLYbgeMY69HQwU6OL1Of32Yz
CO560ODCxH5EDQaj0XaamV4IGn9kkO/HOn33DASY9QAqm3HKi+TYl2TG/OkkQipXc3MpNG/lt8Nx
NJ035J13bd1cLJfTS+cgbJB9DKHWkfW3HkEzMBjc/tOs3N/IDx4Al+I5n6UH38iXFmzpDbnlSx2U
Dx2Go2wh5blVMPrcJGkDp4J5goZDntwnIyRRoifi8mntDWCYaxGBV6575Mh8fx1DHSah8FXAifAt
6yqG3luiLr5mcFzbZtx4GZgHbOqizHhHVeOAuK9AErXceUFxyfzhxQD35/bpzsqAw0HMQqBm2htB
s66dBmX1Jr4m9chrJSDmTAo1tUkYX+8HE/6RQnJU8qZlgGMnzii9SxUzDThje0I8IIlwjIP84hTV
Pu3yXZKUe/U+qukr8DzAOr9hiT0YWfQYtvIJS3YSbvgi8nSg4bbx4H+DrTGAA1T38AN+PUKtRCtP
GAB/qguQtdkbdbEfO/ENBxA7A5JdiGoRTVt5eckCczMV5UnBVSmxP4GDvTV4WlAUxmuW125kw7Ee
0zxq80Xto+hSqvY3SeYIlBMmXdLc3Ee1Z1N7+NeMVM06Nw9QG2IrGqetDRSzyfJjj8UEohPnLC32
EM8OieHeZo5JZuHu/KA+O3n2Go2k3gzLN5YgCZAyGDsbxdtWQab22kxxjBQ8cyCcww2GHdsCKgz4
35EkXOLBKECTrySHVoj3GX0gkqufzIdVB+0ZH1zCnjHbxOl8rB3roP6fbfNncjtsV+tVlosF5LBv
EGunAFBoH7QPWWr9RjkmLpbuJU9N2YsNy9oV9bppKSPjpUZx8M3wawfTN6dfRln/OgeJYnSc8DaB
DeuFAgdqQI2Itvmhti+ALWR0bzaI+4FwClq8/Z1j46OSH0lSb70MC2Y4t5ZWbMaaaDlsN1nMA0z6
fdZzXhZoaenZwUxQ6Db7e7sszqaVQ52vNlx4HcgZSni88fvmrOnGVldia/Abl9KDyYpwPyKoI+j0
JDv0JWV4JzJfCWp+MXxAHQKl18Y9Ie+AS8EIxQBsKtmK6dMSBPGsRh9mSZ4MXxYLKEB20gz/DcTj
r12z6UZUcAptXJiMVGCux3HwN0Ucv8+atjVIK4ZptPez/H5Mq0MEDZOa0VrdNQW2bjjOqhOA3P1y
l0bTgz969+kwfkp0DdCGTVfqAoWXnWtjoNqRf5kMf6tJUBItMBkuzQtVWUUMpXqrF/CCyqexY66F
ZQuaAWjSXY97zB1U9DunDdZjl1wm4R9y9oPE7pSyL8k0v/vNBke8lUZ31jpzJ8mkQoVGKs4EEIlG
B0WP3P8yshKO5rTX8oahFyP5ZrvpNRvmYK06r4CO0uGD1mcZW35sPlokFooY7epm3COCkmwGt/yp
U0RVEIftjPwip1nfumP6OTLNSBwvmP/rObPXXdIl95orHAzK6g9CWEzJJIIGrUfxyawQEEzfxwgp
Hi+VO7AjOx3yMrtNlV4nUBz0YLGExb9MPQchKrYCQHnXIHE+5ojzvuEZ31U7byMwetRYSA7OtV3A
gUWEq6Sw4MMARFwCqQlAikOJopgkB3BXAtLTo2Br5igidJG2jyizA6gfjpVV3TgBGpu8SvFfVu+v
rlPDS19QNDyTCOQekbgFsXccKYhj5Ry0q6FBdUfUeJq384MLGRnT8x/UvMKNFlMTIkecrm3UVBd5
gbuMqVdf+Wih49y2922CF1/mLORMGjdDaIW8HvC1NvFC4D59g30EWmShBll4VtXiIoDfRSwP6hfV
DsiTgDTrYhL7qsRuLCd2YkNt4zUAO7SqMvLQSdtTz9b7tMXbMEKEvy0IZxqZ4p89mZ+hh98DikDd
YxfaOLJXLmd7AkTxkmSNkn9PqVG2oL+Xvm6OmBGxtQKrE3VxAdebr4zAeoXKy0HSm6034ejkTEwd
KTp9as+CLNbGt7IBPngarLB0YjsL0xFFjCZ5xK2kPZRzyS7mBMHajtAe82QHFL2PcCPjpLLpdeiM
na5HB477w7GctRD4VEXux4H+WQ1kndFVSbf9UFqHGAlBgqPKXIexTdmqJD4jI53Z9rUYvKLA1HZo
btL05CI00J7OjOi9kpq5aisyL0GTPfiQEa5uEZPILh03g8kPzGpwxrM3at1GH1rk4g0vX3OaQzRi
igBeDAgyztSWsHWaBC7purNysx4xCBoX+IOfLhkQWHxT9Dy1kcmkI6AD+gtMDqcKxAJKP7t3Gzdc
lMpUmtSftUwidJnnOeu2CdZIyzwOkHXXoRoEsUVllXTBRZQlPomGwSEgHdKrm8ce2oNjtUe2LUGV
oBi2sy0htBqh/dhKqtZZkTRXnPYslFZASegzjFkZUtC35qE/y6z0F6QV6sWkI/LAtkOx2zTrdTrK
8OxZXbtOjal4lEYfXB2t+EX65Sc0aYaiDGjfSNS4UQM0iNAmWneVWcBHlIhHmElIdRADK1RxoRDI
YqCU0Mt+axaJfTDrLtrOQeYeRG+mx6HQA1hObrqIutJYFphKruU4JMfEh1RYTWX8LKHzbtvSgy7g
diCta/hm9kSQO/Zp90XOdzqmtmPuCGGJIq0BWTnDpjpkj+kK2QQ0bP1k2HqgG+/yaWrvC9G/OiF5
DzCA5Y6yFOf0uoRpWOIjorO3LC29ASAMSXaHWU66aYZIIvYr4N/W+JNIq9HR6ohyGHNCPzhdaD4G
zpw9c2qDukGVD4EKvaciUgLrNwT0laoCRB1AIUYXskVWuIsdgPUzMgOSSvOoadqhigRxYDmmJwnH
9C6q8BzXEat+TsPGesorvUlBSQYpCn0sp6wb5R51LI4kHeTYSzPgxrOwADi+Cj0WC05Bd8KZwdwD
puZc0WB2NpZCbPtx2sMkPMVVBcYfx6fMRpBRNmsbQGRepOAVTHbSzEYpmXzMi2mM57xo4GanpI6N
eTNhCqvVlGZ63XmIUC9DHdP7cgtvo0WAvXBmzQh4ervFHLEkkMYG2caeeEjSLdvERTbB6yzzt6ZH
1WGuyCNID/QNSAtEA9vyK5D1b+LOQB0xQM78EQoE+C3SV9Q42HY1H0eqRn+z8pBXcTD3nUkAiLq/
x9JoY5Mz5rR2TbvpzYOE6rKaBlF79Y1qZTr5vm+g/Ts0ZOeFawkGyo8hg2I16dfdr0ziS9pmR33I
nhDoepWh94rAH8wVL9wg1wttyb4YAkviwS5wSJxWSHQdzXq6oB31ZDtks/Js3QbNftTd2zTKrVtE
LzGIf89slpXRPTcjst8DmUCv1K8xxS6aOdZWlaGKPshy9o55KYXHyX1kSyzJJN5BPsUnr4GDl6TN
WzIR6+ggG4NOWxVOA8AChZMftPUA8+cwew3fwFQpgzkWdTFADXScTQHqyKFwETbaVTbuY1BXz34e
HJoSvqSu9+9TA5dmiN57g9KkTb19hNWNWSdWoqVzmKOQsmIOxLBFN+huHBxicNkszKpFlFvh7YOX
pOmvfqQ9idR4mqoeR8T03pLt2ZUIqnU1qU70sSAf4jE6GdAkoIfiLxFQyAEP0g6o/WEBg02nvvLn
Dyubd247s7OZj3lsrhEyAb/DdlPEZLmy4h53LSw/gRk6gfXEi34RsD3NqhgXa3Dj/Prs0mLUkYxb
SeFohSpTjrZuuJ81aAitSuDAS8aNKccumAfiyJqYK5LdJAzdp5xMr+vhkaELDsLWJ6cfc1tJ4xZ2
jmDdSW9lhsL3CBl5aY/jcirLdEm+BWmN2jrVVG6TaiLPR3KJqhw83d68llBgUO4KW+xPUM0dydJo
KB5hNfbbTsXaDzleG4UJeI6b51Wi34kGSWB1BDczn1wC+S1BWNGM41GpKChFj03ngkkugKzWMSzK
+KnKWHeUGyP71aLxsD83S1gu1VOcVGdkPbM70zPeXJu9CGULmPNtZC2V2nldU+7LRkZb2dRn6RdP
fYywcu5Cw8kqtCtDz4Eu4X4YeokBQwNhQIcWpuRWPOAGQEZXiQH2mQwHyY2H0dM4XEICDc3d4AUL
BuCrSozHk/3gDDbR0BgfTOAWMgGHm49zD9kLTR/NiutN5miA3CNWsFLHmAxx/dHnVSwbZmxhfszi
o0un4aAPtnjJOFFazrBRamcq9UpU9TDoIzjUYr7mUZYsJnh6q5ilMHEhGksUTxPThXmqoWYmzXzJ
Wc8gLZa4q2IUHeq4Joe3bHhzfQGjLAPfN7jyfRYoyWY2zOJeWYNl5Mpa0T02rOQgLjny2VwtvPpd
RKwQthD0WKNMAFTA098NLbDBkFGYg0H3YMYTRSXfKVYFOJM5HdFQBHsAEhtRPyZotPN6H16ZGu72
EL6RmyCyl2eQh/uCxMUuytA+Vi1sG9PConJR6u0B7aVTU0pMjrO1kNNqNKyjl3dvoNFYPAYYL2Hr
IoP0HSPlIhLMoqzhM4s7qo3Fga55EVqEfDphkQncXPrIJopC1Qm6tzCZfjGOi9lN/ROr5dmZ9C1m
x79NhsCNhIOL58x3Cby47DQkmrtxpm4FTizl+NJowUukRZ9TXC9j3XzM2glfFO1E3eLRG+Q+NaeO
7H8yLGsbARFyjku7sBYBKdiqyW92PFzJV4L9q55DRdao8odJRAfHdz+R9VuagM2A/zWvbq4fUvRf
/GIig4TW0+w/ojFwL6gZeFmwQST42gkMwclJLNXe0MNfM/OWtIZXtNtGEiiGrfHWOfC9id93xGWA
c2CbrTwFPIpn/SGq2wJnZL7dpts6rsVS9RGh+TMI66tmTUvDmJ81iv1jhw7ZaDmnROGoHUMco7C8
RXNzDbz4teutmzN2h9IrjgVpNn/OWNqh1bBelJidQg/dEhufY8c/mFJbzNkM5YHtsIGLxKxehTLk
ZdXmLYOzmn8segAy2CSn+JWSzrWNHKVeHFxAJb3YFp7LJHbRKNPXsgctJfsz5K2fpttmrvbZsO1E
TklhlalRoonzgbQ/v8N3yUdVWYJ24hn//SMDRJmqZziS12qerlNN1XQO225RuimQAA5/BwekgZpv
XKEqsKDmtFyCPLb8rwbRvFzHuJYC1ATEqGUqdQalRHZv1GDiR/VhktaHXruMOdbqvBkOvGP7iQmG
B7MdM87EeZDIG2Y/yrGEW/iotfIPEhnqJ2uQRzXSRmDaErQbTw2JdJ1Bj+rbz6jolkrGxi6jg10G
d8UEuvpqBB+Jlq2C6cKblyE7nv/x38VpB4esDgcT0osglz//awyq82AHCBmzK9fAkUArn2HmKe1s
FKLXam7G8sVUtcOMFMGlJbrhqhn5f/4ZUT1My29+ZSMgJup0lRvDI+83IzMAzaIlV8fXfNZ1/iGh
zABZE+PXExjvbsu36BYL7ASzOaXD+ExduSTRXJSIG37y2MSipHJ57jAP7nnMqp7eSNWj8PgwB2cr
w5PI3Eq/ArW4VY07IkQe6kd+0kXw44VAuGoNYYizZ6P2wovQD5p1YqeivHgZpu+mqv5/XPCBiwgQ
z1pa0TJs3yNfcsBGUsOH7PbKjVzisP+ekkvSKSI4YXGaGc9ejT2sT4iOxMS/DoU2ULjffFv9/K/r
afjYmzbqH8Y5txuhJDFiiqm5m8or7TkPyJemN9Uv3L+FRGg8d076qtqFL46sxhZlC96UmsfK6Z/o
JY+8IC1l8XJqy1cEplK1ylhBQ2Ur6aeT+nM6OGrUmPvXUmou0AP/fmCcavUD/9+5zUH1ugEhpPUf
pWNu+FQjQW91H27XK9j0NpMnZ35St3XcdM+dhvAyICXCN7k8r8pjqOGmJqH6TD5xb+5Fw/Jf3r5z
X/jKBNSBntdAefKtgVxS542PfIPqV0Ydsq3IrGdrdxwfeaE4CjZGOqhXT9Chr1C/59Nydnfq5biA
2v0Tcrr8NYVi9WJoeG3UbVk21E1aYXLUXWe5ue7lpUbxNcAeASqQmreq2fhlbyVLF0NYOpWB76U2
ks10fAn9EQBY/tWwKjOCimZ4ofe5B2NNAnO3tXuepu6+BWogPrIl91ZyNAMlW4kb8YDfDz1NjyZc
Bsu0hWDlcJyjlz2UI3ViHmCuTogdL7M5ROTe2fw9SNSfI6giVfIu0mRvsIImw2PUIBxOeAj1M/ya
hrXlPXtY0NG4DAIal9w290ZSH44Ufj3es0m+MhNqUCRzu+qV1KH3lLDOqB6kOXkL/pLxzPuTBN2r
/QtcHINF7aD8WeBnW4sB4TkECyw76vZqfeEPeQH+S2sNTBNrYMuX69LJdnnw3Y/3WvfENVU3cBWj
+Nc3HSU1hDho/fa9cj/kFGx7cLrec0xpRQ0b1Z8x5+XUuEaAsyEwYeCdoMjI5+qVtLbfqQLpf0+g
hQurzEBj4wmIDZQzLaoQrZHyEXT4GKGTaDy7IFLUFfk9IKdlMCUH9XW1IqGmNBI6s90xRtGsVaMX
3EtWgoW/8tRysHadzsyfyfZCnusG6+SBB7KaGfsuBLfWpU2BvSJy9GHOZQ+cq4a0+luwu2dSGHds
1pxlkfhgCFrgil3/hmf2HRbjCc8K6RxQPSgIJS5DIYMZQJd0OZb1FSOnPSQm5X+jWGKetxTpFu4h
qrMp+fJPqT+klY0JNNl4pj8dpP4xy20WFht3bO8YMzyqmhtd8ddbAZUhMYq/Sf9v0qhdh55ndeNb
0TTgTuev1bKnFo4CR3WfcIS5miUUVpFHoTvVXEa9qalRkybPk3eYe6GxGDcq5B432XBULUnnqGHv
WydmiAqEQg7u/C8DlGs4Ys/IjfNgYesHPaUePD1OHMN5COaCGlIsGhgDqFnDNOFndrWcwKzHEbO2
QJFZJ1424L+c3uBuqlfXZorQzUNio5LJqLbFeVQAreaB5+GDYbJecmQkdc5CKGlvfOW1KLKFU344
zk9WQ7hAEIC1j++q/XsEycH2jMXpcnJt9dqmffG8JzF8tih0ckO9AbKvf/F0DBRvhmdYrtmbBKUr
PivpTo+DK0tcn1M5ATjK1OsBG6r7OP/WogSlQ1DQQj4kxtX3ui9+h5XzXWgBPE8ExsxrfZgJntBv
BkYSGVuOpFsJocbiI1uXSPg+qtfkOWZyWLQwDBj+qmAj0qrPqgH8kgGWIDGGYTXI+PvR2IF6JKPe
wjchiC3aVW5G+0DbFNLYBt3t3zUSo0FpXT+j+3cMlOIp8ZYa4wEjRu0QpnxWk9Go4mylXtHWsCTr
HtWl6y79CBr31nBLFrR4WLU2tbmhNB8Ya+pxNPSCWA54WXYPIwTniKOTyDnXYy/a9ORjyOxYaBoO
jXxOFGk7RWhQMzGJcHe0VFpK1W50z+izkMQ/jllRKrIxdPGfEEBYlgO+0CxxQ5g9pOgjzr14qHuP
fDAevnE7Hf66kxmDNyarDy/AAOsGQhFYQFRbpmFFF9rWJwOTgAas19oyczRsXrocFdfgNKX34AZX
Kox0BAzFotx2gcRmaO3jSJQLnAaItLLugm78geuoNYFrj1TuOkEgxODjR+7B5DI8gdgt9TG6NW8g
UIgffjcxRKBe82g2UQ4PJfRtHexD7U34L0QWrD5BZcK6ecIF5W9dliQgWOJUAKcGcBa+Y751x9bE
yypHlCL7VCua8c1TBg01sl2UM0XhyBGvuzNqymwTTDfg3mqMSldt1DCR7qL6M3BYG8wPdU4UeUxN
/JEVm19DM4BkArrR/VR5iP+aFa+Qbd8qbV8UfghxgpNa8hyIKmSL3udKbQv8RZvLTU4cgt4bmjck
+v4IJzPUwXTPe5lmMuw90hcJzk0D+jmedUlGCoAOa8ZACgX3oJ75Rh9wB3VrVLaCk+PiP8gsYFj0
TBjaSU2fdkpg2XUXtUmVFuh4gGMOzUP712j0MfDUtqaWPJpadWvPA9Q66rybSMPzARsYZK+CHo2w
NkVEZ7xXw2UqoYyCM7mrAK2NYj7TukMBYLLbwlVVYZ+OQqdN28Z6sUrMdp25aObXrXzv9TUPOfPr
wHuCAL6CzgK+00IpnZI3QBW1XOCycJvtblcZ1WnuwL2qA8gQ7bEHU4epf9EcgEnsEsQijtAG854d
TgTcmDciwqQ7LThVkXwZR4AVICRoKotIwnepW+TJRg1rMMjYpBxVG7SgOwgyaQPD9+8mSaqD95CE
TqqZrQkitSQk4xzFgOL6ShxA7YgJBJL2bwFEktVA7d7vmntGsYo/ksvAHtUg7kZMwQmjodQz+gbu
AhnJZPmIoq1ashhNNBsPYY84D/RAXutMHCTm7IwW9dIqAEDUF7U9ElCgavmbEWUK9TEBbDiKO8Yk
3/W08oBhNYzlA0ONIa+OOBYwYYZIG5srD4oRCL4EqQX2ZB0tMv6cv6M7GEHMLkGt00fi4S+zxlqn
esIw36LEXjGpVYJA0WbQkKF0hZy4taOVCVVi76rmhorJnEuEdoQxCojXuKr9rcrqDtqlleOTDjHU
41TE6/KhmoQJsY96OsKkvz5joNLO/N6KnpUgKcskLgA4ZXgrAyKGGHc1BSm9VoIcbGHZu8Cqau6e
TfPNkupEpuJH1eoMFBVHc4Jx/p1duKwKFYhu/3pJghKctyVYGp6E1ZkJtee2uI5vnVGujQQKDiFf
M/51jslBBSAVoUHu7kKjgtraHNDI/pSTXE6WOIwDYmNqE01MpF+s2P8Scw3921dsPLJ4TTrhkIk+
FJmBtGn2ss8Qesol5fs2QEckHbYyqA56Yz8PaXqrpfXrz8NLJGGlql6p8ahQSXROfMcM4aK/nTP2
EZJmMgbke8EX403vdb+RsI5UmQWdx07mGzolVkjo6JoSgZkHeypXMowJr4Yb2WhIfx408MyqD5wZ
8zuTFUi206aG5gqOv1GmJ7jRxhCWMuUPu9T07Gb05jav7Ueyyqeyp/If9m+UcXZtp8nF3wkK4mkV
t09DXXFsHNcYY50RXCZtjpYuetkviLgStrQ7K28PhcZTgADaqemhRofu6dsuDQ+uPZJXJk2stsxq
uE0E9J39qAJDztuAsLxzZ1Et0rICeoKFlbksnlQqpuiBcXG+aYEUU4zdurpGDQP3ACPlwAFY89rr
s6L0rtBkP5VO3S+CoXlFZ/ZS4/cXqBNzy5G7iGgewzurDgDcTXZTmEu3iveCUTIE4qhRcoNKDysH
U1d3Cu88Kz2ybd/pefoubdRhy2EnSoTXwYawFJpYWaQFaxBDuheDR4U6WaiABr256+i5aLG4Z0MV
aeCUFWH01iprWeSMFZ0l4SDQA0BHVnKa8m9cjXCrqV/RIIX16dXPg+Z+tRXMDUoql1n4t2B0N2qs
qcc3Svj7f1vyFH0lxJ+TDrKd/ecXEQnYd+4yZGcuW6RwwOgEQPadLnoBf/2k4teqARcIiS9tWoFm
r3vosG0A/3u0NViNjp8inIPyzFg+JbNxq4LpLFXpIgjgTyigWQ8tKOq7M+Zb1ByEDaY+RMCj9iHY
Csp38dSz7Y+QBPOVjo4N3kFYWvXWcSYnfdfkuErofXyPrd14pqbRbRrXeVRH0llZKlsZReNibpSn
7BppBiRUMo7VxcmxonOnSHSsmw7rqMz9TY2qBaep6IZJCWcUi0nqNvPGGeN6UZPMGGLnxQuSL4+8
7opwZuH77aYkSWZk8jPUooLkpHnXwSZKcB63LIO1dI6W48SMI+kKKow1RhA7aGn4BKXlvRCoIGWT
sf47t6HrWPbj2jP7tdq9BjkcCgLrwEa6V6/7c4Vj3jacdWQay3jre/N2top3O4zpfXMApDZIqF4U
YTZl0fnLxqLG6QkSCnkbol1svfXAjwFGbccZgYJU2vupxeYlGj8iI4BdHGhIZCcNvrFWfUGU/9vp
5VvFHO777ADQdkssRQaIFanpTii0gGHBjtqN8gcz/UBkZy/ZR4TrnNWu6OuCHEJ0U4VyQyPrWvf7
Eg2/u1EPjkFIeAkvU0QoMoB6TpRzJ/pcd5EXsQkXK0EqqmbtC6U4qLXAY51uESpR2YMG5GNqak9+
l/0aEKlcxDiwljvFqLANBTUdv97FnrfCqWEd+/pvQrqyMAJ0jvJ9GKFZoXvvmTVdc028h+lEWl//
BJRCVg6Dn3rEIjQ8SBBDwAN+1QjJMnGzdHnKS/tilRAo6/FIHf+kC6T9TTIvACszrTi4kAN9M9nG
WcRhxN/onvlssqvkSuTVQVUXSjSCCmf2ollvNgNVMwtL7xjo64Ji74Pdlj+jA2PAgFnVICuFc91K
+zuLdvtR+Lua+FkNVx2uCoaZhyHwth7jc6zKv/0SGOxpmNNLJ6i5uQjhE3yULRzuhpHlgfuaiS9k
mSKGLLfqgmkdfYkeS644uk8VkDaoFfgM7RVNtSFa8fUwhYtp0Km+GS96R0STQ4uxGP6CGeYX/bFI
5jVHwZ0a22ZqHpPcuaa+dyv5nJLWvcpANaxkbh2zbMRfZdK8jn69iZ1kTYFqo4JFjlTaYrLJ8pF8
CYwZyeaWfV67jpApPIdyb41KdFCgxD4CJRAbNYi9HItF1zpHQ3UEanLIAd/fkRkHd2R5F0CMILk5
fiY+JNOo0U+qW0QaLDVHXzuRtelBBQxo58169WIiwmVbyO5K0u9tuMYFALIRKNO8WVnh+FetjIt5
E7dip/pMDe6RnT13h6d+iBYec7GyQYL35cFjxUtB8qoo3Kd38BBcdUx+0WmK+HVXtMNuxDErLs39
X8PY2UYFGEbjf6FrstTS+F2tLSbY6SIzVtC8loY777LYOQb4QaaMCj+z9mTn32KWbmAoLokcZy1l
fk6yGNHH7t70nEPpwgFz4vsB4tikFWgiIwbMKCAa993hhr0TeedybQLv6uCHhij2MAV2nkXx3amX
Hlug+p2KfLvZerA4kOm+YD1WRLB2j4caczQLf9SL6kN0QOXhfvDkoxslx0rgb8kZlz3UW9bJdFOZ
zADT0T6qNm5sHyeBCa96FacmneOkJDvKvVvPn2UYPCRRvMun6IyD5V0fmLs6Zveb5bOVBXjihls1
49uJM4eO9DDgEAqm1IDdfR8TrowZAiAqvYzCQHRHAHHAKGlvQdrIdBuJI35Io2IdWCMbp7lUz6An
DXVSjKCMDGWpftMiBgEi5K1FMD4tm40BJHjsrA/MEZ4KgefgHP3kvXaKJiBvwo5fcBzYoiDxKFHl
NF2/4MjUn/I+es0Au/RtdkN/fs96sU19G5oNRmN4DYxzeYOHfW94zq6iMKRWzzrMPwsreXUK51jX
0z6FnDKwQapclatkvBJOpc3cUiFEp6JmhFSqCtkdKLaDQQ2WAHLP3YzxV2tucqusca/yVnaNnIga
o2p7MqPubIygMljMg5QKL0tWAlQzLup7V8li15gkCX7pMcgrK/kaMLRAeHOJLD7q080BTS2IHlTq
8djyGqji6C0iKANUqf1RtZCY0H1Mxs1cKPjFeBy6QR3oY2Dwfo6aphj2ORuyCLWTWkbRHiAH2jrP
sg3Pqhc6sm1tH2wibFH+OtJiJtow1gDzXD2HKkjlmft+CPYF4g6tRCsOlb+EVbrE8l6t/LUXgqch
EZVb8VHk+ldKZ1WxtzENaseoPRS+9VTF8WtK4jCyvZ6gKd5D9ttazvDllt5VN3rst8dD7rcHi6XW
Zv9JeK+osA4CISDTBqbD2j465hVCurOK83CXYTBAqSx8ULnQWJrw9st9zPIV2eKkdgenxFXeNvj9
BwKbT64Xb/4npqHwOnbMx6QOWJ3nHVRr1DWmxf/+j7Qz65EbSbb0X2n08xDDxel0Xsydh1hzj0il
ttILIZVU3Pedv34+qnHRmUwiAtXTDShRpe40+mZubnbsnCBKzJiGmemlHAvqqj8D6v///Mf//r//
58/hv/xf+TnnkOTZP7KWtocwa+r//qf85z+ICud/e/vzv//pKOHYJu8MyzV0y9Itx+Xv//z+Icx8
/sfG/4JkIwoHOlfOLCRaOUmh2U+VbEc+wsTl2Ea+vWxQLQ1K09EFqtuWSZeSri8MomptdWHi0Tlt
14e4mI5x6AOXhgFpopE7ak+RWX27bPLdGH+bRCrXNaVuWsp+O8ZSlClwlUA/oUzBO7X4Q0KAZ4wh
9A3hz/8/U/OnvJpO4dKxEVWZfsqnuH4IJ7+4T8IMCqIJZpVgCsX5sj2xnE1a8F3+o7uOsiA0s97a
q3077CZZhvSspXA/QBYY7C5bmCdnuUF0XTrKwO8rQy7Wi9gI72I0IaSgcJH2CXBmEwSzYYvgylZ0
1iwZsJi50jYt01mMpYwjmOoMB/h2Nag9yFuE4qWW3gTCvy2kTROo1VcfLo/u3dZg+wtH6I4wHJMP
N97OX+fkgYzB75yJdWZELtxIbQkvMGKawMnly2VrK6tlCqW7QhqmjpjXPAOvdkfHy9/LizB/pjUW
UMl09Cr7iol3x4sB2YZt6bYCJCGXJvKwqfs2FwmvKcpv4cYPZ66HHw05F1Pd0NQX/ger9trg/EGv
xpRkqqtszU7OZHtCeAPmKxsYJYS+247Y+fIEri3Xa2OLzZinAlZciPHOjifPdV/ceiK87eGMQ2wt
SK6MbG3nvzIm9bcjq4F+Vk7jFeeqgrc9r8Zyr2stigYNAd3lcRkmv2t5ymwDnJOBX7V1fbEP1WCw
lE2dnGMZgVU0QvKT/YOFSPl80UoaVOZAYn4QGTMpLkS4faxdmdz1j7AREXNsIRzdXhxAjUe9h7PS
zzIemw+1Vwy3SUy/tCs/9jBFZxpccHn11LbNX1HIfRlPZnlCGqC64nJWHIGFy5G2Do7NMuViMkja
CSNzkZry6/5BJNCEdSjMxbn/p+52PwCmnq7M/sq2snTXFaYhDN0F3P52pVWUTHFWRrSUN2V5740V
ItzQ0hzImefUbs3gu+5pZJqmoPkeZMSjoZoIHqtuvM15BhM8FM135RKB+V3U/GHobf/3/TzJKotd
YOnSZGrefiGNo20hTD86I+By0BPzI/LNv67Mwsp+t/BLBAGmbbliuQd9RzPAivr5M4lTSYm240Gn
kd9ohHFPAXtGUogi3M4iStRMdB7eHPm++jFXaK98yny0FseB5IhrmRQvJP55MVybPnEA3V5y9kXs
7tGi+ipkLO9k5I7UdNqMmsyABInvcs/qx8Co1JX5Ntb2oGW6cp5yx1XLswAqGO4JLU3P1qge3bo8
owu1TzSIZyv1UUrrm7Tau9H2D4Iq+iyL7Fc+HRdgkmzv0QF92Ka82sLh9srMzHt/OTM2lNvCcHWb
/y48oEhTXgiRR3MV5S9YIvYqAVpLF+pAzG9WdBpN3fRHO4TPukWuOR+uBgQrl5gldYFpWxJRqcUX
dBl0LGXjOCjZQ01HbmPjNrLYXh7n2olk7l3XsWxbmsu4piCksZSZJmcvghhTIwUIeXNcnPJmQKvI
sJ3ny/aMtR0ncTbkj4TB+Vq4AJSKRmHAV30WZnmTgoCMbZKsAJ4GHl/Cp83M691bBcz7+qKuHTxH
1x1D4vwt212EBSERoiP8kBQ1dCqqmb7Wsv42Ug2+PMaV0IDjZBB0g6SDAmphpnOGfozSQCc0GL9O
NPKo2gFh1kDxRTdYL+8gIrqyjGuniMARd4JzpZqwOMcFlABZGXT+cyr7vTHnGfTgKcdfmEMGaoqW
xctDnPfe8nQotqbp0OBk62KxN5XWRhL6+OScN9ULwvHPYUydDgKSj3HYf9Z881mJ4mVO6ly2a6wd
S1e3hMWBUATKy4FmvoYaAI2AnZl+Rm/4toZz102jPaRIJ28uF1CqtOgtNRDBG69f3fP2XAxcMGqD
LxBS2cuwL4Kqve9DNzhPFUWTkeiaPvi0ehwnYb7kBfpjXKoUiIQsn6yJ7rhWTyUZdaX/iEWdkbZU
6tqRWtnWQtH3RAuZI1165vjmV5Eh5HTATymmnilgb+PM/uEDIXMpaoPNPUHmApko+VCt+zQo4quE
fthIb+5iGDE0t/44wTx6eZFW9r9QCq9lOXh0dxnrG1OsUq696awDtwvEJrE/0y1dwKkRNA5wtCt7
YsVPCtdm4gjoJPx085Z5Nfy6TGNYMcr4PHegGGb7qVZwhF0e0poN7msA/SSVrHfRfpHE+eQ5uX1O
zfIl8NzvXlqHV87w2jKabEvW0OLdbi62toSvVmWhFpy7ujhC8vA4dIhND/nHy0NZcRWMgptWKh03
vIxw7DjJciND+wru8mxTONlfvk89znFg1AaZ8Kka4uh42eTahuAVZgidoIoRzpfQqxWqkDtv4SeY
zm0J1YOjPVpgNTRSxrP8VjXlP1BAumxxxT9B9/Vvi4vHkt/ZkNtBznquSHPFQwexiryD/vUhi+MU
9GBwP2s+6X3/eNnuynUqiGZ4WOhCCNdauH5atJrco73xXCFP2rrmbori06Da26QKrphac4XkIUyX
IIHHjGUsblLVKA8q8DI8ez21rRGQQNY2x5yrdE5gzyFTRkv8nEAX1DZJD/8Hc/za/nxmXq2q3jZh
rM2aMvkwPdIACTttfktAsysaPCOksknYwipGLejyHK+trWXhXIhaTINY4q3d0YkrhYBLeB5VeF8N
4567eJsl3V2dNyDWM5T7Svt+zlxftru2iy2bMMlQ0rDspZut29T3EhpHznM9yUHqrG7nFhC63wjU
5axPPDkPl02uDvXfJq05mHo1xZEIqq6l4fGcIfBB6iih+yY/giT7PCdm4T66zzJxHzra18t2rwzV
WrhUUyKBYaApfg4ibrWwfgYMeG+QhZ3LKK6f3IRghS+bXBuqTd7L0aUiW7lcVVlodECjOnsGUgcj
WnrbwhE87yInUwcUyPYZ91Ydpd8vm107sNJQhmkowQQuw1EroaIGm1twNgreWUFJ/Bv1pX7sESUy
N2ipUNS7bHHNzUteFkRrtuJ6XLgIA5reJG1x86WUT9NofnOhLeMKu5ZwXou0haRvj/1DCvhdmo9W
8KqgmY39OrTf53JsMKDeyPX/YpEtJ8XxGd7CU+sYZxiOrqzm+iD/bXvhG9yqRYgj9/FNnX9rW+lf
oC9/zOWV/2AuufNNm2zf+2wOun6uHHrmEljJo5jyD3N9CQW6p8tm1o6DhJJfGsLG5S5Tswn8MfxV
iHoWYoKVNZ1DV8AtUWRfxtHm0hxQ9Kmv5EpWN6bD+4hYAMaspbfpSYv4Q8nqAfNBkjiDWw/lJqfb
Eexcu0lM3MgyqCXs+B9by+NeV/DnxxarpVd0pdG5HUbqYPGKmAtQc0m7pd1PxfX3uZnToxuvqsor
Hmf1Nnv9DfM3vnJ1fYaEfWMxx/SvP5q5cZ+mzW5yHHCfMqBWDR5uRoIVNTrHNcQrrXktDbmWlsMH
/HsaFpt2sIJJOlUMp8Sk6BeYG7cAxfGnD2xWovEx/7tKPkAqgVzsf5KL4UmB96Niw/WyzDgYXZuh
NyvYzJOpdlMSRHtYIehrgYuNnoq6QEJTz3ajaMvbrhyT5z5E4fTyTl87t7yQyWnjEPmWhePP3NTw
atpXoe6BbwMBEhRJKOf2JLgvG1rb3o7AgsKUzZjfLreZ+kMDRwVHSsvu6sY4pkXPcOPnIbKumFrd
Wq9tLbYWCg1jAPsbgUql4FJ3HjPXu58DtCyvnyq//qtvu4M+JFDoD/fccFe8x8qc2gSj5FglGkty
6fBlSBrR8ScuUxo4oH3a6XF+a6H8dHlG14ZJJcJwhSCvzDU637CvTpBUJTyOicqeffS9x2fAnjOs
kzYUMJc8qeE9GumAg8pyuDLB87lYuA9JVlfnLUHFkZrLW8OThcZdWlg5b3IoBSaB/m2led6V8a28
W+a3AzG9JQ2eEvM0vxpeZaV9H9tpfIYEAzaLLL1H7/Gei+GIDjpo8vrKFbayQ3lK0yBlUsnE+y/u
6USDjsBNBrCVgfziKOiA2DFamD6i4l1emcGVsXFXkuKjLmzxcl6EtGYlAMvCGHqOQQLNSKsS5g8Q
uXLfxMVH8gZXLpffb4PFkvE6okCmbJZeLc85jFat08O1+tyWKvgWuyOMsIObw06QOdoLOsC9R2uN
xttFoPRS+xYUIZ1bZl+mdrA/dWGD9GYctu2Vm2hlJ7l4Ht7xtkHedfmkoUhYRPHU0N+Ae/yhhWiT
ZYGwby+flJUD+cbKYicNcZfB+9FoJwTC9aPTGvIJnQZ1jBLDv79saiWqfWNq3mSvNi3EHBnIe90/
izS8gZLrSFv0Zy91OjQD1PcQlhPkB4YD7c0fLhtei/7eWJ5jmleWcyOt0lKZwRkmWkiaoUIp9C2N
gzul0amQf+rT6Jls1qEs0i+XTa8tojSJk2wHBIK+zGMYcEF2qtDVScDFdZPrsUMHnRtdWcQ1d0f9
2lDclQYpk+WDIaxFpvsqUScnjs69h/ANwz2kWn0wPfXUZeVHKDHuhgHKW6PcIXv09/0RESFJc2qJ
Fm5vcWY9PQZT7WXDebQkXXDJQ5JoL44jT8FMl1sW17zsmo9w50m1qBtZVJ7fLigcUjrkFrY6NV0B
g7aoPgryrFsNlNYEcCyoxJW9e83gvM6vdtAAF3vg0fl5bugYnXT7LGz5lOXdfdzUB7uZzCtOcGXL
zpkMnVoQ6cO55vHWYJQnfq0D8jp7VoG4kkDa+BPdUZkyvw1K3hAcnuYGYTusrkQ970f6xrC9eGa7
oZ651nxKacGYQYZU346yuIPPfO4R+7unQ+oASNg6BHtkMBbLGNhWpvVJ6p/1wrTov1DNAyR72fbv
W5FQuwHD4XErl+GVB+OdyGKFxG8IVhwatXCnz3y3l62snEEJb5Iyec6CaZLuwslADJEOUvTqlOiw
fUfaIczCQ4/wTtyUH1sPte+62zEfH2yzP0h7+njZ/ntH/to8vubthvFBENYeOnfn0M6fiABpeQa0
Kyu7ujLQ925czpAcEgWMluO3iHD6vq+TwQ7VCdqtTV6Q7mGH/Kutpkq/qHDuH7o8tPlieHtBE1IJ
x+Ac2EBmltEO8obehA73QIHFv8stmhxA0ptVfuilcbxsau3cGSC2BKSaLs+fZaGx9WWViNLsz4Dl
MxRr3IKKRazDjeTHza+hFwjQaK1x01WOejGFpFIdEipc+YqVxeQr3Bma4XA+lv6tRAJUN6K6Pnsz
xSs9VfqB3bVFicmkhTlXZ9R2tm08PvjiBIPcI612LT1svE4vf8j7x/4cQxNjKpARisB9sakQwZqa
MKrPTq5Qr02FgGsf7QwLkreNOULTlEzQyiBXVVxbCGNl1WH3m5EYMwQMrNlb222cJvBD9/bJHYzi
mWKoR3MIjIKiLmHKEqgAG3b+EYI9ZFLTLvkcah1I9bxszPMY2XS+NJ1vbfsusW+VrzeHiAYlJJIm
lKf1lpDN092femPPGqYNvdMlWq4+3Ib3Aa+xe6XrwY70+Ie8VZC/QNZ6m9PLtq2ClBUnb3TEL0Jd
FfOLwraov8oxgxfM8ytQrqP63uZ28qxgZoPcAGqexlIz7UiD+wlj52h0ZfHo5FVyyMfK3ImgbHZZ
GKudg6+i6dE0PhRJ2h36qWgh7JH6rKEEBd9oQ7dg16H1mLsd8H09tZ4iH5B1IevuoUtK71vTBygy
yoRectulFa2cduju/YyTsmaXaLRjZmmoQ+2jJHKGdYR0htM/M5XZQxZBY8ZbAoVcMxpv27jvb/Go
EZ145Wej9SDo85vogUmio1SLG5gTpPU8OHbxiWePd5ebltjqLX1p/mT2sM+Bp3Zbkf/QIqdA1oTO
6qJH27cakupIZNRvIrJ1z5XpM5SQLpAYqVckMYoUQD0tQCPMjvdDZrDe0gviFwN660OR6AlZyVa7
GdIW5Rs3Q42nGLyjstvxxQdz2m5CWAV3E7/sU9d4+pVQZ2Vbzk4IuXdp8FZfvhZQWXe8aWidZy+A
vjGhmgNZlKb+1AJlP8W2La7FduZ772fqEnuOwUMAyNDbczBGg+mgxxucJeqHedo9wdm7E/WsuTy3
SWbtV1t9Tw2ENCtY6q6CP1biAdN1OH7CFFTilg/atLWnYQo9dSpmaR3pI7kWGgkUxyXC5mQuvKMn
kvrmst95HzYTTM6AMFMY7BpjEW5hLtOKKIrOjdQUXdqo4Xhl/nLZyIqTxQiVc8WbFiLARfRBBg1o
fserQCv0O7OFqSauEb6zPv9tMwhtmZZLoZyK7NKHWmaDyFOAOnfdOP5DYYYj2qVS7EvbaA+XTa2s
FbglGk0oyjuS/fJ2q6AvwNsNEdGz38Iga0AWWD/GuU1x5sYPr63RyvSB4553xYxcocD31lhvDH5S
J4C4E9vmxFoBUnVu8JiZ4/7yqNYMgV4lfQ9OzIRTcGHICRwrHisJU1C1H4bupKXSRT3F/vOynZVE
AHE2Vy7LBbb5HR4yC0bHI6iJzqYDHwAKXj6SEdUAaTVkX0byBWUjCBJ8/X7oPtLDQE+id7z8Cb83
wyLU4RMcKvhsAWBoi0k1GrMitOITxtqAediE4R+2lAkuBDj7KrJn28gMILAbYJTro9LbeY7Idiqv
6s+98Mqd59bTvoyy7owAdHFXQWGI3owvHmMStVA18vKGG97fNVmhtiJAAYMXY472h9E/ZXCnPJFP
JmpsQGdooS7pTXHKK/mWleW0QQ3gOnV9HuZiiG1fqjKTY3CO2hzC0QA9jMR+0FN/vBJFrZyG14ac
RUSsJUGBdDZVgy4yn5IkeQwmJHxd/zFQyJwaMmquGFzzWq9G5iwi47ApDb2bQQtVU94Hefcscutq
ZnyensUOscEOEKE6nAXS029Pg7TjjGZ9PTizOc9Ve1PT+zL/oN47ftcT/cGSQApunCHc9y0sp6QA
tG8I19/ww2g+F8M3KIIu79rVTwJnZQA5oWi5fGCJEKp3y1P+ueb5kVsj8jxwxm+GEVFGl3Yvuzl2
EeW2IkuunJeVy1i4BIcG2UJFNmDhGsyeFt5womI56AouVOZ7C1s1WWVu5aHTqivh8MoCY05Q+HIN
bqblVQx0CNkqXaMiEKGXqBdJ9hBW6TUMz8oBwQpShDpVB6D7i23kJTWcF7EZns18/DAhpprG40to
XAssrpmZ445XKQ0NvHWbDkV0luhVo4TTBsWLa3QRVNtZ8e3yDlmZOIo4IKAs0+AtsbwDNSqJQWmX
wXnspmaju/GjAL2/u2xkbRtywxIxgIkj+bM4GW4lVeIMVO6cNI+e48LwtzTFhCTh3X7PFh12jokm
olcO/b6u/eKKebk2yNeR4WJCeSjJXuCez3bp5DAvReEWsaMAdgHV3dgWitHdmCE5UZr+I2++4bac
ELwWaencdnU3wZUBZZrKUwQ8TTQkBrieZ/l60zmYZpWa2zhBmBcGAHmEszF7Qgushae3Dx81jS5m
evR0mtiNojh0hUt3IqJKG7OEbzPy43xrhVqxl60+PMluqI7SN8YXMwt1sDIwKLqdGu8rQq6QRmkV
wXeekyDhzFlfoUcvkbhpekh9E+T5bB3JLxO5rmNVIVigaF9WSK9LVKoeTcL4G8OGCklrY/Oxla31
qTLHp8Zon2OQ1cffQEHkkB6mnjbaCt4F5ImQKHS6vuabrkIz15IyhCjcMxZP+bmc+HaTR3Ge+6nb
4i1he/X7ct/W3i9FD61p8JrHMcHO28DGAyt6gEySyP52vYtAFk+hgLIRAS6TJSkUb7pTB5JXuvk9
GDq51wPmrxNW8vdjPxs4jgVC26XQs8w0505vuRCTkcgXCEs6Bd5/uAGnHsIJc9Xjr/hdkr30ZSmb
P8jEvp3WIjPKcBoS+xSB8tqQsku3TZd9dZP8R+sCjbl8sNcOFvlzujNIy9i0DL615nuRUThdKk+J
aqt9FBnmzql0dWUC18K/N4+OpZkKzGQ5uNCTJv3LpMPg1ZX7KSj/QOoTSlfbeaLx+SYs5UHkYgN5
/BFI+kmN5pVc85ofQ6TGxmPSDmPa89+/csyuPSY93ODhuWy9uRR7Tho0mbq7vvR3RuL8BZc2eX4R
X5nlFbOEvYLyARE9DXGLoxKmDpKNU5ucGxOycksBYU6DYqOJ8NCm2nMQmI/Cip6mON9fXt73FxHP
S/oy5xY8wE7Lvgvh9F6UV3SPhf2464zvM8MBEc1lI+9HhxGXI0i1gPfsskLR536ld2k5nC1Z5vf0
Yg53IwSaPxI0dHduoNO07SfSu3ecCC71oIuuOIIV+ybJB8ULGnf0rgPVJAtEO03fn+sO1tQ5PxKU
A3TEIywm3ZHXjXszwkA34UquBC0r08tzEDT83D9hvoPDV77o2rZDckTE9SamxbAYb2DlvLJ73nsE
AOi02Bq/u3v58XbTUq1GMr4L+7PlW78kahS1Shro4it7E+Z2fGVMq9aYChBjlG6p8L+1NpI7jevK
78+hkz+3nA1aiGn9q+y7oLkWu6zMH0kX8HDu70atpa00d9J+jGV3rgO9vzdBphBvSwuW0CG/EkLM
n/02tncois2JghkT966xtugoulr+5J/RdvpagGp0wft5lNuHfNg3gXdlT66AfBySH4KGF/q73qOs
p2ayEW8yvDmVP73YlbOzuj9KKaJTXpT9sZJRsqsTA5IjYMtP5SzFVmg6ib9aeleGvtL7NH+LYtD0
CCkixbdLmuQiCpLgNyNasDen3NjktneHDsgW2u2bynAeXYSteZy22wSpVoPmmMYNTqU7q2xBGkqb
+3+wpxWNwXhgqvA4p8Uuk0NAZbEPvRNpNjpbK/jEEVy6Vk95f7vNXdQYIMMGPHHpd2WMnkVkm84p
nZxPBvBoPRJXoAQrxwVQNLE32XRKNsu5jSAFhQONcmxiT9CfWH+lIkGOITrYY/7hsp9dibgYzitb
83Bf3V6pVvgCcoXmjKbID0OPb2MnTDfQ9z0EUHptSDc/lppCq6r6aVSS7jXoki5/wuqE/otjAJaW
dwlTJ4IkVmRmfRaAcwcYdJOrLRAr3px9QWCpO0zou7vSqqa0aASFS8+HQHPjIk62L9Kapi1QBpvG
jMLbGiDpwfSdacOTp72ShF4pjrCKvEHJo/CgIjf2dpZdP0IlHrLkc14UPqLKEMGa4QctrXZlUN1Q
Mn90qQyPvoIcRt6VpHOQHYFwQmhPndF+0CKojus2vnKIV/wXcH8K1jzAwHctM6pSs1pXJZ6EoD3M
jxW47K2n2VCFOEG5Vy48gF42xVfySSs7jnIkKVxWgxteLVtILb+2PZho5gQrqmKtO06bdjK6baE0
8ZXijHbjqKw7NGnSPKhJhLui4nOKDrbFyxvv/U0BWlsZ80kmziCL+HZRCBcNZAIs7UTRzLoZjdA/
BgVvv46X2983RSWbPARum4Lo8l1j8GhKhwZAVtjqT26l3VV+fjNY4ZV9tjIi+gNZSnr45ktwERM6
Bm/KJMUM3K2pH32itDtW5ZfL07ZSc2UBX1kx386bNnqoT5loIA91+xSY6R9aqH0hFbEzx3g/tdZt
AaOt3asvEgKhy7bf+wpMAzejQUvNZ3mxZL30RlnXtXcqbfoQS1vhrvprecH37nc24gB1oH4t3yWw
Lc5Bq3LEkRI6gja6AWHBTCcVG8nnri2sK1tjzRrVctJhtGhReFismSiTUdPMHmtl8GCW9YOS8CBW
xaEyr3XbrW0PF0wgOT+8IIXatwvntAooKRSCEL5C1Dgm7b419R964dxeWSVzbZ3ocAEeSw0KZOXi
Kh5FwnHyWiIV+lmAY0MFS2k+3UxQpW2MPDY2cuCFNOr3vj/+DIMiuat1lKBSrfmVRvX3ImpgNGiz
r1HhfZRgJt3a7o5d33+JffuxovAT9mizJAZkak71nLTuoRbiN/WcNN1tMDlPMJJ8MtiQxCbbqi4g
ukdVEz472itjnfxBHX2ou1kvMoD/3noJog6Ju8C+7azoUA8BrEf6n51RUzTmHwavP3VN+Nny5Rff
g9RSSbSu+zbd6KP9y5EwnOXlqTPsr5UG8aprfpm6HEyudpOo+gPQ0CPCgHutp7DaKhjsiMioUhQP
OgoaENynalsjFtSZ/a1dJ5/os4TU1+VOij90xoQQhvZASHmjGf5TNHUfZh5A1w9/VCkdHpDgIX6e
fZ7A2o+zRswQUQWJM7FLCoiwPBd2UfPTbB7ZukMhrJe68faTjTh3gDwvvMEPMCc8IgRoURktCkrr
CYLYvtlvQQLd9459TOx4H7nON3Q8zgGEZGMod6KkxWWqvmWTc5tWxg29wierClCNBofkJ/dMJ+zE
UWXAKzfse2TW0J2TG12z/1J2etfk1fdWs/cJzQcKXHHe2S8Iw4c7K2gfIX69U404ViPPvDKCGcej
cd40i9vGnKyNmdlbJy4/zGMz/ebWjdDxcfNDM2vt5M0+67uAZiOIqCoBRXKGeuwmo8wPWXd0o2to
DHVtfCs1/wsq589p0/4AFGpsRrNDU7AsxmhTiFHb00Gc7SZjZo6qoHuxUA3b91WmjmjEikNWcXl7
CYIrSCLNb2+cOc8E2KRq7WsRJvUeOhr4Cj3N+yPt56wbQJWNnY/mWXid/isZJy3fOKllQYZfhrvI
01xK7dNUw3CthbfZWCMi142i29QqblEJqkP9wXRUQDGoL2Az5XeWkCRtAzgenwaWYgpd9RSOXoAy
lw1nYmzPAAYAVpA2puaDH3ZIdIxlUj/mxJ0fkH9J91qiDagyW/pHy46sA/DgrxlVQVNM93XQf5ax
czszE3ajfvRG7+gH02dbFuhwJafGyB57M4AhPziaBdR8lXE/hM4h4tYJq/7khbSCRsNdEdM567n+
V3PQtglKS/NmCGp5rkrzwbHqX6U/PAaNOoVW82lInVPI1QKh/uMsXheP5V1eR3/Oa9u0xs4nRuzM
+nOWdd+DPD6XiXksXdQra2f6GeOpR4W8eIpY5jYqZx/ii3xTlmGxqXOEiZTbHQ0Vn6JR3qsepu9G
mM8hXDGtoHDtDMTZouKxLSV8oG7w3R/QgtDdX9QzDXR04RiyO/IeDaKDyn2YCuNOGRpcA8a3TJ8+
j17LoYJn10Y6PQzNe5ixoJFDoigT5z7Qd42jfwws49gA1LNH6zSK+FOTG09uiyjtzBam104GZfT4
h1FOyabyi8fWDD7LRD31vk7PqZ4+CMd8hNbnL+WiCGPHNxQ/EW1vzDvhRF+9YHpAAPPPsRljGGGC
veHaZ6/wE47iLIUu7xKtOZtw8XkSiWonnElMggcII5LN/IF+CeNcOwtJWzd9ot+gmvetj+zDlOd7
K4VNV3OQmWhGXX4kSwu6yTj0ZfcDDj39UKdyS081SvTymw0TmhOkSNyX/adgjHbxqG7nDTHLSfZF
9WfMJoFi+GNgGM963KKPZ9xGSBpVsfyrdvqnxHM/+6b/1DIXKYzhfpZ+KNIBxQdU47eN3qdoQaMI
mqjHAUCNF6BVJ73p1vG6+zQ0f/9/2qK/DSz50UqSG1TgPlA3IcVfOyfPcm4hSG+2VQdIB23lbRfA
BS1QONuz8faWSA5Tp90nYjoJLTj6BXCitAVwPm516SF2kfg4Kv+LIuiZp63qHdjBx+mWVrVkY3FA
GiP42mlQssqIY95lNCgj4P7c1gKR28aGQpXn9RaCvx65J3IhFqRvtgXc+PJNvHLjW4TYPDvIG9B2
uoiXmiYPlYgqdQI1fm/F2TdHa/cgRq+kQFfNUIOX0iHNLJZhmRGQCslq5ZxIPZQWuK8NKK/LI1kJ
kyyS5f9jwl1UhxFBpfJAfukEtcM214qHQOq3IlM3enQNzve7Z+xtXofZ4uHNzP0GGCyilzyuvKjL
WzYKW/5nmaQU1rUIDcRCyG03ZJRvRR3eoJ+M3K6edXQLx8OtHdvxH3FOA6bRZHAwtRUXMgKzyYYS
wvTTtLz8JfHq+GdKFux+jGR2o0sSRgF914+I4CHlh7bLPdRf7m4ou/AGxfX47Hu1va2MGAyXHNtj
AQ/9lUfDb5jJYriv30HLwnsuUkanR/4ZTtfmNPphc2eTtD7olSi+UVOoqARD3uIGbnvsUQk+OqaG
dMGoDT+UhM9Iqrw9VLFRQ+MOA+7ldV9sLdKFdBEC3YJZnEZXEgRvY1Y+q7CkGotnrclPfSzo2Fbf
66DWruyv+fe8moSlneXTaeSp6ESjmz+n801jwvws5x+xUxFb/NKDH7V5ZWTLd9RvkyRaYefT5x6k
ZZ0Eqposa32VP7ttc2s2nzP7K5WfLPsluxf+UYzocrhXnvzLTARGBacIYDUNyTw5lo/ejkJm4vq6
fwq7rj2XcFGRcxlMqOWFjnSMQ4wFf8h+zHr7SFsP8k3txFWi0hxp7zrcx3oUw7CNvBPQvuGgRmQV
/u6Kk/GfP5HOURqblw+iDKLLSR/66QkqWRSZVH28mnJaZi+ZBWzAJGHSoAp0eIkMUFo2oYook2f6
BOBe7qbboSfqdaP2DBn6TTjVN6kb74ZBHcpB7gul7kcR7q1JftZljxRZt3O44qJk+PwfDP7fH/Z7
z7xKx6HXBwSmisenNp4g2SqTaifIqR88u4yuZBkXb7TlHPzO07wy5dlTY8OLmj53Rr6joPPsD+bz
5dGsmiC5yF4TNn8sHGmnOQDrPS2hMxLJafNUlPX+soX3x5aFpIxBgYsiwrszBPNpEtkFuN06/TI1
T6lOuIzcNqJndbJxOn1nmy+XLS7zV/+aN5vUNzc098QS0RMPDTgMlaXP8GZ9SIwEidCwvI3G6KS3
dL7ZttdtPM96dAhVfYJB17vWh7G4C+cvsADR2DPKbp7dResCe8FG4iFtn4hsik9jr2fHeiLpjeZ1
uR913vh/2zm+MSgWl29vhtAUI0b27NOOd+i1gmA4zdDVy7y/REGXko++S6R/d0ld/N3Z5hgC9pyh
NfRlkSV56//HXqkp9YUBhgf1WQNZtuTYqGD+4YxIUnETAXKlpoBmQhVf7auef/2ba2FhfjHVdQhK
F4Fu+9GxepjudB+hRFsDFJ1lxZ9xEQ1I4dC4euNMsAN5hLvK3VJtH7bRYGu72oOebjQ051xZkb7v
R1GTHAuLr5cn6d0x4yOB58HpiU/DoS3mKHez3NHT0nw0O1iSrWz6VEfqGl6GHup3c2GBVCBFD8cP
nAzLK1IfwiYJtKh7TC3njz4xEcGKJK+Uqv7ue1DVoJPLp2x7K9/XrXOrqeYmN4YvhVMSlsdQwXUP
Xo64nu4XB6uLwZJolrbhw3kRFhqiicWNqIrHatL/EtAZd63BBWDLvfCGG5Vl06bPrX3eGl8HEuyI
GXTw6OU/6yb+Don5h6qLPgSRhIpR7Mw2QV8yv88LxFkGJA0RAt2GyXSvOfpPI/GPaQnnvCxh3GdV
Q9F+mULrWz8a6IkqdH2T4P9xdl69kePgmv5FAqgs3UqqbLsc2+2+EToqS1QOv34fzWL3jMsNF+YA
Axjjts0iRZFfeEOxOiLKV7d3j1biBE4aOX6B7YerhthQpQkVIFv7icLRvk+ch3VDFkv81E94ohp5
CarN2acQe5Y43pZ9+9S58nbpMFBZwiL37aj9po0YVRut8cgM+XmU2a1iNSG3aOGr4qto0ld9RKep
HK3HGAqPZxbRNlLD59lYAu4gy4/a5KnAzx1Dz9elKTFuUvQvbQYtE9ifCOYw6bZCAUczJekvup/3
ZifuLTgWTYuQOZmuXeUHbLJ/Umb6OmT2q1Lm8WZZul1SVps5N06LSPdtrR1lh+86zkcH6DQuzrnA
z+wUmdFJzzaOkb3ZqobvWDFsAJmMHlpUJeZEIdUNJTlZjTgtKgKAqIypgTEYQdUauyrG1cylpI/N
nSRrlJjN8Mf0Eg/agUKdnyXFTWWCd6qU8bFrfYGFVDA5/PkQct3SpcZm6hvYES4UiSQSZ9VVfWX4
qlGEU+pNVySgnmil7hKU+LFN6cLATLoeq5a0fqxRv8HvwKywajXLeJOkmn3Qm2rYGvbs7JRKNPRn
SlwArBrvQ2O0tN9Okk9nNBsp+UVNOnk5K3gcp/IY1tiB0CpbcGWMxW6B1gGIG4ZKlv6B5HWLY3SI
BETaP1a5YV45mC+jY5ItHiZiLBSj1ij5oqKraK5izqzK7RLF2dk1M/kNVN9yG7nTNVXJ9ych0Z/4
Z5wVxQqhzPhANKyieO7Kubsd1TLdNJGDRl3Txy/T4rhfR6jP26zuot+fn2wX8+OOfdeiuYTo2old
Y9ybR8AUkMvvHzCZ0or9/2IMAJwwCjg3PmhVqqmQoA1t5WzbORBEK//W1srBxTbp83HeL+CKs6DR
CuYV5IyDIMtlD8jBBgWlwWU5Q9lZbUzLMEgERb7F7QA46jQ9Daerd58Pql4ESP+sIPXlVXwATNYH
kUzTBvcfKwXKHG08Y6OT+7qdvhZN+GvquhQPM1PiyrZu4WEw/CxdpFdSFPOiKk4DabmmF6ejGeit
1XnoGJR+Mmj2CeBova0acSUlurjI/lkitLYBmSPpuS7X+8teV9opDBMTHjLerQM1Hje7gqH420Mg
lgFZSCMY0u+6XP8KevEhW6YO5Otaqeg8OhLgAyi5XdXt+NtMiNMQjQN7TBfpYhzLTSahd2F0T9yw
3A32ZHIZtSRRpWtsJTyWTRmGuDclRvYI0tswR+tgupW7WjWFR3fRqZ9x5718vhv+MntjlWkneRWr
bur67/+afaHmakKHMLqXjnWfOGKn6+3iVwbWkv2ymRLtSjbzt/HUVXJQFzaKl5eckznCWaeWMSTX
Ov4qhTipaXeTSgOPVH2nleOV0/Aviw6f/f8Pd3lE6dIdmwwrm/s8MRFlHczIX5L+Kud07cj9Kyb8
v68UGpqcgcRdbJb3q9hMBayEjlmlMx4Bi8ZrQx8qiZK9jfiYJ6iVNmrf47s9g53QACZq4/fPH+Tf
Zor8MkAxlFk+avWlk7PodQXUZa0sr5DR673kyzxnnSan1aodxZ5BOPKiMVnU0dhqZmSfhYjUjVU7
Y5DgcvSw9EkfhBVu3L3ejbdpjzpfnmcv+mzRZJhAa38+179sIpwqXbCrHJtALC+We7Qn0S2hpZxB
K2wrTT1aA02grBGBVSoP6lx0V4qm/9DVLh4waA2EWoCRccJdIhzrhn7J0szqeSqAJUC1NOhE0cLI
vgk9fgVR8SvJzDXk35qp8IXMDrSJbkQfBmud/PPZ/+VJE26bKCkbXO9UBt5vNjXryyEmMLtHFb5H
XdwaMQizd58P8vGaRdCcGtuKBuT8vazfJmOUG3JpACOPxlNaRbshVh/o8185fP8yDOkJsCYwY3xc
92IuESJqNMAs1A8zVdypJAwHvAaNY7hYzu/PZ2RoH15SWun0nv/ZvZp9uW5jn4Uheu3meer0IsgL
vUVuogs9/FiWW11B9yyBkEoLTcMMWmTS/T6Idjrh0IK5kYXB79CCaXNVHd+l3lW/cVthlqmJMdyr
AshBxgkPNqD7nRol5vPNlG5q2BnBUtcA98N5uWtdDF6m0sl32oyvrkNIu0+gE/sxwgc3fS5o8Dpd
eps0qQJMrV22VmLPmyiylj9ZlaeQQ5P0Ttdk8qxKN9mS4NSHz1fpY3QAYI7yF92PFRuF8tv73SXT
KkZ91kRQNYwPI72ZbNoW6dNAv7PNaMTQp9feVhCq2vww9S2swiCrn+3Z9jNrD/UM4ywKgfOVytTH
ijRKGuQEvPZsefoJF0fPFGbhOIwdcCm3erP7ejWLi9VDpOf1aXIHWA0RWtEUxNObysnU38tUFavD
kW3f1CrpXtJnxgHR22bbpr12hT51uYtNcO3Akqk6Gc4qx32xZmNYaCXuUdMdiDFGATaLl1G2k2Gn
Xnk8H0++lcwPsWgV5F4F998/nbJXqf0phXqOw9rF2Xwsb+e5Py3RajSe7Pp6rP4r8WfVYeYc4KhB
45/S2vsRC4XroK5HTIel3u+nMhy301Tdf77r1j/y7nhdB1mh63ADyJIvYSipXSXpKCTqVFGceoq9
M61bF0XdNpHfYEBgDP/fY3yG5AUlpgQctQokvJ/XYieqsSqJoLbhap45uxNdOh279/FKKebDIwNL
B7OOej5kP53C1fuBuqbIywhvRzTps0AqTlB1lK56Yxd36du4RNaVkOeiJrOyMom1OYYI1KkIXlKI
IxxHeb+FdS8H4yW1H7OVkxQr59LhFcX9IL7WUfxwH63HBU55K7IHnavLAZt2pj8emVC90QwKWllL
nAXD6spN8ddRqG2CUWKXoBP8fhndEYXlTsnT+9XdWcH0N7CzPN18vg8vyqirGADEzP8ZZP0Q/4qG
Ow1Du3JUwvtmxOYWW+IlpLWIOqZ9Lev460g2lTkeE7pSl2j7zkLOvoTZfV8I5dlUbmVuP3fmyZBX
Wnkf3yz4AgIqOaNwmV8WAuFUYY9m6/N93fT+UoRP1dD7FV5CKjiVznVYzvgJjZsrYf7fnhawftgS
qwgL2cXFQoZDn6YdstyVjIImfrWvKd1eG+DiSfV9ooW5wgBRPtqBA9/5JM26udLF/vjusnqrvQtL
R3/osilUqtWYTQVbW9PmLfKzgU3Zqgz7A1iFqwSXv20JmgjEJ7AwkB68OGm7RjShaU/L/dwAzsiK
1QEysCGMJ40afL7P/7Z6cBSA/MEb4Di4OJN6wzKk7BnKLhyvC/sf8TxeU+z9eA6pwiZKxYZjBVpf
Zu4DUidpnoUTF7VOFVffLlGP5Ovq2Ye2x3xuq2sxwt9mBU8QzzHSghXE+37TwfwvtAoH1ntHr//k
ZYe5tFsVQZO72qnPcuVE+tSd0zEq/BHzby9U5zAYYFzvq9VespOJc1ribLkSHVwuBEsAPQBmNYcj
aoiXi72YNpq+mlbfSWfMfcyPHvmQJ0fT8D7F5DRaveOTdvvfnvA/gyKUDHMRRjcqLO/XwrKUhMdT
1nfzhLzJhHl5X+nXNM7+OjMIu0RlGMsQjrwfRJTKoueKPt41ot3llNf9qSkPU4K4QxfJx2xC8kDT
Z/XKDfe3M21ts63cIWoXl3Dx2JgGvW2S+b4v1G/CBeBo6oFqUCAq4gVaVtTlngpKYteI9Mfny3o5
4/WCYExtzYkA71/OuFCMcSYqY4sJJDm6bNg2RrghPr8X1KM9gTvjHJdXMpfL8PKfQenMcz0RX37w
fzN6XEBLd5zv1WF8jeP0tl/wwE6luEaXucQf/HP/rRiA/zfSOv1/3X/W4jQpAjTzveksuHwaY/gw
Iduy76gJYt2uUcyeQrxPJ0CrseFrEteNzxf4r3PlBabwaiEWdtnqbwcBzkDO8/2E1adZGLezNVee
3l4z7/rLgyQIIlCiZoNC32UZ2bVrOURxu9zjDVV6g26+SFy7FxG+za1jeItdI66EYNd/np3Knb8e
CCvt9rLgWyyFOhqKQHIbUvUNVKL6IbLd+Dh39jW9w7+8JNDr1nSA/QrJ4OLdBPQ4qEMo53t3nizq
yPZ9bxpPupn8NDLdN8GYKFb6EA/X2u9/OYTfjbvecv/aQo2IgVg3/Xy/lMOvpsX8e92sny/jX25K
hFWsVaiPegxv4vsxesvqKyByuJdKe9kIi2PcWlWmFTWPPRn1y5XD9HJTUmrBnoFCCIwY3v/Lt142
bqkMRBu3Su8NIKE5Y/4rh2wdggYAZW5ItIJ+6vspCUzCtWiJk6cUsaGd3tCYGiDzXnm7Lnc9o1DE
AyKAIB3Jj36xKZK2XJJcC8dbtZ2/FUiBoVKu+LVu44Y+Nb/bOKNtnjv/MYW8HPXiXs6c1Jwqyxlu
5Tj+6mft2ZzFtTdr/Rv/ziD/GWMV/wWKREvl8k6oMN+1O0cZbxVhbPIe5107f1So6wgbCEj5/fMN
ePlyraOhOLUKnPOOUVN6/7RsZcDouI+HWweodIt2vmd2nr6s2wL45lVB5b/sP/SoXaKIVUyP1/n9
cFKKJlH1erUgGqpgnCd1K0ME8ahtL4fPZ3b5+jKzNQ8nkQMMtoKu3g9Vm3LJDUUOt7y6zlOqgN1v
s1S7cg5evsD/jEJVlHOXSI344f0olaaoVdSpw20r9OHcxAih1ahv/spVuASudNPfn8/qw8VG34Wz
gnyEtheB7yWvrVSbHBPvwrodZHweIgyjkwUlJglvQKtsN3Cn+rmcgekg+r32+evpSibxYV15bJxZ
uLUZVG0xqHw/435K04RDV7udGpezUSkhXuRK+vPKPDX+zLvXYB0G8yiqNZSJPiioJG41p1WXmLeD
Eo9eEUV/Rrr3gzkcMSHYjliheJY6DUFUjIfMxaSzU6CuyBX3/vkn+TBfyrpkMpTKV/lLSnbv51u5
XdVPeRif3Tn5ApnioUF+8vMh3A/9CMhEvBUOXCmaAGjbXWzWppsjAUuiu1ND9QmWxSFJqeXQjRiR
YESfBBb/nQsQIRWWp5i1Vyor9D8N4RS2J7ONz82CN7dW9tvZUs9qPzxEkUrs80dP271Ute9NW6SY
W2s3VdkmFD7jnVrqWHQThWVBbGa7trLfllZ9nNLm1ihc37GGu2QJH+f5SxtLP6/mszb2L3Hc/ARI
sLEGHoqD7GmmbRVAlL0uH2ezeCqd6qYV4UaX5l6EN601UiFKcEcoFx9hVjN6aZAotWr1wZxTDCyz
B7WJTkP4owvTzRB2exURxYS5Z1brl5ijWJn5kGpmUGAWlaiTPyi/3CnZqVU8+w5shiKLUWcMf/YC
8UoZbUzojrZTBGncgXVdUb2F8JZU9fDwWn/ZWh6GMPLtLj40oREUYtw7fein7RcUY4jT1BuCnddR
M76KNLlRnJEysOrlofkwTP0pRFSmKL+EqrJXmuaE7+9mCW9yc/5p2laxQQLZC019Z1nIQfZvdtNu
gPP64/yFaCkAiQwyYygooSevpRPtrGTesqjehLBrzSKvVreKyH6LUD66S3ckK9gOVbJJDXNfKzJI
51cT/Uup5fuw0vw4Mkh5u70YUKBkhqoh8eJwn8BoBTCWRl0Hqo92pb18MwwYYF2qvnbdb6mUMHAE
0qHl1tR/yUEfqQ7dKFONasH8WobfxrpFbrZQ4Iy1z41dn/DfACY0Uhhv/YRtKHiaipptorbzWmCc
LiRgzw2tU2IUB3g0ts9f6WPLCVIIHKsFVqg1W4Qj96LBB6pGVJTa30PRy2NUhLdRrvqLOW3K4szC
+33YYhz/za3t7dKJF63KW1r29p9sXhwvL99q2W6X2sSMteKuMrU7FIDu1SVdyECNX/FkbUWZPjn9
hByMNL25Uo8omG3n2fA0Z/CtttkBdvPMdjp3zvC8OOkBs+HDGJpYvpovcW7dUcK/d53lUel0Xw7D
xrFnJFj7F7MxzmMdfgU6/dVA7U6IzouHgt0KO2cqMdKDjNNJ31QWX3W7o5PUT2po+5MWb3gk8Trs
2ASDKe9EUmzTTvOsSp6qfg6Upryr0hbM4T+/kTrtNkq1fVRXWzMHs5FpQe+wEgJ8ptdo9re+iRLP
Ld390NGztMFuKYoOQim+y2wLI/S8DOwlewNZ45PN7bMRpSNnl6vZ3pgn07PreWto4heun+dGM872
zA1iihtr6tQgDw1ls4hi60AuLJZlU9IwdKL9oNfnxSmfQ9W+SZX4TqrzvkSpyRYAMLSZXRGpftM6
vspxNOf8jVb4Y2shuVRAPWmfpbPQVY43bYKwA7+IA5QXtvqhbzDWpTPTO7VvIbRAw8FbV4tFDSL5
w1LsgyPtmz6LcFAEt8G2yuqBlzA+Jna7QaV4XxoI78biIW+mO62PTV+Pta/rWy90aNewWaIeIlz/
zdRmn6r8mCY7s9KtnTGgc9K10xPMiH2pWNvCsb50w3Cn1/VLz8lNZ6zYGgOyuXkjRSAa7c2CUJjK
eVPFoS8T04/d9WyjJN73ZuxNtawO4L4qxGNT+mRZ3wWRZe2yuK89+L8/qhLvWqXfwyU/9ukALan2
Cy0LbPSYFmoOmmLfRHlje1auhyC10zvLbdA6nXyro0Gd5cLZdKTNYF7U+7BbfLNcIOlo5neoPQ8i
x6i+6KoFDB6BgOHKXxYOvgENSnkUc/0VKgN2rpxTRZvuzSrd5FF94j72lLzZgl0/cKEDhinAy8vm
0HathCBVEhoW8qZohgMIjswb9WThgK2/52XM+50pv6PM/Z7gQIRx+I9kqVAEFC+1tM6dNu9DtwJ8
sxIzU8XYjdFodNTyl/kZYR9SERN/Lx45yL7RzE6uWBQf8Jt2nOxxXIDiFtVpQAUKLl7MGzdZRetB
BrS8zuLl7ZB0exYI+AaiAr6FOxsGivPSyW1txz0Ewf62NZwnUD9LECvO8jVVG6Cas6s7GRD8BRbL
gOH9n6qq81Oidcmzkajttgdr44kWTYMxt+XC3WvSY2VjNJvFHdIX7rV+06Egtkur0DllorVuGAKq
uG42NyYScM92KcLGbycxRRBnRP3FyIG624qy0E3P4uPY592LlbXjr6qWhopacJYdiVJDJJ1I2cOl
hLY2qBDv5qqJMOxc+u9I9cGWNfQJnGk/n+Kw63eqObqHepoUz+ri7HkZtG4/zBD8vHLGUqKJObpb
1AaaRPkjJkh2Ta4qWD1GwoqQUbHmxykW0AAS3fWHVtj7FDrlZhlMY0FSupaneOLQHGVVv6apJh+r
DXqfYpcOaEA7CFD8JNdMNpOt7lw245iY23TKTqlq3Dlz0XhJPT8R5dHdr9DfyN1xO7fybtLc+xE1
XV6xo6y1E1l+6lElC2bNABvb3mVu+1uxcXR2BLxVVdX+SKf/QnEOOLKmORuhxsfGMn4sCUJ+rVq9
NpPzp0zHYL1zszLdiTQ/WGrz0E+thE8Nqb6GxudYQVga3xFI2iWu+6RE0XYK08ZTNG1i0w+6V8ty
A6jgoDXdJu7yx1xWzkaxkx+dTkE7Tvs3AzIoP2tN3jwuZzSNHK/u3cckifGfzppvMFQ2QlTnCiV5
r9LHKKDyqHkIQpQeMt7nLk52y7KAEO7TL5kLdZG7ch5Gyo4GIwj1UMTTCWx60GiQsWMsaMpB3jPb
/QgHVNHa+2gJX1R7sU6t4uqBvsCpiirFi5LwuemRbgHQnG9UmjKBKh3itNo3rBLui9wqvUw5lIVy
4yrS7yb1pk60h3jGYp7DhTthM0WGH0sC0PWex7LAL5dm09XNpiBhKyT41rpCOrwwdmmn7lNZbyD6
79qx2i76nAcy0tmxIxQS5pKV92Woe11V71BZfdGXAtvwCSgAryukr3l0X93o3ETU05ORD9tiM05N
31v/4lI0Xxth3WRDuEMzaFPNBZGOubPdcLt+nwRzDV2KeTgMEcDa6E3WvY8S+kbFC9bAxTQznDVC
W5IKiCXMevqzHhzlb4m1bNfHWzmhF9XtfnAq5El+R5o4zWZyAJewBmMtt5HSw0Dopt0gMPXootsB
QP56c1VLwp8ay/tGLBuZ6v6kODs475U3Os3rYq8o7t+FjPdt0R/J5rB8cseved/8wUgbCd/0t12q
L4U+3PP51rh+1JTAlLYXda8KP1G4EEIj2IZcc5VqAJ4bA1d/GOpwv0YjZf9buJGfAUovLdV3JXdq
7LYeDBtPiPoHCcJR2u7DMIRbXflCSBCUdbWh9flFm7nv1OqPAW66daP7NShKlOWEDoDuwNYav8EY
zvxJYJ/eIPvI+dhSFqdascUMHuvbyZNATjCL7QJbTSD5ZUDGi/BUG/iZRtafsjQ39oJWMX9B2mir
QwL34vZLOhlbdYi2vZUcwQPerg8ha7vnJh9PjtP+qOfmrY3KfVtqt2P1nHdu5JWtu2u64ZSbzslt
dDKhmzXMl0r6IxNW4ukANrw6AsrckCZwQxu7mkuZVg2s8n7T2vrGHc39JPsnczAD1jp0i4OpjrvJ
XJ40szkrbnnUcZFbF31ygYOqgxeF5aZtH2RMaDFa3ho6mqKiAdMEBUQ6dHScpwk1hGXmBuuj31PV
zn66aLrnopEJQOds0TzWOL4T2/CnMSaYiL2x6w55j1a/KSsMA7GLGZ1iZ49LkCiml+M7GQEPb0fV
N0PFX0MilDxwy/6uhtbOVtia6a0jwyB2YLOH9qNo6r2iRJuY3ldlDX/wKNhWSrhB+waE5UTc15UP
efTmVOlOYc9QGzwJdbpbU7+IKArLS1gdEq4Du8jStT1ROzYHdxVX0ZpldlF3FnNzLMW8zbPYy+vu
uGah2BvsphrF52g6u1W2WY/WVa/T4ByuSD5KLdtGYXLXlfk+H7RnmBIPMc4E3rhM59lSfn2ePmsX
RRgE+4Cq0JWiMIJ41Ye+lK2YmrXIUn+aMVMiHK6SH66KpBBZh1ILjwdaf50EUSZC8fBW6/E+W8xi
H5rGdFakbrHOGvgoopr2pjHHbFdAZUDuYUaAoan15AZJt+x2sJLmnEY1tqdJF+8B+WpkfX0C6cCo
1IesaJXd5xP7OC90ddS1R0NtDirYRekhNowCZoQUz3Y71ge4Nt8dkzSRovEQ+4OuVe2VWsdaZnhX
dKHjo62wAVgN1LMuyxBjMmp6W+ox9xaUlMTpflh6nT52KDDYXlw1DajuPN8aNUdpb2si+Hy+H0qf
a8ETLAulSEGn63K+Wp1MmKwpw609x9/tOX2ORPcbNQ3Ii2N+1+Vze6V6dzFf3kWodcjTQ/mlkEds
8b62Q+NGx1xtzJ6TudplnExDN98P4ti3/YMhpl2h/Rmcr59P8uOYhqZy/6//gW25rCcpUanOSt45
T8IOfdH8dCooqLjMIkjJ0bqVNdWUUbkCPr9EnTHT96Ou5bZ/NTMyaZWiI8p9qjNiWNB/vTwX1V6W
X3SsFOzwribJjf8MRkFabW5NhF0S7bkepyuP+LJ++eGDXLQHCrsZ4yxsnKdspKIUEc4c9ab0NePR
HNojfqqKm8LLfft80S/qzusJQXUNnjUVbgiVl0X1JYnq1AwtdIbNiYQOvarwODhZ9Dsz1PH587E+
vrUa8GINgViOTLoT6wb411IbGkmoaF3xpEU6KhOAMrzJTaHZW04GGQodmM/Hg6i2HgT/em+ZHjuZ
IiWUX7iTIC/eDynMoTNGuoNPTVMfFhvRDaSAUPoiD87QHWqyoCagBtIpX60+f9XhPoVZfXRbEFWK
mW6zAUQ331gdVJ2IpkrWH8cKlFUZ/jIrlF5c95B10U5EpOhyGQ+KtHedqt4o0jq5RXVUsVZTKjx3
7fGYx1rmocmAP0L8Funuef0HdcKPxaWvPZubEBEfcqQ710z+UNz8J8+PrXgrW9WPQ6X8OjvJDVDE
AxyDTbSQMdhrbXCVgp79Uvlh9fI5gfjltznqOwJrK6tZbg3pBHWlPxedgvTJnD7omQwK9U0UP+eM
23UcbkQqD0kihIeKZxDbv6hg/HEWeVMp+jZhtWxYcya/HU+Nt0zuo9VbO1dm+1Am2zBjEZ1iA7o/
aO0GAta3Nl9uY73bpIs45sV3iOce6hsbOb2ptFKsjEAMxQxXDsekgkPnWAeh/jGjjkqUu1e75VBm
yXEUxlPFEZAk6l6Pmi9aoW1a+b0IlWcgkvtumP3ZsYHstM+5Xp46lLoQ5CnOFQLSHZ/DXl6iTEFW
KbpVpUlpoNi2se7p0ZclJ3rSbbxs0mOiVSi09AN1SHEnu6cla31qzkEXmdFOIQbmxWvi5rbRqmBp
tfpGlDwvPr2KmnfbKN5EwMKnd8UYbVECDU9mc9QXhSzHiieP2gEKNs9R6XimGnkFNUskXBZfzw3X
XxcblNHgEku6M8nb+o1yNk5TLDecPK0ttxqyzUHqKr5GaBEmwzlNhiAUje/Uhs+V0PnEssdxmOnd
N7fQXE4u+VGLrWk2Wd9A2B919SfG934xYoip2hugOVtA0FtRkau0qWdo7WaslTs550ispCj+uM3J
yrSj1XYv3dS8rBrSnlZQ5ElLC1cnR2uo7IW7mldiNEVQuq4fVv2OghhiTOxwVRt4uO1wr82P6yrZ
RYR5pPs69VBl1Z85jLtSRj+NJEfppx2+dqrclI6BmQf66U54mBsSQimSPwoFi2AclGQ/19K+BxLc
PsAK7imG2U5zi4zS67i0UJLWpaUsuBkzd18t5VEbsxdHH437IW/qmzZ13S0poOTj1j86s0SqFWDe
se+r8Gi25vAad8Z000Aa9IcxFF+GyC1CLwvFnD3pAsRZtTjho6IYTjBaCMAYgzQ31K/SHaI9+qa3
wmbbuynldsq/npEI5WuWJ+E2yrVhUyW6vonHZgYG2CDVbOSKeMynfgpA+Fc7xQLUTJje2bdiBkO4
o4taYunO5okDc7KHZ6t10qBIdUY3RGp/LQeb4nJTTvCYjLJ4scaFck8iWAOpL+5BmFMdJKCxbhy7
4qFXeYi+fg8k5ClEpfWlsTSK2Ilss9OcoatuSWNfk6N7wxw+odPoLXLYtGtvqRE1qtINrQQTB60u
NDq/7lUMxd30SXOjYxRHd3Vd5xtppz9tTVb71BK/zLl4NZRiV8rsqEmMTjJto/Sk9ZHWUeo2Dbjb
1DGnxn7s1eytQrR20QvTTzrt1Zms8oaXng0oDFL3qgrsSsN0EIJNeJNNw9YKxd4M78pIpyYsvBG4
Vds/WwR8zTBvTcSH8DHw1l9QV2kH9TGdrO+2moMTvwF5HPAlN43EI6AQMEzRDDD5x7wv7uuhhfJx
jMbHUnERCRu+yiU9U/em7P476/Ud/yiM8txlHbUHvMAixTNYdCytSypItcqjj740g4nDzhhQJ4d7
2iMk8aY3R8jgZyVtNgwXSeMoJhUu+Tae+599Nf3WKj1Bs80ycQ5XELca0LrG05HeRkxOE+GZOdfb
OHZe8EWuzOnXwLKZVsfufs7zmpcDYHhzjxf0zyGVGiG7TS1cDTp5XqdIyxIB/cdCIYGz4f3OjU8g
V03dvVL/zGr7nnmxGr04jl1Byvwiwke3KFHFhNmiNjstmtygsRpcB+otrqUbs2wBzN4utfHYlMnR
HKG0xfgc+8Yc635Y1ORH5ZFPRQSTzPIlctq9TZuobDVE9gzkTlmRQmrDUUY2x/xRVX/ObYutU1cH
ziKIs2yvH/JA1eOtni97kz3Hrzh6Onj8uJnRsuHrWgVf/xKRWnNcijIKMvXNLvID/4sIfPLIz4S2
yPyomLcVtQgLQ2DPMSlG5jbfxBTRIS9rOD5ze88vlVl+U+qWV9gduo9vmtE8kflnCpofrM7QmDu+
aN24HVVIOfPj+rM5u4BxrEJ+4R+jWh74v74tvmk66SBSbOZ0YoH7Mn5OUXFbR6ap6Jfpt6quK2TG
jnIx1k8aJ+LMl2iMtIDPIqb0rR5/ZITffNHbcJeXVJpmQv4eC4lIoyswqV8QKNo4VbRR2uaoRM5X
Z/W7k66HhsW21pWNbdbrGHFb3fBFGZofJS0TA2vWe9mocY2KhQzvhwaf8dAuD6Yjd0WXnBJzcQJt
0k4yHL5Ehfrd7A3H08zipq+qN/QREInNhmeVIErF+Mub4MOBVlv8foy+57XbBWit6IHWA5uAJnEU
qZl4eKS1xEhg+BLEyigMpZBiIOgkwrey5W3gJvYilxNUNamrOGhdu254a9XmvNYZlnY3FfW5hvaN
Kl/b+/UKcPCmNMfhEksRDRFSW/Nq7nGo9vGxNzLNc/OZdahNAjYlz3aD1qAJjnaAcqLrUB4NZR5m
DxJuWfu5gyAOT6urAjjicxI4IZ2BZDaAb0KcRQEqvEtd0TxOiWI8WwuwAihcupfwPT/9PySdyXKk
uraGn4gI+maaJNnbrnTvmhDlqm0QQvQg4Onvx7mDMzgV3nYmjbT0t2N/F3h9doVbPrpe/62EIJ+A
Lce2STKcSStQ9vKFxiPYIX1j3VKpSeeH/VZW5rjXs36C6K9+i0h+hEQsIVSFFSD0iCy1TAdxI+36
mFdI1P2JzoPVAYUaDX88L3gcjnTBAvNOrOo0BKYHKRa1z1XJ81cuXprguKKWz/PkQXWyiDOp19e2
m79C4b6G5M8BZFsIZ5mZshc5s8hTdfgbMv6f4Vbf2hLfjBvp7zBqSOubHUctibWGIZHfnWFXO6S6
DQyeV+0dW/TwhMaHDGhJrPzV2Je4haHJpu6z7qOvniayzzFN1c43MyZKHw7suGAu38JPTVDDc+1B
iRAX2Du/0tkerhhXi4vb5e9w/SAzRvOmhLL3BnvKTfdRBBO3odom4IVbrMFXp7PgOlUZgEMjc+ep
CBt95URfEgVpFshGTee8OMb4bpnNDWhbf0ZuHv1pvbHgnFl4/jkEiD8heKW5z7YfchsMuLdTlgnH
o0BlRuhEkKRXcOAusqxfYcDobbFy9mV3xBca5d3AthwAE+xcb8wzIHoON3PgAcNlVPId8raSezVM
4lBNikhUekrRmw2ZiMhMtwO6meYhY4G10/k3eXhzd87YpY9UR5sHt58JxaMCYd4TItfditV4Dbxy
hWaTU/4ekcwBiySgS1DkvWdB13w0YTc9EK7g7bvWbP8bVbHOiSodIiTDdKwkm6lB5nReMvHJsBTV
g3CK8YMkh96P7agTf/NiKU9ERFK6ueZ/tM5/rDb8V9sQfuD87Ue6qpA0hp4nAAlp/Y8UTAZGx29T
th4vfRCLgcMsX5vf2OjmY0kW3zefRyXV5AU7W7Jv2nZpxu1MLoirBkQJlTTFsVxJpsbDHnJ2Gsy7
yPsKprIYxl3QB2pHsyP7EPEwqyXYmwj4/DtlAr6Ek6VrQ7E1Q+KlGWxCGwxwHNGyRU+4GDoHZ5cO
7TNdLOIabji/tRzC0DD3dutilleEDhB/ZuKFM47z0h2UjQoC4gRa+1ibE5HZhDK2pvGfGtwYycdR
D3VC7Gbc2mq3eAvjABEXeZcnTj2d0GDFGK4P6Tw+0lB9bfLiOtVdrLr1kBOeEDetjCdiffLByf+L
WhDccWUHcI9jKNn1KfXwJqYLfzjR5QJBSHa5qYjRb0CXOYeqq3bIwk2tiB+yfvt18Z06MP6jTxL+
wpkw08glpkfdRqehLi8ElBwxmb9VzQiKEzzagoQOZtJjZZBcEubf7QwgO7TFyxzpadcN0XdPx1xR
qd9jbR/5/QIuyl1jt50aFhujsWfEte4tD61PDGZQewyuMHGQqknhWWdjXV+b2vsoovSc8f8xN2Ee
bIDp1vcqKBMHuQhRc3ucRXet6xPpjucKEomOsEPWem9yhCns6sbsdwu5JlHKGlp1U2yXGnA1ANid
+u+mc8KdNeB3aZevwoWJ2L4n0/xR9PKvmMbb2GTnMStIQpgXcSSBdLpxO2B2PFJiBh09+k6e7ox5
OG8fLsrrP2M+U3bf1k16CsZm+azD6QejHByjdOs/ij1zF3TmcvUb50CM+RYga3RMpDwEGIdtaphM
gnW7gMGG3O8JXyd5pXonzfJJZfKy+E5s2GqCAMC8E8R2Do1FP0fsaFS8xiI+PH96XuHOd5kzUFTX
QVd+86V1otLwWK/qdbKsc1jOt7ALSWJSZ1W1pxxvVWz2xlumOC1O7UQcZUpnBXkr3rpzpBdPxX/L
EH1gsOqnnTk0k5cYk1p2g7keoZrRieKhgNIGLu+mx1bz+hRtcyjD2fpbLMRMEVwaD7L/t1GaDrtf
IJeT2cp9Z8yXtMwejXE6+gTqkSf0Zq76WKPccNbujvXzVUTQ0nn7OvV9kqfstX3wk07Ng4fwgpqL
pIkawjG6/6lonhxE967XMtBlJ1lkT7DWN5nXDIojbirokaZ5rEz1Jpzu3+oN4PDNih5quWHxO+er
Ort1cOlqlBH5yKHchLOCAUjaIYQGm079FBH1V+/TnAIPW/xGEjgTlWv5mIYtMwYItg8mfeeU5DXH
JnT+OAQA7EW9mk8rPqtD2Xb5mRoB+PsVeoTM4oNcMxt96FxSU4w2Iq2aPF41HL41iI8xUz/joPUx
XZfgtNiVnVgj2VJR27AKVdmQOHlonAslD7IgS3OZ9Qk6+8lV7vLQp1HB0mAenNZL9zSKLYjVOLvn
nZ8oPpHcZGyeoMmAEptD342fkEqvlQrHuBrm/pI12JGbihwKyoz7UD+nitQqXw8E2hj93p2bD1G6
1rOoR/stb/NgV6yplWi87WQww7YNU3dDdwfq0FXNyTdL8pyoL1BhzxGTYdctG9ZauZeul0xM7mCZ
h0CHr4PNtrOi0VLFAWKPbrUOxn5sOYS1QwvhKx+1QstQOGSmIh2xkibbXCbWKfftO+BvtutnSZAx
DHJmtWezDPYoE69FAInWjsXej9Sjk/tHdq8G1mYZ9lMV1AesMUvsm/VwmNehTTqPchhruhTVdlyG
3984F0Ia5H5a2r+iM7+ioL7nw7Z7hu5NBPMLpoxzJ9Iez0l/C5RwdywgcZg7SUVXQyn8i9v4jyJf
/vll/UnI6l46+krC9yOxK581BTTE3+lDu70zunNQsIzeizt4h7kv3420uYaDTcLAGP61O8G8ILh6
tOg+RpOTUIr8RM3zx1BkbzpvfkbKDN/SiqTeSrMALiOLNKsgQdutQTyjemtCeBpS9HeWbybBMB90
w47kpCcnkL8X2DxpuUlVhEBxg760smNYKZxjZOWcGP3wgRaLC0PnLfJFS9TqXemUHZq5UkpI2PFR
dOl31+cE1VufSwfnNZdQLZl3jPj8QZBdI8Ckcch2NT49RoCHNt/w815Td5cy2Yi7sdYH4rVet2se
4qMvAv+QIlHyAuD2yXuvpwi1oYF0pzo7Y5UoXuYlN9g9EWmI4mVV7RGy6nutFIy4IFI6VPySda/N
ZZe63n+av779B5m59uiBXlrhvK8k967BBDqJx32043Hp9hW/GDfr0faQai5ceUa5K6flOdMkdM2c
XoebNN8JHDvha5SNBWldxzmHfJO4Kg37iFQUeVMubm39kKFspmU32xlLRBm4/WBNwzW3mnHn5ohl
Fie4ULf2OjrV87wYZ2DqR1zjJxGYu9DtKDG3Xgkpe+wzho/tEWy3CYj9FVXl4+y7Z8PxzuSG7+x0
jIe1P2z3VtXLKWTVIiJV7ry1QJ+nqg+rGxObNTRFc6fK9Sjy+imrnV+tOZ1Gw4xrQjOs0rwPc5As
DnDfdie2u8LnO0VLeC2Ilx/F/FL1/dMCi3eceN7TJv+c3e9+oHthpocw0Sutt4sWJ39BdLHl2IzG
Za07StYNaFO7jZfMuq+GjpdCJYVuec+36jmwblyiY3BUofyDWw6WlbNLtTJWz6sZwwQEiZEjmRrb
8tDN8pfgno2V/VLY7V9qNpD5GN0fk2bynWXIxK+aR4eQ5nicw1+oTpB51Q9t9v/P1lJX9S60dGJg
iU6bNEmD9Yy0R+79Xr96FWoVUq5PmQN76TLr1bKApi4hnUnEL/ZWzaHUWspkpc2RlOj9CIZZM+4j
IoGPsnbNMp6ciZ8Z7UswWQ+jMO+GAYQ7eWmIKKC5dir4K4bKOJKluwujezejSI/m5eh7xW1Q+mRP
MlkGeehlRV2eGTO8v5IWdChSOGkZfo+WOjU6skm751laKqRrKC9STrhprBwiWq3pUPBaVaI9tra8
1zwTVgQYPf8MGTLnqD2unQ0cZ/11jAnNhFX53Q4p3x0jxfuQpZRWtUefVVsjEicy7pZyrYKwZE0Z
5qTnz3itnWTG8jZY3qO3Wl8d9FhvEGNMJabYPstqwvGuInYAAdNw/mqMu8fjKapRxeEQ5DFcgh7F
tVTsoJPI1iNcqTpL1Pd7kFXv0lqTEQe+0SedjYQWLSdFfgThLeMa8wp2brtfeYiEZdyJ14/lEAFD
pT3fwzdfo4YvpMPm1eXBV4u/79keNUjLJi9IK+8xRaTcUqLTGgCVdnBsOn3qmJ9VtYjdMvl7YxAH
d01/PMOJW3/Z6+F3u83XaYiwx08Kxe0Q3SMnMooC1M0q5FWE4aXM+kerHC6joZ6sMrrl03wEMvsW
kQWezsmyNP9IiBiKD2iLm+dbX4qD14ZxwxuoG8Ee4h77kWeJJjvUYeTOB+DMB1/+yyMEx2aNnUvI
i6cY/kyiPXkwmhzUu9zPqjpLhKsbDGW3wZeilS9WXvm95uPJ96ZT1ikGECNJZ/W0Atft2rJmZoFc
kv8Z2fSSjvI38SKs8zXZ7CwvWXhWpbw40fgS+fpKzYtOvIVCbbbNuJ6zQ+ryxm2fuHDV3iOc2BXe
r1qUV3jJg0EfmUK+UznjY4jqbuCc7qNM65A8aS8/ASDFBIZmuzwEkIiEDg+kTGdJMDcd4GhTxeZE
iiHWCYRsc5YIO9pW3NMWPMiy/ATQf9TdaG88yxwvJkVFyny32G9q14X0guAY0X31pncA+XnfHkSX
hXIpUogy/SDT4tzo9GHsVGIV4gfl02uZLudxdvcjyPqO0BfyDPxnr22PkW8d6FQ7KQL3m2w6iD5H
rh3sXGkdR3s9W4QwRmVwKRyW4145D0LCNa3LpphcX2T1XkPH5ANgpIm2z/Sad5ehCymLgcBVXWqU
tlOrnrPIjOfc+2pSJFeyVclUCuYNH+0hrG8vH+quDLnYxj/HL/bhZJ9C7Tw4633ph5dC+pdoiGiN
Gn5IC/70lvTK8m2j4jcP1bBeGTJvMzDB9phV0vhTa+vv9kWE5yLP0H8VY9jadzeb3dnMP0Q4Qyqz
DgRQdUV/novqNBvthTPOnkbPO7MH2EfdJHkLTFBY+QGk9qQMhERSosYZkdJMX6vXHdkja/r26n3O
Yua1BmH6wzuqdiTe2AQylm+/qX9bPdeyldjru+qn6eafrgUXMr4CAdNfts7jPDWH3I/YZrNfGF1i
lHyH3GGjyeQrYUs1XgbKQ3rjZdbVic3mhJsUvU+QbeFQOnH94fcWKrkMNAtToIkzJEr/m9DTBhiw
sWdzpA1KvQv5LLN23qwJmKrdaP90uA4sVdsaksLq0iMAQkd7RFtkR4wDaJPk+qAi9d43GOkN3BWp
5gZy8V7GtjgpaC3dtzVItQZoFb/gZFHQRe57anRsyfZl9AbeNO9Vs6lapvjbhSSPZmukuYTpx2pC
C/pNFrLSWP/THXVTSGMKh5ehqOJttfdn+SfrrLNe23UXZoBJgytPEwDCnn74lzZztqRui1YmnbB7
VJBoLYhca8fO2FzqMkOSv5rvg08+aiDu2SSBSkOiSaOx2xG3cFWLe2/rzTzBySaOKvdm5vLeU5Cw
rVPbahroHIxVhvcqZz93h+JXU+ZyN3dzRzBoiqNjzYukLmp5En2ZkaUPk2b37nmeKmdXdsDTxgS8
W3CHvRLNeiBGzprDYBy48Aw3bgk9PuliBys6xbU/XKg8fcvNWsTLNlFIpiSbBKH9QBbTnjb3du/1
/ee26mU5Mt9+ypJpYgxuco9TDc+LxhXlYrncGWAYjBoYEVSKlhp9MvCxNzAbEjV/zKrOi92R72kE
Y83sVN6CTl5V7Rx0NH0VKcVxXY1HY2yd0yYNaVogWaO5Kjf/z5uEQhUcWondlUxweCzZqn73VcU4
S3xRb7PWL87snGvBdu81zt0I6jdziMykDbpzXqVPRjbDZdniGvgsklYrgG3SQx2G/G/w322nai6t
p/ezZsSh3KLk9AoqF3tNdZ3mnKTazunYupEDGIZR7gdVfekIAKJp75FCcq9JqNmZofaZvstEROuz
9GpoL/Wjau9Fht2VYzM0oOz/ChsmliP82SVgFGX4Q95Q7jVV75J4MCNLH4Fir75G0+CuBPq1HCtX
/AiOqn9tG0LV0LdutRUXnU4ZxZlJWePr0mTtaxs4SEyRlC7NxWbL6ZV38ReoAl3uI8M929P8MePj
OwgmPpRWOsej4vfpq1tXX06zPLM367i1mDKRvTMMlGv0QJFBBbOoZ+6QeI262cMxI36ldXsmduEi
qxHRzlIeQwmLN9n5Yy7rc0Oc+8yrWLghWU7Tsx35J3LCjgB0GCugZyv3ayh0gsLkVHCkHuwtNRGN
Lzrn9Ir75GGyx7/SzBP8Bp9WoT4R4z2kDdAcUrhpbwUzZeK5sHdBVry6CNmOszQ9ToJ+ne/qqESv
tvbEi4Ejfzvm4D2PE3J3d9PWm/PwVfoV2vBV7yEE/rS+4DkfT22W129I+sYLIRaXivjnXdSN9QEh
9LthU5JibSA87PLdpFGQpwUlAstSl0CbPOLbOvXoCZIyxRIwlkiayjTlzbNkcTKcKdivJdFBUxtU
oASoOkeoqdqvw49GkH1MlZN4CskNpGA0LPhKDmIwwPH0vB1ECXMKy8dmsqpL7o5IT22weeBUB3Lh
5lYNm0c6s6za/a85xQ3mWPBGKRLPPpnWXm0Rvz7h0pgzxLErh3m/Qgp9RpmHS9qWRL2L1D9gqXKP
8xjCcPlE0P43iHXyd35QF2+VyJmbLSpVOIKEzp5A0eJguFbzxZWvr9LylwvIJnxYh/mj2M0ct682
mqHEiWT53IIg4gPJ2pc1gJXIsdCehrDvvkZT9HsjBdZJuy598x2jOxaZwakiVfNpNqmgqnNtHktZ
zvfIrJzfADtAldHEGx9l1V7kWxPVmH5PGXKVzkD+VCzDeZoNl0m0q3HwhcAn0ayt3ZpP4rXgYaig
tMCmWamIU96tdglB3LocDG2xPjEj6WtPY+c1nJxfYaPcvWkH63Nt982tsop/5CehcMlFeScW2Ex6
FxB9YfAF55zeO20AQJf+HgTmp6gNeqTztQDDWYLz6iNdzHqzeE2bzOAFirZjrBIly93oDHFVC00e
tVsi/raXf3Ux+CenKRt3R5qhCBPBO3gPwdovhelk8wtO7WF4BKB10kOFSSPWhsVYXYBHjWywex8B
LPtx/QMfoR7qzFpfQqhbfFrzyCFs7p/7NQ9+yrIb8PgF/bdeCaXAbLU2pDav0ZNQ7MjoGno94sIx
UUPaMVEJQ5lgLVHXZUZ4PIU5idQmzbB1Os//tjZS61CuuZHvZZQ559YnXe7gRsvH6DgFnHW4DtfV
thVwTsYhyumkOuQ8pBnDmI8PZAo+F6fyd6lhjw+zo0HpNqdBmIoWXiLIqre5NNOz5+qWJot0NO7D
sM67iPEQwGPwp7NXFVhQeK6X1zRABAZRMbyRvekmLjzPs5fBXRakjuu4qoSfhLJ/KVlc/bjo1vki
UFHdlVGPsTc0HqJlLxAUX1GmVqnB/l7DpsLkkI37nm/24qSZmwMLlmlXXlvtLddpnL68Gu0SqUHZ
GBte2jGRLnUrXwQYLqneDgqeYDNUAUoaO+RWw5LI2bC/69Xqv2WBWJayOJiNNjCrN+lN/1lB7h6g
izzmEenvxyFCHZ6LAWVs5wzT5zp3f1eXZHaX1qkD3hwfexQwvWloyFS17poii2JVM5JMFhOFMgAw
tA7USdpl/WS4W6IBdQRvpI7Dqs25nK8tnoF1V5rKPw1p6tUxlzL4VZswwNPIMtoMg9gDbtL1N4BR
H6zUm+4UlbnGXqSrQwxd4MxC/OJBM0794lpx5nbNM3Va7nLVgBLRvlFKQO7Q4vNj6Gr6xVkNAIMh
w2IezGiZDiu3iXsxOZ8Z4hfJqMznsDYnwFTBScu6IZq9kbI4e0AUSeHU81+zNSM6dtN3b0LzmQyz
6HrII4PjRZiFyC7ot+/fvJFme8Rc00ENVLDMdreex9ZQh7rFDJcTsZt0bjRwXwY6kRqpvis8G/7R
NoWTBFY3Az72MqmDtDlDfjOakfa9j9o0uPc9OtKl1853auO8YeAvyKiTFjliMRtE7x4XX4VpTOs0
fHVNxQGZOBPi0PrVCPv+PXPs8UMNa3n1R9Xe3XYrTnN99W7A/CJIyNP8xbTT/rV1/SlZLCBEnRKv
VRdsl8+cpj1WlUoCp4Tyi7eT47wi3TXy2i2kggOHHiJjB834p8IIyCJooYiV7nOfUWg4hx2e0D5q
Yqtxvntswfe+mlsTMGTsGTIMhlk/dNVfYmwauJOQjZ+MzvJYA+7GbbHchI8vuGwGH8YIe25Z0LqW
pUUBJKD/ITf4klH0Q2QABKjE/uRnVf0g5ereJqf7a4YD5Y3+FgbvFndQ/v+US4fsOo953M0c7wyW
Ygyla3picU+f0Dtscg/h7I3GlFfTWKMr1g0kM/ncJCbCBvhOEE5KUzbkmeAs0eWIsNI++u3CDz7n
AyHcFdrWPVtBetBFNRyq0CLB2qjMK6w8sDoLFUpGJuzaXSfUQiGM7rAgqdPQntqAr6TfqaAj0fPQ
EhjYlGqjCs/FdgJ13HATdVr+3nYROboZ7s15dXtaM/mmRdP+jGX6NvMUhU1+sAb7ZRZI3XwjMWw0
Wii9vEI++EAwnWtBjvbXzNXvXh8uxK4qmhaRq/h2d+IJDa5FhRvXMkn1F3IPYvQBErZvI1T7/iq+
57F4slIEs958Xqb1BV3VxmeEj4E5t0w1JsysX9ykApuyO/tGPMFzgEnFG8Z3mP/XwnZqUFcO4JV/
NYfi0+cADQVj7knV/qWbItn+AYvjY23af3Pt3PIqTDyK8QKNkI9ehUsIqJfTGTEU5aPTOe865BVq
h89xmE+8lXDk7nmaoDxd6hKslljUzh+3+vfhQgVHvwuYXxDlN//7COOIGGAV+jIYNLtCdLe6JHOo
eS56gSh18TG55xOkI6rQrVJmk5+3vUMCsXFT/htzxfdQswNHgfdjjD0jr1BFInnVtYVywvVeaMiL
uN+FzSQhqgT1EPQcbNmmxaFh7NlfvL8oPnczbjtniYgdECePYUIhdQKt/cVD87tIASFtW2+am7gw
AOWG5dOpzPeVZJDBWO84S9/KVt9FW0FKW4klpj+j2/0baQDO+nk9lhFN5SuRa117YcCpdvZo/mOR
OYlZPavGOLXFisaQEniN83lTteeeOBgYcjRUnJjn6/ZnzBFn97b8NbBFM/k4yfaB5AoqPGafTDn/
rTntSK52T+Mc/N5+KlzN/eiIck/rHtIuJ79jHoeWBa+Q1ZSQHBFPxEWTL5BEPdCrih6lVx2KFWCq
TQ9uOb0a7oz+2upj1UCCjO2F7cNgc8vfhna4zVH3SDoVJ80+/SBO6lLh7woNTgohqwfwfk1FCHjk
h6qGBzcIjpVifw2j3/PIyS8Mvntwx53bMYqEGmaiqS92uFyaan7f0DyhOZI1nK/apa9OVWceWBDi
vq8To+aEB+PgeilNFtq5k3lytbrhI/Kwh+UMjNJF5Ozkwd4q1/Mqh6euW4Yd25p9DLr517phH+RU
PZG+nthz+9VF6gMBoVvnHIWb5r3wdAPRID97YZ6kXz96Y8brbT1lTnVpt8/Ur0fyC64DIt828g+R
hOTfpNx9mfwPpq/9wzSSzKEUrR91+mGa1gsKgM/IGo14zhwgtpyVvkn98gBuED0MLnqNqRyftUzL
ZKrCjwwr2x6I6T1Y8MFHroEf3DWecCG1u9VYv3NHfAf23J00bqth2Er3ur2DIWT1widNlS8ygGI6
I+X9nY8aU3tu3wrbR+vpl2I38qZ7XfCTNQzUg0o/SarLEGbXB1kH+zYlt902G3uXO+m/EjnUycr1
CbL3RMj6Ox1tzBnTAr3JQv7gTrk6zm5TnqQ7VPjPKFAf/Mfai24I/yIturjt7HFTJBLFeq1od62a
5mjCZfjpB1HU+xXIPWOBsrzwwE8mHrrCCKloVXX70cZx5mLm3l6OoJ/3NuEUO69jtSTILUHj6GL5
0yy6WeF81+O2kdvQAOLMfp4gEj/OBdkC8gUnGq/LelhMZLO5c9kebwMyVyjvNlcth2PAUT0ki+z3
fQdzHXg0mX7RG7MvagsToQGB61xXlmccgVsUwAK+WSiNCXTlpIjhHXVmiD7Vt2S82OkLcGxEJheJ
KDUaFKTvKBXfQRYX7pgRevF2Jew2e+h7a1eZzmsE6YE+VZ4HL79aRnSrJpyMyCk1sd0y++jwPHoR
OZwgzpTbHonfeJ4dsEXEIhzYAOrnD69ID4Yz4FR8qm3nKdDe98iXcYcaWsUmBCf90CFidVMw2Hf2
eQB3zwDp8Y7sPHjaQffnKhoOm+kxKAFhWWv4aqpv2aHeMwaMLKzOeIA2MbGTt3tzao7e8D6Hnx01
yKlFMKAKD/jnduni0fpSf6dlqjlktYcFeMtBh7z9Qr6VRLsfjh0MHQIpggN/ER53sUROJU6YX/JQ
nbe024j4njEwXjAq7sG5ria/RIYU1OXVi2cXN2U+sZfEKHAFKtLe/eKzDfXD9uHdySDrpUssP91t
124R63lqnmzcyjXNku1k7QsfHfgmyOqML2POoa6LQ+tGv53efhtU82fpvUeUmxxsuXM8GFxW/tL2
hG1yabYSZ20p/3Ib4xAiTD+RUS7JF+K1d8wUp0f+vMJzb/ZM4H86xmv9ZdbpT2DSDwubWYIextsl
KdVYwmv23T6kmlgt80trrF+jcu7Ooo6aozxKBmDgbnyi6excm/66d3Egxv1kPCwasYH/Zoz+vi6W
owzDW2c0ibvyzq6jecrZoeh6PgYoBXCWp2di859N9r10CRYUHRrkGF0xr4k21MmAIg57L2kjxK2O
uUODkRGIUOwj2X8tPJ0tZp5RyGSYooe0Z/LgipMwRSPuUh02TGDyVLzM7PZVV/8xo1ZSAj2fFS/P
ViBogiCxJd856z6PZG9Diwswtca52ht0xSeZxHSap+hemCEOr3WPRhz3LOEg/JcE9kruswUP1Vbv
iuOJ5awXratLBSFDrHti+PKQtupguXcqCgjPaNpbSZTedrHpeJKAqCbBQmkozmHL1ry9xRn2FU03
VTEaBw53Rx6gskXCac/BdfND9V1+azgVMwxeOZk8TkwvY2/jAQgPg+Ocyq580Pwe2RJDwt/ePtf2
b3NGdzA2Z8BsCGYHxeb45FTFOeX6OrmM62UFjSz2/LOXRgm0PHgyJX1cdpuLGYkM2gUz9Nw8Z2bw
y69aEv/wb+y2eyBd+VSy3iGAeCjs4jzyQAm+gGGWz1kIMSVZyQt+E5dVIfJeG+swaOIfnPXTN9RD
wECnuVVr/q8p1mS7DtuVjozyYrnPoNL9Tq5bbzXTyQCBi7qX5W4BrRfPvtMeDUBYn09KVOhlGfME
zRxGWvnfSIJShQhBSu894AJzeoOAZoTPyYeIxHmzIGyT1/a3t98bwFaZLc54HEYQiV3sorRiXLsp
XAlKoYOzwQEAPBh3pfrnzPUfYjoRd68nRnkSbFBw5T+Egmy+/rSsLnLQOKHZ48P6kdBvQ+d/pM7P
2FQQRny2QZhsP7y5kwd+KhP0mHM/W509lSxJfpVteU0iyBLN7eVAn6S8WRaHsiEfElOKX5G1Qn8h
4sPYhRkIDYbL2rt1HYJZlg04OfjbY1si6rdZ21VAY0DTKcTn3BJX58R55FeOipdADoqMJ5ZtV1yM
lIk/7fPzKprXRmCMb2rj2q32B1ExScDCbg7LCVEiUKF5KysxcfnIxuHL8JqXN0QahLCSLrpbW6Q5
66ixfpCJMa75m3TKX5NAp2uA1WjP+mXwFfQifwgkORZFdimHbOG0JJdzgcu+BrhICtCSeFHOrZ69
F4igU4YP0V6K6nH06reWeJZdN+svSt/ThnUwvLcI0JRv/PGb7t5OKaJKWMSMSxzw7QiAIRtgcs/F
aELaN+7RKUW4o0rt7qy4yzrqRPGGFd10ZGIkqwVCbarUZxq0Ls14+llO1d3T2aPH1QcZkyQpVf1H
FIy7sWHsimydpNh2YtMTEGrMcqep7t/XaP38P87OYzlyJNmiXwQzaLFNrZNkUm9gZLELWgQ08PXv
RM2mmSwjrd9qrKe7KhJACA93v+dmSEFa7J6ICvRj1xcvsFznJRfDUp+eoiAHAulSvLHrYnyx4vpS
OnQqog4l69hU+84pz46vrJtBf+DyvDT8cU/sQq2l+sDoGwBDhJyNQsk5s/q9TpRCd9SHFyQb2xTP
ZmSeiPNvqoZLtQiRdCTBQzAli1gxzl7ebCGFrwk4lyYcpV62juQJBaYB8bTri5OMXYKAftWKKjAd
2FyjnLpekamrzhV6DWrvH92YPmJAf2z06AxDcKXZwX2qtNs+ovUm8wFeKYp+lBgkyQExS06Inl3b
bdtV2Wpi5XgV6UKTJeBgA3NQWUyUdLYyiajw12Vji7NPO26bps/R0qXlorH7taST9Qm7dQywCvaM
RWWbPM8sUWoxi1Ms1vueFhyIQM9WzlFukoZsUD/2tCF1Np3XeXAPoOyi5z3NuglsuBaf6DX3ITGH
FAseyHQPUUnmJxfqJUX75/YtK90uSLekrewr8eeFl2xDy3lCXbkPmgxQzXhbDlw28faD0kv1n2Sv
5tJqQ68NNvVnZxoOTYTFntLQ4OrRTaA3NvucX4lZETWYIMIxKEbdm1NXW0ZVfixVdVNbDncy7cj9
Z5WqOOzJd2KYoNmoWB/aTL8ple6mBEGhTh7ZTGOTxdZCB26L5yrmglqxMkN1qwwSUEVCK3WXVNPX
CjxLwggMxKC0yER0nN02tFNrNsYWDseOx+4pp1rkpJscBAy7aQtTiB+dlMtSC387kzoT9oNXF09J
rRF9dbusSR7NpHooIOpQTloNSXIMo2FfwkcqlBgCi0+8CBoKe5dZU2JgYhePFHEPY4t+oiIM1Ex9
2/OFco96nMx/OlzNC6homVevW7ukhzljn2Ia0Gk/U7380sf2x0TeXFH7aE6ifhvSM26XyTqPrY1n
K8Uq1GFBmchVdNzlm1o/RDFt4d+Lmr+o5In3dTJ1hqOS+3L0K5m4FvS26EJvvMT40A6rRvwKQjpU
p/oinyr06QKsyv/HmLbqgJL4H/zgSrgtqLKE6Fz6y0Dj2pgx6QMk8PFLG9n7LGRvQPwztT+ot7Ur
0CXabWkVQi+5NFyhS+pKuz30ney9ntpLFu887U5YzzwvKW1at8zfQxWu+EcsVMpF65NLfvz+NX/V
qsvBqcqZ0B4smAufheMu3Kg0yIz2MljBxURpEifnPrfu23hcfj+Syd/0WaIOJVXFrQ+/J8kgvhop
NWs3tLymvRCCNDfcEKZ93dQ/YA6+zhowmiq4V8u0VesLFbhOeiuwSF9ekOVpOVE1gkEp56tZu5j/
lY6gS/gnD6+vbAHLwArPtnVgHa5mXX1AP0yo5vdddcmVSFkYBd3x3FjpZKyN6afJIt/S1Vu0ICMy
VwzHdQGwfv5ejRK2meP4fx7QslsEie3D6G/M4ajbW560UQA1qia7zrbszFlVjj/8gr887KcfICfU
v+AGMV3hXR1GLEPURAjPyktiJ5e+4R++ny9/+ZSfBrpCcxj0QwwIsiq5LGhbXE8x2ElNQdRDq217
VDFJLYhDvx/0K53CtZg2qqYauo73gnE1S7NKz9OpUapLwrV01lo0cyKeUMIMkJB6GMUuR5bd8H8n
CIe/H/uvD2xiP4A3m+SgXD2wo8JRs1weOPTWdKmRvuhvmjI5ZMWB/pDTwD9aNNz/PwbFVUUDfmIy
oa6e12sjtCLF/waNu3Drt+lrTq+i3tH6YtBjFr1qef2Dk8vXTYcNVtPg+0LvZu1cPWlOCtcpUzHd
67oVvo+GhiJT7fttV+S2MrOEU/zwav8yoAEe3zMghmvSIvLzpLW9KY1DvbPuBeWFoBkeAV4B7uAK
7j9+/z6/7nIwP/410tXyKOxgqIXdW/dhV4hNLLKTEmvZDzYcfzkyOBUNnAtJbJpY414dVGQVJ5W+
jvEeIRsx5J2aW/tMjVbCcmNandR5xLMl47y0sWDFcOwJ1f78+wf9ug84AN51ndMS1xVaBj+/0sBw
s94aQtLH6oqPV8yS5CwmAsXvh/n65VwPeqPLN1Ndi/318zDugOjRFqK818DFoUv1aFq9842xx2O2
/eGRrpDyHMTYcLAEPNt24B9dw4/8UePwJ8Nxj0DWRf3ut2KDtpE7/asRp+ROkuX3D/d1xcsBMdfT
kXdIs4rPDycozsOsCat7+k9ct6Qx8ZU25llPK6AbnExE50Wx+X7Ir/OTIT1OYWIcE0+8q5WQmUXr
w5Ko7vXwI4iLJ1rFf3LL+TqER+QG/IkMnwOS62oIMWQ27SsgWkon/fAlYFIf7/7rU2A/wx5Nk5Dr
cO5erTLTmPK6Mktxrw10NpMGCdYNPanfD/J1hn8eRE6Xf510zdiZqrAzcV8O+WGyY3PVmSliMd25
fD/Q314YzRhUNFTpp6FfTQM8wri2JgzUx2HK+RbhmTT0H98P8uVpPN0GgQTPCjYRgI2rhYTNRGnA
iEwf1Kz+QI6HgsEdVKTCyf1/HQjlnaWxMXkAh7TrGSaammZIN68ePFGvlUndVfH0REL5+1G+7Ase
h5YHCcnV8GMyr30sbG1Kta7tNdpdlYti7qj8rArbnk3WD2j2r+/t80BXs6CEwjDo3ajdj92fbpvk
rSAt0eAq/cNOJ/+iT5GdZ/EsOrJQQ+O646ifp1tuOr7RmiW0Vvdp9I2LNILsk5VOzzx9rpQ8/vML
/DSc/nm42LCDqSvhcRZoKEM07cs+io2lPqUUeFT3J5+TL1udfDr6VV1OfGb6tbOeP9jYIfph+VDW
MbSB+hQgjOkaYwmco5weOp8DBIjg98/49ZxkVO74BnPEtkmjXE36vIZ06jRV/mBKiI/zFPm/AzHw
QtMHwC4zpcnflXKAOfW7c54CypDfj+/8ZfK4rDvT44Tk9uMYn19yAYF91ConfxBpjZIXSANyblLk
DUUnY6lJwZemhHM/je5K1ed2/9EoUTE3nQ6Ci+lS3kIUUgZlTzwPEhiA6Ur3QE2ENcU80LuaPXwo
qKAAwmezurenbZT1gEEaEyFuQEY2RwlilylF8s75SNQPpX+s0H9IfeWgjode79c6wBSafciYhtBv
O/tZowrv0Cw214KACk6B5j3fI0uVmQbuxI0e/K718cLi+4USKTHtjVQPSUSSbN6Wlb84JQ9M6k9J
653vGi/SvGeWIrILonrpU6WmQAQXovG1l0S0aFVqI13TnPmKFotMcPlLlP7tCF0jT/z/uJyl8ycH
huuwR8nsqfxi/9rUBxPkUzYlzsWusVwUFRJMGnig5soG6e+//pdtnQ2djRCvHcJ5g5jw81CV7sdK
oJOuDZOgOXhODtg41a0fYsG/jWJzmmORAcP+SxwWFXTJWY0bP5RdnB/9UUGnn+S/v38UeQJ93pts
zTQJwfQ/gE336oTCOpI+rKIRD5FjPFVk+I0KRnlNTs7cWVXx8v1o+tetEEMknThMd1UdOuPVm+s1
UXkqBJUHOZlyy93EYBHj93IgHSe7njxnUSZ0SRXskEj0KOGF5OXVcwdXxqIjDRAMpQTPd04BDbeE
kFRMHmm4nNFfTSqfo8LqQYCsvv/ZXxc7v9qgYGM6LHh2uc/fWxiDh+a4Lh5GJzG31WjJymqcrNMR
Ltf3Q309/RwGYnPT6QHg/nS9r+kTSuLK9i5qGaA2bF7V3qG9nIJFSn/Ffx/L9QybcE7HhMu9GotW
LSWPvNG7tL41K7PwXMfTwUCNNVjihzPp63cHw0kwDBXT1mR6+vMb1E2tQtBtepceXgeyOyBp4KMq
ibMC4KcA4vvPj0YmhUAFgxluhdcrFBp/QOms8S9R252a0JrRAbecrHZhm8n790N9nRyMI+MhvGQk
GPLq0YpkCi2u39bFqmgyFllzhl1yNmCK/xBG/G0gRyNx6kperGdfHTkeBC9nFLpxoTdzgj2YnD1d
vSDv+Ck/o8mf/HlTcMkbOKZpcptgFl49kqYnlZKUlnHhe+4yuuX5VmWlLBDH7wMAPJ5SAy1pPugR
RET1U6bmL8/5v6wlFxkSYl+WQNAZeZ4b7sVGBY0lBJUapUI1R3fgT0m3691PnhlME2q1cqJ8eVDw
szm5It9mBYxrcCJyTjaUDQiSEtP8IWa5fq4/g3G3IbtHsMTJ8XkNpPVoQ3JlsGlKfnX6NlXrQ9cH
6/82Hf8cg5YnDZwc20Dz/nmUunKcrMxDUHmKT/1bOfuFO68046fZeHU6kcPHoQofLo+rlK4616xb
c9Sxw8gm+2Z0SvCJbUWqIvzn+2e5ztl9GeQqlM1yb7B9cAS3YLHpA/Fv2wQ+KKIQEzUiUrMPGo+X
aZ3u+8r/Id/8l+czeT5X3tr4Xtd7fklhGmWINt2EuBal3akgXP/+6a7mg3y4f4/w5+H/FbD0aJNj
7kHTjU2V2we9pXXGqv3JHfivz4HPNgx9i232+sQ14y4WdN/FN7T1U5TSqdhB7Pz+Sf4yBjdc3N+4
FDpkrq7mHKZNulI3/XADskw7Fgh0b7QMGfz3o1wdjfJ9UTPGDFpeM9AyXZ3CcVP6YQST8QbikrrK
4miR9K5YlHF5QpF0+/1g1xcMORr5PpmKY8PF6/AqMCo9ZUwMdAnnPEFDZ92bXvZMD8HKMdqzacru
+NLZosw72vSSxIEFIdVYfP8b/jJBANWwkj1dvtnrDcMM+qIKEWycUZJSGJv8Z7VvD1X7U53qL+OQ
dOSM4nyWZPCrR1WbZDRghzvnPi1pzWr1cQ1nBBqR6fb/bXeSb9UhAc/dDcN63bq+Nhl0ztD2VFpn
c2rdD11J+rsGbKmkaQw/TJe/PBVuvzo5RtLRJK2+HGJtkFJQ7W8gvozzCJMTP1BfXS43P3ymv+xS
kkwvt1xeH6Z2VyM5thMJ32Vi2jaF9dTCP4kStQh3cF66yVyb1nDRewWflvanuubXlcfQHNTc3CyV
J736dGNZFRRTPO9mTL1NFUdLrXj4fhLKVfWvWIAvxgjkEzCwI/n3pQTmcn8fSTx5N6UBs83q6PUX
0IwT2oNWnnGTc/GlMeP7Mb+udMbkTXoOr9Rhmnw+w7IIc0C7yf2bESRHl7922psCLUh2gf7ngWyT
oI3AnqPXMeTr/dcWHLW2YgPELW9sFYg1pr4WrSM98umxxzEhbq0fXub1nLRIApqUnziZSQ5/8Wgd
mtB3Y4+O49QZaWlX6r2F0hFCovXDjnwdwsnPZluowyns/tnGZED+ryeb4CiplTUEt0VFsw7y5S6o
abTR0KKMGliv8RbA4zZJbQzK/LX5c3pffqOrecMPMCmBe8QJTM7PP6BQ6C+hapPeaPC/b9F8jHuQ
I/EqTB20E0MqSFzU3g/fU6O49XVJyHq7a+n6n+3s+pioy6h1vahyznVdBQjmMnXeiHxcTyqU8zIx
/UWF08MChx7j2Ge0ZoZmDBxr1OvHkOmwqBUjpQlyVGal2kmtZvVY5jAh1EI5iTA6i5a22cB5cuxp
HsJZKmyIpjlaV1BB7j+9Uy30pmwXsdn8riyLW/RU58veSJqVAVEPnVdXc4UssfLrUGqH9PhONETM
6gABk5iiVUvxcp51GLAUUydo7Ru5G9PvGXOpvhuDkh45l/tMLGLwxnkyj2K62RsybUMVvMkf1/bW
XaD5ixwnAnDvDQ0AqLl9jTxV2E4bo4h2ZqC/FLF9bLqx3XaNtALyqX5WNW1+ll54M7iPcNVpdJ/V
cZMcbOFt0f69p1W9QcWtzqqQnhkMHQAJ8w5AaAYX6Mp3gAqR/ekeKFZ7bXft02CHb7Wg3zDsVmVW
3UWt082Rcd9OeUs3QlovGy6gy6BJztHY7gLAazMM2R+sxH71Rfhc19KwAEGFamLck1CwyegR706o
3M4lrdVI58Si07yHsQeRqlGrXrY9rcKFar63mXcmAzE3FP9iTsRXbUQBKIqfWxX6LZ3WT2UK1NIs
hmilq/aeezk0A8TFuoltizEg7FBF/BYBMvsINTyWyubsN/FLbRivoTpt1SBcO10OrZR03oDFUq7m
mFj6kqI6NYV6csw6ucvssaX1QtuNVbXNVXQ/TTnSd54ODwSfYJYa9J4Zahy73A7t+OwEYzHjr57H
Ef0+mvaWxN1Hb4zH3jfWEIvpaw0vZV7sAePjjpquc8iZNFjBWLVFiNQR4CPmz96l6ZJNHmaYz/lL
QLkzF+M52d9O8WNLq/Ahgv0Y01+U9iHNq9m5KpP7qhMrnH22nf5E6zPMc7K4BfzOLl60Dq26tCBk
eviE3uzUTwlGWuVeLSP80bJ94IcA+rx5qaRbKgU0FNJb3RMaFe/sQwutedQgL8vBlAgwNwIEFUiY
kfdbQfomaiGnOks1DfahOd4IcIBJa2+DmNamXjk58P5Hmm7N3CDeKn+BRnwJkgaxfLgJQ0ysRF6R
J6octFH67ymylt5grBsIIHQCL6uyOPh0kfaOfadVuQkRDBe5ya72NFktncx+LUzlAZO5OYWTaIYW
oUJS1296r72zdPbnEPu4WafUd6KPniPaxmc2X2buB7G3dN2WX29vvRCBrDXSa+gNoHtRJyrpszQK
QPj5OKTFpWLatIOBNsKYBeY5tMBQULPudGAAatDPemQy8E/n00DGFg0cbXTw151FE0Lg07LxIw2f
QQPNaWS/c+v2sTKYNVY1vEcxJLTRTyQOrdmCd1dgyIl/akDNhW1tY6emiWPaNeh8RDKgSwrpZ26X
nq/PTGHdBoq4bTBOC1M69EH9juxgamYvYtBrEEnqnUrA2YgJZU2OWKCKVlORz5Os2ejerWtq+yKO
Dxo9kGjKzTnC+LUHVccxxLZSk/NYqTGtnhStY50u/CQ9G6T8XFGDeAmfYuag7+hPoybxWgnNmi3t
+1AsLfoyZvROgVRIra01YOuI39qsi4+D/6snPRj3+z6z57TnLZva3VZms+/wBpMP6DUf0BsWPiQE
WI1IqJq5AihQqJVk4yx19r88QAVSu892P/C+tUuESTXNhTGa4dE6xK27keKbQrPudJ2JVgBl64G3
s/+4v6q43TlptMQDErnkQIexTs/66EGK0oDN1ZB3Qh9wFZjx9nmqexZyPrOVR/nXWBDmPI8dUNib
xGUu8JacPrpPtWY+eAOAgiefCxqPaUa3clcwjGxhB2JWAAjj2+PmvWxw+ChRaFstjlltijGiujTa
x5E/nmrpiu7hXQc3sIitA1rwdxL06w4d3Fzp3VlZqOCYCOaIJXHZpK9A0/Kj50Gw4JfZZHTsapOP
rHa7WZiMnfM+GwFzVctehgpxoVbtm7B7R4k301Pz4mfWRw7Mt1Bof2zs7OiL6BAW8a3r5HuMjtfA
ORagc2E2Y6YhYKLiuViqiG1V9di7NMIHgAOsbq8a4hZiw5yU0ikD8+kl5WMeXNBUE3Gm/l5pFDGj
8XolQfB6yXz/JUyx8TkYp3jAKh7FAjYD9Dl26HB9C82yFRdAVKAKWBK5lTbPY1RmC10LDn7tzMcC
fKMFA7u1HZw5tH3bd0gXoPGbVnGiD/45AbNbTeDEnXqrZu5TYbgEEfkq9dCnmcppwjSvbZpN5nZo
ZFEERt3arK2znjKBhz474+97pzvWGk7DxoiQiOhKOstqyWvEPCHNsNSIsmo1hCdVextZJ3JaVjWO
rzCgVM5snYe3wNwUT+BodrZvwOTCorPR1wZqnmga97HUxXvacxd7q2CIZSAy3lTasFHGmHMsueVQ
e0h7sJ4t9Zkses/g5CY0LYfasBAjSJQ0XVcq/Ou6mpXD64TyxKAAGvkVPg4KdDiw8TBH8jybQzGf
y0kbMZ/lZtKz43cCf8OEP2vW5M2Cqd6hkrlp3fyUmaj3VbpR9ZA+YwfdpaLc4aYJSOLWmVDyeghP
6FjfM9Plrx/M5ODl7d4oOdBjd20bUcGfAWVsD8MvpEhnr1GOrp6udKXZ+wgywjDcK6LY9Hwz+Ztj
tVuaeFl7Wfci8R2N6VGWwhPR1TYjUyjg+9S6tcU09BwP6nuFJ/WyYw5mFXwkYRLGVMncyQGqZ1G4
Fbx8vXnD5nPvEpPBStXmWQQt2i6GvdNGKBvdbjeV4hiLfKVY6D/k8tb4JRnBvRPWxzoVNBVg2eL6
GtjfEduTaD5J6XSB8/SaDugWtNi0G2laijXszYtBfy1x6Nk2nbs2AYDPrD4+NwbnkZKvGqOsN2EK
ojbqh0PaGSXZ+sSbxdySesZf6ojLG0Nf2DxH0d7K/3G97tZR0nnVBCc/U+YqJx7g5zEAmmQZhBrs
THAhllGYQBSpAQh14YuwypXHhUieTwpN/4kw16HdPg9WdjdG7iOs0tVk+sfJ0NHkezMkA6vcq8/C
727AKfDMFpsnYAP+HKB00IUpnjzdQQZXvUqTdW4T9JQqroiJXZ4N0DoapwI2uQ9ckM40MgM2qvgR
sceKtnoHvJoyftQtNOOAVlni9URPnnoRgYkcRilxwvbQ1uP7KAx2AGfNee8ik+l0shiQc5Mzcehm
sNtQmzn20KEyr6Z71dcOehP+8nr0dykEzqA1MHYsN6rC6etHb67vfgyq+qRk2ACb7Ma45aB+kC2n
4RCte1qrSVZFGEa05i0U+VNURydyBHv4bDuAJwfFtuca87kNxZLC/ykvTCQ6ITvZwHkJ9SJbOPjf
kv2rRPzghE4KBh3WE+zpAoX6EE0rp6D41RuMqBNUdWOnrioH4dfYrPVIa1wo2TGMfgSbcq/qZ/nQ
L73Ev+f0o+W7ynAImt4iimQisLdV0R4gjFxMStRNSyvyUC/d2EFLlVr2KkVclXXTLCnyhVdZcmZk
WD1HSN+a7reiinnIxoEKDMd3c994IDrMjgk1LowWxWwxCwUQMi0FeHzr62xMGhcTESfzrDEOlfZk
g3P1GyS18ObZBCwa4QtcBBU3PHqVss1GY+dMAhk8Zq6azW4kton6i/bm19AIEJ3pT5E53Yd+R4+/
mSBrIhyZWAO+74G3wfsMP645pE0cGrwPE1yZq8JXA9xXh+as02Vg1765ARk0Bx1zk60qP8FutLut
Wy4YUIyjIQR8Z+84fuXryxILehlwubRdZE2wlV9RTjQdY89Zj20Flt6rQDR4low4gusLec7E4M61
GH54J05THOBpVayxSlgNGoqXaVjnNv4FcL3U0Ji7CTh2bwKPCX8McqWeRyzYVL84xM5kvhd0tK8q
ChGQheqFWxfrgUNCvlH5t8vRLI0GhAB9kiUgmYxQattb+S4N7WlMqnnpfRgaN5wJkFrjbeURU6tA
rnx/AeVipfDNWvY/4X0koluM4CIUj1jTLvcYKeLvGTbJXOvGI/CypWHztvxJXUUCqHgXt5ceMHHj
vSYIZdAk7Kraug2rtFqz3dzz6nn23NzaqBZV09gYSXEKaPDD8xD7FTtYdL4BtlaE74OQOK9x4xrO
gx0B2ZPuALM4oe04y6YNRJATB6BeExnzPusmWybueErwfUOh7e/ExEW4dbt9rJocg+0dFsP0H0wL
oVcLM9aRZPO1MhuQifmU0TShp7g/ufZNlterDPm1gFMm/9fBfcJn42oSY0XL/MZB8EPFaYV+5CkK
pw/dgGnG25SzemSVRqN7niLzTp6c8GlOEyyV3sKT09rKcwQYPBdk0sROtR6N8h0Z2KqtR94Y0Zeb
Iy/zwO85d1VlLUq8+Fxm3Mjp68b3lcJcxgleBQTtlMm214absMieqJ6jmkQJwvOXPqRHJXo00vQO
jyIma30eeD8hTEM3yM9taM/yJllrhfWb9RjYyUMcjqA4iHHIR3QYT7sxtMPm0df0JTH/ymXJ+/mT
Zha3BpzYEHy1yqSW50mX3qnuuCXNeqBIvqh9e8t/gp+a8RQr+V0+4D8HT05uD0AI32DQvXlSPxO4
q4kwJqeuEeicQeW44ohCWdYfysFZRK5+WzVHZqnmRigAdbx7xG4K9VXQme9Jps81n6SV28xTq1l6
9vTiQ9edKb7azp04WaTTuAsoy89UPkna2isl93daO2ydPCKDHWyNKLlTBRkA7cn3u8M04mst6pt8
goULKURddVkT7ppMEMBz+8Qy6iSyjvWZ/HmP8iVBAUJcYOnboGbhSH9YLwpveqfdkrL+nfqxM1cj
fRN6DQ4lCixJE+pM6RvNImmkUhJd2DCMd3JDozn1abD8CJYIYXo8ik2FWY1G3WAe++WK02ljujgs
Z9oD8HS86kG/yzvAwCvnNXl5dgps3PKACIZuvR3TZFGU1UZ6aVSlXy/lXwKMwFvkKiGFk6wqSzx2
5viK+do2cdr3sPY2Htxg8nXcxDX/wc1hcBstobtIw51bRa/hMLxWwqYdIExu2im4xX5mF9W4uOUF
e5X54UUqwHaCK+8VcvO7amW73okfAizNsddGo9ahIyWKEukWXTsO5+HMJk6d+mGj1eHS4nmYjkqK
yjzO8TTCbiltSSTDYKmVLZLBhapVW7PHMjuqjzGrXiTvpZZzy/Tm+oAUbhI3hRvvOl/cOWPx7qXN
vDKOUEsW5VgfR8iskGZ3XTu+e0mx4GTksK4xemdJy2+Y0Zpl2I9arCw7NrDeepMLWqtRROlGsvEg
bU/un/6rGS8Edzk+Cet5o+JVM+H85U7JdviT5AMoRSwfwWpqCAfBJtSHJnThdwa39BZvy8T9QEr7
YBGqh5W5lOGpRoJEIe7tFZIqhbVOzGrr9qwsZJLzcFSW8rqkIMECvoaBkraTRxUvQIANjKYYkjAP
wr/SCi46ASuw617YHEWG70GUroCLnno7gfaEhjAMn/0RcYw5PMgHVaP2LPejJOtPvXS3KXt+wpPL
DTmgNoLAEPCvvYiM4ZaO0rmaNDhEJaOkRLovsPXHhdtGNwm7m4JCDQOlpdp64Ia5QqYxDyJuNF+v
AHG6tySTNzVmKQY8q8ZB8KQtOjvcZsawxBkIqyR4IirEFnJhmBI+JzpFk+g5CLK1MYbLJLB3kbMO
R4FBkA8yY4BFNGwas7mxLWxJ3Mj9bY1RD7TE30Ud9y8zuJ/q5JFiyCVSVCyO06fRyF69NngzAwuX
gVH8Bji4zQHeo8LNfmtN9oLbAPElS0YT+spAjUeSlX00bbRDWNqXru3OTpvvNVHfNUp6BNKxzsxp
Yys+2pvaBLodv7atTnDe3snTUx5QzJNnO/dOGHK8S/xM5qFFhwuczknl3rBGTubUv425s02G4bFO
jXU7DS8xzueYA50q/qY+cPdCDBBxYppWmKsH5Md3JK422M9soqE9Kv34inPGQm70QqpWGudxiscP
LUQQkCakFvWoPBpqsi3G4YaYIKO5jytlN5EFLM9TVmwxpACRkvAujJjUhAVdVYhtrQ27wUxxoOPQ
spUTHRjrRCAhL+GLJPGQzyynZlXzt5odBxVWfgl/kBDXbQGET028zTqM4KtuUykG89BrMZ2v6BYp
0gPw77XC/BH8Gw3g0GpCezx0UX2TET4gjyHG0Ygi66qYF/0k1vxHSFademenzmNjjcsCsrWulDdR
l8N7GResvY94Ml50wG5un+yxL7xJB+042ert/0Ik5a0sCbW7kCgvq7dT26e4tbqcUaA/uWStrWzc
KhW3h14AIxf5Q+rrZ8vrTr3WXLygfcktf4OZ+Z3I/GPapL9aZqw0deGOtw7D1JsBvHtsTOUAEQfW
QxguoAKBhi3wkGy64JiJ+uSa4St5+kVhq5ss6o+2Op6NCn2oTu4JeCaQt0D/aL0OLVKiv7Vj88RE
fqaxEvocAERCrf6ftGPNtNaElatfvwOE8UnnOHcyeMxEu6GZ7DL1ZMwmM7zNpvQUaYKrTG1uXN9f
yz061qrfg9vdgy+ZC2JYoRDt5NAt7MB7guuwGnyKHkZzJzBXmtLmRoZ9dpltjEoQKRQGGXn9xbPy
k1ICzctb9TiNw66ezF1gECUWoxLOSrfiLI67t9DoiEIiOHwAMDLOCi2iYpCvq8T/nQFEd+rgYsXm
szUUB42Tgj7LucoLniVO1NG9Hi57LWavSH9rSQrjn0Mk7G1j0QCHUxM8NwfjjNZ+5EuS/kDxnobV
vHC6W1UhNwtw6B5O/YCXg45sO9uZAn/AqLrg54OZYKDeq4F/P6biAbwRVZvGpMEosfeOFf2KHHfl
BfGHngQ3NodUa4O4lP852LpNK/pjRbucLgY87JTwAvN77UOuX5iyPTYIsbLpkHKP0wriwDCDb3kp
wnZfChzBTC5uvbEcihQaXrKuax4UaLxcaXVhLrk2byIrkFS9Gg14cic/TC2zAEN1SUPTQIovYLo4
nNWtDtKmXo8VYbFVP/S2vzezLFyhhSK/1FhUZiLmZOxscLpdTxmhWSkwgRWKDYEdGYol0ieXeHvm
5Kj+lUHfsspIMubJq4x/FK25L4xiFxeEzk7K/UPv3X9s/B24t06rtFJ5t9gggulJeUoxjksvDyEK
mUhpnC57Epxaeqas29SifQbtM7fxdcyN1tckn79fQOWBwT7eWXn60LfFedC8tWu3y6DrNo7Kkde4
NzTmPJuJ8xIa2qnwqlWZwBbKhuMwcp0BXvlQauYistsHryxvCrPhJkCBqFL7kmuKky/6VlvJOKPA
eENVydVOFgmYaNi2zIcZBnzwXCOXrcE9Uqq8dLF5bNr8yL2DkKU2BeW86ChgdrSjsa1rI5t3vGhd
Qe+Nnpq6Gxu+XlIQLzm1yFGqhMrezs9wPimWjgXKTmGDhFO6mBzxkjfaGgqbtag7BNZtsE3scB0r
3B2mehSL3E1JaRf+3E/6TYdqZBaWnocrj/UuK8Y4mtYuJUWSpxERvPxIwitpqPbuyMAfYB/O64rT
1U834InBJ0cOay/pXjqz66Gm5P/EJs5aWD9P4HpCsp6uSg4lam71mlRVVi2AubJzeIdBb8TckK+v
RGer6liOuM9DAGOtjKUh1iH3inNX16/AfNZVll7yuHlkK7TmhZoF5JZdAGx8rbB0byt5TxjSc9jp
u0odN/9H0nksuY0EQfSLEAFvriRATw7N+AtijARvGh74+n2tPWm1MyKBNtXVWVmZWlH/yhVJMW5X
eNEHF2zgA/sLEvJ5UKLn2VWPWh59RIP6qjRt0Ir0Qs34pca8fsWOPnW2elrq9KYty0WNuBek5nIw
3eJiKxizEkm4CbbNc0s8SwoFyfzy6rSkSlUfBQv3gDGtTm0/jb5m65gohsm61qt9Nxt/Z13ZKfjk
RsAWoVb+cfUmMJC+NdMWHA7s16ICMcUbNxN/FVQ71k0J2E9rz25QGl/gzJhkhV8Vw1GEPKOi71Rd
3CvV+6rKNN65pvXShrS3DooZTKX+4Ig/RvJMFfXyTXvPjtZpZiztv0lAgZt7So3IwiP+QMYjEHwz
HOrRU0hdIkLJzvkz6dml07w9SoX7sRw5HYryN2sLBNEmG891fr2b+luYzE+OVf2RiWPncE/LR+2I
bgY4pUuFeTAErnBu/uNli5+6w35wtBvWFz7LPF6JtD20SQ8P23ae6haxKtQbY04SnP6u2oI3AbU/
ax6vilIENkYRRZefZx5sIaOmOL+R61ID6ChKY6f1nHAR3tfo07AFiij3YUvc5eWod/ptPtW/rMFr
nWpnMeV/60E9pkKoAbkN8qQLoc5G0X0Q5Vs6x0c5FDr2vIXAO5N7zoa7WqAuJPOLu57rmBoUZn46
3kpKW+AasHxnDQJckd08OodaX50epqncIFPoI6x+zfh7pLrHUqM1xzM3qjOcVWSy9BDJ7bQ46mi6
g/K+LEOMjpG2lnflpkZlW1Svfdv9FEP8DNN0N4nmpU2jI+KF19jx9PWQpV9jVPfryVCPquL9rRPt
NNaYkBMHsOqKwidL0ZSVolcPaP77oqn/FiIl9UQ4UWU2kX1dFxzzs87JqACf6zN9G6WFtlA52Y84
sf42nv0Td8VXjX7JSkPhSphRH7gthl5uVx6LxXzGGxBx0i7auA7F+z7FlrALebP2N/Pq9y5tz0WS
3paMyrnonK0zjQ81Ubd9qr0gav0t1a3R7oFGVen6Oz5S+T+IOVOzu9ynCwUGPNlQtPdwMgE2HzSM
qQxF/E6hrF/1yY98EET3j3RNSFA/XaO8iHEqyRc3z98kQpLT0h42rJu4GhFK1uniHTtg2Nm6mvZr
LOBY8Nu/0nTUKOpHR4WrrtpHmIn3iCtpJ8Zbb4KgD2AktOkfKnwMMHk5FIp5Y498YlVRn+ShayYT
PAin3pCx+FqtYZ6BHOXaNapfGv2/l8m8wEHE2GpaR/hGrlHUwAqEoybtfzyVa3+OpFXc0NWEDiHW
Oh0u0oRkmTXHdMuuXDsufJHSR970ITkWstk4twaYjv7JW+WnjVB6oqkXttGS7NymORSpvkeQ6F62
1W3gqFE4TfADf066AsNdVKf1ON/r3vCcGD/aqFBITaM3mowslPrT15Hi/1jHN7vWnlsMGL5QjTxr
bkO1u/2Vz54J8kKKgNcm7U4WlixmWh261HqKEUCSMDjJDAi+NZA9Yk5ICzS+18McmJFM9ofiatvi
0/CaWy/0Ha3B+HiiYahazbqM7QHp92afuuM10wrMgopnjF+OUrHPnLPToOgHGXYb3PHUbvybWJiK
THWev3Yln+uFb6TkPD3aBtIEuDZ+sQChaoiM4pTRi2+QU2Cn21DZob6ZtBds6YjhsbEv2iEo0YMK
Ixe1f5yXJvTJvFxFQJzLozYcKzTgUmRqioFeqm5WLnY7fOoCDcDW+kSP+e64CxiBBpiOO57BoauQ
DqmE5pUMldCq/aicpYMwhS/bQcBnqU8q8EOlJkGpoBYMCop8Tev+Csu7LkQcR8keI+hDki3rhLt+
W2JPpZWAsAZRmxr0UH1F9QIY6aSPPFevmVS2WjzS/NDYyGjSGGw50/vNI7tAR5lELRHmhzt4/BvC
G/lIsOghFc4GojrTH0uVG1g73C6UuX93wakNUJV1ifrBOnLjn3Jg8NrI3iqjfuoXtiFrq4ybq1K4
T1lcH3XyyqJHN9iNUDdzLONJKCJwIMR0HWwFDTUezBS+uBzskgYQN1E/sG+U2SxZDVQfgJTMcbcj
YRPGG4fvr96/E+KCHE+FpseHhiyXsZR3kj6/y3GWa1JCsCplLIAicEtAhGKb2MDdUKQm8SyBMxnG
geFdag+5g3Wi11okSqyE/sXxPpDBBr+at3HbbqV9te5+UYLDQuJGrvbEF1UjzulUPZfR8Kse89Q2
vaix9yFQBXfJyuZG+n09dUlzRPrmuESIa3VvBvEjbqBiNN1ZIiwSfMv1nQJ10xiqHX5JAeWXJEx2
yACCpIQC1boOBRfFtzV1n+dENJgKXu2dEOGe0Q2TbxWZ/SvSAQCI6NeF4yGsL4VQjtNsnOVSq3O8
9ZZ+WA8YzVn2maUeFg8XW71RB6hWxAbfDB9xXSAVf6IyxTe6nLdhx03ZRuk8PTMcuB/qfqHd+8bZ
m+ApafyO9NbayjGEts8yechi98mkNleY+g4h34u+DCctAWPI7l6ZPVOPvEfVUK0mxwyW8gRHPJSF
hm7joY3fjygCUbG0jX4N62PpHKqxVNhrjAyJ9/JZRrXxc6qm3HVQ7+pQBMVVrsQELxXKzU5RS6N7
Y5i4K6ThronwMEmpq607iECFDsp/NRLzs8RVSyXBLrGDZvlIvIqj23HgjX2J4pChVcY1queQIGJ7
Y1DjIl2CcCQAXnW95yfmND+NsbiXyYukCSg9kuwO5hKab3abyOZOzt/GYtuyUNrxmRB2lwPlwBFe
YWsd1ImFu1u5m1kSjJxuFTv+hcqCk8/Fk5bWH8lW4avkwnK4oM+F8xhzZDwa2E4gBn07bl01x/QJ
sb/SyHy0pQKZWMql341YGtRGIBYH3fefUmePZGf2keNMvgkg0VGQacsRs+PvSHfWOGbIUajav96y
GRCfkrvDU+S2esV42pc4fAfWb9j9jmfikVmxpOwMld1117Kefh01D/gR9fYX/ojNJ13RMlgHBdcX
pLt7jgHDPfBqss6c1W9yVaYsXHYB396DFeKfRXHqSW5//o9njv//S+WT8kHGclIvdJ3KnNpLH8jW
rgXnrC3dwLxw00lEikuGHAD84OTLoGe9zuW4WIh4jpAFwYUivEAU5Vme71UJ1bcMjxl0kTItfA/4
ma+V52KX3weYKTxL5f1EqYlsmh0QNhhGCSOzsihasv/p40nKFEmnh6zYSFKD0/6pC2vVgqqwh2V8
l3+12/lYFHtF4Ndo/GURzk3sK+6z0aabEb7Z4Eb4yzkgZ2/x8i1T27y1b2DfPI/LC0bTO9/OqMqR
lNe9xINPyuJkNM3kp1S+lBi70VT3Y37gkU50SNZ5VKFkiQjHwVUI9VOvnWDR+g0rnMnLFOF7hXax
63DFq5T1XszjLUp+hKcGrl3/HdpjgooyMQClmbMD25LXZ48IuJLy//4b4unesCmpf+3ZwhwsV7So
diXxggESTgNqQp1UiV6rAeM5oqLpMDgMcvnGL/AflYyn5YYVuZMod7oAtItNKyCEsiJ521n5pOzL
X/h8GTiN2VzLc4I3p6E1oFUjYA3yoA6LtaS+ZjkvtMP46Awf2VHtHFFoxDqDP/9ftOxs+XzahA8q
xzoRzMasLqtwDMYIsn8pZdndfDL7d8WTOuQ9YqcsKRmUuWObw4fMHC17OvfMsVs+eDRmenD/cDTI
0rOKtLuubeYW+XYkRE33izqI3ygjh425iyeEyxkXiCTbnMveMr/muJ4QNGYqBXyEfODCqd68OsJt
gHANimu1yGMmhvkqsf0MxxLFpo7DeBQ7x9snCXrdHawG+8BoGtatBAjWkx7W5bx2nFcFMggdnv+2
cEsMkiU0i2g6984mczaixOfXkNuZ4RrsecUUy+WRbZTuCuKJnTEsS++DPaElt6x/kWtQ/iMZqNiV
8uxV8dMpkM2fx5Q/E4CHd8nskoFobKF/EjZF+iv/gQwHcokrn7R6Hxk7GdPlexIFkB1kIVIDXSn4
u5Xej5Ge2SvR8MIxR8D4f/54VptMnE4z32Orzsu40nkjlGf/gSA1yfqs+VZvrquQCWW88/qtcvut
/C2XPUT9mamAtMonIZH5PITs3p5lqVPChxXF44kqDIwBIBADJMzGZGGbsU75rME+ZNygFRierIj/
Q1eI+Km8xSk4/uH0vFJpXWQEXJD0SDxbeXSwJ8gZWOcYZ8WD+c0k4GEBmRQuBPownS+HUy97fBWW
5Nph2eKhrC5DCgNE1GNXsAdQ1Xv2iqOlVUEBPDcTUIWG1Gqk7uNkizbNylRedeWcyvXEgZxTycpY
AuxalkdKnMK3Gld31Fdt48x2miLxKe/8I5U+xrabn+T6+3+nWbcMclHaf2mk4qayTeNvwmc/KRtk
RgJRIyVaUjWGFx7DutOLXQUHQHnlfVDAXmeTekiHEjr2JcnaQNZG5eimSITL3+gPGdZcjEbImY9X
BsqBxrmduMDXHzLqyxVL1zJR9D6GxaWdUc4hKW07d19EX160iYhyLVczuZN48hmVRal0kUeuL4Zl
i7NUYCmvFTmCtJwtpq3VoF1MXav+8/9o/P+WXd1dPFI/YoD8umzEzODM3ofqcFLi3G8tdLQkXYo0
T1680CmT2REfwV3Rav80MuUd7sQuJ7wAXcYh7LXul9H+t0HDS5oiTIERNZ+h1y4Si+kms++QJ1rx
YVm3PjzhM43POl9RcGUkbUpYzks6+HGF2oN3Kwk/UeT5cs9m9m+q2ycck2V+wP70JGA3v9bTnVxP
3isWGvzizjxGcqFW7kEX4NeK++gWVPngpMDYkFtNLi7WZ8bRKMv/cgOzOFU1PUrrLcV+UfBlZmTt
BQ1tHFuhc4QdXq1psnIodXqDc17Km3zqXkdJkdGr2PvyS8vprnfo45qYkmSEDUS6P9AhGt34aET6
lkCdEwrMyPjD8tP6jMqw+i9d0RYUdbvwXdPf074KLAhu8jMNA2evVrzjG3Y1mL+6ONBkfiygpGiV
d8wBOUolOinC/qaQBftymgiUA8YGSqm82l37yJRnZ2xW9Pk8NaP9wkItJo7m5FWlYKt78WYGSWRN
ynOSBhOmaVnJ46EDQzclAMDNkRUmMw2hXmRSJCMLaYiMbbyEHVt79LpKuVNxMqBjod91cb/KK+2N
8tR91M/TEuIp1F1afBSM8ol5DwGN2kL7YWlgY7dScxzJO7XbpZzomKxSd+ayXfQXwsu/Z8GxBVrh
EH1IYUBlQozLNjYSOaudMuhRK+dMm/U3Y4j8CbS4RahV7iD2sJjfktKAvmjuWqc4yNDXionwLSMP
e4M9jQQya0OQH8eRuS3GGf4odD3n1ekWB/0vNPPYvqHloXCSPOnUWLmbQM2s9WmdV/VGpEAiaHsa
pMGxPt5kDuwAV0eGtVM7uTo7y7yIDOarSLfyMHFZTKSVWi9O8rO6+dPq32UIULGaTofPan7IA8Xi
MG2U6I2H1Ttu9KTR/CuZecijI++/MKpAa3xH4PzWxzMGmheoba8lGArXmgD/nn0vKQ1afJtV44sx
Yv3xRJxZQpIGyQ67hjJVCuFPHuGR2W7D+hnSkMy6+VaOUmY49e6tit0ihgXkEf8g8H4nQ+YwTrel
OiBMVPfxE+d8Ur1ZiBrLD+cTUTPeJkI/8lmqU21DKzrzCO2A6YdGvw/pz0RebUXq0SSi11N8GouB
MpHpgB3LrwfpPRdcOuTFfq7cU4bfLs8js3wijDbNexmi+Xj+9i+EsDj+BUSm1VvWghaWxLD/MWa6
/teekGpavnu34SKsqQSxdhVGRPP5FOchh5YCbqHLDNdIuh85IqlMy2fyk5Dq50TJiO+hZAdSGlHX
63y5xmgQeFBIlwOm5JTZSejca86tKrXFF4tWzh31mfkrtFmlHXno/8Mgw+3UVrs4Kt9FI3zGXbJh
iKlE6qKqNvJFWP7Q70muI/NJ3r4yB2lk9ScEZEhlpE05+RWdDJFKBVZZWXcL4x+OS3lPYW2r3EYJ
c1wGSIuq7JuFHjEeZNU4eK7rUr4r015On5T2rmNR73jfFGLzyp2rV5KhMvtmxkKMs6OmeE94g5a8
EUV8EzMAs1jXUBRp48M129pVdGXwsim/JJ+LNQaJ8Let55fCrc5WWQYaFOOpZ4F7F/mqyPFglfLZ
YO8JhbCcmmDyCE4EmAWYvlcztJw53JovwcEJlrCrua4QiQBLfmREZnD/JXM5Cw48+9+DmqvZ1Dce
JzyzKb+ztZXdpJLZc3+VyVKRYlAC2Vbm1wlooQxr1DxiysQqdyTYsgl9TjLx+Df+6qVElAFjBbO/
9Tboj44mqD78gSEegeyKAD14FDwngYN42F9dPf1WpTNQXhwWABYLORGqAfY95pZXCw3D6uzg6fWa
tow1DelQrNTZXEV6BJ9T8gUgFIgEmA3nKJgxnXVJOwwJHN2McGNEnkFX+4euOJdhok/aKBXugtY1
NWmQWGro5zXEphh61VyXK2QUMRej/8oisMeQEK1C/S5L8dKUFOHVyqU2Y4EIkcjQftYSF2qIOYkZ
B5CLd7AKb7OLovFcnYyOfRc7abFLyhmzRRSs97NoMJKJ/5h9pQSQx8xjq1Lo7jxCfaZ63/FYXJdk
gjXY0b/jxO4tqanJ5fC9oXgiUD+EIKcoGH0qIUtSgHkHHeyTB00pf0q3klw2zwkwox6uOgDhGvbP
vFuS9o+dQs+teLEHZoIqRn79a15jXZVipOcjUYK1gIsguUvVaZ0NC8ARxIVVY+LulxWDQyeJteuX
8LYk7m9jjk949pJ768WH1eKXt8DaHtTwKSyTJHAW429Jw/GmKKOPOKpmyv70fFkT2bBqzymEM+Wm
h7SLAHMfIN1pgMD6sZ/Lg5eENFL14ac1FxCGzX7CMh5mqt2oVmDOy2cValytEQrrRQSpX6UtRpnL
mk+yefcR67FRnx+JM72qYuJCk2IAYmHlA7xOS13VfCA4SgefYWESBMiHX+p1mEV/LEKMg6Crcn9I
lM65ZnF5cBEoxY+G54faR+uEhkModX+6o9QJw/mG3n5Ae2zO9bpeq0r4VuAiuIrq6K+dE7yMcUa2
nnKYMKnoZYlFXdUbt32TXZJESfBgyi7uiFkw723V3lU3B7gWonKf5ja6lSAjF8Usn4GQ9/3cYEnc
lxurHw9mYVxMyiI+skx7TUwXlUa1C3CqHnS8ynq05w22waSDibQuqpqr6GyZzY/Rg7bA5bDM2nxq
LCA9DYMUn379ml6KkIle6Bdo8YqbJzx58cKGkz5HduDFznjCP6c86rRF+hQ+IkAWIY4qHnE0jGAb
MjuatimiwVsnvfhSkvqHOgSbV3deEnMAQskI3IZX/aKeRwKkzXqE98YQ/plpAPHVxMm6lWZY+heC
xtU7j1pvBmMgLR2bot0OTRkd54IiEv2PZrwpIepv9diluuvYxsWrUnWfMB/70HaMDRvVlCh3upvy
MXkoHVEEOiZlNw1HIilWb2PkUdjnSVmMfee1O9GZh9DxdiqoblXkl7kksYIKdFBxVcsp1WyMvu/W
4EvfNcqVAuKgjR6wmnLYWFPasugAgSmfZDfdglfrmo0FLOtuJmPufQgpdE45A/vYImykpXfKDGrR
KWWHLlNJ3aBoBFM4ps86lNqN0IrnPBugIZflzlVpGMujz0q0OGdk2aPIOJ/Dnnif6bOxbdl1jVV8
DHWLdiPh3nTbcm2GXPxrem0Ld772gwPSAwE7FlB6F4sU2eqvs5ZebcW0VimYZlaFAM1c/cN4OOWx
/TehoxJp6bVJVj5PzmPBF8ntxNke6PyLIIlAy7QAAqv+AoSSUqAXpUGPYUPfILwv+HyARz71+btI
7Nc06q5WMvhWS7jSxxNQKqkGWCV93670W6utTVq5bNNMPduzBsd6ns7FhOpWGXKuUjzdyydpKIg4
Q3gxodezWNbNmLxWJvr9dTrdZKdtpFM3G60dg/WORAc8IKKnOlXK2vHEV08rgK5DG6iKJz3BlXxI
VRjJUXTt7PaaZfl28cwsiCpAPSNxaV8L6ywwJeu+9PbNEtOgrh+BXJ/ohMCOLb+mtvnXGjzZJqZS
2S7zq66OoY9otA3ZLEUez1HIqUdE/Csdsn5/oQlv01PHqrkiAqZE9NVaH9DjL/pY0dFcxG9J6qJw
HdPhCw6zI/89Z64jfAPrs3DKcVSbsYcz6VFp7rNb3CotObSp81AtT+EXPGr4evWtqOjltXqxQTwD
l7bS4KJLSUfTwg2H1cZyaliVgLRQCgboVvpo34pE+0CgxfGd3OFMRzF90xkwPui+wvXZy3B6MIq/
6O3cdFVsk2ZQafOzAeUVe41Z9UdSah+Dan/nLnxKVHH+tBQY6rHdtMXyIWrlqcu0N6MB1XTLDjNQ
AT2250pVOZd87ICgYGl6QGM4iND0i3uXQWXcUNihs/Y9ZB1HUgiXoLBPqd0F6He86ekU2Eb+tigl
RTwleoTDfHTEEMkLPUUBe+I+IihSG51xmcPpRGn1lYPjWzh55KtzRneTNfxA096EI96So/Iy4rWC
BH+5HmJD0FcrYlJWKLfJYqP4Op40gx5sO+zuWqx9qYs4G2Z2Dhvcjocat9gFjGFo3buD8dqgTPhE
4zbKyLcYES04buXQoDUrwR7K+UgnY6EoRxuQnam4w0/mp1G1Oyvp1jAatZVZZM9ZTR0dFUmsIybJ
H0y9OOi5JvRJ+WWHGu7S9H8YRXsdLNIIM0eYuKlxj5rDxzQngAdVi+OTgm2Mia2JColibuGKKp4G
Rh3ddTe8Ovr8ymH9LDLnWHZcbk1rebJU3DFEk75QwYrWjLPsOWIACrY8aU45FYAsHmYgqIdoxhK0
Ghg0PZy5mt7duDtYMkHMIo8O3q4CqGjth156B9dZvuC2Z+t6anEgqbmGDFiZuHF+UwkwTZxv4MOe
J2TehOv+TNJqOhmmXaQpe3gx7Qkz131XT1mgKdFL342vc6UVQYo6DhSwkYWpmisxpAdqsGhkKDuI
BgmFUsN3ZnjlzlRDD8EOp8wCLkjrnB6jFR2jp8lybqIo4S0s44iPERh4TBhXZ64leo/Htb5vII8r
Q/3Rj3UwdlxUehq6m2GhwIVH4WI7v2IkA9VUeoy0LrkXoj4lqgFwWSrnyqAPXahXV6Oqgu/luHLm
dFlbuvCt1HktQC6HTuzFGD4hOZDQvUgmN/BNSqndM0pFJo4ldO3UeMAO+O3QHxO5RLnGuOt8UUBj
K3PthMFsQeuLB+eFfuytV06z36t0JtCDRQdwcYehcqrt5pW4saNtBH1P/WoCHzsawJGWHopJx3Um
a7i6VYcQPQb0IShNqLVf0VsUZ+2ltLzv0pm+PYF4acEmhWB2WTL3pYlTgBKwgNze1rUD8a+kC8V9
USp9vXTirqQ0vSkNmoG0c5QaBCvF2OHXe88HusStlJy1jletqR0Vq0JSGalUz7vHM/COjOclPTit
TEjlHnVY2XNO6mfP6pubzb/Z7N7jejw0kXa19HoruKBGjfWqlfE+c4d7lY+ncJme8YHYZ5l3Mr2B
5T2OlR8uzTnB/LCjWu6bpUN9EY8T1073LMyfwsqCMh0vjaMflHx4CPhFaN34YtRJv0iBN+nsYN4S
llRkcLBW3QNu0t/gFeveYe0OakRpm8hC5o4yGB24iiQNQZKB5pfBr4eR6sMq21P8/JETokNfdHUM
7elxpp14yiGNj5+u0T5ZxrBhx588HRfTGALIoqhUErrA0gQ0jehINZYcnppMYjiQitwng65JUmkK
FtrRiLML1O0tQriXAXRb1eofp5/OiOEfphI3nyRTPjrNwQUkRzcA5sIyhId2xD5wdICIvL384dA7
GBQ58bYGtKDjbLNY0caBTN9E6KpGNDdUNVNnHOSi01LnKuJ5My/xuXD1T412irmdn+VgFVSDEcAv
1iK24UyV094Yi5NpTkGeAWuAWepduIePHtNn5b03M5x9cBTsjXzaz1BIR8rIASletINOmuEI6wAo
8AKUT0TSYGzGO7XG+jeznidLv6cQZunSocGOyu8gEX0gQRzPX4y82EgBpA77TNlgXhJNB4gOYLFN
1m/iFvNLyjGF7GwHbLBIQRBYDPTu1cF3KtE5fQXeSItGuyEXyW7q4AHCtYPSvcuBmrmP7OTJ4qqt
H4bwiNQRdIbYwXfkWfbpCH2vk6k7HP06KnU4Hz5ocBi4a0+/ieMdBsduN9Ow7HpaMacGkwQ7O6DL
d8c4YeUNlezGB0vQigsCE3TZgZ424570GTNUG4c31p1o6VkutS03XF9+r4YRq2HFx4nbGR2Rw8Ht
aMiwk7XRG1thiwiDbfqwvGSn9/GjE4jvhjp1Vez+6lQ20ed9E5hs9VWZDpB0vA3ye8BPKgUEVBSG
UPFbSXyNC+6bbmfTeV36U4mnHjOCvdvOob8Eq4vnsq+wmuteZAQRbLDeoJjLKIs5OjntQrNw5k9u
urUA7pY8ecwglAYXKNs2Pq2FUVPHEgHBbhWqw7bhkqi59Vrq7bU1hBsgWQxPA5PbeY6RvFwmcreM
A9mW3m+9JmTvqhRJqOHqWJ0hhsRJG42ntnbplipJrx0gEp0vbOHLZqSqKxFat9qe93PXvSJ2YZm0
98o41xnLxSaEyodwGlkLzfcI4ZyWKn5NOtRx0vzFJf11IQUiYLWenAQIp/kQgiPHnUO4HZZBiwkC
EoDVgFMGvZW0DU/oJjBrGLVj3JWikOjWDQWrEQMyk/m30AChwXT4nRo8GBmui5mgUctB+EI5KJDD
4vVLkMfLE/eKQ2yW9qG3TFgxnBRs5VeDe/hQ5y+1BOhn+KzcTuJefavhFCWA7KpD8bdXiidusG/5
wvgQlseKF7GsP0qhrdS+OeZWqBLD0m3CiUn14dZESgQBkWGAEJ2KBjAG1rhC63RsvtDsPCDbgpFT
YW96VCIWehCYHTWg/2ctQ8JCyHLoO0+H5iwqZUcjO6oVTBNNFniSoUiBjoNFD5DNFFnaKWIFtrpx
FJbNBZ4HNqSPq9UiGzCPp46RVFuyquUl8uLbQI/kmFcni/oTnm0tt8EQvRU3/SzVZh3RtNr9srtp
WdDdJqAXLkYEC74g0jaIWR0oUePww1UH8gFoeDeRbNvWpo21vWv0n5ObHFN6bqVuhLvcbBgonfkn
tOeDM+bfRkcZc57tw2R2bziYHeD24U5W2y8yTFZTR/OJBjdlOunZ6HNrRp8DJqewjikpkJoIXx4j
U/1R9dr7FIYre0Sw24Gq2fROYLBY4/ihTvrB4nbkEk0gnVw7bjG9BAKxJY6aQ2eF2x7StNkkj9Eu
rhnMb7uAaAPxgQDLe1c54hG2cZ0weayq/owe7Xa03zyiY91TwiKBlVNXhNO581CQmKi5zIcmDVet
QiIx1AcJI7bctOSf3Hoejp7skly/dolNveFidL9VpftJ7W1qLwli6NkLzk9lwoMb1V7TP2QaQUe7
zFvp4q5fpkQ9IeW0JqGmrPCV0Fxi2OdhfurgkjJnLcPijEMgp6ZKRwrAvd/3zbsMoLTl+1H7KcOn
/HGGlliLVtbIASUP8qy/JWr0bszN36h7ozRA5rzOQNY02XdKggeiTTlJ11GLGs1jr9WkRNOjy5Mv
nLJhfLkPI04fSVHs5EhnLmRf4FZBpzJdIRB5hoCXSEmtaEw7TxBEowo4nbjRDLBx2fAwUDEWTuHK
YGJLNQRL5huxhZJ2Bn2ks9/i8EhcucizbVLxv+MYFZZ4qRvjw3BprkAtRxVzgAiFX7QwyKLIx+h5
t+AibioQd87dlB/N3tiFU70zqTBHUMDCvrgNTXtd2MDpPGyQ6DrOHOYNt6soqR4eRsDQhtBBKzZT
ah7s5WXUvkD31vzhmR2M9SLI63lHqaNlWvQINkK1L/Xw1XMH+p28ae1hQK3pmFXSkX+0I3ob8mVH
/fYwqwNXHBBmh9xwmuMDCrcntyrKlbySao13ML1+oCCJaD4SZq0GYUMC8xnhMHrLBPT4qtkuXUHB
CgGVMAvkti8T42zQeihnv3aQK5qf8gUrapeMmzZhBfJhVoYbMq09vgocco1vcxLJyTa1GaDjFzv1
lS7ZQdYxB/7I+YnBLTpGTCIC+5oWucN+0jm9aMlEAB8Cw7x1pgNDFL9K2HwR+YJY8D+Ob4wLZwgH
bbidEK6QVSAvuwwUGODy7ORx2PKMs2yspyDA2ktcBIOG9lkj/CUsWtaiyZeHbXwLe94Y+gNavGuD
DTWm58SbtvJR43AM6A+U6wRZGS6RNHZhXBHk6Pyztr3O4zIlAM0In0yTwT8xkptYGqS0la0Msx4f
npPzLXF8zlHek2PTA+jxevj0/cp5k4du6cx3TXPhzFkb+cpewWujvsbEyyzJA5yKycaQrICmH614
en4ip48/MjfbjeFNk2QNXlpF8aA3/wy97NXLnwfm0F7wGu0VlNWoKeg0Bpt4JlrjukhpPdZ3cmLG
vOFVzi07i3wIjRd8Lb39kIa+hB/lMd4TzIX3iYTon7qZ1xwuB4FduyuwJEMZ3XP+lWlogiLY1UuC
X++0drmBpd2TTPJCiJmk6DUVjnz8yaHdRX+7gcti8dYR3WpSf7nFobJM2pe8j7X4Ey7svIKQ0RgR
YPy4smvzCW5XbFKLiCPYvbWPDD8JFL/O+McAgVOfB54XXxAohrMDUU9yilgeLECZv8WjyQ3g25wg
S/CBiic2PSNULcZarhTTOsXU8mSK00LvK0G1QytDpSRZ/8u+BMSeCgiC1p/lzXa/KpBNoEpa3U2f
g41XdxfZ6SybDz7Cihs7c66AFwHrafN1KBEeZL+7mbkzrdrPvd8euFG3br2L5UL1L5cyOTwH94cT
ruTTLSMMTMDQf2JJ1XzTstQv0B3TycZGMte5+QaD2hhp5KMhuxkN6jt1dlRyuvvbCFddCSjiHdV1
ZzncBtA6X9f2XIwGbzvMB9axYbpbI6fmbnVbhY2CRORWJvgyhdW8Yd8STFNnIPoncn+tOuptXswd
jhUK34EjZ/mPp/PabhxLmvUTYS0AhL2VSFGU96qqGyyp1A3vPZ7+fMHp/9yMelQiCGzsnSYyMrKZ
/tFoaW1Qhh/Lk2uHj8sKPSGCVcV4ykwg408xGY+bzqXhAfWhjAgiNBNVmoMBWX848skEH89ihnl6
7KI1o2iLhEyzvhpG9qWAswvo2K2rm9QBczAox8Q7ZgmHSC2k+w7NJxMmrYn7YFvGNGsgTHGJqa6Q
+IurCTEG+1aWqRyfedsViTeJ5qHZkoP8hqLnbXMh5Q0fw8wAclJpvdXKv6bmORSMZfbfmwVVqNKk
34chmSmIfUcrt3Fsu/g5oEeTScUna42k/4WdKsvpl+MNRzf4Uq5SynsWJi7bYFosZWOqNsoZGq/s
LgccIAN2IBt49zVJn09DbYIqzdyUaho4W48d1f7ZpinLb65p83wtyEh01wMxQeATirfbdUso4Roj
KxNek1kyxbT8ZI6t7XV3PdOVg3Z3SKrmVh/TG/OQwjCTb3jxjwFRRZGTILMunrMdqZ3GyAvJyBaE
TB1UQX1CEE8Vh1dW5V/JlLp3wdxf2sl8cImo5S9Iex+oto4Y1YqWh5UW4bPFDpZHvJ1OZQTTLyQs
zlrvn46SrRyBm693Y3SljYUZqLwfei0vMxSYA6WP7vqcBmgYEDnswvJR73x06suG0L1CWNBynlOk
w5RO1uoIpdnvKQm78dKgrqkdieDORT/nf9ErYvp6DBG1PPX1ckxspCYwn7RupRyVkp5VmUgTwWzt
MX1Pt5xwTrnnH8byBhvfsxBbY+1juiFq731HOJsyRheZJYjGDGMhKd2eF2J5mWpUDGsrO3mQemRF
2HkxL5WqthV/4MIuXN7D5H0nADDc2vn7iFEa4i5Zzo3InWbby9H6ImyKEbihlHDBdrJdWr8QHqpI
0e60KEVy/nbWgcbHg0LMKoJBPTpPIYpbchf6eg58Pf5VgF3SHk1Z4Lx9UO7e64EXCnBeO+5DQC5n
fFDIENcftKoS2D40JPDyfUZM+4JWH4uut0pYr8R0yOsjxgWfxC/YUDaYFBElRMEJn/J/7k+W2KCR
ukAKgAdH1fsypVPGs+crNIVlBe35n44dnFsvURE+KqTjesphJ+LKGqYSnoqbqqElr3Bo5QrkZ3Xb
Oi34VXy4thQjLY+4moqWjDw3jw1HyrY+J8witluOVduTg7HbaDrC6qBUAyVpvjShuOhgBmgWymqu
/H4pof9xOqIeZZMGJRWIb6C/IUFWmX/LxWBvlOT3cAZ0spKampX1goj9+0blXj6NPS1nq6BIkTBI
zMFJfuubtDd4uxvRhE+oye0hYnKJ5fHJixQjE8Ow7RSjsKN4PMtL9nA6eFbBATbpib4k5h3PZFQ+
x4U1C5z1yjOdexrbPyd0d5NpPPWtcVqQm7D8X2SP/gVbiLwkhf6/WYcl3x4YEvkWzbRMQ6+BzMco
8omScgKj6ztuC6gl26GmcN/bROM5TarsJ5zLLO8Zmpcdy9XbsFrj4QfMMbwMW/Pdd8fbkHVLPPOQ
4rxd5APpGqNnnkaGreK9h6h0MrV6l5zzCHJqqvDzwWf9Q8JudAZ2UKfNwzJB9d1973y+hHzHovS5
ErUH3nQFUQl7OT2KtmuFzDSezIMOS8GWz+zicxfD82B5F3Gy8mdkUp9Gs4Z6Whq3igp38cc2pfdx
H+Pyl2u382+yHc3fvFidQIUzfoRDgBIQtihOEXOQT0Nt8042rtypHomoKdMS3gyvdePd6oBwRKt2
PGcPSm4sA/pU2x4wRrsxPw5YKp8QiW2xS5Nr3alLRDtTC40i53ICAgcwon2Saqn7Az1RCZBMQlr+
VDYsfds/Lrz1WpTQcr3CJqAgqVPdp9nR39X7YHNf2UQ6s2wp2lCOKE3cK9FwhqPpPncdRBqqXmZC
L04ab7SKIbvmmu3tVDeXtE5fLXByOs41cqBULIiFq8p+TOCHzn53Xbe7O/SDYCv0cA+qlSPYXcvR
lm6KVl92XA0kmEGH0x5oq98tl6avKg4dZPiXwPVeehxBHPmPYDqipjWX4zTc1Xnx1Pbpo2I6Lwxu
R3OHCJL30CBfO4fN78XuXrrVAFpNH8l6fiech6C3br3WePeguCkB1ir4u+EriupjnxH5tWv+YECu
2jV/w8H/HBr65L25/QJr9i8nK6c+73XuIWmseF+hJNN1uHTH6yE5jo9uXtxCeLyw5hlMcndXzf0d
m/emQgbVcsznDHSceQF3fp7e4Aw35n5djMDU2gMqRYYg3tqwNrI8ytMcwLciSz/zsSX5M+6QykI1
zrim0/nGrONz+q7AdyVRVaTPmUnJcuPEBEJCuJsGuL3vrw9JGjxVjvtrXMO3uqObneoWQnEfOcRm
5e39up3GOvzbF/g0Z0XXNMrsC29i4Lod0BoeVSadNmCPVVA9R+b2d0fsaFfp3iRNlEukIeJkTe6N
4oEMTI3Bxw8GG8YlJKWJ7RGtGK60kAsCX20tjAs63zBx1HUO5Do3BroyuuEhWf+1CvuNJ/hdrCaU
0K54HazwBiUD5xxsagkQVWDLPlthemQmAYBJ6xLfrFf+ytHg0FQUMRXAjBSsgxIZmYUp7CbehW4x
5JT4XpwL3DH4brwFRRFwn5Gi2s+YfEjNTMypjriVEjrYCF6x7AIY4eg60mwgxm3yy1ZokEO+n1Qs
eDPWZ/8/P9Vb4WtNPYEjDV9P2SESOuoMCNInIoCaPJnvlD9SDMV9CPaTV0YA4QjtjRukrKfsyEpy
sovrWclrw4Cd8ZmrwOoBtCC5hWuoi3ATvkERz6QIOT7PdNEAYBLMNSB3+UsPRMFXVNmPgUKiUVUA
wv2ei8rwK7jiirVHIwknPScFwUATAp8bTnRz2DTDj/djLWdEzy5lyQpcXS6TZwjb6g5ASyDFOZzG
ONIxcW9v6JLDZYxYT/HzJsrWCT2E1FQYU6aV5hFVbIAU/Qcq1CUZ+YzNjhDpaOII8bT+cmijvxpI
Y8yQQo4o7ef8XZ2+1wPzoNC8nu/0tgTB4uLD7ZdiGPxL1HefrDvX1wPpVZORNNkPDG+tMoTAQjsD
N1kv86UIDix4Gt0OW457X97kNvQq9Md8Wi+PLWLG1DcRYJAWFQlqY8Fz+CnCB4v0pGnXPTn8XgvP
H6RkzTPF51HtIoSklvXGCmG3hUkM9TM7p+PbFddwfXy1/hdW/QQ2qJS/HL+4Cr+0IF/7441gKXYC
b0nJijJQRruJOg9fobjEb9KfD7Mb8iLLCmUHXUUF2Qn+DHmUCxecySIMVwBiw+Lhn9r0/VwKKXlS
tkMnUD2/yhmzBsz6ZOXdDSRFj0iD306I58I0XilhAEo5u/iP7d2npFsk0CcrGm9pLPpN3FQQN80r
87kofqPEe3DMW6IGkTXkMAU21DonZHEOKtioiuwdSCFD5T5oMcdgoxcl0vr2SG9Yrn2Y3fLN8E0K
iNRE8iuPTDfr2qMMDmtGGw/URMQr6neVktOI/NQBnmvY7ulhsYNHmJXPsi6KGzN2u4YhMxLmNUOH
hOVUAC0vSccBe9+NT1VUn7oFJXaEvixBJjy5U1UXhkEhsno+B5noPs63HgMW+zy6VBpRFMt9bDqg
UU34ybLSpnZTjO/0G+5V1R698FcxhacysOitEpzNVqLOZ5VojEBexVn3uyduLg8KdSSyT8iD+N/S
m+7pnOgSX21BfJT75KYF0NAtxF+KT2JXzo2Do0FiBDa8R3djT+9goAlcHin+MgevUQvyQQE+LYrP
PiO/dfHobG4VgrwleFT+wyooKGiS6u6MwkHTqbbmmYD84DvUoWAx7ygzxaUaMTyAMHdu71IHNTYK
SeA3c3pMfTgHrndZJMGl7oD9wDwkGt6JCGmmySD9WKPK8+9Qcu0ufvHoCjVHdIGDR895YIwfF6oc
B7CsuJqjvyNFOxQ3Dx4GLvbsh5ribzIZdwtMW2TrKAqHey+NdCwmj+qRP/yuZyBijFmZNjdI/fzS
93rU08XwNO7NPN7DmqYPmv5NSoe8UEFmYQ+oRLWBM8EpVfLgOfbr4iNw03cNKh8rExLyDb31v207
n0DaLhqHSG37tNGSKDxnzzs3LMwJh6slY+gsrKv/MqDGSnv1K2a3W5GJ6ML7rUNQF2LFZIbHtPnm
zkfrZNfvwh79cTvbcoJ23v3ORnbFSLFq6BQTyfOGre1zoKCFKJBSRWRrLgWxEMlgK5jKd5kQDKnD
Rnl/T7otvJR9Q/v2tSB22fIecoeuyOtUrwuH24haNGkHAHji/ts+e8nJatBJkFuAO3GcrJM+0Kuy
AmbPB2UsJqbykTSS7YBIOTpJ2tWzrbyuoA9sMPxzCBJEzkMayVzep/573K83SpYWwlUvNP6dovhW
gXu4m65bDK1v/6XxKUvDG7PcfaMetCfuAJQ36ClL9yP9HVxepMEOGNFZaHhGd09lYgUuK8hjmkQn
8UTyML1pMu+Gse7HCYwQpXjkvrwrx4cWlLcXSnhUsFEhRoZJEGe70AyGptKShSDvz7sRhNb+ojNn
DxCpYxyGu3M6FyPRr+09SzfZfsgQvt6st815ZmQ9TqLZe5n7bwnVeBk6KozISdM4HIMzhu6rk6UI
1zCoI0+J4d9jjgbMYwSgICdSNrDeIDhDHX+EGLvXUcL+I1FGZqN0FNxElmpnkAJrP2E5x0itJ/7o
7OXnZ+udad/Y5PmcpqoCxd+PGAWBIUFKr+t9Vvb7NKIFlyXjH/9nbjB1epoVtFfIBxtWIC1eStm/
4Did+f+FO9wRO25gp/Nf2Bj+Vpu3mu+U9U1dSyQK74O4hE0h/6IkU2tM5JEASuf1N8kjjrHpkCyA
W8lpJdag6euM+AhkwBBwW9wc2clsnZBZOQqy4Ptc9w672sf/qoJZ+/HJIpHnr/rl1E6oh2cvJq0C
nRnJbCb1h85R+kxKPdKcQ+WFoqPunIOesUuAuEgiaChlfqX1xb+JdcM3RxACOuigccnEDpqBUYTK
vwVog1TgdJIJOUY/lMVUDu8CG+8WwO+muw3MX6CO2AlV4Tt6M5YAbX4c+1zum5rQwyJzRZkieq1j
FPtYboXs8YZf0aoqF1d+nE0BXePZLZ/UsSjiRqvhoJbLP+q8CUbn7//7gYuy6JtbreJoR0wVYFOx
9iwqWCIrJixDh2Uqbuh53LmAs/WBzFPmgYuQs/TW7rCtP//bC6b1OQO94Y5U7dRJU1eK+3y2Jmwj
WUyTo8RVOfM6zh573ImGS4wsdzxsts7RgeXfzfpFO383YY1+y8euIenmn/ml9rmYXx7A30SvKeAM
98I/EBfNgXfd1v2DDh2/4fdh+sSr7OunkJzNJi1HbPuyzs+v1c/zPXg5N0/7Z1h/W6TeCo1VRibr
JaQkQEtAJFkTVhFBAdIaMAgDIYjXljJBv7G/gSiIqs/FRqo063O5+3ejLAIEgEy49blEekXcQ7lk
8oUCfhXpI/VpswXz1DrCMLwSt0qMCa5M4ALVCww0hh3KNuHjBGYLYsQCIFM3OWiLKbxsx3w/22/c
qACjjqKtTtFmaTXGxQc+w9fEHxw0xYUcVQWLXJ0fhLGEwt38HSGhhHm3rPuAcHcDWXFT2p7S5x3U
nZh3pDtL5+hKQSM131n5Dy8ydm00pLwXxnFT80oPMqbgEnpQGkbjD2xUYXxPpGmJlR65IblOHXnI
OGzzJvDvA2ZgCHNdAqZ08HEFyHHzrV+VVAaV5mVU5izg9SHpb0bvXKPiUuLksCoZ9GQF7OZdAs9G
rxnSAw9GC8aeEXcXM4uh+wEFXzEl8DchnADSaP/FH7zUHrFC6H+YtxJ0XVuNk8mmYQcvDEyAQHUp
K1xa/zDp/kpBHKZv6589+giEjsHhvuKG6aa5bMb4cgT858KsK7uK21TVd7QLutZ/cgLpjdkb3k+R
u3treVwxA5wpcC6+TMZcJ1KWHMRt6uiezjp5D47iTKFRa0fvdZ7R5EHNpGCXhZ+UyzWneKQi6hPL
qArKEUWSGM4Q/3U3YBDdvDulMfIHtEKdw+j2jIk5LmO1SXxyAmJB6wrtSsrtMTQbGFl61GzJ/+W/
BB/iJ8oC1cTxA+BWdn9wqeCXOfOq8MYk55hd23JgapMdVB+WLZxuPOdt7HkH+Q0b2ReCNxccCpBB
W1e7SRAMr2AbAXo678Cgk+uCfiwXdLikvJvQ2orNF4kkH+z9tlAHpfLbeV/yf+0Drx4zEpVfob8T
eomxQa8YOMq7PtcnhZoDCWnrK/AYcZ4C4mXGzQFJIbwIy2ITDPHhs7uCKnLeF5yPFjC78tOXeEIe
g/yFPcMPpaXURg8L7wTD74zVbwUJ4Ed6PPIzFdEhGpTehsoaIdKGFCmoBOdMcQjR/oUH6SyqzaOe
knVbkw+jmdFYRFyESpjcnlsk1D+K05J86FCxkcSrLDgRFVgTRygBJ9cpoJontls+UCUE5KuZupE1
ZPH9XpGOCbDBKqng2ZJtyKXjSBl5wiywM15kZuUDuXGTciQ2n/aQ7ulczaLlTNizErF6Hm8FLXGo
VIfndBjQPmmgRWvsIqZ5DDm3fKOos9GMC37MD2yAFoploMqlyEqZMqcQYH5jsji5Q4fP0BcpRze9
VaCw/i/vkr2Pq9XzYLZ1Pgkd5Ur+f3z7v5q3zs68ENWWQl4IaDtCV6XVfvHXB9nX2Xc2yOoptTbM
U0UJM0NEyq//AT3ne3Q2qXAH0Q32WuVnpWP61GKC88IyEAbG32EFqW4TEATcNrEAsOZK/EdUVjBC
YRxf5Wf0DewjVfV1fhF1AWRsMejSFB72CJ5eJ+2DEiV5z/+io3PoSWTXUqImSmDXnPko7AmOl6cK
AaYbq38ubOftC3esWAnTKsNUYFiqPj4X+Vls7NdC5iwAPi2cI1dQuYGXVaTtESPigQJrF4pe5dne
tT/+6pjIQPFOO593s1tt+UqlJnh3RUWELPpqw3evcRhMzIDiLOLT1jRQxUoASbgpMToGkxeeDMc4
eUt2lSLDF0UVRJgeUb3OvfLTe1E4+Aa8Lt0B9NmNXxxTkev4wWzyK4YzRSYdSONxm6sniCCPdl4/
2b5F/mbc+1BHcz+k7GIVL3GH7CX7fSuai8qCNwWpujG396Se/iZITWaTTc3L7X87K4l8uMVMqTCe
Cqd77JYMLn50jNC/PodIPSS4DBCrGZuXcsQ3RBgIyOz3ULJfVZTX8ifl7jYNIppS06u8j/8CjaOD
ClG/79orEKRyP8zpo5f4N1XXPq5Td80AhPu28e67vrsSRaroIzLrJf6ghPkRJ/2LCuRDtdzOI52x
fP/s7z5UixgKVKmi/s0vwi9lIMzhumXq1W0QrnexFAFQTuk6rEDkiqM87mjZHIdTPZQPWWffsdlf
EQJmDtUUc7Z32LHQ+MoQ/7rIRvN5ihLV+o5+N1wvA3y2FInEHFfmmgmxcwL8EIwxNTA7v1FeOEzh
F96f7L08CHRxqPVXYGeqFQTFRrWvsA6Ql5iAgxoVc1jybrwVByJq2/ecsCFxUkjTJMGp0R5DKyZr
5JCEXkBXTls/MwHgemeHt/hFsWh3nkFsArIUdJCoYrdxL0N2qe1stxWsn3D8ZBLSKzLtB2Omn411
lhtOUtoMJ+eOfpqnM1m2pYKxOfa/sn3JLoC5gyYCHLZ+cE9mXp9cxNO7ImS+YHOa5+x28cc7D+LH
RYtMLhDITbH176PlXrT9jxiUE8njuawC+aGHBTBKR0qomZU5TzuKdpP3qRiX3nUxm48kr/Q5/0E6
9nt1mHUS75igWD1T4P5AgfOxidEtLfBffW8/prMHj7O4MagklsnCNIbAukngACuyGTCYCdwWD9wh
2zaV4miEQb8APy64V7VVS4KLvvdDY2J2TLaaTtT6dGb9zsQ8jovIFONvMD8eq2DRyLkFHRkIgF22
DV+9YZIEmf1bNZTJHoTyQwVRJ0cLnjiyoSWzb5ezjXbhPYbu9u0SNymzzLfl6uy2ieL8zD+AZCjH
UC2T4ORlIAEVwX5y/mmBsIutGZhDtGju22cYOQe6T0/LVkAKmD6mFDVssFhzMS6FNeIMrTA4lMtL
Dp9htd/8/qnDiLJLZBvFQUm9+ogfkQ3GyCkoGovhTjXQgL4GQSoi3icOTrMhVqTESRImXFZoPbeW
UtLaUWjAs9ok6czuudDPAqBZdS+s+EDUjK0Vm0r4ISnZLpteFJthxIr8W45RaZvrfURpc+xhEslW
WnX8VKf5L8KHoGTgunk19POlQwEm42bi6mvQJtzNr0RUOHCuxf2LF0P1mfhPlWFuj0/jWvy8vRO8
gmFXcLBSV+AsrmP6L9dR1Jl0/UmmGs5U0idvmPAurq+xrDgSCCMILchJCzmugaZMe/hW6BcyrIcW
SMR36CLyHZWMyPGxR1TjHjpEU3wwsTV81rNStcCnAKgogcDFkmOQPPBb7pU3vlZfnXmnoU/gCKyW
1DS8iaqmsV511N0CieyzpvJ3IsOgMjielKvw9CkHbiEqkD+MFF+zoERH55fUvBQpYWb5AR+0q2iB
tNFaiKIbcwwfhCS5IboDTCmlWsE3tPMbff4GkjeC2Dl5vD5ZKbGOzhN46t9WPp8cCvVlDs16fJ6k
wmndZ9BVK+rNvIUc3y9QDF/JVW0CIzwdIRryjIpICAuL0xQuf+kyvDD51yGtX9iPQKirdu9YMdmw
uHMDxFwofrnUT3f0ZlWAaqpXG0feqI+sq/Jq3SCI/YxCk7p7uB3ll5TXUS7osI5iYhWINtFW9LSU
5c1oflttcBEjjyyIvgVqoH3yY6Dkzc4QiqQwMEoSWCW0MUcPChAdKX0VFF2A7/33vPolIEmFadVW
LKAGbAnskjh4I2kqeJs8NTux9H60oSD2sf+a5gX2kenBbyfOIxXRjtHqgCOeo5celSN0ta0IROVL
IS2oTAcJj+jIaZLbbvmjmgrJwLXoqfKmfFr1K+6KS8qrBOzvlQ5Woo0uyE8sP98q8EkQqo7iBjPE
BYPm1RKUqUrGbYIdjD7xEgZeZ93medh95CpN+v6/IxUQ6ch1w3LuUtTdgKVH4PyZ0JbMmLoXnF54
0eDc4+4p9UfkW//lEsxVyiqT0TjfkBYOXt4cVMCRShL/ONAGt6FXa0Jtg/JSPdoAZSFKlSQiyiXA
mXqiuIb+YaX34NqyaiRu3FVhn82JMlg0qeQt2DoiEhRRdFBUTxJh1vUh9t9B9QO8Huk47yjCnNEq
BvapKgrvibPYD809mIzq+MLCUWe/tW36hVKYWdS6+dVg/ZB4K9WFMKt7IUXX1gdu3a0oFgL589eo
aFxm7nYliIFRCRc+smBAtbJBAwlsxh5UXcGhKMDb4p3p/Yuao9uXoWdTc0e0B3LAb3bmWwtqwQGA
6qEoSgeava4XeSZeoT7Unk+pioZcsAK/9DvImc2LTik2q3XmF8J+bpjVgP1KXie8A8UT4Wsi2fhO
cMNc7gR1GfGjtYnMiO4O89JbtzM1On2uES6rlrtkQq4TBkKPU+8gHRIx24t1PWPszCCnXgG9YUW7
LCv/ezplJLML0d/75LZniMGN+8/WW1e8QR4z4yDzg9vkzfTsqa6YQUs5tsPe9FDXMOZ7lZUsaBlj
OV0qUnOT8o9ZNPt+Z52E8wz0dTNFJzjTlyLoIzRrxG8umpId0ylQ7YUUtryUIdIopQ/vhk6j2c9P
IzXbretedWmt7ByOD0MLLDgmw21rmb87P3iMbXo3BiShRrSVVOoIgV/ngprT6Js/nQtPtAdHUY2s
R2RrWX/MvGUAaFelV+Xm/l2dfN3PdX2fwtMbuvklDkwyBQdNSb+l3GvHaL93PfNg0orr5TEzVHtq
yDYSsR1zrarHsFl/VSXFcceXRyHcdqoAUafpJBCnrieUh3rOzu557GN0xlBUY2IqxPF72x8/BPk2
UQjMEbfRMYYtbdkArNG8+73lDvAj3FD0RNffSKc8j/724xj1W715aIOaxrUs8MQYBSE+8HmudhGd
hJWVxcCTCdJwyNOHXn1nNwjBt9Hj5BU/lmPf5QiDFOu2n3f9X9Q/UE/ZcghYGCbOvnOcUgZ6j0in
MJj6d+PkBJ6ZSw+GXV6UTDiHNaYMUniJ6aNsPzzvpvWIqBDzRZXpNvAlEv/Fbr9d91RijVDTrOu/
WO2JCjU/hGmfGUTCAM3xMahuMXDyhuAWVzHFnI64QrwjWqpkCbFZKnaIyCejKAMSwc7FPJuqNQr4
7efmVBkFxWOqy+szwiAMDfBxw98RnALS8ZWNowtgtXQbyqEFJ1LpZnvrWCtGElLb0Dy8GeH/cZCF
TTFOGq1NlR8FPDNIkyQGKwQfU+shW8yNcJMzGV6d2jfnCCn/o6hOdGBONuvFg59tr3+lt8ZtYB9F
sllRzRN83lTeGYLLa1Sidh2z4uuTThCnckna37JczSmUSYuhu2Ywk6eXjLYQXN8MGuHYKENt1/Da
FEswN4LI5/dicALBUGDLdeUHfJJX7qWF/45Z42ZWPqcah1JrA8pYypiPUGUYwgstyWaMN0QVdGJS
yUIt70f+fPxFsT9CN02v0Wtu5Hf7Jb8RTqeLhT3tLsseB4OEGoAcT6pKBSuEeVthaTopPB3mvsEv
5Je73oF8+IunFEwhtntiJzRNwlua0ltI3Pe7CO7MTqhK1C4MXm6sd8em+RTLRKcikFn3xGyHBxJ4
ggq1BXCjC367GIejzDBfy5ShwxAQRQLveg3dyi1FSRsdlslnACkOwaaVbfWra4JTds8MD0vf6oJV
rVZD501/herbTUekHfX5x4DhXhA4Y0Dmwe5+Cheu6xAP/8YjX6utgKdQWKzYxwOVQIkIbaIpsyXX
wFgZ51JXwsBmScyYblqBke+hBnar/nNugbcDcpU2WXNg+bMQHZsSVh3ZUgyX22EYHWFApL6oDO6R
C/QQkL8YMbrikZ+iIuwVzKkIr0uydHg86CTkxmmAoU0TFTaaeo2qOlUwXIvCQaay7wFXSW1S5lM2
9u5nIP1QW6YeRJ2iUzxc+4F3Eq8ga6k/GMarcgSHHFVVz6Vp9gpfCOlUdhEISJbP/RxFzJBlQuTo
Ul9mptFvd6x+6q2AZ17Rwjz+cQefXpPksDNpOq+ZDASuR2DRkjNERXASP6H1vvBkeCHdiQpKPqE3
0wcvAWtYImNAGYimFaZpQubt5/nTWZEo6YvrRJkp5o5hacd0YAl50HAHmBMYOaLA4AiQisuV3uPO
ediWjxkVGUV3Dmn8AiWOM28ybJCxyRdgwAeVkJA1v1AmUXjrQVVypShC4LAj1MVqiEQcMlqlEJ66
M7pWZ41AkQdT2Te9zuHfskCKKJTzoMVmHAXyUclki6sM5RbuX4o5+h42ter4jP26jEhqQkIzD+rH
CGMGhNslJOUH/082BntYA+Fn03jyEroTKNeQsggXlOyHiFBdjm8k5En86jUvG+jlbXbt46nmcLsN
J6h3cPfKynsy/f4XP3XV0B1gOQET+cHezf/YkUPrwDf58UXm//TsjzDEUmRJdhMhYM9YY9KyjI4a
MLUnVfURulzIBQeyjJWRuV1J/Ti95WXJVkCQJF19stB5yuFCYmTOIZiYq5zuNXvmJi9zWriNJIBB
T4sP1FjoGJjTM4i+PrK4df3pLMsvVRpzsGK27VicSzsTDbU+6uMgwfdZZBx6lx5DgDieagbBmRlF
6gKTBht2gkKCOpp0smUXkLmhPTITDpuhCUMCElev9vKjOiZwju9QlV0gFhP32Qz04dQXrlIsUD0X
2b6cuSS0mxHz3K5+fT9Tf/cm9OZIz/47fBDxpV6bWqihu/PNTK+ahS7T8KMCezE88m824VvVMxGy
TaFQ+b3cIC+ULdR0T26ANqHWQZy0lCLpNE2IPULqR3e1ufGAQIykTVl+ELH/OHvqDHGDAClK77pi
M2fkoljnMmlUMGs4kYJR+RZ62lGhepfeXIWqPvY+pRm/ZaiQeEcCV+PtG08PAiSX6o/xcWB+IyQE
m7QpD3lyoAQYAlqLfifB1yvGt3+J0qwaVc7JQUs2Tf/JBtSz4jPJRaWprC6OShaqMnkUcYpYk8oD
dQSA5Q7IE9vaMmyPieR//O1qTooPAv5KYwtgq9Mt8mJRzVAzkYxU4cT3RnFKqVeIksiskEMLvWR0
yc+WvVAcNgJP2zFJK0HNR2mmwDN5Qz0D7ovggjWtahpNOKhYN2pALqP44uiW34/qkfY+tIfOVq+s
gPcQ+/6wWGh54Iguncx/7wa0hhBNhwGj+vDEcfAp4jIumvdrXvEZJWsNiSAY0I6rGM3uyGt28/zO
63DDC2QpOgfQHJUnlaMjjM/G01JZH8w6uzQBFhPBEfRj+i/yBxO1Ynkey4T3qBGL9SOEIgrdX3JP
YC+74iThHPGWXUjr5fgXLs2MB+wtJLtHgnjXvaHz/A5i1NPSM4Ijp4GDAaiZ491G9ne+/pHEoYje
chI2omm9X5mH2dph7Z672H3vvZpEA5CfPWZ3cH5lwQSvrAPwyyBRbFocXDhGa7MKDEXX0McQ6iMc
Zt4suxJS84MCjaXaPVIbGxakB733CnSlWhNSAhACjD5LMizrQYdE7DhJR7RuAtQmzRUOPKFdVPU3
vP4r9DleMsI8vkEGQHRO3o/W1UBKM2BshU/fsV+3t7xu8Qx1ozMdhuU2PAZ0tDp4KSzZye6Nj26a
vtM0uNVVPBKPFlqxtpG37q5Lwg9tCz3kMNsnY2BKFXql8mBVvyC/hsIpNltLWFXecz9sDxtJjJRU
YtO+g3XzoOsMS7/X72UYZP8FdMnxAYol8/QYLe4LLhs8wTiLNwaEkj1lKyhP6vRQ9EudYjlPktc6
bNXw0ABDtigGpPMdatpgOQQjNiqheBrpO490A8rrx8xql5Ajuss13oodn3ZEIBbZxASRzMqirzE1
bzcGfhGuFKVxA4xMb5R15gouIQU0uI4+Wz+2yvd2oxG2UcdkTvAs+673GqOK4nCiDMTc0jy5VYqZ
ZfO/Xl/vJ0r+Eqze2LXep7YEOQbJkTpZBYQRdt34rLptxI8pxREXTaBkZDQ77RoxE+QVY3QoMI+N
++YyUyQBPp1ctGz62D/XBNVtxc68lEsWCcA2pkeb9ojRWRTtKngkMaLwE9AI0cPh2yHSPjIBq0ek
wblorL+l3QIqAWzSpH3ayBip5o2XHqwF8I6BacfEIN/EtoNSYcO9FVWUetoICSEw1oeWp1VTfjBR
RnSPbVgwhRTWOfUDh+M20dvRWsFJfCUwGNVoIcmDCEHAqgtGnrDtFtO8Qyfx92Rsjxa2Q7SFacri
U7iL/yE4EOgnSKg1nOu8SRhmOMT9NaXdv2rvEu2R92pA1aZPGO6P/+7U5E1pkRuXbunQAwC3hPrj
XnU30CKVytzwd2xgJbAQolgJfoQ7+rmrkt9JWT2NqyYy0h/DKazK3R4VafAGXCQPzQSEi3JyngUZ
EO04c/S94n+ZtjTfjhzHcaRAHfxNGuwVndR4d51rhQru2t4H03ZmM2hzqnJYkmthudCKvJLn0l6H
UJDTPV3Y0StdMSchi4Zlo7zIjC7UpOy6BM2idXE0EMKuz4WSHMhCHZ8TdlKeT7HxwviZHSqxNolK
gmTB4kQPadfTCQV6PN/JTAVpd1UX62nwB8hp9X3P3OugNn/K2aLzlxqFOLu6ZoPyQ55BpYY5Qvyg
urJD+UR/ItjeI9893717ZybM+IIMQy7tYMRJEM49SuAgPO3J9GdxgNB0+/B8oD8uXdSosUGMU9YL
OQ5FEyIuQkc2r1b8bIpIshsz/FxwgQ0ePLCnu5gsUuVeZbKeie3FEyBkKcCrpdkGF0XfTjKeusC6
9fEi2qY7132S6WOGykPh1mpANpC7s9F31ldJ0BPvFaAQ7qUwbAtqbqpBN7AMcJ0y0kLrfCA+wBXm
79I4RDKRR4ysg+GfDdS8uALJJxvOz8zDVFQ01NvUj2gL68cbTRlyonAPoC4HPebhvTBoPX3CWV+q
FpLf+xihHFkn13OxvtlFD6BS3Fnz7v7c7EAzfBeZz6hwAdw01qFskgfXtp76sHv16uB5qK2HbFwx
OEa2Qy8g/rADmxY3zJWN7ka+9afCLwn8MZ1L1hxBlzIk94z5aHTpe8XoqSume6BtH7nPu6i8b2r7
OyvocyG3BoLuYgIipwhvc7cq/2QEuaW9O4xRCWV0XY5m0v5aPcTqL9KggiKeBB+caeOCu/s7e8t3
vBLpIbsA6dNEvnWsmt1pzZvxgMzWvrSZrhnzYEaSvzmD89vP7TeXvl2GNY7sase/9pIwQ397C/cL
aiLHXeQEYNAGI3FNNNCt8jwgqcoJBxhAiAx81xIT+0ZnU2rlJVYdYkktBd+cZUdXr18vd4Zh0trB
5mlqQmCmogIYlwT3cGbvKdRmsN28OyeYSETimcBqQbMNCeHH1sZ3j4sNBgx4kOb1y4A6L9pz5nVm
jbdGYyfflcOQcW8YqeAAkJJg9K9bBSmo6SImqPbNZxcWyAUVWXQCB2TRd+N8bwzV74Jw1qrSam9t
00OzK++7efg11sUpW9a/ZPI/a5Qx+xH+wHED9wvpPw5KDyyraJ8X1LcuXMNr2Y05DA20xbLZtR6C
3F6+TKTMGOXgPlsEiZ5ZvlGWkwYBsSlb6qb21/Kw80vIHGZ3mKvl2yNgy3eTdeklBWq8TfS1bES/
g0kq4Mw10l1uxBxd1NiwAb/HHZOT1UNqEHbRTZkUhB/ue+0OHNLZ+H+Uncly28qWrl/lxBlfxE00
iabiVg0kUiRFqpcsSxOE5AZ93+Pp77dUNTiWK+w4g70dtkWDADJXruZvDogPiwc6M4/GG54YgMTk
auYPFYLwihCRgLL3hP3xTV+o9KTd4g7X5fxGO5CRupjX09mxhRKupi72hislyapGIU7Hyha1sC/r
1J+aAPR2F22KVqMGilo/8a7jKKu/dWqGCgHyPMltSrKi3Rs9KGy2mO+7QGKy4tnmrTJVy380Tf26
luvJMsN38O4wITs0tIbpDuHaFwR/t2NfgSpY79MiotGIIGBXFDtjsZ81bril475iE/Ro16z3erLD
k27q657uSONmpwrqjB6dFqSezreFb6NK7iXnhTm8RDkFoil9e9GYdarmfWxmJgPB/GCWGahgfL0m
f35G3tnBPcH5ois8VJGOwYgohn2mjshMI+DTrQALBrD5eX4XZ5V7CO3RecrG4LBW4SljwDFwsFcT
pg52nliHQDpKkTfa26rrC1DdPTiHdqO6oDo0LZozgzUdWuwrEWdCqjHoXn0wY0ZKJlRUERWy9Gvd
oTjMJjy6yMFvdJKibu3tTaPgWxtugvuIkX6R0ylJZOafvU06uMqUe98G3q1mMYGAfTRx1GkBbBsh
YCdzzPZpP79npiA1mT7iEHueYrNdhh5OGO2ty0uPZhA7nk2Lk5QyBpuOnBUwG0c9RJQNaNiFN+QG
9zO4ASOEsSg/tnR0rRzom2lAaaDxQDdLwz+bEbvazj7+ftMMSMMsOBXyLAKQZZJH2eEICoLMEqgF
u4Y2EANcYM+r24B9xkMDYsCIbSNiuqcSJ/vj2lf0w+WjIAeYrTmOdV6Cb+/wPpSui9eDa8EvqRji
ZxNbu7ZhlktnaIfH17nm2xWVD17Edl+cMQ9evMlB926NkXpZ9FNSRbvUttEZWONls9hR9ooJ4ZGT
n35XqlYM5Bba8m7JenYzDCXrEDYeg4EKWceF+I00mnnbanCPcXMbLkTNzLr00/VaF1QRrY2DbeL6
6XW/Lleq1uh6p+CifHO2zqvAWgDzFTdut94siWrOLafzKCnjJxOUpB0PCzAbg7Yx6NkgicHkj+zG
IuYrlSZ1Sl2WEygtJKK6aTWAADjRdTr195NnwTnIT42bb4eVlgOSrEcM26+MIaIGQr55o0LgqOjn
UIhvmhqb23Byh0tGHtAPCgzJPNOtNl6V8j1qGurNgqO7NlBddD3kiiPQWSoADsrr7WnIWEaIbUnM
MNvMD6og22q9nyanPK1gTIuYcjhdDIOguqYzMjYZzI4YxHQOd9TDed04mCrYyzsFMegMzA7oQJEr
ky4MdClrpiU+0YNmSIQNzcqcOHe7uyDIjimDMOnEUYadSb9HjQDJaZxxzsLGHHb1tF6VKRCWWaGr
hdvSNOPwHpNVNLQOZT0ltXURhf1zVjivM9mltFl7GYCltbOhMNsbiqw4rm/rfEBqpoUjuNBxZ2mF
oB9WrmeGHyokFktP2i8m+q2mjRpVeaPMaF+14405Z2LE8CE+qawYbmD6USTSK9tnUYKOzLdGTKeN
LzLyiBADNJDq4VFJeTcU+kUAYz318kxiTE0tT9YLGam01n4oDQR88wub3SrzSYltFuQVOhqOlYD5
ZMVE2nmaaQJ2FLCFiYEv7y9Hlik3MvwiJrJDn4HLgLB/fJMxgBnxdaz74DzK3Ect/udVMWBe0NwK
LiAj0ZfJKgXMl8qcAYNXXxpNE4l2ipTwcwRzlEatR4omDzrjQg3mO41XHIaw/4BrW/BDSN8wb8e5
d7hK7OWBRFPanHODMrLmo5HdXJpIgha0bOVJuzQn6SlmJCdWGB9kLXYCpeKk8RhHcBdG0W5WJjHD
GmxluSX06v0VfuacbKNk3rtlvcvj+TYn6uhoQHa1PiCELiolPrMknXub0myes6UB0tqDhl/7aNs5
AMd9TnEobKo5ffAC+mqbUKzONSd0Ge8sunJnEj4/2jjkzlERH5iPDD0SAEZ9GvIUYV1qy9i7wKf4
u04rDi9AZB0iZx1l8QQYrIPCSML0oQXBd8qhaZlcpyUliCloybGlo1uN61HYZKIKLeuhnw/BaB9l
SlC+mRMauIL9qGk8C1a1cFyG8iydKaELQhCeKpZxRhva2lpzdo4cNY69wYNwtxx0w3J09RLdXxdV
esho6bR+PMoEW3oOludtwDHRIr6KSXiHIr3rMBPOMwaXhPJ6VndhAeQiW99MW9hh01amrHLferC3
iYnkOFLOKUKqVp6jxh2d5PNJTVrrlNe8g4L0vhv7q5gtwJhzp92vKSSSEOCl0Q4XOfONgSrYZXpX
NdFXpPEvcm8+lsnwXSb2PKFgCTSePAQcFYNmAW0FmHqfDPi+gcnOUHVx1+oHkz2ml1QbuUu7glJ3
cFBQDABvMJSYSHKEUljxGj18T6WtLfad0riWNYYWWLRBFwaggJWe6EJkdndoJbGGxGy8OnRsNLcC
bCv3/Nu+oSdq1mphEEO61nrV9zTv36X7Der2Ichxyya+0UI52FX2lbzs2rbiC5K9Q2UZUJaA9RtG
hmgljzEG6OIrqfn5LtgKSn5wR2r+lTlH78Q3FQX2mDmornofs8/Vw88c6wjUOdzquKjgRzfHuA1l
LZq38W03Va+ighTG69f/RjhApFyTi4bFE1fma6uAKDXlrfzK+ippylMun1mNPsl0Bl2Lu4iyIJkt
gYrLbYAEY9ZB9XiZLOVOYkxZBaw3RyaAVSMqMGwmaY8LKgYV2XvG5PsRjRKBRwgmp7cVAYwfkuQi
bFJZ2MgJHow4uRGgzMSdmw4BzaGvM9rmRmuaC96yCzEUcguMjo3nqmn3ESGrpuMRezNjAfzwIprQ
vEmTRaxc+4kJHqiO7nzR2b5YEeTsbYve0TR8cFhi53tmJk+xP14CQr/UyZ3ZJt+DaTHOPB8RTs97
ARbvEqOkVyBBK/P0l4QOUsnZKyhYmRd40vynmwR0qqnVuc3p8AEdGb99hBMHrIEz73oUo5k9vTd+
CXs3ubWM4UuApg/y3GcNBw5rauh7On13MroiCCVTijuRe3TT5In6WEIgj5/dL1Gign8rXBGh4eWj
v1kDULhhQ6R7z+hFNoLv6m8E4s28KQB+YRbr0QWLpdSTbBVNVWUN7WVgqI2y1U3f5NdhUhwWL/zA
O4Yd2ShuuszMDWyn8DGq/EXu0DMIg9ZLnDs/l864sTssyvJvojIh336MRUuz2NHHlxE0KgxX+FNh
EJdt7MEifF+MY4dTLqQmTFxXm+lHaZyJX1/cPCIh+OZPY7aRQZvbFlcSUpIoepiz/rqleS2hMSS4
tav93oeocKvkpOf5hbHCB4qMbwcxCVF3GuPlg4QHpecLO4+uEhIEf4HYZ9YfoB+Iq7TFBTLI0SuI
Pp43ld55b3pMwSvj2e2xjajJERBMoRUp/bqGR14m+Imn/c5Xxl3l0s+lA1EHLsDSrkCHAVPWEB1m
wQYu9o8J0KcQTmIVXhgKA09U99y42XhFsQBnz8+dBLkl6qi1+pjH8sL4GmuRbMFxf8kkL5jxgB+N
bRrPB1GyC3y9EcCdhHykEiB2ZexVCJYMblSHIwpKselg3kAlXngTUK4mMzrhpSNPmx2WGOObG79I
MFBGujM7xH+9wCOx9psHnQw7YDgQnbwru7fvRyfKz6oRaWA93I/d+F3W+FDZZ0scXmimiYGLGnCb
3zRVjHqy+eLS0qV0AU4938y6vlwzyPg6pRoLk+ehr+5rw9/LQFVaStVMJ8wuwao0GrJce1BJQGzm
Sc70R6z5aLfmzp6jzTpdyhHTEqykuUbqSKsUeCOiDv76wq6xgL/KmpdH7A35eZimBPdnD3kuHvCH
AGCobmPvxff6a91BMMe8xEU5ya6jO5Yy3tFXHeRROY0kPM4tFpdlfDl4muGrV/7IihHJY9YsQ1u5
9Bx+bOy4HPdyeC9ZfEPkkEaHbZS7CBOxERJGJy6EoDb76RFQ09c0KG6t6aqLEKwx3oGQ7LPG4TD8
UmbOz1WRwfMUVQ8lJYfhKner4xx5BhsVQZSYybpPksPOhv+GtetD57hfO/YiQACm/bx+8S6SdSfz
T9dNGc1LzZ3BNlEwXbnbSNvHycZxpJ9m8nRRnitgQaz1U2xaO8+PT23SbZO0uo/6dhtheQyw+ZTl
/odUhl3EFEKVeWAqbPv+dlDwd+ydhbVCFyVAc7OjCu5s1zxOCrxPap07RfruLKIxGmIElH9VsxYb
PfqeYhSPQZIx0e1UFc8BvVtgewLuxQ1UsYlcP3sgViQg2kUkWdUmsGpKAic/mvNwnkWQfyZKJ62+
OwSgiK5R52ItkIQYpM6mf4e6+gsvfy2AK7jTLTPmWUONcrPmbumQiiP6GSbZhfKvWQFRWF3Ia5PT
rsAWcYLoDlsv/Y5HBRKwFd9n3XUKB2raQkmXYoZj4A/dPspQnDflTtEpXlJ1X9geZqkWUEQb0bTJ
O/op+gqZW/d3Xgrkqp8t9K3ygcWVrld2NDzmCwD4uijeewNeSI1eh5Pej2320pTTcfXoFWYqTD3E
KfOfzjg+m4t5n/b2CTjTM8pYT+XA6C42XDTMR1anDpGLlfw0ouXK+AZWHEP59pEwT3+ftdu5aMyl
lMWl6z8MI5IlK56CaH2HF242dDscMk9W0qzH3g3fgE/fd5l1RQkrnw6hsbb5rZpY9zki8EEb3Y51
89XsA5y1ovSHXHXpRZAmCDG5X5/cwb+fex9yUv4cLF5zkdXBW7eiH+AHz3U83JRxAKhltkAU2Bme
km31btPWSkmAZjSR5B8s+uqLbhtK4FQ/u135o4hbTm/VoYJbN3fjMn1zi5QZl1nRxDCg2GdgEqYm
+Vp4NSpoq3S1wPtJpjK3+n7Kxi+2gmRV4SYAt3t56bx+DyMOx4LSDQCZuKzTIHLAOeUPkeMdWjXs
QoNsOMxec3SDJYaseAmXSbtT7XQ11eQA8widOfsxlhbyBsE9au2HuJmZ3eTzse79h6lK3lIDu6Gp
C3dJ59957bgfI4r0vIv2bc+oVFJ9eDncdY64mOG/eqZxa9ouB3LyUM5JSj/e4jAtq9sKMf+QwDkF
+s3D72Yjn01q93no0ndcfe6QO79T+cRhxl8YPogjQfpUyQ4DEwCVWBWMCxCQdUHOqK2xNgEVllTu
0QAn/KHwsPTeQbX1M7qCiKfV0ynufibpq92kSNa/cFR5rXDqrVsTqHI+6H3mMBkCGE16LI9cEY9E
uKSSDo0wETqarJhAMnmTn2oHwCwRqQQ/EnnzxcQBazfOQWwoPQQsJDsfUqn+1SYu3z7ocaA4aotW
vFoYIa72VWylG5l8ynHGZjc76ph2xI8T3ACzNartTvXnne4PM1IDcvOGZ5+XAv+HBC1ZVsK/AOxW
smWL27ACYCRytHI2xYiSxMQEEionxVQihn3GJ6lePk6iYuVQxiycI3GCf+lDDlX2D4Y3Ns5ZktMy
HK3oWHagGZI1upQhy2p4G5ujTEWMXUH5pnwjh98nwa2mJvso7Y4LFULXIRgGX2Ak1RYcqaYjE7QM
U9iGEp+EtGuBIJOKOK6DLQxWRjPZaULiyyLNymFhTpSWZI0gR5mxrUcs3O7zMXqQ2irQ8UYOvLQh
R27nU9ZAbxpIT3vK6cWD2UHMrUr/ZQx4kek03qLPfq/p37gNbi+mB4axGR+qDBkgeVzybAJ0QgDB
y1YgGwsH7zZxGsTXgb41NK0Ke3qSeRcl6eLn1xEjMBzQf3zA+fzlpMf4myRjJLdSaXQktZMqL0TR
BJTrG8fYjdObrwX0JgRUEDYvKeIzo6XLjKJmam51jCMKUgcwdATBPodwQ+jbpIlzP5DSJJwpArNd
EmOjLVT/6TCCyXHzH5hznPdUrymxkenqXkOPEYMvtL4ke/j4guSFoTf+RL3jSr6RRTDzg5lUGVFS
PpYN686ngJS/W9oQnBy8bH7vzN/l/PXS9B6I1Vaqcnl5BkFh7V942w20Jdk5/TjuOu1tHfeqG2mW
cfcjuo8R5IgIAhi5hZMNJwBUY8DMC6GX5D0EsyUfExiLbTTnkwPLIr0KLc20CX8P963qYBEyb88B
HlK8nDo6a144YEu40556atf5vuVCUBR2XMCw4eh1aDF7PTZjmMqQvK8Qhvht15j7yiYTDJkHLd4t
OgJZfzuGM3yBEZ4FwB0bhRXPBYKraTYw8w3UPW7050y8BLciz2LNshvDpNG5RvfuzNwieceJZZNb
QGcGsD2JaTFFB27aTmc1jRy0agYilH1ObWGay4/Zm6F7Jcq7XnNZJyySPsi3k8rUYao8xPJUdiPl
wsqXd+3uouV2+y64CqMUq0n7NJeiTkGyZTxCIoR8SmaSf0h0ORg1MT7vF/XYhTl8lf7IWYZVQ2/t
YmmbUArHVH7kI33jbCePCNXbJSVfC/muLcKLtbdOpNvkJZV9mXao0MhTUW59nfK5KU8uRjYXHmBA
mL4N3CT+AiCxt4LXccb0fOnro5vXd2sUvJb9zSgcilh/0WB/zoIEr/eUKCPYibTFQId92SXeTyyQ
TkWwoFFhPYxm/1pb+ktRrWJQ3Nr9pWPPp8g14CTrKyKySvw7o3dOEoUdA/hyMD7FQXMD/mufYLkl
WFQnHS+NBafpWh97r921Di5pY6lM+EHZI/XYNo7jvV+tx5hDtjCDm4a4jpGT9VFSv4Koqdk1uPOB
+rHg7s0+MumsGEKhJFtC/63JeUfamMRnZvgFraGmek7ckd5gfbKi5tmn17POyXMZcArXa//gpzY9
dEqciZRcqn2/Xr5AvWbkwhjd+DKYLiMq3BC6+UfnzghJ3WHJibwCNLe1+DLM8862K/jpVzR+aPRP
etpnRlZduCimTRO6jjrcND1ePh1uD5a7TbMI4xRra1v9fi0dwCfcSpFr5vsOrjxVfFF3yY9Wjz+k
Z2PrDuUk85EKfgYUwasefVQFdb+zWunAlrRkaOZz+GKgqNizhncItVU+Gj409ALzSrqqIFgs9ViD
LEPCCuEhDFwSdaiVc3AH/dLmPokjDYNyfNfZOOLwgjRg458k/OtxfDA61HNap7gDyL9JpX/UY0YT
mTedju4cokPrpJfNGp1nlj765nSIrP5YAJqbmRfM1fAchfNeopiHI4KJ1sxa4G/hFI8YoV2hx89S
B7ZSR/5raPRvFakOcPTisqLBdYYl10Np0ISeR+fQE7XGwXwoYQXGsbqWcCQCFL5gfc3x1IiMTz3e
Nql9uTTJvLPSKN40Ud7uhjDsLlLYAAhlHvO0ScGi5ds8/eArXBPEKJOD/osTQSvoEcmHdcCYEFJQ
+hPACsjRwaSXbJ5U7uIIBlfRA+S6BPeRq57jBROopMMUZMhW5B6YlJJp9KTGEmGKLNhTd145VdCf
xeQOZV7xkyrdx3RcGhp+8lrTVml4wNFFQY/bW1xgqw2AoDFRQHu6q6qMbqeeRiqWFsfWQ+uzI8Ex
6+oSnvgmboyjZQKV5oNAeuNvmHWc8pxhzZzve3u5Krrx2MfWLUPid2uKd1HGnDCaET7gyUrwCTle
C7RkrcDa4jcK53lO9thsblK7pDNQAj0fkWVNe2vvZuZuphVj2eEV3GShi/qn1op3EohMAO7Nahyj
CmGsbtn3kY8moHnKMV4cquZqtEZ0kxOMMrvuYJHKwIJBNys00M/2Mwr2/LFABPSsQJbTxrDbNuHv
jKuHBkic5+frWHSMJ5gxRSXYsiinVoL3FOwhjX+BgkCDfRx/4vuBg1Rp3LtNcmpQ4ejLFtBuU8OJ
nfycwc34gIwlNW6CNa1y6mNjw3KPhuJbWi1f0Scm0VuzcV9VqO/BEkY+uwjbTW+zXDzTpiMTNLht
BK9tUDwlSch/+Rnly8IAOUAKO12oKhDymqF+GUi4nbXRfI/Fq7uN/PHATDpGhMq+mdocpt7wuK51
tC1LEE7prPGm7NqfREL/fNAddWNj4b4FR5KxuSjGlgWqyPmANC6V6s5Kpu+4vuMGHKPnNCwIVa4j
HdA4ua6NcS+Nq2g9Ss2ORDUtjIr6g7E9fZpNwDiZv5dOHmZxr6PT3Q1e/JbwtmZjupZfx1C/GR1c
3vhrXOeFHFFxeVy64euo15OojA9NDIMFkhSPs6AK6VnWpNaX0ViDJu5u6wHgPs1uLiScl3zqrpt+
2uYRkb2fjQsXU6oIL0XoYjaHLCgdOgmjS0/cKy5wmDwnd5CONakSlERxFCfjNjgxV3yYETvI1p2E
fdopgHVIl+nyu6QDwrMQAPXURJfS3aDDZoP9k+HUWLjn4mFMY4fuCV0e1hCpCb16PHZk9ofhoDRi
5EgA2r4pQWPPSHga77N0vJgu43aHLv5BCnPGe0XZ7RMk6DDzQZGlP298rBXoO3MvwwAx716gvfxm
NYpDVWT7j1OKDrjmqbTMeGshS9A68AE54WmDXCN1Z3rFSc7/OZPOO/K6hT8cQHrJPwzZkefAN4Rf
6CaAr9XjyCBy5KiRpi6JKHV5yxNtWN2LE+04QW198OKXGmtJM21ofb7xL+QTJjN4g9GjgfOEYJ/4
2Xn6rgJ0IT+ExBh1qIEf0DxSlyOIx58omBmvCqoTf86szKTCkm0OVEn0hxyj/0ideGkMQ2oChfQH
JNQZyCOf8RmYtztZdGBAibREiV03AvabM5GPKtz7gcQ66sq3hteckESrNt1K+SXTgAYWvdWJQBZ3
/oE2K6OTWJjwD0oZ16vpq9MCSGPHe0zg2x7Yd8YDvamy5hA7zCMvAEDJm4FmDW/DVCQka72ZE8rG
Nyhr0GXQgkarS7Bg8BM7bA7haEi5JQuQWxjIg+lDSYnGAyryn0YYb9CexKocmfywBPP8RHcnb18l
5Ec98unxJd8YvwWtjj2Ya/JyKV1lElSQuKiYEwIa6fhNJ/VFPz7ylKUckzVHCwCgtpCKWbcNcCRh
lEqbkLSNLWAar0iInnnYgoI8kPxN/n0uI/Pa5E7qEnRcZZpkvch4IaVqi+l8G9WrYhpKvg+rQjJv
EnG+FfcdrwOwspys4CvPVNqBBVoBFVfm0DZ8utiLRzLkXKnSOspUIuAAtgfz29KFW57HlIH4cYpN
JypByFOzjORbZMlVhmCOidmf7HSWhp/sP2p2hEuwf6iT7jx3UASDUDa9W+oJpkMx2Gj+Oltcq+A1
8fSoOsTVpkHUEHTqlh6n3ByYJVJ1ZTmAUZhpM3qTAp/Wu4iscg+865Ql12EJyiMRoCUPQ6KEbBdy
tgpAPdDQCMW+HPO4chWBJcjpZ0XzZazRPfJgpNzmLDm6YAXFISgr+bjcR+EO26hZ76fYvqwpUYbB
J6ywrWUz6epJ1suEIpcMeitKMclRpQSjmuXKH3kle28yoe9D32QWObGNpXOYQ4J0o+lQfKx0gtC1
G0zn3I2rPqo1OgrsMDbM6DzoqDiTP+7NCBle/z5BcJ2fJMfArgTjnwRa6YVdPbF0gB1BWb1GjWEr
25JXWoBxbhmMFOVXqPaXE64WQKtEK/ie5NHrYGEgNZXUB7MnHSqeWcjUOAx8+DdZLiz0Lp0vaS+w
aMfaP9KDQoeY9KmI0DTwB9Qf4F+EZTsDUK8QRagOvRHib2RhjEVt59wA2zkDfMcJ/RxZH4x4KW1k
tZqtRmay6ggfF5JGcYnQTDbIXSf05rPvFcFMlt/sJj8sWWiUP3ZibUBaAeBDiYEXJgBWJVaT9N94
L4Xhb2Tf2UNA9ocYLZxSswyu+iLayjc2Cd+yZvOh3Df0VhSDJpuECDKq4cUQGOID+8RjcGcp5hoA
tKRGkG4R894r2Yt9+gF7LfF3B+hCH5JgbYHGaoJgR0SXi7NreYbLgJSXn1y6sVgrPJq0PF3geH2r
kZlCWiufDxOtZkdmMtwkbEJZvzx2A6xGhEmgY+IOz8KS8zG4Sw0aYYK6aJzHdEThPFFA25O7RXc3
cWB+MRN9OfrgYzyHdMrHEVW16qZyPViU5WU+RZDP4u5dT31+7hlOslkyLD6W/hbnv/UNufDn2PV2
ke8RyDU1MEYlbQGPuEJjLoDK2KzP6VLT6KVLRHXaMbRuo5wO/uS6j0scIVVdr854M2UtEtg6Htsd
GU54Gh28teIx9A+pFawC0sfx7Z//+L//9f++zf8R/ZA+5ALK9x/lUCAFUvbdf/5T//MfAEPlTw/f
//Ofnu/4LpBHBXgZ/QrLDTz+/tvbfVJG/LD5f9QaeBH27ODYq/K+isLDOOK5mBfj/t++jqsc19Mg
vBwLlaVfr1OnRZu5Wbne2OkC+XSeaLfkDiV1evPnC/m/35BPkqncQHmmdvWnG6J/FvmDFzg3Yx4Z
qJEo88aowT84A/P5lPzwvB98pk108/VfnqX7+6UD27Uc1zct17NM+9d7VLkRxWUYWTeZTlmRGMyT
nWe2EEdJo/OTm/nrlz/f7e+vz1O26bmu7/NktfnpbiOGhvEwjCiKRTRMDbtBcyib3bu1ZuP++VLy
hn5dKZ6lLWVavvItz1Hmr3cHAM+gY2ZMN0yZrGPnl5F97ow43jpLmW9H5JdRcE/qG6cjfZkii7z+
z1/AUb9/AzrstmNbjmMrqt9fv4FfuXW3mLGFiU8G5DyI2h0SiAgAjEuJuNKop5aUDxmC1YmXA3PV
/ph6Ba4ca2+i/KwclDvXuIEagaDl+q0Fh3TZTrkD+sk0ILz12t9OVvLkNFVxF/mEPRgxGgp1h1x/
7w73yxQ3lKSkqv1amMcMxXRMHXTXCrXJZ+wdwvg4r7TFYGJszZsZ8+ZHHRb9ZRQU68VqGiyLjsSB
XrJKUZJ2wHb/+SF9LLJPr8kBcMvq99hq5ufXBGBNJd3ijTeFyqOdZY7Fse2K4aKdHCYYfWvHd7pR
CFD0ESX76+w29VcricJdPXYFIKDccS///JVkDf7rNyK6+NqiZWhqz/UR2fr1tU2d29dx2nbXC62V
J79r80cvMYrrEHgkiNkcKbsBmZA/X/S356BVgGKX7Xiedjz1W8Dx+95OWjfur2afmYUvEquOAzJx
uvXBXCyDhx9T2NBo7qB2GUc/QmQpUEfD0Js/f5PPW1Sbig8CePHxtveUK3//LxHWClvT02rQt4Uf
K8GG+o9WYgIHbtz1+t+7lON7juM6PmaznmO7n4Oso9AwyFMM6SIv6fbL2AAOYSPtiwaT8j9f6vdY
54HO5oUSzE0X6uSvd2VCeundqRtuYKJxKOJjdIbik/dYdGLX6Qzm9s/X0/9L+HFt0/W9wPQsRzmf
LphZfdf6kYc/3rJAVqzLOH+vPat+iJsGnkFIUtj4Hf4fxaEQwnvRwpKxbTv6iUZtvPU8+Hm6zdvr
grHalY5pTq197B7iiJ5GuMbD9yYr0+1UmeuGe84GCqF23oGmcnarxbw01Lm9hzNlq03jJfFNpJEZ
jEZofqFfafKLeQDqORQPoWtn1/DvrU0UTQOwGqd68xpzugqKPIT/0WLwVIZNxQqYINy0/eS/AHYD
kzPPgISWEU6A5fevqDa/q8hpTwvScf2pXxZLfFGyl0nnV/GCy2lEVrfj2NE4HKPC/L0zneW9nPz+
L0vYcn7bwo7HQjFNwMjK41T99W3XQ4aUezAifVUswW2ps+520aU+AgHDJMtZ8NnDG2/StzjuftPl
wNiqy/vLrO5FQ86N9GPjRtVD7836Mpq9/MQ0CCkfFTFrMJx5uTKod2Gmg8ZZom6FN6HiLVwl9y83
8ikUsdiV7ZLkOIETsGa9TydInxl2sXix99Asxakqq0t/DB+7jiam6zFDWMa/HFnyXP419LEhyQgc
zS+u5tdPx3OQrW7NgeXdgAPaTHlnYqq7gspT5fmft8f/sjsC5kbsSTvQpAKfLlSZreWnSqOkFePv
7tm5n51lBeB0K7OQJtBrcwzz1Lyz/RGFVBbbXyKP+XvaxerwAxUohQwEwf7XFYKloG7SgTMvrYC3
+WndHQaLU6gexhZyqJfjzWa73v1K721fjw6OOfgboKwHkWS2ynYLPg1l+nGpU5BEPZp7a1oykvH8
YxzE5vufH9fv61nbUCV5XjanAxHl07elEu8sZ+7ustlpL+2GWTUI7Pztz1f5/ZkEpCoWKTZ9YcdX
n55JPDZtZkCSv/GrwASVktQ0sYzCmcCm+vZXCpwsO4uVv6ITwmzkzxf/tNR9vMhsm9gceJpizdSf
ktFM66DLOQ2AFlpMU+qMUVqUNz+ybG02VbsWl7oxqr8c9aZsoH9d8PDWSXx9zzd9hwM4+HRVnACH
MQxX+9rNs3ofzGNw67SBejT5hgekFmEDFrxnx8lDqPxo7blxuOxgKJs//63bZ6ebJqe/zSmoTe71
0xcJdRYFHa37h8brgOQsV5SmQZShnXdgJPCXw8m0fr1tuRrJt7KJKS7b3PoUV6ahLqqwKawH3ugm
6UG7Wweq0TF+lPbCeDdah8x41+Mb2r9/vs9PK/l/rmz7gHEdZXHy/7qSy9CltKtmC1zZQhZKhgnP
R/0l9f8UxgLbtDzILWBdAt+GpPrpYeLP4w8kEzmyYLnNKClK8XLrs71XWMb5n+/nc14hC8hmBblk
TfxnfzppUp3ajDVXrBjL6XlqcNhZbe/C9tbrFAjcX97bp/vyPy5mawrTQPMA1acwgH3wmnpTpq6d
Ap0t18meWiw1wwiq+p/v6vNm/O8LBYo9QQ3le58eIGPEdsF0VX0o9STDSx5G38YEa6bEf0y86C+5
70e0/7wLWfzEOApuLvhpOSo4gxVidOrajrRg+OsYFJr6NvTzE3vwPvG7iyGH1lnpR4eHAAQKDOo4
hSlsZf/aLGqclJ3zUnm0bjys8gK/OFvd+VQ6xpkl5mbaQ7jPNEEmxdGNby6vXp5emmv1XdkOwwB3
AR8QetN2zZb3etUgkc3ya4vSCCIho6gakQAluz8/48+bUN6mLBs2IvUh0e/T25yYjhlwjeKb3oGE
O1W4wY1tG+wGP/SRVrFTefpIKSud+ieX38NoyFtE7ILg2p6q4S+5xqfFJZvG9y3KEFcrip7fTsQc
j0CFcsDDMi4ALF0joss3bsLMsP6yZz6tLrkSCT8Vhm0qWisfQflfKgzOsXVIlrC+Bxd5uRbAORXt
PKU1dCt4O2n9lxrzU7LB9WxONUoZNqrn8aR+jTkT+Dgz89zyXnVnvjDakWWnrD2zMKxjwhH/5fZ+
f5DE8cCnr6JcV/+WWtD/bMPUNov7oQSlMro+WPb8zsynv4RS0/t0Y6wgEHOao5o1ZCK3+enG3KZK
mKxzZtZRVG7DUd+3i1ZfIDCYZ0bqjN/CbGCAJ90FcK/9xmzD6k3nrvkVHbAFRo/j7NcwCa9nhXcB
pJfqYupQEnBdF6HqrK23y/8n7bx6HUmSLP1XBv0evaEFMDMP1LyS5E1V+RJIVaG1jl+/n9+q7iGD
BGNztnsag0JWldE93M1NHDtnLNTXxDPbFWh7r18WQ4c4I/O9YsZE/+y6ssSIfxOAARjCj/Hgt394
TRpTd+8dJsbQ0oKIp496MXkhtUzOF/2bCwX4Mjds9GnBhh48tIyf24ghDKfLjee01bqVr4CbQB3G
e6yYxt8oZQbVcw/4bzHakrnxu8Bk2KsZ7bWaucDu6yiA4z8bO/KhboScl5yF+rGs/9TCgFkpXUqf
soqCLzEhmD1tzB5yQ0kptxT1npKDBvG6PK5UPRgZYKIK3DldeGAsH0WdqECfK+7LDVEk7Guhmx8B
SoUwI1Xdpxpu6SUk8c5b0+ujaD/BHu25NNgLGb4MsIW/JCZ3/RoyBbl/VVQ0pV1ZRZJacISG42F0
kD+oM50+GhHe3hwHtkVzwB86yE4WXhM9FhSFjlnbFW9x0tmf6d+MX7TcFlJRAUp3gQblhMIniM3G
+pNCVniq40ZaG3US0G4mnCghGHyIgBP6zLP06aFrSyj3KsqZppGXWyWmEwJaFr3xuA43QxUD6ytr
SHaMiqZSBoAOhVAmCijO7HJQokAm6/7VG+tkmemahXJsS217gLrOKbVspzPjzUSNPg5HaD3kk68o
/Re7qIPHIc68Zzu37H2dMAnBfDqNQspaaxe07SKlBf5g2Lr/mNtht2qYYN4ORSShspnVS8aM6sVY
FIIfH76VrOSRQBUSKtyhVR9MvQw/m37EQD20g69pl7SrkHnqR6S15bVjleinMTe16hhJWzqlmaz0
kCJTTvF6W+ggJ6pM6vZRY0NB3fCrGCUH9Z7pEizIcbmu3REFRCcZQEXUEBpLAhxqjgqgYONw/1mw
Jt7xr0vtyKrlqKpOUDh5DMcqH5q4o4nZKcP4JfZKCUY4ar8k9uOz48cqmMs8BgVae1u7j+2fvOLN
Y1cq9SOS5XRDytWQlEy6KLqMoMe2joulDJkSI0j5Oio7ALPJLtE0uFtqLd90Ra/9MO0cFEGRFDCW
5Mj2enX+lBeRtVZGEtshgmHBpOmxbJ0xeXY66Q3Yr/aUR3a9jXwmWlsv9egCe/1D1DsudQQQNE2p
uxvII7RlmCeMtbmMRQ1EnTvoZ4ePVRlaG2eAc3DIO3NfldDkVyVcPXldd9BEwBDver25Gi2wuGSG
BfzoUroLoWL4o611GhWWJy8kfMJKkQbq1nWkgHEUoA3g8QjzOf3wZSAXWFd2ln+SA7y+JKkSiGHa
jbqjwG/tS/k+bqC3DrQ8/1jpozvzEkw+5fvDw9MuomxLV7Rp0SlhOqzJSr87lYH1XdHo43fOqytp
X0hsFrGlzTwINx4eSlw6dsgVyeAmz4E+9nFr+J17Cr3ku8/APsHdL+YBZoLDScgrVmUSdpmOqZHC
X7Vg9Lyv2UnDOcG7JAaevkHk1tQCBQ904/5lmMZI2NJtx5YN6sOqQ2QyiZFGlZMEnUr+Vo/lImv2
hvEkqT9VuJMS5U141kCRGFXhRVdQ7WHJ9+1PMmLMGzpmKRMQ4tNvmmQrGaR0mkbU9abJkBUlZdc+
J53hPDp0aBatJSnbepQRJc38YMbyjZWTBxuaQQ7DSJWpT9yAYw6Qn8Dy8qaZe1OmCR7sWxhKU/lT
MaDNummTX/T7R6XYGtTn7i/7KknD61CDpuqkWJp1lRW3OfMdpSUxSddIB8sTM072jJu7PqvChEV1
S1EVcvDpzoIWykbD9d5CaIdHRvKLfWBZX++vQ5l0YPh+WDH5eBpBLZs5PT6pFOiZHrqneMhiaGct
X39O9VQWnQyjAYlQuCseUgBgT6NZfwjl7HT/F1wfIF5Fm9qCSlGNVttkmaWjdLWtG/7bkPyK0k98
S6PlQR72QfQ6mPZMkfva35jwvji2Y5gOydv703IWWA+QsHh0axnaysdtn6vgaL6Olcz5BGdkq/v7
a9PUaRWBRoAtKnisQNibLM7IoRAtcjc5qZLTflY9jf5WOGg/NJlXdRhlVFRGFQRjW0JmkQflW9+7
CLMD4kTPqrUfwzEc9yklAx6h0uFJgPO/DtN+TYZTnpgrhLlsCPttYOYMZDlpxGw/5PmZO2jrms0+
OcyxI+kG6azdGyA2Kjt6dOUA5JWUJuCnMm+YSSWujq1KFkGxiDup06gxJweqM61OGSVzONqRicB2
Zjw1hOcLLTd+3t/cm4bYVNowtCvYscucxfLTcbCqsjnFboR+WYmqWZkBgPBL3/ltV6OKGrlmcwt1
GqXTW5J7CUQDgd2e/FZ5KirniWGptYA+0mkHpEtc7MGGWuqgxEDDwHm1KOxgpiArzspZCYCbauFK
LXrtVG54Lqfr9bKstlUlO6Vp/cWH4CoNlI+MZY7c0NYIdhrPWp84Mw/01VNGH1sVVTDCLU2zp4Ui
q3XN2C06+UhN4qmS7M+5wSCRZgNR8xLz+/1PeuULMGYb+HKKmwAZph0ho4PzSbJSuNDi/KNmZyto
BQ9qE38pUv3jkCafoSSZMXljfYYMQwr9Z5ukbbq+UPJTOdUtviwcjaskSMxt37XOGoJ+c6PSdprZ
zysHpJKl09PTdZmyPuXRy1M7kE7kzNspx64LEFq384ea/LMMHjSgYfaH+/t544rYNt/PAA+CZ51e
kSwfM6hxtOZktnKwMYoBDWheYnTlc2t939T1uij5UxYxZDrDVEgmni7TQskdXOYCGCdJX/pRTqDB
EEqMcatv8ryuvhJhJ/LMxbz+esIqZ8WkLuNQVLjcTUXLZGb01OqomF25qoLPPPty7Dsr2GDvr++m
JcoVNH54kinJXFqyIY+ylbLXjwq0V2ODqI8Gtqq0V3LczDz8VxddZVFnpkTscfZGhaTYWqY7+aEm
JxPa4URuS9RRBJCWeEcM0BlQf9xfn3oVCLxbZTPp9lDnUicH07W1uqgKu4ZSG4KQuvhlpChk/ml8
RMhzLUbJnEEJ1yjBLMVPEkiswVX34MBXMT2+gABTsVwIJpue6qMb+z+VKtdmLs+0GUHzRWzN//xI
8ZXOtiYBeKNHPcl+GjXWkxaDXtb1NN5neSxvw1zMQeuQSap07de9y4RuH+bqktqpvLq/Xdc36/KH
TF45Caig5BF2HzvExvgxW7eCIjMyZk7dtAn314JtegGi2UhPYmInlNO+99U6PdVN1y55nHKYZNyB
jkDIgwPVGeBsoRHch2P/ZzZI0JZEsZu2Sw5L9JKGef+BJkC6NXXJfI29lgqp4pTHNCFTrosUeaTf
3ReyOJIRrgj1RJ6jyw+UhpZfUo9Tj73NhIDdGX/wTn9V1HbuvN66JGQ9msq2aOLRuDTkdRX0MqD9
EI0HNE2GaqXP3BED4gvB/ieQ7sPu/tquXyeVUWWHNAfwB6X4ybcAGahHmV/kR1v/EsNuakgQ1hUv
qgeNnYm2zu+2aFQgH4pMsGHTXzCnF3L0ZN/Uuq4+qoLkk2FcsqvT/RVNITXiePHOkqnysRyaGJPP
ZUlDURYwLR4iOPMkiptu89FP8mXaIjsoQ5djDg8Kw2he8MN09nHRrtQomrnUwp1dxDWqxpYSWsni
/+FeL78k7KRqQh8sYSYWFsBoOI6CCvv+Qq8/HTYcWDBE89C66tbEPcwuLeOkx2bs3A9tPDoI4bYJ
o55qIUHs6quLsijVU9k444w3Fz//anlnpicuy2OmwwG+WB61XLVXkpdCAe0gLdmncfukNvAp8Zm9
mdf4ek9BjInag8Z/DVuevIt2UyVlH0KHHRb1n0rifqNpeX9Hr++fRsVBtkVYTFPq3XGdeeIiVFUQ
zlEFXYC3G2SEl6DVB5Efo1NKmYk3yneM7X2b16u6sKmqlyel8VxVKnPJO9qd2y5Sw/uaMwVx38a1
Y7+0Mdk5E6qlXorV6Aj/zwND6C9VHH6Q7WZm+24vRdeoXvLeOlfhhGS6rlKl0bGP+52HqpkHwPp/
s5L/MTHZLehjrRFG1BI1BfNrXdgPFaqEdjHzTW7dLJGDkevRptKmGW5Gxdtwc7s8GuJMB6iqtI0L
jxCKC2rVmSslQDosRwr0f7O4f5s1RDRzdvxkRt9NrVXKYyMPwbIyqeASJQ3LIfB/s9OLj+REUIQx
HF41jVD60lSrM2La5GF01ILswQX9szAV902FIV3ob5WSU818uBtnQ1UUihO4K0LqKc6j6lK3qxi4
Z9K0zrc58TYTQsXw6f4O3oilaPZRnaMgwst1VXiR5UAPW61zDnbbPjYBpOvDmD8MWvtSGf5L4URv
fiIUM1V77csOA0rZjOMXnm/iGXl++AmyLVv8hMnGZgUTlilo9UNbpacohaBJhRJH8mhftzrzi/fX
e+Niq5oMdsYkP5G1KXykyLXBDUI1OzpuwGxk7WSLcAAkRIvw9y0BalZNA1wAfKpTAL5l+UafGZJ1
aJSmWTi+ulVc34XLKv15f0k3Dgp84ZaskN3RDJm+nJGEfqAdKfVBYnBy18gw5bpAhB7vW7mxcTya
hijzypQip7WP0JIlxERl61CqVQz9Va6/lF3gMe5rwav0u7Z0RaBtwPPxqFydycDIzKZwFPMYGaCx
M/iy9o7NFGkDP/P+vinlxu6ZIvCh+kgsd1XC7UFWVm2rmIeOaj0zskn9PXbQGUtsG/lHufI7ODh8
f2ULkqYI0t0npSjDo2oxyFtaTgpJVCAttQgm3ZlfJqKuycUA6cuzCl6GissUxNLLoZnGbmYeFMZ0
v0ZBoT+MstpACREB82hgJ4aPNFDa/FFzdO9gwlq4dVwjnLmfN5546voyiAAgUMShk6eQdmRTgEvu
gNQRAY7HoHsL3CezRiwE7RrF2rcc7/tLv3XWzk2Kb3bm1qFAKAFdt+5BcsCkmHnnrMoqAjVEu/S+
pevCt4rnUzTHJLcSUK+J9xmlCAY2wGYHJ8teLWQfyhG6Z7MN93Ka7vB421jWnpIc6oOm0D/et34j
KKQuAwaCm0XhfVoFsrS8Vf3RGw+UTIiydXSSw0SGE01qYUjJnhtmsGdO1XTWQrxjJEykkmAk2ePp
PVZMtSwrxTcODk37L0Yi9zur6KGKMTN93SvIoNka49uIsyKLknSFw/ByT+O5Hwq0YJzM3zLHjfqV
CuNf1mr1Ng7aCBo+DcGWIgaw7VQQ50R9sOfjmZAKaNE6alr614Y2/nD0oHtUaU5vDaUE8u0Bpg7l
wWFup6eKXWi1u9Jq2XqKqL8g/dIl0LfEFqJDysAAqJmmH1Mc+zKmqclgeNj+tpejk8MUDE88JbOr
+lVdFkh8RU52pDXPPGZoNSc6IPmjZPvJTGJ3/e4xzEG2QxlDZ55pCvCjQ1yizAjgJYSXJM3AbgoY
lVE7iBdUX+4ftGsnhy1wjI6j4Lx59y4vVA5MN03gJDnKFaq/iv+cjN7uvonrOytM8PyA7xPl6UkO
WRl9lyR9GZ8kL/APwN4t6GL7/sGLrGzGZ19fG0xR6sMHgIKzp6ZQc5airrCTo6tW66pCIk2HQsv+
ReFUmmu/XQe22KLuTWkRXm5nGp2kTa5FVZVFx8EpofXqvqpyhQRM8ar32ptK5SeqoEm4v5U3bYou
KukwXZQpWqnmQR1kVnmKEdrKIDRFiKl/ToddX2xa11/ft3bt31khIzWisk8GMvXvtDRcWa5JdTLG
IX3QZTAEa6PKHPpgMmxVqEkNHciAAJJufBH475mGxvU9wCGRjBORiR8xHUFgAiOu+s42DrJSUV7U
/D/MytlJufwl1qmN31/s9Skl5AOTTcWd/oI9rRQXnRmGhe5qR9tu3/qsYGhwMLOlrISn+4auvyGP
rir+w+CgClD58sZ1FlQM7ujoUDrrKPZkB8f/0Sd2AzFsURya2rNgQ8zkmbf6RiUHs+wlHt4E6jY9
rtxP6t6NaR5yKrJj1j4FQA80uXmwo691jfgLxCnGh15mKI7p9Mb5lg8zbu3a1WiEbfhgDSQCY0uT
hecOyJJCHe1DaVETdaLuzwGy3Pube93zZ1CIz6gw8sH1d6ZN8Q7yTCsoCuNQj+m+9gpYHbNv3lgc
2zRB7bOAt1tCkBUK/0L5RFRMMxkC0vs/wlGn8RmNMApmBN704VQ6yZefuM6cHP5zfTxFeaA8lZmi
M4wE74vPIGywkL3s1ag8eVsoUPp6fikF+wDyNSgOIZP+Q6JfvPHqAZ3MBvmobhT0V3rP2O4mitEm
ktJq3JboCTlbh1FvA45mvdyMrkWM1yBuGEBciQSiC1OIjVQKah3jUtESiMoFq57eBN0LWSyZcAIR
lIbIVvSY1QKoVMPSgk6WVprbPC9blGNN4xX0d7GFYDPZKmaYwTnpWt6ihG7nW8bg48/CKRGkdovh
C+vQxpWXOZtY/WgxG1RaAPXicVyOIZpXSDowImWmHooNKBu+FW7ZfOr8CqZI36/fVKUIVkYyKPtO
bqr1oCJJ1JdW9dOKQv9BUoL8M2zo3YbWDTRvnlK+gQkAcqgw+il5QiI2pVgXWHbAAKcdMv6GVrWU
dla4MOHnW7WV5n/Mhzp7SxwZWhkPUZ3NYDn1nkgaQaTOr4OlEmrOh9L1jOOoh/5+lBDaKY0QJmfb
ScjTkmgGXHHlc8gtSOLBbTPdBuBoeiPI3H3Fd+MTXApm06SL3IF/MUHpZuZATs+jyGGoFVCf4CW+
mozIk8I0/WE0T4X1Ge4x9JEKlA3rZFgzFbIIZfsBck9oB6p27iq89x8uUhWawzwhOs6aQJYJjcur
EFlxVCcQTkC7jMCOVpkEfnKNTLPoGqPx1VsvitUrDxmwz43eoXKvoqUJf2bLJH+YQe8zVgPcETAP
6nUJZZ6pf4cmWZ+5sje+BN1PtgengYe66p3nHfw9XaOdSt1/KqP0kCvGL3TP1vc/xNQFEtEzwYZv
sEW+BKzmcje6KLHVOGzig9epBNaeBv27YhUzkfx0McIKiSvz6GLaib+4tALhmQ33lhofGvMzBN6C
J2L4fn8hV3723QaTve/Dmcy7Tb8rkmiQvXrZEbUvwGuis9J8EfSUTvo8GuoSFaedAcZMDTu0IefS
wKs3lNSXFiu5kQ3ogTH4yxXqsT/IFXO8J9zX0siOVvvFLb8rEVoleflRSj/fX+1VWDkxJz7rWdY5
ZhbCpbnknobYOeqkQugfvDRxjVOo7cemtH/3voraBnNckAoAfAJJeWnPKmUjrVI9Po06opZl8i1z
XmHvqDv3pQ4ZtEzEpNH9JV7FesIk7zOPFg7pqndlxkre52KJppauoJe2E30JQ/UeoUe4Or61fvjk
S7OT62IhF95BWAVUJtghuBFT78BwZqhJqi+dwEA3GxhQhlU4SvRs3ehZ8jMKGuBvw+AzZWUoRsMg
3DDBqf/mdRHtCfFIk2mJYaf3EYGzrzvokWzJNT+CukKDdBNaF8S8lgAM39/j65KCsCRQT6pBEA/s
4vK7uuPYOTxP7knSSsRPPgj6TtsZn7w+2Gg+8+pKISjaUVGVZ2Bt5i3Pg0QY9NU2Qe7VTlOQQzvS
N+JDEXvNakyQE4k0NUZNAP0EMuwWegfIAhCwCDaOE5uveQsXppIafxLnAH3ryPHzUmP0oFD6bRtr
xhr/lj0ldeGcUh/WeCTG4ZkRAurwvyEAkwXGRhkgsx9TFGYUD2jZQi/GGAmGBra3qjQZiBhNsP4S
euqtktMJTsx9mgz+a2f1KBUK0qlEB50d6+3BR0tzWbX9sPdl4Ddy0LTrSKqR2RtRMtb1Id9pag66
q8UD9Rn1eqYb3GFRdJCUJZ3jrr2kr7cZp3+R2HW+0hzv4zjAwK+6po7eYZtvbSszV1aoF0uX0YFd
l5eCDF+TtsjDtL/pU3Cg3G08GP/hnZ+eBVQ48zJNYkiUjcraFQM9sSgbVIYA4C323IaJh9Q3Z275
jVPggL+hV4FdFVzl5QHM/NRRodyRD0mdfwMrYC0kpZ9Z2FXdlJVRTKAjYgH24axNTjkNEhM+oTQ/
xoOkLlxqpEtoKBV6xngzgObJvmpGHVb2ACYRZB3knWF4KRfPlqATyRt4QXttqamodd2/f7dWf/7D
RL55dtEha0jJZEGMjYJdMRLiJIk6+jNX7er1FQgnwO8aabNlX41nJq2UV/GQSkeTcAo+vl55Uu0g
eB68KJz5nO8v+bn/1AFS0J03ZJmaN33iyTsolw2ZZpcEB73Ne3pbgKqyoi78hR3D3wdZSfMoa3UO
f8vwZ06RzdcZQ3ebNH1VZVfbJH6kP9WGEkCxXxQbP/PyvTeoLcxKgfRRgkBhJxMTU64ZJTr/6PIW
TfNVSy19VVodQB8GfT5IbZu82lYH9neEcsvOyxA5c52pAbRIVjksCBvq2PEyqEx7Zv3ig02Wb4B1
pGJJi0On9XD5QQEBpo0ve8UhRbOBIdKTFCbMMmqf2sT9zVoEjpsgWkwZ4kWvyYzIIQrDgCL3Vc91
6UXK7fGrybz6hypO0mcCx2qm3Dg9q0w0ggqmXEZ9HeDFdIRliFOlS+TEepGGRvtaCJnzBAKFT/dv
xDSwEVbEEItKxiwaKxN/YFS27XsOQ/GhiQS8j1oAzQMd0RRLzgl0mrlW6fRu/GUPygLuiM1Hm5xX
x83lUgna6piSddpdsumN9lkJspmPpU0Pxrsd+mtwh5BhKdPKkRHmViBHTOWR7uYoJRZW6kDqB0a9
9JFxTbmfKfz4frMqJb2GDMc3T2mvIlpk6lCJ5yX6iZnPo2M1EbK8vrOuJNmFsTdz9o4am0dwBv5T
B65rXJh26jx0uZ+8Qoigvlllm8KBHVWPOWSIKtjfg8wE4I5pRu+z5gU49tJ0809k7frn2hiZtvHz
jte4KYxn0OD92/1PfIUQw0UQdog6MudXwM0vLwk83qWKfkl+lH0fbHekZ5toiGBH02rGtVRoJXtP
RfI+SvS3xISauVErpMUZYHp2dXl8yNNah/TEVh4qc1CfpaJEmKeVAT+wJXPTIjeOvcUAIehGpmiR
RZsckI6JQKXrOCCVZQPvHz34xZXW3s3sifjXnDsOzoeFu2CaFYIOjr64F2cvAfpO8CR0VnksS2Ob
igFmIGunugNfH3pLq9f2sCdAfBhCHzau0bKnUCcFp3G0Zq75ra+jUqwCE0/SyWWf3EBF6xDFdTzz
ZSjhjqDmaLtMDZoO0iUp48QV9Rt0rlW9T3cWH2xYI03tcXXg8WUil28HLeKq0Kv8UwaSiHIFQIem
Rlt4dOLsD6dwYYq8v3nXnwhQGAmsyffhgZvmXmZvJGEeOfnRbP0vntUcFF9b3zcxTUY4smIol34B
PldkQpefB6XWRgHolR89LdS/u51RrJ0gSlY5rH6bIrXGH14BkFExGnNVq3W3vG/+Krl9t28B5sM9
Qq40PYWGVTaFyazfEdz1wtC2UD/W0UMZlusEIY3esbcwDNqSvrAImTW0NO7bv7V8UTaRmV3k6k4D
KJOZjDJJCaBqu0Y3dkTFx2xQrh7VFyVqvzK/AJ6TQd40mAM33Vw5JQMWTlsOEOzkRZU8xhhDucuP
lVxWz5UehesM8ofHgdhpJ9mQlxDgQ+urQTGDS8CfShbC8WUqNHTt8a+N+D8XVIXVO3XhjywfysDz
68lf/vdz8KOEueDP+j/FP/bvv+3yH/rvD1nC/03/lot/gn/x34ZX3+pvF3+xTuugHo7Nr3I4/apI
3P/Fpij+zv/XP/yPX+//lg9D/uu//vEja9Ja/Nu8IEv/8fcfCfpFEDVnh0H8+//+w5dvCf/cW/Pz
2/Xf/+tbVf/XPzT7n5R+GRMCoAhIkcjuH//R/RJ/oir/pBgCThOPZgDWFHcyzcra54/Uf3J/NDJ7
bhKURDbuv8oa8UfOP6ENIz7lIjPdJXLDf/xr3Ye/nOVf3+I2q+R7P/zMp9LKoDMKGICvLuKxaSzq
jXEF2yN8sgg9rtG7XAUPzou17pfKslwweL3N1nMB/Xu+cs+m8FVnflwzkxH1N2zWq26tQV2x9Z6L
ZbTOD9Uy2zpL5UFHk2KB8uYHczPsHA0+0hl3qExijat1T64MpepUDUx+Q/QpSVbeLt3AkfqMEvc6
2KN9voxfoCzfODNZxrSf87dZUbQEEst8nnAiZ0svmWFvY/gRF/4+3vcrfQ3tzwKS4T8RHViRTc35
xEnoNrWnTQB1rlRqSKTk5iJ9ch/qJxABu+FwMBfKUnlONt3u+PPs3P99vs5ZSidO8Mre5A2w0Hl1
Yp/16dt6X22jrbbVN+qumgsFuDTnocBfdgjsGbUhSLoCY8V15yewP5oLntpkqa6DB8p6oH1WBvIy
C2n1ux2qvwziYynGqwxxTCmihjC1pDjEYLivvqnLapm+Iku1ZLYoX9TbcHt/G6cBxt/maGg6eA7a
4pNQB4oGp84pcSyaB+015aREu+pr9OCtrbV21MqF+uZs0/Xw3X6Jvt83PQkU/rIM8gxsGCOwV/A9
4KtR2/GQLqAme7bj4THsu99roAgTwtdAv4o3pKYxWZxHWtxDwsQlgBxZsEHsQyYql5qUzxyTG6f/
whBe9Py2jWPAKAnslYvGBPHbZyeZzNesihkyrRtbhhnQNwL5QwAw8SWo9JpjWWHGdRjNpp1WJKv7
H2Vag/x7y/7HhHBnZ36Dxlel19Bkct6TlxxfBUn40nrQ52+WuKET5wzI3KA8CLKIaVoRhJ9ZMr08
N7oOS91SXjYvxRJc2i7Za2sQ4DOtZbH9V6borLzH9Rp46UtTY066ICsx0tKx/+rA0B7YW98+pO6b
AlYvzmecrzhWd8xNfSGEjGkiNZijprPK/C9BXG+ipFqHFDzMop7JZm8dCtI3oPRkK4zOTQ55GBVe
msLDjw47kuPmqZ8lWZiW7N4PxbmJyfF2raLRk4QFhXtETvQFzDHpErSHsR420LuvGpBntIHnZnRu
3apzs5PPNqSlFdNH5xHRPAYDUK0IgV1Ic03IG0+JwFH9vYGAnC5PR1X2apJUrM5TtH01MMyNdkg5
/DDpJ7pF/xB6R2eO/Pr2ljKKxnwFnFAMWVwabXNfzqQiEqcfccx1tw030tJZUnv/pC4Q0FzN9cRu
rVJwTlHVhbWZ3tilwZR5KjUIuW5e5j5Zif89rSFdL7WNF+rP5IurtPc2RjXngm9dPcGxSbOKOXZ8
8KXZzoDOqA2FC0ZECVHijaPCuqdvqrqloC2va3UuZb7lV84tivty5lcg2IeryCISEUFf/6Ha1jtK
jJv6iGbQTNRz6+qdm5rsqVPHXVPDjrSAZ0heaFknNFrqaC6EFAdw6k8YxAHiLlozcC1crsjPqsH2
cpSE9W31km6irb4Yl9JDuZ2Ldm5duHNDIhg62zoJUaKITAIdcFTpu/aPARBti3jGzBsjvvm99UzO
hKtQg+1snrFsPW7oAu3ax+AZ5aov+kbeVY/yjINUb9sjYacOTjFzCphMQqe36pQLDmgEUdWF/bXc
KK/Bi7UBu/aRSQFzr6+SPYIS2oPbLIwHbVkupdXcabm9u//+Gc7Ez5ipYtRtwWdUrXbhNs99Tg1+
jhV5iqh499WwvoH/kyFhvuZzIegHdMOZRIkrXJux0RYLp0i1fZSa5XLskwJpeQYXnMDSkd21BoQj
cuSX7FHfNqXqftJi1XuOa8dYopRafQj6UDv6yTD8un8KbvkjwQxKzkmXnln2y7PW+17ZaCKAlx+8
XbW199He3IRra3/fzM39OLcjfsfZmR5iPL9es+sizAhb9JEWibxETuix3ekLxCLbJYsMFwmIl+e5
CzWdin7/GjpNMypF/A+ulEvraZl1WZKzyoT/5nvjS3pIERFfeOt2sf5hLyiTxIthlWzCr9LeXs+s
XdzX6UU7tz65z0bWRVppsXYgU+TcwVrullB8LfGGy2DVzhXGbrnDc3OTe+3nhpUgQ84Bb81d4x2U
pJwpfd26QjpPGPVFuHpJxy63s40iDpKIdVyzQ3sq3HZKC2mFcrq/cbcXwsmkrSNKIJOQSja9VtUa
cTaH4tVMO5SV66Fa3jdyqzIATEUgaFmLSB8uF2OnnUpzDCvioRqf/GX85u7DlcQnsrbaGuLE8GE+
U7+1hedWJ2fCcvw+A39nwhyTPMCDuYMOjMZ7Mbe6W2fv3M7kMCDMNpbhKD7Vs/kwPPePCMG+Dit1
kS/BXc9Yu/XBqMoCI4OrUWQTl1s5ekkzyjg4dGbh3NNt6XuRKTNR/a2SCkIT6CcQzNB6m97lauj9
IcoJZYYHdzvui6W0bHEg/adwEa26xdyapsXWvzw5LUXBj4Xd6WEfirRRjZhFmcd679QLVB+XvSgE
/Cy3DIctZo6j2KOps6Dh8S9z06xFT1UoiyHAWqhbZj2jRY1j3NorZYsQOS7K3vgn8S4mb9Ihfi7m
orZbOZMGYp0HQSEinrbkokCPglC4aXEZaE6nq3Hhr/K1vbeW8MCv6mW9Td4QTlrdX/atk0MDjOYK
BVLgL5NjmrpKZw0RsUFqVm8SnIaQZswdnJsxsHjkQHKArphe9HEcDOs9H1S3zVrZ1B/yn9HaW9uQ
5S7QWlzm22RVHDhFG397f3XvCKmrj3pmenLbpSBR7MAhzQj3okzWPo7DSpyhbDXsBn/GO99cJy6N
gSQZtNi03CLl0LWlA3sZS+WvIcl/jp7/Bam9A40M1PUkdVjRtpjhixIF8utze2Z1EkhoeSrLXcq1
rFegGOiFPPevwxL1ko33UMsLpBAXqL1ZD/kLpc/NbAFtzvzE9XRM4kqxiOrKlb1tXqJHJpaCY/3q
b6DBPPafnB5ll4W91Lefht0cEvCWM4fjgV4Mo6lcnonxCEmLXArZcR8kM9HaImq+WN0f9w/RrSty
ZmTqGNpRicKhxDFEUfBme623yIGbz7ifm0ZocxrcQVlwclx68Lavjaiz2UamlxfMfq0MtZq56srN
3TqzIX7DWShIG8Qa407kAdt0D4ra3TZbf4Vu6rPz1X7t1/Haf5grPd185WFegVmR8rHgpbo0apVq
q7UB72C1drdAnbYp2n31It8ZWw936r2qu3Q5/mHPTYHfXi2IZeIXOsgUeC8No1NoSai0igDbfUg3
1ndvDUw93IgL4WzRB86WaGbP3Yeb3xFcBeUUvuLVZCINICdzJRHUIJ1kMZfjQhl+/zzeeioo6f7b
xKRE2edenVYKJto8F5h+RIO/ygULMijd6Mn+vrWblZpzc9MP6CMwlUaYk4pV+SS+YfQ1+ugs2diN
8mAh5jxblb/lSM9zlsll0CQb/isdkwpI9qbjyVfVhVY8Or3HgMqpnftot8/KWTI2uRmIDbtjIJoO
5crdVidlVz8qp7BeiGQBXdDl8N19gZZhZmdv3sczq+LPz+5jq7d1pLfcR5GajU8oH7Y+B9RZ1+tx
jS5OSonDWc1mRbcKROe7Ozk/ngnBcKW9hxpQGOeL8TH9bBBwj8UC9NvMIufWODk9YWc23iCCfM9o
84UH5O6VWXD3ZKm+NjfHIX749LE/i4KtSYHBHRM7dsRjr0KdhWRlwOwsUPh4UcaJh0inPMcBMWdw
ksFITD0qg85OjkPxEtfRo6d0aJy25lcdweKZa3/Ls5yvbhLKZAVEmKHKO+9q4cOQ9jvfn7nqwiPe
27/JtRvTNvVtmW8V7r2dthN1Q383f7un2knvgf35Sia3bfRLox9FatT+yPfaKjpKX6pluNIZW35y
mE7eex9UmIyX/tpdIsOYM1u0MDfyAs2q1cwVFEu6t+TJFfTUErFhUYaWdvk+2hU0UuWD+oZn4y2s
dtrP/097k7vXel6Rx8CvF9ZreAgembdb+p/Ry1qgrP79f3X7BDE0Q6KUX0BQTb6omYU9su8cUA8s
cZZ+y/2jO8y2+G+cGzEfwGQh2Scv/eQa9LBGgaQKiXv3wbion5pvxg/zoTwoj+bKYOp9LT0raBYv
VMouw047zOzpDX9G1ERZU9GAql11BRl+QrxWEddejLoRXP1f6r5syXEdSfZX5gfYxn15vOAmKaVM
5Va5vNAyq7K4ANx3fv115OmZI1E0seuM3YdrPVY9bWVWIYCBQCDCw/1TYBAIrqecY4CE9wqEE2Jh
/MiC9rVRkq2kxyt9yaVnBiZEUd4S8SdvtJ1HciViUzdii6DIq9rmlL8ZanqTZRLE3BWSVSPpOtk2
Q8GRum4TDWzFjZfKbHhz4On4LfR58f5PwTQjGmGgkelu3Gk/e4S8bXhj3PDSsvag3fdvml8HJH3r
DuImcPOV1+tCHMTEBiZVMKQHPNa8iZ6LFUCJDUjktL4IdnBw08cIcrWJQ8w36phW8K5/8oX84Mze
7MlTmxKo5gcwFRWxBo16M9pnNDhOBYLEMD3rMu7OMKw+rhtd8HLM02BEGBQuHBU0u8lyTlhYU90g
jL4P4oBeUbSJaUNkCpZJ1nnQjrhrJNG/bpXHwlmAOrPKf9VJjpArCvj00UVGsofw0GzNfo0HfNEC
Z/9E7YNPsc/WRUUwaaCqCB0KeZux1zxdGx1f8A7EH8CMgenAzPE8CEmFoGqYbMa4TA9RAbyjlBgT
WpwHSqtWDgL/rRe7dWJqdg4h+zR2IlStIWdveLqg2aygRDQ/C6lwRvZ0/dMspDZg20N0xQwHsKlz
QpCstoqy0QqTlBCCr9MYBxzNE2mtDra4fWCoh4QYkO4XsQVCLyGIcGEmhQc6uWrYpeaoBpBcjVCs
7N/CwQJZJkhzoAQDnpO5LzRV1g5aTE0ytRbmnLAkodqVXe6oYC5JkNI05Wr9YqG7h3qXDioDsHWh
4Dz7ZkiCq2AyEhxZipk6gfoxLXd5ppA4E58h0+KqXQhqUN2JGvHP44gF7Dde3Hge8hvk/HCxquiG
PoG+iDTpboOXOWHgQc10CJ92YkQgMiwSsNysHOmlwiavrePOhPYA8Lszs0CiJxn+WYSvFsz+afJo
RdV9UH6JxbCVDQqlmOCgqMXHVEpexX6qUEv+U8/F7BGO/LdLAZc4Swv6KGKDPJVI9GrFLjRIC0hl
sdXzeAV/tICuMjDqD/EgzvuGC2oWW4o0wGR9+/3UyH+ou35wxlv5uT+kfmyLnhm59VN9HA6KG3uB
++dr5H78TVUP6OXMrULa1BKrEW3MOPdN5ZYqR0uo1z7lZfDEHAKo7YB/B7TzguVkpGkf9Pwt3u4g
n7zl4EaoiWQvoGBz+6246TFCtuK0C5c9yCHAnYCZeHQ4L6gqaB3GHUiOvgsbpo3/jiGbss2cyMNk
EilKu/uBjs3ojXeipwHtaPT2Wt68sGxowwFJgcOD+Dd3oKLMCoDt8V1FlJIw5JGD7Ov651tyHZgA
1AuBAWDveUuDQna2Sqtv14EyOhqWAxR0bkaMvaNhHvrIqcboAf15xYVELYYo7ev2l1f4P+bnb0lo
bgzVpCOpNDI0bOqGdKtcv2smZmkzunsq1XOskFLoP7I3qkv/y0XMnoxQpzIwXIMCQ5cXtlH8YlW6
9pmWFgFqJBxw4Kp5DfY8hMq6YAhBh33ifQsZ/5EIMBMbxS8+/kIRSCvp/uWta3zzMWGwDXkuOsvn
BuMpSIaJNyx0sLEbZm5jWGnD0nglfFzeuudmZlunlnGrChBgIwwClXEt/w7a3inMHOoP4tomXmYt
sAUYKLpcoFLDUNv5kqLa0JnJ+CM0jm4wTWODUNPvlX1UC9COi5zrnn2Zx55bmyXPo961YcLfKqzP
nVRXgS6z7ILpLos6vE8eYkwJJ+Ka9t/SfkL6AcsEnwe6yrM7T0jDKBEBqoA2MoBPzMXMj1uHR61L
V3x+KTxq2E50QhE3EEJmHlnVVUynytDQphRqNzoGRUjawelUm27CHYeYGeK2AtZCuhNMG2i6v/Bm
f562QWb25Gfwg3OSuOuJlFdmh/hfQ34YgBRbtCYbqoWkBmXx9S+6tLcYkUarHq8SkKXMjgRG8fQp
LySUS4tJsM1W0rcMBah7FsryLhnr8uG6vQV/1fHWBRWAiSOP+vr50saky2jSYofT5IUNGjEghkmz
h5YVtpKtpaQLi/sOLODrgGo8OFrOjUHGXFD6CW+90RCPaiPdRDl7Qn/6JmVrTGyX2S8UQnCZA+oO
rhM0gs9NyUVkVCw0cTJkxWlGIBPj4zSoTkFbOzV+1+Lz9X1cWhoey+hbQcURSmyzc2+WFOJ5GJMm
naZt4jwFTWe7EUvglca1CsFCzgmcMX+kgMULmee8B1tPY1UFAQOj/8/Jk93srgL6x/yp2CmmIdbS
g8sYzYdwkB6DTgFTNSL/+xPfRx8dPO9g1CSFMJLa3Iv9i97LK16/ZAT3MzgCMIl1uXtCrJQClOOB
azdEMHUxIhdvsrBS2VhoX2Ew4MTKLFpivtGq+0bVSPBs3EmezkiEUmUmEsPVH3EEoD1H1E92SF+u
+8ZCS+Lc8MwZzaJPowKsSES6412Xche70013M0IfB6lz7uQobj+uocUub/Mzo9+x9eTDGenUlmDr
1EjW7oT2a8BA2/VlrXy0OZTTqFNLnpDSkiZ2BIBxk/xBUVa2bs2GfO59mBgMk4rBhsmAtgkjJ1Pv
u9hYuWcug+D5Vs3ikgyiP6XjjtEKKPvlvqLGNggBwvFoBk/XN+17V87LGue2ZnfJCIJ/1qAKRDBb
qDGbY9nUZ3ZnHouXViDZTbbhmX7+mHvqzfhSZoT5a2H4Mjae/4TZkRaBWKVFjdOmU0gz/oBWnDHu
Ae+z5d6j2ko9dQGxem6NR84TP5SUxgrSAdb4sByOdvOUbkQX4pHWa38bu7kd+91usg0/P8a/8MaT
PuJX6v2DTtn5z5gF6Ewp5TAt+L7vMUJm82qqZY+ejm3Wtte/8VqgkWeBBlThBTjfYKt21V21fU/B
BUvoQT1CtsTPveI5cuWXNavfxZVrnjWLMhiZsKxuxEZrpMMKaxK7gVPbUOk8xgcBxfxd6/SO8Dtx
x43m0I/gIB/qF4bWyPXlLwYeXr1HhZCXWGcpjAGyUsaQPEL/OwP8AZqrIH+8bmIhMcTXxCAUgKh8
eH5epJ9CDdcV3+FkP72O7rAdDywiA8ApqNFLrgFwmeqlnlCQFr2mgeA51t+spYUL7fTzXzFz7aYC
SELicb12O8iYkt6vnyMOenRHp33sbv/RDN+5yZkbY6oYYlzcZG9LnuIkjgRBUuTBklv52nHt5lr2
qZN9nnmyZA5RptZ8n7fDPkWqke/YW3uYbuJnDdU8h4O+ZNI8dw+JG7hgTk185jclGdcP1WLUOvkp
M/fW804OtRE/pXE6Z+KO/WwKREmJfCxctCa8aGcdQ+BN3+K7f5AEQX4SZS+eoEB0bnZBJFC9hjww
jpah7Fthk40tEdDIvO7UC3fdmZHZzUCpGpixImOvlV+N7lLrq9Mfr5tYikxnNmahX80o5GxCLITt
C5lYr8OW3keOcWtRNNZJ9BCQ5Ea8yT+NlWtv4YY9szs7KfKoVGAngV1zyIiCPzdBti91jEGthcG1
XZwdkFynld4V2MUaNJdp+ZG1IBWvVsYwFkLc2XJmxwLUoJis5zcolQdbj3BJrwksrVmYeTvoSc2u
imGhYaghxE+5/nXdFZZC6OkazBnCAqGrtgJonxH1PjlOnv4MxXfkWB6GF4GrKkY7+Uhum49+C1Cn
HTrjw3X7lw8mcC78faTmtR+5Erqq5J4Y1wjZiivo94r8VrYrSf+iOwC+hcEIzso9r88rUT1SfRI1
UqkPVXAvgjo1K7zrS1mx8T2HepLhqFZbDxn2E5QkCdHoXZ0/FdP9dRuL/vD3Or671ic2erlWw6LC
OtA3PshR6MfJqqIcT6ZnCQQYYjh3Mrgu8WlmUU7M+pALYWsAUABRWG1Tl3tCUCJrkJ3YWwuqCyB0
PPYQTBVwn3ANyNlRLUUWK2kJe7zeqNrMCRJiHi3c3YKfekFiryGzl6LQqcHZsaWSWMgYGII6uh46
IKd2Q/2o1ppjsRAcQcYaVnppP2WA67kqG6f1niVCsU6tSKAw19MXmTauIFMfjVnUPJ+EGL2hpn3G
9/FyKQDSodgCmLcK5+Am5p8UjOYyqHAxgX9BnQAqgFYPRrjmUDwVWz4DHWzMAhCO/AjgvXPdRxcK
Exi6/9vaHF3b1E1qDhWs1YCGAy2ROJEDmihfdsD0sz7+sWpvtsFCAyYpEH5oRKw8jnKKnNgufuMi
4xj7/wBhtPRBT9fH//7kEJZZ2URGww96teXHA0/4ligPtSN7KEyuA7KXDj3XuAUWho/WzA+IYKVC
wFIcekUOiQgITFuvJAQLoQuNNczYoVbGh9f435+sSLK6EKwCKCVlce/gMf/DmKwS5XjVXnGNhXDP
2eQwNMDD/kXnuzNAeZiZMIRbBhqoBHSJJcVUREdqZ3DbO4iza8/Z7j+IMheHHhJH/DWCVWJg4WIA
SmCKWKAvhWfRI5CZDuZ0IfYc4t5xBbtyv7/cGBFtcIaP/4CTgsfMswM4sz4LOSktI6lBsxx4KjS9
SBNhXI7jbSV7fKJee7PWDr4MqjODs8QhNbRa7yAb+h1Ulb38/SAZ7HqveiZYU2y29mUv8vIzg1BT
OXehrk3pkGIo5fvZab1Oe3UgqeUmnunUDqS8J1I8dH72bnytf9zr3xZSlOe2c10YsxBvUOANdN/q
viZkl0I/Onk/EpAOkhUnvjj/fKkYcQOAg6Oj5jlLoMpBDYTDv0sZbsbhji6fcOOIv3azYm3JddCO
xRNXgzL9xfVIo3YU+iTEIFjocGxluIOWtvxEYwCZda/wmR18/C9NzrwV0x/CyCKYhICw5jVbaQMO
e3Q6SHKbYeSk8lfLMktf8HSRM3elgV5qZgyLErOjIxDMjUSSn+Eu++zswUXL2yvSHafdCT3dXVnt
0udEyxtfUoWWKSAc596TxXqBxmSsw3N1P3qr3vjAYgyzdWevP90vQi2cBy0WICth6pI0SswBmoYy
NArparVHUnobxQXu/nAlGb2cIZrZ4ZfKSUjPzMSMBglOqt7nmmeFbrWHQhVJ/ejFepcf+4RIPmSE
JBe1xc7/B6PhM/uzK6Ww1F6OR24/rrdShBRSb27U0lqpKy4GutP95DfOyToTyIUWXYT9zPaoKqpu
7lMb3IV7mQOdcfuvzSddVntmC+OufGLQNKKgLicsTLqbvLwmtR26KQZQ0siRbAWeGjqr1FdLwfV0
kbMDWeg9Yz3fTH5tKvsqdpRNt8HwBuiv7vdvAWiUfrMv9A/WugcX9zUWi1IHIFUaBkUBCjhfbBZj
4FVTgVDnKYgdBDS1xXYcbamWHyQxWQk8F4kOrAEvBgQV9PvA2zmzJitDCCZSgJjA9LUbEqBf+ubt
+mlfMzFzFykBSKvoYaIJ2SPAVBWBtukfarCjb8vXgVQNI65I+ecvKLNQwUIiwEiaTDsJkuHWxH5g
qiAlWgbW4usr+u4pznIL4N3wZENWw8Uu+AVy4pA0DXKjx7f7rgWqdr7r8m2qOelXB56jwYX2d+Gk
JhklG23q1eOw4CFn1mdxBkq9EeoTsM5ZyyRUDBIvKncdn1LkiCnFDl6i5r3TnHCVfWLp7INE1ISU
CCgwOIn/+cpVdCArcZLgL4dqywn4pg0fNZ/s+FeC0YK1d6PE/73ZTmMIDIoZUAzAn3OMVBDUeZ6i
j/49empGO4iI6VtOZCa50zPETKL3RPbGwFkDvl2+cPD58Gzj+StuyQtAr0xNI6tqmU/c5R8gvvNA
9HdvYOINU9o3q590IeM4szaLNoMRWXU1wVqD0anoNfGMW9Upt5mbHdiO2avijvyCnW8rp2TGOCFA
txfqb/UYqEKKEESC9wFyyb/GQ/aYP8cH+YgC/i4zwafYYEi78aP7vsGQ/z/I53jAgUwMxip4O/3c
jSQFen6MCn8BnrrO5pA/zqOR/irf1pPVhQMDa5CI0cBtBQrqWbKqJxAorQMw0oj1T6HfRdlTL0Qe
YPWb63FhyVlP7fC05yQstH0cg6wZdvLongq/cuWYKCv1z8usjTO2gWGTo8SAG5xlTkUmj00LwAPQ
P8VAMlm/Q1sT66p96AxBPq1dAwhcegoOHWoY0KwBdRBKeedrSuVKnoK4tUivpHc0CD4GVbaDYtiA
tnY7lBDZ7j4r4Iqv7+TlF4NV4BHAvIfyycUQOII5NKBA8E9YUBw0Iyajaj3UsrFV++7zuqnLj6ZC
/BK1ImBwOGnAzDmkeBStRID8hETf6+xzgIgVS9faZpd3IIxgsIWP7gMkPQfFNKOcDW2rWQSsqRC8
iKEltVbzuvQMmDBQQYQqIeAu8+bfENBALBsTJqSUVNDFgCT2phjyjVyNdhj+qtLcKekXgEgQprII
iCgchv9fNh/qXvXL6Svr6ArKcCF64zdBPUeUgKkCYmbmPDkg2ZHWh4BvuaY/ut3WAC8kHx5W/PSo
Ab1MYmdtjOZyjEg+NzqLpay2VECAYLRyjJ+yO4FCNN2GNkoc69chf2Kfx9FzW7Pj2LNUUtsBtlRf
H4kBsgBzn310YAlbGwFdXBa+LKpqErjtsannBxGk8W1Na6hpgB3H7aYJWij1tsjxJdvEltPEzwDU
KEvon6ShPUGY6foxuYRPYFvB4M//jwOnvzODk+AWBGARaYCy/E6IgcBDy9Uvv1BKSm3jFm83W9uN
e0Ml9LU7xA6zkz19uf4Tlk4q7iSwqqNgBtzc7NKoTCRdStsYJJxcGbKXsQWy3RUb0kLk4eyYsMBh
V8jEz7c5aBpcIQbGCjoPOjmax7xmw+uOm/gL8GUkV3jhUJKLZPXFsRAjTi3P1eTztO4g2Q2sY/rD
9Kd95kifFCANwebEc0KIh9WfT2zz6v/fi9VmsS+wxBTAGyy2Qh/A8ECXAskSpHO9gyT9AF3drbVd
q5MtLxPzMUiuYH7ux22QDZMQDAYRs4jIEPNQoMDzx46CZf1tYhYBIDWLnD2ECYbHUx7VgALK9rAG
4FxwxzMrM0/B660xFDYCBaAkvlipuI3fEN7d62tZyLj5N/qfxczRZEmblsANYTG1q71Or4ZXcj6d
e/1ntOGDoKuthJVlze+Raog7sYBkHlEek9DV/XjDmwll4oZPwWaEK8pkPUNbcgr0+IGFBdARx262
l6kWR2NpTDh1k+FQ5KUtfbu+j5ddVzgblwVCERzVdvSFzg+2pGSqSilMgHjpHuxED63dAM1gfrSH
9EtJbMnvUkd8lT1IABys9SnipQB+9gN45DkJoCODonpnwl96u3Pq23THGZmhw4B+0OrB5gd3di+d
2ZpdFmafaINSwdYIW4ZXP4PylES3ilv45VrEXPx2Jxs7O21Bok4iFEj4ukSbc023X4HDn4T6K+yh
ga08Xf+US2nF2epm3qKMshlqClbHtgpkuezMSR6rm/qVk8AjPN93h3/08gXaCRJxUDtE7/QiES5F
S2BIvPnFIHmW500bamcVSbcyWJAw7HZ9jUunkE8r4qLlI5/zJ4uVWVHQWAKm23Q88Kll5/JtZa3y
q3E/mPsJjGio/6gaf4qd+2SqhILJJowqliOZPLqRnwHAjF7lkiCTQZQJn0rVDiofir1QLnOvr3HB
cTjkmAOqMYKCP8+Nq+DQSK2hRZ0kKffj2Gy18uO6haXbHCYw/aRrkAq7GGNooxJg9bE3v33TAIj1
F8OEF/rqil1WaH9lbng3HdneXHmmXWIv+UQXhFD/4q+5mOgRAlECB/ZoksED0BRTkNvWhqKHa0k2
jb5LJp0rOiMqNu+pU28hLv9Y3P8DDDl+xre/gkCK9xlnF3zZGUI+JpjkFiFTJOZeI71a5poXLfgq
5vcAI8AoFN428xu9ajtFz6hlkmaEVneYEiGVNr26RtF1WSPBWk7MzOJMEjd6hHkmfMvCppWXbWWX
X4VJ4LZA84JrQly/DJdcFKceE+smSosXY7VpH2eq3MImcIb78sd3HchFueJW2clgtImd1UrQwosC
k0UcXslnSzEZfX4omrzI4zHDZqq4eduDvh09GVcu4vYKPmcpsTizNNvPANqJhZHCUnjLtTTKXbD9
70Ie9dYxAwuJNZq9EOeGKiVmAeaFBKkBU3UOLTfCWiTvjjoCbgkSVY3eo8YtFaScMIuyEmGW1ghz
qFtgOsTAu2kWYtLKEARjSCySlYaHpBMchJboS3kNMeyvQqYbvbxpRWlbxI9GCOrssLZVee3xv1BL
VKGbh6c/COLxa+bl4lHJQ7EKsdxoq+94v6TZZdAL4SNT6/vML79ZSEetBj6L4RtU2OY3R1ibqCPS
Gvv8TdbH+Wckt/HX2hQLhx7KkgAWWCLu/otRtC4CE/iEZhuyX4j2tK91ONykYBu9HsAXzh8fKkf4
FqEgc8FDDEwBGKul3oK8w7Rlhmy3UrHmI0uOCeEKvGmhiABBxZmPgHNXKfthQIXL7n8X+w6Iq5CU
97lfbCCQFbFdBWbOEOQ5L2tp2tIe4hPhnrfQgbko5gljnVh5NVoASePdXMakiCQntdaosi/NYD4K
e6ehd86rXLN0qa8SA6R7loVxkd41BcEZ0t4W2JrE7WUuATNgV5BQfUKpft4a6NMCjG1QkSF6sivy
g5aVtjRKH0M5+lRP13JA+cLNYY3TbYDHFxfbvDGAHUu0tkTZzpKPDCRYnf4lNcF9bQTPUheDALAG
PJS5Sm3ZmJ9/VrrUu+6aPDyenzPO9ol+MgiBLPlCZjuZGl2IOhzqpon2k2Y4QmH1dqjoR1Ea75s+
2SpttxKzl74k2hEmht0Ab7+oASl9pAEEFSBuFh9WidZ9nRExLlcO3dKHxF2um5pkgYhnHq4UWkWR
OMFfBku/r/N0C7CXX4jBoe9KJ6GrQXrpU/I+AD/k+JDzuk44BXotNPiUtTs4vKcUOeGz5HMoYv2y
Rma69Nks8Gbx0/49en9+v6Z5kLIR6DwCDhDXTIPnUDlC/5fE7W0dfoRB7l53k8sIhvbGiT2++JNX
Xw0x+hbzWvhkVn6TMZAZdYFz3cRClntuY1YYw85CMhXNUZTmRrrpWptzoQuu/DQy27yLA1I/VRwF
+LyKy7nMVs4t89WfrE5qShY1ERwyjpPPTMCsjaLttbIi8sBInL4JVPLEtiApXRFjuQza54b5STk1
rLTVBFgbDPdoQeDg5eMOwgekCzT7+u4ungYNZw0SqRYuo1lC1ueZIHQjvDM3cNLGJnL0UXDHMbOF
Kfb69vd1c4tH/MTcLCuLUbwKUApBO6KJ3BgdMrMAXWOzYmUhMeL79/eqZndCWAqlqLLvMzc14M4H
teft5MNV+pxYO/k/YIlbOAi44gCp4NPVaAjMniKsl5WwFGHB7DQ7tMID5LfXnnv835jFZMRG/PO4
7jjuduYV4AqPpmiEDZ77VHdcnY1LwwU3yeqs1Xen7Zot7qEnHghKRDAWNbDVefRBcTgIZrqNnyEy
k+7zdwuw0SMjvCLBgAeoQL4DMRaw+74Lj9o2O0yPobdWWV0oceGLnix/5qpaCAGsoMRPqrx0BGUK
wxNJzO1wZzykz+ZWPvLNKCybbSKXfQX2GqnKgu+e2Z/5bsSCclK4/ZZux8ByIvlOZGucIpecJoAB
ohWBV4TCxTjmz006SuF30EG+JoOU1lTBVAlRPtMR73qPcw6mGEjCxSiV6C6tTZ59TxDOPzsm6yBk
CLUpznh0/tmLRg/SntKAqO+tW237g6L5moSaV0MxF0VNlzPjYrTY0yG6Rkl2MN4qH3AQ7aMCZb2w
Cbk6yeZ6zFgASOFx8fePmrcOkkCIpYHhR/FJTxnahDGQ/PgdvRNt9E3mB7fKdsXkQlhEMxMESCKf
BcRr43wfehly62oZYh/8ahtUpNhr3nhIPCDOfuWgSWx4qwSGe2jMr8T+hUoqlgsedG4YlMjzN7KZ
llYV1BHA+7v0FhC7jfXAhV9AXPeirLW9lsLWqa2ZT3eFoNSgRMTW7vKN7isxAG8mA7M88DZA9AFk
b5sApOTb3BMc7ch8eUMftY/YW60McEszz0OeKRocko7XynzH1dpqszzO+Ufu8Bt8HXMbIPwKwG0v
/yxc8cixzSjAqIQ9Cyvd5e8BggvjnOmKVwpBuTX73E2sBYFaFUglQAbSxIhkYCR36e7TionHnNTW
fwHUDb3rAw+5fAgzfvsAwyqov/wSJdL0btXpF9JGIPMR70QOn4cvnHugYqYDdgs/idfT2RG05Tv1
yBsU9WOI/uN1f19w9zNjszRuoIMqJjKMlcIL0yBoN0R2FIE5uqsw9rpG57YQydF61Pn8imnhi88p
5CKzHyPJgjmFtLZ2l0YIdQKhbiCQFmpD1O52movac3ID6mj9c21vL50euj/QM7DAzQYyzDk+d0zE
yIhkcF0O4YcY/jbKP08/OB0Jvtt3RnXx5u4GyTIgKhBAzzSovAqiAlyXIgK20gByHQSHqzNP6FbP
zg8auihV8HIwsMAmmkDn/qKCKaTBo+0VQKtWf4rKrgTrd1gmiVjtzSwNja9QxFsZXO7ZVBfVu9r0
EBtwBzEfjUPah7qcuGWamlJkQzg37cptUChKI98qeOJmstczte4UP4eee+6GVaBI9DEZMItUOK0Q
Zz0ugyCBdq09mAoDMV441Kb+GQZRMmLqPh+zuvF6RFxqbGQ2RbGdW0KifgRiEPYE+HBAX/w0SmLF
xd3agm7O0Ma8TBzQdwTa8xQOuJaIQBNjR3VwuDK3CUa5cgTKSY+dAQJyEDpHNmmIB4ENeutZ/dBq
lW0adMgeG1YghycJbdKhIjlITuJNWie0+K0AgZc7bVu0kQVpSrB2gt43LerUxmSJXrQ2gHSBiKvG
CIrsdypWZvEmNDFEoAbMWlmfY4mfeVcbcaPcNBIVW4CXdDMst5BNHFFqoU1viiXR5MxUPlI2KHnr
1K3eYb66UsxhGgmFAgVk9LQyh1R0VQ9VDCkiOlhg/aqxzU9sEmRtcIogrizdtiYz7nLIJvZS+xQL
oTJgchjb2hAKRHr7hGM1TtpGqkxNeG+sTtGOWa/k9CeNp1S/6UqhCBP8K2onb8MiVprSgyBMHe2j
RlVSxe6ALjGh1NJmSfCuGaBY8AZlGgbo/jK1Nx+iUgiy50yyGH3uazXOE3tMpEzwhU6c0huTKRkC
pYnaT3sD4rJBc1GFVYJ9WwAB+UOr5A572tewxojZmiy4T41ER3GyN6ThthwqFZlmTgPVoUaicsUG
s852FAJDrZ9FqB7YbIil5EbuBd18h2o7LTyjKqBdZic1FYPcyRQg1cH0mpVwQxqFar01pkS/G6qq
cUJBDJQXfWp7tC20MBNA31hGcmVuMIrNlAMdqTXlpAvrqtlGZcRYaIc9ev2PdOJy4/gbg8UHpeqy
FrRYcV9lPjg3C/h9HkiQRwtEJFCHTM4izK6jU5vtMbjEazYTsHM9QN5dNgx2ooeBbEtyX/b+WGtM
IMNAFX0TGCyrZDtRi6L5GCcZqc8I8c0q7jh18TD2NYlUo5A+LRT2JrrNEiHkfN8sjirQ3ZXSWMR2
n4shmkKTkHexnr5qUlE3W6HK+kGEuIIRqVX0pIdJhET0RqnBbI0J+8ZQ6W9ZUUNDhkBQNwyvZVUm
5WenT7J43/clgHA0MlJVs6GX0KN1VyeZKB2iWFIphmOyMlW3da/Xpi8oqhK+NCarp12pa4KA2CG2
vZ0KmQA5NQlTPXbRdSMIjJjQSGVimwGE2UeiUkWEH/f40TV2PZCz/BXFC6Z+5aUSiwoKQmDLwiqD
IC3e6tZqxIein+JAtEUcKeFnbNZx6CkMNaSKtHUvdE9JgipnOQlK9ijTSpHdaKwCINQaDI2x91LJ
NT3ltS2hOVRDwtgPo25rkJsNzNQagNTVcdw0bRuND5Da1ClzMjbALlG6OovYTWlQs2mJBQr79NgZ
TUcDux4NYWpJYgxZeOisqQSEWKJ9vIEEk6C7YZbIwmdOp7gHTbsUaTXBXIMs7eBmRnTsiy5O9ilI
4ulvSCnVrHH1lG0CnCXZyeupru9ypYiUG8XsAC1RmrSvSCPKYf7WTV2ttHbbtqxuSWAmUxGBnbUU
pn/DNv4fqMrfFV+IrtXXV3P4KP5/EJc/SZwupOX/D+Tpw/bjvz6yX/9FPqpPKM2fCdPjf3xwMXlB
l/6FxF1C2RT5LPClKhKuv3TmBV3+l4ImERCngOvyBAHZyb+F5iXjXyjDfKM0Ub1DWxcv0H8LzUv6
v/AeRI0GKYtsAL31Jzrz5w9ZnpZAcwCCqiDUlQEMndcRBqho0ilRMH3dvxdiQhTz0aqeTzbm+Ffu
fKo9PntJ/mUEOQlvmEJf/QJp1gd5oU4GjAjGp1V2ZFK6u5hVRJWoP9SNa0hIh3SgfMVS2tXyPpx+
UJrYfSq4YgzqKknxcQeROL+TJK5AqDsGJp4jK9w06WdGB4Q8hRjVc6Q8VasjEOf58MWPn784BVkJ
GjnHjzezkOAYEQbuESsQ7Cys3MT8M8m+S3OzXD/pi7IterV30Onz26wlUam4daOT699kVlv4bzuA
ChhQ2ATugi/7pKhTpm00pZbWO5ZErJ9RZ5c76QX6Pp74K4wJnja7dIuBardGBk7dtbR72TxK0xwT
gTf1HI4htV2ehaMOl9i0eMdLe+YJD80df19RjK7GT7qXDXbnrwv7fq/s7wfeXyv/7kGhciYCQzxb
eYHbQ7egpe3UbgMVQeqmD2gNlz4f1ZV+Kz+6Q3ns/H4jrRQSYOksL/+3ZdD+gx8OfSMg3c73fMwF
vZtCLFrGMLmRTIQZD1YSOmr/XETMLop3XAjEBN+Hld4VLLDjIiFlk5K4HBw9qfwBTWVJvqOYoc7h
9ZlFNIXalvQpKbcJxptVhdm9qLlZljnIvLcJCHRSedjmGURbWbhPu/wF/AQ4PtIWt9Q2mEoX0wl2
1GQOHn5uh3a1HjwmDXrEuJHlo0LvjaR3mGW6hdBtrbjdo23vKpAnmJrbPBv9JoE8uBFtem10U8mw
60J6SNNp13b6bZyFbhJ1Psp1RO2zHa5Wz6zbH7o+VTedGqF4rrSf2hQcYyV2QEpDh92gDTd1xewc
mWMBt7SkX0i/7C4uNuK0F/MK+SR0uzNg82pll2SRM06xUxeY3RQwgRjmxGg47T31dC3wDMGCeLm6
MQaVVC1am4qOVA9fAKk7EibMTEEoMMyhL2WVtxL64XrckZhhxL9rbMxT2bL5AU5zYtVPnfxb0z50
9ijgMFYmxleCh8HCMGnnAfADjDLeqKz2dPlLkj5Bh+AWauICmuZ0kuJZYMJpB4kMkuRL0SG3ntJI
9AKeKgvjLgElcmACraNDxMeq7AacrhG1fNDZkKnoiCHc5ILh9NZhCEM7SdAK0+5ZzNy27Mk4ZS6j
+PY6mJxl9HXA5Qy+iTFuD61Q2uiu+Y34BrC/D3wltvMrKWWU7ISaSJhnHsHIJpduUiExCT+L+BnM
d1DvxKS1iBEgQ3ZjsXpEVmer4zszJzcVMWcZ2ji+YLodHFNN7Urq3Kx4QwXrNkkHt0hN+IZKFJ6F
ayEoY++NrCPjcJcL9Y2BzsX/Ze87eiRH1u3+iqA9r+jNg/QW9Mn0Wb42RHUZegZN0P56naiema5m
pZp6dydAi3uBmcZ0ZATDfOaYkvqQIMU9/lzQcJ+KAHfic/HiDRFrK6s4RJD3anwzjZ3VRG8l/lxI
UQ0QngudtwARxTRbOJrWZkde+/KMDNMm4VuP6J0LBbOXeKssQxBsb2bQs1OZtzuQ4+pBs/vxXUsQ
jQ3kcZoqu2+OWqPaggrzmBk+PLN2WwA5peeHSBxMo6I+SFleLBMbWBw7xofRhcTUQTIgQm9lA1Rs
cF6morUjY7YrbXSE/kmN70LlfYKQglo9hTwYxjPEgar2xLeCGbexZcgcvIY/EDnbMlDH4/wwDHhU
Zljqgt2FtMoV0uowVg8SYmOi1GahVx7HZKhKzdOFPfaZ0ofIF1BmH5AesBwWzkVS2FqjpttI280O
P6lR8QuMBOLKMBWrCFyN2rHz+yaEyR+/zXnZgoGcnWq9U/Fo/Pf6xZiBGotEP47Q191WAgp/g+hM
A1AC9a5SWnBhRKcyYPecV5tCzbYiUsRaibdyGh+E5qbUOJA+ajcC4UGDXe7IuXh7TAraldw/tEnq
TckNLZ7nZBerqjXP4RPRYXEYn0oU9xA1m9CW28Amw4TpstmWspUQyYwVYvV84SAed8Uq8/owdBsg
4yUtcwsKA2TUwpMtIgRRowjBdWcQia3Ghzmqd0k+QEpXshTuqM/CpphxCGE1Ez7m+UNe34ESD5bd
YIUiXDl0PDvSjjOgXzKqlsr3d4Uo2AY2MAG0ui8jn6PUKlH6zSa3p+cICg+CyG/jUHjNucyRQ/VQ
6LgpGvhUVjPKANEbDV2FEw5qmqAE4iFf2UDD+8i3k0lxaHlucBoQ0Ar9sRVaB0m0JcU7ubiBJ9sI
gYOcHLM5gybqsWlDZ+ZLqw2RD4ee3gxW3aUgtnRgms4HuTuEUoz2mYRNW3pdr7u9PHrFmFlDTo+p
kbhiNgVJ1gYacukGmzCPDnL9PIdnmT/X44bOit08DTPwz/3s0SEPYlgfQ8zUpYmfZSVAIc1g1mXo
5hkfTABUyDVkgvjcQlnEkrvSSkTBMgjx5fkhhYBxSwaHQhOvrWub50SP6POJb1onxfpWEFAQk9Kf
1acRHIABHzGFtEld3bYC5FGjBw3/YVG2dqLEtjJXdpkBOxxBQZIMZwMpnkn06EdKkKsNhTvU+HjV
lk/B5KsLGxUgU5CJN8z9bBGtcrj0rYEUezkKPqeD0hy1uMugBQAsHO6QztEiUQCJKLXkEebqI28b
2haCTptpnizVaHNQr/dNvlVj1QkVv8MJm0oZXhPZptYFPNCqr4+o9tDkQqXKKoytBNy4qLl6/qwQ
mIkYP1Deh/THxaCjTVLZjHTZKoTYz9TJiYz3JJnADzD2fHHJ+cktpcqVem43SPdZPVncOPiqUfiR
qHm8HJm9EvkjOj6h3AWpmttUAi19EKDZf8nn/FK3saOQ0Y5U8CoJ8r5yL4upK8oNruInETcp6HMt
KvtduS+NfmQKc05csDdV2SjAP1Q6d5pqXHaS6MXVtNN7oGXHyRlofQxxxZjZqO4BY7KiFmbSIfVH
PfXECBtZBTxZ3kQfevfQ8M9RnqIOF7qVqm7GsQFmpfSVTrYHLb4ZlP4Ytu0LT9E3op2VjTxcxmuz
lvYykmoOj58B1xpBDMryB9+kdiZINjfictFzK8puo3Ib6+jblk+Cljv5kLpE4y6ZggxcPongsc/V
FKB46UoJYK/yYKoicaZIcHJtF3ackyjEbIvMSblLyvcmL5676ZaMr2KfW83E+3yab/qkxyeXfD67
baejUv6A8Tt+R29NkMTn5+MoHqH0C36bYaXloRJEb06eOBgqdhFuNiVQyM1QSGYYv9bVdOKpBwvQ
vSIUt4UQmZFcmyGXu8Z0h5/oZ126VUn+o5baY1W9Kn331jXg+s+cA55dQFpEJLgjKVCncX6RcbU2
Nb+hRXKo8ulHZKBHwVgfGlcBfgth2QZYIAMs+gFSnHPojjxYYdKTqJ8z5dwP26wGi7IoIaHCH4Qe
IioKZwmVZkOF0cdz4KUpfJnq9CIXMD2Pyk0zAsmXCbaK2FMUT40wWlX3DC7NhUclq5Yye6K5JU6K
M2l47YsIBlYguBaCnQ6yGU+FUyHinGvDyloYqeOXdiNsg+XXLkTsUEFnAPHaIM27Ee8PIMyXVBXN
MEODE9dyUiSmqNXHPBb2KoZLi0MebcO2OIqIGDOxDihHbbinbJo4QlAXAn9sxC6+WS/K3lzNiIPe
5wLVuYj3mwpVFjyTubqLOmpzae+mdWfXfO10OPgJn4FhdlNIgdqgihYeU364zOXDJM2OMIFpqKUW
kee7UlFcVPbOEkxdjSLdkYgziwFEhya0uzHc8Llihdk7rNeDTnwO6/ClEeByIAtOKPa4/ZBFVo+d
3jpqypsqDlcZSxZn7AVgj0jP2yHuTyN8k4qTRk64vvg+3FTU7dPWbMKd0lC3ie/mEc6o5evcNYi4
cRXrra0PO0H7MWWPsJ3a6/0aPXYBpPiZvSjMVkgG7AD6A4u8qVC6pJuzcECg3tuihfLhewEaPnOj
qyCqtNr7/L2L8X28RRej442mJOnneMmBUR8iJ3yrHAPWk0Apums6pKydvUwLYf+qoUTDg/uw1PmR
8jyZRyMbbWb9LG31DSOjyds1NOmipftzWiqgX0BKwY/lm9i5ILUAb+TcYA8T6INQBm7mbVUf8BqG
VXZKxtHtSmiptQZ7Rlaam1dz36+DL6AcAxemQCdjTYeAn8z4jcMdBskoctebFC63aPXh0pAtdbue
d19Lfr8Ovdg+eZVOaLxg3hPVbRF3/hSCAJXvQgo3bxX8/DVV6AVY7PtKLzYQFBmlqdIwWbQWHab+
p0KK3Tj0MEgXLN5mBpGltda8vlZQ+zrNBWpCy0SiKQWmSevzDKEq5GzVZaV283s/+K+JQbMNmxWA
4W9SsWidRahgpKNN0ZtOfDyjcDDbjtB5L51eNtd4T1enBPQpKnhMB3npFyFxTacKNBrtTgEQxJBw
29ENv6ZavhAV+ntWv4ZZNJ51KZ5rqYzh+VTmJ1GtTsbEB9nYga7+QoHHbIuLOpRbELCQ8gvmDBEA
9hqPcu2gKWKlSPPhdGxFvGRL6sOfl3xtCRagAIMaKk/jBKre0Z6vXwq0ObS1w7k2BmtVf6nIGbo4
DHKC+Qvqxejvu2g7cv/ezkGZl/WEpG9SpVzUGpNBcMkxPMlsC354QpLA1Iye13mA1yf0z2BLzdLa
KNpkphhszAtLGQtbJZpLq5U77fPd+XZxs9L1zzl9Xrhf1g0tQEJVGacBhQ63t8tT+qYygEZsC2bk
AzliQ0dlU5+5i25TUJHkwW0OsBdFCG4nR3FliT9B9H/6OYttXCnjFPMtZq3uo0NxkD3BpXjQt1Dg
bCqzfJsYH3JbPE6P6BDG8IouLOMeOPILihS8v/aKLsxz/z5Vv1ZnsXMVIEd0lPhGmwGmmg2KROkJ
i3Q775gtAFOYZNhBCpFC4Nl1E8S7IrHr4/puuBo/fLYY/vpOi/2ddsQIU+Hz1hqc8qlgfHrVHq34
orww8qTy9ucze31ANDYkQGdAxlkC2JqYFjUauX9N/dR5icPEIIXACFBkWH/hZPZpv336XwMuWwXd
gPoo0TDDJBbcEHUXcRLtehLvoLq6pT2giIiMQ403CYLXZEJJUnpXWuaoRDcaGtQ6oTvadAdJyR1S
d06RtjZBa6OQIw9gWbsca4e2yklCSzHURjNT4KaOPFiAuCQ/7HL8Ld17p0dohhQNcnbNiuL5XEL0
Qqnwt6uyR/jUyfvIW1lp9nZ/mzj8GMG9A5Qerazfry5Nq1ISVwXUJ53c8LrZac3pTnhQUbTaw1gO
EmJW5Un32mivy/utjG0w4PaX469WKBEIIb4yhQacljcOzVBBgkVamgRpW1krU716qWlo5aGoqwOe
tjhP9VgoMZGRYws38FmMYuuTnWfF9qBYem8BJCW6QPUcpaeVga9uri8DL47P2KDkltGSrXFxKJB6
bEcfFiJeXtogzVmrHRr29337pjqIZCDS8ODusHX/sq59LxJOV3FxdEEs2nSDPonXuoMb+uFRC0Qz
D9ZIQlcj8C8jLuK10fj7cWJAy9b7GYGL/towC5LaX1fil3EWuzXKppwbe+yY3tWD/oiLiLNeYW9g
9ec8g7vAyodjMfUfFlJdbFCpDMk4pvhwvYt+U/Wp6Zc5vQ9YkidZwh3Pvp+3FodezzN+zXKJQhfF
qhREYIdsvkIxZVC8OI5QaCduFuYQMJUtWk1moQKc3cOQETfIyrSv7tcv47M//7J/uMZox7rH+K3D
NHEzJ47N159cl+RmDaR7PQj4MtriWBpzmdE0Y7M9q065Y1qmrSdsBZMlqs2Owf4jp0clnCHVcVIf
QhOEA5NHYeL/5iVY+eSLs9pCoJPnRfyaotjO6OFF/f3K6l67hvBy8/gfXOu+4f/5sdBJxkp9TAY7
86Vtts+30DlmMHxxO2w/hBV48Ge0ttzGX0dcpI7dLJd8lmHERn6tG37Ho5qiZ5xHwgaoPywn/6Ph
eFNJV6YqXjs/XwdeXETaFMUU3QxUNefKbcLpHE2oBIwlmv+7TNECoHWDOofERJdBGb9yFW02JYkl
1ai0wF5ZDdUtysEOkA5WhQ5SCWF2I5LtVjasVtrwg3aIEhh+hPlKZHp9yQBiRqqGvhYA/L8fga7P
Yx0ekCzaRhk9SDwWaVfgR6xp+C0oGj+vNHAEGXwM7NFvjEQt6oic1B0LdTQwEWA6Vr4NXoGOerjp
oTbX7mZH8rKTvmvdzv58j63QqX3ilh4BiHiVPHDt9OvAreA3gef2jdzdlKFSJu3MUtQB0QA9sQJO
DbmM6VTvqc8fGYQ7soYMgZ9wSm6SI39ZOSLqlY3DUL0QpkcBUPsmCaBOVGxIRYGyzaJDPHd+Ugkn
OhapOc/KB6mJx6NzIMpwI6x9DkphUp3eZdDrn7N4P82G1aBLgwqNxsl2wlBUMLIouwctR616Gs5y
q6PQqN5qcuhkGnxq5OqBq3rUA0cIqw3R0eiG17zUAl5sbtCOcNGZDLQCSusa3EkMdV9rwNwK8Gwu
gOSGLwsgrVJAI2nbNUVgqIXHKdSSQfNEhRRNNmnTMEvtDN9U5ADxBKcJjc7ikKTcbQ5MXSx1Lg8j
zrFn9UreMGtR3pZ9NwDKWhIHmMMnLtR2YsJv+sywJS36IIZ4UzWSQ0Jk3fQ2Sp472pshkXGcU0DZ
0ZrhlM5sOW5Xp+htxbe1KHp9ToAgOAILTiM0GMNODgCne23qsD1ExrjVYaoO5TVpqyRDoM8YeqSW
mEg+lalX9pqVw4QYSremCCQqJzs5rdA9FXEoG2+g2b5qVXtWgLNFBRjMDll6zksgRMVETjdFG56N
jNxBKhOM1240QQPCcc+qIE3QHuiJ+ETFDHCinJz1InVkqtxNM7qnqtBJoMRnnVkV9YWnCRQN1KS0
IaZ6T0IaSKHoopttjl1rGVCrCNVCsyCyTMDtQYMk14dtl7bPDJmTkdatujtBfegjBTIQkimWlTeX
zYaT5WOXoqdSSeKuKfJtFNenNJVtrZ3eUcs+aQ0AjJLyWqrcR1gB2dglxm2eS44RR8CX/Y///J+v
439E7+T082b+irpaUGWQ9YAuDLFbXDsS4vJvVSJ95OHQHVejbdyokKQjQb2HupGtecUbCxjX+fjf
Qg6MCJYwjK2ZxTV40YvAKo4gLRGKLfpcYHhPSGwn1TjWwy22jwo0C0pIZiIAsBEKTpuvaXNcmy8A
cdCrEYGskb5JbWdFpwy92I+2ctO+lChjmiNQm9ZrCsXmzQReaNrZ89qruMw+Pqf8a1BtEdwh1S24
FmhaG2ZHm7aBChEH888LetcO57Ctr9nR7Xwv+t1DuKac8y3BXQ6+eF+ARW1inQ1O7e6jPkDUzKcP
vUUR33mNJW5Xc5BlTrAccBHTdarW9ECWsgGzg5ZbIxSXBJO8t8Bm56Y22LWbHNFs/PNOvj4qU86B
jKoAW9Lfn9FKyACnyjBqCgngVnsR6cO/M4ABGQngwZiA+u8D8DFVivlTJnLeaijWjN2qn+rVfSIx
IWEEfjA5XcSnXadOxhRDiZLRibiE+eadAIS32bM8OsSGafhG3DPm5J+ndn2PQDYAKE8wTb7pcRpD
MxdzLyIyCLJD4gvQcnoF/v1T3o9bFXW5+ql+jbasgEx9DtviGqOl0nuvVGYlr8gNfSvqYwviKUfZ
mynkAKGxWEgOIQff0Hqyp77fohBuo79pZVlmC+ljixSjnyDOnkZHDYirrN5FAGq2/HxBZ//GyCRz
4MjPFf7/+Of/Dp92KHAaOOT/vDvfYdA/uv+271q8Te8ARNNp8/a/vvx3PyHQivIvqLMA74hjio4X
JH3/RkCzPwFnBiw7qCGghMtO3l8AaFH5F8ormgGHR9i2MwbkPwBo9kfAUUOgExWYn4jqxbvYLv75
D++kBjCmaMCaBub28MOGksziUhtTDdstTCUbqIGD5qcu6D5QIhpcCbaDTN9z1RTi9+Tt7xEhKiOx
Xqq+FB5Ea7qgehchRUVqLLlADNhMFtp4bnfI3jCmdloVVWXn4lf69n3MxSz5rskEilgF3VtwiT0N
3ubAhJrNC4U27XoC8NNo+08DLg6qVvDiKPAYcLCqjezFewCt9mrQc6bojchJDCc/aX5yyTK/cfPb
GWjB208uNxMGV6EEZ9EbcjDc8BxWeNKguJeeopcETCHPcJvbRPDiZGcMXvJSt6aKqLoDcrawALKM
YyTFIaIycZNDO16TbHk/AbvnoQ2vyInHgzcyiEeurc2YBoBeiUAsFq4ynGKgCSVYBunPeVIDZndC
VmCRc/6E5vNoaqzRFsyiJQMEVG1HG96YEEvPokv7+RWrClgOiHooMWdWfW2FVg5VQG0DhA/7zYIr
bCJoIg9m3Nnl3Qxj+bPsTuqm8rofoq0XVkQ302Z8ITZqwc2ddop3xlEPujMVLV4KKnC8wXvhd0ME
rKI9IpcirgDuOVhXhmHN8kYQnVC+UQefHwANNfm9sJMD2BGdEZ7ATAoYMUYez4/xcNCHJ20rIi01
eJNuEsORYKbD3U/jrdJ46gt3A7396b0cT+39bAPXot5HW/4ebKg0QiypWnyAFyWxynFb3fZHqHBY
4SYBgB/dx8zRfoCN35gIui2mLVTsNWoSC+q5FtAxhgHi1WgKwmwNUJAhlqR63SWWLX4PtjHjtyd7
7aEd/AS9m9AGPFoTrBno/2104O8NkERf0zuCfu50D58lBjGxAVE/YR5Q9rJ6nzxmd+VxwG9kk20c
VvRnOx1a0SXxszNoP7LVH2uv+YFeh6U11ujncMpuPRi0RcH8AxqL9hxBqs+D0gZQgbFJIl8cgjFA
8b7cjQ8C9ASES2pTv2oCxPDhAOllFcqM+B7d64y0tnDpodnjn3wlgsyWnTV76dDuk7v5QmPUbGen
CsSHejdstDMXzMEEMB/Eqj1uD+ATaoKQin3pdkiWDvoD78bRJ9W44U7AvlYv0rwBfTSmJvdc/uDu
q8YUGrN9LEsQBn8gO3mDXwm3j3ajNTu5A/eAw2hBLJ21eKTYAlHMOOe6Hb6yUlhh42+TJkCgmcUI
Cf3ZLx9A+cu38YsIaNhBcdrOUtFtvdSyg675jmqPxkcEozkSm/Ngq805eVJfdcNTk8sUecpkFzAh
BjfOGU7Mm0n5dHaknlRb0WiAo/nQAVdZ9GaMZheQWKFgC6EDDF6lIfG8U/AHVuo2PquQpvfVgdtP
O0TwWmtWlVNk2BHxDyR6c2XxlalBewIt6R8dvgZnzecudwUr3nYd3P2QuD3XT/lzuym3KhZVBEy3
Msc71tlSIRUGwULogAx2eSBuj/o9M7ToHXUjeXD1tef7HjQEMD/hBz7ZI2K0GiKKoll05uBzPnca
9yRxkkfByTaAOyJf9kUkkUBOCC+99kg/NIc6s4PK1EbbC5oteTW0OpzEFprnRrEl4IsH6COaw1HH
tk0urC2GHnZyrsvbVvWaaEOIYIdQdLI6S3jlre6F36eYfU1hvgE8NdSD3Gh4Ymqn+UtNrJyz8f84
BZoe6IcKVZf8FCMLqajZ5RBv6HSbinYJACJ1cf/EF0AtndJrADA9IMu3eYwFLbwQuk7Hjk6NmYQe
o1+k5QVCT0DgWmiZasB+oUIO5uILuY0GD5CkcTKn3fihnBugETHj5BHGP9JzfBElB9QA7Q5txQzG
iz46Bs/REYa+gbgHkjE9c3a/x9GwDbwImkmUI9f7vD/dNLiWnfphPsqTle8A+B8mh27acyE8yuhg
xvxpCgDqHSZrPOLep08NdiYe0U61hj29hZgMj9LWtOm0EpitnTSklgLwXAgsrUaPBfxKKJTDzRyn
ObSZNxGgYFvVKwcLOBFQSgtXvSvKjZoOCF85cPQeZf6iiG4imNq70tlE8ZMbRTa13ATB1OsH60sA
dSVx/8xnli+nCo9MTYMcA4p5i3yHoqhZGD2HpstjvzNum0f1QB/Hx+ieO4oQZ2zNI9mHt9GO7Jqt
8myc8ZMstDD4I3BDM1yCmFqjiNsDsYsnrilSXIsjVOgLsgwbNtvLZGwSZDTApliyRzc7iJbi0+0r
0HIXJvEXYcP+eS0W6cvPsOXrcIueUAwV4aQ3sBbxjpF1JH/054PisR4bdo69puuySC++j7dIBbWS
Ebw5jNfYakDuJVfygRgNOKdxNM8I+gMa9qayUkVgPL9vwdmXWcqLKkKOMqJWs1Hrj2anPU5BDFwq
ZKUO8RMER5j8BfsBqN54hVcHTI8XV/ou8xqg4bpNcas5owWQMZAcWjB6/LZ6iaw8yE6A7tvGZvL+
i83Bv5YJVW24xjAta2mxTHzbcFpIEwnLBKD3WwKbSoDkoU2KD+OnweCvNXiuL9GvEZdLJM5DXSeA
5KK6A814W9qidHck79lehWmdDGUQHnF7gYeYHvUnw5I/TwI44/qthms9NHGlozUi7Ac7grENZ8dB
8aDCvx7y9qUlXuofyu3n1v0v5YV/ZLyikvdKqqlJ0L/4z33y2pCWfND/B3ixBgrt/+eM0Ote3t5z
0lXvX3NC9t/8IsSiJon0DTn8p7INUpG/CbHCv2D3ooFXBBVT1O7Z8fybEKv+i/ncMw8qCBzLgL39
kw8KyAcBhEMWB489wCpxYS7yvz/mg6xq9uv6RU4GhCuKl2CryoIA1yvWVvjSuKxzYYgEKaK2npmh
B09ERyI2DZJT6aTPa6jThf7J52gAE8BwRoIsBcjBi9GSlE9yiOTC39WjuylQAx3vUeSDiQmjWVYf
arYZbvrZUbeVt9am+d6hAoYQpFz4s+JbYMaLc9xnfK10NGw/0UH0hOqQl23a28Zbu+KQ0H9fVgyF
gijYplCrMVhS/GVZOWo0QwhGhV1C1aGEeJiGoLMq1IekSRwNaRkRYMPQiV6ehEGvJF6hUI9ksl+h
nCTFm7k5KkO9iSNA3avxHZI0NxovQoqiQ6qnGeljrYaWxA8op4ubNoSDXUPQ2Bb6m6SXdtDdd3Lp
XcZrTSWw7Mk2R8BbybtIAjds+pBC1a2rh6H+MPTjhF4HWq+Onm3bWDSVAmllSsyRXNr2Pia11c23
aX9P4Q0igrmK3kTSI8XARaKiElogr5yNW3mAHtlcgOIDnphwFDsYXiP7qbdSMZh8j1gDdIKxhtVG
/16Hx0g56CwsUitT5z7S+LGIKiRKyIiyF9RV0EGAbgzRfR5yKPEwm0WN5Pe5izqHImcgPJBA6W3D
dU4rvueQdsl53VaTu0gvEJ3eQToTIRGBGQ9/lKNXA8E7nW/n2uOF0awQ0ImhJ48VWlyAzuk3VA6q
5gHqIfZAY5fTQDMjz316ntI7DnlUlO4MY9rCOdBJQBYG1Qr0PtS+s21VyT40pHwjAs0DY3SJ20C9
sxFkW4jokyhxm57siwgEgfDcIabpD13xBFywGQE1308bNdG9qG92MWL1ptvxMJBsio9EflNAN82f
oXpjcXJjV50fNQjohbdsJke5RhpWuMIwAtQQm5xAoIKA7k0BKmP4jnaWmxq9SZB0aEh6MtBV9OFt
JJCc7584wTOKnVIESrJWqvy9zPPX0f6y4xdHWx7DNKsHHK7elVz2NInA61qI1uE2ouBfyodoVTvr
O96PnWhomgoCczyHMPvvxyyJc9EYFdxeQCeh83oBkw+0bvDmchvItwmvX+rEDnErqzM7uJLyVmYa
mzXs3dWfIcKXHNPHIeSXctTJnGTQDMLPiF5QSfBBrXKJU27aA9M8NRCooA+8Y+lSthGcxmNvcmSv
ye4L174AVJDQNWBSYpq+WAzoTk1a0fG4XNPBmrHDCpRxGoAVoFZkzi2sUoAZmCnICxkw4WNqwsMa
jVDNLpM3I9UK88tDeCWyF688LUyV6Z/fsyjC5Vo7IrTH70mbEEQbENBlSKx00Q9t3paK6gBgYdbQ
Magbq5vkwBBvgbsGL7S8JK2SQuo39Mqx38iztH1qpfxO4cpkJeL+vmRQnYDtA6zceagCSItNS+HA
yU1D0dkJAVMp5PxZ0E2Sz5eVpVgbZ5HkEDq00dRiHNlj1SMc22FfXwSwg9HFYsqCU2IqXi0hjlM+
mL4f8yNsUQmCeMwPceWoXv8xiCvQItGhl7uYdEaExpggiWCX1TEx7mN9m/ZriROL4X8PK5icB3yW
0ZhFNXwZMoPYAb0hFWMQ/QCRG0vJn/RMsyhDa4C9PubUVPQ7TlvpbYmLFOrzGkKAjrYIWiYK4qPF
G0/4uFX5krTgXFVeAzgplKBsLfxI8zsalo4+FqaKK5VR6JXklddCSybUL0I5SOhOKH7UMSq4I+9Q
PEazpDty9653eCFFvrGVsrkX1I85fp2nepPGd00Mo8xx2AhzdtTF6oHw1YVEOsQ5nQ4PYtqleDml
oJllZ5Dg3J3m4C6Cb5t1eI2UjaA95/H4AE3Eypr4dttNgp/XuCwzcEglyO8oBLzxwqolMOZTeKmH
+X06q29JIj5BW0wJxW3fByC4pKY8k0vYykcVhvDtkGNS6o7OgguoEB58LZjad5Ct0VPEPsvB0kcl
RC85RBKQG9M0SxAytPXbQGTscC41aYbKCS3MmBOtgq+PYiZs++wlhLXzlAH8AdZdHaGQBgI5kYCs
rzWXiFsFri3T/FiEukPoUYUkQpIeDSW3hf6Ax3HbZfdR/Tal27p6SyW/g7AVe/mG/B5SDaDcyXZX
QW8shS3WBFEkcac279nUm0CSRMCLV/FB5N4Kxh1803gASNqXIfd4tbSK8TbmN+iIQ9iucXpMIkxP
pIa2O2ihcow6YteYEdjHLRTScwNwUqpso0528a44BWfY2tgidMETzgNqIr/PGJ4pu1h82LoGF+9D
8Nj4rvA5RvrLOPjCVJ6ofDSUHNoRxW5U52L6SqTmEnUlBEMh8xKPoOWFeNdh4VZEqHtJnIT7zAC7
Tx82c8o1W6pUNjZz46hdd86j4UYjpZ/Q5DmupE0K4muWXWIS3Y4g6OdsDU6Vjhqy8DJEW7gfWJMc
uRFwXsCBWTWEofiOHuS4f23L0FcSyYNSEwwSoJnbY0Hme7j12jIK0cLUOMPUbuZeCEgu2H++69gB
W558pC4QMweYVlOW7WVFbJpKFgAxQ84MTMJNgsuuUokVE9w0UFmbVLsQ7/485jcsBrJyPHr/DPoZ
+X8Jt/kq46OoEehfbL3WSs6lz7uSU+7XhMYXRRN2w2AsWHnAa4pnSQS7Xr+MlYttCq4VHvve5V5Z
3T25a93M4+4m9NAai3uKvWk9o1i21H+OqrNhFTBZlrr4mpEnnJFAQg8vwkvko5t2FznJXQLLxdFB
1cQXt3GQ79dypiuPuAGMC8IJOPkw0fjFfRqG0OYbRMy24GGBDFCtONwlVVCj1K9Ox0p4iRUoYSiQ
s+EGt8jCQCRNEHKFraWoHwPxVhThWc2BZYSt3xTm+5o8rnz8a0uDlA4aMwKwgLq2+CC9ALVBzsDS
MAcn0FqHdzSqnDFgTjwpitDEZrKT5LiGdb6200ESQ48esQNEqhZLI4uDzCliSBE/EVeOyWFSZq9T
xR2gbhZSQ49WoWs08dvKfL/nlvgQKBmAnAapTZhb/L4BZUPqkF6joxYj8hdsXG90UwTFnXBQlK30
wczA1hLa30t2P/f81yHZn3/Z82UhJ1nViZCjyt6U8GEQ1gxBrrzbv09q8REHCQ6QPejddv+oBiCv
nCHRYupHZtvWwPZrFSlyLUABfhRHCfrKkvAJsf4yI27Efpe6nCIiQ9MRKUPnsmKZuCrizH748j78
MtDy4OYTMfqkxNJB1dMegNnoegNR94qDxLUP9GUUVi/6+oG0uCj7Zkp6JPn3qYxcL1nDJX0nEuD8
M9AASC+gLaIY/vsQXSkXWkgmCqpX5yQ+k5DSE6R4giU5A9xoV0Lzqzvi63iLPQcSfNslLRaO6QBn
l85Dqw2dTXSqLdkv0b74N47V1/EWO7CEcG+D+lRvx5vBUVwBtf75MAey23hQq7LVlSj8OzsZ6wmg
LgRtYU7M9HJ/X89QEhETZpB4A2j44zl/Q9vI1k+IP8invjerafNmerfaZLi2Vf43a+exJDtyZdtf
edZz0KDFoCcRQOjUOiewm+JCa42v74Uk2YzEDcuoantmnJBVTA8ADof7OXuvfTTuXLUExE1XMgnp
7JTr5410IKMd4OOFQqNr6W/oi12MLz/f23NDzk6mPvAOT+p5lDLqhTI3HUI8tz8PcXJ6Hl/W7A0Y
c4TpeqWi/qZbbsCu5lXzLjgMw2yn9aieO9Kd+uocjzd7HcJG9MHyM154EO4wSHHmn7q4/Y23JiQg
LZzqwrQr6vCkIsig5cRDsnKd7sZdbsLPYnPm6v88a3+bTPqsp1KLWq6jjWxsC+xJWr2q5h3IzIUJ
Q2eQHn35OYnaRcpWzKdud2bs6UrnK9zRnZgXYbQk8sweSu2X2EZeKjRuzOuApo2wNvfD2ebIyYUB
DRO7EnWKEFdmL2rYZ1njjnVl9+8ge64n4UNlu1fabqqrnI8GOFE2tvi8/2e82XnZLWJZD8GR2t7l
VNlqNxTR1unuL3yUpjk6v5PHI01z7uijpNNAEGNKh1/6Wm3TbmDC4psKp6Cqs66FaX35YzCq4VTQ
aEDQSfg+mDskUV2ApWHbhFqGWni3Qkh7NrP0xPdPZn9EWLhOfU5TZ3cv9AS9GrWcTFYqUWX2OTTi
Jk2Cc+6TE5NwykSURIWNmAZc/fvVlKFhtELGC8Dhlhj2TbHMls3LP79O8j4930z481lBE5WBH6DL
1Cem+vcB494X486oKDTYLelGiEaeOPjZ1jojpuLsx+LPy/s2mjl7v6tUyKRAZbRwOymFxiflVmhW
Ac2+KR8x0S7OOer+nB1TJsAXsFIyKIzNluw+HQYao2P1VbFKV+1mUoqU6+bMwnXifIH5g+mnyUDp
yaSaPbekEBSzSJGrFF/Ldompd1lfN4+SHTjeQ78H1Ul5HCR+fttGi/rWd84lI59ayNF+sn5SsNIB
THx/kCC81UzVvMbmTLdvR1A02yqHq+WDezQ/f14rT30Ij8eaNfi1JlS8YBpLi6tlaT3p3vXPA5x4
2yjocVQTUXazOM7WxiCxvKzyU2p74OylPIVqHjgqHp6fhzG/OtCz1QN5Nb0YNoW81/NtraBmg1yJ
1Pgpz15WJbAuiltRES8nBYqgfyoBfsOOaA2x2lXmTa+9uZnw2RqIt9LaDoQQywLZ8qF8J1LKSsFl
w5YEMq02CwNDjToES23ESGO+Kvhf8kuxeRXNO1OGfxZviyDfl4Zlt8J4W6J2kTIUMsFdBN9RAC04
ulcFlRD1pqbJI0aJ48a7uILEiwqpKbDbuMNC9u+j+EkPiJDs43UiodjrpZu4Fx/raLjwouRa9CSK
iPKilLVNVTMjcogGQpisYKqvKOMRHp8YvxKR6GAUtbcWFCu9Dnd+eVMO3mLkWKZ3Fhl2aGm0YWfo
1dqVX8mCX0ojVYOhf008a6eQINRpr73I2uFr+1Kolz7xCYDpacJh1S0Eu46ErRSHl3XSOG4T2CnV
oCLVooUyQkNVc8cf9GWlBVc6f0DI1b2pussWx43x7AuQT6ls99a96ytr0+QelPG671AvJa9VHF9X
oQ6hH5iqKDQfBqw006VFSDVgi1F2F/MTQtlbKEgYg/SzGt4znvCgVS8jREQs959G3K/HChxaU8BW
IM2+tty1bMbrXH9XUbmWmaoufRkxlRrte63Zx/k+Me658omhhf1sWSCCU8xXs0SSFXzEIYzE1FxF
Bl45OK6log+wc5pdPXaHznDvTURKSXkYm9/JeK3KkR1ifAxUf+k2it2qCixNYe/2LwrcPSMxLkLP
sCUp2Zfip6dp67BDuwdsIHMnSqcrAMBCh1mX7lYKcFa1/aH3QzurnwdJWmR4zqEOZuQFgFBD61k8
a5nwbvTFTq5fyStyTDEBOSZta2Fn5trKHNSrKhm3ZqGtdDNH8klmSr8fqnituemCSb6VUuCDoY9A
7lYcNQqMmzzXnUq9BTuzsELkiKgE88oWlAs/ix3d0uy6Lq8aBQy+eKdYL43ydSGFy0xx5Z00jgtd
f5iqsUFWrosG8a5uMHGVSwG0nVDqKISlQ9lEO9OnFdzGW7Hu111FIAcZFxgYrotGelTaB8mQbpIg
+XTBvfgKQFxpWHV4XD3vdzmicssAKWrStsdjlSSYi2NTfWqK2wxOtV9ehRU7MKtdTuzZWGogimWL
svuIoBvWYUvQNNWjmr5o36zi8crFNSYOl0003pUkSQmtei9Dztcb+lOI8eqYOkq7zFV/HZQI24Rh
YrFme0998o2ryB8oEJM/lFDhjwRoefBPdFdZusF1KwR2U0eQbUs7Ker7SlHuh15xJMSSYYf6O5F3
nZysSvMmMHgb+s+8fNbEO7HI9rlZL0nYoDyfr1RRXPRGsffVyE6kl6ISl3GI8q4NV+Gk70V7bei3
AmkbFB43CGU9yrwY0J0Aw6WY0i5u360esLe+CP3XOnf07nYo84OH8C7rTeQAcMV0jClpZlNIVuIB
kGO5loJmn/uvo3mjSh+9fpXwdDM3tONOPVQ0nmPvlyLw5peeM+E3K2h4oVE6bvpWDeMijYqVpGD9
qndFBt03g9CncDu1t1ZSt7VrQsvst4X+lrNINt59Gd7k6ZOSDgu9gkst/W7VdqvkdwMNhBjNX0hj
wRKLZWxiFAifuuy2LzGZRQ3uy1dl+GhbLsJ6CqpXrx6XdfQ7oD/hXSQjyQ3V7ZgjiPSuiXpdRMp+
LMIFtF1AzA4Uf7vXkoXS6TTCifjk17geCYoSZWtR2xZNYde+usppi4SpcamzRmJjXuWFYguZtisD
VnUWzFwKCbL4wkYuvMK6rELvxlJJQlPfh/K3hI680/1NJjNvlQe3ja+HQdtX6vTHogcZ3GbY0h/P
ypXIdUzSASX5GEcuhJQEtX5iDbaNIl25RAIS54qWuN6VibUWEKlFOauHh2KGqmPhhXxDXLvvDzDc
r+UBUHN517bKJR2qK68EMq7cWd5zz9IpWS++oS7MrgQhXb51AdhN8SlAicwf7IL3qi13CuvKECcL
d0CyoaHsgPvI934lp129SDXVbttfTV2g7Hiw0n3fCrvciFhFeOAqVlwks57fXLCc7YS++fAU9bbz
MpMwtX6RjSiFlW6jpvFVJJuIs1vxTg7ltaIVa6Ph0yQqDrEhTqP+Ms2H0NjWAUki9JBURVzqxisE
QaJ1ooNVI+MOMPLWCPUGCmfei5BXjjkgzG8u3BTZv9jAQwEToqvmvZLfCAlIQ0C2ukxqbLmePmKy
JG2F4EEVD6H5qGZ7jpCL0LqVzU2aN4uobN8jA2FvoaxC4ix6RNue5XiIBbXx2QNwbDARNda0gM+6
EbIcZjgt/T2PzzbzK681LmI0F3KyFo1wYQxvMl0IL6UwoGirkP+fK7LkmzELSX8RGebGK9ql17yE
mbLCP73wrAxRlLnwopad1F5p6GJaFbfs0fJQE7R7q/9QR3NDXsV6uj1q1i7DhI5hHtuqG68SN9rj
s9vwMV1mieyA60IHsvKDrZqCzwx2TfGUIcrr8Vwn10W5w4i3ELNNFbcrNxS2PsaNzPOdXr31tUux
um9EZalKA2biJ4MfYsWeXeflwpA2sqhNEpNxfOt6QFDJe5mg0R4fMws78/Dk0s5qBPY8KGUaQGJ6
eu8JL5n0WY13OR9Zbh7RfiuJXKq0gD0NJbwtfLqnv9uK1TxbG9btYFarNvoUO4TwCl/s5JoNz8JD
Jm0pyJx7mZ0FW7bMezAlZsEICz1BoozvWVAuvfE11ZC1j7I9qI8m8vp+ZyqHLCrWijRc1K5g63lp
B5Z6mdbW2sM+W+IejCRE6SrNcctcima1jqB9m9CZkS4gDlpk2WfQdFvTuBkYIPb1rQD4OYzxmOS/
DYJQMPCyBJTLPItsQ6jsKsvXOUFrlcXeuEYXY22k/jWLHwzKOFHirenRL4qqfFI8luIEebfZLM34
TgoeBdi9ZMMgOE4Qrueuo5oBNc98I0TWxh3Yhhjp1lCeVK2HdpqhJXitG3kpeyUUVnVZmMqi7RB1
vwTtpQoqO6jsnA7xSBYPlMIbkAY2AUDLBnW31l/kKbsg8bWV7wLvWQvwD0mJkzSg8cXWqWGWt8yl
IZTZir0TA7VwrQvZK5ys6RzFaGy9izbjoC6NDqlScyGIAjuLit0wiX5atBq/3ulqlfmqoxt7b7hl
7qgBG/CBI170q2LFtiZkGOKrfHiyWCkDKdhXiNM9Jb+ow4D9SrGqma5y+xnSUg0ipDUt6WyDyLYA
iv/U60vXoxXtILxflxFmDAvwfpLuh/Ali9CWq++k1xwEPfglWoAilNukGFcFKHxEg3bfgFALYama
v38+t5yq5cgkgmu08JDqmPPDnlGGujbqev11jk6vpvwF60bnxJ6dKcj/mfmAGOh4pNlRz8jNtJGz
fKpHJpiVg533mG9FByDrlW+LH/zvW5Yegj681bkS759nd3ilHGc1QzUmEMesstOkIiqG1Jg6lCDP
di3+j2pbn9VFnzg4fxtmVqB3QbeKLbpFW095L5jESIj4lClsyF0sOGee3Imjs2xoNFyRYZNZMW8/
9EWv1Kgqp7J154R41IqL9Cn+hbFjEa3YNZ2tgJwq0CPBps1mwRMggmZ2G4XekDOz4Avfr5LL+l4t
ltXl5K/Kp74AcIxf0XV3Fb5WFOm8M1cr/1nvwaBt6OBNuF5MEbOiRBL1YRUOjN2B3AL2tyyW4x67
DrVV90XdEkX6jHFn5V6aF90+sWlzO/+H9ia32cDBTbuZ/sRUADsqRqZdM3oe8DV4LlPudM0sgpx4
tj4oT39nVklQdLDgxtRG1f+oAAHLVhK8UVPlTl9Pl9rwwjSXUwFPQGXvXZtbC4hpcp/SzZf33upc
j/vUovDtF8xeVSI5RGOcGsgTvlBdTjCuaCvszl/rqdL1t5FmRcOsLkYqpYw0NSnMHV7YjU6p3FjL
dvv5FwrKJ8pBx+N9VXGOnmFYU+F1Q1rU4hp0yr5Y9gvMAw7OO7ueHFHLcyLEr7rPD09TndUNa4QY
gmmw7LkPrT3aKDEcDSc+OrcDJ9OdBpDWXKAIegouChtH3Ypswl1wZXBHygM5EtVW39fY1s495BMa
TVgKyARIpiKWSZsXNKmHiV0+ZRBOQGdvk9vyzrquV+PK23TrbF3vS0dAhh6tc6yDqTMVw/8Cje3U
e338K2YvFTsRWWxUfoV7AZHyEJIAJF6NQKU5mtLUPHfVp8QqXLWJf5zusEak6veXeETwpeYij8M/
jKtgIz7mq2nMqluQNIqI2S6X8SsGw7Pd1FMz73jg2UyXEi1h5z8N3N3p0jYct6KIYkl5iaN7Cydk
oNDeFK6S4QBNfKugxpMxgyqrM1+Nqbswn45HP2MuDMozSZBdhZ8xsIj15Pi8uR/+7/RStokZOdCT
s/OL+GG4PTPsdFt/Gnb2FrRNHrKfYdh4W/3SVv2qc/KVfxfgN5hgzNSalzVGxGB11qt08oJRXmEM
mdgw87psmHli3k8fjvAwLNuDsUrvUOuDhYCE1T+SQrYPVnqCGPrnKz6xF6DYjITD0CbF7x+qrybz
5bBH72kiRwc4aMec/mMVgX7kLXtwKT8Pd3J2/We4+WNtUL9gJmDTHA6PhL/anFc9LbB/HuTEjgNN
t4wtEZwITfpZLb0AN9WqDfbREQuuarGtVX79PMLJyzCwPpIHjA9Imo1QdWli9iojEEpD8qudU+7p
xHH58yjSF3ptPh3NiTWt84x04ve+rwKdWLelmIS17fcrwPlBF3AI6BysAnkvb8l3XGipsczjtyq9
NoSrus6XeFLwIP+KhXfPd51SvYsMGsvCbdlywEyTpZ+Ta0KLPRrEdS699y2PmYAPtTWWBYfSlIzU
SF9G+PzD/tPslK1ZPbaJ6MgoMs20WhMZSdEjvZYJb1ACcWOQ2BC+NhxVaov+fUb5zb/qSnj7I0Ap
LV+avkyl6C73ryJpnOzV/kFjl9lRp5IpzsbBvWa8Dmm6qvzHusQwLD0MQrE3fX9vkHUhSTkZz7kN
p2qpYEiOxs+iL2BrPw6pt9Sqx657JHWSRJZ+oU9JUgP12qyiQEfkgwT4S6a+C5EOpfaAvjO9RLkL
0ot8cIS8Q2wthKZfUfGmKUDfSPEug4oDaFttB07MZ57niWmj8iixMMH6pWsmf3+c6thHetoipwge
64PogL9bTVgAIGW7SYyTXP0Fc8H0N2dT6NuY07pztJNQEquHJoM6RhSSQ9u5jq+4eIy20fCZcOIj
hBmA3KvY+suh4XRNl+Hniz53zbMNMREGCRI7+ru6e+nmDyXMLdm/+ttjKMevyewa2yCCqGUhXZWF
65hiVI/7nw7Iz4PIJ65kcr8RbQ7Aixdydqxo2iKySrllt8nLkRAFo5ej07bpXq3crV5ZT32R7pPx
dUgIabkw9Ita5JxoPhtG/MttSXjpOcODviOb6a0fA07V5Vo1h0XoErAxSE8uZa6ff/KXaH728L/9
5NlJT461Utc8FBCD9MLqsqEW70QZadicwdpLPt6ZSoRLfz0CxegSw/EJrdQVwclxRGUt31hOhyDm
1oMXOz//tBNHXX7ZhHqagiz4z/dpGWTjEBhEUNtJnzlmNqn4Mxoam5DC+9S9ymnuiV2x+3nUU1+G
41Fn96MccU8YAn1MzGRU27FthB8/j3DypHA8xDSLjt43bVS8sUoJbJlUWsMvbeNy6KMcttWJ6Ti/
UTx3RbOpXxtkcPuZwj6pvfWCfZy+/Xw9557T7PV1G6nFp8XfD/vUMbr3kTJuTv55MXn+gJ0F2rsa
nYPkGV/ikj8n7v9Oj68j/tFdLMXQGoUcXXhrbH3NojSKaFtIVymVLt8qsEmRulr62lbQACJn8kry
U1ujzIxn9sNtkkPt+jug6nzMfqcqrSlLDjdSh2dhKDYqARFSQMx9Vtht9ZAmv8P+Ri/LO9lXD804
bMPmXsL6Yfiq7aUfSkwQY4kblMS1PBoc5PgLBBHLXOEMgh+GD/fBUD9J57LjFJSva9lpE6zdzD1Y
0q1OtdWn0D307aevKvsi/l0syvq5gEBDrWvtU0nuzCdvMJZpgdsuwh8BSiXpRrLhf3d8wLBeBG53
M2iEAjQ5JT3+TQureOcuJO1WqwgmlEnnTPV1K6eOXhAVOeVHxl57XRcWaAzpIu7AtWjCShvHtdWQ
ZlVlNHHF8lnp+7Uf+vtyNC8G07yulHo9iGjA4oFeUXAZuopDOvY6I6RoyYH0ze+qRQKdolPKbXZr
KoQ1ThFSdWLt4iJ9COhQ56W+TOBqCHhT4jx+VDrjwiJZLgUq02iJo2qY4ptimQvlJizLXWZJjE+v
RNKdknstypg32V/RXY6x1GR3cXvZi5RmI5V026vYuhE1ePyhRelcdATZINKLtgXVK6+kjxfEy0Lf
+6HsQN9cWF5CfNelp4lrMXjW6mFVRED8cwlijvnU58LBaqK7Ef6a7g9X6buhLBQ6PoTbpxRTaZ8K
skXTv1upFiSQOuBKcLel423bVzZNl7zXF+IgOUZwL2ftZxo3F2VAzmgMLraOrttaX+Hm2EoCbFSj
sptM34y0M/tB5B624sHINErp9V1TvMGMI6cUQ4AlXsc+BWy68QbtFi9mrsVvBHUuBP0uAfBRUbBL
OaeX0rIRcOK2pk26wJKagR035b4sf3kkrg36Y2clt00drwhPpr8tgTWlOhMGtt7e+YO7bcSoWniC
7Ai+uavI8mmB4EuieggiCE9E76TpFTu7HRMScoFAH8WwdqP62+zuR4+QDAMNgkILIMQD7pq4gyZl
AFGQIVPbq1c0HR0EereSyxnKqm7CGLoK1pY+abdNVy19q93WsUTl/jkNP7OazWl8JSUcfeg5hMNd
KsSO1lLPzgiNyayFrlBrEAVbkh+a8LYrbtk52y3OtEyJt1pToQkgqbnAtcsJGaMD9hW0BKJxgaUH
iYByUIx6VaXVUkDXMBT4TivymYf3HG7TOD7I8S9fx5Sjk06uP4qJ5qAKQTuyyuN6WTOUpT615XMn
goGyHHcQpYUI7ciPshdZwlQdiXD7hDel/ix4C5SguOyGX6rkX7YKZYlIvWYh2tbEkhb5a4bwwZME
UsWSV3XUF3lBqYWoW6tBkx2+tmZu19TUFcKcRwgvWJIGgnL9sf6dW68uc8fysZ6HJFsFpBpq46pv
rlNDY3df/M7HDlf5b6MabVEi9Iu9rZJhw0oC41AHGZvb4EBXO5UOGQusCeaUhruj5NJNEZlbUbo1
JJz2qgcV1HTMVN0QZhosqvCiVoSrNKmuEg99z/CWZ+Jt0tOzo+Ug1Xix8mqVAt/txeAqUULYX6ZO
Y5zYLw0/Wy+9iLm4NYYEy3zBTL6RS2vVjPKqif0L0XrOfKJkCeITsaBZtNXHOt2N2bvXRpsOqVAR
j9usDWlCA8/ACU/wZ5IfxvqXIW6z/KkupyD6ZiFWtymeL9dvbXwtVkRnTH4Tq57ckGeZ7mbRsGAP
tx1xcn6vLRXxosZiVlc0oQHR1Nc+MWmK8tAW2l2UvQ3WrVo/al5mu8YbPgBmS7BpBM0WkJekypVk
0FQS/RVNK7v0Mzq8vT1ykE7H9NmaIi+ABUhmswiCizG+GCN+eb3uSonuir4OdWBxGT1rM4S9LsOG
SvkqfOh6vvHikbBT3j/PvW5UnEPQnpN73wX2EjzQEds3yVsTDQQjAlnTStuPCMxorqOKOZbvWvkq
LpqXyssu0vzdC8i1K1n3qaJ0erToYVGJDcHZ2U3BeUwI4kujrHdtnh4UpC9iVdh+Ssp0YwCjynYl
uZAMH1TmJhTIC6Vh2Ib0ylQcFw20B0BzXgeDogytpVZU+1wE2kR3RPDCXY22aBm4GcqpYiMF4buc
ENipdcMjQY5q89Er7VIAmMIuGa5eluKMhF/QjyTIeeuETNJ49O4rVQBOpi69sn3Mc2HhgdMyGs8p
CpOwWVQerC5iVxG2jHDN+q0SDx/SKxzH5lPgnFPo74m2rVR5l4cXVvOgar+TsgWrh/3HfZTVW204
xNWvLE+Wgdg7SZ46gus7qo56CmV9xMvJ0WMhE2msufo9Z+VNjEejlbSFShCZGbC4N4TB+68dUcee
eGfWHBxbLHq5K27iyr+QZYBV0uiM0bARWzRhgrFLDOnAn7gZeWd1oFhhXqFpweL61fi1XrTmnYhk
ThoGEoVgJdFEr9rutjHxNCBZyGNIALl/iKrsTqOlWLKlNYMQb2e/G4ZuUUNYcEV30ZTWY6ehGyBE
d4wCNAuh05k3iRqtLRrGRtitR1QqZZmx2djKkraMh/hQDqDipHaVsTQoUktZaG1l1w3rSWER0xnk
JB1flYBpmtTxgw9BR3HifyZAGYJGIPZPv9LL4IYGLrHagTPI6qFHPVJ5xJpq4MoHzO0+yhHS1KxJ
RRAQL9hsIhSCPnch5XHrtBQNxECpVwGR4/ueZ/w7t25MqzPHZS0Oa6/+XQuPsjzliiuXVlZAwLrW
iCHkF8Lh3kikwFr5sB8b4dKtEemx4NaSf29F3UGthTc847dSLkN7bpZGEO+DrONt6jcIdt+S8r1p
hOXgdduQVVuXL2UfsVa6My2aGD7HdIswOtW9Sg1axZHBdjgWrM+xG4DD6Rcadk+DfaCJdy6vXgSS
PAjkrC/TNLvWvEsZ3odVPetGt+7o7be85rJSbRXVJXXVK+AARebeE/tVnjd0wLkDgrlNq2ZRB+N6
LF7VWiEn9BC1SAREBEMoIH/e8p85Unw1SI/23jnd9kHQ2fI3LtUReYvv3P55hC+l/x/bewTzujg1
BvEmfT8keVIrlvJU3Z24+/TIbvzrqeVQrNurKQkD7LCdi4D42421nBD8kNx3SIh3oi1vrBeII89s
Jy9jJ30Q9+cqsadKwABb//3b5qxs0dJrd8CpYDfizoK6KeG0yZj6mP4748pTyjMFktOH9KMBZzVn
sw7EQagZsI+JRdBW/vPUQNOYJSt3C8OdyLyJ1oj8CFSgeLYCfOJxI4oDvi7pE1l2XniuXS3MZG96
Foq+9PIbv/74+0+bKBF62pKKC/YPGHJbw81p/Igq5jbdKoviDbp0Bhpw8j6S0/OBkwHh0qJ/8y7Y
2FoYUHja6+Yp2TeHiadg2RMJPr9xnWzTrs5acE5VyI5/3nSDjuZ7UwZ14wsUWStnMgQQAQOIY9Gs
iq260V7OIcJO1Pkh+YKsAKmL0ECbHajJh/O6wKIG6IsUK6s7TaOTJB6U4IyO4dRjPR5n1kBKuzZR
5engPtbmUhbiuywpHn5+sKdqHd+uZfYaW0LZWm2JBse8yLf+0kcGZgu38V7ZkfDYT2Fp259HPHPz
5m6pCgeR1IxTNWK4Q3obpQ0nStCL54Jrzty8ec+xSUpFq6ZxhPKmL/1lT7H75ys5UVc5vnXzFbCp
hBrhkteiZ9Gg900mnr9i0/gyI85WWsq/lNqmjBNkM/PphiCtDGUqgC7biKl8kGivraTzcZOvWoVU
izglmX06n0F7jQgbpKrgNu1SLWg8qTRWkVPn/WVsZVT/xyW2Tjbm+k2QW46cgzePum2Got5HO6Y0
AxsSpCQGR+8qvmqkYJsMJIL7wk4zw6UJ0AH9ULBv4/pFFZJNbinLwCgf+5zApVS3O4MYr0BbVvGk
Mcy3mhGVTqQEy6BXzy2606L6032ZvR5s2Luk1aaPXE29hFO33l5F4r6UrzRHH+7QeC20Eqgq8MC/
/+CPH8jsnZGaITWzqqI+uDN3hI3sCdjanW9Yn3pTjloNc5MqeSFW12diY+ds+WHwJGTHB+Ilmr6f
L+fkGnA00NyVWoee11QBA02EnMRhMyrcGo66yB+tXXLlExt4xilzSt7zraMx+166VH7CwGUFLZyB
EItiF+1CuLi5I64GviTJNSwHO9v8SyHx/4+UOP2ld/ZGX6hEWH7/+ssTjP7bf3G+EPQ3zWc53H5W
WNX/jQGc/s2/+g//BbK/H/LP//6v96xJ6+mveUGWHvMMaX8ePc4/sPiXn93/e/38Ff9KP/74f/0L
gygZYAsh/on/ZNjr/6HiI/n5h6lP7jb6IYaKq/N/KYjUxP4h852HZqVquJqUiT5RZUhU//u/ICv8
Qyf7BOiDjAkCe6b2tziIU6PgPy/ytLKBJRT5MSp5FVD7p39+9PV2u0Yc0kqSPuR158hOvOo36RuQ
onW15az0cC6v6XsT6M/hpi/H0XBBL7RUlRTpw6sTJ2zKXdwqD8pQ/62O1r+HoR0vklIzEWu+DxPK
5SioaI4+4hzWO4Law/A3eSh/jDF/c2Ol92kYM8YkzFNWqZ2tzY+JLz5xWysQV+RDatfU346m2PU/
H81xksHpO/i/l6bNXl/qcXk70u/66KQbkaOp8ZCaf89U+uelTVu+o6dkqX2QCqGIFYMi5JT+shGW
8j1VrHEJM/eVvteZ3dYMZPOvERVYoGQLsYfWZ9NQTRAw9WYrfYCAXBmrcSNuNXhxCf7fcyrRmWP+
z7Fmc1C0MFopdcNYUXcvoRcOovTOSyK0usIqUAABFMG1KgoYM4wHQexQfaeU1H9+jNMgf7x3Rxc8
63PhaRBUKamkD8Kbdr7aXQ+yG5wZ42t3Mh+EdChcjFPmhfzVkj16jklXDaGeytKHqkn7zDW3+SBu
CkrMWdM7cdDvx1I9DOYAY1zf9Ya38n3t9ziGF2NNscii/ypWmlOaLW3viMpzphOlqXrUeUloKNE5
5OPAZ9HbyRHIz6z1+qWemBdF6+86Rdj0xG8R5A2yMaUZUb8Ncutgbtk2FdUhzVevzXR4TjxOqkqd
LYkp4U67nFFLdS/3wKZKLGp9Nl6EWb/N9YFiaIDfsumSqT5EAbHu70MuxjSqm6xLLuKg3USp+xS7
/QPovYVgahcF0vVm8lOq9SXZkfueebaIZcHR8mBDLcIpTOgM1Oj9vNyqarIZaqq/PuYbSaax7/8K
JXobPz/6k5P9+LHMmo5KGtZyAaXsYyLBqo6/clfCzV9Ea0+v6k9TYLaB1Vpfbr3ma6z8KwZaJzJA
IvNkstafXRNPLU7HVzbbFopdIIWWyGj9VRksil9TiESM7o7og+aZxKr0Fjr+6tyW5tS7hFoJP7+u
qhQYZotHEUlGJXgsHvwLkIGcQqvOvEmzbdo/14zjIWZrhibUI5V01gwq4TvAZ5v8DdvQxJ+efOhy
7rQvP0+Sc9c0Wx/M0hRib+ikDzP74AWOozMbz5NP6uiezeZgkStmz1yXPuruqcofxu4hVe2fL2Em
wvz3TZvAx2DPT4CirLBrXflfX0isrASRVxMkRLq1HqTdpP2MSFDONj8Pe+rKph0VFEQgBeq8IJOW
egccNZI+coPoW2L5MtpUoMzPvcXTrJq/WcfjzKaEmedFWfSp9OFeTFE21dIj+zM5+JtiNdVc8jN3
89SEAJqjT/llVMzn2WKjoPgyEe88MLoFsXCo2jNnupP3jewysNxkeupzBXNqqEU6KIIIhHdqKpUX
OaXtSaT6f3g8bG2nJ4NFY36iVpNY/sIvfMhqu6hMwxaEx7Y5w+E8eS1Hg8zWITnu86oTDPEjMrPb
UCRc3SSD7Tx948+HwhZdZhMPrxxm+Rfl4egDO4G0yHU0iGEFMrss8FCCwTVt1oWImJAQqJBHHtDP
N/D70XR6q76POa34R2N6YahTc2RMSXvD7ouE8XGS4hTamflwYp/0faDZsoqID5+6oqcfMakM054M
3/DaWIcbcQqvOjO9z13VdKePrkqMwhyNl5l+1DIkCsqbVrxMJW+bu2c2t+ce2TR1jgaKBZoEuclV
lQWiDrp0fuT8/IBmFqh/PiGSxjQsCBBgWfu+D6EPbu6muZR+gP49oApUuj3+Cmc6GbgrOsj6VUl4
o0qFdJof5/bSf859AuuPRp/N/aotJK0d5fQj7Qvsfo4pfVTCr58vcbqC72vf9zFm5yvNRC6guVxh
7YnrxrxS1KvIbe1K//DRD/w81qmZcXQ98gwB01V9IzQx10Obx7GMeD1076W4LfozE2P6zT9c0/xd
FtvKk9HtpB+NqB/0ynMMhWLcIC17906N2TQp7f+Qdl1LjuvI8osYQW9eaSW1etTevTCknhl67/n1
N9Gzu01BvMKe2fN0IiZC1QALhUJVVia6RQLDWdbckRBXkwIBCPku6tkyem8RIC4/K9Cjz/rjpDKO
8eqnWhig3EEKubBPhh7blzW3ciZbBlJiH0iFYYQoOut9T80U/cv3F+Yoz6gqUJ4lSZf/9LVmo4ME
ZayiDz944eXGFQEk4zioRhkONGsZAWTV7b8N07VtTZuDJgR08GfvY1w8ewPTbaIxygpfwPQLH1kY
oR7fdaNjuCPF6hRTvyeyEcIJc8QFxqxve0e0+U0LppUTS6+G8QlpkkM+VNtelfAJ5RRDvMEug95u
dQdWZptn1lcZ/kjn0vmUzH1dtXAX4AgS1B+5keGQq+d5sYfkL1gE4GyGeGriYw/jWbBrJbQKcJ50
LfCCGIe+HjqIb1/7XMRnFqYwAtPF6N3DGY0B1JBogqk7PyTj6J8FBNP6zXVzqxFksTKy8oW5XoAG
9UD2Lkz8GMIGG352G3BDt43vaCqGkOtsk82n60YF1hcj3rOwOolc2GYRvEM4dE4A7VehRP24ACzA
LT1APx/jHWtEknXKVSqoAGcEcFKElcpAwBnDL3kmnClgFCjBoFH8UjDwVmnmHBWMaLnypMDFs9hi
KrxoesFJ9YRTziUuiBcCKKVDRA56SWDs8JQXwEYm+xlMJP8uX///QtskrVr6kiGiWAtCPFRjobgg
G9Q2x7JclOIg+yfRq/eyU3g+HtKgl7CRDYFm9/pHpT2JNkbtL5ormGmXReBFiaIjuhySR8byWL16
OrDAjMGDThC6npBOgO7OuesUdSf7edH6pzEHL4SaJug/qC7YurYgBH3kUC1n3OW0r9IGySYvfLXU
xUQSFBiUgodePogTo45IXwL071Mpqx4USjdJpX8a6lM8uhx07NJxe/3bsNZA/n2xhsnAPIZkYA0V
yDIAstM4xtOcZYCKWmUk1SEuMRgYjsYM7g5o0VxfwkU5g94nKlJpcRaOFdkn4ZA86C8AjryKP0UD
c5HkTY45Oe3ndYtfz1Pq+Jy5GnV8gnZM+E7EojJAGq2+1mx9Gjw81tFiE/uPXA1FJ9Gm8KlUQb8w
ZjowwYGG4edg28/CCYRCDQp6PYi1pTQGoAw4V+NZrJUEyogpGCIazIJaujaVVlgTJdW2D4HLnDkw
JCWQlUK5cRD2fjT4W8QQDcVO4HcxqqS4Q4mXm1IPCuqOKkBqWgscCQY/TjrqqQZuDQNsS3ndWWmm
zp8lV/DHXqx1p+T7flOreWKCZhKsH5I63dVToT2mYgW68FnkIZSKA7ZNMKNqg6Yeku1T+0vH42Db
tLPvcSqUa6SwgdZN1gn3kQBFHbC8xLsG47peNzURNFtmIkw66cFLrc3CTSKKvqV1UL0pw+RdTsXa
E7sZnBFDIgDAlsSu0gyzM8V9xzhYF4/BL4+REfvQlyKM49T3SyAvoYngGz/Nh3Lb3xH1jsoWfteQ
uyTqite9Zd0aShASRlwgnUwXrvNUDzRAsnGOd7onQlRH3wNTC3WQ0MGMF8Pa6nnDQJKGEKgDQEIF
DaUvxnDIZv80lT/b9pipjGIE6/fJvy8CBt/xaV/ji58k44jRVaCJn69v12rU0zQyXIVpZwx6nxvg
fC3O5bjzTzJID8MmsgL9FPl/5QGEshmyXsA6fQ1bLpahz3qjxSlmGEjui0oeeAqi5w4MG/MtQMyM
b7JyAaJ3922MuihExfcBlIQx2SNFwz80nOw2/9qnwasL2t9gQ8cTjNq5vAi0DuTJxqknMwVA4QKy
ev3brIZaQgKL0WQYusCHgSmLz5KCN7CSyYHqsNsUrvikeUSZNUTX40fFai2tm9RlAFZ4QvjCUxdI
XBmFBC0V40TggYRQFHIcUC4zv8r+B8M2GC/nixSUBAdhYZC6TiItBNUf6DRO8TZ/Ut4SyI4TGvsR
0CIb7BUfIOn4C/8AizgU9Xjw3sp0NbRB5BAbYzZOPNStwTHjTa7qTuysj36sfK0MShCgA4GyDprJ
50erw/0ka9EAB3F7G9/PDR5KtMhJ8APEBU00h39lUxSvuiVWhc+ngz6YniqXZswVDeNonHLu2KZv
ffbJcEryZ9O3Mcn7/mWAniOvWqHV9ArbF2/Tuw7HS0bHn/Naj80yshaclqaoHZwjPgsmH2uBbIYY
/qq0z7Fg+R/LBhUtIKXr91yI5WBu2YViMDTbZ0Bfwdm3J5cG3n23LMKP9UO22ELq1kiSEjOYM9ZF
rijB7m6RqN2C7/AwO61H+pv29W+2vkaoy0B5BVQDdN3cAGNiHJe5cYpa9UHl+nu5aTwl47zrZi6e
dn88/tsO9fRo1TYZBb0yTtPO32XOCNbv9AF1SptFnfBVUDt3Qkg38pCWFUUddRP6QlF0v/dRyyZf
jcg5g6Kj8AhvSuiWULwNoClDlKr1T0wjxACw/tPhTxUSXed/AO02WRFzGIzCJ/RfBZCzsqCxl5/s
/PcpF+EaRSj6FAtsk70c7HzQzBLNqusf7DJWnBsh/764lpVUnQfDgJFpOALTqQ2MosZKcIcBsPNA
aRC4DHRszg1kmu6PeoBdql39I8HkveFmnuY0b1/hHZrNDutsre6bBGFBHqkGgL7k3xdL4jSulqIJ
xxmTB6gU5huhHdwAA4vXd24ly8TKJAUhFsJFoHmlvk/ot7xfJZNxCl4SaAs1Hudg/uSAOGhF0Cxg
WCO/duHuC2vUh+JBOwu0AgJG5aATv5lvgFawwhfNI9KIoAJl1krWt/F7edQ2NhVEX8eiRZAvTDD+
oQNR/Jp/cLetMzotThf73lq1CHJ4yOvxQF7RsKuhj7iI5xp8OLXflZX2EI+1pTWZe30ricdd7OS3
GRp5NTdzGaRDjZ0EhzJmgysBgpvg4O3DEW2V1+vG1v1/YY26wDQ+DmpDgrUOgb55IPovEaRZMFRA
ONj4DWfrLA2YtTONVxayKiD+gR6kvlymCgOQ7xn2UVY9qRbAjakx4vyqCQVgKwggoFdOP3pCsAcA
AiMYJ13aoaTtGMHE+EoXxXISXqEf/x8TtMNLY9I3KD+d3pCHVhb/AvYSR7WFHZR2gZ3Axv28v/6t
vnpBtGcALQn+QfwHZn3qWylCAkZz3KCnEZJY8Wd1i8nmxCrux5/DbeHJUCUB25KAifFX7S4GSM9R
GOjaNddc/gHUlZJ1pVwVPjJhKJmDE/y9aAENfx1ALV1IrMC8FlBIixEoRwl9e5XykpHDEDmndTjf
6BwBNAepQlPctk619c0C4ucs4By5+S82d2GPyvIrvovBWw97BZiTs+RXVd1ryVsi7nnhBxhDGdH5
MvOG92CiBu1u+IhBP2IwqNxlPghmTpoWv3U1yr08qE3DunDg0YyvtnoYQMWHJ6AMOQY6yzdAd6u1
aQC3KZ8MUTJTEPxc98y1yCgtLFB+kTdtO09aiFRAAI2A8Qm2+U+pZsFe14/cwgx1owUF5vDClJgB
wVv6s/Nit/Zt9S7Ycl58o/Im4RHsWSnIaohcro466b4oGbyPHOE0YtphW7ozCOzxpCARUgIO4r/J
Htc2FMq+KHdIYGrEMTjPEfxEyIMOFYSThDSkyo4hXjKsRv6awy9s0KNsXYcbro1ho+JvReVVTY/z
BEZ/7UcMrvHp7bqHrPng0hgVuuoBD6UBwneneLrRJLDffl7//QtUAgnHSwOUC4JdIC9FlDNPggFV
zG0b2i0o9z08aYFLSBonumuexglE7iBqI+BAVvhgLZDyzQI41RasAgiNGbJ6LvuhZgErJK4FDXC/
YlwHojjGReVjTvkp5CpsYv2ZvSSglbYMU3YeMIvv+aHJG6hHiFBFZOV2q0tbmKUiI1QSapBrw1Ha
TnYmHqwX2t94BwjZeOAbQUtKp6qRXghqKctYWMrdK231ACysfd1BVk/UwgRZ5CLrntQpG6YWJvpO
wEjPLpPqTYWTfN3KBfgVT2bQXJBSGGBeysXAgZE2iLZBVR2Vw2irVgwJUSJZSj6LzmikXLo8ZYta
Uiqmcp9pRXXUHsUUMuhgVb8TzAj+LtvZXtrxduYmW9kV2YUjclzPLkuYJi9bTQXpMt641HEuuDoZ
Kx+m5fvJCUFjG9rqE4KhE+5YI5GX7xgZNGC4u6DOqkN1nL4quSio0z4uyqPsNccSr7PIap3+pUXh
A8926/oHvHATGBNJlRk5FpB6dOIIXra4G8q5OkpJY8VSYkspEPQyi7zv4iTDDHluQpxIR3NSp+J7
mBh82jUt/1EOj+jNzPKbCCZtTjcYXr/mjyDKBLMyD5ZlIqJ17vZSIEVcHVXFUeAyYKVAWumjvSLI
rxM0+yofLCYt1CZUAGZNUN6oTgulIdaZIKGPcpbl3yDREKeyGf0SKrfHP9OM4Cp1pR/TXQCRalzb
003Rudc/4urufi9aorxT7usO/SsuP6alCtKbvvtMeeUmDcVda0QM0rA1h1lssETdO3pdyYOQh8VR
4e+ULjRH6X2YTtfXw7JB3S0+asEgo2+Ko169+JL/VEOQRhnvrxu5SAfgkjJybQHaT8Ag0MdMHOVE
QpG4RJnlvW9CS4TWSMMRrqUGMgKSLeksicG1z6QAyox5Z/BQA2V67puNkfrzoCCIxOVTEf5OgZ0a
ISkCcYLrK1uNIEtD5A9ZxH4oOyPZ6YfiaEDmQLDLLQE4GGB22JILM3RYF+Zlooq9RKRCToIwiY4i
9cEUrcpGNcAHS/fQkCRD4y4HmWUNPMQ9KAsI2CHNoCXJShCIs9EnbWmXuhHUOK/5uqrzo/48v9Vb
UvqGQJFqSjtoEt2wcDJrbgm5bEMzSHMRCL/zbVVmhU+rScmPUz3eJbp0D7WSTZaHrBLF6qqAPsZN
AxAHOqPndlq9SjWwyvEf0cuse8Ccegmac17O3xJlw/QX948L7uTzfRuUqYDFA2NRJikMEqZ9UrOF
yJet2hHUhAVwLdS3AMExbJIvc/HlFiapkBXrFQh/GpishMmToaxgqNb1U7B22oDxQc9FMkB/TxNU
hlImN1FglMe8m+1+kJ2m7Jwp5zfCNDnXTa0euKUtyg+H1u8whxZWxxzFEd+DVNs2fAVNF/Kg0mOh
ib6a8/TeLa1RcQSvqFwADhM5FzjA2yfUC6IH0IVYPbi8LDzm+bfZEU35xLdmw2gbr2yqjuoSoBKK
AIQAPY0Rx/HYaX5aHQUjMZX2rpnv5z6yEjClXd/SlbOmq5ivxWQkVDcv7nE1rcN8kNXy6HN3XAMy
2zkGT1vCuMxWvBAig3ARwdAkWKJ2MksAO4khOnuUMRY4Go6gv1xfxlo+AmJkpCKYyYOqOw190ED/
xSd1DQs1NIlq4Qa9zjskL7tRlzZpBQWWPjn1nAHGKBGqJQrLM8k5onwFEDtNwiZC4/1iH6MyHFuI
OOVfiStk6izo+T1lWwlzW6xi2eUnw+QExrYMcrVdll0qSevVYIzhlqDDs9JZVeyoi3XXgIbSP/5u
56ZIBF1ccF1e+IMk4gTIzanlnyaZcbFc+sX571ORvpOaTJ57EEejHrfLFeXOGOSJ4eEU0w36VUiD
l/tFBY2i8aux1kf+Yz60b0g+0ieiv5rdKg/Tu/Yj8LjnCTSPloqMsXtNTtcdk/WxKM8f2iJo5hE7
qHMg1IvdEeM7ucHwPpYRKg9pxwmDxxycv21wG2fxhmua26CsGWYuqrTURpJ/X3hD3w16Kk9zeZxG
ohI6P6Jm67RE+GyUxTfJZ9UXLwtklEGSWi4MxlE8SSDwqo6ZBkgG6Pi3gjliqJp7qQAgtWPHf2Ah
JNZt4hWKToyqCajxn9tUY/DkG4NSHdGsKMwEuIX5BJY86EtuSWEOfORxxxzjuWyLY6UK8BJAg5D2
Hd0tzI0EyquyVB1rSIND2h0M3XNmfs4WoWeBHOTP617JtEftrN4lvpDUZY23bwCB4ASYOR8BawCX
hWhm0D8HPSPjSlsJ0edrpNItoeBEUR7kDDYl18BgVCC99tboAOriZfo7Y4VrZ0JBKMYANzrWF43/
YPAFuU9hrXF89Mcrq0Jj3G0JZCMB73ltopMHcl/vulmyhvNrAGtcWKX2dRryGbPSCGhDjwHsDtju
IRJ/lyL3MDb9zTjK91kJJsGhVY/XDa+dTYU4D54FIAOge4hTH7WVn8NtQ83TuE+12zdFbjd+YkLk
lxVR18L2whjdSRyKaGh4tGzwJbnDbCPls7gfUP0zW0d2ozeOfT5YFqk0Vp1kdRSmtMapjH6028FL
bf0usWZwx4NbAfSCN0xRpdUzAmwg3h+ouwHyQ11ODZknDTucSXB0gUQQL1YHQxCc5YPR0q5NAeTl
rRkx7otLIAkiwdIqdVvVxQiBXKmvjumWkNIJGxmUDmD8ZUJxLrcU6QPW8NUGQ+uZOo5Qc0+mKAvq
Y1GFT3o2PElDyRj8uXRKQ0YhD3qCClTBRRr9CoqeuGybuD5GiXE/jiAqaEFkg27UsE81tLg1jZUG
ihfnzwAcVVBFyFkDnEjDfZAv1WCjxO4RfXD+2JjxY/pq3NcPiasHJvOyWDEHxQ/M/ho8kDgQzjm/
LJqp40JxgDmomnn1nbDpN58V2qX1A79RH66f8BV/hB+K0COCxhiwP/QRH6peT+YGR9z/KLdpbLaP
EADYE8kr6QVUEc0rq5dIW5TBkwiSJQVL1ACLvLgLlRKEFnGXKEewOTUOgUKEj/4TBEkflV1hTxsW
8geEPOff78siIDOYQQdrn3gB4RPC1p8N6HsdhdZIbqAFn9xFYpl6OijBrVaB82Q6NKyzghvugyBN
DvWsj49ZDW3XKklAul2qSmSVVYb7S0haq0vl4Vn3ZzB6DarxwUXN8JilYPgWwhR4s2n23yDmDt5D
IHVaJ0IRDALKc895czaVLsCgnxhJnd3BqOu7KolUSMii2xCD3ngKbKHppB+KkgYWKF+VW21o+9Zu
Df0pzVDFgXgoqlCWBIZmW464wZIzBfJJPWg1ALwTzaLss9pU+ZF7Dyo5uG/xutjmRjdshCYxPtsA
P8EFtXiXQBgQ3KWc/KYOnfJ7jMruruBG/aWVA7j1nEFeNMmSj1mMxk9ESg1s1kby0Hd+5DVVU4D7
tlcM9H91zDcJOfcb8KHoKcrbh0EvkY0KQ4Z9moNtwvnBZjTQN5YKcV8PlaGa0ySlHjemMjBYUKFM
Cw3cvzwEHHM+lt1e9rmbBuTnbpZosRNzcmtLXVJCVbnh4tDikfmmVgsKSKcZVP7OUPQQbcf+je8l
35rKrv2ZALAMZXZRAV08SChUcYY8q475hWhEb9SEwu98x80QxEzrInkdMln+YURwd7D8gjcOWp+O
ok2qqdWj4hSj0D3G/DBASSaFzMLMl1YUFuWhw4DA7cirPujiVM1sShE831qL4fYe+tR4dLR7gcNM
1gh9UeiJqtAt6UD1PIyRDvnwFC2IOQOnrIBBwjJA4A/9aMZHH0awOg88WFvq9ICYzYN1PZmdFNMF
D1yXaJu6uiltRQcCtgn9zJxKZXT4RvopTBoINrP8I8Fm3IBIB9gY360x+b8R8Jgxs77vbamGiihI
qAUo1M+AIs8BZ89RrZ70vhtvuyRJbSOVObPMwftadk1jqwF4531ZF6x8rmO34OPS4uSmvU/09nNM
S9Tusiaw+rKGOE+ufiYlCOnMUhuzfax0vYNOI7S+R220DLHM9rOa+S64tkVHDozYN2vga0BRXHKu
zKfKTVj69SeXpv6PzPBPRikNkByI/D0ncPIDV0x1CIbligezODQUTEwUgtNY40NbQkEY2qmzDgaZ
fvDqLMf0iSEOmyABhXulKq1TaBAZKge93kxTXjJlvsjNvcjSvqIMEBLkoY5eyUV1Ra5EqW+aQvrK
JmaUUQNHCkwiMIem+CFwZVZHjWWQutQ7ggQMChis31QPkoHmfINYdVO+SBYZBGEhAVcD93KB1L2k
9hC7TirY6yElJluEXBRKAPZoiS7AynbxyriaqFziz4biAUMm4hA9aFgBn6l+3GAA5+jf9jYmkhwh
Box4Ijqit5uBORb1hSyhPiDImTCtD18GiIEGLIUDauD+NMpHPhEx4QSF5BAiHXHfW2kK/iNTqUrI
yShZmptp55d2wXMg0MZt8iNS82BfB/34Iyh60F5H/JBqVg3xc09NDAiic3G/S4NiAv/+IO0jJGsP
cjWMAGe0InAZ8TA9itLYOI3eB04oS6mjQmEJikY5JPJSSbeaulT2LaYA76Jikg5GDFQzxDHv20Ee
P8vSgHJ3ks8HUeDrR0jbHfDDkS1pYcaYn6GbBeSjyKgg8qSnDyw+PaXRK2MiGzMvHuM9OhNWsUvd
SHST5xxRxa2hJzf4tgAGjsG87g3Uy+uPXbQgDRUKK+iWUXkzX8VtkfGzeIRO15jcp6qbxqy35IrD
gQgFtL6QWiWpF/UeKHWuHXKjEnGCwRpuQ9PqUGNE6AFc1Zb0e9pONzLvXF/W2qE6s0mSwUU1Imtw
wcvKl028B/p96fp3/DY1K/BvOQmg3qwBdroW8a+d/F4ltZPT0Idpivm/o3jPHZJNetAmO32dvd4B
3ZeZ/8oge8ZCJbF2lgpVSaNI6QQuoCMI7hV+Jwesh/lKLDzbRio2ZU0M1uMGixIelUcCe8puJzDN
EFoo8pYrPWhVXf9ypPxFR4uls1DlsSCeIr4M4ZBdNmEyEYFhNifNN3uxYrg+a/PIg2jhItNQZ6o2
YW1K/7swtjz3dn0lTI+g6gtR3k1Zw0/iUWstrjMJUVjgtK+zYeOVDzkmzA1h3pnFtrFmFo9gzG+T
3FxUabqNWowTvpo06Zi+FS9kOAoScm7HmY0bPvg3/IY9/7Kyk2cWqYWmbZhWfKHjBiuewsCOcD//
863EmwaAV7wYgcKjn/fIvpHP4XF8lB7HN8mVbKBs77ocEGUy/JJ+cLbEcP2VwAiLJBij3QgmPOrF
PU4o3cfCIB15fiM3Bz508vyBsSrSQqR8fWmDxkQEde1P1dhLRw2FGZBEPJc3wR160TtmcXblHJ9Z
okJw0Usj0l6sZrCENx4zeqENIO0TyTEKBMOKlWOs2gPtKmYBQWGOidPzs4XGD/h5U+QY6i1Yn0Ec
GruQ7nmVwWDwX9lbixrAJUjA5askyaDOchXnwNJA1+eYgyC/M5MfsjPfcFYlmYJn3Gse6f0lNhRE
LMYnXHF9GeK7ILhFLgWWLMpwZDRlMnCGdIRsEMRYnv4oE+QbUCBVexEy3tA+YrmNeOk2Zzap41Zy
ghTpAzngEXqdvJOAlK16A138Blyirsq4SlcOAvrtAOUppGN8Ue3WojIAQxCslcYBiRMeebfhzAiV
q7u4sEGtCKRvis+h0n4smn0fH4Tyb1IQ/I0YbgRwHmkv5Y9FAjAmxteJ/+seqG1eiSa0+umbupsB
Rq5ta8Y1Rvejv9KBpUXqHgtDOEtcKohYhwBpztsA+fMXcgFwlvABmtnBFiCJlVn9PZtaY+0KIBiJ
/yyX9soEkC8O3OVHfqfVtvGG4G+NG9XuAf8yAJzPHpHn/tMR2YslU1+RF6HTU0zY5HQf3hkuwQMa
TmMLHu8SRfLh5m+eTmfrpIK0UAQYNkvgN40T3jUPHYTFLDIna+y6Q/IYuCx879pZwDifhksVeD2Y
Pg9rfdLoYRsOeBo2mp0DBFuBVLYdmWMPayccUBd4PMjnQEhAheu6iYpCm1uyLsHNgFPKSyfZ8y5G
HrZyYIL8nhHGVg3igMtkogT1WOp8gOKhL4Bik47Go++FVvIR3X52gE6j1RpCRohljuzT8uJDjweV
c14B24xKys0UtmaETFRbo9r9LqIn0W0qR911XmGBI8n1bc0Zd6MTb8pbJkiEviZou9S+ynXgC0qd
+O8DFASQkAlQlAEx/EZx5l2GkZJ4Q1DhLAwA8cJrqyWbv0g0W70vorQN/Pc/g9yRp3iinbja9vpH
pJ2TXhy5kxdm/FFLQZCgG+8hRhQm6TPpd9n8cN0G3RdEP/X8y5FIvjAii3yrdj6+HIhh/mB6oCxt
SzsBjyoWrmZ9QTJPZLoB2qb7rBEeyyWXRunHJKNKMGKkiS/sYHhhLIm+fP4s6dsMHbY6XhhjIGLe
uRv9liPTHWQkWHpIweT2ARFoN2LnRyybVOCa2gbiK3rko5pszdDvVCCLknkgQtEgjvlC1IyqEAyU
dexcXyzDLg1qyzEC18hx0B71adNUe1lmbSad+FGbSY8ZCXmXxxEa1u+NMxMBH2Uj5w8Gnoui2/ys
Fbs7NcwcjJzay/OF+gVAqxK4O6jg1QKdGNSj1Bz12xFpdLTTbc0iZAmh83cu+W2KutUFow6aaeiy
Dyn+aCCYl3VezpxPX49S30aoWyYxDFTOk9J/n5LRlMNNGW8GLTTF+vG6M9AIvX8d5m9DlOfnoV6I
vGQ0R25D3vbhAaLpADeKZmiyCW/WT/O3MdrloUCrqb5UH6uyRMOtgLLuoLWCyUnj6/V1re2fAUiI
AboYTD/TxBlpBXqjksf+5WNuZeFkVqoPqRa0IhjevnaalobIvy+CYQCOVZWT5fqoTMCq6R86X9n/
21Io1+b60e+CrmqOvdag/9RBRjUI0KKQWgkSeZnCOkvrK0LJ52tQEEWE8xVpRRbHQxbjQQ2pUnWG
OsH86/qKLnJTEiEM/tsEdU2NglQO6B3474op7kbA/93KI6Sx3EfvqG68A2U7o7i65nlLi9RnGmeZ
GyXwFb4L3ZtU1aaff3D90/Vlrd3xYA3SCB0uOEfoBn2Akdier/TsQ2+gulco8mGeR89IIM7Ml8Ah
pTwmLPoqTp0W4F7nuvHVrwZZCSSkOigFaBhUUuRiqqqz8Y5nvlmii56wCo000uErVBigBATQG63z
i342lj0YYyVAdhITRsFNtMs3k0sAk/HffKxvQzRcRYvbPs96rEWet2gaitD+kP4m7i0WQ+uLRLo8
yyGQQbikuAPvYIQUIwE/wHNvDY/cO0sxYNX9FiuiztRQtnje4u567+bZHOXMMnRbaN+vuwAJ1fQd
uFwSdaq6oIlzrovzjzp5DvjnCmqyPfIKFE7L8obDSOd1c6set1gTdaR6MdNipJnGeyXtCvEVvG4M
AxcF/K8wsbBAdnURW8spVwRuwt2ECtLvPEPJD2N0qPcZ8zaw2vvokfU4YC2JutorrgSXaoA0cNZn
CCHvszqzr28ac03Uxc4VaS9A/xTR3PVrE0IfUDt/9re9BW3btAHILb2fmU+7texo6RnUJe8Hc8iN
PVLNEJ0lcskrTviAhi0UsFgYlNWLd/HNqCseXTJNazPyrJtuofS1Gzp0W2TW6SWufMXVaRbkuFEK
uUgQIaCPApHIYCPZAJht+W0PBVunsKMDyzVYH45uYSbqxIPhDB+OIJX8F74yi9vIC54w9233gZU+
s+7h9VvyeytpPuRZDrIOGrfGe+22QJnmYLCaXzmLP/gHMssZ4aXwP3onTYvcx0kyKxnej/G230Ps
4Va/U39+jla4ye/RemQukcS9y++oA4ilAjwG7N75CU+CMu1Bw2TgMT67pA8N9foIulJknic6sKpT
61H42xrlm4Om980EZsR3QQbGx08K8XbQQ97S/UxlAPFX82pUvf+9MoMqb2SQOxe0Au4C5e4e2lLR
LrNAm/UpgZGGLSuw7iuQy0BRHQx/GFo930g+75S0nSrjXb3tMP0LwZ/biBRTlFtUjAD7MY13ViFs
fYkLm9SlppYoNfigN3znvXxLhBMCyFNCXftrrJ4VV+gh5z/Zx8Iadbvl0dTFWjs0X5CFWXG01CLI
a+CEVYvI/8qSFUYWZm7QaP1Ib//OVRf2qeuuqAtxNuCr7607/U42hB8H0OTaJASHbM6u/2dzVQF4
CVTIACQ6/6ATEC+yxiGOhttyK9kjqEH/xWyI6hTz3K8V48AI8h9r1KdsfVBdyyUuvnAv39ciAio8
yBpv6pvsbb7PtgKYbJpDeM/qsK1euAu71EdVoykMWhWrTNQ3UXyNK8Y03WpKtPh96qM1U6/nZM7p
XVCHDVRMNuEcH+SycgwlePaV8WNONJWRtqzegAubVNYiQEZsLjLkRa0W3Zca9MS6EOL1WVA8GByL
QPQCNPKVIxFEDakTg3eTsoZOeaiEMfLYeKvuqofpebzB2L+ZbdU33lY3YC37wYQ5rMbRhU0qTRKV
NKl1KD2+67cE9BzdFB+hTRTK9oJHerFFaOaqxRymXb0sFmap1GkaAw3z8jAbb8FiZkmv7YnfFnsZ
D8buBGaxv8nUMP0GOAc2FpBo6gTOeYpJhYwUirOjvxM2kIDtx71mdTYQMh9V5Falc93m6nFAvxls
WLqCogW1Qq0flXhu8UpVu5Mv7HOVgWtb/XCL36eu276P56hVOlRTOaBCG9XKOyDpmKrFq9FkYYa6
Z4tskqJUx0MEoGBc7DWeHmVdP4dK+YwPGHqtFLnXN44mzP9zO3ybpIuavDaPYhGSzP0AuhcBT4Uu
8apncUBVQfO6bWa3lVnxNnzWYphe/Wg6xByhUbpCQ8sp/tgGAU4gUJ1B7hmk5Jna/jZ+HTMvVc3u
rvYC5lNlNcoADkkYacGd+lWkX7yN9HCYRdA2NMem10ydI4ojvVV1v9v419+sb2GJuhu6iEu6Klcb
jDpNv+vpRjzmB2BYzOotetLNut+LzIHy1S1dmKSuhQgzCkJVBOVR0k9NUphycv8/Loq6GMCiyvHd
pOp4/iOLeA6xkND0bYIlkSNomtbPvmbKDwyrq+dvsS7y74uPVo6N2sgZrIb7KYOAtIkTeNCh6WBN
jdOJyCVSJ7GHG1byQg7cRZoN7AyvCCBVhaOe2+2atJA49IrfezfYYGoe8+vhpvZYPADrb6SFHeq7
CWHTqn6Do0AGsEXAZoXXDLhSzdOh0ZF6rJxw9XZfmKM+YpQaRq9JI2aI0/KVm8tP2R+d2sAoQTPt
60j7MdQJa5Zq3TW/t5L6hDyu90Abk/Qjy0HtV+uAqrJUGNe95NsEdb0KdW9kQy3r76XyoDWPeryf
e8agz2oPz1hsHXXTtONQFkElNl/zhMMtgQIpXrhJd/9FKsvaMurWqaqqHcYettDAiH4ACQRucEu+
q532pYAKd/L4X9gkHk15PCZCebyGwN6DfjZlU9BLXeqAecXlPdqzDfCRbfyQbcPLHQRqm3GuV+or
Z9aoCw+oCEy6AO3x5ffjlhBAYn7DU936lkXtsbKZS1N027xpYrHnGzz0xt6bmsLUG1b+yrJAvTyS
ZJBRR8bW6VVnatGtGD1d366Vq+tsCVQ0qsuyxAxJj5ecWgLTKW/qErqp9aNuBIwPs3KSzixR8UhS
RyGPKkV/z/IAOrqotw2GySfM+hoN4kPCdmaHbOkirouB3PdGhO8/7dK7xtPvMmSl+Y6Nslx7Fp5Z
osJPa4xZGef4/GRQgMA6wRASeI0tA2YWGC4LXbPuCwQ2KIAc+UINKBTTojI4PPHl4reWv4jjy9+4
wvfvU8c08BVOy1EXeueK0uzGZxX00egHNkxFs/V48G2IOqGKMZYziAP19+BIqjHk9R7sjXtAFqBh
yqr2r9Uq8JX+bQ3/e+4PdZGVf8qTBGpGyCUKaxpMdBj6u+qXbndu+8LbyrN4UgYrHFgJ6fW1giT2
3HoaaFORqPAR5SBanAluaVC2gyTQlV1+w2qsrT1Az9ZKn2bJyDFjRuoiNom0qV1zQF2iiLcjw/CK
lbjRIWCW18jJvYzv3ztMnWxBSbsCFBFwTG/gHBHFiuxXmUFyEloFAPBUicVk2WNtK3XI5S6R+SRq
8K63eUu0cjv7RV7ahpeC7I4J8GQtkD7oYVO0bToAkbLRvd43cwJ3fuLfCO+Q8Is9sb3yZjv7jFTS
oQFmk3QNko7Kv9OUAHJCECLyBS/MDc/nOPP6uV8LzCJYXyBuA3JTSBifu2hQjmBfNAwkwuNrE74F
4u9QZKU4a99raYNakZh0ERCYWJGCrKPdEg7GzBKf0h8gJ7z/xxNj5ApYWqMSqkzWpkCNcOi6nbwr
3yvLtyOwwupv4n/VZlkLzEtzVOAs0HmL5NhH4MS3GiRM7iVP1z/R2i2NyQHCMA3qbKRK55/IyP6P
tO9aihyJtv0iRcibV9mqovDQULwoijby3uvrz0r6TCOSPGTfvv00MUSwydR2uc1a2TJlmdaf86i7
DkXhZyxhpn9K0fEY5NPXshjvE20ri/LOFjAX5CRuiTUTGpwsaL1uz3+fMC/t/Ug0xWq7io0gkDBd
D4dOflqW718fg1WF356DntkcAQZqNlVtnsrIm9GOwpB9BeipOgdVsmnsgIAPZide9sm0pc2pKAeM
DKdtsglCQfaF3vK3sotsABv9i8XqYBdDkMSGOd2Tn8S6SmQpN085dlS7UvNRFrCzsnI5V8jyezKw
kkxgDEoYyKOC14jC4rTIdfc2pa06QHPZ9bvfrD7hRR3w4NaYlwfbBWqdqAJ7kHISY5n2i5UuSHaX
F03NbRnZh6hUztenYkvRRUUFlw+wAKlPNChgW1Nb0zxJ+ERY9bStAt9offxaCuv5jYmFdzHkbjdp
aCuN8pKMNTry3uBB+fzqsnDWK4IzSLZIrR8ceUwXsZFH7G0jT65FLFLXxAntJod0KXIUg3/Wu9EL
7dC0QYf0eMuRyfQUG5Hkpjcim6zOwZIMkeIBvLS7IlAC49AGw+7ro7FPRmhvUIeVADj4Ucycjkld
A+rw1GkXaQlCcPME/Is0nzlWxXqHE/iZ/wTRjezeyKU0WitS08ZygEM4MCfUZtQdn4iGcya6gZ30
S15aa2SdAIEcyNWlqd42VufPLa8sQz47nZttz0Rpu4Sw20gx1LAfayCHHnSTS/3FE0FpeldbtYrn
Cjy5C00HWQshz2sA2OXkV+lF5gon3kuINf304UtRym4hF9MF5e1LtfvSHy+koNnLYHfgFeuYb7zt
/VE6LomF2YIZ0jylnTcBe/Uq85LGFr7pEUEtLz0A5RocPeTpBvn5xqymaRZr2RoxtaGcBgHgXep3
QAi4YXfztV1xz0alSY0AiqRiHn9XSkyQ2u7Sa8ACXWUjxuPwVuCVJNme992+qCwGhAcJKGZxlwOo
kcPBdK1UClbeI4gnhXIX1VRmc2TBK8lC4UOCM5roT/Ui5yvxvAVd/Om1YtUWC5ZlXgJezUsOy41y
iByUjHc8I2bmMopIgHIAzmgBvvCjSpRYtyyEDF+qdxuyJ0Fa7cWjgU572tmyLdoRduk42kHMlvYc
W5mU5xjRfm/FBDLBTbo4+qEEyHfTI3ma/LcQhplkToOY9ezZSqQciWrNmrAYrXVKMJRnZvt8jJ06
atza1Lypu/+n8+mKKqNVxYBwwv82p7Qn4y5kghJb8ECnwvHG3JawnQheH5E7RMfSTeRS/8l882sb
064VNdfMERYwPs8uqQZELxpoWl6Sn/MdOn+INRfxdDmfOEcln+rzp3wXS6nPYtZSJooV5sovfiO/
Fo/qj9EBDhF2KbiZCFtx3qVRipNVaTN0ANjAW8+8/V3uNd3pZnaafR9Y+4qzS8gKP9s7pbRG6kYx
zPGBT4v2kMqPRcXrMvA+GhVsSiC6xlOI1+RidF5eI/Vor4yY1+JmHwPFPZOA0IMU5qOJNyCDEYFa
i/yteJibV2vqnK+1gBVWAB/7RwA55kb3tBX4gQWS3zNqlvY69Yd2HJysfAY+dPC1JPaFvUuiAlgy
WouSagaAtkNxcvTS6II0ynRXUZKRI4oZw7anomKYGoK4vWlb/YWAiKnAfMtdoJnsMHKB+hpvcYxG
QyWdbW0rjYpgJYC0wHSDtK13Vz/B3EMT6Ck4nnpPctLd4FffBxcwl/5woSVunbpf3yvzTbEVT4W2
vBmjKizV6jwdjO+q4E1XzeVoj05ZuGQhCztsvJDNrCiCFk/DQjVBc1apb6kCcbGODaTcSeiJpgP4
HSe+zi9WwCddVilQakgd07qJuJwdTC+yEUx92HUM29HMKxLyJB8bkF6mguCnA0oD0L9K23JXXjpE
vOAnL7mRSH3crFG6RjTeXrso5x9J4yj0pQPWlg68HIWtthtZ1Jfsp97IBAnXiv1/f3XB+gDMY3kP
il5klNx0mWmQ79LoesGyDlPTqijQAmENROd+AU4y8F8CSMnCfKds7jUH7M0+rxjC1teNXCruzIDU
lONUB8/FdSUFKhaQ8agisc4EiLCjzC6/rEQ+0qePCKQNA8Q0BOWf8nJqvoDFuUFZKesBVjwfVQAL
JvtUO+aI65YScZwqa9ZFU7CGD/wErNGgUvLRq5ZN0VnLuhCTTM7qIf1BFlhDF2BvV/0vXDOK7nxw
deb33AilYkVYLm0P5pzy3Gs/hvFJX3292HN8DTMebWRQF5nElhDV2oRkvbWxOSh6ElYiTaB5Puvf
Rbfya8cQ+JiQbKlAOif0cibQAD9eZzzGUTro0Jh4j1ndEP0a7QnPfYx5rbhMbGBOO+4Tj+lpwAz0
n0xKS7uhtposNoxT6xJW3RzF/dGuPZLm4gHhVrt/utl3eVR+VEuxCGDB0DjJt8VVf9R8IF/a+9lJ
CURyizUA3nAw0yY2B6R0NB7zupdm6KgZytJRihfZXWIZYIPz/MtIVaxM9i0cQTjx+uPsd8tGMqWo
nWw2qjlAUfXLFjCMeKoXgXSng6XtrTkE9Dbe0jVbpAEQU8DOAn3EoPU2EvVMLnr4OtDRLaU331cO
NnmPxX5xq8Strv+iSMC0x41MKkhaSTfXRhETMiRT860E6A4YOoBrLc/l1YC1Hyf5zu8S8aRSEVLB
6qsSj21zXvdZv7i99hAnCc+/MQ1yczQqKCqTsurA9dReorN+wHp+QIjIs6N0sA493rrAhOQ5HtZj
hYCbgBlRlchu20cXkAzN0uQCwvByWDxMLV30r90pvCfoTJGfcGvcrANuxVGRODbkJhOBhYsmvuTL
jnJMXYHAHlwr8DeZWzq8hjRHIL2MUMUSajsWiRjZkzEf+5YzV8q0gM2JLMqfhVjY0/py7BGS0vWq
xfZ87BsOYEbhYCQQ7REXw3OivENRPg1QP5OxrjD0sPomWp468sDBmLnE9lSUE9PmMRMHEYRjy9yr
B2lYQLe6DJKjd2NsR0pVB4o2aLuwRqJqpmZ0pZRtGYylgcWqRDUbO0qaldPWZD2ptn8TuZXNkwr8
WUaqjdCdsP7RIEjO1k2RnGV55VkhCXt0VgMWPqD6isA5Meg14Aq4t4Y0wyYIrkrtz7vOT+9IG4FX
aWL5lK0g6pYNPWvKogQp0yhUYMco/RRpUyNmNicGso38/UDUzU1hn9ZtieyC5L8Esl8dvXrXe8Ap
dkrVXnj6+Qn+h7zctgejwkIsZ3MtyrC6LHaA8bD8mt1xDxhW33ywzmNriy3GdkiCEd1zh5KJI/7q
61HhIYvlYUISWZ2XQLwV7vEVUb57w+LxlVvQZyxu+gaGxfuYbKN8v2QqQDRFKIlVXoLZYpy9bgUL
Q6MGX39Ipr4g2BKYd+yR05DhhR4jCGem9mJY58bwWyRtfc5xaDTD8turm8CS/yeEighlD4z0rA+1
FynRjq2vHkKx3EXXg00Stv6NCyp2VcB5FyIWPMS/SrnZ/mfzR1BxYuzzvBqnDjMZ3vw8uhnI1AEX
7MM8/i5p49ysSWXCeS6tIpZTzZNSRY6hX69TFQz9r68/H9OBvR+KZoycZLVo6sHQXkYrtMkqvjAP
9iTdcSmGyO18MoGNICo+VOJcTKuFrGwyaruyIqdr8KaPLyVz8sV2cSINzBkJRzmZJfqN4tCPMyXP
C72pZAMNvWRXHchg7eTPHsjCAt6aPFcW5dH6Ve+EsYKRZ1JQg+TN3AuPaYFyRe/wX9Y85aC8mVqa
QATvNVTYlF9dfZdjkqZ7/Fo1mCWK7eVRXmsSR1Q+Y8hooe4CVqPBbXXq/OE4X5YO74nCfEdvpVG+
SsqiIZ5JCj37+UiQoB4wrHH1HUWmfQ5Ug/rqb97R3DNSnkVuw3IGCnH9RlJGIB8xiwimVoJVw58W
Zn40WQHDFliCwa9AxdbVLKImjEDDYUnfwvUwamhLlbxhLmZrFKwtf6RQejit8Pi9vvZnvRV+RkZ6
nET9KouXgxLlwaSOfr30r1KT1nYepjknrvOOSOnlUGULAm3WguPTfE4E68poQPEpD89f6yZPDKWa
Vj+aytJH8I31g4hEWsvsAUtuXwthe3yUPbFGYCLLo2Nbog1z1IH8ClNk8QOW3AJwz3R+75VX2Gn3
B26XjxmuN/IoZYwzQYstEz7SXHRXj3ci4N85RyK/4pMb3oigglg2l508pAhicPOLoz13d8tl9Tg8
VofIA1z8dW5jeYkgIbiZaXNrycxo8y6dDmkZSrqdRLwW2KFcxZ/35s8I2FAgGPWMb+JRtIGFy32Z
EMfx6chAIBUtE5P/qEXg55sc3cytLm20Geyb6WraAsZGbak0bVBY7DoLK5Jr8si5ZOZ33EikYp1S
ZENTqOn/jsW4BPt03lkYWLFBNuKlXnTPezMz7WEjkfIsY13GsjiM5dlIjvr4ao2FvfLWFdnmsBFC
ORZhtvRhjRTtRQ3A5JDtogPmisGfUt5FIH1OuB+O7cnAymRKBgBdP4E7TprajWU164jehMwnOah7
AnGDsWlensD8YhtJlOXpIiDSwDGtoz6OzK6zi91bOf5BOiA1v2gdLIDynAvzk21EUpbY5U0eRgJE
gmRKGrAX07yxYwpe4mC0RP8OIgyvfORW5Im2f7KGd7H01KUSlmnampWOLHZxwKzhpvfKW4gFjwIn
bWcrzEYWZXlVGeedZOYFGKZbTG1hE4dk6RjSbslOn7NwNxX/D4mEK8nA/oBBMwqF0gpqnLIqgOci
If96/t9avF+hlDwE9YFf92BnEOq7SCoUJVmVz9Goay+NR3waKfzpp9ojQA/JNQ/tjunLNsKoJCmb
5LUquwwjrdo3QbkeouTQazeGlAVdxiltsKtIG1mUTYgV+LUbCdRytSsepBavZWlnuhkgmwHf7xF4
yXjg2zyzLrCRSpnFkABYr1Vm43/1k+DzmjeaB5Rql48wxGxuqu/SPpXi9DkfTQvSJke4b/e5ZIOi
yRV+Tgq2JQAjc5h2uROr7tcBgvkW2kil7CKuwjlPJ1l7WQ7AyrnIMDap+vmBF27ZHuaPZlpUGKrr
NJWjGv46lbD1YtyASd7WK15djieFCj3d1EZY7Irbc9lehlj6iACH2028LUxm5rC5Mir2SHVVrJKA
d6opgatreSiN27b6pWQyxy0zA4EmgkGLQMZJGm3NQtRL2B4ozkUxpG7TAykaFKQ8M2Y5DYJJgbQS
OQnmj6hLG4pBNRcZnjG8LNAMeSALCobXe/mM12Lm8kI341QfxFG314IXTY6LRcck/JUxgKiJW15j
qPQHCURLNklWh8dbpJmJjp2B5orsDChY85d3PJVmqMEHMdTnqYUlHrUQQXNVzKPVdr4o9t4iDzvk
CZypIpZv+CCL8rWoTtazMYAoGK4P69MWSMfBthGQ6ffsIbSlx8TlFgoZ3u+DTMrnztVQzp2EjIdU
RcFNhXl70yUr2wp24LlTAYxcQCfsdIB7QliEvn/8aGsdWcC36HVABqkHAhkk72M8s0Htye1AMjXw
XRQ99yYJldxb0aCfpOQ8r6cYjuJrn8oK/TgMAEfAaaNjQpI6jCi1gOFfy+Is3mJMV3aAl4W1QvM4
g2ncHQNhz0ulmEfCoBb4BAmG6pv+bFQ+K1ZlkhbcninctNNL1d5zTsRUho0AStk1MNBBbvY7KZ2u
pJ2OHrHkLNjFsbh1f/b9baRR6t5phqW2Sa6fFnCEKv4QWFeYZRIAjE30gXd5bA+4EUdputlPkqYB
3e8N8mG8R88NXNImKuHKYxlIvMke9lWCaQBfy8RgCOVvC00WREnoUL4CwMRw1QRwt06Z2wR3IXe4
45ZMw1KBAIRZXeA7vE2RbVQjDqdVEgck2TIqgQS7utxhOh2rZ/+2W68jXMkqYfAg6EkfjVgZCnlo
BEuDyyj3/T5314skQE36gPrBLn78Wic/6zyiFnZp8U+TlE+UpGXYJWWjJ9JpLUQnFc9CUbtfS/ic
ThDcKxW4hLKqk4mzj8dpjVETMB+bnRvV8MDrZQMy2JbD3vtaDCO7hRwwRmOfBBDp4JP5KCdb8TBZ
hFXBzEd4O7vzPjnUr+ut1NomuvVQ+Xt15bioz8k7kGFAl4cGHtzUJ8pYdWhNxcqa5RTNi4sVXas5
VtOpLr933cg5HuMWZVwjPCHJbpHOfDyd3oZgvVTl6Gz1OFeh+4uU+pImcOyKJQY8o+CdlMAlBja5
j2KSZayKYTTSs9QoztB9awDf15dPnE/FuDeMVgFGF4Sn4HmgqYbWohSNDIBzJxnUNQRPPAc4YXo/
XhgeBruuVgzoYdLzlHHkEk37+FIGfhcWCKHvokmwqz8ebspaaxraqUdKE+2kXQY4PWCZ+LwRGcYd
gsOFOAkspAEfg7rDNgI0YWZhELDInyowBEQx0Ee7f1hDxyjXRgzxkBuXBK47LEWkMZkAJJyGudu/
EkbDbg+kAt944Hwy4k+pu/sgjfK3czVK2VqhPtt5s6u4iQeuodecTP1gllI4WjuOvM/+/ePpiN/a
nE4oxUQaUqkHkzA5XeJFmV3uyKpd4WvY9Xc48njno+wrHVRNM/O326z3oEG4LBpbP86O+UxKYUZq
R69fS2RpCZClTAmsjWQJjlJGtM/GWG0E42StF2X6hMnJjAcEwphtRnDcyKBCsji15QwcNINQIJD1
t8wrHtvSxp72iFWuJ/DUzKB+x4KLX1ZOzxt/54qnPP8oiEWfVEBW77w2seMj+RNKX/Bm0e4e+90M
MKjxrjwAwOsv+mmMbP/D4em6WFtUYReP2NtVg/4Y3QnPy0uPOadLJaivwCZb3/3FOhS5UNpKNhdO
m34Ri3VXqdDaua5tDfgX41OUNl6s4L4xFdAmw7/o7VYi5QWUJasnbEQbAKMQrn+7UutOfRjc0F7u
4wP3DcWyy608yg9kyaBkYNwjUx7Kdzi2/t6K7AIDpCDUwJwHH6WXZZhbgZQjWMB5F6aJZZz02zEK
ihbT6r+HOfPGAaqY7qsX3J0A3iEpZ7DO6C+sLS6V7BHNeMvHrrwv9oqnXuQB1/VwPIFMvQoiZZQW
hRAQ5Pv0R9575N2WOUZmV0ftUNykBZkkCf4BUeGjfVAOSKlA5Nw3mFkFd+s3CTNy4MQFkzlhQGqd
acd9H/A+JOWMFmUGYK+GcR01qK03Bpjmp+CJeyUoHtor/o4xo9mAA4KpzpTBjQtSMkpVcySKY78s
zRloVV4iRQc9yy4nKQfmfQRs52F5iCzlBTdQ2rWcFs7X/p3tfzbiKcVtzXptspbMRzjiYvcYxug8
WfBUL/f73Qjm3L023LXY4uaqL/nNn7zQRjKlvllcjlrVorSW7s2DfgCT46G3Bx/Qe+i1/E0tgKjK
VwIpDTbLfgVYBnqQEjY6cuxlGrI7xhKo1F+7SuRdLPltX0mjFHeIQbU+1eg51m5+1AMZ9Tz0/uzE
C93GtW7XX2Aimf85okigyATsNJ5MtHc3Ygn94xn3Gu9HF7Qa82hjeSYYRRs04Nfl6qHSB8U6cT3E
59cn0eR3wZSTj7BG2q0qCvfjs/DdAuyAdKV/xwz/JX8MhW01ChbWMJkIcFaalFMTK0EAd5KBsDke
yXA3UZzQ7gPeWDdTS98F0cycklxUqRmjmJ0UoT30li1UnOVTRgUE97YRQWXiZh61ySi9taswyik7
UzC+9nZuY6bVHu7LgNsCZKrmRiD1oRStUM22V4lPVQ+rOwQoA1dIt6oJSEamDYrMnWZ4Uc2vvjC9
60Yy5ez6dkCLOEe/WL9MdLtC55EgowCVqgM3MsaDucUy7uVS/m2Wo0JOgcSM1n99HFbnN8lM59er
IxxIRse9XZ7GUH6tBT9ArmEv9G2um5BVYG1/tA2nOI4eIUpWTskrx4kzPdvmWinPFhVKkpVzY5zK
yiacuCtKt08E7VC/SY5kuSO9KECa7leizRv1ZBTUoL2AE0XwQufzU0thtRRUOqYWWQggj8g2uu4W
x8l9q2Vwy7nMJGQjjPqa4aoNkjHjbmPxBlR6TtugqZD+v/ePPx6J+oKLFs1D0ncFtHT265vfStr5
5fkNtt/nOc43avVPoWJzKurzzaEZZ3MTlWcUaAIzNr2xrIMVrKB1ngX5jLo/CBGypHUlLbZVIba7
/nVYEneYcM+zcuyWyw7mBJhgbxK+5e1FKYkoYMmLu4ho84VYgI3DvRKlB6uDA0uB66VMhwHPCymv
3YUMITcSL/4xTX1zKCr+mYmg9FVc6ifr3gyii3UHrL09tqlgA38T3JlWh2ekCoBCVQPbMMLx5iWe
r908ZGtRnHOrFG5DYZ19RREyDicRW9uxb4dKoYXIo9OPRQmbLhmp9luxTfZDaz91MwfMYmTf7i/i
HDPHf5dHYz3Ey6xidwry3hymigHuytGuchtIGfqIrIwX7lj1Sewv/jkgDfgQxmQ0sUUjcrktzhEY
Rt0qAHrvwaodLHF4bQAYF54BsG4Vw27AdUAxD9xZdA48TOg9KWQ4BEnoG6heboK/FdnnYQ4i0+a1
uxjuEuLAX4VPiM6NTMU/K5fiSNZH/aQtxa1UKM/JomFCRB6/RdPqd430k+OfGcr5QSClnIYSFehX
x5jPcBc02MiqX/UoABO52ItHgtvB61eyPqMuYhhT1SQLbSK6nF2Is2HqNboqMyEdfhswBeRkG9ny
/ejFu9RLcK0e55gMk4dQHVVZhAKUiyjj6PUlXtHvLc6Dk++7b9obwCYOCZwQEtz/ZWgDQ5LvAnVq
VB3rb70xGW/jU9038oCogbcrYZOjRceDpzWMuuwHYVSapuldgTWgpMDLcD5ic3JHWs0pd3qCldpi
AQ3gZ4aI19GnGvq6GHKaKAVp4hAy3HEX7QnsCYBrnK+/FyOYfhBEhZ20F2QEHljdrN+hQmOPvT9p
L1/LYCsiWr2iCuJWohcf/XI9yJYhC0J+Nh9b2ZY0b7xBQ7G228U2c4y6zEH5Mj39yzOedEhB2WCi
2wI20I9iG20alVjGJa7X069oV4JNWHXXW91usHIu7v6BlQL9czDukG4YBk1pe9Mxfby0ZkaUo9+P
tduv7nJqvfBZRPdN1i55g5esvHYrkJ4gKtdV1nsVLiU6Tx7GBgEHgSyzP4BjhLQlrH3Ewx1iObHN
EentPilWi06pw+I8E3bt8X4JfY6usBRyK4HyyzEe52uioPGsSG8bNrojdGi64GTyA6G90c595JQB
V1mYJ5PRlDNVPJk/9eSixrCGFWiHp8KWg9Une9EEu7bzsSLipt5wwbM8xs4G1GUjkTrpZFqLOWJy
HEmzGaig9UaB6SCD943fqGVe6kYUZQmh3OL1vEb6Se/PyngVN8EQvnI+HMvxb49DLniTfBViZobi
POE4t4vTfSNtHpBeXIjfZxQb6oDnidnKvzkTOfNGnjrprSRg/gsPWNHpyCsSkz/ogtjDA2YU9tw3
DnFSVIL+4XNRnnKJInHJZ8QZ8dA+FF6IWVLdjk59wGvKMTOh7U1SWfOgNpkcxqgFiAfNz10Jo+kp
GCkJirz8pOE/Ffv/89tRBc+yaqLGivDtzMfJITu7eQWWqQEwGa2d3+rVv7zhPlwmlSWEidiOAraI
TkKKsfjSsiO5tSXjiXMujlHTgWc2RlMuLXjkyRm8dj89joDJwRSL29ry7i/G/Xmfjs6cgbppikYh
kIGI0S1vDADaYYhKw4jlBEBMfp2BY9g0nGgoZkaULThg5wF1c7T/08vaTn6Y2CglcA63X18qKwXa
aCc9PliL4TLHuaGhtIHtR9jcBBQePpQK9yopf4JuXK+M4I88mS86muAdxmbMo/i8uNjIcrlpK3G2
n6xbsUAPoaCAIYqUNKUBt3wdmRpw+8NgCsioXY/BXzI3w0+62K5fVVS8VNFV/fSCbMO4XoBzr721
90dw6BD48MkVj/mBO+7JVJF3WbQN5NK0pEIo5ucKM+LNVeyIP5MXwQNtXkBABmb0NrksM0y7U3Us
LmEt1zQUyryzcFKHukpxPuNJqK6K9fvXOsi+QDwxLPxjbWd0ohQ1TaedyqOC9/cIXODeIxnyXwyn
MS9wI4tyjnMqz3LYtBo2QZbcRmIAKJrwB/H+2U3kVG7tRNfc1zDzBjdCqRtUIzkF87uUn2M0oI6L
FzvTYy6gThruGsIOJAN24J4rlRnD36XSjeipzhRLMHDU3m2PqmNdoHEp2FEwesLBfBWfuJ099jEx
rYZZNcbOBDjX1rDPF3K3iq87+fVwhzF48FiQVE+FP4vthhcUGC0KjF+9y6QCea5HS6EKyPRI7Sb9
juk/T74GtP1F4vPQCNmq8y6KiuRNmUcpWk7aSdc0R4sqAGZm3pjq7j+Zw7scSkXTbJ5EYPYRf7J4
gl1eZwHxJymm8LjFIbaOvMuiNFNsJXUeZxJyDhZYJRSXJMrjof5G6C//YhGLc4f0I0fOE0FdJeik
VdqaDeQ5Al+AEijZ5Ykxkvp7tJGXnfOkUg/9UY/ifNbgNTWzs9P5m7AWttnyVJFzl/SWhA4kJqvD
lAJejIvXHFI/rO35VjmAl+DQT8BV5R3r/3Ccf74ePc+Wtmo25blKNIVE7/hacNZA/Q7gt13NJcNh
BtV3S7OI9W9S9HxqZFDep8U5PjbfoovmUnD0o4wxpcoX9twHAceuLfJJN9IUpaj1uHozgvmIo73t
269e+TdEVrwPR/mQSjax+kJ8SOdhlRRYdn+g6c0L+KzI56boHE9JTwSKIJwF5S8yy9atzs1dBlid
zgcNQ7gD6vkBMQjYE3dfuxVmprf5fJRXSeokjkDIRLST8Hf3O5LHyjvee4dnapRDUQQx6WtTQKW5
fS3rnaE8pzwQD/Zj0UTuLVko2kt0cRnMcGoejjDn6Fsc2gaIxxLPBC1HKIGkVL/gayP7UO8CKdXH
5mitdCoyIGv9NY0PPUbW2oy38M49FqXy+rhqpZLmRA0H0wl/kUew4BiPym3So8ey7EaeHhLF/pQn
4wJF1NOAO0gPFtRDMQ2xqgBazJJ3sXgXxYWjYWQuCnnzYjxJxLlszDlKjMmslyU/98Jix03r5YZo
56voFPLjP+i5pVoo/JiAbaTrdpNhRKGgzRoIltu9sjMx54PVA349nuk03uXQkaxPO+xCKXBQKWbl
E7u9j/0eGKYY7HVBIMivjDN1cCOPimHzJEv9pCGHjM7tPvPy0i7SGwV1BNLCjCNnfcREj2AvrfP1
fbLVciOY+nSJYCZyjh1DvIJnQv5IQClvijeGpNKbXrm1O5JGfVbKPx+QDmqlpsaDRdJW9PdlO/9B
MvRIBU5+M3qdvzrZjX6Bd9yrJPnaD85ZmTFuc1bK0ONJEkHSOGjYGR3f6AULFX1+QgZV+Xljc8/K
k0eZfDuBf7a3kFISYk3S08nwmBud0cO81E9uC4mnQlScU+dJWCIFNzv6YaDOtr6Sr4lRm2if6liY
me5X4Axe8k7JDHabS6Xy5t5CE7eLoEBRvleApZ/U9tefje1c3jWGCm1lqiTirMIUR6vE2mgaX9bp
6mpD9Jhk3a+vZfHukIpvZib2jSCu0JD1pZP9pH8ep93XItjFkj8XZtE0c2GlYwdSRUEB1Gt+eUPW
fjD+cZnckOy4eeVI+9qRWSLlWMReaSxDh2OZfXWxm7t4sCvHuurc+ZcMM78oL7l8uV+rvSWSn2+i
QYJtwTYUofZkzlX8Nl1ml4TafD6TcjmXco0njVzARlorGQhvo5KflWvwonrrRegTvjWsJwL1jpeT
M9OszbejPEhqTFmZpTgaSbO0t54ippK4lLxsNcSMGbAtZRXrkB/PBFxLI8IytnZKytjOQTGc5I+R
xlvcZ9/cuxTKsHqpVWO1wvuCgFkQvO7hp3DVuNXevKh/coGsmSk/YI//OxNlWrURC7VYaL+l9fvm
BWroaEF1U93/27v3XRbdZ66ysBrECVvGOvB+PPLw1V6zn3jPRMBbUDxhv1gux844x6P3xGo5EzJ0
VEnOT1g3isN8EWHQmoA7cKfl2S73z1XqlIFFragPSYmmw6L6gzdj3OMHdli94nk2nXoF5IL4Vkz+
+oQ8oZSdYQJJbQXsFZ7U7CDWg61gLfJrCQwCTnTZNp+Nsq7anNVw0HCHo/8CNLHKzu7woHezwHqx
vCW1laDbzxnm4ronbsuI5Sex32dKmqkAElimYnU3REikwwTHu+2PqpfcYvhjpwO+FgBfAQa7FV5Y
Y3batxKpeB1lSSoJM5Lm9Vo+WPZ0ld3CIbtoCEuO6f/rsLy+FUn5FWFprb4ZcUiyqi5+Ux/BTYQd
0PgsBPPjP3b1t/IoD2Na41hLHZ5yZHBV8zOvAYX0w+zMgO9cf6I9ZvFmc1k+DSCPsoYviUV1Or3U
zV5UmxonJP24NgWtjyMPgCGJnPGldgYwqb9ylJZlF1uJlNJWq1hNs55BcV7ADrNbIqx1RI+qnV41
P8agdsIrrq6ycuitSEpXYyVpDYVca7yvrkBWGGQX+Q1hyhRIMruQBRZbQT4rcCexmMkLllOxngrk
fIxzU+lEuGLhSLYG0qUb3QSgJKR0sx5qGzM8l7yUlpX5YeJLBUadYclIlj+GwVXUxykaZeAC5YO9
lviURWEXJTD/Ui58NU8W9RlXzPBYyTyrYMWLHyS/8Ippb6HyMF6Mzop1NuswXVspF4mIqT2bI1Kf
cow0IR0aWT1l5YgBUTj1IE6i6J6jpLzTUb4mK/Il04tQfUvJpCOezq5kgxIEG0ET2eAAx/GjxX/V
stKl7Qek/M0kVObYZBArBxJaBsUhTe0uyO8BaQtEsOpooHqaH4QTwFj5eG5sXd3cLeV92kgypimz
VHg77ZlgIWcQWjwQCF3+2AZXGpXfSM06ZlgoI75uBld1B2rj6LIDMIJ+8Y+bpfrmalVqTmuMJKvt
OzMHMoyECfLstgzd0TFusRDkFfcNlkceODrE+ZgqbfrC2ozd0CMwY3dWLD3dqV6yn+UOmFnrVXUE
YPiRvGASyUnuwztuv4vp2d+/Jo1s3aR5rSg1LKUFo062I+QL5dPgG4cc5AAyl4CLY5gq5XsEpTBi
oA/kKKiqB/BXPBO09+8Yqf1FQMnwUHviXC8r58d0q4IWs6xbGj2pXFuZbIyVqCIbbyCUAJOkbmph
zcOA2oru0jtpZlucr8qRSnecE3PJhUkai3Ov/jDy51C8qTMeQA4ztXo/GT1ooVl5Hy7CoqJfTyC8
5UftVb+xnGwvOcX39ifvycv2dX8ukp6zKDRcriRgBLtDCxhbkHZUn1PlZMm8xyAzX918Mnq8osiU
0MgrMsNe4ZmxuklhDy+IGQAifKoxL2mHtjf8aEpbmhyePfBOSfR38+zNTU2IuwKxUV0uIw1o77Ov
WwCWk7jZBtvw3u+TClFm1khLIY7qafbTm1IhE+ZO+oo0tb3D0f5mvJynMFS0qpNOtfpiVfHKNg9z
5mD1T7lDxQLDacvr/Ai+yzuO8b2NkNNlye2npCKVUppyHYor5vbbQgjKThWOrSQKTjtj2FZT+2wf
zoX1q6rLxUFJHas5Rhk7ciqkD0Us/6zm1MICFlYGy6gZnFQxBA+7LoovN1K0AxdX5ZX1YLmqGjYP
AIvVd01YiK4OLl5blurVboq+cDI9r1zwaFVOWem1o9aqGSQQCfTfHkWGIRT8ZVTCY6i05miXpSpe
iVnxs+vn+mkco9ydlU52p6gX3WKdGz9qG2tX57VUICvUJqdv5cQTdWV02rACetiqJUE7AgN0lCtw
ICWC5I9VldnTtC/mp7T7paO1r8wngGP3F7kBiITVrPfJxdy3qltUO2u6yJ/zbCxtxaoke5nNBb9F
XZy6mgpvUWU00dugqmPfQhf6ZppE6bK2whrVoMiCg1tDCSSKa3Xbr+J0JQJl1VOUTDssmO+x407J
d4MRG/s1CqMXo7W061TLgS4dLpU3LLnpzcDdwDUY8f+Qdl3NcePM9hexijm8Mkwe5egX1liymXPm
r78Hcq3FweAKtr+Hra0tbakFsNFodJ8+x01Q5fLAxGHaRVRqG0XLTexX2m2CtEm2YmZhSi5pkPT0
BXj6dO3kg1PG9oV6cKwmx8RnZWKpmtVs08rvbutarTZRPQduaGKmwmy6OQJxcOsfMmFst7If9ddF
qwyuNKFuPFaN5DW+EqzHIjPwPzbG7H7toMwwDYy+Av4tiMzSfJUGPm6SySWQtvOVahzS4dR2nFEZ
ZkBZmKAOXZSkdSwGMFEHdxgbt2MM3tfocUdq4Xy9GGbPAbSbv1dDHbY6k+ROk1RQSOV7rXOgqk0Q
Y8izk13WI2hW73+gT8fChC6NUtlgpkFqBKKhv+B+0V7aqFt0V7x4x60+sUpBS0tUJtjOqMMPlkI4
7poTyTsjZ3ix1i1U5Ate1sBMUz63ku5TpYUQlpIv66+pBZ5mBWKh4hGsJp0r3icR+OeG92il5bwP
SD7QRbRcWKVSwVHuTKDlMJDTrlBHAOApdq3SE54Jfwtmwl+U3QfMEPf9K8d1WF9RAZsZBJsUA0J0
lOW0Eax8COUUeFt/TYYtwD1G1EK5UDzWxi4NkVtxcb9aI5iZIVmRQhunOOmVU+wENB8iPOsVp3qv
Hfk7n9ebWRJaGiUX48JoOUN+azYIkuWjYYTe2CqCxklpG7fDB+GjUPJbgLyVkp8vjDaZOGiFkOSn
oQu8BoNqSfPA+Wo8E1QKEbd6OhSkYDEBb04AcpLtv/qrefeBN/+TEQGen1DRDLRjvilIeKxgnqV0
4tHMDqllRYe2V8p9LHTitZYVgdtW4MEo4kxZYear+tu5VNShVBCggfKKcGsBzHC+s1UrQS0ubeST
vCbCz5j5eB0DO0IDEERbm/hx4JIb0hv9y6KJKRrdAqMX/YhIVato/CqT0UYegWnOV+FK3fZAXlUP
RHD6D2bT6VyNskg/IHpJzfPSSOVT+dZ5RDsDQ8zbHMwUKEOH3rDRtl/7EmeF9GNCV4Ou7LNcPonC
czwfzXr99e+X6KuWXhB18EfZHEcBZHmn6mdS7AlEjxxDwUv3AhyJYB2Ld37Hh20Wg7AgFcFIrCZS
R6SZtTppUpjV7GmyNWj9TJi3V4DX0zxdcs0OU+HzH1CJMvcTSuGmCipbFVK85z4aC3UvFp0pn4og
POpZug5V4F84e0rfiB97SihEMaetgXGCimtm6kNZtBtkKLURpUZp77so53erZtseE5588UUUpa2R
JS8CmmBqhmwBUYFKDGnFDMduTR7vUDZ7QLnpm3/FfQgyN5GwpmEgCf+o1EGP4rDFzD0OeqdBirJc
lZVn3QVHf5UcxAjlgsQ1fSfhKd8yPfXTKi2BWdVqrydKjcM+f9OCgwkVcrWXed+O+Pvyrv/YTfCk
qqAf1giv3vludpnayYFVyifpvnVNiLvj271CwBi8RdOm2nA8hWeNytJwDQlJOVbk2xEx33SVQLxe
tZutug9W3G4BnfPSa6O+26Sko6FG+G7Sfb4VbNnLdt1sf3BAPLZ2/pQ2tp7bbWXzcHQX1ULKMt2h
NBOlC9MY6+xX4se4L5mIyjcfbPAr7ebrXWW65+cnpHuTmuFjCn6Co1jyYUzKdWzIq68tXKT0v9Zj
gPQTE+EGRgnOvUSaDNEMNFwD6m2+NVbxNVGbJlmLhmvHcjWXY4+1JBUsrRhCh2ywQvd5QN41KNEE
e5VnXINMEpgpiM5uyz1KZatwX9xzvxjroltaJH/RIqoYre9nGrla08MMXslqnYt2+J2geWRX3IDM
fPynsLk0SW1ql0lmEg1YJAFS1DdkgCfaqqsRBD28ctIF2Jh8QMy44F8YZMYYLpVY6/MMBqRg/Ahh
v5Qg/cPwJq/Iq4UHGWJ6y9IYiQKLvdTNcOqSFsbUtb8OnfLa39Z7QvuYX6Fqcc+lmWRFyqU96v7p
CiObRgH2Gu+ooA0ZAARsvktXJDMiFC8JuKUe/tpDLQvYDaL0rOjQRaVii5X7deibpXKSUzcO3RKk
4AD6AJkOIorJVl/MFQReXJmTc16u9MwqnY6J4Tyo/lwpJzMabQNsUrVh2tbMa15fHr9zM5S3WMZU
h+BdU06hgpp/fJf1sff1/vEWQrmI2vqBmY1YSAYeJ9XyQLOC+afX/80I5ReNoiajOcBIMwu2GO6s
UbATgzdSf3mnYbMALwacGcQOF5ycqhgkWdBhs7IncN6jTRscyaStAqbIYZP9bbUdgrhn1qgbNJ99
sZEk+B3JtaDDCyC/5mlHAmQQN81+/FsUEW2P8vM2yA3LUjPl5H+LH7RVszbd6RqS6mQSW3B1jlsw
kruz5dFjT7E4NUNUEs+L7OFnDf0835VvrBPq7YTvRNyIhs29bS7zBGLUAH82pg7RP6D8RJtKsQvK
EKfqaPg7IXVKIKlX1S79mGYLKyeZnpMbXHUrXgv8/1nvp2nq2lEUa55qTcAdgGnAzIszZ/7gT5vX
eupYCV7Q/8Rj8+urfpolx3MRoVH1jFAD9cl9Lrxph+JoHoC0rtHmj3epI3BgG6xwokCwFtJbYLwG
4O3c2hSb1qBXMx4/ZbsXLWR9Yskpb/JMUAWBoMt88BXgCjCSb3N3MnhaLcwPpYgmhkTBzo28hAqJ
w5g2vRDoeAi7XeiECIuI+ETcW0vdFMcBBJjIvJyvAxhzVWDpkKB9paggBjjfuL60yra3sHFynm6S
oV+FWcn5NqxADEqw/0zQhHpqCQ5jsRfhCbmEwuLkRRqcoCnsr1fCeAADrbOwQ+0fMlQtkANJRhyJ
AAPXbRnAJBQW5xg8VPEpUh3laYAmOzcZIQHx/IFzbpi6aZRYViOzk+VTDRBWtrYku4MUxGQTEEgB
ME/4HPrPWQpsuuwmoPXmDkOR6HHxB8iYZUDZBmL0dKYQopqhmjNeWNDaI7Phwxpu44H7xzpqO6Jl
zgUQMr/pp0U6S4iGsdBzEQ+CQrOzyS7R0f+g41HdqdkFvV1s/4wOTmIFUryQ/1sqXb2xAtHKQxWG
0aasUjsDof59RfiqbOE2fQJSq9iqkT1t83Xx/Wv/Yp6UhWXqK8ulMJhqiQeXGYWO4D+PFe/iJb/h
4jMq4O1XdNQ5kEOfn8VJEvrRskL5JEi2eUs4bKJH6Q5HX171a0AyOPaY33BhjrrnS5C7dHIX4GKY
RkeIJ0+3wm2ocTIkifzVX62KijBaDQrR2vCl0/jWR3Z/wIvY6eCg5rb2qoP203wR3RCJ7F9L7ZEb
CAALyHETVv0L8FetxFrcQqoFhcVwO69EENwKhSu/QnnyVl2Vt9N33l3Lcs6lReJCizsvqoVaDFRY
zMtjqb8LYmHryaFTORkTyxNR6BORUIDu66KXF0D0KuuiCB8u2FbNbqx4+SYrnuAXqxCcIQw5dLYy
1srQNn4iQ05vAu1zhfHKskXZeXRmT9+kP3hHi/Gcw6daGKQ3bsiBYis/Hv9E2i7xwABkPkCf0DZ2
IMJ6nnlOyfL9pUHy88WXKpG0J4kVy6fsJ5IxEMrGtghU6SZ+No69l9+1aKh3dsYtArA/3efOUklE
K2RtEgmwW/pHM7uTecVtRlnofCepGNJVkNITY+ykdJ1ufxFp5Jv4Cf18F7qL3tchkW1NB/ci/gE5
FT1MJygTWBhleGLjRXcgAVol6+JlBNQxW6Fk88CxRi5wOpKgJQGlEU1DfYEu2SSzVcVVaUgnDNUA
Olqty+/+PWyhK8F9JbBi8dIW5ZFBAI0CsTAlAiL3d6EDYQA88T3hSOShZcBJeLUapmcsFkd5pCFo
hpCHlnRS4Ptp/V35hwobXGNhgfK9MpGEpIlgAUTnW0IC3O5VO3iQV5kbYc6l+CfnMMEBp6MZAd03
KvCbOoqGPdnCFGEf36tZ6zf5pveGA1A4ey4hG3MDP83RaaZkKILUEO/oX8pt/259JyV7YcRs3nyC
OLod6w7PJjPeL0xSGWdd1VkAJB52tHjKKhCw1vsK6vKFznl6MFNbMEb/t5UKlXtIeTNnmJ2QTkZn
D1750NwR0La41TRgxPoTUfKzbrh5LW9HqUdrZNRCI0EtF6ebNF3Qmz/6uQOtiq0OnykdM3a4Z5xn
k/x8EZhltTeDsiPnDgWvzIu8ZN0bNuG3IHOs+Q/fSV84YYV51BebS508Ua/yEfJGEsDwagYAPnqe
KAho6DO79R3/Qc5bIXUM8xC0zghwMDeLu6GXDmo1bzhL4tmgboFA6KNQ7oljgrmyAZvMuDEfciib
kGplu1Zit+CYJJt0EZsXm0glk12flL6ewmLe585gaY7Uz7Zvju7XK7s4cbqBQhiqyzIkmvDaoU6c
YNWhGWs+ijdSvWm756muVjGEOofk4WtDl1cbsSSLqCVAIcy6mH3HEJqoJRD5OLWYkPqFpUXl5A4s
Ubhu/v7apqxRB1zoh9EModp16lJXeZE9MtuvbxvV+8UgzjvaF1+LMked7L7rg25AynzKWsUukitx
sGyJlw1fZnWUFeKli7NcaHmXarWFj3UATTkZYCaylvlzUdiQoAHrCa8KxP1o1FEW9KwJrR7r8o9o
3H7I4WHkHqwxUCpx/j77odZHneSoCdoa2sUKYlWLmT00G90RaSvR0IRkMe8OuAhTH9ZAcArHQ7WG
zrVEdYxaszWUU0yuU5LatRvxWr9XVyTZ4tGNkvN6dp6JNfSjVUK6pV5Os/WFVOqVioLl+BiUI3jX
R6CTAQFp742w8EJN9jgH7iK7oyxSuympfg9+MUVBzDJ3H3C+j7BPxAV5TeKLJykxBdk/U9JNDUS1
VBQxZ0MLhryBY9YvvQJg7WjPyOm6/gZ8vw5nXczvhilcGUJdIsAL1FnLhjlRsipSgAOTa+SSpAnX
2ih/EWLams9tyrNHnbp5CBJ4UKigMaygABWuwgYkIRmMhZ6O6SfD/nqB5PdRnqKCtxiDFR/0bB/v
/8UpjwSwF4+kTTWrB2U4jOXp699/WRcFnfXSAHW1zFKfCgXAvCf5W+PpOyzputwPEopb5DYLd+F6
fueYJN/kqzVRqWvi++CRtNAjGAO3PMwYdQKpxVa6kjSUYUmVnpdJsmLlcpF0VyJIgyofVFgUNgNQ
UPNGfJ2uP9Ieb9p3ts/ZVMY9CnOAKIvo1WJilQqUsSKXaR2i5yKjyxc2m7laJ9W4jqXG5Wwl2z0+
LV0ca3CWY94Qx/oo78gjoN8nThwDkgGZCq9cW6U9c9AKl63oD4/5tEmlP7kFKgsgvclmmuuPTvte
2pH88Q94VxjHDcSHOrgkTcTJCx5oLSjbRJZy5VTUNml7Z+sY+oOtN3rQkedqODIi19IajdYV80GK
M7PGJaBA6Cwo7XKS7RnYoDxP7JCH6GZvJOQwSaYFtQ/6xT1pURr3YYxAuf3FTP7WuPKKDGl1f5s/
kk8GjiGT1D2xi9QnwxxEXY4NoogmJJ3jq2LsTrMBmRoUtldfuyQj+QFKgWhGIPorF8IRXQd5n6pD
ZyrS0bZPMxSPR6u2MzX/hysNlgy0bNHzA88odc/4pRxEOdB6Jw3Sm9tcbKXKbs2pdmVNlm+kuQZI
PhvNK3nSam/qA9mBitNkKxlIkP5hzeBkh04wrnWTvvEGPQ17IFfRolAq34klCULLU5M6YmKlnC/J
DmWGiaqrJmLAkAat5mMIFWsZ/R40HI0Xou44trYKrjsnP4Wb8Uf+g9sAYQaZT5O06LdhhdPUkA6M
+Yi+mbojtIGEZ1W87tH0JBCUHS+FZuWaqPX+XubH2Vnce2M65Sh+TcCRIqwp38NVFntJgf4DyTYx
1DSU66+/Ifs0LiySULSwGIO9v9ZabKx8a4K21r+ZFPC/ExxddK3yeJ2YW2qil0pQwHBi6kCiWpQH
/oRuWofmTlBPTqxxfJJ5By0sUPf6gIPQFT1QlnHkBiDm6efjFF9n3fvX28ZbCHWXd4nR6ZUCM1AV
cyM1dCKTk5ozA8rnQkwCJV98l3pq4maEEMZJ7nRXCwt3MN4K8+HrZbCPFQIWFG9UdLlV6spuozHD
0xdWIOTjiR4y5G298VcKaPrq9bCR7zj2iDdd5EALe9TFDY7krMd3R5j8qdnJFWiSH80HIJiJkrnl
ihzYEXd5lL+lSRwISgLnJtPPRC8l2NV71SXKuqDPuJZ4OQJreRJpEemkNHlBElj6Zar4CfIS7Xp2
BTtdFY5yJRx9G9olG641lq8vrREnXbhIKzeSnsuwJuwxKJddgYlwn7oRpH0C+631QFx5C5JfPuiQ
7Br9EZd2KaeJcNfVLSQWToIGXcDJTcLH2rDT8KignM1xGFbSvLRFOUwBhOg4zwHJ9IgCR4OurOVI
t+EVFKBAucINwDx7lMeIqRD6akQyy1sVITjaYaJx80tzLXEDl9cuZb5DQEJNHiOQGLl4Eod1PSs1
BotOGhr8H8Dw5lHwithW7zt3OtTrdM1FcLJCi4Q3P8keNAlMKOd+g3ZzlLdpC4R2slWKXZYcdG3H
+W5MGxBsAS0zqNAxFnVuY0oM8H5GsDGBa6R0iCTyDeKL498MN6Nml9I6verXwYqbpvMMU4cCrVlN
FojhubN1gLQhJkfUXkfRyWvb+JZtCRrLcJV3zoKZjkOSEyAlJJLXni94DMCyoProWhn3UufkN8nO
xOygoNk6COdJn4wHsmEGN2lhkbrq8siqmwglWYh6dagwg2vJKTeVO6PE/GFv/T+ukLrzoDHd+nKI
FarHVEbPvUMHN3G0b8bt5Aq7kl90YH7KzwXSz9dJE4fZiNHXBKsm4Bde+Grt05W5NRwM2kW2+PBH
UtrEQS6i28IqdTr6vvDrknzI8BDeCLayKY6GRx6W1o480v+BEUTEM2XxIWkhsS40e82K8SHNx3hL
BjXMrfygIukjpRxugZHpqAALgr6GzCvS/KspQLKBMaMzMfge5naDPVEpl29UKLyeyqsChWjhgeM5
rA9JBjUAMpUZUNMxizAVUmOBWehUP4efs9sglxac8DkCuAlDqPG+PHLhRKyFLq1S56MPckuowL2P
zm7n9dtoJzjDK1EmFdGtsG644zasy39pjzofWZgI01zDXm/ZMxglcnf8rr5nBao75ipZTdwAwDFI
n48qrdJIAVDsBFpg6W160ja+C5pByzZBkJ1xywTMp8JigbTn6JI/T+VEAs7tgEI4GKt3AfQLyj+p
gLBOIWa/IPaLRi/Gl6hTmFhiE4YTmpOYpf+oOIJvzY/t+Hvjmm/IpmzrdeBuKNNjFkbJhi8SqkHQ
1TrOgSqKCY2vO2/8d3nbrchgJOSHrhQeXp15+y9XSf6ghUFjxhOiN4Dtse6BlHK0fQAq1tb+YMK3
1e9/wFfDPIqLJZJ9X1j0IWbWJT5p+kJPs8VMTAMsYeKUnvwmOTGy8D8ARzP9dGGT/E0Lm5ApScET
gPZruAXTChooRKuEgPmI5/CIQXiOQyWMviKg1YcJ7ZOOOVa9Bm6Ql9qwvQQwJo2wYF4U51T0uOog
RwDVrounaEPECxKneakOwMPgeuCliOwv9tscXZ3LZXQnpUrB7qEQENRPofHqS7XNCdHsbfu0Qp03
w2hUPwH9AQr85ZbItodkYBZzS5ITOPGtdcPr7f4/vm+B+xVoM6T4VMJUiUar6iWiV/RzCsHy3EB6
SNoHP+R7M3DrJyJgUAq8ZbK/3adR6k5og1SxQg0gNPUjZ5I2aNJkdm7YzUuBef3gWhQ9zs6yXmlA
hf1eJ3UtlBipC9oe64Tibu8WV4Q7MnTFV7EE8/6H5IyTV1Bl5FXjeRtMD/MlZiKnGlmrgqrVKdgo
LiqfLlR8DUdMnewmv/U96Z2zWs4G03hzMZikSCCrJS9uyLG4/ivpTBUHwvtvvBocGDgzCV7sLk06
WmVQEOpmQNPkI4hYbggGNHNI9pQ8kESf21Mn54DODpf2qIg9QETh1/riQ3FlYXYKcgMf84Shx0ub
2Efyt+Po5OeLsBl0wKD2ZJhQUN615Bo82rzTwA7MnxaowNw2dW8ZBJJJ+kMyALTCXXKoUGssnXTN
C8zM2iZkQxTC0cgYp2iT3hR1Ga6RHkTMqTQopsqv/S6/KlbWlltpYn6ohTXqHhCKDsA0CdYCIMnR
Qpk3OOjKLUjVyVuMU6xjfipD0SHbaTEGHtpQEJsixq1a+hjQbU2nmast52QxP5aBgVVQ0JA0moqX
IIEVxFGecbHdiqj2bIKd4c278C7dQM5s9U/Vb3VhjoqUpVTX6OFPuHYgKNnbhCCNxC3DkaH9Xdua
U11bN/+WgS2sUsEyT/1YmiDNdUp+9i/kKQSSJif8KXyTVylGDng9e4n8vovj/NveBet5nmVZn6m4
y2s3e5J/hiUIb6cn+SmBmGbigAoAYOsCmhH29FDv2iN3fJfppRbmc9AzYgxZtG0kpDXeTRjCGzwE
6LV0BZoVyCBZLhc6yQzNn7bo8QqtCnTdN2ELkwAyKLFuZITnSrVbFA3K2THB9LXisQ4xL7+FTSqt
CM0q7qxAwsEAADUJZ2foehuEXKva+LcUZmGLHKBFvDSKXO0KAbbEnQluxDoHpTwSM0hQCrtpS9g1
uU9M5rlfmKRug6hryzitsKXk3T67BuDDoRs/Q+MNEzLxbff8bwcE+DFdAj76cpzDyBWhiuQRUeD4
S2K23Ut37c6/Jm1vbRs8fx11WAsE55VpYNCKEMxTN4Ss+20ZFr10CsC5FaOkVvju/2aBitPSOFpm
o3fSSQ57Vwt0e0x5kZNERvqQLxdBRU4rsiYxCLEIUdo19crq7AC4chxxUGH4gdvv6sEtk82vXj6v
LMDbQSqOmpVuDHUM42lfuU390tbvX2/g5SwMykfL5VExM5GMLAg17KDeHObOCd/nhxR0GNF6rO3R
SxpXlVzCD0UGu//pUl8Yp9k+unGa8EiCcWHzazRA8AiD0uz9UW2O9RZaWqPCSaFPMzSya/KSzK6a
K2g47KDi8KDfZ1vSY6kfM0DQOVkSzyYVVqpcEGvBh001eg782p569NsjXueI6Saoj6mWJGMsn8ag
qoKAc2YUOAZr9dawP4SYkK0jc44+yjl/wO3Dug8AQf1tklqYqSd+LgKSR0osZm0nOapyhNY+fALb
Vmg5zf0/Fq2XRqmIaZi9LCV1KYHHiEyjEUgexmMeSbcqWxl8oVSZt7Hk54tbAXLqYq+JWCXE/9Kt
8BK+9A+1bOuhM781T+lWdmRP2RMlrwBSphMkyTHX/9jeAdez5dVema602HEqmhZDmJh1gb9FyvpV
MniJf0onHmc4zwgVUNs40MOpwA6XAuBC/eykpnxEq9LhhB3iHhdRdbEYKqr6gaL6qV4h7HwzAFIi
nFDijX5dbf9kdIaVRyC3/miuGMA9Ujs31e3og/kS5QkQr85mbofxvRje+SqPq4zpLgtD1O6lstRb
QYIEVCqHN+iNep2m8ApIPBvUzs0g/WjiAouR1wRJFq/MV+NO3kq7blsfrW145PXBmS6hY6YPmCvG
0GLY1+j2pbiDavP7FOzGAmQf45rjD8xwsjBCHTQhjf1WA7ncBy0M+EYVaMS44166IvpkQQ3WBd7V
ylsW7RTRPDfxDIuZWdr6sG1V1a54HKfMj7VYFuUQcq6l+TA1mFcRc7tS3wxeUGC+i0Gs/fvrUO4Q
SSqYdwtYyH62eG6Ayypbqw+KhsubjBzzRlhZT56lOSohGcOmysFlTMY4gk2yA0HtiqAveGbYyzLI
WLWhqGAapO5qSBeI7RAjPmQ/rft6S1Y1XUOdZQJl5B+Q9zDDkYGXsYonsnZBVB7ofoChm4Rk/6TI
LG2Mu+Gm9dRVe/zHshPGBf+zRr+llMnXkzRHJI8PwZW/k9B5AcPoyrgVXZL4cH2EoH0ugu3CHrWZ
+lwN8tTmGOQThexVH7tqkwfKXRnnmpdaQreZrOiZMHfZuQg8YFX4CS/eExNf/QlUupBOelsMGu6V
CcWUQ35tefFPi6x3h2ejywkmxOe/MkalCYkkxm2opEj0JNdqHbzNHbQO0arQ361TPzmEqYZ0gfj9
g8uxOJJOm8Axi+A9AIUXdRzLNk10bJ8EVhXQ1nrFri9d7W5ezwApSUdVtKdNtyl5C2bGsoVV6lSi
tz5VSYUFt6vohMtaKcD7Fnm+SwZtu86Rfsab7JpHwcZdLPV2IER9cdtnpP5B2kHZhkActSsFq222
OSQbDH4dghlRP5dKa0RkQAYbeQWb2nV0h0FwAqqEGmBzAMXyKkF1jkuUw7NInZ5ADYOwnGExBw22
BMIYiB5GXoicb1CcNtnMXn8b8eH3TCdeLJQ6MU1jKr0fwyz0vkIwSK+jjfFcOPp2XmfmWjgObuCI
do6qUs8TWWU/CgHDB1RYk4gmDg7YIu3N47HKdZ9ssr03LBR7Qmwz6egMN4DbgSIcD7TJ7vYJt0Jx
GScsDLcB8wOeBEm5YCWaugLJBtQXUeYNyOddx89E9bdf88Pi5Xc9N0V+vlgk7pxSEOoiO4nxs5ne
pcqKE4Yuw+65ASrDiMJM7JQMog2G1t/F4jjbIHo9FuAi72tl1Wqmo2hIEUcttRuj4zAyXOa8MG5h
AJ5w4KkX1D1zHaZgMICeWti/mOFVpG7L8qbwOYQdjDbRuRnKS7uy6o1gCjLEu/zBWM0b7Wp6tx4n
KNJNG9PL9lyG0A9g+Hl0PzdJRfcZr6Cx0aPsNGrzakz0fVIpK933dxOmL7PE8MCu6PXmeKtL06pp
s1UV5/eDAtJLf6w2kHHcKFAtGGp9E/X6riiCN9IcKXphbYTBLURStmEmF16qFY+5JoV2ggJ21wyC
K8X597yKnWGa1sNQvsty7s5ts5G7MLEbucjdVM/cPht2vdm9dKPuzKDatzleRXaUWj7B3SB/EE0g
4xTKbSUtMKo8z0r04AmOItqJ2wEDhaQfzudiurxYLFxooE+UgEgFHo8KBHPaCyh9+cXJEG+s/kmR
b1Xz9V8WtLBBX16GFfVzDBtkNIbgJspN55o2iW78C5q3IOrKyjHrDNF7cGhX2Lb4KUoPacHpKl4G
7rM9o28oMPL7RFGzPGkVUJkyFFNmLxzAvdREHi+tYjqDakHfAkVWYKSos5AXVml1YVuiYVpvGye/
D360tvYhH53+4EGG2Xv3aYzyvAJER1mVdOXJBLGAGsiuNT0YmIr52h94VsjPF2FZbfV5mMymPPXK
YRoA/pS2YN7gnSLyt16cosXGUQ8zSZoDWU91WFmZuypBV72c3flOfCF13CJxjJv5deSU6RghGUkh
kB9As4BQjebEaktZmYrMn79Z9TYaJ6/DmK62KjDq+fUOMtramP36NES/L5I+QpvRsmYMJxLC4cjT
fEd3Ww/sATuoph+5YAHOymgKrBFt9KASrQSESso1LlQPXBCVbbritfjSPmmOuglWucN7wTO+4dkV
R/mjaWVAKBq44sbmIR0ejZhzuTE88ez3U56YVL5mpG2MXASYPFN6njSUjNZffyveGmg/1IomFsk1
PXTf42ztd5w1MC9oZJF4ioD0hEx9nR+nDhOXmlYLRFcxOqWgWtgSWVVx66dO5EOXJEa7/u/7duhq
LWxSi8qzSK70WIcKaNa4KYCFUMep52+Revp681iOfmaIup6EUFDzrsPiQDllfZAThqtg3b2p14OL
OVyPxx/A8PMze9RVFYWQiytKPz0J2apDXzcyt0PlpY3JOcEsz1tuIHVLFSXm+GeQV5ym9m4Yejuq
b8eey07IyrUx/w2fkCRFv5gFjMqp6DpEQVQSSbM8W8/rakv84Q+UBMnOUPGWUJ79tkUuskVUTxQt
UdNKTcFt3Tz1B4gqaSuCfQt/Suse/1HbRD4idcbr+JH3qGCdMZSRNNUEhSVGwqlLchJbI+tVyIUn
efiitcaml3mOwfxgCxNUKMrTWECuRyRcoA9lipsR/5p5Y4w8I9RRLivd761US0+piQ6WqO4TsXgp
JIsTkhi1NxzfxWKo4ws53dmKDCwm3ArXMrAvBCryi+3mD3o6zDOFAVBNJ4NkGP4+94yiFXorI/ow
5mMN6PNLdkUA3rHb7mtMLL41nUPQGxAne+YED+JyFy65MEwd5rHTdIy4wy2GXd6jXlKB5Vc74myv
/6QHwfx4C2vUkR7MTjSqHpvaK5nr63bagrUx/5e48dsIxILP99LPZ9wBIZaUBqcKCEiQb4bDw9f7
xloI4IiQdMSsKRjPqO9lJVKMC6XF9xr8uyBqHcEYX6s49L42Q34N/XWWZqivM6fjlCcJzAx4ZbWV
5HSB6Jj1bTZAj07k3ZIsJ1xao75O14ZjmEqwpq5zSJ5h2i/a4elXHOUtRF+c6d6HVsmTuuFBeFhh
0cL0pCErQLFi3JP6YFDuUaupTk+GDBWWeTxafbT2ocrUhZlt+O1K7s3N1xvLXuqnSep0Y8LVN4wQ
JrUiXzex76n+N1Er16nPG79jf8JPS5SnGIkUidlQpWAGeDOEayP+lpkDOjvpJjefv14UK8Qv95Hy
FqOOhEiJGuxjO9hltUlabseSdVsuTVAukstTMPpTmaJf5AAOi7tL3oKuGp1nlw8tYx+y31tHT4/n
nVUMg4mt86ejqO7q5k71V19v2SVvrW6JiwXR0+IoT3WRFMOGfOtjpi5dEX6i/BrYD0dVvfhpepFX
9S7c/QOxyLlhKhfoh6irshwfa9glVzk4kCF7awEup61NWzAdmYu7ZezmsmRC0/6NfiF0U4UKQ17d
6v21gfJ4rHMedxwbNNcfJGsIXC0tweF+V8n7NIFIJW8gmeGCy3Uo5OeLJGpGDCniCKUf82iuE2A4
zUP9RDSwAi6PJuNAnZmivtFcoi0kaCgsWHqDtw/Yfyefc1nxTFBp2ZyPUyR3RXlSu7vSv0mMv++U
nz+DqTUYYTSG6miSZzCYovaN029K8EvOjgre8sg1tjyGKlbmdPbwppaU+Iofqh1KP0TcpHy1Wtvf
Eo5aYZ28xSDi8jhHmBFhz+yRLV44RJ2EhVxVfnWa33pXdtCZeGiBpfBd1VYwIovpMahRoSzIbc+y
vH1ZYSA/XxgWGyWbGhDs4cGfXQ2zLf9Ae+0ejLziFqnNVXcjmJ4w2NzOHvlkVFZwtmDq8hqD1BTb
3pi/ybe/AIyCk29Ig4D0TXn1BcZNqYNwDLgHEElpGDI5X2QMCIwgDxYyQmhP1vW1Gudu1Wh2i0rv
1x+SdRSWlqhlTe2YNHOohydFaG29sWyVSylJXO9i5zBODRk20PWIF3JeRTr4omAkeOxVGXwFKfa9
4MzrEHQGO7CfYqr56zWxHudgs/ltkQb35ZEsZMYcIlEUDskV0Q3InBjvvMotoCZ8laJBEPJGdJh+
ubBJRchUHjIrKZvwZESY1ZzXeWI5JWB3nKWRu57aTAPc0Ar0CVQIpNHoBCmqhKJXm/oUdXdyeWcY
mdsOPxRIZqf5QZweS/GxgcZuM4rrtkchQgD5XjE6CgAg3VEVynVlorNV8+4HxunAn4VCsKVKeNPT
BcZE0OuoDTQSfvzb8j1PnOgIHLrbHcZvKMHwHr2M6APWS01WgM/QcAdQ0a7yR3U2yrI+QWVyHkNb
j3pbm3q71t6k4J6z5ay1LY1Roc6MdIDAY6tChl5vpwTsGAY2WLGHVXaT3oL3deYpwrI+MlIkDWyb
eA5fHH8foslRMVc1LJKiWbtR1jp4TXhPAOYuLszQZ98Quya28vo0aCrIMCQ39N8gD/ZTTZoHIQy5
VR/mRqK3S2qBaBtc8C6JQxuqVVAB6tJuIfbyPOUOkalSMPAEMr7+r1mkdWhALOyRv2dxVZTY31wz
C3iJmEGPKLct4efXvsH+UJ8rovzQMANLzMqgxooCDFS2m2FFPhTP3RlB+mwhlAcWKqE77swSxb/e
DjBO2Wicni0rfzgzQd04chuHIxBRaB1dB5tuHR1VNHOarWhHIAvtnK+3jbceyvH6JpzmNIIjhOU2
0jdBz/ksrNLz2WqI5y++fDKCPk2FRO435RqYGw9EdI/GXbnvASBAS+B7euRqH7J82xBRZjR1DH9f
8HwNUp0Xaghf029noDRiN3sM1vGVuUJycMUrKzK/1sIa/UjTgjaaQxHxr7GyVWkCai2m2wIAKhV6
H+n/kXZlu5HrRvSLBGhfXrV2t3ePxx77RWh7xtr3XV+fQ98kltlM814HCJIAA7iaVLFYrDp1jvkc
FqItLbez1bjj+hKj+H7+AzIuO0Al/rta+gHXtBW6PI1aH5Xpoh+vTeX3qPDCLstJtjao0zun69Qp
WtPgSmkvxUf0DiIbJDrH5W11SMVWDR3l4f9bFnWcm3VVhr7BRxzK9xm46z7GEL/S2OetMMBLuCk3
u0dWvvHOKa3m1Azx9ZrYgfrP+gtlR1t6zQLNU5t9c4mRGGfic8KzXRQjOKpOlAlpaE0s9+o4lFid
eUVkxksIPKoPszNcVn4e8AZcGeUlAqb5rzGqLKJFSgSYC+4WsfwzxDfhihxWCeTipeNSpzFPuyGR
TgIwQ4TB8+t+dnWSWVb6kXxY9lV2D8VRtwjyC+WQ7+qfO140ZvBJ4Ptt7FHhS1nXUk+GokGsJN2L
6FBM9keZ2iuDkpdXspJZWFOhsquBNfdkwqLQE1HPMvSL1xvtjUwemLfm5ezUj9Aq8NOfvLGR/2EP
9XATDQvQUFLVpngB2Xc5hCSVi1AQJ03ccG9eJg/YTIzX8ubpmcccQqf/Nkfn6vkUGVmfIVSj+jkV
gq0mGu+8MR1/Y4JKzcVUU0G+LtTH3gXEFsOD/eqaLnkb90EO9oo953zz7JF/35xva2oMs1Cwgy3s
EfY2zBCitAt78i7/yR3m45mjolaqGuoY93CQyUlJNwF5yEVvW2DnhcDWtPvnaiDIqXDKDKTfkNA4
IYOXuzWVhQlP/xKj5AVoMTo/2xN0dO3wq0Hsq07B6ISqqJjIoukWskUxa9ANNmjf9R9RK/LU59qz
gtzL//AuVta9ZuIGNyQyIIKR5a9fTs+GTlnmvj3OReg0wnuxLo4aP5/3D1bavTVCuUchJFKkqjUO
dLX8kqrsCtPRO0mYSluV+19FNXFaDKwTtrVH+UdcGFqdiFhUpdyV0DBNMDd1fkWsmAGhPnTuwCGG
Vz7d6jdnUI505FWqBsKbjrt6fMUclhvdGo+ZW//h8eMy7cmWCZphQDZRDaK+0xBFOVj6pRrU9tl9
80jQmmD08sTBEV11x9f2YfiFqeHahC4gQuKJGBlanyrqeciO07X2kOm52ahejVn/jSwczMlE5Bax
l8hsfPW/CWQmY9/B2RF7V9T6yduvTz+kKkpv2iW8OhPrdEEjEs9ovGFU/fQhHcezUIkwWGLWMrG7
R5TfMbmehAfRJ1K+3ynNfDFI5T4N1FRNk6xwuRsAHCNcbOLz2+IvboOcjmuObBhVLvlijkoNrLWv
a/CXN4Cnh3cqGq3yPnoAMYzHxwSRW//UFGYgMeAM0Xo6dhgiuvCLYeBRU7zU2u3c3jQJgJG8UjzL
FTFzA9JFE9OzJ4/oXggB7svF+qgveDsXPZgsIbAIuhQe3JNniApTvdRVYdwjzINzzpGl2lZkwxMt
2eHEDkZ4MrcLosLTpLTCqmWwg4TbeJOd/raMbe3eOur2gpfubeFPTzw8ISsFh1Egk0ycaBQlqSRH
XEGIbnz4hbtMLl4XQJkjJbhvkfDjP07pLU8gW3w4v1b2Uv9rlX62DSL6AqKEpfZia4/AF6w8tTqm
BUs2NBUsmeZJjj+qcyVJFWme1LHo1IIs7Ix0Gf3z62Bv38YMld3riwn+bFOGr2OYxWkfyIO3fRVa
B7WJ2WkegJpw48ppJ95FQ5zu5JBtDNPfrWqLGvIKJEDOkFCR7PWi341OtW/88oqXmrKiI6g1FLC7
IAHHqabC8bjgwYS6C6wdPl5MYPVIX0E55vdB6UCj/vyuMr7dF2vUgVusfslDcuCMfvYlsfNKyztv
gfVS+mKCOmtAhpqVWqDxhVTKIaNJInTA0HXVAceTjiKYLmyehDr5ItQXA24X4+EiyeBOcAbAcRh6
qqTkqib32XihBEQRjwf8+zg7p3ZwcepI3YC+pJaWq0vc1GtZfxQXQWfh93a2/9BL4aRTjLiIBX0a
Ip9xk933rdKtooIGVNvtteYpGwPpO7WPLzbIb9jYKIGdHOoILd3OU1tw2Jh/QAE92/qe8JqNpttg
Jvw7rCCgVNqsjHrX4j1flDlZmWaDt9R8x2D9lXlbe7MJatZlT3RJeZLx7CO2sUlV6vK27MNExGeb
36pHUkMtgukWNHFkrB4yqBy+I0ZVAhMcEAwicwXSidZNLo1LZQJKccyN7FKIk0tQX7pSJr61GJYb
q+FGiFJeL5iRgsCmqWuqRKDydNlFzyatVRassHkXnWSX++XT+tf6wJXzHd/c2KLicjIPilwOSA5q
tXAHBWhHK/4zTet3ihKEPgYoDglkrKhOfHXQWCjFOF8/2s3Vo+oUu9Qdd8tvTLbb6IfGNq+cxEiu
vtijXDOKmqQQlxGBKx8OtfgbhL6m3cajF0Xd+/kgyQzDm6VRHhmOKpSH66k+ZkYazEb0MEz5z/Mm
mCEEw74yGaRBFkfFqrItlK6x9OqoG4WzVJcRCgRj/3LeCAtlgz37tEIFKqQIUTpqeGcaP4YW7Ii1
v9qCo/5WH/ILAwJk72TOBXSklnveMG91lG9AxCA1MxWHTM92w/hsifuq/XHeBPsbmaCrF4nyL30x
C3UTj+KqVkexvhWSm4I3L8Fewuffp67irl+mYhin6riaAarcohrbUfpwfg2sRyy+z6cRygtSEMaU
cr1WwO3YauyQx5DgqQ/9QbfNN0JpykPk81ZFOcQsgloOCIbqmKrvZhhDtnWv8bHd5GefXMRgvECZ
UEGLmq4ftmXWg/8J1dHe/WC/noIPBuPaHgFnXH8mvvD7/EYyncHScCOLGJo4ZTCHEKNeKFJ5NFLI
R/6Ukrvzf599R20MUFHVKKchm4yxQtI5eaSeN18Q+UhSfw2veeU13mqoDHcoCyUe4qo61lpn90Jj
x7XPWQ/zRvpcD82/bJbRDBEqmMge2311mF/7woYMIXnxLxd16nHMMXJ2oO5QzkBdA2xctLyW2lSR
HCPtRHFI8hVIta6GLT9oAVjCnQ60g9xHAtsDPw1Sl0WtqUKZ9LH8Mjlwb4KYzIEthPotWs2g/wP2
mVvyZW/pp0nq0hAUuRP1TigB2HEJw7zgCUdkMcRFElfnoC2Y53izoZQ/hmUhLZA/rI+SeGuKkaO1
qd3PPJJnRpnyy2ejHLEC0mNI4zQ7htONLEUPWXONMc2rsZd/jnHMefuwXgmSaOHBaokKaI4pY7Oe
1Kq1Jg0I6Yjm7AjEA8Dw/FcCyzUATyGiMZpogb7wa94ixq2hL1NCHkCj2+4zL3nJO0f4OXrDHkon
hsc7zswnlyQrYAKH6wP3QDxnk8pX0RKDAAgv1sbD0KxjgTcghjJ4AzEXyTEvhD2P05MZrghDPpme
R/ilMaeSEjWDAYYjhKvmEeHKlwxbulsdjM6DPp6bwbP8ZGOOhp8KU1Qv4VqKLzmEyMmjXNvhoQfK
i/4ifh38yc2eywOfnJ9nltrXWZi1RiDDmsAtiBerLIS/wrkUDy3UJf0kAyBKNb+DlgPP2X+3lpae
VocuBA2NgLzAAi2kdgsJOs5BYGYFEiFIhIY82pn0kENsTFoftkhtPk6Cm90Zhl1eQFPFNcl9E9kK
76Cz+pko2xNZO4xZ45lObaUxhWs1ycgLEsMNgyEYdyCqyu30WjiI3LkD9gI31qjcShxxncpTRdwz
w7xmsZOgXPlbhTR5vhPtWHO5/VrWBbRdH5VoqUPTtXVWkiO4OCvYnaNDBHyLEZQY7uEFZ/aB36yP
yrJyA+Pz4Acg2YL2trqF10Ab3BZvc1A7Nz4e0aBj2nGuWGZY29ikwlo/mzommXAYxALq5API6aIr
INSG3DFwzZIsP6tcjk3mrqJlgEYguB6gnfk1sIHeQBBLkoO3cBoiiB668n49SHi4hw6visS68sAk
8R9jdOVUlCpFbWaxOnbqZBfFs7EcStXinD1W6rU1Qp+DMkwMsYVnmtZ10wy2NfCmpD5SKzo53pqg
nL8Lwy6M5BbJMYJlcp/WdrU6QIrmOOiWA/Zv2W2vm2exxf+Qechpx2txMp+F259AnYZYjeWor7HK
1jXeCHFw45D+GeGcVe0RwwNHKDa7gFBzodtML918ROpk6OK4ROICy4AWTu/tXttVTv0EP832ZNCu
/RZO1MJtj7F31QSxC117Ka0ZGjYpyuFFcdDSBVSJkz0rhyaf7ExcHc6JYK/v0xqVl5kjBtGrMpVf
epyIzq5vsshR9yqywMqXn5aej8Jnn8FPi9QZjNHbwlR/UkENeHGIkFrjjBdV6Wh3qi/uRl7ZhyTO
p96LPAaEuhDDo6s+3dTIkyDCXI6uK2jlZLAwt+Cw64EzO7+XzNsdRXcicg2U78clssma2rXspbRL
5JdQ0rwlzp2wuulWGaiGQ5o/nrfFjC0bW5RbrlEn6FaOzxYmUWKjvRYAwg3F1bLk0HMw44tBZoFV
tBRO0AXCUhSKMWFRueAaxW+h4oUXlgEAoqGKKYHiEYP3X0PyKISKZNVldkzS1FakXddzXh4sB5DR
eEef3wTem4Z5Q/Il0SoTdxvobCK9soUF4qLW5PRp/41YLIOICZm6iN4BXc5f21Ib0kXNjsA5OthP
zCZwXIy5WapCdMhNGcqeVLRH2OgEKwJVRVnXdpSIdpjd/XPHIrR+RFhdh1I9dTr7VTPmYTUxxbEq
bpyuvjTltlkXnIUwM46NHfpyRCk0K1ahqYBHmyCo1t80zvyk3EcjGpmEQHy6wOrOL42ZxUHHQSUK
uiJqLuQAbw5oVse1toKfk1CThYsNVaXX5E9dADQsOUVtFy6KwGbHs8r8ZhurVIQdennO5WTKj7Nk
xw8ypKoir+0BrgL+H8R6bubmAe/CZIWH7UqprxjlcdPKEGcFhWtnK7PXKhdC+srZTs7CaNVUOUXQ
HaC+fFQNh1D8ulAQcAVPaYnkiRCol4kbXnPRETyr1BEohGY0o2TGOKQTP5B3N6hTMHGv2WTkvnDz
P7kzPnNWyrokCbIFTEUyIghdHswVTehCETHK+JHearv1osAoUHW5eiTr4KsQsVrV6BdL6GuhJ4ip
Ayo11rseI+NFHx/rX+pV1aDruVzjxQE5Vfu5iIIFYnx/Q4OZQcCG/juQSYANyaZM1xnauu0rdNNQ
A7/r9xnEWydf9cvD3yAyZ4bkjSXy75uDODWhFcaE8yl6zICfEGRbIpRCT8GtVTurMx9zbxD543BM
18FoGpnnwn/oskYhgLO0qjDYasX27JsEBuv1F8p9brfvpHITudbDec9hnUO0j7GdqCqLIo0xA3ZJ
XLMepZshDj3ZSA56Eu8sYdqfN8OMbKhAoTEDZzFVhbpEJwiw9I2Gd015Sdhfmyu58vVLgnBsnfqn
Mgc8EBZrK4EZUgi9OJgo6FCKGzBOzATkVlq7D/XbVOahykiEotM2RbEM9Ek0UQFL6FcXwVU+GnPy
AYKCXI4H7vlr85BdpK7gvOl2+0hIDmXQ5okXvK48c2nI4FBTAHbzBF5mjf1ijBmQ2eY8+Z0875Sp
+cH5XiRInawOGDawb2oAvdB+IaMlEPegvXrRiEzVvfYEZhwwA0s/kWS5HFvM9WxsUYdtRKsYbTuA
ldXA7C8/YIeB9pL1no7acn+dgixa+efT3ZayMUldtBHmQMXS6tPj1BagtRqMLDCjRXXLpebCKllZ
N8H0AgALfC+AbF8dxagr01pGJTsKvTMcdM0GxEy8Wi8EL7+wXnC0C3cBQTbq9nw2FnJ1n37GT9tk
6zdxLIu1uq8UvPD1qrfH5X1ROvd2kGd70fBA5LECsz/kpzXqSGjFXBgYoZFfGnBvK8kTkuXzrsKM
VputpDxFkMowCjXkr1l1q0y+2B1ywz9vglm3234uyjX0Mk7VrjczXN8g+SPomuyqSe38kdRg5O/k
QWjqSZZliNopZ1Neik0j52V8tMyd3N9E60Wm87ASMtMJPm2Qf984gVoXeQ7cBnIt/6PT5icNZKwJ
ch6q7hdciCMzc96uiXL4KMJLKhaqnPQqW5fsYP+03kNWhXSKWmd6yh2e4DLb8z6XSPn5qovJknQd
zlijXxRoVoJZIftOnrxdF+XeEpDaqZiV+TGJnc5bW1e57K6s+8RRkNkt2E5yQX8vUn2ujHJ5scvq
YZ57vD6zpyQxbHEIQDHDWxrLRfAuxHWpQ9nnhMqwM+Ki18OcuIjkG37mhc/qb5JdFb7wvPJGSJnZ
AIalABrC1QyUNHXGhlSLilRDSOw8zBZfNg6pk4EH+QFzng6YHFzOmWa5x9Ye9cLp1FgMNQH2foGC
yoOMsxsd5H2xJ7Lxwl73fnPssW5PDDpggQTkeDJqPKrLILUAfYECNbsmoqDpU7Yna/sbYGxymugQ
D8FoZCGEEO0EdDvK8ioI4YDUX7ILtJ5rCDjr7pI7GtKPClw2XJYKjkX6ZSyGozwIC1yydbU3zc99
4d4CFzIKjh9jun8M3nYyvfNziR8hexPARlkpMc4Eg5ODXvdl5mXQp74bXNXPD0rqctXuWNfMZks/
eoEbe6Ksx7M+wF7nhRg8Ld3EE0J4KOZ/0N2IX+af3xJExGDYZpFU1Cy7cuiNKQJwBephRBdXuVod
omNEBoC+QYIOazKeUKDDkDEGR53AqWi63JqzHHm/Y7zpYNOfn9R9udjiL8khSuPTBQ/+w0qYtyap
Q5iN1tiF+Zh9yKMNQRZ0vgH6Ut78PTu4bJZGfsfm6wnqsihFRLzlQOQzcjyl1BvL6b14J+9K2Zdr
j3eLM8v/m7XRlYbQSGNDbZsMV150nxV250h4gmegitEtG504l4x8Q9DoW9V/VUb7FKoaYOj82IzN
YiXINwujgYc/5hihuwPK6gxC6qodfUhxg0aB965i3u5biyTWbizO/SLMVZ2ABuRqxJiEi/kPB8iF
IbUXv9ZtUnDIr3j3+//4qJ/rpO7eMI0SpTcLEgJAeeJku1z2LK+3c6jY2tPN8lRPzvkgzkqdt+uk
L95Q7SqzQYljqt/0DFIaAuCExQLufsxDLfj/E+9FyQxzm29JnclsXpRKM7BGPBE+cOTaK/r9dnMJ
ltefHQfUyt1R6jjKkjyrYJ/KodiEFk5nE3lewQFWQ0JXHNe+y4PzMKOqAp5iYHZRt6VrVGWSA687
gJ+s6KFQHwa99bRE33jXYZwXDQ6NzJ/QKI0qHU257qTmKIe3puYm0JcUqpWXLbHSiY0VGpyhFPpo
DGjPHGtIV6KaEbradaXvwJR0XFwiRGLccpWjWTYxKofsDIgeNN8o54CiTawVsdYcFfkeLVu7XQb3
vMMzIS5bE5RHlKEm5cagNsfoSDDVKyjxent+/+tlyrtkyfGh05atMSpKg0oiljqLDGBbua0unZNM
h6WGzonx8J1lmQrqTmiuodRFhY54XIzBVPC1JkdEDbizcZt7hkeACsvFt5IjCPKKGppC6BXRHthM
cRW3GTZxcjq88z2k0i6ixfL217UauSJvwoX53UwirgHdWCCwaJNLGyahUcJk7zb5x6iyui8uJWf2
iLYSF/jB8kSQW6E2pAKpfvJWKIUxasskbY/KDxCEu1WByuj8FProjCyy3YPvT49s3g37IYNA+8vG
Ks2B3i0Ax5ZKAuoDcd9lua00pqOn1318P6cSZHmv5fQtm/JLs3vUumjfhI+9+VZoqZcjqSmXn1F6
U+ix3YaABzwqphetuDysGIlyG5TxGrTr9aQeq0pwqgYF3qJ02+VukZ5H4Z7jj6z0GbBakA5gmAtv
RuokZ3o/j2mH8l37Vu9VL74xNQcyg0AGEeg4Rud5zx9W4EV5V1UJCBAAdSqznJqmbcYVB0CKVTsX
40Cp71f07P/pusC+IeHNg1orWswn2gWyukQLJgiAHdsv7yR8FE5+od4QiFzmDk9cSoUTP6TskX/f
JCJaksp5Q6YlUCyfnBquh1AsXCur3bnze3wh74aLnJMUkG/zxQuRZIGExQABPt52Jk0UVuaqNI56
Hh/l6s1qImec3pvwJUkhayBHHFunmRaMYdBA+9AXOH0l95mQgPkf+QAkmuu97gxZAJyO7ipI2d8r
d9mhdBOGXHc5zQwou9Q9EKpGrqRmBPJriKdZeN+pz2Aeg2QRyOUXbCkvuWNt6nad1FWQK00ZRUkN
3BoEuJ1izK9DKzn0SxoUwhysIPP6hqtud5aW9GgjxRKWECvEEYfcKbBdhLFUlZDCTm4FonneETyN
0V/3lO6Ll8ra9lm2ZOh/kGml7E9vgStjcnEH7WY8Gp44h1FmOKoGSjvCdQhgCX3mqzxNwqRYSS4J
IWWUl3fC9eg0l0LQ3Ah73vJOIgxZHWIacMY6Wv90ahfFaYdZxRzZ+fwyVJ4iPpjajrOik5oKbOjQ
nkZyp5sgwaHaquUUD0LZCXiUg9wWVY7Kga/kDqGsEFzeI5K4OH3OIaSA/VMVdHjoUZg8jOakStXy
WKpvafdQl2hGAMKJgnBnBCCXCziLYx0BnSxNRIJMLvGvscxUhHpORRSdlRvwYEpgOPlL4o7UxZTa
UaBEe/mX6L3Aq3efNFXJvm5MU++cIW3RiGw+6t2jO2JcJguSPZrj3LYVc40Aa2u49ZA40Gj0rovl
LGsMKFgZnW0gJ1Klp3b+OVl3MZQuz28oyyEBRCdkf+g6nt6xUz8JsRWWR2U1C7+tJ1TEdG10DUHM
eQ8pni0qXGLorK2yJoqPM0Lj29Vf0gv5UwpfAZYn+IEUxJELzgJZQRpgJ0CZ0QMkHJFktze339yu
SztLU4kOFt79HdRVkz/Ls5z5BAE/YsppTjhOepKxA8WMJxVGt5HZQmOCSiMggSCBJBM1Dh1lhWQN
NCSbS1baEA89//EYF/sXQ9TFDkqQbpYEFIrU1g+nh/mfg4mplVCnLW+MZNAnVIjGwYYcXrSb9xg/
ehUcoCYlBMxj5YNeU74/vyyGn3xZFnXQVrmNmtmAT2raPHpLWY073QhD8NMoAidYnpTasEAJpCpA
eaHXfvJYTMdK02pw33wwKILbCr3bbv+dUhtlh3J9Ya4XvQGsEI+dv2a4PsqkIEY9hHb3A88AnnYx
wzUUxH/gdvD6UE7a0nHSdJaircWxEX5I0vPCq4owvtGXv099IzmRxliOp+IoVNN+0PLreK4bO51E
/7wvsPIB/HxFxwaCbfVEqwWNEVQwGyyE7JzqdHZ0IJQLpL5cBg0vRDG3bWONZAubYJH3opZE0Vzg
ySblDsGVVI7gDIOdBEgK9sPN3+CkYYQLtHYItARj4UAJUQGqK0UhCquGrBAPYcHWj5CTB5fib6gj
At0GPbjwNfa01ObVmVl5M2kqIUtHoDrlec4GSS7SaSiOKehQMTYW7vegQFPuJsEfiQQwgmM5cz4o
c4c3NmnH6euxAntHcZSiIKsF2zR5Su4fbRUqJ4F+MukqSaoEjhrqI1bNpGRrAWkpktKN++RQ74o9
oRPiFerYzrmxREX6utOFtE/bAv2P/nJ+yDwhdeoLkoGMQVG7Oicwsu4yrAwYJMDYUbejG0q6JYyC
0S0FgT3ijgZuvgBqPn0kkqhQY/hGP9AQvxikcsllyqol7LGVakCwO6k/gkzeHkH/p/vqLnG1W15C
zvSPzRKpjzfkELNMFZz3VpHtSfoRJxwSBvZHA/8C8m8dU6Eq5YFKq5TDSM5451lvRHbRvNSCiUi7
BoLLG8BjLmdjjDrcVoPnU7KM2MAFgPXh2WwfzgdIZvTYGKBuFujqaWo35Rj9bImsquyoYFI3YpTd
eUMwbO/bmKKenyXEkZpy7PFp0LtR3Caw7ofnEXdYBLBC9INLt8O8Yz7taSQh3wTjajR1AYKIsDei
ebFAdWxU/cTgZGsSZwc1ysdL4H4UqHR/3DDvsiOhjZmW9rjrXIRfxcl3wFXdgu/EO//heNupUZ4+
SVov5GNN7hoFrIIH1Yu85Gd50RegF2wPic+jH/kfno/BeFyjqEfSjzWhj6d0NhWAuQ7GDXldg9Hl
UOwJ2PYbgqMkdJAp/H8bo5bXJdMIfjBkCBlUJpPmOhssexxdziayzhfQdeD8QwJ3yu6PHKSWjEEk
sd66kR0B6X11FYKgNL7XybSbX3BSBJa3AFGI8QkTCckJIeSaT+IiE6i0tWh4rqwCBNYT1EHk0F/M
5J+npxjdJbSyqKAhWpETsjkBUaeFiwrSKRRDyBw5YWInvVlupZrxtIUdE6rT4NAHAyB1j6VTVBRC
i0s53Se77qqHsoTuoxP7DUgEvEKBDCj0tS2M7tEjHE2GatJiwiuq1hduVEeyIWPuCLlXPg6YFSi5
tELM7/VpkC6Hi8IgzUKG71UohSOIRZBlSHGkfdr0PscXiUfTeQeqEmDZQXvhlGsqTbVc7AAXOFoD
wDPjQ+7GbuaE/pjbxiP2klP2ZIXHrTmy8o1zQHg0TQwLMxBit14Ner6PivJWCA2Ow5/i/D4+2eey
qCtsNaCAk1RQ815AxougEbp9BNUkO95BOyuQv3M9b5dFXWhmFkWyEqP7afwQTOgzoiDnCY9J606X
ys864PWh2P7xuTrqUpOt2exXCauLcpCQRc/Jis5X9yOPeCNFTEMAtUrItPGioQuNmA9IRHlAuM+U
ZzM1bDO+1YVXzAjaHDdk+sXGEAmZG7+AfIIIRZWsOCYoO6A9nkQIiqOFlwyBWUxu3jpWY9c/ebVN
3gKpYFXIbQ0+eOSKOegFdSAdxnWwo/65TWpO1GcG/c0KKc+3jBpPphQ5Ylf8aMaHmksqQK78k5O8
MUC5fCrFdd3niIflJeYnvAiqG6/xUfczf3hSeAPwp1O55IDpkBu3ULUFLRj1wVorb8olJDliYB5w
nQT4YshBXLN0lPsR3UkN3UlrX8R26QH19zcGuJnxf/MLqE/XlqTCa0oFUI3DowIJQB0zaaMtQRlD
4qmLMPOe7XKpr1eKZpIPMfLv0U/uaz/xSsmZnqMHwhedghDQWe7Pnwj2gfjcX+prqtkKtVwDB8KQ
ygegGz1Jne6iWvpx3gzbKz/NUIFrTlH4kye8461wdgURhNH563kLzAc7OBLQPAQbMKiAqWAlNUMT
Tx1CvnynvSm+spsvzN+dqxzGa9EWL/jytcw1YXBJBgGlitopZRD6sYm0ECXoObpIyp8JitGcJTGP
2qcFGhDWCGmeag0s4EkLVQC/uMKTdkA5mGCEC84GMkPUxhiV6kthkkVDhRCF/3qIlDFow/WtTZZn
sAksvJWx9w6FHULlfUpSN0WJWiUydBPHX/qBZDqEpBSDgngwxTtCUdo8nd9Lpp+jXwB4m6icMlEt
Ut0OUwU4uaQ8zuJrGGa2pHOGiE8H2kiwAmmmgbyUwKCpVHEQF6sxzRivpQ88JApWhVP+yK4Sxwbj
UAQ8VOSUwXcq0V/MUjFySa1u6CLiiEgbZ8gC5P68M5ziUjs0fu1Y3MYWezM/10mFRCUaxUKYoNts
jMm8E8Vh8cFCMe+hOpf7578byyuRdpNxc4wCmxb1zlUbjHfO0YoxgA78AKLf9c9TdcNl5OOZoZxf
CxvI7HTQG57j8W5IQjdUoQZYi34lxpxJCtbmYbZZ1UEvB6UluvufRuGc6gIy4TmT58Co5trTU23x
pUzLg/ObxzplW1Py12ynEeNFqWWYUtVD2r9GCQdsSCIcnQpgFI9MGSrwBvrBIs4LWrmGBC1XoI1J
Lhqh59dzS4nkcjgxgwYGYjoqUye8O4TZQKp7PFPktH/Gg8UJTeGgC0mQNfnvUQqvhbrdn985lj+o
G5PUfZWJUoErS8Zlku1SEQWjcHY64XnSEve8Iea1tbVE3SJrnulxK0akwqLetXtC16w/28mlebN6
OYjl19v/zyANW5i0cUysGEvr3eSaRIsmiFRbknfW1eyZvrAXhP36m2OURL4zn5Duu89LH6plkpC6
Ylo4xoise96FvvpLwdivDa0P7my4RDKXcyYp518+xDBaPF46LwfsJBCeMFusQrk5v06e8UpDGQvJ
I1qdqZPxgGbMg/fpPip1EYypBnZ74j7VghRuMnbgAuM9PcnvP7c+8hs2T5koDRchEyTrZfbBXUBq
tRkk2wDqJBVH/hAgb0lUzBeTVTDLWAFiO9spWmEDrsRJCtgWMEUA7QhN0WhlzcVs6jppcUXH2WVU
PFpzzjHAjLxkTOHfBsih3+xY3tcYydMweiUt5YMo1s5cxc5i6Jxcl32kwSCrmgCMnpJ2rX2ar6MQ
iSA51MwgVR0dQP7QjZ8SGWVaNOfIND1vGIO5exj+M1WU7k85n0YFEzW4UXCslUs1ew2l1/NHmPP3
6fbKtIDHZxLAmBHrf/Rmb0r3/9/fp25g2RK7cezIXbJeKO0Pa/4GmoPgJf+zQR8F4M3X77WwU/QQ
A8J1Ft+omeGI0+w3MxcKwwx1GzvU2a8zoUzFBB8iepQP5B0C6O6tfLN8zMFZLrfzwHokACdM0DeA
cSCl/urVaqcO9dpj48pLya+R+Yn7FaTgsp1x2S2ZRXINGGgkZAYAYXQYT+Oh78wMaTvKu8muCdqn
cnEVNIgQSF0TSo6tc94rJNbdj6waQkmA5p4OwU19OIlQbQLef9mvxf0wG84o/7SEq0ktHHlInLZL
AxnqMmobexM4RU1r3S3tlVIPYEoHXV63OJlqcRIrViTZ/ioqkgxzuzRtiF+VD4HZvXTK+7Byzhuz
tLi1Qe63jb/GswgIS6JYL4MzuhD/daSdeqsF6U7ccQeAZPwt+i4BkxPI1yGPcjr+l6XiqIv9urzo
V5OnO6buFAFq9j6mlXtoKPOqs+y1fdqjg4kEMV5pTWEvlm0Fg6IoIuFrSnjZ5l6Y8sGozO8F7QEy
GQdtlhOcU5yBc1eDPTVIb1foLF1g3MjNDUwbSo7xWLi/u56LNmeeFiAnAVMzdP10rKqrWk2bdNmC
1Lj4/tcFrQTK4aN7wG9HM7/hxhoJ4Bt/qWSjEMr2w9roCr9qvwjKC+CmneVH4vPqmTIrym3XRkWd
1CqkGGKb1ksNtrzVXfd16+nH7g7TzEH/lN6Ybg8xjspvX0zVma/WF0O1+fgQ1qUEgSTctUBNQNed
ujTWSazzcMR3za2bUn4VuUOjTMeBNgYRtDJAjUMdQlET1qXow+VFQzPmWkU8l70c/D+Jg3MJCZxL
0RW5LSdmzNsYpR4fUquGsVEjomvK+4xJD2WJ7dD6o06xKy8XCZIvTpBlfsyNQeoN0pp9kQ0qHtli
kF1nOBuFE/2ESAcGhB6JuJUocsI687t9GqRprsN8GK2wwgrX/mDED5LGe+QwVwRmE0MkZRiQp349
DGGvxEpRIXgSMRqiay7tqsB0VbvaV674xAO7MN1ExfCkjtIjhmFpP8z62FrmBclXdCubj6b6aPbv
5z8SzwQ5/pvjbShCU5oJTKg15Mf0a70H/7glfcsVNiuhNi4euyQfF2zcf2geBGDaw93qqBBPtlyD
VzJjRq2NPSpqhWbep1WNm1SzB0/BoEC4N65MQAvIyDK3yc92i8/vREWtoZ/DbgYAHfdAtCsOyQG1
uWC9BzMaqvmVaPNpLHgWqUwhmeQBTHPImKwfgOh56y58IDwg74sf2pUP4gwedIJ5tD4LZjRAWg97
DIGXqGSt/Q8ZZZLs7rwfsu9uTHyDyhAY+pMmvzAqhiDMOLu9u/pEFibcZ455M+zjA6+yyfR5jUDV
0KTWT1r8YltHALqDBC02h0DPxt0Uj8Ei8yY5ZOaebexQH6mMlyZuqxYpezh4VviQrTsMSCoKRCYf
sqyzTXSp83F261b3U0zuguTC0aD1EyVBKP1O592EcYJJqhwrae2mF3xdBnWZEaJsxFPwYNaYjc1v
pW6kRIB2r05Sz8kJNVu5bAItdSoMfznDB//PXeJ2r5hoGB3Od2d6MnTZDCgHY2KPfmcki6QLoHJd
kSPW+2xX3BH0p6y4f8nE14GscpJssusnSenGIPVV1LDIhF4W1pfE/BEpL3WVObpL5LPPL4xs2Dkz
1IZWhijMOhBUL1L9nCSP6jLamngIxUs5Lr3zpph+BvI5IrgFnCLd5s6lCLPgE9IVzDDfTSKu9jFW
Xv8/G1RA7bU5EqwaNsQ6spfovpZ+nTfAPJSbRVAxVAtL2WzVdX35F2nf1Vwpj3X9i6gih1sRTna2
2/YN5U4IAUIkEX79t+h5Z/o0TZmZ57vuLu8jJG3tsPZarL4X3ptW3STmRvV1y8Ri50U+mqkQuvpe
cxdaXtY3QNzDMq7+SUlgFuP7934sth4celounGZ696R2qR0jpHYdmcPwjx65OT4FiBlY5mVr0uwt
gw9ZN/5fNAISSdTKgUTcGRjc2iJ2W087fltbJlfqlOqY4rQnpB3xjkfAcAbjLRIdPHH2jbJVhlxr
jztX1pahjxtXkyawNnMXQ54RZUj73L5oFyXYJI1Y9UBXpuZY4ioE6lVWjUCtTu/GLb3ToRiq+PZ5
gko6uuOgqNl6SVeb8ddLm3/Plb1c0rqdzHZ813flx+xpaRDv41toQ4CEp99URF079YAEApWNETWA
zRansZBj7ILdRHv3XH6Ma+1YucZxlPwf3N9rM4vsotT6ZAKkQnsXMYZwzkV87JWnz13Emp+7NrHI
J5qUYSBsTred+GLEJcnZFo3WxrdadsYLkANLS5dI/Lhy0E3MvxSNr9dfPl+HNv/Q5duAcipIkSAQ
hz7/wteBE71KOyNXQWCoUz8bAi+yTtWlPelPxbk5NLeGrx01wGDzo3K3KR0wX53PrC/c4CSawQMA
RgVpOQRD75pdepnpE/n9tkLuvOmfmVqcvbiMuVozdXqv8scuO40O8/XhTa16UjOdoD8ZfP5l1/fv
94ddHEJTF6kxq2q+A8Uccjj2uvlZek30uZX1c/jbyuIc8rZGPwGk2O82xv0xHqgZW/Pq+lr+cnVC
ljhsHtvgPjVxEA1MgR1UTAKwuxnPgAa8CkG3LhIv2g0UnKCYCz6Ufq89jglpko0YZuOcLmHaGnVq
lta29u5K0USG2VZRh+6QT3v7Jk7qS1u3kdmmR6NhW+HTKkT8+gssvLLbZ7WqDXBb/Gxj1Hs4sOAh
IeD88PMbAaWEGbi61V9bfePgJmeqMswt/qVkhhfVLo0yQX7flCGqbJXv8f6tS8qwM1nnKxOaVJm4
aUvzNVbaJ8vqXhtVC//B8fr9I5Z7n9djkSi24r4L/mYh+vbcrcBh1QNcWVg8rk5sVhhbwDJf5+QY
HXb/x+wB6t3WqPLqfdTVX5h00Pct61y2U0o+UhhS2LMdZ75Ioon/75Q3qGdjnvY/Vha33qHTyIYU
1TTzYu+qAXIvGghMOfP73Adh8I8MsCZpbSQuq07gyujCCZRUAeYSOLd3VZrHpmj2SpulG/dvteUH
zLv2S0hN/wv5E2eO3tudMyLmGoLuJg9Y5BrEg3ov+KzJ8JzeqptVu9XDcWVzXvhVeNIzJoy4w/GL
LyO0eoY931cY5fpvmr/rD+GVrcVDWKaD2TuqN+IpUjwCV1qiGKqQ8TKoUDon6q0MaUMsH7IoLbHB
XrTfwiKvnlAkn7MMmQ6i5MULpesUyaBj4+wY1b6Ly33v9i986Dcn5FZ96ZWhxSFVmVKmWu+O7zOo
pYKzRqdAO+cRYAvgEpYht0gLuUSddACiOEQaW2dpdph/vcVXP2BxYEEY7hnphJUaj6M/SwYBl++L
n2PwX7ViNr6rvQBYjYyrY2NjZ5sQINvJL0IamYGLKHfuIBozcdNuc6ZiY4lLivI2qTFzOXjuu6aR
JhTgCxj2FffVb+DS3P8XPdIte/O/X10VlmLUYSqxyPpVnK0IWtd7qBuicgFyo3+YqLi/d9BeJA5Z
brt8zLGD+g7KEpB5o5Ek0y+uyf+qiLqWg13bW3gCg+pjVwB5+O49zudFuWnBeV3ctZsbt3E3loTe
XpJ7cpqMOdlrD9o+3fXRDPzeeo1WM6/rBS0iX2j8Ok0n8QHVe/rkRMWRBk7IcogfzMqU/LLVzto0
uPAu1dSVdh+bs3+bJ6nzwFYQwgAW5WN49BaM+d8/Dx3WH4yrI7L0Mqk+VIk+u7MdjQHuxZDxXr8F
/6Gxm/lyu6/qfhMpMP/NTxzLEq6ncS1PMbw1AjEERVtAX1CQ1kjptzHaI15o7OzX6T0/igvUr/cb
650/4Ce2l6NGhTr1PK5+rbc91H00XuLDaIBkafoZz3RfX8QP11f2PCPeFq5otWQKzQAPEo+egdLH
IoryhC1t81/lF+U2R6F0Zm+jkQtOT/A+loH5dQCOYHN6ZtWzXpldOJ066ex6otb0XrSRwy6eGyh0
q/oyX4S/PuuVjYWnadC0U3uqI7i5r8/Jzcz3kt5DxNWAQO2xC2bm1+yRPSfNRlC1tbaFx2lzRTbC
Qf6mAcBXQdJoEqYvs2+fn5r5r3y2uvlXXLntzOoBAitRWyqNt6w/jOqXz//+6oVA9xiod830/kKc
FaOweRl30/uoKkYwcDkRtS+UBMk+94hhGM6+71MWSq4AXfK57XWXc2V84eNGC3zcTlkhb0rJ+JGF
oJJrwf7IPmLiRgxJMdl8dlfdN9o2s5qkPU9J/Pk9NZbFXBoaKoOCus+jpo5vw5RVl4aaeVQbg50E
wp7SnZHpxbs9eMWTVXgJPaRa4/hNqpXfc9fICFdN5+hpKXuQneKkRKhASxN9YHnQZIP7sfGhVh5v
0wExFMAbkJtS3cUZzzp9Eo4FohXBy+ZNUywMYposjTxRQRinTvhtV+iQUhkc/UF3uXZkVqv6Otd5
UJmTu5Vrr7luqFlglnHGowNTsngrRrtIKU/nluUtdJ0iba8UxH0ySQGtcHAbjKT/amz6sJVg/w+j
i/eiao24kDPZwOD14JBupvFkcllDCNGOX5D9I3rzWv4NTL7pT1PRDDI1teMP2sAPG9uxevV/H6Jl
edlATYzLVMzFbOBqs4eBkunLzPk6UN98zRsITPFd8nWToXLV1V3ZXXjxsXVZ19mjDmcgzl2Wv2sW
woG4uFXqItpY46rjubK1cN1NyQ2rskus8UiBhdj3O+0r4n+/C1wKtnfh/9OSxpXN5TG3VLsA0z0w
UQf2NDMfSkQgNZQ9ZsWubXry+c/95VuvzC08ODfGJHZrZKxVyA41gKmeXx1BW4AwIEYSm/r6adP/
rN1kMAqB1hF6MJDVWSxxSmsP/LPgInQv2uvcOlb81Ae/1cygv41RWqtMgePkt7nFEl2qNmqMtiGw
BTNGiUIgIO59TyUgQNQPXTCF7ikfiBv71tYg38olAfpEt3/JtYCaZ3FY9bh1FWna4DQCkI5mfm+C
omYS/sY5XdnEP8wszmnGurZrTXNeoWsB40794ojnqwdOcAwgkwoWoI1Abmthiy1soZVXpwm2MKYX
dTjm+bHInjZWtXpM0PWfaeW1WdDyz2fKgnp0L2aaQ3TS0xuMHPvlLrlMZsRu7Gg8bcamK7fdBGXM
f+wtXmKWV6OAeh1oFb91FoF0RUrA9+OEGBIwSQVWVYpMWFz+2XWwQN5kQAAVWIrlIRHC1UQGAkl+
hn7mLCfh+CgVe7sEdZTx62aSs/pdAX/UoJMN+YElY0I2qIzaGegc6XnA9ePAseFkeqhM/1eVhbXD
CQTgjBQGJuGvrqc0e33gJrgWnSqoAcw9tre4DGfU+iwUGQBj3Z5mXQOngCrqPzb/epyM1BaQ6IC2
z6yXzaF85vl6Ek7h/ChtNTF+vfQLH2qCRgz2gE52/qqaamaWCM8Cmd0cLX6bNQ8Z1EPJEPuAKbdg
iZqB/iZO0VcvMDZuydpFxEC0jjtiOfpfJOWWbWBe3gO/3SAEUflzbz10xsZbvxIfm1c2lhTlMYQk
q0LS8kOU+geVdohq9E6a0CG0xxPLEkC+iw2XtnYXr00u7oTTadkEkDL/kOYPVjKimRs6qasGrqLJ
hYF0cOtWerPSCTamxfvqgQ/ocwe2ujVXJhZeWfSeXailyj9M7VjyB73b1VvcfGs5LSSywBICuRag
bpZkqUZOuewlbMzUb8PZCGpK2lPqjxCLM78mgOOnwWbXZSUEuza6bHhoHWDb2gSjbVS+aCkByRag
DDSyQvEyc4UnfvsOmbWNU7j6OX8vddnc6jpWdtM48o8p/jCLLowHDG+Brvl/3zTwn89ys46OCeFF
bpSWsqZS4BGAdiRh3V2p1aTpt6zMf2XhMWYuOTRtZv3Jv/pWaSnMweSQSIoHje0SWimRY/Q/1Clm
L7bN8n2ajNlZQtsVvOTdFtBt5ewDKm2DzRFj8pjiWDysHZVt5XUOZrgq1dmDlN0665OzOdy98s4g
p0aVHmw5wIr9ynyv0vY2jxl3DIwH1wGTpLnR9vW+PYIwHUBwJdhqDKwl0n+Ym1d9ZU4xG2PUJ0xQ
us9d2Hw0qN61eydDcceM7BPfFIVcu3sQAQB1pGnO9JHLKZiiqJWGFxb/yEbigj6kPmCkwMN0/vSg
AKGGgi/kYX/xRm3ewLVPiykmd6YuhptcZvCu6Y1ja8E9dkd3ZwHbEz/NtCXzyN+4rUe/UleepcT/
bW35mua1FqPnArJRZAiHmWJpODYHWCJbV3ytn/uHpYVXrqbJVhyKPWxCLTJRDWXmQces5hwmNGm0
LZK88SF//aCrQ5MYWqW08tdA6syKPu015nsfxUENisADQ/nmINOqQRu+GgglVfuralCardcbKdhU
5z7LPEQQG4R+Kc8M3dyuJdbT5+5s9VaASeQ/9hYFA5mw3BQO7Bm3MgDTIwtSJD0cl3AmQ9zCZq15
lmtrC+9ZM95QO8e5tKqLSt9j+bKxnNWj+Hs5y4kBjIE5eTWXrtTpVqoZKTvmF2AwGzO/Ezs1fko9
kEdsBQvr5xKj7bOoFhgdlsD+pMI4UeHi7bEImOWxa0kIPRNkWBFaR7tsq6y6aW8+RVfHEjKfyqDE
2DUvgVx4AxZB5aOPiqfubhbw0v73lxWsZr9Xt0jmmDpacQxsIt68xrcwZYLYmuh8CySz8oD/YWbh
oNEw6o1kTPHoYVTfOMTitnE3Kjar5+9qJYuXTTWFXViTDr/YfgWHCcnTraBuJfaBvIAJJBgkNv9m
LMncHuO1DjyUVvdl2HSDvRdxbQSxHE2ApFoj+PzEr300kM+C4dwG2BohyZ8nIZXJpBfNTMwjhqPL
Sh+p1MljW1oUa8uCcugsEAH+hr/41Me2YoYOcoWPotP92vgohsQ3m0u1OWS0YWhJ5KFmXlGXFAxA
duOQojp5oBPrvxQgpf/8u63ZgX45NFE8zP38Fcd1VapKEODCxzrgS+8H7141rXPN9QfVKO4+t7W2
RzZKWYgXAetFO+DPPSrGXBS1ANdWOnGSAWplPAzORr6yGm3McxbzhKKhqUvQeMIsK1P/RfJseODO
g2wohPZUM7AmMhp4/A0QXyWc2Gr4v68OtNJQOLYgsIkn68/VeX03KaUF9lS9Ok/0dpDB5pDr2rW9
NrFwd7ZiD2CPKRBgVDUptZfS2OLXWNsi7A+wOeAd1MDf+OciJsBEO6GAOyRJgMWpL3Vq+rq5kbSu
lR3mU/BvK8vDbSh1RSejhJUXHQt5MPY6I/2rlpP5ed9qj2+syVtszAgGSaZB5uQjp7sxPblWWJYb
JDUrmT8qtDjaM7fV3xryHUYO+9jFgvpcRKKCfGXLbrzE3bN0fCkT/oypiY3jtvr2OQipcZGAtbW9
xW2ypsTshgI3dzzOfMopNK/cs307w91if2vwbPUbQsYIdDIz2+uyQFuwxshSd766+lOdc9+D5k/3
9PkFWj8WV0YWx9sruB0XgDC+owrsQo4zCd0gL0J2gyhzEzSxtaLFgzH1aAXLEXwnxlCdJo3uhqY4
95bYiBnmXVhmsOjGQad4ruJjm/68UEBUVojVQbNdtSJI5DllHGRJ3/o6LJTXz7/fmilX1ZGoYuoI
ymSLFSV6Qx1otYAPdUz9to3JUO7ixCKW9zikW2523ovlujwDaR0UD2ZtisXpEwO3hZMhgu19JK1z
Ww9MrxnasfPcRHfa4t1bWxsEMFw09TSgIpfTVLk0Ow8UwPzDTg9JDok1aw/1ZH+ozwN9/Pwzrl6s
a1vzk3kVVJqTxWOznVMB8i/tOgz47qxwjHgoNhsEq+3Ra2uLD4lQ0sqEhXMIyn4X07fDIbunQcMI
RDCD+qEIgBD8J4QCmAT8/TkX2Y7gXiVbAZJGOpO/t4dmF39PSlJg6qWG4s5GjLF21a6tLe6AkZrD
iB4r+xis7w6AvzTfm/0WpnTDyDL5Zumkdo7Z8I/EeGtlQmo6EFTC/v+W8suFXZ2NKR5RCtIhvqHY
GZF1qPeaz9gmpnEtKrv6Yr+O6JUZY8oZKouzu33pnCABAOeUR+JL6tMmGiyg4w3oBYvn3Jdbcfv6
6UcZG5pSM3PJsmRSqDEmlGrEGDNmDbRTX/oejdV5oBnzUA7ZRFmtxTTQyvq3veW+5RMt0nQmbfw/
7UZrX/zIfPPJfaT7YUfD7kv65fMLPh+3v1wX2sMo6mn634ND09DqNZ4Z9pHajS+yh0q+Vc2titRY
9AdRniSUDj+3uLrGK4uL62aPonaqFOlWS3dOeq+k3/7B33dAXA52TfC+LD2/63K971J4fiPOSVV+
1OPH5wbWT8WVhXmFVwfSSY0yYxZ2KT/3oROxKLtkvvoY34IZ/WhvId9Xj/9VMreI2CowJnrWrIWR
KGgw1k9CGNBQ5KSMtwBh85v411m4sjQ/c1fr0rk7KSM4Kz7iZwwqlzfdLi197ablJ283q/3FH/Fm
aQuZyIrVq6Bgie5DD1r0ppAo0QsvgAoH0Ss3GCzzUlEz8IRDEoFgwXgyHLQdBzslda8FUs+pr3ZV
mCnxpQWqBaVWUtXZMQGlD2CKYVFakejdJz5WobQpUC80BBEmce02GnonoKb+OiV3jJtvVvtEB/dh
NDlpUUAvFO3Y8CFwpRU2pUIcAOA6WvsIdl+0uCFMfrEMfS/rGkTM3q7j73IsfTGOpyRNnnH89old
veYGxyDEg4fSYNxXJxSflNa6dG4fAKkRdXnqG1TsayfBlg4kH6sAInC7urV8T3+tBZQgUjOy1Jo4
6gsrsqjGRHgFqajKPrUjGMIVkYExCbCEYvJLjrykpYQyD9PkYBjOLPwlNPEFJ4mS7MdhQG0DvX3Z
dj5NnppieuYc2jv0ZLsABIm7Cb9HTDwQ1CKV+mjF5yZx/c4Bz7SWh1Os+RitPJXUCUZXJXSUflZg
o2TpOwlUnXh1a/WCVLp7N04/FCn9RLhR79o7K/6h0wKipxh/rEBCVOkEHBQqUTIncsYX1iCxGqpL
37ykmXGgXXluDPwrk/sKR9zJJyIgNlmOoPXuzeNoVBjlfZW6TWKrCr2JEVFkvmzZMVWqF6uzg8T+
mWOoPR142DSSgFg3tFrdNzqIJSR9ce6GwRce5AxG9mr32UtaaKEubNK1pV+pdZDmoBMq4lArOSnU
Dlly4w90DJlto/VsHRU3/lqqxX3lTI8o5mPSLQkUWRHLzv1E/5KryYcsFF/DEFyline3A4xbqwOn
BAC5QbvcnYJMwwgLf1WaBuSBIJ3u79gEFWKBSdRaJ2NfQ/vrBkywFdGtUpC4eWwrucurs6ZgpK6R
h4n3EQDAUH9os5MdAxtqNb7ijD7tzKADRjcW+c6eJOnSNqgnPCITZoy+s8wFzgyKnTagX7T3lT4L
pF34VG+PVZcf1J6HSVruWHunsWNbPXR2d2ktAPPEgYEtq9eUsHDBZoB/ZTS/K+PkFmQz92kDSjSI
6RUPBVMOaAjgq+Tvg/kFfzQURU8yvfypG2UYZ52f4d5OqD5k41PRKyEkC25L/CZFvFKIFhWK9FNl
Otj8p8M5eAIdX7B3u8uILYuwaNKTWk+B1bGfqs72UIp4yM30iMcmtOJvSgE1k+wQa/m+cvNdBsm9
JlZJZblEVfauLY+x+6PIzZ1T118tLQtL7b6XPxsGJTnqEHNq7j23CMrUIxnufsJ6ItDgwqhr1jRE
6eVzw7+0ueZjQBUs3nXkKfgY7RR0DuDlZaPvoBuwqxwL3qsIisElbtru+xoQzW4inN+Du92nQ02o
lvkoPoMV/9lAAxk05Y/Ueuv4tGus/VhUezu3Qk/akK2S4EYabnKdktI9azhnSQasB3tuwKBoIXuS
iXZRLZAJDV3A045keUsASN1BWyCwta9q1ly6+ugKQKVikFbaXmjq1Uk6XlDP9dS70QhzJ907EkNU
ThaaXCW9vJs4hMDcKhD6EzTvcd+bhyrjj5p5MOvUtwG0rhy+c5X2VsHv0CZAomLVl83wruAw6EMB
ZkTm581AWsmjTLyZCK27RPV75zj2w1EvgTJWeaiqPKBCEoML0jmvQ/+9VAQgcrJ9UIT2TU/NeyEd
3ymSj2yqTlbqRqOo3iYDu5MkoeG2EY/b+8mL90oDjigFwiEa9ABb9IH0o150h0q81CaNgOAhajEF
5vi9s5MnDuFcUIGEYxeHfIavAjBryJhQ/a4w+kgttADTj36l3VBb3tE69wXNiABRR2nmgTC0sO8n
ktd47HMCuNbJQMZsd2RSwT6pP3DQezDj1FsKlDQNXx0Uwquj7gwHz7bvvLiLZFk/Two/uzIlwPB4
bhdY5l7it5twWh0euYZahwQbGssnmXe3bs53jvjZl/23enzSlPHMvG6XJ8/FyI6CVgSKzhif8t3E
IZNyp5ulL407iezFjUXgNO6p1vJz7hXRLyNaTBTD8JOEwsm7gZCj7xVNiDTh5NG7stAJj+dLiUH5
tkGkIY+1APydYtEZPbll6c/VNqnXe5ZBeRjsfZaag6Q6P3Xti9v87Pg3J8GpUF9pw+4wYOLnqUkg
ZXey+yJUSyNUaRo6bXHyOPLzvB92Te2eXL2OnMR4HUY7zLo6MJiHCGAgCvj6aPtc6BZxCpP0SY53
585p7MhIq8DriifVHPZSgXgisNjWxPaAgoQSRIOGV4f55N6DTvkg+hKSHi0kOGufijaq4ol4GP8W
+UsP/RKotwTCoqSDyghP9agYYpJm0LbUgIeY1ID3FemGb4lWhoktApmVkcoYPL+a3lAd3hoarafa
7C5Wqd6pNXj3KhFVzbRTc+dnq9n7XMbHynJ2daVGjm7fgAn8wIWDKVf4dEFtX9Zx4Bk0iuGyy8Z9
9ih9ytm479yh95Oue/JS9lKU6mOilHfMMfyMFru8nkinVvBKKgjDJXq6hXKHmbvXyu2iQot1Ugn9
ETOGt6paFQR1WaAWvf4Gk+lhW0/43tmTwuBCWK3UgTroz1NTVFHTjft0Gn1DLYM8bX84mvbd0ZwH
w4pfqqHat0722sf2w5BlGallP4dp5s7j7Fgw51Ikzn6a6Lc+s99laZ+MTj84Hg3NrKyg0W5+nYzu
nbXILQBUOLqpc1Mo8AP61H3pqhZYaMy1FJpBqqYNe8GOCeRvWT+ecwW3QmXnalJDLYVwg9NofoHR
UAJq9e9dO73gRkVmJkJ9sgPWpuesZQenco5Fg8ZE0eU+T4dT3WOsCtzZiY37UbphkbGdldsvVBM7
+O4fg47/k4CgrW8N8KC4Iqis8s4aXF/FlweDLSciy2yiOn2QgpMFa0e7ORWPRjd8ZODv6ezsruIl
jqqLkZQh1yYC+lAIH3YjUNfJnTLhWPImHD3zAhhESaj905IKIw4cMKAWD3qGZFZLcbHTlD65Zrqn
VfZNl9ouVrJTmsggcbyHcTBuGGYOoiSWN5BAvqd9edStJMJTcKqQHqdp+cNpmi+J6xEl1oO+ATF0
35ynrPAF2HH0CdSiA6qlAzhSBkCm2qwH0DXud7bA6VeaEz5ZCHkwQOe1s44DPaUpcNpjmHIQhuZQ
Wi6roMIMfqeKs8vYvjKbY6Zb3+q4u89k/QUu9vvYi7cxV/2hMS/A1N9Imz3FI+V+V9eDn6XdIfGU
aMyMR72tT4rGQ7tK3xxzvEWdJIxbG0Fy5mK6V9u7DC8xPJuB/m0sm++qUG5GWztOpX5KLCvKWpwe
2bCwKtJg8Az0o9iOTiJKmvZGL8zRxxQaImQE15lr7GuGU+J6R4hqQaPXOsZjc3BYCu+UP1ktXrxS
22OEANouBjhl7aE+VaP+bNr5c1LTezsevjdN99R6mHoe3Q7M1KN1bnAPwNazx2H+WUEAkudJNLb9
TV4253rUA1Xjx7wtPQJumaDAj4gLY6e5bJ97WYC53KPjQi+qdcNR4Y+Ma7+QZgFVxr2tJ9HQigi0
pYh08v7dS9RDMiRHWuON5yMYg2VQTXHYZvqRDniBE7prdfA/2Ji8mGK6b8riqU2t+5zm/mDod8Ok
BJaGO9ZbvmL2z42ehloePzem9bUYmxfQOvjjRF90YLppWQRupYWupzxiK85V3ABCHwMZAJkkM4G+
cZtAm6YbgO0qKQ0qpnxJjOa7rFMlyCzkyE0SFql3iM2mCETVBjzpPzIQaztUjZgRP5WujP1+aHRi
Fe4P3mBuHVvqluib98BsZRpGBmqIPFgIYPuJ/YxpuY9VeluV4O9AdoXTfhkKqFQP7bG16W2Lmq+Z
pk9GPGkQzsmPVIDOQFpHTRGhgbWS3qbTCSCxwNAyJApafOfw9sLkdDBlrAROauckFVpHEPKfMlGG
qpGfxmn4Fk8DRpYHrSWNZIdiRJcLhLJIUrDBoHTAWAeoS+K6fCuy7JtqDT6GzI96nDyxMTspLd5q
jOulLH9pHe/Es+4oc33HWffWD6CSK5QiqFv4nqmIv4A6+c2N1R2K52FWAT8Qu82NWRWHMgFGCi92
3cmwzE3fmsQJxPPPiZ5iwsa5l5jRwevU3jMlvVhZuZ/y/CCVtsXf9/a01DB+7aY/rdgNQRB4TGL9
RuQoFjZcHj09Ro6V608NG1MCfZRdZ4qjbcVHmqII0EmHIuMAL7WwDkpsfc8qejNV3V5o5blrM8OP
2UDUDHjWwsM+yyeMK54GRb1xvfLdEfau0fXHonEChYtd62H/UuOQWDLB12MB3rZdUivnPh7CvBRn
M66ei0LvkJXFX6UOkuIsvmnM+jziy1mGsEO3qZ97pAYahyIY74KMlXbQ8/RUxtpD5clIo8b9AISV
23rPualR0juaP7HxLemRQEsWIII45YkaQSXLryyErtqo7vhkHcdJuddjL8qdLlALwxcq+0DdMxqn
+kdjlRfU8/amWf/w+uI9w0sJbZJxzlwh/8Cf+rJ6d6xU+uACepwkvYw1sj7HjgZcipRnkAHie+YO
GBPvMU5QTBLsj6h6x7m1c7y8DfQp39u0aXeaJv1coc9MSW49D+WI0brTK3mQdrkf4PIn3Ql0r31q
SyCCoHl3HuRrXrklvHje+bEYLrVSPpt5BybLBgOqKg4RTb8yab3WbfYmdXowdNxmVI2/mxJaRW0Z
JFV9bioUBidGdxBPJ1K0cKlJygPNpU+qPoaDm+yVTj4oAzBJCigaCDLGsBn5vY72fJXGN3VTJlCj
pTfdwB/Qw0NJQ0GKVXvjbTN6wWSgYtxw60Kn4lZ6ypENGEnIGFDs6YggLAn7zroIZTiAGO08omBB
qFAPLXN+ak4Cp0O/K7Q5MKrpRFoxVMgt+pJN/XOl54lf6TJsaBETR5M/OKvTILcRNng1f0gBwSB6
Wt1O2nBEdmeEDRRJfNbFb/U43iScUaLXPXJl7pKJd2iUA87sm1SxfHNS3rUeFSDNKl4yxzujcyGJ
J8HX3lfWuxIXLunN/txK+pyX/WmcPTFNyru6a3/YCX/k5oiZjp4h6kqfJl19bnHUrWl6MFxFkKwY
QUai9RqRZRXxMt97nYcwjOMXcfVSTsYPZ8je+w7+B0Ct742YAtWdIrdtHpua7yDc8SUb2J2Ngo2W
F2PQjPlxUiuPaD07Okx7rGvvS+GJZ9ZAv3eg34wxfh8dC3SFiOR6O7+oFeJEq9NORllfBhxYi7FQ
HcedSlWSW/zeK8v3QVo3fU8/rNK9Sdo0KGzUJk3aXfKhee+EftaLusE0mQkteJMYAvC4LOcE44u3
fQWco/fhJnUoKoSQSuYiJ2StJFQy+DsG11E1J1P2e8TLL56VvTVI6rGyi2bN0u/63po9pAbp0nrK
D0xTLihmhzmali5eLa/MvqYxq6ORTXeqzc6NaoZ1Uh4dCLSodXsD+FLpD5O6A1HS0W6Vo4jxtPTd
K8KvUJcDMsK4qUjRFvf9/yPtSpYb15HgFzGC4AISVy6iVkvebV0YbXeb+77z6yfpw7REM4R5bw7z
DuOILgEsFApVWZkReexI6uFeE/H7FHFbj/KJ+NU9QPRvsus6bVNYWqd7Vk9QS5KCBJMY4YAeUtOu
6gxiI1NhTdOBs5aV9JDqZC+myiZxdVD7pIUG7+z2A3I0XYVYnqeh14aPVuTRzh0neVap/ywF7xEJ
PB5lcXiC0onTqqgVuPRZr7SNEKDq3I2RHdNiP2kjGY2k7HBEBFut/JOWR5++GxyqQfgTjN5XgfEY
TcdWCP2jD7kJnE7lRLwRnH+9R4wukp3Rc+2cSduxDswgpp9iU7/1qTRYXVZuhUpEjTND6obKRTnS
FYDBpzIYzTIcPzQyBBaYFx9Slplq178OYfwaJbjuSJaf49AfjEjND5B+WfdediaeWhoB+EbRyMW7
BowAnaibRZd6Zpd3T13hf7Laf0YK96mL6a4sE9zX+NxDv4X4/G6Q46NG+309QHi18TPcOd0hxrPe
6/U/HvP/SEXZnOqEltbA9EMZ42kd1tqnr2lrdaRHTHej9peBelOK802hQZ9N94q131dHNw7e9Va0
/LiydBdUr5h2CaP+TvUEzVAHwLtHjUJFLotetLoqVhAoRJ1glOoVoNLUSBkDwYdf41BS3DA+4laB
Y0OU4bMkamtrY/vV6NouqHqnVvx7PSOFqdDxS+7TrdephQGeotIYqn4tV9GdrieHkA27tNbzg6tB
RC7wM/yWAS6qi6jodI+lEH7mrrqStf5hEPocGMfRTN3hIaT9SkLKQ5pEPY5Dvh0ypqPsW1Bcu5hq
U4n0Inij1XcoCueDkhiuEtqdpB9GqTvlXfQUivBRVM5TLXCYm2z7Uneoz57cQmbbIkJd0MU8J8m1
dYEclYjpWsKjadTZpmWeA35jM3GZGRP1IclTijJznTlFJWP0eyTnKEtQy1H6Tz3JBrQ2WG3mkH41
MKL6J0SBRUd2lfa65TfxUUSZlRauE6TgFU5rKxEyaAgK+brocOsg9c1Fb4NM6YHm4XrwUT+vq2wz
6sVvtezuQ6IcBYlt9D6+H7ts0+bSw0DIGyqz7zpq42GUrvM2/J3EfW7kDK9ChGXf9FBok8P+oc69
wuponxqq4oqbdlQKRx/pm+iR5z6XlLUfJjYRpPgo1YiUULxsVnKujo/x2JtJWVoNykGOLyv3g5pt
66yFzICnvycsOo0COYxZ/ysOg/fEjzdD4n+Bb3irgV8B2b1TpCJKn+qLn0iWirF5oYCnymV9ZPjZ
rJFeEShWqIG9RRIpTUR5atUkSi0PpRpa6gOqs+JD1qwroTmNGebDUtEeB/LkheKj5KK70RQCuNqa
TrIIcgWjKcJT78V3UhnvyjjWDTBhvuhugm1pc2SScvQnadhz44coEaAcwCoamGJAX7xOczo05czR
re7ajjmyPB4SyX10feE1KWsMv4rDUzvKULBkT3pLH4umWrkUIT3UrbTpUcaLtKcW3Nyo8SMaql6y
j/p+q0Yt1tVv+mL6nkOOx02yy3DGSHMf0lehR7VA18zYF80GQcwb1WOBIV+lzIDZInbNVEdHXTB0
fbsc+13LRtxOhxH5OpPPcZS9Y9zZkuLnsg82KDBC0hZJUuyuqP5ZiCPeuShPRdX0wOmcQQU3Pt5X
NG3tIQO7o9at8iFaEUFEQRJY4hZDh5Vot5lqKzDq5a6joe1T9aKjBuFei5vf6SCcPWU4sSZ99Fh2
3waaHZFhVWMiHBNGTdPbLbqwuoyzpL0OSv3MQjyzXeDLpXGXIX8AlADvUjQCNd9qeohAN6IheyBF
jx+SsjChfPmuNYqBBOueas0+yxrLx0SRj5qjnPWnMR930OVxWiT4FZ5T6DS1j7pavDAfVVGWwpt9
x1UkU0ShM/E+mvY33vVMbBE45deI4F/U6LYU8WAVQf2HaiRK2338KQzaW9MVG3UYkB5VmEV5yLo/
TAUNy1jZYwg4k4TBI60x+6Jf5b5kFVGDcGgzxbcLhTHDS1EQSTC9jDnwMh+MNKzhduiYhYKR57s4
fy1EYtaoKWvNQ6H/GpFcoI9tMGR2pAY3SfUpZmTXlhQXr2hJjbiNUnUT1PekyoD3Fo20jFcxyJiC
PEOV9ZfWvQ3+XoxQbYkVXLejpasvA9LDBDpCoDTbYpbNSPH+0NKvoD7qDK2XRNmIUfkcl7+0+A05
IV5LoamLmtWg8JlFiimWKP3iUQrH0YRxDR/AS014RoqLDqZk4cllgYd9laveUz/iqhxRXEWlWC9F
U21q9G9Cu+oJxuTuyXhw5cDE/4xAldHFk41USNeVilc+De2MIevEC2KUvXtX/kAV3B7G2gRnkRkX
50wrzarttnkdgYtasBv1d+b9lnC/Mlc6FCk1aS+YjQIYRXOefnOYoCfgo06nCWA7Uj+mDCT1IE6c
x6Y4oL3gPWu4zdXoT52+BOg3SDREzQqw+vF1RNU4jze+B5ZCQWCo9IbozrWOlwp2G3/I2VOP5CTX
2q3SnrKhWacB/lGkwfFEaIyqnxkJnk3h9zWuiUqUrUStrbjG2DXpjSjI8MTYiEpsSAzVjZHexWww
ah+JiwQiKDzJBeweQSOp0QUDIcHCuDGKS4BbUygp4R3fQrs3iDqn90ITNeJ97D7pg2d1HXWo21iC
gis3KpFzStGGVsKjh4g/UJjO9Y0eqVbsq6u2Ew0aeIc+Ik4woGC+T/JNF/ibLsp63Pv+e+1K91AU
PSlitJI7KKeT16z4xESOk6lo/uIIVTjHfdncEQ9AoKx3aPyWqV+aj6eQDzJIxiOeWICMURGITODF
oGIJndPr1j4QeUM7TJCFAVdsQZFchM9y8aiPmPxrOErTC+AjivDMQLkxaZ7Psb9dndOsqmBLEM5u
5IiA5qprDgRjARRxZWMGVdCIqofjJDiqg1Bcgz5Du27e4VrVSlzF62mcqVyp7zUXELQAkYBd0Jhj
aFeC4s0MvVVrDYa3YrC96wcEqjqBPFe4YnfVu1LZdBXbqAwrD7fXuoCXuTQ5xwe3JY5LivNx7hO0
YrP3yOWxAS59MFUGkB+sNDoEDmbO4bp563saDVGMQ33inJVPLHu+vQieiRmMUBSqRCJjk/7qEbk9
TzdQ7oo9DvB4CT4I2M/fhczgg5QI0GKOMGOqEQOnzwzsfi29a2fvCdcFWJq6dc9B8S/54aXFGZgJ
Kr5y3DMyzZceiPiZ5jrGO0oE8sa6vYFLoCOqqqA0AFYcS5wzPKMKngsCLSaMabrpLaR2W/Igb2Ub
mZDDE3Va/FwXxmbL0lCxD1UFyL4G4aIdANLoQicVGG9RE3Zphji6WtTsOJHMz4K0g+fV1jS6F9jB
c7obMB8lrQfe/OMCzujSlj5NiV2gm2Ixx2xUBRcs8TovpWdR27X+MWWPkAaTgV/gfC/O0uYEDVmb
iRoJlPCXjKr3QwptkvGuqjDXn6zcu+RfQLeuFjeLh5kSYOC+C6NfFSTit/kqhuqPJW6AYTX9Hdqd
9/+GEOLK4hQpL7bTC4o8zBmgupBDeZDM4SDcIVcyfJCHmYH1b9RXrszNMHdK2TWYo4Fy/OCbOrji
AZztIPyMi1IzfQhyMRPAp/+B92Ip4F8cu/nFGcqq77sJNhaSGffhe2z5R/TcwLMlWeF9+MyD1C6H
sL8nT58FSnlosj4WMDTYmUmCQ4FpT6uvjeZdMZiKNOdb+AUJIMdbOQden0XOfCiLLEGCALNjA3K/
CrGTPQDTRQ36hl6sBezpB2+EcOlmu9zbWZShLhFcJjRAu6KNLQM6x7sPJq+/EV7mt7Ufu/E49Ahj
E5ANnCX5B9BIkP+zgCOB8hba4f/fNs7v6kZNgHQEYz2mDgx3MOtN5xRm/ZHu8gG1OQNgApyN8OB9
cOwu7SRFhQwyY0i5fgwIl9qoSZmKieQW7IypFR9BGfQJzI+lrKR1/EeweAGHZ3D26TBTDwSQizwo
iR8V73fLnTtYOneXK5rdDMGQxG6uIsHDUPfbxJ0fPsq5U1ka5JZCG7ViICU5m7jkLRcm52PCeYwO
ujhgbqmyIYqLiZutu5q4bCFkaMUOb+xg6cRdWpvBeqXE91K/naakmr0U3OWjXZSPt1f08yMB14Sh
FNA1gLnnB0VhECaKIKgT5UYNrGr8J+YrCi2awMALetVwO1GaVnlxCwis9VlYhRnk44tfvYWeaGEL
dgwVVgOFcH2dOwrAmBzM+s+tI5NeqYjurwzO0TkVWAZ93EDNMP/CtI0yiEYOdBcJGo4//MwXrq1M
S79Ymko8oOc6DPUMrWxI3UHRXnQ1QEngN+nNJl3f/lYLgf/a3GwnEzRGy1HEPLXiJHeggYDGddeZ
IMQ2Jhbw7AiXFzgU8cv7CE5sMGMzDQSn1yuMlahIFdZjLLlB1R8knEEw2PL4zFnZz6M8rey/ZuYA
705R4SMhzGRf0yBbBEJe3NYWyk7/m9r09LOvoz7sYfwQciiMMJC/XC9rCEvChOlkxZt6UzgYxXLo
KufyGS9k5HhNS1CXBY8OxkOU2Qn2AHJAJxlEfxPZN8oZ4PpGn9esnpS1Z/ESg5/fCoxw4MakYIkH
Ee18klcPAlqIARj+aveXLMnAPT8WHpcp8uenurYy8/kolXrID2sTLfyUj/dr+i3RhSosWMX4yiG8
RU1/vzhiYeAVlA5YFHN/ZWgDJzpA5cqZ438/4/r1omYpFU2EIJQiWPF+uQ4K9K/UAk3OtthPXlEK
vBzgZ9y4Njd3PwCvuzwAPzlgQKfEUA4DSCArJzm4vycab+By19WmBuUK4bxFF0LIteXZpQxO01Rw
R6qDXdO9F+101X9od9MXnEheULoWNlyOi5/x/9rkLIRUYxspvj/t7UtriZgv115HyPGCrXDSkcZo
oj12nLj8fQ9fn2/YJITKqC/hAM6HsnLMaVGAu/VzCGQ1clXfVBmGLkHLbJVrCZw2zKlB3YaTuNE/
fJv7FJk+4A378yGtaIjTuCtgnx7GFaabIVuSYggo/Zg2mq5ae+IZRz2UK87FMzwLOILsqYiz0nBu
32qUTcGedYIKhuFuulMfbvyP1gThIERlDcHiXRWL3/nvnn/HwouTKpYYWiBA5J2z9LF3X8WYUzNc
0Oq++qhkikwXBhRJYFXowZE6M3vBbAlZ+aDE87aTFoy71j/jF2K2d+I6RneHc2IXo5AsSRi2ZuLE
jXRtmqWR18Ui1oavihr0l678zsaKY2TZay+szA7n2LeAvbmgv2+24QZYyD0w2KgMm15m6pZ28BQT
pXdoQ+CN4Ph/cG7+RXTALa9TTPjr4s9Uza+kolNraO2g2a0fpC1bZU69UzZAIg5vUyh0TZE3GP2z
PCZd2ZyFXrEa67KnsOm9TKqpKXSlvY10oqlJnNYG+cQz25BT+3474v9MAGAV9LSIDZgzB9Pd9Qet
a1A6l1Imn2UBiUbrWh7GhkcSrVrtjSoHoW/QKnq9bXPhgFzZnC6hC//FAcnLvC7lc6DoRtt/9DEn
QeQZmB2QQaogMQYs6rn3dzXb+Tnv8cozMP39YgWY41XUNijkM0QTjSY5qi7PGxbi19Ueza57gE6H
CChYGUIJynZsUKgCVeoJSAbTe0oOuQ1tYpAA8sl8F73wwh9mXtiomLMmEgTKejk6TuBEwW8/6g7j
3XrIcQPeEqe/X2xiDpp0iWGE4dynvUO8nc6+AgGzGBWmz2pe0W+qWM4uoqv9nIUUqdWqtikb+Byg
GVkxPABQj6miQDwkob+vsjCxXLFey0li14PEWemCrA/ojCiYYBV0Q5CQzpbaiL0mp103RWyyahG+
FLMyou3EDtBYIOjx7WoT2+Dsw//7Fqx47+ef7gpdPZVAkkFSMec7r6+WYDERKn0Qz0qHKT0JkTvm
PI94FuZHmrRawfpePFfZxG71J8xXt2PGdyfs1gecZU9NVow58AzAH+yVrWhqRyU3qy8gJEUU4IQ7
0Ng9dp8VAO02YB8TD22w+ufka1excv44wwS/G3sMZ1LsEyCsv8qId+9wjoQ2i8aVTuIxGRAZZWKk
e8DzRzxux1dmoigh3HtOb+oGNBjX4JvmHJCfH/B6bbMP2KnAOnQuRm/7wXsMveQuIL51+xMu5A6X
R3D+LFN0qQnVahTPsZgdlVL4AnzzIKip8/+ZmVZ6EVbSSg76WoZubqxGSBy6OwJI+ZD7nNR6gS8K
9FYikmsNY5raDwIsYODSdIgK6Szh0XKHUiJonpmtB1ZpC464hxyfo224HNrT1XV9DCAbhyiiaxMt
pTiv5wAfKrpqhYR6InAEtHjnHwV7IkGGCJ/jWXwCx5+OAYPgYZv4txh637O7lLkVSaIEBhWn3VOU
ugfQOkDyhK7SbQB+w3rFY3ZYOOrXJmdfsEnDUEkmky10zzGrPr4Gdgx5otByLUyzgnk3ONVmfN+8
Jo/iDiI69j/1oGv7s7s3rSTm1XqLBD75Qo1uTEuzDXhthJ+n4drI7KKVSN2UucQgeZq+J9W5Kw5N
cn97HT+jybWJ2a2TF4Kgq9m0jgHzrAoGaJ9GeQccleo+3LbEW8zsdmVAFtNURsLOgB2RyswGmHlT
DP/8ZTU1rJkCMUqQtP2gGAGnb9OpPo5comC+gACGk1FO6riwEnAu4WBR6BctCDTmbdKoeOIgKQET
28pXdzTntFoWnjdYhj6xAMqARqAyex2hBgBv9LzORfh38QuzTVMvF3SXoHNoTf8O04ngfgX2z2GP
L9KO165eOM+oP8ugrpAQs0Q2c4p+ENuoSCIsUMGwinxOY85NsriDFwZmvoDmGOxmrXSOtYMMstAE
cLkIk7G3Pe5nnoo9vLAySwcUf8SLBlT/Z0zTVFZfQddLBXJU1bI91bn6oNPtN4u6F9YQeK+/WJ72
SRm2gXgGLhXCk6j+busd5thWAEseuLWL2ztIxFkWIEcZ8XyFjagsRg8JfCNzpHfpN0ZFN8VJ3DUY
DzdUXj1z2S8gs4N6MIrccy09iBKFLJNL+EUpong/3JGwtW9/M7L80f7amAX2uABdDwvgGhgDM8Rt
b0lmfvQiwxBMjJU4dNcc+SqBy7v51+j094t8oK3krhZSGI2AkMW8rQ70da5x0tOFAvfkj3+tzMI5
aVnrJpgLOIvbSRysOugWxgDvJmEwf8u7Iacj9NMd/xqbnWEfCGhxKKG3jOldzAoAOOYG/UMhT9M4
+V4eFIx+E07U+lkouF7g7FhTpUsB+5awjdJB857TqrfUel91L1Q+KZWVu18cZ1k+c38XOTvhRKhH
pRcRqEq09ttNBCU5cBC/YWTRdh8ozzWnMzXfUujH0IkwHkzc0sxaRsWEetMJDzzwioDcA1prfvAU
13s3/BBVyYjlY4WJja7l5JFL7nlheK79AC4cTKqruAz64Q5dPCPyTp3CqRguJAI6qPZR5AE7J7LW
WUBRirhLmq6Fv3g9oKqbDCXn/kOXvyLXuv3VlqLIRBIPVkkVvbI5BCSIC4SXsCFnWQcHE4gsss1t
A0vbhUx0Sr2ReyvzRpLaDCxmISPnnn5I8hb4U1AccB6zixe0BpECgD8llADnVc62I/UYZXAG/dkN
1wBNroDxuAch9cRH7RmxoYEc8cCc2E4d5ZWvUbW0i2AkRkChBOoA86LcMMi5l2qDeGZS+oX5nk06
8vSFyJLDA5eJS1JT0f2bAxlHzHtQvyQ4XiCNE2wXlazCLsOmqAxRGhkEa2gpnxjm+PYQzk7uMk/C
wJ84guIEiR7nNv8uWc+PHwP/KUSIUCkR5zIbgtiBHrlG2lXZTWwkkKwa3gPMDn63Y0oTxA+Yp7rt
Sd+9hx82KfxIUlCZAaLz+mKA+nCDKbh4xG0kmdCSn4go0f3ky/Au+SzYpf9raPrcFzdQ2siJWlWF
eE5B1JiAQniUn2oe0erS3XppZPoRF0bEQB8oS1CSVKqxUU1flZmdNon8Jgq4djFkW8mvtzeQZ3F2
5TVpMfqoGuCUSBkIoJ9yrTJBQlKyh9t2Fk4DAzQDLHXIlyEHOFtZ1wlh4uWVdPba4TkdFKcIa17f
c2EtqPdj5EAiQH7/6E9jYGYU/aGZVNqar6AycmgwPAbQiQLZzJcOcc+991ugRrT6F9hAoL8lVado
NzAZOPDr78ZiyqSMwXJniiZGknG+0PKfoDtA9gvc3vjSQnXIcE6vebCQs5nTV37UC1GNN2EZPY8e
s8QW7VUkXtS5/dEWEiJFRKlTQ9FgQkrP3xkR+K2YW2JditP80naZmZitKa6ap0nWj8fUvGgNTQyA
d2SAusCCf72LXaNDoJ1iWYqDQXKoXH/GKJjJ0NYOrIrzwPnOBa4Dh4IH6F9js1RoCJKm1sBHj2DV
Wy2ogqxxXb5XhTFBUTITySzKdKww1fsBOsrAsNqSU78rezaa0tskfCFY/xxbjUYuIOmAswFahDtj
tv5aH0BimpNzQWXVoglmFhnE40jzSSL6cvvT/nShK1vzMigr9LGpqxEq2B3Z52Dl8wvFyereabKI
kxwt3AvXtmaZSxf2gpe2/fRd+32imaHlncv11C8v7zOwAqx4yOefwQYGERvByY0KgDqHjnul3HmC
WAGoon8G6m/MJN/evAXgwbWBmfOMniB4sQoD3Ta6AzQXMRN5rWKkL+qWrv4nfcaf9w9MUkRQgG/U
Bf07kjY+BJ2G86TPmJ+YbgTbCLVk5gwr15BtghGXV25gW9xJquENjqCNWDBzSaqVhdY2sJpnBlpY
+2grmKVNN6jabGWzOfJ7V0ttFkRwiQLPpKAkO48CI3SzZCGHSe1RGo121dndXfHHLYxxHZkT4oBt
tedxMMSnwjc8ru98I/jmgeHS/uzbQvXbg9Ag7INH81sIs7XUVWODhW/X78g0h2AnpghFTDBmWfoj
ecFg/gkMcdxw+DO5w/qBYxQVINV0lLGuw0EfCrmoCvgh4Ub/ajDwg56u2f4ClQzKSrcdeikaIGtj
CLqomIFn+9pUmok6GQnFZ+5fibpuUzxIi5eafd02s1BunxJD1KtEgCdVAMlmdrpCwxR3Mk7K8V/u
NlgTo3hWPYM+UgY94Mh6dEOzf+dYna7D2RclcF0URFSokmCg5NpqRNRUFSvkHuMnO2LED7qtoLvG
KwBI19AODwInPCwcVXTqoMGMxHwiGp7Za9SoBFU0eiSpSPYjiI4Cnz0Lzch54Szdl1d2Zp4axFWe
xxpyN6gk3XUOWK1++18txrKGtQbWME56v7gqCkUmCDJJUMWcuWOm1ynQT8i0Gd7vYCfyZSdtMo6R
hVcbupwQ6oMKJp6fPzwxSLOorVNUh70proYYjrbalQLsRgCST6N/YPcgcdp+47uOaKB9cAXSFiLe
1Q+YbargJ5TiFSV95wXqKrHHj3pdWNNtRdfls2vzqhaL+4rnIWIdwYuYzs4EGQM1ICQcz6m3m/gI
1H7j8sQBCJsC9fwMoHrwXytTBLh4WYTdmHtel07dY7xfIqG8r1pQBuZDbRaavK1AI2dlCHwn1pNN
LnXvg66/hiRyN1AKT59aIT3lmrJtE5Bky3Qz1k1vVDIVjbruwZGiD+t4YJiVHWXbi6IVqGBdg+W6
AFVxkq3K2v8C3EI4Vqyq1kUq49YflFWWdrkRlMUjZkYbUwB9TeoLezJ6OXhF2HsjgQBFAKugMURi
Zgyx/lIP3tYD+YTJvBIi4g31rVDAmDg4xwJD1dLf4iisIWP8DEGbU6sjL25rTTMGIZRWQ5/6pgQa
1UjQf49tvgVXDgZ1QZ4LGg6QOULpZKjqRzfx1qDrtrUK1aMgUECzwfZylGxqTDUbolpjXJ1Iq1FB
y450J6UfHbnqQMgGvtdysHUl/oyE+muQIjCcKHSHKZ/GSRO2C5H0glVVBTQxqs8xwai12mG2uOv3
haJ8gSDuKLWYwBUB42u80JLK6lcUVqcBvAEAqkz0eKEARsHKacCIZQw5wcx1J5iJVqV2oMcEQ/E5
cfRMs3RavhIp2AQa/Wz00aSRZLllD07Y0AavXm2rqb4tZNE3W9BHhKWy1ZToMIKW18iVeFt4wkPo
pltdize9X9j+6Drg5jxFIoNCbBn+EQo9st1YO7u9Fp3kJmWfDLQGoI6u6w+IHoPmEHQghpqmnhVr
UuDUWoFusfvFpKG3hiKX14kHOpcwhZhbCZo0pnVO7WuHPh6Oud/dgXFOBY/OCHRHHhzHInlRmwYT
2gxj4R7znoamvy9H9tQIGgMNqpZjY0EVKJYPyGH3eR1E5piMDsGIdtmJb5noHUBuXBtsjJqdwkAJ
kwubKIVUHyikxz45prIIRtMOCgzt+FYKAuIb0etd4WYgMWTSuoy6kxxTDCYpUDCk7Eir8sg8kCx3
kXSqu/BB7SrM/wvBcxgQzHe3/efta2wpTuDhrE8SLGAzmye1oIWWpCBAtFfSP6r47OFpW7z+cxN4
gBAGuBxi8DwNKCbd5QJefo7d1qpY6vh+fopdnVPJXHoQAM36184sxspegD7MVChyDz2UxgvT2wp2
bYBIYxNMHXfr9rIWshtCoRqN3AYCKT/Uf8e67mSlQekmAaRspw8VGLTTkK6jRqB2JvBHIacLfh5s
NYhQobYpEoJ3yHWwBcNKlXrMJeekzvq7TNMSGTosXrViQwHi2X5UzBotUqfpQvJS6aKyVdHdfVVZ
KZgUTCRm1IzvflXhKZpgBC8UtmVACceflnYFd+0EQkCNErOE1z9S05oaDKi4EVC48B3Pld/Qb0Sn
T6NG17ice33pVv3WD4I2FsqU88q8gInukY0adgSVQbCbGP2/EBJWIFmFjAs7D72d+T2alVIqISSM
5yGprbHyt5H+O/AEji8tncJLK7N7tA+Cyq0orHT5Z93sCF58w9Ntd+WZmKWPDITmCYTHxbMf7vts
o+l3icbpAy1+jou9mh3A1BP6cKzQr1Cqj5Ledzzdo6V/X4McBc4cXnI/6kaq6Ep6FqK4koC0vNim
/fPtLVpMfS8NzBbA1JaBFPm7VOSfRktb9+vvyr4FaoxkxWvmLi4HQkcKQVcEwyaz8+x3wkC0biAg
Zt+3bEeTN85ylrIz7cLA9AMusjOv8LMOnaupQqJv0xXoMh7UnWe7T+76+519AvkW28hGYzMuGmnJ
3S5tT3+/sE3lrG1D3AjnsocOwv1QCSCeZZzzvxRsNHSUgIVBDvpjmF8SISaht2gplbjFpWEbjsc+
fCs6HqJgMfJCohHdDJVoPx4p0ICEzLcLx66Ksr2L02ytg6LWBF9zYNFOBZFf4Nz+dku+gWbc9LCE
LCRSuOvta/M+6BO/B4aBWqP2OIBs6LaBpe+DPBFvSRR+FGmO3aJCVKDdUpNzrH9rDqg+Rg1BO3Pb
yuLTHEUGLAN1JlRdZlFHZ2EdM9pI5wbg2dIqN8FatkIrcdLdWILzfTvNrvG1cBfgBAoKDn/tzk5y
QfqxEL2AwPWDB8Usj4WpZyvdcgFBfVKdSYG3c5GV2dHr7RUvfrgLw7MP15N0wN0ILKqmvKTowPu8
WaElX7xY2Zx/IQU5pxzLaOYUNFp5yqnA0GETHD0Q+2T+8fZiFp3k72Lm4OC4y0RQbgIvSYonKXhR
UZcKao6LLJ3hy/VI156e6Enagq0XaHaaWBGK4DImeD2T1o+317KYHl4amoXbLtOCoCGAeU/zjPkm
X/Uofcn3xBScqfglv3PsTT98nq5d2ptFX5CsKXXm4wXergZ7Qkf2GXAfjYX5FCN4rHnzXDy/mAXc
aTYPui7wiy7FVNMg9itWeiB/yyK7xAC/FQnk4/YKed4xS1rC0BsoqB7RJKXNPZg+KYbJBfB+FdKf
24Y4Z2rOqqDUUlXA2wFIE08g1BN9TsmLt5BZsMijnNVSRDGyUa6T6lftAcXy/4WFeTyHiGMdIA7K
Zyo9Ff1d621ubxHnFM0ZEyKP5TSGvMJZ8FOD0C8ROkdMec9y+7YdzlbNdU+VLKvqJm5lDA2iUAIC
5KEA9Fb5ddvKAgLhKnyzWVAIYq+j4PCAM6PzCRoNdCXc/bCSrOjILc3xljSLCzJto9GPhOEsrPuV
DDhRjAsKdPHq1GcFii+yvBXjeBzvc81iQ6codYHXqnxu49YUIFSLSXynqx9pxzHEW9z094s0rOxA
X4j/jGeA663Ib8wkzoy2eOZ8L956ZqEAka6JO6hTnPUzqj/gCxwNHw0511Is6VjstS3RzWzFn3zm
BL15DR6nKmwzVmNOCIhVn/pGXFIz6mNbEQODBS+3l7mAPr92y1mgEKgbspbA3OSWo0VN11FKo7hr
DgW40kGr0dtQCFAP0wQWlovCI1d4mBMLvyuyFx9Uw6w8BCbwE4rgLc1PEQ8YftthUNq4dhg3TotM
z2q838kaNM2mW0AujAdwv70IVDOujUi52JVaJMtn0EuDfV4TMWlNSt5gF28psyBSVJgeF0fM5Lhd
YEd5ZQussTMvtG97xXKuifyWUKA8Kfrs16upXFBYg2gFZ8wuG0cxtTXGEYS7yARHs/SWv6hm/wxN
HZ5s/OImXpidLU/JFcFt0xJjOal/hD7CThkVzq2ynDNd2JjFRlWuRtKKEaCr6K2FT6gcrSBlqBki
ga4rGMOdgTdItRhJLizOIqPgNSjUyhk6NQNkiuJC3TcBZK3EOtpHXc8pGS56yIWx6e8Xh2l0oUlK
5VQ6i/U+ATtm0q+ajHPz82zMQiOJQ7dAfwNtu+JezJ4j5lQ81Mli3QLk4v/1wClMXqyD0hbDygDF
fnfxo3V0hlAUBr57G6z0Dq+cy3WKWRQEc3GjgCdJOqtHaautCidwpCPYfs1p+jk2BQ6mhmtv9qQK
0facIPaQ8N6KaO4Wjr/S7OZtNCcJb2bx6LQWwH+I8n93cw677V2hIjE4PM5hoqOTAUUqQT77o3TQ
oTgFvKRFstDOG/80QAibE0umQ/vj0QD1a3Apg3VF+YYRXHzJXmNN75ZIRiYmP9+MrRSUi/iUEwEV
CCt5aPEl5wSADkELqAi8lmdbi7d5kkYM1dqQduAFVg5I6vdK3Vu3lzV5xHxVF2bmO8r6TNK7CPUT
GuS+hWL6Q63T5zSK711I/cmFsiZ5u75tcyk1wA4yGZKamFyYV9cSoRLaHvpy5zbAM2hAuSaj3l3u
Dh8DsAgyJBFv21t0m0uDs8hVAnnSDQOQ1JJDUW0Dzgz0GU6NSb/bhha/2cXCZkFrqFpsZ4TDTrQN
VbaZtpE6zoj5YqJzuZZZ0CqKvizlqEbZZlu/af8h7bqWI7mV5Rd1RHvz2nYs/XLJeekgV1J77/vr
b4I6RzuDwR2cXb1oHxTBGqALhUJVVuZ9/NBvy+0AZIObeVkw+PW+9QyomFq4BvB89pN74eX2Kln3
wPkvoEJa3luCXC1omI9hDn1P3e6W3QSGXznj1DjIZ7nyTckEOgDi2ECRULe3arXVOA0NPtscKVtL
mPtHJOfF8+3lMEO0Bfg7xu5QFgXy6TJE50KW5aKEgl4P1A+ZS4YsinIHfUh4yPKpcXzk/zEH0K/x
VeKjwSIQKUuFUMBUee+iNdLdYVDICf36tXr4n2BkrLBloTP1X3PUlaAkWjbHBcwBo/1KCI9KAPFk
X3MyABp5I+vMAwD+DVXRIIN8NUgAlm+1WsDSfkqXh0k5qulr2XNR5zwj1Akws2FKNBNGwHYNsmsy
2KXtxz0AhqnT+UKg7o3XzOchppjOeLY0yuuj1VL1JkL2jSkvYNHqQXeAkPmNNyGEGv/ZP+pjhdA1
xvQM2T/wN82HsoLkGyexYgR8DGKCRce0MCkJnYJLb5/bSNNDA96egmq0qmcvEaELqpAWtlxo33ND
f0hFmbMultMD5AonhEqhgn+pM9ZZY5OIaEGdlsfBM3fKBu3fnfZIJv4jLnECuRqpuHFhjEq/5WJR
MqtAVpJuCS+VuZ18ckn/hkdcmKF2Ml7asW/QnjyZ9WsO1TKT1yViOPqFAeraSgeMBIwpDEA93AGS
zx6hsKFpHPoCmeHZF2aoWysx6jAETGI9rUgaQ9B6PmJoHFRXXTDu+434kG1N8NhBL9kRHsPnxSVQ
cMHlQXhZueTFz6COdV/MVb0UHcadAjB7uek9yliqqwXkLWNsgXDjzU5ynZI60hmI79SmBcBN2Fj3
2aaBkoEzFva6IyarkeuXXIPU8ZZVuVZHssTJGRG1Ojt/HsHuK35Vz3hwUp73UAlkV3QYI5cTJCOk
ENLGvto+ZWPMS4s53vOVe52lxRrG1MYMys7IR4x7QoAEYR35RQIqusWLw5hsHuUSI/2An1gaoEcA
GGD46DKALXqyoPlR400PwQxgf3pIlQya4vbJH5zEgBxgOo6AgQ28n2AW1TFrdGkJw8rQXuwxg0oy
foglg0xKu+u9aqt4cEeXV4hmhS2k4hoGqWQDA71UjATGLNeFcZFxAEjYInNNq5fueFVV1gfDitAx
RW8bo3LUOav6ytRCLYQTgvRlGgGxFngDAIw7BgN4IiaSyWiY9RVxznwCanQNVH4j8STL/WtY9J4y
W9+MzHo0rPLZCJP9pPMACKzwcWGT+li9PqRZ2A2kpzP7JIBUDgLIaKt2A5KeDJrZnMcv43xdGKT2
sVSrIewlHGYioZ41gm2ZNUjxOFYYX+vCChWjRExBx3OMJ0WePGXJqRs40Z9xmi7+PhWSAF4EB+wo
SCezKgyvN2UDKQf4huJSkm3RChvO+4W3a9Tp7dSyF+oZuCAARneKAt17VIqDPuMNPrOmCs4XRj9s
w2kR41ABJKt1BWglvBD6RHQOUBMRMNKk/mhj52CCSxDKU6LNu8w4q1SooywDLdvnNR6cRgrFIqi/
aP1TwxtKIZ+eCk8XK6TSnHBM8HQa4fGRZtpz3dht+7yWD6Y5ORlwZZxgyIhOF9aobKfR5jAuC1jT
7oV9uV3dYhftl9fOibx6b5zyxpnc9i7fpN6w4QH6OU6qkENyFk+GVunVtsO0QtP9KJVPFXOuJbTA
ZbPk3GYy2bNbe0pFkUySWz1KcRwmxwyKV0hsQPHpoGxilzSkw2ft2BxCcJwTFRbdj3fNhjcRynrg
Y6MBbVN03QRlEHVCsnyoooScSPkxPUR3ohMewwCy1N8hayrZ4rZzCRg+x2iIAhEJCA9/53xp4pzX
e/DPD6AblqFYZpUKRTVE0tUntAjJTnkyMGOb3fNSaBYI5XyxdNMylucuUgbcFGKAubcKHPZoKD5G
x+QwQsXnAAK7YOI+wdmn8+cCqYOTRqWeQU0PkXtAyXJSfsjQrvyXm0gdl3EZBgxog8xQsyevfiAQ
LyUY4DtkeOi2LebpAMiSEN8Aa0UXJssKE9F/m+rbQ1Y86MZHvYL9f3Rv22Ftm2oBTquARPSajw4a
71HclSgVxlnuDglkokzoK8+/QcoBbNiZHerz1KEpNxHERZAHESKVcCverw6h5EhcSGvz4hrrxCO9
Q0Jpqub17I7UKI2WTfhQrUsqCZKd+tAURZIHZr8tr/jDus3PjVG37SyJ3ZzIaMYuzeta/hGGnGyB
FaQBWMAsKbB31yM7aHYpvUhq1P+FFSbbZitveKkPCwQAZkI8OS1UzIgG1mVArkWjSoUMvHPlQcHE
zLzpfAwIOirCEY8WnJnYQbdJxvyzAii3Tt2lep/FqBcbSOzeRpf0GAQnCiZ/cv+eyeVhx5mf6Mwc
5X1ikiYTfgwO7kywn/o2bgzv9kHimaBiQxqN8zxa6PybkMTEke2eb/99ZlQlI/eQmIU4Aj7T5ecZ
B9Ch9KJG3pmT98VIGO5QB3E7vwQY+4VUXaY9L+dhO8WZVbLss1sao2JhVhSw2roGKBChKgp5iQW8
b3XwGyNUqDD+XCB1Tfejbqx5qKBWIJa2nAa68blO29u7yAp35zao/F5CNawwW3QppiGDpmC8gXbB
XaWom39nhkrw4zSXzLYCvlwVoBcYDOY3yFrfNsHyNx3EWmiASTrgzNQJWqM4LKtRxUomEDiB5lB/
+ncGqDNTL2aajpijOUXhoRbf1VSybxtgJkXnS6A8OtJnzdAGVTpBxLJ2agwKHvRd85SDP7tEkco4
mYPd273XQBAKJNp26ei/8XA5/wWUd+eQQVt0SN2e8iobUHAYRBeTrXYq/84dcW6I8u0O45h1lcC3
5fqPxbyP8+D2XjIDKqQSEbhBJWHqdPBGrURJq06XMIwTBssRkF/0MaWdFbSODF0HXlxgnSNdgpoJ
uZWAZ6bWAx2dZLZErCfWoKKp7Mb0OVs5OStrihTTByDNB40EJlvobqmOOo0hZbjF9aP13Mpu/CJ7
mWduyZT+/DT40i4G7ulOdNdjAqkbXjxivjbP7NOvTUkDEUqTwn7nAdScbic8jBJPfY8C45S8pE/t
rjt0W9Jy4XcmGMzyeCv8XDz92rTMSBKzAbexGIBwYXAysCIHYCI/ylvxR7SdH7ND/ISeyH3Ebfiw
iBFwL4OeGPx8KJLRvdxprLIIxCVk4wEKMd5Q03THjeHUXtZiYJ7QI/NIb5kfm3DdkWEr43owTlXS
rmxVhBv1aDXb8FF20LNzBQfytElgHMWt8Vh71UECj0j62O15CEFWGReeTDRGQYyJsQMqGOWqEKta
OBPWuGSTeOY7ZDmjFxOcDMK22Yy/AclCywQpMXhmdOwldUOACKlaZxV1Qam8r+Y3WefMBjHThXMD
VFYa91aomtB1R9Yo+doh2XWGl6ZgtwBKxc7ASwJCMLf4bnFuPmZQP7dLZZFri4J/3CMb7rx6C3Ag
6BfCYLqrn63Cthwt6Lap3eO8inZ7V+6EB17uz4pMyJOVL4oisLRR31HuUj2xBrCmaxgojvad9jk3
DifYkquPfkyD00ECBYKMD0hHv6gXckz54Xon0APVK4LMUYJqS3ooFjfUsj3zzBqVswhSURqVgZNB
hDv+brOpbvkKScb/odlL3OLW0ii/zHu5FoYUS5OgFt3OD0KxbaVdAT3I+mRanGyMGWjON5JyUrMM
NZCrwUkBbXIEW9oX0LI+Asn3QQohdWDeTbybi2uTctA60ZbWEnDy4gN4JL66G5WTOca32alfIbsN
1oXb7sLK1EBMTSZxSZ5Gz5F2eY0h7yEF2TbUquWxcfTpj9sWWJBI9H5/mqDymE7IknVtsI9gdNDu
u9cYT95oB0qOTHO69w68B5InbrpPnSuFyjwK4K41JR2n7oreJBSSvKiSWESf0XqONoVn3UUB8jbQ
qviRz7uSmYf7zBqVk2ZpmvTzispSrQjHZUTjdBg+WqPyb+8ncfKrQ2CB0dAAUeP1qHGH6sGcRvhi
4jg4q/gHmtyObGS2NeeOBI6T29bYIfOnOTrPUMzVWPUUr1OoWPrVX+1BhoZM8834bI6CIz6D6+/J
wlB19mDuE1954BFWEYe/sVo600i6Fvq/It7i4k7zFSTeWpBuWi6Smv3t/tlUhfp2+oiR9KXEA7ks
3/TQxyhfMfxO4xKSbT+NUNF/EZqlnMhZ0zM7PxDdNpJDaEcQOneuBeRUhA28/fl466LOnpWWGJas
YbKfvo/diwbqvUrjgKY4DqmQ33D2CjenSF8LCw2jbqi8buoObRR9V418J47qVjHFp9tLYmHrLraR
unLmChSG5hARl8CZ3pnb3ps9UPbufis2EoYY5LoAsdIDBVWo9YpZItOcVDNzMjw693WUK7xkiOXi
GMDHTDn4StUrqn41LnuYgosT0Y//qKoK3vKQPsvv2ikbUeYqUPi3ttln7/Oo0pn9h3PrlIeAG7tQ
oeVCGH6yOzmwDh3QMioUcmNXAyTNfK434Xbwq5fKT1zzLvZ4r0+Wi57/AMp9ekj0ZX2B5S96vl+F
xAMPyUFqWs5Fx9tlymviVE2naDGBudPnYRsOQvOeqYoAMpK5wxOiE2tbKvvVV5L2zZAk6Tce86ge
gTMASAJLu8r8wEeoKMWE+bh5Pyv3eednvBopKzs6N0F9ySYDNr7rYWJNT7mcOVbzGaobuQ8K609D
mDkXA/OznS2I+mwpZA3nUUfiZ9YPkoWieeFXS+/ePuvkJ9PRHy8QsCVhLF6/6ky1GqCfYxJjSSam
F80tUEOcZTCzkzMTdO9JUNS5TeqEdPElH7wuUJ3LAgHPAa9xh4Po1pmNSeg0+HUpVFUxdVDQgVMX
qhk0EUouN2sLkmmyf6+Etacc/szW2U5UEDJ8hBNvJ5nuf2aOSmaBOTHyOAZ2oFVzO9kIheSqEziL
C8xb15+hcDRqy/udj/dzheQnnd0LemgNeWqifrUm33TpWW2Df/X3dfHy75dZklua1OLORv85UX4s
EYftlR0bf24a3QiQSmPSQFYjnYz7ftu747satNsOwOfcz47yg/LYHQQoMaHHBpGtb8JDHkjvt9fI
fBCcuYlOJSbgy6paXcZPWB5nv30hg3TRN8tR0aASwCud3PN0H5hv83OLVJail3UyLi1a38OuPpQv
xWY4on72Z73vPdFVGrt/FPfcriz5o9cH/R9f0anYVVRVPHQNcgiw9nkqRh1AQN5vWg86zrYIDiub
d+uQcH9l0CBEgaAhUq5amIKQSwAO49YZrM5p8n2qnVawv0nS2+0PyAzKZ3aoa6eUhlZvV4TJEkRz
8RI5Wr9ZutRJZzT1AYdKM+7sASsfg9TQP0sj///83IEhu4N0CYloq99vCy/1I3v8Hh4aV0JXM0ZD
GNMjscfrYzFvhDO7VIhJQXSglBG2NDc+ReN7aUCztOIlf0xHOTNCBRUp6kByl6GTXv2FiiOK8YaX
fGvcZjsG2b3FrzayF6WA6x/0jtc8S6IwW7HVkE6GU24rzwwm0gLwdBe3A3L2NLJrLpkU+wP+tEkd
BsFKwriCNNVJbBO/jO9i3XDUDh8s3sw8vkz2OUApFW18ZLh0iAOlw6ALAmytsuB0vT+3aNqZG2Pi
ZbnsD/fTEBXIJKVWwlzDO7IH6xwYkEFWd288haWdkOip7q2HcuLc7cw7z0QPCvrOGLKgS/T9LEZr
PmfyKRzT6DhU9eR2STy+tbkZu5net2BzW6BmWbWaR6Y2OeaZyctP8/TLeYHidDfXOt5FaL1b381y
ezu0sO+GMwNUly3JjdiMUyDbCOo885pvwl39/cfsrF4fpH8uGx6LBW9B1CdU5KYoBgsXetMdDMxU
CzJX6JnzyejifjvEYynHkG1QngkzbhrEYOcoIGyjuz20D0mdP9qKfu9kPg+lyjwJZPQHx0C8JpQy
2ipCNRz8Jh2YWtboUOu6O+r7bBz829+NGVLODFFxUkrmxqpJFRNQaQwFC8X3uKr3avVbGfqZHSpU
hqkZt5jpXk+KWHtpv6/T1VPj99uLYfvEf3cNSOLLy0bV01nJVxhpq3uQLsXRy+2/z87PTXDtAxet
Ai9DdvPsNgvLCcSlPS5QvI7fwoB0ezIEfDDbgVyX4AoE13B59LpMZIF5ZpW6tgVVnVZNhqvPPkEe
Khuo+tolugJ85i+2O/xcIHVdt7UAjrwEYaLpI282f/QCBM2jnBOMvno2VwkPqLFkXGPmNcFY1eay
HKNScwq/9a72Nr3mf+iv43O0k4HvKzRPeS13w0u6Cz3OByRR4ZZh4kFnHzDTrFqOBmxl5ylvZBxs
epiB3MQRdsM7HnaHuZlnq6S8pRD7pAKOH98Nrd+4e84b0GnIvCUx77IzK5R3JLXSFf0X1E5CRXt4
FeCUxdHw5gWVqN75HxjLeRYpJ4EsKwBQHd72kMxDITT39Yd6r3kkJYdHPkicsiEzaz1bIBWiAGUe
o6SBOdSaMTGYjX6d63eFCK05VfJVq1MhvZtuOJ7CjCVnVqmANQsgeS3kr6OOOcXmiTx2jKfWm1z5
IOzS/0EPgmNRpaLX0CzpiIocWaey1Ysy0PSGc/CY1wp47XVSqwcYhrqkTS3p+jjGtQLeJdDrumX9
PWpfAEXnbB77k/20Q13OmRBBIkRGi7j5y/pB0qvGyY7SZwLg2rDV71V//DYHqWe5K8dX2Hv40zBx
3bPzPYlZXg7kmunU4UMyZ4BxSs6BYz/EzzaRiiGt0hogGSB3M9RMp7vFU35UH7Gj7ItNtFNd4ThF
ATR9JWd6EQHaND3t3vjj9gYzk/Kzn0BFFiuxDDDjohiMSUZ3VNNNKkRB34KPN/8rWnjTi+SvXQfN
n5tKRRh5FZamT7Hg1i0P2V363uAsZE6HktQIHmlHtPnzcLwVUjFGssCcXyfogWBiIoN0lXUs2tXu
yjwQe3k76SFnLpQJC8Kt/s/RoKKMGQvmkFbwnGGngyoF7/DAQnoHEgDwAPJHhZm96nN7VHwZDT3s
ph4LbP00sVvklcW3JJA09AMrn48a4dmjB9UqtenNuMFHLF6712Sf7Eb0eWKwS2N5cFLntoNyAs1X
SnN2DucQyk2xgt2UIgh3DIZdlq1diLoT8zJlsk83nPNr3WeWVH1R0bRA6fKrHAbViAkz0G0w8O4D
dubwj3/QqJc2jIV1jnAftO7iSS60T5/wuYLBhabCjis+wNs/KsZ0bbdEWYsEqQUZpQwuBXG/VO/d
8nr7M/0/XmFAxAzJLB6mlBcqeSLKi4bvpKRmYtkN+oX3dW0NTlLN4iNOoOCLJvhn+jkBd3qtNc68
tOHrigfqMZmEmAPgZkUagq4ncGfLVGgtFFXTSlWsIhQAkJ/hOS7HT3nK43VkFhXPrVBHPU3DMBIU
wMQ7j5BldU5+X0Ejg8iNhHa4T9xpo2xvbzTre56bpPa5X6toxqAHEl5pN4535rp4U3eszMi/bYd1
Gs7s0DkEoK5qXo7oUahBv+2CLFACchp43R0m5u7cDpVIjHLYylAPJbgeI0cvXgV8KX1uP1Xk7wIU
enDD3xH61DzgagDylkjlFpggztuwR0mYUJ3JDkLKffYoQFNl23olSITJxQS2M2BitHEDgv/bG8x8
Ap6vnMowLENSulH5WjmwhmRMPHaBF/NRusHKq8Pi5p74nRflWHkNisOkNQnwCngELvMaNV5yLSwR
D8z8ey5+DiuPSJhZvzm3QEUccP5kUwhxByT1M2hBCy/a6e+Gp9oA9jnV/bLh0cUyjwSGNCD6A8FI
BJbLJUWtMaYQqoerDlWgQBTL/MxG1U/ClPPJmEGFaMHr4DhBrZk6eyDYiaQixcp0M/1zNHLw74E6
w4p5vD6sYEogmYYG9g8Q79PiUXJSl2DUQvd6cmbUi0hpFpU+nwB8pn3FuZAYHoHRbAhkAb5nGRgG
uNy+agVQyioQUZTQz/O3cubp37DC5IUF8gHPbtZmrVbREiwocN1jEM5bN0ljR8f4r8XH2Ci0vqc9
RLK5gAoSfKn7/MIqlfipQllA4zMkx/uLJIA8uwwbzOB+/Cr6JcRL1wfB7TZLwJv8+wIj3jJN3QuW
KuiZoONeALD1SXHnTbZBnqvaK26GBrWCfgOS5tbDCd/Ifh+YoQNsaI0J6428L1WbW6xgOO7FVlCO
G2uhUabpf+4pMptVZBAFK5zEWR1jV+7iXfj0G4Hm3CbdgV6taFCbDtufZ/eF8brkJSczZAVQTOXg
nBB+b8isUR840gstrmW41fLYTC6hO0YHY5vvy+/JVngsX+NNC2zowiX8ZrwoYBdWZZCYQQGCCqGC
tMpZDLQOHGvy8gcVddx+g3vDuIsOsoXxVpJ4T5sSMY8bXBnJ44VtKrhabVwLOaCUKI6vmLIjcxtJ
gBe4s2xTDNFyrigSOWk/Pl8pFRqivPzPDhOAdvaYQDUPIFGQO2Ngl5OwsWIe0eXUiNgFwhANJTG6
XJDaxiCPYeOHAk1Jolm3/hWhoPY7EsPqhTFqG4t1lfJOg1IEnqS2FY6Onr/d3jsWG8yFCWrvBLEy
OgC6QHrxZnqdByXtY7+VNophE71Dy1N8IognOIRVsLyrVwxDg8iw547QM8L7xe+ggm8Z6nFVQacO
hVjZMZXGzbPX20tlHUSYwAwMwdZfs4NmliQtRoMbhNQxujsF0CoVui2QlkhAGEvGB8Y/Gy3gwc5Z
98qFXSqB06VJtXpyc4UnPVi8ZtcE4bbc6zgO63GC+CjQzB5nrezt/LlW6vAXBvL9jgzVzn60mU10
oNWtDNjC4i5beR//2ex5g+wsZODFMilnxYGfE7WHs/Zau5HD7E1Kc5B4EgUebQMtdyezqgdFWoIq
VjkVG0ZqhVEgMDWClAuTIvSIkykvA9BkIE9cx9IR6u2iSVD2+iaYvHoi6x1wbom+LoYMc0erDjh1
eiA5QhOsoZPeZ9+qyVHfG3f0NCf1muVguNA8nzlYT1bOemGdSiEXvVYbJQRAnUhXfuWsj8kRtEk/
FNSk0KLe/g7j54VFyncXaUIXS4ZF0CMFupNjyih8Ue1si1srCD2N+9xgpEMwqEECFRmygkHtyyQs
LmcjV0M8N1o/32pv0mE4Rp462frLemedyEgX9Nz/7D6N2uZ6MOPWurBN5UNmVgnVGIkyCKIIMyAU
0LZQQn0mtIqWy3sO8BZKJTtRNxmJXsBYVGyl9GGC2hxGHAwoM6XZd8h1BrcjAiO3Ol8bjdcSprUZ
LDIxp+Z/CV3vALWPA8kj1GBVFSEgCQkzzEsh36FRu32tFgaqbph4fyy3qqdsKqfdr49f4RWzcGCd
u70smQQy6u6HQchbEVWoa3JRvAkqZYB+z8l61ndD64z/QWmtuymxF4ja+qQmHQcQ0XZNRFwyiRN6
ysvtn8FMC2S4K+YeMYh/JU1eNRNmAhfQz5B4m3nVMQnAgd57BCY2bYSRk1Sywvu5OepYGkYKwml5
lU6Abtm69CrI/r9cEHWBLGCzydV2wLAU5IgFu7Mbpwow3hgoXuLHvGI0I4PTz9dD3R1lLBmJRhBo
YSw+R3371vfCThnCrZWux0iB7Ua31Tj+nGPzuOjd9vZqWS2OC/tUFgTlxlldV8zItm4fu/kBbTan
9vP7yBMfou16pwT9a/FQYUYAvP1+GQAOznFk1vkES6OCl7RqQhaVinvFNIcVhNVQQBZO+rypynej
53xTVsRB9QG6tUAbEaauy9A6hn1krg1MgOXBmarELpLXukeUi19VjHZI329vKtNHyWgT6XmD4IZa
0VBAPW8pAd4Sl8HGmHjTercNsKZwdfnMAhWvh6yQjWjGgnqfpFb1Vn5V3MZZPy1nDSZX91O8oIft
+I1P/s/4XCDuJHUxCbMDV3HOGrJ8mc1I+sh13RYxEGqUq5dPj5wVMqLbhRlqhYYq50YhJtIHoSyM
NtLXY1h5JKoGBHvBnYBj3IAX9uhLSVqEWiPLIhUd2Sm8+N5CSaw7lN7CH6y9vTps5qVDtrlaafMU
Sx8NEnKIUfm1dkyOAP58VTPb6sBrI7JS8bP1QfTs0qJZdKM5N1jfsBu8wkIxVdqMe3kb5/bolXfm
Jj9Frsx7it92FkukojUGJ5MVrXzpozc/ov5VmFEnhtzrbV/hGaECtlw0UznlmfSRFu95dCfp73HL
GaNg3e4X20eF6bVUYrH7+4NNHiEtBE/Wvtx0mPzug/CJNx7DyndJxQ/4Tyi9SVeSj0nflHW+wv17
X9zBITEYQ2onujv4pl0/iRv16fYmXt3jJtCKsKYDloxazZWwYTOESpqPLVEra7fa4WvM3NbvhUDe
5Efey5D+ZJfGruBbndYpGLxYtI8iFP1ZT2wQfR/SmAdOoF9HBI4M9kcAICxwXqMofOn0PUAf6OED
tUuu8nW07S6Y96Y7+eMr+j/lrkbfgtf/uXIV2ijtKlViFSIh3SJGsZV70kHP7QGkcSQh+1X2U5hT
TMlEXRgDp7jeyFaf1W7bpp0HqAZKJ0vXZzcRhcm2Kql2WlMYPY6P0GGLtkX2+8yWAXbLdI5a7UM9
yTuIFN2TUUxoPe++tOy4RDuMz4dBclmGui1wauBGvzSXLxg0n0SIp3TrUdeey/Z7Zd5HVuL+zrLO
7FBfTJO7dUhrLKt/m13N1zaNU3+OjvzWbQsXXFx/cOxdeT+GgjF2hf9CXpGwK1yuS4XstRIavYqc
KzOddlv6OvLM1C7RinmQXWE72NFiT588pPz1GacMU9+vjccpN1tJ+VAD640Qjv0Y0EBTfYJx4k0x
XmEZ4Sx4yaJNohgyFCTp0kRvad0ghpAW1Ww9EGBu3qxB8SIdf+P2pmzRxQmxnyOsrCYEC8DCPZOM
PUHDPrSXZ3HDrYQyjsH5ymguvyldrEqIROVjxNwkxnKMz+Rb/DpMePWQ60Ac/YKTUV7dB/QCqYtU
bZtqXKpV+bA2i6PuZK+8Hz+BnPcN0EbLdttgVIzjpcxVgp3OtEDTjiIzncWuatUYAAKclMEGBVHu
NU6I8YOocKI/TL88RdyhUOa5OLNI5XyC1De1VQzKx7TkqCHJjbuY0T6t879uL41lh5DHEbFxxBY6
P4dWtgTBLniLbJi2Ph5N6NWlQvuLaQn5ZOdWqNWg31ksa9wqH5n1Voe6W8wPpZzyYheJTedVAGLF
VDTwnxkoR6EQeBlLEjNvxK7CV6pa+4s+EwLUe0IXodvRH9A+8HmAgKu6OW2RckWrk3QhaRcZQSTa
NLs+todTtl8SZzpivMHp0TVTduuuvJPd9gixGrfcSZVjTXb87fZnZB4KoEckdMnBkKPT7V4M6669
OS4hSnTWD7kgNzwp2RMqZNQ/5s4fHvjjRqz7HTv+j1UaXjUmVRxn5ijjpZC+LFCaQLvUiQgK0HyD
uqaffN5eJstbTcIvTTrAyASpc6iGsV7nZWudSqNr7NXKEqez6mDMQEN02xJ7aWemKJdF46dphaKW
PzpPb20VRV7SChnc/lX56vL8chqIiQccEUKXBUjSlabxlK51N6aLfhL1vWocUnknqpzKMSOHODeh
UFfemGtD1JvL+mE03834URm/TdpmWHhFDPIRqGMIM+BpR/lPMdAiuzyGxtjLcSqP6knI+tGusv5u
TdqPUtMPeVo/Ibi+/vqnujBIfao+BGgSrdX1o/+BnnkwBKGrLK5qo1gEPnoVk34Ox+J1pAGAn4jL
gf7D0DCpcrlEuemrdJa1+STM/t+93MyRHk1UxVIPJRVS7xs2hvaLDY4vvXtTBnjEAEuwTJduzDCO
SzHpcjQ4LHuIWmeFHro22tbyxlnf9SckAAsT0DhEE7x/qGwzDTO96ts5O6E2XHzITgMiayA7wi3m
F3fR+9C69V3vNM/5sfrV1urfi/xpmmz9WV7dFoIRDW2VoZzT5Hb7IEHyHbMmQBoTyCZXnuE6olyu
lHJWeUn6NIIo78lKO0dR3sL4SYk2nO28Th8ujVAHTylbWdLSMiPtYsVperCnhm7cIzbHup0/pbmb
o+jPuQ6vT/ulUSpWDtqUaksqSydReF4S5EVgJIeKlIezybHESG9lHZVTvCtVKIvr9MULXodi7HOh
QBL/t5hSHNslNO0bAun95SsAtkBGAGJLFWfhK26f+YeQRILY52p6GkU1CxoIAx1HQRfteo5WTrxk
+ca5KcoVcxCPZEoal6dl/NCqrapvzIlTTOGZoNxPSiO1mQasZp0ae1DvhKqz64jz9ifR6DIgX24Z
5X5qKfWy3MHIsiPR0QSXiLH7dWkcnFwDaAhJJ9VlZCCUw5mJpC8JsiFwp86gQSzUp0jWuWQRjLOE
+jgcDWRSqB3TvhbFSQ3NjDLHWZoT28RojBP79aZDeHglKUf4xENIkc9MbR+q1xALAw8NYi8tFRaG
02phZnU4dVIwAw3WcGmJGB/owgKVRnbJADpHIR8Aweq3yiYLgAlCrSnlNFgYzobRSlBdgDME+RP9
ClVQ8qzCMipPqRw77QJ1XtTki5p3edBtHPgBxrTxfRQUrq4vR32ZhCTNBOE93qKDgqduuWm2kVM7
k81LmhhZ2oUtjSoeF0JSpKkeCu+pZUd3/XbEe3f8rDdGgdRb30T3vKjKtghWEEUBDtG4YsHWO9lQ
x7HqPtCCeq3fc9+Einx4nz41fnH/64rKX5v50xz9mle0zkj6qUtPyppuJvEeab67VC89hur0isc0
xiiKYDvPrFEvKHOK48issTjtWQBbW4dMqty3ub24pPjD3Uvi19TJujBH+b0QgqDEXNsIjxbjbX7p
AkwzTxJoaesneWOl3AYt40qEPcQNPHbxVKSfD9ISd1rUYTOLNXLrUHU7ffSSEWi4ULc5dz57bT9t
UUmpUsSiBjag/kM/No3zNyw9cXI0bILCXTZcrA8jLl6sjUpJswSHbgxxErq/ZrRqs1247VGTX53m
QdwAZ+xw1ndtD4hshEVwsSIHxnG4zNOysSuKSBoE0CSCmdnckay7t5cf6w6z707s8WZrrlPSS3vU
ZSy2fdjW8ip/jN3iDFZkQxnbrg3NWbOH7ldFgk3AmYGdJjgxwLQ1eiIDBCyaYULQ+ZSJrR92oVNV
gNZEz7f38DrsX1qhXMQKzTCrp1b+SLdhoG1GkK2Udz2XWO/a6w3IHIAxVoPfozpOfSkpFhJhTFcB
5PYQSQLfliR6cV/7YcVje7i+KS8tUd+oUIdiatdCwWMvQuUd0EudM+l4fYURHUGoGIJ0GFJTX629
s+xv7VJcOSO647Oi29MyeWYiOkPEc7YvPazLyHRph0qZLIgvmZ3eyx9zVD6MU23L+uiHAvRgsieI
rHkhprSB5A1DR8IrxSw7ewxfhq4DL31vj+lJ6J71pfXlYdgnghqsUeUU6meo645V/jm3mZvW0+Nt
b2IEb/xmXEyAn0BQTDGp/AsyklKutKJwWoAhj8AZZG4xwnvAGxiwdR6rIeNTXxijfFfFd27iuZE/
zHgK1NzcWOETZz2MCEOI63ViRwcegrqMUHAtrCnGegh0OYvsvrRjl8zvLW7z3qJFy4tp5DdfffQz
g9R1BGlHM2yiRP4ocr23wRGxUZYncTEke1h+gEnUmVIu0o21SJIww23BlIWIcxlGQ6Xou2X5WiQR
mCb9lthPAmUXbwBSCniBjREL9HNz1GdrwHJY6EUjfayqCYSiLjkWWOPWWfTTTufhwBg+Qo4o3mkQ
DEHng7qSZBMgvtU0hJNpjG/wzGBsLJlzzzICwrkNmjV0jHELVUWifAymawzpXp3LbSGIH7d9kbFt
qPMYOFOYRIJUK/VMaw11RrWkC09T+2MYe7sut6FQ+snI6xQxtuzCEBV3JLOJF3E0tQ9A56u3eLQs
z1hHnqQ64+IBcTuG4XF1Aw9I90mlIgKpX58iUqja6luTWLpx2GSLbTRmdW+kwLGmWi06HR4RUHOc
6s3t7WR8tAv71CrrJQvzJSq0DysH8YXwx/+R9mXLjePKtl/ECBKcX0mKmm2rbFdZfmHINXACJ3Dm
198F992nJYjH7N3nraMrQmmAiUQic+VatQRMsvXyXxvhGucA5xC0g9G0uT1ZWpMzo7MU/b01QDWO
oZ0uzn1FCd2vzdwhnpEr3NgRjlRuZYZcdbV24T1uLlXD9nwSUN4s8aXN1PgxagAlJuToADvenSfI
K5Zj0zQB+JuCE1jwnMSzv2kOajuTizljiOoqvxYWN+Mp1yZFAqVKju2ABZqKKniI8Rvf/AG51Pi1
3IyP1iPmDYE4HoGJsH/lx+S0NAr0GSCEgGyDYRndHIyxKXfTXqTtNCtSG+ldMpti02dlo3gQLk5x
pVWjUu6DvA2+9cSQDnGsMd01tKgK/FpFsiYlmHTTQtt4mFoF8yd6lm2sQPUVNX0u5TJ4GeR42KPS
aO9LMET5ZVR7ZgU6lio3HWWasnURp/ouLWL9qOHCPZZWJjlyEkVvC1t8F1sgQAU2GI0jTnANiEIt
NdrjGFTodfSGZbc7AIz0of+I8KjkowHyC3AZj8uc43fZtGBUuOpwxMMiAMzr0jbpd0vpT0Ne7Wqr
ah30qR2aLqkf3ZcIPw1iIQaINrFU4TSiRGiFZsawysfhAOjJBpy6a3vXrZc74PzA3XjNrSkR5Kxp
VCmGNCgv8qg6hU78qfxZ0MNY/EpsxRntePX1F7w7I7AHAKCNJwEkTe55ZU2wxbUlWm9gh/ycPmar
aJP5S+CWufzu5jQIUTMJSGtFWape9MceBI05JsiCQ3yw14Wf/F7Khe68EvccaNswoYq1KarIBomx
sUnTRm28dKG0kpXoqYiHjaFZB9laomG9G6eAZjwKh9g/ri6G3xASPdmOicRQebiMzOmN/TT+oJGX
vISb8rHbmxh3cmXq69X3FmjgT1qKpcXObO3tXyAch7RTVZYEaocwZ63DDONA3QagFxUEn5wGY1h6
KN1fgEgX4ClwGfQx75RrOjkrWtWKw0tXqi6FTq0V124aL1Ex3SEdsbPXdsTwPaaUVuOER7pBV3/p
GauFA3wNckzTDcojp0qKVktx+z6JubUqfM9eprFlR1Z9MdudFBRO1FkLWd9MFe7WhPDBRrNvQW0L
E2XhWGvFm6AJ8chq9yf9M8bOkDqR7i1Owd8FTdMGQgk9Wt7nQLIu5LOsC8pyaGX9He/pPxYNd5JS
ba1a3Vh1HLitJS/0+2YOxo1BU6huGixQYzpN/GoIH6ZD5GY9gEqpi+nqn9Jl+GM5DQaNxo1trDAa
+HVUm9niW+PCV6zk0CzHDqstvelN93kfTt4akIfhALflqH1/JG7NCV/ULAkfqMBa2xgUzPRXNLVO
0P63hHzABl5/QrE3XeLjJobW1ZeheNTTk6Ks4yUu/plDd2tDiNM6a0G2ZrY1QBE2dUPD6bbpO3mq
fo4/2wLiwxAoArfP01LndGkDhRvWJIFWDS2WVkyPEz2W5DQk/3W36nZlQqqLZ1YZRwFMSOqfVkHy
Fz3Ui82QuXUgvQUdChe4umvwVVpk9wD4BJDLtH+OOjmwAgp2YT59W3DwJUM8jF3VkpQsC1LdpPWl
HldS4YCk1ys/IijfxsinCdiJXHbsHYyYTQtFrPu7FRBcSKEQA96IuQHhZNlJVjPaavo7SxGYH/Tp
3Mffpq5bOMH3YfjWjHCiNAT/EfQZ9cUIsIwQ0wntx8IW8p+4S7VkYJYN9P4wriL4nKWG02Axon9y
RtME40EAXIEIpd2GmL1c5Fe6v6d5andlT3DAPjZIFBtldcFbtcYk+SfbBDBOilN+H71mvfQcv3MR
bo8g8iBn5U8QYX0F1Mgo6xCUVBl1GfAeULCfVPLCNt59KMGKsCqUGpOoL/Pq0trdxrKyn5HWXL7+
UndX16cJiORZHK15p3plGb0xKeMUvAean8bo/DVvNDVWwD7AMwLva2Pzu/a3MeFgFTreNGiS4iuF
5dE0mk1aQGBMMRba82LejWQbb0L+aQjeiMCv357fAu2jOCrHDOA79tk1ZYDvNoscWOLXgRmMiYO1
wcLLGw814bSmKW3UIqzSSxSrp2yUN8we119v2N2VIdoQjmrYmEzPkjoFinYCWs+ryBESTZts3TmD
2xJnDPfD+3JP5e48cbvgnwXEB1g6ACYF/5Yna8A/AmXKcFFVUD/n7dpyoyebf0bw+/mD1wFDNCi4
uio1VmEHZXpBF9P81F7On6VyZa9qL37KzoDq/6ZgwlhOL2a3+HqpQvI2dcS2M6oP58aLwjUgmlw+
0PLYKsEc1ZkPT6OAArbjr7+seBSE9X6qGl7dMXpmTxJGCtULNTdT+8QytMqMpTRfvE9EI4KHTnFu
mAmWdpHGByAwHCWLtrSJnbRaot+5e8Z/mgIyDJcXoBB3UyR9MRZgSonks8x+y1nklNWjaZ1qJXKi
SFspxT4rMHpnFE5HFiXCZ/fyyrYQVsyp72mBDcUXlB4nzKx4IMkJHYaojAtbdetnIjt2sgikuqu7
fS4aWpvodfLirwg5KSODjYVsTWc1eIzTnwNYbyw1gQN/p0O30src6U3iWAomis0HK/NlOjpaoTx/
7Urze3/1ZwhBIpckPcyHRj63Ow3yQOHOOtQHDkZdPi1zMU+DThaXbNMxiSp4lFkNVimRXj5Dgmsd
NlAiMqyF6D27q8gceHkWlT1Uo2/Dt5mTEqJD+Jz1qrgo4Hc29bX9bYQaXbWtHmPb134sYcfmlnVl
UgRTMMWOYwk0/OdCZs+TXDwzpV9qety9m7i3XBsR9g6zrhkp60837UGZCNZQxlW4QZetu1xtonCX
JuSWliU4BlNjSydlrpwlC6iQ5J10CwnrbNgGcoh3+jXgQ0RoVyojhoG5Uz73LmiB08khIAH3JdfE
C8dDx98FL/yJHc2zvV0SXp1d3JVp4cao9FoKqZwo5zyDXudwNHvT+fpgzYXP68UJjtiy0sLNAGfX
guwxa/LI6QO0T9Xq0tPq9LWtea/HEJDG+WdA4CDcuJJkIRMPE3qp/xBX96WP8Dd5tEAny9zsGYAl
bwkiNbt/VwaF/dODLJNGS5LP4O/d6gnZK421cMnNu/yVDWEHx6CEEHiLW4ELmCU/dcggHzEDUTiB
A9xp6Ca/ycJLlG+TmEcgl7Vt7KSm3Q1UpRazh6y004tS73LSOETe0vZP3b2NebrU4OHHR7SFQhp/
dhCEQ7HsY0xWqgeRjsiEgSo8D0HR4eirweXkJ+1+On/tIXPfCwEX+SZmUFH5FxxEs8sQiA2CdDPA
3Js5OqGxAANcsiB4BA2UkWWlml5CFsqeXtTqa9WVZrRwrGa94nolglcUfV9bUmbwfWu4ZKUfPWPe
9Gl8Y/CK+JEtVqxmFgZ8o4lsFoJCkCsT4qCZxBFkVHL5UuvOuCu3qheetG0JinbyOPro8Sy+D++a
fwj2NyZ5e/8qv8OFguYQ7dpzk72b/YuRraPacLN6W9LjMGyt6ak1lqSh57J2rE/XsVbZ1ojNE6Ur
o8ykxGyasT2TNU8Epk2w6VYKmM449+hibZy7g+D+QPXoeEAi94E/Cg45FuaU9wRL7Hec8ru9kFd0
AU+ZW27CLb3A7qY72uDD/u8xbZ+7e2Va8NQEdJM0rEl7Trbqm+lPG8Oje309uRjm8vr9YoN15qRD
0VXhqGJV5bIdtxsLnbEm1gGKPWNq8aH0O2ys9RnDolXoLWXtc96KCXO0PMD2gZEmYV/LIMyVuOub
s2Y9Jykam2rxLyIX6D//NiHsn2QhD7FI05yrlbEmmM5MIClpvJhr4kWnpafOzDV6Y0w47lWmVJE6
tvIFKaxHi84Num9Agu9Kq/gXkeXalIj67Wx5yCdi1/hO6Oimbpw6EoazDHyr7tRpDj0unQL+x4uH
4GondSGpCxQ9bAItqCE/F244QrtHi38ZQj/3Sr1ZmRDCRpKGzAjaBm8czgOKiv97uLIwaiqdGI43
8MVcCPHrG2cuUN8YFYJYGxRBnVtwk7+YoUFc5LIffE6fc0PC4BK6bi4JujHIj8ZVAJtIxTJN6eD6
6yN7yf0Bn6/bWQ4SZCD4lxkUZyMmJqZQpuRkeBCiujUYDHWPdCGdLvK6POh+vebXAmd0JSDxX4I1
zwXMa2PCNywQskbbnKbL0A3rON9RSpyKfm+kyhkCBR3OhfGOzwrUnXNerU74fmbSq2pTkxoRGkUc
wKw8eZXt+gd8SLD56+/ytv+ZbXkuVoYu3S0/F2f31wZmFnPESGwBULnd3zHqk7BNywbvA45iS1cd
QP8G5uC4oHK2MCI2Fzg5wwOguSjNGuJjBIUOkmlpNl0oGqaa9s3ol547c/eAjZTPQDvatoBdu12O
NVJ5HI0cyuirAXtJ/cRjP2ow7GOsb5n0cvY4XJsTjoMcgqo5SmFOd/oVZ2bP+OByBmptTv2ryU67
/xevArBk/L1C4aZLospUqkQx3nvarVoZl7ghb/5FWLm2IdRnrQqjynWPZeWH7CHdxLsQ5K/ZVt/p
6DmH3iIBLP8qwjGwZNlC5qwpM1No3VDmlMqTAdYWzleq7KFwnzkNKqgauKjt3jUWHiEzNx5IK3hL
UUWvyhTnMdsIXHRyAYPt0ACf4AfJ6E7mHujKhZ2c8XjQmWCWANN1BEhYIVVo4z62QC1Vn+VT8mL9
KXbFq9y75Dl4jp9yKM2ZiZd9fG1zziRA1qDvA6CYDw3dHoECJBIlaxvjfUpbxyQnM/79tYE7IlYk
d5yq738sCGGynQyN1lFsoneUXeiv3C+4mv0v/cSPGXg4VpKnPy213rhfiz5ybVQ42brUY4PV0ng3
5e9d5sfST4UuXadzNoC7AJwLI9B44Qtfyy66stVJZaFrH72oPpdL4/zVXGgh/AUtVTzyl0au594h
8EMdomKgpwDVmnCeI0st2zQxbVAts22F2Q91Xbx8yjUtBN87ujX+2a4tCafargiGkCvDxqwnpE07
Z6SfgBL+8YYTunCP5jp0q8d8hYGJ16Vi0Fwh6sa6sLdZ1emoAcM6RNqjl3GlQYkg8KwDeaJI/wyf
nqYVcVJ/6U6fOw7AitqqTYD9uJvODwNi95na1WfavCTKa1ItPV7nLnE8lvG+AnwftSGxHFr3al+m
Oeb/pU2+xYAGBBABFoAiQXpC+1ZyocGFvvRqfLF3xp7LTPSL2gRz17iFdicoklDdBxePsLt2Ac2j
QWfgIDgZyHP51ioP8RadVVfeL23p3DG5NiY8TlqJ6P04FUip0/6tSZvaiYscfAFd9u3rSDNvCFov
Kj4gyiqCoWrSqjIjzHqP7FedJf4wVRs5XYJ0zXoI+duKkAKVLFeyqQ2Md6K8FPRB0xfrKV9bALBZ
CMmoHYIbO7Qw+ZoQh38eTNnoK0gVgg139BK4/eLTgP+mGC85CQASLTyJgQe8tRknLNErQzbfdbNb
pQoqelN2CCQK0FrqqWbnNL2+6jNfal++/mhzSRGGr1BvA1AdM8Viyk5texpTgvPwn6ob+GJiw+W8
gDyTJR+R5jSLFDL8Wrtb75VV4VLq48QcsglW+12/Ip89QuOp97MnqMks5Edzbnm9QGFrq4gMeUCG
+lwghKLI7RjqQQoXCb3mkhQQOKCYKBsYmhepKnQp7BupaHly2XnDVtsZqGDGR7oHHYC65lvZvEZ4
mSwxEd6B1/hFgTQdOuZIyvDwEq6kQZGaoWDIjowTC5zywFPbdBWe5KcJROv5JaodzkIeevp2ab5h
znlA6wjTiklkCy+SW7fVWWw3gPDZ78Nb8kJWnDGzc63HeGsBf5X8k+Rz5nDeWOT/fvWktRorZkmM
C3jwdZAg8Ddms2k9kBTieP6lkLpwQLgrCq56Y1HYXyZnbZ9WsPgXsDNe9ZCGdFuv3UY7dCcXabdm
SiA39oSLXy5ZSSnAGO/yOrsMh3RnbKEeVa6H3ehFD1DL8VsuT3IpVhm4/X4srHbmtNxYF66mogZC
hj9nEA4Uf/JyL5Ccbo+cw+UVuvwUpU77rwqQoArE0CSuRdQNxMMTShbJCzXJLjEFKqN+aF8NhFmX
PLaH0K0fU0/LnIWFzn3WK5Nibautc6nMpwrEnQfpMd6gy7ai+/DlE3S5XarEzO3qtTEhyw+CKldI
xCB5xNJ1FsZuRQy3MJa0TPnHEV312owQVdU+NAgrM5jB7G6mPiioP6peMD0l6r9ov2KaDqwd5ue1
hV7A7UFsRjKY8ZQbZ2Yj4HGlqux3/pFu8wfmGHt6pO7CB+Ox5HZxNwbFDxZW3f/fw959f6sfKMrG
msOp6JId9Ja8BWv37nFrTfhiFBRucYCuCkoTSeai+L8H/M2b/sgH9FQW0977y4Nbw0wKRzzfdyuZ
FRltxmrjbOTfK71wlC7iYpsJoH4L67q/eGEJpRag4hWu7iSc7zpvCtKZhYEK0l+Fz+K12XHG4X6z
+IiY/WJXtoSEsMskKNw2pn5WHhkaU7QFbpHrCw0u2m3NadwspbozifXt6gSnLIqMFAPqZyjrBick
9xx69NQ/lZfKD5+X3rgz9VxuzUS+y6EbKBzcHoE6bmjSBmmGaQYFVEOJH+huDoVIrmmGd8OHIS+d
gVmvvLIo3A1SEmutCUDtRTt22orLxXNpOEXz1R1Us9ZLaen9ZXu7QMFZQBgd0QTAwHNl+nzAQC6b
pRXdJ763JgQf0RtATfu6MdBigN+jk7hrdsbb9A8IO2fP2NXeCb5h0G5ESzPQzwO1jkFZP8kd3ZW0
99V+XH19yu7D/c2ixHEQQ09GLUT97DyY5SqzBgeUML46yOuvzdxnCrdmhBhVFVRP0yk2UN7nvBfA
f26VlbxZ8oKZLO/WjnCtNAYrrExHdOKaiJi8dJXaRUbwjWubG768V/H/F0p+9zfZrUkeWq7SvCru
UnvSEabkIugPMqCha3UMzXXE4njTQqERkq80WzA6U3P5q6IJLCYUNUyxumMkZZul1qShD8qXqaJc
+wSKD5T34zULVmBKB3jR3jK8iCTHCJ2lVuVcRPksqf7nDxDO99hHtdINeoaRBumRvQSQxNs1m+wA
uorJSVaxJ7187UIz1cHbJQtHvIuiIej6Ir/UO3mHxIS4qgdX+jF865ij8jkwR/uxPPY2U0i7tSuc
e3OcdFL0snaWd5ITudVRgxgy8crj0vNvcU+Fc19XTdqyDB+V0xtMXuTmz/ZD53Yry2e/l9vNSzsq
QlEplTB1EUvFhR7iCTCunTW5Lx/hClmEI7+BJyL+plxSf2kYbGmdn4WvqyNjyHmYFDnRzvbz5EE8
yOv2DL0h+ROQ0S8SZc9FhWtfFVEgUhAwMwEC/QyB6Xwb70GsNiYr+dd0aj17Vz+3iktd6V+8s7lS
kQqmFZVzcOhCZJBSdHCaQc1A5tI6qqPt+HBCcC5XOZ7Zw4rzX0nbpTbOzOZihJATgoPbHfS9Yl9a
wp8TjEEgg43KWoONypNQZwYEuNii5/hse4sva74MMdvFQwzwE16lvKPGD6dUQ5UQL4Z+h0nJPX1M
C7dzyK/kEqA/DURwtzg6PJdcQDwEgBdMSoL3RQgFyRjX6Owi5Q1Sh+w4RXi2DnyrxSha40I1beHq
n0surs0JEaCM5DQLlDC7pCBntPpHCD4vJPFzN/61BeHkR+NY69BHMs4ZWLwsvQej3FnHf7bRYuI5
l1YDIwcdW3CoaChs3d5XkA2hpdogFdRO7MDJCcJ1ycXrOcR+8SU0l15gFsPAEDvYGe/kem1mTtB2
RiYDcP+fqePh05UesrfkQXGHdfPa/AP+ztnU+too/5xX4YVEhdmRouOJWncAwsVnxYa8ACS0ojsw
RFmtv3AzzfrH1SqFLW3lKkyLjp8AZB2K30HKM1s3OwWZbuGXbrtfvH1nD8CVReH2rUHVanBcyHn8
vClwyB80z3DsdbOm6yXNhqWPKJ62Qk8HAhDbGToAqzKxwVOaHVqTLIAW5r+bbui6DDJHSxXLg1o2
RfKgBRoeshwyABAIBk+gKrstQBr6b9IJGc38/7EmbKEVBFlCiiDjI+bGjjc3lE2zH771P63HesvW
qEJ65tMSamguW7y2KuzlRNQoG1slv1Sa9hRa1fNQh7to6tYknionSOL3r31zNrAAN4o6mIpnu3gH
WZpkGoUx5Bdaqa4teZEC8mqk3/HL13ZmfeTKjnDmUjUek5pZ9DJMT1b822h6p2A/vrYxl6/gk/29
GOGcxdFA5KTtdSS9mHr+rgFkjmezljjKOkG5cViPz0rl5OvFmLm0OsFXghAQwAnVY5QH8i1xNbc4
cQWYBg3GBARfHldKWTzjs58OVzimTBRy32Bk0mR3lYInrf4MeZbDhNGa54pXG7Vfw25YDes2d5rf
VrE4Uzkbzq4MC4+o1mQxRRdbP/d4MgHsVUJmceFLzsavKxNCaqRGSVxkkMb7zHQVL15FPkGDGjyB
EORb0m+c/Xqgx8agEMqAd31USA3Q0TCofs6DR0l7JMWjvSTaOB+7/rYhzpE0Vd1wRV7UH/5wpjVl
Ex61RwPdWQpZvCV/XFiQLbymsxyqsbRT6cWgu7CQnKzd2dK/ALmD6MNEo82wZPRqRH0ZljPNlEZk
6fxWAwYJktsW+Bw/oaK7aP21R8z63JUxIX7I9dSNFdHopRghVPWHdOG/crkrC0LwCBSTFc2ICPXX
4wqkOj+gcI2MMdnLm6X5m8/3911SfGVNiBigDJJbGTRJmMzqXXTz5JWcOhqaah/p2jxG32oD5Y/8
95JnzPvhlV3hfhkKfDPDHrSz+cil04YNBht9BbJw/2QmbDZCXRkT8mK9zFtjGrX8kqk2czqDTg5u
mwfMsX/vK/Lraw9ZXJqYIxtlB84g+CNvW/JGLH3MwAPPReHi56WN/Nof7zrrjNAyBrpXO2N4wEmz
DwUAvH+zHk4fB6FAsCCJoMXIatIumEzM/fCa7IZ6peJyYRL6UPhGsYhBnRkWxHnGAIkGqS+ov4sd
UFuVRikkFMiqQ7DmGaq8rbbM+SeOMfMIvbUlHOe6tdg0sS67MFS3k1/tuvhtQX6h90a0lzfS4pU1
ZxCtbA5RAZE1YpbgHHEAgVnFbvSz6rSoNvOiQrY2DqOv4pyFi1y3M+5xbU6kYWkDLVVSBnMsPaQB
xsPGxfYHP6lCBLkxIQT5CQrLKTMm/nSyshUYJ7nTG27729oCcFq5le1kxAEn5AZX9GLDYKbYfWOd
X+BXbyhKukrvA0lHwZZLfhXwTH3dIi3+V0Wvqy8nctEOTMfsW4kKNN0WDygjfk7wWgc+vqv8LnIn
eFgskSxtreCdalmNGaxml7yrtnkBlUdwaStuEFDPrPYVQ5OueTWn3/H0RMN+09uaG2ihUwQbzZyc
iowLoWDmPlfIJ4IOFOkooAhBO41G2uqlqZ1za/KolDzndrWyJH0BqMfPgOhR12aEcE3rdAAwouTs
CM023tkrfa2s2HrpKp89i9d2hLOYTkNqJGmdXaafIGI6ZKsY2ha8tTVuG3RLlqoz/0t5jwOtMKAM
3K1wszeBHNG4UzT4Ks/OI6iRBxA04JPQaM179uIA5fwKIU3/H4vC7d6avVJh3IS/VAdPRfqaQQoo
2Ohrw0996nbnhatizmE5fvk/xXYhXcYsOaSBFRTb28i1H0fdYQcJHUr+BsnerMghP+UYJZzSjReH
veYi3bVp4ayk4xRbco4asdpWfqKhNBy8fr26+yyCFyy5SgjXwrtjnKjjSM3ikSkXRf+jRKXT1pVT
jL+1Lvivj5luYqgKo1w6mmvQPLiNaVDQaWJNR2V0Mj8kLXVio1k1SFy+Xs79ht1aEXwDc6FZnYCW
+VJar631h7RP/7ffF4KFLqWFFkrQPs3BzaE929ZClLgPRkBmoSyI2jGxNFsc3DDDZAykqIA8U/Wi
RuQEnpN1JS9VBu9jEX9VgHYfHOSwJoqTmVkQGqUSDBe6bbYVmlY9iv+QY9t8vVkghr4vT99Y+mzv
XN1khRr3vZ6n7SUesvRHWWmhx5KcrkuQh/rxwFSHjCHxw6ZoNp1VSR4kt8m20grrqIzmWIEYJ4dA
m91TD4DfaYtpfuOoj729NeWk9zJkdi5qw6E36fH4qxly48lCUWelaHHoYtaOrqmh5M9VagGBFY7l
Kgg0mTqJ2XdurxWSH9dFtGNqPQDyVxPPxOC5l+UJdKvlsAK7uDZsgbMCdKXOuiPIHvWXQkqTvZTJ
ra8aQ+wjD+/cMFehBW0X5loqW7Zrwrr5aPrOeNZVqTtMaYGy+NACHRp0hd8P6UdnNsQb2iDzUhar
R2noyn3fpPFGxSl/VIMIHRKZGb9YQatDY6bpSgbceR01yvAWQyR3RYNY/t62BdlkUMX4mYZAftU2
A/mGlHWAaJapvpn0SXeDbMQrqzDDFSlkSCqxOn5KSz1YAeJJtwnUtNe93WauFCmtS6Sg8SGjrTsg
2M93mtUB5NzofX8sRj1xSYqUIIa20JulVCrkQyK9CE9KORjbUCpD1WFt3EYeSZg+bgbMG6OTRacA
8IqGbvNSlZ2kjy6W1SY+iai2h+4zdTWaTM+sjGV/1NrqaKtjsx3SuAHrK34XdLNy6ZKgRPLVVUbq
NXprHoJY71/5ZJ6TIzo7XRntijK3uxUg+YlDIxVYRqmNfNCvDW6KzNVrVCXbtTEBN6ce6mDGUmnm
oKr0YHRJfIpt6U2ilGt3tSPZ6QHNXXTNSw8SDpKrBPn3IQohxGjbtZNPZrSVJA1fvU0OiTT2vhKE
v9ogfp2ymLlAbJ/6qKhXpEG+nRQaqEjUTHoY1GFyC6X+ocYa8MFBC9Z6VY8+UJJMjmpq4l6Z+CS7
zMxVQICfMxoQm5CqfiJF+N3QUpCpgP3XpWOEfczN7mnS2OgUuflDxjzKtioYsre4VZ24T0svHi20
nFRm4m7q+/yYGrXsVD0BsMbKf/fVZPu2Xb0ZgTaBMoUYDlSdL0GRf4wBvnkHavRNQ5VTOOLdHMbA
XICKCd+gnUC00lbdrz5okhUhuA5la3wntdxsjIDla1XOvqUgn1cGRdnmVfvRaEqz1c0Uj53a/KmE
E8jPhv5BH4LaHcx2b0k0copaHjekKJsTY4S9TBFBLVGfzH4TNnbhjEqS+kpsYWYjVhSnTtm+U/ps
o4cAAuaa9oA5DMNLMKrwLlsMYQNh71hWWeCogwH4QRn+CMfkT6gGeL5WZecCpAPstFVvDDNEBzRU
fuip8czk4hXowtDFfn4oTFYcYkMSvBqCwA/NIvNY2hYOBF3jlWwQ8CF29MkypuCxaPM3yqjtjp2p
raWi2odMqrwqlstN21O4XwuaVrMBa0th55ZTNJa+CgCidNQu1VYsn0p/MsId0cb2YQpBqWN3uVMz
ifqhHJ+kKP6JnE51R5J32yyRGleSsvDYWtkupkq5Yn2WexhZ2ncWUhJJHZ1JNhOnV4eNqRUfNCkU
T9KaJ70z9pU5PYZldxlMu3VIVj5nY/M4ZtHkJ/ZYeUEUP44ayIO6AbSd+NvbQ6BLr6CfYZteUeQ9
/sTfnWHvoSvENiwPs4emooUrp9J+hDCTQ2Izd3RFLteZxmqvD6141Zbab5l1ite2YbSxyPQedOmr
3ioQcEhixaEtioNTOYBYS+4cmRRI9AvpldbhoajG1zytf/aRqoP3n71qhfmS1JCDn6LszDp6SosA
bfqRNB5e2aqnDQnzMpOMB6oXzWpStHc70gqvjVKgDkMz+aGg0/9YR+F7YNPqrTRr60RkioEVLfiw
mfFU9RrZETWpvNo2M/x2Kskb24oKTBuG2jaWlcnJGiLvW4JFm3ESv6Uq6U5WXR67vgL1aV9F6zGI
a0eyKpRJ1KLxpij6VRnk5zA2qWOnPfOtPNHXXaxLm3HoyHGaNOlFqRUrdwa1Sk4hDbqneAjlHVR5
FCfqEd6iiQWbWlYyB+hfnPGaQvBCY8o3xhCW3WZI9beRYhzAwlcMdM5dFg24enQMqpl0SLdU0nN9
laQ0K3aKPrSll5UKizw6lT14BLTGeO5NWrF1iVNEHkw2DtswTrtdHEalTyfL3nS9om7ypjZdKql0
BYAM2DOHzI58PY/qYYNMmUmXQANbwDZVNIy4ylVaQx0kbDQ81KdAKuVjFqU125UIY/WK1VLTb2sC
eTdPsiUMP2ZxUSuOZo5ZtUpUKwN/yWhaYFNIGsYOcilNxFPLAqA98PQiCYhdq5y+01HzW7wg+++k
Y89S8WEPpmt25zg0/dKGPKkM6s8aVZDswHptZ0IWpNXzjZS9TAMGPAeMhOm5A4zlkXbo/yJF7b9L
+Rk0qJj+gQ9LowPIhlvTzjey7BiFwM1POWi9esmXzV+WGUDXFR9vYk6jgbQtxbyouib4ocR4GtvA
k3tlDXaq56DXDzIOXyzVbg+mgVaaXljN9q3yUGjHvrM8eJejqMTJG+U4xJo3pMqWRsPJpI0/ytAQ
kuXIqUxjW8OpEQsKT06Ll5ag1ihpx1ItHalUNmY1ub1ibQLI5JlWj9gJmbE0ccMo8Zu2Ik7XS6s0
1b2olF8R9b2ID5UkOT4sQ7gHYKJBH44hmbbzpzzA6UzPZv6q4FTn03c1HDZj1fuVRiAx269DJdwG
CcH8gtRs0UnflFLAOxgIQ6D/9qB1/yTZhyiWvyFEv9W29iSZzE+Hzquqbk/AaYTUUAXXT+rodg7u
wBg40Jx9z3tzNdX0JzUsCBOwY2hKD3U8rWqjdaW8OxGp8bUeZS4VjANy9M2Sz1ZjOFEZnXIeR6Lg
PJqAK421GxSARIzhZqKSE9DyO0Liu9Lt1fRp7JKnACIjhoJEMMPYqA3kzVgcR5D91eF3MuDFF1Kn
HQiSoHxFWurahe6O0kduD7izIbCrto7ONUADoO17zL6VoLTLwC9HTGNTqc0a1Kn/j6MrW44VV4Jf
RASrgFeW3je72+sL4WOPEUgICYlFfP1N34eZl5kTh+4WqqrMrMxfF2+NCuLMRzvjT/hmEv5IeVg0
HgfqMWRWs5It1S5gY4X/UVxXig0JSDpCv89WrJVqyXOVfPCa5G0qcLntVg+WkavOo5Si2WpP1Ap4
MrXnZsQlNSOWaXmvxxWZVyarmdyGriygHsNZgFlJoz8sjO61istlxLWV8KdgGDeiJ0/eQp+kD2mC
rjPXfVWhLZNAZanjZUnfYWneLypAX123bEGp5jSsd74f39OmPsK5+8Bq8uul/9rgZ0gIClkLlI6z
JzXr0yyXEoqFU13NLzE6HNvJA9Xoy9xnHeK9VmHWY6s7XU7egHqf4ieckqsJ2jLCN4/uEC2oNa/D
gD7CmI0/wjmbySOb4hzJs/tZzlsk6xaIJTj1DK2vhkPzOO3Wlhz+jOAYUy+qts9to/asg3ty2uTD
Eu9iH8Lt0WzqAeWZ/qY9mM1w0V2OVZKTIvS6kPhah/MJdXhDo2Wz0OpVJOchMU9y9fZD/MvkULRL
WyovziPXOUvLT0vbbIIaTUTN1QY92S6cxXFeKL6xdhuoaNN7XlkNQ5H2MAog5kI9uuHav7UVtH3x
sI3m/hSN6/NqzN5WWOawTlYnYxG3y35x3SsjySvj+s1CCq7xWKFkyGD2i6mZNmPrFQvcRZG4sLUz
6mMFuMJlQ2lT/6i1/8NMe/ENpPGm3iDy8NHAHMdH1xSO7XZGI9f77gnu/c8snDfOWm+7Ndk1XbIP
I0RoW1IiogUP22wMKmcb6MMsvTOWUTdAg/MUD6rbOhe22aSDutdVl00ugu9Hm7sGmWtLmtOYb3iv
X3SNh8O9iR4rT2pxRwLEa09eLCyXoGUGIKFw5caF44bF0PjPK/LKHRdbPaFbhHI8YKY5cgW7PxWU
Zk4K1yxH6iS5ddubcqs4sz5ch4S39fVwi1ZIeZuftvPeuUVcRqj2psH3v/qbZub/uJp2sUwxQY6F
R9stU3c0509imS5GX92RlQoNS+/GmAH43eEwOdFYv6tggtO4t1ZA0E2e1+WBZbrz4cDZr+XdZjKf
fh+yYkkDmuHXhsyIi+A6RgrBNatyrg6r43MV0eC0EtXsqavTHeIvx9xTOi0r5WASwN2UrysPNxEC
cT5xXvsdYj/ZqYGB1E6H8ZxZVY+5G9N6NyBk7DC77XQDdlVj7ICdQLS29SapefwykSHdL6QKcuMk
0HJyjI3a89nzitFoG62eUyDSfDr4roPuV3q8gCEOxhjdIhaX+fCuaQIvGxq2XMnSkZsvQkyk0zTh
5PVIZ6KyOwTpNKCw+FPhmVkdrGPiA7yLIDS0S9BkbYBjAM1S8jUvSXzsA+IdNZm7N+X7dFupaIux
LXeDDiuNRG4oT0vpoX2oZbDv22qTNnOpxhgPMZRYWoU7SnPluLjp7Je6el5pCnhe3ilkadwAPqf9
M62wMkSd4ypuZriiTbrxIUYrzjaifWvcdz59IWMkW50xs5HF/NfkBjsdEnB/OHm7wcH2bZeUY3B0
UlF0rMdXM2GQrfIUOR22Skqxfk1/Pp/ah5r7v2T6WY3Y2eC399OD89eCGP3SEHJv0vnRqfoihrrQ
/lC6uDEXXZ1MRfa29/dN4u3JNLxg1emzF/igctgJLo9BhwbhI1lRIeegHOroSxq7nyMYZTvts2mC
6zqh47f1U9VGpTeJLemwRGG6nRO6jzC1BXID96HhZ3dAQlpIYJBpMgwFb4KEF+UlBbZ98dViY7bx
oN5Oi3RI3r10gN+9wHVVmw32S3dsGR9DU6FfNkcR3911yQaXIhAs7LMUrpv4Zxt49EAhjNYOvo/l
I5L2gkUg5P7Up9lN/guJuieBuwPUcCLULZEvvyMwFM100hUdUIZwqXJnHJ+oK09dPG6xt2is80Q8
Z9uE+FFn2WXYsi/9AbYEEysoNTdB5ZPGs7JEXYMVayu4vX1YepsuH4jdYajOahXnyOYrjXVfkuU9
CbED2fV7O4qyisIy8PtzhYtGCXyNiu9CNKbtsOQ8dXFudVYH6QVbhTureUmYzOaQHCBA24hm3rTV
WM4KPqDRDx2n8+rEBeKet8yDPnK272TlKBvBXmEmM5oULrTywCLWLA2nfaUhixinvRNVV5Wgr5Bt
i9+FluGqzy1wZ9cXd4gr/sMkt2d9nQPuyp10N8xpFhAEEIgfK+JdQvWe+tWOzfavbX1WwKeaaTr0
6/wbteqpl8MxqryDHsLneGlyUfN8XsmmwvpBWNeXYe631AsyAHHbgaOjhmDPXegRH/sxDfD4tr3a
uD1cbdEtILy28FBUhIfC+TeGa5bpOT6ODcJB3LXOApo+QSr75i1LCXeJg/GuI3zdU3qPqHwJME7r
mO7mujnQGKBA73ZHHiAII3wL1Jr1cXhWqVd29F/Apj1t+o+mGzNdyZ0TYCz8uyCXeue0432w2EEW
3Q7LFMe5Y3vM9BlxeBYgURRWOMXQDdeYNcgSZyWpvQMxEOL2rFCpKep2ePAE25IyeSaNPAHLOkfd
VPSx2czzUvIG3NM0uAjkcrMkcc6OV+WttBkSG4vFTYrFtnnv3jmsRCHIz5YeLyfWwY1FC7PS26CC
TLrD1oucI1Nq61XuRcXuXgRDbuLfros2CxJ+ksHbTZSXaQ+71aHfj2tV1PPXhF2oNRgyLapPN612
GCLxlkWlq6udoVgNjE3ZT2vRov+GN3feB8t5dMidoQ1fkCzpu3XWBO4htV9CjpknsHIc9xuIS7Ym
dfMBLacMzx6Glyrd0IYXfwFjjr/kgJfe4fZ9ZT5gIDO8BBBQRFBud2T6Q8wuqx4fiB5oMou/UKcZ
Yus3yXAZY/fc1oVoLZ47hTAMSgvr1oeeNKXXwhh4xLP0I+52BIQP44XOyJFvYbfZ16eAeaVohveY
rfnC5rPWMNhuAGAm41M48ZMw647R6W613AQ6LB1QIilrd8ECYcfyX6t1gVsmjyv/wGywjXwnj+oO
vGGwq5jetDNe8d659E7/5K/uvgbSSU2SOdX0opeo9O2HaaO9NurZGFs0TOQSf4Pq5dEJkEoL3Z6H
VoTGqAxTcux0euDp8+guedv+OCrYLbbPIgaXoMl5mQBkeuxFVNNX7AtM9RqzJWxG3GbjoHvWzluL
5RBrknwECsabT6+bt12fbLzpqlCmPD84+FgIF4vMARUAgFuOq4ZQQZiLU+vw70JC13hpk+htFv2L
DeZb9dfMOCGyPuEHG0ANmDUpx7lb0SKZV9EkAwrzeK3Y1bY4MYBI03nee9bkir9phY0K5eUh4Z8C
wKHP8KusoqP5BDFGjoa0vUBRwDeLWMZcOA3fpsJXG54gds+T43hPowozK4w5dsoM7sPyYH5Gm+Ce
QGQbjJwTNTsnWRC14RgT0VIiF8rZ+DLiRVgH/QaEN9/Stf5LT2FVtBlChDrvmzptH1Vn8MQOh/DV
77ygB0rAyGPVgdQF2vcEQw75c30G5BjQkriOMwD7Z9rkEfYzxcXD/bJFDJaziWDwhwPtzgi7yMam
EhEG5dm/83o1B0EpMrdcEVyMkRyDmumnMY8GNHN1Y4zKbfr383DRHwKbUozuBikzNHTyNFyCUo+1
ByvSwN/Hls2lYyNyaIxA11sjzeghG4lY1BZpKvum0/MuWR3WFaPXo/gpY69DSGSFbrRDgbPdAA8h
4d5llKQnrx+jPQQrbgnLI4nLORGl40lMTXP390ql9R4S6OnammByMsGo/pwCD7oIkvTTvfPWE1/T
+ZiEsG8oSMKGcwXoAiRdf2FJ/Z7AY6Vs4C2OcYjHZeD43TVJ2ukTHsbflPkDwJUaPi6et+xlPLlZ
5yZTrvo+xOEN2sscYUwM5SwzNqmpkGogB+wDinMTybWAAP0T2SLdnrP6hw2RyAX0OKWT4OYMFS94
5cIns/bkpULPcexdA7vAWN8AZNZ7TJq0iF1N9nJx05/ZuMnZt74qAEup7ajr6j3luHQronjpMxuD
CQi8/TgRJ4ttgku6rYMS8QdBByPyaXxWXSC+q7WJi8FBQ9t1zMPA7uROxI4xeCqMbv02CBp8C/Ee
GpBCdvol7cUPBbnwPq9MlpSQixeHZaxBPohwHyp3yPDUBJeWqTaETjeWxkCY53bnd7BGd6c3Ezrb
IHb2MojzJVVvE52fFWpKhHk3FGbv96Ts2+UjEeykIlN6TnwT9foMfO+no1TmSe/dqOtfAu7vZage
jQcrJi+9S+ngQZqjrNwHs+JpcMCbIMCuyaB4OvoDQ9YIcFgxPibgRGMMkHh869rqHcG0zyxQPXbX
KghLlAvup0JuNGe8DESzb0ag7oAxfYyCtmDBOB+XXsjCFwAR52FEWrEd4qeUBunetkvzoix2yC3f
+Lw9TsH0UdXDVzotNGtce16i+buZQjePveVzJjUqKk2eTag3dgmviIRD9yAni1Vm/9yG9sZDjW2S
jsLaOoz+I5UoUwOCw8i3QaunhsXPUga3iS5fYWDgI9bznYqTm9P4EOogRmsCluBE8iedULTpIkCZ
JTglTf/C0uYv+QK2hkDSM2b8M7iSPbfVDhzKEU9GMgD9pWdHBANESZ7oYc3DpX/19LDHSHScnPV5
gPKTxXSL2w5296bbgNHSWSj6AgTDraqbJz8SN2riy1pNmUDmcAojtAx9e6GNv6cmPADr/Bwd+iAA
Ixtwn5KQax0RmsH+rlybabs46UUNzmFZbC6mcUZj3X5Oc/Iy1KBnln6+QfDdZ8wNRZ7G0d4ZvV2U
VseG+9umrkpwlmfpAbXs6x8y+CKnabCfk+o81vJqe5BZo3Uf/ojJbBIAs5L1bNDiLzNBOHLzSJzp
OtbpbqQDsET4rxCVPLfrurP+dIpT88rB5WK058+L0d8NEhx4sp6qYUL25YwITM9zUF6wkRQGx1HU
BfIUC0DCbyQYtwpIh89xoYf1NpnjBVwjPUYBecBH7mmy9X7uh0InyUZ47iMS5mutwl/l6CPvYPHg
zO+8jX/CEAZljneIU/7EhfugafvJe9Q4jKdno/l+mkDfeIK8Nq55xhl4axjzMofEW8/zv5kPQnmI
SNa37m3AXJNE0QuWwsHdSIyAqi3AID0FisYZUlvXbOUBxtU6/WpJpDIEgW2CIXo0CKr0DXuZLHmM
k91WoX8FInarAnZJ3PAnTswh9NBET7H86CpudwrXIZbtL7OzNEXoqV01JToX/Vw2gbPgBm3uNZJz
a2fFTIKCnuAw0kBd4PElsm7pdEZtOuerTK6DW98RIhNlEAx8JD5o/AqSNDKmey/p8witKksQ+T2R
/5vQo6b3vUX/IvBKrMt4doDccTahbRxPk502OhgLodEQekG4BQNDs3COAewMsNfQ/EAbfQ6U3Pur
iIpU1S+BVfY4CSx+KXLF1bALU/YxS/c3WtqtWJt3EMK4T9bpF2GCc6FI88kFPmtbSS9bW1N2i/8r
Ev6T2sYpagHNMaSTz4g6+JUtfYZ8t1z/yoaznoyaDlb4976O3MyvvNc+Wk7gD0/W95AUhTkmDhEd
VpdqSEt39IEB0Tc7+7/SiQ6tVruOSbSg0RupYzRBAlk7YbJxF1XlScuHjIZsawR/d8bgMETe97hG
J9vxy8i6G2u7TYeevRrFKzXkWfLx29XRM+7SO2X8Vrv61TX4cf5sLjD/RIfekEc1tvcGywkIc/ho
LbCSek34KYiGF5UOB+HEJ8XqXR+Od0LXf4JEP61n9wRVJksWXOGk4VcdDx+iI0faRjLXxgG3R46w
EC6htvwOODjXqj9j4xl7XWw9wL74U4j0lsrkYZLlk7Pq1FbetpLzP1/6fSFst416QDR+hIo5thPm
o2CYgFWb3zZ172BEVYZ8WYIeX35UwnmPFH8aePRZi+i+6gjESgCGo3IeSQetIOlOPWFsM9PqGqYL
zzsynrQyGw9MLmiqzUASAHMKdJ74e2Ug5fO5s0fYzAYGYzjqXQ0EGpaUWSTAPLnBpl6nDzT4eTL6
X9KOV8+dqxz3YA3L9RE+3g0vExebm1O6b5PmjqSoP5+m4RKu7p2kaOUIvAPnlh9csK4mQovvqI9a
DbsG9AaaqBuWjk4t7yV4epBsWHhCg42sasCmFossI99XidzWrXdYsBLUgzWqVfLUMmw3BuvN5/og
1+iwegROH+qz8oIjJB5+Fsfka7KIXdMacHub9q9A+G+BkwDih9okD4deZwDl7qadAFM0dTZPPfpO
X7YF82LIJUwQgh4ZTolLPhkHrMA6kCEwBniZU53kfHUxPNkdpgiAAq6iGZDGDTLA9ixuTn2cFsS3
Y9ENEl0iKQim1wgYWu3Zo6zjA8O/YPLS9plWTdFwYTOBuxA1BHIQzut3hs35zkwP0c5gwOGTNkX1
oZXypGkYFl2L0t+B0bV6M1tkurQLLRY4ReJ+R6uFAAP4d+AKc6byLwLYa5z7ikQDzBYX+GldlBq/
UCY/hph+Jkz+lYcqd3seoFCDhem4/92DMRWKnuTE765DvlQzfPtSbue+ubQWM6lXPaNjPkewr8/8
OXhEJt27iQwy4AdnO9WHIFnLNmqvQf0qbHVPjXNzVnXkiEoGBh6ebNShJqUyKAV0fuCjkFVGPfEL
G+LbyPsaSJL7GNlQOEN0Uavzig0P7DX58RdnoBkwsf6McjkEkE/g/gKo3soZyL57immDrzCuN4MF
gR0n/4m4PRm/e+smXLhmdb/nEDRPWyXvSwNdDyGbhiXbnribhaxnjZ8pIdDN8K67d75+mud4L626
9GBSARbLc1CNyG8TYa71uAEfciYqvkTYlpa9c60CHWdOiso6mCMT4hI01cZv5LsS9CZNeEXflslm
3COOxGbBDHuoDi+qcOku5ctt8eLDCOQRUcA9upcKZJN39kX92REhMtrLd2rcg/ar56X3gU3yN+fv
1ogQyZx3Q1ejmGK4sdC/sIBcw9h7akP3uLjtC/ZWdlYs/8ia7qCP+sdTece19pjM/C9JZAQyTm0D
DEDo73ASB6XPozt+DXQcyoWruxb0YTxxcp0JpGMl6sxK9Ru2CqtevgDMpFCpVR9t3Dbcq9lrEVC5
vPZUNXmbmHdYtmIvDKPkUaQRfmkm3lU7P1Uc1c3w+UhwoxYTq4+BAO8mlhRtsI/a6C/1M+07wGbp
0zKmWACOyHldNM3h7VK0xKl3oklfYnCXRfSH99qRnDvZoMdDmnWFs1UG0F0AdUGYSDxjwXyePttx
2gajPqbR+I69y7ps53DH1hDC2Nn/ca14r6oZBSIhLX5krLVRfk0jdZuAh22TSe103fykTvtO3HrY
OLFzlQP/D8eiXP3opUrIDJVa8wIR7jZy0P92soUTl0gKdBYB7AFx0w2WYrYzTz52A724+69a0lNo
J3zqEWTaYJFBm9j40tdQRZg/WH7WX22PdzXhHsndbv12BP9woklneLp5NyxEZwpvPs7bzUVcXgYu
fcYqYIjT0RncQjhznqQq11ENm5uUpJkXzmUyuqif5mM29hSOVZvbaALhC9HOSDoHSIzDtpMb6CM0
i48lXM/RqvoS4o1223bmxUIZlCOjssONuJqMJ8uUVXX9XyroNjUszjjcqXMHOUI5ghh1xuSEph/t
SObN/pMPvGwDhnPIcDWcR7p+8EFUewJOu2odUcyyPY4hAS7VDzDtVmg1LIhpvMTqbaEeGIuGHH3p
XNChmpytJsjXMAkzB+qJ1MZPClKNDHPsuNUg/73a20LiyPM+Im65mCEolKY4+Iacbey9+V2wC9u0
9MPqTSFwuGjj4Zp4w31kBgbvLpqaVBC4oYcQ5U9S/fhQDuaV4bywzPlYJvaQcTuCqVSvFKGSZSjU
h7Dsa6HreUzpD/fqQxWn24SDVgMc+Ikl97dRkjUD/L0bp+41RFGD3gMRIGpGv1jTt2lQr4yB4TBO
YWfy4D3YOosFaszX+EqrL6dmb0qlH8aLriyFvmExkF7EeilEt5br1E8X3olPjOgfEppNRLnhbo2X
3juI1SlW3734k9wwrdpNuzAL4YP+gYNDEbm0GAf3xnk7w9WyfadAfHIuJw/9xgCrt0De8HJLvFke
lIpIB8rgGfwfND+HxhUPS5KdXhfg1sg35AoUdR1GW5VU6uSpLskgzjnXDky7ydQXMBzeD3368Gq2
t6v7O6ALyhaBPeSp9XgumbxFyrKstuBBdd9u5pG/2gZqqnFYijr5OzsIU+B6feBPoqHW/D+PLAOU
fmiumMVNEXTxmnfhuqdViGI+LHdK4Lbt6U+zhEHmCIEWKOggD6sq6PdgOCBc9oSZ6Y15w9uQTl/W
h84MCJjMRLvuDINuwW3Ua8vNV7DWz840fzjUf425e8FEU5Igehu6HhUnaP9NVXzHEQPdZ4ayatgP
nCjx20RQ29QPXbmfsuuxpzOp0zJCBEcdHOep9V+9mdxamhQEAtKMQyD4BPkHWkbU/klO6CNc9921
uN6acH1nCWYNYFBbPS0guzAd5G4Fxx0IgsTKTtgi3hPDeE4luUDlA4VIit5/kf2+FRDsL+wV0+tu
HDv8aCItklDcvBqSXQsPlkzKBrjsgilJGmyig9gA0FVlELIiksBEZccwu3tpjW2NNcx9AKzGG28+
wZtoK1LSebhHhqKY4mHRcx+UZ584eHhvDMsxgda5idEEuH9ipKjHcvs4N3mlMPzGdaHi6EZRUbaL
VUOuVX0AHhvjVgUbH8V6oytkCLTxYVETvruhXTLPid4Zet8e5jHZvNgol2BcQxbBOc2PbzKOsR9a
7YcOiP5f5aau+U8Q0kPNFINhjqCfaI8iBAwWVvN9Bh1I8SkyuZplU80IIWmqCWAE9D1wB/yTPJED
Sy0D7qO+4TMB9iG1kDHi7RjrGFk3Kn5JBv1ah9CsVKR6X+gM8spIxCmKvvQFONyKxufEj66GS/Dt
oI6zevDREYb2umj1Glic60bQI/dXkBUVjuxslry3HcI8Avgtp99zN78iZ+e8zkhPXCsY0cpWPzmL
fWkCUjqDGfdzSia0WhEE7Il37GJg4M04YmvWPct5QaXwJJQeAKPQYgJCixwwx1S2Xj4N5pWgE4PG
Tnyu1YLljnhYDhFe88NQSyhgY0Bl4Yo/XTduoasxhvQTTIlbA2+bGjRFUYi4A1DGfj0fR5oWCGLD
gCJCCDSb9dMj9GzQjtm4ewXcBtJevPUz/VywC5T1mD7LcQ6eYwOhuISco1sjUAkhh7gqxLesGufF
jcMvk3qnZfAvipqjQ/RYJrGP/8AbANzRI42SvTXON12BwZBmyxZeTnq8J8hNHjx9mc3wTHFWcDts
fW8tPRD5lNvNCqVQLeMzs/KxugrhjQZpt3q8BIN/xm/HM66AqnXOtOPYS4EgR/y2bQXaTCx/oqMQ
9OcY/vNC79yrCsU1/AxhwoyzQZBgOrpeSVmyc9O/775Kv2SAcT7BOkBmxvYHAK6bz0bdWK33daBO
Qbzck0gc7Cw2Jq2P1uHHUQH0TPiucaNxwyXi2SCdeIpJCj1OtN6CkewYGjrHSeNcE+83AEUHptz5
XoKW7nuKDzsCUGhIm5Q1xMuzjq9Scp0NUfWPgiaBTql9hJI8UtLfvLaC9hz8rxvu8DQCTz291H5j
s2V0Mjmxr5Tql5ZhVBj0EVIBRLIA7Re626MP34K3OrRoLXEvX2ABH+004k5hyLNe/JWeHL5+sNA3
KLPT3ov78xD6GwtOTcQQ0oBXRcAGKPVuqwRKUdRFRw8+mQ0L36o5hA1/RaFb4ydpls8IaDSKVeAC
JXLG7dAHYz78VXiCzr3U0dTtGz1DDhu278K3r20UYO1BTnURz90DVo/fS+ftqQgxCzHvmZv0dWlQ
BADph7m7ILJQw7MtjhHm0WE7wV/bJqfovCYfWreknrZOMoEx57IqaQyeJLEd2gXcmkRSCKOE/BeC
RV+64c48DI0ErXDX82+BWiQh9Q5SYnNep0vurWLdaRE8EUf/hg16vlCuHcxsp3nXL2OIhHEDVp0d
XdDxYFtPIoJcpJ3HBJhTDYk0NC1Z4LjrcWT00o04z5NdH4B9cJWvBmVtHM5haz+bEUsXAJG2VTpf
q6GDl3TQQciI5sMJw8viQOXqD9BZTep1DOp9EPNPLBZ8R5HE4qd+dA4tKTRwaJYPgTudFt1emKA/
K2i7nNbqrNMa3Q7c9ELMfEE7c7Ar6BKjepUAaux+8cj3mDbAPSHKaWRvEblLKlygIc71FIFTlvRd
LqFTQnwaQJ/HT3xQJUdmAZT4mKjgeGhuPIFE1omFgV6iSqAcCf+1VfRPLxBwd9jw2boIF+z9eMHQ
0/zW3exgHORvXYelsWk0UZ524MeE6zy5TvyxmvhJgozwu6bJ4WF+qSeIjVtM4+8zru4M4Moj9Gcf
shOQzJBenQQGQr8asE/VgEOXEWSX0T/u1A+SiFf2V52bCMSImSj6wB7ATRB+gnI99xCNZWm6fIfj
4uaqYy8xQxPuuTC2kKS2eVgzAcxafAQ9CEUZYWdrMuFzw/XdcnuN/LhGKrs4pGQGlT4BMASvh2Wc
6EQxqUMfAzeJULe5FzXvsye6nHnRkANsriEICU89Z18WRHre1mpLlvrUUrlruYC41baHZUbb48ry
bySDk+21XRWCvrslOHgu8DGt+Vuok1egUTof8L75OGI9MjeLYRHHRkdJBrTkqx/0pbKQoQbzfJMB
9NjcaY42WO+m1++87gCwBHsooh4MFP68DsfO/o+j81puHIeC6BeximDmq6hABSc5zryw7LHNnEkQ
xNfv0T7P1tqSSeCi+3QjP5pu8xUK6KzVwXnP1CUIGXutBPI0+HWTgErN8mIqIaJmStm4eB/Kad6O
uZVFXgdzAvjKpBf0J506Kzzb9EApwP1QGf/y0XiGmskw7gsYwaCjqL2LbWl+L0xm2ODclIf15mya
vjSg1pbXTmUGGl3xWqSi3jNG/1TaxmUB53XH9imYbcCA4U+Gs4LUy4BDB8BR5V48rAFLiy3ZRQdu
/jEMb2tVzC5mp3fw7Y/8thznlBdnlcY6bVqyEnCLtTM/1p5xpU9gWyRUOLb6Xz+l7DjowpvFBa1Y
Yb15FKS3HWV/ly4aS7p/sDx/76XhU2YHl0CtX6bRglvl7j8n4X3jLu0gdhUrqbTRdas4KFxvNzqS
RqiOvny3wNN3YynZTlyz+iPDmhN6ebEy/7UUc7EhvBX7fvra2PphDaaDNeVn6DJ/W1VluBmW/Dou
y5edqefGJNul0uL3f7m4LMODHttrOGpMRH1w81RsCiffpZZ1Z8/WU1AV4aa3yidC8/Fke9yYvPxK
t1mwIdEUzYH9wgvHL51UPfRJe6ecqdh3Mtn5dZluHD0fFgfseyqNb0u0/7S7Pll4AE5nvNIS9Upk
dmDIt+8yXIHIC5ZD4cid24z/pioEk08/6PS/X6UFTaTpgQ99oqUZmITicW0y+nT0TT517SuhfwhJ
6mDabPkj0PC2wWreqT57nDQXrpvTV67DYuv5yb+ew+EmxLJKGbd4k+UXm2JU+uVeG8RGBvkcDFyc
zMpLRmT47Wz+wMaYfulmfupqcPLCtwmlGUer9w5hZXDa5mC6SUomeRH6I0CK95TVprc1dPJmNfW9
W3Z/myQx9mLMsm0QZifZNjC9RRkppGILERLbgS+sCP2/oTdci5kKjtnal2QxauW98F4flrlwIzbn
q9Vn84Y20YIAVsOCOVvXKcwe/Nw4hYs77RHtio01B3hTwUIFciIPIzsqW3T7QlDhjOYaB9yZDKVj
dBxmYMptVcPW8RpmfbZj3L6sKGYRHeN3cw1e7GZqg+cZi0VujZxZ25ZPa8iiho6L3rewWqvAfsTZ
fRtvWb2k55Q5akZWblDf4NU8+YP5huhmIKzKQ7eWd0JpbrkcRi6fnsb7Bkc84dKgTb8GCjc6GaIh
GH5dMd0F85AfxgCQ2x3Nf36Yt5Aa9Rj1s/UOlEfjnUtnfuj+85JM4583j6bBtarYu8jIY8nn910y
GIWBO9SXex7zO7cgQOYrEEqOL8/W2Lz5k320K+OeAasG9A/RzqX9UbXuv6lNds06ZRt/bF8NzWOX
zdkLmsFj6tVvRmj9WZKQiaY4ulZ6sEpNoqXh++iNCvMJE3fsMQmbxcVkCIb9rKu3yRDj1qjXY2Va
lyUnAbgY6bOTyC5KlOtz0nDvDcMMt2uvjto26Cx0CxI9Ne9Y2yuM+wn5rDWNq+9B0ozNZanRbMn/
XYPG59Q5cs6dyV6M6/DehcbVc7zjvPifZEweVJCeQskzK2a8itn/5P96LpT7EFr9Q5bO1R60aN0U
KBXZ6mz7bjm3VvFYp/1rYCd/TJkcl5I1MennrTGO97lTXoXXPYl0+CkT8hqisu/SYXiwTQtIt3mS
Vr5rRsOIKongUxSPTYeXp9Vwi1pMv7UyBzJzIX5xEUOWHqZs/E17tg4iSfe0aUBO5nrvcf91NheR
SupTtXTfBpyTZSdPowVE6OZ4BZkZtcyGZBP+ZG4el+I2kIRQch7iRU95muI7THSDIk8Pvgq4kMrJ
4kom34Clv94o/K05Tljklj19Nml+lxjLvW3Xz0SmHrzeZXURKTkkZt1W8xB2c/viQqOdiz7PtwnV
sqILXYAy8VMYcx4JU/eXHO/ICqbYXhc/EpxaZGddG5E+ls703YTsF1MWjrvKdc6u5XUHdwjfwxmp
Peg51rtHXuXHhkbETZMGJidTvMwC1aQeBPNif2Mh1pPq5qtb8M/cQHei2VdFDIXvhUIdpvvTidRC
7ozb8HzKfgprOyLtMILsStd59JPxYPT+xQXrZ2dFOGp4M1qdxhOBUKpa/s6CJz6QbsQcU+/slr9R
Bie3yu6eG9nOHW7NJpQ1dxqTfdw0oeZwDwKPDhm7HgiWPV3Tlbc5D8q7HmJqM4j+SxRa7FjYd0WG
VjDZ2240t/aivzMzOOQeq7PBcmEOdh/RIwxRKMRHkSNoioo/na9IOtajBdpQW29hD2rSVdm7P85z
7DgCTAhKoFfjJRj87yYvjkZpa0z35E0SBovscpSRo9nN7RHPw20Q2gs1ROBxfyl8fw0Q0dEY16Od
6jtm+nvGmC3R+ZesSh57N3/zHa6MGGr7DwPqie/10gn3DJ6LD9l47c5UFRacYf0Rvc8pJOv7fZmn
xW0PtJ+rhVdGSfwLTAwis7nqcPiKg5dMR5ne5vri6DsSBhT03UnORJiPzHVvNVCOVEyQaSgeArjr
df5X+fp9bfLnXLvdPnQdniKuO/dvfpYPpFhCwiwutbl5Wx7MUp49Kfnmy8eUQtRNYrYQjz6MuDvO
j2tgHh2vvbbdfI9Nz198DdFFB5z1+iKJervWbTbmH9v+cUqm17BfgZn87mQE66nwGDJWld5XBeZ9
B+oaF17YX5AkEnbpCbBmGfOm2rTWgoHWulV9snr9qJP2qYIYNELeXU26+kCz0fA0hv0NAq6ow5LV
S6bX5riW+GtJVZC4WYZve1V/ksE0o4Y3OTZaa9xWS3ZwOQusib5OyYuhx12WoZIjN43G0VDDZaxx
+mEnLg4JDDNbjmbnn02zAIV5qlKc84kikOEW2tH50aJan9RNxJt6bxbmflzr/WiWh9Yl5VI3cda5
T8tw1bdEjpsmd5C+bx1Dx44OB9A4BFvons9BiWgN6kgPNmecKQrUj4AWiMjJ7od0PvbesC1l9m03
xk9WqN2iMxN5BO2wKUlbDfUKECvfqMzap8WMWaXo6B30MV3tv+v0osKCo7jxlZcPKXPR1la4GeYM
iMUwM5VvHUobwNmVezMe64lWvhvBbnzO1Vcd2OexKx6zvPwxQQhDroBusqKIiqo+hiEjdVdcRWJt
e8smgU56TYW7jIQIN5xHxnh1DPgHYhrSS+66pojpUZCb4nbHEikAn+OFhGgtg/IGwAJWsUQL3ydD
3++dINubbfgsbQ4NaUp3UHAxvGKHT7kL4Ck95apNKvFQexs+cflK2unSOO5+Ji3klKKPJrkcpZ/t
cxMFQmn/hMuF/ZrFpIbjzIQdUAEHsq6iqIq42JpGfpju4UcI9eVXtNgjmaJ7G+l7K4d8K/HKVkZI
SU4nZwpsA0SlDMm+qvaaRyJLssMYBnEN/oszv5OUiKUZWyrarGUZj0Kshzkvd7g68SrnT8dZ5Gb0
7B12O1fSahwcY643Tt08LfkcSeS3JSzel8rfWynqZVfve6s5J6V6LVPj6HNhlSGW/dx6W0Vy3APN
InwDL97mxs5C1vAy57Y5R6EHLZK7GxgXsqqvgzvE8zp/2umyFc2H5arv1TDiWt6IN36Bwv6VIout
IdlaSPrSpsKIiLpy6r25+nGi7H1Ilt0nkLoMLUrx+FiwKfRZcYdigNuavyu33M7depry5tCEH93Y
oebIJ+jJE1fIZjG1FKBAltFFtayfKfM9eEN1xv5GtAEaf9I+A8Cg8I7DoTFO2jG/dEY4YZgMGu9Y
ZHy4nrTs2dddPprPIv3MML8pWaCb2yEbpmqQ5eMs/YtvfaxTfwf9+C905o++tK9yvcuV/dCt4DDB
r26e/Up+pRPrwi37PDzKBqoGNd9wOF+N687rvjCRolLCbicI+11AUkXuJHNNbRi3oU96Oxb057QJ
SXZYCNVCHALd/ynYoBrSRyHn1wpYQzUjVNnIdpTCGXDIS9uN16htRlAgTOpDNSUHpclHBnwdw8oE
nW7FjKho/QwanxGUW5vTdhig9RI4udn+7Uq50SjEExmEvqrueqv4xBt/r4Lkj5iYhUNlc012N7wn
kuBjmiQdIo48BkGKDosByyEyrMkUNeq5a72PVeivelbHxvebWJRAV3N+v6xootZb25vbFCHWztLI
vcUuO5SF0txWWbZv3X7LFr8rfPHo5e9WW5M/Jx9JyCIr+005fgVd+yyGd5G/Ns5X1fGaiYHlmPTD
RN1v3RxMyKJCEp+8MxNkcu/ZTr5dY41kjjKVV6c6G65YuzvRpxFx743pTJRc1fMjnghn8No5Jv50
V4l7o4WB/P8rImImCfvJ8Klcq51aicy5CQ7puKH+iCrZbjsE4y7PUHdGfydm9xK4/TkINbcGzbvW
4/vJ5zu7Hnall1/6dmXRqiORLTGgHPEMGGp+tH07IZUeaKcC/Zl5qosN5eX3PTKms/oRtCSswvp5
k/tson7D6OyrnMLGrOOeSe+hdu1DMchLw/rtwAMzdF0b9P8gr38HQR4qkbuxppVDBOTn1dPcmo+h
zbZABYJh/smd9cdqxa6tnOfKpVHNXCMlflQTfEw8MTO3iFiQVbb5HlZehAe0q3hRfW51bfgfNGQS
54ZvpHdDWMUJucIn6YhaN3vNZmlUNAvrYJQ3VpF+/amJlKmOkzvFFt0EJtlS3/zKO3G4HathhDfK
kPflYL2mhXWSgJxeBzZrv5d+u+3pHG/GbF/46yEluxj6r3XYP/v9+GMm2ZUagbvGDpB21pfSJG2U
y+0c+Nt8gGKy35P2zzT5e2UBlaZgEtRMEA1aNkEd7D2Ld3XK8MWph+en8x9U5zbr9GacfECH+qUk
cgE+GvnaiueuPlBVtuv4XYypxyCr9iXUA1mk81xMt3DpNmmwhclXjIjlbjBuVIU/sY67Lpkh0cEy
FS3tTPfpdA+ovF9sLwKt2ghm49Zfn9phimw7OCSGvdGsHHVm7Z1qOFLTcSqAfMqmRhh9Azrcm4I0
6fLYzG9kehqHuyJXHTuCyjxO7w2tHgbH9lVHVc1sGPqMbiXnkbFArOyNt2L8yAlyOZC5Tu7fr222
nYrh3Lu3j9AzmGQ7f7Dj1rDuDLeKXXfgIjNeryRljKhPIi8PSoF4LjzH3Og9ocjMa7FPm3lLT01U
kVJXLqR5Zh0p24tDQ23XNtm7zhJ1CpfBQ4uWk7u31HTO0/6Cn0ZQCxrF9J5rQrPFSArINqK+V1An
35nw4yCcDkS1UNN+F6Peur33ZMtp6+XuqWGVpFTpfrAXwtol6sSKVwEC0aODVul6ACy8yNmAFLJ2
mlAytQXqZdLjbeOa4qpaoym0Ps0x+6BpYzPXs7lpl6/WZ/dc611o6jgpRpBYJLnKfkhYmEOLC2zJ
nZbdZ9A9m/Zyacb0LDprP5jEyEj4jdmwX4znlNfYYVKSVMiUqG2+MJk+aE8ezLu8mkEmEbuw2avW
45zs7ByLc/1av01Lee/2wUkw5ize8DkZBUoe3QsrafSOeUzSZ72yW3jrY7pYG0LfO9OWbz7BvoYM
H9fioun7ZGU+bQMZZLV+HHEVFCL0gsycst9742XVxd7p4KPcCmAL5Ac+zrW3tYYZDX8bKhzUgg3i
ffD+8/zoj7EUcTfpY0jA3fPLgza8w5SKi1OTLa1+ScAwEG8BrNla+l27uM+ZoGt//LQ8HZuINSOf
gMGIi3a4j4wfw1i7W4Nl2xZsZqHaLi498iQh/IDOiMLZ8oKdpDjbc/dccImZcMetl6IShdmXtaqo
s0D0bCtuUQFsKEMVVCSPNTxRF1SScgYOlIFxzMb5sBbTt9OWPxjne82+OKMIrvROBCQoM6LX9dA8
GxCBzEiRl1hXvsBjutiXXqS3q2TGvcjCvSfmv7dDc+gQDr9Fx6YvU4yvlhVuTEiLMrH2Uq+RyF+M
UBx77e7ytY1q1zh4fhCZBeltOdO/QPNXnRza1XxTbkeEr3bOVqJiN9ivohnjhiMpUeZ2jOEPfaJu
ZniZBhT2NJWsy12o3+FV5Xlxw3PT5BZIWPnR5GZ91FYSboeQogUE7XIkQJuWu8F3vHhaKiceqprF
NB/kX1vImqaqvo2XqmFnrlwKqQIz3y4Qt4d1CPBUsSZRm/Bx8uYRGW+N7RpfiIPh90r9Epm0wIxr
bRYXa2w/1+Z2JcVMW6yZIhA29dh/exDS6cxfsvxnG3+tmhsBjCnOWMStAZ2Nhp25nHd+b+BqGPdu
QtUXf/8JNtHUxAULUBBVd5zLJyhOG/ZegJEPBOxFOZ0T1GQQ1fIr1cbOrJu71OXFdpg6tX1zwiJz
fsu8dTebyz8sw0OQL1HFYS7rxD5JbopXaMdBgtko3LuWI20Qthf1fwFEeG1YgQvEh1aHDxh7t2By
3Bc8n0H6NOfsnBQheF3UcOpP39zJ5ERGlQHTsVvJBfHL7FEOMQbTOa57F/fUjP2Fpi+kMX+ThU+2
grvmhJI1zUmBGOj0s5MOJTJEOrprg7CnRtTmkRRZnRJeJhq37YGH8pXaGuux8xYWYoaG8nnoy4s7
57RAycPAXObk1t6bT9QXoCg1RA6DPebSeQSJGH3SZKLfBuhgq5j2XWsfFmoQ0nTdG5Z3QYkHAOZC
ybWNR/lV5+LvFCaPY+pDjC6LtS0XzoAdO8+Sf3HOwi2tEWsLZCcRj8zRFQnmBEDU9Z2XppR3JdaP
KT+MRj9kBc6RQFHzTpDom7FqdlL4r8WAwjRDXuf5ri2hxeXPUiHhhi1pt4lleHYir1rtvdCseZ4q
qedQ6E1Lit006yfy7Bdr8PiC2M+rJe+j1LTLZ6v8NnPrxU/HC/BLpKh0mdr+neod0DXCdQyXXPXF
2/Gcc3yUS7ExQ54sHBsiMID/b5mlPubulR6UFwiQjxy+x85d3lghtmPzbaa35heOskvysSguhu/U
CTUCrHB+X9WwHsZhZhUBWBjnaA7au7boTyqXb0BUVJUI5Pau/qASrWGfphyUSpM5tI5jV++Goojb
xNz1bcOQC++fu7t0ejEz7roO/cs4TkTRgV2EGztlypGWzEZ/n8KZpLhY6tbHW5SzFZtO+8o1uDJu
7VFDoyiTty6dLxXJ8qkUr/yM/Qzt85TM854tjj0x6Ri73Z1vjdesZG8lFNNtu/WsSv0RqplWoJDU
aZl+qCp9XFKG2prUTCXAP/LFcwB5oFgRdxrneR1s5KmizcnHlwQBrypz3Z/ZCXufnZnFn7OrscuY
Kc8IRkw+daOO3EWYIa/5+beuOED3K70phvPa9h3CQxYPsvuj82afN+lLywu4oGeEjHLVyE1jFPNk
1KdobE7TSjH9fhOSxWvv3pmttbNNCHhkdzGtVMrYuz51PiRYisDCLPR0L+R69ut85/vyL80PyPE9
zCNjLLcuMGL4WD9PlC1esV2icKYNlwhXMNJyAJRcwiSPvgEs4hNLXOi6yvGx1VXjuPmZdfawnHJJ
2c8QHHroO419kBOvUpjyLHG7GhVEAjOuzWcOtx6meEtAMZoQ7Gj2tOCcBXUouV/f4k6bGqo9WH9y
9a8k3d84r3r8SkfEKmF+iGk6lcCgA5xWly6UPHKecxaQMn+qPkIn7DZttZRRl7VPSaJO/QQCCk1M
dNKeiUAV9VZ3dAnU0tsvGtBOTN2w6ZP2xxnHeJHM6lU6/KvN8H1xwn99j9pXdPu1qf+G/nSaF8Ye
nZpPaql21bgcvBTkb5XnZOqfGt3+nbW6DMCR1JTNh9mpCca5r3piowzVg0ypy+1C1tTFPvQhaL7v
f0s5vGcC6KRfgS84ijaeTaTOfM4MZP2KNRv9ts5REHwmGeeGphPDoeRn7qBc1Fs+1ztiGvAyQ9St
fxDUj10T8DjQPG6ah1EFkYXg1hfUHJYU6HZvFfo3giFlF61+XE2PXQEhdXLjoOXeeRo60nI+kLnd
Nf2HyVqZ6ebBGd07T1JWVCRnj8SuTxUREU3w1fDI9aSxY/T057y1monQdLe65NaHwPvT1f6R9rGD
dug6LI070j1nNquN17ZwM1z/Qlee0QaPNRD0HHo7r2ouJZtJt6KE1CK9eGN667T6LkmaF4WI+5ov
QAdRjzjpO32za9vkVYBLGX7yRcKzfvDNoIxaI39f+atyoVOz96vO22aO++lbxcmemMuVK++8uTzk
ovznpkz3g1oRhFZ4dis3D/W87kK7emtHNJW1m64SugwLRKsdt8tjHLnJ1XMJqZbzO4vdVnVY85VC
8wrHJ9l0B63QQFxhfFjsN1TNNUCHJvQGMNCn4JNNln0vG+egTBYYPeYYdhUaD8WgrN3uaWrMS+tM
+1FDSDbS1VRE5iFat/0+qQFeEjzPrMwtiAujfLe8ktm7D0V3dVqDqazeZx35wAr1Q1T1X5WFLzTa
nAtTfKSI9gs1FlTGveqUy8oaNzI6+4yLh70zRJmRnTBgY8Ihe9MAtxiI7w8W+m7InanL7UL4CtWw
WdrYtDqQT/mU1w6NY1Wk12kkAtojMVAGOlhzdjHMYD6b5Vqehr6Zd7qjD2m0vebgcGcHpaF0fAxs
JXvpYJUudHY/tRwxPsKlp6xxWMrHRhI1tTHLHmuxmlc0N3ZyZtQUC35iZzAs8ziZLOyzbigKmy++
thfOSuJeWMaO3/lvUXkcDBL9WvXQxghAUFRmcSLyd6cFXSqekHFAdYGhSmrAlMepmY5AwmbmPkAI
qPT6unhEYqgwhumzLlVZWoeixA8NRClpt+P1GoX54Bomed8OhaG1DEIbWiavSW3ACVuuTp4SIft7
TbXvUdZzeZ+RkiYSJ2ybC1iSqqQRZMmJb4Ogtv8mHy4iXKnySs272dbslXwiqA/aIAYuaps2y0zK
CRacS9YhrogR9AFZldqOTIeGFz2xahp2Yh1If9LfsWh1CMuu5LrwwaQ2olWMCJhcyZYIe4PR4nvD
Lp8bVpewUeI16/qq2N5YrDFmY1HmPhnsbAJdbQcAG7ddY2fog13YAH1GGUfLa0Z3N23clUfu01M6
u7rDuHzqJuiJU9GfAFaZ7ksjo5JDrQrpT6rXenZ4laraXr5yLLyz0OtX4yTGu9WVPddQNWZ7AmOV
bwFA8Qtzj8Wnou31K8iD5Un0lkLQsavb9eNTnuyqdTEv5lDTvTp4Y3lvzzltTk0bkCLUzsj8noF1
D4EujpyK18+5taslgn7Ry/04JQseU1Gk08bp7SU7Z+mY6XMdGPyKq2sozvcDGy2p4RKjHJvqtnU1
szKuiVsCDDRdMFBFsFD+BI/gJA/NSF3nZe7yXuPnuv5jLpzZ3q/ZnH7BMOX1jdlLPF64Yer3a1kx
/BYDwJ3iMt8fPafpXW4m5Cg8a5GfhZ/LU9GlWFCi6AYAR2nGfbbUjyrLvI1KGd9rG22qrbI/0Nvd
fEMK3BOlscM9ZyHxbI6GuU89lMhtuQqGq7nFWqfM1ypqTgSYuTvTWrvxwEiaAcUpAOydWHJ66iy/
ITA1hbA8mKEuamwVlOzQMsjYD1rrVnRbGOZZFjQKMgguWDMGfloehFvXX5YH30qmb63S8KNCUaVn
jU6YMSr7tH2ALJ+QUrR50m69Er+o/elKToeK5U41MI5l6btvxWSgtxbdikWcK+X8XRLpcsexQ+Uo
XRzrp+eZxHZsoxwIa3rOuzCnWTNxyCEW2lsv2bIUE3/Ion1ZkiV4DUXdnSs/DA8jflKctG57VUW/
2pTQedSpCt1V37PrUsG5iOmUOAIXwNT1+mFZXRQuHcd83/LhI8JRQpUvxosJu4tjPbTPclnDlzGU
wc5Z8/Te61PCqmsiYpXkvyuMRcus5CtCYHQREPlnrM38tucLscpTshbpwQB2hvqszX2dq+GYpXl7
4FY1+74ghwJR4ITeyxD67Zs9h+VPKmS5m3LZ3dE7N//YA5kf8mLe1W4pi5FtGRA+CYfnpVjkvcoF
9GhGmr53svVYWnCVpNPoDK0XCGSHyuB/NVvOa1/72c+cyepPo2lwwJa4nZlbkiwe6kRNa1ZtnSeY
dWcrA39hsF362yawZnTeUNPOMbfF0UilRVn/6mOWcC1DEwXGqs5mkOmrhB/ihGn12ZES7mZHjGPC
P4CTccYkJ/dZuD8M8d1l7jn2s+eK6laZ6Y+XgeWT4jKbU5wBbZG7Tv6e2H3SIRzZCk56nHYEILgx
t+jxVa3FJG/iFYTJvMX7TWW+nPzQmH/aheCbrgU9tDo3xmY7qxpHv83KrTsuZrdRYVq9izV1/06M
Uvu89tADM0IyKHTmemgoCIlKrxofGBkL+hRdgx8hXDeuLUvfobjwZjtZ+l30+G9GMLaHph+2C27G
LjRYs+a6gr4jDsDhM7RImczcCvITGmsZu7Kbo3UkHUrsMbW5GUDkfKkGwCw2doKT5SHtqS4ZY66R
pJkyWa0LJ2grlqta90GdFzcXrdVE0KnLh+wTKm6LsX2mj7X+Y9ddWmxJytOJNNNoOi2B99aNqGFW
QLBrA1VUXGXXomobUP8v4Yw0JzjmH9Scs0pVogDbGClPBPhYNtAaOaxTMx16+qhOrYFWHutUpu+V
uYjTDOiPY2wPoJksRuYFEtS6Zly78yRncDil5NRvMhtbwMNkfrQcRJrZRza0R/LHzdJTUWNICl0F
ZWRRMrvqLit8eZ+WHpjzbBt5nLEwMyEVxvMiAu+dgNWNMjEsf1NqavRr0YHwNkO19/ukv8s6ChNq
UViXQtT2m5+nOD9zyg0TTJ+33iOz/2PxY3Y+hjy7OeuKFQosbTf5wRzAZElwYP5UmcmZN7UmLmvQ
tXWRdJ5vUg5UhyT3KEAaQ7q1XKPjG+3kRIeImn/XgtbWYl3djyWx6hcD5vGr4BNsljqsPibT7hCk
epVurWS09ksxU2suFt6uyJYi/c21P/4GixbPeYKl1AvWCUrmekFjWFcvG7Da7trbXnA0krk/dq6h
96IVsDp01BGiKZpXV4yK2FHYXCZAlUuYwYJ6wpfrTpolG55PQ8/FClVATY8jzj1SOy+lFaZ17KxE
+YOgXY9uNat/erazdzgs12Stm/+tooQ7YN4/OjQMH5J5+DtxAQR+mvAujqBdgAXS/UQXaFF5ON4i
a3Fb/ALrDHpln50szBFrnRsO6hjTaapz+eBVDv26nOCOU9AVF3pM4FcTaKB/IW0qsaymV8ZAPrjf
y5/KQd5vvQC/L7TTbVJW/nMzJrj4HnqDczOIWgc11E7n36ouvYOAunmygwRQ01igUrJUNLH2y+AE
SMy1a3roF44JVX+UK2VqjkrLeKb39c5bfBOMVtvRLQLI2GNa3nOWSWMzVwNOySD1u5GEeb+XhQun
lxTJU5p4JTCl6u/GZYUtHeoACmnkEtzzTIcbr6KFdG672n7r3bA9FKYqD6Pd9CgSkwO74awllppf
BL+g7BT/O1OX4zx0+j00vf69baBwiQkzk+YB+GgkoPLYif2RVcROUX6LVtc31VCD/Ejd2ghzWR5b
kqAPQSNPEDdv2wE9wDfr+zpPQh89sk85ZtlN8FyjHlFYEc72rrSH4sVaHfHOfttGRl32YEwD+sCw
6uCvl4zehzfLm0ekBpopXc8xuUbR9n9612aA5IkFGEGIGhc5HkcjDWL/P9LOrMdxJcnSf6XR78Rw
XwY98yBSa+wZuSleCOUm7jvF5dfPx7zoSYVLLda9hepCNZBAmNxpbm5uduycIqTvF5zGIvyslK29
NoAV5G6QN9rnWmZywqmiZNtpnbaCcCD/Nugna6PBl7ROyGr1o7F0qk5ZZGb7Ac4qXtyQMT3oR9X2
yiiCuqduYyrlRvJqVJbvMh37bWyHBg5ux9gE4eB70rFT9iHA5nV7pGNZWWAwJp2Lkocy84IoffFw
cqqvDDzRyilGSBotf1zAEQ5xWUmPsqfHQ6m3yh/iqA5hLdYmLgpKgotcK15PhS99Q72kfpOqgrKz
YbbjayEZvxQHKm4aOj7AQEnlrtLACYQdD54KGPR+YJTjV8Hg2EsnMUpc+AFE/wYQD6pslBzvoaAz
wZsowRpcQf5F7ZP4qe2kSNry8+TXWrftzQBS7xmKMgXAMaSjvNihhm4caWVawEUMRSk/1XLy49Tp
xXNkpM6zA/P+Rmn72rXhaFoaQ0MbTwI6CEmRshuZor6TgDa5BVfM0o9He93x2yM31k4pmL8jFxpB
E7oiIy89x85g/Ewk6oKgUNDWGMg/QiVrN51Ksb/ya5oUUcrDUi2G8EV3jsXn1GJMwgpi/8PEcuBR
axi+kmzBJ6noWQBpeMfsLgTr8XNURvKTCiv9ETQ5NCpOnBb7KLUS3LiOM5j3dQsFcM3sd4xDn06M
RQAJyaCdWJwAn/xwKgaZNFo8u1hlbDqO/foJwKT9Fp/M4dGB8pJxP8WBR5rH5fqYn74b9lGhYXlS
75Rja8I6qPLSKNGDaFLDX4XEKqAHsb4G/lcsCrVBRCMfS9cg2Kzqo5R+B/Qtr+WiAgFHXFoZeXVk
jKJvvxt+3t3JtGEfzarQNiYvsiVpJwX5RD59C/RM9oa6HHYDD8yFkneQpR1Z3bKvLWVBdyjJeWLU
90GelR9sMnZ8AiSBAVWhI++H8KS+RVmqgIEOAX1G+mN0LORdoFf0+ZVY3VAZRzMrUbNVa6syOa4D
VwYVDt5sKm/+xksQ8xke0H2xTi+Sbzcfj6WeA82Ia5tyLfAk6cSWA9/OKBTHkuKVfRVsWptCjVSd
4LuGbAl9s67/KUP69QT2NF/ZY6HtRtmpQT+P9WMg5dZD7/iG10uwFqJtAnYnU6Cdm3KAwXZ5tw2w
YbTH/mNUSDDI2YazH0cVPpRJMV2hQu2r0GvXGjJxLVXux5j5sgBis8L/XClJQBkz9p/SI7S/6EXL
5YuUKfCJtAZ8CLHDUHvUMltP08lL2sp6QE3MhDvl9DOsmUsvLHCsxZRDatz2nlWZzzy1UTdlv7Z1
y/SZ1RHW2jQ0j6ANwNBSnIFtr6RrF1skiGjNotcw2sVD1o/6t2OfUYHzQ3t8Q1IB8IeZgrg+5lL5
ppYRDfKgtXtalg5lPblLnkqARZuwq9QVxBDxnVNZPIoAm2TLMHWqjRmk5lrO6+ql41uiSzn0r0Bv
T7vA9GkuJOj9pGWXfizpRjK60VLyocEDGz2EG9UpzA4RCE7fawCkP2vEQjCBDq3XovG1nW1RHhn8
4LQ1YGagi6hF214yKcR2ISEvDNvXLnaMz4VdyPQexnZld3X2Kc0lk2HBmvZTM+Q0iLpjrycMyJnq
CNGcz8jySe8NIjjp5oKnLXM/U5Fdiob8uauhxDeLkT6RDOkzUu3mKw/xbJEB319KIZYXehQ5kJGh
JKGPhg7xMH1hxaZ8QbcknRjzISx6qZysm9EfUi/FrSiIW+Z/6xwpgoqfVeL9Q42aUujoaKygLbDX
Jpr+pILaMidXoP1kDUs9zIqFDvCLEd+WaGlnX8cKapyqUr5Kx+C4ZHgk9Jw0SpfQYYV3egkvNUxZ
La5OccD2mQU0tKbdJQrtABtS1m2PHgQThF3q/ud//K//+1/f+/99/Jk//6UX9x9Zmz7nYdbU/+c/
lUn6772MnOkoPF1R51FU7uTp388ElQIdnGzQxNXBfug9aUEIeh4Rj39gGGkpbaPG+wf2VFW2LWq0
PPYNQfxsepUlKrnLQV9Hz5PYmrnNfkGJtqrWvht/mbF25YM559ZEvTMNvYCgxlpC2/Nz9bFdRys4
fLccDZAba2cHt74X/PQPt+1eqIbxOjQsmd6VrGmaYgvaZLx2YskaYaw7lr8MiF/5FTP7eKHrJVgQ
dMma1qlNMwmrQ6/9kikoVCXD5ygo3V6HciFVJ5gR5MlauaW/4cjlgdHxtfwhRQ5ZdZ27wIM1gfoL
QygLdUWF6cnY3rY8t4OCuqFt5o4pRexgRqPMR0HHLl9vW1AufENYmyBs2BcyxDWFXx6K78YieJ4k
+FAaxDs+6q/yCtlWppUeb9ucWZWoK62YIaz9sVQeANV9O2rOjomj5b9nQghRSmzZWSQF1SFqd1Hz
q4GT6t8zIASMRNI1G+x4dWBuemoul9rTbQNXXFsxZUW3QfHpmiEeHi2ISR9yMz+kEvUDidRNdrqJ
KAHBkNuWrnjAO0vCIaLDH6dKUpcHpsle/MF4sPPgnm7cJjiCj7lt6zLQKqqmqDrPZtXhEtGEoyQz
03HqT7gbFJ5P9gHM9JfUtVznpX7OY9eaOT+Xm4g1/iNjkpKcJYRZnilAm6q+PORx48mAPtqe+nXz
dntRlxuoWQ5/nQ6kKluqJlhRKcgCnyMKVc3gquZzRTGhTp7afHfbzu+L9d0tpWi2Ml0aiirLlz4B
EYXeGpSSDsPOWeguE5ceCh1bc8X8z8zOTZHlwhTSw/BLWTq1fWFNVAxPeh0oJaNfFOSskje45krm
ihmHIvmuMVx1e21X9tA2uSpUC+SCiaLl+wvYamiD5Q5fKonvyQIXcbaSu1c6Ef/EjmoZusajxlLE
dYEAiNTRZgspFS5kagDhI191kdAAv72gS9fTbNrRNpm3paiqIS5oALETRhpBLoabe2M1n7L8b9+v
7NNv35YNE7YJIXRX2ZFqiTUgY4oYnpL8Ommr22tQLxST+fIOGhEGTgeQ6XcmeJYWmVmYxbp+NPco
oDDof9yYrrUYloCD3XR9cp117jXowG/z1h2XYCaWc5LlyuU2vv8FwjYCDVMlR2vTg/0pPQzLwKU2
0blQOS6gwHBVjyTtec7o7LKFaxeJP8bopMhEplrdpdZC3kGlK0+Sv/t0E63Mbehaa3g4gHdEm3gF
3/2snPN0vt6fv/frFr6tb1eqHI1hevAfjK+tuta8HDleMDlaBzBhYd4N38b97a99JTa/s6lN3nD2
tVv04AIV4DDi7Tzl5EP+En6iFkRXYdWs82I3t89X4hkGdeY5VVtVNMsUbmlbanUl7xtzL+/ggPP6
u9TNvys7bVmsi7mDf92Tzoyp71eXmYjUZXqWHprv4ePoOSsYy78xD2PySFkANVii3QOQbS4TuQyk
79coBFJ9LBNViwNzb0oho7II26XA9Eh6BpQrWph1dLl7mPmQF84jv3+gCUuVVEMpUri3Dkiq7Zpt
vJQeq42/6l11BYrPWsx563QI3zmrYE9YowrKcAzHTHtDOxBAyMTy+6XvIY6Vvmnty+3FXQQEwdaU
XJ45aQL7S+XofXWA9oURpcFE6a4tFY88Npl5Xcwta/opZ6aqHjh4A0nMoQDIa6hP0yg8qBM4r9BC
bd3b61Knj3JrE4U0rDlVoxkqvKohWmvuYWb11K3ziHr7atzYH+NP7apfUjSEiW1xepAJfN1mfL39
Gy4Sc2FvhWDrR2Zfy/bYHVKienrkaRPPpP6XMYY7XjHh1zcVqnimKexpYhx15hR5aMsv0lO4CXeS
Sw3ql+zBo+XVf1/2+d2rXogvSYm0UT296ikSI5MGRb/h/7i9ZVMcfvfVphvyLKoI7hg20F/1fWyi
015ts9VpE26ltbqZ1XyeMSNsWwVp4cC0ibl3xsekrxdm8EGBnTj8fHs1F4dLWI3gg/3gw7tjhOae
Yui2pHsNk8h2amXdNjMb+AVHM5pj0ye4275zu2XxHO6aTexSaVsVn/zljK0p+Nz6QsJl3kECqHdD
Ze7Tz4VXL7WVtknX8lb+PnKcoFha/xN7psaApQk2ARJOfs9Z1FAclLdPTKzzwsm22XPtoq+ybhbB
Y/oM1tMrv83Ym77Ju/WpVKwMw6BfQyXJ+h1XzuyBV/W1upL8PQM9cPd9nN4Fxx0jrv1SX9gL2Wvc
aBe+2nP7Omd32vczu00UBiZoIcYKQQ+vtRVdTngylhEzgK/JZ5BZPwq3AyoBF/yc+1yEymnJpuHA
B2eTmv6u15yZVuU4G5wi8ff1srk/fSzdfmPfoyvnnl6KdTB3m161BgWCYvA0MRxVcKBjzzvftn0o
LNbdcvSYeS0/SctxTW/0BebmdnP7g16cQdWAFFyd/osUgib6Txk2ej3kp+KNKfhF1N+rugl84O9W
F34bMXRam4ZjXjzDK0PVy/g0RG+O9iPsXmxgyClDGLdXcnF/TkZs5OBliCllXfxMhaJlp5C+zEGK
DemDkSJuaaVK+Krq4bCzzLrfmNVJnrm0L/M8warwufIgl8MxMJ19/LmzXX+HTLqXPkgu2Ymypsa+
QKDOHWeugemPvj+E75cqHHra/X1YsNX7ZEx/WmbPMALoG9Syli3doLTRYPkJndmDMN0uolnNRMBB
1VUqHIpwBnNNGUvEUIGCvwAY8dcGuYLk6jAweAtE3BbS1p47e9OfvGVSuPBOpz5JwPA6eyhpCKbZ
qt8wDGEsIcNap/RVF3OLnFvjdF7ODnvd0ieT5KY+dJkPqIlBvdli3mVWgs+c76Nw78kFjRggZs4e
PHZzb2x8D4RqVbjyV82NvePrfAi7uipqYLLMy0ehOPV+VcNA/6ur9fit8YKPw+diFT1J7sktPjs7
JCVeu9kc/eoadVmj6QClmAnF4nuL7amFnMLMj2+dm22ZMecljUD1nbW2V+FqLvOatTYF1bOvNkCd
fwRBLfGEzraoAS6lD8Wmp2KQLI+vc8Uq5dpu6qqs2TZ1MZiWhbUBdlT0IVKk/fg6DIspETsu9eep
ke4qnHgmD9w5t7xuk+TPcnSerxST3q/QrCMk2QdkkOtl/bnZMuT0k9FZV16ZK8a1HkJv7uhduxgM
2VQpxWCNyP3eYGtAXZQG0XThKp4UfzSZp0fHYSZoX/1yhqZZlqHosm7ownmrxlKp6qonam8gxFwi
oMfpjreUOpaQgM6Ek2sf7tyYcPCk44nUVo+TtxiZRxsikTH9fvsSUi5qWJzt6eae6rO2otqCbxTg
glsT4Bt+3y2PG21TbbqVvmLqe+bi/n2fiaHR0HUZhU1TAZgqXAJKk8NpMOg1z+5uibaAe2TQcUkd
fQU3drqkxuDC47y2wjsYqGdWOX38C9tUNRH9sjXdEuuaSTJl7nrv7O2HJHXbR2UD/scLwfQuUW17
nvtu19dqGTIvRvqlvObeO2OK6m0kZyMRc+mvq1foHeoHZ4kq6nr46BDIEJn1omWw9Afv9kov004+
55lh4RRErQOSB97qfRWgxBx/ayQg0v4r06637Vz3G9sgOJNlsk7hHOR6Db3mdNHJO3sX75ia2dKe
dYPl7Ith2ivx29F4NugekGNeZHwF3BzHI8pMe+Op2gJI28QPcEJ66j3cQXOrunZ9n9myhBqfBMt6
cSqPzt54bT/DXPsN9VogJsMKGtxNyljPci5QXjvi9LBMoGqKrFwU+SoUROIabh8A1UhLIQdxnHP+
a4ER6QGLwG9Rrb6I/hbs1UCr7L3CrV2Oa6u6V9LPM+5w7YAR6bk4ZXXqZwvhfsyNFPK00cbhew+l
yBWaxRAWEkn0O0dZze3a1TWdmZsSzrP7M2lNs3Va2d635WPv32XKVonmajHT3xD8jg4PsUJz+D/L
EpY0xJpRmL1uc0f7YKVWcL4WXnyXIBa/TskijbWC+raLVrWE/OZqtvx7xRd5fgDjI1aaiq0KJ0yF
KdLRmIveG4vpYaUsyk8oVfzuKgRLlBWXf/8T0vCxcBLiFkdaiFkN1MZjnwc2VQeeyUswuws0iB/V
BQO23twHnDZP2FxMGYplO3g/T6D3H9A+JUYVlsnxbdTARxcr2UYDDIgTjGn3BcdgZm1X9lLj7U9T
EOJMWRbvnrBuwxahXGnKRhhA9bT7nFdx/2HIF+gQfDp6c7t5xUHPDRpCICnMNDrBVFAfxuMjb/5S
u4+kDzOLmrMhfDDbgjndHy2fDya7wQ/FA7jiMfmxbpbWbnyLPWmrPN+2eSVavVuWcL3A4qWdmNDy
98joLVSexaV2uG3hqmP8+VLiTa3lSdG3aHW8OVJ6kAJzk0CKa2jyoe+lneVLM/fl9T00yFLJC2yS
5Pd+OLS+kpUmBJxRQtECFZQ4hKvgOMw44OTOF+5Ol/O/zQifaoTxO2qGyt8H29O9tmnuqmV336zn
7q8rtz+f548Z4fNoXQ0iFdG4t96Bn/C4QrqDSQ1AeKvbH+n6rjmqRpywIfCY/v0s/KK5U8q9lfn7
XN50QbiAmjqI/0FmCr0Tx5V+NKU7VdizopLhcYfhfx9tqy30P9t+J60jXit/GwahEvYAMILCo11M
Reb9asquqBMEzCcYkWE/1ir0SxU8i3s575S/Xy3Dlm7qimxalm2KQf00VIWSoAaw99+gTy9W5c9i
E98jTHF0Tw/+h7kwe+VD6Qa9b01lXWS/4oeCVz9mC6W9rnz0oXhyDlV5f9sXLqvVKq+gMxuTU545
A1LWUBmeTjWwi4LvRMFjZeyO7vSqnM2rp28unKN3toQ7uY8h9Mpi3s1TyGNs3UU9YWOtteW/8Ea/
tnfm9DbSab7Kpib4nxxKTdVax+ZQeY6+/Ku5zohACzB1CRHx0W3IdmsqnjMh6UqsAPTIiJLlkPA6
muCOJ9DQI4KF9cEs6kVuQo6WfeuRMEHCzlTAJivwQaK5evsrXgns74wK9zF6dbA0MGK3H0xz22jG
Dh3OOd+/klDh+ZpCuRMJAsqq7x0F0ctRVjvF37c74ynKn/wX+xeMsu6R/oYVL3wK5NAvMClIUWm+
InF1W8+sTztw5qYnbVTyqCEEQ4iz4xGx/uuZO/dcueo1Z2aEE5dlca/B4F0fdKljsJjxb2aPexga
/8H3OjMjHrqwtfok69M38/QJiYcForgzV9bv6qh41s4/l3DW4oZZQurw/t586JNV8GOqFJOA7sB3
j8uU5GIuWF2rrbxzEMHz1QYgogb1+h6VJcSWGD+gBud/bKpVvW0enP3cSZtdouD1MELDlVvQu0g0
d7pjmLd4gAZDeRt3UwmEL5d+u/3d5kzaQsKhMB7fxVFMJsCcHZAhZqvvdGsJJw4iJQt1oX5J5lzy
Ws3/fF/FGs/Qk2s3IYdb3vlr6Q6iwS31zXhR3KFZMLrm73f73OZejSh/PNQWcpG+i4F4yV32liSf
4vbFhLxoZitnjpotxBNDTmtjANB+gFPCebDX0JstfAig3XyaK15MkCt6bJs5N50zKwSSMRn7IFF7
f3+sfpnSVpc+naK/n2a/+2BCEKlaOVIrg71z4IuGotg9zRf1r12lZ8fbFiJIBX/SUKUEKvthXE0o
CuUxejTcyuUxNBOsrhWD361HCCVRrSIuMW2ZvO6/aismGl6rb/KWJJhgn7/CDj2bKUzn6Eb0soVY
EjhGICMBMGUKCIJvIBu5G3fKsnmYy7lnFycEkWMWmWo+Dv4+/oU2QP6oeYknPRab7Fd6D1n6KniZ
67nOHC0RIR73NZytNe4hFXslhEXcmi1zT1//xvY5QvKTJqOFTk4j0cdqPOOr4smfItqTi9itPXUV
bOSP8sZ/bGeO9PWFmWT7NshkEq/3d3RrDZTIGGUCkXKvdsUirKQ5V5zCzuXC/pgQwlLUhPSyw4KF
waW4aB/HjbWEWvl4b61hh3xglmsmSs2tSYhSHRpoYVsABJDQIyzd7nO8qd3Ai93klwkRBSDNfwEX
Omd0+vezZMek2I6mDqlWds9IYHHfe3DHP5keqN5WXaBHArRDmwla/8PV9mdrhaglGfhMIR3rQ7VK
WlcP3GEZc6UCYaLZ+rV6nMf9zJoUghjtHiVUIxxmfGo8ZpM3PiPfhsvgzvdqUZEvz0Nu5xxIiGWS
AcNNM0g0XCdwzo+SJwg0uJ6zbl/Bmc/t6Zw1IYypWjua8M1TuPrVLY0VnKALGOwRlHDJwGarclev
Nqp/oNpB5vDuee82TJwdnRRijL1iQ1DVooLdbFJn7pRf/2pnZgTvNDQnoB/JkRh2UydIfkA794N5
j9TK1mRwfTF7/0y/++LQnxkUPNOOpC7uq/D4Zj2pLq0naCW8BlSrvNKW1YOznbt95vZRcEs11kL5
KPcFmkPUhrm7bXX0/Hz0bseWOTOCK6pyrzNRnkVvaf7Y0FmFzL08mTMBbM6I4IERYr19W/KxQk2H
leQxZ5QxHT7fXsnVIoJ59oWESzRAsmaEarQ+ZM6i2MJjtXQ+wNKSb6ES9bT9jLUZfxCrfmlWZnHu
hw1Q7mOIQ5D572JIvp6o6POoBwM864JX0y1DM1BLpMRuWcICSycyIw3y0z1MZFsLdLV97z8dOcWZ
O5d5X39H/bElvjGCFLBWIHGM9bW+G73mqQQc367Kj+2TNI/Fv3rXnFkTLu0+01NEL08+fQo48+w1
pHeevUeyE+08T2bwb0CHdcYpp926PND/fzfFxwWK5q2utSSUE64UBbcNYIZdspurDF5/OZnyNMDE
nNkFgkiyx5OWjVH6FtyjDHuAKmLKthZHkAyK236kgtcv/mEadGZViI+wbDlyBp32PjJ+ONxokfY6
cwCuXitnFoSACM+bVaXQnO2d12rbru1nxtrAQk7V1floePVjnRkToqGJhg5EityYOol4torXzMUv
1c3sM3duUUI4LAN1bFTYKkn51V35WEzYq01xyJakd7NVuqth8WxRQliU+ryKjoifHTJ4Ra0TfP4/
Y8jnZr7T1VfMmRUhasCxYKnBlMdNNfB6fdpMsxj/yubNfCMxItpJnspWOfVBtqdtuW42dDdpec99
o5ldE2v6x0GC+RbKtLfsuFYakJv8f34wt2szjiBifhUJzQtLxRGa1ckbPZib3PSTvDV2OViu4NO/
941UIWlCfFkK6umC1NfNb4w7UjNrlLm8cjNjaW73hLhQlkOVDxDC7MvALe4hLqZjtYAdYRo2U79z
89ub2Et+zt4nV6/LP14oNi1GGjFxFv1+S4cH1ISC52IVvCZ3o7/8K77PotLnvqAQMtQhjdq4p7RD
8mnAZrIp19JS+lml3uClq/bbXMJ2Pf84W6IQO06F3pXawEdU1/Z6an4j3/q7iTGfZF9PfwHAK4wl
MtslluMKIC5ddppy+mWx1V1mWVACXsPWRskKZdt/Adx4/QP+sTht99lz0DAK9TRKOA6SG8FHfw3o
igfo8CQ9HJ9Vb3489noGYtKKVEyEcvmf9wZb1H/h26HNBdPZFPNT5OvB26OLwzAuMj/yh5mjcX2F
fwwKK4xHJUtybark3gPLcxHPhKmVXS3vwRt+6u7mioDXHQYUoIGmukXBQjj1kLxTpzDpDg07ZVXA
CQCwZgfbqQeh+WJmcdOPv8h2zmwJ5x5y3U6llFUfYpAgMlOe5Sd1a62nKSfIlP7RVp5Zm6LQmbOY
1onGvmpMLcrgWV0mKz3yhh9Q1Ws7lOM96PSPs8fvag5pA4Q3QN5CmSX4i9Z3WRz1TGk4/kqmPB0u
4Rjr4N59hCf+RTnAt/rN+Xh7W69G0zObosvo9Hez1ErfIBtcj377odXSTSfNTQlfW5rNhD3TBOCY
L+BXudWBBXEovhdx9pBk6HFI5fb2SuZMCCtpK9lBVcPkvkMMorK6pZKEy9smrm3W+SoEdzeqLAE0
RCP5qL5M8p7GVzWe+R5Xk+1zG9MyzxwPLl49jWHE3qMKP2FRjTsk1WG771y0hhaDF2uL2F5Yz3Pn
a25t07+f2Q1PLSqTVRu9HcNxWSMbW6fAgvyZczVdWeIhPl+dcKWdJD/3tSpoDhMjKuRypfKzar4V
+uvtD3XdF0DyMouj6RdAPKdwAhXtBZLgHD572qpONrMQZUptL1fyx4SQ+laZ2hxjn7sSgdwlEOi7
fpsfYNteSx+0t97NHiEgUh6KdeI2s1wz17/VH9tCQlyRcbddQNhFAAlFp7tk5TwOiC0vooPm2htA
BzAE9XMQyqvRHqjLf++qPuXpZy4CVZiR2LABUjWe8PpcaJ/GRyac1u23uZtlZoViDVzuT0Wia6ww
rZ519XFMvqja32XkIBidr0aIFxC0BgMUff4enXt5+HTUkA5K38pktosw44y6EDXyidqsmCAUyqva
ef4u457MNkPMrLW+Sj0481GhcP+tA6ALUeR0siOUzGiOyAXMQ191/XD771/Nbc53TwgXspUjc1gC
7Us/wyJvrcp1y5g815S2TN7C2bL61T1kqkFXwT5fDhyMXUOLeqBWFcILCDzJXM+sZ/oIF8f5zIAQ
mKzqdEqtjlpKveRIlR+Yj1wGX3hMLKTdsJ1/A17Nf+0zg0KunUip7seRSfm3YijLdJFb+ym5xjJ4
LJ/Nb/8wVzs3KAQs9RiEMAiRjVbeRE2VecETw+Nr2CZXc62565fY2eKEANU0aiKhfTmVFul42zYC
z9405kr3bNl9DZVnad2Qtc290a5GjT9mRbyp4sBr2nSn9M2PX30QeSjYLLTh621XuWpEmzI0pogu
Z0UcC5bVYJwGS9NfJvA1Jf8p1zP319V2qn1mRAhOxAwn0nomGJhepTJleeqyXOt752C2EJi5qLSM
5SJbz3WvJqe7OAUTQg7mIJoflpiBTmrgjh3Qpjuh0+qXENdCyNo/delYPKjxSXVVqa5mErfrG/rH
qLDWWuv03kwxag2x65dwaw69ulHNKJgJiv/Drv6xNAWBswssVczAHmvJ2SuvyndlpfcL5rEmejYE
GNX7yo1ekofZrH5ueUIobnhv69o0kgVLCxQ4nvMFhhjX9FoPJedqUT9BBPVlLv7PGZ3+/WylAOd6
ZICmlTrrUILc2HjJUDa4fRKux7AzdxGCpgTFPII+Flae2t9jU0wEbI/bqTgH9cTd3FZevQQMEIGo
IMIVKL6PkPK1wnoa6ZaMg2LdBf3LzHomT7tw/zMDgifSdE/HPOVTdW51DyqJ8cfU7T9Ej/0aYZYP
M9auXjln1gRvjHzmxX36toxWOE90NYF5yftxbS5QUr47enPUPVddAt9n1gAqAEWcGT+2KgVoGZew
4V/21deq/J5Gq5k1iUaYLEAqTXcYtHGIIYbg7B2Ez8huGMVBlWEONqNiUoUzHpHS2CbG6QcSI5uu
6R+Pbf1ZN8xlrx8/Z5n5KTJO/aLWJK9B0+j2T7r6iwD+QiWn2dOo+fuTIGfoSZRF5ryFA2qndrAM
j3fW0fRuW7kILb8X/sfMBRqlOcGlnJTIIXhV4Bm0tlJ30BYDxYKthMgtNYMSoZpsLqSJLivaFSL2
KLcRIniO8jbN2EHHXaoraVl7KBG6Wut1tTtXlRSvCNGgcEaYUi/bCd361tjbKNVeLMC/ilx8KEvN
M4e/e0ZEa8IZMWF+TY6npjikVg4r9IB8XBQ3EEcrTwbKH1KceIGd76qyRqdcesiaYSdV0eNJHuZw
u5OfnMcG8ZcInn3six4JIn5J8/XE98288hPNCBeV2UfdjVanu3bVeRqkX4hXz+MtxBaIaF2I52ro
t9qQ1QXdo9N9ujxtjhOFDGRqc72Ji9RNtCTE9L5HiFJLfluqS9f/TLLhhS6FL4tUUdolyxd6tT9m
Ts+lF//GlsNjybA7Q15CMtxYDUILXWgwf6usFKBj/V12N1FRJUvnWZvJNy7esbb93pqQCRcVneFU
yow3ONtcKEkYg/1uAJ8vZkdRLphTRVNi9OnVppIUOScRDj9k98rXKTIEXhvBJ+Y/MXe7Lp+pBc9F
o5n9NIWXOhpYfRNKY35Q18V23EJuQfWo9YrHZs3bbHH7611G2Gk7ma6weJ+ZF9McqZ9H9gCT+ltg
RdZrB8AdOQo7uIMn/zR3v4h35l/7+ceW4J2mlhuMcvDpIJx0ra/Sgin+F2aV3NOy/DE/SqRcnvr3
axMcs4Ct2lTSU06lRd0F+2wvm5gMVggwL5MPhjt48v247D7Ki2EzF2nnbAtuKjF4r+qoUv3uGNfr
v7D6aILMXJDTlr0PbNMSp/K9zeyX4wghVvWTiETfUt7K4NTeqz2jt7Eeh16syL6rGK0yY++6u/yx
JwTSMSwQvbZCi+7nt1z9ojfbOvp42yMvEtO/3OSPDSFcQpcu02MtjDd97a8RUr07mbvQZYAZoofq
Ux/NJnPTj761iYJfIuKSlQ5Yzjd4serwENkz80U3//6EEHqfxdi6JOWIGueHWO3QQ5IXelDPnK3J
nf7HJWBCcDfzVDN0ICHlnGvW0oie0qRaSMGTCRsuAn7oUc8w1d70A+wJodFX61rPeuwF2k913GF9
GQMkue0JM0Z+D/CfvYPa9BihPIURubUWhh65QbNKjj9uG7mS/HGEGF1npoehTab13n+dJIq7WEr4
+lMSZq0mPqGYOzq5M9Y03o4AL/7u++63g59ZnC6As3Uda+h/IcM13owcjILFGEOXkn745v720q76
3ZkdITjofVyE6hRv9UH/bqjMzodGvb1t4/ppPTMiHJ4I5Wc70Kr8kCVu/IiE5fKYu+hRh7yE6HUv
2tnn8dyyhONkoLJk93qTHyRUy1nRYmifby9qzoJwmuTEkU6lhuOldbSo66/SLEviZUoIhI4ilMET
Eo4g8WETqpCD9jkCbPIu3GRPXIKLdKss9bs55pxrZ+jMkPi0yepETZyuzw5Sjj5pbwfOJ5qG8I6h
3zZzN1yUlSe/BndrObBVmdYF5VEf+sTugkVNDArDI6xti2wDj6+LrNIsc/6sNeEjlfKQNLZTZYfi
Kw2vaqttpKX2ICMc7SFdvPm79Yvfi2NdTFE6OoTZwmGqT+lpzAIW59tfleFJP8343NVsxTozMDnl
WVQoLEjvdF9R3kJlWEvNaRmc/JVe1l6Rfxnb6G5ETTUYdBfGSy9RC6+3Xzu4nvoPcW4inlSgwZ57
ABa2qnqcuV2unYfznybcyMgrh1J21Kaf9oTO40KzZ/ss15LecxNCGLHVuAua6WtKm34VbhRYznwQ
XH+REv2jFPvcmhBChtBEhz3GWrdD+rd5nggG5VftV3DH8NDTXLy/GiPPzQmuamtjaEWTOeUVivoJ
TeI/y1v0TX8NHti+9ZzBq4cekiIo62HuQTv7vSs1UlMUuZaaby08s+aX0jgiDLe5HSOvn78/RsR6
vZpWtVN3aUaGSxOpdtz8Jf7pbyCTRtBlmT10cwzy11Y1lYGobzNZc9EX9nmKpTm6x29NclqYvMJK
tV7lmeLNLOyat5/bEb6WlQ95X+Sj8hZXi3513HQPLVLizzGEKZ1Xg1PbHF/nostVFzk3KnyyqMmc
BP3Y9NDpq9pCVIzJ+vQn4BF0oSK4uWDPXf1d1MAU0s5sii3hyB9AWZTYrBGdTaz10Wcww/l6ezuv
fjVcUFWnJyaCEIIvwkFmN3ZkvjnO9hjdoUqrzr0Y5kwIkRPNSb9N7dB8U9XwTsvr1Zgmj0YwztHp
TFFBTLLts6VMv+M8QpcnXc7I2d7UB/tBdg3NTX5U7SLxomBher1rPiXcdtnS+Dk/WXzVKc9sC/Fx
mAb5FaVLD6mcLbTTdzmdqZ9Pf+DW4oSQiEpriS4VBrTUesliwlIZ3WdhsRwdYy5RuLIYVC5wvynv
RupCSLnDMh3JrnrjrVzWn41gORycu3A5wkywUr92p4VcbMLV3PzCdGyFBb4zKmTd4aAFheLg7Y2T
S25cHxW3o8qyGBV/08XoyXZt0qzH1K8/3z4B1yKlIlNVh6DFtCGwErbWrKuyUhrZeEu2vk3vNnw7
bZyHiUU6Bm63miPuuVIFtN7ZEwJYI40toqhsb7Q9fij2zfaUMS2Uuuhr3/ePHeL0QHvnuo/XItg7
q0IEgxZZ9wNTTg+FswgP5s66a6iZpwvpuDje+9/bJ5QoZ2fRr37UP1srhrDO0POuAd0Lw8XgEjSt
70BbPAV+z8pY2B3DnnAlLZVlLDFrhqDv7S97JSDgviYoURTtJ72R9wFBadqg7XPNeAOOcp/ZxXdZ
K/8fade1I7cOZL9IgCQqvip1mJ7kSXa/COOxRzlnff0e9mKvu9nE0Pfuo2FgqkkVK9c52HjI/AJI
sFYinNOmtpJV4TN5rMsd2xHr/oOiH0EJPLxKTucWv5W7BbXr4YHyVAg1ifdQzwUyD7XLiLpEmAI+
ZotDvlug4wSIjenXr52XAavVq7CNIwpeeAn5+a3qzEMt4jYHxdxCWSpMx9iDa9GtXsAACO87od/6
F4jenODzQiLjo3Ir14aygcQsd3pMHmwHFOygtAN0x7oRjzrwKssXAhmPhQG3bpykmXpeMIf6iGco
miTIll1pdqLYs//AmoqcPq+ArkBdTziWFLeZ8WJmTswxtGAdVLPfgOYQzJ2NF/WKX5fDXZmGz6Pd
Lk5SdD7QbX/Wtb37+tFwdepMPuPJojkG0308ogqsgqmR/CKgP/9awhV2JTzLxREZg2t17WREQ49c
DdwqIEYFjio6IYH0G3TV8NB3FKizClrNyV9EjWHR6Rjbm+VZOxoKXszSBrqM6kEsmHzjP4+z+2OM
Tml0AHgMJ1oejbaW4eb3BWDgPRqcTrt+dmTFDe+E8angXGwdYdYyrLaDpfw47dcWq9jDbeSDiD3Q
Fzd7RoM06GQhMDTXcZ6pKrvC3yWDVI5tBxS1bXvQ/PVG3Sl769SPtf+j3flzsTZjd6TOJEPa9MW7
+tgejHfaO7PhPtJ3CnXagphDVLznuszz8zF2JwnBkN3lON/4oX5KzrShoD5ohyDmh37+RSLKiZTP
H4bN2J22jkF1vIJsqfgk6L+A+vgF8DS/4rfRXzzye3Hs1PkvyfaFUMbgWDnYM8yc3utm9GS6UJ+B
UUpzhgOGT98kQbGdqv+Vjzz7iox56dZ0TuMFd1oews2wGW+S3XQQ7+1zbxL5tYmBeFO+AqQGR27Y
alKrH0tbe1GlZBem6XM4rS8CU0Y97NVxzuQwSmkYkQJOVIwm0ELh8jukSy8AoK6PIIF3BbI4RUlw
mf05E6OOq4I9MJss+nEcdC9PH8Ix8tPuhozvRQJ+i6F3zPhtKZ6/Fsu1LGdSGZ0M8zaV61oPj8O4
lG9Roie3KDeJQjW+TzgTw2jh0NdDKi1aTtl3DMuVMB5PwXZSR3L7PbB2igcC1/sL28yz8xfbWfTu
vvqOjFqmTZmWY6fn79ot+Ui25CZ5Ibe9n2F5KUG1UvjoRHrDuMDEjharKXBcsCftVM0Bn1/3HYbs
kO/tH8LSDDcQPrtcxusB6D7P1xKnm6QIaAEgNH+XSOXE5b4SDgBwbhKVBANU3LS2ddXyHCJSoy8U
akfdUfckQKR0Wp4O72mRZHEkgXrynNCFPEY/gTvVz0WGYhqyKboHdgt0DuXOxHJpvWkAwSCaCuJY
lgt5jKLOlZIaPagmjtbwElq6Z5h7efj19ZvjBREXQhh1NEGXORmtlryP36cTMCAw7Hzb1Z5MNL3o
+N9/yL4vBDL62KqYwZmoQGyaurZ2INizqEAd371Eg+LY9v/3FhmNjLpZq6H/yTvJsbQX7Q3w6y6J
aKtC5XgbjDRSdh5NAeAwyxGgDhOIv5VGPebdzpa1u3JuHKV41Ko+0NtnXb0r+ycdrNfTErlhNbvZ
+BM/RssHZ6lKbzVmRzEKRzUQajRlYMTvqzm6YVh7yfCi9UD5lcBIHA2RI5tPlmR5AjXg6trZz2du
Se4APpavJDkhwZQ/mncwY2OAx/xmPIUfBnpSwXQjIgfmXBnRQDiJ8jSQV6/KuHobpgWAWdSjEY6u
podBmg1OqeVYlgPQlQVIyhFs2bqAD4cXa12IZY7aFFY95XqmYsavPpDA+p16IYJmLHD/Gr/RlRvB
1XLM1IU8NkxfSzNqmyRB1FNhyIwCG1POZQtbYOttFAjNFMd5n8tjKyGmWSxJ2EKetkm2uRf+WCNH
+1h2y1ZuBWejFo/xZeBXBTETqHDBjMbu9/QdUZZMH5VjKd3P02ueiCr9PGd9IYGJekKAwU6hMscg
WlgTZ/41AZ3oTt4NXvQL7+jGxNYFilg1Ep22EbwJavmuDqejx3ciUtHYyQa7JOrUF5F6VLLSiZbH
OY4CEv9WOtsXaAjVuC8kseMNdSXNaz7ikNoGTSiQCO1BKAFeL83p/fTnBDgQMI57RSgEfuB+P8Cy
o1FrKdew8AUs49DLeAp6d9tNN4VoAYJjVbBV/OfvM0+tr4waY8aDcpxJ5pn9Z5GmfiacLuXEHBdS
2AeWYqQTA7Qq8uDpta5RDIv2SxWAF83V9/MmfUQijH+CdbARIM3yCqznoll0mqZIioUoUwyzOXvt
r+Jd9ikXCHA3KSFb2TnjcXoThnR8zfznWtml+2SMTSvJoC/kPrkjgbmVQqDUqLti979r1LHuoJX4
IiwYcSzZxWmZx2h2aWssIT3tHvtAISJkrKbbuOYeOyxu/SjGp+Sd1ABmNmiMCPgDWMxnszULXV8s
5ahmWxNRQhb1jr36xE42gjfIewrnkpg4KFejEmjMkEQc5AXYBUUZbn2zvCFIsX2EgFJc3xSJZCKh
uQ21YZRHfMah9pUW/dJSNGnJe4Dnp2IeYAZ+8jFrhvg9aZvmpgbRyVsPrNHPrFUi3RFcIceM0Z4s
cJ41RdMAxQ0zd9YVm1CTRpm4VxAf97u+d4vMMTRMHbeflrO+UjweydNrDJw42CcAf6HAGfFCWbrL
iE4mllUw+cbUqMHhWk6YYSXH9FBjCcNvHmmtr3DtF3UANKHxUwwYxfmE2LpXMJkPJgZdsZhPmKxq
klt6abzX1g74o045LKJb5eRvEAHqHfhXGGkWsERDvoiZ6pWg3kbx3hpMqWs7OpEmi2kz+Mf5I4t5
BE0Zjuo64QbJU3tQfRqqIC8GdAH249zIlbc08/e+VhtOFHhxPuYKZXssY6xCk+MYWHs6H9v6tCEm
KrGJxDAvwVSGWbIyrB/Lez0AT7s/UeRPoRheknhxHOYRxHkzmhOqYPhc+XOxLW6B1QNyFUxFejm2
yL++O177AAoPLC+kv7plsBP3q7KmU2tD/yiAI20DZZFrQEckv/bnz2mXef1L4tXCGgrHE1zIZW4z
K8JU6eZGOVb+As+HnsVt1qCAYpWUSgZgS9oQCI5KnQsTJFmKptqnbAEZAzV1Z9aFVJlc2gmyBXm/
vPb32Qvt6HUtdmSqoNxkwuaTSB7zFsKiUptFbeP3OVgDFWF7sRkCWh1tXWxK7wSn4xhqrGxgtBhE
FNjsOsXBZ6fLYiyuN2GnHNF5VtABty0P9Iv+KPV+U0felP1UMV+boU6qfkb9U1r/MpfFTwZNpFE8
c3P+Q5gvG8WNHJFRsY9maT83a9d4at7liDCk1UnMsd+vErAMu5oUjxJWn29ty1w2cAvG7/90I6aN
uQA6Ac6C0qxyHhcA7qfeBDuebvNY3VoYrbCcfEvXouJ96IuIubmPFxwg/8ik9vHsK3R9ksJ/Qebk
Amzr0OGb08Qw/4ZJH+HCBc/YngtjFHrsSKgswOo7Gu2dUd6b44+vb5CvUn8OwyhwWzeYrkgX+1j2
e60tAWi40UUyeD1E6O0fIYz1rkjbR3U62LDeCl4JpYOZ992u3eQbUfgpui9GM1PLNNOkh6ik/1i6
73Ut6Bdw7wulS5so0LarSdy87yyln2RyLDrTmVtzU6Tro7wUm68/C88RYcPm/8Sw/TMF7AZdvVT2
qWtXBhbcA8jmhPsgvNQExBQEm6IgpsInYtQL2LfzNOY9QXV0+OxWhA7mlsZDwAh1VOB0bVMf4ZjA
jnEOZ6umgQ1NjByqIDu9fECRFYKBIIJQ2pLExvtOgSAcTrDGx1EFkDMTjBaDUxXjQ0ykpxZAlKwW
QzkO4Qh4gF9l/Pn1R+LoAtQA9CyU2OZ6xlc2ozjEAA/mXMOnZLjP+59q9vi1CN4ZzkXQ/z+zNSTW
prTRVvU4kgO4+pw4TQWhI1cC/fJEBQwbjNqlBGVSwMY3TeqxA7100YJ6Sji9zokDQMVDsC0GSFHA
o1EnenaIOc2WCN0aFQYTeKkUG6JyKfyFgo34XevKN6JokfthzgTSH3QmMJxLK10nWQEiyurCXAeh
rHsR5p3//ccBSAlqW7aGbUY2lWkVqQuLaFSPS2a7K2DsUiIwA9QwMuGMbWFRC9DUQDa64ipNDC0y
lgYRFOJft5sGTAl9VCAik2oAGIyimidXGoo8gMHG/hKA5y+vLYekuV1Rag9fmnfDVTLsxCNgG370
FH5bRmoWYSJiX7t/gZxA/czlSS1wEaO7DcghGZhhjOxUqZO4s2f1GIdS0NSmk0+1b8qT29TN/QQC
5Czbtrl8iKvFKUOwXCRHffphtaObZomTo+H49bflWEb6gyxwVFJK0ysC1QQYuFY4aMqxDxDbJY4y
OjE8F+7DxAKiJPkUe0nc+OD4SgtssQTsXBZAOVS2RTDoFJVXKfDig+EV5FI3iUsemx2lXlK/Cc54
/fYhi6AbrYANDByqjCHGZt5Qx3my4owJeLRbII8ABeF2etCc6CEpAoruJ2SPoK+d+dKAc9AMJMSo
JxrsAavcyDJ9RkRDF6hid7idtyra+/amCpA4igrrJxzXr8QxAUHbmO1aJT08aejXHoWuaO+JDdRm
4mWPBWCiZx24J0EzOgO8BEiN0Sl/F9wz58h4u5h/wsQjRfxj7FE0LNmaUkehbbJsZ4Pbu972YAKh
M3HFfX4r6pmcasHMoS8EMm7DMCRgbycQqI83Ula4UZ64tfyUVEXQShZ687eSUjt2UQhezbXhBerQ
2UEZhaqmaAKHmKYe0/Sb0WhOEz4qw/P/8zaZkBV9LllKzFg5xrv+QLwVhNS13x0oAVsinnLgvJGL
IzGGqTFUEgKMANVvZ/RaoJemvavIyGKnB2lxpX1L0T3XeSM4JP2zX31BRm2tEW2ubk7hwjbR3eIT
r4jc9gmLJ2/lDdjYvHov/1ye61tdkA8IVYcGb2e+05bVONQ6qE5oypjy/51i2rC2fqVy44/dzTQq
ThmDYzExBarDSasudIfdY7eXOarWEaGOpgXNO61hhbvqowccUtC7i3DkgeNwzr8ru8eZlFmSErPV
jiooQlA8cxVJd5CrOiR7/fpbCjSIDX9G1RxNOUHRuE3eQ8wZa4YgSBS8OoMxL12o6GM50k8m/1jK
pzKM3MYWyBB+HsakaOowzNSgw1eko7MeKJLCuEdr7e/K3tzPgx0QcCub6DyxYemaWfM0SBJia9SJ
7Q/FejSwutnmQrW7Dk6hdmeCqO0+0/cyia1aRaUCtplgf84B5dtLV7pTEFKiXDRoIscSUeRwNeJM
JvPBYgsQWFKPQCsLUzdLj2Uhajldp1iXp2K+VmEX4B1saE/N7h2rfGvKX62uOoqV+onsS9j7LyfF
WSQULjLdB1g94htcQB1v8C4cXQEUGX7aajzYOP/Xz4HTWr/8bYyTCPPMLKMMxU9QE79SzHoMkjgK
8BGpBY88UUVA5auSrduwXYg72PLnNOsL9k9hSis9BndmlILZMjVLFQku4P+s2sDSNtHTrSUXgLqM
QKeWja3+Q+siex+Ny+SaK4JOoA6FjmLC5lvwco5JQE6pzw7wFpXF2ujlqG6IDORWzN/dd2Yyb/Q2
XrbDWguJ6KlGXrkG9c95GNegVKqRSyiCHumApOIhm6rcdju6za4KAAIkSqb4L/9MHuMRYkkiBFCZ
1BXRqGlFuLaiwvZ3pJV8//NHGusGxrFZsGNGQwjAjoKB8SnaULrTeiMCLuQ/wn+u8coBmFrflKWK
8kCFmYGyx1cXMcnwkgigUGkWYG5OYJbM1akZsC+0GUaT4lgPmCV/xkYEOBZd09U39qfdoAU7vImG
p7h3CPQvAOxoGsC62XjTxutK2wwxS3hLgmkT7j4MJ/2mbf9LLI919D+CGDOj2navN4AWhFOwNsb7
3DvRLa2Fhs5wH2P0wv/adPCsGqhUwVGPvTpKVX9pq0NF7oseS8+w1f2JswHd0OAv2jP0BbEvzLYB
uYJpXTAxs86H5PIcSmMpw0IpQbU30KyPMFLSP2CvOjm0ryoGLQgcBdlqim/cNY0g+uOe80w+45N6
Y1jHuMtXvAE9oCQYtA0lrv7xXsD5MVk3lKiFSYpexmpH52qK4ii5wA9xDoLaoo1eFxYCdXJ6H2fO
tZ3XeW7l+P8O8rewNpymLtq56JfhpQFw3CLMSUoJolN4vKPy1HsajDWm0lrZyW96H4T3RpDuxUzT
fKGqpVMQUv2a3bfUSdTlerQepRiEc6o7n7gw7DvrqTjYe1QthKCIfJEmQAVUAtA9WJXLB1CRvp70
DoUt7bhqfvqg+VnmwKcPAchU1UBHXO4CYmr3r58dmuV/pFIHe/YVpXUyrWnC1CKt1yo3lCqFshqI
rAnHT1+IYV63FcrdNMerfFw64ij9W4moxM73lQjPWCSH8Z8T5gytqcJxElnepQAGVfM+WNd+IxWS
INbhvLCLI9H3cXZzHRorJZFrJI/pSzPJzqQKO/8CEYQO+p2J0MMKlGgK6lT1B+YZ1ByrYalHYdzG
z0rzT6hqP0RFFb4eWqhKYiyTdiPZc41SvhixLB8TQGkAIBy6GLS9oz1LL9FzBOAlaSfEjeME6sDS
oPVBFSMOhsHovhx2Y6bkLW27yW74SVut4Abarxg56J6iQNjapYVvxglcyGO0fhy0JASOpXxcBxC0
FdhktJ4pkBvwToWqz4uxIAygD0hFVBloBZdfccW6VIHOEkaYWpT97AAo79+6IO0C4s4bSUjXx30C
Z+IYv60BHbTX11o+NivIB2N8ueJHK98bwnEfngM4Pxfz0cDCUrcj8vojZn5+LGuDDU13tG/b+Acm
RTsfeKDzXmtiWbR7z4mRL+6T+XhSWFZLncGDqrcLwF4o5/ToSEeM+AECWxhv8aTh0wGwANCjdJTx
8uspaalVw1Kjjuqtgf2deBgtvCefmMcMQnE8znsI59KYj5c2aTt1SUujE22fp8A0BHOg21vYUjxl
UAHR3a8dAFc9MVkHhgUQ+YHBh3nvctsCMH1AoXj9yJ8pdTIAT+/rV3CIA0dZmHDwlOZMGtv8LNPF
SBWtko/5IT50uaN/p9Ugunk2v1H8Pw08CyA5o4Na7YtoIYwXswPekM7DGSB719j6dDGnXTw1Hb3e
yce+ZNAjqt0o+/pOdRLvcdj2P76+XfoGWEODeRUgigGVz0SsdKk99TomEUbrp2Nn5TeVJvvLah0A
6SgIKjljQAiMMEqvA3AJPUX2I5p1OKYRyLxxsMVXNJd4iU8vNHF7P9JcIOEjljZCIT8BL+HHhp2C
JiPyEcrScXlAdYqKFCm1jCbmGlTZTZ299Dp2mIu3Kt3oy0sY7qT6Lp0eFu23hP3/r6+X66zOxTPv
JUk7KbQSqJO2iR9mLy5hXSXfBINB/27OXvP0n6YMcdcwBPCP6KdhVOfyyFOWlCEQGNej9dLkwPyf
7jBb0WPnFQSKr4uX+4PlJKVwTI4XDJyLpYbqLBiwqxIcVFq2HgcAILfL0bCDry+Tq6tn52I+JVQr
D2PZWI8KGGOGOHdNU3P0VGS+RedgPhlqT6o1tfhkyWeSuHMHTS1+W88jsmZp8sY7C6HUmyiq4Qo9
uWCaRYC55vLyRuAg6bNMlqNCwLt2K5vJf9LEMwnM50l6WSoGuVihid3r6mWg+xm3vZO+rtjgDX+K
iSj5T+9MIvO91hncxsQap+McmB+zt+6KlzDARNzoAPxrY++EURP9g6wxA2a7paMtjtoDa2S0Jcx6
s4SR0W4j7LHYIHCmO8oA+qd14r/YQuV9tTOBrLOIQGPQyw1STKl0BiAhueVD4Vfo6zUflrWZ/Rx+
ohOktVx/iJ6/qWKjUFUx2HCpKmUSxhE2shAb3oNQF2t+cVDf6I+rTyfARXrJawkTG31aU6bQrVdb
Yz0IMTEyg49o3OITeuV99JKDFRPoY8JUj1c6QisYCCX4hohl2JmGErjTsGrThAn30aOLp+0J2DLd
i7I9/h3+kWQyiYsGiKJeHuXpNEYnoblOQfHDoNoRv9wImSTp07rSyzNpzOMu+xiIquYMJwuUENXF
GigwbsDMg+XoUhzOc5UShTcazMPlsWNVGcnNAeHnggIOCfTtvFu3KWZt3fId9NubyMMIRyN8ejzb
jEHKf4QyMW8eSWnXtOWCoWIgGLsjSKXnn5Kbp274pEAzE88ynV40P8Q1MedimbQ91RG8EKNagM40
+DoYYF6xTuat30r4OYBPLeLNFl5mdi6RSeDjqh+bOi4WxIcKypvz1jhQ2EhUcL1/zQ2IuTFyLosJ
zrAOug5WieBs2i/ugnhwlp1+i5mMfekXT2ImZG6UdiaQXRZKhzws9DibMP9Bgg5oYdO3Fa223pnd
2pEBTkLHcILs7Wu/zguSMCaHEh3GEE4IRZcWDb3XIi2LaDouBaJDSoJYAZfIVXfZrnu2E1wtWCoe
vhbKifMvZDLuMCOKkSdDPMEdhvts3+M1akEutjQcfUGhAuG8Dvg69GkYa910RW1J2kDfvowJR/Ak
gHoDPK6B5Akxlzh2RpMxFEZnAkGxxAZ+mHMbJMXsF8hSgtXLA5QhM8oLscn3euoY/tdXyFOXC3nM
HRJLTWMAFUzHAjNalTM+oCx923jxnX3XOxQDaXjQ3v5if5RjbC7kMoEFrnoy64mec3HUT0p0lt3m
T7T63wJW69O6KRBWC+dauBpzdrtMXDiDMAitung5tp7xCNbHDmBP8zY66L2TbUAV8YrB7wJMCVHp
WG/RvTAzFZ2a0aQizqtxpqla7zWv1t4EvH/hfqx3DpDoqD5hBFCUtXFFIhzVYdg1lL4Yx6UlnR0u
BcpQC6bNI9D/gdg5dUI56DzFbbBwvYbbQWhjOQ4MQIsE82caeOChzJfmAJRQLQg2EYDLzYfZPSRC
f0z/AOOP0VGgPRwaPl3198mcNsC0AkZsDg+pON2LNDqZLyn+HDnxu7RpghNXXie5ZeMYgvyCdzqw
eSHQwQyaabKPVI+lqapGjFUuyW+F7C3R1C4vYsMQpYIcEHs3oANmvEbRgfY0l4iM2CbB9A4ogff5
GyXVKJ5ECsIp5UEU+g+2DLKkq3JF1ALlTR3RE0vV1hnJr6Y5TCV0QxWBF/ACNkgCKCcGBTEZyRZg
s7Wt+7ZPaf0Apm2nOPPqtdvOkzbGTWu4ImgsoTwmnjHlGOiZmJxDc7GnMLgdSNrXDZbUPRrLCN82
J3OhxRE6botndrU6ZNVN3S9lIWOtbfCn1xItpAxpRFc55l4F7qLow3Fd7rlA9nyZmTZ2ZdNCU7jJ
bnQEFrKzAgHxVXkke9mL/bhyU1OwwHBFZoqI5uKczNNGB3VR7F6iuhm2wYlIKMVIoGcA3oDsV58y
zSTfzU+6ySe6ZO7DO7tjJnKr1gqUelomH1vSu5PySrTHr/2hSADz8DKDpPqQ4iM22UMvv6j5vwcK
obdn021/pGRX+LRF1kRy3sJuLflToT/J5Y8+ElWsuIcwDMxRWhqCT7Yg2AFZTI70HH3ZCm30cPAQ
2nhf3xOnww2ein9EnNLAs0LRiqKAtshIYJWJuM1Y3VTtd5MEdr9440qzBNHWFM+NnQtk3JidWPUY
KRgiKZtyds3aeOyLBGMk9vT09cn4ZuPsaExEJC2KPGGEANVG2repg9QrO1cim86Tg9Jftqr+r8kt
oBJnAplQqE5rKZpMWGBj0rxaBQxkLC8/zLISeC3RFVK1OftmcTEU+SQvmHvVjL2daa9kqh+0JROo
hkgM/f8zMSsg34YhSTCArn5a9qvdD4BlFQ0K87+SiZK3gdHz682GSRsqraPFaJrmgID6dvyZHE4x
1IOY75qXowJwB+AxKvX4KNpcnmmq2gIZTkUzDTrCm/hmAa4Biuuoev1t6OvPXysh93n9kccir+ZW
Uy1xrizHsPpUl2/KsK/t53mA0PItTAR7G9wPdiaMeVpAx0nqWEd5yNY+pjx3MvvFWL99fSBeV+T8
BlmU1aqKe1VucYPkfvmcDxrqJ/Mb3RIrMFXoLge6J6YJFJ4fRp2djHlZrRIq/VzhZNbt5I+7zA89
sJIsH1qgbmVh/YSXuqFJAXQAwC5fr7+EY9JYWhUumHOLR6ffUTTA8ubk/1FEfBB1DXm5DCa0VNSH
6MgKC6wax+1stkZKdbLfUSTHZEd3zUXLdvyXhnd2WvWge16Xut+ClKRJVNSidGfFiiyKMzt1N7vS
pgiGmzYQ6An3Es+kMUYKvl8pygh1hPQgu6pb7EHc5857aaMBo1v0yXiaj245WFF0C9hCbLE5LskQ
dcRajuv6YMzPU7tVFZHi8w4EbwGuS2BQgTOZub4wWkje6jNGiyK/MNC+zr1xW+QusLf8+ZgJeY25
tupcIHODUdzp5TyioD3f09Y1IOQ2EwFSDEpcp9qhsPRDT8CmYucCGYOPiFiP6glBGeUbnJ/Im9V7
U40szAgohVwOBhiBx+RaE6R+JkCwdQXJBGOPu2gl5SjjqdUf2euC3i44lPptWzidZ1FGFgrWNAg5
WU6FnuuT/iOWnZWxAEZgDHmEwGqDrly9I14JqPPA8Fp/dBKHFof0bQzkjMELnREEeulWfqsfw2+6
wMdyg/CzCyCMzZ57uUyzlHYtts27CWRctLctr+g3LYzpQ4NlltbNQZPaO7lb6U7SuYJ3SrXoq6ug
an/m5Su7MrIhDtHRv68PM8aIl5cVrShgHNOBmsz7i+E17ksiFt4pqgroITKJB9his3m2TmU4JTDg
hG3TAeoYwfKvvLU9JfUFZ+QK1OiwKKYPKXXx5RktKRqL1S6phSUg8VxvchSJ9zZo6+mWVzz+N3mo
v8Ooo/LPcldIRalok44eA94PcDbAuh4kmxpAJXAfO+nfW1qAjgFWBi0hhQ62M6cryaSrja3Gp3Rc
P+Se8SO/GbAtUwTl7+pNcJfX+oLiAuBrYQTpUiRbEJoSe10UkmSw6316aDEPVW2wwVtsihH+nxal
S1c0uc9xXXQIlvJd2eAov1oVjOC7pGpWJXA0I1egdJq2DwZv6x64NtvpRuROOKYXEKEydhJ1AxU3
jHReKsyYZFqslnZ6pMDuIH7tNrFXb2njZjr0dLBSZAauNZTy7ajYhsd2NOYjGOfSTMUgpVJSQkOj
raFh+cQaffJNOtKvmEe7fvr37x4SLQrFJ2PhE32+yyOmY9HNSawUpwqm6lK9WbfRrbkABe000b8Z
RNdKFfHS1AAyEq0FFKiAQHO1ZWop4ZTPdT4eyyn2MHrjxGB7i6xHgYbSj/OVGKacEoPvncR6NgJt
ZvCz1TXReEu9/G2WkfqtCPQBTOQov1Is8Io+I720K9EgKgczIOANCfsUx3BUFqPpSljzHsDjdKE1
etDhw0rhMM3pA7Gy8AwNoIdaoEJha5dGGwMo0pJjyIq+nZoZ4JfV4buS7bpVTAfBv7NaGM+i5cZ6
M5mO2Qt3ajhtYtSE0SMm9J1oCNEv1Uht8jguDSvGDibwmCgn8pZslkMRCFvtHO2BJKBmk9MoPjuV
AWaSFtP4enxsA/MJ47OAXPsGZKZvbeS02B72UhCoS3g3/96Y0xP+kcs4yIZUi6IWTY8Wrtl6qE6j
YRyYLlBlumC+SzDYJ9BfjhJhdRZZqgWyV/OKaKHQ80Iq1iKGLUgAluRHe3C1Fa7uajflrSj5uE6t
kHkgF4YgA+CqV76q1UkrV1bZH3MtQShkjY9tjxRkjnZyM98XpHub8skzVoyGlQQr9/q8FZz36sPS
X4C9AKA0KXj1bDhgRogSDKVDjzxxBoBROcMdBYag1ARl4amVI2PLIgpEaIxXjowRy5QgzVwuJV0N
52MtQ650q86/BAejun/xQhkJTHBbztqQo8Y8ILidXPvj9EZ38hPdMvIB3y3OGK68yKVAFst1KLKp
TnVrROLa0qb/9n9pFFG0xv2JrDlXcwDdAkhOGyMpKH1dPn0Jsyhx3cbjUXucPYomlnrmnX0bb/O9
aEXrOgDAyc5lMY8w7mtrxVDHgFr15GtIEqTCGZ3cqXbjRvohbErxdAPlVqC5YGMLj5Dx/3OvYpJh
yWiqLAFyGX2b1QGmvex8zG53wArOb2GTQ6ZuidWWc5mMPsZ1Hk19h6DRkGNyCzyRcKdnbeInAFrW
nErL4w9i1IpTkVR1mzkPj2YeS4HaFc3dhBjQR0Uw98A2CRYWgirXPp+HZVuhvuvoY09eOjuq97Ox
Wlt9bQsPVYL0Zp4IMptMG/e9pEq7PkrjxypdoxutSuNgsmawOwDIdh9GUYlpYqUMzAjsSHaeSoFJ
FPU+rcz8u1nGtmu1VrGbTYs481glARgBdHdas+7BUCb7xh6xUpQsY+KVfWnsTDtOYT+LdmesMbb1
82K8IYVa301DifHTysh3ANXptqChkT9mQ08PoWV1u6LKy42V5brTR5Ptq52c3A5RKN3INe5EWdvG
tZuaUq9mZlAtebZXBx05TZwZuyI3Z79ZQ2lXrprsdTFWXIkdafsxztPNWgPoXm8rBOxhH7n93Fqb
dkpN19Sa1TEXtflh9FEsO6W6DEEmRatfplHiRxOx33pJx7YqsJ98vV0Bn5EX6qYv1whoIVrnVLCb
XqQCGsiUx/CgSYnugAc539izqTuKVkp+tRrpY6iroBGrSoC2mXVxqOtx8CR7Fe7188ytjeExRNH4
Qng0l892zOJOLRU8pQYDULc2Chl0pNr2RxBEEB+9JgH6EtdOUPAa2rjGCsAp2D7LMIta1vo+tQc4
UFpLk/x1Q5dGU7SXRAtKPDuBQdvTcgj6kphjuTxcWKmd0eQdplf2NKunARgt7tKAFlNPIk/NMfBE
xhQ87V1jVYMtCZmkWlMZCgGcnB6QEN2mcjPQj877xetdsX2/KhTamCI+E0et1vlFFoPRqy2+HB0m
o2svyoZiXw4Ch8wxfhCDZjyWy5A0s4ElyqyN1cnaeOzG0JPN0IlW0dgkRwcvRDA6aFpRpcuJDbhj
zDLUD8V+Rd/R9M3NASt6/id2YQVn4l/dnzPRL3l2dVplT4OM4IZS6e2TfYsJI8X/i1lG0d0xn8is
x7SMKgxck/vTMtT9AiBbxOK3s195y1bHtqgDAyUINOh1Ma4D12kbFkjgMa7MVtHUcO1604LWz9+R
PbrgyQEww4YOUBZP9u7fZ+NUDzHRQGG86FA74x2VuVYaaT05Y9ldsXeeApeu9u1N5UVPogoZ90bP
hDFuMctTPUoIGY6RhI6J7Izqk+D2rvLFU2zxx9kzYdqippMJa70c1cforT1ENx3oJVxyh2S/cubX
97vUn4Rk5DxLhYjmH6nseF80kihOFWNE32v0Fr/05jcTNljfoz4unl7kaAiqNRSoEHs7yCuYM0br
mqMQF40oePYHOilZ+3gBJ7so5qm/Lp/QGwWCF8FmIIDxrjoN+RKWNo0MBzxvFRCz3e8RuAQDBpXq
fRI0b4IvyLHDF/KYVxcvmAVLumQ89t/r3bqLHjPXvAWGYYDE1xXDjPO/na5go0M3oP+s3Zdzy8IA
gzUgQ6vu5Mg9rbsnbvwtcs3KXX4mggNy3gAG6f/IY86HBYRStbN0PM7W1gaBsR6LUM44BvlCAuM3
4VnKpCggwRjea2N15OVmEbUn+WphKhhgx8SXfkXfGppaoRbSNKDkZMTAAbYD5Y0uqCq6Qz5PuGb/
HtQFmohKE5ry9K1d7Yq2VQsS8kqmr4xgVKl8QpyJ0cTJw/rNI0jLhHgrV8k7FXgWXTFJEUpqoIBu
8Kx1BxgisI3hbrm3UfhFKC7wabz7hB1GNQS3CUVk57AWyZbM3MYzA//Jpn2mdri/0RwwwG/bR+k/
hjtn8pjCGomkGHNRkId9TWxtAZJuhms70tF5OoiV367CUTPOy744IuNqVqKEAL5f8dIyJ4fYnYoF
Y8tTlt26T7f1BhwbImfKeWyAKiCmhmI6VjnZZkGWRVatrPIMlSnuyKF7QenlLjrEd7S6HT8a2Fz1
BfaL44EuRDIXW1W6PYYRLrb9H9K+bLltnen2iVjFebjloMmSZTuO7eiGZTsJ53nm058F5a9tCsIn
7J1z7Sq3QHQ3Go3Va7mjiwBcRSPB1JE5J5DDQdfHnr9bW8zCH0Ue/oK3WuoDAy+gGI2JVBYan5mZ
2p2V8z4ocw8XH5Q6wWU0gquY1P/yWgLCI9sBqntXbpp9AR3Y9MDtSzCXBLJXgt/Dewh9eQeVlGZm
PllSBDoGXAR3satujYN+JNNVmcsfGCMroOsvIL0x9KZh2E+nCWbDcBySqoHFBt0qqBABcJbgsi2W
jwlaZllorG87DKNVQFSD/7FHTvtFNdsBVqoLY4U+T1e7oDa1c6ASiszxeWgP1qdcGiJbuzAUQE/D
15NhPmW4Cuhg955DXhJjVCakUoAKBHjp5auBdzy213GmpC0OBcMidGJ3upvtpd9khIoP7mQtCGhf
WASq+VohpBczvxx07FTtr6vsKMvvt3dGYl00lgaoUK6nTgTtoYSLxr7dE1LL6h7sye7nCA0Bf2U8
1V6zlTfGQ/gvRlRYi1NFVHgq0P7A51KHOK5tSZBAwgOBpqPHsFaAShc1p7WLvbCudzXGRbhC2ixX
XNqk1juHSZnqAYIbRCSr6r5cFY4eu+DQ/JQ/5d4ml3zTM75hCvX2h2alTFQRIhYKNMYVLr0BcNVo
iqk/TX5lt8YvHcppc/WSN9/xAsWxxVzjwhaVwJRgHnNLH3Hu1asg/BaImj36L6PAHQtlZUqwSKOs
hNj7NVp8zIKyF9WQMFvk2x7A6titP1S8WYH84Ttm4XjXcFbsLezRMAggMnr0tAwUZLiDYMjIKdbl
6/kit7J+8Lol1wSsuDaqOhoLeNyA4gt9bUwTKJxHEHE+6Y9mbc9udKd1dueVDwqe5+QHsbNVZGjJ
q44WhO+24oY7k8Ooci9+AbWRYSeJvqhjvULlplsCqcGQjKMlGKlKgeIRbTKSx70uM8MS7zjgMibQ
K/p9Q+y0NrUmlL3l57g6d8oPYQjqr9iwO7e8h81v0Ln5i/BY2KRWKqe9X1WNhFtzYPUPWYuCIhqU
ZDNUGmaBqlR00arl4ix4K6VvmVNZKWU2diftm7mGSLfXfE8OPTQ+SBUTfP6LkpRp0SQsSNB9u8bq
R2WUjcmE+jCP8CAIdoi1BTo+BSNPnStiPMAC07h6zy0xmNlnYZbKeniN0AfDQEaQJEzHTlDxKnN7
BCESueQSUrBmP7mEJeK/v4KSIFpYpuq1uJ47sRdguQYe6Hf5nLvFzn8QH8Bd6n+2L3/k7XjQQWYC
XBilvEmQhF6qJRwsmbybwCAMpi9bAOOOJfMqYWYGXFiiPGiQBhW0BcgRrVu8yJ52lwE1GOz1Iw6w
dX6QftwOk2v4FT6nBuYitDnBeq+p1Ods2jFQYj3DGxYG8UUvX4F1QnWNtYaaCtN6UBeSfocZ3s9y
3FKdSfyb9S7tU1921IM2q5u+R78wfDBW1Xq0MeAJMko8esae5XLBQqz6BJqjQD4DMqRf8VH4VRJV
oY7EIB0xJtSIuKPO22l25j3BReWvwgFdIYgbt+hlZOhV8pUmWIcOMDyALUChSoRcwmVNKYU9xksV
tJc7UEbBayG2TZoAOSjOPcUT77jjNSyfWhokP2hRxCZ1XEZTR/rZGFcixObA8kDdW7cJlZ7viE+3
fYr5hRfro2rmuYkhgSnVHVrNLZ4EdCLoBLwm96mD0Wkgr/YgV8AlBwJmVKgIWhLknRx1uKcGmxAo
7A8V7OnVNvVk3+V+RPau/WONnhNJoi4zrZj0blbSW/6MQfa7+T54zh7G9b+AQ7HSOpC8Jpo2lgZE
ABWWYjrIRSCZIwoh0clMF2UlCckRiNDcyw/aLz65AsskBEIIvgxjX7iOX3pJFE6iP1hKe1KLu2x8
bo3X227BahqiqfBlgDoz5s4SIeyKNU3rDsD5Zu0TMK+xBsj1KdzxYCuM5ZwpdlBuAbxi0S3YUNTr
oDdQl8/FjyL5GKaX28thlFIX/5/YXwSV6TfgQq8UPDkYoS3nnR3Nv/L04y+MAPOHugmaNAAAXhqZ
jWmeBwhrvM99ZY+B6OZZti4SXrF0PYBH+FG/7NB1sNmHtYxXZtKYxHhB6Ile+KZ8QEDVKbYxauOn
iBtQzP1ZmKSzoK71QjmWI9RWpMIrlekzz+LCvv39WE+vSA+GBJ/W8PROk3j4ZTe1yoDLNXkxXIHu
yNwOGK3n6+UxP6EmGWB1gtAN4CBU1rMSzJpWUBE6zSDeFCdb9BKv3xRvORqSo1c/JSsubwijKgEo
FMcI7ksYsaUPEiXss64twg7USmgo13YE7ZVtslMFHKGk/T+0XvOzxjusxqErYPn+0jDJlQvf16M5
xcB7jCaC/lRD2rQwnpSYE1+s5u7F6qgPmg2apAp6gny07mYn86JHc6us9TffVve1wweCMRcFyBl5
zEYpRPewxCyzJjXAosAgv+81HFgp0Oe+ueK4JHPXFnaoj9eMNTTRVb3FadyltvxSgVPXzx3LcoMI
owamTSieQVxXza70k2Ob/G+qTwe8uSYD6YZWHdAIlxuXDZbRK1FDbIP4DFxSaYPuCOmXxzs9sKUt
xx6j8riwR601SMzIzMe6RV8XGmHQPcRi0QeadzokvP4OkaWCqQeDMCqQS1fvUk1dhFGnxcDyAckv
YIz+jzXJSx+5BQHTX0AoBfFWIPcUGiVQt4WQtGnREb6JCZAsUwaXWrDWAcmKYrt9IcSwqdNz2/OM
socgSSDfpgJfC16Cyz001UCWpSpsT8YxfzYAdRUcCC2+dEd+ScBOn1+26HPBF6o2qlTEIEo5TLop
G+NetaeVuI/5CDfWgbBYFz0Igl2LhKzxW5Q89d7cFY8j5EykRzzin9Wo03XxF90ffECiX4deKAoT
qsga016umwwWwfGP1aUrtHh/SpCXA+Kce9NiLg+Ic4x44qqO9tbltqmRaIV+K+MkMk9zdW/lvGl2
ngHqJiV3ECZXItRv4npy9B3Alo9Awzn+c/4SbsyP4MjF6TIz2WJJlCeqjV8K9SS2p+r36A7vRP52
RFunntwGMqP3kLhObMudeRyc5N/SSQyofR088iKDYzTWJmUeIdUHpww2yS5a/5FQ5QY4K3mh9MZR
AOoqvGqSBLA45aDO0I3GAFBJ+0aebci4oP4QgSxRcrpjueb1GK6R5CjClvbI517YS2PCEG6Sg0EI
OqfwNXT/hTLyzFr3XQhXQS4S+rWOWcXanTwM050UhRnnZGdtKcQWMfQhgdHtCkijFlEU1RK8VEsd
UXpr4v2EAOw3t88FVupcWKHTStD0iDulbSEXaOyaxDwoSeRaesEJCaajfC2GzijxEPmKlgg4fZrk
brTGXRv66wxcRXZVqocsSVZ6MLxMOTTNbq+PWQwuF0ide/hNojoEagsUnrSS3GodVbZi2JEjAB2s
bvAkkNkAGdy2yvuqVMFkxi3EThQc7lq3FovMNqtDV9UcI8yyzEDWRMKEKKdMzzskTSlatYaPiknu
fQQqEsFRnlqQ8ImuegdAo/sXi1qYI1lvERS535SpVpIcg0uIXtlWiN6QWju3rVyTR5HYW5ihYn0e
IqUwwXwObiGM4u2nxEt/5N8Cr7UHyxYhB+cmR0uw+8EZf3BME1+4SmcL01TYV6UhBmaC+QMN5p4V
SGAnDihFwWr4JHntd17bhOklC3PUOaTreasVEvbPNwFhCMApqq98I+JsG9tNMF8Fjl3k6CtFSKvJ
i3pOLfKqqe4gQrBCz+mjtVvMAGYr/0l4vv0VmXkLifosPgmBSGpVZl13VToOKIp6ye4UaHdWGBiN
QtsoT7ctsWN7YYo6Z5u+GvV+KEnVIK3A6unVs6s9Reh7gz8EZW02u/ITxyZvedRJG0zyiOF1pOXW
lVbtcw3FuleiHAq1twLHUXuPx1S8J3EHKpjO8rVWep5CLLRA0EA9cKpCPOVOhzTIPVSl69vLIzF8
FQELK9StJBKsWJsHrE4cvzfqwxj/vP3//4cz/uMdKgnBRRLps9gcAwHpOPmt7uoHjDqDnySOIW2V
30NAzhFfJ+5gNzOsF4uisjEaUl0pKHAT0lLBEeAIT5CXciDhBq1nLj8Ec6PQ58IckYoCk27eJbo4
G1GBQl1+lNeWBCw2xlLhIPHvbC+nDgHf5t95uZn9XQ0NgDYLKt9XFEDRHBVRWoHvJZTO0gfzpt6E
M7pGBOiofYc6wN+U7NAvhoK2RCYM6Ut6WsjR4Hcocs3DvNJAqWs5zSrbkiFx/vWH5ZdLY5TbDFKp
+WFewPvz35P1pMyc4X+SlGi/X/5/ykWCEvQy84DFCFG3qyR9ncc55jyibd4NmyGaJZsTBywvWRok
C17EQd41ci8VCOd+RYaIoFXh+g+J80enaD7g0ZkrQMzKXBh5EPHeDdTRFe62hFqKqnXVcIp6wwZ0
wxa0F/BZH3MuuzlrcZYJCA1A+xjsoBu+vSz7dRMM5UmRGztBQdlMkB0YeXPDLKdYmqG+YTJCJ1pp
tPE0Ki9V/mTmj7c3iRwftFMs/z9Z5mKPRDnOxsxQx5PRrgv5JOb3EsbzRusb5kydlsv1wjNHVR9t
MvRNlcKcFqRupSvrNrifVXSFBhArtw/l7Lu318dMGpiGkUBVDeLoK15sMW1SfyrlGgDReUXYjmM3
O5Anx9wjWGXeOwDTAb/M0azYaZ5jaGwAi2zYPGfCrooUO6iPGDTjBRfbMf5Zl0WdYomgC5lszmcW
Z4DghJ1gR6A197fpa1w5TeY0vdPyCZZJkqD8Be9fEIkAsSvB3lGlgRZZKZhusIG1iy0rfxLKYdMd
HShVozB4nO54MBbWBpLBIogIIl4xakTVWllvhYlsgayWgHQwhHx++gdKhxRACmQjHy3OPe6aJAWM
FUAVI4MgMjB6QcWE3831ME+g0sHwI5IUuIezx8KpBAArJCf7gcejfzFsxGp+XVilQiP3e18Dgy1B
F7eRTYbK/X332XuSl6y4MFRWWXlhjfqqlWXWcqyCVso/zGhdduvk5ANGlm1lV74rd4LLxXAwIuPC
IlXIzrNe6ZJ//qqjixdU0gDbNgdYdQjgqlpVx2nDHfNk++vXXlL+KgVaNrQ1vqoJ1NGqGd3cjTF8
Zx3kdCWC7oYPefwfDvuPyaun23lKxwBSJoAFltvQKXGvEzwFDyS1rW7K77zXEbbjnDGQpGuExuJl
Cg9Fue3bRKzBlN15xG+Up2xL1hbwZ+UZWQdEJATQebZFr23KIcxURrCV/DYfCZSAsEwJv0Y83Mlu
urP4HPyMwlYTVXDHgZtbx8s05aiSWYV4eMcGgkFOBjXITAi7HCt0qoe/YwYhwb+wR7lpWoqBmofR
OfhRtDQQfrac0cGwFViruSznzKBYWKP2rtKGKIM5sHZto033vXmsMLmjh6BjUs/DoZZbeAP/osVq
/i1XSU9DjUbTt1MAu+ah3LZHf6sc+hd8T4d3U2YnGsK0hkYXgy2nSASoUmTATg/OhBmUEEp5EG1I
P3CX3JqbxE1NT+J0FVkoI000DdAoa+jbXnGBp0NdVUqM+aR+JXxGlqvvtGPzPqyjXQb18NFJHmQ3
fpLbjfrK63ewYAcXtqkqvoqtXkC7lNDIDy9FYM934x2hyfc/tcoOd8kHp75hxgeEhQyMgwOUctV1
lCorD2TMMpBJfQ1sS8GO4FKs9biOVgrvy7LSKaprkMkRp71Cj6s6xA6mUSPWpJXodU8R2OMtJ9ui
d5TY04Z7+rOWtzRI1b9hp6pFT8JfOw4QY583JUZJTVtzoATPP6PYy9OAHFXxpgdGostU2lZdHuQB
rPVvkL8BwNGTNvmrapcVTqjhmHO78Kx8Kp2ZpKDnZ5j0M34yYbo66xAdRVs7IpCxWsgjtWU1G7Wl
DeoTFmqvlXUhk09o7ZN7He9q+bdw1Z9RuAP40wldDXdGkLlxi5VRRZQp90oqkIN32MUPZON0VIlk
Yo8IGnAxv4zbmIb5WKB9MUOEB1Iqj7aBqTZZgDGAypuc+GdjS3fWfekVe4KEFQGKT7/z3qOYW/dl
kj4KS6MEJF5th5MRGne1qGzLcXA5wc2zQfmj0aiVWoYo8lu3d8WXzAtOxXp8BBfO7ow8BZ7p+bZJ
1oG0+JDn9La4D6ZdFITCJONAmsGNHRfenGdveRmt1UTe3DbFPBqI3A2YYYEHBUL9MtrKuNJFPUGa
JvCAMgKXBvpWoauWABNPbpQDKb5GyHE+qsz0zC+zNEdsKI51lJrImPpBX0cbaTNiVlG5AyEFsOke
YSCUbRGa6KDp3BBUaODyfgKzRFysXKP2dazj1BxnAozfdFg79tUztymgO9U2Ww0bHiUE040WKyZf
ZLGpUzbWqRmTKZxUO4CpdCvO0Iu5vZvMCFzYIKl1YaP2s8qcU2ymCdnOIVbsRMXQgcDxGe7mkaUu
zUwFNN6tgPjM4NU/yQhFs84OJUYaMmBLgkML6dXhKH90m+ib7qVrZXt7nczbITAYGNMCByBaglRB
mlS4AotkKnOqz0w1eDGFlKcL8Y215hi71ol3ORfkyt5BMA5gtpaAr6hsKmmCUUENHNgr7c6oXpOQ
d+dlB8WXAer2KaUgTBF7/Y/UsECYmgVPBeHf/AKtdMHlHQ9sb/kyR33EMPYlyJhII3qRjdOUH1oD
cFDFG1r6HxnmywxVzAd6OraJVZHZ0uQeAl4gKFGhBQOmK4LbFT/4jNe8jaJymiRUZV8nCsJAS5Vj
O6jmK6EIerrthCwrMqarCXqMwc+op77VNBAnOYE72RGnxInVb7ctMOvYpQnq0yVKUTVospJKj5BO
QJXhWG+iZ32VuLiUcBrtrFNnaYz6alqZRLjoYT2FDiR+7zv9eNSi3w1UlTnLEpEf6P7VlyWwTV/m
jxZAZ3OQsCxw7m7zo4CcoWCyOVrxpE6YlxADcC3MPeKyjOHYS0tGpIDoAqNs74RzpbnPPOMYbOIB
vFYGGPS8ahsMdrkrn0C5+1egf9y3UMRaIHkzcQe6NN7GTR3OlRqTh4vwfGsWoN/ahJ5vE6U8bnOH
VTif9S2AWBev0dxBk7W+iQcGBNofVnlot1pn7ErgpKf8wBWLZeQrXD8w+U9EcdHnpxJIG7UlwAd9
dUblNOvk0AmA2gq4pQ+bOXe4L8zk/1F+YyDfixhSJ4r3KhUONcBHcuvL2akCT8OcqKtxSN+nUH/1
tWYbjBbvosWI8At7lPf0kd/UkiBmp7GzGw+gV0Ig3r/KCkjYrMmZPaim/+DKPJFV0KuEw2K8AXwR
hCz40m3yTsLr6FSb2EZ/Lb9n5MXGrTRwAwJ0uCKFUQ3S/ja20xMPXswzTR1ARlAZuagBZlWFkW8P
hbgPTHEjleGzlcUxxK3ahyFoOVxZjGMIj0Vf66W8aMzjoo+bFvyh1k7Qjv543we8REpquatvCqpH
iBpbFo4iqtbre781Q3NIkEibF0ISOK+jB0IRCM0qh5PdeLZI1CyqI6McRwnTeTGyW/gTPd2Dsg4e
/m9GjeehjJxtgAjjn3WRlLCwZY6l2EtKHp8fVoCM88KjkeNkhfLnpnRSkBJLkv03Qqegs13aJZGz
sBuq4iyGepriOjujnTRM6EDO9wAmiK72XYQ4rZ+7tz8r00sWK6WiYra03oyzLD2F5nZsv1n9exf/
VymJ86JwSIAhmPCQUuFe+ICj6kUTn9IpXll64pppfciFjueMZFMoZzRBJA1lTOQwEKhRDi/lgtLE
jQwHOam+Z32CEsb2t9lbpnrpffQDMtScSoV11cGaCL8ZeJ3xoEJ9PMznW2bkw036Vb2fQa+KALif
nRItnPbA7wQw9grTzhJhdbZIeU59yL4Zgqi0pvE90p6NPrYDxZ0ULiia8RkBQVBA3o8bj4xG2KUP
VlMu1mlXEAIRYLHfRd3xXUxDgPlOOvRkeJEX2TLTImgbQFOLw04+VxsLrx/DXs0SH9UEDgNX9NqH
cV8fyeB/7wQg5rw7P6EcIzdci7sc9Dehzf+25NtRzkNocv/5DdS3Dds+SMLM705RHAPwp3VB94QK
G/xqUTkI75WshQ9B2vfbfpIe9TIP/zuAYWn/PPC++AaF3hpJENfNKWifuhQ0C8rjUI5OZ+DlceYR
9TMd6Wux9OyC4s95n0nS+J6HwkM7m75dNjq6VwLmr/5zerlYFpW081gFDh3v16csf6hSTys+J239
/2eCeNfiy4WFPiqTYg2nqln13e+62xvj220TjILlYhVUWm7izq/qWK1PZv676h5zXj3N3A9MDxO+
J0O5GrCTtDgwMxX1QS+c5uqoKJ1XGdw+IjPMFlaoVUD8XBzkWVJO6dvkhA+CXaHBoD3lv5u97Apb
HvEta1Hg08CrFmBsqC2p2qAYwSjeD1Z96lPRi6tN1o8ra+JsPqOywhQAyfYYBcBzNpXz59YIcStN
mtMQBpIXFeV9rE+P0wSB5DF6yvxa2cpS8+u2O7DujxdWya9auBzg5FmaaGV+fpdQX8A/9lHepbb6
1q+BbOVhw8ga6NS0XCOVmvxJ9fVKMOvTKL8IICuXTHMXzL+lEh3SsOTUA2cAH21NFdGM0TFggcOG
+qJtK4lB1+dQD0hDe0z3wwSsbts7aT3YUxfaquVlElqHFdoN2UMPXqSgARy7RH8RAqlyKkNfxHST
qQZ1gteMW0ue3K5B2yzfJ327tXxphzHPdZd9b6xDkHyiw7yxWhRW02wL9d1kfqbxcx+8Cf2nVYAZ
N8jAjgsZlfgtaWfeYhlfdrlWah8BA8pAxDtUJ2G07EB600SeQh3rARugXdQlRNndukLTFlXvl0k2
ju+E3m8AqSsw3uthn6OPxjtHSfzSO7c0Ra2mHay29tMakgha6BTqa56NnGzO6g9erIZyxbRIB9xe
UIEMDsgRIWaJafsDwWICowhEDq5PXNwsc1XAPoNqC3O7aKhfxlo/4a2zms34NDWduQYXl+gVrVF7
nJBm3C7I/QViEkQG4YqlO+xAOJzpaoY7N8HzSRufsLlg2j7dcZ9RWUvSwScGzWHML13dmtJMTOVW
Mdpz+oh/GOf+bvX2BymCuxNXeJdVqAI3/mWROoYjNUnkdpL1k57Y1eCaa4JXFByx2gQP1SqCZhfv
BYmV/YGkkEF9p2OgT6ScsQRbNRDPU3NKxo8Rii6z1jsVqMJvbxuLB8hCl1AhcCYRlT99+CfBDImM
OkbLvN6LjwHEhhLwAIGQa6e1tozBYd+Vt6LiqIE3RajL+dN2zJViwAfhDe9UZSphCnIwY+xAUU5+
sssTze4MZKvgx+2FMi6koJwESAQ1AizRUTBkw9AnQp6cajmw02Gtz8DlD0fN39y2wzprlnYoRxl1
P4u0vI9PpfVRS4Odp987CIGYoehpTccJOpkVCGhQIOo0jJ+h9rmMbSnXhyqPwuZk+oO4E6RmtNM8
UjZiMEWOYVTtz1lKpdciVIetUo0ZNEhAiieBBQn8blngKm3zI67T1IVGy/izimfxWFl6um59XbSb
wfSdIWnx5CYlQvHU1mgwRfOouokhFs5//W6kfWYQcgQ8R6MbcrkSlDiiWcoCsEOJiKp9Mr6Ztbgb
K8MDRvhNwkTybXsMbrgLg/QLbav3cpVUuK9oNmiGN+kKvLHm1l/NIIlWIbRalxgObj0w362EeF2H
yjY+8MCE1055+Ruo1CzoY5Fpw6iegj5ZJU1/F/nFc+urDyLESzlHz7VjXtqiHDNNQFeedXjmU0bD
zdTiuRjap1waH+dQBmlEEfWcL8w0iLcwHRSPOLvpdqGYmGlrTd10SjtzX2MUJjSf1bl1DAkanzxk
7XUOwerw6oYBAKAyr1ok+F6+lpJaOVXrX3lbbuQki5xeFTnhzaxcTR2MhRJAZxjVpbYsBCYr0OSp
Rr701yb614IjBXblWuvaVn5FKhczzHqmspYWqY1TxziOpgRkL9W00dfaitQMxWCnGBB2s23xczwM
G+5V5/p7ovNioJdGXt8Jr99lOMowWFY6jPYrc92APGzcE5mvYZUMmJs6s7XfRRInBzCrI8ySEzCY
jhE4Gjavq8rY+R2AGo2nfdaZgyne0O7veie8F1fZQ+H6LWi8eCcts8RcmiVZdnEbac1kbgSp707i
jjQN4amuvyJEuhFXOImZsBcrJN99YSqIcAmuMTN2kkdXEd8Hk0vweh12ZOe+viHVKgcJKcimiqA5
pZH9RsQ+6x8RRD2AVeo3w6p+L6Cm+CJvfMPmwbF4a6MOo1YCA6Qcg3BO0D9UYbSHlHOGczeKqolk
ExQIxgTpQDHV7oSm/xbV2b5IlK2ugsYTMyqBOT/OlvJptM33AUUux0F5K6QOKV1QcDjlU3XKsm9T
9KmFvzmH0vWBcLF5dOswyfq4UEKEnfWNeGIJaQ50e13VnVYTfJLgvcWNOe55Nx92uP/jNDR/RFRo
pTIPUnVqjY9p2MjWe1Nsb6+NZ4JKY1Wc6v1kIMhSyGe1xS+z2xoTpwfIzs5fzq9TacsYjFrre2zQ
n3dpoAdUm7ziBg/m3fTBe5g+oznoC+Mi1nQqcUiiMGVai+0aHF+zQ4AsAWLFs3QJ8HpeALveS2e2
xcRNvvFOPI4v0nzjbToKuJnjxBuqlzkBheX0eXvD2AePhflw8ESgP0QXl6FuhKMp5DhTQbghucN3
f2s42Z7IxWCYyRUeeKwDrCWhY4JXYlz3JVmhwquIhbTTcUE+ae1dXbz2mcCpgVg+CPkyBVJuYEqx
zre8RfaVg6DSkaHqUy3iblpkB6kc1k1Srm9/OVYUk24FXtgx+nV14/b1UK3kvqpOShv8lMPCicve
m5VslygxBxvBXBFKZmySaV1LqEdpU1d+I9WnQtmJ4YvQrGQe6I959yVl+f/ZoCFxaTpZQVbjq0Fk
HOJbkec/lJsc7JZEXxS6Spy3Q6YXLMxRFRaGptWwmkndKObbDk937WC6tzeI89Vo2XR5mlpxSMXq
lOggRJU+tA56EdHP20aYpxUwCJgMVcHbcSUlXoUVjiGg607Gt/xZ9v6Q45Qv6p4/VsJcEPg6CAcC
nn806ugNZ4zjGrPYv495I9zFRhS6vRqDx3GKW85j5LVzX1TatDeAbWvKE79FAQz2g2DaQD/YFvXG
VhuZE60Mx7s0RXlCbMS9kQlIcZqtEyVWp/ieAznynnWYuMi9YaPn//0AgUnCX2ZIRPmVfpDswYAw
GEGRowI16u24VzYCdGBqeQfiH0Bj/ntn+tIc+diLhES0Hqcihtqi2s+6U5vJb2uO37peqe0iKsF9
F/FA+tfRdWmR8pQqARdx6cOiVkXf6zB4rSHWxnF8ng2qTEvHSixHpR/wEUUnBGAX6lh4kCPsAKVN
RMT9zP6LIv5yYdThgYITl9kQTJ/k6Ad9NmYr8g1RW+UX8YyTkdjSCNgHQ1UgL7vcNrOT86Yx0eJv
3aSCOdImCyAN8Tw6pl09SCOoWv/OVUwMOYroYl3TpZlZrU6aOL5XXbyvmmoVFKqLq/UqMmMnE3nP
qdcZhSzxyxxVrgWzn81q2E6nrJQ8qEsFsWqLRshxFbanfFmh6rXUUNNYD6rpJAQKHkJ6bWjfeqHn
EcXwzJC/L8JsjKY6S1QsZu6b3LVyYRdB/viv0tXik1FeUUZBhi5IluPOXL3PoIJWIFqC4rNzhz1a
LC1wpR+cSCO7cFmAXu4SlT+SQJsmoYFJwv/RPeEC5MlbaSfuATM4cEmoeNao3DH6Qxj6SU6YOXvw
5zVgxO/vVLfYgtDhwIN8MfcM4gxEFwIoRRqroZSdUDciKO2ksFoVAnJhJX37m8/3ZYOexy4TNZmi
4pztqxdok6zLTbYl80PgdHS4GYr5+fA6AqCgDBwkfUgbaRmKwohHTw005SJoymd0VMCOuU4304aL
RCehc+UaC2tUEo6AKyuKoiG9FGUV5wAIQn9iSx6a+sd2/BfzUcyMsTBIJeCkCPt5EITmVDdvVtE6
UnkX9LwuJssrZCCUcELLMl60KIeXpzBBfyifTpAhLR1LG9wRvHn2bb8gv5T+dCBugAqyoioYFKTq
DlMZ1BwtufpUlZEthL0j9nALDVRd8stkgP9zir261Va3rTIur3CMhVniP8ss1VZ5VcwhOVXybYPh
uejwWezNlfqarrkNPpZ7QJYEUChS2GNy/tKYLIySovTgOlfXGDHZxCutelVd/0gaDHJzV8Avnznr
Y+7dwiT5+2J94ImcBKWv29P8qe7Al+KNr+0mWENYda3uk5V//1cRB6YP8tyDYSGQElxaHGq/9sFk
N5/UQ4upcmUDe/sR03r/RhCUWa4urVHrU+Q8HaIxIvlf+JQir8Tws5Nv4ve0sUMNmM5JcizOR2V+
08UKqTPH7xtxis0AB0CbQIkr1oVVIU8DxwpjIhiuCUIfWRaRv64mEYupxHUixrO1sNF35ArYb6Q1
xlm40qAkfq9CD+0GhB3hdKDb6+1ZTTYsp1Nl6oXTJprkmJmQ21Evh47fC/8Z4ot1LcxRISdg9HEa
pGw6dWKEi6YSH/wEMyBQseDcmhhzloQsQtFVMKmjLUBfLKxkbrVZBOZeXPfgzQpAmAgismT9p9GM
qaDIqR/L77wuEeMSCrtoqKAphuEgkMNehkBk1IaCzSPP8tHG+oAaKfATBz91hm24SyVODmNt39Ia
deg0LcZJ8wLWIim3lfmnPpW2XPU2ZKs4OZqZLTHCTRRWgdIG19rlwiArPEW1jIdWcTd5QNjIoC7G
tPFE5HnWqgiyNZ5FVsqElhPeyHHFJl2xS4syZLi1du5yIm/S7mXSUbdBNohBNkh3xh4EVTxOxmQd
qQuL9F171JO+jo0igdOoO9mrv/nbBAVlu7PW8QYsUw/ZK8cicXg6/pYWqaNPC0zBajqFwAFy2TWA
RcJntZx0QpkyNG6y4k0f8pZIRaChhz7YEMHA086vQX8w/aM4vHAWxbNBHQOdGiaohcqaKEOvVPBu
QALcQ5ibD03qNJEdb8Kd4ea8biMzGCwZNDESyj2wDVz6Sz0KpiL2A3pz3bhtilUhaRu1EHBx43Ut
SBBf7drCEnXyzJAWAFnqPJ+EEK8utuSqv0i5ZznWoRtsaAy5Baa4BxOcWtwzlhkVC9vk4y9OdSMO
9b7PUCwNjho62godEydy1GP9QkTjBO54LGsz0djGozLEYjBoSdmLxaFsgmpIT22zDRPJ1dJPy//v
86oAby+MkK1dLKrQ5QIEjm1yCrJtq66j8E6sOZ1bZrmgoosAXBE0diy6gT9ljVTEYZacC/QMzCzR
L32v2vUL0V0xfgac0GZVClDWAb4f6gOAwFORPRSQfq8aMTkl5V0z/JgBCbwdZsyNWRigIhlQDTUV
pDo5Cc0uD/bN+E0YeY5OfiTt6JD4VS0dywC0nlqEZfozgg3aR8E7BMPcoXDkAZBJXGpkW/8ww9Xt
JTEbPUDWABkFd8Ntg3K20Sz1wp9QkhfkztbLdrUrAgfD4K0tnMbU1n17soMjr9fDPLWXdin/QzTX
5tTALmED918AenwK9sou99BE4PIYsiJYU0DeDngb4Fc09AZ8paggJwvTZKuzFFx5FJ7AnO2BtSvc
ZKvplSd1x/KUhUEaepPLc9J1fdqfjOJNHmInLT70xOK4I7NAABUJhDkx5QgCDWrvFJwr2VgV8Snc
KpC+3kob0oyZ0JMkYk4PvNdv1qURenpQeEFsodtOFVpCiL6cIoE0J9MKO05AeRxKxyyNPKUEfqJU
3FIPN7PAGz9iLhNKH4B2QnwIih+UXTGuosKatRBUGj3weSsJ+dffzL+JuOrf0FACpIW7FEpZAn6h
r8ZZAtwU6szwlASHVFXsSU7+Zt/IvRRisVCZwSX/Mvc2TRcqYQoT49F/NHfJDtSymxIjhm7qRXwd
ZVZKIVh0GcB+BDgtYSD0fjiZsx6hjiwxxoERvNIzj6MnPk8bXlyzHH9h64prPADerIeG66mHhE5d
tQ7urU4dchvwJNXSaXJph0qT7WQIjdigNpbXGA5NNsEO9Mq2hlT1rwhWGIUOZAtUA3cbYEugdXG5
Y2bdpXGu/D/Srms5bmRZfhEi4M0r7Fg60UjzgqAoEd57fP3N5t4jYnpwprU8+zqxLHWjurq6Kiuz
R5SsdTswYiuJNNBT6/tGePr3ARlXJgK/Bs5vDVH53FRVS3PRG1zwITMjv2Pw3OYg5VpOyHI4j9DZ
sgppa4uTQb4j60CXaIiQ5xbxpGkAvoyKU+X7lgIAVtWacfMr+IKAOK6uhSHq/kyHZIrDIg9O+Xf0
u3ZkvFZ7EB9TU0Hcz70vNILOzFHZqR8lXDqJcnCS62clUE19iFkneeViIUN2vAKKXFRZ6VRN0aVZ
lfwkIINw71mAt0Tbu2ELtJyykxxh8tAHYn2uFQwZmf8UdZ44IixTHsI3VVVUqsb9GCzVGyr0ZioP
CNbRag6KlbjVtrWmTegx/HIlipxZpS7svhv8hNenACT7ukcE0vyNsgvQ6mIP2q0lJYRjC4pshMbs
okbS5K0+qjnYnOs37haXjYp6TIace/iOtmGzrS028/1K8ijgagFGG0RKELijTnhaQyFXSYXwpBSx
3eWS1bGE+lawNEBU/jEh0twLUhZFsp5HYE3/Vj4GEOxszBQiNrLZvovf4wf0ve5qDIV2jcVymZWb
G2mriM0EZzXGsKl5TS6PQaJOFjft6i2pERKqAMLvw/CRtUiiC5C1hFYIbH0kfYtHRaNIkTAalX6K
gS/0oC95iu7J3YbIdR8BoFQfCyAOWdCutXcGMLGfZqm4ouvcgBc/HxGpOyd60DaFBY4JEljih94L
boGHZyyU/EXq+sEkKPDoEO7AMIhBHcFc4UJJTPQQ2SumrcgB5DUnOMzvAdL06FtVOgyDa4GGjEcj
J4HsLHQKz2O0obSyNhcfBlVAOBFnUGm1ZHM4kB018NJnWSRLoJYoIlzDHrIGnAnqVlBrLRr4LgvQ
yykxuCzZHBTqFCfa9k5txnuwjb+wPiTJe66ZpL9j5HNdVWJ8f1QxU1v/7uI7Lhc2TWsl6uBe39EV
VxUBgMAFYYgAQdBfkGvAH1xz4K8O4m2RJaYf8Ziaswvp3yMqsXe4PwUUlYH3pbOvaqgHsddw6QV9
aqbzUVVYp24lMi8t0DlXHQXcwGtp+zrtJLd0MUjjzdY/2CXmS2rNloQdg8YjuL9RFDn3wwHPDQmU
H8EHBiHagK/M1RyCQYB8NuPGuQxaqE8IBslbUZK8ALynYqnF8QhBIDzadqA4gThuuPkLKcFLRz+z
Q5cgoVgDXG0GvVZM6G8FsPfb7VaUzaIy85fBzXpzdpLKZqcnK+8aGEYEAU5PQvWMLpjzaCXKXAyy
9hrNZgKGRbN547vFNnci99+/SM+NUdd3GRRqMJWg68vjdosyr9vXgyeE8v31Y7WSnJzbod42A5cZ
nZRM4FqzQeOMegJ5r4W8WUmmjkwhwiMHrSkbKaakMkLWqsMs9pMqzRdBjFleHUiO+ENrvd9IXrX9
C4e5jMXnS6TOQIex+MwouQ7BX92R1ITk5wLOnOzym9RSGK2py8zkzBx9eStGP0zNoHanrroLi7th
YnGfrRpA3wZUQpDUvMAhdBIXjRAg6pEdtIj02qaDREFsapawG+zkLUvAZsIEFpOU4zzWY1WfRulV
FcEQ55WAj6Ujg4SumP8LD2B8LnvaMEWoL2/rc1vUVZbpsWwkJSjrut3sEoZo6LS5ikc4otn1g5U0
D5MzAvh+AdWHrBc9b1hxmaZXKjTiCRcUcrm9/Azx3TvDEm/79+nQegY6RpuALVuz8h3PDJPfF9lX
OfZ+jJYRAa/wVvcKwcn7//+MeDdaInCFd6wbeyV2npkkvy9M+vHcJimXzBhsbO040exIT7ZB9+9V
IM63lA5edRaLQwv1WlXedfpzjTr/9bDFWgcVtSqsQS6HdDpJ090AjvLMy4PtdRMrjxqyCEIPBsgP
iu+UF3ZJ1UtSPfen6HnKEO+Hm6mweozkoV+vm7Nq5ppV/mZCmi5v7HOzdFIlBKOsBDyJVtztuK28
4Ml4Cm8ICkLIretrvEyqYAu4dvSBgV6BDMS5O0T6AJYwAI9RgfdNtbsdx4e88M08+kL9B5bIJJyO
ZATWqBisdZgsFPBORE2LCJ1OT6QXRPaxu/sL7fNV9/i0Rgcrvxi6SKp64DpAUjCZ8jtnku5TDToJ
w4y2hGR3rExUT1jltNUjvTBMbajqi2nFpwXAQOXPoBndOkrc65+MtTTKPdKuE32dm6dTGR+E+aBl
v6P65X8zQe7TRZAY87mT+ToGBGGQv8mhsBfRbaplFnsbayVU+AunIm8KWYQZGaqpw9aoErORn66v
heQQ1LW19Dv62WDkrTr5NdAbfjn4Zqt3m0kx7LBVN7GU7sskue8FniU1uPLAJd6uQ2oXVTpkw2Tp
ix3sugGkX1w4ncD4kkOGM4d2aqNYoMK7n53akzg2ldrKnXlmkgq54QiB7UJNgNv2spvcTu753uF+
k5HBcFcHO9ZFwlwiFYHHSBgKZZbGk3wvvst4UBsojGj3ONAoZw0bVlN33Vk+d5TKFVWlrKKyVceT
UB2lBnNo1XMz+oxbhbkoKkqF3QgNUQXqRY0TbDB+PP8kmUf53j+LSAFGjskXvx4v/iyLfgrKjWxU
YJ7CGeh+dsWT9hU2dSQ1qGtK8EhCAkx9p6hvc3Qv6/GUH8I7GULhNbhlUYhwdFO08/v2iNGPH6ww
uPZUQiqFBhCuFg3dGSoOgiMeWXeHflr0TFj+PzpArn9LOkDsUZMVJBNJ3D6tUTEx7PU8GLJ2PCXP
4ewWr0R1JwZX6ng/vXV2/4z2mmKyVSnWPh4AaODB53H0LkQc26bNujlI+pPEf+OjVwDfr8euVXdc
GNCoMmDXgzJXU7sRCSIH8sDEifCyhUyq5Blec8u/iA8Mg2tBZGmQ+mx1K5WzJoMUm4gzQJYSd2Zw
LCFKme9Sz2DVQRj7p1GfLUOlXgpnAD5bO3ycXpsT4cRODgMGWx5bK/fm2GQ+Y9ZWCF1k4AWhkYzv
Rh0HrtCkwajgKr0LecqPORDxtkKFmlBAshqwq8dgaY2KWpFeT0ivcAwIp255h2cFGPCSreyqe8NO
GcncWohcGqOCV9dB4hocf+Mpkh9D6cnPeHPof133ELI99HUKKKTxIagFekQqNZgrrcAoSDgDTffD
T/ZZCMbC4QUafVLBuLjX925hinjP4g6NYolLIGNNvtRkYfKe+5k9BQeQ2Np8aE4/vxSylkuj7mxF
wHMsL4UOkKz4cbTx0I3NMkSGmt+0Vn3UWKSMrK2kLuxm1IXS5/H668Zgm2EkMy8mc9TQqZ83Q3Z/
/but+gbak5gA1XEX0GXAie/SLFMhnq34T5p+r6UvmcT4YAwT9FWWaGOe9wbk4tX0G189CfOtyOrI
sExQ4SnoFLWaYoDK2ui1lSYgJxp7lF+ubxU5Jhcu/rlVEhWVpjyL5TEqZwwNdMp9omlQyq1Kbldy
/ewIhS+aWmCk9hRVhR3MzHl7coIuzcuYmgRnPwg9qAA1A5/FDzmezrJHQnDnjZvg2IOaGnxHe+MH
K69avWPQKf9jjwpRda+JScnD7UmIki3JFszCi7zRKs1py++Zz9tVt1/Yo6KUrkx8PoMGE8d6Djze
yXHHaA9gusks/g5jVkS4Ck3YebTiJ1bSuu4//1nrBZm6PEngf1FgW5N+y8lNP53C8uG696zdaUAD
oJwEYTNM2VIBEmQamZak6ITO/r3qvzYT4++vViVIcwxazujaAeBwHha1rlT9puVIPkdIjMcXDcN+
sQ1mGUe01ZcUeiCW0TOulnUvWVilglU+4l8DkpDxFB9mdyYY3Ngl+so5ETbH4D1zDJW43cUxWBik
jsEoJRnEjZCJi3P4MMjGYdCrt0SF3ghQ6jEf37Rl9O/hjzhcYKFXFWQe6KVR346HvoMyqqirxgei
3KihGOj/4J6kneyS6Qzpx3VX+S+b+mmPuuHUzAibSU2wqVsQ98hmmFiJ1e94EJcPoZkGoKTOWGsk
IfJyXz9tUu6jVJ0sjgVuVcLLCwHOY7kn0yfljt+wyEL/i6t+2qKcZjCSWJZahBbS5wqt6XekYoGk
6OOb/bEtLP+GdcLX2hln35DyG6ngZ5/P0vE03Mei2amAIsyb0M00Z5BM4yi7mVvrTsWzH+CrgQ3F
eLwFMJNyob0sFipYFHtM+6aH3gYGon7kGqs6Jke8QyzNa2+4zg4BkQdbkMNwpNWgAwwtCmu4MIBS
O48JXQacgiCGpJCsvPle5lRW+1I78/uEijkS2yPz1liNpAuL1K2hplI1R0KH1P0t0+zWQJWD0A/q
d1AdjSSCYK9+qfuAmeOuPvXQx/+zVOr6qKVayxOyVMEw9fcchJW5G2G4GcsNc2eydXzgvDJTJiRj
/bR+WqbZnJXcjyY+hGUwqhRm9ZDaxUdHH5wG/+hrM32Z8Vnpjr6fSNIcJcgQRQzozHbmCK2ZeLKZ
vkoYB41cJWZ78Wr6sVgllf1EOqRuilaBUvox/ejKEXbTdjfvRudvJtRWD83CHBVyOdEY60pM51Mq
JodcU0BfHEJ4rTZEc+JnDKl5jKNC/v10/CP0lTiomNJBq/r8qERcOuixMRG5Q97inRQKO+KWyA8C
d+KyXptrp2RhjE6J+0LvZjVEtyXJf3fhps1vZJ2FP19zkqUNKidO5znTCw4DhYppg+nHyu3I8QBS
+lCM5u5YG7i6JGCKQawqAetI71/ShmEYh6jjh+GrMT8EykObPF//Rms+IX+aoHdNmMBfUndIodRA
OBUJf+f36jFtp61cSlsuFEZWcsMySG3hWOtBlU+g6lbvAQ5Kf5DGfrvPngAmLjcpRlXUAsQyVWj6
scVWNl71yMVyqROHXKYdFA076p8GB5jwvYEcIMcRT1y2khtx7wv3XxijzttkxHXc6+ibdYZvhX4L
BGQn2b6QPPZ9egPE2wFHxi4NwLGuf9TVwA2UGUAowAei/0M+wuI5r4zcPChc0p662gy3xqP0z5Xh
5rzpu6NmKVAJlJxpXzHD6OoGLyxTd5WYanzVFwU2+Ci4hPSmN0snviHAYwjv2P/jOqkAI4K1NFRV
OJNiwmt248F48RFg8H5777bAmrmdycJRrCZan3uLIVVqb5NGx8wT2g2Z7/xzEWeWorn1z9oZbCTr
ITrJrLm8tQR9aZM6NGIWqxrIP6ZTITc3Qh7gdET6jSRUOKIyXiKSCjSJxkTyrZ7VPx8T5PrnS+2q
FijbFkQuifCjwrhLXXGWxg0mF9xDcO4riZWBYQ0VUD6Uz+nESilQCzVSABE4gRAkPIMgwWw3yj3f
mfENpMVuwUZ7z3CglQgLqCkRdZYx0HkhQDJWld/yjT5goKjZyTvQk8b2uO9+ZIfRqXfjU/1Qekzw
4MoZOTNKp+qjkguzrA6n6aMKkNvZMfIaW3Qx4OB+QeQcfYHFEqlYIEVGIgQDyLKVb0NtcoZJatuQ
xOrMqv6w+Rd1DuKPVOQ7s0lFgUENOhR05PkUYtb+ULqQNbtpwam+Vb6mZ3a+QioK8GpZVVMiDYh2
UKYavH6v2tObUENtKMPIKqvQzPAZut8dZWUeFb4+nXgQJQx+fB/04XPmS+5131y5PZZ7aFBnHkJ0
WlNO7Xwajf5ZCKq7XO52aice4np+EqfgNlf1X3zIJNlkeKdBHfrSRyNkgNIFeo3zRwSPX7gn/kMH
2Lfmb9cXuVZ4PlsldUdyslGizE3yD5yG8ZC7OoaKfg1vmlcA7DSxaJ9XIpoInmk80CSdKCRSriIl
nZF0Mjed6tZw5XzmgbVDZp/Mc4TCYyWYQ1e9MJZIlnBxGD5t0v4S6FM3VMXYovJAyBPUCiw9MphY
DJDjTzmkeJg4VJZFynW6cZC5fEQfntsUr6QhiHG+DBNAmGrC7Fv8m3Ui1p5ry22lfUZQJzVTA3xF
jMaPNoeKFSDuv/g3wapNosVd/GTs6UoifmaQcpskmuRSz2CwceQd6Z0FjpRhKpPw29Rm9c2w5x8M
k+ubCskBDKdh+k2h4mgrK2Gs+qTkfswfEdLu8T4EGSYUskHtkXpfefVjiZ/2qBhaQy6uAy0+UFfQ
/61N0WrvYrt4SqwGMn+pqb8Jzgz+aS9h+ev63n4aps7IJPTSkAR4CRPkre+FVuIUlvRAKGhxUnAq
WWVqhkGa9VYvqxF8fHhVVVy/q6b6pS6DB8bXY9mgjoRQ9Z3YzshLCScduQH7l3lP6mOGN22hOu4m
LBddwXAuv59KxdEkLTh5kvH9CMNOY4LOx1M81S09FlPWWrZ/Zok6DJOcY+guwQ1f+Q6PGZZoT8ol
/ADlO9mUBnt2Krd9MmyWdtB/OfZ/PIXmv5V7eQ5akLaRKg1ew6hTQxNDhRykAZExbstMvdePoIYE
kSAsLpA+Qyxo/ThniKSH5lm2+m9h5UDUoLHb5+B7eZRLh3UKV+96DKL+xyKVqmmjiLRbAmSk1578
+H3KO7NoVeu6c7KMUJElkPRUEDgsyxCfgQtsm8RU+u11G2u1WsBDEE90aHdeSkWUlS8n84inUguc
nJnccCjWBve6zd/OQABIVr4LHea9QLbn4upbGKVimD+Gk1gZMCp7+o4HSwr6T1AYueVvO5uwMA0/
efTmpV+Mta4e9oVZKoJF4ZQWqB8S3iesdbb5V1U2owBKpYLX60Cio+FVyyYrjq2fhz92MXN+/l5C
gz7ix6wiujQ5EP7bDrWh7odyDG84r7znbKbQ7fWF4qV2blCIKynz+Qk9Wnd2g8xMnFlACVHeYiB2
cmW39hJ5y3p1r7rrYpVUYIMa3RSLkFw9VUCv1tpxkjBxrrOEn8g3unQd+R+ckQQ56/OlacnchWWC
t6fs+bsIWhxESwhzVZvrvvJR171mhzrhpVAJQTOBdJpQKHJmaLVotZV2HLsZrnVoMIuO4VS2Xpi5
kybggNhn2X1U2jpmV7/mt59rpgKBLo8I5AICgWKOOB416tCNhTq0WJoGNGS+c6nZPxHx1Ot7sH6B
gJmNB0QHECu6j5q1ah6Dd5RooQyO/z4ObmyDH8d4JSkjWJ5HAId50iMbNIbpdV/6tEwcfFGoirti
qMoQBFxivg+HAKy3r7zE4N5i2aA8KeyGupVHdMZ6bbAyA7jCrHW7npkgrge7z7VQnlQYAcaSRRTd
wsKcrOZVOUyVKcBNNuR1PzvyQf0pPKf3LBf+L2Hn0zDlNqFviGLJYRZMuiXJt7SBaKvVfSeZMOmA
sSoKH4DayyPzaY+O6rmfNEGHj0aQcu02dVseOLmisyb3d+PpdrTl3cKdNkir7MIZ3RENa3C44SXu
MBx3NSFQ0AAEhAQoKZrjQwj7iVdVZHWkkiJCOPabftdDP12wotj0fwZsrRAS3C7WvrBIfeRJU+Ta
kHVyjSqcWyLEh27gyZyLg2JDQZ21wlXnXdijvi0qG2KRzMgiG0dHVxf861qxSXm7+B15OeBZjWgN
Khmk/0I7BWBLosprgIMVjEHnJ9PnZD1TAKg7Vcp+KF2ZA7kTuFq+8gEXVqjzj6ZbPwgiorx+LB/b
u8gh+UGKgWjBkp7+Yhh67fMRdkHIGWBM81I5rkrlDlVzgFIgsIFutRnepvtsKzmhYzAvytW4urRG
/jWL6NbX/FiC4KY96YmJeT/ZSvbouVkBOPh6q4OMs2XsMjyoWDf0akQAzgjkwDpuk4vhSTFKy1pQ
wNSLRGSLiGBX1vgSeBhFBfl8cMv0UpJn0KdiaY86FSIf1GkigtozAU/LM5Kt7JhZxqkHVbsZuAor
l139iovlUYciEErBz0RoiSDk4OUh4JYM3XqfbFW3ZtMeryVZy8VR4U7r6kFLcxDb8t78PdgIm+Q4
PkRW68guKaYwY8zakZfI7A6kDXkCIDz3mgAikWAdQe87E26L9KcBHhXx6fq5Y5mgjl3UcO0gtFN7
ijLR7LnC5Kanuni9bmStU4Iy2+dCyL9i4f41RMbTXI2JFypvBJSC0cn+p++qGGVUnsDRmFqsJ+La
tyLcyuCjIWrA9BgZVGxQu0mQgbeJ5vZDcCg11iTN6rKWNqhT3UYgz+VHETbAY6tauZuJbvmiPWFZ
vSk44U7WzLG1v7CZS6u0V4BcTZ94VLwU9PJ8T6yAHJQewgnsk+UrYRoZfnbT/2qU8hNdiNNYCAUs
1cZDasQUdgLgCdS1R9Ty+/sa/K8sYPUHDQYdSwDnAzYM0D5gT6jDLftBzFUQp/voIGabcV9ihB7M
TH8h+LpuC54C/lA0nC7Kwak8hXWqdkQvaHCmGwETKKCnOUhODplPFhqMfKGLhYGFlXDkrVAup1PD
SQ2Yn1CVBW8LiBKTzhYetGOzze+5u78YU1o9DAuD1NcTilDJmhb951GSwPlX3gatesdwy7VQLC9s
UGe8C+ZaNHIsijyfVLCMCxohRbXCTYEiLBOQuVZUA80Zr+CtC0IhlXrwilJnBFOI1hkBZA5HHc1e
2Nr/xRz72pUG5RYiGqqtUB5HeQfx6wGYSA68WXkqm2W+1eOnpEYiWx9beWsUz1nnqCrr4btCtkzY
BsGzjGn9FQ7kdIxrPIpQVeN3/q7D7GYCRBsGvZ6Y9Yq1j7e0REWyIkn8LG4g3zwDyDY/gq/ChiCd
/210CuSyScPK9taunY9cErRuhIyY+nr8GPV11oaE44dkstUpRrlQc5oBYxoSuGHi0VQxiK1Ys8Iy
vfY5l6appXZRJSc9NxIkdHxXuj1Y3niX0EaWFrP9sratkEAWJQwlrhC/At1SS2EHmbra1qBkiP6L
4Yi3cJTJJpx8zCR67ZyDEBMzNmhpYTKKipip0eaJUJALCaPtyWZ6zrE+JJiRaew+5FaYyE+WRSol
4rnW0LkJ16xc37T5rotYZMurBoB4kHADoONCewqUR/TcSHHxZFFoqtFNr0gMj1jzRQhK/rFAOURf
tm0uxrhmYmipD70Z+t+N8OYL0VEjk9jgl5LgEXQhMqsEo1EQrogozQRZbHLEyo0CSpjkK6yhEE8m
FO1IHT+ebuf5lpgbQ1j40YjA0T42HjSgzMFttiOmDlk+t7Z7S1NUwl/hCRwZKt5RHN+IG1Dyqh6v
BIHpSzUzHrJsUe4tdF0QJlMzflSn+q32HSBUEJ4hLdjFzyDFAMwna03Gl1u7aCCYDu4ZA28oFMbO
91LKDW0Oh7k65W135NooMfu4c0Z/tNqqvxMT8F4GedCbfVui6yBqjLLkB9iFThaW9in3TLsi1aYa
njOnGM7Trehm2OVIL20wVO59NzkGnZXnjr7/YjxZ2iaJzCJv79oo1PJaIyXRJjWDyIoycziGmGQl
eshibQuqWXvM22jtzIPJFOMcYEFUoLB7brYW50niIxl3+/cJtFo+arFwYtewEnDcBXZ503tg/nm5
/qFX679Lq9RGtyX0EwbeGE9GB3FrS70P3iNARpTOJCLvFarpEmBI0LF6BkNVXwF+jGIX8zyx1k5t
uW6Uuej3Y3WqlTdlfJBYYBLW3ye/Lz6pHoCQxcj88aTXoOYUMzP80lthuZHkGC9MGFNjTKLm1yf+
PnoQLV1FtwdlSBdTK/NHPhFXX0JQA1j86TNUHEqhCT30MnKlxgH7LWE6hbDjKdsKaC6VABkLjNLD
+j4aGLNABg/UERXQgdJt8nCa4aPd99G4U6qn6+64fu7lPwZobuS+T4qxn7CgFioR0Q2BGMcgEdN/
tChrknEtDpX4xFZZNxVjYR8vpcXX83m/G4w4qE76SXBBjuNAgLwHy9FoDZEJWgMntfof19fKMkmd
vDIM1QwKQdUpHEN7LkKrZ4dxcjdchNHFdlLnqhGVvphmQMPQDHehkCLZ80a1iwPITmuHoOzjnYha
dWAnPOsGYS2P/L7Y0bGsMN8dh3hb7iZLzjDuh2DykO7RyUGPbtcfA5fZD1y9tRbLpc6gEhiaLw0f
T4f2g/A6skiuEe++VHnXkNDoIJhRoGVFXcqYFuZr1TfKE4+KNEA4Fn/sG6srzarziIJWuuPQQ2J5
KXGJi8+pqOj9a7zBX2jKx0leJ/WER1n/fXCIAkdiDXflM7IpFyTwjLO+mncsjFGxBcmU1IO7BOlU
EHqxkW56rT8KcWlfPwYsM9ROKmII1uGYK09cUj8UWfC95QWvHAuWCN7quxIlxT+bRyXtvqp1YRoo
NQjRa/Qt+g2RphPd1tMYG0eC4LWvRH5feD5oXNMQ0j01AG9EdMlwJI+0opkJw4o3gC2KVPoAaSBD
Jud2ok6DTKyKN51wS4DY856zKjt6BAGn8xfybSuhZGmNhvElYyRnhcYJuGpQywTpW7QLnJI3lRrF
/I801Eb86gRLSG/Y9BdrvQQwjUK8GOBoBe8W6mhHed1EyoDFkh4tEUOF3M0L/5uwIsp2+BDvMSod
M7HKK0HszCp1BmKeL6V4RLsL3KOmKEWgcWK4P/kLlLOcWaDcP5JrNdRivCTAYmIZUmuq4otUJ+bM
fPGtVfvOTFEHQIEyVqI1IKrid/OhQnqigUVHABwk3jFbFKyNo3wTKu4yP3JoqQ9WcFNvCZY9eZJR
W+E8EYDIwGVVvteQtMvV0ZkDCHkxy66i/UzUcoE4+3hrBgdhp7u5x+oOruUpZ9aoZH0OubrqDdA1
yyiDozYcvKhH3SMDH/xgYtJlAMb1rQPVB7pb2+sBc60Af2abShwCLLWI9RRNw6e8MKMHUpVGF/bY
BfboKBak3jfM9TLclG6HYhJyLoTQIEgm43vzLrmdV1gK2q5v+TtkbW/0PQpJcN6n/3GtxM8WsRQC
JFIdZjj2RDes3IoYogu/STfGPYFPIcO9Zb3s13qHEEIAmzk4fqBvSz/DDDEPs4pHLw+0TA/RZjqS
NN4HDV9w1z+Eu+Ll+gpXDwpmLwBMk1QDhf/zBfJyp5WFLsNc/3NMdlP+ryXeZCznz9+nj8Vc8DFf
DuimqbWZKPdB9FoOLIckWeRFDFvYoA5DI81Sn6jQKiVtBHR5nRn6Yw7BloJy3h5+MvMglkHqBGhF
DlBijm8kQxdbMMHQrOPUoXGeYtKqtMLENlg8qKuXLTI+6ODgbY4G2/l3Cjg9Cnsfh27YhXck9TIg
ERM9/uU0Ltmxix1dWKPcPmiCtExLQFoHS/xg9A5vhZvmQLh/JVYLYyUBQ/FUh7tD2e2SlzEB8ngM
eSAdJtDnA8eCSO1kHsgBFDMIASXhD6SChikB//W6668ftYVl6jMmZd327QjSS3JJ+O/SJrbzF/VW
2RG3QeGT1adnrZT6hqi1zqUY8Ziw4oF9kFMzijG7FrGUoNavosW6qK+X96mUCGlEyKnLrQY0MsBk
801nQ5zA63hzZn3B1eNgoNquoqcAtTjq/CEwj70aYapTPirfSzf/FrrTLZmiFk3QuNyx4BWrIcsg
tNQKVN0uuoYQS1J1JQO/Tw9QBaD5/Pj7umOsfqdPA3SqqYptL3bF3J7K8odoPGv9a869XzexfoEv
bFB7lstGL08J356Cd+ObupOdwFG3DVgFAzOx+G/B3fCIy5s31YxdtVmNJQvblN93lVjlGLIgpzt5
nV5Rzy0sNIH0b+lD6/ma+aXOE3iY/nwymkpLErI5rwL0E0C801nVTXdypcbipY+BkQDFgIf2iIFj
Fnx8/SQs7FInAVpJGh9KAKjV36MbQk3JOfmmAiYZrknKjNc/KstvyO+LZKHvR1Sze4yotNJzMeHW
LntraFXzupX1/GuxKOpRAFQHtIsSmElH8OBE/BGS9fbEC89S1x3kBlC/PAq+cWq/a7PqQTRmaJNU
oIItQrfI+DfGv2b98H9+WuoBkWpt30cGQLPJc/uIpiI4nPjbySUyoKWVH1mHf22PCSE94a4x0IKm
zIUYAeC4lLS+9G/+DFD7a80q1pKUh778liaod0rWKwUvFbjdExlSc7XUuUXUPMd8Zap6izkn+caY
RQjBjdEjYy/XDiZoTUB2BOWtSypVbGUydhk6iWT0p3gAROE4WtUBb5aNsWVlmus7+WmMcqNylIYs
UtGBa4PXKPod6NtpfmYsaM050MIBtgOagRCDI78vToQczlyraNmIBfFW/it9A20K5lOI5nQ04ASy
btjVA780SB14v4tTvGbBIkkQqfGPHBK/PdiiOG885h5rB5nWqAOvixg7zfNhPIXyxyx6sMus3LB7
R3DUl9z6mj1womFYGnPaikptp14p1Sx0aCOIno/uyLzPrMDr3wldNqQhWNc6cYCLc7CwRu1lhkq4
hCIj6dn3dv1LqHBHaU786puYQ3PTJzyKzPzIWuSqWwoqSKlk/Hch4qEqVZX6kgg0tYbJPuglgJBC
CVga86u5n/RphibekOJ5AMMQgDO9W71+DKT95F5JOcI3x6fABg3+V44CmOdQPCLSmfRAheTHtcZ3
IMASbqtnzc0xlE1YhIESIERJfzH8s3r2EMdEFcSS6KFSGUaZhIqul2gjEtFdeQc63N0IgFUD92x+
/QViZzV4LeyR35dnPUgjPiFwJ/2UPMhO8SQ/6rc+atF4gr2wbnbiexe+KWEuRZQgpqqp1LO1CqWm
yjLQdmfBUH8TiyrcoGTNAimse4mE/xNqXxoeXdRt42uZnjeg8Dt1k0U6QoI9/C7wNuFTq33lbXHD
HCZY38VPi9Tl0yRaIfgN2hbcJrnBjN1tqpvND/F7YIHrqWNSz62etsUCqX0M5rTvm4BUv4dvfXzr
z3f1xGLtYdiQSddk4RhJjT2shbA5hQehs0Qr/lHsqsoEFSJA2GrghfvMNn6wkrHV6PW5MrqOEudx
0UUCOiRh9ciJD5H0YBSh2VWsuv5qtrCwQ7n9zBWGpNYgWUpRbW88MGZ8DEqxqu0sM1ToH+Y8B00i
unUxhOSr/zfDb5iNJYb/yVTQr6NaE5pWIHNfGYYUs51xM7g80jl5z75A17r/BKD/n/NFEzwGXcIH
qjYOoB8g8MV54//q75ITdJus2eK84kBgae1vIoQCEUM2D+56jPy0T+VAgAwJfa355WnQ1UOtzPcC
jxGexH9XcrDi6vkmaPgfUhBspjy5yXKgEPt0UxXi969cDot9oOKMoHSdFk1wVtlTdz7Gym0R+Mq7
4oAJPzO/z7tblj+xDiUVZzR0FWalhsXc34bKUUs3onbPWNV6kP7cXSq4CD5QNEmIqxxi17M7RZhQ
xhe2Qx/iAMIOBLO//eJ/jWi0YlbnBwLfq4hokQL66ba0lOC7Xr5cX9rqyggMFtxdRD+N7O4ipIGB
nauLAaiVuNmg/rnthHJ73YKw+oEWJijXVCZFSrQcF0H5Nr0T6Hd+69uzB7Wq6ICw6eLBrJmsoMky
SvlhEqMVmqU4D6PyO8tehWKvSJXJWNlqiFmsjHI9NZvVvGlwHww76a2F6Eu74RK8CXjAM/+ioM4y
R3mh2IIsagwQoMkFrgLTlHjtbkTbKXMNts7RakRBikcQhwR4SMXpnFdQfQvQtY7QmA+c2a1uBg+1
HbswoGpM+He+9CJeWKQiNhxeklARwzerYrvxMf4DynD19fpHW3eMz2VRDs+JrexDaxaBEpdoPM5W
yj1n/fNXjGhEUQzwAghUnZ+qVojrfJDgfUqgvQ2i8aD5xU9UAJ3rZgTiYBfJI3RA/2OHeMzi9JZj
DUfPSdS3RLCVQBvtOdm1GzU0IyBhrNpEcciGcMqekP2KDwzr6/74aZ3ykA5y6RmGKfFo7CwfYrUf
AHNMG4N7T7T/onO9Hqs+7VH+0TZagsEWfLraDkUzDx0yGN/uY83MOit7rHelZQwmyys/3qIXmwyK
HygPI3lW6cZSLSaZkHcg3+06Ltu1Ag5DG1fNvuf6+Dgk+mD7WjB4qp5B/Qlkx94sR9V+TsZpxxtV
cSj0VHTCoBaegy7MNyJXdTfVQOQ2jTl2/TnwPakQii1IhYdHqVW4zVCJ832cKJw9apx816UyJL+C
WHZAcd5sW3AdmSoX807BpyHslrwlw9n2c6Tp9ghV09vED2VXr0f9oI56uOXHQnuK53oT5OBfU3B/
9XM/mBLfGW5Wyt1Bn+Lp1g/8eeuDcd5M0jB29Qp1TKHNa4dr9bf/4+zLeuPGoaV/kQDtpF619up2
e4udF8GJE1ESqYWURFG//quehzv5fAP4Yl4GA0wm6laTZ6lTpyoUa4sGT/H62ZoQxkk0X5exsXd2
F0EXobXdfbQNMo/cFaoMtMOmd2NU+l9O3L8/xecZXDuJVcERSP5DnbhpZmo/Da5LdhseNb+Wr4y2
/nrgAnChYXsL8czP3CQ5+oxLgl9+0E48TV5Mli9u8F+L4T+e8CmDjPbCGBEoUsG03v+r7PJVjfR3
fOeP53xKHXQaPaY91BIjdKMOA9byp525sJebVNzX0ObfU/6/j6OfGiUG2XF4rEy3ZR5oc5qsyx3w
W0QcJaSEuKGMyyM7eG/6KxfYL17nZ2c0Q3tnKhleJ9/fXueNMMR29vErOdUvzgX9FHZXBesa3XdY
/p30XvfRqfS/lPz+a5764xV+Cq69LDFmlCDyqqx/xygREiB3/1g8MwA7N/kkfv5vK6oAdghxboYF
KAo/ZUdC1sjYN8bVkM5gJ3XpWMC7pgUdarvpJUN6JPr4T3f630d+Kg+jEEwaf0QWsQ/1rtR78Sx3
a7KBL56AUdYcvwQm/v7r/fvAT6VhL0AP9Ri+owLUidoGw1IY5pxC6JtDpSOJ9l9BPH8HX/54q59u
OYwh4L5iI3FNKS08iIxB8/K2+nibK4YK0ltfrrfdCoz/nbP+/Y6f7ruaTC3nSqnvU6gRHq2GXwDT
y4NBwQCRgWY99F4UnUAsGl8awmVu+/W6n3xbfbmG+dc6MvRvK0wE1gCf7+TKGWUBh30DBhz78Yoi
ARbDtz6c5jc57K8K/7/y2+B4+j/P+3Q5uyaaWjrDzA9bd/0rFqPb11LJ9uDwqkmswYTxbbVlbxZQ
qLpbETHS/s4Xw3znKTJkg9eGeRhaMEMe7ealL3n1BZHk78fhj0/46WrDHioaHNiVYPdQ1Elb/eNy
yI/kdrPrN3ht5V/K3N0C7v86D3888nYn/igURRAwHlK4DDVy35jmQYRWtpW0T0a17TVhV/ieH7e+
3fXjFxnur7ftjyd/iihz14qFzQ6ud2/23rKdK9EW/yWE/PGMTyFEVn03LxwvdPvp5H7GLvDSjUE3
dyFbUn25YvH3ZBpSANKAVSAZ8ulyhVM9dp2H0UwAMKDa3Riwfnzb4vd3UfqVps7fRFIAD//P0z7D
AG09Qvzcw9bSbTH2ZgXnzDG28x5UDBU/GBXwR5FsBXYQs6FA1OyhQUEgBlHl9Y8vXvPff8p/P8mn
rsaIMhIea9bvJU9Llsi9t1uO2wNweJGOT7ec9H+YFP01fMD/CEIb0PR1Ptt3Q/su7EZpbpMiSL+/
zGhBLSyD4Gsm6vJ/EPb46nmfzpLXBJx1pIIJ7nfMaqDj9LrtaKrSDhaQOE7/TWMDyCG90QpAgYd5
/f9/N8fBh5za2t9+YF/G1dGB1DWWx3u0UZATT7uvfSD++kP+8cRP0WBi3gzhC9S1MM1qTpioZPU1
eqCY8UNIBDSUNMQ87D8O/f547KdQUK1CrFbJ/vmimOKAwwBZQbGf9zaWZ7/eksek7W9R748Hfvot
t9oQW7LAe/cGIX9aW8BF5vs1gwRW38JG3MXG6y4kbDoz9FRXRwiedpxbr7WiY2bPak5NIyPU/RFs
M2PbEugDmLX2VmxNwnlmgZY/mqoCY3MYFqiylUKZ586erLt6HYAC03m9QK5dPze+W70TCOS3sVs3
wxDXxoJaBhS0NuzljKRtYz9YxJhrWYL3irwcgHke+CCCKzzl29a5EHkJg7ILkmDj25pCsG1JvWWx
Um4Jl8eikxtNK5QEF1eEwROWXqNi4iRy4nYIZ4jUwLnqPVjF9DaNGztvPAA9DOhFPgrpjVm3TtHO
oA9l8Vo53CtUJZwgWQaFa1A5GrTRWqBZGNfo1Z96cpAWwN64IWO7xgr/yOCKJo61yxoIOGKB5LGr
1PSDB9gBjHsoZhdRxQMduxZTu8lV5o21ZY9XFLA3CYm2b97W9/BuUy29dNFImjgsRfvSrpGUMfrv
5lx3MFirILs7x+5SqXfHkRWFxFqwJEI1no59UVeA34SPuzNNDPnUn5dOos92V7QcFqXJyihSfO+C
hmCXAYulXlSbgoPiCvDwFzom0TZFIsb+GUh8szej74M1VKIasOgs6TZnb1yfI5eHcaMM3vpgjc9q
4LpwRgG5WkEeh6hqc6ldG293qy6bZNEbgWrinGz9sM0JNAW9bFjY1t5vW9nvamiHnzztuj/xLows
FjhrtHvqLOfaQABMMjtdmSjToa3LuHfVJM9tyRXbVdbS2jmsMfj4a+OtmXeuikB4r02zXIhrlqwX
Y3dtmhV7GtgHARO+x4HW25CW1C5jW1tigXdvF2brVEYHY1TwaLjdvA6tpd9s3pHUdfz6uVnBi82C
qpXXUJXsB5YXmrd1GoJzt/lTkExuCEeO2SO/BsgF527LTbZWssptIeZn273JzEuwvHG3zBIbaArt
Sqcuj/OmXLDnpR08+iADyCKE1PDzombZxNxahqvuTb1buKmLBt7Q+xEIGvafg9a7WJpsb31onIMX
Qus1hGQa3q8htE0lhFvycHJKK2kD0V2lEvw+GloD0GTbrP00kvpp5TLM55G3R+j/jC8BDLUzbRGJ
sqEr3YI7ltNn81D1IHtYfidS4tYV9PN4314iDQfntu7C0xqE3U5bbpPoiJvEVaRPsSVW3ofh0t3Z
OHeFF0jYCQgXm57hwlco3gfTs1Uv/MhxvPu4jcIGf1k4FX5gNbtaGpC6RDtESS/YsIfyjVSAHeR2
sYZhxX8i7lKEVuk9DEQhz9tLlNYeM/fQ9pqzcrTZj2kIrd+I8dNOOKPeWRWrTh7y6HFBCQgvk3rB
5+ObiAfS+XezM/Y+4oY95h3o8K8jXFzqXbR66uzyCWuqogfdhVrQfi4jeXThPX5Zu7pEdJPL+lg5
pkEcw+uVoA7jj6R2rUxhryO/tl4/X/gW8oQ3wXJeBwfaw+tQWTuPdVZGGrp8qwyCHgdMdg8RWFXu
m8WiuEdhy39varWuDalkzvuN1HntTeIEcUG6F21H86APapHVA6z/YptR6zSuw9LFFlswkq01K++q
ns1QL8BgGO1z4LjPrKtndJW+DnNSOe4TuOteUq1bm3kraRJPTDprXEfsRdgMhUeC7UX61tTj5izy
yqPBv+9sTDIStQ1l4lkl9j60DLtYWr1G0PPqbKSOTkK1YC9DhOtPXDsZHHrtAYSL3klZt4+mX60h
XnnoJ2vbuVnQdOqBRQtkyjWzYre3xN62CQRGW0cfww2i8PGmIUk7WRaA3HAWL41brpmuAV5Ptij3
LTYEk5oudlZNZs6HOgLbskTIlyNripoNP+m8maRxTcr0ksKMLtVybePGdXk2OBJYwraobBvGIOZt
BxOzkPZZxW2o/0ZRBxb62E3bbgZDAb0Kbbx701rDXrHSOw+SvuqVeg+b7LgomHSkeQ8bx4tgdMSM
n9euU/Ics7M62pWgov72S7M94i3OebDUKuZdYL+YJTDwJIVfXTbwit67VNE6nm3bhcG9Ckr2SqZG
t/kSlJiDLWDTparr/aNVbvpBBpZ/160Ia2tVL4lX8zFzozksHCg1J1Olftr12JwX2kfPa+/NsbfA
ja6su/6ZQse2cKAvlVKk0lPv9RBXQ2cMno63XgYkw3zxCdjcPJJZsI7btbPqOXbKKsxqf/YTQ7QV
38zEcxu7anFQIq0m3IHSizXX9IqdBPtgQ+DgOEEdL/MwYctWmGH87APLjr2wHTPHQbpZyRQlbofl
TngiN0lod97Rj5otQ1JXsQ8qTuJ4q/NdLpXOtQq6nKxOlJSjbxcaGrXxUuGPWAPT+dZ20KM2HRy9
8LYKjNubWKwCk1gVRUfaIPgOdF5i6pZt6sxb+6KUg0kI0fN9rynNrJGFiW9pE2ur4meOd3pxhgZo
xRxgkb5th1woB87MQq2xxvgrY0FjZeWiX/sghEC84s6Hbwm+k2WAJffVlOk8LiJbrMnfdUp7RSnZ
iuga9t+qrvbjFtToo/IrjLSgOwHLnt79Zm+mjC2bunFJxt+hUNGZNLWTTh3TVw8rEk8Uc8WT2Xo/
rsp1fdYlZedKLx3SCiHXGvLf9+Mc9jkBxJpDAf3q0qVNaLm1caf1Iy9b96KW4UXcLEFBnm8e257q
fVAih2jJrUdu7CeF+PbsmApy4oSywu2JiHaB2chvFa7dkfpV8NhM2AyJG8vB3xeE0wuULOps02a6
61hAMlif9pngA34fW5apoZa9Q1TrdnNl1eeoNEMmWqUK2dMlg2A6w+9tv1ZkelotJjJgEgRnklhX
wdRrLT2TGVdY95CU4EekbZaF42p/lw0WBnm1Dbt2qOYz8LQwsSAFnQrRdTuzwtvNGglGQWSxp5iU
HBYQKEpS0nmIfD2fmwwOUWxfU1gEM/ru282HVAPNy4WUh5KXTezRejrNSov3qkedZYXRBw2bD6y3
DklvGM9oSR5L7nRHi1Qe9MIrfo/sgLo4XMRdUG8wL2S6OazI75lq9JaxqAzf7L7FGiThYephlpDp
aXwdje1hEkHXtO3Ekg+2HJKyl1D1qQf9o7dD1J1BvWPR+uB3VMWQM0ONqcoLj/i+92ckuRX2SH1W
jyxbXD9VJnh0pyDbGCwTF6uouNvF2Bp5DpsqtRrvyRNd6muz86v6hLX5o132ly3EMHcZlluMig6e
Z9XIM8thqf078ISvZRi8BiiS46Dr7irr99oG+xrm1yA8FnYPQaehD5K1RPRWZgxSp1mPOGrZ2HqZ
1zUSNXH9sFh6jWm7/YIUXHLT041r6exU7+5qPebEwVptEOzE0Oer7HdWNE8JdGx2JJB7w5RImRFF
SLrfCB9OiiL6Y6h1JtxmSxDJdpHHIAAeTNdttFWCPJb1pEpWyxzpWBWexX5aXP7wrTp3/PZsHPLA
Bv3YiWlGITvfSdO+NT177PiNST/OSR2suEBizMpZpUz2e3jhxEEbXvuFtrAW0JCm6SasqGPIsPkI
NhZ761y/kHPzq5MGoFOX3z6tu1gspqO3UwM0HaPqp2vEz0HX37e2/hVIOIlHC8we2qDwJ6jdltYT
GRfgpRvqJ14uhTfie9UmeHKm4d0i/h0kQA5G831n5pMFs9jYn1asSKry2jZlzN0N/MuhPQj1XoXu
3p1lMfTwBytZypS8AvrLJCkLQqZMjYBjmyBbaLWbLHMoF9SznGVCYwNFzOlWDgAHVV6h3IN6JKZf
5OBN/qtm9T1XrVfopim82s2Dlhy4hbcRzC1LtILwad2wxCO6QO5NBdO/rUr3ie9aR0nN3RD4z71Y
X6wSreBaIl238wKCyfzok3BHZ32IpA0LrMFK59IHewKWsRvGfLEJ+uswo7zw1SGyWdbP1WHp7b2t
lh6iwfZhnrEcYenUwv/eoDUhYYWAYugPOxj2EnuPq82OiEJHGoR1qpUQH0aL7er5ZbnnrHLup97g
6tZYprjlB8FGKK/P65mvoqAYtyRsGn9PYEzmejZZgMrAahkckD7aJjiJqTWF2trUVRAPJcJLZqu8
Bh707/2h0bFa7GSELAwKQrTGMwZUm12MC/9pOucF+9q3Ym+Zs0hEgPO25U31zqPbBkdrJoeZYx+A
hRm6iCDj6LuSZrRMPJPxFTD0LvS3rOplwqMo1mGPZo2sWbXNO0dAZorx7Rg6qMDJVGZhSU+uQVsP
qY4Dq+ydiEjOidNk9gJTWRMhQSJXr1KijVVVsao1qW3cHwOPMIWSQsgqWVofB6959nv3zp/c1LeW
By6cxKzs1R+dh3LoziEXl2ZA8FH1vI9Q+qqR72e3P9oVtix4X1SRnVrWsCVlaCWq09+myo7lwDI9
i4TXQ7IG+iDRkLS6SztnxW6XxIqS48eGTm3skfZ9CavTbNU/mWhQB41hoh3+JIh/b/fy4jXQcfbD
nZrovRepMQexXUDxuMbgWESxg0W1iaqDa+l9JXSFLkRAtiOqj6ZZL/XaH3mNgUmJmpD4cTD1RbRu
hdjc3YYsam/edz54qVy32Mfn81CE2aY+OZ4+kXDaLQ2Ennl0b41YaVT87Pfh40yC06LqVDjWbzVv
+60ZE9FgERE79I/OAESmD4IC7tO/nW36toQmhwBhFgyQEXaC8g2N2mGwrdQo/xoI50zxIyjm7uZb
FAmxr1y6R6yG7wFTPI0TfUTtbWInCrGRxB8ANpxayzo0s7vjpRMmIMplONEFo9slWg0+jH+mFYh0
dZP30jbXbuPPvW/eemp9wx7vh1UBkIygS43jSZeycAYvDkKK3sV9LQMZB06UBjCUCUIm4tq3ASqN
x3nFqSuHE+EcMT66wiXpmd9eI6XfDZnQIxqNSNFHiPrRD+42Bw+ZYCLju08VOhB2asOgTmUH4rzT
PKy0+676Lp2Unbm0yWiodjg5iYqslxVVgSq3pPHsM2hQU+XbqTdQk0mIRCQVQuAe7sk3IxiPDTkW
NnXczWpJWpdsRWvJ790YIUp6cjyYsvNii+rybbOr6lqrbilse9PnxUHz7GKWcgf3SXJh4I1Dy80W
aV/bLv7OQUAWtnMcgDJeWZ83ysBeRbm89422ks3zX6Jy5LkTWb83v+uT+XbXO2xX+f74jXfNfq6t
F+KILpkrXLVtMx9EjhAubfas9EErpu/4MdOOTGfXGx9MBEL/BGPQar6YCXtvzYIVCkoeuWq6GDJN
qc/Zg+tuh7q/oSUBQaJcdpUt0zq03mbbgb6sdPcBR/pw5/uwxWaeF0y5ceYx97XeMRepzwUZqnbv
jF812dAGQOObKu+QR70K3rIO84N8kDBL2jz7V237J6cf3xutdkxDx6+frn0PsEEu1ktZOnfAyDJ4
oOwXxHtVIU3U/b0dyEda1/ddR19Ff7sgaONd57SK7eAM64Pyp2zZmnSs1hyc5Ms8hR+8DYaYliip
a7jPjtU3Gz6/tQxQgpmMbmEWKXl01u6x78s3r0cvQLh47bAIxEtcsh5mLxGu7TYfdS/2TYur7PFM
YmKDwFqAhw+eUdAUU78Wumry1ffPg7sC1NPllXAQXJcmiUrYt2waiQDBJSCFhxJ1kHpvVa/LALTR
2g69Wu5Bez9bfr2XYfTTUdUB5wTmQEOdrx49Tno+stuGdbeuKZev1LinBR2yUw2HcPHiZV6zyJHX
dZpOnirvum54HsPwHXjaD+hAPKLuv4Ra1mlXju+QuMtmD22tY/zHbY2+EbY82lv9zSUs87gA8ca7
752xQMX4yjfrw1HiNK3NRYXuvdO0p1raMSxjzgh77wJ75dYS5JTQbNogVCfLHk4D/qOtwNIMlSic
hT7UzpZRO9gZrzr1Tvs+a7M3nbvrdPPdC72E8P6iG/d+QjGe9AvPsSufl4xdNCcjQmcDiK+5Lsbg
jIk8qORT3XSID/JupmXRS/ELEWkn6Pruc1LYQ40ZHoGsRvCDzHbqRCWqJpJgxJhhrnCciNxi19A9
iapztNBzuJbZ1KK8mOzcpkHm2EE8OoAUSp3ZAQxduEY/1uYTR8OPlfqi4/N+W5osrEInrmYY1Xri
zFw0Smg7Q28r6Njsmhbivq63Y/2UjvNY1L67M5z7AB5m+FCgTu9mEEHAf0rQ6gBpc8NjJfs7ZYZX
PZXHqFMVsOfqzRqje0YnEKfg3mopegHHF6bC4dygeIClhM3voqm5hCWe6WJ+7lXBz07Qq4xYkxgx
tPhRqjH1IvkG4PRXUFoWIOomSljU7dTKYDwZrVaV+wSqx9O0HiZ/OwNnnnae8V8FZsFYM5RwV4PR
TTJGdhR7xnzM+MEAhMsFzaT8VrdCZdipuDDMJfOGR3vgc/eYgD8JJT7YpOBh7rmPFK1pEXL3fohA
ZhiAZq7ej8Bf72wIGABlAFAAFxR8SwBGMw3vpeNsMYxf4IXtzjidsv2hpOoSNcJR0tva96hFm8wG
B0ox7qTu2jBiv8VQm0tHFHYDqu0euOJp7Nx3wNDAvtbEpv0aT2X7gwrmHhza/aw9WNS2BCm2m58d
Vl0W0KispZtib4yaQ98O/SNZ6sILeWZwLMgY8hhUFft1aVQOI/WMtNTJ2mqeHigPdULWDZJsnnaS
oNmsRJCNnkcFg+8J+qWFdKI6xY7hrzGC0jQAQGh6QOGiDIA+lTcQfaspHuRT4Po94JRlwhh+U5DJ
9W0Q1ZUuFbylh+8OQO5itbe3jpCC9NKK9YYssWk+ZSCwvcOvaCct/cqFglK94mHe9NV71cyPFlsd
oDT9HQhzp3pacomiuRUT5kCNvt9a70gjel/N491g0xdlIZJxZq5uNe9oL39UTp/DaPfq9tgI3Tgy
KsNwOaAKDor9z9oA+kQT1e2ciu9gKLcXYPkhZjy2s38ZzVYQd3o2pCfQflI6h4/vGeOKk7fCfG3y
OFAcKPlPClXeUKx0+Nhcsmc3kYmJ5rT2d5CcTSz3NnDY4qiMXoQGu851/feJBD/DYEiGcPkRueMa
YzyFjZ5uAJSm7V+AEu5l010jmHQzQBiZFw0gkg/0l/IbA5uNSFxaa7n2PpwE6wgXFRvqGi0GKrcl
Ci6Aa37Zm5v7Ru3Kbi3aaEL/NYmLv+FfahLwBMrbN1RdH7eStbjV4dUPh+t2KygCvcApsIoKAfp6
Tp0aRKLv1GBBDNNiOem7Ese6qX7TVWThAk90KVOP1ZeGQYffgkCdAcwKeKvxcAT4mNttm5ipOwZ2
kxAH2oNeG5eUZNIBkC/ci6PczLD6UQBSFStNdUPtxCXDqwVeX2xDc3Px3TfLpYmD/T9YtANbgCTj
VKVdFaZj0L1Gbfh7Bf+lmTGR7MTd6DgplUFCJg6HU5PNVBced9Jlfuh7NDVtdUd8k5ogStB0JivM
dTpvirX3G3kus/0AjLeexrbyM7iqZiaqDnwb3jZqHdXwMICFqQc/9Qy2rxax1xrfc40uk3ALvQyJ
B1RPj1MhWF8YwG2SuXEk6wernPeYw6cM4ukNHDuiMMjQaeSeYanWWKMsgUN2kyl6Yu9a4DQOMxe+
kOfRmZ8mpTFcnPmHNyE5tsTHO4zaVxSnD8NEywSMoTf8WZ6NunLixl4vpJq2RFcrwbK5eELn6abw
/4JLiTL+jskWwjU1aLh2+z1wt4+2AiaoqjmrAopD6Jkcp+woG3UeWhd5pqFHYMI/NjIfbW9sMVEN
1tiOtky1i4z5Cv4oq64LEjbr66upuivGtd9NLdDZob1dyAeryrtytXcdmvO2Ds7e7B9rpwXeOnUv
vSJLjDiNtmWLrq0U96PvPtXO/M2doHO/1GbDIGpNvNVLZwYqlg2n49lWqaPI3YgJ77pCnSYEkEYj
zBi9vF8jZK/hsKF35m1bzL2blx3jMaH8ukVeMdAmX5iVVyTMGmEnsK8/RC36ztZCew5fF7/95yQY
jq6pn/DReVYJL+7Xeo/qs0qcps9b89FvywufHwAsx/NQpg3Oy4zZBIOEtXKGYhLdI9yN0q0jiasr
oKDXOrBjFCr5Bq1Ra1yyYeoTOh9d9T5MPyy7SSWYEzGmoHmwsZhNfkZbJ/UluMIanppel8hhueOB
AQFqPIacAam/h1NevHTigG2AD9j9xvZkzm4vD9rtD9y106XGBjf0yrzQBV45Hirj/2L6Oyau5xCo
uQsoO5rH30JAW2zDFGiSGYZiSbcSMI5h5CH9E8DhQZEnbXOY7skUSvaJMs3Zr7a9hzYMk5NiU1iy
1hSIhYfC/WfVvg0N2wWKHF3Gd84IvaKxyjjZcg8iIJX9NHFr529opDEKbIb3UvwWq0wiDhxr2k4W
M8VYfqsx9akJOXT9krc6SG54fVeRvPHHvLRDSIc7uMx8y2rw9atoOpuxz1m/YkCJ8WUPZRyQtUo9
pgJNN6hhuV8O31w1AHSEKZuGviWbz47VFO320g2PHKAGqKgo4Jx8IgtOA00M+lxH/+oqntKWP+jO
e0OVa9Jlrc9yHOKWBrHvw/mo0okTNrsV8PEqsWzh/lIYNpQz1jDImLL6uSTWAVzzPXffG6d8AP/p
DtzuA/XRv2lz6nT4aIwFv5026UyA61DuKiC0mDo8wc8VM4gqUfQq6CNau6xGJ+JyyOQqlcPe6lB6
6gRQ8+UGgpdlhJ71wyeYVNQ2iAnPnY+avron6HtaZj9IMiBL6XTZIB/EcXxxyiZOz9QQnAW9rxtk
Nm9KNgXdt8Hs9dLezdOYMQKaBZ2KQJZFBGRtRI3GI8C4ocim2rkTyoclxXY7j5ZEUvLfuhrjpgYU
g5k+9OO8G6XabY3YD4GXAd+OEhvTesNbqEiHd+tyz6busomz7VWQkQCaN8Nzbb1GS5dCgygHBS9T
Nt6x+cGi6L6izmmm4jxMmFgOSU1QMa/w1G11LCwn3wYgFpG1N2bLooUXjnoD7+TeB0MCyqBxu55K
1pwW+guV/0F106MNWH9aTBH2Y9HcWgPaQf1fSQQhJ+15k3Q2faINZC6aMTVM5GvTYk9vjTcDZHFV
SYCi6TanmPGliPGyuf2IBACJKl/a64Q/PEJtpEGtG8zrYWuiHAxTKA1BQxqBofSfnK6+hhKftuxj
KOgkjhXEzO1y2er9PIIfZrfworuzWLPbDIq0ptm1i1PgI2abaBMBbZ+K7Uc3/BjLIGUzaqxRFeWE
WXeAFDjfcf1bWdXF0CjxSnBMA/QmBhF92XHMEXrHfg7L3UQ/uL3FFqS92ZLVwX1oA0idfzm8PNjm
1ebkWKOAtR8759nafhq7wSt+VaE86flMBsD+89PgnsfxkWnggzZGoShp1/HeVyJx7F3V/pA2lCU8
9BQW7tmUdNsPH20ROIDgWmA0mOgZq9vAuBWoMtNtd0Pnga+/hSSvy//H0ZksR4osUfSLMCOY2QI5
j5ql2mCqLgkI5hni69/Jt+s2q1aXMiHC/d5z3WnseXH7fv1s861o/R1C1soXYJcHzwP1kS3ExR17
ZkNmKEySW6phm+cs99A+l+IjzrWgWrNr59h7S0w/ZrHVs6YPfG2ikY4D5ZVn5RqhTTMtVhWWiR2C
ZARN+UvxMFXHbBkOqQ60B4gxCv/Nm3wuSDfMmCLbWx/NQGpyKKNJrPvW8jaNjbmYfhiTH+jVHGVu
F3kOUhwuWU3vZOr1rsKB0y0EDyO7rpoXTI7BEzof3JL5pjRFD0Kmy7//X8DGKM3cDWw12VAhYxmI
qMupQac37o+wKpunEV9KkPtYhg50hj3BuX1v/afEWI4zlxZoeOr+Ldb3KY0jvOewUf2TLw5zrn2r
/NqbiOXib4NF2Ftv2fLaiCqiXS5oq6xRD0E3mMed7uPxk8lHSqnLVDt7f/6GhgtK6hndMZkvTU4Y
oAcuJRDdc9V7fNunuHERRNrQcPCiGSKeoP0u696z+01ufnYGs75cRlcM2aEymfRu8a7LfucL+qfv
jgI0Ueam1NdtnP3AF50AbbhznQjUMJh8lOLEvCh80UBbrgtoJShx0PsIk+LXSNjp2HjRsC7zxqQd
CBqreZrEXo/7kzaxGbS7M42ElcpFlFWfemlD7jifhGL3VUtjKf4OxUGVv6KhqtTdf/1U7elIv6Ck
N6IeD8weCCau1PJPPh2kGUcZYE8yD8daE7t8+VjR+H2uLqOrwsazQkND/k3icJJFkI5agPUbjTwE
2YLqXbYRDUgQ5yKgMI/qjvAlN3ejR5bqQqveG8yBESxHr/gAPG0B75i22cPmFQdv8ILGe274DiqV
b5OMNdUyDmetibqUoYzZ/WGv5+l1tj5qLniPY7qM39rlajXvS3p1xq9Ce7Xaf6k/8vNoR+ygbr6G
2AjZmcC+zxFLmvvQ6rgLhlCfpiPewdWvP9iws+GZDU0mHDO/dtNSViQ21kb9VS52MKpmk4mPNHu1
m6e6SwJGzWG332NVBZO4xnn6KkeY/iF7c2e0vL7FMql4dt2dNzFjtVLbbvX3LdCE6sVmEUTl1nPs
TXTrAG4OR215WMrPKa12qcEMYlRC1ZXRIH5bo9tmE9DicAZxCzPqdLH8LZJr2XWhIn9catvu8XPZ
EWvZT7VQYd4m2zZDtYBoK8u6oY3r7vWqXam1brLT9ngQz0uSnlVhRkkRX9Ebdjl+mGdu1GSHieHz
wvpR3llPg9dElrkQH9B2a8PkHuF/leyi5O7hH2uyNqYIRm9gDBYw1Zx/J+X0m0lID5d1nLwnTnY3
xjfPY+1xnF6t7F+vrdESd3uRqrvzILQsWsHOAf5QbJXLd8bscf6Wl4zm381J7nhzONDsSFlevAY1
swSwmc3LVH2VmX4fTJoaGp94TZ/W/sMr4IfUQ1/yuJbik7NSkVVuMPvoJ9W2wZU1uxO2L8cAmEOL
wGSYodaPIffuTY59UKbDXVT6yRi+5FhucnlXnZAIJ0yRyO7mah708VMWXoResNV8dUyn+cKIze+E
P9VU15FJE+WjOvThCSn2Xc/9nlFQJqvZDnN1WPBvq/G39GGYkrkKbPnsWt+O8VT0PGQ+uQDOSKPG
kaATTf9W7Yum3Sa93LG58mRkn3r95sb5NR3cq0eirqpEYAwkqVeQwflLcuevA04j3pYwh6jvtYjg
TdSAlKZttk2mNKrZ/TBaz3r/2viIp8W6zXxq8X55esgYBbRCraHUzVfiia9Fn2zhJCke/JtaLyCd
m4k2u8jds0w+plL/lgj/LT4emE5kpXIjUtx++c8CwcO4p1i7lBU3npHsqtHjtZ/3s/c+K/C+9Syl
cbatv/nY3lb3jgnJ3C8OzuVL9Dxzq9wbefuq6nh+3KdcGQYfDdVyvCUdH6zJGArLC9zsNut/zP6l
mUkzUCtg9J7s9Nswsls2J5vUGQ6e/vOwt9JxCSZVcH+91osI63jAHl43MT5W0RZRyTCwEkrKdvyt
mxnEW9/7ho2kXITQW/uFCqCUzaaQXtQ13hPbd0MXmqSe1LZJ/ml9zsM2UbZxLmXpHExpcZTdsRqf
CMOFWcLfXiW7fKRRSL4W98bRx9+mDQdviDLv3TV/EUailmjpMCo8fPvm1uBSHM+FWUdZeSrkaw/J
BZIUzO6X6OgONPYkU+sYI+vZqzUqlvSSzbwtqb1pswTjQYZWumwfw3rSJWh06hvJKAYrprkwtlXl
8HM3YCqBP7FpfXWOFVUE1OxtSRmoN+2k0QeGQylThs78XMQAl78FqxKVhq9vJSihb757VO0cYTjy
6nW7h0M+FWfXt0Kv9r4MNw6beCvyz76vNunEotHZPOSLi/CqRYlj7taYZR39A7z9tKrNUslXa27u
CWaykS33PBOHav5xG3Uo/OVSiukFo79r66++RWVgLV/RBmPKbgH1QlUUpLp3XIcFD29TxBWfJA+r
N2+ZsQgHuoTpXAeN+ZksbQDUQZPvHd22DwYJAGocO+V+pEYftR3QGnuwPXx8bvjIbjpKs/0YH2y+
mSQnkq6NWwrli29W53z6sqsfd2HGQPVfalX7Ir8b6X9T8vTYK9P6f42CxLzpnmbu904jVJAkL8OM
bwJxRBsaGOlXkmUHe8AFcdx9k/ZhLKztyr8m5V1l9sbApuiLIZokenmcf+QUMv70HFdsyuWDHnFA
BoMyvpn/uElycQb7aMxPcby85VhQ0jhpln5oLX+LaLsZqOEt7bXVPuexC5b03mffloJ7y6fbw99x
Uf57HSlqxSoYpo1eM0KEBkEslyH+8mwQ/kPOmrlMY4MLO3QGyD5P+61LGVH60kvc2/yvn8X7GcVU
PCBBrB4v96+1c6jjJUikR323IvDe1Xwrx/Viuw3NjxmuoAiKrRsDog6bQIMWkM+pLrP/bOZ5pDJE
PvrWnhsy1Q+uVkUcD4Mi7UkJzNkTpVjm8YBCpEPVcf11PQuwO55L9s8sJjek9u0aRSRpWuNRbPvh
IjmtiCcdgQGYOUBH6rRRwcSiUlGay/6sGU+MMA40kV5N+5UNYNQwDNWiMW/Kab/O2U5XVE1DxR3u
XZfM3bYYuNLd9TOKuvkSd2bQFh/8kvgQ1kUba85imj6m41WdscFzjWLuqDbXVIhKz+PG4zdW5a6v
zY1h8ikZNVo4o41hTlfZcGel9zUTcdRruDnzck3N5dnv5R7G9OCmYgly+q7Oyz4Q/49tZdGT+FDr
sbHutMz+sq0KFKFWl3SNQy3X9hLCSKVDNJrtduz3Wv9jaq0XQmrLcCmMX6NdX3VffpIcDlk6uDVA
i0P28zkhDCFykjIFvRw3Wef0P3kTn3sAAKeMT+yTPpmDf7Ms7Z57nFUreyvMeb+4dP9gCe9Jnt7a
uts4K5XNlCnkevPrwfEFRmIyXKCJ/3mV8Ycena56GKMCeyM3dADuyrN26/xoLoTot2hWxqOAZobw
QDx95vYVKKrZPG9GLTmq6nF/lDnjcNP8a62ddPfgmgKXKZ7EFq2D6oYqWCqWT+Othk4iuBTrQy/m
64BNAAX/nk6UxTKpI5M2yXpIktjwD0q+eqoLYwrMhgtQTyXPkg/35jX2bkwZivNXd3/MJAvE4AZu
SdfAiBzomE2+fnvVc8pZ1owaa4rPRvHlme9+uoYVH87UYfVfHcARG24hZ4PfqMPlq2eU7CCuIavM
PdvHQ1+3vwSbOweph0vV7OyhiXpo7maAox/Pg7LCPvkvR89uxmSvVTnv5mdH3gf2DI1yCDJcTa1e
tqUnQ6WMPJiRA4kMhVW/7JZifm0NuYm962g2UeM5J2BEVt15JrqzY9tBT3CkXi6Ny5Bcjwn7mDmh
UyAGsGmwSYtzk6qjO/7UztVnWETlXfVSHGqDVXm8gIv/X+dth+F55dr00ms9F4GnqGhSjAcS/o4f
xfJjYSevEVrYiav5kpmQcd3V6lDpKtaVelxDQ5Da51iNQVHCuOT3ju2pjfFsyY3dZZvFB8ywXqz0
PujXmNOY0dO82wxvyJkgUbwLXDMjvzbmbcRTmcf6mM7/IaeGeZduFy6p2HqO19PsvjHWORhGXvu2
DIRWRL1kWQOMhrYrUJSZnbgGZrxd8B0T7hObs9D23Z1tJ+fU+mNTluU+TlZ9SF0mzuuoTpB2Aloi
E0Hj7Azwe6Yv8IcQGRIHMJl3uL7Y9TGW1X2SxCUpNCpNB564ZWjOfTocJ8GLwbMtMz8Y8B6WhcII
gcDm6KjGlMttJ+BfSH5EcrxQHYUOrn5BqsAsWE+1+kHTPmmjHqxNtqnjae+BVdR6cuybt4Qjfvle
PARlCm5dN3mEEHJ7G/4dlLnacTfMEyuSUMYHSlYvqzZagTfmS8DDLExs/W9iObc4ptqx0731sDH0
6doB1ydWupsMnmgniYF0ccN2pB5bUKIaiQ2JxB3c08SwUvaUmVe30A52kh1ti2F/81oHvZY+zVAl
nQHw24si6BEs69G5do2NVAS7UrfPDMf6HZR5sfl1LN27zqyDpYMtZmDfEUqyGC7l6DBxXNV74lLP
Kl7P9TgOkZmZd6W1f+NZ/NRxd26c4q+juhcQGrkzBpCzRppQW6iTxnggwOGEZTWtxIgkzyfC7Rxn
Og67JUiU2/8Zaf9jqfmrL9ynwZrPrfK4hgaX8E9eYI8vz3lq/UrV/jDM+93XCqpNTNw1e0pNR+z5
07+ePeFyCmifl9h4wavb+PlwyTiqLBNjca2OrM/7nkjy1c3byN5N/bMFN/Jjinn4WeX1oSPWUIPo
65OZx6HcWf2Ckv3sdENoTHufME2KGZbbYZy/tzOyuuKdg0JfUCZAhRyPWL7tcXxdVfE0l/qvVetb
pbdgbDvdeVvLv05mRMp4xcMPXK2FNB6DpXci3XBCfEk5rHukcv4PbGPCam4xiG1SKIUZAM4G7RI5
61+iZuGiDxvNNO6ZxXZUDVN0ErDv8wlwOOzSKpiHLNSsJFhb6CgqOh5eXZv3gKMBMBpDWghRxHJD
cAyO7F+VLofYdG5sowPukpG/QI3hwZr2OYt/FlwbNRkbOV8YRIqLyROKTFwlRtjorGB+FC+2Q3Ek
9oZfLHfWdoeGZSD4fjSL3JYu6qeFFf68dK+d/lwv+baV5Hb8/OZURSChRgqOgllfApShiv/vur4B
purNf4RrX/v8ychfpnYfS/84Oc7dKgvaiVveF6eYQ1zqv97cRG4jt7wnh3WZdoMUX2xSxlupN0L1
YYfhHTfDFtw1GpJ4syYEufFgfOfL6V8H3AUTp9pS/jMRE+wZcVprREUbzamqf+qcjYCmicrAWo8x
OzRNBSXKHS2zt3kil2n9HQCnLL4dD/tVn79lahKUMXc+j5djkwsoqk2crLhb+XmYvB2IylE3MLQK
E5y+D1dqmaV6SnD8g5iPRPQT34GzTwnwpU4TDnrx6hRTWJSsXtT7ASRQ1NdG8w9sFdoMBUt53ZIC
39uiuEON8iz0KbocX8zgQFPr21xogQdctsAEeOsEe+7gscWbxLROXvWjpfa2dP6raZJ7apVlNiCq
izqyu09JwKxDRV604ZDo1t13E4DkJioNF/WNqmwywiJPDnNvXWt/iIpi2udleSiSnuOPMF8LRWph
mCASo+CkKxyVaW9tp9s0VUUl7oamqD7K6nnIlyfZV1fRj1962j/pTndXyXXp7X2aTldnpcblXR0x
fJpUex1B1BLAFnguQoH+BdxjI1vratblhZJoOy9s72BOFTGdEEshtGH67CEPs3il7e+CQalj6Uc9
x6c+lJvY0aPcit8fzw1DEAMsrxBQfuOY445IW9SN/bZL55M2yytV3ZPKlq2jso1JEit9WP0WCwTm
8lwRZei7crsOLGjldcu4ZwdkvcRRt9imVDe9cyOLnZ7XG43M00ME6lvvDOi9HbG3FjfCpd80M7vG
vfe0qKLalEdFH2as98YYgjr/KA1WJ47uZxer4OEksEhh99jeozcjxXkFty6ivvb/9o33prmU3GQ3
RrDkrqj2ZoEyzvJdxSmirHzvp//S5WO2kl0mxdby+0iV2bHJykMKAbEq7FXvEX4xLisURhqjsrNR
wOvfFXo1KxwOXT8SQ2qJmjv7rPonvWpLVAmYPQsL1N18kOdW+he9+GLy1i7ReCVUFZZdjUI9bxY7
ieo2o4d4zcGYTO3Toc6I52Y/lfyHptzZ9Xx6ZKJ879tF7vcGxWcqnqaGdRi6eUzgz4UDVi/KXaOa
PzmJT507jIsfcdEO2ynGAftXGIy0aEExeUmc0d/0yXqeh3diNjtK/+cZTNf1262cY/S7IjLpz6aa
IDsvdaGSl9U9WVStY7eSZZ32s5U+d+PPuJqknd5AzEFJWyb0aRvDqUK3YgqAbDeeMO6JzvwgUw9q
ICsZZ6EC8BpzdUiWbGtq1dGG3S67eScnxoOBnCUJlI5szu0cv/SV/mQPImyXcgvxWQb9uO487S7i
5l+R3Dtmz2BFmhA+A2UrdUpoND9Fp6EkPwao3cEFonUsogltAoYxYvA3A7H1/MjC96Ba0o1aEWvG
buDA5fnqSFzUvAlD/pbMd1tgdFNnu7BDLsGvXrgb8qGHR1FIZnO3rPQJygMlcA4NwWK2IeGg2Xvi
1mGbXwQE/ThQnZbpoXf/2OYcCTJlZeIF2frSreIp1lCDbGLCnrhYGB+EeffOgNpaxRfZJK+WFFEF
SWqp9kAw7QuO558/6eOGO/OcVdVBLr4fJnp2xcR9yZX7VCMh2lp1lU3lc963+ynGELa1+GvWmATb
lnvy2D8a80Ry26GXtPxbtpKgEKm2b108RbzFF61B4nDplxfN/3EslD490aDc03cmBCdBo9AqH1Nq
OPbzvdDXb9xvyX8JJlQ75gNycPYU0Od+caAmR5+EL/PJ97KZ/9MsxXYtt89DIx2dyKpYO9rmbUs7
n52Nujg1a/PBr0oqc5juVpKvUQzTEDJ5b45SW13LwtkXLKwL/NygXWa7Yugp8wBFHuVkHjf1tL7l
fn4uigTWeGRov/4Zk5xesmJTVxmgo71JLUYluHaEZuUlCN9yOhTQlnmXUbeUybOrVCD46Ut8XTos
19aIPN+KdC3ZaaLalHUNGpbjTL8ThkGAmAlEf06aFa0ZmLKsj5r940AwewtjwzvnVs1EmzJra+jz
rvEJVZZj0AFLdLO3z+M2ksrde7l+0ERM7E4Li/HH5mE0GRbsUnm3BBSQgb6YuRSotHbCypZIdUpt
HOCVsHeAjzsH/sOaD3FZXhzKGUInO52rSF+5dHrfuj7OjbFdtrPh7QW/1OqNFmWie9dl9q7jvqfV
si9b92IocqtTRcCxT0K7bz9Ux+ihtGF55KrYHSFp6wCP/rTVck8d+2/ix1tvLJlPwxA/bj5oMAb0
1vG+mnyH02JsGCKTvy/w6b2/fCEE7ubMflmc4rzAbZkrCtNsU+R5auIrM1kqJMm3B1aHbOSvjCWf
RiSapajNSHPMfBfP87a28SrE0L/ifj5Jfb35I4Be5WWM+5DuuVbqllpGcaa4G158F5DR77kzs8bL
6IYVhn6r87jV1/zRTbLlO3RaBVhFOnpRBg4IHprfN0y4qMt3ox/P0+xei5QFXAkXRMYebceGQixd
dhW4r5Vah80qh5AR/HBA/r6Q1WuuiDWxcNSI+oKHuM3aWw3n0i867Hu9qbTmBYKq2FiL9SMtQrYV
DEpCiqBpHwgjihxRZNLyIoDoxOYn4u/p7tVOtSc75TmW48EaistAZeNNfGgauOw06HO0SF5PlSFC
NM1bHs92oNWDhnKVvvWp85bO6VcJSQWNEZ9kjpqfom5BL1LBa3TP1W0FVGlX/nnB2Wwy91so1Khp
QQxkwiwe+X/sfj8Vk8laeVf3SLsN9AaeBjKqhmfQ+38rTEAYx22/rwjP/qbdvBemjJby2MEkIOFv
rRSVrWCBE69JZUkuoGzfuVk4GsV1IaYAWR/NHoeODQECL9YBZk48C8P8KuC73W4CP3oevRPIanG2
XGZmgsKZv5nlPZBNp8L+pnphesHDW+REooXP12NhnbU42SzLHb04XHpvs5L6R8Bfeo4EVgfvqL0d
Ht3i3SyTbdlqB5WVZ55x+D4j/ydoAxPDvtZ0u8FQ2lYgHQOVNx1+jZhztVbgr/mTCyfLLIjItpqo
Fd257Qkwuu6maa2/BingPE9unTzUfMuGS12uFYEWD7BYBuJ3H+Ua/52N2DumbggcSSG83hoOSYGL
M7qsbR68J5PAQDgS4PP6PzxCOJaMySLFrCDzBood9lu8eEXMhWUAcP6XDs8TULy2/Jpc4rqYdxX0
VVOgIRQtzlq1cUTx7HA36WZ3bcscO6vepNrbov4bY7XvY//kWj+VLs4w5Ps1c0N/pPosuovib6hx
YrtISwnevA1X2Ht+JNQV36Ye5El1zNar7Z3t19BqNDeIaFb1M2N8eMzeqxeUpLg++lIL6ShYrGL3
52yuPp2mj8rmmPeQgCAg3MyXTs+IczxMlfy5yeOtLLv7qL4YeIDK3QJotiemTUYD00BEI/IgFR+t
t57wA35dObyYYL3QQ9FCw2jL9Ro3RMddG28ixrkW3e0hDZnDQH6MjblczWX910uqmwZvJksmfLh6
1KQT4pgXWIU6l8ROBlXuWCy8RYmi8Vi3fgrA52Ff55C5/OZ4uU9GZ91ikNpK4skXGnFS72rH08WN
7c0sajoX7axl/1aabk7Ek5g5/5d8piLAcsRmWZfxtOZwyS5/FgX1uMIB5bm9tUqYUZR/B+Oszs5N
S42TF/6tS8fmRZcK6TIhew2hXi3vA5OGmyrfEo8IR1Nt2L50MzPWvVa8Gq1x6eJ+V0/Ta6IJaKw0
WuZnxxhPjf/muDYVwXRbHP3cJ8sbszXI+cjfrEHQscgNQSb0L7ZaKa7rfdzlrzXbjrIK+8c0fseE
4JOU2usj+CtbFE/P3Lnp2zJNSNt1hxA+Y05JmR1dBk4eJBsXW11P9+WyPheFCKYV7a/w9xNxIxlX
kcYAGlWyY4tjZMic/zINJASNrwOKzrpuW7XGC8n+N5nGxybh71MfS3M9SDEhj7vvMe9STh8xSSq0
WXtK/eTqAzW7hOzIHIeW570kEyH1hip99aL00UvKkvEEVusyD4jSmFx4/DnPaM+d8OrPOVkPnaf9
m7qc3oPgncYCea9FUTNaGYxLhafc3PgEL1aaUFNr/tGPu3s22FerZcaR1r0OUH6pwP5Kpl1TZnsm
IVK4TRtVs6Qmw/HPjXvH7xhPj0ci3ZYpwoiI96klKBEUWdp1m5CQU+gObsepghCnqTaKOy9yqOEG
mAyzafAd6bP2mcbJWkCChsLj0OrlTSZQqDbBi8Rl6tvUzrt4BZeyeKmHR9XXs+y4Lj+0R8a31ccj
cZfdakwdbjPnsqN9j2b9mlO+osY/srCpui6e8br06euMjusiTzO/9T7n4tiRphmd5byo6laX/Yej
08XVkzg3hs+0IvXPnQfCIfYFYAsMElsOSnq1xSuH97ZtnA6owKPbAvAdMguftpZHGsv/xtJdySV2
sPr8SOThetM4y0EAV3a9Dv81dO9Km/64MQM+DK2jOLVQOLUytDL6l24ByHDoletMW0IxJ0etxIZe
/Y/O5MthX4wbDmlW7JRvacGKfezSO3GzIUq3nBua1+JsTRdzsiNr5XMT1Xvaj34A74SeVt1m5qsE
oCb1hsm8bzFtRyTy5F85Uj6PWs7Y4Fr8FpBpWs4LY1stvBk6JzHh1G1euNVuzEW4xbX3vgp5LC33
Cuu2q9xyI4Xg2y2LF+Y0HKxehW7jIdZO+SsqtiSDjkWaMzAodF1vm1fynrvyb1sBWCmhV6gqCaMN
HkZdq8VzxMiX55xIrC687VJxEWW2F5U9NdcaZ/uFgSPbVfJcs6xOhGmSvvlVuZwax3/T0WO3vMg/
FqRPnSrEFBtsNyF5w+cd01R2zq4zrJP9sCsamRzagsGLpYTMzlB5teKfJhNuCPrUunLubQekZkCi
12X9a8ai4pCvr3Onv811fGd6Cw14Or5Szi2AkySOy4TCepjbUz4P14UJWnZTSJJl/T9RZ0zymQ5e
k4Weq9E4DuN5LQsvzAa0wQzBfmxz+MiWyZdtTXqYK6PLb1WZn2yVnB3agEG2byoD1Vso/YbROUlB
kWyZR73W/vQO62wIuh0GJMcO4Uy1I64ai8nLHhSJalhoQ+ik4kyo/+5pLiXStK+YSzw9hBHN/2Cy
yJMw0y0Ju/d2bPaDtPY0S12gJhcvZdnbWBl6wyEwCIZTag1493gcPWuvrBozYTjFaMmG5P5NloNK
s+ce5I1YMAG6gCDS+9yS4CxH7JRHhk0huHudyxEXbwqRcoaP9XemxHdtpFFDg9wb7j6X80ExBMBK
zW9nnZ4ziQfZZOZBTGLT2u3H6M88A/Z2toq31Oj2g1W9EiMJvKL/9A17rw1Y2bnKtgOJmUCMDgOM
zC3T1APPnY6Q/dCnMiSuFsZ9+8/AhFRz+dLX/UftjWdfm6/OPL/OjBWZSQOJ2D9zWry2pv3d+stN
12R8W5lfISXpQu4YfAzqEGlXEM341ajvd9XqF2MuboNGC83M9h44duWIqqwmVMI9Cw0FwhiT9pXz
zN24cVKGecY0tLhs7gZpf8ZgRzlVaW8+60nxpGdZyMRptFQbIwMY1+OzEuu7l8UX5uc8my5d/gqI
KTQzbBvi6a5DTEThuiQnd143U4UHLwlxVTzzHTM8jXIk8bhcSPnv+4zEgfKpclJcyGRBWTaC0X9Y
Tn0wNhXfuR34Vhoafnok/nLuK4uOowfoIIxt5zsfiAO7j5piNb3AlzlNr/iPl4PeDqkpdwV/EcI2
WdbdJxqG0mm2wo2DXslbOTkRWMfJGfFoquHu9enRmzQi10ZYG0R6bbaQz3lEqIMD+q8w2R0yTbus
wcKkEdT67Do2/lXB8o6zh4leh7ORxziRw81hHnHiJEwEys6Zlx+s1Lqo6mFPWJex0K8rbXFmQTrX
7qnth7/5Iv9Udrxt9faKtB1vSnsMYn5ys7oRg/IObcyDnpa7mo+45byJbRnpHV8O05qOFWN0EuE9
DaN2nAkKEes6+JmP5CCOjkbKbhxbJiQMp7Uw/tCvnKqljOJE7ucBkH14ygkPLQJnxq5D6RNWz+ew
Bk1Wltp6jySroALTdUiW1P21FgWQgt6PES6pAPIkIQfPuSv6nRRGNNbDVnrEFK2M0QIyuUyOe6ct
PTlEf3iM/8nM24yAeCnfoVg9EoYSRguremi/DB3pXK57W7P/cDq9pX276ehXYIa2muOiDfxZE8mT
Tl3E22NASBY6AULTvC2mE/I1k01OnmUCk1m5OwJ0R8/LQ1uoyzoUkavsc92k97Jydk2akgSpnuU6
k9gGAFLecWRQhtX8FVVKwjcP5WScSc2S+rNePUoAoxYg9uZOm7Wo5+ZlDgcW4rS16atixeA9yDjX
QOA3u5AZaYcRxiIF1LZKnmCCTKqv3q2JsSMaYJ3W75vBOM//4+jMkiNVsiC6IswgCKZfJTmPUmoq
/WBSPRXzTADB6vtkL+B1qyQgblx3Pz5zE1sm1BULdnUf9Cc15Nj5sBPHCkc3D6up1d4hNUkf+CpW
qJyGxV3PdROur+Izk81+sYdDp5sVAtV2TjFJoTD4ybRaEKLwem2EIbcTSsMMaY+DCIvtnQP+NhXy
JRnK35zlRJri2gySJASjdYU08pvj4nsyivpjXP7lWXnP+v6nJwZjLsBDHLE1+v4Ud8xcmEJ9PvZt
UMAjqNatwYW5JcVRpGvFh4DAG187kgG4kIq6uCij23mG+5S73poyzV1k8rcM0m1tFEA7qk0Nlc90
KHQpW1zvyMoTg4lgtFEjKSNTbaYI1VXYYYD7rxgUXhx3NxtGiljn49x0/W2MP8FV3n/QLaJVZr1Y
He49iI1np/0tIepztzxjrGQ5tezkqHZmbhwr0a+9yX9Wj02unM9zSc53QTIx4hMeQ+hEipmZH9n7
z/D7HTCmdReYl6bsCVDCh5ozvDzDpUah65pklTr2YWiKDdEp3oYoNM3pZCZ3S9bvNatsgSYbqepU
5fxZE4BZpb1JCabkrM5T8zVlL5sis7N0v49OdZDl95ws27aMw96RhylmKPGsUAxqPU0B6rZYkU4n
nsCJZ8A8iTHy+Aaxbu5E8gcn2SGZY4aGhhDc+FR3LVyVZmOLtMUpTCQEI/aEsxzHR4x83b4Ydn6G
cse4y+cXjppYEh54XkFE56l20ZOaTaCj0+ImR47fJ8lmz6+J9Uz8DR9pjaDBncYsQrDKT7Eb58kP
F6W9i3vXbYqzOZkbcoZnJ3vQ6Ltd6jnrfPobcbdSNfo7FkacbQ0igCa7Y79Yptol9CxkBtHgZsad
CimumQ+t+eLz2V0yTVa3vw+t5Ehmid31Z2GonZcCfAp+Grug2BQDSh17YTtNlz4arqCztnoewspx
+Z19V2h4pqP+KwgALFbHF6P+lA0BJ2RiukMpbFAbYAYLcxzQFj9+rnR072oPDVm9TV1/nwNsaUHw
8LzeHpMJC8hPPxtObmxszDlDPPC3xJ/X1fSZYvaaAiZ+x3jTS7qPIvsyghsSquRPab/GTDGpUxHN
MtZ1YiF9jfwlZqLxD09uHWKQXGURj7GdXauBmBCxmZ51T8ygl1XpiQKN0HKcLSDRJzmzaHT4bhD2
zlS6qVhHj8mrxG7szPY+rVDvA+tot822FPVThf8jp76kcmin67sfKCa5jlecqVXDmjTzyMlNG1pp
38dFbfokgEnjrrVXhhp9GZTXtdLGf9jun7A6bYBRbTNeTMk/JFP1auD5lHn21CJ/w7ha+xqXgOEh
Xgls8uV6Eh8O/jA/MI9tjn0v8MIJZteQ5vskNXdjZZ+YzrFVuk+aG81o62PfjdzQBvQJ9zQm3teI
Gl0MYDVEcBYMY01cHWuxhCVpgdRguTo9snFMNOsCnTdnI1MWwac7D59kzw+csidjEDfYqrs04ojq
/PPi5kdq/AglUYnZ6ouRz685OcfSWbYpFDizsD8xF14HZwpjP9gLKBsju1dvFGenME+WRc8Yfv1Y
cvYYwVcc13B1MOaw6p5sXHfCv/PeMKvkWxkEv7GKN0b2YaF0BIO3TfIHFKiGUhVf/Xi8M+NvHg9M
yZeCZPqr7tUxcsWptaDX2Qs8RYz5JERgtP5I31xC4dFeMiI/FboHt2tcCbV+peVbjn05z+SG95zo
hr3lzrNOIVP0HbxKFlcF9IAFAXYuJwJy2cUriZuV1leNS0fF3bvh4WVInbfHR5J79+HxTcfnk+I+
CD5MIvrSt1+kReXYAD2gIoDOLQ+MTq4JcPX/ZrF8jiaG8ESyevYeywUJFAuk9yYn9u0aBKiY6IFk
Hqpu+islPrQJslRvnXvPprrdnwHMyU2snXOm3Bs7ntDTyzHpq31luus6rp/l1O7EUv0QxE6Znrr9
UuB7muezO9m7FmOr4fXP4xLci46f269hXHUtRSzpj9Ozfkxbc1Pxrk1+9KUIFeLPEucBAcOZGKWc
7m8xUvzU2R/9Mu8yVYACwz1vzO4XVcMaPEO71TIPy8x59wxRrCyt3mqubPyWX7TyT9qkoQo6LjQo
9VMN0zmYhz/LPB0GttMDx2wXDGTeET7tct1kwzquuo0DjFTplu0YicLZ2veds+7kdPBY7ENb2AWN
OuHZuPV9erSwpRdd8pc9CE+Ey0Zl1VYIxhrvWu+aV8iI9yLpjoHmZsJH6uTChtFlua5Kj6R4syvz
+cDe5LXzPTbwLo8N6Xy2cLPl/M0r59p4/LCF9drqgUMnB+cG4gTrw7oPipXvc4Lqjm2UCj03W6WB
fClreWsbbJf5/Kat9th68UV1y4cdQE+NzXvMsABhcmWmYNgw42b1lyIpbph81JvqZnJLyszxYHvA
/xKaC9riJmD7asNjR0QsP8dBZ/eUQdY8Rr753GJ0HKPyMx4g7CFRG4GFPyzZTI4AxtVQ3dgP0HMb
uba4OJVarmxuVC3GiBZDEgfHWqiUzTzGksqkwrXZRIoUrKPDB6zQ6eQut7ptFQCtzRBJG0QvwAmq
4lbPB7lkpJyJBDUVsBd/vCaec0208+PnKkyH6lTYHvuX4WxE82sMZQbm2Eush616uAUxuB47fHpR
orZEjy5L2Z+6CuBa1QzfOAIBjVb/+gg+6BgTGyYjHeiwI/CaWOUfM5evpEjXuvOpYsr+AffkDkPn
LjaVyGwPi6Xxh8YXrZ2LqZPDbJYn1vG3ojZC3zEvaT+sOcl2KHwXdOznFidgm5xbmn3Y3W3TobiU
CONN77xWD8JJPDCxuFKGuTgmEWPRqI/gmI40K23BRvzGY/6iAIXiwWQlb8DxYtiouKtD7EuNpwZ/
ZeKrrT0BWZHNNocQXUzmm02MJ8Y9CRMyqzXCJr3BeIt9JI7e/WlGjtWlutTd9JoETO9Yk/yFsQhL
c5vx0PkBLnoQ9bCrrHjY+YAun5wA3FLa7JBk92OmbmMxkd0bQ5Wxv3XRclI14L6piTB1fxxl7qQh
LvFDHyQmqLL+KmYcOm50jgKTrIb4HsYGKkEJx8pjiSpOXZK8B2LYOzj5vArCSQW2IGvd9RTL54ep
v+68NYTetUNqSkXRYajGZ6MXW/B2qGoKbo3FkzfG+NbkPSla0Lv+mf0fomT97NQsHUd3WDeCbJkv
feSi9ujE5a6ojJ7LmLt3i+BkgU8w7WW1mCkHG/t7XDOa2GhMqpQv8Itb5iTwo/6uA7Z/kkSJ3R+5
MiKHygMtIaSXuHB2RvVBv/vJa72XJWA9OYujZMfnGJRtExe2k4f1vT9Dhl5VOYFYRF2NyNNrdJhW
PY0exj+OA4KQzPEPg7dXkYXGfGGJ/GAIC91OXDggd6Kz9gJXcEOeAXjEcUbw6XzAFlNiHaBchkPq
HGN/3JSkTrNmRAuINxH/qEK3j9fy3tnGfkQQNkwQcZjBV0ndrG3H3xlZf0AkOKZpcyH+wQYBhmJs
v3ogkCybRIxRPSWSGhLfxBAnXmYCDXyxGHujc2e0AEmmsB+HjWXh+sf7B+GcfA4dBDg3ow6z1Oxg
vdNbZ1ahyjk9MvOlyNsdqBbiG/528rmqsUZOSUbwmL9nbsCV+95NI1iKwnt3PbHR2vo7kM5VtTrF
fbsFBb2yEMm1mT83Xkp02zxNJeaNlrPHda61WW0chbmSyEiGiWx01dr3BGY4f1UjkztVfY/5junW
DCPGkb6cufpg47fL4Jnytqs/GIAbjBs9s5CCDZZghAEY+WrpvwHm4o+IjcP3DplDNtBxp/UgnB9V
BHdmRv4UjJ+AidAuCSCWn01jnvuO63DW1Fe/Hv9q4qjUPuIXM/aFwd3DtNac42T2ubagn0KY3BcE
78wUsCReR2G3IeSLzYDTo/eIsrY0Z8QSPwpTxDg0XwXUdUTvU1SV3KvZy4/1fi7gFAT1yRmJ7SaQ
IwlQH+aO5ywODLApn5HX7H3uKRBfeezTHQvp0Bz68GGujZHt6kW907lGfIlMK9aMyS3++rgiVGW9
4KVc61n+q7FK0NW8MuBtulm51s747NnuW5CDFscArLXAjzlupWj3UMBXsHefWjxEk42GZi3GaYwi
TgUqZ8EKozmfHBZFjLTfDblAogxEqkxsHmk4mCwuJKFH8kMZy8QJH7QZjbx1ZKoBlgoSG55FhCbI
7gEmKuQc6r7hzjVdcWkfdB6Vdh/awR1QYdBJ1bFs22s/G59WJ88xG9S8cTcTWNe51IfKq7A9yo+S
jMyS1pc04ytULO/QjkHPjC3OuB4mo7n1AehWDbY2NxYkKrgYNl2I5reZtHvHuXBtM1z+DzIM8LOL
WY0n3RJZ53ZHuPPhF3NDy0NenbigqZkjAEJ7XAYnOdX0ACzdPkK1q/m3pimVQKZ9ruJ52yb67glr
7Xl6s9j1RnYjQkKOstdthsllwyL5QJc3tIGHG0PjcaLtpRnOlTBwPOA7sJx9PQ+MTYCCH9SULt5G
I3Ift1kfWEXmWU+LBlDPwEf5wKcBnKGYsmZVIPxHWX3VQMQ7d74ZptwTDWaiwFAjq7ekHc52gaNf
KOJCY0yVg/424/GWwl3HAMF+gqaKqc3fKS/iqk0wR8CTLevgrHhappzhB4hhgT+m5gGBure37FKs
dDocHVJARkT0Ff178BAHRXceKCTw4vx59GdeoC50Mbdp6a2c3L/prsd0T2+QDf7FkfjXl7VRLie2
uquRbwEfxFWni4OPStrOzkln6HoyK25Fa3+X0kT+QeoGe5uQI0U2odCQD6p7Max409hQBrtH1BWR
Hm0wjqOwYPPadNm2GLOT2Q4Hijt4gstTRpXHQjNpV6V/lp7Lpskhyxn44SVuyGZ6WwQcDo/0hwF4
EZ5ios2tFcFhmKltA/gdtflLGZVnO/g0rZ6MQCq3kR2t2q44B2W3wmC/jeW4MwM8up6Na5JnqJJ8
LWJMklF/we7ytATmTsvptZPlhgxoKPHdFUm/bXH4zCO24VwmX8zd32lCttbDYmbRgk6XN9Heat3A
OewDfx9g9e5xzKi6u/fDAEhGnnNnOo3sFESnn5doPsrUWXXjRBrQk28IzEhWUETrPH5zy5TqnVI+
Binir189SS1w9cc5L3YpgM9+MZ77aLqgtK6l9L6gpa4zLzkoFqptWjBM+duI7R55BQC67T6vM9j6
xWG0CY1rsiRQT08cab8Ppim8pP9IWJyytCACNxNB9uppKzycVnawdyAoSAB7xsR3biCOGbAcf2Rl
xLICwH+mJZuFF21bNZGJnMSLaWBptVGDM6pghvRFV9zyieZHVb9dQG34rn3tUgBJc7ApFvfIC/3e
OsvKJ6xGqfBqdsW7LZpVwgzD7HJvwRdU1nTtIPhpHItpVvz283QqLeemHQIq0NQx2IEFXLaDK8Ja
eFiaYKNr7Hi5WV1LH8zaI3dh9U/zVO4yj7PDSF+LGsc5qCHgM29jEL1kQ37QgeRfC36B2E4UyE93
4V2eluwZPyG7reGAQLFzeneTL+T15eO1XJYU8Phwk9W8ydR8KtrmEDO5KJIM/B03GmQ0TpfVrO3D
A82wYPWbko60QB9C/frOFRzfkWYKP0ZPsC/T45aGY3kM9Ad2cHKKkB/4PU4oYWa3QM2cSIj0fx3T
3NdGwvct3vdzTV6qOfB2h/WjHE57BLRIsJkzYpNGWsaWLURypVl2p71/yAIbJNu3EouxQPfotfVL
SQLnA3eurvlYHPvK2gdALg4pVJiKYpyBtzJexnM5+m9YlR+bOb5MojK3yK/QhAIem4cZRG8yYNNm
60NTa38TNyXdqI6uU+0V7348m+sA8k9AsncZ6vtcW89INsxUxVNkAfjryVvW3cqtFEdlAAJBvBWl
uuU5QYlOgczEltryBfYq/0YZQEgv3EZkQCfMjAGyhlfssaGkwrG09+wewAIVjBTf/pju5/pzKbwf
TUKQph2coMVXwDhl2PzYdvwu3PhpIFFB9mM76myL9n2qYlZNYO/NHtvfEuGG1cXLw+fhNiV2vfyE
FfM5NeeTxTmYJfXG4J3PpzqcPPtgQZeaomUz+gO/yuARKgP5WvtrOFm7pV42Zuu8YmDdkud4Wspq
n9bJV4VMPyzDXxCiOK1hoXUNupa7buRwipTXhG5NlriC6ZfM7XzCTPcIAjzPubWp0+YaDAOhOeiG
JKaxdrz1tCTUfXrIesJHPk06LshIHWyy3AuBK7w2hn3AWhuOfbVZOuyu2A1wCrrcbgnRg2BdEuPU
RcZ7lbmQJPh++DT4WCz3i2HeqcG5DjgJqsw+RHD3+OKSFZbkZLEcYkMkOoYZDuPiGpcr8rE4j5jO
q1YBHHN+I394tfI2dCJ4xorf35LjZkG2ZcyyR7gwihWicJtDlo8fRuoxqLV0oqhtUS6hbUuc9cE+
LsBfy3Jd2y7nAMGVUnsE3hrWeXRB4iHEhLtqrWDXSVrkcOoYXA4LU+MlCOBIgGnke2EiqSZAcUHR
nzC/hPz3j7U75JxUrFykTLoi9okub2goZ/ywK+wToWnjLKIgF+NV321bp9+xOwgVTJi4sc9Gr/lw
+NsB7JfF9jdSRpj2E6HnMUQEqJ8C8EvKM/Z19njcyueBOooqtm9pKj+L2ebGxKNYD7uhL9cPJlvS
Za819ghYMhgoem4FVRh4nCJVyV9UU7ierUa3vXu9cYaPREWFt2+n/q+tSFbOnsDoqex/ZsHytef1
H52cCgGLkanZSmRN2QNvgWPrK3pBhXfw2JUbMtqge26gr52hNjzNWCvqct5XdfSPzuS9LmJi9RkD
n6Kv2WzPKW7ThMiMiM2VBf9X++Wm7TsGZ3FwXK5xHSddkumbMrs1Yss7W02uF3gPCdNRbHVjd/7Z
Du6zri3AqqDUdbQbldzAEEAlTdaOz5UdwlNh9ztvEBeTnCnE3Wzt8fU0jO6l6901g9HVx9BcVeV5
Yqgz8SnUrfnuY4OZFkIWaX+zBvNKOOM0dB0mW/H8eC19xzhUhQNnAd+g6sKCkwc42F3gyIxhC/HK
4roE4USqmbEWUyeJoIpltTnw1nCRK5rsuRRdivEA0Sxi4SW9byKaxSM6vTWxCmOYw2tSbzlKLnNL
Z1hvRx/0ZYQdWSeiE+s5HyFtgClipWyjpZtUKpB+uBXZfGkdueK+tkePuQlm8Jbh1XH2lvBZiRvr
mPySZ883oMl8lifkHDBBSAxCz4x5yR4m38fYEPAN5nsBEM+D8pXaHA7+Qt7c2gQYxpfe3lpDvMeP
cuOzDGxOzyF+oxAEOFcTvLqdSSIzeY9EozZ+n3OOs/dPDLp+Sgy3Tm9SGTQcl7k5N5b53TbJrzE5
79J0vvQjHJMty59s6a+8caSVxqYmRT4cNKyzHmQJ9NtdXWrkLevZ4hzrazBGxDNohTok1vLJl/Wv
oYzzMM7nZWq2BQR7fKBkoIS6Y97/CJx0YwJVxnbAoFaon7mRf6suP03G+M+LxbNT+HtDl0Tk68/U
ZELAmXaf1HhMyuEsl/FouWmJrZKGMZ+Ktyng8XHso+mzBQFLCS7/4WExOvWIMmtC9o1PtY5xbjM0
2HK8GX32Nk8sArxsOqKwuk+TTPEBcAlm5WwvNB2y9TXG8jyk9rPG8paDYrFLfRtyfDBx4d+8vP7j
Ng3n0ALdiB3JLKZDS+OFGUBRoWR0A0Vib3aUDEz9pXBnHhBIyEo8POvFTDq7XvsCQ+c4I7tT95Yi
LzX28yQIzUByfgI7cx7ZnactRnLT30WNZl8fVEforzSSOGfwVXsP3r+y5hxjNLfRuSMD2btfrVQZ
UuKJyJddLwfb1zAjOFbSuAuphXgjZLprLWRviUnET4yfIWUDBXUENfLOPWANFec6pDErQKadVD4y
hwE/UW1te+JPcpJIo4V1NFABdMnlf8ELQpHSp1WDLnZnKMvOqYAZIRfzs2v1TpaOe5jMhMXQYryZ
U/QrVfzRCRjTmS/eqzJ4q7z5t3Kn/VhNx6o3X5qK9oRJkC901DXIza0QOXgJQGjTtLc62gay0URI
ql8SVvk9EhoSXpFcFM/SSWHT5VuOni1SFA0xMsGmKf056OTq6tlRvIcbJNjUz27YpMTIhzI+dqpg
nqUGRlXuv/9b6XoMVF5QXaMAXt+k3vTUH1ND32P0GFUAKBhg7ZVz/Z+FoGqZ8PUjvc+jBxrF3Ik2
vwCLDhNgnoKEWDkhNVJTAOQsV69T1m20aWyUHv9QSvKdlA5Z33wPwfeoTbCbDIZtYu/busTR4ty4
jmEpwFySVxcH9y3MzmxP+Wo4LFxYZ0H70aNEibVctO/r8dQn/U158X9+66ZPTROsA9f/G6X4cryZ
azhALyy476ZHstFyEtyx9dXO2ndbwrjv23vr+UThos9UzK/zNKWcmN19zs1z2pisSCHkm4NowgVe
GUJSc5xH+RoTenFS6oZLEEBEcZBpfKLe7m7C7bFqB6tceaa7goyehHoc6XCiU2AucCtXXQfd7IHk
mU9DUP8rCgAm/XxQcXpMTPxuutpojuRgML5nroJ1v/RYlfsvxdSJXyD+xyfsddLiUDYC6zCNdZwk
qmQHPtlvzQwy27B/rAhzuwt3pMutnTfFn8FomGy3xBUL4Wku0mejph5asfsUiu25fkmAltAfte26
4ZKSoSCtcSBE+aYdb8ueg2tCyXLYsoI9RlOoqAZLJ3OfO/naNblAlEQQsW/cB7KpPnUrT2DX2Y/m
yR+WL+e2t68+0a9xxCHZ8hMUy/IfbsFXyxu/E4QQyqh+3dK6+JNxVd2w8arkuyWJG6OY0wYLM6mb
b5T8vUaCdVUF04gvnUWoT+GWQeD6j3sUo3iLbOlkl0Krr9olKFI7fF043qAdkPhN8hCf34NPeUx7
94aB5gZcEmcLdCvqqcLW5Zi2uTHGlsb7M/Gcp7Qhppj/nW4TefZzqagDWDABZF7zpmXRYC3DEyNh
t+fjeJyK8brY7smCnk8c/E/jyi9fdQeIqxgJYc8kpJIjlqz+EF/suHoPWqBNikCZEMXRdgFHBvi9
uqV9FbnaRDPsyTR/95hoIs8kmjMADh48FlHOZRrx/SYEBEx7+okGs3yybT6fzDQbjOzXUi4rYSEf
8twpYW4mv7vls/0fcLGDZdYvjj+8YfJ93DVhJhczBJp6veh2Z9QuPOnhTZX5h0POrMjZxS+peao7
PwbOVgmO3PbhaM3OcZ/fQb6fZ6PcsEt+d5zgwSKjYgFDsJubv+68/MSwICB9/FdrkpqKIIEPZlYY
IYZR4vl5/r5MQPEWPBs4lm4s+DesPkOrxUmSj0i3yvsHtnh5GqT8FFa79VNG6YY1IYEpvuQKouUD
oDXY3d+5qT/SRm5meOXsvKnftg5VNu+6nAGtoObNhwU6Q/dAi/C+3fJRYcKmXC6vizLe3AdHA6jY
lTJLVmXGMYK/itl2U0h6TqDfEs1lMIzKLRHkf2UsXgRfNCqq8lBr9S+Y7GMiW04i709HNeCqibsf
zOHswirvzav6Q+9gae2BQeSIxVxbqm0gsABPLVYFFO6MYeKkGlbZQmiwMWm6GQuiD+5jA4Lw9E6X
6L2s9dEu3Q+y1H/8vj8TAQLZTOfIBBaZv3h012W9HgeXKGmV/5iKAli3oO7EmpkH84D1jO64t5QY
vYrnqMJEaJX+J7uBD8zoksyJgf8RMWe2j/EYHesOf0aVXKqyOkYxmQ4OMey37qFe6j0MqN2SMIO6
xZG6UvzdfY//UOJNmIv5mZDJsW1dRQ3OdPGo+JMdho6p+cTHcxKEGpVcPlXuvc+Vee5iJDPDZKYv
p1CVxTlhSy5cjfHPyUOPeRGnn9hl8QKrIHA/U6XOS1IgrffOf5124U9AV3DH+lun9T/d2nAamZU0
PwhQNvHw5YLNosPaI/cbwL3MckIM86IwhGV/G1ft1VKcSFvTCOLcbB19jbJ6H9VwzIbmXgX03YG3
XC1JWdLNYUA/kSOnlvkSGR5an/taq+J9Gu1woaDmCRL1e+vZ7ypgs5/YIabae8PCvc1cLDkEZAgl
Sp9UgRuyjPtyhflB194f4LLFEUvOh56GZ5lYb1PrrfTYoofKS5zH55bPNpGP9L/UARouPL2dREPW
1MJcZC//NV3UPjV1STtUS7PDtB+y4qfBXlenCdRQ53Xkde8BZBAnKdInyKDf7GUvBgYqtjy7zJhu
fjXyvtAR6an0U/k5Wwcuw9xsJK4ho6xvtuHyDSS0MA8ezTyCJ60uaiLeQImSBZV0Su5CsCiVOn1T
Q/a1mBSqsmb5Cgwb4zAqC9mUf8Os0anI+sbOfzRv0YYr5x0Blue8tZ5lkO4bPuJR774UXiGI4pPV
FYJ/Mwr7NiFg5PoJieM2lD28gFT4L1bdAOsf1D/lYL5Vzm7sYWg7ffNBx/qWoRdrjLYvds6PJlr2
gTn3kC+A1/pPLDpxTeu+O4rCHU5xIcsVAK95QyyV/2pJLyBxOXEQBwz56KSYf4ygPFhS7Oum/ltQ
BPHErvinhU2zoiOQuTFzX+rJOogJlmMnzgxkmO69/kfV5kfnxDerBYYw0XfSRBZ/Dcweun1sc5gM
YKHu2fn2T0tmfVekujqQ7E+pG7112OvOCoalGgPMDHiberrL4h4//hhdxWI/qD5A4PhftILhGc8X
V5o6XctK4zJfVngpzvWYfU6Lc88j9r8WMW6LJCF6Dm9ghoA0QOdVVMC6c//HlelVYSY2ZmMPZTDs
DXtfqO4qCfbXMjnGGV3KrdK7/9ub24BKH3p2D5E1fyxDaW1ayz/CKoE5BO2Bc1SdaQ5Fe26adxiW
v2Yaf87j/AaU+JnCJEA95ePWYLW/2Ig+obekW+oz7aOwUu9uTl5xtoR5wXmx95RvfDSqeBT2lTC3
6vRnDh7YXoeP59TMRx5kIq5uIg/aI3UhJ74zrXP1BeeYlelD1/Ny8cvmK+2npnFWU7usuWqOJ6Ou
z91o7ePU/1c0bLco11qrEb6xnvEFRXCep2U+cneiowwFOMqQyB0zfzFyfCr48lwCboDpP7U0d743
AFyotmy435aWhE2njr6Qv2XK9pN1KZUeKR1fLfdUUxN/SUAcBjWhpNmj6c0nAujV4m4/3K15USGM
TROwPutgjfl75GKh1O1J64pQWIO4MEg34aJonHuFpUNxNWS/ti274Rvw5taT9npqzWM5RM8WRFJz
Yp9QGiffI1EC7CGSKSFKe1P0EZcm0q7x1D9ZJctQXAazO+5JVf/Xu+RLyrHdOlYMFSsusdymXr+q
SUY7i3F0e+uAsAKZZWai8BFHmBQGh9ha7NS7SqQkyKtwCVga9jPjQv7jev6uaJYX5LwT5nc8bBFz
J7GoZqy2TS/3+YSAkUbIBAGe4FqfYtoUJMDw0mt2JACIycGm7RhiyZJlQ/qxMBvz2rsbvjSYNscT
sshtnvTe5mKWZsE+MP5SxfZklnLvOLBqUF3x5bj7OKMGEu/djcq8K81tBMBE9ScTxpU+5WblxBRE
LeMfLbxXQ3fgQtDsFNa73BS7B5sgN+LfR0GmdKY3pZJQ0rSnbSAKhtGT1pzCqfYvPiS+AwxM5spI
bEzb80Mu/b/53Bq49boeU5+/bWjvxPHyL4YknQh5lk5dAUvhwsqGAJMzi3o/cLJf7F3BNisqex9A
9r3OPiHdLGjlyuMPBp8pwBRWnZTrFU+m79DKU11mbf6MEQ6mQlvryS5/i9ra24AOSofli4i+8w6w
eQM/lkcbp33gvHID5cvGRnP2xp8u63je0+UlK9CD44HclWyw6U4zNhffgiGTGGQM6BgHjFYMr7UY
Kf+bGOO7jDoAD9QfWzvWHbJJjpMceGdacjyPNe8Yt2ClK+gDeZvTXJRCZyjdO1jiS0de3NXsZnT6
WN+bBHZRW1aKZANRCwh5uNbOsxjPpln+tQyXmiVXHsueuYtUntNmFyXktXaSz4X/IxfIA9YVsMAD
GSB/ML0TVA6SA/gMQ+dBgO3KO/ZsVFZEtLS1j42/HGsnpjAjzgiFABkyX126cP5zFoHay0zY3nsf
LwsdO3N7MqAgUOmAVoExz1ilOqj2NaiYdyfS96ohVZxJaazNxP0JrBbYhJ9UT62Er9XOrUNstmA0
HMHPxrX5HqQGJH4Ht7NXofZgbFUFul4fm+6DZ5JuAy2wZeVsdBoDUg3X0iF0VQlHaCJBO5mEHbLB
+kNDMIhXJvG9xiaRQ5KboMgYWXWGE8hyZomiW59jlAC4ZMNz8+tDZWQCCavvSEhiWpsqGWDm7X4r
S7IRkf6075jJVq0PsBcgn3mo5Jy+VxGsAMPOjH3OB2ZbTvzdJdDevTU32Kt7BN/Cd5cz18WEjkss
d93ScJXL0HfU/684ZQdjCR3AFxQRuGnd7gk2J//j6DyWI0WiKPpFRGCSBLYqynt5aUO0HN4lnq+f
w8x2pqelKsh85t5zNyLsGgQYeJK8FCJjN7WJr1U5wXO2xZ6SLDayMUqWJ+OUY7ev3OhFt8NxRbzQ
ktJCodIp9BN1Au2cmPHAF0aegB7PgeULAHc2hG/AM1JtVUVt6LkY82htzI0CBftU1W6zHSaqfFKt
MDepzLlIK7kV1X3yypK9lDZ419FrdB4kWvPYzrU3bxyyNzOotGuMP/RiZHp3qm0t33XRIn3vSYdJ
6zF5CrpIf4XB2q7g/ib427sMZBIXOpggDz5plXJWhAkZG/mEnUSbAuYfqe3IW2kjkC81j6xoKuGD
EsAMH5AiTn+sglkLejptWwea+NKwyj65Of8gOWiz+GwZ1Tw4aFOVOYCly+a7rqEDsYpPIxzuqiTb
wYwoJtZxo7Mwmgh92TYsAXRFSYS4mZC2Ohhb5ju2d05EJo7sxk2EA0n5JOxpfE4yfKlDWcIlqarv
rkGAZ/RlsAasw/TcAP0c6yiLEUj1u1GUECEDCmuVjO7DJHqa3ab0PvgbdzK1GUiBfPEiPcVoHcaf
RqqlRBcOzm6occZYZAatFecRKoj0zS0FR54TvqsYxXEz4AGaci1Za1X8TyOCZIwRhWjVLrR6hL70
O6TeDPBeaw/x6WycadiZhOfQ01tT3FqX0qHGlNjizX2Q1Jh+JKCDdChxHYB0NWOtHLllIvSNdM2b
nYVPlmC/YbJ7NHLrgHzmBeDGbz2FCkWQuzYjUvCQdn0AQmS8XhQAvobkCf3VntnJZcy1S9cb77Ny
b5WcG19m2bmzk+tcL8oOvSIKVIPrlM24j6OrAfvG4ylCi+nuep0rgibpybYawo8N/kQcOwfmtscY
Kt9qikAYdlBh2M+jFuIGhDLaETVFIAOhHDHEYe1a2IjHo4LJdDZ9GRNLlN4Dq6/m4Vd1hO6kc7hQ
jaJvxfTaQ2RPBY6PZ9HYuBEIh8RhxeBYaFHyvru6pJXRcAQ3DgZqN+1a4u+DBVyvvcL5NpzqJxK6
s6pzfpQORbknObMLHp06Sa/9UO2CXE4PpqsfIFwtqaaIYbUspz/HnRaxcJJiSx79oua/NAa2C7So
5LTZZ0AnNNs5HFUVly8lacK+7jrnuszgFpQ24hGBbcQKcNATw611qCS7RttBDbnQQNWsO2e/dyo0
4bFkn22KU28V6BkhkJWSFCvbsv5N00QbCA0KbjOrKAaX/LLmKI2lo7rmDpVsgKnT0riLcmwbqv2w
06F6KCfJJWRkzlrwdq5zAb0gN8dPAVCixlHnxOq1ApeET2hCkkSORjssP+IOiQHN53JSCKZJhZDP
s4dFrUuXikzh9NBjDCTIOh4iS91ND8hlM+MsNHR/8NznLArSbwY18KcxFiENJuoe4XJI4hqUBZjd
z/NcczXGBMYlInxyeuuva/VTwJpyXWrCOKM5IQM0no9uzqNGsPRBoDeVPWeC0xefVuq+zawVZrfz
eddOaF+hu4qQNb8kPAqDr9Zl37PX7Lt2vKs5vgYQ6QYP8EIxgjxjvkIq8NUwOZpwiOCj09S9jbyX
lOC5B2k4TzjZ9n1Ibc4Sx8PkY29M8DGOTnPTJu+M9V7kiKGYee9AyRz+THW9zrvqPSXBEklOeM50
tZtK8q/F9Kxs9lhT8JGV7tKDouS3QgijRoVQs3TeXAQvvJsjCawDFsYIvwERn+C6PH/Ik39RhGlb
jeVnqJv4W3NmRO63hdIF76J9T0LjbGb6onwFWoSwP7HMNUIE9IjOp8exr0YFdkrkz00wEt1O6/hg
kdYhQQA4Y/MZG/naG4CDywAdcl7U94K7ZF2F5av02rfJJbJ8RGUaoeFKlkxmnMrHuGhuMA7IRm+9
AykYL2M1knIfOl99tRz9ITKcrqTgoC9/tyb62jxd+NXq4ljhp97rp7qEzkmT+zCMLggx9eMm/VG3
m8daqx6Lxv4k13WbJYgjdJ0rOJnlfkQ5NRC8FDv1VkakiqlIETOU5c56wJeQ9hFhhMl7WalvZwD+
THh1H3lPJDpyKpW3sM9ucLB2djad8g40NkYs4myDH7Rm7KORfbLfjlZlzlRk6N/KwXnOTDBJedmg
8hDmzYu839HlFULegQGo19jpq3pVlfVr25icTLn7kOcQTmVbPFObrNBWAwhRHhlzTEuHBnPT0Hz1
enqtZ3jhA2wwX3PsI08wA29ymNziBcAHn9rARYByd6Om5g89ZbOv6mKtz8O5ctqFNU4JEQN2U4b9
JJguyg5pjTlMrw71LAGamLaSN682XsvBfTOm4bd351tXsxHLq6cSvBNLSDbbs0O3ozMhDYcOQbBm
81AwzgKVojGJRS9uOGS7cb39s+z2RzX95xC5F6MeLvyBk0V+Q+aKA6hURsrpxiNLNyt4D9NG2+dF
cCu06CZHuUFYhXMyIPzPQv3kKPE8ECXlKnmKtCX7QzJgqydQ9BnrMwRbp9CK9kGjHXrVf8VoD6yR
HrB18Uq6eNptqSUsStozwHLkFmL+rLC+11q97wnGGESecMc6CJkpu2zS5JOIE7NAKePbyWIvsRbD
CNkjeZEx6c75PqclVhq7i5an5yJ1uf4ykmdjkb+Qv7eup+RSM0/W2v4ya2wC7UieCkvvtwQ6OuyN
zDcOAXarw6zTi4ZMh4evjoFWK+37JHFtxlidmLxyaahueA+5a8cmeI1T88lt6pWbeefcG8Z1onPm
hZ5H8Abo6xyog4HQK0ATqKK03JVlIaCAzhy3izG1+PA82u1aH1o/8dLPygoB01WswLnu2X13zSlA
cgQy5ZLo4KWEYaO5s7Jtg+pwJXVgAI5iiTkvok8ddWVsVvtpcXS4AtCkE9KzT3xi3JTlY5qzWjMU
M4KizMJdH6VbO+cuyHuE2YWnyNyevmUZHdMsJX/cOY11fiKIFEyK1T72pJobLeiRcoB5GA3vDQ5l
MwdgDbf7wNoZqIiTfnFBn2UwsxrpQpAweblBBvSd5ElILoTnopgBDD+M6bhcqf/qHCRtrr+VE8os
R326nvbjKBuBv3M3W7Jvx/xVk+pekVz3UFo1RFdrWd1N1nliZGHldF1B+24vSk57Tr21q3JiFeQW
bcubZwqYDnA8pkW01OK/oh73zY61Xz0egtgBIjQSht3avI6lCTl93tedd80AZhL6hw2L6vwhaZB5
klLrxWxf+lpDRhSH+aIO9W1gM43N9hCpP+qdhitBkH2RDukOFNp2mKP3uE1vlpqP+NvkqhmL3xj/
gVYTM2QhsEuI1DUigTpUfwx7i6zcEk9u03PZsk0eBAObZjYvZo2mErPC2VLNvSgIIC2HmNNDyate
09lo8YHZ3CVgejkumVrQ3CeX8LPAHBh2C/dTC/QP5eVHVWqEMhO6x7a5pMFiXNo01DUmEVvT1J9w
HG9moDdOS8KtkdvWssZ5TavwmpmEpg0RO6dB0Z129i+e/OdCVcPO0cW6ph0QsXwTPZsu140PfTS9
2mN4szBVs3KCM280LzIadrYx/eBiec9jiHOetL5HGiyiX11YxBNPbEVnlTmctp05oH1ROmmm9Ga+
mVs3klXI4HCIrQiMeXzA+XkwpvRuWcP8EI3VxzKjH7v0FewnubPTsWaF72eMM83eA+bHfLF2McmY
gs3I6J2R9DtvDnoIx6X69pR+ko3zUJER0Tts9tny3C17eCWS/Z2N2Q7gLoX64OZw0w30dbpTf+Wy
e5RD/NzPtgIp6hikz7EPe47SCrByj3Wz9hyx1UI0LQGymNk+WgbaeOqQcNeCw6waZy35P+AH0JEq
jyh9eYv6B70XF95Jn12qjoiO+crYrXo0UXUQtpovjdlEUFpH+ds4J82foS0EiHSXRzGNCRrHxxGU
btXrpAtqbNLbVSNs2Ee9bhG0E9jhJQTK+RfzJD8AtXzxBsIPa9NF3pR7H86U9q9zyna1Ze12nken
3DSSZYFWmtVGCH6UBv4iSjl0G9PkfpjaSDtBxUJ9QE8HEChOok2ZY6i23szcg1bJuWH9DRkOgsze
NeCZyiRbLYt13c0ORKCfF8NOR7iXjbg9sMebDNtTNM+7IDBhv0djuh9bhHJtivLaio4UR+csmI+a
FSxBSTvLem0ayj5kVvTtuCKmAfVT/RR5ghoMLzr9574U5Jyl9iEK5m/8jAcpw2fDaPwWuAa10tqZ
UCP0FordBepEpLKD6yOEfCbQf3YcBgHUM7L98EqBsnRCzmsN4Cb5y1lytBhtYtvf6J51k5iwBDII
eNZ+VpqnnLiB0a7he5Zb0yaz26g+QhARoJWOJuDcLCeLohPvXm0tqRkP8DB/hkS7Abs4jFqzEUV2
FCgCkYwc5wbQT6K55HrNhJygLa3IrYdhoY8en3APeCnbMCdBTBav4TwfXRhErk1AOCZkisx/Gve9
jXoqruVj3eWHSMUHJMvrGUqvJAeo7pU/SB6c0aoYU2GXrspdR4aQlhJBJmMw/DzySSd83B8H14uf
28Lj80WSA8Snq7rPOrK3FfRyAR0+87AdZHubbZwagn0/mGuWcTvRPadJdnIB5cHx3tiZvW8IAfO0
9KQcggda5rcDcgE3bx9JJfXZHvt66vLMTDMfo3nOSKp1MUzNEjPJBM6OUhZt0N9oyY2XGLC+mLfn
MUlqTcuWJLqSrooPQP+XReHZ9GwCwb2v1A5eElf8C3pgODwNqCSrozTbs2ol+Zjpozt49sq1guAj
1OimWyyZvmTi5PeVVq9xucK9z2dtq0MmWCHwzS6WcJpzlOpAyCvz3erb3zqGlG8sP2cs0XbFAxIY
VrBDW/hDiq8MRZjXFZe+z0iFMM+IMwTTDZ6zeNuSIy6MW0qyaq5R86d98+haYLgiG/xAYqyKICyv
jsGeLo9rhiZ6CY/E/sE/iyR04ilGCPVHPsYGzc/NMYh/NUMUZcZmjLVj5DYvag54qha/e7jR+wFA
irmz22ZvFSFUkVDuZizrkJi3SWkezdDZEm0ONKx9Xz4xUspeAj08et24SVNFgE0BXhW5Brlw4Wly
+h3TZiZT9KCsxNkulXjuyP40k3MfuowXCa9WuIyUgcQ5IDU4YmvYNxeEh6hN811Ni9d67rnWWd4M
VvUqY8nARH6wvz/bw7xMUtwf2rBNqtCjhSHcSVlW4EDFtQ2rz040fkQruuozcZcCsUmFv5BMrPKf
oeWCCxxfBzQKQn0mOJ9GjPi+zKrXVvR/SL6wpvIMWUH+aYfWlSnWc63YZZeM5I3Ub6ZiH9b9Dv0I
UkoSf3LrxROwuBskFkC0dtkSHNSm2mHqwCt0Ob03Hw8F/4AMMB2u7kDGXBBvADHB+zIJVUiSW9a0
DK/U+NjM1W7AS7eqgxToZQoppnsb2vHmKGff1h6RI9qTPgtizD67ZMaIUF8dp34VtX2QBWbWjnSy
yiIEzdpiiR8espD0UWne8AGguqX5YcczF9bVitJ9J8BaSS/AFR3l664NjrRAJMHoa/wXh5iU41Zp
n2px5+Jo4qX9rvTez8wGfjDqR0KKmps9uY9e6sJCad2XblQhyrn0ieENOseFP8hlsy/qBZsBvD6H
OifLY8hcnjlHzbEI/+nUZOm6V/k11OnBpxypSXTpwT3psOmSqWR7VPgLBZNv/TfxKvAfEAwKeWyC
mvbJ/dVq9VnW0ZeMWJmiIgpHg7e1v5U8bE2ANdkbdnkzf8HD30LVh+UgKePxbuZefTF0rLxFQwAc
+I78Q9bIc0hX16DFcK8TFiEQihrreHI2qkrexgmgtoUcN8r8ztb40NpdpWWE2ZpPZhnwbNHvJCOO
nNzbK+pguw/2qie/0Myal34modeNjrIIf6KIvAmFXSKCCNrGJ4vWSALeGSFuxCahQs0AC6b8rYki
wxOOdSdJYTGGJhNCdCYkQa4tdBGVPawNJvdBN68o91k7dNQJVDaN/EY2ug+96WBmFJxz9ZVOJIzg
H0510gEr52BD19ONacvZ+I6qijEwm7sm2msk3gpEN3EffxUd5Hr4Ph3IQun22xS+Bzu9Vd9zEDpq
Q7GBwht2ta0Y1PZ3Sa2Qo2Fhzr2SWkeMSf9cpdEWftaign3OnUIjwprdSWBtRtbwuk4voiWbcSoe
ncbe48/aBmRwNSbhDaH11M3Os9XaL5Pb7EWvDn3S3zKDDj0xoaoCGLHCC8qvaoU+DFmQdSIgbgn6
e5hcOXH4AKRuo2ctA31hoPyd5mFn4uoOJX4sw5oBN1TqyzbVFsXKkWXZSluE0fAirPQxIuVXzu2N
l33jFtllqpNrH4SneWYsnY0phIoMnW8PL7j46UR6bzgekzTeZqn5PSRyW2TlyQC2bmDqduIAJ5hV
XEPP+Mujah3BFM9m71ka0VZvhq9kqN/6tHsWbvtri541WnKF6gZjMSy/+8TamIDsOf7WHTHzWYhq
w5ObaSQrB+QeK/riTmoiAtAWgiPy1rTP1lMRvWSzA7mF0AdCLgedtgOsiBEWCxeNfWqs4n+NhSq5
ybWzYY80CTTZk5YY0GdS3xTiGDYu2RM1IaP9DwfoVsoSMgLAMPKZxJw/Gtz7KCauiZFhD1a+UZT/
eg+KmTO5XNzhhfHbeQSV5bKRH2MP3zGugL5bgzS4phmfwmSPHxElQt/UJgNK6suOrrmpGBJoLCLi
xFmj8STsAqm+K+T7wEBCwp1nsgDpK+qutWcf5kEeAAWsbPBgCXPTsYxf3Ohjlt5Oj0k2KJqrlVp+
bBXbuGYibcE1zsony5gOoTEcKCdfZsd6KUl9CLp6H2pqbWEvcjJ5Xgh1ufXeuy5Ls3TdFAGpJ2Ln
ZvZF6+WGIJFfeMirsklmwsIZD0qv+5paeUQuAho9bU6lLl6Aff8ZpGKJqKEwtfQ3C8i5svI7+95L
mhgIoXKQnHZV3ULS87S+O8cTsUI54s4Gq2s4bUtoWklgnAny25TBfBFuAkQ0fM95y4ldYJ9ILWzR
WjmCtCDhrBvZbMNKX3XVRPs0HsAXH11hvbMKOZSu/KpDwkEqAvVKGA6a672KIdtpU/Mmoug+y/rm
VeXEcF6DWcSNKgeSlufC3leMt0Hbf+sOQY62icI7+WwgGWlacgJ1jdDEQxEpfmaIympRrwRQK2xy
+6z81V0MZkG0a7zwrJEm1VQDlI4pj4GJchWbon52yLqrCeHOjfSZPR4JyeI90gx/2hYxgr2Mxovt
LHIIEFBgJ62YPM/2XGO5RAm2d1PieKKcwTVvaegChhqM71JPX7xoRmdqXhqvx0TUntg5Bw9K5n7t
sE1w5dXxrKekDf7h/XigTtm3iFIG9Rfmy0goxdQ/YaJi1F/fE+yPE+dwl3+WMCAlgoaaXa6Orcyd
1RYJxko2GAlRAAIFZ4Q87dJBfHTT4vvuV1b9Q87v1hSgkHFN9HVz8Fq1r5zpolqsSJPIH2YWSf3I
E+uCHqwTtEGAtJMMo0xD1KU0MdfyKdTTGRUxlRvMOkIrgw76xYRttH0KscmGXbvPCmPjsLjVUpvh
q34WueWbDag84tGqEY4nCXqVvp7zY1qayOeZiyb7eXx2xLttMdOGTxtX/JePidutihaqBrrjuKHv
6RD/2fTMhrnSQjxaGWpJjxlooPZm7vgu/56l67bscDt6wAo6AG9i06P3sJS7ZrBwctJko2vdQcX0
6cWSYpow8wmxsAL5AVI8beQStAgESLITaheLk2a+6nq3mmDn2C0SZ6f8bElI87p+TY47VBmmFUTf
RuEfm2rQLq897Rz3uP+/kXHECGaKnZkkiMaI1yE/ICODtTUL4BTVpmRGL/vkwercFbLAM4vtFY3x
qjcwM3rGTsGb9KYj4JVNUbKeTixfzq9JxcgsNrjT7I0WlVthh7CT1L7hKMB6gV1g9iPmcVljPfUw
BgK4LgNQBRutmcVPUBNuhpB60xvpUXrpMTBayFgbL/c4/3QSymAh4QqPCtZ84MhG19oBd9okuK6S
cF2O1yie2ASkF3PE+C6wj+FHLm/05HfqxoWlitLFZssOnrAALBGysy0LfyLDTLdJfegJISr2iitF
o31NMOdivU4J6yw+SyzHDQrBkbSJKT95bnZs5mMPMULnMXLBsDMs+ihmSauAdAM4IiNLjgQC42fy
XpBkGX40kUwVAO7czOZEGk8oOmpb2yWf1CUAtBvMY8aGHF27zdpJtoD2DApJwKU2oqcAbC/aPUxd
bAUyxWYxDMhx86wclR87FSYqtX7ADDysXQu+hj1lTGHUYBw7fTK2/cBkwjXa4qANQw6PDeMbLvF4
/g4ik9Q4ExgaEbTRciSGjLU0wn1C3WP0MQJGcIjW4ZsxifYare/CZdnH5ubohDG/b3fGu7pjnrRE
36A4iV5R4tCNNlcB+mHhYYaK5kMvfcLuSUSMeJmWJ84+FslmqMiAj5x10riwhfXnrqle4sDCbN5g
DU63CVLTsQKPL7J9HI1rCrpTQ9rMIAOYZDA40ehBy9ezhb+CcM+EJUtRUU06fgTBbQDJHPZ1KuK7
W5l7nLIPTLBNJLojCrIevQ6Px5bd4grfzcbQdm19nJwOGvRrP8EuBSJQENzUWeFfSV5VRxUDY/RV
IdqlugCqDysINZNZKCyN5Ma67aMUtu9lzSaezmh4Vjppk2VTfynEdmEe7gy4aZABgsfa5CXLK2Si
ZGUivvbxuB/suL836a+c7VvYIKPDfMvQOVxXkbWTJr49TKphRMGCvgNXzNGxMSu0nAc9MaRQmUUC
nymp1sKcP2ySverUeUQM54/qE+6rr9GnWKHa1HW988TwM1D3svAleQ4b+ARZkWFRikRM6MkxAbjl
6dnVZN7jIGaUKChdvTk2MdoEgIf8UnsvcyG6qDX6r5Ue1Y/GRMpwNtwz7DgpTk69+sX96VPNrlP8
uePsYip/yknBIH+bud7Z9rgh4vpYZdZ2iLxt3ExEXdSwNbrHyjWQDpClPaYXw1IvDggrXsiHcPkB
cNOygdugNoXDZsCs5vd31IMkUSzMdUat2T5L8yP35F+YigedrFABAU+jwAcdeRJEiLRmsh3Hj4Qc
4TLGQV0XjwlWGDZ0Wy0SrB/rVdP1XwI6TQQxO2ILKewKJRFIFBYJHSNvm8jPnP992+q3VI0nUyuP
YC4eaGU2rQ6Vn3FmR4/sAADmhlulbX6KkgHB6LKWqh5oVleDN327lfocw57hfgXaAPdcgIpKd9kN
pCureFJEurWALkfa7zRWJImGu8SM/jFd8Nu6OA5MxUzuKSdh0EWgJIefgF2i7I9Y/pVUwKhy9gav
B5KDJZAMofxbXXyS5PEQk6RqLXaKsFpL+gWT8Cc8DMR8JeQFcI1z5IPY3mTJ3R25xVM0CXFx9Vzz
EljRHaTJLp7bXVhnq5DhHQ/Le9ScYJzu2ohJkZY/xeRFddzPHksIRaxUZIGPSiymrfNDBoMBXCvz
UZuEBXhuib4HIvI3eTAUNRi0M+f+PO1Bij600Yc5PBZAQ7s5/LUhTogWSSjjnzHlk4QswS+TgvT5
F4w3W1ZvjQGoKHb9IDYeZ/dCb2wWaMDadq+TBKI55lvrDUSSQC4TAK6BHzag9gbhXMnxujBq2lkx
27qhfRlF5FtVu25t9aDFTKu2SQfRzprP0gpuHmOkCUJhOgzXsejPvFjE7PCsdcMWJut1QltWUz/q
nDjJcCoJ65zm0beIIffUqZUgNXAmAHISWncOCW0zoC212pJ3bOMbX4qO6lVV1cFo3U1U7nQzgGY1
HloEAJ7FrGu50AhbRVwEDkNfB4gM54GvbvpIje4yWs5FCJbvLghNSzx10vx1k3AbsslBJLAquZuQ
BKzybFp3rJE82cASJPR62MfqEqHL1tVz9z9jn6jGpWriNrAwLEyYwqFi7lVAonVy6zjhZye49IFx
zyl2B3JixAwtIv2JYuIDwT4OcbVmQ7OeyIWkLiOc67fSTxM/rzUDiSGZrcEf4cALtcjq7RZ3iQXk
165yis8g3lYK/l3VmB8s6oFPBS5BfjKGMJvk7QqYpokYBRMk+XP1xuHKZPxbDXdASsEx7qiIROOp
qyF6ViZMlV/N1tLWNiCp5VjQ903usgYhK4uWTCI19OL62hGk8qF1E1Ob8HMyAODMpsK6PjAg4C8k
qBt77Qa6IM+68DSW3ikZIlk+KAgeGjdM69Vc3CFBGkWLt0NqNUIYlwyBCHUceTCtZpP9jqRWGlBI
fqHFHD1wGlP/04dUAG11tGs+R/m0aKAQCG5nzfwpZUqSTeO78fDLjenX6k0Fi3VSANqNfRKG3gBW
go0W91z7v2pBOj3tmKFgcB23OSmbgqQX3VGHhHJmGGBXCJ7G4ps9PD7Kn5pkNBqCQG/4anCmh+kr
l3Mipk3sOu8RcfAZZEEHytbIEH5hAGXUFxOajxBTWDz5o37AygZ129uGielTANEcPAceaxo9W7Vl
sM3q6NDk7b6vRzruJVz6UDEgSoAq1OrXqJyzabwm9QdWhLUIoXh32SbjcAvKkD0ddPbmwaMoanvy
j7t/BoHnDYppZkuMPMh4oXU0+xcHzJzjyA8PqqPpkePWzL697NAc6MEJgo76WOL4T5Z6L8+OreGw
heO7QklbW0wBlAmfNV83CAc7hZieeEHNU2+yvhSGuctb7x7Lj9b4axUmbRQeoNKi2Hp28fA6LbcQ
ETCSVG5mKn3qYRM+ueZ3ZxUvqBTWjkncFTnvfqW9JgW1ikVI8LhMYilxqn5bgtqVKXwxWGR5md/G
JtyE8yszx31Q8Bq7cNu8F+iNm9KBOli2/0SOG72pGF7aAUJtAlSQ69l0/iPvyFw39BpozRzlN2b5
NUIvbfTKJ0XEz/t+3QMeZfAh2fTCVVrphIBKO/dL3V6qbtZW/aFK3sM2ucBi3A3kaJhTsaZx/pqL
8T5n4as+Fdeq/ucYH5X52TTNpuByRwiE+LO5Z0GEoO7a8xLYAHWyuv/zDO8+tPVmiF1mYZj4qpWy
7Q+vDl6IvHpIKX2KAe9K6/pgy++MTxxBUFhnbLUkIeK6eVZacOLFJr2KBHiSrVMU4EIGco3s996N
4b5n7lLL8pU38Mnl0cAm/Tjq7uvA0J6h09FgwNMJUiXiYmOG6TujtZuckfHjwJAOBD7NfJLDdNQI
9s2tip5P4nbXvyDFf+gzdV40f6FDXomAZWvd7EGJXThL3nS9OMX5eMGJeu3NN1m2J/SsFwiB67aX
W51gITfKd4GXnFNgL6Q+fnSQ000gmSELSwlYZwx+Yip/Ubgbz3oZvXQdDNZ6DqNNwuKyXJZxgvMX
SrxrvZCy4WvQGrVlP+dW8CtHZpycE/88wuwqVlUz+3Q3ejfM1k/ZBdAKoAaN/EiS+REjNcLDgW24
n0giFP2LGxibyOjWSOk3NQiMHBbDiNS7twkZMDB0ug6NtPT7aLxb+uIgmE4Ze04XvVleOs8J0yeX
+f2ovY7p/GrnpDjP2o7v6a5Z8tnW3HODjQWoEF7mx7k0GVcjKELkQK4zQkMmVUr+ut6zqb7r/pO0
47Z98fi9HSYKIfB1h8kLXhm8s/NDoeN0aobOZ9K7raqjbn7ZtBN9Djwf54FHHRpwXYGf2YhYrQ1F
Wpyb/1XFycZKHLfy/5VmNjqHenwsU6TrgUAPGzK/0E0oG/qptZtNnWuPmImuCrbmjIEzh43k8ESE
37NBZetk+4giJovMbRbXqMOY0c1yBS/UC+1ty4qhM/R9oPS1aC+StN7W4v5jbOxMvN7wSuy+OpR6
h5xbYh0cD1NCmKOWQv+m/cATYZeJby4J9hheeAu3U8myO4n2qXhDyLSf/p/mW5sIdiRqcZhY/OWt
8SO57lnLPFSJ2qkZtISdrdOiPNoL+I5jr5j3sZOhEnD/lgi9SAmxogf0TestSt6wEK8n3L+RgFqJ
qI6a/jRrBG7H0aNToupFcqWJu7KSeyYRoUEExsy3Qqa0mvKBq2vY61P1E2Lv9ZLx5BT4VekM/Sy5
Mf/al1Z+nOmLXIWNVTWPuOnWg4pfSxDtA3kIEz1qczKLPWrjktiJfPRAMV7r8RiazZY9y6GqK9JS
9B3QGlIntPYDCv/B5sl0urXX2pggoUmijj4p7Nj5X12w4xZPE+fiNJ2c5KD6T9ZY/Qw2B1In06wY
RdSC3x+/Z0W7VXY3W2/WzPTx3ETbWf0Qub3JEDEltnMcFtTRQCJzg9akv7TaTfUfXkOUKhJTbz5F
XUHclIJuOhCZOu9dCya3uWWWXrPD1E5kS7R8mtXAmsdI/KmLeDp2nXdKCYgXMHXiqEJ4nH1Y8mil
r306nrxA+l6ltpU5bPvqAiMVe5eB1k7fYg4FGnnocaWAJ2nyd+G1q4kq2sgps7DNjT/YzY9DKskP
iGBIh/cwm3aTG+zd2nhLUHdI4tZbh7MDaJ4ITn34W0TMIpfr0UELvtX7eJ3NYuVZ5UMwvri80vq1
xwnnML6Lk23MrIkZhm+5lKPuJUu/TTB36Oh9lrIP2Oy3hTrp2qmy/cE9q5naJD84fGbeLQfVZ/wA
WxHmdU5+JusxbN9wCK8r9jARK/5sfrKAhmmm3JeIle2AvLAXW7x25bNtPKej5hfGjx1dKzRhlbcz
1H+kncey5Ei2XX+lrccNI4RDPePjILSOuHF1TGBxRUI6tP56LvQbvKxkWqWRHFZllSERANyPn7P3
2h/hpAwULfHPGOu8HxLEYmkCjkYzrtTrcWSGw98K3+C8d0jtsC4uKksxDMRV08zgEDU1L0Trzl3S
9Bi/zgL/QOE909SPqHxLqx+hdUHSWRaboUX/mj1lLe3W/CiLa6rD0edvNbz04af0tL1DtEuY4dyq
gmOSFRdUb09R37zI3F1Ijwmc/11Mcy+vA6qKXytrTql6D4yHkvBNxp2Yr8hjVR+NTNnlmgbcbqDS
c5smXVGlxJeoy9EejuaLZdPk5ogGrJV/k9fxVVeDEwJna1aSqSkly06dE32QWdDNcjpRFnHuC6PP
oBWVkAcwn6Glj1OfyokUZYknDdfJp0X47TKQNlSlXPFWyB2VpUOy7SnNaFo6KqWElImxRUckZ0Ui
1VUorWBdFnQCM1Bzq9EaMKk5MsOKgQW2+MzCMZw6g555UVo9/uyT7htlTvqZ5UiDyWey7rCsTCAD
EIZd8jqVkIITW1b+yWmJ4C8XmKSTKh99n+TgsgDbGoDbYOCP8SrtbYxu752zM9W9kxDX2YNQhAOs
MyDT+4R8HXNRwcLvuOXAufSxv7Awuo0hzwjBpJTPKY/LEKcplQa9Mfmh8U7ozuRsXEaUnCp4qHLS
MQzVOo4dfHDKeWq6VfG50pyjhm7NUASZOVc8kIST0cTCrB1r6aHNyLiJE+xp1Mx4dCp5NipnlSpf
Ge2Jkr5BZZ67f59X9sVwG9obUqR5Cw827RlYYfKuS/rDMdqXPp4MGeT4el8ZHTOLOrqjOiBsmepg
kZMzVNEMBORKfPVCjDgbeMlq0uY99auo33KavAPsUBtwE7aJVQU0pvR/IAtYloV7qGMshSkUQKlS
YPXwxtjWvAm4yzfWs0zajb7OhEfngPZzTA++DMJTAPx3bOnbGUguhn41OkTJklStkEjdY8bOMuy7
FT1INHbBUF9Ak7E7OvlakcORfKdtOFCdc7g0nX7NpGwr6fk/ja0hj8Rhnmu3/0D7Pe4cRcB7LT8t
vzgHIPGYj24UVW1neiS3ZkksRAYqXYiEhyqu/GzfwiLCSxvqrWyrembaxalGQhKLjCVd6uuql299
aL0YPaEhuQegBxNsob2FFStcrLv4Z83nsTewm5ByEvi7yOp3amXtdKiTbDXOwXDQPdcjw99Muydk
BFSq2HRGsdTsAv4+J4E+/gxL8mlam6pkHD8i6RxM4f5o9B7wa4pCA8YPyq0Bx4ggv0NshGF8WVkK
4xPlCIMkvX1UK0xwyGZlqK5VUtlCU4SEMWcftB7OmqJsRrAqaOO/a3WgCVUFryNndKUb1wLXQtWo
q7bIJnUt6R/t5+BEWPfba84sGKf3PDQ0lGzeK8qUVU/jSg27V8zoH0YIcDSi/Mg6KCkjc0atfLFM
vsGanGPU2R9C+A+1rlw5Ni5Msz5mg79yhHqh86bz9oF4DQTH2FzYb3liwyF39mqJ346DER02sCLJ
fjS0XaFVN6c3OHXqGyetnyl4Vya+94gUjyHa4KQ8lYIISZN4uDY8yWyExY2iRUO7zS8ErioYwKQC
ADKQbEfqPCEpJJ+C/gBJr5QO1GDzpjvwpvx+mavlye/5DW2L7glbPj+dqStQWIKl1b3YFv1DxXhu
af3UEB2SKtt3pKsUw1PQEFs5QaM11HFTs1Uj9KEOWJ+lyxkbUVdB8nSpHRUnXI0jVkbKokSFJB1A
02PcTWzMRjjk8uJTZ1Y+RbRuaiEp7bJ578fHQqcxlysYE0ThfE91uIP9xBrKTZb6K/jcj7U++S7e
snT8juBOZR6JgGj5cpG+DSz0YixQded48ouZkvurqNVJHsQ6VXC+1WhHol6nbblrVe3NH/D/S+1a
d97BFs1Kut5jVHA6MNnOOeD33bthOPvQN/YuMDopNFRig7vXa7Eu1GgZFdZjPZrMimgp5cwoNLl1
RMdkth/3YU44dE1vOdOxl42LMQVDYEblOQND6I42G0s/Q0W10claAl6Gsp+gA7sCgawtKLfRhpB3
VoNDbcujDq2nz0wOcPZ8KhGHCjprBTfdq7I128tS6rQUO9/ae4ySWAz9zyCI9lL5rOXAUKW51ESP
uPRMteFDrbRj0HqQUdpjJ16ZcOGS6tZDHdxD3dg7nn5rq2TNKZYzBeL+6qsFT7yC8bQcdXETXXg1
QM8qxGpb6oiRDdSR1JKV35CzHcjsaTCStwFLeldPHhlCuYssXzA1It7MJqyTBMWY8VnRwhhA4VtO
Gsa+29SUbbgJXsYQUhw8+c5kx6JtQ0QLgVwx8t5hwSEYtrq2NAiWaXN3JXTyIgMgWf6rSgwTs3Ua
G+2Hy+duG+meRWIboXlRY+jNWvCs8+WaWnU0yJlhF6FLOmtI0FRB5QFE2TVEtNhxAtSYc4Y+Fcbd
Q66QWuIly9zy9yhBjsK5dH52JCt6YcTFi6U4u7Qlw0ixOZTmdG97eEvKtja0laeCbYc+jYDWR7vT
bLKRI7IzHiIj+GpGUkxl9dojWMB1Oxs1jfim8hk+D3Zr/4e0zC2xhRgKBV3naOkX/gPOmivej+tY
RHePGK0cPHI/fIf0LvCpgo6Ndr5PPwnuNmpD8NRy3jSMWJOvSiNmCwW2RleEBiG+QfMBmA/sAr4u
yfBNVHBwyRlXenvtm/4u6Bg2AF0h8vLLCe2P1KbQjzBctags6I9581AmJ1N9dAgVdQB45229tLkn
0RE1awB8TYe91DlK2NXWN5KNZrRnw1KWgu03qZ1NkLwrI7BtJWO9GVAX6XPhmMT99BtCYbaNJWkp
2R9T5sMA0hp2C14oB7hneIRe8BkgPRDgb3LD242TG6BQmjlMmz2dRiDt+jZITRqNPwxSLGJqEJvO
BQpQFp1xXDim+6nr7WugPVV9vFGCJy3taAPVi1JzzwDlr6JIvzoXOAXdDQIH849Q6PuhHDaj3+9l
1n1Lx/v4d6dSqx8TTVmUnblB94N30yWOiCInoTfvi2eZMJfgbOm19B5VcKj+5KpPYQN0rzaT9Tyy
kNWjZ6gdja42oRK6uxyAfTp1SIYnvfvA2aZWumktwjxaanIBnqvWrgPyuozSpIuDB2FiFkQ1VaGR
dRHf9or6kNTezSOjtnDVi0F+QF8FDGWbZgnOkKJZnPhliboxJwT8zFcw8ljMZcIa8R1NNo3oMj9F
bxRjUmiSyRlJSs2POCm/FBVSVlTvc6VeFSUCUZ8cCYM32MNUjmNkU5GiqmDtJWxs0RvZxudg1+SS
vyWDjjbatf0DTK5dB0ILy7iBeRfd0DIk9BCd9oJg+3NJlEhI8pauEyYeJIeQuKUago4hi2FWFjh1
nGDu+yBfB+eBF2ptZER2WdWK/KklCvHnQjPo//vo0iegPq5Hj3631NEksXxOeTJkCkRj88T4nY9b
n+dD+NwyECE3ZhPCmFBxBUXscEMNakSY5Apx3GMka8AKalJlm2o1mohLbDWIpYR/7pN65yfFHAHp
0c/E0mmrc0zzNk7sVUrARM14sorCU09N2+ANspSAknHc01PaTe1/MrMeE3KLy85/yRo86nE7HDo9
BrminIy0XZJoUYHTiCreDLwlrPCK/aRW1PHg+B7iCJaXG3ELw27EuOoH1qZsx3fwn2QKBUfTxpAB
3ra2xbFDcx/Rj9Yy48Fj4/Zcb91NJNX25AaEI2BCUCKxrLNLowA+1vDXqpOiC1rMUFbfsd8eI5de
Qs0+COOEE7AHBo6E2QSraZA+mELZjaC4ZspEOoRdSEEEmo/G7JQiHJJXNqAojcnNlHc7rzeBZu48
cD2RZIwyYgTNpwgLE3izd24xmcUjdistqreuSBbCGY/BoKw7XZ4L0l3csKOVTEaRAS4tQsPtjcYZ
t8pTUpLfpmWnvP9h18lSFQ9BAZgI66Ij6JS3iBTse1yLQ8DBL0LKnqmkSZakFhftVkpzJUEsD/Gn
3WNDC9RVMoiX0AEXB3cKmR+DYE4YkfKKLvDRYx7khOaTYaA3M5Tnug9WtpufWlM7qxZGUucdeeOp
G1s6PoFJ+QXZCQvasOgqdr6xfAwjYouHkF2NPjzK0CBkwbPRgFht+epLRn4DUtZ5wwJN38w/pmEI
Xm1KmguOKATmnsJRhZivjMDyLPeAFmoPRZceBpz7g6hYC1/KgeY10lUyqhDaM8jBdKom3tzRp4Kd
zQE9h0Jjg2WNofdmML70cJhLfqzGZLhoYt6bJqAm/jODCQTArlkro5VutzutMw+FOh4Aza6NxD31
GJ4tx6S4sXhPegHS1FZp3oilhDMHZmYH0n/dY7VGkIiwrCBGqNvFdrqq8nBZquGrmfcvag5y0OR3
IJiNo7DGt+lfa9LSG/WhjN7Njqmx++rT2Byscp9F2jWvTcEAxHr0tBx3g+bduxLGjj3WLzH9cQ91
ii6BV4yIHtdBIrMXqEN0aCz1TW/Di45hb4ai66tyg3DO4yApLK1PifA2EtIABflhrMqjGCwXVJ+6
zLJuL0fmajioZmrwzPGcqQE+Yk7ijoXQs8qvoTC2uYAGQ7tKtVVo+Lzcif2E7x/xDj2ERuRHO1Gu
jkvWLsosFdxYlfjPg63tDd1b6haO64HcWCVhZScPPebfsWj1dbp3hmRjgWP38qZgogmzLjOmaXW0
yh3sHpOIP/eTq83AvM/0o8Owt83vAyN+WY6AAkibLCcFLm0xMSyZ4WwCQRWoa8c6Mo4GKeYgS54y
D6u81liAeqp41mFIySztkPF39YdxZSU16GlWAm96ldnGiqpAvNWvcmqQnBhpBf2ypYk9MJdrwgdi
uclz4jVUarSapE3x0ferLh4WcdWs7WJcVYxECin4BuSmQzaCfHjnh8PaH7WPRuXnVodyrsq7Gfiv
pu58V/rw4IXYf8t4AZT6DCLohP90H0TBkxf40NcVhL05DQ4s+Fl9qVyajv6X73OqbMJX21XZqNSr
4eAc8fhP/ZXtYPXumTWT+WQm5YD9wad/YR9JQdi6ObPNoH2oAOYVfrJ1SiDXpZZ++E1w9wewdySa
zMZCI586hV0BgCEhwx5hX5jqd7A8H6JvV5XuPrdy2JcamgejgOauwgU3lbsA/odYI3jvsvQ5tPU9
TnpgCHcJqNCivADnwVDP3eAe28IDobWN/44PVXhi5bHLS6dBKDPN7Bv1ufGrpWnop9YB7Yg6u1IQ
P1O9VV12aWt5LidnQxc/irBApNbPlVCu++7KrK4H7B0mqzLhtIl90ELXD11ZSUp4/jYHQeDqSOxt
EhfQYFDsZEl0rpT0perQdOv2hLwuQrh5GWNi6hZUTefGih4QbuEZQU8bWypIsLw9uAAIgI5dCb7c
Ozwtz9K+KuLTKnS+Zu3NrADidMuQOzTidoO1Tacp3N0bpX0P6+aDGM3dIIrHMqCKbmsmt1pHRgCw
NQ0ybWaTuKG2FHiGt++1hNhB0yYkxToZQz4smt64Qb2BiREfsmlABBPp7mRoaIOcVmZQ0IrxpzdO
6PBVDEUhYAAQou+HKGt95z0A1MmfMTecxm/m5MIdkX8hFCbWx6xxcmTVR2SR0DulyAm69jFEMb/i
CK10+dOI5JzfStwSOygXDgZTxkv6c6bJ89DEt6BWabIjm5sl8PRHH/lZB8vKL989xwWT7pU3s3Td
ua2bC0XWaDbCdoa4VvDFaABDMKSB+dkDQH9D9ksKkg+0hLgsd+2SUwF5Ud/5VcfW7EIDNNzo3GT+
wXWVfe0oXx2koYWfjh+pDgi2YahvVvJbcbPHyjO/B0AgI6P43oe3IYS89Y1FwpyE7i1NRnmmgplW
k/CapclJ2pT9wRiqW25CJkcZ3swl4Oye+q63xaW38gfFkR17DbR6rGek9kwecaUNQlx9NXh2VtpN
EpqTAaIodp1qkPtHOOPUJljmYbaBnGUw844mkQlyXohHgOKla2eLMIb3hmS9rDlVpv4VGguc4LSz
tgl5GQjl0UN6vf06CIVMwZKfpnywgy55a5uSarnS/Gve8Aj6InrunPq1IahRtJX5DjZE20AT+c5Z
XtJIhRrmZ7h3aYiPCPlNqV0M0m1Bbx5cE+xf49Zv0DZDKlI9xTZRIeQ215A2NxAN9opCY8KSeoim
DYqWU0ZPIkXk03jtsC69mu/bQt+uaA2t0FGCVKwpfByd948cwWsksjVY0iPTynuTt1MfQoBpNJ17
6tEMGasfOaQE7jsNPg3G9ZpKuzpn0eXFbF06/OlXWoHPanxml12hvNf4acae8bxLlqwKFidhwDpr
TBvlBRslSj30U4zRwduzJL+mRsHZll7pD7g+Ef3ZCv3UFHLUWyTnVoU4FBGf8KAM+Zs7aMNiNJ0S
bWrImCumY1l74pBq7lfuQgs1msdcIVBRCg4GOl4lxasCIkPQjYyQPe2hXZculhe/Lfe012n0pM7e
y2uENWhoIlCDbWq+eWBLEYbe/BKoupo9Nam60XRIjxZukjn9LjgW7lcaWrfeLsAxG1MMVRJJAr5b
DLDV8zAU1wZ3kIV1ehZX1RZoNYzTNtqTmxFzyhWYmMlBza2DkZvAMos9H/9+bCBPo2EuoaxEfXFy
x+Ewuj6bviBlPFEuptIjKM/XluPzvKJjFdT7UOCNbaJsZ4cRJNZkFRnttkkb5BDVlljGxehj9dBE
uJISybEI9xp5V/ADKMCDVa/EizZmO5NgV+YQxU65612YX2FZsh+zuF/hP8cb0RLj1gB8y+vkTTXV
e5OMn6yQM9oCSyPm7zvWEGFQMeFhQK6kde8W6oswsOjEsqVVEaosLG6AnhrMWKWgu+Z89OhfNhr7
TOSBuIaLmlnlIR4YHXvtfFTTdV+JeQ/rD/zGvtL1WzqGb67nP3lUTAmGS0+BL2nxdjLWCenrVc9+
QL6G6Xx1Apu+Ur5xzw8q4SW0bbEHx7aY46mfA3nGuUKCNtznoynFB222tQh6NM5KeA1D+83ANaDl
iCpUC6ummT9Ld6omWdO1cucQ1KKFBnv/iHNg0L8Idhz3U1+lJWyeyn/S/zDYsxMdCZdlvMggvUda
y5QJNQ1GFGDwTwGBH7aLYoL5Oalp6d6qnQdvzBfkFeszLYo/UsmvknqPVAofXmYe4PwvzZqYaIHi
hHOwKOQqrPFY99AxxuCA+yCfjfn4mtpE6SCUBeS6bAvdno+J6S+dgNFlVL1a+bFWy91YNU8D9MjB
cF947h99WL7VMoSQw4l3yAlhBeenpJznXV5NpKFodIlnGaczJOwICVR2pnry1ff4jNwxAvXRbEqz
OpkNe1QoOvpmxboiArOqrBdVS5eD2e7jgnUwsTdNwyqiBTobBpP9IHeoIZJTbVrbhlVjiIc3iaUP
i9C5lua9sptnEQOHV/VPSbtIpugtlfJIAuWNnM7HHMmOXrefnemxRuk7BKsX6Q0Pqtrd89a6G30O
Gql2lyVflGUj+7dKJug5VKhowInKJz0l0JETqegUJGpHkA/YjzYW+6IfT2pvHlvFfosaQsGkPa+G
fGkGnMbJoSOokvYjRpkUI1vFfLdJjQ3YsPfEy3Fv9hTVdpQecjd+7YjQiPRyWcTRtYxhT1X4yBZO
H8q5BwRt7gBdqHiD5jVa+FmbMPutqh2UFk4BvIUIztZ2PH5D6gIkVFOd9IF3UjUCepT4COln7buq
TeHs4h8cgbaFqbsbrY4cRndr43Xj4KFvUtbJ77gI2k3thm9OnHvrLPLsF6Vys7mpllhDtApN/Zhd
ak872LBCROAyfutDbg3mS2luCiPdmWLc9n1zQph7Nl1QbIJOEDk0dEO6J61v3lXAX4L3ixV2opns
DYeED08+JIHJrtmvSF1cjmP+jO3oIXaVVWapr03c8VKVwPJDX+GAZ6/rwn+KGxvtdzFCTxruQzDg
6RvOqYa/JONFqqMdiRurImSJsitkWrV54UGAVbnWsf5AP+Q4TJ99TwzVIPdqMzzw/97qvHnqc7kM
aADxQrwaQ7owa+uQ27DilEbMExIdoMKCIcYtWGfWVxu5T2paPIK8x+RJO10vm1OW5suUs1k4KPcG
cumssOJ3+swFNifnnAcx6w24D9+q711bPusUy3APTmQxUVz24dEngaqf+v2RuU2mjUVlZuERPF5i
BxaKOyuYqAddenEtlNEygvPiYWad4YD4YXo5qbOltaoyLK9DkB0qPeCYCpTPIcV0BjJzj3PaeVFa
j0Svsu7XIuNj5USCQnUgUVL32BfbXMXjoGKv015FaqGc8j9NdbwlEq6iPoJHS7VHewyXeRft7Ww4
ky54Li0DqhriQIPznItSqUX9YGlwHkh3vhSq+HBiVWfSSpZmmk02eXtr1YCRYxixSH6CvNoaBZZ0
mz24aVGa2tOxgNpueoHe4yy49E4PXBpbmYOROMOTnE4zAK8bnmQDsNa31o6JrEECtFQ7TrqyI9YZ
+WxZOQeS8E56VTBN9RDiyX+naGGvpXfrberIfDRjumJmcEc5j+6ido9ZODCxdCzEDtOflf54aqBV
55BSgqp96vjikzbbBEpOlYrnmqnFPM3cfp7b7rmK+oewQa3tCZ0y0/MR9djqg4n5N1VwTpbRPS7y
k5U477AhdtR3uyCyjZmCHr9p/XWk5Qud0ZaN3EhG1ZvgfADHlaNB+BwAv8PDRMgkk/gJV17X7Cxm
jKhajpzso7Plk7RlsiNJBsJ6tRRuOY+scO0iJc1CPJhmjYEDJrrhJO8Y+65tCofHR7HqTe26vkbc
ZvuPDYHRbHg4EqkMIPe4FGMVu6Cv90udkM/ARuIxRkeM8UsPZLppBUunGA4tGY4mPfcYCx9OjW3h
0IsvunMONJE973nAN6OMw9JwrBXy203VN3fqtVXB/hnjIhxo3ZhOdenT4EmtFQr28JVz/ioPLHYP
VOGFqx3iVO48bOxGqu8UBZwwoAhbG5YjbL+gyNE+MSSBYsRSLuKz4UWrUq12idM/upO3A0FkabQr
qnGAJMGa7Z+RU3VkpPjqeQKIqj+NPwCSY7EbTeDpdvMCX++ITeAQ18SomdnK5WGpybgMdeaSErA3
Fg0ANAAnxdXXors/zQis4UT2wlaJoTPz/7Vojlx2O7XA9yNSfHu4ITpkmbjGLeJK8M8fe4tYPoId
dRSBiJ1XmExhYFCr51G2suCBV9lI9DisEcjUuyEsj37SruhUzRMXtbJOCnA4Hor6RecEVWj90m0K
3vn+kIv4wrEGTbFfv9WAzhMvQ8H17TrycRyhX8okW9ijDfmQIUyUvxSds8RuzqkveU/JwqQiI1aO
dFiQwqPHsTCmZ69YK6WpXhTfOruM1lrpbNQyXWSAjxKbaBS4EpEhzsO0j7WsYbYpTwaq8QqSK+dr
gAAiZ2JZ4r+iFVYF7ToIVLAnDs80X9c5k9IYcFeraJ8VS76XeGs70i8521wZRpsuKe6BU3+0Behc
oKSzSZ7H7nnONFYbxPqRHW17KyAOOeEKytIdk4si3WpuuNVRMGal/7IJcSXboavOfYghqDyNdeQJ
WMg8ggyQCxfY+ehuywrzWsbJ3E5K9EblW+C2t1w1WHU1lBsNWEGAMQrKUMalR/ZmEIPRxcgIAPMU
+rVQdx7w4sC2rhscNRVnB+3LkRhC4D4S2LegJ/uia3zGWNRs1K8iASHsoYFJkIM1ZvKkV/4l1Oje
xDQKqvCHieV9FqKkBrd5lCZyfwY5vazQboqVIN9eusq6nUIlCEEaevrcgbOkyNxFuBVnre5heMCA
Enfti9LznYKswyJw1fyCOnbkE4KMrLUIt7wueWnBwNDUYw5av6it8jSGyiUmQsH1nWtmdtdoEI8k
W1K5lxsNuhiz1R5j/cBfIa5QH2QYAyH2G8xzipeUf7AKd5XUeruwbeUKP/DQM4mdQaUpF74ynHQ7
mCZ5F7JiGJwS96EnJ5uLUalUp5IxpaaTBN31WvgYa8TwFkgtdfNFGfz6JYP/MtNQBRcmSrza9q49
il5uBaob+cqKHaZbM/XkQqbVSqqqwtoT/duGBRqz9mlWiXRjG+4yKpunHOU74hvFPg9h+MPlVXd0
F6/q4OwCjrqL2CDGqol+GJ2GscuoDjjOgTdJJopKWOKVHOcmjHmWNXGhG0FAKk8vi7ZUmQfdAQzp
9nee6HJs/DdHq2zSK0J1Xvv878X4iBMTjgjHqVVlAuse4SKV7keOur4NQIUqWrX0SwJSs6JvH329
0F970x7nqkj0qxtKBpOF0qNO0B5TbaB10wbdq+aLi6gGJhDeNQ6Lk0F4lOmbvA1M2rEgNPHW9bvw
UWr129A3D6Y/EWG9mCGQs3AyVmVSTVo4EG2QwCuyoqV0zA+p2PyWxlZ0GmpnR6VTPMU9SaCNaSSf
BVHvOnYQXk5fYZToQz+2h+EcF+DGCFsjgljow7ZtG28l07G4531rPcdqGi8KrfwCqbkO2AngRgzh
S1sUymV0xlsdOkvHErdeiy4uVPxqMJ8h47QzTQbFlwHn4cvrB7T8qdONlzSpMQIzlVRfY3rmHKK6
GkmaVgfVitgXw5xN3SCIu6nZf8ZFQ52dIV6umaTEiL8cswJ16OTyqtidglbRaf1mO8Q9djBvtC7N
QKJHFSkYhmxisxjidz1LTDk2cHPU7qUoYh8QjxtzAnXihMBKKLMy3WUlYZqzyjQ92HeiFj+6IkGT
0Vq1SxJZXpIonEWwx56mbsU3GEokLHlYG94qMCaPgu2WzZflDFq55yDKMKdlElTM2zF3Oa2T4hwu
os43h7st/dza17kgl3moSydZ85qmcEMDjj2jYcc7VadpfuzqTLV2uD4c1hWZaEziHA8qXaoMkMZd
xm8LpTbcZqkJe1Q4sRnhpU0yuulQQNIvz9KzR9tqqo/M1LrPQMrmFRK4Sq9JIVGycwtA1mY6LpnW
629Rh3cl8l3ic9KgWWmQd56dxosQqVvxzq5HHCbF6GXHRoOgNuvVXj9HE+YnLMm0tcNBX3oVgVx6
i/4nj4pmWU4FoN9mTLI6DrEgJOLkVYo+WfudheA5RVYThEluoZnJ+1Vhte3Jod19tzoCtulbeOa+
ccaaAQ2ce7yy6jJlLMs3ACrXGDF7Ev33NhpmwLzP9ol7IYGL98bdd7rNLN7Dsda3PsZIHfYNB8SS
bpyi89Bg+CxVi8vbRJXik2FhR+GkAkWk1b+yWhhgUirdN0Q55qG+JuR5rHts5rFK7gOqJh9+OUlw
YgttCmG7lzuTtTFMn22YRvraGQb0C5ZtEUUTEy6gDb4R74HbTXGCdgsPHQrJezQ0+qm0RhKQpd/c
dDxFKFBMVD21EfMJjjUCyH+pQdlYcRDkN3hGGIjoejKTNwmkqcd3kqiwY/HLzU3Paxf/ioY0TUGT
FXereK7IbPEsYLlMZ8e7bRo3iPJnnVIqQPm4cHyMThz770oZ7nOHYBFILv/8x//4X//zs/8P/zu7
ZMngZ+k/0kZeMiz91X/+UxP//Ef+X/96+/Wf/7SE46Lrsx2DAYZtmKZp8+ef9yuN2em//pdr5JYc
8rG/VUsMgU8VXhM22bmYaXPEd8+esvcXzZ8uavzhos5fLyqcohyt0e5vvHjlwlxVa2fRXdRPJLgX
vphLtv9/uEuhW9yqpdq6rZp/veAEAGV+G9Y3FCdrZMFEwM+8hb6VWwb3c7GhNeAs/3BN/Tc3+fM1
rb9eUw37IuOTrW/uY8/bu4uf21mx6Bi6z8o1sro//ajTPfz6JH++3i9PEnWphcZ5qG/Dw3SPSIB3
KOAQVnQXudWWYqMgpdj0xp+u+9v7FLYqXMQk0MWnh/3TG6TGw4j906tvnBy2+pLkhtd+rq6MuVzg
n1n8/a/625v86WLT6/zTxZwobRHZ8C1W/T1D0iZvuTj9/SW0P11j+vOfrtHEBonmMp1eFnUeXtst
lu9NvAbFN4tO0QZS9eOfbuu3n6H46b5+eVlSX0cjgnTkRmdMW1lzbZ97C9JZ+nn5Qlj5Egd0tBy/
/v5O/3Sjv7wx5EfpTT4GzU2yvEqPVW2461b5h0emab97MX+6t1++doszRu4BBbphOk+eujXE9O5C
C+CFPMWzvf3/uyf3rw+vZkjYuDr31A3+Qm3fnekMHvzhItPT+PVTs8mj1jDoqpohfnlD8jDpffbg
9u41U2QYCo9madlX0//+v7+Zn6/zy1vhR5apiFzrYY+X8CD8M3XkyQQm8qdvePps/u6GfnkTNE0f
0zINjRt6n3zLWPzoH92rtu7eugUyw4dur/3hJ/zdu/fzrf3yUmRCL1BhiuZGTsZMdZdG/ugxKvr7
3+/fa88v9yV4QGhkNIO13/hlbco0zQms2G5u/RsK/Xn/WBzbPQS+4GrtIxTBl2j+91f8zQ8pVEPT
LFNVdez8v1ww0gFLqa7V3CLxEjfEotT9H+7pNz/cX64w/Q1+Wp3SKNOyqhPdrYtaVGPwgMJrYd3+
/jZ+fxFhqaprWwbyv79epO/cyEoopG5hRk9L87qT6dtYnazD31/nd2std/PfF5o2l5/uhsNUneW1
x9qws8qZLheEsx6LNX6tB6daMjOXCwJmLn9cb6fn8H+8GD9d95fnlFVN7RPM3FCBgGaYo/JbuSdr
gZZmC6UEIfofntpvVoy/3OcvT41c7goVn9PeQNRXrr23ivekeE3j/vz3P+ifHtz05z/9nk4iEhXd
wv8m7bqWY7eV7Rexijm8Ms6McpbmhSXJ3sw58+vvgnyOxYFwB/Y+Zb/tKvUAbDQa3avXGo8r8ANK
gVfpgyXynJx1W4EQWjJM0VQ1DcMsp1ZmzM0OvaHBy/foWna2CP53G8+bAxTQXFAa9KAtLeyQc7Yk
4gw/Ppoui6Zp6IZomPTielmbV7DDHfNLosbmR4f2AizWEAqd3NIrUZ3nWWS6ycYiFYBnAEhyvNxG
ZMcoi7i5L4EM3VkdyQGZNGApbvJx/vuxLkuQPX6vkYrEqzyX69hZw1G9kg8g+XrA0P41gDHetONl
qExf2ZiiQrAaLSjGZvmI6bfGHgFwS+XHbu04ns8+4hsz1I2cKfWglQtWJB7AgStjIsUG3W3sGt7i
9+8pyI2uaieJ7Y6T9DND8bddSzx1UpBiLWBbNuTjlBi7HGhtE5PM578W81RvTFDnoIeA6DzJSn/M
JQNV0ZAMOkrhQZEBPaxlo/idw70xR87H5nBrkPIoIqPBW03qrkmRKm4N9FkG7/yqiIudOWYWFRsz
KwlXcB2NR6EkLersozfB+rcUGPQE3yEIL86bk8iHOGePjo2NUqlFvOIB4dV788/wbb7XDqXX6g7P
49n5wGYHqQiCgR1dmAuRnOcwGAKg/71auwIk1AXvt7uELoTDOavj+QgVQnJFahMZvbqjDDE3D6O2
TuUIqJfayRPE0PzsdgyWF+u24Xg/zywVR/JIAqEnoEbHPJ8iN0tqQv/2NKU1uGDHSeAcBE4osahQ
ksxjBnr2sUc29zpboOrfDdPt+Y3kmaDCCIbwZRkyQfOxNSpn6tF/HI4DiCnPW5HO7xvGiU/PmDpU
U2PWqnrsfZC2AQ3ZvetO4mHuANPZdvoOYZ534RekjwOOYXJ4f5wCQ1YsXTfBFG9S6wOLRynWRT0e
xQlDvhHwoTvw/jTBpGlgVZB6/V6cqtaJrUy6b/Da8pI1Cp9lAJidWqpwCZ//Pcx9+P45dPSMwlWc
1C4ibrssNng6RBdVLNlLrTnxZCtUOUGHGa039qhQCgz7kkNxBt90fh/6N8DROAti+I+BXUU6q8sS
4LDUgWh7UUBHr+2O0M5erbdVukKr4fyesRIUE7AQVNJM3cToARU5uxKisbO6tsiLwgD1xRcAGTIn
t6s90Pmhy/UZxqad2KMiZzanLaS0wvQ4tTlo6o9JcQDQw1bhQBWUtmcQ8vf3loIpOR1QREDZC3Dw
mdLT+WUzf4WsqCI0GGXJ0KlPNzaTNNVqUh4zzAodapCIuMZQWe55K6zYbUqqimcVBhkkS6cOiLZG
oPOVlfTYuosHSmbfAL+SPzvTJVqYHuH2evwdi4aEt6MK4OaPylZZRbU2SGtBypQu0PhfgQAgT29w
wVD8CVGa+Op/NEl90QL6ckski8QkILCQJcEoKEqjQJ/ugQ1whLfs47xF5sczTd1SUMYQUWKm4l0h
VJKSSMqxbkDPhl4mNNt/w4KFM2cpEjZRptyj6k0MT0F15ZgCTrvkJajMeo5vMBexMUFi6yYxqjCl
jXq/Amg5IdjEXE/Fu+BYFmRRMw1FhpC4Rp9svBXzfjTgfKioAxnS2ZXJ+fSMgGtuLZBfsFlDFtfK
KkdVdgzTF0V9AvU8WNleCIni+c/BDFIyBFJAoGuaqEVQ30NGL0JrNKXAOZJ81cm8yLPuMdYV5GDZ
s3kvbfbGfVujP80ca2IllViW+RAJ0JGzfp1fDyOumySgq5qkSxb6GKf7BpFSI14NqTjmwlMBVbfZ
AKUir8jNNoK9MiTsmKiTf998HCsRo6IZp/LYCI11pTYdoJxdPCWBCk2Ph/MLkkiyRGUCloL6kSZr
ooSoQ91UpQF2i6rJ0yOGSmWoV7o4Mp7pDq+rA8J5cKUIHqhOHyFmIOIlxX0Wsh5sJ/apZE7rKkQK
KNkei2dweYCA3FZeKkfdA4jrlNcKUF6O9cZ93BO3O7dq6jsKLTDHaQc2Js1efQDkneSA3qsP3NsF
995kfM7tClUqyROTUoSYSZkeBdE1XqGB4giO9RRODjRzUEuAyp5kizveUWDdYBYaUPhfxXUp01W1
oZFrdWrGFMG9epb8IWiuQvcTZCXP61Xp8HZUJn7yY0d1Bd1fxTJk/evnbJxWsrQwmiOkycYN2kFO
F8Q+EEdXXTDvAB72xl10B7y53T8vlyDgd9oAOteX5hU0acAuz3mOsNduiEhuFVW1fpTMAfNP1MiC
Uw0HMMMlTq3YiQflGRu62SXox23M5Lmcg8SIPUhuvm2SkLvZAC0F1KcCDeNx9MvHFCPPOzKigd5m
GF4tbu5Ze/B5a39wrDId2VAlUcV9B+oiKlYYnVnpoSYnR7F2EGC9cB+/mA9AA7qJz1si05E3tqgV
rrHSpUs8p8dm3UW1n0ngJIl4CyIhmvIjU5YVUQMTMD4eXURfofLehw3SIAw6J7bqRQfxAYOtvuxC
XJvrtowlnVgjH3X70VajEzs8ho6aDDppC/yI0ODAaLt3/jMxfOPEDPWVQJ4M/ukixnOgibwF3P91
45+3wFsI9W3kOu/WFKPOxwEsF2aImZtC9PLi/rwV8ld+fhzSxxc1A6rL1G0u5lE5ViM+zqpBszF/
VKsJU7IosfGLoSw/UCyoyWswo6o6dS8lQhuDNxos9aDvuQTFvoMJWEdEc1k4xAdtf35drICBvgOW
pWjI7NSvQunGD6RRaIyuRj5ECJgPkGzzsycQx2HWALTX8L0FSkA2xyZrhVub5N83Nq0hEQUV1I/H
RrNBk4zMKHlSQObmdfs+EG6Nx/P2WD4IaDMeipoOsL9BbWiICS91AjnuMQb2G1O1w+T8jgHNMJD8
Wng8UU5e6+CvqsBUczQzyK+AUWAAQPa8CZnl5siI/7ZBuflaTR1o4taOAEjkQy7bE2RoyBMtuQgD
zcdl4uq34P/e65iLAbXAK9BEkeaZLa7Zwo1cXnOCdSBUBVgPQzXxP92biIFTn8QELygJjMRW/ZpC
E3LS7lWUE8+vnPn1TDyZ0B0FrzAdFhOzhV6JvACTaKB4mH7KOs8CqxlgqhsT5Cds/HHqqgW6uOv8
Lgf9pepVAZiEr7GHLj/sMpIFU7UkUbOQnBg/kk5lHXSMDwrzu1liwia8VMtfIOAE1VTjjePu/M7J
jIrviTEqw4RQBNgGhIb4jPgLlP0XIni6d2C+wICIO9q9Lb4KAZFXuRjf0X6+4uKBWAcdIiQm8CqK
KeoilWxiUjFsRoDYjtBM9ptD6oKo2q4uhUDeTTsuMoe8oekYrYmmrOD5i4hGn/NhNeRVA0IOgXPy
AKH1gO3XkU6TTHO4QevD+o3AsjVI7W+rYHjGUmEwE0aQPYBojPcJJbJD9JoQVnTZEmVEFrrRvY5m
KGYgVfv6hGrnZ7t1p92DdHzf3Sy+qtiqPXpQeQF5Bgo13Gclzzx1MtZ6jmW904f3tjVLB1p+mCBZ
QJuNlnjdrTuz16P90OToZiUZEMk2SGGq37mhtltARddKqzUZqu8j0nkMDb4ru+SuQLlvdlZPme1/
8GxhhTZoIuHlYKCZjPznNBwANgekb1v0x+gdXEHqHfg33eyiCuoPTL10rz20Ii5JdOBhaoi7UN8a
VpHNipoG43SOobSDMCXamB8xUmZPqWJ3umpnGDySxvcBrE6gejofIHgGqXu4Maw8aSugvNRm2WFy
BmIB4GDTi/VJNlZ3mPBZQ5G3SlZh5GSZ5Bhvou2sT4IxdBpK3neDl+yaIAkivEAVp3US/zeuqRNj
lANPbQXkbtTlxzAEVfEYTMKntRwhl3d+J1lp1IkdykllAB1ALI4O9gCR5wPEipwItBhOssfgloaV
DRe8lbHrBxt3oTKCYQpHAQxkGUKD8grGYnAPIcAG63V1iYh3jVmWpkTrPONkImTHznkplU1JWjdK
dWL2xzr+6OaHLOQE1a/j9cOApRqyiEqTgaT01D/A2jHmU9r3OO8I4zciVLB6r/SLgLymMddzB172
ID6ALMTX/R4veu7OMq4tC/kpHpWWAbC+RS3RaLNsMTXUSP66SGIHTOzAIxiB7ELk4N8/2VF/AmYW
6GBRkhW6NLxapgLaCl14g74ZZOseAZJxBZTcx8L9C9zJW9/PVPLUIHUmYq2p1yyu0qM0dxg1S1HT
B7HPAtZXyecci587CayqJKsmSoaqpdGA4FrK5dZq+uiIqWlEUdIILgJ5D8k2vw54O/kzbiPXUHD9
A56LKX8aY911KQQDoPdxLMDHnoODQ8cU82wSNu3pXx8CmDIwPapZqv4Tf7YUYGRcZpSYkLU6Mfg6
zJXnFqyvpBrAUEsWst6f2LCxsKwaWPsjyBzLwZl+/QWf0jAGNToqaNnsZS/u0ituGsX6ZkjZkNYD
tC6jhH16/vQ+HbtYlhLE59U3/PUic2qvuSS+iLn2f53dk/wQkHg0tZCz0U+nIisyvZPS5BhFkqOE
EIa03jg++DMthC+IkiQq6EaiGkidZiHLywIU0AkK8bOL0gCqvBjhs97TZ9EvgfcxBl7G8rM0BYuy
JgHnr6FdR3cx+nboFmvJUvQnzcMQFIEUrI7igJja496mP8PxqS3qMHdL0kUy5u2AIrFHV0HpsXwA
eUFvr84E2Tq7dkp+xY+5pZsFUredmvW9JYURKP1fhYfqXvsQIThiLzeTgnoVFM1Mu0+93/mMG5vU
dSfNfW3KJRZKroX2EVkRwOKgSrDXZxATch2Tcb2ebizlNvkaLcuUFF/nD5SNsOOih3OH0S3MeYuf
iyvbxUOD+QbOiWCd+63zUI8KyKYiL42a9FilkPFdPor1ZeJFSp4N6ogrC+hf2txMjkOT2tr0rOuf
onnH+WBnPVOC4vFpHGm1CFKimBkFjHDG8AkoOKOdtAO5JqbiMUf6WvkY2PzgGGUFL/B+ibKBI28Y
dJsKPBGivBZrcjSvkvvaF+5rzwgkp3JFO+FOSTBSWfiI9jXwgqkCFMFPlzjqM5jSpTCGT6oHQEW8
2A0f9RshwOSJu3ICGXM/N8Yox4hKbZCLokyOVXIVToUDcn+Xs3s8E5RfzJhRLMUJuwfhjxHRMkY3
w9yHu9nJr1UfqBiPV1nnbSHdI9ITaM60IJX9yrXa2+wO0giOdUfyg/Ced7Y466M7Q3EGfrFakrKj
BJUhrUN7ueFgB8kXP01eTzxCJf65edyo4tpiYNKIj2Yy23r1lIHYbG3vI3AQ9TGvwUY+xzljJExv
jUlNq0ZTnx31BANuueVgUhbTpGDZKsDBEYFOGhShmDfheAnzjH07okp2eWM2bCpIV2KO5Zhegs8Z
BQkwM/rNJdTwvMQ1OeGQUZw73VESyzbWIjB5g3gFOwoKyj9ACr6fPjH0SB6LbsGJHjz3oK6YqVNB
E1jgRTWjwSMvr6CX5Wwd8+LcbB0VMNpYHsthRS6iXhW5DZwuxse8tret9wx0xsDECxgzdTlGecui
AkdXtoY+dsj3C2jIqb4ZQBE4SAk9pp1DQsvNVxscAZ7CiVesS8YCAxyeL7qFSgoVTPK07bW6S/v3
qv5VTW+9+Vp1L/9+aeTRBPwg2FuQrVLOsVptpLaGEuMNbIGN5rpDq8Twymdww6J3ARXuF14IYeUF
MGnpIB/UgFSgcR1g5Sl7aYbJFmglAj8DUXXpQ7QMUavby3Z5zJ+4n5CxlydGqbBiaWqXKfNKLhrM
u17HDnSSXVAIIf1RDopXPfBnN2TGMT+xSUWXdGxBmtIv/9lb8PvJB9lpbyFoqfmJJ3jTbfsLXKzw
HsiDV59AmV/Hh9xReRBJRm1FUyS86EirQYdMBuVIoCKprVJAJmY+IZi6GJCxdSgcHsTX1Svc5EG9
53gVa+VAkpskeweBJP0i19JkqqsJrWVoLQG6k3jzBfhOHSGAwuZFxSkdMU6nsjVG/n0T30bdUEBb
lw1HDUKxetQdBr0/cBbEcp+tDeqYFGAzgJw5ChrolcfhVyZbBOJb56f30HuU8DIhvQ5enYF1tyso
Z+oiyF0UPLyoaDcrA/gsZjzISXpExjpAFLTXb1Rf3IWOwZtxYm3k1hoV5kDKZKWNVsSY4gusT4lk
6wcwZjYY7qxAc/bcOr+Vk52skHJNtRuHps+xwqz7UNPnbHzlfDlGTQMTdYCxoBSGcRza9w1UZ8Ev
gUWBC+4Rik61uoNCrFPtS6++LtzMHV7WP//BC4/xhAVSUUZtA5k7kmnq8CMlW4QSenQ4AqO7uoir
V6Ff7UE76vNa0GSPqCwGptAcEkVALH4AF2uQmaomIs1755mHLuh3k088hJcsMaapAE3c2KFi6BIn
zdqGMUkkJH91lyM0Dd3ObZ9D2/TBW+M2nNuJderQPrAwCAG8LsQPT0+2OeutopdNc2yylxKUMPHQ
uobEK0WxT5mOViwZr4c1ql6am1mclWNE4nT1bqFeswb1s+SQYabSaTjRir2LBoAJBDNALvbTRSFI
z0ou5jFaeqPbo5/ngBjNQyNqQjBRoFVh51fcO5fpjRuj1NEWlmowGg1GVTRoJbe4M66zfbwzX/h9
beZHQz3KIJVf9CypUNn1FRY+4sCF/eUAqqQkv+wh/XX+WDND1cYIlWg2XVSaDUBFx6y/zEBDNY6c
wVK2U5gKRhyI40k0ijteEE9EsmPpvrgvXeWl/9AvyZQ7GApeRh4wmGfOoN76SoxGSy2K8THeTx6Z
GCwvAPVB5wNM9tyeDnP3vtdmUA6vAxba1UoE4KQAknKjDtJy3p//QEwv2JigYoUFPidw28AL0GqG
lPh7br2WGvdpw8ozlI0VKkCMPRR1hBxuoAYr8gzxCiNLDqncre9tMPBOLvMQbaxRiUa2JOacDvhG
eEjdWvhGnd+Stj+uRe7N/xN5gFi7sUWdIqm38lkD5dHXq37er7t2t6Bb015xR82YzgDmUBxYAHyA
zjqNR6qadstILkgNFYtkl/vjC+SBTIjHOzFqFn2QLgduOs78cBuj1PmF0kuaLeNXPCofoUOWu2Dd
u+nwBFaekhuuOdZuqhKikQVOcSBVKIeXyrCCHndCDjOmHlH2zPZkZf+AMYbl96B1B44JwDMgV6nd
TKPIGqDfHOEc64diVx1yN3azqx7k0mBIshWvDjBdMHAJBFi+Cbwq4pRsouNHX5VD0qV1NRvCG2hi
d0OQoWIuOa3dOqXTcc4By2FUDdhg9NowAkZfYK2UgWgJXe9jAxWMVa/sBmJ/56MH88WiqZpi6IBu
6OgQnTplmgzRKCxwyuxX89xd1w8RRGfcOLdnr3cq04bSF/eOJBcvnUZtbf7wycmsIb3Yv69gxY7c
5ZcAcHfqq29gvU1NR/18R1kSOcEDL7CwNhSNDt1ECdSUoD9+uthhAWc6CDMQV+qLpLoE5RJnN1mn
bWOAvlzqIR2UiKQcoz/i9s/hkOs91PD8wo8eeLQ0nNXQl0vaZ6kqh/h0Y3VVzQ8mLylkXpXb1ZDV
bt57QitNFfSdSGgkQIHShW6tAFhU8Vh6MipBj5zdYx0tVCoAncPoBnpRVO7UdMYCDTbYE+/AzeHF
D+UOWhlOBtYgrg/ybFGuEEugWBbMgXyp7J5gSdV9Dzq4AOzaYELjnTJWsNqsjC4dq4Oo9PlQ4Xn5
2bvaK0iR3ZXwTY2YdXeKR0AxHcjezFz4Ks8u2YXtFwSxNepRcBFoVS1OiAFEHyKFQfgoPINPeIGe
tyPb+RO4STmfkn0Q/v6UdHF5sNBR0Qp8SkD7oSECPq9+l/4aXNENL/igd2YBaLu/VHqydqqGOImH
mdB6rb845qEC5RV4Zf0c9a7ESaGAbM+OWdnyK3lvkEzid7rR4Ev7XjM5r5vNzpIYEwCgfcONRKDC
wGZegGTaJndD5HMdmHn6dVT2dNQSgcegAndRd22zxiUpbWuv4BB1IZTkSHfWnYRPiiPzxr3bmWF7
Y5EK24IkNn0T1/ERUlFkbF2yq2sJJ8d0e8iyOYAPofHug+4Vou735/2J9fAGsvDvxVJPuRoSvKo4
fD2I+720SwKQsXttwLtw2WY0y8LQNaauaQijrgNYBnFrkr3AzEWPTNA6iLs4OL8admAFwPu/dihP
gYgvZP9k2In37SVwCzvDWw+EV4kUfn7TU76tUZ6y6nPR1BUOR915gJmQAT9SA9YH1PJnR/WXB35V
hhl4NiukfMWYjQJ4vCY+6stqW+ZdM4KjOJd+K8yYKErKMpmRpydrYlVqNTEUoq/k/Qt1ghtXdcl0
deLHT+c/G3NNqCOgkA55RzBInZ7vdayaUtAQxOMZAD2wXIOgAvAv57wVtnNszFBbl0P6qJkShM78
Uv+FoTcvuxpQz4JQ7B0ooTnWeGuiDlbfKJmmkMDZt9DWDonIveHJEDLnLIoE4B8p32ZR1NW+5NOg
QjG5f1d1QGPJfdu/WJiksBfCJvZPojHzLG8sUhe82WuzgEltUo4sY2+0ApDQI9u0LQ9Ti173OLdf
c33ZKzQkbKg9e//bimm6hFgewDuH8X+89upL85fqzbtP1QYWKt2RhiA3OjNv3O/1WtRVHxbDnBpg
TcFRgAAcuXFJCVsJjEMPsGrIWx7xwjMf1CI/Z3PZgVIPo7UxLjsQ0D6Wt9kFGIMgIR7+kV90rv6a
vOaZnUPI8YIH6uSdDxqyBDHvMazIiyW8mrzwkB1A94whIC1Q/TFI/FJ1/8cvSUVrUzCMcNCQKnZe
H7sEGWK6EGJVP0NbtpOHyOXddsxHGapeBB0CclIAEk83NxonZRxJSdt6AKYUM/9B/6JcE2jDfJ2h
jcQrOLM+5tYetcJyxkRQSTKXvip0L87L1zGV9hKY//V65DQ/WBFna4v8+8Zxygyz21Aa6o6QhrBH
SJ+llmjrkB/gfDXym2kH3dqhwugatRj8IRlo9KwHYD31QdN8kVypD/H94vZX+RUveWB/NYAQdQOT
VaJGV7ebpgUvtoJY2kgaHtF3rXw7gIVDg7xjpFxrAD1I2psEwLyQXnSgDevLe86aWTEAJfy/fwF1
KNUuBn48gd+ADk3+okMbUQ3J9vn19MjPupkncWuOclOIP4NFRNBacjAwhu43wRhhygMw0x1KPtzu
C9ce5aZZKZtGDBHa99EH2bOXHAoHUOc7wH1QYOI26VhX1nZ1lKOqUhQPs4ycs3fL/YqR+9QNUf+2
e7u7nCHTbvNOIdNjN1+P8lgoAFR9X2MGCnrARfY8zLcc92AbAHgbiSdozizqSjSMPFFXqIQf15vV
n938E0Xca+Uqf19c04+9+E/ek4h51uX/GlRoXF26iJCnWtT2CEYGO04fl+hagEzr/7QsAAFOI4qh
VmA/A9/HsXZriBtfKqi7QGPFcAY3JniR+p+UH5l7SQZfFRPzLwZdSsoaOVuKmSwNMl6P8+UUSLtQ
sUenupShLwi0f+RyIwzbKOCCloH/wGJ6utIyaTPIUaPm2X5GBRAdGhgDoMrnqAbgpaQqA45FHhCI
ZdMAy4WhARsPVAN1DCJpFlK5CEuwbMH7i9cIuqznPyDPAuX3gpxbbQzltONS/NLUxJFFbv2FFRi3
i6DSXL1skzCKsXGdN5pAOiu4wlvopklBvENpzq0+zi+J5fiGhnEMxGIRLwYqMkLdFpRhClAMS3wn
KfsQ8lrzH+dNMEjyULXd2CDburlI02bMYsgikNEP0YkuskMSaIHk5QcucJsVCbeWKBeYFChI5UqW
ox0DtSlSvCr+JNrwsTs+V658Yd1KmsNZHfOLQdcDuwdqCAwUnq5OWJq8KWIjOUKVtd2X6AGNdo56
CnRhoXoecNfIdMKNPfJ7NrvZgbtUmxshwdUZBoobHeQ3ea8i1IeEcPYid/491Tb5fN8LpFxEn9N4
SpMoB3VjAEE0ob9fVU7AZ6V1WxOUh0gyBCmNAqMf6QSNKuHBaF4SUTy0GscO66m1tUP5B3pM4tTX
CRki+KrOXGHc0/8H0448n6ACBYThJbM1wuSoPymfYVB46YPl1SamZtGx8HgvON6q6JgBjVNZqOAR
5WW0U3b9jvTx24B36zNhCtvdo57G3RqtnRFjVU2MuaPVRUxP/mw0Z/nEJAZgqg9N7Z0/XIzopCoY
CpJ1AyRJPxgi4hGaAHmEaDgpB6hLCJpvJc/nTTCO04kJ6jhJY1RUiq5iJAHyr0K0ek2JYdTzNlgJ
94kR6ghNs4JZNM2Ijuqd1Xnt7foC/d5LQ7iELuXiQmlsP/I6SFyb1JnKZUkwBEgxIisUbiawV+2y
q1F0FDQBv/plumHzajQsDzlZJ3W+BjBFrOWiRUfp5i9q6lFwCoBHrRrlZc0pbnDtZx/nN5f3Aamz
ZkHkG/KofXXUVPUK2vYYoF7d8ybIAaJeaCfLog7YCr1PBYIu1XGyclfPn2vjbtRFVC/uoefA8xWe
MeqUhcOo5KOoR9DCmP0F8CMoKuzWD3MfBWDxnA/GYQ4ytwIl42/cZFimKUGZEQnUDxRuZjUQb29z
UqMk5FkSRl/H3RoMl5U/7azd+T39f/zz2xp18OIpqo06hzXpoUbcAgp9sgGglh8Gt3mUd2hELJzP
yIIZnyyQOoaNWtZLLBQ4hsc2AZesbfnZneWVuwiUzug7+V9X6Mf6OzkChoox2IjHjCwDvnZ6Z/dT
LnVNH3aA4y2gbC/98QM08Y52gOD9Fbc7yTwR39YUAn3YZAgVdIzWOi/xHSEs+zoB3tvd5VCTdyLo
0DmQHu/AQFO9nP+ezFC9MUqlQUsBHakhDYW3PH5P5r22lHae/HHeBju+SBph3Ue6+gNnkMpxMSfT
CIKlh7DFCL9dAkphEjDqI3CAopv5k81jI2Y76sYodSAb4ANT0Yoj1EcnD2QFTvNEJpezR3TMMAi4
cnIU7iIpZ5E7tVt04qUTxMhs0TF8ZQdgOtrZkkm6dP+gJsvIv+Cf/91XgEZPPUY247IBPq869uYu
yhR7vdbV2F77+rdCzMYQ5SXQo6rkskkjJGDIld3uKcu83i4uV68PBi3g1prJ3/sRuTf2qCDTVMWQ
9iO+XXlJpJMaoGAyRzlIwNzwnp8cPwH50+kmpommJQrEqb7C55efZAF0NqFa7+c79aX4B8sjf/Lc
8kgk2Jz0WeqnrpnWCJN5w3MYoQVTXMUfoRmQScrMTf+UeTGUeTttNpS64TUhyrSIgIrmOnKG5XGK
IfMFyYlk/VWPXHfhfT7qbh+MKIEKIqyROppOkDfALvlkDEUE9oFzPbDD5vchoG75Cs27GmRtwluk
Ybwd00porHFMMIOkDCAYKA0NKJRQ7t91koKUrANHYa/4U9bf6FPjjqaw58RJ4tY//GJjh3J7XZN7
zGBMKL8A4Z4j9fIToEfjd9MOgeDgHzOePcr1IcwYoabWENdXXlGB9FtM9F79hahT/0GeyfR7VAah
owFSN4WuaSFl1xNjjJAjHVpI/jRP0GWSQZJ4rd/EF/GdnkLT1/mtPf3bJo2YKgZLrHoZ7gHRRjx+
QGBhxw+GF91iaiAQHjnWGG86AM+/rVGeoi1ppkdpGxFYyjtqkqCFRZtqj9K1Uz2BCpKMByaJDSH5
YU8QaLw3JTuabX4A5UJLEYaVvmC5BAOqgAsNdAKBDvo6glf8LeYV7WTBlAsJRplXCQbEccu68oGQ
T1aQ0jGcxlUOBFkV3v9evrtZIgkIm+hpQtc3LfqZADNHkBiU/iza5h9gbMRMUqnaXJQaM8Bs7FGx
MzQyLQlbeC1RcJj/yN0WTUBUihrNi5zUG3ZzbXPrUzyjVAg1qgnzPQsWqYiXZXvfQ6Ob46o8C1Tc
NIGRBCGlJbyZOcZy3Qwj4rEv3873Te4gY1kBf4F0pXveKu98UEmZlVazPCyIOEnzGaWxs5TXaQ8d
3IdmlGxwGjjzwhv4YiZJm89H5WVrbzbogprCGwrpIH1T/PGhceYXhDrrHQSBBM2UevWfOSRvOYtl
9ZO2h8Ok8rN8AOTIWLFa1O2/RsgxFe+DzcYjiQyPyIBrjYo9rRhaYHIXI8K7NHggtwvIYGIH4niw
LnHLSuRL/byr/o50JhVoYk3qVrVHitZIpS1mv8DB5PRT0K8o4gvLIRlV3u3IcViTCjVrH/8nh5mc
3u33BLkiAC4KCjI3hkQiX9+Sfe1/L5H8oE2gkaNxzoQVJ0RabofcI1S3Yc4Zg2ZQPJ0EUBr0o6mN
IuUh3BNVkNgpILyxn2OwAzUYSrw3rga3tder8ZcAOQC3vi9IzYnH2clMDr9PiEnFmqQXoHW8rOkx
MYSLWRn3aXevQra+6iLwavLOIycJMKm4U9d6LapFEgEYOxBRBXDQoIl8+ReI2XIl3ruMmYxuVkeF
nDYrtcZYkFQRBqv6FlCHi/UAKMfVPwD98tZGxZpOUQqgnWqgndx8tNfL/As0OToZBIMdgEd+C5Wz
DTE/UEBmbCzV8nU5xbfjbXG0rhNHtyVHewIRIrdByM4Y/z4SNAjIzEI8zDpcS2QzCdAP8seQKcU0
pJ8/cW96zgGkMUBF3kS52uAAdq2fPHfPBPAeaeidkCqMkO1A1YLagfDH+TuKRbNwsqdUoIE2lLIY
8X/2tAbb2l/EKQREzRv4ZMY0VQM1AKYxCRjgNMQYRdPjnQRSsLqDqtwYDKCq46yG+cm+TXy1+TZR
zMjMKYJUe/cuBvKBYEHRznWLvQj1KT7cj51/bqxRl1ABAZPZUGFNucEMUodKDxESUAIQ+OBbuXxS
DKaPgN7dAk24qmL06XQHxaWKs1mAj7Qz8oiDqH4K6TNnC9lf6dsGFULMRpOHVEFWrwaq6ZAaQe6O
H8UElR3Zbf9s78ornu/zlkU5RqTkpSpbHVKHpHamcrXVGuDnkAfg55ihM5Q5L0fBQn/tuCbWdThH
17m8+Gkmuud3kLOBdLM1EuNpia0KwJqx8bth3Gm5zGGbYac/345AJySr0IIzjXyk0U9v5c5OS1t9
FK4mog6JLdxpPIUOZga0MUiFiXFJzVUipdPQsrwZA/bgoxME1RajGgoWHfTrPs/v4v9zuP72Q5Ns
8+Yol3NYJXEBp0hle7wcAgFojBfjWD5DvQvQ7vzPvnT+R5PEgTYmoWaQRRmoRY59AwUJlKTtJqh7
G935aLQxduROO+6NzcxHNhtL5SO4q4c4JEGx91efyC7NF8vkLA2Gq0Hko0ELyTqYF7GXLJfINjkL
ZofL7z2m4glG7+pMWFThjaCylusGhJfy3giEQHPEC97bkncuqMCSQ4UwmWJNeJuUt2Uc7djQOOth
vn42e0nHkTmX5cYYIEgR3jT559pXXhgOdiclHE/hRBI6EQl701gGZIxHjMU5zTq4awt9rDjhRBLe
GaAzkLWGNkRJ7PzV7SpdSSQ6sHZ0+3UEVJtbUmEmkN9bSGchXbeaWprBHbWHWvPUJ4D0DAcXqOZJ
/ySHZJrDw1CHCrIsKV8bsDlxipQW4QLRyLcGPKFhgCmAD/PSCBRPfOFBA5jutzFFxZO2MfpRGGq8
4bJ9ROTMKi5KlrcaKn4ksz5ocDoSlavrIRihdjO4YFoPrN+ajwJDzffOUXEjbPV2SAWcpvjS6PAA
Lv0Qo1ml4Sa3sovR+IATKsjz/ccTeGOPChVqEa7roiBUqEF232Ft60H21Z3AXRnvO1FhQoKAqJpY
Y31M49ss+ewm3guQfXlCm8FAoxWwCZoYtFIBdUgmZFHzKxF/apziar1enW6veMKei3z9eXMC0wge
V8LuDT58OmfrZ+iErbPYvQ2H6N7wyxvCqhK+1R/1roUqGEkU6yv1AtpgvG7PzygFywaqLvASaF3R
JFmtohUGILD6sdSf8+G2A2t6y5MHY2wmjFg6md4mlIi0TEMRoSUnjqGObtn0KwGc38BE/OQKB6Ia
yAtPrBVBhkU1Cb3KTzGyqbKivrZWHcqkd1HS21P7KLTcKvrPK9kEkTDmmsGtgllA+p0yzW0HObK8
e0v32XuDKe7ytnSzO/12DZS7Yq/7czA+YZrbvOacsZ+ub0I5E2pScEyRfLPT/KNAFiwYytC9QZr9
urnOLlK0jgkvhJiAqoY8YbjjbD9D1qlJKoyICl6dczF2bwT3OO7zG4J71P3MBbbB4yzv5/UMiUJN
wusPCp5QmiS/ZRPs63gB2gdj4+j4APv4qDtzaa871dUtWzlKoDNbdsmHteex+9FOg1axBHAWulmA
3YImh4pc85iXyiwb1jE19mvod8mTxPPLH/1wYoOQpgG6jF7PD2z2KFvgMtZG6T3K7V710kfybgr3
y22eHcIbxcG1vS84TNG0t9A2qe0UwSOTFI0hvnfhwzxdLitntoQOXOTvY9tUC2w4MuEzPv1ceSnP
49K263tn1nZTz45UPsvIjCfBadXPbFY5SRXTHoRdoZECICdUQU/t9UmZDZOmL++jAprY4WM2wJ1Z
Q9nVCO1QkoNV/LdpHFaIaji43gkcG9KD1HmrWzUmiOPlPdZvdDHIUwsMDaXLcXs6yf6yYmGSWQZT
AmSdqHUp8VKlmPZd3vP/I+26luTGleUXMYIWJF9p2o33ol4YrdGI3nt+/U30nrNio3kb2j27j4ro
GoCFQqEqK3NPswIw9T9RZRJMOzkmF9VOP8rymmaNUadZnLFEgnyzmp6M0aJ4u6OTXPzZ3hWHlyRV
FAF8xBZCMJZZFEhGh2r2tenof6fEP/EG2jLJXen2LlU9CB66D7XbXN/IS3+X0JDWTQxygVpeZgFK
oanlaU3U6SirlWU2m6j7dd0AG59AEUwA4VTAmwQIqcKy+pZlBl6B2cyOSXAnNC+1mNpF++GDtOO6
nYs7E4YgDaqAIx4k6JfjDn4/+XU4hmjTHjD7jTdfpFr5rkVTr3xK77TX6+Yu9+3MGtsUnjM1V7I8
R2FxPM7Sk9r+4zh0/vtMHBrUWtbLUvW9AHWvCgK06OVxQsP/s2ME6hCgxr/U7GxrkMEWxejjZoQW
jD1s4w3x9JMygyryK7+XpwhLkhSoF4AOgKrSnp+ioE5jMpWt7yXvPSism203vLa+01TWQLlTCYoB
3Uv7JWpbbU+qbfFD+vkvvhk465EOQGv8Imk0idDjNaFl34n4XSh+FgLnm13ADE8uCH4/ApJBiNWy
/PsdLo4Jwg0+WueAGWbPAK7kFpBAia3fSROmApC+HfSByz2wbhjiuJiawteEEtb51maZr3RGk/re
BHqaR7yebcODsIEWbqrCKo8acAJNa1WxbfYcJ1r9qAvL9JwsQqMsTGIqjEn+XQLH4UaWm8weshEy
wDkgbGFBQGKhFZptpuQhSIfo6/oXPS3sPDLDpxbmmcsmHkohCxUIp1VCu5HKzM6K2JlGKFBLkSUU
5XbQm12a1e4g+7olDrLTJaKralyg9+V9dP6H0DC42Ie8NxJMw2Y+ij49em+U6an86DYVNPiGnfh8
fdmXyde5MSb5aivwPypT4nu9eWiUpxwuJlRv122sXEbnRpgnY5i3VQ3Ys++Nm/BRcrpt7ETkpAw/
OArk4TdRbkklL4qvXBdnH5TJj6ZwBtFjTkwvvjU7i6B1icckprYzO9/5kCmgQEiqu2o6vMyPY/mk
/7b4gr2mlEYUFc1xBItVFThmclBrTOATTr921Q5oxxBxoXELcrBzTwlHcOW2UdgepzaxQF5k5eZN
K2aodLW8zVz1k4Up5nCKcpuUuWFm6DqQA9qJsj2HVvLkOxos306OejsYVsmFaKxfLESDDgkUBjED
yCwxmAYxmGfZRFnD34J/xTFju9x1IJkiNygS8cq9q8tcmGOWWZbdEAiGbnptCNyzhKLDhLZzOm2u
n4h1M/gdyFzjsXUxPJ36sVzqk+nV5g+lIHateEZWONeNrHoH+W2ExpmFF7ZipE1hLplelu77/lcT
fQfazTLar+tm2Nf46aZamGG+kO5LcxKNs+lFk2BNgEFp3zEe5dRpa0nh+3VbdPsvYjTg7wjTBoYM
2BRT8M1ewSOvAZfaBBmVd7H7uG5g/RbAeUIlCM+BiwHQIsKjIwcBqRc3u9LcBoP+kRbD/VQUQMJq
n1Jrj+KNXFtyO23GjvPFLpidTnsJPCJmJ+AUhH2BK3qSxlKnGB6VxKGhf/4RaeAwTNwoscz7Ehko
JnztGBLOyOIhuQIaii+B45yr4doEwyqIFKG/DnbDc8dJ1KzXIjHCnfDNOED+vI830AYfA4iYihv1
tk+242gNgFzzkh7qKuznXRhmu8M+ScphEEBUN2HucW9u2srNoLCbHiPvxITdcZ9j0tohMWVomhHU
TqFsxtx/EZBtddwgvgzgA0YjZlfq3bsuQ/DOGF6ErL0NKulQjfJWiLtH6FZlltYrN91QfVVVeRNE
2d4gemBf98LVPwoPerw+NIyiGswHEJXcjPRCNrwoMe0k+Yow9qeilMbj1FsJQwirkOiGIAvGd9ng
mg5ym5eKCoRIMB7TLoF0YpDdogW0u76etSh+ZogJq3Oai1IyEcMDGoySGRQY5MYdlQDWDiJQ6s3/
o0G68kXs0+OxG7W4bI7qFprQdv0ADih3xHtEe8djm+e3bJEOx/ZsefR7Lqz1cuT3ijiWx/+ietBT
huYA+gp73sp4n4zx10KE3hJpdcMLoNUjRp+j/6ICrcHZvpU4S/W0Qd0K+kgoBDFPxjgoEpKNCoUO
DS5N2KInjD/bwh0dHYFy1Re3QHdZXMIWLiwyl5USmm1TpbCI0cbbaNfcCaeeCZiTQGCtbuJDvI0e
yQ7cPhxXWd3QhWEak5bfrgPV+jTANcMgFm5BHBp+E0zt20R6HnB/7W5BdFOJqoG7C3Um5tv5gy+A
UR1OWX5Tn5p3QkfLt+1BAJucQ4U+eJDP1a+4sMek3QORirjuZ/hKONhhkIMPjderWd29hQkmUvlR
Q0TIsxgARX1WreyooWiP3T8Vq6fnSwIpLGqBhMgXtK1drM4KqDkNz09/NcoHmTgHeG2jlr/PnN9m
HDA3Xk66hyF8S1buI4GDB1k1gEocpgxQlEPp6tzJiO+3otIN+bHPMhsq8lasvXCOLP0J5u5EaRtF
UsMAIu6C7RUz1bEOxQMdBQPgFED/DnWMXbAV7uJdaQsO7+pYuziX9tiqVdbJc+znuvZdeclxVacv
hkfhr9Ihup3t7JFOmFU3NQ8RseZvuK4wWIq0BNVAZiPVqq+ztJzyI8mBf80y0Ox9n/2v63u5+rUW
Rui/L0KCrnfdlBsB3M1/H+q9zvv91etwuQq6yoWBfsonqa+17Kg+Ue7MeQeypCflQGsrgcNN52jo
vPAMTDpqlJsGpJxMMFfFfm6jqcgQWpP7bOdDN6x16XBXaZt7HlRsfW0La2wgV0hqhnpM0LBqDHSs
JArxs6oQmqmoqHM552nMvFicCS1oTMTC/U+I5sVWdo2Ug1IaL6lSeJWExBVyVMjEDATSb2Fcudcd
YzWCy5gZBQ0pPPCCqqw34ijSccBRmhEeitlSdsKzss2Pim3cQPF2y9vNlUTQRCUdP6lAfwMt8XNH
wXKnWfHl9piYmWjnYdjtQt2AyPfgd7YxojB1fYE0XLO7CTZQFL8llFeh73Vuz5cw2pyOJX1t0+5E
ssWkP0YveGCFtWVhfs3UkFDjNmSLm2T0w6CvB+RLUfg6jZFrCFpm6fK2UPbXF3QBn6VXx9IUE9qV
tpX8gaBnACbiT/RPN6DbQfFH3ci79C754FhbixwqKOyQ86N4etGZHrNsrloJs8V0hk0rQPSt3Pje
ZxJZJbFyF/M5PyTeCtc2c2GTfTRNkdqlqoS5cFDHOJNd71GzRbtCdn2ncqba6V6hD/syPio8cQnO
Yk9bvzh6QVUXrZoNWGz6PgqBXQFuyNnPtUttuTYmmMSNH3VSFDZHvYRsJEr7GxJbdNyplQ9Uau4P
Gu7rqwK9qqGrsoJ20/kR0MtMB/xU93EEUOj61CS7B+Gvq4ItW7LF0MLIKupO+uv1lfKsMm46taWc
oMsAq2UIVeEvlfAAovTvZo82AEm6goKTCGlf5haotXLWlCL3PchCWWFkWkLw1GMl19ex6owKypH4
DyInrCxSPhqCXwaF75nJm6x96LVupdlugKDedTvrq/nbjsYMM5VTIYwTBgC8Lt6T4lYVv+JI56xl
7ZtouFPAGWMYaIYwnlCMQwRWENSPdfCJF+Kvild7X+u1mEsLzFefIyIMagQL5A6VYirrWTxlX8SR
tsU+eYxv6u0faPawQDEaEZdGmVdIpiidlhS0LL6nImrJod0p2+lW3nHnM9Y+0tIS8/6QRjnpZ/w1
p6Okg9HKmS3hfn6WnorIKh5pg10ZbG6OqNOowLo6YCxoDgIYcQlarELBTCs1wON/mpobTDskdmKM
/r6PkskBJeeEwqSp7BohMlwROuQ3ijCBgcgwAPFNMmHTS1r6vZUzw62jbLydk9LcJ11rHnzjJVL3
5pRJblCqw004DG+TroJEtCjrx25W64dK3vl+rY9W05D4DqRYpavoQX7QfX3sbTOT0YQgsrkppTK2
1UExnT7shvdsEDtcEtlgWkNW1ds5SsfbTJmbD1WbVAsa7sdGN7I3MEIWd2OABnsJ9kQ37CR5g1Jk
/5K1VXlHmnDc5Ri4dVstQJdfCOBVg+rbBfbqZRoNXOoQ6NkJ5Vy7UTv4t2qrQLS5bJrdFMiBLTZS
8phqfQaiKVI6Q6C01qQMra1AfNaV1QAd8BJsg1Wrm5vrJ3o1cUQORwDOQbUf2dV54K0LrZ1ox9cT
D93xRCB8kkU68bvzOLxWj/bCFnOvRC18QklhqyE3ffPRz2+cxay5Pn3rY7Qc3KgXJCPVmFckH+UC
FaFMPpjWXQJSLcEFc28iOwJIPNWd+cjTLbpc1QmWpsP1DRO3BXOyJSVXmy4Jy2OTQqZormyZfHHW
dXm0YAJoSZTfsbQLrJaeRPhGQ0m86lcOqe/KTr6Uuxlzq9Gn4Pxj5ngU1UTIS8oUcSRC2JNxiYH0
c5HruY5yOBX0BFTL8zepJWz77fDBe9FeviRgDIKdEIcBGb7EVmd0kFLMZTzRIgNoS/LK6ucfbfbV
+U9mzU1s1j4VJPWwgWhtwT3YTxX6VSXUoYHQiGLXNpYsHK/B6kpLfcB2uuJujm963ut51So+GxR9
IPuosi9Bsc7gswRv9jjHlKN+lM0njn9cJmwUZffbAnOwSJOVQdZqxVF/CQRX72zaxBDc+V6a9/Im
+sZ/S1yetHOLTEUg6zN/NIfc8MTsse8e1Xo/qCkn27jMaqgNSDxBCxF0x2xDRMEYRkkEFAQkAwob
BKweU+UGUWcNEwfTt5ISKABsacidaMpxyaWpSbOZRjhg3cGAkN/kgirIJoIF1m8rblB9peKBvGfm
SjHn3Cp1nEUqT4ZirMMZj/YRa0ottAnl0YofErs9yN/SwBoiUMzVdn33B7bXXGa5YvqBF7aFLiug
dpFnR/luhGo1FdCNtuk7BHRtiMjydavXQhje8EBFA+IFegwmqCjolfuJ1GTH6amBLGPxJu7bX5ND
iy/6I48TeC2oLI0x56GWxTQQcHEfq1Y7hGYInGkO8cLCKEBUVqgA1+T9D84ZpAs4T3/wMXEIFbS1
gMS+GOL2FTMQkzg7Sp9AuVrSjuoRJ4BFFw9cRPTqZi5sMRlsoBjdWDX4eNMhSw80lBkOOKYGJDkY
sURvZ8tZ3NpxXy6OCZxyjaCaBQkW95KQGwXIXTq0fdDtZnyRf442eJJcwSHP/6NZJpWtk9aI8g57
CkxOd2K2S51xByahT8pTD54rqtMr8/Dmq0djsbtMdd1Moa6dgl8EWUQPAaMjjQV6gKEzgJiPCfQ9
/znenF65wD1KaMbQajsrsxUArhKEAoqFZuBAaBN9umirp85f28obOF6pp8GaRpFmEujYAGQ5P/uy
YGi5nyQEb5H2dnYoW2DoEEzoZo+ilWy4L5K1C1ADZBqq56KC5j5jT4wENEXCKDuWDnkCd99w39xR
dZjGMcByRKUquAXKNYdF4Q6XBtSC0WJmwluRqWEkYYzqmGAKs82eALy30oEDBJIu22e0sktTF4wd
EyiInm+kGIxtXAmycmLa6fcVLQFpt9U2s9XXDGhcu3ar3pLAkBaXG6LzcveVkIM8F1BZ8Cgh/WQv
SElAQArMMjv6d9JGwckod3QELgGAmhdR125ISQQqDSUQSC9eFA+1Ia3bPGilE9SUTv1nmOSG2Inb
OAPaaHrnxANEmbh1thXfObPLhDq9bcmcDJXkhfv8tQVXLaqWlnGbvg9OH9nKFxb7OMcuJ/CspB44
jCr+xyEBEoDx2MIM00bUhfRIhb7kZKeiRDC2lrqXX7Nb6Vfh1FsRA7cP3JRgJbKj5IxSEYIBDifb
aRlSMct0oSCnUnewSw7JHZ7R++ZVtKYdNxCsORAQ48D1iLiS0Y499191mHJfTHryH/+NDmRf3FL9
c/Gm4DT71oIO4Om/bTGxfKhIJFUhrhBaAKme8wfhObOl71SVtN6asfvvtnJhkAnj6SzpEFBK6Vai
bAnG4+yuhYJLeU976VwwwsqlgdI9faZhM02DDTgkbUwcD1lFA6YHAyuCTgnS/MgGv7Ktg0pwI3kc
H6Ufh0k48FxC0KGIIYyGMBlVBdqtQPJTvDvdCGVu4C2QJT+UkNN8MF3aagozK/uscovfblqJroCB
i0iUgQfHMAyzteYwSpk8wUtL/Yc87GLJmzXeLcyxwXY6K1Sh+8yEDWEH2rbe6pAgY45OsDWXgHHS
kdxkM/3gMrCufsffS2Nv4noOQ0nrYLbfGFsKqYek0mj377I1Wfw0nLdIGg4WWfjckNostAgvAH9f
ysc8+ND+MaMgzvbyY7EhJawV0w8N3BLQCy2s/7YGqXztH5Xy6bdn3VJFGZpO9tDBMsY3MDeHuZgS
57zftHvazKJAEr721dq9sDDDukfbTkkvJRVyGKG16qRwSpWHB1s7YEsTzAEr/YTIdZkRTyygWVYc
jOGjH5+kbB+mP66f5TU3WFpi3CBPhVkzkpp4IfnUlWOKqq0cccAQK5U+enOjPabjf5RAmGDfYDK0
x5MayfS37Ch8a+wYAQrzNb/KxhJ3PBQM1xwT70cz7nxABggSBv0T4L6TAmE5IFvQ7GSTidb1LVy9
X5bLY/xukMWi9+OBoLbTg0E1Q2knRCsu28f5qen+L8Q46clCIUmSsKEYb2RxsSVIs6ahElXcMFSw
nNgB1T3diSA5/QNpzLXLGkq5YNTXkBeghn0eK/JWyfU2DDUvh3oEHaNvMUZvQsS4tLlKFZfdCqwM
440YOUQBBuM2jK3erAQQkmleuh8pyYhLbUExaMO1tLYqFGzhkOjeYifp0VhEQDGc6z6pJPrYyo7R
jjJtqA90XC5xFI/jImurAogYmEtcl+gUM6tq4jDtQOpE72jRTnYxOEA1kCqUW16he9UZCfSFofqO
VhYY2c9X1c/RHElyrnqJdYP0g+KCDoltwhz4b2+4Z20tGGIkCiPS2EXsI7MwMQnmsY8NEQtDR0v4
JqD8gBerdN+hFAjNgHKLbgQ3wVpLknVM72PEVwZ4gS3p1GYAFG83a15rgmww2lXfy2KvaqCWome8
PLRfcohmE/H5rIqrC9ZpqR9j0+gWM2dBq6IpCmIdqlKY7wCDXPcWO3O+TwCFqvbDQz3aXWtxCwNr
V5uO1A5QE5TOLnK8OBWDeAZOzguBH9Ks6v0vpv3MbjxT3E6lZSioGE4bslE/ho/UjnlUTatBdfkX
sK+hUZgbJStldGsoz3/94IMbHpUfu7+nWM3r52XtVqI0vXhc4hF0AbsJ5HxWu0KVPdId8/F2Cp+b
6n80Qb/z4vT7eSkahTZpXiERp0+fSrQotZY7a7zqLouVMEGmKsMoDvJUxjsHueQepasR80iqBQ0P
mgRFL74dfFzfvNUH83L3mE9F2jpp+kqScTngTKq/VHtKLK2xk612h6IALt3kE7H7izfXuu4jJgCb
gCXSIg9zNvQcoTaqq/Q4PrRo4HTb5K0ZrL+4cSsoytmcha5u7sIee9H3cyC28iRizAxCks0zJucE
uxtA/ytuCseYHQKuqC2PQGT1LC6sMte9EjR9NAejiJMAvXHoUrUufUhy7ycaOtl0Fl0wcHgQwFIu
XlmRJBaFgKqdZ9zVewk6bA4U1e38WN7TF0Hwwusmrh26pT0mFcSMTD4FUK/3UhBGGhHo2SVMfRT7
f/HRlmbYG6NO1FITEw3ZklRgRG/ed2+UpW/YlEdIjhqI29xbanUroaGN/1H/vxiunVWgR0wdVevG
VTapYtHuG5gjrfBeeW9ya9jxQOZrnmlgmpZSlih0iu48uhRBUwcTSVXP8O/V6L6u3zi7uPqxwIhC
KSHIJZVMm82zEEwxTShyzF9D7sWq7uiSjIdmX1OFdIcHWVrzezQZ0JcFGwve4IzfG7HfVQEgVPhw
/8UKUr/n1WzXVrYww8LblFJtqzTWFODz78EeZpXhU+3zRPlWQ9XSCpMmDQjLytwqCmJkAO7pYutv
9C1Vs6dEK9xAteZ/S2vM0WrKspXzgigetIvz18ZqQAEt70XTMreYhYXGLi9GrfkfCl6UbQhjoqAM
Ofe/NlXzfJy77KibPoSKHyP58boDrn6l3wZYPFbVFqZa5BPe2sQV5Mgpxz0SQfu6Ec4qNOYjVY0R
JhMmbbyRPETJrag/Xf99egrZCItEGZxChOL02VOaIFcujRE1kDqZN9pzUGf2BI4TELzt2pDHQrma
mS+tMbdV0+FhEyYkPYYQDvqkCVzzFb216POKhaURSCxwCX7WN/D3Ahk3iCMhJmpuyp4xWi1aHlYL
rcFsm+9mzUqP8gbT0PwXHHXmK7vKDkPPCSnwwBtlhCYkqzYO11eAqpm8mfbTjluL5CyRhYxExtxH
qjnInt5CWsQC8FBGCz1F7dEVOzS2t7D7Ijxyt3b9APy9tafJzkX+CJ1eafKj0yrFEylrn2BS1KpL
l9y2bgawG0AkMgQreYojKwhnjLz+9lqZuUALUemjMjXTY26CrrsEP2X4I8HbCwIEJnfsg7e99N8X
y6xzbZq1NMERNB46IC79yLt+Bnn7SP99YWAyp14JMG/pzWpgpRVQCMFrJP64bmQN73C2Z0xKrKrB
aCBiyRiw3EXP0PSxzWfhvf2BAmtpEdlSXCo8zhty462NyQLKOilTTZ4Vr4KEfPkMCcmScOLw+kW2
8AYmqghpXmi1PMle4Xau1m3LjfRhPkuwZKWgScX7grOVq8cbdFC4ViTU81gOAjUCayh0KtMjVbai
aJ/YIY8liPPabc6VNFl1P1QXTLwnRNR1mRsgTDEhnJFC8cQ2t7LukAa8CYjV15K5MMHczWIYTgkI
X1OUgebObl8bu8BLqYA8JUjefAgsx26wMXmwn9WMYGGVOcR6lTQ1DrkMnk26i7QkWkPfMUVGkB8A
k+WcsvXLZ2GPOceBFoailp6+GppEqaXdjLse893mVrG7FzySHI6bUL+7uAUWBplzHfeT6pMB21p+
yiGKXsahAZp//KDl38AljoYhSPQEjtJdWXG1xtdj5MI6c97zCfPUQ4lqxXSIf1ZP2V2PdhgevvX2
D1jHqRNeWypzzKOyErM4hJPGaBTrmLdqoZiXPBo3f1D45fkNc9zDLpIztQWgYQAvjm1iM6kOBTj+
ZWd2/4hTfX11mI3AjCFwFOxsuqaHvdCLsozV/aWGJriftHaZbHhN4XWX+dsSS+IL7GegS2oNqI+R
gd3E35VZYos1IAW4zrMamNMu5+hBrMeX3ybZ+NKbRZD3uBe6urOm6UNrC4tzEHgmmPgiA30yY+he
RjdCPcjvGlid3B4lwv0IORjUKolkg2qUd/5WU1sDiBcTRUOUK5njl1djM7YyiJ2r5FCCDSdLf4YU
1DdIVlmQHWeNF9YoX7BKKKsjShUiq6phjoVK2q7UsMbifXRqL3qGYKUTbmh2qzauZEPv6rvg8Dzm
8pwzhpnjUEx5HnRNTbsF2ka7ycAxRCwQgf7Bu/QyhDK2mGRaL9VCUibY0qx8T7W8goOKo04ZY0Uk
7/8ctnBujz0Og5iZdVehndm47S3lAgfheoba1gwao+5xAqJgz/mMF1c7Y5E5DfUkIqEtUBPNbymq
J31AJd/fkVNqOfz453cSNUd5Y9E5ANaWfX6FiqD6mPxNoQ1RvYPUDfeC7lK9ub/aw7wjsf4BF/YY
ZxEiYGvMREyB6fOfxlsD2AjEzm4jF7jnE4pn56G06DVzdjNghZTJEvSqeIjL7AohdygGXZKi8bkh
29HZoPLq0k6d7ha34Q7IE6QWvEmptbO4tMms0hwbgo4kmq0Txs5bNCTrfDtoP/Pwi8+4dRHbmPUx
R6KM5RmDRbSxC9qI3FPwDan8b/at2IN8AKee2/rhWGQfl3lrNOLUd6qXRuNW68i+Nbvv148BzwRz
CtpRNHKlxjWkiR/V+BHwXjx0U644BftynAnwQYruq14klr4V1BPGayJjOxjjxg+kB39stjMpbzqV
S696+Vg4fS8DpNCY9cWcG3MrqAAM1lKpqojTwTMVy1MdbUtBdJgd4kpDX7x+GGNMDub7YkdIiVQl
jG/F8pn2IwZexFo/YL8XxKResjL0ejZVGKy/E2vI3rZ7xanuSvSMN/E9ynmgRA/Qg+T1py4Zk5i1
MYdsTjAJ1kg42AKw3c+yfbrVQdvnQlE4+XmIrexB5rLZrzvm78Uyp21q2zwzDQDZ0RC4JWh4nNCz
5S6Dvin40bKN79sK533J+YjsJdSRLpCKECc8wxQp0Sqr6TVLMzjPIc7KWFmFVo6jNBwBQibhU1R4
5fB0/UjzHJ9VUZBRtzb7HH4S37a3shsdKEdBeqSiDfwHAW81zNuuFypfGkc4xwitiym495Nv/+Ny
6F+wKJpIYdDqLWZvkBpQ2jCKNzFuKdqpRg2RC4RdSws0+W+/M5mooU+JHicDoW+OAvd0ukFa0Hm1
SwmPdG/2OIujZ+cyPv42x8QNPQmTzlcRNzqbSlAA0QhKLEu5pfkBFbTOeqt4Dez0kL6NAy9b5xln
AkpcDZij0xvaV0mOKhSrqq2x90GLjkxIgNSHv5G/nTiRoAczO/zi3sX77jywmExgQQlkFubpBJWC
OPM7cJVAq7dukQEaSwsD3KSI3mbXdpsJKkGC0diwxIIb19hSwkwQwT7QtoQZ8xu211cHLeNzv80E
068CTc2OImCxjdW9ZXYL+l4RWtdQYd/9877L2W5e0OslRV6ouYarnC5OhJZ3dPBfiTW6MlV959u7
vplEZN56hTLI2RTjpNB8SLxD4RvcOIqdH0yv2nGOyeqpBARMREZL24xMDMCDVSwgqp0dlZfwp/Q6
fvgb1bRkNL5DF2P+vL2kfnDhJwtzTBBoS1UeZnlWUQbAuMGW7KcNnVrk3qyrLkKxZqAzl1Ss7dxF
QG6aSBFGuL1pS7b5I63GCbb8Gu0NTDMA+84jMFh9Qp7AbX8ZVBifNPK6KQZoIZ2Q6OMJN5rsuz0G
txzu4lb94/fiFPrvi7gtmpMMwU2iooWqbCqdJsuWkVvkm/TW+PyzzdlLhXHHJFL8oosHihKkyHA6
bdMimCKIid+MzXTTcqcX6GZdeMligfQvWixw1vJSBaw4A7U+UrGbGmz3ZEPpqLj9l1X3X1hi3B+v
/qiQtCjH49F/ojrMmHqRf2II5lBsYmLzyt6r7r8wx7h/HQeaELUKEs1tvaeaAcpWP8h89+fZYS6/
fiSl2uuwk6NY86vfZxiLhIihYFONgsDWDrWrHzSQ9Kg3f8CFwnMY5vZDGYlMc4D4nLxLm/QnvXEp
yEtWbIqKHG54kJPVTGmxq8xt105kzNIZ50Eo972MqjRELThhctUExZMqoHFCgYr5cL4kTEIACC3O
AD6eLb1miQWM8z59B9jE0VUccy6Sf/WYL2wyH1ENm6AUVYSUv3RKJat483co7LvBA3Gvr4/++RcH
bmGK+WKRBu7QsgUORI1+GeZoReN90/JI/9bT54UV5jvVZt+VQ9FS7+9vM5cCgBun2tP28b9BS9Bb
e2GNuQLkdJTHMMDNpj61t+ZmvjGc6af+hO9lRQ+prf28voW81bGA/iLpB73PBAWfi7ZyQ7s55SXT
ZtiHT9w7YC1wUYgcuEoob8NFPb2YaqHWQ2ptdITT6Tb2KuDUBaDbvAO2WvOi3GUyGIBQhGKvUwx2
akVc1bS7JdcWTWfrD71BfyI9Km5+h+uUi1Vde5MvTLIXatD56RSNQ4pnaoLpIFzhsTNaomIld0Ba
uoot4Ep3dI87KLi6s7/Xyt6uISb2hzntAAWQgAqm+EO8yG9CIC0hZQSo9f5f+M1yocz1qkKc28in
U2fE/NY9ReAubsGNbm6jb+GB+yV5q2Ou1qTuxZFAdufvyxwM0ZSAsdiT3fCDd9+tVjiWi2PuVykd
GrHFTIc3QXcYaBVAlnbDiL5o/8u36BSijnIOJ1ivBTOKyEejCb0EqGycZw9Ji3rOKLTpUW+fxulH
E241LskT/Q02YC5tMKGsaVPF8CMAco1wHzW34Ly1cvXOFO+aVHE4DrJ2nS5tMYFMbLK6D9KZFpyT
e8zlPVQ2lW90i/20r5I/qI6uhrLTnAEU7kAmzd52OfjE57EEIlbdoq1Mn8yJNd8XENITreyl+MFZ
4LpPYqzhP+aYiy6aFSUXB0BUm0MH+t5mG7xppwHAGLGF9wK57NTjXqCjDeBpp6SnCnOVg5srQZCj
wNun1lE25UZR94ZXujQxKkcLQyJO+ZbwlBBWnRJz3FAhgjqhqTBOGUbz2PQSQM2tsevwsOohKB19
cjZyLUuhl54OpntAKNl2XSUqQzKrMJJAMfh79DxsC5t4UrmtvtFJ/CSx/+0RXxhlvp4UKImU+oXo
kacOSrNOcajoY6s9FLI1u9obQKSxxWPdoefr4vzpkC+DkA+mjVUmjPVEg9BjDqNxvcfwjWUmd536
1gqGk6W3ZaK5nJ1dvY0wDWigRQ2KVxa1OkE2sPdpMa5yFdMqshdawDIApFaAhjvmv3oDD/TqZ8nF
sa6fxd+WWSCrQWLDHxK8hXqIoFB+qxJDOJNDk6aIW2xftQYyYIgVgmETpMBMrCnlskiSgJYeNi1S
tGKbgAIAegaY0eLDEOiPsR9xYYytCgth32rpgKSavoYavIaivbDlQ+DXjt7SDPNcjoyyndQBUOBy
Ak3ajGkiZduGvLO3FsSWVui/L96sgl4Ec0OpFNCn3lBAU3JnAMJHFzTsZk49fe36WRpj3F8tO6kN
QT99lJMqtrQJvLIZUugw2AhGdhiqnDd7ufYiXxpk7vGq0TtDjrA6WgOgIbq9oQp08q7bcU7a6j7S
URfM/Bqg42PCcxYrQRpVgBz0mxrQohkoZzSY6PzH7I6YhOQ+lteC5mnO5T8GmfiljKKaJj5t/oDA
qxLg8Nn79TWtOuBiSUzsF1KjJbIPAJ9YPg7ao2j86FWOQ6wmWrpBR53AFqJcaPoYFXgtewKo9mBL
ih3NbjdjPiF2dJc8DNFzs882f4A/W9+731YZtxDnOKkgvkFfIRR/Bv6QuwBkysp2tEe3cNAy7jb9
uL2+nau1tuVaGRdRK6KBQb6n9VEZ5EEgtHFzuCPkTR94BaL1T/d7gYxzqCCZMuM6JF5S3c/jbRDc
R/+ceQEJyXI5jHvEXTCDjQDQnpPHK7eVHWIojlgR1Znq/wBqxvtqbPIap+k4VUCa6WBUdhuiJXbn
GzEHtnBCVbLhnY7JgIlIB2qBfTSSeKyivsQdTcuU3dN80zzjcXMn7YbvWOKGNiQkt39SwNf4ln8X
9rwRkBMu4uIPkDHbSSnzKIrpPCT7RRvUc91gFAnCCSVIjicXenio1GTWZ4wyUW2p6MLkbui2qsPx
0TXHwZDl37YZxxFmSS7SGYufP/NXweofkyfwvsQ/VKt3pfdYo/NJXu9dt7r2YZdGGU+aSDh2mtSK
XiA/yP1TjRml6wZWCwHoqekyLgMRaSZz8WhVaPikH2iy528bqw+tsISz+rvwXnQMTAh7I1eQjf7m
5Wf8bZMJMqT0AWSQ8RkpnSPgNrVgC4E1b/FC9jKn/TJKl/dMPqHfz21i9hAKJmBzhl4AUEWM60jN
oEBOMDm1RkFM4pi+bYK/WdnXMXCSErI9St0VgtlOxDs22qiZ1Uqb7CP6uL7jl350/ocwaUXZZkMz
A5znKcG70Two2adYcNCLKx+V2gCGCuA7EEGxYz6RGY9ilfoJ4ulfWGxAi+5Nm2rc11sMC/Pi96Wb
wh6STLBmojsjsTi/llRBlPtmcgxv1UNwU2YYPIPwp5O+C7XlfwP5AVek+jLVPDfJhDwJ+EzS4OV3
7M3csDARPtw2Eal7FyIHgj0EoWEVtQ5uNDkx1O/JMCS8vIaevQuPkkB+gAv6FA/PPaoshMAHdlL0
5O94dkYWZr4ra9wZCPEZhq4pHC9Ad1Z76zGB/S9AH3T9v60zbqSqo5GCfUH0OlzUlB0yGaEJStl9
JmfcQrH4kdsSvjy25yaZUDGqKFD6YyeeOmJUNxuzUOGmx8Wm2OZ7GNjceL96VhaLZAIF+m+YeQ+x
xcKud2o0GFOngAwpxcNPm3BXP0UP3FWu+/LvjWXuGL3RqaQJNnbCQHv6amKOxpqfIaptT3sMZj/8
i4ra+bYyF4sfQS9b1LCtlKdpBuTfbGzhXseXFJ3+/0i7ria3eWT7i1jFHF4ZFGc0yRM0LyzJn82c
STD8+nsw3l1TEK+w9r74xVXqAdhoNLpPn4PK/Sq+59nk7StzrVRhXGTRgH01KyiYQklbLk1HQKZ8
O9Rdj9fgVpk7KXNIk2Tw1bDMcX21ZxIeGlRjGgy6p0pvt8qb0Vn7QaydpDDtaiIAJEL8qDrUauzG
1mObNJywyPuyzFPYDzISlkUoHqVxHyunMGg4lyn9UlcRQQb1CsXR6TL71sZ0s2wkeS4dhWRVdA+m
/09deDlYGDjburiQ33bYZ3avDVkUa9Z0bD9iCNgH+xHyae+Rk2YuQONOV7pAjovPt60uLw78jJQw
DRVExmfEsInzwgpAezeGXkFA42Hu1LJxm6j3bltavr4gqvxvU4zbDGAVqWQTR3BYxaidb+lc1rAZ
/7FqW3PIffDCO/SLoRz2aGJrYiqWWZuRoUNgqfTDpcZTred2m7zUVrqq0u5Q+iXn5lj8fOBCoOpf
IGZls1io8whlHiP9MaZHI+ntELIgt3dw8XzPLDAhZTSLHH2BAiRopuooMmiAICYuyTwCvcWFaGgi
0dzxWqUyUoo+CUqEEWi1bU0NsVlwsg+KbNFOIgJXhhYPJ6TwTMqXly6JlVHyO9C7aYJ0l9bQtsra
9e3NW6gnG5S4GvI3tKx7RWukG10MlYwYI0rtWl7nW2NF8eCG5dAnBkjOKZzO4o5mL3r93Czj9aYB
BG6VIjzhwf9Bb/QGfar0DEpJtKlEkTsMtbSVc3tMOAyIkIZTm4CVoxkfrUre10HpcrZyKWWY2VBp
FWpWQ0PSHfl5iKARZwW0Q63MSeP4aQyzu77pP80meS6kSHR0gzxAbAtjueYhS6tHTK9wYsrSCZ//
IUz6r4eRriExFI9+U751So4551xYgSnhczCkzq4tHsndUn6q6xD3AikCKB8NJqRoOIJTGiMF9wXw
72ugr6CjWH26ysp827X3JgnsSjz9zX7PrLI+lNear9JEvPgZHcY3igQ23RZ6Eu7o/jdTYEuXAvoT
ooTmhG6A9ujy+8q9JOmooycnUS9svYpcQcrWglSvalXgfMGvujh7u+qgtgCrBfhXwUV6aYso8tDX
EY6lujZ3FGww7IQ12IH5WrCLJ2Nmif7/zGsDoRsEFFGUowxLvuYGGvZRcGrAW7GPUe6YyH3xwuHE
tsXNBF+WCQAAHm3sEzUFmRNaEmZyqhtPm76LSG+nDVFWt31kyTEh2gCAAYIcJAiZY9/2eWD17TSi
iEPLvpQNMQTKkotnWDr6Mzvs0W9bJdarSh5xOWQH1dH28Sp6pT3O3FPF/4Kxeumjze0xJ1zNlLir
chFvUMGsHTOTtQe0IIN/bu/eQgnqi9dYQZdKQRHsiuNUyfNy7IsRA7qdB3YhyiKou8OO0l5R4uHc
E7YyMFh/4xzQi6TzQiDbu9L06DoxjkazHNF3P8RV5aQJVKiKD1HvOf6x0DHCCqFRiZFO/APdnkvv
TzrkI6qAFbZu+I1qEdHyJXDOlEUs/eTSGS15/dwcE0KqqZU0NVdHXHvCiwCmehWMyhEAe6hzmxjA
6h/yp/SVt530V9lgAlZzfEIoYKhXpUxSj11VCnJy6vviKKU/O7HbaD2vR7yUSsi0LAJyRHTDwWd8
uZcQ8/PVNMNXa7zmTXITrzfvMFoGkDxt33aN40sOANXcGcHr7g6UrGEQADYw0lk6cxg6M0gJgT4m
nuq9B2qDXbAewQEp7nnHfOHUQVkJnWla8daulKNJHHe1VJbJaZC6yMn9JgYkPwp9XkbLs8M4pdmP
6SDlAghpC3nVS8Z6TKs/T5ovlsI4IlSfxtKajPhE/F0Xx8DxQ3Aj5E4SLK8ELWdgDvHGYT+N3KcW
6X3sWOPF3zDhv85AedoXGIntMKwjbojAZZ1aOGJY2W+TTNKcJ2BJLwY/PvlWhh5cvpraFIwdG8l/
40THxcVhZZIKED+azYy/J6qeQMjM747RG61lGJuic5Vn4lB4F+QuoOJxGDiNMp5JJuVJ6kkt61YI
4BkPJLv3p5f/cU3MhZl2bRmAdjekHXTosISOdsbErerqANWrd5EbhPYfE4RAsQMCWDhWeIZcU5DW
dV/0akNNBvWuymo7EIZ1bHFFMemHZ6LghR3qOLNEJza0CqrwRnfsd6CL9SqAAzrwXWH8HEi8v8Dh
Xa6KcQ5FyqwYglUdqKVBPQhR+0F0Sn2w4UaubJzqfnSh4kvIk0p2ffpx+zNSN7i1VMZNUjhrPclD
dOqkXUvFl4XAa/tjl30G6nfAFji53NJrDh8RDLwqSgqYYma8RsqnBmI2SYj2LXGL52pHMf0tqsLB
Md/lXBz6QrsYLZzf9tiakBa1UxC2eQg1mwIX9j+/uGwip/tQRmj2xPuRT6i8kOJd2GRumVAGGYMG
vrmT+QoudMqvFOY2smQwV61qe7rPX3nd2+VthQgTnlaIMleEp21oSUXVBuGp/qgobNue3nUXmjYF
au20f8PLE7gGmSNSR0JL0UMdsqF8S1Um0B6rNwRVdtS7TaDEeXNuS/HMAHEPfeWgqmLRTZ+dySYq
1biXa/k0ktROoe7QrG+fBJ4B+v8zAxVpR01TEVwyuUl3xkQER1fLkXcAlmLLfB3MddrlwhiPItYR
b7Pn6gnkOU60Hd4yjCHxseEL6Zw8N8Z8pV5V+lSa9OCkCCureY+E0K7J351pDEibEkjkkdcxn6YL
C7FvgQfE1T16Akh21zEo5e1IRpqKsqtptwF/dmxxadCq0aiaqon0//JzGXochpnfR1+NSzrT2fqu
SUCM+Uu7O3upfyiEa5ZuGBsujd9WWex7FUyEaDIJT7GAOTwsrTO2Uv028HlQaNS/ZYkJIkZHMrD9
Yn1opr2oWSBshF56qXJzlQXgk5Fzt+qqyY7iIralBuMn6GvaSLaPyHtfSGut1bRfKV26jgzehOvi
SZltApM3JaVedwPUck9ChhZj+zCovDtx8ePqFJaHx9a11qCAAoofpm14SrJNkT0bzaqYzreP+9fA
39UGz2wwNx/k4LV40sXwpD/1b5SlfbLJl6CThTba5Og57nxrXf1Dh9NpWTNdh2thy2vAL/WCZGP2
ZzB+jMd5OMR+H4IfrPOKQ+gY++aevI9olzrTT8WrnVG0Tf7cweJH/G2XrUMkRB3k2p/C00AUV2s9
OS5Wt3eYZ4H1YCXo4yDSwxMoSn2w40bbVFeIfdvIUv4y2z6V8UVrnEKMmuErZikUOb4Z2mSP8asg
ugLosvro221rS0UA4PXATAIefGQvbC3KaqqsbcZOQfTuTsomXtHBeHFl7aoHPmx0YQMvjDFriwwB
0F85DE6tf2/0voeA591eD88CE7nDoiV+jfH4U17hQm1XUcEbuFoImBCzsBSNSmrS9P0yTOtGD0nU
UuiOuYwsASTwRCoc0YhcbCRnMfSkMAcaWggy2Jss4FiuUssplE0/UDX/M94GkEkkkG1G/49LNL0Q
m+Zm2Iyy6+NKAi+p/ymSyGta1Y5D6DBqPCDqgmNfmGE2Dl9lANNWoiA8SVsMRIB1l0A2TForB7CQ
QLEQIQrPYq23uQNe9KdvbCTL/mAYbWVqtdl+lUJlsE1TYSvxLn/i55HLm2np6ApjrvEqb9XkRCis
XiNH6PVCSTl+atTEHaaAo1G06OeQuPm3GSYPAozYLBpD7o5Z9rPp4YQxx8BSRQvvUhPa8cDqUzTc
pZ9DGForZHlooUuqr2UPopKZrdUIDpSeqUCTgZIUNjy4y9LpgsMDdAg+XjTY6fbOctbOL/BUFXF+
tTY+lAmQht2P3gJwWYs4eevSh0K/Bk0NDJLg7cY8UqtIzcH/D0uZ+hRq90Vs2k0Zcows5DwKogU4
x1E1g4oysxxUHqseVJr+p5XHbh9uM1W1++4pVvPNoL3fDn1LC1KwDgkpJNU/YkKfIAzQGBHwgJGC
amX1oMIFiHAyQ84luHhj0EWh+wR26St9QwItGEGNK/KFHKZzYRmQkcBBVZhD8zObl08sefrcHOPp
k9nGQSzgO0FzydH6xB6gaXB75xa/EljaLQNy5FDwZnZOMv2qN9KJHINGX1tid1Ah2h7qySYB5CHP
G++2ucUPBcYBCY8/dH9ExhwZuipOi4EcSficGwB7F3i4RxZnUYsHmEpN455STJAKMHlYbvhtnYPx
CW20JHICwy5LN3PEbefqH8VxfEncBCTJj7yH9NIJnpllHxR4zAqBbOE2wfyzO3Q/JDAkWdGLMTQc
zqDlbfzP+li5tDiPlFQlMESIZTexYbfRP7GUc7ZxyQqt6+CNjohksm2gskLGOYjZdBJq2fIiOU88
yfeJmzaDxQkWC6YgqAmBLANjldAQZiKuVXVlkxZSf1Ki8aBAJPVVi7vNFOrjj9sOuFTruLDE5GGt
PCpDVyvNkXz0Hm1sUUBh/TVHl3oRX2N24YBd2GM83gJVg9XmYvM1YaO+KudEhyMa9wjxhwxUPrHX
b7R/opgPLKQrYW5+iKTKoCrGBDQAhswhIL4/SWI5Nf8KVhAIedG3FeCx7TpYcQkNF3wfQV6nErcS
ZDtYZ+njYkyDkjTIM0BnaEv7CaodqBZsKEq02Ur38r591WN+8WohwbkwzHzQPMCjGVJxDRXnuRPe
Y3AGUWme/lvxwGsELRUgL2wxHzNqSiFI4rjFx1R3E2aBI6d5otok3cpPMTxSDqCG5QG3rvVuZUjN
zraWXhOzxCCqBV8kYt0clYfOk53yGLuYOnuVnhWCpqy4yr18bZV2AJKyZ56YwuJ5mRunJ3dmPBww
nthqeQtNrWn1i/7DwGOaIn9bzPKpz5zzuei1s8Uyd56aKoHVxG0Drp3uVIKwH+V6tz3JlG7hr8r1
6IwaUEiVTRFa0MwHbVSp04UWpxME2CuKS0XBfF+igV9h8EjgRO3FvTQsjIcBlCCL6Mpe7qVv1ULS
Kbr1ST6s74Ldr6eN5RHHfxjAxsYXA1wIPSi3AAEBsAWGSdhSXtagGKFOtf4ZR5kzgOm9wztHD+0e
NZCEkzMvBPALW4yPZm1kBKmCzwatQ3cUZC9sUyfrM/e2eyw8Cy/MMN6Y1YY2qCYOOzS0t9Im+pK5
/AsdFhm55GznGCeEz0eJ76fNcZqAeMhlV5dz4Atfby9mIZzgHY3SFCbIFcC92A8kS40WDkIgnWQq
B6Q6wxajRj+U59bTP4bPEjQDvAxl0STgDuh4UQzoVbO+VowiHMZ6QMtGdPzyIH3pkIsYKbBRNlqZ
ZFev/2I6EjWDmVGmOpcnvib6RTn8Zy6lnb6QJBVI9MBXxKMH+2IRvbz5YE/H3kI6iupHMV4yNnIr
t0M3nga0Yw9Iwpo32qcF96EnxbgdlPXk6ZvS7iJb71DxqVahZ7i8yurCxN/ln8F4ES5gTW/6avgX
mAvaI31/X0EMpAD/mhqKnNG1xW8LnXCqoG1oECdnLvxICUstnEIJ9uTd5PoJwKqGYQtvqZ18M3Q7
9jrJKbnNfhq12N2emWWz3sDSjNpS4cXai7nWHQ3CsO8WuuEYN3qN3Pye1zi+Lqbg6QoNJujWyAuN
46jpLL3RgSuUsvHga3FvQ3F+i2FEJ0qtvZ6NnlxwETzX8e3SKPMtJylNe8NMJ4zi2MkBN9NjCGqX
8MVyBs1uMUd/wu6+82Sn6K9eb+3vpdIIP7t8p6pRwjzsxNOkBKgbbyPtXFQPvXnkBKLrS5dWA0wL
0o7ovuBCvLTTEUmoShJJqIT+mqUie/1Ox7OWpopckpwlh4HqBGW+tlQQ8TLW0ta02rAxxlP2s3W1
Fe3iCh6gosq62aYemNI56ImF5yA61JiKA0ZJMelD93J5kFhpEjNoRiyvxL3RrP1HLbPFx2RLZTpR
lN+rhq1zbsQFFN2lVSYxlf1aIySH1V/USlQCgrxnT9ahB7MEgDDVN0rA2jROzuOSua4bwDKUZEGp
gSgP6ofL9RpxFhBrqMaTJJyMDAOAZHPbYegPMH6p0klDGY81MHwrjIFWV6YgUvr61LWdE4idI6A9
1/ofQONrlnfb1kLRBauZGWNuj96IiB/6Y32avus7GQCOehNFGEgVwWNpPvO6VUtR+8IcE0WtSenj
STG6U0pBneUqXCXO5OOBSMklebFsISW8WBzbuZGDMk9KXyMn/b68w8NprQt2F3uqDdpVL/WAVu95
OcBCKMMCcdpR9JGh48pkoZUg9LKWpfVJk380HT7YYSo4me5C3LowwWSDeQE+hDIu4B8muU/C1Jvy
3CNVu+uzastxD54t5rIvtTJEOyKvT+Nu9KAqt5rseIVRX8QvZSfsqEDr+MxLMSTqBdcn4PcmMvdB
FhkjGAOz+jSsRk/9UTlk7+9yOEuwlvAkG7fqJnLT+y/R7fPtFS8fvt+mmcM3gFhc10NsrhYaK2H6
HpgPid7YVgn4qny6bWsBkE7987cx5vD5JMsrjWB3iRrZWV5D1mvT18DKFpJT7+N6JU973Qo4Z37B
RRGqkcOgHG7S4uRlACNjHvQJhgpOTVjbofmkx0BT14N9e3EL3/DCCrO2ModQWzLE9SnrUFptddsS
jy1GTBvxSdTWQ/SacXXwlhZm6UBXYGyZ1rqYsyf4JG6IkUpoBBV4Qu+atfktHgEmau7AKI2ryHps
NgVnNxeuAx1kQ3QMC13Oq8ZCokCksAJs/BQpyb0lZ17S6avbW7kUpC9sMOdBLItRjsRCPBkv6q5f
Bzt5CwoP4IcSnAJeBFuKmrqIHBA1ZLymoS556R/NaA1ETyPxpLyMDmXhiR8sL1irL8PX4JLIM7gQ
Yy7sMfGs0MNciipkf3K6q7MP0jUQLXxRgI26vY0L7nFhh/7/LN8rWwlqZkEjntTqLZP3QV3aRsNp
RvJsMF+qrrW6zUCVdiq173L0jxhDRonwpkTp0WHC48VCmAOsJ3mZEYLSMbzyNY3LFIOvuZOXJhTn
QoAwLeG+0rkj+guJpa6gaUexS/AO9nQFcZNaeorEEvK6K9kBBvhdzVeDQ/2wptrko+Xe/mBLSd6F
ScYzGpVY2iDo48l/pYTtlHaxMu6iXeYINSgXTFtfTRWmhtY+FBp5xpfXi/FjwKZUUWf5vbS+UZW6
gvHgVBxyV0Ef2XdkxU5/th7G6TYk3gc8uP+S+1DF+3/ZZJm9Si3pQF2rjacCJ055Lw3H4rJS0U1j
vUcF1FOl+bp6FbBaIiqZmNLMeZffKasMujFagHy99gBRcgEtvecBEhcjytwkcyoKrVezpsKy1LW/
Dj+CXSDtoWBQbcHr4MY/TNGJeWKWy6ukRKgYkVBE1lsrYVKnLsYqla66L9LhoW5GzllfDMuqiaI8
ZnlwlbIeEljSNPb0JVB/kWSgYfmqbokjrPW9fxBWtw/DkmvMjLGu0ZE8UNUJxpr+NZ++T9pHXEyc
CLn8oX6v6Ct9n4XIQVCMsQ5gRH5CCf5O2gie5kEfF4zslCyKR8+wFMjma5IvI3KkhZbcleF4GvWP
pAQOstyrw+hJEPYStU1qvt3eQu7y2JutF2tf7bA8/bUBjSt9ftQbcRttKbl9vtY4IYS6NXvSQKKC
UgqYTYDEZeJ0aVihmMfRcJKD+7IG0ibdBYCWjn/e37MAsfpth0m1Al2vg94olE8zqSEBrYVHqBs/
F2TkvAauXBA0leARA6gYnV/tyt+FpuvloCqz45g1duXnTm9GdihxhsI5VlhHn6RRbMAukR3Naa0o
D8BktvLLbUdYNAE8LBI2LOcqw7EQA9OySjNMtxvrcIqeq7LcGEnJeahdv3bphs3s0CA1O05NGMtK
2MBO7yiKY6ykzXg0xLW2QyFma+Ycd7vKuKk14MZMdJMBlGQ5e8g01WWlYeMERQxXJYbGVmDXrpxI
6KA1irPmtCDfcjv8wg7wV//77U29irhf5mlD1DB0KGIw3i7lihZpEBg55t0u8p/V+v327y9+NEhF
/vv3GS/vglwBYoN6H7QUOmIL4ofVHm/b4K2BbvHsg/VBVvU+qK2Po3kIsgEj+zUnxF7FBLpLJl4L
JsoDC2CaWJOHEqKwEGzfSMKmzFd+9RlYHKWx66uJMcN4HjwA/LkJzJivPTKnDCShYQucLOWKF/jE
Pov7NlsV/XazfTN8oo2A0mTgq4sfdcw4ZI6qYFhFtyUHzcXEDlZc5SWeTbrTM5s+pKo7vYDNxgsf
ZUdx69z2tygZY7JCDW3RBkfL+i/cA3VVFHYsE00/ptSZJhrIwSCceAxQ96s6iDOO3/43C8yNWA5l
FBkTLAhGYjdyY48pr5Fxdel+ucbvRTCX4KQlQmhEUYaWfouWmOA1yG6pABIlaKRyOT6Kf7R4yiv+
Lbm+bqBZCmEZkAOzrCXAr3eyJYzpMRs3TXkwmvesLCHiyYkTNM5c3LpY39wM4xf5UHRpVE/pUdCe
p9QZ000XH+Lyp6hzvOG6JUQtmeArw7C9KV4NVmi6FhVA56Vfs7nlP6k7vIuPg4OYAW3Ep8QNXIXj
HtckdJcm2XbQgLS2BNIsxUErv/eesooOopd40V7a+K7w1lnAdIODX9sptPYOkhFhn5hc4g/eylmI
FMZz0X4T8Gf80qHI0PsLQ5DGY3Qr2dLlRw+D4f350ZjttsEcDTP15THO9PRoRaiQkYd+TDixeemG
mVtgTkbc5JocB/ieurhNAb6W1CfS87iXlm7puREa1mZhazLMyAIcMD3WFegS4+K+gmyVR4Z6K0X9
S9Fp34EMc4oi5yUjdH+uzsVvbzWYGC0mpDZIgtWZ98J3vbIn23flF0q9Vkn2uOHBK5dOO0WbAcuO
9NdiYbBR1o6D0OEYjgZm+aAgrwMGrrgq+bjtFtdJPY7E3BCTF6SSFZjmIKXHIATMhKK/c9AviXb/
2Lgtla4OPYX3EblGmUQBVP+VL4YiPfqig2y4XAVo8mcW7jsVHWgM9Qkc51y67mbLNBkiHEEXS9Bn
YZlF9zzoR59XjF66Fua/z9xtaFHWVilgRXrq21Oue22zJ+1dkp0Hy7SnlNfluu4bXn43kznPhqXW
Y6PDoLouTuOhgQLXRvMggrcaV76dueABQPtOrx2Ov3Ac02ROOZHyVkoqOKa61qV1/zb44JMGsA1Y
obhZmS+KgYKWbAcvCo8qlbfFzNEXTEheojOL4F1XbpreaWjLpsnkmMGLDrb4VONBdXk+wxz5ss7y
UutkejR+9uKPUPjjFy7zDZm7NhvQgdVbOKUyPQrpk6VgpggDK2nO+2hLodnAoAoI8FB6BHzoMmrW
muGjLzPQCyffiifUHc9l4YooSUs/62eUwddVZsvcGuBSzJybZb5YWQ2lMGowG24JhCFS0FlbB+Xe
WqeedeRxKi5/rd9rZL+WMghaEcI9EkL25qQ/Co244jg/bx+ZDzZastFjVjI95qo3oYoLeMDa36qK
WwAihREg3zGd/p0LsuTtI83ZZpeebxHgqHP6+Z7EnY5Wnr/FMObgYOrIye+55q7IS77c8vdOMldC
IIak9gl2kiIuoIS0aTcAId/xieJ528lcA60PCrhcgaEon1CAzzEOGTb7FFPtnOjPMcSqU0shIBi4
7NPjgKeNRFYjEP4pp/Dy/1xq/9k29nkjl4OQWj2+EiX9VZ3Mk1rkdL/oWZsHsFRwh/E5Ls8qVhey
JfYltWhhVR9Aq3yv1pYTaYCR0WI0ScBwxhWcXHwcz071V5I980apBi7QoodAswlEbsF8W4H59ouf
ftWfed3spffI3BoTQyohGyfDgDUyVk7SvPnhdzp/1EuHUObBxZj9RBEQeEcqcGsBnadfgdTMNMjT
RLWqU2/Ejtwfk0TkReIlEwA46gagKWA4ZNEpSUra1lDEEr356kRBvTGUZOP31I6+kWd05dc8ehY2
UfhaFG3AAM2p0AFgJnhMRu6HpaWWJ/VTeBncBpO/kmiHrvioBq75ABbf9QBpxr9Z6NwsE0SUSovE
fjSxl2BT1IhNIWn1O3FqjLPLyE/ydbPPeEeQZlmzJP1qrUxA0VI9NZEiVKcSohoySLCre+UwrhQv
efhTdMyXLc0CwSDe5JYFIMBlUAaGuotaOacLhIjUIV8lP2rI5pSOiKiMjt678qe6VaxJdiKUhCP0
dIaiOvn3WB5ejf52ev5OmZjjXeok75zbjmYF7G6igajjca6hPK4yOS0QOqaQm2YKcyYuneksOP+a
NKROAwK+4PznFjEUAngYKny08cTkKapeEaGo4gK86dWb/gZd4MAJ1uJD8Bg4mZtU3h+WpOiOwiAK
vuD5EQ2wSlx+RB+M9AQ6lOFJaTXb119bectZEnN3sxbYkkM1qYavjhKVOh5/Dttf4IPRhVLCJuAL
2S58svl62MqCPAyYnlSs/ES+10jCwS8og9btzexs5SdZJy7m+8uYc7myF8LVEukWzC6EaSJRHBlf
KpS9Z1EZJ9SlbPOB6gKn9zz+/qWAdrFGxkkyoejGLoIUK/kePX8NOr5OB//leKTtUIdPTsxe7F/r
AygGfL7QxdIgN3a5Pozblq2fY329ZueyTckvYzf5QewBkpSEVgAeQl6ZceFDmqD1xSVkUHFUdkBK
HpOgynMjPwVvcugQGQj81KXI1wqAxhqXu7znyaZQX2eOu4mriY75ooF+NSWVmLo8QgMwBxKV6vaa
W6pHVK+5gXMhSMOOijY90mV0JJgzpxGpk9saUupkVYCYMl21m/SnsEaH1M3+IoTNbbGnL/arzh/R
kThJL+YTqA2d9CF0DSeLbKgEQxWBt7iF6x32TIlKqGF97PWuhFqMiw9rExTd1orErhXeHbfkGXMT
zMXq1z2ISjUjRUAJnimlYRNsrC/ZgRBvuI3v5TzeHebJT/0fRAdIjdCLAyCArUUZbWhONZ6pJ2Ju
ze5BKt/j7JCWr7cjJZPofVmREIbB5gRsMPq9l6csb4YmzER/+kzG3Farx6DSHEvzHR/zASVvSV9Z
D+PslM4HAGQT5Je4xC+tyWIitVFojJ/6U/Bcb33dTjEqF2Bmp79TXsMDpZcKMf7Ie1wtHDLKcQ6u
JHClArvIrDKWI4tYETpW6pqCvS2vX9FDxrvXmAfP12ZC7UtBNiuCfZINH0Oqj1GECdVPUj600itG
Z0KeaNSSV2BKB+ECXVMgm+ifMIv6OslqOVKhmNbh9JJ1WiFGCbshP912i4XbBUy8Ip1TRdcIxAqM
naYeWm0KyfgpDp6+plzg7QZKuZCPpYya/CO8aBAHzMLngeIp6FcuF9Z3geJnSTN+9k+dV26hYL7u
qFoaZQzNX3mF3oXrDLnOzBxTU5hEHUtMsL7Ck/1H895cq8AUQZHnR/WR63vKG52veen5dZyCURNC
PNCoQf7KxmAhMtB6iQXlU4wGCfjS6mfj938m9wAfvLDBxl7iy30vZR32UVb3pUj2Y9NvOM5xHQxV
HF+gQ0DnibYim6Imfl8SuYIN8IBtG5CcmS6d6e3vcEWC7VLhTGvQ2DqLGmDdwMQ5mCkg4qrigmS5
Q80wsQJt0KRzXyLDJ5IXdoONWYqN1La2BgXzFDxYnCUyR/nLJniAKFeAal1HjHxsC1SWW+nsl07z
ZgKWO/ZIrzAGCgbMyZM35op/CJjDfWWUSelIkiVmMk3SucFLuAFBu1zcVeZoI95wskfe8pjkqix0
rQnaUTon0pOpHuRhVU4cR+SZoIdhFqkgTdQ17SBQE2CaVzJUgFI773gMUYtmKD8A5OwVFey/l2ZI
NGZ1NeXSOYI4h0UO6IPb+fTttjtwjGhMH6PXzaqRAhiJ/fXUY845aWy54kGmeVaYW0qVhaFutBSf
v3hMqn1YryZearZ0lOTfu6UxHqbmotb7Hdy6ShKXAKEK/AHR8E7RjkX4UEGP+fbGsVn8L5eeGWQc
Tct0sZ4Abz+TlWHZEdIzTLQIXreC9I4EDLCdrbiTeUx4urLJeF42Km0paYl0zi37V1y3vOGZtg3V
1Zd8JCce8r4b/f+ZpxuJbIYyJunOuRLaQbQjoDAJw785TrONZC4sJY21Rg8n8dyFUr2W5KzaDEIS
b/M+5j2DFsPQzBSTpalFXAZGMIhnoYrWjf4uDwcBh2vgCWbz9o0662zf+rCzxhAzhucxf+wKyG3e
l7xCAG8pTHTIoqYv5bCmQejeFDaT/9imXiP/bw6gM+FhMoLGN+VYOqf+Q9Jvw/IfIeLMDnL2ir0D
c1kg6dDChN7c5dGxi55FHsiGeQqwx0ZnYkMR93UHsIJ0ztDmMMBjVMuvo5XahYRZpr5xOJGB82l0
JjKEYV+q0YDIgDJ686amqFVGOzwTQQEU2NrooF5J6SQsV72veF0rmWecCREVSl55XMG4OurKgehK
a0tTkbwIU6Xf9bI13cn6WIp2A3kap4rC3J0srcgdegx3Qt+Zzpg32mMqpS0VNEn6Q14mwjehBLP9
YGrdj9xqDQ+KBRkgbH61aRMzXU++IjpNmfj3ojTo96lILI4jLodbjEBjDBP6h+CkujxSrdGkuBA7
RAnwlEWbat2rLtLo4I54+mrca5pT83r8i545M8lEP7Esp7YFOPVcGe3K7GK0C3pb6DmlGZ4V+kFn
sUJQIzmtYmE4j41i9+O3ENTLGuHATejusIkmkggUm0SoOV5NBUdClhldgkAemmddQ6Yn8lDP7DPn
1yGbmWAOGVpvcYGxcfFM+WIMNGfN3jaghF5tmxcU0TgLWtg1PLVBrUWzWEz+Mt+mKBu5qyUD4U8c
nFI+T0LvhlzhMvo3M9t2YYX5Nh3wuqjxIo7nd8FGBz8wZT3+DgKJQ8vXkaeXwi1jzOVk9oMyNB2M
hVsNAtEbaTN0Dk0qojUZnWpbrEQol4N0R/jW73kPOKaOQL/exUqZG8soMj9INRhPtzWeqJSDkipS
8zIY3mdjbi2oW5RdRgLpXKrfDdWJ4r2p/rwdfhcC4Hwl7DMxrwsMmgAFcRZb4PG0Zm8oiaMKEKSN
ZV6oX7AlzpJO1gvDsMsbq8DFYtEXvfgU6Y+qLttDw6OuW9i3C0OMI4aGUk8a2FPOcUoggV7apdG7
xnC8vXU8K4wHqnoU11GDuwO1a7tKz51Y25bw47YR3p4xnlYmYhTUEfbMaGJPiUO3CVK3VO5FHqHE
wnm62DPG14oIwtfIwrBnUmhHXeSOUu9q6n6Mwk1oqnbTBZw3wXKU/X1HMRe/LPT6SCYcIrk6ke61
55JZLuzdhW8z7yhJz4JIjpAr+T0ySylswJevV6YNDbLRFupiWt/+VpyocAXyDPw01AJ8q0HNn+Ms
2WTgP9CUci8Z5FP3w3VVYmRNqVa3zS7dJRfrZDbSD5SwVWsaje4w8QpQDNk07kgrmw4eIH9+AV8Y
YzKLRhLaOA16GEtLJy22nRY6Ne+Rw2J02QBr0LM3u+YhQZiHIt7aZ+mhvBvf2jvdoSqE07p8kwv0
fPgXyrKzgLuT1g+um59lrSsZ8GDiOTIPfneXDR9xdxep29vfaiFmYNwOJPo0L0Mvi4kZQl+KfVbr
01nU91Yj2xZ6ksbTbRuLK5nZYEJGM0xmZmEQ6SzopqdGH0QzHC3U7WIi7m1Ly6sxQY6GPOl6GrMK
O6lvJDKeh/6lrCsnz0D+HHLxqgwi6pczgJHq32bogmfOYNRNB2qKcjw347iO629pmzlyM6KI5G90
JVqXWQIFlckB8wjvcUK/x1WWMTPNfC89r+s4TaXxTMFY6tt40Aob8yh7w6nuJCfdoBkYowoEIQze
02T5VM9MM5/x/0j7suXGkSTbX2mr9+jBHsDYdD9g4S5KlJhKKl9golLCjgAQgfXr7wGzbqUEsYXp
npeyqiLF2Nw9PHw5xyhpm/WcDHBw+OMvOMrSRUbyQvQxO9rcUU7Mv9kJkDuQZFwoSUEo4FhI0oG0
Do034k1+I8AxcjIgYn3/d8uopqc7bZnrrVIireajvmHVOyp4eNpX5qBWZTMyqWqrdJ5Y+8rFAyX8
S56mjaIowxd1m2CtuhbYufZDTueK8edGmHj3lPUAchdxf67p1lT2ovz2teLNiOXl+fdOIxpTqrtE
xe8PaEOOf8ZYhxT0tj+Ui7iYa3259pj8sF8Tkw+sPj2IwnSUjeweSK/nnnr+auTrUlah7lJ3FvAa
PeNXFA8JT7Sajd3Jn9CHNc0nQIaJ8VQZGlk4LFebXe+b1qlVygyN9Fp1Fyv+EC+txPI3KBBSVoFV
JBuVgTJSVzJto/EgWSj9kO30NFVWROFdYYvBpz/yWsSRE/YV+EREqdqIeLBF3Ytui7QMcXgZAb+r
SVFCpDJPAEL1MTO48Py4yb5lVtMvpCCQQPreR+wgwB++wcftbWZpwk4ZD5a8pIWdRBV3q7CmDm0i
a6vygR5K3SqdrGQiswuz4+B+anptWydhBXCfTCttAqatn02UsifOBf05SD0isX7KfMuuhlJCN5xG
qEMis3ztQRtyYFUmNsiyt0uDoWHBkf0ke7GoLy0J7yKYi0wFNhhcnVyzCRnANtWavrHVfJUdIhaw
ZYr0yV3hZ8aTkjRbpgygmcfjZxdHZXeI5FJZa0ZDNjlqhtCUmSugiypVyfZzkp5FEkXIgAMRACjK
sm46tGgTR2gkaexkaHrfDhuWHwgYfQ69bADyQALCrUJ98wBwQ1/YIPkqrCUMbNDaHE8qLzJVbuPh
ze0grrtbVPtGK4Pn8triqh47ctLpm1hkYl2ANvdOFX58JxqjXlNJ0J1PpXYZtU1tDyI4q6JPHyu/
ip5NNQ12pV8jGmF0Naod1JTclyBR3lTtALT9HOEdFtTkps/91NZSXyyqTH7x40gsGRE6EMqHG9Dk
lu4AkEnPBJSJQ9OcPhRJQyCKQNlUnCEPCt3WzSg95bwIHNVIOmRuuOWpJOzvigy0kmuNP2VSqD+C
GD7/CQzAYiUNpNtmtFE9YfnZAQgw4E3nwMPw+751mJB0t6j01m1p5y+MSlV/fm1Hrll9oDcrSKhR
pPKm1YmamcaVSeFmJaJygTjlGlx1BgTd/pNhACiFCgNzZEr8eIHXWTq0gDpWziEKgEW8qOB/+9bT
/22QiZegFkJwJdERfyKpm/HbXMrtRJvLh1+z7Kb0eykTh0DxDWGK0dfuXoZFsK2Xgef/TIidv5kv
zCXrSLKzuWjDtBX7ckWi+ckak/3wtKbFjk0DLyQBgMJZLFoPAJmeOEe7sY6fuOT49S5O4aumY02r
HFNpyPweVE9wO7pbHYiGxhiR5TfJjQEGoh/Si7KQAE8XHqy7cq645loA6d06p+wKwChCKLQ1h7N+
K0fA62JLeS+dgNi8Ttx2NcdZcvUo4bfi8tGAujvFwutw/YDjQcDBijK7x+qSOXaPq+r1boSJCyfF
WqiLEpxGVfeQZwcfYLvqXNf33BgTx81iFtdJXWEV3YNZ7OoKUV60UX4tFTNbNU1ssAhoWCwohrNB
7jLQP1ZgGPt6hIubN/W0zd97NU1sqF2pIkiJ00AtwU7zsqW/ohuGqrRZd2ZuMVPnTJdyXiUYaQhc
/zBcYG5R8NHZIEnyFButoPNjXnPY3q9u8kSXw0ZBogBj9qCatBb8kK7Ful1222CnnNpT7wqnQfOt
O1eTfXWtKHcCWQ4IS9Bc+9HyRiFIMYJIq8+Fye28/1EV9zPnNjfCxOzCLP05ggGa8KO8K2/0fQ/q
4vg+OcpesUwdaWbIuREnJjinYVSlslqf03Il1TeaMUe3Mi0K+mUD3+3aRG+7srGSXmDXzLB1TFCg
0162ay4tO9E68YAyhhRcOdY3Qx68QopXtfyt809FgdROdv56f+cWO1HvOgeCIZia63PYLPvmwLvH
r3//qnM/FsT9KSHTkoZUdKyVFOymfGvq9oiY1qyQKzr5t4MnUIQ3V4J3RRNU0ONa2kiujUDIRBOS
VErS3ChhExtdLHIg/Nl5nhCHqSxzecG1tVG3/N9Pmn8YdNzld++lOPQrNPmmA6p4UqcNVQ+l9QDh
6NBi//V2jtI+sWIfBprqW9Gj607G6koK4oYenlzdad8jBACXEq1nFGEUw0+DodxVAfGphLjVZCvD
IVV10ujKORYrS+PrMgEPKB45UoIGYl3a1foc+uK1uByws38POdlIJEQVoBPUw5nWqLwC6SmI7UGr
IN02rVs8jvzv7Sqh9tebOuXwG/URKOFo9wAtjGJ+5vPmRiMX1MfD0zGW+bFZhLt4bWyGY3sDylXt
Z7RuXbIxvvM1pHbD1yNzBsATll9P44oqfpiF8lGIQINMyySn8plVqCwWIPHlxsxKr3lfH8aYHKkS
yB3J5HGlG3Mz8i0XaPwY4J7cytQx0FeWe/2KLHSQLu/7M1t9vcIrvsSH0SenGydpaWlEQzJIXxD6
xEBL6M8MMUVg/3SWEw2pkCivR8r2c4ImjIN5GDOFAPDYa0d1m9xox1+YfMkiXQown1VOsphzM+dW
ObmxStAS6zHodRFOPDLzMagf/Pj09UZes6ofdnJyRzWgn88iQ0Fu44dwq3WGggb9Ptol6xG6l7hz
S7oumiP9noTybRSMfxRNtWCAWDNaRGjMGHUIgXQvwmTGtF27FbGmvwZRJ9UtVaZqSRalyjl6y5nd
P0bbxGtWOkC73MS39eUIvBK5yoyRG6c+NXLvR50kcYDlz8vWCJWzthwbasRqLNmWVnMl2zM7qE6U
GzyzTV/nyBXR/DZHLYdOZtZx1XS+X8hEtfOERkD9QIIB1WjFOluVNxR6HdvDEkmUY7PMl+lSP34t
h9dF/feRTRQ6IS3o0wUC9H2vrqUg8lLf8oxMnzFb1+7090ub6HQZpBUjDcSPacBO0opN6K+5Hz5W
bKvPIan8C9X6vaaJ+iKDRxG6w0lJm2gVec3Z3KmHX/2vwaKJbWUm4TW3uIkqtwYecF02in2ruNbw
amrnnrjMfNb5t69P69p9/n4bx8/feSksaNOh1MdtZMaPnOW3kSTB0HMQQvrpEiVHpc0T/fvXg84J
/sR0NLhw0aU3DkrjCoxhWWnnerT+Pw0yxTJnZjiA71uTzorqL3SSLWYDMzOSPi1Fl6owkUmAeHFg
FraqeAxv7XKuR+v65QWeNkNGFc3IzfLxhCoOmtaUWqi+u+lO4bpaaKnbv42NxOmt6Uo/9X3E7O7N
XLTMlp0xVRMgPP71Xk6phH/doO8mMVHqWOU1VBm3dPCYr0fssEsPOMNLJXKbC6ItILEfcnnBpBk9
vyor70ae6HmkSOBSrjGyb32vxKvyH2RH0RHxe3snqg2gbfSiNNjeMn0pWWFbpheac9je1w3xu1Em
Ci14CPLL4OJjGRt1Rfb6PeiEq5GVBMiG/gDXqlp8fWZXBQedvMDaoiOX3bSNBqjETWBJRDpnb/lu
jOHFR+1ghE7AbdVFuPJGuiUHZadXNgFsQOUOHlvkS3VGDad8YRfReT+NyQZzrWVhliJ6yb3WK57q
xIX/TBxzZ92MRGyjuGaATbhLvcIx5i7AUTmmN/n7wSf7To2+bkSGwemDvBg7iZhTP6EczVbQTpk7
s5jP10zC2GM2NlADfcWaKKul8KyvAK97lgNXvzWWkqeveGmnwpZuw+cIQEHokK3P2kyF7lX9fD/u
RD9zbqp52BnNGf0OKQAE12OQuAK1qV0VjvqjdoGQhcMV6COZA9e+6qO9H3uioa1c6nj1wdCi73+B
ZLzXnXMZVXjKA9t13vh4qGXPf/1auq+lqoEl93unJ2KltGHiJw1WjIq7hQo8PnCoRLtsrbiA5tr3
c4I0CspnQfo93ESQIrT+APEpbxEm7twQi/SfUIEVPqA+5GAdejf1WrC3lHYw64zOidTkhlZjagiD
682ZJRvKjwX6GMI5vrRL0uWr5U1uZDHkikpa2pyNQ7HW0dBdfYdDqpo2+qvuNDyzZQdOPuBu2KZ5
mjnJqzo6Uu8gTaNoQD77eMGBTaWlCs8R6AXGAbnARhh38hLMkA4uFXc2s3HtRjHejTfZ0GxgldKq
CMy0TrFm96qL/sIt/dF50M6bwqm3c4/469r5bsTJ7gYsRtWKno0jskfFQeZmEbtk7y+4+4u5UDmT
2XVelZu/BgVr6sdtTSyikjqTelQ+ymAgPjHrlubnmbP7ei/laQuvakZyUOs4O/nBQnRmRIh2GztY
K8fUDu50J97M9VtfV/x361I+rkuNDaluKgxZespmtK8Nd8QqWJfr4SbI7Vkq0auaD7DysdnQwD8m
5g1ZxC4Po2CsFRlefmHqN75juPTGz/EC7S4RSw10y51tzZRQ/4u1/h57YuQsaajbsPL70fdbRKsU
u6vug6OEDtFgobszhzn+2icj8G6lE0VExn60AqQ/j7gx+mkk40MnBvXUg37jP4yBttAjiC7aX4/7
eVjwtSGIgDsT6UZA4Xw80EoUVEgmR6YRihhmjggbh0VgpTOy5dcjfZbWjyNN3vViGGMkGiKlQn8N
/I1CZ55tVxT94wAT2dRYa8SGhlAlcCMSCoeLACqPOcTpDtJtCdiIyObrAlCxc8X2cyub+B1ZA5oo
xcceBtEpUx+Lega6/7MSfFzYOP67Z2Knh6IcOuycbgAHjUaOTI9ajP49dMD6mTUTOh/t4XtBpLgJ
Rj5IEyA0OkAoJiqXEYqaBdrFP1r5mOGFqFuRo7BjIRYk8jqeOhHKXr4WjU83IJA+DHDhYDTEez8H
tjXCIq2ISvrUa6egUJw2fbMEwJOYulaSldojiKYdNPUuaFB3VzeLsgHAndKDWXRJrEUjzfExfEpO
Tic02fJKQd2N0RT0ArqFdpqbaKkvwaOxnbWon7Z7XPqlJ9y6NDlP9F4RMcrhtIpegKFrYOQmhl3d
yatgWZkwdP0iADbuc7YenyqzVBejSnw468ng09vYys1M6zG4VKXooS2WGvedWElsahx4K7xujNlW
93n/pFjfTT2dOfepYGOX4XSgVgvd1iO2wUTUai1sgEFkqU9aimLOqLYDg6HzqgOONHfqWXrK6aU8
HW5i0HWSEH/II+0JWMj+Jk0t38mlLlzVPkvWX0v0BeJusrOWbkF7AOgEGuxpx39nqIHRKlS9YA7X
e2XD3iQ0reRAXiXgTG5W1AHsXrlu9sUmX87F9T/dXRSAMipAdOSRUgRMjhOnp+NNlJEa7NRUqtuH
QfertWG1aOeLWeIwomkvaGuDTQxN33xogAH1o9dL+daojDa1S0tpZspoPkv5h/lMi0xatVRNMc5H
Q3NashlxOGT00s9RdMyte1pQovqGkvA8EE/6g7QZc5uhC1x3VIghzw/D7359yp8iC7+2GdxTFFYT
mBwT5ZUGLQ5ANclhJnqcbrog99wGca+DJ+dpBBrpZi3T9Z38PeREZUkc+2EMkjfYCxEBcmpYo3bR
5a/VVlo3XnYE+Brck+FOvvkPSpSn652IVS1ygNgb4JEPd8YyWQ3bAlCVnYdmbvc/qKGYjDYtQolZ
IA16jqX2ld16PaB2FDd7VBcjICfqFB+SYJlK65HPKXJncUJGd+SjAo8S+9c+fypP0TKTAgoFXPLL
YaEvoo25kzdjgG/+sTAe2XQoTQGBGYygNQLO4/N39zszmGb0I219V9wq9Ssycg5XN2WL4qGkvkWR
tjMjttNH37ix7wecGMJYNytZIyV/MmWxrIrcSUwkkPNbKVzDfykl7kg9gLdApDM8h6HvycFcfv6z
5f84g4niGJHfWlac8yfDfOjZA8sGexgiewB3fROy5dfr/Wz3Pw42UZnQ5LJeoQboKUWjYEZCN6PC
MePj16N8SuVOd3WiHKQgRheJlj8h0NcD7sACyVhns9K2vGEJdpNncuMD9wC5ZBTkCsCT/tuP+ckM
Ll7NO0ECh4bwLQsLHTMlOlD2QzdCEll2xkhfupyt5J85xWldPUFRds1DjKcte+BMPlun4qlEwbjv
am64rx4p6AxzCJZdAKr3690eHbAvdOZyEbxbamyGUqOgUeRJA+bCoNw2/24WaLqXE6eeNrpeWnEG
ennyLJW1HQJwibDVyF8X+cbcRTKjkZeL5t1ytCCLVWJiNCSPd2wPmrONAAly9ziC7KE6eGb3rt6T
7yzAJaz4bjw9V/NKC7vx4mpQdGA48pZ4kFfcyulhrqv12pX1frCJuZH9oAh5LkYxCdC2m8CVHjO6
s6703CZOjIrZ86pmPuPwuQbVURwdlGCmy12dur84QuaiWRcH9SspnFgWZiQtiQgUgMg23VU7xSMn
uoUj4LIbDiYbYideCGUod+CX78Gaug5+or3lIe9mWS5mjNzFOr07UUr0HM42LpGevRpBbDP6s5ur
5biudJYJLF2qjKC9k4sK7K9WoxX8qawrN+xrux0ev1brfyGYv4eY3IUpxbVnmCl/Sh5bDx4GsPai
9UgQkrjRbJTu+sX7e7CJYKK6goTgC+ZPVsId0NY7Q7GX0GIAfCtSOHn57evFXT+i38NN5LMWTUPi
cW1c7Ih+C448O28PX49x1SUFicVfZzQRyRQc6yFNcbcDANVjGXD2mFNsBZJd1qZbhp61NufyH9f1
+/eQk4svhjExVRVDVm4V2Upvx76tLmBTVuGDsW42BmpDpcwxF2z9v2nkvBI9GO/3v8afkk0M9aDG
TIJYIvBTo9EABFJsaa5TyS6RepHcelcvlEUMFsw5YndlRoKm+IIo/MtaNmpEs0D6Bdw2hNrpg9ii
yePguxFmEi8sj4GTEOFYz0cMT38EfGnixTe4UtZ/dqj/10v338Eru/tlevg//wf//cKKvoqCUEz+
85+3xWv+IKrXV3HzXPzP+Kd/ffXjH/7zJnqpGGdvYvqtD3+E3/9zfPdZPH/4Dy8XkegP9WvV34Mf
PBWXATDT8Zv/2w//9nr5lWNfvP7jjxdW52L8tSBi+R9/frT++Y8/FAmxi/96//t/frh/zvB3d5iD
YH+7j17Yp796febiH38QQ/+7osgoaAIpw6W6ENrevv76iP7d0hBcNgCtKFEJ3cB//C1nlQj/8Yds
/h2FiLoGrmTAE2qGCQngrL58RP8OMEvUbwDOUgK0n0H/+P/z+3BSv0/ub3md3bEIVx1+eKK5gD9E
MfyIg67KiIeAmmsSIM2jJmjSmGeeWVI7huuYUcR/GJqxTNTFleVaTgASy4qHBJhJtJJtHqJKUDds
0mse58EiV8q1mhYr9DyveRSjNlSLX43aB4jtfdb3W8Wv3dYAYN+IXFqgdtKki6apNz0zXBlwj3qW
ewZtnEBDyrJEMKiS3LRd1LzYhZK2TIOR0NbrE3YHWNFFqIIKBW+UUuu9QdB1querAprPy2pjDfkq
MPkiSNMNCOZdarA7vMx3Rks8X+62ft+g6wiuoQ4yH1G7gDzd01pbtjm7A6LWndb6d0nU3orhBu03
u67Odm2IgG6Q3jWmsc4TvAU5aFcEX8itl2m6W5rxXgFLSRwOW9/UlnXdLa2DUet7nnVbBTTwAhXc
g2En+V0FkIgEGJoMUcahWLUNe+j6+JkodKH2tZvTFN3giZsoYoPD3+VZ7Zlqu7BIe6vdt2G3r8vM
y1t1lQfNTcyaTR0VM0+WS9z9t2eh6yagBxUZZdNAjdRktEV+vGoBkSRHvhxlXo/rD0epdGBrQOd9
UquLTjU8v0COWxI2x1dAKeSEiOvw4l7B263B3FM1WUgyct/4emrlKzMsVqT8qZgHXxZ214PoucIf
mIOtaINdEOrmJXoSBj7j2H60j+MyUEykAbkRMONI31xi9u+8kqENichA4e41pY64hKkDey7dKzT/
0QXAW2pCe0iUubDieG1/3LuPg07vWasbItNPA68UxX2tnTpAS5Vx2dtokz++szJ/avEHrf3Yqv5r
gVghKg5GW6BpE5dI1GqUhyIKvFwqE7QVZq7fri0lcWv0GJd6J9kpid/K4mQo5Pz12Bfmh8k60Scr
I2kE82PQafTJCAuJDUVGXNMnG7S9hqm0SdDACj7NaAhG5dsOReEUgbb1I32Z+OoGbxqnqepvFZe9
2opvqyCwGSmPmXJmZb0Lo0NEql1m/pu0CJd9AgyChT46E+CadJoQNVgjW0UcEddKUJhgoojb0pdx
rBwG3TyG3cDttHqAUYrt1NxSbp3k3nwpxVZU1lHqkpmtm5RN/Dkdc6xuNUD5BVzsj+oV6QP6c3Pf
d0siLVAAz/FOj9BRlTusr06FhFg0qRd+Sm/9oAb7UfbGCzyQAvQW1/FbY5QPX5+lDPT7z1JrIVY8
gjYhBgSE2o9TUvOOaIPmR14kcHblY6GX+xSNxrYa6N+F8k0z4reM1UemLwbNSNxh8CMnMfRDEKKJ
NqKFavuQM6bGbqt9H4obFiePmhq/qVG6K5BnsIOsim1pMI/c1A4Af/Yq1jg6t2CHtfS1jVW0vmgb
IE+fw1g/ysCpMBFiNAv9jMJwOc52ZaQfLNlaWMHZJMa+qn/kDXmUuLZX88IRzXDo3KzBFPsUTdZh
edZV7naqfKMIGSXs+b42jF1F03NOwrcsLtaWXD6loFS2I9nq7KIiSCE/gMnypz7eDgCMcUtenfSB
oRVcPQxqogLiM3qwsNYkMvaJb1zWwir9UDOa23WLNBENvtXGoevSXRCjPJT3vlvXfFvl+j5MjT2T
ajup032tJW/j1FuAzdvjygD0ue0SW1gw/2rmGLWxljLlJ28tt+jkg94baznHPRfieFh5HrrONhgF
M6S+TPvs3DCm2nqZ4x+p/9QOyg0B4IcTcbVxQl9fC8zNLJMl+ocTO+uZ4jQmXZtV+R2EcE6PvLoT
gYpqSPSjEVsHEYZn0ouTH1IEr0lrx3FtOVrFTDfikIqiyXZ9lbloWV/EHArVt+hoU2LtRk6Cn0zG
jSknb1GZOrlCl1ppmmgFN4/tQNddoh3qTN8qRXmb9JFlE1yYiWhRyz2sRCN+FFby4A/BjgrQa5DA
Mes+csohQqdJWwsPDA4/pKIckAkMUo/1Ttc2iZMPmYP+/MLtxTNhQvGArrsvVXgIg248SUD0t2ki
reuRoO0yV1PpPKQelkIw7vSCo6tEknYZfQo0QO1lYezoSaPada3gfNryNujAlBp8U3ygFOZldjZS
uu8ac8/6bKeW9Janb1kBMeqVSrURZ3UZYQdCw3VfWrdZjE9SDsGJKuGA02BNIcEKVCNRy9guOvSg
J2Gm2gHyUfYgx4ALKGzwgo4w2wbxFHQtRTloQCS6lxE+sdus21m0XXcE+aqBqocC5HOjVrTtS1dV
P/GLNmPQF8pPhQWshkK1jk1bwzvp76NiPEHWgcY00H+0iWWHlKzGv/ZpvosFNW2qJdh8BT/uk+it
tnwvjSmqnNLeTRqshajhue7uLZ+fmkIjnhZi1Rof8JOjIEpCcRCQBGmCBptqUta6qrUxmuRZqOUT
iwAqBayR16F7CIiceJTDBI62tocn1wbpudeCtwyZDbs263uZkrtRx8o8fTMjuocvvU7bDIl2FLQV
augIokEI6E+fQeHK3jAhnumaSM2C+PlunCN67aHbje4Ecv5Dy1HjJPeveqwecF0cm9DacxPxERO+
HEyHVOJ3CXaijOVlTvw1HDa1iu+sUKDb3ockp4GN0pAnZgJz4fJtwaJvWuB7KPfBtGDiwvRNUY0b
Qs17PdcLuJlG+GtqlZ+e1Ua9HWSx9QMflSN9XdlmTXdodDqNNsXP8H/7snEpyPdsnu4HTT2UZfqG
NOlu9HmVkK4vG96kJAJBRLumGdtIsA4kqJwc/WwAQjywbnhWsxjXRu62fbEwfHJEtd4S+DxrdHXs
0ZN2Jlbm9mX/TRpwfKNLDea4defjzNSM3gFpOPGzTRK0ysXUS3HyZhndTV0ZIAoDToYnzDH+Gd8H
NHOAR8ZdM+7LFYWSyyUAM9oX8OaAtUygQrrHeTgtXOkiGBqnV8zjeDBMpbsu3ifjTVMoFjR2rKWh
0aFg1aYbgLSTVAuZY0KjAEs6utxkGZcJK7ykNyMHJI/QUaM8RQw/EAqUl+rRm6zzB6sSN6zVnVAa
HsdbFUgdTpzm+5JoBxEQrzPH4DABqhTNcAdFlrKJY2tlRsEttyJgTVnyoYwil8fybeNr+6jBLpC4
VG2wuu9AEHKONP8IDNa3AXdaUW1yGm+lujz5Bb4z3oyxlHqqnHtMj9FLCYzeRCmdujpaSnrMteqU
xlh0UIGSmQ6B3WfJm95AD1I0dUaVsQ9b+UZ6Hv+tlKxjUTcvRX4Ty3uLJwGccdimJsxeynJfC+0w
7l0HAzuu1GzIMav1w3jQka9AGGpxE9dbMzwVdbcVurSVY7GQwTMHummYDdPYq4o4BT4UW00Cyxa5
tZd79XCZoWIEZyvAFvXAhLOlKDv7Q+IAyeOkAydcI8WJkFbxlAbapOzM0EeaV0X9XluikkKoP8us
3/hGwGwKeiG7tzSPZvpDw+tHJJ0Enn1QzX6o3dqwbiur3ALc1A5JtGDjfSzi6iQFISCO5UOANE2j
ygaQTs1jFZV3VipSlKCQYx272dDhZYEP1IC9dTGw7r/Fhe9yU34AO8kRcZLTUD/TDl1EuLpHdyto
AaQUFJEtUnM9XvRxphwgMfvx+6XQ97oZHAoAEOdtARZReYuXGfwK4wFX+qtc+R4SSKc21w7JoawS
3JD485JhzqUOAU2t7q6M91lE7SqAoBaSVjoD349v1X4UvUQLYOVj+ESslO8DeMKZQWDYS+4ENRzB
ARMBIqPDFxIphQfq5NqOeFJ5RqvlriSCJS064TW2hkeOLRfKDy3A+eCJ72otargATuE2Qbs0gQzN
tfCsE8tTWlwdJDQ8pO5PbQpVa4r0PHrncUxek4FuFSDGoDDifDH9lgPPQsLhGE9yjut9dOuzBgIF
3HwvytDyhf5ZBJ3aXapXlpMN4TrCJnShdrAKXJMmdTReO2NAoKLhuVHrE2vJIQ4OKWAgsQPwQqiB
HQhH99EMMTk10/ZD0rj5jUoRh5DhdV7uI1LAThPz2EXWEW0qb5bZLtM83wETBwrZEI90ysEvFkwO
TnBTY7uWITTjrRsWOBaAyEFQjHUbBz/KEawGUDjk2PXJGwUOrwCSng10FrutZCyugawn/bjMKnkZ
cvrKeYtc9+jnsgwTzbpqRcO0tUs5sxyzMm28eUAoFePSqwxxaJTqTWr9xENL8rootDUdmAPaAgcJ
MpTVRdEbaj9eu05e5C36AeGcFbq6BDbKG0DNYHlz2KTeylFnZTJHhxxxs1v5knJIE3gIlWSknoKo
RdkuWaUKz6iDc9pGAMjTll1nLaFzzz6oFsG8BlX29R6kMcVhCJDYzLM0hRtiUY/7PQhXUC7eaCP4
hXwXASfHLoIG+CI09S4iK4sRco9oNhBsBtsIs3Khxwfw8GV93Hll0XLAFmU2b7TIUUt8F/AT94Fp
3rQVTbzcrH/SSkPZQ54LR5cjZRlF8ZteCOAU9W0F/wAJ9Io8Z9yHjEc7LcGLQjUzxRG5flJklLFT
eLCpT7whi7AR4CHLqlMYxWchfQOPBugDVAR0JNTbpUxF+EBJ3YDVXpCR3tZ8XixUXz/oaAH1QM4D
FPjS8mQ2qOtQGx0cq1pEMcTd6hnFK1Vgay2UPRnyxuCWuTACf6t0imrHUSG5BBobgcpsaxDZMdig
LYcCzVIywiMCVi1voOKRjLBRXG3kFnsBKJ/YjpqssyVu2iXTNqo+mC64AisnFvFWy9QDA10quidx
HfoRCE5qAy5X56NmEI3UookhK8qgubLCIZ2+hO7Yku/NNJNcs8nvCUuh2Iox2AAWftAr/RnZ/cTV
5Iy7sp8em4AiPtMU1iL2UW5k5K0LuBPuMZAS2rwri0VX8sBWhJY4VRmGS5mY3VKuFoEU505sWEDA
rvUnqZP7ddv0DMhleNMgsHWTtta558gvN63/bHHcdnJYKw7j2V1TGStaw7NVUdA1fjLAZZBZgNhE
onkpx1Iv/xvx0NBRqmWvDF5eittYhl6lHDoXNek3eJrHxJAPagkBTtEe5sDoR1F1XzVIbvuoCKxq
2C6zQ1U8Q/dKTWvuFo323Ok6XGgDkTyRuVEECoskGO/Yxj/0YGnOAzwYFB8btPPl1lwEsjgphvmq
A4/JycL/x9x1bMeNJNsvQh94s4Utx2LRU9rgkJQI7z2+/t0kuyVUElOp7tWbM6uRRlGZiAwf92KI
uSeQVXH6StK3CsGjqZbwyNWcgF9TR1QoIaFta0wfa/512dfPH9kbykE3UOQj/gd7GGFB/NH/hgTl
quFhnNKsfx8wu0ZM2TQD06YznpMkPxARma4cjTZ+rWJlm2BbQ2uDgzy3zw3i/r7Xd77QPDcKfgbx
BkRjKil6avmNpsSvJLTlRNFL02Knk0QTmGAkuSDliikLNvUAaz5DN2diBro8fB+b5L3ncAriAYeA
KyzJHxHJBr6ltCoCyTx+1cbkUZIrJx171Q435U1WYLynqn6ooe5JIVC8sreI46wh5t0pLs2mLr0W
Fdq+nFE45pxwwmxDLz5Es//Gt/p9LgbWMOa7wJiB6YoiXM7DJA7fu1I8CWroxA1O7cebogW4RqTZ
dS1tcy3ZJxMgX2bAVUFVQ6QyTeYBnQzlgt6w4p6HoUXjExVYMzAwtDEluKMuQprTkOiO0+DPVVPl
ZLuthqcsRNFR5avbvhvsjk8fUBOGcZyeQN1lV3xXutOowYPgS/vZXZYHhy7vXzpB3SiC2wTZExwr
BkH7u14WnlBXuB9DfydJhwHm1wJ3EH5izJl+x/8Ie1TcalBZiQMCVXmCfy5ijBKWb3kJ1dcSBFmA
a9d7uBIgF0MenmY3FKfaD1/THm8gCbKTVmu7oBxtATBcOBWyojJ8BSwvPGYdvccq4INSf9xoVXdX
dvzmQwd5H7JyoX6e1OQ1mHzMqIJ7M20QY4ilf+P3wrY2fkZTwOqYkgrjeRUQvEIIRECdhEeLEW6q
bpShM5GPc+iUA1pcHT/YqsbdkwJAFfZbv8V6l4LGe2FpUb0ZohrYZRFmiOMROQ7HM6FUPiqeZ79H
5dHG4BUyU47qJF3HGqe86VBKgdvR+uu4EGxMw7XhLuprlwsVZxMHWH2buWtDr3ZJXO6KDJEnCg8Z
npyAOsO809XXOlLMQcU+D9hK0Fw0hUKAJagcDkmZjFAfQEue0vC3Q8N5zQxDnzXaUzIktyRTE7vg
oCvxdZsFVoTG41Qd8q5yeYDuxdeCOphKotszcPvaFGw7hm7n/gyMPTy373rK2fBNAiwiiYqHODND
P7f9ln/joulYTfUdb8TbLlDsNk4sjQPYnmwPxn0T1LBuvlUX/L6bAGKkYDG0AnxdyKFkUWaownQW
3qAbiykMdIFkUD3wie+KYm91SWf5HMgcye+ZKkdKo9cuqGBWI3sYVFtRkSco4S7puH3YkCAXlYNC
R1FokIHZmT0nMjQXrhQOr1CP/djstFE/zUjxEkHZSgj/0KK9H9BLEJLZHSKUyqTId0pUTpRYPqaw
hlUYvfaCclelkxv5eWxycQfv4Q9uUGJZsE2uazxRPjN4swWbjN0WcAA40C6QlLtA8TJA6VqKjHdV
GYZnTPJPgy83lVxuy3q66jkg/FVHaUwtQZxN5LCbAtUuAPTJh0kIDknM2bwvXXWcyBhn/9KBUHkR
gCki6agpqkZjNBelhlpLpHO2KqKMA5SGEqGQutXCb4ESP8UlwjRilhnlXOW8148CM8RqiCUgWsCz
pHF/xU7K28qHNuUkxCj8STLR2YuOYojM7KPgnALd0gQDj44MGsgiyXs71shQ3yMkNR0qg6Q2OVXQ
ogxhZe/rRw7J8eSL1odPUYb2mSTkXdw/YQUQJBaI3T5KFAMKCeQVZGJ/Jaivk5S8JhzadKhw1qNx
n2n1c5/r2ynq7SRsng34zqRH7JVp2QH1s21VIlUHNYePvRsTg7vP3SzfkErNqBM3hkJUUCKXJOUZ
iWQzJAftiFMr/P65Ryas1qgQKY2TzMY1KWkBhvJIMjxyRg5duBlBNSnUdkb1LOc/AAkZoMYC15Ep
GQg+++ccAbrmj3CsvD2N1fNUaVutUDy8r/siL55Rfn8mug2sy5ssdaokehWj6rnl+Jse/2ZayNA/
7X5Ac06ed6pYPjeo/YoDfj6pFJD/+4fNCGrQyUfI3TTSSBtFsHyUwftHyg0vbI4aD04LEhcFWTZ5
QVjGduvUMQLNwEdcDE5Fq0EaaNWKfDMF8Gwcfw/Xhw5calwDdTrzSgnzqTxCN65FCGs0yNGiBBEO
PyFRnFTuiVPbQ28EN35e7MQWnxAQ84/phBy5T7Gfhm9Xo5M39QjdAu4nqYhIOCkpXQZF+az1yHVV
FOwK1FTzNMstOZpQbsVBDb0P7eI1NpqnEAGJ+aHf/2rO4L7I8F96dOBs3OB/Dhic/S3vZ0Ga+A39
T/0/nEIAY8bCEJAph7MphGPU/VyOH3z89b/HD7AC8JemgYNcB6aRJvAG/Pjf4wfkjwz0u0j7UJLQ
0oMN+3v8gMP8AaGewDozJgxAoUnGIP6eP+AE4y8ymkBozVVdwtyw8m8GEIDwexZJYH4d7WYglGNp
HXzpPGggzyMJrdUlI9W48iFLw1NtYOFtbENbLRugtcbzVVZgIgADPlI9uqI63XcyZxp5kFh8qZR2
2SiiKab5nVpKk6OFHbavtMnjZoAGB9e+lMOPp6UZp8N1OET4FxX1qk3nmxo53SHjVU9UCweIvi+l
kVodNqmzRPW4qNoaYRNY3XSVc+VexnRCnxd2Kx004OLqeWeFbWhOwZOm3Zda8lYiV2rVx1qM91El
3xRth5bMvcy9j/xTGm3HKXVBkmg2KDoF3GMTDlfZIG+SyndradqCLNTk5OBQlPOxVK7nVLF8UYFD
09w8QBpXyGaZi6dRkz0pH0yB+w5e0/c4k67zbjwO870oi4e52cggu9NRuRTi6sEoANLFxcO+U0GD
BygCJ+1EO9a8MJ2BPiv+1MduPyflNz/8Ns7fNCDFc9mTETz32o7jJ/R23hvtVhvRtMqvW8DHYJ0G
qMavADLG0U5N+RCmT0pQ2EZ3WyX7InkAELWF2XlUSR/mcp/zDwa/FUf0//1TGt2I/jsfvKjBSY9P
voYVlDi1DR5Jndf48Ahc6SFBt+PqNWjqh2ouHXx/q0Y/TE911Gxgdw5Geez8G854klGC8Y3ULFUv
42Bs/d4CNLtpZKeRm+wewMypj1xZOSj5nR8d6/I21Y/GfF8019q8U4bvFX8wIu6YBY9KfNWLGRDp
ODQ9codT71Ede+7Kb3J0rUnPUyc6ghRbfdceFCn65reJZ8SJGTay1VW9ZOfFXuArD2m+2WqHUESU
K921w0sMU+mjWwFE9fCHNGAvn09PeXkXRxGyRMWGOgY6mn7jJh7ehumHiipRiWaPPmKaC7Y94nWL
DwF9/GykT7l23049zHcS7sfybgh5dAL2wsw9SHp/pc+yk4+N43MFyjtBmZhSV4NcFEBDXpagheEX
9UuYJ+9p1W95zasmpAPuON7oeQPq3eMoTfYs7lWxBmNiB02rv/vyIVETtBwBPR8E90B8uhUN7jGM
G8/gUIQW+O5dSJ1I4p6LNIy8vFWP4F50/r21/zNTfnH27P+jPSfAWf97qmz/M59ezgw6+fufBl0W
/oLBJEuz2PECkDLZnP+055L0lwFjjHlEjI3pIrDzfplz5S8ew10Sjz17jG0AGhnJ2j/WXP4LI1+q
ypOVLV5C9Cj9G2tOzcCogMkSyCKnBHOAnUp6NxzbDlh24xFljGUJdZqRj4c20JivmtrfLu5kZQaG
CnU/RWlkJlgmp6PXV8SY14BjjeRY7dTNWIRWmqETlMSMRJclhpx4MUrUDQp6ycCBMmU+QNmTs7Ay
46Gt7V4+jUhN9Hw5DjUa4sviMGpEjv99BCJC4/T2bJenxkL0t6kwyq0/+5veAaGaNbwyN8pYp6Tm
vgK0W9uESG/t6DjauV1ZIbICK7KybY79UwKcwhpjp4au0cQmyrL4giQwWFytEsez3IwQmmDPSrRy
mxxVtgtIxG4iA/SZ/GOL+sCnMEy54B2AjR6Vi3NhYa+i6U967sjCKxdVweDYN4Wy4YRG386JMG7U
WXwcBn+0/bRJGdLX7hcpjSFiXlhCakZJh9XU6wG4b6YB4PNgSEwhRYaKxfrLWkQVZcghQQKF5y8h
mjIwnnV+SFkwUoPzU2TRCnL7EfGUWg/fLstY+2xnQihNTfUJ6KMihADcJwU0Z7DDSJ8tvH8yhjC1
ZOXDnYmjVFP0ozFAgAiT8jbawb6CSAzu7JPvGlhdx8lMj9h4fBEAOsP/ya4l+TKU3pyJp5Q0acdJ
RQgZm71bvIxYtYiBOwNihUI0fVM0p83MIjikQJw+3oVOcOcQX6M68EVZ+pibYvRNIxM8DDfxqbmd
rrSnVHKkp/EOwfC2dWQ3/15a2EZPvmVA9iMQNCwMMuGrQcJiILwIInwyhkyPt0taHU1Tk0cm2dXp
sdOaeNmB8+JdyEJQ+HrFigSoe2xiA5xNQqn+XGs5XwrxMsMIrX4Ln1epbdlKXR8gY0Vxre0AbeQx
Dd7Xl3Iuk/z5wvb4iY+guYZM4W2qLNFB2HUTOBq2PtJjeovaCRuRmCoJ4XFCpMLLcLQAgzdEKs/h
dICbTx0CQIV7qeLnMEaPt0XjJhjQp5MsYZY+02Vksf9jtps893PdPZeIiGB5yHoWZCx/QOL4Juae
/Ni3FtaD7NLJXwyUHieAuBXA4GpAtMEwRF/t3blk6pMqhdph+BqSE2QEMQeEn+aHUCDo+RUVrUQA
6xeKfXNA6wMvhS75htKQ+jLqRWhUbyowmMstaMiqn4LcmwX6nQaah5cFCqtao/yS+GWfPGxVsBhC
IjYPgUIzbwoLNb0rIFh7ga0ChZypp+Si6E+oSrICryVhVZdOjmUtiXP05ckr9G9aANYXnuJMz7Ml
2mQnmLXMtqYxS3GUxmSTAeWVIA4jW87Q2y3uEszZEat9sHaRSzmUfkxjDlqZAXKqaLbzeYtFROfy
t1qxokASWdwc9cJjQOH1iQARtVZPror+LdLe4lXRZVf2MTea6YHZpU8V8NECbDP4QehURn/LNxqg
CJrE9eVGM/skv0NVEj24/DFtwqcoFQ6+L7noojEeK+tGyItaGKRIHDGPT24EvfJGvg11gyHgqx89
vw8qNsj4ZEYvCQLIOmT3AXAbbkT2OuTaq1zeOxUeiFI49A2x5k2NJoapiWZwnJz6RPCvdNh0NCTC
RxHDiVb+HQ0LxilX3Nb5MalwAQk0PBo5Zn4gwE2ZJ4DrNrDQbdxeVjCmJCoyMCKxMurm40K5Z0LO
2rnJqdz9AXoZwwjQZqcwlCnwP64UAxqe4gqbzHpTFNOogTCRuWzEhTXzvfiGNJ4FV/Sy2IP/wGyL
54zzagHIsCxaToY+GpSpmTqf1wMeMuJtAICSHty2stt6LMBlak2PRFNnCkGH3qDZngHr/vGZuhfx
Xa5NHovHBNC33oCCwJytAKzf0BCm8V7J6c5FUyYoSZouq2aIbgCwEwf28IDQ0ewt/jmdzehEIhyS
0SWuYde27oH1iaGiLMWhjApmcopZnPADatv3RCfZZVjK7He9E29qz7CDp8vyVtUG7B88tohktKCo
p4+OHWfkBsSJEnjAkpepiDGI9/2ykJX8A0trqEvrICNA1EjTESR1XpbZ5IPFHaumKDOQyFTGjnO4
wco/+y2sOX0cB101A8URbBZRcVuSDmqZGHr4EQiLVmjxgZV9x7KL1QE/NUYd7Jrp9sm/Sbn9M5nU
41BCuTbiGDfJ74jE/JoDtkt1CPfTRmLYsRXHcyaKcsVSn6NDr+N4FYisyuwH358uf7BVAR8dSR7A
SwLdkywMTWm6BIxcVS6f5jzdJA3LFq+KwCYUKlwogAFQ7tx59pqGcbkA3cNKfy6Lt0xlzResCgAv
hIQMG5EYzW+jF1IOik6coZnmIydwpqzPjBLBughFxIo71roQ7Z2foebjUCskiMBSsVkMBV6OaF3+
EhRW3YctBCjTbxnUPfFjFErAYAlBaWoR3E0VU1nWvOcsGRgMJahbT6KNxOfEosD6yG2+6PNCMOWV
hSJL84yHYP2q0+we4cfBwGAwwHk5p7KxFYMxs3QXbEH0J/7AWopd7gaUpP+DqqMqQtjhFAVZPeWx
s0Hoih7xuznr6n7EWmqGHs/lKyY3SB90IUIhWfUijDOa0QBFCg4qA+PGHzUMrIuWkZ8mRbaqcWYc
aM3DwCxhmww4Pujg0c4txUzv2PWg6SA4vGgoaPcdjCKAuncYgrlLrtD37je9NTr67FalGblMS7Xi
YjAAhEehIg0TdRoqExazRt0LTy9GtKA4EXaEN4UHqEyPlx8/kclZJaFVbcJOH4oTWJJGhYIyWYUc
R1inwhim+l1wBbstNx1Wcb1o194FO5SFgLsh/VQ3HSZlCiv+Pv78A5SoNQtNIgtAbauiZtBIa4Mc
dG1Qz6GZbsMfmKnELXd2/9J6f1AoJXr5Ral+y9IopfKHJkVXC3fc2gAgNDwVFQthm7uZhxLJwcc4
7QbQHn1mD4fqND+wgVtWtXrxAygXGCeS1PO5GJqa72+rHCwc4Bs15kMTYSxHDOzLb2gtZAM4oYyG
BQomSDipsAX0snkMXqwQNbfejpV30Zk3qq1fT6ETtA4WnZwAsAYalhKeWPq8EsKciaassJb4k65n
MBHdjLF7iTcN5DASWqiMI64+m8URKUucZ4DdqWQ83N6NTyXg+TLsBFijpZsSwLOnDLguDImrCqsL
giaSzpHxEeYsLNOk+KpfF5CIVuGN7IwbcYus16x3bICTtdwbc8ICekACMNFhcc+tYJO0UeFLAjFL
g9MdATyfmGlpYzAOpH58YhdwPDgsocETADT5s0YdpbBLYAjvu83lc6++HYw5YBmc1MVpXZqCOVR8
AeENYAOODfJBySuPNTvNWHPfMO2/5FCKUyhcM2MfPTQRtKWoXxKQvNzVjvyJf4uxQuhiFpaZ7a7k
2thpxj4AZh5Vsup+fs/Yf1T7IcHErCZltZlW7VvXYrY/qfJXJZh4gIYr13XzL+EOP8KIM7HU++TK
EfRj4UhUSXLF1pUAroSNWyeUPAKKlz1d/oRrEb/GY3USaQNgNDAxQh2zEwpj8hHxk1K05nYexjYR
D0+u5MhPrNOtfEgIkxXiTnk0VKlQpa/DuWk4WABUF2/Bg2IpVcl4iys6eSaC/PniKdZ+OWpg1iA6
SbiGEo9wDbF1csWWIdxWwBPCa9D+Ly0v7KNFyoT9M93I3Iq7m2oe+3cSy1qviQHipwQgVR7DQLR3
wnJQMg8qLoychk/McsC44Z2wJ45YcMLUwf6qqrywY48Vr6QhmCPldDLhRCcWwBwJCb48tjEK414o
sGjrgwovdeaBt+OwcC5r4ZpeiAIOSRpsoHOglD43jArrKzhmnddO2AxWX/UsSCOWDMqIjLUwdzFP
dA/hnGDHwNwAGL89uAT9Ox4ttTuN8Z7l81hSKV9kqMkMlwGp2I13sSVk8dnA8Hfrn+r35dGPqsBX
rFN8qgCmHms+Fq8Ar0kHl7fEgxvk5fKnYkmj3pdacaWUdDgQ2ensdXMoTS3dpf02U1mcgWuxCpTw
18k+qoSLt9yNjTiUCmT1br1N0AzVDJvHxqtsk9JO7CTcPupPaBLOJSZ/TBYj21p14kw+5WpRkO5U
YfxQmdFO5YNkY5neTM0EFhL9Ukvdg32WkeQQNaTi0TOZVHUirfxKKTXIBCj/czMEwARqU2+S5KOq
zzVD2PoNEyAXTJUoBi9T0X6qJUEBRIrQHN0EleT826CDyqbw3kaLd9OX/DjczxilumIVFShkzU83
h2Dpl2DybpafFmylHPwEcXPKM9bLNij88LJZeVhXwspz43FO7fSP0ox1V5S194n7H9oxCNcAyoOd
cQTEPKXI/VBVcubDUaRCayv6kHr9hB30Npc7SwuYurxqCIDsghkFGX6DLqMYtRJwCfFLg14+TZDR
9eUNx7V2gd0rk4sUO4sQ9PsIi4e+xA6ZzO8MVT8JSnBlRAJjhH5Vyxa/hrIZCmZCVWnGr+nC+ns2
8u96BcaJSsIqreRdNhirB0djAIxJKoZe6RJfVk8BcMYQR4WaatUDNqdLFjXTahAD1HEEa1gMgD+m
rKzP8WorRx+BaAakzRHtgs4GXqQJrB6LxQ/LlEZdHpfkcZIbCJlAc71tr4efIehT89TkPHnfYSvq
9vIFUtTxf78VBVhlPIaFoTzUIxWxqNUqchBh2dtQ8p2OFK7HpGqjXQ1yq1cmEBqGl5IHkL89hDN4
EpI2KV/lwECxq/Pj8YHxe4g82kRJALQB3Toa7sCAOn+7fVpJhj8iA2mc0W7vB2x+u5VHXKnsTvUO
yLCM8IDivPq8gaVE6vuit6b4OC/MVIfFWeQ94DbVzcqK7/In7WHU0WxXrPaqP/Ze5LKmNdbeylI4
9bmxoYpySIdQL8w7wI6N12AQutcLR697hicnYc6li6VMko9pcQCEIc8pwVWtCdyhEX1PyyL38gdc
F4PaCobZcbe05ZsAJJfMxOi3xXUGyu9CfpwAinFZCI3HRHpDGnhI/pFCO+9BBP22KuIwJHRNfddP
9plH6vqCo/zMWqsGxgqQ2dhAuCvJ+JlgymuHctJMvfihnuiNkkYlKdMZntx7rcd0ZIzL/DAWC0em
pCDI5nwck8Qo8fOMncnRzK/n195EO8oBwYRw+weNExIGfFEVMosKPnj563xGMgv6BCq/z2iWDE7V
PZom2Nk6iRsUbwaW/1o95m95dJrIGVEt1KS8qwKEWg2AMwDoW+Xhss6svjSw2cOuiEDfp9PDTNOA
f9DgpZXa64jRD50zpwbccjGrX79W29VAU/hLEvXS1CwWe+C24E2D69Hmne5KeBIwkf2kJSb3Mlpo
IJoV0sbcwjrsBBgJ3hS2lw+75hcxkIWmB2ZsgTZJbnyhOGWY9zE6X5EJXbWN/oTNBeeyBIpm9W+z
iYFhHoCDgPela7lyUyp+rEE3G0cGF3V/PW5C0iMNb4ctj4I1IHIZEteyA5Srf0mkwjrsyIhah5kz
MqCACZcMsExm6ZYJJqPI0/fNcF+FDjAbWytylR+XpbOEUzfK5e2YSTWEgwX1MZtkm9NvtUx+G8Es
V8/3l4WRf+zLA1yclHKCmc9XImJL5EHlY4pBjCTY9MZkXxay+iAWQii/x6MwrKQReRDVcC/yrTvI
81YK47d6kBmMRKzzUF5OnbMuroFAhTYfb465YkNn7TRj2RGmTlIvb24x4w7AT6KTgjv+AOJBaCcw
XAA/wT7wJnJZCRXjYDJV4BqTse8aUvBGHLUPwm0VN1ajCIwvxZJCOR1sW4qBHCICLSqAoO3rGJgL
1pCHVYgJj6IvWQ9NXlE/lCbJDCuvELavc+tRqOGQozcF6+ESXObCk24F2avsAWlpYhuY6EUfdWb4
9DV1JCD64HQCmCHi7HOhfNxM6Zxg8lCS641UFC5BUux8zuWq28uKT7SNfl1LScT9LYyjP5e1hp1R
Mugk1deznu2HeNyUZbwzxMgCAFHu8sBmuCx0Nd9fSqUC7SrOFaloITXDAtQ2qawJ3JBW7HIO9FW7
yXVbPIgbVhWdKZZ868VhjYEPtI6MssgegFPDAQDf8d0nSTreRPQNxoWZ/a7qz+JTEn1eyOQBlZyB
CRkTQkPjacUPHfwZ/+E2sZGIlRiA3aL1Tn9DLmszicTNrT1Z/g4pdeqSITVs1aK1hhFLg03xsvYM
MUmCbJNH5/bLeHcRxcAWFD7CIgA03KCi4WIlHZigeBiiHZSg3GSTvaz1TLWlVOoDtsUYTz6pE6Xb
9KQ/8g853IJqnbCG7LWWvOdOOdruCZpdTrhLLd3SWaSxa58TiS/+g74eluKpl1kDoeqzV537IFCf
v4ky03ATw0w/yaUI6nOiwtjrIEv9NNwqmNwAEQikDjt50DBpJdr8JngbnkrNwpDDVt6zZs3WbM9S
PPU2JZDJzcD7RMTmTyZaYGY+HcK6tee/Adf/92T3WhiBZruhSQibQGRNOd1Wjkcjj5BspttidjSs
Cjx2o01qfxr8VIj61GMARO0SJV2T3VhYdZBL8ZQjlsd6rD5KM+gleshiJtDior4wW8oOEA2WPtus
HGb1yy4OTLlkoxhFPybV9xn4FrPutj0Br7wOCeZjsgv62Ab8pM2wDmvfc5lVUxqrJEKrlSRYI5Nm
cnQ1HTWAdKDZRS65fhm2OXA65D+o+62a26VkSpHjNJ34SsDN9m6+9d/jwUucDK4TPbZ0Kx+wwMQe
3F3TqaVMSnuNKZmBjv2RJbaHSXWLwhMfM5CKhK6GSmsYALXmIdznGHNn0l6xZFPWKdYa8PO2uOka
Ew7FLeebvgpT7Nu1I4PD6JEDiUR91b2GD6zxt9VK2fLYlJcB7ip4HEYcm/Sq0bi1e94EfimS8dRB
pYzVbFnVKaxtygq6BiiYUTolKnGW+yVOCuR/qxJVYKZPng7gsrRgdBnX/Iy0kETpEHDE+mIeIGlK
o002Y1zDSBssDYxa6/yXh7IQRanOrAPpoiSqo1+B/c5K7widNOdIV9wDITsG+9SVrplMFHTyz9Lm
fnlCSmsSTgyCcsYJgVRy0HqgUZuxS7qpMIAok2P45w+qGiRqvSSU0pcm9avJzyFUVAFAZWCa1qgH
C/BNBlZQQKqdmDVA0YykvRlSVvC3+kwW90yUaxERFRwnhG2GPIFE1G1r+fVohXcJxvc0b9gC0K0a
Ti2w5zdD5bCnDVYVSldJSQ6LaRLBi1hKz0SA5Q0kcS4HrgTclS5gjjDVHL9hZSprg4qIFDBuiaID
rysfDmhx0F7jUk4jsXV60AQ7VxzegUJhHbV8x6ig/oY4hcz0s2et1m4Y8DlYJ8IwB2g3qOfZygpw
53rUsfvimzwWZs8bVsvfBFVlcuPEejfkCdK6tJRGPVE/nxs1J8nKtAtuRSfCJqV8Fx9J39CwOZfx
Ste+31Ia9UqLgW8jdUSXQ7xKD7M72/zP/DpwoivZ5N9AgTp6iZuwSHbXor6lUOqNZnArfU5A3VpA
ICVGYsrDiXGuNRFYbMdevCpiBpguIcXlrJfGgG8Wbv2b+p6sTCfWWwM9MQnxD5uAc1Ug0M80sBqp
mK2ggxHfn4U5JZkfVwyzl+ktkBr9tghY+7yrgRaYPMFSyytkpZ+SJCrKOCskBSJtDOC/dRgWySdT
IEbVCnd+ZrKGK1dDj4VImpqbbBYL3cfuB1wxFtEtqdiSYXfUia35py5Y4Q3LJ64p5lIk9eiU2gek
FclphYS3Uu3bINRmjH75ZT1Z/Wq/71KiHpuYAgwD58KYatyZnRyYcsbYZGWdg3pggaYmStlAQq8/
VOI2lgHBMnmXT8H8PtSDqpUwCwxiGnlP98DXvsmwh1g/AcHOmp0BxvmKybTFOhf584U1jrWeLz7O
1byDmWFyMkCAAGUeBdPGTQGl6JuQG9nIGlnVHJZkyuEhl8pjLsBhx64ya/27jhnnkFUmZb0yepAI
o0OjCLtIVpHk9/aU2mTbAmEnGMTM0mI7UpYmUo60TJMxToieGD6g54FWGrdvDC1ZCzOXT4oyHKAx
BxrQhyq6Pvbweit5BOPiC7GNqq1WdjS7+W1m1w8SwxqvnQ3ek3Ct8Fgcp+fBMxlvOC5xNt0vzRTY
9cAzZJxtVQSmMgAdASiFL6PXUtpIgU+QdFo3eymOMpaaQ5f/NloARkNy9B/zXYJ1qcAKAz6Cpx5A
NXC5EBA1BCWw7+kyyJbJzkT8CEBDS87NcFdtGIdc1fyFSErz5dCfoxGY0bD8zaNoyc7w0zj2WHPC
OLSJnSOwLSuMT7facVoekwRHi3fOZcDqhx/Fxdr5ttiQITQZg7nWiM7SU3FDSK1HKz9OB32jF1t2
kWr9IS4OTT2MIlE5vyGOVTFBpRlthD1Z7Zp3E1CTQPYcMam0mUem3kkH4hTAzH8cuXP83QhBO/4q
u2lu2lOwA42XDXSkxtQBt70XN2AxdBjfeU2ZCTMRKJ+xCKXTQ5p5rMWKSEJAkn5yZm4jeXo1jhpK
kGhPfZ9euR+XJa4r1m+B5ActPnIaGmrXkQcaYx0lmu/HWtn1msB4pCwp5M8XUroh7PyaHAsj0eBn
2WWdYAoyY0Jo3RcuLo96JCOPTRCVdBgAGbHzd9omSoD7Kpuki9feVtcRWkWMh7lqWBciqTdSd30L
/gQcTPVPuD2si4H+ZCtWqnX5M60lIku9oJ6CFEii0pDVzSpAjb8zbkB1u2uBbzbGoNf5T0EF9jZF
FF0FGdRp558rn6dSVz+tTSna4guh7wTDAJgrzOaAatsNe3p3VfEXIqlwLGz0hJ+IyDnT3Gbk7Cxk
FEDWNrSBffj7VFQ8VraakiVECcewPxiGCDhpweukwFHl22xWHktF2uo+qGNYaE6rgyVLydQj4wE2
xIefr3p+hlHBBssBPA7zHqNXmIVCq9eUXmKHVYBeN6CLE1PPLsRojsQTucAxduof3UPoIn91QIF1
ArfARmYMLK92FcjsNVATUNDCkPm53gxcoCnYP8Bw4GZ2MaLgSfsY/cUbQNDPT5wF8kALDvLQXMd7
xImcBQYOxntcNTSLX0CdOJ60uqrA12Lix5kxGlNJs+nk7eXHuH6vH4SbmIRQUZE4P6fR5mBYJ26i
d0cbxS27ugrtclM71TbfDU+souTqoRbiKLtW5wGvwbThbRDyr6t+fOiE18tHWrVjCxGUHQPcmO83
KpLmutRuAhXBUyW6oBUqwCoV2JdlrU4HYqcVxZzP66OMWYUyfZyNUBPZK7eyJW30LVm85w+tx1rf
YF0d5dCjWeBrkYDCjPxR12szk06+enP5PAwZ9KCRLoMmVSDNUGl6ksqdVGBGtfn368DYWv51ZTQE
Q1oGdfnxslrM3OQoNcaBz/DRIrF/dPlpKYMywYUAGvGOvN7B4q4nzeIw8XaYbSGHoVK30ZZ/5t+E
791P7Yn0HgZMxTW1E98wAaDI57/0Oyg7rQKdMh3J8Gj0GB1nO9pLm8xLErPfgDz1kKsIsuuduI9s
/ZbJEEn04ZJsyoIlBl+I4Udoj43o8Ft6Qu8hcj6hGUR02U/iteYRK5YBbqdnodSsRzCLz0wZlmDE
Sk1BgJL4XdkSJ4H4Rbfl6+weW2q3NbAh/lOxZSGRsi0pl/5tyvzuQVbu6xJrlCrDXq4+EJXsBJHp
yi+L1l2m8UVGQFhCsDTYtRrfRVIHFo0kcC6/xPX7+y2J3rduRr/t0AmF+f/eOf0BOGXIcEluVoWI
Af8kZSAK8UVhfk21fFm5roW2UpQaEoGedpvIyXUDko/Lp2KJoHQyHTRh6MmhYKPBdHYoMB9wWcJ6
gLI4BaV3PFiiPtP01tZvpMIcZoK/6AKw3Q5fovviHv2TP0ikVxVjIZZSvkAKC0Cx4GSYXkGT8Z2v
zeQW0J34ZJi9w3AqSFssccOKi1hiKWenTqU8YRgeCHNKB4Zi2d/XfgU0ZDWyGfe61h36PfME2G1o
zyLvCfsU0JLE0yWP+q7x2ifAqVviIXNZfo6lI5SfA6J9HmjkSHMvmOAXy7IHxlHWJKDk/E+Zhd7r
C0oFBA0kAyG1Z8GOHKHyDAxIkvEtce/fqhg5fboskyWSSkNitS6zmMQ9oHMFN9JOnFLnsoTVdu/y
VJTPG2YpKgQiYgAY//MQ6k4Rjd+aDBDVymABoQ/UGZgpwI4fJyq3kS7Ibq/HrI4pUTjaiCx/BeXx
/HIW0nzA3foY/UMXbXjyA4Bp+j4S2UwaQPb1n3pNS5Hk7heaGajlPEskaPks60SOGuNzwucAvM6I
bePH5YuW1hzrUh55kwt5ffBPlW6wwB2c34PGBFsfxTsZBQS33raLLBXVNPX/SPuu3rp5petfJIAq
VLlV2c0tLnHJjZA4iXpvlH79u+gH37FM69s8j8+dgQ14RHI4M5yyll88gsK181SgMVleeG8PHsWQ
CHDn8HUwRwaIYrMDbcHyCOVraJBhsMSLD3hTnGTZmC07gbFfG7j3lD9qhG9GIWlEkxKUI+kT3zDv
e9RaJhA7nd+aLS1fSxGMYN5bZZxOXApAYCftnjBnd16CbB2CvetNJ8rmDgGVil5xau4H9uzIwJ42
30TrZQimzjAxWj80GDEy9irefvoB1ERXmMnGqaEWsKf++TXxXRGvzFqcaPDKnoTRjF3rWrMHIyJo
pUyklpzk1iD350VJtk+M7xuNlcAdwcrM/FTp7UuyvAII9e68kM0a92pBYoQftqE1pga3RB5Q2tlz
dLeMKLfx8IV866AdILcFnoi8/LAZNAGzhSPggIMcqv7xapoaIykG32NXv0H7ll+dQKOJisfgY2AC
aKuYRpPC8m1u6UqkYH26fgBfTcw78/52j901h7SKbxDqohj92j3Up+Kmu8gk3mQzyFmvU7jOZqrR
BQyJvK6THKI7AzAiWOUORH47DiFSQ09l5dNNLV2tU7jbgwnWw5bDTRTNY+uABU55bmcOKMkkRmT7
+hlokgCqlgoAIMFXltRITIuDu6J3AGyIHOvQyzy7Rx1w9pvf/8WEG3eNn24ghkFsjPQgrhenQUie
hiMIXbnCgoHAA+USWKJRE9BP6QVIEb5kjDFMiJQkajyWiG00j0mjRHwo06yvC5Coh/dF8Xz+Dm5q
5UqEoJVM50igNi56Ed2S7LEaJrxRfp2XsVlicFZCBC0MATo+geKSV1VGH3Sv4DoM4OoI/gDK+q53
i8vkQffCC7DiZUF9JXvwbc4xOxZByzEaWww0xX+87nkNZLFswUa2fu9nINz+Xf3ovrehj7qOgURM
dey+EVf7BXVFA7u8yLI5Grn+AMFTKH05aqDa4h8Q3dXA8O5cZ1eiuw9rP44UFV1AwYDmHcO3iU9B
7uGdP4LNRDBa7lQTHaQasLKEIyDKaGR6CM0F1uQFB9zIMfbGITdkWZvtW7mSJNz/GiwcUcIl9T7x
3iqTmacA6oYHzexPvnckOe7NWGIlTzjbZVRY5lTYWjJ+bzHINIUv5/fuDbTx060HNwTynhjhANrM
R+0ZQiTNKw3qa1zpr/FDe2TPvHdIO5G/1o1xAl8NEIz4/KLy0x7c8tHWPaRgm+MC9K9airOzuV5g
PgLBzYQPFiux2jyAFPnNKGTJTUnnna3IznDTKKxECEcYjotttAQLrse6VT1Yc3BKltMM05pnjilD
jHszm582eCVPOMIuNsKC8qDTvqLPKVq277JDFZSX8eXoMx/UQ/pFvKsP6u3iWae4RTp9sb35Mkfv
cSC1Fdz1n/sY4aqOUZmHMcXH8HLk+BB70S1gUj3lNj8AyGVvPZzXLtlxCkFdGBf9UllwlyFzCrev
6wqzasP+vJDtAzUsGzDagL4SS6wLyAlpQyAEhDVASjoo+f3SySIcfkqfNw4Q9hiBB1CkWEGznCRs
HOydO7OXIQYyWxsMFdgFMbMCnHmZQds+pndp3FWvHle6NrVFxSOb4nEKrF0F39/52VH1KKIaOdrd
9g6+i+OfsxLXVgWYB1Ps4IiqJ7hLd0PVDu6UxP6/PikbFsakpgEKC02c+u5ahYYDx14yNfpnaKs/
dhP+LdNC0ke7oXW8wROpSUzEYL5cWE6jKQ4DrSHiXw3o1BoDlkZ3PL+St/BL0Acw4ABHCi0qb0O8
H7esqRW9DkcY5vTSOYBmDCiu+pNzvezRFoPiGCbaARzPM9t5MB2cyzbyFYlr2ArzbYRPCNeAXQvr
LShJ16H2CcxvXgysHvsH0IGDKAK9K978CnTx+YH08LQA8ju/8i1n+0GssLsREOjKucZNWKzJa/Qb
ECHvhgKkbYD+idKLaGxcgsmVWNbvvnmqq+Xy31dKqndRTEEvG4MdDr1i9d9We5KsjH/5pzNdSRDC
iDgyqoH1kMBTKMOdCvh/27c87Zl3Y5ILNXUlAvkJnRMouKKp1il8HQSaVyZwv+lFeHQ6DEcrmE2Y
MAwhEcf/3SdxFJArwFsgFEC0H3eQsH6qM76D/4xCICcD8KLw0Qn6QAVQifYU2miK87ROCkG1FTeh
xfU/osWu09DSetNc3kQTbzxG8ZGDiHIkT0L4GB54kQLJajcs9geRYmBDala3KYyNDob3vXkyAv2X
AujdvX2sqQuYggdymb3mJ1wTWfJ2603wQbZwNcdxqZ2WR8TKhXZaHvSL5GRd01/LL+ObwREZvAhM
hC/DTeKHQfsqFb950BjDw+MRsG3gXfx40J2ZgYplgT0HipnfPmStNxbfVcPT/hScBeWO4RGZH5IC
yRz2x8A4/m3qePYupq7+mO16pF4O5w9D9kFC2JEhimspdzB46OIFcFmovxfeU13fn5ezaSMsMGFS
QEmBB0rQ8LixrDIaYPnL+Ho0rAM4TyVWVyJBzJpPSlxTp4d9s1gJjmj9Z0aVVmIXZDIEzTVjqy6Q
GECjRYezUShSYv/bPon0xVnBQJjBoTuSAVzQOmyOKZGwfePfj0KMyup2HCrGccejv/qNvQeziYcG
Q4Cnod4K2MBTJ0vNbKX+bbKSKDgIk4x1Amf5j/lWL9E1ep9foFJ4hDHtpekLqTjBW2QzuOP6ArrG
L9niAxsu6C/qgM+VgRb67rxi8wvyyXSv1iZ4ii7SzX7gSKDjUpZPU1eal7YaRl5cWMD2Lur4yWgq
LSCJ2chQdDbv7kq0YEyYSYe4bqDxNZvcBOTFJoyXjiJGKIP+57fz0yJtWC0dIQ0KU9w/rzz8DGoz
W+czzFq0BEP2WOqgijafSkD1try8PPwamfGVu7aSKShNAcBM2o5QGgMsrTMGE3pN0unB9eDcqgQ9
WRQgatkFJPTWL3u6GperWgZVIBMhaMdEp6JodRzRaP3Kje8TvYulwAR8888tQ1ADh5ptMoaQwUc4
eYsUGqSeOBKhAkijfG9IFH4ruYs6zbsyCC6jnMORWgzXS7s19/0xf1UP/UUbLF7xbbzGqPfXyOBA
NLWSKbiPDBBuTaVijRj4u0OzyAsvXGcoSxEN/XxxIEuBbr8i8JgEbSdFtkN8Vbb50s9tgkUu90px
06RHU93rOxDlYsIpOjpgPKauNgDdMuCTVa/Zg4ZIVD4Vt5VCxMLfv0P7ePMmgH2ZGp83N/bhScvQ
pNx8D30DzYzAAseMVXnNORv1Y/k9P30pNljJFm69GfcsJhyeVHOsoKGth3I+4BaB+J7KcjGbpmwl
SrjsTY4DnhaIKrPSLVvM02vhLkX7U9l45+31dgS4EiXceseG7+s5hua4mx5jkFF+S3FjyP3gxwf7
Kfmt/nWueJECse9Lu5cp1rb3XYkXLELvKJGiDG++8J9cfosXGUb4gWH/yBEgpLWYzZhlJVAwD0MZ
2ek0vnlDdTcelyNI5KOAC1S96fcCiH6pv9+0SA4BEDle+0CzFESCXtSpKQ+ytaveb4+cDEpBQVm5
moFRkOxkQ+z8330ygCtxgkECznarMP6eUJHHzknlM4y+pM20iwbVn1uJ19hU1ZU0wRTZajR1UcRv
RfnaKAzonL/rFN00nCr+HMnetp11AHXGB1+MT6O4TOmMIebcKsbe+JvqbrXsGT2Y2Td7ck1fP5UB
2KPnWgUV5hd67XniGShoKDoB3VxYY6QzwJ5z3quwMoqDnTnRfmyU9irrm+FUDYRI8kKbIdtKoNhN
lpkh7f55lqmAb+eFAv1KveN8m8Uuv9IkLmwrZltLE8J40LTbdCzx5iULqLqb/klTRxYYFWAtdKRd
9Qw14AS9D+cPdOsi8uIdKnhg24TN/GjKjSFLBgO0iRi2fEFNTY9/n///W3VtdMW8CxDuAYhCwkgt
IACc5rPH/KU/VD8AqoDS67Ozt22X/gQFPTiUpD1R2+dnOHwGGI760yQwWGnnZEY3pzsRA0DkpAPi
s3MJMOjUm6b4yYnNm1xpwU3V4opSPfvRKii99ex4fgu2LIG6+gzBjRRsnJRK5XezNe8wM78nkXkA
JOsxpUNgtVXzhRgVkxuYWAe4LFhYhHvCtAWI5TxKSJIWI2Jqm7mYg01351e1ZXFWUsQUjdFq1jTy
4CdM/mQ6xSzcCym/sVqWSd+WY4P+Aw90rEpUUGaPpOZo/72u3/UVAh3AkUcxuDGIjHNpU1c1UAEB
vxt4nBD48TIAHB+AqRrcIJ0mJLQzg7lZOMT7MGruw45cs1TZGQXZz8T2jKU6xNQ86OhTjCvzrp3o
6+Qk16g4SAbxtrwzRhuBLY1PQ3Hv7ffVQ6eviKrlPBvW+tl1+qIe4nvHm5/La/Ce3DrfZK01G8+D
D+IEfZ2muZozntdUu9Izlb/58iNexv159dkaAvggRdjrsESZf+K1Hp495Qx82R/jNwfVI4el9/9H
YVzJVjtoKkYTNx2EJTF62p1ddAKq5PTKKSPg+SVjMHx/BM//YWWCxjq1OZlhjWxJNViuHUc+KoeS
eFG6e4JV7UM+I897dqgCEFfO/WM+LAAM2/Wo93yhXxYLshA5IQ+IKyiE3F2/5HbLhXVl/W2whucx
IdcNLR7On9K23r2LEfSucwpzNDleFs1+VPEDo7YbA2bovJCtMsiHxQh6pwxVOZfczaL94ZLXYVKf
/VK8V2uv+YxTZ8sSIpvL0mwgiMAN4kwEc0zrJQXZOxcYd35NTzWoZx1ARUnWteFlwCf/HzFil1pf
0Z71PQ6p9/+5T8bLnZ26GXo6dS+94ASPupv9iiX3eFPZV2KFqCUatJnZ/NDy+sUgtRtJ+yO3zd9K
hPbx8uazXpEiwsrALvDIp4B5Q3/yoFx9uaP/w0YK2m5o4xB1FOdVcRAU9VfEvtKs9UGEoOnTDBqT
mENvtijpR9UF8hW72M+faLtzZhQB05P5FZu02kNB60MF0Ji6Aok0RDSgPKeWLOrYVHOdAg0I1SK0
vAmnFEWaU6MQCAlEv4vS6FlVs+smUl4lei6TIx4P6Wg1vu2deZi0o7FPgEkW+kXqWyCdiPzqcvY5
/KSsF2JT0VfrE85MrawQxOOId5SkdBEwe1pCZXeY79Enz7GSIZ4SsrZVyzWdI80Cte8GkFWeea/t
ql36R/Yg3so5oP3p/cQEpxhN8URa5c0SEk/foSJ9WC7aJ/16LE/dM++IKoNsBwLjfXExwjxKqTz4
UZ1bruAo67ZR03J+y5+R2aVA5Od9p8oP3h1VgcdYtmLZEQpOk6lRSBXQp7tZ3V31tnXsHVsGK7PV
3fZhVwVzn6Va380YOcQDOWJ+Zu7yhxrLOmKqGRUN/Tq8V62LBXVEcPjkV7Ksw7Z7ez9UMSxPLadP
lQJ7Ou7oM4k967m5NuHj7CPApHIvNXeGdJ5GtmZdcAKjWYDrLIPeTnjgcZ9aJPfpjheKl2AOd+TB
OcET+ZHvXH4pNlmtVzA7S1QYjdJAtKKXx6Jkx0bJLufY2J03O1w1zqiqCCpF+gl1Uw4EBsKrUUcn
uNFn/kStKT9ENtCSTzNZdAd8dtR80dNSk0AJbT1lHc1GyyZA0UGpLNY6zGKMgBKDZXKPoQLJNIo8
K8DTFeWjCMSW/vnlbhpZ9GgC2RqN2Ghb+ehywf2rxCN8lKvNL0vygKdPVsjQrDZv40qGYH6mXlOM
jA8M0AK4Kdr32NG986uQSRDsi5XWY6WluO+sxjt4uqLD/CWLvVqEYFLKph2aOUNOaj5liWftuNYP
zxyLn139F62zfE8+qeFKnGBc1KYBCwbDitJjda2PXnPivQIKur2MDsPnEdqHyinoLmRj9VuzwSCW
/Y9CiKmwIatIBHx6Hl1WsFvZZTuckNbEhCDoZFvXAi7SiNJp76HzG6Zv1xe++Rx5LeCSZO27Et2k
grGxF6NT4xZ53JhhRtao4+hgLhaQWbpJlhzbynZ+WLZgXdTZLBOV7zdHtl0u+2/z9+EPO+CMwfVN
HswGyDtSE74ZBaz2WohwqmxxhoLrlHFFwIGAvOPVa/+XRzVyqHnJFaH899XDOJzAU0k5k7Wd34/T
35D8Pn8Ft9q/HEBbg/IDDIq6LuYuQAfQaAWn++7nFOghhWahgT+8VpfK1xTd8gedRi4rlqu8dy5L
PfTPy99SlrV4YX00xlzkyJP+JSEXVPsZmZhCZlTiHbauJeZnKLrqVNhM8YFstwra7TknvJOpkRst
peraegQgqLY66eny5/yatl568AQOGKqAb4hU1cczy5CeiWO+payLg7GmB2e+VKZp3zMaaFSWBN9c
G87NssEBBvR+wRVoi5bUqoYHnn4z+vZp2MeADCsAP1ylLk+Fp6j0dR0Qws8vkh+MaOm4uvw/sfyz
VopZop8lLGaeDBgbv1garwglh7ZVxYRKvosQ9hGd3CyeFogYd8QDKRRB08d0Wp7VXQnk7AlA3U8R
Zv2zbyOGJPYyDH1uqs8tUPAcU0wNa24gHUMIBw6Bwbmo8pMsPpLto+AxHEfvun6CGGOZgszW0CCU
SY5qKzZa7aMYcjK2xGzgVMKhlr7ONAqgL8GSFMeycRp3rItdqmWS9+zWHAKwzm3kVFALx9SacHjW
OE5jwck/Wn8OMFtxKgo/fVBpoF+qB9tP//JRluY43CwBPXWa61yhNyoAE2hQInngyyqoW9uscWIq
TCIAgV2MD3uVdUvHc+6WvWd6GFAio8bZlIAmTD7iBe5DsZNsaJyoMUyES3k0+12Cgeihk92IrbsO
2oP/yBBca4LhJGo2sCzhdwskQy2oHIBslwC4J/sWX/Omz8xP7mXBpmxlgpNN47mysxLWc9F1164f
QvK1l6YFIkMbVUtk9gUjpuhdW5AJC+PMXiYYQEzPPo5oa+Rv3OpGq6Rvou1FvUsU7FdewiegZQlJ
dKW4G9nw0E/J8byJ3H4UrFYl3AE9MYcl5BvHBxpHtM4FGKIGzG32kp6Ggy6JdbdWtL7mgnJkZtoh
O4GXJdr1R4BHTX0GiGBzWmKJPdlM+K0lCQrBqkIzYsyH4jlJvBLTREpg3NvoLSHQv/xKlhbYKvus
HYF4eVW9UAxV4Z0B6PtVDvVRAZ9J8Se85BiS4/UM6D0iB9jfumzrVfL9Xnm4TjfQ6MUTWcZVjemi
S4z53Ka7/mL+VlxWaNwB4VRxH/myTqltsahwER30zPon3g08MePFgrVW6F3bg2Q+awBXFPtx/gXc
EmzruyThGPME0ILUxhWw+9BfyE+WShOpXOc+O9F3EUKorJhO0Rj8hefc/zP40h54+30KuHMphyb/
X+dkCeelqSm4YTgdamL54b7mCVvipk91UP9UwVw/HzLypRv3vjrBao2THacKxQaCvhMTxKj/L3Ug
sSGbtxp9HBqY5TA1LLIyKRGJKlSSoA7wLBVQbMDhXgLuD3lHyMVA3SsHzZY1cW1fuZVYwZjUwPas
MJjJ35PaX/PWRhYX0MXI65PX6dW+UZF4NCNXFlTyDft0hBQgsYZGwOuqC0eIOb5Rt3g39piB5K1d
/Dgxgdwom3nZ3FNA4hNUy7TPTOSNoSRRGYOuA80bXoZNtIruVnJu/PJ8WspKhhA+Ns2YUnWADG4j
FySECuaNh8bn/cS96ckObGss0dFX8oQ4UmXAVQTkPQ+WmT8em/3gsZ1zGMFEmAWDjV5mdooPmGLO
eJSwswLT5Wnc/upLAe37hxgccmdlNsdwnvOJLniPqHccSN4gmS/Z2+3zQwsAhum5JOHeFX0eUnXB
3vY+5wDJgiQ+WZhHBNztEhR+37hx5FFpkXpTO01QAhtoS+fBwceVaWWblw0oHZBs4MPCpd9zHigO
Pa0HaHP8JSce3T5VizOyoWSDso1wDSttjOYcGExvEUSOScH4kNnBAn0CQdvoD4PvPBU//oF7i7yR
uQ60LDpOF1ryMnTeWHlZLS03b3qo1UcJfoPlik7yUYM9UsL7yAIiDjI+d9mAgfRZpbKE/eY7bCVN
2HWDlmOeWlDs/Ngfuz1A5o4m+rtkjEWyRQmmBzTIo92P2OmcgIQJSaXHcMLsaUrQCZWNz+c1eFOB
V2sSFNgcHLuLeW9Fr0Q7W7sbo8o7L2HbgK9E8PWuruFQFlqXqYTfESCJw4p69MJU7nhpdvEAVXw7
NwH8fZh6MgOw1QXtgLGTID5SOaCrYIoSVk9dV8EC8CrZcpnGSOwg8+JZT9U+AkC0tW8e8GSPay/U
fIT39wN8tpSkcbPSsvqMt8zXagfqTC/hwPAZvIGlWdwuASw3O/QU70zV6291hoF3mQfbjo3fF//W
GLKSOrA0NUsH6ooe1ksLDUGA+7f9PmDdjqdb5UUz6TqF69jpLNaUERL5S3tCzAiUCox/ISCnnsm1
F6310pB80xaulincyrBkeaJSCOWzhxW4plrXeOR1Xv1Hej1djnfJ4Mp39/9jD/+jWm97sdrdOsmH
mnY4U3JK7gyvus1u1YelD0BZ/g+O4OKhQJ8DAXzwimdAlmKwIPGTZIfk0X+Bj7fp5Fe7INxj1puo
L4z4nBkzQxo8gtohMEPa/2gekMaQ3SzZpgt3umXa0C4E4jCQeFjm20h/nHIzOG85tg3h+xYLj1bS
tEay8GYizVFOU4heLKbtyDTvTEM2P67y/yUGSQZgJw0MGSPoEzOlXclArd3w/Ttld91d2LiVV3n6
VfiNU5i112DDM8Fi8l88FrYs8FqyEJ6VJJ3hq6C/HHl5xPU8LryhPuATKRhWwnT+7iuntxYpmEVV
b8A8xQfMnBkAkZh6vrG00KM1qdzzJ7iZd1hJMoUQjLX2YOQMtv+NJ93XnzBGngHVpDuC7BSl5i9o
zFqcEKQYS2R21YB4wMqSE0lQZzL/lOmtlUl66Deb6taCBEtX2zXiQRs7mCIUKH3A8fijq++NXXUj
y/5u3YK1KMG+YfiKs8UifFWMu5lYXmegdG680ErWF7atiOD6BHYwkuli+r7oSTk7NhSxJ41XFhip
dQ4SdZCJEMxGuhhTxFKoA+dF1H168cZfyuOA0B3vyFMqz9jIRApGpEJ049QTVtVql2TxzEf1wGc5
4iUYbU97nf1xn+xkTmlTKK++Oyb4iz8xlk5V3zKS4fXIc4lHEKqgxklbWa5yKx4FqRogtWwDxXcR
jcImc2Jj0h8hS3lBQG9pW/VhsP6CrBnEG5nb0EfNbH3JEX62/BbVOcQhgio0U+jCfsY57ZrWQXuD
sUfLOHVcFVl07mmAMk1e9RPHpQivZZXcjWDmo1jBSupWN1SVDbFpBRfHAFDILx0wsNoJ3JZ8Ksf5
X1cqWMnEWOxw5CtNj9n1cM3nEjkIv35C6zGgCmMwrdUymZ/d+Idlik9WWwttteAyw6vkjsOzZMio
DwmGHv6b+rhsV8VHHXA+HJZwcdNJuWnu+BIBnxmof1U8I+UUiBLdEXFFrHro5oWLy807Ru6UuXDn
UmZjZEIEe2kVVlfVXAgYn6wbTkTTeOwpO3EqMpR2ftLv/wX60ecL//Hc+O+raDC1m95xuHr2fngb
G2Cgafa2r+/T63Dw+OHJi/9bIh3DAAOpDfYXhwgXscBkZVXwqYq5+6XEjZs5L+ev+qYAjmWqAiwQ
JNd8o1drIgmzi4VzRlrVQ4LZl0EGoicTIHgDO6H1nPDu9ya8jKtsn9Dp3/O8ALBhtQZhkzJSLQOG
MxB/YD7qNrnmb6DyCSgd8aP2Chw3jLzKeKw2OkE+yhRMlTLVtIzfyuDWMZ/vclp5eWx5dfRqKtGe
qd8YlF53Lmx23wy1N8zXDHyRLJERKG5dhPXaRfuVLAQt11h7hOGCPquDvPpLWe5/RUvQcWYZBh7Z
YkNDFUdNlzVwQt2guE1SuGX/47yEt37gj7E539B3EVyPVopYN0Uz9JxrnUfImu3blt9dYyjzD32q
roB5eiwuOc7+dG8DcGVw1Z/J83yoJCHf9m6+f4RwG7Smb5Imxkew9EcE4jpjLgO73Z9f6udY7+NK
hRuxxHNT6QriV4bJiZi4cXZIMS0Z65ImQZkc4VokUetMOgiWXIw4+XrhuBV4hBPyR1n+fc4Mj1JQ
voJuHP2OwMz6eHbTTJMp0pHMMsb+wY7z26mErdKrzFf1+iXKo1/5XAQtsQeJXr5l6AWtgWSAkIN5
jYAeS1ijoiqZnmuINXnPBvL33nKgoGeobhtgL40emH47v3/SD+af/IZ7drrXPesRcWiAw73QQVZt
+U3twaAHpSyBu2H5PnybYCLIDKKDJML+lyDirBFJFYMk67YpAYRoYGUC2aghzqcBmpzqCD5xwuCS
zHS4oFDag86/UtxhNJgSHU6IqmD3/Xi2JGzotGRYRRcoNzauIBjWH4vrIlh+mS+Nnz3YlVv8pgyZ
j/kLVXPMIayEC1uowcwuGhdezvQQp+URyX6J99i48h9ECAYU+G9tmnQQUajNAan+oz12ftvrh399
6YFIiWllAsQ1RAmCZbGzwjG6GVdkyO0dI4Y3ENVzjBeWPf5vggTrYmlN15k1TyybQBbtH+LltcZU
rdrJyDc3zAtWhCqBqYFYF9CJHxVjTBiAY0psXAu4utBp3alqdlGmHViiSa75pg6uRPF7sPINYcf6
IdSwpqlnihsp8wVg8DkMoJ1jzlQLuhRtaKl1d34nuWZ/0vyVVOHIYqUhbczLdkoaPtRmfRWGY4YM
thPExDkRPpdxXuBGahXqzrnfUXhFSCbW4nNVHUeDJ9yqID1OQXIw6t1ycLw26C6nh4yA4lD2iN3c
2pVIIcfh1ONoGgD+d8fkkg0Xg/0CCCC/UAAfaj21YSGxWFtx04clClpT22pOrQXylMMA4ojoYrpu
btN7/lpnf6vf3X3559/3E/FdBZA54J0AFS0y+1YEDbTlwEX2zq7Izcswtr9yu1cihFWxOWVpzQ8O
PtdTluYUEce1ZxOYaLLh3+0De1+NcBdop1Uk5KLoDSfLKk7Nd/An+BwsY9lzbDjjMnmtPceXsblt
GsrVGoXr0CM1gXlnCNbTnwbgZZVqz8ZRcgVkQgTrZThttlRvKeep9EgK4h7a7UwmQWGTSRF8Gjpm
85DxPHo9nGb6bQIrePYvgy8LQNKYzNYxbw/3gvTQR5OlLsXQ5EabukzJf2lxC+zV0f5bAijVs5tK
hhcjBgJv0gyk9ABnAjAO8RXHGoAnmgwduEQblEtofH9CDNpKouNNKWjcRvIcc+efzBOZqraINfSe
ML0hXsWK4SZK7EHSyikeDl+LRkDaBPpyirYMIZiskirsuykB72I6Xg1L4Uft9aQuwXlbK3ovUYpg
94ymCG1SQkpYJQcHAZrSa76hxn4Z3Z+XxAOItRsRJQm2AUA6eHr3kNRpiqsmOZA1LiNLOYRILOfM
PNj1Xv19XqRsCwUbgU7mpmcdRJK6c02rdbX6OZsezwvZ0ob1OQka7uhzYTY1hKRJ4ekU/R+JbDh7
85BUQNMibkKOVQyaUE7Vez2GiCi+6nvnZGWh69ilP6n5vzTgb4e0kiTYnVQZi0QvICmszT3LrFOv
LpE7dvRnpjLJU3fzdFayBOtT1NZgl1xWXtCjkeY/HIU+o/FPouGb52Ng5zQNbXdwgR8tUFEMet0N
WQrAISsL2kVNvqd0IbfntQAzBlv6bak6YGEpz1AJ+p3YVUINLYYeaKkye9qsFqfapPldXZP0yaja
5qFNo/SvsijKD9Il4Q0azNBoSI2QRUE8meVv1Zji59aZvbxQArZk1R8n60rVb4sJBbIE8K8u4BKz
2ivbeAaoH+3i/k9PU1BnlNjNAQQaOk0wdlQMoQLQMbAYRzpgA7qU5C44x8NxcKOqVAbwJM5tijC1
WbT8Ra2Wke7SMJx+dqW9aC4rE03xLNVZrDva9stys1RVXTxH2ZTSn1HqJKDdKy2lnbyiSrpfuUPs
yJu1Kel8O6Q0KHMDM2VLzSLDW9phZrsZ5c3Z7WoUJb1kZgzDC2Y832RgCX50ugipoRLsUubFMihR
6jp1agCCol7oddNxMPlJsSN3HhmmqWpTy67CFE8H1jmLc9RCc0owTqlaA2QtQ+0nLVBNvUnL+uS4
5FmeBawGHPmOmMsE6jYLUV2gFVEPkgk8S9uLrsiqByuKrT8ta4fUK6LCVNzZVBp0S4Q6PMGe5VY8
eEnZFCyM3CSqIwVJ6ypS7f7OYEOTOpHXpC0wEI+smjqAxCJ7lLSO22YKiwtvjiwcJ1jqQjM/ZFnY
KTcAYcxgapWCqdfT3A1Al9UxjXMD6KHGdNnCWHtwBgXQdXWH99i3UJ06VvtzYXTGD96klT8iZz+E
0QUb6oiaHqY9W4o9ZmnLglB18rZzQz2ql6PiLOFNO0xLsrf1LjGORMlMJK+USP09jr2qA/EwmaoD
8Kmy8taghT3shhLNJD4vnDp+b+VzWLkRaUFbkFe19tfq4jwwc2pUe1I7xegrZhWXVxZSKyiNtLZm
Y6CILdPMnrNmLAotUBWndRpAYLFm+aYQe0RakFjWcjtmRqFEV2bKbO23XXVdCc/AjEHt3WwacsM3
NRVYSaehM8eHWQNtxGVcT8lvPEIaJDQGhSpe0dXdrW6FU7Fb2io3rmJQ0ZtXiEyaHCDBljLviMpg
PxPjVQHjNqAAAc9bJnP6Mw8XJMzjjjlBBVB188JWnN4OrGpWxsvQVmbqpWywjJ1lpkYdEMXOgMoC
SIvJtRM9t5DWnJLsUDtpTH3dqDrL7Ra1Su/xAq0w6ov+rOagJ5k17gwyGFnQgw9qPvRKE+Kss3Ds
PLOe9NYFa4I1PRj1Mo+HRcEM0+8l0qf+z2Io2eKjo8YoM0+lRT7sq7ai+ikqLbRLkd4AC9gY9rm6
s6zJtr3WHBLmIrYYh2uTLct82ViZSd2iVhZAh9T1rFx0+TRpD+NsdOUhrsPFSzkJ9GHqhgUTFDYr
dRiBuUxcGM4muVaK1qrdplZJc8zCkGVe3Sh54WlhaMDp9SFRMAJcxfPwODkTBrnLvG/m+6wt6KIG
Q9k71uB3WUvawCpMG/7fQZOop1kJ0jlVEI2V0rOdkup2Y1DPqeJ2fFDHVo0x/j63UQdkdHscvqWY
TLL8Pswdy1XVtq52jW4r5GhCv9lFPo8RMd04mWAA9sWs1inAAZu57sPjeWO/6Y9tFckgEO6giULw
XLENug8QwkKfgOY4X2ooRdI039FOlwQwn9rJ3vzxShJ3OqsXv1XAbSCthwjmBCa4dr7nZCnLAS34
J/Jsv6plgEs+3ciLPJtecyVYSAdVqoLKKvdmpMuQoN318/fze7gtADNKFOxa4ILgv69WxiqNDcyB
rSfJ84juRXAbeeclbMYX9rsE/vtKgq2NXaYbkDCavwz7gnZ/yuL1vIhtRXgXIYRLutq2S2lDRNeB
DawDXET7aBWXhSV5RYkpmDc1cDQChFM8bYBX8nEp8KAgqxsgZynQoO1grDrF2NaY+amjItls7s4v
a3PngH0GoDQM1ptUFKdrGKRkuNJlRnZlU+3jcvQnokneUR/FWOgCB8ajSYFDh9EqpNCEa6RFVlWH
2fCbxaZaBbrCbUmfqnnopUtcyAbFhPovF8eZTaiDkNMAwZGIkxjGSjIX5f8x9l1LjiNZsr8y1u+Y
hRZr2/MQEZDUSTLVCywFCa01vv46svvuVLJqi9PWVt2VTJIAQp1z3I+78K6MuS+Iz6MQjzik0l4v
nsq50+JDAqqx8mD47cC5YVOoMJHBj/JDL6nTxJRg6hXfrsei4QZS4nww/nYy+K+P8b+DS7H/Kxtq
/vU/+PtHUUKSNgjbm7/+axN91EVTXNv/Wd72v7/2/U3/2pWX/NjWl0u7eStvf/PbG/H5f38/e2vf
vv0FpfyonQ7dpZ4eLk2Xtl9fgitdfvM/ffEfl69POU3l5c8/Pgrs5cunBVGR//H3S+7nn3+IEpbG
/wpqLp//94vbtwzvO3X9W9r99IbLW9P++Qd0Sf/4x3D5+l9N/SePEUROLMNeDWqXf/wjL+o2/PMP
TvknEiRRR5MhQNwFukKgD/7T12sC/08N446eAxGCh8gD/vj/t/ptUP49SP/Iu2xfRHnb/PnHFz3u
35msqqCBQUE+DrcQxPno/r+Zt1xp6HIw99O5DZgirPOsp4VO4UXq1xZnED71Kn4nJq6cMRRmRdru
448QbjAKRB6JPlAJYQQ4op2ppHYzeC0sO4WH4gN2OF3AeNWpx52v2fHAFG4NxodauxPnAdloToZK
6kNhjef00A6bUF9naOeMT0FkJTADnxkP5RThTdgHLQnusVK+r9blrtHnoKLXGXKDiOdvAJAfRvfv
R/rjI7xZi18fpmEgZUNBfXfphfq+ocl90rVqotRnaQdiDYDUDhVlV4bqbPPcggq4CU3pnov4TYb2
85fe7NZiMvnyKMv1ORqY1NFBsCvOTAp7Nmw+dVBI5wuqDFujthX0PLNgXVZU689Gz1LZRmO+wpv8
Lk8JVFSSxgxhtBoTZQZLBj4xPrp8CcSj0ihiPefEyBJUGYyP0r7z5Ja99/vkQ4/rD0/uZvI1s1HI
cSjWZxE2E1Zpae124RhqnkLrEbIS3b1xF7+f1D8/tpsYRBwFWKfxfH0eaHwyPrJt37h64mXc3h9Y
t4Uh9lGVWYJLMdGLBcXSD1++zNUnUk/dKm3u9Psn8NdG/btHcBObBJk2N5yCyROkBC2CMTLKzBtn
g6hJDU/aicQvXMOb1QSZQfnUNoe42sW+m7TWOIlmJICjjIzZqADYRSoa/SAPMoaUR9lm9iNkpy+Y
jElVmTP3koHArgeuj0ebFyWieWGtgOJQVByISjoDgr2PkkckmW6SvaMLDVbZKkQOIJIZr4UasSgV
8E2PcFgHce1dkvYpnMRrOveusffnByG2cZYkKGIP6AqHABkwFiLxz0a8rwOUxRL0CpwijtVY62Z5
gScQpwBQTlZIknCBPVwJY6vICVpvfA2nNWlQy5UsfGCX7KSCorede8HriWRWOtHfdY7mr+K7luzl
knEQJq+8TDLbTfhaTrYPoleyF586EQ2WiU44qCZWZD7DIxO47Qa3PV7ac/o6tSR/VdtjccyOFXa3
EWZkrgA6ek4GgAsyqUdSvqrw2kx3fbZVGxu1iH50fI5KgjNuhct07Fp32PE5SSWrk8w4I1p+VODm
mgWsVg6TuBdGVgTbzrfjOiCCSgTJK1x1V24lsz8rNDn1WJve1LDsk7daoNhIoLzBLbctCMU1TR9q
Wp+Xli+o2JLi1OxLOqwqa7BGc34VHpFvNS7nFayk5UZIoC03e6PZ7POHLiczyMjhVrGxRzsSFWvG
aUzg9lptxe26Qzeg3JF0xT3Mq4x2Fmd3x/GipVvMrVRhg88Sn5XCKnuHmnWzSjfNuwTTxjul+xtt
qZ9W5a26gF5VsQAt+vo8j9ZgGgUJFSrLRKjM9FhceoLHlso6mj4U2h0T5qfPhXD+/Uq8UYr4+xpw
GgARRxQv3NJhEgNWGqk+12eFJBlT3MZUvXYXW7q2TmjuqGRisRM8N+txG78OGvn9199oHfz19ejQ
AokXlp0wQL2p7I2CXqBC3ywbk1qDZkEajaasd/hjooDcV0PZ0VGwSmC4LBbYobEO4d1pCgOdwYRS
KASigvY/8QH4xVEJuT8YaS7iJyLUD76fbkOUxbUICux5CincJlU6oIKlg48xlGD/okaT5BQNgcbi
4Rk93Xkqy4ff7o7QdV6kpZFWgeP//csVXkimzJjqs6Y6MiILq20Yh7ShE08GZxXOQFFlBU0ws2Nt
kTz0eUsWSNZAsMttcH4EZlFDbV6CCABkfIxDHD/eA1vR7vmrizRAGFZB2kKL7c0pFsArs878oj43
5qDTqrGiGoltLb7nhlUOlsYPTlO+RX5hzekpbAQWd0+6vg/1TSOv6nCrlu9yzjj4MqsJTdTJ5JKS
TNhklX6vJbEVhdeuN8y8zpgfv0vTgzF89DKUrh6zsXQaBRUgjWqKNcDNKWQ+DhG0J40uBwstCGGw
9CzCSqzatnB6Lj/C+NUXe2KEWw3GU9ELJ+8TeELXD3plKaPdaKcx3gvTc5VuSs0sZAf7JQ/hpWyj
Gy9TcpqN9TzbGiKHpsXJSYWOaZgG2MjhJZ3nRJ+tqHXbnNXg2UqBK0TPmW+rsSWIdp89JsarBF4U
r+zQ1k0ABwpm+hqqLC8ouuQUqCBK5zqxxZK1iT2GGHQCfxf8RIqZDFmh7DlMOzrxH/c5rl+h7u1k
g+Wpgrgbjm9QTfk+2Xg9HzOjiLALfbTSeoB1fWOJsym+cdlJDNyytgNv4pxetwaF9qu6ZIqeob5H
uXTXZmsZ9mzJmzQf5cSdFVMVbV5+6fl9+NkcIjPbIOhqPeOsHLTXJo1pByebUfSGepNmT2lzwUOu
GjZufSzySxm4oVgS1Hn99/6SlcwoLCyypKVVbarSWrYiiQgj4SqStSv9QYSkYgkJdHT5U0FmOABb
KuBBEkkFG/hug9oSXP78pDDlZSQi2s/6AhO2CV/wgVIfJ1q9wcR85C2DR9MURSBSviH3TbF9vTa7
clPc2RO+oP2fvhy+vhKsfcFcvFWFEVrU+YBcVNgpk7dJsXgNs2fXIEBB8K0zmaY5zXkErqsYDyEn
WkNz2UEprgf4QwXjCL2HCKe3C3KegqOvNxNEx94iXXivq0Va9qffXetNuOmnSjYEMq4Vm2cU0Tk0
/dnpAUocBQfjz0GBRTQ7fw16BqK3YbK1mBoUwi91RWXDRgQxGZYWs1q0akR2Cqlg9g2Nn4/p/Z45
3pcCxu+u9Wajl/Vh8OMUgyq++ptUJAiIy/KUu+W+sTPo6Wz8ljWvOvo+cXnQKUM3JPUTuz9KT3Ax
2U/DqjfHNyVlReuB2l+tNMyL6K5G6y+DhcXX+a/x/0nNIObiGk5AeKYtyyqKgDkvgRMQpDlRQDl0
X2keALJ0hi+WibKt1T0Bsf/9uQS87aeBRT0JRMvFqGJxybjJ+XJpipo+84Nz/TwiF86ajubCZVg0
HCa4YG2VWiGq8CLUbi1dNQx1HbIOCnpS7XLau6gBunnUg42OJWpI1wD7v5+DEM49zVxKUn8npFbf
elkOw/DyU+9BncVv8saRF+xCPGTtu1bELGosIDd9YE/SqejWcXruIP2pkipz8nHfSwlRoa1dK2hE
AL5iWPAbQoAts2p8aaZThOhQ67eR0lMevyYjLSjGTWP7+XusIXlMdlg8CZRpA8qrWzgA1Y3No2EQ
kbmmvMkzcILpOnKIJlkXefryDjqhhQSFvNESumMKwibaoMceh5nsQUh31q6+CjMtmgK/XLcwRfWt
bNoosVUrDtq+qtCNhGVjXHGF28/rDhVzPtUIP9mcfoiz2IIOIM0VdMtfUt2rCpkF8QVCzsD5WzOE
FyeoVVHsM0MGQihIThFdygrHrZLvEhwl6FprmYpo6UGyOa8pHaQRUSaQtmMq/6AvqRAeVQh7xEva
72T4QpaONNlKJjNDX7fcYwIYWWERmjRHvMbyVyxFHlnIIawsfWYddLgPolMnbIRw56V+BblrwtVW
voWuejGy8M6AZ+PME8hNG6GHnuUgYNi7tcH0fdaPlFP3AcT/JztBRMWRsiJlAPR1Lb4nxxQ+QRVR
3A4erjMrL2mMMi3aozQF+aqrdAx1zTg1lXFTh+6M4Yo8pEo4QIsamZc5HMXYUku32U0tLfUnKCKt
eYzFQSTdZ/RSvoqEu2qoy+tPwhtiuiBEX5LTtLQrNm26gsFbaZhl5IjaptaeBAPMstc0e8y4UwWj
0pmnaWo2Iu1RQ3AyjlWiqT+N5+YTZEJoiyQU2ZwxmOXoIM0qdkbCtPEF/pKm5vbhEdVfUE2nSzs6
I+aiBI0QnRSDpZQWqOGRag/z2qjeNNEygmMmUgUPOP3kQGprkbO5yCVFAZjh8sZxy6OwadCFvZpZ
NbqIJRIgZ5nI0GFvrd9ld9onrshij/cRo2TMgDW8rXgwK2ESrT1l3sGBpUP0QgFRIPTW0C11LTiQ
i0M2jm/dull3BWkf8ycVbym7dQvFiJ7iY2JuizLLQtkSwEKefJqxMaKeqjsxbL211aBcmsadWrP6
FKH0ghN7HW9LbdXUBxXPBHinyBKIm+k0QwHG4zsqmEApOZubHXxlmHr6cbI6kZgGfiBCg1OUaM+7
kxXDOXPXGTY+o+ps9TnD/XFmKp1qHSIPyJnXSmZOlQR08TkJ2cDmYDPm0POonUgkucNtArt4bgG3
22Cy2BnlzcwsbJ8FdsX4j0ki+RWuY2NN9FN5FQ4D1MWJvqueszWsrjW797SDTPyOTM+KV62z1Mqv
MAxRXvuJFM/pdXpO1nj+1RKMm5OD/Im/RzH6ubSzbMkg44K0Bgn+W84C4Eo9CtGCdc6fNYF0kyln
5hivR13dc+VJqDZKtRlF5nsDZkYDKWoZC96G8AQ8Z0eM2puwyfba9MqHD0lZkq54Ef0NzBAEe2Ca
pxUor+e2uovhyW5yZ9y15OGpQ2+5sLmHioGmZ6aeAvgkpsJApHuVop/zMNwetBkRci2WTLfR6QiM
H2bpZXAerQ4UiVP1OIIaj4i7QgcRYK1VhNVAFyURpaKKJ7LaBoiL2sr0FHv/Acf0O0VkSVi/X88y
HD8gUnUZNW2pF8E5Xg+PkzeZS+f6E64EbpNTuQ6nS4bNPEiBVUG3hgBmxWvK+2LYh9kI6N2p3Po6
HvJjyLhHPjbTHQi/kNaN3EywEA1Jq36FnElmggcHLxPq+SdolpDoYEA0qETP7vQ8o38QcRHSEP09
tgcPXnSxzT/B34GHvN2SufBIXii2TXCzsJMO6CbQ1yGUo2oLIyUUb3nyEfinsFxr3W7iaL2VncC6
Z2olfnX/fY+tZMgXoj4MtAaChre8nUTL+S40ovDM2z3AZZEIpzxcT5GjvGP4BnAiy8rDI+KAhCW0
lx2pcCD2w0WWqptjtkn5D0Ox+QAHorLtq9LOkB7ywyaIvByHSrYPKiuDeZQCkerM6VKXQ8QGzCtu
Ns34FkN+NZYfx+hBqNksrVUwXrhdkHl9aHfwYxuQJ5TI2U4tF9FQaEg6JXYs0moT2YNleJ3wVAqO
1ljt8CAUxwC6TdOV11+bxlYNK5zc9qFM7X6bfTbYONaLgiA0+tG2dOgP2akcWLztZKo3jvoMD16T
70nTE94asWGiDhhu+OTccRu9fMGeHb0sW66OkN5UaOOjCGgPp/6NX3d72cFs7h9wwjSn/rF9U3uS
migPyivOrt9aWhxjp30r9vMF1T8N5kFPZUBK9F3vcTL4iotTSVGxMgvaQNBmtusLHqKKCPWiG7A9
XlxVfKridN3Wttpb/hO/htQy9WH7YyYdwStl6KDOkjqxGR+gB7FCuc0UHR5azDvUOnPEaySzJgdH
x0DD2U7Pi7Q+nkJD0KCPZbmU+HJLFFnLO6CWGMaqXKWwkKGGQnAHW3S1nWVMcR2S7u2as0LobpxA
jpoe0EXuRy56Bv2axhvM7MbhC1PYD05+mEAyOcNzxMzfl+A3N9GaFlliQLqA5LEJe9bfR79f5lK/
m81LcPzD0i/SRuv5KA7P/UeNogJtttpz9JCvYfzFUladZY7kw6f2gAu2fdTNoYNwHjICWeB0q12R
s0JP5Ot4/P11ATn7RVSOdjMN7HZJ5nX+plxUaHIBgn+ICzNIsB0V4wRUG/Soa4+nihSsQ6eBpDpt
edAzdOoefA9BrDVWXr9alENb/Jk/Nm7ilitsMhWkoFDmhd1nalfIvqDzWLDGylxBo9jaKrZoYedU
40iCkkCLMEfH2BKJM6PZSoWN3nptcVEmVNg30kN75TviH6uT5DUvKsncEg0AgjkfQOeBA3LiKt5S
ZMciQ6pYs6b1Us4swgWGKFzxQ1NZtQ6d2c5ciQqb+g3E4O5jvuZAbGpmHKad/JFHVP9A5KB+5DUx
TFRtmEjaS3AU7hDWlaUU8tMM+OFB38wALglEoxKDECUv31bQenUcChturE4D06qKcs+on9jYsa2K
iR9SSqSHzG0iuCEgEISDEVPQX4sDoaRyB2PTpatr8d2rHQERRwSl8/LN8FqaWAMKWbasbHgRBpVw
Qz0Oq3vFZ+VXB+uPk+am7NNxfiskOu6ltkS7MPNoXUGXUTbF+AmwkCZex0HZyu1DpSFHJ92bgfR3
Xy+nFqCqAX/Ky9TZStd4dqVpx4trtTrAaLwVX+r2IS5BRXeNkjYFtC28pLPl5V/SVGx4ydbaa+kU
H4sGZf6QYbOo3sOY/X5Z/KIIgcMHImdwxwPIC6j3+3JVw15r8kYPzv4me8tmUqPfv4b0q+7Jl94t
4PQdkZm1n6i4x0wdcKKSpGbBCWEoKNrNp/quciukPIJZrTlbdBrn9xf46/3k3xd4K3srlZqe1hIu
sMZ0OmAvcXIrFc3pjXvK8OBelyits3hrfhMt/Rhd4ifQ5h4rxVQeo+cRJTDIocpuZdx5cOpSuP15
lgOER9ORgDbxm8LuIpOjzSqS/MGLMzC5yPBQYq6firewX3rmwIXkG2hvbXIGUTUVzMOAYME3x+p1
PPEYVGc8SSsQCmPI+cCpUwAJZa85EXAFBKAlDrOWQB/MBHvvMYoIh+hN39UqnOo3c+LmOlOoqBO+
MsXQRElDtoLeTgWQLd0SG+gZGZUSWGVlNfmGS/ZIY5Uc9bc7T+EXyIS8GCsCmljI+8ZtqSOsjboT
0Jd/5r1wWklLTEz4DSovQAE30ydKmdprduq3/QaLcz+t5oREL4opQFBCXOMa78eeN+pgX7Hnlxs4
ao/QsQDb5vuMnrMmhxWWGmD7wdxN3fQ0ZjTeQyL3QWCphSIgEa49bXVq6JS7wqyY3kOStV/Ev9+u
4Sb+jQLdnxMN16BuwlO/rq5Y5RArkyjQeLlYoSrD41APWfM4Q0o98FDQcWtXXHBUMrnVCWmpaCH3
zgmmuJO6M5PNCCFJa0kRkUK7X2OOGO+xxZkSVDoPmqnZAZWd+kHuvHS1WJnJ8EEnXMYmHdRRW39G
RugbpJ9eh9TiZIt7QKz7GFYUwEG52DZXVr9BZo5M20dhlN7bSW8MJP4eFhBKwIGCBrPyNWw/xAXq
7OuTMmrYaM7RNsYWAuovYDTBU73M7FfYG5Ffzw7wm/parTUP6eL8pbFwv5ivLvpEN2tXF364lpsT
qjUSPos6DE+61j1glvMnUsFyo2b2jLjKQLv5WfbXkAUVm4cK2AmELLcajCwOKNMC5qpGCGCGSO1U
5u+gmqtteBnndVZtxKPCL6myZsm1OXrY1gv06Q7IjxHwDSy9IlGfvcjtUxa4iDKw6XMCdEdQknJ9
UrD7mjXGL06wb/d6sxy6SimjUcJzb8xkGzjy49I6BsAZYLETe5orHVEdN+AZvsOP4A3WCQcdUViQ
mUoHmUJb0zA30qM0HuvQTGWwPYpVsUWDed9TTCYUnVaLWKwM2WnhUUWxF2TZZ7AEOsptcnB0dQTq
ni6bfWYOMDZD/6YE5XJYk5K5P0Nc/7NVrGwt2Ppn4I6rRTbU/xCm13oigtdrlARuIpJS9OaaZD2C
Q2/WlvoEby1qLSWdnGYlSCxdozy+M3YjtLzuGZD+euouRCgDk2Zphvq+owhxOZZGxwfnbKIDgM4P
OFV5SrCWz81DZC5d5iNFo4r8IV3RXhBi2Xk1LRVmMOFe4/3/cS3APBf7958BjnSShbSSOxw7VLfl
xyw1K3CrIL+lbMfSq+L9vFpYMov0Kpjyer+XUe9sE7NUqfaSPU32neP5F1G1LoKpKfEq2KE/tTlP
XR9IUqhxJ0VsiLjI1E2mqhKUpgdTKM0RrJCxphNUheulyiTRUFtKZZgJpixA9WrTindqPeKvNl9w
IFX8o+B8vj0AYi1KZGlUuFMX0gTVt2jTpE4DDcGhCoAEMB9AomHyupkM5iDvu9Fuh09fYhAWk625
WtXpZx24hfIWp/t59uIJs3YPb/l7em2/wIZhNAt5DfBPIcb9k/XymItwlBLy4Nw+F4/Jdl4rTnXu
d3FJ4Ktjt55ySHBJSNzP/VmHNUROO+eesc9XnHK7FyKCkWD0JAGt+CKw/bAvS5UqJXKlcie+pNiW
jRSoLU1GVgWWhlALO7Kt1VQgyQyZDhXHNwZUYMO1PHXbyoZSrIZEEjHxNQvNULHUedsnjqaxGvpp
ApIiVHYod5rvoSzSz/saGPMCXFVw2Xh8t8C6xgVlNPhpcA7dcj1UVFAh8FfDWfM9ZqgNfQab4jkK
HCO0NNqbIivcZM+nlu/ou2hZIOtuxzuhSku86NMcy2OgVUuyexre6s/TEQtDQIFHQ+O8IN/SFHhF
HJVWxwMun3MwN1ICu9Y9sI4gI/2eP4cv8b7fqSOV3puKNMOhX8E+kSPxIxKB+K1iOGDEDvVEHB2c
rdTACgii2yywRc7qPtSAQU7ET5FxQgAV1fGH0ZMtFKrgURijG4cIqH1cuYDljakjTIeR+TuMuCUk
5l7NFFZ+RE/4Ofb1ElpA0DPfcHcIPOKvRgpCsaDPgNKNWPkmUu7qHB0aM9Zj/izbUBC1F9jj3MzP
5dPSE6KZ/Mu8RWIF2PBzcFGwqHLSvWP5Sg46WebPLrxjafOLEBFDAtxOhlkHlAxu2wzR66OJSipi
Wg6rGRlzyOaMYsuCJwTUWyO3fFSP6XboSb4tXGioiISHL+w9Qfm/vuf72sPsXRyDwLNF5fbWGdbg
Orh/i6N4yuDXAPKQsRNzrKYxBJ2WhdNTJHk9upFUOKRZTXBIfR8IGZsSlRg8QjSxYBPvKgWaYqDm
RIB1C5orNCa4Hw1BUd9pzhGwWbuHV+VRZiGLdYie2znCPMM0hK1smFyw9qVVA1QtrUgttaQADxBm
uIGxAzslZgbyOuhfjSnYvoEEC8HRGxE4o1ULvDKOtCvJhhSWqn0EElyBfAe+BdlAh97JIyvnVjO3
gmKpoBEAAvxwlAQbEYJavSSAFXvab5TA4RTqF6wfNiDToX42+DSprRoXHa00MJd8KxwX+p+v2kJp
5YGrwLo5dBQQ+4QHtXVQOKyDQwKIb1Ednty6RMqK4l+Vv/D90xzueuRdI8nqc/WqyqQBVSY/CIYV
LexCGkBYSAJNUQYIj5qoD3dUUrziOM11L3kV45UOVgd6/y4gAdJ2pbyj+69D6gX0nTOBgaecJ9YW
f6iczolhkm13Tz6dHmprovKVazb6qFEVMohgF8IqCbUP0th/mXQUrpSRGAX4y/A6Oose3MLcssp3
dPRU1Tk7zO6ImZeCZpm44WyFDXJfmdY7Q6Dli9AT7j0AvkhagRYJQXbgVORLFMCsQcpD0W9aL9yG
BGUtOCNSFLyYYRWvyFRpsp69BI6MIFwDyUB5YukhsmN0HcU7cQzsQIHqUgUcgwvMKXSk2m56Fmqb
YcbeQyFBmHi4h4FOAHRQtwDuAZxShu8cK6FIBdmfYgU11yB6ALYEzBR04XiVMM716dyRTiFoPBQh
gpRt0dETAVyL3ZzfzFcEjrHBfM7WCkcZ10Jv6dm7Llr4crQSIs2Z+l0Q00Rf5RKT5m0lvaSKiXKM
75vBtTPAZUo+ZHi1o3c0IjxLBPwX+oFpedD0XaBYWDpdsere8k9jBdAhO6NOB6V+vP+z4Ig+WqVg
d8UuqQ+89JgaJdFRQtU/SyhgFSJkf8EgbVGn9MJKTkivDNCM0tk49UTtgpXGP/eAowvDmvNx14ZX
Lc5MGdQDbniZY9U1BvR/R7SdPb09ZoBPzzls5PQ1nwI3HBwBxYCO8eDyVEiLCODCkkc/HxqSWDiY
KV0IPEA2RqLV5iS6XbJpB2pErFYd0DTxaiW77T0e+U1T1pKzLfsT/oEIvojY7mbnnqNplnXI857m
D+0ZlcyVsNJfejLbISpaNam9xDL245364S8Ktd+/dTlQf4hIgimfMz3Gt/J2uP+SdltFrgh16wU5
uFdfuvttN8E9pxdqEvToEew8QH8AmpaAQSZYHBZAsjvtTb+Itr7d21dm+sO9yf3ECXPXiyeQEw0w
WU34lhySLdQMvbYl84kHDwirZoUtbVlflQHYeI86ogd+mcWdEotjwTtalEzxgMZQgfnPLQjACQ77
h98H9tJy3z+dTcASBR1tKQikl1P9hyudGtGXg7oRT/5rKTI0S0ou0PbASmm2UmGitDTE5qZ4SSXC
S17CgwFN0495qRZqDioa7/EVtFjsaeg/MFyf34atxRWrCDD0wIrP1PNX4at6J/b/9Wj+cNU3nQ+Z
POKoFWrxBItWe1yjWg6jOpRQ58f7Bm6/iN8xmHAgW/5An+9tZCfIY8jLfiKelOMyhP2+u0Sv4S5/
j2jhtlvQXcgigsuj0J4sRj4I+F5+P0pgNt0Ok4DeYeAZUByRQMEVbpao2LZ1r0exfBJfq6s/Uf6a
IbwdV1ludhkDTUjTHN1P2Wyg74R74oczbEp9oA0SFBoh6+EK8tVoZjdWH2BpHfHuoIFc0VhG8toC
LMhtbTBI7iq6m+K0CkVwqaTH7FE5QjfLy18aHc5r6Lmv+FfOOA8w/a6Bo6NLEJJX++ExDlaiTnvF
LGernS0UROPPcF/gLPoAKyfPFjqzqrGuB8sCgN1HAJDL7czKnA6gd7u+hoaUawS+6Ccs8kBPB/Tx
OK6XEjAyk1VkT9ZshiOrRyZLVH2u5IXqGukO2ASQV00ngAfdgzDvon1cbSXpMBrZIhEndjZfvEhX
Udirhi0na6i5z1c9Xkd7NMrpz/Gk0Vld4YNyYSNobCjIeqoAttmzYE+dnWor1NI4MDHQ5DQOb+iM
xlK1oT48SWBhAqPMzRgS+Th3P4MXzjOAG7WP6VLIqD9aozONPnJ4uaXGvNO4pwiEo3UwreIImeZS
+JI/FooICraS+/v58vOUvZkuN3vrBIkBtSwwXcACZnzidnloJ8UK7Acxt/3Gamh39kvS1ySXDgGi
DJS5VBQiwTFcqlMpsoY7V2QstdBvG83XJSEch5MDVMVug/FMnbg6hWrCCQBml3iReFD8nWbYBagT
0CMGPN9sImFX8NRXLUkNSLsbG4aq1OjbElqpqoeug1BWfA27p6R/VdGr1CiHYn7LwTnr8qOM05Gr
T42YIxp5VcZVrX5A3BKFrpzEM1jyJwnbr84Q+I6fPfcugTYP0DxT2SiZGWj2EmvVxzC3YsMptYcs
P47qp1K+tFnHigQiBwDhZI2Bmo1IHEIKk994OiZQI9pz+opprvhnKBtn3ZoX3NZHw80W4gcgcgd2
CkyssKXuWUCoJ3Ueb6LC26ngVgFJTN2gWhnVy9CQBEUmGSSSwQUAoComagIhfKchXqKT4VTAtkRD
dTdZo/RUA9YW640WHEKDZuvl6BhA04IV8RJDATrAwikvQox7DDvs3I+dcgn8DHMhZeq4wr2E2bEG
txk5CP5dSREd8IXolR9X0zCBT7mCqcYQwWOu4QFsOnzwXgYWWOXgtQ2+DdZYiN9CbDujcYjVPEXz
i4AbAMkM7QrwKf4Akdmc3Pgwn1UQUXKs4DBjYo7cs7EGkWHWDSxcNUduH24KJzwojy2KggaZ0IQi
Lulvd0LlPkRGjInJwOuiOdha6Bcceaet9iCw1zPk70004+giIlMqVPsqAksaVEhzbK12O4NcgOSC
LwoPiKhS0hm8FNCXNMEbAa1fcWwV6xGkMEt2a55c4OkaP0VrzR7NxT49O8LYpITcPdrRq5Wyyz/m
HRJojkNDEJ1HsjSp/z/uzqu7be0M078IWejllgC7SEmk+g2WZFnoHUT79fNAJ8mRIY6YZO7mIj7L
VuyNDezylbewmKO34NGrZ6prA06vsR0w59X1aY2z229eCO1Kp5xp1rz7rW/j2zB28gPpfg166xri
RDnY2bv7CDghfOkRA7aTyFYgPz0m4bOnL5PqMTfncg6ZGPZUM8/DeXCpiyF/K5OPO1P/VDu3aO1M
655Wm7Qg3gP1TroWIALddVft3lhpwGduyAPoTJcvojN8jAfqTF6l9iUsgfQ9AP3zCabcH23QW7+K
eQLEug/DQh12aOoCLo62hnolVbcue6UP7NNDD6ILKZrGGeWA1Y9sDngFY7b7QpmDgdiGS2k9XKPy
0OCdLhezYDUEh51QzdM1Ai0+GYO0VMx1Oew7860Udg0IOW8r0onPEBhZmcZN2P8eWvr3EkINRjIb
qKoqyn3rB1uwN+iR2KPU3G8ZUttLW9EevlKfmtdi4Zs3wS8+Ykv3DgYrSrZoGrYLEX2PmanN41Wy
EFfg8luIrcE8BVFiOcaVFNs1DcWNe8jBPsrzQnBG9GT+1gUbMJsFQnr0aa3mLchRmyDvd30n6fxF
aj7pwo7fSImTLUqWy/wSwl47G3Do+A5LkjEqW04CjsbS8lqEIXVXzY1f+ocHl3Cd8jBkeTf5+3A3
NkOvhl/JYJ/mcD3IbJGRx64eFOtz8DuytV3zQbsKWPhYNg/uvHcEV6Intg3wz3RvLk7NeHYA2n/r
HXcxlrIzB1zR9ejpVy6SV7IC3SnvL8Hxv7cyP9fa3xObXI2lIp4kLXPHicG2uaolKmJ2cxweo/tq
57ezdkkD/Bm0dvLkHrWND5VXJzpaBSltiNjub9XDxXThG0Vg8kyT5CRuYFmUoamQLrTzAcCTCb3K
JlSi1PlMGS1WVxBmVG68Z//DPOq/2IvSR/6QHmBPI9RJTYCw7yByOL3jstKuLm3R78W98QlRTxAt
rG9VcYqqSZG9cMPIAGMez9pXGTWnu+Y6dsD1KfomTldlP4JUx+Dz2t9mRze8Vt+sdWyXCxpqKMVb
yix6vBBSnI0ovjzTpL2no6EyVJGu3HE2kinZfMpiT+miRElp3d9Lj6hLH9VrTvfSochXbpSH5tas
7F6yucnsn5/mOyVhfEMm8D4aNjJqWZMN00bDEJulqtyNmOml4mTdLbWmGGzydbAZ/aXpe6KncQ+i
ubx3AZldyOS+kxcnDzBZ2JXnqWVOJsPClhYygc/+9OptabquyvnpKgLxeHNap5uxk9Y+Xur7Xpz+
ZAm3hldpscD0KaMVduxSmIQFstTfhQ6YZocjMx4ICBqvTqRIl17+93YZcyd9lbBtMVG+UidZrK9Z
lFiFk0LtedzWOWe0vpbeol1aLqPfwa0AEGqYF/U65MQJrsNld1NjaHapW6Gdu0q/PsckLw2bIUzi
iOfQd8Ur/RPRJhGyR3irvE6f5Y4yHcZERbuuotF0L3DLWdFvSsIfbVkFv04KlAAJUWQEyhcBgKjn
cqfvjZviGVw/eI+TPCcc8MJro2UmHT7t22DRUaLrrn06HsoOhngCBjB+s94vLO9v1f3xDauiplHg
x7H284D4UifQK0kwGkNhea91uOVzeOar8K1ZuZxLQMmBE6VA7B3DuTDuuXvo67iTN1rEg2h4uqjc
aWi2zYYrdR4u/KOxp3US3Lfkheaq2yG2tuxCx7i7MPjZz/ll0pM9nZl6GqcDg6tLd1MtoyUV49lp
TaV0dWGkS9OcbN4iTLO2pXV3hzVxPwdeJl1VtvbYPQrVzLiPrsSFZufdJx8dV0oCzwvjj9tzmp19
fc2T7auodelHIIDu4qsxADS2XjcrcZcCQNrNhq2/oIzPHoZbQkwM1966ueQXpn5rMf+5wqZBoBfW
sdGz+O7Iq3Jbp0Hj76pX6Y7iaoUGQa6ucir5ykLtl6d9fpcvIPnQ0wGfAVpjR2lBWCYIC4QrRV52
+/SWkukwI6VQ9FlQOAqUEuG5IYGHXfce0N6/0P/S1J9f4ScE78sO0U4Av9VG4wz6BfeAWozsPtKN
i91N5ttqbhegP1qwv0tRpzrdHYc3FfgPHTuI/+UM4HZ7k7u2+150y9aXbRRVzOBBOQTCIX8LQ3us
jabzOBppslILmvDK/ay7l68n1ABE0HF0Q/JZ9Mu/VVpmvGzqZSTNf14nn1n6D+vkk5j5ZZJmowe1
EbFOy6fkVad6urOuB0eeY87qao+h1y2yHtIUsA8vexMejVV4TfcJVfkQTz+EzRBEQSRx2GfEj7Q7
T79yC7958kJ1RfFT2gFfDWlmIpfi3w/SgpaRxJ7bqHRkMPB1yPFrY24ZS5As9Ms4Pgc06mxozTTQ
hmP26O7zTfnbWItLHDksaRukMzGBG2GPDKsAhQU6Usgx0jzaDAib2vmGH5jZRu0PfrOm9v7z+5LE
EXfz0wub4HK8UMWwbjxCCnpF/VgNBlYUi/uaBazAAWjoWdnm79EUmUqEne7Ro8w5Uju08eW5S67J
DLp12i7cG/GZZ6Wr4JARY5ka8wHsCH73Uckd9XcirzsfltCifznd89ddQCKP4o4RvEOD5iYUnzvL
mxfpEha98aQ/WAtsyB/9t/JRPurrHImYu1CkkQwe0eeLeisPWCWtLFqT1ZqqSjI3T0tIqYl04xf7
rFmmHWT0Q2sc5GSBEgHdkwaetkrGItpCSFFlN9A96ZaDtzGaeemtJPe3QN5W2nJ2YWGejT9MvG1x
qqCr+424rQpym6lGp9zVC+Na3XirYJsuiiW6v9vwgXa6sYlX/iZeCit/+fM3Pps/oys26jHpkqlM
wZFZYrqhLLdc+v3KBc4sb7J8q5qOgWYE7Em73nBKldpCBtgkxwsIDSbeNeHLIFB4vXCQf54y39bb
l4eZ3JdaqHWtFA4KfaZZAipGBHkzbhKApuGiAqykbwZ1LQsrMb+nJ48YrvECDaF3smcQ+co9ZyYF
J1oAA3bPuXOiDEJvXFjBKJe0SzHz2VsHwhYmHwqBxZSu1XsnzxfEcrx13NseRegOFi3yEt4cck/j
L0Dl7JMb7R5+j3JfXF+GCH7Wzb+/rr+fYDzUv5xnlhyHmWfwBK2dyjOPC+MqfSdwtWn5Ufswbgu0
KF/Vq3J5KRE1vid9EBR0C2wCEAXwq5PgolaKKIrjJLqrm6O4bAUuvAH1iBq1hoySZ3sU6uWojeke
IxjNxgrIjvIEe7zVIQQ5gXG0sif192kkAeUHWK9e96y26wx4dLaIkc6K4LFSbHvLngZxSYN6IKs9
yY4evMmn25K6ue4/qO1GyZp5YD54aEA0R6lfJ95BMcG6F9Av76vTssu2ST0v5aWnz4tiBfA4oznV
LgoPozrKAkGzR4F1IRfCQsqpaSvK7FSQMG+k01q7BPrCmfvbeQq1D6VKCHA0Qr69tUpU4jTTqdJr
YOOS7YBFarC26mWovqN/FVMyXMKkigqbZU+9gi5JKmzoSbQfhomsfnPMhhmCvtZWfGh34U20DZ/d
h+JArk0BGHiIRtuBAm9609ykzwFAMu4VwLqvcJzu9I82ZiPY3DwmasBO+Kv/HWxcJ3581I/SoXmL
wDZsxyquBdTfrjDQpmd/H1mAsmeUo2Bz6c/angLOo/jUXiGwsfZXNdjGbG5u/TnF+Jm1G3B9JdCa
g+rGzA0iNwQTtH5WxapeqEtrzRFPYTWdR9ftozK2PwwTqQNEMub5Q0LatYEvLhMiUtyUHig/ZTdC
sulBjgBg/ejX8UZ8bF5ONxXJ8o0bYW122pYLF56WueppPFoOWI7n4FpdaMBPsOHkpox249Vkzjzo
VcUie8rW3TK+DY78W0jpOuo6QAoG4bCxLIaQaWUbHDgrHze6scEaU9e8ph8OIDt+pe1PKmZ8IC/J
5n5rkckFHTsrWauPwLYhglhgJMB4HKxluj0tPjHkWOxINiUnB+DuoV/kaK7OjNUIp6AuHIJjyZ6M
W+EVjN9vg4r7SFodDrh4pA/mDSCZAzTNlbA/3Wd7yal2449pHohPw6MABtpj5Ca3PYqD1y1sGWE3
6gd0c0A3C+2AWwF3oqGsNSzhsquMiiQyG4INszHeBsNydKgbyg26ono800rqkhmfcd1dqb+5uHNq
YsXcL5fBpro90eJ4JO8rllVBYGPHR1bPrZhfsZEEW35XbhVsjj4AwAZ3NIT7p8BFRHQN8IDQtbkt
4SQ+J9EB4AtfmHZr4c8DH/XdtSmBpeYXivrIU7v+nMRQjO+Ka5SOSwrexUy9EkaY5kK+CjfSyCdf
t9admK5F8Q15J1nCtAbFLruPbt2DRUkSzbXCBdVD4cnR0f9VAB04GcCOG+3ZkI+jG1k4b2IoXu57
JDz9fJ+a30MmtjiqCrKsaroIj+vPM1lVKzFvhlNx1xIWd060b65K+Iq29q7fG+vcqSibL0YhKu2O
TscR/3F5VqzCHXdeSDV+oGfZ0Iod8PGLWTK95wS7jIjgxV/etrc7gvDwTrV9u9vmq3J7ikBMBUut
WJRgTBbhtbmW16xkaye+g8lD82WVwwekHAsA45aWgoleFtXp51cEEGhSjEzwBbHkMB+RC/9BdfzS
65hcUWXgq5lm8DqILUYvrGoWHuXnseNsbcrDZX9hYwwR/rwT/3z/k2KKKvdiggsQRyyBVHeFngIp
XzwTpWWH+QnbXNgqxhzAIakNsHmPntpD8UBixjaL7pstnTMoueZBeALjEGmzsQnXkTcuWkoGleOt
WMGON/Ogp3nqPEazo5vp3shyLQW7Gsuv64jSCVqE/a8yWff0v1bahorxsW6catjW2ZL+SQVDDFZN
+OSLm5aaI1hzf0m1tjc3QrQVHOVGMOZdeyGgly+9nEl8VUma1+USL6cxrwnmY6Rm7l6qfXa7sA7p
6UEuViWHCjWYrXELC9CzoHakS3MvHmTK2Rx+dAAef94w35HQo30s5JxRJIsOzjd5LhefQC2tirvT
ePZEBx+q0D6kq7sQN/0H4ihoiAFasnawqH/BvFBeApgp/Hf0JcUAbAXCdCteqEeeCYv/eCppvMm/
hFaCXHcgjlm3JeoFx+yV57KNbXKPZMIVjmnKTnwSNuLWc5Q1aYPlXCooGN8T8j8fYMIEReA+xaSy
Lu6GT7AzN3m7r5WZ8izv4bKVTniFEOZNsTnde7f1ComJO2iX2j66FXf5dbRNHsRb2LPqrXCtLLp3
/Tc3wJrMpjjZIfouR+VWXKs3ya35kb0q171tQnDpVuK7+14ns3rjvwq3+as22AhJBM80TiXPJlbr
r+AMcE78BhAZ2ubOuqOAX71dIjOYlyY/Vlu+vH3DldsodPFo8NfpGv197zHq7bJ06BFIxxx6Uj8b
GTnVb/cmvXY3GL9RJlk17907/eL0mnxeqZZjzBLN+APwlEq7F+N9BQUBYY4WgJ9tvVr78DoqZplG
5D5j0Zdb+Hi4PezbK2ETrhqED+el7iCQSNHZWLeQ8Vflpr0rrvQFHTJvQegyb1fIHzpaR++Uq5LK
xcqUD+Yb7nfof8hbeNwIMcoF/79LnHzt7NH698aZguItMYki02SF+FfRq/dQPagfebVqb3k/yjF7
MMWd92Ad3aX5uyX+uemhECHTZSf3pM3HkjUSH5tHD1bIfbrNEVmM9+VBM+36AN60PkgPHc3xu0SF
TeKYT9Kuu28O9b34RpvLueRw+fms307tL3OZXBMWDKDWSJnLaVNTJYV4C1K8cvQn0Cj/iSbg2UD8
y3iTW0JxT6kUSxw6RGfr07JZfcpf2FBDL6hqy+K4Vn+a2uTMjUK58kSv4AZ8aed+PiufRch9YEvR
5rEWBdwYgrh85gMKLVmYC4JzghhVdwJhDomXbpqCk1YSOXfwmDptHXZ7dIyVHj26mSY4dTA3f9Or
YQ1TNvFHpkMSLnWKaPpNzBJs1xIuT6hI+Csrp5JxIxazECZVw2XlSgtUFgBch+B5gS+3M1DQ/FUf
ddJ81lF6QtJUnantDBBu+wzeE9G8cufjFvSSN7/a0cJhDC78N0RSOJrR1OvmpzuYnv2xeWHhIw7E
AQHMH8uJEBDvK8gSONH8ERhJVG1eueJ8b8nWElQHTaDTOxh2wbZKovVmN8qZBQ/035R8ofJgAL9x
1eMKIr8/Rm/KnSc8qhTRPGT358nHcAxrp3se0P+EkpLuIcPMBTSmnpJkJHO518Iyc/z5aSusyt9e
slCIeVMYiQKoh/tAmgXlnPCyQdU1w/xgJlKCIyWo6fe4L7Ae82DJ36DSGeCYC5qXkidaWbydcEYJ
dyxDwGS3PsB0oA0hvWr39QvBa/QUNk79ot1X1xRXqm0BPJFEKZ9ZsMgQBX2K3i7cp9/LEn9eHJPM
PM7koWlqljZEjvoq95bWtVCMMSUMlNve9g5gTWYdhqQdMjeYP+ELvNE2VHjiPR82oI7QLDnl4cP8
/GDSuKd+2giTLkHSn0op6dkIAtE+5RKEC5A424L04xb17eSG+Bc62iX4oXku6EHpBfoNii+m+Skb
9+UyiY3aTMw8HSPyRfTaXaFODP1MPBZ8aQLBmXWoZ+2v9I09GURzSZq30mKQeCo7pxGaLTHx8PI9
mHMM0lrUaEkli6tCnA8pRmD3jf6hg9QA3YoWSaAs4W0iW7HgN4P/etJnhFiE6Gp1HSLnp+8kJD/b
daJTyF0OzUI2rwLQNXedcnVClkd2zAf2802nO6K0QEfFt/HIyUE6iktAFFJ23VbUol14dcW11q36
1H3MGmEhVMY8Xta4k0FVteatfG/0T6HqXPiC3/s82BB8eZOTUzo2T6WmBFlxVztiT5VhWIyc32Tj
k3Y0GwQ5SXne9W3/Bqlw/fPY1rexqTKB71FwntBVoL6TvMoMylZSXdE90qHWByBpH7X6EJu/8rpB
mHDXtMGycnvHOC156ZW+MP3bQYJh0pTzpg3RWXtCh9Bdn5K95L0EwarO1oHmcPnTocko3Ot4N5Tw
eSgAiGhz1dsieavU4zAc6nxOa1OWKFw7VYNioB3JdnAt3NW/xL27M5fBwd2Idm+fSPKqbbJAZffK
uB3xYy55jouGI8AzCDrmtZVu+/De4yCv/Z3QvtKuxOpNmOdkR6UZbIdhHirI2wVObNmIf/niPPWu
daoBfvUae491f3fKCGs0OocNgCo/RJprmIXFvT+eR/GTmG3K+sJnl79LtctUhgnQFRTiFcDWk9uy
1OJCGdqTdjR36qa5Gq7YG5BP1O6WW4MXKXtHxTWugu45NDnKwbmFxJPEi0UMOBDIIcw8ro4CCGQV
u06VAdZLg6N56jcquO1TyHlT17ZCdSqYj4revqetFHRoTxz1ee5gT0gJ2HhzSabufulHY1iJylUV
34PKka+oElDrDYNVONwZ2pFgy81Wrr4zqhfzjbumeLboo80Td63kW4aKS1tA2gDSUbgoirmFIKq3
GiCio8JAcFtG8yZDatOG+tlkr7q6hiWrQLxRkeVdEuNllLbyUdcg7mZMFzKeRQfrBq09860yD2Rx
eHT3kIyRMkNLQ47tPJlL+4pKJfEnV1q7q9pdmtyq7oOAbAaoNYe4rEFSRDz4aH9xJC0i7gaCIJD2
tvQhLVHqeEu8tYqy+4shokv+bImzlrsbEb+jtjVfi6Vl3Bo2IiWIkfiopb+lR2QawY7184q3Wj9G
tk7ZCAjZwURk4bfyCBLMuFHM2SigRCVnQbnf5221NkQTUltVhnY/Uw71oxsuCSD6+IFwmuhiyYX9
y3hxK2dZGjNavNrLuNwfuDLhAwgp3DA7hQ8CXsBaIBoYRls/a1Zh9Cs156d664WLhLJHuxrye8N6
6NTKCaOb2MgWemvsipDVHtenOQ5d8xhx3gjqN15jjj8ki8gaNvnSIu3TCEoq9znWbwr9RVRWRn5P
e016FhY/nzvat+t0XPsgmDSUR3Tlu2pZ5llG3wbaUX3hIn067dt7ymBtt/N1xCSXVbsCAFFJW9H9
6DJH0HZcHUVqBx4ctDvTPXTBNRsbgYnSiegaSo7/oMQO6nc0U7z3Zu8fQtSY+pU5l4BcCyTbZbiM
tOWg7st2bVK2Ch3MpMzwKT/tYmGlNLs03MqibfaO5n40lP6haVyicH8HNTJtpITZ9KOLt2pNogjB
a8JTZPrakchKn4Xv5kO+iOmCgmN02HUKTc/ZKPb03yvzjgNTIocYzcvWp1itLhDzyMJ85tjayBst
2St7j7xqLszTFYvBpXZlvqEseQlI+mlx9Ed4Mhl4knPmpmBSu2NgpVyN1aLGRn03AgxIek9grr8r
JHroK9j/wwJTZeZq8q5FPBH/zHX1VslBBynqUS8WKDwhB8IFRp9iAzXudAuNLEqd/qUvDv09lekI
XWU0lcsXGaR1fe2Zwgq2kwF/BTmOIn6rU6yZ9RMaGoccNG7r/6rEbd7+EmvHOi0UtJco39ZLS9wZ
0k61Vm5KOH+jawholzOhWekw0qwUMkNIC55WkmlAdXTXkgLHzd22sCgi9UX1F6Xwruu30un257cx
7YRCMNW54eFzKSi1I5I7+QqVoea1lmskmq1202lashmakhr7X79+/sHfvxRVgGRZocP4PvtzkpxI
rjUUxz6f8p/OPDd/rYqJFdDkt/+/OgONB8H/3RnomCWvcfD6hzXQ+Df+sgbSpH+ouMkDIlQ0y9TR
UPmXU5Aq/sOCfgTCTUdVZfy8/3YKkiR+ZIA7hMRnmoY+crj+bRT0DwIgEVF6NLphRLE//hunoEkC
QouWf1/Euxd3eBMY99RySm6kUsdfEVfxJ3aZ+dGDTlpVe2RO5tXCA7gP/RWt1/tL+Kg/E5B/jkvL
z0Q9Qdfw2Zrs8FTufBcXX1LKThycJslnnhyu2jJKkNM7CRdOlM9/7++T7J/jweLXVHy1iNYmJ0qm
trzM4XOe/QeQVx0If+koWAOuIAQvEmJOCjx0Aui/kc+GB3VR25d1rsds4KfHmOR7ipeUSdDxGFYg
2npypWHk8mXx/XMbfjUu+jMn+OdEFfylTGRP6LqMd/eXzE4Pzabse2ptHqBDP6Tj4+Nykw12Lozt
XQ3NXGn185CTA+rbmFOglxIEaTZIjFlDcASyguSEjjoRCKZX9aGwYY479FOMJzwF4t6BEn/pAcYT
8Ntr/XvSU6RWXJiDefLGr/vLujY3J4B9iPckSOvJlKP1w4X5/pm1f5/v5ED2WGeVOTBfeAiQn6/0
W1huq2YFS+5hbPnN61t/fgleMKkHfh91ku0ZQYLV7l+jxnf5zYhp0N8rR7Kjmwx9Sun551meXapf
3un48y8LqZbE1DAtJnkq1EJaCLHk4k0Sykis/r8NNMmkfC/v5VoZV0/95BmPMSWj/2UADl8U85Qx
Wf5zJnKWSrWXsToqgyWZHWToVj+PcPY0Q4nlXyNMtvWprE+4mjAFLbg38k0IJ6o3b0LxUn17QpP9
1xr4e6DJ7k6SsBG9iqnUzrBAeU5xvA1Ahw1E3qfLINJzZ4lFx1axTKDwnCZ/vjglTVw/8SmhxvQG
o+TRsDx8xZ7oA9HhKxxXuaDvcfYgsbAOQ3MF9zpleitoYjWEkUZ+ml7VV2A11HvjTauc0620jRCt
rV8hiBXPKAPLkR1uLu0wZdy302MExUILhoxGUeezbP1lyeepNmi6x3xb+rLw4WxhK6OBbC6rTY08
EoXWj1ENFYdcmMJIs+/7mw4Urb6wbvUr5VZe5Bu0iS/JDZ3d+F8fa/IZ+tpIh0rmrXQLd5lCe1qU
2/ZXhdwyQgOC45PyXrouz2x+FFa4m7kvRfMbjstt9aLUghZC8DzZn8SVuBnpHvEamPhvBJlgZYJ6
T0gDJHjA8QItieEhwCJ1JVymAozbc/JV/niWyUFk0Cyou3FRYL6wFJ7CG+u6vPLfI3EFRFRblMfR
5Yqay0fzUN3E++ZDWcZkCwX8jOgpvwjzmiRFn3sQU0VIAegXqWN09ueuiJJAqotqgPqwhLb2UeEv
J63c9bgiZEhQ9mVk2STz/DbkVEsziDNBtYKeFQALDrmD4jCGLSHaLLFt3FJscrBAs8F7XHKwmsDp
vo88idPCpGclSLz8unC6BTU+ih2r9FqgpGUDwMV2nAbEDNDTMoKE8fOpemYRfn3Rxrhdv2zHoWkl
vRhnTaX6hCseaKtAq9c/D3LmLv9jkMnmUk6q72oiE1ShFef6rlU/kujCuXZ2IlTq0GuVqB1M09nS
laQ+aZiIFMRODZsxig4/z+LSCJMLKFVTxfJqRsjkZis2IjTL/06h4Z8r4cskJss+96mJ5KM1Rb0A
ZzSHVo0yvXqXrWkgvVw6is+deRYJvjXa4aKZJ4437pdvH4uGK5gY07Pp8Ze46UQUQHWnXQTv1Xt8
SyvqImHizB3+x4iTKKFrrLIXI+YXrtFkUpCEjewMFbTlqL4P/ziz8xcA+vXy8j17cbaTz2fGRlcJ
FWMLq1G/WkKyF6rbdfwKpAD25CUgxcXxJt+yjbJYiEPGG4+wBGDzwttgMPUAPZuLHszTpe955gz/
+nKn0JEgE0JzGNen2A47fGsEa5ulsB3oTmjhpYDy/KFFlgeARhUBnU0Ora7186rMGA2yvD5DxYLW
GogJnZqvNS+exF8YuPp0RNac1jJVxp/34rkgzaJO8+/hJ+eWm4l+obcMr99mezCoIFHU2ai78x+h
ycbJTK7HP0abHGD9oFmJPI42Uk3rz8Y96e0suZFXlw7kc9WCP8aaXMWiKZ+UevyM3RAeRHRRQtKd
wsAXlIPNjD68tnRyVXRMgFSiHO4BA9qiuzYKBWmH4kKQcn4Vo52ikqVQl52ipOSujYtA5mmaRfEa
bGP2TERvAGo5Zff/RPft7BHx94DfVnGQWqEuMaC61E0b9hqivsKvZIWvlgycDhkIyFbAtZKVcWzn
o1xgfgdcDqYZ0RKdy1Gzt8JW1BjmSm4byRwxiEi+wUlndWEJnonc+VD/fjXSZAf4VtV2ovb5pD5I
YZkg0c7vAFMEW5hM5OParY88Wecg5xyMwcOlPTCuuu+rksgRODxp4qfQ8pfzW23aqrI+V+VG3Yyh
NBp9N/DmcUQA5jG/mJJfGm9yonmd6w1FPK6FJ05vEqRih/cS7Z0Bl0gQWvHuUpH67JWr/nuGn7j2
LzOk9xolQseIAHVmHjaBlykw40P/8BLNyVfs0yLownEICtXX0d68tVbmrfgwvsxkXOo0ga61JY1a
UNvL04U1dGl+k1PMUJVeHkQG107g70+IlDXt6UJgdC7hY53+/RInhxccSTmtxhlW8wEpbaTnEidG
mO1j7M8FS6m3B5rE6BiO3cr/cY6IL6HkqiNJ+o1l7LbD6TReFBoCykp0bKxLHMJzX/DLAJMwBhaz
2Lef26DN0a/dDRp49OSCFM/5Y/nLKJPQJfBDI8zG+DK8Sq+E6/hGW1T2GELQW0UCEzwSNO1Ll8HZ
9fFl0EnMormWXiTj1FBMvxc0/UpOtdmFY+zsgftljMmuTus0q4N0/D6AowBqf7h/aTKuRpcG+BDp
nuWhgS66KS+u/7Ob7++xP5nhX/Z3LpYJ346xVUTT0kWzahcVROFLr/Hz0vi2yb+MM9nkSqxVXVIy
DkUwJG1IaRtcKFqoUdJRCRCuUdFPwX8ax+0Lb/fsJfFl5MkOT/w4CNNx2ahL/1279t/T9/Ads3TE
c36hnAUpAbJteRiF9i8VGC4snmllSQ8GlbCFoUv1d6SDHLqw787++7i9SpRyFIxfpzVFmutlHo2V
HLWZ9fJjq14Y4GzwAb8ZoUVRxTJyiqCqLMuQAmt8ebvRJWBMh9DxvVfwnEOgaHUpPTk3IfTqxjKQ
NXbdJztB7nslM8bhaihtkXWta68/r4YLA0xLDKkuJ2Y1JtuqHG7isVtaX+Ian62c4K5JIxvPM0n9
5Cl82VJmZeaFNU4ivsr28vwzzZmfFtUVOME5yHXnUud8AqT/K2mlmEcrbeyIfENIqVrtlW1NrQZt
CAcdV9WGKmt+BPtoBV48OASrklNzAdpjgTYuZJu6c4gfR30qXJEfEMVFuPHS4j9Xcvj6UOOn+PIa
ZD+Tomx8qBMwnRh7qRO0k1xNL5ye53pe2GvLOlrlgBa+tYJkcyiEeswqcelcGCj8rUb2hw/4Tpiz
54BsfgwfEMpAheY2SjiXdJLPnaCyRYzP/5A5nJJBg6YSUv1ziyzJS3Y1JygqXNtLwe65S4JdQZNV
o0j9zU5cGCSptMbCBJ3zlWcwWaycEhHNkuh/KEjhPmHR0dV4sdOEI3LjVLTGAzOR3KfG8u6iKF3/
vA3PTebLENMUo24Ut0OrikQZtFMQSje5DqwFw+fYFC/lT+e+z9exJjeP16YnN8xZh5DOX2X2Rpfu
0F5Yjjpvmt3t6gflNd4jU7FEM/cSJvdsTRPzAcUwNFnT+XR/7gK/yBtZHT63ZjvPPhqHLUkBhKqi
exxZhmgZHy83YM/tPexlMFxkPYLbmwScXhsEcHfHrpb7qHp3Si/MiuZCqezcUfp1jMn+rnpBSSD1
MAZ2k61oXiVqdOHbnf10X6Yxud9qqh5KqvPyjKgu2plp+fVcDAbxMc5jYmYfiqNpARjL6spfaG7V
Xbj+cDuYRra0g0AigEIAomDJn2ShL4eYG9VD65YINdWtGg3LTu+9IbCTPJQN3Pi8gcBsGCphg3Bk
v9bcpqkeNUWSYLslLcTs4VSWOrmTYImvUStH68RofCjPRpn3tmB5DaU3z+s6ghBVP1nXdSBaIcJ/
whAvequVnxNkEINlmeVSZC212I8VSElqJXgI5BPW4yCd+Se67Y4cBF46OJYXyQr6pYZfoXYSigKG
N8ARKVT0UrPW/DxrxXk4mEa/k9lzuLZncjjUOKCXbSohCIceVIsaYzl00OaLqkbp2NEaOYUSmhC6
odygCLLSokE8WD3/qSU1JOsepMEoJXs8J1M0/EU5Pf2WK/XUP7UNwS06wbVq1sbM8CNDq1a5KPbm
01AMHXQ5L9FdIr80K4W6tLOwlCrI/K6RNZDt/MACxIA5jxX26Ai5Pok+nhoZX6EttM5N7E4JPDDJ
ppzKxageEclAp/tW2HIp9NHKa2QxPUiVADreSWRtkLd6ruTmtUE+cXorozLQ511UiPR4DDPBX9IM
hx7EaTQU4rrokvh0SPog0k527NWZCN8vB494asdc8SRkJoPStghPzED24/ql8MJWXJ8yVQb10BlS
VD7npwKup1bmxXWc6S0+GnGgjGRsF/iWWbqDhbNjksArHIaifFT8Rkdt0dCD8D3oQ02CBqGnIeBg
zhenqeo4m/deUnxY8VDKH4mapOpz3oD9f0aMZ8DLtTc1zNbFkwWVpjLF9l709VZfKZ2eabenU1eo
V5VZVP2uyrqQ/DrXhz6atWWSYnFdw+/X36nvd/7aSztXW/WtmBcPbW8YyNVInpjUsE4y3623AbKM
r5nXGh+1JQj4bHQnMblKs2Do9+CZhW7vRZhQL0xPsIobM4m6flO3bqXqsKPyyFizQUwAuL0BPxET
MlMt4oUiDQnyUUIjoK6gKf3/Ie3KluPWkeyvdNx39pDgPjHdD1yKVSWVFmux7BeGZMvcV3D/+jko
325XQZyC+0503Ih2yFYSQCIBZJ48B83MBZTT531WViV6W+3MkpMrica4g0FqviYU2QGjsoeNpKaL
/qam2giJsyQcLdU31HEYHrW6kMlj3JlzdY+rJ1oxU/A7BDWRGQurnYGoZ1oWULWHQz4Z3QZVmIzc
NDWxop0KCrnEI4Vm1S9KBo88VE2cgKhitkHADsI7azHKDEIDI14ajgR6BOgymFM07dsRklENNSTL
m6danQHzpDGIFTzVaGg5u4UNT0TLVV4QNGkMNrpMUV4pik1SGFCRpQsFpFRLe9PadrOiRbdlo842
+tVNOdpo1lx0kEfX7QkE7xr6KxZUEfK40je1UhvtF6McE3BiZIVZFLgq2HDP+7TVFOldlpoKnUBx
n2dfKz0tuiulQWAC9++Uhl9nJYyidCeRZKztazUbqEwDZUS4yu77JcdD/34MzVwfr7VCk9r6YbY7
NbFvEDOsDKjVdkzkHrMsdYA81TqJKfGLpTMb7bGD2J++7DpT1tvHvq40aX5oqkkDa0aiIm4ZDZFi
7RZJJ03rwE8bzWm9D8t5mpHcXrTqe1aopgViWFLFAEcujPKv9mRtMehjr5mdcghzm+CAJbOFPQ49
eFtuOzTm9S0A/bSWpNzXomwwgfkCJRCputsmSUkYHuKyKZBdwwSi/1JwjK1mLk6PSi4/kut63AzH
DNc3sFi3Oxq0n4HGQkFTvkXuzgcV9ydR4k50BeAuHrL1r+O50C3cGSF+AypadXP5Hrf6PgS9N2gD
iYEiBA84i4HsMiSWgW2BHAAEixVsoS+4h8pBC44GAOC9yxZXbx0nBrl8jKp3JEMSFI+rGbwE5bsd
Pl82sFrXOB0Su5ScHPlFbQ1lUbH74r6GjFrmT9va74BxZ0830SPpw3Bwv9BAwaOaeMPLmsxdouK+
Bd4ps3ERBuWx0WznpBC8jz6Oh5kA2uQo4oQaI3eJ6mekdyLDZEsEJIG5UbY1BAssdPQiNmxEL/iP
r1/OHOfrllXrhcrMgRPGBzEJclkZSO4HV48haugduzrfhcWoD0kezirn7blJKckorJZQ9E5KP0Tv
pJfdF/fdGxqkd3Xj+h3EWRFnoA8iRuax+/RZdouZh9ImXuC463/Qb5frUqrH1mJzXF6Dtgo73ILc
DLg6/GYjvt5/3HacPc5t5FlB2rqBPei9RXjegxIGedCQQVnLT3jnCkstH6LJ0aChQoHVWqk1ggOp
wG0N85uBwA3ngmOPlmctgvv26m4Acg2XBpQ0P5S6pK4eo7LEbqjRVk0idKEW94Ldveoov0zwL89i
rnBFYBuu+TH/yKWDvPgyhAh2CpKtYP9W3cEE603Qqvtjl8N/nhI8TuS/h8iXrNpK1Zs0gf2+y90Q
TeXx2+URrs2hbhrIh0ByAYS33E4YF/S+1QmjltXjG6Nu9+EgSsSzjCnv7acmuBg8zJHa2SlM2A/1
TvOXbXgNJJKfbomToDX+8niIaEBcPFbm3Mr6CNYYRmKxttAKujOC7tF+kdHjn6KFKvLRqnA9uaET
QmjpUwoqogG1WlcGsfblj1kNpidD59+DSLMVJonZx9zGd8sOQiJX7ABXcIQnG9ERzkLlhXnmcYIK
Xo1KXcDYkCS7NnzL0u8qvbbBAS8YFfOJS4bYgp8ceUOk51YUop1bC/pnkJlBDqP9/hPRDDIhE8Jc
XvlpfHz9jbrAqmkLiRHGmPMRIT/SsCtGG2NkumDoqwIBQA3czRhYX/rNCAYrz3yu7xnu6/KYV73q
xC435NImnTKGsEuUHg+xu7L/etmAaGDsyDiZU6OO6joq0ZsZTa8q/VJDQkGH0lUDvsKWiKgG1sKz
fjIaNtoTY1Vfp0YZwZgWSN+Gu2lwqk8SaKx00Ce6iYmmbwPNgeOGEd6q4F0vcDcbt8MTWaAgv6mf
RPvkQ+IGUQ49u7KC9AJI6vg7B23Yo47NbkyNz3JzXbUQiFyuiayApQDJkUQOuv8cAH00iuuUBbuK
xRcPwIohEb2H0cZod1aPDt0cyo+XV/Wj26CCqoPjCa1qYK3hKy5aF5rymEGbpjLim0met23yctnC
ytl+boK7QEVmktCCmciv0atSo5HJj3yQkewhdBGB+UacqRcNirnyiff0C7zHDNEAE3UETSMgrTDv
82mRN4KRrdoxAFcyLYKp4xu5tc7AJTiHVFo5b1K6syE3iejNNN/SZ8nAXYnxv4kwGmtbA42M7DBE
jx0qJOeDazqadHGP2CbVtVNBt2JS0VUXvgnGtnYDPDXDrVoipfUQdzADDl2r8GcfNOZBcQAxVwO5
lk21EUuJrx5GJjIUJsAFK5UH1dSGAbhOdjL2fvwdecU9FBy84Xk5/Ia1j6sH1sITa+znJ16SygOp
TBnWoB8BJjOwiLispDS5OG8B93lET2gg7ARYi6KnRvnVy+ypMiiMdl57HSL18zbhbm1eVQcQXe4h
pAdu+tTP39uDqN6ysg/Px8utqI2HGXANx/H2kD/0QaMEk4zmEFLPv9EOuhYzTWSg0UenrBR41D6M
ktyGPWTIdoz+vvazOzFoavU+dWqHP/n63qwaC3bw4AzMF1tjtN04MdDOFE4e4MELDgswDCTu8Cl8
WSCxBaLnZ+2luiv3YvXqjwtsILmO/jj2PlVMg6vOSNPQxhBCxQM4eillwOyZqlG23JdkV4fby5v0
owfDlqUrrL94pbNZt/NORqBAnEOiapvWWeHERjgIbhYrjnNuhrsea2iciiodZqzMgR6Iz3QJwczx
jaIe4Bce4nfw/xsXd0PW0skGOoDNYV6AiCR2DSsRnHvM2c9viKdj0mWOFG0YJQahYFOHpHYJ5eqE
gmTnagI52OWxfCyYAT3+a5HgE+dhxoraWK2YpTD3dRX17Owm2TIlhNDwKwXkls2OFXJrIUSFI35D
FZ2zzG0MRZKXYU5w8DKZ8HHyKsMB48i8h0bHM3UomsGBfDCcnKFqN6EDihHyWbSUq8NHSw7LJhg4
r3g8DtLwGVK9OCP1225nMsFCiKfuIXkLFjzXiHFEsjSUiHZtbRci58rOZaic4f+dT3qqJcj51rDa
khQ0VF9ipgH3NID1xkwFt4CP5zGuNyemuLBKirRRJwJTErqbkLgFk+lGLZ8ue5HICBvvyVmV03Q0
awi/o5PvqTQPSfxp0R8um1gLJsDF4CKIPkgTGdBzE0pZjzTTYcLsleJrmcZ0k8gFEUEH2a/hN56p
IBUio64PWmFub4e9HRcopLDMUr1DfWC8YQ0JpmsGLVwRPUrCfbA6d78s8hmSdlTbkDKLOV7RlvRe
LLObNILZW4snJqYNWB8Cfh3+aVuXhZ0DE4YFyuIvil64Uj6i0lG4ViR63H4s4bL7NG5IjGISZVxu
BpPSGnSDMlNAKtOgCMCpEtR78TX6Y5ofAQQIFEi5gFYdSoGc1/XtLJHSxMzJwbIBE/MDaDNAyHpj
utYtU9lceg86Ue5lP1w9bk6tcseNMhRJg+OVeQjIKi2P3qNtCVRUeDyDIPc7KNHLoBKcpMKhcpOa
Kk2PXQGjowuCNOsHeUIC0v+mPdj37ev8ADavnUiKcSWzfDa9vDgtKRrKUHB4VO5wITOhWQhNFcvr
vfw1+q4iMkpCGZfVTX7yYuHuvIVuj0skY5Ojpd1Jim+SPgmWb3UjnFhgu/E0UgGxOzUsjGCTvILj
z5TkOwNKNXMuynyy4+tDJDmxxAVeOlAUNRdYYu3rCto7I39wzIMd5KCoVHeXvVI0LG4roIDexKoG
YyWuI0k9+Wr72UhGH337gglcPzFPxsX5fxtVBpIqMNVqPnja0rvxMG0hHoH+iMZNkBZcfqhQ6iiZ
ssblQa5GSujq2iqgijI2//naLWkNutIcDpkoaD3orzo5MAZR/nPdBX8Z4W4lcpKHNklgJIe85Yh3
nj0IhrG+sU7GoZ6Pw5jHpqqz42Zurydg7tFEVPrm1bKFVq9rZtvK3orPmVUXAZRNRW+pAtYXbm/N
So4bwHFvaaETZ6/S+N3oIJKYC47QtVUCNhYCyOigMT4kAABS6Y3cIojKcm76KOmD5Y2ETs8A15f9
YW2pbM1A1l1janMGt5cn5IsGNYElSyVeWN4WqGJctsAJhv28o56a4DZxZw0z6ZCBdqxDvQOR5q2e
b9heZtT90QCmSxBVhrv8AQzOo8sI6SETfhjfisq7/CGioXL7exhNhbQNviPJxxIi8sZmAE5KMNr1
lfs1n9zOHqPKrFS2cg0QpMa0ncCNbiX/OfweO9cGz5WKyh2Ya3iMs7z0xawANeR0L8smdoHYBUM/
041q/Wq3Z/1skacL5m81ap0aZRN8EvcLyerLEIgMCKfhvYF393ULNrhNETAhXbtxq0dmWJzGWV+4
X4PlfFSR+rEqY9iNgbAeQXka1oLyEFt6/pw5HRnnor2k9oYRojcJai5mQOiQ5YGujo8GiG9kY1Cu
qpQo5uayPx7rZpescg6pqPVcqynGBUYoVpQKdzYoRl19D9HSQKSZJVw9zjP7Bu00wOBhjAmOU/NF
yt34jnULt5+lZ0COZygH34Ad1tNF3QxkbXYRB8BlpAK3xye56yEahiLG7Gr3k8cYRpe3JAAoyy2+
yMJTfHUDggIAXGwg/wSt0LmTQmSGZkWEozU0lStFBhubNirXpQYCIcHysSPmw/KdWOKcBlihWOli
WLIOTCtAR/M944Fu/XibgPJDdKiuXppBPgW4OCYR0E7u6E4USo20xQJStDw7Wnc9P7NeoiTQ74m5
hfDzX+gkYmHmxCRb2ZMdbw0AOc7MJCrQqVPG3X1eDIKwsprDODXCHeVST6vUZHFZ3ks9ZAVc+tpi
+g6QYXwEVAB6JyB7ljaLvEvmKyb8IKa1E84tF9qUuBtowQYa7+hz9QlwUN+GDFz9iv49kE0J13I1
pJ1MLOel8TIrY/tzLdFTRHDmYaCMKyN/rZbNXy+ZoPcFRIl4l9vouThfTBMopCkt4K8SE01Wbgzr
8fKOWB3UiQFuQ9TUmkbCMjI4tMCmPc+e1USWYNuJjHBBM4qNMrYzGAH3ReWrOvitW6V6vzyStdBM
WCnQ1PECRzWQ80ltyfS5ZVayWFu+D016Zy2DB0RsdTWN1nII66pzhtEIhnnYxYacvc1ZT33BV7AV
4SLM2VewuTjZfgrN7axnX6EFUOxCwCY/8DI5bogZDwdw9/4e3/y6XQ34LlCJgsyOizRKRfCErLEb
+j0An69gM5pvRrTS+uZN42kvbQL6lvJdCMNiv/bjcBGzccEGATaf9cijFLfPHGa1oHm1r8IdmNNd
NOAw/JUwabkSvVG6BUufilcqwGacH9lSvfQAuf18Wnbdtl9wlZFcpsI+VAGu979BFiOyyR3BEKyk
lcauGQxnFgFsKLuwCfDh6JEjm5+8FZUS17IeZ+Pksh5VWwK5JB1t2rfAxSPL401HAYHpubU8Fmp+
I56uetCv2eXzHk0262XLrLZeeN/cWJknAWgDWlQ2Vl2+HQLo97mT4Nn0fwzWgliZZWD78tXakOak
VAt4UPajBk9Vc1Nss/20tV3jgUCYegeKfU8XpA2ERrld2umkUgkzmu7Ub/Y3rfQNVBlNXzpMP9CJ
IO3ZYEWbZSUMEhmJXLSRqdgs/Du+kKLGKJjRwpAC2/Y7GgmupyIL3Nk/0sbIwxC9Mo1VbvXyTpFD
73J8Y+fBh/1+MgYuyKZpleU6e8RIaBQY4pteAgu5vS0VAdRkfYVODHErpM9KAwoCGGJEHNmn9Euz
T4EtaYAuUdCh3wBWLpb5XZ0/gC5w5EI7D1Si58E7DecUeDNsAfsBqT9wdd2gpOZmka8HTAxIo1AK
UQVXbZFN7gQ21BTxM4FNtQD6PNZdKtRFWHkq4f4J1K9JILJL+CAtFdqsDqw1Ld3Jz4xGRcMdNIJu
HXjnvewu+mJBcLM8CG9Ma86CDW2AVR9NaR8SV1E/hnm6jOzlqah4fEZXY0Dfk6fEjW8aCLCR6yHI
NiKQ7tqEElATguiY1dr4d7ZSkDb5eQ9ogJijCrpnBM65ZgHoEgVUV4xU6XgzPTnjq5zSyK7RcGUs
4XUO5WUyC5Vx184d6BDIaApD06nMU8mqdmckfQIkbPGc4AXmgxgeRCPxjUyO8V9cVlgd1C+DfEUQ
L1u0vTGDQ/imlpBBSv/KrKHBzbYUHUkyHjFqxdUU9SUMpHnhLlrmUDIJ4t/am4CYJzb401oyBoQN
2Jj3aOcqcIi4McAjnR/2geKD1l7Mrr0SENH/Y6uaosoE0hXnIcNGkwBYdmER0GVXnh714ckyXi8H
3dVgeGqEixFSZ5plxqbO7KHBA2kDXzOc/n6BykjvmbOTWy/xFcAiG2H+aNUrTobHXblwldXKggHe
6Q9lg5wtHnubAcKbFYNM1jfLIb4XHZPC0XKL2M9klKyW2fTRhRdtoRIKsUj1s7VTg/I1Gh3trQVn
pri/nR2P/OF2Os3cvQvqJ6WRsLXU7ptXegNwfepACjNGUrwEzw+kElqIwg1QrbqNfQodbxDITHfm
najWtnYTO/kOm0NBKGkso9yG78inB6O5Dqe7+a8kkcEdoKmojaKdHPq6534r1VbTdRJimNRAagOp
rF4Y/td955cJ9vOTMKlouZXXEZvOQILUBMTXj/lj6yGnm/JG9bOH0BUp4IpsctsxjquqmWPY7Cry
fe7G3VC2weXduL46v4bFbcY4JNIYmZi5zmi3cUsf0Yn2NSWFf9nMWrnkbIW4rVdbqdQvbPrm/Qwh
KfC7gUVkM21NdmgPQXUHGONetPnI+h74NTpu80ko0BRAUQOwfI+KK5SldtMjnj116EASz2pc5VqB
BpjhzS8tmk7sAIwHquUtT+IUsnACuO3Y2iU4cUJ8ivow4CVAAkYNCungTf5q1keahd8wysb3IQbY
oDDCHRAkD/xzRMpMrZhmlPGNr8Co4hk9POov4KoNWLXbVe+XERzR6jMaW2/RyS94l6y61olxbsdk
RbwoORoqIBNt73o1cu0p8/VCVN5ZMwMxeLzWdUsGUI3b+7ls9VYhw7PA6+ca2r1MvieGyAi3fAxz
oQDBDG4S1NyQkOAv08Re6hzNqDrek/WuuVl2YCgB166GFg750YIEqShscqf/R4vczqzbMG3ryJCR
K7fuI+pANQslFtAfxBAuZog4Ebr/mFX55S3MIkH0tJC5RiEKiHAu6zLU7RI3I2iKRyj5OEjxljH0
8hxoviJnDnWdzjEARXfDx2Q3b5I7PN6BpakD0a5dGfn5d3APv4r2dp7IOnj6Xs3wtgahMJSi/WW/
gP0B1PsAV3qXo9O5C7GBs0sB+HoIcFwEmMrz2C7TtkurxbTA9aU6i5S4rTQ6iyoCjHHY46MdRbFA
O4T/QDHBu2obGe1UyT1UzgJ1o1gO/PWL7o8eqlZQtN1A5u7yuDgCqaNBMCeAxwmoIVRYFS7oxLQK
O1kraxjsduoVU+kudsYm3QuzWStTiCjDYDwqKJU+nMBL0VtGLFPw630b8dhELuso750WQXFt37Mm
d+AP4ydZ9gVDPA/xP4d4apiLMnOq1YAw5dB7RYCfrjo0pXVb9V6VDzJ2Sfkf9sD8tIcjA+obQL0y
3Y5zX8mWuhzjCfb6kbhmeugw3L8wJHS3AncFWPPH1xI1KzlVs7D+E3RS+ImfQUWK0enKb6KV46of
xwEZOJoJGjDhlLB3PiBNIR1K/XKN6kf6PYqgpcMoKe0biAgzfcr4WfkBpg3WmGx6C7jWOiGl+McN
D5wZvAeCxhoc1eCf9GbWZAAf9hIw+QNI1FmDw7RNIOGHxoMg3otwNh+DuUFgDp4KUCXODJU588ld
ri1BDqBSBDoLcnT/YqDsoeiICzrcVEw2dX6RwxzDIDaFrSMTw1qWOYNL1+TthOPf0YbOUcBWEmYH
gdOwZToL3ij5ayDMkbGKDBnCHYOo+1vZgjZvUBwtnlyREmrcoD3oZNuLVeyNoikaJ5ZkCOxNQTpp
Aqf9eHgYUKrRCLi7CGS/PkA7OzUfJhtylXjnoANn8Uovm/BgbaCXKz8lvvnJeFjcyJ1LJ3kI/WEC
dYkriuO8I6HRAoyi+BALBzVerzp334tkLRkMVUe+/kX51qIhoAjw5DGfpIMU5ADiQxD58rRzLGKs
y+LcIhdhdWK0slEmOc7M8L6NQfout479LfsEuPfgKZCkW0Csql81ruTmn+VdtkM3DcTLwUHfZdv2
0/CKBLgQjnoM7CfegM/CEhgW/scKSCqfnY3BeUNSmqJZyJ88rIg34BRFQ9sOinjvmgeYY4stnd3a
d0bhCM+58zoKJgVQTogDoMWGKRvB7c/318zoQLQOAnnZM3DggGJDgfyF5RzFlxY2v6cDRYQECgU0
ZthYJsj2OFNFSlHHbDSCEw5a8xB3GTfaRjyhLKpfMsNFfb0oGkkfVDwPaiv0Kx2lMOifAcRpa7s2
73Jf4Fb8DPLD4p5LU5lKeZnCrfLEoVfdZvaR/kFcDsqHqMeDRXOa6zjB1T3f4pA7NJ+lnXAVz5N2
KLpxU8ttJj2rM8mkmFrqI/1kbqCZCGzBjDDJaja/kbFYHTTEPVCAAzsjDvVzt1EzcPkjZgOt75no
8wZ8CaLlEVQNXeg9RodyGz0uN4CnzA4Owm0IOSpouHWOSCaJS9n8OfCT7+CuFKWedgAE4Duor2wQ
wgIIyIZeeaUHs9dsVBd6cF4mAocdPfWDi51Y5Ty5ztoJggoEiNxt/6PbDQ/2i7bXv4HfBRVX89Pw
uXM6P/oCxWhPe2h26RYg5egF0ACB7/Gn4891x0NKMTWIfgGXfb4MU4T78NLB14cNWjryrYrDOHMn
3QGrqvUy3GdeeJO8CRyeje7D6CFMZSgQMVQ/EBImeZvhED3OuRVoaN+0b3rI5S47gHWO3Bujx+7+
2Ybd6Oi+92WvdcUZg/MH83Hp0T2DFDVy/LoB1obzsWtFNesNsYjT9Qry7WVS3VaVFGjmcKeqVbrv
8xlM7Vr37fLwV0YPs+CdQ+xUUeznpnwBbxfkm7DV9NpOrodq0K6samg2WqgOD5dN8Y8QtrxntrgT
K9ZoOyAZwSJm/F0DUQuedYwI+Pe4WtYn9N8jO3LFnVy1Ot0GX1eGE3miWzrloIkYfM38uiDl2miW
k9pUkND6cAfgxqdxr1gaoV92wE0F40sN0HzkG+g0+BndJaEjewweKMwNMq/gnBcNcibrA8LFUeVV
GLUuoWBvwSDxcAYtBqiUCnAVTlCZ6W/nbSwY4cpZdGaNC5NzP2hhPGCAZWW5SajiNpfuR+hK5Zag
DWTNLU/HxQVC8F2RJusxLlJKV0DuvZgG8sVkNERlc3acXZpA9iEnXiJZYLUdWhhSwGU+vpaQAGdY
pAV6ab1X+wN6uJnYhWgmP1yTmK+cDpA71geIyNRlCLvUT8NbxuXMshyj4kX5Zgh9iAkj2Js7sI70
rXNPxNQY3MPguBlPP4A75/sURT/wurAjL35U0IyCjon7yK+RWJo387UFhI0vevGtRoBTo1y0MRNK
mxG6SnDXyTNBZAvg53y7wF2X6Tf6QYjIYbmIk2QJeLwiRJzEcjPJbyHN6yoUvH3O8pjd2LlrgcKi
3BzVcjFqr7VdHbWJ5UDmTfw6of3zN6rjApfjSY3DTJ+qsMEkdB475BN/HIEv6rYa+H1RXNuaO9Up
3fggfHyy7XnB100uPmVaht60Bdt3dJdNccMiMN0015PPMiRisizRavNSSdYSSXUCjIjTkclfdGBv
612bBKXyWTefVbVzJ00NjFzyJfrUxvP28nGzOs3owIPaA7DiH3DioZqCyS+FdXm5JeG73uhOFgL3
kOpukSuC19jabtKY3r1iEihw8QnMcKZTY0gLcVLpa5mAKr0U5WbWIiLeG5C8A5wYCqmcK+Pzh0KL
cE0B//d9mQ63Y0U/L0n6fHnWVl41IB1DbFJB6YQYxe3QROsh26LhCpZkPxbyfSrBdUnRQzz+yELl
a9WGz5hrURBe26ZIHwCGDs0UlsU7D8I9VRId9KjMMZObCJrG/V5+/pnGA02Q6pqSXzyCQlSMS1tb
NwiGA0bEUMUA351b1saoW2zwnzpm24AzMvO6wRDkR0Qm2M9PTpihL3K9yHC7NrL8VVLIpwztLJcX
bfU0OR0GN4FoR8oW0zxOYAgJ+02S7gq88ZGGiDdAidgPINUG/kyfffYWZvk0wQeshZbTD+COM6tL
tLxT8AFasKCwDpIpsJd7pHLCl8hleAFRkWJtd58a5I6vXImTmVAsHKAQFjLmyg3VpYNGlx0oQoO8
Eh7YohFyG2No1bFOWhgcXpBnyZ6ZqBHT17PareJCT144p6uHl65AvghS28Ax8ne7vicjGD7hOAy6
1TdooJS/Tp2fN7ctBZfmNQGkCmkmzSt2CnJrvjK8YaMk3XZAnodCCBOkbGhK+Ytzf/Jh3KYBKSpJ
R7AvO+1CgyoByGXSc1+2msNgkid9ElH0r671iT1uB9lLAe5gBaEPlPLBRKEEUOQhKkKI6KUCpcOc
fr/szmwt+YMSkQj8mOhBw3WEi7Vjk+VpU2Gtu6x+iIzqOo6RUupSsh11M8gnEJnYVe9fNroW4H8q
T6MapIO+mosTYdZrQ4U6cBwPyWbuwdVgRfNdqLVvf8UQOOnx5pUJ8sPnhuKoTIH3H3GL79X7SKl2
tjkEUznsLptZDerWLzNcSEjoAgrbBeOZyX0x4+k8tk4MKuSp+HTZ0NrEMcirjsQrq25xZYRUr1Np
1mGoiKD5pR0UsB7Xi7CixbyMd4pTM9ztycg6aWgmmGHbUfGQXv4aZ64FPScGpKw2vZg4UmSSnK+U
OaaZksxsZLT0NDl86kZZ2Muztk6n4+J2c92hSj+An5K9RB41t71d8GKGlBODg6t+GrlgeEHfiSiA
ryV7WH8nMj2oEH7s42uXsk3AXs7shkF3p73nBkBRoLHBGTXKnkzw7BIaXR3siVEulKB3uwEZ49Go
sgErcxFtWnIDFu3EZytJwHyNZ8EunaHRLXz9rMWx0xFzG29GGyq42GGctXTXd/ONnF/l35j8nx4U
d8rrhLT9U/VAUOcK/sIWORk2txelsBupBh4Pp6ryrRKnXkVpALJ+QS/hqr+emOEOZSNF3rgr4UqR
DtYpTdromuiiLXQb7hzuwqGRpgaTOLrVa9e7LPdeHOorJTCcFGSS0MIUcUutBpiTYXGRmRooZbUz
TMZtdCB0wakDwF4lyv6u+ibBBR8xmfWBcLMHwnvFnAaYKYv+K7V0Rx/LBxBQOYM9u5f9YXWhTkxx
kzgaWZIn6Fhy0lHaSIBF2eRPZqD/+jb9d/Re3f2MjPSf/4M/f6vquU2iuOP++M9D8q2taPWj+x/2
z/79187/0T9v6/fyoWvf37vDa83/zbN/iN//p33vtXs9+4Nfdkk33/fv7fzpnfZ5dzSCL2V/83d/
+Lf34295nOv3f/zxrerLjv22KKnKP/780e77P/5gF7X/Ov31f/7s5rXAP3OqPBmSV/4fvL/S7h9/
SLr5dwgg2kwDihGcAPf8x9/G9+OPDPvvaOo3TFQPAesFeALRHiIKXYx/hh/hxadC+AEVXE3BZfCP
v9GqP/6MkL/jlAUti6Ejew3OPPLHvz7ubJV+rdrfyr64w72so//4Q9fO3dDArQcYiiNxMD4T9S3O
N6xxwOUAsBV/6Nsp8lMkHkvDDePQ6A8gyCTjI4gAZnlv5qOkOnJcGYvXVoo2v+lzp71FUR2aXzul
SyOfQmSgc9EgMKdOZ5edMbkyGH2/dsQo3sKRTt1GruusBwYwtfXIkSUZhGaoUk/STZNbnY20UD0u
kGIADe91TdMW5GZ6pFntfY8/fK9js6+24dDqlQrMf6KZrSsX0VBs5BCQv6+xWYT2ttbmxIJsu0wT
yKKrshpdWYukFZtZkozIsYtS1zxqdXrpykY41tshp0OzzcGaq6bOGIUtlL3ViBpPyCcr5QjAYmxC
LQR7Rpe/490j6V7UFTpUYvoJTeI30GcYlUPX9VJyKOWxyHYDBR2K26ZSpc8QsYrN1NY8dVCsuT9Y
nRYbd+bc2VblpxQvAWhs9M2U0G9JNXR6CvmgntrkLtYiICbBed/JSrKnrV6XiON5DjVx1VhSv1Nb
at9ZFaQxvCzriX0FVFUFblE9SWtXSbHYQKMnlLhZB/9z1WTpQVKVdEPv9FEGTm6/qsNcos9qNg/U
I6C4o2h/7Y1kn0Goo3GmfKHVrkT3PY0cWi5RJ/kU4XjZymNDdKbuMjlaiN89NlG7UWfjECdhQ6+h
TFA2t1mc6cviVNlsv9lxE26VQYmXoJ37sbiLTbsFDQiy3BAhHZVuBoVXYTF4exmn6SOmusd7RyUU
T65xDCHlOhl67VvZaAVRryrs387hbdZb+NmoZqkC6nClxQ/boUXP8EyqyM8G1Necym77Iojicnqk
TVbPQTiNmeSSaAB4t1ctDTIMc6PaqG2GZpHspFiKZLc08Dt3U7Wo0PlrtKUIRmkgtMLrs7DmpPHV
kGij7qpxQpt8D/GOOo1dTV/SDDL1pZwlX6JaSzKv6Bs1Dogtp/PjUDWkdkJoA8fbou6z7Gqpwvhz
lfSNFNC5hhzrVM1a4xslJCIgbQj1uHpQhq/6mKJj3pgmRXGokWiHQZ/L3tFpKH2pwWmHW4UNFVpv
RMHlE+1IDIn0Ek/lq1bvmHIHUjwDVC6SbtfYWT4F+TjM+ZeyHZY4AGKtijeFaVMDeDRaQZkGmqJv
saJqqZvk5UId/OVJCfK+D7+COBYqHaYZWk9z3Ufta7wkrXRtF1L/mmT90AX1bIK2L1OtyQpK6CC/
p3WSfQrrpi48M8Tp6gztREzfCqGoC6UPfXxdZFqmudMYOtZbN4Bld8ylUH6okoqS6DwVCCWojKu2
O4bQGt7UKKqhW9mYQbLehajpbXo6Y3lLOdcCU+964krDvAzXaWiXr1Rr0tKx88mGWL0+GaZXVnBC
Z+qYMs0im7dyyyi1pm5ubS83TNo7Y53J4/VQ5GjrjYspUt2wsC2of8Yj1H+0Ic6/61GaRG6kGQZg
KEY7aMjVTZ29naF98lDIKGo7i6zQV6uu7ezBiIkx7aD90kdOpehd4oEeVAmDaenT9kda4ND1UPRo
Mn/Aw0dyS4BYoQtiltTyigg3rKem6aCyw5qCc0eSpWR2bYmWSB6XZhO69hjhsTrJEByCJDBC6B4J
RLTy2Bpyz1vwJJWRH9MQgYNg8zJOl9EkTgjpc8lbSChlm3QoJsM30zmUt5IuN4krAcpYunUZh/VG
0uM53lZtDhmOENIgD7Qkxmd7DCNQqkLcCQLexmz8CJWsq90wGXKgDvGGi26zLMzi3RjOSBzMk51J
u2nRqBbYSYg1rMc5bTdtasyQEtFJufhgYO/sjSpJGSQBICk6ubhFQygvCofyrSeAH0EmoKAaJFln
sGIWgFiF+1aphwq0gCnYcRKao7ohtUWRXC+SbMVX0ThqzY0BJZfG100l/97M/dIdGq0m0h6TDpQK
TRpj2o+FZfT7bs7iKnQKCY53FU1DJLkMClTdjYudgL2/ntp2p8llyaQ7oM3i56SpE8ccejJ7SZ2H
klP10fgjsqMcjUGkG3JfMecRdZ7FLAEOh4594iu1ganMUhXP8dDsAHdbitJunSamw+Qhdz3dTslC
/pe9K9mSVMeS/9J76ogZtkyOz1MMHrHhRERmiEmAkECCr2/zqtp0Lfqc3vfiDfleRro7Dlf3mtk1
e6Ge6JN5HPsz68355uJ+r2EKarBDJTxN0sFk9hTPxejYWC/UM/npLWrUQKpgVoz/soj6r3YpbePK
GeiffiZQKmmEKal8HVYatyGtGhwhljQia8TJaa/ch5XjMtblsWJssaPaLJfuBTkKKNYUoWJdjOMG
hkcEKVoYvrGdiT01NZdOOpYVLqlLWhfeToOFCytZwcRBy6CY/rZ4R83r0Flk2MO8yxTxaGvJ7sYw
seCAsDTGvgQu7xL5GlUpKpbJ1S9NpVrYluHSVfsaZXpIxlKXLGpnS10t5KgtJ9spejjND8OMzXGj
GGhKHXeQae0zpz8v0iJyp0xm/h09pljSLx4NU112gm9kaPbTlAakEOCBoAEq1d1pmiFoT6tT+eRS
Ic9nip1eF9BDTIgevyISGefPoKqlSwfPVwwrU1M47g2p1iBGlXLY1hhxKKV+OSATqmZT190rHhor
lEqAFpFDURL7qx6rtsRFnMkQM8TMkqvu/WmILGu0i6gdXF9GC84AfcRBWuldZc9dc0TWEqn3dA7Y
r3RWH44R2CW/Sz0a4PLbvpOwiewaOAv1hmGmzsjnLhJ9t7QimlC2eaz7zoZF5uLjEbWNlrexRv6U
CeYaIsbXpmehPMqpG6zM7wfZ3vhM/fey6bvirpET22RVa61IcDQ5rR4dLUPoJ2hTS9xrE3VixDd1
/MWkWAnd1LLTYN+QvTS0Iq3GpfEPNSKUaFw6hc5I5ckAaaKWwsdd3IlBg04Q2nSjyEsqcoF2zvpB
XmcN98bZExaWitaiCzKsIMz6CH+vgd6D2cIKWYWQXuxCg+EM0RL6AtbivJ9R5lo0g+JMjWAIYoxb
0/pWrlhR/O1s2qJSyp6JIOOr3Y2PUTn6F7bzcxnDLQAlTyDuyzv1w1qXN6EcopD/O5AwnRH1hog1
/A0Bb1yOYwqjfCz+qRWZahvYslSPpzVdRCCqaOFzZrZ+XMLZds46opv2x5GEDWlhd12RNAt3ZBr0
A0EozyrIZD4sP5zNrGtNbV6CpX9++AmgJ7IxR8g7T4OjtZsWg69kBICqMXPY5SMna8WYBIN+IRsf
a9KeLPYGW5ziD7J7PWR109CBvYgqOhjPO0rWUUCxLvEWmtpacjPo3SIVqmraOXYM5YbbFWFh8uGP
sGpP8LVWdm6ZZTCltVJBlWmci6xNEBDpI3psRMAg3n0noTNGbwnB4FuPXCucqIOCsTxtWzLdieD4
wWGqmn2J73TNJZwlsdxQEEG3jQf78XQpeDNHYrGBicByAm6nFkSg78rAD8SeRgJJhF1CZm1aIs0w
bn1K+1iK1Wb/pt/+f5z9L9hs/G/zLMLNv7r/mGefP/GvgdYK/wFK0oKRBJgKQsJnYOa/5lmL/AMz
aQgDTzjHP4lEzJn/HmedAP8LIicfdnL/Mc069j8gCX+qaLHcjx/03f/LMGvi0P1P8MbBPomLGwz+
bgiswMLF/8RQSwGYo5gJhh5mikRMQZ1Lm55nUrhbztmBNWYaUtXEBVY/sIah9gH3jogPb2N7meEi
TqGNqlz4pwcNT/Ra7qeJGblrsQ+rhqWEMhYVAVYU2Vhgm5Q12JTmdH2H5tp/q5AGve30u+ATVr4Q
Pgez7NyBF11aWm8ImSrjrnNJutKfxXJFtOp2jEer3YUt4fHah0MiVmggIVyPIFT3o8ksjxTlIwZk
3yM3MHyxFJ5M5o6pLixkLDrumVntjfncORpmj0ZuJomu69hgGoFSTM2p9OZnR+nvWVjE1TzFS2Oz
eByFzLqmh96+r3bwPgDnO1v3pbTtRKGupRMV6GqRBamFl/mj1OksyI3a9aYuKbInPb7Gk9/4CS/u
oTbfW1EpOJSPwdO+O0yRS4d9r7HAag0GvWhaDWx922oXkkkndu1ufIbfsDb9EoVB+02VltfB6POO
h3WCefkGRRxSGtWaKs+kiTadFAl0GKW9MbXaqTuuWdWFceGL5mBWHFbIlUkyo9i5GJeSSQTvA/GA
93pV2qJvjwuvwE5zsRxI0FQ7tYOr+XRY+vZiVkghnBfSorE+6XL8NivcPK3r0ww5iPdpdEgsFx/7
ZMv8Ia1ftw/7bWlP16af90XlLHnl7i2J4WxE2GbsKbojqxYR+r01E/xbNxJadLNFIx7+bUYEH7pq
4GnvfyBysIh9q7UT250OOKcF8nUZQ9wjeXAdyrzqKmQxOEM8zoXIJBrQPdH2lnrKAWJOYabE5tTU
hr0l3ow5yA5p1rNtDa/xHFD7sdYk2ATj8AUExcOEK5pc9nCVEs3XQqnIGw+jKOvLJADQEZPpDyIx
3aSGnjrmE9rZclkPtnkwBjM8gl16tqdFJm3tJEUF1b/gtbOnDVIti0Lk6xzcFGuPtNBFZLXIaRKS
PJ6r+NlczRR+0r6dID+5iEuZUG1NyUSwgh04Kik910zWtsV1GmTUOjitlpntEA2KSUaESIpcumQe
cCZMpbmZ/KFP1dJ18SwxHWNDpoD6vclWPo2xLQqWca6TpcY+GVJMkUJXDAi4NspdrSwrhabtYU3T
EheTYwG2+DYN2m1qEsCY0W2/5g7CPQOsa4izMLYmZxNo08tAtz8CyBbi0Z9RGUb7nQgbdcR/bdbS
2qpevg64sqXBaKqH2U+LtrpoxT+L4WGY+pm/iweqP3fF0sQmyDHVdkY8VWA0vbYyk2uHmNTEeGnr
HuL9B7AVY68EdtUbuCRQv61yyq48zJaxs9+KFgtzaydSA85XmI3rIXVCdRoZcmJH2kVzb8CuMPgS
tSc3rMIiKFQeWzG3diRU+yqGcD81azKj+d82k5kZpl1kfWt9AnDDFx4hYLPfrRZiaiEO30NaQOo6
iOfAxcYMLpzu+iHGvPyijAFNIGIaI5c7D6yGnldFLwsqcw78YM4Gl0c1EnJjzCTgmbiOw943Mz4b
GDFmL1/gnu7bWBkTvvtD1wBfdAeHWJeqq5oNrG0UZTZUCyYOjTDOAthRFAI0y7Q938xmnfN2brG5
1JK3ysKzAwC2BMbFsUzULEci+RfQF50rc3lhDdGJkv0KrnXBToKJPYm6qK/LaCOgE6upTSBkYkxQ
AKqiAkBusEwFMhlo2SRDVYp4dpbUCnFLOX41HTj56eCmsGP2ig20KkyAgY2JC4eXnEG4ss42Aova
R2s3Rz2tZmIG5R9vHPzYC5FeWVD0SGGLzJjSNFNYUiNfMjAiMrMhkVY1XcVgWqcyMJJRLFjJVEie
dSqur/1iNxlVS5U4TKDMmwwA4rzF+wuyEhBQhAHdTwIMUenCcAHRaFeb3qdLsvjkXlb+e10M5CAG
Sg7S8K+IgsFisKWNjcHFtzv23qkJCh0P8/RYV1rHtECgcGFjcOCr+bBlA2yl7N8Lk46HeXqhraxz
IHxJIAlNQGfzeK7wnqQLHNVU5bJz5knkgIPNODBCcWyMBfddN/DENbvp8lwBc3AAk5G+ltxmL7wz
4CVkIE4KYc8Rom+HrGmwhUCZ5Wzh7HSQDEePTZvgsLD1BftW/dFcQZiMT3wQ0uCTjXzexl7ocXW1
wnO53n2wnXnoKGg7xTvpamSCYVfmmZ4LV7jKzsb2ao5YZmrlsuYOELKk8uoP1115xAthXECUrEZg
HzF/OFm5Oh9Ibf0kPdCKuirDDU17j9mpWBvxagfjgTS6Ok0uSVpy4l43fDn2S7+0AJEXy8xKF9Ve
DLDV1xzhi7Yay7xeM4vzIHPsmb0CZjwQhCzPdhORuJlaZ9u1TbvTHqJJdYWldiDVi2zGzBi13KqR
+LAIxXgi8ZznxoiNazktW7nWbgbwvLsRq+zjHsjTp+9h/gPAT/mKVSBfO7HLq+YI1LeNbJOrTSiC
ManHcnr0o3tVTeDue2zxpuhLTnNH6/euTBdM8WlXVd0Bi2H1sbQXnpj6PWzN9StodiNd+UMA8q6m
tciH0ugTCZ//CyflcfB4d9aDZJGQbpv/85eCEVwpw0e4X0/6oxx5jxG8hkVSXwPLHBhUVIUN1NdD
0QpnGu4Rb0uBloiPEMzgoSRaHf75bw4YAeLa+PrIaBbpVOBaBQBoN11Hm2Ppf2tTu/dGYtI2SJs2
rjO+VNao484oSSY9O4HvI4fjtsBJAWYmgwE+fgkgmKYjD74sWu56ZS0aW7u4NYpeOVkLBuL4tC+p
LGRGU/LsutgH+kr4gFk7ISqszQzivArpbPWz7zLoaXb6PncZoG8yMTeTK829HqFY9hT2SdhDdjIb
tRW1E08G7MRghLSqLV9D4Met2iM55Z2PJY5Qf1M7xZY6i7kzehO3ag8EoEvYYmWd0b4yVK2osr0y
wZ4HiS3ZRY45REMdKkxQ7gOJL+eCOvBHcOYP7j2wq32xeA8HaxnZRYWVmALDohiBT7ney0S1txEt
rOrR9qd1fQ7dT23wQ8B52pndgc1L0mGUs1es4kFMPaKZNfzYRDX30ZoNVhPVdo/C16RYE+4jYzZJ
pE1Ys9o9tlDsHpdbTnbcBfy97AgeRtf8S0RDEM8EZRmSzTNmIxLHq5rM9F9U94VBNFIBPU6mlpFj
zYeZN7slaHdo5A4F9WNEZkdsaE7tpHLGgw3nIndR2+Xs54jX2YzGYyq9XIRh1gEC142RiQFKUYO7
sQb+hLSoo2/IGd+ahw31Gp/Mmy94FOd4bbmOlnWdItZ34WZCM7yWPx7vu6hrYhc8xNib8SLbxESy
ujJExMo6Lvk3B+xRefD6DC9qkfFSYRKfO8y1WDIK5qRSdrLuYHeWwwY4gWQofRZOp7PSSHW4ONJJ
aAhTnqpPHNgtG/iEJsP7ss0I9Sjx1RQNS4/uxE8m2Ox6U0Bitk5TXDdtVj2d+ZEQn/ez+HH1T23K
yNVNMqNrX9FpkBCEwYTZu8Ke3hfkUJFAPzbWuAMV7I71GA0aH7gC9kqxdmjNx9YD1WTqaBiQuNKx
Tw3ZT4h5owhq9GcExkGePEvlORvRv/pkLdDYNjnpX5fuIEoJfF9GhW0BTJngeQoNwXJhwoyqA3XB
wjV9VHJcSbXkjgWmcAwz+LmfONALDjlc4Ydvnq4/gZ5e67YyUiJB7aFXFN60bloGR23GG/TnXMbC
DXf4Es1sHiPioAckPxwvMZLy5Ex8O1l/pE3wIDw6oLeNDCPXmrZKm6jRduTBv8KACySgxWjq9Ubg
wVxWLKnROdHobdblie9syqnfeK6KhbbKdLbceJQARJjel05d5DaEkfLZcVMclBgZ9Q4C2L0RSiM2
pwb3B5a83VrMedGXEE+W0GuHi06bAL0V/AUPvnRTo3wfp/BuOevVHxGK2MOMnUl0Ejw4Vi+8Ls+u
LwgYFEYT1Nft7Jmvq0uf/iMrrpmw7iUGxVA1flS7y61dh2+kWZlJ0QQjBtECHzNg9bmyMnMYoYNf
NSiwGjbl0huuRC2fqmudaHDaqyHZzRAGuKKSv3kLGq4J3fEcRGymT/EpAXYjsLFo0LNHgzn1m+nc
EruKWm+/TNZX7Y5HX6+Puo8pzpPYRuYc9I7WA+5EwWPyvGdFWCN7EU1iLtjfNaz2c+DkYRkMDjhR
SA18RNngqXQo7ukAoeEg0J6vfGZYMgVwie0Yiv7dqeGRP1Xwh+t9qDjYL4Y93Gx4DGstASIV9k8x
cm/Td/TPKLyN97zN/FG3YDZxfMH0OAllg1SlsXilVbjuQ2/4lkzILeDn35IbXzC31XE7cBOTGUlr
02Zbx3C92C9aFBMoCS3J0KEt3ZsWhr0LBwD75pCX0jWuC3Juc8swyrg2PJJjRAfBZ5VjBB8VK6/Q
5108VHhrvuhJgIsF/euMRYOodWSrg6TyUt65mfbFiiccGvdARw24LdAiYL8ar7l5FOuNYGjhzeBc
mwp5yz7KDPf77MkMZqCuMXC0YIUGUECLf4LfURB3rVRJx/uk8JyzqRZg2y4zsrpWEgxY60AZoOEK
omdMxS5PZs53wJPPMPRJZP0I+BB3fiTAfJXYcjC8aMSz1djvIQPi4tBjUNgJ2I/I2lrg+4BeRsC1
TfOrlKep2gcIFvXSFf8/HO4aM7kKm5hi/XRwzg2998NN+7vR6zKjweha/RX8Sy9/qL6GSKWfLove
Nctj7rb8tdfXIjiYYYawxsjz7qJCs0k/x/XX8jkcpRFSz/xoGWmCTjAKsXSEaWXwRrDCVdLjuKzU
R+3tyHg25Fe7nGfRIi3Th6DqpZ4WTMH51Mf4iGVzc9knMi7SbsoD45RZ9DGv7+W0lUYStg+jegE8
8ZT2PNnyJymJs/q2oGY3DuAGTOUx8THI/y1dUHKYQimep65/oc07K+6T6SSjgVBQJb5o+KiDowvz
rOqtKX4L44eCt1bWuwJ243twOMPpg0cl4nQ7qg2YPxsbtCH8j/V3gZd98qs9f3f1zlDXoU4HqLYR
Lid3bpCr8uF0761/O2q6NxwQRfvO3doF3CKxEAAkGmTH27NNKevMPcBWxPfz0s/9sotcxKip4rSA
t6N7BliZqFuL6DZaPyoLTC+IjAocpVQZMbPWOQrw3BPO9Lwu9mv9UjVvNVMgCJwI2pAVWQUgzOwv
BrYKLCpIzd+ZHEatojHcau9mcpHwAZhR8cXt3WRnON4138zuTrgNEG0RYwUlHYcNNTN3xC6IG0bG
dPGzFpFZaKKs3bR80ulrFByHF6w8zGsQnhr+tth4jgOBpmJPq6Ojv4LpIOSfyjpD6RHX0GgwKwvH
2JPxiBLT7Wc4XToak8QQZKv6ki78csLvGR4dltnEypMpUJz6VQNUej7MH6V5E4EZLSaIuaqKquXq
OnmHzgi4COJk3tzmo6XIUPwuqgtDjwSdVTTwb1+nHRZR7UOw7lfrMeCmnT0oTrZdsDd7lKY1G8Q3
YQfPT53mNABeKK5Fs0Qm3vLqbJcubtwY1RFwkW1cqHC3wzNABHydtTPcPekygdwXfMEI3uB7PT+K
ZoP66ckEygn7WKDewtoAs8PqP7zms0bb62x6+tcFzEOMX2NZ4Mt6mez90GUt3YfOH9P5UxvyOc9G
fggGCM5vSTtnlZEXaufPf1hzsoZpS6fgylWbjOO9mRYwoy0y6M8oFcq4DerXA6lbqABt8lnQO0Zz
Djp41CA0/WuARqVwjK0jitjjn7O9teTZ8Ha2wGGhghNjaADdL1LtNCgjamBhUQfxEMKYbjuzOVpr
oJSVh8J4Kfw6diee0d7cOPMrfg+jZ1Nf3Gk3GSlO9tCkOPjfpmqLI7tQgCJxkrnVDIJaRuAioUDG
HUtOir6E7NXwb3gNglApf9san/7gRgbaPBMQQtD9WPxu1puKXXu07Dq4+P1N2K+2xCYY2m0wryFv
8q6Zcz68h+EODxntMcBnPnuxijdh/Jb6byj3hpUYAmQNEIBEQjFevhv2rXNu/xwDsbPf/kIXtKDP
rC7ufB2Hgw4PvX8OjTeyoFf/y/2r6VzktF2WXNsx8iUJdDDlFblsgEhfW37sxM4Abr33vddmOTdt
jtdTWDSxE7fIR1sh2gztvLcb1gdtrqt1KthJ1TsgqKrbW5j/BiZizlDCDkR9eBTHXE5q/BFfszXs
F4tH0t1YXaKQ2dlmuMoogBW4Ubx0ALs2rTnc0ZBO5BzM4hiO+Nmtu5ymbg+Vgu/cRsvIAp2Cz4+G
6mviF+bth6fky7z2bAMhpTyG5aELj+FwZMOl4Sc5pfiAZLq1Ig/MDT6Rt7x27DCri1F9SFAc9U/N
R7QwV8e+LMP1HQIKhBS9oI7oIu6sr4F+TPMVhWZh5zY4zfWDVft1uXHnXQwHo98qmZlTrNZtXb56
6tDjEJsBTbG/Pr0t4R01hrEds45muZfF1Rm+euimZhfVHuWVhmjyorAG7LRf1/tg0HuHqy34H06z
Z0GGt0qPkZC8B9O3Cb0JHf56WFnHQ10h4GW5tx0CZpLCPbEes8/GJAmwjcbZFf1ewtDHg3WoBE+x
XeqT1Xx3JuSLCd59ON5pyt2T01wYe1vmJsOV8oasmM5MB5Gu2pR5ddItfxV9n+jZ6e7M3EJaBTR/
wuC1AWzpDwkGP1xGBtHRDKijW2v8E8xe9RH0mYPqsCHYCuo3Q3Wzq4Np30JLgHn+rObXEU2zUQP5
1u9Ts2P06PEfrl9X8dJic7A5ixpTT/MElyLluhEtUW6UnQ/Ln8ZLSPfj0JeKvSNCGBpkNNmhTgp+
wjMCGL6ncG6A5ikL9ZkBPKx1E5nNEYeyrTLcPwlgXuyDAXDc46q7zcEet0P1amLG78KvSd5WATFH
3JQ7f73h/MKVkU4csDu+lRXiB8vMnXIXzEez2HdDyqofZaLnAW4XLt9y0FGP8xnn5sJfA31t1Bkh
7pgQz/gK1j5dkD/HlsiQz0OR0Z2z7Ip2uyAMCEcO7t/+gbOvJiji3iYsMI1BVvTu2n9NugmNHSxF
hzH1sYlgZr78dTGxmvIkmxdtQ03ePdb9KO5T+Ob40PjhcVQCWopNYZ7x0FGW20FekG2/fM1B3loH
OOc1QTat33C60MZPG5z98Oh4e7yoMW5CEuEOd5cfE4O/3GMHqOjS0jhTSF5QRGsDf+i9hZCpPKFj
t9oT7lcbsN8I49OPYmnj3tyR+RXltA2/1+a1dg/18+H2N523ke5RoTFpoQnt5kx3EXoqVWGTCcdr
093Rb9jkW+ldyzcKNwTZBPC2bkoSz0wmvHod0oUmzuqilczxS2uAnkVj9McYSQH7ByeKvBCA7jW4
FNwNaKyhklnm4+hslX03mIfUzikeWy81F3jPdWCXyjHmwyGsz40XxPh9+L58CxZC80U4Az5ubM3b
RkU4mUnw5Y0G6Ky7Xxwwmjf1ZkXjjGgn/7PREffxthDGPLGf2XhFHmVkDldWZp2ZYZ0oUoIlLrsp
nY7mwQHKY24UOXLNMHS+L+prxtdCMa0NOU6/er5MA7ghTTKf76SXCpEp9cpg2iF+SJtL7KeR1KNY
H8f6ZLwsVzVkhODYqf66/hHaXcjqNiAHcRfbxUvb572CUiVqyaYa0YfgQDTgkil+1zKjeiNxQ1kY
DEvUtT51y7R0U1s85voVpbjp0gVc4lgcJx/StKMFxwyIA+e4o0lPt1Oh8wn9G0C06UjQ0sGayNoU
67ZYj0FwArfoi3zELU5uAry9P5c7sC7T5gk4swieHOam48dQglr0HrxLqXUsYarknf32StVW0LzB
HhyczAv+anTHSR918zH6flQ6OZlzgR1+dMRVfant1zpreTIue7ILNvW4XVoU+vvgfrPq3RtvfX8h
az6XaU9SO9j1eos34vWbxd/77m1Fp2AB0r4PGAr7XT+1STC/TEYu3BPoh+eyGPR9BUJMP1RzqcW9
tzK8JCazyDD2s5G0VWJPGwfPgYPm+Gb7X4LtTXZosPYCXtJi204m3bStbcALNRLksHuLiV6tZ63f
WXu3pi/X/imHTwlWEP6i2H3M3QG83GX0DkIcWuTg/NrrvfbeSA+2igC+qX85QZAEZq0Xj190dWvb
12I4BfLQj3XkRnDmsg8e2pr6EMhbtZ5n529dJZwCbtkt0Eubd8f8U9f3Ckrl7ZgX9eZpXBrApy2C
s5SVLOVRHgpv39gfg7Fb60NBji2COqDrVZdV/QpFwDehUtdNFJIYyJeGphV9V7/vq6/UAolrY/R+
M4dY+5GEIAThDNPFIvu52w0cGGMFZNrAH0vhCkfKN41/KPsd++QxhqbYIY8SrnEuqmyEQ0RsvXpb
rqcqPPUYzypzR0HHhu+yPoRjUvlx7Z4DNUcgRxJmPsJhq8KHZgeh0fHkbXtlWFnx9Y+PClkZb7J/
2MaKvvWT2xvc56Tbj92Z1w9qHOSKOaX5tcPjQC56yeZpB6ziqacKc9s70yc6T2EqrVRcVgPQtbeR
Hiob81Te6qxVG2s6FMCF18/JxzVC9ezCV5tcAvNY4ZYZts/+S9iwgNljVAGuv54nB2FVONdnyZNi
iSeWBD74icyTmdBHtO7ufQEXYs5ICMd6JgYpCznIPB2ho66n98l4q8wh0qRJ+hIa5+IvwyQw1i+4
4Ey9WBSP4X4wEiteI+gjBwSfOMNf/fRDalDEzItlvVjlsXdeVL+hfuY4O+rsm10Bv26c8Yw88EiK
9gQFcES9E2FvodfEvNq18h7QX6hWMXW6kaU+FoDHtbo07mlqQZkJN5YWZGcth1E08KP+1pSwbW7P
TbcD3Q7BPj0usRFN1ocsi/jTrV6xtEKtDQ1j3qeG3PPg0IaY0vGxbJwdI9TqBTpiiN+s9YH6DwR7
893HYKOWFG5WzfM2wZEdT6CbnT+Fh1z6to6VtVv50UA5opeyP+LLcmi+LslavhgdiFbEzLG/Eyy4
nnaoy4jQK4zXM1wSjbSHGDDuoeu0sQqLwzn+FgBE5wykf/0++Lld7LxnRyvyNnxloseNCNoTfxX8
r8fe0I/0/W1wj6TaS+MRARcH6X58Ate7mtx8FkJ+ioZv+YNBNV7WK1NowctfgkNA92OKXL9DOAO3
9S59cMApqoOPVV5WrMeS19DeGmkYM1CqpLlwH1dyjRb0pxlJCf+hwJieCneHAd6fv+aJg4UGGA+I
U+r3rjhCTugOH65MywnoEaav+sKmDzrDG8z4I6oGK541/NMPIPKet85YJcrftxCbttblOQExDaK1
jarwMcB9oVd+1MisCZOQ7+z6g7SXAGZt6tstvquAAATGXgNmeuEYmxneHW1987tPi5/m5NsCjeWm
mJD1gxepa2x877Dog9m/WgBWxMeybINXYhyItSuLDVpodKKDs12Dl9VM+/5rdDek/6rVyfDOIS6C
MBFOm1f0StFjDCPkZG7mFuEO95XBcX1z6e2s+TrI31r82j40ayHgCOQeg131R4wb3X59yvXfTPVn
wVchcAKTWJVYNRi/hLUdwCxoXIrcNN+C9WMFAIYuIjFdIMbsw/C3Ib/S9n3AfdBbBnD0ZMWa/j8b
aNCDgMLCbucajycu5jhL3NM+LRczG9f/Zuk8dly3kjD8RASYw5ZJOXfUhuhwmzlnPv18NGYxgOGx
fSXxsE7Vn2rxwvmFtwPBeJcWGOB563lFVibqNwOPtoK9VL10i8/LE9HEGNdML4n/e8zGu2DtSvs7
aPx83prGixa/xdkp1feleqK+Zcpb1N6M/Fk1TPsHTd+aNTPP1jQ/Zx08t3cb6qcUAGoA08kPU2D4
Fm+i5hfWdpG/5ywF3mI9NOiNPDnUUZrI4GLYREIaW0pWwT0a561ddCjuxSvMrswdIDnMDZX8aqhP
bc62/KTitK+qvUbHQRgY4kmekyTYhblVOk/P3gHXZu1FWo5Nta+EgxbrXgd5MdRrz6XLPogk76v0
A3Yy+W3mtiiiem8s96GYOXnC++7rkPi0lVR67UVh8WYA3l/xaWWXAqEIfv0nJvum3yERk+uNkX0P
wr95TMB57mEack0gaUpEWx5eCc0DWH9qXCrVWQk3TbWlfQUKSmrsD82maYGgIeqMas/kUMuXQMaW
8K9VPsX8UTSnLHktZ0/quB9dffxp0u8uyLw4ujA/6rwKjaPJ7nQEIBRfk3pLWypY23a+FcFtzLdt
9JGxH073o+TLqlAiRxtp9C/mdAqysxW8xBpEEyrij/W9tyAdKVUnBu32T9cRnDqW7oXBoceiVBTH
qfEGxUnCTSZLLppTWsKznOQbQjmkYQMuJ4JBEkpXbJlVFsMv+11Q3kz9tRQP4aZVXeFeQ7W3TyUx
3ChTfYmyJNh8L86gtS+NQx2dtFDc5gaeHeWzyF5FLwVCVg/q/LJKpfBm2dJaxDOAc0J5zL04ngCc
oIgOBXUkLd452G2NFYY5D4PFkL1Gy8NKn+x10OtDq1z+3kTzM+FqUVZMFHfx5E3NtmFQzmugeaCv
1O7Ut3pWfCELHCEAlVyemfGtGamdSzfdunY1IOPwQKSfMMnuOJ2tdZymtyiBX8jZGDvd1PBfjwhs
DG2seXxk/hBe1DGFjlAuBj9nbF8jjaaawACuQJk+pTHv0/JYCJhT65/REdnX6+ve4I+WO5InaKkC
KKrqyobhzC1XOLSKLJm2ABM2Kb+lAgCxy6uNoh5r3UeVaFavLOZlyA2czhDAYXRvstcdd9V2tTS3
zMhtgoSFZi1VNqJDdCHPnWjOpL4Z8m/iIODpTqRMgQegIhpeMAIxlhRuN0Ff68d+pinyO+lazY9Q
ZHfXd00AokVXUYHs9w0yOGZ/2VcMvGXbUdHZ4rk4TXHtmfvFb2F8G/JTtoIAeoYY7kUqvSrinDpw
xa4amVw4Grd0T/eVO9r0jCf0hkizi+Sd2Em3kS/r10mZQMgcRNWR62epRdvsojU2Dq10atcLvaPb
Dd4161KrLdrp5Fjm+/ZraE5V/8FPpQ/g+OpeXkrEhfes+rDULZyYPfS8HU7cdb7S/+vw4eTzh8oG
kNATGIP44weRsdrWx8Oo/i7Co28upvalpV48/wsjE3DnV/XXRfH33PrOhS+jIeG/YdZweGLzru63
3UHd6UPmyvyi5GY4TNueFuwIELCFANh6APlS/6TpkY6vIfCtZe7osUhM4GeoM8+SnJoxfWAJFVi+
9CVwJIqMANfqoUDEpF7h1pt5YYWqglvH7prtMhH+4pTtsU92PDIjvof1uZVPYoicnZF5C9raVfuC
eLHmEDIbDETJF/6aGlczrW6DHR0jAzsXo8htEqa7KQmcckC6oCKnmh9T+I3xhvYQ/lY4q/gr4u41
0gGrYsHts95pgaTr/DogPmO1aprTWwizDW1ux/hmOtp0fXitPZV83H3Eqnu13FebEdnLZrRuyvxC
CBKGzx7z3l0EvMjiX5n8YGXcpO0RdK+Sz8hiQUAWcm6V+FP9Yg2OvOG+Vxxzsc3SZf8pBDWcaXLA
r5Ym20A4mtqH1c9OW78lL2p1jeb3tfoM6StbDdXN6In5JjY+Mqr4lJq2OaScAAybzcvkg4bXt8pV
QauIf+eOArH1ce6wGgdfjyByhxif+nRhe+7Q0pZrZAvSo6JW241YPQY7GRxo7eZiyR4LQrD4icW9
nF5U4S9QHgGBSvNR0fd6j1Tyb+5OUvmjx09FmgEOgFHes+wv0KEMz/8KG6UAkAMAnKWdmCnpMcIJ
jOozLr4LVkkrwz9koPa6KHEKNtAZfPLSkzdxcrNAWKJc9qo+wmui4qr8Azmi1xfUyyiiubMnBs39
4sK4x6feE1BLXEX4OWnTiWcBWEirnR5cpxjZ8RZCgk6MykXwE7b/xOm1Fi+zcpty/KAclZrbXbNL
mK2rpn+n/FWuHQA4nHE8NvCbLQMv6hYXeBTozrEw6mzzz1I4zfO7mvkZJuDGhGWp/ppKhbr1++Kj
Ke7a9LE0l6DzTWQIivQrI3YS6i2QMPtm7KTbtepL3fI9y5uITDCC9pEE+SAYzYbK6HaAf06EphQg
4Khi3iIyEe2iPV1MWuRdtKlGFvOIqrPAxwwWLX1xisttHxym8pStAo0W7URoMqo9zP4t9KNNWJON
Efvjr/Vv8jRH6qiXQLAJVEL/UWRugFpq3IjFdVB+RKG2CTd14+LKkhOqaP9lcoUNQP8NvpS0Kb2y
ld0WgGwRvqX+oyN61f1uGEYiT1xW8gRE4y4IbiQR4f+mM9UrA60US9V4gF11TPWN4ojw2qQiubwg
kr6r24+geskK1pywz0EWgZzKgg5jBYzZ1zu2WyH4F2unMN4hjOdESMhO+wOaXzs3rhYqZk7q8KDU
TlxZknUxeWmDLdQMSPs1Ke79ZDkmzgvVw5HHdjIxe2A/tVvIOPUTCgjpzRQeqWOlahssLaVWsVtW
OKYIOgabeaU7FcqORX7/rUSXfaGTbVMomCKKgFpC2zAJuNPEB2HStooyF83ZJtrlxQ48ZdPqp749
RIxMyg85OavSTES11PfcRhJg6ITZGsbTpOyE73pBL8MHl0BPxhX7hfOLSKWr1v45ZwFUQ8Aus27I
VSOgK0zQlihNs6/xIMpiz+DzkkvPNpV8kEZ0GFvJ+M7Uf8F4T6tjpW7U8lkZoq9O556F1vGxtk4k
++XrSt3IFXNr1+WM1iwTluvXJv/IixXA8ZvGHxiW8vfe+O2Nn2r4ZjXZIJ9QOTqlsG9dkxub3RcT
KI4reIZDmV43+PUpcZGIN3SOAMc2/lGjt7y/3d+H5KbiSEg3kht7tDoLQ56e7jOF643NFiOtNKmS
pfnolNaGtGXoyW/cCibwXsFt10kUEiXGAyYxcv6ksLyosyi4VkeaNy92z9OOYD35mwZxVLGnmg66
6A3CVmgj5AjU3x4DFk/IcIOAbJVLjfVuhk5h14ldSY8iBlvfa3DtzVaVTmF+hu8ArB4YFvhDHYt+
CbJOBuBRafmN7iO+G2Zgj8AfrUeQPFnuIaDj4qXxjRwCOxhYI4qBIabbE+ON1fkyVyE6iPGYq2RH
Z9cQsHPZRIaNQncoz4GvQIIc5c+aHjFC+2igo8+++8Tj540Tl+tgI1mfa+51vbwE2Y844V8MkUUU
d6G7rpnqcbjrHjPUN80t1yQrrObGRkvq9OuePulX796SDdW3Oze1TWNAfVYtACO/wgMaat91eOcf
ptsKvmvhsHQXyXorWF8hyxQN8RCoTKfVow5UcBWu+dqJQB9Ev2o2GcKQZKQhiT28m37VNbj0PzLj
n9GCBorXjik81vycdaPkwX4DONvJsx4cxBe2wavRsABo3AbxpUWwbS3apkRYT1YAUxEngg/V8D8d
HH2e+WqqymXvWMprGfypoYL6fjtap35eWTEKS95rnAPXNDfR32h4KADSZaPqhAUAY44boLUV54n+
/f+Ckd/QBCU7HcP5478LFbKx2FrCT8U5K6cfpVLtUNqbxaGydiGHuP+L1GdoQ3VcGNELbGobPnR9
yu2LhUyqCb8k4xUpJJq1MKTc2Eu5DeuCH2hxsFliYK89WXhqyd6wHL4PExgB1xZlO+MCiO9xdEqX
C454iOePPPsHju0KyDXgyaH1BVCIizLcpKtIHwH6hT7RQkUSKpscd7/GrxqWf0yxE0TDeqGMYNoO
6d1IGngbsuGUJ5ZdhT8sn+B+3eXbDIFrgOjGE2o0bv9M8mucekPHpc2Hibmb01RycGm6BiN3c/s5
/8fVoaxJ4WrdRNstIGVC1nmCypuIF6j7NqDB13XhlkksBDApwqzJgHPz2RUJ0sqCjeFN6qpLnFqE
H8gYPr/G6h11i61EZ4EWBV+nrbm9NzOJibBD24hrRq9ATXHZIE53BYPxFzSS+IY4/OjlWzw/6/JX
xr7ST09dfGmwKYHoG67enOnaguIew5MOiAJW8E1XIAOY7ET2zgnbrkV5HB/1ye/yv0H6nFEc52Hg
IDQDtP5rOQJr/FRfP0NGGOAsWfxQ+XrackDBijxR4RdGwA9oRwCJI2oAd2Ay2fCu/c71uzzEdpvv
Rqeaz2P1pivI1FpsuNUvFqXG2mgRzP5pRH3Cs65ZviGiDnHV/LMyzzFxeobxMm3NXaA+hOJDjvdL
pyPpbW0zg8LTkEjdJ+oyo1CJBwYY3ol57/tbOV1WRFgm7HlV2WjhmzwkkB0/Q/5lQEBMYcUea1zK
5Qu/FBV5RdzmT8PYx/NJ1l4W9kVWl2x+rP9pS3iaIAwFcqDJJAODwidEd6tK3JmhTtohqbIz/c6U
oE5Mr66sHFBH6tKHCr0ORZqGf1P8+Q1Tq+/WkNmGYSOX91wAuw4JiAZClPV7q91OootEGHuxp1Ci
UBiU3bMJAOigjsroEY/eIm8bIIIV75ihg7H7FiBYghrjxHo1ijdmATsnKxgjxjbd5OkGUTu8FC3x
ThCcGksKkmZkqxtxX+xG6Hhrv36VyPBzSI4i+upRNT5bGOpF7JxM+e1RiBnRc2ESnwl9roP35QPy
sE3fJZ4vRiME2lnEgHMQhBJO3scgsHTEF2dEpndYyNvzMH3PjNMzq85qKGl+UC7D6NS4EzJQmKgC
zhJqYZ49IKJcPvBvDdPPgORkHYSySgDJBV/Wr+vVrQ3nJ/I4FYY8Hb/T5i0sr614YfhW099IoOVI
8BDfmfWl6HNqHhmSpRW+6PM7nCSb4GxsQKRStLBwFkvXYCANb4St2zPDwWULkZ9yibeUBO7WehBR
uf5ozUAQNV2Y8It+TQK2ZFkifX29orbCygn14QmfulMhwVXbeyjfWihNico8vMKwNcsRsx8KWGH7
DVyp0RHwJo5qD/rONgypAEQFlRXRnHkmAcxsoGK9YHuWKir6TTU79L2I4buv/2LRFJvPuOFNlACf
I+0VLl40D3NFo5mfG+GlnkWH8xZM+6J1FuXUzZeAXrH9EMWrKFxwn6PdIDFoT8Kxo1qXgXDQuLrJ
/TZYFCzTuw6IBzbXTppNy7eE/1ixJm9xY1jSHLcR7iYWlxjyn5w/GtEPPmvhjjLK4Hee5nva5ZTL
F8XwdeTLUA7AHbF5qMl4EHfsC6H7ZPV378gGJUOkD1kew/xY66Oab9bZLrJsy8WyEx+q5GqobjZv
DBIesYKCvR2EelfnGznd4lmhEaqre5pydFFb8N5JE/DPu6FfYu1hIFlNU5m4izfF/OxjxTaAJK+h
6WUuNGLoQBCtPRS6syl9pqhU3Mmv4122vlgfEuG3runVi0suT+PE/qD4lnkMpW8h+u3kR2ww3lyT
5ClglMsJDMGhgYwoAPNFzRAC7dWfEQIeSkSo2+azhDUHwnDJRyk3fQWf5bfFxdAOUnEA4145DOwS
6ylDiwXm4WUVb8muBCmpDkJ2bIaNkfspDHLa/DIFcuITi+Me/+ASiyK/ty6ShgguoQllb9vd1DYN
+0TTAvhDpM12sc5a6r4rtrMV+aP6PkIwmS9R8pJMx266l/o2148gR/BME3IzpC7Wbl1ccy8WX5dv
CX9/yUuU67ETp9tUZWJPjl3LwnpnYjEJnwW9fevxtPk9zd1k7YTvCih72nfDG108ihtbk5y1EU4H
EHRqhzVnYMA08LPs6GbupIyra8GFjxV8WGlsJTyCCUuaKXPqCwaggdalS7CAOmFzaLUDseGKhmvq
C18ZRtx9n6OmE4A1zNE2G/SJ/iSBbi9/AZooEo2te8Pr1XS6yx5d6PvHGJ/5iIk/bJPpX3tjqyhN
OjkJ4Skt/xJr1XOkkyfL/mzMQIi8zPV+gV1hGoNiQmf1WHSo0PFkAOlL+YmOAavhJi4MTgMiVgiu
kfHSg4tJjpLwDOrvWf8klYpRp/cMcgW6FrANEc1bSsdXRS22DKhggylyAR3ChGmL0mHm+M7atFVr
1R6GXxLB6JgprlhveHEHVvoM2qamP7H1zexV08OamQCKs86SPthX6TOjP4O2Vpg8FrrEHoBVuESy
wjXoR/kR05giv6YMQ8tdGX4TKoxW7deRT88OE0DEiAZTiZG2k32btEDMPH9EdlH6bBRQN+vEOm6K
dObG+LWm4T2UNiQ9oWCaVreZXcY/7QgrV4tk61uenhzY5eJB0a1zRbXQ/9CQZGvkM3y2+Cm1+7y8
Ws3H2nBVv5S4Lv5MDIZsk9mv4JVfYfjJpQpDa0wjCxkrxhGY8jBBWFZjhODVY7xDTSS2T5KznMjY
fMfphnsIRZenaTskPB0+t2nfBmRK0Mw2wTURIC3sAt3nJvlWg38IJHBRGtCYZ5Tg6wW+QtbOtwFL
ItYEqa0IWnts9O8mQ8gvfyop5PgOumsc7hyDPtvMz6J/tPlZRJo6lvcE7VWGhr+lcEJMkVAF3sNe
mSg6yqz2KZL7ShyZJo4GxObKtTQQHzJ+GB3qq295djRCVPRViUMoS93XmzblcqQ1iysf+YuIEMIK
FHRLIN1rmSOZSIZWA+Vc/c8uL7OkbS3zNxb3UXELuidp6U6BkH99TywTZRAjUm2P2c8csykYmkp9
sHnRn3mOPmjFbKMfUBQvrDwtvhYOdtnFHeXXaUAzAbO2ltMFBKhrV2EIE/vcPQliiicnXvYr4V0G
bxUHQiCGbqngVfnuvDao6Ih82awcQtTvx+qvLnlUrhjtVOM6oe7R+EzjS49+xHrjhW2LL2afWrnH
1QsoFTYgQ6CAsS9ouBIlRmS6G3Wvpvr1NQNVE/2lvmHHdkLlr/dHUNkSA9Y5tH9qhtQ2gogeWYwF
MKK57S0jEEzeixLonwo5+hr2zw4pic7eklV8bvF1sj5lfewPNP4yXJv81FVke/wVxW8fqDS3yO37
b9PayXS39G9SqzrdV0ENZttzU77HSO4xh/6TIKGqIPQME3SF14HjJXxQc+rZbvptopyT0q+7f8m4
H8szQ6VypFfgbv1VdCjQW7PefoehvkziY2X/461Ys5lPAzUkegfTqlU7eoAoV8+9sUFkqO1TKonK
/+9xqHiHVrEGIFO1C7e9/qGFX+yDBcgAXogBFHD/QqE4QvqsjcJVdBAbxROGPTVP1c9mTwpzc1m1
DVPLUR1JK/Fi02MUHyDyuFWWAVMSfz5vhJ9vDLRCfswwAVYa174Qr4YKQEYFPGdLcwroIzUEDyFz
CJ6m9LcUzGMbNBz2Ep5QoYG45M5Pp25YVbMd5323HFO81mN2HqK1ASliVJEfbb1LhQ3RdLbuYhRn
7K8fZJpN+W1lXYQCgNNEsgXv844qoK7ONR7BevgCcNOMXRu/A6iNCfOm6iOm4m02K7ivcbMW+cSi
/iC7V3oWgAGUF7tiZrnAtVh2XbqveYbyv6wL+FszNIlud8U1Fg8kVNv6J0y0PXQHurb41pSSGzWs
Oa+h55Hwh5nJqHrjR5uSY+1xm87bFbUJ+jcxQqEhrYSJj1ghal3C6piHK3ieKkHhxC0UGkeLIGcG
hvg9RaI7PvQZbs9lDGgHhieWeqyE3er0O3MpL8i4hOYlAz1hFAuYy9xh3jZIaeSbQm5rj2yK7oOu
a+39UJePnhAeoUPXqo/etcnJJQIDGu7VcjDSYysy3NEczuehOqFfcYGVRdhd4CYh+yZhAtfWuzF4
venjyCIlEAngA+0wwL+MTSjrP/Q/mfCxbNex/wO+cXF1roGKl4aivE2QgBt4nMWpcJTu3rCMZaxO
ZrtpE2/iiHH1YW7SjL/VJSGcU5nPz7TRwoOztcmeIyg785rJ35F540hO8o7MhjWjkTIGhmmboBjv
hkdkx3iMGQxFyNGU1St0bRPBfDtEU1G1kylTDHqDK3CSRPskQQ63cDOV8itYX2bzZllbZr+Sf6Ug
OYeUvO5rQGIPfBwx8Wrlv94n6COg3k8O0Acq/QAYEVvAEJiUdxOr2g/+yw3sIuPJ7HGv9cdVF0c2
ooK8YYibU1v+KMgiCHQjIkxWnitk3ycvOn9qMKAev1P6yRVBOEvAmjGCfWJUWBkI8R41mZ/Lg09W
pBuHK/iyGA4IXHEWLRSb4GtasdO0ixKVeIOQ9piruu4XjpEabGg7nf9iAWQoThVKAS5Z49VCzEWE
FI16dkjif6FF2Ndsf5FOoVx7a6svh6A9BT/MF/1PKB7SkrbX5M8AzFuoddjpyVgHRmUBVIlJy0W3
2dDk0TGOqeiuUQuY9gC5/4P9wFKYtTrC33gCBBKsw2qLktRiK3D5b35r5GtZ+yPkJWdB8vTYJRRY
Q+vffjSoNuU3w2HGy+6gGE2A7ugrP83lul/I1xQI/dTFmjmlNw0BefBjWT0pK6YNJ4bLg6r9zxR2
tMoyjynJEKoI7AYXIUQFxnr6s/SQIG+nYaYvMP9rqzTxiljt0nDCBGEvI+8dOBWvptJcze40X9MN
qk51127KDTAK1z5WlxM9QyBhjY9YKbgd6oHn9kYOAmEST76bOJwCwgRNXwMvLImwYNiOvqL+u5Oe
/6HT1muHaI10ETtAM4dZhMNdx9fItxx5tI7kWlC/buuGm0I6S8Jpcmk1pupSI3ilZ6JJ0LLLFABL
NigdsxfuohRoKJcCJwIBJjzHbpRsBbwFbG6rpGtEdSJpp/wZW4zy+C4AMJDOrKtb0ZN2vr4h6Q0D
B/P3lmHAN9tDSnZ5vOAm+LWqr9j6nJM9s3IW30dpWwvnFVDir9bs0bXl7I5QymUP9Kc6CUBOc6K7
wax8nLt7V3yWxaHciogcNtE/OYb6peZ8mcqWsD3E+j9xfxaKVzCOWvPnr5nUL9rU+rOcXkcm4JWp
XnWd8fiFVINyoyBOA8yv3yU1cMJjHyyOOdSO6prW73+zP4h8KvzFLPEYdCgsDh8KdZoqsO/WW/wB
DgUbOUTF68zLL9xS8SZUpznd0uDpCNTOwfApaE85n6DWZzsyA3cOfxPtKeTlwxp/yx6K0Be8oVk5
5lH4WzvDPP4Vu0v7j2YXSq1nBi+S1wEgShgf/brlVbujGVYJUtH3QXxW5Is4HOL8k3gT1DTTRo3O
su6JuJ+XgNktvsIecA9kHQEfl1H5XMkTMl3tiLab5E1SNWiM8h0mZcdMT7G4+UMl3X2GvoZWH1mG
ekq53AhoJEiIywvRUM+6ahOQNGfEWwV2i/nVii9MM4ZGFMdmBHFCE1i55GSEOIaU4W2OfmVp1YTj
r3mv1bNVsGqYaJbitorAkBsNw36Objrq5E74suZDVot2l7/GGhFGmNNeh+VNoL1X29lVwWpq49gO
7y1Zkcndys7ZogGN8uaNd+BFHAJQwlviz9cSQMtowdo09Wb6JjK8qvftBCRxrKM/YbxO7buCuk+9
1Ok1XLj5ttXgJyVtyTGbPbih3EJOMMxOgSCuh0LyFEcGvJPaYzwitwn8sLssIh3u0TDvvf6Ioz92
Ao1QCT3yLuBLjkjDcmOLEVfln4NbPucqJkuPV4gvHta/Q+fB2FMwvloEin1Oda6vi+DwvgnJTVeu
gviqQu0ZiONXxW3WPnS68yg6r5zcOgxZ6WuLojFVWCex7cytMfu1x0UCS/5IIVaYqLsK14F+zZRH
N9NEpN/x8Jv2qMuvsABonRjbJsxvWiPBDv/pwnZoDxKiZ3De2pHTnVV+rmO62N4D4/H7QfavG3jA
FdqziYGb+39o2WZ0FjdsjJN8zLneE+Ernb7KMyx/rNBuO9+V/rNSSAYYzgLtZRTIA5oYddpsr7bF
nrCD2Dooq9TCI+mkRIvTHIrso6nee0yW5evAo1Gk12sVfRql6Y1g7DK9dv/Xa8Z6zknxpJM3mDvX
6WnT0st0RyCmxk92MWJtNK0UpzDkdJueFf4jeMKH3m7QRaNMxlCIuaX7I1rRVmlAOuuV2WmKaMG/
cc0YPZC2hNBiNcpXT4swATPr7RqL7Syfhfhm1TD31IIVbB4RhO+79lqlp7bwi3If+XSnXADTBmxD
T70Z+1zF1bJiJOq4xeuwEuToNldkReGBSCl+fpRJ3bgPAAtWmYbD79U+RDl1l+ZL1L2+ZbtMpF7r
AmX5a5bQ22S43HNA8H04vcwlJQ+jzkr99DUNHdig7K4tBlQhiuQGrRg9m1puhWgLfqQ1T7OZaCV+
JYZb43vQ11zSH6WDpLaVageGl0BFrVmmGo6wJTpze1lgzBFKGpC3WEEVs63179n4VgAL5LQi/POy
LpTQqjdgVy5H5LQ1SzvG+nUdrge4kal4hqMCN1fZAv+ArvMYYYUb9QizS9LxdO1UGnUb+6Oh+mq9
I0nbGTBIxDFmhfaPCQEpii3VuWtEEb/MBJRKtJLuCM27qQ6ktxyWb77/CjtYXCjM2mI8cg4ooQ1j
ha1dZOtKhEnf/5bi69B8FMK+6rYRyRXAmMj74Ed1khl8q9dthf57Kk56+AJ94EjQPD2loal4qSBx
xAbsHXFGg0tREN/m4KoX/8KGdic9asK+r7GuIKnBW+iLOsOIs8IX4SPknhi4KdthM3NZJC4BLNMt
T37XGdigCpqkbUgQw0Qr0z//TsBGqeQO45MsbAfGWVJ2CLZDxY/WnXqYwkHWg8t/CovlGtOWEjRj
gk8jRhKVzxZ8J3iBSi3IiCLlGNrJKCPHpEQnRecFHcQMEWEj4nTDBDgh32wxtX22oPZu0J/IEmX5
Y+h6NveZLpk4Dd+4JQLuvzbAanZJsOkhjkP9kYjHVVJYpSMsZoHS/BIo92i+hPlTs5xk2acCy99x
35A67gbISJ3Ia0jCszFHyAT/2vNKcri6ONr/fhodxUpLCom40J2DLfbT+liq9NbNd5CxEkQ1Mm69
8ojtfwPdPy5qZEPgRn69jXaTes2q1zo4pNYZpSY/PXk4GH/TaViBhlXKTZg2S3I+jOglVn86+WVB
tqc6gAWsddIzX/7JmOxchCw5dhdXJwCEXFPI6Apl6Hg3lKMybKI0QyeuuTUxXo1yRO2PRh77TmdA
l3HdKvEmY2iKAV5bJLVYTiCMirDbyBJ70gc0r5TxfV298Sgii1ub+tIQt10ji52Bc6a3GgUQD3qN
yYVoooFhFATyHwH6pP5ucYuOzWV0EZxEbmpA9rkjNB7eLGYpyIFtuBmGf2PFcnYadN2p8pfEQB6u
3RAn4/11EybecK1PdNWNaKsls7LHmE3aBCAWSBsiQxr3EV5WeU7qRwpxNHSKN9Yv5vyuE+woxiSy
/MujQ0Gn5c2uUv7OXY0wj9NagCjQYosp8ID9TthKLZd+FzXb9XyR/u3FVbkzzWXHWXN7+SyXNygR
CH8arZ35ibJiLWgBixPFx8jYJC+XipCPaOVmogo3cfWRDpe1vgYo/4hzdP4J6CnU7CuQ/qUJNYms
4r498euB8qLiO+rNVoMRiqILIijWIioVVPCA2n7wMsOwB+muNPg5p7tR7hTzhjGhweoQqmQt3osJ
3g8SxHggwSVdjNKf7IlMIpLtY+64uvBwu5lF0uOK/5NVu/5yhbLlHfdYQgUeg5qkOeMDhH3m6gPm
gC9YcUGVW7c+yZvFN+ar4Is4urzc+JSzP9h5PXknTiBEri+qN3PYxuVRyFBQ9bZlhaCFXsD1UeVE
uLa1H830CMgpK/E1CH6JjvYHPISIK1XhV7X+4vI1JBKBm5/fVUl8gt/sWdmnaG6knpo5PlImVMzE
i/S2do1K/MwcWpb2+ou2rGwYQWInne4NTPYq6MqmM+BFj0Ck+y2XDeqc9UF0NU49VSZEh3SY2vJy
gMMfIcCQzaGw0HMNJ/ZXIC7GsU90U4FqOcM0vRxKamBEZYFrbTyiX9YerEi344UKg6kpWN4+I1tF
72V/RSjXuERdwo3pcYCyK9O1qPC1abmDkFMBMmc3rdbuxglrsPjwU0K1m06kArIrT2GikV/UYM9b
Lnxx2iKac2v6zcBdLACvCCDXrNqfYAHWbokX4q2PyFlabSOEajXMIUhGP4WUGp9tp+q8gAQMnWGH
4zsKbsHhMoJ6XA0rUMbjdiUOuvi7M1aHqZm/teGaT2QBZWCN4VVvl1U2D3WIMA475EYPis1g3NSC
dEP8aUbg/BD0htpmJSz125R+TCtZQq1d4dsGf0x2nHmK5fTFWefVBezQDzA1OqxewxWeRevlqtRw
F1/Fd2iA6XV/XFYcothrk5nWXnYUVCop5s15AuugQ5XbD30+L5tw18rvLLzbLNppBTLqbBNsuHXh
91aRkESmDzHobsqVSC6+HXF1meYjXj8Ed31BFByYaeAHzVMWYFkUNJck7jQYt659iM7F/Es7AhqU
vxDIMX0zkisPzSXQL+CyQPhh2q9NwFb4gHvgS9W+ge1tGewRcs1FsizzK1iWK7HNOx75ODw/8g/x
923XohEhLYXIotnolH/8FZ47vGDwnoqxN+PDpAFVjqBi8nNWrqxS2Jbkho96uxnlGmncoY2Q51yB
Df9H0nntSG4kUfSLCNCb1/Lem65+Ibra0HvPr9fJEbACVtodTU8VmRlx494TM/riqWJzlPq4E2fR
1BzjtZbjnOfhaO10YlJ568Vd/2rNb5GsNoNnStiPTwZYM+EaTgpez0fucLNnmIRozdA4oLjykzoI
vdW5xU+UZVtxEpQWJKR5jNXFHt6C0p2z3IJNK2kpcQPjWNLfUnRyjFOoHwDS5/Kfld00gTNi3Ol9
RMVPX3owZXh2/W2VnCr6eppPCCXFxohuaUL6dzlkO0pmBOpAph3lc0zwoke8wkg5vO/3It8Xxbkx
vqGbTw7juB5xEMSKEL1KepEa4wIV8IQNlBpFFrcjv4VITSkcLTGR4G26dpdefB39CyCfEKNyvXXb
c6wJcRWerD/CJ2B6WAB4wNbjrceN1RAI4gaofI22XWV8FM065mMFM4HwIBkpZJFy4lXx3LIKDsph
acvSSvC+DBz5JscFfwRXgpfQOfQV1PZQrnpm/DXFvExxlU2/baGSc7cFEMTE+8MUbMBri6GriCcN
I0RuvKmCxQREEkXYy3Iz2IGY9mJrLpxc7NubY6stWSIwBAq9yAMqnFF+uMqr0TZZeWJQr+cXEjOW
84pii99fWgwhjUfrTzR56jD7rBce3SVMcMJnw9RmwOR2T9KECMcocp90stCsUBipGI/khwtizvzM
HuHmgDGwqt4MU/rn8TZGJLlDieM2Y0gXqe3E2WlNxSiJJSWQ24qt6IRcdvt0mzzG7TkFXWrsTaxt
zHgqdZWHu0heG9IC0q/8GI0VvF7TpvvFGsozqY+fFlbQeJWuSXOoO8CDojkiZDyASsHcWfsLq63X
TnDRK0xjNZP0VcyP2HFxkppl1j3vxM8ic+RT3NktCiiu+DaPCffOWvtFuyeiBxnfsqiHVZ9GUXpJ
+SpKfMrmWyVdwU91D9s9kNDsAhCZw7Rz8Hs74cQx8fqr+VyLmxne3blY0Y7E7xqUX0QeZrK31ouv
RvrLwxtyeJqdWrwcHkK5gVVQYRKLZDDv6r1rYSw/dPGXalNxgv+s0GyIawpXlUVhWw6/1KZ8jfS7
DHbNrzyl4dL2ksEfouJqbwMkloK038Xl+4g//RCnDEpsu2isXdz+5cVVxe0BH4tnC9Znn89OXN5A
mnCvA3ak1GIKa84yLB/S0iELicuHb59sEHUa8JKV6rKtgG8fBIVu55MhIzH61ZMXnLy79I/QO0rC
T8m/aWjv1nAVX0dpPrpgnzOHiZZOudRVYmabdNixawBjN/5TZo2mzM5ujtMS2G/YciFmzxJyksQd
RTASO2AaLLQnvAlxnCrShpmzA8cFdDY68iM1yIEcGpdJp0cmHq51QVguX8M0zZV3oFFWOFtJ/irb
70ZDfUxLLEoQeyuL2zSf5hYWUhyRnv9twxPjmsSaco3FdVxv1eLiqvsivboYCVyAX2Ik63HVdvQV
6RxIIF47w/xFaPXyC0KGzk0fzzXnAAUW25ZgPRoT+Xuwv+gkp1w5iYvg920OH6H6Zcj1zCifGpMD
ADnIksOudQJIBQhBmFeF7Onlf+I7DaQn7MlpT8wD8BAh6jXHM19E3W9k5E8SFQnNvLHSgwV7Ttz4
w5Y+cufP1LecCpn0dPFVWLk8GdInn4xU14RwUCjaUxYezJxvvqajiWCSLKN5uAgBMTCS0fDO48wJ
vL1mrS3jndVfOrVL7l9GCcEBHM4MgQtdXMKU2EBXHS8KnYY2IG6GeB/Dm53u+E+EDBTiR2ypGGzt
qYYa72060WYQpSwfHWZm2SulWkf0v+gy1njIWo0mhq1O5U+Q4BzH0UH9ENv7GMNZXG+ZMkD+SREd
Q6nFMBJOa5l/RL2mtldhY+KAD3QOtL1W3yzjL2Di4NdnhiyuBxYMK6F9Crqd75696k4UDcF77tLm
mDl7UKgMffcF8044UlAWGUxwFUTZl9vufXOvNacSISj5iWCaDiuWc0HysGdaFUxZMmLPQJa6Pxg0
pzHtZhjkOHOA/IRCEsDubBzxS4qOt63Y7x0S7mNdhVZjeD6poLMK6VOrtElpffTGaxzLtWFqWCrH
eWrjD4lvILwJBMyQzJOC/DpOPjoKPOGpcWFVL4GDaheXaNXw7VnfQTyC5n10GK795sGfY9zU8sZu
UedvWAwzZiwUkfWEyVIn5D/H3VKrlyTIODYmlxYk7BuBo9iEHsqiwwZeey8wGAGZBgZrAh9m/LTq
zNQ2pCRCeumJbu4YVEvuh3CvW+1DGy+q8RR5vpETS62/iWaJhp1+OEw+Jf/tD49uIKq1lTBt83Lw
UKq4gys7pSIgSUb03rkGFcmkfd+frSGcJl03vTOtC/4qPKLVIw7ObBeFm/GlJ8CeJjkl9hVcOGYQ
Qn0r8NbuH25G6KTgFU2GZsMtra9y+YmwQB22GDXEsGWHxT6TPwIu5+FubGv7XHBFa7j2yCDiXOdi
lo71RZWffvVjRzs/nePR3XXdMmiFcujNzZlUXn3nzL9FBm1R6BPMJhMVAwC5RiM4w96e2SRL3I6x
ecnVtFZUdg4REGU2dBBxDe6zKetCJl8wtv2D3B1cGCkWk0AG4RgkFnb3UZHZ5KIS9zJqARathZzu
4hjuLucZgE/vR7V6xHOCebwbvXkGJOhNTjoGWGmrPSEFlS5hr7fsHuT8kOe8Owjr0rdVf4zOHfW0
ZtZi04H146FEY3FR/h9xcu4QEruSWMd4H4q1NKxa9ZYQZgvLicHCAnZUQ3i9UDPNqhc+L4CbwLyy
pTMXLo9RuQyEKpHZ1dqZKmo7cxj2pwZj4b2tbgk369F3rr4tmokC6yO/awp7jJg/i8KycA6CUA53
SbXGydTm21A6AMeelIRplVUW41XntDRYx4AZUHzvWuBMNX1hBGs3fVWNMxkcb2WhYgnDL5tRhPuN
D06UXRnIAZE1x8wgPYVmRdphYjN60N2D+CQ89ZVY22wEMMnUf9hnQTmruldlwt+k9LKcrWvu+HoH
/0T2Aa9yiVMtxOtdM5dgjxfIzbmG3ULKD1I0b/qHhbsFRvskcl93RtfpeZixri9aF/kxVWm2juIP
EAZPTcaQNmPQq9wZiQEPZrLBkYGxxeq/+1WAfEQzjzX2hJw8jSA1FtKpIrOBO14BOj7mc99mvkD3
P4vGc8w054QGp3nc2Q4PSPIlGYATK/blvBL9ksCMNaBHefp3Wh20/Drqnz4WNhVPXHOnoMILIn2A
ewu6GYVQUC90XvBiX8/kqTQikLAoQQOt6YBvNnjRZSy6o/Kba5eaXH84T1GTXYJIUXxjmxRZh43d
nJhc3UHtTgzjXcmsm1xW9W5IOa+8j6F4qHgdxV2r8jCmGg5bA+s6UnXLbB1vAs44DtMCq3eYr63s
aOAJD5YspqBoYMgMFpDpjb8Nk1kdXxMZrXb65dghcCJO8qGk9KZ7dz+dcC/x5iLb4rWbgTvwi42u
X4VxRQ4+xGfrdISPylsdfDkJ+UAkuxLszAyiKzf755C/FWvTAL6J36W66od1ENyH7plUH1L6G9Zv
9k1OXOYNQ7m2uJ1CF7vDETcV6aNtXTwz9Gn2MfzrFhUVYve+K+AWUx9zt2fFCfKhV/7YZFrT+jai
JdG8D3rKAOftKces2Br6gDr7GemvFm+T3LzlbIvgwAWeBq/SdPctVhF/I6PHh/qOkxvP6m9hz8eA
EOnCAo6ornzR/Z+q7Ch1d9uYZzbAgewcJyt7QrOSHyP9r5HNqU2U8NvE3ne35uwgYo8Gw1/X/+n6
M2bPUXyk1qZ1bgXBFjY+oK588ZwVBZZka+kG9I18DNVGiEMGPgk2dtBkaf4CP8UgnnZcA8UzxFk+
xIcq3Zi5mHi3w1O8iEQ/BnRMAswKNCo6EB3x1nqHPBCS8iiYtLb6D9/MKB8aHDWejWtPJSOxUApx
g23VbK8ly3A8ytojl64a2YaI+hg7BtOlhQIc0ZgnO8P4yNJXPO4tbU+gsIw+Eo6w3D7juoG9uqRi
0NWlaWEwOrX1qu9PLG3El7qI8jsrEFKcELTlFczt/6NYDEg47JN4I/T/muNJNxZi40vE9pF5U3/a
GeBJ61PYIHGSNuYCs1TH4hKQTtKR7MFA1JmKydmFyrXsAA+9qpLHTvhExSyS42s+GrQrtBFVWK/U
7Kc332xIm0WIb/NsnjSnPmNFyrY3VyLJF35qpI9J+4LSdZfCnBz5+75dSu3SaRk0QtHAWZx7pxoL
FNXPt/URbT1tKxL9Ss29IXx3a1teeeqq0ydpudTkN+sxnPoUQMLGtQNgdyHbbCC5s4mUiyqflPhf
kMpDdfVLrV8TUhKHNHM8q/3NvCvcfSS3QGaCw90QZFfbwpDKtKJaVA+rWodIbN4iVS+WcSSpEb8z
ECQyijgCVOH9UzYd+3/fATqkfIRxi0/zMahLQ6VIoWdYNOVngv0WLHd/YFDbqhs2EDDhWGPQxcrA
3GmaU5re2fgz1YuVplGIbPvmlxIOIynKLj9skF7iEC9mh2BxDzMuGu4q0wsWaE0wMg5B8s314Cc3
C/KP9I+5ErFBElG9IsYz75TlCEfr5sn7nIfYZDhs9aQ0XwNqhgXjWinPmKcSeZXKAqcqRTtnQRNT
W3sLRGPY2rTi41T3/sr2IMwBECGwa/M5/buejkIDC9OXxe4FkWkagfMaxN6Sl9GhRBG5JvI57pP6
kuY31wBw9V2XAmB1yDGpm6h2lQ57523nJw1rtbSx2B/kHxA1xT5bnrYAutix1nfUSknFIUQwiRRv
vpS/ZBYEYd9wBPEB+A9rIVAAb9AA4v4nd7c2lTgLGUpUJJlrp2bo08P1YDpNZZfiUtmXAUQioYnw
+uNVJEfL57kYzWMPXgjnaW6us3Zn+YDe7g5VAZSBnCrOUbkKGPZrh4wH28WEskHgz/HvNWhjOsKZ
aGfiXl8G2aWJMtKR8WysnqDE3OQtHuiCjR6xhrA1h5Zox6emghLHdkOVcLpBzg05TbBYy4GQSLXz
CmSIk2Z+ONWbl37qE1Zi1s0BWWMO1ZTPsiEUsGyaP4+QNcWSMxtrHMs4HUjdimlq6l01Ph3fOfXK
eljoC8cjLp/hHarnnvX4/Zb5/9MZxt2PLrwapT0vux+XGRguyVmLc66Tt52zgT4dsskpwVTt/HTW
n/gZTJgWbuFNq+pcZciMc5cS8VbM8Dxm36LvbICGtbcQrVJSv+Aoy/mOfDosInWAlePwymnLQT/3
0n0E5mxpjyHeeN4Zj6It7zVNJKmRRLxtILZcLHVvg27XK/e6ecTOs3Iwn14z+eC56zzYW4iH0xKE
3BoHG0v2fiKu77G6FPpc136t9C/VwDOws2dR159hcXfit+rc5Ik/95ozGxumw0KbRtlLZqogfI4m
vgarT6m2MkKrz6bZa8Brgq0V0pYuSNe56b1FG1BK899jpPFogFyYetZJMwhirDsfqOYM0/IM8Aun
LFGW0Zs3aFJo/n690akJtHppfDNyhVmDxxAakAiMm3NeBOsbCQg1F1cO+wLMvWXfquQSd9/BcMrU
ny5Q13V1qUuNkTI4IJbw6NZX3O3G9FAxqY259UZGBLlyk68m/odk/e/qZDLmXQX5KjGfBn7DfgVI
mkf6AORMK692tmtpH0onXwC8AZKFjCz6FLX51glsDE/Bfqm7ZdUe6/gsAwLLdjISKGKWPTOIfoQe
mh5npZsK+LJB8cVLmSy5r8P20A67scJvG0M45pVCN5PBYB04AkxqMIwVwcU3/jgUYKZY+ooVNq73
y2mAoe53xKTRI+pSqLjEIfXflpp5RD3sGDxG6gvagMEYsqqo7LptFG2acU24YBr8xRUmomfrMtL6
7qu1wrCOHHw3z7Hn6c+Yf7F+GoK3lGxVDosOxGB/bVFQCplqFtSCju3WSX8k95Qb7GfEjsTwayey
riqhnWLdStzXFmf24Z+NSrqhHk3ZRc0AvIm3qre2pYdqsCdmSVRjHZH6MnBzNLxA8RnIn9bgmBdQ
2vMYHDMkYJoEwfAgZyqSAJ0MrG/HHq10FwxARZfYI+cQJ9L22RF1r9KtpexAxZX53srPzQQmIV4E
8DD5Ta0uTP1zIucWfnNWgi64Q/FJ1d2hD48D94vcsCCH2pFBNbS7j4aKMStuVfUxUM9XF6u8OFyi
mrqCHZgg0kV4dIRQVUgXQ72zH8hqDoFfTpP+1eocWOM3Y34B7a5xy2DPt9uKJNwGeru5Rv7u2hcb
FqakFFKkPoQJ0oG0hFpxdq7uQL5gFWIQ7tuz5f7Z+n7EH513mPs4sWS/n/j5Ua0WuYY5gbprpYdb
pzk5/Q625sDgHX47ambUPiOP86462DTyKjsm2uBootbnaY196KlpaynbJPpBJLDHcqnOkzmxZ+FZ
8A4SXodQmAroL6JFki6ho4vcjNY/LWTWCATFFEtMhuoM67jbjubKMVdmelKKfYhVSzqZdHA5ZvOH
YXwqwyWR1qmzNeB3VQikSrWQ/AIalA1gA88fkcD6QEk4Tc1PhVPAcl9iXgauF3eqlX4E3RFIx0RL
9mOxiQiVsG+2pvWed9rZ/vr3AQ5XIrVz9v+F7l52rl37BemFK0Zy91irUwV7H1bmdClaJj26ijxz
yIsjE+Ws3KfifAVYXSqwyLwSnIzdwjLI6G09/0cQ50rIANkmJQPpaB9eJS/xczubqsYZBfvcsab5
vEmOfnXJK5EWMjdsI8Yp9NTd78r+xTYzqzEEWti9xami10fGIHZIWzujRoZeBcZW61HTSSwrABHZ
wuTiON70GoPyS80LY+4S+5E/+xh6Kou0FfoLGcQe37YPS8dnH0mDgcXlsex1aBkETlL+1trZ/cbv
fzq7QJ0mQUPPSsSMoUoJk1NEqJNtZR/GHnv4jKo04qlyl3h/SCXxe2tUCEw3AvXqKVudhts2TibL
rYSfD6MMdFx+3swHa8Bip2lrbhRzkyA4pMhjDbpZ3rGfDByhufCSdUbazd6JY7Ry5sqC8cxHPTzD
Zm3THvU3WJGxBNLeYKykMQYYB47HPfVLgv6G1z8uQdafGTRMOV9ka5ez7WGG87i1Xq5o1CFAMX6a
O9CQZbiyW+2iBo+UfJBF7I4pY3CC2jcEh7xZVPYDDw22e15HIq3OcFGCG3RpB91U9d1Drn6JZS2c
QA2lCiyBBrEU+FPSn6XmIEcP/KozH50ZzFS0xVYamKdqyhb3lpN/WhjTwV159Qylzl/UK1s/+LTd
K92eh9GRmj0BudFgNpZxwohbooWu6ZCh44rQG+CJJFwxRxu2j0UY7OOLoZkWgHSgGrOf2NC5o5r4
pBvPOONVsrADR8c4vmGkgOmrggB1gRJYO18MLiLG8FCpKJKBCf/zC7HzeBodmnqBYkWXl8SECRae
++g1oLyHoVmBgYpwNHXlytrr2d6a3ekP7ck4zwAwMishLMP6nGUboQVvgGpoFOvZpvVvLCGfSs6s
c9mq9InJMJwiSAZn0cvjKVMRZtVDaSCVP2qsD96KoV3e70SVTxJV4m3jjefhHNuNNGzB1PIwajD1
4KcZ1urxyapAuI7sAR7lU9wuM0HYgkrk3ONkIdJ/+aXLmBWtuTXev3wSo3NDGeLVAZkN1/YfsA+7
LlBbBpEW9plMBqk99/sTvAWirJ5hT1Mi/hlge9nW5yY3o6HVrDKYUEdPaCUXcPNonnkmW4e1c6s2
OjMyeWrwwWmeMTHCi/CMZ8Yb4o/fUchiPZFzgPJJGs6dZf1+8DdxSfcsJFlISu2xsjA/LLUeMBLs
EFbVgJ4nW0+6WmmW/LEh0nTJcwj3drzFgu6CObBXNkYn80JyZFrVTNx2Hh55iOCJtgkAEBssqTww
yECPl9VDWKH0MhPJQHqkOSRl/gAoxDEu/47ifpjV2GGEPIlFpYuWY/KRArxzqm0wbEQAWSnmIsys
2tu8OgfahkMmdzB3grDhcS3vFflcfZtQpMusryxoFzaORZ+Ge4BF4thfAo4qtT2ziyMfLlkTTkeP
WaQAUzCMkAzOC0zz/1ujFUoivr0ewigg9XwuPUgpt+VyvEGK9HCZpv211MGVePugfvfOshWJWeaP
3jtNFkp+NJMNy2GISJI3xaJ+G/OZEF7cZCZR46v7KH52DDUBFajKUmFvJs0evaIBikqY+Qfl1hgf
IosVfma4vu3xLLo5KzhIs3CqtHsPm5XHUpCHV6xHZWW79/6RIrpKR8m9lsXWcnaysQxDYs7AMesB
w8UlFm5uHw0mfD4ACzD577XvwDmZDJoj6xUu/SWkwzH4KSSOtsyc9tJfDNMvWxUNOEeMwVVOes+5
pPJW79gdSBcHbvcgD2tHnslAIQbh9VP2Tf3e8zHU1KVVeQJ7mA3ngl0+vX4M472MxVY/YX6Ji3qC
EiCu31Bb8/IWxSf7afiqIwYGHkuoBF7M52nt5iJXmVVfCWsHVYp+Tk1waBkGA9TegsLQy5Y1Dazw
T0rHCqOHdBV/wAaSQCIvB/vpsco0IHqpJlhYoCJGKwzoTYm3cVgZ0UJSHzpSAEtQhPBS7CysZDRC
FjlHf80+uUlNE4jzrA24y9qn7kOEd49httTguPYOEQhiewp2NwCD6IltzA1lH80ZpLzsKUXR1OYQ
RZgU4AKhJHGfJ8Qpg4E94TeuUhScZROs2BuslWfizSxFn9rlGw6fcMLb11HUKi1jUuMifMy98y1a
7G5dwO+oPvWmm6fENd+8Je65bbZtsle0u4gNo9h60dbsN6oO/nnG3pWx/tWLj8Z8e7gdMsy2SgWB
GenDKBaDPjfMj4FhKug7X12Kti0wLiK9pBczyduXzoHx9rLCecxYB0yBqJMV+9wpH4j3Ft4ADxof
Q2CO0OKRGYsu/S26OwVRfKXSDWu4p8LXGwR/tXIJ3EfyO4bHN5uIuwW+zXT8zVraGmFn3YYsb0jX
IZ+XzDoqZDet2eTJtHJIgckMqzeAqSBCokRk9mnk0mYMyKrN9kF3jGZnJkdYIxEATTw7cnpkR8ki
5iHtq4vs7qH7CU8XjDXqaH5ZgHllgQLLLg4eNb4KUcppKq/YXtChkKFzwjIGjnZGys9UetXOjQSz
gfCgXlP/VQFtNW/4DBpxAwcky/FHb3SbLQ93OVo3QhowcdPW57jYpFhnwBbrVNXDO6swoToz5kve
b8e+FQuUI34eYQ0HEUfRY/E/sWa0DzlymFFD0WI+Dk/LCw6i3pCjNwN/2B+4Vrs1Iv+cHQ8Dmlaz
S7RlgcKsUnR+V/5Gz7HK4u2KV0x/HGMPXHJSFxuRV2R6LRRtWnzzXILgUEKgxdpDK9d1I7jJRrxo
E34gdoz8lTMb+qy6jr0vU+BHvD3FOv+B2G407I9c54A5O6ay91QRWE0GAdatVoHq3ixPZYbGMI77
2ENEDrNsqtKRmzCEO0cAuHBxLaI1rYKLa5GGPjjJ2kGted1SKJ87GwgE0oVv7EVgOqo+xWMezfnl
RTen+YGNrGYMMUAuoh+XRzDuQtzUggsLCuhia+3kAMHNqAI0DA6QrMRkIdR+1fqSdDQ6jLAxLfnr
Wb4L0oNhHQkusir27jGVo56ZtgUtl0Tm16JZgX5dBg9JO9Qu3sSOsfqnHi9Tj+FUQBCKhdcgGiQd
KxKKnLIbTGYuiF5F+tPCQVJ3SHJacPeNSxatTHVTSNcqw1uxMXC6QI60N3aC0UeboyuTVuTMqMJt
3v4O1L9JeIhbnOAp7aj1VUYc0sW6Z00Q28pEh6UpX2WSgpF5xVx9Fku0Wgam0Lb0YCBe4j5Ks/hS
FWadrMNe4wdj7NKRjAy3pQlSKi/5EGdZ591Kwz5UUvjXlMUnm0u4q7xUnxmSchpHkTqiVkxS+U/T
nZOfjI9EBkBVKkAa0PPVEP+YL21rLuIyX7Pu+aBYq0HP3t342bFN0ubL1Xr2cnnSwYQlP2bms0rA
o/nt0kbP8Qtvm8G4D5NkX1JJBnLDSFW54xefNqT4wcR0FxsnKdhVrIXk39KIvRuELAvoF+6463yV
y5QYSKGvHIYpTcsDV0YcmsOC1nqB/3+qBtp+7/fNoZWbg+UoSy+3L52ayAxcGs7feY43UPMlfDME
Qtvo4vfjUlJ0cKPOUo4oN6X+qDKLxJJhZw5kImvR1uaip88SrM2Os6aU6x9bDxk1WGfLEbMdeomY
/ecY3xx8Y0OSra2AvCiQP2zmPqqTmV8KFVLsAIvO7IEv9vMwgyZjDctsxOfC7lnXxnoFWtL1ymU+
MgFmFFWrbw5jqe1WSsLOQW3YdLK0j/10l7cBi8PGVYxNsMH4oHjcm0wRhqRj95rDS4X1R00WTa4t
G3rOAsBroNMbZ9FpTOx76xD1aE3jlI/d3g/zpeEB9sWPbMXKrC/E2pychm7EaxhjfJT2ZrDRE54I
KqyE3BstmJN8xKRPeq8/eISCoG3uDBgCclTMawumKNxHMcbIQuVcOWDY2FHGeuJFxGsU+MWu49Gg
MAGgp7LTsliGmUXwDCwRaHu4xYvWBqTF+GJU2FwvTEAlu2gUbkqFzLfd7hT9S5LfI0CVXJw9P4oF
wMZiBUEFT6ti6Ili6lJR6FyAEZUSQ1uQji/3R5QlMbYVg7l+fwp91HJGSyFuQ9+gTcIZGNkMyg3G
flAbmVvo6MZ6eHDij5y+anDonFm00R+kGv8DiyFHEzoNaK2aoLOBoGoyJh5GfGI1zOckmoUNHU4P
3pWxep7oU5XdFDa4sIE7W6XccL4cvEsF28EUrIQdBgXx++h0WLnzcin2m7yZ+5EyMQhccQJ7Mr0x
nWYwLtxxO8SvYqwW/KBz1mzOYwN73Uih2/7oNZoSMkl4tK2dG2xTUh+IqVTKM6xJWsVsnfPDIq/Q
i27Uv/nGylLYAcbkkrX1VISf7Xih6E6iR07Gt2EHWWBhskObwIYWSN3M85NlxXYHm08kJusRswNg
4iKUubIdkrGzMCIMax2Am5fMK7ydOkKIlMh3FMWGY1F8vKPg2rAKQYKBb+GutnQ+Nrzz4ocLaGjj
jPNBe7bsMOqE/ZJ/YW5SqoT0ocLSErNtkMEYG00GD8s7cY+BmqqBtzcQv+a6brOZ10lzNcBv6/aL
FAveSFbASle5z/ixQl6jqcSYnWNRCAaqEtBAKn72VAGYSogyAQLVikqNR6nEroVfAIIAnoeWz1xP
VxpQr9yNdnqpzJNyoNuggUMYnBfmtcyZgwW/GeBjEw1D5QkXdC+jTmYj49xMrIB06KMrPkAOd/CF
5XAJajpjOhHFQnbDZpqxOcPB6pDjXbeg2FkQjH3qZfxX9Z+efNlEiQWdolLRgxlWioqV+b0SP8sW
5Ky2heF1g1xf0QkDBKJETL+lAKUYiVzpuMRQtPOK0tDCB9YP1dwDt1d/1cnWAoDWo3dVzOZkbu2M
n1UDRKLJ1qpr5Ykd1jgrwilhLFJNGW9KXeKi/WyVt+/BEk34mM+dzRZTWslqrvbEQkaWA3TqNi4/
apNUGGOErn537rPtD45/j51jrj0ydV8FH0rxAlphl3cp3vPwa7SXSk+VYtCwIPNjTchV6sEKzAD9
R01L0PP3Wb9oKp0rAwtF726c1mU89aN3YIC73wbTmlBQhSYih4+Yeya3eIDIU55TvpQkOvUFE331
K7XRHmLlnofgXWGOELWYhZAU3JSwQcZSAmwbGRTxXv4WVAuGmYa5VyBKDRaw44Fb9J7mmPoCvrv3
2J0s8zPBDR2P7lyEPxw9wFfyNiCq/PnqrWkUyBZobj5iLMSkmpRjEHwFFao9K6FYbZD+dQ3mSRO3
g/KqCBrkgEOUXyX6s1Gl8s8UG2hIM3eTkzcpBa4AtkOepeiolDC9XgGuahHCUy9BCHad8J5SZrNI
BcyWTNYjidDiq9XvZn/jk+jIgjAyBi0XSSzkCqapsenls5ffEhbpAj8Kt6yAVUz2CPEGMvVm41G2
HpCHZH+ZMJmNTkp0bCFqTRr1Q1Zo/6WFz0Aw5jsCfmHRx2kk1IpqaeBnG7RpErhTm0lATRXqF/Cj
ZZaISDkcMQKkMp8FicqaaYFhf/CPMPoRfTK/Ek6ZPqNqsZcaD/0/K3aM14+QucaN3dj+QvPMbUq/
a1j5zEeKcyHZRnHFXAliZP/ptgINGE9q5sAqogJNIYZhliIy0OYvb2ATgZut+qxYReVM7A+hEbGY
uGOrOCJVSRHLVA46a9hoM5IV+96gRoNYnlgJ/UO3Z8/NgIWyW2Qbco5jsoDNLCp29c6vlLJ5MZzM
cOcFFwm8Hp72ZiuTXiTVo2frzIHbd4/LnxHcqwT2s0GmMJSbeMiT/LMkluLxI2dOz18Sm3UhiDAP
Z4VsgOoU0+WGybgKcQfhq1DpnmIZlH6AQ12/a2Ex09qT7mYLTblI+l1iu6SmvhX3ZiZvxXsxKh/N
9N/RU/kkwU3KdqxQOb6nuv/KjVdaHhrLg39ksGiD9vBX4wTJzkHKqrc/1T/obCQVr2Wa/MrWXbXe
Vb9V3WMOfMbaphhhFA118Tcu88WgPqJoJ4Xrgs+38uZaYC9MDU+E8tcifrtPWGdAYUt3y2cZ2DvU
BMZ2DGPqrezsWMVD7r6ytyVxy+RaiGs2+NLp+wbtpuSvJMFk+8ef2Rl2mX7lDRnGj4xrNh2+O4x8
SfEJ6DeOrjgMR7iY8kG3KxZ0sy1ZXVv9vaIOSNh+WGn63maQguZfK5yIL5nrJyTZXjonuUGj2rvF
xWy+02JV9DYBX/qWgBAfS+PTkWufyVSR31Xf4o25p9lzGMBBdVejvogKQZHx4i4y4pvKKY2Smenv
VOXSGtcaDSWGW3xpTbabbeyF6h3C9qJSvA/bsKCXO7AhnV9b2OsOtMV48tFHXPWq2a8yV6YGd2oc
HQm0MU90ZGaBx5LTq7wO/neSfCnJiplmo18S/N0068Z4VOs1CTxN3cpsC1HCrSsPhGqXRfMMZMyO
uzg62dnGci8+whtUu87dlowq20NeLPQK+MKmMS5ag8lSvo/mrcO/oKQHKOglLaOtIN5Ux4zADh+8
qzzrdFPl+1h5BeNB7q86B0ET3HlkFI4B8s+F86s6xk4ZMbNxY4o/jkYvWqXvlrGuFd0QTcCwB96f
1D6Q5ZVhH4QMTic5WARKMk/bmQzrCC8yRPEIHKJddtktV26sF8IAezRDIkjkDseTBBZSDC1upr2u
EYP0XUzWN1zkDuMKY8dse2g+EibyHYkfOlvhd6VujJauceS//MfReSw3jkNR9ItYRTCC21YOlmXL
ecNyJAHmHL5+DmfRE2vGakkEXrj33Dq5msGTxyhWuowoc050pAnp1a2ffe8S1zCHHuLqlMWo+A/j
jCRyD1xPxtcY+SKREYF9r125Dk2q8B2XHGtxH9XvCC1/GB689AuwQ8onWnTo8shyGUtqLU7P/kYQ
dpn/pvA1q5+E6y+7iyO16VAsyNhfi/AldPZ9jQZlW2FZCj6N+muKPmf96km8qcY5yK50B+sdFUgM
27jmLC3sn5K7RuLBGlHTNAVankFvFNutIvp0R/KhKfVIw0HbWaSXKSanng40Yf0Qi88kfin6V897
LicWMJs632AGCqdT25+t9MNhO5/fR/Gjy/+DlG0GClZ35/RPJveK/uZwbNy1FeFJWCnWUmD02vvS
uWPA0jApxkCIzBRBwmeGglKGjwELtCZ81IL6Ce6GdbPCH5MPoHjmG1Flj07HB/pXMitDxMhHbyPS
BXPbHR2E5RHf2qscT1H46TTHUjAfKz6m6Ls1d+7A+Lu8G8aLJi6mP2h9D8+YBl4OezLqMFdzwCe/
y9PUXZvuLrLOVv1Gj21C9NT61YC/SRnl2N9996LNXYVqkrVGcEoLNsQHZb3wXU3L76Y+IMsbJZmj
2b8CCRLBEjhJSDVmePKiMNsIsHbiocI5mXEW97AhwdlCal95cJ4z6GGMQteUhaWMVlpKZlW/ywO2
DA/KllnhnXZPudhxtHXOS0kGAPpFN/urWeMrMibpAFcoUUDr8MpKcSQMOTIOpse0C0Uqp4kcjk3/
jg+inZlxHUNxZngY4KrW0ZvFjJsK+F8zYBXm1zw6605nKzpqMlUPsiNw1P51lkAFapoBbV8Cv9aU
i8qeE9X3H2T+6DJYKI+xflraNF5sX3/RpUbw3CVj2KUw6lGM+jV5GSHqq3Oe/to4knrGvwpjoaue
humN9q6g/NFXnT0Q1JaH26paTA9ZxFb7LJObk/52gvW++T4636X7XRV/FYL+fCUGUgWP8fDjJeMK
g+vSH3bGz5J5mNGH9fXNsV7hgjVUIQbD/PgRwypj9A/bRLiJl5QsqfQQymPWHsIGlNlOEOjjA6/a
jTPZ8I9tcpOSYfdbHFzSl5rcBaiKJow7JHZU8vlfGtw6lL7lN7cov/kheizg4ACqWRizkIyvJVMR
xTLxzMv1vC1QA0IoPZ44Crt/PDRx9cozkNr3Bsas4mVirpfuLXc/5YSjPqno7MOEpkapjzV/UZGl
u3l2sMY2d1zH1B81uHFEuGSjQybj06lwJLChYR/1jw0e9A2LlCC14y+0/6QZEHFOTD7KlYNLviTq
tLYE9mEc7AkXBQdjGpWsURouBB6ZCSm88t/2TjltnEmjBwk++mx+DTzrpTRrhkwsK635U4b9wjp8
kFwCFgrnLssvE7/SS/uSMHVTvnPX29hGBwk2SB8b2+aRLRBzfIe1SwUxHdwERlwwZodMVidvpDYo
i3OIij6TbIklMD0D0TdSgBFUZZHWV88Pr+eyy86d6y9urE1s5i76He+qfQflHPlW/BL0expSQKss
a58meztrTuNgnwcjwUP3b5bhdp7KrcGQMvA1CENUlDGEkPhtDGlRfMyAaAtwtO5ct91lPSEUdUl8
tSvWZf8IgWw/+/FFhNFDI7uHdoTAEUy03Oc2u0VApfvPNpgvPcVRGwMSSMxNR2naleOxUh8mioFs
oq6F79RZu1yldxmR7FWONsVFOEyom9ffh5z1gmbd7G8YBEr/forGfcZor42BiCC1mljq2DCAdPtp
Fg+LfFfhgklIjcsT61/FEtGwnpJ6ggM2vSY6x7kznzs0HGLENNmeg/lZpdF6zolGKkjkIc8rcaaV
WbaokqdDk3z1uMIY2SRkSmD12/NRbosUo0q4WOOK7wgYMu1oiX0l+XMZhpAJCtXKQl4X7RJ+UFYQ
UkujOwFRx0i8diyEXYDrjX7aBuSXeUR+ubSGLsVYidDRt3AtI6toyJvpK6D8/oZsZs4jPmhmsRZ1
YziCngirmR0uAUTt0N9MA/tfl3LuNN7wiMmtzx6Net4ViqSyLjrbYjrKprvhT5yL8Yw882ymEw+U
uM/z9oEGeOeQUoezBtcopIiRnHr4CYV+NMn2q6Txmk7DzWh/R6n2g+8+g9d15fRoRempL6O9Q45W
i7G3Te1z5dRPRqV/jZS4K2+R9zbDOXj2x/KzGojp9YYv3eS3UvDdoS7F5j/I7joY42UQ4pJ78yVO
kBhzSrYxMXtswgJvsQnb03cD36kj2WjR4JsbhA85KUhplX42dckhwtpiJJKBgkbeAshgIy06krk+
eBTQxCqXJTmsZT9Xb23F6ugO0NknE4KNMLIPkl4x968HlTxNsfmX2jbgr6S/NMHfKIZbL52HwnEh
0fZrz5n3A8nfuTusA3O8x2GGKsKENmY7CPEoL3pedNa77BRQQRdIQF2VrEO+04NngJ/131E84OTJ
Pu3wDFyG7Za7SGAcyJhNQHSTgFdivFqquhFqAxPaPmdRdesCzGeZY70VU9KfrHuo+9ymVfEWDXON
jfp7NKafcSAYBYHioQI7d+bKDJjKB4wP0677V1dLuYFIJy0IZ6sSqc5hOD/7KiO7YVIPBCAibDKc
fwWpvnGLI27gBM0rAnZt9q0CWw6RNDs4NDen3muql9Vcsqpx3PpY6jebkKoAYT3gAfJa1F5a8d6Z
w6Mt60M9Qe6FtoLksy31yaKl7VJUX+hPMsm6XWbHOXZJNxqg9Tl7DzpFYN71pE2FNu47GCQl6xHU
VbxDO9moQzHo9VzitG/rB3PCOK5jwCfRCmfJwbeHsxfByjeNdRh77wooVxpmKzXwnJF9aw7NrvY6
IjNxCDc9XZg+Kxq2SRVHsDqPggB3vvyb2ceS7AhkqE+V0+2nDutTZx6Ffh17vtyiFo9zN76bcUPO
B622ju9NIb4rRLr5SYYhykIgwtW4qdLusEgBGMt3vGnMHcleAyA/Jp9exHLdYd+h62tU1sdezd8z
CQk849fA8Q5jx125INg8bminXOd9j10JbzxqGJHNd43B5+3OZyc2T25knTofuoeCrk+B4LPdd/TH
AO0qhbGUIVOJJ2psD9LPcO5Kfam0Og4gJ0eB5BY0AtbBsJzuRoaNsdvu7anbGhG0JrfYaQgBWRtc
6GrwZx0io7osf9sDSu1LTYrwwIpDXdwuvG/ZydfjvEmlwZBvPDS6QSPUHmdWgJKpZwUKn8j4LVAl
okiFt2pB7aeRuFo1YJ37uDim8Ta0L8Qn88fYOcB/6LurVdBGM2dpL2SB1mCPlPouR/R54M6n4Kex
X+uljcw+C2Pnh2+l+ey7D3hrRPw0KsEQGKBFeK6Zf9fVl2IcFSU9Q3YGW957W3vrlOHBdI05x2JY
k5UwVj6kjiAWcFZZYELKwgZsChwUwRX/bBccBw72SH109nWB17shMxTz6ODy6vOXZbIZBY8B/YIN
WmNsrn27vCCHyWhF8mpTgz/zPyMO25bZORt2Guy4I+cQlomtHlrcY1RF7YS+/Y70LDz51EHnmOCJ
CHC2U4EgTraN8cEPIXshfpH5U8nFU+K39YnZbVcBl6TTBIjJz9n04FebztzPtLNUvi0J2079kog9
H0eTHo3wXkSftfNn2cjLn3zns3Junk3vCr3XRLlr3yz1w/c9iyBef2RgLSP/FaYbvqO5QTN23qqF
JHdXACWsYrUG0d+NTMuYzXtbZOOYYExWxElyGVF5uTH0cQYFOQYGwyeNpSvJ/eMBD4x/XgeXED9K
C4Wj9aGtY80eSNWd0zftMUH64zfCCCgwGMcerecedKTFNSbvjPSpYHYsewwhCl/cALK5WfzRbw1h
oxYFEpd1tczamAq785cNCLNkokZkj0OMjyE//AQxGvuiLELiFNarLx2PHMvJOi68TUoQT816zjNS
MqqDTXgdbRZySbBXU4cZD004by66UhIXeIrY54xtvnPDdKvbxTlbbz3m17KnX5gOSD9IRGNBTDZH
goPXDt9ALZP6ABI2B1IcHcEmj0zYQ22jRWpXkUeABrb34HGQv3HGpWiyDYO84zBKdqORpdMzb7/e
KsRtHfFZxV6kD4b1HOqMHcVnpn9N6010NBTXcDyQrRtsNUeF9C5afpQucKDo25muMrvHd8IKkUJ+
LqESq68F7WZhaevuxu6as4OZWF/932/TycnsPVL/BvGSA/ub6ZZ6OAhp9ZJHuL7fKKMy+ROZr54F
T+Q54agWt65nC9Pi6fcyWiSk5sOL5599PoY4bE6e8ZO2xAm/xMnDTNtMUMZsP/N0SHmKjQc1P0Ww
qRmgpNZnwtIhmt+iAvsrnGq2+pw0K+25Ky5UZuZsno03wqAQo9/iDHeTASXkbWQpKxH28TgGn11h
budE4OF6qtHJ1OnvSDpLLzh01Z+buSz+WH1PBkbOleEQVMWMtEyf0MG3KF5c70OnvLQ5AqJJnhVD
2e438SHcI+1gnYndBTH9WrXpmh3etvCCx6lNd8tXqYurzcIga8UmotZYRm+NLPduhIZxhPAlevJg
gSYlqE8Rxlqb2Yo3TJUwy8TYeLD/WfkmKK1DYJA6iJ539LhSRbee3PAYM20KB+c0JuXGY59aGgDN
yEH1AkaSzrDVXMEDRFxHjySB8M+axYZ/FJV5N0TDw8g2LnV5WDA/ZyR4jnFyoGcmvYgsp16ysr5F
mvNydi7KKfcC+YYRopqnxPBFvJVmtuVVkzmeb4uaWnmodrn2NrNMEb6I91LBOqlGgsMh38ndNLiX
qMarVcRsQBYBBCuZ6DmCaiEThHqMfQfUH5QH6zLSm7a6uXFCKiOpdjGaG7WNZ7Z82JVDF4UdAt+U
Bto0DWiDydbit6BHnnA7PFX5vZL5GQs0yJHK2Hpz8MJ/OkD3JFQUz6m3mk1UARZcEAsiVpXAvibm
ClKI60CFA4SQAWSaLfTAIwcw8siUhVExsGrDglOmG7hFqwYumLuMnttqXVDiUJvF7XkkAUbnw6VV
8yZD5ZFryHcR2/9erId22gxDeDSYAKHNFcClan7eOPh7BcLTTbudnHygnqzYbfO+Y5Y2h9kmWNXk
lzihszHktJkC8tXpsj0glTQ4G7cc9tOA7QVFRhuobQ860kTqqnwL8dKMC+fO81Cus/suQL1FrdxV
TIIYWUzyWQt9zCq5py/pzGLtd0S/Gf5b0wRrk8EkdTq/CKrga6L349wcY0n+52o2zh4NnUdZlbB8
nJiBBIB/TGrJiOD034FJkIPiZFgsyn9G8mqWTJ2ScT3gi0189kMYFQOFHa7/qmDSlPeQaSU7ONtb
FcuKOukQFrPfJaItTt78ioDiD8Vyf8Ip6nf3TvfqsSUqwkPjPSbut2N89PT8iUk1Ix7q5Kbx7mLO
P7ki2doPcXQXFQlbwrnnNTWX0jWelK4PzGeKTUISdd6ou6U1LMt5HeDXGQlJKR5tgDL9NtX3PUiF
VL1b41Mtvvz0zu5/3Xw/qlfT2Gr7SZLgme8S81rX35k8LGP3qRgOJp2cbZz1sAZhHoqXEGJw9eB2
ySYjWUVU3wk7M9UiuJOfnTgvpqMIXDoKUFN+5QOK8MeAjYaLyjB0FslJtGq7YhP4hK6/x7a7Ghjl
JezmBvfbXLyZGJi2TtYdlYFvTlFQvgTmc2OIFX8CeA8rwt05AZolbAnuQ5XjQcxOniB7AXUcbaAH
fZKSxBM4BM2G8CKSwmsijNmCLT8myzBP+BPryYAGY5l475VCf2735Kzf7OA6aRj7FJctsG8ciGwg
kGKZXvbTsRsXdnNoOUKNxGU1r7Yp28ger5FxaQQav6E9RjUpLBq2QRQxwIW7DyuygIxRW+26xr/n
jKzDvOec+7AJOvbvzU7k824M7M0wmmhTx21ZNjfD/gg5pn0Gr2DKVTCs7ECj/mp2QWVvey9c26Ha
itZZ94nc9mWFJvvDnmhL4OIEwaVRz6EV/5uDa1r4SPV9KJ/jtsZ7YMqQQ9XG95B+tx2Gt4SXzypv
bKgDQas7A2E+xFKn90XiXBkNm1PKG76UGtg9yNgbAoJTUBFXyEjZ5IKbhFVPNgmNdY7OJYunXRYy
tI/ec+ROGllF5LxaaIVRWVWkn81VsZ/aADyKuxkT+EyoLdRMvuM0EtiO+B6za1mRbUaiBjm9mYVo
K8ewzuaqYA0fcDz2JpPpFhXK30gFOpB6tJwnGm71yO4X/9uyZq/7iVv4pWVDlEvWLO68aaZwNZYN
sX8YKXlxLWaLjozJlK2zQtFinayUR5ny2ljFFv+Aq45WdJeol1KjfsPIQXnXGqe+Byf0U7IhKyyM
N9mf1VJ6i/e56whPitYozZaBarnta/+fQwc+j0TXGWpf+vOGO4tcoHMLt9sjabSMunM9yJNssFhY
3U4RnDFloEOdUrDcYA+TnvskJgmq67kE5nuQc+9IQTKmzu5kHQuR31l+c6944XTEtabX893mmjrO
55RVdyVQsFncOwI2jM+j8c+q8EUsF72bGtu545ppGJXU4yUdul3ZkauUiksUxLeqFy+L88hWiBwt
rU4y5aEwS2whRNRbl+UJENra95P5Q373XVhE4MzkvjYnHrQWxpcHZk1dPAH1rqiOw+xdZ+cuDOKv
OSluIYOpzGhemdcxeS4g8bcgJcLuB2Rj3Da3tHBQUACc46caYvpeBoNd212SAL6SXngB9SUivjp9
DjogWwG65fQ5C/TGxxaV6PGlKxowJ1Qrw1sKtKUxnEM6sSNHEYWsCnNhMm2LqLm34hKRetqceIDO
vfDQmTicaUiSXfEuEGIsNgOjfjd9dlfuAOl2PokyOTBIRYGFaD2or8qj13S5waa6vqtpRJUmy85L
33qnRpwR2T+NrLZuFL06kfsSiuExZBcXmE8EADymvEmTAWorYJ72T+0sj3NF0jwS8Po9oGloHaZk
qXdyJ3xgOtmZNa+6qC+uWL4HlJ25eCoCxDBieg4M4lxGi7apVOmrP+uddKiMPedviIqDmVZbMaht
PYSPY+G/8GNviRNdbBRRUYVYcEC7aaSw6jKKfc8b7oMAm15HKc/G66FWDacOqt8Iw2FdQl5Eyh3b
33FDclhNbpBvnMtUbmX5AMN/LcmDSHjYNHvOpmrOPlQsOvVla1Y+RqjHJ7ZodlfhJX605/E6a6xi
2PmMGhX5gjeNCZNHQMQwXqfATlhR9txwwlJ3RT+/IYWjPp/u+OajTXwzsTunjDdZW24mUuQ7l2Zu
9m8JAgrT0uBckzt81FsJUNHLb1mU7XCWG9H01iJS0LGzRePKopdc+bB+mhnjdxHRl5Z1npLgzm2Z
xHVMiYtTOBMYPsAwha7ogRX1RoQ/NsdiZX/NNHMCc1Y4mH+1mW7E4O51b5+mxH5OI3Prdu6hLNl6
ktEK6B/lwTZT0ZNo2ws6iL+ocNZ23B5auPH+sO35uvVEqMNoT9v4UKEUidFmadLFEivdzm77Fbdy
O/iPSPzWfZVeamobVZynIGdBxMKDqSzM8oOPlWtyI8ah2bXoySaowudpzI01Bcn94J1FIIiMV4B/
BE0b0yvT6yiZyZJGF22P2UXq5mEs9sTIwpEcQ+OS5UBCbQQpX1KOe5vnd85wGgLfUGyNJdG4CZd9
PiNxmcW5GrDFdSZCXveED/vV7fy/8c8n2NSSzKOcOzajAvoFE76VI+/rwXucFvtm6/4u0zUrCU8W
+4Uqrq7V7J/N0LwU5oQVc9q1IyAuj2Tsor8u4oGKrmowZpjQ+VXm0PVykFSONLa21+xF2VyjASgD
5mwRpO2WZuRfAzBARCGQQh8qo71tQROIqT+BE+78ed078rWosYKG7G+KpFkxk0D5Nm/kJc+RXUvq
1QhzAr6VxEEX1Za3AKWaylAboC2039y+3o5kHnBbse7T3iqR3bFnBw3DXkwJ2JqA0HNcHEnARrwL
H7uKLkJ3w7rKpvPISojE98+qJSeuOck827tBc7bH/pDa0JmZWfauPtcx0syOMHd5V4149M4iRp+U
s78aXAJyykNrQPXl0jEUqh+POX5rrchTz/D1FVyCZB6UrAvarr2ELymCRT19d2W2LadgBUrOHtt9
NhfbBO3UpByiriRsARvMhLXqa29rmv22BL9euHzwGbuusNmZDuKXYlxnEPizcUczeWhI3W2Z8XvE
fDd05PgwzxXBVCZdWYVhoUjefdCJDQYgMKbyo5JQ3N8MXdBJoY0QKJKjeM1HvFWpx/QvW4eLcRLF
X9W04BbeR7IZwjXR8wF+vRZK7QRmfKm6SwabJEcNNKIuUwV3IS7gqlPMSexFsoYIu/psa1RZyLcU
Ta1NOmuucGyUsB1nxmBs5hUGW0FzlJFfPcc4qHu9ffVtuDomF3YbwLypsA4iX0UkSc1AZMp3X59z
Ft0y/pj0VzO/9cuIKANj6GH0gefHb/MzN7p1QZHL1YVLr2DfWGylja3TO5msoVQtmc8wcDdd1NlP
lor3hniwPJL6atVC06ZAjG1Byk5nkfucLWGDRDQU3YwPIaADEw6sr9Io+0Pe4OgLFDIgtwNi7cHa
H4s3v5bx2rGp1+PXbPa+bN2+pyBh1sJUa3/G8NtaFT9fRx+2pSm9cnGvajJ+fJmgKJXwTwaDVwv4
yEoQczSO9eBVQM4yybCmADRX8VsoEpcy0EeQnZsJJJqsvIiqvTaQIKNKIdrtcn/btmcj5AqznFGu
/AyVp0Ggaj8vW5WUL1nswEuZlSy3OfEjdiqsvQJ3ElQlp5pA9C0TdJjayTX7YsrO0RXx3uPyIQ2V
YhLCbxglxC0irRq9wWe0nawbP2zOBeZCy3dI7sTKbPjOVzX4oFpHghzD9En4ZFYYSfcNtG/dp942
EdZGWpiVGTCtJA1CrpANeD9ev8BBlDrzJC0UZA+gbRnurRgeF/Uv1mYy6WWAGFZ9tH5+n5TGU+K4
gHYiev7iHA/tWbvVPh1KqmgPIUEzT2eJfytO+wNvrNjqjJrHGa+y9W86DyF0WGEPik7fgjh+8EW2
STK8+rNn06q3JusSxAF4/gFNIgQcDOQMQhIWNy7oUYIHlAc/JFL+IcLTbAkcG1Ur77IEHFYLyt4k
cGOwGFtbbowqcPlDnmtWpj6AgmjkDjER9bpaHuuOtWpc3qzR/bO9BxI5gDMaLtE/0XU24Y5r77Un
xtbyoPvzyvWttTJ4TOPnmBGZwCa52OUOZDQ75ksSVU+2LrGhuOPOSXm47GY4GX5v74L8pFqdnbIu
3EmfMXLm02NFqTnsxyw6VyXoFaVCZONryb25GiM4n9oEip+nBILNaboVUwzoQ9mA38N+09b4FCWT
6pU9Od2u5imqlsQjt/6KOj/ZRPG8aNCzfeIu9Broj6M1z+tpxqPpLSoncrlEp4ZtmxvjRpbjz1Bl
361FJIcnGlp0pvgWY3pTP9ekfh/SWRLIldq/IVjKymNZ3YXsbO0mO5oVIjGf+WElqzuRVCzVO2i4
KgHQlfgttDCcFJKFwMp+oYT+idoCB0syI28Qn/mARHso1zpn9lZH7ndTlsOmBglpurxNHXytAVKJ
mMlczIinaLLUgnuToB0N2L97+h138tPsdxZG9Yz+iSA0c2bNPYnw3UUIUMzRd52haE1skuo04u0g
y97KXnt7W4XnvGCR5gHPqibAi7Xv7UNWLOs+p6GzHedmQphj17cTZIuWPmB9xmjzvmzNX5Qbc/pU
zQiHpgj84qhmm3p4vsiBmU7TD7hrBbUQkUKZ+nRTGK1D+NRbMHNj1puiQGTZi2gzxoR6GDz3Tut9
aas/6Zokgnx2iVLEOGFVf0MY/k2CecBIXaBKxHNVQluKciCPFKxk/9LQaq19Ezl+YH6ETHvGEUmP
tqy1My1qagvjsrKDY2WDOxeG/x7Azesh0jTOLZE0E7Yb/nLWZFxYDCqaRxevieinH2FXBmgT4gWh
Zlk+qAgusDQ0ZzYiKTVJ8Dw0PBn5+KE9bMZ6JhdWOP5dUT4ljKc83Qsk33wcjs/4z9gVVMX/pO+t
7CICxG8SLWzUhKwJIw/PETY1G6KcXFhsc5Gx8kmHtz6oNi4wqzAzaNjQTneRRWVTtHhv+xJNRVNR
LTwGSXHyHUDXDTHcOlGgbHrUs2Hho0UatmPusNCcNOCJ2T6PErqFVcb3rvOubHAAYQhyNFx03ZLY
CAgJGhS1cHg3KggYvj8+tnZ5th3LXFczYaZstxofio3FCljS9Kdp9cqa9j6TBVDg0DhYILWDzjkV
vOOcnMycmjS89Xx5YH5CZTVsHBxuU61nfz2GVPCewf4sV3eW4cxEqjxU/78TlaM3Vm0fk465UVMT
lta1iDxc41ohq0spu5if4lnoMuxdI72NL90OPehjxYwhRTyDha0j6MXFezhUeN+XSihp3ZegQdwZ
9AcRlfhOkb/XEVMvUbePqcDs01gUK1k9w2QC14PoSjjFuxNHbNHGCFNdomijaqhfhA5Nc3uwVWOv
c4OTvcJV504hidiMXowc6c0gP3SDSHE0c1b1rlOhAbnrZwJBLBkwljcgziFBjnpciCa07uV9JIR+
7aECa7z6sUHvA2eJzZITFG95WLMFsxnQxdfaN39ZDtxkXROwGGyJ9kW8HwwZelBcdJ7H6e4LlIOh
H+0Vm5yiIYcsyYh2UHV35LnErBhjSGsWos5oQcGACzjpHHVzH8g1CoDn1GzPonXBFhEJwll9dBD/
0qy95TymbMeSVazI+igbs96YJjHDrfpxe1ILJqui5wPHy/atWtXMiyvD3fPEsSkb+aqHIxjynr1/
qiPWDhiarMLYFInPv3cEGj50b9VEnFFQfyOrZbLawHFMIOXGRfLSW0xpDQ+PoUv/5Echkl5mQz2P
DzOaRyfN03WP+ZUCvFgNA8aiQHcR2whxAyNa+MpcuXWQElDMXDEnmxbFIkpqzaC+skriLUUAQGLu
N3gMpzAz12334+YhRaDTv7mcUlUDx6Zjz+PWzi1H5N/bOaDyqfc2U1vAQpAP0egvAeMztIGebXWK
ZCNuzDdtUxk5YkgQQqPM61DUUnfPGytv3zDOJY6G+uBFD3bZOBxkyJeS2D95HdvfkNVYNyf1ii8p
puz+ok1G2pbr4tu2XDBb6ZEYBsyGLLR6o7kbLfcnnNk/9O6vMTUm+9aR6X/KmMzx3H2ZHrIBgnzb
fJcGApU5WBj7dCqd+Yb4dWYP6AbpzvDkKwUD1DjFN9HJCMs11LNIpoDhHnKmqQwuqn5IzWrJAAEM
FXf4hoZ+fCphDzgJm25c5MQOWXpePc5tkuL5DLEROshoXRU/u9KO9p7NzFL1gbfTTcpSq8cDEVTO
IeRKPRtQ49JMv9u5e51qk7jr6iduuDKNxOL/0X6ponT5ps1QR9RzmYvpXOfXqAj5NEzmNN0IW82X
EKVoWfuowFxlRURkYpMwFQuROVfMA0FhjkVErC9cATFVHAfEZsqZAVvSnAbLeW7CDBCPg7dX5Wa+
1Ip8b9jA664p8S+OeNKn4sPXSwhjxp7BwkMBcZdxuhk92lb5yt5l8ijnDA2Hp69dBorhQyrtENeA
eLJC5p1VMl7iXhIrE9rOph+Su6RuGVtJdW8lI14s6q5IsXdI6wZ4RtcRBMN8ujQ/yKJQq8KzSp7L
EVfVUP9gXkQdO2M1MkN7k/hxewxT76Fs28+iT5i0od7bNcga+s6jKxu9q+8jIR6KAlsUbUiQSrEL
Oyo4k2lbyaHuFGT4tjpaZhsG4autXK5RwHdjoF7cLv7x7XbamvV5TrAIdRTK/zwWzHQ4gKZalyeS
YUDW0UzW7Z0xl/ej4eNutRO5tjSBbCF0kYYOUYcZM6IBU5PdMGFIAjS409GzWxJ7RMC8RZr3iUkB
b0fwVnMa6DpFHYk5MFQ5q72o25OGs05sA5KLoO/tLGKVB70qkWmvxGh/jXbHmhSjQTDTZhra3pRN
fwTX/mnFAUbrmhVUkgfMh7lQsA45Nu1nu0jharIHnKg0gQd6T6GDvlvF8p9sJJbAcs7WlrHJ/emt
j7+MKnvPjeq91QwLwgAnS6GaNxlHmNtaPv6ocZ6F+6Rz6N7QXokL9DmPhnYjEutvpnTlMeZG0Ea9
ikk7bUcYhklrB0hpsl2qin3WNJAOcRlg/SwMPHBmILYTWdJYHv81MfSN8K4caritsDmXfz8UlInI
DAntOA9LMF7rMClPEOatQUuHATTfpjQOelFaxIs2OQ5x67hLfT0zVS4Xg3vXNB9Ern/7aJjMWZ5E
n66Hzq3Rq1GMMF5Zdz0RlrKgQp4GcRsjFuSkuDM7+HZcKYBr8eqy4MvLRmIJJ0IpY4UEiIEkXAyi
bdVS8jJHZMlE7oAv7htpf6Ck/Crn6uaZ3VYzX1qlw4Nh94s6sgENWLzmIwiDmL1WE83IBtKlDxwx
SNuCvO4WZopqdx3gBtQlzQBuMtM4SbxhG0SwPCZlEBvesYD1QS111pkktwFEZaVp/eKeFtqKWRc3
uoW2JpCaOAdLlz5OlDzb5AZvr6/xNSfyP+rOY0luLMu2v5KW4wYbwIVs6yqz5+6A69B6AgsJrTW+
/i2QzMqIYBZZ1aNuSw7IDAGHuvecfbbQNorELtL36kD6rL+xWgvCtSzQSVmWOxUo4yB93Q1p9hTk
4E1TxZAEyuStlddIzrS1NESEfVo2Iw8wxzDzNl+/rwl9h5jnizyVr4SvXjHBeEagvm91KmtV0Bam
2dcuaRMEGZeZWWQ357ureFTK0ZvfGqd1eRkBFGBQw0M2Tt1dKU2vmYAVIyNR9OLroaf30armOhco
ujPKsnpiFhSfq6VGOmDykJPsaJX5yp7wBMhACNpUh1Ni6+sGR9mU374w5iMLCXcomd1kZBpCOMYE
WDQ7rcTxqlAk+lu1X1sSMQNCIMGLbDgHssxqxU+BVz3VgfacwmYNw+AuSG2cay/1Hh2nZiTGytah
3eUh6skCmiEbF8Nfhp0sBVVr+asyqB8M5GVZgH64FNAyA6N77gvpurajYJ3ftl40kL12QAvwaAQT
LWaNSUvJ2CDIgaD8oMdT0Y5fSfFQZ9aMGtL7gKHf0LNuYgiQUJxijfJv2bZIOzHQ2Gtd5zsYvGIL
ZGoExMs5yb0H5ISvXROch5q8a+IWcTcFTK7jVqC2tYYSGdJQPNi+kxpsLYHTGKRemogRCs/elDaN
S9FbqaPrbNzm/Eg1+hW63VPV6+tV2nHPbKu5Fh0Essl8liVdZbqF4zhrlT4+ND5aUh253tJvOCS7
T4IVVHoiYprLsVXSfdk3d6l9nfraLs6yZQJPbTQidrshAQZEFJ4zA02yfHSmkk48GYq3tjLvFH9T
eeKMT7SPfQSKgwGxDYdi8OvQzceB0qMFoulj5VWQRuo1zPcmO9+F9jijkNihSZ25ESbkqLjHNX2i
GGyFP6xMjyJZdBTbge8xjxpWJb6mmmncVb2Gm6rQ8hU70sB4X2WOydbFXI81t+7GpeAjgQ/7vkMU
/ZUuA2Iy67z2cfMhCmVkzjEz+fTkrrEAR6oh75lPV/Yy7UKe+GaUViU9+1QoHvSF/kWVWOsqn2Zo
mMaNUWD5WJk8bW1B568ZjDjbYK8n1B5DaJULX04Kzn6uwBS3CKQb2aYOzIKCVkYRm0bvZ5cOWB0e
8TSMZqIlyDLKZSV/myrIHGmq0Mzr9ZURQyeCMLDJB3G0WdRRTHJlSo8rZ4gEqV/qTMS3YCHa49BZ
WADnCTY+KYhoWYbWusADcyhQTiW6O+DmIAL5LNMgiheehF/SQFhl2+CTUuAlW8jMXhp9dIaKtFhq
QSXMHDMoPIiFD0l9PemU/XEsUMypmB4IJKuoQXnXdGaoWYqpfo2LRlblEBZ4pwst3ykDIc+ND/dI
qs0trfXKT3kcEw0spI/wKwp8EKO+YVoEFIcmYrZ88y0IjNnY31iqae4Kmn0zAp8GIo8mmK4GUvq6
zaJj3UkXDevYOh7KR1EyblNMfq9utPl+YJxfR4L7JedUrMp46Zt5vrUHc1+2+UywPs1y2dyFDDCX
eq7sx4C1qgj8akN9uJEqMqH9DJBX9iRaBVKgEh93Wn3UTHeqWb5EMtzbMtxWwyyDhZ1bFgA+MjSI
v44e8XqEKm7HeYt3R8+TychLPsXvIFoNGYKzyibCIu9fpoJSr/HKs1ZC1BQz1swtsh5z4mayGD5e
2Db1Tmv1c2vs8ssMMhpD/JYR1gm9Ds76MnbIXoDKo1mz4o+OnBEqNhX3YFuUWcICs6FEHydknnKC
npENn+jCagHjhjtaXAJDWfSz1r3uKSf6yE8FukKjXJnLHJLCEvnMBkgSRavbBYRmDHLZQisBLJqK
AR6XTqplTIM+BMFG1Q0M+hT5vg6EBLOg3U1e9ZrN3IVoa0Z0mlmC1a8ZzkadPVWSWHi5SjUzergS
FJ3j8VaKeBsb/NtS8RLHk6Ny4POzfpElWsbarQJTs5V4zeRQH5nXtm/gORMcLmwfWWozSNF2emjI
1rV6xU2LfNOk4mXKJ2IBU1Z4W3L82LyQU1JctGG2agzk577BKCnvxbFXoPsq2avnF/1yGPBHFogO
VYwedSVk8DNChg3oiEslT8i6LdaFbkGNjWuGnlm4T7ABwUYZRU1hmle6npfrWBtW+JT4m5oKGcKI
/RbzpjmTfy+iKtv4XTx/ZNpkWq3zwheMRnstWueNIB+cgAeoXZK6qoOUnFohpRthQHYrmyFZFhiw
WcDGJPtSKo/WM8KqrFNwzbGSZ54qLMKmjrU/m5ajr2E+ryOC8+n2lL6HcV+nvPQ1i0tVw+DnzSYK
qEPvMdAwS/oA05ZmBQ9rOG5einVHDJqysCpqGJGNBAIEcY3su3C9uHmQW3qjsAtupqCrNiGxXDrY
SW0C0oZecUzR0QUlNFl/glYwjmO/7EsSc2LpKhlAb6y6FBv2HuaBSub4RIdXaTQdQ01BNe9PO/xe
HNQU5KJm9nNk3QwlDtSGDHej8OMzP+yu0tHCxSpXGb/A5s1M1qUpm+mZSfpYKNWxC5nIKCmPTalG
2KFk50ECp121Zyl9IK4bI1oPYrxpM+M5VeiXvBhGpjYws8eLqSWspo94MJmBpBO2dTrD3ADKAOyn
N9nDKT0VJLCYUDpse5ildm24ihjUrX37niWzWSq0XkhpAKfaLF7aVnWvD+zfQmeprxXjLmhkZV+a
8PHUGsZ8qD6yV7mDhoGnruEhEAcFXCooc4kU3Jc+lVfcucKq81Vur3od+qRBG5tXFNqE41rsZHZP
/E2A+5aPuaJUMS8ILMzb570FRYyrMcYnCXUfJu24mejClnz3Vs8gYaasJ3h76G/QEJMOI5Y+gwk+
NPCXx+vS8Np1xLu6sNpyG+seWKBN94ta8iwzjWslMRpHn2JmjoHmBD6+Ma1E+KoJcb3xp8ix8ecY
Ag/7R0Njuue3F3ECCxUJxpCPuGKaL4MAgq3t3K10RBuj710NgU7SUsJGo7XBa6HWOniltOt9jxj6
CIEMsYZB5bFbj4Af8UD0pkpljVs9rVzVAjvaF2pKW+o1CVc/gOnTGWO5LoeDZ5s9O7qMBb5mEcSW
Wk5bzlO8KvHW4wRwNmZoKqw4LTee7HT5eBxtNH15pm0Nte23GJ2cdvJNM2WkoHcZRPycDQQxFhCA
mbtYBekFb1RFUGdNOBWWB88DBrZlUr4xYIwc4UsbvVfxALbBVumHtA29A8pswOIw1M/NGueFAhEA
+nr4lONpoJXGDhZlt53G6jWC9YGXaSKtxp7eLlCuQWArGJYNKwK1cNfoZBnKK28MSbwwAqfoG/jr
5BALyfT4nuRsypvODWF2mxg3NTbXE/IYkRZ95ohAuU2DInOYOkqmYRPkV18MRKzVOMyQikEytgkL
dUqa15CqZ6eY3blESseqSuy72POe/LqKDqIhK8I3A28bSgUOKBDlEo1ANPR0sPhyVvhABfs0FN+d
khxoqKNBr5NnuAvYk6oq9g3aUG4My36Je2Mb8TqyLtWnPVk1rZxg5ynBo2fEYa5ae59qHEO19H1g
4Wqij6FgwmhieiTJ2L9NleQEaXxljSpm9SOW1HnwXHXQ+rK4w3aMtz2RdRsT8WFrVPtA6/2zYUKd
PVHNQsRL2KfICfJj5s0+Spg0z061Xk5XQwBw6aEH2FVDg36QHUwFyULKN2KaAHutxyNhbXaYejeF
tjGtLl3pMLgSDf8HVfUwHcoAqcEmDBOXVqOoEJUyEEURFd8bCkWE1qr9yjDrwRVpflc9h5O99gUa
lhqVbtcVTjpeTHYYOhbE8pXK1bRiPBX8kLw4PwtXUwF9iQ35kff+keCwmKp6eB01jfwmCX3QxHzZ
VqTiEEgUqRKOEDEDoFidTrLKXDXPVaILVzfqKy3KDhP6zqlltI6cifkgyWLak4JM1LHqGFduabgY
p6NV0y/m5YT5XQKZaYBvrWDAmPuKuLTp6rWAUAc90g9xS4MZav2xkXDEFTMle9ShUdNWNmQ8Uyu2
UNqAME11OfuGSOpLOiPbCPWw2UmeItTgkB2wo2Pjn5nHMEUDuJl2AwqTRdCvakMYGzqNwEbdZdfl
tGOV30QmI1XwURAxPTuvVXEsJ0H52cPEmHuYBAYmEjla+bxUp1WAl6qmDGdor+413cxZAwO05XqB
810FZ7DH293mwuR1t009ZeSdPktaKO+ThICm8TR8Uz1o6g1mpjNNTI4qD7PAwS1jo4FAGuzguGLn
7OUA6oqFaqCvsHuHwW37hPVoUN5bj+uWKnGGUr7CMzRSsF7ESTDWWR5gzBFGE+a1G1UsH/1Ug0xY
KcuFx/wTnZ0rKvhTZQni2QQUonjTQvykjS6GnvxAWGKmUvnrsWiu4xKHJuSe3Sqt+Ftfq9cVc5Og
rjOnM7MTCcO4VRU5JRS1FbTqELIF21Fop/VBDlzyh/1Dh7s0K1cFo7HFJa0C2pHCdeGz+thG2m+i
oDnVOpNlKjNgThrWleenkNgboJG2xLZlrIZDrJrTxpAZ7qJElha///aff//v/3we/st/zc/yhEFj
Vv/9v/n3M2LCKvShHX7859+v8pQ/X3/mH9/z6VuO4XOV1/lb89PvWr/mJ4/pa/35m+ZP84/fzNG/
f7rVY/P44R8OO0kznrev2Fe91m3SfP0UnMf8nf/qF397/fpbrsbi9W+/P8/dxfzb/DDPfv/+pe3L
335XFVVTv16qb1dqPsL3L8+n8Lffj+FL/zj+tq2Tx+yl/osffX2sm7/9Limm+UWoQtVBMQymU7Lx
+2/9659fgt0gZEVXhAEx9fff2PyagMNbX1RVNnSbQQTbmqbpv/9W5+33Lym2rgub+admmULWf//j
Mny4nX/e3t+yFsJbmDX1/It//634dtfn09QYyhiKKRuKbqqWMIWl8PXnx4sw8/lu5T8ULbQDU4FU
5HP8ZRSjOULjSKG7F4mxDcRFXxpbqjPQYDM/MQa8RkD3LVZidby0WiJCiuLEU2SXaeQWGHRTWd3D
YE7PCiNUG7F7ifMvEJ6bKd6j3pB7o9ny4d2V/35S709C4Rr+cBKWIZumocgMPbRPJ9FPrLqB0nES
iQyeK+c3XSRRZKRzGNdJXCb7VrFOJZsvQngBfOt2PQsNZiS3bJ/Y9hg3lV3t/v1X5197L/7pd/0v
fDF4VN/dnB9fi8fnx/y3y/938f6N+Poz394HRRFfDFnA9jME6mvT+MfrMH9FF8I0TFOWecIFx/nj
bVC/qIomm7w9QrGtr2/mH2+D+oVbbmmyIoRhGLat/jtvgyI+PEgSRzE1iw5R+/gW4KVpFaVddnjV
aQ7lW5yLa+Ck3sdyuodI56h4y8FNp/4js9QW9++u0V88wIKl5d0D/Odx58/z7u2TqRAbtc67Pd4D
U0tUwaWMyXfmXytk9MnkP57qTfXoJcXK8A0oXMOGrAcJ3wbtomw2Cd8g08wY06ssz3YD6M9GUDXj
tE8IuNCsDbrztRXftzF2uf6+1Sb8Zp9+/tlVS/4nH34+qXcfnvipLqVn7/YxGhb5NdKfkvBBEZhz
zMoqGji3LJ4z5c0cTrpnhZwxbB36MzmCcoJLHy4DNuBvciLdh0/8Kx1h7KMiUA+KeqDO2ZXppRlf
x4jOqtRVBYGk+MIvM9wrhl3+UL7F2og31oLshg0pGsfsgZFGtNBc+BZutR43noM8bVU7LZnzKAYX
eC8t4Aw4s0N1SIICKekOLtCLJ3ORYiuIqXNwiA6gJI3m5N6tbiPwVV01uVLJYgk2Uclc9d4o8KC6
zoZdCqwjKAIgK9AAJrc2+FxcQ4EEvKcimylYmGWhrvbdTqzITHpAp5nvGCDq4Sk5dOWFxOiu3sCh
hMjT5C6QteuRTDLa5JEu0FmW4jweT8tklXtLSEYkDXJA5LRNRYojhM/Co4rZabML6onW3OAuHWOG
o0P/3RjBRqFf7M7wVbJ8VIRruduK7sXIRyZtuKBvUliu/EGLoo8XDK0A8KAuLtKNjL3tU7Bqr2ux
1rG2nY46aQquBsPASeyVfgHkBoJYOAPerjeSdjSob9GOatWpXbn8UXY5lMqS2ghYO7zvYQrSoHSP
2rP83ArmoDP6gMpwoDbDwcAg52LBA6NcDLSfHrlwZKA+596p9aQFyX22rrmwtbGVhk1/ybBZRSho
K7e94eMxelLTg9ZXNQkbE1PbuC+hyjJR4rZLx3COuMJV3YNt+miQqOsvq3WCUmYHy3EwV0jpImah
5ipIgNb3WbYSNwxQhO2oeIyj2tyG4B1jCPHsxDB2jX1Td27pqm7n1Fs6tB0ExY26013b1V3ZIecM
AqK2jp+y8OTnr9in/e3P5eHTvjYYSgr13W730iV03h394yY4FScQKXfZyXCS7bKjcpbuf3G0jyXB
n0eb3/N373M0VEKTY46WHdqb8qQ6Gy7zB4jKa92JTqqT9H68JKHiaJ3k/7Mj6jYF0PsjqqOZTH1g
tXvlVN55O+Nm2pbr4DQ+Yux9qu+SE/lgbNRb60Rc/eIcZWv+3X8WPn+cJdXVx2N2KICUAVh0L06h
GwFdzMQsqGu3MDJ29LS75GqAh0rg2s24U7a01c7kxhtegV3ltjv+n1utxLbeZQf7GZ3aoTrDWMzF
GvcMkz580cn0CbwjM88Bus3cVTJrK9FH9q4ao78CXYXkhMYIac7SRFtGtpG6Cjyq94V6REPYPinZ
sj8PByyMF0B45YgV1jJyFIcW2EQYtjyc5C64xxrOcItZEerWu+KgIvTgnTs03blcLeXSLcgtMzZK
vfNP7H4P+RefK9isSPvGN8LUsfaqb6D/jW8wJGA7gD8Zb0YOertI1+m5fEQkoyPefywvyhN7f4VB
BPgukQgK5sPL+NhsGBbOzi93tFnj2Uhz76a4S+jLlkNuOcApE2vyozBwJMq0QNIYrQCONJaSZMVc
sKX/VtdlumvLV5vVNy/ewERqfEXuG0HI65svk2S+sdCzPmOQvZfuYwkG7krRVtGang0xXouX7qv8
RNrblsxncOZkVT37T9N9TwNH+4bC52k4k89vSGnwmXjED8Tj+dj9CMwNNvwFKgP5tR5jPkahHj5n
Dg9E/YbJwfSMXskJN/6mvBElgbjzPkKyFoDZpt6P+xiC2a1xIV/I58k2uBJ3WIItUD7zSibHfEM7
zkvUrF6qJSnYLvyTU/uMq6/0LI+03ZDBl7DXYKYyO6J9hA+3Slxcrjb6ER7LAt9rVz3v0UIvLUcs
IMCd5CX5OMWhcwfXPpXfgrO9v4JYsQxX3ChC2aGqLs1tclc69ml7YxCkES4U3GYXmtMf2fS2yDhc
kLodp1hsmdAzaebhX7FzMza9HU9RxD1gtNXY5z5o/3hT8x74V7PMLwdvI+Z1zJ7kV3tfXhT31T0P
AVkoZewAxuNeRxwMKDnsG1hiDtxZiBpvsptlTnidYCGAIqnbkg7TXOkVedSnCvB3fq1jA4/PU7TG
SwGylnIh01MkCIHlMxgAkPl0yxUX8lY6rx6jE6Swd8r5eIrHHUH0qSMOqjNHXZMUQ2jjtLgylv4m
v5DuTFc/zBcThePS2z00W5vvjlwS31aZG7jxEeeoxb2yxPvlynCbNWDCpnTvh+UzvGZ3PMQv+CSH
981jeJaceJftHSG7mGnBzzDO4h2+ZPNv0xbKbtqxZ80BcAxEH5HlN6Da2RLSNUOAuneUJzByDKrh
ijAB3Xe4/hQkarDxy+WSkRBuD8Z4wXM3sAeTOoGtFo/Xgmw5t9vztmkvEWL3O9lemLjXkOJDpYjD
/7SEPW249WVxRCSLWTwjK3Jk1vmBN3Fap4cUFBO2anzQHenEPw+lGxhWbnMgr3OY4etV/9bPYTnb
kQdfPZLxWuO5DvdCuIPtqpZDVlT8gC/1RtthOU61RAt4q9yKjeY0W+hJwOz1VnHbk2nbnpQnRGvd
SPvprD/vnhnQD9WmDpaYK/FGksYd8CTD6+wW0TN6wRRJx8L3ibfEZXpNGoXPnEheVmgCO8ARHPb2
MF97/DuGc12QMrSfmjOEU3DT4dUye8Ukb6VOqKCw13dQFSuIinfFbXZJHu2+IYVvlxc3Kp4G5pMd
PxjSrXnnT/F9DVkBINELZQQxDMCv/PFNIg8Mf9nr5JwpyxW0iyczQ4TjI8JdqPK8UgLBHJmCU6AG
DO0t2CQg/vh2L4IX6a676s7s2y6ZJT1E1eQq4j/bNQp1xZgy5WS48RAyX9NX6968UM/kM8IBJ7QI
1HvYXj43j/59c9Gd+3dlf5b0zVo2OsZLZCjiMqxQE6pA7YgkCIYPH/xkrWdIyCnzZwsBRufXWrXF
BiKB80EJVV1kErrzS+u1eUELSdVM4lLcHdoTIKR745Iipx3vNMnYmoiP60ElZSxcjKwRA940j2F4
2nVr/CltnOl8V7vIXyJvD1wPHMkM9EbunuL6hRQRghRvmjvtHERX6iBIQWOnuDWYqDyp8OqYsXB9
eMXzFNoY8PoN/EKCJkPiphgCD1SfBWlz3XAoKIV9skLs+kWgvorRAmOHjeR+WYptcF0knZPD2Gxu
yRM4Yuw1YSnBsj0Hui9LzE/si1Qhq3gvmrMSBoE4baU1nREMCypLfM4O2iY+LS89vJQXwQ2clhYr
IyKX2yV6OdKlOlTvBaWeM+IfAruAQhRCSreXYxd6Uq85Q3c9QR1YQ8e9Z3fj1LwDLIFz79mHSAmJ
lV9bZGdjem9gIBS0bgJFctx28ORHalzo7sig1zJEdoJjWCDEIn1NaTLqtY5LlX2uN0SJLVnnuKfR
Wwc/6kw9NOcjz16xCapHIfaJdwA2tuGt0gACr1g7ejulusb7e1lAdrf7TdwQZYvD6AqGjpevdGUv
ov2QPCkBvCKV7dkghtpYBvFNOmDuMbyE3hXbpkkBg8PO6XjD2nhuMgjkrZf2osUu6iQ+15zwIn7U
T4s7QWDaXQeYfxte5qfiGsn+QmluIFDl23o1XCgPZ6xJTrMsrsNVDmMM9r+O4w0+PVB6MqJY2J3w
KmDEzjzZZujcIMjBJKGHMHrbRriEKspC7rqlvB3Z9daTE59BY0vGzfjk5+fqpW47aQdnmvakz67a
y4DfhmH8rXKUr8ozlc0MNH5kosOIgUSaBc7jz4KEr1n4sChDB5rGFC6hHkEzWcbPuaMfQFu1W/PK
cpGQA6Ovc2/l0SaAEl8SvY2Bv+xK6toukAdcVcU+1GBUY8btEC9Zb6JNuiqfNCT11ya78769zM6T
Vwl3oSNPOGQXQiP4S/4UvkWH4R5xeQb16To4xLfeCX55mOAM+hJKELTI6aW8tanJfBjBc2GD/Bvs
GQ8TIrhmhr0rX3CbLXlJ8Md/hKNVQjLEai70IrgQLEZyKxj7ROfSnbHUrsHy2QHiV+RYcPUUmYi1
o8SA0dtVtEt1fQNhQKfKcXu4k0GXOVK5knEsKYCNNeleKR/bJHGgOB4TbXRop23lrq8IT8nfvpbf
/xaqfPLYhdlb/hkLfg8F//3/EjBm0GCArP8TuNgpkU3nVfiY/EZuV/b6+B4fm3/0D3jsiwYQptum
ZdjfwN3vaLH+xWA8ZAEGm5Yiy7oFcPYdHhNfkEqpMDM0cGbwZhMU6Ts8JilfwIg1YdsQZTVhgJP9
W/jYjIP92TTpJi2awYEs2UYirtvC/Ng8+QFyp6R7AWTC3whzjAmYYi0uuqXa7HR5C8fpgRJo+e5K
/QU6pn4EmL4dVchCZWQkFG1GvD+0iRaCjTAuXsQpHuLhBVy2JW6zhDMSH0dE1xznxRzzenAg812a
258f/GOb+OOxZ+j5XVM8SrZX+OULROJtvY7XvSutVfCmnx9E/Yj//XiUT9fVrEejmoqXntzTcAPi
tOyPCmuJQ3m3pIp2YBgu1E0O9DCuEqdYt7/6AL+6xJ+64qZLbPR9L1Zl17upbLtzfYBQguZCue6j
4RKCnivFycpqvLXKbgDRSCJvHUQv0lsn7BHS90Yo3YVt9aox2ldy9r0Cg/QKy6SfX6tf3ZD56+9u
yCSsIo+ql3E335Bm8+2GROufH2S+q5+fc6FgDQkcbSu8OR8P0g2mFQXBSyQOXgY5A78Oho1wt35+
FOUvb/u7w3yCnbvMNySZw2ypqksiWWPym8eVfk2SiPurU1Lmt+T9ORmsGkDrhtAUUwdM//QWZV0Y
lZ313C+J1Dx4a5TRAKFzIqG91ly8ZFfer07v82rx+Yif3p3CgyGcm8/aA/qApbYkzfF1Tm2vbpIL
5fpfON58Vz6coTprhVXZ1OHRWczUPt41xbZ9S4PiTZcsXEoIwk/HM+kYbSIHj+BfgVbzO/nD0b5O
6DRwMaF/Olpg2JpItGc8WdmIMctYin1+bazE2lpIa22Bi90Ng9u15/ziofnhLFkAWeot1nQLkrrx
CRT0K9vTpZqHxutZLKYN6oPV8Oa/MG1e+r++icbHu2jiYMeIUBc6jw6biKp+em7Gvhyr1iAXNx9G
Gjp0G8uskfsDHhDaZTjF+rkMeTQWWx0XYSYoDTTEc6mTu3NDRy+nQNcf5dgZY7Wv2BzqrsShfqyK
HpRNxkhLTPpIrWbWCvP5MUX0FMP7wQ868ByJTupFa6v+vK7rfpNgcrBq0jlpNTSz7DhUgXpr9koP
jhsQwDj0MhVoXUuPTdn7WOn2QnYw73sOpng4NoWdbokRexXQmFdtmfW7toEhjpNLZ6w1VdKPcZFr
7G4JfH05YP/rceiw2ksWCFSlReMjV5WVB0vzoRcSJqW8RY00YjAmkkOBB9IlD+dDOoQAJxiKKns9
7Ag09/Qc6++aFVRt4zvIEh2hIMYccthbMe3X1GyMtmuosfM4ew76oHxIhtTa+5ZKKGRj5rhT2IkX
hNTPPn4AXRzK2koLkd7tIg1HIbdKi5SY6sS/iqFFCUTkUnusIvQjRV9XBEMF+O/VOcSQEa+PRMmL
fRLNaHmUqQqDCEEHxplHk6MbHaWuneF7tCjLCTFRhOQj3hmdF64yLxR3GaSjcO0TG7gRMSzbzmv8
l2Qa+udpynSn7rCXMLOJ7g7m4ksrg3iWTZNhu5hFGBLqA2hJi8BQj9PzEdIQgu9R35eTms1esjps
YugWYwqyodrmc5fBuQhVKtq8CNsDzpxPhLgVq3bIDplotUVJYEtciT1cGJrijFgxaJbjKgil9sEb
pQCkYvQBIHCg7fQOKCjoJkL6MnUxRWa4rWbJeQ6JcwEFpTyGJT4NbR3IR7NA44xIQN/CsPHPsOHJ
nluPJ6vycwFDqhwJ7xEgOL0vYzyPjCJYxx6GossuNUl/92OaDlgBHSbWXW6fmpFv7yWoarg4hynq
LJ0GTbWhi/xiffi4LPG6UidSmDHTZ42wOMLHRbCORlzL4LUowXSKJPk4K7UGUzrBJxNpufdtyP2t
ij37tty9H71/3Ci/Hs2c9xKLotVgoPtpcaisXLdDrDOU/F6STtHJJeKYhb/Y8pV5SftzqZ2PokI/
sjVdY8BvsX99PCc5ihnvAJrKu3ATz9jf8pkw401w/qvFdf64Hw9kGpzIPIC2IBT8wIbQ27SWfXA4
xKVKs9eKAraktPzFCv7j6Si6QR1tMLXWeUY+lTCQedRmxkikqtlGONjwDM7qbncyksciZGaY4r9d
T6g0Zr3Aw8+P/sNyzmLOpFzwnMg21uufDj4GgRZ1JkC9HBHoFCn1CVz17Pjzg/x4HeeD2IRtyZaQ
NePTYxHZcc30zl9O+Mmk9LIa0s8xv/v5Qeaa9OPNmp90DgAPRlF09dNGWCmWHs5xXqMhFyQ6iuQK
alyxa0crOGC86bu9JQODE0Bq/uLI+o8XkS7LllWoOzz0lvbpIoZ+XY4tOJKnh4CSiC/YkQJyZcS6
l43xJZr6gvy2oshcJcZao6l9jTG2l9e3kMkRANWTYQWOQRSm6pb97BHpK1H1mBkW+pWC7gvWnqpW
pB6nwZtNniphLSxGZ6MszLUXe8pdWgoQhxgZM+ICRMeq1z55spGtx3YEx2n0wdHNtt2HEIzuZaNt
nrKC8Mhjn6HA3OTYS46rXPONK7tlkyIfSJDh2TPMV6pEuypNG99RLLSru6GxGDoHrW8xJbcte1yo
idUajkjPEOZv4N11Fu4FRSEwUy1y238Dp5XzX6wzyl9dcQhPvDCaYhmYuHxcApIkjs0cQXWxGlyY
eEvxRHjMEih8MayRfSytX72kf3FAnirL0PkPmeHnRziItT5Kaww+Vt1KZZCgbIY9eW7Ur3i+udVR
+gWJ6cenmS5ew58Ftz3VUD6vpF0+FIOEvMoCQjQilx1qZcUXGYYTbYOBxeD+/OX58fTI0oUeT+EK
1GDYn5bUToPeKVpyoObZRH6Vjb9YAX48HX6/YasKpeqMPnxaAbJA73h66FuB+7UGkzbwW4KEleB2
xtTA635+Op+YO/MWYclzFU67Zlic06fjEX1FOAdGhaVTHfw95QJ4YkffDLzn0KX+6un42LlxOJ5A
RbVn3hFoiDFDLu+7UPzyTdP2qWV2pAau4F+utIXYUe8zjvt+sH8LLfunSNgHvOy0eM0um+r1tTk+
Fp+Rtf+FZDKTp+6fY2ZumM3kyvdI2fwD35AyoXzhwZ23aa4+5YHNDf/Gq1TsL7pMZySzudG1vEfK
TPkLxDP2I00zuYFfyZjfkTLd/mJBghSsLSbomw4H4w8w73sZ9I0W+9e0yk/NNm22yjPBagi5UrFY
PebX4x1KEbWqMkSaRuhfFWnbUrfONH0alih6mD3p422jFJiFIHyV5PIaJUy78Ma8cEsf0XuIws/x
tAEPBskQ23eX8PsnfV+wqfOL/W7X5JOhQwBN4/nFR4tP+vGTtUMSB9UgBY4nRzu96YdzEfSnqXSm
1bQKmPDp+0GQQCmam1a38wfF4In2GnMrcRLoNqQdKiu3LwdSx/xwkyfem9nJ3jEX6D/bAW5/X5Xk
YLeYsKV1VUDdqg6y6UNrD/C4/PnZ/HidDVpgMEFFYSWDKPvpOpMnEiH5HMQKxxnmHWl+ksLSaIGg
EkOxGDKRcp6H2BpPhnSX154Pqq9E61pVGCVJ9s5Cdu2KMc9+sUCIT+vffJlNSL06hYmpCvMrae7d
A2AMUttVco7YoJB2Sq21h86znFSXrmW9mG6FyZQA0urZRLwwStmSXJy0S6RLMkyZ9ynpqsi7/8/Z
mTXJaawJ9BcRwb68dhVFrV29q6UXQrIk1mRNIOHXz6HuPFitCWlmbvh22LItUxRkfvkt56BEXH9U
gfXPIjQ/0hrpXQ2a/R/BsT7FMu7eAhuouQZU7AGk1zoyzxBi/4+WN+7rhE7I9petrzEbMo0T+MOV
Tu/6dUNf/toski5QbSqcCEZDR5oqOIb/5ev5sEze7kLAN2QHnBDIP31YJrMmsavRhVfbxZOgqDWf
p2wIosronFMdYA5mMiRgsKx1ThODGxQEtUfPz2i9qCEL/+ViPoTd/7kYy2NVoO/Ucsx1S/zXV+Jn
TMAXdU5Jyp7Vw+1JdxKneghEFwIiiE92JdRlcDYqTm0C8zqIpDaYf3kyPu5UrAxs7iw+pkFfOHyf
DzvVmDGHy5eoIySYzM0A0IfRRljIM1SeQmuS0E2r7xhi0Cx49auvme+3q2jt0dlkvmNv/3xbPnSA
e+v1uDoQJeIq1quACsEvt6XW9dlsdKmH2UDD0cQ/AdZzJdtcTSYNd8qDYJU5ACH9EqKUZ3hs5NaQ
PtPLC/8ZtWc9qm8Zq86+y2fzYLZ0pTKqnR4EQGI104naNnp9aLIMOWUFSRWetTU66qlmHCZy9XWU
VaN6+eeP5X04md4+lmnbZFxssp20D//6sUSMD0eXFXTAuQfLCr/2To+Mui3fVMouncCEof1REET3
2pae4PGQFJ56KAJzl8ghjAct+DrnA20UKBBO9AEaICbNdjmVrvWgBdV9hcSzOIq6eDXqiqFB3gDO
O1X9mjjWFDYOxQrhzlPBpLTjbOqk0p7w0W/0oGbKRmTLQdOHAIcpdUmKqhfgYBxlljTZdYtj3RMk
skD4NUSznNVsBJBx1to14TRCp2h71IQaLP5qZRnHi3vk2B8yHB9cW0DmVw9zEwJjccRmACHFZPXV
k2rY+UqVJ8dr9knjTCdIFZ+NihmsJsutV69wtwYFYgNICh+u+pyV7RAmMb6UeibLie+OyxKuiDSp
6KSQXQ1IsaKbgwGfv4T7t0LSr7sU4ZxrOvDR2K1ZOX799jCxKwueNt1FHq6kOG8MKE7UlEk/ljt9
xF+moTSy2jx0VWPtDDHuNarDDfKycuyKp9nW8ifNgMQ6Wt+rcsmi2Q7ik6GNGDHICEZlExaM+FJK
psU7Ztj0DqTflxSgi/ToBegYS9o2AYQnBme9iEGkf/ysWk7Fkj950L62MEWWV1ygD06uP//50f1Q
71qDB4IaxixsFgf2W/3DpmY1OslIZBeh3YPylkE8HRncPuijEM8dV8eMrFO8df6004Wi+OUlzn6q
rWel9PE4BLjo5hTzUTwNwb3v2u7GNBtJ/bo/m4mf38uW2cK/XPLHt00nBOOqbu3zHIs/TmAkOMmQ
cdnm1tS74nzbiIGcfTWhAO8lQiXRNp9SHulvmqIzEgCZBgXKHRmLLeWz8PRronHW0kxYOyBQ0y91
nlyojy70NwMB/ZwIYL96XErOrEHxEhTxF9NomydyNX/ZJW7Jl38/eabrGy6BJRknUt928GHL6hCg
mX3JbGc6VywZfmJv/YreFCnc6R8H4v6+bfLj7bE05uzc5+29nabyVTQ8qEO3Krer5LGZ9enq0Kld
t2mD7CmBGDD5UWB1aq9Zjypum8+lpEM0sFHPNOsCCfkVnnFuRF3TepCM/7rz+Oul//uj6beUEzMU
HI88cj8fXipRt7kSi5WGxMz6LoGfHWpjwywa2JkDYJ0fmEtJZmjFGwNJc8R8O+/KyfWWAl8h5nr2
VgaZg1y/Tsr/ZM4L+HhlYjUQxVkH2sYspGbQjV2+m3MpdsEcmEcdLNNGN3SSwtqI8jKfaDnK4jJb
XTbzvVjK5VTZ8LcpbN9ZU21HMZixB3Ucc1885JY6JEwr7rUyYF+m36IQY3xgYcojzfpR9iOa12Fw
Tp4CqVgsDL2WRNWQfPV5J3pscdUUywgKJzca9GNv1FhyGncK8x61o+H0j3L97yxEmHcmN+NkAJOH
qYMaaA0SxkRDDFTQmwny5ac2dieaNiDGOO/W6luasjgqefTPWV2CCluKCGqDcwZyfkdbszoxMJwh
Ls35yDWD7w8w69TZ1vrsL3HWbysGOTYm1ugAMBybo4+3xmH/Cm0qNmlbpmmw5R/DFlK2tKSRjc/p
nBF3xqKZ960UT02ChtDyp1MwO9ZBBkVwJud6ks1akVm0DrOIqPyoD2hlJLbPzjzA+6Zw5n2h8r/k
B9Zxnt8eRt41DtB+4KyH918vuW31IbFjnTr+iHPOMqpqhxJ9D93cJxT1u60zafW5oRoxz/J4u5Me
NQgdduSVIbosyuuFBgQQCO7YZU9AdvvXrrbPea++DCZRR2C2irfONx9r2pZBd1ahPmrNRu8mSutg
sX5OiHHMAA2G0ZyY3fxLotVaX6ePr5ujs5iQJHQd8qAfPiFOyUVPZIrp0GVZMxZPbg3RVg/m+E0v
gH4S0d0HrdeBquzGsMwbpp37bVnXcu8ZqAkqzZcHoSTvTrNOYq9b/xprQ4VFuLXk1rPHGvKwUKAA
bZda20Iv+93tqOBn5qPDAKpIR/ESYG28LiU086IAGo9hoYqmvlWMRGg6I7fy5c+7gb1+dx8/Ocfo
gCMw/yd1/+snr6HYrDUbNufSS3cqZnfNIFZFHDFbpu+yh9ToTXCWMcbHY9UE9eMsu2tlDhkLEjDF
PBXnRRcxWH/HWY0QwXG0bbVJOsCDgmrcHaLDkGqEH3aT1uD28eON4S9QPkw6rOJWBNc+mV98PN7S
l9/mwQN3opVg25m42vsSZh30G8cGFeIS92ACcNNDE8MMygNsHzghEDSyaeJrtUM8LNZfXth1tPPX
O8QhwGW+k3o1CUb/4y5jjrARewvFTkHI9WAuyFy8ajoMMrMPUBLe3PUospCiZenwOQ0mCyCboNXf
07gBAgX5/Es+ruw80BmmUDt91dAaEqvRn7/K38+xXKgfQJXBy0Hz0cdzrFGVsw7UgYnzchQ8qZLD
5DLZ3RkF1H7i0dF9bZ8OsnivaBDZ1YH6BKe1iZK0UnsJQsgd5siXJVSONNh7mtG/dHlsXEg6gzlc
f91egeVyLPITEQoMsmJFTUCwyJT7VcvdIOTHKwomcZ480P6ZomJLRRnVz7IGP8ovnhPNPFYtPXKz
nrlXTNru36KC37ZOl+MMEWlAYwGVm4+FoUrkdZt1urMd15SM72GICGA+8IvvaV0xCFFzgO97aM9+
Nfrb2stJgWCAan00QzQdHzRfvRkZVQFzMPK9dHQIDa1zdqBSargdLH8Idn01P6aNP27+/B0av+Ui
XIsSBWch0pU22a0PIU3i981sNGCDm2r2D1oaNIeKtuvCYWBF2Pb8bmFY2wIU7I58W5+N2XEf+GR3
XdF4wJAyGkzrvM53c5CKnQDh9o4Jjbr2uqr9+VI/NEKtoS8BL28EuVyfss7HXSG1hKrzrEtCknfB
UYfteKct7bzLJDAUTywo6PGOhR73PekwO5qpGiHsWMtZA7taUBu+dpqRXqc8f4BESJ7wtcaGUADW
2CHUyE+FluWnXozh/+PCqYS6JNMtAseP+XQdaqQSBpjgpPG8baK4tUUSPEhX5lcqxtrW0mCkBQs0
TbpJoY+0Bh1FeZUMd0KzaaQbxWtv+k9lJw5gKa6aSN1oWINAFr3nEi5tlVz/fM2/ZSJuY98BQSE9
giRKgw/LNByP0ss0kJ+Bhh9gDgAk+VnoTZgWsiH3N8kQc+yKCXRYx6rnPHdx08zoOTT3/n+Tmvwt
JOAl8xlDD4hiOLjfMhX/imJyvrnO5TtmZgrq5xSvgl+IZpXDYImfD2EVM6gV5xIYImgpACwiMhfN
Osx6o86DJMYsAUWButOe+lokaG9klOV2ipXaPAdxLyB/LOnnP9/FW5nxl81uvWriX9Nz+PHbXRyV
OeiygVS8LDpkMbdkfDRAz5Cs5KakgYidI380OhzafZ9Ek9s356K0nwAVttt5ZryALpTNEiQW8KBj
n4LBMw0GYqrh0lb+dMn6Uv7lab31r/1yzWus6HmkoOy1g+k2cPivO60pD89wS1eO0x/NXEDhHN+l
34PMy/Ft+Ek9ncsKZckyjMszfCiKm4dklnAjqXuEsSpf6Fd8p+oZP8nU+6GAGezbdNbAgyzEv8GP
EbrkVa4/7Bgyn0FSOXiufEgTCzj4qbTkWa+aZt/ZsX9PNUUjls5Ry7KMRgEjvjNQcpwqfRdN9XwG
SLO3zM49M08uj4pzi9+1+V8KcLdGpl9uytpjSj8V1b6VxqCve/a/bkrbBI6wFogfK3dw0+HZDPVs
oEXaQso7+TGy5bdbMigdPX9HHuu971nmi4UpljK9TOV0nchibv2uWnb2pAB4mro4uE36IHMtvL0x
tFbyRhv9VaTVDxI9zt+60n7fqCA6kDagFZhmYIqlv36IaVSOpbhiwLIqIc+V6tbWTGN/k1ONu2Pu
3tjbdoxjcE3N64qtAGhyGVq5K/dxxjhzMlj6X7IDznr8+OXO0nRIFpjbSgsvsfCHDajAZKKK0kdg
Ay33HNdL+0TzxfPtEN0yv74iJ/JZdRyE3fa19mZzYMaJN9vOy69Aq8fo9i/6g0nltVM4akoO/t6a
HdMWmtIa0Weh4XsmC+/4ZkHrO6/JlTMYJ/9s0TZ/15tTscsyaYag9GA3NWQpiEPeJ68NdpBUnFOS
4LaO86c4afu9yBz/nMCZ3Y6DT1as0V4l5L/YLZZtZlJtWOJ/oDb3J9Mz+1NcGj98K+/3ywyUzhxA
DblgJ8/lWvv5P682cEE8TnkUVz2aHj6c4ae0hM5L9LiVeNbvsMbLa67KZUN5JN4McdA95rWDZ447
h9DPBlYwOnsGQVacNdPevUkrVtIXc5RqFlSAuUovFqA61PYNahaWG2/Y2xozW3++7g+trmzsPAK2
QWMSGmSb5PuH604ambfO0LrbgmTvkzK9aNQL+sgWIWBx2t2Rgxrk8YXmuFn3gn1j6u/ukrTHwBLi
Lzfxf7wYh0ZyzzZ0clbeh7On7oHI0jpmz1sq/Hdjh/R6FjmDvZ3D5Kc1evfZekCxRsk4xOx7IBKL
gEESxq3qBuLln+/NbwvPenon43fb+ngs13GAfy88iakhwgaPuR2rGKd5VpZR3aqHmjPpdnSCV9WO
AZPDvhZaVu/vHV+GVqwj4FxPfxrzcE5iVNjRqnynzfG8bcqKYdDa/ATk2z2ZldrOxfKQN3G+L3uz
vuQmLIKy8+q/fJAPc+rQ99YPQsWTI59BX8nHNIS0pqXuWjABt+N64QPWlnn21Vr0N9nqWaRDPptG
C1kDcMFL7QlM1Gn7StJrJzzmrPNWe0s9jZpVwAH/z3f5t0MpF8dVcYUOIxJsFB+yqq42SS0dHe7y
GsIn8QiAOXdPEBJRJVn1Y99iHEwnezenQxb5hvYSLDaLvi2bLQKY4DD0w/eiSl98NWQnP55ZGBTE
KW+tOjaqBY/Qp5dq8eyzSqcoW2yo8kmX7CQ8vIsEuDYOuWCyh3WtN4b2mNA743XQhmNis12ZjFtE
Ae5z75g4h2SV3Q2UC1qzzR4nN9aihB6HCz7j4GgEPK+wF/+yd5CYWN/Cfy/U6z0ikWtRIrb1NQj7
9UmEB9gXnb4uebONuThmfxqmOTu0ViIAUA01ZeBW1FiW0DbfflS1+6x3tb/Lgso/FjI/8mA50e2v
kvWXbn82Jfk3a4nzI32h97maxudR75sTwK7xSACgG5j3Mre+t6c2ODnDIB/QA3zyZDYfb790q9hp
o/tltLCIUQbVKVfg0BjYxx/Gtd6c2iUGpbnVqjtlssHdFRqDfcoG/no3cDRbv9xOcxYo5HMX3f7S
cBn6AkTnRhI+up+4+pP0XZCxphxPsqC4k7fTHZoSclRoBnmoSmQFqX6ebEQcZI7z+yzAvdktREo2
5bu931jqVE9fqn5qYmBKw71Pi//LQnrNaNEC/GdPtjowcPrYzCf6pmekqBz+/3OhfkzXry2+aIHd
R5My2cVpqsVm55iHavAiE/jY3X++i8mE1dul83RsbA7a3WhdoKQ6x7YwIi0rbPhjc77te2GuSH6c
H0KzHkbFhDvtlfLFqpddQFPVCxkqaM3wd1/bPp72jerkU2owOx8vzeOSaPXFKef3hNDvRTqB2k1l
auwng7HPuvYYb3S876ltzV8QBvj/fWmFjUTJ0tiU0n7qD4VNhdn2OAfpCR6MwtCfLM/+plF7DQX4
3UAXL7JgR8OA3G0NR1rgsIvsk+PI51YTznPQOm9kl/EozNmbOTA/ajaC3jvJ+ElCef11pI166tOn
WdnGpehj/Un5sbtFpTFwmnnObD191pZFPQlv69lyHcQWR9m19aXNk+xMytEDbGhbnzyK4sLtn2jJ
TrdWMTm7JEvzHXMF1PLaGBZhkFxiklubXIh2R9Ew3dJd6Ia6wYwrzh+doVgtfZxrCzPETGFfW/D6
mgOrQOdW/U6pAn8eZgcyd/Tru4a46mNSXRMUzmU5BQCue5sSY1Z9kkMAqs64y82pv0rw7NFtyVlj
19DmFp9uP9pJi24vxzCPZsSoSRrmAdjhLhGX1HuV0tbP3sgBmk75AuIE231rT48OS/kBoGOMgGwQ
IMTdUza32c6zQEpXzWfcOSc9mOVjWVX3t36OgulWOkrl0WwNsI9tWW8MfF1QHwaYpgApJ1xI535g
8bZTNlXbmNRZp4mE9TjMy95/a2gU30y5rUGeoaJ6+139W5CaBLoXSmvMDohIu9BzodN6NmmU0W2C
KJdwLgxjh80Jz7QCxc6J3tiT6UEe7U3N0VJ0Rqadlm/xywUhFGt7TwxBOBYzWpukIv9utLRoKbyE
a7tBYIS+09ePqVu7+1lrczZSG/34AiFWGBkC3AwLQyL6dAeA0WJ8E3M9gohdYqTmvVZbyy5b/2yi
A3s7edBty9QEgGzX3sXWhiYa1xc+ndP6PumzGBapdp4qyIMxPQUhueJ/AFyri1gut/SmoenuZVwj
t4ZmlVuSt9IbBo5Br2KQzn4KF4vsACLzkJnIdzDYVcu94Dm/r5NuPgqi1zCg3hDqsEYqw9kGQZPt
bbcbD2mOTei2HMQifndZeJEMCRVqbuUcgxiMvPL68aWcinWMlkPZnF0XGkCv1mx98aa+OQLyfqYJ
n7Q5WgXQ5EHzeZ7wkOblfSoNDnzj2SxaYNtNTVTu30sJsGiau0c1JdXhVvLreulvq9zHDGQt0JXX
GvyQTMmxF078qHQH8JGo2F4UUKBWovIsi6hBAPQ99nFjqUzZT1qaR3PWZGHviJ5YvbGpGpFBVLGP
F1yg43XT8YUo9q6Il/h0+1H2mMNsWXSR7SODHJsC4KSkr7UMZhEZi2JP5VTKwT111UttttWGdg2I
ncWXMq30H2Swf9geQiwO0+OeBbw79zKIfAtYy231UGVcX4q5g0F9S47qLHfRMkSTtVgPZK0Y1F/f
v2YdAvAbzhhytMnnLuz3mO/IuSy9+zzpGV5Gwdjfurj0wkVh7dF60rltE46KOemyJGNY04G/1TQN
A7lJrwylD53/7aYMKjHHd8RJJKqrsjwoS/SfhuKQzsHqrsu++bHItl1fPdBeFD84FllcPcGc2ZuQ
iN26HXFxaN6xnWYmV4ONm3I9WjBqOzx4LlU7HJJGHf/QmtdbDavOEFSqNiNZfeuJGO0q6tIxuXSy
ozdWgQQssZwMrmhh90IDgPmNV0hPq4el1Pz9kjHd6DLMDfGA3pv1tsQjqt+1uwCKa7czNevldotK
y/5ZZJ2BozwvL8vi7WbL1U635ydzY4i74D+vjWuGmf+iFoJft2qf4P06z9LWNo2xguTVxZrW+lIw
JAeKsntwtvF5agHA3n6f3oeJYgHDrs1vHYMfd4VZInuV0x1WJgter8HQjJnqeztgkNs18FW2GQMC
ZpeSpIiXc4kVUaOb69gl4IO8caVH83y4zOnYc3M0ZQE3IJlZkUF9Q7kICE0kZAnOvjR1HCv3MFlM
AiCldzcSkzmUr8GHTwBqS3Gwda+pa4Rt+n2BCOaPLymzTN+IpGt+R16GbscI95YyP/1CiOhwVvg/
3Eer+swaRfPRnV8y7l1gXqyUTnzQmXgsoc3a6svoC8AKbfKdzTFlsFaj8lG6Lyj5YJQ6DCFAUDon
5cxGlDOvYjnJt77NPxf+8rWgKjhVya5p/ciICTUSc+aUYRzTeKv6MF/Qd7YF1PylSZeHWfX3ndKn
kEGhPCIoBldUxc1hwmcV4VUDVO5B4YD9px19CgyDd79QOWWfPyiZjrsqyN/tvrxvM5yK3Qz5IAZ5
4vQJrRlZ3t0pf04v9kgY3RUkqsd4kVFPBrZ0lisx9UOZUbP2kvlTFc8WDNloXp1zyUJ8AHQo6+c3
ZaRnh5mioIEovo600kU/ieo807ZTNDpJ5sLqQ1oNJ2xCuf6mTPGq9cabLMcdjkLQsjjuELeQadUi
J5sVqTC2Qb71hN6MqblXTQboenFPOU16c5Y+EJ+B3pHU6owyVNiWDWOGX4zluiP1nsKWa/rRWHNs
IIK9nwxlnSe9OfBrP/WWTo5ObBgXODRm90gz6avoYe/OWfaQOOoxMEHNuw7VhobJsDqYv7cLvBUn
mPCedmDQPPD8WoDVhLaMpZmZvwPSM7b6C5YkAf9XA1hVS3G1JgsnfInULpZOBZ6WpHXA1qdxuOSQ
syP59QyO4KXOvdfbg0KOfaSnMSfrJPETs375xwAcOiCQeJP4bQkBkA6s/EHz631ewS+v49Pi/Ayc
6QXrxGOXfEOkiSMAibxdX+PMvJqt3CoB5wVdnm+btLRod61tYmIln0HfGQ1oAoqC2Sss4wCm4JCK
AqbyRA8BtAhui2V+DwL63FmijK3ogm9FtnxbJnWp5+Fp0s1Xz8xpo+ycFx2E+BAPh2IsjMuU6fWp
V/M+B32U9EANnTvOle+OhCUMiD0JndZ3HzUJdaQ16D0Yc6PboK9B9A1ZGt5El8GH1kPXaYLNANE7
ZyKavH7gXu36Z4Uj16++uYVzzAaNpG/6RbUlZwzTvgRQGryhCYkc95k57u32xwxEQ58fbapwmn3u
oCXm00i3zE85nybU1pQ+UI2cFpMKZ1UWT67FRu/LKVK9TX2NLW8Y4EtDd78TZuMdHIg7y9Je8Ppo
+9n0P1E9htpElS8NyvlQOpK23/UkVaoThegFN3T9HSj01qebzBrfErRuZHnvIXRpguQRuKjY0zey
pMqN/VFA949zFoh1vNEnFgzeZSGCt8SYd4Em1KsgH3pK4PiR+hHTZyRugK6SWSekwE/XjvLBSvuX
vCnk52L0ljBbVXsuAq9jhfZsQ4cWM3/sn0PrdMdmmYcdh9lH1dMUKwK5N4X35jCEh8F6Ixo7Gmjc
ip14Mzq8rEmHuhOJ43urV1tEUHDe8dYAHhyVG04BK+S4xYUEKUZ7ngc+Lj4tw0BV/omuIRxb0gxC
2vzyXZ5M14FCde+zMZkp5hGvlofYQ3IWtwxdAvLBiwQju+yrSGUIwsjJH+KeEcU58XLeH/+oI+bd
xD3TQ16CwkPuVbc8yk6ywcyDOGrcvMoN3rK4vg9SdMajU36fJ+eql5KEOK4rOamd4+2RO22TudqT
zIBegxgWSBV9gPQVExDJ7+SCdg7glmmoYO9gIwMDReC385GeNJ/1SXxJ81fyyuVT1pKPo9Vw1OkN
9ryrn9nfR5ccWTvsv+Fc2zpZ9RVMIxRyAYVt6ezHzJijvnT110BHsqSQMRjB10LQNg4dvRKgTRCO
cRCFHIe5Br1Sdxwb/aRZyRK1ev4DxVU4IMitnZeqaOPLgIqaT03zVW+OgPjau7x75oFxtz4PskfH
5OzuFDW4QyXhYXGuy4+JD2nMzqpz6dL5kUP4f5TxssduyMOWcFhMoQfvpP9q0NhlNCw3SF5TiFqF
2QwHOWb+2al5OhxiWlp1kNcEgzVFbrcSSkWLN8EsrpovHnHyfpNNYe7qGtNcadXao1V351av09OA
1ebsteN6CKRHI730g/mUjz5xQfWSD8gNvQv5PWbiNqVkja7TO4vsN460HY/AVvIMaqxxTaJvkiXZ
6qgfORZsCuPo00vv+WpbBeWOeVywmfXEXKkBz4jaIgoGf0FpYA353lTorbMUgt/Cti40fYdphwaJ
iviXpxY0HD1gmPGW/mkEIRV4JZDRsopoL51xMVj9PjBRidaZiaKLhuS+yewvBq1HIXd2LQb6JmNh
MDzXT+6lySUL0KNytukTaJno5LqDFic/etdEBK0AcSYYLHbTsFwSh+WaDeipS0N8BJ/0n+P00/Af
M9b2RH1DabrR53wzOAYqG2L0eKBawe970anyv8wFqyuT5614E8M/NUYiepVjXk9YQ0dO0BCWWrLh
BTEgTDxsGieUHUg6ApAkTJzvCkuvw1SCIfLiDkBSMYR2XBZvXu2YwP9ZEy6lrvONwv9NlN9DFPK+
4k+jhZecQN7SbdBtJ/2yxJc8cOEk0Q1X99cJMWJtIbVw6/Jc5RbYjJTmlAboK6U9Q4vWy/KV9Smd
SXt9QgdJt26LICEjtfZIKBDhQW1P+kzUj0DF3wmrp3LIUaaydDTuSn13u+Kb7o8cLKTaK5MQEoMA
mfsekXvL68icYX+f035BTtfuIATS3RQkzh1nWOJVqBIBLUSP8zxuJFPg3fiKUL3N3/Lqey7ekfes
SigzC4WahodcS9+wETiQ/hLcRM00fhqn/FI1VTTIWN23bm4+F4C9dd55XRJ9secXlOnNi5+7A8fN
hsDZ181PbSofbO2MFPhULYpG5uRL15PXlEH6ioUq4Xh/V7iwuOtMnFB4DfsU3TInH0Fz9LLsmeE/
Mc1ZUoETYOq2ppDejha3uwkACp25ydaij1RHxKUdkftglJqmbcNXyWwgqD6SetYpYxviOqgBAxts
6ThMHlszoUtmopzpFVs9NXammWxLb1Vlzu0uMKsmtHy9e3UzcJh+M3jfNfefhrfyp19bL5wKORmb
n0acsrY42TaHzg0b50STOKJN2kFyusMRCAOHGscfXrZzRRhXFBOOynpwxSHQDp7xLK2AfrdnvfyZ
gGzTqMoRupCNyCGqnCptx+o6MTQ6NZGh7vPufYofRrRHNjuXuewTM9LiI13Q8/Bq1S9ALLP2bRJh
qe1mBYpl6yVbg30j0VETYyriBFYhiEv6fyykb2PNVt398OBBjew8xnX232eSipXz1QQpNeyUAzA6
tORh8k5D8p6c8NIOQdiXYedGbIM9QvaT6295A73uE4kJGwVtfWpq2sWfJ5Zc0ITc7sAA/4mzwNNl
GAQs/rqlETjh9TCG3SCS4qWok2U3sEOGyQyU0K/898ZRDI83dmh4wg2Zyu/D0kbrISKk8HxfNScu
Bvf7xGBx7B/zzjCi2fXJFgb2ts6F+WbL5XsFwzbqHKqJSyKY3+53caDVP0q53r9SAHz1i4NMy+BA
rMMowmxPV8VJJQIHizI6ZJRgRnOmNsoPHnpSUa57VrxQI1gEDZERu4H5rR07JMCNZFyks3fp5GRn
QWPIEZ+mE2E9ta+L6mnfAgA4DcNzF9sMb2SBdwlo+o9GjUtIWXCgXsb1U2wzcGXbCONU45+YbACX
ODcXxjMPukmYXCYQNGGE4jhBtxnOgx5V9RguyD688l0x49zQHAWbjjDTGJkjz5xtVxtQ48CgdS8N
/XJx+YlhCIh3MiQvvAEoHnRi61kHMV5iQZMNSqChHkJz1O/418E0d/vCbvZ1Hu/atDwRrDDF3fX5
I+2F6i5tO30vadM7esNDrfZljgtYnfP60D7pDo8pa0IfeWjBeMTZ9zpGyFrO3ktk8r5IuJ+L/cq6
7ufMkNDUZcAz84z23Onk+JgVCx304Dt9KDmwNxzfFVLdY2XTK1E0A6eBaue2zibO25DvHvtfcQFc
dIAVQSMwzX0tqQflhy1+aZIE7F+gYk18UDSMWGm9bfrqOI3OJYOnPpnPdRxH6WBHc6xti/UYm8O/
Ztde7zP1CATb5tYZef5ITwVs8cP6nQTNln7DDU0U5IKTU6Xi0GOKTNBwAvcBP2lfvYqJuewnw+yY
fecNCMpwtIywYpmXseDAX0VmN21jGCWuoi9o4PnMAYZqUNpzc4NGEZrcWdYcJeFhVkZ+19PioqpH
crahmTVndWfVtC2inJw7ZE2NfWSnChMsLvQ/k7C+8EcmvmTzM2zKuziFCVct22nQyUg8C5oyRU9Y
STcwpSbMxcaIQs5LaGS2wRI2gOpoCRiAT/OaTTUM9jQ7EzSQPITUaJBr2Mf9Fzdnj+ZwRIs3b2kf
+ZW+daY3Ynd2Ijtq8uIshqsayuRYZFX3KNYffeV9kjFMYmHuirg6pR2J2qEC/Jnhwmr8hCzpV1Id
QQVru4RfSi1nn8Qoz3AJ4zyL5w0JN5A0U3zUneLUQ8zTKgw3K3ISTl/F36MrZ1MyolTmAeJR9EYW
ZNoq4SH0DgEsmWqUW9fRtuaio6H53leof9xoGdH8pqRwJyaxOdYBgtouBGJp7G3QZ+wGnpE0+Wxl
LwWzJ11qbxiFQiO7wEoW25ojnM32JgcmBxiHLGa44K4VIqMMB3lN0889TFv8g5zcQUSqrXBf1iGU
XK/JIUPMNNGru0B2xDcWpcx94DnwDm5ip7sJ2qmTaf4Waem5sjraov+LrfNabpuJtvQToQo53JJg
jqKyb1CSLSOHRqORnn4+8p9TPjU1F0aJFCnJBNC999orYGqzmsr2lPBHnu5bfUn5vFaG+VsbeEbj
xllaY26vuoxlTXgaCbZu2Z1FrSAuNAVrJ48KNRtMGXofIwhncMj8mrPFhOyCX4dXIy4PjAW8hd5/
5siuw8xoqlA6ytzFbbuDad6eyjz1wmHGNlQHs9qMnnVypzj+YTp1nTwSkoxiOkSRwnpQjCVcwprs
gqni3Kree07r/Mxdv2kwkksR4rWKOOTq3Fv6sWqTvQ92pmR6rIEoR5ilTHxAnPv8JSIxLKwJSQ9L
YdJJeRjoOKbXENkrX92BKYwp28Mo7OmsJvWBNsp46YMXmIUkh+vP7bujcP/Pu0M722cv7g6R9mcI
krVllRuYFxumuQdNRQQv/7ZSuj3o43ONF3PerCqdiGuoKBUBinHnnhnDH0H7WW+e24wQU9WHLXUZ
GBUTnMsk/sQZ/gHmTYvznaio7IcnpFyU7iypY7Sni1mRwQmu9QQWQ2+wK7VVOYQxFzNYOCzfLz3f
0LNSjvYSa8dxo+bZxBRgq4kxvcgoeiOxs10QWKtWwYj5i0BsjMCy2Au7+fC9TO7svoRGXsJoMaVD
Le1PT6mqv0uFZ2pfxPXF7Y3qUnqivmR2iTWYbRBvfX8OYyD0O60/L52x2qEssveSEPRzw4wsZnx6
GDvV3gOb5DWYZixVNbu9yprpbIvOiq2teEcEg3dyFzQ3KZTaQoqmFPjjC9/fRQ2+T0HC+zQp3a3I
WpLqZHfpGS68mfW1GD33lV9aHmRTXGsCpRBqyfQSeDgCp408iDqyT1zDEDcI4vLnJqyGurqqGl1l
MYkwts3i1Z8CSqH8NQZqOMyqkvfGOV71ZZeupemplTWTAuvrOmn2/mucbNPE3cWJ+Ym7kn2KbFkD
68BajoZCbGrz4DtJi1mn1G4FAWdrI4bGi3djtyc+KwoZ47qHyi/+4u80HRrTGw+Pr6AQGRula1f3
aqSIDzAEudnibtLaC9zeXYKITRQ4ylsVTu6AnJIZWKQXpWfNyQb+bhjtHSqvIbi0N21aIwe0TGxc
iBXVmq5O5PVXlZH/JVOHRu9+0OZkExmqX9gZVt820dvHRFfVEQiWhty11lNN8KLRGQkaD0y+4k52
T7qnXTurMN41u1M7pW0b5mY3pbV4tuVuurLnGVPTpIROr4IUMVD2lcCGYrBJ6r1bgZHHZawDC7Vy
Y7vHpEHrrnWIgZiz0PeOebkkPGSBCIDC6548P3MmCOa1I7kS5O9t9bG5ZmsHTDVJYGsRLfbhqXOh
dfyP25eBPvWE9cnOitV8aURVH+c8QIVpjCc/AdoY0vfGKJ9cRaalm6BAkxbtqPBxjrUlPubcz4R0
KLQwjUH1qFw0fwLQJMU9ls8p37PV1MiCGQjZqZ+/z4W44pEy9Z9D1/0QUZyfE+ycQtHE06lQiY7j
sZYfSXMD73LtN5ftmLhB5xQb3sEdcFcGHqJqrLs1jHfMtEzxB8lNtI81/K/8dATwm3CK7rJ1q0wL
9MOKuj18CNT1yZp8Q3dFLtbfIYvcVT8Vh1rDb3n0zXskqwFKlEbl/vHVv4OVemQA1hkR2lQyaeSJ
C1Bi77QhoMraMbLqDF8sJUei8YIn7gO84904IuRp/Db1vDxruV2u7R7L6dFWtA+zTUaw22rvsUnn
rnVbpw3mLX6RpBF68yUx6HukAfMd77MJ2dZ2SDT3rfC3NIjyxYj0N7Aic9X2mOjbUWCce2VuCh0f
gjmys6s3m9258fj8mRJcp/Y7TnwWPuX123iKbnWBZMVzfAYqBWY/j69cI4NbPwd4f94JI8K1srAc
myLU7KFYVghsi8HCrJ+guNdBH+Vyh/KdjFv8l9GNQA+2G9IOTLyyfXuppl8E1g4ZDgdvDckgpQgI
1FzBZgolkJHLZp+NJslrJARyZ6xlkamnGuM39mwv2bE1xh8NswDbH9tfrIfT+mSIeNh5RbKbg655
8vIPBhhLK7JePLysCJoT7glscsaM4lDyvz+6PQk3kevWq94OCvo31a3zwhJHWEbxopHBvGpNv9m4
QXWAitLvYVL/eENMHkuWYHogNFYTPk+/1gIG9FaCf0z+ZrTSPkyVd/aatHwqowBrZtYtem4ybkCQ
YUg2bwGQAsnkyVIQiOAPLgSLW1kE5UvZYlYOthpsCqMFB5Xut535zJOKkm6jnneEZs69kx7wq7OI
c4D4Ec/kRpp3iO91MIxf8dYwUw8wVV+WglMK/Oju+qmZ38ioXQ9lgLm58VTqiToTTUfOQ82cLamC
9i01mhsy+SfTHotw7OS8LYYJQpQFDWdsaEIKYo+pGciIHHRCJIPBMM/3ujONyz3n8JpFafHJ0rpR
UQ8KGaAlSAhf0NW09akk1n0BQxcsjiRywhVINytAPVY9IefLGYAWIPD+JL8dD7jeunTS2TZt8Xvq
k3PBsM9sSQ55vPlxkDoMCQwQKYVsaCO47f+u2vKt6rhpQYeWIloR0v5h1/JX42lyVWYvJUt/dPf5
V1ALVjaFVu9BU539YqWsyls1SiMWJIKyq/fifYr91xGnOrjIolizi3eLhHyn0ITWtITfWZgRLogJ
gzs8t6n/UxR9IVLnM2Z1wzIr4p+piEIZs4830bNJNVibxaZVIt70JEYxVeOttPWdmezHLP7RRIvD
H1kGCNIWcVYv5+KhZcF9ltm/OS0cB1nlrAH+uRVCgSKaWzhPlsH0EvAuMfQI6oQ1YOwexKGmgI8c
jxFfcGrUPKxl0PiYWv2GFXYpW0N/tSg4GgmnNarbp5R6vMVi3Wj1TaOhk3IbIlm8kSAN7Bxt995P
6aDQwllFPmEEOQpW+54GVVca2dHlMqrqZRNnS6fDaI0bYVHn9RPEbpy2qJUWGjhvEcBGaLzsOFaQ
7bJhjQlG1Ghveo1//Fz2klIRG/s8YBBvN4AkGdI1XLpBOOrSeLOysllmc7KfLG899IyMivJcBt61
qVLzhS2HoSxZyy0j7KPrQG7ps5rFRlYfzMkMZuOM+2B3rZv5Hs9NnAafs7fNCWW9NL36HOnCrcL6
W1al/UQiOX70lgrbMVr43kpMpbZutdh+a0mPNFumJhqncWb2TotTm/rK4BTExkc06WxJv23mAy4Z
JYHcwrxcSctemDiOu/bVy1/QA5GBdNKtdx1wI0ZW5t2jtKQHas5AXEPBZzrJ3mF40UbpT1dzXvRC
e0PiVx46PYsxjI8E8GM63JkI3S9VfqfjDNGc+9ONkkN2cVOZMTyK3CsLwSUo/OI1rvp9NvjJ0qxS
2nomP3s78+pNILTjNAfuOsVQE8RxloBOpHLliFF2JZ4RC/TR8TsqwIClanZ2oqV5rh34WC2Ga7tB
y7QXBmZXIGuv/6nk/AnEswRx5I3JemK8aQPqRD5tl8V9oV9LcavcMiyb76mcQq201nHGuTf5Brmn
/ZsbdaGe/vb4MJIcQ0z9NjkBYWyPTnAm53i0fskYED9FCBahKxyZVRSJeuoZTOXQ4Bx2gYVpw/e7
JQ0JVK1GYdxo6X3cyEqFLVBVLTOh7WpHrsz8ip4/VFyHqlh2YAgeN5JbvBs0lZ27Eu05MCyaqC+c
5La97y6rGTMIGDqFvbMK4sfSXveubTYGp3Lj2Ww6QRLnXy3XlB+Pt3RMyhOkLwggddCFuWslX3Hk
YzrmB6/oYdVuzkkryjovLOtE+2X4atHZ8CUSJ0cMDIuBNGuNbiRB5VwS95KD6MQ5g85rlL/7m6G/
aWJD6lgUkLXlcKG7FyYH/fTWFt6LnUVW2JYIKoWj/8XS7ZxhorsQQ9g68ScEv52I/1ZQ31pfLUUG
YGx8c8Fq05+ZSXWdLoaSCR1YL+byK51Ns2yjdR01WOcHo0F8d9ftoAXATow7b9OVmDfOrpA3LXop
Klk9mYC+J0KMmapmGaFNKG0mbiiii5T+3Onpa29VBRBZny36uZff9myHGnFBBQVk2lxjWAiLHhOF
nXKNZt9h6gRklI6f/eT/JJCPr00noouZM8J6PJ8meEUMzK7XonjWBnHq74NQrG8Qs+nDZwdnZpMJ
kgUfD7n597BG1YvRu9axtSbx38smFxaJkiz4RhMcpzwmLi/ClS/yGUlEAdI4Lbee8mR8ukto+5S8
J/wx8idnsJKF0rL+FyMOuczUBA7cntvgnnbbMNJ/o09etOxvQPM2fNGOyUs9WmwsEMRdMnSMKoTt
4xJ3YRGugAuIjikAgmMSQF8mlwot/gimN3969bJoOfsswPxrDbpALp/x3q1jsQGPwrb1kFOyrPSj
450MBsVNXy2NgRlN9g75YKn75UoEA7U+zQE5IA4Rv3MNoRB6VnBsmchpjIsNWpCefD7H62nzME8K
wrEd11YCfY9cXDA4589dJGYr5mYdSCNBH3EDAMOQLAYU0pIULO5ax38ta0RC8euOwCt/WBECj8fU
Uh9g6QEkIdZfesO8TH8md1oapbas77AMOVxJUaxFqoezc0mqeClIzuo0Bfpz6rxviFqhmOJ9RSqw
x4sOLSVGm7KnfrBKZsaZ2f5Cam8OuBeGsZQLETuruWiZNqj22SoABIAcZEdIu/xLzO8iEx9d/aUC
jSEVwRnD0ZAZPEx/Id0LBKX1ZN/Du6JlpPgkGTs0FsRY01+k7n9bYOnhBMvtJCOMEmcIqN3Gom+H
7coVl4WKRf4+b2SbCB0Gc3SkocSNsh5eYLBUzO/JNASBh5BuPGlIq7vuE2SXkXUN2LbjRljmCEUt
MvruQKwt0nB0bvZIipn97riYqhCLznWal9sghlcSP3vuS5wTEaODiIhnPsmF4GcZJETHqlnOkhGO
z1XPqqkT3NLYv+Cbcwrv+WQN9jirGs9yBqdTvu+5tg21N2pr6UJAGATOLvrNttZ3wSLxzWGeBUxG
5bKmlHPzv1HnIqcmboWrDIJ26AV/Ev7r2gjkcr+fGNQNX679y4p/F2RepGE6vqqOMat29oudBcNT
PsqEvx69NT9HuvhoWVBS2yuM+YXbfBHB6BBfZcA4ohhdaPocmveEMf8700n1wamHFINWFiGUDFJC
iEgzfhqLnBbGu2Py2hOXrs3EJXICkpJIDqg+1B4LhLILmYzQTrCzCL4j98P3CV/kt9ittW7larbk
2i244tMBJtlPa/zNR0YYThn2RU0lbq50cB+KnE0W2csaawy67z5jyGlpS4/fwB+Z9qDO+HNjVUfO
DgH1YxIG/m1yB9BMBng1DF0xZIDwDFRK2Fc4VGbJtvKRBDtVcK70Tr6aBnwS5WFM46WR/xk1b0xp
LcjwNycqYWaLnmbI/DHnYDczdnlBZTC8zAQ1jmLYwYMfX83ZtFYlKMOGuKDgPRqNXxGX4TVVdvuC
7+NKOdk3QsX4qomoJ0qe4aJyMbu2bdyNM23HYnzukiC/6XluM66VB12M+S0Tpf4UBCGkZrHpXMTy
TPohbib0ZuAFnrcZECDeIBOmNwiLO5Pg4CXduVgJe05uzWzqZ6z6N0ZaJ7fHoacCcztmGHEudVIw
0+aAqXfNaHQMXowWT9aBTfmHApga042+i6Evltx7VKH6qLYGwM/WGU3/mvhmw6nrhm8Z84reFet0
2LZ1beydyvo7dzgEeqpNGZY5qAUGuznpWHqEJrOTNk2dV5GOlyyfoj+dm10GxYXKlL7YxFjRnv4d
Gj2CZpys8UcU/z39eObfC+yY9RotOx6r95c+vsHeDtsFYBxE2LJPw/0wj8U2Hpp5/3gqkyrlyrl/
Y6xScF0z/3i8TCFHAtP/HQ1tzSAz1k+W5wwTK5H/MU6i2qaDOZ8e3xCz0E8EWH+LJBLL1hhKqG9q
B70y+qjzUd+4tkewqJNoH41KX2Rj/U7HOD8YDlhX4EeATgaZXGXrZp+aOzhh7eXe0mF+g6lC33zO
i6zkNjP1lEW7k2I/Jf1f/oRPR2jee3Xpx5+yiX7iPmmQ56f2trho0zxfjUr+tT3ZfXZ4hkN2wJGj
MtNPk92fWJybrezvemqi1YhH/nr0NT7eCZzdFE+lFd0GG2oteJrcZ4SIgATL5pK7wJ6uZmwqF/gS
H1/7S7oSdxNDI/IVxHnOgnqrY6WwgRI4fJjBEDpVvZc17Iqsbxi8NPICq9wj3n5mjgPDRA9y8ZWR
25roCRXiKK1TrqFQMnPjWsXRxKw5cIBSu21Sy59Rqv6GB4+1lBgcbWOZzUcYEfMxiUHUF3Ls422z
9c3hppUlsL8PD6Ai1C0Wbr0fchPkzArSZt+jFtmgu98axNm1qsmZD4tNUZFBcH9lNnsrJDzJdhyI
nbxrvfezo1ln1yMcEPsTOywc62SrXtsaTUS6SiN9DPo5IJkC0TCFXA5Qdh9w0OOgRSnojD8fwUqR
UkUOruNwI5xt1GFtaN5hIzRdnb+Y86pc5Ijb4f+DLD3e7BSgIDhnHOegYK1+/Kyi4Bf1ntEw+OF1
dTJD+6wybdNWmguIYHtrqGE+q0Y6IvJl2kBwoJDlFVYxF1ut7lGe2sGuW+PJM/AML2lvva6/1ugk
Qll2ZKPLsg61Bs6C4f8ZWz47s4+IwEyy3dT1fyuXwXjbeSfNSZ/yzCvWWFN1K+IDyhdfu2/2MymY
90ePp+LuFnQbMEPrZuLJ8OJmzU/NKPkohxLKYynGLcKYNEQ7VhGVkFgvbVEjp+4ylCv3h24Ox7b1
GPE+HqZcl5cpMA5N4yAcavBYS0BUn/12nbQ+e/zQvnW4WRxMB/DfT2cSYA2Be1cdJHvD7w6OlO0l
w5VyqTfDWatgKU70m51XwjxM0UiXk/cel7OGMGVR9IDXk5LwzEZvDT8TQ/5Z905WT6SvmdjllYCA
dDWZg31LjN5fdpC3X1VQQ5bwh/5DZjbAkFLzl1tDMq6qgQ0p/sl8N0TzCOBUYz3v2RKDanVXQ7Vu
R+Jkb57l/dHju0jyIEb0iisvGCp4zgh0w//1vseXjzdzYV9tMVS7x1P/Do+fpXmWtofIvP7/vrU3
gnIVy6ZZ/vvFjxe25nRp4iLZ1F288T37V016NFlmduKtBk2CzDCMQjGO7SsfHoP7QVzuFK/LLO1z
y9q1fzyqPXXnt5jalhmEccic5ilOAvdqV8fUm52nOjKKrdMACyRWa91c5TOaF1O2VZ1zq5Du/+oD
5OGClWzRWgmVbD2XT70xnHSn+pmLIDgnIuigcXH745f0h05S7o0CRMmZO4mZY26tm+CXtLVpr9TJ
HUmMnWOLcFobhgYLPRxcUfxubYp6Rzc3njmf1d2L0OgA3hqDIIwgVy1efKAWpmmHxh3UAOQccMGw
IT7FHSzS3FpaevTbzfI7K6ATRynSchHMTb9qkertlQb64pB1QKIZVGJfYYvnxtYHXEptnSTeEY7u
b7yrog0SER/1XPdqRghrrZ40uoDK0IpUCAnL3PlG1x3SpG22ZitOUd62l/RuJKbPJFnULbZDUwvE
P47OZbTr5lSb7TaCFraJG1hhWMFDVjdh7TT1R8cSvfYCDN+8ZjMzOf30LXiMVp4lO/w0oqbtjygN
7KMtq3wJrQpWiT2y2aTyHLdlQC2RXbOau5lodRsLWLI8ZiduKXac8hRhC1zXUQpp8c5IGLosTGRH
BefBbWUD06D+JCPrTb70Up++TnYUv63/2xrhhzgu4Ddj7T1EqoCAE8BcDw58GhyKGdJoRVhuIurv
ydUEoKQ2rKJBEuBXeLu+p8moCgEpNX4WMCOIzgj+mpX1AtG3Wlcj9Tw0sUWF/iMpccXxZmuTaRPR
uY4w9rLlB5pRf0yUXpwdVAmi42R1LdGvppVuUmOWO4lFTl90Rqgs4oJrZCRsM/p0lBU7Y6ZFmDLc
H7pjBAxw/6rzOgr+f4+R6urh8GyW2Rwm+uysdLt/HQLoSFRaci1nuDpan32JziR4tevbhY0HZpiZ
VRCWUAXHotFOzYRcsh0G+2IqexUQz+h0qPPGya2eRlrssyEZHDVPfZCMFwt4Cmsf7aAjU19QtJnk
q8ag7qzzLxXOjdCCkFplST6cjHz+Hju939Q948LRbVEGUkQvsMgroPKN60Jz8quutV8Nw/ydbfyF
Ei2OeRN0JxMFofKTaS+iXJEHKbIdzDSkstULiWl8MCMjL1kgOxhUTlNbq8scWBtblvoxG/QPcd8v
PSs5IzJf9FX7K2rYv0YN3sHQ2/WhoifGRgeEIr0UdvKs90GxHdKY2WxF9rIrsAmb2wvmfZrH/6dl
MMCfS2NtO2hW3OHZjlemG9e3JjLlilJAg+aptkUk8ks7MoKzWKzWuR5dYxtHukSTtMw+ohch5QyF
25uOGcm9NAqt2Ka91M7BnG57iWeOE3VvKdXoYgpgHbhscYuYbrpg8sVO0B78kR6iLZxt6fQgSgNZ
2tCXNdrVoSM59lMUubEUGvdx1hBFmUfYzLYG4Kw7InoakaO0oOhe5/11o1I/QY+vmb4bufphhl4y
KSJ4TltVsQkOOGtkXCb2n3LIij3TkzUJAfDF4P7UCiKXXxjEqRYyDc2YpOaObsiPFCq4yGE/Ku8k
ErBUImyqyb1FwvIXOQXivU+t4ZQlS6dHlzNWdbzEINNYzzCPlTDMzdjjDgXTKlhVRg7fiK4kBpzR
DXzMgruvpBAOffOcrtFsYN9dxTsIPqfCwyCrKFUGRxkDxlR2xBIH6r0fiCUWrOKJ91zi1jtGLOso
H3fd19hP+klO1o2Kt3ov4NAs6lKK8+NhZXx4td+fZVYatE7WqqjlqRyD7ilJJ3KTXEhas/XS14Pz
NrQuyEtK4k5QmXumbKBxKDPDFO9UE6XkUgbxJwQitNX+9GFlAdgrSWyh2XPG9YScdO/Vb2ZnkbTF
SfiKG9ocMQhtbYQlYBkdJLlm4GLWMzJhKIOPZYzPb4dt532GC0SfSnfpJzn7SFleS6eWy2D036qB
BptBK3nYQAVlkiw74DQcmP2dQy8Ymt0IjGipDYIelJeJ+5LHHlFV8/A9xdWroxrMK6qvPmsZpwPO
LuAQLou0ldC2sSnU85hrJ4n+WGVRb+37NLrwn7G6lKE375SjSCWC1g3/PQJRqemRq/OY+uow9iRu
B3KttC/BEnisGsdczhgwLio8g6bKNRDCjhdXWu61sryVnyGwymxQkH4AeBk7wwxZGEZDLgjmOhuo
kGrQUi/LmyXmizuk+5chNYrN0CbPhjt/pwmJRXGAxyK8pSwzpy3387ZL5biDx3Yz2j84tBU4NgNT
iBY4rLTp0Ye7g/KYmDhHoH+shbGQk/Jx0WV0gZ/kDMZHGLMEsbgYrf+OSN7fs6OMe6nNr1oQQ8NF
dKyQ1M9O0KNlnc6GKNFg6hXc6RZru2HOd6b2yy4nK1RgHXr96VaBd8CU6MVsAQ0mG7woFbgJ1Y36
a5vVfLVwDS9whDHydtjnZdes7ZYZAZaW0bZXOYWFN3PvBNbJnFLvSctYULXoUJdi3oEDeNc8E/61
EeNfPxXRjow8H9Munp8RA5fQJdpeEOucFVCzWZiLDjCyy/7vobl/5aJu69GUgBRn9cCiquNG9bCk
ypIYTuT98Hju8ZWLTfTONAoG0WO5l5nuLafBmJZlIF+01FCr0Sy+gqbwnyzak8B1i0unwaiw5LQz
XCKW/b7pD7mBOxeNH7D6YGxFzsmI3DHdcmfrmXvOE704mCXkUQYrfFlGGGo5DD+hyt9VISnGEpED
JdwpgCKSgYmuk4jyVCsbDZTJh1yx/O7dOL5VI04cZa/qQ+uBlMkhG6k6NHmqO0OeHl/54r63dlyK
vtV9IDzI3ln3t9ivoLXOwHOgDdThIJzszeCusbmfLIa/PyV/P0VA9N2ju+nGw+x706HMMISdgr1Z
2dF+LHoJ3fb+PILj+b9X6MHQ7vWMjuK+w8Cyzy8uIXMGRCwQ2eLy7+k6EOT7+nL//zyP/QnJ1RoO
F493T6NX4BXmQI9R5rt9J21m7Tuqx/uYE3Ts8bSLYHkTYS20LiLDXRoavp50fPr+cQi0BJVGpOsg
sJxTgILH8fF0LiskASIHU5yj5PzvUM55BnbHnlQGQaUverxAdNLB+3zXzsPz44WRU3LqZEWCQmsc
Z9Wy6t4/eL9Q8aEUWvh46nHIHOKHCDxAg1Mz7PJdX24bNtoE5DwbYQCPAX2B1mzqCq8nByoIzFP7
tcwa7ahc9uMK66YPd8hJQrbm+DCBU31036h00dAGDCvj6SWKNPlG9SnXhhZ9m3k/HCDC1MsqNqZ3
3/ZGxkCBi3ksD2eXcQHKWO8cYTjyNiAXmqoJGvJgnSYfQup/r0IsB7eKGU+jrr6JpR9+ujNkejzU
jQYhljVMqIAELm64usKvqbtlr7mMlqao2GRzbLyiQKUwp6i26RBi6qpLnlHfBXC6PyU8kuVI0NJB
6z3nNSEV6vH8DM6zIewWajn6sU+j7shqr9IXr37XUVsd/bT934euwykhTRz4HBl+4Y/vGpP+Py/B
sbUIS8tkGE+zRKvMmx8/pq2ri90hcehgR6rO9oA8cv9qkRsV4r8zhDn15bGsxg2KZKjiZN9tJq+c
nob7IQL/g0mfr3vXmWGxd85TMKAb8Vz55DrM83Uj2A16dQv8u7po7tWi7sZ6VYgArBy4LXTySXI2
7f53LN9ToaKvrBwv/VBclMBXZtYiaJKFjFblu3Tb+jDVkX6IJwMaqa83TwAh4MUOjI1sRGiA6713
fhxoYtqNr6FY8tXECb4f/n23htWsz9mAjPx/3vDfVyrpwyRiEfv3DSzQ+3NQhB4+9DeWgeQ2d8XN
0bzhqO6PQDvaa1dIYHsePV6V6ezaHbQoIJf+3c6hLRW9enaisQaxQVzhGpjhByrIUSk0eZihYAxh
JopdEqj1g0D0OAB9SXSh47jUGk/fMddeDt4a58DuYjnOqy/q7OSkVE9e1isYFngkzIFz5H9drkbD
7DZuQf3qt3eaPyiE1pOonfRmsXVtKNyixXcwgztExIUIe4/Jzxz4XN5D5jBUr4b10M5k0A8wm4o0
Y4Qd9G+zbt45jOQLeGEy5N3RLLh1IZN6pz67jtoPjaW+gaVRLIN8+C4661cL3rDWsEEkX8XE+ymo
3EMA5cTJuAa6iX4UO8ygyv39IJFCCshL/tghCMYd4RTLeFvEhb+3c+6yRq+eMgozWJgU7AxU93DX
nzoNS4naHblD2vE+DFNIsG02utwU8aG9OxnbHZdDOYBm+PTPC5wF0j2q3k8rwbaFhn7j48qNmA1c
tel+mPLnWzu95HmPbIMWfSV8rw4TTu7S1yWeuIByxzh4jwdX3ybUE+69JQE/+cL9OcbBworDpExM
LhpnZVqRcesTxhVK5H9SGfcvPiOjzE1axPwI5vSpM4822rBDhSTKTPxpW0/fwiNAVQ/afdY/C8uq
D66JBKwzPMrnIl+qTK59vYQsJf1NL2WzrhsfaC3I9L2Rlc8ePfGKE04m6TIfDOft7rVNZ9yXRMLX
9d8xIdgRW1+GKKJ712l1Uz+4M7F1B6/bEW/DhtyLzKrsPTZfSxxM/QMOtIAbFbYRw2gXByOGYaBI
B2ADuk8fILHsPfb9YRR7Tzo+SW+smvGQdJuqBSXryxuLgyCWm91dM5TzWttyp2LxjQlNvSgafLki
ql/mSRrFmpn/7ix3prFHBu8OENvy7Dl3TXNvDikMMFZIiHWI0KYJRYOc43WUsVAQLFQsei9Y4zjB
q0bIqCULes1sYjPY+KrXBVNDP91OBTSszooOk+v2W5xMW8qo8QPuRs4s3NLXjTGgP8ynLbhXs8C9
DGK0mAherXDQZK4LD8rLNg1OJadatzGuQAKSgWhM8B3XDjmGi0iX3gV7ddxRPCNb6QaZeh4F3BJ+
kHOWCfoYhUvOCuVceyUdHdIqcva1gzEWKln+TJQu9nkamEbBzVt0JGaso6Haz1TmOhb9q+a+oxET
6gH8E8vTKbWCkSiW/C1iaw3FkRaPINhe19b4oq7HFFcvSW0CSpRbeGIlkh3JMUmq9ZPoidAG8lFb
8TqrCSWVOdt8rDBmpw7o0zuVbqVf5ZR/t8VQE0IKP6SCrsq9tsnHAhfxAs0ZndA2wav55BJwuAIc
c0JADvPs5fRmjsdoQ0ONpjUOhrh5MGwqRV1jwR/UiHo9AGTBH+wK/x49OZ0lE/HMmzUWhCDY0n5t
5yGCKJtI2I6g4FecE6v/Q9mZ7EaORFf0X7w2gWAwOC28yXmWlFJJpdoQpRo4zzO/3oeUAfdgdMMb
Qd2tlpiZZES89+49lwS3Jt+3gUP9PurPhcVkmfLCo/0YzVkbiPBjiIiDMsACCe1qWvFwcTtKgbDH
fYzy8lGD5onCV09Xrc7Kg9QHdhATZ7QbT0Ne/1Cl+543E6EpX1IdcbyJA2RlwYhQ7ktQ4P6LY9e5
RlnzlmfQYewgTK++7X/vQ/lV1XG+lxgnrhOLq06NdLf72atUo1jLKrJkmyRxz3RL0mMkkktp1mC+
hL9nZ1zVnIHfYUZ/w230hRI2vKr5S85ZG36is9ZNemmGBOky0bSoitHEFIWhCV7OTqZBc4QEmm7N
+AQbhsF+5mPP6PmN5A0cVIJFNxd++qAgD4gGnLHr2zc/7o2NGu2fZil+RZHrM9sL16Ybv2lmmT86
PWyPIBhucnobHBRHjYSDRAf/7voHLJjFiZMklb0DSdpGfH2oS9pgda7lqFunR6axP3QYQTSFxCUc
wT2MAu9JMfmPwQgfu7Vqrryt6Ud4tXYM0o/BvjSBXt58q8ZfDFPI7d87vURiqqHlIvvFrbIIDDpy
7CqPsD+82XIkBTHwZ0UZYqrcr3E6eshlXUPuginVD2CEv5nTaJ2K8ZDp+UC1OI/zaekqEzZlNJOE
8vIldmJk8ihCa2RhvThPHaKZdtaX6DF6STgufJ54FYRGz6HmfhUwZQ4izjelxczPZ+61qlQNcrkv
riRlDZQujbFuXGzBWVD1WJZpPc/MizDhyO5VDCrTNDvh6HdPhcFBWGj7gWbqzWP4rXjibwUeKj27
DKUnj6OJIIQg5Gij9Uqere5HkBrFtRS1vkZ6Gm8Um9kG+5JcOYF9DXyU3Y0XyAM5EgHy+HILs11t
HJG9eVaF9Hkc39u+piMT4HvtAPHgkCrQ7YN5s9sYJUIS/kTP1O0UR282iLhgEj+mW0F1SpMqGmY8
QbAyx2Zf1BYBbk7wu5GyQf9b5ThOcAUHGjy92KlX4Rj+Tv3I2RX+8I3KoD7OPe9eT4yNZbWMpxLt
KccatW8bHE9d53ZrH6jTptbDp8YU3xQGP8RjxUuCPfzS99kencqPUAzf4WXstRyhL5hEuanws6Ow
Piaj3e+DrisouulWAAmGr5Ef64SeqI76fJsFurmvp9yg55+BO87Q9RUDr8lFs8rYUfuuaYFx0ELL
fCuE/VyYEV6WXAOc0enNUQlr2nfzbLtB2bRLfcd70A0be3Ntcxgc9fFQN9MrWNdHHWlw56tmO/Qx
63zTzAxKwkMKVB10oBn309TdNEUmd120CYNiO2Bgeiqb+tnq+/54oMIG2NATM5PooMJsPm92hD3Q
qHiLtEGI7keZIP/36WJTPL2sO+Jdz3ZSw+zTt3Dv7JupOT+ddFKrogGmWJa9to6F8+qVaADCQrPp
sySbnibLvcsgVufBezz23W3ADU17blrjKtHPnO6cHXq0jaUpWlWyehGYgWCrjLgWx0c9jaqd3ad4
t7FJOsObm0XlJiUie+uDDrEZ/6wqOX3vfX9cefXbFCGLs+IYykXO+9aZ30YcSjsQxtVa9RKvfywB
+vTGdgra+8SYjgGb1a7Heh7I9oaxMt3yd4TJaKVbxa8iZxkQDfLi6rthMDlH7l7vJPh62nrchpFq
LloedSvDKhDJhYF9NKpdrRvw+a3gxnTxA0nitG04CRpxG1y8yDnKQeOglzpYuTQOgssX5dvJo+uL
X4Uk56qqaNgWxWuuDb9gbWhrlUfDzqnlXsI6Zv2gI95KDVVpHh48k2XZSEOGGVGHncF8DfuaF8MB
DHVxvpv8X6HVtNfB0DiECq7QJA41QtK6T9DqyrTTzgkTFahHxJRMLN7JT9V7+7zQOUYF2XfVye+c
QsJthEGd0VjWn7uc2Uwbvpv91D1UVBhQaP2d0lR9dtvwAtxXRxzHiarze2Jt8ls/DsEurszuhRYn
k2J/3Nnm6G0ziBivIjHRHdftbxm18SZV16wqu6umobanXgCYreHpm8IrpvVpg4qK4NOGLAykIhs9
SR3UKOaPiO2B/hgMH4f3zihp++iDdZhkAY0mymCINUffBcWIFHTcCB8Yt1Yi/9RyfIdZxTviU5Lj
st14NSYet9TvlRvILQP5Q1/63nb25VZGpF09m+0dCBpzrDlxMfxwU31iIM8h0TZpAAPVxCZVUyaw
xK9sp3xmL4CjSP4dA/P8WfcU4S8RwR9xzlyfRz6nlkKjSikqmKg6QOYysDZ1rmP2rD2d2WF3oGBk
eJDSjyWTERkCh9q6H0kdsty3QnbNLtemBMKXcQxajBUIfwDiBh9e2E8bqyln/H2PWa0Zm3svXcIF
xm7vptCIUaa219JN0YwDDbOzhvn+/IWx5jdLJua+j7hTZ/oEy7d4jnOk4cHEYhWDics1p+Qna9ba
uopxHdDfj4dUrisT9h5mD3yzM/+b9A13X9iFszcNvHqtfScDVDwvYLS6m3lxscnkVvnZLuActbd6
Hf3dSNdbBfFPi1iXve32x9xn4pvMqua8V/oJrvV9TIxxs2AWJaEQm67sjZ1CVR4b1rpzcdT5ygqv
aYb1Z+x0yBEovVu3jzZWNGgPdsIOGRdG8uqXPwZ9MJ99ciRw6wCvA64Il8ng7I5twFplqWFtQuE6
T35CI6Sbeaw6de6+sZH1yb5+kMTRJV2wVzPl2MoY0gxmkD5UCTBXoCMP7GApbcUseCQI4xu0voeO
t/3UU5vPorOFcGk3It8YmFceyFf61VRux+ZbP5d+kvEs1PXz8lNmMA079EXEZmL6rVyNcjKOAR8P
BecuLXpYsG+jo90WSqFlyJPOPALZplZdlzd9CcpxZY2AD04XAT25BmGJ9KYsoFmdtcWb04JId0M4
Ll7hPbHG9sx6/G2WGCiYbO1cxXEIuYCBT1kw07WK8tbUvnWl+QziAQ7CElOyBEzRqlkrDUZEaXr5
upRFuQathvqkRRA+n0At3Kkmr27Nykl5TMjTtSIDsq9LddaK8MHvzelUU3m2RYL1yYiiK9VqfvSw
SkSqjXRI73ayLQdNHPrCJv9T9/CahLX5mdtlKPOiKo1xFNzpVR56r3peTJcJtdKe9N23KmrGU0iA
086PFRz2ohk+GZW9G7p77IV04th1L8t3XoD7o7KK9Glo7K0v7e6FH19uIo8kRFxznOKWLy0LRZZH
q3JOK5S1c48z0iJdug+rqaOYhcUfcQMHNVNJu9h4xOa2jUZiF2eWJx2zEYMaSzxjBsFupgfEpaYU
nymd+PPU6CdboDqdcJ0ep8oF+oRtymE1xbJzL11DvKppPA64IpsZuxlqXJrPhGDEirBaAg8hFY47
0aACSSW65wbhLgLsYIT4m0Xugxa1EB3jGbBlj/puUFjrS9dPMbKyq4QDcUu+QErtRz8+eZ7SeK1m
uPryJYxdHSns2BwFGiJyCLCRKBVtfN/R2N45djtd+I4j+0EzNGRrPIPX+Z+GNvIRRDPbHaMRwChy
xnKozOd6dF5cuNO3mnMiLk7zXGAeYshcbNqWVgnm2IECcUT9pGHuUCmUGEFm5SMq/g13AvKNOV02
mvjfTSMKP4qQDIjC3OkeSplUi+zPTzwIA5dCiMwlwT7hRnF28wtPfAx+whKCUG89ESCPW9b9/b/h
tRoJm+GoMyFNakSepQ7vcQz8bjeRkkpHJk83gNScg4NZ5JUTD23SweB8khVGhr41GveayKZ9WPQv
bS1ORFdx3QbKzaEX/i5idnulGKgOoSiPTd2+FUxcf4FSW3vuaklm8ALfXPMJO1dEVONWioFzMGmZ
T5+I/K6h9zon0S1fhDEOq9SmcT24sI0SEd44s3K4Hv07Own0Vm8y2DDd5Ph5/ZqfvAp1LxmNcLZE
oOWSiWzCf90EDSZZNAJ8ijUZvWkQJYeBOBcVostDb53sYCtU26wfWUYqDUVd1RysbPKeemBNKR5k
c3L176wbDAUmY9xPjvmrbQztC019IEDz+wWVOaFpzD0s5bMb5vZTDO0/SPyjNOAyYCYrkXfjZ3cD
tTXCBKERM/sbc/3HeQc/Nj5oLOIZHwxNYj73NJPja/GrJNN91XIbPy5vt5139WF53PEKM3ScWzkm
O3nBfGjrScbOSCNs+v0pXjrUo4XjfJncZ29sg43eOzVhLECRPpP/6Hi5m6bW7P3n3uYhYMnXuLIf
qa6DAwreCYeqsrdxJtUuNnHSFAy2qK2t8qDxnw/IjgGXwLJatwWq5ngy926CL3Kla9FPLM8kFLm0
IyjFJ+S0lZPQS2jraZ+iKn5JgRwfxzm+CkQuuC4hNh3mJjT56aOYubRLMvGyA3xmUS6LNDYs49Q7
xY5QWXlbUjvcCh/bYEtzTXYxuamldzCqRttoYd1tJmzRD26t/+KvQ1vlfRA0eQAueINvbaYx118A
O9BNrozuKc7zk9/rbySc909aiygk1/vvQx8Ep5TOQmO/fUKS1Xy2msLMvfbNaJ4x5Lp4gJEnSDo7
O+DG9mPVIGKPtBRNpcZg0rU0EkoxxPeWOrDJfMSIq9+mkT421g2vmoVUYFjn1buSCDiJCPySMylp
Zlb6hJuVkTpHZ9zP5L8YZs5JrgzzSxxN4w9H01btKCPkyR8+GLSHrEXj1w6+ffHqAXV1O3PCvPoS
26R8KsNHkQkPCs4ttCs0jqXDH4q+yBxeCP/bKHYh7pFDHjBsJitiY7T18LSsnfiCmDJEEWhBQ8PI
MzGOnXMPsnlLlmHUbLLQ3C6JaEMIECrIzN3nvSZbXNepUt+smcxctAa0m7TBh9IwA53MEYOY5vaH
IZPf2rCPtjAvCF1I2xOeOg4ZPk4uMRnqFBjoP4rRwI+n0VmKwvAnb7TxJpROeUZ0tQ5Rp6Dnc9Sk
2R6EyDDTxwqsfcLkCnNiJj35lGU+ngFZ5U/dIRNJxdk/nbaEz6E0aNXKmBp6DIaZYUQU2sHrqJTz
XkPaMqdrFiZQq7rmuRiU6Da9AR7E7qo1IobhZjnlue72ySCbBzIOonUZhg7oak5KKX6Z5d1alkIa
omQHKxlt3Hll8PQUC4Jltqd4mEnHUbotZi4FfZUOfeskf/gGsNZ+s7CL+di566QboOYdglvjSMhj
Hf7Z5W2LcZVtbeNAaGbx4Aiq79Y3tllU6wd7WakqvdmVTKx3pcSb48xM2a6w4SCbPvkBjnsQpOZw
QP8YG4KiCeN4X/6qLk13r/SEJvycaILot73KUhKpyFNb6Hp1TNt42lWj88Nv1IvROu3d6ngMQi9g
xovYmdP4UD/gTZ2hGdVNduNRFpm1V4MZf4w1Iscwi/Gn9oW+9dukeBwzBEehaM1b23nvGkzNjwEu
MVoG0e91boZVXw3pDuA9cJn54RkomTAG4CWNSn8d5H1yj4s5UgSVVmbW1VPdMQHUU+vu6CNQzbkz
THbZpnAy/9Ki771BI//QhNseCwBlNLnJeWwLyCbELpMqRWZoTMA6HTSO3kbHpt1zWNxIe7bmEDP6
uLw1jChRYBEkXc2TeFK92wMBx/HZjzkKRb7SDqmMcuwMHLhcSoGzZubXoISeOtT1Qwb+GggYF0uc
yGxruGJm2LRwHddmZJTHVAd5WkVw7JMZ1Dzh7sV3AS0zIUlqFacoXBTxV0dfQsrosgR37Bz0Wur2
d0CR9nNjsijILJjnlSDYrVpnYYEWcyrzwMIgUSpUeIXLOBt27+hmCsgK0rElr7WvrWnlOGV4aVLc
elJPX82xHr4vKwDDq+I84PjdtiVPxqiKbiM6BNCNZPmvo4FsJow4ePys5FakQceRmrUr6Svk4wYB
w4CUWJMlij0jeR86tBUWIgUM6gnu4yxLL2ETTjA2RpSsfv9YzCa+DHfaRncKfoWrQW3qSxKpYvxI
QV4N1+h3w2Jqxe92NbY3N8zsdRab6QHcPgZpttWVi3X4rszy6iIIIOdavyn0X+sMX8+OS9QP9K1X
Y9lvA5uydnnHq0DlWPvxvhd+H1/QYli7KROcSqfeutLbxLAn0Bw69Ge2RVUVx7waf9K18de53lX7
afgJHRgtY0fagAnip3I0d+vZ6K6YzpcYpTKs/H7NbuFpK4G682tT9WI/DGGHp5PYNAGjC6EBN1R/
n8hjugtMZ7u8k8Pj57uVdUOAqJUnwihbrDJAAhAKfZawgGOJd2yQ0eoHWv8DZwJoJ4XKDjAU/HPs
KI5CekVpyUK7qTm6b5f9GP8UvwRnpTi0yFl59KgtTWTZzfdA0KQN5uO4MBtMrrWGcLSwsFgO7WoY
uTWbxHwOSxPd1Why7To66nnNA/hdiVvYeN21KtGUu7AAlkiCSVFaT0UB2AqoyArMD5MXigUl8wc6
ZO6mcjGVavzE1tD7ALz0TOkS3sUv7OAhb/qDarQnMK8R068OPkmI+AXXEG1VALeFlqrniNRITEcV
wThB2q6XgrMLogcnaOuLX5fI9BBkHZciNa8NxKt++NyPD8u9njm4dvu+gPsTDQ90Se3zUqICpUYK
ZpFxNwef8qTpG5rEFQkWgPl7W2NDnJ1i2hxnwzRUbbUGc4KLl+Yh74NNM9gvBo/RXXWhecUMcK+E
3h47Q7/Qqy3WLYK70wQBDv2iVp9b038t/WxbmCMW76xVF0ea77k9cEfMRyiDsCKM2foZWkN1rgmy
q3Gc+YpuJIgRKh8RwDvthlNWO48mMJW1ImN0jZ2PT6vTLqAXwytsPxoJiP/Ry5mYXSQe0rDS1Q0x
fIdKNNaOhLeosTUvQVKWm88OAUMwGwzaLWr013BMgSJ2SX3LmO9eK29Ojnunn5KzpbnaQzApzBTG
9Co7tOsoOEDsWi1is9JvsJE++hWGfQdXgp/ITefAWEDh5Z17FKqoyZP5k400imVeMbkOj03eO1ts
MwohVr8dwXaYVaI9JlLxsTiWuw4Hs35blvapaV4HQq2mKNYfBoR+61THVVpM+bExTeNetHCmLI9j
z0QL5yR87YeTi7cpFMGH6TDyzVpAPahrXtAGlA3yGwsW9oMoyy8UVsNFpV259wh3gOpHm2iMgLjo
ouuPslarscaFPaYQOz8PuFoevms8o29Z6UyrMK6tKz1Q0KFj8V6KpL9NVUvWZx0gnze+2B2g/2ZM
g0eMivZWJvTG2sn2H8tzelm2j96BlPO5+MfW5O2NeTTnNHVyXb6rW1ymHY7Mgxd06lGr8rdWyPBr
jYbUHvqHWCHfJIcPfiHAfC5a4+8S65sPJp0/+PU91f6On9iZHBhnrW14xl94oDeUH1o4O+ch0IIz
1Q8BD6hcOv04TFV4pxaIXglvc6NSvNqpdQjBvhmORbaypLvqkwS1HmN9uPTmiLxh8Af0a81L7eiQ
WvryGUMKcwS8ptAs/P6VFgwW56o/Rh7AmeU+kT429mbYWGWcEaaQAALvyBOOY//HUkqpsPoIs/fl
L6Fd0p8zxZLYt89BNEmXJW6Iruis9zSX9E2oM3iPNQYOmQ8ZTM1pwLTNhs8GApNdIBzcbKu04Dis
d+XvUmcU58smuo1hsZQ9FB6ODoHPHmA9sv49d0iXtkmsdTt9mLr758IcWGtp4Cxebi4NPmmCYr8v
cfCj7zX8o95wekDUlL5gnVYccHuq0dGd5JojiX/N2i/M1lZ+71HbJvq3oAF9bg7FT2t+DGNETHuS
CQx22jZ4hoGxGorKu3DCAsLVsWUH5XEwceWlpfmW+J72OjocLAI+TbQHsftgcxSFHyf9H1P0Konh
+Tk1LCGiibO7M8aUpVMQH5bFUZDQ+DYaRCfnQ/JUBJb2BHDsqc77+mtUMmbHAubvdKwWX0NnQEim
iRCcVE/diIhs3sPRJV8jQFjjUqDNX3IAJyOajeNSBgpJflGSGf1VC0ZQTm756uAFWbaZKYJ3rVRb
aas4J4bgM+7DUeKtBBiXRl6zdZMQ/diY5DuzZihEAbldQi+SpjJP+VA/S3/xPwgdjxeGu64oz//7
pUhJLBAMus4oQR9QpUj6FEF8IblM38dWxuI8ApwFIrpxPAaXy8ZYjSS/cxqvDqnhynXKLO8X8V0A
y8YK3Hg9AfgPYCc6jNUvIlchg+Wg2kcuHxk+mP4kxVxf1ahqczdkok+Pi/JJ5Wt7ilBF0Jm2z7DB
3L3RNKcuCDVIlGS8ZZwhtpPIGFsVmBNCUcT7TNGDyHMO/97cVo16M6c91T4mjiX3nctvs1DRraRV
NI+0t/IHUbVc3uCH37IJMpnWoUOkycx6YzT3qKquVT9ND8C6AfMm+MZDVFInppnqhX3H27gGkuPW
NemrzPFgc+ljTc3BVxM4FjHWBwuaCQ0RrCK5bw2HusfyUSRdc24nJ9jMdk5MtQPk6Yy8BHRxH1Wu
tevOok3KvRZ/aZOTu8QXYeUE2hPZUIQKhdkG8qzfadOxyPvic4fXMqSwjVXjFJX6r+Vmqi0IcFHH
82eKrnrKuuhHQom6MWjCsSAYb7EXwDXirWVn3USGCL6OwKYCY/zKenYIzCpa+7Ewnw1/eknAEJxo
31XPaEi903LzpRZYq7JIXmNpSujqaPV0zTX3VYTMCqVwK8VPK04OMCEwNA7XuVX4OZHAMwvnMfeD
Y10pfeN1nITDeGpuRFw+OUYeH3W/s9njHf+qHPA3gG5dE2xaRwLo2sJkAXjDqFdpVKdX5SHpgXxz
DfvcPy4fQ6Uh+DYH/cIEjbm0Y3A6qAiUplReh7ry9qJPvfUS0VaEHNBoIbzAh7L3OCCCtUX8N1MS
LC3KFgeBLyQImvReT8ypwlw8+VZm/RRWdWsNUCkNDbgN5841lZp8jAkvPOY5h9yIOtcfYu2lYEi/
ygbEFbBTr3HhPJZGR4sxpAW29FJhHAbZo6qHYDtm3U8gVjNGsyGGKcARhYyqR25NNFuadE99TtUO
/C9GZibkFy/xoh0vkjSS+Xc4Yt0bZNp7nfGFGuRnnNJFRgI/gdvg7hShRmfXbf3LUs99dhbKbzmJ
bvdKkRU029i1VJ6XpqvBAXhuftq9OXt9st80NltU6IZ7HXvyA5abbDkVLaujpgj87iXareXfxXZJ
xyWxnqbSfhvmTr4ijvzoxNglQQDvKAZeGUY7vImGfaMNBx6jghK+/KMMSYnGXSRmJuJ7DI/wraUo
xU05npDunTHgZo8W0TGPOpv98vcmByQvUczlxstE/2gJM0SaRKABYHOinltSeKxoDO/EOj9aMsBU
mLp8WvWsyhX1Rlhhs/XHLt+jvuhXhEZ8RSqPm2lkn1+eaLM0r6VBdpg23XS9tX56XvqE+bpl0yee
t7DOhd0Zb/mU3bEAw7rt7Y4ZCTiwKG7QsUdZeTTH6CNu8vSow5O5NR4aJ3aPI75T0LaC7gfxghvf
bH4LOnJ3B7fhqo4NnYQaOlHLR7j8LbMjssCjurgEtuguy3fKwlX32fG00HNjl6kfEmtEnyVp/5aZ
/gJbxbvmHO1Ylxg5LD9hIsGLE7gZjk/lH5L/hugKp2jYTHutQ48OtDy8+Ty4exIAUEzNC5qVxN8n
dFhLnNRE/EJZx2T3IRH+aqNbmjM9qCFlVh+WS04ZAB166yRUOO0+H09/5uBX8FeLtIvXy/KOoqkg
SNcvz8mS+o4EU13C/FdlB867wEO8KxDKSyJlQAvFuz6S0alLh+e0Hl4VR8qljMmScbp1Gsryaue3
JTWoGIxL0OUTZQzfp5J5afyWgGW+Igr66A00p5/HlMIt4G26Yf+YCZ4Xq8m+xhIpuxVSN2oRbMLl
+Iqp1+VIYHe7Jnk2NMIpyhnjtTxxGeUwvnja9GP11DEQOI9q/BFi2n7ExmQ/pskUHmulwz2Oh++F
SK6gVpgr6MRpcKvqdDj5YuIkv+XtQN3rrmRnyS+TIx4/d3vlyIsBS6aj2L3VmaqeLO6UtXSI0lia
5ipBO96zUYapcyavPKdzA9uD8FbrX6Ld/x7wTSFgmKhibDpDhpR/iYF263ysR48BtxwMG5JQDjmA
iuLih+19NMZDzCx5s1SfGSKcDTpweXXREPdVDLaquRZM7o9k99hr+vP2wTUtbU/BnZBIY0YvTO9/
+sLz6SponOJghp56csBX8CKdfW1a4XMr7L1vQg+iRjY2UWVTfWiKsYVGWhO5GOWWxeg9G42f9PlZ
RsE5VzOsAUxJMKqDzEus59bvUiHat/t/yak15hjTP8acCkvqwrEdIUzTZnb5lzDiMQXrDeKfEOWI
oanl0LdAl1pelpVQ1AiyaluggWza/NFMVxH9hKIjzS/OETjzxuX9AJrU0+JTXuunwsvMsxaVBq/O
AHNg9chhIaGHhPD6CCfQqjYnWSAYXkYHkx1nW60UAMW7OmCO1ej7AGwcgGRQZ7jet8q27/8cfqvP
4bZ/ecWGZeq0coThwmH8yyu2QDI66TCrv3oql24eVRFU+ft/ni4rO2IWG7/5EEBUF4301cM15Xvx
bjViR3tTHKeJTXleiIB9JI64DF3Tk7U3D6f++VIN8bdLNZRtSGFKi3630CX//cd3ln6//q//0P8T
od/kt0BZN0ovf9dDaZyoAhMAhhxqW9269NGsFtGY/hm92cHcDsstU9GvaZk+W6anbpJ7RhdKnOHt
b4g7YZm2gGsPUfyqTUCokXDoZ1h7GFqg2JtaJyBMU0zVMVSgUIsuoafy4/JwmJH8t4R2Kay/vUDJ
Azk/ny7NVu6/P79AjY41gfaWICFk1VCp3s2InLO4gTmGOkCtIxFP36LE+BpP3XRHVvjZwrd4bHA7
BuFtYHZjz0oAzZzzLMop5ozujg9UexlP4SJW0Jk9WC5GRDMTxpeIN5R06epkFRaRcO1E2uqQFUxL
09kGx4MZj1Py2oetuwcFtgy50RF+YAsfjx3z0DX4UJJRKDdXBb6alYr78uiD1XoZCn6fR+/TpxS7
UYuiAFjGXrWOgnRpVlqeg3fKTQgGiEiIRnySAr5i/yt3WeFWlzqovxHJZePwEelu9EgDVcMUvizN
lTgzONy7cN2KVHpHZ44ndFCyuVb/Uzba8E6/Dg2AVM4exRu9EJUSj5CV+Z7ITqovhlcEMPeXxrEe
J9jvGesgPKhwL8v4aoDcummMbnZDSyQDvgEcwzbLUd/sxgJlYdVgs2J+TvxjV+yLoOhBMwViZiVc
mxg1X1G2+CVmtYJme/au5d8vTZ4sIVc1BVM2qFZcvFgjPkjdyo4VzvHJJKlDeVayeJOV/ikNMEpr
TvBjGazmvMzPb0unwzE9lyw+/JhVEOFOTXUb8QmxRZbdvTNzhNVbxe7BhWl1zKrp4/OYYZqqBLSb
1KCBEET2BWY7k2izi1SuezBDMNUh9fkLpFNzk1B0iPhbNtJ/cGNfQplhQCUHcIiTRQ5VW4/h3ij7
HQLhDH+QQWBQh5h9GZSCl6lXrRmGH201veq2eFjOnlYf4Il3p/qhRdMHl5kpDZFxG0OFxdsQehi4
2OK5Hd50HchQDckI2dmg0+Fs05fWnMRD2E5f8jqgnxRK/Rw0mKMdprVkTjSEA1XDqwNEgHFQV51M
A8vg2PLwT+BaEdLNQM/0l9Xnw72JmvgcQgzZJN5d9SSygiTeVkjrl2N5gsmSyCHPWPcxsBMLy8Ba
H+SXviFJJzTa/pIp+bYcjWqPqZ8PfIeq070s3zVd87tXNmvjPy+Dpv1/rBLUS3g65yxu9dcdnIFf
4sBD1DcG2iuee3qPRkH669iZTMwtqDo+D7DUAu28/Mc5ZUvEvfPumtVhFAwzdPP+mUtaozU/mKnp
nkaOUcvi71vjD0C4OK/Nvj4UBeuIiMvmZbl3/S9KNUwIOkudh9hyAGkSlNIKTJ3ZaMc7tGPeMWCS
cHEMG72EiVBnY+AM2WF9RGFTe5CfokF9TOlIdINPth5g/oPjDc+tNThrtxnFe0ZwFB5U+epzwLJg
hp39qiMGroH7bkjyLxvl4WD35CVpq3Fb2DQr/vkt1udD0J83RUM5yEx0i2szwaj9eSE2x5GhriBV
b5kqyL4Nb1laAN3TJG2NMN/opjSOQP1Ic7ezuxAINW0revrny1g+yb9dhkXNY1rK0A3rL5dRtjRV
nQlLI+QrjgzqVZiDoo5OomdteA4qaBq0LXWOHyADI7RM2yHj4FDk9EdEa5x0F/RF6BKEiHLbhflA
7mRHEjLrJw2Y1Op/QF8L9/9y1fM2/JerZurCCYr+DLpKfb5//7BND5BcojCO0GdUOJa8HikvxNZi
gxwVkkpKJERHqPdKj3iI2QrI9pu0rzoTiusQ2r/IZCSfOYrtS6Dh0ZAmbcHaYoltLHh+rq1RhQX+
Kez9AzTE8e1fLv7vn7wk3951dduVluJF/Pni0eAYNi0HtYnVuDFL+JMMyj6m2srORUKBRusgu6cE
CRw9s4EwxwR6W+FzD2b5XwLzAgUUs6ohmsVr/sFJk/AwxZW2M/HJUvSIF9D53//5ovX/49ygdCXx
OaFCVTxaf77oTA2BjTNCbTxmtCNaxvuk5QfEUq8hHRAilCBNFBNUUkdZSKet36oQw0xsWBdpRcQy
mrk4HOaXG97+5dLmP/3HmwE2prA51TgoXrgblsXsDzcDIGnLGEe/2sreZ38DXZUFGJTnxORZ4+oy
DbdxBf5UFXmIJKzTEO5yArTAIuY49U+1Mt9p6hBVZTTaFibi679c4F/Pv/MFcuxF26dc6iLp/vm9
06AdeU0VUCyO7rgWZc8CBkeOoYuGm6NFmjEY5guwifJEUlH8EKLO8cGxay9lA47SG4tvLMbfxrrd
pei5r7HEl/f/vEaqEp5/xT3pusJAv/jna2w6T+StjnJ6OekZydesVv3ZQYkBs9Tsv95HJ3DIQbWM
pzT2JDupa5z6iBYhEhHywtMU+qAT67fQI1qygJJycyJ1+eerVPM79cePWljC0o3/Zu7MmhvH0mv7
VzrqHWXMg8PdEZckCIKjRA0p6QWhzFRing/GX38XWFVdmel2tx1+8QvFSeAEHJzzfXuvzbpU1dF/
KvryTX/3U8eymtEr7si/q2uVRRAV74wSt9lMKeSIAXqdRPYDzR4NxCQe/tvFIOvvt8VVNZWT3yxx
0UBCi3WlpzpfKAKmzCJ7mlnspyDo08M8KapfZ+NaGxX9MjARdm8jc0jZeQOqEvKPjieztxsIFTre
rMKUml2UtIc0wTsltYG3mKM3qVyqJLHvSX1qQctTnbvV1nRHPhVWIZ1idF/mwFudy4mM16x/bIbI
ubMJosZLE8fuP//y/uEh7KgUR6xl8q9ZPw31eilbkQhUggRyjW5fvSQ5Y0miyBLPhyJOaQUugw5Q
fuuhLoKDEaun2ak3UCftz6EYQXlFUr7tFiNuj/X4X7y/2y7244+rmczXdA5jC0rdbW323Y87lWXR
UVbnjLisBG7lZ8yjIYN6phwRMz8gYl1jJxgfmaPub01zBx3qGYvO6jZ1CMzsISgc+dj0crRBeDVs
Ofuqj/2Quzb49BdLDvdyZPZosY3ueKvN24mdnCOlCc+6TpJzS+xlGjlbsi+b+6iFuBA4KopIoqkO
pNAQMoiIWFGy4F98eOs/nxT48Fg3OfQUneLxT2NEkRUoOlrj9+kACp3eVYCCRCxzR2D5ADIYD8Jo
W0ZOSecYXVCowXtqlFD2ZKN6YkHTiRXMHTh6S0EX/YS9xZOKgUeRUfPh73INJXiNVCTt5ZT0R7uW
CJu9LaIN7Ki3hd82zZfE6ll8ppmv7nJlfLj1nHT0p1A6euDGRY2uf5hegaEfymCJQSqnkoVN9Zos
YnslwXQAgzzZLuEIZ6xel5swqOSsumqy4IWEZWwpVQg7XyZvMR/IZ6PnLG8geehneRo/571+kReB
biDg0W+nqGYg0lObUjlauNGp47Vpm/JRLYT9HFV4OhXtaADu3M9hg3VFt+dN2IB7Vod+fzuG/u3L
+O/hB+jlbArLov3bf3D7S1mBnCX24aebfzvFX0hSLr+J/1j+7e9P+/Gf/uZ9lOf3/KP9p096hJ5Y
5j8/5YfN8uq/v7vNu3j/4YZbiFhM991HM10/2i4Tt7fA51ie+d998C8ft608TtXHX3/5Unb0sdla
GJfFL78/5H/96y8Ou+O/fb/53x9bPuJff/G6d/GRv2fMKX7b2h//8vHeir/+Itn2r6pCtcG2ZFsH
8eow8gwft4cc9VdVNQmvJjXFImbdZKZXlI2IqLZYv0KcNFUWII7lyJSOfvlLW3a3h7RfLW15/jJx
VmRTN37548398Bv++Zv+pejyOyiugjKOShnqh/MKc3DHYiJpWrw5zi32zzW5dMhTUi6L1NPJtML8
RJ5ZLZNyHA1XyfmWBwihZE5Hu1wqc9ziaMOgMuNqfhqqElRZbZyTsLuYNH5oGEpO7AtnvgQZxRIL
v3+OHTr/rANksiWkPTUGrf4ShPYnYvUIkmWnzlNBKGpBlCqJRCViWxfQA1ABZVxHcr+4lgOsQaO2
L1mxrfQBffF4CNJnCpwfWa5gHgi2CDndPBpiUnBimHh0VqO6T9ZNWWEMgqSzHvWnMCxBLrBBsKIw
+vQgWsMkpK9cPpqTcTcrD0mHyDLtaHTgQAXUs2RaVuNOYllmFl/KwXxLY/otsidUBfYUtTEV7Z+9
AKNKkWC5zgl7BEtYI0SJgmrwMM7RT1aB+6ESm7FfMZ7lG1ufrkbF4muW9SUxmvKtxXFtaIQPhBpS
9xBLu61Jh3rsPmAsE9UltA2u2F1t61+lAnR4ZpKg0STGdaKhbin1a1z2n1DDhKvama7dBO6p1c5O
ERkXErODvUL9G6s9mce9/I310CGMHdybg/yon9EkzUDE6a4qnf2106CA1RNmsAgytChPhYzNNjPH
Q9c8Iyrf5XIKKcvkC6gTAmGpMAm6rrGyqmatvquNTKwTexchmf2mqAnTC+Ga3Zh6LZa7nSJY41dm
Cm6wlknukl/Lrlqy6zGbdWo5AEWw602CH2krqiXX3RkQ99pOtJYLfFvV0ZwgZ1fJeJAGfLixRuF2
XBNjm64kukFPES5DaPSFvsrV6TRmaowJDJL7I3EN+MQV5wXQHlgzs/8Eb/cgwcFDEAvWMweOSZpC
wyx6CKh5JsI3m0j1gnqstgOiQVrpZ9I5OYPBqv1K9qrDInAciD+MCm/GOX6UyWoGNEkPJqYXUkM+
lGf8q8mbklktiW7D0SGwKArgBDXQTFgAgcoZtQcqOL2rE4i2TpTmPBb2RYvuwEwrLYGZU3tpBm2Z
prtlM+PJQj2gQS+Z0UMPYx6RBC8A9W/rZwM75KqUYLWKkIZhMM7dmu5lEViLKBWdXqw5X/OGAlgT
XYMuYRIUKHstqLwIhYxbK8mrjBN0BewQT3d6V5vx+YGOwpGgVRa4ne0x/2V9q48YBJUCvJxEKKMM
tHYtqYT4NeI1zONTrwPQQ7Eo72uElwUaVeoKF4ypOUhH4SdEf5stFhdIQQbC8hR9FkqIY59cY5EU
eJRxNYRdHO+qpHkNopn6hqmj+6gVD/t7jQpo/pSjU4/YeTdOTFaminsjVHrw6tU1hxO5NhsiLLQl
MpUZgr3uM52aemwcmiSaWN0bhLqqfbYlr8TCyxjm23ggApiGysBOx3Flq9D7VFIiWVlihTFSDcfk
GBxPVIrflbl8aLPRt0h+C6wc7QAaVQP7NdbSPYHTX3tkOezq6FdSzEm2FhYHJyY2tHPe5wmdRYHS
yld6SHgEOo1omcbeC2l+VVFAyIGY6ouNyQ1BFWv7Efxm21jdLsl79EkT2vjwOTAd4uo42LALVsgt
AgVrtNO5dTtQWI+uxlKm0jrJbwI09E2K+AeBBqi4PDyWjta7QVQSlatPMNcA9mcZ6ObCST+m0f7C
OARMLGRyVQhGetY0JN9MmEhYGV0TA8olQAy8HxIp3vpcuLmzhMhBWoQEUNCtk/cxH5EpDbHjWnQS
rZyejEjpzyhUXMXUh/sqLqfVVACk7zgf7dIJFd5E9xyqTbYSDOedHpDq0UAeqMJQuqvklOZ8Be5U
scOHLnHmEx5tDX2KSdxJjLE4nRl0pepDDOM2ViX2Coc8sKGrvzVGkB4aJyBqztoFYZO8BKUD0Szd
6Q6gA2lUW/BjJMsUjOuwSYmuHuwheKyJHFccDBHU9z6Ac51HpA0XanxQMKNJWtGLLD5xnlRZu8rp
bmzoZU1dwGxTM12pM1R6quratk0SgSuzQViZ7Tg6of51akpyCp3nvs3ja6gtYNLCQelN6bCXCS9T
acusKg3pbKgI51M7Zo9tPDofI+QCRy3fJtww1zRCjxe0qX7Eq22d4hj76yCpz4Ehx8dczUntSLM9
KvfHuPoW2XnBuJCs5xHMw0i42YYokQPSOXZTsjXHykFfAQQxnu7nnhmlSgHZjWEqBMXgAX7Y46oj
jA42zCBNa4DxhZn65OQVa1VNGk56dYGZH3Age02JZA8xHi1pWIGXOHcewp7yd6Nije+0545u+eYS
JMWexdS9NPXXtlcRoCf0CiIQbwtxjh0hqCgUGw+KpbYozA1YCgnAFK1QtcMkReFOs6LxWOPANgK0
OomZ2s8p46YrclRfJqpfxQqnNwdDD8LBNxREOH6XHDo6iB3N7FB7Um0Q7HS4cMF26ps+aw4ko/RB
KGI+U1t/1+xWc1MniJG9OtNuCrNhnRFQDk7Onh5wNj0rRX7Xc5yfgL/ZuywF/aEDmw+dxmtRjK8A
Q4HRk4YYMkd4jtXwWE29oEXRnCYLKLQzoR2uijLbtI4zeZyzrE0iYduFGxys+9gevI4AYsD8Xo+L
yye28HkE0etmEXuIZI6vTT8wXetmxsXqMuP0OQOtV3am0b5HNBgOdmygvldieVsiWUJdmz5qjpSu
wrZvSU6FJtA0TY8VTZtXjkqCooVd+wDD9YsUV+Pd4nqi6YWgxJpg58XfZlP5ZDVz58dwyqXe7k+a
SA7ANSg4LkrSBorPmtxSsdI1A+RxECX3qpAhCpAV8V5MSGBk2v8kVqXhEUoSYq3OuDZSKk7IXY27
Ln4W7TRszUH5Xc0etZxwsiaMDxygjxw7LUjNqdyFSf3GrFE/lphHiZRTvjpZ4ocpqC3iFBfJhFcn
B6PnBMt3Tb6MTibEJAWeNUXnQpff4yo6I3JDDzKmj1ljblsFwp3sJHeGQtNbCfD61vAdsBLvrZjl
35STFG/0ZH/A+EoVr3Ii9hObpNjRM5rqSTaaS7U4msmB2papBfeSmnz4wpykXVfExagj73sYUXnX
gJ3M+nNJzi/pFOsqgzXTpRUyeUzVq2B2mBphOTXVS0zRKUn0z7nCUSOppOngitqgEiJxpjJohtc1
QyY4HNdqHrqgfaQKt0upIQDuwL00Q4efziwuNmaF73W0aM0ocG+A1rSwx8vXrCD9RlXqJV9NfiSU
9mMwCpgx1GC9rhf3aT11R3UwOg+h/vPcmNERWu9xJA7di6NHPGysTZcLp1QAMQcCJFMwJSl1yL/f
ebsalbAbCC7i3u+u/vZfzcx7VDXV+0+P/Px8ANy8CuBqFHdAPpat/XZXlYsfNvzdvbdnNVNi+QqD
bjnV7b5eLhInaqkE/HFtgaJ8d99PT4kjGvir27/8+X+359y2MKsys7Kf/uf2xNtm/1sPD3Rct2mL
4ZfJeb4nZ7fYp3PJeCuWq7fbfz5yuy9K6E2Fgd8oNoHXeDAKRDx//O/t2u2+DjmST6HLIUsSdZxT
oIc1ki+3Ld4uSujZFH6WlzHzgecwJJNFlI2InPWA5ATKu1/rpqrdFKb6ovMs97bR4X+V1DfYnJXf
T/Pvb7Fb3sVtU4Fjfupr9FgS6Fj8dEq+v3FXb9d+y00NsAenJaHQBFko+9uFXhDFOPTNp9tLQami
U6UDlW6WF5XKni9leQ9SFrabXqIXKY9NtQdfsMwdLHz4kFKIyAiXIIzbtdvj8L54/Hbn7bbVGcOu
szntLk/+bhO3299t58/Hy3Ye/Tah9FXTK9lXnV7tuziiZr1odeewINJbUEhKly9A2EoESaayIMzW
srECDpfvmxCOHHRSvubb7ds1ggT7jTMvkMXlObcLvRaQuxnlN/nt54DcQCuyd1goT2q/a0xYyHwH
t4v479duN29fU0UmBzbNVdek2eb2a90ubo/9efP2fBrC5W8/aDUvZ4bb7dsjtycmyoRmWDkHprYJ
AHHg2kR9k2sdaCojpu2xCifSdpJBe3BEezTT/DSQwaYr77Gj7Iq5P9YEUckF2F3L9sJ2wn6p7uSA
pUwqbS3MwgXn16k4cQI/R0PPEKBcCdvDhFXeoVKhLvtspTK1ZMezpHJfQRWo9PI9uZcl9dDE086R
bc+0AzfCwS2MZotA2oOl6jXysIXXVKfbBlNqSnQBw+ClQQVpqd/C4lsLtTvXQ0hTIGMMPt0wnKsQ
q2O4ZLMLD8LSFvXn1mI+V3SJmzkXFaQHrd9Ed1FbrnPAPolwSU8fkH6GLj0X7IsSzq36FV3YfT++
BOhkYpa8S/Kz1lnbomw9CgybAowdUglCwqvDzkzEYUzaO9ExEdQa1I66TzwYH4IVTPFpCHV67u1h
0JZMlXZPCWlX6vYRZNjOFOouSJQvaAUeu0B/HeLoOEME6kafduVRga7FCe3S5chcjPHQtzrHt+Un
FZZXIjwKSz92k9gpk0rkEcw/MhU6kUL+WJYE577nVCKtRyW9yoO0ldqSeYB1DWb7qc/Le/pubhXV
u47140rE/QPz4FOaz5flA+jjMz680sx2M13RDnlJmQ8faaY84Pt7ahz5UsTyHdZcIjpZgUELTyJx
pTp3KDTt6xiGvtyGhyzt+FtcKoynVdwhPx7WuObuOtg6ZeSPokauzD4ZG/xMrqAYU7pabu8Sdd7a
p7HX9obIjkRX+5mkehVOu6AOgWQN0HfF3hLVc9gR1T4nLg1iJE/oUuyVPY0kXyaIFtSdnptroStU
VMb7QK3OKFEJX8n2s1ScnJFX1+eD/ckWKdy4kVwhay8Zn6Ji2tLFdrFgn6Tc2ArZwjegPaRmi/4Z
rkvAGjecDqx4TpP2hJhjF9vqQYTyXZ3Oly5JXKzqfFgVkDsK1/coHrxkMtxGBmHYIeYBnUO24iiD
Vp/gC4AOpNfTGdbRsItTo0H0tmGNdPEptaF1YznSpwtImJUZWp6WUm5o45cuiz6BDrJkhhoxZX4H
Zi3V1X1VNsd6yRO2XgtJ23AMEi5BHAu62XnfDNQCpLUIaNEbLe7i8Fqqlp92z/r4WZ00H9b90YpD
LxrB0eHOQQSMiWwdkndd1+2dXISMmfGXMtbOPfAh0K2+CJ7SJveR9XMYMNUcp4OxVPd6dI0aFQr9
IA/WNQH/mJpEmCXh26j2Z0Q0Z8oHe7b8aoyYfjnFaONwDKgCMnkhGHO+l+jEpXpytvKF4hfe9+iu
gXvvKtxlertSR4OWQH22G/EsV/ZBrq3rXOn7JExWVanj/m/uJTt66MIONiOF/npXUVUxK0arIiSp
CJUT3ORoSs9pMbxbEX58MmHq8l4p2z02Mb7ancTOZ87hfdT1r3XaHlTaxwro6EqobEF+Rur+Sr7l
To7lE5YK5FsU9ZTymsnBUx1N92VifEKx9ZpkggV/sBMlFOc+9ShbrvsRbpAofeDgh5ToWQAQh26k
5AgZwhYX/F2rlOaqFXxBL/Js5+KJdcOOyCcvje19oRzpRPlEfR/FMJ16K7wGwvBbaiEgGoqQNRak
Rbg6fgrlxqkY3RP9MZXEHWT6hNCqMeArlounisVBSgXGMWDn8hWXKnuSpNxZSeIFSrgr8PhOHG+Z
Fu2y3KHvJ+7JLnFTuMkaueFRnZ7b0QQ0a12Zvt4Fiv3cB8GjbsMnDItduThHJExrUnDCe/hoLIHC
SBmwwXq6ikm7o+ghJJ9wT7rX8jYIFvZ1kZ6mYA2QUo52pYj29M3u6qinMKpgXA2RPNpns1B3cwbB
NGq9HKBVB7+DKT8IMrIlx3PCfhYr6PADPJFDussgQA2k95VGfBqGBA2zeZGk4kmLEqriGamO6gHU
7aZQyfS9akgDBhLMTRZ6ZOfJQEd0NdwF6HjlmXAXzTlm46vU9Lshv6+DeV9BgAOGyPlJ3t52cS19
nmKcrlVDxEhPVoLLLumrZcco07omAL0M8dwsTyeFvYAMaV8mgMVoX4ETPsaEgE3GSJSQoKFVXMu4
97VS9gaIGaDdfPGQkN2RFPlanhk3SwnsSeEGLgTmw9A+5N1wkA3rWkc6uNMB0ZXA0j6tYc6shbFk
ErEu7/MjkcdbiEt7GJ9IdoMXOq9f9TB9MSNrT2aOL4/jIbfIYVQqhu78OsflE3atI6Zj+uW4uTPP
UQ918igbXjwHZDfe25+t5mlIL3WwtSX8oq5RHck4chXxVjtA9+BAcRiddeJlTE29FA5KKzCcinIp
O/OaOuV93WaPhNT5JAKwJFE3SnImbdjRKhxIEdP4peLaR0+VXX4qqwCqMhSYSD3iatwbtnRQp+Rk
M55ME6m/lIVPAIzXJVgfS849QlvXxow5eGZECJDtGyV7cr+OY9XlHVt69WbP2LzreKtkGC1SSojS
VjVHP2A2EXiGKI+xQUaHX1gECoenrKtXutldFcvitMQUU+/3phZfDP3aqMAabViNZYp5UAeboCLd
zohxKTYjgRGsx3amTGfB2NQ6lUuoMqbIj6S9ZKnhEdMZj6Zf9tV1CdAM8+xOtx+cxv7Atq0LAzaO
vNexT9mgXOpqrVajG2QvE4FQMjQ/J8cPGQ2w4cYDhekpnxiA5zV2hTEoOAWoftFNp6rR9/VQvbZB
/c6qOdP3o8K0ixQD26uhLHf1MoZP7sQZDYj61uxDEgGKw1Rziq+ld1aTLgDINAM2ZUNMrgrq4DBW
x11GaEaA7jVg6hbYRH2mkVdnGND1ZIu5jfgVv4sY7DqkYmq1c6D9FcVnOyw2iQKWkeq5qYLf1dKT
HDRYhIYNaYXbMpvv1K1mbURl3JutfCDv1iuNwC8K3mjAwpkwaag9gdXeGVF6AHnvS9P4pUMqTMIk
5KHnJG0IMcT4102PsTkfTZvCLHVMExurlsiHCGl6ozsUAgwfY4+rzUSUqzMapqXMfMbJfNTFp0JU
R0sLGY9S1hLwUnMIrSyRJqrcgTT6JafGxmJMgQoBpgWLxbonvCREqTnTyRnBjczKVtHLLYbIHV0M
+smBB0rZIxmcBj/Dd/ow5oufMfDlsDhlNZPvqNlQcHrq9MYjussrhuqSlRz90dNcCiK2qpdRjh7s
wKLeGW3p7m1si0CP7g1n0qaH8iVY8NScF5thKwXTHuIblosYoz0zZUYORVF821CeYEetZdCX1lzx
wsGufFEIt9aDcKfqlmdq36jmoVrMMUhHGIana4TNcSasgw3SSkGmEHKopJu0SDl9Ah3MaQk2XpjS
aejbbVSG0L/ItSCiEWHGpjMNcsfUNSUcl72M3K6KmtqM99PZTHAdaqyO1PJzwCuIVTaGNh5kG70K
RNGOfHtDoKMhvC+t8CUrBlN5+OJ6TBeufio5GY3I64C8SCExZwI8aTG7JEdsKuSYmmUekzE+qIJ2
VeFB9yf7uN32BLHJs8XsNXoYx2HbDJyj2sKzAPPFhOnqinknPWXk3keQte0cQ5jaeZ1BB0pjjt/6
DN8UewMsW9pGGvcCiqToe2/WZLewFfo+9abjgxfztB1I0FLL1xT2hDZqrmUfjBYTkSTDcarcwHCw
fxJwieCgxRwN1nSkv6YvsiHeYJRVewXVS2iL/TyuHSfYIq7YtvAHYn3eLh87G3UaD6WfyWKff8RD
DkHgEjjkLKma18LDxbCsWyiApP4hUqIXPH6w+eQLnva9w+S2BBRqsGqsUsmtUfpgwXMFsVujItwM
20U3Ets7PY6WBZ+GXlDbrPqWPlpCNEbOAqfhQ/QQMWkydtD0pjrzdIx2DaxH5osK43Ogzxc8I16f
Np6WQUGaWi8zHsNi/Ew0zHPaOXu5aT5V+V23LI9k7SFjAt8J6tpOtw9k1PtkTgNto06po6BOLmFs
3pmRtClqtF0JBxBov7IHyIOhO28xwXP60zXtTSIQzFwhznEbRfMCY2bmC6IXTBwd59UYQGDtmURF
ppcOyzCGjbiZdoktnySTnPUeA4zELEkwtjMCFig6Ey12p4n8Mvg0jX5QmtLta8zSFR1fpYe3p9AW
MN2y7r3WaT2WQFGs7noyACpd7Ko23eMv9kboMPNUbeIw9MKMDACVPAHbvFJEARtBInwer0Ez+EBH
H/Va36Lg23ZwEDrZQGfurPLhLbA0L1W9DmtnR9dANbXzwPCLcKtb0nayN0wWPjYxf+70LTLRdVyQ
H2tSlVFBEWVIAYgGTCB9Zc3oLj9eDqKrdAbStoYtPoaVw5atpbzTd/u4p0Yr3YWV6uvEbaWdcKtO
3hpSAdxHOwdDEAA+pviTNTW8p5YWYik0ClA0pMp9XOSJ7N6u3i6i5c4CXzZ5cNoSW5Ii45vznOff
HkKKsLQfAml2zdysOHejhez0sqQ1F8Yq5gXi65d600/VkD/v+0dVlLiP3tuONyLZS/YPzfpNMLYy
Tbn0rVHV1DdQGP9ZWqmpy6/TkIHS6CklKRPIdTkbPUhTWxxrlvdbhU1vW8oyt9KN00WnpARgdNvI
7eJ2f2+weDetotnI4DKFUY20lYwzqAiO64Z860rkw0toyQo4m2o+DX1iPoWo2Byp7l+i0rH9ocz6
TYMR7F4zxHNegqGhj4ilrpIBZ1QHpm3BcR4se9VJUMTKIJLXudk3L3EusWOGhbW/3VzkSGlkKs91
N+YnvCVwu3qneYkSx0b8mmX+7Wki1D1zDDzyyar1SJzctpEvLKyVyzyIV0dnwSZlSuqTV0xyDXMo
Yvvy+sWaTW9qbFRoXXexgiF+kkAsWgD3dyhcyV5Rastv+xn/EGuLhjySa9pmzFfgAwg4CX5vy+ka
CGd8rJIeNX+HmLgosjt8np/jYqB/Q3qfr+VD5Gm5PnKKOxtGmW6pNqaeQpUii4kIrfmE9wqOpxT/
r9tQIlBNZZuOo/SoTeJDHSZMrQoo4tzIvUYJgtfMsnuMeMnzgH1rV2bKfBjz3qLjnm7CgOWqUKoN
EQjHDj+egz2kMvncDHwGBc5IoTSafkmn574ZiQ6jV3XEFCOFe/xfdXiciOUCeBH7feFRKQCABtWO
/m9fuoFC8/Ri22gRXKEYNLi3uHGMIqN0BZsoLjYDxY8KVUEpcepBQR47KtmahPGW6sNswuG0ZJz2
gv4lnxusjgzoPq0KSmWTPzWnhaRLkOsBJtGqWGQ5yezqnfBj5LAC9UFh0PWzcEQzXFV1vc+S+ywo
aRwnG3w+fpfhC+nZFxwJU2eLs6LzFYkgOIfMW+DycrNrSVCfyTYkcAMP+s4hG74rCjej/4/paZta
yHDbaCdRuYkt253lZtvTU6FYSylw2mFB9awPk9U4vRWws88Bx7ch2jsbJk5BQoqF6YdsUoIUnC2g
qU3RhJslRAoFqj9iee+qdlOGb7oASgIva6W3zS5VnHVb0AnOt23ECLku3tAnigbBwpumEfy8N15z
3Nm052Eli3g/cVaVfbPW1t10CBWqgHG+GdR6I1VPinqotBN6S37avTThL3DHmNEp2uo5RbZtaSdb
+TGZNkn02Jh3vBe+hjZ9Gp0XtXlc8LJMWAaKaFK1nroHAWGAwMCEhJ4kMVz04KvMtLZiKlfB9JUO
6zqToo2qv3NNeWIunYEuls6D/rSYexB6NeEng+Nqj+x1V83tYZLtI07pjVZimO9MAiY3VQK0xMEo
lsO0GYU/Vvrn0Z721K2/saACnmcrRwzJT9l50OyjoUvAjC/DmLitIl6YI1FfocRYEwKBuqINnoRy
qTjHYJReWc3dhCxI2Ass9a1KSZjbGWRy6OXLAp5epvkREEURa1sLwAbuHVTIpBuIRtmJZNjNdK9Q
mmF6hahLqVZCs28n3X2qALSm4mbmL0RKcmRLd7r1JjNXKcGOtS0rg2E1ETnRsQrVYkIEYuvRJqUx
D8m6nMe9bdb3UxGTk2vt+gSJWTR1bklV1tZBlNAjmXImcKQbm+WjXmosuDPXkIGWzHAR1GEnt4dS
h+Ga4udk9+/q1Hdy51MCjqojgC0exSkqp12DZ1lszNDZOmMPRRR/DivjasMwk+q7hCmfSW7SLkYj
Qw89n1ldQ+icH/ruc6V6s+qJ5rlnMA3vl0ObEMsMlmtvD6seHYD8iNojVED8ni3pHOjEIuXnzNyg
IIu/wPkYHioCmQZXr3aG4gs4ddCZgNhmT7H9aievffoBhm7TyiSGFbmHsedS2BwzEHFjVhxTtuRo
OanfM/+elB4YSLlJRIbI/0nrh31MiC6FrS1Crm0v1MUsQer1pRnnU6faxwwYHTOMXgq2ONK8pdQg
6cZLXkguQREoNMxzX3Wu8WoQi0quaJAgTJLICDFP0HdOwWD7slVenLh+3w+6/KRYzRtqTPqj7RkL
01lL5WOJNZVqTcHZou+ahwYUizZgrxYVIPpiU+MyUsIByYzB3pycO7QMPXoE+v7E9So7K662nX3N
klOXM5C3/R2oCqm3niqYZ6nmPHYm+QYMjl+DqXGutjYQMG+RjjGrhvxuUYJt7RweaDexyFOHTdbk
xjHvKC3nwKaZCVjZF8c6kmYEv72yB04aPGFQmD2NJdDp3Iw2DMMUW7OTM5vqF0Vi6gJSS6FV3ISH
AJYSogUrerFTMk+WZ5g1cpzG0auHcuRYsSs5Wg96Zh3yDjGWpYbVPsNl6gq6dCzRA5PZd2BhxyD3
SHOmB3OIzxC3zKvTtDAgNGjU5lDVhMYE/kR+wSPF8uxE8jTjDtyM1zTrKpT0JYl5rUrCygyqYnEz
R6J+sE2z86zM/lLEWXgNhSHdU7g13bzwy4k47KSQsgcgKdlD3OLwierr7R5D1kiUUGzZvT2W9aZ9
rLLwTuaMEihL8I7VO6dCzVgWLNdYqDmn1pR68oqMdzpQnzum5WKbzUm1jPrLpYxk6dCC7fESOybx
HRHYKmjSYW8vF7droZSeNaN2dh2JYSNn8/4bLGK6k4mp7U0latd6RXZHqZUfVUERboIb1ZSaeqyW
i9s1Mt3I7AwX7lBTAv+dDUSBAtuG1TRoQ2LnxH5BZUHvpz2TXIayWfQ5RveWWW6Wj3QGaBa043S1
ulD3Uxr/6z4fmscCxBgnGsljatc83u5iAgg1bWwuSXKokqp9HDWIhSTnTf7tpiopzpbYWIvxm0er
WDz+z9Xh/1jS/YNQ/H8nIP8/qA5XMDP81+rw/9eEH2jMix/U4cu//K4ON7RfTYyOlo0BAkQAyPG/
q8Mt7VeDzpOCM8LSca1bWOV+V4dLqvKr5diO6iAth0lgfCcPlwzjV2qzNuZVB4E4om7nf6IP50W+
Mx3xQrqFZcZGZP6D2SjN06Q1NSgyhTLj7S7yBsBeF6d1DDotF8q/sGAt9pvfDAeLXP7Pl1m8jt/Z
XrTc0qayhrwAgKV6B00gjvJoDeJfbP6/+BTqIn3/bvNzYbMg6pTINSNdT1+ZXU7MDKYwKobnUEty
w/gXL/SjU/Dvn+NnT2YVCurZpHa4o6ESDmKFtgzJXcsMQN4oHImD0eJ2/d2e9LuU/3vp/j9+LWvZ
m77/UEYOco7JTehLo9RQPp50gmFti5JOKsxP0Gilt3/+Qv/424Mp++MLCStSDSltIn8KEKHPhdUy
kTWJOtW1wf/nL/ETJuOPL85cdvLvP0wM80KXZMhWdvv/2TuT5biRbNv+yvsBpMHhgDswfNEx2JOi
SDUTmCQy0XeOHl9/V0hZVWKIIu+V2Rtcs1ejyqokQQAOb87Ze20cw3o3W3p4XCj9WNvJd/2aqDhQ
IQHAOrd6X/AQzUObxSPhJpWfp1A7CUrzQvqg9bL2rNpnq6AQAc87zHtdcr2QM3s/9qO7HyO/l+ev
/9UvvwHXP/KDItssRDp30R5NIy2sUc6rpCiB20T0CMjnfutNy+cWjX8/HXUgdvw0fqu6XURv5paz
q1+ENymffUQqFllNaMhFPgGuGLskHFA+9i1E6FI6w3LRhrYD7hgdXdESh+laIr5L0YWVOyPaYsT0
NqdeXO7coQA3si90NwbVeX0QuUpibqbEfPTteBmSnQ+UEOWWjsdUe6fBbOC3bAaSTDE7TM4ECN9f
gknT9RrCQ/xd7ad2g4kqgJMIX7tspxE7cpL6c19cMmzkiXAdWKU3TROE4Ctefx3iOcDkX4/JPXaw
6KAtLEBs7EFnsuKrKkxvYki2mzwgugdSkjiUUFzKynD6SrdSN7KiKvLG1V+cwhxcbM/f0QC5bo79
OqdmWQR/27GHcA+1yuaNe/vNR+gc/fpUA7Aax2k8jSVJ4vStQz+EbZmggnfc8r3UdWqTNuyu0QyP
lN/sdWL10Rmat+a2Bx9wlbguX5FH7C8wMbV7/c968a/ipo++AD0vwgnLnrB2dq0bz0TQliRCD7TN
6Z9cQtKuef5cLSS4ZWyDAaNAF7Mn77IPQ4U4c6nc8o1L/GbgeMeuSxkXOcYAUJJloLoPw5T1/DeO
MSA36WNpAqfaGqmpIKaILI1xOtcxUJs/eISSdf75/c2TilRjMXf1jfbvwwHOrazr8DOxtv5b1mF+
1a+rK1ay55eQDsaOpJXpdiZq9EEHWRfCX0mbuz+5A9c+Gpp5aNVl1hcphSoyNk4wBPQM0ymwzTZd
dGfe8Lq74vD3/nof8rDb+XkaTFl5SrQP9Wlmqay57gn4oTVUeXkCxtBuZAv6ZmmWVtygqGiB2+I2
wCVeQvymlxktjkuP2JN1WH3NkIyN6hwMMuo4FNkJQv0pzEAt7pDDkrXMS9Bx6mxl4GKQ2etBB8u9
TYOm/tvGyeV8iVL8Gfmq6PiH9xE7c3osoyuypN+1/dQhFI+rIuWgX9J2ScHhhaN9mWfDkny1g6UY
+52VBLAZAJKHHmUHn/CPpL5p0D9hUZJL33KYhhtAsT5sHR8JBSfr+N3UtsJoqiR25M9bXB0cxlAX
NXTx1rQ/hpmUOIGWMaGg03ejPLFbaPnhLYdqy4k/WxzgpP4AKt1NWDRIJ+qmA5dgStSu7MmdJSdy
onR9FYVILHBry4Q6mWmQaNsro1wdNhdWJwe73mQRjLjLwBUmhFGMbRhdSm8rREv+mMlLiHvkVfD4
HtMqJsmLxFJSrwT19osgaTexnsf7KlQxwZLMKxQZGmJ2qCB43nDXzKVUtEls3VDtLEyD3e6y9wdX
gppPG5a3d5OetBxuGl1P3nVX5PNoTjr6KgFYYKcOPX8V5HnRgaFHjhywD6inSOJgq/LSu5XgQCdS
U/IoGtuLJuzgOK2KsrX6Q44bvoZtoCPTk2ggVZxgomnUkp7ZVjs61okD1KJMzpPIqiyYeMxPkPgS
uGHXACgK3FN+XxbvdZLXc0O6alLPWFh6cjRT0hjdWPD+lSmwlvBEpmFcaz9BFiclU2aF1SSTROwu
ZO55D7GDU4koNl0FZCkLR/lxQzpT3tHYSTKaXDu78WKixn2PFMMeB6Xv4ZZ2xiYjt3cgIqa/UwZG
lHcb5KSrUlj0MBZ3cNHyxYCHXS9xHPmGAh5hvGF7Sl1zCsTaZ+9CqGveiiHILh1QgdgIFiJy5Pwu
6sVQ0p0OpsX8TZiGdYh9W2LZFDepMkke7x0kvIMPNFjHungcSH/1B4pgHtooq59i2ASLpTXZT8U4
YkPrTEScxbb23dzJqm0SkaL9oagcxv8aVAQ7kPM+xjd2YRVs3h9rq4/jZFUnvlqyu7KFbnDTkNRn
iR2qq3x+NwRRZ75RbC+EWFVoRu2RbTca9gvqOnwvm6Al4+Fgn46V8VZsWLyq3psu18t8XnRsIeCO
LglRSTLShGnvRFZ5AikuoN+029ud1SJbiJOoYHex1KUtiL6iV5OfmKSWCIwhAtYSgZAiiyqgG8O2
s9tbCPqNs3Kyqe+p6AvoYzRsu9iqxadURlaOY2pBEfdI03zMwpsmaRgCWzN3/kSFERxoiCaM2GZd
nVgKIYU5nfMEWeauC1Mz3xl3Mhw4JuKLo/5W0m7LCOZKl8LpaQNHMAVCZDdWZgUrpweNleL6aCXM
hYu21oryt7MATPBZhMq2v7SRNxh4NyOoRgT9tmPxt4eNylGStS5euQeXzVYzkYewBG6+m/Iuza5M
M/nSWhEzi/vz7zzIHPhiOvXC+L2rSZPC55kQSjvscscr5TWEQHYiG8hcdap2tUfYF7KiJks8eehl
z0DWVxVyNmixqwHkqjAURqaZ85NMXdVRxXTmg5MpkVRmN7GrDuFhtpYtJSKMVF4IV2SIG/+CAK1u
8da4+dikrJe+cisycGKvE0SZpxEtCWrm8iAKIoPOLcmf7Dx472T1LuZrwXdUnzBZknC5jqd8xCCi
hSNzCDQ0evh03EYm9jqtIatB6nbkgY9thslUT3Fa2xTFYXJQqOSLj0lCagjXaYkyJqwUaUTUpXw6
qySaSN1zWITKahPIND9ksEfRQeeRxFEcpOjB4AffazAC/A5IMpx9qI8SqYQ5b+57F6yln2m2LGHA
nvY+S8ego7sqo0Ng05wWvOGMkFR5q608dSCI20LN6Yq1gHVw5boJUi+pwLTp9WQ1COlXo21nabb3
vaI9qHZIr5z45UHEsBobO5VPEaIgmPdeODmbRlaxeSJhsKQmXrqpJ87wjQo24hH6xKxLPZtuAc4Q
0ncLskYydqFd0HFKCxbL8D0XOHzHx5DVvf1qNXOIbNGe2KgJ/kQlki/ocvG1rw/nCAzTXko8z7hy
8NBjl+I91g2v3iGWC7oN5xfx6DR+1CMOLatpmzi1tTyMdVFTJR+y1ibxQAGoIxpwCYhLv4Fa3NYg
dI2ZQfZ7ab48gqPFIIriJsyreyHnmMvN5G5BKqEEPUYfR1xx4t4fNd/zKqU/0n1K2jkK36fkQ4ca
AxgA0tMOSx6TAJutSQb47Bw797djMdAdU0oEKQ0Ey8qITzAh1MX71qvLFHcxQDV6InAqF1Qb7lyH
Bc8WNQxmB6uA+J+IOI0Bbpum1g/4uxqaygHhXNVOxqDBPrZqXhhCU0xdZeMvLn7wnJQyemzZlGT7
oiwg854MC/SHU92mLl4deDZ20q8CExMCUMSiJMyYJ2Ww1uaROIBbwAc0KSnojl9kH+PMH/QtuKYY
hhP52nV/SHNB8nU2w0WkuGISGml4ANrigBDw7PkeHnFZE6yBIvcWS4FqaJnlVR7cTih0YPyUslQs
24Oy4fDgfMgMquS8bBrxPuwDHT4KiDHqXZN5ygxrRucSELPtJURR9YUbDGY7T8sS3AVozzEpMhpG
bGPKigNchdlixzkKvyCrgaxm7RIOdxgzHTAAI6ZocVUPWZojOg9TYgNjtnM2ruwm7drHpvag7dBD
nYoaUyPBcO2lXVGJJl1SIKCC3p4TtXYD3s0Q5Td0tck15iqvh+VnlyR5Vn5WVPR3Ta27J8yHnnsx
e8nkenjCFrUI67ZI+yIIbiFgC+eNE+Ph/PDSZvnoaIaKwLjOXNSngSlsGPTzvCt5n/ueafm0PswO
r+/+Xzz3Snlc8oIlDzPJRN7ea9vkNIEndM2Ze3qjxPLiAZPfflTkYkjHUx1P1l4v+Sf4V80V/v9y
I/PO/vT63//yFRz/6ApNjfTIqzFloLBG+2MnTKmtmf/G0uz9/UeXUEflxw4cTz+mqHDgZ/bLGcIF
dqKVT+9nNwpv+PL6VZ6jwP5V/XC8oxvpJtXJJKO73xpnyDZg862NMxZLvZJ2BY2hnw6ZnI7T9X/0
bmB7PT+OOT2OkJHezEEr3lKZ6zBweKO6QAhSnLx+T7858onj2mMGeNznPBnuUkFdZ6wOSSr+8CWT
7m7uwV42Ph0YZbGtmXGBrBOXDMQu8/V57ljLmp8B748sHmdqHK7qApLT4tNc96zC/4KWPPj2xt/p
vPi1Cf/wdfxUoYOSOxLVYMJdWUCBZe6dHf+T9HIHRAek76VTM+kWC4gPZEvkCIcWKvKEtmFPeO0b
X+L3j+LXT14cQ+DcIpy4L9faydoDBt6ApzKUMTChdOpk4jjE5YjWSps6Jb7SBW9SR6jOx/by9afw
8lQgvKNSTReZugkBc+widlrhCRgrRaeZmd5ev36BQ0Xhlxt02Jo8f8o6wUdMGpraOdbcfWwBhe6h
PYWog5TYKK+KdsCr0tMx6/0f0KNnzKOfi+y/u6WjjyqdFgdckuKj0tRgz4JkBpKysMS0m9dv6eXp
hzbL81sSS4DZtp4tTi+aLHjfVrvE98k5Vnn+Z6/FPYzZn8ZmGrZL2Qu+UxPl5gHwen0gslZvfKIv
Tzvie836p98+VOQNiUSHu7ABSQAvtd7GYH43BI9bl0Uu0ZMKSJ6vP62XL4bj9PmtoBgdkQYuwc6O
JhNvvNRKP8lRBZ844hzAE7ZKwzUWKX37+vW+M69/GXHSPu5LLIuVji57t93s2YrG9yEbzUHDms+Z
u1UaWbUGoXdK6kty6s+Bukbci7wauduqKZfyjTf4cuHLVkeDRFnUeir2q7sRneb7uvbHC8JhFBne
SDbjGng/lpSOg5qFaTKIrf3rd//y2PzOpfp54Ex2ZtQgimDnyg4pHZaNU5fbu/UTNrh/dAnv6Ivu
CFaKZtNqtDgt+fJUDPxyHTWdwgdY19kbBd7fDJvvOPqfxqhvuYoSmg52piO0FQ3zctGMxFIPOTnB
8L0BdZBW9kdThn1cqa/mAaumT5t9Mqy1W7f1a5jaA+S4P3tmzlHFuJogys6DHexaZtud6N0H0o3y
fTrZ6o0rvPi8QIEdzXoIaNA6Z0rtMjAh4NBjTvWcGHYk3yGxYHLf20Pl/sko4y0c3Y7OhTH+oSWB
PKfY2rjWNkC/MZlQXXrj/b84kLnEYXb/+f17Isf72qpd4KnwnHzs8LyJImbafmjemJl+d4mjPZ6q
HNGJbFaHlPb5fWEC5/NcDPWpydT07vVv5fBN/DIXcRdHb8XP6oazMwvEguDxFgjIdZaBumrNLu5I
YKvnGDiKLd6/frXD43/haupwoz89s8ylgpJBndtVBUmdOQa9c0g0yw4TYI8sp1BvfC6/eXDH60eY
SotU0NDbcfQiFBYmzd449XLBMBcnr9/K4TW/cCu/tP8p77ccFNXOFXZ9j36K6nhLvzJ443N5eZfK
EeJoJ0w+Ky2QlAGVWlPxpAcP7+lCaXtoKqLz7LBeR0N0m6Y59K1+eVrqfF5VLc6kFlDOSUHYHIwF
ylxTS9z8kAOBG+qh/y7+2SYDGNXXn4PzYoPU8W3n+Tuti8lPC021zenHEpCbiXdDP7WYovx6TcKT
t+lK/H2ALvEteHI4b5E/bRsfcXJqmCphGiOgFFijbHcKt2q0sr0VNP5uhECwBl5fn0bksvzRawN/
+PyvRXbHXjIX3q4x1Yi1WWSXqD2XN+aElyUHjtZHL81qM6KaBwb4wDoOjTNz1vXsEgGREEc5tPob
Wu9PtZVGFKewFdUjgn7ZhS4uuLHajoe6Xel2NzDx5p3fuJ+ihfhbszj5G/Piy3sP/sCjtVHOKPOh
iHpYRv3kFtH5gI3amrEcOc0uVtlXipT5hqDu7jQeo3Hb63jezVEXrudUFPevj5mXpwEYlc9fgh8I
k02Rpwh1Nz4AA9epT9tATp/S1oQnaRH3yRvHyZenN328DowlgOhxaRicudNfGSg+uHmNuaoF/ibO
ek99TbaWZo594zTx8rSAfOr5rdFhETGgDm5NTyVgAS/09Jr4BExfrz+7lw9kDnjN51eYcJAHpEFy
BTPVV9IVyLrbBie0Hr8kyMBAtFaE687lssE0T311VstGTlZ8+sYf8OLG8VcseOMNkxCK/FmvBXtU
UL6EpWl3VLasceO5hngWKMBnCQ4YmDDhuV9+iomhQnVJhcp5p/y8XhGuBTDI7ZHG2wPFLsLCtiCm
+zea078ZYMeHRoF3pI8q5v8Qbc+BtaVOeos0B1uPcmVNJMe98SwOK/GvqwBiuecvI+b7qYY+ZlOj
Un8duZO1dQqDa9ZSTL8yh1FjRmvT9ex2aPHmtP0SicVWWLvJqtyTsGrNGwvGb+75l5oZMAeM1xn9
O4F3wuhWvRsrMFSlPcH/iNz8jXv+zSd1XD2zIReUljeoHZss78LJJYLSyTx4kMJ2QS7FqtKHUGHq
429c8OXFXB8rDdx+nDpg4WoHAAbWoTcTvwLF8dwZrekPL3E0IZU9DaNwdljMM7c+r1BnbIXnz+f4
Ypo3vtuXvxrlH40UdxRNTheX7WI93YW52WlcLNrMmOZ7pNHi0Ki1fR+VXzqYN27rZQ0KGN6j2b7X
fuRPamIPEdMbhXAi1oeGzk4k9G4s4klXYjD0mQD04C0kkANMfPLGHuzlcaKOd5aLF8FGCis2xK5q
tjTczJ5Wz4U2qPGTxgyr1BD9XcbEAb7xMb68E6Gu//xjhGCes4PgLR76vnfD4nz16cJs8QVlt62P
1T52ys8EC5KOCxUKj1hevfHtHcbJr9MA2OXnVzaeFedoyRk/Q2Kd90U3Q1LQ+Q6KhbsJRF/uJq+t
3oiD+82DPU6aMtFS5KJgy45GMSIAXUD4mwgRGQG3ndgi0nsvqbCVTFb2xjj6zdg93k6LeanEktQs
ObYQ2y6aXEiCy/tApED56M4ibFjjpXsHeKZ8Y5X5zROVR+cSBEGzKEhP2vnLEL4HVvJ1KJnK21KS
ouRAk18SVClvDJzDL33h9R0ffssxd+csKNWuAgN5HUReeM73Gm0bi8KB0qrbe71wN3YIwdeOdb1S
jvhQSRF9e/0PeHmGo0f3fPgM8YJGoGNJj8z8VbqT2Co0Rvf09N465v3mDdqH7cpPBy/sQ06IxoI7
TC2q3RakoFzOGjRDVq51VZmdMSXpTX70WYSDOXn9vl5ekkhmeX5VU4/9NC+MG5pr43bpNERLhfph
NGAjLLd6az/5m3kO6vnzC0GLnbUtOIMAN+ieSs8cwNnpKiKUyp2i8qKbE/CZXV6u0cpf2qrWN390
h+roDrtepwIquNod2ssrQsSqU1qrDVDDLDobwIy/ccp6eVtJzNfzG8wRetcBtOBtZWfTzRgn4WeZ
JvZb699vfv334MmfhodIB5CZjYFQ49bzKfZGCxxYPWc/PrB/OPo3Pz6lI6z/0T/+Nyn/1/VTedeZ
p6fu8kv9v4DjLw6z8O+tGpcw/MfkZ4r/9x/4YdSQ3l+B8D3mEcwY2tYHiP4Pir90/lIaBRb7Sswa
BPCwBPzLphH8hSFK2kGgXcXxQRzO3f9Q/C0I/8IJkNYofgihG3u0/wHG/+ir8pTyiK9xbelK17b9
73/Fz5MHVqQlzEoggXoWUcLRIqqcbTbL5rOFCuVTM41aYdKf9UVlV/5Xv7HpOoy5hOP200P7Z/j8
3DARPImfJujvf4kD3cT1bZLNbT84WuGTZG4VBpFy5Y2evFANZIFVt4TjO9Tj+WOOofsdmkkI2yKt
6tu8r9q70OkONIFyASpYDcNdETfN6et/lv4uEv3PwsGrOzxm4ps837YDERwnTxVhCrfKwSEaTL5O
126gi+XC9SD0EVdYfPCSkW0+KeTTPsYevMuWEGCGP5pbYi8LZl2nAJpfFddCef2ur7LprI06hTUZ
eEbtku0YISbZ5B4tgdVcYTKbvaDaVg7htn0kJEKLIdmQnjL26ziyaP6lPtSVGT3STeLb4nJUpb0j
k9Uj7nWJ7mSOEzJuEs5gvRuV9+Bpprsxs5KzQM6kzyOIQfhXpfmudkkmzsl83MQOaBxeDTGS3OZc
WVepbDEWoqzbqVoAZGrb+JNNUPcm6iD7LKrR+x5x2alEx5hR8C0S4IQyxoSYHP5X08l8F4eI4lZ2
QHT1Zqrm/vOYzCQZ905ovxOUbfU6G9m0cpiAuDSm8/Kxj4b8rKzc/hzmKOhBR5QnyBv7U7jy/trN
EnWRe8JbI46cPts0IkGbaHHbeI2GktxHKz+mwBHmS3wxLERcnRri2ndjmybo2Ev9AfUfOnCzYH/A
YBuceaMp76paNdU6H4P80YbFduKq1LmpPNhTN5LDN7oHO6paEHklmsFVo0cilm01ZWG+ytFsxEio
aoDD14NZOPxKCVjp2+IQ29FsezsJwnFVWvSkT4MQSs5nOy3ViFePVL7y1latW16DHS6aT3x5pkeB
ZZpDfjG2lNCHZcP2ZdN3Ehw5UlpUcitKOd1BKzvr9AqeP0C3LkUjuaqqrii2nQhHIhjYwngfIptY
6LUp00Vu23QYxnMvXfjhlTJRE4BkGtsIIazVIjRhSItd1yP1gpLTsuMD2KDekRAdhcEq8zzrysWt
ItdeJEZy7CZKgH7TykcKFMktupkOp6btJQdsjv1RlUl1b1ca4DkVjhj3YGb+9uIQwXGr2GvSRc4B
WY99lPbrZrDqK3xVPog/KjqrwJkIlU+lWIqVhxoJyah2z/IRgP2qiHMwmI2TXdIU7x7D4IBg7waS
CtZaePVHsE26Ze9jHTzUjhAEgpUkeNoTnmu7lb0Azj9FeuVjs8KATagTKtZgIyqdnwhZDI+capKP
mUMc4n6eNJ9dpfR0ltozUsJsSOv5bPLs7Cm22+C+IoN63KpJFCfdMtkFpIOuM4JvaQTnY/TcLtbK
LxC4XbdlONAP7lq9yl32LPth1F6w8kjXfkxCqU7YOOFyBz52v+SKYHVEvX9bMhwKUoyNvdVVC4tG
pdZDpONm3faoWooZHs9Sg8rQbiNWJQdzaF+es88DLz+FwwSFzC2gGZGU4PegI13n1AOocdFWbn3r
toO+4lBjrh2NQ3RA6HY7pMJie8CbWNoalMKc6OaSpFpoqUBsPuReQkAtmSrBSUyjfqvcTAkqnSnx
7X2Y7gL4Gqdp5QTQnzqIcoFTQ9hF/Up1eJrJF4PRSKQd7ADEn0zt5L4fBKeqAirIBHs3JrL8lpSO
eZyaMvqaRjYJ8FMZDds0WgDo+L4PrcEj89sn7A+R9Kpu59lscM0z1REzFW79RNU3hFfGp6jxinjj
Knf5mqVWfpnORfsZGDwqwcK3gk0yh6WzGrDUf8qQE5MhmwcccyKgxJO/2PcI6BdyRUp737pAcuyx
kZ8jfiVn2kB2/jZJgry5LqoCeWJM+DwzcVF/K6be/6gRYy64x+USrQF2Ou+sZEjgKVZkwG/mCWCY
oFv20UcprtdD6nUzc0+e3U66KL5y+oHJjGcqhn/LjHjTkvKCTpa4V1xUGtZOPMuogRMJJRg/elCi
uKcduZOLrM9gKfq7gqryjaP78ElHtDBW5PlC2VEjCWyH4mUCq6K2T6Iw6zeTE+TdVZihuKujdvhk
2lk8FrKEDe2aDJacV98ExoKfOedyz6GMLN0azt2NHmeSjQkkkQ9TB4bIF54hj4D4hxUf/7BH0pa9
TxLTnXsIPJ7yoaZc2rD6o2Xk0bMqVtDsWMiK8cE2HtGYo6jtapVMTfGRpjjsxsknuC9B/f6QBVwm
ibPiLPMi69sczf7aK8OEObpM/o5Ry/LNTSHOezNdI/tLrlDaiy1EhuUa6Rxd7yyRy4dOpeZatSbY
eB3H91VWmv58RPH/NardGQB0IgB6tZZCyso/Z9PJ1I7qxh5Vjwin9i21joRVuDugqvOES8JgzF8I
qyY3BQEfMs+uzKjwBwVJdjBC5hVWKju6rRIhMR3qyvfXgrTfUz7ksl91CsISwz+vIYhNBaLrzIWs
h0urv4y6rLv1EUdP+9kBrZnOyYEQJrICkXTQP4QtO7mVtiGMdU3VcniNsqVbUe4Oyb91WZ8saIuX
WZuJh8Wbgy24zu5vyWpHIKEdfc3Yru79KeDb0kVZNx8RF/d3wzz7X5csct91c+yeRnM1spxR+dNw
wCLv1uvzAvgErMB17i/A8aKkh8Ed+9Pl1BUHem2VfZjJirzoE56/KzVeqMnyMOpLh4eaDKCzaG42
18oEE53Huqwf3VgeACtjc2KMFPVlWNnzieMYVWzLKMvQagDzWS19DuBtCdGMyrCHmmOK4GtEkWBr
V9DKaIe5+HhKc4/UnolBc4GzQ2zHNrF0frFod9j3ws8eqaL42z4Ypis1jh3hIySRb6rFH07L3Hbv
hZVWnyAnJRcdu+aZ5Na6vZxCl4wL4XoX3mCN5YpRL07kWPKoPbGIa/sQdF0Z8FeJLyTeWgfB+Rxl
JOoSSVPYK1Id2LKMk9V+4tRFtEIatNVnlRjn4xRKsncK4nOui9ToYUVFL9s7TgzqGURhdMYmSfjs
WMxw6yVpQdRVUnwZjJ/m67kzPinOoI/WSH3bT6g95mnVNIU5zVFR73x34PSf+uVnQCjF12bOl8+S
zd5eOFZx1yY9+RmyBkA34Ca5yOeaxIIW6fEc6fy+SgXobLsOWW8r7ng1jV1/5s2i/hw5Wfdk1Qf4
75wxtTiKpKu8AbFKAvzgrAmJT08dp7cehIjJj1gSrT4tzhTcF36gr4h+SM/6KUw3GSacdUSI/UbO
wOJykoUR8WI7QS5esEe1Eh2dMNvb516UxrceWvb7vrP9x2C2qrsMauTOj7PoLtCVkGQD8bnzgXYb
y+7dEyFoWKxUY4pdXsn2csyV2YxdBc07QYF4b1nkgZx1Re1eRVgmyPbK5vzBhUSmoBoxcC1Ug5s+
sdU+igDeBrrzL0tOa6T8FPEyfSXRL7girNnZTlqMe7D9U7guRqE/ji0IaUK8mqdi8fu7mrMX014p
hb2OfXt4N5W6ubLaTqMLm6vlS4RTE5BLLQjfG2YX50cE2GWoiS3E5rULhtnO1wUSeDiCE/tueq8H
3yzoVCAWk72KacNewnPV23ZyUPbMzEzn+O1Nz6HIwn3gxIX/YTQj0RVTnJ5yUD0UFRHhM4M0cB/S
6DKww2UTepYVrT3AwPuw0OFp4db6ZCbiYYsomV3u7DrfvMF2maFT/yoiFgK8vLTvZzSUYOnYzMYr
3YXqprNss4GAU16HZHacOE2OfrBKIBOxP7UupQ1jA6SydwUOhtoNkSrLO9crsBXJtI6fZN+3N5Xl
gQy0TX0NrBiuGEev89zt9ae0olvgLRRjCs+Xp0QYxjg7cIK4QV9fWnXbXinKNO8rsrdPUz92b3qY
fHI14vuOIeGZivW06e/8aoTZSTTUPqU37QGgshoSdMghP6l8OOEi8yFuuE0FctJJgnYtEJqgZamS
90XOJo9MkklhilnU9MBqVmP08dNza3CYIyxwJu+XenHPu15lH9xkWW5EOAPh7O32yugGpwo6W7xz
vmwAIzshvh5YTNwoLE57gjRg+ZdOSNxO7XQkwcCfohoc9tMTIMv+W59TUVxBtpMfdbPguo4k2fHE
42CHpzeEudYtLpfeEVvDJLplKDgPcFuCvSGY5MJEY/EhhGNGjpNQj/QyE7JdG2RUelYnYoQW09m9
d4VVorrO3Byqa+zAZ62k79BsmLMT1S3ZGVSSGFp2CfUtJoESzu3srO02z/ZdwLDGauxa9CEQX4dz
0n8bFpPvS+Orc1Wr+iOpVcuHaIaEMkxetx3ITV11tu1dZVDMIPXOxY0meSb6/1Uq4iwPLAxhk+lI
FuNP5Y1DpOWzzMmbLySWWt/i5IvVtv2zktW/f/pH3UoHfymKU1SgkFDzXg+Krh91K/4f/l0wIYd8
5kNdhDrjP3UrKf+SVAl0QLyB5EcO1ut/ylZUuzxHE5TMemX/qHb9T6pW35su/ynK/NCsU7I6bv4G
bEfSurTSPbHazhXRBZIzWumcZUES3Om08G1Ovya6pBQXpacVYmkMQ1SLUzsdb/VgqjNjT9GD51ZQ
4Jf8Yzq2n6e+AfU0auvcw4dJOXtaiwEewzh6ay8mscEJURouPqg0J+5gQMa5fhfTdSdpo5rUHQtt
hFlJivLMFGACNgPjfTWa+cmES7hxVPu+KfPPYdT7a3+R8MtAGIBwrZy1W1CHTWtKIQMAznXm6YEi
TwqVaGw3om1BSqPFv2SzMUNEDad1bXO+yrLRfprjpMVCYZEVn5ThHbCu8jYuAAORWKTUZ45Pzhnb
Qr2tG+ovheU/it7KCHYqCl2R2g3BvB2tAXkvLUQXi85VRYrUeY3p5hs7Ek4lS/6B2S16HxQyIsmi
qvYG9OK2INPuwgoESR1RIm+bQw5zq5DZ5CQvnGEE0huhOaWs8LJoqlcR1i1GE72WMrgjYo8KVtg1
C2fx1iUUOoiYELWztRIT38qx7r+10poIMKJkilPUt4nusc141gwACitaY1uPAwGm8bJLN9i6irPa
C6abmY37TUDCG6rAniTSPOtQuqqsP5GmKi/djgQMiAfplfLN8KFnfWWdD/U7lcbBNWUp66LNwvA+
MAqCMmWddRw3LGJFkV8vkLSvCG6Q65B45AsMZSQuGtbrzUh842VfBwlFmEGuCsX2Q3ECXkFzyVdE
6oqtbTcLBFvRJafRstRPAzv6lfYhmLaBPz/kjOYzKaWzjWIDTQyczSrj1666yoG3EU7RbQJBa9tp
kJ8h8NI9i1HNjNo+eUWYXfVuzC6P5Wj/fV74f1DNf/+/JY4XCNBrc+Pdl/4x+T//13z5mnz5eWb8
/mM/JkUISYr/EDDjEywFW4mO0D/FfPcv0lmQ+ngB4DjBpPmfSdH5S3j8y1pp3uOP+fKfSVGov6QO
PAfgkvwvys5kuVVt27ZfRAT5hKpQntlyblcIr7W8yZNJDl9/G3i9433PLb2KwkiAEJZgzjF6702F
8mn8/1TyyWf63xV0QVGPa65pW4aDq8qB9v6/G0nBKAIs2Nx1g6lKvDHpCiaJ9RZfbQT3oyk88B0r
UQ06OfQs2Xp90wYqxpKJryEPg1q96ql2I3gs9zTZya0rhbVzAyLkhPvaCjLnc80/RNLHfJeNX6gZ
dgZW2iG9s2QumL4zpZV2depxKK5A2zCTBVGkZdlNWOpzFrk7PSVpsTtCjQWta2nRmtDClLntJyTY
jUYRDm80sEjqWlfdBvnRkUFqyYidVHdMEACtqPjrfaFDOnn2FcrVudmhAgBKoo72WWrkhaM2ToVe
7+uN6b8iph3dVqyNyCckUXNnkV68Y+K2bkz4jqTKX1CR/aPkZXeUwnzzI7/dm215Uu3xvaGgfq7C
jqxl8HcgBqli8QNNkdMRn+Js5UcXkWBSYTwvCtsTOlF5jWlgeLWKU1v8nsY52437SSj1kdRE+0or
budkb9h8v6qxfCMn1j1UsQlRWImUXdxXV9fUNynT2I06tL9zDJ8xYfLIGqyp+upL5atquzMREueo
VtWVaruWh64DD0PZkj4cD5CkUGopmqf2NWN2B3YDTEOcTF8WBc+V7ZP2U+tSW49wCzIGmAi50Dcd
AiK1PNTbK1cT5VpLwhjNV7lfx4Khf6t/Dg1O1+46qCaFHVv19m7PBYqIoBuluCf8jiS3OmfmZymt
dIuqmGyuIh0+Vtsho/AFSe9jTVXLJ2xgIu05cBWyWpXn+A9TuKtwi7cx/22VDRO16VEaVblWKdF5
Wn2vlVXgzXGKu9Lu2xWuczLtmWkz3b7vVKpl0d6JBD4807gXVvpMnXnFfKjcpKK/b1UytIIpzrzt
pOdvZWCcBs3cxfX0UVI2Xtk20bKNFntpzbeoGfJVVGhHJDTarxJMAGHs/YoK/oU82YtpwTjLSBTk
ck9PPyYYRFun0rhNlnvyQ+YNXcToAz7qGkgzIUaNv5uUMfMyPa02U2kNK7VJ413TZp9NFr8xuALu
BBMmJRpgU+viGduiey603uhWZtGtZWAfaH0Lz9Bupk3YQJHYO4bXFADf3cJ/5RaYUXpT52oDXSMw
e9d22itpt8uKZofd3jM1oqtE15vrroFaPflp4HEvD0tSc4nvf8rISqhskSE31OIdvsYnbNlU0JkL
pA2B6oh4Doz0tJVqkBMvreojkXrniZI84CJrw62C/I+mhzVRGOwR4ZT5XRKTKxxblGpqvOyF6/6q
TfM1mkpsZVn52UzTujN+J3CEh8T8x/CDXyLcZCMhvd1JGrtOwzfd5DklvmdfRhsdXkISkRpF06ps
VhqcRqOABKGTwusX+rudRH+KhnAdslxUL7CKJ/Am6x6JMfKgR9eeHX/xzaFE8KbXjdyM/p88I80w
i4vPIZsox6XM/jVqb+uOsABv7MfI09TXutliafjd2v4fArO2lhU+0/A6MZ+yz4Ss7BmJa2sBSkvJ
+Z7qUW5BN1auSaw2W8dSvnSRPCtVPN2barYhHTJ8GHPYmGX95dMAekwD86OnQQCFKn4L8p5k0/6P
oo+QKmKdQ5+qTQTb1XM7LtQjrIx1OiAIakWakLJ8zMq2O0gGv1rZfMUyFQd9DIfZkz2u2/C9kzU/
9SIuPVyEfgwEq40Le0+kmW81zjaNfCJCSe9UR/dVwrspLGuvDelBt93HPm7ubc24rlX3XR/7PYlc
8p12llhXSkOjRSbQaJKOxAItu5jg0BK12BEdou5bNXXPSP7fRn7HsX0fu+5Hk0t1JeBFefFQUr5P
IP1q7R0p69B728o69AiRV7FprcyJnZp94jJCNSCsUQEKbVvdpkb1VESuZ5JasQPQRL2sSYtTHL4o
urohs2vcrk1HeZgGWV17K91LO0DqRxeVEE1rnIMOGLBtVf+ER0VsK6Epm4LmiFYNT0ySCHHNgxWd
GyLvXXofyaic1J0F+PpgSjcneV9PyQOT/okAhh1xLJ4I6gfIGfE7GQjWOiuZ7w85QeghOL5tPkaY
5o/hnx7ykj+4c/S8RPan6NtytCnO9MULU3TLU9Xhg1l+uB3dAkhSHVUnfl+7WAHmnFmmz11iYEJQ
+X/IZonOvSWrFQC/7FEWnX/qiwhOhWaNK0MJj0pDiC9ZtB25bqTP+9yyCCpRU4hRQ8PUhDwI2glB
faJ6JreUcEjyDor+3E/EwsdT8BWrQLBgeRwKv3I4ERP4rnYSwb3TpM/qVCKmn5eIVt0IvSsuIfku
tF+U6oAwp765yJpgaNXXcV4yLVI5emY9ypbL3xUNDRQIhyu6tCgKqpz7jUnm684IHeVFJhlXctp2
MDxYbBzlUKZ6+RBQcngCOO4RGfRHBGCyjUbvz8QIDedR7/k8P8utGZOJP/Y2NGFgICMdBQzf8+rL
cjA/CQTVpvpRnwvxLruxOy17Wl7/rzWX55YHrW4fs4og5BlW5y0b/Ky7rJG7cdLOiRvDmdTAlei0
5Jhh0g50eHLCaGZyFyhidX74WVz+Wp5bXl0Wl4fCTa9GPkS7LCHlSVcwgOV9Nmc+qMwX+qJ0GWfo
hAfFE6kZ+pTOFNX8EI4ECqWKYp6Xv7KQiFolSg7Luv28wfdfRANTD1Llzundk46q4nfo44h2RBk+
dE2nH0TVjVsGMvmrL+S5mezsNxnrVDyJ93io24KgkzRgctwbE1TCMXt1h/oMjT77LemvrbjExw+W
4WvfO0L8Xb76dvC9I2fkUuz0Y/Bgt4RlhaWDXrr+cAib8J96rbeOqUzJDaGhfxRDmr/xI4FwFAcv
cuTGZjYa6Zjz82HEZGks1GC/LOKkIZ0pMG92Ndg3GQy35ekA6Bwdq0zbRNmUvykNw5csW7uWsB7K
pPYvVs1Xs4qjx1Ya4WOmkDc9GJ2+X57L5zUEaywvLg8D9WGupoaO7oENVD/0LwgvvtdYNlr2Yc5r
6PLegt5tmAC0NVSyZ/kJF6H40qp6WFValD5iDi53KrkVB9EYxV0wgkxs6a9+0Fvilh6UX0k+Pmtb
2ZXKi+JzCUGtaJwHOuek05jaRrpq9gLK/MOeV+64O3fEnXyOfqgBaKiD+6nIr74Q3KJR3kDCUbIH
FPn2SiV95qgoWr6lPrC8UyxJrkAAYD1aXe1CU4GhV1DdoY2WFet8SFXIlARSx0PxxRX7VicgWlW4
QesKgfEFLCPp9A7vFEZFwwQ6+mdZ1XV6D2FF+WtyGW1UY6rdI4BwKNwo+T5JqumWScaiaenWT20O
T92vBkohZJP7VZ4/x8gBvMgF3hfGKkMBQbWFT6julleVQY23cRTR5phXzkYDForhj+vlVZGb6kGC
A/GWbQetNk9DxTfAVe3sGR1DfPWj8X15sWE6dx+AUFq2nEq1e+T2Qqgzu10eKud5hG71uKw9te2e
YLf4tuzJNPQX5vxA6udDlF0Mh5x4i/OyXdzDSLKBeX9/gEho9bqOx3D/fRAS5CCZgNV2WTkln3QX
0CL8+wEqh/ZKSrLWsrIdR8VJ9ZHfLysbSTRcyrj6wy8VkY4w2o1IY35eYYMc0nfhuC8P5ABn56yD
pVsMlf3vdawkJHtzWf17S6W4UdGoT8smP3tY1sAonJ2dmAv66vtlytTbPkk+//Wm338uG/5rrzIr
6YEXPZzU+VBMUqST9f/Z3fwSpfTNFNeIZOY3+/kcy+K/No5gve/znP/fvNXPqz8HurywPPx8FuKr
mJxZOLF+dv99MD9r/7xCRuy1Rey2r5vwCs9THoI8MC6ilAaYWqDmBOMrzPOaONopZP75x9jwqAZV
F9A6A6FyDCN35FzAyxayH9c/W6t+hASmzvLNv15ZXm6BIpE6ox2/dyEpsB50DdbXWHfjmhGYcVnW
U2t+BoyrdS/uW4c4qP8c2bIOXOd3t6rKfUxrrtp1adqe9Zzq57Ko+K2xmbD4cC+TVzHftDOrrm5l
blY3PZd3Pd/Rcz0ieaLa2d77tFTPKWOJ27JaHBg3IraQVrVhG0LmtB8Ix3NO34u1HzxJBSrfssGy
yziunnOzHQhMn3dJKtgL8pX6tOxteQjy8K1BO/N3H0bfvU/9GH6v8X1YCaVMzXbQ285v6sbVL4z7
xvF7l1UW/PGLavy7KIf2iyFd83dlZ9YMWYlkuPyfj+mWBrU1wTjp70GlaMEIvKfbNa+zPPSzPEWl
un34Xgd5FaJEFxbHckjLOpVjFivFjvrD94FpygjZQ9B8/d6m0AfKnq2T/Wu/isUkZh7NfT+3nChb
Ug6ti9jd/+w7JRgWfZpjAp2dP3RHeuJK5J2Kz3VCK0ErW+c2MnX77/eyiPCAz9CDPVlONPFwaENG
Jfve5/d/sJEuiV9d9HefNv3oVR1B9ZSkwt1BPFpF5Izdl9N9aPLPouMqdtX8xVA7QjIjPUF/3dmR
J1zIK8tJhZOIJGs+a45FuclwsV2M0tgq2Iqvy/OlE2YeAOhdXdMfWp5K6iE+uUbw3gjk9y46pJ1b
CmefSZtpOzOAQWu1u362l5YVGTvLRnhblB1N9Bn0mNXEIhXF7vvb4WdcifLiSne1ZewQJd/P161t
bmSntoTWF9S/mDjWOUCrZW8UeMzrCJW50FIy22oIYsvz31/c6Lmm+sBwMjW2f083gjicXmBZTJqk
FMi+32NZ3ZrpenWkffTWgC5uPl/L83UCGK5UwmIbBtUf0jr6+Tu5jnytvGsbpwZ1YFCvMUlJlycj
bMJD0jshva9sp8edf/VVXF7hjmEOXFhSu2/BQESUS8+fwvf70FntXTljVObXyaEq7mpmrfAt5lUd
M+nObjNeyfnNdsqU827mTQFecY94o7ij6Yq+LphuDdIIJrFxrEMQQrqQI4+4LQ8huMikHqutEQ0C
n18ob8i9xrNrtNe6JXWkH8xr3U/2TbX67kTl59KBBXEjUd0S3z0QXtWf6dvCYBMVYW9i3Fv5GKIq
7a1bgM7kngtQQ2wpIDNhbrKga645mMq0HjQCMfoVwUScz1ErtD1BXQAwXCorylDfar02vGkUxtZS
2u7OyJ2VAsU16Nv6UiJmhMhTcHmt0fo0wbUN37p5q9Iu7rLOb86l6MU5tgrgPJq3vKSV1LWwZlxb
KiSXIQ52RHa8udqYntyMIZ8Zm9MODex9Q3LRGcLKq1KW+2iScFsonUVWNSB+fi1Tmt+G7dtHsMfE
rYl0TtH7EyOxuptAcZWdwKtuK0dYNu96Ezyjw7GABT/koOyUq+4m0X2I+ZLkt1HfqG76gGIIHq3w
AWWqaezV4VvlwMpdTmGMcsoTpOMxr5cP9EtWzmCU96QggBxVg2k7Sl25aXBGGaHfdD3uN5UyWWvi
vbS7uiKhbSrjG3Su6Nb6anyzOI2VYXfoN/l3pabe3qZ+ILq4CdJdyJWtjwfhtcDJNsLihkSwo/79
V+NX+oZvKupl4VmDW2yrNFAwrUPnwoeO8qzIDeBw6xpd2C1nHrPSchnB6Zysu/ncQ9mCDyCajpC5
flgFcervkcNRz6LrswshoZFf192SQv/HTF4GYGDnTjJPQNT70VaFvh3TytlpMrRvrVp8uh0kwiJ5
p3ESHeJwmjb0BBENVNlljrjcd0UerymIFYAznBVCT06/Rkhq17nmmcDJBlYsBL/BEshwVHGN3OKB
FLbgQlMRiBFVn23GXH036FPlMZlSzgbp2o+jUzyEBLx5Vj3pwFlDfz2OSQyd145eQ8P1jKYMPvSk
tymHwsdbFhVrR6CbTg31DWwYMOs6GTaV0/vvYW+e3UAUT70jknMcmYaHsDK4i4UyrIhupfdPmup9
KIruTgxaw5WzUd5boGD8y4bgkjtJ8ki96cFAG7IlS3DaNwNCZYSI1oujAa5SdXO674IMLmWTxIcp
czYAyvZTttarbL7jfMEKMc6ZKo0z93zrMEhzl4u23AU7Swaf2tjoZ3TJl4KA9P2yVA91sVYncIMS
p6zTjV+ipwZQStU4JylkrZGc7FVh9ned7Nt9/D1XZz7fz5N6o4ZO7IQutLnEYFKNzGM4/6wTL08m
aSLPOAB+nifRkIjmZflni2VRSvKqzEFlBvizzji/1fJ+3+9i4nzYxan+8bPxf6/9s29doahco1Bf
9vLzvFyqAD+7zkROJG6gQVpejnp5v2X1n3WWv5RW1IeEu9/P838//Hxufg5peVlW4rGcFGf3rwP8
WeV7OzHVVFlNrtnfRzfv5nv1ZRf/OoZpdE59f/zXM0tlZX7474MuB6BnrjT9zfdO/+sf8/MeeUmG
jTMOf/7Px/nPJsse8qiyD8D3HHPN4QI1ygHaIaEePlVyTVfIZoZHNLXGNkgFBbSunQBZtpB5y3pT
0MIFLmW1J1QAv5p27P5hHwU6+q8wipOVSr3jOSoQR9ljrV7yqJbH0o8RczommsoMkRXNk/5jqoNT
LaP+HzuMCSXwIZtxA/YAUTcPptO524ScsJNrluZ5MgiHbCWeyHxgDhS0RvOnmYjdmN88DMMXJ+zC
NxceyTpWxvYu0wJnnxum2E8dv8/lhWUVJqjPf494/h2Y9R8rD5uVYfnjE+JaczNGgXle3rhPIndr
DX37sBzWcoCNHdI74D3jMT4ReNR9cElvPLNpmtvyEVVdlcflY5N0nG+6pDPouaGnE5iQvjSflkrU
/TOfNwczwcuYq8Y6Gvr+qiTxdBh6GOOFqTX3WqXbdKeT4h3r6f33WYI9Rv5m9FsJSTvOdNE9VkYj
t5HM3VMNOOkkwN5uO5H3j20lGJ7KKfqtORAU5yOuuog4TJM+WtCDoa1TeaxgdHw/jOUAQpPe9oE6
d3wgQXijkrZ6zbUoOExuaq0nAzhUk/TDizNbZVqSw50QcndWJRkl0sbd5MlEzDEM9y1M2cZTfLSd
GfPZRisSZMNYDtzHQXOrz7SANVhX1lM46WyL+uCi9bQXjK7Xdnlnjvtm7Ost6e3KEcE6DypFmaox
dhHe+GunIQ5FP7iXEmkjHy1/n4R8jwgF/moqwxPcq3eWyuw9wSLlKZpeXywn6R8iYJ2qLbvVFAdy
EwtzuFh6ga6ych3IuKoBKx7OnARScEEFvekd9BmBC6IhaxPtJatnRLbxHHbsR6ZD8piMY7rOJrmT
Jeo5bqnlJk4N43IsEv9JH0gWrvHmrAD70YkkxU21KmK5RF4zikT8CyHKI4eNqPImee6COHgm0BrB
6qQD7KTJiAIhct0ng3jfqH01JvTNdk286gT+AljWHsrP2VH7u6TrnzVruuIUPlmEHK9iX364qX9G
yArtsN5pYni2uPl57tBzt2/yzVQXv4QVTEyjMUHYmH9JVoFPUQCUN0fw2sYReXMLuwy0LtnEhwoN
Spu9a9g9aP+6zCQZqRgMIos0fqib/lWDUxEb0zUjLtzjJx7P+d0odYU7i4Ny5NziVCjtUZ9KRBqF
H2wrIEUM/XHHSzwyPnVFb6qsx5bMaVxP0N90kR574b/wozHzZ5o5H6RYTOuyp0VY9E9BMDzEgio5
ROod44RHUaCNN/V4PZbasRDBtcuoaQ+Os22SJ1GKr7ap47WkIreZMoV/MVCV2gWY108mjUT8DaYe
+HsN+efA4AGCzR2E1Xij05buS0Y4PTNMDw7XGyXMPezl4NA7NIt9sJ8RmI8NwXlIFi3+u9BFHVMd
tri9jtjlwIsDPzQmr7XGdj0y4Zil7lda7+NVvTS9ReWxHOKL5I5+0KIS8pgzMbETUfKqovE+EFzc
rfUS4FylnLEC9ZcCye8lm56c3BxXpgjK10Q3zA11VQnuWpkeSNaLyqLwJlWjwZSpyrrzS2tfxIX7
WiXRrewV9RbmvvaAm+5k+UQIVUZMR1BOl8kuu7WjAxuQTa+McCdy80I3ct8g+zrq6tj/NoLMIcZb
i19DfTp1RSJ+1Roh2r5k3oJXT8GlpYNWZ1K0CiyGvFwJlXUrfTp25Hrep8qTje8x8MhiS249GdBC
9/eNsP1fMhaeTGT6C+Rv7WE4Nu6dYTD3pYVQNCBj4NZF8V43wz8gB5IrDQB7PSHM30SqmeyCPK+8
5RSV0PxWkw4WHlTwcGkUBmlV56entAPkUJTcYZC1go5opgdfCzzk2e679BUFzXLtP6J1zzYgGuh/
tKiJyyS7BZlbvk+dibAiiarDEJv52agw2FUMZmO5jkejOgeVtRlQmmxjW1UPoRKjckuma1WUlNz9
is6eajkHvRA2cdr21sjK9JWx57TuR/NImUU8iDF8TSjCfJAS73gZOepnvKr/ep6C/VvaFNCty5lv
mHfdfTBW+TFXi+qCXLZeq43CtNxx0lUNt32tirQ5JrGVH31BASQJqnu7tc9KYNCWUYPxbDHXPrUj
KNHKvXMldf8yd8VRYhK5S6JgQwgNHO85tSPLMKQKcJhFmW+NebEpp1uHSG2NS7zYa0Zd7xPA03tS
z/2bopWrYlJflWGsnpaHdHyyJ4bPzpiJUxnFxjMhMtxaEqq+EsNZAzO4k8Ual2u3b0zIrmlYFpcJ
kUvLKPoo+tI40291ECIUDiV+fxVhUXjlqxPsxsB4iXuHm2qeZWcU5tR/EaN5FSrzbQqJ795o6+ai
2fkmMorhpFd6j8VJ6U91mLwTGvoGOXVF6cKfax/JAybZ+AEEcs/X+T5zNQZNELDJSZ8lG5piP0w2
+e3cK4MT4lqmknr5qPvTdNd3lCJH5T0xXow8fzScoKQNrTQPRC14kx2XBERp2jbznWlXu0wXQdir
XMJ9FfLq9MvIUeQAZRF3bl0p6yqHj0xH/s2qy/rGvQ0kyquczx0SGHQazOL2Tabr34tINw8dwbFE
cVTnvHSrs2ZV9yTZF2djiMN7cJp3zcjordlgMwmfCs0qb5kxrbEWQhyIg0ei95M1LlX1QfGfVBE3
d2GqD1e8P6vekHccq3lQ2jyGco402kotOryt1W0lWDsPQseRVsE1Rbz8TkXr3i4reS59YvKj7hLX
QfcUV1b3NMQRfgV5hOxZvY/WK2Ar8wMhiLaxCAg/Wn5ZPzSJwUWodLJjkzfQ540Iw07UDts48ZH0
Ubo4LQ8DuutTG+FR0j2SFqu7ie7MjSm4fg/z3pZptiOhxFjnZd49ECP4ZGVN/25oTbfpRyU4LIsz
2zjjAl34jnKPlnTbWk3+hqwIb1dgJQe54zNOhyn1nQ2tEmuV24XvIRfULxD/tItdEObXWrQMzUwr
T1pDgctJrfAzRRPSSrDRiA6DTTxgLlVIKD8OqR6tkVJGGyvw0TTkJrNfjbJ3Tqw9/1XfXjfDWBwt
t6E2mKqHBk/TttZtCN1GSaOP6Z4nDF2/AzuKKbvtoUaO5UdetgaDMmXV0np44mRGXhFm2cEqrGSX
N3Qp/cQ0tmOuyFUbG9rBqmu8yENjHowg+hws138SdrmDnaKcaPiEVwd5AKIHB7G9mys3wAn+epIj
NzCCg3CmDPlWE8j6CwN6uWWe+G7056BtT5Vb89md+fImwvyZ5s81cFvt5Jcku/eksq6HPMmQLPRb
1UjGXYtX+8OGwj65uadkebCdAJidzKIXB6Nptv0vOZhhuErN6qrSNf0c+FEzpgn2dR9O52i2C4rB
PqgJFDW9ttRrmZ4U0j/2uWjuM5H517pULcyhst4EseZ7uQlVmBxijFFhkQDqbZAWiOCpkFp39VOt
eIqo3VO3FMNdhvh0dnSoR+6jjEKKJNlHTtiQHD10J0WnADUWiXVWyh1oHPOa+HJLcKlguuS6xzjG
71zHM3NIcqvkNlhywcKC3juKv24LYl/SprZ/OxPXzq2sPlwrml6Stpy2VNT1TzMTv9IoucPYND7G
1mevD/mD8BkpOCFh3poZFIyI0K7YLtg0y2mcfWcSsNIr6bE2QIM7yXiyei3eAFbvTzGtiW3hRp9O
iZ4A7JG7JpJ/hVUOurjSKUewLYw2bZ/hmx2Y1lEziXFr2ybCxSNqilhlta7bUKxD2EkbfehjSidG
t+uCIfNsB3dW1bnqHwedL9AB+97XYTng5bTPeEqQMzeKez+6B5Rgw2OSGwjKJ59o/3I0vKCu2nVl
ULkLu+izqA0Mso2arahE9qsiF+jPMKvtiiL4A3/WOvt46ldBZbYXtBmVl0XDdKqIy+HSjJ2H3L/m
nggqy0tCsNp0lWcjM1enNFYAUEsDypHi1hivQnqok2ZXj36WXrGaBZsMmMRBJBnB5CpTIMXX70Yt
IvcgtTa9mjlP9mBsDT1t17hOSqjag3lI/TDZ4Mp130c3v+VYVzwBAObimJS5zMoKV7HmBPeoAaFn
a/qdOamOF3NTTXHkftHSxokqRpQWOL+1eko3zTYoKjx+PvRxo/CnXVbez1psyLn7TtWjt0ZH7j5B
YttWipmc+Efr65EDH9XhV+wWzX0D0+biyuzKf54ZRxdGHzQkb44SjZ+h2W6FX14SFdm7IxXz1uot
0BXMdOumSvWTUr0bXHrfda9w7dYrfFd6si/GDamGyYcr0GKLSl6dAAOw7r74vVv+sqKoY9zRjluy
FnuGcUQ1dvN9Ouko+OH36rwm7WiYthBdSjMyjrqCQgu7VX8RuvjoWle+MBoxvTByg3ulCZlJoZnd
WIC+yGl2spM8DnFrPLuRVlGpoeGmZeuiVZ1TrWJHxxC/IQCgPg425arhQeS/c1Rs68Au9r1UdYRM
enOMnJ4Woj6ds3kpnYqr2oTOdqin7GC4krmUiIxNbvjNsW7y9miaNqqOkobRvJT2tLfisC75b/dM
bogItDDgbaByIJdgP/TcM0rR6eCh5xHrwDLzVTiMVMwrxfG4Qcw/KPInbBQzjA7N+WHsjnH2RyG9
75CVwLWpqXhJQip7kcvuSN+xw811VMjG1y0bLSOqPr0PxyPNy2Sv1UjqsFoRGpCts+5MIgJDmTjw
HwNUZZRL3XWlusPJVEgtzWPs42WaaKsYFoQm68BDP7weXaa8A1J9bg+lVUSHotyiP1lZORpKFdHn
WGwHrI4UVwIEBsG+8I8WXy1HBaIaaLL0ctun8F1O2O67tz5Hh1V9mjK6iwaCu4B4IYZ5sXtra2hy
XTfuvR/ld5S4fsV8yiGjvKwYJ4ow3V4fh7vQPZpaqUP+ghMACKcHQi+vqRioh5jYE5OiPiW8R+X2
4cqnW8yFqj/Cvj2N4H33sZqGW1SHOEKSzZTLFSzRX0bI7cHowYkVhzpGclvr2wRZH5ORq982W1Eh
x2s69bc94vqyrOypQUfSpvz3msra1TDYxuZD72rUHImT7NIOj2jd3rXRH+yw76G0/8Cv3Q94AI/k
srqx/kF40SqaUoxdrdhLrZJ0Ulusrlwmu1wcCO3smE8mntl1BCk6peMxD7jlwSR2aRjQsNOdPXye
l6FN+53LKBtYXJOsgasJXhHolsjb6PmeBeFaLdGcz0pfzc0fYyf9RyD5BUbm49IvepQLWfQgHSPf
jsLfEV04bOEMfflhNq2UPG02wlcQPefWiIXbaAmDxy9Opd0/RRRUQ/d9CICVW7Lf+M0F5Vd1AHuz
qe36deiMeNf7sJVwn+oAXkMC3jFWW1hQtnp0IsDxUltauaOGUU5GdyyYC7dloW0YY8M7tfq7GFgM
Wln9TstmJSvzm7rwny2nc84+teIDcRC7ybXqc1T3/++BZhRpvT01/lEtzpWlumvuUM6qkAR0No7a
cmPioXGMYWXHFLCliOqDESpbBuGAyRr3MFVIRwr9laH2XThEJ/IfHoemNFeQ5lap76Ze7fBFbOFK
hpP7m2bPqa5qex9V2u+UH4qcNLkh7oP0L3MLbis7lIn4R/eza9+P6j6pi/CsB/WLrurprhQxc5/5
YRwztKZ9cHWE9IgRqHf4a15kL70mTJK1RWcRfU4mVgTwvJgVxRM392tcKVZMvbbvKAsDQD/6du6p
ivE1B1ltdYbEctVQ9D+BTDxhZy/3Pq6Bv89Fk2ucllft2o22nLF/9CQoDhE3IduvYoTUjHLUyHY9
iwThrc1+9ThnJhVnwxrLzBt6G64E8bS3OnkObEful92RyoPbcn7bn4flzf77zU0SLPZBLhHa8rul
4Wd6MbRXZVTb45QfYyWKT5mkiFjAiPBcW5QnfzDGY1DfRTnyfSwVPQL/3NI3ran3hywFtwYPals0
+ZcyH0VulKSoWOUhn08yxvJ9huxSBRK5HYpXUiiPlkMgpBnpvacVMj63FHlXaVmNa/N/uDqP5caV
bYl+ESLgzZQE6J0o3xNES90N76vgvv4t8Ny4576eMEjRiKLAwq69M1fWdXsM0TsiAJ9o5XOq8hmx
GsQaKfkKB6W70u1+OaSL7JixIRrU8YBBX8/yEvF9umRO2WMwSGeDesNadzXHoCqf+p68S3TWwsp9
OmK6T8xZhdV3ogSlq320M2ZfeIlQDjtASnrt6hHTs+1G5cZRZWD4VLdVXl9zyk19MA3MwEhG2Ahv
utn5mCeqTCu23SC3nZXAJr6q4uYHhZ5ybNsk3GtdtEOImoMBKvB69nnHVLF/V73yt5tE6Uuna2+m
WzT4hYHiuHa3lU21zI0NVu4YFY7BsuygxGyT0gvY37cHr66eQ4g0MndHBO262GRlWQUxx8qRzop6
GzLa0OApja9YeMcsEt6bNJ1s2+kxTTbXy15Cr/7xeABbNJK2lTl/ria124tmmDejaJR3JnK7xyM0
WmJrk2LvOkf4BBtboytdONmXU/l26OpfmLI6nwOGUVdahZcaP8CSLWN8RXER5PMcf9IGTjcubuVD
GA/lvVz+nMcjmkK8zHqVvZoF8SSaHRlbi3Pvq5ZIYkl5CXwSYhUn7fgkYAgdzKkwWFJs53NmzyWc
1vjS5TivlZgyiPNRc44VNkePp6bZC5yp+mdklRmsiF4eZUqHv1NyguKW19Yy7xCxKrzTWqCDweRj
Nw/SfU7K5OvxAEPFx06IyTOn1nJv4o3azGx0350s2z9+N4GjC3vXUa66p1vHcmg8P6O98jOkLbC8
uYgcRD9X2vBkZa1xIXpe/PPRuHIAQZK3n01M7UYKa3lwWD2eUP2x1VueKr34GVB69+oacbSLK9XZ
CkvMr2MbPj1em3kFi1BSWxyMVcfpvXKCbJynzzCMfSet5AtZPh8sJOo61CkrPPbU6OjaVT12VKIF
k4HahdXaucpuGF5IJTH8AULetjLinSyn4T0M5Y+IzC1wOFaA7LClPNPri4y8n5PILrPdez8dF6IT
70S/5H0boy1s+nXEqeqn4ugHI7H7t9KV+a6zq3o7jFn6kWpz8HhAUw9gajimTonNJ0gArLGa+8n9
SXreGxuP9MWSNPI8d0ReOczaD1tcH/cPbkS5o4r0iNYhvRchTe9/noiBnMQ5z30yYr4K6lCwWV5e
Ua9fwWTLHw6JWxvOaMOewK/mZczj18f9HlaEVZEI+1oms3IScJbXpHN6P2VfbLQodN4rmy9mW+jx
LikV7S30lP3jAa49jutyrNyzUYTORU0Iant8Lvz7rnk4y9cKTfLOiQ2DjWVXfBJz8M9Lk7wpfTn2
ycmCdnIixua5LtxLWbfFc8GK99wseXaKN6v7x03PpQwQev3rceufC5u+RdrM/fGfZ2Vxcog8ICCq
3lvVOi3DpzJk+8HCWjwnwK52WUItKlvjP78CHNAGGj+7oeURDOqAH+uG8B+v/viZGd5l1Sb3x3NM
qspAZiby++UNOr1iPcnk+9+3bJU7jLAhAi0yzVhUxHtFaZxgEXgeUIDhUxAM6QrxXgOuPFLnCGTF
3CzSWgs0cmO3j5shKyh8MT7UFnXSuyzvLsCMN8WJ7WtnK5+PV+4lTgl3psHxeA5qxJqSthz2j+dk
Qnsl31zeOquQr/SbljVOvLtlVpPWXoLHWH6vZtsFI30T08RyM9eMfF1XKlvY5fc2lrWN0qp6Jjmk
v0vGUI8n2RjjjlFhShZFngT1YQ5mHOocHjwp6tmMNqIPz497W/OaogV6GxAZXZtw/vF40CgZo9lL
C/lxM66Zn4oqnv5579QUr8I1h5vVivZVmyaKZKqAtOubo+26e8GSsZ+VjyK37ok5aEytPzqGtKeQ
3mNWe+4alZGgSolUQAgdE+TEYUsGtXudDDpThuWOx7V/L6jYh7UcDILnl4c8LnJtRIz3uCqnqljl
aRZv/+eH/1xtFLrY+Bb2/z7RaOaJpnFyyRx6DlmhjeM/76brKwo8OQVQkSQzguWNZFgUp1VcdMWO
Wdbn42dGbAz/eQrTAyuol0KM5dHXu4F2o+ySaWUVHNkRy9RZV7wIXgjMs8fPsppJgmxA2pZahJGM
SSMUWvu71Ild0qruk6kKIcDzMnYq1BM5nvGZ7qftZ7EZXlrOaBwcACE8T/0hF+IjYapMp0Y5vZtV
SnNEadbSRo0dz+WuGcTeqGpS8MDJ+KrEZN5akbg+LsKhFdfBLONtK0vr7zuyTNc2Smcpf99BSFSz
SXlz68erEN4kro+XMiFBI2KtaKsvv+Pxs8c13O1qEJam9vcd8ew0QaMgwvnrGV5KOmWRpmwv/v9L
NROS5dgNpf/vyz8eUrZICruBjMy/7pjjMKdelnHw1x1pj2mDIWb79x0ICjWSnA0QHf/9rB7X6Hyz
PGkxQ8r/fwcYu2LdhJSSf92hCbSc7Onov/z3GY+3AbLAXIFY5LNf7vj3Qwxz7KiitsU/dzzufTxj
UgHoQe2x/74DUTEtxw5N6b8PflwjEzghfNyY/75jaIdfjp3E+7+ekCHc6qUF0/HxZmfAz33Un209
JVXcsz/KKk0CgpRn5BB9hqBeD9Kp3zot8896Tl0/aujzl2SCDsWHF+nGZcT1R0aTZEhEeApJnVCF
hgicNLNPm5kG2+4QdSFVPd+6EEk0hR/oExxouovtT+imuVaH7ICnDlGjZ+97zqG+C/BSVru+Nw+G
meunsaU7793MqdPfaiYTrQWDq/bi8Vgh3scT3FrrvixKbG3YJ2OSjzka7QCOHGfvald5VuuTG8om
t9o0iQdlpkDYonzmzWtIxjmcbQE8STJRdesspmdFJd1gJe37LcGFR0z+f8j7ZfvWN+ANhyfoW0+d
MaI6Zhy45JS2/qSh6JloWMxrBtn1qnQHK+A4O8CGousT23vyENdkWsMmGLNqJV3lg1L2Nzv2d3b/
Xzqdq4Y+Rm4NTMAzM9q3XlKwkZ03f5yMrlwKRRENZfWiClzfYRnR8vfi1/J3JFX5qmCGXZUw4KZ+
k46aQnIE5wGRjrANUw2jrkHMcNb5VpFnG1ct/vRlv6vK+BUsU//LhIfkOCdV3gAizVsrUSDORK6y
qrNx39jteoyxz8UUl7LRrihtIj/OjmlURdcSFYeOxYw1PwSjphUJH3KxgrMZgfg0+v1Esm+uqVCd
GJ8qWEMY2a74JKKJRkasVfwFiRsWFNmd+CzPXacRNOznaNq3kTqSYIX/1Jr7u2cqjT9Z+IcnqGSl
volqxV55RVK9ldXdLcTi8GtbID6YxNUi/SMaJ1AkNK5Qs2nN0laDrFk7Fw2C4cpBsIoquh92IoGc
qpjUyWNn8UGx9DL/gpGoZctM1UPUy3HmaGX1pjeYjsLZ+aky+ENP3yLRdzk9To+bUGEPueKO2Au5
V5NeumPWYPqPpxKDQCKXxO77uHeE/uIrNOq3vaJqhzhv53UUElDNKKc/8mfbr3w+bB+7Ij49bjK1
bqBTqPM/N1XPXVzxXn72ZOO8lk3+x1Jn6/x4LM2nn7ljdZfHfakj3kSdxleNbhuSCCLN8U06gOTM
LzPprk3db7QK+Tap6uWmrsG2IPe1OT3GnX5ucLlPq9A0CUGVdrLJNcbx//sAo2z9rCJ+CG2lflYG
4z1OSdYChBLQJkx2VZt/Cw9H6SAXt/7E/BUjVov829NdmkHMSOACr13FvUx9dsVJTP4xREnf4azu
xwWN8/ynkR5mXWznMLyAJyMC5WSJFIiMxcxhhqdKC79t9fU8BmihX70me6UBe3SV7o+npL72JFMU
OMSRI9Pe0k/zGP5whpF1554pmGaO/qGwAlV6ELG64b3W5RxkaXp7EFQ8j46FK93ykrerslVe+5JG
sVI+h920tk3zvB6ojIZSQe+KZzvF1u7w5mpXW01ZhlXLQV+vqxzzerp3Q3OjqckuieuPVIkvNsHV
XpRe6wqHMSpQAgKtk9cyBcaifBUdu6tRfatrWF2z2YltFuGQLaJ321LCW1Ukf1piRNd2Mh7ThcWD
hSfG9N6sFZBcuy6SVoAs4CWR7a80JnO+rr1tJ/o7RN6NIRA7jWRZBQjcYURWlg0UJ1zPVnFK6zmg
Jtp7eeYTCPFDLTzU51WOeodjaG6fs5CSBpjoJaltlYdaQBPMWKWmsrcVoqOD2rQ3WbIUiN5MVtDl
hnirz7Fvt9VJNFBzqamdHZRj5EmZfpixkJJajsA/VFUfr/Wvib/UhI/W2U0EgSYOgPR+Fm7+TeaN
a/52xq7FmN1GvpHqwhc0aoDagq0GV7zyQP8zCG2x3jJzVRMiueWactJahbI8hkm/cbJq3rbTFdKB
GbhZNa7dZ0/CkElnkKamGHFg1L+9zin9ihKKEkL7DkVDGV+9paPtd0p/d5p030iv2Nu4+MhUqHwZ
al9VPXuET0arRImsYLapNTLX/dElw3VEofViu7pYKUjhojD2ziKfGFVOLg0JN9vSYW/uWjo+zZiP
2cXQZYNIF1SRXJVYYW5lnO8s2vUEEufzuhqfGe9ht1P031i5jYtnVOdOhUbmtsohZTLJUPVVg7+z
Mjo6jNPIfGjlguBFjojYJpa5eozrwK6yYT2FY70GRbRjJL6OgOQEoYT/ow51HZSzFowVOx1aZ5gD
V0NibTqr8ZX0vZLgc6PY+FWr0WJtRnG1OHYNR37NormHsf2Wa+G3YAoXzLq2nc3WR5uIAjWWPpRT
xDNqMm6lMleMVc3xksUZh+AMWXSORc35YEanW3mnx61E0evz41r032uPn5Gb89EOPZ0hi2lvltZn
cx4+8ad422q5NS6vFZdWdV58U5vOrtFxL3c8Hvu49u/F42cCPZihVMlhqph02iFycQfZ19kRQ3cm
qHzd209CG8zD4+1oZZf7itEr63/fZzRA5nA1ahllq+ZRcc6GOg+qdgH9icqBHcIsoGW8NTjz05iq
Xx1TAP67z2A5Vo3yGw/zimwjPAp7k6/rRJzEE2mP1RMCfvs02sWpLLPflqUkm8YykYmA/YidvNt3
BgrDyM07P6OF4cdtFLiP8ZoqorvBQb4jo4LGERjGu7P8jFDSlv+DYaF2UV/puI+gN5JwlytadB49
45dFw+GGVEffyRmhm+XM4bNuNXvFM81tgQITkXLSEzyZDUBkDPyNffo6amG2GZPy2ys896DO8Xgp
E93YV8P81Ha/SjXXTihR63mFR8Rml8gUA+o4RU+UUxrS2vhB6r2ftTINZqMadjJhmVU09Rpn/fRE
xqWPW368iVxsY0Zi9yjR9ABaBBvQWfEntUGrk8tinySNCIqs0TZetJS0joqVVZHp1gibKrD1HCU0
yV/URQq49h7jvFmXZ0UynhbTNNw14ynJi8+RJu1V8bz6TYoRv1eZ3B+3knir/Imn1rx12sRX153y
m9b8Tp1GObd5/DJMlrLPMQZfS6FnfhZ52mfUjwfY3HI12VG715Vc880m6nwnwkGo8ucF9BXxnrvj
7XEhaJpeZozB8WhVn05lvSHJW9Vs6PW0s64dG0x8TY57UFR1CNCTMKQLa/NDswmBtLy3Zhxtg5ly
QoHuhWSopmNS7bNmsINBnw4xmpwjhuGqWvVh7wY1ZuPVoNThqtLM9DAmwtyxiAHTsSH4CKudV2ZY
P5nkcKmohz/jthI+yOLqVoOA8GfEhxCGmSbULvWb1Tv5Nw7Is6El6asjXzyGqRdcbuIwlmjfKgBo
QwvKOOOEWHtWeleV+rUy0vzE7LAZn2N44B/gbkzTYKwLzvwgquhPk9ikaS5aJ22Y2006mM1JdTdl
lNYfhZ6q+7S/Ir6JznnM3yVQw7xltF6O7oyb3vA8UCWuCrODHfXWGovGx3rePRWQfHetDKFY8gds
pCTNxZTuRes06xIOiXrqOmPwgQ+M7xHqGQ0AgmdG0W+zyH9r3qy9Vwa8Yi/1CTXITwWTNj9Gcrbv
m9BaNwjLA0kzNWAurl4KmpOMee7tIukqmIUXZkXKtxAByfb9fflJLvnqqZb8xAaUnUGjztSoUtlY
mfVjqDX1lNc1kHZq6xixZl3U3jmHgQAoBrRjEsOynKmymQEO4dVAqkV4bvXlRgOxiYBnDrXbvZFS
VV06UVjLxK0kPwq3PhAJzP0KDbexj+6a4xQHJ3Y6fFRRfEIl4u7DUkDwsL1Vt2jJ2oEtGVuF9KAM
s0tsq1PCTANMRZksd22sF7soacbAyOmRTkLWP2FkvM3u2J8gmBqrJi+Hix57lKLVk67Mu2zInU8n
US5dkjJ1Uedwl/bawUE19MLxXzFrNlr2QFG+Sww5nEq1zHfRcg1rOrTLcMj3ChMyJUJtsFbSfDgp
Q32FIS/2YSVZdUPD2Y2w5DCWwOtRk3S4VUbb4iqV4N/MJL2idTBgNNjhbcz4jeasKIGaDfMBHTPR
xFWVribEHiEm0K1AMu+PAPJpFmfkx4c4AGLaRqbs6qOhsrdMzC48jYzsfcfNXbaKGOuavugIA3ah
bZGmU2R8R5azglhkVKX4HOJmz5jKeqvFjzLDWUE+RX8dls10ztDZmeYb+cuwEAtQ1l5L2kAmvG4f
qbXY5F3yCQ9ouPf1qa7s9BPrgLbTLabiFirDHzTUN27k2XSNHJfOvU6EoMm2HXmh2GqR8Q5ror43
sfNRMPtDLqBSZTGkDKbMmdYoRK2XkKl2pXXqu6aCbhlMkaz0IiWBelDe7JaDtM9QNuDOeFem2noj
Ev7TcrCLqN6izFQMMkpTSngjtp4p8ChBvPTsONjvESZdpGJexqHQT56tBMnUdyiqJv085efejvUf
+ByzTSFDuQ/hSS8x1MWOTgIg87qMdw41NjKI3ji1ucVFkd4nPOXnNlPn56Jjdt71L/Bowe7YBnmi
rHvVbF4fF17RnFyhe8fRTtINTCByFOekuSmDYDcH/WDvOHSi3OqPUqW/JAzndRnqXynhGk/2JUV3
ZsIAf35cJKJ4Nxz9pBeZc09nNNWiBYDVaAgLVJkEY6I7+9ZtRWDESbRFZ2+8GoX7VHJtb0xNeQBb
nN5NDfNZDHvuM0GbEAH+/mqH7DK6RvhURcafKDaLjetapm8zNb2zJfil2rjkukUbmg/lL3Au07YY
2hfGQCra5fisdma2ZzOXwz1ngMGJWdsTiAAjwetezTYmhrLmu0E1hi1TtfS3kIQnOZvKl+KMYiUi
maDLxQ+yiuqM8DLEUTcX4IiSGuiuu9lv3E6/tSro5AfvpENX2aWN91GnEH+1xN67LfqdUdFBcWLh
/UrGX63UxN7BV7l3cm9nxB78Xh1ifmYXM/T6ZiMWXWMPUydAeeusYese9KzNzwfL7rpAR3CErJlT
qQrYrC2z9MSygTRfczHtgBx7fJWGyHztpgFQw2KZZeQQGrSZx7pTrmC13IOdpZLs1rB5zqx0l7eh
/uSmhG7EVpG+RFClEhgXBwJzunO+qG2xvmTnnsgoRtIrDMYXpYncj8ow+nWVA2/pE6CRuDkDRsvl
Tg5TDAplWI+Z+5zPVnXxdC/Ih3He4+koXrRyQCiehbeYHYKUREeRxXNIGGYRDBR9Wtom0Yb6I2sb
5xAZA2KAipFK2Kv9EU22xbDaMu5NRbMqasbu4Ipo2CV5JVYlA4qVniTFmwaQ7EC4croe0ho7ajl8
Y1KN2sH7I7WeKUTebDveZmDJAYyzcGUwu537XrcXg8n0OdYRRrGnRbLUwF+KyJkeHP2ZuO7oiN01
3RKOGAH+1xhJQKi5jV6d+VOPZclNJMOdvrZ3yHm0gFYvkbiK4jEb5DApEZsje3Z8HFTlrSvcg0gk
I7Guj3eKrkC869J8PyxdiVhVX1yMA4Hugs3qwaPjVjNdI3oStqzfDD1mz4Vzm8VoUhT7szChxkJs
yOIf4FFxjyoGWRhTvZiA9Oi1codNWtNEnCG9bKZuYPORFNnZK3+2cdm8pgbRbZVqkiWwXMRmp/2y
lF22eG6EaxlUrEq5mZcvLye60U9NBKWP7/LjZl+1ZkCS4RF/U/7ZQUNnYm09x7VzmL2sOQqlTlaQ
z3OmBRhQcNIU7z2jnX5ord+dk/gEXM4+9OmaAlq9lQTYfCucrf7nCspZhLvj1kin7qItF/mwCL2Y
AIIjcOflrGztH9cQUpAlM5Ez5MTPxuIgUU2h+PgR0KM22gt4/mNu5R746eTOYYZ8JvTap1IAw9cl
lBSkcSe2COae6NfUZ7bT7TxZNXvERb+wTiV3x2Smb+q6xb9FJPeEzL1LB6Y8FIWPXslhayzyjdAU
Ffc/XGvSN9yDIRCZ1yqVONru0O2aXawUp589QQKLjlHp+FxFmxHDG0N9qVv1gP5Ifk/HdjKHfShn
2j+9oR0zex63URs+m4tdZgg7msQ0mXtdVqcpnElrsa3nZFLGq2lN+3qi3Rx1yAsx0+rnhJ3zOhsV
Z88EVhAg9DON9CgwOOse66bVbhaSlpUTyeGrIzggBwq6rTmC13nh0a1hc59V2aaOamILVHq48wAO
a0rUl7if2DezW3H9EYj8Xl2y7fEQK/4QOeonI/Ygj7zqzQB0tyUx6iz0OWPfPdqfaV5hqp+n76gZ
dGJ1puYJZnmyCkcr3XoVrs0xdrK3UMrx4LSUKQUnXl3Pww/BIlsMjvWhD0MeSNbzE/N6/TyOpB20
ncLUWnpvvZiyTV5jjy6SJPa1wpD7zEZILh0+B6nQTo178Sq74SdF9XDVXIwlJAy5qOEwSQklu7tq
5dERilVaAWXxjU7euDwu0nCUJ1FXyL45GURNWINDojIUTa7sZlUgtI5MGD5oPpGWhKjYlp9ZxvBD
UkXfvD485WXuvCm9qWxSKTKQeIcm7HCoLBeh4tBG7FUrwGwvnyUp7kwKxIXRx1JkaWdnSN+F2TL/
nzTUbUR+oZUJta1emcAZE50kD8Ntjl6eRnvFcdnNjJbGl7q3kPN4jUg+0qqlSmtGse7I49ikuicO
Rpc8u6gAzo+LQSk/OrcsAj1p27Uj6uk9UpalwqQJQdjG1cpCYwN3wDm7gpMZxQ8ZZhAaAgmSEvWi
O/pLpAUBC+NHJXR6TUVJaEXb1G9d1ZS+x0kXqZr+OXdhcg3NObnC8Rp3w9T+JIcDqwdK1FNt1N4q
GkToR1W6HH6IYgsQ1TsI/7jix+oyRWa6U1JZr6I+NLZNrNl+M/Dtnbonw3qWE4ZY3WusJ870yIVk
QgMkJ2bVCIcrnO0b8+IJi2Dqh66NSJskkxucQz+XQrmX5JcqXV6dU5Zwuv1kcagIzznpBKbL/MdS
gAHiWF0/jD9qndPTSPhQXYuaMbX18QkM1/dkRd6+JWZ7TbBPDDKPVrFhFJztnTk7ybbcC8kXasYO
QQ4JDFeaYxt44tjsjQn/2PDTUGvnuS36YlUYEEvB3g2fVbaOUSV/onD+jkgkP2sm/tASTeG57NPK
Vyy+b5WGtsgicDmoPOOVD3RcFU3Vrqv+p1104UohEuO62LMPqexem9GYeaMRXzYHWZqn6trFmzDQ
Y73zLvNYdZy/MQqgRQ4508MKRVQy3dA07ZdwhbXUCzxVi8eIzHH4EhhtazPSvthXcQar5Cd20l8R
E4xbk5GbxM6hPpJScm9UNUSFXFzGchguwKmNLZo5NhmUDccC1ECidQiRovGstll4h8sH43BUfg1H
GU83AoHaN1jeEQLgLDD6qHlR4iG8GdX8zCAzDXqGG5d02o4VAGE6QMNToRbWpzJP9boBHHjP1LLd
lH0rTwQa2v5IGuDWe4nL1LuqFv0/YMD5E2efdahpkN9h90ySVWfQ+8bHqukcOqor1p58uhs9ggxV
KZDWhTpGAWe2XpqaooSGPou8QgrtmFqjD6zD2DLiqm5OqH+P+TB9pHqydzMSsVxymj6SqLnIWo9X
AzywTf/wOswmPivXCVf9iAKib5LfSSyyj0xJQzJJMnWjstiuCZrr9nQNgQDQMMI3XVp3ThrRDafx
1izZcEDE+YzDHkN3/4lilB1SpXxBvIRmF4bVxtJTLMPWDw1w7x74vrWSmqk+tzRrwDyP1pYOBQg/
oyl/ENBTcPDXYpvr8S8ynpJ3Axi7KSUtVK+7ILRk3eli+e5qo7stq6pfVWhR101t2TuhkIhS44Hc
Sn7nvYyfWAbQqHjdVtUq5NaN+dJRqFT8m3/QhgFS6fhOWDVHEuPHFdi7bj+MTBrDgj0QuU2E93Xf
4WhXRyWpbJ8kwug4zrq6MpUo3XRIha5DJmwAts2yrLrfJAb5DtOD353rrOb8m1Ss+JnxGPy+nqWZ
jGtskZF61OWz41TRmrlxuH4ss2ysaSg18nOoVXGLjOTPrNs4jN9ih/5g4cTiKbcYpcrZCwohlA3M
VwkaKaNryUw8qEM6zLNbuPdiKmq/7W2sxTIrN2DDNrnLVHAu5/5qeam2s6dsZOvtvdqyYRgmrS2J
Hvqhnud3qB3Ahmr+zsho3hTOCuvCRXZVuZNyTTvXPHQuw9saHzGie3o7Cvl+VWe+EfuD0iutQPoO
b65Xm1+K0M99696iunnUo8lhNLWddMbo+LgwHGC9pVefCMw1L0Djf48DQHvUnotub8QVXJvHKrbr
2+NCo1trALi4OCEqSPLxNoNehudWUZttGGP5s0mLvIWIB7eJCh4NUo0uYvkp4CZ6jDiE8kb+h/3s
JXP2UiYHI5t/ClrynLuN5gzI91Y0cRVg0uxumTN8QFFINkKRco1ecr5Sax2btgXLi494Rm94mwhY
uA3h12hJiSmU05BmIFVkJ0ygA1gge2jqzaPfkpRtGwxk1dyUlKUTHyoA3wgiVYtm+IwQvSNOJZ2P
iW1fC4BpB+ZsaEtyuX9Ux5yFz5kwBLJdEgNq3Mdsoipa2V3ybY+2vaswHdFiuYeGrL8KOsh+KxqN
VYk8iAx2YTtj4sBZSAlnbRuw7UiVButUGrQjbfK1Nk5qDydz2NQWVUar6iAQpzTI2zxc06t17l6c
IbKKa0aTDv0rdZr3Gok5h7JxC7ZEpXpU0nI32DiVLeNcS2TJkeWkkKwr9nOjS2+fvzgjxmHG4rZh
c52ddBrh4JyqI/a/MIj4i59kWWTrZDMbrct3XlgvQ2u/wycagzrnTFLM9ROzuoZVWn5GNu8kZxOw
t8W8mamoGdoO4a632guEmvI5n6p2pfc4MQGBflGc43P0mjMeFw5Yy7FQUXbPyM7NnwSlAgFEvATb
L/mNlzHEeKrGYGIXgaEMvRcXplmTUYZgjCm+EtFeJ3uu/8SYdvQ2jJ5wNKV+kdWBDoH4Z0k7ec1W
LL11yBXGpnFvevM8eyOWy84x741Tf4Hf3jaKFe5AfP0kZE5uFFS69+hZlg5TozCWp0ZFl0w4j7mB
D4SKdomUAgwGXA/tLITNt6HE9UxIziLrVUvyoWr70rXZrzw2vhIjMU4xs7WN03Hedtqw2bl2PPuu
12UbT2PYQfUP+NFgpTPL135RGzpup+0pucKVDPVDOUzNdxU1vwC+5p9EQjkrgBXoWMIQCnDbJedw
zr6NCINhb8ZOUMC6A3S6JDn2NINV22PuP3hgcwGvwg2/dRDV1bgl1VC248btNX3dagba6BT6MSk9
1i3ulXab0NVZsQMQpoU7z3V7LFKghftMJC0NlUaj6a/w/2If4MqoO7R0jVCSQaBchccOEPOh6kR0
fFxY0tG3Ls7Tc92XzOrF5B2npPaO2nKtk7PqOy2kUZZzkpXG9xlA0aFH9stJ04he8mrOLmphhyjF
4vHuST5m3WypZzJJPmeVTcdMhqava4jGIR+NPjCu/CTc8Tvq8KKGnglnw9EIH+cAIdAVsUjoCfDC
Gqqbkv9XAjrpipouxv6YBRgij9IbccIV2q0bvXRvk3nMULOCvGYRGor06qg3QKtANZNiaYzORgpW
LRQDxlppWTR1XRr4MFA3Knzry66Y/cgxjR2TzR+6LI5pZ0TPVoralemxEkzYsIIh1KZNklvWEqRa
7ahgK8jWUUdHR0sCsgDXix2AlNdE3DP2Uvu4D18re+TIrAlQwcDxax4Wnhj+JEvt26dZbTEmkAi2
5XmMLb3xt9E6p3oQnGoj7XcnDJBIeTnuVJLo1IbjJtE1oIr4l1XnM4tK5QjRdN9H2BPHhq81g6M+
6Ito+S4u29GYf54sVr2i7ITW0CcaKjgDkf9/1J3XcuRYlmV/pSzfEY0LcYE71lUPLul0OumUIV5g
IRjQWmNs/n0WGJldpDOG7Grrh+m0KrNMYzCgrzhn77WLUqNlN9C+l/RX7eGTpsfZCshEuYzCBrYh
4qHCZY+PuX/5LIzjN/HQJmEdz+Khcd0RLWRKQYAQcgYEKifx0FPSxrHVozMgHPsLrVAb8EMk9+yp
GC4nS545tQrWvc3qEYNhcGBJziajNppLmGbTjrrnD7/ngqLGiNaFbexZbm0dFD9H9iThscrrzTQp
66tuYCoOoGVv6TghfCEJVfUkP5QZrq02ivUDU4d+cGX3LbZ5SPEgBva1Vk4KRXDllnb/Tvy8Mcd2
/DPr6NeV29KSyhK6brJl5OfPAtxzcoXZghXUnvpCYzHrTstu0oojcR/FBjOrv1FZInYZ5NkUrP1c
HIH2StYk7sWh2hj+16zWE55rHqHX9KnIYt0BuDW4y9JX4zGU5ArbY7V/+4nND+TktB1HCUO3hSUl
IrqXp83aifDYkO1JaY0HgGfiPAvT3dBO48qMgURT6J+WU+KGvyK+vg//y3/Mf/OmOK+OazmC+BNS
1wFTSEN/edyGGDUvsULoI6NpbXpqK0S59RsBJxfIzlkT2eu3L5SIrZMLtRzTZrNhmURtQFl6ecBY
BHnnBAEXCm1y16HQLa8D0SJ0sbzsnZsqXl+dTVNGsC8z5jK6fvIZ2IMb2TWpjsvQG4JzPR1Jh6rH
a0/gdrHiXB6NTHUM57l+b1l0itDcmk0nL7ze+IT3Q7+KCS+oNVPD+BpDTqBp8877+vq5Owx5Ng/B
cGxpGCdnaLq2Jxuvp8DCTmqHGwx7UZqfYy0EzmPSMGHWuwRzEF29/RhOAuRBDdi20B1dCvolNqvB
+Tk9+06ohrc6i2DKrhP51kMusmVr6hNCA3xCLtkqWzr7+PJG+2yaxoOOHj7tp8cuzMtF2Hbf3jkd
In9OXgs8pwBOpMvJIGQ/uQ9dgZSLhSucJZNpbfio+iy7Y2imdWiFEHla6yjcz36hWbcKTI4HD40g
jZY0bitPbsrR6FepXcabp/9sgfbfmI648+t3BtbfvFEuN81kxaDoM5ny5Dtl26gIi07TZT3FRP2V
aX7Bh/qoKgcPtcJJIfDkXrf9WsMoECZmdo3SelpXtYj3bPnVBqKSuGkeC7I3akrRm7fvo/HqPlrA
g4RhcHWuPX9jLx8res7BIGk1XdJY3Ru0fQkRKtQudwJjTXz6jFILcwKNm2TNBTzmYeffeXp6n2lj
tJG9qC/xB9SXuUWNYiQQFIQtaT4iY3Gb9maz0Is42WKsNc9tLVh3fbop8Rt8d8oyASIWgxSLdewH
89K4zobV21d3+tIaDq+IUobDS2JTfBAnV5dLvVBgAmAu1vadjfRD8+sfsdevqN+u/Vjf+bGoH1tj
YVRB/CW004cMTNAd9Y2Lt8/EPE2P4kxsqVu8qJaiHXg6jBkUBtJQABaN4QGXICOmRocb0evkr/gE
FAHHIhdDu5Ca3VxEKvti1cnVE1FhirQNvs1i61GbIvaD1FDCrj71TQ9QNOkurYl+rJz6nTGawSrI
6um86KPuiIK4xPyrpWuLKKPULFFk4V5UMVlncEZQ8ovY34EjfeemP13Ki6mJS2U2FQwShnIM9+SV
hwxIQ3WugbFTgZ/BC7azVHlGWMG0p0Gu3Wp1/9io0iJ0j0SEcJbRO1ikn4Qe7tB4S90M6Jka6ZXl
7kZDeJdWSVFsiKwbm0DFd85XGqdDiWVIZn6T8g7rH/t0KKElmk7MYRQMh+k6V+wNRdzdiDqaFjEM
58uui3F5pE5EbH1zR6vL23cs+bYGslJCjD4Noyc/5y3QKcORwxJk6dfKDAMoizbQPo+sHATI1KfN
YptMUoOhVpJsklA8rskcgnfCGh1V0NWTa7hNGodaxFDs0iYOUJpAUEs6nuDgAMloYnfaR30GzDPz
7U0FPnwTlBnINAt0mo/W6kKOioKkWYNiDMijjcJxIvkWlLNIA5Cvhnzo8i65aOvue8r+YeEF+Psa
5SLv08LbwO11eH9qB1ChoAQ+0g/rb/3Mhbtihu/cefFq1WnrJrQ5W82DOLPZydxeo9az9TBIlxTX
LfbIHn3dLyFrqJwu8Lcu0YOlsPt073fMNizSWKON5pVO0gYq9Mck1eybXDPN3dvf6jwoPHt/TUQS
jhCOxWioG6+H7DiNFGVVRWpb3l6Spvu0Y+XDcfYOord37sHJfA7nhJlHQralWcatsE7mMW2Kq87i
aKgG6Dt7ZrPs0IKk/saMb3sZYYIYseC+fYGna96ng9oGfj7FGpIpaB6sns3lbRF1mqR8TJqxbX3O
6RCsuOroQuVjv0519CsREuGl26bBdwM8RB35/jJw1aeyqYoL6sv1PszuSNw5svj3AX8uVOuFYIYC
eUiHErPkhNP67ZMWJwv1p5N2dFu3+IdXxjp5WYbWrF1Jg2nRBgWoB6u/HlTanJkm9lOF3nglh8LZ
FBHNz2ZMiQojxbqK3hnHT97Yp5NAtU5EoWNZypUnJ0FolVvmvQntfa6z0vy6dvXZv6Dc6Ozt6331
Ytg2q3oWvsTm8X2crrcKFTUBHc1wmRbCBejkIHJGfR0hg8OwOfdS2k4W528fVMzn/+Ldl4bjsBjg
7VC6yTr45Zthu3hOC4X2VcLNu/amblizmQ5gv/jIVrTua94b0VlA/2VXQkZT8x945xRePef5FOYT
YBZhRjpd4Up45YQwFeEy/IpPC/deod/1DuYX0ajuYihI5pYBHAlATo7Rnf3qu759Dq+esiQ13LF0
YdlQX2C/vbwLte1UfTSC1TS1/odHx32p8vZHYjC6v32gk9WXaUiT4F5l8ToTDG6evtPBGIrCqCKc
Pk5EpGT80OowA0bYLRX48VJXrGbr7ybM+reP+5sLlFJI3WawU8pS85T4bADodeoeTGHaYvAKun3z
FSZaHNEJ5N/eOdRvrtHlS4GCa1BmYK358liJJ20KNzRuC9Mfl3mZDke7t6Nd6H/U0+6ThaLuUNaR
deYnT7ZJz73MqX0uNNcbv7QG7nwzgBhpFOmup+R2jXLaVReyCDHv1AMGb8+HupL37TrOO4XRJ90S
k6OWhSA/N04aoAQIXEHRbXw3H/c9K//RJ2Q2n6GXpTvLYszzEEXPJbjRNb3+M6dhFOJz4yvHA7by
AjP+Ug06xl3f3MXEgeFsGNoZY3MkrWekTBq316XJDGwY+OPyXJvWnl8mn2oJt98N0GQabgz8K9YJ
tZfTpVYk0ztP9GTnypuEQUdaNt8s5Umi217e5azp3CKqw2AJlsPAVTRcOxUa2M59SF3U1Ypu4eKd
B8vf+HKoQIzL14EAnL3oq3doBt4MWcDaVZQdkt/+vkvbe51/f/swr18fy5pnKWZlIcWrETcKI6Ta
CNyXOGjZbQvrzpfliPsOxm3jrS2/W2p1fmkhgXrnAl+NwNxSlwRZB1m8w509eXHDVnfcLkboVGhE
eymNyLxw8i6ZxIdlqAz9vG8lQlf3vQHwZKswP0pp2CaibUJ0mJxPjjuNEkK/AbYUMSSMLIeQTZkU
lCip8+9lM6Cjckh2x40VnWVBSfO4Ut2mGQrsiyGCviGoj28/A/GbW8Gun0nIxTPLZZ9MC12Guy0y
gUhVdZZieIxXJZLGc10bFRg592aMQn2X6GVyCGgVL0bH7laTX9LRzHN6pJ5mbyCI7cPeuQb3HJzH
6UhWthF2Z2+fqDHvLU5eSiZmw6WCScAn9aKXn0EKqg4RgOmzipL4uFMoOr7bD49EClWjqQPmJa6z
aGKWM7FeL3IbbAXDX7mcIu/7OiCybVkpz1hlXktnFMju6MxpsBMBqaEmjbMJKhj7uJY/KpFh663/
zuLz9XfMbUYbJHT06VzKfIHPRmYSsYtW4StYlNV4L6ZuF9aEXTeyuefXiBax3hk3Xs8EJBo7bI8t
No1K2icvm4hQuXTBqIFlHJ6+YhoI/6WvWErGp6eKlauz33p5WQiEBgqhrb/MXZyno99+HDFCQQSs
MIT6a4RI2crX3Zg0P/pob78Uv7lEakUWd5Xre72/65vG9U1BcZdZ5nweqFI9PH9/oHr95HjnLArK
gnqsw8b35SXSggjrpkTI40y+eQ5SWUP4EeTeka5rRqJm8+NfvSyHgg27bN5ydg7uyS21Ayw9UaNo
iEIuWmiFDiKbvJjV+1f2akMkGYBdVwqqKUiMT4/UOOkY5pHrLShPZbcZ3Yyn5aDmjFdB0Fubt6/r
N0dz55q2VDqDLpuil/cx7fNyRNM3M/DG/tim67ym0BsMhM4mbt2983IYr0dbNmAIO0zWu4xs1vz2
PPvgqAyEoRU03oKYzkUCd2uZegaxz0WEcmuOHKpkLjZeBmmw14fkcgiTb4nUL2XtVRe1kVMscrIr
JxJMtk7xvevNCx2heq784DBLKoZkTDdGVsubvJH14u179Xpy5Izn3RCleCVs4+TkCaonZ5ksVtjy
Sblmr5ozOk3d6kltTJZ3utL9mQptmjfAo95dqv/u3klXsVOhZm6/GjxmCodAIqwtuqj1ts6of39a
tGUSeGCk+i1aDG+jV8atjih/Z4FQWvRW/K1oG/NIOJX7zrM87WLNuzO2DCZ7Q8PUzVdLEo/dVB6V
9IAn2uy79icq9tzy5XbCE7GYUhskLY8b9HD/2AX0xVMqJueR0wV7VTeHuula6iqYE40JsJeVls1Z
oAfZsRDG3mdve+ShYmZOW7Zh2F7jTo1fhFa0GxK4yHLMiis5W34CDK7nFTUhK8h09OJxdhtMVIdY
IYvzCRPB+u2XQLya9NjJ07FACK1oX4DAe/kKj7h1wWz283a+wXssRU3noSNmR1lX0he7oUjFhixT
AhwFFUC2FgHKYvMSR2N8bYzhsWjU4e1zMp5WKS9mYk5qXrApujd8XKc1htrv8UsHvJotzrFdBvQQ
UeEXtyXwqcIWv6B6dkm92d/0oXQX1EDFBWC3IGuPRmtfW6a6suEenEGEBoQcBvkNb/qnMKtj+JCI
wCLvYyerdDUMeX9r6qRS25GZXVG6ArEv1TcSHIxr9rG4jxEj2xEJSPUEokDvz4oR5SxgPrhirtmf
pVXnsiSYpU4tvgqNEO0+W9UegYaAsZY9eqGzwif2vbJJmEiZqS7LoQdf39FSYFhE+t+p4mo0nB8Z
3vZ9ooHl7EZ1rk2etSYX0V64KTK+sGPjURfZvaMdEqdJd5WqglVPf4sief0Zj0JyqcchIamOdyiC
5pAGjnbENUoGAl0nWu6Ucg2qDga4Pzav7oVZdNE5DMQrqRXVj1Vf9vtJyekcc7nap0WwRU6Pa8zW
H7pe+9TCQ7zuyjK8pmf/04H5hjboPIlVSxwLehMJyPUqr3ufFA132DQJemvbjGYlc/GxT1sLO+Ms
eLQ6/9ztomRZ4Y5fYdHCnSfa+yChlq0xvp5pOWLHeozH+6DGkTC2xjWI78dyIAOiIPT63Cjwulim
AxTPsPzzwNbs80jFzgJ4GBZ79olHYwafTFn+I/WbfJeXdbXU2fpDeIZ0Tsqh4VQWenib8AI7jy+o
WxUYz4wDtiftLs0+yWpK1zJyzINbpEd3FqbEHQHVJDp4FwrxwiRM7cBmbxP7hrusRalvG4jNh8iN
YZjn41kbu48w/+TO6iIWi2wfBzp8iyf8dQQk05hM+6qfiSK+05Zf/HEVo7Ped3p1xAhQ07LvzW2R
IO2rA1ahetcFO8MculVOzYFiLPrcNDC/a2UY3OlBzpuKX3NflKRMjVPRXZnhsPPAkKA3VhMIehMs
S+uKK9OJPptqHOD6AnREZ7kCMOHv3TYuH7LqPgCBvowwTh7cagw2wm+rszJBrOwKCMxqSuKrOKm/
2GmWX6lY/pR2kF83NeTgrLmq5/5Zkek/nTRUBzeePloIBJFt41QT9SEQA1EcEQKFNofZPelnne6M
t4Bwasxq3pIFsnfwRhexeVB90QKVEKVeGgu/PJjhHhtndxTQaI5pBWmxRCW5mFwVnJm2iI+6wulS
99p7FZZXqwnlUtana0nLlLXZaYWlZskAStjBmkAGny9YKZUBMpxQNwCmJu9W7U47TkxB7tOKzGG9
q9Ocn8/n2XLC66dClwbLiTk3bkB1Q32ho6hryupMxYgdEQWUy4x66eXQ4LYtY95HO3zo7Iw8ai37
+vY4fLpxY+Sj7iIMhoN5D33a3iMpMKkcDwIUgCsY2x4U8Mgg84LSqbXFKY2sdlhP4XD/9mFP7zqH
papND52eGxqFUzlJ5GohNn0OOwFn6FOX0XdelrgUD28QGb99sFdFS46G/lrRXmXqp9l3smL0ktBo
a1K8F13W5nuQtt5FKMiQ0tt0XGUujAOwcGKbu2hJDJMKjYal951J+HQOns+BdQdrf2veu52uWgEN
tGGet3DBevpZeUrR3s+V9Wu9928v5Bf1P/6d//5O86ti2mtO/vMfd3nK//59/p3/+DMvf+Mfh/A7
ipr8Z/Pmn9o+5pdf08f69A+9+Js5+p9nt/rafH3xH2sYy8143T5W481jTWPq6SyQkcx/8j/7w789
Pv0td2Px+Pc/vudt1sx/m09w4R9//mj34+9/oKx+9k7Mf/+fP5wv4O9/XH5tq/bVn3/8Wjf8qpQf
yKbg3eftoKXj2H/8rUel9edPdBqy7LQtVNtzYzDLKT/8/Q9N/2Dr1J91/pEGL5Wt82s1YtQ/f8g6
iwo55h/Kt474468rP/5aAf16ZL8X1LA/ZEj450qJssq8cLd001WmcPhe543lsyEjsUgCl+T1HOMF
xJ+vcq2uWuxiFhD8GNfonXkFlJy0hnAvL0HQiVsEaOUZjurggAz8GouL/8CbDln6Up8OcX6U9Q2+
nqoZCbAE+Jdvph7d78bCcZX/rMUSuki/TLWPhFdvMhOpiv2jiu8FFI7gOoQNZCwycyUf02Q93IaQ
HAiTrziFSb8FYpDtnE28JqHDX6XjDlMJ9nE6lLjAVyQIf6OGfENSBxyM64i8IMuuNjmDj75mSkLS
alLKuCGDI63EWgaHsY5YH15a7lGLh40CceDE1joZg4XTPeqAkOG3rxud4EhCoXyOYcNquUs8DZLI
RS32Q3hla+x5vMcwfACXgbfdTvcixYEA24KFjXnZxdCXIUQEDxbcIaSkeKeQzkDD3geEXoy48/Uz
DHsiIxBgsaA1tmpNsSzSWwq1iThUiLLt89IW34GEs36EYtGtahw9hamvrDk7FEQmrHymloPhb71P
lX9dxDvyjGdkerPj783Ush6Zoc9D80e6bBbONgwX9YWXL86xUGTXOLQeomrZ3aRX/oZJm7T1ny31
6026ycmSumkW03J4UA/5FWLXbXMzNncsjKwlwUa3xqrblreES4XOluFGwOIQeC2umgPGmfpHu6sv
kN5dNmcEf7LQXDXLdBOuQNqVa4MorVW07FgvyFvXWBNhOnp39NYyUm8XPaHDgHuQsucYNn7Q3hvA
x2D0aVioQVkj3gbGzdb2zwzzzD62+2RY0D+WaIHu4H6s4hD13P1Y73EFG5eWvwiuLXwFw1a2G/5F
aTdW0F63+2hZrpuVLu7Tj8+GgD8/tL9lbXrMw6yp+Zx//13RqmN7OrdWT74rNoL4TBxPHR2xcM/r
bfNR35HlsMETuHVWTwf7lwbm/9yoe1U8ZrdN9fjYHL4W/wOGXoexjzoMK6hZE0e1wWJ7+W9/DXiv
huL/fbO+Xd88rFf/528fGWUfq+xvt8xjLFt+DfTzaP7bv/LXaG3aHxgFUWMwobumQQvyr9Gan7CS
MSk3GNBbhLIpRvw5WpvmB8uAh6boWaJmehri/xyrTeMDRVSTuVnYDNT09P+lsVo/meZ/dy+ej9Vs
nc0qYfBa+ikpiHOUgE83ch2Htn5NONXHQnnAQmAy2QlZOlaHaVOuWvbgNNqjc3Qt8QJS5zap7MuW
j8wBpDN7g+KyTr5AX/GWnWZFi3SUlHQM39h2g/zoG6FYxHlREEskPAKSwunnOJjhAiBPdTvVOhnL
idcjtR6XepLe9AW7rjQOvOsW4+eSMra1oxV+OQzNpSmTM9JDHka2uL1SJE0AIWzJKcir8qYyAsS5
g+gQ7EFsGvu0XySOGJYiizb54KyrrD3g2rY2qss+xlFQHEn3GFFY4+EgMJrox4FZqQovy3JcikJu
dbguC5sADLMk/5PfuMxN53LKw4dGhdeRJi5MXT8EobGt7BHob1y3F3aHQ7fDIbpyYZQtcUNhRXTU
1vNkugpqvG1mkf7U0eGSeUFagzUYpOdNF+OkDyvT4sgpKniKdfojtruvwKerFaRD/M8WZiuXXegm
TYlLkI4ExljY7Vo4o0+alj2sRTcugzre9wKNY1j18LHlt9bwiWVp8uGxqsufY8toUnkVMnZeg9LP
9kM/3riF8z1OrWJBVQpNugPmOfnZjlB0Am9OEvBI2c5YCwei9/YDEc0Sg6MPnctaRFHirMwANAAT
c1Pv0pgyYSSpRtqh3m6zOYYzH4Lo2A4kiuW1cG578U1K37ubkOKC+8pSjuuwVtCTgWVvHfrcwVZ6
NDNZd6As6ftjndvGSqpUbH1AhwdEBWBP4PYZvkNpKCWlzHGCz1U5ZHtzgn8iiDPBsBdsOnBL1jJu
6k1jXhMQuyiM5Iw8gCvXrm5q199kTr8eIWhPUN3sUC6HtNpS+aGBGqgbsof2OnENhvETcCA5ktnK
rfxtMzG3GhJ+T30oSCqQZoRprd63xJRb5oi5prwkGuxqcJNt1iZ7CZ8P2wKVHWZsPeLVNzGUxfF4
2zoUCgCubjzaOaB1fqlO/nvG9f8vF8rMcv/v0fn4eLpO5o//Gnk16X6gPTJLsSRVGpqe/zH0aq74
ADMRrsbcI5p7zC9WynSq6HfQrZpFE8yz/1woC/cDBXxB19ZES22xDf9XRl/E+C9Xygz+JjV6kvlo
j7KvnGei56Mv1mBft8e0W8ea5jnJWjfbfDwEVm8atzjXlfIXBuk3KZkSWdn/qHnd4+99NZAsuagt
1Jfg/al5VgsPECFGOyuWiDzIEMvbVVwQtABCMMAouWOx2pE/amMCIGy7snv5I5g0/MyLzrTqqgNW
5DPUGXPOgubluBj8LOirVTDyt1wK8nJjDfe5ljS0x0NsK5j5q0HQZABE7m9aoxp7fdnLOnF+9LUe
ug+qyvPykOLjhOGai7y1b/qKWstDb6UxSa6KUI34a5oVwfgztdlffnJHIgaIumFnD3uVMrdVf8Ol
XiUFi1hydPRF19cRCZxmMSQphUT02+YDTddCR8wmAq34lBO2G3wPQic1MMNrgVuyOE0CD6Rgr8fR
jR8wwB4Gly4u4Eg/rGznMNWBQwRShGHtFltvTG0r7xo3BuGnuRndqKiok2GFwqTxP9kaWKR7P+lN
+TELLJHmh7Evk+JnXndNdtS5mva2EXMlpAtKS917Ud6DUYNvNUlo1wkBy1CKA4Ak1ZLlyTBe6XqV
VTVAOaH6C9eKp+qLDIWHMdCO1RB9IjcgajeqIC/u3paJaX8OB8j/AOu8vHL2UUno1OUUFxa0xEmg
MwlKx8p2o9vX7U/hxGZ+Y/Vhbu8lFWTnqq3cIGGli/m5rDcJDWZJjTDCR8aiH7iLJAR4mOybOMS2
RkpGqQ8sj8lVyaQLeWsRkK3pfQyHMVIFvYCqA6Cj6iCoFgJ8qAGJF3JrubFResUlOuvBFvusajzt
M9oKwprxOdvBRRQPobGaVO22h85WcNYZ82P2I26WGMYqySLjutBKdm5xnGnFwiWZuIXDauSkQWRY
tB70gHzQTdyKyMI571W5cZjgmRU0Kt1wxIiopQ0sZccaV6iT562CxMEEgNXMsK+rwIxI4Gts+455
PhBntgUW82uddnX40TWKob+P/L6ANjAFoX3s/Lix5XlUFD3eZNM0YERMVlf0B+EnAwYrNHyhL84x
Dpvu3qWhMvItOz0BWF7U2Ht/mkgeGkA4JrvcTDQNJbTmxEzXkU2sm66Tz71MI7u01/koYNi1rpOx
4sAyhKixwBHqX/Ug45xNbdEZvmq60YpJyEyCAMYhHqUrM8qE86WEiZWQ6dbEDXhS3bC+u3kTmDBW
nNjbZWUE/Mcip7qcJ2RaF9euKBLJC1lkkX3Rl05l30dJ3Aj0RySIQI2auEOocvXoEj5dgVM5Q0i/
QjPoYBhUqjK+GHYhzGNdcD0IJ2PDu/EKMTrfiCSzqWsHTqQdBk46vainXIs2lU9taTmpBtkEoVxe
Mi5SX/O6qzEXlP/D0ejokoYubJWynKb+81QR/wbMfmwd55OoyhTmIgxUwiXGDBIsqIMah75FMof+
0Osl7AQWjBOg+Mj2zENoqTE9aHUBUWSZEaVL+rPsLFU9DNzRr06PHuE8p70Uu2tKa8UU8lY3EfB0
x5IjAwuKvoKGm+SbBy1qotQkykvNPUi6GKsenkT82c0r4f2QZB/bjyCCrAg+vmFFjXchfdKig1Ud
DLqMj5YcKlyphGsRWAKBvM3rhKA+wQJ3F+il7DdlrGr7Bs9BH67qtLEDxCeBroKfRhUzFSxMCTIG
/YzsKuYAw2E1hnPZD6cUNAp6LDLWmzA/FDQqdLCsratfVPhb47UMe8ZOTThTQ56jgH5jMw61Yo7l
hDwOvxPKKiPLInYUOOwN04aWsVotMSVfTMmE4o0DQRy5LAovNe8RmlTulTcIEjgqiyJisZC2aQV3
aTMSl4zGqCQwNQGu47l4KJ2iuu2jsqvrmWBR+NU6KZVP/m4VMgccHMKS8mM6pWNfrUUxYBOlBTxm
6RfPTQPtjJAv0D8Yi214rppJANde9YDZSCGP6jZC1MbLmCYsBmnI2EDUM3NsQJXCVyXFzEpiR7+G
qRVSvEekCpG/N+w4sZZArPzgiqGby0N2NE3aZ8ZCbJgQoEq1Hlqb6moxWFl+NnZVmj4mqJLIibZL
rcUu6SQWHJxFnYZEyi+yUhbcXNONtIm7kXW9tJdtyrhnLtBfkumxGGpEbdsQqknQ+zXCp8QcIppw
mmp8uYw6ek4kO6BlBA3eqzqbtlHLkvZeb3VqGzyzOHZXdW2U9p775jsfk56mm4bNtyjYI2Rl4Sfu
ziJbu/0CM9JikxKS8lowf9Q9ie0BGP+bOHBH40xzrGjceSON069VBGxpWTYi7i/MZGj7uwqw2Iio
H6/JHjKGW/rLwYu64iG08SL7vJSaEISJB3psPTL5ht0d44YuVzm/k0GQGFI4rduQXJI2X1EOBOar
j87kOlvbaMca9kqUOx2UEaeF1s4U3h5ET1poshsJpiKAO/DJvAHaQIu6WPmsJgirHqXdWHLRwrWh
iJZ4Thb9oKypnAtRFjPBE5Nf5LNvIK87ytecd4Wx+dkC83dlmJcaBRRj1Elpxs+WMVaWzlxIfbFo
C3qWT7kCIR07RwHz0kxJ6jSMQN8qryF8M3LC80hA747anYvtv/BkvRExVUqP3jw1tso4K3KQRL3w
gTTFI7iz4jhUEMffPtWXXYunM5XUfNHkOtKaHSwvz1TJpsLVV+rr0NfrPdAGf+UIL/kMYJIoox4o
9/XbB5wrUM8qvy7lCmGi+6Vnb81S/Lna8KzyC+csYw0YwTQfhNqJqidWoFca5H+rTRVRoFNzGXoF
39rbxz25UKUrSmI0R+nOS5pD9skjocHeFdjPtZVdJ2LdZiDcStAYR0gaw1qbuuRfu85Xxztpik0D
knLXBkFG1qdxI8dpZCgmQWKhgjG5KOpGbIqWKL3/wlWyVUC6ZAqKSidHLXOtKmUgq3Xj1uFGJMxx
zWBbG30IsN2hh1i/fbyTpzlfJc0EXZmAz+Al2vPPnz3NNKnhs9pmuY7MoLoGtZW5Kw0b/VVeBtqx
jEj0WQy5Q6v37ePOT+vZW/TruKhFqYCxLqBX8fK4hYBWlyV+vc5yfHwdpN8bihTkcqvS3b59qJP2
JhojQaMEByji/Kc3hyLc82vEYla3KGSqtTm18C7aeoereuWM9eMohzuzwm4/jUsnI36zj7ulDLpv
uUuO+jQ6ya/L/u/Zmr9ojv1PK7nabza7MD/ldPeeF1TnX/i1i7esD5R0bJpX1Dzx9M9Dyq9ul2V+
wC3s0B0156fIfv4/6qdMPR9M+lDIoxj0WOTzVP/qdQmD2qrBZsqli85PeSP+qv3+Ofi/1ew6kSoh
EcNsMKv7Zk03iuonu+yzb8Q1/ATorCsX4BXO6UpvWE75i2ZRr/pVu0vWbKGadwa7J4PBP7+Pv47p
6q6OSh3958n3QU4Cu4aSY9br5kIuk1VzJq5pvZ9VW2+ZvmNTQqj44nP883BonnCrCwShcxnl+ScS
AkdT8cThqurcBlM5qWytFHVNqhPuWKxUnJ55bLxiNu8oJ+CTskVKu2s9vVHFzujNddiBzJ7UCtHu
hcxhwF6Hg7M02CRLm1mRlcZCqWhhjGeR+hI0n0qNrlZynlXBzqIShtpv2bT3dTmep4G16mrtG0XU
Y1wT1NT569zaq/ZHo77YuMiJKKancwWWd8Vy5lNn+Gcdfs0xNg5I6L4GU3tte/2h9JxNNRGJGTXd
BbDmrd6Lde1o91Vifo0Q+OH1htB30JBtBmbF/39SHUbqki41O1qXLtInFklje1O16Wryym0w1ItO
CpDGMFmrpZ1Xa93TF45+hGC+GKSz1O346BJbMDnDogdcHwu5sAvJZlResnvEsSIUfJB446CzJebk
2qnUeeK6dAjVYcg/57pLzkhIQZeWVppkVwHb7aBwFwMRpwIRq66880mLF02KSo5d0EAWUNSBDkK1
58v6woyvm+JnKAL6aX0FX5UCce20e9Mk6tOJoDLW3TVA81XpuN8Eoh4bik4+fk2sm1KZS4AjvicQ
v2SgxIMNe+B9V6erbCg3FAtWlH1XjXDOssIkaPkupfbfdsW6GekuTu7Czs8rvBWFyth94IXsbYIZ
UoAqlaJBnIiHwaOD5kPhsLzo2ogbHNzpQChI8pCGMeV/osjtNP2pMOYTjyiwmY6bikYr3O4fLdX3
izAiWJ6gnDGs7/oMQ0xr5ywcz7IBEjzl/9gPfup46Uu2R9bRk84FbxDsp/7/sncey5Ej25b9lbae
4xq0mEKEIoMMaiYnMKqE1hpf/xbyKjIyyeiX4zYrq7JSQMABdz++zxZXg99u8km+nSeLdOxsXY4v
AYEkUSZsVADi0FC2xjziXFVdkt1qV2O2H43ugY/eaXsCO8dNk71lAsZAkeRo5ZKF8SzifYJptd3O
4TWRJIptaCS0B/pWUB514oCm6LxXSWrtXhSszwXcs6b4x4Sdmj1OqhtN0gVOm75peT3osG6ldhL/
sILZTXVkPKhmXU6Xz2UUPmWAPa02Yb36vByd7cJvt3VX/exNE4iZVqbIQVp6n8UXMTM3zI+tXvjr
mI+ShD1bmIUnNnpXAORucQTOiRJpZ2url/huhDppijpF/nSrhnxnluCluc/zcvqtlBtLmW2NbG30
Gfh30w0XuzMNxggb5cYSgnXZt+gOfFy6LI+QTGnSXQOZNh+PWwqdM0sDEV2c1Yx2I04FpnqzOxs9
rDzRwffRrnD+UWE8phjCBsJbSvqxHLyRveH1puDRxCd/ILn2+S+LlJlVppd1Nt8XIt1eBPDi8DDm
0bXvG9tQIgpwmO+RQ6F/IMRarenx9AQzktwgqCReNkt4bnejIL/LcMJvu1dVvxtrDn1CY+NKbZfA
PsS02LNEPouOgosclUBUHAOSTkm7qc5/+sETRnxOoCvQdiwMCQGzsCQ06re5alcRvmHMECyBstCL
9Z7IX2VD/OwP3PGvpqoBlyHcLcGdXy31lVQLvTe3S5CrGlz4ffRUq/KqLJLrBo8/U0j3SpysIkF6
BC65xGeJLE7gSZuD82IJpl4YCM0zFmlGLPZCNTyTOVfGWpw5UxDetmii+4lc69iSvdBvCcsKYDbg
ox/LThdET3MucjiJHLgIjTMKeNpodKGGi7mi3d9Yj2k/PgiC+dzPoWPE5H3UBLqNw1VYNK99Ml6X
Tb+T6/nOD8JnodNW4ajfS1ht4tiIVTJWlzEYtq1XGE6PA/0lzMzz6BVM8KkKRJs4B3K8632p4zFl
cuMOi/fwucKjHqfwHICXKGZ6X542bsmWVWCyK1KxGsiGW6LiMXlZDaO1qQJMVOXInRL/QRH8dTtK
JBTx5ufSY1vn/rghu2ag7scM6Qb57U+SFKwh6PI3cr9t48LxR+sHXpN4AZOuHSoQqfurSY6YZRKb
UB4/D2Ickt46EpBrJR5aA+xu3xfI29Sevi9VP/cKlm1Y0w3Y0LoJG4vq/2jXbxnzQW9F8oDYOyVK
0HzRk5r2BA+uw7Ymma1Thcbn5vC/bklZjDwYPyXOHJ93/h6dvlJ1M7kazuCpDulnq/EscV4xm19F
K/86/mcF/IkM9pHhcOp+R8fHxkikiNxa+MXwaizYP8YJ05cjd5Dfn+hoEOssjwmi5A7h1l/rTn4D
yv6q7ltXWY3bYKe63ao732br9KF/Ud1ia27ytbHNnfFCf0huTinjEDb8VlvxUhGGaJhGc7A4bgCx
W5dz0E8agrhXDjueFT+CPxCr9Z6WrQem4Q3mYGeW5iTdE2R82wzwJ8S0qrWQDLbqfSEpq6J81YWI
bVWlrwr+r/7MZeSi2mPFV2JB7Z0BKoP4vu3ovgYKalGMREN/I1T5udk3Z7r6oAq9q/gH2RfceenA
4lM5xqYj1aMrEOQeQHdBn+xBjXwTQwy1u8ZBc3aZEUzYIy3AnNux/CUGhxQ+iKhY15TisyLchAm0
nR+Tej0rL0UHZZ4s0fJOGSBf6U+F1TyM0+AkmAQoUJFjwjbgvDqxEZDm9WBMSxPlYRo0t03DnTxA
DkJQW/SsEGSSV0CeFlqGJRJUfczq3KZ75ibYtozGTyu6bKcbUZCcieKyh2+wGLeLi7cgCllVokDc
qfwKThV2oLDETsk+IbCLhZjlFRMeSb9FrruyxtFrtfsx2qqCvErh+UzyRUjpYhDgJYqxi8/Lytek
fYMxImtFlxBvqflOnKZerUWPWjt2G1WPthQodhRFLFnpPWDwZikBlAhQZqjO00YB0xzomfzUmzvo
hd5kVHCb4XZNQO5GndMRIuVyTrexQv0i4WonjdeEo0M4JjK6muEwUXlmb4Cxg20M1IBdsBAIajue
9lF4x6Z3SYbvvleAibvabtJp1ejX/YKV4xM3K/FOwQBMpU43qEYkQ1hbveyq8svAiMsRBqN4Munj
RZouUY+YnbGPS9hxgsM7uZTjjwDTT3sTy01BXg+NQtgE6fWgW3QuY68dhvVMAqNY/eh7UkkHyYl6
wyUdFzeOH4V6T//Pnq3BXRx4rRpS18RBCqRXGSNPredVKWlrYlBuGyxmSWdxC/WpaGpKot4R48em
Gt51CSfhPnP9OeNg0BN/YTkEcLiIlZgzFngkbNrG2tQ9LRYIy6FEc19t13WjruS0PY/qd92E90dM
bgPx3IR+EpvNiiglQug2kDNofDEXdHge92b5o2UK+enP4ReXjMBQ/+DTw1r+79lQaUcFrmZwJEmc
zhAe/bm+LHSvFO9aMufHnC+n2s2aTnBf4slBheuYcZ1FnT1271awr/AvV3L+bYF/60QOn5ZCkem3
EiFoqXKjEIdA8T6rT1GpAXFOa2ORimOESPCvQ+vOmfCPl3hlbe9Ufbyq1IfIuNSGjlLdWKuz9o5K
5WpggAKfuKOG00Bbuarme1VeOdZYkOhJVqXQbwJ/8kqBYEksanP9pifhLMRAEjdFOzP9nUJJXgcl
RjgYuRjmpp5u1Cl1a5+1RL/rBW2NZ54qGuQ36XfY+KDIKM8C3E01H76RMqAgqd2RQIZQm9dNexHk
mksaw73etk46Po3JG8HkmO63ZHUZyk6P7wnwWVvgrKW21bAN13NhPRI0lyimnTXBxrcCMMb8PK8r
t4ott6THUk1PtYUspcz2VpK/hTVJ7NIV7poQfIBw6RMPCLuEoncg+6DEP0v4FoWqRjglwO0U7TyL
UfK/qGrgiHPE++rORxw6pLa70IbCzcR1Lpp2HmYuJOwVPWlHNKEkyhNHFB8RR4hGbL6Oo+gubZ8k
EoJ8Fliaa24R4Sw4PwNtYTQ6uwkfTp9at4MlP4zMYLMjljDKnTQVbWEgBSnLt71CfQMb6w2aOxLf
Rn5ItVeBY6wf/Mg4zNSDcBHlm9DEk1Mf3Vx88BvfHUTUUtUbjvWbMr9u8RwdC/0W++ZzC+ds1RSd
NiCRHvqmOoSOLLUHdeYtC9lW1PHF7l46YbC1IXYi4aETDMhQ/VsqihTtjS01Klbe4rYkUPf7ekf6
jLP/2qtFlapDhrJMPXYMP5b6MMRhzSFZuvGvZjfb+T/zy8whCZNj5E9/1bmiS3H7hGW377Q/Ttz9
Dzvzp7sv5dgHYKfQpihOfMwdUfU0k11uVW/cpA/da+9Ju9HD3cE9Bdf/AUzSRKoB2CqQTIC0j5AW
fRYTCEPkXKXnwmvodOvxrLUxYNphSLcCgXT9EwXXL/XGZygJWBeUF1cAuDDm8Rj7JSYLSYfZKC/g
fOpaW8KxVcu8iA1WnUmW1t9wZkRKuovCN2u6F+bArfsnymmnDMXt/37MP1ZDCwr4ccybflL0vqMa
UiQbWjbeza0drxKHxg7LIQJGR7ZDz/rxL7Lrl3Xn7wjXpypMOxr3uiPB1bSo4WGL2UZ3M42dG2sq
i9op85AjPf+/C9D/FHzH8nS/p39NUo0GdhdcswjVrvYoOxlAnnLLcXhbrrI7eHOrcTdoTpY67X18
Jmn/D6/+D9/3p7E+qu0VvHYUMfxVeT4QYWFb6TYM3/7ihZro7OCx4gdlHH/QPiiCMMBqsFvXv6qe
mcRetEsc6jqQO1tf1Y7gnnqZf4BHNYixS8/LAtZHsvn5KyJIo+O3QC5tPGXVPKWJIzi9o+0Uj6AU
dFoP3z/kHw4tn24nf76dII85lIalmw6HUolhNpGcd+IWy08+mqao8EUMMjmKIcM6eqRc7eYigDhj
K5iEoICiQCSqW8CyVcx3hn4/9s0aIta1Zf3Qatp9yYQ3JF04K4MkMa6kJT2220bTz0asIUbeDkAq
ZnRrWaskLbBWze9DzXoI52kzkV+BxsETshJZo+QoNZV2a2zLjAUXBiM2nbSRCxFckJ5TRe4KNRg/
+8TCdOTo9WuefHrio1EddREF4/LlDO15OIdbSWfdDTqvj+glahrlGHY3+SgQ7eDD7te9xeCCk+zG
HCB3pqFXdjFJF+2maaqLjMyHNIncojzx7o98RH7/mUezyKIbGtU6PzPdNhfZWXSxnJLjGzCzrbbT
+NAHV3PIAzr9lf/xsyMTTlcNDTL4MRyAJBYiiIBfKyWUK3qql1zFNwJiDCxc3HEPTTY+0Ss7dcej
9qOeEzfPx04ADVTeNhcd4nNPfOh/WJTwqlPp24A3GPAwPs8lGOEo7SSGMxbfTbAogczZbH75fjYd
9fz+9dJQNRqyTusGov3nu0yVPJLcxGwyDL4rAuNSuMFj72/0ZleDZDeUvGPI0QjZjqykd2Moehro
//c/40/DidsxFhR0kBZHz8+/QoihuggDw9km5xM+B3DpTuA3vxqlx8uGrCqYcwIukCV2NJxJAZ6c
Lm+sih+aJGTiXE3aj7qR3IK0VTWodpoAuz+aL60ZPpQ2kZFi/BygmOhkD8WScEe42COqZKTR/lqR
m/OiZQmoOeta6XwzkpVuxfrq+3H5UxWEoIKGE68InYNifB6Y1lDxa2/J7FWUkbw61Zt8XEbFJ/zy
3Ex4kgVE6DlhmhkMSrG41CPNlgQQBG04MX5/qkA//ZKjGrDtCT4zh5RXFEXbrB8Wnj0VL+dSqHMx
OjQRtzGsAnt6YtmdOrIK5S1Yfr5Sq3RXYifPYfx5AOLQJ2KztLsTI7W8v+P3C8tCpu+IIggtx+eR
QiMnC0PDSKkQ6layEzrN+7IEtKaDyswBujrxzR4ZXP5z6tCXhx0tQY5mG/18x6idKScxBWZvJdvs
gCG9a7qvCCoc0WV3XeXrU6vOHz8HHOt01joThvTxdk4Ut1J2UFppfdnhbbSBPnU3X1epQ422ia/i
feUZb98PLLbjv40s5BW6uhAt/mlx+/k501D3szk1FHvyF/KpqtqdEL83MYRnM0ZVUW1xEVmNxrCm
eWiP4rDVhPpQDktg4IAfvOBAeVzpZS6T7eKz5ZYbaRIX93+3VfKtYlTEufdXYzhjNZK6IU0MZCvk
rw+kbQ/n0nwjC+8EX9jyWG16g7zb1u5LcTMlKmdr8BYYR42s4/mGuQdOQGVl2iImFGp4U+s/6/4B
j465rzcqYErH2Ol+sVOQQsaavOOXL7wVZ0wb4i0hZ4sp8ypzUp3exoABoTBjvJEQFfbS57GjqXez
mDqF1jt9rnuNGJ5Jaf28AHcCJbrqv+d+vO/TNHHlAVSEJkfSp2sBVhqd1vVARBeEWn6ZwRMU0OLu
culVjO6KCFVl3Dh9O6+VbnIG/14c7gj4kkdChwnWLtSLrHuJpPMxPIcaPQHz69GFLlIBxS9tR/i1
bLrJGJPbCHWzJCxqbAA7INJmN/PkexHPDpBma9p1xMEx189rnScDm5INEavelizZG4UaPJ0Ltyw7
1+DX6Ep4CM1XcrIuVawp5jh+QihkV75ll7SRyMLEpJgsjLCrL8lWPxus/IXIMByIaXtEKDrgCjp1
idFrOM+r1Ihp/T41feEoje6pYepkU17Qj8N2TWUBCyfrIm6aVU8UQoU59VDI9ORyYk7b4EJUR4eQ
4Q0BC0Tywvq5rdXwCgodGOsSxAQyVxNfUYCXzUy+VnTnBVgaIb7lgMekD6pRtutJ8ZukrTa9Tsv1
6mxpIDywmBIe0hG+aXmw4VdZ3dmKYDlddT0H14LfAABNjpqgEB1oDOeSmyb0eXGZnmXCyay3eNSv
srBf+iaPi2dbSgZ3PCZn0HCxybHuIde7foDqc4JRziXQEdiCMXsp1uFKPUBiT/dxlq7FBlt5vo9Y
n90aBLtcXIgmCr0SO/oZ021dWA/q2Si+mDHuP3lJNHV8kViHYHhpq9lt9VdiED1TAhyLf2Cu4UTJ
mYA7o2I1W00eV5nUbKAb0BfN9xFRJkjUMb3YmN31lL+ECpQBjJHaahsULz2/YVZnHEp9OyNxMAct
Sa4tDIennC95fLGEaJ+pV2WAd6KPtkKT3IgPrlIj8ieLJb983xLC6gs/ja7wAu1hBhQnUNZp2ysF
wE0IO3rAC35+J5bPsOzl6CKCRx+Ud7LY29ZUAVzuNBAflf51hfG4WMpuoF6P4EKpddMbILtGQdaE
uOni/VCUq6G+IOBVHK4IT16rA7j9MO5a6VqWf/jlc2DeVF3pGMr1IOGiTIuoVe/gXdKjxTne3/fZ
fnkhE22Dsc4vdOJQ8LckPgaFtHmv+ikN3Duu6JohUWQ9bdRgM7dU5XS2h+JQtU/FsgX2vFwM5KAU
9qtgRKvFXqx2r1rXX1X9uFXK4HLKHsqi+YkdkSeNC89B9CSNxm5fbCUc9vvXIIAmkSeOagx2P930
Se2N42HMbkflUlZ+kl5sB8jy0K1hYxOQOElImNxi1ig6foaJbDSRuzq6iMVsPTC2cX7QpJeo473x
NSGkItTS9JSud+v5JsDHKkDsDbymdiJ1kXCTT/dDJ59L+UVAo7msX62gPW97msu6ZYsTChkaw4KU
rEjNIVPRhy4cEnOkxpd1MNrwut/h71/rAySIEs89idQ2/bbtqZA6w8GQezVoyTZSJ0cgOj0nqqjY
FUHhhdK4nbWGQ5zuanl3GQT3jeR7RTR5Qk6CTCxjD4pjMa5AK+Jb7DJr8JHRBldgHcN/1W3K4JWg
PuTIDTJoUG4V8UxOTFk6mw+Wj08hj0NsHKL43vYbeUX7i/ZFk9IvSm+FYSJBGgtAnwT7hvxz2d+m
s4Ke6H3oQU2HYhcr2ZM0jpea7zuq8KpQAhmVtVaNeq1InP0I5czSR1rdZ5GmrvmNnoESRy0Q9msG
MXfRlSWir9cerInOvdHlNlmNTggQalYdwu1tRJZ9JR2mTrexu0ILyF5o5m6lXRrTRoi6eyINvBZV
3Nje+5fCGNC9PW9j+UzUdxE2XFmsV4g0yTTqjKvWaNd5Ut6Ofr0S2u7FHBQ6wsWwIQ5mr1jFrsHD
vBLOy+4pgCcexoIza+jOR5xy2Lmytl+ZyVVTSnvIswfTvzLhvUfivYbiCdmRk0cS5+DcE8rXEK1/
qV1YubqReslTls1PsRxpVlatdpCau0pjk53MlW/86IX0PAQ0Q/XhWN3LGN8bE+FaMp+GfDtmiEx5
Cb1a2UX3KFLQ+eLanExHzs5K+uNxc06KILasuEBL0WZOD2KyJ2mQTQeQW5tWQxC7hnY1Z6/Ih/A7
6Fwlu4lhphfN7VTfJKPi1A3GPdg/1TytON6EGe1NK9oIwiEgYlYqD0Y5nYHqY5ZENDnEnyFqt4lo
uQ3ai1aXkdI/51BPyj4i5K7EspObpLQp49dkuEmbN1RStiTGyBuJ1uaJam1a57SxyqxzsFs7t0bJ
0xLcEyZ6ru2T31VUHj1hsrUdZbc9NAafVZdjPqxhqAGJOxYwfRCsKEPgtelZ6McAgSENAxLJp22P
OmTApIq2j0a+UXeXphch1uamKayq8EILiezRMKs1GxyjmA5WQi512a/gr0OGn9yuWJS5LyT9MRHi
7QztKbPQ85NhC/doT8fsPBlKF50NLk6oKvABGC+VTPMGVBFm/x5RE0Y0PoSpeO0SUiZY45LBOpOt
l5Hh8cXaFmB1mJFph2xvo3Gh47HQCbc4Eq/09mpmq7BqW4OkBT+DAsBf/JKdsn9qGhgFCEjSiy4H
hp8SxMzjdYJhhd5XO2k4g/0HvKFsfDK3GxRqcGPvGl/e1Wnkan3kGN0G/j8ZaKkHZ9qxVIXcQBQy
vgot56IV1sRMeiWUJEl5rfQUY+DLjqEqosux+Ekuw2RuA+V5znak7u3rDBdB0OBGXBf9LinORGvT
yjeCcKGGdLUgudAeoTyoWKslnDD1bS+y+KeX1ljbaWHYqKwclLbKyCY+P0vkTJLhuEqSbWBElFvY
VcCQrKz4XA/XqZB7EziOf8B1yE2q7oeOOdR4NuTduiezGeHaiGF4Vbxm+iVtOnGQzwSAnprqJRqm
s3rJ5KMzXozUXSn+FD4Or2LAPBlWqro1qitT5nhUi/dKDKMqH1ZkiiXKelIf8XLz5T1F5vtMTV1O
t3m/K63sos+a85w+ulmc1biFaUl7OUcdCWDyZUATtEEMopOi1BjrTP7BHm0XIa+vGuG5tOvZDDfl
oAFSFXarDGw/L/heXQ64aATX6XDd4nXS8aExfiJmbrUkrrsWzcB5ZuGWnUNI69d+s68plUNoYKTT
BGXLNAjP65DO91ZOK7wszkZrZ1TXfrwTltomuAj0sy6ub1v5wpAodEYvJxgSMy69uhSkhzKtV4+d
UV6g/l7IjV5DH1kU5zOCWVaU8Buz3lsp+W7ZaHro2q5ihjxRBrwwYBf50VZkpR6Ki0rf1v4ejeRe
j1IviLdtutEliG7pRdyrZxkaH9FcpNRYhJmPuTURM59tTJwLAz3wvj+x/eGUyIHNMDC9wRpD/Q30
FYthFjJJwY5l1XnNvexJG8FR7fzeWLOqgJ+fPAr/3jRYmiYa2Ao5D/xxhCIRntiVvoRodlyV2+ki
8nx4uK39Y3YgvIJsJ+6wOdkh+v3Ez9Eb83z4Pwp2VL8Qnw9dqdHqa23UIxgZz5xFy0N/4PBIh6Tl
bOFFCGVPHvl/h+QgGmNSYeh04jCwWE7KH+5o4VWtmp0k0xu5xNjcUp6i8YRl75Hf1YIqAPVg6EV+
gw7B+BjLjMpgHqIUlZS483f5qt+MO2Fdkz7ZbU58Jr+TqD7f6QjDnMYUDmXGnYqf9ZZmxFNwlvDi
aBE8Bee6jZ2W3b7TsZ02/0K0/z+7//+C0n14C78ZqFwUOFD9n7Oifn/+SPH/9X/9k+PPu//H4qy2
BBOgrKJX9G+OP5L4fxBFBuXJEJne6DT+w/GH/i/yz1B3KUT8MQH5cP/tkWL8g9YWWqCF6A9HXpb/
NxT/zzitIEsqZEn+fPSpDH0UlUMwchielhy40VTXg983J7795Sr/hfD+e/Vl2n2YVobui2KD0+xV
UXKcUMxzk0Iga6H/Tum8+jDeh39e7SOt7vMU/u89lif7cI9GQv0pI04jA7u8M/QJyr04omvNo5fv
b/DVEB3hy0pbtlUm04CBlwOy40fSJg+K3vu7qx+tPErfoFLz+fmLrzqFHEwmzGec7y/+1dgcddQs
DR16K6TBtSpw3OoGoXjOuo7UbHNUTiw6Cyb6p1d8hM4O3EGYZ27Rk5FNmvpA9S6rmynSCEEL+yuk
rCce5os7KUdbkVlayRjgZ43EtSARqdwkEtuCKb1Y8ngIhOTUNvTFR6sc4eGN38fzFEXWFRY8+Kbo
OGHGhFKDQ6eOGYp/99n+hv8X4zjnQLNXCD+xfxsD7WbEVeASrYh8//3b/+pBln/+YWaktErGNs3M
q7gjEYko5RRh/qCHN+lCzvn+Hl9MDuVohrOH53kO7+BKDPQnIe2BUGvt4ftrH7Wy/jO1laOpnZh1
2RkN8EqD96dcRd7Aod70t3J7b853qUoPtIq9pBc8o6HKNq7V9CSV4Yupc9xVqgo4P7OOVKTDt3em
lhWwaIr3SE5cTXkZTQp8EORe3vbmozHAU4YRn1bVzhcpaxP3X3+pem35bzJO+34xuuMQ47P7UwFn
PTFEX43/0fIh4mmUjWHfXylCuFWUlyp6UsH0fI4Tdb6SSALLyCoW6gURVHZGOjqq2m+Hk6FgR/Fx
/31HR0tMamWxUMtThhCKE+tA+ArjZWbtWuKMtKSyytvBfPTLKz9YSUA7WV16cV07vgrCAgLp59jf
6dskWYW4M38/Kr/M+/+wKClHi1I2GUnUCYAyYT+8hVq+H0bx0az4XpS4tNsUE5e6gGUzWYAKLZ6A
uEP1KIkOvgZmIWtglWrn4YB02cXza0lIujwJ+86KHscmuDMS4Unq9BUZebuhwSEixCZQIvK6qwNa
qs1W9LsbopTfkwyw2gobnKw5fJgma2MH3hz5/qY24x3YOVjkeENhsBNFf911xpkQknGxkN0VAT5+
361hEp61XbhjASe9q9rrXfFgBR19Sswke6LhovQq0i28JQVzpXE2zuUK/68x8Woyl52WZo2cjjut
Z2lRsFKUWn+jSPl1mpaLNbIFvxpfsepkf3MZ4j8M/S9u+odFRxqyoNLapDrEs341zjSYUbSB54aA
JfBJNbdL5WzP8po709QDpPa+cWIyfDEXjiOoGlihhjbF/mGqyQBGsZZX2fr7L+qL1eC4IxgPMg4b
mYxz2pA9drr2IOAELpflj+8v/8VKLR+t1CpGNyZMpepQVaAoqcZRyyjX2MBgRRmekDp+9QhHK3UP
ThOXhlYd6EA2jV0ZgnJVN6l6GVcYjJ14BV/d5GjFVjCkoLE9NYcJYKcWyrNJFC6Rc//lazgqxQya
+lZTGdVBqMj1IQL6GtcG1EiTvP3+RXz1+4+WU0EbTSFWgubQWyadPw3SqdQk4pq20yn//69ucbRg
jpjelpUu1YdWmA6zgKe6UrfnlRimJ97BV9PgaPHrsBDI+2CuD/kiYZtyMaZ9kpx6BV9c/Reb4MP8
Hs0xbkw1bWDPRjc6sBmWdu/fD/4XBd4vGtKHS2fYCkQiLceDFfs/fRmLKn+aD37oH/pQextM8cSp
5KtHWO7/4T4GyrK2H1iiUp9WHPPOtwurf/j+Ib66+NFUjmErFSrBhodktF5bwBV7KuYTy8QvS4s/
LK6/iAsffnmKAVmsFlF7AAFs0R1mxgpp79bv93nY4rrrvwRJgWYEsyPckV7+7omWJ/1wUyWfmiox
uals+auykWea2EQI/N3Fj2Z0QOwqWZom20VFj6iLQ8MZesxPvr/6cjT403gdTeesR1CL9VF7sDq1
gyxYrPo0uamS+CwX9QdRkBfL7+kiyxvthAbrq9d/NLsbHZsM4iDaA1UpaQXNzaDS7/j+ab7YJX4B
TB9ehFUYQTKoNGwaS33r8s5Ra+MNWi/acPXEae6rcu4Y72tlLKmiUiiphOr4MTGF6jUXJ4Jxusb3
Er4/J80r+QKqde1jVoW0ItGka9Gn89P2E57DU+B7yMyrBz3L5y0pHBLa3pHKawiUlTSn8pXeQ3/4
qxE5tm9vk8wYR0FsDwONQ7yYznxlvozKfN8xOb6/xWdM7T/1rXi0WPgdrmtWm/H1U/ZtAk0ybCMX
Np1i3Itq77V+NT6jW2pPRHp+8f0sINHHyTa3Q2blQtUeRtrjEk11CrYwPPEBfXXxZUv68AEZsurn
dSc0BxgbmdsgDLcbEyuw70fqi41NXO764eqSIlRz2k3tQTNDWKhaETNmBs7iKF5X39/iqwc4Wi26
WGtU8k7qQyDHEAn8iX6VKafu91f/6gGOVgu/UsoW7kRzMIjwo22UPxL3gXupIZ+Io/1iAh8TnM1R
mPCXqdl4+rrfmbVqvUxkTWxMM0z2jdqU13/3IEcVQGGkXUJyBfZAs3Kbjmje6/YwG/nV31wef87P
Lxp7O7Wus7Y9KAn4jhCuc2sMbLHp305c/8/jhEHO5xsM/qh0vhnVB/rs3VaqINdgQYu1Lx58G1XN
lR99UJeuUVUh6oUg91o5KW0KBvrSKJGwBsUSVNMQVgeqlZ61vYS7vGkVCMX09DyLTH81WFnBCWlC
QuRDvFSVhr1AqKb10GgyPCvRWqehdlsRwe1K81BhHYDXetzVxkUu+uDnadO41jgosN4wyw+yTDwn
dZz9OFSR7JWihkHSONBItuBKJH6yV7AL9OrQD1cWBqEXSpVcVQWdZFkpgpWfDNOub/H/qBE/bWMV
akCftIFX9jSD5RIvdFBItO/fj/BXA3z0pTeDkE7TWFSHrlDO84wurhllqCANbznXfH+PP1dzonW0
E+p4dqh90peH2mjirYX/9FmuKdN7yUnKxhovoX+oKiem7lcPdPTFW2oatITqlAdiIy7mcnwEjrmo
p+LM4F19/zx/Xh1E8+irj8q5aeWUnVEtkdW2aNNQHQcG3VhqvL+6hXW01/Q1llBYTJSHzLQwvgcw
sNnUAnfomr+9xTKAHxZpuYPBiPa+PERSc0HPi03GTG8xVLj7/hG+ehHL6H24fkvgkNkMKi+CvR4G
XT04RkVARB354VofjflEofLF2zj2YBvnJCtFQ2oOTVldWr56QV7QHv/1Ex/vV5c/2mjGKKEurIbq
oNWa/xSiVDzgd1d5S9jx332yx/E3uPslhji1+kGOROtcVpRnY+5ZZwyTRu6sDn+159B+/PxCOqEz
pnqS9QNl23bCK6TwYTWr010M2/Sv3rl59E3Nho6lfcktSFlbj3N9TVt+j7f9PpdP5T5+8T6OZQTJ
NHSBTufsAHtJxp6XbK9TOgKVgfj9jEBb/fMAGdS4k4al9IGoo7O4jd8DxTp8PzBf/eqjr0geR72q
G1E/+AY2A4OQr6eOWOAYNvuJFeOLRdY8Wshri7S6CarzQUghh+SFcBgkEXPSYiVYyWaSwhNl6Z+r
YNE8WswVsNFKSzP9sDhrF4HpkSPy7ofSzso1sG8J4pTl/+XEOFrL67Fq5a4peddJ2e5nC9pxYNXR
pkgj0+0a5ZQfxxdvxzha0EXFZGfqFY0qtUPXlo8v0Jmk82GS6/Vfvf9fxugfFkPBshIihCTtMJSL
ywymsLm5EmTr/fvLf/HlGkdTO4ALJJf1pB2aCeZCkISZhw91deI1fDU8x7M6jtUhmDrtMHfmeVpp
50XV3piFeGJsjmgR/z5Yofr7PO+S0BIrJdKBqbBAUCsonGpK5NHKmFG9NOa6avcCSHYJ2ef74TpS
3f33jkczXdcMM4w1Uz+M8Xmu3+HC5ZJdjAifoNdbYCZYpvu8FhyTkLfsXVZeUuVBVOczRd9SwtjL
31W7aE5Ws39i5fziuI0e7PMgqOFYTEmcGXAwIb6NuG8NP2frVg2Q5WLMJPrn/8PZmSw3jmsB9osY
QRAct5KoybIsD+khNwznxAkcwJn8+j6qXnS1o5yOeJtXL11ZlkiCwMXFvedwNmL3dx4kpnw4l+Ar
KurZR7td58AogJJl+np2oumW+PtdEp+s4P+cqfxr0I4ZfknXVdXFh8AzJk8Gzok4pvK5OJRutXYX
6kjtt1I3tAu8kX3Y4QKh4L7DvXS0o69EgNeX8D9mZe/DhFPaXVqzW8WKNdwvtB4Juay9iuM1t9wm
Wbyx+lenLrZ/v+YP9tP/NzI+TDlJlLsjOP/iQil0FDYtR2XOVLpIORr7tV7oFoVFPB+mtP6RRAPw
Al+vdFLPd10Tw+mAz0cZcPXHUu0DlG/MWaoZV61JMTq4wZgmhYXyV2osHQjk+FTYck/5AHZ9SH65
utOrxqDdwEQmQPuPrTd+hOhkchqKcZOlXv/9Ij+ZLdwP091EHYPTR015MUw42xblP4E/LF+Mmk8G
zUdzIL5AV5tCFBdrph53diQhrK42kwxoX4vHL6Kyzz7lw4Q3WXTjs0NXF+noc9D3v129dyFpLP4X
A+Gze3T94H+N/cVrK6mNobgA5TuMtnHKIhqB/37/qcv5zyHtfpjw0i5ZdLLw7dGndodkWsSjq5fm
4Bl0KdQqjdkktXWNSwjom5oX7mGt5ClziuZoT0YKBbGng4SV/n4hWXAzt41FI1bCTjUtcI1moMCH
treJNKrR3SSjnL4Itj+7LR8mzlgtUdeXg7pEwltX4ArYQ2z+flc++9UfJsB0WUqp6Cyn0UXs7bJ7
cjr1+vdf/UnMcvUE/vth0ouKCUl1+UVBj6S8ei38BGxR9+BpG4vubTHlb//bJ32YrMxxwhDYk++C
OvQrqSAkl/O8Be9+m7YFBJ36NTHaL9bNz27Yh6lKKkD7thzTC1B9D5SQpjlHG18lzP+p2/iPedf5
MEvI0nDqRUwpsTwOIU2bGqRD577sD263LRwgLd50jNPfgSd20VRjqKK9AHFwl4CZcp99irxh5q/i
IFlFYFYq8WiY6XpJnnJ6hHxwVx20oX+0Ao/RAHM5ynYjf3a67f/9CBF7/9t851yHxb/e5ZHsfiZs
pS7TYv7IK7luTTqe//7AP3kIH4EiCK6EFaVVfnEL62ZssfpO3RdT0GdxkfNhDgKwF7tGXubMoJfC
vLNFuzYjONTYk5ZL5rq7yL2r+y9m1M8u5MOcJGPgM/lSKOJ6Gu3iLIUKan9xFPJJAOlcP/NfD0AB
NIW84RYXxz3Q/pDrg/6qROuzr/1h1oC+X4rRndiUB3keBtz9fU1q7otH8Nlv/zBxkKwrC/bN+UXi
9ilFeonN+Of/NnA+zBRlpYu8aGzoXYmqN5A4g9CdSx3+/bd/MuN97JSG2Oa702Ax4/nFNzIxNGfY
SEZpMPcyecrd/Cdehi8+65Ob9JHpV1eWa7i6zy5eUj2hUjfoFCMJ+/cL+eyXf3h3owUp37hMJbqA
cQ6H5N2XXvW/Pd2PfsncNqnuEzq/iCxow2FkUSiCyNr//Zt/Mug/1tMuZKViV6TFxQZIVmTlD9tR
ISKr6os7wwLy32GEff3kf71WUVznee+W6cW0jJ32Rpq8Do77PFoHR2N9V9dGo0M7HfhXm2npwqR7
cbmJ1mxBRV1o9TFh6Bn3YPPWwj3JXu4wfqzG9pfMn/glatErqZyTxS9yu4FJvd939EzbaGOH8QVU
LEVUgBoxPuTexiWUlTmyOrAOzXJhnnfHfCudQ9XTIbO9Tu0tnY41eW5+AnyeRlvzwNqiZcJ24vvg
OjeRZ590YR+b7pa/Y+XgBKxmM2ARWglIzIiA2KSfWDh8IF2peEAAuGG9MHhwPoIrnSUha0fV6xVI
/R1fQXvdI94n6lDR6M43TvOeFQeqA70CVz1dS7Outo1FC0e3FVMO7J8avYw23QOg/pCv4Ag6qvi7
3EdTRyBPX8wGKXxWb+q2pWFl60bnLPrtOvTki2dWvcGsjzj9Nn1qciQfrSCzHTmhDwDkcanXtXAm
gV8M6q4S/Q0JjpcoAHwFjFE8CFTwluZPDp1KBfxDy33hO8QB+9CkXfcNFj7x2nA8AZrkrRLjvrLH
XaFLthZJuMRi1Xa3lntqezyT7AT7Vq1jU4TTYlH21++vt1DAGmaf2JvbHvzZAleGZ5PK79eLxPjF
YXi74atMM02+RXXdW/m5e0v6gl4cc8MF//3d+Oytvv78XyM3GTm+Djwnu7QZfYYicr4jh/litb+u
jv8Rt9gfVoS8SOKA/u3iMtjBM+nzmduu5KaaSy6tdM0vPuaTGdb+sDRgQHIbiqcz0ufuTtKxWhMN
LyZWGTrHhr6GlSG+mEk+u1sflgqd6zov+5YYo0/sg19RJmeDYvjiQj6bpz6EkXU/Bago2V9TJPiY
xOSde72/tgT+/VF/UrpLu8P//6w1x/KOQ5nppeR9SCZ8es145IVLeifknbjGTC2SO3MLSXpbSfMi
uue/f/R1M/gfI+Fj+baaOuqeiCsvurfdtyho66faLkamp0g/ScrSz34/f1Xv9ul1ftiSNoEyREOv
0sV3UhNOguPcm6LxQ6SE1c6rXHKXmaZSI+oDyJANvpilyVCmqgDmHhK0MK0C/4sR89mVX9+Nf71f
9DYpheYWQV9W1bc0jKizEaP/BqfhbWx7jsM+U1/V2H7ywn0s/PZzw3aXmf5z6ee/irZ5bn29a0xn
bX5pSvnsej7MF6qTS9FQrHPB+uLQl3xtT89sB6x/a14QnQHREFb1RSruOjD/a9h8mEC8ScyRP+Xs
zs3uR2W35xH+jyiGuyag6yOnJ99BUldE4/bvw/ST1/ufVNS/HpaPNblw1Kwu+Vi9lWX9XpjWFyzt
T95t+WHmQGPTGr7dq0stOqQRbHzd4bvvdl8Ms0/mwI/F1XNv5F1mW9mlE/YtdpzrAkpXZHxHf/tO
Ltb3oJy/tIF8Eu18LCeuspZu10ooTmf21XIs9CGhwJd/1POtNf5EN7dWgOf//kzEJyPuYwWxiPyq
V4GdXjIj8R6dpXV/ullp/jFKv6C/NCtrmwAGY2SRWDbKYQEQPWY6o6Kg3vFdrJM/NqRLh2qh17ka
NtEowby2nZ1+sWH7pz/kP8bpx0rkpp2HUdRBcumhOOYOC34c70uIf1N5T+yDyTS8RmHNOyjXzTU0
cxx6kCEWXRP5oP3pvWLxb5cL4KZVxu4ePvGOn7BT79wizL0ijKuXpLHDa3xRxSkxFOrJ/KFvB7JS
NSnSX2b/OvRfrBSfDNaPpc8uAjV4aFwPJ3sgcLNsLdovYmXb/ecs57/u1odguQngDCEFyaDdFPrW
6mi49ytg+01v7V1pePe2O/p7y83fchRJW6RoTZiLAmrHqOKdVzoPjekhfUgCX+6Eb45rv5va1YSU
gKC2Cg4ZLzGkm8ksnnMrCcLOGOInoM4ZfJueSLAViFOSzFp5GYjCxJz9oy2G6owMYYJThDy0q3wQ
30L8rGYnv5HCFytdO90+qNofyUjM5oOjO2aji227aeTNTFiwnmxjgX+yyPPgMNaspX1tsxLfAvWZ
R8rtjG92O6n9kiOpU04C22uhe8lTNVn7JWmIKap+Z5j4Y8Y04Jyjq6H6G5ieh8bcUjEcb02rHta4
alElysS4cb0Z7PhA7/5sATfJRdb8mAdTPVSmXdxC78pq+iCG+N5UVvbgmtFLHMPYLgtXYqQw2AOJ
rkVM4C7byaAmA8e3cQWvQ/aJkNw5C36S0lDrhQNNoD/y0BVVGlZS3jtJzK6hj+QaozU03Hb09i1e
3SNlip5e5zFoqrKSR1oK4l2u9Tv57V9wBNKDlaJJqzJLPOlqUnfm2MlTwLH+MS9UfDCLbADwIMfh
rjRVtxuvEHPOzx4n129RAkfROTGaeWv3hnuEkVveZEadbTjX1s/swbyS/HntvmdJJ3ZL7cFcuHLi
7a4H5eZD6004RwlzuMd3WccB/wgmLaMoi9OlDmFIHC9hPWYvhq9/eKaZQp+mN6tNAV7BQ1VxeWt6
fbLWWNBTOBCJP+ytwXuksWXXp9n3caqLcM6ZlOJ4wmyh9KMH3rzX2X5JPJxJ1sDsINOXGAFIULPy
K31jJpLMW1CFOio3rhp+oSIIa69ZTwH7pjTai8ILfZQpzK1Z6WyDLnoYKImKhwB0fHeD8NdY58ny
i+ovezcTtC3RFoaCyUGF8GAr2HIrpdrOTJAxGFsiu4iPbkY6Tcp5k+lz6VWgKnEs0YAgIUykJaZ1
/madVzsT+4vZv0yoPsvprevJKZpMtFh/vCanjuqtXzx4W/hAAxMgtWXfLiNnY1W7IY56GFGP24xi
V7t7LelJh+ByI9XwYJEFd4Ny2KQDwtwYMapazZyfrdibnqLENVBHLlcb/Z6r9gWMp0ImRzvGaVm9
25l6s3jVdY1egPu8UNHllE8mbMEEGJ8dGWvavt8HcBRgKSAbVaET2df7NwieZDrvr3+VAblT8bJu
AO5yT1pCmDi/Y2ZaqUBvWK13NQHpnCFrBs4tRH7Q2Vsh6gOAou3itLekzsahucwKQIWywlbKfc1/
vehjydYj6MnzkGCbEmPTeXiZeRpyWKV07EcItEd8bu0CMubRSR679gc22/VEUybX0RUveJJvzOL3
ZEwwmNHQOHJbW7/zOFs2pO3KNtgNOJVK3zsM3excv77TUKO9iAwWT37H07csL9TzrUgovOO/tnpv
1S7pEsZFtO+NYOX9I4aK7rqrlnTiBip9MOk/rFwqRa9PzLVufWMgNW8bIeOah5AfkzRf2YtaLWCb
zKVbEcLROeZ9H/rm1JQ4B0mDb2ph30RZvs5qXCtT6qMUZ7RwssV5LnwCABBp6YD+V3eeL/ttwmCr
IrnHGb1J+/R2iq7qB7HPMIv7PZNobMNXajaqUn+6PD/yPWuR3zbgzaFG3WTTtoytQ+KqaBddhyEX
XbU3gTVupO7ueUZ5FR3Z1VprXtjJCq4/8oz2zD+izNmbQ10/RGmN7685CRwCjBJF4j610SeNLWiP
aevb8QigbfzVxdEfMrKbUdAbKn/pqaMHwrsJ4uZmTJkWGGxxz/uTGoekAHMyPC9qiOD/1xvV1Xse
3TVKQeC7ts35rdPWTjTlWlgp3LC7JD1cx8w4jS3JAGBbyeL9xkO+s8DCVEDSJaKLycIzya9pAIF1
cPQvXlkziY/HemL2ng+Wm24ldyz2sm8GYYSpchCWj6lExkH9fuIM8P54eMXvdonDkhawofwZg9KF
gYDoqL2eeCEbEiu02iD7xQqfNBp4ltXpbSocUGjjt5KlpJMUKSfm+3XA6+Xb4EyPUUBaihlWoeko
ftvLS259o+Vrg4EP07t55vZrxsv1dbt+leuH5JrgyNiUgHaSwNjnbKYnz6E0zUFq9YIY5rXjPeER
d4v7w/aiTV8Mh4yuQDf/5Zr2amEPkC3fr/e9RD4u6uyhV0+Ju9xTIryHHHOofO/b9RH5nfdmyOXd
EukpdhCfjfMCbDUJ7iVTQYZQNfW9ms0EApEEp1bvArSNSKpxKJXKbgZxUb6WIyBNM7vzrPKuERkC
c8xCsSb170/rDAjfYZyl3gi7O9ozDp/S9imAa40HPTFEy7zcezkWgwb20xC55q0YhrUxA1qcaDaG
ItcMqzwZnssFWhsF51h/cihlfcFEK4RWTw4mVR5fubGWYG/g89qkaY8tIRG7UQw3i3I3/uDfWHb/
2JjTy1C1D4s0qNRttvViss3k9UVEdhnHiXc9ZY9jfyMh9aaC+VubxEfFz/t5gJDdNv2pdv2fczGf
mzjaFqV4o0/yKWUpo9QBMaZdz4RaCqcIXCeqNCDzl8zSLjIYOjTrB6dun1k3yycyrvs+vaLhglOm
JEKbkdVnnlzg6tIcb1QULDvipvgnEip7N9HVDyGjFhpVhypCHeC6tNwe+0yKqb7Xs7Ud3BgfgCR8
4RwROLtTs0jJpsbN3UYVNmZn2FGK3oWiW2BgNqO3pm/COdajV4KlUvW0pRfIPo5edaDkm2HbY5WQ
Wqw669XRch1YyaEBBbUpJnfc69RbHgV5t/tZJeWxDBb51pqpvBXU4BQrMQcodzMq69fuKMrHuCni
nTnCfgqzzkOYMZTy5Bh2g1FhsKkJUbOHU0JJKrXs5MVTSfo60jFxdCpOk/OiQ15Xl+R4KZ0tzkkS
5NF+EKV7vd8wDjs6e3mvvWk5mCCh7vA8dDI0oKOVZQ8BKBYWxjoaV791FLlZ266t3EfG9bQPRIH1
vdKpMFfY0JPDklhk/KAyLo9zsLgwvsblVwu8m0Srgp246ZzJnK8yFNr6fL8QsDyRLAImZn2/l24d
94Cbpu5nZniURujG6Z/7IC8ghDXjn7ox5Exttphi2o1lf++zcQvtOA7GMNW2Cntbj8aKrdkEmKck
r5yNZsELjK1+riqkbAqxyFb7jEXbQ/YnqrK7jRyvpPTbvxb/zIAugxxdTL2Uu2HOEXJXvgk8OEvZ
MnVjjop77O9NDqE2ciqQ4dhL9Y2KkvJb3FCpmHvVb38qSdEWI1OwfO86zFxGVTo/pwQOZqta9R4n
sjvh+bY2nsEyMLsUrNuVb28iVPMKX5hrlSzwRf8LL7ezba3YeojQtXkruTgu6eDrPqKnHaiwDDec
69naFDY0LtWP5j5OPOrnB2VsgI4XG0AKAZeEybpOuBg/DfDN2FnbuWfIv9ba4f9+78aufxn7ZTyB
idRbQ2p5lzZpjt3e18YjRGb7l2U38a2dI+cpGgs2Gly+eFgZEPfWJZmhtaFYLoxA4VxIXfHOvsn6
3ivcQa0ziVMRI9SIGh8CE56Is+s1UI5BhqJjMs3TNEmm7zkaQbS6ZbQ1ZeYekmYod31eWce5kf6N
AZeQeUfOj0UC1ZP2HHqrLVKnKy5BrmnRhm7WGfIcRfN8P9h+sFbtmKarPu3NV+EZXdi2xnDwVdc+
u1NkQj4EERZn5neRZj/NwrsrBZtCLrY9qcpeVky4BDqiH/mbdOYsssvXha1gdyAy3wyBk22ca722
27KESNVxrNoGd7SSPmQ+WmyiEyQjIW7DJ9MaiZjgH/rAaDdFIS5x4wboEFnpeIvmIL8N7GrbL8TX
yi3vMwfk4mTtIs1WqrWax6y3b2H4hjKQUO6tlaNaoqLFpcWXsAM5XEtwb8o8zHTwgL7ttsE/T0Xd
eE8A87200cFI/hokX28HXnuXeM29b1/JdQPxnkBfo5fz4LW7zDB3WTJvoxkC7xgk17QPxzw+lC5p
QtGshPk7ru3vnmkAmcX8cLGMmNTJ8KKYCILcfBj8dGt719qgIqCTfoi66yB6KBQcUppVNqp2/C1s
X65abgM/eA60Ilpvw7FIHVohvHAomde7zuUWCiqm7Oy2Xeo7Y0lufa+86Wq8SSPENQu83TRUoMZM
v9z5dued5xKSZla6010Vm/6BiZ+zKzuS5kqaYNEspyda6CJDHMvSrJ8kxyXFtlj6O+WxZZiDevw5
+NI+9xKyb2El5zqPzm6VPNCKBCXWYn1JxpuB5CqyUePWneCEzl16Q4Xpmy/Tn2Ve4eJLRUORafFL
987dPKW3eets3ZT0vhVBpbOuFFS7uh+LmsZm2Hb1tQqxc9eBzsOJtbCb++eZX9gM/c8xGLzQqTzE
VwWphbgqYCX3xZ98gESoSrBwdUToX2byz6BdBtF465jz/lqI1Q9lCHX1t4VoBz9Pc5Oa5aGXCaNU
I63nuftK5zDjI0Kl2vSf2kAj+lq8TZXJgapi73VsuD6XJWU1BN7OdhFwpv2WrPdDpkpvG1U2WF6V
/mmpBbGqpVxdW/ED13sPcn97vWrTqu+Lcn5b3OrYFYzfpDSbBxq7sqPt1e4fz7SyvZkU2VPNdA7n
tDzEyHkO7uxfKza7p1ibJ8cJjkbX7I18fMcauPOH/ugCOpiTBe1Gzy6PmB50aaTEpseHOon4l+r7
dF2VMAUrgwnBwHnTGu++RV1CN1PHR70CKIQh/943yr9x6ezZRAFiuNb1V82o/DUbm3VZXwPYKbsx
eF4ci06aI0q4lt4iTo2JuSjuirehACvp6xs/Wc6ZlyDtcn5MBZ1SdrmTjQPwMAZ8aIzbAC5vKNgW
O+4SDl38E8xJv6K6xACKbXxXCShCqi9Dd0ns7QKmbNX7sISFvKZzbIrJ88Cxwy6HWYcL6anmrMFn
JvDYKy9le0TORZWhusmD5T0mP9ImDcVJVXznd+yqnPpqGou9exilJy8oT6qZz1JEd37VEisy+mxr
uisscYxFee2ueJ+AaRbLxNnFELxl9LGzfnNa2jtsPYv+Jqd2YsXbdD+T2JnwBA+Nfxpa+96KnSMt
NfABDf+gjODVW5a7ejRPdjz9ydDQjZ5FKiDvj/aVSUGjyKmox29VrE9ycG6pEauBaJAaUp46pNZ0
b3fBzsz1H78i9WnG3YV8zXdqD2lt8O5a1b85AbE4dyKdg6fCc/ZO5RxyoszVNIuBxxY/TbF5Fw/F
Ps3z/ZA20CsBzuyov3QYtjL0plmTQmke3cZDs8dBd5qJW0yCPxyovHtUQssaN2G7L0hV7TlvNtdU
8xIoaA0ZJDl2HYHxFO0Y0fB8abooW7uEwUSo4hpgMdzJ+SF5jwvXMhhLJFtBYpIeKqP41FYBIpPe
KU9WZWt4rbp5MFD3hEY1txROQXhbBW5dX6w+Kx9T30nC2c5+zfnw3E+punXKEuLjZFk35bUCjatk
rBuTtE5mjwwVeKngHZnLs5KTfDO6an4dRUo9ZTCrI4m64FmPwjrEFqKz1oUi6xV2Nq8X10EVBsI2
+TE2Yw7wl/FT22qEnYo9ezsVkHjTwh6OumW5dPWETDYWQ3/hqer3kioBjlJMD+OEnwm97eYyv3Ma
4pi8JfbMCsvk4CwGmiLKBWxEi5qJQuBQd+61sc5fsGhb/nLugN3cR64NLLTo7fiVsGF49Oe2JJPZ
zyuL6WotU/+d8MJ76K24eTX7BT7P6AuFp6yxouxQZ44G7ONIuLA0vakj+xR2v8obQwWbiWWz6ce1
7VbZLhUlpWy6b5MbWbvmUTdzfYRQ6R/+KbQcHZWcZ+wFYTnCao/bIT9r0JZbMdScr6desymyxTwv
fY0eWwzmmsVLPQRL4f9MR/OSRMs8rys/m9azkQZpmDvdIInOrGaLJtBGE9eKZOezYwtI/Nah5VJv
bBnmfEp8M98LEXHKWKKcRk5rhoYAu1/FcBsJgQZvH+d9+q2hqWVHNeQMZjk19s2STaGfZ9T38cdN
hYQyFJquFDY94pSLydjYna0OMlUKchFtbi9JG4s3HDDjqR8L6zmTo+5WBiz0e8OronWVFfo8N9MP
qSeSWFxBfVpMGW9aeh/egC0gXx7GHnFd1J46p3P2EzS6c9PExZmia+eY5ap57gdpf2uqrj5NLRTe
Jlbope0rZJzG2ZWfsLKYnUaJnJeS5DBV2Itvg9oe6WEjcckErSOypx69eY7VW8/+WC8r5bvmqRzb
MvTjvASQTUGKOzfwS9tK3Zh0m9yNTUkNvd0CmOQV3pQQ6FeFroZ97jR6nc0eemzbY2viDvKQBFpW
K+K85jclSqCf5i4Ct9qabDp8emOeDeVQadiWM3TRJhqXOxvHAUUwbYPa1Eqaclo1qUB/Hsiq/pnF
IJWFbPw1ZdPNZq4KvWvzuD1mirSwMm1Q05UcwtacseE145C/y562OrM0OBZoqOrCQ98s0yaaneKx
hPrzarqe2LIUibumNjiP8vT17Je65oCXdxl2egl+jVGShgWW9BWEhAAViqzCqBnwrgdxdU/ifVmB
QMd+JOp64+bc0TLr+jXpjmtsBIRz6FGlYu6s1oHLHoBTk+YNU0cKwzWZ+LQRJzH3cdumtU+5zWJt
m8hD5BPH7a03eMMmoMD9jDR8OhiwOUNppM1Re463aqrMJ4UnXVz3E0eLGWRtqYkUJYc4l7qtkhDe
wLxFMdZDT5nnmHOjNoLE36bcIcFq79MQgVNR2NshmhEQ6BLlmVF7L50F373HBbBqB8DkERqt78Uc
TzthzwtbXAd/pEUANTTuBAwdEZVJoiuZywb1MD2rhXJ/G0XWHuVsEIpG0e3Y1n9itrBpWdxia3nw
Ajyp2npKOQ4MiyW/r7PpyBbutk+LP03FnFZo8SZzImmVjxDANZYLu8aNMaqs3BiOVW/yUdtQrWmt
4nax6NnmExupx9kwbtokSWlZyX8oX9Pvk7RPS2SxbPiJQHlQ/cyJn6ugoZMmCh3X2psZ4m6hnB3j
56cRO2EeWDsMxFhtQclrh8xphJuaJbgYk/1U25yJUHdkD8uLTxlTk12dHtEhMsl4Nte43EufGkVr
BKjpq0D0Gu+ox5oYx1Ts7NNB8KW75BQt3by+HuCzgWvZQ6nnoo6/Gb19jlX9rBz/z6jlwfHzFzVC
OcAmgA/d5eC4WbRmhZpespKAWg8liSk3v+2vczAJBCyZ1tyAxyohXTve49BrTKOSpKtbPy9CnOH0
/Zjz8XsVT6/9vByaUe67hbSknr0HVB9nesn+xJPxYIELdtt0WzeV+827LhxEzvM689PfGrUE4tp6
uxDVko3kxMQnVbEQFrS+9c3KCurRjNeOY1SOAvdFpLcii54DmT5lkuOXKLD2jCoOWGWtoV2TTaeW
P741M+t1MrwX2WYvthePdNL47qpmnSevf5SNPEUDmZd00fGJMr9i41XF1iu9H3PZzQwD7WympqFn
F5pnOGuKyErjylDLCDHmtrvJBnakReGsB8d9axPjbJpmtg4S0R+mbOi2rHMWCDLnYaTBnlMAznj8
lufd3fJ7nuIluSuYP9YT/vXQybwd9qo/ZUB+Hj/DVJnnqSZZENRQqX2/Im3sf+vq9Jv2ZzPUedBv
lnT6fq1ATNLxbhgkNtuZ6hMnDgN+sroeQzcxAZPVPxpYWbf97N+nfgYrf6TCsKvMmqmsvLWvDnpX
SnPD+3TsyiEccw5bgHGrjAfEUeTON6yNW5XfF4s0qjs25N1BaZOAqklwc4CM4pPpXgdHB9JlGMzx
Q+p2r4tGAjNE0TXhno67IGHN7Jre2wyVeV2Bk6e2rA+B19/qlPCyLm48RnusqbcrvT9unRxja/nG
ad3ZpNA/oAZslYtIATgJ7m0lHlp6JNeW6r9HKQ5lV6X3/NsGTXJ2rIX/ntDLtoZAQADWFA/NYN+5
OWns0jLPyq9qIvHuF5ky+soX920x0TvIzqKOflbd1kmidF17tURHMx2LnCgirSxW7IH96c2UiYBR
ED8bzfJc2MiIowk6YlLphhWXvZDyKUJ08y4/23nhbifPSLZFzU0n8+6FScThhfb8cEzzP2ZhvRI3
tWs6SFW46Dn9OVZZuYf43Z1Brbob2Q3ttjYxrJZ9b2BEDn7iuW32ViqxiFF13M1jexcLajOqzOCw
a7o2CbjpsunjZPnWOewWklxi/bZ1+2SJ/hcdxMEp8jxr1QxpG1JEJ484hcuNch0Ki6l2POOrvqt4
agl7W+ms4obclUtWZJfIeAiJRAMWmcY6crqfo621PFLcFRT8JdfBhrVJMUxE8WQ684RGQf/GG8C6
PETreJTNkch9umMJR2c8t86jVxgU/DSRiSdZsIVqUpy+rtb8LDfUvqWpOvQV9yi2SAaZHA8e2GVF
a4fU/kUWxpseOUgq4iR/SmEehJXpkfGC2b4h6THe+JGqcPpY8badGu+2GpWNk0L/GiZ6v1H8FuxH
EtzIXcY0ZI3qzTDr6Sx68acci4qz2YqT7jHx175d19Rm6CG0BmmSzMlv5oFk5eAwvjjRYHQzdcsO
E7zEUNQ5bMmywW72FLmQzQmomR2zUa0cUIfrvhPOmgm9DM2Kg3NSXEmYJBZTPew4sOxFYWw7N5pC
jVplHfvADQUx04PZzd2m4RiPo22EfN4kJ+wjvsnKyAjIhw6BMpDT8VyCwdwhCMHk1U2vVUsBSy3i
4F4HBlt4i9xyw1kj9RrLQTICIbQP7nrwOOIkjhMcAibBJbLzx0kpO4yyHqdRLauDFQtUbqat71L+
h1IB50jpDRIguyTqmeHDWVnypq8tdikelSMneC67lH4IY4NVF96RvWb7xjQqSwCNNcR6ncfXLQ3Z
Hdt1srCE0rap7RF9jC/+6MZAiEAB8TrrKI9ZPOLEbjE57w7+D0fnsRwps0ThJyICKOy2m27aSGp5
tyGk+WcoPBS+nv5+3NXEGGlamKzMk8eYD9kWBMBh9py6E07fgkAPE+bHfvGMh1yolfj3EKJyRXRM
mLUmiUSTxyk+vjNl/uQzzAhnzMIjbO3HIF2zeO0zIq2a907OP2kK/Niast1XWcukHPZkcUgJEDn1
et8zCu8ty1/idJn/s2yah7AGbx/wbArqSRxkQIjl7GFpN7WsW1VlLjd/YdoeJu6xJWZrtwouyGqE
zj6vk4V5mUAmoUip6tO04ta5adT5y4/ITPfgC4KRsfdL4qE3iAouzTeCrN0LFA9iZ6pRRx2xAXFS
GE9eZwM74GfSHIk+lPvV7P5kdTDFOGnMdNukC7DagMpNaxcBl3zRKX+CENE3LSV4eWr/sQzQbZlu
blJmwfIeRHJnC2rikDn1aVD+x7SS9mX34x0sGbIS3ILE74Yfh6kHCF2HsFcsvk1/re2VKKQguzea
/sXYIk/ydj45jQS20qxiWkB+ZoNpxO3BfCc6dD3UgVlHYZde/dw2L+ZqlGdmluZJVQI79dp7Dl0j
P4ghLw9opG5t4/0ZSEDbqXwldtoG95AehIzEwTZWN0sVNc3ED2Fh0b6sOdugNSyPtrsFD1SldbNN
rCb8fIMQ7RyffV3K3VJ16VcWGi1ougDUade/uUvPIsv1Q4ZtBfjbsJGCJhwBTzRRLdz2SrQRcNtk
kTHpG0ShOAvHiQE1HnxheXcd9W1UpvXUJEl6cIakeqomh9M+scd7y5d97EEpjXzPG+JuljAh50Dv
Chgkx3nR0wtAtbplmPbFRl/bbz7QLYsPtUaeg9eEkYbh55x7AR6WUOdHsM57hRfIYbAqcW7LojqQ
7KSvaJ035r5NOnCRr1HabEkWMz1g2owvc0e21zDX+XEsTIJlFsnD7Bj9AaStYHmXhru00iryW87i
vu+dO+bD5WZKmzAL1U3EP3G1XpfW657q2RwuRjiRmFDY5KsmPnFYyRB+2gM+pG7RO1GZyjpu9FS8
6aEyj0UaFMepkeIpMS3voJAU3sLWFufQAFszkjWMJMbgD9XE58iHofgnFZFJ9jp23xNrhKNM+/ZF
gbniQdSS7IaXMDSOtWRBLUabulvN5Hx0hDwRzd7HZrUBiYYR/JqhJB87rK3XpsejKJkHJ5q7Zb1j
D5H/+EkOaa2ziYmp6+mxKMwrnIiHRBIKsvjLUyfoDF1j4pIECSjBWq9/0sENiadigd0ka39WIKq0
QmP5y048SC9eb8/Bx6qsgrLmg6e2kAzHc93k7pci2f4KNiom4tdWmAOm8kRkNp54Sges3ay8U5EX
woPLliY9ewxRB6vJmJamoOvuSXrCp4lumg19Evh0MXP44C32fzrlHXMt7IpDdn1RMQhcEpoc7zBV
gL9ZGYbCJie0UJBNSiMDu11m6zzh2hitczCRSFjPpBEpFQU2TBrfwve1b2FmzsYyH/zCCY6rYkex
yCShwhW1e6enWsfe4FHUwyFIIZ6p5b63YeTlpnQf8ZDt4zotCKRW4QZTJWI81cRuvHqSJPmWIe8/
S5vNa8jE9IncM3gaMi0PdJHv5cwdLuyiisdaWbFduvqOhyr8WHMFZLE6Xbz4aoko2945WDp4Mg5h
UatZNMek78anKcNHgzYaZL6WY/uSs3F7rrowiMzUgBc5EnFjateKLc8RP6tT20eohfKQWsQDeobB
7FtjhtazePpxTSrZhAt7lKeV/A26uj8xtblRKWT71oS5OsxAcHhV59NLvmTzYV4N+WX6k7ilY+V9
rlk/PjRhM0NjUQ2jteAhqSzjsFSl++iPk/8k6sZ8bXvp/zqVUD+J9v07AfngaW6F87WGVnFbMw+q
WWWyn6jS8DVphv7LcVMdQ2psTmFg02y4cjjCHpteu7aeD27F1hA3rTWIFltnd2bZq9NQOlakxqb/
bND4HNXo4sKd5H1suW75PptmfxYJWCuSXvuhYqd7wOtu/OvUZX8OPbCXxOuqz4r8jb05klpjTrN4
VsUAUCZJimrF7MDRaWZC6CRlsmjlFbZEgbxpBPxQIv3MfTehXs3C2rEpdB/cvmArgZrgivfhcAl8
L91nZTi/zibJdWvgEZdmzIb5zvpd3yG3r28b2QwnGJvTLjWsBgvegKCyIIH/lDs+8Tn4m7DmHaz1
ULR+QU4vEsF5KBX7+sa4nyaXDDrBz/ll1wFKo6QGz7HzbvpT58G4l7Oazhh+s8oRWAqdsbPrHthF
IAOjfxYfOJ7JO9NtZsZHgXkkS3xiulbqUCTkOj+us9DnxLFWoqKaeT7i8NLfTyLXN7NNmRGK2rgn
cPKT13sCCdCaF594wJOeMuiBLToLYsO8Fo/HdvrXaxTQ+3LtxrdlWPKzcJvwbyBWEaW5lNfRA/4C
uWHDj5HvdL+6UsZDxsKhgO9/AHzhFZdGWFFkB+tRDk74RjIbmUPu2nCRTB0gb8rztP+pK+h0M13O
vdPV2Z1s6/aaJI1P89WP43+zpM/v7KJ19ppVTbOzvQZioBTTR24U5uMYUl4bbQUXRBztrxPM4jdl
Qjy0InVfnNwP/tNiHg7ukFsXv0kxY9veEyvFphGArCIjs526Bx/fTKAbK4n7ICufS4rSd71OQVy5
gfhYxrm/l9JpT2s/2lezzTwMknGSrgI9faeTTWhF37rtsRXeegydXr9hNFlHgZnqJz+kBAfsFK+W
ds1hH1bWEuzy0E4OOZSWmsVcUUYeRvmRHsGT2qwnWIZ4NRw4ZXosHQJRHXsdbmCMZuQqYsZ1o8lE
B/u5dbVRxS6GaRHWZg2cPEfGpI2xC1sEBNM2+Dt4EHoauuL7bmjDX1mG8UrR3JWrad8y0cw7QxTu
3h7H5oFFqhn5iga3rAyiuZYtGI0VFtOJCW1nWYpjmrCa7+22iAN82WFo8hwUff+bEEP73Xcsw/Gn
gmQ/eT52CBU8C7fQx7wmPXFh0CGAiZ6pMar1EE5Tx/Z79p6yJpufvF6MI+MjykcwiUGfaz35L3kB
nZScCLHHxGOJUq3ttyFcProcNicTDFSQmv8EZiuNWTU1scMdAoJqYKCW/rPUzXtWZfazYYrhaohA
xEsqZZQ1cxWNizrnAOYEA4KCMbv8J5rqVcJxxsIhd409mXkFTR9+RvcNKcPfngd+gp/0OP8xAgZ4
P0msaCWgMDaz0DtNhj+fmSyR9Y+1HiGswZwktppG3grE9IuzKtyBVZa3Za3si9WMw6VOqEm7QPTe
pdT1ieiWZq9SwqcyW/g7K8Tgg5GbXrMLe2s3lqKKsmBBqYhL8VOeeONfLo7+zgMXwozhTfvWxXom
LGszAj0hCdaYpnPhdL+YD7IOW9zpZ9ahixgy+RhX97+k1n9CbhqTSUBsmFd4z+MUXtD5va6N/ZJ4
1b+QRmcvi+S4avseGxdC7Sd2j/ZckaoqyC2EpWQ8VK0TPBekmEKPL8rfdGzYDZMrHoe+rgYmmQSM
2tR4O2Jvv587RTZpb5tgWNgt8s7dpwNeIO62Zmh+S7uO2y2CsyNDajTHct+G5mnw7TMnm0EHDHmb
pjJO1nxvd5R+Kd57qTlireUvRfyscjhVQa3/W3QX4WESF3V4Z3VkzHLeHCRUQUG4XMavfq4uNXwH
PCsvk5m8NPZ4M3pPRXXhykh1kDBTtg9oHC5+vgUUDpgOB6LycSCS8AB7k2oawvk7hwMiYbf071HC
baWMv5qHfT7188HRfJE3MqOHDP0zq/PJSeQhzE0+RB1cqkrexODf8FiIzYQkY2+99y3JAx5enN46
ZbKPxjZ7KGr+TBOrZUM/aLpmD2Jb7pcxi20+8VLatwLr+brJTm2tzowB0DgN2OzdscoFqHl6sLdl
pkZGrLcIX2tUD3AgjjOvm07mm7UkURDCwLfzdaegFPH2zsQtG2H6EKxMZY1wrpI9JHDB/AbdCmXX
fO97aBwmLrrRkxJfmbt03Uhyjb3G/pp/dab9rihHEO805gg7ZNvHWSQTJIVpzQlgcOhxAD53SceO
1l+7L6OhDoeLvHpCcssxdX9rExnQfSd3Mklv2lX2TsjgSVSkLFqV99EPpEs7Y7s8D7nn8kSml953
ofh2+sgx++yuKVBe2+3gbhons0DEmw0HZa0wAXR3FmtGqyj1U51mB214b7nbs+7rvnOx/pS2vNlZ
3xzMbkayAQXXpk3eKXO4to2+G0WZHhp3ONjUq51Np2j1ZiRGJ/KZ3sDh0xcvl+9lzSdRHkO8/1ZV
I3m7SzPuc2O6GgsA6lDZyz6w/Qs28h9pUxt0kB353F5hDpIIzNx8r5W8z+BqI1BXXKZRk6Gz3lkB
ZGvPtvfaNi4r1lNukP2uuf0cTNM3+49vDtFja6m3BWt2hvy6ppKyo6kMCtyklvYmRPo86PY4ddlX
Yfw6WMJyHWsdRGyYDy0tOVTXewv8XFtGZKfyo2fuVJqIwrb7qvX6KEKDjW/Bi/avc740sZVzriD1
rnGBGL2YXWA31/2ZneIPKT+/SaHhCDpfqiOxMsfxTrbxwq0dcv286ua74j65CVBHv/7rBLauWPcX
Tfni8TXg4c9jShXW7L0zQgmnImcGcA/B4DJTmM8uDm2bb2g/EImeK+uo++nBTSXQ+jTvfKtje7TW
Pw3wBpSuI4PKnU3Ir4cTcat9spTVt1uVz9uqzh/dfQuJSqo5cprxsREQfoR78Fz91+/TDNEB4zMj
6rKKb6P+DGwiRNGU0zs+D37+gqg/W/LYJ3Z9NKw9qtZjlU0Xp16POSweiG/PWicvBnS9IpdP45Rd
O9DmylsQ89q3erFRcLwuiJJGn31Xl61R4pOYNJTnYdERTV3kWqg2hJtD+cbK10qWuwrGIsynpcre
S1bdeRGebIlQPVdPue8ft1uVrWvMnu8akLmjiHqGuRGZHaiSEjuCya9D4Z6rMjlXQKiZO55XN+VY
o3U1mm9Wp1eNyn17HMp8OrgBLgP4xWQmioWV0Fu/CRhlqn0lNIzUF4WT5KaVh/sQtTxODR96uz22
6J9knUautD7wDUhR5If8s9RtHgIXmK5lzcT90mL9nXqfpZk+bNct7bvYTirSbA0Ch70u8moOTR6B
fjb+bp+xKL04NdJ4TfODWftvPiWlcLIc8xiwWzk/ml51ERU5sIV/tachDoPytH1hX06AVev7Vm7B
iY/Um32YtmSVF3esqXarzUitmrjA8Cb08lPdr3Btx/1ottBTywsA/h9NdOkyVyQEOe6uacxHDOv3
JdW4WJbYzWlRchv6HVYCK4f0asqoW7oroUQVT9Z2tZuRnm2czm3GVg+ifD8l95ycik+vIosdWZmq
96J1n9oluWlc1YQjWOS2oKntEwLwAXjwVfrO8+oOb6hoTKpCfpwG+33Ou9OS5RqMZbtKjXk3ZSMp
BI6J+ZQfr5DfdvTELmS+8g9Ep5QETVQ6q9FFrjZCNp09RHbTJpZNRGBlcS3RsNThaQ5Xh1rfkEmf
q0j78kmkwSnPknd6sluSsr3mB/iFRPCQ5uWx7LKMkUmqkzuE1n6GJxW3BV2BB8F6zDdqZb7D2jY7
9A1B2EblPtdqulbmcN+54r0V5CDNc3tQq/13Lce3Wm9RrN1dOWVvoiqvU7f+sN59V23zZqUlEdF6
fCf74EQBv2sGZAMGLvDaSS7MJf+klfwjl+fVNOanhdmvc4YHQw9xmXvHsrTvgSVB+dTUXdGf3dtW
YLOv07Hp6x53JPSGM7yL7WMDUsMCnZwHj/BQcG4ajWR7qDKFZGVJmcjWGXnRaCmY0s0rxJqX1tWP
XZjC4F7Q6GXLGOeZ8cDWzDjRWT0sFDi0ci7bx0IP12lpzksJvkLM+2OIi1fH+yaVeu7mkFMORw1O
5T2cdjiwHW+i4bF1ttNYVfK4rOyOghIxR2JbFSxFvkvQH4O5vBRjcgNafoX3edIcbybQFmIZdnJp
Z62QM9jimiOJdjycwRhCFi2mi2cuz501skkGemWy4PSGLtvVRPWGo7g6hvkwaYDKXBnvIXrQciwv
YaHeWOzgO9JApLMo4GBCL52pYre3fzo0RpQkMe+yUtrIu7Kf3jBYvXBG2T3wIkPjXVLyno+peW8q
+1k4Nefw7Byzvvyb0BIJao4M3HGvV38lDl6bu5E4XQO/jjGdNeCxJ/gCVUPjUhwfuv9KquFUVfY3
OxjrIE20Ntt72JD41SbVqWhh1wy+2KDt9C1De4FR66Nwun8Vu6SkT+nK6Ow7a76nCUOtYk2Xeeyw
fBqekqp4N4wS9cX4J+crXbe5YmsQYet2P7USm5Z5Zc5SxsHIpn/KYgnm5eHZyvv3benWucYAh7zc
fOD+NjKAT6iMazXri71aG1n6L6ThuJDtRh6O7cE51W79BNR1Qm26PXdW3e99DsQxmy8sx19cqr7D
ibpd74pcHFyGdybc/dZ48YrPcOK4S49NH+5DngOuPs0m1Klp3pekT2FAcreZkWztJDmWR7EmT2Hl
3KNRuNjN+Got8uD6YeTCJYMVg3jEjwzV7o16jmb0VsvW8V6EkXwm8Exh0jnVyZ+GF9N9MOca05Pq
C0bAYVVb5oB33zCbgrJ+8qWTUW+ONpt2v6+w9UWHWM8XCUUl8bLLRoSBi5QMwNJl8tIyWqN/jMLk
jKNLgb9K2aj3tbDOYsy/cVQ4JfCaapgV9VDd1eA1nf+UWC7yzN8hv5cu4V41CtqeNeDSsZ3uCV1d
wz3OMh6ypEUHt5lWipb1iHlNmInY94d7/nZ7zJrt4efiU3JPE0hm1XHgw9HCSfkuFf2voidHG1e/
ThyRcmru+bepaaOf2zihd4Dkm84jsi3AQOPcTM32QJv+Dl5nFaVZsDcWNbAFHbCW5Fluexg9aRzW
7bQrkxoOX93uHN4Al6Ocb5371Vdqo/bj/HHkeJLjep/i4QG5+iOU5mPqzPwdAM7sE8EM8Dp0r9uv
jlnFFYUdfki0sIhQefEPO/1r0UOg50eDQmtcF7DRwS/jKTCvneOcvNWJeh+SemO8lDb3c4vM8z7G
jROK/mobL7zX7X9z6bGImL6wm4cDMke2Eg/ZFFySFlW+m5hfbV0dxUhWfO2egmSJ9VLhIWycJK+Q
T8vsQbU1k/ylpLAsAVM2Fj3sBfp02IR0D8p/apyvanqAFALPyt5p+8NOyX4uknj2oKlM+6T+8AZA
M6ZsIzl34t4f/rE72deAuXx8jaoPHHwPEzyq5T9MQCME6G8e22MC53tw6PCgBgbIpN4LJq9QdGed
Df/3R/GGf0N72w71uU0iOmNpQR0BUiU9jjd1XT9tnOAsXZ/7YLgmhYW3AFVDtgO0rSI8tGlB3dqg
OLGy9Gbx5RWBdQd6Alzsf/GzLt7rFo2CmJxwMShwHbuG7Y3yuMMLL+1AGUsUje3gijiBfRahvWoI
kIK5y/4JOmif7xPSF8sy5ne2L7pDac7/CGvuCZ8/56bz4vBYOSGiMvqGlDcXHA+KxLOLhS7sPyZ/
FjI0a/vV8MUhmVIYJuahhF6dQJwueelQGu1xGsxWWNvQ+UPYp7Equpn9UWPu1Eox8zFq3aGUwrog
hHmQQU2jy4qzvMGDFrs5RsP3vvJgC6ET2EpZiI0wkRKxb3sodtzYTfP3xRa3qrZv/CALjZAn28fN
pUaWxTEbjctWgHi5XLbY/ZgdTXYXpNagpEYww0Qz2oz/3jg+pab7ikNtSaJNYP9XAgLD5r+krPwL
Suv2lFrpAtBi8vAx52OFuG6yl3l+Tr0JMA6coGlAHdXfytmY2bTbHTvQreAlD1xTq/X13lNDtTle
+ULVUVII2GSQzkNz+CnLSp/sOacoVD5qlw71mpmk360aEnbuwWNYwYQ1P5oSByisye7XtONbLNmn
ScUme2SBvAjHLZ+EQONYX93Ufa5M1Nme/1wI2AehMf7zi+rZ3ljemfmxaudc1m8q+HTt/4qp4mEp
DpOIejHlZ4c2DRzanF4noN+Dwf7hNdMYC/qpPf4JVpDIytCw/NaW/fEK87b0vP416eo8VjMabVsO
79YKX25xyHclKfAPKy0HYuQwxQTvlj+6a/VbAyMUyX270m+k4L7e4nx72kdbYhXDj9Wl3bfh9BCr
7MKESpaOJsBKOHWPnjMDI7RqZOsy0KnAAusO5rqOV6I15t26dSY8gCOrNpIp8rVMT5pPHi9Fm8G4
7YL8lrLiPg3VkjCNWyPL7oYpzMXqNmG3eghCbWPQoJ2vFHg0j/u0EX+0mHQZqXoB3819UhtHe7hz
8tF93VgenEErHBcrpQvVfi/3TqlQPYrgZ8oonYo8RSIUYNFBQU3rnKiT8ZtM3T9BkuKzoOhLd+OY
YgnttfM/0yZwcdfmnoilQZKg42b1rvJDxCA8sSKuGjc/l0HKolmMuGTt7DQV3b4OC/+l8x3rWpYN
J7ibFieIfzAoZQdNVa+BSV3LGqJTVitGn4f8F6YBXv+T+5AF43LjnAR49DP11LfafemWKWOTVdOw
48J6DkLlnkRBouX2FX1EEE565W9kBIGiPDrzDBiwJI28Xw23iUeqVLqUn8xN1a5vlkdcYC4LYEUN
Zr53C4Xm0+bVaAH49NVUzbvjJNdN+bYk7bWmA9YgNLaiE/bhn4bWrQ4sSUIr0prJb5+AOIAVguDd
X5CoTuV5ez+t2v0UHSpdYzoi/YtJbotcM4g3F2yFSA+Ljv7KPH6aJ/cu8dKr4QWfgTIPYZrHLjag
RpE+eo23s1CqyM5+UZ7/jvrmJBzrQQzlSXjG2aNl05Pxsz13G0QQQmbe2TZgPMQ1VQ+3UpLSK9Nv
xDiohUIOtjAnB7STdKeMjbt+8UcOJQVcb7r39jQON3u2H0ikuSCPKOMh7Y59qa484ig03e5ryoyj
BZVVjymongzPCDcgFvlpE/XSeSkDiXueDTjqYjVAfIZXGrfByplJrVvlYIHewXXI+NrJLYeLSaDB
mbOSWcQZ/8tX7FCm+pVYo2dse3GhcZ6KHCw/WK7LNLxV5YKTOe0MzOiHKUQDhbnJ3jH7WJb9E3wV
iKmIc6s+j3UwHXHJCffd6qodQsLD/zswIe5Ti7MKncUZU+7H/0MKnOzVgK6iVGxlsmtYV2+h2X5N
TckN433PKqJl8vUWbOfE0o3HOguek2J82BohNTrr3l2GKJ+t5rD45s/2Uxed9SZWrPRK98tYyqPp
1O9+v5U/OdxVCcr6wTdwf7LMS9g1/yVu9zh36WXO/UdAYYgppQ+FjOdjdW5dC7HMAlZg6qczwcDc
/btyhUpffUi22Yybj+DU99MwwcO3T/3awelwDNQV2SdXq8YWxkbBO8TJbEeDzt9yTnScCE4VD8dm
JChw9qlgFTBfTQg7xXdQrC95UJ7HIXtLsvofrLyGcl+eSwwBV6ZB2Gznwmfa9stHa4D7jx4FYWiI
bITJyA7bP123WJHb8/llrsF08nrPQvSMm+N+83b3ZQGRlhALz4JzgynHZTZLYBkmyTDr73zoGmPA
icyJ8NsGIxv4ZVNCoQHfWTNVs18/p9W/g398mkbMCNP5IALjZg7Dh8W7mjJh0o+zDjL+bBCMV+Bd
Y8BVG+qzWsl3GpIAYtf4OQ/pc5VgTwD95qk18NERa8DAM4oT0BCk+675qaEf4ExTXHNIzJfabh6H
FmXqUlgscAsSeiv5KNiRWf7wCeuOtrlrnrj4R4gu8qCKoHjc7Jt71jXccaPdtVois25h1SIHQj6Z
QTeUDOZa/h3c4HGQgM8aZzdV15d+tj5gjMeNqh4774cWY3tIi/0CoWxZM/Yo/mW2jP9Qyb1t9xOV
6LNBbYPiNp6UC7OnKvwnR1UPAZd+3JwFtztNkor73PvNfaaWD18xhhuetJ9cY3yrBDagtRdtdSjN
yHwG57EQ5Vcq+JJSo64P85NlQoDvlHqy5/RrUMUDRJrXsms+AyrX9vuWywSH7U5gRbkZ+rdjw96h
Xu6SJYwQl1wT7aAAdj4bkeFRsiHgrOP3QWv8TZsw9guPwRgXg6q9Gt3Ag1BbN9xdvpAfVIewQRel
pLpk5HMnWvI6VYOzS2sDDySjD5BjjA/wXdn9qYMRrk9SrHHb9ndtuuxD3W9x70m7Txbrj+l44UYD
wrIjgVvuIebbBpc1CH7wyfmuEOkN2XgehuBSWu5zY/FSw7beuTnF3+mhwRmhfgTlP4ZWXfD55WkI
ucCOdmI1ZPChHYTQdMRstSGuusfClFjamacWOcn2Xb22fgawPRopsEtlwuj1cW5oECtgK8tm2rIR
kDoYqs79MxZykHnd8dZJ+ded1aOPX6nfFtFizftaJndbYNHApFErLzbX/DwV+r/U8b7CbbQfxaVr
Zg6eJf+16MCrmtfPlrRsHFk6nM6w/tiFQg62Rb3Pk+wUFD4QcsnGU4ZXfx3OKXA9N+6pljlQhR/Q
SDTBPxHU43eh6ulV9wl8EXdESZmdfXucjl6XAqQ1F2vtyn1vwytsrOWW6Xm3wFaJg1UXfwOrv7O7
9EiV+ysqZp2xs28tfPUdBP4OBsMYz1gtqEY86ymAf45Y71Jj5vBS943/BF2TFbC/Pg0WwqGq3oIV
6uRHD3m6r/yUPmdOmC9HC2EJnZHrN89ONv1unwFbmjgz/DtpwbJhY/1HooSj8555jtSaRhmJ17q3
H+ygt9B+I5Lv5RKtqTx7nn7tqRes1Tu0PHDJIK4gEgq/M9d4Lqv5jOPRrmp8tp3iIeXPTGN5VpIF
onJpu2X95ucZcjzmnbXCxGXYgkLYxuDkkUrY75lzgLPqg6ba/yFLOaRZdj+p8dJnvy18yr5BNNti
gysc42GrqJpyJKBZFNRtfx6PgxWevBlms18bT6WdxDgIgEbZ+ZtjlF+Iq9/qqaKsIvy11ImJ6IYy
4mJWgEye+sQN5H7Ohi+vYtG0WerHQclzNTsL5tX1d5dAe8w9aO3jl1kmwyGT3ePYYXI4AnAMaX4J
UiGYgks/zvvCPNo9AHnuOaQGFtfOh5w+T5ymyUhHkqzbOZqFL4lI30aYxmyUUTLU+l61ggC2oCUj
QGFFpo2jUa+fcpXvhgzw35iiZQ6vkPRfi1G/zXYAMKM5hoXTdqekTkaWYPbew7lu1xDPyyu2Ecjv
ghq3OxP0Tik4tVDx6hdjUt1xYvEeTS52PqNrLPHUYJilh4m8dNVi7ZWEjXdMjY5sn6TVlwSF7aYd
wVkL2il6XdNNjr5ZYVlkTMBTK0H0ns+1YQ1eohDmeNPM1Hu0iAjdJv3rK2CPCZ7BM0YY+isdQuhD
jovJ8DL7HNiJe1HQ3v42rph/wrHOIsdT87tiUnnCpmA9eU3RXyY1g6D5ua83YPAyEsV5kr12T+j5
wAMTtqBHz62SyJJdcbFdoAK3GKG8TsncnjITJzLiWIYpQpWDL9jKsqIec9RxTGrdVzHQBTIhO/ST
PY5SlxYNEDPjhFrfyrJDOKdmHIzSvIYQD+gHqgnCjkrPLTjYJ2vm/yZv6q++bod9kxnJNS8wkmks
QA9tpdnLUI/z3TKiw26rAe5dxTIexBhexwyZij5kvssoNhezBodnnf9FtHj4wPg0HLTvGze2kuKS
BmmJH7Vlnb1OvSp3ITgmLIYvSAXtXjeQBU36jRsCRAIUlPm0ipal8wifsGM1smtmzLn45Ay9idcc
eMwg3ptesE8sUDOZYnrTzW3+MJcCK+RGlB+mEeR00oP4bSzf5NYHvcTRQWWHpc//mby3OzZiyyuT
EfbIEiQvCDH0N104BA1ygz0oRA9hRoKkVkGOUDfAvW1b79hzk+7HYGQ5bbKHW1qMxCWULLjgIL9J
K7CjsQLvB0oer36Xz6cUH4/9opPs4mLuEXfZXJzrDU/PdLj8s1sNWvk/6s5rR3bkzNavIvT1cE8E
PQcjASd9ZlVmls0yN0RZem+C5NOfj7tbR2phejB9N+dCDW2UzyQZv1nrW4LHJMVG6K7G2UVVeqSC
4InDaVfUOKS0pkfA0MRwlaJwanYIlvtDYQXjEzW1s9Qs/1lKs173VWLsfddt8WMOQLtkbHpr065e
LQZ2K0R58RqCURYuTM9G2z5mjoOZGdphXIsQdTIcDj1ERhirCOe6BaseRW23qGI926WJfid6y7z1
JEgvbaIbcKKTaXqEg8jgDRTWA00G9vDAujQjgxgEfWhUSjfemPzzPtXihyRJX3opzF1cz+nVbXWX
KPPN6rOOJyN2M+yDMOWC8mIMegzXQuR3iZ6TrjFF4nkkpHjhlk7O5T6gFissk5RBs3KX/1bTkWqN
WXY3eilvw0muXMvYzzMcpoK7ICuPaYTvZApvJiwSpo9zm60ZfXNYBUDNk+W/lUZThkGCcVlK4zgP
hqrB+uoYvtZe9uoyap3ahN05Vek4z1+5AvDDqfWQ4X7rtLo6tzHiPLypl2QmjxnOxcDSvGjNulnh
yUhXgc783CrLx7CEnzDPirzmNGYZBMJ8m0flg+UV4DsRKaXpEuD7Gt3vY9J2Mx0MDxjSkiBeJYiv
wSO0r07IchAkw+1PDuq/fwz/EXwVN78CMpu//Sf//ihKJuRB2P7LP//2gGapyP5z/pr/9zm//4q/
bb+K0xscr3/9pN99Dd/3t5+7emvffvcPDktqs9vuqx7vvpoubX9+f37D+TP/px/8y9fP7wLg9Ouv
v3wUHQcw3y0A/PTLbx/af/71F2npAtjrv//zT/jtw/Of8Ndf9m1Xd+VfIO685Z//xVd+vTUt38Z0
fwAPcKRlWqYU0oKKrL5+/Yj9w8X7b9uWxQTUnPHTAN3a8K+/mNYPy7IcROKCnt/x5gSmBpHW/CHz
h6nbpuMZhmd5KFK9X/7+G/7uXfrHu/aXvMtuCswkDb+N/EmB/QfvlO9jYTPkh6FnQArBBOH3KGh4
gnldaKn9WFvys5uKoxUzqBR1gzkaYq8f8f/wX+Kqc0Po8fE3Dll/LzRW5DwMWbjJoUhZYmfX0HcN
1ovBIUgOpmgnFlzebWNDhxs5uWk0OfankwOiCN+JjjKOk3dodfR4TrzQW9fdayGY0WxEVgeDYSms
DonhpG0z02WvWWccovm08xuEP/2MZnCF2Ovbihp/h7T4lBuoO+gfr/l7Z0/kgzll1w0Px4WTDs2q
iQlHMwl3d/0bDAfjVarlV8oymEwbt04Zh6g6TMBMdxk140YvknfLN67iEQyHDy8v8m5GGQVLmKTu
zPO8z8Zg38Tui+yNWwTXd0kn5Uq3m5l9R4OW0T+aI+WIKm+sDP17Gr93Rfo6OcYB6O/N6KIVcNNw
bzTY/AuG91Jqc7CK/2E1lCQpe8U8Co9oDnY+8b5i0lckOrHmgNA7TmvK6kcQWLERPxeBNyyc0t3r
mfYWSocYuPQ7bp5tqFadn98zbj9FU0D1YtR7TZHlzapKb9Dwl+xOhYGRxbQPvl4ciwIZeFYl75GE
5zKa8yDhBM7nXuj8tgPDGd/UDjKwwHq01ouRgzyRybXeyC2gqbcqaJinQjYIjegbWdW3yMNXJoFn
pzhHLCRozpSxYq677kL+vFg6rLsGcYlg/jlyek0z/6HDc7WQmHBg9377AZ1pZDxXefrt6/g20T0/
1P2yicPXIq5s9iu0kpndfmSSFSXdG6NrVing+BSUC/xaAT68x1TwyooqKs+Sy3bwzojH3n1Huava
ym+aaQBV0aLwrOPhFJqV2LSFe4p7wU4LClJAl7tgXLYtmIAuyMQF8Fdiho1BAxw47+8q/9RFvb8f
ZziTmyNOE6TycJGM8WrCdF/5mUfnM/hEKMD4Af2+ROl4K8J8FmTqt95g3rL2VysS1l+b3j1V7Dp2
pYZur53qvRcwldagWIaoyrCOrKXNd4gj3sexZQXAqPqpQJvbxOO2N9daUwPxFZjZtJna2uvRIavV
LnLgivp2K4iHLpeGEd6TKMZ2T0SfWsrh7GiHYLwzDcTKThhlS60Iv3Mt/EaY+NXtolLpKD4Tliv9
shgHd4W0hSEjQI50QN7ugEnFq8g7F/YuJVLFbDK/gQDGurWd3hUWwQV3DiYsiecW09I14udvYMC3
1sZJmDg0IpxIo/DOWJ32JI6w5KwxnFWXQnrpYQDeudDCYZfRqfHIAjXc98c2xfcR5rm5Yp99FtZV
HAtSMcZLD/+BIl9zuSvoKh7mM3pd5xpwM5pMNxfJBlSQz6zqDnYyrQafno6kxQZh+pr1zkMBmh5B
jrrM9IAlrvEJObdW5bfRrjEJAYlZsDZogAsr+kTVwqOQsSX67X3YuLsJkVRYhiSgum82/EqWvXSS
pcvWhubsVgENXpaMpYUjb5Mi/uxNhhD+bVwF7D0b+w7RhzPX+BmPh1VRORedFx/aibiOTbKeWwJ0
bAfP2k+Gev5g272+rseKtm1o1o7Njymj4iYcr/yuOUbW6G24eG7cmEFUXcp8A/oDtzxEBQeGZDnK
i2f28KgCn/VK/J6w33NwGKH5zxdFzBuB0Ap5Zpcffl4wQnjruDYvHHW3mmQjXMH2wqsYXqmkvBGq
P3LiIBKjiIxksWoH68Vv7aMfw66SKt9jeIdyl/PkabBCUm5abJfjO2aqyOCwKsI9XViSp3HRdl+N
jbygpokmFHwvXDIoCn4raHg3yFTUurKoqsZ8MYTFNXqy5ym2TzoXLtu/8nlntKw9kYejWyusXdEW
98MIh6lvmY4MqP+qZro4NhP1QZzYwVzoa0IUIVAEnBawUE9GfNTm4KP4Ca4NNGEqgCpxUEVLegQZ
S24SeJeeGWPMb4A+ZnOzW8DpNbNHLVMB62Vj2StLrIaOsXzwxPxkxKXOMEyzO8RrA7mcqbcwXWud
ajXcjiM6Dk4/hDCBm15PpQt4FCoRKnjKS6pAO3vMgu5TeGjkJ149odCVWrCWodDBRK0wNOuz3NYY
cnx01srBsIavFjFMXdxoZXesUq53Qw8yylQil5EFazh/0TkETnEKWWMtiz6FXKwjyYJIB5XEKeJV
wZJ0oWewLlVHp8HAH2IBNTTd0oLYHdYqmk1oUBRB0AtRCPX19Bg18s6ucKAmcbKxguFUpYPHSJ9H
FxWFo8qXOnOvpTqZdFjN0L5m4XyZocSnUfQl+8I8yzE7IzPJ1EpEaGxtq74ppAaoThPNgh3nt3D1
faaBZ5W18wC5kTk62VIL0Y20T3qzoWD34Bnct3o97Etc+YZT8kThq5u0ABPoT5tklsZzyWTe3A4j
B8ll/SxV+2GjcHA6ftcITqSy85kHld87NZrRcJqpumZ/dkIuBq+HsZSnT3mGzTUanVVm2RtLDDqa
m8xdNVjgB8FOtjfv3d5bEZjz4M+6CzFx/Dl5/VxRrCdcumHpv4FR//YtbKcFq95VTFPSF+9O2ZPO
5Fio40J4t7a91+fLWkwWEzjnAZkrfBUrPzdNCst7St4HoznKmGMrM3lxdO+N9WK/AHi3JQGzXoWK
C7lVBtq68eJH8fdUh699MT5aznM54NtO8/Hi9eo4VBO9oNYvFNawhSLqfBGgQQnTay41opj4plSY
J4rZK8zC1EnDeqqRNcBtv1jOKjfrZyhSzRYD3VVQZjtgyRehTZeysWEU4JcEBtzky2g6JYRRj1bl
7wZz48ugOdtkCXMCO3tNBnj6bJarvuBadEc3XlUCt7RLBPe6mZoNdTJGrahAa0xzv7MS9lcsbdgD
kYqE22hfsT8cBjfdmWW/Tf3Jv5qFapLtwNo0eBOkKU5euNFH5tTA/0LI0NY6EixSFcfncuBINkqK
xNjaJYF2EEF572X5K6S/285dxxU5u0UDh8VMUL4gteO6gbsYmP6XOe/1FeeehdBixcKCBRxKIM1p
dxyiiFkRf3LOGFt4HbQKhG/hgF3qmrYWOrVVrrMhDYh4mhHAtvGdpMm36sp9UNfYLhEdVl2rL8Hj
4IOJRjSZunEo/fS1/DYUkVKBDhII+P2uiIDW2RW8SSL8VtLR4Zl4jzIMEFkw9E2szwZX8zbSUXYZ
MZadBu3zTAPjWZVr/AjCKdDp2A+4LRlVnk3O9SFFE6RLqsIqQe9X7Fqz2KMMuJ/M4mawktdSGiYl
7A7ojruKreg9IGJpWQMUFzZbtWq8aEBEUUsf46EC+r4bemhaynBaxPNQMg1TT1bCea/tZz9ND9mU
8kCOOd5aV/sSFWAjC/5gCvwi99JXhubPfXyryEJwTOeBYdIH2L5Pmp7PwAComKSqWY1N+sEG+Qob
EO9tHOIUKYhmwl/PMHrIb9JkvIz6sO0YPrRpsmyFoMDtu2ndjLhkjBzFo9WgDPBs7QsD6h4T2Nk/
w0r51ITWbqosNxZplr1y8y4VtHjEk3gZHlQYfGoQIJa8uw+YSl6tMsQDm+tEZg7N88AQihnYc5v5
r5L3ntytckk6HDeSM17mqJmAH4EVvDsUMqPx0eNnqyk+3VgMkNfvWCjbRKuzaa44wkyr/kBCU25t
q7/RI5AOPAUbZhaoA5PPdAi+kU9v2jb4nHClM6dChShvddJCF1Ubf2chDlhBHlgb8qpUNkE9+ydz
8G/m+8qn0wAtzQMhCj0OB8wQsEyrxa5w/He0mPBILYcnQcXFm47QjfN3EShz1X/5XhSumOV8/3yx
tbRHnYS9QCrKUrQgeec84uRB92e+6LQG3jKJ0n1m8fjyMu2hs+byXDSXSMRXqCh4G2zKDsaZ3Mcl
W7OA3KZAcUjkLHgWwq4riq3hQY35Y8kjdFWjXEUsZvmLzhDxRowtIrxLqpsT+5o62iKNWcdI6vIp
OJhhT9Mp49fqWk3zUFOj5IqhnrBUh1hDuT2MswuMx1fEjmaLOwAVZ8xwMdbwDIPLAuHlMfVWS6+5
6tvrasiCVaulNxQE5koIuawNwNpeTLFtaMMFbRV8Mj266hx5KqFKYYlxHoI0v3LD1zZCNMW9dtSp
YnhRPtPW/DCro9MZMFccY0vJlHGSZ4vAbYDKkea4sMyEnQlUjlLAdBoC86OpSPabT/9l1+Dnj7i+
R5qhwgWGhYv1uu6RVk1pA0yhenZCCmM3vgQxtyI7jc1QVd/orODefAuC4ZYUBbzSctsFb6XOGUe5
DOCm8B5Ux9oqwttHIEMcK162qH+uwGVrTFPX6MFA/U0XpP6EmWPG6YvXePAfRg/JG/OObcIMDAsz
FUQefEZJ85wP1HsufGNeJ3guFXpgvZoWVUATnkc6x6RlSayedbLWm9sosO0FZwbRA1F5Gf3BXnSE
Zi6gGdMNscxCvsR/KsF8n97A5NyOzdRZO32ZbTXvvgRauVAVmuHeErciBlFqO8+DpdQ2cpJXBfwQ
9QKrRDB6c1/fK+QyI+vtRVrfK4/FIig00iOWWcOpEoXzGW1E75OTPgcazMwM4evQsqkKST+fIp7a
bsv+Hf4N77AT3mdu/Z0hkpem9jLWPAhaE7fE1Hzqc8VmG8FnUYIcbeRxbI2v2sMETpRQv87qwF2p
1Ll1Aq4X/PPLIjNDqlSkWukxzFHm+ANVVOi7D5PTNoCZvEtg4yIzI2OfB3hBwJNP7xSNyITg/c/c
CwsRJARfVIP2DJVGS7ianBHeV4kdT1Mt13iTrFLUTPufJ3keMOAei/AxQGKShda3LYdD3MseJYUO
+bQZtnGL7QHYMxU8BaUaqAzSLlmZbsCGbNJM5AJ8YlC/FByQEHNGC5htgJDUo8XKKTbHUl6Xmlg7
3SxRSW+noL6nHzp4o/MgwWG0U7IzJYVc4q+qyDZXkQ7goigY9js8CJxguDKa84D5QHbryqMeisSt
67mHXjPd1Z8fiR6jj7poiu/2Xweev5uR/g8Gp3/4jf4XTk5tgsv+eGx6eJvBTP/F2HT+sl9nppq0
vB+sz23b9JhleLpkKPnr0FSTtvghpGFJT3cdKbx/mppq4odhE8DA2+balu3YLhPV38am88fI5PQ8
z+UTTEO3HfdPDU5/hkL/Y25qo1ehCUKFRIshPcP717mpE+LW8zR3OnfRvmCpNmd5j7rNVH4ZNYzb
WpYS1wwSoyceXMW4Mph2hhjSZ11Jo5/J08RtE4hb3X2qsq2DTQUPBU5Bc6m55JctZsDXVoZXfb/E
nwGIzA0oR1Y4TNuSDfTSxxN7UdsxOkTDkVsqQSHyZZQrj4WbvR2HPWZH6FkVu34FORaz96q5BUDe
WafYOrt7chdi62i/AOJbBwx2r11hbYd6OebXUnvW/U8FU881Vuomci9Rd6wz2PxPTf/kqdcWAPiJ
DaVot129z8C2J08x9QX7L/nNQ9enuY3eRId886o3HyhbBnjuxxHNn27jo72tq4s37WA8pmKn1Tgj
N/FbNt4Hn35yTU/hgZjyF+oaWcepfAupXXg9qiUimIZEkT0r2KdOv5m+21N54MleDgvvJQxYlZ6G
YiM/e9K5VkW2x/SrM3h2eAjehcDfxNowiJR8KB14Ytui22jdOiLe4eXP3/jn8iu/b+uvr/b4Vv63
N///T3c2SYd/fGP/n+8gfAMS3L79bo/C1/x6VzvmD9d1uXNNU5i69/Pu/PWm5pa2uJ08R3LTu7Yx
h+n9tgkx3B88A4QlHF3o7FJMHhK/3dK698Nw+BLuRBpX7nzjz9zQlsF3Kv/5hnZ1iklX8O0MtiQ8
d36/CIkt+r3G1nyQe/XEUHkwNBKICka5ayJqtKhaD900qXQbKiWi6aPUkQv1C79gufdBoerRt1VV
WT7EjPnTF7sS4cgmagqYheYZvXhd00FxhHmq2Q1BAmKrLZy05VjWBkED52nF8E3ZZdt3de9b4Q27
GzzUues74tUYTMu+Iy0NMIUG7Sdb+21VkGxj5NI8jBxfzTljhwJ8TWKkn/A38gOR1DteUz9OfRaS
/1M7DGfl1Bg6dGkth4vlN3UFDnaeQkWWKFBOefWEBGc0oW5DekzzJ4PML8o8EYUomyc00sPRaSI1
sKLVCCCrU9fMT4mp7PjGrkyh1gLMb3mbWgaModAsFP8fEVx4KEMZZSvXgAW1STW989akOwQACITb
kPtjEViI6qIPlgYgGkCKoVlaK0MmkHMcEUn9qCB0LCGcEs9j5yxdX2IIHe226Act+5oM9uHXvslk
4WxnbkZ+taPoc1zl5va552vje+bCUFtdXtFkE3azmzTsI/lZdey+cLj2ntikQaoYSDi4o7dDPNVv
RW2HjOdFkGjXlLlCHIo2b7t9KgTGXObprJXRS6X92qnVQFNRIyxZ17zg30prfB+2X1nQe+iRbr+G
I9igVdOFxOgtombSp2UCdKta95rmhyvebyaGiQU7+yqoI4K2OvJKECupLs/OTDrJgyu4+hpCeypq
RvDist5qpqzC98QCwebgazU4S9hIunS4TROZ/cqojMl5k+RHgION4QztlK4Xj0neYsHAedKIQ80e
bmAgGco7im1Wa6ATiEiJqg5jORU7T+0o1SOkEGMu1ZbXqLTJHlADU4VhTFgo9fSJtz3GS2TOkQng
Jc1BZZXCdJgtV3VQ1svI9n1GoGq01wWjVHzJTjh1yI/6+jXLkaNj8CnkFUr1GlcNLjlx5+VJU9yi
NBh9bGWeKfc1qCaJhdUI660PK6RbVb7w7aPw/KLZBLRx4TJtu6ik1zKFgSMi7MsV+HtGM+lQ1jcR
iUIsAy0vLHdeWRMnV1fTeN83yhyu3JLNI2iFycQsahHbyCEeDdE+sEZxrZsebCU9r9oH6ReTvcB4
l1Srqkpd94o3SiTfVYiQLZQu6YSOSiEPdQrMfYwb0N9G/jzAa7peN1+GImK5oaFrrg9CT1WxssEq
l9t2sLtu2VLJYDFjPxQ8BO3ofE1K4TpFz2hQiIfCxsAAYXjAZke7qm8yRDCUEwOymQVKO+Wf4N3j
D0jqyaRRzoeoOqc14IT1VEqz2QAn8eWmbaImObnT2LVLpoIyWU6q9l5LBnKzwQYeGAERrUBCDYmo
X8PLFkjoW1vVAC2TPsfta3TJ2sExbqySJod0ZE74NOtQ6dk+j1LwKG2E45klGw93JMM2c9fRtkGd
s65Gn691o09Gbxkw4GNWoeBa88xMwGkkfH4W+Jztejk65pWS1lge2SahWaOzDqa7FiFM/VTWU7S2
IGJlpzgJCH/RRPSILUTh+hQBZNUayP8+rzTnwyzN/NNOy+CTbSUq5tiqnFXCM5x1hhAgL9HsgK8w
+4ENsl6bebXmpCLUyQFJ/mLEcp5KcG2m17Wdz+YLQAI4PYquYABgpAMcCrexXNojUhfZcMn6tQKS
Q8/CGh2RnZ51+VIp2WTzOtoOjp4ayuAuru2pvevCrrjuPQN1nHDlQK+fGS3fSwnmSb4ix2EVJV3Y
37c88LKCcayn4BUQ80czHISBDVnCC5TNZG3EBzvwQOu/jYEEq2HJpD5meD02tbLvYzaqOqsqmcnN
GOQJw/KhyxChTjmbuV0LQVudYRsCayd/wHF3tVd7+kFMBsTzskot6L5mFE13oAoMHwav1gabqFGC
qKgUwu1O9xDuRUSaIrxf5bCGKFP9ViPjCpxkRgpqneKx0qO8xARrTzp3wdSr58lq0HaVLg/xc9aQ
eeCEpUJOpMPw8aKOXDZp6iZGG7ttOSrSKF6hhkcrDEVsICGS4BCGctxWP7fcwA5jwlPkhieXoy1z
pmc8dW1WNuw207JCo23gIDBZT7Ps0iwyS9Dzl962tGVVvkndiBmWAI4GiFW08lGTsQJ5FGZjtjXz
fMCM1mHWvkIiqgCjBVKF+yaiblg2HasxPwuK92F0XPa1WaeAQdBU1+99qWgF0ghs7lILaxD/AE9n
CaQ+B5jWaRwax9jXo+RgYUs3aiavcSLfCx/uCGc+EvlNY5ANCKxAMbMiIUMvi4ohmC79nMkQUo2N
ZWagAywFbI8uvh2tNVcugA3Lb01/Q1JZ9zSUZX1nkLHoLa0swEdEdW2Dui3dKm3pk9MBhqOBjwWT
lp0pCBJR2SwKh4yu96CFMXvWG8JC9pamO/3elbahDuhlnQZkQ0REWsrsCqFakYj0K8qrNN656UgD
FDleHh1UrzKYlFLZai9EZ3i7LtS04GjrZJadjShgPaF5sY71a+r89imFpF0dSmRatEBFCPcT80iA
91E3zArHm0lg1jOi4DE8EWtqtjsdad943wWGxnXWNpKeCaSPwW7Jhb/nEQJd2FYbsCEP++qlDTC+
juwNeru9H+BnlUzytUbbjDJNWXC7pfTDe/CrTL9y/NDVIWhN0d81mqe8XVwZDwFjqppQazIS9hXD
GI5E3LJThVemTGY7mXDr5tbvczD5eie4WKe6S6xj35SqWPdo871L5LHtXQiyYDUmK1Nz57ihN50L
9vfjwa1lxgxL4FziJHXY82zGHCoa256hbVmlaozIciUNG2Wpxx/DrkQ3WBWxRA/XyDGwn/BUbb2z
bBEm7nO7TiRHuxlqu6YLUmtXhXzrfW6xE/9wwRQT9mTXRsyqlBvN3MGe6bp1QaIDouhQsxk2KpGl
ux6WXM2lwjUE9nSMyTC221IS4JNi3onSTH8q7KaJ19DucvfYNJDhcZwBadhw/xXdCbNZ525BlRcj
pHs1zxH1PDCeMsGTZz+RvZFuC4dB7H2BUha+dZUykv50PP7OJzER7j6PoEcXJkwGxOIakZ3jnIjW
yyGylMpF4ZfbyLoPygqabhWkkQHeiL2Fl500I+2LcxykVI0rZE94BleGnSf1XSdrOAtd0StvPmyz
Qe6xBFkDjNYCHfFjxLjZyO5yREnEehJ5WKHKy7qQPGOvxa/NW+cfvIlDf5vno05KgBzq2rsyckCU
1aW20DFk3yGIKi2+9ka7IizHE8h8jY2odLJR/nw3+oc95u/GUP9tz/q/cM4kPVvSKf5xR3qa1XR/
Ob59fH0WefT2O43er1/7a2eqGz94AEiyz+bBkKSn/Pu4SRc/TBuhEa2pK2hRGRr9vTM1ddpP5HKe
ZJxkWD8HUb91pqb44dqCZtZzTAR6hmP9mc5U6vPc6p9aUwfcB6WtLWzUgJR49Ka/b007GRtUjZTi
tQcFxA5GVh0tEiw3Aim3iNP6hjp95an4RpjulVXWj6OGVrRAS9DFZJALDzAkuxGtJYPELbpzp4Wv
ln7S+vjRaqfn3mEopTTt4AT+qR2cDYK8eoSCx4gaxZO0n90J8skSkRSZOWjp2bKEV0jPtyi2kDuH
6RHW245Hos98K/bWiMgVQ3ZmLzAiU284sbpt970WvjFfflDkks7k9mIDepq/Reeo16bsQvULZlXg
CdJiADBZ0j76tvdmjIBe7TBBc4F5q5yZUkgZ0HkP3gOBzstwxOxTlUdh6d+l59yWIbbgbLiOCsJX
av/OnzeKeCQyFqVw2U3OvkU4EnipdWmwAMPN3tj0KTleVEnqUzexlcGyBEbgvht4XnuD/xIpVF9j
odDxRNMtChZVov1WJKAspo8giNmD28MR7qyyBc+pgZNU1NjStGqnWv1ipMyzZd2cYcKv6ja+5ZmA
sKwG82GRzFVM7pXDQD1pp2Me9TcxWsl1FJW0+pG2ZjUrgQ/OkQdG92o7/ZtQdQDpdwqXDLFU4hYr
OaT0vhWzh+qq7ZNzqr3K1rtYVNBhyn+i6Kku6/cqCq5FqA6Dm99lCGVWrsrvqengNB7RC+B4q4Nz
Dxmbbea1DkQTz843bfiVMsJTL51g57rJHIbnPVg8qxaT/QE/68JyZN45ZbANhysheyI/hDkss+Co
ze+mMJsbYNW70DQvWg70tU1v8TKxjySKCg3Lm2NXqFcaeyXdAD5FDVy9Za5O/5E9ln1ybxPlZVqS
IWCzzQYmknMcAzEO17jeEGMP7X2ph0stiaNFyXpv0YbrLKRoonK+F2ygFVEP+N3jKelQHUlwJ7oJ
7ZtkNo4ainjR34PN2GaRfM2NBD5XA8wEBaoRUx+O3r2c9GJJjcFOJ2OMSzM7RxQ9wUF/qqhKHYQ1
iuMXZeo2ybqHLpJrUeXX5BTBH3nBjsp21w7etNAAqIlAHTjTe57LRzxMay1mYCqiniTdaF4mqYPV
94Rf2KuUpxubLiJMAqwvAMPODYFC0BjMDzK4eYl6omZCk4RXY545lzcF2po0UI8/P4oqCGagiRy8
QZBhsMhZ+Yax7SizNYVjpcvFZ4fuMnT9qzAiZdtsSGwW7rLU03flNC/C7b9dc0QKaj8b0YwbTjy8
ak6914tDzgCG2iu7CRBgLkZ3OAMkd8ZD7PgLDjhqHAQvFtxq6io20t2MdU6420TfbUYrfRq9cU2k
wrWKUbJa6pYw1aNlhBua3qtQiUNpZm8We4TFpcCuT3Jico146zgFwbEP3b2ZVugOkFb48jKanULw
BOqeng3sR8isZQQVBa2fvKoAJgDcWp+lbQ/NZCH44cig+fP9OZ5uXoW1gpAgQKQmPpGaDTUOzOaM
6H4JNAJx1hCs3DjDXOpsPd/sl/wD3XNBdKDHYnay1GNpheSqT6zTfG24mfr6LnZCouvFnBfbHvAH
TWQgAYgP3H6n8dcNREhuPdzaHfPpKU67pZM4yC/LR9cDnIEyUh+ITxsGNTLDwYNLYkJSAOEIk8oA
wUJo82QeYsTY7AcHHtDVdVeSBQqJnMkDOS4ykdqyZgfZNuNXMSEfjI36blxKvQJBDvBimiyWv0V8
zvW2Xup9jqwrH9Z2k5NaWwpwegkWQiN4ysvydTJx1eheAzZWsaMFrshL5GvL8qWb55oDbD7f+RpI
P13U95iiUXM2/VuAao2LCh9sW5yFOZ1y1M4LHlZXfWDpjCtiPLEoY7CsLOD242w2uMFkJC5xLK/A
r+ZLR/piqYhMGavK49mk6+vB3k01Xsm0QYQwFuJ9NF+JM1ELhSty2Wrxldn12t4F9dH0iF01Xl3a
1GXbUc3bikBErKQnAbMX+YX4IiQCt1x670z9J4rsvT6yYagValNOvGLZ8rcwfoaFqTeXbLIlRB4T
VPfwCKZsQA4wgndBKMQy984jzXRJHPIW8g//UwekXP2i97je/WI94kFd9l2WLXjLHlwLniuPhRdZ
3QpOgGXpRUQnOM9xRlddgDGtfMBteuzPOrfy3sX2tjDwlDeWPHP4jdiOHBI/jXdMEmCzmXLQ3/qP
BHIyAoIzn1fJteFyxTQ2kUQqvq5999ptxRtI/48uRJ8ffTl4TwzjeUqcm444d4XBl3zK6lViQ+ao
zJ6cTj1YenLV2C+YxS51mb1IdE+LPo0gF8EYrWjlEq18QHL0qXvoYsOCdtLRESBnQ7SZ9Po6RilU
yexaq5lHBi0HqOpLpHiYJBnW8aznFQFDfIlDjLQNQzoayU98YuUSisvKwiu17HlmYmddWjUShYDe
AEFAfuptBSqH1ggFWlIuUoKMrZLkHIjI7L1LJjPtg21CaJAIXAbTPJUBMTRMn9Nln5rHbswQZtuz
Z4mcLVUBtJgyBglZa4P6dz9JpV24GoOq9MpifZxZOsZFBudkZjJ1F2kHG2CeGqHcBzTK4o6n3dlp
4gFuBL+zZw2vLVNcOVcu0wPx9LxbGllXrXHstXMwebdBgYFfWlxhXT9cvEz/ymsfC6yb3QVhf+Rx
h5vhMjRiFzfWxSgkSl/ywTtqpeD/cnceS24jyxp+oYMJmILbkgTJ9t5pg2ipJXjv8fT3g45rYRpk
HC7vZiKGoS4AVZVlMn9DGhjFSNN/BN83ZdyUHbr4d64QT+ELkA70MnNpXHVGiYBDHO2EbJ5bvcql
l/oHIdikGzmsbzQVEao+ZYoFnC0HXZ30hWyoeuUVhncveDWr0LXTdaJiWdK70gVCdOeVK86KBFS6
gjS7kp156uvvQxmI0hYkZwiCFfEjeZvlyTYOzcssLj8Srb3v5RynY1ze3LT/UVnxQyHnr/ABP6wA
OMpkzxj+qicVuraHiKvkJcX8ARBYEOirUr8Cbk6qiDMst8tfYciIexbMRaghazxvKZBO0guNp6AK
pRaXplrcF03EGVKRWieuWlbZIj/jlPeKesxN1lDmQXofOhrJZtYG9jLvIWi8207Wr+Kcagj0RVJn
LSBaHR4GeqAYwHCB9n6x88F6i0IIt/l311aAGOU30zExCYyzTjce+4y1p4eUtaZAszEC3NtYpL+H
GRs5dwVwXuAK+T5niPsnPLBhKKDAtiqRv4H1pTijb3zUQfLSivFc1GzMmT/+RAGX5Qv1ntS3vqna
ljIUFm73UskRN08AO7km8K2s0eFRizMp99O1FZN9cPPwxWRjVzAArNt4p9rNvooGaSeNxc8eE0l4
fROl2HATNkDvMus0FrExVVC/5/xfINC3RtkqdkgZv0mQR52gpG7d+pjuiCq7UbUPxewwriIh4sQj
9H78QkO13fexUTtgCBH0Gf1NJWnIyeoA59oUJoAHWHKb77t0RDeyBjsaJ8qqEAakeJDXZBJgyprJ
2qyiHILmAF4y7kfH66JHDxgnOFN109YuuDGPld3uc1TlkD/sGzysK2X4AFdNRSLurxEk36F4P+5x
k7iCfojXCUWaTYDonsFJxAFC9uT57k/T6tfq6EGLAJaHVMVbMjLTsNbbpH3DRsoJZR2hjUDC1kYc
XjwYk7Mv98kIlLoHyCnfl2rbn8HX2rmXZiSpDrQO7MFb5KtGik8I0VnNZMygcAzxWMtL/Lj8SY43
QgSHFTuZtHOyD8OsSir0yabUwG2pA9ZLI8kkpObiXUmxY69A9A1wzk5wP+P4LJ0ju49qSka9aDqe
NpA+sdK76t3pAJT0awGlGEk3y3d2stZVW6EitsHB66kKEVHK9NsQ3W+qkMWqqan+W+quG5WPqiHt
PI4NaIEhA90wID/Q3EUE9oC3ommNaLfrfrdrKv1N10ZWpJKYrX0cvUWhrDxYw06Ifro6shNITYfs
9P0APjaqTYMLImlb0YjXMXPvUjO+C3ySvEGpOmJAIz8uQbwVE0gVHUu1esi67GEAYAuqFB3cgnFR
oaSivGms2SzL6bO8lY2hUYTqB+hjzKgVWa4RGOB9LQjRK0uxu3WDmOm6cJHw9yWkNAONyirCkPXe
rtkQbGgMuH1yQzUutQZwfZMosJrldm+xakaKuOri9BkPFPzQmgudNB1hUzqxastkt4qzqGPlbiU0
G3JNekL3oqT4wlDCEyeJRC3RcDBXf5WsBmWwFkwp9XFlN+QVgt3i54gjGFJKwbj2J93Qpu2CMxmN
hAT61uiaVz6yXej99vmZC7PWBpEHhM0cz+S6FFtNwTsept0NKkkXaR2GF7Vv70QywXkjBf6+MJxg
QuvZDazTEa5xVpfNyk2Dp9R4zYfU3oxDcuOnAmOfQPNuYJ0/UPkdLgpyc0aLiCCmPknKLSWvwRRH
Satscku+60Muv/gnY8Y03Iam0l6SW4NspXQZ+t1Vydz1m3BnIYKIs28VXv/+D3mxAq5X6ENqQ2zZ
hQWs15MPGY7b2zTpXrUWAhBF3vgyT18KL4SMECLJVEjdet1N9qmJHeIHqPRIgiXqlYgj4xtOZ+3k
cJeb1zWZzBbXpU3aXqqIKT1XWvedoS13moesFlg3Cbp7cWXVlH9sj0wf1cOt1+pIDoJ7ZWMe0TUY
hjuv8bDT4D6uVR0bUFh8uMWdaqT5E5ZD1yFm0Rg76j/9xsYVWA3alfQUeeFjILNBlxpImDZXtpok
/SyK6jEsp4NPhGyu0kwKdeAEWWm5TsnIEAly0k3drOKGI12jUpbPoYoYHuSYBsJhWTT36MFsglZ/
CmPlVTOy+1pOoBEHIFoL764qkg9qux+iM+8Ty7ysNf2qD6u7xrXbu0Q0W1Xrm62nZA+6pz5lLL2k
wvaU2LK1hny6KIIdKlnSzrMkFCtBMatI0XjWcFfWmMyZJqaWRBS6bTaHxDZHor/Nbz3feLPyoUI4
F0uvQZj3aREgeUMBCRdDY59aHJNK6lDkQeJt6GbYEbKNB22PGCTGmaiCqq+9z/rtaYj5tWP4bkWd
dp7eqUMP80nWfiHwVZE81aGZCROYLwbYOtfLwovRRcyAZdTYzLdmea3JiNir+k3ARbAAAc/M87yA
hVDP3sQkYAiJq9x2lvc9qs/iosQeVrV/wAH8pprNdT2IH6gPvyktPlEibX6hi4mk91PEnXlVau9+
J+1SjFCrkb0mSjq0XTl95NNqaBtoLA7dz06Jqz2XkzANbrKWlR+xDyNB4hNhpEe7yC+1Mf1oueJA
VEBksAQm0MvBm4f/vGJXmzaEXETyf6RmYH3nNEBBQnBRabNsrUMoIu8DnFqh+oh4IqClGz1tv3Ed
5DDaReaWDJoMVjSk3Oz75h5HNGzA3ZAkDxhzSS4ZemobsfwQCiVcFU1HHtFC6TrEZtEsRnq24dJZ
4w/S4mmBSUiCxIZrPulViLxHd1mO1offOuI6lrSNn5OGGTLw2UnFMckEK70u/IAidIUER0Bq0shM
fBJ04530vX6eyAIplEQ4Bv2/zuvho0Xd7UJOMN1sEIeK8PoJRvmlj1F6STGLIuPUrhKjePeM8hfl
u1thaSjDjmJjR6zZlQDd6oNB5u4fovHauM2mNqn36dykhuScu3RsNQOS6zixFHe1b/7IMpYy7nso
YRorPyTlFHT5fcnpD1riXZNU6EuicEOt8ptSjVA58BXBK6rh+CeLs6h8iKoiv4fGdJZiZgOfX+vP
I5v1Z9BLfYeS3abRjA8TDTaH2sZzK+AaamOMXouxEx3CNRXCMSu0K+5ia4Du2Ko/3KGAWKFXj4Hf
f2v1LtkqNb6zVY+qEbZcr7EXNs7/Xgf4fwY0VYV8KP3/5EHM/yPr//sP/pnz1/S/YLyrsm3J0HR+
8+j/BTEFV6ZDx1eBnZmGQR6fbPu/efl/UVWUTdsCeGZTk1EBt/0r5y8pfwlL1YCj6cDVTAFv/39J
+uua8kfOXzcoVemClLUKxFTIYJD/zPl38RAClrTvfdPTCep+yuLJQ+OzGQGwuzKgdbXBA+rY8o3u
QfY1lcrYK5USXIjR0O4QpipujKBJ7tQ+5vQVZ/5bLyy8BYZefXSbwkJmVSX9ONT2BptKIEuKEQQ7
NnT1HvNBKofY950rQakHawqfPDeIzPp5KohY+NigaNpQMlkP0TieQ+cUu1yLs/sMY6OrwGwQ5m1E
FyFcb1YY6Zp+J9a9gn3L1q9BkiYm/q5co5ToxQd/wmkNW5gCmQzA5WTEsMyS/btRYXNnYwUjh5So
a7Z98Ti2Wcs27aPkC/UIRatiABMRo5PdDsJz77jsK9ZWgHzZhH0Z34yAhtZNBvAHvl6XOh1K7Vuk
81oWTQmhNKrj9bVm2milNDb8UrlU4VDWkiK/y5aElIg6cumqO1lsbV0v74YmPw8ZzF1s5+Nb70bD
vktsCPTcUPaWHEnrukIKplP7+q2rkM+BMSmZLN5jLb2XfTl81HDLwjXncOkFpiVcqAisT5ZApLED
FMBxOr9heulXWVFX51Ru4KbjfoUOFnp62MjWfm1DjQz8BG5w3+n1GhjeCMqkRGcC20jscTd+aHPX
Roo7g0uBW0CLzh0SIE1rAmLw7JK+CLkHtqQsKfu4daxsJSSkv6d1Hp5Fuo8gkNqB77FAYaMeYiQu
bgqqOnHq83CHzzx3isKqcvuiyqoQpwLNat23RnWjH0qSF04kog4gYjoq40OgxmpCpl/tzct4iJPz
PrEBMMQR23retLhBZ93L4I3wKAcftTIjqhVSxwMYwUq1vb1WtOpa7iiZoN1SiGcvidJwjSsbsGHX
UzXoWml04yFmtcoN3DdWJlAyl0u2Fl2WpgIqJMIjUAEINJUI/FbVsRy1SATwMbZebkoCGkNBqaeB
BGP3y04qgtehMtKnGkGVrStQOdxpWi/6TVsoiOUO6E/sR5T+gBzVw5sZuuNekWB1rvtOdG8Id2Tc
OfokJnWZGfVHDjJNR6NcMsCwWX7+JlcCAy0cwYNvVAu4r4yZ6SmbJDVsqPMiza77QlF2QY2v4Lqy
kWkP4Ts+C7KdyP222UUQgKwEfBGsaiNHNgIT+oFk74AFPLfFFbp7+TlKT9b3LkaNCXpW94jPEUfx
DkDQyvb0qFtVXWddk1DlHtvZkj15+vhc3cporH6lVQ6XBq+JfaqF0XclT5Xb3udNd3EvBR+gkRAM
a23AM05bGe0j4uDqvSI0iilQnkd/hK+ddgG4spa6Krk4tJIL921gr49/eQkoImmldjjmnXmBJ+OI
Ffqc70LwRhQZelCmaZn617hAw2SqdLKCVxp2crg3gC7TcgDxRcWtXFcbtaUWQ7LU7ye8Re5b1t5w
kcBZlxEykqhujeWNmTZ5sTXICKEvoJCexc2C83ETmUgmxClAUF0eWdzisbLu9T6M010XgKrvoigl
U6rUvA9mQq6xy7sR2okBB+w8SJUUZ+DSl3Zi8OKPpknwq+sk4fhj0CHZViXxncTwPzeZlnxTWIu4
7/TFtUXM7qvO6y4RYqw3CdeW834ou7NWtJq/DrA5xDun9pNthEsojHCUsyUQmg+uR6kEOz4qd6uk
qpR3WSJkLEMoJKCV6FGVXzxp0/gZ2SrpITReAE1/9CXAebMJvUcbo76NW8RGv8ZqInxMysC9HqRo
uAFoMoGSVfsX6ZnoovGLeqs0dnNhNsN4TygrqlNj8IkNtWxwSEv6mCMjgiE+LDb0DzamrFvY6SIB
9mw3grplb7Q/QuHXF9QL02iTF6YN0di1Ea022uY2QbZx3UkWwBIMirGB9MUPJFLDSy47BXYuNcf7
LGmYjH6P+qAiIw7myHWQOpqsjjsspYjyIiA/T9lMi/MVfqMwwRnn+1DJq29NnxWQgMjvoEghG7cB
q9P3sdI5nqJJeO4HhrwRieS9sJX0ezPwTQQFqYQySCvqB+m6TET3nMPQby9qNW0cdwJyg4PDWyLW
U6SOrYArmq/X1xgPW/et3CM1VhVtOblASki2KbmfRDulrodfgREAsGXli/zmxZUqb0C8pLQjgcIL
EMh72TdRGG7yqEMIS45u+94PbwqzeLZSSpQmc+TWMypla7eh+dxgN/sQ6CZZyR7HdVb7Kn3oVand
G62JOlvD/q1CZnRGFQvOssflHQiDgsh4En4fkzx78ayEDlO9FKWoXCDEbtjFWtFCsj1DADcKqpiP
PFxmOAlKctu8sUvHbUa0+vUYYWms4VETGNJt3HoV4NaYikvT436MHsWuNHSKpHFIOswjWuqGC4Xq
2YajBJCkGwkOCp5YkKTJkj0ZChI2CBoiyVhPc0a4HdKtpOFyHDs2g1GKCw04Ppgo5OuHBMwTPO5m
A2hc3zdqN6DhmnIUr9CsCYsA9B2mVDdA0EnH5MWPKJJSBEzaeOtJSeT0qh+uoyZvzuXAUF7VzJTu
LdeOQUbguozBlF/fQl2t9m5osnarZhZgw5Mb4s5tPPdBqdXJe8CLH+u+jdx3kN/dBWIRVvSzYTy5
rbBLjxSblQaFPDsmg+Or6beOJMlrhUDLHuk9905nPtwVFZsQx7V+Gw9jfFP7Cu4oTe7eMimHX342
xCRX8fBRcajokvh9YH1Y95mcc7ts5JeACveuzkSxizvXv4TO6gM2s+rvnd+zNo4mlgtnOQkcdVuG
cvezV1y2tUpXEZpRog4dsUZB8xPNgORHHtE9gyKUt2bQ0l1FCWlFPRht20q0jsFNBF8LPzJI5+qF
/G1QXZkqdmqLS980UcUZoDlcabkib6Wq7+4sGmZfR+WndhA9lcBhVsL3GLswunD93HzOy1r5SFJX
R2eiUS50TmVPlQJE2+sC82KchHAMUZobLYgopzZhId2Q28p/lS3eGAJMtUEyjQPu6n+/F/1/xUcd
vB7dvkd/I+soNn/yzwuSaf41XXNMMFZcP1R5uqD8h64zKYXJFrgo7ju/2Xn/puuYf8mmpQjTsix2
dtTN/nNBAmRlysCrOE9Zv+9b4n+6H/1xO5JUHiHQZpleN//xfh+k3qRu9g8lhCaAa7zhtAHEervx
1l4R1CvOWWefror/Ukr7rIz2JxvoPw+wZiwgw4ibPnJ5gCIlz02UnWejuDyt6dmNrs40ATaKbFqM
sdQKbz3MScLR2B1uXf+6Zyy06z73TOQqQQcY3cAUrr/JhX0RYOprsWEebn6Cmv2XJfXffplB0AY0
GS2/9Siylvvedm9ViDRuMVwGhbk9/ISlD5h+/zS0JLmryG0k3Snl4gKQshP30XtFcepw80sDO/3+
qXlPSIXA5sVwMGqT1yTs9U2nc/g+3PrSy5MY+Ny61lZSJ1SmDYKvSIma2Vmhtk8WoNkjD5iG8av+
V2cPyHUTLxlXJ8WEw3pUvERBdJEWfE6tXWaREqwPf8ifkMP/jvOUlvjUTYbaK51VMgo9IpkyyfIk
7V7bsd7hMMyVWR1IS8ZHAmLpm2bBDE6ANETtCgdFY+U8SwfwZ360a+IWIHCin4mkqYcj/af8mVf5
z4eZs8CuSFi3Vt/oToWCSBsXe0wS5UhF6u0KS/cKo6TQQgpqa0rqkZBZmHETdvRzV2IFX1ZJzhM9
suZwoPqrRBRHlill6qMv5oM59emncYrLOI1HtQLcoeLlIKSz3s7hJsjbRkT7PkkfCrfek7E4K8v6
5+GpsfQ9syWAdCuHAu6yuMinH2FcXAZJcXta07PYj2IJ3Ou0NJJb3ehki7vKvTjc9EJkmrO4B7tk
4P4b6tQoKkx422bY6S4XrhFZoSOPWOqYWfD7mi+FyhDojqrIZ35t7nFfOzJtl5qehf0oSnvsZNSI
bLO+yuP2JffqE6fnLNLb1i90L/ZoOsE31OachgaDFx1ZR5ZefBbb0JAKN5bRgxJo64W2tW20E/fR
OVEXMhxM1WnZCAeEpAnXSO72hyfLNJW/iCpjFrKKi3GRKiHH1sCn2FgWuF7PlKpfeY6MI9QX7erw
cxZ6x5hFL1LgrZyHPAfNxrcEx2hDF87hppc+YRalKlSEwZUDUFcecsK6dS1YDVZyyMqG/v/hZyy9
/ixc/WhI9Z67j1NgLg8Ns4lJlGrVaXN+0oX4vLSlVo61QAvsMXP7e5SonTIpXw+/uDLFzVcDPAtV
CT52AcxQOOZElpNepCx0XO0OstBtqj+X6Of0xTZKK7Ia0oVFZfTwc5c6bBbGsYg0rwnQ+g8K/ULE
+nWLu+XhphfWN2MWxoASG4kDJTZiebYucrTv3Tq8jjv743D7S68+C+RBS8gdyZ3ALYe8C17PO11r
3k9qW5/tyaps+IUR9L0jC2tc6+CzV1IyHumYKWa/GOrfAh6fdsiq7LI8q9vB6cZiP8AFUoMAk71m
X9jlG7MXNz9/c/g7FmJOn4VzInru/SFjAFXruoHZFInYEb1xXxTNkR1yYZgnGenPQQEDRORYm6Kv
p8KfDiDsrTXLil/iPrZOi2p9FtVGOUhqlOe902nWj1gXD0lsH9khp474aiymyfVpLMgTohfY4cqs
GgP2z72yDZmtuhBk9cNtV8qPhwdiYbLqs/BuRyUgZ5D1JK26nVKp91XaHxnjaU5+9QmzEI7c3pIa
Ox8cQ3B9GICbWTWUX6rnQJIqrV8lYbs1j62wyvTGXz1uFtaxq4+w5oveUVXUz0r0kSvAe3ckUAHS
+5eaMl7XJcV22BhCv+xLA7Ktd9rerc9CPvRK14BEhDhsEL2mRnyhgPs7aYDELOI9y/Yo1jHHoC3C
WBIFqgM+SJfDrS/EoZht366Vu5XLPHYMA5n9UAHa2Wnrxo/xLQzbb4cfsjCXxSzYtRTBs6hgjo2R
5ARpBh35VUrQD/OAfY7ZkWBcWL3ELN49KWqFpBAxABr3WWOeh4F6SYX2m+QmkFtg1ZCtP7K2LESN
mAV+GOkw5LUa2c+8fk1UAQwcdeDDvbXU9vT7p8iPwZeUwpzWrQG4t+za2JhG4ZGYXBrvWbhTzUPE
pGBbbVvzpvT0CwNtugaDKaR+Dr/+bzmnL+JQzMKeOdTiIQ41okV1vq/8DaZZez2t25Ux5O9teG9r
WFPIWyYBCimkyMHt+IjlAx7LuJElXQHWUVtDMAa7k10Ajfv9b4pOv25YNCRfP7eo5mlkfPsaPC9e
OpjyHX75pb6frSGFpiGWUSfD5CL7qLMdjX58ZIlYun9OSIzP49qH4PRNL+FEo0pPpvxL1y8tzD0j
/VnNvuElF7O+szAd/pCFtVebrRoC8GGNti2LIRgiFwJyln1vAQNlQM9gfq9GOF/Hl96FWTUpjH3+
NF8zLLlRI1Bt0gs21Wc1gvPlSPkDHdxpfKUC+l94ZWFijkOvoRab3h+dOD4r0q2KQMfhb14YPG22
zHiRnkvo5UD+Cf3cMY1xjeNmcmR1WWp8trpwvEZz2oaa0ZTmr7CvFXhKKHqc9uaz5aSrJzopGFgw
0C2yD176XqTD3WltTx/0aTnx1cLvCpmx6UX7qJrmrjOk+8NNK9P7fRHq6En90bbdyFrsW1geTuMO
OrR2v7PppgOoDEZ+GmPmWDZqa1QbkB1/7kk8JzUi6A+HX2Bpls+WGj/TK9MX1eDEwn7yG3ihmoZJ
n91h3gef1jI3KspCVM6ORNXSPJ8tD60y5LXOXQ69leFeduXHEp3I0IXaMco3hz9paZ7NVgnA2GqO
CnwPy6BEaN0r/fNu7I4t/wut/02CD/xziLdf79Q+ovRexzV0kNLgtF1xEiX7PNVMBF21PCxGJBTG
/K0LCvmtsJNgf7hnFgZbnYV3aPRKgl5M74B+XifAew2sFJEwljTdsWDBMPOOrmgLA63Oor3WAHj2
nq47AnBv51drOe/vZc4WpQbU9PD3LI3FLOgrZF3kcqS3tF5fBVp61STB42lNT4/8FPOSGrLWy8VA
Ibm6l+vue6J0p+VhJjzf56Zzq4cOXEO2Rh5sp+jetkRp57S3nkUzSsNUpyTeGmojzPu8eepOzYCp
s8jFPccz8zEb0EHNJfDjI6wzXfp5+MUXTp7qLGYjuRwMMFMjF1gXW9VioxvP01VjurE1eungl3b4
QQvTclJd+Nz5rhn7ags2HQuv+IP6+rVtFeh7dbuxKI4scQuzcpKL+PwIX7b0MsSvzZGT7G0MAWpF
5pEAXmp6FsADgDnZHl220LC+hU3z4o/H7l+/X++LnWiu9xDLZYCyFwubIU3oDSSAIJKU5vUQXlUZ
58bkSuuuECU26q0WPnSGO90BobDu6+yDExh4oiMfubAl/t4qP4WeNmrAUDuiegxQ55TDK0OpNnJt
OYdnwFIfTr9/at70CwuXbWkAu5XsRWo8VCLfHm56sQ9noS2S3LBYklQniNCp0sU2ayUY1egLAzUZ
q/i8rKculONnju4iC9e/eQz8Htr+lZJDBdAvEUFcH36dpS+drQZtjb6f3rIaFIUKZ8u9BxizOa3p
2WLgj1TPSsQrHX1sX7iunBu1OPLWSxE6WwqyWLY6W85xMPS094qZJYXSd79THCHQAjj8+gtTDD+z
P+aAEZCONQODjVBS70bXOEfKCF11Xzwdbn+h5+XZEuCNoYgiOcdcOcdrHN7SaDen7R6TXdzn6TsE
ZR7IgukLfDPmkJhKzmAa+WnjKs927TDzCpH3KgZKWXBlKeoe2u/94T5Z6vPp909xZ4Bgy1AhY0dN
1ddA9A+V3z62iX1k1Vjq8un3T82jziEiVSf0wDEhW0462rSal9NefRbWrVxphhhg8GFp8SMGg53F
5qvZVh+Hm1+Y8fIsToGmQUaPqGyUbnOnRTpi7xQEFMV/s+CzHn7GUvfMAjaWFZGqbqY6aoFru1Gd
J6F0ZNWbZt4XG4c8C1jDitIxN8bBkcNY+44n2Totlb2JV6nJoqCjr3skqr6eQZY9i1q1HGKpysh4
S23yjPvqZlDH7Zgdy91//R1/Iz9ADYzkkUy3A3US0pD10I33XYLJqHxmDfbulHFAMOHPaWrKyDeY
gs7C6/I+6ifEoP16WtOz2PXAjvJRJIs1P76MbeU2xlXhcNNfXxwsexa7oQgGZF15a04JMIDjdylJ
OZdVuONcGkq9FwWOFkl2dvhpX8cDMlR/9lFZm/hiR4i0BGHeb8IYXfGm0QOAg4V2pndheiQmlr5q
FtZx5bVWbJYspThkIAyaDDtN4EQAcLq6wmwPiVK9wzxB7b4pMV45p33dLNr7AYaD6XHjRk/vh9Va
lxMNoVax1GiN99MeMQt2kehdXk/XAB2QcGDZOEpUTuIiwqG6Pw4/YikWZ0HfC9vsDZtSu+W1MC3I
F4HAjcD9a0eOAdNW+fdVxZpj4ipQ0TLOkCQKYGbAxrPwGkEuycWmshAxmsLVkVmw8CW/ddA+bRwa
ZuaGn9JZcHEvhxZyAyqvm5rJfbinlj5kFvFdbIxdY/uc2eOHZnjta+wnpXwz6hQLeuWpyI885+sV
3rJm4c+Ro3JNzYPPGZkKVFkxPsmxFZ+UVLGsqfc+9ZIKj0nG53pw6sCvsg2ehagvFRxzjrz91Btf
Dfcs5oc8S83aov6Os91t3CXnSR1e1qpxhvXxthmCIwvZ0mDPQh736AQpWKoOKjYCIayt6UicBPqR
SbvU/Cy2U2gdypixk/dYrOBEHftXVjhU28pVtJNulyBe/xyIBmlwHCiRioWN/FCK+r4lp7o6PFWX
ptAsqE0z6hXhp2ywbuJe2J1kbJM0P1LCWmh8joVrZBev7JjCQOxXPzPfQ+MbN6DT3nwOexNdXEmu
TWYedge6JGP6NF0cD/fKQtkBjuSfXY7frjbEA3NT4FdYDnAZ6uckOw9j+GblzVhs9bF5P5o4W5hD
5iyOe8lLMwQ62caj/mepdFvZzN46A7GOw5+zEGnmPJJDNcYDmq9BzApBu+hXlbx4FMQtNHMoJhx+
yMIWPgfA1Q3qyd4QjA5qTc+y7Z2Hkb0ucxkWVSJOHPNZLPuSXbc+wjYcaQPcRuAU7TTFT09sXf1z
0MMO26FWZznVreJCtlAi0Y4dNJc6ZxbCfq6h+FaR2g+rDAfk9FkqpWvf03eF3G4O9//SJJpFMlyt
OkNCA1iFPOytEMX8TF6L6tiettD8HA3XyRjpJSZzVJVhZdrNuYmYiawNRzabhQ6aI+KMGANEoPZk
gKQacS6UFvTJETzzMDQT/f5wFy09ZBbVdaR1vQbCwikbQLl5DpUueVYk9FAorx9+xMKSZ0yP/rRp
ehhnxmnKKBRG+H2q5dhRcQRotDQC0++fmgZeijl4wdunSKKpGdpHDHRsSUeO4EtvPv3+qXklSocs
w2rB8Rv5LdCkPTidE998FrY4B/dmmCqcf8W4xYV3m+vuugnt7Wl9PotbZBRgfg3IWpiShntroF20
Znzk1Zd6ZRa4UpmBGMbc2OkLGHUt3mmu93T4tRdWZWMWsG5SKUJWmCJZnSBCVeAszh0IIUhI1Pkw
+HtPUo7MyoWpMwfAZQM+Z/gZUOTVpZ0a4pmMQmQheSc2P52DP02dIs96u/RZ+vG2yK8LPWiRqRd7
HOq6I0vzQuTOkW/+CIFeAAxHfcQ4p9ueclLVsMTvyL2+HB6OhZGeI9+420iFb1pcDRkJuUwv3Kw8
0j9LTU/D8ql/ep86f1FqXGy0vkaLsDmza3Fk4Vxqe/r9U9tWqBkUT5igOVCPOqgubPj5h3tEWZih
f8Lc1H/k+GCIsp5ypuZN4ObrVtadf4zRWPgYxk7gt/reG2H0rWrbdbWVXow61D970v7yhdpdFA0K
bKvGQmVk65XIIO8KimDlJJflXZdMj+RIiWdpfs9CKc/JsUiCDm596Vao7sXk99W0R1pfOg3O0WSq
2xrIuCDF6sW/SuNd+PFFoOi7oUVEjiIFlXlOhLk1nrYSz+Flg5+neawhlTHa3/PCuMNt8PHwiC5M
ljmmrFMowXNNyZ2uqC+7VmxNvHpOa3q28cV92TWR0gMhSaPLvNDIgxvPh5teGN05bkxqg9Rwe/Lf
ODI9W5L2wekvwHGqezjc/lKvzELIN2tZyirUBBC+AEbl4p4Hye0YYW6p9dnmF/idV0c1HVPISbId
kTaDbHwa98fSZ1tfoqbIKIcUlvsAt5bW2sT6McD3wnvrs50P/Ete1DILi63l5Y/Oa/EOxiwc9b/D
vb4wqtosZj1T9K1pwcVpk+G6UTnwNZCCA+u0QZ2DNgqhFVFkjbCIJAljvwRpugLE3JGXX9iP5nA9
NXZlxU0IpB7+yb2dtS8W+IpINbcJviSn3ftR+vljaa9MTNgASufO2NWB7KSoYz/EYRJJu5NGYI6t
cwc7SCu1yJFdS3+hEYOc2YCVrK1jBXb4CQtzaA6oy/DbFZFe5k5UoCPQoIqYxafBNRDU/bN3hnHQ
FTXi7VtNbNOS+mpYHMlbLIzuHBM3tp0S9EVFx6OqGE8y1eFHn//My+rYCj9N8i9yX9pstUQWIlCK
yG4di2q6OuB2JH0AbYysh6kGb+PsFHI5tDJpDfST/Xbr+rgdeZq8CTX7nFz5qs/S+5LbkWc2Z3py
ZXiYw9RXga882fyVHSHYo5TbVtceUcvY5DreKdk5pdXCVT6QnVvpgfRNtsspsWGlSM3G4wVYMMe3
b08b+tmZxy11KaMLYdWkpth01D6ofKMoe7j1pS1Zm2bcp2MPBgNGnRjQRXAqRDyYimiBdAPCMdvQ
MvbwKws4VZpUHdndlhar2SLOmSeNK5LsziiXl0D032Ggo6WS/Tr8OUsTbraM41yv4xYY6Y6RGDau
5t61jqvcOrGybdzrR2b1UjDOlhOBWdtQl6mOzSSYVkyKrjChOzKhF/rnbyC2RItx3GC1DbDcQKVj
I+GPRynlyHAvNT8dUD+Ndha4oxk2uEzZfnvbIvhj4oqlNscy0Qs9MweuKZVp9sKF0+7bTbXyPfun
ix2Qc3hslxqfvunTu4dQWRWr5N3lxjsz7HxvaPqRg+nCtFFnQVC6ShVpEWzwSgu/F+NTr/gVKegE
dy1Mjg6//gKhGe25P98fC4S6wY3CcLwW940xeArYp9XOZH1pnxq3v1ZK8d3kf03E2hv3tKy9OouI
aETIK5dCZAZQokcOZK8H/mOX2keu9Us9N4uFtlDDvMuBKiIbdpVEPhI/1Qb7vEI6BgxaesLseBME
RosnO3Mqr42HOAh+aRnOT3Tb/3F2Jkty6lzXvqGfCIlGwBTIrrqsKjdle6JwdwSIRhKd4Oq/leef
+PCayogMzyrCJEjaarbWXg9yW+rKLuSy1P1lFVkr2/wlZG7dobwT6dYARQ/BSZawwCmapwj7eq9R
j0PQl1emwI1xvNa4BajZFQxsyR0R5KnjoKwXN4b3v+fPP0JkwmQe4PCIIRYU9L6XYQWDXN7uSaz1
r/eH8UZ3rKVu6G8y+gJvb8GRcRZyYtw5Lm71pMm1QN/6iVWg52MwuwFzg10YwqVucbOwNWmoYJcG
F/73v2JjHqSrgEchnoJfP1yelwiGV5V7ILO+r3R421T1b5HYn/0wR2XZlRMDT4mKHYymXvoKdnzv
v/vW+FlFtJC2GsYWzcPy7pEaA/ird01Tv9Uuq3DOSYCqjQEv7gYi460F7jZk58K/6rux9fKraA4L
UftLYVHdb8EcD5unoG5v2yithWn9ELBawHQZ/mvtA1+cnQyL1/ebfKNZ1pq03IGd3ALx/Y6XTpB0
8NxI4Oz5IIipr4yYjRloLU3r4ZHc5T7apburCDy29rwMnt0F7r71q2vq24b9WqLG1ADQjjcFyJSC
Teg+9k5qR1CrbmulS+v9MerDgbhyGtFK0az8F2gbqr07F/PdmNfqttWMrOKWw6Izr0L0sbEVirFI
9VEI7zCC8HvbJ6zW6Ig6zWglLEAcHT0CkHongRqNMZZue/wqdEFRjNoaPJ9dPbQH6/qpZNERSKwr
i/HWFoOswtcBBttBiQCiS6pTbGC56c4cyEdW/K5n+g2M46cKQSHJhZ7NYlS2t/mV395Ica6VbELk
Q19eQmT2+31gSYXCgvLr0LAfHgPeRlpxZZTFf12rYev731FmHTjUtjO+0Xc+t/UZBxXacrh4vNnl
q+d8pj24Gu/31t8/CS7C//0limKSoq8MMh/+UMMiElsBU/Rq1wstU5j69insFK6l/f6+6AFg+N8f
C8D6meLLyBsAFP04wc3tPOtC7Tphv4NcfptINYwvP/9HjGJVtSRwYENT185rFYY7QH5vql4M10I3
aiHVQYCynY29MwprYVGuju/3xN9XjXCtautgp4qdOVgMPnaZI1yQIYzMbnv0KuJhkTnCmhKdPNRL
e1xo4KeqAhDt/adv9eoq4Fvr9m4HQMyOgv13OW8BJfraFmA9ztWVttn6iVXMB3M089EUbPevZCAc
DyNSFMXFaFYbIBTf/46/L4Dh/9i4XQqoeYP9EhPiE2ypA1DVmjczF/S2H1hL1sY2tI4LmDuUfbYC
xZA7uO4o559z4cQ/b/qGtVgtb+EWkvtwymp7NYKh4dSPft/B7d1HNuj9n9gYp2tPN9VSi+J49AUt
YRzPkdw8w5Iu+HHb01exy4fRnwaKwVSOYZOS+qG+gHjff/ZGB681amDR5LYb8GzZ8p9+uJxtkd/V
023lFGF0abA/ph3lNuA1CpxC3XayoGgABhFOwXglBLaa3fvv063vhMTkmDtzzy8ojMTVAkvswhf7
2xpnFcUakBy8PsrUYxSwKlFesCkJrf3D+4/fev1VBLNSwkPXoO2x1oBcZsSYTgx2q+8/fatnVztu
122hzFYYkxqOamlT+gMoUdoc2xkI1Zt+Yi1PUw1+oacA1w0tecij+aw5uatxyfz+4zfaZy1Qk4Ce
zya4jHsv1+e4q8inXk75h9uevlp4SxQoxpXE0Fy86WcrgSKsvNtWxLUcrXQq7IgaeDAC4NOmVeHa
JFBteWVt2WqWS4f/EVOhVaHwPTRLAHMnLLYgJ8Gj++v7rbKxy1qL0Exbjb0FeH3nFTmM3+f+Drd5
H2cGzDcOPgGbX4uJvJZNw6908sYwDVcx7JjGDQsHiSTu2hOQJndROBwcb8je/56txlqFcDUVzuRV
+B7Yc8CGu+zJPhxAFLvt6asInqwwXayQ1QbxLyn8BehaADdv7OdVAPvVwmUjLjlb4YtMS/EbpIDb
Bv9ajAaUbb4wi1wCn8d7ChdMPjdXDgQbHboWouVOMPz/ETTE9d7h4Ws0uAfQMl/eb/Ktx6/CtrKx
cLiLNzdj/0gd5cMdTP9mhru3NftagKYFnOuDCtXdAG6fgG4C6vTqNcW/VeP/m3AM2eWr/ojdwJnr
GtJ5nDM9+2jm6UPrOwkfyGFU+gWHjiTW0QufAbvBgQpBV1Bg3yhwZQZ6a5ywHqeR/JYXdEMIA2m3
fkYgHnqDyasFLkdxQJuw7QyToOpV1pf+czF1104qG6G0tnuzrhYMbucIJb8JEleG/V1senPbWs5W
80AUW1Y0DfQxcuCw5dIni8+/bcis5oBcSyTKFjwaO77DBXnJivZQ1uMVrfNWu6wmARpCd1kAa7UL
OvI4suot5OraCrv17NUcAIKHbIYQ10Jgq8sH7Ix5GsjmmsnTxhFirWrLYSaUg7iDS7lInrqogfI4
PmLo/y6L8Jof7ka8rt3dGhHUAQrd0DptOGR54MsMnvhdAsW2uNK/G4201rZZAusNb0IHKC5+CQne
XzHl8rZxuVa1TX4etUWPh+dRnxW9dx/J9sokvNU0q8lAgWMq4MPt4w4FmMPEZVFVJBWpYELr8hz3
vTcN/+DSbH/MObPlmoMt7u/g2Qsuqd9Cgk9L0A86VC28/xOXyfcv09p/dW70/4FPbTSAsrCFrc0v
5kxnXwNhU/oVmIps+i3c4Equd6vJVqEsYr/QVYfJmfCxeZ3zn2HJMmWYf+PzV7FchQq3HBwfQodq
JzQ7MaVPGF9XdldbI3UVzr7PnVqMyMNOowQLfZ6edEu/v98HG02z1tgZQfncU4FZjsnHJXczPYyH
3ItuW3fXmrrSC2plGV491u4+6BY/GQoQ3JEvvaLD3BhDa2mdbiGvBdocS6MD6gUoSedg7k6A52T9
aIKMVvFt8/Xasa2kuu+nFn28NN59y51nVsXXjO22PmIV0sT1ARf1gZeRw/QwxeEJfJP9SMS/a30d
XzNr2+rrVUgvVbeQnuATVKHvJavvgKJ9jBoQrm8bS6vF2KUi6nwf6XZntEBUhh+KOHyxM9DG7z9/
Iw7W6i/rGANfDjTTOM0fYIadIYX4z/uP3uqBVQQHvqM0bKCQJq4OTBfQ5dAHGj61sb4rpl/v/8bW
66/CmFIfLj0TZtSwcS+a7WUPCI1zZbreePha8uX5vBFjyPxdEINxM7vRLkTy8LaGX2u+aK5txBsM
HMPzl6Dgj+Fo395vlI2GX2u+kAvw28BcbviEn7KYnbogGjMRF58oyY+NzK9oNjbG/lr5JWUNjQlE
PUiYu29A15TAkNVmubLcb33FKoBRUZCPxsDkmbQU+cg8r08w7l/ueAnnSA9JLDh6dtd2jls/dhkC
f6zMvdaj4j26uq+sn3Wg86QNGbp9P8c6QQ0sA1g2aLP3+2drXK1i2mGkkeTSbrXUr50Uj050LU2/
9R2rVdlpuklLjpjzkO1eBAEXqHOTClKK2nWPw3Xf0K1vWAV3LLCTLyYkC4ZcPaKK+mnJr0kWt75h
FdOOheBexuh4puXbxX+rVuqDrsaHpfFxaeZcGV8bX7BW1Tb+WBkKTjmqDZwMYv77GYvQTR28lpAx
p8XRNcTeiBMYWdW9YYkzD9dq+zbaZ+2DVpU8JLGHF7fB0Vmck9BffEGAV/od3raNX4vIJEjvS3k5
X5K2Pnmws01GkG+vTHwbRx13FddgizohRZZmh0L4bOw0KH6fjdODO3lFa7wxLa2lZJixCQtDz9+p
mP0I5uUALvrTEF4zudt6/Cp6R1r5k4G39A4VnHHiojQDs7dMx664sjXd+oFVDFeRN3ii9UF0EOEr
rvTAK693SyW+vT84t9p/FbnDOLK87VzMq7Ejs1rx3UCCJUGl3xGs9RsjYBXDeTyOloFfABkUKjeb
/twM7La4XSvFercwwgWFa0cIhNjLMJ8721/JmG3MCWthGMlz40Uemr4G+zEuHPhYeldv8Dbidi0N
A0lWNn1xmdekNi9eP44f2ECjJxclzQew+byUm07ftjavRWLOCJA9V2ilsvbSXNTHBprGOr52pRH9
/Zi5djkzoxhqCiULdkRl+0pQJ31nWcNPVa54No+Wpzww/OwO3dWd6oa0IlwrxrrYgV2lT/wdxNGG
zEnlNWnTgAXx2Re/5hIGo/I7NjeJcscrG8CNUFmLyKAGXWTkGRwSe/LBzeunaCoe9CLPmNuvBEq8
0ZCrYF8CoM21h36qA300orvzuvz7DJp8NBQ/mxrnCALiTyZ7jMX3439rjK/iH0RWEhOLjxpY+AQ7
4vuytVfWja0Rvor6oOIuMQOU7GMvRwI4OeqSe92jbi7nwWEqB5qhOfWPmz5krTbDDYgIGIdiUI7B
bziM2ywE/ui2VlrrzRYGmXydQ/NqebTTnnji020wlnAtNDNWOI0PruhOAdR7xwZOUurX166RN7p3
LTDrHeCAJ2X8XQcPA+DS/ADecHGf57vbWv2yav2xU85hrC+J6IBtbUEs1uGUjE7YXgm4rZe//P2P
h4MauuDoDAELqbT/2DpwoUfJ2W3F1UDr/ffpYJnCWmhA0zQjbBxG3KshyQ8rqPcbZmOyWPugdZSV
RdHhirryzQ8Pvq4JkdGpaeWxBMr1xmG5Cl6CS+oaSFUc7TqWTZBdJTl441cevjEXrQVkQSFMlBPU
ubRdfIgXeDpGSwdje1QOIbr2Dgi4d8rJ1Q/fF9eqz/7e48AT/rdPwOUda+1qf+dDih9ARevba3H2
930USND/fbQaqYPkM66VGSzQTU4/i6JuEz4vV6burVe/zIJ/DFZZV4LWLm5/vQJGxJFpaTqQ5rbk
A07p/306s8SOUwhkEwtFygBIwRXWlQ3y30cq+x+ZmEYmXUoKlajusz4WD0FXZ44qEg2a1ZWxtPUb
q0iuNWDQYoLUpy5xgvaLGBiu+rOU7qMzkmv1qFs9vAroWQDdbgHI3fmkP4/1cBia4CBqfu2ktdXD
7n/7oKlkOAtK2A4B3Dz5jRh2BtVpVyaMraevYpm63eAFluLpbm9QtTE+tdq8vj8ZbT17tRIvjS0V
/OkB/axne1dxD/Bk17+2u//7Os/WUjEd5OAfg3qxY+YnXF/2hD/4sZfhBJffeC/O1loxbQFn0Ro6
+Kgav4dDgKyMzbv9+82zMXDWKjGcn2u9tJW/o3jh4xzM4VtYzObBYTb+dNtPrOI3VsAoG1y47SYO
+AEI94/h5AKlrW46qrC1XEwxcFEbri8BFh7Bj82Gq5XY/x4S/vcSia21YlxFTYUbSdxTjc3DCDsz
l9T7Gu2VOPH4Vitvz+t4H0qWVI3/vSTNJ98CAwa0eziWB2ainanJbcXVLFoFeY/9jKQDdsjcG23C
i4rsPZyOs2gU022RGK3iXI+d6LmR/m4Y4mJXMl1CzHOjrpitPc+kttLEEZ7e1F0WE/9g4Gxu23bH
/f7ltsG2Cne3Bwcb/1CAvtD+331HJfhrEV9LqWxMJ2t5WdsOMmaIQVSAkft89t5ida3ccuvRq1Ua
6FQbB5fMK+X8+fLoMLrmkbT16NUCHYu4Ib3G8tDbOItU+Sh8ddNJh611ZTh6MieYIiSB2uXYVSgS
mdQXOGfM5otQergyLjfm2bXZWdvVg150jyzKPN83/HGwpxgVyPlQ7Kb58/tDZ6uRLn//YxcjRBcz
2LzjAJqH7FsQDOIrqdh8rSJl6/Gr6J1bThzHllAVE+++HkiVFE115dX/vl9l4SpsHTLVStb5JWyH
czxLmnYcpdJKecnSRSc7Vb/BAW0PkNI12futtdUjqzW7qXXgQbfiw9198r9WVJA6tarVcxJXbvgQ
l3WfJ1rW3fP7v7exUIWrwO5rPpZ6FEjjROJcxcZPurz9OEJO9P7z/57HYWv1mWEeoKYFVnIUuJOP
ts8nkhkVwoM6NvBU2OnJBk7SmKVrU9k0zm34P7Y2jCLYrAVd4Xg7VkJjYb3hJ9yd06CmL2jM3fvf
tjH01vK3dq7jroDHyi5gjUkGjGyQSaPbPOTZmkdKCpTQA3CFKdFlb63pZUopv1Zxu/Xqq82DNxgA
bQT3dtqMZdIwvPVEm2s+n1udfhlsf4Q8dBVOAVMuhDzxHmDYfaZxc3IqnJImhuIFT++gUbkmCdoY
wWutGrzwLY/7y6fM5pT7ClyvOS04Pd7Wyav5xdrGb5wL8bSv4FkqW9++4jpYXBEobMwwbDXD4OgU
xarsIrhdCaxO/aUjmmLRAWR9FYj0ISsdnRSxQ/sM1jjs2Q51ZK6kcLcGwWquIV1reRUhvwXXiwC4
Kd+JHzhtuttKJdhac7bEXU9CXoU7T9XuxyEI1NlG0t5WZM3WcjMcioV0CnR8yPK0E9GSdIpGyU3d
vhaauap3JyEQ2+iFMptz706JfLzx4avoY8yJq2jGw2lc6j1x6u/9Ml/L4GxQNtiaGYozn2NGB083
WKt4v6RiWc44eLyQmryEHa61C/Hb4fpOV9VLjyJ+r8Ddm3JgpmJ6kgRIBxgg8mTu/Bwa9fX99tyY
EtbKNJRvapVDLrBrB7P/t/LY9KeSa7Kf6rnDEjeeKGoWr4TVxshei9S6CW4mhaiCHSrZZ0jmo2+X
irL3v2Tr2auQtS2dK0li1Bi1HPg7AZ5NkVFf0SstdRkEfzkbrb2kOqlySRy0FBHm28j5Y87crFPR
mTb09bZPWC36pENJ3DxifraWF6ljdQGvreZajnXjA9bqNEbquLUdZszBKbOopM90GT9YJfvMuHV5
Wy+sNWqwixC+6+DMU44fPM89uFxeSV4BIXiZ2//SBWt9moijhYgRuXnHj6xMi8hXVeJ4jEJoR8i9
NDBs6SdiMicXzWmGbBTOR/58Kq1We3fQ8xHcquiucublU+GH8igW0sGhJlyeUeidZ4UI3Z1gI/vU
qu7rTBZz6Lq+OC+z7e/F5KH+vBjH+96L2Lly4/ZFljC7LEVEEx9Y+3PQ5ZA7xT6Z70IZVY/BqOov
vqnLA41ycW6HEetHX7hpH9X2gHu69tHh1XIHtbLKmC27F2Ml8tJNCZQDLk/vl3GBPxeS+uX0MOCt
4XSEapaoqm3aMtm80W5pngToDInsYpzSxxBldYnABjhPI+ECfCpJ/qVpL1WVHqslqJwoQk78EDas
IEHy77wY2nsZgPwahp1zrvzCgUtoPx4n3gPqzmJzF5SdTArX/EMJtKTDLH/yBleLU2mdzHYO2UHN
JA+qpEGqHP2TOcvyZYET106pzqRxvpiTF5glienixFmuVZVSPZ17quqTEzf0oaR03pseqBztyOKZ
unG3iyGUydwJdb7GC0ucboMTQBdn64Ldg2qzMm3HqUysaO/ioKGHOWLLnuDq6Zs/qeHgadYmY6XK
tG+g6jUX8i9ZGDlbqBmQQSf3JUq1M3duwwyZ22e3dD4E1ocb5yh+5KH6YWTZPthAjqnbjMshjOdm
x2wkjkEQzZmeuVslU90DZDvghMlJ0AC3GfKj1nTEta7sMrcby11kW5EE46yaTC+m2lfl/A+dl/jZ
rXE4hU/SgoxG7IK47akHmEDJcw1DQ8RnHZxMqN2UBASvjwxV0nczVIwxCoI8WjlZnkfm4LJBZX7b
LokMUOPtqQ5X7kOeZ3YpPy8+iJjfdDG256axKssn74UGcw89WxkBoQcKd+pV9qCWZbCJcXt9vwwN
n5FoaVmSt6OAVaYcMtIV1V7NrQG9Gbv3vRojb9eEhURV1dj2UZI7BU5BkF3Iz9gJLeJhCVgf3Uun
ycWznKWZMq8laLZoLpibhJPsl7sybOIxi6Ji7j/JpeotKhO9Iu6ypSaEPKiAFuh/CLAPJHddkknd
VxxtDFv9VKrQ9bJqkk29r2iPCwohCv0z6oRO7ODBxNOddP2GFEBp9xUC+6OgfTntR78qzU7OU1Pf
TXJZvqENo8dmGaIaTmSzKxLAHN3HLq/88n40lNBkdCP9PHsVf1NwijkjvAaT+DmoIkk3wx4iEFP5
CeSrJc58MoTg1bqM0l3f1eYrneLyDdDF5tiUhnrpSAcTJYsaJth7TK57klUOPPkIUPm8j306kKPg
ysWkFLclrndgdRUACUr9MdqNgk/5M0q0TJgIYyIvna0z1Shzzb3LbY1rDspzGz/lLuvi3Ywc1hlw
kOkZ9720S+qB2RzA7bBTTwW2l/IwtFNlUhHwkSYOZBQ1bNWBpMliT3vygy3jUmaynFq5H/xBqMfK
V7G3L3gncVhbVEUz8DnMJ7fs3XrPloBOmUEkdSccjESU1LaNus+lqeZlL6YmiJ/8NubtW7B0YbGD
QKDqoOKAMXGZSAP4352N6NycUGvvfmt5EE0ffea5aGsobBX/WNXMyMc8lx0+35Pd1Cawae9+caRI
po+iXHT4IDwHatAqHqNPKHTl4aOOeSFSv9XAk6oqmJqzJ1Xh4mTrjeKpQxIe7OYFt1r3Qz+xhzIa
JR9ApvLa8ZE1KlJvYMN1fQL/kXmpkhJl47GT9Gxo7Nsckqg5xTPIhYhAPS1WQe1F2/6hL6a+fh6j
IWj2QycXnh8l6t7Usccy4DzHdGrZlLgFuk9mS9gq3Pj3uvHab3oacQ2XhAZUdsxEcp5NBou4in6s
eO65mShwkt05S03lhdFGAljseaGH4ViJMCt467/p0NVPLHclvPBwe/HTnTvPO+IdAvNSCr8nu44L
s6S+dkosMHZAydzUV+qxDyMaZzMtKpF1cBevkg7aRyQtKSFnL/QxKeWhVlNiumYwWVQwL8+qHp5g
B6+z8NmBNqKxiRxo3e0oHfsmIW6rYK4+VniYrXkbwr+yw5iDCHIK71q1mOLRqMn7Mhk2B+jowO2S
GXMGP9ZC5fRw8TIus3LIrflZFp0ajqpcliYZC7zOA8vHlny3LVEmbbibO7gvRur5GbEqi5NBfUL/
0oCp1aWmn2WQoQQmChMnYMOXXDJDnvoGTOZD5Lvx564kJEIAW89JpLXBh1zPo3csJzcEMmSYyf0c
AiKZWS+cDG5Dmxm7CRLnYeo7bjinQej24rRU1eC9Ln1f20TUQ6GSduDDdGJi6d2jh40cmqb15u6R
K9ugiHkRbXsA0X3IE8FUFSbSgVPmva7ime6Eamv6SlRvoc4SZRfsgWNsRVo5NqqeZ79RcqeYLMNT
YEOs4VrPE+QEpRbqpGD0xz/yOCbDjkjPH15DhdqcBFN5DOefdtDVx3hhFUkt8n0RHOPs2NZYAy63
jcitDRPmaj+qEUI5LqcCngM2mQ9UBckA1EZ1nkQQXbZ2Y69ePBrYH22A5SWD+/oQZGQwy6sf+KGD
5TRW8usQ97h1J0j4eFnR5NMjz/vcT+OotxXSma43px6ZFJhSI4oi97aJ41knueSw+4hj5x+fw/4D
hjMBBl1iZsTFMxyeSIsxFtZO9+TB1bh+gcHk0B016eIvBSPUfSsjB54oqdSemb5FgxfHwEZAWcrv
o2Wp62IH1IwZHstSBfV+LDvclMWYst2jkUCwwYsxp9NLc+Funr2gbL1UCiEsHMlmXe4lSkPDOcNi
QtWUXdIF8DzUUwFJx6y50Rk4smGZVlM3Bb+wymm+D0vjiDtswuM64TBcoBAVtXX5NfBb8zjxBmxu
zuo6+lHFk1EHhhKG9hWyp3zZc9tr97hEjJuENRExLzM1KDH0JlQE75C1Q1ViZD0ypIGjugh18qiA
eJ2EDilOKx08zlTu8zozImogHY0GX182idhMFCqaf9e4/F/uvTqErsMjBs4kQV4W/p1XjFQNqbFm
7hH6BLPJ2aL8mz3EshIvrHarIFMoGxySBR7+NbKwbFLZEBmveHTKOBxSx8V/eCQhCALHJehRVun3
ihYfWDvRT6bABukgAdejh1h5un6qG1i5JrXxBc66AXaeGabE4JVpXEOkTIkIvi9OV4dYhMGaxsYs
KgO9L7zSnZOonDjD1Eb7UCV01A4c4mMVO49TRdULt3WHlQq2lM3ehEPdvMwLo9GdB4RVk45WdcMj
4RKDVlWQXyZK58DICFPU3cUocOB1skDuYl5HonF0bRaYUu0UQHf6yRvzYUgR9544tot0kNYsMDnc
9SEWnURrNQ7/GJ/NXloNgDdmY9VVU9bxKaoyrYULusjiTLpMOsjB/DtNIz5krQD1GG9hu49EtqpI
F/jHP6AmpPcOtUsxhqYhapz95PHeT9ren+uHxXOXczOqUWWUUfdXoXy3BQxbtxFIEcVEEytdjisL
18Vc0Yh+rp9hHTCW6YLFudvbwOvYI0TYcPnr4LQVHjzHhnTvcWxPTgDpVnHmRUSIV9VPWvysG+og
XCZjp0PgOvjYyCUYZvk0cXQXhlOeVvUkwy6pChxXjvMC5f4xDoraewqHwpn3eDc73jOBrd4O7nku
XBJgCVen8BJzkH5eKFIloUujc2ln0mdkDIPwriQxy3dexGewtWBvUZwc11HuZT103K968ChPsbVH
JSs2Sx0zR4a+lGFqQhqLH0PdA3qzFLinhfu+480HY0dL4EzbwNQ643UeyIfSxy1r6guMRzRFBKo9
bJ79h0I0djypoICddALjlHDJylDZ77HbwLcyMWXL2iMVrUtwN9QDyBEtslfJOHql2CukDFlGPG7s
MWjCoH/A3CLtB7hrFnk29pD+psuM7XSCGahRR1KFQAibEMC3jFu6RIisPBiyBV4/xQcdNaq9j/t+
7o/tQMMYES1G/SE34Ene+6GpzW/VNKN7aFGtIb73pFpEJnkQ5M8Vr+fq1RsdzB6wjuJR1pS46GV+
SL+0Lu2fmHSj4deio4JC1aQ5NoZNO2AF7myJY6FfNs4pziHBe/Hi2hvSS67FfJr6sleP4Of4MQKw
sQ+t9mt2avgyzYnVrac+oVvk8AQrmLn8zHOnEV9hK1aTM4UNBAfsNfBUKotKnWMrRHn0rIsVhZuB
1TvSuZDT40YSFqQFiAH2E2gBeoDGZPFw/vDnwXlwQsb7O18h/Y+px7FDNmnMqUlknTp8HroSHYZt
7tilodvUbmo4G3Bg91oqn2H1W4XPoMONUwIPHAz3RKsyZ9WuidEtOGRExKYLdD/9LjcTpqvEK43y
37hdVP7YxRx2q0PlBPxnLzldfsWjrfvuH9dFQJEdj5bQey65naBHQj4ZwqGc1frTAkU8wUFjDheA
qQMczcQ4D6I/tBXLPfrjYi4x2XvuT7qdn7G1cvI5jUdPIsp7iJzgJ7Y4OBjBtVZHVeqWHSmRksZR
7Ax3ZrjMYfemkOIpcFR4HSVK95GPRYFlHWaocvV6HJRzHSqaRGM1+1+wjxTaSwrIt8Vv7VkcXacY
3b4fQSATx6Zxu9NYypwl0Yx17WsQWxN/jXPjdq9DXjTha9OGOOL704zTs3RC+tUoMRTZBFr7F4iG
Dert4+Vzg/notDQYAUnZ+uSH6scpG6xbnnTuFgx3Tqw+BJ3CqugY3OIJWnpnodhlLVPziOdjJ5zy
0anPDYgj2J+jS2IUXTrxh77EpJbQbvZgHDB6oz47mFrdDG7qY5y2Hg1djCM9fXD1UH6NcBjB1qiF
X2cnS8ylRYMdmoNjKwTzfnOYjanOyu2r41ghg9R3KiCQdVDnHgXh0SGWbfHTZT15tkoHpzyu1D1A
SZh0aBs/gMnX/NID4xmq1aonHM7kvqUjPaOeOX697Dj/acrFOwbxxSUGm4pfosIhe3Jb99Vg3TpB
ywZYISY8kpZaERSsqL56qOUcDWk3zc2xQtT9GsnUHxtH06e5Q3Zg9sLuzJD0EamXY8sKLHHzzeuC
OGF1ww5MDvKVMiwqDVuiN8A3os9qasYM3kb0DE3ShA/sUC/Oyz6/I+jDD3pu5hMBTuwVCTAGkyiw
k53e0g9gDrgHA4gf0gMNTlccK909aqrGX2LosaerTNv8tgXLT3nOxl3TSPnamJjV93HI/4+j81qu
FAmC6BcR0Xh4Ba63uvJ6IaTRDN67hq/fwz7txsxIuqKb7qrMrMzyHBYAAzONAeWnMva71c1jCzDF
8vX1fGQXNqOXjlW2JCyozLLtlAsKKwbbPMVi6jJvQ8k90fBVWe2VeTn2Gxx86zxIXZ0dYq2nqD9D
qXQkkyV2fumlvsYAZM1QZQXZF8hbPEOt6AZNU8mfUifkbKcb+ZdonRV5gzYBNWpmo91bo7blZpAQ
2V49EgqME2WTccnkpcl1oOR8j7jtuNAJJKZd1hrskjeWkegJ3QVo4lOBpSdBIxF3kWYoAb1NfI4V
od3MzBo9QlCMdyXp25QkXaMBLJgnw8K7LEk3iVmrkSdICQH2MnPzphupVfhmV2I6oRR1T+1Xzw6g
jDmI40jc+utg1Ka/8JrkwTwp2R6sJI+2DRXVmXqu23GAy799138DiiZ7Y6zSTWOLmt3Wv7qNeeu7
PNymOP4dy4SwtTRPVXoaYnK8MEpav6d5sD0R4+gf0O7YN73sWSUX0U55AHtosZ2Pdau7LaMGA6s4
GRkGcaanfj2FgEuy+aDdu0tu3YOmacNLtMj5WV3y59iae5AUI75bMUhnpnVF9Cntoj8C8w2O37V5
wiWUdA89MYtXpACFtgHYHjqCW0zlR7Rj4Q9xdg0F0EqR22KndvXiF7xABJs3faT6sztrB3x8otyz
AYYeclaryhM4PQRVqtrf+BJNAcNu5oOlaa9KFUpGriv9eSjH+Bc6ufbaknA7C6WpN4M1PqtDmegE
0zmfpHEKLyvGAmmiFhMnTDusxmPDEVuk+N3GgxMQ+Ecf7cbVNddDulY5vEWyqAM3M0I/a7HUP1Zc
7e9JxThtkJBxEvorhOBPS2YHsjdgaxpgTZegH2uYNmGUPyt4pe7HIiPLhogOXtIKrwE5/qNSagDL
x2PsmE+ygr4sY0EzXHUvRVmdRF6chLV8RHpDgLCmE1DUJUcLMJGL5a+MhsZnY+5aO3ruXfkQdnzj
pTsaJidLGmLSr47Vc9rkF2r4VyOcb1EZf4Y92hjd4uf+31UM9JecVM+DNL/XL1bSyvHn0n0wB5Y/
cWMcbZMmb9Gmj9zEnpbyoQqsucW5L293E3bNfkXcS9PRySt9GuhFsY6dxtYR2G8+JY6wDzI1XOyF
TPNTdwqw+tbsZaCE9S6r1BMemW96HD0nxHh7FM5vFJGHqjN/K6dWEYqMVdBxzfukn3deOaokVaB/
kH10TvQ8gsHsi8Cppn3W86bVg31O5uVC+/8UFiNIWRj7Rqwf3CkMOHc9hSzNUQ+TTa+qv/acvNH9
/0lkQl5NN3ga5QJw90foKMdFZXkZO/3XVzDlsb5XdOFbSf4FTHwCY38Tqn5SZkjBsnuJI6h6pSgo
K5MnkEEUa9Y+zMS/Oq59QhVCv22Vu+jm2IchuUbC3ctueaYlvAA7fYSW+zMk/ZcuitfUFK+gW5i5
O+99Ajyv9Po+M1dtWnqvxvrF7eTo61ZONxPaLZkdFNWhUWxKB1xJxomf5NVu6pUvHLV1z01rlfpR
i/ZSGT1DT05GAbmZtpSlRJViobLa6VprWL2y5Y6gm0rFa6XN2Os0zOjVhwrbb/wMrPvi9JsqM7Yt
ZulV7p6GIt4UFTy4myoH0PiNKdN9EYe7eiDkBlxo4NBVQq9yWh8pn+5Jo1K3EiOoclo6To/2s4h5
IrnVHNMp3odd82wuxd4Ev4dPcS1PzlXnd3Z3XMxoOw/VZlT77xpXamFPHB+kiZB2JeRkeiMpRkZu
PKvAB5wil4h0sxr4Mhzqd+icL1uvaEx68Z0YWuHRiOyjsnmjB7a8Zh62Fd9LQMCpjo3L7bIr6iFY
nzuuoKcSMk6ZDC+qpxcyCk8SWXwK+ZMuZFM5RG1Njr3rwiTdm3H+3HbZC6Vq6zOVUXpann+r5EgO
FsMHVm3tpNJcbS1hAHgOj0mkPnXd8Ok4+jvSqWPpJK+6C3O2ptjR4O0Ma9rHU3iOmiTzYqc4ZVER
RHaxq6ZoO8XJHzzINpaubsC5T67bpxBICUcftboZlvsilA9KTYeshDCIKyfQapp4E3hkStSvRDSN
VxYWzRbCOa8yu9TDgCkFx5uqQNTdq1qmGcd1HgftYn5wCTxMfdwCmhdehPTwIOflFkXmL8XSjhCF
QyydqzsP/9yU2jJJjjLproaUN7taFs+O511Y0ONTkDhifB7Nkj+L98okr2kkzoNd/couDvDpCCIu
KbqH8T0zIhznKbui6Eb64bNilbskL9/qxTqm6RLkLjmjrU1m7aR4acxFbLbWm6j6vWK5Z2w/Xtbs
5ZRQbEZmTyqxhkLHNEqU1r9GTfeJouy1PNqDd58rJX4ptOHozmlgadXzolvbHFYfTnYjO/uJrOI/
ttvz5qFqqFBQeFLod5W70ZtjmpB8dPxeaf5V7nJo6uUpj0fN5157ZENxVaLmKuZ2b6+W/cOSMb2h
HLQWRILD7GEZcgvmdkksJ/UmQ3xm6nQfsvojHKNnYwk3tMT7JC0+qmYJbCVxQXWKk6yNF2Czix21
vZem49+W/e5Mip8Y8lnG9Xs5R8c8qraDnR3y1N5ETn3UFtzLtf4wOeLQuPpl0Dg9Ys0NgdGLraYl
galVuyUjR0qZ7mjs39Ksg3MRZ02tmXoolYj3Wd9yCZG3O6gE/tX906SECZgXKDiqasOn2X9aVw1R
+gFH/E24tJemAG5OzeGjF/KpjfTvqaYsnOUEfimOgqAzmeQ7FQqmMDOUSfkDp4ePigNSuv1hVNrA
aEPe//Ju92xUu5wfdjyezIwBErHEKaevs89leGLgLYDp2JeR/TxH9s7uwq9mmG6KVoxe1zZnpRkv
UZsfhaHSzLpXmuXrMrff647tSs3X2jHelEu+U3pAtEY7Or3+WqY9KJqiHvIqfUYBdpmnOPfMUiOV
WaWHHKB0G1U7lG75pkv9s3eUycuEeY+rmOs3eXPt6I1Y36vLrSSlHqTaeA216KVB1Fz2GoFm3cYZ
x31GIbaO6TlBQiFCqlR5M6P+N3H6L1bkmUIHH9t+Sy7X71TFsT8V460Wwz7U86epcHfLYOwXTOU6
IJ65Ks/E7/yRjeNL28DaiBfDrYyTNkedPw3MOBC5/mJOoQjooW9jb3+DlR3aOMw2CCn3zMDt49D5
rCyW3lEMzwZT3FTwx17FA1LL9mfW4s/1a+cC04RxPmm28Q+zcOIseZQkSNxnTd0XaXEH9tljVvPo
5taP++WtqZTLUK8uHqI4kFbpYX2qe3Ob1IEpkHcN84tmpyAlnLS6dbYjQFHNqN+wbz5hOG95rkLY
X0QmiByVi+mOr4o1v3Z2+Q/zrGvjKJ+GC33HBVHk6Y9ZlvvWkdesrU/R0hwtrd2aZfQY8+rvrE+P
Li5+4kq+2MAilpm8/7/Ri6TeLaF1HFXr2o/2LZvYbKoR3SdLs3Z4Use+VixvyA8iL6+iXUPCbwDX
weXHqsatfupIKGa/7twuuzZadDDNMPQaoX0xxbKdRGh5S+lerHZsvQqs1XThYbI4CuKseucAuCim
9jOV9qlX1J+yyw/rCTbI9MsNXdOz2u4mBuetKDGWCJEaWDw3l2zVrnfO+mLSdFW+OcSPOKbEdtcz
fsgyfhAwieUGNTe1Zau7BDTMVjVPzFnlsa3f3FjOHlqxfT+Pr/j/sAsz9Y+T5RogNIoOO0u9piJs
JGtguVKlfUokfdNEHhLd2QNX29PcNPSiVr3hYQiORfdL6VJOjly9qlws/SDsAPXCXSkBDaN58ND0
RZQg9FpYcZ9iSuLesv5kvXlWUrM/FAplgqMfIZU3XVsJbzE0B5mW6l6cdnlBBvBvMMrT+rjKztyJ
JPtWJs31Mu7rrp+crVTD76k3pK9O4ntQ+AdeORjFe9xExc9QLa8RvACL0VAY2hSxyjfAuP5NOU6C
PB7+PG26aFjfLEm2Y6V2x8oJi11WI8IFVD8WI6umuvZLBgq01yfVcoBKu/JHSeox9kbQLr93TZj1
utqWvRF7ZVd8RaZp+4pSny1StGaeSehoLvaHhbOb9eVzPYCsYv7b2Ao3Rp1+9sV81FPokr62nsvY
em1JQPc1SXEBxeNyn7ofPZKRsS7X65DoYb28zKm8GCUnFvdFUiPhsGM138jMOOhTkq3NaOGlovGZ
KFG2s2lPfxaEjY4/Kq74i0WitdWtstyFvKdnYyxDz555+3A+VRjFV+w91T3bAUW5B3+tbSA7lFsa
j8PX5EyhD7kEWZzk0KG1hXLWSOlePW0Y5o/IttNgLG1n22sAf6rpFhdRQSEsc6UCsafdHCguGp0I
+RXhm7XzXA/ZhvFsZuOaIanOoyxTF3xiAqXFi/tVytnWQS0SKzBxrl283E1otRWncFxvWtLomk1V
RUcj0h08hfLeJdW07amRD3puoxdJrYkWyLCjbUZmAwZATrNxF0bw0nkh9yzX0y8HIv6FepuUq8Yw
K4jQGN4OQbZRTPgqNWLyE6yETN+UokU5YxhN9aqk87DAZUmnBMHrnQfSHKIaCP0oA8KWlyOfq0YO
VMBFNK20znPY6EgNKn1ClIP7h+k3RqR9YdCd1l4urfArZ8ed6am6E1CNeeiwCIe+spa3yFLHY94B
z7ppCrOk9ZdZtOIpHrNIu6RTGeGmqZd15NVm137GKWD6OS2aTtkUfR8dEzQKGzOiYBibkQPEKMOr
Gift4BWjU2/XlGjno+ykbgU2IqYkyBmfdq5GNhabNNWNO3WRnvt5OFuHjHW+Ga7RbqZOaA2OaNXw
yGZdPw5DY73gspNeJIz/JTRL6oTJVY5mk8Vbdn4WNK5wdjrpRp6d8kakGtNFemZaaCEKe6NNsXZ0
VfqHxAV2jCyHb9CDQzUNYiFvlVds1dmYt6QuKZ/VqFmffSfKJzNX0yNATTtvQ62taHfkeEvtwdk1
kdkPXr2kgz/nevS+DIpte2o4uLu+r+t90RkDaAYysKmQzkZb0v7Q60U6BQ0AE64sdgKrQlOF2djL
kHezXwC4xudlnE0yxWS+dWda10WXlmfwxnvWkIKGZ7ynzPBmx0Rzat9CjrR3KiuAqU6BF5q9aAcY
mOkwGaUvVzrEJT+YUqqpgiwza28otDeahcbnQ0Ve5qinZFD2hu1udGk/AemqbAvnnQShV1tk70U1
UKA196iFs8T25U5xecVOK/PyjshAfQDYcRxMsOqGP2rtP2pt/85GN/p1bxf+lPcPJZveusJV/dJR
Ul8ih1IccYF13NWFex6sJPXjRN6GacTiMJX/dHu5FGabeKIRO9b3qqiivkCunFPOUJmFF0DenTor
mU8MlBYM7mBvtXo+WKX+macaZq3Rrq/Fdrb0s4ZNd6jWVxDgn0SpDrIwtmFV3soWEVuU209KLM9W
35oetvPpPjRy38kAHexF3U16pHtxnrdbEh5QPGkQpICNNt1CTaO3CvVUc6CY6MoNgqYsQJtBddkE
pV5Wnp1xNZSR/laFy9/1tx4nsavb6Udg0lYP3Mrs08B1JvYQqWl9uVu6Ya906mbS5l2sGkfs0jkr
+0L4E6rIpRHHuVj+5UK8pJzQQS6wfliaAnpUcD3JP5PiNN7cDW8ZW4ax1+reoz+siqYHYh620oLA
U9esmiHigp7It+85SOcyqjwtUi7jaF6tWW5tRdvlGbldqsMRad/qfqb4MV+Qrn+J2PqadeIfK1uA
qAAyNvp2/eyuIndlY7HsiX7INf2q2HQJcwwYJKu09jEaPutssg65mmOml5qnvVMcu9xqjjgyBAzY
WnSP0V1uSxSfO6TTYUrHXBmq5U1a5lxY5pcEt5UW80Rv6DqWB9etZQxJWuzd+8RXmrn7vETmS6TD
SzriEZbpuYn7wEjCA/dghsJE7sD87gpPXY9KT1FwKuicE5ZV217E31qh3OMkJLBRHtffaLSxXCvc
j8wYbl2jfuqash2E+4qMEug4RlWVj4EVq3TCAlY4SwMbtMUI2x3BBV4p5TsoV4SUAKlobewocm/r
E9X6+u5Y2b4Om6uRZL/QVOjXlkBtu6feWoQ3oArBW/4XB+WgdZN3exx3VZrshYGOcByibSnSYxZL
n/55P4RP0ojeqwhpi1DEH1t1HsZkBKJtvTKp39alyogsDJBcBYYDqVz80RPlqkXlSdW0u2GHgg5J
/WOoY7D+RQmuKl3AVifz0K/vEdFusayk4ILb4nI4o64P+lDuIRS5nO1m9kMog0JwR+idX4dffMSn
AlcuVXlT7PgwCKQxEgCZsD79B2FVoJe6H3ECCIVtXo5P6+corfaCKgo2Pr/RKd0bwb7DPSxziQjt
TMgMtBw/M3YevZMGmkAULE0/HYZThNwkcxU/6rpnxXZCyqZu2ckSs2dNyCPbfaNp41bthxuXud+O
NPcuwCrQGwW6snOrH2LA+f6gmF6R6n7rltc6Kf7BWz7UfPANVwZxWn6vSZLKXHLsgnHG46HRwj9V
n14s2RxL7atX0rvRDvtMiH22fBv2dKgqm+fIsCtC8Nb8UEjBsXt1K1RnH1p0bE5TP7tOscerjvg3
4tIjM/fXp7Duj2SSwRLrEJSZ+tWWy66eVh+7kPuqKn7HIX9VmuI2hGvIqlrtaVn//v8rYLW31Qm8
tMRAtxcd2ynbJbPzyeF1YiLtx4kGGgdlYKPl6eD1ae45TvaLhqo+mapMd0tq7aUxfKDFG85Jp8y/
ihZH4xFUpmi8uk9QMIWGnvPWocYYLHU+ChkOHygJDDQCHDGqi17GUtD2YAG+7doCQQbSy63Rp8uJ
4se9ibEp3hwZWQennpO/IYrXwOxG9a6NHCPChpbyhjGe/IGzC3mOywk9u3dDFyUYNmpe1UI9sAhV
vouIPimLstuQ9zP1YB372QRDkza4QM20+17sZuGCE4bgoWiUoobVWpcllPEFMeeyLTtHP3RtXPq1
1B0Yqq6l4W2T3aSVjNfEsYmKLEXTQdP3OatW66vLMh7mIUw3rpN0ByeJm4l2aPg2a7vbC9Emy74q
wugRh+NL6cC8D1FmD56pKyB2a5KUCZK/iTt03nNuHHu9sg7pkr1XqgYTFi7VWwyqSiog93Eavjtt
/SoqBlPLMdtqpIR6s6He43TIPCdPG69xp8wvhszYq3GFQMSNhGc5feTZSQPbjlBmn/MTz0S53vop
Fpu+15udKxfd13Qk2JGp/W1SnH70EeCDg9w8lIuusP1kdnfLRQCs4mIWDbK49KXzkurqeTAR9zpk
DIAIQHW2qqfzCT2ZVqdOV/725jKBJRbKXlZKxSWblc9j08XbYaTwRgndWT+4ZKBDyPsnS2/7z3ZI
XR9F6Cr3xbMu77p/IMlfoSivQ1+sUBK8r5iNd9sWX+6qj2GoGQS7rtsdPi10XVrzMRFzhF7ceWF/
2ieo++RoJOZdztNeLQuewnQU2bRz7PFgKuLNsaPBK9HLnjoD5NruhtK3sVHrUvM5sop8Pw+UrpVr
1RxaYx6IiUs5afinomh+c9HZXFxLv2tKM3xEtvkBe4dcoctXOk/RD0VWLbuYI8izrOVbV0dwXn3O
JvYXmlPa5ORUTNxxpcY0vrSio0Qp4tWDyu25AO40YNP+IkXpa7nkl6Z5i2YDjYHUK8Z6ZvFqWPmN
5pmYYRF944ac+wOMzKZFI+Wh7HM36NifOinTbR/Bnqpd5TKF7NBnzf2jts2cCxwFjm0b52XWnqHO
Gg9bpq9IwxJgNaql1zG3iakflTj5RMD9pBXWT9yXNcMLqm/iRgJ2RM+5zAsYfjze57L5SWLtDwKt
5zLvFSg2WhJeGSsw3Bqrusn5iPXmmiVz7veGywKUyO/mclLPWHYoviBdnKgVwGUbus1qigGVRfGz
JonOLdcNmrzsbIfU43E2fqg0ZPa662u7uI7heKdwfUmhexGvdh8FPgOo35c7xvVXt40+cY3OUMc6
H+o6cbZQO2jpfFSr5YKCevSSrH1Bm5sBdq35uwINY1RGMUPV0v7Qyqk8pjMwROFY4JH5MZ+TkyjH
7Rw3B+ZyHlmzPJlKyVTx1Bqo7Urr3LnqXxwBWy/sdBdrLZTtOQBhYK/1Uq+HoJ5y38aztpEGJFoc
uqzbADSL2yvLWgtZLHfTThbHm/ICgdTULvIBEh1/qM4cX+oou04ckpWeRZ7jDj3Na+Vzfp4yLb5W
UMOMqVkmcwDRxVz6dztfDh2iBK8u8j+mnu5KlyeZZhwj1iQ+jHkemQZw4Nfs5T2MUN9Uhm1uBf2l
t3r9T06qe0C3B01lRMdQjpahO6B/9V7ry0Mo53PXpvvacM5anO0WgXx76aJzbkaPUrV+0PTtcmfA
etGWLZvL5hBX3jjRL6WDDoPqpnOLQ9cpDDIbT3E3yS2JdSO7BtBgbBGPNmG+720IPgQpMD6xG2iR
fWes65VH+qUlHPh1vQRFgV6wGTa1aTAToCIfmXQe1spIDuNRKpYdIKkKN6uZdBTObwuCBk8q1O4y
1QYEJOYjcmxBD6szhpOUQEij/FtEyg8RrldEL29FHCWcv9TfHeCmo4FDlCmwBaK/X9vqjjPzIGmp
npQWuczEi7bO/VnRbvWC7hd3P+T6jxUK1L0T5eyUU5ROn5Ws3t2qujqDoD4Q+VtWL19uD2UBp9F5
NjZCtezvpszZXgwUVqWgDLZ90lhB5R5tY+8beMty/h652DlxuECMc0oWhIFNkDs/FY1gZOBcdO/r
BCMl+lYWf/vMuKJ09B2+fQXIMi2sjdwmNWXqQAUyu2dKuIh4dky9fATZwfqvV98S00rJVA/9BDdz
nKINNNz8J09HsJcm8hFbolACex2ZIeCwad12G1npOSqmrTIg7J2nIO5n5BEpkjtKWOaldE19EgZI
pPMSzdcwSznk+ZgowU7rh+dVCUKl3XTzB+nquSahetnOo/nIyfNYtBL4B99zns2il9sF3+fcfMuM
6UAeIdKC6Ldr3/mVHap/NSu30xoFhtXX1Hc/kcyDtnCuQ+aw11ufTyHK0HdWC5ikPYa4RRimQVc9
P8mBdj/+4v80g9pd7WA44Fp0m+LlapGE7VbZxk6Tiw6WjjDuB3IaFEiVzxlF2OCjqHVuJfqKl7qz
LI22CA4eivGzH8zHwLhLypNpe/B3KCHVCr1RjffMH3HOkdkI1ZJAGms/Sf4PdOljjdrOJrAnlzn8
Hh65A1WRvY42uIWlLEr41GXbllu1zK7mMiO6pvhdipDB+vxLiuLXHLSz4JbkGyJl3qwzqutMf2d+
FOJtaUPuudYP63g7TcUJeNlb3wLmbx7c5Durg+uKRe+1g1tzehReb/a+s0xPYyS2mVQQkXSg8fWe
vSGMYo9UNqhMxOKwj3mZ3tBsXUbDegh+ELCMzNUdvO+ZWcDAtcVdK5V9lI67NMu3iw2DS0Kfomd3
Q0sftpzAJJlI58bnnlqCyhkA82oZbUMlr4NUUYLSGO6Wkb8zCnAw2/bMg0APv2aGU1E1DH/YM9Fb
3B5dkImdM6Bbnj9UXF+8AjGGoGEDT2IgwJpPLPhslY8onzbT5AaLWt/NfDe43de6iRQ12WTgxZEO
Rtt+JGvEU6wx0DT+Xe1cRInf3iKg9voXljFF4RKKs8jUwMaaUtrtEzGBq6VxXfw/3xkBt7hQwoBr
HO3dU9K9Cd25j117tcaSqRbjLCztNKH9RvZe/f/qqYbz46r9y7oDcomrliVHRnbqr5ojSCPOYHUk
yzXlUXa8cvMDmePOxlnF4GBm9H7f16QRjM38baTjLTOHfT6/5y4FyIT3PhsNiS1dFJzapeB1K0bu
SdXt8RiK93h5WgqTHNVyM6gwtLYPMn57mhg/B16UVbcxmthbcKRTNWPrJD0THRU6vfkg62Jf4f7Z
mIxa1n5MN1mEl3K6Lghh4nVSkTZw3UgMXT4yPTnwTY8TusEss1+jbt5TdXiiD72OqVVEO8fKEqdR
GjfbUqRvON3Liv7hX8/Sp5p5z+IwUMbBy+ZuXwyUCKRL44MFHPXdj8u54OMC8FPShofOnjwjXjZl
twqn5pdwba17ob78/8KtBq2tmX3YvPKF8SRkFihRsXU4pAjT+/9qcoBhFUiTkUmAAjmRy1wAg+Ic
XkMi/yEKAnQS3pQh7EMZQrm8b4Dy5ma7flHaZ7vRcU/VrG8yqV34FWrqLhZuaOfdxDqt1BJSjrva
88q5v6E70h10TC1Mh7XYSFKQUBUIhMgVFHS+OY9b7JF8Bg0/wqneNlpx7JVstx7oIv5qIoOZkN91
nTgZL+uaEE3r20DjlkzohfWAnbseH+sSm5XcJ8u3CrK+/lzboiNZv8QgZEKa4aaL5dblTpHNdj1R
eMLIC4OMifiKdLuyyM5J02/qmdS+8i3mmJ2wQ1yP7aRIrugWX/l17U7ACGO022q+TJJbNKhbzoii
QPDJhKzJBYEaDyLU/HDcEH1XQd9SIYWZ/M5xD5Fr+25jbxdikDTpbNPWDhA90ZHpATKgA7/NgC7M
X6/LdElfzYnJA7fgCMAH3LMq/ZIDj9NN7aVtPa/na42f6JA2v82inlobORVUZPgQMfx/dU3ZWJyh
gBW7dmbktnvLyvCWpQRFDzJYH3wFD+QW1Wb9AJlRB2x5bVB9TkaT/yzth1UuD71ODimMKn+6LjeX
r1oiGufNaVEmrufYggXVHE9AMbrHWNSJf8n4AXBN5WOMfqls7WHQJPbpCKBVnhee3MImj/M/KACh
F3KPGiGvjlglbPkIQ94GQIi0jK0AfTo5OqWieyduD7VHw5JZNxdNqV+X4XGqXUntjWFwAW3oMVKk
A/i2AEBl/p3k0zepFK9O5/7j7EOjqRiZny496v8WasINiSi1eJmNEJ+uwYJ8UkMHNNDcVWMa45DT
gdmt+yezvwct/NCE9dL0DPasDxDmJsjDUexLiLR8/YZxTItLm/XSrna7Sug+Gfpy1XLglYUuzjTy
3l+amZdsVd+tJ/D696Slvoqx/NuGU/lH5OJuVxKGx/gq7JY+oX0e1XWyb3xU03zDgeZeGdofa1SP
ltKxK3RSeZRyOOXDxNiU/F23Cfztv8xcvjHP5dnGzs9YiqexNMDuTLBtu3rG/7PaqktJLJFOx5S6
ytO6GyFyn/oiOY9F+Zmly2ditFQG9S0CYQVU2PIQD5EybczCPdiT+mk12pUpnHPrps/CzC621b8o
UN8GvAgCMuUlq0bGw+vkSQ3d+VSTcrhlvPfY181HlOpvU6Z9RYb+MHMKgcR0d0LDqbUw1DjQjIkj
x22ewrG5F5NxXazubFMa0E/ged1o/JDxf5vm1O43WcGkjVN0VPj5TNuqFb/lEH4hpjvTrqSofwsb
PzlzVYzC1mY5jdH63veVJT2d+QCJYc2CyrkGGCCwSXtCnIcAzf0L8vEfZ+e1HDmSbdlfuVbPgx44
NMZu9UMIIHQEg5ovMCaTBa01vn4W2DVdmbydmWNlVsbKoAgBwB3u5+y9NvE7FLQDOo5YPmxqkan2
KuSwXlT5SF2naE6IsdSFr+UvTO13CrEMa07HU22OJT0G5alW1HsW8BcYHtfeyr/4+QhHKMmcdDLX
fOQ1rFTc1+ZdFKhnA3dNbYXrzmJ52ysvpawzwzCbcQelllskXyucT4h/anUlFNLP+oYyEKEJ05D8
0ckINcras/dQcuY3mOAiMfBaZ2EzYfulVaPXVr8WbBqGJlpLZlkfkiF7LTgYcd1cc9x9pGh6S3Sa
l3kEmwZtm74rl0mpPvasGIqYbc08Ec0TME27hZcycnq9z5eqJr2pBRujirZjXCavBYKCqm9eQn3I
l2Favwx6+IXKTsadW6cB0WKG0d+yDFFKY2EiqzTh1oZ3b5vVA51/J9fobMvMqvqQPeV9CeqklhZi
zHd5Zd8wxWNKq5lvJfvaTNGRxdmDUXivWCvUhSlNO8vqECLrt9RW9kOSPNWogtB0b9TG3IMM4a3z
Vjzq5vIY7iz5uaVvFTzEge14cnyfJ+i5kIpGS7gweDOTbShPuN4mFhiFElyFyiQF7OwW4X62nBr0
B1rExDZ18VpusqemUegVRrdjMr1bYecY0TRupKDrHexwiHVQF5aLySpKkve4w0cBW12ptrxtg6+B
8dWaoBn8syHnsjtheXeaekpWniCyWe/8cImMOaXB314BA8YXChmoojv2H5Gf9RubCs8G63N4NZMQ
KVj5rmDhWSAk6x7542OpG/5XtTLTXY38gTb2NDlDiRTNKOSzoaXtIfZGhOOjim7M17uF0mftIrHY
5NqRiLG141oVeRy6cmS8D2rjdHr5pSysqwiHbRnpVy9odTeiqIu9pU7DhRIx+/qGgcNmSAy47iAA
rdKSnbTxpaWud+Ef2GRtxMFedvxfhtFi7vY0Wnq2ki/9wn0rpp5akVEt/FI6TGlwg+/bHZJ4W5T0
AtOTolXvfwuc8jlPCufYbMsIYbOEqbWjO8M2RbH7XzBNfgRO0cGRfIPNSuQmNTjjPDtA9pmRI3Pz
VDsW670cf/n5J/gBX06bqTbfvIYfEiPVRWhDsbxthEG7XTFOBeN5xv7MyJ+fv8wPIDnaJ2oWll2V
5tkAqH0QS/ojRzlNfsFn+dFTf+LvmIJUlVydPwGVG7x4vgK8pjZXf++Nf2JiNVqdm3kCFTlBcbGw
QLaK0ft7VCLtE3Ynn2QITBH0AKmp72rFOueoHxd/632rM2Dsm/OaTnSnyjbV1hb5xm48BM3CaMSv
UFtiPrj/gYjzOUxqQqQXhR2DLk4rukF2pRSsMDsTFEYw6mW2xnWSPUpaqnSoWBX2u30z9emqNXpY
4pCsU8XpCxQKf+80fU6gKjstzOsRuAkSAoR5RaGsQwQOvwBvzwPuP33aT3wuoeZj4JkxWb9llTZU
v7zxNuyV4aAgWIycn5+xH4x29dNob9oyoooGlzS1bjN2HxRTsQbId6r08PMX+AFbTp0H0DeXxDhG
lO2CCYCgNvdwntm/UAfwiy9y8HUe7Qllh5+/0vyM/+l4fRrtZcamh0RXMKK+96Xo02dRWb8CYv4A
HKZ+Gu5tZgKXDnhuNnF9fp2oHBuIoMGIYDUpVjUdx59/iB+d9E8jP4Q/o0fIL9bYRV80q1noZbEl
qP0XqTg/OkafBr9qy6PaSkQeBXOKt51A0+nav0mr+xw1BWgHz1qdcU+cF3bzMQp63IM/PzA/eOef
w6bGSQhs47MLxJS+IG1tVsJPtL+HV/ycNYVcb0hVnZyXmniXFVDh6rEuMuPvMaw/50xhcDVFC8GR
hbQITgLvMSza4hezxI+Oy6cBHBRq29M944Lx+v2cU8He9Obnh/wHF/3nhKl2mGQvNAhKEOTJB1pF
985YUWjoMQqWOkAGLD4/f6UfrAeUT0PXavKykATxCNyg02NUhTkN/A5hKXtGnI9mRqtvzH4Bg/3B
lKd8Hsu6MEh9CMDygYEkWkc896W01WQRLued3M8/0Y9Oy6dxjA5jdrEW+jpRzXJpIsFviRv7xVj4
wSShfBrFnY9JaSLoGKSl/SBBgMv86RjY+vZvvffP0VPpEGISNAnLzMN+KYXdWcNp8fOn/sE7/5w8
1RlT6ZkW79wSoSOjisO/d5Wi+u8t+MR8fX1zs6mKHDP0nHYOWHZYwozyt0GSK6ufv/kfnNPPYVPW
KMgp9QhKjyhjr+dCkCgn4xc34h8MAfFpHOu6bWDwA3Sf9G1eUBj3dG9XyUhYFmqRoc/HqhajlzTE
4P/r8/zvt+H/+O/55V/3xvqf/83jt7xA7e8HzaeH/7zLU/777/lv/v073//FP933/PSavteff+m7
v+F5/3zd1Wvz+t2DNbFfDUny79V4fa8RmXw8P+9w/s3/3x/+1/vHs9yNxfvvv73lbdbMz+aHefbb
nz/afv39N0Qt35zS+fn//OH8AX7/7YgH+y3/H3/w/lo3v/8mWcY/gGyoBmEMigquYL7++/ePHwlh
/UM1dc1CY8RGFqzPb/+VQT0Ofv9NVf5hCsOEq4QUTwEAx1VT5+38I6H9Q1dVzbAVGf+ippjmb//v
o393cv46Wf+VtZg3wqypf/9Nn0f3X+sbXTZVRVUNWTYQXimK/Dm2oFI7wTInKI85EQVrHw1bJyMg
TduhucbUG9g2XwJTQ6BuhuO/vhj//pdKZM9Sn7e0/dS5Y3yKuil8C9hDLkkGb89ToiI0VH2AsDA0
HnrNu/eTfB03cyu6xmR31IUZ7Imny2ECVs2tpWf9JdX01VBA5UiTTl6r86vhK682U1J2y6mNT0lc
a+9RMmw7cFIvZljvjGx2HAZVuiKWInBbs6eAbk/12ejkwsmxnaNB5mHQDtdvzvWfB/TbAwi67vMR
5MSpmmkaGmBj1VDnO8M300TYg4eAVEL1zWC9vhqTvDxnUhXMFnVr0+DAPpYefpyeuRt7BogzL46n
Exgla9H5aASHKkRbbBi+XjvWV7LTvwRykF28UUkvtpZ2u1iz3NgPxAGGw0gawoA1eH4Yam2OACPK
9qPWmfs4xPHVIkt/lMtQWjYoBxsWT09SeO5Hs3jOFHAv5WRV6xQ79zqCHO4qDTQAM6b323VSv0ka
HZ0pxd19U0bFoWbTABa+2bSKPpchwvFCeWi4yHaYwVUhPViR+mU05h0o0Ti+AYszuCTMY5dmmjmq
/D1h9vbebxX5KGE0XIFA668f/woLTD3Z6Haphy2vNJSHJtHihaL49lvvB2vTTkzAjGG6rpSp33ns
vZdFEulnkyUP6csT/dAxd2hx76PYpHM7f+lbsa3wX5yp7VG87MzaDTn4+xol+KrFIPjS+f42Ku/x
NlvvGiCIvGKhvwhQWrdKL/4gm/pCbb55TbD5L8AViYcuDHVoX0P/i4n/fw49SzUV3ZJ1Uzb+w4Wj
yIDWBIQlnEAF7YUq9ZpFW6rBbWc00bmZEjpGbdQTQmOHe1z08hd1wMGToDvf2cYAUSztujuh+uLS
4Y3/eKShuVjRQxxWfpAZ9Go6y7hPOuVZgH6gspOMA22ijupYnhK+3a3LkJJWV9BwkCqh3DXTmVCd
uZKJIV3F9rSFYCSWndYp91Fpddu+1MWybxBMz/STcCdEaVuLgvDQPZyFt94EEYL5nadILRBwaMBR
qo6TfPCsdI6yfvj58DM/jz7b1nVdUYSl6nCZxGdUeqwmmlKoevHn6BOeoaN4YYVUep52nBJk7EqQ
5quGVsIxiJpwcJH/TE4fmvK1lQZ7GYYidU0INNeP75lfhjpsrk3CHBZN2Vkufc6QYh5NGjw3utLn
F4FavXZGK3i1uzjdIp5U7mM9gGkX5SjRkaMwmzX6XaXJT6E6IpzhDMJMk5BMa6ha6Dh785cKLPpS
NBNPllmYg5Jw2YRx+jZBwlr2IroStybvc4X1eNJ30YVed02T2BguwwAaVgEQulJNv3hsI2hiwRgq
G9gvy15V5Qekq6gMwvCLpM0tLN1PDxj/kMn63RHq+7iVoubdn+cZaA7p5eNfaP3ec8UftwRz/Ko+
9Ok8CWqGFigjVbWFMPj6aZYUmOc0wEBi74mq3I/V+KwhSv4Dg9HCkmr02H0Ah8xK9VupoU+h+A1Q
P5RrDme/eEQ5lSwjLxz3xDLnj02FNxc/VKd35x4CwO009WLVUOdyQMKdwxH24rJsgj2tkuxEuf1W
pwCyxRSlWar3XPq5Bau1HE8qGr5d4GvpshAb8oK8kyH66fzxBQRydLBlsTE7k2/Fvw5j/X4rpAtU
AwIskWWhgDbnf3x/58hCKCIJr7UPE1o4gN8MX+6WSY20pcRggpoGU32vBvotmD4K252onF7TJViI
U+4ye6j3eh48ziXnCyNwZAvewhudFPXRIOExyr42NsEwUp3kR2AY/rCwii4/Wm2voXI1pvvE0AvH
RteBFC8tLznXHArt2Hgb7WfqYMkX3YB3PXPHXalC/B3Kdn9MwJiA8svHL2mLyAJ73ktRGMq6qvpu
p+q5fSNJgLv6Grgh5st7HGi/mDm1eVP1zaJlPnAml5Ahm5ALFchonw7clGMzj8ZmL7Q8OQ+ewmRY
DzPqCLDmlzGB/4IaVlrl5RDc0nqYLRLILYUq1Vegid7S1GYz6FA1V7JhHns7zlaqWpWnMcbc2pu9
fZ+GKIisse6XMHl7JhI132glsghrwBVNwul0l5agrQIp9g8Vt8y1DlvZSQYZb7Tf0GzOmuFgpzL3
ySo6xPNJmYsjQeNj2RzRTPtara4nbWQzpxjel5/Pix+b3O8PEWnftsVQY0mi6Z/nxZSIB8yNfbk3
rCx2isbqr5ZpHPI8kh6VPsm3TZMoYKKNflEOKRq1nFtLPLXeW7hTNTn+Wg1tQbiuHF4MPyiY531k
kUZybyi1a1Uq8JdKi/PdyGpkWuZ+JDs//wQf9fRPn4B7o2BatxUN2c+n8q864swKyiLdWzLrPshz
WFW78tqkinLvTZgwtai8JnqDFNJuTolt3cXA0l4s3/ZXSauOq8rgcq6iYbopZXR+IunwB/j0kEVT
ZTd2liQH08LAMZXkkJA0Do6tPCkoJ0M6Fpe/vrBksZapKMx1IHSwf/FKrWTp9K8FpVnfC/hlWxsx
6mqMg8aNTU89BWYiYeBIp7nkpp38pr3/+eHR5yrGN4eHk6vqClMH0jfW0trnroee2WNldNXgaiYm
1FBKhptYibplRlf3RTW0I0dVg6BGy6VV6jfDouxi636BmZwtLZ24DqB436zSjhob96TsrkMPuzD1
tH5rmxCgWJmQmuQXR0Pnab28VY4VAKlzLuGWEQj3XusyAO+Sl9G11godzZyO6MVE+lrEWvOa54pj
6L73XubZZQijCMOEjyZYt7rMsfxQxmZtsaqwJWX/10OpGdX90OAc+Pipjg4FJ7sl5GWKmnPzcVbi
+fx04ZxEqvwqx/Ojq/DNcRU6eysWEpYNdVyft1nfzy2lh08RDv+wy/pegGQZ6ht1VAM3QQu+6Awb
X1fercSEuFfXpf5YtyqEcL+utpYsARtvKvOhioE8tXk0KwS8bJVLurWa+hrdlI5WJInUr4pi3EYw
0V5BP7LoTQP5KQvh2IZ20riZrtK29pi/oIM9TWY7m3L6FLlWnt4IO3RbYpNw0wA9SFkMzI+UQGZU
YGBZ/PwyU76vrTD8uLJMi0uFiZZDo32qJEgI+FR7rPHjkxgzuCxZ/NOorXAa6dci6Bc1amh09gHa
oNwCgirMKj9NU/WHgieKJl+CCi0cKpdLqrkmWcvWsoYJ1gHXs6ziMc9V42uKBh4tavAWjYUFyUYa
77tEy34xoXzUa747s5qGW57Tq9gsFJEmfH9mJRmmQoWtFuRML6CFvPYyFu4hq85q3YagLCvsB9Cl
98QHBEDOGh2DC5KkYqAdvJwspdga3AYWdWoejdHTzVWbsYP4+QEXAiXN90Mb57klhLCFrjB1yeJz
4akOif/JpaJzdYgcyYyi0O17mgLsVS4AXzdBc2zzWytERhaKTWUK+vQZfjCILHFy6hRjFxBgWVIU
a2QozIAlI9PfqNYstWpuKwQuiGH6WkFHJQ6NIk7B0J7CyltAcn3JA/X+HIj6lY79WfG9baA0eJKt
Yyq4UzUHBeARfW3jmbQAYEPGKVHihVf6TpRZT40mWMKG7pRiB+08lwxfBc1MBmkLLbjObbqS1B1h
y05hSk7Y5Gul63eBea/G6XJEljWJ7m4CHJpXKQeboTEW4YYd7gJo7Io8g3PSZW6sosqr/FUfv9vR
c2Q9p+M9nDgTXa26T7ytXmz8YV0Oy+HWRAT1hiIshR6anrx6ZP18Ti45HxZpRyjfVfofuOAXARsg
aAs+d++gvqmk86A9SLYrbLeyv8jSrQdYrrX2arebXQR1sGF5BhqbnkFtLKNiZeouSOKFh5nB9G1H
tZpVvQzzcRMNnKyAzeqgAFaSHrsy3spatJJjeVtovEK9D5R+k07yjSGXbhEmaz1Xr56R33W6ehRj
6hYavCFti5dpE47tuqdrOfdZNiG5kbKJz4QYDGWq2f9r2zw07zRmxm7y4OXH7Jj72dPjFN2+Dho6
4i++hN9SyRwzfSo8ZHZicu2ovfFTbVXQgUZ3SVJFYt3KA6A+aKsqmNpYXeoIiFmpK6c2BGYfh9il
sB2KETHik50Xy2FLkRQH7AvLhgWqkYWkXIYJmCm6jcK/1NVDrGR4wupFgzPADHiysH/yxxgg1zmJ
go3WkoR68Xz/wZ9pvUEIXz3u/0hgz9i28SX0u61vEabp2+sEljHGjdZDegscfZKnlVF5LLba/Thy
ufh776H2H60UKb6+G7T7OaWpW7I8U+41uI7aK7SKVagCBBu/tsT2pYbp2FhyYzL3QKguc/EEkY5a
0y3BXkAFLNj2a5W6iXbXVM/xwE1rU/gvtXHpmjvQ3NZD78+WHu74N6EUOChsmoYCC3jwnQRpqglI
ttj7JXkH7NjA/PZ24yomvHJtGdnbyUOTujM5mAnbR+/ZeM79naZeEvHM/QKWU/7SxcsaZljtNKhn
EmEjbapYj+aIPvVxfi9eSiyxidVeCiElZMwVPnyaCXyYzZOnqw7MYgWhUEYqZTT1RQrxgvcP9IFP
ZhsvrXdFBSEZY6LUR7S60vJji+vZ66iBQ6aG0Nv0Hf/nI7YgIbJ1gPmdwzACI8o0VGksZuuJ3wrX
Chg2TKYrPWmBjjEMksCNO81tWKD38rBVufxjjzJgdEPCwC4rO1cjASUyMrQ73dIgcCa3W8LV5LXZ
2Qh7QctX0d6McIuKI6u4bR0VJysTF8MztiW2kaDqDnWj7Gbdu9Zotz5s7DHV3LkY0qfcu0GczEOb
EPmVFM2QpGQx9QehOa3AhV6uLfhL0nmW2bRrv1gWiK7Q/auwetyp3EY1jppF5R8KeeEHO4VRMZHa
+9JXwzIZH5T4LRRoFEETZFWxtgM0pdj4Ok2ba6PHYSxX8H4hrLFyHNPOXJMBMaHRsjjYVfSQmla3
qknyfM701A0FHQa1H+ujNjbvyTBId2wPhMM0k/S6ulbKlB1NYNykoQwOL24A5vuxC7QodqbiDIJz
cKqE9UovJdq27EQLaKP6EudjcgmF0d/aAJ3KiK1tFOjMD+Bst8KWwpVspTsI5tq1iEdjUXvydggn
cytlVr5WowD5/ATDg8rffUKUx7k07a1qY7Tt5BK/Vzk45EjGbpXbaJSq2lqpUvdMiU9QCz3bstw6
2lgX9LclF/SGq3R2hWisSba2CO0V0Nf6STY6Hb+xCWMEmPkD3qXFx68VVmfuwGpYLBv4K1iPLAbD
mupVI1FCNQduMOM+UoLmsc8q5ZDmrOHNqAfzZKQ3+cBKl8WbDYVb6540dis9Hfb7AZT9Me81QuJi
uX/q8cOvBqXNt9RKT4Mshmtdg7QLmgpqdDeQKMZVUXfE5nx8UUGW4eGJjh/fzycbaSl4b9R9U62Y
rjXqrIfqwZXHWeSvFUB0opHRqYdL/d/PhIQdR4fCEatjLJcjgUCSJ2bGTI6pI5LXhh+/5srw52t+
/OHHl4/v/fXw4x399b3RsNzUZ4A3JNwkiwCOHDGRRrH0JU+a1mpiZeBh581bmrKPI6okn8BfqPNt
MrPA7fKj8N9fgizlnXw8zpp535fXRo+uuo2WkaVmVGYTGGOhesJ67Jat7CQtFEIiZ3JN3UbVjcGT
p0G/6wzU2IYBvyFYNGJwWGOzq/PXk4dhoRrWkGXJxmbs+82pV1RurHDhMuTdyoi5QXW0vN/KmQKw
/LnFwRqJY2+aMJ7EKfVYgbT6wiLMfFRcL3iJFAo8jeZ0Ce4LITsYJh0tGO/yUt32oEcJPlpMVcHE
aV/rfNrldUA/OnABHjM3KytIcG5ex7tcm2vflcvB3NQla4Ea4gJcAM1cw4hapUhCjQI3ahgfIZWs
a22PavAwKhCI1GhN/5BJsIaVormmFLk1XlafvgbY4iOoMNIEDLJ4unUeGK7G+E1G3GUoKSYS2YUW
u2kkXCLs3AJD6bictHgLxfml0Bvsq6Fjt+Wq6ECIRtFxmqRtXkrcV8k3AgRZaNHZwIcxKwgHm+al
PJ5H4HNdU+5SKTtqsnrbTdVryXa2qh6TlvuUB5jGnL7oyX1rNsQDWAcTk1Fn8T4UcQ6k5piHxSU0
2q2fn9gcuo2ZfJy8trNWEhNflyobKZIOPTE6Uc3tRrGXowknZLzrQKukOqEoU42gGjIkPLWxU0CY
eWtbIf2qkABSxxuM4TvG/pme49IO4ic7Gm/zrMFFXLuy7Aa+7to2d2Q6OUT4JO+x3OyI8NjGg+YG
dQfjEONTqx7MSnHIdnGhjgcWNpk+30JG35lMaHqMvtsqWUxajlRnu3k3nLOuQJGdIOdOSeUCrwN2
8TARVFoT7Kkoz+xx4blMDvWSFTlGuJ0E8lJ53QKJaHEA+eNOylTIfACkR2sFus/O253iB67hda6Z
yo7dqDt8G0711AvrUiLF7zjDvpy7EmMhUQdH7iMQvuaWZr+TNDUESwytrasMoSNF8d4crYOQEgce
wMoumBoEFECFuCk+NuIK4KIPMisMAYrYbrO1qYHZgG5Em2llYAfu5tWq1TvCqveGOuxzA4NWDJLG
xAfbQg4twEbaq8ZmfmD9rdftSkniNZbipTdpTsGer5fY97KdhYPueB2XdYQ3rXKr1F+bU8/Ri7dG
jJDGc2XWL3Ypu5IyHmx0YByAa6mE+6qECBUmKwN0uRLaLuEMG1aoW+0lLr0NMpbj5I+LkonS1MU9
O6OtkTZ7TxZOi0qceXo99fJuGgbHUG7oTeOJQNeOPq9sQbuYCzbIq9EIHNszT6Mc3LKjeIKody7y
4D7Nl5S1z4aXud2H+iS/z4NqRREPxEd+9Dvecqe4Zn+bl+GmVTNotKmbSpJb0YX0w3GjaDlLeOGM
DT2ShmlVxxWMRQ8faAc+s/NvJJlpqta36XyPDWQ49MlOx0AD3XDdjfGORNRr3hQHvXmUJvyhPVlK
qTP30bTJdFKfa03V51TZnWijHVQiFj3GkvjzDTd7d4xw+Wb9XalNbjYVuy5/MIYMpPx0hXH5lhjV
1m6xttuggySnM6FEePoqz9RtoXtbldYcZ3MfVOZNFaw9t4+BGcS+q8QDp7VyNTU+hoqxSicfimO0
lm0qF9mXeZ2vKMWGSjpGhdb1YmkDohJTgFMy//q25EgWM0zRrSVUxKlI3JQFUgr2vsjWlVVvE6bA
yLyhxbIWpfSKF2VjT8nekLytotWOkTD+c84jc/OYQKhzmtlKiOhLAdIwLBqvfKUd9VxW2i5vx2Pr
KdvRy7iX7AhaWnJ7WQ+QH3EJQnRkRqxds8KFOni4Zp9ULhBwUDVi2r6PnMocd3mvnrPxHEz6e9/f
QvW5sFtdaHV2HQN9G5KBbagudapSiw94/bdYyom80FemDB3b2Iz1HCier3I1XVNAWOuN7pa4TmUU
fJLVMTdd8fqd46zdpUW/pX+PW7e96vibRoVwDDYFVLHo6Gh0ZByPVpRX9ayJnUrroNP4rp9yAdN4
srTipYIiDuaFs75MYPXlMXRe0K8V7qMO4J4hp2420zJy8FVeQ+gQtlx5NtyWIKUBpDeyvFM09TDY
QJZpKtFWeCS8+j4e1NuA9KuFp+IO7el0nUYWHhr1BtJ5N2Ua3bEevNFK7RprND8SrNn2FS3BWSeN
PB3wbgMy5X7oKM2L7BNJDSGvX8OD4R0P8dmq7u0vXn8TsQ0VOpD7O0/ZQ5Cy5Pooh5BjjPAgh1DX
zPRai2KJIpLe5LRnQsZ4YO20Jn1KhPkVNe6zNnBjhb0TVIGTJDkBd81+KNvdXGtI8nFZ2M3GNHgz
gXYUunnN2n4/1LcFM4e0zvxsXcBqgY2+7LqEvYi+qW81qd7mhk76w+hqU7MlX+Bqwmg1gHi1AdZd
K7gz6mcBvxZi5lZp8q0sY70UjRPWs0OpWXt6t9MLuIeka3jsLQOoTl54boLsYQQcSs/CkTr6OIrl
Vt60G9Ibv+426fCcq/ZBTPmG9MqNDvSZaEgnMI11nCSbksWmqT4kdxVEqwLAmqXg4ZiXLhFAXz+/
nzTjPPTRHsE+1FV4b/i34j7edF54jAA1xbx0NQ0nwSYHM9+60zcsJlddwO0T8LuZKRvKNKdw5mqO
tMqD7lpIw6Ugq8DC6WFeJ4/wzJhoTRNXqCo7cuGtKajvMpkF2xhy5dluUaZHA1hDH0t3kkSYqyQ2
xTRnbWUbHXxe73l3krAeFFu90Du7Qrs/hzDFNBWAVgtMKczWkdTcpKl9TNVgM6kNoWbGShL+xooi
N5HEpZj3y5XsePp0SZQGb+Z48kV2P3oTyaHTAUBPIjUXM4KwW2Dr0VnDJepW69kFlQwwClVW7bS2
se1N/9r24zG08oOl6NupOlidAYrAckUuNkRH3ttp82B5b4nfk2NBNcCvz8JYdUTzgArdJ5m/qc1h
X3IV9AMxkR1cjW7OARwfiSbbxAmsB0xkRaQ/UkG/SWXvvhb5leibxTDPlKF8TNkzjrn8zEz5gKUE
xJq3SqV4ZdCgsb362Zi8i++3W9HkG7b6Sl7v8CTfyI3YW8EfSda/hqhrCEC81Fnuhh3riqA4CiVa
F9h4+mzV+S3hh8FtS1u5zLVd7EdMBNpOlOYV/RHPUj00Zn5SWkwGhHYk0bbRjE1PWHEb+TdWahHI
lZwgtO3qUNzgPVp6A9q0fDzQBsUlhvk6C14yspkMlvrzJS5H/ktidDNBcC1689qW2n5Qt0RR7Ixp
2Bt2v0+S5GKZgF3YFA7Dvcytsc1KB9j/iSrhG6rDHSa0i6R4JPYCQkWGy/CCy++opudA/Dq0kUJK
25ekfSgUc2tp/rXXa/Bb5p4Kco19m1sAq3RAQFRTo0UuqVjXn0l5dJqxOKAN2HWasm/HhOo8eS24
fLokeOzq8EmL1Vui6VwJEg9duHNh3iWWvjfb8JhbyhYj94HW2bHTzYOseTvPljbe6I6E3uJiXLaW
vJKF26nGGr7G2i4H13wb6HiMvbpuTJInomhdxdO59eVLxDD2GaWTiu5EPfoBbWwPFWpeuIlRb+kD
3rayufcz3dEt7xhLKP+z0fGNx9wwd0UwuCRDuPaj0Ka9N5SuzApeseCgyNOONLRTZQ83LRtZ9njL
aE5hMyIc88MJrFJuR24os2idqH6EJJWp1YPEeOsJqpMIpcHzvEwlhXUOPHvSUahK7+JD1o+OqRsb
ajhZsiTVIA0J0es90jFLRk2wZe9LtMnFxO1bhi23lfYo6uycxlzCtb8fEdnkqvoVt/yeltg1pkxR
x2h8PWWZh/IFT8DZVNX7JBHM0/17N5hMsDb6pmQDP1QfHhJZ2yZg8OlEHtuwow6HE70Myo2dEnyX
5jfSZN2bpnml1XoRveSMIr4mqCYIH0yT0zDMHJ54J5Fdqs65N6nYdGMzVzIPWtav4wJScspau9Z2
hj7su3S6Cjs6sxc/wXg5aO2wlavXIQwOnac9j+l4B6rhzSSN0NDGTd95B0xNG7VrdzOcsAvbfT/q
u0g8SoCVLYio8wcoVPoeLcK4qGamavbbAtiXqaV7Uynod1iQwktXg6SYJPA9E+4JMv3+4Um39Rs4
pM/gTp7C1r9Inr+mtjq6aDbWlLuGgfXWsC7+aPVhVYxnk6KbKutr2HBOybQXjqyBtMhtYCADTD/Z
pG2j/1t5pbSpu8DJ1Xcp/aPWSuJ35XPCyg2dvUO+n0NWoE6pQzLdwS/dwQPQqbQb8G5rD9JnzSKY
2LJ9fFNq+SvNv60l5f+XrjNrbpMJt+4voop5uJXQLHkektxQSWwz09DQTL/+W+D3nNS5+G5UFlbk
WJagez97r827MMDzpYcifeMzeOEE9WBSJ5gK4ykd2PzkPmB1Mu3pHfY59Ehtb0TODvjdkU7A41KV
Rgv4SbosMeb+mgXG0TF+j0107+XlLeraaz6wWJnAv1Vs6iUCSmWpfamN7laLE/5njk2s/F5b8nSr
JPJPDQkchV6xHlzVkfU76931ZpVu/t1VLdU3BoW6kPkwnv0fuaf5X+FnfY4cEm0d9UdPRzUeFr5D
2YLk3nhTabDQZBIg2rRCVuCmph+O2DJhVUrM/ju2flWVGA++H5jmNjpkGvtI6j2moHyaqzMYKlgY
ygDt2/vjmUU4aeI0oc+CiMFZb6Gtx4bHGxWT09kY5X83deZRNv19H81gWVj9z/cjrA+YPUf60Thk
g9490x/Bo/89ZD24/uP/nuffU8wtME7ZUk6yvgar+LO+TOUwkYavSNt/v/Re925VAZZszTLO600m
YOXaXCG3EM0Qn6CKMl81yu+vaLiDIDtBfULpf1fLiwanvzqvX6nlpdB6ujmLiKXmorCtf7L1R02A
RHZM5j4Kcu04EooRBaU3BYSL5bVdn6Ayl1f0+7mWpwaF+Tfy0OeTuOFP1tRbjIfBSS4/cXac8vvH
rl+txxoqJ9CXZkZhNL+2y1OsT/bvseuxDFMKlKzl2+t36NkEgaDnz23Oa93RS3mO6Fwn/Strudcm
bJDwm0nLT3d93R7ozNgrYqYeulFkdtSDAH7CjDl8deyTygnKcd9vgfewPzAOdgsExIHma4wHNVBV
2tH1M04vzRT80epbZOyM3t/E9zKb9oObMuT/wkH3YJktu7JhJ9DE9UVXyKe76auLmADO8wke4qXM
1D5eCCFg+f38TCom9GjjnhjvMwI7zaX3aEhB2Xl1sE4pg9C0hbgfkdSfzUutJxdHVLcCmAGssoNm
bZfy5pZFNaThRAX7ShPHWMXnuI3wvXMJyvM7cRnq+Eg565EdJxdFPVSeeYFEepd7zQtyypdDV2Mk
AItg0lBSPGMCOKuav5sCdmw5Rwn5KA07yhihm20BW4OhQJlPxYFB/EXK+SpYPOhldjTb4GxrP6Pe
fbQSVrD9x/IyQJDfuWUe8o7EJYJGNzeAiiFmkEPG9HgYfMXC+LPV5SHJLuhrxwyuj9XQAKiuTs+q
UYexTI9K5BS0l8ZbncXJ1JZsu+Jj7WhgGpgtYW4F2Bt2S7NWs/swtGZPfffREfNVQQlNKCkcYlZy
E5xjw+NzDwG7y3f4zjZ4QShAEvsaKbPzpkMMTtuXLxG7qzxr94IlTLK00WnOiTr3+8xiNl8/Wd74
opfAk/L0pbN7pHrarGb2tonxmDXpddk5doXFi8RL3ttb0lYkl/XuKU7UxhDRjrArC0hGJzMjLbsL
3X442gIMSwAngOr4HCmNghx+thNmrIBoLN/ojbadF7hTbG8LFMq8qvYJv14vGirTmD1F7tHV3lud
ikoLxQzqT568gE812KP0VRAO8NqSEUr/LTuhIoP8o4rFN7cTrAOtohDkCdAqtJIuTMuP1PnhFl9W
B1HRZ+E+yjDywha+lNtB29DNIy19W8rFwhT/YASywqiXJHyz04dyl1p0/7pDiDcLLtyjUNTYBYAq
GJ+6c8y+GXKyILXuYQSeIrChQPJUHoq4vpimRQMWtXMlO0Sa3ivH3Q3RHVPCBJQexU4PVdT8TKvg
0PLDMho20sDb2bnzexYMPxanPZiFLIJwHOWhPudhyiUlRtJT8+8Guclj9kWBSW5oG6vzcSnX+zh7
QUOABxjmgFRpcNvmcbCh9wYRoUBnlmEMIETZzMU1BwNvicI4bwzVgZ2mO6efQIl6f9i8YfHTQGlT
1JB6O+XHZ6dnSlDTC2AU24DaQ42TtYG/UlPjYkFGPaY71jPDLHbC/JB9TCBZPXkzYyBf0byrE8WQ
8uYn+S7T+WPRvMmHZ2bKM5eC3s88HCKQ0fFwgIAPESZ6YB5H1Q8fH5+FzcAvkV1xuh59LT4QPAoL
DK85rmIAObwx/1o86STjXYICatXyTB3xOcn0be4vYNeluoHFd++EVD/ueqif2IzzDApYQ7eEeRwh
EJWNhD7Duw2bRD5jdWZCQbvwfpiiLbpc2JcNCsGnrv6UdAz4/Oiel00Vp9I+x2MaGtPSIqeHBUpo
F9c0veRbyjiPZIhPsmYdQl1vHH1N0t6UBmi5wNmkFX/TYooxPIBXnhbOUge/FToZE+XRSOgBnoCp
+aHtsIzifJyhFxXFF4TKp5Hho990x4T9hIrac09vpG9doKugh5KDLIszIZ672PthjQmgQI1PVX2M
ojeIwQzwvX3NUA++96HgkuH07iYamHlqsJ/wrNDygWVMCzVOlW1gkx+g/VXrCWWUp4jNCx3aB3bY
53gSB7/+W8Lo76xgo2iIMyD/491VDYAUhJPy0jn6S6LTK2bq56bx9zajVDXGZ4N2rDq4jzLn0fCY
RgDcbd18QpZqLwMVmZPPsPhSol7lc3CIo2aXQ1hP0zcBAEQLYBNBVltOnlGQHw1K1CBo7+PmwR7l
lir0bZ+WjO4nKNx0K8AqQKThnCtASAQHau42oG93ruNfJmCPkp2lgSDoqfZQcuKlWI/3gH+YcRlT
qX0Y6POdRBxW3j3cm20Tu1srzR4bzvRULyIb6GFv+ndNZtEzAPXQttkG1Edoikh93tabCO/S5KEo
JyvpD5kK41FLHfCj5gkb21fSnpLp2ar7GZrrMoByziqx3hyrA5gVn2xe6bSgppKASGneYrpdDM4g
GtCvWqWvY1c9WLb4EQs8fZ08Z151qnL/B+NZIOOcEXV2H8uO2M1j1DqLNIUBsGuT2uadSJilcUl3
O+fSY3aqjYd51E4QjW5p+WwG/S1Lp+ck6H+aqfMxS3ZBwqGvgo14jTlvnh1KdvWnVnPJr1ArTAZO
sruzHnOjuLNVxsKGpU4P8TIBaTFRKiZo9QrS58hwaLmLfwpNe8G4h0tKvbRgwSk6PJqp2ke8ESJA
L7RceR29OOC3HM6hEwYEHK3PM5Q482EY00sj5hABaCfAR1ppvo+acceWM4wQzIXkcpklBz+61lQP
V1TBgag5CyO4EBI/Ly8DLN9ER68APVrxx0/NjLEzPnz56M/WqfdOsWKFECdYHuorfMNjTWsQTssb
p8PlY78vqVrvpwd0sK3FSCUeQZoo795hEBmnOe4s7URT07kRiCbuDa3zVZrmtQq8S1Ub52FINyrz
FzbVRYKVlDVYPRUdmvnXGAXnSWSn1FQn30dcjLnaWf5OIocPCN85TF7VXjPt12DpdKyNm6JLwshl
dcGuR+WwF+2/C6mjtwBy1n+V/zyJB894K1mhL3CodqfbOJHkD9d4MeaHEl+i2uC7mSjkQmDJLpH3
KPqv2X5ooLQ8KPVZsv9ir7mxQWl26sUaDq15DEze94+V92ZpWJpO0xuEXC6Y8sWkR8E56Z+Q9O7F
j3TEaxS2WMn1bfDH/h28c06BkY957a6+gz51sjfjC54AFhlgQAYG7c+UK9Bs3/l7xexjk6jt8NX3
Gwv9HKayyybazSTXu6F7yMGUMmjL7cvs+/Gd0FQdEjYwXlQ+gDCAcqnpFecY0T0hFTdnZ1w6gFyj
pcfDdJnkYLfjB5nwXbCrppOnCLGQsjGahL6jBNT4Grop0mw6yor/lF3o11gp76MV+rNTxiNg/b75
2ySKlVdkecNuGgEF2YbQziOlFnwYut3g1NqlGeJbGQwKB6xpwtPSHBapVerts5ylbS6Bd5GoTiK6
SxaS8JKnqkYG6vY0Apu1tV1fFc0hi+n7NpSWvQWzeS10NLdhTihc6rsFgun2r/k0zTtO0MY1SIiA
Cb0ExrgkwpL/vdEmFzj5QqCLJtz/biBCMI00AuF0u63H8qpsj5Ga5cEgSHvVEoI7ojGnX2Zen9q5
5I00Gi9CyHzlSdpmYLysh3KjpgOuivgYMajW3Qb2mdLFXYovliuhdjHRLu/WGzvJU3QprELGlQ56
cSX/ON3JLIYVZhjT3Qz15mg19q/1EFNh9rEw6Hq4e/ezhoC7/KHWvxb7SfauFItG8UxjyBJP0lmb
hsTrKE7stPE5mwysmczTUp+Zy/ov15s6+50Cj3qMcpBYatKDvdH48hpRDn5dv3I0eaWb5a5xc+O8
PjMmFFQGQ8kdqetPLdOdZ9U1TAMFzQYl68abDZktW2KRmpOPt6Qn72Tyx+2B2rGvnr3LQLhjrxEh
fqx1LdrWA2N2z6LSJfNZwfVByaOlXyyYoi5lijuX8+88+W27k/az0QEU6VVgHzP6Xl9xO1xgSu4S
4LpPuiWjm7QtSLHmaL2XJQPyIf3EzbKJc8jWQJbA/A3yhiLv2ihVwaM+Gs6R7UP7zCYroYhuLv8O
fvRkmw6LON/QwtamkliW1jXr0ewbAkcPucUnS2uZ8LTL3WCqTnWv2w8RDcKJ07V3BdrPhlVhHpa2
PcGWBoZuDs0AuCzJ3rXiVyBz81bJoscXU7inUhXDNh7iYRcLL7sQ1TQM5X6oxjGZ+MLlJsMDGVVK
uzrlRkrNp/s4zfTJxzq9nDCKNqbW1xfDy7I7EQ1tOLZjuusGHfdMOj4QeLC+LOVtbMYwH2Dr0bg1
Pltppp2p5ahBP7cuRUWO9sUg5RY7jfUhhvwmdKywUiFqlUevS5KbX8nkNjc6xNeCgT+JrjLMVH6v
ycA5pF06XBy3oQC8lemfur6f2esx5Dfz3fo2adx9MGbFs616PuUjzVw5Tb03BIb4lusmTO8nNH+x
CzBuXyVq/DVPZL4TTfLLpcbgZHkyH6CKDpjRENFyUfDj/SBjMG9kD+7ImQwO0eswFNPzMvFurVId
RrtmoIsc5drC/koM84CU5P12uwaI2lRaEAx7ZuTLZyY+ZpmPvXrBtKGRD+XwFFtiV86F+SzQicc0
ct4kwb+7OAjiTeQNzltimpinlu7qwG6MwwwLjIt1xZjbluSFlNG/xFXk3JsCdTNIhpeOCRDkMmDl
TTb3L6wwH/AYOTRPaoD5eQm3lvAI06ucJo+URsCYCkYdLyNlc5QlJsPv0TAJK5aqebWoLQ1lNXIB
KiDRK9vmGhPzDm71oz6r7EMs78hW6cOD22Iwc2qRbyOTEgJR5/GLreMdzsfe/bDZLaB8J3+k5DJV
thCGpZb7TO+GFCHXKM5aXKU3sDXBbm719hlOL+5lDBod/bo3RqztPfEY50YKmbCRau9FnHf3qqRY
sQN9crLdiiYyHG9orRI6qBQebpklEqymCQMGDmMa0JidFFr54Bqxz+Ru0jfZEmZYb/QYoFnrwmWe
fIxhluzRTvg7ZUEmnkHfsg/3ICRPhcfAsIhZM+Nu9psyuZHuI9AZZfVjjNMlrlVxzdaf7Jm9HQrd
FL/KAFOFOTikmxrmFYPP+9Ga4tswjJh0Z/DjWtCKu7aDz+6blfXSQUqLqoDg5nJj6wuFGlP6vkwD
6hGW6OcE8OxxmM13MQ7xcc7adtcvs1BdMbxLR/KWZsuKYs3JEFDOQ9mxreZs/qMZHPvd9mIR1qln
UJ/YDkcfyPB6BjC7pbdjdgjR9Im4IPbgXVD2XTbPY2hKJMw10FZQ7MmmA+jrkmlbD603vW8ci1LX
rx6M0jMM4r/EVFhtM6BlpZmeq4rzIMrJxcLHLzeojtFl0tgERpZS294v+o4molGETFhYlZg0mOsL
xzFxo+IiZ0EMKau69yKl7zQps49M2T975f7+zm+XpgbD1HaTZ0jX481ynAfXUsnzesOJPKYrjP6/
DrvhMXFduhWL/EHXbTynmc9AwHXaJ8SqQznBBreKBCdhZmR72n7BOAisHawCwR+5ac82h/6u4BjY
2RW4ACe4wB0Ymq0RV2PitWr8aqJmkRtjsBaGNnm+evrv0KgMgmoD63BWfDuvmOQvxwbg3rdueSuw
gF75uRRleQ6AQAfQMz5SLet/GbJWB+Y4zWEA7fgLl1CDeVTZOt1kJEmrsxNN5KRkd8hw1Dh0at10
pvu3eKiK23p3/YrpiYbT0jz+O6SImoSEp+wlQWBc6ULRr6qz/7vRLDrGx4TyIsrfqCP02sX/OhrN
dAZjHUrPr671cmOAFTw4mv+4HnJJRnwfX7/675h58IO8PNMzxnWyKmJMMX4Is6e54VBqMb47fcNo
mvudRseBW0QYw2QTdo1s7/OZ+fB6EwSc2ntY6/8OrY/wluOCx6/HLVm1p0HEmPKjqn+ugSrkqQOk
e7lnWugdFNb0+0EV6ZPv/ilLs7n32UFOFCI/rzdc/extIDXj+1i+PCLiET1x/ZC8mzgWNUuO2ixZ
3w2F9zM1EXRwL1QPAKvd+yagijpdvhGrHuhvX366UrMPKtGbaz9JPHljUtzHHjVDc+EdpYncRVOD
8dTmhv40LAtqv+76MzVRxpOViGohCMQ5o8kY+QxjHNukGf3TdZriauXDLakM68FuDf+EXRIUQ4/N
PB7NHfmv6LGzWDsqP+tPXsI0az2W+EV9rYPptq5gc6MxwJBbfIj16YMIO4BzKJ00QVVuPd4yM3sj
SWDvGzvasb5HE8H2Hg4jxOmtbb/149i+DHMXM5fqDDK/OZ2EaCMXL6Xj29H7kc44W/1Js5miW717
DWbo6PZfM3fk0e0L815OXoXwLe13PfOhTNP/59NqGdpdXVFzzV4UR5L1GkTp/95NQ1uM5Z1XWpuu
FP3dmlQLjGDnGLH1HUTW0+ozM1CzZ2pw8KuUL2bBrG7j55PG6cZUAHsVp3g20rip/Rw7vGlu2E4j
nbDYeYvtgf2SbiaHHh8eK9gyOk28Lxa/TnvzClPskcxalEwWDIVVza/0ypikIzcDccG/tChu2Rza
X/SK3IPmH3/in563gZhZpA6KKbPK6CWsVXWLaGbdtCp7yktXvAsLGdIvquiSLnfzNjpUQFTOmDGA
Uc+d+WrOD7SJzC9rFJ47iW2+WVDOHosywuFYleLY4N95S6fsVixKEHFC75ymevaE9bHdjBY7ckbX
eB/8Z0bQXmVN308WRA9TbfgHdnbNPhnJKpoUl9xpDSV8Q+pGxDtKBs66nh9hENR3Be70XRsE6dNc
IZwmigaPRATaza/rZ633TTpJnOG1lvlm/d1y4d86czJPSrGelWNVv3dNpR3mIW92mtvy6+a/sNqa
+3xCdvV0qgk2bpWb98Z8w4OVwlZmnuOZpbhrOr+6W7+KY+pphgCLY9b1cBtMhfvTlNUx43p3DLpg
vOCnA04eq+bS1JUZNjGWZD3IIW8sx2RQ19BNewJHMnsWbdxc/t34RAq+7xqNImlTQhFav1vTnwTg
B/LwUBqDONSZYUHBIiNTDRH4B5Gaez/xQXstV4VYaMO5aeVVLPf0pqthsk7G/TDGVLxHjnNpjIG5
j0D5pFgRTshyzKglORXdzl+86HnFFXSVpLzMN4a7qByNS66dJ1ZiRxOA80E5uf+uvJmZc5v88eFE
NnoUosmKgyEr67U26aQUA49c3zoFY+BtomGtdmldw3iKdCL6/25cv4gujiyhIatY67Zei8evreMJ
V0MMWVZIhVzvdEGFLo+w9hYI2sFeapP6Ymemm5E+l+yut5x9RXrmcTay9rHR7fSu+z+H5kCevJp3
RO+KO3seosdMy6NHKhLjoz3GxXY9tt7wwr+YM2svrbKLXbpsnvLlxkua/qTnuE20arIenGjWL02g
34rKGm7phA9Q+ncDg9gbm4Px+/CU4xlXCq8hfd6byRWR3MV6PR6Id3Otp81ZI8jjkKkcQN7Oetfv
CJQ0z0zunnyfwZLhI+2I5fwoAxTsobaT29h6n0XSFO9MocowF2n5oFlL/MKLUsTB9HPGp0ITpZk+
whwhVWWkApLxi54TQBqD/L4dgvIl0hQ7WC6zGNSs6tFcnI7GYMPero7fVIzaa7F8axYAm7IILlj3
BJOufMGHOwyCksUrqy+BVTaHEvgUnz7FWsZrTfejZVIJYaH6Qy0QBfCE8dyI/memN+kPr0carZr5
hfPxgIlM/2qrPPvBvyOyrcWOfXSLhI6DxHriGdyj7pYOVyQXq2HUVp8USfKOGDi/XlzXeuw7jBHr
PRY/5WEu3N8rZKfEu/Jgkao5pK1NLfRCxViPNR65uUqmT0b8U5dxSTuK6p8zBcNWH2d/v96dg8rH
JpQ8shsIIL6811TBHBhg9xj6rfhnXtiPduepJzfxm/vMsapN4fndhbxFy5QEPpGdIeOvL+R6QxdQ
FQa2P23yFgF63QJGcFYIoWk+U5CuiFFnl81yYCE1mePovTtjdIrHpD5O6zdQkKDuJIJsASVsD+tX
GVX3D1QWcKyJfySucI8eu6uzaIgXiaSwb75MP7GTv7RFP/1qcjcJ587gIxeVbFPgToS+qPql5ZHa
5iVqz0WAchWIxHIn6ifYrPpDm2bsTvWW6jHujY6B103F3tbqB/r16IEJG6uvHkzC+KRnyNU3s5JH
f6KsBi8VF3Iniq9m3smr48ttOZjeg2Mn/sMovYM91e1tPbTewHfBK15DJ4qiyrnKZn5FXSaClEz5
NZlFco77waf8uBluni/LfaLrAyJ5zpU6L7M3VdGdQI1dGLOkvZeibR/tkkFBVRp0QiRTFMq4pcvJ
LqOdA3zvsQisOGybSHu1qF2nfwNieYU0lE2u9zmYUOBHGEUGVXhPToY3vC7zr7hfvCti+DX00LJN
t1L0dbMyjNqeC5sP9zspzGPM9vecqbo6jF1vs1YeqoMgHPj91bwcS5bvxqNj3/6/jxNi22qzcSRu
Yr0bcn5CcaseJ0L7ZNpAKMS5nbLBr2eS53MaxrUxP4tS/fdV8r/H1u/+e5xwW4diD5Kb60Pm5Qm+
v5r67MnuJ+KAyVdLXyY7JVPvd5NEZa+lgFhu0e3C5qnbq8r+nTa2c1lBO0wNnCvjw+fBqBmH41kK
VcFCG8bAdFxPObWFoVRFPhUkvVs/kwmbhZS3wEECBVlkva53veVutwAhsDuwZM3TMewjchMJOxiK
H/ktM4lJbuCK+SN2nqXynVOzBPU0FhF5OPZioIg01hWo8QZ720q4Wm9G1GyJtCcgK5yrOf1atUQi
wpSrt3gd0SVzd1piQE6xAySw/5b0CpMZoFV1Nwn56RdkH3rF+O8+l2M77xK/tG5aqRSAncHDyuar
uwKqwc5Rg/5SN0rf6JSW/5ZYc6MoeWZkI147g1xtnTrRszQk607BsFT5uXNpdYE9i/PiczLS92I7
Xf9mTu5bca+VTvxT6ypxnkGEhevdoeG37mVn3I3kMJ9Nx7mhXyf7UaT5sZsyuq+NfjrUuWx+UocI
sd2YXgdKdyg8QJWPy6D+Wcok2GTAyhkIBdTM6wkh18Jx6dAZ5/1sGPnG7nr3OiOW9htbJ6Ogx/Xe
6qAnOctNA4ht04mciEDderei1tReFSb9RnZRt/dxPjIVdMSpUS4nNs7U2NFrnTp2tLHDt6ApPXp2
TURlqy/wciyitB2ReaFcmOv6olg7U8xuNciZgScFZS0GE4X/lD0bmtZoMeWjf4Ez7iL3DbMV7fp2
wlm9NbvWDMXQNRcYOs2FXyPwt+uXUtjJwWw1syH5bqbkGFCQ2RG1Vzw7r9WgaG5dDq03/5Rl00rU
Hn8wHR2st5tNauX6JRs84uARRPj+wwoy6izwvVFPvhxZH7De4CyeNuacMyacS/sKTzZiwGilBhfi
DvhaUWpq45ZLVLpcvgx837qu94eYfUWJm3v2lXMM9OCuY9XPp3QozBtnOX+DSO/sYvp8ltCHDfjI
k895+xYlkUq2cWZUD9z7FrGcpFnv5WPZPk5+2e0HkdqhNvUIL5DvvpV48ADlXkJA3bfLtkglqPDr
d+VK+Fi++33XZMYQFHF/CBb+FXmrred19X25PPt6qNVqOlmy+n69t9I3lkdl5oizVs6Pws6zu8Rg
KjbEKvmZR0BKGL3a7BgCulDHEFZM+zDm5p8iNh3cwWBSGajqjMa7/MTatwonc9Lf7KYnkRYMBp+g
5bsI3xuPQAGB0OGcVVr6I5pd9mSa/wIOUdzrSDqb7+Mu/whHH8J1vPt+kTTKsXfr/fU/DNrTw9qP
jtDoxPmzWPufB673Wz3dgVDUWLrqFBUuN1BS/vvq3zFpJaEOyWo/Y3rDVmDj75E2C0eDeFP7CzD6
ntpOunlGEz0G6MowITEI5le6ZyakqRE/g+qgG+jJFVR5ksBvQT4f/NSod5oKqIScT6Nk+R3byUZ1
AxaNls2y4S48QOBb6L/7VvvL+pLpZwdTJ5IXYWf7kp5fTEntbpbGg9IUpSeSGFQwtv7W9Zs7VVuP
RU0RiZNUV0vFDnnH5l2zWN/W0XER1LHYsMXD4xRo1j2XfhKnrN45CRtF/ZtoVXvVTXoQZGO+qgwo
nlbTWUdFVyiw7wZRxPA6efRtTjfwsphQEaHRMeGKgEbNKv9NUuaJQfLepNGVIWRNGpAuqHTA+Y7n
dgyGa2mSiyz96skJsLrEqXNz8BTy52I+k4qO/VbW0xWMDkNTOdV01MCatEVANU/K8ZpkqBbREGSb
Fn9wyqlmI5vgZyTkKe2M1+VcctCjICw78e6OMLLoH310ePs5lg2i9k9bxQ9UjvxZ/qSZZbGKFITD
dVxFTADjzY/O5fM8QATfTrN3lw0a2Q/KYCY/YMhKADYnshdk0dvcGy9FFdwzYyM2ko8sEN3kj9n0
PzifVRtDGx/JRotDaRmhYn7d2Oanlbgfmvgh4mnalI0io9g8ySgjb9Vukfc+BqE+Gq241pKNZTCT
iPC7bs9P2rsxcoqWn9qeMrK+iPc5yhOFKyhNpmNaocWI28bemC80DI0kWyvd81Bk2yXyHDEPL+R8
WEoXyU+2+9ItnsRsPUeVe4dmlm1dtKumIfjVjelLI833NBjjnWFP597DRt0tb26vdJdSOvpZi3Jv
gXrM6Omh7e3ez8b7ILDuC0GZdDY0Wx+tdiJdgFmHrIX/xgTOn7rfbR981rbjYMQhaU7qy/B0b5tY
jE8JL6jY+uNrZCHjat9Yk0Y6OXfx4dX+xozkxCKwOzajuEcy+u0kuCpxV3KZo0eEBsOP2AQj1XTx
A/qYwnXT7JKs/1E7/rsZaChsTnFhlJxvEj87GXVHsSsVA5RN4WNiy0ad3i6taSGtFb1oNVoADeBH
aPCHuHHj0Iu5UM66cRH6fVMXzc6eikMwlnBExoB4S1oeEoz2m94Rj6w3rmmEzie7jrBCPrebVjo3
MpHUnIFsCynyNjbd4l3pTSTN+qEzipfASY3d1EKXQGLbOsL2L/E8QDJySXe6FOgOBn+1ysRX5UJT
dHiviwY73xh/1s4+wjYdcvWg1K+jdrplJgIr7cxnuebkwaalbZ50P232dS5Y3wekdYN+O5SEtnHG
EHsvMtAHXooyWlz5r3H6WSaAOYbMuoux6MvkTFZ9KW76W4C1D9M5uBkjz1whqVXzR4CHDYcFieQE
GkKLoL5XeIU3rtxZOVvKiSSjSYR5NI6TQ9hsbHRjS+mxRZl3VMfWVnjtu5bIT5+B64J5GPAzVr2g
68bQPjVX+1FhQhExnihXnifEMiXPanQv9CmewKUUoehippel5tI/a/90cs6GhTn9if3IIpioU59Y
Yis1ErbmHqWJVBBq/HIzF9wgPqRoV6x+ESbnvD9YmYYRw+04qU7tc1N07yyePgkePnlJ9MHK9+AL
nSs+wXh7NDs2QTII3T/ko57yLnvVSHPJ/gv5kj2W5hhYTQiWZEloCaw2poZjKY6J/uYZM2VLLOOO
9peSKt8PNX8UvTE3MjX4BanfA8n6xy7b31MAIYRQtaM0jEpG/YswLu+FnsplcngnYKkHIalgKI1t
VaaPkZ3sO86+noujM0/8aW+6TWjZXXdldPVbeeB//eRSNVOxn3Kshj34sTn/iOuO6bXbvlu5pZAI
rE/AEM62IpA7TqQlA3mM59m49eX4nPQtQWKoMIN1DPK2pA7OtXaZl8EIAi2ge1RBZURP4Qhq2yIa
q00aJZcgxwYIv8Jy4WBWzqc2Tu842dFLDR7hAw2En+bTaxTdl5U6zYrFasw4vcfPoQ3zLkJ4yu2w
uAsE5e4WVBWGffcsOc+W5+AyhNiwQfh7MSKeUwQGENeCAjTQBH5mfhgGpqyEsLu5yOVNNr5GlBue
BxrZ8c+T4ohxeILz6gLT2voW3bZOL1nrzt5fxx0x1cjuVQuSnS87f1PY3YXi6xflbtucSeJo1a9N
NcVEo7KD4XXTzvUDfQHr//XdwNlpCfVflJXZUXD0lPnht/h1fU5ARJTH7QSvacP1+03zu3tp+F9x
GdkbVZWQnRyrh9hiGYRE+4e+GL4GhHLf5rSZFOUPlhpvvHvU3rTk44Tfz6AVhoy6+qTcnsGWMZC2
y+utvxQHlgVOPqZNZwz1tyGN7iq8l4XEaWqIs+b28PPkFBIK/zQLrQ0HiOVare0T1htFRfgqsgBB
sR64H+JdOgIpapqKTdn/4+q8ltsGtiz6RahCaKRXMAdRVA4vKFmykWMjNPD1s0DPXN+aFxZFkTZF
Ao0+5+y9tvwUTOWDrDdeIToSeMaJEaiu/0UKNUPVcDq3Y0qIIYZh16tbpHvQVre9D6gSrVZ7McoZ
X2tJ0z93Hl0t7i9kqpWbiQ5sANYNLzKWWQhQRNW6HiJgG3QX+x7UOsg+QIhEsIrnvLyYDkb1NFMz
bbv+eUAQcUCsNc6C9+CXd7UscIK3tAniBHGZPftvHJ6wW629aZruihjQcZ0m+lvWJ+kaOSZj2Hqk
btAn/HnxjLwaTERnEnJWkj7auaFCOS+9Z7o169EmetrNm+94QV2Xmo/2Tc6X9Aa+Xm4Y5sw7BBkd
wdOtvEBT8tjzXnRVfo9Stc+RfQFNpZOlHO+7jqZFWmjfgK6KqOppvs0QhSou5kljUePqBKclXZxS
OWTE69U/pZ/WV7MzlgTACmkNRAFZlWsG8gkzZD48Up/WCfgtJ+6/fCWY1LQOQ8pN0o3jxWw4Qi1n
YsGtyd28YTBYVLOcfaD006MMrWvhsh57db7PEHonVrGVtZ3vHDtO4cog5+/D7rFF3YIBq8q2WH/D
QFX5r5yV27TBJ5XOuLeFq+/0dv4l4+a3N2EAMamKg9o3FkYS7k+yU2m8x12DeC/ncAaqJWN3OkVc
nONu/KKcw/gdQojrpP1CqIqzqc0cgSz99THSnompJwTYa9gD9D85Eocg1gEnxkDXbPmhpPbTIhqP
aqskIBWiGGnF98Mh8TWu3sqjrunoJ4+DeksTjwuAb05LXta1k9YfaGq5O3xk/tIVlPPWzxITnWDL
VX5ErjwkDv12FggBCcf1zX1JZRNOhUPGHhv1nPSxOnmKGm3nRZAoKkUUeML+J9HxDg5DOR8nxOCo
igBcVrpYGQ1TENKN45ljHWAdfzHK9pU/zMwQZ+8btJe3mbWugkaHiLbWQ4/Ik/hTS8ZFfb1WQBxd
bRwuRTpfpromPVhDgMBmowZpuSUuPAqAY395vG6YlX7M3eqqalzLZfMwV+aPzg6tm90vuzZ+HKHf
13iRsERva8Uu2J4oq1vtjGRu6RhHiDJKEcM/PzLI2ce0L9ZVWiDuicphU8SDt/dD79UdZ41cz/xq
dWxNZ6f+iSca3KbfwiahzxFvPa8/+j3YJKMIv+xCm4NR+zMlc7jRZXcPEL1ajAvsSMO0WjWDO7wI
bKhjOr2VtE0AVMOO7psv8nyHdTjcidgut6oLLLQfO0NDmGwrmuFZhFpH5+C2TCYHJo3+QDT06Mx6
2mpOeC9ky0CBUyvQliGnU7GftwHcxdWDX5Myr2fF2YgjLsHe8AYvYTtFDsylDLBVa+ceOAT0nKV6
Hf1yWjgfM20EAzGkYxCjJ9K32G7OoB+tjchJ88ynRuGewOhL5vV9Jdnx2tbBGWv4qTUYed1flUqG
q55ycdXk3muyKTv6ETgjInQeJzvmv6x7RhK9yDGyuYCpB4Meqdvi87Cl7m9MwXUOrhEeXWfGo5kA
r8gkjorhYFcolCubRZYlEj8AJKjOMhkD4RMfBsoysOeLiwc5rTsB+WjK5FzpVkvc9rCtU+eEwbU4
FhV/sZbI9LioIaNqpk/Ecr3xohemiSB7M1ylXlXvVWwHcSTkCVka5Z5J9etmpH01qUsNDSVa75tt
WAsLzI9+n87J3eya7r50izGgT7dtewzd9DKRIw5UwgPbflcnV8nEzxZ0Ns06tAnnEak6Xe47Z6yQ
yZMA3BJ5v55Y1x64VqPQhT0SWuxVI0nzkLkvGdUNpmCXnvXBmziS7Q7tuB/DbEMZ6q7a66BDJKTa
rZhLUuxx6PUPrDjIU+TRa00Etya7q6Lbw7EAf00mKABAZdq/DDpEK71T7ZUYpWjnOPD6ncr8oEAB
kp/j562acItKSAv6vqXc78ovqc9qM2Vs/PuCzqElDmZu+xjRYElJnwlUnjb09+sfMQKQqv1AjxXu
l4LJjobmK3ccYwNil8NCo2uuOlUHnWbicALEoC37s3Ls8rUOl9HwnC/BArYdInHKVE4+Y5vtdM25
WLXWHC2EvKPJqyAqObyjgYUVuFDm6vsEPS/7bCdIe5d43lzsjALjwGhE7xGDnHVXePRm9eIN9Paz
O4iLTc4i4JkTfV5759BtDPwMVHPuVzjHdOMtzxecro0Az08VNcOyK4JeRfgEWmIroiOJMF5Dis4l
/ZXZ4lOTeOUGPgsOgxn1srRQVkd/0sm9CyG6xp1vUaAIGkfs6yDPErFNXdZnkPaSWd5pVvHHUykG
4YJNLj2Hd5To96iy2g3bVDcwXdZMzkgMDVmMMSmKWYf3oc4BUw3iN9yNw9QyQqinjlkFp/AwwGwZ
YCJVnPabrrXMwNajcaUrhm40nhnbmADK7PzBxk0hFbFL0vV+cpMLZeTey1qAcvMOVUTisVajMFQu
dqn5vhTeo1vmZ7xqJWBrNEduDFfKe2W1Fw6TqVT2jCMtjkpD+Hch0owwu/S++eaNusPANDkzQjxk
U4OhUQokYea3F7rfiQvFMtZOiUucW+c1yOjLiz/grqExw8mEYB0bB3kGol+VYfjLRZMGkA5+92j8
rpf/LsLVHXRJ/pHpkB11yRLaM75nL2Z8ee6EFzv8YxsDabvaeEgd6tKhA+dIGf+VJ93TSJq3RBHH
UJVNOrXGTkjnVRYGe4hecE6AB/RxLHvknO1N4VT0IPAIeu5n7RbZqvWng+sqkgIKLMm+SBC+qPci
psvkFhVT1g4ueVmbd16eMByRecg2+k+kFfvJsIrH203KPGEXoThc3X6UVFp4dTyEvJPfHNhc7goP
lFCcYaoDCxJto4JA5Jn3eGwm0DOpTRTrxEqKeX7h7Cj4Anl8jIvsvtGL7tAN8X0VF/4eit1zvYhL
M+0brTulEtcIeuRMJMJ0n8/1vOo65VMEkhKpFX4BONrdgoib176lv9VurV3KiQtuokdnfcK8p+kY
032oX8NkZxtp4MmKlihII2rP+JT1AJJvfxhs98OpzyBp3kU5h2uvLgJFV+nAJOU5T4pvRUNq6NQT
2Pd6D8e4Zac/EoReJk8+XdiND5NqHusdlBKuZYrNCA3mj0IUT7nVnGxp4okHY97HTAUqt7jX3O7i
jfP74Ho7J08vwgcAk7Z4Jy0PM2FWIpNh/8s61bwneXUFxLUW+auBxvFuxvpuacT6TigsufL4SLLa
Yy6ByRIHGOQKNJjrQnLxBleujRi7woDXqHeXPHpw7l7JDrsvjsgPLp5WUgzr0Sbky28kZpWwXEBT
9OpMF1ZO/uYwRE9DjB+xqe6bqvqszexLa+2ThjxqK2dFOALvBMFsVEc7ZmUhBF9hrfXRRSYCldty
h3LVVd5bY2JuNC0wvxWiUNiL9OKKpwKp/slVLhgNDm+4B25zctu52y5/VO8W9takYRYaxUNhpiED
+/RXS4gHIvW8hUw6Ju+qBHVjGOxlwS8KvPoWVreESobYD4Y749nTsdOmnWC1JHgDKV0uUSbZZcIE
PP6MLHPDEnBMi2IB1VXxOtJgIvYma5KJSaSrO4GVMMZ3qANrH2oajr4YPgdsyFlNPHVkOF99GH1R
HD8lsr/Lqv4ix3JVWS1OwxLE9GwMb16cf/YESxCFTg9hbKMDUbNPQyQPqZi+Z6KN1s1oXiIupiyl
A+maMMnIRBm86NkCD6mX2nNhczXRFvfjaD2m2T3BDIQ7h5TImd+frQqwcnyPg/UkE3uThCXjfusX
invIFvTONgMjuCyjNWSYXxz1YED94Sib/IDcSa2A2V+mZBe5fbSlW16vEw9Hp+zMnyaJt7AVj4wh
6Izm3201Uwg0lrGBSPZ7SmlI6EuYccQX3RetHYjCkRjdxAm5+JOf2mt8KfRMxPAwNu0vNJRH5KR6
MJSVvzfp+5WhvDN0nOSLl9VDpo9im2W4Gf1XRgPbaJTfsmannrTNmeOHnnx01lrmqrIzPuI5zHHL
+YHHkdr2F8McDt6c4OBL+bRbY0QsjAFVHxPgvFyZh46o63p6bzy1H60c2Xr7VkzHHNAn3eQJTXZ0
F7KyOLHzZNvma6cDcu3la+SEX/XPNFlPKnTWbKfOIgT/yDnC2WvBf3WH8xwn1ykV+Rbwz3PjFRCr
JdaBZnqHugpFDF8nFAV6ulH3IGbj3PNhEQLY/A7j6AG027WvWA/KpTwUDC08Ljmq5eoUQnBgAraO
a5SKi20mssVzZc98DJ03b+zlACHhln2n8Z5ScK/d3ngA+uIGU9KCNG80PgjrFeL4p/hoW2ebqBh1
LNu3wKyGD7sBqZbhCDVOXcj1x6d9u/DiKFKxs5dR/5yMxpvK3vr4B+rFg21mYXBNW7GTkYLm6KsX
8MiHcqYvjI0okIhLRD1RdbIeIIBNKQq17tXWuYrFyfQrRlO2tZmfboxpPM8TXNLJxhJA3w1hILuj
VnzVVkuujVuvZtypnN/q1Gf2a407EgXnHTXnEPRteQk1+QdR0zadsi/HnC4QJD+9q4z9fWepe52G
f+NpnLURtffkaXBzCJJHq/01TMkP3UwbrmH9M/sFxwy+NZwm+8iaPhUL7W7mMzapidX8w4zYpY6g
EVlazX6wlvpbMr7NCiiLZZif4+QnIzNrrWmQnkXYMswhubNyaGaWNHjNktSdaQq1oNYLsJ5bWvEc
Nl0Z2LnFBjR3k01Y+Xx01lhtp3IEz9R8GzU71Zh1Jp78fT7Ov2JtwLlkJ1sZUQUW5YVwQbZ89req
vaNRInqlMwDbGjRlxbdLCwmC5ES1jLEseaG3cJHuDk5u5o8I9z2oanIy6TTRF/A9eic6Ejl8e/27
ncIUBJrYyowrIVxHWhA7AetjM+RwAfvpEA69xRUDq7YvmR322ptexD8Fq8LKt/x3txLs5yWAxwpz
bzQk/gpv4Aq6Uk2ncW91/b0xYHSnX+ZSgkX5ztg0jYl5s8Vu3HxHi9S0pI+H3wt1d8WKHJcmxo70
KDz1npuAAegNiIUxM9asglGN0O6QxjQl8eAV2AemhJ0e++emjq0NJEaWc7Zynekf+WKxKNzJJYat
7Xd2nNCYtY6lXRJS4WkcBbe1JT1xSVCrCs1y4DoaGfb+I2jn935IQ4ASDEJG+8HX9WEdhcOj3lfl
ti/8l1CML8hG8ZOUI1Ki+GSZ9n1iMBHQ0cuxdemCzBZn4oLuDDdc4xLF2T6zdQ9R1uyK5LHR9GfL
qmP09v5HNLBJge5wN6fFXUIHMXAT+0Fm5pPXB1LKclXg2d8ukdB04rNVFfsCLOT8SYLZCrYqB2v3
TVf7A6PDA7nEbPILvG6T5nz71Q+Ss/eSBhylMI+F2lbIedmxAjvRK0KZWoyMfmwfy46Pyy9e2grt
SJr79xY2aa2oD9Q577pfyKBii7Qa7JayPB/3lk3j39fTHb0DBKV2t/ZsE9hnxjAFqabBjnCVIFFa
p6bxCBDXX5kQ5seuPDgpGA2fwK+y1L8gWsF5Jhk8MFiinJyGaWjMDwlRTiu2uhBkPJCFdvubSQRc
jsz60ycxLixQLzE8p65lJlxrk78hnQQUcAsUYHKRR6IZS1FBhZti6p44oSCQxNYvEcsPk1rw1ID8
KAnu3HjaFt8ZCxc6Oq1hERaYWRk8YTfQnlxiZdB5bC15qpLuvUqZMEcqXHWZ/WY3/V2rIi5CONWC
WBV3NkmrPZG+QVg3gFFcqrSwkS+6OqaO+mTytRsk4zha5jkOQn9K/uQiobEV1yMBMcWFgdQ5UuPz
CMWEjcFCV0rh3+nmV0sTg0iSvZa4UBLxuq+aEu+4SE9MspKgZSvsdSWzhzp8aYRLxhCoUaNlutoK
DZD+UH/qVnWkufY4tSnLSPMBCh3u+BBdFxLtjAePUd+0ThW8DRx4vnkMC/lbK1zibOy7cEz5m72V
bkewSgvmH2FM97WsqTkbPDExkEPHUkFaZYde2V+M0LzWv0uMJl85WdMAvhhIjI2jX6ZXvlDccO3V
sAHHww7B3LhyC/8+Bc+088bxl0sH3YnSa6RUfXD7K7OUeTUvIy0bsyEtg3FjqvEltOHJOtWy3crl
qd3Q1PrtQimkyiYCzclZEJnPsPDMDCsBV5oNh4/TvEVxSnyZLR5GWi4Y3r9MT619v1/l3qAus112
gW6qbycy5sB3KJZDp3xlW/aasY1xfCoCH/sv4m9nxEGJIjp0y7vCc7YNAjLUFIgyYnem81L+oiV+
ya0XbDPRymNKH1Dj/RlEezaLYtf1FfhZs3MJwEHamaFQmNP+3taqXZUmZyfFx1pOfN1ddkf/6afm
GhTQ1scb8VbOg3foC4iLul4gJYmIYqT93NKKWlW6tq9TGp/SY+GIGYH7QD1GqFn0vJzTkCNJGPtP
LskJKuU2MLmcziPSHynaZ/rt9t62JRK+rD+HP+E8eg8F7Uyne6a2drAbPpL1tEAXYcAUXAPLpzEl
jh6NEvpZk4laadDDBrc3cx6OCSwmC1wLaAI/coGtZHD8B/kmNHRFOYZ+WrN5cua06jHKrQUHjSeH
O7dotlyCzC0F2XppIQnJ2KiKhtMco+X0LEWXW/cfZawfUrvP963fv5hmw1llsh+gBv2NHv/ZmxEg
OH0EeyTlKtFFKGhyj2OiowEzvIGsZjvgcJrGkN/xlRHNgV4E1NOhnbod5SbiKrVp2WCykY3fiB1z
At1h8yvQfHZwA4Myycg6KhxAqHH6MfhxiYSgjJYJ/KfX466hC2/53dXhS5/z+o3Kl8CeeTiOqfc7
mvQx6AjBKCDvBHlVPU3+2ZCTQ8AJQmbPz/cDXoJk4mNUrpd8poOmAlapfpU1bCu7sdzSZqtCcjXU
XiQCpEtPryK6DL17Zq1i4cwGQkO0kzHlr2md0Rip39iZ9YdcH9/1EfUYjnI3O7U1TT877Gns4dYN
ARm2eQ9fG8waAfRbF5JkYIzZkkLDniPxaMHNJfVP0DXawfb9nTmPxPxGC5a1rx/6sDi3pU4SGl0s
eDJUxEgdhi7jDyHnlWGtnOnGub8rj2wqUsnTTdz3D50n+ccos9D25IbVr+sZnbBNc39H/twTqGBo
MomGTALZUaGTWY9scTWI4lkfksMYWfRBwak082/RgDhN85euyL77xPzoPE42L9deYklbdu7Up4js
T98E3JqODrSDCeWYrMbAsvP9t2g1QNtau85rEzI5qYbFRL+T7jvlNTt6SjLfmOVWpzyljv+gS7TP
9PGVNlHg1pw3Uf6czO3n9KW3I002bZ06O71yDWbu8sA23yXojO4hiCtk3h4GxQYxG7wJRswbN8Kw
ByJkO4IAqaYHNERvRmR+V1P/PM90K0s7f2399LmTEtesF1AzFCo9jlymJ929zE3+oeeIkGwjB7Kn
QJHX9QtGAYYAYud1hdjZpK3MTNp6J3F39jSeRGJtDCwwO6CXZ83SviOnVGQnkA/HFJJ1YsQ3uXQ+
sZOioB6pl9d9C+jdA6g/hqBjww4SksHmHzIvgpG8WDP6vHZJvWkb56u03IPpN3+avLp40lWBLBg3
+QeDonpVNyn8ucyBosWYtSa6p4nUAV/mlc01vG8ScnS9vmc7Aw+qoy+DapnmHVflkbA4IcHk+YXF
lHc+JwWg07S5qIlzCYMZXdYE1kL07iMrDlKDnrsPpp+dM2FWoKl3A1c0xtlgyzq89qElvmst+8kc
8TOBtEs63D0OrebubVR4HtzUfOg0ejRLUIBExx2QuMFc3pjXhULQ7XTTOh8ca9XJ4o2dCRwrZIY0
NXtg4zkRuOXyhklxchW+89l/gcDBniWe4QAVdviAXCSRFS4t1zu3IoZZskuE0awaRVhBhFWRGGGD
tXcw0LWkX5YnyatJBKSrdlybZb9ph5LYvBmrgwbmGnAMZkWmMmz110Y3Xc2+hNhljZ9zVj0n5Ir8
wpwX7wm4o2tDCC5LLtmvgGznknXQBTckdL6S0hjvsA1FqzH3z1Wu3izduvS681Hl+toNzT8ZcdJY
WHt3JaNVjx5mbTiD/xWCiV72TQaEI1me/CZ+waSFqZ7rQx5/62Y2UtW/Iw3/MS2aC4hxvop8elMj
e0gZc9nwjIj4ghpYHnCwIqfqbgWiQMQNIHdfx8Z4dISmU5fH0BqpusKoAtVlqCUZrjFW8Gk4DWh5
rarQtlbkrr7qE+w5wWje7PAQoCYOmQp1LctIlzUvQ4uRxeA61zD5GPSvsp0O0UwwumPN96pjbKjH
5AQj5aggrpVbSZTY2kmR5idIueF2vc5xXm/1RvVr3Xf7Ld7u73zgiqQJ5p4alVYCYHQ2AJfGwzPy
qbXe8Q+Gqf4g+ANg/ljJwfNpHZvsZsQ+bCYda8X8Xiu4VpFJ35wtyA9YJ5YH6g5lWIiJhnWPZGQ1
DygU9OiryWn26433azYoZoHcPQwNu9zevhsU/K2qmwdaT8yBcIKIz5lWclgmcFoc2u1JZrKf6N6c
wmy5TjIIJyIKs5HINDDExdaWUq2lQ2GUScB5NPVsPRVk/FDGTxNhxea4AFToTa9acMOr2uy/e80N
L634rCRddMd0c7Yl829Wk+6O2dVWKmDqtHcT7U/PL/mee3ymEUPoITKsQMQuhWW9NUoECh6wk2mZ
HvjS0M9Twk409x5iUgj3liiphqex3thdDrrcGHfY0tptozkZj3vFvuP6vPHC7HMwI8JAipAeK2BO
AcPpscp2ILZVYs5BGAJa9JJr0cmfrtErDNtgpyd3evUVxHQl6LGlAohchMW3N+NFr1N3e0a0gCLA
OetswjLU1yvUT3MbvxUWem9r0GPCQvQzxbvCipjSjcxZ/acsZfjonzUtNQJ/8D86F4hZPqg/nTfR
jOWg0vAl6DW9SuijK7gtQME7a68a0VATiGRrIPTn2DaWCy0+hxR8XtlmFS2C/ky1ZcRVhfhpkU1E
+Erqrj87UKJMBvWbmjyebTs2x1SKjxywB4349k6I/ED+7IuWMqoxrS1BqkuDE6ycbRrOKjbS+7oD
oG3SDIlQz+1maBkBvi0WpGirliEMOlMmTG2HL9V9Ew47bH2kbPQcc09PXH+YdEaoCC0PdtaFDybe
F8TskMmcEkC739jr0kBHqCbaa1j2yERjzUz5YKq5js94rpl+A6sI4oxLJYfQbIT8MXppB8XIJMyl
62DWPqimXD2Xhv5TmXq4MzziM4ChTVwv+ez6ik3kTIYX6COSibWUcbZ0iaMkwj6QGru3k8khmSVp
uRFyao6tgHx6u7n96NRtveTiPXr0keFNWwy97SVi5+9dnFstKvUKGc+AgQCbHarUdpi4nSMPv2Zo
U7zLrkKeKM8I5LRtGpm4WZeHbjdIxynZhH1yemT/IvfK47+beAnGSW/pOORa77G9rvoFHYoDGjDo
7d7CAP33Y7WAriw4zVwBVXGsOUOzv3f1hTY6LTdhETL9xnhJlQoa9XajJf937/ajt4BTiWftgNgd
tIrrTV0AD2TzzN3bDWEQ5HuI6ioWdm22ZPOkXNwCmpZkJS+z1NtNF5bt33uF5w/G5vYgJjuJkHd5
Um6YDW9o+iyWk66NnREWufrfGyESiurxbBWxhtHH/PZzAIcu75Ayw1i5NMXYIPhAI0NNb3kTzsBX
lSvSppiMiKKi2yoRPYYjQ6zWAUlljjPBAcsnc/uDb/fY6vAhdOm9rtlgDbCEzlEOFO6YYds+omjd
OrY6Fcu3O4iXViIaiyOUeJOzcq2qhuGfWWABIsGYhnBE6PinUeNT1xOSL/59M7dv63Yjl+8t7Ih0
QHxEhM/n7ThIJuFvekN8phIdfnnSfouIXoTiQ3KMpwkp67qoGuZz1OKW8UND9DfZdRpec4yuHf/K
rPXyCH4KX1ezUJ/T//e5CMZnpBXvb5/V318z3+aiZftsAptOMYtfIL2tbsOPu90dCXnNg6YYJdGJ
zvffxwZ0On9/3d/uRo1THW83Y7GwnxsHYcGNJpy4nZdxki0H7HKY2ubsEvGWvZmSwvPvwfT/j6vb
wRVmRbiFYHfmGhk277dDshsMkLcVxBdDpSmCq/gQIXDY3T5S70bgvX3Y6j+nxt/z4z8/lrJAqooI
w+FrLUAFHG/3qmimbdcyZ0QYQUu0ke3x743u/++92yfGNIFxb8sEP266+ZizcTpOKkPHtNxkttYh
EWRLUqKLoeIGSjg0TfLQLTeMFfqVByFnK9yQunESRBE2JddJcE3xgz+lfLlmkzLIpq2bNLRGhJpd
rJS+c2WGZJ/HZDp2hWWtej/uUDOBe2lvN/T3Y8bRl3/PN9CpBWaXysPt5bdfmLFHPERJm+D2qtsv
6inp9ulMkreRGNbJtvxrqEf+tXFNxrQ0houSh0hCQ1XjAn213GK4vz0jDlv/Kqz+Exn4EqH0f68s
eljhUc1qPZn5uqbt/GBrXvTgNKO+oSXU/X1sNFT0oHklMS9NZaL15sfbDXG46mTBn7m96vZ6rEfy
fuIi0f/nWX+fiseorIv+EhfJ1dMr55Q2vbiSbIkxAVs0dXIqrvHy2IQPelMw9F7PIo9h47ATZyFs
P25P+fc8JzlBgNTub//QOFMccwDMGzQf6HfVNalt8+9/cnsCLhxBSuJMAYdPklWQ/063a2+n5RHh
qQgm0QXEaOL1KqTXnjibXCevKsjtzL4KrT82c2idp+W1rO/2VSMDYFVgxt3dHrvdcPm12eLQCPj3
mDGl+XnZD05JEx5Uo/7Qi0weajebrnW9UfS9HjyImw7yuws4W/PqONNTmunlqeti63p7qJ+YCrqk
RK01pB63h26/TFGuHxyTYuD22O3GtybJl/3fj2gNNV9ESSVM4nH+PbUcJXSnWjHDX55y+0Vqk0XV
OeLt3/9+exymUZC1LiEm/3lXPpsvWtLM5W/PmJY3X3Rdu+0dDTxQ7TZXqMulZ4f39XLTevBqBclz
w4wByItG+2pUrn3VWZFXlTM1SA95DPyTfYVxrhZSKZOw5bHbjQ8p4rRkroOO+Hd4pZqdXxzhM3A7
jTSmgqzp3Y02AyltBtIhkcu/KCdNTwr1PFNhxAO9y3xYsROF7T1eu+ZJxPNT27Ffn121xvT3JbtM
uzbLTdmqeBubYby0zsPr7Rd6Rd6y6SLbsdHR4mhQeXan1HC4PeXvY214aqj5r39/SjXjgZyL02gK
c0cMfbyvNYI2sBvPF2QBwVwRP7NMupJqPEet/cUV61VKIrZCyqxUJSjvJeP07GKjxQiUZiRrX44v
Fu7qOTGe08H0g6phFqsM76U2w70EmCpD3jCrRmC3TuC4KEmkfzfiT5pwunUq+ql9WI1J7SZrWTlB
Q8aOLEJ/m+TdTzj2h9TAMNYkYRv0ZtYGfpV/q4yQUVy9pal+O02uAwI/RKVF18sZSK0P6y/hG9be
ihKiPxBvc0bfsVTbx5nNes0/c1eo+VekkUfKuX+a0HA0mHS5e7txOk9nfze62up2Vyw/335j5xVo
IcjPXXY/S8WycXuCn6fh/z739nNt5AZQU17V/udeWM7TcS5+yCchbuz2y//33L+/ub3CS+U6JETy
0Gga1PV/z/77n/ZQqFHTLP82f81rXnfh9va6//rHb7/9+8ZmwA1ulxJXvLwlGptW0E6mWE9e+H9v
+/bs//pn/74wtbp63dYJ3qfllf/er/Hvb//7X/77i/04bbHs+t//HvqvP+z/f1K2Pnl7QVoYWm2+
g3+vUdDBVpjvAGlO6qmx7XQHyt2uhXqo6np41BLl76MpdAPSCBbGrkCyCs8tPVipMTwKfawfBrox
yw+3R1K3VbvaiweCOTFSMqs+uPmALkGygtxNQz+d6mq8WtOuJ6zjVTlae0FMTyBwqtxHkQ80IRaf
7Mme24kpUDbZDEMTuqYWZfjU+kiPeP5aE/PweLsXleh3mT6nJ/TtLV12v9/qliYfHSo82luAZyg0
DMqu0hmefFSkS7x3mxvYsGqijA1v9FczUtLd7VW3G60o15kUB6+BkOoQf3c2BdMZ37WPdjZkZ5tz
OWgMjyQY26a/XaIHiwWBQoOv5kMDdOL2E+kJMwMEtCalxKgWAR+4T2B0b8upxOS83NOqKD2MzItC
Znuez3ipf8wJ63oC72kQ+bTgCvUeUx4WDC6d02cdjh9xwR/vlRT4uo5ctLZleEISQhSg2bqvRenu
cK+SVpcowp1G646Ra7SCruN+eBZzYubAxUVkjvaglf77yGTho6m9S2Hmr6EXTp8iRQbEeOPJpyw4
5bZZ02ms/Qv6B4xKlfZKS9d9aOapuefF+FRymjjUA7TZ7PndjApsQGFjvbmsQJMmkkdfK0nELvsF
amuAdvAWv7XGMPauyom6I0CmoX3SZcAr+5N9OwbyhNE9hyHNRCzv9za70n1NWw+oT7y9vUuIOKvZ
NInG6ee9pjT6+LS8UMtKLB2lHj7XoAqWId14FxFMenQmPVqJwvjJ7HK60vNVf2+ajM4ckem7Uck/
0LBaC726cveuTgumJDQ7nKcecDnuC1ebdo2umOO7bgq+V3b4ExACaejtfaKlLv9utOXHdpTXospX
/YIx6wCW4EZJGC0sP7adLjiifHUFgklToX7Ji0j8we30ApNCvjMEhd9e1t02TEhEqJwdlAZXrmLl
YSInjPZsYt8PuokxLcE92O4NKrFT6FjhqRv68O+9TPxKy1E7x9lUW+sGGRsRR0b9aC8oOmTeL22o
+Q8NMxZOISR9Wu9A9myUgc0hZW8Zhp4NtQZB7ZB6xdEswvGOBoTESxdu0Qx0B5RC9RsfGNzrsnox
BdfNOhMw1/6HrjNZbhxZsugXwSwwA1txniVqrg0spczCEJhn4Ov7BFT9qt+iNzSCUmVJFBjh4X7v
uci/By2tnhqz/PYmGb1DVRzXyKKTWxcgtLNLxmBmOX7HaByIJACwEjnG1hrKiuY5wNUhopNoNMwH
LB0zTNzQB5lk598Gk3OWnCnbhLpcXgN7cvTLiqgMxSOJ2Tespv0cfAD3KQXeVlJRsaZEEV2zmqAk
TGgDwUOP/+chrW+hV3ony6c3mY0WRFu1jFQxn7B8Fo+pk5SXvgrvRAgQDCkYc50mE6i4SRrsjWBk
98iQON72UJ3etLh4kjFiZGiPAaih7kO3dOe9s8p8XVaGeatbm/CBUMJ2MADRlkF3rpORUzAjoC2x
zsRGm5H97EVFeMGxg+dmOuR+9GkGqbL0pBPDnMoal9c6YV70FsbElprTewo1xMY2BuQRb8PZN+lb
WbZnHEOPWPBUIW6i4A9zF+/aWpQoIJIiKiHXbeGP0ay3tNZ+Duy63nhI8bec7dxzGcXfaL2LIyY8
0CxaxAcaNOIvbwyQY9L6eDJrFLcc6sO/xADQoQhMGpVOdopKdkXhiF8k+OL80qL2qbeey9njtrVS
idjEbQZOd/zVsIxg+tWdQ2LKVi2K1LVt/6rLYKLw974n0jWINNU7xDV8ep2CRHm2LHlYPtFTb9R7
zGf9w6i4mkYGryCDR1swq19PsSrgRF8/eYo3UGQ9bdI+QI+kLnF+2FdOBTc/DdxLrIXlK8s0e0xP
EeuG4gAImp8zt5+b2bWezaD6m6Ci3JL6uVFcA9uGla2XfX6p1KWrLiMRjysMFsQSFU58BZOEqSuW
2bed72Q71V+TQqNG6O0q3fE/UX9fF3ItpOqVBiT2WePNp0UlWNK6vPgb/YoS/yHEf4jthB4ClrVz
4HfxNuob/dmfpUlccNitgmYkfEwhA8vRjGnU+wW3KZcxmsOTIIutwkR2CjV9pYt65dm2IkYKN94F
Yvxteg7Gy7phzms5KgWWXRsiR0qk/GDJi/PJllbVG8GPsNLdurgCmRi3bozgGH79OPTPcQvSpRQ+
MHCuoobxpxbifx64jeJaPv+s7wkw9gOMtRCQp9N+VnZ5cS0JhV4y/83znt+aO3/F5xGt7bICZ8uj
PxA9MdAZ/VkNMW2g1k7Np3li/mESqrZpsDo+haZ7rrCovpFThrUqw5G7XOLs0R5QV0LFSvjkLstg
ZQHpTH3jkMSFdyVRN9tHU5ThrejPeNHEJ7gMn/+L5dzm1GYWYDa2RE052y85ngdm1qrdq9wPjvHP
My2cxhXmPxCsCiHlwUza1w7jiWQqGdIvL5JW9R6LaCdJ1xvsptvqIqLqHUd9FYVYrKPczTeN2WUv
OTJh6MDO78EjF0gPS32DoqJ9LNEroUQxXpcrUfnMkLfaqIvXIauzs2PTkSwUxqXV8PEMBu7nASng
bXamFZqv6aOtUWoiki4PsSWi50S4BLBOyTYZxc7qG2Tgy46qcWTtC/oTy2tWUwIWHKb6qZeRv60n
MkE0MIVDlX3rvfNSWEN6tIim2OYCI01VOxAsHcd8XB4gxxAlQrMJ1RSvRSNGBo+s5qUoE5bp7g09
qldT0uGU18nFi/qUyAyM2ZtR/ciDUyAxTCmk8Dfqj2aI6Z57xvntTKAo+/C7la9pB5ig0L3oqzOJ
QNXnuLgb82gfIb7gDVx2zIC5A4lufv0EvdTfLr/ZcqkLGKKt64MoRVQqOEM+m5H5blu4e3LYyzsN
SO2Tq3s0nNArr2I+Ki9kAbft4DzHtd2/8D/9bbR1cB40opZjGXv9fZAxmSih11xKHxdaXmrui28Q
9dDGeXUjzBZNr9vd89wfbgan8lfdau69PY235Q/cBsO90Of6VKXVI8ja+LELJaVO76bfQURn1Mr1
T8OJ8Lf5cX4KBd9RawBoCRsH+dQxSNBYzcjG67tTaKb6V+tydo80r0fS4eQfQQlHfvQKudfqJv9o
2PVdi8pA+pl4clP9bplB9sEm4u+yKt2aDqqwGIkjgXbNprBYZuO8PM12sR20gODFov/uHXRBbQ/n
Ks8HUtKq0LoK7I/0ZPAhxlVzn0T+l+/T4EPMAA0yKOQVhvEbrQ/9BXBl9AJ6SVMXDt6rG0Qj+MDp
CbVh+9xXeXdD45OgQ3gc6jr9U6VPAaajPwb/DOW24b1CMV071qAsS3H5HsaCcJHMZ+KkLhuqAPAR
LTOvChus3Vagwipfnh13JvYwxef5s+zElu8wu4GVX+rkc5cJZ5HlcnlY+PnkX2K+9GoH1CdY6LYe
3YtW+t5xpkoMEavDslCvkQ3K7sJGe+lrA6+SlBrUpJr8SDzoa2+ChPugac9wWdwb/leuzG56TS03
Pbm0Fh47nB9HXZ+/aGXipSlr+NRqq1v2O4aBGSTBEgcKG19ZJ83JrMJXIfLunA1Koau2JuO/L//9
qhZdqHH+7sdkvDezVx/0mQlPiaaObjp0veU2dEfBoD/RCfeNY/fsaDNJZrFxNUrGVsWypTdRyVbp
TMXGtOiBZfWUvAUJ6dAwP5LWRRIqmog+HBKI3k6KqzmXBvVrZ1CT0vd+kAVYpx90nSiQ3Nee6Okc
sE7pDNo+ZD/1a5S24mCqyz6092R3z/dc3ogXcm+5zSmE8+H0kQ3yka2vZDY72s+WYb6PiNFw8IV/
UOhXCELBkjVxXSBJhnpSL9SyVsKhaJgV9pNbfsZCwjcx+3fbNrxjFjE0z8a82oxu21P8FtqF9vkO
yEP95CQE3jf5NiTB7RpXLgQqZ26oKTgYokdFt24B/tSLUL+4gom6lofJS8QyRSCPtwUxKlZjQ5gX
4xCum6QUKwfK15OWcd8tb2zRRYhkSZ1YOVhk12FRjxdXI7qEDtMXwgH0xO5fWhL8+c8TTRu/Kruy
zsu/NOniPRdjcVrWrwb1FbbfVFyktEIc93imCNZoYROUw1/olFmF7xKs4xolNgAvr2ZdT+qXupQv
HNSJ8FUvDS6tsso28ZqoL45N2cGjwUa6fDXxvF8kKaTbMkSmKhUBMROILQbdd88zTJJX0rw2y+u2
WuQhWfs/l2FovwvaBnSeOzIkEZwu3+XNVrEpAGXS1myrbR3bxDr31kcIZPV3NnPs19UGTHJXndvI
NTB372Mns7+LTn4nmS4/mVjTOxzqaJ0mk3UYkxr9SOjjQu/6a2rwVjAZ2lrkzuNqA6Duj53/1ZNX
mljus/Qi77sf/E2muTlSONDIgZF0f3wNCEbS2h8kOZQEhiFopa1BQTyEu9bREqyM3XBW8CdoUQyu
U7QJoIMq4j7g3YBMA7TIg7sGIhtyjgzKl+HdiE0ab67X3HytQwtfWx4dx6K5FCW4jUivPBJoXWOr
iHIpKMpI6vqL7wyfZMjrl4lEkJcJ4sGKM3uwF265nbm3ofnitnJGbk/ZjM6bkBrHcCt5DiQGo2yW
6O1ti+OtbRK/tHwLOeRXRpwhmsbGOKbVGD3jNqYEdaan5QrsCP4Vj25mT1bN8pJV+dGzNf4dqm/y
pJgfm9lAEP2/x1N+BdCtug78V51WZ+TP29JGUZzKklwq06HIKgLnFw1UphKK8Sdcz9lotYPDUV1O
FXogDxaqzHL5GbnFS0cORPgQAqehwPvbL8IP/CHnOfDHcyYL+TouHZbUaGrqrc7Bww/U9+eDlfbe
ZawIlGMVDj6a7iuKO/2dUpCDN39iX1bxV9tptz7L29fAMMW+KruXoXdw1FU5msU5Fbc8i8SqHc21
bFP7GUKAzV+EHycUo8YpJjNWM/l3j3inIP5z24Fj2XphiyMMzMIvp/pOKg4BAMH0bcmWh0Ndxm9W
NKy0Vr/MVO6oBIm1QfhvXjyT2QRBuuQXIUuAtRYppAIZJjORZ3Ef5oiWQxhaIoz3fYYoHE6oS5RO
OV6Cgsyrtiv9bTpq7rXUPHo5hvFa1g42AIu1XnOV5imru0fcTwgO3ZDxL85+5gEonWRl7Kh7x0eN
Wv1x9Hu5H3NSe0RpWpsg9Cg27K5ne9f2ON8UyW/uW7Ef5/67dBwO0uFsgIxe/k/kyW2sICTVIm6D
aG9yu4GLwis/BhHB0WZefMA/KXoToXTTbjOWAm5Ru7jq7WAyMW6fhV62Byhg9tYrEudIZ8hCHNc0
T71QjAtb2UDnZ3ytzQYKmQaDxm7uPw8A3zHVGuCABquqt0WytmJiJ/o2bu/Lw5iWBEjKdt5FefoV
yqy+hzKFumSWf8BE/TxRr4QSYulsxAFy+mLackgs9gIn6Xsx7AvP5/zlwecIS4YTes2zkXuqqNpb
U7vFrZdZC4UrEF8Dv8eerFRC1ZLwvIBnCdCALuYYM4SDLr6CDrmQ1xeppD0aUhpvFUjvWr/FyMuc
PtCuP93TthTpGo4LWogeGhnn1mjYopbbEQmlwNZmQ19xLPBoDOHh50+B93naxCHskVZSuniZfua+
TQ8D1QjUQ6rfsHukVzA9NVle3NVvhvMiHITzrZ4U3uR+h3KgnwapcOz6F8cRqv/YWjuzdP23yJwO
osl/93NiPup6m+0aHxJQ2mTe6oeWqYXsP25e3qoGJcMC7TRLH2pYZp+ib8SV4xUlIEp/5Rf/uX1y
kV6qWNNIFSivXaRLcj47eYIC7J/iEJfhkkZTBuAcu9SPTpDj0XHk6G/k0AME0QuyNMdaErIZTNOj
+JNWVASMq8inrYS+X26DaQKmgMAo2iCyoe9BZ2R50OHeoOXG2WXm8ISZ72xDc5R3U9XuQVjjE27Z
2wzbIEBqWocKmmlktbeLoSptU0JPLqD6kGaj7fbTKuL/y1szIkphCvIUSTv40w5/Y8yKfucaMqyy
QYb1kyGSoNutcQRn604mxZ7Uo6dR56v//nBmRvOegNefZQByoBCrIabnJJu+OYGY5Fxvx/GXp59M
DWVeLeGAtiK+48HV78zI1749ZFfPG1+6rO9fIjPuXyTRQ/CXnwPfrI9FwWmIEIqUCtQ0mpdasPPp
DgaVOOrQSKqPEeNynYkY8CarUcJw69gXI1GAFUaDrslYKgTy3tDrxPXnFzM7M9rhbnRRe/njrkLm
skt9BH+JxLRRpI63s1TpTjekIgE8sy4tAT7I7QpHXsSwr12oqCD/7L2R2tp7N2Ka4uhymCpFP+5S
QDD/9UVZ+L/MWXjXBSNbU35cKhTDC+AyHeiiokg6u31brwqwXiCRUrSck0jJIwiNx+UvnYBgbYWM
GLrVxnSKimo46gmH0zEe/iyfnNxkxpQk+aEJPf9SWYkHgcaTCLK6jzYrtD2RW3jNA+2xAw3wmbIo
4aqN/Ec8WMbO0szHsovmtamO+ZUg6tMPGAMbiqBd0XRdoPIUsZBXlqULkimJBq5/bDQ6xv5o44XK
u7k60B7Pm04xGehY9IPCifBKKJ+izOWOxVi+1lxrOo1hiPNQ4jqnIT//8uhUPXQzqnXNSzEet4Z2
stpy3ni+UT0CteRPiN8ixpIDkLgodNZDT/7594ncRIHBpFGWH0kgw01pzRjHffF7zONpkyATONC/
r1jism5Pi6i5L6f3RIUqzUYDgaijjwbRErkWkPWHFIPGlxHGW98crL+5x46+kxY7B0jexvaz6YLv
Knxo9NT7RbFN5A2+o1PkldaeiqJgGu0zYmTH0y10mX7b7X7WH1CABBtkdvfmkuyZCDn/FThEIlij
pKsajAFDe4Ef37JNmoA+cRG5gcHJ9J/bGvPEoBoJ9F871JTToVTNERIy1nUFBkLWM+BJg/vYjbOn
ZbGv4vCpaHT7SmiXsgTX2Xcy/hFCNL9KdORruNCrfgwmiIVUUoPO/VsSDwMiqVkvny2AZO19SElJ
1d24Q3iDDk+BjjluGOt0SGbyDjWCIwlCt+yYbsIkIobr8LFcW98uK4Wr1rJhnjG4I7/9CYuZx/Fv
wbr4ZInxu0phfwMFHFZBNO3A/FPvaEX63vlvfebNe3gZkD+NYDwWBra2Np+MC8AD3Ifa8Jo5s/6O
2EhfW15YXSFsdtCsqkuHZgnfCPg8HOtVDfwqDFbj4MzY24oXB0T837X+Rb/O3sIzLTYjCNwLTfW1
rVKXxnLKLmaPxnQgtWh5aCbXP9H5JdPXXoEoiG+NnX3/vMtRZVyWeqAx0a8OLYAIOkC/qcu1VdGN
ikXe6+fJSUnPCwkcgYt+jA32IFVj9szdLw2yeCEAyJSlJh578hSOsrdOztTTvS7KeHiGg2+jVM3q
S4a99IEInenRFaAAMwK3Czd1f3uRiTirHCGjZwEEi7B8Dkg5xB0FUnJCS4WiCyavXvcr3NchkTuQ
bgxsNbsxx+Q6DynBhjkOYQ/DfDe14thGI4xeUE1Y7UZWzKrdLatqEkIKM+z54seNDh7HRfwdmnB2
vNl/nglcQZM+PGuOH++Wu6i2uvEo3QE5JBPg68++WrBSXkbJEAKwlH+dtfK3T11OsTyAi8wb2veZ
fXQJ0HqWhfG8ZP/YBV7H1JdPtZ8+JSbDmsht/Meff7CO6Y6Ecb3ViSZdxw7dM5ob5sZ2apqybcIA
p/wricOTF+rdIXet8ELnykSlS7GCSexBOklz6zxnfGi7AJMQeUDuzfPnmWbpW9lVJBLMheOuQXgw
R1PFlDewflHBkAroZEBJgqjU6eK62IKr6j3qCwJs4nhagzoRn5xVvxOLWWqRQorC6nf3gsbn0AaJ
OO3i46jbA2IvvHZFFXd413iWmP0/z6L/PJsRm4yisF7//+8dQNHjHcOlVbMgjXMBLUCFGzBF0rAG
029eQg1oJcNE9J6b3NyNXWYc8PIXW8MS8jMmRAwfb/+Vdwbi+t7SLpVnkj/SgGCjL2MGuvyrTeUh
GTmZoht/ys00/HBc9LwR/sALeXjBlkbhJcC4fkA8x+w06+ar3UIfl03SvlhRoYQg4KwmjahTGgjb
XGmllrp/eQC8yLiE7ig0lu+gKvjLpiT92AnsB0sDOYxuhcNtg99lsgSpXkqHE4l02NBTrTeS7CDC
oHmo5nI4OJXpVbsosSvgznDaM3XGzDr4UG0947rPSniwMQ2WyaBJxBzYeIg4SwJJxTWkg6w9plmO
owsryls/oX7GuhLulksYUAiZ+LvHnF4J0QogRruMjYU5xV8ypPz1tN8/sQWYoOq9WxgDbX88hBNG
pZM9eMGpDNTQH436wjcTnllclmfLQ0CTlHBzMsOiyoo3hgkUz5wtcTSwxC6/4vIwZW+MzYqPRJ9P
rtq3TATNORzjLwuM1BQCctjmxmCtRW+ygwbpQRBchrc+NE69elheb7J/UuTyyHS2RBTPNFwZ3HIH
jRw+uK2WgLalfA/K7mNsCH624WjY0kofcW/Z4Iw73GsyxIFgwI2ImKIVgY8+p3CKfU6z+DxW6Mil
htUAzBa5C2qjWRaLMfLffn5SsybmiZxAD2ID4tyuTk6TnbFfjnTB69SA0MUD7jr91JSl2KRg9IHu
SvtJw4LHfF17i0LCQYF3QyBXl3gpgzXjbHszBsaIgSs2scXNKNP2P1MfIPmHGF05gJUGFpC7zKwI
roqJS84AJrWwPgu6A/8qOCy2BH7QvxYhggE+G0MJ0KxoLLOn0ZLIKCbKTrKzE+lmL5pnR+toSlGo
tyS8xb7VrPPGe9KGdPz+7ychpdOsRcHZItOCgS/Gy6U5ZRi4D5Si++o6TAJCkZ362lEKfh2WmS1w
lmjLXL2LmnhnhvX0UeMtOP0skpWR/txWrjDRfyWC+yMPovHnrsvnYVy1NfasMUtPY1VmrzlvFCde
yyW6wHsiwkP1L5hWu1WV7MMSy0QUWRw+iAp9iPFgbnNvLG9Lj1IrYv2qFwztZHOw0HRsFmEJRd7G
rD3tLeAIfUgAu69A5xWQqnTa7PQDgwN4Jc5RVe6sE9d912dq+mWKY1KMP8aNA+vNH8aNrS5lJI6i
KexjOpvNxvvOXWjCpiqfXF8z7glxeFVuHmaNl6dIr58ZF+7HpDTf/SafjhGdRdRT34SWBCejUQF9
ZB3xFL8hOOaYrgZJknSQ0oJMiQ6136L0qJRZgo83sfQeSKJceOHWyeP2EpT0qRv6SaGqk0Afdget
YpTIIQRIiaHQqkaE6x+k1pHpX3EVMf4NJrwD7dzYIAZXm7b0GGnQ595GGxjRYjqlVfaTf2bGLIMa
85xyzs2bgSeJekutI2ru/HMuj8rMxb2R5C9hJ8dt2wmOQJWZEbGTh2vU9fyN2oax/iTMaD86/tmu
GuoRQiFLlZRic29dWDROeZMUEJrNOMB/DL/GBN8FkaKftoTeGq/LZR25xiYFYxDUVRmsAHucc+by
e5SF1S5vGnGhO/jPM27yf57ll9GERulrkrmuQHWCVeLTsjV8i+oh9ysIU6mSaMVVfibWpLyllXwR
Qio0Wzvhfo+CYTOoHRNbLtg4QTruzztU8U0rV0cfAXRFW1t+FJ3zIbQ4jRRxzc+ZyIulirxlu08j
eu9lib23A5AiLb17xgFcKOVWwsfibuvejh6bVO/Oz1uUR9bZ6odTX6YfUzJpt9TTmjdpH5ZxD+qx
7mqc5qD5rXdxgG0AIRET/EJf4VVdk2QJ4UMrBIyJLP7lZfLZ6bduqUdfds3hH/F4dhpGaT7hSN6h
H2caRdEuTOtagu3l+BHPJs0tKV80g+manbX43zq3L3aubloH8rQDvJmxs2rVSaHqcm/fBBmey6Xi
Y9x/gUJR7VrboLjoE+21K9sVdku6u3PNwMl3eKfZF50xso4oI5CLjXRWYJMNFW5UKb4U2SoKN6Fr
iK+kyz8XFUdrDuYz0QqerV1+DoOFP9CQD3Lt7GOL9XHKNpCO/D4y777vtHtq8WTPuS6n8cMAqNcI
tgy6ca3nq2VqTbJj9rg8yyHkefqmnR3qbcm+UtYcsWn/2dcwLl9x1NtvhrDAF2UW+iyfrjhIg45l
fNuTNfUaevofdKqH0GQvSOtHiKL08Mycu2s51XZe3B7DNGk2LVXHAWNMhd1Q7hapiE7XdUUfe0d9
kd51IgdWsZNOn8ks760b0gtOJmoK2W0YvfsHVAxyNxoYcROfGac/qPMATZ7t8jlZPjbLpefRXJ+s
fGuPuXbDtxnduiFCigK1CEop7Uh1tKvVyNsrgnT3Mx+vJ8yCoXUL8srYL633wR2tLSYmuVkuvahy
jy0QDuLN2Ru66Tf5TURkK92cnyQousPYuiWB0TwJ4X+WKULdrNZ+sQOchpqhpnoyzd70SMiCXM3C
CtQMnHATdehfHuQaJO4+QYf9Fdbeq5NP+ttYO8aG/D7nJM1yuLT5bGA9hYxuloyqNN3115qhxZfA
HvIzMKd7JnCHS7rQLxrJgDQ1crKDg/IwNpHqrqOCqNH8EDZRo/EaaGRK6ZJslvTNk2H0CDUMmpXg
u+jA8q/sQARnx7a1npZNWBYodRqz1TmgYsfMi6IHos8HutGaE9rs9GYxYoO+bftrQ+WGx8S5XFFi
wq+fq2jDJzM/WFGNxEvwsRXwrW96Qx6ZGEX7PuV0NA1xrnrNO9hW4ZKCqGSn6D9oComOVCkrOnlm
FV2XfXLOkEZhVnlvRqisywfKriA8Ntgb3kLXJGUIq2s0A9OUy8dTfVBr1U75WQBp/8d32+j0HcfJ
cbX8DbzR8Ne5kvTNQAE3RAPmiIwc4xURu32mIL/pLWnNozeal8GmRMa2IN4YafrcYb6FOFtdzpx9
Qx3hFb9WTJBz263JlJvpHLp0qdWp3WDZ39Vmh9Nb9dlay3yfhBUdUqXx0+s6O3pm16ylwZJZudp8
I401vSWC+2/58CxfAKoNE3SCIGkwPLm0GrSI2fJp+XAz9EPivrYaG0aWwRfxan5YN7To9isNBgFx
J72DaBh5HcZ9FxmdqSwWJWLFDoPlpaMsZjiWHXxySR88va6I22ZggOxverQ7GDSzm5JsYYCxQ2rA
V5VKJph5mHJG5EX3GfpSQAYftMfWtZWGA/HqqL3pWnFf3oO8cOznDsB8EiTVYXIC6OB4XA+BsPxz
6KKsbRO9uXcl7ZGYnupHk9jvhCconVbnggl3aCZbU+VdkPU4dQWKRC2q9Yi5gDI1fcQcaO77eDL3
Qq+j6xgVmyHpxIMdUSKZxO/tVD8QmlIZvpum36zZtuODSHprTYZMsqnJsb5qIb4x3xsOPxUrPEtM
Yqn8PXVmix0cx62pD9Ht3we/ZKI9ad3vf1/CZLWt4r46eyno1KVUKwbGmCKFghpSzqxzL+538eLl
Vc/C5dmUM0lJErxs3B5DUYOU6BrIeUP3VNKRxjBt9S867XRfN9x74zXyEPdevdYcfLyDh3yaAPCL
a0MXVldkkBHg0WO26+oL4Lz5V2NjynZBzR1zWZM9n2vvNvG4lwBr0coe3JLfdDTWyCmwLOC0PA0d
BRHedf3FGnwPskBNjJnmPZScflcjQY4PP/WLS+MfmtbfPzqradDjjdT/NwZ2MEbv0JvN3lTTpZzC
fw/cuoBnz6VuMzmsaPtwkConTk08TP95NlszK38n9knrozBy9Q8qQLJ5iAoB22omyS5BAv0xpQ42
CxF9NXRXUOh5a7P1u3fd0d9a+Hh/EGOtxnQix1TP0Wt7zMZM/NEXejTlu0fzcab59eq4NNZt26+w
R2i7HxFPGxpPYR3uM+7WS9qy9ih1XaUegsl0yEXpd8vSJW1DrI2AoJwkqpFv1BhGPF+1B0I8zwz3
0H6hc2T2Yl17dRUTcPmYGiAfyN9ilKMuly+Eif9A3u+wiSSxY8uP4TGq3i6XuuoiK6IHXdLkltUK
kqFOQ5Cr0kvWGn8tVzbrKwdo9Es57eutFs797d9nWqL66mTjrssmgRBYugGeqfmjoB94D/vofWrb
ZMXnrkKKxzN6z2zj6lmsXtOG8Z+vxj2/Wj6UP9+7vL58x/K9eQylWo7un4bWxd72ZrnR/dR6NxOL
HmIKZXYonMdF2ZAMNuLP6W0wwdLrRH9vl8KpIq92K5hGpNKbVUYUoFzV4Az86dZpBD66blwclm9t
m66iad5JPlMEFgZGH53iqZQn1wB/kWqchiYOAK99W2jrDK/wFYgH+14GVyYSzZcdN837aLIAK73+
1Kug8NKSBwJEY1KB52e/BXiZ9VH6GNVTf/aqnDgf4WZvdaEfNXTHtmire2klzRsjKjf1tdc0NsNn
j3bI8mrYg+L1pu7V0Y36LR3kfEby0j9MZIG/ztY1pAWxLWalznZ69657rKDEyXlfMB9emyROX4HX
aDuoTtpuuRzb5HX5htZXkirbdcnk4T9f/qGhGmZE9grG1ntfo4ffLPTqcOt7EXJBXQ/O2lgiSyFv
5Vfs+4/jHLcveVQ0x7FFRlkCL/2FtgCASxh9+FgQ966G25JMv+rNjuhGJWiW2uHThG5/ILaUsbC6
1GT7QpRKe8/bsbt2pEhCvOT1KGgmaA1Vdp7or77qGU0ypLs0XsNLpaa/3WxohyOuWyrikqmXgVrj
0OVxt68Bkp0tJ9ulhcF7gxJvvSyPY0c9WGskJlrIizjbtfcptYEM6UL+7okIMUT7h/dWkQD69sWJ
R9KGoqJdjYkAVdXS30g7P9j6R4SfjFW6sG6fARKKc55Rqv1cayGehwCOeNmNr1pV0sqn+n8U0eRy
0tDqcy4D7cAva+9JAnAu00wxVo3haakt0qJOHkMaL8sVDjLcX23vnsgvRTdCkT4YeBWcYqrvjVvr
e+58bzfMrGAl58Yd5Zi7a7zeOxiWlV/HAuZVOmj6W26O3x1Ejr8TIl04vP+Z0LQ8wCCJ0iF6Hawe
kX3F5mPwdz7V7khURp6SyFywF81WJ/74n6Ow5k0vK+1MFUAt24n6qWM5PuekZ61r06x/Zbp+GIgA
eYsxoO3po8KIhnKBJDXkcM9toZMWrARCsWcjyzFKNtE2jT4ZzpOMxeNZxAmjMpscsQYDCGLG5AUf
owqlsqLfcFnhrccNaSTma2jT8LQrLCXgTccHq2XCFzPXaNGLdXBiTkz2G9gjXNIKGNcBIrcDSV0t
2g2CbbsAvhumnnHvqFpLt+lxVQ6ynaXsWF6rpjfPh+gQFXa61YWX3IdRzAcL7ynRwwyRl9fqqvqr
jFN0fjl++J5BSrSBvqEz9OIazqiStCnNfpeXH4urqDPa6OAN2l6LdLxPdabkYIZKzKGI6QC5Fau2
TE9V5UxXgog0plN+dQTbg+Guy97KXkBCTypz60KS/zSBBhVNOd6KxFeiZYozWXnWblEEw4HbgK0J
Xh1HZS+4THdDwPVFkz9lrtSenMrozkhL7rWC4iwPnVXjHU+D6wh26o0b6JIzHP7KPY6scZiW2Gwt
9xTZGiiS3M/OWjYR+TIU/oOBMEplkYq7GSUFLkvYeZXU7wyR9buUqI4Q9eLB86u/5PNSoVI/k1l9
Se9zGc5bI5Pme25CYgykJ0jIattdO0bMPrBqTjvCISMdGU7pnckoRgGU5UQnJ7FSDO5JR6zO3ErM
Q9paa46ItV+pQZArTuV0lS01Xzh67t7CS/GYSAP0YcjWOhRGeiSrvriGpfkR9XHw0JvSfVv+A/SH
7hsnseCBEZz3YJajdYsURShMsm+THtbK7c325smWHmsTbes5dM5AmsWGuVm2cnz/tXOT8UK0c//S
as81tMrXhMrvWMR5f05D68ksvfrEj4MDBkZSv65RVayzJbqbyeiKanR4qoxfmRnAuxpD7bjUPxaw
jtZGmRwbbEiS/LO1m0YW/A1vZwwm2lBXNDs9DO5xTXVueCQlJgWCoblXWdzmAIISheNaH+PqsysB
KQS9kd1StZOGUr+UGTKLpypOlf4k7f+HujPbbRxNs+2rJOL6MJr8Sf4kG511oXm25dm+Ieywg/M8
8+nPohxVFZFVnejEuTkNBAxLthWyTJHfsPfaHW4utJVml79GgdQPZkXeB0GM/qbtJNTNzLqPqKU3
WUUq2eWzgBkIbgarWLe42tY+rpcXBC1Z082d0fChb6o/vtQonC1KBH5UiZfzG8C8CNKX3ly3mefv
FKEJcGFDdAcRzo92ZnqTiHG4ipU4RVXRg20e1RcLPfHRQCK5GR3zhuDMZGOjH54ho9HuM1l8eEXU
fJiCDZVZ6W9jyvqSYPb8HMFn3FhUIxWRWmve0/lZzVBcq6Rvv4txkWW6fO8VZG3CG2wEtujRIwhb
GTzmpQq+9LX8ABKVvxIp6K3E2HVb0Uzo5dZNd4EOF9PKk/S1MaAoTwuBLDRWqDFfWDIPN4nRErUG
joYwGGd48lFJZlWn3AkTMaUcxgf0tdUhrDSE99MIIS+pnblUNUcHUhppXia9oIXm0sI2uAo6cMZz
Imfuba3bMGdTT6pw7GM+gGzAgBS8FTHq1Uw916LRb9OiCZbY/YxNM62mRFufDE5eN4aNEjxJ5JnL
pj/H+pjtLt17rDCrxEwWGRS8rY6fKDK7CFsIg8zJnZUgwcAFAAsrJWwaOO74oHidR8ZgqT6kHspC
JXvlNUcrLEfSSXRU4K2Gxzp3zPBGM6epljjLMea0qpfuLu4ZFBQBhWRqM2KNxZy5+MQtlPETfZy3
j9z8wVFj84AwgHp42hOmFUHLIWIKUkS8+4Ip27F0SbIG+rAwVOtwmQg4EM8YNpanvC/rm3zktCZH
0S2o1qnpe4ezL9MH8BHmwDAnH9VNmrhIXXvNmS6l7ufrVfJWVxAD3jiezM9art9miqOewy66kaLi
7EtoxCpoApwMsfWh9ol3XdqpeeO67hEf5LOXTFVxgYmL9uM5KhgLRJGpXzfs+WeFQEySIC3CyUfb
mQeklUDkdWDrTk0pHAlc2amyr+Jz05X6Vd3YaI/4q94jqQNzbxvGWxNbjCvL9OUyKQRbedb8iuwN
Up6u3NLV122Q+PskRnbdDXG1btzBvzYEwP2+JZmoAKK2EmGf3FFXMJj08EBebjJS46nqUGMkIL9L
Jyd0vvefN9XpplFWCZQdw1k3Y60AmneJisXkt7wcTAFTYsarDjisWtt+vuiaoN4bs0FZX4w61Yhv
zSPy8eLdKbmW5F4GhX5K9cqnHBerVYmOVswGZ8l0p4ornlVCTobkdFMoMrxiNHws9dz9MSmC4km2
uthdWjEj76JDRYJbTljCtVKE97ywygPpN2LXuuTiFSa+Iq8hcdKO2zemXdhERrW8rfNKPdVjfDCo
QvN5K8gkq6Sa7hgDl7cetdROlNAhVZLlBcrpU8GcwII4FSSw1qNh83mbjDCEMURVzXOTWJ+wQY4u
gHkYqzKFtwOkRN+5XGQN3FdIOfJ4qWSKcStyWzl5hGg5QEUvDeDnh0ihFbSSZ6lY02KLxvDSP9pZ
764SB6fj2MNRIHQpXgXYwoKmhjXWOI6F4orhXmQRKKsHgf3MYnBjBQEU/klFKCze1U5rYXxsl37K
Fp8zKJMDiyjQKq7k1o/VcnE5hXgZU4bYD/J9NZ1RtFbl/BumN0g8mfW6BZqmUDYb26jcxWVY31ss
1TqSqLetY/XXVq2/Z/4wb2RlPrKxtTchCu7V5ySEK4df+PbercYUxQKaYjKAjM1F8h4kdwOH9AIi
i/lQGKSFpNLRtpebFZsYMH7TZEcE8qH0zWWpNvvc7IOdRpl+FJwUe0Soy7zkehDUBFEZAacKmwMc
Ja1iZNgzyjTeXeZfzoB6BVro/nJLm6ZhNnzjhYtLFZiisbuUP5cPQG13bZ6Xp8stguPq3UhXBIY+
rrl6UiqFmp4xqFXVqyxxezLhy2JbVJqyLUv91lCnheck3+vSineX7T5GbpUgFCgAVE27mSJUID6z
Hz5LKGs7NhP4zqablw/IswziAAHGGQOBwY5gz3d5K8XVcAzJ/z59vs06h/9ZyvTzi5fvaFjoW+xG
TpdbXkRzMTQkKgQjO1lVpFjrep/YjY6mqGQ32SyR2O3dnjWFKH4cfJcjMMPmxD52TFFg/H16QRYu
RhKCOyIVk5uZpM7cr23vJiZb5GDlwCcR6N5c7vLaqlmznuJPP33H5QuGkqoonMZsfbnv8gF1xLWB
cRbKbR4D/xS1s0mA4fWFYIMJnGwx4s3UiVJL3BOZYOmew2+nYJyiZbOJD2lJm+lY8NwDGscoB9zt
PlWxolwWaO1gHC+z7klhJoaw3JvwhHEMFq+mI4DbThYS1FfxIihDd9f2fvOYcv1oCvISgtS+uQj/
k7TbuyXLA95K7Z1TmpSRul4vYSreWi3AYWpeJIHQaTJoMyivwTPvEleOm0KWSOYZY0OrnD6EbfPj
swpo2hYgP8ZJd126okMuzpX4YpZ2iOzYjWb3EFRJsbFJF5kVWdcfP7enk1n+8pkokhvVY0tlUhB+
3hXEhMyONGvL2ijEaXpWUHHd6/RCIjJr91rN22UtnOB0uf/yQVG0gA6UCjbXXIAgASsIVQschvvi
wY8yZcuiUn1Tsr5dE56OzDDs4+fLZ8RVJJ+ffd4nOPMyqJmpaVmdzYApd0Wxt8K5FTxhRd4WulZu
WPGoaB3btTKkzfMYOO4khR4OqSjbo27ZzSIyKnVhRgXKBXd80VMcFpcTehuigYHdTU8Xn4McCWdn
7RLNtXddY+rHZvpw+QwTT3KU+frzRh8aR/BABBEFSNzExT0bGLlDGAcuy8s0rxyiF6vssqNpZ/Ua
Nne7JA2Q9cyomQsGfzn7el19GKRjzdysNvdhbyuHJC81RguESAxx8zCGnb7Vg4ozxDRU8lOT+Y6O
yj5j0O+iSty0ku2WX/kuLoK3srUZ5GOhwU/jOVsjuOLEnD+aCN4dtiefNn0Zy/M4xt5NVzYr4vC0
fUepVqzEwFWhUl/pBIgKcWiQIugBM622EA9PHwwa6P3lJjBTjrLegnkx7Wv7NHrxQiNaOU6Bal1g
DwU7S2jx9OAq28J90zbdtmXD88+7dIdQxksjrBYSg91U9iEz17ddwETwUvhd7usim4xUwBWIccgb
wzDUeJm+TYI8PLUxkalMjlTAftLYuSZm+Z407dnngu5ymxMXk1qVP1Xq++ZGc/TxYFpeyDCXnYYV
c81Jhq7aGVncnUxI2eWycuto7pmoD4u6u4YBFh8ROl/bQ6wfjdaY/1TgsmUMV+N12ZO05gcODJVp
B3UZ8F4+S219wCaB6kZMHwaSqxem6kzar3xS/ySFRxPjBtYtHlpxb1uTO9F0bs1U1e/H/MetbFop
GWrbH2T2zuYK8oJleSfNG1PARNykSrlKBs26UacWLsnMPW4A91bPCm8XpQgLU3cCRhahvUaXUs6j
shNLNx6xkLRiCkBTA3OlxQpGCplpFHoJnjSjkT9u29QtKzM327nWRPa1ndDwJYrbLHpmmteX++B9
dluVUQqxYNN9mddT0wOPVMMMzTqXTF7SG2MssDQbqreJFOfHZ12nfNgsKDZsg6oFI0Hn2WcZraUE
GFA4tFdemO/zzsheh8SyuV4G421gj/BhhqZdKUhlmUO06hWCV6QChUC9asB7jh15HSURaky03oQo
ydAkNKhAld2EK+SD8G3anDQk5CV7Z/pwuXn5MAYVdPzRvQZq2x2c2m3hSvMZqZmQm3K937spdlXu
9tW+Oyiuhajkws5QCMGIKoK01QJNf+ZWZKL840Md6coxAIx2qNk2ESYJLXLC36V5D3geOTPAb23x
eeaVfnYYmbV9FlxYg7jGqtjELiVXTX7uZpgEhdT32hwFmdxdJDSFRkGg0c0ZBPudK/LpLndHbUq3
RpfhNMPrUNCXKFamnXOOr3lm25gIzV49X74gJ1KeUdTW9p/39XK8NmyvYVJJkBsCIzHPequ80iHT
zYJQc3coIKp5lBGpSL6c/ui7bJijpLvjYlRfy4Q02+nukjRkXD44whFWr3Supo8QeLcCRMBbbTIw
GnTbu6aGspD7pNYC9U/0VlWoh7iE+iEKqB4ujD3BRWy623WRNfaulNNp3p4GlKS/3ip6wdlUDvar
UXtE6uIKkywr7YRoJL/rWW6bBqvniODwvqAF9Axc4HoRXWvWtAjSUwUMD5V9hQP2PYvu/LoWHywY
0Xgmfok6OJdLWTOEhpyTHwpatCUJX909283JQ+iIj7F9Bp7ivQvNxraSV09uQtcds8nE5hSNZ53Q
4qVv0M72bFfWvIucgztKsakhMe7YzvY74CzKhjDRHpGyLNahS9ADrZjN8qOPz1ZLd+dXw3Q1085s
rwF8+pX6XOqCrXZUfzgh2ZkgcvyZASgePZ34SOLigTgA+1kNXCZibILvArsWi9R1/GumZ6gkKF4P
FgS9HYZrsbHaY5op7l4JkQQOQ24cLp9RhusHj9Cg9eWzf94X/HqfF5lyxzCTHNw+3bZMsDZmKPvT
0FvE2Yxacu+z4UYM4EbfgK+zKOmhQI7AZbyo195oevuZUPrsqtDlVYgfb4GmrL3SQxbiuoWbhTeN
s2Ne7m3Ai9hkSAOJH3zHvyowHA8mjni7qvsdoy4AwxZ1aoe4heNfxS2E06jOHe9GLTh0oTMkn3s/
up5OCZTzl9/+42//9R/f+v/0PrLrLB5oM6u//Re3vxHTgaqZlvrXm387BqR2Vdn3+vJj//i2P3zX
+iM7vSYf1Z9+012W8O+P3zI9m388LP/7j2e3eK1ff7lBKGtQD+fmoxxuPqomri9Pgd9j+s7/6Rd/
+7g8yt2Qf/z+BQ9tWk+P5gVZ+uXHl7bvv38Rlnl5oT5fp+nxf3xx+h1//3KLCua3ZVPVr3XQVP/y
gx/Q937/okjx1eEKqjl4MG1pCt348lv38fkl/auq6pruGA4wVUeqzpffUmDn/u9fNOurKaSqs8Ge
hIWaKb/8VmXNjy8Z0jCxjQo2CjyA8+XvL8Evf8p//ml/S5vkmvlrXf3+Reriy2/55598+h1t3RGm
aansYJF8mcIRPIn82+tNANqb5/F/rIYDSXSatiigHoWPTCDaZhMHJwJTXVaILy1aQmKlp7COaoN0
iTx3rVyWMLzR5C3F0oxWxMCaW0C2cs2jlBAJ1vCIoZP7/kN4rjb1wtgVS+9U4AtosH4uMDhDiGLx
HMarkJS/caPia7UXij7PWxAm7JKbXVc+EPSSaUc+ErDHViFzD/lzdqOS5zlwZYJGdcrv0unBknn/
Tgor6WvWvsXlNOiEr1wRcwjPuSU/1F+ysyKFUS2ItNmgSNXNTX2bvKjRAznoEJtcHi9d+NhyESWj
Ye8goC8Ij60fkxe7n7fhqkTc0C0LcFrGQh8W3RRoP3Pv+jd9ox94cVQGBVftG2JQY8ZVzbrBu3MF
5XEeHJQXA4BvNeehnkdrlX7Hf5ObM6j7/qNbL2SLdnhRxGuiwo+YWlplHvm7jPEqlZG3UUh5V2cl
1cQpB2hwh/8kvEpvafcoT6w3nd1iyD5uoahLuMX+MBuSK/EutwmJeYwJFkR9adkT0QFCfWrNdRms
hozKfMfj+PLojDcmiy8YHh1ChlVmOoBWbvvxKMuto7KVBKQwTxBiQ+DUVjbARm+X92TO3uTdu9N8
KDhjEd3zO4TGlcwOQbTGKVBmdKsry38O8lViLvAFVlAfuo3aPQ/31qY0l+r4QtqHos1wxi1hg7UM
tPizl8eyxU6w8UjdFjPlKUbxTqu97ZZQUdesteNlj+p0Fq48iGsz49W/G5Y4/a8wzM2tdXRAD2qW
c2XZb5y3+No7If9bREtiIWfVgrFVu+UPlm1JUUofaQ+cRzhMdTtLbsZtQFINBfAwkxECs53P0PG7
/Y0jIQcqHy6c10DZeSCIzCcn2GA6JVAJWwrtUjJcwyy37BWQNp4s/MDSIZ9nxzOegXFfNEDiCama
hwtl/q1ZNO7M2qVLtBlrDqKaLRTXvllxD1Bi4y1ZFEBuuNJy9MgrgPjxwt3KW4V33ZI/Jz3jxn6w
spk8E+Q+54nNy0d3pSybo7kh/aM84GOMvievSb3KsiW6iemb7G2wHU+C6NWluWvwqhdsCWcsN9ZR
t2SS6eFhp9icsqhmVYUseIa91n1OH8ez6TOnXxQcV+5cKKvxbPFfWEvfXNOJoQF9oVWH/AXzHH0B
SsOsXhbf5FX5Gr3XBe0Ji8/V+JF8Y/Gj9IvmdkR/NB+T21bbEOuShDPE0apYhEs722ga86Ibrb/X
7EU5z7Ev+UgN5tG3xN5FxcLj3/iOgqULnwf3DneNmzAVW4Ek19bsbfV4pn9E1/qRZNxtbuySetlw
9PDun5IGlgVuP041Cd4n6KoLNVgo2nqMdyODdtLD8F7kGLlnRjDT7X1YJrOqnrMKmYfdkiTyJVbO
tSgf8cNV4bMqj0l7Xcs5CCCd6DvNvu4HTo8s8JbqwSBT9wRTf+mA05wJd2uYm7BH+nFw4RDxeXsl
+4c0urZJ1iFTu3+uSdEwT2OLj+uahFwctG17dBQLeMtzN0LNClajRwofsTzwsXLIJVfC2Jpz+y1b
uM7Z8m5JSOCRCACBgv9ofeivISfzFQK5mbb0UalvkBgu7Pnw1pI3uBgBEszI/XuL4FLuxRs/JSBG
IC4Zd8Qoe98IBCKgE9MZcpIo345iBYZcaG9FeNVZZy1D/rxUSMsFAzcpK7stbUv3GKPqS+fdfJjr
KMfPhLKJNQA9dV6RqtAus4hPNkO7MupToL+2oEnDhWfdwZOs6KNZMBA/3Nx54VlW1IoIz+jLzbn3
6FjrUNwSR/rT1frHpfDnS5/Glfdfr3y6rmpg/4RmauqvV77GSiPu5dycfJ/OL1COojky4nl4kqty
3u2TlbX965XUVf6BJbn8+KiPr/n/gipIM/WfXtd/qYKOr0NW1x8/lz+Xn/gsfwzzK8Ne03JUS1MN
wxFUH5/VD19RaR8MWzowD0EXUOH8KH4UTXxF/qOi2jYsU8BU4Rn8qH4UbSqaVF0wxteonQzL+ivl
j05F9/MxIHQhLUkJxoRbNVVN41n8XP1olgINx5c21GBUJMWjmVIB9IW1nYBSdYs5I6f8bjsCsAzS
/NiakfQyzuKk4z3z3CUsQGZs3jtF7pqiWmFZ1Mk2HfR6hathLS2bEGuPiqngwp7eO5N3V0bJd38I
z5owD0YV7gM7P2fWOZDNt5/+EP/mANftf/nlbKnxGjp8AHhqTF//qbSr3VizQ7ezZ41GVadeI75m
aZiQRRqe3VRfgbSYj4swxjHEMKkjcsobb32luMPzvDPK8H6S0faNu0j8eG0YIAODGcNSDW2kbXdz
LQrXiKAdsbcg8tVsYfx0pftioavxFULt66ohjKJmoGhVMyv7HmRy/ue/4VSb/lS78tfjF7QYNjmm
pRmqOdW2P/2CKMHg5zgjZ+C+XIYiuEaRtJVWcxx0Z5cSaZYTjd33IG/+/P8V06nhj/+xqTs6AlMH
3KPUfv2P3dbQ8qrPnZmmP2Reifcq3ZegbLu+W+jtw8gmPzCqOQaLlT0i8E/VvZp4x0Tx175tzkRH
ekWs4YE4sVtbRMXtnz8/+W+fH7W9rdIpOCxHf31+vYNKZoxqYNtWszSr/qmAs5Sou672j+YwQO7R
9z3NLFvchPC/lW0hmK0irqPvotXWA1v8rK93YfMUg0hijrtuMrnt9OYpqosn0wvO/Fajy2XEV91N
TnMa6iiIjZmV63fF4JwQnxOiQ+RWTrBok0aLAcNu4SuPWhvuK+YUoiIXOKE+qqArCGvf41+ErWT1
K/WU5fqNrkFXQy6xkqp8FUHyWCbJVTgl5LjWqk6m4J3uxJ78Sg2e//zFM6w/XBguhxViCno2i5MC
p4VfXz3VTpQxjTqHuOeC0bp1tpAL1r61wywCQzbb1yyjVeOstMG9cNJvoe++OAM0p47KDVxxlt8l
qn9vqivTHLejai0IHjwwsnirPX8j6mBeuoRB6d6K9JCXqNLWQCiRX2xc8utjupBQzZeeba5qJHme
HPZGHyzjmhWF9O9Urle6ArUtnCcl6aXOeOfL9jWM/PtWS/aGuah6Qs0I19gIxVkgo6UUiMc7mYXb
NObURdi53dgrL3tzGByXmnXMMNV2RbZUFXMCeJ2w6u0qGYCNMtlmK2vzoHrWRqr5AVrfWY39beI9
K3ANzIptCmNloEGzGy2T7yY0HtMhnS+Xc2TrKw2XX+1qJxVMOyyLrdOwMmVJq5pXDBHRP0U7GbbU
SfYulIzQ4C8SXTmPh35jsRUTqrLOq2PXNVd49DY+zUvxZJXtvvIzyDf+sdWqdVdXx2pU51PAHF0z
gBCg2m52yIJhn2KcrD1jaYzZCgNNsPA0JFtxsfOxffX0eL2VTbjvTZElezsA1kpGqB0D5W+yucMi
/2Ps8qMelmx9wnU3aelqrHt10RyVwH4VhfvqwFFJjwTAnRVfHHqRPDZTBcmyqEL2RXwSNmy4qJ12
yAp7H/fKUneJi6KCSrxy53bdMo6rjeJmV0GHwqMEYUISQ9tAbUN4GhabzsMbZeirD5zF1yF0KzYZ
WxMxSii972ljbdz4xsjN1Qy1+51os2sAuLdhb4A7ym8tCcZCN9ZWiw+iNdUz8VT4ZDIsB+G71bLs
5vxjOdFSas4drtXHUrv3cuOcmOraG22QU/67bMBgEh6jE0SdWslhLOhMLcO6KwrzFJYkYjLVz8fo
nT09+ywXtIJ9N0xnXRo7a7S2bQU9WJ4MlzZFS18qkV9nQ3Jweu8EQQ9E1zZ8IsJJ4xhRSN3TZ4rD
KsnpiFGskTyha1wR6XHINIU8wOxWdkRuMiJL5CkkeNIYEfor95Dbkc3Zdwb4DeKBbovRXlmluY7S
4SFGp4GYnNz6Rt+wiVkCmFtUYzLzR/WhHiBsFMmbYqE1dBi0xsVtpMdLr/HfhFGcgX9tyDO/653g
LUR7k5Kw49ThmxrKUyFSlCTuq+fad7lsjjqyL3PQzlgXiVs2qxMuVnImCFm2OQ+z7SbJ2ydsJ7st
bR2lkbsbZXTfvnYNx+MkIU8LYqtZ7zbxlONenFRkIaPzXRbFRyKy2yLtHlJlpLH3SFNOuK5C3+V9
e0fw4E23l5HyxkgWa7Jx7vv40MTdsfKtk1kWt1ViPJQfUhIEkZeCIEAmLlPC+KMdAMsMCWD0aeCI
vGunhDSAOU9Z4L/7GdUNm5f70JxWbUm7ca1835n2nacH3/sC4k6GctFzrY1qZNdx1S3LQNu3QfyS
+TG7HkghwYwk9G2ZZrd6Q6vrCaxCdHCJI9ZqnK8zK98qRmMvgLjAuJ5KCYM6K4RMxWZH/W5HwHH8
Kn1zSxPHiL4KQN4vGJAzIo7tvQXpfWYxpif5Bla8i4/IclK0h8ZaDZsCgQsCbp91hh3fllW5CZ2B
5k4YZ0HcJe6B76YqV2ouYQAKhqomubvtloSirVJbc4b4mLYiZaeCYRc9Zxgb/ew8WGhV+ADtbd3Y
EKVSdcZaZaboN8jbiKoaIfsAGXJbfNz5LWL/ysKePpbHPlf2XUZsnyVp4hj1BPWDoSUb02u3Qgse
MxxPbeNMCSg+3EWiy3obf5j73QiKRW0VUCoge+AODmFDZjc5BHqhljh5X2UQU64qV9ie7yzdAQVQ
7hUdmPPAphamxKnUo+UIpTBpxQoE8iboCLQohnXgB2c1aOnVn/MK827Ne0yoO9LR57oa3gRmuxn1
YiHN+CxaB4QpL63WEOyuHUwUinlgb1oXAw50tdhZSyfcNvnISqC/E7G8RraIe9Bc/fkVWrO4AP+x
/KJx0CQzUGno9h8K2yQPuzCNW2cWh4R0VQ9QMxYu3g4WlSO5BYKt0xCqs0ay0Gh1oP3LroYM89Yp
d0ZFbLpHP/NXJ+T/fqz981T7/3GI/v/hhNymMeN1+m8G5LPX6KP8bVvFr+n7z/3h9FM/puOaJb8a
FkMCMF+WdEydUuvHdPzyJVvaFnIbanspaN1+NIjqV6GqtuU4jqay69LJavlHg6h+1WzSovmaJaYj
gwH6X2kQ5R8aRMOkBaV3MukRdVMwdv+1FiwLpS16ErJQkT72znGEM6ruQH43FSeKJ1q+QTv6gF/V
cem2aC8fZPoWajdF/qor+yg/GIQut1PkJLNSt9go8tw0R0yaDtKg8chbuRW7ygCeD1O97u9x5syr
LdJumV157bom7FSft8mtDtGameg4L1UwQcv0ZtiWL7kJSG1u0Lx+uI/huU1vwmm+uPANEKAg1Q8G
YvslGW+bJg73f/2Q/58thf63DTyExdH03x/Vtx/lW/D68/F8+YHPA1pM0wmLfpTBkeSYFhwun8ez
Zn+1NVubvmLRq15ash+HsyG/aix6aNFpRRhGTXugH+MOQ3wVumQU8vcxifwrB7POBOWXM6fFxhYH
h7A1TTj4sS97pZ875qZu0jF3gZCyfWkMUaOQmCpe9C2lnXGNmSgZVo75lxHAIq93ehniWgNnh4eI
E2sGSkIZCTtIRAqgqC/naV6+ewOqZjUAJxVDvpu1DpwRrIkzP5CP9sBUbQy9dCNt7SrqKsbjwQ2F
ilg65PDJdSFaspLzTVojBRcOBUVREnMJMvUWMgwCvDSe5MrkadWjAi+lXCQG9acfvYw9wmZt9PI5
EaFo3NwPEzMYUQksmdxkA3ijW9han7Eito9JCPjLHFVKjv7k9mDhQIS8d4DQ50XejjQD5Y2TWKTV
49mfE0C2wMgH5KWN7uKUN7f06KyULs8X6ZjiniKhjNnKTEonntkm8/M0sMgd0IFrASKHPGSpBu2v
RSxulLokfbm6PyU24eLzmqXiM2Flph+NDr2f4sAK0iZkzUeWF1elYlkggwI6bFnCiUn9F5fQgmWA
WW8+Eoa3aHKGB2mnk4BseIdqshB7ElVvNyjBkpikjzJCdKw5DajMFv1gupNVt3Py8NHpyffQTpUX
7km7fae0GmZFHL3SyrNgjuRLXKQJG50+ZsXOdLxQ0hmCt+9J6wJTZqbe1zX9pOGe7JL1hccfKJFl
PgeV8tIptxSGF2oiURw5ZyFNuhuZE1zU1IQXO22xSvTsrRiY7JYH3+vCOVHr7cx3Ko0HD5FelsZc
1i4EojZbEtnyCiG1qJmnNiMKKFK/ZjKoMH+7R/xQaztuVp45HPP2u6upm7j1H5rWiJnSEfIEFcOo
qBfbtJprXZEsK2V8VXkEduxilk81i9veDqI75Qkrj+nnQDasR3N8DkO46p2mo4RMtVMXfK8CeVAV
40WplXdoRBvUK0sO5WJO2ZfNhxLhRKzoD9vIDIZZxH59niewL4oKSIhuHl3FPtagP2fuQnpTO95Q
l1okmyvZ+DCwHYagjZox7LgEkBKFMuQgU+9MkOMJWv+T2fn8fXGzBAk7pc649cuymRk6+xHLbbdF
2n4n8Hbbcy2w89GZXX5lI2luShXzpIYOSKtPUrdu6fW3tfhee8mbjIarNDbvvZ6laltd6cqrlMO6
86a6z/Qfpd+dh35nYgr2JvSsln8rPXftpfVmstgaebDq/XujK4guSPZDWtwgZtw27QFztgHstuCX
TUuBOVQeaQju0ONuIbORtOZRlOWxeCpK74Y/NVNUS+ZvIsx5a9gg0PVa+abbwZNXpTnUs1lZ7RuP
+HS1dV9sI6LMrinhtL1C6vSihiiaNZk/14vuNav0bT00yG+0rV4m7Uyd8t7KV6XVvplG+9zVHLHT
TjvnlOSY8jrPxNZRxg2kaB2R4E56HIy62hz8RDmXHXGlVoSQhy1xCESklKjHfQxEaNoTIkNF/5wU
Eh0wo91YkDpt99HbRo6p5Eitn4IwfnRsFstRJGayzxcZ4TGY6uAGNNTlAT7mWXcuwbvMdHy66NDE
tjTpUxMOQ7KS+sfSGE6tSvRGo3oP5A6yuAr0NzBoq7iiuq396A5PAwPlLHwffZSI4Tc0zfRSxhE5
zImWP+QlsK8Ddl8AxflG379BCc3jVObGQU49azjxi5odTJY+BkQOzfq+u8JSXi1qreLll+jlqIle
9LHFzovhdoaw1mNgBb+vWlkE/AQGalZBpqHKLxWbcc/ESD+6RXR2pLatGngAZYbttqWbYS+PsQ9v
IxW4C1MKaWalKnsPtc9S19oHRn5vxM6XC63zgqVK4HJdWufefvOmO8k5eaqc4slFhzX0aPtN/ntU
F+iaavNgKfm6mZ6DHbAWV3jb1oXDCks7t3axZ2JpLjmj6rOgj28Kwo1kKxeq6b1oYTRwOmY+rbmQ
DSGuUe3ZbPnJ/q6+DSPagqToqOE6rFbm+NjmJlwpheg0PVJ8hlzF4zBaDe9gEmhYXnuBuC8M5aUc
Hx3lSGrwu+vJoxHpSwKqsPppW6vAo+qk8jVInGrmwjIit+Yps61mEY8Zm8VwWTdgVLLg3o6G184Y
QFH6xjngxCx6FN6ltDnpZNHEhHQe/SgBrkXM50J3F2bl7XPLvjMHYjSzMH2PfN9Bmgs8wgKY09EJ
MsGSm4g0VtyDjGhctMczjLFYbADQj2onSDJ1iJh0ntpa/57gtqw6BvepCyF5TOJslp2LhrkkkWYP
xHxc1W5FZAAuUKIb07MbgrKTNVt0h3hLEgGuB9yjxAeRljQFytcmyt7AC56L2lCWlbTrRea928pW
y1G7+wI6Foki2DYRFAjJNj3i2qY3MQtSZHRRg5FZ4wQhkv7eGt2tCKl2q5aVuaFItsXQVWIiwmcG
qZAc8izysUam/FnU/0vSeXU3qqRR9BexFjm8ChQty7ZsOb2wHNrkUEABxa+fzZ3Hmb7dliVR9YVz
9hkY4XbIIbxRnKSbg3XLxXuGyTQsA+/TNATq1fI2xxl+u7kOm9FEp9mdYFG3IVxrAlctjvoJvg0a
2n0VcwvSlLtbKfJqYyf+nW5M3X622K0mWY2mGv7mqCPrNUYzZZyz99uY04ebM7TXIWSwnHvTI2ex
1+rI3hYOCDo1ZgxApmE7pH5Yme5lxAKKJMX88/r5oHtoZhvI2UnQAA/DrAX9otYcOzKzH2JliFzq
9d2ck+iSDJWFmyb+1jVcP/zTQeRQGXh14x+AbyEcjknXLHKLX1EYW5BPkVVgv04ENYeSDBTy8Y6E
2TlMA+ML9vFWJOqQtswQB9yUJB6uN2b8ouEq2tjd8KbN0C1Vk0EnzedgI6xyr+m1x4ljWqFVFewH
Gp3blKnq0mAOBkdyzRN9p+nWO/VQsXEFI5p6LAkJGan5OhCn6GMxyNTbFFzAhhtPMlhnHG6CUF4C
7vFgrTVnCxE7+hgP2U1QwrRvkuGnTuoldPDDGoz5QOP94M/5x7V/nPEwS0MbN8VSql029hexVCe+
xZvUTQ72TIIC1mXuHOxUdGRegPGq05ADlFtT6NZBX/Nt9QpzzMAhRtcYdmNwaREs9br6Th0+/HKi
7ACBPU/HloAxCgKEPLGBK7+FrI10w0l0M0yWBMQJtvSF5ZtY4LcXJTasheZtLLuPAY1Imf4VSfaw
dPHrnFQ/Seo8eHm7aYL5xVm/XBpj4xCZ4KdnPM6jZ8HMbjOOMXLCAvfY1lD71Oz85lmwbYb2kZRq
N7SMeot7RAvXm7DO+VjIDCoPleUeVYGCqcZ7sCEzj1O+shm1lQafmfsTpMZrmpV7MOQ3vvnFxnA6
M8S7+CT88gWMIbLDjLGjMLr7oay+8DkMbJ5AS/lAjkYgu2GtOLNSYNyIxR9poPj6CaLHC/9VzO5P
56QBBXy3HblNTznkLSjby32aTV+tzmvupuES9MI6VPOAVKDQXmaxXBel8NEsyoDpNtqb2qn+8rhl
FL/6/ByAb7mBhmRk5EdhaEjULYAZPr2Y45LLN7Jr3H4BHouwHOZ5o1Vcu9B7aZxzMw87ZaAw0SfO
XNtAIZt4u7FGBVP0MQPRHv5N2hKDCOkCtRi6bMUcMjSIUkiLZd6ULoPNfm5+crhtkA6ObversIBH
OryfzUBKuasMll+tV+0m5paHfmxHpo+lRTxKvMY1IfbXJ3YOTWItkQraJ9wP0PtkUUdm3tUHlXzk
bUlgh5UAjdY4OPppSQ69qaKBQntvZPFLTB1P+kCvoUvK7hxidu6Fw04HdjU1YVMSEtKdMsW+xDVY
ZFsUe1w0kZozvk0J+GTXqP/NBvDZybqfB0IVtFT/ATAmQqMaEFQV3pUeVNvG1Rl7sbaTlfVbtw2s
GoOpNzSAHDe979n0igWm3sWCB2468s/IHEobDR8bNIbQFYX95k7h1MPzBfzVbdERzBGlEsJpzyqO
zNTbkbk6/1tr1l8QehS7RR86EntH3ri6meLQ2i954DIsaf8NTn8q1KjtLcBqcWbaYWlpe3LcF/rV
Rd9aybRXnYeVoq7ZttlNvEWigm8MgAi4oYVSoM2huQexDlKQ7tDAetx4Dsqfyd86df2Mneez7SYO
vRKC9Tzlz6o3XhY9J1K1V34oNco6712frIyLrFNbX/b7ERTlyezxInbF1swXLPrphDDsWkykkzeD
9eTaYME9vZ7ChFyiaQos5uYKDgFpL47W4FOyOBrm4bcP7C1xMl4khi6PTFN/mLljoxapKyxacqTc
ldk2l5iXyTWKYjTyZ88T3Pf65JJvMX8QMDGGrrK9XcWyaxOv3YcRa5u05myn+PYxU8iDIOH5gMci
p8o07vIKHWHTEBc5+fZDJ5tn4kbvUq8hLc5Uz0onPnbILR5uVjWui6uL+Gn0ozB58dqIL5lId8+Y
+soYIr/3BP0rs/w7w8nPIg1o9eK/wPS8U6OmV3jcpLkAUtzopP9tplFmG7A/zd6eumVT2fy7aUUk
PTBXVOm9d5TrNBz/0VHYzcnl2xW2Naoo3YqailswcFadRpbw3HMwuWZWhmVhQWNzHH1T9bc0+PRx
9a9FRL1dBholbDqO2gp90jYQsjnIiNwS82JGItZ4MG0W1HaqP6qxuMals6PGtyMBmE9kbKkrNFAE
UWgsDFo/BJ53T+Q9nlifPt61SgTyNjVlAsQDvxz+I3RrtTx4BadL4fQvdWUQ3Ic/PPSN5k9JjLdk
ZwMh6rSdndUsxRzUgToZ1g3XcmgE0E5Yr78m5q7NnHUtT92iMp8hf8nxLMXd5LvEMcIQ4nAPklB4
7A1gEUK3AC0UJxxJsad+68XjWUBzag1Ki8gfZcOkd4TRzsBLe78d8fs075VHZ8noVW0bz2CQMN5K
bZgjUZVUnhUEgDRHT8Xr8qCebRBF3xW01KGD6ifcNZbdRLSx2sbx3HewZfuav2umBB0GMPLY3cIc
sXhn9CUZQ5DwGxtVARKb0WNrgcmQVfsG5jrGVIpOe66f5sL4N0m2Zq1Co0NrWsQIMDAewPVLLJNb
qLvrMW2YyWHsvPdqbv90weNBIojatib65KxY09Gb3eLmRlgF7kdZ12GlnFMlXt1gfCekpLrrwBUx
62kueYuykXgXvnytidlZQ0papl+UZU0do/lFZb0p2vgndxDAldMtti1qbCJ8InaKj7buvfw3lBgm
HS1mVm+FSxMD4+MAh+t5lkh6ccdXuXfzqxzGxAIoAyCZHeLQhbxn+H3IebhzW/O0DPmT2TX/vOXs
6c2Bo9ZG2wmd3gEXsJVxcTfKrkNlGQZE227KyWc84A1oEHqUmGzQLPx8kTud0qD4l6aTRtuh0erq
oG76lCFFuiB0DpIv3SdyMJ/D9m0g3o5bKbgZxfCjDCMNF55/LF/jrkv7z176SRRMibshX0tjCAPx
cAUlwACIHS1ysO7x8+AwzE/cvTzyRvwmTWxSnfGjqxLOk0agmK5Dxkm3NrGYGMwNNHnmRKwGz3Qn
8SajL3ZTjq+lp3Ex0BrYGn8LUh1XQc5ZJZv6QwbOHt47O/S680GAI9EQTUTQ5dVvyk9LgJkpnobF
fqNI98Ip6X6nvLsZpUJobmY3VuQd29wNQ85/WTWgOhDBprByWhjxnErYsHr+N5jslBDsOutPRv30
Y6r0UNekDFoW7g/ypDGETHfW4PzYiUmlpL8syrrKLNlmQCS5iGNWz3rYNi5MB/gzTIXsfdD0z76F
FL8jL/m//05V9XdnG+865/vG832wZbDAA5aP2KMTyKcUMaYGKbL07YOf03A1GiHGZYkxxMqhkJf2
kXHnZoAfB/KtYIM55kPY5XwdZuITeztqU2mefYYpLFCXjGM+TrhYvWlX56wkhinAO4wouRGvIhv2
zTKI7YJAL8r4wlMbws9Olo8M0xJ+WGfrNW8i7tn12jirq+kJ2i0+U13uxCKe8zL5xh7K+sJ6mAQi
z14Sl95MfaRz3ml0exs8X83eaRCjMpW6q/ofvTZ5usYEUbhT/GS0Firxnxe06iRmeeE40u9qfhbF
OlO5WcJAMEf2rPri3xHt5Mfmz9j3n6LgHu0Wj5yemA5+ZeSDq6w2tULu3TvJyQQFhlTpu3cZHQJz
ws0sWoYDSPyZsCS9VW261ck78u6KqTu2VXLpm73OdHKZlogx/45NPKEqmv4dx93OVPKlHdpDqtd7
X3jBRs5EohsIKpoxRxyBVIYqKKPmtv8mPgeHuz6YBt5rM58YIt7S3r5VA6iIgHFp2Gb9O0wO7osG
qinG3I/Ozz889bUM07t0thInSITLvkEynDK8ZgI9pe5Lo+d6NPrGaYYgwbd7YF4Gawo75g4OR0Bf
1fGUp8Ff2VRfoh9PCeOKeEHXP6Z8GMrCHjxb3yIF0QKZM+cqIvBksSKqqhkZoBcFiTzEk6A5HUzS
irv6qazndzvJkBtxFEhff2gNqGwe2UJRAyTbKYLTYpHyBrnLQUFRfQyE+fkxPbaVW2FvUSsrDUxH
orcPQzfcG5W0IumdC2hZ25rrPfQIShoL22HvXgxhkZ2hi6gdQJdfFWSvsufFjgPhCCBmirWFT49O
o5OQ1ML5Nvo7TY4WO2ufMTKWqrmB1gPaNmEJZz8C80l2DGGYNTK4aCGEbcQwfGnYjkuPiC+DsF4C
SChBS6Pe4Nf+zWeGRq1rtuHQAT8jJ+7Tbtyb10gZVV2/5RHhiDcL+mzCfZjKZQ9lN1Dhkf8Tk0C2
AiwBi80XK1Zx2MfGC7AUSr0mftJHPv4lljjPCvyfrACz/s3VkytGObpUYaCTajc8AQbWUdgbDYmt
lEvEXJPEUNIt7HVI0DtcIrbClOf3hKu29UX3EhHGQLd2fKGieSEyhhSJNzczwK4T2hHFhSaiTFY7
zeEO7j37oV05QAJe7XbM07eS8OUytr/KoGOoxIFFGkr+MRjFV2IpYzsv2m0gjS9srQFVuu9ZvPaJ
Gi7Nt3KuPxqgPHMPVcDFNYXNykc8XhdHTs5XxhXgvuRpkfgPcGW3GGLqTevp4KGMIUeLmFGdOtlz
3drfqoRn7oix3TU4tJnvaBxKC2J8t3OwIFnBYXCdfxbRBPRuZRqaFb2in6LtMBXYYUhIm3akdO7F
zBQkbSLl0cnUeJk3jTNXuzERr3oHEQTV1BLGsVjuXO03E8m+NoF8TwNTANDokeVPbkQk7OMQDN8Z
mzXBUistmR+qtPaYKzSYGqRbkZuh3lThdjtcmpvUQQBmlzWrFKVty4BO0jHak0nuHrLQjyyT98U0
oeWKK8KXWZO4zHYi5qzEs2OkjrWvrnhEFTciSm7sAjAwATAQlCKw3SYLJXtmP5OZhJEu2c66731G
YMES/y6LdxHaMh7T4m0QoqQEmpl0B7RWFpxivNPnmik97aWeYWNMvI2nxNZwLWPjSIGBKjE+K9aC
SjKVrCEKhnLN1yTqNdam2zS58Mb0dceGUpPZDApYd6Bxz2f4GPsis6oT58qsyMOxETyZcthaFkFz
jsh/4jX/EhYAOwK9S28W63mUjtbfHA/fRgziJfabyGoA8KYJJ77uc8+krqOHughAJMKdACj5ZlPq
UjrYT5Pgl9LWr7fTsYTCGE9dQnPlpji7g55RSY6erhXdxnSYEeLTm0NRZjsAzU++heI5VsgpBYEH
qxV2i9u5ninEe4MGws8dIl9jpMZGEiUdXMFurk+mpu1SODTbsfsJWkVAOkYHrfVs9qBMY3NT32MH
zKLGmY5js3pEvOrC0fxntoUW6fGnqinQe5NZ6yIxQnaritaJuKSMMEn6r6XFDT9X8qUQ6b9iIXug
qD8Cj4gpCmasbjbTldm3tmNVxedCPik5fbTgxA6qg/80L+MhS5IcY5dhnNzgC65n6CMDvMsnDCZJ
9llAfaRtKXij3FX9WVJk+UF2yjyeQsOrMJVoJKfTKG4beyyi3j8Z1nAG7fyclncg0jadzrtVT4MJ
jgfrTksxpYrK2rQqY2SnPjrPxqdWF6Qr1AH3rWne2fH0UizpvyDIDBqXnrK65aHrXJY4TuV/5zZ7
j37S37gRQbW5q+W11h9hTRy0ZbEPi5Z/xdxqOyRHf4vFZJs0UQY6PYpQT0feLi2B5Vd1F0+lP7Kn
FW5GfgpEhyfPbaAtFgk3pqkOUoC9pUteuNIfQFSd2zpjE0EnzLTCVIzHzWuwirNm4eBBxEOT9j+u
Frx0MngsR1L34K2dTdZcpAbtx+Re01W9lexyt2k53s+L+0qIg0E2FfdmH+jbJfHkxnMgtsQW3yyH
wlb0fbyVAJBC0x2YAS5grkz/Ew7Jm5Bjdmnb7jUnxNpFOBD62WrTVvKjcIx/dsMdQu3FTcz95jHC
Bg8xRYrrl45MnJwVDO9V7om7cU/ygLaRlY7GcFWp6EzY9SoLy3odd9rbwcK3FRT5nV8inIvB74DJ
gkaVoGnfEqb9W/n+J2mdbc3o0ExYYi/W2bJ4o5xCVpCgxs9GbPtxpd3YzT+jgqYGFVRngkvuvech
5GQY253pUzeDVBDv4/kqk/S7sTIW8UuwCzz7JwWogWj+3g52sdWPkakZVKfZumEM+6J/zzubZwme
qlUzyerFmH8mXUnJrztiN0tY6KRcP7iFhceIqMm5yPBb6gRrrjMvc1bV1jUa3FE2WfIZZg9hELYC
Je3U2O3ONfT6TvfsqBp4fH2cUAK6mmkXT01ce0/5USnIdo3unJ1FXbGaVHv61XJZ2zDz2+HAB4TM
jCvBfx4Wik6616hbJhfrqxyGX5g2PD3E9ZxU6d475C9vMmJdsbvOZ6iUsC00F7XymAz7EaTjHC+X
RJcB/eA4REHsMJ+cvXg52X3y7de4DypP+5h8gfdWSyPH6UUE6P6TfBMQJVaYzaRwktPGnmYs2eyr
SVEvcqHnC+vPoT8nde2fORk3ozMNe1qHI1KIJvL4sEDFmeNWJxe0Tfi43ZuRt1HQ9dm11Uj3m4ZN
2TxXgUyjqWW12M3TLgkIkpUJ1t54uB+TGeOonxpo20uNcYpj12EOyyyachzHCZHZ5kour2fdpw1l
Giulp901s/lUZCP4F1nO7PCAcPBrTUhwgyRKZwr6iUylTW3eZ+1E0hlwG87OYuE9ljfa/IUz4Gw5
MmdwxWm+tM5eDwSfIU8YO6yQyHATzGFVRtKqv+CH9LsKUy7p4NtFusD7rdfSd4+l3Ul8LhMpDrmJ
lpjrzK+YAkMhPRZN/lqbWFwTSVsE3axAce9NEazCz9b1IZ/xXpfDKhCRhBIOpfDuiyH7dE18mK2+
Qjc7ktqBiJLLAtlEp9BxnGJPhOixSwGkLP6Un5IcJIpjoskp3bdM73aJBz94Sb3jWA4sPioXq6Kt
gmiRoKhMRxHVQ6i6V1rhTDuzD5aeOoCBGIGl5iDGfboAgeT3/SvYmC2ygZhHIAmb3+pmBJgllSAK
KhgQ1ZpVV6LS4EMwZsQ/pphjCGLyva3x3qb68uwRYxui9HkNxMQxqbcXaJGPnHvvyKS4IX0Wgu7U
MkwTJ2E4z23PR2Et4s8zcYo49RrvMn0NtTrUBCaEKkAMkjTqn8O/GcW02pGhrYteT28JCypfK8me
sneNH1MwcneF/mB34rWg/o2s0jtoEol0P/tnM+PrCEDSI4yF36hn/Lar/O7QdWBYBLTwreaUPkNU
rrPRe4UIAZgy1m6NPo/haGjIpCPUAv15Ljrs2WDSjvFwAstgUYHE+XPlkTfrag+iDP75qlLHMQAv
Yjnde1ZOP7GrhU4Wl6dWP4wVbUus77F3NLy06RS7w1Pa9KfWpG2aDaM+DpO7rzxF7LpvZJHqWAIL
IY45KZPbWePm9DSYkaqtn8aZZDqqwYnnJMD9VPQfRAW7YH3NPFKcI0PZ3lN2/TqvRjwNaI0xtLXd
2+Cy23G46zdZEVzUGskb2A7VlNcAUIu/TNfnoADjK6HNR/WcfbdD8Fv41V/maDQehKhCgdyVzvwm
V8YSem4S0xpW0hw30QRyOmH/pWXLv7gH4yo5tqPRRgZd2Y8NcDvSPKbHaWb9KQeHUWu5fKf0qX7D
oGVJ+kcx5dxDhQHLf2BlrXwCTJs+5qFNi9D0+b+KuU52JXUXLMIlO49WRYwbHubOGJPI7fy7jhFE
XBtfVTcQIS5x++pvKLnUpt2T2EwgSMdbtG4rZbLSvNmDpXl6gvzf7g7LVOwWYbEbzkpGTlNBoqd1
yPqyoNl0L5XOxWPWQ7wP9N0oyLrzSEZiDmp8URqxfF8UY4nDbCqWr4rdvocDvuMEFPSirG1BHcSl
V+PqDXU91qOhC96NpiXCzCQZOGeg2aOBIVHRK8YDUSZ0AAlERMnW8rxYgF+AeL6IxvFDnR15iBzd
3rTtZB+c+CoR1SXdHM1kN6AFk8u9CeYZdAl55BLSvo2Ex332Gv0wddN7M9VceGbwW3bFgWsaJ/uC
QA9cFNGdz7I2/nSqRD/OH0aL5W8isqeya24iAyJjdXT1GUaoaTSGAwfTvZ6fuSVHBrsznmRsAPTY
GXx0cAUGSUrs8tnxX/JE/qoc/ZwK+C/aIJ5xt1h4fbQeSuTPKFidGMU4bzKpSIe1THHSXnWHKHuv
wYlGkjuL2krtBhrEvDP+eX1KRo0pntzW06iOYqIux3mbY1urpnWUC3EorGLLi+K8oMgiAseC27hR
Qc37R3cciFigKlpRhAlGtmypiq1n01asqqRUyfYeEFpUWPOzzaIyT35cM/9sdYXBq6xj4pb6Y5ww
iBrlCsYt6BJn2W/NMRNXJyfTrC7/AZytvu1quXq11H/Jmjx6Zf3Rc0c/ldSSVM4klgSrhR6gztAn
j+wRcGrTdfDV9WhA+7Z9HTLraOv+q1nx9SVYCYfcVJ+6ROVfQiuf5pqG3W2lR7vaNzsxw/NhYsdO
f3kcysc60OGwC7J1Gi6k0ndOrCG431T6L5udY2Z43WWVl8XWZ1wsJDMstFMgm7/8dn6rPaM48kj7
m4LTdN+7hR41g33Dk0az0TLZ6Ree36z19SMn8pszttouyOWLUTQLGMG8OMY8gXPcFw8ZG/p8YLzW
qY7ByxJDnmey5hHilgSFyeywjJjlyS8jpp9l17smKetSwOpO+zsPhjnPHIbBSkrtFPd4z90JtGbL
nvYYNp01Xvyxfixdt4kYN6m7JWNip5nFV++NXF52/JvF1p80xet6khE/rRQpSoaVmchUym8kAFKM
jNgpvhhoAxyvUzaBapNUvbVFikAGCL9pUN77EyNspYsvD2QyzE5fHXyaBWXiSRKLa6N1kh89ribu
vby+mCN54o6zZyTxU5s6NniXlZwPVYx9AWPUZOMzVAhTixh2VyAnH/8jL7PTZYsnUe2QLdJuKwMw
AFId3oiSlfHCcYUB59JDN1m0uDuLplfsuYhMRhpgp/g7FtffVQ2mqL6uLmUr/H3n1hiUpputlwd0
iHzJE3gFARXdpFLm6N3N5hLYdBX4lMFJrk0iPpTzUE/w4vQGtR315lm29VlQgy2tdTBbBsBBOy9R
NTH0JCliOktHnIXiyE47b+e7ncYoilIug2XuQ2uNielD2yuzyE0ZwxZKSODjHiIzdlYaBNM5CHaC
NKqTny2HoVsXBdm6EVj1gcDncQSwXRcOHUQ3wlzQuiso9l1CvCpHj2FyJHtPMhkOpebd25N+RLu1
1Xt4dlZ85HZRd/1MFSSQLMWIhbICRoLb+jTXHuWbQm6SN+kvBJxOPpXkulWMHDUdLdBc+E8FH7NI
mIxgUZSC3UYc2/TRyctc7BUlAAoU/I2JBhLC9W3I4olxHOyfvB2IDp0KVlcKCg69AYbGG4C6x8Cc
f9cXGbvVzvWKx7I13iw7flZ+8kLkxHrhHtt0ecIHC8YruI22f3ZVcmxgZhR1+lLaf4GSB3tJr3am
brORvhIVeqt653nWsOjNb4nwL2U238raPcMWY9xwnJfiMTb8Sx50FwU9f+kJU0ccg5d6m3n0Ex1O
S1k86uuVYvJCp96IrOqri68d0Qg+kwWtI5AxCQ5pXLxDQNoaTPCUy9q32jju9ED3fxqxmrbtDbvh
t1mlgHg79h2aZbFp4fnLBC3rSmFTtrw2FmQttpnByJ2ZNjje+lS7p8x+sYhDHTomz6UKxxTrWcnv
Sr1rIn9kAHSk83/vtJxYTNAiXEvrgcBCUhDXZ427tvzOy/iTO+XPLbh0J1u+ulnygECEpYNXIxxq
7vBnhEXCw2rxhAh9OZHUfN8r7doW5BUKkD/q6AQpzL4e/DsY9OCeKs7tvifnjqzfd62VF1tg42jT
rQbJqHSW/TyD//AR+WX92eQ4ThsmsqNV3/uJdqZjK2zjsbTlZx5gd+3StwbbCMHc53EG8inmP88z
vzsXpxe+apCAz5TW3XLXWmBtdf5m0twFXRw6jf3PWZWaGgldfs5ken6bfO2qNerE72ZHrhjYTdb3
fTEQkRCV8H8y/VH0pBYYtvsRF+lb2g5fxXCx7OmKYOarot8rclTHbXFdPpal/lc37YMk0Auzb9lN
W4s3hUdw6yc5+FL6jaTeNkHyqvDYqny8Zm1wqtrsyfP1/WKXe7EqZ5KdN8Qtstv+2hjZnvBHMcj7
pfXO7jDunEAdEnM6xrMVItwKUSls4/7Jo4gaZo8Ss0NnspxSJplAl/fZupb+0psAawtP9gg4CQND
a6ZfimEA+bpQnhzJ6M14Y8VPRuzAJH15dix/W5TGQajxOTfMx15oN81l7Mbmgz9/8x315tOEaXyM
8zzeAvUYYL9slPVm8ECuDyBatQdp9lvXJJYNr4/pqbeaEMfZ/f+fB4il4pMcKkzA4sN5kHbyFNT1
Y63y65hPr32RXcaiOZqBfKYbCScTAY7vnTujf0aPd03r5VYO8ZNiXdHj3CGad0b4W+vyphX6G5mb
Ng5TPdEfdVI3mRKwpnHP5ZxdVcqLV+MFHdclY5NFhNpu7LRnaYEd7gJMpP7Heoz4o8syA9QPr36W
Ydlmt2xKr+tJEviQkqwQu7bvvk/tY9IVr5NTnRJCPuDfzMOt/1sCRCYKBGYLKtEENaqax94Y79HW
+/2jU99oYu6nrIk6pk6FO5OArBg5dOShq7Pesjkt8sdZ5lehqdN/or48g55gPKaGvAjpf3TMzPy2
Pxo2zxQryPSRLMxlBwgk8qWCvMmvw3/KbuuFDdDNGsebQBpSTs497pGr6Cv80ajK9ezqohhLxuS1
7d6nbLoYLifjkL2xQQbW5F3KMnvNA/veFr+llJeU+LbRU481xvr1F+v79Gpp9s1o2P9ql/X1BOv7
OTKnpCqrp+e+rE+E/rzKiXzi5rmM07OVf6WqOw3QD8jJfbXy5FL1nNH8KNxlUe6626a9LEt+H7vW
m0My0JBqz+sHsP77ldXfa+PetaBCcyCjQ7tN1vwmsgwzOGGxQ/5uqeR1hm6BTK/7zFz3w3Gm5/Ub
ZYz+/ez9qBbiVaOuQ2U/2Cq5knSEpaWiChyvNP80H6iO+PJlervJmVN78fxENMlV9/lZ0r2sf1ba
8UF0X52s0S5nrypb3spmeVp/KSDij7RvvSn2llqeWDm+5FI+o9D9+O/S0b0P05woYVkMp69IQ58z
z/sQWXp1AE+RfqFk8113ZP+a8TPwVkgY49Zgcs30T0HV1jXxmS4SbfKvlY8Q3mFf5enL+hKqojz4
w3k04o/1ieK9uhjSeBvH6aWUe1j0F9NQd6146q3xeeps6Ivk8RnjM7uBq7Os0TiEVaOf+u9ro4+3
9UNOnPlYE/m9MMH1be0uaIdnND3vyzJec01/Q1Lz0ThUr171SIbcB3KN/YyXlW8mFwQMMhXfzKZ6
rHhA13tysqv96k8oeCIxqD7Fw/hC5NHVSf6NHMm2lbzamnPydexF/DUWn/9dr3WRvEh9uEwdxLbG
hkaQ7GdRfNtW8dm9+Uv3FO/iPL511Z/C40qh+2zP2hNZUpds4qc78sby8LKK+1hs9a1Cnl0DOx+f
dTN/lzxymu2eO7LCgvGmdfOVdrdh0ZbO/5Uh68v672MMUIP2WJLAFW5R1vLz+YMgfv3vdbrmSRtf
kkX/TUVyZYBAnfe5/hbuUL9zAj+Bbw385MIS/3lOkhdIyu9mqr9VfCm62UXtLW+DjDGMLHcTkhly
J/r+ZnvmAzFiF7EuGAsVPM++flelOwTuB7/jb3jUWJaLaqTe6fyx19zsJL2tl5dprl0Wqc/1N+EF
P0aVRCP9k0tHxfIoebUqZyc5QRNLu645mT1as8bb8G5R3/b7qlnuPbz+lgbjDtq7EySHvM7IFStI
iwQ678hz4WkvCCuOldfcsf44O8ayC7QSXEpFVVk8rTd7F1SHIO9/UgmGNvP2k5u8GhqiKc0gVBUS
XdJWwLtXJ8vQPE71+5Qbv7LUqJNMjsX2Zbbrb6ebXyvL+9eDD6lgqmrB1Y3Tve5amzXpMDc5bQv/
3Fqw8qCm4T8fjeTqKMIIagsjvHfwRPkuyfVbBHlQ/kT0cr6pJPUyHFkK+6A9+Dr5eoy85HLwEReh
Y9mTH3YeK/4CUievVvAfzTBSyCuzWHE22GEdyDMkm0cL4HPju2cvN+6TZjir/Nh5co8++0FnkTcT
NvrIJZFdGKAeylieMftAmAFXwqB60O8yoPpx6iBQ/W3JNsJtfi2dN5767EFkO5t6eA0/8N3kbCfi
bkhGhNBgBMjT0U11TBHL6Iwllfs/7s5rR3IkzdJPxAZpNKrLdUF3uvbQkTdEqKTWmk+/HwtdMzWz
PQMU5mawQAPdnZEZwoNu9otzvkPvN70EQXQaigyGbntZ5H++LdjN+0/gznlNM9RSeBfTTV39sEOl
vMT9HlDCoPVUVXJfIhXMMFx3FJ4FUdbL67xUlMgSVSc4oWs/FEtkOE53NncHo08uATWHbXzGTvNg
dtFDF093zAZIXktinDnTWIT3hEkvPDdEiPjDWObMqDpDvpOAVQI6ibU0ERL1XwFPkYg5kbr+uWj7
R11BFkkuSuk0i6BZMPWI70HKccOXS96yiTSEiMqgVqJdOU7nPsz3s0QhdrXeowA8nF0eK0Zbo+n8
yCY/GMwmTAN8DwO0AkOS43xbp6VwDWJQMxlJShxnvfoTNzaRnMiBAKs5Z2EgzTFDrx2TNdHSaAkR
b/NnDu/EJd5EWb5L/rzqslWcZoQ0VGxCx03f37sMYpo1ErWaL+wNtjv0y/hEEvGc2xOqIRuhJttX
en0rYzIWDC6fdW2SgCFcAqC8aIoYYdsHXcn3hLWfe4a3fmN7mKTGad1MYiss6bYTlqCEyYwPXbsW
6aa5lmR3wGvZ1P4E0io/+hBxrUBZl6N9CMi6XUuBQaf3iowoCjBU85B5ehXumqnaaMa0H8LUa7Vi
KyeX+LsVCtNtUgn2isgOG3AxsVsLfDkASSlJB/Xbpgc3eAP1/Eh+y839rSNxRSnAc4rU1dG39vRg
y/PyCvC/lnp5+S1kgWT4X2/aad6w0nuwrfFFSZodwLSz4/jbYjuqDjkXhstUIWIgGj30Q7hX9HxH
1/+eh0urFt6zRL7H/kOMlKkv5MHqxOt49QkYQdn/TmoVPrXPknASsD6WejR465M6c66b8QktGczv
7NajLihrYCslmL7Ui+NmtzwFwIDOnDcxFqGvwWRUYwh0OXK6I5BnSU3Ls2xGzcU6Mm2W59uh5CQa
47BceC0azGDyt8FoeXXCwH5Q3MEnc4qnMKwf7ASGI13uOdC4+QZxVZvoYtnJOq7GL18l+iedDkuk
StGspW6xYs7o0I1NjbVFo111+mSPwwPP7bXyh0cWJjcNkrMs1LNRDohU5RoN7irndNJx7CylaRUw
4JgJ6aEONcgZ4MPc6KTa2p7Vca1hf4GZwjojcCccGBMs17ahUeD/R5m282t+jfng9i05I/G+lMqZ
jmQVnwZ/SwQkUw4yV8x5h456W5ej60/Onhtoq/fKFp/U4hLCPbxNm3RDhBwgMGU782LD3t7x1ryw
S+85DBbJuTl9LpqKCSEjvuDdchGOUXKf+uw2NfI0FoY7OuFRYd4X3pkIHCYJDgCxYIGEv7EvmbT2
sVZeo1i/CrveqSQpxeFjyQYXqhS5XTjoti0DK6V5GPzrPNENGuVuUuYdUVXvpR7cS669qPaS0Dgh
8GSCNtEH216uBLuaDzXlWfCqmkQKKuDxjAjPZV9vcE5teoShIJE2jVLv/LHf6pl5MlmMD5lkugUT
WEk8W0XBOoanmJfAGfBMT3tzMDbY9l7KmF8cBV6ERH7p5uhYNrFjPbLSf43m5NCRZyg+l4fKrpxD
hSBaGJ49ZucpjHYSOUo8mT9x6g0qy7lRbNW83Guj7v7RHcr2MaCVSVL9rSrVYxuFO0V79/3Qk7CA
S4M5njhNPCo5TSLxexzxH5mhnJuODVCdnlMz31eEAOg3Q+BABtepK5wwUPr5h9l+AI/ScOxYsEdR
M3lW5uyyyoY5N6zb3/ElVbYKxDUWbQ5ewz9ecr5WI+eNz1KO2eKmI2OPye/yTU4KAuLY2TFxWPGs
/Or4M5081xFLJQNq168FliiKAP47jvytGEbXLt5TneDRwvZGJbgLqV8bVbp22N8jpSPCRTkzIVtz
trJBIMhdSu64Z9Le1t2SgxUWe1QyK5Lh122nMkooYfrABuz6fRjt6SF5TQgUWM5qlV+6o+4ypnv5
CMkr6bddiIa2/OPVmOIOyWbuDmZ4Mkqe4B4OvGV6bTDsbRuFUtS5slePaWtdEqKGEtE/l6zhkjn3
LNF5Ca0yJn2ua3EMfYli2Nn5BK74cJDwhLtTblxSVuNoFaEO9vB/5u+2rvl7GROZ6HV5kkkpWDw2
17lMz0NJ8qNDrSUR0qJcaerwNPc8dLnYsrveoxgD8loS2fkmBlZVfbPLgexm4adFXwd5ICVGMLaP
eZm76KdBfU2b5RddWUg3omw/Gfkhvc/UJEn6FJQaS0V5VYllQwB1sGp7Vxb9JbfSA6yBfT2pOx8w
MlSoDWyAY1XVV6TdVz8910Vxi6Lci8mXz4LxsUxoekrwA5Hj1TL10MueMiXaxDpfCZHNjK8zRVqh
8msY0aSK2d5POStTSm57PrVTQQAoxu8mRbUlK/mdiljfoTAq4rJCqgKuyrjVMXGxae8/60JBt1/q
jUu2kR1u9SU+wcroBHw09X8fEPI/YeL8L8TdgCH6r7kg/6fOfvL/CAbh7/8Tg2r+w0S4qNrE7poS
Ys2/YW6k/g9JlIcO4xRkjfoHHv5PLIgGOxVAnqPrjgHJ4y9YEB2YiCR1RmWbJqWOBO7vYEFM9T/y
lCwVFYvUbdPQQbXy6cz/xNGszaZFbMs2vNEQbFYsEveTnOw9UbHp1qh05pAA6hYrtKNNW1FwzdhL
CFMbzhj5Q0M5Et871evRUuIbXhXh5ZEIrhVScd7Buk5AhgPNqx5G57mOuqReJcpQsaQqR6rY2MzO
uKqDe+MrxZUdHUK6otfCtzTrxn2ViPk05DUiJbCUpauYnf7bNLXYaxnQPyL3Ufa4KLAzk4r0ljcT
a3DFhlRF+l+0mtosBPDgZLuA+Dy6a1Sh6w4l0lptpO/2fVZgA8mqS7DcXsIkc83Km8VbVCfiaFut
+tYK7jjVDi9GieRZ7csX04xVN2b9g1DBSFhqmHHsGRZgglWmtcOnLDB5ja0zjBuFi+tG2BPksFQd
NE9LQ5M8GURUvdCnSx4RusPAQcPRVFYg4HK8w/YUWL8VGKHnkrQASrdJP7SqErtIb61t0DbNTWn9
+mILlbKptvvM1TJD54epozPzJcZaGumcwVAvYkCfutQQi5Ca4yRIkxy+monwTcaVeONasS8iLpqR
9jUCryh1Gaf0LyxgEEtXuzRN6qe+titY/a0VUh9On7OuNI9ZOZF3OjagtDUSjJIyTD+6KDQnb2GK
sOA18ngrSqUiTGmgPOIpZxsrmmeyexnFByI8WJaRvxIYj2quxYa+zvWarrRmJ9wTMvTim+Dao6HQ
nwYrQ8BlzO0V//N8D1MjxOGSJgTBWXP8TOiddjXkBKO+TVvzN68znTcRJzOgQLsInxq7ITt5sPIH
SyKJYcPha+gJTN95Bwq4xMH0iBal35ebkXDz40xFkMEJMaKP2Y/TjwaNKViziueSHBprQDswI7MJ
Mq7SVB2nJwfN7IcVGPFrZLL5BzgT11/aFNOAwuXcDzrRLPjuU3XvTzObUSfq2g22w/YZY9n0IWjv
23XhdJzr3RwcY7sabqPo569Gt/BH6hZfWQZlc8vMCRkud47jlejBsECGY7tCYT3eBqan/OZCqy3x
CA3DxfYxfs5Gh5XZ0OLhFqhcQ4rWUqUWWPNyZJnBxM4mN7Bm6X2a3mZpx9coaefPwZRRyycjFx4N
NjBOPUDoLXwJlbtRyb3PdfkgfM36YU9RAR8fOub68CNSAHLQAFLHMwzQk4RXpjSYiv0W+CFxj3k7
7KKBlQCWUoPSWomzgokroJehxRpL6l7pXyZ1scvnlnKL7Cx8y9Mk25U+wlskYmaxGjkS2biyf8Hf
3KGpBcJMJi3hNiuBoY9VTVSV58Zwmk9/rHy2TtlYbQ1T7x+Awjk7YVv9kehaXizCyNkETA3dA1HT
y9M9dwdV1UFJmH6/JeOnonJoagQsDYBhigoqX/BG66DKnZ3j6PExSVgWojfnyGiMqnnWIys44eAg
zLCEmFRpES333MKgIetyOyNFwc5WB/Qjvnhr86H+IBEHrmfIzqzOTcUbDXYkZVlAFTHJvNlCNmlO
k6HxayW6p3mex7l+DK1e/03sa7hyVK07kBtkcL6oPyhmnuLcxO6kjTwGNoQwfyqIPBYRa+0l7wfU
E8IapCwr3QqFx8hGW8VVQKgMyqRtVvu564yx4Ms4lVtltM0DR7u6STO92+GKQ/JeqBqbCnuYPBHp
+qrpGZypc2pSrKry0bAz/BWO1t2o+9TzlI3M04vc9rQB1ZhFzs9+nDr7o2/m5EE4RIuaWW7dHFWB
qGQ4xS1Dl7RDddaekYnLb7gckRsjaHr1GWzeVJnk6yoUrIMdo2DfLRgCtWEuDqZlNQfVoa5Z+Wwe
tWGavUlrBZD9xRFjOHn97ZAktDK1Ya55KtBhFnNWubHRD4gfnXTr6NG4ngPFRLOeBcfKFCEphFiU
HAAw21oZhl82zi4CIPXxXEg/OuHFlYRph015cdosQPiXqwAE4sbCNlT6Pb6oGMTJ0JPYOo6Z8NKA
SISmNlrXrAQ9cD802VrKUnsYe0Kz0ad3ikuEt12sWl1Vd30zGD/dFAOFHBR4vcg+Sm7nxoTQ1JhZ
8quIo2raa1InRdQJIwAymghaldYoG7zYKEEg1HWukL+g+c9NRV7x0Rdj8FyAc3kfcFaSfOr0PzVM
oge1m7PPdBTah6mo7FKLQUg4railjzaY9IOuN/kpqHEbq6kTkDZKCCFSc8IlJ52+qrb8rtx0pT49
hoQI7yWiBS8hFLM8+iFZvmt0V6SujmPykda2fY56PUSa7+Tn3qgJuJh1HBgW3kMpl+TYBvhTIWZ5
kwaztNCaVVgfkqFK3qLhDP1w609G+YzHx//IqhDLhw7TgpFQDPIIA8xaF1m35Z6b35EZthuKrM8+
axKkmH2rozqZ061Z07BMSj6cFbvTH4ds5maOC3vL7YiKq0Z6wFtTeer9FNpXgiNMrK26yzhTjZbs
4zqzvgTROqdKXY70FgO06rfzc86b2m0pCPc5JIFNh4LSM8u8eS6TEhGSFtZyA8ZB+6WM3dCtAyse
n+Le9D+aTgIUQWpJShbkoWHLkGI6J7Mm9kU25ZhG+hg3bo0OOCc4zSqUbK8BRuWxLcJ7lUcj2xgr
+KpbVb/wChLabqj6PoVQ5MlkNG92qyJjiLsQxxwSKEfHXDNNV7QKc0fcnVa66ICir8DWaG9RniOU
UmzdTVTN2lVlBK2m0FGyJ2Z58aNQ2Tn8zveVYjgvVkNmJfnl7RnJCPXOyDrbjnJxrQazvJa21v5o
sxIcB9ygH5kTGXgG+qm4+2M4H8dUzu6cDuE1DS3e8caQQgdSantbpll1Dvo4+1FgrLizZnWlO8d2
WnIF2w0egcTSL4xugZzo1rQxZNK/zlkU3Z0A89McRdFXLOzpEplkGiktNw6bT/tUyCgDdzKUNfk+
ZnZKcRU+VXAlPUI8R1AwExBWrJuL68If4udMVUvmMGl3CAkU/+ZZzzg6pV1eMsqHUxAGxtdYsv5t
Sk1cCj1l5K3aRs2eEOAWgtPpo26XUZph29sgtsvt2I/jFSyguscHFW9HXRC8qfNyXwj9VJ4cmca/
I0Yja7xaRIGTyfaOQw8fttKmdy1Qlc8OMfhzLCRmpc4wMT1oDGIINotEhphuUo6KVnIv2k03PRp1
WnzimjVeTH8eofOFJrtiYQmygBLA21GZFTscteO9AHZ3KQlRHVda5iTIO2EOM70uU7LNpvmVoIeK
8eWUbJfg+g8zGQTG25JIot4Ih7PJMn0zaJX+6+93lP9/IicNjVMNTj+NHOoJE2b/f9tqEvBWlj91
W+T/gq76Lz/Xn7hV1QE1CXjLkJa9pIrR6P2JW+VDdJ+mLmlE/wCu/htuVVP/oRPCoTqo/G2dpuLf
aat8iHJJSBUJlG4Tx2H/nUZUs/hMfwH7/j/fur00qn8JdHCChoB5TkCvy44h2ipL+8l6+Er5BHqE
Y3MivHcjsLNU62l+rgKXMaNTb2Jji9DN8A9YpohOlRYIaUaRe+srMVdS9Rzzoapupn8BtwjiQaZ7
C8lHd4qtb0CDwGlAyLRflbxrkphMDnsPnSKqNLoEzfiIwkc7uSgdsphDJY6NeSvsk4xvZPixXe2P
ZAzO0bUZd7adr1P/qIFyFBCXQR9Y0wy38mLJXQBjTE0+rXzv+w+D82JE10L5SZZUZXmp0Rk2Tg25
D9ESqMob7Zupub1/pKcx86cRi6y+FtVGifei9sLhQ/S4rMAGaTBR4u4h48bVwY94SvKqzb/6xLPC
s9/ss9bDPw3tpObzDCADUPvuDOdkaij00hfHwJO3RpZXJNeRuBL6P+MaOidtwLxzbMr9yJ0/nKf+
xrKRjPMwPJANSZ5z2oDl6F09vlkKCLG91e/r+W1jEFc2Hpb/oL+Vr+F475InXBnU+ccsOzPTq+Vj
1TwyCIvZcgD5hk5vb5G2Lxj1eYO3czIPgBCsklr+XBLjSkZmeP3758i/nkz9L5w5USn/d1OnW/Gf
6cp//IN/0mjlP7TlLGGyY6p4ihkT/Umj5SMC+4ljwk9mKLXk3vxz7GTIf9g6KGZOI9s24UuCsP2T
RutAtxVc9NiubEM3+Fd/wp/5Pv49RfJfRw9amgH4+S9vd4sJloRFS4CLQQ4QE6gl3+Uvb3foIDIg
mcdZR357Vcb2mJBhFSMCqLXHHssiXAcee33a5IPlMjw4QIjkXgu3FksTbTH11d8tzGMdSFACtEkx
aNuxHvomeNVOun36HpvnYLynkUdYKGW5RlGIBWbZhGX7HE/YNP+ytA+pXHyzh3iD97BvXWmySwP1
FnekF7cfsBEomByOH/GRvWmAmKdGQRJtrwb5VRH1HGf+ttd7FM8vIUKbAMMIu8eGr6CTM9YG676r
NnH2C4bSutPJhCkfyuo1Rwr1KwueiOQE438WzmOU7/T2SBW7skjJQJu9Lu173lwI4DOhuIhmh1h+
rQlyAHExOPVZKe8Ixi2cUKSFWbiJfOVXnp4dtjEBAN+wjTe5NcHieisXe1V37c0HRyYrfROVHwW9
sowxTO5bf3GjNgfAIYLtlO8QSI+PoAvPtbKr7IMOQYNFVqO+w8NkorHRalDXDlFsMbrGBZF16LXf
FlGP+WJJGH/6mkhaePhdYhxkeAZYytCiWOXNqeMsw82YwNnq53yb47iPZbcLCFaAcEIcl9sbQHla
bLGSnzGukl2mkz7PoEu8C2YXlo7s3p0Gf6Pbbhs1R2Gde+qPRL5G2ZcDPAWAAZTBTeQsGOJ5nynD
tVI8UgPW1IcwBqFiQnpqR8eboYE2YbQWHG8BvJE8AuSyQHZVoqXZBglxz9AdlixmLDbPKlkA3CaR
jgeOuMs0rNBFEL64n+gcGB+Yqe3VfrCuGwipE8zEbj7oWbVW/bNtPk6Wv05xjPVGf3Y6BAEJUBti
zbkPlliUDqJVg6kxTE45a0mFPbunEWEZ20+Osxn1Z+I7b/AY7rN+dXQYlCU+BmpTtbuO9cmO+xsZ
cauwxFwY4Y2triz5VtTCp2xGtYwOu7ARE9fFdx+6luVO8KDkS+zfw2gToQ6oyTvY6fYvLt3MppCj
9oM8Ba1Yx54XrezeedBi8L9q7k4CK0A8U5gDqOShSYY1PR2RjsG6G/21P+DacZQjKkXmmZgMCYIL
Yzp1nai4KvCUaF+X4Q3/GLy0edstK/dMXakTwSTBB542s9s0O7ROZ7CElf0SEz8oSwxh3RjuGezN
xctsWtsKg7q5Eu924F/CEf5JVPLw8n4tcD872TGNtF0qPur5ty6eq5TPODEjG9CWJtgLtF3WG0e7
znYGxGFNWUXYSVYhm5G5huw3b3MHH4bNHciUexiehvZbb8wVJfG+j15tDJYgkndWSNylVb8qsH0z
Ntm9eghLbauM1yj/kE5+UqsnuF8QWVYRzON5QVI0w684ObTlVzh/wuwBNY0ly+fRI7BSv89T+tCz
ypnksPZ5pEpeb7N4htOwqhFBV6M8DtFEN2YdkoBZywy7s3ZLLSWTUezTvAEjLHs4aVe49Ha80J5y
LMCkNEfZ756TyIL1oNcHdUy2ORmdeklya/nZQGcI+9S1QbWNEtaaxoq/R9LWH0TYkmF+j3HzO/o1
MxEDzxrWyHlLW36QHBdBzSR4BvraWC7aK5zUtRexeZqVYy3wiCRQm1hwNXu/nj/jDES99TaHhIXW
DWqKsQ0/ep19e1Zt4z6HgpcGYtuS4bHONZO3S5t0+DOZsuCuReCmM1gZfKmtmMatdFRrm6xsDnSF
Z5Rq2UUa5tMwliU5UbrJinK61XXi5Zh917K3QQbN33JO2SlP5oiAR6nP+K5QfY4rG95AFX0RXcIg
UCEgyRmtgzCiF1oktuuBAgfRPFpGkMJRWcpAhPZGUu9yq4ZvV6ckcMKcVPuMpf0jgwgU043DQpWo
W2guruiXJNfSVjay0aetGXGQj9A3VLv70ZrZWDGlgvDCPsFLHDtCU0IAE1dXhfFCzXQQGk1vvhUT
UQIiI4y3Dd8tpovwijHbGkX0O2C4uedoz6DPJYtF16huCNKVEI5x4PQ4UP2RhB3QMGm86SBxYqfB
6lMyGwPuTgx9aTKbvItUob1n05oVhzAfIaaywTbqTNuEFSTsCku/LLek6aXY6AoMFmb802wntiRM
PKN9MXU02ZPAuzhF0MfaXWOQkf4+ajogLtiRi2IWHzbhoTLx9xAIv6etVeNEnEm/nKexW6XYP722
H7yQdI/QrqovsLD3YZKfoQzkHZAbWZeJ0u0wvUU4dkYGoKX6M8IjW1U4aUp/uvigPNu2sUCRBTtY
vkZqlRc8G7853ComgLXtYTDhfAuHhxTXNQa69OJoHPaRQ+2Ztt2VoLF+hyo3VdNpF0ET4PRGsVpM
PgQ2ZiU1yyzsiNUhtaZfcT98Cmad2xKvLkoJc10itLbb7KkZMP8tT0YNWRf/HBOCFxiSz7OaaBuj
slFov7VjzDvAQZkSIaEbVc5kli0Tg6nxagyLGEWGrxW2ZDKAwk0/z7jB495+Vnrmb0HA+8OpmdZo
+iEM1e4YR2njDrZ4CSzaACZ+/t7vKa0nehxgfwcBybHhxWFblccHoClqUMc0O/WLwcLvHFba68CQ
YrNwzQTLMg/7PzlULN6hDvlBOK9Dgf2cJYHc2WN64TK8+Cgzr/4ckwilXerW1rDXUiA5Y/ZhVGYP
T6L4NqpO3Q5ScGjxjI6IrWuEl9s8LKAGLP7NFFBCi0f0qmbycSKBnf09AMBI53qJ4hlz/xR5Tmo+
Spwnu7hW7Z1ayQu5ScwkcZD4cYmtsgEZMdihgR5OlyhyWjIySigZfhN43ch9zF/D9l5H/cmPgxeM
N4QAn+zFEswEvnVnfM6lHbeXmr/MjWr3zJ91XAnwJVdaVRz46WL2f0yTxaMcVPBjMbNks29PhkLy
Y+MMJycu+jO0LE8VrZtF01MSO6iqWbbJfqfUOiuvZqO3ceHiWYrFXjYH2+83A6VgieRq4DISoqAW
OhrpPq5PMBBsgTA4tteihliqQMMlzQzrMg1ghyW2B7aVzZ7WggfZDtrR7K5NhQOWbKKME9MYLMii
1VWmhzT8FWpfZnHUNQyKV4cRN0VDyk8QNo929qhEi3HLuNaN4Ie8ZoEXYFIkiU1JfpvxJWmXgRep
gdRLzFL9EtaMees1hO/BpixDLy0OiObc3n6E5sQ8HCsk1pxWkx+TUa+wOh564reFPmBh8veTSlad
g04k+pW32YcCKc/A4GYn6PKw0uH6Q91OTdGt8UbV0fuUJi7aKkIeAHkdG4UkC36/fREck4p1wqM1
1K8FtWvrQH+GMVaNW5+cLq05MOuqbw2UGnDbADYssq4O+kJw7t+bvn4I4ytmerrcvYnDjjpnZccz
VCyFrtRZ9ZRUPWR7+H1dp7qmJD8MRo5F4i8ebm1+QFK9GiyxlYp6lOoRpMST1NqYtYNzo3PahghT
Eu0C4GvbVO8O7CTgjevY8Ddw6mbFOag1aJF+usTgGCPt1GTKfuaNTe1T7EqxmlTjrUfoMVJOZLlb
a5QTDkFb+cGj1h7tvSzbWzQSiMF7KIcrVvtnKBbrbL76otz3sIkDYA7hZzhaPK8zMmhWIAPA94op
5Vr0MZqtu5qU265jgdIL0CtfYeLq3chgctiw2KODOdvORC76d9Ig58XQpswS3+RPh6MAGcpqASWP
3GLIoTYYIRNnG9fHIPjo8YD4N7U0WEmdrBSZJwJeWaBS3yXmawOMlhSO8Y6/oxsAkmB4EcYq1wD4
xayBFeavgcvqZpty1fnwZ2KheWkUY2H214xeKp9NTt9fmjq5oHSLSKhOLHsPTY2+ijEy49MryP5V
XwJSYvsGznUmKQIU4tJhSFg7EKQLnzzn0gZd51VTeIsG7KoB34UwKFNNvEjIM7tNpHk9HE3C2wLj
phU3VHRE6d1wndgS9gTmEEv1QmRrg3ZyonexwL5wwKj6zsn0tWrGh2GUm16FmgPhrB6+zejkYz3M
6ruNbLNBwh9jWSP6j1UkJrXBjaqGqpfAAvY7OmLaCXRGoJYPfTI9MoPv5XjQWemJ0NrnBC3Heu4h
VtgqzbgppVi39rkruldbKXb6eCSTCDanu7BsxvaN22vVMaGKTXZ1dGjtJbQ9SQaDEpuHVNUPqjjz
ZozNeZ2g/asABWUZ1tLsbcovmjZ79DsFybXduKmKeOUEv8xgcVzCqfA/utgBUfXQm1edjcxKQFTT
LEZ2KM/IAYnovioRSuZubHnJPErfjLp/lpK7AZZ1MV2FxphvUla6CK952Xnw4aHPsCOVbqeeA0Ap
9UCdO7OqzTaIrqK+fxLW00jlo4fgQVgL6uYeQsFeUZamAW/hIL2uPQBQeAIvvUljrEPg42boNY0F
FKYuH1tFPvk+eZzz50i4IYq/fHQdRM8TVPV8PMK5wIX74nNKyLDlVGv+4GkCxtonjCTGUtmM4xFH
yCZg29yG4Fu+ZmAlEKZ5Vy8TNDrYwan2Yw1fgREEvPlSK2GKWLgelgDtNLwGCG0AcN9GYqFQPDPR
vObZ+2DbOzMg3oH3QBWIazbEn0XE0a4F1hbFCK7c7Dh6OoeXFl8D8VgReGOF3c5qTvMMnSDEIK8+
l+PkkfXiTYZxEl5t1jtHEvwNaGU2F823Av2HAA8ydGaiFjkWXIWBXQ75XfVJHm0ylxblRQ0DT5r1
veRi1u3qlAHeCJKXiYnCWBwnrdhUxPIYD4b1ZBCkXpIVP6EIWkHLeXPi4JiG9bVLXAu1UWNCZki6
rRNy6xbibqknDAs7FQyequGbjCz5K7N56QEOhwpUC+2kBdLNFaulZ0QUj+EsWOJ/pbOrnHhLtkNk
GM+jEfGwsvBJmQkFaG1N2NSjgEbW8StuXgQICAO7Qegr3xPhgaOTY+yy75GFT44WMstQvtvvsXoP
HOxLxfdoPjW4TWMdA31C/fts+r+Z0zN3kJz2DucG4Y7IWnWIrmsk5/c+kkdt+l31hisChhZ0CViO
vpC/ohUvPEzBGtdJjfGXQhbAvI2SI6u7rZjqc4iZuEc/jgzbbaBtTPa4Ukd3CJorayqUVKAerP4N
5Mh1NnbOwKPnwHDJQTPmV2GgF+wJQnbMDTIN1IvqACRledzni0LD1FJzQK/d+vJAttHmRUPwnYjc
xYwVA4cPKZWNqKT2/Rmd1ylVj4FKCJn83TI5ystroQ9uRohAM3rmeAgGWjYpDmky8VJh3tFPjFM2
lXr2p11iU66mTHizTzVHGY0qU5HGuxY6Fx+eZWIF93C5ycZmG+kPahUAGpSX2dgbCGYM5A1YOiDY
0JgyjWc05Rn5Wf1dU2JHosO3n7tBlu6ZmVXFM2lAhxhUR6266H/gIvMqoDRTChbBQBMcgBIWMVK9
NZ4KSJyRjUGiuSj23eQAlHBVftJcJ/Ryr8XOAY37DrIyWHOJLDTalv6xYVmdl+Hdn256WHPAcrjq
19LIjkUuHouBXvGmz8VjqRzb+FBkzYZ3BW+5hwjU84groq8/nbB7kqJa63CX2lKnVPzdhfuAnUQR
Tp99YfBE+ABvklUEDjlSgS8K8RhVz9yjdfzqO5+d9RmyUHCeMgKTIeDD+NMOWedh9NsxXjOxNyhv
MHReI6Y2bG+5a+aNXmEd1gtE7+mGDbiLbajSDuhw9uhQ186jbbokFdmaCx60CWO45yeJl+pazEuj
2eLLZTyK4ln0h3p6RHgFR2/INzbAGizzMOGSfYnetQiHfWZcNJo7qxv2kuUG2ZAoZuJzlBlbsxAH
nQ0D/ZW2ZjLRAgfRUaaVYfQC8HkV+besE6v7DIozRX5Ulk9tap8Rsm7qOUEzhqPtaIdkPsVvTiQh
TAoCZgYXPatnRd2ZdwMKgO/AoWST2q7kzTkvTD7OQWETxJF7BWabrOFgCXwXwA2Vlzs391FIBsrU
hCaK2eSe+CNrB25+1flKgI4axA0VJbhCAzqM+oocZZsO01cV/k4TZSv0A23ltq1JiaC5bXoXUzn7
7yNGgZUYn5roR1W79QKL9seabt1Eh4CI6f+SdR7LcStblP0iRMCbaRmUZxW9mSBIkYS3mUiYr+8F
vu5+bSYVJK90JZXJPGbvtRWWAoDksXlDQ8czxz6lmrkibOT27x4L1CRgBsCxOjFhRP1CO33NYbFP
RCFBredIDWjosvuHmTjmtBLbGNGd3dADTRmtP9kCqj9CjeZZvi6YlTF14M6SvMHHrU7q+0l2D8gA
Ub0R5lZGmGWz9T8pMdng2SNcSYTBEDIGoTcnXYPjKPfbdf1Tc/RxLYnJ2epWyGyImlUcFohKb2hr
VnVNkJIrD6iBCUBfMCxlAS4KRF/51sHeuuAsUMlE1dWp3dXsnaz0EJMjCkuTNPTrAExR5MTS8ouD
DURYtbAMW8Yqttx2jH9sg6GOfZlyuWqh5GT8g8VwChaqZd2RslvBsrhr2pTtNlNI/9tHdjqRwrLk
LU99u7PLCXsDVVTzW4yvIpn3WYI8CjtSz4Q3K6jmAoTw/abRO9Japk1PUF0ne8rF95n3cjf9y7tg
6zZir8zPGCBQFZPL6JZ48PYmqEHuaj1flSQPkLLRvmrODp4xJZRYNTwNY3MZiKr29Jb4tnDRqGSp
vIyo7qZPjxRWMjFWy9AXme1KIWSikOcjhJx+zOnajxUaCb/YG85l6MD8TMdBnmcsib735ow4Ut0B
0s4+KK7SPWjsMjBjryvEbwP67/4lI9srVbz75bmkxGjrU+NezGLiqeMK9q/61HJyHn0q6UaS6m6/
VAITI7RwYBKyemqcj0YFCyV2padYHRgxxcjcpEIlcHHnqw74GQliTOvUF//s9GVGIuZZ6GsWoE7P
h0D071ZwH8/6yorRO7DO8KGcud4qUx1KhHOWIhe6a+sG0AC56bgQgEH0jBTrvtpOgXbABLLwdzwi
MdxH5RwbxrPxWHDbnFrtw4BuBtMYfqp0qcSzfx1RLZB7vi35UwRPgjaqLx+aYdoVxmfSPs5QHIJ+
t4T9ksO1tRmr+cra6+ObG5C3KdN9m57a5AjCOIRIeciteG2wrMw07TxF5habOF26v3aajeDskR6T
Gv9RDgucJMF/plLed0i2oMcwF0+ci2UUBOG4p2L+MVhhW/aES+zT6w4s5sOYpNAemp3TblpT7dIx
epY1vH2v2UJa+qipRZdxr2aHJdPPGaYB51aPvany/lUc45b01xqSFQx4uzmvLm5eLC/+ynBynNhw
f4z2oFibuewYqLtiN8UCWq7VgGzssxzqizsxwNmiKQtNrBF0jGt/wJ1z6fxx28dAFgaOijkD2/Tt
ZNM28KuT1C5N+zRSyVhTTxRayvPzoUHtLfqT5Tchg6GJElVNN2ENu0jvdjMEckYq3Bntq0K2pGqx
UcZ4Eqq5TEhxyoDtTXmd/OnZk22I5g9OXIy3L9szYOwDAK3N0QFhEQCSSYz3JBmp03ChX3w488h+
XiTvJS+KNkV13xi3qnmyxy/V1gfSC5iZYOnQwNixneniU2XXa03+Ns12Wrh1DHnO7D4Jt7yPwHQU
XbZ1Y3hmghyg6W1Wr5O3cby98Rb1/wClBOCmXIdoTMR0tf2Ic7y7Cs6sUQfKY6vnnJ4alt+tIX3C
gMVhjPNxsF9d6UF67sH0+Q/x/DmUfLhq/1R34qyYYOYa7lVDbhnjTkrnGccB1JRPc0JC+pwi+Z26
91GfX5AX7YEdhZMzrYdK7FuGQXFAVMj0PqP4jIjgQR0HGQPk8+Bs6/Frpl20s5dpuAbmZjKAGJnl
scUEGREiF7SvFiL13i3eBwZzHoE8uqXwDmITVeKxcIwTVfrRbw0mVK4emnIAJ3Xne4AJdS+s8vRA
CpsmT9jAXxQ1v8O5aEevHS1BP3a7vJXcWxnPfselHW/HRRoYaE+QjPk8HSf8nHB1N3SVGyCIzzab
uLrJaAYJ9hkxV8H/x/mf5U9+U29FwKhuEGGMsTRPgbJEEcWO/5RUDoJYe5fo5clg7G0EOfTnN3tM
KCDRYXv+ZTDys+NCL6ADrhlf0vzpXRQmsbap/CcXT2bmvxfta5+5z1M3kqiHXPuuMuy11bcoLk9W
vbixqKPUsZFIxT3G1Mg+zGcvbba5fA5OsgGxmjSh2d5MvFiTe1ItSnSd9TakEPOaGolaFdYzzDVo
yirhU0lBxzBY/eaeuIq8As2YgDVQrxF/uiPc+6ErQ489GCJDNK0WFrx507TfQmTbzhenjt5n7rKT
xPvgI0qtMtQzrJOX4/+acZ+0DrrWnsiA6SxRt6BdXA1ZsjaxQACvwZgGkCs78DrMU6iQ95m+OgJx
28fGOxfhXv3jJHDFQ9yf9XmXqusYPKX2YxIaXLiG+uYm1pJrnr54yBo7H4jea1bc+9ltmsq1vJW1
iZZ2NTw0cg+GXQahwMSPB+xiRnssndmifsnX0L0AMXCLfbbF/C8vjXDUqOwSOxSmhb9YkMcJ2D9x
gSMitsS2sdMaiOTTT2nYRzdt90ZNHnOfveIwXVjoGzZ3jHS9+8G/SQYcpfs4l/0JGe0ubsOB811C
46gWHUEzPWCaZyyYfQaTuXJa1JvsZGww3B5QBLWkyRh3s7nQZXDDz3k44ifM2MS3qsFEyYSha4+A
prYtNyyW6lU5Frw2jxVvDLThph0fU5ulLhc8DIxd0YqNO4o9qSMHK3rX5t9FvVfMIzdjA780eSsV
ge3C29QtS1EgNdRWeeSeU3JaE2ZyeOD5I3qGerfR1z5j71ELqgcbW5g824MPTXRciZrJp2syzX31
BZODQoyrOXQt88HrtU0+TTvH+zKNPSmQ3O/GhtwyfXqjml/CR16tmnxT4wPyF4mVn+agLpwFNsvk
ZqZzy+9kdq1oBEzOKI833owdwcNc4pEbmeKBNJvho8k/3dTeJEA6DIwuKpCbuJA770uaCU0wYZvx
u0KtVfmLHsPkVblP/efagDiDPGCrZojgdbHWSdUYzFP64UX1Na0pWFDlFvKuLr9q570aghUunx+t
XcJpoltAakw6fDnaMeidTWK+JJ5+kXW0Ix2A1/FngM8yG69U38hLxFpo6bfXF1tftfuMJa2WMdIk
D6xLuNWxohoJ5QRAaC509qmogd2XynuOy98KH0sXXXEfvOXWdM0MQKfckqhPtxDiVkkp6M0fanci
lAJDtjh0Ix5aoAQdLlG9QBhm//MbcedjfYRD8FQ709G3g0NgeXu9P/vqecK2b8bMUqjthuDVLX+d
iucANJofZsyARRFGS9IdtysecAlvKeCN11moO6i1Uats7QQZaWhxAnBE8rLQzg2YvOEI1T1NrYcy
uXD3Q4G0rQaRiek5KZKN2Y8Hzx6OMWTIXksecQv5xXBTS/CiJAvQA80PxUR35Y7IsuPc1OTIMe1j
0SpB0MX+1pZeqFUFzqHsx0tmBhfICohbc+afAvBs+555I321uurYZEXzY3aQgekNfFZG0h6vWtpR
Sr04Pltu3BZFhMeFSVvbXqwgep3Mew0sQGqQL0U8bIONV/r8K177+WlpGFjJv0uX5y6f9h5UG95f
iqEXrrKErv6XMmpfms1zGVghLAPgmWBaQG00gL6+jRkmfZ/uOilQIh3FaO0HXBd5xbQK8UHWvxa5
vsvR7nmahQ0ueKwhO/d4YnyQH2kEbmAg06U+2FEG+UCYq1K0O7lYyKYS1eBM2pX2kAG2EB2pWUmx
jtHqSmYCdWPsun6ni4Gosf6AEtr6rhn6DnoBox0T8nh16zsdhHRhGo9W3BNINJ3bvvuFb1IQqBrN
7q7x7QNe2bBxhl3sJ6faZdqT4o1rLok6mRxnsYb5xiDmdGQv6Qzuweoj5CynGgeo0ZkhUWHHYDQ2
Oi4VtheKCAhvZQi2sSX52/WiMe7koz/2/yxQ+ieCDA5DzuuTPcwdFwzs8CBp7z2utcliJD98RTbM
LFYVAwNCdguw0wHbTmD6/W4VIPzoSxBwhMh1ZrnTKSUsS240x12TCAWP3XgDBnLMuLQIq3ryHAut
ImodTf9kIbApI29D9Xlo0A6xnUR9eT9g7OnT5iaNjsQzdFm6QS6xoKN49weow6Ubb/w/GJ05bgug
KRAkUSSBMUhpuIt66+Tuver70DPHm4ZyI7q1JEbCvUIUNqrHPAlIXYmpe4dVOxAYZDN3Q5/VD+Sa
fkP33Qre/DWQtJTWsbVPJXvFSrPPhik/xhJyiHjuKDbTzDrEq5YjoEcJyZY52rps5+bpZ5y/e007
UDEt4ZXhDMQ5MW08k6r6sZNl7i2PlSkOYKIiLQHuuRo68YL9fRsDLJ1Ef5i9Xx/5UlWPuw7yRI3y
CFLZyiU4rUYcVHjeelbmCyI/QmP9DSGnfDwD72YoBQmRGnSH6WAd1fJD5vU+yYyNK1m1ZrtGDHu8
OGz13n3J3dQxjI5jba8wmPQ1zIJ0W1IJsCgZeHNUAzqmdjeJeymTSz4RdgYE0LbZ+9JcExCvkFrA
r0GAVG4bP11HRgvNnyVcrL1waG7q/IZZh73zEObdnWPPJwfVGcqLE0/InRHx5p42OQJ17ObXONoL
Q4XRQGQzzBiHtC9UzWshCOX1mB6wMYxTFG+yCW2QqaXZr7vahb9cXSPwQd2XzxuyRxm4rIqYtCML
qt+q+kUbzGshl8udsUI63DdpsR3QbwWe/1DRm0fkvZR0hhWQdbJxu5h9KMlJ3XzQHI3nvXnMehgA
RFLN0bttv8O1HHgBrBQkD9LYEWB0ZZ5YMrx4FL+dItPPuOQe8U29IjwIW5gT/TNtPsX12OxTWz1o
ufVuCkolq3J3ghkM1gSsdpDBZb5rexj3E1URwRwqn/d6qkPE4Zsh1rciMze2wRNv0oUzv2jN0Gtm
xhrtcJf6YAhGCw7kwnxLwpwuMgsr6VOJ58wQFoBqH5Y0ZUTYP2skv7cergSv2dzaoNo1CdFtkvTO
+TtHwDYKtZa19RZlB8V+a7Jfbe2nYZAyomAMqjffmHZxxqa7/Z6snWXSHSRXyf0ZTQsQBxGd+YRl
aT81IOSc9L6J7T0O5RXS7tRdBzUQwRh0KGtvEx2dhJ2lLLAjGSaXctOhjbPjR8v5ADdQIlTGOXYo
S4Uy76sJHk0swwsKIqoSNvt3s/4QNw/m+DlUDIXsbQYPBQ36ZuKZHQwEX5a472f/xysZpHAzUMpK
MC959VknFl2+85iUwynRiIQS2YUQ3O2Ag3AicUSxVLcIN5yU+Er14d3AMWIMZN1r2PYdd6+xKDGo
BL1gpwFiId7WAejacZg1s7wfe2oXl1Pfsx0mPcZ5SBXpUDF4Hj/4GRa4NKP12gHclVr9pePw6ydF
nzB+zBHHgviqy5hSqsovLKhzq7vjQHWcR10re5BL5noeJRoVFb0VtrFO+GiWd4hDeTfEioj26dYT
1oXt6+KAZoTFgz5APy1yRr9ZDVIyWf6nmNd2zXGeMcmOgJOayCaKqVnm3R03TWhTqdVGecbaVm61
2bFfGe7eXKdPT3mix7tZ0by6o/4yBPZ3nOtnmSTvgLzqVz8et/UMkj1ogfxqTrvXE0AhpQTtk7kT
PuGJ2egS84OQChqWFsAKMyl8+RBTI6zqTmsecQLzd0q2FniOCjmosqTz0Q+2vnbsUl0MXuxyxkFU
uMRc5eyKmSoU75VfEG2e3QIiJ8OpS1nTc8zNTcw8bmZ6N7KW2iHUAJAH5Q3YxAhlmhZLfvu9FlE0
+sFDhOsI/hIiVtgLYVvaX3WuJ0dIaxEsQ6idfur9cg27e8eIUW4sgFHbOJFUwmy1IidhnrsY1kTz
mvD5zQVzQIBfWxMpQpBBFqGcnOFf48Q8yuhFOxsJ4z/7OzDvZDCxsH6LIUPX44nKZ7vIL8y8ObjR
BJuGSTK703Kp0NHw8D9ECQnfN7v63Jdg0EyPXDr8oJqdbWvTRHuWHUT0SkRu6CbNQaeebdxDpfOO
YfLHJp9tvHUy4ukxUkN0KuOheLKJKOzNQX/BhaWu5ctkc9l0WXbXjhJ+CAF1O+n9U5IjzB3t4bVw
RbVlsQVWxg02A4nYbZTcBuzju6w/qHE5EYCAp+SA54G0dkoRuIQvuQ+1BN7xiBJxVQ8sueq82xCs
RpJKznpnhEwD1JcueBSMH9GgWpSX7NTdgvQE67FFktwaBJigNjBGlI9QUkbjluhZdzTa8StjILUf
IOPsZqxa0IYIHjZ0FOaEfs1p47HHyAnfcipr67hXYaBdaBLcGihfwP2krG6tONlI9W9m5laSwbbc
+xkJraRK414lTWqetn6LHhk3KYUVw8K1bRzJ01y7ZDl3iq3gQKYdhZDHuWCpJeNJx0DGTRYzFULB
YJkbQ/0W9KEd0V/KfrZgHw+EqneEt80PgllXEH+16Bx8Xq3M+STmmCFPRlYH+gh949vg6H2qgm/P
YtULgLOJCTPu+d2xv1rE7DXsxVIb9wI2s/OB9zKs4ZhHzj+iNDlO0OUQBQl9NnVXo+OxvgvI4Obi
J2LY3puc8Jm7y4aQ0ed6hCdQzaFh0XynAGnJcJjZ82kMzH37rXI+M5vdk7zjgu2ap7J59RkaKV0c
Fh3rXB/ryGZ9d18nI55Edj1+gdCYIha1S6poJKM1TAoLWHOti3PqnTm3G5Z2pZVtcv1j0EEXGa/k
WkIGI7SnQb4SPbkEaRT1myLlwuByFGTOy5l2aeRCt4tVybMm2J6n1clsfmkhADtBLeJ0HxAdGKvO
vXpcF5aXHzqSJvJ5tYyeK2IdkOFMKVklw7AuHpk4TfTA8qyTw9xtnOjqMqvX8ylMiBMY7d1Ap+85
H8p4aDyShTJnRdyRy2q7nrcJJuvFx+5nBzLdtxTx68BvdqUgM5vb0Wb0nHwzFoX5fl4SGUTVrZnN
5ul3kpGWzU4DsEGSf5QNKoD6GrV3ywJJY8GB/LhtP+sS4wHbi5KVm15socdiVlfsvZAjpEToLAEg
/RnQWuv2a817Cxjh9ulbw1MzOvwaXpUa8XPdhkQTbXxEtosS04Os5r/ODKUd464R2akmEddVKbJt
JojNWyYO7YKPi44ZRg+GUA3UU/VjRrfmFrG3VVx2g3kZdepIVkjTuNawVDinAaeApEdv5geNTB43
AbbVnbzoyUQs4nHeA9TcjcUTEfbHnBY9aR4nIta6f3OLjN68tcl3mx4FIid0RvlwmYIfwA9b4ECw
6iq2SUCNwVUPzoo9Reigsp32LuJJmLvlTyAwaS0aNz7EHZ25tvi4g1+34HSZGXISgOC4P3pCYzhs
JS5zRQvfVkSaY8u2n/VxF3Gd9Yk4Rtk2iU5p9kz47cqhDc3NMG1+UYKuKp+2aV/bCGsKBkah4Taw
Wwly4+g2jjUjtyTazQ4KZRtcAEdJr99r7dYjPjQ1rhYti/B34JPr7s2I3dNQ/IupZnvpQ3l7GYeT
7ob+tNNTOHe8dWa27BktkN7qG7f5HHGCdKEFC7AtjwGTzTgmdA4ISRWW5luX/3LRAuRSIegtalh8
XhXvhgzySUtpZ5BZebDyp9n9EWofFx8Ogs/2u07zTR2s0Z+6pb3RABE1CEngLOk4xwiB9OZqChkX
iHRsbn794E262BuCrqRr1b9paOJNbRruwZic4uD5qbGp2dW2HsFFgk4oJLIezpfIyAFZ1HOarO9z
Fn0MWX4s3X53Zw0J85SCPO6d6DFwrgNNkmek9ouWBptmYNZutjEYpHb6TpzSfxGKToq8kDcyrt0l
g5WFQK8zqmFrXvtMkL0Syrd/x2rbee7lh1ll3rYqyLEdCA4pfO2+dav4wS7+BZEqWKBxVGm2xKnk
mkCwKvULP+XVLbg9kYfxCt7XBcqi1H0UEPJ35MuGbizeDRarX1jbYdTQKdiss2gsIR+YPQc+WezG
NjGHOCz1dT+gmrnGRnud+medj73NX8TyUjYh90bKhwH5BAbDnnUFg1uTjbSPJUr/GnOdwNqHKj/D
CUHuyYLJ//WznUeudZ0/TZiI3Go+duZvRDQAW6LdPPxKb98NT60GRPLbBr8OyW2NJtqjmH/JiXHL
XIxP/bYnozZFSjO4auP1cuXaDwIhSYxNKSmIkM8v1fgSKPsuCD40fDsanGMWi8vlaBUDc2R7myfD
uSMu2k7KYz4iP0HHPRAlo6qNSSMrU/296My7uWR/Ljt65jkiDNIBUhYDULDgVEtycdbgglaF5hvf
jFt3ttPnZ6XWWZTMtzYVh0Sj5Ck94lmwgSdhXDvOqSBwYMfN/0q2jCja4er05ApD4/V3sXD3Wa4F
OyrlGN/SmUiqu1Rx3qEj4vIzBjZWufuIU3+re62zqTUyC8ymGQ8BZHr03/QrZuugXxgyzDW6ByAo
O0esOZuJw5nPgrEymTWGSxRNMYgxxHv34jeqvpg9TB+VA7nt54LAU6ByM6vxh8i+Y4H1kMLowRcn
ho21KLbmEk3pwnDA9e5eu5JZedmSsJqmeEHTo1GZ42YYoPAvsmOAm82lIAZmRB69T9r8KzARKFAQ
GztqukPgiZlXatNDQ0gWvn1+7WK89M7Cjco0yYap/DBANNFkfk2OPjJ+zTeagIcv8pZ1dl78MMJZ
9DjIMvnYslDhL8SzgcnHeKlTZ+A9dOMfl1Lt+eTKyjTsIu73rkM84/YI+FKtPpasPVctTydNNykk
Vga3MQHfIyoGEmmyb4JKrtI28ddBR2bGLLRg4Z8y5FAuIyfGyYvzS5MkldgBlWKsjyKkoxZbL09Q
YCTFI0aMPXoJ6giEn3OLNIFkjYYwy/q9kniTi/QY29x8cYIxdnSts+cWPJHNVouzYE8iJjr6fEWf
6rGbRSM9x2ymufuMFLnD2AJHUlF6+vvebqH02Ub+SLgr28HlIScRh259+fLvh38PheNNR0KwJWvJ
5cu/H8pWY5ViqWsAtuBI8zGQE7x8OSG3qaDPYmF064xYaFrEUtbsNIVe6cd+efiLjft7+PvZf7/9
+6//z8/+/quUw//525pqTo6Q3muLt+Da5ek/TipCzGKIjLxLjbmGZ8lbYCzZdSkF34qU+/qkteCv
/vOlXnpouwO9k6AeIwL/APShPKxP//kPBserjlsBVO1Rawa8cQ7BR8f/PChwHNmg0Aab2HS6yfVg
kvJV87+/+s+3qdMcLBR5WqawlOf/68GyFgKUvxBjNTs/OUiuGMw6JzZq8w5pdFRN8kSQJ/bC5cHJ
2PWRpP3//SwigueglYpZeuZx1Urv9PcVfTxjqBz+vcs8w6avAUVWWWZIiVDvuqx/H0BeyVWVSCgY
BUEyDYGC4E6abM8A9Jb0jn3yySrsKF9Th93rYJ+0zPq/vk/GeD4lr//9BX+/6++X9hWfkshwq+2s
j9qZGe7/fOjnpjv99B6LpkjPTn8PQ2DRCf33e4vngP1oz+DAxr+wIy7xU5qdeXKcCluNT0JDIQvn
cVb+ayMlegb6EtO+16rSuIsS5h9a1t0py4MEn4l7G/L+kbXth4kvCJUYCnWELf5ukDQgTjcWl3jA
tNqboGelgUIZj852GFFk2UaWnN3M/ESg44TC1gFrW8ROpEwwT38PGDwxwCsN6UPftKcxJZJyrZHb
ZvZVILfaOvI66xTP4ivPY4k6GrEMWgkRAWNq4vg5juyWJVyuTh4LLgZW1PGVP1yirgNaxoRxlaV4
/PRGnboeYUyr6Q+zcnU4svOhrEinEmKsD65HjRYgNG0WAJpJ3hR7bxHWlbVz3BnBmN522zEuPFbH
/TWL7PqQDk9u4msvMXrvStFVmLOT7EyTjg2teXTwghShbwYzlv0ypMYgNED51BYKa7tK6c0seiup
mdc4x92n6/oAr0tLjiR1L6nzLBf8SYay1ZddRvpQBYzNxCyLM7E+VGOluNWX2YPW1UMc3qYOU/rU
QNPoF4zJWjg9RAL9/dGOgNM5R7oDHBMvwpDOT9WEbXCK2Ew5Uj25GnYWpCl/v3AisWBr0GweKhO1
i1VLF9Avs1YVMNGZMCX59DNb1aYtS75ahiPctV3aEXzaMGu6HxBuUc2X752e9Vujh8+UlJSgmaW5
+9Il8rXSKE69di53+H/mW+DJGJetYkQv53c9mId7Fyekh6YtN8W0N9GmJXP2S64MsmrDyG91o18U
+UWvvBbmtib0ZJ3MrCZto4l3lLSknbsSyViRP+X1KJByLlrTKP6t9Mk5mUiFo/LAcIj5f16LS2bB
Vmbz9+KUXR6KQk0fKf4Yr6m6Wyzzh8kv/QeDCVGTah67hN57kKaldhCJxoYnOxlN9x6iintPdlFD
b2iV4X9/1mbLVNp0UFL1gL97oSOE1KECkiW8xvde7zJGI7e/B1EmLRIEsFqWPuM585KrO5tncE+4
Rms6VlHxNAnIMbuyCbrzmFp5aEjiu1NbxqfSAM7DiLzc1ZYYWcYzsfG4CEGwFg10dips3bqo3LVZ
TKfB0qUyUjOnGKKER97g8tASdHqpmybY9kXHVIVCOxRyJJfJLOu7VvoEYtlOt3OXkZro2vpC+BVq
Xo+c9NnBvhIzLN80fT+eKfjTg5UVF7m8G3PyAa+zQvxh9D5aRWnJdu328ZdFms4pDnrjhG1yQRKa
7Gcr7aKkIc4axvDR7vVzL20ezJ78u4IEkcS/uFwpp8JIPeJH2JpGiP32Aol6gKHwPi+IlWw6A1/u
8v9qS9PfOLZ9IzaTkVFld/emJr1bBRdXafpm6G39ICdvfPPondikenxcnh3hI0oVERYeCkA3672b
5zriIfei1wIhOpsp1j38Gbov07WjJdopbTOsQr1vMkmd40vWpwayYta8bXY39ol+UuKBMEHmRGXg
38U4X0+69OCQjBOELLeOtpOuq7uibtXdaMT3brwEVAWoMsopie6svPW3JhXhxjeUsdFQ7ux9IjCw
KLr3sRW8NAR9cPfR1pnKNZ/FMKit7R90xdmMFn04sCN5sHqMpoHuXupAmvtxGDqiQrMCfdH0pJDi
nwuH4UfWE3w0l/Mn1LknMh/Qv2Z6e9LSMnsKOgw2jEx42fNnaqVyG1FFHOBdqY1hoURpNZCgLFBv
IAKFFz/5QUreJwJaLKmls+tb1HN/h1TkMDQvmwwpQ2I+uK2w99IfaIGR/fV4CfEaet00nNqSV7sf
veHk2Gl+KHRvC244XTkdRkJ7qhNjpQRvLp+sIcbB7MCI3LWPOYIE8Jb/eX95uHjAcvZHJo8oMIcx
uUjtLJy45rek6ADBBTbvw5zpV8tBtlmpR1hgjLckS3+39a5tMkEUX95QQc44TK+zEQhYnO4pzw8D
XMET15fYto3nvqVo6RfhVLMXHFzXzjBIr/ZrlMODUVzzJIGI+RjXhnaNOaxCA6ri2mhavl1+5lNb
7E0T60MQMS6GCuWg67G8O7k8JA6s+SSd9f98oidlX3xAawdCOvxirO/+PnDzwBozK/nf+kpiBNHE
udEo7GIVJEgIAkY9dmKKqzGUxr7jzbliEYYfSFcvBC6aVxoY8wqggGqgAuOetO7OLez0TkaS/GqZ
Zv/5SpBs7iQ9YkjG/kDrIralDg+bAJSNNQkDpZhJ/g8so8NC54+TzlyPUscFqDCpk9X0NvZxTe4Q
YjYI9QQ2ggTBPZMuG5b8bpSq3cSNv7MyUDcRZ8xNTv6vSLxs5/oLrad7UHoWhVMz/QQJOe6GsMIo
0j24myn5C3PB4MfL7a2ukUuIFnnPCuxmseZERajjbo9AyNpxxAJ0wGI/1pil/MA/tQ7DFcvt37Im
VF6V/Opk1WIAT61nVfpcKEx0J3xwjoyyPX7t7Fg4iJVF7mDW4uoPBIKECHnuzrNVOJXDdTThZFfi
gHiXQmdybliiHloSPUQSrQfDhJYDhhGDcfAwp/FTAdNh3A1IpY9p9GE7ZfDoGPAzzY48PnK5gxSd
Zm91aBrLJDq6UU/qJR60yk51TpWZ2PEuVLmVMyyD5F8o576sm/3sV3R+aLcG2HYO3J4qmeqwZIVV
WosvYNReyxEE3FwQVrWISVofo45Gze9Coq94pj1rEYuo8zT65iYFgwrjwr/aDT257kMMHtSEge46
wUJfW61+KMecc7i7MQwGbCLxoQMXcNH5rRuvuPaKeHor/wd+Jj41c52u875iVVa+AL1gCFdsGzpj
1690tMEiW+dd/GlmhCJXLToCt4pOgTLNveYv1878peLsoOtMJHVtbs+9NbwaMeqzhnAKowX/6NFt
SSE5jGz06z7IVktvmlUm7fbQ6qwGbSS3+Yj5LXOchwoeLCumQVuXnnfR+dRsjZQwnam2vWWjxLAh
PweB/6iZRC2P848J/WrFrAGxV9LH6wxUXqgVr5MLqQSxQrfWdWGf4sk66ZgPBGfkvVUPd8IW4hzb
BlDAoHsZCoV0o+SfPjX3gT+T36F7zjWWjPPmqmYKj3LsCJUYmmQj0aaVJNOmwAHc1AwFVADmjMkh
IfE6ZM2xqGndZNM7wXtigm2Z8u4cOEl7FzFBR5gBpN4A+8gnAJFld99lhfZO1MPO9OVjkZjXputa
8KHiqGH6w4ltzhs9cPjrDtmVcq3b4y7XDr0+HCtDh3xCqstxcOansRiqRw8v45mq7aW3kvu/8u+v
6IsMmR813/zyrQb5yeBSwNbVjgXEiErI2vWL0UD3ooIslClFLYAm3Ul7FKn1/2DtzJYkN7Yr+ysy
vkMNhwMOQNbUQ8yRkUPkPLzAcsQ8wzF9fS/wSmqSV0aqzfrh0li3WIWMAOB+/Jy912bb8xIGWHl5
NSIbZEzVrRNz2lqq1zvGrSABsw+zq59UBHggcAOMIE0Hq4/M9LY/e0R9xFZVHkgjn7g/PqYaTqG9
SQQ60on3hUu5c83xA4kAvn/ld2vYn81miOqlWY07rQIwNPBzo6vVVPBYbDyb2PN2+hRT04E0yu/4
wjV9faZVtj9425Yb28Cx3NTYCPd26364pe2czPFr9hwkWNNFJwFlYdx+FWZINGRZOVemJpPemE46
GV47Uh02Zp0gMJus/TSWfN+WjTF2aL6JuyZcJzHitUd8bBfdzg56rhglKn6RGm48TSswPP396Kbz
3tC0lhN9xihsrTKRv0ST9SNsV5JkUMlNbtHcyk2E9wmS8KBAmT8zm9Ooiz1WXNLEBTpyHr8TFBDJ
iLmTyXPLIWLbJXW9Afq6+vLJYWuzTxioB+3i5yoEN9XInWSdO6LZArMH4Jg3xhoJ+c60GnMzg7Rf
GTQTI3hEaqzJM1Lpm+VO2c5OXiHbhftBA/m1dX3l5wJhDgG5fqE5/LfGQ5UODOmS7EU7+ikqCZWf
6NbajnXfzoL5crulW2qWWfdiNta3IFz4ssPs7VtsgyaFJ1yRjD2rAqxWS32aACdoARrEDqBkZs22
I2zU6WFkS9QpnVvczrp4jRyG6L2DoHAIGVx79OTxUbIAQt8glTS+mLoEwDLZD+VP6BrBvkjIrDcF
mAE//JZp/hJPgCi8CHMUXfxDpO1wWxEiyREr/LEHa1z3KTZ42xDfpSLg1xzGd+Eaj8VQIAaH1Lua
qGQA3F7KBoiTP9jXUBYoC8ryy25fbEXYxOTUH7VP8R5MSxCLaN6mgFJHtGqrdIkqDF1RJamIe8C/
h6UJFmTtWlneZceIuJyiYovEGy/yHOxGQT5CDnKpXpUPhuKErk3mL0X7woEHq87E/unKOxAbweYW
dvh7k9U4fcOMDj8LfKCGFwDvDLe0+x2Wo9yHGZ2mBPeZySkSHoi4E/FnGqqHzlV7u5+fppShUt3m
ks4CQ0JRM0yxj7abEnGveuMiTSKCFV3Gll1CBVO+OzpCmV8iexs952axFonA2jn2SIhC0NwmlkOr
Lqn3cdyyuHh0Wf0FHdEWExMUYe6aCiP9oJefK7aPboXdxsuWPMlIPtmANVfKIZlEfTZp7l74y9h3
rpjLctz3gBlkZrO12/opoRrdQsPYl0VISgP03hSqaszKQC40oRDEUUkCIwoGwE4lsx01FXNmRTvX
nbDhWXj0RYq9sR3qDeLR+2R0TyHCwd4D5UrxRe+t9y/pOmPsncxdakyPVY1Jvoky9puBC5JmDO9h
SpClcG7JgubTXtSc1nsn+hxTo/uWSkQ9JGM4Y+3Sp6WZUfGj5UH8Mvbdw8TWCfhFHbzIrLehdvcl
y5bKORfhyAdeEwN0zM+pcq9KJLEFh36T2AAP4o9Xcq+TglNbXoVfQIJJincrrBvmZY0LADwHnNIC
tWYdEBQl7uDSmOt+4dQTmV0QWyOq4n5oUGwYxVoL1zyI6CuMxs+crtPKjpG2c/okggfJOcscGlZR
v/uEWK9ERbxHPl0UprlPwPA/xGhGBw5hfJP1Oi6GjFCVnN2FXQlUT//Ugck7RnSXeI0Zzpo5Gg7Y
YtF2msCdgE850fsCrlsTN59mj3bRHBCqvpnm3dBV91VRgEmQjb0GO7xGV758MSgTm2m66MmVXhMt
fDDrqN/pgCD3IWlu7SR69VLfXDlsUqu2LU4ksubbPH6fCjKlYTOz6U/jrRnjWLCCHnUzoDXq0Wbv
JtmBqoo+MPt305r1rhv5kmq4lObYbU2IwMBecPe56X0R29iW8o7s7Z4oadPPjrlvYwVUd1WFesRL
2m8S4lZ6cRNiGUOjWNErTLCbknuhkMndDrwCAdxjVOL1Z0Zcz66xNXSI4J4pC96w8SqlL77RmklK
PdRXtJxuEywPh2b5/noXxo0YOYhGfgLQGzurUA+R51ymHTntHDV+ajjlGyV6mCnFZ7q4/qTt1usR
A/HKlPazZXVyVUxLeHRlfemOHNiR3q1LdUsqRHidko9DgHByIyszJwbb2RmheuaHnJkQJi/ZFOUg
k9DcTDaZZLKnX+YJuoa8APuZ8Be3wcCK6/fk+sxBYXMNTYz6M4lQhDpqwyl6XS0VHhCfGgUL7KlY
TGKtwUZMCrKXtKkdShcdTkmU88pFklAZ8IzJKKqQT+E7MMznnmTtLaMDHuSmJpe3rI5ZJZuTkTK7
gnswF9llxePkSTUc0lFf+ixSFoI4u3BfRKBPLM0nHfo/k2IgBxIRlRv0qMmy7+m0ATqMJDt3+jbP
utmHeXedNe5z6hLq0xf7pPwIjeqKd/Wt/g3RQ2+ywGWDoSnnMSNayQutqyzRl1M4nIvAqgF5dvdM
Nh3KRcw8fHK8xy5DFAcFFW4ZDfKnhgbWpoqA9QE0UMXuCkDhDRsc7ZFeFDeGVJ9DW733k7cicW3a
yQIBdWnfuEk4XOT5sXQ8TDDN88R4lRuo3hOXW27NdrsZtbmeDOrrtcGOQU2QyesBmsw8iH1Ka4JD
YBuu+eQ0RNSI08nuH+a2ekTjk2+KlvI/ErW58mevu2jZ1SnMSDuigW+GNtAD2kYnAsznFV8AgRI0
exP/nMtoUw642AavgmlouXcIhhGSoLRYGfH07GN1dljos+5msOSTCvn8gtI4MBjMzRrgYMobzjll
QsVsILdCgsE4jQRYiWvCMECzVJCmL52ZMHUj08UmSV1eIDg6mzmz6xNF0nMzMoyHB7Mt3eqx4KxY
JVF1SDPCKQbAK24W08iVmM7S9jQb1seMYayzw5ZZK4HJfUTxPxO8uA2XqvcuNxrWAjdjYmLViLEL
JdbJWGdr5SXZFhBLhOou5XQEDJF0xXIFNuwwD/6diHAUKMOd10PrRFyMjm7ZtTDMapSiLcK4hq51
Su+U5A3+cNv7h1qS9mAbHOl0YoEC8Z5zcTuQS8vrwMTE9FO0u82zt1B8rD54alv9pmskBpC8ByRM
u1R2B5HJ+1aO863OUvxOgj89dTnieHvckzem1w6xhcq6buKUmMARlXE3RRvmMDdVSAzkOJiISZrs
UwyS1dQLt4OXPbNn8CCHvkCYOfIwNupEi7Le2r66sWp9JdsnJ5UCsl6/8ROyRQF27MI+fsPqRdkv
yruAhsM2SNwrvah9y3hsdtBO77sSTJKfSaSeAV3xqTUvWwCKASKYPbxytGm5eEtmRvLStY55z2Ku
K3HkJWRZSax1EKmvKioDdoEQaKLHYt214T6MQVZWdKwyD/NyoBocZoHBN+z0OBycpqJQY6/25uyO
uR02IB9rFPnnD7oMOBFI+pFzBe1Khp85bUFqSkgnzD8e6tG6KSXtahOjsj2nYkfuyZouX7X3CNpc
mUk34Wjqmz0rLPmovr8zUCCaGhO/YTOfDsYhvWqL/Kr1mXyqNq9IAKC2clpE2F5cOYeEDlUWsrNH
jcZcADRKxDh/JhntZFqQmVLTltdMVGdbvydlCqzqtsYdt6Z2wWQtcTACej/l8bjj7JcS+PlemAGi
V/jIpUX7tZzB2JUDaAc/sDbQ8bt9kdKdETnjjzGHURHM5GOGTxlqhXSZrgeFvs3ZpMkWrHI0cPDG
GLCf8sBPt22PBlVE2UPhcWpDkIpMCVs3oEZ37k+RwIASkK2wMlVx7lLjy8wrA9+IO65Dr7qdjfKy
G8Sbpo22LoN4WiW+OP/2K0iB5abI4JGGzBQ2LqOUVRsP2SFkyQyk2a08F+FWO2F2DLOQJR1cvBkM
O0tB5qkyRuLSTH66dgBBC9euRVFP/PIP6EmkbpZHgpjEy9fO/aO2qguKu+KgfAQ/iYO9zarQNEWx
rXemQjlrFmcdI2cKTfRqU5LsZuyYa8uFCtgL7xgu21Vscud0iEeqsIdd2XfXIu4v0EQeeyMdz/E0
/tScTKkL5Nq1XPbMFu9AEKDOrtzxNKVYxkiR9zcSOi2iSCRBMRvT8njAbqnA2iycnZJyT2bdW6y7
cWdAB2jskQyjtP8hduW5D+x8K41txwmB13SYNxo7XGVR1w82oEo7Q+yRIObxgytGRYwfvHjRaOOA
YFnsu2+TjPUc4tNlOxdvWZVO1E3drTeq9KSa4jLwaqR2EAfjtMmvmJI912Y5rJ0ogiC0sK9ppVK/
oNBp5Ly3Fd9GkhvPlJrTZeGlDDVmTqFeBEQ/4ZUr5UQSkUrOFJVjRnd4GgNBNVaM+6rPD5TRJ6OD
+GDMprmeVRdt+Msk4j7coc6hE9GhpB3Uwojh3QfJNMfjPon5ix05Exrn4rst9KaPkVlWuZ2ugb0j
gSOZhPSSI49IftGbLq2ZyNkoDafDmfgsCkBCo4EOBrixcnew0fJNSONr2aIzMT8r3svINCKWXT6H
WTT3QVezwxUlRyQEfgTYRWczw5kyYxEPETqxy8esqlgH8oEIh4KoXZIfhuMUwxmax5+Jiedq1K23
U8wfTqYwzlnihFfobIHkJM+DHxM5EcsY8AP+8TqEFoS/o24JFmhsauwaWiDDNZRjBA9q7B4tzphN
THDryo+i8bISPPz83l00oDyCxZHCuuVHH5BNFpRVEtFHQ4RngYtHplXOn08wG9bhmSNhfLBV/aBK
IZmJkW04sjTridT4PDznGYIWm3EfGA+OqjWYLR0mGR2S8tjUb1XyZtadA8dz3Piz7yEvsD6m0vmw
Az5HW0B0IXoWYqKTbqUt3kYnvWsLB39noR8bhaN8LqDEVkAs0A+xctMRSTPkc77/7nkBKkPrWqXp
J/r7JyNQu75M3ibOFuvR8m6GoIQoMuIMJdOZV85EvUDw9cVkwU4U5DfKQhOYXq2TsmNQiFh9N7Wz
fhztFpxzORHVFV4h2UfQr8tumxazWncF8l46z6tUBOwk4AZ3VgC7hOd+nYRq7SCaH1x67HGIrb4t
E5CDHK56TAuEO4Yo1nW/zxgNrmWb5ByBm0WctPwXHh7LNLwTpES6S5Cwu7RsvebEuGpcYRxkVU+R
TVodtKdO/FRNjM41C97ymGjHGo8BAM5P7AoIS+G3mvqVGcQGmQK0Y1OL7ZCqjykb7xH04I0ky6hF
0mpN9xlz/I1r3PrGRStpkWYBzd4iK9Bcl1W5VrEAfZfBymv7/pgHgXMKqdOLILYvIhYUlFlkC+RI
seec87JoivUUwn1wWtiQTGb8uHjNTZqm/dQZLEE90cMexb7hDFtrHw9VtCZQyDvUCPLNpEj2vpm8
0S+uIEHAse2c/sutwGooTH0m2UB7KODBqoegMeZw2PICsX2NpQg5OR+JTj769zouf9ws8GF4B6TT
DulTjQh5yBs26gJwEnqcbdxHSKuBCg2eT6O3O6cllsHZYTKoCPkDpKhWqsLZaHHjDV8cBuHBcEMS
xw2zTG5JqlJsrCkHDNSH7zF2Ec6gZ9Ja6Dk1hGEW1nPfIOasyTWiNeQ3K6TWIR3kedu0QuGXItM0
pvu5mVBWUneJkgoyXcf0pVcqcCj1KoyEvUN/KMAtHEWoxqwQkYzhLbb4SHxlWflYwxIrLAIFtAVa
AKcPdyFvUYiMJ4WacWXb4ytp3PhgyKBXdt0c7TZ8N2OcleTVurrdliYsnKar+oPlmNfB5B7KpnkQ
Fi1pRocAFMIrzXEXk1HxVTXhCBDLe5W5/16mDmjb6sb0kgcdoYJOjboAoZStqSH3rQS9NUDrYKzE
VN5hW+X959UwcRFhrmTgOex61eAeIgQZHWeCgIFukIkcpkoNjLsAez0XJCIo5KPd4V/uiSqtOo7Y
PlNijGo9610j4SaMN7MqnYX/fWukOLFSlMLCtp+aribny3Ez4sc/jOA7IzBt37gCAwFdSiCBuH8b
0wXh2ONYidBkhX156ib5E5NP3vUIDqNq1MQKVTsmiqii/X0LcVMZ9hsTwPfQ7AMeO0jnwIxzF1ls
iD2mCChF2/rDiPWFIUv/iJ7nRoVNdZo6yrZC9rdGj42vM2jThoSUWadkhDLnh/EHFqan2YoNfEhk
VFXuK2oyTppTfcxZOeit2khzmbI0uELW/ZhBxuqf/Nd+sL+VstiXeo/qioZINqr3gBJ+3aPvSWdQ
vLgrJPrFYJ+ac7SuCkZDA7JpbF/jzm55caump0fl2uSHjb+tW495vhDYjxkvQdBjNJ9leIWmZ8eN
cPaID7DcmRMLGI6HH6gZcAv1yIwxl/dJwCApp7XvejTWhePhJW3exgy//OCYYiMgsyg+QitKvI8J
MDffBnPm/BT+JDddINZOq08Zx8f9PAUPmpy2U6cPI7zDi9aqdqCgoqPTjZ9hoxKGar5L46VY+27U
36OqRyU2pJcZK/PkJ82+HsRNqn0seBXqzAZt7pqUngsDdFnX3euGPLoRz6NtOz5jkjUU8FWCgAgl
y5le0pFQCEB6NeRvbbaLPxRmXZwNj36Dd7AzhqeM7g88Nv/GVuZtasPdaQLvg1WZXrCcEcZMbF6t
oREshaOxCapN1/LYzAGUgYo2EqUjBrobAKnTu4Srv0l0zUrQwrUvDB2smdt3B8oO+gKWHW2kX3wU
FX9BlD3VzEsZaCLRIrByrY0OZA4xfdATU9Dl6UXcY/JM6YXJuEY40dffHU3iYRDfgwFXrWAV5SMw
t27ZT9oJxY3V8IyPM7QJLCZq5lDmxGpbN7TkG6ySA1P0pbknamB8Ix2rcpx2XgYms+0pKWCrb5nS
XVYeK6xWVwafcSUbH8tcOO6dvCy3Qz4StEKlFfcI54uYDLp+MN9yNQLrB4FhIxoj/BL5YKIBwNXe
Jhm9fTOD0yk5YGyLxHgaJhatWcHBwH4D+YGem4fUouxAfA1z/jzP+yQtv7vBvbBCrpY5cj+BsuJC
tF9Dm8EfmS/kODEp64JjYZCQGmP+yhBn+6GpjmY43RYjvBGBaGflAi4tTeI5s9jcEqkHtWKb5Ejt
u36OmM17jBQdpu/tYxfX9w1yIuAVgJy6iQ4ZQWqcr/ZaCiDwdb7wI4oTxw2aKtLZGpx+aGvghBoR
XcFYuQzm+YGVpl2lE9kBCSt6GysSCfPlYJziRLBUtpsMVgGncY49RfjaDjz4tXBwVrZV3mbDyZ3A
aqv4xkwwc/TzSxm9jiQK2j0qOcvklEzsOm+fLa9iuqYUWCD8C+wsDtELhmQEM8ZM35nT73xmPbw3
qbddHo4KrwyTrBwlxTheReWryQ65tpk4se/XLxbdnUrhEyyT6SnOdLceNSvLYJdw+tdxBEo/Gb/4
KYgXc28WE/AwtpdAuB/rLoTt1GzT2O8Pc2HgBKWnndkAm+dweHUbn8wjRdiziy+LZm0VuCVYW/Pc
+Dd95AMNitunyIMr6t8X0fCRQtffVS9zQrVSdQB53UpdW1n0QtG5RI4TsKftF1ZQgSZyOM+dcTZA
hyJ2oe1cX/MSntzROSBhJxdeKEw2PpP5oUi+KoHbGZ1FuLQRjJqgdMFRe5ZIjoRPH8myoKe6gPyE
Kd8ZmW2MKGYiGhcHubBZ04+Rnuu+LUrqrAEHXB/RMS38pcU0HGJdS+Baew5NULIs5e1rxwHn24Eo
nq1i3qhl0tgZTyKrfNwzdILCtoyORvWYZSNocqi9FiUTRRSUEclQhinO3mxgPCczK4np2vQARXcS
zBenHu+UHMJsPdXjpR9md2Hu/OTzqcKT4vOQx3Qm103ke8CAIKurgQ5tRHuHChtvX63aQ5b7l63o
9Alr6XJQB7hIF//kefazOfOKp0XdbxP1adig/Hynvh6EwKER6odI0i+o+uIJATzWpoA1Zqbbumry
YGMSG8ve3lYMAAZmUC5TmgE2NXy0dztlvoT+4MMLKZscb3zIaB1toqFPYBfQkXcEXX3KrHSjXbi2
3OymPjOUQEjg2V+5Epfe6Hs7ejx4LBoczy3QhWi2N3PtvKsQbyIWXAsDK4clhlBTSlNCYoWKC+BI
Y52C/Pcy1t6Z/5/8WLrdB8OYviPZPCeRs+dgczeSHFJZAd5Y+8yb3S9R7n4eecDbIoc2OPZBL9Ab
Bjo9wlXePGEdQocXyaVZUgA1D+Oc8NgiMPbElXiwT+USxXuWqVWfDY3P0Y6aY86MU+UtOaRhfy3q
Lt7WJQfhYQhIDq0+R0YExsTIKolcRMEa02PW35QYszi8j+ADCmND/cInFak4mjb9Hsg0R6rHjeXT
cXZb6xM1neJLYj0gwmDbzkzTgSkam7JIPqPRuC3K7D6xyRcMkA3QE/4sfYvYYQqzqnMO6C4+k8ZP
j0jZtxleO0s2ZNH3ZJ76Sm2tEYhXFb2TCuTCmykuHTCqeOgCDykkznWBzRFq/rTKO9wrbQ1o2kfK
zyDrKjRn40LbxiOinI8IWuU2HPqXKR6ZAUSPJuDbtc5xZ4j7eaJR4CDymMmPp3qkJTDQbptHlxZf
lgH7Qz6bVulzkFKiN4hrSV8Sr1Yz0REq3tjfXferGJtH2VCqGwGRJUl7rgx90aUcQMqxeEs8eIu5
ePXGJOWVZMCfNpHc1k5818vn0swOcx2nl4jy1zrYCizQ6xRDV9eCzjeG916K16LpbuzUfmoFhWQf
ywuk1pBCy82IBZVz+zuW6XvRoPZpewuMqJOQTYlmVjBLcJXmICnMa8YE/cai57KN+WJNbZcIK4qb
hi3XGIunqXOqC3fgX+gNXQg13MQ1+m8dwsWfneCcONjHQ4BKWPkgZIoxvdemxyyV1ubYPQY+rVPl
oj32s/SlLsmuSKqaQmzn4/uL8H9XO93AxsHegrNsWpgSkIH7LL5UMQp2PEAskM0IFQIOyc658Yqe
SftiyrBqC9ikXb74No2PaXoOHVCcVhmdAMIUXM+ut5Y+K5eEI80QwcFmvUkCQDGeEJzkpxBbrl52
UJpfQ4SzvbW2/qSeSE2BmxvTNMpfkDzWu97kSnRFUK+jHOX9sRW/rdrxp5jSaz/365WVT9c9ErBN
3CQ0ccUHgsb8ZPkYXRra7jyesDqks4tSbO9BoW7MOHty7+kJ+gewphCQE8SLREd55XBTjd15zlS1
8yjJJfsd5eWM9d9wjjJnrFsnN0OzFDdT+NDLdN/1vbx24DQpCxO2p9njzQidnBM3R1EnP4IUv7Z9
ytLqzY26CMqWPpcBP1I+bGzffa0ky02NVHOTRd3SOK64wdI/BJb4CQZGQFbdbMSQ0NsicXQVohVH
WLdT2rkHQP9UaThMYKI3heJwVdTGto/1m0pzGirDeNl1WbErdGdt5g5BsrsVCQgMz3O8jS/kSyWM
jaZU2yAyfExMurQW8U8bgwy0FcmmEOAG1FvIP7HduAXu6vwrYUq/iT3X2tkomNJFiify6YsoFAqP
bnzQ8cx3RxNhhYTzlFnOvABdcSwvaDAXpNhkVmIFbV6Jx9hDB0dr+7fQ3GJnTQwswSYs2UHGsYOD
jgxhi7HuIyRKKg7cV8eGpth79BJ678mkVb+vFKPHEnrWBb7nolTVGkVDAxelfapKP0fRCjIi1PHG
XegOGQpnXLGokycfQqtRPzo11BKsnNqGgaKT4CKP2LfNxGBXUo678ihGAolqNYiZ/HatPiTS+giH
ic6WhDtYY7oFxOGCPadvMN7G8XAYko4G2ELxmmK7xiFevdWVyw0pCGK2Uuc7HNTb7JGVU6qY8R7H
50jkbBFOenlVMpBfZx2bQCmdz8l/TcBeWJhpNmC1FgOZ9QCuN1mPKIQ2Eg3/ZjRM1DHuYtiyIMfl
JB51TARH8GgbAh0w/UXYsbwoeta2qzZsl0d2vWkjQ+M4N/6dIenxYsDwG3sPZ8JYhUl6WS25Zsw2
sNJn3iM9fTSO3cyjKQy64ENNQAm1QqszQIgATRnYUU7W7vcIEp68HrJ6BNY6RuLMqR7HrKCESeD+
t0A76QR2zm0nv5xS/zjciF2fK28j0s/Ko6FPatE6Q0kRB2gdORjqtd/D7CJwy+5VxqJUYD8rzR17
SEBdi6bSEyOHJVt5uNwYKLQF0U8hagl02HLXoQNbG2Fh7CbJ8FJa5t4sWwFlwj3PfW3tRQhdoZzl
utPj2pb52Qlf3KG9Ao1yUgD1kvrRCH5oLJ6lld9zgI1hTtBbVpmzTZzkUTvM+Joq/sZT8mIRmwQv
URO3IIQDUgUAgt/PuyliHhTHlXUwDflINFmp8pNb4mOpoor11arIbOBxTruFd1q/FZpVe0Kf1SvU
c64AboUifQ7f6xAJZTupgoFb9Fjo9qCXBcXLT0ajv0Jrgn/Nl14m8GjQ7qycL68y3kUl3V0fJz9O
YlX73jIRjtkpeIyZMzdbx1XeaHVNk/Po4Au8QDiKCTkwqf9tms+1wtBKi+SKwRmLtI9kPAuAZ0ev
tmO8jJwgdqovn5B73re+2eEQu/NF2+xmS/9YI17QOiWVwy6QolQ8bNkC5kAPgvxHHT3X7Y4MUGbu
Excf70aUP7kgTwBeI4OrUI5HejBfSJu2RfjB8gVGfMHgLO7J93nJ+hvcZWO+W9wuUTI9zyJDyPPa
2QNDUUhZZnWMISfZudpHIaKuyj8hjEC8GFYX1Pn8OOWFxmyJrwUMKVBie02GwKzTs89CotEx5jCl
5bLAY/ucg0Oj00Pv5681VUE8hqdpTl/FzJJkjLvSe20sjuVDAAVDRh+pwT70WRfqVMW39atThWch
nkP5xht3MbALZjCA4DMyGfQvkNRcUxhtkqr5UMAkWpIdh2cMswT46f7R78crxvSbipBWjXpw4Sbr
oXipa74FzXHAaZsTKIfUztY5qgM2GapTcz92qIfFVhb+zr9hNrJ1HJASmbil8HhrenvrBeeAVqYf
2rcOpJJCUjAsqgQ1MoLQwSnIwBnH+T0O7tHVP6FkDNr7cloNJPgMvjiqJDloK3p2KjAOFKqab4YT
6WuJ6poyfiW1tY/c8SFs04siRcdZn7XVf1niURB3xGqyKuJ0m6S8nlBHbXU3mSFnlGkVkSSti+tp
4gj0/ytC9XP8t8+SxMo4jLp//5+lNe+/y+v3/Lv933+IX/33P/6y/ceviRbdvHfvf/jFFsFXN93q
72a6+2bN7P4zlHT5L/+nv/kv37/9LQ9g/n/95ROedLf8bWFcFr/8x28dv379xTJJQ/1fv//7/+M3
lw/w6y/339Nn9J1l3+0//aHv97b79RdH/avl27Z0bSbztmspclf/EcBs8zumZBynHI9/EZbzX4ms
hvxXl6OziQ7csviHaROL3Ja6i379xVgSmC2XPp2PhFsKV/4/JTBLm8TVf0S3Lh/PsR3HJ/tVmMJT
poWYYQlo/l0iK7aMmEUc0oQwn6Gk3QA4m3f5GD2ww74pUiWuhO0/mjOnNcLrwM1q/80kY42JE+zk
kW7AUFpHnMgn9De3ppfb10UbXDWkVIkKrgPuDhLrKSVk/gZw7BjAtxhH8362wXeP+hlR5qFy85to
of/h2Hhqpmr9u1ty/seH+ZdC5+cSJWD76y/iTyHT7GSCTFnwbETOmdwOvunff8YpacJMG4hYPJ1u
u0V6OHaHiXStGs9uGGYcxPxV69ivQtmbZdzw19eX3OM/fMcKiqcQxNThiJPKk0sq7u++Y86jqsqH
OFw7HeKBMSjvCyc9lkZ5nfqEbWXWRTckRH85l3bsr0uZXEgS95awhQrcaZ0Bi6P2n0IITHn7ANvj
ZGXHqOBYnKfvSRG9NQp3XqXbq8CdftqWopEaY/RrVL3+rg7G67COFjO13KpoeqvBCDXRz998yD9G
+zp8yR5VLI+lJ3FiuOpP0b5xV9pTP/aYrJfouMF5H2umEK2CQVMPbvgSReDmWsIHwnHewG8AsVQS
xfVQKvTcg7PJ6j3HXfrbPvSMSa0aAxp0RvsgJ9+sJRuc5oqJFQ+9XJIi+C6vmbi/DC6974qsYO+2
ql+y+Msig+evP9nyg//+DeGD+curQXCxsC3X+9PTkzb0fUTBB8uG5Kqa/EeCGsk5AfMgu7WVkXwS
+pcy6y/++rKsM/90WfqlQkifq0rrT9+nqrJEWZKJNxFSvfNkASMbk3lXe4+aAHQUmpu/vp5j/vUF
5fL7v3tKUR/TFW64YMPpzFLdZ2HRX/M+ujr6nvL+aCG2ykYmDyJ0Dra+6hEGr+sivBUjMJqOln9P
ZqTjwElauBOmv8HafEKPgje3/EojYPtLB77T3a4euo2bcnAVQHegXgqv2uZT+mj6YQjOVhML+ZKU
1YVHJEVVD3ho3bWDpGEeTcJojRghk71HH/FO//wj6v2bSpTolXBPwNZzMsQfxvg3i8g/v8MYPf7v
7ZB/Widdf2yR+PLt0ICx+ldLZ0c12fsO/NLf3Ie/uQ3WH29DEQZBak9cyMw/LIASS+3VYMf566v8
edlfHmrFOys5BXku//zjVdzMo+GKVAYCJ3kboMhK//avryD+mwWBvc202KUcy3H/vLOQgVcOscec
v92KXdVfIGkZD/OdvZpAk22Bzhqbv/vuxH/7sRx38Z+YyzvLvvn7Z7gJIAD5Kdcc1iZjv/28adcT
LZoDyhcK5G4bd8wcV3933eWv/fMSwdrnKeWy8HnOny47S89up4hvM0YmEOfyNfTcTQdorMv9fZNe
/803uzwCf7wcm5npSv7nWtzIP10urXw/HiaOG80GVcoOUNPeOoIy3Jc741if/uZq/7z+/fFqy0L1
u3VhbvqKmTFXE+OzN/IwMvEe+lulrmMiB9X/Ie28lhvHki36RYiAN68EQSdRnpKqXhAqVRW89/j6
u6B7Y1oCGUL03HnomejuqQOAx+TJ3Lm2cRIs0jzqb/SXNIc3m1AzjgndSoY17IqkodccRelYClep
n+6+f7Zp6/3uQ8z2SAuV1UBzcsBveiS04baNUW328P0g5yv/8/tb4mxf9NpaKLp++tqwwHqduiAe
JZr8E6PAhZNG+v6HtcTZJuNFHpBXi6G0gSikrlwkm7DHFX10+u630f8cPFAJBVfJieRcPtZBvPn+
ZRcfYXrET7+2imVHPcrT28bRlT+KJxWEck1ROxD2QnSlWOTQ/HtRp1+JzoJ84VtfCNX42FAwDVMn
bBbnXyCqGs1HEBDY8T7YaVeY1a+RzG3gR/ypFiaPfH7gfR1r9qoAo+LKMAb64I7Se3STPCDfxcll
Tfn5CL2Brd5GCXNNGtj4Q2/GTtt//63Pd42v48/24IK6pB5BKYM26k25stIZucGnJgYCLfLDWFp9
P550cbnIEmGMjspOmYdorUvPqjEyICC4A0ru/A7z5DVVuy3poR0ioV2wMRYOmvMtmRWjSSYSb9Qv
3INm4VOeVgZomgmO2kXbNOl/6bV6F6f5a+1JgAiU8DRkVBsD67ExyYO1A8e4pCOejYTuGNPV+W8/
AsEcdyuRoM7UNV2fPU/nSzI95+hD3Cx+CDECIO/Tr5UuRvLvH4Qy2+kmbYZSvkUtc5XiOVFl0F/y
1Aki3AWSdmE3n+55XzcxS5LpZjdVmQNZkee3gyrpwD5S4US+VzsqUBuSJ/C3e4gviOhaF83xqDqu
QgomoT09wAdAfBAQ6LU4kLeCYA+mZRtw1TURLmVbHtoY2VMg7RFi38ZN8BjgABaJ1vb7D3k2e3ls
bjVcrbiOGpI826sGM5IGD1UsOgNcutofyPddgQa0k5L+603Bkmk7slC9iipX5nnsVQCHL4BCeMiB
mpsxiLc1MvCyLe7oUJ7IEr1ROZAvt1pFMRIq+vcvqp3/QGR2LAbWNVWUISd83RJBi8UyreAIYUvt
qg4wZlG4n8RJcB/Q7IuD6A3tt5S0wXubiOTEOtsQR+MABGcNjAB3eKCXwqlQKDIrb3H8A4+B1cAF
GQYyWk8qoqFIFS6lv7LcQZe4M8cPsS4i+gbFDrqr+DUUf7rGSTKggVkvcvgeSOBpqQ6bpMjrcttO
bTeWtmkVx6hPgsotC7tsz9gV/W2XqU9+f5yYd0A11/FkKCeayvH7r3RhncsqgZdimgoBmDzfuUvA
eEEmIhxwAYeSvITg8Co3+VU0yOsMxy6zJ4mV0f4P7QeYtkF5NEq16ybVlnacs8CT6fL5SWb7OqZ5
MhYDPElns7CpP9vNFiCs3dq9Q7EXg/p/fZLMRpzt5Fbfyh6tKki+CcjSAKgsVIBVTv/3c75Bk7RP
d+qtcN8/I2IsDx7V0U24sBylszBteoZpogKUNHVFnM1SCtdxir4cXZ1BkzHaljV0n9VkLkXv/loR
79wQh/sT0rubMFGfLLGjhxIlfaE+JuIfn4JlDTulMpOtLpgLP8mFZyNVxR6nGNyfSTR9XUFKARpF
bCcJy1RDGZub0IDzS0Je0w1HzIEt5qjL6n5h5Z5Fbhb5CJVMGvc2nah82sI+xTK+GXotRyyU2Eyx
wWdRZp+68FAqeAuX9QtbhD4leCxFNEXDFGeBaNXGKQJ3RvKHR8T5axVtHbb2C6OcX6ksWbf4ncmw
4K8izVMRQ5Z5mVrCyh8yEeJs5L65473R4mFqro0hzGy3qt+gIjkSUsykG2/RO7/SMXv3/VqXz65Z
iBc0nkLhYsORNb/v0Ms+0OMyRWmTL1RaO5VySPGVn7xvoLKCky6hn+abMjLWKsVAwNRF/meoTk2A
Vi9t/EMSRNzkMXDzdew0RmUlKwlKdWCd/cgE9E7fP/GFL/f1iWeXmGiQ+gqqHYJQLobttWojkAw3
5S7a4zQkrKl3Lkx5afoTv9xNZt9oNiVarRyDAiuWjxGZc92ztMpv2yt1Jb8LW5rfNvVW34j8t2n/
/15Wn91YEg02QDkwtLoNduRh61WzRRW8w25yHzu6u1YWJsTll9WJLBUDaCJX068rrTAMPwsGgrwa
mDhNx+s2T+yB5snCf8IKOZR/BRHtUki2taq5s+L+pg7aNzcotoZmvYIwuVFpgW4rdSHaU853Hn53
3eBOruuKdLYwhzz368BwfeKonqlJmndQrmn1WQ89ftxiS6dTsdP84S4ScBLxaRajIgT9dN0H1UYf
zHtNwY7BXcnWMz1h9mRboVZPo7DV0ALrxrYLB/rLDOwS3ZfQoBoGlMeFJlr64j7G2VfHKKrEKyQJ
H3ofQXCaravyIej+fv+Tn+8/OumAaUlqksoBPPvFjVEU8jwBwDmYDS4k8RrwCBXJYGlSnx+t081M
obnamAoX82Ae9Bq57ELBVZYmqC3S3ttxN92Tcn2FqMbGCWXhB5Q+9pLZOjKIKSxd0YmQSSZ9nVpC
muqKOzLkEMurXoYe00Ozo522lyjh0RyRIwGkMdCZOlVBuqwgCFF3o8+PencbY7/mQpMWlX4d9MQC
2HNSxsDOqqZa9kPGBTQDlaDd9sYztmp2qd8bangM0ZxpUvBS5+YxD+MD9MvbqjP2qaY5LkrmgJ89
G+lpgdEJeDFLMMlz6XYZxoRGA4m9P7hqAwE5WrQGEr31BLqag+oHQKJ3wHyA3v9ijaqDTJCRpY4y
oHo9vIYA/TujhSoFryygJKlGiru1chX6GCsXgXhfqtKfOqQQQg61xN+Li8PWgNSR+OJ9BsFdFd91
1bJLCVM+znfZynbhtLeihqWT5Ymutoc60vDTUOloH3c0G9GPepsn8t1oCq8JCV6/MR3fezYl68HQ
8fsVxj20BcCixm7M7/RqpOkZc2cdlgF31iimDEqHYtm+01WDsI2vklfXMR3FSZ7fJtpvC4tYjC1W
oq/ZEXReuksdTLl4ZQ9N4K+eyjXCY1eDI9E5MDjfOku+HUbhl+pFN1RukRAiUUisjrJv2jiFLNzU
unCno96A+PQSueaTOB4FQBhWJCOEBg7nRfWxpW8MZ8uVkeADVRZXFER5IlwbouzNRaTeqt7Rx4ON
KoO29cDxj5MmBHzl98vywu7DxkOSjiNbl6kefZ27shHhWYzhMtkMvIl2uCxxz0Z8vhB/Xjrdvowz
bQ+fAh2DUpJaljT+VU7nTOFuhM/Gmiv0E1xBu/vV//j+vS7t98RTSDJMwiuqPbPLn24acQZFmz6r
decAaqXZYkVJGrq/b/Op8YjZdjuafGmmxzNi7S6ccBfOVoY3ucZz1yBdNIsnc1ltumZynVVpIqJX
7TpzUTINnLJKpK9JwgarsCoXbjjyhc3vy6izncjQ2hw/Wl66f6X8H90Mz822vRI4XOsXwlmHheuA
GrGVvYvrjz1cN4/pdunV5fN79xTK/vPuszkVcJqN4chTyFt3S9+YfGh2mDU5wQ5FlV1fBYf2he79
bj1c0+iP6/wWuMMWtvgvYrK1sJAvnEab7c5fnmY287K+TGgr42l0zHajku6lxTP8PG1lfX3jKcz/
NLvRvxkVPnEki2z1gGPLlv4Le9zlOzIOq/xQnuLt0rHzkQU6ey8M/IgauLhg4PN1TCQ8Q98JrNxE
1+yO2lbcVFs9lunPgDffPsYedlHpVVk/+jiCgdzbhckvH169kJl7yzOPouXUJk3WxkuR0lI1/DLx
9YASK6KxxzJn1dP9ANgb50AN5xzAjElprVugCb7RvkTgExy5elUUH4uJRwVKhOpXD4PyTiMqjFWR
ZoxuExLjW88aiaJ8/KlSH5TwaabokIcI06QnOdl34jXduBg4NdKjnzV2RJegnFuHTMWiAIlaHGTH
ln6SpvurNP0T4LiHhY3iQmCCOPI/39GaBSZqE7bYmwvTRqG813tl5/4oDOcdt0z2QRJHya98uxh6
T7vPNz+eNdudTC+q2lL9mDD4hv7ON/0uuMYL+345zJenrWY+Fhda0ZQlcpuUY75OlM5yh042CQ3b
jbIRXhoH2N2p30GHzjfhZko6wO6QbJpUlT+Ip2z1aD0tbceXjhnSq2RZCf5UUZstkKpGjatpPANc
sKz0X80A5VhMDhE6j28+QdvHeE5ZOnQubcI6JwCZ3elS+hF6f1qWgpqaEv17bId0u1X0lCjZeCKc
wZdZ3vla9FuT98geVr6KZxrc/V53NxNfS8aS28S1I/ES0B8Zdn7Jy8Ksu7QrfXo0dTbr6mTIcQcw
p/OwX4/Y0+yiozWl89GlEqjSHuYXi0VAafrMZ1Phnw+izqZdNJq9WMXMdRDm2/G6uu932g2t/Tgg
UnzEq/xPiJoW89z1wutenINUHg2FFDtyoVmeo/Als89kQuTKcbeiZ3s/wZ5RDmyeSuI727peGO/S
QUi+ehIPsUEi1P4655mGEKabKXvPZZoSK5nn1VSnadaYfbxjo7FUgry0ixBTWKak0bplqbOTtzL0
rsW6bsJPMaL4zP1jDYqOItVfPLVW0Xt68DbZ0gRfGnV20iZ1L+ZhTxNpiKHAin7dDKiInYa2uvKe
Rsd4A4EbMOs3/cJ1+lJ+Zap/mdqkwoXVO5u/Cbzp2IipUej36V3htOtxzd3zylD3ssPh55AysbGo
smlrcDDOrZ4AeUQrf8s5sfBTX5paBvUbXVIQDBjzi70EoRsBHlNLNDWy2u0uRsIRpxgdQ2eaaALK
IQYIIJG50SFTmEKy//4JLu1tnx9g9iMIgSK2sJ9Qm1e/yD2sIw08o2RuYxlmZcnGnuFGlFkLS+rS
T/951Omff9rb/Na16nIElJ2oB9e/qQyA9QuTWpuefL5dQDMFla7o3NjN2XZRG5HgeR48vIxSDfeZ
yZtCcN/b6mi1f3KXjvJS3tVA48tp6tG0Hil4pDV/a3pLR9xaI991NFFbG3K6b5X3St4DhNsLDf15
Ba0WiJG160nlLtLjG0OWqsYXE1NXRXofJdqydeFphBnXo9nxs3sretWA3CY09YlAZWlEpdgBWaPd
jznq/wA1cag5DRAuyaCjz0jLKzdvnQrL8KyqDyCp/quZRx2Beo9iKOp8Ny1UI01CHeTctKmBJTni
drdChLvJNhw1P76fZRd/C1KZ5G+NqXox+y0ocFWS3LDgxvGvXBwDeUkDePGKRvJCnhQxpE2N2Twu
Wj8LEXVQdvzJ7cSiKgBhl6qvQ+EGcufKd5aOhQvnM0UrEipUOlXprNCJ4DTvg5z5pbt3sQtAEocz
zLMlaFpUVnsvX1gz57V7lKRcyESCEO4n/HBfF43Q1xgI6TRFt+qfyT1NVu5Gd9gXtGAWWrF2u+wW
r577EgglbQoL+8SFX/DL4LPvC0hFD3KF6aJHj37HKU+p7Ps5ci6NmN5PkyVLNbjxopr6+n70FIeC
CRGHGSlt6Ji+otPBflcO5aH8s1TOubABoe+l153spSqq6rQtftqAanztg04rfHqsgC90PzAGsDNA
lguvdHGYSRsrIihWrPm8r0zos14CNlFvCdzC1CV5O0VspGSC6qDQaaMn5b7UDHDI9cEYC0cSI6ej
g9Q3ZWeQiqfvH+j8ecBC8ZEVFbUlldZZJFPlgQiAhUSGWD579W0zPlrN0jV+Ojy/7rtfx5jWzadP
2+doLXUL6BZS/010Q1dy4GDDuY5v7torw26dbtM74M92wlNyqy0c7eeLchpcYaXLU/A0ryVnvZzJ
TUHmQtJh3uQRlPraGQEumhM/KOrufTE9ff9NL8Sl05go0InULPTks3mbgtFVhyEhWqI62T8VN4Cr
H80fMKdo4bIxgL8CbygJK2lhSV76MamJ8aYEEJY2z9ymVWJlbcS7Dih5gRS3rrZy4ft+/3rnC9+Y
fq8pLkTaokqzKRMBnmgGjbfLSf94wI+VxSDoPLD/OsRsxuRW08m+yazs7M6RhKNqV+hmJJPrXW8D
RsivPFvcVcFmKdlz4dRgZBLupsqqQBsyu9lNLd91KU8jH8DE7LSXGnr7I0xJGzHEH+gqS4kP6cLq
QBwjIkkh6aITA31dHbnbuDmUgOnC3q77vbSD6bLRN/69u/C7XfioikhUOekmqc8asx3OR7UNh4tL
qwygM0tuKiwQhLxamdrCgp8mwGy9MxCCUJMVZ2pTL8Xn9Y4hjl6PHQNhlre2KPYZLoZFXB9CSYe7
US3tqdODfzfebLboGUdxVTLthRo39bzfCYDweiHfeLiSpdV4wmPVtpB/JMMdzWyOgDefStE0jDDL
hjWshXiLZtpDpLQvsqn8V5/9n68x++x61cKVlXm6bhAoNDwVyK1k4XYw7r9floh8z7+DbBk6pxhT
aWq9+Prd+wZnoSGbFuaA24IEWsbDLLGL3hLEIUAKDrinEPAepTj9Xdf1vp4In/VjMdIRpworVfxL
9LK34Icrxri2YP6WUew06bhKsNmWW/r3J6Jf3Nx5IwCRqS2xwrQWnkSUXIcdODRjCxbfyl1bsoor
EwPCIUSI4Se3sYn7tWVdt9IE9GkPuTZht7RDqt0yWbYYx9PPlyQ//V53Qrx3AmNSEJ9q5NhlgauW
DyAJsEvuCrfAISlzAxAJreJaE/2Tlaf3MRhN0moAdX7JMuh4OaVfUbHuzfYdi9dHNXmaUD6jZWxx
IIQjRbMGVZzIircZotmRHSxX+0Nh0JInkC6kJBRi5jU0yS6O7qMIZiwEnTTbE7fC3AyAk9N+Rkv5
auC6sZf19CEMsAdQBjTq9ERm3UYIJzzS6JCf2QiS/BPK8yGfWOPdtvbv8OE7jFn/PHo6BtFP8C5p
SHVv8S1ajyluR8BwKjoxyolLgUojRV8EQmavCAfN9J4/qID8PzT3BurZPpXuYrShWmTgxXBndO26
VGsIpdK1WDdOFXaHnEpeFWQOVG6QgQbxhrrzQsHRJW/XBNgsIqxPhXJvicnVINMpaD3CQ7v34JOZ
QKLlre5Wv4K2PPb1gybf1d27b5rPpXLdpWjC4h8j1G/LcmliRJ8VJ4TzCDNAq6TUvHLLP/K3dPRi
PCJkYtrmaku8iYAAhPmjRIvT4JW2Fp9kaBwaDpK+CiO6XTXcqHrrdhBpvY2LyaUIO0IKW9ENjTgm
DiN4CAPDa6H2+O4jfozH2gu2kD9tqCLXufLmtsrKB9mJe5U1MRQ7OD98yFq5M/V7fF9pS983+ZuA
wlikEVOM3U2UgcrJ6SX9hVafoiII5BhwzyjbSfTqldUqHE9WdlLgT7l0Fg3wOnzlj8bSMKP8TqUf
UwgDfx2H8msmb/Qabyk0PkbAvILJ7hrWusTQqPFIaEyQc+Fnp78FsbxJve7Kw4MghnkhDS76X8RU
zZXQV/uC9TtxeSLmUuSvxYJpgQNfpf/GSMCusL1syhdRTQ9ZZ23GyLu3UCI2xb1VYmwHkSxWfiau
CVIwouWg2SUd0GINC5fB/5uY2S291A9eJT7QdX0y+/YkdD5NpHee9iLpCshz98F1GwmoFjZqNGcn
2A+IZNWtotnkSr3NTP8wVm81FXBj0G6zWqDH/7mKn0wJw9PglPjgE6ZegG7KsXMzAi6h1Rw/2mn6
5T8eEMBOT8Uy0w3IlvJaM5Hxu+lRFMvtRIen4+XYedmNPOhOa/jbnEpyxGTK++SqNby9WR+hn0Aq
+tu7qPL17iEHSUeb+UrGI6+0kJ4Qa8VGQfcs5mPpsWmTzYCFaTnSuC4FSCcAx4IB8L3IESRUCwOI
s7EFwiNuakgWlYKGLdQdU/3VlZBMROjgXblvZfib3Q9MKbIjmkA8DPrGOGhe8TMEm2dQZu7yZ7+e
vMrlvT8gNI5OyWDtQW05iZweUk+Ad93tEtdzkt508MDF+eXJG6/l9Eec5NdYOwKHjU+e5h5TM73X
2gelvnUH2J9gNWRUSVlB27oK8kKhvmFyQ6J5tlQCoN+03QcKxALj79TT72fiurIoElqQY3JxleCG
yj6HMPg6VycPLgUOgTlxcjZxg80AANcUPM1gyAdf/yEwdZKInnX+QF88VJjx+G3wZ5RkPlmwL7wn
jzyvYtyyi9Mrxvwab7EStpUs+IHZ7J3p+tcBQOhRsbbDKK07812qWZZRfVWJPqBk1y5MOn7d4kHC
ENMy4muyrmuRf+5ycVa0xCmUHtiZftcaLrkh2fHT34pZ/+q6CQjx1tXUNYp7qWydqYetRhww8JvJ
FSt5wLBV6NajAB1FgYMU/lBbaT9qyaatpa1ZizTA0X/PZuIL7qG1yLb1ArZc7t8anO/oU2ntupUq
yOBkXNjB1XYQG4e7WaPwZkJ15IXXOPvuLY2asxY7FmC0OJOcRPgFO9x2S+ktaaGGhqm6Bo4HsPI5
GUpmAO1aQ+8kxSTqejJwVfY8oPYtsLuS3p2Bia1TVvD9pw7DyiEad10uHpXSXZloWsy8u47ycW0o
G9oQbY+uvCrC4FUeF8KXC0kGYheZbiKdHkOFlPfXqGIUNbzuFFL7uDop4qOePss0KFQw6kXr2jS0
yewHsCcTL1y4up33C5Cpw0xABe2EHpnI9evQuq7m2GVNSpRiA/bi0UhhsoURm1pbxOtU0B6VXN0j
5CC4UnUw+KRA+nSvtuIJD9y7TA5OsXWj6pFtQV0Tc88Jpdfvo64LOYrpGY0PjSCymY/C/afLbYDS
UUEyQt4g3LnbnCQTvVBoYrYkaUE2LEsPLt4XPg04iyd9CdlB4BJPmsfgodkKD82mfVZ3cFKW0i8X
42pVUmDFU/KXPjqZP73amKVCQau0b3vQB+PkQameEGcJ8sGAOCV5PSQH7SWvnhoJg8DsHbSDbTXW
ld7fgBjYeOjq08hDHovz4fcf/aOT7Szi//RkUyT86cmyoYpCdbrKVOkLIn5bzK9r9PxaXgA6eVA5
untZgpkO7FxV1jkwo9w49tYJA7yV1uubQHv35dcW0xo0lSsfK9LJh1ZwcWR/CPGhtpobLDJgsDxU
/H0JgQVaO7sFX1djvKJ1w9YSKgJZc634iFwFtFHdaPvlZCtl90G/duu3KmQ5Qkyukexk2s9A/Fn5
v3PvSvcMnmirk/G05PvCkFZ8Yizjxl0s3IXN7ZD8lGls+/6LXb5l0g+Pqosi0lkFKbGiOqtyCjp+
2F43fbv1C+t5TKLrevhlhcWD6XZPfQRKorR+LAx9IV+gkFD7z9CzDQR2suejSceGZnj8YDViOge3
8rU27gP1r6B2K9qPQWCVBBhAO4oEA8SSD734DS4+CEVbcZK1iVySvs6a0BgVuFrknOtMxDpGuDO7
fK9bd76y0wIgLwJE/LIDCAFIB1YqPrFIDWtadzC7/P6bXChis2t8epTZzlbgFCRpMT+HREMf1hjQ
vDMHm6WHwMDXkjI9PeS7Rq22qhqhwyug0VRHev1p7y5t1be2mrwJB83pGjAafn1thUivhvpaHR++
f9KLd3kTVbcsIvzRlNmDNgPr3HPZ3ur0h2i9qi5U9JS+YoINtGjr7wf7SB2dreuJi4DaRiI/OrvJ
j4KlqXHLZ6nXdblWS2r8gwPlCmibXe+qaMO2J9n5A3Y9FEAXTroLRUAD4TrEAlI/NHrOtZYmME8C
bkYHtzeAwbU85a5C6F3k9JXASeqHlwBfKAGSgH8qkPaZJuczh3BLr3wkdTbORpBgxfXg30hd9JSM
2HKM9U1QHX1vWJhCFy77PCxH4FTaQAg8W1XRGPhWLU7lDQHbRdiJggapRLGWNo7pz5n/JPzpNIbT
doSuYnbcmFhv6WM+kMzxX/oh3QBP3+HHdciM7sfkSxuI9T7y8L0q6ltFxPtKlaExB9LC1Li0dqfa
FLgdtA+Up76uXSXIEy1J+W3ACWYSnqDyYmr+4ptO6jpFp9GKnPHXIZqKPbxUqaaA36z2aOy2VQd0
biX9HdYAu7gjbJbEXJfSjQop1P+MOXstmDQBTmyUjKbkn7SO161Ekb120K+s2hN30qWayqUkIM3a
xGV0hejYQnx9yZxnacJiGhCuTozWFvYd3gB2IS4W4C7M0C+p1NkhLbPCEXqSSsWaEcmi/7vbho85
tCbihjXYuzWf1NLspdbwC+o16ruyObXKQSAhS/31FWtpDGOpo4ANDXi0rZ25ndLHBdmqZMXNLXVw
+HvBIeb3wuY1bU7zlYIcSWNbp13EmJd2PCNIBldoCENWk36AGxoJAidygvsIZNYN1/A9+uib0oZ1
ZC70NOoX9mkWlmxMPTE8wjyLXApmKXEB8OwYp0QlvJKT5ikEXA+SJDOEqyRBkSzmBYpn/14wyAjh
02Fl+ovl/qkG6eD13L2x9wjjU6voe0HHmCtT7QZ7NW84BBZUWp8L1aSCVmBipHEPfCL+oxQ1lCsA
dknNTdXY6JhYh753laj9EeCzLUbKKvJM1BzgsNIi/msEwgMoOTq70W2JAMsTzFvbO7LRef3DTP1T
nA0vQqsD0WvwjtMG/rXGWLU4gFv0C4Rc03AV7aR0hTErtrWnBGGoXOF6O2TrmstcHz9//7N+ZE1n
P+t0+2AD5K8sm9mKMaMRVrouI9z28OIcg+0QHQyhQAkrrgxon5oOyMwBrwGCY7jXcnNdIQFCtUFi
CWMcOmA0P6TilK6MvDh4XMzFPnQaRdpE5psqATvMuNpb4jYWzXcXAXpWSHZnmOvv3+NSUYqiBgQD
8UPVM2cYGN3YJGIBihOJzZVmYVkVysM1PimtN+6FZCJqxxuBKFqstBtd7F6GUFljHf8QymRJO+Gx
C9KFE/fS3RIcBvEYVSSL55pFF3pkjpWcs+VW6qHPwPXk2nXfRDYJ2bUfSVzzu5+cTatYjfd55C19
kvMd31QR1lM8/2gGPqsNBoXuBTUeM3odP2XWSEdvclIMouHYvKKZ7XaUn8qmQxFq3QghhtMKXRis
c3vhp5FnOwc/ChqrqT+aOiXalNkUi+PSGsfJyqX1TwiNV5kJBd+8Ny38hEQHnl5HNOLpD4L3l7rK
QiAx37YYHIUEocRHzYuz7+t2GXmpXJojgwvSbxVT0yIxQH8+auObO6i38LT+ZUQ5H2/6GJ/ubr2c
xwrUBTLsVrVPEE4XyVsccHsn/cqiX3i76QD9vHrno80+LU7ttOC2jGaED65Po2+4MMDZ/jAfYXqC
T++D1ZJZ1xIjeBHWCKUWPnSD9Yoz8pSnufN161FLWsdU8tfcEvEyvAuzyikpdE/4ba35OUjqjeu/
SJjrtbCj5TrYph5UhPZN69878R4vOLxZk3VVNBA2obSXkh2PmIgbT3nyf9Q5kHFg3e7+98N8JnfN
w4P5y8zObL3UddIrvIwiXYfmw9Ddj9kfcmbfT/iLo0zdegC6ZO6js2Vv0RbThlORRaFuwGV1pZsn
uk7WuXz7/UAX5/angWb3CY8GpN6a3F3SKEYz/lTk3h5Te0zROhJvyLHdhdNiii3OptunAWexB8Y1
3cBLu6uGSkvlYsmjwcr3PdsiLxniRgerdyNl48IkvPSeBJF0qKJfgQ8w+9kEN4E6X+uI88tbQxCv
RTq2CunZAtqUQlXMXXP3/Yc927mnicKeQTpB4pqmne0agpthVa+ikwMfVmCBUmBqLMWoFvHPsp4D
UNN19jeEue415fvC4Je+8ufBZ1tIlXVp5wl0m6nbEPOSA36A1RtFo3V4i++Asy1IqO8Vu5kCPUjT
C7HWWdD+8e5QliaFACLZOdVDKXHkLjWso8s8fCCyKVZDUb6q9XMehE6Nv5avaIdSLHH6Csf7Ifd/
BEF9FerZQnfypc8Ao9jSpqws0d9ssulj5uIKiulWrMCxKLC6x+xWDYddh39pFoT3ZSc5VhRtvv/8
F1Yvo5IPnj7BREr7uuHFbR1GbqVaJBxkJ2z7tS7e6S1JODlaOKDN6Yf8spxIHH00IlpEtky02UaR
tnldaejtoMwmxzYJj0gmX6VQ+eOFmCRJDVmA0jN/g7HDdxmNbOM+YoTc0fyZYA1ALXzyGD3K8duo
klnywhtFqpQtYNqpeqwhwMmSnz1Qh0wGeCuQ5WNPanPtZ53KBHMJLp3yjaRMFTMpgXo3bju4091w
yqL2kIzhKRjC6xEl18rEx5hocCAbY4i4cuHDwIhGlK5qH4dieTx2KhZjnZburKS1lVi0C1cgru2c
ygIP25DxKsuf+FU6Df5VAi7r1eg6qSWvPclaG/kzaDcguOVv3bceIvlZC4JV7pFqtsbdUGZUUwAc
lm1xqA2KLCYN6ZF1hUxnl9B6awn9NgBphDMv3hue/f18OANRkDVRZZmudPXjP3NBEL4wVkgrMDcI
VE41NfHRO5k6ydJMzHFM+6PjBuSVT2qBKUuMtgWXlLCp8Mmlc/L7R5n2ua/z5euTzPZ7PbXcGskg
nbg5xkxQDC2FQtzCHn++983ed7bukHNAR0QJsIL5vRN+eY5l67f6pj76h8VGwyn6OnsjReEQBIbC
3W4WnXljiytXSmV0ShB0NzT/buG5gWcqT0sKyPN9bXqvT2PNtlW1iUrJRHIBVGPc4OKxjpyEfrvA
Nrbxrj75CzKhiz/Wp+Fm+wiWjoUeJgynximmH5SSf4vZEl7r4+ibf0CuPQjqUXzT0Tz/sUQT50sS
BVhWCI7WdFgyudmvZPDC3aBreAlowNQrBwtlVLQsWV276wXyqX+Z8FeggiZOgkTRScHKIsM2WjW2
o6LvmoQ2j7o6eqTA/BTjZaDg38/l+Y1+WlU0F4F3UUnVcMZ+3WY1xaxCmh95cCxeU/O9j8mBepPB
XX1Ul44S+dJoZA1oLUWvCDhq/mOIamfWWAriclLj4N7X286iqjOc2kTZ9KN3ACVLgRLgI2J4N02v
8LZeGfJTV8XbvpzqBk8SQvgcRLIPGrUQfCeRnkMc5V3hZ2DhBFsru1RvDqPU/tvumOlLIfRGjghj
6jxHbYYBcgLk66vKiXBp/T0BxfCK3jcbejI5pbem8/1Pc3YCMiAdBOjWOZ/oxpwdS0SRwoCto7ES
m7cJM416edWoyEsJd74fSV0aarajWX7XSxZQX7rRjWsjFjclKRk1+B3jgkkHGBxfVeHSECbHTqDP
KuSH8pDg6MIGpsJKDe8MX7grEmVFcpVa8k9XVfadmtseygHRSMCID/CddwImjFJ2F5rVVSwZOJ9o
ay9Or8ZCtaf/XaQPfvarwGcsVNVVg3AwI/tCKwLeZ+80i+CNZb2JVYlI58fCBzjb/1QE7uh2FW7q
Opm1r6ugGTpdrRusKLP2GmkHt6Bu4RNf2oY+/5izDaI1agOrAr5w778l/b2JECd7/f4lzlKS0wz9
NIY51XQ/3RHTytKLRGMMHD/QlYKouprqxOoqfcNsycY0aJHMefm1pkLGRCc6QzDjzodFo8qQuXTX
4GcmxeAxfi+819nt+uO9/hlkmr2f3ktBdlY1CoNAlN1klp04/kZs9yB0V6i8Rie0nG5nNAvL76wZ
/n8/5z/DztbfICS9Ekesv/69fidf4r1AInCCA/k2xGzwFlpH3Xh3iFpOw25p8Z+pEj5GVzW642iu
4AIwO5JJZinKkHy8tLmtcO1bJW9UqXBAWkWn8YYMyj54Uuxso9hoUY7G/vuPfumbcwOBbE4yUj3D
TqHV6vrCo8u/K66tgS6mQf0vVsTnEWa/amrUVSyqfF4N3wOlk7fIAreplfzbyzmTx2DnJv82AaPm
/Uau1HqmIk+LQpV3Uak8BUW67nwXTqBoy2P3FBlP33+6j/vC12CA+IZ8A2HAxJaeJx7CBrPy2B9g
IHvcx1ukJavAFOO1UlukaMq3VMDiLlROAZZmRNTkk8s+pbJqideR/FtOMdlKRmR+0AFxLop7FzO6
CvfwkkoRNqS3pvEc+Kh8zcdEQV8leclW0q1jZISvevkadOHdIBRXklutp8JtnggnU/a3rTBZHBgL
19QzegIIawrd3NToNvk4q74uTrWwrFiPoD1pj/rWkFfKLtwg3MOdA4LCBnAIwIKJViHs1QeUB3bh
XCHVXn//yc+Kqh9PYRBX0MXDA83jL3lM89EzODVyD4NW9f5/SDuz5baVbNv+yon9jjrom4hT9UAA
7En1tuQXhGxL6PtE+/V3QLVvbZlbYZ2494VhhSwmASIzV64115iLtaMW0davN+soyfwIuWUyX6to
bLHl0p30NqOaGMaVN6TFRm+gYxeWq8ovZt9cceNG+nIcfXTV0fKWdOzvP+4HKzU37a+Pe8n1mQHV
N4umnRVteQjd5kl+mLeS362L5+5Y3XZ3WCN+NqXfSN8XzyVxF/U4aG0mHWsXC5qmp3PbCm6SjrAv
iJINBpFfhV56YeGlpsGSFm7G7roy+o0uXakFbjm0AHZ4x2cPMtB3RGImIhxLBpk4flELShH94zD9
UMGS2BhyzdnXnLCucLC7WCgy08vvb9sHUTarHhw2jfiYY+BlcSEx7QlpJhdgdeNJk3BjGddy9UKL
AZLb0wQSJ5Fv4/GusX6aOd6e2PPKWAtJceanKLcgw6wXGzC86T0sUtg8RgiX5xyl51DznCLx/f0H
/vB7fv+BL+IqVOtAv2NNJ2YcKbzGfviAUdzSUa246CTd6dB+VT+ZkR8M+mswsyzt77ZLgqQmsW0s
bgdXWS+Diq193a5hTq6TfeCW2/DTMODvu8WvQy5hwrshG00MQQuQEm9p2RUGIqhP662XgjRyT7+E
aBfbhVPOOB1GhGjRbhHAjdtgi1B+lXrtJw28n13LxSyJpTjUpJiBVIrW05R5jdl9tly9CQkupyKH
0rdshskJ7GJ3r6e5t5VERoFDuVgZH8v6dTEWNqQHrESR+3+rW/LxIETnDrKAEQffukl70jjvLMZg
cuGsgvxlcRIqbXs1IJRLY92twTg5bXTkjTfAtVxnNraKhs0awlp0YENU74Fq71Qhb1OlXHdTfTP0
gbzWggm3+uKIiljeBlHzIDLhGxVnTrMedsh2t6KOtx2y46rpHpKw9Cxr8KzkXm+bY5HFnIR0sQ6w
mTZDWpfYylPHoP6oHIcx3kk462XjT2BXfh98bRZcfDPQXc6zCQc7Ta/DtKRjpT21kYkHZN9znovO
QY6hWmuSyhnOAEhXmFG3xkGWvaCW/S6d3BEX2pR81tAWawMHdJM36/qXQN7KmA+bLT0Q6dEcmAPB
lRW8yNl96FwLdHSheRBl5dXND6Xr0NbfY6ix0pbKK2kyKnW+FDjrUj6l4TeB+7OCJF0tX8rq+9Ah
yotKV5q/JvjwVdu4ghSG/1x1KoovQxacatPwtG6nKqHX10x6bMOMekTBp7phj163fYxU8nbG9Rxt
Aj3nFOwLhGKA5TW81xrKL4jC1wpOtjlJNwdTIKNENBgFax0hoAzvN7Rp4aQMnhd3av8qkud6mFdV
j+k1Uvw5QaqNhaA+u5Z8kOJv2K5o+J8HJheIMb2JKuGtP8I4S4a6UppvPR03uXWioXg94O60FIjo
r83Rg+g0qyyP4piU+0Y0B522omD4Wc5XMhoOU7mu5x9hUJ5QjnEcR2pv3Wc6DeT8s9dZfb/luuIX
ChnjKfBCGf/RNvPaRUqM8+50i4GVa0P9MRfQGDrWvPblIMFWFhfC/iVOn0T3qEWvoy7ttJ7tiKd8
Tq+M4VBq1sqCuNfxDAlM96SIXiK0zrayXSx0B86fefuVAvVK6q96bo4yfBYZv7Ww/Tp5daRqlkHY
gzfK32qZvd3XqLVHaA3K0J2UIjlLMXbQ8BOJIoz22sA48T5WuwhdXQOsp9rjw31u7Cr3zbG/k2Nx
Haj2dZ8oJ+HUP6XI+CKN0UHIpu8Ynb2KtXhcQR1JV1011K4pMFPrKxNtgwxvJSSovtXl+VnZYepM
9K/RhpW3z8uHWtl6o65tE2qEFJY7mkTWlgEPU8o3M8ngLPxm9ftRebBTiCWx5qvNtEdVMdIw2lfX
NCGKIr6uClzEg1FhEuEgrNluXNgbSsd+kHQFB/b4BTwoTtyaRPyp0sViuwXAPIP3LPDII5KFMje2
D3P6EKXfZxLfcRqi3Mqpj/Gth+fOpAMiR7gsHrtFPBLxyFng7DhV6YHO8+3gQvStjDdxsdcaDURB
uQnkmyHGwI1JY3XHUaLOhTP10JV+b7RkrzHoawmT0fMhHVmNBnwedd+QfjDGdIHhrizhbM2y2TaO
7FfW5HYJ9jvJz5qmwah87cBN5PZJg3ZN4tUf7FsiabOllcfYW1roteFRs0dI2Fct/HZL6zyhVVsR
OAehAEMb0WL32qnppUelC/dAIkfg55Hg8auY51pJsFFKzErMYTt8QZUcf6J9omytevYK60nGRG+U
760UhezIWk7VoWmuVNs6ZUuPFXe5K5NtMtENE51SvXRTTN9JBnpNhTbOxlQabnSo2m5A4jAX9JwN
3KG8wq05U+86DcqCBhO+mjaayemRgk1WJz+LwdzUvXYQluwlSeTZtCCEzbxqkL5zuvFkerTM1vET
Pb2hwWk0zPu5nVlfEy+00kcHy83GitczePfUFKtYeZRB7+mk7+SEVgluaY2Yg70CGwlt1TcYw/A1
W8UXLeB4oJ6jkp9wFc/n9L6A+FbKtqsOtm9hjpjYdzSssmw1K3s5yISYJ0EEnFr1JlC/tlZ5q2L3
W0T0ywWdr4rEjZkLqE+83JogupxV+F0CIHVpnrBE8czC9M34OBmvGf4r1Fra+LWR78sUT2oxr/EQ
xWRm8oJ2o2SHYfF7PzXqa2jKGzVXd0G/U6LbyubzRsFqrKKNM90aXYybH6bKC6ExatysfSW5jOXv
KsVqvIGSqrBP6c0jLsUU8TC+vtZHDId/FrI/iSt0kMxBiUf/KQhvF1xXbh0juUXmdNaBns8BnaWU
cg04X81VS+aThrSk/qmVX3PzSzHfci0OmbQJXbgQ+ipLbqThQQNONhO4aFhNdmjM1YAOmmul+dqw
gA8d4Hm78ytMtXtKx2qsujJn0kDCPjwCMCgn3sgfi4zKVXXu9c7tDejDaK/0pREwQ5lOv2AWAk5N
2/WY2euxztZZwKIr6B7hyzIHGVBZfkB0w2J01+HK0g5PcU06qngqiNAtEr5N86LxcaL0Cv4JrYfx
2lD9imOy0PLbQaY58BYZFBLY2eV4STSxaZyvgWUj6MZoCA8gOb9pCuHl+ibEXCthu8XvV7KfKp7c
eLgadAWZfc9u+b0h8+7Y57q5MoMvar0r5pdaP9rRQetyL8d8NNcQPeS3k/W1IvrSFbi6BDvFmHtG
TO+efjdpfBnmd3m8N5ufoVJ6jrW37U1XdZ5tQcUKMa/sH5tUJR6gLa7+oWBjFcpn+q7M/nHmNsvs
vQ0ONb0Vb5VU81QzPOgdBPfqgV5Qt8XvtjNx7aQCaRQ3uSR5kals+jh8aozFZpRGsRLjJN3cCPnJ
QlVpKdFG018L58kIO7/EXImOPHjxgJryYIsR4zaO5zt9oqLZ00MBlMsgbxzWxTZvxVpoPfNKdrXp
S5mQKASebdgOBU/xs5dGhwaDYM2+gyK8Nr9Po3Yr5/mz2nWEdh3gIoE+eqDs1qQsxmOWXsciYH3C
Xq6aafKTkiNr32dS9iU9erHl0ujNbivTH6SB/f31gKHkWG3nNfFyAnGz3fR4Wyykuc+KUx/F/uzF
JIAZC+XIRexPdUKb664ndKtNIttwN1uflRGWT3p5Je+HuDgSjiKiflwxhH7qIOCkfrnRbtOHH/pK
cWUP7ixeC58dQz86O70f8yL5nNSKPGkNY0Y7sWs3kZe7CyD78/v3Qc5Upwb7nxtoXqSgIwlHbK1m
JOFNr6pfXKWb6NVI3B8LQ6z0+lPlJmQzHYKf/5eLpH3ApH5Prf5vyYF8sitA0S2JKBGtRSvvq2C8
UcLaC9ViI7AKlk360uNgXZbOJ0fGD4/c78e++FIlU2nmWmHsbL6renpsmsgT5bQu6YhGlOdaOn3M
c3g0I4T9RcPKOX6RqLzrIyGzJvu/Tzv8vZpDDmxJhJEmQbhxqRyx9HoYorzhTnBW0uNdE/XI7gRR
dPZJDvdvDT/LqXwR7C9aaPKr2sWEScxmnqyJoYoja9s2oNxgbBSfmub299f0Qdn415EubrGiZlY4
q4zUOo+m7I8zXdLi2FgnKxpWEYTiSnqtxbMxVK5qHgj+Pxlf/WDevr/Sizkkh3mSldT/SOVojwRt
IOPyU/Iqrwu/qD9l/334Ff51Xy9Jh0anchpcvkLMtVaO/pAMutv336Pws2/wDWR5uR69u67LTIQd
z7NV14yk3iT3xb20bo71FhabG29zn8Ouy+nc9n5MGE178aanSp8/JmcUWWscviu3tT6Zxx+tj+8/
z/I9vEslRVXhCN3iPpvpYjx/36iGi4z8k1H+1lB58eBeogfVGlx3bHPZ+qZ77jZIueiImN34Sd0W
nzcLLPXDv91kHcMkvG4ARl+WchM7xjUiZjTrCiMRUnLIt0/LiM5G87Nv9u3vH9YPikdLFpxiJkwr
Rr3sMUJDQMUOnRZXp1fn04zOyA990zM2Wr6qPXndUa1DGuva68h3nqRPNjn9o330/fgXybrWsupY
D/kS88zBX+5lpjffVB6IZOitv4qQ7c1Z5dpa4xl07NXTF8d6ztIfbfbqpBvakHxib7kLvE7uVyIn
cVAHbtHdThwaCyKUnqRzQadQWzM7gpEjS1eeqp46Sjq6U1CsNPAX4sZstdVYWr6VSJtJsrYd+bSM
1ruZLJBOiBJY1ifr4WfXfbEchiUMntwgd4j7QBI+jfpnGeUPZ8e7L/ZiFeRAIE/QWZkd2j7t2m1r
fjfE9Ilk5uO1FsuZRWsFH/KyHN4rtHfYBaNw8rVINb5mXn2SfHLI4wFqhPs51O4DtdPyxP415HJn
301705aDsHbIIC813hYIW3+YgQJmfnz1mavFx1/SX0Mt9/jdUEmcTnDOuTrYym5lVAQGn0gml6/5
crrDy0OMRs4HeO/lCGma8Lwx/QrnKkZlL3JwuJwsqOC5ldpvfj/bP4qN34sXLp6JYc4MM6mXh+4t
NhZbuEPrz2O7jy/qL43ExQaoamEii+WhqMsvMsmcWTo1nK/rql8ZJDt+f00fPoLvLupthXv3JUkD
tvIh3sMctk/VTvPCvXIbMtJSuFqpjySFNqS7fj/oR5Pr/ZgXSflh6ma71hmzUvABCw8l6G5HWf9+
kA93nvejqL8+ftjY03iMqHnVr3sv3Frr/Ca4124CeJElZ+zr3w/3USDxfrRlZ3p3H3tTjaY44Jo0
6SacKk+F5JLYECvM/8+y01uJ9t1I8qhOebGM5Nwl9/Nx2Ixbq12VJ8OvdxiFLwR9a2f8/P3lfRiA
vr++i6kWTVJvq/MymTcpnAJ7N+4B0pz+F44lnw51samZqvhTJJQF3wz5a1sZe6MgzwgUWsU0RrWf
FXPTqvciII7AiiMgfQEex+2bJ0kN11PZ70sQO47zHMd3SvFg2T9iSafUjN10Q95RppRfD4hKBbjS
s14o0MTs7UjbPiZHnhNNXoqEUU60dUb9doyvrLmAmDOTNyvvKu1rSVZH6HeaWvpOeGcED3J8H0/k
jKTndExWVET9pfsnk4SfyzdoFJEGaL5CfUkqr5XyaOlP2lSuxnRdNvjvfZOk+GuVDhBRNDfHVseZ
gdaI+lox6lvEwLu+ysghDCez+knCejcUszvFwl9qLolDexGVBHBAa6ofp6QzV5UZ+nqV/QSATLoI
htgqcMhspIpUesHYbgalvu7S8AWq4Lor0T/SiRXaaCBL7SnVvs4wXAzuZjw/lPXdROmloT4yaeoe
tN22qMpDPtUvnzxdy1z8+0L+nzVPvdjPK7m1gnEpOi7NluIeA45N42t7jPAO2eazEucHIoZfSpyX
zPne6mrFmZlBIPzRUkCDoBJ4dq5Ut13NW5JwInLTjfMM72XgOJ3vxNZUQJCXHmVB//eX/tEmaSiK
Tis87meoHn9dNypbaLHS81mkSbhdSpGp+yRI/HDb+muESw2EZWP+oBuMoG8aDARAZv6vUjofxsLv
rsS4WNW1cFLBCDLOom1OrjVvMUetb2I/8Azf2Exe4Vcnfb2UkotPEeef3EbjYrFXKbkB8GTwFHeg
NCg9g47h339TH+7L7+7jxQpfNZLQ1WWn7Npj1MgrM1TxKrwLu1fElL8f6uNdeemjdD7sx4Gek7cp
pjQr8aP37L22reI1xUdlI22avS4QGBaJ98mYH87Bd2Ne3EITHbQyloy54HlN3N2S2SMscE1iHAMP
wE8eyw9EJszCd+Nd3M88cIwQP6ElnMrugeU+hd/NjQFdz33jAtPygyOMfRR+7em7zsN+fJ1fFadP
GaGfXffyaL3bT7s8DptqWXvMm2BTeAtY2vQULH01P777M/H537+05LX/+h9+/lFWUxOHkbj48V+n
+EeDIe2r+J/lz/7z3379o39dVS/FnWheXsTpubr8n7/8Ie//5/jes3j+5QfEvrGYbrqXZrp9ATQv
3gaheXD5n//bX/7Xy9u73E/Vyz//+FF2hVjeLYzL4o8/f7X7+c8/1GVB+O/37//nL8/POX931z9n
35+bn3/7k5fnVvzzD03+BzQSGmaxY1/qvSazb3hZfqPI/6APBUKSjaAKy0aDyKMoGxH98w97+RVY
UlKRODeQjvzjv1qsu/iNpf+DHzW8FfB5XH7xfz/X9b93nX9/JR83Ub4pQP/anHhzEDsGn4yOWgeg
yGWOSA4MpQzKul8P1Bnn3JD3by+w/XErI19V+JMddftY2Spt7hKQTCj4znkOrzvNUwUmTU2htdT1
TaZ17bkLs69qnm4ro1ROXWA/RlFVbnMtkE/9NGGOlnWmsesm+WZutZH60Uihug72ijwH+7CPtDVN
bKU3mkgqdfQhCZSza2OQHBqVQJTnto2ZlBk3WNlL3yw1L89KMVn4rGm4MhvOTdBlvtQlka/kobXu
U7O4L1JjL8rrwrLFttTFKeyKahPTWrkHoqe5jdTWnhYk6TUaLGsVObjz5tHo7AIdVlca01oCPW4X
lXVxKHMLuoZqUPiKUm1vWjgcvL2UoeJJWFfulMABaBDIeLmqWbtqEgQRsVbhc2WJcF1biCAohOJy
29PlSRQWeI5qh7fvHr4/v+T3nbFgYH4JORZ3dJNHh/UHdZBC99tFBt1ucmPu0YT6sT0Gq3ZUyh1V
Ed/qbOWBGo7Q95hi2Y+zOVKkdCg/jo5MeXwsD8HcIyeiuRuZxXBqbbVd3SYloV5pjPKNkUoxZce+
8O1IOQS1Ht7Fjjm7tE1F+x59pztFwVnvjfHWTlrsXIuRr6t1Wk+EvRvL+Pyi4sg1rf8eCCxAZWra
Zarv7SoiN2lo8yrJO3sXcrioVk03WGsha1/SceIQELRmsIML7EuF5Gq9kxwVqynPuYWLXCoFMsjE
jhNQe5V0nX6dDpMPWCK47sdC9Z18knxEPvBOtbi4NpSOrq9Gv3LGfBNVVnQ1O2mzLaYsrGiw0xFO
ZVe0xQ50+CfKKuw16t+pryhBtSnssvNlfco3ams4pII0+agAjlqZJpDV9WBl3aGW83FtDg8isrp9
ILRiW2mKN1odIHEdlpRSk7jCQrG4q8P4e5XpyUbOS7QSUymwZ7O0PYdIVmptCA6QOVpJxGehlNUa
7HsDIG5IV9MwynutiGq3RVHrKZWGofByoyM5Kq7bmrjZ1FN6PBWbb1QLAvPUj2N03ZR7pQy7Y0ed
ngGqR4365Soa0yfNpuEoDroEYBEMncQYovNplStJ7NX5VK5rJGyrwWmHzbzc9zGZLDdMnNxrrPpJ
QjuwAydIudxo7X0U4Ye+atTc8cbW6g5oQaZsas9Wl0AwCCPVH5H6WIF2riVVHCcV6xYnrQ9Cj611
ZvTPTdf351HXcKaQpAr8Sn+KsdI8WKjQels+kAB5nXOJCqo8IrwcAww6FcgDwCIgoy7fjizslznN
tLNimVsFTBJE4eoJgGO/GkRR3siF7bP4JT7A2fI8iL72MmmmLceepqsobTh2lP191gSnOI06X8ud
+VhJvo3FIo6Sangb1t24VQdNc+Munh4JDhfrx+CmTh2oacubEjK2bg+gfJMqotvJ8aTCruxvwsqq
jsMQB9eBpjzWjvbFTHkvBYjTg6WWISgLdzJr+6DDeT2NCkDAug/8fizlq7cXsxuo5ipUL8Y5KP26
M5JvcWDR5ZWerRnMXRVl+TqQom6bFvYCxcsoBVdOfO7nWVpHAZosGyldwVPw1MJBjSvnUI0NxNx8
TDamHcfnCNWCEWrBUR2GF1io5mqwmm4zJnpxNOhpZlbU8T4dwSwXtml8xY7sLkk2gzZHN40kKSzw
gbyxel3rOMgmoYvuMDvYlYnBddk9GFXkl1V+lCJ9PDrLS1piTa0EmJY4BSJ2E17qgQkM5XjX60Z3
I2tSe9v03E3VgHE7B5h3tll5sqq+PI2B0brzaCV+NEXlWV6eUMnp9iMSlwH/xaum1vNb6Jq3c9bT
dKx2d1ySslVjA4NfHfVhiSkWIsasvSoqa/Qdi1q7iA+G1Bin1I6Mk7X8q972YT8cxqFQVv04mHeq
w4OuxWl5Ai4lGulViiw2qrIFvqeP3HbuNaGmqQYeHiIQTMpZ3du5OAuAIodmeQkaeQLynT1HtWIc
7A7oUMYZdp22GLR0dVuv327ImOUUyLXhILSh/ySfpNtLDPLulLp03VDn04EBURcHoXZJk9fywg6n
uaKciAZSkTTr1EdB5YeoWF3DavCLG6WHRM2TG611kpvEDL6yVeareApbbEwN+eTU1XSKdq1asvxm
s+EXAZtcrKWvdZHY20pVg7NhJIPXzxhfjQW+84HAbBTnFZjmBR6NhU06kGwM2QAVT7SOEt1gCvRK
bdruO8N4HBJdWtv4xu1VyR43TdyovhEpI0LI6oi8Xz0FVcZT2UemW9GnuJhNP3JGdEVaGje7KM+w
iA2ZEZBnozvmU7qREixXZL3ZS/iF7tNSsfdjZu3UQFKvEhHJR7CLHbjZpFsTJJiIZ4oGuzqpSovT
VKDd4uF3TWXiK7RDjOzCOfFEDtk8FFZ4b4Zmi6MvtkjGj65qA9Y7Lb5m23lo4JjthkR7coQTP45y
SYuekxigSzUZZLee+Wwq6Vq1+uxena7aNEqugmTBmU6Rvo5maDhQmHFHHV4tEUUnpR3JeuMAt7Oc
tgDqoFZ7YQ+py7NLM3o+fCHtkhxqdGBruaYsVuRZt4UZiS1bK856rQMSy3jHxAy/8xkCf06T+CCF
3TlVo+RQSMV4pBMCFUrAGa2M1YNp2tdqU9CD0vWUpMsB+tGURutsCdp6U8vXmaoMhGvT5BlO90VN
ql1n1cYxiGNlpS5IWY6k7XYM6KWViOmKbkj20LFRH+lldjKaXoMfbNuebMXpRt7LstDuQ3tQNpEO
nChPzeDY98PPPuijc0a5NkdYArW20q/1PLe9YEqkA6greR+G2ml2BLzGtiweTCm9qW2J3aSOvwea
thtTjrzqaJwK7BlvFSsO/HTqJhc7NZ/OeGkXjmWwiZL0XpNSsL8oxaJpApTg1OtUHRYfG8R9/Jm6
m9Al0ompHKAYKQcptzc8b/V2FrKzn0Ka9xVRcLUYCF+FWB94usL8sfMZCoaDSbCmz+nJWF7mepeI
2dmQMZc3woi0e9Ft9NqkI2a2xn1M8z3C4aH1AXHPV5hZp3vWmgyG6V1TBuNdu/jrBbo0enkjFN9o
+5i0nQVUKZeMM5Icy00Nc7xW7QEyczSN+3AOmrU0KV+jMnN21pywGOQgXfRsiL1UZMadPFe3UZO0
+wRYLbCN+b4pG0qdcRPCXccuAdJfeJXHjiDWhbqgV+Uumxv7Hil/3jXj2VKSQ27p5dlMaGKe+6/m
pA7fOgdIzNIDiHyuza5rsPlxbawtML2jMTY/MyiXzXGwhHUyE8k5TRwGSAUOYmfKfbUOetR7ksKB
pSjS/GCVmbYpjcI+T8ps+5IuE0qNi5rNTs6xWrC9x4WzDUjKLaxEKN5KrfpCy5CApmM5rpKufspz
Q9pUfQ40uQVx2hSl6VWanB6J99Jjzgoi18FBKxigNRNS4WEXH8M5jY9zTSkfRL/pzziDHKF10SyU
B9UEwt7OD7M854fREYE3YCHOU8cZRsVrS6Iid2xt82EMOnWfq2F4Q9f5zpksyStjwEqykrQ3vTw6
15a0nwXY/UprrO+paX+VSktDOqtQDmgqPmc5z6cyG/10zNsbNYlP9QTzoQ076b7PiXBNh5VJTDTh
diCdJcjRV1iMfhEOTcEGzdXuJDfjui7seFWoEOGQy7cPQTyf2756VaukRADryORzJ1QoUpG6gaMX
bhekr12OQjgc8uyQTflNGXTRTSUC7LKr9gC7q2lE6Jp1kquLDhBRXp6h+CPipj1QReE5Tz8S0QIM
qr6ZummBlnZKIrJEW8nShHf1QPLLNulIMElu28j6uBHMqwHQcxkrRzViCquTbbqKALfNYYV1K2u/
RzHAt1FrlGPHynPsk36F00W2klv0d7Udmns5jIZ1mrTfQrW6GadO2nL1wykRIw+aHXd+3Vri8PbS
cipgI7kOgh5kBgd0OqCMwp8V2KYKTXlKOKC+HlXtFIQYDktlIH9f6BopNiNXwvleWt0S/sh+DdTb
yHrASLUxOtDqeLAE2lzd2Ct8C/tpyEyaJ5abVWX5FgGlfHCIrw5Tbp6SQA/2edf1h3oxKK8661g6
/Z0oFOfQtqO0o6LWO9mEfUWIhnl56QMNoqGhlcjpiwq8Xiy2ml0cg87R9xDF9H3e1K1fdrrdc6pY
GnHniNp4ngWRN+pWDgsDY4Id+Q3nWEhJu057Dv9106tXXa74vYkiM8pxux2ndFqFZTPy4Jn2qlBQ
iTdRPLhSjb13L3fVgeOnZ9L5eJpbnZ4L+AYeW5qflvN4jJeXRqmxVQirc1Hr+jpPLNVzkuFbDNbk
VHGwgLHiPDqeMoOjGyIpOnQCdQsHLw4KHRYgaUZ/z8QcbWXlupFQBWdDpJxK27qVsmj2s1y016Uk
6+t0pFiSUQkwWcLVKT7aYwGO3tHRXUlDO+2iTIOxtrxMdsY5LxquihEPd+SNp6Sw99UQ4n2nz+Do
RzPk5JqGwP2nTMRum+YUWwRSXmG2xAl2NwK1s9Xj28tQOPZaN+trqQHb2plju1LyChJriU4/GyeV
FEzcFKzrm6yZHDx34uxcWb1Ci+sk7UVsfZnIO9HUCRmiz/qT3CukEadpE/Q4y7azgZtcVEme1jg4
6k5me1K7L6YYWozr03vE7uM2qrKNBNgBww5HphBL8aUvaBgpIl3ylWoV9O3MhlRaJ8mWQGhH5bZD
z0VvQQ3NumrbyR1S8pjlMJ6EPrUevS6R91cUDshlU5QAEuW5NLeapOV3BTbwjVSvEwHZsbSSdiuq
Vr0NR7bYqE4e8nK4appUOtTNQKPPcuKYDNbLlJ167if7UE/Vee7AN+GZIqd5d442dhmbT3X0lAVT
4KtDiEtXmIQP5nQ2iuxsVVZxM0RFfdLK8imT5HW2bGda5+R3YvJDRQldKe8W2xXOYFHaEQZN03Oq
YlzN6WZdJFPEI5vyGOD8UWJy94Xc6DWthNo1TmFLKKuUynhSi9KN4sbYm9XcHWUdM1mgxCyXihLf
kDFJ837YDdqAtcnQF3elpNRbMFQdLabhWgaqv7M00R5sW9O3upVu9WbMTnKCJ4k8ie9pVU8A/mjn
NdRZ9yOpkg9aU+h+3Tjk0UpDQjtYT7A3kiheO2rz1U5FsH5b4Jqqjnc9yydEDftIrd3cGhGbVTgi
jFnI4VRRLIg8bYSdDPmFhmMhntFNd86SOne7os98M7H04xjXECTGcvr3wvn25mWRufiAss9VKpGg
LaJ25QxE6fEECszNGjCRM7qmc0QDehiFgNlRxo4FVnKCaDeNw5Qmlio9EZb/1NpuWGNt2RN7CorM
wKT2Y2h3W6f+3jY1Z70uLE8FER21reXtWzPnDI5p0LUsqxjPof/2KpFp2yzFQ6KUCzaUJC/nYyBb
MCPoFTARM+6gJKLunMNTgX76aCRboycsfHvRK7as0J5PlAxyz+wQWxLp1Vhwp+KYV1AmmsIEeF3F
t705SAddJK0Xj6nx7yWNXvzBFSJt/MDkEjUWgXU0yViFduGqU3T5LpMohYqpwZU1UZ57dIisqkZ/
5ozWn6WA8k7I8lopM0eNAHYVOjZVPkt9XOILqaceqc5vQknmDRcSnpqpLT1TCiDxlhpLy/Ly9q/e
6RM/BqrKtxvo+GWQIUmUODoV1v/h6ryW49a1NPxErGIOt52jWi3J8YZlb9tMYAAJBvDp5yN95uyp
uUF1y2UFNgmstf6U2Pu+4x+80C8ehlkE57AaCbawsrsT8oyGw4INB5QQHQ9rnQcvstDTS+VnD/Or
yIX8qmbTvCZDNDLi+Egkl18Nifmkb0I2pXSEFNb/Au89RYNhZ49i8E6z24XbhliYM0zv5t61eCk6
Uf2SU5U98OSoHpSl166dLq3rjHdkUO3TGeJxp1L/gCeF+RqFuXXsdPmzT6vht02Hegl9+U8my5Md
iuhodOlHpSbrNbHiV6N0m51hG8VOxmZ0dxvqRTrYi6j45q0g77QV9qcyod6SJlkBlZxscjF+6iGm
g6o99m9H8JTiHsKQa3C+CKJCNh6n0mbIUA56S7lhNcK/z/jUHhpRadqCdrzpPMB+a26fQ2sVr+Uo
STWarGdvZJooeITDIiyNxwQXvi3UHcCACVcdcUJFCB/Cmu8v+VWQVRQ+nAD4QVu/l2UNQb9IrzLV
iBK4pru+X6hrjYm/ljMP8mCbOjkm7vDHHZ3g5ox+t2N8Z2xd3btE0rD4wYIgcjIt+T77DHnXhYKH
hsxu9LWpm82U5z6jPRYR58NpCtI/ssZBtpKMi8oxRvDM0e7jqH0jJsa9rbXbLPoXErGs02xXpnER
ot8X8Rxfhf0FwSnnlM4YcI71ZxGDsK+LgTSOOCQMKTj6jjiFtrd1ieMCG5i25YPsa3/rmP0NvgLJ
QiDa93yMnTvPxMm05xdjVOYhs7rqjqR3GWHa82E0gpkSr5bHnJg6OEaOcQhSmsjQHAy982tc8pO6
KpqdZxqEH6ivxJKWxziyy9tS8GPTZmI7Fmf5az2b5aEAxdgEg5GRCd6peKMdTchlO+YPcwz/jLFl
XvrObvfCmfW+D3T41rXBuW3m5lrN+XSJZ/vaN8EbEqLkydBsYPIjSCGp0+xb6PxYPm0CzsPPkdl/
93mmdkESt7uwK/B9LG0XQkJMO2E598rxftvQcD7pqnXu9vwaym7ythZOUE1C9+6bqXoRWPVvGeaH
h6ZurS0HNyVorrGKy8VwXD+p1Le/LsXfaQkFP6RIeDZ2Y4t7jIwQqTKji1h409YzZvs8GfpDm3ZN
r22m7x4JWgGklHM/yhc3i+ylykvPotSISfrie68uiZeFB1P07pEOqLjWzZdYyPIu3XsddwQjTqhw
0n760tiWc6mWJe9b64DJwYcxu/HVWLzgqlyR5EvBdKEhuuNQMbzAn0Ag6bxNLR0SzZS8ZWEtb3jB
FldzkazUuX+dC3S/ATLPvR973lVQ4qeoau5O42YvcfVSGF7xGhdkIpWGXwIY8FZ1KnjJoi80Y8Mt
TurxJpTlIpAUWOvVcMNUX3zKRJo8p4M35/dUteMvI5uWug7XKYOKdlNbhfxQWTi+2a1CJ0gQt0Bv
mmU6uuWQSnDUjJ1NYir/Bft5/8WgEJDRnF6sVsLm4RKu3dI0RPwxU9vS6zWoqj0gLLsm/yJro2dE
FMR1nMndCo363BlW+rCh3Y7c2pdq8gVHKUuSEG0ncZvZtGNaH9Y/ahwN/xDL/ncBYQjVUHG0rVTf
vLgp+RMaeWghxjxtd2xhC00bQ5TlRUdp+xqWEiVvVxFImIyPIBHvigHvq2Oj2IoxPNklaR6dBlv+
46okf8igDs5zbn4ayyR5JdxmPta+wpzAMDvwL7Ylxi7oBys+Sa+a+vts3WRcedcUp7NOtt2jSFPQ
h3YMjvQf9oGhW3gYUuV8NnrIQ15ykYU//XJE9qPwS/9NNzguJ25JN+g7nx0leV7MMzXL9OZlDUM+
nNV3nFgPM5P5W0Dpv3GmLAJloL7LUdueO8f5MZeh/ckcSLa1CpdbW9se/srRT+zR5b1rCmKRmTJs
DEdGJ5Mgl+3UPEKri46hFkQiee7vQE7VzYzSg1fR5gZNkn4Fu3wvDKBD38LQ04uKfS5bjXzT6c65
hyt5PcTXuc7mvQy50TovRwe9LCLQF1H2ULCC7MxNXL/PrhXveYKxyKxy56g9+SppNq/rUiH3YrZm
+wjn5/aG2QDySCaLe4mD02b2ganwh5HXFVj5u4zHoYzLv4fdeuxVpK9cBvMCJbO/Vg1i96kawAB7
8zTGxk9U985hLIdka5eTuQM3ym6TW4xs75iwk2VZPqaBwHd4lsnNjaZjAiONwzz4cfaB0m4hw5Zj
kvo7t+6Nry4RwYfciRBK+vTXTe19torpBVyveGq/ja+YwPwZTG+4uf2pEUi9HW7xbZRG4spUl0z3
cDCzY90G7xgW9LfRgU7kuamxIzCYAcpodC9Z1u4iHw8Ovy/6E1supH8rTr6WyUj4W1anb26sQFdm
vz14Kk8eeCd18MeFsRuYpmzDskEfajinEE+a+7qIwT1kWZDiFJ+39yFOFMJpjV0uhmdIZ9knjMQb
X8qeK5SWBcVZUxD/bETcE2H4zOMQWFwNR56a8BmVagnx6Z0jlJ4EtwLKtyAWf/K6RsjpVehClwua
irF8MOzsrwA2F5lTbLa1T3UfCAsrKcB8OHvgYnbqynAbcvtsus6c90lFa23R+l4JA6mvQYUwYLnv
ymZQaHwTdiY7HxbosXG3bai+eLo0D1HC1hIsS1wr/JytibAWzszWvaaByda47I/rq2jZJIusn8iL
wxrTXIYvw9hGl7CfGSJ66bgfjL69aX8CTtMS+Gt5a/vtjwSL6ePa9Zp+BIeeIEJMBSToYqvy6Ib4
Ory5Qv3nVZr58iz94prlO9wz6qVOF26U3Ll035XjxdeqDcW5NwQmDm4Dz08aZH00CExHlzFqzhjp
ZufVuA2zLrqnmfPb7BiFMv+J3g2LLEFjKL47NVT0jqNimnzz0U8t3pFxn12Qj4h7Zahrq5231EBR
a7TTVTEDphCjbWg1s6msMOXW8oiFbGMMy6roI4dDTUdF5cEB7u8LtH9vPsggJE9GfMW1KYgwbV3S
Oke3948JePG7uaThpcQwzrX3c0R232nm/G6odnYxwX/g0dqvkG7lk+tWi8rY2EnNXL6OAlzSSEVd
sKm5ipaIDEauzGSzu2efqfnMK3+QiekCr1Lf4ZVV/+lskvGsGQ+9eVmyBXJqh/xhpTUxp83kXKYc
WUCczvoyvdWhgrep/LzYIcGPCIPVoL7oxuTRnbBH6K3Wfc0hlXpzxEgFhlzBQJvSYkoDg1AgasJo
xBSIVjNashz0SRJuC40YeKkevN8iVahJlnfQFr91aR5sooa410wUuM/aen71q/kWBTI/F6FbAsSx
REGTntws/cpp3d2rZVGd3PhRwyxTB83e9LT3oYqe3CG3q/eczvm9aT3zxrj73Us9do2BKzWp4ps9
n/yCZqYu8H0UpficeD6x38R5OqnZ3mIC2V7WL1GQf8Cj8Hz4AXG8x/crvpVBZdyqKDsEftdeSDqL
b67b5Cczcd8cRleA102CO8+yeH2bMVi2ogMbRdcdqzx79Y2+OTWkm04N+uNC3tZXKm0fDeENJ/C/
9BaKIL2tr8SciiPpDj8nw2/PvWt9gEVPL+vmwxy6w1lpQpdoi+hutGPEceze1ncWs4htoLxsJ5bt
Xpm2T0R7y+lRJ9iItmDTVzO3XSTby0u3SMkwWvZ7vYzPxFrJL4vfRPG1tHrsOuLPo3bSw2gZQ7of
25GT2/pkd3NytdoyerenoT2a9A3o6Jti22dDjduSKm9CRi5MDq/0z7YGufBVeK2WxZu9xbIg/5mX
xgJeZe7Vwf/xOkYDQh3pnFOj4xcMoE5therhYKqEyeVSuBsCn5i4AdhYYdJ1ifWMDZr+qVuGduu+
sS5NNPbnom/f06in1qv0c8JR5LPFLEXjR6xz1R6ioMC7EZbTC3c5VhZFfVwvAUncDRmjOK3MvhXC
RK6sfq9TyMSGlaiN6fvBMbfH7uE1TXArkgRvmsxMTLIYk+jv9HAdIbJjBt1gXzngG2YL+OPhvUCR
EE/5LrCa5rouVHvs4Y2I9+lQ/Km7RF7/XboBk5LYH96kCQpWl8X4ti5OaHz0+F5trGC0np6xH7Q7
PEU3orgHRt5GY9T8rEjryiShR51onIPHM/kReHormAO+hW62DQ18W1J/rHZ9kC+qftVt/EoFmGgU
wSWIDOdQTs1Xk5/4ErpT/ndpp/LYW8Z3s02/u0bc/lAtMGiQTJ8qT4x7287B/m3hbieyxeFPzMNe
NdolU46Gx08H4zlwnCU+ZI6598xvXglXIuiS9CYMZ2/mvrYwGMsWSxnpXWhNBeYIQblv+sY763VC
uCwww+qbAUTWOd6ZHdIEtYY0oUS7FDTWsOHPLfeZCV2kQ0D9oWO3u7hYvWUqOAB6WxcxN/ZlfbUu
o8Su2qA5iaNLNrHTJFaXkxkINhgNWh06A8x7JkQrTcfxzUSAdMhDUNwmUDZJJKAdkQyyp7Dc7DjV
rQP3RP9n+FvFibVNy7CE72BWZ92I87+Hi4RhdxLjfM0+rYUSDqf+qyzqVw8+57Xvvem0QkQuBk6h
9I+G5djHRI8pIJNKLhxSuO2k/ZlZSPwy4HajBwuGVNiaL1mVR4+iNfJznKMSJ6fSPgSlXx1XgKn2
6vIU5EC55iCNh0VlkS39X5m5wKFpBShWtfFJGm13ILxoB6uv/ZX1P0nVjS+RAPCvmMdhPYQliFPz
BGMm9CWTMMb0oLPXFRpuyMNJqh9OElfvpT8zX/feg1CY2Lwu0127D395cg5firLEu4pW6okRcIeO
L3r23Thfci9ZWGVUTZNzxwg4vLZTQv3R6src5pTlu78on5+/W/7QXZgZ0wjErc0wcE73OuvlZWqd
/KLw4Q11SshCvHQQPKgbRIcVnAY4JCvLqShI5AxV0+zXem1dHPyTG6olJuBzuAtTWys20ZhprV6y
nc0i28VIp7d+mpKIopOA+F31c8jD8tUdFtg6MrKLAeLpGRLzrd5C2tJ14tmW8U/cYhhxjGBRdR9x
+tNPNnIZOoFk/8gHyZSr8h+94n/byxyi6BP/Hlpf/r1zuPD6YtZw6/DEzMuvTB2oSKdrahKWbgk9
fOnLiAG9z40hwPOOMGfeMCRpNp4TlxyEPor7Xyty6MZZvGHmw8VOuvJaIUrcFGndnacJJF3Zmshi
H39EV3XdPZBMjUVAMHTGlGdPpz1+mE1Nqpzv8qxzKSZr8t47Xf/UZmacQiC3YwoP/G81YBMlfSLr
zN2VZv2tHadh7xkN0HIadDdHlPg1J/X0mNLpBX5f8bTc/p8pK/oLs6XiGfWS8VSF5rPAnYRvH75N
jqqWvPUbxT35RdqcsR0Zkwf2/QZufZm4TvDZOhXtCwpSLE0mYpbd0vxjWarbNSQ5I3dy7eRcRcNv
LDC/OFmYXPtlkO8JCTXJBwFnIHUxmcBf1ldQd8Q2SoxoG+H2spCY1iWhDrrmGSS9JBLPzmxwpgbv
+sKoYz/PxXh1Ket3xGIRoeyp8Vr3wUBaNP2bO+RIeQy7uc9hIu/WsgQ9ycZhVRG2nUz4c9rjFe7s
52gYfX87sNfv4+WkXRe/bauda1CV7WEAx9iWt+2rOZhqn7mNxOvHfVNurC9lWvWnv5w9Cf33EjNs
vOXFeBjU7L/4Tp++d31F9LhbyKNqzebZGPArLVF3J1kgmc2reCEnZSLbjT4dROxhiZMUxP1Jhs6f
WpGixGTr28wjoxVIDOe1hF7v2kaobRhpPP+rgvti7iHzbpOw2NWMGC6JVZw9L47PYqSrUVgq/2WD
Usd3u64Ab4G8tWEvn6/+0j20sR3dIskzwgTmqFXpgAALDyYqRMWFpOFbJuhE3SKSgtUYHGnU2F8M
qF9WsRPSyE4JAZafq88Du0OVWfrZLcopmrrsLz1sjrvimOuG6S0ZhNtMKfKw40G/QnmyDomEKYc+
7uQ0uqeaTJmLBc60bwegpDSwwm1SgoWbra3Jbs3h3tWFMW4baTo3ZQ8GyuOGjq4o2ovd0CjhtlrP
F1WO7t8bLZ9BjrvYSIhoYYu1lyJJjpkN8JO+9YHX73ov6N/hQmIAOr8atfYveiHy5AmD2y4J8adi
m344kKJESYpoNDXf8jo0btKaL33cNu+VXc67ScTlVlS9eout4Iy9MDVE66Z3v3DNY6sb6kuoKi+a
u3Bn5f9EvRu9uni8HgdKBFLoKb7VzPGSW/BYVJ97R9GH/VvrZQ7fyD+ZRq3YxzL1NoYlXkeGOEFS
RadgVgr3iw4WkWOLfTe3FtQmxr12az6qGh8yeEY4CtnRAC9lAc9LCVLhxcZ7n3jhQ9Qp25zN6blC
kIHKBF6SwvnLC4z6j1GP1lccrja1ze6IQmnA9j36AlanXsucJNcCpu07RnxIHKetGNrkV8yZuG19
03ydS3fcN7B87NS0PyVtckI6bz1HOfRv4JFHL2uJcjHHj3QOic1trVM/qJBpVuy/tn2JHdBEHdZU
7ryflyalADZwaYb//iW04PLFW542WJFPLx3UPTICZ+sgY933yiZutu2r356tfjEe2azwSJcF+HJC
vui94tYkI9wUTVTu+qrr8O+awHaOo3B+OX1dcRLF1mNdCoJacAAkBl2a6a9Z19ZH1jj+W2Op5ZPG
ImnucOO1EeTQn4SfMp9KzWwtjPykfYJg3n2x5MTpNXefVM0mFMw4AjrN1ZB1B82tD96EYjItp2lX
yDV+mEuWwS/dqr77rn2zPAEONZ9MjN7GWMw/x8h4xb3r11Rqdp7lF22dnm+CqtCMbYjRM/dswgfz
xmD05ETMHWGC2ntaDIlgMK/uQ9E+3IXC2ZtwQmVibxsDTGYuR3u3EtWgLlXADrqFXGF/Gio7PRSm
S4Kyp06Thg2YL1Te2OrfoYm6O2eC0V4zY6CDrQT19Amf6HrfiUF/N8B4sJHN4EVz/jdtCV/HgLse
QanyJ8g+ulRfnMarzlaUDjvy2HxG6jVxsD6VeTORqa5E4e+l8IKdMY7B0zYL0sJzeTBD2HoyrO5i
tMc3BYZ2CY2p2Dr9Yeaxea2WH1YPexqs4MB2oS6TyuGmJmkKT2WSz8Zufg0Mp1vXT9+dwEDqF0vQ
Ddspr1GlKFqgpJ0lk9hz75ffLJi9W6804gMUqfAJgby8CmX8aDLXv8Ql7UM0Vrh6lOUfu3NG9ik3
vVRUPFvfQC2RDb578ceOkOZEfhZuET9yjML2XsGSd8OXIAY31lZVv8e0INs8gLqbmT7yD40b8IRV
1tMI453ug/pRRdZpElz4jRe3LvLsEA/gwEz2gd1zuGYZ6Hcdkqj6tyfgroTQ3gumEqk1fk0rlA4Q
rvtXT3ZgQnJuTrpX76ajjOO6V3oo286hkZ7dAjaAaSG6laknvjsxxoFZkRv4gGKh5UKWftPp/GRU
0rx3Rn/4F3qOqKI3lcCnzIN4+PcxrG0UvKaGYgeJDj+w0Puioa4NG7tOw1ul8Yc27OxXlZHUU8U+
lKVC5Aee1HPWj1jQLUhn3RiPfPKCc7oQ3dK0/7I8PCdPx7io2PpPpcz4IVsjfgBLie3QC+ewfq0B
IIS4Yd/tJvQfjWtuctgFwAki+ggW+7ogqMtPAEDzdvRF8C2Xn0P51P0rh9L8I3UwZDSzprk1U/Fm
aeM7yeg+XKvS/gwXeZepWVzEYBbXJDceWDoUJzsf9c1cliHtypPOnHd+mDY3xJf0u6Kk90vyuTwy
WltMJtjQ/CIIjj1nL5argffqRTVOskho1sVbdDTS0/iMtHjBMlUBoGYB6TTuIi0+RxzzmHE3x3y5
MlPZGAv1CNcj7Hyu0bKY0XSJ4D1dHObshwSbJSIsU/OlTp3io0zq8uAACeypApvTOM/d1jUt73Uw
xTeAI/OCBsh7XZdcu/dKmP3Jb2+WGgYCMxlBREpkX3qnTPgL++zq94197DM7vZJ3Ue3yGT+/im2A
8ngR9/TldOyKrD2vQx3Em6XapH1wIjzRRzA1yXMaqpu7MEkVELyMdXcOllJSrqBYgcWay7cQIrKv
EC3t6/rKGE1F0840LS+PXmu2OJ5Gpr6tC6dmQqAodJm1bQUw+U8X60zMx5NQ0Yl3IQPdgaLlPg3V
fGecZ84JPKrYfTqMWI7rnGoeQIIZA7/rSNnnDiXFrdfZWeHx/0gt7DYlZRcV9X2hgm+wOvtHRGq6
rkuRO/95VS6vKhkwF3WGfWDA8NvC9nV7GFOisA99U0avigftFedLKGxz+B4VPCwK9GiAyfEMhlwf
25kZM+SRnSFx6OMf88eKNjHscqmvzG+urwFyauMy+NN8KxaOx7qsb836n27U3bVBdqQ2om6Hm+Pq
J4mm3pax+S+/1eN1mILxavUpNgNDc5IimbkXaKCwiOwwuVneN9Y7FIPu0oRmCkCeDPhfI3pI66oj
PwqF882fqnIBPDhCghk7xqkuDlUSWVggKjxIlgWWU3DNHVrQch7bQ+NI4+LY8yPKC/sRw/h8JAyP
d74PIXFOLPsoIkl3siBjplM4L8T4KCfUwOydDUHj4Tdav6TZZpKV+3nOVQSobKuT5w2fERp6J4y2
vKfhMuWJ2KawwlSNKr6WgRkfy67+IVor37pB0nypIpBf1YTurXLRqGR4ZG4xwqqPbgc4vOIQK87T
ue2T/tM5+r0EciDrhYtYjBf017aCfhD3IJclrbME1lzgfHNZ1ul/FlfBUU8Z4rwqhzHyv0s7xJDo
NH6Q7mTS1CxQw+hBgoxtKmXe2O9wQoyrXolxflV/LaoUFevKQlB20uAEgJVVX00XiTzniGLFvKxL
DSnw0uPYBlMaVFFVe5GMgDCueVuXye3Nm1qooPbEMMdp71KF1YtrEdqN2jqEmslb3F3QKI8QQyNH
uTZOLx6aL27XaJDhOcyZE/93LLq+QjICPUK5+f7/Pbo9rM0tGC0s6gXDWFlH65Lr4k9C2gBka1G8
4cM0n2yHB2weI3r1sP8xCpgCDJXf4V99TgwGxRmO+k3RkrDaGcOpGZbPVyrN+NekS0KGv1sLwH/r
wTQniSutrfN6FAkHuWNMNvy+bd2fceplLyuxwDb8n6Hp3ocxKi59Fcy7Nqrs3bhIJMIeVGutSzHS
Zgto0+bsjW2zy6yy3KvSS4+TmaeXZIyQ4MeBAz1KYevgK6JNxgoGW4gjbzaR+u629nxmJPJkpqRe
jN7PD5AQkm3c6+AFK0XymUOUeEeYXf0vwey4QVTxZuS1j/azRfzFBXztpj666fhP7ZrQEI0g/WQn
3sQzwoSfE3g9cLIGMRJ8j2SXBs6n2eztn+uLIjN3oooriqyciwbWOu6mISGa0bBrurwk3k3YMpPj
O90YOfuEQ6fkB65VpQskaToEExgFNhSy0gnanaA9Tb6+gBYXe6U9tKsh+7QIdfGXERIm2PjpLhbH
OSzDN1UGe8aw9QnHu2znF7jr/m3diR1Rm3XQX8VzRWa9JoKTELBbvtAG1gUtJNPsJZQCNIWkteFc
4pdu7xTlLbrVhZcT0fwKTiij4Rkq4NAho6KnXH6MmKQJWpQbmE0b44eTtgedb1fV1yqtchVCyYZR
sEJ3vA09AzCyK53g+szzmYSq5elZn5mqBbv22wyDpbpJrt6yrK9GmSTXRGDm2s1w4KORBGezxK90
lpGJfitv7lYeoMZzUn2p639WAuPE5pxbXDESqb4XDAq2Gl75JnJrMtFTEknWZUpwkXKbItrVU9Ud
6nDADx63xpfRisMPXK4/3c8y8vK3dUG5Dtc4KOjL22Fn12DOzLRneXFm99QuTO51SWokHEUQvTQx
nca26NzqOprm8KL/u4jFyDfpd4ZK/4FfUdI28vsQ7tHN2zCcDLag1nu4dWlcooHpRcEk9VYwRjoj
zjmlqljSGwGcp2VKtS522sTb3oKdLIRipGLmjABTc3pdfDvusi5+Mb/2T50n4yc6POOJtvr0lLKB
nYke5j72noOtvFueSzho53Uend1iK4rvtoy4LcMC0jsiGsxdsFX35y5kUCsRvsWufXTGaVpo9My/
1+HFAlgUMtSnxJRY4CMUAdtKq+iC65mgZIILwPA7I4xvUaJx9cl13QcIgP+OHxAa0MXwd7sLYX1d
TGaUGPUHynzHzrLZQ4N0XzSeuqcaT7VwDIMbXzfvrWI+ZlSfJPf4Oe7lDTAhveUL5rUu8fI2oxNC
XpgNUIjJMB/xhD1hESP21HXLNuD94yTea+NGtCidkB+NUb9IZ2zegiAnCRP6AvRdzMedlCD7lqmc
4evgUtMNbfJ16me4Kcdy6pwa0/kxSsN7hhDP70WU39Z3Bb/ZldiSP5XV+rteDA7qQ+V8kkXJ2yBy
joGDXAbooVzw/JVcqTA6aVNia6BlchH19HNqXjQ/ommXXjB8B+6xzkHPXpHU6cHVNRPobOQ4M9vj
BDj0UZnxpcpdfP6Wd1J2i1amRTznB/v1s1Qw017VPDDttrDjrlApTFndYR2fJ9kFPTEUqqV2HedO
n9lCTyn08WPc1j/notN6M6F3PYQNrGFnTLW10b5ga4Y/FC9f09oOD2uFsdYcddYCFcI3T3Jvuoac
MycRROw2mm14bo3gYLiDv5mnMNjyD4zVR+ymyzAL9uh6lrhPrEN74cZPugCErdhWT9bobK3aCZF3
DdmvMEHAuTwH5ZCdPJKA+I6NszUS9Cf0DISv8Er3KXx8K/HeDa9+C/o4/ubAvuBSqw35TMPrujCW
jZAiJZ/6MDu163DfiN6kEboIRd32JV+GHvKPURvlaWWXKeN7aSvjDUZJuunauHx3IvtrFUChmgaE
AW6L5BqN/LifwxlksDGwhq+HydmZoUwujM/S+wy5CQP43zMWRddaOcnbWBPV4BIt8aOrg+cgis9e
KtxToefpraKdpUlajsmFCmQ7dnsYG6pcwT3r0fc/6aUJ3TCyh/Kq6pTmcbTzGkd/NQl3qB1MDRv/
24D28eCLwTrlTnlxsXB6Imv+x01URVqGnK9Gbxav5qLCK0tfb2vIy6/r14KwuE4UHacal0y5ST1H
XKYO7r+RmDtSMeqdaNr4XdRxe6uz4Lc548O7jAl7QG9QJTEwUaMjt1vp323wlruaiBkIlT0dAtk1
N3rv5jbPGtZkNExEKIEW1GGS0OG3OFaG74VEe9EvbOHMYZbVaIfqOqn2XpyZ23/Fc9J2CWatOVr3
3L/yPEt9j91Cv6aVTRkycFtCeS0uMrBD2NSzcbIxgvo/oHuYhu5OWcO4jawO3Xumb+tWa/lxcUOe
d4N03u+yjryh9etFj/c9VhV94SxC1NLYxpr6gPI43paZNtBviPgKLVsga7cldGs+P6tEf+h5oGkL
KFkVFidDr3/D573/JUSIbkERKswLmL6qneEzyChqRv41oELhQ+dGC2XtO4bbpGWwixR/Kdq8Ml0M
CaJAwGVbWsO1SSzN8Q0M2zoYY/QK/Fgf/aHGb90aNfZoq4VBqNuGYBSggWwBFFLyeYERykVaH+Ol
zB2MRqxTx4nx4gnzDpiuNEKHOasEIbwcvNhXw7t0zHLn6nbarW/J/ZXHsW8JEc2VRluXaZShAggX
j4wqZ+yqQNtSKHb8HrYEWUolUallujiIhkN4o/3xb/3WDmzm38uyah1qBcoz2/kzKRevw3XYhhPY
CFkhdhD3qg/LkMNdZ7N1CFSe73ADkcE2MwpxrBr1ueyZvEQGnJ92RmEwjKZHwcr2VI0Y8HBB6nRn
5LZ7RllDDiQzMsx/PyVdhnOqcvDICnzxqYAyD/hTw1plyrWH6JDvhrDQVzfr9TVI1bh1HPxK9MKN
SReWjIgz99J24ltUEH6z9nhxLCBZ1e5MW3wc4TlMk1W9Z0NTvcMZN7Z2KajVlG2/68LB+Sg3s33X
y98GXuFvg5mbpyljOqoRvLxpE4zLdr5nlp2d0yG+1I7KjknU/0Ic5WdHi6NFNqiepKnkLdfRb8vi
lvAWFsm6lP5T4KdyCU0b9jKyIGs3BgZGqEuNJvreuNhl9fgfws5rSW5kW7JfBDMENF5T68zSrH6B
UTShtY6vvytQfZozZ8zuvIRlVZPNEkggYrv7cnuZoBd9Hu6TrNhNzay/N4n/wNmSHUsuqCfA0383
+Jh3uiK0eLzJjgXwxDSkEobpO+ZDpZW6gjM9PjltjtubsTxSMApgyBp5RFUZqQVJFnytaZdmEMbG
JFywq7Use8/bAKMKlJ+ce94jnIbjlLXvvYdqa44ehlO1WJk1nGpSc5XBrjoQBkEoHLWP2GcY6hj1
d25cyalogzfNIkU8/+Ogw0bnGsduyObzGMxveJaHvZ9U+BsDrT+z3S7WRUKqY8nqDMpMmAfJTyfq
X0pOH+ehcC822+u1YVa3Su0tMTZx4640wJhj9DOfY0Syrm7OgtQ0aTfrG4I3vkZqxs2CvNnYiuAc
1Tzz3LYt90JifywjB+M5kaejAU/j2pDR6erecTceEVDDGPwtSA3s/DlQHgAefXHux9LcTt38Oyjn
wIbEnQdrHvgcv2WcAIawxN6xXIPS28hmtpLgSbNaWgkcrD6NTqqhUktRV5ygGEJD+GjB9yYq9ECM
OEOY4kDTRbZ1susSqVfoA4Zj394R+7FPjLrtE+csc5tXKQzB5dDkJja2P+9v7LzGKcPQcFpeCQ7I
x3mh3kzO89BS9orYqW+6Jh02aL460xYc99J36F0w/xYNEdZaC+Zj6QA7jDo4OBWuALs1HwaIEMh+
yNiLxWdZ0EbrtZ3o0ZZR2zrJZnlp42owMPxp3tqF5bEhBmhcu10u3e5i2j+WGDU71vQ6kM07GZr1
4KSDjxWnH9dzG94CJ+G8Y/bZgZPeIbE69ykYZ/vIFLlhl7EbqtrctZXz5vckxMw6rimAa/T8XOOu
bOx129o/KGqq9mOY1wMttfObnlPZg56KEJKzfL0Kdp1ZmxddCbizWnyf7qIES+ga8kflbM1s2leh
4OvgK2WbjINn5SPM7GL8GbhGSm4n2uC9Myc4iA7JCSyKeGK4l24dx/6NylqvBiXe+daY3mvPPnpV
+Ki1sb/l6mGuRyTwrEbnHZr7W1Q4bn+91+7dhsn51yjdrJrpyIA0B3M07d2stN58ejXKVV7ZyUXr
y28uLSzP1DyPz21in2IJ14UerNpwY1WSZJF9QYfMOV5d/iyRo7qImgGLlptb5z9LhmNqVYfYcTRf
5tdlGQjtX6K4nu5wsV7DUQtJBibmk+VxSWjk8NoJW1qjZpEDw/ATHqjHFGEQp25Ze8Y5yBQkQKsj
hXKlzYRpj5rxtGrR2uyXhqn9iP+oeG6cAR3adWi0JYV1Ntmao7hb87HHI7588VWQ9ojJLImc5U7P
xd+R9AknIdSeyymi3EhF4gTxDVDnns7QgkT+czekGPPbvOCqJ6rmE6rajnXbIFW77VPfmZe0s9PV
5Dj+4WvrrU/sRbpaX/PMkueFChJFyFFzFp2QvXh6q0e4XZD8KQ2HN0vcaccyN51NiVbKcZQPSRx3
tFX3LjeO1j6URizvCxVAWMMzARxtTNprYlrvzizF6c/StZ445YmSEt3iqmH/x/MgxjdwZeE2oUSN
dP2Mg0f/hhV3xPDuZZcYLMCtEe2ANlr9jRREKjawGrQ8L9gNiH+fM4dF3e/dE3nLbMPlx3w2xUmS
4ul9E38FKsK8LE4/e0ci3espiqn/ycCE7bHlr/TMYvo2DPV7XVMoh/Nul8UlKrtFWY6Dqf1l5IzK
JiWZvzGDXBkS7lDW4YS3W5/KGC2p4ttYRWsmofsodp1zCm2HQWqGYUa9QjtcIWcGLrdToVENw+Em
0yrtJPLJw34YQlgVCbrM4hoUpY+Wls5FdLWcTR57LU5B9gF9FD2bOAx3VUhgSRfewzb9kQ1nSQCR
y7tl8yTnjY/6SxjHjm6eWpZXonxt25Awge9fuX9yaJjt7lHydRzYLMLWKeBV9MaAaY0Z6/JRkRrG
FQ2JVFOknZwlp6wW0vi4mNjYr+s0+DWSCHtVsbBXiEdOiHNIiyLzZGpd8TrQ0TJ7vf2exc2jrmC3
50V5m504JPply02si+pu7JehM4zw5lYWj1rtcJlEHVFA0oNj1ky1ipHoY4mmuVgt3QXWkzKesJBl
GrSgVYyq/ES4O6b1tILc5mDwTIekOnAOunkqfbwsU1q/pANUG6PUx61bWz3eyhGPHL+EmeSdNAEP
+OaH3+KkpWJAu/4jlDlRE3GnsvoV0+/mqY1GEDlmPhH99N9KzSqfdSuvbtSQEy8j7kk7M7OsMAgP
Q8t12IR4/O22qE+dgsgEBhWtTWHPhzwpvjtJkH+ncG0eq3Q/Gom94sAX80By/UPjWGSZGdljvuI3
fWis+ZbNmk2roXkr09Zd9QwzdmQsuGU7eZ0dJqPMOeK6nr9CqfwxzKSl2TtgKVOTnaQ3wEWhk/GG
x/EVYgbDboCFfdbc7pgJ9rpKO6sFeL7Z6R5eXf38OtKixAxHKYzHYogerLgAT9Tn166ZjNXMoGqV
aLYkNRoWd08toPzNa5v/kh3+06LM8epVRN9BLlGC5IryDIpASQp5ZEMqKMjvcA6dbyiB021q2pBt
CblizAs8h+BwwT51SbJ77cT0YU4/iik0IAvD412zBbM2VS5NXB/xWaoTX8JdRks96L5p/c/02w6F
dZ79X0KdA0y1eCr4PPng/i1K67edNlbgxrgTXP7jbhg/K+pOeOb8x+Sw+Bu+BqWtg++aspSWAiwj
gDMP9YUUqnyF+sV7oLOts6aeP8uCWNUx8uB8u/XijjExo/kLMMD8EmvyjRa7fm9WcCxKG8HmbnT0
wGFQal96acRnbtOUaRhCO9tT9Vr8m+Vfog1yIIAIWBArlyXC+FXGTCeT4TuUgmlVqqrNDIzCLVeu
zE6ymR0SB7tuLtladZH40XfFX7+lIy+5AiotS5KTJHP9cxjwlPyzNK0hNw5noxTr2mINiUYOUl5E
NiPHRntprALcA1z+FwYDuG64onMHotHk4JEhLiKm5hQPxXOvVLhl4TrNLm2T3NimOA9bCaQaLQuP
ydqZWTRxx7T8XQYr8lbMTSAYVrs85bL6uIjDk6W9m+wTYYqJe89u/TZgZPcWl7ObFAytw/LXV36A
gLk4hpzeLYUEazQrPTtaIWlxjLJ3J2T3EalQaqlp1sVJHOysrrNjOs1uF2/1Rkd+JvBdjh9jkehf
51x+P/2ei+4RGz3w8LmcCLpPbzUIlp01Dtk5UUwSfCox2SVazUxCnuVqyLxtODneAVDcP7mZkYnC
ERAV5EfSg5YC8YRNPBJAZdtPSIwxcdaEL5ymj7Nn4aszJ4LmwzBf81r7FaZJcRIOVIuKnZcTFngQ
IrM6AQYcrIGsMSgpP8pvpTagHeJGZ28kxvCR7jtXQIPLmD1jQcM4ORFXHfwWViP0tx4F9cW2pw7a
YXi14npLUC65plo+3vkCxrskoL3rNPIfy+cmfDBfdj4GQXj9/+VXLF50HDT1KlQ5S67+ZrWc2VIm
2jeOBu2tkdeM+e5JMzM2omk5fIrW7mHxoJbWZN/PIy6AaRD3VMAeiohH3oImrfZ6HtfXXjr30vLT
V576zDRljKSRsM2nTC6/9WYTrNmJhDstgdqwivsc0HcPGrqpjfplyOUvS++zFdMkrHZKnPSm+EZy
Ec44p7NtkYtsK11S74Y9lqvUn7SLqAiILrZGs0rY2Hrj1qtMfmfxkJ5FmO3og8zgl1FNR2RbsC/J
If+M/sdoTHLbcyxd/Tn+gS0iupMQUBt8gnMVD/h1hpeMUwfQIV8lwiCk7OqydjZS74YbiXVzwz3K
W8t4gri4nIVq2qWZfibhNlWAQyvPdg1taGeTueC6NygpDVVeb1myym8ujh78hD1l7usuTm52pgKr
dYw1NARsaQMp8gn+Py1LltjHZKBAY5OnwMS4VQ1X16O5TfmmG1THM2dJ71yyNdsmBtnLZML6V48t
/j/1alk8RaGS5ig3QpnpTbX4XCeHNE1djGlFtidezjPXxoR+/PrkYE5fm6FlGxSH2XQe1LhKqeqz
iMiIQWL6eoXgE201fv2OS9QnUYLnnwSG9FtqvhPw7e9egZS9fBs6haTzYAeXBRFHAitceTgPDsuT
K/OyemWMAcHQdEr4pVA1WQTjbVmsatCPOAieY7+gCFuEkPAx+V6WRZ8Yfg8pF45S6vCLhGdHaVWW
Whqv6U/U7YVKNPZDmr6o85jzlYt1ZMP8iPzbEMrz1NkumnYzb0xUVr6QYcY1gVfTqbwELEPDjY07
H+kjwEwEaBjEHZPa3fjzFJ1dtYAmI7nfaq0LdzF+NTvolUbfYsa21UucPEIJysbawd9GuSrncizY
BsQyhOey8V5iRzc2ILPwMPz7H5dXbufku69tbDQZB/5Wh0WHIOdEaOPst+k97Zpuz8SDMRdNs9mZ
iaa7skZKLU0VY7PVMpYUw9KKp+Q13BJdNV25IOVxgFtyS02SLnkTgcMJazCvZgTbgVZpUKNx/obs
4K4dLEUvWgMvXDZo/9L1++2X7J8H2llwulRGgMi0vmNHanYG0Wa+fxbRx8T7hjDdOUX0MxnFFBBC
xg6dgLkjQECZ+qJYO1CSL12UY6aSU/oxDjGnZJUhLtgQ2wlwgG7JFidhdP56qE9x9JhVWHxZMgI1
l0glxmt4Z/tyjp8kRbYDkTGt6uW5TDIJrSp8crUq3i9pRleRpZZXS8JRG530QGjpgFDknDwQxl+L
RWSZyFSAF4Bv1TT1fxa8CcB0pXhVIcOv59vykFsed5ps1kTrnZNwY2gqSdOeSt6ty0exQirI0IDX
ygYwVZOVxclTqFCKg7PIrurxsLiz6bBT7y7N+T0B3DgMmmHvhMFMemZ//gAFMDAl7+Z76N8xitVr
A3rN1hJJdBnsnhmNDS/rBNFj9V+GiHo2uUQQtjZ/dNK6BBrqR85fA9DDo2/PH9EylWiYO+5IG1t7
Ax7ytnbAQ4+uaT5MmisekIAjJJSSiaYLPRoF8NhhTWDmLmh55FduqbRTOZnl1zKoyBNegOrMBcsd
lL3sBr7xfFmWppHyMHXNjftWwkyr4xFYuue8jNFMmM5slg/Hute2OifvlWeRgzSPqeAhUfY5hU3s
x8uThhNMgT+rlZVU3Rl3KO8UQEsnIwGpFQJcwl7OCtf2B/t5zbRxwowjTbBqESr0VIpITSvb8LmN
WwVJG6+hF09wsOZqJ2cMjrVfp7sEKfh1sFQnRxvlp8Fm4I+J3lzN6t2ZcUypGKTzbuVeTQmoZNvy
Z8a/vNIbDGVyJlP0mWcOUpiZTmcebhPVsriWHLsQR8LRxC/0jOd+e0+AHWCzyIn5E0Z8agmI7DEW
TihptWJHgRdq4AiSliF+xs/rsHwUuubTFFYmsm1CnaTSmKPKbM8QCjdLDK205n9SaUlR3Lnbdnik
zb/C8DmMK8DMPvPAQ1pHOPfglm2a1DP2QzuQPvZOeO+d5zphHphl5U8e2fWmrpK/0pIf/Kas0cBM
j5srG7n+uS4xZcwvMAOGK53U00s5UDBaMDI66D2zU01gbyPKXz+EcDuUFtlCrwrya878dBE6FslD
qqGJnxCUIPViUFsDbhLfzOy+Fz0CiCXFJqAsxSI7O+ZiLPfgCq0j8KdjqWb6Uh3t1SHmRHRHX/s9
d9A8AD2uyNaZeuoGbjiT4Ijr3eLh6axovnjNNnQ5cUmjbndha3S3toMHBXtQ2xX9LC74YKLD/NF3
U7d1OfTefbUIJnWEtu1kS0fIg+dl8lE09XQo6ZQdKoq3I9+W9zFoG/CJiG+Qg6M7ExqWChRZZeS0
u/vtvVRnogYeNg83EBEuj6ibj7C7kXn7RiWt4P/d2wGFaRPt7sk5cypC9BCMt1VlyUtsdfZZGB9j
ihYs1GWwuAwWv8HU0gERx/VR0x2BY1cCBuzgOcOEdK7piDHHFbuB2C1KSPfazm7x7EcxoM9IJ5vR
dqc2EfDj2QsC7PMoq3M1+0tbWQSWodTwTjrkhlEB4B6qO91Cq1u2VTmnfk7D5PKiBdiuls40+8Pk
MUuXDjyQCvEqKCw26HxEfaZ7LDSfKIwIOGhxwBZ3m26YTE/eyqGxPvHSu6uR0+INX2t36Aa8JnGW
0Rtdms6vPv4Ejv4qhcqh44N+uAISW1pi95lVXJrLjSqeFtNzVBOcTmbjJ95PfV/VYQmfTup3v6FY
u2cjvV4mTdj+4q+ZU2aH1Sp2bW8XTvRqRVZ2ktKPccQ43Jws8qxgnxUibjFzubpd4NSTr7r65pcf
SKU8nQVAodM8H1vpwQuyUmhtpSEIvS/cOXCl9blPq13qdvevjRsAi2QHF4XptBtiUUKTwxqr0KTL
YvUzB+5wKhC06vpgY2PeIT08gd+YjqQQgPGFWXXETvhXhG5+Z5Bbb9m56QdhMdZqUsk+EcKJWE8o
7+tF5wvLGqcNZc2i035TqF1CHvSbJ3um/HHI9WljQ9UNHdF/BGxHFpJdpiZwy6tcjeFqF8RlhSbK
aXU4LJAKI/Kpng5GIElqd8SbY1fHY3ZeDi7LEQbp0z42RvqUjS6TyEgTbHI9zVxFGgPiVOfIybSJ
Wj8bUFbVIaNQNIQxaBqsEcujiyteMJBuw6cctsLDddj4M2d12VFG9imS0j4xyHWVNQ3omAzINMNa
MXN7fuXedvZAoKw5L3svc2QlT1o7boAYeC8h4wOyj7QE2io/vYCRliV2P+MwRtlLhw84wN4ByvWI
AsrFeHPyY1mqQX5qfdYeqYJFuA854VPH0Gar0EkA3zbRttdkvI0B071XjvNpZ63cJq7g+yjS8Ysm
hnLlXZSaZDZYxVpPYmZjenyY2K871qDdl8WqWn/lN3WyI73pbkbT4hK3oPnBXcRaPxpQMdDcrsur
Mq1h/o32WtcETxPpyiPRJ+hvvV6MDNNbMtHw+Pa9DY22RebSu7y667r/6JKSkCfC8tdzs6kKArKh
lDvH8oyt7hLB8pmsPd7HMcCjU47VaVrAk5XZfCrJ4yZHIW5DN/gbmtts6GRrVw0gyWG33Fcxry54
pmXxpn48cH6imqqPflV66Oy+nveRk/9/uvocVY9XsikkMkM9yBc92zaoLbZsQ3Bk+K+elcTE7zvO
wt/OBQfiuAizOyn91zyQc0+sGWvfgiRfxFJaNfCf4C/h0OKd2E7bW9+of+WwcE6+nnU87aJnAzPI
bRIwM0fL4Rp2cMz73MKvbWvc5t6zcYMV1anvCeBlINX9kebnhiTirBbUEUQjFyI0RszyvCwaEPaN
WzbReim/kG0uYC1zQxW3sQiG61LSgTrUsoej4WJhEbRsWxCjZip5StAFZql/a5WcKMEGnVzYk/uJ
Hq45a9yHbh07R9NPUJ1JWk6xhvzPLdIY6+8Gp14mao5zqcnfnvhVUU5WWht+6dm20If8uLwhhHj5
33sw7P+HaY63yzU53VvCtlx+P/zW/o/2G+kNlmYAid6aFWb1zB22OP47tHaWoh7tXRigiAJk+Odz
AjIob50xOC1/xG+j/q7+VpYBqsvTMF53rWa/Zl0Lz3SYst2gPuy4zRySgW6f5b+a7uhdwjwLV7qK
eFmzpl9h2z/HJvrrZnEWh0GC0wa/EnR09cmlyGT5JJb5fz9JNG1l2KAZzaDhDcdZG1N21T4tuvyf
zy03107dYZfPmc3QkDxHul/+8J8/t3xu+cPL5yLdqVb/+8/b4A35X+8D27dp+hRMJ32he3QP/98/
ccuIe/aHZrjXAPbuUxuk0bJ4NZvqyNbC7fIgT6YJwwzArMgjE2wS1VniWXrwEbfj+Kw+EZm00s+e
QddHYDTgr2IMd3GbbnALyYfAMgRTGIhlr2PSdrP66swEios8+inVO6DBpXAcvemfyQz71L8lxYy7
P/ywkTnFqnEYELYcK6cGwJJjy/xYWNlPZtHzs6HH7dojbXjh900Vtzs8+2HQAam0tOeIdAg0yeXM
HGoA/2ujPC17hEIJm2acA2+JdMhFTYqhGpaUgXw/rapqsauY38rc4hjW9sA/e9tAlFaMNBgX/kaf
GSiNQTfd8vLECAZYzYzAhVHGo9Nh/ojDKLs3vQsxFNzmll0CVYFlWYPcQuhMgWsvrD89LIifk5Va
6erdypa2OMaOsV62YsBt3K03xlSDxIY8CbWEpOCho9ncIagPKQ7eWPb7xocH4eTSOSUOrJQwdfoN
sdQKptt2kLpL/Jb0ndAc6y48kd4GNjNT1A53hg4xnu3MOPCPDndJ3PDo6eK3JKG5J/OmYVmO57vB
s3XJP8QQZKBW6dM+r5lPMU4c9xWBLITWuAKHh9essnlz+Dmc21qBxNwi1nbwrNKVqYjEvcyg5fW6
fwR/vMeKF567LtokaqhpKrd5nIq9B8JlP9XBtJPF0FyF32wNIeZb7db5voh+FFpNiUhpt3fwIwm1
wHF0b6MrLTtrM2n7v6EY/jSLKl7F0EuPph33d9BESL74PVtLQKI1Rf0InIC8kvkxV3qy99TcEIgW
I8hK1PQOp8b3siw7qC4o5VUN2bZKqanoG6RH0yr1U1l19nNYykUnDqAqateI3xee8Lq8gya721Ch
j47ZapceR9cl8ceMAz7b3WjCyJ7kI5UfYwTee8QUPnctU1gM9uggAUeUUS8kPYkNcLKUGXwbxshb
dn/swm586SPlSAjcd/T/Xe0W4YVBjATwzhvA5wCxVDRovjVv2COJja6Y5E0b9Pu+Kn/JnBmi9x9M
T/r769EN0hCcdDRTHFFMDUa2GEkKOcRzKB1BA58O89SeGsWrWpbFNkEK/dOXlrNzpiy51KbPO9pw
VoGKwJl3we/mMXJbp9jovamD38ilD6dxJHpDxTTC4ccQTfGr45O21QrPWNtdaO49vvUV9/0cQnb2
mSp/S44haC+FX/9ktDOuF5hS51DgEZOx3GJKLOkggQaNvTlZob9ZN4eD+44OKQ2vHlJxa9aX5cm5
LK4zTMcSPQMUVnD6s9TgRaKynA/L5Ctz02EvMAUbyndARQmRsYSBs+Z8KpJdz7G9y4z6DnBh2oRx
M+8FA9N1gOV+jSM/2g1qyBv0cJbdSAVc7ZaiGSOP4dBbJF1O0fhrTEvj2RpeywHDMWAx4yoi8WJR
2kPjfV1z9aAsgoLMNv5I+wlmiZtbBsPzIKDXYMW78hRjKcmnjbnZUdSQWBRgaL+7hn6fP0sdibdS
N+edMwiCcf8u2L5N8H9eQZwpqMyt9LzPRCfYffAtzd94BsAP8lVUtKTNaB50VFaJyIkJffIynMvw
W9+TqO13Bm6y07JIm4fBmHAOmCpyxrHy2MSeG3HC1BF1W8LGDbcVzrCwzdSHg6T8yiJuuSGVX5TE
jCYSqOWMoS727nNtHshK1JeyLf1Vyxn70DuB9wxKbDUnuQ/vIjlzV2LerDwfiM7mWXH9Cmi2xxb+
B4cQczj16lXtYRwiv37QMUtwC4aJTV79FiXRR275/X5QQCNLZfV7VEjOY8bn2PvvVg5qqYoYz+JE
zC8JY8c9mA79tY+rJzOZt/as/YAcXG+D+TX0QyrmqbBCQI/Ptj2bR4P7d6McWppCuDvRauQ6P/uC
moFElf5JQwYbQVoNXNDUxTzosnJFU0TMPFTGu0YVzAhX0P+Al8QhnpeBW66a+eJyj4AR2l7/QMIy
3cKTIoq9jPZVML42sUVKpeWxPuhac/QaQ1zoCMFImJLnKUbxLRPBzxklC2s8fUNaYSbY05kEaZl3
9dJ8XgfdCG2hsbpzWcLj07mBbwut9VYd3EwpR4Dz3HgpAmtAlRbuvWuS7uH0PUq4c8jiCNY2DOJd
jFrzgIiMNx7H1QaU4Ygsl3nEBmP7qbfIkDqWOFs1aPpOEPMNi09MYXO6plbkfVGKG2tMdotwbPf1
RxXhg5Fp0Vw6flgbho3/SDBGF3MTRjisyrs19uIzLMVfdQENn4H8pcsZsPmp3JP23UDsj47LyXGq
OjjYIW9YPfQfgWQOCEEKqltDmqQTOTGckZsIdVPr5X6zLEPavQemXwWbsnxd8nSa67i7shQ/cWK5
Rydv90R+53td5OYlziz2pyKFDTcSLfBiEvpzMEH8G+m+qIGvrQnOThuXcfsaQcw5saeKN7bmZPux
NWaQHHZ2tiC4+3T63cfYAteOcrYLFe1oFGokrBM06FowY4lhJl/0wkpVSIVJdrSVUVGi6a9H9Yhe
+MrMuyZkUO8jLrBuL/mpzDX6FQEqiz1W5+0lt5P1ENYNNOUyOwaIN3bY5o95JnymG0DKaCX/UXfk
8Rb2lM+kuJ5w4JlzZD+80f3VdkhQtTH/5evmLSGYDLZmONHHwRthSB9wtSn1HUJQqpncMaKpDiUT
8HUCOfupzCN5Srvink9yOkrDCM+TWiLOnYYui8uSNdZr79nxHbEXFCIeybtt/nAz26H+CRGaeK5L
fKBJwWpPqm2vpzyDvX+wcjWD96hqBCwhFuzK0fvLcdLpEqi5Sm0UqO1i4xIn9TtxZYbV3CSu+U2Z
4ZdfzMw5ILoD83wFbt9bPiCQqk8T4IZ4lPuCfaWZjBohULgZy5HQyyBepUm5WjQNU49/NUxBd2GH
at7XpAUbO6Hlz7afBpomNzaQ6R3u1mitacTyPFmGF0+f9zk4/g/NdPFQx2X61kbFLxiVlAJR8tEU
bkBYpi225M+Y+StzTOWQmMQu9ZEzH115fXjS7Hk8Gkj8BAhIvLNtdzfOZOpPcyC0DWPkfdxGitJF
n9XKI5iQu13+pGVAgvJwwklUpoeFU4UJATaiYawII8ZYy0f9ZumfBA8QAozSxiF3S0AqKPNui5eF
qMME6VUir2iDCY4dsXRdBQINjzH4IWWOsbPhflKyFw+MpdA/WptqIRgPCoqAlpxV4U8N2866YWfO
DgnvTOpAELdqnYgMtR9Z4tnvsQieozw4tkpyjQspG5RW8+oXYXrww+Ibnlpzl1AIua9M+QIRBO59
EtnrCfkmq5lLtwreUzjmbvY5rCyYPr30dIXpkZAP8hSyC9eNBS6ZvLy9q9TcHtEOiHuhfTfh22B2
nA+6k9qX3Gkedm4bB13NE0e81SeX0J1liGFaTdo3k3fszm/sH0ujod7hJIxhXmqqTyRVHQI4WkNO
HW2y0sWQQbRqniTTpUuX5Al+P5rMpnqy98Os73178q5JaYKAZe6wxa+9tNa1cExGIwWFRrnRJqNe
ph+K3+DPUtiwT5E7xN/auj8hmMVbLbWGQ99q07rIJayRydF5pBUxgHdjU7q94MiMn9Bu+21QCbHP
+/zMHcy9WmX9NwIDRxYMB+u8IfmRD9bvpDCtSz2kHNON4YWcMoMops3beqzMNw8/1szp8GLlvr5N
zP5nPGnhWoBd42kFJ9MomRqSE9u1pV5eQ5sHpqGBW4lD/1AqdlGphxjdJ+CkPjAmDHDxOkeqOhfz
mGzMrC8uJtx4zJAAEpaFAN6mj4TFmwCBM0spD1K4UNg8xHyGnhbuwJKgb8q76WAyCmzKCNHU9h16
xTMs+N1gNv2uxrSy1by23vYV/5AvxbzO4fSgTefDpVL828TEqa0H4ZH6pBiUxRuJXVBdTIz5x2CR
S1hcIhnkodEL/cRQVJ7oy8qG7yZWwsPogCKryyl5wco1/I12RykFvUQH4hv0FalYvu1PbwM215d8
xMdPbi0v7G+R9Uou8AGCY7P4G6j5I7JjJvguUOGGovpu44DAjRzLq8YodGMNHqjxYJBnw+3xeYfm
awxq5Ur30AwsJx0OXe70iMBBtmWAicmEgELuDC/2zCyqBKIG5Ln/0YB0WXsNsIYxjrKXpCYZpc/F
sF6jqiXXXi1pS1lekrQtbng9XPHw0g6ZP4Ahmmr7RyItvi6G9JehNfr9MlZ2B5DbjgYO1FLRiU41
dkSJGe8CT+Lk1Eu5TaVl3waFxHcnh1oNuq52nB82TeW0l9bmjqsuk0WXomktOeMMuJvuZz0YEdcT
/FBbBYkIYBCYCEkTdmoJyZztTd3+gaTNfH4ieiuHtF2Hc5y6q5kCQhwkBoJBGqY8pRjep0jdGw8v
PdTOHNElsYuT3tJWZed1/WK58U+D7rtDPgzmxe6Ht1SjPYivseMv+T4qtPNjLH3jKQ6LXZPh5tVB
zj4FJA/orH3Ytp/sRhOxVrcpk+AOXb6aMvQ2cWU8awpblXQ0oLWddSWEIs5dlLiqt23fR1A8ciXd
sHd/5wfs71olzCIsJBvZyWn9FYl1VS42wkk3ZXW36fkLF+YczYWyKYuE36YUNbdH46A5bIQ1L28v
A4ZClQZdFqpH5l0dhViJlKNwWUKTeq3QXHMJa0OHgiSN8RF2BIyXvQdPqxDpD5eXrHM4yiwVo3+e
nnRTeP4JyjsG7bisrrWHgWNwY3/LWInenDg1gmOuGgLUOYMsPNtix2q+T06niIeaoEIXAMJJV0eT
5VXmP/gGq4dW5ASdiRKEWjquCzYGCLaE73I29CtyKeauN9DoKYpjHOnFeNyK7EmHkn/gcAd7gK7u
FdiBX7Uasi47DU3xd2spz5YV1ac+1882lIF71vuA+X3jVbqEspQcvAjDwqL1K6lMOAzKNT7EZMw1
03vVPcykNVaazeDQ+eOmiX4EkI3TlGyydFSg2k0/U7f6Kyqn9FKaTfxhefHpbwzY3a3yag4LDbhr
z2KjZWrxTuYB1AW7/VieKYUGXZidlfdsIQxKrz1Ds0xP8BSqZyxNLvlWCh2L89Ck3dVz34mX2Meo
kU3O23F60DBNT0NGyokHXHASxlCsR0HI6w/y1CjTDn+f84gsm8OhLccvM0Oa4CnTVDfYsumEJoms
thznrSSgXgMxO0is6QjV8b4c0Lqy+kxlBCyymfo9pUnXjo1FrnxYujp9erT/zmAnF5ic3cOSnFuy
AqkYBjas4dvCYm5SzIAD3GfquWh5GVtOCIylim1DU+9O9Kn3oGuewhx6PDdYFLINziZGZT7B/pgH
QqCqJm3h9ACdOWLsoU+2W6nmidDLfL69djr63hvVl+gxGeP9ZTMAnhE3SVNdeww+pAe8EjJz8z/U
ndly28qWbX/lxH7HLiDRV9SpBxJs1VCtZfkF4RZ93+Pr70jItdX4bKuqbtyHG+FACKRMiiCQyFxr
zjFVT7gBqlxk/BjXmtyMNiVSYFIBOf0j3ZLSDzB3vW7UF75COa0tBw52O145IBs3IX8Y39anaBi/
VFo7sSjEHo+b5nPbkLDDKRyTqsf/bSyhXo4OBr/ASZRN2DZ46yAhl8r40YqyQxmO9iH6QdHGPzPh
dULHhJMJRetr7BKi4zgUtrpB5QMBK0FiMV/Ybv+10rtDKFUvuWatsPaXxzjR021g/IB6UJ+PRZ4r
mypTwutWTb7UA4PowB1pNdtacGli7KmARyWOFZ0Zc8zYpveg/6dTrtMHxuujAezJJ661GvSGaobX
TS49eDSCt0maHCxfITcEZGxVktnbZn3htRaHrSKXsc7nesfKv/dmJT52k0kAZTR+4U8RW9amG9cY
yUAZwuZCrQuHwOZsR4JoAa6rxeSstuRSRK2xCg+WvF4N1W125FgwxVqKsVQHjwmwL6RHDdmPZ3FF
lSJKJrjTKsCMuDk54NCYHXXp+cic51ytKUtEfhaxFOb/DiHkwMGgq8hquz/LC4Ml3X6xcRgshw9M
nud1ZUKww1rRb5wnLSJtqgvYyvdmE0wXuhg++m5IlaaaxcaR6bZF190qok33Yu6iQxX4Z8siiFTm
b24xKAetVlWPngep5QR3p1OiPIZIwEDKc6QMlJEqLzeHCMqihnpZ0+LOyp1yRpraODuSua4qv/d3
VYJeFDbZfSOojeDm/DE5SvNgFt0DFVWKIaY5b2dZWvT1+VQgGjmIhLmALuG9GK3mo1to+JVDeve0
RN1dhHbgctnkfIMzdA9SI7J1GFf6aWxUAS4HJFWq0lEetOk7jJv4qKSVfsm6fI0zqLgAY6NtipFL
LUM8sArKoaf0zZRCrdTtJMm1g4InxqUrvK5DqS234DCaUp6UiODCUdRxD6C7OE9DQ98Mk4E+VaKg
alQAO0d1PyR6O1woc76PBDMrAmAIo6/7DL6CltxkmcFCMQiJrFHxOKc4aLZUWi1W0jd2A6xM0Scy
IMbavN2T8HcT+JglOfzEMWVUuCfwyXheiL+0NGmVj9EK8VMuzka7Gy6X3GE63Qe8/xpiuV7dsVCg
9yD4opM+u8PyRycfm2Qc59baDkvpSEYBUWnlgWjjOyhvwabeUk4Lke5J1V5+6bsZ+rM8K69Sq7hw
yKORkiLiR4UN30nVdM9PBCu8Ih6uAye7dzDEb/OZL3aU0s667T4vyjN0UDtfpTEjQ3eAppMkpMAr
puTRHgXKybUbQ0WQwv6NI9w7tQ+NXQSlApMIon1ktziSfMxzBbhzgsQRbh4XiHC7lEiJx9qpEysQ
Ez3PBGYVCVqxtl3DMNaBYqMWtQBMoEbmjjWgnlk2KGLqfQLy5Lkcs/ykWjURTD4a99omNnGgibVP
65mkw/gmdVXz48SZE7O89Prhpx4NoDYx1xmNPCSlxjF2HBoPhP2ohGUcXcM8dLgs1kPBNNZtYXIt
myomjrTsER8vugbhpuTNBDY9UzVmjl4rCT6getim43GpZJizNu4xqrcr/NEjOJ+eRa6V4zKgS7Nw
RRFDEwHRxLsppwXFwHoxRllzoipp7gxDu8IJCB/YcS5LfXQvbSdS+EYfVQe8sUkJCTm+YVyYivii
JBhV8izzwU0pxi3xYuscwLOH7AKvQSUBlXJhm8glbj/6d3qvTubaSJ1yO6lDcOkSM7DNcwjTXXCL
2JiJlalcJybSmiyYP0iS4E4PEj6IFArG8T2WA2gVrpKcN8z/t+7k5+eOPwBjMPrrJAZT2WdcGrNL
eDzfYrVNs+JTKf0tIDX94/LT2J+pizxBtkigf42M7diGYE8eGmYkJ8JTUzCZc3VGgk1/S1Geo5zT
pkMKNJDzSmL16EdozTu8fU0KC0BvxXA+cO0dy9jemAhge8NVd50t/JrcS9+mM6d+rKcwO2v/2sx4
PLmG0xIXVoI36skyqudIIJRJcSnY6R9ImdKvCF+1buo4XTVoG2e9qC+dxq8ul59azVx1Be5oF/5i
hQjLCFeIIcytbxkl5I4xsTe1SwHcAGvFSt5vdkTN+FxUNFD+sjTO2MeJcM2uXDDAe0GA2SgM6CzQ
07tDoZM96WgWQqKJ2lwUDslujIa7Afvfcdk0A4kfiTF+yAGVbAPpLlg2oUXdtkpT9CnyMVeC72Om
pmEcU9eWA8cyemhS/eua2aWTU1NGU2GifzKCeGv4EPdxqbMQYIK3XqTRi0h6gs/EihZTLn5xE8VH
76D+MW4VqIIcYbWjhNhliZewHCfexo+j/eLTrGThHkkaOb96Ungwe38acts2dXZMUS+ZcBq8e1hl
F2Hafq7TocF0VJkgdnP3cnLRw3XmcGxV3eSExkqEWiVccyIM6wUzGRiFtrUGOCHLbscZWDdzf8xL
hwDWZenTr3HZm8dEOzf6JDtGpa8b6GPotbYRyg4hp33PG21MYBJNKfgYelSjPOb94o7UcBsOprB3
imFPHV86lXfDZRZppvvBbcMbA0sITbzZYXnXfjbIWNiNDYmfAAdtj/YKBD5pjKdElV3W3SNf9UYj
+vkU5211Q/P8R94kxq7mPnKkYbApghYb0sinTUmw8WI3zcG7tA5hKSxyPJwa09FtQOV11QDRP1Jo
IiwhPbUW4SxP8W0l4eiNVDQ33L36oxY26W6xkYQ42plsJ4eRGRFVBjrGRaQS8dC7x3FpnKWxwiWo
NUQ4OdF5ITdWV24sSI4HUwp3A4lu6jRibpne49eh1qzGBrouHSJRKC2UfoAuryD+sETb0kD7v6BK
vVbjbjh7cohlukYFPOG+KmM8WOTz3k13GFUUw13uuFgKjZpEuHG+sodIP4uEemqcyPHAlxIjpwJR
rqVGa4aJ4SGWddYLK2lBhJCzTSclRZMUisx0CNyxyzMAlMphFEOf7WUbZ1mRdnJ4YHHLfTvkZaj3
DcdlE2fWcLTm4aYC8/SiCcbE0V1jCUPFI+cXilT8xTqVOa0IPw5Z3ZJtIcw1KpAZK69iXPZuNm59
5N6b0gRkBuuQbgpn3jYoMSM1EpeN1IImstykwu49A1sIl325s+WccM4hzFs6tbpVqQ8fMN36Wwia
R0tLgytHbuDUAd8IZnWfz5TwUvyvHik6zilOrGZNbxt35qjbpw6ar25TLgCfHm6iFuXDYnd2QMzS
9Vzsz4E97BJrurFEbpzH2Wxu+YvClT1i3swUcROwIjtzk4GNPdr0hB+WqI/FiWoCpCbps3I3JkLW
PWuHVWgH8TnhU/ouDfXbCb58v5rkFzzIjT8iroHFkG1IZqBiTMdsceVosspSD2KgXQTuHZHAMZlj
5eCnYI4lE7en8XBqKt+lo27n21znWqT7kd8g9gv3eTbkaz+0HnpRX0Ozr8koOBf0y84WZzkJ7vAz
OlItncL/GCmOtp0rhJB2gCsdq6LvAPgElWfKXuqy0Qz+1rxwaK/M6EeFtEsuAJVIR0LydEupBRki
ZYXrjxHUaTdTUBEe3Ed43YbZ13a+NlwtvLXnGGnDmb6lsrtCwawD+AZW2wy4DJYNghnGr3HAmdtx
p9jQWsA5kxKFnthozvFUkISs6DrGBd09G+hmnumkTNHD3iypy89ix8CJKbH5c7T2F+E9cyzL8wvq
uCEXCDdwawZzYKQfgQjRkTGRDLEGkjrLFnq2j6wq8etPPveGbSn9Z4CEBooyxX5sdCLfGDWojjk4
HgkKUbrU2giBjNKuyvYiwHZDOgcJuVZvEE3hMNRApqEKaDtEM1JVvicx0t5mJdSNtdEhxG/hFeUk
K6bh1xQZC+iNyLocikg8ydnCCk1b0mBargY92GvS6KAou0iPblJ77k+DYVKQGsS9YEl53lucGIUv
ghOn7X3rVx/rwNBuLFPkEHNUC/QwXvkWbcTaCSJ9Z875t2nibO1J2kWJXaElnirp5aqDnaYwNizG
6bRTSeFTuUqXiUgUBuN5EDoYpwdheLPbYe2mNb2ZS9xIM7gyJLp2iUG8HyEhqTnlIaOo571vR9vS
QNy/bCw5Rpl1/kHrUDhkTSg/ZMavzVGzoQvnnjcAbA5+FB6WPb6k69gAN6b7ELcjIUlyVEraGctD
m3LRp0pXXmlK558cIp9QKSKpplxeEr24ZgI1UtbFkiJi6gKyeAsONduTpHm9kGZaMZGprRYbG3TF
ZdUhlA3KGLg4lPG67241aIohMBY6F7OcTxioJs7sSj8LqP/vFwSOLiu6ozae/V7lZpi/aNx0YRm6
DilChaepWa81bkjA+HPrKt2VmAEHegF7mwiidUfWQjeVzVVqqN/yoL5jnt2T8xzwOWZASV7opCRW
V9UZ6qfp2BSw67ueinLVAzxL1YQLGzdFmBjrYaTezgrG37LC5JAaLMv8ELsKp7qljQd9YN5lc4mu
LDTMmNFBkSNI8hQHBjO1G/zpQZ8ek3hfSLtI4qr0XUOLZG/ydY+jzRpA+mzAWDQbl54PqEaG5XcO
k/vmMFkQD6hgmy4AM0dz34ov41YFVW2yNFNJIFrBAvV6KdNbNpnZ//xp2WWaOZHLd2RYJYtQdiuW
jVWIliGpv45bWa9uwvJk9oaxp7DD6K5GeJ3oCXCDKGW3L0/hcRslpyOiE/r25DPEiGqqDMp5A+Yn
yBGOZcpQQ5biZk0js7uYVERqLokcm2WF2EgDyHmsKfFjy5ypV45NE5/RqzLv4DzjvqXMzenrUsBj
gtIupW/F9te/P3JCfauitFRdU0158ITFaP5WTWywvhRmnPU7Az0qEsPp0pKbksXi5WwxZGArULfL
E4VtP7oN00VLsZvjsmm1pH36adk1/noidWbqG9SoPQ2r91OuOKpSLBWksywPGX/ljT/vLj8hNjO9
scia9bK7bGb5Ik28V2mNH03yUqx1FIzR2bJJDfonQF65pUpP/CgBzc+b58e0UyOwjy5PaXGKMUBD
eqKrzQ1XhXKCZGF7mqS+LLsRDEobMXR6zHQQjctjy8ZtM+cwauUn6DsrK6ZenjYKZz1dOu28a1DD
ULfC+UBaQbVR3CigrXDuN0ARzBrzkI7zcYkYXh5acoaXTV1DArcT7eHN4yG07qc4YqERcgjJEz3H
X48t/3X5H3NcM4+kgrxZkMQhyvGj4aaI8Dq09aOUYC+PLc8+72LHwra97D/9+Ob5ZXfZZDOk4+Wn
p9ephuKQqumadWB84ZABKqsb9eyp+AHWNBhplMnNJChAecuPgZDqoJTeeS//z/PvCMknf97FlXno
TcqqQS3TaiQfoaPFdQ7Yi56urwIIlbs2w13D1DdFfehjpU2LeTynFjOea8jg1/DsSFmRjz0/8bwb
yydCU/QwI0V6jBUnvBRpfSmKnJtuHZ5yREHc21Mmt1rLutQ0etklUKunbNJATveUaN4TnxkdZsnm
fsoslT8tuywecsCFDql71jcG+epqomCGjpHVY+5CDUA83KA2nWLwJ3IztSlLEb8Nt4Aqz0DKG/sA
AMbZ0uQyXSbtklBohJ6/ty4r1IQbP4h1LyX/8CqTOQ2kREKYkTLu5TFqYf3p9+OF9faGZGkumeym
bWo2U3jTFq9vSBr8Js3MWLxpaX2VAW76oZxmwIK3THCDJ40A1mafFT8XvVQMLBvYnIAjM+zmZB8J
3yNU7uczZV9hiCIjMd7SC6emlVj5ngUtyoRJ1a6GptSuQPLPJ1XcLjsCf/7FUIQbTRa3l00jO1iB
LFX/7e6Ac3gV6VzgVXI3Olb6PdQRBeLMlwI8uqxh61qXBHT93JQhSt8WFuDyEMzzn4/ryNqo+tLT
yUrrZEli32ItozwkMH9QdAtYU5hnKVSWrDDRfMxyXexWKT8ydxnfufPp/+L7MAwESo5t6A5ThDff
x2S0Md0Z09xFTDYvM8cR18GAcTCBo5KiubleHgqBA53lZv3w/FBc+No+GlFOJvI/NaoNeIKZP3d3
2pS9VCgsXUufM+4wzs1R5FkyklXNE1VmjJ0Xw71eNQbTxRdPcYdutkQxjDszG+JNBa6J3j1wylUo
s+Dc2t38/ow0pLHipR2GM9IC3SI03bV019HeHAE34calOrWxy4F11uk3tYcjtWwqI01kZOL0c395
0E5CwiLQZq0cVhdbegAhojg1vUfkaO/QpcOPW3ajQjmAQycWjPm06tNsl8mERRDRysyWrbM8YI0D
Zu1gK1eEiKprkguXJ178zvLgi+f9zPWB3+XOptXzaFehWNsZWTs8plmC8SXU71NDmGf21TuHSh6K
N4cKXplmaOj3VGEszqIXHhXfnBLN7S1zxx0yPrDyS29BSZAQrabfgrDWChDaHJjOxMIa5zUSiZz2
JHwV5vwAALjF2QoTXhvOK36az8wDmdTltGjdVMf4a5XEKI+BN46EI3BtmJeO3OhTbDKpiC/FyHqz
GRHyt2YhRVDyWe06jJz5xW/KV3BJ1DaZsp/yNL4Pw9g6hNmQEqDMQ8tGQ7aw+v3RceRc+uXRsYWm
Um8QtquSKku86uuhrWzRKfeBjw68zePN8415udlO7K9DhYI731swk1fO/Xz5nTAMM7oN/aMam8jO
bQy/wfSJ8DjULvHc3xFKC1k2ipvzZddEGOYZYZntlt1Sqx1gGKh4l12tnOZL+UKYFPu75aE2+Ly8
GH6Rf/1iaTy8fDEQcj9fjFiw+ZKu6vXyOiMZwbJd67cHQQ83cqLmLgKWvxtcVhNj1Td3qtohDqy0
h6SyBsQS02VhWvXt8qtd4ySrpK5I5Za/GsQYiScRIImVL5Rh2ULUJ/XS8lmjBzJeDWL39EK5cPeW
cPOr5XedEnVumI7aYdmdx4nceLXzvWVXU3oQDvifnl5JV2xxSwd8eU6l57z7/bfuvh0+GDlsW9MN
1dax0qn6m29dvp09jkFFHFMOF9lBcLJsYimebpTosWVpQI0KzTFizQRxL+nwNyUy2MuiwTbByQRf
yWqL+z70WVrX8UeHcLEj5ldrnSvz3oULbAnA7oiXyRtfRAzLT73V0NUloULEqPESP71FL9Gflg3M
n+FEO9NY51oKAV8+wbSzP9Vy0zbl18iuvAhX6qGS8Vc1p9XlUBlHl/IfCGoeKkURMfk24p0tHyMm
Kb+IFBeiiT2cJyodZUMKRJ93K2SDXheX5bqS9t8nv56CJXjZ1eRPavPYztWOIxazBq3KD1NvIo/W
mtJry/mWwJbivC8q4xLdEauJ1q8fWBDWiKeoCaYjkV+V0T8gKt5JFPsjxR5n29Ee2jU1aWZ9jmzR
lmnHrtw4eUiRyqmAHEcDOYkRGp5VJEidn928pWAAVudIus/PTR4hcF9Ojn/7Ov578L24err4m//8
D/a/FuUEqh8pwevd/7yIvtao8n+0/yH/21+/9ua37oqMf29/5dX/4IV/vrH3uf38ameT05+frrvv
9XTzvenSdnl1/kT5m//dJ//xfXmVu6n8/s8/vhZd3spXC6Ii/+PnU9I+qhncFP7t5ev/fPLyc8b/
O4++fK+jz7/8j++fm/affyj2n9ibbOTtqmFi+mbK8cc/hu/LU5r2p6laNqgu1XIYPYX+xz9Y0LXh
P/9w/jRNFuVEimCRtFx09H/8oylQ/f7zD+NPHVChylnp6gLBqfHHf/1pr76d52/rHwCCr4oobxus
sNbrixnLueniyLYszZK2QBa1r4dwo3P1uWjnNTlDeS/HjM4Cpm1Pe6DNNA1AHRH62wp0EauKit5Z
olvJhz4VBOgVuL9RWNs/nBy4v18oDVIZ0X8DsFBCGRDxfTBVtI0pcO7THO0Mjh3hkiYwq6QDjtZw
cBxN38e5k30YIYOtg1ZTobF343GcI8rweoS0z3H6HWJn9WpgprENarUhACLVD8o0k5eOL/CrKNr2
sclGDSSzBlUpc+wMsHHr28wi5/i2LKDSjlnaxPQAhupmqJXJU8dePLhwzb5PFs33KEZ0opj+REtA
MckzqOo9ai0U8YLA5IsSb++2jWrEdKqNiIF55UelYwAXAQnoZVS7zAHKwT91Qp8HYIYdIFRVG7zG
CqMtJcAKFb+Z6WLtDEl8QK3BPKpSBapzNT2nRC8+1J2BjxI18IH4UHVDe8W/JqE5OXIhSAT3WHzu
bHe+TTMyjfu4UM8iskyuCODDB0MmnoekjEZcPBTBxnAy4k6cOpAR2epw4jDXd3Fr69+seJC0zD5R
V5qV1itXZ4k2Wc58DVMa435SgmBUyobM+1EE44ZkjWqbYBf/kkLvgvlkUNYyMuSugwHQqKfO768Y
GZFktgl2iCqwdg2KBI+gHuVUO01zyLKk2DiqUl7gMOgvRkejpzxRIYmSfr53HLtEGj1wl8hqETN/
jCYiGCrOE1WhqY4s5MxSpuZhwlKJn0CJprPW1ycPSI9x8Elb3MejMtzOQ96eGb3pboUftPsZLgLU
51Cv10qm1zfU7YavoVa2ew2OOlCWOa0hjAsCEIIqKh+VGKjoOJT12jDqCEGppp6lTlI/ZEmq0Otu
+yv6SqRRFK34qje1kgItiJqdIORoMyA6v+ixROwywZ/nBLH/ZYo0hyUPSSIWPNkpOufuA2otwEP6
w64NlK5MhSTvnpUnifPrFAHARvQmCNrQbY8UN6U/kxow0RFjjt5cC3dNORDvTR71be6C3wlCYNxt
U6vhqiC3iqhIhXVyS4DhTZMVZejVLMpvKAYRKqpU/Vck2eKWFLZ5R6UMSKjrKp9snZL4qnTn4qEs
1eg+zPt5Qy+jO+ilCcApCbTLsncpKvtpdu5ofb4L5ljbJVgv7zt7VC+EOzGts5sMGdHck4sUzptR
0W8ta8p3CUjmA9puImMth7QwSIbw3cNxJwqjgiUnCnEYmGWQm4BevZpvyrKhezLCjw0hjtL8R4QY
j7Z/0bsaaBY89DsBxxBlSOVvHcUINoXb1CuDeTrnMsGDmC/K3RhPcGqTIvlguVhOgI/kXykyQnrQ
cR+NRYX7iNLeGulbfadOGpqgyGEqmuiEfYqJ2QfuQcyIZC4ffCAa6xos0oa7JbM+RasxhvglGKg6
y2KgEqA2IXpMB9qfDhfMDEuSqNIdw24DRj5PaRBYXfrBTMzkYFvmAD8NAMNVk01asbKJ5domrCo9
X6ubO7NpWdyX1NC/6TmHxC6RgLoiEsa6EFNQeoMioHz5g+qeR1ldfCRH1wnRaU7A5WRZ38w0A7Uf
pF9YFVphbOwiTMMNJfA6WOXkO3/DrDoAWlZt+6LzK+yjGtfrZR0L5OTYC+maxRbTC/rOt4k5o/Dt
zdjYmw5UGUExZZ91QNJbt6BPhoSeOZSeq1RZTP/IvaE3NgoWvAuo1mBgDFHuIi1M1zmRUzIyUpzw
r813TMzFhlxLaFlx7977tp/vK5dzdDUMikGgnu57NPiiKw0+xLoecTU3NgvAxodn0gxUCikJ5Q+w
urGCGKno9mrXt94c0iIq44lEp7bOHmJ1vhR0m+/bStf2BokI687SqrWlTenVZDZIrsgfwIubgCWs
+uggBo0TXXXzBw0JUbO1VfDWa0Ylglpn5lZYdJtiOm9nM9/YqaPear2Psn6YEqgxkKWKuLEBDdEI
pb8fbLK2K/eWRSKkBamcxf+gI6hOyRROK+V7HoABWtMlWGuka+bUHrd6Y1EfdeuMjphf1Pd5p3SP
RY2uNYpUCcJp1JiseG1IEYM3eDKCyfY/llVj7FpcZZ+4slICv+b5usuGuvMYjQZcBH1HKS51x0NO
I7DfumpAUdkh/ejbzD0MnL1vhSzQATBvrZmYaCJYYyVCyekEVICysLxqayKxBr+2fqAYLe7rJE/4
SkcLJapfemBpBqo2hlJuQwQOeNDaUTmlZVXdtFWWPAaD4mZIXtp4LTSXlEsq1USpUuYF31v35cNg
ZyzHxlj9Qr8bNwK2o2PsV5ATM2Ftat8yt0nSgSUz0jrkMb08cZdWry3Fyi+qqG7Pxaz3Vyg1LQT3
YWWecKzNn0piDHfoJ8wHhJyc/WNXPzpFOhzVsrbQ3crVRzUjyQXANeiHArnESocwTT+uHArPD1Kx
dUwFSKK2RvS1J6cKbWPaRt9KwJsPTkVd2cOuaejA3bMIDFjfdlBWCs0zxsC/qV3f/RTBQ/WSuKtu
VJXRog9nIgtsiys9VdTvbp+LvZ8K47EXGt6W3rGuqb4gD4yhB53bcO+9oTTsjYjon86znp0PvUso
GXkSBz20B06yobvuUP5z42rGCNp2j87NCYzyEgFqYq2UYS7uSpZs6srtYVwS4Fiht6+7a62DE1nM
MJa8OuqjYFW5/vRltkbzprGb4s63qllb4zFlMRdY9bCL3BmftosU8nPbOl33tSsKHDMGk4aGq8oc
qBKFLDMS222jDVa9gN6aKuDddEn7OMl8HEf6Zhn2y4dpNP1DUZEkb2nZdJyKRFupvqn/aAu8Klct
qrbLQu9poCGHrR51PgxFd58rmTZDeFIdRoGwnpwVc1tEWnUUMTYoVpTSsjMTZ5dHpfKBbINsk+H8
7Fd0TGOE6yoZiy3QwYem1rObkSB3ORclbr2Nc1ZoAphK7Su4GMvKYIGrcc92057xUTjT1qeNeVuG
BZbcttayj20d+R8RamKaK+vUs7XMPG8doz6ZoZHfGoyMdGBcSBBKMewojuokbVjBYbLxMK2orDhH
vR/87zNmtQfipceDj9MVYgvVqO/CLQN3Q7KRDEqDjolTMzS/AVShaT0Oc3/DTKKrLzLb8qPHHFJK
gMLQEE15KOykHLn9KGO6LquQ4qOgKzwExXgOu304t7m6L3vot2t1AsLrxuYHvWcA3GY58v010l+8
yiOa6uZKFTM3dBB+CmnNegUs40ORlvFF3WZgrbIk9g9WG0HoVuygD6SmyP40Bp39cYCmQZ+wD4Pi
JsEnGVNK7ktMl+6E3W12UiZQrHuCkcSG2Cg/lGU4XaAzQvVPNp9brpkgiNPE3Bu8AWASY6UZOTAQ
34w1b+rr0aG1EZDSpjfJ+ZiJpDsTSp6S7eurho/6Ju1J8kXzr9pwgKUIVyXtq+jFjiqFzwTZiZLP
ltPTA641CJ70zmbQ9A2X88qHxzVtqrAfHu1xwIsn0KGRf+WHBZF9AQGhtVID/yPWxC/3ZaYEwRq5
f/CAMaa60jILGzcQVdV8qCIsXERyD/4F049GofkT1iB7hBGcLKUlBi9rOlTopSHv76BeNwVkLtRt
3AhWIp7rEtEAjo8X69Ofi8CXiz6hvirbseaj+SsEMBhHpS1hLy30F0VNZwqnEk3NOkGYN56JdX/X
rPGhfXHOxUfkalddt1YuwI9vpy/X/k38TgP1df396d0tFnrUY23bYRX7esWJ3I5anm6uhXNZW9+1
9Ps8Pf7+A/6yppUdWhPOCf13nSwK2cB98flmRaTMtRRgi8Em4ssImnfeQJN/43Phc/kMhmpYDmIt
FvdcdK/fwU/qUtci0isP9aE6kka0gsG8A16/Jl103b1TZ/3189gIGUxdNw0D9Ynz5vOELo6SamBq
314YZAoq+Tuv/xqPJT8NmmqS10xDWOAHjDevjyMbveOce1FebQz92Iv7wN9BmgW6wO20fefdNPly
rw8e5TMN/pBLH8KgyvH64EWKCIy6yj2W1QfQm2ftigTHXX4EsvLeW4nfv5Uur4QXZ0KoTYx9vFX1
gxW1Fx0zJIYr1Ny7gsnEyvZ+f94tjZPffDJZtXn5dqz1pszUcs++pZ4Mit/DE1muhi3XUreKvP/r
95Mf/8XHM/O4gV+Re7WnbY019rG9ODAW78SeLMj9/+rD2baqaajOya15/WZdUs96peRe8AFaKWs5
bzzj3CBZcO0ymzNWzXtv+OtAIc+T5zd8W2fuhpDskMJTUTwf1A0LAbR3noIUbEXayXn/od8R26q/
d878em2/fluJLXtxUNHgU+mwCV0/0rRgLpVumZgdGo+VQ/AxvVa89xQl2r+6/l5+UPn8i3c00yl0
HD/30oPzI6rWrKLbeBt998/lB0VPEm/Ke50YqM/TIdm+e5j/1TWCpULTHItGkCXefK9YmSHnJaUX
H8ZzKP07yn2b6lCvky3qhPU7J9GvQ5lDz8DWXJtB0/7lJEIYPPTQnDzQd4f0ilLjNZeI168BZX1r
d+HGufz9G773fm/OISUdrAmXnaelnyIp7Gzr//npwoBpCIdbmWMjpnpzugxTH5pAOrx+q65HL/fM
L/4jMr81DKYTM9L4ne6L+GX0dJhJ41ewXUc4juO+eT+7dxXwvONGfFKPszdcJntOnFsglY/YIaK1
uYPxi4B1NX3xN85N+sk+/P6I/qs/AE2UReyHsFVZm359tgZZ3DN/njc4g3YY8zfq2twin9sqjDpo
YDsaIit9p60xl42r6CvKjeJz9c7YsJyUr0ZaeazxNDqu4eoUfN6MtAPl6lr3sZMfgn3MogvA8y70
IoYGvP9ecMQdvolvoBIfIJ9vMm/aE6EZfgJf/s4Z/csg9eYPeTME91Q7oN8jp8QqTQ4EhrqzLH53
oJe3xLcf1+B6wYsmB0TnzS0zjyEjTw2EgrW6FutmDaO2FF9IuM+98NTugVOfzxs38aJha453JDU6
m99/67/e2viccpDQmPRw/plvTrtuMPXMaOstzc9qbWwQPWwoMalbVl47DJJPZ/n/gzbSqfye37b1
9+/txefy/4Nukpxs/30zCb9n/vllK0n++lMniYbrn4yblimlK6bJfO2/Gkm2/qdpa0iLoMrLLpLU
e/zsI5k8ZclWLXpYLhJ5Gf1sI2nOn0CXNG51jm3+T1pIr0dYRWiGjR8PBcPrYaCd+4wR0SXGrm4U
r60NhWZGO70zvPIHvjjxn1/9zWWFlMqvx1YJrnzSYnCPd2A4aaiAqKrT7YsjfPV0Fb1cDv3dB3gz
hFDWHDO/15wTE5tkjfkX2r5vlO+MVPIG83zlPn+ANzPPwIZsisreOMG3cVetEl0UerwPfesHGvN3
huS/eQ95RrycN4RZ15S2Opons2h/+FZzT+Fi0/biw5xOD/+rg/RW/4I5wIoqVqcnKgB7mdALwcr7
/Uv/3V//ZkSZa32AmqEbJ0VV70wf5gJqo9sgpPrq+++Ivv7mO7bke7+YWQ2F5cZ2rxinEcasts5b
h5lrgX2oeudD/M15+nZSjJ+SijJL7JOaUDzMqTP54PbnXnz9/UH6uw8gH3/xATLfLRt/5PgXCXKI
oVAoUmA2f+cq+7tXf3MNq4milDQk9NPQVNY6bpwPeZr8z1aXf10B1ptLmDL4BM8zFSdzsmi9pZgW
lIPe5UcbTEc7uoeyHZ5uG6/EB/+NS/ntgr/VasIv/VycinCgrRdWH8tBiO3vv4K/+4rfXMlFN4N9
8UNeXGnRdv8fzr5sOW4dWPKLGEFwAYlX9qKtuylZXmS/MHx8fLiAO0Bw+fqbdMzckeBmM4ZPCvUD
QABVhaUqM0EPtlPmVD1OA54dN3Xhao5sIj0UoyzRCllv3YOF6TO3kADDded28wvL7Gr3C4hQtzkg
j8VzPIGSLXFt0MGAzGEl0i21rvkx9MmpKW0jfzZylxTIIwBvB/LOZuPHay7s2o1SHsjUn1EgQ3ag
SqeHvEY987apmRf9nX+htgusDC1gcqUNzpxDP9GcHMA9TeT+dgcLUc6dZ+1dB3MdVT4YsgkjAik7
Hj/6DXYwE4xHd4wXGzvR/LhD+rehSHyEoqt+on4CqXUIq8Uu8nKMr+2X83pe2dFczZ9jK4aOGViO
QzCqPTLeZkELYtE4xoMRhcxSQtaQPAv9aPsyinRkU6GeGaAlz/yCNAje8Xj05fZyLDizqzlzN6XE
NYoBfPd0xr20eftdAV0DXTEu1yxWqzT+38jnaO7c2D0Oa8hDhxIwkLLdtwW7mKyqAw+FHW13Vs74
oyy+uwRcMxnfV5MHMXJwfGHzgOwJH5KjWXTQ9zwO9LNt3IGsDHWJqCL43HXJ0VGgKS/xVv/Fk0dI
Gz3hT0+TnwawhNnwGXVrvbVyvtBe7P7fQLTAwZqU1qCzqUATl3wCucObsuYsPRB1AOTvo9YFGpbt
41jgylWVDKDg1FlxzIWFcrSoYveDgoiG8MK4KiDRPTJQl6QJdG+gS73iNbMLXjFoR4ssuD4iAzgO
fuhT5Ebj/qcPOcjbZrbUtBZWwJsMtefGoWFHWQKVHzDHIi+YrazL0tzMvb6LKdVoW8hoD1bYeNaZ
RvmJVOPX2IoO2z5eiyYlXostkFlUIfVQ4RxMvWTf2qhutm3Wc3Xd+6/3+zxv2oZ4IfR9DlnaPSPz
uXFitNARQWkVRJCjB4ltyz8UcTJ8TSC1CjbEif+7bXK0AEINHwwBIFkOAcBPogekyofxXxNFo/5K
lmZhcW0teJiQyWihu16G0kJVcsEtuc8bVR6bzlx7u1rqQnNr4GVRj2BNVtgm3jGL2wfVo75VWS+3
p2hhy7M111U99Ehjo2Fhack30BX+ZL7xyCEWQn26Eh0W/EsvQc5BUlKi/o+FnTljeIkJam2z71da
X5qf+fd3/lUAkpxkA1pXKMRlVXafOhEqqr1tGxwqOD80H3UwThm7XljWArqBTmL2IDhMSfu6bf41
/7Ul64qY116YCRdsXzXq3ZBXZjuXpiBKqiex4shL06Q7skMgN2QCouKI+lsGKR4THCIeONtuD2Np
jTVnJqVweZK3LGzBlPCjBK3Qf2BT5ttuhnpmCCQTOG+Dhwxs980j1CF+1Faysr4L86LntyA6DvGI
uPDDth1B2TvMhMl4NP1GiOoOm+ZGF/LgKHTySwibhKiDH1El0PkRlDZnpMJxWweaD6NS2Cji2nRx
cUa5WZYD3JUouu3GYGkbb5u7Y205mR9GqNgXPjiGS9DbbPtwzXfBNutDnlGAgTd3IeFXIsGfKPa2
rXHNc1Howu1UmkDF+glod20I0qZVm21cVM1vJwLCyt6Edm+e1/7ZSKZjCfmHlaC8ZJSas9oo7TOs
KAXZWg8NkNyTCmwsnoVqzKHcbZsdzWHB8gKwN4loGPNcPnRTZUANTJTPt1tfGoC28WZxB0YVADUh
/aE+0QKssXKCcGXbroSbhV2L6Puu62R9nuG5AtQUz3blXyqwm5ojZNxskOXdHsNCSPuTCHy3sSiF
xA50/XAsLCG8dYwm6f+KqtpbW4GFOSKa1/q8GwYbGLVQxC2oe8RcMENLgIiUQ7cdT3R6BTMeGSsq
iCPmng1qmwGyypC6Y6r7b9sUzUN7N0UElEIExQp5GJdedkzKMoWAnVArJqolsf73RkM0D45YlBgG
tITDZnxAEUoZ4NIF8O6BOCiLz8AlhssTLQbAXB9M9wK+LVWCVxP/DKj7NEBPMxj73gRDGmpnIM3y
UIi1Z6Z5ja7cRv6UnLwfeEYEBYd7HnIbtNOCH7gZdhwqkm60UwA03Z7eJQvRwgAAhy7gduilQple
5T0SkFQQd2VPXWpcCwDEt1Bq55I89CRoNGz/MKVgigSX6O1vX/IeLQIUELAR0huneU/60k0AgjsD
zfabGjc19+d+CyT+aOXh4EAFFs/S4503ELLN8U3txA1aOhTB2X4URgNEIyzTiO69YmAr++mC6Zia
23sdKpoJhKPCwvOhiUVrCAEo9oMlEDPu6jZFQf/groxk/uIrZmpqezd4SkwL1AE43Cia7yiDQuqI
suK7KgchE7QCMrwI1cV9AkrEldEtLLupRYS+JsBGo5IspGPTn1CO73xhwi1/b1t3LSAwH+ICOeD5
uKyAy9CI5GczWyuxWPAHU9vQuxjld6XAA4PZS/pUcXd88vymuKDiXKwENC0/+78BzdQcOkFxN5/6
iId1lhwgfPxF5s2/RtQfEbQ6+q0Fgq6aqmPWQD8XL5vdxmnTXH0S4PrNapAHuYgo9d6H0Bc9mE5R
J4fb6zL73TU705zdBMVgZ0cjD62ut8B8ycynzsKrbAWk236mhQqyUdADpF2OvBzblQh2/RAABMzH
3YeNTVQ7ID0KZWek+xqkuWDmeIuTLgE3xpoLXTdoh2nBwCA+GNLsjofAc8w688m4U9IdNrmLo9eH
gNNFZHZleOEk/OL75FZITLl4OutXFmbp67UA0EaRxSOHZGEhU/CmcpTFt/9fRTv/15bxRvpx9jkI
IRtzkDyMQYXeJc7vIRLfbpvT0ldrbg5e6CbuiZhCB9iLoEutXdeBq+R242Q2yr+NFRUpHz88mYzB
IYXI4A1fcXIwpux5QhQZomfJ6/M4AkvW/Vp9ll0ai+bylqyI1UPO6jKZ6SzhajnQNwQx/u3BLLWu
eTbop1SNPXAICWR2gj6FonDh1fGKdV53a5QxfZypdJrKAQ+hWYhd1n1mhENV0PAdvL+rI/Ha1xKK
5EcF0bhAjm6/EiSv74+OXj0DlJAAlJmm4Qj6DRO8x8BgBoiPNW2CabRXHGPhtRwl5B/HVk85b2Lg
F8MO8l0niPb1L27eVP90ihSHxnWh7dVfwDx4N+8wrV2dCWRYNy0a1aaVmJALUGI0LoDln4duQIqM
rhzIZ+f7y7Zt1P58HJUJ9Q8Sk7g896XLgcDKHr2iAYt/uZaEXupAc03EPyQjDTCo9JSKF0MAMjpz
E52oyOiKAVy1aYxB88/MzyBz56fVGbEq3QvWgYIdGYyV956l1jV/rGM19T7gI+diUhCUJl+lUR03
rCs+XHPGpDKRsTV5AQbgIj2PlYoOUDJa4/G4brFoXjMb5LxwHB1EfU6z/FtKJnBxJb+iCfJpJf/J
wcJNO+eQNRVKy9wnw+2/3h7VworrZ20/tUGKYlTFWfAUsqxSsH8g1+CEAjerLVEMhwPNF6GlEpsK
Sk3nLK38b4wq2G5OeG2tWNTVkIL259/f3dbMFulQZAEq8Cr5fGekyStUGR9TC5SJkkDFp0lWOpq3
1Svup5+3jZzlkGNAR2pA3b+XQ48OcBW7zb92g7XmggsWrDPa+ag4JCV4Ic7AMxnQa23TQIlyJeQv
jUBzPg6EnwCWsz7zEfzboMgeAyj41dCtgByg6JS78jKxNAjNDaXl2SI1mvw8Nb7C/ZPPRJm2WYBp
9bbZLnWgOSPQ9L0aa+g/5Ll5hwe011qtpaWX5khzxF74FrerHmjGGMiwdnQvuQsp+IijutNPt2wS
tq8fbsHpaoq6svMzCE57AZYnImC6fSY/b5kfkF189Imiy3mE+tH8PAgQZIKfXOwSoEz321rXPA5m
o4iJC/qZI3kF6mhZ3XsCh5Ntrc8L886fnRS8kYUU5RmoxRTcp+B3PKoqJ8WKG18Peb5+tIVqk9lP
SOOdGfSeQLcpnIMNCNE9ydPf20YwW+37EcwPLzIZijOp8n8oUiaBBU6aTabv6wdcUJz2FurQijMA
08YDhNMhuUdktkKVtzQ5mufCGNkgzbqE7kFZHyDSmt9ZHfQ94wjyC7dn57qDoYT54+wUDAxcvSDF
2a3lA6ncYHCif8TAgNQtVsx/aRSaD0vWj+AgEjn4pOPfRTfuyaTuhdGsnDKu7zgo/P84ApHVogU5
cgGZoA4Ej5CBAn236Xb7tO1/RZK+3J6ohVHoh1giYwogal2c22k4Nw27n7f+wchXlnq2xr+3M5B7
fBxF1xgC5XR9ce6gPQtW3mKciRvyylrZBBZmydO8AM9OOXU5BPcMMXZ3eOGcwHpoT3swVSSfq87g
j8wFLOH2XC0MRq/zAUA0NUqoSp6blrkBMmaPUQoimE2N/+Fee+fPqlBRm4Ne5hyDiQPcDtBlZ5Gz
7Vjh+/Pyv28d2UMw2knE6kz8Ti3oPrfkh581eMkvHrYNQFuKRmVWAsZlBGzWAxYzn+bL0o0P21rX
ThVDmQOyzjEAkMr4e0Zr78AF31SEYYPN8eP0dCnoJ6F+hK1yyC62Gg7cSn6yVv7c9vFaNIrjJpHA
X+fnqngqxjreFUlfr0S6BQ/wtTCE4jwwFEU1P1cphCwSe4+6xmOiwIaeZ6Hn+CvdLNi+p4Wjbuwy
HBtJdi6bBEhH4Jwh6LiWfV6I1p52kjAAHu6412fnqrYL6Kc3pzwf9pDb/hKTaeWpbyHQeVok8qZ+
kN1E0nOX1w/AW9wRw7+TdNySrJhJvD5aEIQC0lpAmeIMMq0OahM0hXZr5jvlpsJSdKB5MAOyo4zG
Lj3HebEvC7CSljPp9qQciLqPXrwtDOkwDzfKxhgUYOmZRDlk/EhK98iUFHebHEHnxpVR7rc9aD/P
pQv+HEBMDyb3nI2Na142in6oRUHjsxupsHa7+0hMazWeS+aveRmhg4yc3I7PWanYrmwmZ1ePjbO/
PS0LtqkDO7inaKm8MT5Hdn4HxqH7war3rZe83m5+4eN1UIfX5dBCqnl8Bkz+C0Del8Iu3243vfTl
mldFYJDGhSVH071/347Og2erRxBk/Lrd/PWXVhtw1Y9u1dIpUiJu4rMi4w8OLmvwaQSu+FmPX4zG
DtzS2XVJDUazNftfGpDmZrU9NDWo7YyTl4t9X4gH2wVl2FiunOqWlmL+/d0+bBk9iOh8NF8NeJsE
7ZoKMsPcVAyD2bI/tt5k9aRolsIDkpk0bOzbWcl07Uy99O3aJmkYqqtSixkn10SJgQO+gG4Ndjib
y5Vjog7oiFH4UsWDZZwMl8S72hfsCLKRz66RDIHFerGPu2jlwLs0Cs2TkV6KIcWWxOfCMaNQekX1
CL6tcuW8u7CT6ciO0fAgaVi58Tn10iYg5fDm1N6/WaP2pKMraZMFE9XhHUkKlyvAp3wmtIS6/GD5
zqv0TDytJ9PUbNvPdPwnF6MCK1xvnOJ+gjR1gp0gguCs9FYmamEZdCphkMqWDHMEY4o9EMP5YIgi
Xfz5dthYmiHNicmgSDyIzjjxLD7OTiyS+NnrupWT7oK16hiPJKrcoq6xyAJ8SIFpe2XAjPytmyLQ
zwDXBjKxZGU7XhqJ5tEOKMIkXsux73hdG0I9O7nroQF/dFXnbDuc6jgPGnXgipXCOJUDqkP8TAwB
r6f9tpXQ9uTEYQo4/AaKXtC5tyf5mHPoR5rNtkOdDu+ImLQhzAExnIlRoCeiEIzqlykbt0VrRzuX
mv04UFVi43TM8RFw7f8K1la72zOzECl0wINlDSKlTWKcxhEJbsIfQZwHQuBGPkm/XIl1C9ajIx7A
MGr3bgzeSc6LB0AX71wUGY6t3Dg9mpuJxLOlim1sZhN47KCZFN8bdqUOtydoIULMKOf3WyV02osG
jxIQPm3jFgwkrA0aN1lrXSPj+D/JZxtEvR+bByV+gwLJNj7jYnOEvuCeKhBvsXtQuQZtBQXy6AWJ
e+TwJvCo/fDtDgqh8T7yQst/GcElFR1TtfVhQdtZbVaD1a4vGcQ0x28yiSC9Sn/cnsUlE9Ac0JEy
jQbThaIc2Kwe/YKBnj1NJIRrk7Wr4ZIlazsq9BkdGnP4OBjhTFwOoesYAeVLwUf5OoFizD1mkWpX
rGJhPDpconYSQRrbhjjeUD4YUEFG4v3sD3zlDrHUvObxcWNH2QTtgRM0E4+gkIMQW/HdNNr/bq/G
fFu+cs7RoRKo/Ex4N399SWX9OyvS7r7DVguBXRDZQncBtCgiz3ZF6YMqEu+vKxvWH5WnK/3q6k+o
QxV+6YroNDigmW0+teNbpNJ9ZPdHQxn7ujd2iQvdt6HeDzhKF7kHmUyQvh4LFIK349lMftj0rOLp
CVTHx0l+Ev4Z4LR976iVjWLB23WEhxjq1gWAKjqRxryL/Py1x0l8ZRNdMNA/uL13h+6U5hZPVeuf
6DR+tlncBoMhzo3Tf8vm58jbS7tkOVq4ysGOMKXRFJ0ge/VJZf6llOaJ99PKdjEb4JUVtLVwFSm8
keRM+CfJ209FpZ6yQYSxBR7izAYxIqT/hs7/5/ZQltZCC0d+BYZ5gAvYKcqi6CGBftNbr6Bqd7v1
pdXQIhItlOiKJoGLdRWQjTEuchzctvZbNKyJwy11oUWkfmKKcIP6p8rvHno/eWrSwj3GJX3s3cjY
Fol02Ad4O1jHk8k/ZZDaQWXXuM9jM9+D3XWtzmhhHXTUR1ylEqiAWbnQbHiQtSwNJMg6by/D0tVa
JzJyJ9QVcVNCRSA230hilqfEiP7jDWl3Zs2ifUx5A+5Npzzn4Mh+lDFov253vWDLOh4kxxvNAAXE
6KQs9YVYz27/2tfpzkzLZ0OgaLE1VzpamsDZV985fgYttzZJEW5HyUCiEyXtbrTxcnx7GFdbdxw9
t+FNKoeQU2yFCJuQeCSp2jV+0604/FUbRuvz7+++nbQZB7uuOYRTPb5BZDMKQC9y1zB2sIe1DO7V
mIU+tPkBbTRClhGjD+GLg2WP9g5ccNZu6gC3uD1JV9caXcyT924YSY2yrgk0Q3iQS7qHGuoxh6lN
u8MIOdkjAL8Z+JYjcJt3ILi/3ePSoLRIyQx3dBphTuFUJk8Wrd+I1YRs3Fi0qKcKLKckyqyVDFtr
lF+jqMJDXS8+3/72pdnSYiPLaec7XiPDqiMCGWOD7llMO+hagoO9AJXaMXNLKwBYt/pyu8clI9ZC
ZTtUVjG6nggTkP7fp7GANJzRJyuxfqF1PWuQxEoYntmAGS2KcVwYGp9+7+parl2PF9rXn1tiy5Zj
xaRxcWs/3vmTcWrz7OummdGTEhSlkJFsqzZ0UL2bBw4Y4ru93QOKveIaC4aqZyQYs2voRAj/YjXu
0cWpBAeIwADL6Lbv1wKInVFI+YJ4IhzIaIKxXpn7xlVrFQJX30AcR09HZLz3s7gg/oUZX9IJCZX8
UJFXQ33q02HlLL4QAfXcLq0c0seN4+NCD4baKXpmtcTxNIHI1tpLzoK/6dmOFMxAakpKLIFZ4MXX
enExIpGA1kRW7EF5kC0dcJfZtiDWx1DolBEgirZtXAw3gUyi2FXlGrfSgh94WtwobQZNDFS6XhI1
K8qOn/J24y7naQEi7aIY6q746hkmVQEhw+I1jsMFB9DTHoZveVBrn4xLIVJI0KfHShW/a7KpmBJM
uvOiv9t6oMOokioxMSkGZKATaEAGssDN/vZqLjgAnX9/13pu2SltuWtcRDqdray6nyYTnP/QJ+jj
7yn04G53s+AEegLE7UCp6+Ep80Jqqw/wdnMcPBC+Ag4PWc9N9bIz5/DHsaiZm78C+falMvovBrKK
MY9XduMFy/yjR/Rumixoo6gRBfOXxq8AGHGhqVd+vz01S+ajbfS0E3gA9/HVYix2cfeZyK8CYqu3
G19aXs1ZFemYq/y5wprlR9vgQeGBzVyC2PcBajkrNrQ0OZrbKt+FOkYE37Kk86Jauvc9uXbwWpgd
PUvgsmYsVImtsYJQFUg9hucSIccx1/hBFyZITxDkwwiyVYGFBRXXp6mbHvPIf8B17lmK/g6Kwms0
0gtzpCcKqGvHnJqDccFbJmjXs/1s/7fXeGmKNLOnUdtyK2PsMqjRClADaB5ETr43bpMeb/ew9PHz
7++snxd2A7H0HlZUDfcQ6tmjuH7FQJea1qxf8NZODaSwLtIrD21p7EpmrSSYlpZWs30LhOrCZfjq
OeSP5b+zkhY297p4nPAqtG1mNNOHBkvctZEyLmOG6rx5N3RQE7viV9fvtmCr1DYth8euVL3HsLMM
L9FA9kaENxJ56Ap177rDS+x1l9Ht8LbVr2QiFuZMrw1rYjBuQAaoCe1SfK5K9YYytC+O54PFGvpC
LKkOt+dtYT/QUxJQ5+ul505tSCBXvcvsZNwPXYYEaYHSMSlXQuvCuUhPTogWNfr1ULRh4tEnZuW/
BbEhomU+FoO482X6qe/lyoCWupoH+s5FXOz3ICCnddiXxiVV1p5C5zCv7VMs5D2jySWDTtq2udP8
3U17lGimXh1CTfQZAvQvEFe8lHGbB2Per/SxZAeax1c8igZujXUIsYtqP/nFF0LHfhfnfXWMcbzp
TLrpeQicrFoEyE3L7qcCLHDghupeJI+bDGSRlbENIu38kZV4tzKNAr0oKkLb0GibX9MITDqENrf6
ixZj6sobgLxs6tCJ+/KtHS9tXtm7vnedR7w8QhwX4KA10OySiWmxJgKcfjRRyh/aFWQGARQw91il
7pzZxbAfMyqPrqxlUEBtfCUALQRnR4s/Rc2NeAIfbCig5yEOqdFmfpDbHoRObpvyQgd6GiT1R+UZ
rYHd3YVSjAt9dyYgNLatce3gnHpZ0/tRU4bErdzHDErnp7pU0fPt1v888/31lA2znV3nnV150Hex
oTIEb2ffhvKFcet+BIQNGrP7gv4DEHNDXsF4FxsuqBmaHziz74GGOnTOq8ujwFE/5/MesqcBB0Gw
5T7kifGZjkngmYa5owl9XL0eLs2yFpvqmrt4A4jjMJ0IQ0Dy+08Tydb4DRZChZ6WsGgcGRGbIFYb
wzhQjNIa/E505VfIbJ/dNvtye74Xdgydfgr52RxClJkIhZU+oSb+kzH1r4rxJ0HTlSTj0jxpkQhS
jJmJkkQRumZjBZK5CYy9/Of29y81rkUK2Vq902SFCM24+xWZ1jPJ843frQWGrsMDDCgORegUfvri
s3E8YLm9/e0PX1pfLQhUQmEiDIgR17OwCpBJAEGl/ZQfrKjwwRtcyR0QRs63270tTJOejqhqko/t
jOOtfQMyQpDVDJCJWMtQz1vkFZ/VUxGEGJa0xmYMwawHvnn+0jVQz6Ldv7c/fsFG9VyEkbDW7aHe
DBJMiDHL4ml2+MEXZ5L0bGU5/nC+XBuD5s1u0ySUqDQJ8yhkLN8hbkC07FdaPGSlvZ84Aa4P4p3G
WyrtXVT2ewmiULp6yV4ao3b6kIXFFNS/+jBzumfPkIc6pc9W4r9RwVfyvAsWp6d5hwaaqVBHZZfG
Go99O3yadc+dNHuUOZg0/a3PTbOQ8fsILtOpSzuo7V2SFLY2SnCephC4X9l+lmxNc/jBHjMhISAZ
TsjgEbt+cZTYAzC6crtZchTN6ctYWUNpG1WYtBBMi9OaBaqI1q5lCx+v00rZjotDJp1K0FY1zx0t
v7IJ2sV5/7LJUXRGqQozz0mGrdns6e+6RLFkOmDfFKIWd5W3+rq7MEc6sZTLBpdGo1GGRWSb930f
J7tZ9mzlTWupdc0RS0J7kP5GWYiqZ5zxCRQoi2JNtn6pcc3Nshz1wiOrs5B71L5LDd8NCii23N+e
/6XW59/fnV0KAdroXiVZaDqVf2yZAnStVl9uN75kO5pbFVXlJ2UlU+x0TWjIGrzy6uyb00p0WPp2
za9q1/VB2WSmoMrLH4bU+T5BZWzFZ//QA1wJrjpyHezHeTspPw3lCJUfwKNSeg+Bkb3hp3s3yfZT
Peyn3D6w6qssaEDBslk0DwN5w7vv4fb0/cnMXPsGbcO1OAFNl6fA+yBKQFQesuFoR8+AMv75R13K
5mFsjnb6LKvzGPcX5BfuUZATKGMKyojtpuJXN007C2gyOe4IRHU6DwD/11ImR6vxAjv9nXMVcH7s
Wnkns++T89b339voZSi+p+Wr70GzrTqj55G8TbieozcDqL0E6jmDpLseNxwG+sORfx6t5AC6pmPb
Rp9s3uzwOPE4RfnetY9Z3gRDc5QDh5BdHWIQI5PQEHyMjP8GFY7WSdrQfraSvYK4I3LaD6jT6caH
EYrbMffORjvcIbX/JR3+fHQbryHU/nj/lfnVcfysSAvDdGBATtKiRqfHm6jY59DmdqZv0rSDsfpp
JJCvAh85vZ9yGdgjkDDkVy+noIq6wI7XHgUXPEWH+3si5YadVmlYNbURiM6UQQSKvV0HPYMVi17Y
S3XEv7BrME/bZgLS3AFVT6AryQZUWPs2qmK8M4nXaESWhqIFw45KyACxJg75COS6tCHS7nrDQ+vV
azj2pR7m39/FLFMQx1OAYYbKgS1wlb76Q5zABdnX2463EFh0OgHwy1lZ6WIIKbPz+zhtsn3O6k3g
GAfSNh8/v6mSzphQ/3BRDOY0uZzvlZvEe87FWv5j4Wimk2p5hVGNgPLiPFMNdx1PL71rnHLenz1q
HW7P0VIX2qnDiMWUV1nFLjQy70vw6xBPPaLE9VAr8el2F0vrrIU/BVp+UC+k/mW0o/ZgJ0+IOeTe
iCy14hLXO7B1QgHHSQsOdIN3oQ5CoOhfLD6+ln21sj8tNa89O9QgI2kiK/YuvOirAErB/pzvQizz
drcn6Po7kK1TZaHWhTnVYEQXQ41yFxfTL15O94p4e+p3j6Vw/olRLbvS2XWnsJnm17VTgk5McHpx
vMH/0aXQyoUOfDWylcVYeOO2dYqBqjZJ3UNM9yIbdkQdyk/e+E8mt/4rpuqhRGoJpIDR2RnbQ8fZ
f7dn8LoV20w7/kSJyIxeDvYF+X+IlBsPnjR2SJPdi9pZORwyuPXfm4ytUw9YSKNmtKfWxQL+0LDp
T5lNQT2ND1CXPgpjgiSL53/z+3atonhpTNbH+NJBZB0+MgvbC/bLZOOdT6skGP32JW3sNfdfsm3N
/aeJR2blz2eO3n9qBxBDUvpqImtze12WmtdcH5rOpaNi0l/c0WShN2ZlDnXXhNVBHkuPHG73smRy
OifB2Pg+HrgdeVE231UcCu1jdBfJ6iGpuqci6p/4UL/KBPzjXv96u88FN9L5CcBsbuZTY8uLbeBQ
Z9vTbzaa26xZL+BreCTB02nJS54m9yJDaQBqaV8KHzVpvjpu+/7Z6t5tvk2mbAWlNnnpC3k/dcan
LupW4v31EwqEjz827RpNXA/lIC9jVe1cyX4guN1lvnWEvvwzavs+3x7Bgm39VcEH7MTQslxe4rI8
0oK9QX7mhabV/nbzC0HZtz+OIhVKDpHHxEXxHnXT+b8WzY+Mj/dJnd9D1TpIWbEyYUsj0TwdPGHd
xGNPXKTtfOmq9sHMk52nipXXxIXIpcs2c4SkuqgicSlKMhwdzudNbGS7Po/ooU+639gSoqeBeu6u
JNWayvfCoHToZJPHipmgDbuUU/7oThDOiykkG0Waf7+9QEsdaLFlNA3Z5xapL8j4PxiMdWCAtgDZ
m/KViL/QgV7EB0aiscW9tL7UkVV+twA3vKR5mz56blquePrVLmxff7Dy57I9yudKahSM7HvftB6t
icLpK7J2JfnzFPrXxoU+NOtyi4EWHnTOTrLMdrbXBv007Kz+zM272AGzoscPLDkP3gyrSNmrbf8z
3zIhPr+ri9BpkqCd2A6IsMBqzEdc3kiDGuyiwQXrxeghiuDvq/K7IGlwe1mv3+bwvdqWBCnBLuk9
F9i56jMuqqq6zJ8Jlt9D18RB1ef30FwHRPnbOIpPXkvvAIEHMjC+ZLETzN/HVtzyOqctvkSzsDgj
6ThGBjvZPp9v6B6Kap3pJQd4wnG+cSKOAJ+QeNq7hRd4hliZgT8rc2XF9Le6LhlaPoKWGTDRHJJD
F9B8kanZc4wvH45eQmYjhxBLBCmiA4vtPWk5yhToUVTntBkuaenuCgBI8C8bjQMnn0z+trI6V/c9
Gw8zH8NiHQ89MeasU5+/jpDEBPF90KFIvpqmfU6rAIUYGT+WJbmbQTx4NmhaGYxs5Zlxqfd5y3m3
ayG1WHZOP2PvSrsIOptBDsLL1sryl0xPJ5X3OZnKJpsYOB9/VuPPBHk8wn9G4o7aR+nWp6b+hHxj
oMrf0j9Di2Jfj4DplXjrPEJnY+Ud+I928LXln4PFu0EapIntqHRm1B2YQEwS4AMYw1NQPyPzv1UE
IYhfisLE5MtDMckdrKJ13xhP5+kfoxOAgVh7wt8Gzw2m6F8826SN3OMd7G5G/sxGVE44gkEsvTqv
G+7S6sy/v/vwdLQFJOZi72R41T2rQS6d+ckmPlgYnrYfCz9Lcp7G9BS5YDYd1dGK11RMFqLwH/9/
991DktIKsnX0NMi6D1jhXUgnzlSsYTqX5kWLaDVJyDBNGT1x8RUUZiGv1EqIWmpZi1CFqCLTy1J6
ytNOBcyiD6azJnRx9QBkQ/H542oWbLKIP9b0ZMu7wfcCmni7Zjw30Y/GVqCgMFZOokv9aBFliEhR
mgSzPx8Vza7pcOv1Lnmen03TigLcuR4NC9Q1twPYwozpz2d5wRNIQRX0RNPMgAN58mDJfE3XYal1
7VTdFflQ27EL7JWT1/kh5VPZQQSx7erDts/XYkNkoXCjtWzvlEnOQRMPHiXmO5uwPVjyeVjvHKGv
S2SGyUhPuMH/GiL73A71NxsbXB1HK6u9NEOaG5cVayixmHsynKw5dkDm7EVC7f3t6VnwZP3BjCdZ
JUgcu6dGOa+5X76aQuzBqbhSRLXUvObIAyNVwqnlAhaINwBD3pPIeWTD9Hb765fmRvNmowNfkms4
+PpqSPdJ45g7n/trUtbXW/f0VzIGwE7hixQfr+hvBcXswLHbuy1f7umUm2CcJs0IWZlT6uDdG8/G
GYDccg3ROHvP3xuip7+PoaS9rXIULZxSI27EQ0xGP95nLUFtzcyid+lr09tUUIDCJ82Dbc+3ac9y
9zSQANCXqQ38alPo8fSHMQosmZtB5OFkUtpDZFoC7zvmmyzf++sFTDTKNFhknfK6Ok2pCkle3MVu
s+UuhGnR3DZNrUq2Y+ecREf3I+teC3RDongTqwt0HT8GHj8dkZKukcMwVekGRlmebZnRjVOjeS1m
OzX/h7MrW5JTV4I/dIkAsb/S20x3Dx5v4+WF8HIOICQkdsHX3+zzNJZHTQRPdjgcolVSlaSqrMyh
dslVlsOedMMhW7yj166J3pr8SvPaHroTnS9R/hqXAD2E3mOh/N19t3o73oR6XqvzSlCgxIV79WUA
VVWXRzu+SH5YKuif3v+E4dfreawGFEOs9yxy5Y18XJzuvB4UTL9eu6wLOoGgDTUY7JP+Ar7iD5Dz
TLypWIk5t2HeiAp/NaLiEI8BkHeu3Ty/VH5xqT3vwJzmYYryg8W8leu4yUC32b06E22/lFI6znz1
5OztVGkXu4rYzspxaJrE7auvRrdcSSwvKOzrnIn3NdhUs5k+od95j4zJYy223XARw/78TNc0LvNQ
Q4b7jsvFWnhzkEOb72VgrVZhb+701npoPuwztRSDJMvVmWdonzv7qAgfpRpY0vbVLrDqZ0nkhzbr
TwFkLH0rfN62gzX3btu2LvOoWa6FQ8tPEQ3QM5Fx5q0lAk0bQPPvBTQNkAiZ1XWm8Ufkmk5N0K/s
LcPq622oGeHgoJ386Sq65lAL77HKAMyxM7Rb5sidhsPWY01vGrUhodyCbni6xtDH7KMOVy8Z/Aa5
6CZ8kYvemj932E0Pq0JXLaw08Cmx+vhdLOd3yAN8uL/KhmCi81guDKSMC96XV9BZgvjORp5yqGT3
4BaEPdz/hGGh9dZRywXjFBiy0Gjc9B6eze24V6ygK7HcNLru6bbFiJzt6RqIsPrsKA+ib4EVRttO
UL1jNCuqxo/sbrr2sdU92kHsXYLG3aRzi9XVfDteBq/wfAnT+GofUOtkA1Jy3+qmhdXc12s7wYQP
qwP6ViZ1E+zE7Px0w2HTnT3U+0QbVLcVz5m6Bnn8bnYs9IEtO96rtQujYV31ZlFKBqhID1xdx5Hc
uJeq8TgHeLxuso7eK8rt2IlkFY3XIKr3bdm+q6tsP2VrCt6mH6957di4cSb5MF4LGzlVEP+DrT0f
1vobDPd2vUc0qIeu96TdXpXfHQvHfnLQfkrF/K4ompXahmH36B2ixPMDdFGo7kqHPt8paT/kYUmS
PHNWLr4mC93+/dUBPTZer8hstVfPEjnEt6L3Fi3WVBBNg2vHchMC301t0V2rYfhpOV6eRMGqJJtp
cM1nrXi0oRWGwZt6/CFIzxOrGM/btqXmtAwCtA1CY3etK2SCaYMDq18Q+qGSef8Db9aswGCnHbrM
myFSkOUdvCq0dx4Nd0HnfXCy+Lm0xdULOQgnwFHKLPf9/Q8arKUXe2ZV87wdMaN4Ccuj43LrAdoq
/eO20fUcVyXaAYx97bWzu+fAc3450bjyw29DvHHt0vtdFxDhzAoiMNeMj/tYyYfB9/agtji5cDbX
BnV4u9bcY/BnveUVqTmc8hFvr3ZLr3XuHwdH7sZ6+Ebo9GWbobTbNrLvbQXAfXslYfFk0fFdU6lt
oVRnxxz8rJBgVMWvL6B42YPzI2ktr4K4iWev3OZNm0jzZzZ7PnB/TF6p47OPRJbs4VYw2XaD0Akx
FQ0E83NLXofZ+ZDX6qG3ppVaqumHa/7sgbiFM5HLK1jIhkNZdCSx4AcrP9wQpPWu12WRDSpZqJ90
bfFdFaRIHFt9ikWx4gKGfan3uIZZHNfLXIprHOaglDy26NoKVPZg2WsZKIN99O5WxJoKJVlVXz3U
OK7SqbqL7XB/5QVjsI/e1Sqn5aYRNMlrEcVo5pfzAeKA391x3ra6Ot1mVVToMYGW3pXZqjoMxeKd
8nCsNlpfc9lsYgIkbKS5TuhVLF1ILPjXcC4vS7PNq3TCzXoEjBPlmRpZ1wLM7HPAu+DBd4J8Lalu
qLiFesdqWMUBqqo9vgCYMIvA5J0dZ2Aw+vnrGLuJV51968XufjU12WW0PTmFSER5kqW/gyhaEtn1
gXWAHgAeW0w77EDXtZNgyHf4Tx4v9r36gb9ZOT1H/APs4q2VY007Rzvjic8X6gYhu4athV8X8iSA
C8guqFZc1/BC9bTAkM0LcxYr5lfQrx1Fkx09C/Btv3l0FrErY2dT5jvU+1KD3F6ashcclcPBfRg6
f8+yJV7ZP4bwoPek+nMZk6zvOQI/bliDCB7pFH6fg+xbZFdrMc5gKFc74RGaIykGihkM/B/Xoc8z
1DeTGH7AAheab+DBXlkSAywh1PtURyULHoRdfbVUatv+OZQkUdN/m437L16sDlP93g0EKqRjglTz
RjPezPvqJgwizCimqqqvc85R3nVoHhyrpaf9P41yJvlrUdUao7thxXQiPhpnqAeiZwBaf+OnsM7e
xwD3tk77RDxABzfdNIgWtkJ78WTh58Gl72N713YNWAtyf63vxOCYesdbz0u7bYJhvoAdBLmWSXiH
TgQPUya3PWt15FDrW5R1oeNeJj/8JgNnJ7L56tf9ypFkOPB00BC1B1lAZ9O9WFZw8JT9LhjLTW3c
bqgDfJwlh55CHZFL2zYNuimX6hhju66sq8ERddDO6IIqZYlncpGDA72B5mdbWjsoVh7QjfHSuurn
/e1jWGAdo0PrIKtdEZBLKbMZOljTJfS6Zk/dtbzFf6CTNy72ehu2PTg+HlY49pagTG6HBpA1YZFU
TbVzm2jn86fJfSEuPY2ecyrtHELUNGlxQjExJ/b8smmeepd2QUI6OyKrrp1lHTIaf/Vpuwc32a9t
w7t/BhXuLapxaDxfKn5mjfuhVcvBHcUaaMSwGVztfCzdaHSzypovXRudK4+LQzmAbjxgzmcf/PgQ
TCmcbbnc/+4Wr8JjvFTTOKAJ/9Lbx2pm136oj/1sJbP908m9f7aZS3sWD17WoFZWLZdAjsHJrXP7
yRo9dsyJqDZ6/u1F/moetoAi3Tzz5dJ1WbNTbGKnLvToymXRFFf0Y3LKLNxx+/ni59K7TKzKk7kg
w0pawjT6bRu8/u28jyLJfWjEIt19jivpJKxc5v194785ugd4xJ+j03IIoBkddWk4BE4S+m6ZONUc
rsStm33/cneQT2h2X6AKPo2l36VtiI5Ep93nzbJrA39JQlFf47liu3HoDo3lHzZNRy8JIANRUR5W
InWKLE6UVDSJ+qpYMZZpOtpSeH63ACNPRdrMDxl6/ueB7W8ANdU8uM5T5Iobfff9ibwZimE57WIC
jFnf+k4p0lKQvRx+hFidGdoX90c3rLpeFRhizn2Q1Yu0qvM8yaxKYFVUfrw/+pvZG/z221df7djY
J1BWoKpOi971f3sdG36TaJqfODjNfzlhzR8K15Jfu2ZRa4Bg04S0kDvEQ4EiIKlvLR8kONi56OUh
r0c3X7mgGj6gM7xJd4mq0pvaFCBDGiZC1GR4CibwXm95LcBoWlRfos6e3cat074rLnCKFLT0m7gw
XZ2wEgDTbvQDv05b9Cb+O3jIbiV2afdf7i+3wTR6MYKo3GWW3/B0lBUeUG6r6n8dO3Q/bBper0U4
y5C5UTaJ1GejeLFkFqCHmJOVK6dhr+q1CJc3XVw4OU+h53oskTSbVfOUx9EuasmpyPwkivqVrLvp
U1r0WBqGLIikA6LH98l3Xmj8jGiVZMv7CPIQNV2TzzaEDr1CsXSgXWcVvoOwpLruWOKCVc9reGLD
auvFCVXbUDqZyiEd8RhIasC5aN6unRemn3776KvIQfHQn0idoUnIqsJfNGDqeW6dFJ2En+5vJtMH
tDgR5X3uExuuUEaEJ8Rq9oNjPQWL/7htfM2Lgx7CLGCCqdOuLePEmrox6QPbeawLO1y5D7z5jvRc
PTeOjLhLunZpU1VkbhLTIUrsXlCagNfNOrRRK7cxZrp6anzGt8FzNcnUb8W/vt99UxzY/U2G8m8L
9GqlxVDMUUiXLvUJPc5d9zlv5EOZ0RVfM+xSPS8ecZ8P0BbB8CP9FI/tyfe3Edu5vraFfCYWsBhV
CNDUCnejGr/mVgTJnIkjy1k9bDOPto8K2o/Iy5VNOrf2tQyqDxPCUutEa28IU3ehr+XAliFfCsvN
Gxw3eZdUji3BGjC9TJ3Y1bnzI8oI+kFU848f5rsapZDk/rxM66JdN0Gm2JOot2Raenk+JxVK+vmO
zWgV22Y4/WnHw9hCIqxv0Ndsp7UQH0Hp+1Fa04p/G36/rgziuiNfipm1qefHhyGoLkzUv++bxhCa
9GddaPlZBinzBm2lRXTtOrD/OVlUPEHBZs2hDSeQXlNYOtVkZcOblIdNvrct5e6q2Bf7ypXl19FD
11xO4+lMoSzkrCz47XB74wWgFxlaOgKRfZPBJFw58Re7cKdqN/Z9Y0PqoiCT8yJESyx2mH03FGvw
e4Mt9eLDQEIxS+h6ppkfP9KeHX3uPLSqW8kfGHaBXntAC8voFpZsUrTWKPnYj+Vc9wkqfKVc03ky
fUILACRwap9W2Me5CPhHmxTTI4He5MqqmEbXoi+N6ilro6VJKc2d+NBECvq8g8B1duX5Yjik9PKG
LYQju8ptUgKtC6b4yensDGzmEYIkL7/d9xjTLLRIDEkxPkQVaVK7tKwvgxJeCiLQtd540+hahAxC
sMehF6tLXcAYEzvvDsAVrgnSmTaoFgenKPLKfnCadKTibCvygdTNiYXWCoLE8Nv16sAyWvNC+rlJ
GfB9+9DGhd9FMWflfWca/RZeXp3dduAPRVOrJg2o3wFb4z+Gllh5TBgMo9cBhqyHNvuYNXj3FgQK
cKS4RJRO+zkj9mnTttHVrwhjnk0Wu0mLBrzdJ5VHdXwOedSvkRyY5qB5VwBOvQqJuCpFRiCVAb+w
iM2oy6PLbtsM9K25OAK9z3Df2V6eyjFGfabb5lOutjErFYhMDHGTWng8n0MvcxIL2dKPm364zpvY
ToMCj26OrIaroI3W98WOinBl6xi2pU6bmA2FLWiFpEZciwq9onGxK63VkGlYVJ01sfBV34KVrU3B
yTF/Y3WHUxmSie6vflrqT/fNE799WOolojqWrtPJW0Bj+RX0ufXO7qPvVtN9Rt/pZWgAUwSimtkb
zzG9XNTllXI76DakVdYeUXv+Lorx5/2pmBbj9u+vYkQuimjsAgS4per2USyOIJfcdsXTq0R57lWt
AAAobZoSRNmhS3Y+WeaUq2Wjg+mVoiaMnBBtYhKsZda5Y+rUtsvKy8RwB9MLRW7BaxnbsLlakD10
UGQ8TDxkJz+soz0hZNhRCNslYTO0K/YynMV68cjzRVFUDH6Ro40vAXnN+x4SiEku6L7ptzGLu3rp
iLVVqSYLt9dYsaPj3VB/tPw42ejjZaOTOE79GFnT1/uby+CLer82cn1eWWQcWd42/A1Oa5oswkLH
emCvmMywe3VKxknk2WyD4zstXDkdi1D8U1Dkqu//etPgt3V65RoQQbAaUg0i7Rz0YtcjaY6ik/X+
/ugm22iHz2JzNkwdMuBupg54DD3Imv7s2Lgtl/gf3+urH5/h3hJXamQpH8vuipt7sAsnb03k1vTj
tRtdDhnOCbIiAvcWf9957Cp98R6dUytByeAJek/0UqBXzYtuw3fiOATsOy3tdyyKnN1Aq40G0s7m
ZuqbDCB+kZKu3Ndxf+VqTYDZtHG0s9kVdmhNJQKf6LsKhI/Wc5SJNSSEYXC9M7prpyzmrl2nwqnb
QygXsJyP4P2+vytNo9+i4attA9YJaHhXyLupqP4Xl4CHugm3+are/Mx9OjKlZpmG8eIc7cwFqWQk
17Jthh1pa85aWlMQAyyNwsJgJTHLbylPeS3d9vN9wxjex7bmrnNTTS4FK38qghYJniKNSX2cob7C
hPNByU0y9p6rN0GDPzXqogCnDnoRf7W9ONUgLI5cb2UNTFbS/LYrWg8Fb2QKqTsno/pe+S9tvpYU
Nnit3v9clOhBtHxE+6ELX8ZRXaCe9FlOzoPceijbmtNWJTaRU4+3tFR/siX7FHv9OeBTBezf+MiD
4eTXaxpfphXXvDiTU17LsmRpM4CxlYQPLekAqirpL+iVXd1hU2+OR/TW6KgnFYEKa53KESpiCS1H
itrukK29vt+eB9Hbo2MV2n7YhiyNRFTjtAfYP6LvwAz6T9y4aT9tguVjHrfvvwodqLzFUww93rRm
3cnyssdpKK7oHz1ucUCi90a3xVLPxL5VjG156HPxXNP+CMbwbxAKP8c5WTmW397E4AL4cxYtFF37
XM6oYs0dfRyzYgBvW1s8enb1MZMbL66QKf7zM1TYg2qmTOCVUi7XcpItBCuAZrtvK0PWmOgd0wLZ
aI7UsEjbKn/yydiA58A9KkYf24Z/HN3lpFTw0Aj3GPfjFgwK1p/8OSVnthy8JXKZsjp6yD3nBcS4
D6GtPkhnPsi4WJnb2yGMxFoIGKAHkVtVWaRTOH/pfHrCE+9jD3rS+6YzDa95/VAH/ggKf5nGLT1M
i/st8Pj7zrFWXhWG4fWm6rIfqee0CMAzy75aRfMZtE7vJXFXrqym4bXju6tIGPozk2nEhpdpIT9y
l+9wyqwUYd++HRCdG9AdI7cXrZApAHofqLVcRnT+b7p5EL2j2pXVVHHJZYrOm/gnUa71efJp98+m
Zf2LFnBceNmFEdI89Y2xLRJOpo4+VQHEDCra8ef7nzEYSG9EXSibvCmz2U0u83tu8Z8138Rd4hEd
aDJ7pImzQbF0CqB963pldYo80Kdu++G3DfUqeJdh72RjF+ZpJYh45E7sH93JW3umG44gHWgShNY4
MSZ42g6tc0K/QXVquKKnKvSsvb34oC8NXH64P5X/2NX/LmUQvRvVEnVVjEgKg4osrJ5Rbc2uJZvr
g5uD72UYADVBsjvc+fXUHgFv4nsS8OFaiDlYuWUZdoFODhn5Q+5Zdn0jBxR2Usejv1PTRo1NorfT
x7LMW3BG4Q5nWU0iFQMtnHusfYh2EAei3pvaTjyiazqPMZiZ7byS6QQ244RKBTjhjWf6/ioZzlmd
F5LROidZWNUpyDc+Z3N49P3mIHi9z9BHsxINTd/QYrkQI8g+SrgMJvciJpAP4rKjwLAFHMHag8m0
tW8pwleOE1JnGkTu8zR3mq9F7TyN9pLGWblTgfpQNHLl3DBsKR0vN9qZ78z9zFMVgnqpwmsnGdYX
w3Bs6JimoQi5tGVdp0vPzmMBsLX0wzODCOT9xTb9eu3Mnucw6DOOV2W2sPEk7dk+eVE5bIxd2jLP
maxJOxOaenbrIm/GfwJK/3j/lxsso4OaloURqCsVVYqOijCJ3CHJi/4HBEPf3x/fYBkd1hSA8KRn
6H5LQ4gHJp0r2I5n4RrazuAAuhwvRHgtVxVI48sG8qzIB/1oLfkITVKe1GTcVMMiOoypA3yDkCKv
U3R19d4e+fdySXBv5l+3meivo6kaZo85HJDB8mOe9eA9rNjK1jEZ6LYsr7y3GpagmtCdnBboewNF
6fMcL88x5LSBYV8j2DV9Q3tzO9KqZx4SnsZzfCzieO/T6ETb4Kl0lpUDx7RLyZ/TCEJ6e+B5PGUB
fy4LQaYTeM2W+ZOAJl72Zds6aE7sjZMz2EB9peXQO35S8MgR76cwYGtJRYMv6C2mrIYosicCsEsC
Sb1ve34e53KtRep2A37jUqDjaCDeCnSOGnkqQUBysCwcAILV6inv6ygZcTPYsdwSu5h51sreMk1H
C0tl6eIoE5RDbjXwv02FN59zaxlXApNhPnqPekzyko+NxdMeVY+BZF9HyR7H2doPkqa0pxdZNt7G
mWhnXG8vgUc9nHHM9t0Dk0ESL3Fw3LSt/gLsjn1g9aIDVjsai5NNPLYfme+tXAFMi6AlJZqWBO5Q
S+Qz42raOzGl+3FGg/H9327wOx14B5i+2/sU2boutp+LnL0L8iZIGrbGKHgz8FubVgt9NaLoHIQ2
7s0E4J8M29MZP3Vzd2xAFdqy+qSq/GpDDGzbdLRoCOsg9cGR+2jRyseHHGz5Hk0gw71yiTGZS4uE
9ihbKxA1qsqhQCswcdozl7W7awdb/Lo/BYNb6MgpwORbbvcBSwvKzi2pvwDABCrP8ZvjIh9ZTJ95
QQ/bPnX7Ca/Ojgn4MlXXE0+tWXzNF/7YIZNKPX4NHPXR6+odymyn+58y7GIdJlUob2yjjFsg5wLr
GNoZ6hYCXtA02t8f32S129H1aiqMI21QtwiO8yIOgEyepsZ+zsb2UDDr4vr+AQ+mFcCRaSralp5l
G/t2hgWq8uxrnMdXkMytFewM+0sHM/EsJsjYRCxdePuL0uoxz9oPFFO4byXTT9e27ziiOuvXDYav
Qd+aLHkXJwD+zWu3NdP4+ikOq6AqFbPUDsmNIX/y7ASGb5uVWGgyj3aAWza16RTAPOh8/NVEUI6I
bu+Uin6+bx/T+NqBp+oBJMwVEsA3hpR4DsBi1edJ3Xo/7o9vuEjpYCm0VTZCLBg/IONHWXtXItVL
05PHUrRrRHKGNdA7qRtnUWVRllVaDzEKazar9tG0UfcCTLl/+hlyiwIiOyWum8UIDtdBDgnqhGtg
QYP9dbxUBDnnlrcR/S/5hOBztIMRcmPlxjeo3hOK/sKiEnlepTQSLPFqJ0tQDFu7Lpl+/W1FXsWg
ZoyI5fSIQe5U7It4bpOA4tGiglXxMtPaav7rg/hpChTWNrYjLwlq8bXL/ZUXrunXa747jmKSrJmr
VFZOgf6Uiu8sSB3gskHKLYeAG+iILxdiZZxEs7jAzboEP/2xqcjKz3/zAHCDP/Fe5H8un0krg0Bc
0BrkJEAZ74gNOqX/FWhYAMOSLyD25vQ7J4h9sLxverjjq9oJmtWB7Vde0V3qKlz2N5H2hHfZvGKv
m1P9dXnC6JqzxXbMWeXPw8XpXTcpmBed6rlyDiFv7YcwsvgHtZW5N9ARYe4cj6jHY3HmzsneMWib
P+DeVOynpmpWLptvbl/M57b1XjmIsr1htGJnuPRtO1QJOkCHnwF1m5/3o6tpeM3/0DMZTaD17y5j
P0WJcKBhS7K5Xjl73ozd+PGa7wUBt8ZKLO0F9U+cDJag7aXKBuvkRkWzdwIv+HZ/GqZV1xzRElY9
LNCUujhlJelOetN0KsbR3aE6KfZWLJYvTdRs498LdJAYjTyJRemccy0msi8G291JsZZYMU1FO09b
cPo1ahmdMwnTObb3LHTf3aRQ3DH4jgaplffXm5HLDXRA2MS8AnsNX4HkUIKM7Pcluwo/+vf+cryd
jMfwmo8HrRsALInhpdclUJdJFPdP5TQkeO4B69xfmxtf+kORj4/dmmaeYSvrqLB6hkSsCMl4iZep
xAkYltalqUK18owxDX/b468cETmJIA+9oLlAuojzXdNGREEfIxtWEmoGX/lPTfbV+JVFpK24O14E
z4+QVfg92CTxSfPAarHy0jNNQXP2grdO7eUd3JHH1nKMFVWoc+dqtYPF9AHN38OK8WHCMlymgryj
rH8JsmbLNRA7SvPwiijV13M3XixHPVVKLLt6ab+6ubpkVf7x/rY1OYV2VabNQiPq9eMlmpyDP8sr
9+MduA5WWgNN1tE8e/LBGlzHzXjxfet9X6r3TK11vRmChg4P43WRgUutHS8ByX7Lon8qGeKrrx5z
xS+UrckKG2aga82ODskDdNk3lzoWHzv1HjDPlQBuGlk7thmb6qGPCufMY/4uBzbS5fHj/VU1Da05
boYcAKvn3DlDZYXhquE/LAFfCQpvQy5c3Fz+jApV3C2Fl2FwmjEFBFrxCSD6fS/R+glR4KErj5Yl
d12rjhXLt7xI8c3bRF9FisBpZ7sY8+oy2IolXRPFR4r+rf19cxnikK4xu+QhdR1R3ka3D1Yd7zs7
/mcp7eeIZPm2S42OGXMHG43iYWyfken6GHvW53CoVu60bybPYBzNh0sRTDVkICAbRmUGgHANCe66
+VHXZbOHqnC5n5D/RXyl4YkNw7zyVdMe01zb7e1aLGFmn1lHAZ4MgBzLPt9fj7eH9nWgGPIyAXV6
7LDMCT5BE/kyuGTt3ft2wPN1kBi11OwHkIA7u1T9DPr4ilLs09xma0QWby+Gr4PDrEwGeZ3DLLx3
3otWvoMUTmrzcQdn2Vc8PFSVOuWFCFf2ruHe4etwMYSQoa4JJtRP9Alg6+dMtnli2fFpcYOTV/tf
JhY+e7zaFYs6ES/cFGP8v/BjgO3TJvPts/KsH0U/n4Y5Pm1b/9u+eOXtccZiHlUYGsn4FryAzhNj
86/7Y5vWXzuvReuNuKB59rkS7Gnx3Q+ktL4EmVzJ+r19Kvk6Ngx9q7d+e9c+jx49tqpFYM8fuqI8
oYnpKRqb522z0F1+IlDwaDELifw45LDRkjYkbeevzMLkgJpvt6Nrhaiq2Od4KfZeYT+Kao3p+e0H
uK/jwmyOeixzYKDafgH/I7ruEzF/pgK0E7LYt3RlmQ0z0AU33IxaDa772EJt9WI50b/NNK1cyww7
SMeGkRmicS2IOaDfXR+aPNwVdrebquBwf2lNv1w7u/N5KHwP6vOXfrS8nYW+28MC4eX9ttFvk3rl
WosXBtNQUYJ6hF0kYY6WNObkw8roJtPc5vRq9ALt067dluQcD9m3gFQfXNWfRKhWbpOG2KoDgoao
mZQ7Yu/04ikEu0v/0YIAdZF9wUuuKH95VbgSgAxerCOCuCjibpywe4ImeJSxf57j/jyw+IdtOx+j
iG3zYh0aFFuysuNgEBfixyN4Pq3q0DdTfLAtZ002x+RumiezXHm2xR3MhJ2gPX9w8uYC0wkgr4Ps
qOSwliAwLL1OrBVFS0mhCV1dYmiVgiAv+oZ2uwc5qW3HjY4LoiUJMivneF5nE+iwo/iHS6m7cjkz
/fjbPni1b2uqsjIaLXohXeJkX50uUWvtq2/fLX0dzRgSweNMYehJdmcXbES+Pe4aawKt7cpmNQQM
nTrLjwKeRc2wnDso4O2dTtDHaonclaPAZBrNpZVFKiCyYgoGKPrUEfbvAqFFkDWpTTd7X8cw9t5S
hWBZqS8t4RzC6yxnXZJDiORlU8DTEV/Mnsapsjt2kayzHirXh/DhCIKR+6ObVlc7h1VedbGP3rYL
pfI7oeqzS/1niUZrFaqH+58wLa/uwRZUdriqFxA3QjxiJiNqZaV32DT4X6ivRox4FvDlHGbLoVH0
fQQBlRXbGIKojvhqIm63MwSJLpGTfWa+feG9VWMCUdoW/iebrUGRDTtUx37ZHWTphRjIGXpL4c/a
q7qz39KQJDbU13fb7KQdytlYIqo5Lbu0NQRlQBGjjhLdXftto99m9ir8KGbZrZOH8AEuroAl/8t5
93Xb0Jr7onexg2RNLC4+VGwhuKDCHemmLZ2FYGPS7tIRpOS8aHHriyDeb69GByC6F7f9bvKnSVqo
YGeOGurLtEio7VRsOoFefU2oy+C2ump6CCyLUngVX2rVie+x4Pals4ZyLCFuHlicJaDZiDe6mOa/
bjFApglmOg9Zt2eQnEwyr/BXfMyw9//S03DL2fcmqLJFA5SLe/ATQ6a5wp/3V8E0/O1W8Wpj0sWb
e6hxohLnIXqCHkF5lCVOEzJWJg2idLiyTU0f0g7gcJExwEuduIQx1ByiNkZlNPPnb5T0aw//22/+
u0rm6xCmrCsr2nQwVcB/x9C0bMPjaB+Foru8GxNvWCtOG8KeziOGxpexj3N8x+X1Iz7S1sdg+how
YFry3/eXxXAk6FxiMQB3y2xN9BJM8tn3i/eR5a9FbdNKaD4tKsCvM9+qLiiLPpDC2ZUB+brEG497
HfpYhRYBKhccKr1fjzvLosGhKTJxvG8Yg1/r2EdOVFhLSAJfGC27p06N/R6APogq+8u/XVau5QtN
NtJdOrL9OCvi8kJo/y2c2EPYBye5rAk6GZZXh3ZltnI5gy7IpZLTvxPOysXZ1Nfk+jr5lRypXKyy
LC9Yh+fQsiuQH6m1FKfB+jp4i9NSeJkcyoszq3/E2D5GZDjhjEglJBnuL7DJNLdPvwpIhUed0OKT
dZa0ROJjKJ29I9UmDiRY57ber0bPe27N+dJjdJ9/lremc3c4eGx4uP/jTfa5TerV8CUrvAocF+Rc
kDx/N0p6LP0s6WVfXN1ZHu9/xGQhzX87a2YBuhOLSz66L0PdkKRt+7XjxjS4dioPmfK90JP5pSaF
2lt18UTAn7xylpnMo92lQbPt5cHgOmcrbD+QiXBwzYRdktXlrpiiNSiGwXd1DYzanQJhIUd7Af6J
IU2a0USQLErIwj7eX4E3v+ARnaLcionjhlD6Sa3eUc894IwHyYLxwwD9hhVTmT6hBSCpIP7JvQkA
JbdTB7KI6JCTqXvsqL3G2vHmUnvkT6CM8z+y1BPpnBr9IFXjjTuoKoYRXmc8W1uIN89JfEC7WzAI
EzUAENN0nPxljzLzfFB+7f+fsytZshNXol9EhJAYpC13qMlcl8tT2xui3WWLGcSMvv6d26t66tIl
gi0LAVJmKpU6ec6nZZ7ROUC7/lBDn2wjbtheZuQX0FqUerreuFRtEgdkjnKJ++y6fPKX8gWMnBul
QdukGeGp9aHFx5cpuyi3/YJGmj/d4G78gW1oIzbVqWjRNtoVlxR56jlJUnoI0j497rJZen3rm9A0
11njBBNsdmjF74l2p8wTjyUZt5Iv29cbUelaMi1XUKBeqNc8Me3QSPd8i1fAtrhGVCLo56TtDPC4
n6HBsmPuAxq7nsYiwQ1IE49htzFJtp8wAhSR0LeAwFN1Aevp7ypPxo9znWcbdRbb4IZLK7dQoQr9
Avx7aEjT81+52OQ4tYQLE/mypl650tYrQHLWnzzqPSZM/piKLd4Fy6ebyBfo59JBtaIANxVixFzN
PRobyM5ZNzEuAA6sWsgBYEYf7KCOqMlJVOmW2J5tagyPTao+TOlEiwtaTL/xrv4cFslfPS7MbvuV
bWoMr12bFPAKrYsLDbL+UCQqOw7+sLVj2ka/Pn/jteDcq4M1xzYwUzZ8XrVHvrt03hJFtY1u+Kzw
6zpFw0oFmot2ioOKj5/k3Azrxh5mG97wWhf9R0s/olTmEgFewiFW47zV5G1bVcNTa3BwgvgUE6NG
8hf4Sh+CGhWngZxur6pteMNXZxd9klUo84uqoUuW9x2Id9O/gyLdk8N51IS2dAvvBwTh/II2knJ9
akGEy58Q/+fxcPsHLHNvglo4cxZQvCyAZ3uBPFbd6h9kDmWK26NbpsfkPwJQqRVleQ1lXhIca5C8
3U8ieSV992ffCwynrZQoq9VfisvA9blPdBCxhTz3aIDZN/71x9741cibrM00gdcunXvyXMZOBW28
41R7W5hd2wpcn795RSA7HyWKFBD/kmodSZH5v9E9mQ87V9hwXoBYWACeouLSra6HbAeN7VpsAXQt
G66JZal73+u8Duj+oJCfXN1+Vs2IlvblvlXZ50qUn24vw/tII/iB4cbTjP7/rOuR8wz8oMvuNHXh
r6krz04ioG7pdE9VuvzCJWYXLaGzcUqzWa/h3FPDddBlY3XpE+Li8rtlxw6yJ+Bdmv2Nxbna6X9K
UZ5r4lvmSbc0u+ZyJPWRuPdP4OU4OVQ+q3qrUdb2CiO7DsepnGfJsP5gw33hYm0OHsnk3Zym/suK
zqTz7TV6f7ZcE+7SeGvWeTlahdwSrRLu0o2HPhgFaBRoKHfdLWK+DH/3g9XtK69FSyvtvqWk+yPB
DzD74vvtf3jfF8H48f++GCI/ylSGo47o5/Go+jE7jNzb+/GGp+clh6LvjMVeiKPvEzLi+nps0V2a
NHRjEWyLbTg7G6ifr+UAAi83u+ci+MEL52NWB8+Nj7u6fZNkbNcSSsESM1NcZO5BlzOvdPiDOzz9
fHv4q12+5xKGq6ckKdXkd9VFyfGbwC3UYaI0hzpWCb7OWk9ozlTzXenPYpebu8Jwc3+d8zFnUwk9
A08+67HIPoFhsDhS0W/V8SzLYkJdukDXZQnpcbShhcegT2M/HI997jwPxbTvL0yYy6QLJw3AHnRB
Cjsfc9+rHnBZmx6DdpO+0+IdJtyFdbPvlKAEvCRD2BzCeqwOa863mEss8cMkQxJQbgFBDuLHFA7Z
ofLXv6e+rg8OG/+6bVi2zzecu67WUvBEYxH4lB+cAIARMKhuVcttS2w4NwFdbVEFQ35JZTgcsplA
xjZJvqWAE9xLd+sO/v391jVxLx3IBr06n9HPKJKTCtujyzpowusiGitxCtWudgLPNWEv6+rymYYk
v7Bcwfcyrz0AdrtsRKl/z4Pv+LgJd8nLLgw7H/x8DdicdEpOM+0OmftSBy8pxD2c9lc+LZAsEU8L
m+/J+EXn3mFIv7dNcV9B3ztXw93q/dxnF4b/hx3RHSc4tPZDGT6KLCw/9kD9bPyrxS5MNMw6rWnb
EzA8cMnPBSQf0Dnx5BfDPXQIjrt+wATEQOw0IDnLwXubNJ1/UIEi/kF7HdtCslo8x8QGAFqft6wF
yULitccwqM8Z27qytxi0yR6W6UUTJ1iuzeuoYV1RH4Rm+Z0fcKh/RxOdhrNDJw2Fbs0Gmeycseti
vcm5Ux00a1Vgm5QuxIlT94MLxeXbi2HZvkwMDtRh+8ABPuAyJlAg7ng2HBXLUVUuXXUSQyAPc5fK
QzuyXRhZFFaMyEMZAPZFhuWfV4Er5ZosT4vmyR60FUY3MgoHUpThkLfo8px79z7wZX3ypiZ7vj1b
FssyMTmVglyJwgH0svbVQyUEZB7bbouc1Ta4kUlMHBc47YpSb1+s7J7LUEfLAEnSfZ9uhI10bUEu
ilaBS97MD5673I9k69hs+XATL+M7IdoQFD68Y8VrD6bEyt1MQi3xyMTIuBTq8apq8NmBvNdj99gE
2V2w5HG+Uz/LNdmRyARaQx9MXdDgyNKDrFNA3qkeHgQ4Z77smnxT6Y0Mlc9AgVVc0CAgv+kOFAIR
lMeGXTgcD72Y/x8gAjdhk5cl2aVyHFkfprXrSUT8hKQbBz9L3PsPYIZVc9D7RX7h6bX3MH12+upD
SyE5PI5nPe+N3EauLliJnXVIQI9DQVCA7tMqSiEmfLy9CpaUzQTP1CMpCI4b14SwQeXCyx5FWPzJ
6mWjscQ2vuli7TL6MgyzSwoKLMqa11lK4MYqb2Nvdq9B7J08xATNZCkYyMoQPszX7OD5ywzoOfKq
frpokfy80vONTvmdLM5x1eGH1qUHb3T/VLT8ensCLc5oEgGFTGtRdqq4MMfnf7tFnZRHnvnsY65H
/iMJIHC/L4ybynyzV3GJMfOLpt0YrQ3aXYJ2CPdgtDzXRNRMOS7iRepnF0l5Wh1GyHr+1OU6bB05
LfNkXtX6VHQ6X8rskoStPCi/fwWl7EfepL9kEG5s3Jaga1JthBObFjmK7OKjxejeR+PzB4dVr7cX
2mLJJhRILuBe1b7IL0s/fG5q+bgW/iUr2cb8W+bHhAHVQdssA6UZpB3DaO2cJ0S05ypnB/Tjb/iK
7Q+MPIC2EgxVHJXueS3Oy4Sq25J7//BkSwnENr4RqQDgmGoxgtHQqYQP1Tf3pVlwR9JPW8Cy99uj
YKRGOpDrYF5AvIVaunC9E/WJe+nlqF/DJJhO7eikd6Dh7A4dJL/bQ8BmehioArXzWmYbc2gxMd+I
Z3ScsmpsM5wRdfAdTXIvHS33+beJFKrZyocgwNm8XJwmaiY2njlOGqfb5ivej5MmWKhUChIjCotT
97gbaKh6lXX2q8yunHvoKtPBh64lP9ey/Hb7fRZjMPFD6Tyta+LgwOF1fsKOS8um/FuCyh8wYlM/
BxuvsayHqZU3U1QRnXHFpCXNX7oAr0vryH0qea4JIaok81OoSmcQ0xFf235dI99HU8G+Cbr+0ZsD
TLgKb84rVBuEIvl5Bs3YQdTBP7MKtsCLgWXJDX8HxLkF3AMc49eQ4o7dJ9KJqODiBS15YudfGD6P
JGsZue9kl2bhkLGru3PA5ceBkE/7Zsnw+HH2AO1pkMU1mf9IhPjdLM69HxYbOZzFSk3iJGjB4e5M
VNll1HN45ztMH+mYuCc59cVGxLCsgsmeRHx3DiGZnF1AHYsenenEcvajDiALnLh3tyfJ4gQmhVKo
kxWnJC0v/uidWePdOXqj4Gb7+Ou8vTFSlgBsmeLy6aKhGTJDjTTKSv9uRpYFwZKd7zAcAVTQ1VBm
0CaBrp0+9sMQHoIROMbMkeqQFP680ZxiOdab4qq8n5UTlokTrx7UEJfiKqDDfHX2A1G9hNwfjpkA
q6bW3lbOY1sXwzmAukI7ifKcuPSDzxCnfG6Eetm35IZfFEVN68BbnHia8vSoVD0em6zZKKfZVt3Y
5Hg3igBMCU6MUPpX1act+KyaZ2Dfv9Ut33Bsy9yYkDTWQplZsc6J53xNoqSjLqgN3C1dWNvoVxt4
Y7dpSIqlW2snDpXnnst66E/ITfqNXM0SNUyOJr8bWeJPS3phNT1Xapqink9ftJpPtxfXcrI0aZkK
9HoXKu3Si592jx1bzmPR3FWe83kR7reRbtVwbZNkOLdXKSYnOqcXOhN9P/VkPHKfLxuTZBv9+vzN
EjSV0hVx8RND05aHkXTtUW7futpGN/Y2T3cljtpYYK7X7HsBBrYjR1PhBj7PtsCG4+adctFvlDux
hHbPEYb03BbtehxXsuG+Fg8zGZhkyMNBDmESF7J9BvfTE5h9T4Bv5NFEtm5jbFZkeDEIAlJ0BKdO
PLrF90WmH/jc3jctin8Df3HabgNfYXmNiUdbRk2DZWrSixPQ+5aV371+fZJ1BXKhFE0yKc++3fYK
y5KbyDQO4Hl9xXJc5nnWp5Gx/r4WLtnIBGy/cX3+xlwFqziabzC6VL8G/3XNflE3dgd+HJI/+77/
agtv3uC4Y5aiMwwnYNSJPOBoMn+LI9N2MDLJl9oprNzAdVLQESfhCcdIcXIJoKUVSnePhdMNAKUQ
9dyVaE1mYZ2fghD+OE6qu9v1cya6AzVlFchBQolDueVDknP/3k07/3h7dIs/EsOUQRtWcFIKJ16q
LIhKWQGZWFTzEciL5v72K2zWdX3+ZnUGJlmarjK9rG3aY2by6cwWVI9uj27x93+rV29GX4PaXVbU
OYEQ4o9TPYzHdKGxm4OhkA8bk2T7AyNoOS7MV3k8vXCS4a5vqrpD0kLw8/YfWJbgX8t78wdBLctZ
Oh4WuExxOH1pvfHg6S09Ctu3GwssxjlcZteVlzSrq0gO9DtL1UZVyJL3mQA8AjwTmvEx9uLn97M/
/8B1OooFQAHl4fxt8J2nkA+7GAM91wTjjXOQFh4f5QU4pjIaEWaPqK6qo5NP3dOMGthOfzPCVT5X
zlJ4nbyEqzsefGioHDxOvt5ea8tqmKqERRGUko61vFCnBOth2+vDONCtrNhiSSbllAuiuK5aMEXD
UH8h6/idYj+aPP+v2x9vG/76U28MVTaiUl6JDr0+qfM7z22rJyFT8SGbuNqo1NheYSQfHBKWc0Um
eamFOGiWXaZs+AAi2I3kwGawhiM3yCzBpceR21f6T+00zyx3X0vfP1d6/pi63Sem5+OeycL5+f8n
CxIeYi5c6sRg52yjqZBniMg9LemysWe//yvEJGjiTiOCoSzlhfnLMSfeQ6InyOmy7HOo6vtC1Xdy
TjeStvetlpjoNTq6K0jMqIjTYI3WfLrnrtgIfrahja27YLLNG9xyxyAv/0vXSXgeIEu7cS61DX61
sjcGW4GsYi7SVcRh7daHFpfox6kqt/r43rdVYkr2AYjjKdygOjE4uU+8CL8nvDznRO+76CSmZl9F
C6j2tbMT44ol/Jrh9PzsBGhci24b6PsbJzEpmNZsDrl2nSRuhNQHQjQaBvjYHMmq1sPcbLHi29bA
OE5zKXjltMjH16DqHljeZDgvOrsIBzxiwtNGHcqsHOFlVTcm7IDT1nJuRLnZM2NZ49DYPVNQwnS6
7EVcgWI8BDu6GpdYaWfD+i1ObGJHpoDRzsN1E7Ivft9mU7Q02X3rLEdZguim5wCE043Iet2+/nub
R8xr8yCnPetdvKqn6+MVQDSlJB7a/lA5yd3oOK+3rcr2R8buqUifd/3KOLrHcBnVhfxRreJjUNM1
6t3xnKXkToMU9/bLLCZsIgfnZZW4WdNJnMICiiz7nGRpFbm0eUyWrVKvZd5M6GAAZXfoTDs8Bsna
AT4ZRINH79han9MkfQY4p9vnjyaAEFKBdbaMaxKHozrXMj82Sv/FMx7XU7CvKEtMGGFTq0HkhIk4
acMPbt6f6ZzcAU399fZ6WLzFFFUcaid1qiAXcYCtr4tywJL6gxJplkbjxLwNE7NEFFNNT4g571Lq
ihjy0cOhCbvfvJm3zkO2wY0EhKGY747hxOOEpkFwdFO2JFFbt83Gtm2bIiMDcTuvTxtgkeKiwHVa
0snkHnws/pm44N65vQo2izUiLlqOadYNgYjbUlyEzE6lqutIecnzNTPIerarzki4ERtXP9PrVI5J
3CvXI4cEBMLrqe67ZovN1DJXJjowFy3UYZJFxHoIVKS6gpwXXH1Fi5yCu9tzZVluEx0Y0mQE37Uj
YjkuL51D/lo9fyNpsgQnE7wHsuNizdHiE+NS8z4JvV8NYGea9BA43OlvJmmWg+7pRE6diLO6PjNX
9RGULqMZ8WIjJtmm57oybxIorSEZzNoGK5B21aFrSxm3vrt1MW9b3+tb34wO+E1dTHmO8E2uIoZQ
5QG9YZlVAOyyUPXzxi5h25KuC/TmNWmm+mYqOY+52waAfoYPgq3YheijI+VZi/4e7fQb77L9khE+
ksANR/Cbo/rI8oI9TQoxGKXfNkkfQbvn+hsVYNtrjCiyOGXL5MgRaIv2+RpRIpDXPatSv+xzCyOE
IGcDtDGEYUnktZGbTUHUT90W7soSoEx8mseSamlQqMUkVYd8Cf+iWn6+Jlk6ny9p1W+EWovxmjA1
3mXumHYKqch134sq1Qc0YqkTfrk9STa7Mta68ooyC2akOhMpX5MuOFxLFBF3yw+Fmn/5TX6n2noj
TlnKkCQwVjxBIwkpu4rHdMk+KmjjTkN7ckAFir61r+CsOuq8+helmCFzxK3xxnstQcwEsfWLBjCn
LzCHU/MrT2gAFlVsKGt3RpvO8+15tK2TsY8EQgx9y3kY864PoDCl79A31x9vD275ARPEJmYJqk2g
UeNCBS96pJ8Bm0MDVtCrY+d7n/e95GohbyKMN4GCHpAGHofAeZ0HYF4jtmbLeQHH511fE7pRb7PM
lIlTAxcppb03Xo1gRFFBKTW9asdTP27/hm14I1BOgvjUk20YB4A2RHX9bRHtxr2nJWCZEC8ONTGa
Ol0Y13nVRjNTz6ukH1TR7rNTE+MVoBVqgP5kGIMH6JEW9MlBiK+b8EVU/cZ+bpsdw92DMAU+Pac8
HiFs9ZM1o/ucJesWgswSTEzCp4B6Qi8FfiAT/SfQnd61VfKHts3LFXlMGuDh5i16WNuPGMFd5xNt
kwSvCjLstElaPcm82kWF5hETxTUzL6VpHoSx8r2yxUVVycsIUAP/c6/8cp8yGjEBXWWGSsWajGFc
gMvik05c91A6OGvu8gMT0MV1qYRm0zUg8Qqah0s0yjY93R7csvmZ6C1dqBE8pHkQCyQ9Rz9173La
vFb1cIaU6qmftlRmLR5nwrfyJu26IGyDmBMpozJAfyBBd7PAEWDfj1xf/Cbo+Vk6FdCJxgty8jkc
6gkAKPlrXdPDHLK7xke79u0XWezVVPErxl5p8M75cQF9zVgUQ/5CVN1sXLLa5slwa5+MlA5FE8Z9
ledDBNmj6kcmSPOKZrKh2fkLxu49ctIvUCL0Y6905PGKwTlD5HmLZ8HSAE48w6OLZEgXPqswnmT4
5GX5n3TkB5rPnxo3eAkXFuuCfQ3G6VUt7evtRbmWsd8pJ5mg43FqqATs249bJZpzMjZelGb9eNSh
pw8tARObW8y4EJdeearLOd0wOkuYNHHIJU074iUhvGfJw89jx9Zjsep+iBY+kgeSFK9t7y4n9HcB
C3/7Ty3mZ0JSmgQwfsgo+3FQ1nkPsi3gFIPE87cacSwGaALl0NKrqQ+qvLhmenxJB+r8En5aRLLm
W7zNtlm7xqI3rppJl8C4vSDGFcRwAj7rXgzVx9ULz0yhWdVLhoeyDA+358v2P0YWAfSFu0568OOp
hpzr4h9wRvkox33NLcQUHSzRna9cdHLHpF/Hk09X9tD7c3u8/fGWdJFdjeDNTBWFHtCptGKxv8oV
VDSzkwKQx6tPvtinIE9MsNzksEAVlefH6K0YIp+H/Vmvyj0UHICC239hMVlmhBvZ1W03uTCpeamG
M3Wpexaj3FJ/ti2wEW1A/+pRJxeIx47zBd35sVwpdBvIzo83jgOj0KUsUoT7PihI1KalipySBPus
0wTHdWpI26nRfix7hxxT6rEHMc/VcWDJtPEKy+ybjG2+Wpo1CxYfGBeUrZxeLYdWrmTDQi35g4lg
KymIGRZS+rECmhNymzGpQRc9sDG+VjGAsNyoIroWVzDlBdd66ho03eBFjBzctCzudV9/lTKVCE35
F0eWd1m7QqsZlLBe0N/5wJQCSXd2w+lp6tKXCmq49aZ4usXoTOY1qX1chdU+jdMlde4cp6keSj75
kaogNnXba2yvMDKBkBbZQBNK43Vof1PP+5hMzcdFbTHc28zCcMq8H4LW5ZrGxMvmH3NY9t+Xapp+
3f542+iGUwKPDolmIbx4ka1zqIDtjaZZbXX82YzO8EkPrWyuXzleHAx6AOA9fBma9DfvqjpKSPdP
uG4h6yy/YULeWKdBhz4rL2bZPERQ+H0Mar2vzmCi3BxQV/aOn/rx4FTpGcrH5b3oiul8ewEs1mPy
rwGAlriQfsc2jkUoJ5R6i/kPJId+3h7eNjHGrjr6PswnaPw4Ic7vLs9/FNT/fHto25dfn7/Z85IU
DAxdiS+nvPlK1/LCXcgET+7OOpx7/aU34w86Ses2zWi81J57SNM0g0hczU63v942MYbXlkk6h7nX
0nho0LtXdN4QFbT8fXvwfzUE30lzTW1ButToc8wSNwZmezryBjdCWXGEvsODN6D1RlGQ1QVnPTXf
1yk8r0v5GFTlVuZpicAmMAxynxpY68bD1Wb5qRuGk6DZa1N7kQCgbiO7tS2+4dntiKM5eNOAmPPE
HBVglDgEfpZFc8u2SgKWFTJRYj4fWnCjTF4c9kN9xzowEzJEjo3d1vIDJixMK7Sl9WL2gE1xX1lW
fnBC/Q/q7S+3LcA2vJE6d1nDBcrfbgzizPkHoVgFGmb8Z+3xaaOR1zY/hmt3lAcdMh4aZ4Qcg7og
hxI+sjE9FhsyIWHNMGckkTWLO10/1MEY5Z2LOjE6ihxS7ruNMFUH0dHTuEDdujEBRAW16KeUOF+1
2LpTsc2P4eF0mvNEqhmYYZxcTsNYz3dyHPb1BpL/kLQpkYnVw6RwgmsUKIj8DY2SjYmxfbmxKTdA
B6BXU7moXPi/AZV7qZqt7mzb0Ibf1nQOWzQyUBTm0Z3tZs7vdtxqenrX5pkwoWu86yawuK00ZnOt
jlnW90fw2LG7LFW7LhbxiutJ9c2egDZWmatCsliw+jlXwc8pH77f9th3ZwZDGx7bMvAAQbKaxk0P
DUxCFPiYFzKeb4/+rj9hdMNZVzTjdYKXNPa5BPl5JcPT6vjjBw9UzGdcYP65/RrbT1yX5s38aFWG
aw6xFkAtO/5Q98yNWr55CLKNfn3+ZvRFzX1ZaRdBbSg5mjCufLFDvjFDtsENd/XYylSuFDZklNVO
Ypza8xLUv/fNi5FEr6RrJkkweC8bP0q98WFa1m/7xja8NW2zKhzcAd4qIByUCNJHvhS7qpgwHMNh
cU4GBcR4PS1PzI/46v+pp8bZ2MWv1vefNIUJEwgFJY0q0Dkl8Roq/jCw5icUBcdTvarsQLKtuzRL
XDChULKXmUzdlsR+DThUxs7e6J3qtNg4+NuGNxw3BTlQS+uSxGPHi8PiLF3kZOTS5d5x1wKb6KcZ
ajlq8RONMlhaBdHcrMvTMC7Jl33DGz5bDV7CvZlgesbWy0+96tkYAcwl9sUEE/cEQPEEij9JULoA
A9exDXN/vc/aYNnV5gArMjy3QfGAjSJZYw/9zf1hICor72RTJ9XdrhkyCY1qL+CzdGsdT375z8jS
v9WyT2ZVhIbzDkBbd1z3Oq56xR4FlRPYSdg+JRNhMr6pwU3SYhE6zuu6PNEhoAeGGH2f1npLE9IS
Nk3Wt7pNAMYESS9uSJ0MdUcWwHM3zzHXJXwvQBjRp56EWMPF1XGGVixsKjkkkJq1Pi4g2rnnhCwH
Hfhu1DlcHeekLaOhK4KncaTQyJVFiAY9n6Hws88MDGg8qaBgkdFQxwAHd3k0zOn0mFeQAdo3vJFb
tHpSGc8zHRcuz937ueg97xCAEmALEmpZKhNTgLsoSXSzLHHuTQhUKB8+LajKnfZ9vhEGJe3SfioR
ZUt0UCvq/VSg6N6Y+ffPs0yYiDHpLugZLRBDCBoxD5C9jDMvPF0xI6RModDq9VHbF49zmHyWBZo0
c1AnOLsOgni5ESBnxw1bMMnoeEiDaTq2Qi4ETFstnTam7jrQO1Zukr0BfSqKfoUPOW7xAcRO96WH
XiS676yJHzACpFj1kGai0XFZ6D9VQE/Z4v3puf98e+Vtn284aUl0id7tFJ8vhTovtOmg3p7pzxSg
3cOuV5iA8zGZ6rZNWh17U6/PXtu357GkDtBE6+/bb7A4h4kzLwZFG6XwhkQN5alwAPco0Cq5YcCW
KTIJ2khVtEJ5lYZchTOcc9F5kddBIatCH/fGFFlyKZOgbZ6qhvZlscQOHZfjostzGlL/MDYjsBlb
RyzbLF3/700GvrI0g3putcTF0heHnmXu/YCr541Myjb69fmb0YnTVVDHKtGpQJtYweWPi9fvokxn
wiRnKykw973mc0ydVH4aZtHc4U5lq5xj+3T6/5/u1ASYmjJYY9Utzi+IJibfgx6aevuM08gSGp97
FXX4GjMZsgMWuTsIpbbQ9bZvN/zXyUuvqV01xejedM/QRwzAHOFu2aXF9E06NOlpRut0wKKWquMn
aIaGnxjA3j/6gPu72FKZMBFmCWczZBSyMS49aEpBzryLAlVtQC0s82MSockh7ZsFrFIxxL1akG4v
aQxn3qJ2sI1uuBTz5jJIMjXEfG7kOYP537vVsoWxsM3+9a1vXGpu3RWAl6CPVcAeilp/AOnI0VmL
jamxBB3f2Fl6JuigG6+P+yJ5nbP2i197D8zrL6Leahi0vcLwLK9awinBGSseIa0WpN6nuVvRFeCc
h5lsnFBsrzDcy5k0+kvo0MeknZ6acL1kND+0Q/BQqM1+5nexDLBQw8nWust9NCTiN6ZyPfeqqE80
SOnD5HLvA4eIK/RsM/dHTqpdZB5M/HtB+mbpnRCUd0ugy5jlbXpOh4Hf6TYLT7dDkmXO/gNlm1wc
qlPMGdPcjYo2h1enwDOocuAnsG5VG6Hvmj6+kxuZoLZSDO2iB9bFtMn5PdoU/aisqLpbWdBF182t
lltwE4uvmBC3NWhk1uiqi4t0+j0nyGQxdBMMG/m9bcauz9+sB6sLiHeHnorXxfucJFRGTd+jxVYU
P5uw3lgWSzQxCcpAPS8mt4ZDFlXbRtnkFOdraNwY3TZDRjRpQIeVOM6ExUCVxhnkUyk1j8SSbTV3
2j7fiCcuW8uQV/j8kPL2AqNGHi83VVneBX8x4RmhhPWFs8hh7mKgh75Cc/ipqfOPaOG4y4L8DBjr
eYQWrr8Mn267iO1njLASsrLRYk3aGIJF/wDZAhRj2O7ctE0gW9h3Y9BPgYoBKHPukanKO6/C/eeu
TzfxasxxZRLQTMU0J3/3q1yjBYF+5+DGQXdpUVG8llrjdkiyD2mggzwKC0/9ffvbLUZq0qut6RL6
fF5UzHoKoqpUBkVxpoIX0H3meaI38m2LMZkUa6uAerLmoo0bDgPtVkEOIRAYx8wZ6rjQnTjTkusj
kWEP6Jrgx31/d/3rN1EE3cJNwXEUipd5qI5r4f1Z0J7DoOF4e3xLlDKRZGQec7T0DW2s6zZy5uAc
ru0rS8oPkiYbSYPFL0wkWdj4VInaa/AKUHYu6pJU6ffbX29be8PD12VZQexRtDGZ+WfgvV7A8fYr
U+EGuMj25YZHdxDJXPNybuNZtj8WnqnIc7ytRlrbtxsZQst6R/jB0sajM9NT2hZLFAB6cG4avTNN
Nm9Vh4xMSsysigF59iN/BVBNhWzrwtPyAyZGrfCb5N+zRKydgJyrvnwuKumfFrX+2LW6JkKtAFvw
WDpugw5alkaib09uQ9C6pHbuniZmtm1XTv0MqpKNn4n7YWDVg/T5l31fb+z/SFp6UF/5VSyEc156
fXTG8qUick+TDfJuIzCAAh6alaGu4zzgP9HkJSM1Zy+3P90SFEwUWxFUCXA1axN7nH7xy+Ap87Kn
ka7DIcmLjSK7JUGmxtbfAE6MK58F6SqB+GlTV+Q7Li29I0RFajQ+uXUE0O/4rVzdfF8opUawEMvo
kZIGZRxIdOc6c0ojZ0j8aCHr1i5t+ykjYKS8WZOaijpGmfxesuUl1PqH78gva6bOA6iQcfr7enuN
LLGJGuGD5hT96pyVcZ/17qnuUBZ3hnVLCcfi2ybATSZ0yXuwJseOKj6QBl1ooXxgrtzYEizzZGLc
dA5ti27E8AvqBYcQvNpx31f0jL5jaMgEaR3xwA8uSbez2G7C3sDItLIkaVBm8pwvXUjz/3H2JU2W
4kqzvwgzxMyW4cyV87yRZVZlCSEJgRAI+PXP8676y3frlllvelFddc5BSCEPjwj3Isy9f0Vjxd/B
02b7bFv6zTsZy/X1GlNyUAYZ5b95z/H3vvtVZ05ODclOhFqMTm50OniB/lst7b+f9Pg7eFLNGkEW
estOJlrmUrdxWLR9vxWpHUVh5Fj/74f479sp/g6eOm0wZgH4dCLOPPVb/DySDW1pzd/UPv/0+V9/
/g+UtAJ0kTRZs9MIrqyYYDKL60KYYhDkL91P/x3+xd9x0mhWaDmwJTv5Mttls9blGpgXGXpbudD1
QaDGUqoEr5/q9S9v/k8P9S1CZpbIIfPX9BRE5giDlcc1jVUl4+1v6d1/DyGQxP+/q5Y10pgNCr8n
O/rh3sqNPMZh+Dc/gT/9/G+xcOiJJ5bGT07tNmdFJCA533ezfIC0kf4L/PvTA3yLgXBeQNN3A8Mn
HccsfprJ0ribRCiinv7Vvv1+yWrft7RT+XYaCAZYS2ka+tMOioel8bv+b4W6P6zU9wbKNoJdNOMN
OY16+9UIGUFez63F3Ouf/+ox/jOQ9Y/j4Q36y2DeBCccuRq2FCeORnit5b+CIjBy+L/7yPO9oPMg
FH2KHH0ZPH0P4uMvCPwPS/MdAhLM94chpo5OC8vYIbBmv2UYVGBJ/jcm/0/f8EVE/WNtuixf0hT9
FicvU7Je03zlUIFh3ZPjQfaX4PGn7/gGBTEGxBeI5sSnDhj8NCVdc048kx1WKuhfFuoPR+F792ro
MdEmEpTpzLfwhEDVYYvmf0t+//QAX9/6j0WKm5lE8yDiE5pFstsAJms3XNu4bjtjbv/3Hv3DA3zH
g6MYMay3DfHJoW+oMuM8XA9bqv9WkfvviCP+Dv58smEg03XJKczcnN4PWZBNj4nnn7SlIv9lUjS3
YrStNw8xpdQ+/LuH+hYDOys6yQe6nRxZsirIt+CEmebtL+/8P6fg/ydL4+8YMDSz4Rg/wkO13lQE
fXbKYOlAhTnNYdLBuzCzZbe+M7mxwhf0kXtmwJR2+95JcrU6Rovsy0JeYS4RH8IQFDDy+5ha+wRd
nueG0XfqJEb8VKhPaWPsYRkmNEJwqMBPMf1b+PvDm/+ONZt1bIcu75PTuFDljnJdJ3WM4C7479Lg
+DvaTEa05W6QNTnFrNcQn4lhz9RmAfs3Mw9h/B1bTtMKTd+JRHi1SvEy+JIoLiIMznz87030h8P3
ndg3/rwmM1TkT4vq2lLDUfPcrtAzjyO/+ctX/OkVfH31P843aYa12ayKToGkpFSrSw7wFB/+Ev7+
9Olff/6PT191Am0LIItTty2QeDKgSUvmsuDxf68PQSD4Azz7Lq+7oUNA8oD7Jx9tKfutEfEO9+hP
vJDaB/jfYWP9hnDPUecpvE/GQRUwu36SOnzZiLrNhXgZ0/ijIfQVAo9tlTTDaeuSI6e5LOMuvc5n
619FeXYxPky984nA/S90pNZ9cwMn5tcld7rMHPlsU1iyrQpHimkNRl51NWmXT0PghzP2le66F72s
9wkByB786CntNSuhHvUDZcGvuTREiuxpauhtZ3pWBLR/7MZ8b6TGePL4SBp967OM11+fk4bpvqd+
BXmEqiHTbb/2716c9qWK03flr6Xw+1OW8nMEnwnbRYdhNA+NjU5TGg9Fjl5jw+3BaJhlNU0l4n6f
Jk3Z+RIuWuE5goxhoRIeFl+/u8GcPCoLeVxAeCwtmN9/SXVtF8fTKuAUJo/iGhN2JxC9R0HbC8Z+
rumwRoWXd3suwssk44K222lOsprGW40Ou2OTmFNj1pMO/OPWuCe2RIU00xU6l4rWix6XOXlXdLya
Ikh+R/0NtLNpubHtxhfswDvXlDlXP3PZ7L6Wt+2IrKMhe4RxFRRGA9HWccyLUS3XOU5PiV6u16iF
Gi86SqCce87m6LWHvSPI4zvIJr4MIv1hM8xLO+abEuPOc6VV//610nPrbjgsGotB8ocx0vfQuKm9
eDhEwtQJE5D/d+IwxRkFezdcKx/9Qmb9lUPMCWLAE4zOg19zL48hxt1kmj/Nw3AWhO8GMdRwBikF
2X5lnO00g+IkLFtqRWH/tPUFoZIWbJphsLqKBWV6cx92mb/bNnLlteQRMAhSNzn5NTQuKHQWvM5p
o6791F4IGecLhBsf/bz1apKiTs6m1Sta6MXt0Dh/O3T8BtViVQUsiA8zGg5qePbMVdsTXgmF0ncP
ObAi1H7IC1ChbI8bgJdp7+wDjEqPynTmDqVyVvTbeh255Qb9NPIkbSf22ehjBIJuFO+4e814msCR
JOHl16Bl4oGlwKD3G3Q2sh10N6pusbtlCqqEqHvWLmvRDj0ooT78lau2zlf/pk3oHfx9PiMPfsVZ
4MYCHuI7gRui28zeE63d09ULIYDRHfwN+hGgOufSaP8czvMhhJ1ZnqBdMcq97g3zdY+NiURBcrpf
vfTJWvsciCnap63aOzcx1G3Eo+9NT6Mc9i6LeBGs7V1rmKnA89sS+/YCOYa3NZvPNhWXkLclycda
SIiTcg9dikPuH+hKl6IXfD8ojCfIaIQkdyIuysaq9JkXFwEhSxVnfQOrWnIHIZUPhtNbTIk9df0i
StYyqETa5ITf9iKTRg0FfBrwM9W8ltxnRdt2N761VwF6qqsl7X/1Pr9vN0cL3oauMCO/FlMIr3vr
4C2MukuRrgE9DeBVq3b0bZH1Yu+z+Gjt8LEO21piwn8tYbEsimVcg6NCpCyCzf3+2nhzttw383xH
mTvpiSGetcmD8JxXbRM9eEP6u6ONrUzrF90YRxgZD05mTF/igZ4XlT+lbVK3VD96WtQy9SqEDolJ
rn6sBNXQa+suaLu9synJCrRK/cJf/+QwCC/9gfU75gbznJMsLZBtq6JLLUIFyjHFsk630m/OvV2y
OtYQnXcoskYzH6qoVW+JakRlod+jWTYUoZfsjBfuHEZFwpQiWpAidOoAn5njSiHXzdD5gTF3TOjB
RArO2A3oZqZbcTAYxXZkBWOYtO2pCUMYi6XTKbd52Q3ZHloXkJ3rxgIjfpW3dbfdpt9Std5D4vDg
hwbWsVA374otyYJyYEC1mU2mc2zpocvUy0SbQ5raO1AvskBKXoYRM4XgW3zIg+HTH1GLw6zIUrOv
kJ+606yWC1Nwt+/YUmRstj/iuL9kTTdcbzw/hwbqHfFce12elkFOftAlzCs0aU5Q3vPfg3B7g7Fq
qaTjRdzlCieYvFB86B5AEu7MagmKPGuiKsnmawx0+ogM+W268B9jPpyiyT8sLUTgqZpqJoc7LsWt
lm2+V2OalUmzyRKaxnuZyoPx5E4mrk7IjDHZ9BokXFskcpzLLBPvaTjqchIyKGQ4xZXXb7+QCavC
rssp09sxbhOc/w76AwEzU2k6L6impLFHSA6zOzgl832scCfw3tVsoDWZ12PGfXOTjGE1Jmt0F4mt
MGSRNYPs9PNEBU4O6UhB8eL8NIRIe/ooAYZh/sB2IyVtHTK7la0cyFHT+KfzYAjbjCLdzTaeC3gE
PfF1o4U/LHnVh6lCw4DihZynF3+YgqJpEMdW0ZsyXNBLAvOtz8ATYwWjuvUQRRE7ynBJSmia1gNE
6w6h76naeo5UownCavWo3q8wNClDL73OrAnOAAg4elsZBOGPdWRVPI1JCTW1c4uWsIqm+YdQ6REn
7+SBMxBzmvz0pyWqndrojbJzsydQEjgEjsirbg6H5zmZhwvcGnSdmR67tfU9zKP6/SP1k77KkpQX
WQ5JyEJ0fYfZhjnabAVxjByyxSlY+YB6VaLb6WpVSCtmESFmKegbVSM+XtQBPIZVCVMidm0gLrnr
rV2OpA3HDo1san5yOE8VpoWIRJhQegAcb5va5e3w2GQpEKgXJVXIA1tabjW641t1iqNhe3aQ0d8F
SKYwmzuiBB61XlJAmg9hDb3CWhVuiaJPzOAlxZZ2cdWjs+fYOl/c0nacblUekA6mIay7j7bI33V9
bm96CQOMwiOD/RWNpH3G7LJYoeoo1+PKJxdUPnqNaZU3ne9wfXJ+u+hlb8PUHqJu7cqYOLeUbQS5
XbySBYpzjXmC7EB3jmXrDnBfoJ9eOOtPTvuVFals9NU2LJOGCk2UVhhV2cLK8GGmhdADVMvJkNq9
i8PhAm1DDGfk0PoZMSdWNzyJd+hfJDsLxHrCyHlbw/YLCo4tiWuC9GOPeln3Hs2Rd+3yr5asHqau
fhOHde75W92k5I5uUVb0rAlfI5kFN0jk4tKfKWAqTtutXAOXF5jPlw8O+LQkdGrOKnHBkzQAH0Zb
ArAUbnVC0QXi4Rq+rEPLP6a8GUs583cy97eG6feIE7z3hnslkgogtmX9cN3kdlImIeTexX0WwWEL
VK18hr2h3PkbX8s+M6Jq1Yz2/cQZcu36rNtHng/BTdAN9RqtSclGyu6huelKjtZUcZZBF7JyXVK/
2GZ/RS0+v26Z5lUoV2DiZUp2ZG2io0egtzw3a/DEpU0u3TYiLJrhM9yC4xRAH9lgLg7BH1I9a/+R
9Et+zgZ4RwLMo/fMX5Lf6+TDlQJwDCJhrimGObRF6yg2XReGiJWe/yNcMSfVD1+FHjrKp5AssG7S
eXfu8zBAcj5cewGmvnW0TkelUHwaqMtdFTIa4/gqfZIQaPzd0G0o1gaCbcMiMek88CN+Fy0M7Dye
QrrmN3LushKBMSo7ztQ+QUH3B6Ra5meJoTBW8xReF8X0VSKYA+jUp9j35ZbBNQXjDG0Rjx2umIzC
lROqvuWQ5ThEcpzKcMgRZoPJvo2mb8scM92F8htVsVSrN5GnP7MxXaC4vs74VyH2/hZFx2Rdrtd1
jR8i7K9jlo3tLiJa7kOX3PbCPvjoQyv8LWBP6TjjUmLiAzvSnVF3lRDA867SbqO1nVNTRUz0WKdG
RbBms9FBQAf8gN7CtZTU8NMIVY0q13FYDviRpSSjXyb+0p1lPLfIuIStYHGZVquVporRlltJEqWl
4IYUI4/aMgiB05clSw6Bmj+iwLd7Qs3NOoITFVIHde9PDwBe8/Patug6y9IvkX94wMfA9j03bRVj
Zr6eh5kdsyR4FE14Bi6FTODS07JL3fCuuvjDb9EpLbxhKVifveIRvavZmHU/jMsd8t+xaHxfQqY0
uNURvK8jMGh7Kxr3aafZq4cpeoMqEYyYZ989ZMvQV0mfqR1IElmFzeLuyAYzzSAlUaG+Nr8Im7TY
ehvCPC2Zy7ELlhKzn2B/cO/rS9aviF/K5/kV9e2y95vxjXbQqpFjJEqr+gipHemHIm7nCCKnUpce
dv4phg5iNdEh+kyp6fcbB6ZeWkCzwUCqp/McP0CTv90pvQTVCLfXXbS0GQJlENXtZGFhvwYfXqJd
mWpnL5IbXi1Qy8HKiM9pwT0yBMNFbDi5aTDdtxxwwvSWYQxGyKNTs6uiPn6JO2Vw2oifQ0YSKWFX
4f+MkASn8hAw+cio9hYA6TmFd+O8xR8Waf2lX2d9OyVwECS5SHZBE3rHmKO1wnhNUwPFfaLrEmUi
GApUUARrjqsjP1uvJ7XyElupdo5P6AB+6SIXn4OWXM3YC2eFElmh4bq+i4KhxU5KTeHi7R1NBKRC
R6/DPuV8lyCBrhJn53OAAsitjA3cDEca17hvWImGdxAgbvb2ZhLJJbZBXtDN2246XImVCNr5dyvE
cN1iy16NnoRvU08HchE9QaiO42c1an3wUKWBus0S7snSv0x2tGch4e8liZneVOgMKDud33kWn2kT
85E4PWAyIM3gzzm5okO71GuWUPqS+NDVGnTLaxc2d7oJVIWM/0n3Cxz/NJgBLdZV3kyjZC+kyaJw
NzIJth/ZBlWMFza2M3lvupAPIa5zWHMajJ3NCBhDvqjkt5dvRoFzyJz3E/+v5be6V86MhQ8N1ekQ
DSr3LxvE+FgRz3Fe9zO8Ty0Lpxf4WZofU4chFrDAQKhdK9JLgNrFNaFr9wO9dophajfpT6Qfk+sU
9kTJDt2j6E39QrV2G3S5oUm2nNNhqEN/9n73cyeuJqRf9wvUs8whh4EOhcByu06FIy4qlpADvzq7
IVmHtuuOw6zh2kHZIiqytEGugBvWQ2HRzH6taZC9xjEdzCVHV8GnE4nbEb4uHzJf8Fmubbaa+HTu
i1DpqS82E1rY+DkHdDvJo8Wj0nIMJn8niFbgI6HAzBcH0iK1cTl6mC21qGHWzYp2IOTMHeI3xp40
XUHAB46XLapT+6XJ+sMG25OTZ4y6SxKSD4iSTYhOnzBxqqA8MY9NnqxvEy5XhlDhg1fw09YUKUvR
pe9hB4REJyXck0Vc+ZZ7TWH7VlzhLBNoN3Hb7Be0a3zCf0scCGPqtfFHSGCnGaxZD560thJdZuFe
l3JZzT2cjpCYLPJKzXl/YmgpzAqRRJ49Y14IeUjcRObT5/qnH45sF+Xr7zUGU8A9vd5lTZ/MO5OO
3q8pNQFA19oyUNt8W35GJMmuhyCPDVqANH/e1iwqpm2STy2ycAwkGioKB2sFTMPkzdFSxsvRQXyJ
c+Jg+h7imK7MQt/D6T3OliqMSNlJjn6KzitFf8DjcgkLE0z5ZWWAvgzkTSUYUgjmr8ifUm8KygWL
WUZdHFWWpGNTJXhJp232xpuZYBgS0LOpYM1JSta5aQ84N+JHhHrvLDjFtp955ZxsAbTzYTIHZIDy
gkoiKBFP6Lm0TJC33DTy2PrBF/qiuOw94OQ7jdnIuywm3V4GTu/SKMhrhPV+H+mEFH7WrT8h3S3O
UUr4mxAmL+Hog0TeUTnfrXLNChQ6+BlZPFAFehZqkqfqJNd++TUA1d3lgs4/VjhmXuUgDiDXNYVg
jdb+nHRUlz3v58OEeFhMvNW3jTfKE0TDvd20NqKrHJRBwus+D862Y+oqHJv1lx94XW1ZFuzVQJbb
3I+yQ6aDl35supK7dt4nCx9PIpzBNjBwVAaj7SeYAriL01SegITG29EgsUgCjxWmmSH7A4X0OzaE
3XHcurySTtm9yb3wGhmBq/zU6DfVAwT147QdAzPdxCsIMg6frHIaFfmpwiwsyYbrnbS8K/Rks6tE
dQz2o5FXdxsiAVdNXlhcxrth29xujg2uDKVA3ME5Fr0p3KsImbeSA2mD9dkMeIiU19DEdXXLp+cB
UeY63My4D9joVV0S/hrnHDeH51CNaTwJ5WXeBJcuziG7Bjr2a2vY4NIE/De8zf1CZWIrvcVrjn2w
ZGD+AG2uWpronWqYq7uYvvqKtDfR7JEiSdb2Gr5v+gwdp5/IWHUBs9609qdmBfnkP5leizcSKY1i
I9P3iBfjLedNczPboD+hgcx7huhq9AlRYnLDFg8tjlitXTCO7kVyiZAMjLNDLUYhv6MwatikrsQy
IBHNPV36W4dyqYzcfQzHvzp0dioitpg3f2uaZ+ZW7yLXeD0HGfjJZu2ghJYbxDjUAAo1RZ/awAHK
n5D0ROPAd5AwDA4L0rM9zGuCss+1+0DaB5J5sBTiEinRzWGwBlQlj+gBGgXefvT1XFEAzR3H1gdz
SZ4SDjeGdQpvVd/A5yiGRNH1FPRr4UFjBimrlCUgjF/4Qbwhyi5R5bd0KT2E6yMy8KHsAvIyWuVj
qkg8i61FEm1U8wqAaUvVT8N5aP30bHSga+xNV0w2Gs/Ma6L6S7oLByXagA2cf9PnCdltIphglQKx
HD/WA+5/EPKXYN6mGtd8/LhCpRB3/RIc2Yq17uAEjr+CfHsL1EMYLcOekaGtIu6NJfUWH/1YneBl
3vjL1QiLQtyV0B5YIpt87cIYlCgASU9CpDyTzgufDcsOApeuSOwwXfKUujqgLb/xRDd3Rbt5zes8
T7iMkqmpt5Dl4Jq6HtS9TKJdIHJILUEmF2WbdKwIU4kClxg0b30vmp9IQVrktXPOSmSLrp5bpOMB
JkMK0MCuDAbCgRt588tQb7oJOeoi47pMu5CvzXUIyZwz4FJyh0JM9gkBYFf3eGMwV4jhjTNk8zsA
QLLvUrmceBomIyov3fIR+Kq/X61xT4MLWVOEvfKPaduh6uHAfMP+YXnojYuq2HTpLh+UuAumTewQ
xQF6NQD6AU/U1BRs1I+edfrTR4WtWIFpnrtoGh7bjGQ3LulAgshllhWd4wYJbSsPE93815Q7PBZ8
MwiqCfnsmjrJeXdK+15dhxNCR0HY5h49KsXvuYXicMRzey9YMxY0Mk1lwfMV1k+Dh3m0/EdIYvls
GjbWY7b854oeW7r7asx5yGMrLxxl5EPH8gCYz3hJnW0CC7GJq2Xw4q7qrWNQaPai/OQsrgKbqvR5
bsW6Z2Ey7P2Bhje9CpOjazPRFqufNedccLAXzURod+/Zdu4qjsLmA06z2y9Z6HXVkLTTuovSDDf8
Gk+Hrw9EWUJhm1Br7ohoECmgkrBHmYHfqLjRJzMpVU1WFVFLxJHnoT27BEZX0Wrjz3Yc/KueaKQH
6+J+qygkJ6692RXKoupw5MQDjzbRJLrk2swlPGDcMZIGzTDoLIZrQZhBJl2nP1f4aF5JGmdlJhBk
h3Fa7rno2ipFx21Fxuishvw6VOOI4tjY4jRIUNjLfrHReYTXhfTkPZ8ayK+B4AYRfBVG9EFRsbM6
PaVTpEFgmochX+EO6X9dShGoYVxRk1hYGTP2BlXyASBzK0kWv4rUx9xt9CDitexm7znHMQfy4keX
eKcIKAwc/ymfUMsaoWKbkdPWT/5XZliqHDk34gfzURK1M60kny5mpHCF1+CUW4vRKhbVEuUAKN8G
RTwRnENTsaF/kpgFlQoqXAyJSNvOP00YvhiZnJJBFpHvl6uwz7YdjnowP1IiSje3O+y3KpLLccq8
e64Jjg0RezThAjiRem2Rr/L5lEM3AvIXxy+qeBHDh9d3MAkQ5tXL6WHsRG2G5ZR26mbZml03D0fq
2usx8pIy6ODRtXovOqKXOU1OVPV3bd5eB04MoA/5WSz+Mwix35Sr6yzyfjOzAlg1gEJmBA2PXoyy
g93ucUrdj7TN2nOig7BGD/C7QllhnJSFR/J2nWl6BDA+Rgj9k1N3+eZdtpzValRPQ5idpjy9V1OS
Yy/J9xbiqTwLn6gnoBcnr2aasAqydNseBHaxyrgrxRanJTrUJGR6uIfOY++Hpn1TEJXsfVyusF94
dJQdR8d+R1FXdGau/RiFsNBDISc2y57n8d6Z9CJF3+y145csy94Dbj9SnMQDALop1slchUNTAMuX
arDHIdlWMM0J8CtEE9Ab0gLfhK6a2FAb2Cn/YkPQofqKjHOhTYsyyfbYb6w/ANLRamzxD8feu9ik
u20w7Jeb7GOyTH2aTb2n+M/eW/RHmsFHMA7fjDaXr00wGrvLVoD7zZTjrK+8AbWhnOvfXRgdELV+
esuCxJ0tTzr3a3xlbXGIoIqY4IwuGQoh2Q4TVGWTL4eudTCdau/WKa+/BOGjGGbCxK8IHrBLSBkI
UokNaQ0BZkKpKhycRGE1inBOMUdYofH6HLrxrQnbqzFl4Y2CDDdKtMB+PiKnRJow5R34VEEA6bOf
oyEHiUXgAons1hynCaOHPJSFakNdk8zPdzbL1h0clXs0r6onnbAbCPNaEHRBhtQUBmLa6tfFCyiW
bnnAtWYKHA+LMkA8lf7Y3ff96O3jAEONfrZCPpSR8QgBNx/lcHkXaJHUONxHAiupXRKNvM5D3Fws
7u9BRPNSpMl86qc4AIeDfYQF6044YZDWGXRYUr5CnGT2b7C8KQQssvd1Xm7TEeYbOrgw7gOuJx7K
90O5sLDyIwRGNAEe2yby6zGmJapC95g8+lTe/MPz0GCC/oAKihvnSNJDStPmiBfmo6wH+pBxcPiY
39EFLN1RC9c63tuY3WCi8hSE0f3I7E0WB+eYLc/+Ri4Rz6oRoBaUXjM16IcH0woz7HdMbQ/Vhtvg
A0904cGCIaQVuoL9ftzs1UpHcEIs8ErP8M8oRXYD/SwyDu8cyweSnqg9+qnGEqp7KQSS9T5HrZAn
/cfc0TufZgmKYAFs48ZrsibNQbnhd7/mQdXCXRBqGD6CqbnzM3McVXLBobVlD96LgfjAFFYipuaS
Lfq2FROIgqmzRzLHcbGNdA82doBX4JT+ZxODcHiCwdt5VuRMfB1iKgysrkXJFPrfJZSWP7tlOeuV
vMswqH2V4TIkrCvnEQW7PkMPHeH+uel0rcR4mQkTD26Zx8ohTrmvhtx0uE+wjSmTHzbz0bwZBD9E
lwALuTt0ouxI4N1GkTzn3fA69fJH1rFjp+JkH5gM1DsVfaXAFZVp1J+aqbtQcBvXW9qUNsxKBrGN
avYCv5hb/7jQ8Mxx5cCfEAUJilpkEZu+DGM11qwHqALx261Vgm9blEITdMou62r3YupeeEA/Eg1K
0Ih3Gw977kAMrzZnxdRFYcXV+tSghAEeqo4XMqFihKTUGcQhH9HjTKf+UWwbkLz2q6yTbeEyd9N3
ATKr5Yfy6dGF4w0Ktrj/twxhFQsmdUwLvbi5RrH3Gkp097aXN4OW943bmiKGQhEGDSEi71r1qe28
VsCP53QcozrhihTLoO43oTx4fafbHgA0vZEplPrZ2NVLi7gEnwK0iqBJreB9Y0pEtjO1vEbpLcA0
VTC/Gr3wA4rBpYiaWs1ou0DWXTgby5JDsoTwDSUNdgtruFfnr1458GaXKfKDQUc9GZoDGhyrCB1F
zddPlTl5A6IBlOD38M2Bb2QCSm/xokubB7tYzMPJrQzNDRylPxHj5my3+DbrMT1B+1cVpeI/b2tA
D1LJ4laURrIb9f84Oo/lyJEkiH4RzKAS4gpRmsUiWWSTvMCoBkBCa/H1+7Cntdnu6WFXAZkRHs89
bLM/tm77aK/4bMFs/Cq3Ns5f9YyRk5O/y/ZRd2fDXp6aOP9nm4ynFd16zSsmd7MaMYRVGsdvQHx9
JP7iqI+Z40eZYz3YSdkfWNm6ejNZU16Sy9LHCoZiZFylcP9GJdqRhCnC1pje0mG8K3W1K6NV81KF
Nb0yH3+VxH63XeTStkqRhAuBvmSIIRzMxaXwb37UmbEA38Zbbs0O8ggD3mm2fiM79uOs3xk5cxrT
DemyHuKmfVJYnIalu7pH+Ig9zc5+bPYYemRCV946KLS76cVdqaIojXM/K8ofzV2em5gDoly+a9d8
GjTlMxvhGAzn2cHFTb25sI8rbRkK9IzNB16DfK4OgIR7FtLPgUMgbsjWsf/cpN/kuSPc5N4ah2sy
Lrbv6sPR5p0Q+UKqkCpXck2nXyWftmG58WmS+OTbbCJliWbzn1Io8bHJKvcwGa3ijZSAsiyeUHha
D1X4ZEfrqzXWV5MHP3KnJpTsYgd56f/NCyMjszdeh4xXhJWQXLWE3x9cLvlAU+2nVVWYvLOjxOj2
bi3fMlnARyTJVbdV2mZLfAkKs6zVn+tZ/3Yz7TXn3DJG59Wax5dcbU8cpVx+DnrcaNa7qF9+cQA+
JOxqN7A5xQsYUTvZjzqJYLpG2FQlK4rcrKGwqpXydclV/avphbuVxnrots2r5Wpb06zZL33RVr4g
0tB3liK+qUO8BGvH3DpXmaYsKu1wpsaAYmXMoB6R+GWFCQtnNh4di8SRJzGLndNhQ1RKo/U1xdKD
Kck0f+zziBA6+2bAMPuVUjNna8x/BdAg6dp94lnIxXQHrABaqaAcavEhGGf+oCKzZE0Rp2rXxDBr
hvpGlHjJONnPpqZbKXeBriGnapTnDuTaalvtEx0UTKwQbsDuaeNjZQlQ6KYT9k7A4DtcS2ag1ykz
49MSC0xSr/UvYFnxD2ErCu28isPYqu5Z5Hys/HT+qprTIxJFFsxdU58ynZO6S4ntE81QeksVgwks
KijJxEWcavOzhvhzKxX+ElUkX0UxXsfGUW5WS+VW8fgyEul8APRo1yHWHMZYS0JhRXkAXGSfMm4c
czeaYxXkUL0+aIvyrMbIjd0Cr9f1buWp41Tv0FVqn8ik2Ge01R6oYK2XuGjaE3kU2t5q7eXUlsX0
LBeOBAqfxbftZLrHqbtebFZdv1HiPtYxgoFRDBzp5GX45pop+4ou724pZnxryuzm5uobOUrxpSnV
mDlTnz22SJYYiAab4Rs7HvdFXNNsteb31M/PVWHK/WhT1WmNOfjKJDOPLJ0ENlr7z0jbkmnEiGKi
1tIrEuoAW6jwHWP+Tdz6ZU3XiR5sRN/KlfpYUbE/iCgezpK+/FBaNsoNgRQQONghmSYpe81MIs4k
5TlqGHyhbVyayHzSE+23nZf5qU1JsErGXn1S14H+A9AgLA1Rsh+bWVUhqInqvItvLRT3MU3K6NOZ
ZHnX1BKiTFTxPi+75lD1ublXe9xMlE1DmHY4QwpXMffOykrcRGoDGBfzoVJWzT4389ETNsPWtJOQ
PFo/PpeluTL86XoGI6aQt7i09MwrpnXYRUJVESXdhi9XqvN7ZJBsz/QYNoBaOExVMX5yjZhcY/mb
KIzIyxc6S9qql8huG0/Okn0HViEvjKSuTamr5yZiRlZ2HV9SY0QzQ5eUveZFFJ3yyJyCmS/c0+1E
22m46ndduRiHzE1eq7z/jftGC9IaEKBZ9RGKJmp3iLWZl/dZTy/TpHRRFJ89S+W90aZdijr9x7Ez
w9OFcTfVHtVB6PLQOY0IIP2jY9TFHfIyqqLr6nkwlxqeemlkz9motGx3WxtfW4aMjdZMKRlULw+Z
3RW32mBoJRfIiDwhdqx2+Vg6Y0z9pWA+WM35cxXFUF5zvRy0SJcnUx9MLiJkPG+GI0r8LmWF+6lt
W6ViUU4LfdPzfxz1rnSf3Fg8TlG0PMrtWV6b4kqHDmw4a4y2zelNmdpXl0QUj5VP1tFK3HMm66Ms
15J9D2kzfzu65Kevy2H9rOJGfKppX7t4W2dz8RvBKNxjli+6sGqY2XnlhIhmSYNFZJapwnjrtrAD
GBgoAWVRc4nouFT8+CRjs3q0Ly0ZFKLAjQYWBwY7uVGf71HNhPB5t6R4VGwFXBDldSM4nch+Mkvu
f6CJ/iezoJL4wFjjHHBHELilV2vXebmpDTPrcYc4DrQ6tRxvzUn49uvW4jNY2jb9bMTA8lY2UPTG
kcmGfjKodObQNdWhDZK6aBCudcnoXZozwVWEfioFbaJrJkEKUfVurGP+OeRGN8BSJL3NLLYz50Na
ufPbTOQSl35ZF/KA+qkrF0eY8H78KzmbIuqKfk3LY/ub0abwx5Z9j55j8rGEWzJD/KRrMzVflmYA
B/1QJ1RXijGYBzuz0TI4JRhN8pXRHgrTyowjUlP8tGish6ydqqW4Zw9ZHXb5SDa+kWEgHBksvNp8
mPOl0trc8RyH59cbaL4LT0nKQQ0Gw9CSB+gj5yrKFpxxGNT4uU1c7TyJDPVfLEuVYpoW+Xuc5+Wb
CmFjeVrdV/zeua7rm44T8lsoA7emlsDEH4FKFpO2BGLMz8pB6udKdxSXS9EBhTAapTspA7qxr8RJ
6yIiLE2+ZzdzgsfOniwCMOpsaXyjnkDuGHfQZZrWyExKa+JH1exZyGhOVvGa21p3WxHtmVWmsv0n
Z7TuU6Io8HQdG6oyvos1MdBi+ZAC0U3ib8nitQ7cVl9+y4ohFGvztOalW1obnM8s89wbSzoy2m8u
aq0vperXiYHkm86jkwQxvjyTQoYcIN9CDeFwV3VbXii+UaJMa+o+YjvnmGc2tEKaLLzGO1amc8tK
QyS0044evREI3aJVSbkoJ4Wl50T114mS+BYO08KvBtMq0EOsPNqxtgRowiRd8scwkfsfWisxeFka
FQkbwFnrgsHU+TwA1alvzX5xukOOAybetRTvjTdZgzky3bA30wj594bvuArNgByl0AK3mIAaqsn2
VDHtJldzBzQn5mTh4JAY6kWC5sEXmd1PIe7pTvpCTuNHMxbGJ6GPq3vaTEmNb/J8fy/MaRNqUqm6
z6Yo9LdyyOUvyidwXbq4zCpS+GaKOmfjUit1ojsyyqlEKsmleSij3CwCeljIHTPti/tiEQDG7G/U
Blqflh1uQIHMQ6xq7feUooLQaCtiC3OarOtP0SzSCFkJbL8j8Yo+bIyEp2fLIt3bjHPSgw4JOwXI
CdO64ylNXwvHMTBCOHJ8cdk9MEOEInAzPHWUfcb47rESpZT+kqaksrKRrPpaNWmS3dnwFYVOrmSs
3Zlqca3beViONLV8fGW+QeLRPMhTx999PQ2yHXLGwRoEB8jMeu90BPr9EinbbFdtZhbzshhZlKBT
B81udMa32srBpDtL+UF0u5UEGiPY5pD0K9868aqD7Quj1l4KdugkcJwjI31Oa8MJhrmzwHPMDtcA
6gJDp8wcEYrdYSl/9DwxYdeNyqAwmYzsG7k2+crQfSHEUP/1oCjgKWE5jTY+Rd0wCR91u8U0mpsD
rqCo7YcLpBB5puUyiPvQlRUrMrbWbddC9rSPzCBrEFOb+sNzx9oRnpsrasmgx3QLmg4MGmalcHZr
SYfOKwAKkJ1mtWjDtDd09n20KtsweoXN6iBphoqsxZ/wXDmDo3trOnC8U8JELAxqOFx0q6jvkWV0
R82pmIhNfLZfblsu1yZT6q/VFbL1l8WcdT9n/cYML0BwGpHgjGCQJSIQW6UytZX4PaMpA6MW+RzU
AOqJNxp1Gd+iQtWsq9BaYikZ8ijxU1T2AC3E6pl7tECIllg1avc8kvHQe00t3OomxiLypNHDgQ4D
H0B5nsz2oRT2qV8KUM1NwHSBl7ayiu04WntO1unLXvPfbOC26DdqPypyJrOGdYNrh3iQ+U+lLC+K
pKYaU440p9GZSo3rJ53xjWven0f3MrCcPGBytsv1BaWvAPMhpplG9MLk6bhq+pnR/N5ULQutTP7a
pUosvXYs4umAJWgfMf6FPCSsVsu+HaXfvjzzMHc6r0v/BUgPL1FAXsxM3m19mRiB9mBgancWMn2o
0/HeTPJhMsoPytub4076zp14JbKM9Xcd+BHEJ7BzdmWofFc7I1QQQzTRX6vBuFpUHIzwGjoeILuZ
ZynGk6MazclAMWDRZd/txsk6qxybPkPGa5tG8DpJD6ZcRKhcafUC4XFte+0+JcNeJlMfMFCjp12c
/oClafH0bj2xz+Wjl/aHWrJ9hw2djlJdS2WxPL77D1SiQ6TldBQR8lo0vHKjSNJzAdKcIQvaegho
6qCp55ZtDXlx0wmyD6BsT1q3jEcdtD2T3aF3gJWd+jhl7h19H/XSdXdmLw9JWz1r9TL7tqqdt/MI
q1L8vI525cVu1voJeSIQOmitzaCEhrEWFG4pJQWXjiH6JzannTryNMN2qP8KQzvyhP/FYvxHqhYE
dAoo0ugRw+j4QkHwpvPZDr32ny4YchSAaXV2LCFBzUV92x5H2Jc+5LN8mWx+yMaYe99g5BLELURQ
DDXeZtrL5lBpM/fdoK/cFi5/pzwe4BfZbhn4vevQHHNA7LhlWjcR4TqRqQzik/4mZEyZa/GAzRKC
S3lN0uUn14yTwzdIy+ty0lKLeYltnXFgXEdaUlGXxUHa6n9LtxSeHLX9TEvnL43SBpOycWHqXUC1
xYbKvLsfriuoap07hrea3ae0mTwNVb4jH23x6JpO5jxREvOAWogJ9WB8T5qFVlgXr4At/8COq32j
KC99h29i8035naRdYHIOqtePlyiFTtQrZfCtdPo3SHlLcwddV4Nk0tvx0Exin1YIFo69QbhxaMBt
bpLOrOmCeb6wioOKD8iB39NQYmU2Zn/U18ARIN/dRysmKhAdCmZexCFtxfPKWqPIsW+lLd5cpz+T
yM8Br9ePuZI0FKPrS86GRMcQZ3OE4SHwTMCTTye+tbekZ+iuLfLMelWq4pWLq/+IB7F4tr35zET9
vD0Q1Ij3XqM/iodub2XKwLwzQo2rhw5QPrtXZcyWUbMjr58XMB/t2UOUDSlTE6/QjH3Uzy8W84Yj
J8V9FuZjnpGJsZB3kinjf9vHAmqOpsv1HtJAn8tp3DGpvqJivZhq8qxP47tNYEPF4Kdaqo92aMjo
yU+4Z3yWgGgB2Zb/MbM4ZgbBmXU/sKecmOxhUvdpOWJrRJFaGIF1WvZZ9vpfr0h+cGyTSR4ftMG4
Zab7TXxGwMgVQin9MFbtbTCnS4tGHtT1+ECUx7shIJaF3PV595NAcG4fa5TGxzl3FB+WK4F27j9G
o3i2ma55wPgeg3eQN4fWtSv+ywXjCn2KX9VNBNWS8SqyZGdZ89liN6ATlTs7HX/0MaIoU+I4bApE
6NFBrMIKcpS9dRzmZZu1XJdN4KD+uA9l+pjKLlBptEOjridvXeMHVmCnoW6u1xghtevwUMbtR4kh
sFzmf+m4PmVCFtwEmyoAQ5zpByWVz72yyI0wC4c5OSSFfaZU3vJE1NqLJ/d3kMrZVYoHkLE2RGI6
Yg5gtovT+9vNI5rUZe7+4qmsD5qM86ObzEWgjq4RmgYXGIXvK1ivb9byXDnzq7NNDip51t3qnOjd
l53I/5pED81GD7cfyEWpzYVyANddPVOvqHDFdduCWvC2z437oDAvEwuIopaXHyroTj0lL8XIEtXG
ClsRv1RacY9mQDwnPZratCsbpinZVrZK9zZX6y6VAo83ixNn3E5jNaLmYnDwdKv5kJkEt5EXnV+x
a1pnzo03p9JRAslBw590Wirtz4x4kUS96zL1IsoqGKsEYqg/Is1RzcX06U33tYW356OIvWKp9y1/
Q7EgnuvU7EPE+8C4FR9GdRiM8bK47lPdgG26rvxs+/Y/hmDPNdcAzurXvGXc2vWWiXArArvisaQn
olsrLwl7nsMcYcADPzT9LkYCs9zoH/auYMZRORboEHkf4aPhfejbEx6kdOesZUZP25xqNUHRzYUO
MuNi1tHOS1fdInqnREnf8V9cQIUYvM3OzVoWLUCw3bUlg+oixhNhj0fpzqGSTbc4m29pLWCM+pN0
rQtcIlpJHP9XF4wA+MZf9cX9iQV5R+TAujggqlo8pHXO8Y2LsjYhf5ASS/wEi1M9Wa3xNizirzTd
F+lQ1hd8/dv7NxXG3uTNscfpVDTVmUQaX+TKQ6LU+75wz9HUYfnr2YaUWHke8ucUXjECkeqJeEw1
/raiYqco3p/20GfyfQuQ9UTCrCzuyDvu5mqvEVyxMwR7QoyxeaGZPWgK+VyZXSKdws1H01PO3g1t
HA6dBhiUDtd2Ka84aj7ywTnOVfNCHD2/YKAvu8N7Z7n/KZqYQ0yrz7kZHR1RPrBuEnOwiySqLMkT
RZlPmRXm9fhCkx6YplIFKQTDS9swJanwWm6E/3Zi1PGeHXd7u8nC7Z+j2rrGWhF9JolVHWIeOMty
zviz9hxBl1mrmYxUr3Ki+uSTcgSz9qR9rCr1OBjOi6njsGcl+JKageEst1wMj6LmzEFFm2T/ROvz
7vbFd5eqt5TI0qbFuWoXbFbo2101Lc+Sx0zhaSF6kr6Kb5OS63fOkkOn4EQys4LgIEvOJ+DEvxGM
AjPavp6IonKaRn5q+vxaI1cGDXYJ8GIqpcqOHxX2vtQUK3VuuX6VlelOc0l0zob8o4TMMsTyZ6uF
69tp8lclzoXn/TKggVxjVr+dF1OXn/OADmqPz3073qLExbGs1m9NXr/NUolYjIPHeUwedKrnwl3O
6K9oZfUls2pckE52gdUIZY89pUfWTCQWe9gFxaGycuyFt7dQ9mpR7AsMucUgEbHLQJlqGrPRRROa
qQGKPQtICHlHohqK3WzGF1VkvCEkZnXpU0VdhAks2bujiXd6tk+12Sy+0nf7bJ5CMwWWoqW7Dqq1
ry0isOLxP5UKjOZzSjxFyaG+MqwX84dZ1EVoNARw9iQa4Luxf0DyHorc+c4je5+460FrM3+smp3O
nMyj7+EsnoHR+6DfKO+VnqZI1M9VtMsu0ZjJF8bNoAeJHO1j7dXT2Cm7QumfV2kEcpBUJap5LCPt
SVocSHkkf9MRcaJQntxipUepkkdGsIexH056LT5svltS9IVv2vFOSa1w+911zJS3ktcEhAwMUTLo
jYKpL2AsltAqsnAai9hT2OCV4GOcijZAw4FMpELMx/lhgNIfzOK0FuNrY7YSATC6LchaZf/uxPln
tPQ3ini5UQ97wbgDkgqJcY0uiZz+nE4cJg53sUwXFZwI/LUvT3J2XNg9sVcV9bnhMgXwf1zWZmc5
7EkQNh75snzutPifCm6FZbgVkNA8i7bfJul+e/PWVtkpFQ839uFAxtne1ZA3+67e4/V4itzGF3Pq
A7yHRu+ARDtPCNufa6q82HRoI70uP0loLhGmd4SGasx2EH1sZCSUQH1bE91PGWIiX6j7SiqA3eVh
2upel3PX6Fl547jPWDF8e4ZsFKNhhiLNHpacAOaugShEmtYz/qFa32XUBJlDxDT5EGuDu2kVWKRq
Xk/8I78uz2FOBVwMWg7jiPLMYkiw1b8saf8xQFR8OnbAzpoOC0RuZNkXw1bl5s7NeaxKfxI0KJW9
vhUKvq/SvDpU5lba7fHPv8xqvIv0hu95df+IWr5LHWgCBMkskfms+YXdZHtDzAGqdKDkejhp6r61
nbBRZUBalD8PUK1U4EE8pgcyPC6drvpNHF0UWV3ZjrSPI5TZtDpRYV8bowDWcU/bQwuJgwg/PplU
k3Xb7w3Wb+XNHHa9vjD1j/djN70ucjxA+jeQX4M/L/kZT/DGEuB1Zm9vb4Rzkh5aUd9dPN3Lap24
vQPXovnBgYRBITnOuolZ1SkZCfPGi/m50XQ/5jsSfcUpkIQ2IHmN/DjZA9s8ORpSbvWmRn4UVWf5
U47nWCqP25UmZkf1ZqMOthtnHowg77qXVl33TkRK5SrvqEByZ2isU5JEpqBFpadFqAGAuYt/rry6
+Ui2QKf/28yv0WzfyUw6EG20b1fmmilnJBeYFkJ6EXhg0CpsBqt+0nxUG+m500yU2fKojdE5bad7
1McPiAeTrybZB9FLHx1zcNvaNgZYb1XWzRj8Rs3n0R49fRqOuh2fbQaJgruIed4li4dH7qV/de5e
ZWuFU1LuXM1+R6K+rKp+Qkb9ZpHIYRLtutG0+5VCNmqNP0KNUTGH7pGk/10EfdoNDpnDitn4LNQ4
lGjDAw9eufHp2+HZdDyS04htDBm0xMgc6Vs1krOFe73OOrtzxFbKIsm9UlFs3FHvT2VxidwREN5F
TxhQ8MxAUmX69SyPep+jPpowt6p9Tdc6LBsBG8n7rPN66jQ8mpVDU99bTliPgmrw3fm2CQa2ix28
WJ/jqQqc5Gn7KHDWToAJyqM+xjtcIQPACH4D0X9WEZF3mAuEyjmv29VvJ6pj2nTnqSGm2LAohVeP
JcD3yGHsYdQMMjTs1mZ/6NB0CF2AeItDPENvHHa21O5Lj8dJ749Oo55dduTOiWEFqh4d0MNzBpJ4
C7vEYqdwznW4RDtHWeGjrMtCz95XD8zBMzKVpgszhgO5FQOY1vRhGdFrw3IRfA/EOsi9no5f0AJw
La2vZPG+yCpPS61vtrWEZvGzVRNCCrwnTnJyOOp4MG+iuCHPMyjuWyCV/sDYGE2Tw4tf3/L5iu1f
4p8p7RVPwdUoAEy2Dz5a1lttOo43wXPWm0CpTnNgZ8V/td2GW+gsK8ysQFfeWPCBkjUWP2NB4srs
2qHSYXnt/y0oqYU5ylMsjIyS1TrQPsXsDXsy+VCcKmnDLpvgf6oJoyuSoDSB7CvX1zpF9VqZvTYL
hnblrQIjQvexAQwRf4ALn6GZd1k9fxV2QhcPXuLFwkW0kPZDYvBIltWpN5ozlj+vMeMn1pF4PPCn
sgXhGt0WpYjNPDzF8IF/PR+XQLkygVXG1nxvB16rUq1DEZfnlaOJz/pxWw4ljPyL4viNvEkXNlb/
UimI2jxU8K7UsYIrWD1z/e4TXuXahbmsi97X2CecEd2wfVlmpZ0iNitm2nBLWrnrVhE6ihlub5uh
9uTHtJfSKh/duPxUW9xT278oe2Wiyf3lg/lme8Vl5YVn/8wj6R5M/fQwJkMiFi31YR3it/D10Tkr
cCrxpJ/rMj+l6xcPwtZjfWx3X5lYh7ZUn9W8erF100uZw2/hF2qOAtPoxHuNQdqsRHS2kkdjlm9z
PR6bDVhPQH5BBU5YuHtf1gsnPtrY5rlnh2ZuW/+/QrcTNJ/rxrcR1oqCa1NXTzM9q99OaeGlav01
5805Lwzijxi6kpbaEC9Tfmel/V/hYEyWDICAmy1vjBKGydC68D6rGlU7o57F2YB33pfVAjxsQeXN
eCO4V40XtVoe2ryDRnEKI8wbtXxTrOmZIqYL8CPtJoG+ZTC0Zkq6dvsOGAbb63LQV6UPqr6mnSaH
cRk1+npFhdRcQUiYQiJSWeZRi92vDdgWcq4PeT2Xe1Sit1Z2HxBse8hgCiDVc4bYJ3r4HBcrbh1c
JUYBcFYw9/BLd9nCQyDLOrCqlED8TuTCbwziSqaZfJR8eDQpaKZpfOnTDlFnptxY3ftSNq+Zjubd
VQdMiD9GNO0KIXbMsAlw0uhPh+S7SNZdm1Ni5uplxNvos/0Ik0Y6PQgIWEdXngtMTz4h4PeZg591
v7smr+jeGPJgJCp5viu24KE0F5rw5EKn6ipN+8OfT5wNBwcFOxYKN5uPLi6hmf7BkxQ2+EueiSX9
mjFYUdgYVwboCssiCCZakt/RQHfW0m+2Nv5b7J4wB707pFr7VCSY/jv7rhmJgN2ND1DLlIUlOoyu
55dq6YCs2/VRQByuq/Wim+JpxmPiqbUDRtFTF2L/gt/lAcRoylvW52fp1P+yShHHUhnemwJnez/R
6mB0uGicExia5KWlhnHWYT8r1U7pnTsx4M+NLK76oL+XdvwaYS9jgGcRx5Nhp21G+Set+VPnaXRF
8qeMVrj1KVzfqAFJQK/+WHUrRR9Oa92+IQ+n2CB6MCUqMgTjrOxsrzMd+tlB/y7wLeR6fZ6MFMKd
O9SAPSqT4QJZuC8c66OzcnySFVDrYGLT12lpZM3/8kNP9aGpS3KOBkkqkb6d/OsLSukYIBr+U92l
29kds/N23o2Nrj1UK45ho8WcZ8URs80FVKbqysswyuEYVbnrbSdTXcIlG93dspBl2FJmewLPdgDt
GPGfjB7pPaBLM0othbKLKGIQIHZ0o6DIcLUVVpyVhyXWAmtN6lCKFeaMj6W3OhOEZpZnU4FWUzPw
MNNd5bkZANQWa8ImqpofdAgIT0r6q+b5Ge/5OZbppzo7O0btF419Q1yNzSF1TNDK+J85QN26ioPT
OdMfsUHvsYm5jLns98h1j0a+QsukMw3+8lh2aNwYTtzeuptzQU6a8qPygjGmPRjj+Co4UWaO+ng2
MOhpa1hUaTi0agOOXh9tvTjVE773hHwhFMm97qg3u69eILbfahNNHnfKQxT3f06anZYZWZXf8Wrk
xkUn66WkjqEPYikLjNuxiOaziR6w2CvyLfk9IxEDMsmRTF07YB+N6U9xH2wqo1icW9Sq1PR91Yag
Yb9WO1KylkCocM83Itnvsu+/xCpGQB2cBGOLwFMNf/ScexIlwl5qh60M6e3om6clTIQ4z4ri6/NE
TOP2XLnC/ZIO91MRvxToGbqbH3MrO7pVdJp0vHakrUEan7SBnUW5cV0anL7Y30k+YUqxGDF5xLkv
h/rerhMRXPaF0LLYtzJnoJKcOl+xi1uRNDC+sr/jX0YEncp9XEsFWLaHLYJ1pL2XP1vzZ9X2c4/k
kuTz3Zr48zmfIAT+bAkiaQFlMtynUyalhxf8RHYQJI5r3eOaieRqPAhzOpeL+TjX9pOm54+dM9yn
2H2PunmkGWsvaUPptH28+sayjNTbiVNcyeI8bj89eRWxl+oEXG3BUOiGxtAEHVM0naI3gerS+Ear
eX1hu9tVG0iWI6opoh9hX8OOWVMRrpN7pNJ7qtLqQ3Wdh1iDMVRa9f/FJREQfto3j6XTHLb+aKFK
N5l9i6i+qzVwqaiLa2QsB5K/TpNdXcwGoZNqvHP1C+98edUNBLu2XpO92sKOdxpvc0SaW2iaQ81U
p8kCrW3LRwc2+tCmI6E9ou9D0Ez9cY6HeF+pMrnMkbSfdRKVYHO19U22VMgYxtTjOOPp3jmaEv+Q
QICxju1wWdDMk/OPJY/E1bnxUF5L1jCShVUfxVCRpjQuKlFN7tbtVFcB5DzW2rvFCe9Zo7gOhk6y
2kZU6vNfUoH01FwKmwygqC0EIrXJSkYKbz3Tb50TTI3nP9dZkJG7X6uPTpGr2A+Y95mIAcwEMsKs
NMzDCxG3W6FnfJlR9DKx4haHRcJBlS/mKU/79D+2UcB+UDL42zjNUtUIlJ3ZyDrRPXiUqtNhhvpg
apN8A+COZ4PMVK+k+V/N4ty4ZBClXbxXFhK1Bprs7Vfirn/nL8xAPHdOeRb9IHa8u5N5qFBaibur
Fa+aKIyKKH5wVTIPqvxDTilGOfaqeDo5S+NQf7m2eU47nmF8IUCpyfLGQsJxtyjLZz/nB5Lwzgwl
Hm1Y9sR0/kan/sir6ZHEvr9N6hbu+IZfnkqxJqZg7F7hO+ID1R1FZ888NJmTf5jy3wAHSbYzC1jl
jMCzqfuJuOiMjpFLLLofDJFMBpHrSu0FH/5xaq0rNiHItHaH6f4CITT8/0onl+h/HJ3HctxIFkW/
CBEJJOy2vGcVPblBiBIb3iMT5uvnYDbTPaFWt1gFZD5z77mvcRJehwo+a5sM4yWw64M3wKpDPfOI
gvEimMlmtfoWavzDUeXv3C65Izq4hCihYrmYA6ZN1UxXFoPlGh3Sj6XTZ6f3EHBMVgeLx9siK3iE
hlB7BqlfwyzPcEgwMeIA2nRySDbwjLb9zEWPo/HbKdJrj6xirWXCok8Fd5T0jyh12NgPWQkjURPo
NqFKgDSwSQ39NYaY2lI/+FeO4cBuv1kk4BRtgde+5H1Q8i7kJpJAGuva64AJ9ktQOMf2ykWDvrWr
pEAcUjPxcBv1TGFm7g2/f9gOlUBowqkEecA3KoF6aNu5T1qwEKDiRWh6qvP8YzQiSIJzFBxTL28v
VYVxR07WYk/vJ4Zf5n9h3X13s+U/hrS44nL1T+60NHRof9dd0yWQrypWmKyUV8E8jJQ3Q0f76R3b
1gaqURcvRdb+aGRrKFpvKBWvjPZzXK5I6uyZ/WGMVHoTzUV9NIZM/bXELPbuHPl7VQrzn4raIljF
IYpOYY2MMvyWVUOOJLZqguKeuIXYB2X1WVXQ7Rj4UvVmcHsqeK6rQmbFitsIPk8YbXTmmHsvs95N
ut93MfEYGlhQYtd8VWb/WzDU5cwro1vVYQCpSuNNain+86Kp+CtREqA0AXYPL22q1i2V6cETIwWQ
7z7HI8floGwQHrE5HTUQohW/hpPL6GD/ZOFDFilgnzF7tdiFUTKWw8Zh1RVPmp3NJBkPE7kLyaFQ
l4QZzaty/XHnl65/ETnG50hODeWvc5rtnO5J9WBFfba316zxH402wTqkqLitKse07CQhaMrSDBFT
Ndcko1CelQ0pb67CGy9LxvJ5eiknavWoHf8x5mF3MlTBC/5wdlNtgO0hGyr3Fxz+e6/bO4bHe434
Ab5Tjh5CQ5ISI6uOoE/ewiaCEtJTa3S9XWwDsOTAjpggwAMe9n1SenSUwUsiEKN3no6ula6+807+
J30fTKuqkdoLq1sVXt28yFR9jYg0XDs6KHMuOD0o6OnKz5merdVQJU9DheVeD5jL8cwWu96O4Gm5
HbuMzG3XwzhaNbQwfkdldqjJIufIVPg+RI6NhLp8lbk1r4OC1h77UY2cP86urOHluRss+UlYmV7F
Vv2FPMXeRuP4z83gtyXUH9nEdm6cyuxrUtObZam754GRctus/myLtLo0Er12FUSs2Er2mFlztpDK
H5mk3a3eT/dhLc86rrqQsxyfRqPQ5Zilk6FiRbThWFMOA3duTqLsEXgbzUWRGs+Wyfkz0lXdHJHe
DB+5tRHl+xo52woL53+9an5N3e2he9SgzfK7lSe0fyYc2fHfzNFALzLQekIZ415aOWzlIpW+RHn3
1LXWfcy5RBzFVAOLY7UO3PJbxrS5dt8/4qYH41b+9pH4Rbzpb5ngwIVzjH9FOz+MPL3WOdSQ5W+K
pKQWpJyDJPSg7kET7EnsEhzUrrMwDKyON8MtFx0QdDXqje+g6BkuhnwZXt6TC1S3zZmkXWfj47Nq
0unQR6i5ICziRQl7ir9DFVV7MbZegbQieE6CNjkyY4qXmWy+9gLf/BP4s/HoULCdvMmPvQ2Eyrlf
N2SpJ/TTSO6gzLQbgRL8XBgYeaY4SNY+yoozUfFsB0bb7bGYalIsEvxFnWvIi4zg4u5nwq8eQ5Pm
33krTDZuCDjZBgtPZPz7JixXgWngh2fjVX4Kw81PqVWNv+C2cOv2TPQ9ml9Yac+2UTevskArOjeI
odvAzO5DV+uGkz8AI2v1AmdbqNimuYl7aqUn3rWeNKJ4nPR8zaM6IfYu9/0UinMm/eRJRxE8lN6Z
n/vkX8hPk6P5ya0/jjb6v87Yss/xrahEF6BE0+FPsBABO66waE9N/oeQuGdUhAnSYq0HSH4AeT7y
xQiKXwm04I1JCD2TOWjnyFQg20ZWw+NbgO3hXq+S8oaH/c3RHXbtTOfoz0oj2uk4rOYtOvjho2L0
VqLIX+s84HyBPeX+N9bCv8Vjj6ERzZf/nwAxVa3hV+arlGMECnAykLCa9wpSSCgimDcMRYwCwazb
BvUf3TCfMyO6ag9Y071HYYBCzCE/aSLvkLmeLc5dqPM3kbasamJnCtmZDqjecF+G4BRIf/iop0Qc
4xE7ZDXrucYdLoJDSoDAEXqCPjjA4RnpWibiJDMMNpgb/RMg6BFoSysukZ7wuvWx96uGzlrk0JPt
ce8Z1n9u13A8J1mFs22gqeuBUGdWMj6zd8VcUGP+nSYMXwYKKNZaGBie45xxxGQEjAkcx3ugcaQ2
9c3YBtiJna3t4plS3qwQpntVYCGMEr9QFPFgsPFzmFnV3EwSL8DZZgKY0qxj7hw6r3/KWLpXla53
ZYE4pB7m6aRBoa74VIPneQ4RtnIuHzC3e99DPYZPKhiqY8Hsax2GHde7VPV4soY5OglcdT/2EDEp
kOV4mEXhrb1ZY4dO/PB5St3kiuN1Pln4wc6ynBJgc/0UrzOS0ikQyukT2y7YbdP619foNDdt2ViH
PAgVBgUPnnJqGAjGpixc0GjdJz5F5oGSLnLde3a6C+ohu8Y8RVcMgyEtll/ZO69Ac6mxpTMxD4rp
6kgXOJFH4X6SNmbyx5xPwPrjWjVQeaX9o+fOOFZTEzznudY7PowQOFPvOkdfTYhkwspMTo7DPnId
YikDCV4MObrTLE//aKOcsCYBBVyPQx1vJ0cLllAGI4DAmhW6BCRpuxjt283xCu6HhIHkW0IvCR1T
gNz07az/8XVDO18IjxpnnDzmpLo0ivc6jA1/RalFTsKUWvrJVzoJj6pAjYSyDH1TC9MISzxS2WNf
Jvl4U00SOlAq3THGN2oHLJlKpKaJ4S8KJGeR+rfEcWGPzecUG9ZsmATFcDrS0Kc+U7HeWGu3Ttn+
jxLbcY6DlG24vjizzaAsA364NubA3YZNMI+3mdnGc4hsd22JSSCpID12pxJvrPeCI3NTRx0D55Cj
qda1fnYc7b4XvlE+l76RvQaSsQxCinJfjtr+Fk0uV3WapvuW8KibA+p5G2lmUqXDbldGI3ULD6X7
OYDaey1mWHZ6DmHF6Mb7Q+5eFK1K1dUOSI5Z9vueixGYgumnm1Q27dbx6VDDOm3CJ8/piosWMZyR
LrDB8zbetEbzsEQgBCmeFZz1PdIxDrRxZm5T+U79YUm3eM1pfDDbl1jPtIkPBGvAZTQCgUoRbkzb
TEQaK9wWOPhcECm6Pylk7LDAhPoLscb/rYRdPoDZQvOQ2r7KADdf3qhsxbpLbglXFGudVM3Kbcxm
L+NQvGNKmfZ8mAv/gwK/LRDIrEPo7it8pYwTUq/jUAp+2zAAZMo8daWMNrv2LX7Pp4ru9V65rp62
aQAaTENQ38nIce9W7Q6f1CD5IzChpuNg1i8VCj/2wR5e17hCxrHDs5InWw8Z5R5mlvkdcfZcoxJ3
outULZNU6EXfNhqijWSNfxpsqOmdYIYfM5+liK79u+Hp9Gp1voEV3izOppO4j5aI3luANXIvB0Qa
zJsgXlAUtMcsMeyXeJTlWXQi39nsl97rPEtQvSeq2FcJkx3bMNqLgaUuWwUECrNGrZJf1zOC/5Sq
IJvgngoulVNB4McAvdEeeVSSP/jWhK12N+HfMAccYy3Zwh79Lss3vZ3Lf54SxjNeBnDuqas2iWBU
6jLp8A5+VOOUdpyi4XnEEmfPtDaOotjYobi2NkD0EDA3jTzEI+LNRsBJsRssmhYDhZ2Fu3cTzya8
AlHr/eBF+d+ES2nntBz2CZyrtetV4Mo8jA8GRlJAo2VrBBuiW40V9hW5aXxUZGGcsUOxbAYbywrG
HSsF1mVwWrx8cfcpA1XdRefF6uC79XSf4qk+ZBplxsFPIeoBpWeNaGq4CfMQYuN0h6rbg1EbtlUS
JU9h0lq/IDgwkqaJ/eyLOXqABmiwZNb53hk8g8mxGvuDnlrgdSHdM6qOXhtkJ7hz/yNlnxW7hqbY
Rt2ovBM6xPIyex1T39qFip42bOGaqT/1TkLrJlnGJY79M2VDf4TKRTnusGwkcsY52HbPfrgGqJql
c743BqinLkvMO8mH9Mpc7ItfcQxemir4TtHkLpoT8ZIyUwGFUc7sGPTobJLOcG9NipGfLxnQi5qt
jSQgEp2s/rVVkJ+0YYoLelzxmU4eKEhaUOq+MqUrWCWYuXdubjQbyymCTRIt+/4hct+m0FWv9jC/
yUJk19YYerZcXr7tnNRnUgR8dBO3fvcapD77Hr9S8QZK4PBUjgbWHfO81CqMRYfPPmBJaw1IGEy6
kbQFVEeOwGQsABzsWaN4LpN3KfxtC/k+KGto4CGIP/tvU7V0XD7KvSL0qaSXDXcav9tGykBSInJP
eda4uKJK7NxZYd/3FO1suWH+iLUnspsNz9UOqSSrv0Dyn2JmbHfq02K5z6MKn7HL/qTR+K1Ie5ic
wVw5s1gZVAlEcqHYwrKphbOeJfgt5YqNjtt7HCUXh80T8mjumBf8I2DTzDXv29ryvEOQNSfP6B59
G/JxwSCZDLrBdpd1zU8dRHfJlmmSHV4yf5331d9E4raq4+/Q9gld0PMmxp/BUUXzFBJj4AJDwaO5
6ehNiwqOdD5aL1PHajwcTSxq0QubtsOcBSU3I1kUzXisyI1QZozgfd6SqbiKeChz54zPd6ej5CzG
6TznXAGA1vEh3lv/OiZEJ+ifEr71PMZ302xQ4bQXoT5U8UGLcs6TYJMm7EAL7zRLRIVpwSgeSB+S
XQbBjZoWKfHwaowTjUbVWLsp7XCyQG1dza3THlvHt59oCnJAyJHy11Ml68s4EwySsW3TFJFoYlUU
+09z2TCYiQo730WWYe46U8wbZlHA2jrP/Oc4dnVPTapaUS1lKcbRlY7gYPRln57zLifXAX4rNmB4
FuCv8Em3STPdQdelB9/xO+w9afhcu6KhK0uQNmU1GAupJqSivNmruqu7z8IhsaGn2j1aRT9d86Hq
/7g24+JcZvNjdo0K6rRjEwIgGK1MhmhukVPUF0240mMEXYWqrWdS05cItKVbZW9I3wFpufP8FtuV
Qnc1Nk+RdtM9xrpwZxhGc+iBYKzyEiJhuxAgakdayGHL9Dcp8n7H3HVa+x3xc2kP0z2UA1eYxHk6
o3ywIcUqb8VO7Vt4mkMWYHe2M7oZpYcOO3HKCPvYAnqTO2KpluwAWR39WvUYIltzDx7WYGiHGym2
YenFYN/Prg9cyPUK59RGZSSwkoMrTx0vOMR5XuxKydBbDUH97AzuyNuRRs43ZAPyQqwit7+Zs5sb
cGQRC1kQd7Nt/9aDow+ASvw182/MHoWL3iYoB+7tvtoMMCihnnguQ5URSyBaVWSYXrzr0ojFZMUm
bu+AX11RVkEqsct+ZXjqS1vMnQwcb1s/qXB+gzOhxOfJgtNpmGt2v/FOFSkgyQJfZ1oyA80NNcCc
wNNWhW129GULIyN3IwqbJBlnROsjZoY+muetFF53xCjtXYmpcj9TVeR/Sp7/XdGzBU0QdL8PPsMt
fuL5M4T4jQe6GoBaJ1O91bPxU7V5xsnR/TWhDWxSfNqw3y3UUHl3L0rf3NYtgtigMpttbbBTlsr8
YUrYrVEJd9tZesXRz10EKm3tbnzErjdguOnBHgWxIiIR2J2L8gPLlXz09cBslFP22OcSTLTB9qoI
4vAsuBb/qFQ063xCsoAyGUi6nzo1WmAgwRGam1XndOIc2pR6RpIjn5rq+lHp3Hpve64LK0RuJxPx
T9R1+ezAXSMaJveI9NDxunJtwahd6Fe2CN1RsCgmPoDmUztZtbOEbdA3AFbyohoBZOConZoGvRHY
7C4SH+MmUpgMNTfJGa8/crwea6VpgmppYnu48jTnbGcyIi2wIA2nTsbFX4h5xX3QsllbY+RSuDjh
PovV+DwnGSCUIYo3Y1UipZTopwq/LtejTWUm47bchpWHaVa04qUa6xR7vmr0GYclQrMSazjMPL1X
HWFBvbLlVkfsbC1lTvwC+/V5cue7lWXGv6DLu/2QNP2lIxdmx45S3MI0R79Nd3AGcIBCx2F7EKhA
3ejn7FcLAfA2jlsUjTlfRmvq6NsoyvJ97CN9A+RoPlc1t4InJXZaC/vErZ+0vcFvazyXYeNvbBmj
2gtA5OExwfXhtJQ3tTEdJbPcjdnM42nKkwqUK/IcHfWfWdA3DkRfNi+Jj+CQbzK0t2aWaSx1hq5W
2SSzm9X3xTUPu3I5Jat9WyeLCsVs10FIcE7hD9R52JqqZ8nXeh2mWP22wuFZRwZevLuC8W+vewAx
yC7WOEksEJtz28KtEtYbG265i5T8IyniTj1g3zM2f5xBBnACo4R8CAIt35ZGjRnJwYmTJD6lQ3Go
mpA2Bb0vZSUuiW2o2x0TJQzFr1E/7tzIOmf+9Gdy+bGkTyFb2n9TX73bfFBhpdY2oBpIgtuZ3TbB
XvsmLOD+OPvl7wM/4WV0D4n7XbUeuar1F4MXRrzITaZGvKH32BRhsO6q61jpbQ14ABm/lyVgcRpc
ZZqJ33Q15gJ6QbDBbMMQRp5H5kNgAlYTV5/rM6fPR14M/bT8VU5oghN00qkl1R5QKcpUWZxElLzp
Jr/mEYIryxJfETFBKrQvCTdMBRlobpmROih7DbHNu3GTwbldRbK91BzZKtAvkDx2ktTpAhfPHOcv
E78hy9TJtKleqy4YVh2G8yZJUAc4DAiM9o6ebR5hUw0OoqDwDKNkzYBlTTl9SwzrS1ic+Wh93bTF
ioI3lkqXg5MgsuZv1kjGdOQXjWKbmvkuBHG5MUT1wlqFlTU0B2VDI7o2Uq2t5Nr0/h40IlO/4CWU
CnlzdrQSGPkdOhqw4V1HMF+Fm295hBKMrWaR/BgQKjcBavEonP8mGmZ/YK9HaMdMDBBvqAyb2Lwx
HShbM+jEvnsf5rsLo4n95odRcDkUt9QctqYdvluaTcycHQxbHBoRnYwkODQjPooemA8D6RdCevSR
vzqe+sz5jgv+tKFGap8lgPCW5y6i9ksdAesowBXkne1p2lEGIFj924c/tfVRzeMGPC56qkUfnf7n
hnckSxc0hQR7COCRaFI8y1rxFOUOUN92aM6zYK62gFcBHWJrggUGFWMV2PwQUYp1Qm9nDJrLY5gI
72VMx10mn3O4nQlPuG92R39K//iFgKVNzTpwIH5M1R8jalej+ZkxoRR8uaTMXFyCBsAVIp6NGPZw
9jhGdO5Z9066gALLyY06TSZ3zbMxlvLCf8njV3tjXgUNauZB49+1iFJAFzogyvaCLSjprQvuwY3T
q4+fnGkJJGQnFEwO1WJLrHeBQiSRVt2br/IXrrhtpfS2waEzR9Ut0A0ai4aHY3He+9kNRxXFerZm
89+nX6FhbqZmEiA8aSUGeGP9fRiS93hQJDPIfxgVj1A9Pvw6tThnBE+/txFoiCok4Lywgy8PXq4e
i/4tHhCozmDo8mqXGuPejCQaAdJnRrkgk4z1EPtf2dB8V43xKs2p3w7KfV+eSAaPODz5RydpPklg
uDDW94GbnoTynWODGKrNpxflvXTxh4AisYrxLZtN/2EuCZwjXLcI5diTbhYES1e8EYtLSEBC7Ga0
MAcxIQab2UVmN3iw5aeasxarzCiQpuLg8HYjrzG2+OmcDHhYSVahQAvCB1RT42x3Fgk9MnjqoAj5
dsojlaZEattvXRbdJo16h1tgV6YFotviVi/PZ2OEF/owc1PanLGjHDGNYUJqU+cYKOK/uwb5qkO/
sjwI1uw+5fP4SQTgwV4EPbkExGD0zSIVyhegB8ofbJvL05Cmw97RUJFAfeazujaOh5ZmZDNao3jf
VFWM/rItWBsVqvpWbWA9KJ+nQ2y5JfbCpLuISBdUb7RmZkBXEblQw4PwpadOqmfG8wu8FM4GDhjE
5nKouWFt8z0meoY8UmVM29yKgOYBNycYEPl+5ao3MDwXaN4na45gibZ7NQEj0fKEfIsSze+ZuOUj
SX+4qBkIM3aky+GB109Fkn9ATwMzn3Tlrkg5B4vYoH5uHsGE574AArGRmGXWLnvjfR0517Zb6vYY
bQKf+Guk8AsQ0UXd0q+TqvobmyP5EQwAefb0EOz4bDAma7X3erSBVuE+yE+mr4OQTYQMIvs4Sk9Y
f16IMVgR+PdSRWRRkQaAGuPXNNDPJ0125V7BsGhdWhfoNqAQiwWFi7qSTpnwA2bPfo8Eb3bZGNCg
Kic11i7OcqJ1xi828j+uR2xiCAKD5LuqX/vL7VihWlwRUfOrePulw5guMBa7lIkCO9gaY8NBoXdj
NCAn0i7zk/gdAoGxHouUB7r9Cpn5gwA6VRPiTAVEr+U8UJl3JvBgn9nxJRLhE5OdZxpNRme+VW1U
Fl2j0d35Tfcxp3xieuqRwgzVtuHEqESZbrE0/4UhcmFfsZn5CluiTpjvnPKxY/ZpnU1KaehDnzKj
7CjEeQgI4SM9jFkYViJyIFDalsnVHfRHMAvSlHrJI0RgYFqgWjcYLaaK7cGCenFG+AOcaqNJEMHY
ddG684MXCxhym5KjGQRdtK04NeB4BNzo9UiKk8lgeopelh8CJP+iaBr+TlKcac15FHOIBpS245Fu
ERxA5e8trR6hHi8Ff/yyJTAJtfQm8oeXpDeeQcskGzuc4DYM1LFGZK0KGzCega8zqNDnlw7zFc68
CKgzTTKO+5IJWhCSOtEiyCChCNx8io123c02jnj9qjymqCWHj9ZAtAL3ycnYMwEd5M2uNJC5iK6j
bl/rGmzrHBmvfoOgzEEpoaOBOJZM/01cNv3CDLbk6BGd4kKsDYvmymQUtOiEoLYJk71tmA8iAt/i
hXvFdbePa8TBhdmsoVj2bKLUVSJjdwUNUdMOuxHUlzSMT1tNSM97b59zhcb0Nq1mjmFJNNVNhImj
y+6CWUzBCZeS9k765p4JKsGj1Ruro4Otyr++r84efbg2g6XU4wigf5drp/MydI/2mae2IOuvvBeo
OdbDPDRXvx2srW5wuXeW2TIZlNPWX7SGfhB9amO6TaXPWmr+rS0awnGei1uDatCmPsxwRZJ6eCe2
HZZJi7mL66N20z8kK3TfCrX3Oaqmr5Zw1TsTdg/XpHmz3P6eFq17ssla+iqSIXy1ShtMUxAh3YzQ
7QAK5ycKKZBsK4YGEKLOVX6P1jG+hxPYbsVmzrcxvhhIg1gumypBoBr4z1NEJNeMkWfr+cpcNYSP
QU+mI4+hgLdXp3CbHRuXCoA7v4NQ1lNup6CcbMInZcOLOZ9zExB1g1JtFcS4mgqbdWiJ2cb3F+Id
5RvD48ZCFwgicbk92OYhiAG8o61+Hc4DaGS/AK4hrJtmTbYN+UbI7FwjqNnSEMYrklBZbbil3NlZ
8B+SS28d2bJkJTBdmE+8RbMgz2gu+YkcPCGQIz4r3ANtL99bEAhJ1CkU5sW/MBl+OJDiuxNbz24T
vBMF+8wc+uC6ltzNAXBsHcuXODRBA5ibJpCPHDILK42D3QTgSlHvTogK+yg0VjmhRnsQ8Ma1tNSI
DwvNtYkpgKdTN8md6YbatGOJToJlgwUSnxgWRsRBtJ/52GWAhj5FrbV2HP8b/fyr73SPYnI/luFv
REJjASUeazYMz7TIrgXD8yaZTwl/NkcOrzrRYgUJhDAWkSz8CfM+2Qv6K+g/yiyIGLYhpeoHLryU
uajM0j3YIabwJZwEjZfGRwhfVslJhpJaPH5jpuDii53Ethe+B0OpfLYmBxiFAZ+iF4oFB+Alvtji
Be54CdNqZDVd8ba28SEc7WPdJbQN/rQVvV1umXk/ErN5oEf2j4EegL00YEuAoPAdJX+TOfwuA+e7
8VGLN811qMu7PepL5KLws3V+iGbzxfMt9Ucm9iskve2iI3X8uj8yKaQr8G+6mJ6HljRbk3g7ORk/
bdjpRyD9aDMY2a3O2oeXeyD3Dbom0ldS45HmYlgl7GCDLKf/JM1yP4P9t43hljmiPnQWa67k///Q
RGKnE6XtkaObliA5uDpBmqwQaMm5qzZF46eHUS0w7pw9aR2NW6IcGB6pjgXpiP2JrGCl3r046QAk
emDXy3dzCD4QYm2nKnyrGiSDnOvvrizuyABOXRwdVTpe0a2fpzm4sSn4IyteDqXt3VxMHwhbfgTj
jR3b+RtDvQ3WboddVQoNB1Gen5nbDMTtbDunmK62Q1ublBQxTMRZ667tQEJdoytNyHZxltGGKc3X
tqPeaghHDeZNmTnBkne9x4ZfbiY3Jf+MnCPLidCPCXYx0ey9YmL8z5PU8jJc88SdvBwRPhS6u5G6
tMIGtMCRdRZT+BjkgGC36nYZm3j7k5SnkxjZbs9+tgtieulAXZnRXYMsPvrWTHuPADhSE/QxmzSo
SP9jKgNpIXmx7eyMsOQ7xrq0qdrysxnhP9EFFEUFC8Vq2OZJcLVcEWAw/hMV+VerIHen9SjQ7tcO
WHm38MQhmnoCEubeOfT2kmjvmlBvCJBCfJWXDBQ0s/s8YNdUVcbOwn+xYx2JsIgS9lYZpQBwEkKm
c8NlLiXFhPqBXXAyiAZMbGnRKjd87CWyoaP7/zY19XwWcKyvPq0MAG4Ecg5FRjCoBzKw4saWPcIy
1RbtznOj7qAzL8ULBYNvPYSJ+GmdCuuYig33zu1efpZl5iG+QBWnCCVHTLMAmqqKGOTUdrr1mAX2
DnMkIFViXEa+F66FerZhzoehWqPJRjUpM+ZbDlxu1/RUvo5RuWyzQMS3uBtNJn+99dwkrbGPVQJT
3B29o6MByBcT9WGsfe80hD2KoUrkFwH/58BxI7ehG6B10nO1R9tRbBGyOpe5NGCU2JJiaVg2EQag
ftJevd1cxgDY7bbtNvzra+J7fRyMjpWcicoZNmR4MJ7oRgfTR1x91n3D2Qdym1paGScnnQhb7knT
WKKa904bgXv2fEBDripcdpaz3hsu614A5igO2Uzv4jKe71XPm6eMCEVo4BiPXnImMbppeZ7MfhvA
UtsWDZsxbTJDZwsRby2pCeaUHNRyAC1iprmLvcxuQL206dPQ6H8W2AKertQ9uJER2psOwuWLuxAU
GqgHK4PJ3VZNuT7XtuVfCmNAeJH75dM4l8sxbjPUiGe/BnIOanVFm5J+jm7n7zlr+v2UBvNWIdmE
nc+mz0y5S702zPeRCH4d7qPFsVvyWnqwOdCDT/BD4j82u4lV3cqLCCUANHZZvE0VS4gx3GbLuqsP
aICdY8HEzOC4gyB5Lfzub09HhCYg+E9GNfxVtz24gfvVD+mpH7JTIkk2Zyi6k8zRgqKFyhl3d1QT
W2dApQu/grhHE0tNaCWfRdvbqzLstj6Ixsyw7rZq/s1Wi8cZR8NqWMyJdbiYZCDu8RjjGQHsJ4Rz
zsDmIN9NyGpXXxKt8GLo2rTJbJ+E9qjplHqblBpRIJNWY8SXylsybmpWXXwWSFY3+YSrfzFkVHB7
Ud+f4ItvWsf+GJt0PZjzS2JVEAfivUWgRaPY1jrtK3TnX+WgjYobWtB+qUqK6OJOwSUjK9SsjeuQ
LmPE4iLN8NjV1U/cDQ3ayeI0Jel9TJmKtu4zrKanQZlf3Tw+K+1i76cpzQhW6hN3WDmd8WcxpnhT
8mIxDYpl9ZTN9pNXO2hlsq8eZ15v+Hu7a24WM7sG7AxZUfFlgrjE3YhdMKnXTdw8HFfeam3iXbey
zy5jcQQACobhhVngq4AL7A2Wt7LyeD87w2nIYAiIuWK5aLTHqJXPVmntvDm7Lv/fSegnLdD32RAx
SZqukU9wCurqn1x1u8gbngIhrm7d8hjUX83COOmL8d0v9KUKumCJPxJA1stgzzaEmViPR1LNJ3Ru
J0QlLJv1N06RXZkXRyQ2t8YVe4nceBfIgvVz8YSs+8livOUiKkIrBj+nitKHnbj3rpnv5v+NL8ON
8M723KUqoNE1LpSjeIsb5nD/Z3kkDTKiFhm/nbuvs0PuBy8euydyCNk5oacLm/4lmjLvm+ELu6g4
y68DOi1fgXULG/fLrMyjVU7goUyqlRUOKf/VxZbDHw7C9ly4t471HIkjEZy3lHvPLKv/f7QKwaBt
5cBGYEYNBFHGCTVOMUxsxrwZSEEPt01SdlNa9+xdGZmbOavYyA4eFhM0glrJGfdSMsNhwDpGiYUU
U61bjMhdDEqUiNQeBJfqjO6AAVA/fEMyeQGVSaq3G3IcL0KWWsidSf0BJX4zJESDBXnxqStvbfl6
n0MUWehZPt5bp/4Z/sfSeSzHjSxR9IsQAW+27b1hk2xSGwRFSvDe4+vfSc1baUYiu2GqstJcA14O
zWcUc4N2KZ3mpHH1U6+rqPrjlSuNhTpQk6VlTuO2HZGmgAQb0dnszWmdo0pZk9dA3sRSg1YuIuSo
vh4YMXx6o4JOFUzkMllzwGxiA/FrHziNbxw0PNuZqx9aBfORyTQWHU2elNHXsQq0dd2HT+yklxMy
B5wJHAkdVZ8mruJvXTm7kLaZzWpW8mdkNfsE4lZDhizNaM0UxmumIU+bTflO6BDZaAPdD8X3pIrQ
aRhwBsp60geyKAoBRbJNNf/Us/hmMSqGgMn0ygJYWCeMyXwnOxch3KC5PfTo25BVz4jmpihqGCYk
I7881dBm5jH6torsKD2SedLPkEXu/wbJyOWujca5qh5+3AG0FK+voy2g683sc3ZWdDVrfV6pPljv
NqLypzVklUgcIBiz9DXICabuP7x0WlvlfK2zHh3OdEQNUUDK86UwghWowl8z2BcjhaueQRjoSRTS
7D3v04NcV+iHyP+807w+c4Ss3DR58wHrByPKXaZLFoeUP38fW+QGqnlLMjH8pdPvels3ay9Jn18C
3aXmRThCifdqIdXqtOZEW1cmdFYaVv90abRk1aoOmTreuQB8fPWUaC3qO0qQYNhRr2KoEJXh4ZPL
7DcOo5U++wAj3V2QODuLUikACo6/q+DR7bvbq4cqce+lpW0gFIF21Q1oEWZ7L3Ws62Pt2GAgOrfh
PvV1Zm54GSK8PFzBtKAVkbpLM6NKDL3pGccjbV7LPTogwBZTab7n8H4WUwZt0piWGvRtWaHwDZYd
1z8gWagWMG1Y2f4wr9PgveCg63VrrbNtKXQBBGfvqQmdNAENo9UpivHu1tZcc+e2ITKAZg0oAeJL
SPqllsYeUahbiBDs0LifPWgg6ttXDKLE8p6QjIn8aD+RML7aWfmDCh7EYpa7bJVMt2Gu45Dtw7PB
hanPivmqRhLH3HmT1Ur2A6tN4WfhgcURONiSxrw94iyJbmdC9mCYq6ql7Yd/Ca2ZzPup1YYpe/Qn
x1GSLp69hI+/z1Skfpnt+wutRMK2tOjNusa9M5sXrTaONZxD2iZg2+uECf588urS3EQsirotXmmZ
bUyPTGkuIHeYwIUQRFsObfR0TdhYTm8dQEwhww2SgkKjpIoY3nyTWpV80ST0IMbS1nsmcRt1yJ+A
IBDwijFBHvz4a3QillOLzxkDSYI7SP0qjR5oJOwyrF0RF3Pf/LA6aZiJJE5moxLffjldD5kZVfe1
oQXc5Zj/abzJwn9nCFe5kcAOh5i+GbzhXuV0WEiP5IhlF1dfqO+d9Gx6S1T75lq0bekHp2ie88wt
rXjzWv80zNlnZ6njQjjAYxDiEmJePRpUrau9NI2Np7xn78s2F1WmEd924GRKf0PI5qWom5+CxqjC
6bnArPpRiPGk4l6y2NkWMydpmep3q2qvXhl+jPRgdzaw+RsdCguML+qangGF3KHtORLxsoqBQzZd
lGEGq+E7Bt1kkGB58RU48TatGDSifgsYHP4kHeEi1/ZehZi6m3tvLaDthe2IN1KjlnfdjfxLoMCR
pOofz31JAdVm1koHQDQAe2HF5aSVjr8iiVgysN4VZgASBUhHTwsDMYxoNHeOpIFDnQegLR1mbLgx
neiN69t0CMMXZj8z6b5rJVekqiy6yQgv5Y4xfVDY4tgRtsHw0AedNmyfoXZSljHqHejwMnNVBpwE
reas1vNnZYNYHcfEQGWAMwxLqj2LAhGj8oMkX2f6oSubcaAHqzBhc71kGzrTZ1eVwGCH4ZX5xpvi
hAHSL6ih9pR75eBQLgYKOCD7kuKYulDa/LduOqteNWhCNNfei5ikwrEwKKtp41yisjqXDU4Jdnfx
aK4sSAN3etffQeAWyw4Kg1MP+aoGUkFK8pM0cFbJ8EBCvbRZdlCQ+odeFNqP1lR41Jk+GS8zmIIj
0K1J1KbMtzJAIbym/7LruNc/ZmEx1upij1E7aErw/hagK+rMGPXozNrCVs9/uVgiPO2MjIXWPOyt
Z5H1EGmakEZmitUpxBv7pwqClxytASQnf9sogWU2k95ovAEwEkWp8Yw/6Dv03hdMR19qFAICH7dB
rXCvdqNpeAJ0lPWIuV7pTWq3bsKJKCoE3QYGtxp6l501Advgw8Dm77tZ2WHRSQsPn+0qbjZajdq/
AaoGrAZTLq+gP9Hs3Hk4VyTgClUWZWBPzcpwF19yjqC8R63CaPcmqUqj19/QMjC1KXeBkpwGyn0K
/JMrCiIFmKisJb8JOlRlBkBYp6FKGqYt5EpwhMad5Wv+iw+ZidoCbx+7OBb67GynMt64PYC81DPi
lY73YFhahzZrwm9zxk9en6qHjuN0VEs7hH5yS/GyKpixAqh3i29iyDsTD8BFmjEfpxqoz5Sn/QbR
YF8jUyoPUTMhupQjkFin+8LyPIgMeQlmtlaSdxGeYA4GYrJnXahxhE4K5DV0iUFNm4hyk+hFPd4z
5P/oKa6Nafo0reJEeNt5+H+jybV35vjWp9Em7rorzKmVE+r9AdnsCnVX9IOi1FrH+M2vUEVRFrQk
Qo575iVU9TolB1nEThsZ91rjdGsCek5xCkCb8QozmMYMYHX34DDO0XgezCJ5DfOY2ZXdf8+AfHb0
o6RjXFxVv93rbf0TNNHDrchKgMVsUkD+Cd/smfW+d7I7A939lIEmGPqk+eXio0fuiCrdwGi311cw
Gq6NKdZwEV0591SY8UenFGdriHie9sZPjQ8rax6T6P/4hHokD1bJMF7NQNkh53BElm7rNP2xGZMd
zd7XNgCph5pTiraaKGQPjYBGIxLmgjgtbboifqM6h+vlLucMeY4W9zuNpDwrxXeAWVrfIRbUnuai
WNc2DbqkfsNVZaXFzl/NsIB+zyelgWsVJUzT4iQHi4GRBWxGbEZwy8hCjDEaTntDZRGYqx7YeWGI
/k5uwneFyglC1vpTae0g7rMYLgFzWkDcGyhYXWE4lg4mVdUt4gp1G3yvA1Z3HGmq5vWwcBAinnVk
aSOEVT0PjXi/G76rqryCk7JXMwTkuhm2WD2QEklrq4yDte2Sww4DT0UZtsgrPwUnM07NpTTbbFnZ
7Xo0wQSFMMQXxqjvauw2EiXZqTOtzEogDPOu12EwWqJhElTwJnIE50rGuU2kMOMwzFPFohTN7JWr
ogbmwZNgsr+c0PzOGOcZQ3BkkrbVRA4+hS21hcGBd0OJwAUiyhiwSISwa8CqZJ6gYJor6th4ojmj
u44xIoRhuTC6Hp+iyP0LtIccfQph1lbzqTdowdZGxVw71W4jNVM8NwM0WSRFEkvZh04tD974qFpU
WDRuL+zWg4mSEaLxsYVqgT6TLPkfkz5cDAuOkVyTza3OJbz8UEE/Sb+xirsFIC3EjDIP4mbWIIdA
91zx69cZU86tHvho4QQNc6qMxxaMfys4jXVtbesOhzooeihR78AVr0PV+w2H6EngBkfXc1qWAKJK
F4GPoH8zHO3q1ONbyeTKGsePIuHoyr2nC/EMrfhHWlNDDiY5rF5BmWrian4JR6RspqEF1jNX3beK
CPZnlhneIe31YKNN3peTN98FyD8KIkJa3yX72SyOePjwMOINbFp4sM5V484Sfb5NSOfFikpPtv+W
u4mZhubNDJc8P6dVuC+chKNoDm6RWo9o1HdHeZUTaK18/mcOzurVz2U2bz02o6c60ISaF4QDmXEp
m0SVYZnh41oX7GdfrJEU1URytX2iWP+BoNiJNhC+FNm4CzrrWGPHpGfR2jKV98CIt7IhBg9ADlEP
NMLZzucPVH7ZRZ2+9UYPvIt2mWRtsepSUHAueUbWFM9RqouqcDkzcP5UonnHIA5krbuqW3RUHxUS
sFEGaPPsQvwfCgwdcuMXgmpHvTdvebfv2DrZHjwnQBQsYutoCUF/WWmPceBSo70sYlMDnK1Ol4IR
hvk3Lh9NHB0TOqAxdWiCJIvrl6woEF18t28gn2HpJB+AbWEx8uVcQw4Jrr9E/k6A7S4ZGfxKRubO
Bdz+MgdFltB2idg0dkuEYwZrAVgglSbMJXcus84Z0kLDazeaku3NZlqX1WcCcHwAYOBo74P9bMxv
vk8ry8000BrmWtm2dKtRfAAJQ+/FPuFCsDZjzIPBQvAbFpLaToyaDN1px4iWvaWCgeiXkZqhb/fg
gm3/0iA0AZelpBNp4SCIPYodLLkdLhRGXkfl1vY/QfFMkOHjjwIdH35xHjVAkPDibBR1nZcp/+HS
U4BazK5RsXEFg7O0tHExc7MThbFLR7TKN53T/EE2Xof/mO81CFCywDusAI0gOIdS9Tn7PI+3BsLJ
UYV/pnULPVr30bcJcwwGGcG66PY5cUw+UVEgadX2V+DvPOivo76PAoeKKQQERWGrPXgKI4zzECes
Pjk7JIn8dsCqzYjQ/ANPFBVN2O0fQz6u6q7EmfTPzLjEzZzFhNSaPXx6zHjHiYD03wtj0aiZuZWX
0nFksSSB3L7MZCWV/YVNp8uDyPYShPiFitxfQQ1MXn0Qv+X6/Ie/1Sv9YjAN6MxkN4NZ04W3hX26
exqaH1GdshGysTjvbWq0Ca1h18BIUlqx00GejCwmr3xqAMgQ8JTvYTewejMktMEfLHpHX4wJOgsT
szWmGDwFPMO2bjHBdHgM43eYo4ib2yvWoNK/1BmtE1mA+Omom7iAINJuKigYeI2suF1fN0E9ZrSQ
3wzrzQKXZtdfLkprGulHr3zEAUNCfVfNbwPalKDo9iFKIm2BuIx+cpAvNlPSK0zx/n+h/biJw9+s
+okAjf6F4nmi0kJDgIrJRj4CzTrDfmcMLL9hdgYzCtCdGKGgUHngmmcnfjVdfwfjCvGKvaVExxlP
dRICOY+q0NhqwH/5UoGtQvHBIwN7pSB88GV169J6QnSNUSy/2zZgScm/9RBmgVaszPorZlbEmub6
5K3T1oKtm+01AgWz91MN+wTnsZ3ijIe8wmSxoaQQXE6HAI4+/fZsRIUDSPDeD3uqzadfDY3wJH7y
aJO52VVavNK6Sa4wGNV9or2ErA3HLdcMRdayVdveO5jpM24urE6uAnWzMxcg200W7/CCy9ORv2Dc
vizZXiPhwFVD2nivBRKx/EaEalI/PMl2qUbdddjZCxYWD04n382RAigw4ZhvmLXAgy6nxWy/gsHp
Z4yIHYTZQGXP5oZdnhIuiQ2V+S1f3gv4SDQ1+N4x/2lQ6AElgMCuekxRtaz15pryQBgXP3kbYGjW
BsQzFnn01YJGKRwkvrSrlz249hBKDgam69n2906UNxd0ZLbMqasFz4VSneZea1+LOPnCV4+xUkCF
iY/HOzi1/QSGTqIxjL4D9Sfn8fw5GfaOR5kY6imX+jKjMe2jSW4E/gcDkzrqLiUY3lCZV1Zm7XkX
PK0p0g4BcEefeB116YoWMHT4jsL5nZufeLSD+4EvzWKkOGWMtQFavZr8e40Ha9+Hu4CTRKWpOKBr
O43kgGy5vPxGcm+Bf/Da0zlBeG/Qh02ENVueVZecO+NT3kLfZgdXx+aZxC1qwltY4DOXK8xquDm1
PEpwb2sAFOCh20pFZdfYKpa+N8f8GkyGBEala98Z/QOhi2hYQ5YKknVnFSsWCbIVa93aY/uIE0f2
xZv/J23W7YeodUAYo3HILuoJ+OGrrlqvNn/DpTqlOOplH9xExPXwM16NnCkoVsduUDmyjyP1UQh8
d6AmKjDcdNpNgk5xNCbryHsGEebTHUZEM90NkARbOtE0y3y0LhFaDZBXlFRW9kOBmBALtdKLW+8i
GgqYSo4VmLhLs91w4iQeKEUbCKDO9LbdlEyuSo6PsX8wDjhFTbpQmieWRBInsr3tWmuHNMIILz0K
GjUI1dzwxLroyL/KgsFffoG+ETt0ZdrvKQl8K/BiSJ1pXHwrzHlqGtCO1m1ZG8B33OwxQRQhkIWh
tkW1b+X7DqlvtcKSa2Uo3vccmPhX0bDJyQ6iNNtpVXmXHyi6akHEtdVkmwDj9q8JTDYXkivl455J
8q6rEerUirNJZcDJOUJflnOCK9UoHlz0OnoBXOMjNXRMFhJ7/osu0zFKc2QIbWVDrM4i7U3326dV
qEfkyl8LPXlOxvTCo9J8bTnW/qdsjW4imWarjUy5gry6dpr9ivbSsi2vXcWWYloreQxPNlPBjvDb
yLAwxSJ3VWOy/PaBPvqFo312oKAojCERRa30PQ1HVGezZTqLB/UfrKywyGPWqpywQ9hFHNCjDf3v
0rvzuo9P/XSoeqTjam1TdXu11O6ySDrUrUBTIqHHqd0ssHHZ8QjkjB6otJTyLjtnrj5oPCEfgH5y
DwYhTqydhnNRQU8xTfS94s8rHfaF2eE/7RJfpmk6dHP91wQLvQzr+htTr12dui9aa130ZjoGnrJC
Px2zVVRQnKH5Ygx1Scbyd+kjiFzgbFrp6g1JvZ5qAqYSWemIn7oZw8z2p4EfQfGrjyZQVtZJ1zEi
xYHpoEzJh+oFe9W3DkWvvyW2fg19x1oYCRIrZrYf7OmI3vd+bou9l0VPPBO3ePjsYPzfImQ6ci/5
pmPLu9KMjyxvjgiEb2vf3xtEAHpm2xCxjwWsp+XoJlfNzLgpWsGWh/RLLmg7FkdjIu9nTePvQWXn
mOYm6Gc8NcKtY86sZV/foJK3qrXu4FTBiB4SChcch+lYaVRPmFcOnjIunLD8yZzsaCn165hhDeSa
1e+BRxFH6tpo8daOmmtVZbQb+rM6xv1S0dstjcy9imu6XWnbQNiSsH1ekhxcYj65uznTHikqzZJc
DmDgGPTsoDBvDdZv1sGopUC28+Fi1V8KLtGRfmNvq/rZV99q4iZbVsJxSNCCVN76TM3ftepDZdcU
Kn3ijdFWZwcQES5MYDSJqmetAE92JlWWnKbpf9RkXnMI9iwtlzjPwIPo8waMZqtiVmB+08NZ5AAe
c5ocVXt2/Z+wfXLycf7JjpkYJKnIwLfJHWtSxnDiQAc5xPtlMLEXrz9nDF8InBmpKRGYzhyzgUtm
fJWoxqR1CGPr2iR3OWNY8HJ0KEX3aw5fE76YTyUSy1IL6Z6CUNrM/UeQzFLlSHew4agch0+oMwy9
GErG3TLQ7O2AHYA2fnCh8nQIhY6Dgj6qeZJZc+FK+9rQ4alA6RQfJpTsGDR4ikQv8Ovl3DDH1/fk
GLgUkNmranq0alLJ7H1EUMYwyR3D+WyTWYx0FYjOhQ7NrWqYwKg7ibYYja209j0HITNZPwTtyuEy
2aTyZCKcmGmUnhSGDrw3OlJ0lDhnSej45J4TVaYeM8h/ZQbBq8JKARZA4mDqB/n+AeJiPxJZvWdO
maQboCT4DC7DZ/ijN3cvaZF3eGezrrxg3vL8cqw22r9YSwECk/Kqdz8skns/Q+MFsx9JM9MGSW8C
a2b/lmONgoHFw48CNV7kWQANiIdS+atAv/FOOELBTEP14OS/OtQbURyi5PP932dL3ia/NwOZLkbw
8JRGuv3O0+SnvfS7CwEnkXp1vCVEdJdx983CMGImkvo+SzCqtZkxXlgCENllb0n01/Ud7f0jL6bV
njJMqiggq4hTiztxkcjrlI/ESjZudtOyvx6ZOZ8Zho+ZmTyQgAVdMnxdtZ3OqsxQtmUVuP1MMDn1
nFs+STjk820Xn9kSVM2Vir6QTiMxfGWbxA2y/qgCg6XdMb9auaieDpiBDQk85RwKBdoZPUSV+KbQ
xeYaJS2k3bmL0vYgWWmWx5dxiNeO/1OoiKDhHAHUKRjKc4edLGtgh3vlpWpFwh8vVnAGHBXF/JLE
LDb7qasBrLppXEmYMOCqyLhsFYbWjpvUbGagbIAuag7iAw+w+UjN6ycXqV+QQFyiNbVOrKtje59S
HI4Z+gVKKM7gkAheB+fJ7AlxheyJjWS6zQpj2br/zj/ZVyoavKqrLEIHxG8+ga7m2uIpfpeIAfp/
GTu/zc69UOQyvoa7Ul5jgkAmS52AMKZfASr2dZAdEjkU6+yJ2A94PGZxrMT4TOnhtfrZs/VNzN0q
lQ9nhpRp8JeseK/1gPUhTaENcE6SxejvovD3IO/afRdLZ0TyWTuBs5SSMHTzdR51Cy+x4WxlD40u
G7o0N8brgLkITsm6qv49A4/H7yOSqLlkIfuaScBCCn6dYgYuxpyZ966z73JMaO14dtJwB4jgEHIn
NBgkn7UcB6ERBtbkjmLYbY1HE0lOEHmXMQYxH+kbWmArh6uKqz1vlH1I0JKimsgi4d3v/aX870BO
k1BQeN1hRHaVq+Cn0TVbybclo72k9uAeIV7/W4dI461ar1xHpC8RvQcJ/BJ1u6TZ/xMTVjeF+a3l
zXLmGAvxEiDKZOr/V7IsPRYUi9yr1TVhmTctG3r0VxVlrsmf7NMQeV8dIETDFKQ3rIvXSsvI4ynI
D5V0rmeCBH/F3phJ2DjLUUIAGkv22tAJtJN25/cvUgO47EQkOG7kSnwP77uIwBFmDwm+OWuk1p4J
uyti+8hiT9QrsYcHJQuVn7YNHZiEUEI+2+6PRVdFNq+qY3CEVUcRifTBpqTFJSWnZOo0R+UREg5t
/4e1OPVPo3+Tk61GLDwkiSaw+fDhuaCoYe5Mov6vLZJ+TgNJhijAaw/pFGJOi5rHexEM0EXQ0Evr
t5lZVkuLHQSytAI0amM5A110M7hkWb6xjLkBPXHpBDOumjeHdQJvaVzXNQjvKDrLW6pTZyd/pnmy
SiyYGx8aREBprsj75cSnQqPNUX8h27z0SlQHaXjYQCS7vTQ5UiKdiluABEHD2huFsQElvw77X7Pt
ILgG34sigmMh6l5RQwYJ4uzGAXduBGdjGnhy5pUc6iBYqRRSJArutttuU96EPBBupDI/Ox26BDHa
Sy5h8iH/JRUK+uSkuBd5JL79MnJIy4HBzcrRPZHisib+De5ya8nKs/MHNb5hn0eHf+r+MCXaakVz
0ciElCSUZckZK6tBLrcmNx/1iDlovOY9EUmVgWYam7UnMY5bPgjNLuRuJXDQbQsA+htnk93EpqJB
6aD+6U/3BqF67oP1UIRfM1o6g6muNE5KUgFmKMDANxTqSbKRy2cF5mF6Ma23zPEWvMecNl0VAxyW
s69O1tKhkfcna1ROAmmy0QjkJ6WJJ4uYlQ3JZE2z8d+JJHBd3pVN+dyFylF6hVyKQUnaF+mKfhQT
CXJSY6krBtr47BfOgkjH5uHphe989P8TsM7LpRPV4DFk8cJI0MF67SIQkw5gbLIbySeo4k0+xkdh
pomfchgwbQCbc6sLZJ6IVHqaQ6b6dnE1SzimOVNd1DAlycDaasdzsyjuqF1ato10m0paZt3e7Inb
wVZEFZD5v3m6zdAPDhupNUsLx1FpUMnBSpw9cdzQJE0avFeydWmDv+LT5VyFp7JgsA61A2lknr+c
T4avTa8SG3mBcIi1FQ7TePekxqebkunYfoXfeZaeDX2cQfbn+WuD5gTyLh7A036tGvrSC7qbMehX
t4HNLzhry+XU8JrCRbiFfBwSSIHtwyLuIlikoK7cEnxU6yAl4cJOsVIUnfwofO0pKZw0vw1e0gOm
dOPHZNvTu6v3OeaITnHBTbTZ2XV1JTmkCRS19y4LCL0R6UI1bVCgXsdJdp5q2ipClkBej6mU9cjS
aD+A2Fn0OZMZSeBkQY1Wc5iReCSS2LPyaVMFN3r7lpQOD0JM4/RtSXeorzMyH0Bw0TDRwEDc0teH
lWPitYbLVBHQGAznl1TN4Syg/2MF7U0a8wPzA21UtgS3W4cMmd03Z9ltUjiCv/+rUYTIkPG/n58O
WpxcVWV4hcCEgFFXv3ue99m7MJpsuvxh/S2FlqL5RzuODgDzaSQY27FNTkHlvOXoYixV66I22gml
/P1IV3O0MWAYq71F0wHs4SVwis/SHJ5eEx6CuF9J6i9FS0qi5TrNrZ7QQ2hH5YDQxFb+cio13IJs
7RFGNINqu7mFzF4kGpEOH23Cs43d9gvD57ui0mMhLADFQ1g1LCqgK2O80FTkK5KkzpZTikg8dBio
gGGEODGVDd9gI5o2g67FrWc7uowB82FEKz6wXoequrYe5rVzekd27SCvtRhmsKWmqAz251LLLoxt
LnhyYyPU741+jLZ+oMKCqEhmLVPYkFZsnjmCxlVr1/o9ybJrXzQIUmQUzVPSu/dE0crvAA1sWPYK
XU56ckgfJhSyId32FCk3FL5RlUo1ZT2EiFgpaQF50HxvovgxkHuoAKigysDfjEZMNmlSQGa4ZA2J
mzQdxzoH9ECzZaKAa119V6a4cya8STkrC0cHp+SXL//KNG2UtbL0G6SdyLFe5NDreo8mWU+FAzYD
OvUwIdxq5oHGMpuadZFAa6koJnVbndc4GN0NpX/ikwp+OkUxTiMRQ08JSnudnbi4fje0Jh2PADxH
V+EqnKaI0ATw1hUQe1rqrZGqRkyK6jSefpsA9xmVYcSFVMa9NYPoMUGKmUrl1GSgCjUatzfD89ee
UmynLrRvJePKpZpVFih028NYyGXIiEljP+C5Xgz2zBBGvahu/9IP3ZuM8/vcuncNhOoRTWCSWmZ4
2M0gmfuo9U7IJ92MdZGOMqbvsjxIVgaj/fEiPYOKAL7deKLQRhDFwxqdS4mZnYsQcpOtPLBrPrQg
OZSk3Tjk94EqO5oGHGiFKN+9FmTdaPFClwGO2YOjMEiF9e6DTjXnPg+6/4oAwjLPhorKDCOHgW08
+QFNr7fUdJGFFxvi5qwahSYuKNE1+RuxXtPQHRVDNgPBrmItZzT5DcnIOiQ17GHLkBCZsQx8YLmC
BpobrCMIyHU+gjvXV7pVvlHU5xVqUKOqvKvduCq8b7kwNXgvyfo4SYfwVboBCIlgRtH86anj8tyC
dBZixweWaWpiVoixLzhA8X4GadLg0ggBE+Roi/cdKXDq3jpgPwjWUsAVCzW0WUUbRs3gn5DoRAky
mbOXXKTkc84Q+WiXZdliisNtyggICtChYh7lN08HxRGTAlkajdIT4yckTzKZFcgXYDJ+GnkZJcIJ
8s/kIeTYbfdW8AwdtJrSPoR8E2KN0SyrfKKTwGvw8WejH1dwyyHdtyYmI81/Bv+uIxNQMdVd1lTz
nIGJEM9ABsms2CZbrRPlhUTAVhUU7+4TVN46LrExrHFE8xYW7R8SlN5+yieTO/SARzHT4nTF1qUA
CEYpJX9Kd77EU1GGu6SwIXYJY/hKQ1IhzZJ/DLpXOVBk6aktPnCvZA9ybsdyJsP261X4b3myy3xw
+I62o2FwsFCPcez2CDb2ncN9rIIzH9oyi5O1kbjTBo1CZvQ4ucfTO0LDK75QbsrOkFUhE5XyKewy
MnzpRzyEsz36t8EavwILMCziURELrbGmLVPHxFRvpso56VQbE2w2eknbjgM6pUfBZ4x0MIwW9kJG
880TZe7xDw7Gn2mpnbs6eVO8/p1KaEzxysEYj7XMZ3pwQzs0M+ik0+/s1twFrxu84hKlw3edpS1l
glyyGvdb8CcgBzlye6fFgpwarH06qOoHnKglyhWQS54+Aw2Sd9my0njO0/HfAqA54gEm4NHSNDf7
4k3Sncz5GFX/DNHllBblHk2QlTx/S2nWWYI4PQ+STspanpRX5vsAjqbUZQ0kyQzKltWjR6/A135A
uF14xV8bNcBFa6XXmeTcZmJq0cJEgkJDkD6ZAQSHr7CIwKW4/S8SNvmuCKG+ZYGZgcmXOAgRSGXA
lg1YpFXl7OBR7mQCEXDM1bB1/Q60I0RPSQEKpERgXS1VIi8WhfZKtONzT4E1kJ/q7NB7xQmI9WUM
k3/1JKCJdcMSrWl2Bs4JrACp7UhfrAb3OvH6ZJvJepMRW8T5LJNQCUAVes1d12A5T+PPqsytq8N/
TbvvxBkf8kQkZEmkU4HXaOTJtMkSzdmSzsuv92VzaPz2RGNJ9qRdJmxocyPD7rJ8MqbwnPyt7lFu
isOHk8+ARPAQr/tGPkcWShP9rkflTMScy4mdck+chu4yHdl07RQ8Nya9vNmAPkFJvyJggfKvih5f
mVF7dgZMCVlmB5NmmiDc9pz/oJnA+fXes359mmUynEs0xATwOIbbkm9U/lHy6tQd0FWhoxYbUA/Q
OmFc4RF1CJq1jwBwCM28yZzrxOEcVcgF5NUhRRHQ1lJaWvCOyY5kM7DxKJsIurgxkfHRDgqd5gEy
WcTA0YaYFqDf6Cz/zHiX28UBaQnw/fCACE+F6u/ZGPKA0SzCnhhF47KMdjGCdxmRujCc3aBZv/MU
udyK6ATTmvAZ12C3ZvunqjAF6MMtTayNyw6figIxv/oR6/YanXeAPV5lrfEIZ3xv/KpCCy8KZVe6
9S/Frh/agFQXGKdyst4Vff4rMjyh1r87Q7jWiF1xqd8rjN9RoMBZI5wSRHSNbm/5+ElXK2mn5na3
mVIV6G4Jcy2FZaMVGzVR75o5U2hYJwYtuKCX+5QArZNqNUb0Qbnk+OpaUbVdXLXInEmgmYKtnLlw
ZbYVMngE9J3Tm9+hSqXBKiyIDozn/h1vAtAaG8XcuDzjdRl6e5ed7MXRCM4NcS/O4Ej8Ll17M5jV
QbFRR5YyRgKlTKXlaJatUJFWNcWAEYuxqyaw+gMfnNu/HJH+Gr34R1ZO0aMmMxSVg4XlsHAH6wHM
IFJi494Ev+jYrhs0UGgr7AwE/06RP3x2bn7yA5DlFao1Td2ds8Zdyktq8nhHQJFsRJoymLttWDcY
XUpQoCgMIFnZqXnEJ2Mr52uBWSngdeVLK3N6snlJe9gD8abR0VPoBDde8mbncIM5dKRiZR2BqUEg
HJyR4a7UAOQo/12b1aZhi9HVhCgXLeXMRE/tU2bqkmLKwEL2bk87AuWJTc5/l953bOoIIuGz2N+l
jcdLtxwfez4mqCzWyDKuchNtfHZQOC0r46KUFzPh40Ea0FuIQ71djbZ1j5Qc+dDirjG1sLV+XA3S
KAd7SMvQBw4md6rp/TGb4L7pxl51yBRNpDBjl4G8wYE4QDXkSQAhZj+awa+oxylyMowNgT+acmAV
H3JZUwKLhQIhaVWgL6VAmnLqtBYNMUSKFzV9bYketBMlh5Zw5vMmfLvCp4O4aM0nxi4TzWfJVayO
qTANGTGXcKOvvkdhMfcTlFdU79XWQRoEubspu+4vxqsI69Y4+Wo2eGPsCTLoumg6lXRiGeave9VZ
l6zFpIgopyEH/hqL2HzpQLe09JSg+wKlnrF7QjWQl5fGTO9xlAyD6WDGXC/yK6banSedA6jED2Wb
C3q16DRhHAc4z/nNR1JiAG052jZMmosDkGcEseE00ynF1XEmI+cEPwxWCoXGZvppRyYUNbCMREM8
BDYcdfbBiNKf3PW6NQr6LdIRsC0bgCBeZ27tLsoeoeqgfAsWPGUefNQnRQMBAv5Q6R5IGy3VHupJ
2yFwXkftT8Wxw/nwoprpnyoZwQXjhNAYUGqN8lEb5lPJ0ouvWjwooOZ4PmvdBv5pwuvJo7vZNLuu
wRrJq5//4+i8tiPFoSj6RawFSCB4rZxsl8vZL6x2ImcRv34289QzPT3uKoJ0de85+4iYcJCmEQS4
zebGhf8IapggnECGKDAs/0GARV+21IYDx74uOn2VrHdT4KTrGTz0qh6JZsTNV4Y9+aX+g8XZxWQT
l4s2wy79O5vn2mUdd2R/in0MQ5797BTVha4VO0hAq9JMBotleXZXWeX3m1IgGzbm9lhY7Tvg8+Oy
kwuzf6BIOYfuuKeHtG5l/vi/uBe87Ry6Z0beQMZmSuyu27Dukb/VodGeSPmQYt+LnBUW9goPY9ff
DKv7KHA2OgPd5jzeedTNBEydeVp3lmJ2Cdwp8IuD03Uf6Alxm8zn3ov/ZES7EE8Tbw89Zz5FKZes
iCmhDNP2JxJn5Ago+Z0B2cHyvJSmRy+k/iCFAYNhgXov+S3L4UlQ1uBj2Sx3IIL2LMbwX50jwHXq
xySSKKyGt37yFWo4XKY2H8lzeAgiC8Mg87S+CmdsPATG4hzGnH6ZW/VvUva5S7NranP16HWsqCN+
Oh8DVlY9gSX+WI4ATWJxgpohKfLux0v+jFKn5eX0yceUQfFKxQTsiXN/QuhCT4xAlY7/P/pWJp94
7LalETyFIroK8onqBur5MtnSZHWTQ3PM+btDKoawF9/piEQ5b1gigRozu2s2nUPiWr0UzJl98GUJ
FKaZ12Y97Gaq3SAbtqNZ7VH+gxtjkDGjTcG3/bYcWaKEo6gTH0KMVi4Pksdr1Rgc9Yr5xavVBp5m
sIq97DtBTxNUwU8BJqwEZWtR0Y5981zX4dUA2U0znXqHtUf/X8zMlBRO9OrESH/M8aqqmCp/17YD
rWO9xYf+mNPytwm7b0hoD9oNTT585HRYmq3t4pzOfmGTE/5jblIfiExa0DVo+1WApBEKGXcUEI6B
3noRQOCvAbaXrG3rvejri2SUo7SJHtmf7oaxwE5lHXWsgEJEJZDHUtzb9fDLw8edB5qmJsx99DXC
bZRGV8WQsqtrpiyICzjNwH8PVq7RM+zh7APnfGtyi2Uv/pBg8wZLHC8T47/SFfvSJfMy5s6Ew2K4
8kC5+AA0pjj4sFIDa4T9oerhAG55DWXhWuPjcHuIGH5AZdkhXm0paxuvo+8aORwApveZMKdedf6+
XqZeNAng9f9yxI0BE9dvNIs3AUFDXPagnzbtSDuJ8t9ly7SRbbjqsBCvGYnBWHMRmbTnAGBF43qr
mtNW4OwHZik5OuLl7+X7khy9sUx3NXafS4LZWprNW+gSjeijPlr+rAruY14jYeoHagBMw+eR363Z
xuCkbromgkxTw2r2clz8SIQz7zDKYBuqF2scaQ52PzlH9KA2b1ni3vqQdiWpo1EttnVjQ6sL//nQ
YIhsCFZVR9uENjot36QHUQNnfz0RXagULJhQriTmjpjNLMZlmQqH5BKOx6ULR3giWCVNt9EE67yk
s84zyeGsoQsQDClhxbSmOQU1nGCb5pJ2et8ZzjsxlAg1TlxJY5R/+JjRHPeXJOz2rdGcBkX/f5kB
sekgouCX5TDCLz3temogT3gQIbw17BWQgSHcqHk7LyJhJ9mAggNtlG584HFLncL6WNMoADdKVcVO
xoVkqwGDQ0QURVVUFR1dOZAKHE5s5kDLa9oTZr8UB2UbwyHLOnWXVj2Ncg8WklNcMFpwIa3nSkNZ
5Cghberc4McCHGwkzntFAW4iSirkoFnMp509jWfa2zvXTUjlbGE5UHuPw9Wv2qvXMLhuAm9jsf9q
wPmgT6wHa8GQdGNLJzrbCiZ2Fa2QLNcXDfZTGxxpm6k+1n57GDxYdINF6w9RKpN5PrP3EyPvssz4
kUu1TBTyavqYe+PQwhFl253WPqmwSdJcPWzrKy4ckQcfM5OF+oOrEyawqgXeL0SfVHhManeSvY5L
RxH7XHLQHUdIFYVZZ+taEXRQ5y/2FF+WJQqf7i1mjQsSd5XO4WXZDLxRXmQWnRIpTujH9lkj0n1P
xEJneLgVedH06B8m2mcgOw+iy9BgsaUmi07O9Eb2SA4kjXrUiALAeV0tVGSOMd4SJutpZ3077bz1
2+FesTlrj9Iwro8BXYWwSZirc5DyusvEhXHDBuoFZuMk1pfARReBftYCSpNQ/YxduTXGIeeFRyNa
H+HsY2ABENMd1TgALKNyLbqz4wSbPiMUrwuJlLFOtbRf2U3ffXZcz3MvbaeOtXqKbDBDGW0KlEon
L2EXrSLKzcB8FzauLD+7cJP3rk1yAN6wTT01dybnWm05zM0GsrKQ/dNk4nKydiZoQ3ip48L/HGnq
8JgOlnUxueg6BxRGRQDxbk1b4F9e1aul3F6KCLOzjgLTFhgqdhjja+yQqWDeIdoD1Vk0rtAenMhZ
2E8LMjd8bcdp38+YKypeVLPP31qYu/gnNhnPVY9iTFt4Aphqdrrd5USfqbr9qEoYSzbiHITk3LXc
2sLpXxpz3zmw2Lbv/83Zp8Avu6wCTtB/pLN4DD3xHurkmRfH4shQOAS+TlX2gnc02bjVm3Q56dnS
fsZzt5ZWvBuoOLgPtAIAstDapPOmwvTcT2CloJRhYVDB+MZN43GHvbE1+RbLucDn+IA398wfoHHn
sDQHdESLwN2ajYBPIO+KcHq06JtcS77YNHnosNR7Wk7nsqu676hGckDq2l7SrVxaLIZwYspiIPFs
hZvZjcqLz9F+nQ84P9xX+C2UVahyTeu9Mo0GDwvYGaYEy4HHcMong+qa2X1YffV6KnaucECdqII4
TGN6wsHDzjZ+WZ1VkrOYftZIQCPEAR2Hw6b/WV4rkP27lPUOaf8kfXchZn3UaX2oWT86ufQX7Hy8
EapH1HOlF+YtT5icu19jsDaeUHtZq3PDEpLzgq9yJA6EerDm2brU/xe2JOPh9h/dh7Q2fonJ+RKq
+JcM2ffIsc9u5DpFPzMLOiR+BkGRW6g6uA+hAUKEph+HqTFQ9OwySY0WTcecSu5WiXa6Nb29VYMl
d1OYPBiQqCAvjziO7a3fi8sSkJ6qL7IP/9mAMDcZp+8NseDmgZQ9feg9TCI2av/PPrbiT1t2yXGe
EwNGpMuoQRH5zfM2GPNDKtlx9f9iXSQMHi4pb0BLGM4EJYaQyJCSDRArumFhfSUkLzus3cuzb6bh
EWQlfWFCWm11F7q474JrYIC3BKNS+s1HNUJWr92i347BI8Q+pNoMO2BkvgHF/jbb+lyo6lzXw+Po
UdBYnNK3WLW/JcTvZmQ2ZomBrwIOwDAQnXrSGXbkM33FyKkhE1+i3o8eqLr2+Kq+ncZJ9l1XgBmg
cx2orljDsD5jLDoCmqPHwKPQIlLdhUaxZdkZ6ZE1RzJoSJLSHs8s+ISVRuxoo2kKx4w9zroMU3Yk
kOzRHtienKFR1C9ygabyCi8Vj5IeFDmjuE/6jlSKLPusFVBvc751GpJCoegwdEVSEYY33o+Vd6pm
u2dQZYp15hTPqQ8P0cVOeqtzdmSzdZ9HjCiZrZ8Kx/mK+6rfBUHALCGGW61vyzXH+bFkXjYdMVDG
O2l7FD8BMHgSZIifMQsE4TZ1M/b1MGysjdG2auNmBXs11FxIH+iuWcAaoT9Ht0KSwJrrDsiOPaYM
GaZfXdS7HC8aEhGgF2b11bg1eGve1LHO0PdXsM9pln0Wcrym4GmjgfFf2/OiB3rZOGJjP9Ouundg
4KMCx+rL+2ePIyL5aaCr5r8Enj+ug8gDcdMY/jEEnb6t+yEGkkP7aPK7q+14pzlL7yzZ0YCEqxkz
KsZU5W8HD6A0MItqulQdyycY9Bcj4mU1ydsdNSYJ7ZCX4XnvVTY/xlm8Gbv0Q5XJzR5QERf1b+jp
TZWXl0LCvJtG98A9SGjpgz+FDH+GnblJx6X+smFs4vFiyhetLNVHr/6U8BFDZh3cvbLmlFjuXOjx
KI5QrARArDiFh6+m6vbsA0i/k4tTu7sEI55DI70bp5OX+nQ35pPb5HtTpJ/ZAHbfdLID5tYtjIhd
mThv0NqZqM/Zc1oUJKsVj7D193Ps/QtMfZjL6Ts0rFPupNtqtPBAIdaT3ks8Yd+hXKors1wPXtju
gql4mhWtNKcOf7NYwW40LIQTZfsa2BgUS/fMrMc+SKfDzF+6bPia2nqObSrhoW3uGMw9Zc6I/crp
rhOZBAiDeTgtov1qb2CRr9Jd2cw//rhoyBjFwM2UyYaz7zkxWubCMDPtVrB6TRADW9rFqTM+dHb3
FgUVjqXsOavL4kTDkgMsLZvBxMqH5rrfiGDEulPvAoe4NhqOWAvpGK9DLY/d8ocYNm8qyfFgrOhg
pVYK56osP7oxKcDymoclLutkosj9VFwSX7W43sj/IDWMlw9gr2z7J4NQBAVfa6Xg1rrm9IK3/sG2
nCvZ3BzfuCC7UHQMlMPhV03gF0XDxcFEuBcBB6BWuJ/ZLO/mhGe0SRmRgno6hyTm3feokFA7s0Kr
cb7EE6tabBnnZhBPk0q/VWEh+g4Rl40NMNoe0xpIZuyQfdofksC1dj5Gje+w1ejvpdUSrz7Tf/VG
9ceE7dkm6fbI8bri4MnC3Ac+GJ+SZhZBNBtyD82VLtSwiXrw1s74PunC2jelZEjNG4sHHxG3JyrN
o+kdW8hqcVxdkTsmO6eYljh1ScAy9lFrnrBjkdhGlFqpsFoaTAthqt3pnpjNhhidVKvfLAn+VGcf
Pdn+mBkjTHY9FcT0L9Kwf+yBOhpkyqxMnJ5x2EdbMiBvujD3Dtr7jc5RW6ZoPvHMsyvi7OloEw6l
n5zI3YgvlUmxHBJOuImU/5cC8HJqKtAJLz1sFbykBOJeraq+d03nSbYxF67ExJi5Ls3xUkaHduKF
qQQJwBwKWUED3zzoqGRkEZCDrUe4bxXvMtmsKPnDIDgrL39VIZizxgGgO3i3qrZ/bM/1r7Mfi/s2
65aZh76vK3F1xrnc0bu6ljCYV6FP953VJxC0JTsVusR+eSi74ZLh9K/IEFI/YzQ8LwIErCrFug8l
1foEuXse1f9OSbeyoIjP5mtQzHhJKM45ezPJodYN26pYoL/rVk/+ajYgJWemfa3KpVqJ82EllbyO
IvpIxm4f+O20bgt9qwiVOTtZz8btVcNK+xNEyNbD01HfDF/+Gqp5FK54KB2OXSVgn5XQY7uiTriI
wT3MCUK8sQr3Y1UiFhcTvH7Ph7OinL1ms6iATP6vigJCamhjX+vpAmHu4mpASYXGVSyHNREnxxkh
pPSgtTUszVhO120bA6wpIQsRpseAvhm+Jq/fRUHI+DM+FRiypQOzzUrkhqjDBz8yd32ffSxTRoOa
N3NkS/tr3Hile1UmRydLtc63ioznNDfZHgBwmQxapO/z/ED+LQKyxJ1fMxl/U4POW0xYVKSe4Ljc
aKlUW0MlyT1iMLioNadNia2wTYkMyffobY7CYXEKNCHb5Xry4+w0lg5vCsb4o9dT7IuSJY1HI3on
hqTkhMRs2xe9daBwDDjbpx+xpOWnVHJkNL5Son/y8+oczDjaU0GyZ67fh8ClcWkTMp/p8F9GNmmX
CxLZyhtbBB+rz88DU4RV0aYP8BE57WXW2TfIyvX97yIGfx3TATKW0qYFTZfnBg13f/4wBehIvBCL
VpKZarPgKBCluPZb7pWkJvcbBGHsfNXZyouzLotrYzsYHj1DA8X2rVNWFXcWo2tJBu7WI+yGMrS9
NIKBj8scWTTJdbaJyuYRxUJc/+XDeEey4rMFojJLDKa4IcWflxnJsxXbNChy3tLyTOPE0zQZBGEU
LQoP9E2UpfocpIsptHxkEglIbeRMPFyayvlTYa/YWeqnWBQzST8suh289alxzhQubG/IfEsiPlfK
wxiZEnNVqXSbWZwRLJNchbpJgVlJzhZAQ0yUmvCktQaMZ2bhJ72HMxvVXyk0h+T8FBn14/LTMxIt
3MG9D2V7iiPKL0GXSY4mwo/8mAKsDuYJPwij6MJoHmU1PdXL91n+Vy1SQy/0aEIebFSxBltGbTvP
YwzRg4nLIyvPK6YydD0DjtPxkJXOxgn9k52yPmmER1XC7Kht/5YUyK1Nuk4TfleIfFL2oNWo6itO
PbRcQ7aPQ7LGllWEhNhVmUcvQ5s/FMr+V6YNaebNdsSOT1JPhsur/4ZQgK7Cn499Ol0Wa8ny7VvX
O6nceHMIw/z/tibsq2WoujXWWTYMizLdKTaGPdFNau+04VxE6d3NAwCvwh02onKqH+ad9osba4Ab
2ejsgadVJ1pXqBQTjS+gTvpd0gvv0iU9hK4pZ4YZtKOZ0WYmfm4TB9repy4oa3AJ4PgsxRHLgvzW
0lEn2NUjijhJ/wr8++S01fLSFWSAW7KBmTQan+ZMHyu1fLnxrQbKRNIzFrRnhNeRJDRAAMDtIv0S
9n4A45EuZGMOv/ngpacxljgnCm1s7SLt19ZsNRtQSP1XmBYe/KRsME4eQiZvlWGs2Of9QHKnLUva
D6i8TFKNH/1EJbdYxVBKQAH3JzUU6qVqaZAOQYM9O6qCCe1+V4UHUJXlTrhMGTIZxScOZRijh966
GhNDafCKnL8bd3qxc8c+tDHrKEIA/WwzkikbKlUz17TsiHOPqgcn+AWQhJGqORE30UneVaD5wloZ
QC3H9m6wj+MYbY0kIZhm0fjh0HBWpWE8l/JDj+V7kX8s/wF66XH5L1kUASYy3JfSB1mHoIgp5YJT
yIp8cUGCp/5XMeGPAQSn/Gs5vNby3alIfeuDL2+Z/ReIOOVmRMdSnPyk+Q0JGLe4e1jJl1UkEie/
OS8emuXfKtQYAs2dixrMD5BMuru8eNHQOlrD3yGHMvDaFdUdnpmBSniOjimUliKwdrimpuFlBKPk
6j+CYjmbvHfgbhS68YGGgbRulo2A2H0aO2OfRX+uRRKx+HRQDdhWi8Ps6NX11m0DuiFomxobz0pN
z4J+/6Celw/Il7Oy5isqmjOiE00GSILIN8rAj3nBqpTvaNotPnxOM8wjXBx1SqyhtbRUwCXpEvwt
JJqtyZN8GjISd1ss7Gb2YaKt4+6k7CV5FD3nHZ1oD71A8DjxFWGh8cjzjuMxFGCK8k8fcizmIXBl
KTrYRYKFqfxDWCQJFiebi8iFU5688TPtBmDsBFLWgzEm6j1/oB+sfTr5iwZu+VD80knozN2JRQm3
5tFO3eUHmNXiK3MYhzQn1ZZXm8qySREaghvetjW/0X+NxOgsl68g4aDOf1GO2xP9S0Zg5E6xN0LI
qOh6L2KE4c1blFbR0kPmhnKL+HcMaJSGFM7zF57IA4eL9eKHWbxW1OX3UXFL3OLGae0II5Sdpjr1
tT5Ouj9gOPga4+gwFnLHXW2Ni+0/lyMwgeJUtgW+IMau7rOOQHndzwPGdLXjE/Jllx2HUK+dJZj2
ALGy6VeA00F6rdUalu+64iJjgJtEvl5eFMf+8Qb5xBUp2HRpFK0js3sYxI9XGOhk6u1gQlouTuZw
zRl88OfYrYlTqDghdpgQabjL1EYd6pf7Xvkm0/GjoIVW8teUsebE/ugbwKGo3kl0S56kAd+9jBm4
PLTsVDZtSR4jXrq4QYYfAJDi/Gt+FJidDOs3965Omq8DOje9ZQFXKepDr3WO2wjva+HWw9oLaXz6
VYxX79PmOy4vt9nJjUX0MemqKyBM6yb/Xb6dRZRcjZA8A+l50m2+0/5nl1cbG0e+JJShzNN9ReZW
Rz4ADwv3x2uM+9B8WX7m8gvEBNm6ezKWwQ6jvmVMEHXcRGt5u9oCnoL1W1NSLZ9jWVxA+n2wPujl
E9eV/TJH8E5r9WiOTNznJ4yslqTvi0LAq6Zjy/+ZNuV++Wu4z8viwh+iqx1PzZ7GKZmuzfJYczcI
g4Q9Zh4SAUNGswcu37gtAeBWb30V7JWILvyIuQjwDBKl0rx2VUDTZ7c8sJ41Iww8YTOi9/67vA+x
FY2Ar4LbEo93mGH2tylGALiZpbGNU8kZrQrfF+FZlJp7E6aeOZY4dXi2RF/tx7n6tZL5NY67rylC
CizIl4Gi7HwapHSCMz203bw1iuwhnpS/xzksyam0ffwkeGkiF5w36ZFm7Z+LqnZPDMW2C4LGIT7D
LOdXSg/e6o4fiyaFsF70+QHNza5+iXMTHRDpGZ5ghlDY722Apyul6ReYqEnFgEZcn2N2erQV8AfE
zzSiM6y8Y5Tw2k/2VyK6awr0Ok8THBBMH63ugcCMlbA72txwviYLLmb11zvoXYyhAa6GsXhULifM
PDg3lt4Q9L4b0JC4qvuHzCU6d27CxpO6WBW4/ASfcoTYjyJhVuaUL1TITNvrmb4HeV66zjnwdhen
5TwSz8nWihREtFo7+7n3GDBnG4G5Na9N62SUUCqM8UuCiWdreo2Ibgx0gawJtpJPxhNxBtHaGrE0
Q608keh9MgmdnOmVmgJK0gStzACOXPEyVfOl08Yz+zGsF8rMoT9WU3gYmnDbVXgi6/FiGQzqjfZQ
9eQr+2rcy7lS54E6po2l+VgwOpkSg/0JJV5QP7ZG9NNpSp9lIy1pOCNCO2URy1HaMSNhdJG483ku
4/08Ziel5ycxA5VygusSul6A962NGJIIjTwPjbkxg99ldZdcmIHe0sFqLWhaAP7wrBYfDh96hmvi
O/46nrrzPKfbyYSD6OnmSUiH9kk3/cNT8m1HHuMfvYYIfByd5qFx0nsVWi9V32xNJsWMEmwsTOwU
XvHs+f2zzPtzgoTdNBhVYGpatYH5GFrDsedWgiRcFzHhvyaYJ7NNfoVVnFVYE2CJ6rEMimFXGx8a
oig6J+etrlkFzMzs8Pd0/ONcUZPR1JZk7wIipy8MnjbdDRx/XQKk/Yk0yo45Qx+wBYLue06A/46+
88gB629QyeLS8xuOX8m5jt7cIEDW2mS3oGuOOu3uWys+NI29MTtx5LZjx8GtNAZno28uWiGsw/p5
CFI6BgPGCO7aLqwWOXnyqqzoPBuhh204Li5+V2Ug4kjIapZn2cjz+uDbzpeW3l0YEqMRt8gkEyaE
YqIy1Bqbj+Fwdsm5jbYzPJYaRZ5THrhdL3DrQd6OzaZV1R7LwKqnaq1DlFf10JyLlDU8LOgO4yQ3
Ua9YWwqPrRQJxw3tgBbRz9YwEusz/FXCfDagZMnZ2qNj0euI1J0GMuo6sybs0FN+nsfhAS80dDoj
i979qQTioPfBtIg3aih3GEAG5G2CiF7nVYn2URALe6pgzKrerQ8pcUXY/yGi2LDoGet5sPVE/k7D
eqfj6lsOAVhTXvqAwQDIyobckdxB8JOj8iU72IlthLjRncfQK03sCvsxDrsayR5hP3QFsG4kARkl
YvJuTtw2e6RmPLsu6fPIw1K8lXP0YHlUjpMDvanf1v54c6vqmvGkWN1b15bv6TgdQgdYJHUabBrv
mAzDs0Iqi2fioU8cjih0tmZ301Uj3HLAx7CFRn5fC+fk28OpSeNL3y1yfY9se6Sp7uAdHKffdBat
WREbp8CSpHMa5Sn37f3kiu/J6UBUJskXZ2PUnF3/MIXOj+8SwdQPAO48W/CY2MHVzeVbpxncAxfc
MsI4tKVzS+1xH0fek4yG8xgwHjPN56gJdiRr34EdpHNAL7FC9dfbDPWXZyjM69/BIjK6zjamhnVs
B6hQYdE1qFPDCYdLedRNfRHu9Oi76m6W3aOO/FefFnFW+qeeVXuIkxcDcYlJtUPYL3WThSo2wn43
AzZ06+4V5dmpprvtduGaQA5mb+I8s0SuZSq8HffHWFlkdOBbIUDK6dC4j+lfnld0LIzoizHDp6rs
7lBxTO0FUAl+lEdAJgsn8mljk4TWhYhfBiUpvZ+u+sZto+9VxFyHYK4Xf1H9g18sn2MA9ivTBFkj
UglAqOKAGFTDsTHac9mgOJzimkmFo1rc50sClA6+nSmgDGS2jkMHD3K9JJfMKuvvpjGpNkGT/1n1
8DPG1QXrKAkrYw9b1/UmirD/MxS20hbDj3Sks+Fmh5hSZ+epUAYqV9kwfxa6JW2zoc1XT/OOZqcL
2LGvt32N9rgeFEOchIxW01B62xGwvoVLMD+EmcFEsasiKvyuf8uyyjiHFXtI2/pHXQXntq33XtWS
eObsioDFFSnke6HBzGi6ZIIXnWyJA8EwJ7xg5ypzERwMyT6RrAm2rOu9D7MPNI5BeEfuoOeM3eeM
CYNWxUfYYKcspPU4VyluRRtisZRwaWjQWgLcnF3AGp48jvlR6t+atERVVJZwR9vyIbYLifhuxlmV
fc5Tx5vlBfbeast6G6bujaA0wB1mszLK5J8NDQGEUwflaGpaWiMNs2yA6MLWkIWX9vuoz3kuH+zW
/MlhBoRefhcm0I4ZEgzrSpMR1DCuMBuKj3w610FzxvCI/A3dWrMfyHHfNrrD/Bq4F95stHSEHpX6
3Vf+rURSodP8Af3A3VykTMfbOkJY5Rk/czu+K15C7LpbNyuJIe0wudREnqp84ZG377LyHIbj7ZVz
+MJ/uKNT8Gg0BHqzJOLxuGoDY/w8f9D8vm9NiEUlaUbrebCxQkbtzuYT6wnEKwkNJ6PDXCogialQ
kdmL9wENyHeu2Cs85FQ87P+qSP6Leia6WdU9NmTgxf3w21rGfanrjsdXhjTiQSt6DCsZERQZLkii
kVwAf6lu7v2aDo+AkNKZG/zf2wXX7s75OsR3Gmj1SVL4qbYZeEWBx6MIiR00657o+PME5W05/kiv
ek2yFj4JgUJ9T285S3c0itr9OFQGygcoja4hjkZbEwpB8UExQfGBW62S3jZnABSnOWMvmplW+iIo
M0kfu6fgnd9Ifv4Y2uBDuXl+6OaS4erIRDujHeYqj43Ffw3G4jtBWOkXPR2O5Hk0Ws7Q6pBpaOGl
QdwQ3Y1KOCQOk1HDxEfdmoVe1WXyEgxdthes1fA5jE+Q0t1OxPQdJpsWL0Dj5zoVO+XSFnbylHDe
Zt8NRK4K/5ia08abuudGjYwPiltkEeOQt2S3z03ykhkslwNUDbD/vNSKjNC2RBbvAkyRiBZ7j7RL
Ybtyz+joZph65yR9uA+o+dBtTRttmLe2bpZ+QH8IxXwXR+WVJINn8iWucdY+qCC92QTZdiVGk5km
qDF1/P0mZCGPe0eOJFzB4SQc3IpL5ADg9i3AburgfMZl2aHVRSNIp6xPxgv4zk+fa9DK7KOc2wfb
zL5NKNAgjeHrWRE7MzRSg3HZwICRKYeB38tRzdEkbvhLYenlRRxQzFvNvc2HNCNyZRcNiYpuIa97
y6siWHEqpz2k1KiBaWHdiPEAyrQ8LBGksW/dlBxPcejvDCasR5NzOv7RF83i5BKu06fknI0OIYqW
j/RZHjpn/pOIj3l06UtLF9nfgpgQ2bmIox/Hwc9QOumEPEzQ0MN3pW1Wzb6nm+14eGiIs0AQiniI
z2NO4V3upkczouUPKsniMbcOdKbp149Mh8jzWLVtgEVowJeiAvChGRGcmB9eRwPTTznsp5JXghds
ihssaPZTZlACzR3AJ2tW6zxPaPKJnnyocmD+iQCgttfsDZvcAr7rhfqgjE5upYuUG00YgTutu5gj
1RuHBYY6g3sacDMWQ8bIJ8NPScl7MPrxwzM1o1dlIjAf7nSkt4z/d5YkQbxvGcMidkrN1y5HZhMv
+XOz86FTXaCVQzJlkA88JdcQ9ne41JF+Yowb6cXPUe49YM94zGXJN/IklM+Rk/FU0FkHW6jXPpWX
nOt4PYUme6NRmxtVA4AvwW0fonwB+QpkI+yGrkNsrFG7wcG0xuyL4xL+MVI4WXWlAbgjxDFpWse2
Fbuc9xWkIbHTINk6rNpRPF0M0TzkhflUTzRK5uA4RuoQqeyAUuAJjScnDkEyMMmsu5ZTFRL6dusA
OvZKb6drVJntQCJv1N+l4fwc8UVFF52rZtGhYEaLJC2OCW3pbL3wNK7jJt90oiUjcRze8pmXhBSI
pBUHX3Rbi4qim8MHwOH1U4+aAasQDOSFyxWGuFFaYARJXZ6rxZ0lgmw7NUzInFRcM8M6xk6AzEgd
xyRYCX/aVaZpMCmUmEHxqFD2M8pK4ng/TZj7k1KMOHqS++XhLFOX1B9aUROKzSRDpLj8w4RY3OQm
Ig47i4HRSx56O9G03qbt50PdTfeocDWpX7JHNtKcmUn8eCr+yHKkN8VoHBKqOBy2gk48Lb0wTltC
bj3IH40Rb8MQPWmYtAzsoZturSFLOORXTyYroiQtIUnrkf7+gl+utJBbP1TMKwo6J2Y+T1zP8SmJ
pyc/DhlBDy9N4T2LuT+PcCfZpMTZpg6uDfnrkkYPnIlaL7HqVas5j7UR65Lv/MsshCudbd5n0toq
2viQ11c+2q02x/+q2c6q/sbEHParf/F8Dx2QtYt7az8G5KK5ZQ2D0zUGJOdhdlaDwRCrYXKSzy6H
xrx9bQsTgKyHJHwMys+EOLxhTB57DjRLNs+DkOQGkx8C7L+O1C+NvL9oafR4/K1pEf4YHabFVjz4
vIuJN7+YXmnfFwkdfgYbxSK9INE5QwGYMmqsIvUXT/RUy8W66pSvDB2APypNBwgAG7zq3WzmO5U1
19J1mEBBkuB4hO7G7W/wsd8g+xNdY77Klve3BnGcj1R6c3gT1XiSZWJv0iB1PiqXuixs5jtbomMs
7eg86uxVk9i2DnuWgNrDFW/VhX8MVFWd59SnvcYUZNUq4sascQmzMFa0FQCV2wrbapn/UQrfBNUd
XgG+3H8cnVdz28gaRH8RqoBBnFfmJJISlawXlCzbgwwMMvDr92CfbtVde1cigQn9dZ+WBYNasmlL
GxmZ/EK5+bmimofXcwRUYRGropa1p088aVzwbiYLw8xYrOuYNHSCGtQI8rjBiQUEMisDl4NbZvTe
iSvYl2cPFuALC5V51CyabYXLFiaSN9tvmnuKp8a91zp7hWOYtBTr5ixLbvv2MalQJlo3Pad8j5lW
n4wlUQ+rGeV2aGAHsRvYLJnbJqk/nZFqXdahDBppHu+9eqrpwm2JWFs+kNuZME0mD4OXHKrEf2/h
hIcZ6rwAy7/pF9S0UOObEDMdLJaqh5eM1ZKbfr8NsQi7fU85owXdu4z/8lW8EAOyz6ZjHjHWYHkA
EP1SlRknk1odlRWGYN9oXK10ah6GNPjbSctndDajhVMZjNvWO6rCutVBc2orHKZhRcmq7Ouz7HHw
Jmk20z+DUVUMRwsBLNQx6m44/MuDQe5T3vNZplD+vJdQMCrBnsB0pcE/4xtL3JcLMkD/Mx1FR9f0
KRXBj4MDCeoUpZZh1z4CLpU0knY4Xc0T2/uuU7jdjGhapxGM6N6Jf3wceauGZPG4ECvqVKJ5GqB4
wORkdFStMq+5e5m5R3Ehmeea/2r6OUXikvjz3vB4HZmRBzxdXPDT2GYANGcnQ9IMFM7xzQK1wZ/F
i0ZNrMvSikRRHLuexJbIeXPa4COM8vsUZjv8P2ehol2clpfZx6OZzw6c4RoLZmf3r26EjT2sLW/D
5DoDYsVy4fOZ/MuNqWKb4sYcL3HpOm+PnUtBe2/T/1xaV5XFVNGb7D7YZzNOEXuPmeixNisC1PX4
ZDoKBtZybUwi95VS3X0p5E2r7NrRBwBzBAGg90CLFQzG9gYvykbnfUAnVUNnoEc3dBO7xyzW97Fz
/uWYzyN9talkxBaDqOFw92c7lNiZ+y7cUOSxXpq64qp6VKVk11ySm0FMa7Elf7ndZ5szl3UH5qBE
w9WbwZmkroELjP6esqBzPNvrPBmRlNUbrsnNENQfY5Kf8zFI9kNNeWP3N+/ZOJZlXPydOMl5isFG
JXhdivLSoZf6DCzmPFnFMRwKLetvNzQPtZlupcwP9LMDA7E6epxyG2oBFeGFj8JrYM0ysL2BruKM
TIkP2BHriXCQXmUl/3dZLI0L3vRPl7jtmzy5zqhUMjW+AhfC6YL75unYinwZtIU3pdSdk/qjMNAb
kI3J41rZm8VAk9al53p5jmzC0HQSpmm5ptH0tyZq/o5U+mZFvPC+B5NFWD9Erc4dcbDZXaR7Diwq
ACSCxc9oMR/jbvGwJFBJ4sHqqifkfxs3Nix9wIEdmGGHUUMwNxsQKs/aafaVn188Nf/LiJYx1TQY
RAScp6k5C1L3nRXc1+l2YCIsp+i6fJZRJS9jpLZT+6YVnVt4K4GMPWczPS1ddC/mCdyKBX1vOZ9k
uQUkYGBqgJeU8GR/l1M17pqo/JeGOW8htbsdU1GKobrkx1kMmqySYQ0EJvmFNfVcKmfrc9BfLvVW
ZGxsizEVlSs0i+/NxftPQlNlCNp49nR77ibjA5fI1q8JHWtsRTYNl8aMatM3JypOdwQN3+GKHCwz
xJlAtpGUZtkC+sTzCk3duS4P5FQQFOdMlhvmfhjk37RqmAOjKET2Sy5xPcSg+Plookjum1bgJyZR
lBIXHCb/PCbjjjfsT9Ertn9uNjnlwZ5vUp6H4W4F6gHfEg9Kn1tEwpaENmplYzTMESbnERnRixFo
8Dxa9tzYLYaspQ/0KDSRTCTThmjSeFSBR+Ey23RE0Hi595NdfBUma5dXGTfcLe8d3IVNPtXxBWJ3
TEBf72df4tAJ5nmjcutlqorrAN51oNvEBX4pyByuEUahFQh4PhiwrCwGqOsbLIg48NYOvekbKlvd
Q+/Q9l5bOAhxTn5ZU/jUmhHSd1mYzxFgFaxVdIYUwP85ud9A19IlYRbhxvHrtwIslglTuH3rEaF9
floiWaSXhqcmleuwHOJfWBiwrOJUiHBHrFzhcfdnwXaXpaEFVVc5j7HA9jz6UIGLD4+yBuqWud8A
18AOxNB8gwLPOMxmmFKqW2q+jiG9FOOwpfPtnqA78ZoQ10hvkcLKVSIeiux31dD3npGtN7PkkCTl
dzZZLwoHBJZ55uCLCF77i2wxPFTO4I7F8c2pO+ie/qXyJrQ2jAysRckkd3xg+1T8rTnKt3bxSToB
nZmmYf71By3FZR5/IAOuCvNVGi1gpH9z3GwmJ3zTFLlw0b5accjhpEagVO8sInuyDMT33Sc7gCCL
CsX4I1qVU00Lvb/NGcmmPJG1zVU+vNgE+ZerV1ABGcQv4gTDEmZ4H0b3XBZQG1U/7MLmAS0KSq+K
rkWk7zgimfuXuJIJgoy9/SpryfTeOSyfCM65U8Zb5kL9dOd517D1MX7gUsnXOcT4bkawOhE2rrXA
j71OKm+hhKMaoGbsMt94J6V56/BBcT8n1+xewsRY2AmsTIbPj4qkgCDl83HbDQ6J4quJmz9WQMSz
MkAignk+SSgf5yAomV8qb69D+toFjbiY0fPA2KGNP+nIPIUNdQk9pcpl/UakFgEhOABGgkrsPvuj
d3EL0I75HOd7e66/UtPTb7Om7dszyZxxgs6As6A1ixici27EhkXvUAjm93Xt92t28x8gxl81E2sS
sfYtdQW1KTToNYk6Y0K/OUX2rluvWYlkQm1vO72tXOMpIbaogUOh5iJej364Nlob/S9kmVRNsmc/
3ZRZtWs9z9yLkEWWlJzd1dXODSsOrXxhXmlXYMvrX4GyvsGkbkclKTqSz0k4BETSp1WT9Xu3GPY4
xNdwbhjYkagT/ZtNpiUGotck1d3uMIYYXJPDS0A3rR9Zp6IYjw28Qx4FJlUDl9l0fmKqvta03Db8
OzKcpo3oP1GJ91VFM47w1WuUjU8ut4CgoRdnSbuHlyIMD92yURk4/7RxjvzhqAkw8kgmcN8cmX6L
+cPUWNx6wc2q3OEkWinKLSKN2Ki+lJP+KcbkH4GHFWXPFMyW6bIQVh9Btrx9dHSSjEpuNWZYL25g
yZinNGfA0DvfXrzAIiNNJi0jZggZNd+WVUgIuyGkwJa7nbPs1pgT43pKyBvU/C6FQgEdxzpS3DjS
9dP7GOyA2JjJdyNASRqc+aciOpM9ODeu+lGuses0LvKUAFY7UEldtByrp0tbjbcqNI8uOVgNgWCd
MYdn8b1wx6JroHW3KeffMc/uFgtQ1KXvA2/HKvCTq+rFN+VY4aplOcxreGXJhIeedqGUj6b+3QHa
WvIVXHS49GaOmS/VKK+s93zJUkewQsAVdmzbWNsOPSAal/9c3bv35dFHkn0mVEMPOJ4MCs3WRWW9
2ZTrzJNCpwU/wCzcis1ha/sxtSV1s+1s8Wbl9mGeO9YsKkTMgvaNQk/flZhp8+ufXbx6iw6M9Det
ex6ElbcMKxFDX5I2+VfxpW2ID1urIMheVUMeD7AHGgA/i+821KYx/1l1TJZ1bf8bch6gssAsiqj7
mrhY2vuF3tdrrq44FT0qQSL/jL+cXDtCOOedQHe4Esh2MLDJ1gbT0Km3vlNCsAufVGX6XxtQ0soA
y21tANYUp/gdCd5gN87yFDN1Hpksh17MNEVWbxb5SCiQjm9+toa37ZT4ZzvRP5d6wyNUyos/klwv
NYrsssADmCdePmx00D0l1KAY9XggzEvzz9Dsi6w+UWIvtiDqOnPp83J/5z4pjQLfsx85aPK8T1bH
EXnQoF4wLi9fxmQ9M+9j7gH6PgH3JGcOLox+ExoCgtn9E2eQCpfrBDe1PYCrI313vK3ixzeGX7IK
9vVSe5/XQOk42OnkV5+025TxTKvCrQid65hN75YrN1i3T4tqKkkVmV3LlSLkA25Neqa4+xeOZL9M
OQE0vCLGXiYS1kvBIqwcfOzalU86V8+z8N5Ate2jFmVvdIoPYil8ae6ccQstPibyf8i/F6bi55Cj
YwDvmAwzCBVaws0cO+rQcbCJ209/cLKd6Aqca+xSw5DhsklMYyMi93vSEzCocIDJnN6CqbiFzHuH
lpZPk3clyM3mtQwyDi7COyTdsGdu6TIUxadl03+jJ/NVU7ub8YXufIf4Hd7WLQ2CEggff66DbwIz
Fi0trN9i/uMtxOXcb4d91JTz3kHSICHS8GUOA0chGH6TviSOwFzizj/LsRG56xqwccmxAuzcPGPl
uFOT+OMach3E+Y8w9I3Lot1kPxR1fDhusC2j/E3rLtzpcWiORtTdEx3dp4kJix7oXywgoBvyFDS0
JDcjUHFu6Z+9S6opARk11Iubc7yRqDj4xNxWbmf8phyIy5aLJjJr3IA9k37IHG3hbETbPCD90LYi
xoPO1K/BA5cZV9S0GH+F1Ae7q45WnbvgH+cQDmG8Cxf6RFP1S/05na6wr2DmUNTZFtV3rNNs1U4T
u2b32wqD54Z5yCos6KFN4ZfieKI9SmN+9jP1SkdAux6JTBotArTVt5hRQ+PFY2izHB8RU51fRIu3
oaVZzALYxAUO9WJQv9yFAJUGI2n0CPyncbbM5qrs8bG89pGT/NKhew8DZzt4MbsIaTpXAkpJtURW
+m2kQA9jEr11WPwyvel7iLkj2PGzRbYKhxLDZIt66YNvAVic0CuEtL9gs/8sbbDL61VH9IYNXB6s
dL9cpJYLTMmVeNeE7i+DjpnSJpkZBbyi3Kf2g+S1rEM6NDAMXMPBB6HH3gEZe3pTDcsOZbIBlhlo
sXV1tjFmk+iK74RszpJ9185b5EIeMAxsAah6qjgt7P746lZOjwmT/01NBDe3T7mUVMegDf6FE2pO
x8Ph0lLXudZTGBevo1n/MnJv73Q5j7XLjhmMezMcqY5r3zM7OzKsrteeXdiXEfsfFGFy5BOEA672
6Pt1Dlqw6nBHBqmxSb3mxSq6N+5HLzUkPjMHZBIvBnxeE49JRvq/aBxv+yIHeeMYI9w/Bmw1jzD1
0wFGKU0te22cDDc4U1nXHUxd3zNPZTcP4T+ysUpSUrkWiuAEJEACsaJepbC1lrrhqAfn0UT2hfyx
D4yoI2xMX+t6WSZzgmk+3dRx2l+RoV/LjOJLWfAuWIHcY33dA3E9V5b1bY7+1TRL1LoWHaW2yQCP
+uHxqSrS1otxx6Hwqv3g0s8i3Vnw1xI8peh7d0FpDy4WELVR+R36xdlrI+7vZfnSIhEGs4JB37J1
4p2KxN/OF3+Xo2fthFdh4AYMa8huljqZZf/HakD5l4j1g6MoMtMHkZf+0Uhrnp7sj99STx1lRC5z
wStTb2BC/dja/iVj04fRMdxBy/wRTv5theD6eRsx2KDOGzYDQW6Vw+BhwZCr1mejWRZ1PFb/IBOS
CIY4Ci1DvC1HqzH3ntzFQgTai6SMuy21t/FDrvIlCYvOTp5yKXdqqo6I+cOKMhyaGlOQvclkMVUX
4oROCBx5qRejyBt73sqzsV6OmpN82zIhFGn72ruYF53+zQybG728h+UB7qRAGuUo6Q4sUpSQ2sLV
m0TymjT9BD7CDDZB03wOXf2j7OzP0BFEMD0oVWZ3kYsPyBjj+JLZ7QUAI8kyemMQSDHAce+Nes7r
pXD/WCbn40THvwFR8aPVwUfuMdQ2J41bJQAHzgfXo6Mw4FcADVFGSpbStU3H7MqZZqYq8mF5+cPv
AmzNynvuTOy4fTPCTsLkKbHArx0W4mKgDbmc7j7ww8jNMPNFJ3vKzqzHsL/t8MWBf7d2nbZkBZOP
DkUsp4BkExrJ3mtmHCfJVZbDfY64SodCfXTOQKUKMyUQJvU7jtpXIky3vBrPSY+XxnMmpGu8yLXD
AhdOR6PWCg8uFrEs4rziRMZ7AzVoFXvtF758MPiDg4F02IulYaUNLhWnjBAqwnJuNBjulgk52Kz9
xbOCC4eCQGYBcwoPpjA7Imn2Hf38I5XEACe3pi46TG9j71Pvjt0wMx4pRlinMAFCWJSZduspt597
LFAqssZt0fhQPUz+WtmTbqIVnRFfhTtvYEKwxCPtbcqNfhP74g0bSAh9jRNt2MvuTPFkdwjEdLak
+3uClzl4SLwdoaual3PscC4m7ZubMtAc2hQQqhqfEcc/yp4qDSvDJTZmDQN+4eyLsPzUgJ0iD2kj
gPMPzWcNznw9DRFjCuZ0KBpP9uB/y7m8YekCXOTbr8tv1eAwXaWuxv8c0mZhM1RLntpAoh5mi6/j
5PM5rAbsnytnmA5TZB2xuFSrWIPTmKsbtveABjW5ief03ljRdbHGCT+6Ng1KNAcFYjZnZVoUV7lT
dqiBTOAg4NReLL5gfqSzrutXE8AQSyf1CdQ5FHx/lil+eK+O2WjclxFFAydDYySQE6NLA2JonXAw
bpPgLpZ9oP+SxfhidvPNmyYJyQ8KQlK8m4SMoVncrEo+jVNEBQWLQyHShRpLepvzA2Mo+WCPPxAN
p6E9+/KxfpnxsEN4vRNBxfwTX8wxgAdDQReDk5Feg0WWWy62iCHnrsnvBWJjwRq9rNVhTXhPDL+H
Xp0cPGfEq7bT4mycsh87SLa9nDdRWtwNn/xeDoUfKfFLRhmGA+W/pQkSuF6+EhJ8Dz0T+fFTBIoQ
Ao3UxkHN1dF2m53PkSL3zePQ5kDzcsKTLJWCnasSLqtfdS8q99Vtg8+u0v+WNbJDElxUVka8lxYT
k123NFMwcvNtEC0RN2KpxDWQ0fOo3cNQYcpXI94o4b+Ybvg7HMpH3ajfprCZvvM82aU85M7grH2Z
p8AjQDv0dU8/Vh8wPoAflOgcbJK48vgiOJGOt3s6tlqCFqQx7h4yPzNZsIrLKWGodMNkuu12ZZ4f
K5PDU9IBA9BN+LRcO504LLdKmxezYwS+dFAJK8ClRF6WXDO7TEqJUwxnAILAs+nr5yzjoqisM+8a
C0qsNrENo7OxxY4YIzEWdIKo8P46I5TQ5Z8ESboLjeDvHHONdtVwlDq4RXzD5chegV3m4bXBKQ+j
94pwfdHZuL6ghYzmE5LGaXLSo8iYypEgMJlwoWUcln/mMLHqJ2wjntrLgehxMx8L/MO+3b0Fjnwf
WTA4Y7/2JQfhjCNhqLmvSuO9XzSJvvyt5m+jIPLjK4Yw+lZ1yS1hujGn3g+92Py9J1HKkNYbYuHK
fJm8aRcjkQHr4LfBfC/NkbIz8pY4QQhNR2ztQO0K5m5q6C8zB6U0YuSAGabh8ZiRI62CxBsSlik9
TtX1uYnLZ137V9ebAffax6UfdnkdEUL2aWdfs84Elrlsii6/VnrFGwTGNLcuUHMvKTVeYMmTbcUL
hXec4F2X2Nd+yB4lycMV4FHqPlv9KET4tNyEgrHfaY+CAtPdMNL5KsCFjawMbFHvReivzIqJ5pDq
e0DTbhSHH7BDaPMIX1q/fw74F4Akf4z1knSD5bnSy4MURYokKS0BoYyvEUiW5TZS1OPPXIy/W869
/vKY190bgjQtCgBiqrbkYJ1cKk5OiBA/TmKRuPLzvedln3HFXCayz80w0A3m3vsWq5zu7jWUGJy7
W4PyhJ5sY5l12yDRZ8Pnd4xkudMU1eC18rZMgwhEmsEpnGqJEbd+SW32QpNrg2dBCnCpn4Yt32Oi
n2tKwRGmvpvWfkdEQ2ZnsZ+G9mERWwXFEb+USFWsqTwUBcCLqnrBtwcq1gCdjVxj+uflAF3U5mlq
x0vd0JIgNLAS4rGrCbp+1oyvcTZ8Nwm2cc+1ipMbB/8fK/5OJBV9m26RlLfFFcOlIwHJOYHPorSe
zIqb+NDp6VRlFjdbfi7J1qscoHGWuEzGcDbb7l3qYR/E0EzZAehK4bt2U/dY8EMvD7LdqpdsTtgr
5z+9ne2kUNh5dPex/LAxr5/bmTkqLqMCErqkBuxDUIXfWhOtCrEXBkXOXQNa4orc1+7/3KVqM+LQ
jvq0Y3Udlf7pLHubOc2HsOixNuqmfIpVGnE5KYZjLr3fU6ORBQYKi93uPGBR00b/xHnz1NQcYNy5
fMdQsW8WnFrR3ljjSEUMpNXReKEs99WTdOOra2gsNw3wWYPQ0hY0xchBrR0478Q/2L7YvtqrdP3P
OTbA5NTlevbV3y71ma61QJ786dAKrlPL7TcujHVhByfhiIOImIrqcif0+GhiySI9cqecFteEZchL
o4Ot3ZE/myvBhZfqbeZu9b3ICQ0W+G1cVT7mMTo1XflZ6u6zqBtjNUYdkD/LFgyj2+LazlEKYtth
vNip59gqHwzg0BCGT88172mACxAy/VM05re49V87ACxc0gXOC96l3tWPplBL01nzL5POPgnIx4W4
N6Xj+/sCMG5Cb+bGJBu7C1vz2aSQVsw4jjHcIOMb5b1xOd8AnMNOXubQ7dsDzTrxZnYcbsS5G2yE
hyhaZclIehSEnBXG5JBHOg1gtw2zve+a4sDZlMJBDjN1devxSlHh0jxNKV16o7khyATIz/4SU3aJ
bBAtToXPYGxRjnzUjTkYXvE6us92ZQtGPxXn33Y+xTiSib6ps/AYkGpD3EJcoRn8zU4yLlY44mcr
ztZggX/7WDe7LvwkHopvhIlM6RRPveleXLaekUFtIFO+y/nmNowNq5LiyZ6zGJ45ePvRS82C0Mz+
K2WmR7/GvD+x0jI/pITROfWm2DN9/grxjVGfsTcHttF04JhKsR72K7vd0DN56dJ228+4mSVrSAc0
CxoBOCEgawV+FRPkugk+wHGI0g5mm+/sinWpmOtbO3OTCcb4n9bGaxWkF22bBeoWRgBmD6E50iiZ
ARwUMKdIhg2FA9OII/rIO4PtrrZWiR/BbzHE3kSzGHJmEIrSBPoOI1yKaUuTdEREgEWTtTifSe9N
34WDd85IFjMHP9LKsiAywfkyGnEfeJupWXgLrEg9xUbtr3zRXRV8JyJMbrfzoQW5iYB6TA84g4DM
cV5cdiXlhuQcsnff8/8UkusxR9o+TSrYHnw71egDth/uZdLdXLfAJFBPZ1voXddNlCvj9XOjbdIq
utpKmB1235DatJl3GnMUXUh4X7NpAWN1jC5jjedN/n8KGWwWrMoRj7JOH/4woPW7KGyOJhHS5TOt
ldBR/19A7dy8DLb5oQcces7IutU3bnFGq3syUvUjWi7FsUK8EybA9hiNLZPWrhFU9dQDcdIU4Nba
iwhqqUmPi0cgurMYDBvPbrhiRR9mXNw8JzrVuf0bLwNGio6AsGMqdRp03e6Jkm5M6aOZQ0+9JhSU
0x/dAlWClEj6OG+9vSqozURxL7cFqLD7aNrB1SE8gACGC2tfZs0CxIjyXV9wvSCE87BZ9hpXvDmt
+c3ghCBJalVb22bRYI76iDMRkOK0GNKP8FIxMh3aEt78DIZBor2VJNxruY0E1bXQ/rc6qt7i2rtl
ZX0nC+ny/uETnZL25OTeS8Nv0JsVa+h08HhVUsohOh/vEU1EwQRjQ4mtPYrNIDNEQ/O4TA5bR+xx
HDxJktdqGG/Q656BCS+O1pJ4AjGRnNJyRfQ4sYCQUkJU4szFU2ErQkjYCclHwEPCGEflefHeseVu
SoQFz/B3pnQ3RqwfnFZ+EAV/Iyzy5hdLTC5D8J5G+WESol17AKSB9oODrLtglxvxb2UWS3FEyXBa
fWP6P0eAWAhbek9D4mwrMrl5i7YRtfbZxs6eh8nFSTNCfuN7oMujy42YCCv1ICazhJp2HZsXojf9
n9mqcsYW8rfU5UdoiydvmD9z/gO5Y6VbelapngvA+XJai0b55KAbjoydmtS5QxHbV6ED5trAnTRd
cKoxm8f8WbYwtn2ha+LnnEehjZS8elUWcOx3hMvEZzwzJFvHWffK73PO5+ylz5p3elxPfj1RfMNa
LK38B4o3O7F3smt1rvr6Dk0EkG2QHxMmLs++g1umnqTLER3uneD3NptKovwzLiSYlfMepHss5ofa
K85TN3OFbSpEaiRPBEJnx579aWOsTHPjfZ6Bj47j0hhVxONZzumnaMN2a/fRIwriY+ONz6HnPHf2
dA47EliGRAktNRWIo0HVhTQxnATDtXDTY9X1lIkO1F6PJVk3UwgFX1viFlpcghOYJYLWBgWOuJGW
L73YZI6OjkniXWyn21Vx8dwE5NFFb/4J5/EgK/fLlkyjq5Z7PIaHRzwmH4LK3FowQKuG9tUdJDJo
7nwPpnk0qEa3R/+vVXZXo/V/BjPfp259mcqW6hem+QwI7hpc1NoB8/YUVIHJcay+uYz7eXBpBMrT
iAixMo9j4+9EUYtd2U9MyfMxuwz4oXvtPVTSXWbNLXQq86eFn6nc6jiX+cFLYyizdrJZ0KVGIh6e
QZmF1XuUi7N+q9BF/MUkjfvvVeTtD3miah1Z3k8pMTKUQEUA9+y80L1VNGtJH/Upsj3YPeGPkw1/
S8Gto5HDW86RS+amv4cxk2wzyT04TuI/lT+wxPcvXkUtS4qDsYNEhOM6OLS9cykiTsuFs2AI1fdQ
RiSPGS6V/TPS3p/KDo11qqvvYsRuadEjpDyVvtVDxQ2NCSG1mHxSrkJTq8R2yP0UdgqiutsvumdQ
fsSOd3Rdhk+Bow5YysNlQvky8CFq0R8cuzvVMjQ2VC1hHbEBTVb1J9mwt55UCqi/CqKdOR8EpIUl
NbnRJpnCtQRwUbRsm7JNPorMecqa2AaRUEEVMoqzy8dNEPLs1R6ZtCn4Led2b1cQndTERTUCtFlb
9bPLYRVPToqVvGExU/KjjAP1iEX1pwvdJ39ov9rKuYkcxSkH0LQru+n/D8ZVOEvaKf6cW/3Tkmsy
/P44yP6LssOj1UxXNoINy8k+5RNs8wxAAz73awk1yQH4/GkX/j0fMvKIeQcYTPyEMV1zwXAuY0ZM
ub45OZTUyr3OrvPHMmDshnF79paa2Lz8g/2flFNVHrqcIzSNXmfL8pmelfW7sunEpuhpJwiOjIX/
44kZgJJ2v6SJaA0TaTeUFHcAI73byx+ROC2n9G9DeIc8LPBCPUTDNquH91kuzv96POEnXVtj/5b4
7XHGlB7lJX6ScV0nVJxg6eAElLOU9v48bMWUPEAa2qsapRXNFKk0wl3uS38pAQ/WUw2CyeTl7pHL
q/J5HLqX5Q8A23rFy0UNAY5LxpGbgsU1DPS2S7xD1HePWaqTL6MtM5lwE7WQS5PI4gwV0+GH7Yqh
jTY+7HQC9QphGsuAEy0DT3IV+Ob2CueWUzTQmFwM4AQs0cx69cpeASbRUT5+rRinNbZC29o5XlE6
Wx0YZkoh3lSFW8OdYPQnFrVpbmbFe0USyvigMSFxf2FBynOMummegqOBm204WxbPuHy1Wr8Nb0QF
ubf2YeQXlMdliaqQgkyZ3DrfXHQDfOhxdAbpuFx7qbBVf1KsMzafZ5i4Bgy5waseTRk7+cXHwoJL
UsWzNnnB6HsjmV9XdI8xUveJcztpIyM2NsdnwtGn7bghu4OMxcKvUzw0s0g3Jq1xGdlwVVZP4SBk
uakbLrIbw8jxn2ifnO4m7MekO+nYM+NvLarMX7AcLoODVE2tfAkzPsQ/nfKgKJPuWGLLYVgYVMan
lVrMQ7JAtNlk2ZC0VzUF+FedmPsao3cn8S9hMOo3WLuO8+NEVup+u2ZUTWcRuiHZ/aovfFqAFIw/
atbsxcqom3RcW1g1sfMOo0hBm6QDKZqB+eUr1V4ue4fVY2BSg/T9EwB836AYzzODQyJUb6Hg17ma
JuC0Hb9dEpsj5gH44eOhsEqeaK7jQfMchtoOfwVFDe0LNajDUFsxpK7p0sX6hp+HSSRPCFUxGfJD
XbEyFWlBNrUwes1+CnonXcGooJU9LQy4VFvfQxj8W0aFHDeeZzvWrlcVJ2xJ5NF5tASWC8TtRhL2
qzMwp/vJigP6jEtVIFJicUh/emXkeBqk6DAgApXwtbymqcFH5GWRaaAiwxaDQda4AdJn1rZvvtm4
w7WujFFemJDGPNq9Tq157Qb8lgsatzXCX41qeDK+p4DhqV5rTXP9T8wBZDXwJka18nWybeO2gU0T
8F30FSmLxmAJSbNs6drNU4Ps8+SCWLhXGSmynwoKPeNkNVmLF0q65mwRnvNUwY4w4odp0wUmmJt/
RRhi41irdHnY9n4AqAwuEmNK0ghjMyrQFYbLfzIGv17TKbCeDCRGxm754Bk/wu4t91JjAqmGB7xL
f6qWybJNSNYRFLu/zV3hCkIRk2/2n33H+v7RNo5HMKpJDUpWG8UHRNRtNAdDbDLLoYZnrRvOdgRY
RDmb/KoJuXiDp6asxKs3WW3zMge9rEcshd7YXMnCGurNLIHcHHiHR2DICiJNiGOSiePobnKbjxoc
V25xgOcIFfmzv7KHesalSUarYIEOSqAoA10wupJfMUHkmZB1NIQ3EuJF/d7mpYXnoLXqSb/4Sorg
22m7uuUkSRkcNp/ZtJKF7haZZfOV1MgOv8e5a6haEOycw84VRScmRsvYz34Ukbbg3YqqPPnkQG8N
d6zrOgxPHNTJlKrIbxiODa3IDP7KiIG1WXVuqCS0uNZhvjnGaV3InR9Ls39Mri24OrNaTU69DYMw
H/FpoJdHVD7gzkgRfmOaxo/dALm048qiic6jIPPXO+CJZpPCVatVWDLnHwvZv3Xh6LTPaYF2ZnPa
ogeRJr92FM5/JJ3HcuRItkS/CGbQAWyZAinJpCZrAyNZLAREQOuvnxM9i2f9bKy7WMwEIq5wPx7i
rKlckhZTY8S7dpfJVTFv70fGYjmpj2Zuk7nm2EBFtig3pHZictYkEIY99H/jtkCwDOasyaXCDtix
4X1D6uhMj5O9eJqrjJguYGJuGQ6zYehapfERzNYQRzEp9vobn0pnzk+Zwe9C+kldjZCqOEI0kwbE
Vmd4t16ESY0eDnUtpDq767p3aYJzw7kLFlP8qMQ3J4wKieeQn5WYWZfu6ek4+UnHLSegLmazxIwv
QgXOA1HIaLUTMTSZk1rGsSssbCK7YGhglEPSY2p0YF4hu05vs/uGYWMWCOTW3oIhtpeu2/30+RSX
t94cBYoy23RnJLTKwzUdbjh0+vKlzrylfCLuKl+aY9XVDcPnRVOmFtfsGMMkYVk+lExwAAvOzSD8
c4+JFpNvEFgBpqc4dFmu3lmdv/otYQuB28P1rEyokej3MgYhhjvAP923bi51X2qlOpeaHrHG5+C0
th8rrNQgLQmTYRG/WDvXYtguOA8yUPFADsc+YoXH7t13xjhmH2wwKdaT6GwWj/itTKgqcyET0gSb
Pl/GqKM95XpczcrtvTt44Q41bsO1ojePmcBNfme1tuGBvKxlF6htn1imidKrWeC7HGqicb1lny+x
8Or7SSQFzfWoPC+pN/NgLnWzbVA2TEtkpFM4/M5YGgTzeuxl2fJszjNKnLMz+sCob4as2qI5x45I
qnbfFQyArnlrYs+JOpKpvH+wxUzPOqMhm1JA04HhueraWF7gEQwzAyza97ZKA2u3Wn5ZMp6XEGd0
Mq6dFElza5p4gQO+D7GXlSO6NR+ePwrJaWAmR3Gw9vydKQFreqkhcGAKQTjNzG8DoLG4x5g+B0+z
UaN0BZ9DCcHmxJiG2Iksz5V01Dby2jF9HEnL4Z1btX10tLCPqjGJHdR1meiMfIhszvaEIWCYBRTv
EK6Q1t6x8pYZBgKEy0u1He2ulf+kOyWSAUiX1oyzVILpijFa2ShbbDCwJsbABGZMOzZwbeWwFGq7
GTDfju1nnty6oShRela2WU/F1m+MqvTQOxY84rlB+gpk+3EifRUVhYJtG1IQuJGqCPVJiRBtzPoe
6FSa7uCWdzQJZM0CDc9Cy5m/5l62w3cOR1SnpfjUX/AA0rUHkS8WmXUfSlTJ+osbKta5S52cjSBC
GMBaHWgUJsmaVTT+yH+mHXTlUUwLVuWt40P9qDjBytp4n6uSBBmmJUUFgz6ssV2FBthqa190+LBP
Y7J6LeYLA67z2iSJ92OFhOTswDgEALtc8kJmP0igOPB812V6S01Pme+4FRZMkGzsV/tJ2qWziGMX
ZxAzMKpZQ0u08Izxeo4M/Ip11A59Rbw8BV/PUeyNlagekFXK+A8HCQgfghSLLvx22A9iGhJL+tv2
xthj8OQV99azz/ajDf5iQ4hZiUFkJWsGpXERw7gqRFjLt7QeBmBKpe8HE1mKfmJO6DEMN+skdt2l
w7jWDEWbPjaxTNfv3m/cYI0wHVmuwORl4SbfwliWrCnsuHbcB3TqaTHuqOAqJKkgzW1iZ6WcBiYE
HaBG4sHrGCvD4HUIo1uGXP3BTNh+Gcd4VhVyDjk2ffwvRTAg7LuRwxD4GxMyRzITD+JpXzdD76TH
pK09MR6oBxzD3LiQy/trmbJF2fYNDKTiiDm2EzcbGu/42ZiNIM82T5PpzTBh0pEkbE+jVDunEwLF
fNiMwWtcAjH9k6Vuwo2Eey4h/rdWArQQY/Gq4uIG2zMEP+FkJTlCw5CRKrUXNFR2xriDOMlIR21c
xssq/s8K5FeZUA8eNsvqPWut3nKZX+i57yZdLEHomqC8kOCx1nwwKD1whSThhn+wfEZSuAQcECjG
DGLCwok1Ib3NYJrz8wwvlNO/jss4eyboaRY1S+tl6BDhWl4jql0lPDX+pdxK0g9lZeX6PWAVQtBX
iZDnjElb4nQXEN4ydojtzAxhwm4L0EUdlyImoDMLyNRkccygi+Rhm3Cw5dPAV2j7wCRZljP+XzMv
UeBK4f4gR/ZKNdwsujmBgM6Urv1FyWqrf3EL5AomOS/6jKQ6MWPsawNGRhaTLGZ7BFsT30nuRBSc
7vibjWiCRobafFKfq9N0ewfRKOhzYh6tT4+dRUtP1oQhW5QZx7r7ZliCjm9jxV6OgFqCTIH5M2Ax
DDi9wrzGqlrAZYAEO1S1iu/5rpui2JDwHbOs8udFlb8Z00bgE5QSzIhG23SQ/q7pbNcMVZbQorec
kWXyVix8lmgmcQQHKTm/rb2q06LWoD8FDlCumwvnBB9SohAB3UtjASszOauJJT2jS196uruq9pqj
hbIe/qNrU5zhezXs0T4NflNrj/rsMhgHB6NKSDuyL5X2EvkLNgm76HlstnwSk//F/ZIQKmwuyh2u
xeq72I3iMtffcubGSzoCcMqgo6FaoBvpwMsVYPDSOKl//c6IsdcOlk7dc1VZJWzI8MjhR0qDRVsQ
0zSsmrs67crCoiCjjPHPM2idJjvbOU8k4nWHTSj+6xL11HcSwP4hC8mVfvPNxzuNeBmYoeYnmSQr
SBsXXyVcBDbnfTzwlNp0Bnt+G14DXnlCcP0dfzUzvy+avHaCQzXiMH0NsJ1j4Gz6wHL+LLlvUpN1
IrMgeM6ZLZm7lBOHu1Vjm91kXbw8JDB1ZAc6rUXQTTgjSiWS7yWRcEEQMvg4qBb0eXMXoITQeeY2
yOTXiUZzpW+HZBdWMKeWxPBIdSDUjPFLh2B4uZQV2VwwIroYUSTq77LsHwGFBOREWMz5ecKZkybh
2fWzTEZL5wbLbx0ITXvgTcvCQ57WWYD6OJmzvDr5sembV79rgTxtmC1OGZAxNrsqvlOdGo2/WK5N
DsBKZi7hOXQrFeiVmIgIHNtZhkb5bqzk5CCzdvjxmBygL96DPqcE9CU96i1Lxrh8lAyq5i+c8bq1
iSffJCpRpNW6UNqTOBp8Eygx9o/sP+qGuFW1qGKbtCnaxDu+iDyb2VUVZfh3tNWAVYqliq3gFo+M
eW41V4kj9HRlSH7rqUndj3kEPbFgTR+n5RPdaRy85t7aCxQJtekrn489afwHEn9n8bmUabcAcaHK
b91PTswYzgA9meMPDJ9U0oUAHEOWIp4zgqa9EwQ2zj+5n9OeXgnkWWvkvIsIp1/OHkLSoAhmyU8x
xSkFVeDFuaifCXuQ7t8xdpuCBA1jpCEPksA0H8JOBKMBGTJIyGsvTbduTab6SPDhH+XeqDUpoF+0
fRvsP2OeFVWQoIgaQBT0prN2FBtGx+WJUowk7DvhFWbGQM/zZyU3vbUo7mwpzAahWmEmU/Oc0bPm
fJx79mPkgAQhUegx4uLEYeD92tpDOgFP94DkfxguC/4JM3jRN0lUGVZRPbhxltWPbVssTSRN2UFj
qUZ4VFRobgUKe2H3f1V122ElmZE/4+bL8SY2Pw2XbXaPHbs2qQKrxlpuru1nLA+Y6nUtaZukbaCQ
KVCtEPZq127yyObE9/4ZST+kghyngL4KfVc5Tc2uslx/rrdJjwOEwVZnKLLCWVez7t6aNTcFDsip
QMythsKU5z6RtsTAK3Frkvk3vfg5He0GDWVeRpAVyV9ZVzGEmzmtqDOZONXpxQmF4xy9UuJPJVDI
GDYZ6RgUB4xRIPzPjGrwARTp36KFSlkTzuAQp1wWV8tWzmlhLXzFCA8P28+px53cLy5Ug/6tSfHu
W3Er9dfqVUw7+9a/CrcHS70K4mXvnLktb4OCwVontAh4ZXDlNUGBgwSXG8CL3i3mfWrNZAk23vLg
uqWjB4IMBzsXaovpx92x0/f6VjLoeGhqSUKFsGe+hv7Ux/gI6JjWbV5VRODWbu+QosyhckwKu/gn
vVTunRBWbBv3/b0/xbxttAHNT8fMPhpp7L+KjqU2LFnBisjGgl7szCYI74v/LFyl8h9H35pPqlH+
dzfR91YJWwXaE7kFaoO+fEjNSwsw9BpYVftlYyxg8lOMY8zLYOPmYxfMzHhiahHKChBqm3afE9Ot
l5Vp3g5sUHGkKW0gug9Zv0VaWDy6iNdgauLfiVRWvFbtEu89b+6PDphrWEsKFSuL9gfZ0XgSCSQP
yIHY+prY28jJNi8uhwsDrcLZU1jPuzRb+2uddRhul4C9lmy6N6BWzs1tUO/Eo5VtEFDhTBqNmgRa
t4VZBetFz4R/jVWpaFnHGZGoIiZBzInxxH/mMi/QIQj5VeaIDkz3I1WoVsQELwiV3bELwWDiDg8I
k7DH7NL0Fb7ukEUTBweRrqtO5EyQOoHYZ3WM/dP5z3E5UIVWnr0FobpzK0FvWWE7+0RNfJarxE4l
5j/SC57GllZDuvSxoIJFek4ddYjBIbJYxWlXvVSAD7TcejTbK6bhz6ogyKsIyqPehw5NQZCwB48Q
0ttMCR4T35nG+SFmbDhkoEfwYACt4OtlTZKX9YMgAnqwfHrJoKehXy5pwoLSGOGJtyQhAgmIl8fU
wxEGijWQ/A51F7njqks+RkfxCvTP8v9azYqfj+UwoMHB9bHAGVs1LFcXi8qaklPMHYykN6JFeTIX
WA9taETe4gL2mbZZ3PxrS8yBMakbRH7grsvXFzcNI53cbmcEhbkk4nlMbHo5IRKmE5H5pZf2rs/r
A6f6s8V+BR4IMUo92+1pJwx7Rx6bjrqerpZZ3fJ23ua8JIv5m65fUiEwA/tBvvRWWuXObvLXkv0X
KuaFrGMbrqVz8MIyivlmGdDtK/tvEqPHtMytXbF1L0BH1mgZ10/O461K23sxoIxogHpXJKZog5dp
BQeaUtpeMSw42PHR1e+TLoEJYsf0ggBgbm+uiW8JKd5W9MVhAUkP/ElD4mznGYoU8Ydr9m4QHkwD
tuHyjUg2iFqLlX2jxUH1d2X/maS3y9rgmJPRZNrEQM2ryUsZzn9HIdSm77wrD+M19ScCUe2LZRI9
tK4R5+DFmcOzbVj3WqOZFNwk0GHOosc/Y5N83gf4pMrVfyfz9rPtSFYGKxEvOPed92pJD+7cRz3c
aDVkEWpXKg3vxQHDX032m5WUr5y/oIQbgleWD4zexzg0d6MjUD7yKDMSQ2WGvNmAAQVrYIJ7ZSXT
ZmX2Nbj2RzXkLyoMXvS/qOW5gRLQfByM8PlWzu6BiTKTny/iN7a1+iKb82AAP1ZQRhJ2i+j4QR+n
O98x7+oQwYIYntb8KzPsE1zKqFbzXwaKBwh+j0P1ugbmrlfTWZbpMWblTLh2HHhbP17OM9uo2Xc+
Qq3WtEpxNyYEWoU+Ff5oMLpvP80lvGJtPadW/dPWEyI/T4dbXPyaX8bnX56lTbKdZDO1HsqVlE5y
pgtTkfMD427iO7Omvz7K/5rYoUJRPKJadXKs1D35Fh6JnxikcbanB+UpRI/zV7UUHHjjpm3mCMXX
LcVz6gBl4GmsyeKx2o9Rf+ocQCDiQOdXzAssVsJ5fOpTohDz7K1EduB18wNDvifT9O5DFey6xth5
C5HcCBiZuWz6rI700t8B1GH6wwMysi/CYUjuE1HNuzYj75NM1YqSE02JS8pLpREMsMrRs4bXgCmx
63xrMJDrhFu0z9uwzdhetvcJ5tvUqSDzI3Es/5rTug9z79GCBu+nAbLXfjvyqWXVN7Hu52TAX8Gm
gcnexW+LTQtLqBHLKcnSSJJooaWaUBmvzCHvBt+IHA/kXQXHHO1anQaRPjBmju8m/+d0HY5il0MF
bTrPCoMJNhJN/tLazdUjQ8cwvQODrK0+mhsStZlvLv3wsMBNdVJ/b44WwOhyy5t6qprqv+crhRHC
NutD/+4DcjgNNAFASbY0ZyOngx37m7ZKXyxQ5ebMOYm50NLOV95S/Zlnc3OhFofnGh5F6j3Rdx8d
jgX6BSSSy7W0fE1k3KKzp1eydshatvh9jsx5D21i/JmScJvVmJU4+8Cbv8RehvXE3Azk8Vp2fbLo
lkIWTiCthm9Ug+cgtd5X7KL8JTWpiS97oS+vjpyXu4L8IKx5Jz7vvTByAnlBqQdexB4Peb0A5zaz
d2DFquiN+KrABT/5s4POwDokIgFti6eBP6/nkCOz7+yZNqBDwkbZHervZAEZob/ehgWsrRHGGbsJ
94et7tEPvlcsLA1Wl5qRP3/Ci5+Oj+4gnxszuJQJjHtW8pQPd2MwsVqOo9XgtJnZugJhwXl0NKdw
q///YMxOJgdJ59d73OcdU4tZOpvcpf1HTRHMcIjwriEcQZtQbhzjDT7BvWiCSJ9p+szK6wDSFUpW
rnCKAX56+C7EtGvpNvJg1QSYTxX32wK5YMH7aQ9gJzk+9G1lVN+6fsh76FtT2Z4Syzk0eC31Z+04
oBwzyIWTXT1ZosWAkpmRxWzzbnBxQjdcakmDWMZOa9Sak/eiChY1g38du2UvVojRTTbgqbXc7ZjG
3H5LLQ9NP7xm/DJBsew8xbdlGE8BGeqroyI3tK8KPLYH3N4W9wyJtiW1RQoN2wvQuaLdHcBrGJmK
LEKBdd2hVLphfAnI046mpTyXnbfRL9xiLNgbJTO6TCY0JIsvmLCH927tRFpBUObdNZhi3FX4vrmV
53E5TmN1Qof5ZtjfMXVz11pcqFiTKgY52AX9cTlpGEE14fdtChadnNYOD007KzLZkVLxs6mQOYQR
hk5F+OURgHA38sWSD3Nl5cNq5upTsIZy3Ne+e9a3S58Oer2P34kxf48uHT1gafiPy+KiR0qP7uJ+
VG3yWOAnXekm0lGdVkGNglHgbCJ1z1rE5vpHJ3HywbLzYKHMZByVfRZmGOlbZcYsYGfdpa/0Sd7s
PPnHKLKrzUuuadxMTbfab6R/N/3ck5UXBdkzG569z8NZesOL/oTZtVwdd32g3o+60viT9WTYKhj5
XVA9ySR80qZh/eiyQrrryEGwQnL5RL3Xp2nFCQ+b+l4AzdC/mVyDdNMULKAa61gQuOHm8x/kQbwu
PZcas5gJYJYCbWpxJJXmGyayB1J/93mHsRENuwnl0SghPjvLc98vOIbKa1NDSIxza59jVzEHLAZY
7FhzDLsCuI/TkSNORJr23c0eQlGqSA98ziTGXYcESxThsQrGR6A++ykhiiOA11l72wYVoq5oY9c/
mJKeHPOStTZb7R/yJA5Gs76sGSHJVXFa+PgNn4kw5cLEJA5BBGnEGJ3IJAhSGcJ76y/BxKBYfy+y
H+kO+dT1H2ehrFlGzL2eDE+qHp+7gGgOyijDA1QZV981hW7bicc0TZ/16aAvTc8Jby2fWo3ogynM
rRudbT+Np5CKY2TtwQwQAUdwInqZAip/Ba59JDIZmvq69QZnP9sxSD8YUIQYzLN9VpprgoSe9f9+
wRfv0dAhUeXoa3cp33cdFye+hVumofr2X30Fg4I4aAcicZj/1dpLU16aEY4CJy6brLtihrmoy21M
bzHX+qr6T5frqR3S66CQJ/FIQRmELalJEXkk1ADqPjtmKj8byO8bKjbP+SaPHaKnf98iYsqK6lqX
n0MfY6oQ9L0k7BCLvldy/WyCeL9wboaq25mMcnS5o8/NOtPYbWAEXOvkzUHIQOc+BvdjTpkcOptm
XaJQGs9tnl39NSWQiCStVmRA8gj4xgJVcC7Fs3NeuMJmfIHaSCGS7ESi08kJplM66UFOwv6S8S+q
g/tC13dEE+ryxw37s/6StWExzecIQtomYZarD8pCNY9tOn3Ea7hDqX/iyiF70v4aIRgMwXhfxc5R
38t9UbwjDtDUB7Ykz7ougfrxr2WGOkwUmksH3bF8Nan7XeOtCPhMJMR1z4UFPL7pg6wG4TL27B74
E8FU6S/Y78OLPllYlZ4YzfyaaNnQHuz1XYpdiLgTkqzpcJBoXpQcv0bfniIBBmUoik9DE2N4Stmt
HnWLEahqP+c9MmOBWBDYsVPObG+RxdBwEne/b3OMKgCdiHYkEAUmW5WAvatZhoADok8P4vJUV/hf
TefaUxKwToTNnf51R4sKqmMSuUacBQlFJNymvRicUztodTxSb/B5j/rwHyrSVfmnbi2HZD1XaCkh
AP/3uqSEPYNMPevXmu3wkZ0mmiEbY2LrPsdc722/EKYT7nTFvgBHsjhl9PvOVOpm4QK+60JuNUdh
/om7fdL0+xEHJLPL7dAFlzG4tnRT2ieZtIy0yVfzGyT1ef4dQNl0RRVZ0D4tQYLEfF/43vO8+seG
91eZhIesah+Mzk763l43fO4yb2y6NNXn55YtUkBvx8rwOI8YkTDtuSWi56Jk/pzsw7R5MIAT6But
B1488AsLda/LwIznNEOx51MxFgNdK2GtW67lTc2Rb+XpP5aZe33x6qdFZJAM+VZ7dI36GU27N0/1
O+XRYkoBp9zZ6j/Ppo/w6ZKaBncm7yhK9Es+x1fE2rzf5SEUI0My9+BjH2QBdxFkIoXFSwP1ST8K
LDre9XGR8/YL87HSw7a430Ne19XP2I57w7JwORO9gtiLkJk+uNYks1RN90M0KUWNF6VAbOSwnnlj
oo55aIOwW8SMTjg+qAn2pZzvNfygpOQqjOJgeh6acmen/z3Cd7cJen7TRz2oHvQrwQ8xe/tkq4ZS
HDgCLxfe6YdcGtDJs43P0rnEGquDYkGskBhWGTw4PnfZ+kr9bRXTDRIyLV65deqMPaLc+gS/MTsj
VliDZDSPSmohhzuLV32uqTQ88CzzIASx9acrp5vqvauXoXiprrrM1dcoi1HsuOAr9SdNdbjChMP0
xADmXOULv4VweCbj5Rs7yymQeJgUnyUPh/51uceP3hTcM6oDmGkTcKi/6eJ3YvBSWJzY7VNVTjtj
tS5m+GiVaURFyONH6BAYx/+KlG72yan9cSj5jfZen51D7z+tVrbTVb/BkVjzBNbt9NbSRRAUdiB1
M5J2+ELYC39rm3eTq5APWZ/LNo0HARa6qfG75VM3mYZanvUfpV86XRnFlCwlszVdTlEB5imQs0bY
LCS6e5qUfZtNLFdjFhtFclKMfNpAPbAuxTQltmb+hfD9xMWU0vQawj0j8Ljq9ii0idn11dbRsFeE
xOtq/bp08SiMf1yj2/CphEV50MertbZX8nY4GsP2yAV9Srlrod6zhG2jgGwg1ZkfLpbokFMwBNci
2THfeYzTPIBTdRmyP1rtHz9cnzJ0OKJl8VFdpW3cJHzE1GueFJcty6Gj/h5Yh/7JY49kHXma7exT
wNAokAiyQI5iqkTtDOep86+cQrslUR965kDzLK3wbGbxRR8I+gg2hcfssb55cUYmCkdeo6uOeN0z
SSjgC+oBA8uICKfLAbTTMUuWD4eQNlZGD6xDn3QDVhf0rHwvFAl7224YTOUPblgibwroFea7SS3v
vY0enJHGrNYHqcZvknqjfkKkJ4U6u2FFHeadSsc4N9y3YdNs5Zq+62oKwQronV791x2ji9Wdu49d
4a5Kx2io1CNxwE/87z6fF9PocBwvE3+ngZ+HdufJCZt9wESEZwK04CEvoBpiDwCUB0xhjX8ybQXn
Be1ailIK7lblOftjTz0K9iONZ5kX6YUHpDYsuuTVTJPr0JffzKMOfvP/MUXMIanNW3om2K3Br09H
UZs9VXTxQKH+a8/xyQpYiKeU+GHX3eq6seCai1Perjdlj9ZWn7dVMPxYSXpFmXJy4BTEoXj2q+HU
xeiVwKdGGTMIZotbRxkPerSoC8BiVAe2NqA0ZsZqcQz/2W6Se0K4f4KY1T0SXA7V7q2R7HL6jrWk
OTsPelJjdd5Wl1OYYElEcbgK1WG1KnR3GIGd0MFM0IAjz84xs8w7Rui7hcNjqWzixfI/LIBOQTA8
sVq6C0znsQkNbvXuv4JtgC7ciuRNn4W22b6HFb5sJk8TTaCEP6MLEOl4D0Nc/9Vt+MR9yarmZvfD
PZQ7ktZ4z1VR7Qhq2aIPPXU5S//AKB1WSf27Lo+dwn5AsHjh8LjOU/a3NOQDRIwLPy5iUvTJ8nLr
M0IAKvRX0H259vSn9CSht6b7b8m6x4D3uHTs/oD5k6xCImPxt1x6U72XEz5NTxyafHnwmoXbhNTt
0OM5jIv/PjTEeWer9o4hOaVmevaEeOwy/2zk4ytizCsb2a8JVO5/PfeEYYwQMq4LXQz8d1HD8SRO
/mb29RmA0rIn4ekVkuCbj15wM9jrE1PGbW44WN/ys9USiclk3qaH7pEW6vGH40gSOIvDSEOr0a05
JffQA3U39BCKm0pm04/Vkxen53mc/2AO8pBZXu2hHF/Mc5jgrBHIYe4cz8N5Gz+lNX7WnvonaxC5
GsBrlbe3rGTX1UhWAv4bJLi3rlteCDDjqaFQFXOVPRoh/huIF9d20LgSz/1JDffQDTG+ydC4wzJ4
qcryEs/ZxzRCLOrZKbgBf2wlyXZyzpT4Ryw+/x0mPjZ5/RL6TfqqO6pisp8SnhbVkEfBnvrWD9ML
MF8fcX93r2dK2KeYEdCa6t4IKSt7FfMJHBxvi1qZr3MFeD6EvoB7uR7KXxqIb6MlIqkq/4xLdoCM
BzW3YXkZAtTDin6efOfScpgNdifuamyfQDTrKOnHX8PvXtOwv8S+c+8xCpqCcL/Q04nCecRJF6H/
3OknpxJAmt1OXB1zEbupsv5Wfv6Ype22D5VN0un64DBGnGTCZq7Z694GEvtn6o3Ef9O4um7+Vc7D
VjDqnMaQntA9SadG/KiAmFhwralGXNSGlg4dt2wcj1BBYFQRT76k77NvW+Rol+9NhlQIAcI32q1z
1/H1BnlGPtCoPoLCOOOpeZsSkr58AzKT102RDlKAQOQ8xWiErDZ9ndHy3SUTUxJSRHDhDH22aSRe
SFV1Mb1iSDSwlf2uYfFelNOn8nw90wAq27FdBn6c0h25v4FLaJ8xE5yTVn9LD107ioZXn0wUFDB4
ktB33KVIBnC4YYsou0u3sGxD3wZ6sak+F79DKq3eKr9FSDSxxCxNG6loQw7bKgtiMQO28/qMF374
6nttdmjSFbM06iBWHr6pO2cv/BU1zhAZYKzpli+Hngpxssd2w9yJcd3bi/skrO5Dz8N0UewioqWi
Hy8uiFejHLfI3U4LCWUizKOZy4yVM8Mi2mE9Yp6bkqONx0IQKW25R4jWcJ57/lSB2KawAaKVyTus
3ijxzGWbeuqjHYo3fyQdl3QCbPAIV/wWMgrnJ+EUEf/3kckwalvAlTlXosFOIQH2FWBpwQLDLj1H
e8gyOOiAejMgog/j704Cp3qpLCdaRPASjkyeQzyuloKrIuxHBy45mswDGTlMLhUfe0ffUkpsbQUk
QEHIXLH2eKKGExqReGuXDYK3vKdlkBFR5uQEkXDDhl+9IJ6JLK4Khgn8XLkNWL4NJWVUlV0WUd9s
8nZ6AgTy0YOGhLt5ZcBOD1M5rPZi7mK7uOjrPp2mB6JIxB0K9OPIfxA6TrkzKvTkjIsV1rG9vleT
GIZR1ofTXpdZeiKGl+KIfuGSGEY0V0wU51CBdpXHKRh5K/KDWcwHh9Ja/0SePqKtvPzWUU5XxoKV
LzwNzDjipPwpHP+auPPB9cY3d3C+ZgVJP1QIhClBhjC5JjiZtZ9V3iUrXm1l0mP7ghNeL53AeJEE
flAkl8UTUjfNYRqxt2w6j22rNqrz9LyTHHNbslFuK7+O9H9oKfszA5d1LM3gFEKeYBKfPSRU3HFA
2Rr4UAgYTmU+rQ2jbLIQm81Ya5shpxF0m2YTdFZ7gWT8NrThEJWAynB7yzNxFMUdmUYfqRUrLkA2
sx0ePmYJAMObfdYNJWKwrL5YS5scEFE2TzQGWaRSSZU2yOvg1KfOTP9xLvl6gtw9Bam/60ZrPMhC
iZPldm89sGfoIcZJFASx2SK9L5P01xr959U0wD7g7dYkReJuPsu4LiAWNpfRsMG/d4K0Rd7kK9PH
vRTNvdHJR40IaYPiE87/IW2mpwJkBqGAD40bf1U2HTGhVCieY/MtD5yXpSD4b5gFbZhFCoh+DzO7
AhazHojHRJQjoAZh3t/MJoRT6pkX4tQJQaC9Nfv1cfLCG4UEE2HX/bs22uk/lE9tOvx2coqGFRhx
6gXOtgjX6aZ3yW3CPNtjijDwlWDab0f/i+/zsxiAzeaAvWh4yWg3vmiM94HfkYpI6b93l/jWrPKS
pc0jh9LRqrvbwKZLz28F+yBpFmVEZMC9Ya+sBO2CYPHsgTsVkOwMZbZngmjZj0vf/+BUAFTi/JqN
vHQZGEUnddjyOsUWlR6Km4CjRq72gchzrg9WNyRrPDN2A6ZIDlKO1XgOwFgyoDgYxE8v3XLCvrHR
LZl+UsZx2cdJS/lCYq1V4FhfaBQWaT7XBpgBj25Pr0XQ95R3BBY9KlbjuCtelwSDNpd9NrFLVHnR
HDoNrh9K9Hn2lOzVKK+5ne9UO3yWZfHD3+y59SlDyCC5tz0T1G+/7frmX5aRhMTkwJrzI7zrh3x0
SJyqqTNyC6neUgonagw0yUZ1NJf5CR8/en1+VY/c3rg5efxz1mlFrR1hk6EVHQ/zypiNl9idwLXJ
xQAvml9EKSlP+p96Yp3bpdLS2hlEBBDeWOaVfXCLS/PaOv2rGlhLINf/MDxq4Zk1ucWdjZsiGkuc
jG5/KENkVcuAnwFhmPNg+ZYEJJ8cA4qWyQaZ1gUhkajDMdM1hv6ryS5hfqbzEWC0HWISjzZNkusB
X/hEsONeVkA5BN2FygjvyhVglynj3MOBsSul+8jZyipS6DguDALwjLqUlIPOpIktxReySHw14XfO
KGiRfnw3l/ppmAC1+uNMnIZb1Eef39nemIFqjjGirTfkEQTNT/Jkuzl+bfMjXbK/Ru4y1Mit3zEr
kJ4ZHrkmzWLfpTUTZkNxm+k3PLflzbGdg10zprCCmUmcmRNeAfZVMii3nKc687/6uflmAfuRjkzB
0V0+pInw77DvepfRKpkw6skSAYNk3jRvVYtzxAoGDgMXPUH/P+bOpDtuq8uyf+VbHhec6N4DUCv9
DaJv2Imi2GiCRVIS+r7Hr68N25klwYxgJUc18LItikDEA+5r7r1nH+Bisqi/jrrhL2gNOihYGqa6
/wkn3luSFC7ClkAAYVEKDuHh92kBxWwuoRwSk0XL82RbD/FGVKKlptp9kVBOlpEIi6Ur4QFrFtJt
uoG+pab9WLGTdpvkkgLnE21zSO1lccUW+FMJ45BsglJPTCKaw6Y97FgOXz1NjlOe+lPLSdNv2WwK
2XWrtmmuar251rMWIhyqU1Rpd4zyXg+KL31skdFpMSlzVLLFJBhjVXswK5qIa8oZjgUDlB5Di+1Q
+hBa5WdO6luJArYl1+0GLnUBJb4v9eDWV8J9Ezi3A1WtwVfWlcL5r1RM5nYYplT1oMTkqMBCU+xN
PJQ9Zoi0UD/HNb1mbmt9ihtxCeL2JnXKg6L4e4qplyM2S1PrxxWk5nuUSwB/3OzSBauJd5hc6n+6
pAVrvSETRfPdY1iJHX3XV2lqwQrLnkfm/0aqT52wyfypFyyk34Vs7gKqCosAgUGry4F6hbxy42Db
h5SZrQICB+WyMAYYllVfytL88ee7ZsfFutYzCyy4etMbxsFpKS3QBdsuZVthahi6CP/Sr2ETHpJY
ucgsjTaEEV1HEydkIPxsDWc9XXC0vU6wCaHzub/TcE1fqJ33reixdjXqeInkjK+sKvcySsNVPBjP
AVbOlzaJQtgPOw/pfp9m9IsgSN+WVtNuWuTdmUfHrNR17BXT9Fhl9o80JXGXRK1K1ldFsQUfM6OD
xQm7uy43+m2jGfdJHH/LdZDOtbBSXmyb6lfpr9GBSUbdote4t0H6t80jpYCLyNL3wxDesOnxb2jr
bVAHN0+a23+r+3yjVSrez+meafWgdGCXaFcBqJb3LFBphV9TZ9GxiSFpf99AyFj4iWa+5FYfX6e+
h3i6G4lsW4F8aNMFcINNgH3wBZjDcQK9yygmBWl3EfZFcYlJ11iIDe4M5XOXD8aPEHbMsQyK+C6G
LHFRoOeKViaIOjqTXabpSmt4pCKi6oEdTTjepXjNrevGw4wE0tBrGUxuknkghic7ynJaYei/ERhw
QLr38L+xBW1glut+Zt7vJicI5ZoJsXvCWocCNtH8aBpmdhiK0btTLPABeqGA2PfhYkLBCSmFFuCp
6dR1svs6K+uF1rTK41BJscVB0NsKPsnCd+Seh3FVOQnMUkmvCX366AxhPlDLZodnjsOr73TU8zUY
rA9kUrfCCb6qhfu9t3uQTRzJEFKvfTSXmtYcPWZp5I33GcWFsKuuIY4WzObhwOpZwsEIKD92uxot
LrSDjSyi69RU1Z0nq2ek7K8hKXIEqTc4Ad+T+/tqK/0ntgm7VlOeFUe/axLkdHlli6M+1sltgiDv
ik8XfG6r9hYTL/CMMdYFMcAwR6Jbz7X2CwGS7Ep2DMgH2JqSMMIaz9XxsXACEJdkYh325wvVhPUK
ZfKTY6Alz3LD2PIfFPIi57nGpngVd80DnWc0RMnxyjbLp5A3pW6jh4FsGfq3e71F66sn28JOt7GQ
X22bOVFOaCrS8YCM6PGMKTRQsW5HurhZEPDolTpWAVSbbTFcWCEnTUOq6z4Pr3odXlbeoR8KW/u6
Flgj4xoU+RxnC5HIQ6qrnLBlClFGphdeUBa4qVpT/s4oYLaSmvVAUQc4KNPe801rHFZ066aLC4wL
zEvV9ZDZ0ZcCEUVbyEq95T1BVB+JtTVy6IMkRQY05NxlGdY2oCLhhuOhrOTnIE8vWrVY2aC8fJvp
SC3bz6AWt8xK+1jkd4lMvw59fev4+lONDgpuiXawq+qSXOUn7L33LmPV2QBN2iTubwTeT+yiU3PR
kzPf2Z22ElS8yJmILeARapUluhI1US5rJ3tM6dqoERC4uAOPBe1TueDjoJWvFRsrNf46PP2lBcjT
iI0LK3Pvwdzu8iBgTomH6ziSXyzPv24YpAVAjhEaDQZkCLppT1bu1EbcSR/wKcecL6JV7Y1UCgyt
+YXcucuKBmhMXlAlHzZ2bVAYIsURxZd9pV4j5N5qmX1BQZPsv63+CKWy6+kMo0mSV5jOO5K/7IlJ
Q+aNODqx6yCW8NdIBa9tJfueKuZ4EYq0WUU16RC73gMa2AqrBeaGKptaSIEGzy0fLcV8NIfu1akp
tmsp4Oxy4r7XpOhtdRVCHUVYPTmuZXdq6u/0YdxBAvqk0Qi+xA7pZqyhmlByShd0QLM7tIsc3qNA
ZpgEnwaTzkXfq8i9DpdKIeB6KuW3WNLO2CW7WCIiJPNGh5PqPplltyVn+8hUeu0rLY1rLgOn6J8V
QNkD7nYZLokA5Y+DSQl+qjKbWqhyGAz3vDdUR2qXshCdh2kHj8MglQqeMabeQSuZJAuV6lQYMcgO
vS9BT6U3aMoLUOCXjT0itq6Rw1YZZZig/ArFaVymvf2k6/JzjrXlAvHAzYT3yQcVLW6y7mxUBFZO
kneQ2H84WzIFX4IEDhgN3VgHKNSzbAY2iCCdZvZXlNB4YuTVE8CQYxS1d2kQ0FnqH+1Cf7H76jFV
rTte4Yc2oYxluhadswozw2Bd/zWgOo8gHdOJXXJXDp21Q6xnrSwN7mtvll/dKqUVIOxUGvZyCipI
JZkYlYehNBQ8A8Dt2C4wzt/+9R///s/X/n9737ObLB5AIf8rbZKbLEjr6o/fxG//wo5t+tP9tz9+
U3Tkd6ZpcFziz1+fb9Fw8pe0/1V7nTomONofRHnpy/zSofha1Nrz+aubb19dtX+9OhlpySG70A8V
0mus4dhuIdxbfOzi1q8XHx1yhN2Q65SQwqdc1rdNJo8fu7T89dJBZYJaibGhdJDZ7PzMSHcGEvX1
+atPH/CNMVenZ/HTmCtaAhE7KmFdxwBHWs7palSteynpyHWpJyJwOn+jU8M//flPN/IUV3XDMtIP
XtVcJ515GZbZB0fI+PXSYBUbvc99/WDGbB0rV9krMbZK5z/3NMxvDdDspZRgm0Jdt7VDlrgvud6s
ffIGZF12FkqQd+5xamy0X79ApBBqjmE1B6i1MYherEyZzs9//hNBpaq/XtswgKnoyGYmyPt3LEaM
1TjEcMyZ2bbn7+C8OUIcf3+9Q6tStUibTDvEvn1paOM+N7sLw3JJpmfkpvzdNOshR9yfv93bb6zp
zOKY6gJn40BMaS9w8AOEVo7xpVLQp55gW+R/Pn+bt5+J6cwiutSQgaqhlR8MNRPqCjZsSjNjPFqr
j11/FtamJai+ZGV+kFr0I05B22E7+M5n/3PG/OdLazqzqO6jxiaPgb2zCPujndR0dVWg8LuLtIiX
hR7S3dVuWTsOsUIHr0s9IolYSD72zeaRXhhkrK1oONAJcw1uG1Z0Xr3zzU49/FmoO1GdSdMIBvpo
QWyU6aqsUT3F0brAn07cfOwLzEJebTmjG4Y3HCziHeOKMtjUNpbP56/+dkCazizYLZhghV4p/cHy
hmBbCyNYtsZo7Aenbt55t07dYh7zdWGRj2u6Q8OkiEgZpMagf0GKG73ziE/cwJ6FPE94LErVadnc
16QfcRWtYE5b9dX5IToRe/YsxG3Djapaq1rM0ehh7Z0ez7oRE5XzVz/14WeRHbQaXBGz4MPXindp
1SLbBINfbMuKDerHbjEL7sgO60IYVXMIc4iedavtJCWMJI8O569/aoCmr/bTYho6fVJ2pdYcpBiQ
9rWxAhENduX5q2snosyeRXAJmAuzlbE++AmFTXczNfaECZ2/3SpLxzWKQ3q/aFmKNrkVLpV6XPI+
oE6DQRvQ6qqvVLoUz3+WU990FvA2akL8W2QCZU29NVSg2Wb2oQ0hZc1fB1HxKjtqvbI4UOnp1xyn
MOwyhvfC/MSqaM/CHNSxcFuJWLp2XTqUA8p3ngdaDFEdtCB68rLuq2Lgqa5HtvPOgzs1WLO4xxtr
1EXU5AesTa1FJiC42h0k2g89CmsW9LZm0etqsaZ76WgvzJq2uiRNnOX5q5966axZ0KeV2YYa5IyD
hl1tNjzb7P4b9lscpfa2/0mv6mvXv8yGcVUEgCusPWSIVUJndOXlu8ow9yZ1v/Of5cQMYc1miAa0
Y9K0rM3hWFxGdrxvXe02nwix569vnng5rNn8YOuqagyhyA6TgFMF4pk2Q70Ez1fa184gckxATAli
gBSzF+FQjFgeeuUYI4jfQ6mBP522EZkBfMy+64BekJwUPyRtTCT1HC8WqbuJbNeg2hU0TnhXj6w6
+6Eb++oLqH2V3B1QqQTMuUPZkLKjnjvcZUhbB6a3GMN+i5zZLLY0oAt6MXvjBcRSIG+yPKco3OdZ
voXnF1AS6UDstug0VN3C+g2eGC6Ztd9PecnYQyoW4Q9BJ/EDnW9BQNtvh4WhhxMCijFvOapNWn/t
Uz2kwXUcO9NF4+qD2MJSeCja56QAMIGFWUof0vmRn16mf26MLG32ktm25QA5qfSjXaNEyDgsK/Bz
YT0865W+C7P4MvTqd+Jlephv3Wv2FoHEsdxmcPtjjArlgXYHlaZ9vX/w+5zTdTUkFJnOf6u3497S
Zq+Troxd4selflSU7iXC9rSiWPSxS89WGq8rs3CMFf2YseAgXuyMzUg66Z2gP/XBpz//aR1zcNkw
pG3ox8JA5JOpBZ36OhCH85/91AOYrx0dLMfBrfsjBOmlO9iv+th/a5Ryq5pO804ovz1VWPOcRRqM
cmw8Sz9OfXFNUlxiI4nQx3w8/xVOXX62iiSNQTi6jn706MRUW3EZDMmlR13z/OVPjdBswXCGwrKj
Qspj3DiYFbobnsDapKK2wC3yY89YnS0bLQRJmBf4BWm+cVPK8TOMiHe2QSdGZ57SybEULUNQl0Rz
al0DQFEQl4Y6y4ODijt+5wucusssjqWG4WppmUSXKJ4o+N36osbYWd+cfwanLj89m59igGqM3duB
K49jZV3naMRQANHomXq789c/8Yz/keGRbqDBYzOOZBjwv6JLaXQfdSF3LmqU87c4EcbqLIx9C823
mY36McogN2LB9sOPzXde0VPXngWxabexpIumP8JMZ8b2MVwvx6h759lq05v+xiSt6r+OPl0dcM5c
m4+uRc81PkT4uLZ3QaPsCugTvcx3pK33rUFHgaO/nh+uU098FtSgzKgnDFl/FLqk8yRTVCyKbNyB
ew46H7vFLLAR3tKYhawPk670c1epXynAP1mx9XT+8m8/FDlP+XgxFUjwMfqxgYql1d1uQLp//tJv
v65ynt4pRiEHZ8BuuWKEYP8b2ZVfJ9aKFrXJuYn39vx93n4Icp7fceq+6hWNh5APPe7LuEgeZKJr
Gxso/Du3OPVVZpFdkBWuIpn2R5daFK27obKCeG8DDMizVVohVj//VU49jekr/jSDaOxWKy0phmPt
axicw/mg6RKO1vmrnxqoWXDD16Ffy4fGn8guPPpSL8k/Zw3FJFzEPnaLWYzXJpiJjsz2ETjmFZrw
Q44Q03Hl7ccuP4txp1Sh1UulO1Ipcw6OP4BYEPTJaxVSpI/dYhbStBzSV9O73TEcE3Gg39lfVUbg
HCwTddj5W7x9ZmC3OHvKjpmbIDWNo4SzgHUGEK416FLUia+Royytast5/PytTrxQ8/RO1VmBGVTJ
cIxw6KVFzQp2iuGUH0rXy3l2JwnwsK8gSR4D1O6XNJVQ3AM4/85nn4LrnxO6tGertVEIti8mT0Jt
2mxVWeWkt23Ko5OBxM5UbG3Oj9GJsLCn+/8UdFbb+WBERcf84dWbWILyo1EYMcDQlO/MH6cewyyu
1bqMcRsE2ho11DuRuPtTd5Xs38myaae+wiyynUIf0RxZ2lFPrxJ6cMnXw+h7mIThcVljkayvE/V+
onZMkq+C/hCbOie0qEVkvXdIOvUdZ6EfKy0cutTUjkM64JoMtW5pyuC9zcPJrzgLfTw2/dIIuLxr
YDX6CmltYZi3iYeaBxsO278sLY4dw58KXb6rNYgNEq5cdPcfe0tm80JJncIp6w6aEv2ft+pYIuqL
ApwbLMPV3pmgTw3hbGKwhka14BF2AJLy4XPa1N73BC7AO9/gxNXnWZ+hNrIhKk0mT9HeKqHybGHJ
/qHBmWd8Cul3pDpYWZBz4Y5gbse0PTInvLdy2W9PBfM0Tuh0ZmGC9j7aTnYjVATvdSPXo6pfs+F7
bqB3w5UMPlRng2j563wgrHgCMhftEe9dZBJC0q6uOMpK5mXxsSnHms0HdEbkjYtO/IgNCXpC6b90
ZbqtbOPL+edxarxm84ERW66BoKrD7DveNuZmzKwj/6KRYgFtDcFZ/8F3ahb0oOfzXkGbeHRAuG77
qERJ0ovsnWE69cbOYj4ElG6nqtcchXSjYy7dp0bt+g8ddaDW/vqYy77ri5jtD537Vba37TB4MFn4
38s8atN13li+rFkw91WcA7iKO6yZlORK6632Am9PPBQ0WkFzR5dfcvCvkxVeuITLSJ/LqOFmq0jp
vBOVJ4ZPzs7rYKEHV5B8PCqNTV82FiWAN94rLZxYcuT06v20alYDlYE0le2xDSqI2ignaYvO9loR
f+z4IGfLf56JGGFM1x4DUseYt12rSkCvnTj0TX99PkxODdAs0lsiMIm6ojkiBInXSYZKHt/I9xb9
UyM0C/KkyeJEbZvuSOdOu4GQD8Ws0mLoe4AKPvYFZnEOaRccs1F0zIt6tVaSBkGwTafr+aufmEXk
LLgzRKx1XTftEdLBVW6BZ1WzY2IE97ViXIWBs3dwFnrnXtOQvxEtchbqk/kE8Alq3HFMQ7HFaF02
rWld1vDLV31f2+888lMPZRb1DZzbrvW86giw+woV6o88GnaJ5jycH7JTb9Qs6FONzuUiIioApvub
vMyaZUcR7mP7AzEL6DqhgY0iFLowc8iudAwkdxFNzbsPfXYxi2jH8VXWvpF9cEqXG66l3WrEWWv9
savPwhnxMY4GJXM5disQkQPw1Ze1VkDVOX/96TpvvEBiFsvT7kO6ddjidJW9JEkPF0RqW4z7dtLV
vnlG9Hr+PieesJhFtY3TtQQ6Bg5SOGhNStGthCt+fOzis3hWURAmWscjcEJTXyMLkkuc3+T2Y1ef
xTPQQF2hob47Ip1I946SIE8tOnVz/uonIkvMIrhrDM2q2qhjg77RLUQawYhjUGFXzx+7/ixygU1E
ZIUDQsvrL0woLl3iXVnjey2Lp57rLHIJLLBaIUOf6Um6rvQW4K3pKh8b+j/Lhz+tlmYaJEjwjfpo
2VNzXgvwwxvEO3PniY9uzgI3EU2kdKnTHE3qUceMTgI6gbLuY9OCOQtcfAL8wMPO6RgatrqpKAJs
aZR+L2ynz/hG2JqzsE29VO0LqF7HApT5OnDbBPxicG36bkB/rY/mtsJ2FVzqezc8kSeW5iyAx9bg
NG5Nrrq4zqFvi3HCSAMU9X6pKVsZ6BC4kCleNJbSlqAw8B4uO+O95skTUWLOItxCrJ9LU6uPeljv
SgMvsTK7Hiz/0/kgmYbtreGchXgDgz/O1HESWZcY6VkwXxMbkSXIBpF/8IWYBToikkAVus/GjPTP
FdXW/qlv2vzL+W9waoBmYV6bup4jJ+L0Fbe01EsQGfwZSAF6id5ZKk7dYhbqeodlUAiu4phQA1Vo
gUFvf2MAIj//DU6EozFbpYHW57pak04P5EjHPtD7jal1+fpjV58Fu2qrSR1bVFEyJ21/NJWevOKu
VX7w6rNgt+lcy/Sag7wDBfK1q/JxD14p3J//7CfeTmMW7FhM2Ipd5qQGtGBJQ9ULXkCfUT5+LWH9
v/NwT43+9NB/mml913EUigts8NKiXIR6j1Jg+Nibb8yCNwtNcoU1S1BR2HDWpIG4p6kt7eX88EyD
/EbwGrPgjSaRaI7/Gn5ZJgwMbRALEWNeVMU6bFBzmFTj72RuT4SAMYvhNEQFBj6oOsLXdWEi0pde
PZd4Tb2e/yqnnsIsikFdQltvSDQnSvaQSueyCIT46wn/xy/qgupPtcFrlg9l4Pn17H//vf2eXT0n
36v/nH7rv//Wr7/z77sM9kIy/yu//AbX/fu+q+f6+Zf/QX4c1MOn5ns53H7HLqr+L/3D9Df/X3/4
r+9/XuVuyL//8dtrRjPMdDUvyNLf/v7RJJhALvHT8E7X//uH03f847eLpv+evGRN6f3jl74/V/Uf
v8nfYRuYuI/owqK6JQwed/d9+on43TJMQUe34+jg2eRUO06R4Pn8SP1ds03HtBxpCd3Rp/pZlTXT
j0znd9OUXMuxHGhyGgn+//ryN3+9sH89jxNiEPHri22p5LXEtF81dNtSbW3ewQ4Fx/eMxjPR0dT1
ouectNLrclknHtbORcFJP8po3enW7YSkTrSJCug89DlCoBCTWZj19J+bfrtGRgVNzDVToHvOq+KW
D/6UVWnRYK8rl7mkqeJimTjulduVm95VxSrDmwLqVKgvHT1+aazqUxfVq1Ep6dDSEBDT5IngoIe3
nm8xCfnm5UW5LH33aqiPZYfOvzAsfPKCHykLh2xAg9LBjL8LNmmF0V+0pv2iudoSkzR9j1HxJxzI
V6RFi5Wg82ZtBNWXytIBX7cu2p+0Xwo3X5vNsCLobkDtXbltHK6YfK+lOTyBcLkKAPFYDegpQ+yS
tL3sU3lQRie9rl2JNzTwaD1lhdRc76mponA1TF1g6brHzWthQlNYJAG9WEFaFctMucXpCnu1rENz
5MBVnNAKbUJiJf+Tpoj9SZ9jz5xn1jetd+BKYW+3skZ/WLq1+eKRZV2oYN52EezhpmNitQ3sPZwS
obUnslsvwrjD+BEHSLDU8s4Z1BffMKHw190eEsEno1dccA/LrtCSTeNIc0klylxidWcsxqoDolN5
32I4WuvG7wDhdcixytJbmsnwxay6izi8KiLg7U5qPsbSWQaJf9WWxcjnrMKV6f+wLPXF85yFryjX
WG9eREFxhxPKuEm17g4g3r2aeNhcjHgBYrfsrT0PwKLOF+2wKNt0TQ18ffxWuul1YFY7OESLYOz1
he5B4LYYQEAMGNXYz9CF3W/kOrtllfv5yrLugFN/U7IeaIHaFRtNtR8Cs3weHKyCHXgsjZebKztv
cP9VeOfpxe0u0zLhfF3Y5q2NBHSBvRoYVEy8pSOaC7fWkZjVcAMCVCleZ31JVWA7thSLgu6SRYYP
LkzOLl0KdnjsNACqk5gGNtgmk3cIlD5tYTHmqvJVw3Q9gS0x1uO9hi/UztcNbeW6Pk4Me69z1rYL
Km8YOqhb+W3Ta2KBlUrk1dkqTyU84rHFUWGyUMLvaMzAjHrY+i1K80sB8mwp8vLeGHSY9a0vF+Fr
mqM71Ltd4BRfjMkXbkDXGFdYaqByvJcN8kC4tsvEcA9F51zYfXQb++29bmRrmlsBrZaIti9sP1ib
0avoqgnUZnqbsb8INNPA2Q3HahxjLtu0egC6CW2luHf0iZE9aJh8Djs8pTDRcBNv4Wvtg1B4TJjI
rdk+fq60wl0MVXtZmw1S46i5SPviEGnVS5rnwcJqxk2eGhsxfezQjp+1sr1x1SYBx1Y8VbgbAp7C
6fYqVsuNW7QQZuLo1UhGuW4K8I+aXUMmACxL5z9shedIVxZQQ2kQdJcYjw/oje3kgGNcC+xtABbt
aC9lC0PLTvRlH5lrxUu/CK/K4Mh1K68ttniwP2cRytK4F68p/aKLxIEAFetBCQ1OEnejc21G5WOp
pzqlqOhSZPRaaB2g4DHQlmYLAbgeHr1OxEuvjy4y00V1a5rLvo+f6c8dF2PoP/gV6t4YjcnagRYS
ZeohgD8A2CkPk/bGM2EtKEW7axUkuy2gz0aBHe4M48VgIkgYi4lXF8DH5XgB88K8VEykq5pSRjsU
N/hl8P5hLn6snUaunBg/esoDxPHkFyQBQfb7Dg8D/jB5VC4DwmGBgaqG0ZYCoL/7UXdQhyj+oJWV
xed6BNdjYu+D5/S+zL0DTMnLpLYQdfT9PmnDm75sAJbZPTZjyJyvyqTeaWO2NcrqkJbZp0ZqexPr
2VXWZfaqzn8Mdb9zihSTu3HI164yLoPW/lqp4inyvBfWnQvXCj5lPXjruhvvINRWDObAUlO5uVwE
hglgCWtXEJXNooaWju83NXDgh7T9QvnMKuuo5Bmi/EK6yxDWwcVSKTfcCxSPvfebOsdSRP2cOtJZ
0XmAtCdTHzi6ARzzriYOB/mgEGcFZ6lVVrXHbWbZ0n2KuVe0sIvJ01B1b/GwgxU6Pg8hqAWtAeFC
nxi+ox1UyTB+DATOl66fR4toGDfMQO4GPuFWRsUA8Il3ChOVTTb5dIK6wKFUi6ACBxk8jcpTdqII
LsyIxLKilQiEw1WO/n9Vj7a3UIwII0HYFSJogk2RYwNMyQNoBzJ/vU8Pftl1V8gp7YNhAGBL8NS2
EzyZgeKA0JeATSpwQCGE02tkfrB32Z2sNG04Cg3eX6sCTDFC6LxNhxt8cWgwrVjoOSwweInL9pNr
42eJlPLg+/mT6siH0MfoskgrnAe8GLix84Ol4ErNKnsZZnduAoYxSFF297FWLzWz1Ze68+yl1TUb
7+jaaMrwPovdY6M0IDndb2Nof6ojfe2MDe3TIEK1Jnz0gGqxLLg1/dgjsDy3XAz5vjP7Nbb0EusB
VlKs3xYiN14nwecqiNK1p9QqtjnN7ajKZOPW4zG18a/R+munt7YFs9a6rNIfWQx8FqgaGubAqYC3
0rKtW3AyQcEAu2kz8uLPWaPBQqx7bxf6P4TnPeY9fvatvPcUuLu20V66TjKxKi9wJ+8nOheAGKd6
cuhgppnIatahhPTU6Bd/bkX/R7vxtzfav+zML4NXeCLZj3q+Hf/lb53a1v9/uGfXpwTSf2ui/7Fn
XzRlFKTP/9o8V9nPu/Y/f+2vXbv+u6naBDgd65pQDUflWPzXrl0RvwvN0Kbtty4NQxWSH/29bdfE
76ptsJ/nB2zQ1ali8ve2nV27ppqWqqq2LVQV3/r/ybbdllM+5P+eRy2Da0nN4B8YcABFxezYi99I
ojWFvrS6LF4ClkzUK9ev2U8GjplcBY1hsDgn/QS7FA1+Aobe8q5ZYV//sO3Yf24qRx5BambjOhGW
Cr2pNdnMOx3WanrPMg9m0P+Mq3Qr2GklzjVrgv6o5bpgjlFy9rNWX4BAVESp70vR4JlCknaslyMN
f58MIwv3bDaTfql2Bnl/uzbFNZR1nJ/SIsQ81PQSZdmWpv5U4SK8JcI8wtdvQpyD44waLChPPCuV
sS1e2HFYGiTCSn7SWiM+2KLHRBcMP32l+LxvPcXPH52+aBa5wW5mmorISzl54j1ldqV7CyNPrVsM
4b0b380mr/ImVbcJ/JZ+UaqG+1wmIKIFDOh9JeyuuBmkk9X3wCFCCNBN0Sr1hvnYcYGrpbZcNlWL
DaaRdvynQsf7SvhASizfhmihdYV6UVWeC6K+UK8ZRWXyoZBseYBVSDYCXq9gazXkTz3ezyrWen1y
oG7rgcAo+gNZ3fFah4DFIgT1/Sq2eZBKkQyH0bPurS7Vo4NUZbwqI3T2eQEnA+5MsDerClG2lo3F
sU80AJyZ7Xwp0Z881Y6qvwip0LLoawp60TS04BKnKYBDDmH4y4gwu8FjttwqXe3tQ12LrnFxszdw
1/VjiDnroY2EtrTwc37Agw13Wb0b3BdDdM291Wv+ngMX1hlxbev7vhfFLh90h0vEac3QAHAwi5x9
gPT8H52VVAMwyq4p92GTiXvTh8dgbnK7oDuqDaJND8kTimNsXwu2LBDYPaevvg3FoAL8U9IRzlPf
O3Ldd7r+qGMEskkCWGy4hfnXkQLLdtEqKuR/bMRwXmudAq39WOHdAZf1omAndwERlb7UJIR6PPoQ
t/QyYTsatI9Fq2VLl9V6GWgAX1Vdd287hfrhgrYZ63vYRcGlbBPsacIOxqwVJxA3nGgq2PSvYdkl
30LF1IFR0kCtilpZugZewFpoKJ9B2WcXNcc1jsmpWKeixaEx7cVzJaZWJdSp1nPJRulJlGp/EXaO
t4cigdTP94JtFAv7KSuidAPVSt2jTvSXeHHX21aP9I1aTXq3cojW+Ca3L6Ug3DJq8y8gJ4crvZDJ
Qyhq94Y+I5XDrFkcHDR/0F8r7XY0E7Bf0o53fq6zMgWxm1w0ZV4AU1S0y9JhLNxMlzvQm/j4FFZz
ATz6h0GSGf+U0njBLRG2NR1dB3cQ6meizVwzB+ZLGYpoHeIBfsz5Cmsb20xk0aG2LdRR2wAVdO6U
KHK2VtxXK1a/CXxtgMhW6uYu0bC80CEA7iMvx2lyQqPXtJzsgzh3NjLWIHdbFW4SUDMu8dyN10oH
2YVxyG9UzoGXGS7b1y0nyzXE0+JBlJ2yww0sW5lWnu0NYCFQZBDwApkzjaXvau6Tl0l1JFvRaf2l
k8us23j04cZr3XSNlehF8E2fiPg2IDusL2S6HQKFjXJtlK9e6rD5Cj3rO9mH8L6rVTzwsE3j4Blm
10prIPjAwCi8olnN2dmiCXl5ikjg2kZ+oXE05OGpcWUquMQDyqquHGdIrkD7VpsKR9FDb6L3FKkw
QFiCNMd1sQu/BoVA1JXV2oWiOyNQtBFAldWrzWWRjBX4P7hvHZDARtUAIQdJtvJUU1n2np49tByT
W9YCbGQijE04sWhmsGvKjJ0f/AgPCxSt9DGxbNwuW1eBnmsXWRZxlt6mkdJkDvmgvrFXeomA7mHs
E10scguWzK5x8v5Z1rGzSI3Iu3U6O2HH3oKrHtCo4FDtBle6VCdUZTcUGy93iu9p4Yi9rZejhzOH
5xcQXaOgZrOGzHqptJaXrXHjxmcLHgyg5R5TSSyvMQfGuQ+B/U43XHTYHrxEgN8O9Sks5cxhWCGS
kJsuStgJairETzwTdzIMcvMKR+iefZuUIfJ8EbckYmK4Pole3VaGVNJ1ZGUjRn+FBzRabeJgOjQa
SDroqFkG0pks0vnhrvFYfMrAF1sFr4lnkbjFV6Vxx9KEDmrn+7qoy4fCogIeceoIYDbmGPEsg066
3hLn6GDfeyFGCGJMwnJR/B/2zmQ5ciPLol8EGdwdcAe2MQfn4JRkbmA5MDHPM76+T0jVVhSVpeyq
3vSiFzKZLJUEIwC4P7/vvnuKMlI77QTPNcORHLESWU+7KPKT13CxeUEMXM86BPpgLPHNk0lqHztT
JhVHGuM2qTrg9oyu7MSWzF+xmYjqmoevAHseA0efjkHhFxlry2RPHCwFA6Z2sghQ2bWZTEMyd1eP
RyIY9PSQ9JB73yKSg8ybG/RqubLHvLCeujNcJI+X8arrnOVgC52zQExnnmbjYWMu7EhdlwszbLsh
C8vL2W50vWH6gsT8okuyYO92HlJg7Uj1zRDv9hoXXs97mCTXxJ/JJ7yE9V3Y+8NLl4zWM/j4ScH+
mEmwi6rwfJZJlwAQyFzdLGEjv/uptZBvnabu19JVZBuBp6+se2D0+BxJOG0uG1dFwTqTcpn3oSo9
azV3bkIqdBY1TJ1OXbZxVBQ/z1PjP07uEl7zD5Nyrulgtk29ivatEPKisofyFap9AVcuJRT+nEnb
ZbthCqedsYnGTikSsz2Y1PoeMqF9IDhlhuuLsrPx6kVDKprCZqcBhx+LmccAmmP8EmfQWIYpQ+tu
7Wbr2KMBkRx2KImCBuvNSJoBEbB1sG9rmoX2Ek0XmT+GD3XslddWlNUvoh77lwys/QnWGJghJvuz
r92YuKe6GCV5nSJvwaBlE3FuKZpyu8rnZGYcAzYSwbmDGUlEzIGYBxWx4aXll2u8m2LP+l67GwCR
46msagTKpvPJ6otVVDyQPEQGb1ROOR7w9IyuFlV+1Mu8cJKjpOKslYXyIc0aH4oiPLpElOFD0DV+
viaE1PdWPTv30TVtd7O0TvHJJAiFTMj2ORJpkPgbJjvDL347Y5CUQm0TyptvfEYQ164XuY+i08XO
E5yvwLlEwX3h2fobicdnja7y3ATpSVjHaVyGcu+rpcr2pkGFv0zCqr9PagwdK9WGzmtndPeQTo6+
Ivgzrz91fHGszqATSct1JFJA2RsFf82dFkrXM4p0RMh7y/s8eBA+mYGYYKOtjbPoR+wE3r3q+wxy
KO5+OTYcZtmEUc5N/2i7ZUhofeqFUF/YZIwo9HMw5j0YCQbw1bkvmaq5OfaNzp9cN1PXi5i8t0k4
UFL9mKg4GnXRsZ2SeZ1zsy7C0HMeUBDtVcH/uNJwJR/acegfM9l6uKHT9jZtCQTu0J7WS+rMN8Kt
g7WqKhfVYbR27kAvOvCb9tNkB/WnJYmti5IQyEOh4crlPvpSZGCbhZFLVh7THV+pQbKbKI/SHdFy
JC8m5KxCK8vReF3nooqtbDt7ApjjNDJ0pQ5zSxry4BSAKcPnKs8p0cn58zbkvdaIHSRKNhMVq9PM
7o0LsPpNBp39aaFVk+0S2Acv0pBHBqe2br56veVdJ2wUb6RvUbb2duNd1pVMX7Jynt/wSeFT8Kao
2TZFQJHvBrNpDmnT29tRdIhXSd55V8hNGuCsXPRbVkwwh5Ro8uiorFB9dVqfQYCyHMcL2wr197Ao
sZ7OFbmcBJo5j4kO8s+69Ksb1doqXI9Ja30JG6qiDXTf8lUsoki4S/5w64O0LdcR0cgWPIhOswu6
4zHXjX2ghIOfMU/L21ywkGoE/X6TjPEIZrqv9RZCI+zJrqg2zhBFnO3MzB8vIxkNJbYEWrTXgkL+
xgmT/CWQdsXL4XQ7GywFemQV6dvcrtOt71bWlfGt+SsnQu+tFALaXCrmqzwPKM9a0RAK2fmUCAM8
ALYLyNqBKL4Rkt7e5bzvW0dD7Uok0LTROP5KuIJTh5WovdbCudXlmQdqtBPtRCu8PURe81zMNAc4
PSU/OhYH4NVevHe6M3LQgfX5ADHmjDkV9inA+kpCP6HncxP1bFfRAGTSruf+KaeNsjehIsouaAiy
x/L47PsAXUmR6/2Da/XxnSBu+lmG0zCs0rLBFqScJnxtqEO3jNZMWxm6zq7L4Kkz3ks31bPjJ1sI
fwUgzX50bcPCPY/ONpwb76m0ZLtv2U6vvLZhAYupjHbtsLSXYUkEZ+aocU32dbiz59KC7NaKV99v
mfgPbZoWeDv2fg2sNhq7B+oqaHRCTqd+dovvJh6925YG++eAwnI7ZPSxXD4K4qcrt26WZXgSMzhY
RTdvdNpYmx7W0KtN/F25kZmAh5NHunuTjUWcBWHrtA7M+EDmYvviSYYQrNmvjjaHbcAPCGYvBAI3
JyvQy8UQC/9hKYQDXNh222tquPgh86d0l/I8kKortPuam1g9JEnj3htg759VAJw4otG9ITkpIy6x
1K9103P3ZolYFqlI464LvPFlnvz5InDs5ljQGuWts9LXDpviYbE0QNkIlFqzdNFtKft2G+Z9f8A2
1D6DdGs/jUGoOd5nEurGkhobZpJB5vQy/RAVEd03woo7d1W4ZCcosgtggUeqfqhqC9WaMvE1JaP3
qzeq9D6FffaV2qiwtwWLwNabayxKy+BnIW4rQ1NznAlhJ361sI55EXSk+HqT/3yOZPAYRbU8vWrN
mGCeNdatIiL01TLR8Co9Xs0V7L++WPHTJNGIld1Y6/NiO/Bmhf61W9lEGQbGkBLOlQQUsYy08z7G
GaiCdriVjGbRZIrsa6E1Sfsk/51bJUi96YY3oiFPPhNwtzHtlPwugOcPktTWx4gga3A0HQeobWy3
vKH/vib4PxP8bqu34qFr3t666y/VR2nw/6DqZ/Bm/GvRb9uBHqjiL+8Fv/Pf+EPvc8xv1CHK+L5A
GbPt87TMH3qfkr9RUdO6JzMMxIev+JP/lvuc3zz+W/vsWbZ0HIEI9w+5T/2mfOPQ2zf8Ad11of4d
uU85Z+/HO7lPSnRG5RI2ooT2GB//4N1IsnliF+Fso3mP/EcflmQHtmKULW9NZY/BmUpp5gba0bTE
1gaTPseHrV+UontVoUrTjZ01HkfyLAyIc40ksf9PeDeJmiW4BH99GOtar3pV2DYHwowRSGXlk7hp
KpXJTZIGrXU7DrJOruPFa92bwapl+Gnue8dSwGND7S30yKqMh7zpMaARaishHMR7JVzWlUu3llbk
3BqWpAkUKFGjK7s0s2M/JP6gokffywqyZYs0n3RE+8JNE4dDw4RM358G00ZZQFy4FSX+jZs7VlM9
qFQap/0OAcXPFKTorvfaauuVQa/nmz4ufIKng4B14YXzk2l3pJir6nJs6rY8mGikle2qbOCs1CE/
dHc+LoNl1eumbNijGye/iyxJIOkKb9fASkxubZIEHC4XAgQWf6m6z/7kq4AD+Vj78QHoZZofyIY3
3qFJXMlWFDaTAUThBixdXVGGaGSYMMJtJSFfQRiLrb1N1ThcKo5hJNU7svpuhs7YoNkwYX4Ky8U4
mI6GnGWzqpJlzXwiLUZtT0AXUS9c74LDd5M9DD0o262TUJ2fOaV0H8e2H31C88cWtRA1l74+JLiz
rWIb08qAouaqYSq3VpPYpMRH8ejiDjZZtUszq+yPQVLa4s2SlRo/0/JbdLX2upKGM4RPHel7paME
O3TZ6Yr+VDcF881S0I3lvtccrfmKpmFU1y4P3XAT1XkYrAt3jgCHYPWzrTUnw8xH5Wir9pAixKdv
jOR401ot/hDcWjoJ7vKkKz+bRTtvegIUeCVN7fIhG2fwX52BL2Ld+gs/sMd+UlCI5y1sgSoqq0Of
IiSs05RMZA7+bvFaT3ZMJWzRJ9yRP0RM9eRHOckcdGnMynFrkSJKZYgFkRM7GkxMEjb92fnAdDZi
lqCh5DYG6mhQEPK8birtBld9OfnlJX0hZ3iwlzyIyk9lmXHyJJ41hSWcVsmbVXXnkwh3vFilubOw
rwZTBprZS5bkO0E5g3fXiyagm9l0VrBiCK2T2zJOwviG4Pc6/DFXc+vtF1mNGiJrCKyePH/Ze7dO
J0byuuMgXmDlNWe++KJbvwPjPsz19FmF41iCl2bdI+07yx2ziUmshBwyFPMbrz0YydITCBMJ/JOJ
NPnI8qONmxBexDDqHLeaBnMcEcYrSMsd6fOmGXvo6Hu5QQbAmnGgco/xEOBhqDb5iGa1r3hG55sw
yo1TrpSX65BWflotmzGdQY8wqUnrs2b3hwDXEmwxbC0asYrVoG/aa2grAwh6RyVw+FhvvLW/ZC5/
gYbccHBq+gRfID248qXAVNSFxF77w8nTpQSXAC6cRnXrC4LNO9cPS0yMU6e/6H5syThr7QRQBqlI
JM3njjPNy5bJroUPxkjWN47Q18YuVfDNV9UEJiCuSOwu01KDxxgySnGvi9CMM05I2ySCDLpyAXCA
VynlGVpI/DQSbFJB/TAchIerKIqkuOnd1NHELVumvjawVWntyrZ5gmIgwNm0DmpoocnzXHs2Bo5d
HMap2npeKBcwlzUkCSbFkYsmsMbZegH2/RxTSzXrsfCWbDMOM09X3RYk3Ee0Ex4Hj4bWpkfMC/az
7zTVtZs5XXpbQUrA3jWn0HI6T7BmF3Ptz3up29yAC8VoshY11atXoGCt0kYu+eNsYfghCbnJ7Fu/
ixb7thpoea7QVYgPbGYYlfcLpBiP4H5fBEdnKmfnSgjHH68wFJXh81gpFFYriYpgL/PK+s6S5iIw
+sNE6xuraQ0jxB1hepL9brJNmlg/iiXspheXMnA+eDBP3G03z9LezK2ZpkPSQ7zYt1MQZXgiVN0R
URa4bkHas0iq+uiU9TJuZQe34QJSC/b+OVvm+LLrkpdptjsAULK51j073z7XpZcgKzSd2Vf+Qg89
CfuUBj8UE1gS7qAoHn0fptewarsz7aps7TZ5sNpyqs2VcQI93WVF5gWkB9WeK9fFAE2pfMwd8Hif
men2zroPkKUwWBkObMX1Uvn5sAl0UYtNVInwafydnct7mnyR2QRGl02Hd2TlaC/2N13RtsjWeev3
u6kSaXFCgRXRNuwYY9olJJR9sReJLcioNnaOparGaedNarz7/6qxm8/+TnkeQvjXZePDW/EWfsne
V42//40/ykbwub/h4fRdW0itsWueh0j+qBstYX5jDgOdXXu+a8iv/6e9U+jftC98/kAYvKHnOc1/
1I1C/qZwZGKq8Pi3JM7p3zB3GprK78tGj5OTtsn4Yvv06BcTZc2fvzNei8RlMLuPr9zkHGmeuZZ5
6bgyXCIklK0/Z/PRFn4yrybgrWDFORZt0cHFhVOl4aOWnHLWkyJKdeNYeFfYY5XoD7NtwynyW3xJ
tacedNOQ9M5w9hGNEoG8gxXfet+tJovW7VlfdXmiL2oONpjeEvLraWdfqLGN2eDb4dzj8RUHIDVt
izCA5VUz3bKubZDtG1P74bdeD3W3WkJYUV2lIEE1Vvzm9EkLcMWjZcFObD1ymIs/pXG+XCknD2GZ
Dfqqk4yRDLNUR0GWxIpDn94KVuwn4B4LrabWP/RJZy5pBDj7UrjzcSyD9Lbnl9yJCP4fKE3/2tax
dYzpt+xc3P3XgUztXTWN80UbIZpxXKy+q6ETm4IRfnpzKKnKo0tnmzk8WL0rABT006lKWr8mHDgV
z6pe4r2hVf3ZB+F17OKw2WsoeRfWkLbXKsuTqwUnDIn1nt4qasz7CGYTaIEFD8+SieIixLoKzjpn
ChNnKGGXcgK546E3TmS+LevIB7LjDbPP3BcuGLsKvUNRwwl1GKzd45afrvIpbu9nx3IeoqZ3ccJ1
uFPTpJOvoWt59xad/pessKZDjEJ/LIiJQvIHT5nnXbWZibb4MmcUY2EQzt8WTzSHqUnPOG0yl1Ze
Y2OLaqvyvpo9c1W6XUOToYWYtJ5akvbhlPX+je3peutEBQElYR9X63T0rNvJKuubwfHrK79vg10V
B+U3k0Tz49xJ+Vn3g/1Uo3fcVUUDibUJvGRXd4N3GKch4QuzMRG5Xhte6ros8+NIT7ZY56WeLwk7
rN+cugHIiHa69y2J6aiGvXNGt4N32fLyNO2unDu9dZuWNbr2bi2vN3dY1wb0CsfG7Dy0YUcj3wLi
WVmpuYziftpSqoTfuLvDNu1r/2IQtbtG+FPb0kPgCZY+OFqIevSPZ1y1VZzL+7RLyzsBddC+wBNQ
JrsiHUa8prK9KsFLXoHOBY1D32M1ZaWz9aqquLYWcidpSqpD2KEhlKa1951DwgLyWoEZSoOzNF53
rUUYnJBVm0NiyXDP2Sc6VHoQ11NQlJ8R/sY75mHtT7GJIIQlQX8dir68GhKbhnImmovBHsExVEvo
HgGxELGa5HSHogEYYiA5mkUpDfmkr3JOBIUanzzoB/cRr+Yz44AVg1t27oc73mdqnaFe5LzJ21pK
UkAGfRmPJTw1Hy7aF5PWztdYZnS5/LEaycZvc6yChZ7NteD3/xz0bRLv+6wBMzU7OFOKEEPbKizc
4o3x+aRchdmC23oZq695C6hzNZYdTEszUojJKTzbv6ICR3Q4fgsdw2mF/kCMxdIUEs9uBq68aFG9
MW3P+qmcpXeJ8mYwm9pN8Uwp3d2hseIfoXIO2pWNF+ZG517wwI91fKw3Tvc4dLnmiJiFCdzEpt2K
VBX1Whu7h6HW2vZOUZ/ezYsZ9xWWxXktOJBtaaW022iOyzt03/LFq1pt387KLLdNnA03TSuDy9Zp
iasXqZUsqzFzqAFrUQqafXR9NG7iCfTZ0JbkVXBiOuXhSD2U5o0CJe7WxVvM6fNCF3r6UbTFcK8z
khl5sdx9E509q7jYs1sVRyE/yk+dDg5a0Y1bsjOXh5YX7gksTAq+qA6dbSITZMQiO6v31pzzQVAa
Vo07xChyC+Quy8nPtlnlMlVdLxXAQDIJcceWTjpdKErz2yzJ28vY1fWrIX9hI1yEYT8QtHvCuk1P
gO/GHwXcwK8uW8dTBMVzh39GXQVZVT8tcLsh9kyOOnl9JWHt5aiCEQE7ayNj2fKdmuBuhOBL1Zi1
d02yxFfIlu4LXdEO+JGYkwsSsIpXbH4tgOx++jzKCLM8VdvwoKn2L/ImxSWcx/TB4Wt+zaXUW352
fU93o6GVyJyuobVGT3LBloL/gvPQQ+UX8StflGC1mJfmu7CKlA01Vm9RdSZ7gJ/cVFOU3ZYaJ42v
Z+9iIbX06JhwAJ3jAaxawrjbSFkmm6QCF7UA77nsDIR0KynsS5E6LMv4VaC2+cAdHxdnGb94s+N8
68ccDxQUym9j5frbOqtJjV087FmJjrsvUJ+SE4qkz6mzjYur1Dac/5s2Du31GFFOr6U9DbeAtcEb
i2meeGaDBTm9H8ants5i2pAD9QDsb3BYcdTZYpOliCb8uMkifjbtcJvGtB6uJAoH3nlfp+B5dYTq
XHvQxDiE3RZVnkybAsVkO2eOfSMWLKi0Cs2PfIyNs0XXx2CQLMspG0m826H6kL0ih9bFiMoxCZ9A
hxix9lLU7C5JxH3WLrwVQSaVz0JAAc4z34aYbnJrORTgGCApWmkEZo784jYOrK/4qCe9GemOxJtu
avIfvGG0EYVqo9e5poLGPBPj+pQRTucRy0aE2ju297SegRqirrgpDdHU/gLNekFsMM18FzbxcNMn
dU3mbuBMD1Q0+s4KbRoXAb7VFRjh9m6A5bq3lS712q7kgOo1O+a8d1fxfSyjTl3MqaN4phv2wG/e
nGrnkJehsPCxza0Vr0Qw21O/bpTtV4fQCqGF1FI4pJIpgvvGi6UU00ODAv8JYJC8ZbKp2Vihmxwi
N0weJpa8He+v/+yDeUTH4xQ90pc6DF48hqTzVmCMkKvu6jYouZ/UX9SQis6sEx6MPcjfTSpQ4YJ0
23Gq2g7MO9SrMulx+WXhsuj9ki+DPPRGj9M+o9/9FiS1464ClbXOui+cJN8kycCsMGD1xtuY0JA8
hwzJtEijCYH0mjkAbU6M76s92eOu6pQvkM3Cfl2h313PIrTlTvZx6K3TmnDhDSJcfeUCULyceKoX
4DqBd4hVUTwVXi42HdDu1yot86tUi/61TmA8TwO2ray1Q6LKlqCqNk2xNLcdOgo+QMXtZx2ff4wu
iKRN6xX+jwxW9xF7xQhtdqG32Q+DeTWcTHchbrbDxFz3fTC3kG9xm9hvYSjqrzGi6kXpmP6hh5Wy
B73E3BGJ24xuqFiNDcsrr8JGdfhoNhKXd7FqGy3c9cJ0zIYeIMhnL2Faf7qG85yWlyRx28+MvlMd
eZNNVuPQBPS0MnoSD0NdVbhcemV9sqIGE6PXIMVs8HKT81bj8zyWaZZ5WwZf4gg6VJg+zaWMbk3s
RW/0fGfgeORawbJTVLRMDigyGrN2Cs0hABcEoawFN8g+LqxyjyiKlBaZKOf3TAPJq4RN/FNge4xM
hKaCAKrNjK2QZTF2j7GekmKr6Od5W1N2kYTWKSkXEgu/jsy97AKxtLJ3CYa9T344khLV5+f92Pbo
7a7jOZ5qnDec69cqcXB6ZV1WPWQOG+Ta6Xvtcz6OjM8QaVE+4ye13VUU4B1awegmf4BaSpgtg1AA
MSsUEwLJYOHJDV3uDNV7Ge2eKZFk5E23VPJYGJa/bayk7FYjyY6cPjADeGzN4Rgz9rEMt7Yi/ZxE
oIoKZgmMHDB8z/10Br4M3LM8ARGgpvEtYCvWa39Ahp3mytQ7tzeeODLjRLKm4rkCniUCbKDMj4jq
WI9h8GqM9o4xrYdpk2mZf6qXwP4691ahN3KgUNyYApvmBsURb0pqB2xctyki1FskTXWqLH6xkVb2
llMWb5fK5wNLuzjMBeel2Bi5m2LKqkrG9RYaavC0wE8EmBVa7vU82+FEQleLIAMwPI2YLskK36zI
LTDHKEvjq0l17oLN1S5uBxmoqxBN6moZF0oom7FGzAxxz//A1ApyhZgNM0m8z3iCp5bndkWoLy+o
1Tp0+5KJ2bKNZvonWfVkLjDLlPUm5fgioZbNQWPWTPx0xXM4uNIBdVbG02HEXvCgLUVQEqlTkcdh
slkYI6G8pHG8iqFL8lqIkSK36VV9G4xj5F2OcwM5LXAh8BB33dBWTG+cGSNTtc9s+p234YKfQ7Lv
ArJUX4dBzOD0umHbMglzNiMz8WfXYg1FdogaarukdFrCoNzsOGd9+7nRroMd5OwxmTn/7w0mvE2+
JHwdQV6upnEo7rXT43oqCrs8L5/1W4dEjIPP1vRU9HCjxnrc+LPxL5rUjqp1MjNSoUMrATYaeHdD
aYW7sRxjNDp6IGeCtrNXyjgHGVfBlyJawnsH+fAymYSG4RVTSxEoH2/N2Y8WIAPCw0sC/Smzg3LX
UYPdVXEon+DF60ufQ8hTNC0WswyYvHy8ul7x3Q8H9lopigKVm67BYCmjVvhanVvMQrZaubJoX6VX
FG/0waD94TY0T07PkAnToH32iwnov8gWPo4qX2OtR1YR9Lv+LFtgtlBjoZy7ISnp0w/bCBg1Re6y
theLraFb/piT+NPQ8nsk2p9n35FJfLQWjVCjKICZiP1wPZvP3JWOPuk8uOq8+UjbBp5u7e/7ufX/
mJD+l9f68/T1H9ciN9MzUtmKkYAPnbzWnsOOTMHT5ClMtMIlWbBOfe8X3+C59fiuYfjHZQyNQu3Z
wlXMMvz5K8QElma2a59AbBbRBkjumkV8V2/w+zL2017Zm2b/K0TV7/n+/+xS/vdFfcHABNKW8/us
8Tu5qW1o9Q2NOGFW79c2UPJDu8+vnQ0+uh/Rj6jc+Nv0CER8TzPnlxf/2U008p8XR1R7r3VJP3K0
W4mTs3df0H3G6+Uyvg6vnNvyOF95h+giuaYyi34RSPjzz6yky9iHlvSQPzw7Wo2Zodg+NZupXMl6
XV3Fh3qPjHLNQNmKbf4ovjQXy1Ox/lXA2E8/sHJ9Q1NaewyC/PkDTxEDlf0CFd2otVP/8MsLb6Kb
C8T6neD5j5nx92/H+RP85a6+u875UXt3V2O3xAeayVMkmLq1k/yrNcWPVFI//v4yP31i313mwxcZ
shY22ShPZiiDi7600m0hADH/BxdxNBqnB7f+97n695+lE3R7ilCd8uFrrr/64dvf//ifflXvfvyH
ZzDVbg/dUp0qoy6ytuYC3rM3mV9EdfyOPfjLHXE1YVaGtEXH/rCGzEwTNHXOyeFa7DBuHki82JVH
aqgVDqJfrFcfiDH/eKnfXexsTXh3+02E+XMpCHi9iA8ZLO816oE+l7Irfz2sxdpdOzsOLuopuLce
//7r/OkT/u7SH55wi1qQmU51WkBouszFexd04CHT/gqegBvjJ4/4uwt9eMRLNGgz8oXOJ2C64aHY
BRsqKCbfN3qX7oL1fP+/+2AfnnVrQSrRqTr1xV3IeDRy4IZIUxzC1vrvL/TzT8YucHaiCOV+5BNU
OW8CvLVTx0T+OjyIA8M7x+xy3rEBnOLdr3h7v7ze+Za+e1rinK1TcT08q9+803kp7A7MMLPqd5+j
7a8u99M1492n+9DfsPGXTCBmTnEyrbAzrObxFy/073CXv7xq767w4Y3m/B0BMXBO8XN2VLxs7Z4c
nq1Zzy/jxt7oSxrvm18FwPz8/Ta2QjWgcURqyJ+/xHGpfez1zilHh63dOx/vY+fl2yAbrhMYorFy
V575ZmXxNjf5o4jiXzw15+LgLx/63fU/vA7Mhk1Z6jun1GvvohCnH8DqyOm3HbSkYVhwLo67kVbP
3z+rP33b3131w0sxajRdJrdPVWh2CVYai+G7MrY3TKU9/f2VflJfEsriC80ZiPSTjzVYP+ODTXJ9
kk1gf6LvUDwmEpgzcS0T6rfDgJo9VsXm7y96/vU/fKmEv5C2IiS+JISdP99UreskcHpzwmWZrfs5
rraLlaHGSDH9Ysk+P5N/d6UPt88uGOgqjaYJYGVfmR8cYg7qoI1RFMWbEwfFa4M7Y5OHiIV//xl/
cgtdzCQ2+raxHRqOf/6MdqirQTXeya8Wd5XlIakZg3xyclItmAL6Dy5G2c60ozZUuR89cUOsQmd2
/VNaMx9gvkXuExLRhat/EeD+s2+TwFbKO9q75Eh+WGMW5SO6FP7JHjTTEMvOkRh+XQPYy8hPRTg/
krMd7f/+e5S/Z6v+5R6eizrfFpgcfu/svltHUaMIgci8U0S6QOYzCdaydM/ZWnrEJoADqQKJ04Ze
Rd0h3RLGwBmTQRLv0WKWhIGbfRqEt/NgctbF8Mqfn6Fi0B6pdi3Rxv78HbfQpU1+SUGIh8jKdVG+
VT4NXuLHRwYUW9zrVpwCj2dE5bW0vvkN/n0GWcv5wuDewjW05cvAe+Sf8eyEguSrtGp3TZusxqlj
lLPBi+486i5+iVJ6MFV6zKcvwcCAsKvWduavMeUc/Km6JXj/aW6s+7wWu47xUfq5Zif5LatEr+yz
e3diRi+zsdaVqyT6blc3tbw5z0zUhH2mhUlXiwj3IpTrKMdV4qW4l0xTfELKISCn/GSW4Fgnn53w
JXCTL62Mt1MVXssAY/uEPO4my4ZGOpMcWmym1KxH9AG3eRboW3C/rgaXL7n1vkI4UKuuC3CaMeIa
SYfcCdJgevHgJE/ZMB9MMd4JWI6e0Dub3pfV1wetu2MemluT61VlIS8VZAsYcxfaAWlD3L48F3dl
8D2gt1JEw961xLYYE8xz/mZqE+JGv5uZBIJRpvdBWqI21Cu2hq09mG0S1Nd4/G4l5/FweqzlD+My
aJdzZcFv6roHGR4mpjjNaxnx8RBdy1cdmF20+NvGLlZNc2WGLyr64YsHK7itW7qk1aFNa4SyYu1F
r171jYPkCmAr7qTqroZKHhdq3fjENlV0aJZDSt5PW3invJg3debc00RcDaV7m5fORdepHTbJjUz6
z1kpqjUH3oAIHW8vunmPwL0NxX60X6zgaBfVVY9pPK6afiNaasuquJfNK3N4N3EY7EPx4FfjnrHh
Y5cFuIKSXY/axk14UZHcSLprhaFTwvN0lE59nYuvjsLejzyl2+TUTg9e+qVH75KeWCcNcTmuwwxp
vMZ3t3Fsc9TneB221apZiEyhI8LeE3nxVqGV1v2VRGQ9RyKV3jO9UyDVLva39hCd2z8WKk8hgvU0
TWhIeoO76tAU/R29t82SJAehA/oc9ZVxzZE2wEoqOW2HKhkYIbWZA1ReuUlVz0celnIXxUm3Cwi9
Dmu9z3T5C6XjZzsfK7OPn9j1SBf7IAsAEPSdPrNOhc0FR3fon3q8vojLdTbS5NJRve3iSP8HW9+7
q36MXf8v7s5rSW4s2bK/Mj+AtgMNvAYCCJWhUjDJeoGRLBa01vj6uxDs6SGDNIb1fZy2srJqioQ6
wo+777VDIB2i7P0rwq7PZoVktR2vCA0fIZh/FzfpJD3ot+ZMZHE4+nn7idMCkUAQPLfrca04mVsd
o81Xc5O74v1huuG3b/KHa90Fhv4ga8U4Sdfkn8ZtlzM/XIQvkGuc4JV1Kj1pXv9M9excPcjs/C6M
+PEZ776g0acahcPguZOinYi3th7hExpd/7z/yA+uYt3hOKe+rimQBs9irziNM2nAlFbJfnmfvSvW
UbOJ99Pjd/q78OGHZ7PuwgddkuaIJDEpnMklaX4I9slb4oyOtRLryov3gUe18MH7/P2jqrq19Gqp
tGvdXZQWRPQqInhOd9lz4vqX4Ii95054hldufEc7Ylr5INB9eEnl53Fa+ghCoVE8my9JBcEGTbHH
orhOPdBI+xT0FWus8/i09NvX+8OT3kWgfob+WouDZ0qJqoNlE4CuqbCouVCqV8ri5c9j6NHV7qJQ
RZmmfByC52mA2CvJJAw4fsbJX0FKH9CfL/W7U6dOiKZY9PqbsnGPco6HxXV0DJ/rNWc0Bg5NEVvT
MVbSpgU4sPpffMBF02FqyyKqCe1+zLRNgSYg6J71Vb+2wCLR4ewtaRjqIPVqWJfPxiHxLPfPT/m7
FYdnVDSDqND45aJqSvuHOprXxTDMo3i4S9T+grnyJc+rj70t/fXnyynLKPwlBLV19CaIYjRwlD+P
0rCd0yYV1nVwZhVD1RViLy/bzCf/Nf9CWVRcUK89yQ44aCfy7NhFUnB9tMwug+T+HjSKQAaqCUL9
+zS2pbW2NTTWNZUT8ak2zeI1oBFwenCSeHCVe/Mvva0SC9jWtVPktnSyJouO9Nv4D17o76+yJIlN
Uk3i/iDhm0v1zbevZJveNKT+1dJ69OdvdgfQXpJ1Pw/Mu5UF1Sr1Hbl9TueLkGl/gfYin4LhJSml
D6I2N0LJvc721w8u++tQ4dtY1DPYe5Cv3h/FVCU3gnRKXsNdvUtc+X0YHPoyVyAUPQ196oPpfrey
yIK6BnQlhXOm4HHvT9IZDobyVCkvYSsf8zF6TiQBs7TY6zp6vQdPtqz+PwzA5Vr4GNsyD8c0MPS7
FyowO5viAJUkT7YMf6ImT9pQSnar7YNL3Y2P26Xo+CUqk01Ftu7HRxjMqZn12ou2iS/CrRwi08vT
xloVl/RKxuDBkz262l38Yupd3ySd9mKbXwJicPvjn5/mLoX0/WFQNlKYkO1FNvfz4jHOE70eivay
ZI3zc73NdhzS982Dd/bbh/jhKsvv/3BK7o0pVoTQXuQ0v3ah/GbMVfjgPd0KOPcjAOHdf55kCZV+
uEYXWnI6ydpL+7HcYZm5rbuN4oCjcuf3JHDCdbnVzhNjIkdpu+2fE5ZEYB7n3Hlk+XIXk/3ySpdp
8cONoN9A+82NLGfVJH9q0y3OXg+e9n4n/X4RhTyVIImjM+Z/vghA1KrUDPWlcVXP0q7dJtuYb7NT
rub6kq2jtXiUMnp0RfUu1KSlMQ8DXWXYT67ZHJcrDpd8JcOmOC5XTN7/PDJ/e0Ey4YYps1wCWb5/
RNqzpVGxXziqg158Vt7GxjHfkw0MT+jARAyPNrH7eO/2Un+4on73iCBPhhrt6Uu7RkV2Nvb9S3UM
1ySRPfIg8SpZD6tHg0VZ5u/9sP3xmndhrTprbWMK+8V+qXf2O6/SCQWH75XxSm3SlRzlxdzMwLKO
5ZFiqSMc4YaveGA072JTrocv/2Wq/t/vwNS1BV2HiPVuQbA7S+Q90Iwipgqr1qASdfvL/+bLmnTy
Lkv1Ipf9efBGYhKJJQPmoGe3aj8YVPL1FrC1sZlUaZOGB5I+X5NUW4U5gNV+WinR8GgC/W5Johfj
P/eg/HwPY1hZqBx9vrWyh1JRXyrHXzeefx7W02vqJg9LLr/ZDak8L7hwC5HwL2VgMEEzWA77hSI0
3SchWZ0vkfnc+v/OKv9XMMn/P4XjRLc/DLRfcJEvC3j9/xyK+tvnH2VAt7/1XQYkq+JfpFSgMdJS
R++Dxs/7rgKSFe1fBClEz2BNbkjI/6jHVetftLdoqqUgsRFIfoj3/696XP0X2xZtnazA6A6WNM1/
IQNaFOo/LAUmdW5M+bg7jSMSmh1xt/zQU2sEM/DaC5wb6mR1HLuVb87uWDQYjqr2NigAROSKcBtT
i1YlokNhgKlJ03Yl920E6IS2q1FvT8kwRp5iQUuM2vM0WLCv7enMU0V7xKvhZkj5fTioMNva7hhG
4Vqtx2eAI8a2sKMExlvZbsKV1JcqbIQ+2QuIzrbJopvI41ay5+wYqg/y93cdGrfH51yoAd+8FSZu
WaMf9s0aJIppt3VwEUqS79DaTis1EC0JaB9B7bHoa1olZ4lVIYnk/QJGgczXrKeprT/RfLZXY+Uw
KuIM91taidJALU1l+tG68fM0Xu5Stk2FL8Q/DBfl7iO1VRG2GpYPlwTtr2NmOidZOzFXtQxNN6+i
N70ogXkGk7T2UQEIO4u9pJ/+Qd4hueEwfzZoVN+GNa2UfWXEj+wKfw4+lttj4CzdNfybf5YR/mPw
gUM1rcRKU1xG2Z5OKa4XrjkOX2RB0ryRigAuoB+s8Zp8Kng5Z6PFftKXYQLNeYOyeXLMrgKtlUGA
npQi2qSRR3dX8zSXZfCKMmJdDfk3rZn6JYn/j5Fm45ohTTEhHrON3Vv7OrbRF/muLtovbG3WEZii
fsjRWD/XOu2nUZQRMljCdGTdHK91F1AXmcxqI7RecmQb0Wkz6/phQJoAPjigo1q1/vlhXbh8311/
7JSRf456b29pqdcouDnQSUaa9ee3BPKomboyTy953csn0w8/m01feApO5dtenZCkK3ngRHWabfUy
VtcR2KAPtlG0npqkuTfagQv3Pl8ZZuKfhojm37hTxq1lSM8B+IEH0fPdCf/77VrUQKkPsTpp90E6
xLGYsKTJLyhOC4QLynqQ0Hl1qC/maYpwagPmItLSzaZGPUQ0Ztr+a5b4/8jkIrad9TaACX1H4neY
TVaXOEhdwxgiPEd5x0Zvv2uq/NCr7uc0CDetCnIuFIHojqWH7r5ZD/WOXeptEV3gRb5LWY6/Qw8V
mi7db8DmgtdMktx0lqzD0kD0LDojfm3L+lWt0/zUq/YnRCqte/srFr/k6gG8gMpHvl5g2exoef0h
pK/984BwRJ3M15TG1M2ArFkCyS/TAX7Ilm+rctSEBFEc4wwmwNyYT63JiKtRfiOg99cIo/xVXcbZ
K33qrtTRcVcZ07Uy6003WsrKqMnbNrO6s0awDj3wnwfZortk+PKeZAJ1WxULaYZG4rsZq0uxHo0d
Jo1VKYodQkH51PaxCzIBINZEjV2Wez5xPhS7LFb6U1Aa75g16wel4j08mBi3yu//C0eXu7E5UdjK
zWhEqPe25FPv230xBOklNKQnu8qKJ6C2xZMpTxcAFU99SNc4SEvfDbVaOoTWoqihm07RIGzX9Moe
oVKs/FGeXJG2rWPD93C/P9gkmGnLqJP8uVhBEdNXorBO+tTInglTm/rfoB3VsfWvOk+Z2GJdKChB
A2NSV8YErwQVz4cMteXBbOq/7Vz9JjeVvBFqnbjlxehfVAXRX+mDBqRL+3VcCjZDaaGmlJryVSx0
S/AkVN6UibpYHUnoYmrN2qlmBCI+BalLDzc2HOXO6NoPbSWiTan5x1qqAk+yFr5yFb/JyG6dxIde
3OeI9mudWp9qDzs7qGWniNN+a5Stvm3L0j9Ai/6Gyizc1PFYeBqK+kMdGvUxrIaTVFDn1ce2eC4U
2hgUO2Yolu1urPTM1VGGHweIfSuJFfSCbsfapNJUejA2lDWKkP2Yttu8vNTCGPcWNrXruMqfhiKI
HGx5k91sVzRwA1U6aVlyqDEi3fZhHy90ZKDxoym/3yYHO7t2LPVLH+WSF5kNPZD69BfcjW4zpkvR
s2yw2MiScpNFeu7IY6jurdq+TiLfT3GXIBaqrvWyWo+D+kko3Ql6MXWV+X0WENnGxD60fo8FCDXN
0e+VHdm2TZVbkF87cIuV3btwO4al/ofgjrPuyrCC8pSE/t6KALsp0TMaykdb+O14cT/GoduRqjTY
IBfmz097ZDAUWqrBA7sEIRBRDRL/QSiTv+q1J+DH8R5PABp3Ju3QUqw+FwHM7JKqMvwSI/CAbWEk
UicKzBtKwZn0Ys+g94Q5byKW0zU+xStzMO1HM/OXjR1JjQHsQIe7yvy8T3ABawWVKcXVBZ+Gdo3A
8qlCT34gw9auI5lgCF5t4VQ5turVXCOEEIegA1+Z4dDr6/Wborfq2xSFb39eMdRftlI6ZVT6Wjkx
4n9E9uXnlxkmipJmVhdfhWKtyTsixULE4RmNtDczJTnVdneRqIzf5lOf1Kdxxt8jkhvaAJZ/QbLZ
Glr5nrKOAMcTwyoHUgLvG5/Z258qFCyMZi0M4VxD509803e7BABgmrklbEivrNtoM81K/QTq5Nno
td4pjVRBfFZ5bWYm5ypFBqmYtXwyoGKva9+fkNKhSPnzq5Bv7uY/Dix6lPASgxSwNIOhPLw715qK
b5Z6N3XnW1jR1VqxKycdtiHNmPrQu1Y12Z7UFh87kLMVOM/aegJ0CWuz8TPYi+VLQqfctSMvJV9b
Vl07Mj6EYXq4/bw5LvCFsIOzZrLVCe1jobXt9ra4hj5UYbliHfBR+q2HnJ6JwNTHfVup4boBPHEs
Pg8+VDyC22uvhzGdOLim65ZUrcY8HI9W0AMDBdmxRx5xbJC6Q6OPX8oQx4QiNujNboG9I/0wzyku
j1rebmkVMk79YAQIB4OvA7X3F6BKH24xyiT+Gvr2aSqE7eCxuTgSFp8UVfuqAgHYy5EMXSCZXaUI
Oi8pfP0Qm23iGSoaHNEvPSmdnq/Ngk50UC+7ULVesbnDCmqOMvwspsMQW+qmyXFDKfeyBM9jKAT6
U8ZHhieJp0XxW1zUq2Shl0aRVnFqZJDcQlFDQzWWN/rxtqWCk3V7qaPDAkeqpJzapyE0r0S+6ZYH
wJmji967vjrSR4UxSj2hFk+jb5L5GqjqvqlzcaxM1bzWIpNPBQWJjaa5eYu1i0HDy1qvktAzJ/Vo
tEqz7SvbdBVESCsFNckQDOoZXc8miI3Z6ZKeSlSfhRCI+SmVUrYEKXV1vj3U5BuWE+SwQHMC+gzF
3qpvceaJJK8uev8g62HjJN1cLty8zxOcIcgjVrJT6gyWogbzXzKinakRPWpWEKGcTC3B/VbsNTRs
rPHmYluY0ieNOHMrovBlNEN5R9j5YeiUiyJ3CGjq9rnr6m3vE42FOvkpQv7XPvpmKZrw4AdpoNAZ
gUPOfA66J0krniVtzM858RdWkekTTVjJAYHtg2m3nLh+nnVAM8B2ANAwSWJrdycynU7xKZZrcfZx
bdk2JofdOSnRNOghRWmdwooaNqdaLjgVKjQzWageNw/uYdkyfrwHlWhXoVtd1m1rcZu4u4dMyaRm
0v3mHJRQLuE5QUes510nGrGLIHnhibIvl/iORLi8G6TgQ2QAG7NQBnimZH79729niSZJJCB40Mhn
/Lwot6ac0T2iD+dJyTm82NLRR4HIAXAxMpCjyTHKERHfsv7ePmeOUNaRMhjTxDHRppW6R5GlsoSx
d2+Is6mmWTpVEzIpy3Hhh9O9X41WIBGNnZVhei47UZyCat6bKyXtw42khdXGahA7WR2uSHVvPuHs
UH6KlxNDLJWrNqnIT8w0/Ex6cAAckK+bIsHVwmt7grbS1KA+0VwM+Fps5TB7uLYvJ8K729coK9FZ
SMKHb323zWVE4iVnf3G+hbCaJbkS+l8zGdKtvizeccqcl2kZPZbJqHqq5SqibVw/6l///G3v6hxL
hK6ywaCL4CYsSq535wVZ7wKLlV87J7URP+kA1pyAOGcgBYQwrUzMbdSIGTUhgv9MyzdA1zKvKLFj
hoWGR4g2nPEdAoQ/nALwV1sJ4RzaVVaLMMPzrgzHHSiDE/BOWsIiXd2qUaxd0lB9uF3+5pXCZFYx
ijCEIst3I6ISjY3HnwJrEIjmBtZd6s5t8veMEQfouzHzgqTfTlNRv6jqa1UZ9Snws52p1+V6nvLs
LYdwvRoCvDH10pd3ioXp+oN3/Uuyh9ZuXrNq4pFmqOQGfx60EPkSY5IjCkdItmsfsHnW2i0LuX4C
gKjta/8LOfRid9tdZrxAsgICSDCl57qcP9W1Nl3HMXKnYlDduhkyt9dze1PNRfkUBqxTWQWSa5ls
WiTFKy3N/RVWEeBahubBoyyj4m78/vQkd6FJZ1UZ/uKAHbPM+BiE0R6c0IOsivrbt8X4JINHT9cv
I5PFLK6twFLOij2kF3oZDVcbZJJhYCnWCeRUr8dgboVO+Qvino+JFX+7/aotVSVsj5hmujDGWxGx
8Qb1dgNdsT5FftI54LJtT87KTRxAK87oO+wJalfyoBNhmeXnZeJusVY+VWjZD1pc1x7Jpu1IW2yr
qhcZXPoTgH8YsBm28Jmkvv55oNzJ+G6Tkn5xupuBLcNyuo+Cm3jBIRqxegaY377F1HOIccCq1FG3
6mf84oRohVebKhS0oP4SlL55ahc3jcKmaUuh9XU157V2/vNtqb8eGmgjohfl3/rM+xyMpLejklu9
ds5N66kC8vbW0tWALEjRD6V1nUpDOagZrbKRZSSXKqljhxx1tkLVudFwD1qVYEP3QaeJZ5W/tpze
MRL7khpdfPGbmqJfadVrizOPa/UyXZkEWUPEriJkYjq6FYfvybzYpLlIq9Vsa1kT+RojB9hugjyI
LZI6bXZ58Ny/Ge3k+DV5OTP9JqcyQwIDFNDIZ1BttRdNpYW3JmYIy5meNvsWLbu8MZp5WHGwsDwz
oOamTb3tyoV+iqTCXqNgV0BF6/jTKc3Z9ktErZEyrYY+dGk/wSwQ5oCj0KS/BQQJsyrF/27ZT+OK
DuJgoLycl19vbyyulUNmSvkJZcGVtrnS00LjUdPR77YFagaWRtnAWHSydxN8tmbZ9BMeOSs/xPAi
8J8QIMDMUDqRb+HEJem51/sFrt3F+FfUWV9nSXRPFAJWJV0ux4jW/AhJOfSG8BCkw1tKbsTtZ/x+
xJKAgjYElqSQXTFVnyMo211ZPlLD3mrId6sUpvKUHum6sfiCywrzQ5CAbcysSZWsnG8pYL6Wtpoq
KTuM8bD4jk5idQva5dqkbO/H9a4Wz74/FjudUDOZLrjT04NY+/LWjAxzlzdZtpb6ooFyJD/3Xadz
sKBbu02iGPBMhQXK4HBCkliilHY7BajKpp78bRrG5gqz+QeJ3N8tE1RUdRrDDKQlKKd/fj6bukwg
jbF8DoyPYYnxn0Aq7uHIs6AaEREsA4j1VT6Ibnif8+RDHXc2lhPKsCqy7gqe9WFg88v5ncP7rfIF
zJgDgLgLbPSRhpoqT+UzdG+OIvNwMNJgWEuZ8lXuLQuvQYRM5ZR9nzw6ehTRpn9NM9MYrHuzL6xx
Bfr9fWot+vQ7PTymyxlTKlT9UaD/mxgMgQc3CyuPWPI+a98bIC5ie+BWofQf5FZLL0oCTWnUmvQA
/sReF1BfyQvYL5OkilUiYLOm4baqIuPRvSyv5X6kwgRcklKkWbT7OovdgbavpVwhHuQMJo/djoRC
6siJvvMz+2iOmK/ePmegJbTfK3W8DiNDc6dmpiVvbuxtnYwyWCaAm3FhrsxMGzdyJx5J9O96Gpad
icqkTBF0qW7CFL2bUmZXd6Y6KvNZlZoepoaaYJoI2r4mIbqiMLgg9KB1fM+tRBrJ5+Uoe6u+yBI5
2ohsEn6pkbJRBrX3/rxQW7+GDNydRqqECoNKLu7uoGIOctmauSbOWep3bgZGZW3novzU94G5SrtU
XbOpwujAAtXxq+JrSxXSaQdy+Zhhmmh3/QNWSb7X4gbqFWpuo7RLvEFFGtMPI45QvdR46LkoOSXv
KrS8T7BF5VPUPEVFPR6FOp5RS0iOVi8mzM0wbAO9N7xiEmxQjVV+uv1XMMqEJYt9mxpXtRsktUlw
+hUQUe+FWV4cyMlvzQw9CaaycOTzDEzGctgLlYs0FGC++d8qDgxpNdSUdvEEJW1gqV6Lr8Lsv0bN
q9/JPbYxnfDwTXACWR/Xt6WukofkEoXx1e4H8uTA3D7Bkw2f+lx9LeRBdfqyTXHSEAA+NPxTZcBa
K6kc4q1UYRYoRfMu6HVpPRXyZzmKzDWU4Q1c58VyieKPFUIMgz+nubKPYVYE/KXRYcn++TPTbv+b
D81HZt2TmTCqcV82TTHWSoJu+PfKPkPbOlVie8tk6dVfjS6SVWeW5c7MDfbPdlLXtZRRcEnKj9YI
uiZOy+cR1w0f/65ToOofNZ9NvVti51vSMLVQ8qhqYK3VEStsOTNVd8LqilYLzXCqyQjdaR9pInyx
bAUH1DI8z5H9TcGh2iX+xGokr0wnsQBsDZ1c7Jqy+ixpbXFQOH0WyhGb6AHzPf18y+plfpbtJmXs
DwHtXUFSndp47q8Sbr7mUOElByWdsnAfsLH08saXMroRwU9DOgnsdejH3TGZqnKnwbhZVctQSU38
YUI4WOtsLExo30bLcEjip7EuURcV/lr05UTQBsOIwqUzNCOEJDP9O1wS9WZgqM4MmG0zwIxexSY2
tG3tf7tto4qYhq9aGAT8eV14IDKndW5/gZJ5wZcL4xJlRE9lu1hrG7jA0Jmii+jIlkPHexZk1Yl+
fJzY9WQjNVbg5YsYWi8asIkq3ZW3m896Jtgo8Tenf8oBvZGlRV/bvB+Oo259kyzJm8CsvKWt2LcG
P7lZaDy3RGGaxk5e4oeJrE93lDFG/TwOR8OUFuPF9O/WR1irVcE7pCtrhf5OvtxyF3hnwfgSMPsU
DV+SIRSvWX9qrXH6qPgdWStgcEnffbNsQtJcg2otTV/BvwQ7Y9D+7kybtCZFeBe3vQIDMBNRNx2k
myCSFp8WKXZnUUPoFfOuHJtdqM1kl7HQveUqrSSWT3JDQoU9KnaMjMIOT7/ulvRdN9flRc+wzxzb
t0Ek0ea2tPZzK58sG6jPlH0F8eb1Rb8etbznizEPb3NdpNG8aWx6vvQy2QyaJZBi8WFSmcPCMtIp
GjX84LTG8poOMQ5QpwrHrN2Y4+ZmgTnKg3IkDGX9bMdoY6T+darHEVxkra+kGr1LkTSFE1BecKve
S+vB3Jrgj+izCKyNljwFM8F82aB3l9H+oS1rZYFIi/18rHob3zcDK6oh0twwFqD1ZP0Ap6coJS9c
cIxh5u8VIS2IfxI4nehnkk3Zh0qfQZ1qPo5+c+/ixVC7XTrU7kwi6kTrW4eevsP+1IRN5YeZQxJA
Q4wmgc20q8FZwlB19tHhpT2G2K08vqsXy8YMSMhtQmYo/KJmsf48tk24k7AkdbNG97JO0w9gcY/k
HUhyCbZjLIITL0y0hnpJGbirIFShoy9lYxuDNcfU223NPgIKqdUPUSp2jFLZoZI2k72k2CXr4h3Q
T32A4tS7t1FYatOACiz8ih8SnGzooE5pg4gnIySegeg+q+F4UkkQbXDqtjGSJqwMKB5ua6tFmxi3
06kc0ic6MeRTb5+5VP+qyNrfY2Mlq8GYX8kYl66962nxdyWbMb48Vti00qrFd3E1ViN1s5Pu2917
QgLEUZeasA2Ufp+0WzUsIy8YjY9mDdBymEvVY0qd/UA63sIzjcut8LOa1t1sH/JE4LQ+y7vbUItl
zd8UjThE/kynJXrpdRRTMlHlytwF2V9Fh5MrYE8rSBFPci5URC08oFe7Yhn4eppQY731F5iIIRBf
9P9YFaI12YieqoIO47hS12C09MMtmLvVlbMM7GtTyiNxnPIhZGmypO4DhLIVXkykhGzKozCKIdOZ
S6qg871YSzYCMK87FPbmttjdjniZCDaliLK91GQYmefHoTbfkqoqj+MAzMeHfeDgdtnT8HFNICen
qcJYmb5/09tUnOfylKn4Ptyy+5XQtGvT5e+33xssvWf97bOneMKX1Miib5WSzMe4Cw5jKb6MenkV
ZRG9oPXAYiBJ6pccgSqelap2VuNWrG93mneS6mL9CTi/z9Z+38zH22Iqmsjp2zTb3/6UTwfxrWJq
+ogkk6nTD5pSvgtgtld8Of+uBp98XowqOMaYAv/TFSQydL5KHT3Poe7ePkEqgi8w1MsVUPPyZI8+
p90laXnLZXJor10rCJkBFLstMTF0ZNwaq8rLEuNbWen5URRK6uhIBMRSRbutWFBtjkGRJJe8a73c
0jL3dr92OJebttZoscjkD7fhOhTNpcxktJpt9VGf6R2OGpPc4qzQ0TBNb+jgS3fMuqOicxMWtg4v
ne7TfUvVETWbeE9D8QF+W3mYewV4CqjNjU9j8LpTJH1H1pY6vrjA2bUd9EvywapCCPpVKo8o7pRp
r7EizbOYtnE7fi0K8NhqjD48jCDkxLQ43QagVuHTUoJv9W5DcU4+y5VVP+Whdpj69tkM5mmPwy5u
qkm0N4OmdqYZwyX60fJN06FEZqZOKwPPAm/MBW1UifSCi16wDjQ4ukoG5khDHyNJIxTWtt7yitg8
YR7udUDETiGH70YRMl5CXuUFp99jbur/NJkO43sp9/lDb66Buo4bJS1y+MsfNAWe7bI0M7lRtupN
fTX5ESwb+NG2wRXjROMwFZp29H1iqmyI070S1bzXfsIOS688o4DHN0pSgZY4ldxST3DSaKA3Lj86
LnTUS4OUeGWPZy1GaO+5rwbPSZ3tZFzhE/KleDVVz2kQqNsIczilspyM3YOseP3Fr2v7qOXmUwTz
3+nxanSzqPN6a9kQYfPvlH8YU3TIB6PvLB0NgM3W9H6MmJ9ZujNw3N0Wpb4r5blYq3pefv8uZgxO
PyheVDtDzkmujR1tV8lTQJ259J24mdeGurhzVNFwifD6/dpO5qZWRfKUqcN1LrLQIW0+7dOC6dTJ
2D8La6t1R9keo0OYDcoqwK1qRZ7wQmXNqVIf2djS9JIp3TUv6+RpLIzN7UROp2gXO7PdZVe4up9v
27yoytNkj9rJar+yFiiOT+vY9TavOf3sAkP461vK/jb1DFqMLtJ8go+AQaXtaH5Krun7MsSmt/y/
jl8u/Uocdb0wyCFDmZZFNJylHHVVPYzfbgeN29TDWaZbhU1Zu1GTRltFqN16GP4yQk471u1fOrwt
uXTDXM7WcySi7W21DKPepFIorngwY4VcGScZCkAi+pSqMDhlaH2QvwEKDITc7NW0lGqV7JJKMLcz
xNfTVMl/p3YhQwDBZS7nY0adMTGUalZytcbd1251j5Bl3ZefJ4nd1QqL2mVYv/k5HYnAb73bxlWB
NN2MGUeBUk2crA1ixOpEhZwA6UoFaULF6FYKF227j2RrYRyNMk2yQ3yYNHXTRUsFaUkO4NdLqyt9
EBi/yDupD1rqNWQ5S217e1eyNrCF9GV1SG2t2rZa9tbSMAk7Oig3BihIt8DG9JA1vbrus7ljz5GT
p5zcUSAP4zEKPumqRHfYhCkJy5MGabH7RDz5VRvZ7fyliOZHPt6iGb1A0tlvIN3i4enQ4ztekjK9
yFj9rqCcSscg3ZdZ3W2VJPg26wjjGy3L3FE3lHViMClKK2ydBZ4LHBO7XDB++f42oOaQVSid+8QJ
4qqlD3bbDgMqsrY80NlWgaok/wcP/HmgO2U7DwOzomifbWvb+iscR5L3KIaIbFXoXBHTU4TQyues
p1cAXm/k5X5NrDInXyrpfZazfuXTw3caJCZFJFkcQGG1gcBcJTZI/GDQriB0IzoyaNcXMBK/j2Ly
/5LXGKaHRya3NhqLZY7EqX6pP2IV3bJkc5hXLflvPZdApncVRkrKOHvKjH+6ml/79qXqhbQeMtid
jKFNWFXE7jq7u53ZfxeUU0M6J3di6JrvRzeqhEZCBaylW9DV6MRdA6t8IaJKHLuwDQj7Y7e55ekH
mWHYwBrzmhQHAgoobomtyoaQQ2xLkcHWKJDuDK0+HnRcRdIWn+U4JikcJaJ9nk3oG7BnK7KK5bi0
wIabpG5gLqDXOccYu9/qQjLw5rUVZ8P+lnsw5shtmlq7iHRwYjXjb0/gBhrcB1asGC9zOv+VtREB
uI6lUdEYTwOeu5w4ZnDEXTxskjCIuTtlEwRJsOvj6Zs0hd+ovdu7ZMxYqWTckAOLwq/kF5temuHN
C+V7jcqK7XqFm3W/JDGqdZH1+wBj9IYUKm/5UxArL3GgvdOLAzdZG7+ZmvkKzFLat4QxXpPbJ81O
y1WsCnHwM+O9GjNrQzKMZmZVK3nRhepW6nQprWhy4y6MTlGRtBBavwmt7DxVlAIDhuKDDPPb9uZE
N7aQADCjUJVnEzMIL/Hn8k2K3mBsQAqO3rEozNeDn6cvLeW12dar51vU2FA6Ww2a/SQv4UCQ4B9A
X1GGIyLnPZ2i3QlXqXUFo/f7iT1U44uOZeJJhNfI7uODRCLRLbUEjkkzT94EI3XdpuEXLDpi7LPp
hK4Hm2puIMOTDavSq8ohdFNNHna3sWP6qeEoBYQJvVY0sEv45/R+FWzwPfjqS8AaAh3wCmay1zkt
1F1UMBPaXPlI3NoRRlDYHi3zb6y2XCMd52dskk+mJheXiPFRa/3MmXzpztWTz9GITtPChh3PWVqK
zIEGsDJKmPIFIyHDHRLl//9wdl7LdSNbmn6Vib5HD7yJ6J4LANuT3KRIiZJuELLwSAAJ//TzAeyO
KVEKsc9E1FEdlQxcIrHWv35D1IGRuMUdNw0FkXun1FP+wAgqcRX1ng09huKv7Km3DBo6Sfq7bVE1
JDkm764JzpVASBrR14ZdWg9nMoC+YqntXYUVfc9NOIlb5zuWKsIgbAWsxozvaM0NP3N7gOn6jCWM
sy8qTR7LyHUOhKY91kr8xbIsQt7oq4iylRU3AJR4e4D9aH3WKFwf4nfj7EZ7Rem6E/yi4W57hLEk
BmyuZpxP7pn2R6FH7t9e6/NPg2vJHYhYF4wEkEByS/Wd7qxAXO3wfEj1os0Ux24RN2ZfMQ1spvaa
5nekSH4vMjd/1Pvqk6V6eAbMnTwwnLxt5lS7U1PvCyoIv3c18TmxiuNix1+YOeRP7ugR89zsLAzb
HxpV9VVu4J3S2ZeX7+dCUkavJSEez9pj1k7QFQrvTCSQDlCifcCX9qvIl/hBB8qAcB/dDWU570xr
ZC8qJIBHrqVfcjM6y1Kfgykf6gcZ5xCzVfvraI7USLgZW1E3vAf/5nkN4/LgTvFh7tQ29KwkvW3s
wjk1RQHSHDfzict+jPWu2Slj1D16+DYH+zGZsI4pHEI2B+tiL/J76qLj0+3vllN8sflemMQJflbV
j3IZDrUw7O/dYn9pI899EISFuk7UHNVMSfclL9VuqZMB4Kv4CPTpnYjrjthRio8oVfIje32P7wuL
LNX3wpzyy1gW5b7Luj4sldLYkWNf7D1oqxdjNl9eJykJ8ZpIBLFQ4OyJXFhCONjlOa8SzxfTQ51b
yXd81A1spPdSS/JTB9nkmqHC8EuVzAnVauhq6G+eVLX6vmTWcWFHvOm8EsUnd9RMeoR8zTT7i5u2
IB3djzmNuS7M20GncOJfufWdKyHPDs1NlEIjb8YOZkfiOWfiiRn9TcXdohs/o3mqj/CFS2hUXkGA
fXwlnFTbpWRK30Amhpo429KX/TzhgqRQMjk4GQ+tdxxH/RBRyBewHRiflDqr5OdS1PdzZr0nugbz
vyoPorKLggVqe0OqIcQtDFLWxAVz/UoAaeC5Q7U8f3VKg1/VsZIXR9xpyF9Po7MSRQN9c5XBT8YZ
eDTfdfAbrl3W75Ni/NiLwjhg5jsiPuk+EfVekY1aqrd8nggtnPeWSDXfLrU2kDmRpkmGhRHR9Ls+
kg1RczTP5ZTh996+M2WMPU7j0fmI4txa+oes9AJSEu0wKsfrEuswldv0faOX79vSBH/o8zk0ovum
A4zqDbqVArBPTe8GFeMpeBaV37dOuseX7CxdXOwQ0sCagFAGnhxkFVO6xagDfP6ADnNPAgaaz7NV
lGGpFUnYMte2oGAFClBwOBf0TSb5B1lBNF0xfZYLr/bYEaW+LOmtkhj4sDIrtEN1whHGjLz9QIyC
X/PyHap5eSI34t4Ryo9WNkmga1L4TVzuyxYDoYEPWKgsDJ5apGSnUmXqz0rzButxAi0OEK1qAcg7
axc+dgnamsazdh5077nQvYNbxoYP70GFBEvrOstm72aqRpfhkt83q3cehlaTYf8wx2HYzRFmV0YS
wWZlhOR6095O+GbVugZXh6IsczXSQ2q/oOlaOa40NrkR1EnyjPjmqLbMTRS2Hq9v6wDspMJNaTxF
iuWdkO78bBJylHH8GUKlw9p7np3L0pi4EOChVGNqHhQO4z9VKW8jASKFGKI8DBaRllN5jd1TmySo
Oxzf6/I27CDz482+4IvlYXaKe5kRkawrxqfS9X6CEgJZyY8YBvA8COuDqWid5KQzgB2NKCBN6SKa
CAKa1lDputEzj0fsl2F+stL8y0KuoV96PONeGbAGxwXdyiFDqtR0SkR2IonJgarKkO/lo5TmT8Li
viTYUcWDDBISesJETT9mM4BC5t3r/E48omIdS3ntaUAJ5Eu7sjBdToi4sT7anYXImLBEZGSte3ST
HENiJeXETe7gu9hJ4HE61T0pxvAmrTIYc7U4dLoShfNHKolhX2tOQfhdFdhR/ki0D/HkyfyxN6kE
64qqzFgcZad3BLffpRSmMP6jMUwt872Y1AqYB8eJsZU/ikyeOiKTfFV2P+1hINXAGW4VLzLQ+onz
ZIv3amkvBKJwUU7XB6Pu5vtu1h7cMr86RFicpkkEssLZLaeen3REda6Zn6JUSVnDDf49S3YgIZoU
CwDiMzzRb0RqDWeWwhezb26t1i9qIskdBkWHfoQy7A3QSQdxVjt9TwoIRONehrz/2HspCAcC1HBq
mHnTSaeB3cW63YWdTTbIYltt4Lmxc8m4qrq+63LdPEV8HY+Ml30wtr2tQLKt1RqYBXd/v7SSTxOv
VhiZ9kWplDIoo746Zt6jMo20PrJwg6Z1QiRT1ArypOjpdVBp2LmZQeeMKXIVZNwx3JOimi82VPjZ
Oy1O9rVJ9G9eoTGYi9SDlPa3WEt+VExrbAVUvoy9p6Yg7VnHeD3wbDLJsizF3KFxz0QZfMoNeO2j
sPCkqzPtTBA989taMIDrvUtviXMGQuH1entI7S66xxBgvFeYuQiQPSlS/djJfrpblOg2IwLlUBTw
nOeaVcy9GPcDObZ+1GjxTpiE19dxofHxNr4n04A/npdQIdTZDX2WPEtdebTGTn0SOrungIp/uwzx
2TYal2jcFB7ZXLg3UTV+Ja+rvNPUTw3C6k5p8ls57zUmP2dHG4p9VNZN6IFnHYkSKy81nX/uRI+L
UDHT783kIC0rOY5mizpUEDlqMFzA/llAnBmxqywt5z5xSZStJxWgu/2kGcuSIZeJilVpSiBE5boP
2w/1JOKwTyAMew5ejdt/0yqCYxfVOm//iYQMBA3DQr64Xls32w8OPftNV5MZ7rr44o1e05wL0/uc
SZHcAMfOQQ0oEtoTk73KNEcAo06hi8NwL8UvOBjmOQPyJtyxbnUGc1Phj45AXrhCBekSAXDTJzPZ
GL4mZj88MW3zxvxdXJAjv/Fj8SEdd5PiIUeZH2FXnlaNpT/Etosxo4DPW/6MbQmARBaX9OZ7a+n0
966YvrQtnLQ6rplK0pDNxjjeKvqjpiXVAZFpgXcjbfGmxSGnxDsatCwKwCxU7oI+Kn3G4X5vVIHe
GCTDpVYdrOrxxJXdV42wCK0V9cFtsUDtMhJJTL7mYMwa8Cn2jkw8S2JDPrgzcjisCAWJCw9oRF6O
ANT46NVQPF1LgXVoW4tvSZaxzOe9yCSCFxe5XEdlq4/yqrfya2+1w5mEY7/odKjplnHXV+OprIFW
TEs8bdyvOvKOSC+YMq9XMY3KD8dV2p1K5qqfR+weSeQ+bTQp+GHGraqmEIDBKC6k+oAa219KZVBA
9bGyVfV7M5rmSzeSTrEhzlWfiFsXzucLD41RSpdY9eOMes/nb0pf8L44hag059PniolV6AH9nKui
IwlWCsJLPbJ3o8IdbmyPvzYH1g0kHWqYz8t0tBTSsF1FPmb5Ik78n+LQaIayp+FiLM+AjPBm/K0Z
VgH69cJvO1EEEDfRG5pGcx69kUm+WE4qMztjBW3tut41VfuMjg48QMvve6fH6bCBR2YT0nx6Gf11
Vn2Ke82+sVzvbvRgDKYVWgcid6nT7Z4Y+vWijUG1goY1ATtXNUJFmA9U1ViRrYPB2s0/Sp1IHwNr
20dFKHzD5cV0iV1CE6eeq4oK3q6JUu2RZDAtRatczvsxssUV0OhsdzGZathjoa+gkqmwD14xz5jk
4TAqcrLcShcpT9OvVgx2tB97XCK1fjihN2UeY4+PpTtQcclBgUe3ApWryCumhdflJcrq4eIYty4y
AJJzmrOGpCekDU72MDnEbeI0T8i+AG775FGbqr0yOuaNY8xX7qjHG+yVgZYshCYa+Q8z6dp9Fwud
by7tceyQCLP0pXWYEjN+eLl7Se5eq1LeqwutWJ1mxntryo/jekXoVO+SvcLsgQ+N1dyklVN/Yvae
XJTGPI1WX1+mHDSjM8fxUJrSPEYdBADTWPZOVU67NLLpn4sXRLduIEGp0Xs8GT+MClGJ9Ug/vK6d
qhVXo55+zIM63RD17ndZ9HnbbbBIdy/p3MABWpPiSO8GWHCQp/QaQt1oAKmV5d6b5A2z+fJWbWuq
q7h7sBA0qHGXXN2p2HlZA75BYNfs+cRjL59dMb/PMJfwKyWezvUM+WmDCnTq8YdOi3bUvuuGh3UR
iXpAWXezSUPLqwcIngpMXPuCAEo4OLA0VechWrXqgw2wIpWwUG9m4Jz9NgpDIWRctKx4nlZ1+Kb9
k9wivy0kMYNqyTxyJeWmCEqSUR3C7V3Vssa6LFa7TyLIKo3U96ObuqeEHjxyoCpO8PRwiYKdXo35
LWzYmMQ0hwdr2TAIyogPMyy+HdG+Li/zYhy21QmUUB5BvPxtKNU06jMjC7nfuHsjtYG/iEoLt2UC
2OOGEcDLQWFnZv42ZYdUnb5livhgl8ZHm1SiXdPZ9E9OfdaBeSfNnV4moaiQGD5ETSf8PtV2ccHF
02T7rNYdNcTyxSjqIsih3Xg2XqA6mXuH7aqJ0oMNu67SoqrGo4NRmaLA9loXSK+ZjZ8vXn1D41ju
GBnUn5wC9ke8kGZCyfI4WzAz5/4dwfXTMc/GKpiS1tkh9/7acRcvtb7w2CZV2gDUw/Ck0ZttzDsn
1dqwV9urqKJkt81AWKf2Lk8N+v+MGY2JDF+pxVrq2vfO0H7fAC1zKecgjkjCipGq+nqN9a3qqn1g
rVwM9Gooz43SoNu6d8Cxgihekr3eYTu+XeOcGSuM+lTJ1gr11ltFRg1z4aVp985K+k0MMt2tsoz3
3EqG2iyPVe4vYQ5P00XYeeYjEa3hdWLOamoMezWwaNDCSRyVYWSSGiUXC3tlhsYjk4QStMhSQ7ZU
l4JP8wByMee/j1z4WF486k9KWd9EZL1upx6nwMNiSOYD6nGxG8oUnkCLQFy3Uo382vd8v7RHwqzT
PalsJwuglBJqrhCHkba4klwwtAtzXMCPme5FWPe+MJuhI3yz24ltFGB1G+qkmv5ZAV4IK7tx1teu
OKWaMvlkiVHmpe7L595zs+el0SmQgY3haVXDGZH+jQ5TIUB6QboBxLA9oPbsV4zFTxVAIyodv68Q
CcZuwaQWlSQBrN37SOZXCWp08aSbHR1F3PeJSt61ad67gqxYVzz39fJTMyT4RmmP34Zq+taRd37D
iMjfXuGlLeHs5M23yc7Ng8cYguxR07qxaka0KABTLUJ9iUTEs9MvSQPvQ6krjBpGkzlHjiL6ZcKF
We6NG9/C9fKNurUhV2dR0Dj9fG4II7umMqXwWl+IAcnYg+T1wAujeWr7e5h32l1RXYDJ5BU2W7pv
dxH9ESpOR6g3BZ/NyIsaf2nK/tBavb3vcxLuUVu4R1uRMuj1gcfPV/HQQxb+xjOiM3OX6FjEKqrk
5rOdS1SxUh5wfjiKyUgvrmwZLS7OHbLNLhBJPxzS2dw7kV0cRDG6exiTyx6aufSjkclno2vfkLTK
kL83PhXM/YIUveaxTIDj3PlnFnvlvdqCv1q6zRgrne/HWv86ukV6o0uIJVUTqTd23lNpbFQWURbv
IKqt9vmZBclkNJYjuSfEL64/GF1n+8k7kvWGOzdPkDzywYhjNNP9yrCfoqb+NC+MD/R2cZ8WOlsN
Ge4zQwxj10+QQzRe2R10pIbo4KkNXI+2T/L2ZslHfSz6UNol/fLK3ZiatgjmiBRMR+EGdSRWVlMz
H3COqY+isQ5G3dt4mtjyhNhvB41YnKCNHKeOY5XwdjZeRCa/lWMvjk3PlKRgZHFyinMDZ+xoxYTd
TK7Udo4BTyYWnRkUoi7DmA9LWEa4e7uJaR30hYmLhW5zqhFQRxO1KEzAi6sPj1qC44GhZ3iS1y7Q
50KQqWK2d8ogP2yfIj0aioDkZfukZfOxWib3Nq93jjcxL1E/pGbNmCOSp7HumMmvNa3WWbek0JGw
OAxZkAg8tXqhf6mQahIUp4pz386IlZGuisJ82eMghjHkNNLvSjq4D3bVL36RKPLOjtwv1kj8GkJ9
hrjp85wY0z0s1MtsmJdMYFY7uzmMqCioe6ndAS6avkPJx6QduQjN7i6jDa8dZsUd1x8suUapZNmn
SoHnkJcdMZsrN1yyBu+8psZIgDjWwI0BRGJ8QXqhAbZaAmEfyaaM+6BNKc57Fmt+YCAZ4/Vdr5Uc
JSQ6NabEpZxCNWlyilHjsTMU9aT3Rijs7K6sFOVgdwAkQ641Bwg335Ymgu4vzk3p1Mwxmg/bDDYx
SCqpHTPbeyUmG1klldOU8ilsIG2ebcrdANSUvnJtskwslMjPQvA0JY9mYhEKuhwqKTx62OWMv/6z
oRIWuX3ABvLY/Fa0J3JYXw61FdOeyG4gDTWHusQlfRPcrk+WmT3MGgVHXuJmXEU/VZFtXgp0xwkU
oTvn89bAiTpUClLXGNtla/PCBlYp2Vr2B7GyROfBJoTXYJc3B/3DgD11gEqEZoyUUDIV5/JYiGLy
nUqszclDs2puCYL7rHnRACWqGt5beqzhQG5Gx2bU6DZqQuT6kpeFMN0SqJJuoBTZdEMD9MINjnCH
OEwO3hkF7C1CNBzjMKIvRwOHjF8oxd4uCQXDkabjjaQjLSzZB7YmvCtPL5zRCF62oXnm4jCNbQEZ
fqZK9qU6PMu1+9qK5MZZ1KNh3RoIVSBrdTpEDoMYIs9EAV6AyFF0eY5DSIBFRmoW1ydhNAblyfCu
bfTqlPUjfJaBeaMAMRs/4IhgH6WbzDuH7W8UHXrpnk6uaDrC7JKo3I9NEd+yhMwOPBbvgJtoik5M
yMabZYKqRNzktkHLuMroTSwvlA4ptWjNz7Wno1elqjS1afDrCKL0qFYmPYmZPaSqEbABdgce7wGr
KDzbmviSZNn3PJOYvpvddIWiEueMhISdfItrtwgFbfM5mRIYKYZ6zhoJyFu3t/Gk3yjk1a02OZ8i
TQMZmWbkTUP1xU6m74tOSILpjedidnjFIjB6S95Fjtr6Um3kYW7iT7az5DfSzsPYc8pjubCye1sc
TV61F9uZGJo1/Rl4dQN1sFFGuFOxC9MDIqmKnwbiqjuATVgR5n1VCvfd1sd5EnWRzQzXtFaKTVJ/
iIvEuUzTLE6EnzNk095FGNwExjBaMN8S4uxttKg4mlTHVGe+AjvlZmNARJNS7raPrQaZ7OiNUYtr
hDVzVhnZoDkMT0OQ5FAZYDk5Dih23z/yzYGirDLyVNLCPBbZKSNg2Jiiz5XRp2Gq067odSygyi/B
0u5GLAzO9jJ1e1svsn2r11d6Vw+0Q8tRpicHBCEXRNCfoyZ5y8z2D4on5CqOS0AYgUkYpr0SZzYd
lc0sOu26MQ7zLI6uqpYhozwPBWTTbqBxw4n3aDcaHbAex1izwDrQ2tw5uAXA8xiVGpxo38IN4MID
9cl7rp/tWUfxnyjvOjXV0I7hX2MwMcso0nPjDRnJn64BSbTqGNbqQ+K8FgT1UwvSU+fLVdUXB3K7
U+3tVNS3Mcmgy9L54M0xIw/YslE9iFuZZf1uaBNBszKZRyOK9f3cGdMnaYz+6ejOjJ4cJfrZO9k1
wr/si6LYtW8pU/I8D4Is6Sx7g9qvrbqyX4UweNbhpKc7OHqjNH9lppK23jj0keK+SLYqIxJh1Eb0
phr2NVnleXTIsDzRLCxwBLCuitrO9HOzflNh/rsGn5A1Dd9mYg09VX+dKjBIOWR1GSvXrTtUKrP9
UDEYmo0KkyK8t6FwzFWgTl3tKzlVQKlNICq0qxfXmZhaTBBOtfUTGkPVbtvPRQo6ltvTygzqgmEV
YeHV5PoNCZ8Y2cjHv4skNjvk13fStUx1Fb5ppEusosZ/iN/o1cF5ukW51ka9m9k/r1HdGL6rT9Zx
KzjAdsIE+jAoBJunRyLxbuvyNQSgPkD4WbGs73Gt7qZKms9qSwmjh4lX1c9V32f7ynn22qHdzyP+
J04SpTtPLnkY1exSFd4isAm1ajfC3D3FIovhkDpD2GYkbsyV+4bZ3++WZgZOzSptnIsgzrWMVev1
j4uNCquyR6cxr0yA6PlgGd+N2XJe1kZ4q/W2hxjhRghwgIV648qdl9bTHrbQxrSrmB/v+nE5GSLJ
LpWH6CKHOTpWyQ/b+r71I2rnitMbD+l3DZrLWauOZuDwQtDQq00HJFMvOlc3ri0uAbsmTXEpQTYP
z/TRYHbjRx1sasvwDrHe9PuszORuVJiYFSnUsdn+sBE/Zn7rqdKZU1pmnvgmQqtTfNiaudaC4SNX
bokVqcGLZmRrK6VW8tRSnemPFt1Q8GCqt/avltOS9qKBqP39Sv/4hFa7BtVDVeoRFPrrExImo/ek
ZIBC9HAbWClkqrlevutZg2/FsBh0RshCszHauV57VhVz3MfaVITSEqWv29heqdMIzMKmBy+WSMqt
CNrIrKC8ZujlkLYK5pQ9M5C/n7vx+6bEU7KwR1gzrriCV6sLD8farhT01Gi2b1SRAjK2aRHgD12H
fbFCNf1I9rhBK9qlGL/EmRN4pqRRp8iOY9GHmdqme6gz1k0mi8AtqWsj5m4wEwt6l8J4t5Tmp7pu
fkKtIsyzRcJXIcPeI/I3/G31NSZ6MYHyRo7eeStC/36Rv5sY8gpZOvJDSzUsC5+BXx/Q6vAxxkqq
Q/8mC4bWuP+kFXm8Q0HVMfQ1o4s5hHp8TqTu3ser4D5xAsH47iCWGnpln7fntrOscFTT93E252FV
wnCueizT3jjVPz0PTJHY1Hh5DEd99dYo6qAxCUH9lRa8wnnPLUMMN8CtcLHdyur6rJh87fRm7tnv
GIZ7VlWE8Uhkzxtn8rsi3kWdb71EcjrwCn+9aaPe6IsyFOjQNMhzyZT+7Dxp3Br7WhpqaBXkp/TO
Ik9GCojNaIl8CDttytO2/dvSVQjebsUbumD990+XqyLOZLViLO+Z9qv7gyILhQe+V9fBAfAtV5ox
RGVtSpcj1Hvb3141rXJCOPsmlefYYOlh8nZZzHznpP0uyDMN0PfloVB6rBcaIgRcY7rVWxiTQnV/
IllHLkId8kYF8wd9qash1+aprrYktvrqq0WRJyx1lPZ15ftD2yWYD/q9V6Nz294md6AzaFBcM3f2
fgimwVqdmi/QaiH7R7Fq5Quh/ut1CeflEDS8FSbG6w8MWm7FJGbMum4vo+7UyFkc7ee04EVndOg2
8Igy78n6YjS+0nU3jE+raP7/vuL+tI/yPbdUClXVM3hnf11xSou9+Tp6uRZLNh8MhS9uZpwyijJG
7thh0KHN+5rx9bTkVPlriSqo5jwm5wTZq87OLfWI73WNUW+sDIcssnRE+PXthlRYRJRbpnBuTenE
b536H14WzpzW3NawOyCv5ddTN7BRphax7attNvrFacbnohKe60dqiwiIGgNjS0ZRSfmtmtTkErmI
c+SogyFgVqnAaXioxkRDhcFPl9k0cQ4uxgOkSfOY9x9LXZiIsqJxJxvtsfJoXpWsV8+rtu1ffwbr
ZmmyPnX2ytelVW0aJVk6jntNVE/BClkZnnppv9uqJzz8nkc3uSYjVjTmrJPdhulmrjItErdiRFCy
ddIvPkliOFYBajBkpnY+3Y0XB3HLOOXRu7+f8bZ5/1oMUgqaDm5J+CWtnLdfb3034ZmYJr113ciS
gwU30szBi+Sc7uGUMNhe7G8oFCKES+V1W7xkYNyWFriYa/RG4Klzdmem+YkZZ777+9kZqzXPq7ND
ackuaurYmcP0//Xs+r4W9pKZ6f3G1RQRA0nYA8aOqNOY20u/NTlQc2xHYLeXjo9NlRy33SBy5g9M
EMfbHtuFx9rWnnW4PufWfsAEboTk2Ss3srYmXOB8sveouDtcijnUy7hP4lwrc2t+UBwFSwTrsAlg
cq/7RilbYfuV6yvjZjemziHVevfkrKS6v1/8HwxbV4dwEzmzS7vzm/S/sEZyCeouA7Tm+6C68VOF
0hLEQDfDBM7LIVH7924bJxd30aPTNvwoctO7j7M3/F3YaH9/EC6mizhBOZwPBcavDwIW7GguUk/u
t7oqBh0/1SVeHkLgKFfhQwXY3BpgWPniXGWlUSeUePrt5vR2ql2ESUhhBlvD11hddZEZepruU8S7
CHf2oe6bFOrHFPaN+qGo7XFnQyzcbz8sBkQ5rSuTHeUF47IufVeZgLkOubM3mjK4wZw6ebBV8WJ2
e7BVaMN5bTwZKzlbCsIaF3vGFA3JTp9i+ce0309Up0NVB+KgMpSZ2PKUHFNvJHO6tXwoE+PztpdU
dv6lSHFrTVvttpBCu0viMjSaXgm8ShqoVTC+zPuLo4kv/UA31zMB8DcURTWRWGXNR8+e0eCmsGgX
3Bv8PCFmdhqdD8Ap0Ceza9xN5ffKLK4KTFyaJQnGWt0gkTQe4srdb0z+rENpm5lNaCH6vCyMcIHI
lvimdNx38UDuocWTY4wBJblEpHyq0ZMiEq7TMyS7n5ba4m0d0Yh6yfe0Gq03IgT/tE6x3l5101jS
qcRf/bo2UHLk6PBYpxsCq5XeXUkUbFAk+ndXnWA35TMgjTbPp22evO0hbi/b0wBZ4I135g8bhkeN
qmMFrZP48NqFIvaY2jJST++nGAderZrt3abdr0f1jI5oOG6nsFm5/NDRJx5oWJugzbWTVy5PE3Bu
2EoCF3M0pyhxljcaht+95w14hzpMdxIa/oBiDJY0qrG18EACfQUBCuJS6p9aUj+p+BtCRhccjyfo
9CVO2kdjgR2e8L2tzRRfIMaUMDCMr0mHhCMRtRb0WXJyhuy/ipp/KdrhSZT88x/rn/km6rlN46Tb
Qgf+38/+Z+kPhx/i7kv5Q77+q375m+X/2X45/iHWuIVffrKraI3mh/5HO7/7Ifvi5Sz+63f+T3/x
f/3Y/panuf7xn//2TfQVFvPvfsSpqH6JcHCoTP73f0cr/Bb8QLTojzb98tuf+K/QB5IdnLUQxJaL
jdJcn/1L6IPOL1DXkMVFP29SpFGWV3yxkv/8N834d+o1G/8ojwAash/4Q8QjrL9k/ru+9nSEJYF3
OVS95r8S+vCqxOKsOISNzQSnQaDNBgr9AweBk1bLaCnCLEP7jsKtMAy/qMYKzxXHItfhH/fl/uUL
/U/j+z8cje6Jq8JEmH9Zax/yj6MlEDEQWYsQ86WvOqXcg0zjdkcZOr5ROr6y+1gvi+GxSXo330ck
uK++S7FIB7uA8cZsBINeSpnDYDI7Y4y/ioTatyKmX6OQSC2JsvYIseJLaGim9+p4QPKxNxNsQHnk
vocPCopngCulTu3dYkOGusnFuxr4lDT4yHX5/un2nerob6V16a82uu1EjHWB4GejItV/1ZRXrrST
BefXMZmVEyN8HN764rnU1P4AbavwMcLXmYINP7vezA5VzZCutL/XcQznM6/uk6JtfKVZynDum+Xg
jIk8ClTsfqYZ8WOCjvFUYilQiznx0za1gsyaMB5LuKNqMtzlBurdvy+ZP16QRStFApPDHXl1Z2MC
OarEzhjTQDYq89FBvVEDWtk1zFvN8/RbnPn1278f9FU+Hi8Dz9NwQAx4Q/Gv89az+sdC1RQ0PHOU
h0VhGtC8K++MdV5LJZ6L6wTmQ4WQJ2dXlskhQ5p2GnE1eaME/+1dWU/B0w12DSz6wft+PYVuTEe1
AB+dlG44DKVp3MP66ffzJMXu71f7pyPROmNUZxMnZ7qv3ko0p046zFlYJ/pIJ6hOkz+Jun+feNjp
/v1Qa9vwj8J9u6+4M9Ja4H5ukpn360V5WUab02VhS6Xtqz1kHIGuKg+p1su9kzcQsT0gktt6WSiU
WvxB30rqW6uO38+AbXitBAA7Xl1sZzIkFBODM4PpkhY3KfaCTvZGhOOf7qjDVOK/D/Kq9GGuJ9xk
yMPE1b9bvdb53TD8rIkd/lf3U9YImAmxQOTaO97WJ/1jmcI0WfAqQ5eh1xDL7fbnMmuWz2vvHf7+
3P54Qf840OvFWEhZmLyFql4X5z6PBV1eHQ+BJxu1fmON/PEJ/eNYr1rPKs1LTeFYsdTri9kj3zIU
kPT/r1sHIOIxrKE+Xa/4H7dO96QClS4P1TbHDxuDhLDBaD6cSTR+40h/XPOsd4chISJ759WKM+NE
wo/PwrnTL7XQMIOpQcI+GrAxbHleSAQkTPzvj+u3z9+6LrZako/6Oub49eKYZmd9YWahDaRzj4V6
Huij2KtdDQ2916s3PrZ/emBr8Yoxsa0zmXj1Uvf5aMUjF5iqyxDoUtf8ClLz6e+X9PtB2DdATil4
PGZTr4FTAt8NFelEmCzYIBGqvnxk8Ng//v0grzFt9ieOAt5h8g+w/WtP4FXCoDACCbtwCE0SrbUj
PHRMbqKwUwN4SAGThiOeS2DHsDDeWPi/v2TrwV3GBqbGrue+WpJtNgGhcIli3gnkOSrs9bx8I6Bp
fRa/bn8swtWGz1P5Hx+6X1dG1Fk1pKqMRWiFVkpUAfTDQGUo6Y9pEwV0+Z/+fkt/X4rrASnDAA9o
715PmBud6WyTk1S1EPGpaXC/CVxG22Jqy+7vR6L4fX1xGOAyzllvIQdld//14kQCzF/2kS+NuLQv
XB66qcFw4+5RN0W9aj5Elx+9yi2e7MqzJII+DPTxn+3HYC6r8t3o4sKGN8GigRCOsXFSVNG9X5Pu
i/00FeIB+2rvRp8whek7p+vgT03Dh6Qn5MBua5xkpuVz05CNhpfrNR+U9xXESn8e++cm6o7krjwB
TYCGNAYMzix/gMM73JfzZFytanqHd9KznNKz4hFUuzbUOy3X1YOVxCq6VbxZsqh4BM75iIUY/C2z
0TS4PCAiE8IxopcjW8fIB3K1GIvh/1J3ZtttK9mW/SLcgb55JSmqoySLom3ZLxi2z3Gg7wMB4Otr
wrcyU8YxyEq91VOO4cwkBESDwN5rzfW1ti0bf68pH4wpmRBlZHDgKYsjrcBqNqZGNkulMvOGzwxI
hdgjbLDG0EHxleQvPrJZ3jjfJcYmOH4W+l/bLD9ZVhZe6UbdHDGpVumOVKI7zSqfiCrwNhZJGUe3
1KvhcZxUG+NATXzYcBFAQx9F4RzsqG99S/Mp6+TBYOyMNg6vGg8DhBbryT4OvA9+ZFJxRu7ZqUfT
Tq/iYkTOaz3nWvEhCNorCFKz5S6/NZ1yn7XQSvo6eNKSah9FxYkSFW2cjoweQf1wr3kYy2D09puB
WtKuRKn3gG4R921eHKpCzW3rYh8LofAItQ94dGGAV/BpIw9YVSezkxelr1bj/kUD7mjKyr+yKwPL
rUiA73rOVdl7/UucJSOu76wuqEMP6VOR+vXd/M7JtyEe/F1ZIt83GlTcAf9pm/IVrlQxIjxO0Odw
/rwB/uKhd0uuDBORct1XWB8tqCJbUhDqbQAqCJkj9c2Gr4zNIJClDn2xY5PMwXOYH+DPfyTHyHzs
NVPuh8DvHs3B/ZrSmoBsEGonPwWfIjPTeJqsGGEQGVgUZcASRbQayRdUT3WM/qvKgvu6nDsSnvPS
FiGI/tE4OFr27IbJnefKD7EadGBNILI0p8dXm5KdnsmHSYseOy+lZupPN3mLSifWcmfrKfNOT93P
dmidssw3NpPyaExPH4sk/J6M0xOnWu1RqULxyogDdURVd5/Zsbur2hYPSB8jNs1jUFzmt762sfoF
giRCZMYbS8N4reIKF6pCQUQxjviHymA2DCewJkfXrYPbMYj8TZxUCKSa28xDWj5GVPnyotURKmJF
6CtkumNZfh519y7PcWD24Z1qgRUYfDyaelFeGZnz0wEoVBUYR41pLPeQq15jmd9mAMXbui33pZft
ClXts76199LCzdpBzfVtHL8VfaDHYYTBGBFjBIeJLrDd5uCtYBLCKg+u+KLBdJrocLrj9gWltv9E
2ES+G4RlNlel2XzHCPGzpnL0RDlguJr8qruK/OKb4UmsQfVMJ/cMvjx1iZVW4pWpXAJJ/ET8HTqB
2KgAs7zXXdOCOCEs/BiPzh4hXLPRQCJurI6sQkDYn6cgQujTKHsnbewPwsiRd6Ym2XSKC4S+3KV2
js8pxRYlIhMBjffQFfmnqu4wDHDeVJ6Ous3DWh0CV7K845CZ+yEjamvS5I9cuH97Ax7fwSoYRj/+
0Eqz2hSOA+y7pgQ4Jf7nqevNLRS9r341aVd1Jz5psfNxSsyn3nWTjS9yCr2KhtOUkaVVC8Pf6kgR
S0UK4xDGYjeiTgE8gC0zCbqHJhqHXYXBELZmIyHHGD9NqqIf2t5TKNO01wrR9xU8bCLi6gp+RzkO
13KuFdej4bLdzVOQWLtPjqerOz8ib2FQfDRQ17BfJxMKjJPE32NhZJBkkHGlIrnnsd1rWtNd1ZNN
aC+nWG+0v1tO9INw3/uMXu+1phzjwZnScTt10rwaMK1sTZMVEI1oYHQwAoiwHYUou6oRT2Uqq78q
9isgZx4XMVr9MwPTo2TX2viu8AvxLajj6nXCXf6pSHwOzpnZPQ0G1qiNHCxBPTqacCGiOSrnhaOD
fHA6u34YUKvBbYx8NKNwAGRQtj+NMGwAZ9TRbV9l7Q6cQ35SWKruPOobjwCyDKoac3QZTQYG23DM
9sGVPtFehU5EQxmNJPOkXap+2qnC0y+nIfN3qk5AgKvUi74RrBV9cjSSDTaFV0z7TJPCuoMDUmi8
88AHPBSRQk1TQVEj7bHsohsrTb5EfLm+WpYVI+vQnLjflOXYCVihgLPYfBNbDWQMxa1ERkd1qRF3
oyIO7cWaElq+UzUpE6CVD4cQB1o93hUgUlDVhoUF7skCy5BdB2XuBSaERsq+G20onA7HAzN/346j
FqlNRvyGdXCYJuGXRHRaDC6UbyKgPp6ZfnKkHoGLmVQQ3aadXTh7rKomU9jRlPEAg91VoAFs/Bc0
qTrie6buB24U8KO66M1iE5lhgTxhQPvuOyZwUTw3lXHNNlfR30lbuYOTEPKRbrAr2COo3aqt8/YO
BlflHu3MrzkHUCv5HobIEnfAEYtoJzw/bHfYhZ3yJrYqNWwm3Si9rR4ZKdpSwyuSe0v1FK7KVoSA
nAAx2ntIKfRp0tHpPKreCn1Kl0SF82gZvBF3Ux+67bUapkn7XCu/BseT1gYmwEZ4hcSXAM/8AV+Z
cL/CZ6kclGv+MFwJvSggzphB9Bpa4FJ3oyH8V1NvWxMzjeHFt1FfmvW96sbM+4DttvR2oNhApGZj
qg/fMhU1+ucqHw38MC2tjw8iLnzkzmnaJVcaRz5eCK5UqfxRBiKX244txUMXnmPIQWnLDnLVxn49
oUA3i5xtbqDUpbeChCLp2fKvgF0aHOVQk5aAR2eoXvoAoMqtVfl2eXDp27/wN0Gc4Y3Aag0bqJ27
bKiK+DbTDdFv/KJDTaKlIMIRysbWtBGZzxvBJePxYOZOnz/JTo/Mx7Ls2gE7VdsPGM2IoRkQfnjJ
vGmQjvgT8eecntc04sjCCtjg7QKxjb+JsM/zHjOLziOD1uiNDzr/Md0BnINJoHkNimOF++3B7r2Z
xVki6sd2gSNk/p8LUBsFXrZbp8DSBZiM1zicBzPp9gizE7QTjSGfXdH4JLHyfgubbd8AVLhue/77
q8S2ZfNgtp5ESt4Ta5COJ6uefGlvcgsH2LfJDKyNB58x2Qih2d9EoFB70tWpfypMn4SMmXn9F53b
LsQWEU/pVtHfaHFjuAJ2CasdgaTQgYaE8Ad4gaX6S1GkzpcpLwPFa9y2v3Sw9duNQ2k1w4lkVLgP
IuQBSHGLn16H1fsumRzwFbWvcxhJRYNBNncHuHRuVGnjJm0g6BhWZTNP/RBWKCL4jRE1pLKBnjK+
ETcAm2zoerT3ceQ54sFHbTnQhJSAkr1q7J0dhQOdwqCb9LhBPasuv2nCV2OK5oT8gnu+gobmmRNc
bX1r0aWm8U3gJXREN+bUjvwlvLsc+RWjiAEfL/EszRu2UZtKoyJJUcLU2TUkJ3JAyRCef+3iJK0x
tYPynDbYIvgL4HVNfYN63OkcLDl+0YR5NhdiVfMaTW0ffpW23VpXuipIJSll6UMX7oOsB2lQ1tmc
T9Y4Tq//PSBejp56uwCwdAdxdCT1KO7C8adlQvPc5k5aTVet07rNftKMkgZ3qDO78U0y65wrOEty
4GWsF3q2H8loI3tPa4KsASriaEKbX8rStjhvcZaBeTywe0D7gub4wdMkaH/gIN2AC6MGyxzybOut
Pg6Td5PVWu3ua/DTSOaSqbS21uTGxieM7+YcDoVF/idn5wLzu+Pw2YpHvK69L8g8gQdBizGuvVkd
sAEv6yavthUpeGsiAc+E7yiIb6rEt+F965FdW0+dE5vGPWFVlfsBMHalbpuplNMu1Asg4GbcWzhG
Tc+CxZkhwd8bbWdOuyBpQPZquhsFnxOCElyKbgRJXZUYweXeYcvjnKr7pPak+TTxTeINTWud4IiV
0a07WUNAxjxzhy8ECwrLjjw7UWxHlZD6ISnI2jfSlKTVed2gvqkhQOEeet5IgEwBtGwrlZF8hjWV
WkA+xMDnbFYmEX404rqLJ0VXXty3KvHCLyPZBHC2tEGv7jKUeayBIplI6DXc6DAWfmPS1vFR16RB
OYIkBNKFBQAdmklXHALiq0WSNPt2oEV7x8OgQX5MH/Q3eYDlb9M29HM2tqjM9pqvIxcSuGY2HPCq
OJtR+HpFSIkeYNzB4u9lz7D0Wfchw/AIODGBrZg0doaWX3dZeD9Qkc4odBdeQjeQcpQHdrOtGjDC
/aZrbR3FkjHiOKNLH7dwrysLNU+Xj8VnxjO2mXeDl3F+g1ysVX/XDXGH1TbPSNDcV/RDsHrVNWBy
AJh4K13T/e51QfI3PMCofFVJL68zum5X9MQDeGCdXwDJt7ILRZ5lq4iuDOVan4ORRy2LptGiHJgO
tje4qOqTW3HDqYLcsR0vA5JONuZNcqFs+4+iGTU5aiGmSeOEWKBldy9m9ygp+G+agUqIqcIvsTn8
b9Xlv+oJ/781fJ+qv4uXrvn77+7hW/X/QdeXBuKbAtQ/ur5HiUH029um76//w/82fTUEa/9DT8UM
HPKYLJdPtn91fQ3+C2TNDlKNX0ksc4zV/+36+sb/0PTVDWr2VAKJzeD/9K+ur/E/Bi8jB10xJD+q
4/9V13ehzYAjYXuUOClJ/14hk37TJmlrJwdb+VKEwDAbE06aJKok+xxiTNJ2iRt53+Bt1hBPSy9o
AG62EySC7hkbuZV9F0SJuoik7Gz48eb5sY2Moizedod/n63/+aPmf39Tih/gU7qlVxWHDN4oaLzG
/JgN5YfzPz7f2X8Kn//58cVycxuTY1OJ2hqxZ9PuhABoa0VGY+ySFtry+Yus3YH5+x2Umh+a7Wjm
hyg3crHh00WrUSLWIfPn37qCPzyh34up/7mJRT0/92RRjCS+HVpf5lcA3wj7Dabn2s5GqH71hUe1
dpWFUrRvvIT8nTw/CGGmx6w0n3XhyDuQGDaQrvJ0/l5WBmQZuVKUinKY65gHmEZS32lmZcU3GJx7
vimd1mt25y+zcjPLRLQmDvSpVlF2yGATGS+eUej5dWjSYMY2Pbh6wXHOhb99ofOytrLcRROkdbSm
EFEZHvpWuLy2oHpO+XUXulJ7SjjQazgOWpDB+fVo0Ta+5X/tZri9NQ7jD5oz2Rg3dN589q6UsnG8
Cx3tlZm5jG2GNE82XO4P98KIh092PnnljeGHjn/7vsc8P/43a9doAs/uhzI9lHn7WOgNSeYKxqoU
w8jJVI8ujObKbSy7CBnI7hjqgH8PavazMmIw2S7XOn8Paz8+//ube0ATWgrb7uERYALfxSpNH4KZ
xP6+X19sQNnQmjXaGh92xDRy+EDCCE7EsP+rlvO/twZ3sfXoXsh3s5dYh5YDR/3DirqxTK4s7M/x
VRIAIere+ZQWe1BHqVTPxzo5REQFcx4jKqOaM+P1S03ttWFYbD/mAFrGIDno4HkZMh3fqzpKQhZ6
9PMDsbIjOIvuUFGENmZbYDdBy76Tl7GzszrtVYDTgAGkvpy/ysr25iw65bkZp3CplHdPqgAk+7Gu
d2FcVbs4Ky7Jyn9vd/17yJciiirskgZwYHbgWwvkUt2fgq6vXud8o10JV8Us8cFf2NdWBmUpnNSj
KiXMasgOlVa0lMhS8VoImFbnH9bakCyOI5VpVb0gdOxQWEK/0gYAdTqddJLJIVP2RNVcWINrg7JY
4b1BBHRIr+betCN7g7k5vQ49S155mYwvyF7XHtRimXe0JTNNNwroVSp5QaIdPck+fTn/nBZul/8M
+WLxmU7X0qQNIih0CEC9rQk5y91rEbiOU+NROyIX3Kw14xRBCul+pnyA6l/aqaS24GaUmV+a2iI4
nhRG3ElfYvzupnmD+3cyPgSuQ6TShQ+PtQe9WMNOGFN912r9XvPbn3xzihets1890qnedwF7sYiD
NO1DDR06mCzNOPQmfo4kNYwjARLifSNpL1YwJt0o9ObQzDG32ttGIx+Mgntz4QZW5ok9L+o3Lxvq
0FjfVdEdLL0DJlyPGpkkdZxfWK/zH/mH4+5S/1cDUvY72yPTR+sNaLRhmPvkg9L3sipq9kXYfwvG
LB3+IrhbtyHbERw9XgoDXVnOy7jXoAGFo5mZPMCEJLVM+oJ4iODZwhp0rN0ouTm/GtYus1jNcIQQ
ooS5PFRJg4amJxzPd6futk7rL/Rewgvvi7WRWqxoPkpEpOt5f68m5DS3NdUMp97g7jEL552XWLy8
NeA4g5s14T1fiuOWamRzzEOPAsr5B7V2B4tdwy5VM/iaFtwnA3pYjMDS7fe5Ci+FPK4NxGK1j9C3
ZIf782B1iCw+1WC1o+vI7JEaXsGjoUlZqo7W1oVxX9lcrMXaV66EDqb6/h5Xc3WaNGc8AEgxnuM5
cfP8E1u5o6Xo0te6wa31egIYIwlmcgCf82qVO0JFnkcnuWQUXruTxSYQOZyRiVuOH6o6/6hJ++SH
lAp7AU/9ffcx39/bXSbOx1yHzv/Qx/FnH6CZ5RDN5MR8ycH19ffnr7Iyv37FP7+5Slh2WoSGMzok
g9sejMakTdjo0KDP//z8NP6wl1nzZd/8vIjY6qlH6sd0Gj76RU4QQxT+JS3oOKT5cXqbLslTF7rf
f79fl4UyZcIHEUWZPGSx/slOPdovj7EHaMT2e0jfuffJSC2aQwEcbpoyF25wbbYtln8+V45NCCsH
XIg0zhPMn2HQokWqyA6Pzemdw7TYBuoK0HLiZuYRPGL2ocWA9dlDcXBhVa5NgsUmkCkhGktZ0SEt
Ri3bmWYaV9fegMr3wlNaucBSsibokFlU6a37UguKr2Zf8ITI7DAvHNhXBmF2WrydZVHkRVM9RdFB
Rrl2baS9hYOQEI9OWnOuW/m+neWXcP/NZA6DRp80xA8Ped/Yu3GonrBK5jghUtgeNQqS82tm7WHN
d/nmMkkQdZ7llimgWvCxXQLDd+Tke+Hwsvas5v3sza9HzuA1wg/FAy9EpEVFdl8agbZXrviSS8+7
8FZcu8p8b2+u0hAZUgSxVR6yXnrBHeNiTdd06LnwHhlLkAAb4PvWbi58haw9M+v365H209q1bYiH
XgWw15RPP4gK7f59I7JY5L5nJMKKTP0oRTN8Q5GO4DJKPaqr539/7WktVrdPWzV0aYU+JJyKtnqY
fjbTxL0vqvy1S1zjwpisvLGWsKPIh4jHOUg8cKiLrtHiQiKNWnubGOMlO8KCRvDvTXiufr8d9yGL
U5xtg30PoT6wKKDK1Gynq0wBzvFuWjzJ5biBBJDKrwPUufbGDhMqoHdF23qVAKuWaM6176Yg5jYA
RRoSp6Yo9+MaYmI2QiWcVO19Axagxievxn1FghNw4c9ZonR551HBC7xNiDQGfd3om0X8V1hBo7iA
nlkZp6U41cj43Bp19knVA4PFuvmg07nbNVYZXsH2D9433ZbWaFIiG0lWbnVsZQyTPfSGF08Z4tP5
ybayVPTFwaU22jCIM708mnZfHnx6sMQ9kZVx/tfnLfcPL3x9fnRvFn5YDG3fa7Z/HwVJIeCVw59x
bi2skenPXHkzjt/JhFdeE69SeOMucspeqQsXn2fZHy7+y6L55uKpbfm96YKer/vyk9lkxxSB/qjJ
/o7UhNfM0q892Q1QYIkcOH+7K2tqKTZXVuK5GiEwD6WufYzbUexMsMMkvoLtft8VFg80dVus4SrQ
DjKENKgkyMFQa5PrpJnkhVfC2mObb+7NY7Nlaw95NWYPbWf8dAvSgnQiZyQyPfrCjrWdH1znKjCy
muNe2IxWZqGxeEEoDB39nAp2sJsuO9qDhXCnJwztAltkfjp/mgnL90Hq2DFySPEwuqIkPNv7kGoE
FOAbIoFjvsP3Dc7ixaCiqZlCI4oPqiqb/DWIrLR/DMhuIPGFUJiw1y9caGVZ/epIvxkin3Gn4SLy
h/kcLYVBAm9fYKOTz+0QfBp6ig/B/C/nb2vl1P7riP3manWlcpVNjnYoqyjd0dd3UJIw/npCnjTG
VjwU1fjt/LVWJsLSxJMmE1iYZKqOZHJFz5LdiSJHqA8XjrYrC3TpYE81DPxWVVfHkA9nRK0tKW9o
z/LN0ITvnQZz0/ntAkqVRc4ete57b7RgO+W9nZbXOoG90aZNQbXs3veolrMtJMMiyFweFZFVFGd6
Qch84cQv7/v5xSnEhPSapllFLtOcSeT6dpeiRjbH8cIcXplVS4KTgDFjEKo03PeT6QP7kP4WHB1q
TikJ4JL2l4IX/4Ut7c/D7gaLc4idUEQTo1Mfya/Q9vPaj/B7iuR2QFj34/zzWrvG4qsjr52ycW0r
Pkw9NYwTIFc/nXsEps+hpeiYbuev8+cVguPn99kVWkjtmLjNMdbMEUuRbtVbxF3tJVbP2n0s3jAk
56HqIn2aM9vo0PiGVJgWZB7x5Z5emLlrl5j//c2GQiqz4uQUyOM4huY9UqLwawpF9q6J2KQvTK+1
xzT/+5trxHKInMYz2mPuk/xSer12X6W5tj8/CH+evO5S8qPbpdaNonXvBnIA0nTHFFb1Vmvw5pP8
1AkHSktMjlK7qxtXL/8+f9U/v5kxxC/uScuiAYKX8zzB35TD3lAjAaKbLPE8lNpAiMKgJjOJ/VPe
YDvynXiL7Xbwnhze525+oZr+i3H0z7cpfurFn0GSTxlPINt1W9UF2TgKahyCRFEXiLRtvQsP9MWF
qWB0qi4hliBwUZdeVVamwZ0WQHd9dWUaYTFpm36EDWNch60yZneNjAmQaN2kQJfsd6oOPjYofaWg
UFQlgD40FQA3xt4JOBOlnAyc7qZ3Q6I0YOi1eaJt05TsqS/nH/jaJFrsgblK/RACOCfIwY4o5Erv
xkdDemEZ/PlUgn/v9+dYusPUja6fPsRMp/1oenufOIG7hFNq36uP529hZaYuoYux24RaOJTcQo4X
Q+Aruy5pY22FPv4cuGThafaFl+vK9PQXO6DtFV1VzlFP4OHIfc6rO1nyUi1TjgnzpQgH+TINJM/0
4fTz/N2tDJC/2AxLeNVxOikNUhgN39vS6H3zs4XCt7iw265sVf5irhemrnf2ODoHUht6UgJRFZAo
O+rJppJWb1zYrNYGabEhknDMVO/t6OAA4mJ6641ft/md3wWO3Ad94uh/q2n0o2FvC2Xh1Tj/9BYK
xn99n/MO/30GcopzSO0d24MIitLrdilofkLatRgNImGAqcTHgYbIkESEC+IWH6emTOQsZa/j7BU6
T+vsjKEtRHBhCq087mUzEEOEKMka6g4yaTGvhmntvIoww5ljAH66sO5WJs2yHTiSAG/GomoIDa/7
q4qt6Qf0DfXh/EP986/DuPj9meKGSYTnxOVLa3nGNxHT2j96VS37C9vvnx8R1unff9/khUzysVM/
25lOZgjWwj55DLIsDzeTZ9qXSvV/3pxAjf1+mdwN5NAGTXRSBSnjPhyc2zQJcbpi6J4p7/GFwZg3
h3++TP7BWanFQJ6InMQprLUO8hF07655mGF5O5gwnD08655IaHd/fnT+vEfZyz2XNatUTdX8xQ/j
ZqOTLgvq1iNONyl/CBtaWW2M1Zewt8gvyC4VDFcuutyDyd4O+yg21MvogeEhuAHimfdBUg9tNQs5
dUGKg19imWouaMTWLrjYiYUlPQxsrXpRyAx/XbDMCHGZq1MqI/MFdesWj+CDU2LaOv9gV6blP3Zi
Xi9NkXjxCdueB1M51O8oJEjSIBvtwl68srKWe3EY51wjN9VLjrvlRo1O/xjV+nh1/gbWntl8Y28O
jCCs8fY0vnrR4/KHT0rBPEaYh7St3mU/alIpHP7Bc3Bsnb/gygpbbr4tsb4xdqv85NONvrUjy78N
q4YcGIdKC0r/S9dZWWH/gMGwZSv8Nd2LO/Tad1GM6PXrmIgVc46OK3rzDvPWTWGx4s7f2J/fZra/
2DqIDoiKcLKLE3Y5+Bsu17Ln9azXkFIblwCGQNaXGu5r825xRCuTOiDMUQ5PoQ/0So8Gfa/b4ZfM
zy6RmNZuZ3FMC808k76qxqe8FlHxnTgMi0SjGmUM4YitHhTFTrY5Ys+29X370uFwZbJ78zR9Mx3z
pB/aJPark0JFvlUYn56nkSlyfojWfn2xQei1YVZGHsmTirqKuKIkxnnvgjk4//Mrj2wJztc5CRLQ
GdUvozERQzUx5PXkFNdty3fC4MqXwBTvExnay6+RtE754En15oU6f/Apn4wAmxs28UuzeWWZLgX2
Yx8VidWn5Yn4EE+/yYXftvhSzLyhnqNGZZP1SxySLC+gOFcmtDcP2ZuBV3ERyrou5Ckdy7bcAlfT
vseWnf5V6Mo7nh+fteFfnCFCwvSCImvrF0Taib6VXiuc71HQDMPp/AXWJsBiC5Bu5I4wXbOTKKG2
5oUc92QOEQSHQnpjlWmxM6KLR4i1J7bYAvxW9lojs+A46p225ZVWkzII+zWKdPPCsWHtgS32AD4p
c8giVnaKJ+k+58j3++uZBHtJPrLy+0sJvS5CVzOqsD5hJsqukd4E2RX9EqUu/P0rj2ipnR8nobK8
K5JTi0HaIEbdb8NNrZOEQhgP5Y3tu4Z9KZkX8Vi14FzEM67c7JD7RKKEnOgxNjbuHbSsTwVhuhdu
aWVduvO/v1knuhaP0mhU9Gy2kQKYH8VteOeMpSfux9QJtF1EtJ5/c/7G1sZnfq5vLoYIMlVB6Xof
cls5D7Y56nzN+u2F1bI2OvNV3/y6wvvmThBITtKLXTDryO3LwQ1uYiKjL4zM2tNarHiww6Nb2W58
GjUP937kHhBFaVvboXpvCbpI73tOy3UfU+WwyGE9AWMyxxvaLX36YOF5Ni6M+tpALNa6janRzjEx
nyQ1SQpASXfrdMOlmvTaQCyWuXTrlt57LE46GEp9A+mIVoelnOiqqbrgwgfcyi0sVesptWjAPIP2
wjmFXEM5JfQ4sr4WV+fHYGWol3p1XzdrvOUxvw8xk1eubdz6KLhKkxQwlX4/f5GVDX6pWPdrY/Jb
RzSn1iEpurhqp4B0Erftyajc2plFQ95KNb//W/rapP475N+/6hXA139fKGNRdHJsQmDINeTXrTA7
qAbulDcXVsnK+Dvzv79diDIy8kSN0ammJKPDcC4text2JMPcTcVwCba9NgHmf39zFXdSNuzg2j9i
yYOk7dc5+Qajxgf8+bFZ+/3FWoe+04yRN3nHMvetp7QZhL3picW81OVeKRvBZP39BtIeGZ+O2/2D
bLPEuIZV7Y3xhtoD2YybsagDiFrSVv2rMQK4xMqL57rbxG7VyXQTp6MIT0mg2e+Td9vOYk+QfeJW
KQkqL+ZAxpmvU0M1+Obeve9pLvaEVBhJXnS29WInxNnidtYPlfPeb9plwYu8sNRp4ZK98KEeOBs/
HZIHs0qL1/N//MqEXpa6Yhu0/GjU5ovfaxNcF43P120eF+m0A3X64/xFVjacpQC+pDdcWo6yXsLG
Bjk0VPqhNuuHxmuKO9AM73yFLYXwpCNaQRX0/oc4q3Wo/XRVgf3DBbJuvHQyooc+k6J+l4IMeuDv
U5wia1uVOeNCClzw6petke17PZ70CzvNyhoF+fzbHkAwdEdfSoqfoZBm+OTZsfPq9KWvfTo/Jmu/
v9gDxlykyEKy+BjbvO/z2PlKIsWlT6K1WbVY/xB88wiTZ/QyAoO/Ga1wDjpzE6u96kBT7993B4tV
7QuReirv5ckFqVfsw6jpvtqNUSUXNCFrN7FY124fNqYujeBFTlN8iMPQ+OqObXHllFP68V23sJS3
lzlgKXRgGrmObQ1ME38SgWgXRnilDYeY6fcpNMLvwKCUGB9Sw2qTO6mIENi0Dpq7LyIXXvKA3Lop
NxEnJmcXuh1sLeEXAYS7qddvgW427rWX8U0pcyutbslct5Int2wqMsNlw2ch6H4JvlfGyJcIt+m9
9DoOa4taFbpHshosv6t3Az4p8ysOh8a8IKtbmbpL+Gha1ZCYSeY8wmgZDlJG9V3lFF/OD8nKuWW2
6r9999Z+I9tUQwlkA7fZmujoY0Zk7DnttVnxwehQGp6/0sr8WkrpW9KIg6gN5ElUw6QedWk1+gZR
qoOHGDDH7vxV5r/7D+XzpaJeSscyTHBPD2osxH7ECp2H9IJbo6hpSmsXntravSx2E5QasVFlg0MW
umxwUmScvTpLPQ1udenUunaJxZ7idvEk8sxzPihhJg+AYSuShAuf4No4vrCjrD2rxY5i08utKoGu
9tdyFL18/aVnq30L+pIVXHJqrM3fxcbi90Y9Jo6pPY++m4+3MiVaS4H8u+RLXJnCS/V87TpTnnpt
fbKtdryNI2JgQoR4aSvkfVv1+/cXV5dK+jGpTKVbTndyo9iTN2NX2FBHbNihV45Tk4x6fhKvPLGl
kr71bA34XuEfW8wa967f+6fI6b0L3+7W/OD/sEbMxZpPSae36IgEz7TYCdbdawXkohuqqxpRogLQ
2iMWB7IQ3dRycwLj08m5Eb0WoUBWRuV8igMbEWce2mW4lYVVtjcuHWFhb8sqC/Nkl2cu7VK7EPDr
9sUQAyDP/NE9paIfaGeBBm3uBPi2+yiKWjw7SFIDzsmdk1gPgtx6eNvkHoNzjvH2R9djHuTOo6D5
e+n5rqytpbrSB+BUW4TnHEOzKGjIjxYWBVdZgC0KbSL8913DOIdfvN1bQ9IjaUlW8ZEv9Cq9ae3I
UNeapr3zzPQL1PDmuwkvCs1PsmyPI1HCwSaVNYeNrCHS8H0bxK9s3TcXaGnEOA4Ut2NdD0S5h1CY
Rl//VNrJaSrQLZx/TCuj8et9/uYqaSaioYTV+aznXlbcCeCkX4WbVsFjU7XD+4oMvxT5by7SAvpq
sy5qjmHppXe5pznfCu2innbtFhabNXZ1vMuplR6hw4Y7wdcXmMshu2mEiN83mZYpEaHW0aiFC3YU
bhw8uqptHx2wbhdem2t76GKPFkVsxZKIj6OKgFx5G1RHvfW5xFSOa2tqLHLDxy7yv4CDrOtLRJGV
bW7phlAcMFQAEIeLFiQ4gQ5LC2igsNHe98yWgndlDro7Rk7w7CaZcO7SSHaUXTtp/H1+5q68QJfy
djPVCuUpETyDGvtI41A7eIYhHg3byoCvlBHat/MXmo+wf9ixl0GkfugTxzZp2RF8fH9bV+3taBfh
RmWR2JtW9sXu+n3S0E84f7m1+5qn+ZvFonc9sDrQbce8jY27OkYPbMquvoXE1nAy4Gx4/jprE2Bx
AKl7zUMRZxZHuNlm9DAS+6ueq3TEKfy+CyymdWm3WmPJMXi2/UyMm9JtJvwNaCEv3MDKg1o6XkZH
Yb+ph/JYwhO9UUKBS6ZO3Zq09RLvoo1i5TktHS/onFwT4mp+lKRy38AUjA8w/I/vekZLw0vYpYPb
a7xFRI7/VEq73NW0Ci4cNtb+9PnJvZlKc7ETTmIRHe0wjO91Tvq3ZZCc3venL+bpSH6TYUZe8xP6
a/6X1P0hujZK2PlX7/v9+abe/PEKDL8V04k6ScE38Q7ZZm/fB3HBuef8BeY/9A/reqmMj/8PZ9fS
HKfObX8RVYiHEFO66fbbSRy7nUwo5zgHCfEGAeLXf6tz78DRMU0VUwZCr70l7b32WiIF2jNr0+cO
LOzgg7HnCLpx5TXYsLrD5V8sLYDz9xio7vts8CfylbKiIxHmqIY4c+GetjVvmDDg1qL2LYs/NwSc
aVWKXKNC7dyKfS113rBfiXuNzssU9O7gXDyCbJJA0QDECGvx7c/tF0Ipf09OVbeQBM7n5lvSaUZ2
2stqDm1YJxMvfjO0KuoRL2xXDO3zxXZDMz7B2xIM2wH72rSseMK59FP6rniCOO3b5bVY+sH5cP+w
XeWMByK2v/NVBaS5bsrW37HB9qD5SuaVBfn8IHJDw5yp4DwMwF76bVQs3IGeM8Z+mu4qVrNjE/Au
alkaHkA7Pq9YyHkl/mshiA8ZYyr8Gm/szP0u5fQMJmZWRQn1u3sUldzMKMOavUnu3BAc2FEbrpZf
LQ3TMHztgCCb+fXwnVGAWsBudDva7F0hLxkhkKiiTHk3PcEJfHnhPk8guFC0+XuUCbeGNi9d+eZ4
KI04JFSk3WPDBVhujjYKhcHjnE2jlYD6vs1oB+GGgCjvjXkFglxRAOYckG8VgduvYXw+3UrokLGV
HBBp29g26lR1jEIHVkAcQg9u8rOGCPoWz4R/GHuJMTsHizqxkZGZkYuxETFVu9IhZMUcPnUeaN/Y
OuMEpTeIVwwnb666L7QKJ/96ShrdrcTlPr0zo31zkwwFeJUbW/xU8Bf8psoHXdMb8AL70BPhDuQt
7wiUpD19SLIC8aL95c2yNCz3770C7uze8YSnTgDn4SZmI8kQpy7tvZXNuLT0zt/tU1qi00WLZSnm
Nwm068FK7H+xOdON624cGRCAKKBM5DVv4DDPv/WtVT4nM2S6L0/PUveNI0OENbN7sAmfQFEqGCKA
AdSKaWnZL4Bi2NeXf7Kw9GbIyQOJ9aBASn1qwKIfDykmSXEAS3MpDhXysZEAKfWKB1wYkBlzQjky
kqMyDG5QWS33zShcqIJk5W5KUIl0eTgLW8qMNzl0AtM1ilgeRdsNftzxqs1u6q7t1ojpln5gmnqo
cAvx7eJkd2F3o0WSP/SkaFY21LmV/5wREBQ0DF1brEbUHdoErODMvZLg55APYJRn/j0VlnwHUwdd
I4RZWo3zCD+csRXeQoMNeYNTArWka4pKHLBgd1PkyipcSbUt/cI08ApB93pWHRSVIIcBDC4qVFog
zScFBcHLC760fw0bh8yGY1nACJ5wpM3FvdOgRPa7DNRZQq2ti+4FBQ2Skyj35TCvnXJLm8CwezYM
HMd0WpwymiWQsnFJbDfs5fKIlvaAYfYdjqVK07w4densXje2ehrPVgl42gyJIbaGQl34jRmyED6C
B4WAnn0KjvQpAndjE+w8j12Bn/+Hr5GauTychT1gRi5A6wpmrtSpToAI9zstFUQNWuiQclD9Xm37
hXHENwiHkRzqsae0TFxAHnGWVBOIufw867b5YjNsYYOgbQJDd3mSuE9QqI7R9Jm54FeIEAtFrcbl
gSytiWH+oyWhHkJUewLaLolAbnqQ0hLXTVqPEdj+yfHyb5aWxLB8HOCsl8C+nDxRpYfO5sEeOEso
SXX+pucONIQNy/caHYhKJs1JO77+kVYTu4f/WnOTSwMwjN4e9JgrvyzhuloReSUeBZWHABJQS9a2
g8Ssw7ed3g8EYq0nCRkpxEBLXUObyIM07+U1WHAhZuU9rW0yZaUNNasJr027SsIrSosVF7IwP/8J
5kBLrC5cB7PfoTLQEoRFszOlkdshnHu5/0u/MO/5E7ABORXtCdoqkCIAz9MBWjz2fqqSTdk2iKkY
Zi0mDTJT1dYnz8JLUHrhfFt5ck0+eGEB/sNf4teF6OeuPNkFxUOgScBHQ8ei/X/OfUiqQ778y/8d
2qtE6ej9eeI+HK+ecCkpcbU6OdZIb2jhkl+tHPjp8vQv9d4w4RSMwU5PvOo00hyx2QQiEizqw1au
3dUWXJEZz5E5Dusi1NmpSJLxqK0z1DdsgitnbO5BZJrst43DsGRWSAhIjWnz6FXisQDAfw8J9DWC
06VJMo5pBS3XoEPS7+T0VneFegik6Xm1znm3NEfGSW33nMJjy+axCavb0UKJWcfGtzarvkzdavXV
ebf/90rIzMCOQz3Ak7uqOJ2RE1fFxBtUoYN0JpEowQqY/63NpTxcXo3PB4TL+N97VoJiYgogEwlc
X64hHhK+2+pcttyLxz8vg8t/+dx1MJPmAHJFFYeCUPPISjaCN8gCzMtBvWYWCQaBm3jbX85j/GB/
1AaA2IJIy6nwAR0EmRT4lnGEQ3FvNaLz+f5iZkSHSdwCiCezk0jdhhxGC0oiESJXYLm4PIalH5y/
fxhDCn29fCJz8yg94DLswr9rURO6csItLbZxRNsgaiOyoPIEjbUkgsayfy9A7bwTKeqrkDPzny4P
4tO4lwuBk78H0RCkewboez8VYmoh8QSu/V1h+dU+tXApqFENt0NUDNL1GX/kLf1++a9LZmPYPpsQ
TpKhjaeHLsVBSMuBWhkNd3/eORr6Ul9RCLoWS1xaJ8MROBDVk/kkijc1A9tgD0Udg/8sXxnKQuv/
qTHNqqaaKjs7jenk+TvR1ShPShyUeGzbZmZ1P9NpWUAGNT8BPdCUjykgwMl1OACEsmKLC4thVpDa
PrFIQosCYogDP0q4E/hHeVAOFGWDKXxHifPa1XBpsgyzV5U9hxkEpE7AlE4/GXB/O5QKb4zJMFP2
GQ8M7GTltDdJUr2IDJAyxxudQw9uhJWAzNIAzt8/2LyYVFBCgqC7STrEasHXGfkIxqys9NJCmDYP
PusuSxxyqrQzn0Uw2/DOBtEsboY+1ErL8CYD5IyuDGXB0ZvVotAVRl5U8hx3CD4OUZMM3msxKXY7
+Rb/fdnOl6bLsHMP2JwALJPiVOGB7+/ZAPX2iM3d9PNy+0tjME0buWMowvEBtlEWB9oMD13WNFeB
XgWNLIzALAfFSTthABJAIovkPyivPGSme1lsiu2C0MnYTwNuD6CRGk9KiuqoAV6qAPAAljtrdwUk
Q6Ohkv22BTeLQ1PZ1dOQDMVJ5Mk8v9mqDYprhmoS8TRlXZ//urwmSzNm2Dh1W4CwCG1uBCWPKL7X
+6xZrXNaWHCzKLRwXAQmUSJyahrnMWUNP4J28lsrtqUxXWZWgXazNU7jGKQnWzMIxEWjB74cSBFa
YtwUD2GBYeVQmnagFxUOJ9Hr4AdE14Y9pC3AaDQU27IqLDAOdYCnggSYu/kJCpH3ykOR8VQif1Nm
8CXbFtkwbKd0oZCatPr8PlPZlYeFKfYMKasfl9tfcIWBYdjFWAOSmKfyDbpZ7ygzvGMOb6OCkHeg
bp8I2VZl4jKzABQqu6kO2l6ePF6rDpU70hmPMstV8e/lkSzsWLMCVNlIYM4gX30arfEr8kT5Dhjh
8dAjSLUFcoYhnOfww5mEOnntOSkerx2STjeNAs5xVztBMGxba7PgMxE5hfjtNJyaTOQYgitfrB66
8SvNL03Q+fuH7o9qRoq66vVT0UDn1ilxfQoRfTmGNghDL6/Bgkui5+8fftFwbWtKqH4CbE46O9RF
aXLjFmSgKza99APDphs12VUY4geiyrsoUXa1nzXdRNKJBTbMGXoTFunLfjolbsUh7dlCSw7Cuqgv
2TY9hjFD8HdKi8lLT0Wu8QboQAY2Hzkfgm2pRIjv/T3/KHi1s5DO+omCSuShmFPvHfec4vfl7i9s
ILOuU3vQoy9Uq5+cGY8XZk39Hqx8bgTt1TX214X1NUs7K1tXDtQz01PlWHW2g5q4OjgTUNkrNrDU
vmHCCITYbd+M6iEp4KcLyJFDDDYVK9t/aYKMExkgCWLnPlcPHU/uaR6oWDQgIOsg4X15BUKs4ydR
ELN8E1X586Bo0D+IRnYRs8BZVIZu10Q1m4q4CtVXHxUth0qGj32frEJVz/3/7Lfn2fxg1oXS0Bmw
UnKiIwLyDqhzoXIOeqkz8MvPQYRzeXRLi2MYNwWLeQa7wJXgnFTsqhQhPdfR9Nfl5pdWx7TusQRt
ZaP5K7Di6lil41cmQPsIooCXyz9Y6r9h3klSJjUCqBTPivONhtVDEFzPbFKbVBHO2sB/r0OTVr6N
OsfkJCEE6N2roa/TtxDoo2rFvS5MkVmsqUcoT6ZQ8MUGrrNII58f/bk3Df1qcG3pF8ZFXLWDbfW1
1qe0oU17O7qqtWJIEFdOEbXgMPV+X16MhT1r1mwWueuRsg7m04jAwbHh9Q/w6FVfALB5tnKEkS7/
ZeH6ZJZsqgnlwdob+SsdfDDtAspNoEhv9T+8FhqljQ2MrcSlZJuBmDWbDFeSEMmdBOdTL38KH/LN
0TDINaGqhf1rlmyiTn8EAaeH46/uCdvpLARjXlbObIW0a2npDftOyhq4wqbmr6jaPiHpihBuWDVP
WV/4Kxa49AfDxIkuIRLb++phTtrG33u1osmvMekscJDhkd++X171pYkyDJ3ZNvHOqqmvqGyhzZNw
gib7kY81mAW3/cAwdKeChjaiwPzVCVIIwJLM3hPVPV9ufMEyzKLNpg3KDEdqetK0/NHU6ldVIvWJ
mjcPwDPEBi//ZWGOTAScmNte5G1rvXQp5DzjChncYRegXn6tbP3sMD45lExEm2fDgcwqSZ68jvwr
LIQlEBK8O6fuO5peaZsXB+Kt8c0tjeY8lx9OQJ0leV/YmXtCrROPVOr9nqxVOu2lxs+7+UPjkjQk
QGmBe0oHMr9DH7u7kVayBnBZav38/UPrdoJUZEOq/gGkPuxZDFXv7kowcqxhApbWwbDqqkHFr11J
/r2yKi+Swr8prDZKzzSo4LqlcWnxqyEfrJUb3IKJu4aJU5L6IdL2zqkDJRkY2t0x9gqRR1m9itdZ
mjHDvLu8dmRb9fy7qClKizpwIbRQKN04AMO2ZVGl+SCJeBVtXl054Gm/cZPZRrROrIUlFizcRLOl
0g9K39XWS5oN7V3lJuM+CcfpSrdjcgzYpqJZl5lANqkslTdp751A1O1D0C4t7FcIbNEyslyfvV72
IwsnrAllAyciGZ2ZA81U5SK2aVpH/uj4h7kfbiE5cCRDsna7Xpo2w8il8iDVBqXeV9rA65JsyFD0
77Kj5YtsB5nXNVbahS1swtu8DnDgHAzTr40DellQhKsYSG99E4be++VJW/qDYfMNbLKynVA9VB0e
Aag1Gh+HKSQAV+fzl22/MMy+qGyrtQrXB0EFMsDHketZ7XRTTvUuy+e1BP/SkhjWriE0CFgW4a9t
U+Sxi92wP5eA+0rpXYCMzXHbYAyLB1wOqFXeiVe3akUMfDZUm0f/G95y7orVfy7XBmMxzN7Jw7rx
URb50nXDq+MggF6n4z0LkQmqJugrN8ryr8uU/EtSp7jvu1V5zQVvZiLcELQMfTuHTgcEy52DSAr6
FoRsXiGZWGrduM43kGVJbSvNXpsRAB4oQAz7LANrwuV1+QMs++SQNwvyCkVHEY52eZNAf3o/BrMd
e610f8yt7T6OZS5uvCE7lxomurlOFJh7WdJ0bzYneZz6uXsHLfH8OypZvnczBBEhGmJtw+UwEws3
hoSomRN6gnzyXEc4JUoZ9XjTrHnxpak1rgWi7yGEo1n/QN2RHNPwLBlDwMu3xnK01P75+4eLQeHz
tBrCVrwW+FEQdbM7Rw2InNeqpRcuBib4jeYJB4bXdU5pbtsHCIqRHW3bYd/kEA1sSv6uSABC5B65
hcu7ZWlAhrMgApQNbMiy17rIfKS/XFXKAyvmbA0NtHAWmWg4aYMcYkg9hF9GAO4SXz2lWdl9kWr4
Wuog3c9hsqkU3GUmMM4Ompz7JclebQjJx0HKUUohgIdd80cLc2Vi4xTCgiObAuuFFdUR7EDDwwxx
ha8bFoL4ZlGR27qujzNgirV+nMvr2V15/356rKFdwyKgvDAIO5jHONFfgwpU1tV10LEVD/3pjKBx
wxx6nmQQa8zHOA348KUq9RMe2dNK+nGp58ZpGUyjmwN3M8VFDWWmK8m/5eW3bZNt7PqhTSCQ0qDp
2rurfOj+HLa1a5yJVsYQz5qhY0ERJC1VEjv5mrDPp2FMTLVxFrZK5Rz1+2Pshpk69MTydhOhyEf4
Y1Ie8tSx925d0i8SSu77sg7JlsQs8U0ICYHYnvQSLHHiFk8VC7s9tD+8vTN5K8v8qYPAD4zT0Jpy
NjFe4Qdd6+5Ab/sDTLRqTzw+3/Q6wVMeKjorg1nYryaaBOI7hU2BQYwT9tD1j2yTF8UYjFuw3TUu
EqfWGJedOFpZfXTzNX6aBSswYSPSRfW2laNp4v1Lg1grkEPmK++EpekwzFepMKnABDbGuVf+20zT
9F7YZP512RYWOk4Nx+OHRLZjpceY+bes++nrn4x9v9z0Qr/NlBnSWKFdNGSIy/6qsL7Z+v1yu0td
NjxOXci+gDLPEKvsule/s3A3D9vcu5kmY3kwJaA5HuNsPkDXJVlL/ix02eRxt+rJQ1IV5jnZdwUe
+OGzsvPd5elYmGYThCNsaFZpcNzGLRf/BiqcAROWW+7AsBjDU3KVlVWHcs54Qj2nzb/ka+rhS+7E
8JOq8rnD2nSK0/yKqWLniX/84rYqX8t0TcH00wcW8U3YTQ4EmgBIcIwrq9l74w3RP7LgWjmbAPJo
3/CIM8RV5sxB+0nGDm42nits9ijZ3HZom1CbSjYCxIzB2erDXVFPR8BTV1Z1YTeatOuUTQT8zsEQ
T+xd8neH/qakX+n2wsKa6Botu0mPE86J3rr3caHPrXov9JdQ9hGKNLcd4CbCZrI4V2HuDLHdBXFV
Y0nbcd5oTya4plZDkDQ5RuDV0vvi9N147PtgXOO8X5p841Iz8dTBSsIr1h4kHNzuOHC2174bX/YG
S/NvWGzOaaAcAh3Wprodku8zQTK+uS/YjQ7XUvFLvzBst6ZzDW2js1+vv8r8OIUoLPJmkGJZO7dc
AaQszJKJqfFo4JRICQ54HyDSAyZnfgRJ5f7yHC01blguGeZM6sYfY8X4/ZzLo8zZ9cjqFfNacDwm
mCYbqVPRFLszzJrD5Aw3blBFsOR9WvJtNyQTT8PLOg0GF6ss7BsZphERauU0Weq8sX+8FpsHQhxD
PAdvYXZX6l+8/D1Mx20zb2yd0Jnt0SngM+dx2tfA6dssiIpuU0kO8U0YhwVBYp0hphBr5Kq/uG4f
RClkKv/Z1HkTweHxdpys854c2vu08cDOeZdUp21tn23tQ8SidWtekRoXDw/ALgYBvUExiOjRFa+8
cEcwybdDC4URfoPmSXDF2UOdXm3r9tnCPnQbLIm17SEzGQc5fyY59KeH8g6cayteYKnb5+8fmndy
XkG5AzNOaHoXNMMe9epvl3u+1LRxidQ11KvGcEbTuDA5foK0TrlyOi24F5Niu+5Aa9zWAmuZTnvI
4P6i83wdTt4WkRFscsNCKxUGQ0oJVBi9Hz15K7zfKgtX9skfWsH/RCXRuGGgXpHa9twn1rsuqI3C
S+slq5kT5VDyUhpfJEK5oqt+lAHjO2jQ0xtCwMFGC/uxbFAWNVXZiiNaWCATsBGcU8/hZI9xXbdx
WgwR9La2LZDJrG2JORuG89qD9+rg0GZfyOqgRbDNyZn4jGmmkMrIhzHunOw5gDRVFMrgB2ioN9Xe
Et+EZiRgVvMG0IPHgf0e9GI39GuRooWta8IwGscqQv/8GhwQZTzTA6Zl5GdfLpvcwtFigjDCOQ0o
RBlxLrrhjT3mxyCkRyDv7/IxWQmjLW0aw6obIrnVjD1es6OHa6dz8nv29XLvl5o27m2462tRAdcd
k57s65Du/SldmZilWTcsGvTQqGVyxyGGju4EKgO3uVPTr23dNgxaQ3RJW+r8vmfDfecXb4jkrtxz
FmbERFvYfpOwguAw1/Qw1E9y+HdTl018xRw61uQOaJeERyV/6XFTWoD4Jq7Cz7SymIuG7fbQikdV
rdzGFja2yQ7kTU5WMg2HH3jEiloPF9Wpoz9ZS/IrL3PWysQWtolJEjQFJRLCqCaPe+clkbdnUgev
2Xb/MAmCiF8iltnDcNrB3ReFHyMJdJ+shoKWum7YpaDjGSumin+Q02oj6RX/CPAsRH7jbOy/YZ2h
Qk2je37sh809harXHMZOv2Ke52fBJ2eia5hn0IB1XFKcRC6BbrMqx4g5yQ6AWxUlxXAYlPgxZCyL
L+/+pc1kGCy4k7vKAet4TOqggOKanzVT1IyVfY2s33QIE7X1Nm6CKeRoE+TfujHmfhf5TnjsvH53
lq+6PJIF/2CCKHTrguDcx208cPMDULxTVKXWNrdmYid0g5x2fl5vQPjK7uSs0f4vbFSTb7pJMz4F
54cVU9aNnoDOZkO6g47c++U5WWr//P3DjXYq5q5zoBgcD0xE1Vy+UNbugoquROmXpvz8/UPzldOH
PbSpx3gsqxhvlaizN6k3Ed9kJW7pbIF8A01LBcr1wIpU10aXJ2Wp14bx9ngj+0OHGy1hOmracd95
a3nNpaYN25UjyFQLCMfGFZBi8ThoB/kX7qzcCRZs1UQ+BKwdQXNMMd3peDdSeWRcH+lA9oOdrt2D
w8+9jwlysHpw0qPMHUkLdu86YHNx/2n5TRu8EBfg+PHWXjsCPsdxEN8k8gEsc249OaW/wXVe7kOw
fnRnTuixBt6tRCnYVSZBhFNXzm5InPyIhMcm6TH82Xz9JoXnQCIRQav2QMtv+cYwiQlkgHBGnQcU
7Xo023mkvppKZ395zy4YMjEMWds26jgTbCy3vRrDu3b8h7C1V9jCpjU53xHQz2kaKjihAMCOQdRN
JEn3dLnjfyjXPznOTPBCljdzM6Y4zlpl/eNU7i7jKupU/9bTae8najdCeUTNdNfjXe+1Par3FV15
uy4YzJ8+ffBPWiJpWDb4t5+kV6hr/CIRN+8TeVXMa5IBS5NnWHyomixpKBamKcZj7tiRr/Q2P2Ui
F3pw3k45h/MW7g1FAMgVYttj18Qs9ANzJqlxS7e6r0kHqOHKe2hhvk02Zpl5gwuFXVwZh/kZ3Ihf
ynwfTFHGum33LpPCp/PyLkkK3FbEfOX4X+wAPPIrfV+wMJO/J6hRWVsyUfwTVtBwqxz8pAE4ZV8M
dKPfMSl8xkaq3Dpvx8ACZW+WgeZoEzMe8e3z9vyw06nvSpcLWNCQFtGsHpiNejt/5Ua6tKzGdZon
VRP4FZaVZM99eDOO37kGR9D4+7KLWDAh2ziPy9DJCjvBxS2pbjvrZ+CtdHtpRQ3TbEIAK0P4+VgA
ctyl7S7hRZSvxSKXJsW4ONsksZvm/NIN6a/QevZdNyqHfOdWb1tmxTN5elJbdaluYf0jufcQcy/t
epNf8UxWHr+bLC09tAxnWDfFHHMNotTLvf58zj2Ti4e3He60PWYFhE/RUF+V4qT5pgCAZ4KhwBhk
K30+Ser22ivuKNnY5/NYPtgOgBu1gIYAVtKNrexRN1/5mlP5fGt7JhSqgECkSnnSx4k1Z9HQ81fP
tddyn5/vQC80zDIsUg68EsySu2kW0SlPDwmhZxoOX0bKa9ckFpbW1LDPzOlQ+sCEisOuvgpIfT2A
3KPW9kpQf2mODDMtmwncSiLo48pX16DB3FndGon5UtOGjSIZnGk9YIYcK7glPImR+FwpwVpo2kRA
SQ6FXApFvjgZAdgHE+Uggm32aWKfpg7iQvY5FJ2A1jQSNhiaLOi9rJz9Cxcyz4Q79ZVfK2fGjQV0
w30058K/42yovpShvod2Btk5fHzua+Lvq5H6u+oseJZp20GN2dxtW3MT6BGmktRdApNT5LpK7t1h
Y7vGgtuTV5NWsD7mrdwJUe+SbSXnxDPxHZ0PqVqID6jYZ8mJ4F2NgsHw9bLXXNpMZwv/4IFCOYHE
IcBjV2u3vq37ibzWlkc2pbU8EyzWJqA9HGmFns9tFITTLldrVeALroGdB/Sh4+PYWm3Tn5/So/8j
7/RVJhDW0dtuwJ6JY2Kt71dDgOaD5BHnwS6d5H7bjBs+Dbq0NSrkYWNhPc9xCUveh10xrWzDhWkx
sTpd3sB0UOAWzzoFe/tDSa5CtSlp4lFzUmySz4Ikqr7jqGYcowys50cA1CYfRPjQGrg8P5/XC+Av
xgQNXTpWFUSIbttimGD3AQOr5ZNE1an3ivJ42lc7ys9VMAAM9YrWUZ9nnlZQild0UNeOnmjyBI7T
yb8q9Gw37VEndS1fJxAc1n1E7ZYwTE/Fevtwucvn1/t/HprosXGOiE6DoqYp58eJK1lBhUAiuFzu
qrxPuLxJQfqZ830zQHPe26GmmHXBikf9NGSCHxtOh6eWzzgv0ru+mWykdXnGfHVIQHdB9lbDS/tf
L8hYKw61g6oDvUfYrEiOecOYblY23NJymd6pbGfZ+2WoboWrsuHVL8DUioB37WAZD27iTOIaCh7g
J70bgQqerKjjIstuOjW09XNIM1+4QNQMyLVGKPxV/4oOIqHvLnWLWsRSB7YbiWIiwxoz8aceD/Aa
ZjgO7Tb96Lr8m4S3AJinhdBZRMNqE8MM2jdCPCBrU03dhvKpc+bwTpKxzuOy4t0mnlG0b9wZG7Cp
T7kz0zvPRd5vL6mfePEw9OOXy5v5Uw+C9g3HqprJDQUX+VMqUr8G1q/0X9IhVWPU2lKtXKgXLMaE
no05KtJLJsWdsn2xr3TLIun3Jd4wkz44rHmQtJtWjORPAPET8zQZnnyHl11Vhe7dXJSe6x98hbqc
L8mZ/Y5dd107aCtmQMbb/RHqRXVxTASK0N/B61k49/001cGvESVMOQU6AATt5X7I7JBDqbZgKXmZ
snH0p4hWPPPVjU4FuK8fytx1f1e9UNxfCRIsbVvDx1SiCNXcu9mTSkaR7FUz+O1tgArmtVjcp3d6
rLvhS3SQEUiOCnHnp5UXI+lzKieszay8p2puN4WpPWrC3WxSdjkpVHhrMU8e2zqr3V2QdYSvnK4L
ozAZpNKQgR1JhPyuTyZrF9DkK5s9cp0yee2Sdk3D7nP0CIZhGrnbziDcmsmtUxfeOB0SpyltSOZa
Qfiz9AZR0v04Taojh7ao5/I57IC6ABeO4PNgowJsDPPnImnSso5TMVl4mM2BA9b6orehaXzZkBem
wkS4ICmSMQ0A+W2CKmUU9CKy7XsHVwOVKaOm1wRxCRfCqcWK41jYoSZUL1Np18mg1HcZcmEHmyVh
HjGix5fLw1lwGSZ+X/IAlwEyT3eW1qDGqeunwR1+t6SdD8WcVLvAXXsWLkycCecXdQEK2bDkd7TV
SD1XEyRRjj50ECE75OJO4l7NoCXh08qja8HhUvfvA2nilSLCwjq1luP6O3cKiNzJVP7Jl83N2rm3
NH/GtcrGDVYnYIm4TQmfZsR0C9yB3rXoECYtwzCDCBwj6Tx+BYFBl/OVTbi0KQy3RZsEpdK15t8E
6uqgBtCCjPub11bbJESpyZZVKNbjSpOEtyXn7ZOfuNMz2Ie+X95yCytjoiyLBvDorrFxEw0spLtE
d816r3pSFV8LE5wvHZ8cTSbSEhyWXV/ouri1KATs7t1KBfUb7yyQpEVZSGpyA78f8iHiQ8q8U8nD
kIzb9p1v+DDOvGnSnUtux9wj8GSU8hC031qAzmWQwXC4PIkL1mQiMvuQMDcHh+Ot14TDbuT1M8v6
73OGOXRs+bTtJ8alyCcOVn2e+1sN3m364kA2WIgoHYu5/JFx8GvF3ijdbM3//wG8fLZu5+3+4fU5
cU90obCzm5KCa+53zRI1QwoPhe5PE7E6K2oGG8juyArSNjzzxfJsELt+qkcPOMbeCUB2kTSW9xV6
VePwMnPgKg7SssMGLJoloC/VPoPpU3kth1TbOzzrINe8mxln+queXe49tu0onDIqVGfhZOF1CYXn
OBFdDq3ToSTOrxE0skA303ayyh/K0qr2/6l0AlI8lXQs2JU1ZXgnEBB/q1cno6p6nVWdZuNOENoO
N7It6bASCFiQt6YmVFAl8wRyfNbezaUv/THiignxAPlDXdxL3gZa7JwglO4dyLEC19lbo2vnU2RB
Rkh96xQrytduGog9vk4UQQRvZ5V2Un4VeEmDcoPaYenFONhUvVON7+1xfXHd60whvNFFygck474q
eguTC/Hu6akYkOHihzHhVX7feS1UWnfOuQoiknzKnAyK0x2mN55FXwIAAOk5l83x5a36eRTMQ37k
770j07LSypfNLbipWV9EnlNX86PXpu4c+2Ndc2iiYldMb7KnrOYRBxuj99DqvBNXDrhG6mfNhKV/
JpnPvX6lVwt+2oTy2kGOd6kUFDNqp/cCmifkWCpF8hUvsNS+eQ5Ip2q6gtCvjuWnxSH0gvHogsxg
jWVgwVWbSFGvK8PRqVV/B0pM8Rzg7bvzIJgrkBRt621jMDGjIQRtiPad9haHwGS9Vw7eSW+07pv3
yzvj0xPa/c/LkQ7cAXduXb4yVybuEfT7fnvA6dl3+0k54Z2lGmbtbWrNa2/3893+P24Mfzz77A9u
LJ3TpCjyoXrtOEi0oZ5DTxYNUAEXJJ6OXaZe7bFurhqvz44FLeld0ndrVO2frhj+ff7+4d88GRm2
Gq9fA6hDHXMdeIdSJhFIz7dcPfADw0c3OQRWp8KpXhl3NIkq3/1u15AHXGl+qf+GGfuz35YCxvza
erR+qIYy/1El6WPThtnKfjuvwmerY9zYnNLvkTVQxQsNBid2SP6taGYdyx5adpNcFYT69A6CeTJM
s+CazbzmzSudfXlTyayMEC3K4tHqXhU0Df/H2bc1x4lzXf8iqsRJwG13m7YdOwcncTpzo5o4iQAB
AgQI+PXfIu/zVXkUq6niYipTnYqEDlvae2vttW5UxY5ZPW4gt2y73Igzg3ZEHc+kGrAWiOhES4j5
VKJFND1G/BYFV7f14Gyx9b956vh/RZseWEIdvB9Xz0NbOyAhneXLAkbKrXyorXkjlZRRPci8C+TF
DyP/RLPZecQhGu/bYGaMieJ6qMhAePgC0hfwfc0ZSegnCFAA7FbFo7tlh7ZBGGcAFBIE0AeD9zzo
MT/lfMgfxnYnHS81o7Yg9EQp5FA/6wKJbo2hOO+ixK+qPWkRrLBh5GLRgpciri46Tn6CIq04lq54
un4eW+zPDMy8qWsBPfbdZ1yD7f3sx2p4wu7N/HsWuLF6XvIs2TB12yIYph6UuQLIvCTPQySmd0Qg
HDw2DJSdG76+bSiGjZMCBWOZS4pnMGmH71g/CJhD7o/Nd+QSmfoEjY94r1UYBg5+E9+rp6LBwcjY
B1FW9bNHyVbZ3h8Y5hunohmUDVrkdd1olJcLr/9QOUDI3oIVIvE/ZFTEwe+hxoPEcobjNw/fBs2p
H8JtClCchBkAieSAgKv8zRjSCaDVahMRfPUSFzctLbJsvnEcT8tPtBwTiIgiy8YGF+uBiojP0HvQ
zRff5X4wHvLFb7p7b8rYVi7fsgXMUDAGKzNeMZLmsfW1d6Malz+7pOIbeDRb60awlwsQGJd96z4T
ZNbPgwLw7lIW1eJertvKmy8RPjWjPB3NYpRcJg/KjZujDgDn00kGXSQo07RSjCexxLf4d3c9qb5f
79I2JMOBUHkwQbWqaPEo1LYfQBkVPs6jLk/XW7dc7+Ha6yv3hDO8hQcQ3X2eY78I3lPKNIceTuv6
x26u241lsfViOBEQUFDJDN2P5yZMnJS7mtxgY453vCj1xtFi68I4Wrhs4qaktHkcwU+XjnX2q9Ig
JlNVt/UEZLnRzTo9kkCUNqhm+jyHhQ8OxIFcVMx4Cj2Z4Y6FTnPfR2G8sS62VTdOlzAjcyAJnGTU
4/TZLaQTI/q5UG2zq7TWp2Y5HgkJh4653zzGrUsy1PKDRNKRVVtvDMBiKWZNnluXSstowPEI1O5R
jME78CGNAO4G/a2XS9wzeIefIWO+9MAeX9/Mlkn7K/qOK1a7yCs+t/U7GYM1tp5+XG/ZsrvMuCv0
8cQK2Lm8tG0SfI+deIJauJQHIG/9n9e7sH382vUrS1RlAURXDT/II25c/JYg/R8+tb3qtq4UWwfr
7686AKdxEREIuz63SI6zE0TCcTM4VVZseLy29g0jz/GQPvZT3Vzgy4/eKXKjsPrs+CyoNuI4WweG
iVMmGJgoxuX/vIc5i2mqy2VLEsy2xIbvQAtdR1UTwg+VWmenKUL4kYgl624yXK8bDsrbmHyYnWHX
ovV9CspW9finHrcNV/yRh4tQ+CB6V25RnwLWTQc1VfLT7Lrf6m3ZIotFmuV9C8WrS4/X6ItGWeUX
VifVI6BPKFCkH+upYwfNwuSI2sJRITe3bJHgWhbNLP7TomKgypH0WfaVpjciyF1x003dFo7C4vKZ
NYAolfZQEZBHz20HVmJNfuMFNEirWj5EKyb9um1a9oZZEMjaCsV0OU5jjTjuyF1QT6Myp7lveLA1
jj/MfG84fGY1ICeQ8gb6Y34W4LU6tRU9MdfTR7luAJFHLtJz3i9N/Hs/d557gBuONVPZxr60rdL6
+6uzIQ9kTSBeiAwJBx/vMfdL17nJWj1uQRxtHRiHA3KP4P8KEhygcRMkBxSjFzgiCF6er6+QzbBM
suV5wgt3obG7/Xkgp7Jy5KFKvPkmccJ3E8QoDiOR82ftsu/wCu+jON56cLLtDePcgLzqOI4eqy/z
7FQfiByBhW6GOIgOumqznW7zn4TzqwVC6OcOSeE3l0EoB2IjLb8rkmbX8xIOoPXIeNV6JYeqCfCu
+Ug50jyHoSIoUam7PNywnxjtvLG3zcrBFlTIkagH9ShFg+Rz2XzkLsHrPoTLpcxEqpdQn5phK6K1
bDbPiAKIR1rWV9hsSQ11xC7OmpeireOb61vNNpj1JHo1WcFIVUEGTz2qXKdBkGe32hsuVel9y+F3
zAolDVOzlUay7C6TgDmPMwdkcbiV5liSD4MCVDRuKvKu8lV/uj4e22ytv78aTzHVPrw/Ii9e2Ljl
YSHDXZax5fe+1g3D75HB4wsYzy+QS4uPamDOre/OW99uOf09wyVAxkUK3czqcei74uh12c+2kPfc
6y8Jh2jD9SHY1sCwcFBgLTrMxvZxqCGCqrusOXhFF906Qmx5y7Y1MNyCmdGkdgqcv3mjhnQop/K0
HlXXv9/SuFlx2I5th2oEr3o/+PnPYF4oGJzJRmRnMQazxhDBfLsEbTQ/qKgHOqij6hbPkS9yJZrw
yx66XfXk3Y6ra3F9MLYODdv2VlghRFmQjNTx0zIKKHO0PDnEc5Idm4l+SRaI54XLVvRt684w9iHM
QOAQIbtOvfwnWDIPMs4+UDSP4OmeOdWpA+fa9ZFZ4kuzArEChV4bJW71fvXKWFKf2CKecF7eD5n3
rcCf17uxuIFmMaI7l7SKfByOQQEusXIWcMeghuAkMRQ2wvKovSROgfc5ejzeRXACGXXjEJBOktes
77vHP8floBGhh3GUXh+Qbd6MM4D6WQ/GuFo9xjJPDjmAJodZRSnjICSARtqpQDrmek+2zWAcBCsv
dFshk/Ewd04P3CvE+1T2k8jyhU395xo7owyCf/b1ZZwIbS+7MQ9xIhSLfAjZpI9dFT8H1DuDjumD
XnqOoohsozPLFJrlisRHKrwF6etj1YDhHy/sv1QI9QIyQDi1TwierTYFbS2HkVnBOAzdNEPxDScd
hJQOQVTN982o1HnXrJnli0yAbSHssUJtMITYC1CSXlMPq8FK5tMjaYKndW9f7802FuNwyOe4cScO
t+bPxdAO9Um3wy4ALOpR1tvo1bUsi76eWmQd3s/CY2eVgDEJZdzOhtGsn/iGR2aWM0Y0m8KAUfgV
edSudFztsYf6K46zXlWHqtDu8/U5snVkmn7QOVwnWj0SFUPMG1b//29p4EqervdhuaDN+kYJOKRQ
7TpVNcoBqKjHE02c+tB4m5qgti4M02cu010/Ot1jJRtaHjnkSZDzH/lzO/NlK4ZZ5+StRTFsfgal
geYL6R5ZOXpDSmRWV/cVpPoQ500AlLZfIRoKfZ8DzR3NpgNXPCheSMtJ/+yUDWvZiZR+0d1Uco6c
Y8EmZPX3THFoFktSR4RzFujqvZ775qbNg1/cB6qzwf9c7+BtWwrNmsnIb/FkA1bzi0IgOoICq8t/
AZmrv15v/u1tGJplk5LUyEGXbn1xMp8c8Bj0MmSEfBkXRNdT0wwbAKC3b4i/6OQZEUr3haovwPdc
JuRvj8kyifwoGsqadH2zK3MWq2OZNcsuvIb/F9X8Al7ZohPwsMOeqPt4ZmwBjxCwIRvuryW0/otu
XkRzVAMQDhc+qV/qdr5kBX1HVO09DlrPSB0j1o7m8Cl03ek2ynfqcoVm+aVIytYZ+rF6HyP3cghc
OJicbim82fab4TVoWvKkbPz6gvfC5FMfsNg5hH6OzN/1DWdr3zgwwrbhfeaL+jKWdXjKRSZvY1Fu
May87cT9TUvvBADo9159AcpqODrNwpEyjH+u99yaJsq65PjHRZAB2efD/cVIT7nrJZ3f1RfhZUCx
6aV6LKOyTa9Pl2VAZklm23thsVQ8eYgh7qxK8nuY+PwCqZT8FNRLeS6giJ7OauGPGQ6KDWu1rJFZ
qJllbjiRnorLmLPuHxl1fX+QWejfXh/T23fGX/T0KgFpnV7q7L3Oyi+rtygHVT443NvifbZ9/9rx
KxchLrs6HlmOPaZc9eg7pfsD2Ba5sSS2z197fdW6RwaEoNCQe4831a9qhnCubIr+zlebglm2Hgzf
INK0j5mU1cXxXT//1gaj5j9movj0wAbFdtEU+KFZaQcit7peVIfAahTqACAYdG/aUIYnF5Vyv6+v
tW0pDHOvIubEGRnEZfGZuIc8LLujC5H5xhlsa97wDKq+4nEU1bhXBAmSu6mp8/IrjWUYnnZ9v1ne
BnnhqnTBAfoeAA2wvro5u0kQTV9v3GLcZi2aqkMm8cLQ3q8ZM56zRw06nDRApvaM5P3H3i+74/pX
UL3dl7EPzfK0VuQ6kXlUXYpMFYfcacoDsCxIB9Nyy4W27N6/UIXhzIBwxumhVCZOrlN0v5BaDqEc
pPt9u8oED0YywA0Fz+8ydjrkX2MykjY/VmXIo0/Xl8Y2iHXDvTJyFZdi6uOivLA1YPKG7hFeS/UY
zJtBM33TqQVC7L89yKogbdO74v+k6vJFSnakpSp+xFGmLqRdyJbCrcVIzAI44U8J1Ein6lKOoX/U
qO8oDryJ6fd9U2WY+NSoyItHWl7I1MYcksPFeGii0jl20tnSLbcNwbDziPKhK+u5ukB+/Qlw1OXs
w/I3fHjLSphFaXnbD33m9OUFiOsnIRb/NONF+A5CQp+ayJcfr0+TZQhmaZpsp4HyqqgvUzH+hIbN
IZrqfZvVhAo28AZ5qZMC4Ph5SAHrlXeEobiVwC847vv6de5e2UOdS9qrKMO50bgeKhpCRcejmCt+
d719i72ZQEECaUixBFEJLGWoboCy9r83i8jTqWnry/UubAuw/v5qCIGosionJfZphSohMYZHiMAW
GwkWyzNlaKIFQbXcFXXH8VKIAzum8hwD3Hzol649T7TybpY1RggC8J1P6tiH2F9ZtTMKD005lyWo
fdfFM+ll9MP+lLksyiGlW0X1AXisauf8GXbu4SZvanCYXQREIlCQT3NyrEXGtsroLTGiWcvlLN0Q
ul0tL65yXhSYqo4AxV3WzNQaH8olF4fMb/bBa/+i0PeoG9dFRsqLDlz/tOhB04OcIXsLZHezcTJa
dpyJ6VMuUG8hxIwuno/E6MHz+vJb1DRyPl3f0RajMUu4JAmGyKcQkxFe1yPhL7vmVsahe0sDtkkm
bOvEsPw50rVaqiB7T0DIemAeYWdGiD6CtEyl+8axdv3KMmVMltavcQB7I8gYyzB66PtgPrtLw2+u
92BbCcP2i7ygOarrcAUiE3GuEZQrlEptLIOtceMm59QJwESBHEo+1N9jCGB8SESXPO/7ciMel93C
Et+vcTA6xa0TRvIUttGwMS22tTVMmoioKpiPQCOckKEQXnkqGnFT8E3CS4uHaxYhV/EQI8+MKol4
ondBPp30mliSE3tmfXs3h8Mt7+p7HMtbxC3rrvw7VRia8L0qBPAFGVXcsnX8Sy+dODQN4ScUupQo
BOs2jkJb6sdE8TFXCOHUGpYHl2GYAKiMJTh0c2CYnlsuHxYB3wFvIID0dg9RL/g+SzGRfBLrhTJ9
D75136KasnDJc0mKIj6OgTtuveu+/erxF+1+1dA+b0u/uihg7f6Yo1+O6t714/bQZcHHtpiK2+u7
27IBzZoq7sx+3uO/96B4Ekc1QTxGJw39UQju7cSWhSYfv6TJ/+xzLRKI+uJpWl+J2OKUjw64d/4N
HejWLBL65lmbkWedKLHxpmg5GQLjZAidrHRH5FcvIExnBO9GMe1OCCKDp+vTZ2vfOBxI74QwYAdX
cpHLu4WO/HsQ+uG/11u3GG9gnA7K4YvUHMm09X28RSkin+OffadnoLjzl0K9zLn4WbY53fABbaMx
nHw9+MBDOPBXKhJCzbYRtGEp1dKZ9mULTKSfBNAuSAiOu7jvpodq1njWzdo+2hKMsgzAxPT5csTT
ZIBsRENaeg553t5GXrmRlLNYpQnoo+MkQyhS4TGHTe4ZVRvKvQHYxX/wA6UgLlRB4zMB4e3GXFm8
MRPalzReI2I21cielz+9FemZzws7jzAhMn8bi6Q9NoRuXUS2wa3nwysPIPBdWis1i/ccz63OAGAf
lP7+qWqUPMrU09p12eOEQJY0EGNRbr/FGmlZMZM4WSqVlIPUyR3LJv0UAxX/4Lb9j+v2Y2vcGNQs
csfV0AC5g3gE/SSE5/9GDfMuqi+PmO6yB9VfzyHSTcU0f4VEKb1PSvlc506+xxw9YlbaxAPqktuo
RgdNnlziUGbfOqLlRtD95uSg9XXfvVpxbyyLZPTQ+jzhvVsk4Bp0l3Dj3f7NawWNr9vsVeNC6Fpz
p3HTnGfqlGeADVUujL1MlLcnIEYXqwPyqothyBbCKuGmuF30MXYS9+D545Znb5sdY+uwqmeA1Ws3
ZV2Rf4Q0ZXIfDqzf+PY3nSR8+9rrq2+vSNArphovJQRiqLHzPc7HT2OdfwCqegP/ZFsB4+aLO2hR
Vz73Us+pB1wcmqRqHD+VkydP163r7YgbozAuP3DpaHCFZWHqed5RJ873YYlS2oy30h1T1HQdizB8
KhbwsWWAvjT7MGno17gWGfT/8KrYu6meQRPvNTgasyb/eX1UtoU37kDWBo5TVqGb/gHuIUMfnvwE
kJPrrVtWxfSOxwHlmOGSiOwQo2A6HePKeTfWbXFwQGOxsw/DsPOkUS68cC8tC/JFJV1xYE1913n1
uNGBZYpMH1gXjuqTqvbSICurI9PlcHC9cquY4s2byCNmRYtUFQLDYApS7Q5HPsMpVGOXHaj30SFl
fZzmLSCTbRimiU9qkXndNmexCHJLwF+DjGAWnfat9NrrKxMn/qC70GlhHGJp1Vk6XvaFqI7mD+WQ
qa3aENsYDCsf4impKFvCFCTa8mGmSbeALhr0wDuX2vvvKORKD6vgHKRsmWtwlAb/iLzYYjG2fbxh
x7KrZuJk0A3xIBBwnL3oo1420e+WI9asZ5lp6zEvK5vzEPjfmFz6DyiQyk4dCD9QyO3uW2XToc2b
wAdCOfdSQN6ehhxkwF5WfQf11668iUdMj1bRIao7poKUqvCXqseLp8Zl3y1kOrR5W6BwcORhOoBk
gDf0YfDlA+wsE1tugGWFTR/WyQfoGJSOm4YsRLTsw7pQar2lu2xr3TBg6siFztnkprEPGMYMfqgD
KI1/XbdfyzFk6lTldadwv5VwvnLuv2B53WPsAqFMu5x88DxdPXbe5pH9pq+PVTbMmHEfBKEoEUzp
IlIWj5//+GTxotPBpR9VCJUUUMhtuJWWO8gsSKnkOBd+Ds+g6ht6U01VcdRT8r6sK73Rg23uDMPG
+3KfVaDSOcdh/SIGAbWV7g4gk5cZfDl+ntxeXyLb+htXNTLrVCVe4KYqwF3K4HxXbrf1HmJp3Kw8
iZfaT9qsDdJAleEtr7T3EpV8et716WbdiZfh3dchq38MoYmDDiBaXUFBb9+pbZaZUB5AbQW65ykP
ZwifB8CXFsPyed+nG3435yFpg2T20ragv3SIHHQSbsJkLXvTrCqREKsa/AneFwGu71aWKFnKM6Gf
EtBCna9/v+Vi8NYFf3Uxo6qno2U/B6kaWi95R5A3bCmw+k219Icpp26QHxtoYXbp9f5sQzJsGxKd
Xkarzk1xK8szwd0Dpa9JHJsMYdf1Lmx71bil9SKjUdUiwEG+5A9x6QA3xqZyw5ptrRvW3ORgLW6y
wUubnoyHGVWhR4YsxMa326bHMGKgt/pmDD1MTw+NV0xVBEAdCiULL9/pipllJnMxBlNFZkS63VqL
g3eI0zDVHPTVeitctIzCrDaJoPPdlnPspmMyfxIy/0BL/UX6wfddC2zKVvF8gNhosMaLpVo+Ugla
ilKCH2Nf64ZFB3XPCeg0vVQ2RBxZ3OrDEKNGYV/r65S9trdwACMfMmapkGpEtFDxm2m9qve1blhz
6y5djcJGF7FI1UNMCpuz8bCHrrduW1bDdgMJ1R6lWkSaLoizW/hfp4Do/tSIdgtAZevC++/0iLWQ
Ls+Ut27OfxQB9oHMKB13/CQ8Xh+ExX7/hO+vFqAiXj0U5dycZdEUBwH+gVPkowDqeuu27zfsV7Il
gv5VtbouSMMEmfrOQWZ6WFNh1zuwOBNmCUgLJYChC0vcN10zfBJT6M8HT4MN9hAFQfUrpjS+X+jC
T9e7s4zHLAOhAmqbkYsNxdo+PHmqZDe5EgLC9zg29nWxjvTVgmiUT1MvxoiagKkHQMR+BRMXqVh3
1vUeLEtuKlqJXoSSCDgAAmTwxz/0XuE0bz232qZo/f3V9wtazzmkSty0nXGjcV+HyGHkH5I1EbDv
+9dxvephrsQ0BSPcIxCu8TtokJc3VQyX43rr67n21xMlKP0Mqx4mwONQYQLnK+PiJk6ofKYDb1HF
0rtnMBvNN9f7sa2CYdrN0g/gjKRuWuowSVWkv7pVtCtxjkEYtzJkH1jbuWt+rxh+oB5jPE6Z3sUS
jsYNo54HLUEghRkCITI/gpFuPIZ5vecycxOzYoNP8xxWGVKrWIjy6A2AMoxIHl6f8zf3Jho3kl98
7MIhy9cvX1R+8KJi+jeatX/n8Gbe4w+hC8N8qwAlLH2OsEPnRYKa8ba56UTXbGyaN487tG5cxmTO
IjIXiDu1m9yyrLkHjKhNwZD6ICIIYi54Abw+U2/uTnRkWnHv94CPFc0Zql0QR2ipHsvHRoJgY2cH
a8evjDjQXtV0EW6Gtiz9A4fC500DntM9txo+3zBiVNKjxq2L5Tlo5YsOC5H6dB9vIRo3LJdMnbsg
HPBTJnzQ8a4pnTX3uG/iDcvNAUaIeDPgcKuGH3+YVaZxHz0TvtywXN133tI22k+rskDJLGXfSyhs
bRzLlr1pKl+BGHnOc9Tip4IF7+ANiUOFbP+cQHgQjsu7KW/2PNu7iVl0QTnUx8HGDqeiddyz8orx
NqL+v7vm3yyukCiNnMGQ15x175IbHdPk1tHOuFErZzGr2LBfkVSsBL0fXPVmCiBdLJ1j7bRbKdM3
ry5MjGG0rB1LZyA++52H+n2wVC+qrT+6bv0MqaeP+6bHMFvdqj4MVM9+0zr/qZv+AnDuLq5LfL5h
tIKCPMorsv/dK4MkyKJNWb5z1xhWS+M45y7SKimepbIDlBMTlPFuIT1sM29YbQzKloA5+HTqxB89
OS1HLePbUnaQlUXa9PrcW24vU0/Ig4jJUnlTc25ZFOHJA/A7FHSKY9e2W0TNlv1p1lOwjvHSQ80S
VEjrCHS/foSQI+paf98QzJKKAJTe1CUy+V2JBSV4HUwXQH7kuGK+dYBajiGzhKJawlhn4ItCMoX/
o0J6B/mSD1QWTzof02ki5+uLYZspw5LxfDBRbFh5HkCAcYgBRveacQsmZ2vcMGQBHLobgbwpjcNm
PGhv/le7YKbY9+WmCZfK410RIduUhKiNiouTj1LSm+uNW/aoWTZRRWHtd1CQOBMwjX5XoLcfwO3c
+c6HOg/D5ul6L29mxN3ELJnI8yDp8MzYnFWtU+LqU07IWfvhw+DQdBrG9xOei653ZVsKw7KDsvMz
L3T+t85SxwxPRCV3NqAQtuaNGxkALok4oE9+/2F2jqMCqizLFvGDZTHMygnK+jIY4/WVIhmmh7yX
74KaBGk78q3coq0H06EmiezqBlago7I/zKgDPwRgOHksgbD6dH0BLPZsVk8EpK4CPBQ152pU8RFu
aL3CRYfvgyuGQ4BCvENR1myrQtWyHqZMDuVgdOfZGr366K2iKIzqBr6x2LbZWn9/5fMSOnX+XLrx
7zZv2QGccvnNDMba4+jstb+/GJeRH1cEqkbnYBhRtDYW9XFIwIIRBiCmvr4gtlEY17TOdFlNuoBF
9OFIH4XivnMQkxu6D6A0GrZSX8lbcbibmEUTnFciG5a2PrM5jk/QQyEHOTYqlV6onsCG/d6L2vF+
GMICzB+83fASbIMzzL0NF/l/Ty+08eN3bET9MyCW7alY+Yeuz59tixkmz/0EeCFkwM5z6JA74k7+
OdMivd645ftNVNjK+CdExptz3lF+ZEkin+oo9o9gw5YbEa7FIE1oGKKpyFsGhtiqDu+lRg2Iv+KC
cbsCA9Wd3BVxc30wlpkycWIs1NKHqApS8w1XJ4+O4UEuXr4BcbNcIiZEjA3VUIWqq888cX9LZ/5X
leLL4LZ3HQ3eocj6Q7dsqezYVmX9/ZXhMx6XqGiHVbLR9dJ8YuR+FFP72dkJu3GTv0Bj/SSTaOzr
M+j7wuyEJ2m/v1l6cEBtLIZtDIbZk7H7n4vLXb88t6P2Unca3498UU/Xl9u2sbz/zhIk5+rJbyVJ
eaA/xT7/VnXiiTKaxoo9j6y42deNYeJqWWB8kJQ8i7mf77kO7hXtnQOkNJqbjOg5Bf9BvtMcDVun
bSMWOeMQ41HwroKm4U3D5XPUwGCuD8ZiIiZkDFxbztR4I0G6bEUdOy8+QQXHvraNyx15JtSPSV2f
B+gbfeDQoPnaZEnJdja/boNXRiFZNsZD2JDUgwQefcm5LJcHrvoyOl//fsuONbFi8dxx1YxY6NZB
HEaz+GOeR90pQ45xYwiWsM+sjwACgJd1BFd6hTHQvARalpwDt3ypcSxeH4Sti3XhX80SdYZQTxVO
KcgEPnmMnMF6eSPL4GndSPu6MCw7SMZYLEtEUimL7qB6UR7AYFFfFj4zYNZJuXHg2vaqYd95B8q9
oMXFxxMe3oK1uz5CQWoXoambmOUQ1O8XAKLx5AAMmjjxEfc1pKWm24y2ZCN6tQ3AsOaW+X0iAQk4
z3gUYF6nzoUsd9UOucCd/3ehvaytS55X9VmoRv6Y44imQ6zZ2Zd8S9zaspdMuFiOdxjXY2F9DqQ8
s4V8iFV8243BfRbszFGYqDHaNV60IHlwRt3QDOXgLjzykS0Xv1fZl+vb1bIKJmwM7w2Zv7KYn8XY
cLBNtexD4TQ7MyAmn7F0E+jEjTm820p+ZysbJ+rkNwzN9uXr769sueJtUiGQR9sULw8FaHZOjey2
pt7WumnGHRt6lFJVZ1TZKX03t8qtj6KKODntm3jDfskop34EQ9lv6jZQZW7rFs5+MeVbsZfl/veN
izkIXTh7E63PlRfdyG4lDFtzXGTNcUH3ih5Eu2wcRTZLMCx5nlWWhBXyXEv2UObFKfZRHujP5J86
j77tmi0TIuY53liTzIE99zleKT1ed0enpXILLG4ZggkSaxvoARdjBPCzh0oNzFfxDB3rZ0/NR+KQ
YOOGszjJJlhMgNYhz8esPkPrTpy0ykrkxJ13VQTuE49DtHwQ0UdK+c/rk2Yb1Pr7KwuBvBEolR2n
OodtXh2nhh0h6KNvkM4BDBHbbcMzsHVj+OMgsh8jJkh11gE7skx/jguwLbLlvPB8o8LC1oVh64OA
VDfErOSZzvF01sN0FEMIhu8uAYsPzcYNZ9bWjWH0CueqigQ2Mh+AhgML+hlix48IYT84mzl/Wx+G
3c+ouJwd3yNpEPN/Wt87UiGAqOFAxCvx5frCr9Py16u7m3iG7c9ItxA5tfIsZ/6NKdDEu33ZbUyS
rXHD2lVUANjtKTg4yaKOMyfy1OSb+RBL6yaArIoWr4tj3EcyGFFIjaROnexT6HKhxvpfg6hcL+yh
PYRtBJWmAwXvzUHmmwUnlhPXRI5J7mXL4q/p/lB/mjs5ntZ4fg3lE8Xc0zYY1+KKm4V8y7hM2QiU
bLpw75vsne/tNPKDFr2/cU7ZFsGw6KBpB8htYv94rP/hKZ8fu8LdqqOwff3a6atTiQEKGEtdrTng
Zjx5PYgSc17kKUSTd/rGJtWwLhTU4ksKoJfIKoaUplOA77obIDy7y8D+6J2+GoNo/CRaZlyuvPKB
xCFzxINDR0i28/HRBJIRFjnIaPp4s0C0mFKI5IJqOJepRPAelurH9WHYlsIwZSqnOCiaBMAWPvxS
LapyYjV+CgefHXd1YALK1kdCQUFJmcYcfBqUqEcBR+cEFtOtxKZlCCaGTAbeIATvqzPteudISFB+
j/Hkf8hDHmwpylnMwSQUrp2Agc8codbEJy+865IFYqtlUuhdACM3MTFkNOpZlOnCB8xlzg85z/3D
BFKxjUWwfb5hzaQaCY/dnoMVN5vyU1XjZa0miEuvr7GtecOenRrakND2dTOwYQXfXKBmj57jblG9
21o3rmTZJbOvulWdKkqq7pDRTqa+CPTNvo83b2NV9B5X68y7RdfCg6nG22WsNj0Ky51gQseCusl9
b1ycFKJFZw0HZq3VnEmRTm51DOct+nPbLBmGrPXo1p0LrAKoUqdDoPl4XARcmD2TFJsoMkeAzcv1
o/IMDOWpZlUq/GXjheDtD49NDNkgK5+4HZrGZXDwRH2eNtPEtqbXJXl1Rnv1wqo6xi3Je/cjnVvv
GKlkX/AP3OJ/G4/nMmJRCZikGuS5E97tNFbksGoBhMUmhOPtsy02YWOQj22FDsIlpdBkPOgOJks5
8LG+AtvW9aW1dbFO3qtJilndE1+rJc2isf2yVEx/5Un2HI31Lu0nN46MrUnwOi7CZVlRIh0t/l2z
0FU0ld+uf/+b9gXdOOP7Rx9yn13mzKvOJ15KHZTwqY80iDMEuE2iQnIjV93EQ1GNLhbneqdv7ix0
apxJfT2UY1WH1UMmxczVYZ69UT1k+czbz/t6MI4lOlIkWRehHuakdT/3HlXQ76xF+LKveSM+KCC/
BH4b3T2Enfutb2r1fsG23ZPXw+wYC16rwQ3CbInv88hZvrGslN5hGQu6FUS/uWUDaqb23CyaSeMz
/m6qZl5/DMekjasTlAyLCLoVbVb+u2uSzPwemcHcNLFCvtMQ3qXHoEEx08clibNuA75mG4hxQAFh
0TWVrPkDbVruH6qo/3+cXVlvnL7X/kRIxhgwtzAzmSVJszRt2hvU9teazYAxxphP/z7T96Z/2slI
UW9GUcVi7GOfc56lhK6nB9lVgHT9+BqI5MJsXVf4GOeD9nKTP5kKRtpb1bOm3Qfcv9rL+mdGiw9y
fr8/YgiB4WXZl151C+7DK/onZLs0UZfZPDmiZrxcaZReGq3VSo/m2SR4g/wJXdkmkzkMnMki+bZD
tf1KMPxneQYvslrXjAgPYB49ngqhTO1vlCd8/kMCQZ2EadgnybQ3EewFYFkR8faTYR3339UeYtHa
voAVpoYOFatOtVc1y41LouKjzpOrVpyXhm8VUZRnK4F2E3+q3Vl8SnjJnikopHpdrW7eXjCXbrGK
Kjkcq2sg9pInlS/TEUIlBRzW8XEKf7oGlr90i1VsEdJr8YFY/FQitmd10lZp1HRhVp1/vf0WF5bL
utIYyZnVSxTWtxOLzEM1A0+UecbKd+24sGpZ1SBKDyynaubxU96AISeWnGSEzVEKwt+1Ubowj9dl
RpxenQgw6Ke408nzOJmk/EE6PpCdN46e+MXmvFh+LEPYibsO5ZVrkNMLX4euDkU2mAZlJkKPwJPF
R2cpfewTVxzG1npXSs0X9vs1aVXCm47MaMwf/TiYMweSWKOg5Bdb47JA2F0dTteEYy5NhFXAqcmS
ewJz7ZGy0fvZNYN9oRMSv7en2aWxWsWaaK6nqUI16nYIk6p6rmrZBp9LmRO9d8tYNNem8+/q01+1
QMy31cLHrigDpZb6NEIQo/05mdryk8D5KN/lIw7yD6FnC8C/2wVit0Xqt5E3fWpzNLE+hHmLNmNa
20hVD/BfENFhrsba/lKuEj3Lqr7pzF01QAkDrc0mAkztSlpwYXTWaRMwV2GvZt8eR1vOQZG1UV0l
IDYgvSlfsE/S8MoefOkjr2IWFO1JP45ALhMG/8ZDrUvI/4uOxNdM3S68CV1FLBKB+yGhW/FkwICd
Pzqi2uRG5O3Mt1XdhZ/enk0XXmNdNVWFEXWDeP5YolJ06/xkeGwbwLved/VVyIr4QhWHPuktr4pB
fjZnxegbQsvBvvMGq5MQ8U1cqcHSJ9nCumYroiYB8lToax4Pv8fhH4tgXTHlnlcBs1fFp3EBQ/lx
LAyJlm2tYVe8wYFm8WHjPtu5yJQf8RPzajdBR4aQscVkCLx4Ttt8EpAcgdZT9K1sXdCKrA9zBKNP
qmZDYj/2HeT/y9RvoFEC8V4iSfwAwBsEXa6Evt/Vy79f4i8LFipcBJ6DDaGgn3fhBxsSGw1ZJKEU
d1Pn3gAfbZ2Yki9bwmSs+5S3vaP7iFPLmzQM1dxvXem33mtYjB67iWtA9qent+fIhXm+Nq5zujET
DBDEs6wT747xpLwXXA+vDSvclazlQuxfm9b1cxB7gxDFaYqlzuq8EMBFz/YIlNMEowIzZBaJWPa+
91nFZ7Y4/JtK/8gYQdgbFx81ua6ej5KR/F0oCxaty8gcYAorB69+RlEUrhTAr0EKUodBYdM4XK4e
0C9Fh1WQmx0txoq13hH+BI2fkkoas9UJya8xw88b/N8zE5yD/80AOlI13OSVdwS+e8G68H9yoHmO
Q5IXaSG75Mqe+ftL/+M+63JyRKZ+CN1ITgLQkbDKCtd5bF/XYBHfUlouyb4mZULQC+mA2/QhxhVx
LEnTgae+8TqvioesmPq8gt9TQmee9Z0fuXoTajYEzfPbM+ffg/GX04hRreNDpaL73yhuigLjVthy
TIPIviR9eI0gdmHBrQvfUTgUiSjH5jmXRYmqLp/iPWk6uKpW9VBcOdL/ZoH9a8RXkRnyZuC9eiCb
xUVfJzxtYgALnnTUJYNMrQij8ns3itLt4q6QqkLkqfoo9RnVnUjRVViqV0oG3+4WCIBN0Camvrab
wqsh1Z76XpkvWxjcGTfeShzp5zElpLT9w9JDnKTZM3Dcq/xY5SZqf6GJnfPN1Awe+Yb0iy7T1nGG
6jPcRGCHu0MObcVLw4z0X5pR8Sa/8SDe3j7ODPrqTZZMY6h2kGjWIb2Bo5S1/3Uzozm/97mV7SOS
FjoN2whs6/JnuYAGTDd9Pg7ylXmwl4y2MH8oiu8VDQryWAaeqv4LYppUh9bTTFZp3PWKPthpjD0g
URzy69vKF0ArQoA1mfqMyU54933RJuozslfAiGGAFiuoQKiOFfu2TPxwgKpSF9Ij6mV5co9iQ89c
Bq1YA1hzgI79FJ46Xar+a03DnN+okfnsczwHKOMBTuAG/1BhAJA0Qogd58nCE/l4JBBNzskm8Srm
TmPXM34fDS7Id6Mio/6sa151ajtUZoSNFGoedtrooPYoPjAphVZZPI+ev/FF4y13tQSpLNpIOfXj
I7LIsp3RXxM0SNK88yIwLkhbtdcEZC5ErjU5miSe5pr17sSjMtLbmOCtNnk8mCtR/sJaXVe2QWHO
TdD6/bNBvwideEr3kvMxIxxcqj6B1PXbMeHfi/UvY7uxbmtI/ufTMaG8j3ZVAeGG19ayym7ZUjXv
0hllfxvc9WXUNdL2Twp2zqjAtBL5CtpJ3ve3X+M34/fvcPC3tZ3WOoQut3wCyjGe+EHWja7p1y6q
hWg2LSetRQ5hiVLdkObC8A63h8AxTROYM9Y3i4QrWZC6ms/VLzPlnB9HSO92Dxa2cv5GYw/x0174
VXCH7NsUO5knLH/tUQ59ZHljllPsAsR/Nc0B3fAynObnMnaCvhDfifkOul66KdKS1n2IgjMLCNnA
kNvIOevCSdCv8IUfDCo3k1EwcY6j8Sg8ELOHG7Mk4/CJnV/omUnUrV4hacdkht4ip03GcfwLhgNO
d1F1CpKhEWzrOmchsqUL6fzUwaq1XTYWe9EotjryziFHu3Hs0zyBF8qNahdTjXAdJKPaKOxFdqeD
aiHHkothygDFV8OL0F0nII3UL3PwBGwqETd9XS0tEOgtDdkGbrxht0V6XeKMKaDp544s7pOgPeRc
QskBLiiT7cAC70uYTw189L172gwUNTkmo1HqbYHyRu+dCDS6JQg/Tod9qqMqrp/sZNvmJ87JbfJQ
TzLiP2DRS+IRo5n4ickiwpT2UlHDhSHTfX7uZpXA4PUvMQ5GvgOrpI7rcJs3FvrMe4YTaJWFPdCd
WwNtQ6NTOGh3Nb+dxqnu+gcfbt1ApWHvjq+pZf6T5YIi2nmZ/1GJPH/upRoLchzP4MxjlVgXvWJ+
FfJglsmveFo5qGCWmR0dku+0Rf+jbLZnO4Z3UXrxCOcI8Mcj+DqAvhyMEk/Q81aZhkNCg8/ZkWt6
9Zci4vnvf1zfK6KaJLldTiGWT5zl1AM+1/n5u5rFeP7VubcMGGVlV3uPzETW7lDtHCWGUMt2fyWG
4EH/FUJWA0QrrwgpotNTWSHkkhiGsDVN7uoFgoVQ8tRZzsDj9gf/QwJDvs37brp6qxn1aKGDprgt
kknfU6rkAMKsZ0SMRQAZc773PMrycjPYXqOCRKMFjFQU4xMoiV2pafz7y4VroYPEMx2FCGp1K9G/
G28rCebKtqqUuaaB8u/8KExWx/ykKqFQikB6qgbuop/N6IflF3B9clDWQd2tHALmFCvsc37bt9/e
HtlLb7U6+o8e7PoEiJynBSboRWpM64WpIXn+rm7SX46Tupm1XSJfPyON4BvjFyLKPD+y1xAqv+u6
/5iPa/0DBPEQqnFl9NiNsJwM70wRj368iULqRLd1ONuFxZ4kTHsBwNd9x6G/PLv4iUhlZZjWQajw
p6js4HB0Y/y+DtwGbG891RCWghLKDaonU/wddmQz2Mc5NhJINsE9ibzO2ICKetuGhQjCHfaCXNKU
ajnqjCdeYk26sDnhyHRj7R9YS6tyW7C5IscOzk7+fQMrzPiaQOk/v2NA1hofGl0cCaUGaE3IcN7b
BpyasxbHOyYJLk7/N2jlOS/zmp1RoUvzVA50OgzkfdLtuPhq2hsI/WJjS/ofynqxnzHOAPsvJPfL
p7ef/p/ldNxgNcXZwpkPWII7WwgKCJR3+Z0uSf7BTXBqAvWgwOZdNmncQz/57Tte+Bhr8Q8TUbUM
rvZ/hn5OdwOtwn3TAjz/vquvynmBD73NARTRn+CXCnufiFqKdDH9UF8J8Zcef5U0dlWbwL6OUtgr
M+g9Ut7FOm397l0d4ICsdT9Mr3u0gHv/B9rMMH5rPG8zeDC2Cq29JsT4zwM7brHapWxLWtKN3P8x
StINm6SPaZj13qCPyIbbKzvCv2MP7nIewD828xhn0sBEE6lStAMG8TFHpSLf4usrANvrJPK7L3qS
qNl8horKbMNtySmKLTcoFE3DEdDAoSd7J89uiqwd7E/0rjqwdeoxXl6oP3nBCUfp0T/A76UanigD
hys5KGywuLwEfBEbsEYRX1p4mesCltHLMgzidLaKi9oUbDU/7G5Cmg9u2mnOmghyH731dqgjRdcM
cv+ZggVkrTBRDuGwTEFOTzkkf4+uBHoGxQG0Dlm19c6QxLcn/aXbrI6GYxywqO298ScaC22yXQbP
JilaocFUZWPV8eSBQUPp09s3u7AA1paddcHLso9JcAI/yHc3NZIfCJ2ieWmutC1+Vwj/2rUwaquZ
Q+B9iHhzNrfsYhS71JbYSiEIOakC1LSDYEmiVzOU1iv38NA2UJxEf7EQ7AA45hAZJNSoHpcQq2iK
qs5kV5Tvwsbi0VZnLTqbIodAcHjQS/SUjwAPhxKZwPtGlq5WTBkGViHTeWXafTch4kpDcIf3XXy1
k2iKjn4EoZyjOrdm9dSwtFiuoT0uzYnVLkI6W3usH5KDXaCgnfuMb+YZEprvevS1OIVryNBAnjFC
eSgXGzuSJbX2mh7PhWC4dvOsmWlh/BGpI6/6h3wmsDtYpv2g3mnyTtaqFJ70kdxbn/7UYprorYO6
CT0kUTwt1/jWF5b/Wg3J5pjoHI3ME8HKTFnlZWVvnsva/9z6xZVt78Iw8dXcjDjiiNIqOrnu7JIC
RXFthbrxu6tg5wtziK8maKkWqEGGiJWySQz7pkem6VYWIKo8vWsarUWRorDEl43G8YeUIu62IFC2
bj+hM/b1XddfKyLVcpowTBE96TMgsLQQBW78qyXxC8Oz1kOqYmNszl33upTTyzT6UTpwlFzefvQL
X3etZcKWLplCbfiBqvG7kCCm8Jw9gfb2LnZ7QNausDSQPrwVh+igUIUCL8W+gm5oN7CI/f6+N1jt
GWAIJ3Pb0OYYFRpEQB/6DBLYGV2wKx3KC+O/toUVflmMIxENoB+oF5MBNkcyUVe2vEsXX60umldU
QqpfHnkOoz4VkXk/2neaQ5JovbJGzQxEg+jPzqEYp6vwgYeJ92kALPzK81+aP6v4D9XTCYxqYKLQ
5QC0K86RTwxkAoFtYPadN1kLloALkUjVTPkBZMY5/W2iIHqAiwa0SK+sgwvfYS1YgrJWYvqYwd8+
0WqjHfBLCybt21P00sVXmUMu59n3AZU/djjjn0uWUabt/O3ti1/4AmuJEkfsAod7J46G9nnKgZhI
2TTM6dxelTC49PznW/9xoO/4CIF7VmOJ9RDG7nz3q++v6k1eev7zTf+4OPRhW1V6HY7GnPcQc4Uy
jAFoNJsq8ut9I7Q6uhE49y5RW+EANHWfqB99hMaGS/3gfX2Q4C8bK6eUV7WjUUdXQdGSlA5c5LrQ
aQV7kXfOz9VKlkBsVWVT9UclJ5rVDW5hcu9dME28wGoVl9Agcb2LyyOh/cPv0Z8ZcBdvD/+F2bOW
H5GKs3lCt+RInN1FbLGZX4C7+fbFL8yetYsrLNx6Q1wrjwb13dTUyLPy6iy27V3FHV56/tXq5dCz
9C30bI56gOa55MuHfnqf+nzwl1eVXCDhCtPJ/kgT6DXmgWk2SyR/vG9wVutW57VXNwKDYw1EO7oS
u7uQ4W1wDkDvu8Nq8WqwxWKhRonwP70Ky9juvDXOQMlemTyXvu9q7WoHrcagmYsjL5B20egjYTbf
gFh2Tenn0tel/xt+REf7XtiuPxof+lFl3Icwyplf3jc8q1XLkRPF6HJjeBzCMufCZYuGU8ukrhr/
XHr+1dKNSjXIzqvlEf3GGyNgNteI954f1qQEASMh64EFdzxLhEcGS8rG08tw3h3fHqALT79mI4ik
NYCFKnWM2s4g7hP+MqBH9/r21S9MnrXQiCo1rFpGrziame8gnoKiM2lvquvT/9Ljr8ovnJtkifPz
921rrCmFFYb4o2W0ffsFLl3//GJ/7I0WnjsDklRc33Y/3AyyV++u1gUujc75pn9cvJTJ0HoeQMew
yHtlNflVB/O4QYv9mlrNpadfrV3a+DoENAv7bq2OBlT9bCBX3fEuXXy1bg21PrjorDqygC7A0LJW
TZ+DqvXou/ixAVlLjeRTDdKPQWgObO9lcRSLx3lEev32p700+qt1KyDhzTlQzEcZLs0GXNPd7/WF
hODpXTdYI/6huimoS4L+CCWWHJp4MGlnPb8DgOfa7LxQfVhj/m3iz7PyRXl0ySxSZ0eaQZsZbk4I
042B8tH7XmS1/0J4DVolM1IMyCVDQ7AeX9k47QJvIldW2flC/6g6rgH+6HFBX1WiQOa0ujWW1kdy
3skcSQagzhY0tvxOTpu33+bCvF1D/buKjygBcXwWMT0r3y7IM2aye/viFybVX85UpRmDChCn/09V
4T96F8H/O4VVxftyYbpa0toEI1U2ao/2LEf6ezNI6LtYywFZY/rVrBp0SpP6DP6Y0tqg2rcgnX97
aC6N+2orNnFYIQtTzZGTKDgCCZ/cTvwqvebSwK9Wc44WRNiavD2qAAyu88D/9kwLDLvSVLnw+Gso
PHBzzBau7o7G4ZzYmVHtx+YqkODS1Ve9MwkiAlpnvD7mJP4oXBxkxVmf/O2RvzA2awERteShLmbR
Hk3ulqxT3UNOIC4simtjc+kGq10YvlY5/HCTMy9rwgEdYNpMa6+DpSx8L95+h0sDdL71H3slPDVg
uYszCobfG7PfkTrGi7zv4ueb/nFxNwH25Ewl0CZyHbD6iAnYxz697+KrFSv6fpnavGmPrpm2vz+t
H109PF8a+dUmDFHX1lYFVUfqw4QQ0A+3AZDteazLa5ot52/4j9i8VgyRk0Tpk86YmSIsnqhoJOxw
hffE5/B2VGO5ed8orddvCAiXnc7HFGAYtvmw1C9xe7WX7/8/JPIf77HGeJ/l5nHUQppBZt59BQZB
AZ2JffOTWZjvbSnkFf8TWlTtjs5M7/VYmipP4UrFmzaVdiDNdoLaxRxtIe4PLCDQAP22NBibtCpb
VGupTWq60WVR+lsUK6n84C/d3EN8F/qiey5MDWiytfAgENsST8zlZ+mGFjaCOnYQYK9bPOLODnA2
2nTBXBQZnJXLYsdiUd13JRmrDWSGln7XKUnvFGXyjg6dOuqzcObJ4px9sDVoTZksvGqbxGH/Benn
9Eq6oli2Il/8bwT6O48xJcEHNUM5yCU0eIL/0/IIO4ryWUAKbW8CKXE3ahKoeJvowbSVR1KvL6tX
xuCiSbkn660ELX5nYQ9AUObN2Uff2XjPW4hZT10of0ayjg4Eh53pBnSAimZKJ/wXZMqczUCBHPGB
k1nfw2LjPGJFTiiIty37T3eM3yULSgppkgyqPXThMn+NhDCfkQhFjwYK1DsXwuoWjWx8gyiS40fl
LFjOvB3OgHgw+XcSXeZHlxTixM7t/Ez7cgGfc4H1e5O0UZAC+20/iqIVcD0PFiiiL35zKnL0PHKu
vXmjwATDMaekUyoCfHcWNOV2UVF5goYUAxI5aGO2OSM+d0CkargderZ7FD1hDiYqSb+TdHFfwSeF
WIAF/xYHwGjCEk1GREcN7DusCISab0myQOTH5PP4oesdP0QUKZgcE0BQgXhU5kZDR+eFRTDl2oio
NkBXAiefdjW84PYq6dhr17pmSaGB48M81ZPmc4JR8PdIzn2WTsTpb2Rs+jDlcL3gJwkxupfawKgJ
eaXY8CHvu1MLvfONDWzxRerR/yl8fxZHVdYAhzadYrBO75hob4ETQc+caL48VaEH0wNoqob7OfLq
/2qlIPS+wNAwB5/VpaaHrWEDhe6dIVocoA/OXwA5hWwI8X2cK6wNm70Hxt2cmWrhPF147fwjFMr5
nQaOMngkC1pSD2U9RcNBNMJ3eyXy/Gfn+ee+VDLmwQbMMQ29LTgrbwFPA0KGq8rexQnqRNnQAXwP
DDqexUvOfPQKdLxg44ZYuYzWaLlkbkmKBy2ZP0FKlYKbF5Ip/tEuFMPpVKHZBmQZBeWN0dX9gZRA
gdiEjvld1CzQ/5GLWGhKi3ocQXxHy3zDnAW+Sft1E28rYOjbO4/ZvtrBMglrm+vCd0dTROSlKW2p
txRatDyDexN+l82MlqHPDcVjKCzeJwLNJPlYOSHzL35l2iBTA8lZhiJhp/cy0lH7xGbMIGhvm2fp
VVWdJlOOwm2JoyFLSV3x9jsk+nrIOyBrHepsLB1b9mD/58Wd7OHLjqPvOGhAo8NAPJEQGkqZqAe4
jpvBD+uNRJ4rMwkSIz5bruckpVNo422czHG7TYAOGKB2NmIseDhQkeZ5DFAxXwq/ubE1AlO61Ky5
CSqlKRTRJrpfVN72O9ipQ903tG1PbvCwowJ8FyryDLaSLMrpfSllGWdkHIRL4wDimy+u6eUoM2Oq
cAErG842WxMsZ9VMrYAf3oDZMbb3NpQl0lyYwh1ZYkz/XAYojKVW2nncN8T2/u3s5jN625vCypZp
PLpw+MKNoPPGSAhB/hBKVDP6q86YIQXyvE1eIUDdIgchXsej1xpBb7oVbtFm65VVxA9zAUyS24bx
FEZTulA4TH5FsRV7MZY5YK63ne+PEIopl5mdyqTuyLy1E2vqKaUY/mnnLaD6favRP5j+q0UDbhPq
+xWELSxw3A0UQICdNtg1jIieSTCW4xbY7KHYl4trEpS4h3o5MH9xcktlpU1WxAmsnSbfP9siaKej
TTiENvpSTpG+r+2SLI/1pNRwQsIFYljdx4vJ5OSpeRsiwNpM07JRG8CrxPQQFTHEf3Xp8ujgTzFb
7siUR1kHa2KxY36/3BQxpsE31y9mOtjEKbPDwTsnB0uKKtiSMVHjSUIuXG/GZgziPm0nOpAHf8kT
96kaGmluEpbU5byF5VKvH2LBVYCIOAQT9lavz8kJUKQh+VWEngwe8lwk0S8Scc//BrnLQu6gBYFt
MV6Scrqp5i6yB6+QfrtgHdXL8NOJJBYvqDbVdgdAkHBbArCjTbkTlfmoGS0+orXlyMuYyKnyUwhB
UN0ihwaesAT20kCfoQzrqD7Bf1nFEFYSzWhhxuhL+zH3we7Zl5p687yxDe2aPrWzAvJylFFSfBOJ
xAYS27wkWaQSGr/Us82brZsWLPrcCQ/uN1M4kLREWOw3rhubj0As8fAuUnUR7avBtMXGJBVIOtA7
a9ydVVU33MZ+OOFw4NHmUHe+6kHIRB2s2udYxS32CES+DKAdsHUocPjw/htqRQ99yZjaOuNP9i4y
RFa7ro099wREY9UfNJ/9b5CDCaMlDcamGV6WqrL6RCE0vWy8acKThGB1g50FAcjktqm5sNto4Dgx
ZaSc8hZrDdrjhKSzqM4hLOg146nQdjzTB3LlzTtQORMAzLmrvhcjycMbCdSE3kKgHvREBu1BBXnu
edFfIiBlk7tlmJrkO0v6BN4xsoqn6GQqEwe7IdB5s59YKyEAF4Wh+6Yif0m2Zlx0zDJ35qcOWzhV
SXtsbJDYXx0Zg9spbo1/l2NSi0NkZPEFQziXwU0Jxehg3ikGmF+QIo8JZ35Td8MSP5YxadRnGrdN
/VgTJtwnMEmQh2wgsumZD9w2bbshSU975FWjp5IPdQ3TjVuOk139BHftINnSlsNyAYu1reYbIv0c
bKioHfvlUeCcNOB5+2VofjKgxxuXdkXvyi8MpR314IqGDSncckb7FchrnC6iMJG+wDOyeLpxZRTU
z6BuROo+ilrBTnqmEfVTrKtefScgb/0IBVCmD1JIGIkSP/Ig09r5o2y30LMJqyAFCZm4fR71Jtno
5RxIVWkYPczT4LlUBWJO9g1Dl2Gn5rFL7k1JeQRXlLkl7gDKgFAHyboYGWUzW/ea+/Fg4eWkeyJh
kTMDoDw2y4hNoujPBBSUPEPAkM9MUb7rijw8Md4yb8+qZuYb13Ta38plsf6G5hDkyQjwz3WaF21M
spIOatdghwnSYppqseWEteyZAGOm71XQzTbZiKHrvgPXmBSHQLLmSZ+9QW4l+uHRgcsALqfGzo07
OqAiwCFytkRXHnXAfPivAXRPZRAg9YYPvhcE+ddeE8xOHRWD3fq8Bn2LJn3zcQ6n8E54RTd1Kah5
ypzGwmHTnb2KJveeFuHJBj2TewMICiQQE1Smiw1Mk6tEpg4NMgSaum7ALk1nVzM+pskczMGuJMax
KQXmvXXFRvSVZF+Ysq3/skyFB1RLBQmXBya6vj0pDFr4SUfTUHVpsEBWIat7inOSbaHsfYNI7AiI
g7BqACtXJ3g6Gnsi2ouy8b1v1lOaH2NalsfZKTTv0mZQ2HWZKWtsTYbOKueZavOoPIAsAZnihQxz
+IJM88zuqxbQfmITdl8lH3rxjRdnVVsI+VOxcdy1LeQeQd/7aIq2VA9SDsX0U5bBwH/ZPpLlow/M
ukw9N/PqNtFF1IBDNYp5WxKvKHY422r5JSoBj99KrHPykzIAcDbYAxdxR5tAo9as86C4FxW+UMrn
dhgOTlNg9mgrl/iZ+gEfvvMiqIZtkJuGHRiofuOOg8U6ZwxUVnVHQ6gL/qwVBvvsnGbUtmnnabpR
UBAtXzSPAwFzIUL1hqhZ68+8x+az9/wCB6EonAYkH/m4wGBe8RIn0RvGxvkrrMm1+S6mJhBROhXg
Fu5wzB/FR2sS1j8FMfzRT0kzaLGbmxEnErxSzp5DHPgJgtfs4VhCHCSVbqwfl8/5gmPjh5JGWFKs
Ccru1YA0pjjECrsA+rWu5D+F9YE3paCwDpmbGjeYlDLkT7uQFaH5WCpsNhncQXt+m2DcFwGKABIK
1PZscRO4ote3QQ3/nm0BybPM90Lsj6lK3LBsGUL2ktJ8ssGNTWAQmdVji9yUhIM12TDrosSeC1HD
DSSucdQyOKyAahdSJU5hVy0okhW1JYcQsLX/JBTcdJpA8aTeenYAsc26Fke8ASf6ZbuESf9Zgidb
3RgkxifSWxwSAbtfsOYQhMihTgici3Ji+IurekRFbVoI6PBG9vIUIQnfiZZNMkNSpL+LamCgb/s6
GeoUOyD7NPl8hN/YGDWfExL3xeeiCIMnMA2HDjlIZ24reKfnJ98fomUH2Y6pvpFCIEJYGSdwxD6D
amQei2EHS+Nz6QyGFeg24aoZuGxznzn0iICOGQiyDaeGhGyIsfET5xDWA3NNxewBhwasaMJgIbBh
s44BlWoq/O6Qs3gs49B+Wh5d54OB18gh3CQij8dNMhdJ+3HqIOnRBSMSla5l2AiYTydvJ2I63fMl
iNwGz1g+17HS35zPugfI5fTRB1T96ua+A9z5M/ZPo18tN5NK4/r8f1vFIB0prRgepRfFyPqXPlY4
5pdK7Yo2r3FABPwTEbnNofqToj273EE7rrJ74ovY30wuWryN0ljAisEfOdN56Wc5pmG3qeelbbdw
Rg/N69hHXfuhyyOUNAxSK37fxpZsCdQwhlT6FmfyoHBAMrOYR5/pADTHdyy6REM8ow9uIYpb3Xn/
R9p5LbetNFv4iVCFHG5BgqIo20qWFW5QDjJyznj688H7xnu2QPzFc+dSuQBwZrqnw+q1lrF6r0uI
tpgohjn4MOfghP7c5rZXS+PwDisjt4TfVgaMsNzP1a6TEKaELNnhMzu9yYY9EMTulx/NnEXqxAFQ
pqBWbDcL5LLmW4q0yLygN2bfsxUyqK7QuvmKhkShZG6gBKb50JC92btZm1PtMMLc9SL3S3lH0yes
SpWa9FrOl2WQIfBjKtqRq+tO7mMmdPKE0NbXtL45yIPTVh6A8fA1yaXsnWs2qfYlkwGjS3JC4pXm
uN+3PrLaxLOsfsDQDQeGRoKr64JkhFHDDH4Qj6mS1j40UstxasqRm0pP/cZA3VVZenKoKn6djUnq
KF8kUkqoIc8Qqhb2zMGPojG0DxPmiDWODTYJgt1/r5xxHJpdXjYcubDmZxkWwkukJBlZXc1Z5d9W
SRidl7X2yScIunEi8KkQ+kzp0UGGm1MEK+ItVAKztUPAJ741U8PyT76kMqSqZwbmRFysJDuGX80f
hSHH3U7rsjl169TCbTrZrPTHQWsH5ariYvGafFbIUfqskohzUw6lPnYNH6Ix9edOjFEdg6wfsh16
sA3T7uCksiu/VPqXIdQ4J2pdjtnXYgxIFwJbD8KrwJRhkTAre7Q+DxNlmq+VWZufAmWo41MUpn7p
MhdP8DsNMdcV/D2UHlQoGZnuBPujWpN5Shgs3mdDQf2pt7PiYJNzXUvME+tkmQ2FIbANMLktZ/nb
RCi5VzOZxEIy9ebUQV145YBSel2s5GaoevWLAz4ldUG7aM4utYc63ReSOks7HQT2Dxk83+jZsDLk
N4U8z8GOaZjmiy7X/cCkJuXx28QPOBOEhWpzrYelVu0CE0vriq5fapisxthk82eCetXf58kQPgdq
H3xL4iq9IzpcbhKnSZ4Su6lgpBv6u9mkBFtJOppenRpK8g2yLWbpmSRLJxNR4voGmY8lm/a1nmFs
XcoJmouam/kTYwraZ02Suq9VNuelG05R+iu1pvodU7HiT+HUx5nbTGG17AJBXTCOsPEm5RR868o2
/lH5ffeYBBVzxyg/Dd+rHJ/ptqGd3TZSNfeMzejBDr5BzmPRqWq9s+xsvlOdwQKFHdL9zBi0fjQb
KrHLePg3mdrHqXdCdiQn9kQybp6omzBi7OWyb1t75rrHt7SRYoKfImUELgr8wSRypwi+N7tYvjV7
K5TcPJKbB5OezSfEmdE8HBwt+qIbthXt52Q5lWaL3p3jV3J+0kjBKKPYw/dwLOubyfapCPdKW+w5
MOZ7W0IPsQ90u/FifQQanfdaidhBg68Ay0Z5xXTS+FjKuAq70Xj2GJrlqwr+uNk5CADNO1lNqHnN
kzMk3AJSuBscmSpWAkb55xDZ/RdmYQm2e2xayTt1h/c0zN2YoXBiK4Zxg30OT2kZJBEDMuacuQal
0G8yGPAHLTSbUwTBReLmqdzumdlN3ux2zN5RkZ5/1wgMfpcp2RGo4agYKFQxKR9w1qc//32exvHN
dpLxRzZEVPYnfbgq5yG4ZuGtIyOjHYJPdSz96Cq/eCjgvNgPA15pP5kRNQOdGcp2X0SZnXvdmGRf
GlsLAwZTmvxk6y1V1CZ3hveyDKU3PSIOD0ipc9B/DJ/po6w/DaHC92DbfeMOYVe/wFNdyTtmV2Im
k7LKejCqvj+RmJjPlAqSUydZMpJBZKZRbI0/1bLOvshMsYXQh6SQbFGnVI9J4/jfddLi1I3SOv2a
6HkBiYBcv/hDgdcgxlmuQU1Nin002VriVsFoOZ+CNI3ncUe1DGOcw1KK94VCyuhWeOjW9Ws1LdwR
dXXjCBM/9cpm6uZf+Cf/qoYQRN/RoehuIouRG6g2iAzlzG7tzxlD7wQxcmr3dN6ocedOkT6kamnW
N1Vn1u+djMZgURpTuTf9NI5dlU7LC6UWDr8Cs9LgJVAH3smmVCVPXT6a97jp/k6zdHixkTYgpIQo
hJqp5KAwHDm6feNYcveLsnv7rYSHGnar2rCu0nmQKYLBfPM89VT9dn5PYFUOU5hdxU4U2FcwzcbX
AaAgf5+ZGUV+5ErkG6mOInMv20w+Uk02ud4s6O59a5mj8BcBYghltfhqah1bOqQZQAFXpRozHRBR
ix8tCcoUtx+5ZPZtPdK9mx3uM/4sP0i5zJgrwzAs+KAnzpcYKFWzD1JnfORMJzA4x+01LEaZ2zOy
T50tnzgwY1OQPdmGNPU7uDtLEhk/frPoEmicHTt4MpMxvYZ5w892dZ5U5Y5N8SFioCPDDVy2oOMU
566yedFN1rfGLsT1EgFIIyN26jA89HLRH6MaF8U9rR+UyGHEqoJ8pnWhn+keUzNsv8oF6+WOWik9
yOBnjxQXKfDiUbXf1NbbV7nvCAdHW6Hu2iDwd1UqQ1SCDxtwhXVZTfiAERYv9J0Se6A2kA3wWJTV
QZkQJXezcakXW2pXwTEtEfUHqR495oURDYs0TXzbUPvctTYZL5JUcGARIVybMfKOFMYk4zvG9duu
GqxALW0781KDC/3KnqTQg72slK7yzmFJM8myn3w/ZreDHE1j1/kjTrdg/m7lwALawcCAfCzjJv4R
pfDZeHEoU96zHPsr43MB4bHeXYWKkjzJuqw7eygP0gd+8/w78R0pYP4T5a1M6TAkumbabVdXBAA6
Fw1nwVSn34UxNA+gPvJrI+M+8EPV/t2ZQfrLzNPhYYlIjuwCuCsL7lIzDaUHySqT8lOgZwSsUNGU
9YOFrDfEI804ebM9Nw/UmYmjc1ASO2MspINe+XgeU5bLyoUTCqhqLS1SQrJhG4+TSmukrui6dVOR
HdIhN7/nqaHec5YpP6RSRHuLT39wKngaryPNYRAnlohOp6aX0SYfU2PYy0Pv78t05CpmNJwtLhBo
+2aGJj0lmxbMrR1p0U3YZfov34qkNzVrg1sbvqTEtVBDU55GOdb6o9G0TkRWRw3Y79Tijl50+I4J
MRSpEVvWvQnBR1BQFbrPFEo3Ls05X3YNxsfVO10qupuMwmy7lyABoFxczXGNlFVOtFUMofOrKqwY
76mqCYLVhYGLQeFKvnXqkGp3odTNIa+N5mQhWthQGmla65pcl4qGLCnlcxFJfeiBXrKIA/sKitHR
OqZqQkKhoJj7yalNxT6W2SJaJnEw5VJGgENGI9RZRt+S5A2dNPvasSMSqqSS5eBagyD6a9dN5esY
1yYzsA7z20pNcrtLsrJ6zG3QoE6VViN8QzGzOHvfNOVTLjGbNHWZ9CMBqfIjMPR23o+NGj7MlJHL
q2RIbE+HQ8Z8nEnYb+l++FfcvrgEWxqr5qaXAqs9cTMPt2Ez5J5PPR9+396W/H0wTD669uBhTHhb
8jrdRa2uxLtiMO3SY4hk+tUPTn3PQLLq2ZBivRVNgXRARmTlyWS4D2DDIVsi3PmsF1FxTe7eGfuc
HKcgH1NJ7aPeyW7nPgq1fVxJ0NvMCbdYCVWQ5FZGy9UQUOt0lLYad7WqqfdqGdWeGnbdYwMfVeA2
2ZKYY/kF42AGiZoqhclbPy7XXho1lAspepnfk0KPvsx0x7U9t1gS7CFxK34GMfGqNEYEo05oJN/o
vpBdoHNM7DsukiYRueDggdhJDmZYSD/g+2xaz5E1fYamxwDFUAy99mm2KZ66RqCN5kEJQvOq0NL5
Vy1z3o9SviTllZL5XskeK65kmW14sLncv1RGUCeeCktOs+NOoRSR5Vl8tJMY2jDJLH5KGskMpIvo
Avq1Vsn7yS+s7qYb5/IVTSiyd8uGaHDpkhJohV8LBh+5RMHKSkT+/RcrMstnNaBeETp2c8whYpvI
Vs30yFEj2Vvq9AwpJbn6A44u2rej1VvNIR2jBK4FixlkNyKtYTxat18k29f0Y99rRXLMDIMMQNIN
QrTK8tvULfNQjR4kX1fpy9BvYjK31NiPalJC3FomP+hZhpEDVU0f+pmP0yQqj25rmLQfeiWZfxUc
seFWhRL4QY6V7FkmV300LKv5Vkql3bmhZYcSuNNYmt1ouX9ofadegz9J93Izdlc0bZqnQc6rqxop
0HYHWSL/lIi203KcXqE4VcLPRUDLy4XodLrOAHO8qWzyg5ZOdHz1QCtu+pHbfh+NiXQgoqS5TwWd
bayM/ktJAFwB8vvTCEjGYtbeghiPvbfpfv4meKqC78UYBYfWlFXpCuai4maUounnMENV5sEShPAs
dEO2fmz7ypqJ1xwp/9FY4ZuvdAsxas8Hl0UmPZDqz6SkU0YBohoQauIm8j1ysfI5mLOICxaqy5G1
77PHKTKao9LE4Svl6eoRdxK8laZCR5Q+W/geKktegG5Vqu0i2oW3RZvL+45EW3+lZT+daLUXkmsp
Wm9fUbc0pr2UAtNBuHM0kyc7kKtj5jcU68xBGoZjs2ghySFZi9v0DNwfi0nl6oOGoNoHY1OVx6aU
7X4/dqpcUtR2oth1GhPwihPI420fQ6X3OVN1M/4KF44yXNEITR+QAKvsx3CSaBhmnZI+J3HKgSQo
RrN3aCVYr9SoTIw9bSL1cxqFenxtzb3fvfAIpT1qaBDN9GVkoBqy4af2N6vNx1+5lSAMWppx4PnF
QJfJCWWo5ajEqPnOaTv1OZ9nOX0tFsLoo1PGc7SXppneMSZdDFfkTdRjqJBHwRdHT/EnZJ20/p1w
0svWLWdO4x1Ai+7V6MwUmCBFWn1LrnUFTCZyHKpybk5l1wX/TDwVFGOOszRrl0GZRFkfO6kLZE38
4pRQKD9U8+KFQgtXu/H8FcyXyEal+mnpL/QK/6B+I60ydpXaPioT4usXgbFEsikUt4e+ophzKjRA
djcToAeZMgZwonxjMGBtB5a//4W4K7hJbRKw4jRJTIQtP8Gy4mkD77j2cAFxF+nVKGU6C6TH0S0X
W+P+D0jNBZH5EY5MQNwR/UUO+Q44MkNGFbkK85Y7bNF1DrUiY2huDInmLHKQXIt08zKE4n+Iq6OR
kH+0M3CzzOgNhVnurHS4P7/dawdKxN4pDeCwuAhOXAzmDgTaKz7nrkXKY2NDPnyB6oh0iLDsEREy
MXdiXNS8z8DCeCj0ar8l37G/XPAbeIUAoKU/0Gu0Ehnj1Upq9TotJLU2/pdB7Q9PFW8QUPDJ6Czt
Nguj0El0n6Azj/V7RZqLjRnVD4GWPH/5+18mAXdYWNq1pdzIGoWOo0zXNVMAe03kSPkUWNNPSi0z
YMTLFmzZq79eR52cBNYCak/sdDst82KQqj78D4N1a5sumLg8IIqtw1d4rU/M5A86iueqVP1wkqy7
8CcIdl5ZZNimkYLkp9FRuA0MOrs+6JxPI4rPX88v09quC+auE5MHSRGkJ9UZzZPdpITRo9lZFzGF
susCKj5I6PeZrU5Fy5Bcne3dyQMyc6j27jRukUsmOHiLYOEFAXE1jYDXK6UEzaKZwCvvJgRoAms/
N2QmW4R4K5suUnoEeus4UltNn3QIk101hqBl6iADsGJCo/M7smInIqmH3MBcUOVqc6oceIZsK6PK
mQGo0rsvVnbZuK/qiLQMZiylkh9bvKWIf9m0j/eKTlpy/iesrJLIwxV0WYWOalacZC4TItD8FWYY
nNXm2OPKqRXJ54pWM8YQDetTgoA4KFcmjrJMe7/s6wVHSDc+VCopx5szq0Du77vyiFB2vTlR+Yff
+z93rOqIRFyVnmiV7ueL2EvwFhjRrW58DTL5N2CLR9Cwr0EFr/EwfZ/V/DIDsZed+ssbmn2glIHE
cErkoK+6zElDdxsfUezb0mdZ25Ll73+9IUG9KsjbrGdS0SdQU2HJh84/kNXj+V1Ze77gDGU/NWnT
KvqNKndeJzU/CnWLe3TtuAo+kD6Ur1R1rN1Mja3e2ZB59TcyrTBK6VBfb7Gwr9i1SEJjq2EejrGm
3sCwLh+AhgUG/UF1qMf7tiqLATyoXJTW/vxyrf0mwSMi+ww9I7pMN5PG4EQSFOG9TxBdt36/Qcyx
siEiJ03lRziqtuYQq762m7BGN0zbH+c//0NGWibThXDHJPmXSiNqT51TQ8ox7hvV/hVI2sPgBEc9
klwKYadU5Z3n37f2YwSbB9UzNZNetKfBSVO6xXq5k9Iteoi1hwuRD1hTf0a9uj01NkPaFSXIfZps
EhSseRORNa0Lu3gwrag70Zqjm4A/pyH+uCxWFyY9tePsG/jRo2XnV3l9UYrJBi2/9S9z1+tOA8+n
UgK00xbOAmhlAGNkh/PbsSz7Bw5S5EKj8ubkkj/yk+bhi99BBBXkxFeVVX0md5dcZXNK9sN0h98h
2H42ll0aGPyOhaOrY1IciofOy/rqGgmaHVrgMGdLl9B58i4hFjLp+ctSqbQnPZqeKiZw9u3ESOv5
JVs7ZILB00KPLC3Ku5M9wlmjdvWPdJFYPv/wFW8i0qQFsulLQN27U2JJ3+hFgmZvlADS+82p1Q/f
oGjijnfRZDZTZQ7evFc9/Wd1yTgpjxW2d8SNUO+NgWANlr1L2+w2Ki7TouLhwn4WM1o1hTNNHkhr
OkHlKLkD1zfFMtpNFyw8rxB2VYHgwSkAINJzolGvPQcTsJ/+9/mHf3gjKQTF/7ZhaZrmvDGizmuB
vFbKS148x9VdlG2k3WuPF3x4GVSoYdU8Xu0k0KOnSb8rTCaILjrxfL7gswe1GdDj4fl53lyNSE1W
09Zd/aEx8ejlJ/3l3dqlHKH7LDuzMx5DEvui3ziQK+dcZCszVAlVJJr1npEs86M7O2h2s/R+fkPX
Pltwyr1E3YweQOelOgP5OpDoceOorD1ZiL7i0IKDhZFBD8TPp7RT36I22agLfHjVs9aCifYFSII6
5NFVdiNXE2gsOo1AGu2DVh84LKN+d9nqCOZKr1IaMyS/mHOc3FIJDr29VbJcO+qCmda0nKGLaBrm
PCYvRRPD7TtmpnLroGbaRRG2ookkZSa45SJfdhc0HGIeFSCeyyxV5CYzpL7NSnWxJOyz029iJssU
9RS0G4d+ZXkMwVKRwQO93tSMhQEfLXMHMPVdG9yXzVax58NbnKUR7NVRSohRCn6ANN0B4Q4Zy/F/
4cs0827z+KxYrrH8/S+fUHcg6OuM5W/n56bsvMD6lfjm/vzZXHu4YLnMxoNpAt3qjfroWvpJrdFJ
czbcwtrDBeNFFU6N/fIfC+PjR5lNUF4u+3DBeuHNr2O1wKgaA5WWIcXlFPscDs/zj1/xO4Zgs8GQ
j8xqypOnGv2bX2pHf9A2DuXaqgg2m86GVUW61HpDN7t6QWtwMnfGhfrdmkhKlk810uAhjzd6Za8x
btxs5SofBseKJjKSFY6kMZZE0ypMNAuYvNXcAF7ZtXBRn+D8Dw5RsXUPrr1KMNxsmLXJSTk5stHs
6ukQJDfL6TG5uwzt+aIt1gXb7UwroTavT15FIjGZ2dHKgw2Pv/b5y9b/ZbJBxaf3RvCPX4tQYHTe
7eipVK7wC5d9vGBaCpUoJDc4/kptXJfNXWXFl518XTCsgZZxr4R+y/hYfJxb5dDqlx18XbApHxLc
2AlxZMBx3BBaX9X2mUG68JoSdcwlaARj5jcAV+TGTeUojwbzI+dXezkS/0kLFU1kCwNlaUK7gZfs
ipvUz109vAGa5RbZZSsjkoUNTJGBXF12UwWo3r7b2nufbalkr7gykSsMISQ1GFOWPWqtXdMzjmz9
umxZBAvKDQl4ZMUxZyEs7T3O7nvD4PEbzDArjlLUKc9nvxgRp2y9pLpbgjPuVVbpsgRHEy4+gIFM
UjKJujx8ieEJO3JzKyxbW3LBOv0ZZDpD7e2fBMexzL3DTNtlay6YZ+gzYCnJy71nPxNxkNv408Wp
k8gMNuh8NeDs1puVdyV/YQaIdbnUaWnCzVdC8AmB6+IWSZwss9xvnsQVhytSgilMvAcKmuzLqpDx
Lc7ln28PzctuC5ESrEjaSmKGsfXy2NjNHQPgl97Yovx3o2nMwyyX3VC9D2W1H52tYuzKORT5v+Q+
magosp36fJ+RmtWEj+eP4YptqsINN1oR+o8DT+5J4WXpvZFHdzNsX3u4YJupkWvTPLKb2CZqIUvQ
eGk0LfJ8MZoem1GmTV4cIBDuQ8xQuSnjFfdF7zB6c3511tZdMNKOnqCZKNLkWcH0kjPEX1jlxlW0
9mjhEp213mRI12FLwdgpufEYlcPGLbT2aME8Q6OG2cPEPFUeHaUhcLItr7XyaJHkKw+QsawrlVVv
ipd2CO+RF91Y65XDogjVnijPA+bAsB4yDK1955LQuSsu2keR4CvUAoO5CYfUOpuvGV19YgZ3o/qw
9tnC3ZnYtg5lpFZCPEHPxLVTFQ4MSymkbFdCxbWV361ELv+ReYbTQJly3Fbb32BNNYX6vHjfrOSt
7evy978D3aWBhSxa641q9ccrbocta18u3KFjFE/SPLCvuPR0fLa15558afMuWnu8YKL0h+VJz3k8
1wUE7O4EyTL1MIfyxmVnRzDUPEtQ4dAx1CXsCh3wt8aWRv3aqguGKlUDU+8+q86FkQcMpin1hndZ
qWeIZF4m/XprquzWs6NjcyqKdzluXSlmAtw/bFYLVy5rESUYtgwkmR0rM5HS5cpd3d5Z+Z0RPyvK
4aK1F5GCTIv7yhjB6lIuSrw7BQqKI9AG7SJxIgXtB+HYa0zjtPbQgBxPb8y08rTyd27TQ99qH6zt
g3C9qlGVMF7B6aQ2ORQ3cw4zKGtVvP8/rkJZMF6Ukpk0XuqSudFe+05920Nr1PnlRoq6Ul8VlSmB
Rnc9+GeInNLfMyMnLiac+3d1pu/KCplTo/Q2o7MVbyoL1oyDs9Jx4uqKc0ZpcXJEltZWoWDFVYgY
wUpTB8nXeDjSw5C4vOv6L9yQ3r5fdlgFax6r1skzyLcgsCnlvW5CkuQb4UWQUwWI0r+Pau5YU9Ys
NbilkTPZxn4KtuSXPl4X4CT/fjRDoFCNtayL0z3b8cIJNbuwDLrbb/jY0dG5/PcblKSV875ZPp4O
y+KhL3+0YMLwuyV29Kf0nJTun/ZQ3nrnN/Rj/6Y6gvEqEjptMX1xj5y4738vtwvOjfZW5JT7y14h
mG7HVOU/pRQyb3iZXFJvKX0nV5MvAhJzboTrF14WKG9KqgZyqY1PiKzPP+q5MraoUz92cKojGGy0
0PfDwvindBBis+FkH8llWScnso5O+Pv8On3sF5hB+vcBWki++o7hca9SXlVGBVMbnT59SyV87XgK
lttmfqVyZXY/y5xRVRgHxuci19JLlFQVVQSzdaiMMuudN16JHPPoVRZkZgdbqaCVOb84K58vgtlS
uXNs3eAF9dJsjCYI46zj+UevuAZbMNyEjwxyRjW8uYieO02+Df3+yozCYx1epJ3O8ggGDDlr3coq
X9+N1k7zq6sMOzv/9SunRgStjQFSGGNfMb5eaDtnTPZGWe+TQb8oMlRFFckyN4Y5DYvJ0xzwRXa+
6yJt49FrXy5YLSwUqQOrU+OhVHlKID8bg/GeAaULF0awWi2GkExKGNYchrB6qdq47h8ZxDUdRl2K
sN1wbivn0hJ2tu38yGkZiP0THy4NEpmq6EU7K0KWwMpHkjppswcVXnWoR91GJj0PvCIutoYkVjyb
CFCyCykK9BGKMAoKRz+sPtHK/0LRa3CV2XjPFKiClEx/v+z3CPvdV2o01qgREK/rxxrWbDj3YXq6
SINGUUUUS2LL8Vi2GhOEPkCN6C6Tqx3UoBubsbbPgnNuIRiDfmlsvEBWTsjF/Dbbud4whLVnC665
74N+1gYidIgbPkVjEe+SPNtKqlesTMSvzHUHPWjHw+PW2Aeq7OZm+pTW5dfzm7ry7SJgs5MTRsib
qfCCimjKthjSCqQtbcg1zywsTJXFep0Z6eQlihFAQ1g5u1Y3Tllblk8qAqPnf8JKCCRiNCfCZaev
ofBEmxvB9tqdpqs6nXeqn7jM3Z9/yco6iVjNsW51JmYBPgyVcTPJ874r7Y2j+TG2kZMvXGBSlY9z
N0ZwkPYQ5jCluocY48oeh0M7KtdQV+wKyGZuB+Obamje+d+zsmgixt+EHLOQO+whSijVFvfEQ6GW
7xnf2qx+riyZCF2C3rQYHaVvPFgW4PetcbHTxpKtPVrw2vCDFpOWYhQLlgNw152UaBu1srVHL3b4
V5UprK1J61vYqet6fIQL87PjbxyhFWswlzf+9WS1txQyYJacMkQQwp/bvvtj7zXV8/ktXftywT8z
m6g2cc2iWLnxbDWNWwKa3VjwtW9X//3tQRonqLLzbKpjnBaknlyH2JAwd+M8rr1A8M+m5DBLsXw8
4JayvzHNu8o5lc2WaPra4wVPxHi/UbYNj/f5anhMdsBPBuk0MnxyfvFX7EnELdXBHGbGUqWJjAPU
ClAA+Qu6CP006Jz9jUVa2WERwlRniaUw3g+Apo2/JBWAwzq9O//9a48WfBDcJE0R1Tx6Knw35oth
CLw6/+jFcv7b0FZF3FKodKYBa3PjJSCuKusAAjPMNs78yr6KeCXcYh86A5i00jmRpe6p7eHC4Mba
2Na1bxds1ohB/085oC7oZR/gerrWh+Q2TIfL0i5DMFlzoJiEL2u8gV62rTswxbycX/S1hREMFro5
ox+gdvG6IfKY3peIHIzZ8IZ4q+a8duIFi53hGMglhW+XQmkpbKvKgQ6gW4O32OzKr/0KwWwXBiJI
W0gxIvne6K4Wt0PWPhqPFy2SCF8aKqQkgBv+cTop9KuDAh+Rvg9AXZx/wcrxEVFM2lA3kiJnHE+l
gVjuEY28q6C97KbSBZMtrciSdAQyvRGopyFbR602Due/eyWvEOFKMnSWMtyZEOemv40iv2J7QUUN
6q8EGlNjC1e0tjrL3/+6EIFcGA10An/ekk2FmzH9sFmNWXFoumC5kDPqsLjbtaeX+n5QzZ0U6fvz
q7P2aMFq9Sib8li2aq/U46M0TAfmJS88MILZyoak+TiFxjPG9pTJwS2Atx1Evq+Xfblgs1VkZjKM
S6TsLPfEECk83hu2tLaZgqnCodUXqJgQfRRRelSXsecZfRCoNeTpop6xKiKjes56arR+8wfTNajB
5zK9sMAjgqKMSY/GLDZpb8npAK1o8laE8cYdtXJcREzUFEEPkhta7fV9U8LJYzrwPDsXFni0xXX+
ZUSNOQVzrzX6q10wMx+h0LEz5q2Uf+3TBQuVDL9VwrLXX1MH4qNSy+ARrc1vFx1GERXV2HCC9GGn
v8ZNWO1aY3iBN+XnZc8WTDSBuatEBEF/tWAncBu4hyBlS/vdZU8XrDQp69CkkyK9SQY82VZEXlOW
CCecf/qKJYm4qKIo2wl0hPRm56jUQ2Qz78aiYtZhTLbupbV9FYzVnKuwQAZ2+gm4qDqaMFZ9bbKg
fTj/A1aeLgKkHHhSoiYf9FdJRonAZhxPhSV5w0OuPXy5sv4671mAniTgkenHgsNyc6OBwrYJtvzv
2tOFOxW1GmgAHSiHhq6GwGxyFAdIENrsG3f2YpUfxMIiSMoH/pvoiEr8hDf7Je+hj3cm61MbNMlu
VLKN47lygES8lDamvTMaSflmgLC5thHqOFJ6h7PX1i+iCFBUUSLRrqoyrTO5fINV4WulIbtjqEzW
A6SOHs8fopXwUsRONU0VJCVt4599atafhtjRD+NswxDWRzGkX0kGY158kQYnP0cw6Amu8QgO3uwn
8iPPdZvvCsv4hAjAJ6u6EDKsqsLdO0tVH3fBGH/Xyqm/7qC1OShJ93R+tdbOrWDQ+ZA6WZo0wfc2
YKJzAqgN76AW7C96uoioGmAgNLUafwez8dcpUgfIMDdVE1diTRFTJZtd6qATUL9wjB7HOttp8OdR
b6NMGD/EU7rLpK2i14r1iRArPNwISbpVvegwJLv9pHyKJYpschXviOc2HJTzsYkry8v/clDwqStU
OzVaFoP2XGdPlckcHMPcQYK+Vdy+aLp5PcTx8fzWrJiJiLnKwy6SZmLQF7U394rVHp0oejNazWsG
/wgT58v516ycL2X5+18/qkSyLpK1TH0x24C5bilxdWaJN1Zs7TcIlzVaLT7MOJX6osFuzmV0N4QG
4lrKc4UlSrDhnv8NawdNMHLqJgo8oWb54oT2e8SIX9QWN11Rf4Zh9D2Jw2NTbHXlVzywqLdo1tBZ
Fk2Tf28dfzCuxqGyn+Dgg9zZVLMu2li3tbcIRm9lejcZXFGvhlbAdaEZyX0lk34PFpzV59dsZd9F
jFaNCi4KyGn+vW6VYYdcyAC5XWBt7MjKxovgrF6DOV5tg/y77DifDUeR3c6G7cApux9JEiMok18G
klVFkJYD5TwXVNe+OUj37IMazteg3LrU1wr4IkSLIgLExmmcfk9a88GWp6cAXu7lZC2nKpjir5YR
HSI/YijTuKxyJLK70TE20nhQs+/LXD+jV1l/BwOltLHtKydLRGvB71jKsl+Wb4qe6a6RpWi+Ux9E
8qbbiqH/2MIHoZAI2ZIRfgLooTtvo50eTP1U1tpv37TuQtU8hjgztcyQgjeeI7+9rw17w1+uHWjB
CVRW1FjO8laEy0o3jct8n0+X0RopqojeChIFrIyvzq+RUQbqu23BI6dbYVFBDgt5um4WsrTBlbZy
l8mC8VdJw96Mhf9KRTKzPNtSxgIOfTWF9bjtC7tAbIm24e15P/CxpSoisktHdVHqJ83/AYY97RAG
Dh/CuIj2McKkT3WVDiEKnZt1ubW3LR78r9smgP8kl+qu/hlKw3EJxwKpv69QgIjlr2jr3Z3/TR8f
BUUEfCWwWkuZ0jo//tB761IYMa9O0H/Z04UwYBiNKlukUJ+1IXmBF0xGxIkW3/mHry3QYrd/LdAA
WB7ZRMf+EejoF0jDfTf0X6KiOzZVfy+1l3VNFEe49fvWQWXGnu1nRFGfG59stILRWIukYF+l/sY2
/Ikh/usIFBH9ldl+0JW6L/0YlUJJ411dQbwo7yqYfjtEcqYxy5VDg7Rh+qgjQTdpbgTeE3Ycu0a0
4Qnh3Rw+9K7tk8HVmIYotJtIkxMYshPbiJSv55f8Y3tDU+HfS84YdxggVJLuS7P/pkvWV9QY7+sG
LYNgSvbn37FyIg1hvZN2KmjKZuk+k9oYGQ1DAjKCiuqWDPSHEdCiZfHv36AiqWnleazemxDaqIjW
FvUISb4pxwnqburcRSdThvlWvZZQknFuFNuJ8i1d+g8XkJcLBuFDF24H5dA8mhbi30O/sPZbWeAh
q1vsSrXLN2zjw0XkPcJGmVPVGiWiUI9JM8oeCirOJ+jf1f/j7EyWI9W5LfxERAghhJhm67Z8Mm1X
cyaK+k8jhADRie7p78qKO/ChTBKRsyoPUKqXttZe3y3LLr4+6yKhhARMWfMvXJXegdb8TbYwTzMX
R+CSFl+vD4SltpqdiCWCPqmGiBZIPNAQZNgDF0gbuB234T1MY4uV89fSeJhdSfuSB005NdUrAJGZ
2lE/i6pHQSvSAOrik6D+zpCWnu+rRpdi2CCZHOSF6zVc6qXZ9kWDsO/VkNQAvRXxvxym/NGuyHia
rVRt4ftzUUiDSiRdSsVJZZEAYhP27lMt1qRvS1+fbVB9ZAKOEFf1qsNO3feIXx4zDhj29ba5jNTf
FkQGD+//TtO+bvuRVCI5Ey8MXqi+kDU1hL67IgYO5rYyZrNRFBlI6o1Oz9zZ9s8RRyJweZG+828L
QuaasmWpIrOpSA1twX+3w6nnF9M37UCEP4B2qMpdBn1ydLhel6XeuPz9w27Iy4mUkRuSMy1Y+EWW
gMFu4LeyJpH6dZf+rD9ms1G4IY/h3w40dgsEKeKw0h/JfUWrNkiB1MAh8gmU0ObNjqUcwGXAo+iw
i3LA7YaNA7CBg91dwEf7mNV6stUm9IMMlLNpAj3oOWEt4Kor5/aFCT3X0OGYIdMU9Mqzs1G0UVp9
40NXgHGAUKm0WORrG8LuB07N11v+03MIRup8AeExg+l5r85jSJsvAD0WW12wdA8Uh93S7MJkyeBG
fL2wpW6eLRncIR44pJgWmmErAQHmgk4BpalcC/4utN5catfkYQKcW0BOI0zz2XAYy6JJQKSNoDLS
4JVa2Gsdeg2zDrotwLnm4DAm1KzdiBZmy1ySBTa2YCnYvifpkmz4AjTPFO0CUEzZHUgjOrslBM3C
uSxrjFvgXYuqfCXQp/7IdTiCNap7ET3YcaqhL7QDgm7Xu2xhfMwtpqhRUUNtyE5cxhgVzCP3YwlX
S9xcT6Lv3tsWO9v1oj4/RqJes8UGFHrg4oAPPOUWWKzvZGgauyUBy3gD7ngGqRJoXQpIFOosa7Nt
IgEmZ0e0MqhDTPDCfM+9EGC/IAbn1ANAWjTRA6IGiVoxk1zq4Pk6BY+zsrGFD8QjFBlVOkFNGNfD
xkcezv56KywVMVuqNEu6vEbG2KvECfl+zM1lvYJR8F2NE8WN1ZhdodGsWQlmHujsVAGtCszOWzkg
HJz64JZdr8bCVOezdUXUXRt0SOR4dVjcTy5Mi++pVzQr+8VSI80XkkqyNu3D8RXsEA1lIox1JcdJ
NI1ysdIPS3vGXA9mqfIn0ZXmnDcm38i+o9s8CBDMIEdCL1gR/Ed43QEWV9gdsK/v8iT459c/nMRW
nxK5nbCWrsyOhQPlXDlmM6KBUYvHV+nwYCZ69z0Pm3BTgUG9icNbh9/cAwsv/ymehjgF0Lkt90q1
8ROpkF8MIc9apspC583VZDLELtuHUf4qCiBeTMmwPAaQ1SebToJOuLs+AJfa61L6hyOFzeIIvtq+
fK3ECIodH2OPbhD1CNuNiZIG9mpFlYSn64UtVWm2LrBxqiyo7/IVjPAv3Jp6Lz3sn23Bm7vrJSys
w3OdWQ5ysamck68OqKFDnkVw9ipacqFvn6eqZvsJJMyVobZUm9nyYIU/cICK5KvwwHRnkzzGXW9B
tCPZ/nptFlaHuV9WDpb8qNpGvsrRAzMIzFAwvmITp+1Kcy1VYbZAKFjN8kiiQwiuy9tf7thgC3nb
qV59aF4oYi49E/FE8pgW8atEaPoA63u5E0VtH1vtDyu1WBjDc/GZEx2gh6IJTzwfiu/EGAGbZzBt
dKy2LXj35IcXa3APV6bMUo1mtxZeB2HdDda8WdkB3ntZXlyU1ltPgV56veM/D7QzkAf+Oy1p7mXd
mAb6TVXIgJC2GuqjdsRLt03QAdMT5FhnXJaRJ5EMF4Z6RzQe+ko/W2nTpUpe/v5hXZDdhHAF8sze
csayR1XaP0RTVndZzN+uV3FhbM9la+CyjVPsU/2GJ+56Y51IHtKg6FZ+/tLXZ8cD5jXYiGI2nBlY
SX8DxtN+w3oKvvJtP3429V2qh1GGejzbZgQ0FC60+5qBvHXb1+eHAqT8OlrS/E3CTM1s2snKZmMt
4MrXv7/Ut7NZ71TQjjGJzRvssU22Vf2E7QSIS1Bgktp3N2ULsXCuYhOTHUERreIzMTraVSIu7pDW
eeMZcy5kA/gPZ7HcwRZbOjBZ06Y5ApAF5nM6qDXICf21hHxyI55L2gQchDxgafl59IHWegJMpSiO
WieeyvadwjD4MyV+ZV60ZKBsGt5Gl2R/6cUwBhujgO6lMsCBEo8BBsmGNBw3SCpT/B40a5BOEVIN
y2eVVqH3ggstuPV7xuMLolhMY97eIy/VCL5pgFCCGemkkwM2zbbcjBH15JMs2+hH59dDeweFCHsf
AxDHn/owZfKAaFAvtxXeEsq3Kk2MeGz6lIDEpp0EIBfWSDDFBuKWlH8hAAb6Oc+8IAY2HM8O+IlD
HBxGZYZHHOXbv0YZgRevwin7IQId+EhfjoHt5sTqaDsW8G14EjyRJ5pQMRxtCfDXIw7J0T9eq1j/
PzcB2YWEVQBwjyQrGA6D8VDxl95FdfI/JOmzsYLX8gVg2aStq/ZIvgZVfBwud7UGtpxb3g4GhxMd
2b/yGi7fD7CNwoVKRHX9xPMqfG7Q4shiKfK+rvZUlqi10kDYvggnwVPnXcnGHzyjNjtaQ3MKPCEE
lu0IJmThxME4VpfIKxxjt6FgodMtzQc1/mmjogv/4EE1nbi1U3wAh7dOjyrQdNiPcYi8QGNwscR7
YZaqO3jP5P6OxbShGzFMtQc/dVnnUYu35LHShykGgRZ+iwnGSpsO43OPuxE75BCUAgnp4mqqciT7
41UXvtlRlvG9S4MwPwoVqO5g8iEf3DZv8eICTmpjO/Y0MFcji3my9mc0DB2/qyi5wJzAKIcQkOGk
cEzAsc1fRjGKd+On4PgOgS7/FaSdMCbQ39+8egq8R5h/T9NP65Bif28zvOW8NcDNA+ELv3voOQDK
+wYN4/S3m0zLLnRYJ3ddMoF42Avm/QDKW5cv1l0As7wE1nA/UtHnT671Vbcr2zYjGz2EFljfKqTx
1g4uDo5JpIdHRmKwamvasH0yQpT21BeZhsRK6ob8BBMV8Fw2NKV5wKYEIPJQOdv/BbAfch9UcxGv
KUDPzTGYPN38ZYmu/o4DkKO9PNT5HS2huHgBGg6IQjbVAM+nKW6L94Cog21ZO3joP+blpc3g2gqE
8NiqPN6y2nbbNOe86nZjkCb1Ieyc6bdh0yEkAiOh8ge41EAdTa7N/piKtCi+q9JvyR10kgNDHS++
9sRdtuoiuVAoFff6eOM1uCXsbZkH1W4kdfmvj6X9q8hInzzEiQZ1DiFw9rdRSAV+gJo2OZtIQ3lZ
9rymjyWgoWTL2qjR2+IXaUlV3Kjt5cGm32nBoFvdBALE0rrXiflS5VDikwFIbPwgARF0nbVFuu9g
omPuR0VHchgQ1n0WYG7qO+aCAOBwnWfTUwl2GqMb42wcfK/j0O82Jmd4cJ2ysXr1Jh+oTwz5ItkF
sQewZQZS/LcqV/Bc6nIrpmOcOMBSyx759s9SUyDpfVXCqcrAKlFvAWgGSLjyAJrPdD3wLVL+wdSD
MT1ptp7fA52HwLDffvUdzb712ldfPT018cPY677aJpaT6m30syBFXKEYH4a0od8iHwRYHCTMxB89
r5d8JYy0sFvOdccydHkJErc4s9A0/Z5TLw52Ju1LdwAUIBe3HSnmvoy5gfUuY2lwbrSf5ztqQNbd
8sK9Xt/zFw5Ecw0yi0DNZEkbnyXwvFuDmM+X0PO7G9todtxqUsGbuC6SVy47vWukx+6Ey9PN0Ebp
yqFlqQKzIxcQ837Q9WnyKuveP5LLjbscgxvP9HMpMolcUE/MBueBsuw1cM47tnHQwUUgadWKkmVp
IM2OXTxpaElMEZy7EBjPI+aUH5n8D4BJp5ssMhnW0f+e2oeuBaIym8Q5oG3/4LxWP/WtXONGXL7y
yWFo7tZoONG9KQdxHqey21F9ahqscqIg06bv8CzYk3RfBN6PLoZ89fqwXSpydtcSULIhecmJM2H9
iaPjRxeorUO66gZL3LjF0rJrQ7yrJn0/rszEhX6aS5d1UdlWaT8656GBlwoHELndAO6NvaArgS1e
qdrCgJ6LlwkMsLoiFREmfEKbDUGWU3DnQQxEDtfbbqmAy98/XOFGIX3ZChudVV7KDEGdwLO7jjTT
37d9fzbpWShTbsYsOkvgh8utIFPXH5KIhGu+EgvBnLlYWRIRRUwp99Z3YYb87Zz+2UP1cALr2R1z
vOtVuy6M9ErSzVK3z25dPAQEVUqH0kLpb1zSdZhAKt9EylTH6y0mFibQbAVwo6niqAvcm1Dy76YL
WYmc2bo5MpC2NskEXfnQl+TF52q4rVJzQTMZhzottHZvY2Id/AIwSVyrgk1yKfZ6pRaiL3NZc5+p
kWWhRaVylu1dWz/nooruJK2eM3brpJwrmmmfax52on3TfuE2IgyaBwCYv0yYLrvr9VhYauZyZsUz
vPtlzj9T7DBQBYBcegFY6ItqAzTpbiOYOwEtdSxUvPLAsFTkZSh+mKE2KwpXVvr/iyTB9HNEboRq
sar+KpHVqt7kfr0ZMM5vW3bmAmcVZoWska/2Zrmm48NotIbjXodngZUCFuaRP1sWRtrA0CFLuzfV
mWncqjQc1MM0aEqOHl6t7PZ6dy0VQ//bdrlvtAJ0u30jiVBfqygsf4yT8B6KqYhXHpkXFtC5uNnH
PYl7dgxPcR9M6gudcHjfpp6PiP/1OiysB7+ifx/6vy/KgQ9xN72RFudvr0qOHPaBMEWKvwYFfyrK
qN+1ZeatbAifK1FZOBc5k76pp8aF1Vsz9nV/FkMQ4TBYe1Dy3udqaviuSoBJfO27rhU/hQho+GKQ
AgqrERUVvgDLomHeLUpL/JhLo3yovMshu9HS4QklmYL7vGueGa62kNv7+jET0R84sa5Ms4Vmnmui
K0QD/LTNKcLojdhSVT0pi5alIf1HFXKLiNdzTbrb3jh+k0gPaT1keAZ7E0hAPbm2in7IOB6fvZ6u
ZXMvDP25JFoMA/WjyPVvjdPpF+IayAOIb8Z7HJTsmg3bUgj6N2l0h6NqJEbyBpLJ1wnJVRsuqPdM
i6rH9Z+9sVhu2gHDNU6n8Atcq1Z6a2E/mculXYV93eaI5puaTsNGd7GZdpxxH4/X2g+qrWfsKql6
aWjMVpHKB5huijLyClOOYueAcDJp7KM1PQjDKB4rvT48DyReSydbWPHnummRI7DAEIh7JYWONyb1
tjAEuRhM4RGhKdNiK2ETm1DgI6fLEL2+zPxaej85uM8l1A2VXVMX8fCGd39TkC0ibWObb4B0iFmz
iVuH+7lULQniHV4a/OlJ08CqH4iKUe8xs7FNul0qq3SM9iMPhD6JQuCsd/3X/dJF/v7r2FxyLap8
yk2i4rPrlG7eRMC97LlvkF35PDUhIg2IfuT+n4jFVlG+60vdTfKn6Wr8kIculTg1Gwg++bTrU/jj
bSKfxGjWMLc/y0Dr/psu4xJcrqKvjP6r4UjgdpvQxQoKJmV7BD0eeB5cnqqzKjTePfC8viM7Xpca
0TZpCAInqk08G24YUR3LdqzOxu59mAwCY1LJqXqTSZY1O0habQaMsPEwIStQZ4e/jZcxD5KkEDcH
ZEbxlMavKgwFXnGhC4O82BWihgWniXIb3ONWS6ufPRGyxKxrx3JHpomyGkwPEpFXOqKn9s5Ecozu
eMcTejCsczAqMynhNX6sTERhdsjvpv0J9ksD1RsSMta8575QeEGUFlqsNw40pn6LAJzxvjU8VanZ
5oUaeLFxFwik26SkC8sT9J99GG+F13bB4xCZjH/XTUu02OSVSfidF7WJ4Xd89PAiudNd3hL8UumJ
KkF4KkY8tK6qtB53Vdfn6gVBXUXhUCBUTnemYW2YH3xOAngM+tB8KhCkOSvubdoOXbNpCzgQvlAZ
lz6DckH0Nd8n3UDkP9dH3eerDJvbrHJSMmQP8eJ1FOYwEixjpICc3GfutQzsWobz5ycINlfek5yP
KfV19EpCgrA9o2AWHvFWaOKVqb1UjcvfP2yiVVeHeiAjQhbQwE132eiVf9h8zJ8s6LTDXSrsmtBj
qSqXzehDSWYcC9MXkCMwpC5Ge2WQKPHQlXDOXzkMfV5AMFfHsxBwAp013Rv3Q2QuwRdil8XJ39e7
e+njs3Ue76nYILs8ODHjDemBj5bnx0yE5utt359dHutxmBrkDKXvHfAn0bPzClkhIuxF3Vqu8+c7
VTCHojd+4OCvpLo3Al82FSZ3xoAMyhGo3Qjn2Y1XQH84dAiM3FSjuVHqqGrJyzoPT3nV26deVfSL
z+s1PeVCf8xdUqkE/pnCu/1scAgt1cbGkefifVGF8DpeuSEslTGLHWm8a3mw7EmexyGgB44r6gFe
cCu33oXjUTBX+aupZEMXh/oZuQaAYZZPbOp3Vtk/lCee4WBuNiOdXsI4/xG3CFld75TPT34I5f93
EuYDDKYmPBmdXFbkB9aaAk9beB+JKMygrhdxaZ3fd+NgrvvvGyuCPO69M6nq5mDZJcJn4VdjBgH3
Jk/+gF3pmgXdUnWC/1bHcoH9K2pr6L99+YLzj/m3D0s8MBCPrqX2LHbUbOorM+WyIcy9gen40lQm
vBtJ621VOP4ckbz6JBQODbIovS2L2YMn1zjkS8NvtiTwiTUEKZH+SQUQQ24rH8Dgc5iF5Zo8camA
WTSp1+nQKMI4rGi1rg/cJlO8J07QH9dHwsL355kFvVfnniocPUFh6pKDmvgUHydPuX+vf3+h9+dO
kxVjkaxpGp9siNjX1uJNvXgQxkcaXB0GRqwkGSxVY7YMWLzCw0kjYSfhOvqlYr54S/hwm34umNvq
VpD7ZwzZj+ecpZe32wYSyyT6E0MsOeMZc42NsFSJ2cRnIyltXVbyRNrITSD3Ea6f6hqZqzcFCoO5
wS7puUvwamzPlZD9ET4jf0tYaRyn/iZsOvsNCQ3st49bh4PmHNLk+E4QAj1j27Nqzfx8aTjN5vmY
VamiFFuKqhPvJ6NYpUxbA1EaVTn5fn3ILnXDbE5rHIEGr0vsu45i5JFIvNmGmy5cVf4vLL5zQPRo
SGusCsK/dOO6Oj94UaG9DOqCyomHOBwj+d1vBI5F95WOY76GPvn8FPkbOrqBJ0jbllCU4y2nHdgG
kk8/+yvyGQl+9Iw2sNp30HashNUWOmou/yeF4ZTAju4dyTjZDmIa9ah0GGwnMaxFfJaKmM157sN+
hBTDcMIqnD+zy0t3I0f5c5BRf7xpKMwV/6DDWB70WN7d0FP7LWdhF59UbIObXguROvPfvZFyAmfD
PCWnnuKyfqfh5JF8JWKCvVY5SbFmNbbU9ZeR/uFYbwfBw74R5l1LQR9Z4X21Hk7eOtTVIbJtsnKa
XCpmttMz3UI/kQX0VPl0QnKJUhLXdFgmidbuEGJvumBTd+F4k9s5+w1DTTuGbPHIz957mdXRJS0i
BGQSfWRWuv/zQE4wF+67ofQLKvPyXXQGsaI+asZXDQeU9FlOefKQ9A6eLo0GCADHJ1Z7d3276vG6
NLpnG39lCZJdjJYnm+ZvUNyo+6T2Xyboju+uj+2F3ppr+mlPEcSX2j+Bx2kOOGTIXe8wFpRi+rWj
bmU1XbjSzLX6cJnOK7/sizOMiNO7EfqlptlcsnKnlyRNOTY7gzyPL2NycRJJvaEMs5XhuLCOz+X7
qJCeIqXqd945dqG3TO7vqDPqNj3EbwRrqVMasiLgpzwZ+BNr2iLckjiK75Kgc2tJh0uVmK0QhCM2
4us2gOwZUwdegS6t9rWz48o6vdQ9s6UBsoQusybB/Sm7nJdLiJ2Rd7dpaqMOcCeDqgve7xk2iZVO
WRjWc+2+rKe0iaE8P4/ETREMzlV6L6BohB8f5bfJbIJwdkpw4WRxbTPTCZ4WkGdyEgZs2nopv2Ro
X589/uVbn1yh5rJ93nIaCr+RuDrLrjqLFgp4KMA0ziTZZoQiLn9QEuKNf2oovJIthYAh2UldC33f
ePC62YW5LJNv2ovj9nD9Ny2NldmSIfhQh05iwDvm1Sc2WJATMipMuLvp+3OVP1ygSB2XdQzzirry
IPZVQbI1gyJrnkYLFfhN46+qGNnoVf1OpeMPbkQmD5JJhv9d//kLQ2/uMNuwvHSwC8BVSjGIP1XY
QkhM2sq0W+T3qzVBw1Ixl/X2w2aLNzdn/USFp2ZSRfQkben90+e+Lx/DgTVrd4WlUi5//1CKqiDw
HTOLUmgyvCjtke0YR+GxrfyVp7ulzrj8/UMJtJigdmeKnZAYDFGfKmWORIgk8Fe6Y2H/YbPTggPo
IIJWtX4npOnumgt4tg+Rc0f6UO3qpFtLsVqqx2wxkFCsFUniox4eUl0PWo8dv0+HAnrN6+Nq4Tw/
h3NXdYAMoSBq32nf1I94bJnsVmG+Q1rpTfF0wquH7Y8lZ3jiuq3E2UQndIxSGV4Soz2ffWcSTWck
fDtAAyl2Wpb6ySOruT0L7TdX+GMPlaT3CTv1mR+NOykMBHkygrz9emUWRvJc44+LThwHRKkzz229
RZONd3bI1LbD/r1SxFIV5jcFl8fgScbtex4YHw9Bo/cctEFw2xY6144amwZ9Am7NE2Jq5C4vaXWf
A1K0yVlJ4WTELws+8mLbejVC+Av7/MnmM9eRck/nOZ7OSxxtaq+9ayB3Tt6dG/xqw6sSFjQbCOYf
aOf0l7bpzPPU6nuakLjae+nktZuQemovkEi0ZcgU3lNYLL2BUgd5H++J3V0E9nDHgZK0euZexwHG
mZBXnIJniSQP7dMu2Xh9hEe5PuJB8mWwwrTPYMky+6N08CxRmyRNSHMse6rlynl1qRMvf/+wHuEp
okpq2Ee8954Xn/rK65N7r/YGetOTdBDM1iNbdFGWFhRP0jQj57Fv8UycNOJ5nOA0gHjA2sq9sO4F
s/VIB5mCZ3XRvV/sJ/WIrEhn3bQNJsQlg2z647ZZNQtiGK7jvMXJ+0Rx2+8O2jTVuHUKh1bAlLxw
5YK0VJfZQgTL/CmMeZWdteflL33Gg6OBncG2oZckHd8gU/Km6sw1r0TjBRgEKnqyTY00GgKNSrQx
BFkiR4Z3w7VUyYUxNhe/Ni3iYXLqiqe+zMZtrpBZ2jY3uXKzYA4rd7oaBp654GQdc0ddjm29H4iF
u+X1Nlr68bODB6UC6h6/697lZPj9KD3oyjwTIifi+vcXFuq5lpXWeauQJlW+93YKxgP4fbDPd3jb
sV+nQFXN6XoxS9WYzXPXVaVNlYhPZUTyxzro9beMrQoZFzbruREvZxk1eY5MdqZx1bFTf4BbsToo
17V4HJbbINBkZcFaaq/ZREcGHvIdxrZ7t0OL5+0k/qP3cHsHnPDbbS01m+N4P2F0QFz9zFTE/wTn
r+dg7k3A0l7//lIFZrN7lKpgWiTmbMIM0mJm7EEOCZ7tE3g93FTEXLpKSxzvmxzPD2Nk8y/jFLbp
hkgbP9UttX9eL2NhkZprV8eyLaLaOpzPuP+ikXiBRDJdbMFPGze+Dbzb9o+5eJXEHQ2HBt3Nkt7i
rRY6qvJbQ2o7Hm2V63HbAZwdrvEEF0JTc2xvPgT+hR7gzrSu9caFrN9WYfiPzewf8D/Xm8pG9W4M
3R2Myv66qR3nsqZqjMa41MVw7quLll3Gbd7veAOj5l2j+TggNzrxppVD9cLYmwt1qfBFVpbpdFJI
7sv2sJ0sN2SkiuwUj8ltK9ovu4sPR4qxdMIjZMKFVnYIEwT9lzGrs/tyqtZMbZfG3mwxUylFNtMg
01fLLX3uQavQmzL1s0d4s+fPky/ztUTcpQYL/ns8QkltjYSs9Ny0gm8tcr0sokT33iTWfLOXSpit
Z02oU3jRROIELlcy7HnUxl91HfrecdLT5G7sk9mihottFjV+GJxIGIaPPeHhoxmi4VU1iTlcH8gL
O8yvR+QP3c51ORiGYxjWzcKYI+7OgRq2sBxH6uxKLRa2mbkIl2eRL6yi/k89erW/RZ4U14fU+Tbc
dhWHDK0JiUw2qYOL9+6mWs2ltiaAIN9zJHjMEeD/s++rqf2a+KkyKyfKhVabC2zNMCQQaongEVnQ
PrAihMYyeKIkHqKVFXRhgM1VtX3PjUnKfjqRKLUAF9U9/dJbpfnOGHbjS/FvulpLhiQvoJZrJgL/
EysrJBFCo5ysuWUvtdPl7x9Gl8iSOCGlU08ijTJ/UwkIXbfDFNqVflhYUn6Tznb+BKxDLR8rZLE9
GghSxkH4O4OY08ELb0KOsGCuJqVln7eiQfTHDmX6nRDs/aKL1i7kn/f0b2j11LaSsKkcTp2XNduc
FvXeNZq8aM/9dX02LJVwiXd/6IWqrr3ikhNzUunUbIWA84mps/qpE/Lr9RI+7+ffCOskScKKFWkJ
K3Q/czuTTfybRfblmo/85zs8jS/9/6EGcHy1knSWnFjqkAAfRD3s+awbvH9ERxnH2R7PhQaXoBgo
oU0TFUp/a2NbNWuJC0sVvDTthx9AmXO153h7chPWs42QbfQNqb1iRYywIFiGUcd/v1/VQ9ENgfRO
hAapg09BRpp/WRI27g5uFSb8E2CqCclGUzjiiBOUkRf9gUcKT+zCOk18HN5YRfu9RBieeZuoK5M1
fOOCnOg3hDtsAG1KaNefex4H2zyGLpXE4d4iKaiKg3+sgZGJSBnflsS9ZhJm8tfH1Odz+ze2OzcR
E2Mztic4p7RbLuIMnm8d2VcCwLshWBNKLhUz22NzIEyramzwrG1LV51oCRrsUSkY/e97I4r4efJw
BFrp50+HEf1NEwKXAengl0cOFUIdsH3Nt54Iot31Blv6+OxMgmw0q/zAWOBTGDFbpU27SXWiV/pj
6fOzhqoIReCYanKgFk6XfQsdZo2heeOPn92vWMsrgxT/8QBzI8Av26NNzErE89Plj/4m9sB7eCgb
eKQk8IeAd6al5F9numwXqdvUSihitsJ6fpaA0UCmQ6Gq3cTINpL9yq9faPa5qaPLTV6WQTsdEK89
DENzDxfk/fUB8+nQx6+erap50EpR19N0COxw9KanpsEKo4tNsfYqvPTbZ6um1YbWfY5ODXlzQILx
sYrW7kRLn778/cOCzDQ3qYVNySGV7pDTHzFfC019njSGZgn+++mOtokSFToTuul4zzZ8E2yjB9Cz
d1647W8JiKCQ2WQNJQibMZ594QzTnkOoT8MgPARe/eO2rp1N1hhe1o0Hn5MDGexxIP2xMu4hgfmz
qfOVtWxpWs1mLBxbqUwaOx04D9jOyy3dlgNSLgoD2un1Wnx6c6DwF/lvT1QZ7O2qJEYR1jR4H0/1
niLXbN8EkOYmLvzTp5m65YkPZc2mMG6MSZKHGKsdvPyhMb7v7U1Rbnz6Ur2PY7UTOL145XSopj7a
T4PMjmWUeBtae3IzKGlX5vPCnJgbKMIgH16Q44Q1dHo3QbePrVkZrZcG/+2NBTWYTWRmYUWBdOEi
QZRQpY+WWvdDj85u48KqFyXHf62DlIknBAjdwKw8Ji2MsLlpvtU8EiTxUCrYN2qnofnheMLcT/6a
RnNpgM2meotsvziLuvEQG5VuYuXvirrcFCTa9zk7gyt02945F2HIpFOJZAoc3RRspUap6djBmf9w
fZos9ftssoM7l6kGLjaHYuh+jG3/jTev17+8sEOEszmORNE8TYBCTDahtd8rLzogBx2UpeAtT/IV
ufJCGXMlReVa0XkpGw9pDWcfLz2Q0tvEbPxWxPp4vRoLDTTXUggYjPl5lUwHK9WRiODUAkN1/dML
Y3QupIAbqnFUcYwg9Z6RFu6uD6sGDUs/e7Y/03JM8dKY4OBiC1sded6Pe79fGzWXhe2TOc1mc5oW
ocm7MaNHhEjvVApXC93d0bp9TVv9Ejj2kJZr+ZhLXXyp4IcFMIqBMop8NFKgjdxUeX/fT/4+6eN9
RsN/r3fEUmPNpjIPiqTGF8eDaa3+K02rmm5GHJ1uO4ax2X6tgGAN+6QmSBCZQGZKp+PUBmsAjYVl
aK6aiOsMGZIIKR9aY3wgQlh6HtPmRwv7pY32TLehZZ2tbNtL7TSb0izPpVchKnOQbQ10TW49ZJVO
Kmvrw/WOWJgRc40ER+Q7g0bUP2ih/AdL0wyqV6X3iGPmK8vSQh3mMgkT5kHKB0IOoh3hOjaU4ggL
97UD4NLXZ9u1Vs1ohZzQQl0p98g1GX4GvAi/Xm+epa9f5siHuWCKbkS8k2QJ5AXC+z/Orq05Tp3Z
/iKqhBBCvM7Nl4njsePE2X6h7GRvLgKEuAn49WeNz4ujmOEr3lKuFBpdWt3qXr3WnYiGHEFNsAQb
m1t9y6rTqSwguoelKaAostVVVF7FYO0ChfLiaZ0b4jyzDzMYEwBTx4AR9OIOoGDkT7ppv6FJ/mHd
AtmGzECSr70G70y89E/83O61LfsWNe5137csuQPkBfhViP5sQHRk9G0TSRrdgKAtWMpKzm2x5Y9R
/gmGBs/MQ+QB7z82fX6DrNFSl9/5oHxyb7/jYD4svwFVamG6Hl/XwVMD13/4fxvT6Opy+2wJijQz
CRtlYDKQ9lWZwS5L8qrL5He4XAma+7YVaxsqQjzxcUilg0SFciMQbaTdKtAh/Qtb0AhjClOAVUrm
kbeNXfkUJwi46mqx+jP3+y0bnrSTFLxO3cNUuQ2EMHJnX1Mv2V8+oDP2ZWMLtCzqLuIAGhEDr09F
WqCP+vzgGatse3mIuQmc//7hDAGIDooTFZNDSkNyw9BX9+qjc2gVyT92wDJh5Xl+DfyiONJwDH8o
Vfd64zZeeFr36y0LRoqxNVWWh8emC91X5GaBV/0fPj+3/pb5EqButZ9kwZG5aBK7hTJMV6JeRclw
aKEz6iz0u8ztgeWIOy5TGfomOHYEGlkHGigAcZuSL3UzzkzDhhMgxQVIhJeJoxz5YwRA17ZQ6HGp
ma4WIve5ESwzBpYqBNJSnzOCZ+kBJN23uk35jVfUa4ewfDFYbzsR+Ik4xiROrrsBrFC+JwCFZos0
WDP3qV1dL9p6Kk3lVdejGzwVWXWbyvqtn9hxyJZC7ZmttmvryCMneTRIcyxkRr8xHmR6k1cDXXid
z33esmYuKWRhi1Qc07rsd+AmQ9dtzBfeTnObbNkyBf1v3JTEO0S5+jEWgtyAe+TrUKbBusTLe1PB
h7vIDIBnoghpjpHvuDtxbiGlOEv7y3fF3O5axiyd1Azu4HqHjlW3Z6woeEqKHavEHRoPlwAoc2tk
mTJRU6/LWMDj8KwEZqfwf9R9Tb+CJncVeSL17CJ6o03ehmnnHRipTu/uGCwFC95gJrtjV8vTlqmu
z01/HLOug7hDTI7dIA7k/MohLjC7pgf202T9Q92I36v2xa6gm3wEsk1V9CAUENspYE97Vg3kYABR
v/KDLFhiZ5sxDruQDiJtYpxceAcj1S/JtN7VbbKUoJz7+PlAfDi7gDWgj9RPhiMovWT92LzTN248
6VV0wfzmRjj//cMIacC8JErASw7eGwgoj1HFp20+1nzBC80cXbuC3vh5J2tppqumUAoMxcFB0EQd
QORxuLzRcwNYzhqs+7IHwWQA5IqKDyNFgMpGpXehAz7hdUNYNk7Dpm69QHkHknT6moaQEMjHAMFZ
sdQZNrcLloF3Yc4kiJHMkQkHW4vMZ0iOuZvX5X9rpvAXCGAk/ZCFosc15aFE9S63JqRWx6TWZNVO
A8H+50mKme+6xaA9eOtMbXgvi8PouM8JvNF+3SQsZ02TwAOfNV4msWDIBtOJITBzYj/iGzeJAmfh
uvp8M/4CA4CAIJuIRGADvH73D2jc9Q2kCobXdZOwTHqMoDyS4c44alF9MSkFHLOu/c2Ug5N73QiW
SasAGZ2iFsERdLIvTe/m+3cBvwmoht3lETi29O8n4l8l+4Z1nNUQgD2cSYTTAkEBCM0OQW4ekoE+
Xx5jbhcsu05NFqJfMRdHdFhE12ZqnGMwCbMQFJyPzGczsEzadVoZ4tGDGYCTZzNUtNlSwumubDyU
4VCW3yaI2xbO7dxULOtmnFCUmYrhmKZyyNB01YL52EfYPKw7sTa1UARmwVqQ3BwlMIIgDkbx/JhF
uSsXvv/5HUttciE0U4EwWMb/H+oDFiPu3Ml/CacqWxVhUlteWAWZCwD6+cHL6GssJvc+Anz3dPkk
zf368yn+4OJQ+MTjP0C6RIDGC9omIM0PvWHviCpfOYJl03HYOiIOAnKA+h8e0+lgdsgcfotiFR4u
z2HmCNkkQjEXEaM8ZoduBFbHT7xN1pdLTGRzC+T9uUCc5+2YTyw4xtQLxRakfGDdi6cMLa11N7X+
yjlYFq2nQYBweDpnJnEFQp6au7s6x6Nu3RJZJj3qDowrOjDHUajQ3xja6nQX9i3GWzeAZcYofBUp
K2r/qunDtN0X0KctfkEMCy2JCyPM3Ks2QRDrdSJGyNwco7z1dxKMtePET03qCHSDhetszWYJiryQ
hz0oVRM0nQHz1ITIjiWoey74hpnDZEsQy8FBMkye88+6GkeoqgD5/97c7qvWX1inuTEsi46h+4Oc
WGSO74CbSI/5Dlru+bWjFzsx57bCMmnVjmMPePR4NbZoZKjzx0Z1W6W9IyRylg7U3DTOxv7hYuqg
cggUWtQfwXQX7OLWafaKpu2md5qlIWbujcAybVMpR7KgIce44Pk/DGRN/cbxHZYs7Pbc9y2bVj3U
TRCnBgDIDmDuGct2SO+njiwi2mYcta0TTOKuZdB1wYuxyaHZNeLS67xEXWvudfvMo/k1tJH6n5ct
/ByqfhIV2GxBKhNOJmpDjpoL71FUbb/twFSyIxGwj3E38I1ywKbnuaBVvjzizBGwhYNVZJppHGu8
XmTbnEhXC4yjAVlPIOm3MMbMHtngsQ5lXTdjjn/sEgFxMgia71rZBwvXycwG2fgx6RZgtclCfiSa
qe9a9N94ho/H53f9GKqz+jGo+9atlmX3rPIHHSJOO5LBqeV3XiJ4v44gaQF4P3auWeomm1sxy/hB
1kslqXp+jEGhtxlN2Vz55/7Ey7OY+/r57x/MfuylMa1w+HGU6CQjFb+tC1QYL3987kBZBk8AXIXK
l+JH46ERDm/tegMtdXLoPdRJLw8x9/vpn7/fpFWV+/1EjjQ4V3jBdcwyEJnXS1OY+77lyNkwuRO8
ID+meH+B1bdwbtDOvTKS4pYXpw7YhCbXNUdVQj7rcdB+kX8Vbav0QgF8ZgdsUBnNyqz16s4/RJEP
ocdM9dcmTOmdj27IBeDSzArZWDKOnGZE4pwfqUPPzeMSgtwQURZLfRtzUzjb+ocT2iRdPELTixy5
BI9QMQxIM7IUVEx9IvhSUnNuEpYxd1wFuGZTflTjmbkbNK83wJWvAtSDpe48tQ9TGDOndZKm4cfG
UPMvxHtAuxlGIVm5A+dJffg86Kc9CDw4/TGFbh9aBQzQduNiUnlu/S0jhuzLaECx7R1KVRG0G4Cp
g47eS9y2w+GyDc+NYNmw8N2EZ1XJj8wkcgcJLv8qOntUr/DEKkQLtUl7dEkLEhQd+iU63tw1FRRZ
fJV6C5fQ3AQsM+6oX0FqoPGPoLIWu6ivm+9jkUAWHSmDhSFmDqgNHENDJ9gYIukfI+leqWby8GZf
x9dLqQ0ZY7pu0QOXmmPDW6k3kGvNum2m1zGx4PuWCSMmglxvMZ27VZR/CwKHaet7dKl3Ym5pLNtF
H5onyor5R+05zaZAfmPvBYuqPnNft2wXoEBokfbCP1Ik9e7GEKJbwmePl0/+3MfPf/9guWleE28Q
MRbmjEkjI2R/+8D0D5e/PnMsbaKdeNJmoKo8H/puBEctuFaOIersW3coV16cNlRMoDtTK2RCj51K
f1MJndYJrOhr+gJxbiznq+swqpBKogfwekMgG7RHh6j20BBT1Svzq8wyXQZK0T5sA9iVDuR3KhSa
raZ+JEtvnpmI1AaINSlTTV4n/vGsm7pjTXinki7/Z/TabzUERXeo/hQL1+jMYbKBYiqC/mWfEnaE
B2I5tKcm6t0EacXS/eXzNDeAZcbQZu27qKATGk0NoixKTeDceo5wyqt1A1iWrAXz2iGq2TFygqCB
r3HBYZE3aAZf933LliVrRgi5EoLcZxo+8dHrfiOI6MKFpM+MvdkqjG6epj6QJeQ4NQ3UGOLiUek2
2tByWLCHuQ2wXLGWTi3AauAewWvU/zRgH9z4QwBp8HXLQ/+8jXSZMwHXOSHSKju9iyuAZXdoroN+
yLoBbHuGhHGbFZV/ZEBpjIFot20TrgMDomr8569PQbKaqybC4YFJbZpMZZum6PsHN8yddde1DRNT
IPQCPUXLkGBopmoDDJE7XkGpA5rJqxbIpqExUevJwOndo2iQm1dIQG9Kb+1zzOahYej68JMxZ8eu
7/1NNDj5Fyju5Jv/4Tk5YwK2uqKOhV+i+RlDJJE6RdMUQR0bJdYyiJfaY+eGOP/9g89UgnJZFZIe
xtThzrhBLmWA5IhUafozSWmZrt0MyznzpORM+/1wFDlr468FB5J1A29XhgsZnvO19kmGx0aOidQV
tEpS5MOi+CX1K75nwgwvbQWFOujYyP9WHCoGjNufC4YxHN/ETLy23Kk3/rm3NOijJSqNTx0cqlRn
nMWH7SCeSjyPOsErJG6iK7wDIbNcjDR5zAFlegwaNT5rx+Wvl+fy6eZjtHOy7ONorZzCsDDkQSYu
Sq8+utNNlsaHzAF48/IQ7wKUf20LxrDdHJqU3AIqpw9IwCXjj4gnfeZuPDweQIFj/FHL2yooO/8f
jmWUhxQ8VOkNcRrdfY3yVEcMJe3CkeC8z9D+tNVTWhZAfYBSbLgSoF13850BCJ5saFen3g/tSZDU
CrcakzfquB6KNiKAgPpwcEY31mveiJiU5VqbjGvFinJ8hBhzCUYVtJcNu0qNyFldXrZPfRMGsMzS
8UPTFJAj+g0t9BJKLFDESelGgfS5Xcodzh01yyCBrRiMaoLhEToi35qch1stsnp/Vol1Q4j3ldEi
R/LcObM8LXOmOKJuE7zWspuuIBoGhtxY3YRttQBQmKGRpcJytqj4ekaIaXxsPPc/Q9JrCKKSm3Ek
9NCEebbRPbuLZLmBiODTxPTwxQ+BXahztnAgPr18sF+2L06QVXbgZo4UvfiN3McRqZtyL8AzHH9H
47YzvE608xamOzeadQd1ji4aJ6gZlL3ArwaWjC1KJuE+zeqTNuEqtDujdslKgqembT3QPcboMTmq
1Jmu+65fUsSdORN2rcqYumpF6bJXwnyzH/N+H1EQPfZluoADmDEhu1pFshAoEq/0X02v42grJt1W
35DQZkuomJldsOUs6nIKqDtNuKvPLANNAN8PrKbeJA54XnOxUvyYBtZdgIaSSuRTGz5EwPk8jWM8
qE0JttI1UFxss3UPdHijhQLMV68aORcwrDi/xzjwUKvw8oVIfm4nLPNP88zrk7RIH6Atk72NPbjC
GifpFpKyc1+3TD+F449Bhj4+MpdyyC2arut2EJDJVyG4sECWbTOKPvqiycWrrOr6SzuK7lo3agnS
M3eKbFvuEojUtXlzNF3sIwoO4maXjgCbkjhA8hS9aUuh3qdYTUAKrNhCk9HPQk84pwgU29uRoITL
Sn9PFQYbXQ6iDCduzoCZbcAg4bvKkdkVqrAb0UIJypPXIan74QmdFIB3EaDtpoVX7owbs4tUIGaS
g+GDfA1ZrjddZb4GkcxARAD6rkbxk6vkwntlbv3OO/ghWmogEJfngxuddIGWcinlHrraXyM6ma3w
wEw7xeNmKOq7Cb57wXJmLklb2ELHOTTIa4khY598J2GZPIxiVCcQIi+Z/4z5cMv8ySCmdDRx9qDq
unqCJmryBHHtJXjR3Nct0yeiM6CeovEDwYXl7XUP8oUjcK/+EvnHjPnYZAi5SupMDIy98hS4CpR4
+12uoVzbVM4d7wa6sBFz87DuAC7zAPaZQuhXDvkXXAfAbzjFUtpvbputO4B1ogUue2iPVFdNeytU
V96yOoLlR24XLEkaz8zBrl6pwPViGcoOxT2SQFSzMaN29uCKZ9NCRmVmM+ziVVfxwJyFLh/RUFbv
9chfUo7OlCIC7c7KLj+kFK0XBdIQUg+Q73yMo2a8oWGdvYV1ly7EVjN7YTMhKIYCHBSDo4d0illP
0GJGwD+PjLLIhXuTsCxcMu7zK+uTl5Fdx4pjlLsJNFcesPvNIQ7Du06cGoKy7vuVTAirtn0rn1Zd
xDYjQhOKwhmg7fJAkcuRmxRsGOOt1/pZubD5cwtnmTpPxiFyeWeOmImHqze8jnmlr6GKtYShmjvA
lqeXrhsMnMb5Aw8zflWwnp7qVK50JHZRi+ZhV0HbVj5I1aGCgO1QsXkwHICdhoY/oGR1WrcTlrVD
xosJgc6wB+aeOdUSCBMGRC6V8GdOlV3aUlk3qCF2SugrhXe8T+ETB/dKZ82bGOGkALO58ssl/emZ
HbFLXREgTpUrqu676QkyhHyAnzq2kLcIFt5Vc7OxbF0wVXttHrUPKnX5hg2IVESsN8g1l3tAS5uD
U/vQDqLVwiGeoyxjlpPXLNUxGhwbNESBrWxk6MLtuqi5BpobyhB4H486jfZxOaL12m/V9n+AwMyO
fbasDwFGWicpR0dT+sBdcRrdYhs5Ktuy3Ml2vMjqbcem+6FAxQlig1Db1lW/4N3mVvm8vR8GLrqa
FdEokgdEjV9knbhbnosnRZDWSl1lNsMYQdwDwc5lA5idqHVVNGULwS7KmnuZjQTCC3leRlcmLCv5
qiFn0x+LaUjZvvIpdJZRa0a39RVFs0m0i5OA6G4hNp39HdaFAgWLNqPO0ODIpuPV0KlsJ6n7X+R0
+zEIToyB3n9sMqg1MND5B3m4cMpmYla7EkchfRiSaUwelKnDWzM9FSIA3zAy+O+uMnKK3eWVnnHI
dj1OB2ErmASZcgv1nFPCa3015gj34T7L30Oc6P3lcWbufrsuF6GrhWi37l+1D1HHgkBmNTb+l76E
PvzlEWZuGrscF7WZaKdYV/eN35J81xoRPbe8cN7Wfd66Z3iV8ZyTTB9lrKBsvucOipcbSM2D+fVw
eYgZI7P1LRhULYbO6aITapdsEyNp08TosxBjqXcOEKiTVKfeLVYhv9Gta18mPGko92l9JH4C5V3i
OaV3I8LRb59rEOV5C6/vmUeRXaXTcU1cqPkWD9yrbyIJ6RHV/0KIcewyE2/ebw+XdHtUZ1dRYmFi
1uWRNqIsxFSX97TwXYfcSGhhSRQuoEoL6V20wKfBsY59I5dk/+amaN0SEbLT/YiX2HfAaJ4pSBf/
ERUYMXDm0w3s6NbX/bfB95EHLoe1sY5nPThIGLMYPCXqQXdlza5IlTeQgK8n9vPyaZy5guz6HmOx
aF2t5femFtW2cZFZd8hwHfmIDVty65eCL5z7Gcu1y3zjOKSyKNP8ATpU+VOELr6Hsgx/X57G3MfP
xvbBc6Frmffoe8/uJUQgEajpmKJ7jw5ttrs8wMzNZlf5mkJCTHyg+UPkRMAdxLrIs3tVI90LcZYw
Jnyp2XRuICvwkI0AltvFMnVZIOQ2xYkjmzHI6yN6m5dYFefy5DZBBOW0dQlr1dGYqoeS+BTtUojS
bFNivgJ8UuKdA/UaUxAQwrI2u1LtU6vqO6dfR4gMFMqfG+aMDm3LrA5evDAvN1MqExDasSVc19wi
WndD46Oi37Vl8R19BFDf0wB2dbr271wWq9fLB2LmNnivc304cWDzaZBukM6JhyPWLWrf0EC4KxBS
07i+MTUIc9RUIAEFktvLI86dcesqKDKRjCDB4i88SlhzwxnUn3dyLIz5cXmAuVWzHiTUgHRDSROd
Cjd1GVKQ1fTQhB3CLahyLl3bM+v2F6fEpLyeQV78FA8i3JK0Oo1JA8mFBuGI8af/GI3vaRv/RrfS
v6umZQtWhC54VoYqlm/abc1+Atp/oxuKUD4wS3inuUlZYUNMoGk8UOacijZFY6wRB9Drt5tUnn0f
5aeuIlduKx/78yvy8qzmTNgmnYCYnFTMrcffRaTj+3T0421BEnUVO+AJKqo23ZkohrxUZaIrxxQg
BmmgYBM14T8BtHIWrsWZM2nTUkSg7vDSrBhfQRWlvkemwOaxYAm5NHMgXeuSiJuwykC2lLxB1qk7
IOFe7plE90xJYdCXl3FuCOum8HMdlFlokrcEcWrq9tEVYGtonx6iartuBCtsGHlpyACBvJNIwcVD
OnSUF1CW3LRtX+4vDzETUr7T0H64i5rYC/qkioOT6pFticC/e1bigagcXsgKJMuNz/ar76H3V9SH
0YzfeECf0OStgZLqnuQgg8noOmQog97Bn47BQETZhVJifWJRC01BkuVug4duEq1MjNhUFZ2OqhDZ
7eDUePyLmaI7ceaXe18nMfk3g0/u/wcznTlfNkkFDyaVM22qE3HRrFGcXTiH5tbGAc3HwhGesUGb
nqLr0Qw+Dk57UjpXN6CSRMDglyBUvXy45mZw/vuH7R6T0nHQGdycZINENHLs/R1V/tOAM7cQg84c
X2KZeQQJiXgqiTjRYcB92QVP4AB4KxKA2EaANd5fRMDz6oWbc269LJMHkKoFZbuaXluHCHkkeT+g
YhSrMUgWYoO5JbNMnhZIIbZRVfx/bIDIfVckIN5sNX+6vCdzU7BCgSZQuYx9FZ4gEeRuFMRKbibX
kP3lr8/9fCsOMIVnCqan4oSGwiK9KhwwZW063MQlKKbzYly1D25oWTpcYRmAc3M8jYH3HCVArkOT
bl3BybWpKgTRQxbzZjzpLPvdcTNuAMdYukLOsfjfGXs3tNy9mBwua2ccT9GY61sSQA0jLnJ+GmPw
GXvd4hP38212bc2KrjFt58twODWuckKwVIbef7Ip6UL+be7zlmULKX3pmF6+DWx4zUC0vqsGhA2X
D9HnD0vXlqMAgUTCU8R6pyaEP9JEFpsUumFfYiUIyBjD61pE/UJk/PmBdUPLoqNQApNfsfbUeVN/
yyYKrI03yFvQEJnvl6czN4Rl0rLFWfKb2mCIspk2UJJXYEI3bjd8q3pHVU/rhrEMO5rQ81KEKSSb
HeyESFEy3bRUQuyIOuXb5THmtt0y76iKIC8JycETDXv1RRkw97VamKtVX7eRi5Cgq5WLPNYJjFbO
Rgt+GtLFppQZw7OBilpl4OrXeX/S5FxYpNAxLM7eNEkATs6mdWhY5tpgxQ6PFEal6E468v81I7I5
rG9/IrmzhKmam8j57x+cagLwaNUPY/w25DAHQCKabVB5jySj6VF5wUINc2anbfRgQaohBURVn4qp
vyYuOuf91H9Zt8/nMT/MgFW1C/LZHt/ODUV2HB3AEBZbSvN+HhK4wrJoOSVT5oOl9Nf5l7PUv80K
eoU+9y/vA01oB9clWSIvm1smy7Yj4+auKaRGyNnoHT0/2qIw/2fdOlkWzQtGvGBCnlW7jrkik/G/
hXW49EKa++mWLYNK0unqsNAnVbtTjGrr4ELtW+XrQFXuX9i/oUrqrhPVyzulW1w706PXLpKgfv5s
dm3sH8HFkCVgTnxRrTS1uwl1y916H7rDWPFDR8ugPQrSjy14lHnuG2TLowlcFp4I2mjd/ti8+ixJ
6rZqNX2FFGu0QcMh34EwfV2s6drF5NRR3oAOWP9+hExeAZk6B9mUqqnR6LPqeNn0+olA942Xa/c1
q0ZCTiQz3pdpgq9a8HtzW2SFOlAbkmgareWvKnYBchrK4tDwp2LovmXolLmXUBzdpSR9Gge97tKy
4ZRdVijo2Av5C3g7b6OhkX3Ae3MpjztjMDaIUnZ+Bk0GFtzTpHfYFklPf9gwiGFfX96PmbDHRlGq
sVDQm6iCe1EAlNLF+eN7ZIv0VrQvpvbbahiEaxN/oEGmb1vDpyOpwmvI4hhIaQz57vI85tbJuhM5
9x28kip+31ReJO861+181LzBhLPu4NpoSk41GruyLj+pJm73EcChb3Ao1ZLhzThYm+ejS0kW03bq
fkH4VG90GsitPMcHGZqxNr1XJ+vCHRtMSRKZe8XYp/ddQ2Rypzoe5vsh6tMlRryZidjASTNx0+X1
JE+AhEEl8uzEQVhyLkwDBOAF5GbVftvwScWcZHCaPMebj0/BXYz8FwiFwfyyiruJuX8pRTUxFHj6
NL2PYheG13V+SHaQYRmL/boZnCP3DwFJ0XSMROhrPaWx4jcNA9nemYJ5CUV+9tefvPn+wkeiEuZ6
LZLTxASp+4/q86L7N62HqrlO/NxTO7CqB9H15DHj3KVV5rwMCkZzKAKPPsemh5xkWTLdQ7tFu8Tb
mTR2p9sRynD4t+RoJx37Fhw0E3LJzpZOgeru0OaRV1dRUqTVloIeINz2Dljg7/xUMHiQSoomuadI
MINplanevSvQ+Mp/MqiLoSwlwjLE/0LiRIf3wBXWSBJIUVXXrPRKedBNFjUPMAcjwLPoMvmvwhIi
9mlCXfhIjvRx9OZkhSuWOiE/x1l4nh1N6NitmipO0jdO+nTnYkqbuoWSZBr9Hku0Z3VCfTGy/emm
ofmCnoYfl0/Gp283DHsOMj+cjLhDsk2ZmN/wvPrxTrXA3QL0umh1WTeA5SQJepDcfOD+jYqANgZY
5UdEimzrkXYp2//pdYwpWO+FwvgqN6RBJlzS7A3MMmO+qfygWDjdcytk2Q6NWO/3CbKf4HEQ7xMg
GixI2Tnjd3mJ5iZw/vuHPQAmW/Gu9LBERTOEG17Ist0MfbfEF/ap38UCWQ+GNtBEFG4n3wA0pWTn
sAHEoT2Nw59OmDRXYpBBsHXU+P3ydOYWzHKPUkjDvYSqr10OAhsizQPxSL5323WNt5iQ9W4Y24yH
kZzUVya6n9qA3CEswLOWuesg+RjBejuQsSOJBqPGT0JR+oe4a3zTCqp2q1bIdoyhlyGMK4fkZx8B
OdYmEXxv7vIHqtPi+fIQM2fKdo0QgR+Qv0dhr6Boimyr6hd0fP01Yajn2Q5RoPCANLdRXwkFQZQS
SNc70WLZae6nW/ZM/c7E6aCTn7JW5DpIh0RvuZuve9Li11sGLQJClQ6y5KcAFvNadGkQb7IiUo+X
V/7ToASft6xZtbQnXZNEz6ocvhMZmSfNy6PjoKm6chq6vzzK3CJZNu2kNBvBgiGeg5GlXyTEasFE
lYQLJjz3dcuEx7wkU9+H4XOMdqG9YyQ9GVrEa+IprJBlvoInQETlLHweEuSFSQkoJe9XsVXj45bl
CgnQBKiwo+duRMdZWRcnCJSqnRMsktbNbLDdI5BqdEyyvg+eUxk8mdSbNjFShjtWYIShTJaUAWb2
wG4U4AaaJzQq9V1R08S7TdsqV3tR+eOq5zHgC5Zn7nJgtfKWhM+F7vwd+CndN13ocSmimfv9lhn3
VZilXV6Fzyr28+uwYe0vkzjeAuj507c3frxlxEXfQmeoKYrbtKwgyhAPD8a7kwgz0E3zHTSFZJd0
wORMycLb9fzdv0JcjHee5Qcf3YWkCGLA5n6yRjS3qkklGqiZ+VGHi/DNuSEskx4DoDYTooKfbinY
dTWF+cHVTrGVVZkuRBqfAyMwDcuwUVfKErDv5bcgTgOqyf9XZNUJLRWQR7k1vflOMv+mycuTKsU1
9eNNPhX/XL6w5mZnGX1vOt2FUZm8+T0CgV0SFdU+ypC7SH0k6naXB5k7c5bxE0Wazm1C/hN8n/SX
AvfZPULeeikZOjMHu29ARzqtufSC51LWvxIaJztdBm8BOH3X/X67V4DJgnvZlInnKIu75zMyplZy
qX4yszg2JxYwX2CyoEK+ZEJ4N+6AVo5Nr5Jo6XDNfd8y+BS8pzwYu/xlLMBvHHd9u8vLddlCz7P1
FJFiqeWEloKXss/ZnrpgRkBedFxY+M9VifH586Q+2HeaCBF0TihfCB76Gx6X27o3116mk403Dd8B
7rsC29GhT/iXDLcMetF+XD6ycw8/mzOr7dAA3w06f4n9+KVpmmtB2H1Sl7d4zYAMNzYH45ldTYpf
Mf64MOjZ3j+5zmwSLd7g466Tyxd0CF2PHuJ0vwAgz6HRZgLrCAhYh9ekRwsnDnmxgXbbbQ4haE7N
0ptk5v624f0ZjwYoJVH50rX13Rno3eUc4kNx/oMB7Oa7w7Q9rzMIbxfW+XwKP5uxdTV07lB1uafZ
XcycHypXJ560FP30YMViSC1cXtcZE7Ax/gSUDWlKivJWa042PNIGuD1niY1i7uvWW91xI4/hMS1f
0hDiySg4iFOSLiozvOPSPlkhz4oHpJ4Q2MhKvoxob34/DmU1HErTH95tosy8bV3BHrKGm22O2lPQ
Fl8GFvwD3pqdAZ/oxoe87OWFnLlp7UYAFFvAIUMK/oYibyK3VWlwTTVu674apZa4e+cGOf/9g803
aCugwmjvrmnPqYk07rbp5JGboFBXl6cxt2PWrQL994IxFdI7USUvWrf+17wAG+Tlj8/9fCtegK4f
DURkwjfsh0lu0fQVHBInYRTa3VSuaij0QKzz5yIRcN0ifx6xG+rmj6RGubdFn/VCPDK3PlZQQEJk
Iifw19zAy7GN4OOrjPCSWbc+lsXrYaSDA62UGyXO8P3M+WE4dP5KWi5F0DM7YMP2TSY4RCAwAvVQ
HwOFHCis4fXqAvjWy3M4m/YnNmnTc2kpu9wtOLvRTg1U8y01/EkFbA+l5Xs049z3FVtoUjlb+Wcj
WdbfKc66avTZDcH92ECbEuYWbaEtiJYO+m8n3O3lGc3cwzZfV+dlvd8FBX3lHs8D6NeAqQgNRGzL
kpZ9j0CttRCxzw1kWTekfby2Swf5MtRdAc12FOGhFN9tNEXoMI1LSltzZ8Ay8bbRjTNVI4bx4/Ga
p/kBTAvVXQSlm4UzMDcRy85JX7RByyl5y5PYDzd1DmGKpgQ0gtd1e89FtxQEzU2F/mnqxhtGHU99
/iL7ur/WXhdc01TKTdAs6grMGDy1DD4MRIjWMbj9SvXxDwKk2NE3/cq7iloWnwKg35ipJW9ICbc3
HIf39mwklw/uzOrY4PwUEu0kYmX+EhZp/jjUY3rDaz/frh/B8u9x2iZBUzvZSzEEAbCe9R0ag/RN
FTbugj+aMXLXMvI+1InJOoaH/iAPAzp3t37nbkMd3ESTU220b14vL9bMPv8fZ9fSHKfORH8RVbwk
xBZmxh6/49jJtTeU7ZuAAIk3Evz670y+ja9ihiqyyMILiZHUrVb36XNMAD7afouhd4bwnfMRndXo
m5KxbJp5ralgwS+a2Pq+YDwpPC9871PLPeRgLYuktNjVH5IRa56S3VSMc4zD4G6LSEy8fQFtOwbh
Yf+NhZT+rCc1HVmC64ShMXfF0JdOmGHoiZ5CJ4NJvFuaygvtWeG+9aTc41esdVAt7Yth4qCIBmnc
7LCfo5UW907ad3Y049/GN6CJtp9KaC/1qUresdnORUdl8EidQWwBZXqeia6f7GYEfg5IJ4aS0hNr
bOAMLU9ZK1fgwvqb8HoL4CbP4nP+as/kHswS9T5To3V0Ses/bTILE1/vQhEbGliT8w5dofd5ZCru
cbGvnNAF4zbh9L5tj2nAcv/GDfm/SeXGdof0ilukXjR26Wtog7Bu28843VSfAmfFJkigj23yUjoD
lwfhS2vezR7zV37J0kac/v5p/CoQaKZvU+u9AxzsCr0awaHxHJFGY7aqLbk0x8lCPs0Rjrlf542y
3mvIDN5DELOMwITY3YJncA2ot2BspvgjnXzJuOqSdzaO5SPThP17QhKsnNbTYn8RsNmGKSsuA8ea
Z+u9GdEAlNXNse3xMFMWIlDI0Kwx6C5NY9zYOcBlvMs76x2sAm6cdJLsuhB0HLz7v3/dJOrgebZx
d1c2MMpl5+gXNP63djwkpwq8pb1V4aevN/wvDUg1tkPQ88J6J8WIiqTOb3VmtbvJHtgms/hLArLp
PTLUlfKPapq7N/CIs2uHhZuUpTzXBNbnzhwIPbPknYO36UAc1f0YdIvWtdrdJOuAKQy7ZnJwQ58k
AEZQkgCQCe2cXxkWbVPZ0A0Nsx6mLgkn9LN8tLnH/3EsENT0rfT/Pe+UlvbXMGili9lBVZLkkd+E
jode7QLZpalvjh211sTjvzbpv6Qf6eiDLy0dXcjiIFpDTtCCVPqtFQzVvPao/Dq0cUPDros0cCHp
XgSYop7dn2MDqHjVkZsU+O5LpWT6b4WuvCvC5Upm/utUnBsaFj75A1io6mB6QS6J3tS1k7txk8/D
DUgCW34jJDKDh3QOZV9H/ZS0dFcW0HjZFPT8xRXMG93VbB6mF1BPWgfZJQ9WCtnLbFzVyljYMxN1
33EGEo/Sw56l8tSUx0DcixzWyqFe2C4Tdj/0iaYKGs95NASlP++KkzpW4enyUpVgQCAJH2Ng3iQ5
1Ek+Wvvzh31hz0wQ/lSFcrB7Pr+kuTpYbL4g7Uvp18cQcX2SV1ceeWrcetNN8xeTb8Nt0qEVPv1I
WR4e7JDsbRWOt0JWN5BZX0NVLtivCcgPdcKbgszJ++gEzg4Sg/W0031QPEKASqz1FixNYjiJcCg6
KqieXiSkQiMLuqSRPKWeXLffFgKD6+K/gQUaIgo5+46F1CVaACLXU8UPauMnnd/5pdNsuAc6UuYU
RZi8N4k1F4c5w0/ovYyMKydraYUMbyDmNM0dN/WgtiDRvKAIoDuDQBZgnNb4DZamMK76VFh22+aV
9Z7Tnj3r0+vGD5AzSbM1quGFRfoLTFckHaV+j1I5Bw2J6ONk6PsuHj1iec3KRiyYoImcK3Rh5wXo
l24EZQ+VWzwlaEjb8RR+yz9VbqpWjjEPmuMsdPbz/OYvrJzJ19shF9tPFQvfWW5ZL5MTPHVlUj01
zSrN4tfhHhgT/nt6BRoD1VQDDjlouSs6AjpKwB69TB3mINuUSfmLrJcxkQMuaic/A+TfdymU0ePW
RgewBBR5ZXOWDsDp75+i+6qpgh7s8O6xAIsCtuLEHxesaq0uLZJh4sCEOV0BebOPiQfjwzgE3i5X
/qtIRwDrQkBCtt2NgWHrXtVX4LG22HsrFUTj/RxHKw3SXZZtapb1/uLttfNek2ny3BsbHHu7yYUG
Vu+uvh2WdsEwdEisW8gnDhQYscIuYmXjamRsk5S49zdXbx90NJzd5P1kB4XEcz0V5KbnKOttsjYT
QzfgxWNnKnSPoKEEvsdSz26DZGs4r7HlLqyPiaNzhe7KfJqsd65QDt0lFcnrYz7M3RpAfmkCw5qH
ycv/n4YrJPGsN6ZL0K+niImbi/NLtDTByVF9tjN7LLwC1Y+XVnvqYi5K99LK10ggv05ouCaSjiZ5
J6kc3Rsuu9tiRFFFVSg10qTfexY5tl3gbXu5UcOgXYTbYVZZ/B8XbRfZoUpniAGFyaD8lShxaZ0M
Sy5yPkGhp6tf0AdYvQZpMffoYJVqrUawcDGYkDrBEwfKi1ZwtIOC7xMPalusRMfhenJ6aTMMWy6m
itugHGFHsMqlO2TvIbUA4b9DoVDfVpVFQeayxhq/sFomwq5g7pBC3DT9QL7MCg9+Z5HsZraafI3M
cQF04ZrgOjT5KgevRXY8xc8QIb0aEugc8/oGrJGHaWiOwu+/j62I2oRdnjeVhYeCCbdrlI8gM+zS
jykDMLEnzIuk4nednLtHkbRyP+f8cpRWuDEQNVl6fVxTI5iD2NGfwQvq1rxDV4TYBu/7S2GysfyB
O3PjvpzqwhmIsGLul2v7s3QATn//5Faaxuag0KDIdZRMfEc0LfeO56Xfzu/EgrEQw9onyUFFFWZh
HhXO/AaoS7IDvfTtnK5C+Za+3zB3OnWe5txyXhq3yeOBj/TKmlt/271kNk5WM8CUue97xz80UdRC
5zUkNLxoztYo45ZWyDD2SQ+ZJDCQFxcQV/9EDkFmWu4b4UyHTXtgQumQpuYUiV2keDlkCK2pvDgd
fyvJN95Mf0HpmnZwWnTt5FHS2u2vVJfcD+MQopOT3p3/DQthoAmoa/zQdkCf4b5UfTvGCGOTaPJt
9uy181veeGt8uwubYdLtpo5PiwRyBx8+WF4jZJXZrpbo6ZdTsca7uTTF6e+f7C1Eh1TPW+G+lN6c
XYipaPfgo2B7Uas1XPaCSZgAO1EFGeBeXfYBMHnz3W9LcCGj/WE6nt+LpV9g2LQaChDyVYl3PJ3Y
zrZ/+yTM4pDA6Z2fYGmzDZNW2u9AYNa6L+3gvfaDncY+AaS/7P1qV7arrS1L0xjPb64l9xrP5/80
iXwRUuWXQ+v+ZP5UXpKh5CvWt7QZhn0XHq1Y14Qsj2xGOvYqCiIK8MysticsXHYmEG5iMlANSDmP
jR08NQQ6Q0yEYVzkcILWqJ8RUIexxXn1fn53Fn6QSX0LmPTUhmnLP8KibnbE89tdmefVytW9sCkm
Mk755UQDIfyjjxcSWOMS9hs8ITJywsm9RMs0WUF0LcRYJuptJlxlKN5VL3WhL4OyeU/5iPCn0Icx
oTQGHdu2OvBfzLeNTUdPV271MrQaKG8H7bPd3K4Jmiz9jtMufXInWejSnPKRfzR1XXC0gEG9qPZI
FgdNHt45PLD2XZ8m+/N7v2D6JtltIaw2RMUM/hGkPZduyoZ9OhfdofayNeTl0hSG8Rfj0M0u3vUv
APPp/NAJUl4Euc4hYu+6wVrUszSLYfsqc/KkUHlwdEEYiBAbTBXQOUf1lpdrjn7JTgzDb4hFiNMI
72UqGAQbLKiOk2KV12hhdBMPxxC7uh5P/BcC1Mfw5tnuSK6IBXmOTSogHtDq/z1ZtscymQXQ24zS
QWZ+ZNfu/5N86DSey3blObiABscW/ncasNsQ8DoU8qUtnZ/+yPpDPifh9z5xijhIgexSjnftlXiR
Ol41fK+onA5JVvx7/kAvLePJDX0yHzzS0SehevEyySqDXktzRULIZW0b/HT4Pg0uCjUlmQ7oUaT1
j6YF/dAY6jW5joUTbDLXNpZucgKe8CNAXiJyR5HsT+jBEh2hK8j1pbUx7vkhQ7Go9jh9adAhAU5m
7V2FAu342xbHsPOurbRfcilfErtvrwtraL5vbmFwTfBbKcZGStTaXgBMnQBBHGcV8VSkfrTt6w3j
ZozJicx2/pE4EglhCjIo8FsGfFoxi4XdNRFwquGeQPIrePHL5BIZ+wKa6u3RgarFygQLm2uy0eqa
V0DLZ+KFDQ6KjZZn0SxSEGm+2LRAJvxNWJOeVA7/hKqNJw4uENT5RWDZ/vxz2wSG5RJP4tkXFjk6
3Rp9mTlB/x0hb79y9heuVRP0NgRFAfKMoPjwoD2agDLOO1EYBNUYdSNsLYbcYX03unT1QH0ZxTmB
2SUC3fAZHMeu9Q4JaPIHKog+mMeQVBlKZ3OBLpEx7nw8/TesHqYz7r9UN20mRGp/gDr3SlnqjQSr
4fuXRwtjG7ZRCVnSoqq9D9qrO1XD4/VTv0n5CmQzpxLRJ59qMzBFAB86fdgeJNfp6avpXKzdRguf
bsa2HEg6C3R03keWiSbqGGpLDISKm9bcDG1lrqdpnPDps63AiFxlULvdCya7TaAPrI1hEgOlVuDK
2f5gk+Md5xOIAX1ca22ZS2tj3GY+sT1goi3xm2VhDRkY4sWBM/yzbW1Ok37aVpGHOp381v6QXdW/
ldSp77qMshUw49dBBlbGuMr0mPmzzpLid8j6W6go39K8GXedBt6jtASPxjq5Jbq9HRqgW3VGXptx
jZRjadmMe45O0rfVxNBe0wERIXJUrDgEHLbcQ/hhhh3jbS/TdBz9d0jz+LHdoA6alOlK8XDp0w1D
dvk8Q92v9t+hCDYCuwoOe7vlr5t23AxgXcL9Zmir9PdU0L6AqnTp/kSP9CZCJCcwo9c+hJ5kMrfh
rxN/VDRqIA3LjH9s+3YjZvUyGspiovQ9s9sBongQXhKNXoPWf1ntxqcbZjznMwvnYHbfuxnKX5IF
v+ipR2/yxIs7iPxybikw5DMEH5R2V57dC1ttCjHUlU+6kbr6o/YJnpECrULHtm3WcgYLt5sZrNaB
8irftuiv0QcrEZdx07ZHqdRtDgqpsq+vRCZWvOyXNzdWzzD1BvJfJAdj7UdVZK8nWp9SAohU+49h
MYI5bBN2A9MYZh20XjorwB0+wqYIr1oogl+kMx3TyBpXeXe/DAIxh2HcFrGRKAyUBmObjNrBjVLx
6k5bymQY3DBuOmQcvaC13jv1FU97iPxtgiwDQGRc0RZUF8kUaowM2Ht76PMfm6zODFnd0nOclGHc
FojJqCr7N1VSshIQnYzrL4gvPtow6Um54TCCv3xv0ctJ7fXIo7b9UaltHsNs0hgEKLpcp9H7Ia2P
eq7f0yZYyWT9cWlffbpxMQvmgPjNt/U+iOSN2odRv+v2QNvGVZTtkMDe39Fdtnv68CMnVju10/s0
biMV/diUs8PaGZd3O01z6CqsXVFdg1sL6LwfQE3wYS0fvGAHjmHSbcZmN0yweG1V3ZcQI7Xs6acr
15A+S1tvmHJZps2Yz63ehwMaa8skO+IeugM52W6WYlg5XwsO1uzWyDqBS9/GJmlbllFeuXXU8jVp
kaXBDVtudBNy9EdiY1MnQgfbqXv84rzRLaz9X40algTHgxxOPqgedgFjJVTiBvdS0X6NX2Rh/c1O
jaxNij7rsTQ5+ZDZXVXfkrCGFvS2q83s1QhDwHx53cE89IRESap/uVOa7LYtz+k3fYpbJUhpu07g
7Dga9SI+Rh7mIE24Pz/8wsbahmm7EM8caIrhreapGn/67vP5cb8mJ3ECU+vAzwcU5wKYlPohn+y9
cw3IbvnTF7G7K29BI/9+fp6l7zcs1xrl5HcEN1iQQzx2kIdwXFuapYNpWO3YFhWdJX6BFs+gOIqy
6r1dIzBY+mzj4vUrWvOAjHrv1834m3W9L2Mo06pmxRksfbthrx56xm2tKr2fkyES4W8CzCfKsdGW
RaemoAEhlPQlwaGRwRFKAFFhP54feOEZRU01g7YV/VwzjJwjmn4ntw867i++F4dqNwQrS/P10lOz
9aKzc6cMIBm7l6iYpSFy8+E2W6VmywX00Bt7mCSMSR8adeSqjqYm2/jdhqVSEnZhFZwGB6jFeqXb
Agdq6he0igADlMJ7ZcFlNj2G1opX/BqW41BTrKBLRlRykDrbewHwJIN4LBz9NHZgdXLdD6cYDvPg
fXe6Oe6staTp146emu0W0vdS8OHit/j5z9Fp4rTY55xG21Qz8ZMMs53xjvRSVcLbZPteXLf5Svrg
6ycFDQ1zrcYMLO8WziSd+C8lyKOa5L60pju/SI4Dc1ew/wtH32yeANc4Ib7Gjrj9DddXJV/JZS4s
u9k2MYVNVYGjU+9tP9i7dRAPwdCiT1F+P8Hitjkds0sidBj6dFs8J/IpfE6tpsSZauSKcS0dVmZe
s26fII8Cx0O7JIKkzQHML5FjichDI4bls6s+KPetDuImW+soXNh0s0fC8iSn7ogfhHbFnYBYGzpz
QF0UJfReBd/OO9Sv7wHKTifhU/TgQC2rHzUMQit1qgwfCWVRysXKy2DpQHn/HT5kTp0LJHf3wL1G
wMxca9tbcR9LX27cvo2avIYA4bpn/Y2vvtH2WCc/zi/K0nE1rJi2IMMoOwztcXc/9208kjZGN+Eu
c9eIoJYWxjDobGTQvXBwnJjE3ftbFU/nP31hXLMXwpZCklHhEkgDEBt7yfegLFYWfGlo9t+91KxV
DvHgHIIyibU1xui1WLGupaHNp68PrhbUjYEbKF+d9lGTFbe5NK5htKnsIHx6On42afYN0Tur2FYF
oCZ9/iASsE0m2EA0RV+EY7GDcsb+/B4uHD+TOV/7E3gtFBYaBeGDXyPR0L35dhZP3VrtZcF2TI5g
aLoLQHJyzOD9qslrUb7Wm5RWHGp2MbRjLp2qOS25lUBosdnpdA3iuhT8mUzAUhXCTyw4xAHA/Fr+
mB15qCWNJYFfuS2t8qpj9W5urlVY787vxdIJMuxUpw5DIRHbTKwSJUrAM/o1sfWFoU1e4MQBJmdk
MNWuPPL2WxusHJ+lcQ07Vf6cDWzGuKHlRUEBQTexKWFOzQ6GsiKDnl34RVC9l/rG2xh2mIz4ZK4D
MZb44qK6c4cdpyuvhaWVOB3/T5dbAVJYhmeU2jf2JR9x2A/nD8XC2xXNZf8dWOF8uXmKgaFgeTdc
8NtfzjcSX1kP6W4tmllwAn81KQzMnn2GSJLqVw2Jp8JroiC41gFZSassLY5xf3o5EJrgx1fAWrtA
l4ZxkK2VhP6koP/OB1KzQaEM06SDbC3WJ6YXVQxYy6G6zQ5QE3qa7m+8Cy+Os+j7pWdF/uN1+vP8
riz9IMNUSTuMQRBgxcruGKgbzTalqfGM+u9mQ+taNCHk4fakcY9wBVcJ2+gCzMaEUyoZkNJE7b0y
2OlA7QK69rpaOD9mA0ILU4UuLlSrWdPdMgEW0zzZ21yD+W6V/2XhGjF7DrymImgnP21z2MUNS2/D
Oozdei2pu7ChJuuvaotM0gLX6kQg4lDaXbFXabVGy740+unvn5wDLRNUUDwsUBXepVYazeT7pnNo
NhwI1bSdcmdsaigB2LiEntbKC2fhQUAMkx1mzkA5gZF13151cw8O/PJZ4yWILN0HmZs1aOKfmsAX
9mv2HIRl7RVlibWh3+pDcZW+BndjdGE9e1fVIb9ij9X1JXnatlqG1Y5F4NWtxFSN2Nf83l1zbwtn
02w5kFkomdWmSC8KL8pJEoMCvrc38UM51Ow34MQL8oJh9Jk88uKj4Y+2+Of8gix9uBELz9CdsJ0S
Q49hGTXNm+9l6ClZubmWBj95i0+H3kInTC1D+DLLl/tRtRf5NMQs2/jcM2l7e8crRNPiXqwHdhd4
Yu+NwcqXL5jrXx0FSugaYC61d7WIgAiIQCuyYlZ/yndfHHeTlJfkmpMUTWL79h8VJ6/FZX9pxcE+
jOe7B3Ejbkj8LTj+K97Pb/CfKuRX0xlmrEEoIu3Ta8e+Vb+SB1dF9MGuI3WQkXr/ndzJ2/rWOua3
wS55W2vgWrgOTLTVkFoCQTl8aQjfEeWFHUYlqe/peHoEDGKNhvEUY3710wxrrsNE9boEw27JntPm
RrBwVzXfEueZqwvSrGXxlvyTCcGywsoOoPam9ilXMSHzEWTjF+48RGwYdiFz72sYfBOO37xM30iW
XLsJi2dZxVK6e1pAL2pa4+ZYWFgTr1U5YBSyEnyKOzzn6a7LHlL7oeGb8C/UBGwlWuQIDRq1F7bY
h1QdJl9dnj+GSx9++vsnV9DnJR+GVCFA4GW4ayxvJwrxTdVXmtabFN8d6p3c0Kc5hi7oIfMH5w7s
+Q3NQA9eJeIagmTb8pWecYeTtA2sUsFXMhbb1gVJt+UrTbAW6aAZYglYy5jtXH5ZpW852w9rzWoL
Ttgk2fW4jcJR2at94idx2tb3qnIPWpYrgf2CDZqArIpXHUua0wUyxo6D6sUNmWREu2triqhaCYoX
QhHPMPRxdoUz56eVz/sHt+6f5sYHfb13O4jqsmrW+E8WlsqEaNUlGgZrFEz32XQtghs+H3i+YlpL
Q5+W79PZLKa0G3Sh4fQZKSOBAtghmJoSvMRFeThvYgt3ltlYgCBwskewROyVfg28W73Wirj06Ybp
1rksve4U22j/cQp/qOa2WeOZWxr69PdPq+KV4GWDzL3ad92N5R3L5KHcmBkyEVhDRUCj4eCr0ZIZ
Wjfdtuo6NeFWXOe89E+r7Ho+WNg/Arote2gCrEpWkcaaMTDh1o60PZ4gG6MZE1clEoi9jhDm2vvT
vvTu7XJbvt2EVKm0zh3QOiMAS8XBYc7VzNYEdhcs3sRUwcsmPhTEkKRxv+Xz0QovLfYSqGcQfq5k
gRfOnomu6qtAlxZUPPYQNP7H5/NdVyW/h0Jv204TXwWqu5M14ge4SRJnNIlV265EkEtrYxgkCJMS
QM5rPMwqESeW9CPo6EZ8HO5U3uwmn66VoU4DfhFf/dUUkKEVWIYFJsrdAy+nC0qfHT7Hw1rNacFl
mUCqygdbBac4mDTrfgBGKKV+Ou8Ml3bXKAUltiMCC1LZe6cK/u1FkcY2L8Sddoby+fwMS4tjxNUU
MrYJmB2gHNlTe2+JcrgEaVa7g75Hus+0oIfz8yytkVEeQg9aJ5sCgbPjxmFxFQ778+MuXNwm4a1y
gJRHVyNCSXFRIknDUxBHqIvKbSJPpw9jvvIAWTitJqCqL+qQ8wzrBObVO2Ilt2lQx8BLPlRZccnF
uDLNwjKZoCrfC0XbOAPyIE34CuS5iCbGNomoOmBU++89VTUuCzoCYx6dLM7IEPXzxfldWDintmHL
ieY6DTQd0cMaeTm46Ub0Ba4Bq5fW5DTpp+u1zqDh4Gp8dpXpqAqKCMmc85+9NPLp759Ghn6kUq5/
8m7yuhsuW73ilL+GglOT1rYSbj2WNT+N20Eg6iZDKi4HyHgYml3pfi+db6VeE4hYMGCT5NZpew98
M/gNJFAxKl6RKJ5Ccu2vwW/+uMkv3KdtWG7Zoi0960/L/+O9i9nD4/RwEdze2Lsp+m4BDb5yHSwd
ISM41r60tYcd3gfdldv9UG4WUfnPln0mJrSqLgl4DzjGLuxjqq+ytZf71+eHmMAqtFZ6pJwxbtd+
hDbYGtq1Lt6lkQ1TDUHIinSZwBsWmkO44yP0O6944i8PDKSUjTvFL3v0KVRh8eCKzHlq2gIyUXXx
5OuuelbB+Hx+yb/GfmAa42JpmV8GucOtD6jyOXu7c5Ndq/vviA7bKPPkFNts6FASRxElDOUOxD+b
WtExs3Fg1TQWIHvBD6wkut3/aF6Lk9BBHaRrSeWlNTQOq8hYX1giyN5TQh+dvmRxrSuUCvIqPPCa
sRWbWJjGrKKEXS59MCBZHwgCQNTouvHknDrnOMUTFSSRK+5qaRrjVUf10I5Qo9XX7TjkMWi+boLC
x0Nbp3uI86xM8uUF6jtmbaVkFAx9TpZ8zGFyGVpWE/XKi8u2vwtDUC4V4Zpy15eOBBOdfuUnp67a
EbINtoa0NZSr2R7EW3Vxzxquim91I3myUYLerLR0fZYqAQm062JmOq6TVO8G2/553ny+tH/8CONm
0k7XjsTixfsMDVPAe8dc3JFqWJNkWRre9AG19kWQuPx5yrKpvmKhcp39UENYY9Pnm4UE0lPG3HL2
3hw8R+5r2g/ipvcGsfZ8XTixZikhncocTfqJeCsqcKZYaQbtjAo0liHaYht4t5Uzu3CUTPoitLhT
qI305L7QGY85tiSq+rS5KJm9Ejgt/RDjsCJo8u00lPItaEuK1MScxh0F8UteO69FDfjEtv04/cBP
NgH8ZkrbPoNmQ03DApwQXY9CmJ2Ry/PjLy2UcVzR6JEptNHLtzShj32f+Icxp4d6WJVlWZrAOLDD
5Mi+ckr/3p/oo7JBa9iAUHrvBPWwkpz78iHhO2YndxaGU9qyTr7JLFePuV386znlNMZDCqWRtJ38
fRdATDGthF5Jpi14RLO8IDSzSyhzi3fW0scutX9P3qziomC33IXWwgDFhY3n2LyuxIy+/rx37xUD
iazKQCyFEiKNvVo/nz8AC7/FLC5A6mfIq4aIdxmSObIleD90wwu0QQLN1I04yJ4GG8L5yRa8l1k+
cDWXXHkBuQLrodvGKZjZrXj2N2q0+I5ZQVA6TNsBDG/vTigfNQ3YDlQ2awwgS19vmLzrWA6UXmX6
nmkIuek59+4tiCKuZOGXRjcs3S+laO1U2/euX3fjqXE5657zPpHjNlM3ywepmHiTBYP1RkrXxZ0B
ehTAvQrc5uNKzmnB1s1CgpsMlaRgnLmv7NDROxvb4R1olSIVD/Hobi0hvLRSRoA6gGxEZtAVvU9B
AiKuBu20Dqwd2Y/jtmNqxKFUe1Ogx2G6PxEquHnBD3nQqsP5wZcWyTBp9MDbo9sL9/9XE7rULnk/
yD6SzoQ34KY5zEJC1+cZr+vJv7cTBkLTMnlpbOcnujjzldtvYQvMbu+U5NbQtoV9T5F3ai+bsUYq
0BcZ5Nu2/YKTu/p07xUOKtQhGNXuC4XqNx2hNtqktkJZE7o/56f4uq7qO2bfN7cdUvtsxHEFCX96
3+lSqx9DQKR60MzT9RhNbTaKB9EBaHkrIBYhf6o6o4TFNK1qAYgqc4J/IGGGLJKNYBy04qNNMv5T
MHee7chh3eSuKWgtLbnhH7jGwzJD7v/et0u0mrrFcD3yVd7NpdFPf/+03mHbN+hQscWb4w83IgPn
H9RJ15QelwY3YgDh2rpMkL+9t13H2ykB6lagWG0oCJzfyaXxDYdg89ElunD8+6FWdyfl01sCvast
RQacEsMZWMAhV9PUireMcxHXU217oE/u7a0n3fAHSliey6Edcp9OOnRvfD645aFx25DLqLa6YU3s
6MvUlu+YFQ2eBlAf0sK96jIIYFIbOLmA3BQZKDlEJa8rTW4C/KHt1p4qC47OLHCwOfTSbprUfdKO
eP8G9gWasq2jAzjziitd2HezxlEpNpKittW9D82lA52Js9OMPp0/VEufb9z2Tc/RP6IaRN7Q/1V2
lOae0w1Qp+zAV+/ZVbMmQUJOO/1Xng47Y1i2zG34lmmaPgrNCijuOR4HWUAE4us8D6/BfcGLRwhY
Jk69A+9BONxPVQW4Y1zNDXUeqgT3odqByyh3QVUxd8nTkHX2GN4GaTWgSdyvfV5foGE5cL6NuWf5
31vcQS5U4EjShBGHwicrozSl1f0ECYnZ2oFwtAtUVJNMllM0FCx/hwIheUv7Vt8L2rr8UGVY8gjk
yxN/DMYkEK8adZRhhniy1806kkNYhRfEG6fg+9jYaXdbz9Kz85iEuai/WawXzh2HLEp5AKue2/xm
oTPkb8xzhdwnCSHdv+DkCss9tfKZhy8psXTPDniloKvtIgQ0noZHGzBh9G6d3+8l+zgdsk8esHIR
h9ZpNn+UaiziLAifRDN+b3vbuQArEhTUZP5vypM+on1jrxzghaeL2WjfZYxSj5EZGQ/X9o+Fy0DT
4dcjfW10P5NxRwJahe2eUceWyL3Qxtud/7VLpmO4TNXVIqVNSq/4JOdbpUawyyqyVttZsh3DZ3KX
ZsoW+F1VSdhRjNl85/edd9TESteqkF/D0mE2huOc6m4KwGrjXtlgV3Yr0HxSxQ64xb75UFfvRojK
U3ZZeOPzRJ3Yasljma6yZrp/0KFfWK1ZV6qCuSpTAGdeuQ3lsqtsQj72KdBJZpV7BkEFctF0XVkd
qFC0uU5YCeqykhSQzQM7TjI9ENn47U1YtITG1pigz84F1eKE+p2AnIvSnkif3S6Yp6u0TcP2gQ4y
4NfCDvGzn1Uu+JRfTG1Fi13Vd2x+5pPI9YXoK9QxfQlx4I8w1a68arMOqX6qgc/g4IsOA+tgDwHk
PCIkX3DcEuXlLC4GF98xa0mUt8+LdBS/7UG2OQdPCdfhpauDUH5LCmb3j6ovZnVb0BHPiKbVanqH
MJSt7ubemptnVgzt/E/jzs50y8qulr86MGdafpz2TBESlW0mOwaAai2t+6llrvU9AwW7/+g1NAVK
qM8L71vlKOHHrezd72K0VB7PU48aKrWF6zyBhofzH5lVdM5NqMosfK6V1ZZI4rUdZPwg7JVcEDrN
oApyaN+zI8X/zYU3Zh7d1Syc2B7I0KEFgsoiafw/zq6tN24c6f4iARR1o17VN9vtpHOx4yQvRJJJ
KOpOSZRE/frvKIsP8HKs1qL3YRbjAcQmWVUkq06dE+PK0+4qXejsPXQAfZJo5Lqnfdm5zr3oHJP/
Dhs6N0lY805faNvE3mNNycCOtKg9daqkH4jHgXVp0EAei/ru3UTr2AHw0Au6n9UE9ao8mZAe6g4D
Yhu7z1SWm3diiIbqEfxh4JMMvbHnJ93Vef0HDSIDk2jaha7fqXCRD28rsCo8aoewOhEdbtxkB4UQ
ijSsH5bVokhqSPCR9OPcqIQXMmNHr9B5lPQl4353aCDBUc/JWEVD/hT5gRd8RAGtFGxXDZmBzEsa
RMiT+ZlkWMdwlrz6pYYSrxIORW6ZRH0cR79NMFHxcQyywHswIs5+wo40P/VaRFDr5jKc+yOsc/C6
b6DXq/yXLC2z+SRd9I7sDO96sCs1ddyggiZq6j/1dezyvWcKVexJoXh+GDSEFk5s7Nz6XhKkmpGB
iFXTIS/Rt48zdSYXjfBF0ef5rnJTRz20hvLLpKsOPFypGNRDFrZoN+farTmUd3Lz2QvMwL56goT9
PpwEc45pUPHwDklN+FxZO3P9IqKQqn0FwW6xZyIHVXTl9b13N3ZV0R1DrwYRSlLjtXAQHe+Co/Ic
Ee7yMGqy+7EAAu0h7r1+3ncZtMvOjfSb9hQCtksPgWuYOhetbJ5CEcsCzzyR/+pwWI8fkThMZZnM
oVoMqoeYzMMk8kg/RKwcyZQEZGG70nSOq1NUNmHzro5VKUbA7CH0LfeQgA/UGZ6mxh2srqGfuPHq
8WOE0hEQr34Va+QpJKiv9S5NffLMANXHX7SjBz4lIPeNHSxJQ/nRrZzwR8Gh5fkuCihvnvOgCeJ9
pnSs39dl0RefHQqC4FPpy6y8FM1Q0/e418/xZ0WmKjtlSKq337vaNPkAOa20HP9Alq5In8oaipEP
ZIzcAKyOrAiAjBXCOQgsMN2nReplp6I2ItxDqqJGXcbzg+AAlwrlAwFHg7Pr0A/BTsIfBej1XKim
3AdzsZRMQR7Y/gEpdu88TGSOKgClpROlUBFvxvRh5sRzPujIz/q7qs6qRh6RC07bb6HT9fmTwwYJ
jFNLGYTZveHrXLYRl1D70B3fD6bS3R5HTjp9xdegFZj46IjN2XGATjmWPuZzsZWCXTmKbeTAGPHJ
oyJtL+U8otYGKEpe79ADn/+56ai3wQMqDJyq7InzhA6xtj+XhQvbpZOK+G2ZKxtDINwQ/F8Tcy9B
FxpUh8oqow9Ol/Et6pG/96G3zlrrhpyrsYhwkwCYtsrahBpEbSHFiySwmrh+7HR65/voTkdY1ZBu
if6Rnr5Ls/rsBOy27Nm/CFx4ThQO+uniu0hI/GUyNNDm3vV6ujGpYoMPlKayAyvsfNFSxM+I66zY
4/QBL/N1Q1heLm+tonXnw6EfF63Ohks4ITGq87TbdwUb9yWBKMyUD5+vD7NykbZhByRw3MxHU/0Z
StZ94sfTMyvqD6pL/1nuY8IXyHDq9xW9jbbNd/8lryt0HGbIbF7Aj88OYYSYQfvRHLLS9BvX5beX
jtg4BEnnigJ5OVzA0Eh2UQkxvL7Qx8wDAJ84W9n+t3PxxEYllMqNBUnr6QniykOeaF6ECZsIO415
Kz6KIvpniqIP13fp7ahDbN4Xn5XplKpcX9jQ1wpcSoFPF+dlxNvq93vbEIjN/wLpbFARjy15IERe
wH23Y7V/9nMRJzqtH0jF4TxFnrS4qV+f09vPDoh1Wk+4fo6HTpPholqeHWowWCScZ3mSTfFGMmgF
HEFsehg0GZa8AfnFOSzx4NBZww9GqIewKNVRpMEjDdCsrSAoBfZL9gFUiFsd+GuLaeXQcg+N2UUc
Du9xfYvLo+dgt0CO4VSNf9fVoJO8ILxPM96Qwo/vJ079Iml8QBBvUoD2iU0mMwZF7fC8Lc6UuGN+
4h641u+9NCq2yiura2u9GktcP6s8mtwHUFgdjBzf64h90IAdjix4/Pue0yD9mtxyF9Fsq8C6tq7W
KxJZw2F2alKcBYy07NpsVwec7GgMuwnL4Mmf2bssxnBxlf5z3UxX3NzmnZFNDOU6s6xk5OINN7h4
E5c4UYIkzAL3u1fPwLg6g1BbjSkrvm4T0tSCO64SwEejBYDInUhJX+/dSgJAdH1GawNY2XqIXgwF
MhT6SSOL7ICgtQmRdnKpc+P3l7D8KjeT01ogN21mODZ+M2+Zu8cLbgsFvGICNvOMCkHznfPQXICs
AGQxURTZ9TtIX4ZxmpBi8Kd7zqFLHSRkHNvgq6yaAnSVmYYI5E23C5Bq//cEWVaYYMyj4TJ2MzkY
vwn2bNFYdWO61QG8Ehxt7d6ReDMBseOIPHPRFniOZ4CNIHkQQBvlnyiOeLNx31wzb+uaAXpM19du
qS98YuyZOH3xyErOEiARQdubTcXZjYZh4+65NpgVM+g8oLGgdMuzbuJip+fxvcS1D6Kx2Q6kUR+G
ekt2d235rDghoLJdkQZnC8sa4NPCeIfmPzT7A2iyYQNr8c9ms8lzL3KbXpIHf3kpCzZ8NYh1YUgu
yC/ciSG9U2Mr93Mev3N5dUtTmU9sqV+fl8hcgZ7+wgHQMLt8dnJvl4JgdN4Y4O0cJ7F1fctOO2kN
Xedzt1Q0iI8XKXbI4D2FOhMKZil02SE0crwpEv1L47eZB+IPSp5RLQvFLq9zOe2DoY2+Xf/+ykXQ
JsIZVZgNkZL9pYa+Ht7oseYRownVARILI6WQRD9WbBbVZpVyMbB/39qJzY+Td8wZINuRnxcltjsO
DlMdRx9EUJ/ANQ+I6QLIw/WwTRwxPbfTVvVmJaTbpDkhcZo0jjSqN76YqUSrUa6g3DO3eDj/vr6W
a0PYgQLCXIxAavEcqr47iSjNj1NG+Om2r1uRwY96jvxABcMu5nknwDiLfF95k3AB3MYKB7JBhltN
AtxkxKRPOfSMvkUpnjs3/XabLAcYX6AO+gFfZ4okxIvaw5y27UalY2Xdbe1fUZUwYSGKcxk3YZRQ
x6HNGQksIm5beps5Z4SiVOO3c3aWGkndhBEFw80DI/fXl2clFtsMOtBbjvLQ7YaLRo/Fk0ghI3E2
8MyD0/nxVt/LyskSLoO/unPoWRSymPz0eVEKz5V/Ji5ugSaaL4vw7CxvhBURm14HhLbgvusGBEhO
nHMeQFxxNAXZWKu1aVjvBlILqEs3c/q8SLmLyD+rJogSEotLCg2ovoYC+m2bYnnzCNHwsI1jFAih
M3ugwTjv6qkFn36MdvHbhrBcOtTosMlAbHahXfMoQ/WzK6oPMIVwd/37a45hO/UIYHMe5MPFp2Ok
EmImIu49ioT3xgRWTg8bFk4c6Quhab/I8TrHPOZf+NSb42iQiqy257HiHzbRjpwHKNsrqS+SSpWY
uftJkcP+EKee9+n6Sq2NsFjbK+dYqiKo8fnZ2W/lGDxkphA/g3ry5m/N7HjZ/fVR1m5ENiK89szY
DLSF8SJvvaOp4knnFOhaFs6X0emWlpnZeTfS6J9KxO/irPt5feAVQ7AR4irN8BbtGnlWY6MU9EMC
1MEjFHa2Hkwrl6JgGfjV+jGOygnRXDyXProPcmf4OuKmOgbzH+XS32pMy2RJX942GysEcOHIHvpK
1VMe+GeGvTpE8UA2THrNEiy314QLmZkRSUVornWo7SWUZJ8qjs257ddbTl9z1NXc0hfPWpfqIS9G
qFQ6EKi8/vW1n2+5vG5FE7udGi5djNNbcTy3TNFnJ1SagtuW34bU+7jyTiW29rnTEXSZpSDBezNM
7Pn6DFZs1UbUh0MXuehb7S+sZs0LEWSGfG6b6S36kbXvW64OIFymoXgjnmVYTGcjoQQsKhZvPHpW
IqItAOx33jBURaaBVFQd/UKncaoeXcr4Cx2HlB3xnyAHfH2l1sZabOCV04kY0tWZZ+ZnhoTPnkJD
NaEuBCKBuGL73gNfx/Vx1lbMcm7t9NDo8v0Rtzfyp87RB+YBrbJxRq0YrM3ewwB5KMOSjZcJLXd3
zjBA3giPqZfYx7F+/fevDUH/e53GFDFicuT8rMLZINHt0zOOqc+uubEpgNgA+q6IUwIpkemJ6RGQ
0Tynrrkr/Sb61nOa0o3cwApChNjCaAJ1VdI12jwbUP+JnQYgzYBhsNM8yQ1t6LFEQTQ/NQ66YE9+
W87koZ6KXOx9p6nHO8AgUE4PuAjTw/WVXbEMG2zPXD91UdbXF1zCxA5MNNXJQRfJxr6tHCo2up7H
KR7VKFA/Ua9WRyaCh5wgBT7y+c/Y8BA4kacUOocbo61YiQ217yBgBylGB3Mxc3SnehJMqFj07LmZ
NAAs1xdsbUqLK79yWa6nwQs8TEkqpHfyovkg5ce/N9guz6qdyVHvQxNRtL8+3Nqclr+/Hq5tKg6U
RXvhzlQdpAEMNtdOd++Nsz5dH2IlCNkofF56deiIXpzzCMrBuZt+Jy1GQIHGTbKm2KJOWLM068wP
PUdP/oTyDi0DknQdkAfNcrhdn8Ta160I0eV6RiU+BTmk6oJdneXFh4A7/Pv1r68tkXXim6hSg2K4
vnZap6fOkXFCU97vaneiH1OOktH1cdZmYZ39BjIuzljWwyUfUFWuVUn2g7e5AyuzsDH4BCkC7TLi
PJCwEgtw8RNTVXoSxqmT/6H4ueIhNhJfOdzUTA3TwzigLg26xKMfszuGYLpbgjaAlD+d3Py4vmIr
/mFT/IQV1WkcGJzWXVXt8FwiB79cUk/NvNWcufJetUH5tZPSwXNTfRnjLNoTn/8DmYfiMBXS2yEH
lScx2RTOXNsiy92NgU6mXyCPkPtybME4P7pFmtBy8FuAh9AJ0CBhSaEo/+H68q0YnM0JZLR2whqZ
iwvaE72TbnTx0oOwdyOyrH3dcnkpMmfoFUO2eEkfdxl6xepm/nP9p68tle3xc+sCp86RcomrdsfL
PkjUgHiyXPYjwNQP14dZMzDL9fncx+VsWhdYmMG5V2W4Z3Wl9uOi9nN9hLWJWE4PhmuHFoa7wHHM
fG9yMu/+viRBTR2c40ltlUvXLh823t4oIGujvjIPJgy+SywWWsA7fRznJwnICm/JSZGe3tHKQ5ra
8R8dILPQt3PjJdRG36u8KvLKUIIqTPGprKU6tsItNrZppWJmA+9Ro2ohmugCmqrqU1gwth+j+iQ7
L0pMLEpIiPNvyF8et1/ka6mAv008r45maCdxDMmwnMI9iRiKor57kX13n8fBY9ih3sMG7+zr4SPA
W9ltxmIj8zV6O4cGgJYHk6E6Ww5IH6PnwDn3UakBz5PhRqJjxextHiITjT64Dwi56DqKEn8e93RZ
S3SV7m+yehtonodTOLo1BuC00khiIjmXZzE7RqL6NfOyO14fZiV4//WFV5vEYhw5Qsz/H4L68DGX
vv9ECtzVIie9cybP2SjErEQ7W98tH2hFvVaTC5LL3mMYmvRT0+Gqc30ifynE3qi6/DXDVzMZBesb
j7fREwC57gy9pT4fmn0GoEUi3aJS35XG+X6n60bUX3Xb++oTD6A7CxSp0QUp7j3SxyE7oJnMcz6z
aCL+exYaWo6JAMsF+TPgEVehzTZjYdvu4o6KgSZtKuuUAEHnlfSmm6AX29AltA+TIm0IfzAaUsgS
jQV5Ms5DtoGIedN08fnlXvJqoYyYAkHQqXehnmw+jU3zoQTdwTFPTXF3fS/e3GmMsBjbqxGkl/s4
LyUacZxh+qnS2KFJWiLhcf3zaxNYDopXn+czYNZ14TUXw3JxJi1e6lI18jGa0at+fYg3Z+ATu1UA
2E4vK0KFbkkIFYgkB05bohw+VhvheO371h4QDnDaVDX0UjZBa47+OHTiCYR+tdioGL25RpiAtQW6
8tLM5Rx9Km7xSSwtmGM2fJxAfru/vkJrA1ibIJqQzF7W8gfgPMgRwHO6K0Mtkoj1N+YRbWk/ZBoY
ktVkvnQ9RYcGG51vVcDSrfLH2h4sf39lRip2uNRuFVxGUDoBYUnYH3dbLnjlwLWhoSwDIoSGeXDp
8uC8wKJwontJ2QI+Dmi8A3KLJw9BpddAxty2I9aFL5/i6T89lWUA2AbYhj9rEqUfYqcNN4zq79H9
Roy1gaKcOQrtBoBd1bgZl6cwo3OBXDigyntGeZq/J00mHxog981uJHPF7jIA2533gESG3/1eOM1T
7Zgy/6r4qPSXroqr8atE+Um988pxhnzJbUthXRnNzAc5QrjgvUdAMfEytyYES0LtoFnhVzPTnjW3
DIRIt3jHKxsKx2hufdqo/1wDlK7PHYv8u/8hEr3pZxjBslIGmd2mrakCnYh55shNHnNpvFMDkMnT
DYuFEexXCBsah0KU9hJy2M3SjZVLUCKjO/AmliiMYFsm7X0Qp5H6gmQxPZQ9DNLHQ3uXCXqTQiqG
sJ4h9dyWfjFF7kVAtG9XG3y4lGGQgLPqc1qT/Pn6Wi2r/i8HwDCWYREoDQJE1LkXzo24Z5CbAWw0
l/3GVrz51PFiG2eITooQuGhDL37UsgOLMrPzhSbHiFVkX6H8u78+jTdvfRjHOn7k4EKCuvPwpPLm
HJ1r+LBGwQ6423L+MfSNuYfo2pZw+ooF27p3yh/KsfFi7H41F/fE1d49dCJEMoAoY8MNV7bFFr8D
DovonBftZUQfiYcOGSdCpSDquo1tX9bljW238YbGkbw1RQEGiGpC83Wuo2/oz/oe9kF4hHbglykb
w4fUQS/b9f1Zm8/y91dhxXAReNI1uOHMRj6C0glvmQjVlZfbPm95fGn02EaGN5c6lBc8e0tQo2wV
YtdM2PJ1mfcdNwNeeiIv8iPJSQY4yeB/wsOagdAz30wLrJmV5fHjlMXQTxPuRbGhqPfoMywikANK
lyUTX+g5rq/V2nwsj/djp8A5LunFEA24L9ioVNR2p64n/jEY5puU4LzYRhICvV1MgMK7FxDQ6z8g
M/bQQUkk2biRryyWjRnsggFJTA+UBSbDE0bHZfijj7DvTR52G8+KlZhiowZ9HZF6bBC7WIDbTYv0
olwcYnkRR8u/NTly89f3ZG021t2TRyOYwtDfAdvFq54taeAAGzPPXGys14oD2qBB36/ahqDI9ZcD
i6WaXzyDf1z/+Wsft7zbB8+knkpQRAnpteZA0lL8k8Uq3eKpXvu+5d5ovI4K1WKzwTQ3fCTgqPgG
zsGtTNLa4lsO7s/c6yqn9C6Sj+6JD670vmQ0i6O903hyON22RpZ3l2jKNQbsog8yJdnPvGgN2kiZ
ajcq/GvGank1GXvYTxrg/VXhHFeuCzIcU4voyMc5o3sPD467bHC69njTdGx4YFlVcxvitgMsckW+
cuiVh7uAZHSrRrWy5TZAEERzfqk8intJ2pfvydhO2TGtc38L17MSBW18IFVjSQragAl+KSOgOfqJ
sWl8Xl4wM3rFN8q/a6NYfl33fESvdOpBZWnBEORtNdEHHmTu71gYehfkWTE+3bYhi3W/OmFHwxb6
iD57ERUHwZ1TZzsepVtgoRUfsQGC1DFjJOsa0Vz63Y/OoeVvU/j6kBZ5e7g+gRUL/he1rAOG75h3
1UWhEbg5g0XA0wceocfnt0RbUYVOI5l6dD918+BtJSXXzMzyfeYNM2hXiXvJ66Y+lhAZ7JLAYezP
9TmtLZvl9LQNR6FGkLT9zXnmDM+pQcg7tFyr4/UR1iZg+T2velPnwpUvnKURANqoiHs7nWbOTbr1
XmzjBfVQ9bxkA07BHhyZY+6IO9o7Dfj2VbZxNq14iY0VHKsCncyFi9MPZQpIPaLHvDb3fsS/NeDQ
uy3+2hSyHUD+6UDG+cJQQUTnhOd4KOTVlWn313dixX5toCDVFFLwOXbi741kzDrvcblS+yWKrW6A
YhVI7rZaTlbsygYH1nXYFw5BM9JfNisDwqG/+W1d+LfUv7Hri7m9iibgnYD+Odr+L8xrh7+pF+OO
9NigGgbCu5uIqjGKda6XaT5nae7AtiJt7nkazjwpagFtw+tbsuIctnyf4iDWrfOFAyZO4/fS1Ppz
r0K2seFrX7ecu3ZcxludZy8GIlynXKJ96QgKCfBJ3PbrLddWdZoW4GBAbIJ8mX7WDYsAainCXuiv
N41gwwJpLIc6ws3hRSCh9KDKuWpwqyX1r+ufX/FrGxYIspgiomk8XzxvCg+zmn6MpJ9ACjEXpwCd
vxsPmpV9sIl2uwzVo7Yt3IsplQmPtR8O7bvJ6QC3uj6PtQGW+b1yhq5ys9J1mv4F1HHsHIa0/Zj5
twF+PGDk/vvr0m1n5JmD7qUry+mL7yObQKc62BV9s3ELWYkWtpKfVKUb+7h2XqRpeKI79mGcQUQc
ReFWd+faCJYj06HwBdWKPdRN1xyUqr6BH749eGzLUtcGsM5pUAkxlke8feGF4+55TXdiyqqlGHbb
8WDDAce05ZyxRr8gfV3IXS2HWIN3iMQfrtvQ2gQsZzZaRtngkfZFU5feIWnwyKq6eATb+O/rAzCY
yxsZHRvXN7JMjXToMACSRfd+TYP0/TgUQfpER2S592VgSPTMptypTmlLbkokUfzvv62XoT9Bef5E
jszjYN8c0UiAHF/uDx/rdDhGoGdJ5ir4dH2Oby4ixrIibli4ZZwHaCDpXNbs/NoVX/Ih8HZzQcTz
9SHe9HUMYe1TmIIZGpxA5Ej7yRzLVPJDlm2JC678fhuPIcgYcq9xzBnyt/0BVBFqH2fg24Kqe3a4
/vvXhljM41WsKqfcn0DiCJKDkuQ7EYM3OYyATJjGqLglHGITlgvQqyG0L0BapaP5LLyx/mi0qX8F
fbPVPbk2ASvYUh/NFZR18xlMUeyesUCe64F/a2G5G79/bYTl769+P2VCukpO7lGYNN8b4JV2xA3l
fQEuo1uiCZZosa5XQ/AUMqzjmM1nVULg6bFmLNQf+xrkTsfr27xipjaYgsx9U4KZyT2iSeTiOx44
02e/2zgv3jy38estn5aBcSkFK8vJ+AOg6YYsdBLAnYB2qT17Jd9qel+bhOXOZSFiUKMR98gjA6oI
KMcbdJub9vf1NVrbZ8uVEbxLVMli7DOAjwT+sB+w9Ttnk1105ffbNfXQKVMyu9hl33PGfQ5Iy2X2
xfTlpp9vczKhH9WPmwJmOmZ1d+RgJzsOYv4Rc3NTihahznJkiXdX6MS+e8QOm0RFhp0HlW/JOr15
IOHrliObZpGhECM/+537By+732Mx/9CZfs9FMyYdciy9BPX3bYtl+XQZoKjkp7M5N+4MLcx4nNPK
JH6kVYT+eB05W0+WFd+wOZjAUFrGZeUuRiW+87x0jmFRh4dCDJ8nPPc36tJra2fdpzrfpx4Yi/m5
9oevJP8lKtQa8ArYhzw8uh18Ee08W7CBZbv/dXPARlnurnrB29J0eMIoYJCpU31RXf95dL1zTMod
3gh3t+2R5e4GuHPdFCEXCXEqevazgB7i2RvvYwqSwetjrLmk5fOg20nRAF9Bqs8J77kX8vt0DOhG
jvXtj7s2jAmU73zhZ/XOxFD2rlR4CSdNwdIP13/7mwAL6towJlHMmtOgx/qosHnQOUEmHeTfSVlR
AHbCARWhAHIl8XB2yCZx1dv27NrIphBRspMDRx+K6t51rDQPMsgkIKLVqYJQ4AZS7u1Q7No0THXT
ZJEefHoECMlU+z6af2t/dhIS0SbaONbXdscKAaMULdI7kznzwO2eIfVm7t006LdIetY+v/z91ZFu
hrmbwElpzrUAf3DSRaWbHxzpoNXt+vavDWD5vOTLgV745qwDgPZ3mslR7VgZZb9u+77l5qGv0HM/
VN7ZFCOAwHVAj2gLqD9e//qaHVnODebMoKrT2jtD8UQcoYdQgMUSpVGQKLr7SLh/rg+zZkiWf9O2
A7LRLehRTEjb14COgmJL7YGKuanXkLr/QiwondNRNt6Za/0TFJnmMJBqC5y6ssc2TEFX5aja1HHP
JS/n96Mv8z8FSLTury/O2tet89yAAKQSkAQ586L+gnAb7CGXtVVAXFl5G5EAimafQR3CO9cZf1eG
6MNToaK7zFPexqG3NoLlwCjw1W6JTtLjMoJYfnkzBN8ndhsIAVtrubCIIsePqET8XvC6psR1X4Gn
8zb/tcmNcjHNkKaDSmxZNtmOSrSFeehSPdy2t5b3KnTU5ADW0nPYVe0ByUb51aWb+kVrlmN5LwVr
9STR2nTUeQxkBo3KiOxQkJm2+gJXzjZm+a3AkaxZ0cQw/OF96XkvBmVK4NfSO9237/we3Exl0QWJ
y7fIBVesycYflAqpCUDlYtD8hDTbl+jyvUdrUsiTIYu2Xkprg1ivbZ3JEJ0bGY5sXGXRBduP0Z0s
3Rp0P5sVnrUxbK8mnhd7LQtPqhZ6VzOYFEjT9cFbqHeuG9fbN0DXZizSs1+ZqXTpMcQ11kcFCU/K
EAdbHYE8wwWZ6d0AFv2t/MHaaMtEX52kI63AuzjjMhDi62DwfgGlPMhUc/8T5GXnncfZ1gNzxeps
3iJWhDMYzHR8FmDzP5MY/NKqg31DbOBTXgSfdN93P0ONTv5s8DcuiSsHoU1apOK+cduiipGA0eGH
cu7rfA/YsjnKaVT8CN47clu8jKyQkKnQaNiEe5QZ9eZEuCAmhuzprB6nWdRfrpvG2nSsyLAQYw8l
oEhHNVTTjwjHwHvUIbz2PILyVL4b/TLYuEGsxCCbziisWyanySNH5NbZo2j58OhHztfr01j5uA1X
ULKlIDVFqgGyEvEDrWtnx6Eus3H1XLFoG6yQawaJFgI7kxKcijtOC/kBsrodeJNoSj6VBLWcnXZo
vCWdsBIT/oVeAA6mHhV2RY/1N0NR60eOtz+jWF4/37Zgiz28clLq07bNUiRPQAaU97uy9tzPUx9H
W2y2axtiBQE+gL57qFV8ZkHafGFdlP3JNPVO13/92voso77+9VNODUfchMAAR/+ucMpfYdSDYbid
zP76EGsTsK7rumRgyAcVwlESkBiPHZpde7w+NiLy2tct3+a1g14sPc9H1UT63YA+KZUoj9/oa6Hl
1Xr0O+OmOO/hyoTsa2mo8zKDhLTbiE1rv98672sagnobTXln3uXOS5iDOT1pWaE3guzbuH3q2qiE
kMVNAC2HRaJGuxfK+59MpHHCo6XgXo57zuhn0/efQUsBjGZ9AjX7KWZuDEFtYRJnHo4orn5a/v8m
a7AhDCYKySRAcSWThewKXRGkho75JvPuynLa4AXmiEEXOPkhNF4W6EQHrgc6Z1tKpSvHpI1cYPHg
Ro2k0Tn0q/IYQg5uIcyH2hBoQ8qgP+i+fhzmp/+BUGflVLHxCz6HwjLEKuixA4HTj9BP/wHFTpCM
oHdBE2q51Xf2Nmk7zGRZz1dxIOTxmELNF0VbXDu5lh2aGiOSqKB9B9UgLwlj/7spgqcwBo16KIfs
NCBJCeG6R6iXbCnsrE3WihQlU2lXBIN37AwcQGXgw0Kpvf41T6o5QOYaeOLbjNAKGl1DOuhwq/mE
ZoEXHQz1rhJyS+tmzQTtkJFpyHAXXMnk79Wds97snRzSftd/+0rE/itM9WqnaoC6uqwxcKDQ091J
ztU3lUPVFvJyt0BaUJJZrP/VCAr6uK7MFlUrJtoTcdk3M+AakMUgc0jVTRytGMV6ETg49rUa5lYm
KErKBK39ST5VvzzmqY2VWjEnG+4Qol/Jn3Bq4uMsr/dl6w1owOLvxmDg0N3IN5ZrZUNsViQWNX7V
tMtyaZMjDezLu6klj1kEZurrW75iUTbwoWxIG4ftsuVL/Ab4Fnf/wWxV+da+vvz91XbX8YzSjO6X
7QYKc196aEtz52Bjdda+bvk0ZRN0ZEHVLBMpw/JdPvWoGOvN/qK1z1uerJsIvCmmkDhOnEnd4a7N
99Dk2rhpr1mQ5cq06AinoOo4hqieJ8jVoQOgBgVSU31AHfdwfXdX7sQ28ZEyFSdVUfpHk4ffTdlJ
UHYFn8Ds/zEvHMC3b+IzBADHcuvagyJP1C/jNN07lQ8HPxyfQavyrodU8W2B1WY1Cgs0XIlx9I8U
XP4HrqAx1/bOl+sLtbIbNomR7gha1QrjA7g0/xjT6tfyEh4qefGaLZTr2hDL31/5Qgn8JugdZ6wR
BKP4CNVd5P0fofHU7KZ8q09mxWa9JZC8GiTMFNXguvaPsC6x75Z6fd3xjUVa+/jy91cfh1AUYOyl
9o+i7ZtDHbN/WLfJT7r2ccuZS691IEfU+kc5A5Qm0/JbdnNuxbNceQz7UjuO4x8Vax5bUAjlU/0B
lcInNbQ/4xnn6XUzWpuE5dTjDCGLksGMNAS0E1GYHw3q9Td+3LrO+wyhFILvMCCCH0y0/8kdbuNA
AtrA8mAUJIOqDQj0KvgiQ+bPSAsF1Y2R2iYnQiO6l9dz7iDVJPF1TZFiQpJ8q5tqJczZdEQ6heaP
7EJ4bzB+DA0egKTMn4RI7yjUeaN+8zxbOY9tUiKoQTlcKwRtXYck8YlDdtCEkvvMbGHsViyIWg4s
wtjR82C8I1q3nvK6HBKnqG9qaMQmWw6sW08UI1QO8Fw29Y77TXaHPuobixPU8mCU5QSHBhlijwN1
3wUPXYa4PLb9lujK2urbXpyriZBh9o6qalxYUvDdzGX9CBlAZyNlsWZIlv+aUXtSVqEHFwM+E+G/
U+MeHcA/li4zKFvc0qqFfbA8OQS33DBDUO+I0t+XzuAyV7QAMdwUg2x8W50Fpp4URZReNLI0Hty4
cm3ifFf24P84+7LmuFmu21+kKoQmdKt2t+cMTtJxcqPK4AdNCEloQr/+W8q58YtN65TuUk4VtIC9
gc0aTDmhKQA7VQXYhVUqhMIWVrD+ipZLpW+70cn6476PWCfo1VaT54HvE+V7J9oE06Etov6wZPHf
y43bvsHYiUMHpm4QxfNPLNPxA4XC5eephXrZXHTBvmO1KRiUl61ym2GG6/0qWKyhuJwowjY4kZYc
YQLbymyuChSmvFMawHZoAFsRdnT1n8uDY2vciGIReNmCfQaNw1cTxuddsDrS/9rXuBHBKtI6V2rE
yIcSLtDcS2Z/H5GBuqYSUAif5HiYkX90DD2AcgDMDBTrXcwotG7ErA4r1WIwvFOpHH41aBD85ISb
N4Ef0ucUxwgosG7pm1vm4A2mrSuhX+X1/ikF0ukDYYt6apt2a21alr+JaYurtimD2fVONZwvV/NK
XMwoTtNTkG2Jhtg+wAhfghfwqmfIo6LHC2M44mmpI2yXjA51TVBbPtZdW83KO/0zlisbTDSpd+lJ
ofF11F5lHkX8ilIYhq4llunLlPE66dXeA6KJXNNh59UpLYKTF0Hn0516SBjlw9YTom1mjdiF8B8g
PhND7EaofXAu9R1Zz6B+sXzYFcAmTI0WKfAN4OqewlH+YOmkDgFkdDaSpmX3NXVg4FQGcTKIOpxK
GT5BXespzZq7kISfeF98jZstGXTbKBmRnEexgkktls8AO1bcvKGXzGrxp6ggZ7RnlN64BKqCrGp+
lXfiE/mlllX0DDYeu64Bb8wB+cDh5iy5d5L59Dzl4MD/fxxw3w/cN26APPYzns4hUEk9VER5Wf8B
D34L1fP+wL/xAWTwXfY6aBFiU8clgEAoPmkV3n2daZ+HBn3j/EdmNXeQISthmwQY34FBqOe6HvXL
vnldR+1VbpDpBFfspq54orwZwDkJX0nktnxj/a/nj7cYUGJK5gyAXld1Na4PiuMXWjcPaVM+paii
1Gwru72vRokBMnZgIgfowvfjkiXTLCn/Ck+AKPwzDGPZ/OfzFPoQUZAWfyCdGC+fNPS+xhl+1xVE
Y8DOdYs8O/RxW+r2EDdEx8MG2N227IxzN4lA71BOhy/vYbwngnZKvGknxJ2Y8jo86ojHAkCsW9I9
/jMOmFE433XcJiZULY9IQcIYYDigpr7i+b86Zh5ut7sWnAlVSykUrnxNAQ7HbQpPK0DxDZsK1JZw
NBV0oGkSawGm2wnmL1PSTmDHwvcwSEqSLfsSoYlX80OGC2fcuSeGsprHgwDSvdG+51liyudIuIbJ
fABUrazxwBLC9xr+5pxvvG5alqSJUxtGGDsNgQTGvBizRCtQ7N2syjdWzfoS8U6omzg12BjmmEhQ
R4YYOn3QZBo/D0X3GOG5qFdJFDvZxgqyTbIR7yyOIQI4AnOxQuVlP6dXkweTma7dNCKwDZQRu+u1
v5GQGz5RjrOeniAGXCyb6tm21o3NWnl166YrvmYagHh04+5qjqv0uCu83sDTFpFRUgusICU/cQ9e
KAXU+24vN27J5qY4ztDPhROkOUa+hAKzbssnVYN466n4sWoI3VhIlvEx9XHSsHLwztWiFxr63/wi
zO9ZN+8DiBATk6YHdxyVxAARMU6nf8PfiP735QGy/fR1yb7aTUWPSwLkvDG1masOpJP+cdH7PJxA
q1l7fdU6b+lSKNW7p1C2D2U4qIMr0i2ZAdtP9/63cTVnjh4FkgOJgIBmU9t8WKJNwZL3z8GA3/9v
63Jx/bTz5/hEO0Dk/PB21YfSlL7AJe+p0tHOpWMErsBRrKH+mhpA0xgKUBObGS4olyfXtvqNuOXg
TIF1PsaohIMTDvtKWg4fpGI321QWyySYcDKGN6cSgkoYpmVacIbvez+7quJmetr1CSagLMyhaA9l
QUChFY54oho/0Gi5XivKVRVtvdDZPsK4KZeuTmGYoLEROER9UEw3KzMDTxQbk2zJ/+E6P6/CIPei
Hn68axgwGGe0uH0meUpf5tTfkki29WCEcR5yDvKKBwKhA0X4VqHs6wKwD1L1xjOvZSmZsjcSVFrU
uWp04EMrjcfhg3THE81RE4QpUXJ5sm3zYEQ0aTqATUpUTXGbg3LPmP9to3BL9sSy24dGQE/V6nDZ
4xjk18EdCbIbPuPGIyXgUBCj6YvgZ62zjdqybTqMqKa874cWbounPGKNC84SbUsvTsqA5vUJz1NN
u6cU4DGzjKQUxJTivBk++Cj3X4/R8FzraAuJ8u50oHEjLPyiUJqzmX5PKTwAmt69rhUImDvmGo0b
MVFWcnKE7vJnMjr5PTCEn4ZGOhvbvu2XG+FQciFBC/TodwWxy4RPcOssZr6lmPXu7OKnr72+Dmdn
7iGgGgePfK5q+R+Pg5K5p1jlbqlPc9nhUr0nINCTERA9K3PRxKn3i0AX6CbIsrCG514HI6R9k2DE
RBpkvJOqot9LGAb9bIu2GxJ3dsTW7383a+D3G3EwMOgvy7j2vksGR/cbwafeO4busvS3vROVxVWG
6u2u7IHOjN0uh0wxQ1nS+SaakIIxWDXzchOjzEGvLo/W+7YHXmTSHodCBXQJZ/2oQrf/k0+y9USi
IOqqT3hMjeV4aPO4nQ6sZx4vkrbByd+5KsuoKabDWBfRFk7x/RUYmQTJNNatxHuu+x3nh6q4itJy
uJurHq80cRpukTzfnzyYjv/vMgc0VvQ5xhT6HG6Y8BwnxOMEG1Yo4vtBljSaqF2QOgyskQwUEXMY
69j9nscCKgF+MUA8Uc/jslXVeT8hRKaYs8+8KhMoLp5pX6v5KnXG6KZom3QL2WibECMlcN7kUJD3
y2fiwjZW0a6+67vIgQAM3acsE5mFKT8kHfRcYbHLQpc9Eq8O+ccx7ech6RYQ3jbWuG2gjIxQDePQ
0SAqn9PBV6fVke/oeMATX44gW+tGPiCw+sOjdweRcCpImhTRUg1J1MZbBpK29o0UQPPYg9i7xDoC
HnG6D8fKK675NDjtza4PMAtNjErqp74n73x38h5y6csnt9nkn797RPEis9JEx7QJVc6KZ+LX8hQ0
vj5Foq+P6WruI/Hc8lD6lZ/EdEsqx7JszeoTL4IYdOo5/UZQ88vvh0YEeHLx8CDz2dF5uoXIsXVj
hLdMqxxCIEreKRnJn3BjZI8cthoPnLvpr8sTY+ti/furPblYNMdkzMWzw30o0Q9Rdc3/uW8WXbFx
qLPkQ7MYxVqIMbZuXj3nc52ftMBzPiQz26sWebha+Vr7vsTY81dcUef7bfWslr696ipRX+Ws+jEs
7t4ejBifYNjNRNsUz1Wvwf5ZyiePsvCwTOXXfZ9ghDnzA9bzaCye3Zz5w90ChX55CB0Cd90QD/3z
6XI3tgkxoh024HHl9qG8o0JP97wR8zGECfl96gp+bMN6owhpWVpmgQrbe6PyMC6eKSH1rRgKcgSs
ebzhbr91GLZ8iVmmcgrtlr7rlM8s8JwDnobTQzGOUL4evf/irtuCxdu+xNjRKV2iORuX6pkVOR2R
fpEeD7BUqu4bUjlPl2fFkoPNclULIB+ZaVogx8M1TIfDF0VZtueNAs+zRpiDjJUVqdNFD1w3wD+C
mTEE+RfYUAPRvm+PMmtWYvTSgTs99qhY9V5S9V3QJFADV1sKLZYsb/IiQTJJwZZaxId/Cv0D+5TD
XFpO2Y2s0h//RDI9d7P0bJsNI9ZL3+Hu3CjxgQILcMgV5x+9dlMfybagjECfe8f1p7kSzzGgBjd5
NeQPdHC/M7f5fXkx2TowQrx2lmWC0ZB4dkn2vREQyvh3rJJkohs4nnXtv3kE8CKzgEVHVlRp7Yvn
XLvX3ZAKqC/1twX5OuEg2mWbjje2ftbV8GqD6idRx00txTPuBvOvVit2gFPneKhmTb9LCKIdS5V1
G3uIZdZNViQuYlxWlRDPXQX3+cQrXOclL4stdJtlVsx6lqI68vwYY+Y70zfo/ldXMymfuniz5G0b
LCPMiR48KLd13i8G3kUCpbgHmAVJgP9adYj5VwgJbz2H2+50ZmGrjQoKFK+fnlsPblBk6GR5Kivh
6dME/dWkgv/Sn64Ani8JUEGAjUY7Om7S5FtHMNtUmdu9EwzggPPhA5R0huPUj95HN1jKb7vixyx6
yTAoBAfp83nxRZ1EVZ8ncNTVyRC4uzywEUBGDlCp11WolQ4fwsGfDjqACRyP+E3NNsnrtiEykoBY
VKe6sKifpeyzzxJe8JM/8vPlEbI0bvIn/Sp2oCDMyw9Ug34AwuIAvScY0LphvHNHMSmRUV6QrM6Y
eAZyXLxkhQjvIO2nNkqA/9Dh72QwkxKZsmaZqqglv6haPHnl0C5eVBKPbGE6YTPz5TPIP1J5h1qW
taRJA7RTeCwgFTZeAWSougwCBLBtim7Bzm7L6QFVPj/4T8SdHxRJ5U5d9j2n1Atg9kzC/HMEkEC7
2knCVL1QUBeD+1PBg+sRh7sKxXk2LKRKckK8soRI8jK17QFSVHEbJTLwXFo/VXUv5uwPD1mL54J9
E7merV4lWOh2OfOUxeJZ96j+BKHSRzF4G4caywHNpGnmzhiEY7bUZwgYNgdoo7vwu8Y5IcErYnrd
qHizZGbJrSZRM63AM42lX561hyL+CONJ3o4nh0Mh8/I4WXKrKTWtGUx9ZaGqH5wLfQgzYJ4nt2xy
FHQWuO25ofrTyIFvVGJtA2ecP3zdxLwhhTy3Y/Cis+BnOlaKH3qve4S32D7CpxcFRhKSgYpqHbbl
WVBWHOFVEiZzA8Dj5SGz5QgjAZElCuKVb3yeNHJ/Gcv5p9NtCgxYJsSkY5KKeOEQTvLs/3MgIup3
msfub7gx+Mc1Yq9AQKR/dn2JScqExoh2+ngRz3yehgg1w1HoL2Gu9M4qlcnJpMg0cep6xdlnAMUR
DwfZtMtEEuvNJWWJEJOPmRc92KteHT/AJhrQwW78wPKsvnLgabox37Ye1r+/SiV+xWgLJV/xHER6
OEWQ57vxZT0eRrmpdW1ZUqYS9RBB+S0e8/ih5OkNHXFhrULgKi7Psm1FGWcKH1svCi28OdNV5rps
wTakjpiTtATNdwkhS7wMU7YLC+lFvhHibUmjDF5D5DEMSEqeaN9wfWSOM8rj5c+x5BBTkVoLaCX2
3dCccwcKBzGw3kk+VWlSt9Pnagx2PiBEJlGT5yisOqnHHmSmlk+TYiBiRSQdN24allVl8jPzPqB9
SUt5hqBIeJwgkQkHLRR3xNYbrWVNvSFnulJ7mnblmUNWkiXTENL2qmjTrRqbrf11ub0KC9p2SzrN
eXmGMlz+SbdVHh2KTkE24/I82wbI2MHT0feqxo/rc9jDszecQPcRCpeWCinxcg+2LzADu8kytydZ
/DApPDqSGrajXj16G3udrfX176/GR/HSAQd9PYFEXtoAEdynfUKDeRcjwYs8I6ylzAmY7V1xZn6M
62M7u0N3gFzVLkYU2jcCOaqokovjimdPt39Cggdr5lQbp1RLDHvGBp1WXDs6g5+eakDj5oFzy5xZ
Ht3F+xCy7Pry9NoWkLFPM98pp4AIyLZOTHwZsqX87PvgUI4j+3u5B8sUmwxNfwxhMgM6At55Wnb0
i6r5ME5lu/H7LZUhk6HJwHbHS3LlP+YQNXASwAhYfIe/LfVVqkuYEJ5ct+zKYxhM3fSDen1Jxo0t
zzI/JnvTj2HIy5tZPnOBgnNP45PM5vEKVs/jAVIOW0oHlhkyuZuhUp2A0ZD/CFB09QP+zresXZq/
3bRZZ7HNkBHiIOtANzsm2dlHdSU+lGCZzQ+eL9J9DtjRG/6miPvcC0b/DJeswT+WZRYziNF1W09M
tiEyolzzMKOsj+Rz7uA+/c9EAIgh53ZJNy0DbZNtBHpeciddljY7q3Ihx3bEAxYNiHqMWvmp9ovy
tC9YjJhXeP0fiPSyM4dU413rBeQurnGyvdy6bZyMYNeQj3HqKfQe/SqC+do4TSdGYl0ldbVFw7Oc
o0wWp4JKRi7nUT6DlTV/bCPa3pKpaW9kquRPh5Rfg24TwWWJfZPTyWjZalaMoEIyeb8eCltwbQbd
OgfAV7JkdoYvkDSR+6bGdC6YirlMa+nmZ7A6pb5pUZucfsF0LC43ZK9i7HnvFCX+yVW92gspJC6E
CkP3DK3OvzT/LKPgQUKC8GbAzbMrdVLjD1G4uaQtYW9yPX2/7Ls+4P4ZGK/i5t/xkJXLklxea5aA
McmeeilKEcVEPsuocWvA3P0Xd4K8UOwy+kD9YWOTtCxp08sgbOHS7MBA/lkFHp2PDdA5R2f1wknb
mm3Jwdg6MYIfjnUDllURnJWQoB76mXLnK+SyMTt6leOLm8tDZpsQI/jLKEplH7jBGXuZuoK6rHtd
LMuW7J8tMo3gp3ErMFhanuU01ndDzsZPYducJ7wW/MiZqx7dJd9y/LNMvkkE5WHktSn4B3cEGqdH
1sXNIzBYyyc6p8VPqLiyb7tGzMTy8UE7AKkoCBbTBtKmcFqvwO2Gc+IWns8Skyaejwtky2yI3XPq
RCcYWjSJAKY5rLtHWdTXjK5qE/hD0WxJQFnWgInxa92xrVWweGe5+Cir+wzF7s8LMCv9vkVm8kS1
25b5TIfgvLrvPGObLMYE1tuabsS9JVZMpB8v2eyjCBqc9ZRCS08uGoLnGuSr+VjoSeuNw5etG2PL
p6Lyqi4tmnNKnP6gXRhcrL7KMAnYebwzKaNlQLSQJeJF+zq8C2tQ/9gYzV9SsjrizJAnuLyGbbFi
RD18iPO56arm/2EkhlD+KAdnuYEg+gDHxPLHvl6M6GeV0wWwZQlQjS3LP6JYZScL6GYOEDc9FMMW
jOH9eAlNuB+ahPh/Rd2z4OHP1U+bjfFjiegQQExK4t33vHqqIrmxZb6/CkIT1Be61ZI1QYxqfToH
h8InOlFl9NcJyH+Xh+39cAxNQJ+EiHUA01L3rOD7+BDWk/iSBa2zVQey/f51Tbza8sWgumLsZfOs
8ow/0tyfb6GbJj7myDobz/+2Lta/v+pCBU7aSchonbWjyp/hyMNr4VQQ95nrIry9PErvL2HoHv5v
H3nsQ1cgm+tnDh7M97gg/lfZQZU7nMrpt4cUunHZs60uI+hT+PRxpxvIGeZdP3PS3AmnWxlK+Snv
sr/rMQkyl499CkDL5Q+zTb+x8begIfhegDozDYK4uqIFTMTunAI1i400ZuvACP4pkorksa6fQbCP
YQ/RAvcKRGwgyu/7vsCIeyCHdNPGVXgONXgUKYdsfTHs49B5oGL878SDWCU7BV+kOxVgy83nVp+q
fFOzxbKsTGwfEZINnIjmGYxx+iFnRHysKPSLSKG7pJ7rz5eH6H1uMb5iPTG9CpGw9sIIz9fNM4nr
P5AS/DTN4nYqwTlklfxEWv0LTAhyJSTc7gEGYXH2Myrwv5e7t32lkQO0B/uhacGNSROYxuWQDw2D
drxDYeMEuOOWmrlloZmk02ns8EqbNfmdDusf6aBuOSwLN7Z8W9vr31+NX8CiJZc5a54Lz/9vHPL+
6NDNhwVb40bM+3BXhycuk+eBq4gnMJlB8Llz7f+9PPy29o0QV6PwFhZ0wXmSZXxii6OvI3eXKhZW
lhHeOqJR1fmsOvsZST/mMOt8nMGI3vfLjdAW1NOhDJ3m+R8yJqZlnXg+28IFW/YNE8IXgheo5jar
n9vew27hZLWXpNk0wpWFxlvaiLbQM1F8Ak8RfsREeZ7crg6DY9jgKeRhGkkX3UxVEDZLAihAoOCZ
A+OqJkrSonbSI7ByqoDMu6rJ01hlmfNl0mO5deh/d0lQZspcLUvThDoNxEuJMP+4NJBrSNp8arbe
yiztmzWSsJPhLCG//yJjGJ6CDFEeStfZFY2UmVWREP7aC+u4fMmZUxx9WrrlIZZLOO3ZstC+kS3Z
XJOFYxpeZI0yhQ8tpEDulPNjZg2kJXGXulkPI6kKKk5l7pxhebMlRPjuksYvN45CDQSJCt7T+mUB
7eBAcqjglVP1R1flFjTKNrPr319lwl7h8bla/PZlBnz3ZoUJd1m4q4qKn29kQu6yCALNY/0CpwMO
gTS4mzvFpty17acbeXAYppkAg9K+wICr/g1/3LhKvGHTKszWvJEJpyIsSNF19UtW59+GDFrWyi12
cdcwMkYm1LOn8DQz9y+Rl9MkGkp5Hfeds2/Bm8WMlPAeZp9R+6Jd+BD2/l2bix+XU/gaM29KfvQN
F7F1Wg3z8rh9EVz+GPzmjpPsRpHxcySbT6WTb9z5bd0YIUtqwHKZJ9qXdgkgVZ7538uqfyarhYpf
jp/HYMtA1jLLb6oXyxDM41RRKBvH+d+p7DRwf+OEEsPl8bK1b0QwyziPnJyzU+l16sQCCCd7ubtV
srS1vv79VfRS0Q1xpKPmRc45ue9UJR5l5m/d822tG+E75y2ZgiGoXmKyNCoZw6EGeLLot67etvbN
AC4jMra86F6YAmbuUcAvWN1nc1xuHJNt7RsRnC4NGxuZRqccvJRjiPLEtVNt3bNtK9SI4Clcxlm5
Gg5VdfRV5NUphXNkXna/w8g9NBO53rN+3rARC7eSXDaOesE7PJTSJvBEi4PUAg6m+zpYnypeLSEG
HAmTdavvNLy5yz7663LI01xu+33cLX3DLpTROC40wK+HOv/PHs9Pv0vUW45hL9OEBcFyX/RhdR06
v0acZeGWyDeI7O/P/BuqoVvNaQQNnPYljhwKNrsT3A7d8O3yV717/cFHGSEtg2yJYhGWL4Bb8uPs
dn7isZbea04+unGx5Xm8Nvc200ZmiYJ2zB/LKMf2BlPlIxX+Sxvo4krF6a7CJz7EiG8H7ptzX47I
5UzBUyfqnPkuXlzUiqKiGTYIVf9EId/7DiPKC70EkGjzFU9Ggi3uuqlxAf82D0yGz3EzN+VpHEaR
Ld+btoKZYlKBL0YrnHNQYpQJb6I8qJ5mx5kLurG52EbWyAt05iUepVT5whcwolgVPxIG1RJ40Hzd
t0KM3BC3HpDFaV2+lF41sG8RKnxVeoDhMM2fOfeG67SE5OFGZ5a1bjJNwFL2YzH0/j2DGnCCHH1O
u+jT5Q+xtW3MXYiywrojplDpdelNKic4hsCU+XLjlmkwSzGtM/kgVEM5MVWrhiJEZyGrKBPQ38+X
O7D8erMag+eC0APgoX3xSOUeinzkR7epNw5ClixglmBEDZ9lnAzVixIeRHVCJ5vdKy9o5/KqbKVL
rvqY09/7PsQouDA+unWMUtVdS1BMagso/XM5fdvX+Do9rzaAOpyIir2xf3G6Xqm7gYWwbWcexFeP
+zpYp+dVB3jEK6h2a8xzo6ZkSqdvkN7euvS/vw1HprwXhU/QXIWzfz/p8HZVv1kVS/IMevNZ9Glm
fEtEwbZYjUjIp9AFVVeh3sKr+ASb1/5A/DlMmjn7e3mYbD0YWYmkMLziMohPQk4fWhecaaWKr/Vc
7LP0jUxTSl160xiDx3rfwi5PLRA8330NjsziC5Q4kL2BoD7xpmfXwlXqQyDyrXuwJZLNogvoyy2k
tpm+V8XcPeA6IJ96qdTGGcsSyqayV+mExdRD2uEES5BGJLBMxZXDz7pjO0Pw2R22UoZlrZqkSSFj
3MqCHpbNXp86VwOd+o8TdEC/qzAOW1CyNVCuGS30n8sryvZdRmSHKdNtCtm+ez5QeS/CLBBJA921
n9AY8z4uY9hsLF3b9Kx/fx3hkmjtcM+9p7hDpSGcbep+U4XVEheRERclzwk8KmAR7o/1UB+4tzj3
U92R6sqrIvFyeahsX2Ds2DoHACMGU+VULqAHTfkqJLv7E0z6IczmB7eRc3pqfVEmKPPcaxzsTk4W
PO36+aaAVuoSOaWqAZcfPup9dyRFMRbf5zYY1C6ABI1MtqHIc7+BuSi5Fy00vxlc04+gY4zwFANI
25v9aiMYLTNh0g5ZJFKv6ik7rRiMQwvtiFMAY8arywNlWUyhGRKT48LNM8W7VUH/y4HGuILs5xHi
eFvPY7YOjFAgftanUVvouwEV04M/Bk/Ax6nD7kNNaBzac8drcJAU/n3aOdM1mK3uFe/ERsaw/Xpj
l2t6x2mGwmOAxINEnrQ13iWrGs574ZiKjSmwTbARz45KaQ9rZPRBafUJwNoCVklUHS5PsCXnhUYg
pyPAp0vQ8msxsU981OD4jdBELY6gDJ0ud2H5AJNMKAIFWpDonRPL/cU5rIh5eYi9YUuc29a+cSP3
cdfhSnfDQzvCvrNmwVMWbp5jLHvQGx4hVIgb1E2HBx5HzWMofX6g1bqQ/O6Rp8pVSRXtNA2NTKdF
QuETkGU64ElW4bgxq3pKBO32nYpNuh4J+lL0cK2A8lrG2K2XzfwwDzCNvjzNllgwOXqs9wepqWgB
PMMr5ySgfCtoH3yIFkcdL3dhm2kjlmnVFF7f+d59SGEYNswAttTL1rne9vuNWA7zdOgLCPCcqNf2
5WPot0N3ZFNduR8IgIDT1eVvsHVjhLOf6oBEDsHdJGs/plFWJ1D7Shq/2agfvIugoJHplBimacYh
lY5ZhvannygXIHK/178g4vsbHmVP64A1A5hhS7ZRHqDrCL1TsTC5etMkvVQ2fLmnacig340S5dhf
ayR25wDV2jQ7MO5xhkpGpv8IWDlCrw2ugfJOBoELayRcEciXwY2J9+KlURAcx6qf9UcSu4v8i3MG
lN3KYT1pymZVdhJLXKeHEeTP+aqqpqx6HLtwdPftpyYZUDgtai9lluLismo355QB+A87ol2zbzIB
ZdVVHgRH8usBps+oTw6Rn/fzVQt5purQaa+m/13uyBIqJh8whe/gnHPHgR9U9FXx8Lal/ZfLTVtS
4htjxqAKXEY4v2YtoP4KcBDUcSMJtBm0lUWHu4YHR62NrGL7jvXvr47K3MMpPCzT+NT2VXg96VR+
hU3IlpCqrXUjoeRuyiBgEDsnLeGKJmJsG041f7s8TpZINymAPigRdJgC7Htws05oJH9MObJ6q7be
lmy/3kglU7cAEisxxwI0uqu2wDXM51tG9bZZNg4GQnZ91i+Rc2rd4Yj63wOfgPGbqh+pI67mYtwX
ECb/r82mzptdHA7IXOmDn4cP0PQvk5x3t5dnwTJIJv8vd6CoP7lZfY9jh74qBWScU5Q6LjdumWLT
nLEEzw+5dXJOqk//TqBxJMLxfjZs2vna4K3HtlfLn4WQyKVjVFxTBXJbOuH0CkOCja3C9uvXv79q
fOqgj+5yUN3TEoX5cpw/c2fBa8O8Bd60jf3699cdNKSmkHgV96mGOJjvADIkhnLr6mBr3QheOEKP
eVW14h6U1AauvWWVcF18vTyzlnOxSfvLS8epPA88y8mbv60VJuKwmyEMrsg8/7rche33G+GbR5y2
Ho/K68Hrc5gbhEGcf2uCcvI3sLO2DowQnhjAPD68Me9hzbyssmx+0oVb+cHSuEn6KyNKAHIZxb0e
MnlN8p4cs2kXSYpGJucPXneUtaTJeZLrofjNu+ABgoLOvtcuk9bHss71oNsp7n1o2HxISefcBqnW
V7um1WTztQEDkCliSJyATh58UXUPrh75Hr40RsaI2QGm6wvzPAEZRySEwUVpW/covblk8xXSkhZM
Lp+v0kkHs1dfKxfLRkSwLZ6o/q9vci+5PESWM6rpxzgFCsqgHEMkcnmeppTfAN3Bbv1sdJIUWqeJ
m0XqxltRrC6czTaGzrKj/Tu+vspGIuuCXo0z7N0m95pgNwNN5oTL9RcHxyMHkIzLH2cLDCOsZQU+
eCEXeT1NeC0TZNFH5MGNVxRb40ZIw2+C1JEr5TWNxi9DA6veLtxpURSZqDWGird0Z1de4189ym6A
2Y874UGRCVojHOlNQ+DtXkg4fIKgzY+ey/5eHnPLkjURa1Ty3HEmRDTkOWUC3RCN8xZUYoIBMlz7
ujB2YjW5rUMjJq/bDjUAXjbNMcxBP+yAjb7cg2V9muC1sM6qChhueR364w3xEQrj8GVQw41fTtCE
3vnKZ9L2hrZrQAeXy53ocSBKM+QNkup91w4TwSbaOCItTDfvlB8+yRp+Lk4KM63LA2RZ/P8gpq8C
GEwdseBi21yvjisQpZCJ10NPZV/jRtgKmgVZj4PEdZgBoA83pXO2bFY5bb/cCFs1dP1Ieye/nWK4
ckCOMzxVZcg2lqblrGLC10LRV27H4vwWqlcPLe72w1ify4bduBHsqi4PjyXCTB4eq+u5dGGBd01i
5zzNOOnKBarXUb6FD7IMkcnDK4PaJQIytddTVXwk68N2t3vlmKg1XYwpYKFxew/V0uFUkoZdV+24
cR+2Db+xJYtxjnJdRN3dBGI3v4aBH05zaabEVN92NQcD6NYJmn6LD2sbqPXvr6IgjGHQCwUCvDyX
UEm8Qa5jKIOVpeceL0+1rQPjXA0gIQ6/c9SgglMPMMOrIdq+BF/3NU7/99drWndpvlCsowU+deWC
5OAEu6iVNDKV9UEVZW3Yiu4e8pt9oiG/KMZy2IgA27AYMezHsJ/TDmnvYS8PC2Pu8nNHx2pjY39/
Eb2h1YUTZVUDwyRonuKAogkufDBEiYk4xOu9fs/gvyHT+VBkD+eu7+5LHNqvxQx/TLFKaV9u/f39
6w2TrmRlmouqyW/XFFHCHAiGK3nV3WruvXRkq376/jTgofd/FxD3AipF13X3SmMBDW7FPzZ9Sjb2
4PfTXPgGq7bApHrssg63mjG/Kvv8oxBBdUAV9fnyINk6WD/rVfT6I9Sl1+eze793KM7uJdh6pMv4
3wzeyRslD1sfRgD7vYftq67zW38BZ0uy7GNaud/bsHi6/A22iTZimPlVPYDSihPEqB4ngOKSiXh3
XVUeRxE/9nyrNmSbamNL1n5EOZ6kuvvUb6EN5ffpx74CsH8joG3DZAQ07SLF2njo7on/f5xdSXPj
OLP8RYzgBoC4kqJkebe77VbPhdHTC8EF4A4uv/6lvnfxoE0xQnOacHSAAlBVAKqyMtED1uHK2038
XQvkES6v08rvNwFbGd61IK1T7V0T4LKuOlDp8nw5XDd48F9DqoaqYxNoRu9GfSZnTQADDtspBxHD
deOfN/+DoaIUTlrt5d0dGHJrsDu4Itv3y3Zj7NriGH5s1/MwFsmw3IJMZN43rHwN5mzecOOVaGr2
wkkG/V+nh5fZE3kFh+ceR/KRlT9Rhd96w65YT2A4cpMlRTb3TnvnLiBcQIn2HsrwDOKgm9WuFTcz
oVrQSHJS7pL2bgBSIcSGfDmXTkAZ40a4LfF7JEiuu93RwPDoossmAMM0PLqzc+CL27CwUIW/9l3w
V5scbUqHQu6xOdCqzfuDylL/z9SAWHjjZFvbcMOXC/BCQt1gXG5nNNaCYVGfoNjxrVr4u12RjbC6
YrEmZAtoexsFKE8ck1a7EQhV9VHLttld5W8mZAvMHT0A94s4grYWMg2+P+68fgvfvWJKJmJrLOqp
4KMrjnL2vsmlSUJciW862Z+GAUa7FPyqHAs1IVtpX/VwDJE/oKL1njL/DhQUh3HSbwnP9wACbHxm
bSvOTvkhOFVF34DIt24O7rmJTFLQK28+YdfWynDshHlVO5O2uy2oS8ewdkRgReOU97Hb0ix9rKxs
uANVvVNt2NVKJPkLkAx+tg5nanasMuhARPPYeHkMZYvusZrtwb0qLUVN6cbEKlroKPTdLZpKVQyg
cvdc27a8ckOMoxptFn3H6tE5VmgZ/N+lu9abXDNru204d6fqoiV26xxB/oKUcIKO2DkSedZv5YP/
91L+q4Jtc5PkkiAb1Uvbyd6SofKDI8v4kh36Srm/Odh6vlSo6rhvtM2Wdldpp7Ja8NIDH/3q8Kwd
79rZztK9ledgX1D4LxrQmBN8KSnJ7NuBdDT5Bz1gItn1EmBCNFoUIEb2wVxIdzyBXDplNbRfBjbX
uxa80HqnIRARRLLwJxYCQjGSSLSWnR5aN7BcAOJ62jQH2Ut1UlRZ9T5INMvQj9CTYqcHvNP3BFz3
467WLPV2vVLLryVVwXd3zh0Zgi2xA/V5LaEmaHvTTRmM9KVI3bmMgmqpH0tLOyCv58MY8Agaa3a7
Iwo5fgLy7D7Ec3O2jqmVLuKLWxAfct3pGUhfNmDNDruSdy8LREiqf91EF9beyd0Kr6XZ63+qolf5
vpvRE4pLqfK9GDVRj0cUAC03TL1WOo+NwMP5BAXTwHoV2l3IXQt2Px35eZDQsCrzYb4DdFI9LQSd
dfts9Kk/PVLWzv4QkfJsGAFdvGS/1JMuDhZQAsFN0rctbo2unZXpM6shYPrbndvCeQE1eEqaCHvu
RbldDvd+Sv1hx1t72JdOne3HDEfIDlvA2Qup0Su9q11P+Q9QMfT8m3xOc0gjUAF2re+QYSicx4DV
SRkus5XICF3AkFtyg1RMoSMLNMq1lU7tXdkF+IvXLQSrJoKcWMAQZRk7LBVTtzZEhbUfEtCoVH/Q
2DFa5047OoXSySvySDOLsJtApVqCnCj1exXmXoNdJl4BWD0ZmeBFDGxjjddRbtfn/mo3rT1b7sHO
LOiTpWnwDqg9XWB3eQdmHc+15jBpsvkncpwz+qyt7ghhwO4ZybaxiWyVe1Xotn2fh6ATLl4V8uUA
RQiQSN6kYEfz9rhsgcEQHUqWl/0Quafpt7kfk+aP0mXKfy8lToNoKu15Ctmced3BB6CXhixpRx3O
87h0hxRgcX3McHt6Bx9So14V2p2cqKL16Jc7za0O+K7J8WgYVD4MqPdc9yf1qCaRnbMByzMKNMMo
nlX/WrzJ7v1gnqf7hms/D4u0VCquiqBLdjB079YCUu+f2gNyWFGPlHcNnaBQp70xH462Q9r8UC4M
nefQbAEjsGwqOF+BRUvBIJ9mddTWIhjevKEAo+xCreW1lNMkdhUUc2N/XIIvai666WZIK/oDXfwA
Qele2zdQEWR2RIMxeEs7m7wvc02Sr+PIyyWEHl7/1M+szW5Z2qHmrlzl6BtgkRLnbgRiy7nvl0EW
p4l1qtxZxdQUD7joiiEG9Lqav2ZO07ePlkBJd+f72j61te13cS3BCRG6o57tFzV08xBaAEF6B2JP
yO40DkjcozkAI2iIlC3Y/bO+ZOLOF0n9kNtN99wlFf+VsLydIoBV2nmPwlkbJ1NevybLmYmvcCpM
p0f9KRo6yycxU1XSPjszAZlpxDQUaV+HDDpKRYiyEm/rEN6ovANFA2+A3c9lFgoQk1lRX3f4GZOr
EUisziEP52rNS9YBznqwHMhLnou8y68Oi9mHufAzeyeqntOQNi5nhwbYqmfHAXxr14lEdjsK9vs8
8kZC3NACmvzr1A79D81xwnagq0vIhICXZiIqpj7du3g3/8E69F2sU+XxPTiUM7KrZLMske9UsB3R
0ZRDWo6XZfELwastI1A8B+hm0b5DQuLXxQJ0Jhdec6PBjKefRp9QrwjLbrSXWDuE4pGMBEZHoQcx
IAMZlIJ9x0EAu3OZk0330yC7NGo58MnPYyFb6xZ3QrSA942cecxBYjLEGbMr/GjWuX5ka1Ikd707
uemhdiZb3UIKgn6z8gxzHHGodHuLDshcha0/dO6+YjKbdqIc66/twmsWycz1rEPu1DpAhKxwnfI9
mRw6kYquB5N/Vtpu2KEzdIilU5FiD4AZYi3UCLNuiXATJh3wIFz0f+CwXbezy4R+txi159iFiMTX
AafJt8Kdq/KR+91iv4wDhPmO4zRV9U46Se7uauVTpImk3+gHARmF4YDk2kDiHsti7bnb1/Mr01bT
3/EG/f07FEDVPSndOYk1Kb3gJi3AqvOC/EDjfPOTaYzcHuo1YRngAhUqyic3HMd0encTdLIhVIiK
uXut+6x/BWBmpKGVeZN78FvIxR+ttl2sW/Q4Q3oG55mHkyd0ahZkx7Ly4dFho1Og0MYz6D2cBUDd
OzuoVfm62GQEAttWGhWVCcCiCH3f7KfSeZm+gWu1bvwwr5kvoJS14F8mCP7VTe0iYRyDEc4tIp1P
ornN8qT+I/gZJlfUbVO8kVzWr06fyt+t0yPIVx6ISL4PE++/TYgMzXGeEEiPZQnGfw2xkZZWD9NY
9igQcyWaL34OzPk38PIuKgYVtj2PYd8VRfraC53QW90NTMZJOuB0bstsDmJAQ9vxFvsvu4dAcOvW
E16QxmR0up+iyuamDru2zXhUjU7ehS7Ht9AvRok4eGkzsBrnmm9lP53UrmR8hvFBOKjh9UGoPE9v
fbtIm/3lZ9Onl2ebm/ihBSoAfQOy5D1LxXCXJjaPkqSgL2PXeBuf+PT6iU8YmRaS9lM1OInYg2Md
FJ1eVbyBkltu3MvXJmDkWea8QavgLIt9t4hORGNK+zHuS2EVOBK09OPL67Q2ifPD+cOLKclJX+aU
CcAah2+uSttdIJBcvjz42hzOf/8weOZSXeQuSLogZVnecM/9IzvXinM5pxt7sPYF41EmHSqV6jyx
t5shv2m8Qkaj13pHL822kIbnlfjkDWASiYsAoJNissS+Bwn+EeweIhL+6B5o26sI1Gfz4fJinc3m
s+8Yrxme+rTpeyX2cwtXSCg/ziCbVJ69a4FM2XsFLjOF7W08zFZm9RdMBy9KuehG7DO0m+1mu3y0
k6nZEVEf82Ur+7JiXCZcR0wMssK8gmLOkIuQ6ULt6TJs6QCujW54SNMGRSuWOdtXVdLfeFDwqocQ
BUldb5H0rS3S+e8f7HcamqSukat9I8H06AT9kTndEcv0gC3awNqtTcJwEfBHO6kHycT9UlnJATRa
5Y3IIRh82abWRj///cMEQPFMEh/Ncnj3VcUPIc7UfAjlpN9w8LXxjYoCHos90o5n9xt9II5kIygL
W1KWW9S1ax8wE5AT2rKB4BD7xPPEYwo7erQysYWsWBvdyE4sQo/eUGLxoV8FtTzmNDXKjguXV3Gv
gaXd8OmSz3jNeYvYV9wC5r5M6W5ifKuVbCX4mbicJJ3SqSJ4jk5Wd+6c6esfNaN96BMXd8vLFvRp
1gvIeuOQw8XI012GHZ5q8bQIvw5nq7pBx9dtzoIntJXdXP7OylaYSB3ptRoPaVvsFW6oUWL3VVh0
KGBfHn3FkU1yKZ2JWdQ4SPdDw5/ElL1ObAR6TYt9TpS1sVRrUzBceZ4hDwxZCLEfBUVvRe7PoUW3
koFr+3D+6AdPHqs8YGyx033Sjd2dTJIDGsAe8mruwz6pi13i1/vLa7VyDplQHWEPQ8MkYsbkF0e/
bO79JQZ17D95Vh/7esAbd4sxfu1LhnPXtrDq4OzcsuNHzv/pEnbX4k2DAlbsBcU+y4frLlP/49T4
sHrI16LGPZ3nBJXUiJ7RkV5byDiv0D533bIZrq6TpqiHdMInKv9VNm4E1qVoqp2bZcn25fzAOrJh
zPzzi4IJ62EiaUTWDYiJasGl1ougMvPUJ8G+7/zHQrs32uKvJRFfLk9sxaxNhE+aewI8srgp2AD+
u5EF8oEkRHcBJRuuv2LaJsLHzXBg5FluxcCB/wD7WOxo/5wQavMor7vb3L8Kdm5zE+0zNbghqFZa
YK8gDJpCRX8ELer8enmdVqKxSa/tWi4Kby6sGQqyVXl0LLyVooCgvBKX7oSs6+XPrG2HEQjytE39
bLCTGO1cLLQDt96RPJ02Rl8JlLZxoIMjaXTAr4oDK2/7g0Yl4CnNxvxtpr2IJh+g9OtmYbi+VwFf
2zljEtdOqb6gB6mN0jxrryHvxUYb5/ogmA8CyzaJM80if+qH0Ev0FofC2hIZjg6lxkVDeSnd+42o
bnE1tyYd9noqIQaPdm7Zh14mi60SxKe+Hpis2sVQC0ZBCb2XCS5b700ABrpH4RVoDbxmIwKTR3uB
OoMsXDzKSojgvpAucfZtV5CrNiIwSbTzqretKcFGpInl3i/znETjMKq3y7/9c1osYFfOW/QhrBeJ
ViVSg/Y7csFlukvYUEL2p09BhNnEwnE6R+47jXeHCF1VJjo90FpmcEiK3J9PIkcGVGxM9fMoFpgI
oZ4lQS9LiLajj0veW0T4jwuw7HHqt0mkXDpFEK7bAh1/boOByWlFoQiZitq2YuCEpt1CyuTQ5s34
MPhttkNyOYkvr/DnwSYwma0Eb1OpIYoWKwE1Fe06kIfq563A/3nEDLgRBByCjuB+gnUE7WgdR6R5
I6ST/J3vONXGWbm2UEYkYE0ZOJ7dJfE0yhvd+024TEg7904RWrP347pVMiJCB2VCF5IBSbwsjtrb
gbM8KeIXG+fvyhRMtJBDNF1QLbdiCHfQkIgmeQHdVhu5SFce2lnnG+Xmlb02WZ4Sy0q0q6gVo6My
iazKU8hYqy1p07XRz27zwVUzUnt8QtEqLhJKXtDqjLaOJNhKNKxYUmAEAqfuCtxTFOy05dZuAqvQ
w0KT4nHqfH5doDShQwT5bup32GSi/PI54cw5ZpA22rDTteU5//3D8gR5zqF4iDBsW1UeT57lRE0C
tsurDNREDHHeMjJyxKYS0fjbQLL+mBaAtF8efW3xDTdeFh9Sh6h4xujpUzeVrwU0OvPxJu/LK88R
k03bb4MlcdHue/YBPBWELm5puqBydHkGay5mOLAg4wg2ziyJnX7ydn5X3kBZ5thn9u/embKNLf78
2h6YMCGao7ybTxMHUmCIajqAtsa7hUDdTVHpPV5dMYM/c5BfXp7TikX9hRuSIzgcFObU6NrdTY6f
7wLLoRuTWTntTOCQmpkdSInRU5sfm2D4GqABLZZ0DicU5iPbnaaNvVmbh+Ha6bKoNqVpEtuQyYK8
l2eh6pJXG6u0No+zTX/wO/iDLMZUJLHvFT/qpi7CJO2+a887oAH/XwjXbyUHVkyMGQ4+Vn2Vjy4i
FMyAf0vLoLivu6A72njoxo5w0uuSQoGJGqrypOWjsnicZG0WBZAZuZlBHBkJadtXLprh8KUVcMch
sxVXWjy7AG7gsVZ8R6nvhlI03zRps0V8urY9xvHt+EQSizhJPKYoyv3D1SzSW5mjTnwsdYIC9dig
S1kFI9Av17mNEQoUTee+k5MVMyh9/ZTMqV+SYLJerxrdJLCq7cZvvZ7z2MpHHqUYHcoiebvR1xvA
aP+uIAQme5WHTrHF9iqM7hZfgDPI4nqUAJHo8aa3AGlgpTpA+XvjvrBi0SaRFc4pD0ighuPCC1aM
GWxTe8ceuxv04zZRk85bgOO17xgBAKl20paA3O1QKoV3HhNridxk33kbGfiV48uksnJBIgFSJoyf
ug/WeJ/jUkWeL2/32tCG05eoeeeOwNAC/LaANVnQDFNbKPK1wb3/hq5+kFXW9oC8sPzNng5T89PL
rvzdpoMDBAigGIam/ld7ehyaG/vKywI1PNpl0LtKOOExy2m/V9Tl0KByzzCd8bpUMqgQ/rswzQJj
cUvG40GObAda6SUaloZt3HZWziOTtQpvuGmi3OHxyBtcQPp+5kAXLe37ZZNZsXZy9u0PBxJAPWUA
FmkAmUgPxoXyUI0iahcFnaNiw3FXDMekrqol11y5E6zSU/HgqMj13b0EavnyDNYWyPBXCzqvlQXp
p10rSdSnJ430y+WRV04Dk6hKBY2sUYqluySwgZPErcbWSPFUe7SxhNrektFYWx/Da1Nh11YBVPfO
EweAryLe5iF1tp4qn/M428DW/neHfVydAIU5D68BB7vr0jROyuCLn/5h/p4RGYN5Y6fSZOdXW2Wo
NaMy/Llwqcd0qwErbTVwe8tt65WR6ty7fNmKRmu7bvr14EtpZ/gEkwFKaC8T22KMXfvxpjsP3K/t
DutVde9Ei4gBXmI94Wa7u2xVK+ObLFXo9ClBSotfHiAjNBAGmF0Q1ROQZEu1kRtasSiTO6pY/Aws
9/hEM8+3qZfs4HGHXHgbSqgrfmGSRwmbqFTmWCFQh94q0OWQhUXMaR/aWYGm50rHNqmjqsIG+v28
xVOy7OiELoqrCNRtrPN/XcITtFVdMmB9nIcGsix+GnrVdckZ3/DmqmkkIIcYuwUnX42khig2ln3N
cAxHxu1N9a5tBzvap0d42P+UCyqSPpEh/3PZNtcMx3DcIFAazFb48V3xRQ7/6Oox2NI+WxvacNiK
9joDiQBOAULDgb8z/kVP3y//7JVgYMLmO99Bm8J8/tnTWzcE4VRukQmumLoJ6wJRVndGeyAYNL/0
cgLg8lhVe+bPe2izbbxtV/bVxHUtEJZ2oRVPd0tb3Qr/JnB/M6p2qfN6eXVWVt4kh6oGixU2wxyc
cQqp9TJVj6K6igrRDkxiKM0Dj+u2w+BURHMLhbANU1zZU8/w0cApFpIEuPdkXiFuxVy6B0+06e/r
1sTw0rwh5UgU1lzL7yXoridSR36w0fW3tuCGo+a0TZlSWPBgrkjocXps2XxbVlvmvja+4aWpjTMd
GHK6q9lbHdwqu9+B/mt33coYfura0AGHrAIuPbYCPvf7UsXF4MbXDW6crUstJgrEOS6z5fAvshC/
MtKdgRfZ16vGN1FmLCvyPuMtXAlUaI4XQz4d+KOt5P6KSZrwMllDUJxrrLvb3EGk2Z02jHFt3HPw
+XAHR7OHK1mGcSGv99LXzrPPruJQQHH2HHM+DO1BKGQqSgwtbf4gGh51XnOdlZsMUD1YvTXajnCv
9N9bFFBItx/4FoBmxcRN7ic+6NkP8vNGeu9DyUJZ7oNGbQTctcEN//QGPgDH1FDceu9Shb4UdMeo
rUzl2mYazpmRALRSM5yfO/I9U3YWdmLcuFus/XDDNweP5Hgn4IdDHJrz7GbKHhL3OmjrX1qELbNA
6JRjcI8Wh3J+L4vbJWHxVY5pQse6vG/Rb1bhVnR+A2oI1vHdSDcscWXJTcyY0D0B9zUGl6q8mXS2
d8mWy6+czSZMrO85QwEPQ+fee64IOqqgD8leg2aL2Hwlh2YixUDrK4bAxQfAxftQEiTp8GSqpxb9
JxJMAKQu/mX2VdTCqAue7epDNEgzVGEqp+AxtWUSJWrMwyBj+sCLeauwxDHUJzlBk9VJL6qG+KvE
XrQQlQUIVw07wr8X4sdc26Hop+gq1khMxvDiKQ/8Qi4F7HVsjiNhoPtFX8HIHPdw2WZX7n4mzVMH
vnmvIzndEfYkg+lIINfbnSr1Y3SGjcz2ikObODHqS5ZzH5/o8iNZ3kcPXFVbj/A1yzLOWjoBP84t
jF3N1m1gvddWgzaaf8tM7+w+KoqrgN1A+P7Xpkr0HJajxGe0+MGqIDw7d44nudw6ClZc0MSDociH
66UA46XU6Eu1+eMy66NY6GtTNW+Xd3olgJiIsAZIit6xBI9lWk5PU1L2z8O0XPcYN1FgtF0aWggU
lNAFVQ+7xmpJETezE0w7qI5tMc+trZLh2iiC1pY7iwD9M3N3yCaa35A5dUNbWssev6B6vrxUK1Zl
n5fwQwhhY2kzprwgzhr6T7Hw6ZC7WkcanTvOgA46307Gu85zNpJ7Kz5o4sNyqFUzn0xBPFXyJs3J
z2BcTqnqDos/PvLC2Ur6rDiibZzaRU4zdFZVLAaJZRVBALzdQSQDvDgal9XLK7dmZObhXY96QnsW
i8G90t76EI47yrrMN+40a6Mb3p41oApH9wONbTbbjyQpp+GmKTm/Djvzl55h62VjifZeurPaPsot
CmSze0Br2lVHODNhYdRuO4ezEnp5tB32oAXkt/Viid/XLP1fcoYgfyq4mwckDkowrt7a9bQg5ell
k9gw089X/y/dwsqeKLD3I4krd+l3Kf7vjrU2/Xb553/uc38JF7odOJl8qUk8l85hTk5ZVd1lDBTA
i3fngan6SlVV+y/tQvRTV9ZAOxKng4Xu3ZR36KK9ilkPgxsHNnS4pq5zuR/7STZBkAuqQNMDXsYl
3Yi0n8dAZuK7BmTIoAjrgQs+Z+BokD9dthwc6Tx51vLn8lasfcJ04gAEh7mw/DhwkyC5sfXQ3s9O
ab0urus90bSt/Y2rwaeRzyOeEWgLG7oMA/hqHoOMcH2ci9ra+2wqIlrOlXMPdZoXT2xy/HxqwPia
sTdqyZK6RyH6pKSjT8FSSC+cK15eszMY3giv2cDbslRW8Tgv/vwdlb7ZiijUoXgEuYbu0WF912+E
2c9BmviWsUXyrGTAPZY+dBV4b0ee9TGkLp7mACiBKp9+zMtQ7jKt7py+eHVa8euyZaytoBGAx07k
Q4u00gmN5qSJ02Xg5U1jqYZ9vfyBT6MA2OWMi1YR8Nm2HDt9sBcyxuPy9Twrlzb/jn3ph1I3R0d1
/17+1spkzEwH+oaWVkolT27ud3t0F9BnDQ6Iw3Wjn03+wx1i5sGo9azKU9vO9fcmYLZ/sG0773aX
x//0MMdKnZ33w/iBVnLWXi9PfKbPPWAIzxKSxYgIPN/4wpqRmckP2wLJSMuFOskEclECqoK5mv6A
qEDuM3A/PJRBe+zKEbwq2fSDyeF0eWafF/MwtfOGfZiaM8w+JYMrT3iB/mnz6tYnXxM82/FsTPmZ
b6qIzroIDqsAWyl+1cizhZc/vWYSRoTI6gQWTdLyhHbdGrwLTDxnDuTPL4/+aVzFvIwAEYCVK8Fj
RZ4GtB2FOUvLkAcgl/EUHi6iHvaXP7M2CSM2JCrh/uCk6hRIiJQFaCc75APUQq4b3QgBCRplLBz9
8gQx1yJ0AE9HNd2hG799xf/NFEqW24UvRypPgL88gMylhspA8EuCsnHifjjQUoZowtmilVuzcDOp
YpFSoR5RgtoHXwCa7Cdo/NswyfzfWnd1zKXeWen0BvbU76Nn/7i8gudY9lf2wCNmukVlGdrxJph3
n5L7pqjuQPlifWNTXe4W6NW3VTvuRc/7yOeOvXFgrNiEmbFwgICtkCfFNzNbdpHrNkP9HeRFhF2F
8cKsDNepkzmp/VHDdTwILYagnYCeVtYIfeUMDOehoCpaOg3XhLARKEa6RLX6BelvfRWRJyZguo1V
NKjEZvJkN7XzZYHQ2NuMhDJY3FS98QBYCQD/M8MPgQ2teOCyEW556tssy6Kyc+VrUJfDm8hq39oR
3w2+XraxldPBTFhQWdsuU076MKOoJEIobdm3UIWHPLuFpo6tTugVbzWzFjJ1dFOrQZ70kIH1Ja3u
S79QoUOWb5Q3//pOHjuO/8/lKa2YsJm/oGVgA0taylNCVRuBoVHfepBS3103+nnLPmwNmt7rYdKM
PFCVObdoNxl3WQlam+tGP2/Th9HtsUwYxBHTh8zqyK7TTYOqPJiCLo++tg3nFfswegCusKBvSPoA
tPWvYAKlASV4u3bg0vVr/aKT8Y0l4Fe5/LUVIzazFd04i34kTXlK/IGAwQiBSkhLPkEpqgyLKbOu
eW56xMxWDHjnLzlXxf9/x57ZuCud4vXyJNb8w3D22bVaB+QWxQlS549ewIDKE23/NORd/e3yF9bM
1Tgn7ZJ5IuBdfpoZ088Nc4v33Me+Xx7989/vmy1sjYMznqslP3X11NyU4DsIVdXqGym935e/8Pnv
981kRd4HI5jWp+LkEDd4zDvaTzcMzCA0vjz+2gyM+3ED5i7SD5V4yHPf8/b1VNH8Rfc1GPbAnLWw
l8ufWZuG4dedV02QysWxEbRFi17CGfp2tdN5190YfbNDrQM3XDqpXJ3AISpeMHBpQzNv3FJJXvv5
579/cO3KkQkv0dh5dFEHCDPdqTg/v4+vWxzjzC6ULCRsKz9J0G6i/AMEOnRJ1ThvqZF+Hit8M1mR
ZBCNDjJanKBDkoal3bt7x5XLoyrHF9xEyqt8Ddei/66S3bRjDSqx/DRK4r/JmrP6dz07SbHxIlmb
huHLGbITolFFdqI9L6MMRrWb0CV5DKxyPBZQ+dwS3Vj5kNmWhl5nXDvEmJ3Ah5JHaDYgUdOCpWop
oVjoKum/XbXxZlvaXA7LrOY8OXZgIjuA5y35wRIlNnxubRaGa/tnMa/J97ITqC/+SDTOW2HV+K85
DqPIwY1tqytjxTnMBjU0LIyeminMtwPzVlSRXhV7DkEgvXHUfX5T9832NNDoVbkEn+HJQXfyGGWe
Hp5R+muewF9p/VODE+4b8Gq1vWMzHWMbIebndftjuP1cLLKceSdO1VR63zvQkb5D+6bYXTe64fYU
uHwBCUYcHu5U3nuOnTgh7astufKVyG7yW9cJREWwF+WJKKCwurmQt65gQVQleosiZ+0ThsMDYVfX
clj40Z3B1i0V+SebzgpEZCs3tGbChsc7OtMzeO2yE2vmE5jlLRdMdM43PUNWpoEC0vtVO/FX+5q0
uPa0JU6gidsXJZRSNKm2eklWFslsVqvKul8sluenaizYTiEo7tuBvk4aZeTLP3/tC4aj29AHGing
w6dA+GVM+9ndJZoWO3TV1/HlT6xshMlxHYxd6nhDl/0vITBzO3iz2zM1qBOACbBX6My+/J2VWMLO
U/xw0ALqq+a5a/nRXpJfXS3maJkgF3zd4IY7+ylQ3NaSiFOD3MZLNwEavetxXd7qglz78YZDp33X
+gGoVU+OL9AKOTgtBImTgn+57ue7/12bYfEqgr0WJwoE91MpiuA0InWwJZSyku8D7uu/40vccIZp
bvVD1s3ZPfQIf6X2IMJBqMim0KwB+ZwI7UqV98DDgxcX8iZ1d11K22emp6vFSfuyzE6Ep/Q5setK
Ro1wrX+vWjuzOc31qUz6FGlgUvQ1P6gF6lT3NXXBgHvdB86Pwg+GS21i86zE3s8dmUARDFaZqAdQ
eEsU9ezLf2erfLMjbU5nyI+UuFvJkRRvCu+N+35WrxRUso+jlOUb5/6v66ZyjgEfpjJI4efg9SpO
QaW4ijInSMeYD9XWXqyk+5BE/u8HJPUSC9pQyPgP1XudpE+ToM+TU5AdpLXmUFb2AZkYKEgCLHu1
hVHD+71zsqxsCM6SnJRHC3xoX8HLNWw1iaxESGo4v+SEUXD94gyxW347CzD8gCKyisD6Pe7tLNiC
2qwEe2pGgYqPnu+THOUS0Kam5ycUBMif+Axy2I04uWZrRiCYdFMJS4/4xDz6YaXknZglWKih5oYo
QMHGylwgpTe+thI1zZY2D9JYTCe9OIEB25f70oIe4zFAg9VWpuTzvIxvdrW5YmFeU03tfbWMMkx1
OYcVY3ej/yVNIaXn59A2UH2zxTq6snpml1sWjCJFMTs79dYELXjZP9idVz8ErV9Hlauec1SMNhKZ
ayHbbHdbeqvgjRrliQ3VCEkL9wfnw4tw5VcCFqKQ1uq96SwVIsQ8z8y9HWvruiBBjCCRKr8HUY8n
Tm7tQ7RBaArGYPJ/nF1Jc5w6tP5DjyoQQogtPdhtp+MhzuBsVDftG+ZBgBDw69/XeRtfxWpe9SaV
8kK0hnMkHX3DrFaatw2ikSLo7INODKzXDzpgC8KmDcl5QpqtMy3/zKwpYIIlqu1V+S44L8x3+Q61
AzgteLL6AVLUp6lssi1qFGur4dzIB3nbZMThDZpqkC7wTiOb176H2WtbB+5K6NhWtpELZLUEjRPM
0RHM+KMoQBhsZBY3o38fgd8VJuxTOYT7y6NkXWtGVsBTY5AoWss7PbMDHcHvgGPDF1XBbnEesMZY
6G2WMH3wlE7inM//nB8GL3/bNojG4cCtaCL8aC5/FJBdXmCJIKopzguqd5fbt1wwTZrcXEG+JYeJ
wZ+Xzsxt70j2RCr6r67VDxWqJJYNjSd1nScdsrVxWAiF4GHv+P/3PW9a+NZFJXRlUdi2V5MyR1CF
zOdKlT/KoftUYzN14UIR08L9De4n3wyB99BSCBe3vAFZMr9KUBadMjIC5O57d0wIP4gWp55MhHta
oNBKHGSmwV+1FbXsfyafrg/6upqyvPvMUcF4hCR3QR7yrHYWCFJ21Lm9vCIsK85k1ok2HfNCNtFR
w92tOUvL1n5eby83bjkqUOOoIGsx+I7T8EMmyxEUOz0mtwnlPfi+OM2RwY0eL3/I1gsjP4geioAE
rl1HqbhzZLrRz3mUZStRY2vdSAiVEwIJOgC40ZWJ8wyJ9WraD34wzSvDZJtpI+p12EBzIZv4Qcv0
Jx2dfAsHE7LBCX7ttmn5gsm4E4u74FWgFEc4KeXjRubgnKG6O42PdeNdRdn3qUm5A5+e+TVxSpR5
hLdsypBVR3k+86zcPGydOG+h77avpoU250gkB1kw+Z4BvL7to/ErEAHddfNg0u5ooTxVziI8FAJ8
AUqiI63D6Pb/cTG3BITJv0vENPqo7IbHYoB2lpjYyzzJ5MAD8QoV2H8uB4PtI+dl/H6cQJMTqaQK
70xTHuOFKYmVbn/IiPk7L1rNT5aoMNFtMyxA+AIvk8/VPPyqBIcsydWZw8S2uTA6oZD3A+JwrPMf
WeWV35dIyy9Q/4RzwjIXci1H2XYRE9rmiizJ2wnv8I4zP3WF7J96ocVD0bpLHA5ZGxd4W/7SjXN+
FFXxlrHux+V5sg2gEfYUuAxQptrxM9xHoid3wMtLHMLkqF1Zzpb2TWwbSmVT78LW7EhBzULRsodT
zJBW+6t+vYlmaxYOi5BR9L9wmRngygeTxNesvBIZRYkR7LDeI32i5/HzDDfkuJdA4wEOvGYsYRua
c+i8CxEFwp52SzZ+7j3ebuAzm+cxbKDGlZm1HOpNIBvv52pZWKI/awWXLRzluk2jgPQ7G1XingQB
matTuwleg6o3neux7j+TOn/jkJKEyMiYxEtTXyXR71Ni7OJzxJQA8k9/BkbqFhp92d2itHMViJWa
GLUEd5Kqzib3OC/w5HV56m0gzjrvxKj6z+v1dduEm1t4Kpq5IEv3mchIwCJjSrNt6E2Rf3M5Gix7
k6kRD0s4SVNFvaOQvP/l1jCoIUpXX2A4O69sf7Z7iYlVYyXLi7FJvGPPIdIxPhTl7It7L2uxb8Xe
Eo18iDNwPMmtpsjJPnxRM9XAV8l1Rp7d0ajoS7jhRIG/NnmWXptwNrFMHJpUnXcknD/yHpg/lXbR
l47pfmUvs8ybiV1rPAhIs6D0jm7tDdsq8pvHFIqjK1pbttaNNFAmflT1HQqAkJOVh0QLAQB1vXY/
sbV+HrX3SWbSHJ5w1fxZw67tviQadN4QV/vLK87W+vnv71qnxTTrpMuKH9QBchBmx/7BOd+6r2vd
iHnZuY0DIg37NRXVtMkXP7xNK0lXfrttzzVZgB5K8AJizgDXoSjqkuBZJX30LRgYbKrOith1GR1h
iZXv3Tlo7xY9/bquW0Ya6NkMF3OWYcHWnfNcwInlYdbe98uN26LB2M+btsvcYkaOyfKp/lEU09dE
hMu9YsW4Mm6WL5goO01dxP/E2EGx8YsbFfIma6GnVsPlayWPWQoEJsKupNKvyzxy/kkBtdvnAPRn
k3ffFQtewLClbVBUfHPC8t512+umxITZERqgsh+25AjsN9ypBPjMyX1KZLeGmLEch02qYLZ4WeR1
xD3+OdVnmr3Aqaz7QfzkbRnnq1jAPjWF4zWeqvB+kCM5l+38JVFCv7h4wxrirsITycoWYJt/I+YJ
c3Do9gb3KDJgocn5CpQVvnsohTded5M20XZNX/dRwn33SB39VY0oaZRTm+wuR8j5d35QIzQhdi7c
oYEM58MROhvA1PII1aA4JE60UsywrV4jvMdMj7Bc1cWPpOMknvyyiVWevYmm/wXNST9OHKeK4eR2
77D8KnssTLwR9TJyiiHIsLwa8CG2f+aEdjXdeT4s4a8ZNt8E3zUC0lCzp9wjdN7TZ8mIc2yKeg10
8vGi8k3gHZhPEiKQYjgiT9G3jAfRIxyA0nAzpW35cl0Pwv9uVvAdCLt6QA8kqOuA1ffHhjVr2MSP
VxWUX/7beKVnWLgB/njMoor8ZL0Ox/t6hj3gyvB/nEB8E3KXhUUUQeaXwcQxk/EcoTrqOtK5h2Cg
gnXlarXM1o/z39/t6E0P0gQbWhfPKGP5qen75inksHW8akv3TaYgr2jV+tplByEDmCgmgOzWw7Qm
UWD78eS/P96FCesYRDVaH4VznKXvHFGWD75ct37+G9iX27CtcyNQyewEfhhm7IDrPo0L6pU7Jbxk
U0KPamWILeca38TTgT+Yz5OYsl/aqU9gwsKeyCnaF3KuUdUSzDnfibq4lSgdjsIL7v0U/1zunmWV
mhA7WHjmS+U7waEa/O+Jnr7+KSTiKvV7Cipnf/kjllnmRhwnPYygwzBlhx5WPD/ZvDSnKCXp83Wt
G4Esa7eC+O1C/i/P4RnPOVKcOlYm5+PNwTfBdWSaS0fpmR74xA4FyKuuV51crt29BOVr4M2n3Bvk
7Tqt1TZYRjzPbeTh8dgNDoJB6hqvy+QzsCzVinCdZTmbcvAc3H03X9zsV1GOQPbDlteB2mHtFy/L
WK1C/W19MMI6W0gGdkWa/WIZ67/iIYqcSuAQV/ZrWx/+G9b/I0Q4+5kTBoeGC71FRRGKoCVlm6gX
1yH3fG5EPY90K3LYDR9wnoF9bjPAXVjhBQ+u53yt3PNxN4hJdoogns2KqilOI3Ar8dhNS+yXZImF
9pPt5dD4OLqJyXZKhiTEYxMLXl3mtMcSWmj0CP7vDJ+NUUFPswTDWK48Qtq6Y8w5z2A4D9/n4sQw
cvGo2ducUVCkQR663JmPFxX5U+B4t9G5AQ8hWebnJ9lreJAruIdMWz+Db9FKqNt6YEx6C1WWTqeE
vfrozI5Q9UVHibzhY0ev+4J5E6OgnmWh4xenJhFvVQMuJXP8n2PCrlK88nFs/O9+SkQBQ19WZKek
VkFz05QBTW/Dtuiv8gzCB4xU7nNZLAzb9glPQu6dkzXFE1+afCU7WdareelKZAsoSjKXpwYL8wk+
uCLOAHn80bIkvZF9vgbXtCwl89oVSFFjXy/pa9WmsL3tE+U1BzypNMX3q9aqKc1CvCRJlyDNT7iR
JruaNu2zCwekNTCVZaWa162gqbuJVx17hSoSf4ZpC4G26cT1T9Tx5rWPfLzzEfPaxTzph2UfuQed
li9nUEPviY1bNI9Sh49qUJ95f6wT/XTdiBlJ3am7EGZUc3oKgDap8cpYjmkMsFBwXSo0L1yAMA/B
6NHyRGYCQI5mz3jmmjcV/Ml/5c54HYPVMy9dOcBnBbKq/1q4eAPq5mi6U0NylbGH75mXLiQ+3E5R
zz3xMIMDfT/1yxQnWRldlcOh8vLf9JG4UG2cysJ/BXn95MOsZF+mlYohZrMWeeeW/r7Le3/dumA7
n5RV6h+aZfknmYLnhNQ3gi83insb3DJXjggfJxLPvHyprhoVGYP0JDxefQk4HF7nhH1zpmY4eFN7
VSHYM624KEjZVZP2wWvS9061ERo42ptp6KM1r6+P85RnXr4kjp5STF752oV9cvCnhpwiASvfq7Yj
z+Q9cRydcLqtoXHOMRtNW/ePddXcLLA9PlyO6vO+89F0G1HNBUnLsHTyExtH4W97XOmfHA/7Xxp5
MeeNdwiaIJi3PKMrS9i2wIxN/Exo1BqqJgdShC9JluaHeVYAgWomXkeKXwK0Y7uit2aZHvPe5jWs
bByKzVDOqQvUJw/aNB5qxVe2Q1v7xm4ecZhfhLKoTl6eyAcA2PA+xFQjXy9Pjq15I9oZECksBb7/
5LWlN27LKCucPZRh5Iq7hq1942I2OnNaqBy7bJHmmIaUFb9bIuXK4H+8B3rmxawHSGysaFacgjLw
xh3glmO3CZOe0mcyTmtTYEkk/Ny3d4dOBhZjSHDyf/V1wxNvE+HyqgtoQaYSFZwiXTzYBFVL6ybR
SsjYRs14Q6k9f5F49MlOuRBzGDfRAO0NFoI7vb1u2sl/u9T0A8R4ugHnaC2XNnaDQe9V4og1+TPb
xBgx34URbDdoU71OsFA6gILdyg1N6vYb59ManeDjs4ln3s9UVqWwUpiKVzoATX7OXpSojRwatmt8
H9K66fTPWVfI0c51wWJyoEAKnHqPjf5h7ppvfQmvwjjC2+kax9UyaCYLqujmYJndBbvuELx055Ou
wDvW/+NmYFnIpmtXCNemIcft/wT6q7Pp6uB7GHXt97IAebNu1Zoyiq0fRsxjJ59AzKXVK/gE35Hk
yX01aLbJ9LJWV7UkeJMCJSNEZNdh041gqlnvhmDub9kgUA2oG6bjngxTDPQPyFdXhYvp3lXhSctL
5JSciF9nMCDjw2H0pbpOqMYzPbsINqdaNT17pZOXPyTNkL444DBcF+uhEesUT+pLEwj/kHHCv/Z9
Hd0NolzWmHWWXGVSongpp6ZvCTtUSfuN9Chxh0m65rpoW0rGTk79ulIBSMs57oCpdwdMcJgWu5oA
UzJtaxxU1z5k6YVJfoI8mHLB1QwOWjj9HSvdqd2U5cz4yiRYOmJ6c0VyLnB865OT27vNbcnL8rFJ
eP67HMA2v7xIbZ8wtvKxQ1lq9pb0BNmrXj4pVobqFiaSowxjQXJ/Lfhs3zHCux9mN49kVp961/0n
EzL6FhH24qc6/X65I5Y0ZXKfOtdJlWq67JTmFb+hLK9j4ULSS7Gmv+nrYo3Cbpvz89/f7esadxDd
pQN/Za3H7phwA2QNGoGlcV0/jF28a+rQJalgryRU3T3g5jn8y+ZkW6mu3ua6G1YuOrYJMQK8h04O
LZsoeF0qkt70Y/EyuiQ/1j3eKS73xDZSxnYOJVPKIZTrZZATbhqcqYFfb7dD2gZyjXj6p+T5wTXB
5DgJVKHbwWnK1xkuOTFcPo7znMBUBSwNWgKcj9vV+GdPT7r6McQVRdH8uR6j2zxzvlFoZF7VVZMJ
5QZJKLJGBQfmzc0nsugaD/FiWK6kkHp/cZ/aEXK9FUopmW6WI20HAB+bVMtxq3OngFFjpiGjm+BY
NsZ+R8DlmFHC3afhkFfgjFRkWumpJcxMYlRBBs7RP++os6XYcJ0vN73K681SRW9Oq8R1NwCTBdX7
6dJ5ecFepwqg1dhjyvnVdW6+cgWwLE3TFMwJNDIQHeqTVqRZ8jiaMqZ+9njeaNfKRpb4MslPyinC
hTBan+o2vIdt1ryta45hC9mQraQKWy+MVNEPkNNwW1G8Sk8G22TIXwJ4omyvW9JGfpBsxkxnM16T
3Lrb9UNRgvWWraF5bcvIyA1k7qtUNRgdRr0HnF7ljdS9lHse1nckUIrfXO6FbRaMowDgkA4qLH59
mman3VSw7Dqo2m2g7pvBlvzyNyzTYJKcEp/mS06D4BVSYaPeekUOWT/4VC/P17VvXObBcczTJO/4
qxaQ4uBemoH92Myev7ncvuVKZNKaWAVUOB0XFD6gE/q10vXU/aPGielNME/QCeMQoyYbCYTeHC8L
npse2rwO1co7sm30jIOB24CxM1OcwpUfFl/ZCGLKTT4Csbe/3DvLqd+kNSlkxkzXeBVNqBw3iibD
iyyr5x4HBAgCNf3eEQ6A8Jc/ZlnWJrtJA5PlLotzHsoe6oDgWsOtodvNVfPJKVfFsWxDZsZ9pgCU
i87HznD+p8L9fuMlU74SMbYuGHFfVrmfR8vIX/08cHf1CDnvFDk41oUetr301MpGYpsXIwNwMZYV
lHSaUw/mqajgke4S2t8NYxVuZ0dUR38A8vvytFiygGktxlFT6B1GsZtA+eKmdKV/Uw602ZZk9QnQ
Micm4wkKyKoadR28zqWPwk6ZdmfYuoKS31VdMMlOvUMLFpKQvepo+ZJQ72c9EugguFdeyEx/MdmN
TgKNavY6R+24VS6AeH3Ar9tuTaJTr6suqKaFvvYVjNeYq+dYDeO8EnS2oT/P+rsT+eQ0cAeEzRCG
Zqz8fdRTUT0KKYo171NLLdpU8U6DoVDNHLBXL6/eGB/DWz3mOzE0d70ad8wBIZzmw7XdMaK7nnpI
qjtec6ohjypi3VLfeaw8dyzeLi8l23gZEV6AtToTqA/+KXQ3TY0HiBaXAXbldJiB7QQ9MM+KvQbA
c5/NbxKn2XbaodcOkLGnqzpIOhAKm5OLpQogii7fKhKE15XrTBZTVSZLXUBBChgRUHVmASRVVFRr
mgyW7GqymMbBreDnrpD1KgA2xmigMfX1+CSa8y21F9WPq+bYpDORcMwVg3bYoRizKJbTRG4nGa35
Hdl6cf77u4iTQL16MOsJDgSU7qLu5JYv6gnGA8dIDldZxvieSWqiqnKmPurDg6TQwHJzvOpC5PNN
SFdvvDb4eXmgLFuDSWdyWScgi+GFhz6fv/7h0UCa7ghb+uC6cDDZTAL6B0XVjuEBZbrfcwRt55TV
3y7/eEskm2SmJhPdVFe9+K4WPFZCjHjw405diTH3iBHJeKdTkCLW4vvE0/RJ88mFKdcwlDFKE8vT
dV0wghmSOKRpHM0PSdvUUyxSNiU7r6fFyhBZ5tckMdElS0VLclycc/r9z/xWVfKWq1WytiUWTE4S
2FA6CSF9jkrmuXRWQcI5uvcrjNCe1aQOPnsZmBMr12Jbb86HqfeBxzRq8HjMPTIJaDDsuH8ytoib
NFqNOsuS8ozQpr1Psizh/FB4y1lHu4b6SDhe9yxpWpcpH4gyFGuSHykJym3ZzT7dlCTgaynDNjzn
Tr0bHkq7vHUbHtz3ynX3TJLijkuWbPGSvHYOs42PsTuTlGYSUGlyBCUGMzAAdD+Gzry7HA22Dhhb
c8+DhQ5iJkd0YMALm6iXR6U7nW+myeNfr/uIEdZNknvJHC3hAVxg5NQqqm8WT2fxwMNle/kTtlEy
orpZYOYXZdr5rnNPPLRZ6n5qeXcdm9YzwXAwBy5ElAnnOw7czmFpwnvUKIKVs6plCkwgXFIAnjYv
LDzw8/7/R/clE/Sl80CjvWpwTCRc0znFWPU4f2Wd9wDrRxnjWeg6coJnAuGg5UNSEEMC7GeFwyBZ
U88a6jHXIhdMABxUNeHPmCvnezdm1Y3Kcrl3g/7L5ZH5kwg+KOea6LcMEmlelVH/E3Y2bJhQCKld
dSNY+KjzqtkLUr2SqeYbJth+Ct2bQQPynkLXd7skZbKfvLHetVV3uPxzbEvBiHW3L4Tqx7R6iwro
Y2LPmG5CDQEjJ1uFXdo+8VfA+7Sd2qh4m/Pco7Ecxs8spLLclLAuWFlvlh3KNeI9C6D9kHVJ9QZw
U15AbVB8w87Et4Iu/rOXspfLo2X7jBHz1RDogoPJA5cjdqw6H3qxoIcmrXhdHLysXvMR10TJiSrs
gi6t21MfQtS1YKz5NhfK1bHjQCofEufLGvft4xTm/oWYi8p8GpaR3hMXZ8EK4I14qXACutyPP0Dq
v1e6awLmBME22Leuf6AiDHNQidyAJBsZ8iHL4izSKftG3ERmzX2XzLK7T6JazGncFCHwI9uSw0rs
F5MRZHRjt9NQttmJIhjZSiDaOm+cAtKwDBT3K/GW54WANJ0q1Wu45MlKYNmaP0fDu31ahT1tm0LR
+2r2526r0qnzQJYja0Z0H0eVa8LrZAMEkeuV9J6HDq/ruOjU0ryA7wShWIi5gVK1Mo0ffsijJjai
FwFWPIEHyORmP1VY/AiSClbKabC5vEw+LJKhfWMeIqfsvM7x9K6k+l+8/yw31UxwZgpD2OAVcI/q
A7nyqQ/nBJ8y58RDybKP2LBrxQADVnUDOMxK0NqaPv/93XQXjlz8JUAvCG3iqS1QLVk5D5/H4a8o
wo82MvTCpJ82RTDssuLLtHxy5ymGCnARrNQNbT/cyM6oTg51wNH8NGl/40T9tJ9Umu4uT67txxt5
ucx01NYJ0Tt4A2yHDKn4e7Qk22DN38r2642E3A7QlgWxQu9SX3xJZfDgrHkZWlo2cQ9h3hDVkmTc
cR5G29avSKwcb1gJKsuiN1EPBZYhhMnxu/ue3ZxlTHwnuRnKKSb5svXlVa7q3l/Cr52GJvKS4jOe
89C7SVzlemW9W7ICM6IWCCLiAWytdpEjIIsp3VjU075s+7fLC8c2/EaoAmgtJ/bnl0OSKr9v9MrA
29o9//1dnIYV8CvTsqhd6o6wsccFBJWeNZyabVaNUNW5gq5yqvUOhlCT5HE+PaZtt1FBDwLCSrza
vmHEq5fJyZ3ySu1GyILyXRck+wGXG9HFlK5xLm2Ta0QtIA1+1MH2cqeW4Fn7/MBEH0eFXntCsk2C
EbVl1lQl2L7DDipt8TCVtwv3Hy+vG8tPN1EKFW207gv8dD595e59lXyux5Vbk+VXm/iEYCGKoMyv
dpPzMvvfiPf18k/+8G3SoybcYFr6TJKkQChNn6V6lvwxTfC42svYo5/r6jsO6NcFrYk4gPGFnH3w
w3bucpjpd9r9KLO1qq9t4M9/fxdYAEnmc3QenWr5GZUe9sC3Vq1Rwz58ncAQGVELp/Yc6iaY1a5+
kN4PETx24Wvv/w6UuwmrFcKCZa8KjOhNnXZMqrZBZCXujQM0iQ8tfKmqveymlZK1bZCM4FVV1/oU
rru7UT5x8S/vb7MrjwmBEbPJkFFYeZ1jlomv5dA+eyWc5gO9ddto5dnA9uuNsE2BKYepBT4xDF2c
VM/tfJjzaGVtWkbfRBhAODXoAy9Tu4SqHRneGj/9Qsdo75T86XKcWX6+KZwK57lw8Auc/Jg7HvtZ
/YDQ0hPMla9LzCbEoCmXJktLBIB2xtuZpvugf6u4c7sM4a6Zq5vrOmHsu7rzx8aj+Aoh3TEsvc2g
YbaUe8+Xm7fkOBNJMPtFAiOyRe8CL91SPu40Wbts2ibYjGEZqsBxS7UrvKcRLrpNgvM9XTZDVewv
/3jbBBsBnEet406Qn9l10NkBpnqn62TDhjWiviVPUzN4h5AtSYexKavpvkv5Jg3azZiWm7SfIHtQ
xEM+x2F3Fb3Jo9QI6NzLoKTAccJygzra8Cls9ovO9Uqys2RUEy6glVNVDugsJ5wlZOwEeHAqeijW
FsOPNvAPU6izbYua1OWZsRxaTOTAktImqlHu3QXRg3SmmM7ubTnsa+pv4CK+vfwRy9o14QN81DpS
SYJNwpUkxnt5tuFhsQZPtLV+7tq7/Q0yOBn8gBesW5KdcNl7BOTmyh9uxHRQFhqwR/zwYdCx1Gqb
+MvmujE5h8q7Xx0qjxVN16Lp1N35wXzgSqyAmizRZiIGMrwFNaTnw67rht+qbL6DRLFr9do7iq15
I5gDmKYlIUTDd33zLZTTFg7p4iobSo+aSqhchq07Lqna5XA/DEInnia+so3ZlokRtUKjqFRMrt75
4bJr3GlPm/TKuTS2XzrDfrLzzztk5Xz2xXIsumHlaGvJzSYgIMS+1bolBjsln+rsBgBYAMsfIdS7
MiqWyTQhAdMcZFq2OPAPwqu24bCAjuTpftMt+Rq32PYJIz4BMzh7/6C20wVkiEtWxhChiWJOspUx
suQw06wb8uT+QnoMf9Q86WgDy47Y759T+uSItVcT2zSc+/YuWrNZJhATQppMoKFDvOgHr9I3kATz
jVJrtEzbOJ0X7rtvqGKoghyc/l0bdHFUdXD/vE3rfnc539haN6I2AoC76xUiK12abTHD/265l6s5
2Na6sQPr0FdQUcQykh29LUX06HJ2R4j6dvnHW2LXxALkIoBNMEMpDPr3mzZSW+VcpRvsUVPLdJxR
ruUtjiYoQETuVwcaQi+wFXHWHs0t27kJAQilQCmxwO7kTTCladqbUfm/Ide1R+W22EL5fJexaFiZ
5I8lmTxq4gFon0OYNMBJemjSnWxPhSA7LhNYbQBmDo5CPWSbljQ7Xq/B0yyRYWqWDsTLQ+gF4Oyu
f1YCxl5duRHsZmi+XjX1JiSgHbp2yGFM8y+FIPp9kgAT3nty7W5sSR0mJgAzM7mRxuxIQe8c19tn
rdwnLXSy4CANZ83LfbCtASOySRoUTcLCYQdLxfE+ENmzG5UTdO+bxzGj3o7AdAvKg9BPvPw9S7iY
+jla5ZHvNudVQNk/ZEz3vXS/X9e0Eegd6clI8By9S3h3z4bk18D9NfKR7WcbO/QwDUGnzvX0ANqb
RT1vC2dNFtNyQ/gTL+9yK4jDI4vmoH5zh+zWVSfYm++iebgFAPEG0NAYp6Qt0WTlAGb5mgkRKIsw
ZD2UO3ZBF+19/wGPA36bIcMkca92DEijKLm9PB+WpfUXYMBpszrL8akZdk70ty4fWfJNyRefPvls
5UZimRcTMsCDsAQGlVVvDYVgtVZzuVsq9/d1HTjnlXczEwT1kOacDjuXzndEFXHLoSW18E2fuEj1
wSYd1sQrLanKRA9klVQTJND0rmrEP8BsOg+T6r2tF6AeswQsX8lYts8Y0e7nY0SzEdhcL+pug8U7
kMV9CAg8sAqxghu0fcLYzMtKehDOnOu3Iaj7OOmKlzYaf7t+tO9IcLg8MX+OgB88b5lCOuVEXeY3
vd5xouOWvhVOEKfajUf+75gEMfzEYjzZbeCpES+t/9yopzp54KAiokh640OtVTv/1rnaZjOQ/N03
0vEdlemuCoYtJ36s8+/hSOMgdZ+yKlw5CtoGxkghEemSkgwzzpqiuu+D4NNcf2Wq2kY8+H15WGxf
MM76lV8CMTthx5gSr9znGZ4oZj8UB12fpdxAjPh2zXf+kkHlvoeX4qhFYE9kq8ohBjLYwUCXMWRZ
1wANH0f2X2qobdAoiEDgI21QFFtAOH+JbFyDYn98JvRNkEGqWa3ddB53rnZ/++ELbZfndIhWjjq2
1s/z8y5vDBLq+XJB642nKqjoa+8uAf4izv2ObS9Pge0T57+/+wRVXuGmyTTuhOPe6La8qUR+OyZi
BY9oa97IE0s/1X5A9bjrMxZ783CXuMXGVfVK1dPWvJEjvJqhMF9igPoQojU+z+FRJqM3ugxrMn0f
b3O+qcMzOyXIlyNETEgHrmez8SfxoIbXID+IMNkH7i0L1mrotk8ZcZ00oxyqkiKnts6Wd/NNJ+vH
yB9f1IIHEyFPpQw/RWmwv27mjSBvXY9OxcxGVESLnSPcbFORaC99tYaKsgSeKcEDCYvFa3Iy7hYV
ya8jb1j0PDANt7rLHfg4S/mmPuoC34NgSM8Gn7RCtYM0+2GCtw+kZpTj5ys7hGWFmfqoUJFZ5BRh
hY39XePfc+fnrFbKkn+qnX9vPr7pPg4ZRTwVUrS9fCq32S6LDy/Tp/YluZc36b7aJF+f/c/ug3e3
W3b15rcbf/nS3RT7NP6C/xbbW/H5tjwmWx378VqR+eOrwl+KqgtZvFQNLn5ReKfKaTME97W/l5GO
A7myrdtWhZERpp5nScLQaVl6YPaUd3OvtpcXhG2ujGzQe3VZBBV+vYuStRznXZSlG+gQXdm8cS2g
MNoWqsCZJ2U/2/J3WT9P/et1v9wIfbedSK3JMO5mNwTl6ZbWER7Uk5VItw25EeksqJp5KOfspOCk
HpOsUODFXCW+4/mm+A7jrXAyMp4TpMiGuFUk9W7P0mvuSphYZtVEgC2sblPc9vRObrID36xBpmzN
Gntr4ixLX0JfHu/pe3ivxF69HbOVn/zxhcU3kV5N3k0Z4X160j3DmTG7ZSLY9ji1El6+NsPLUtOV
W5itF0Y0cdVlZZqKEfeujKh4cHyn+C1TKf1d1er1VIXTwAeZ6i/WbZD7eghQ+ho5NCCY3M7JdS8b
vqmuJLloI54tI0rWMFBuKtxciuJ0Oaw+XPgEfN3/Hm6IRIWgnwB6rCh7YV7ebWpXuJvrGjeGviB1
xUrq93c6zTo8+ETf/G4VhfvhvOKXG6ms0SIffYeT+6IEUz8pEnELmZUsLovpKogoPmGkMwkktJJy
7u8S3OW3jUBBPJHpypXdNvJGQsvg3JuA9I3zXgpxCVqLV8dNw+3lkbcNjpHPOFRuGI2gB6Qm70b6
pdidlRmgxidvLn/A8utNGI9OYXv7Z/QVz1AQABY99aG1eV3j56Tx7sSdBGMFjdt0uOOwbv2kF+e1
LyK6Mu6WoTHRPGdhBFUuEbkXfv42pzAokkn3q9S6vOY8RCITxAO3h7oVMxZmspQvvQsQhmirb54X
/i9pV7YcN64sv4gRIAmC4Ct7k1qWZctyS5oXhue4DwguAPft629ynjSw2DzB+6JwdIQBYqkCUJWV
Wa+8bpfm3rBZUjh23fOsPpNpZhNgfgX4I5Z42+TPvX6Y/AhJ5wl1yw0OWbDdQ4dqlw1Qo9vWuGG0
FQv8xGKZvKJekxzymDzVOio3frlhro6v2BQ0rfOgNTb/vm9QdRBSAHpebn/80s4xLJbwopsoG92H
PNbVLp+LI8YR2sjDGP/e1oNhtpQ6JTRDSveBTDVNdqiUAFV46tk6D5sY7ELb/LIJ5RmzUeiJIc7Z
plTsZm7RJpVrt4aF3WmieHg7oLh7SioROhHJ7js/lmSXEr9YS5l/rgnnBCaQp2K87JoOAe0wjePn
oUAaIEnt17lcZ6rjLBwieZflGWKHTJV75SqyL7t+xX0sDc+4FHnpAMwCqGMESmjrpn+YeJLIo1X2
Y3a9vQk+fWFgePP2+2CAKFiprBraMSL0bD+7zzzrd+UWF08iHG431VvuOiuxgU+fh+hpHuOHnkBS
nbRaNo0Ig5YThFhVFjYCYrMk976QOFgTyV0wHFMSWZAqZa1tQ2pboQoVMqbZOeP2T3AfjVvu7xiJ
Yfq0izp7cDL0gJMC4pYcknPeqDelJNC8YfkqUA30dmxMVCXYFMoC6lCksteU3pf2lGH2LGtaMTUU
Xy+q4WcZt+MemlFrc7Mw+ya2B6rTvZ0MHloP8vYxjlN8ux6/DvY2iSsHOeR/76MEBdO9COJBhCjc
datDya24eYbuJc3XSNaWBjEby4etmlsaxE9JxmDzlN17oBTGA9zNDoMDwZTbdrewCiZBSFOj9tQu
G3QRcTrcQWcE0rsQLzncbn5pBPPvH0agqD0IQrgbh13ZUVS6WtFj7VjedbK3sX1iIQyDzrg18T5P
fPA4283bkNbWYyxysVLosjRBxuHd6q5qLFqh9TKSgD1Y3skVim+cH8OEdewiv9tCJSOEfDbUEGNc
EOo81Wko8Iiwt11ATOHjCJCT0o4HD3K0QzZ8sUCc+c2dwMB0e5GXpsiw5FrkYIzwC45B2NmzzeMo
CfPYo8m2zzdxQLzlFe+162AT1R07xCMvw6aKyMqBsPD5JgxoVLNQd9/ROORxJhGxT1+Igzzfpskx
+UCCupQeLgL4eEim/7J4lO9R/L1J0s0Bcee/7Sv1EgZsS4FvpyVoTQQBc5MU1f18oG27N5lsIANX
ID0EYWMcFtXkha2NKuBoitaqOpZmf/79g4eIhpbI0p0dkD/hWikjJM8IazdJyWOCTPMllbYaYUe/
ocekQ9y/xzADQ2AIxo41QbQFH/cHFwiE2xLmetHvbBwaaA1HydEfdXKiUILeZmEmBsgtG0uC8RYW
5tTZtwJEzadyHJJttzsTBlRKcAKOToVN5BL+Jc9ataeIoq/sn4WbnQkCcgGPshq/RevzfTX36kcQ
vj+0FqIW/aROYAbc9jo38T/IgLVBI/7x1KOSx6Ab4hOr2021ZU5ggn1KSJ6TlIw4ypyyZ19IkmmQ
JsYaiPpq5TBe2Ekm3oc7DYQWVNufxx6HQQtkKRF5F051s4blW7A2E/Pj0wRA+jrCIJjGRkWNXFrv
SVQUz5u8nSmQJcCLZyNHC6Uk6b+AIFXe23xVCG3p4w1bVmk3eTIFECPsLNyxiKiHNnSyrFq7ks5e
849wJpbYOI3pgBeWVgU960Le6XgM81ZdiPbus9J5vT1BS10Yl2ou/B5F0DHGwJu63Lci+BakcfML
MsXOoS8tbyUAvDRXxplMa0RkgSpBP8QF1g7RE3KgMZ46t4ex0LyJ8iERgLIUeMc4rCuwfY8WA3TT
b9ZSKkvNG3drYBBz7TVRd3ZcDwEAsE/E7xTRqmjFJy21b1ysnTGN7LrI8PlZAgNTRZ8d0hb1bbdn
Z8GOTSqQvApq5kCyDbGqin3LkUv/madF4x5ABzHKbe7uD0RPhDsuClL7M7j7618pdTMgl2s1rmzU
pTHMU/fhXEaCs2S87rqzbAb2pa/bN6eX1tHy0pfbk7S0BoY1p0lTBh4osM+684MdxLfGnVUibni7
9aXPN0wZDCLQSUGo4sxE94PrGJzkXvvVHYa1qtqlDkxDDoqhU3iBnxEWAWPj1E8yLMQwhgmLxx+3
B7E0RYYRYzGhKIGS4HPe1+IAdZxspwdvC7INuqTBvxdYp43LKjV2ZxGxZydzCWI7+Za8Jdo27Jej
VF9WyRAd68JtT7A0fpIkefaSVXK3z/0oNwE2o1MgI2076EH2R3B2fCkRbnY8xCpi7/n27M8f++dp
wE3dK826yXJrMIEAuSzvKid9YqL4onKkNFH2UVb+sZq25UW4KX7lpXh3W45EX4BGHKqGv/jWGg/v
57uIm5wcfs6cpuyh7BOKAeKbQQZW6TIdtiB5sNSGGXMGnfVIlhMYUphUUPWM7iA2mIeeu0YGNDvl
z9bBNOW2qadG2/j+yh6/57S7Q8HesUzTZxCB3SerVPKfWzQPDIuuIVvhNLrHSKwBlQ5eAv6mtASy
TeXTGi5saS0Mi1a56iAoqa3fI6/6Ay3a8txYpXq7vWMXRmAia8oc8HZaTTNbTT6RQ6T6+hR3tfXc
d2zTvQJMXP/2GhTil/mgOSapKsBS7AUd0oMxBG9vj2DB5kxYTZ7VKibOgOZnvuPcsaB7L78LAkXM
WnmhVXgPPViXb3e2sBgmzgZVG1kqGgedCfDF/8y7cjyyKWeH280v7FtT7QrHpRxF1lm/6TBYYUCS
9miXVXnqRf+TxJXzzcZbbltX8wg/HNYeGH08MgVY+C5ryc96BGd8I+JhD7CBs+u6Uh9F2W8SBHS4
KUjsMj+CZOVMijSNyR0dxV/QCTvMDn5wQD5F1oqCltbHMPxYdE3faxTqhESTq4bt7LqNIkEYhWHu
UFIbYvxB6007WrtgioqdTdeecgvnk6l2xbKI+kBGxNd8YATVTDkF+U4MpSAkAso9Nl4qV7bZwiyZ
QJu2S1Clm0/iKlqQWsUpvBW0Aa1tBRUON4EYEsisMq2pfYYk3FPpgI2rUTinbm/cBY9lgnjajrh1
lYj4iihcdCraPEF6i7NjAMHSbVZuMjlJ0lENYuru3Pe8hiRRPH0temQAtw1gHtgHy4ssarkoBI2v
fKy6nSyhAjEWaRqCdvs/t3tYcIm+Ydu0JK3rjvBUSPF5rypxd5Huvk5u9yso/ReA4C92Tq+3+1ra
S+6/RzOB5xyBGiau8ViX9/C48od21SbVd+wkw57HOINkBspzRVgWkqAyK9diKoJwgg4A2xSuR+7i
3yOgCWO2YB05R6p46Bvobg716qVzaXqM0xvXs64uxDieywxSrjRrEAtiCFpumnyT26nsSsgyDwhr
IyvQnno/kD8skZK7260vWJrJ7cQzH6TOMVSOQySrsy9M0lm2x3cDXDlZXa5dcJa6mQ/DD/bQJvlI
YqqSa50rBQ259Bh5ATkrKKIebg9kYRFMjieIWfVCq0ZdWyp12KrGOXRDqvbbWp/H9eH7CdhBcdVs
kyt4+Z3dWHdI5td8DTW+9O3z7x9a5zbxUuYSdR3bKdsPvjt+Z4mljre/fWnuDeutY8G1k2j7nBPh
QLZKXaLMfh36di0ss3ComdAwJ3X7qhE8vTZTxMMKQZqHitEHFtndtyDT2VqUcmkghhEzv5AFLVNU
NdTYRHoAZTRONITvV6Uhl3owLJnaZY/omEXOrTOqA5fWdCdc9+wF9SZGZIebWDFLd03S+Fl21Un0
2AQR21Wj/d9gEPnh9mov7CWT+GlktetZQaqveLToX3kzuuUJejG+Wml/YYpMyFjZYVBC+OqaR53c
Sw0780sdnbgq85V499IQ5n32wRxkOhVaDHV2pRoSxkMVHf6HrIY7b/tP3o2m1FRqZ5UzMTqcdYkP
P7oaCfokhEhIj7ifSFMIFOZq6KfnskqyLAlR2pSNZ7f0UXZ7kCD9Ec7BFk2deqc+4EWO/wSCbvBZ
d20Slb+6Ni2mrx7y58iWk8QG4JPl5E0kOkhCneWeW+yh35xb73ISbui0mfWckFKlbzZwD7Y+E1wH
45OTjt0EXE3pDR4HwS2EsUmYO71dvGTJNLRBmFcNdEUhmurbm4Jj3DMOYnAH13nXaHWVWevtJALh
38oE0iCNrjeROWOnGCbc+gVEDS1ln0fZssPoerEVKpsWj5jfjblD7hlWDBXcwBEj6a4T96L9TK+r
RtQub7KvP/BiSnVMe4l9btv+aysBCVRDtiYhumBcJl4s9dOSqC63/8k0lC643hlBLMNP1sqg/0mv
fbL7TbyY62uL5KTMRJgEY/q9lOAliMGim2TNYykkIJTYbyB1BIVq5xUDCjkmcT8C7LezWPykcoyX
dNaOJCk/gFNx73beM4Dx49n26CaVTYdT0/7VAPUE5Fyug2qjsADfyQmUriLsSLzGf7U00fPvH1xM
xNyq01abX6lvXaoABX4JpOZC30VE+PY+WerBONMHexyqQvjtNXPB6ydzmK81xezc1f5aF0t+0uhi
bMchCyDLd5Z59syGGMWnqv95+/OX2jYuDRKMloEe6/SKou0Rb9SOMnlMkpjFK3HmhUuDiYPj0HWx
weeqr22XDQ+eUA+e5fAHP0uA9YwAh9g0DhMMx4G187XA7Rkhg28gee7DoAg2RopMKJzjOoWyUA1y
rX2om5ZenuwaR65BIJZ2kOHGaNXQrgtIe6UdiO9pI59oAmHHWdXl9twsdGCC4Xwgyy3Co/ZauL0L
hMLwNevLejeqduM73gTDRTkVdV86uNiCSPunpXznNchj7CcLUqebCCscbipl8bQeJ7sZ9DWNkDpl
kQ9ClzFnZ+S0oRfAmh/BQNrft6dswSxMXBy1eEsEFGSuA634QwHsHdnhitX7h23tz0v10S+hitxz
rLy9VqP0iz2l8fCfKSncbQkYExNHqsBNIl6r62C7DygEyo5KBb9jB4f87e9f2lKG24B2jAIEOFPX
VEa/aUCmkHWoH9scijDZsGRHaOHTOr8m3FMnzyPkXnR2drr9+UvLa1xP7DKu0zYa86tuIOTmBFAv
GEQUrfiiOYX2ydnrGgZdRxArkAHOSk56nLwFsPOz3Ed1z5LkWRfefTe9uOPG3JEJjxvjDoqeqqmu
EjV3YSHlX6p2XzbNk4mNq4mfBqzDMntKPftu+psz//ftphd2kAmMk2C5H4d6yK++VXf/AENZDk2X
rEvXpE6XejCuF4hqIEVYyeqap0zvSYkUdlfJPSh7ft0ewsLRZkLjhC6rEbfZ6ko6+RS39Nnrm68O
UE6WRzeBE7mpksW59lUlnfLq+n6zcwJB8NbwNp5rf6DjbAeFdcPUXh3bcV5ZGozfJ4ge/Lg9PUvz
bzwzBlCe0UB45VVCW3TPIKwQ+LSHhIhYg6EsGJqJiwNWylYFToOrFVt3OOPesqy+w8XrsUWx7OTp
34Pb/A/4rE+9BtRvjAHZNoLhXV95l7JEWUI3Sr5zon5ltpYaN1wSQdVdQJmoLiSFHppddDs3GjZh
FPHlhkcCQzQf8zKvLn03Ey0UQt9Dwuc/KorWOO8/XWwbZY3/PtB6MZE+ikl1gU5ItmttyMOkvRXv
KG6Xu9v7aWGGzNwj76XjZplXXdyhFceu1/V3j0BpalvrRuSyAi2rwwHDusRp42UhAnTltBu16K+3
2/90r2KCDG9Up8QdB1lVF8+uQ3sYfnHPCqVWe+6qk5/4X2wCmmRwMW3rbl6nDxeM2sO7GFRYzaWT
8rWIxJNdo5tO3OVWcsx18my13kORrnmST5OdGN28Zh+6ixjxCaHYYOWQHl1enMYM3CEev59y98Vu
9Jb0M7oxrh09QrFZVzL3IlHosqMT7h0xiqc3bjDDvrUgWnux716ghDA6Z2hFlfYOcZxijYVpyUgM
Gy+TzBZWaRcXBhhsa2sGvvyyOLi0+3571ZdMxLBzhQxLLTQ6sMpO34OwsQhlEk0rOYSFRTZTjVD+
EUOJ7XuZ91PdiTTM6mE/byiU8RShC2Hk28P49GC1iZlzBKGJLqj0ikvA2yMkNX8EnnxuyhRhtKjc
8i5FH4a9g/A8d1ve2RfGq/tsjFSomHxqYrXdp5u5x1FXtKpUbV94PyZPdSDkQXFoLW+bJcPEW8rb
gNGIXGSETAht+72Tl4/tpB4an2zJp2GWDLu23WlCIiG2L1mEMFHY8ym760HwtnKDWnCKpowMNLpB
01c55FLDG8ncftKD7kLdd8fGUftZbNRNmq8JEkpb3i0Yj2HikqecOK1HLm3nuc8BYAzTnfZtuzui
9kNXK70sGYph534yMDeG9Ou7SPpjl/pHXfbf7cK/Hwrn3PL8+fYG+DQ1jMEY1s77FOVVLWavLbPn
EWiTMHf9o4ua68QannAan3y29spYcF1mdhKSOYiiRbXzPivPOj17SaBbT0n+cnsoCxZvpieLEUJv
rVs67z2kcyH1+AyO6G+AXe/6rlnBFi0sCjMMHnxifsyjVF3qPP+S6/5rqrOHiQaPYAF+1MUmhBRk
AI1zvhwDNjWFNV1qUA89AGHCT0kj18B8S4MwbL4ooj4XKiMXUakjFwM5JOXwfV5mPPLTEMXfKyfJ
0nobhh9VVQfNcDpdwKKUhE2f26eoaxEd7hX7dnvNFw6rP8gs8rRnXtlMF1AGTt+iprbuC8tdi+As
DcCw9MCz0sL31XSBGE2wn0gdHcDYVR7b0Rn32wZgmDn4j4CCGkcsNXSZ9w5K/I+55/Wn260vmYRh
3c0sy9ZnZLrYKUWOCtbdUnIq+/63O+V/3e5jYZLMLGVRQfxQFe10Aa+5fVAR63F1nx+aUb8p1IIE
9+y8PtwM+TCn6LWlL+Dbbh4TWb6Rok9XbiQLW8hMUvZ5341WYQ+X0QMKW9P2+1z9dntuFkzNpLRI
q8CmpJf8vWnUc8rGE97If4HM/0j09F+v3EYpT8w0JQlGn1ttyt8ls5/sYHzyvf77/1Dys7CNTJUa
ULlEXLiW/+6jdnJ+cxQQgeOzOpPQKzt1aaaMWzltYlRPSiIuk9v8cOT3olZncCiB4A0ylO200svS
QAyDbiNF837qxIWSmUIdI6m9DoI14kl1wcp+WhqJYdEi12VbDejDHel/5y7gN+5F4t3Pj7P1w3Rp
2xqm7ds54aVu9AmqefrgrgFAFu4DZsqyBYynFoHnvve+fOqnFwRp9/OGhZjeCSHHguuVm+fC95vp
y7KWXjIjWd6jnu1poL6tm8PCKpt5S47sIlMtxkCDfq96/86qa+hte3sX3dw27KUu5t8/eCQ7g8gw
yQPnfUr1Gdt1BOe8nQc723273cGCVzXJLCCKkkk3yqKfbAjuC9wsbD6e8Rrf5phMBovUaniEWXL+
mSJ8//wIgwLpY4IXQMbW7rBLa2wYNSQ7k1T1wn2XqfM0asDcLA9wutsztHDvN7N1DnGLPE/L4T1x
2LcgyHYuzU8U78f5VhkH38pG7fJqjRl3aSiGVfdFMnRxSSFhjNJrenaU26gfSZDYa8VASzvKsGcF
tE8cBHH1bqlCOnKXOMkAxdCSzsVxExQVNSgcWhIl103TZyb0kKkQNVTTqvc+iHYZ/Hpl4WWZj+Eg
u30MV9W1+H11Kyz4FTO7x5Ki8kjFivcAjmReqRQ7TUPys1fdUeHumQR8xQEvdTU75g+2KewWyMSB
F+8ao5lHh/2N4vx9gLDSYOc7gDv3t+dwwdWbGb7IhSpMxP3ivWf999HxjwxxDDfI9jn9O5ZrMLCl
XmYX8WE8NbEELUpSvINp477Crp4KeaQFf/QbAoDFWjpuadrmnf+hm6ABkURJx+J9LIH8R1cj5irt
ol0TILgh22NkbZ03wy/oaqj6FIGy9wBiGrH46WTVvZDRLlH/SVZzWgv+wcz+pblFmgiQwvcILFxQ
+zpFI0VtA9RaI6gFYDwcPiPB+G7vhaXpMx1EOVDbq3L9Xjd5KF21z+eXJ2yIgBjz/3VXMnODiDg5
vo0b00UR50748ugP3X0Vd/shtg/1RmkPYiYFs7q2aea4wVuZec2vWBYpC0tN1Zpo8YLH+yMxaFdx
Xek0eU9xTNeEnoWlvjV29xXiLSvH3MIpaiYI2963pOzs+D1yKgluDn2qneACtNrKov9TlP5HmtYm
JnkGQbPStmrrzaHTRFXYOYJmctckTLZ6XykH0c4dAmCaoYAqKtRD7qgkyHeOY7dWgAr60iuzO92K
NkPApY76Nwo8QnM/oHSQrUzCp4YALXTjrhI51M9c6YhXleIEBovqP5YQiOzQgo4jnJr+6Kr/xKAB
v20Jn64r+jP8VT41jAF1mx21Hdz1mQ3CDy85gMtv14lgjbVkaVCGt0JVaw5Or168Ei3vSqr2jJ7L
Qu1jEIxpN3hJyMvobaKFwIgMf5WnQSxYk1gvTBA4ENXrPt9nRUc2OUR0YLxLOHWqMsgC61KmgIjC
pc/X7hEs+U7f7FqHH2+vzMIlxkw2q6B1a8tXzhsLClrcVdr2cJJMAHisbLWFo8pMNeugKhM79shb
K2UEfgVqDWMPAd9hSNxT61VMIbyIUtJgN/gi38b7TMwUNGIPooCGzvCWZsL1vqCAw85fOgIW3hXw
09K8GctTemISKu6KNycu9K8WR/tfohvoz22rYpwcrKuyATnJ+k0XKhP7KS7t+tQ2icdPtztYWhXj
atkjLOYHQd28WYDNTra9sxk9zFgSL3ceFOtWdteCszVZWibqxpNfddWbGynZ/nL6wY++c5eT9K9m
8Jn4sWk0JkeLw0UUBE5avElXP8wXCCkV8tz0Yb5BOKt5tk8djE1MrpY85l0+OVy/zSY5n+ezWcq6
+5pzAQ05e1fgOllFGy+tJm9Lqmx/ZLxFAXrU/D2H4Of7cV3Sw2jbr0L8pM64LR1j8rcEdUKiqHfl
W5DVwQt0n+MXzSb9fHt1PnX+mDbDLxdCgFU7aOM3C/O2T4diOhaBfeekdNrXU7HGdLu01wyPXHY8
kCi8jN9Uy+opxERVFpKtVp2iRqKJ1wgOlroxDB8aJRMldsVfUz94hF4ddBr89z4uV9zlgl/5h6jz
w5VbaIKYY1zy16R2QPiOMw31L02kbGtbmMLUbWo1pWnrSP91LMCZ5Ft47Im7WbApYWvg34V7r0nj
4k866VWh2KvNQGRUZihVjcoqAgoY1oija4/S2LlaL3f3t3fYwqSZkk1cgM+ztVDH2KG292sc5e1r
xkCkEd5ufmHJTbUmzVEL21Wx8+oDjlqdKPBr9kNgd/UEcv4h7Vec5dIoZvv5uPSORXOi/eTQp8N3
py6BNeb4c3sMC0Zo8rqIqgZwKeEJyKv747wQumrfOuqfqyhYyYQtdTGP68P3t85gBZSkzWuUS+sV
IDARucdBJ6M3hR2eQaT/lgbEWpuuT1cFFyTjjIRSDXfSmscH2rRx2AN3pIcKper4x+0p+9TdowPj
jLQzqPi2ilmXJFMPcW/vMnx7KttdC/16O89PkXos8zVZ0k9XnwQmCgJ1biIpAic74oHYorBeC6VQ
Q9EPwcohubQ8hn/UUARgtCPJIa06/i2KHLWLImmfywbQSAF54v/enralfgwHCd0VoCnyLj6kNTi7
SyTepaPP0VA+TsMq8uzT2bIJMRbfkVkinLiPD9GAV1w5gJdwfeGXGjcWnoG1jiQjSw68G3/KFrEC
KGCthW4+nR4SmAQ5KOwoy2qAlWddva9xWSBUPM0pDRKswbQ//X50MfvlD4boShsqY57MXnHgsl9J
L+PXhsb1Jt5PND/fKT80j8MJ1Khjm776LYoJjirjkLhVkSvWTvKlKZp//9BBa9lFIOskfdWNeEUV
/G+WkJM70fM6unnBeZjMOGWidUJdlrymIu0f6VSA5DxVHh3DTtrlGknA0kDmBfowkA7ZYZAds+wo
dfzdick3n7oQQBrOvBNrjn1psQ2zzqdB2Zp72bFAHS3qrXgfTi7ZBGzBWhvGPEja0kQB6D+Iyvvb
w4W+PfQgaXuhFFK9x9seY2kIhjHXYkhYjhjpcULyamdrOZymflgDr3361MEQDGsuRDOiRhNDiBy8
O1UfyFOsaHbPBgHUtqpHBEx7b7dpKCZe1S+FSuea5eNYJT88OFWIqdV05dG2ME8mUpWAjK30vALz
lNCneCzYblDbipFw2hlW3bQo39NDipVGxc19O+IMYi1qTm/Py4K9mdA75bXl4I24LZf+NOzsjuZH
kKm5p9ETa6THC8ZmIu+8mrHCHf3sKOLKB0Fk4J7qrCF3HlB/Ic+LjUZtou+ClAuaWDxFsHhq3bMN
gll+R72W7QSN4ve6iAX9+/asLQ1pns0P/gNobbcfS6xJ3fL+r1kj8asKvN7a8WxygKm3ArK/3dOC
kZiAPF9mUwvF7+RYVX3yWDn5s2TZISppfLKKxA19fw2E+bmgMi46hsNCJqbSQZf7Fwcv6ARxVxuO
ZOZi8ibrBF92au32OIsMdJweto3O8GJVnuVgs6nAoDsld0SIIw5hcJVG9RNu3Kcp8deCv0vTaHiy
ArSAzlgWyQzm+JG1zbAbURO6c8vyjtWVPEYNW0PGL3VluDWvtRj0lwS2YdpeceSnALEmD5Ef3VmB
skM/bl42TZ4J0WNDb7tDk6ZHLxI/eB9dE9t6qzvn5I62Ct0q+e/tfj59NZLAxOqhlNDXAULhR+pP
aajcCVUF2X3hdXdcdz8Bnf4OEZJtJ44J2ouqPvOryk+PjRtEDmoXk6Q+ZJmjupUdt+CqTbiedlCH
h8Vhlxx8H02Vvrep3LgehlPIoD0JtSOdHJGae/QzS4ZtkH9tcvdgOakMwWX77faCLI1h/v2D95Gg
miADt5BL6lNq7bKSJ4/aTvp25axc2MEmUM8nZVP0NUF6FPwPk1eD1AXyjXqY7ieelrtGblJbxs4y
zL/DgdbKoUdHlSvfmdtN7zWoNcTK2bY0T4bRx1FvNZ3lgEyB1a0dQi8jGUIQFAzxxt1qmLrlKtzA
YGhHq09GVKiO5RHH88bPN8F6FniNolE0sAURk3e30S5k22dl3Nu7aN6Wf6TDSGAC9dpENpGMOyQV
Guurl4Ef3Yv7I3eg8nu7g4XpN8F61gjVphhJhmPDq7+9tHH/8sGBsTY7C17JhOtZbkqsGlQeRw9H
x5A6XxFA++aAaye3xF0Dlshu1GtqPAsGYWL2HM/qIYkUJ0dOoi9DjMBfF08XVxZH6kIgpd96kTTB
e45sbEyZTI5x7Lf7PHWnI2sae0s1DVbcOOCh4sUnYsORT22uorspFtbXvOmABL294Au3IpNnZFRC
0imHXxrT2D+KjN15RN1VPC32U5OuBLOW1sIw6sbuhed7SXJk+YQQSYCCP5meOtAShqIY3lD4sSaI
szQcw7pLsFk5o5di1S37YZj8vzxwkYJC5ohU9ZaiFBKYCL4e2PGUgmjvGJfVF4SUwmi0xG6gwWEY
/R+3V2XBzv8A70F5pUTgRB6lyqoDz20bVx5dfWmCst04jHmtPhxIDYrmNWmwbYNKHQKGYQTpGxvb
szfJLeF3zNS8SB+7UOCVbwUO1xrYhoNKeHOg0fR6e4oWPJUJ4IM2pM07EsXHSbb+Ewh9prtSTs4a
+m2p+fn3D98eV3muxIjpKVJg6+u+EzuyiqpfWl7DqCNX4ibfYwulKt6Jov6ZAA82qGIlA7VgBCZy
r7OyJJY9j4+15f4tXXZxSOtkYWHbOixpX64R2Cz1Y5g1ayYoTlMMg/rdY6ymp5xAd17Zb009rrin
Bc9hgozYmPmCJ1Ie22Z67CDPHqa5/QhUyyFiOQx8rXRmYblN+R3Xc7wMXF3xUXo9QA4W6+9Jlvtb
jm2Hmbd+avMKJSetfQ8Wl3Lv1D4JWUz0nmu+Fkf8dKLQhRGmJCgariSp7fuoSX5Lr4a2ST1lE7i2
C1wSVJ+p0PaTamVZPt3A6M1wHkwHVmJ1tXPfD218yuPA3rc9qHkTCh64DfaNLgznkecQkkz7xr7n
sUXFM7TIVHCSyFFsCpShg3lsHyw8d5yy4SUIuziz5EOkqvrkTdFase2nGwqtG/6jZB4Fu72M75me
q2A1LXaB5a88Jj41PDRu+A+WR3YWoRLkQXqTeKwVaHFbMQAWaSn2palQ171tDZx/TxFpdAbWtCy+
r5ldkUfNRnZNx6Aef25r33AgPGmmJM+H4txXwSPyHMkuAMnaflvjxlXAShM1EORi76s6mtL9CABh
FgZV4/+63f4/kiN/XMYdZt71c16g4mDAEtPCZrOGhw2yJFHvZyE4PfU/pQ8ZpjRh7k5b8oV61RBy
4j50xHd3tz9hYR+Yz4EaUaZkqoLx3PvI2qUk2vVAgrHYvXpsU3UpRmmaeuKA2EqX7j1vUMoBVjJv
uLNSB3CAbWMw7Hxkcdop12senEpJD1ol1K2s3RhZJQWZOB9cqLYnfTDla6fWgmWaDwN44ClBJG08
y0qlIUNB4853osvt0Sw1bpg9K4G8pXXtPbTCfkpjEGJ62ulXlnupccPsRx1Dah6Edw9u51w73qYh
yiN/bPtww9RblqqgGivvHjoxIMMOWLNDNcdaxHppoxqGDuVuqwN5nbgHo10F7aSIBwff1sVj0gP1
f799txpG/3+cXVmTpCq3/UVGICrqq5lZmdlV1UN29fhinBEVFRFx+vV32d99qEOXaYQvJzrqREAK
bNhs1jDBzAJgQti1MzAjL9OYUXGpO0Li865hspN/1xHKBW0EF5egBpI2q+oOtoDFliHpygzbeX9F
Wp6OKCJcy4E07Revmyv5qXc815H71pDN3WEwpRWEp8GjctxIJhTKv9GhQF6yz4uO2Uk/4CJuYSrP
uVRFoRKUVvIEtJq/9w2/dWZrU0yEuVBoTX7ttKlfmgcUFf7d17oVvErTrik5NY+mWZjHefE980j5
bV/jVvBWJB04CvT46XzIxdEA/pK4c/1jX+tW+EJX09N49Quu3Dj8mArou5SkancuGit8hzHSqoLT
w4VMLkTr0yao/6Bdu/WKv7bqraCdVR24rGsxNDMYnQ9ikdicJURwdo2NzcQhjaN0CV0gGM9I4p/G
OR3OQbk3SbKZNzI2pUiVdC5TXc/vAcz2E+a04WXfj7eOXzFKjPzQcth19hpv69DwyEpYGN1vfYmb
N1IYm2BDpiHq2xS/ncS19I9R603kkIpCPWSbgvVrfVgxm0cjeL9pOYAb3RTD9zkPh0Mb1c5zrOS+
U9eW0qMxZIzUnEKWVM66OY2Q3oSIMCmP+0bJCl2ZVm6UZh6a1zmSvHSWjzA8JfCj2NLMWWbzrXmw
wldBtDBELsweK3D44eEFUaOAQPo9ep45MruiM9/vf8paR1YkC69zgggP3xeigsclYYyWRLWvH92u
Pm6nQSvn/W8MmkkKmGvE6h2PYUxG+wfY2R6ncP5Q+DszLZs9M3lMT1MD8qasRy4T3FMynjiO3kLE
rWxKNnvGzK5SuhPDYzRBjHYwCOsimzfuDivTYPNm8KbRDz6DS7sS0YNmL7pgT0ywl4V1Bm7z1nPB
2jcs0/PqijsF2cTiztNnqfoxYaZMk92plk12mMJBdgH8Os6gfBcx3mi0I07dLKa/7i/VtR+//P31
j/clhOm4Di6iLNpkknnzbyAz821f61ZMc7fl8EgK1TvZoXU9+I/EQ7Z+v/G16bXCWSjYpvO8xruJ
T+MLrAxvPIV6+WJTGWr/XRc3+0Rdma2uZ9oe6iVOMTz6pPnIIsg+iyEvk0xMuzDUlNnOs3TqNdRq
6u6MB8anqURiMbdKHe8P1Moc25SGSjhwGp/d8Kp0/JGaTl1nR5iNp5OVg8cmMiw2Mi5rMnKNUuRE
JMZra57Uusvlkxf4TbPvhLaJDGlRAQucNRigIPhHiIAfM/xhX+5i0xaiXAJe3Kv04kPdojnSFHDB
C/WqIf2ybwas01lUU9qHZRdc8tzpo4PvhJ+CyHH2TrAVxLIhcVFSP7jwaY5F0mS0ei5daIju+/VW
FE+QcuEtBBnf0RksUE5RYgkoMo37ra8tICuMU1PmFYBhITCxi5lMFWPLSFjr08emI2OzMcUrZ6VN
Usg7hcIH7bszCWZx8AP/MWVsTpMigqeJO6fTv/e/Zi3WrCxbkRjGeaoQ7xhkBRM4n32YRL1zndos
hRSPkyRIIR4uhBqqA2kbFn/xQBihW8rSKz//N1pCpBwBqccoT1hcgPHbgxG+SOHvGhyblTDoVA5N
x9mFjUGWnutUZ2f4/LAto7mVpWTbzeYllqbj5ezCA+RzxscGwdrqazgztvMLrEDOF9vC2TVYRl7/
XZjZO0JSfMuifeVAI1YYK5YZ3ucF+5U2TiGE2RLDOtj+qrL9M/bBSzs4E5m9jcD7RWV9Ix8mVlwP
MaqMcH9kl6Ge2ipReGYqk3HsGdQF4yED+Ttr509F00RRMnEV+F0yFP5wchos8LNXR9PwKWxH/99a
BVQd8SshixHM4/RDuTUR79Mc/+RIiDzo9c4KCdJEg8951VXyJJoiTi9Qzi6+05xF9Y00HvtTSvCu
HnzACn6gcJK/T1WdjYmbu56BoSbtzEcHThc/2NCF/WGW6VQkJmMeRHDimujnfs4kPw0Q64IrD2M1
C1jCA9CXj4p1IseVsclaGNuUjjNIBKcTquGCb/GzD1MXG6gq8nowcCtgo4P/d4qKsapf/BmCtC+M
RKjhDJUK80Plz5E+UFjwKSwwmBwfjM5R58Ef0jLJ3bn/yNoMf66gdXqbBWBJH8tyQOZWK1GYF+X2
XvTeFx6V8Jwy6fhhmqO++RHWTpgfuWjgRUHrsfMOYVSPf8o8qP4Z6lx9y7KIZ++Gig1wsg7qtoQ+
lQP7qh72FdWhcnpjjnOU5bmBaToTX8qwk+nBRFFGTyXJ3OgQ+pXf7XncRg3LCgZaZkUtZijTDCy+
pN2yUmkc+G6SpSHEhkvl7Dr8A9u4Ne2L2kwxCS9COEArOeEMwmexJae0tmvYB5CYCycNGbukcNv4
mAK8n3ajeNcEWxaIax1Y10EYN5qWRJpdckzZQSMVY8cI4ufdWAzZcd/Wap07PixOW7cdGJ7n44+R
6rtjw4Z9+3ZgE0AkWJ2hL0tzFgG8/QaGytHAvF0JZGBTP1Lg80UxBuwijHgZwLD1kzCoyNED3HHr
qvD2sRbY/I+pc/pYRSG7+IR/y3Po8weOTzb20benN7DtkYUvsxlnpjnnDiu/5ZXvPNOpCH8EsSIb
kbbWhbVTy1L2YzQH4SUKInbQrUA9XObpqQPJ53R/AUVvFkcCmzYBc8gYWv3owvfHL5FDh5Mepo78
JC0OOYnVOg6wo8yEV5A/7/e4NilWWEQqLUOG/Ot/Ue130x9+tsXnXGvbCgfUgePB83gAy2pCvCP1
QXvOBlCu7v/0lfmwOROy96NAp5y/I8MgVOIDKf19Sn1zigNYk+/rY5moVzdzBWNvyXWGT2CsEomU
6fOv+y1sMDcAYyuDZPMn1Ky6QvVtdJk0aqoMrzr0gwNviWyP4ADFyvzvF3BiMlN0Y3yBQMpfZIIG
ejjEW1CMtR+/TM2r4ZkcyYJRE1z8Y1cOILerQARH0Y7jlvDnWg/L31/1YCqee3kY+pBcQRo8ZP7N
YahP3Z/dtcatiCYpW/KgObrk8PDOD4q5WXgoBPQC77e/tkKtQ40GEFwOHIIfL1PnK12K2XKOv7p7
q9qBTWaFX7SOfXjPn39VjgxHKRXgmC7ZXfQPbDqrMSQus2waHuE61J7SkKtEAgm6bwps+moEi042
uHR4XGjlJkZVB1lGd9w1/jZ7KFVwCNS1OzxWJfspR5gYTBxngtcKvmUO+faVNrDZQ7AkJw1eLuJr
vowOEVijsUw/TBwclczRG+fCykK1uUPMwG4vhNfotcJ1IWEwBTw4Lfxe7w/TWutWFKOAVlPIv5uz
CQN+YByth6X8eL/xlRiwGULAQNdOn7Loitqdl6QGZs1Vzdxj6ZVbvM+1LqwwlryAQEQTuXmSZ76C
ZizDE1txLiJDfTCTHLCX9+XAtl43MVLBXh7LP8nHHE++o5ZPNR4ZNmo8ax9iHca5V46oOE7yHSMA
11BdqQfuI4sswmbLLX1trq0zeZjdRsWzH12nqGUn3HKaU0zZy/25XmncBv9FsewmkznZM3SIg2cx
p/Gnppi7DaznWuvWWUwBM/OzuMRuajrHPdIMMLDQ2QWLBKV9qQe8OmioRMkFd1b/yjn8jqXH+KXP
djFJ0Lh1CE90rtJ4jL08mVjwjw8z0FPZ1P1x37Bb8Zv3VRzpVvtXgxTiWcuIKajuDXvHfZmPVyMT
jZREMv/146n3LSWtOtTVoDc2n5U1bwP8SNxMcGqJG9TFwcifysokU6jpqVFmetg3PtYxrIvlXu+J
BrvnQvpvYJWHct3X+42v/X4rZpE/0zZwo+ZKg+ad6Qv3qwDJ/dyzBZK6rwsrZrnMKXwCeHPlKDIf
UXyA2ttQtIexREp6v4uVY8wG+A0cStCq85urdsvpAG3QFqKDTvqzC9rg0GWVc7vfz0oM2zC+ioaT
jknVXIVqPg5p3SeFt5mNrkyFjd8TkPXuOS2aq8QLWiIV7hxCVn3SxjsNuQOb1jN0pRLhWHA4pcJ6
0SyvW93Q77sK2HA96YKGjBSUvxOlUx9YIC8ocO485G3uDotN2IaUIs56Qz6A/BnDH2/O9z1hBjZ5
hwh34YIhxnyo2mKXM5+nthk2VufaqqH/3YGqNAudVnZYnTFh3/yYdv/21dBtUWLXmrdCmOTFnOXC
JdgbFl/aEm6XHd2sTKy1bkUv0V5JQ23QuqxROEtLJzg3PSz+dkWUDdNjsgoASvemPCG++y8HKuTW
u9WWKcLKvmCj9PzQZbAjd8rrgtYQ8MVOsXh4Gz17bvT3vg+wDl5eQf8OLt7ttRqDASAN3FAz4bTH
+62vVFRsjJ4qZT7BVS5/zus6Bz1cs1OOfDHxY9YcgBXojsDtBc99tAkAXZnv39g6YeEM+QyhCFHK
vygQv6e436cCg4xn6fTVWZx6sxm6qsFiqlQXHCKD/YHX+fSuirvPnsEN5/6wrX2ElVKLCfpFM4xD
rsavYReuaRqEiWnncSORfvuVJbB5O1FQRGFJSf6s+zK4+jpctuuPqZ99BkHVufU5HgT3fYkV3HyG
Ti8ZFPaOYgYPOR3ll9l16D7cSeBb0Q0h46bLU6+8KupFQFM2+VM7BBun5cqBZsP5oLbYVLFsyyvI
zd51qFr2MY8D/UKp1BtXjpWJtiF9pIUoS5OT8grC9gclceNoSpfuS7xsi1zpQOiC1W55ncwgn8yA
gj4EbHY2vmxZr0JhKtmMUulgLgNBwUCZ4AXI+a2UemXb8JYZedV4FcRFTojqzyDWfoNB/VX0/qNw
zSeYmF+dzklK0W+Ewtok2yFdeHhwLI25TLOh3xTAibD7i5vsR1fWzj/3g2CtDyucU6Wxw/atATZh
eEgbaDx0dfQxLDfPibVlZJ3QEdckmwMurpyM0KwoPX5QKUgu93/+WutWDOMZr4e0sNNfWZfpYwUP
3nNfb6aNa61bIQxXNEn7KDTXXKL84fewwKOA9O3LXWzwngTfVLXBlF+XEmDlwRVpG0u58st/A+7F
HlSKuiHH3cMZznmJcfH6rc1n5ei3gXtR0zRDP3b5dZr9Kn0cgrgsUyDURuAHDqZ1hCQHPpebSd7K
kWDrX4NCpDs2yuG8pBqSsycCfRwdVh/bXrx0nfm8ay3ZWL4891OXxaG5UKeouwfpAShyjgdi+Pf7
HayN2zJZr7YOP+vcJhIEE85C/8uvZyLmVfw0jQG5zi6Pdy4sK6YNiwrSILO5TtyBOF9fq2MM4P3O
1q2ARjasfTKn5mJG4/gAStNQopSWTRvTsLIj2Wi+Ia81nuIhNq+KBnD11OmnU87G8eJC125j21jr
wwpsgFnTjLJiuv7K/YRCwRRQhr+11DsvVTaoD6XSzGhv7M9+0Tl4+x/LuT4GIXHVvmmwgX26Z7Tq
67K/TIL9hEbblEDh+cv9hboyPDaaT8I2s4d4Tod6WkE//Eq8FVXPBU3JxgSs7E82pM9Ug8vbYu6v
uLsVydCx+AAEc76z9eW7XgWazNoIcJgAv3/g2U/dZnWybBX3B2ftp1tRjCenIvKCYLz+gqdPDfiN
oeq3xM3XWvf++9NByC2iLHLNhbku/Qbpfn9OgA/lX/f9eCt4STrXgz9n1SXy5z/MovWWmWzvkrQO
42EWjVfGerwKMXynTEI8MPY3DOBW9k5bZJjPdaVLFBAu2lmA0G6ROolPpvLkNWV9CDqY7W4E1sri
t1F8qoark8gFYPthmj9yHufvo0yPiaf2aY3SwIbxsWHUTtXO8pqP8gey7OjcdRPdyBpXVpCN4ptM
OEbKa8arGpcXIZO1p8JBOe3+AlqZBxvDZ2LBNUp//dWU5U1RFiYc4KbzIsYaSNVugE7WvsEK4DTA
U0SdO/OV0TA6crBYTnHRbKA1VtIJG8eX+mPmB2XVX1QPlqeg5jD15IOK5vPi0TaOZN8FysbvQcE/
bkZdjqBGg+tGuI89Tm09nq2NkBXIvGzKcM65+0hyAA8g6560HMK49yd5rXErkBVeQV0vcww8uIFe
0xo0n6DXf+5r3Dp7dUDhXUf8/sprMN2gzVen7mPAAYreeFt/+9f7Nhwqx5t0Fg7BcI2aCohlTgoT
HFHabDfSuLX2o/9u0SDBdG5fTgOiFy99vBq/mGbnpcC3oVAUgv9BnxqcLnyWkEUR+iFwNi+vb0cv
Kln//emkTjOeaQpdj0yqs9RT9Jx2cPce3LQ4Zl5T7NqD/N+gh32YawURVDCQAUk31PAkZFv0rbc3
aN+GG0pTh17dYfy1z8kj7U3+ZDrcKNt5Z2nIj61TmKrMuNSBpaIo4uYwhAWBH8v0x54AQE36v5Mg
OheeXrLEc7cBCWBuTrqmmpLngAxuQ/+938naTNshPBuRoro4XEG4/cCy6OPCcaNV/dUh1V/3u1iL
AyuQIXUCmrkvsFR7l15SgzogCYMtWYclmn5HP/s2hosMWVk00D5BCTA4QQjlgTfYqMcQolb5y0zT
wxzWuzZq31bBHXQ7NJMazDUSY/kkJOoHwzB5O1tfjqFXySjWkqz0kI1X00AEBa91YrHw3kKJrwSD
DeIiXq5bB2qaVxlF8UF0IDRAxvMQ5OHL/Vle68A6inUHbCz4c/oKnmz5kZeiBfujZCc2duWGRNbK
Wo2WBfZqhAanHeU0EP4sHf6TC7AOcAOJL40Jh3OXK/Nw/0vWurGCWncOsCwIgyvRML+Shcu+amai
Y14A+95IsIA2js83Zf6pbxstVb6XBhn8la8CQNnwUZlifk+afowT1DGK8iB13ThJFVXpSYaxKT45
6Yg69/2vXJsvK/B9JtpccjVcq3phAwl3BlW9+lqrqj7s68GKe+7lMmSdxAMnbMheohFYjqGumlMv
4D228RUrc2WDv6jXUArLZGxfsqqPaWo+y6keHrSKnjPc7Ta+ZGUHs1FgSPlS6GLI/gpiinmCrlLf
J3PTQsn3/kittW+Fvg9N2MkfcIxAp0u9qzzFrw7ZuoeuDdHy91dRA14CQN/ZoK9VO04Pcu6z8688
sBIthzHCVrFvZT2FdvyXdPQoCTDbESqWB6pEexJOVBwDMKc3tsi1PqwNQGZTZgI4aV3zuJdPFL6q
k9sF77NBPNyfiLUOrNAXOQMdJl7s+bThP1MW1+egj8pDz4Bkv9/F2nTQ/06HD70VR0Jn7DrUZX5K
o848VA3AEmTEkTjQcR9yEc+s/+1HFUTGY641VGQ656ArHZ1Mr8tr25RbyMuVoze0Alw4gQpVY7pr
BRPIA4zvy2Pq43Rno5kPoYbxrWr5KV7+dH/sVuLERofJNnRqH05RV98D+4+G9BvNN1ltKxNji8IZ
vEB0gtTDlWs6JzDVKxPmY2J47g6noFf8tO8jrGA3fjektFlKWqAvHXMCEaqAF1tgqLWvWP7+Ktpp
2TdOPVFzyVE2e6ZNpC/gOsE1RgbxRw/XwZf7X7Ey97YgXDSOMhexmR4HPSWmlo/S7R9433+plYGR
griBAfbxfldrs778/dUnTcKhWR90OIphyoFq4HSA+OA+5IZvg8fwMjGP4JbBFL0VdcIJwD59vBMe
7tv6z7kUXpnKCTXqmocPagqD89zuvH77zApxUhCv7FWO3YrUZZmopXafLxSJfeNuhfeQp0Wao3h8
nZiv36eBi7fXMQ/2Xf1svFjVNG47DsvtJpowrfDtSWouyo3fvrKR/4YSC1NfV1mBgeeAhFQFXgTS
pquhOpv9vWt0bKhYniriFHyeH9Oo/yxmMifjIkNyv/G1n29F8SThUtBnEwYH4x8k+QRh26oE36nM
1BbLdiWsbKwYC2jqmtQdf72WpQuk0XGdXQpLoGFbISuBlCAq66+iQVoWDS2D1EL41/3BWfvh1iEd
wS7QaQTtryTEVaYNx/k0CbK1ga61Tv/703k6t3yCU9L/U6dBdM6SBRqz77dbIYuN3ydFrqbrkBn/
lHc4Gifl/XO/8ZW9P7ACFmVKVODkgo+ngyrgNO4W56nWzkER1n0DB3Uf68X/DTGWU5dH0YCOpohx
yGnq8OKNOxHmvg0Zky0cyAIXSxL7mupBVqDfGrIl/rUSWramm56qEPJBNX47xAQYjLY8dqiiDKs/
rON9lUUbMlYBBAP+1TIRUrrdkYZQjYbT0FYatPYJy99fHYiwFdU18obpqlT4UkFYBmqWcXao9aae
7MrN1AaJyWZ08bCHwq6O+U/qc/lH2tauPpq0jKDJNqf8AtRyOIMwDWuYgxN71cYaXvs2K7iJDzXe
lLfT2eAl/0CGyDtMTtEf+2CT07MS4TZyzK+71GkFzfHq12c/4UVdgS2PQbwfhGutWxEeEVIXXTlP
ACC46dEHGLE7eVFH59P99leC3IaLSUeXEQxapzO0Az9EDfymPXpgPZQDp3RL7XelDxs1NkUyaDxH
YYTgAioSEJN+RMhbPvmi/9Sn+Mf9T1ky3jdKdzZyTFEI8tY6ns55E4aJ35A/pt5znqVf1e+aAteu
BhG60ddKvmoDyUTr8ziGPsgZ0gwfFtHZ5T2HozQoQ9jacu+frtviia91ZR3eRrvu5HhsOmslTtRx
PyhSoSJJziYPXhZOfdfuw3v7NsjMH3JIAkzBdE4jRMtUdPmxLYaNIVsJRW9Z4a+3GaXFlJVzuuBD
U++gU6+jDxUP2+Po8mbYuNOvxItnBTz34l6PZec8+VHJH5RD/0E2vg+b6NuK6FExz7PvonEV4PUa
Z/l3yKFsCT2uLV8r0tMaCthQr/IyGCiyJz94yQ0w60ZdF4TiPGYbpKW1YLROdRqIXjfGI2cq8cgW
VcGj7PzH3OAlw3HTw/1QXOnExpjRVkytox2sUVXeonz8Alf5o2iCp+2wWJloG2o2QWJ9DALpnpXH
frIc1xQYVG3VAVfWqg01k74LQJZs3XNU1WBukDxuIcyL9+fgEDhxtg+r69sIMwbPuIhLIC3zsP9M
K/YyN1vRtrKabFSZXyhWj8rrLroYj74QL8tjsx//WcbVj5BuWRKuTYIV02BwNLUc+/ZS9XiTVAOk
dRYF3fuLaCVroFYoD3HqDhpaABdRDQ8URTk9sxuDf1de4BKQ95+qqH505i2L97XufsvUYYTDdUOB
yZoAAFtAf6mkB+k5P6Zx/rDstg123nDvg5yNOBNjZ9oolcWFumDewVvo75AWWzfWtZmxwpyF0zB6
jYutqom9W5ry8IMDAZCN+F5p3YaZGZgg+v5UVc9AX36ibtjDcL33v9+fd3eZ4DcOchtjxvtUi6bN
qmcl3DPMIZAyjHgt/kWTiDAdsL14iTT4EShFtcch6g6j0X+O00gvY7/5mLyyB9hoNEHp7IRIjp6F
CPkXmht6gHs58LhN7W1AQta6sI52kOg4SXnqPAnYCh3UsNS4I2jWdwS2uvcHc2UndpeuX526kw6h
BiZZ+WzGUicggKPI2cDCfMJmz49zmEJYZV9P1l7AwzhuYWDFn3Np/qR6nn6gbjgd64r/HIdp+nG/
l5V97deaefU9SgdgODhFhe+pj0r0JxPgPSAaQZ7pAhRMesblxv6zNjvWhuAHQW6yOBZP3J2zlzwF
B3SYB++YNfnf9z9mJbWz5eeg0zoWkTNWz0NAi+eIQOAKfKnSgxXxwH7yXslPbecFj05I+q06zdpX
WRvDwA3qZH4knqqs12fhFAWI8FVwjOq9y9qGsvGONWHdUf6MCiUBjgc6axHyiySme59ubCgbd1CM
y5xcPFcCBS0oHMuDBuP+jGJLsaFTshI5NqCNdr4YSBXgebjsojMX4RU1J1TY2yI9NTV7ub8EVqbj
N2Bb0KSkISlmX4v4QXmz/pNn/rugALzkfg8rEUOsHcCMpIxjtymfCUX1I48dcwIMOV/2AvcAMJTn
wR6qMdHD/e5WjgYb5jYV7egSKJE9V94I1DGTAnpkvduy6Hy/g7V5sdICpnmEX83EM88nB7dUPMtW
sGrPDm0p43cecd2t2t3ayNkbwNjGs0aoPEMyAL0Aas7HF43XNogIeoX37BLq0F3QQ9/2gY9kESve
pRAozCn8AKDw4x1KV9zuj9naKrOCXlVidLsiBzdPBMhnlQQdJpLjH0270yDDs+FvY1EysDxFdYGE
/LXXckQ6GG69aL/9+z1bDawaoxACJjVGZ3DlRyoajkqbf2v8zdP+7WXr2QC4nAclTDECSAZxsFaB
ZOgPXkW2wL1vr1nPBsCJULtwQYzLi2izn+kQPsisfxBd/7DN2lr7ACvMdcu5cKqwwRRnqfuHmXqH
HZsuFPuetjwb/wZ3lTCdIq+8sJ79dH14UYsi+3J/fa6NjxXT+ThCNAgiFBe4pZ0o6y+iyD9EdXSR
NLrc7+Jtu2bq/YZ/w3kON1taPAl/OEKoGWJpefOUBoVIkPePSQsSXWba5wKSY8DPbgkZrC1d61pP
57rxeLcoj+ZwhX9ZBHlk04S3mPr/3P+ytZm3gjsqGkBgClVepnJY7isQ4m3KffL+no2HgxSPxGtg
jJ+PhLu4ItGKLzO+YddPtyFwAGiGvVP8Gpx0zp8mHy+aNdmnhOHZSmY8nzMzwqsHoq8M3GQDxxKA
yGCdkY1q2Mh6VwbfBsIpiIBF3YRkJNEKTlS/bgguVtG+8bGCWpRuVsB1Da2zbkHxCeiLb7P1Vpam
DYCLKp2NEaHYMjhgYgkAPfNB5r0+NMOmE9hKZEdWZBPXaasaFjq4VdPyNhiUmorgpQC4sii3sEJr
c2Cd07DU6QbhZPiOSsxTgowQZ+cmcHxtlKwA1qKlGcV+hy9o9JBEJc5/f3kg6Sh4LPfnea0PK4Qr
WKTMIGyhD8YEVDbm9G+ozKZHAw/ah/tdrAySDW1T2snzkit0IeYweAQXll0bAGB2ZWWejWkDhaEH
rz12zn5dvuSUHqIw/SpFcG0Aorv/BSuDZCub6UKWbTSU+AJdAZ+Q17w/QU0tOBbRlB739bEs41fX
S1/HXtA1fo2J4Gn4V5X5njqPlQ6GI/SJB7Vvvm10G9WsrUOW4VNShn1Px+Z7BPnf9wFQuxsb09po
Levg1ZeUbiNbp8zJg5sFF683h1bVRzfbAmu9GdckjK0Vawo2Fu0c+yfp5h9YIx5+4ZfNXNyKBch8
fzZWOrEPH2iMi8avJv+kDMCMxHxG6vSxkPmHzNunhoIn/uVu/mqcOAXQcGDUP0Hto/+Y+woOBfBz
3PqEN8MOzS93i1fNQ+nB7aIQzdMy1X8KiFV9hwtb/HXfAFnLtYJuRB8KGCuxXzLVLmS4ads4EDjH
G+EhiwT+u6+nZZm9+o4unvu54m31GRWLZ1Cx3qUB4EFVLZ+g8vLH/T7evG9hrKwlq6M0XWhk1edI
IEuumndurz9DIOUGr8eTu9QB7/eztqy8/35LxBnXZaWyz8tDC9GQzcV8n91OfxRtt0c6Cd9in0k4
j2LDJD2pyhPvVOuRxOG4n97/gjeDG61bZ1LHO15SgNhuC97sZS5z+DQ6ZfWcA/K0UWhbW7hWgFdy
bEFmjbqbaJHzTw7lhxIOlRtTsDLV9mk0tKDqFF1NT3D4iRPukj8W90xj+vJIGHzCNtlwKyNln0td
RzpX5m53i80MSmsP1ibSZH71jN4lKgK/dCvEfa+b/CYsx1sWS4iu95F76OPCnO5P9co82EqbKVGD
LoYBHxCMLAmdsEniiH673/hKJNjnkPRjVKBnyMATM30hJLsMRf8Jis/XrNz7+62gplUL0VkQrW9A
7l+muE6TchueujY4ViR3fB7Txk37W+MQfqiMaCGounnGra0dK4bTIcKF11X6llEDzkTd1xDKb+cH
bwp2WUJi7ViBnENebSSD0TffeTLpP6HYt/3YWOqu9sHnrnHN5LH7L6w06lMxhrsUvkho46bHIhRj
JlKMi8tOcd09F/5WcW9lQm3UNGU+1K8MQdN4ZDV40IG24L4909bT1NDnUakY25ucc7i4Dl9zaGAm
NDIbJ+TaT7fOYmyXURaYqL3FwAiUz26sqLl59dBslYpXgtXGSCtVe9XY1e2NNezm1Pr7AGoa3jy+
A6L95f5+sLLibeds3hmXpIKoG3SM3g8dntickl27bDMrXRskK2B1WxZlhbrwbewqlZDFNEi7Yt+R
ZcOjiamdaphke9NN3CelHn6iTrulMrA2+lakNmkRy6Id0LhW09mBo89lotq8a2MGqIy/z94dwWWd
u5HDesr9SN2iRpWwMwlqPh6GmpK//FxRfbw/0Svnrw2XhrcqjaUvzU064v3oeo852A+VUteR00eP
bt3M17qxk2sdFLnbeP6tb4MjU/JHObTvGrzlupXLj4EXPtz/nJV1a6OnS6ozrYdivEHN5si7PlGV
hBXYlrLNWvNWaOsAbKQOdbYb8sYyQZJKDz7e7PGEUuYbX7CyvGz4dFDIzui0UbcmVI+EVX8tqXXI
+gessX3BHSwx+SqFZ2XpQX46G2/G+chIkxTLLbfbKnGvRLattznA+kBUTI+3X9xlFcAXEriAfcdZ
YJ3EgfFqt66xbbiuk/KEar//or1Cb2wca/NrxXYKyTwIVtTqprj8ymX5V9TV58ztd57yNpK6qvAS
3umU3oSbgtRU+hmgBJutv/mKTEIbPl2XTZ+LNvJu3JQvJR6Ke3AuvSCHm1J0WaThjFfd7sdZjKXy
GzIDXVnxHEzTBGkGSm8F+R9CBtSZQ9H6PzUD9DE2n9K8/ioR3/u6szJryA3KRvW+d8O94DaV/Sn0
1FPY6fdQnzj8+jLXPOj/4+zLmuNUsm5/ERHkBOQrUFVSaSgNtiz7hbAlG0ggSZJkyPz1d+k+3av4
fM4X56W7o/u0qgpy2HvtNbTm9M8f95cl/JlnDbKgdGGtDCoEg9/XpO34GGZh/g0L+Msy+2zE6TAt
BBOamifXpe/bKN/pEOm8zbp/u6P+9gGfdjifLZu0JTinAqQvFaxFXKMLXCb/liX/l/Ocf7q+HRGN
MbGanhxxrzHhZxWGE9qrOtdmPqe1/Bfc+2+f82m/R+CVsRVZJ3gT/sTq9IAA5l9pL85CpP+Lj/nb
C/+072uNhCdKJ/PUW5zmbolNoXz4txPxb2/j003eVivaQL2N2JdA1/e50vnewfM1ENv8txX7mVnN
EU/P920zT6qzv1btXNmsY5X/83b4y5X0mU8NY3i2jp1enloM5CjOcrltz8DjXnv9n+YbcfqZRl31
3pFNjONTJEN3rslgb+Kh/U/cefz1T9d21YvKgd6wPNFF/BYIH+0elzD67uGfn89fFulntnQFQToI
84t+GleJEK/tfpm6Y9LjOWXmlrN9/4/v4dOuTno9eDUF9xSDcr7nfRvIjy4AgcWkV2Vf5l42X/75
F/1lP3wmT88ETSNvxvC0eity4vussB7m7v/81/+yHz6zpz2YW5Xv9fiURGwr2iTEX2PkzuW2bcdf
/+0jPm1okLFnIbXST4SppZh2aGQqAK+gOdf/Rgr52674tKsFLF0tE1Y/2S1cEmC6bSrKVIrjR6f0
n37FZ/Y0gqNjg4t2eNpQD6pxOoOGdIsolP94D32mTqs0bFyranhiYWiLVC9wTFsbc6in+d+y4f7y
lD4TqOs1MpujeEqmjh7cNIOKX4+3Le/mEsObl39+Tn/7kI///v8paNsliWeaGaREUlim7bI2YOjW
1aGDSLOkC23/I2D8mUwNnnaN4jbtn6p4fGHZgkzA5fmjDrFu/Ler9S97j37a5ROtDaIpMSNNOrfl
hGVDyZfo3+jAf3tUny5u3g9bAKGtfcKBe1E1AD4Rvn0grUbRf8E//rK9Kf3/30Zigpxny9snYlqk
cgymLaT00ZvM2Fj+8wv/20d82t5NFqk5SWnzJFJ2s5G9K1BV51GG//DPH/C3l/Bpc29dvW5IG22e
9pidtVx/qu7fzC0z/n/B7f+hev7MmhaNTUAki9bD3vnQqjJixIvnSdqULOUmslSJkmnQtIdCCyYt
zWtkmPEdM4TBpDQHMhBblSNEiiMuSsLswU1FDTps4w/7VI010rxm1VWnaOBbSspxSWj9lIje4l0M
s0/IL+9xl7zHTKiovuh6M5ErWzPvyWtikO7zA1HvG6aS3oS+glc8DHjOk9v2essbBkDrHLM9azEE
X4WpTdFudt7jXAhPDm6k3XmbEjHgi07x3H6l0QIX/ZxFTECY0S0cuS35vvgPynFKUlmhKMrIh8+9
wpx1fXBtHWmWw1RRZ7dVlnj3whbSuaIjVhVbFLfvagjjthddmvUsBUXfROSk4qqK4ushYba+KHwl
G0BwHHX3Zrce+RIl0hHXYO91mBIWFUTOPSJXs96ZNuRkATv6I/282m0+YIQtaMFgq81V3iHgGt8j
HTr9uiN7BJUoLOjb9HULfFvFY++YTiAqgyF3T8qkyohfc1L7nvxkzrX23uzwyzZFB6seqFrpTkL6
olfW8bVQSH9Nn2cJ89EfsRjTSR96NoAKXDS9HTHPW9taDnPJhemmISdyWT+Ec9uykiqXlgSwrza6
Ncmp6boegLdqEDmVnKZO0o7mQgeB2NwaGoYh/0AjhwnnIVd9ODOYA1ncuUguYjeNC9GdzHapcgpK
f5Vb2NDIpwmmLuJKwm+X/1nmrFFvcs687Y9GsXHu8oyKtWZFgDdDeFNsjduvcEJrK3ezZmxLQTPH
/wkyyCVZt3k6dyvj3B191CO4MPddk/keSVXyLbVu9f5AN7dt6jgK31CbS87QhHu+hrXOFVZT/EMj
fkSORY94xfo9RXrdVh9qIbvkPiId7fubGCF/4mcU1Y6oY7QYVv0wOjQpyy2ZffNcBXyVr4aqMF8C
5Ijj3ZxwmO4e7Wqh1ZOJ0Gtb0CzwER5c0eDtYQX6Ri5glyKI46DBn0wGcGdHO7kynbtqfU5FGJsm
J0as/pdvYGbe3uIgWuStF2lS7aWFAtiRfFxTpCHntTNa9Hk6tlETDgy+E3u4lWOr+19Ll0DlUuhs
zMKtQayy+GHEVIfzEIdZRkdlNsZfJYm6LDtuS5SEPxviEJZrHk8u3ct9RKLiF+jYWfY9Qv4CjOFN
EidNCrmo1fy4ZN5Ud5RXqbkwLCtyHeCTt35EO0bradpE426U8ogJPkaxZ/o2bH5rv04b9dFLVTGI
LHILvA4ZfhtEY7naJrqdTS3SQZUZETN/GX22zK8psgUr2CPQWVfPUnhmf+1RWncyp3Rm49VYSYrW
0UDM4XIuPpz+wSozzfRgZSZbSCt6ZrAHYBfYTD6XiHYeDsPiVfeuoPMZdD5Oo3bPCIdbSN5HBLSD
XrjF/NwbN/ubSCT4t5LXs9/PQ9cR9h2OfbJ9Aho4R2XfwFW1PpJ1DcnDSraWf5UkDPtZ4RwUdQku
fBz/XLtubzXW+LbOGtsfBC8ATjtUuJBfIwIYAFdEyPQMHVjoVOEZ2VBpduPqWL5zOMTqImwUO5OP
8Ind3mpV9wM51M1eZ3Feb/sy3YjWT6bOd7vG0ZvoK7d+tR2rkhe3yigr7VbFLb5u1z4j7RZM0dCY
MD5sMydn68QkOaiL3NUDLL1gmfl177uNPiyw4hm7fIXAL3qD0J24qVS8l2sCxGli7Q/SI5DoUnlZ
w4Ogdztdp6Lt1c6iMo6whh6iBLRUJAnADFj+YYPq2WPdpPFc51GQ23iGJf00/qa968dvqcPX+5Mm
0eR/UIfbiR4GV3fhkC7I6D54gfPYFwaGcO7bylTrjhMRmu9FNc+ze9qRzCPGPGsih2wwAjX2+IDj
ZurugfQ14RHByGxooEj0ev9Tt65Fj84HKIBOK/J/4TqNFztHoJc7NbifSbau/gI5Lg73fGewQcBS
8XXflkQ3xJztLCtZ5U1YTfKuSVwjk080zbxd6jrh/QnyOyrvp1BHwzfW7qS5d7Oe5mJGQma2Fm0L
dPY5ApU23LBxGJrvsEaR7pW0kZBXImz1RvI1VMnM4UgehuSBmjgjSE1fq66rblCktO0lwLI55mXH
Wosdgei4JIZuBf3WkMsWl9OYr2rM1i4HXvOhlU4ZZDPjqcbtPJkrdIBQHH+tFCylujuPnVKr2xnR
f9l+A0PWaFsLaowGtaGQCLidzy6aJNVH8JrNPOV7uy72u/Q2ju5xWuK3FHE/jdHbMGgK8Vk6atHl
FVN2OAX40xoQuJrWkHfsX2YSZJhHK80D6pbvpBnS8YzHL4UpakunJDv6JZPhpUvBOfI57nmOe6cR
TbsXUaU5Tk5OBC8nCtbZKQsma0vtoDZOz3LcgLkVKnVxGyMXC+TAs0p5Gn1bQMP6mNP1gj96j9r1
uNslYeNJkXhLH/d5WPCHbYxCNuRQBIb9tIvOiSPO+sb/kMPYsEIm7dau517VCGDOuctw0peV+HBR
lWqj2VMFr/QN4XSwMtphh2Ib0E/y4SNxEgJ4sOMwcp8nLs2UzywCN+i8oL/sR1RDu3G3O4ikIuSm
zraNHfEy/fLQNIBKfjUJnGKynDVrz/EqIPMs006ApI28UrUMJ5FW2vzadzpxc7A6DgNEphFM7o91
G4fvWUXXnxQ/lDR548m+TuXA0oTS44T/WSWFTuOGP4GhTsbh1ESbSk5VS6bhtjJ93VxqnAJjjOHm
7r3Kl6Udza1qq3q3RcT62iAOnuFARy5cvWIKF0VqLHU8+vGVG7aDZS+RTX4ViyY5E4wzpcx1pviK
2nMxeuvzFaXjEIpqr+BKUOxqXdP6elWQHDagHk0LuYcbGU1OuFaELFF07hUrwVJeqgeixp1fOolC
tSvlbjr+JlVl28e6r0iDPGaebXM4THH6bdtpmzxrNzXhOwsUpUUhjUp3Xrq6Uk1bZNniQwP7yUSP
d4EQrn+m6QTdQT7yaMqWPK1Xj85/3Qxxd3sdz+e13R226cBisUZFTyMcLWAkzLhID1UtFNXgQqRx
/Xu1UkxfhqZT/GrrA53ma6pSkvmjdj28nI9OIVjpV73KwddIxex8teVSTqq6i1A86N+zN9TM+dS1
bFxL2HF7sLNlG40ZRp5JBFXxvDCyIsQo3hIwh+kyiDuNisy9p6tGRZynK+yD46uwIlDrzxAaPWtU
sQhC2HOihizst3261+xgMmZmXoJRM+7bSXCE7kIbWc0ZDnOXJFv8EdPdUn0PntAcPVHdtP03r3bS
zbkOLUmScvfdorPrBAfuPt3G4IQ0j9HUh5smnjNj8sbifT6tS8iG29opyCNKiJaQYXhNs82x4RQ3
cEIw56aWxvyykDqbUCrkOsPdUmY6XezZ4l+6tUD66pSNV72ijAeUBImj6wHsjcYkp77Vy2IOKGdm
ZLapYRG2OwlcKP36lPnEUnmQbOEdeCSeO33GiNc0odA1kc1yBHvsZwSjoAJ0RA3VM8prsT5m2inu
cuoq2faw3Ibbz1IS1qKRAerhuG+L8FEItaUKVTzPucukaLpj6LKtro/d0qI6yJ3eQtWjAloTLnNU
SbZ5D8KaGYtwGbz8RlECDi/0w4UvvkLtwbb10KztOnXI4+t5AP+ySWEGdJ1ZJKRM1x28sw05LmJm
qYEcJHLT+ggHLhY4MMRez2OO37O2PNdMsF3lIhJzdqNRfKwN3ori/iHV2yy+IUDV4HXG6bT9blRN
e4/2TRpx9EDzEhSBHbbq2+y2tP3ZJEvdZHmiWsuwmclmsqmAx0+bvRlqcd9nTUAJV2YQ14kXUm+q
f1BLM/cX08Q1e0WcVDc8dfNS0fgouy1DY9YGK7IOhGsMF5O8h2l6hPIi28BSyheCyXVauqrtephh
aztvdamrNcPkUayjG3K3R+t83yc76WHN0o/J8AjRIEfmmtlXvo4l3XHz6QOHNzKaKd/iJqJlD/Oq
7FSJOYXbf1/FaZDFgpzm5HXFyRC+95Mzy7cVxtO+Lud90PFX1XQSclG2Y6+3cLjZatzpfvVLd1On
feB/WLzwdswDdv84FftApqQ5rCkMWLo8crQy/IExrKIN3u1D45G9ntA5xsNE2HJniqStx/2dJ0ju
bq5CijtwyEcp4jjN8dt1hXFoo4QiuKsge3ibXDWTR+KqOgJjHWdyyXs4leSDonUl8qA7pPSUyEiU
u84Hzr2oDyjf2vC2hXbDOZ6gFRlv4FfZVvaNStu0BENFrX2MSIt2R9/l267lOkc6WzrJ+wbDrfls
OFYaBHNL0pIvMfHDHOOnpkmPbhoF3fAewWuIJkVlV9+LwsIJSGWoC0abfVG4OpQpTINF8oFCbHN2
0tmEZaWasRXf482O9CGQHt0BA9d82fNUrr2711xbeo+wNvgqw5XNpuoO+d0+Lj1SbwENoDES5kbu
sFwwcANqgQejjmJMvU3pjJX4ISLU/qKmpUdht0CgFf1ASzRmN1CF2aU/wQKRh2/dmtU1ungzKQ13
jk25+RvlcJRccr7VGZqwfkp6GJONMVHRj2yIkuVHJadopPdgCHbRfcRZi5gHGFbEk0ai3c5YLfI1
3r4u7ULSZ8ir1LbmiBA24RGrc8P5rmALwU2eqQxYwo2hWsb8qJNhiKJ8s1vyu4o6jZ4AnY3zhYXY
EyYSFEgQQ7u1RbOWBfNh3/tjvBPfbSjfBpMt5dD0mbvpUwR8zge9TEuEE8HSdhOFH5sxU7fDsGbw
KVunytXjYazQlSUlE8G1a7EBgmEIXxIxNlNOsMnIexJFqXKF8ekUnRK1jv5rF4cFJQ4KR0hjvK/b
5yETA0NBBdo+KuZt2yR7r2vovl5bLJb2dzX2o99RuCMd96JmHDdf5QZq5RdY91drVzRzIOnNQLmb
0chEZEye4ilo5AM2c9P0aOnJUqOjqtk4+W/Zjn1wlzgdY1vtWFn2CQapvNbFbqbE3bo6MvUpjaqB
Dfmslqq9EjUGnJc+TNHuyybOsHkLNoI4T3I0IEN37zhsfuaigk24v9XEUQoDcsAAJ2bHyir4Liua
PPOmCdUF1E0jm3LvW8QY5H1M8XfyQBJnpm9jDZfbUBCP58lOmbWJwdUZ77CpqsdxHZ829BaVPTu3
r8Bq+yq1yEkTexjPIZk3L0BrRQ7MnCekq1CjpmBzJKi5wpzNR0rgxgcdqYn9hDAIRtP4dRRw1Q4w
aNasanIteVPxYqjQmjKg/6junud00L0rEKcyDr9IbCRkOorgIdl8jzjlovg4Y+ySq7rD6seXAjQ3
FvwDMeJ5LeeJvmAP2o7nSeUi2A5P6einpLCoXTHN2GHhfBlRL7TwOQExMa3RZ7UR+PwTSs3uzeMc
D+dRT526NAknkPivPfTXeHELR21YWTkdEXIuyEP2UWT7Q5wtunltk64as0ssK5+4g4lMu0cnSwaJ
nEg4EzeKHpwVTgxH2jYIXTrxhS0eABKaz2GEH2i1Jvp6IHCrKfCPN19RSuNyKiYzNlN22PZRMXJK
0XYIdRUgQwUDaMgWWNWW+74Q9LlNTYyDxyvbFvdFY5fH+iU2eyZxVQlAqNO1MkDo6qsIkrTdPjs0
hg9uh0jjkmDfNGPB4LyleJnM8dr8HC0Aw+SJy3HX6A/TNkNWVJ0tFaYpjVqu5xUEycPGfNdDdzGC
YAsKi0p8DmtWNw+5HieDuRpXc/Qdhg/0mCXz80bjvSoU63r2Dmn7tsx5axvUj3lqIGnS12tj0SHj
lHdj/wB7o6T9Oem1N+cEi6iaigphH9ho8JOenMXv0oAZjyOBsPL7ZlHT4OMhzwZKmdGaRM/bWjdr
grG3m3uDoOtVsSPuPl2ZqyVGQ1l9gThyH79ADOm6N0wZYeEFwH1y7k/nOoov0sPV9svUi3i+SQVu
PnnA3AocxcMwdnS/p7h5sbukdI4veYw7rfeHisU7q48jWjkVCjkupP7Zb5HI8DjGkLT2Gl8Yp2ix
idrTs+KILDgIrjR93rwEI6TYZwG8i1W0weaDAC/9FcMUGOnB0Jlp/hVl7QYzmpHNzB4zIHsJ5mdT
GE+miwID9gbTS+GLHg0QWifqULsM6Cqmi+tbLnAYkpTXR0ANGLgVeDm8fxVJvMunGI1z+0YHHJxP
U+QG7/IUHUFzxyPPkhejK1m/Tx0kDODG9Mu2wggO8Ih8BOASrd+wWLV/RgXNsrs9msN4uy9q/9mt
uMirfFJrkAe/AN6DkQ5RMr6rUaHEVzVL/fqz7wTuHwqNdVVK1UlTQsM/qamsfMNhjY/+ZK2LHTBK
/4CpWJvt32qBDgc+W73Zq/tx93Q/JHxIY7Rtme5riMvGxNs/i20TAMeybZOfMQIs968Uh8jiCyQb
r8l2rmiqWkwJV+WyM25+8jxoV6flDODP55NFDZyHBvq1A4O/a3SEViNOi0ijmbytICmczlizy5EF
0uKx1B9QeMN98oGIWougI7QcMK8GkD/nhJLRF/jBAxByvc7qIGUUXqtKdz/g94AX1S0Tj266CQpr
XPQ0muO8Nyzr8l7aGWhYsiLak9v0sqF3vGEcBhGQc6GX4NWiz/XAU55TYd2PZNuzr1UY6Df05smb
iIP3pYzX9cr2EAbQhUW4qkaiT0lvqqHYcdS7E9zC0xhPtGlegOP752EQky+qydIfSFSEIZFYllu4
OWQzZs8773Jb7cwWmCktR4JC5NiwwdyHynTssCmx/VZBcPnco9hOnhhCW9FET4YoQOLjvB50bdRc
GlGZnw4u4tcIVWaofasOHolbHaTIcYnrX8B0hHsDY/9j9GmBAB8BHxpTdtgsgCDkNo0nHSJpT8E3
JJwzFzWsrP3I+BV1BOtNLlUTn7HtFpSzgilaVm7Sr73wcX0aQwcDD52MPFdWwnCH+tq/2T32Z8YT
1AIItGUTgkqW6SIJTLU/hC7iZWzn5JeOHJRUgLG5KmrcIelh6Xj7Kvo4G4Gv1JDbOzJlw/0ULzIq
2Vx3D52f57XYuejYnbRGPMdT7UMe912vr1CjsLvK1vSXIhmOvGYd4PkwYwPnLUQ4QLpEFER6NWy9
1lcWkNF0wEZMSCl9EPcLplzJvVghgSzE0IsdYxmrn432qs3hR4cIdQZq6jlSTgG17lH6oexAQu+y
D3idAFoHpCm1uxLXwLUrVfRwEnU55GP1VJBlqaNDSuvlDw/jYi8bTGtN0Vh47qAP8by0mZ/7MoOd
4zdiUhfKMBDM/Byama6AmdbU3CZE7uzkGArvkxTdvAOXSUNUcrjB7TxHQ9yAPBiHHZOK1TfiBnDl
gglRFpNnlLe4zwyeFyrMpg30in+gHQeNFv5+FiKKywkEPUxuYGG05Hu8qnC1R4D+iopuePfgBYCS
C2B//tk5D0ylblfaHzFgFPP1ulD/B3icVOdVxXa+svWETkqnSu13dfTxqIBa2A7+pJpf8d1WXZGm
a3phXKinbq+H5UgHhVWbIhspwYmXIC1sRWXK837jK6Qb2kd7iUMA/4wckVb9e0598yXjyTyVNd0s
O04JfMILydpWHNUmdl9Mkaz5OYM9wS2fsVCuGlQ40+PMrbjvkWmXHLeQysdhsQ2mI8mA8l62y3ei
QG8vxLS1N+Yjme7Ub7j5z2Ffko9LXMzm4HBjy4LHdNFFFeB5i4xdl5L7TPsAtNWhO8ANDfXJyybH
Jkb3MG4CmFs/TcAuTFCPfICCO7ejovcNRmbXfmfelpPsmo85V0R+AMu1zVWSZDM58G7aWzw83HI5
7BDYF7JW7EttmnG93RrHd+TEEDudCGauX0B31pcsaUTyULMNWxvZqE4dHLpAfPgE05KT6Ze+1HVI
wqXqe/xu1EzzF7rtfZNbk1Xk2zJI8ruBQdSvvU1gGgEoo6Hq4rLWVgcgHm1ctKjzScEhYuOFnqjd
bkinXXsGkrlV3xcLV7Q8GBT+X2bOuj/9sqam1GkQC5xYLMfV5BJh4Gq2zg0IUor22PJbiPkXwRtM
T2HzHruXLUo3XJoGzLjurEzqMdTnjSEFeHmuKZ2rmz6nKUadJX5l7H+bpJrCDUoROj0g0w5GhsrO
kSg2ANiwvFvq4We143A+ASyxBMkrmIjnprPe3yY7S10x4M5O4QJrABfJeqqqZ49qz19JBtQst6zB
0GNYubgfGM5zNOAfBz9uRzFc9QPfF8QKd96U1cfhdZgh0f9hQtZ9b1Hl2ffOwIPmCobD8SXsE74W
Hfcq5GHK2IW4tVtyCh7DLeeoMekMgeMRJah63cdmuYx8X18hGdXooWU0ojRfd8ZPSRY3v4e5S5di
satTOVyiwFCoQVQuLNwPz6T1EYJeZnQXCPth85kLjLGODoFb745QDnG8oEnQp8kSsaMQrFZydkPd
v/cgMD0SVEU8jydJyPEjmnm5oWAhXdfoxvXbOGG0jr5a0BtI0eYnPwPGPCZjkAm8+VoZ/+LLSu0r
R7ZBfwTpLkORMvXsDhZ3rjlqXEBRaTs39QcMWHENxq7DzY2iDQwdzA/2twTJt3M54shHn+RsNLx3
esuG92Fo2XzoBu0LUknx2M3DwPKoHUb9tJHOJqdu2xJ1V02YkJ8ijCqaq32xVXI1JehcCxpinxY9
RICXOLbddEUb8A2QWoInd+cVImSvBrYEfm2rGX/SppKqEkY5NL5l0apSrJYaZIF5QTJ1udS0C7dV
h7IFTrZR1yLkVgDsP6EeSdqipgI5NBFyZB+ybuveCPq37Oz3amZFO4K5gqrfN/sdzGwAooLkkOCo
rIiUlxlleP9lHbIW6oJUNmpAdjLCt6UtOBVpOC1gzU2/KEmlOQFHJuHHuCssntlL43Njs/m2xT0E
Pzdrqx8t5hWXGEiDvcnCgutihZPldCAMjRb6yUlCeaNaTOlcQeqm8hjS6El3OJezSo9/XEtHJ0/L
1i/2NcuabjavfuGwJrzsAhKC7db1cWwUmNcSzRD7bZusQmmDyQCMq3rEl/ntsKXjkMICCHpqtvSg
EkbtftnGXpP7VhAoJJcJVKH3fpEkvUOj3aGgzzIA24mPEECXdWhiTC7iIWouoI9EEkIYoGeF6jQa
9QxVdVqioulp6fYPyju63vrF0Mru5dZL4HeJrDiu9Jo0AIIpYfomYQ0YBXHTRbykUzbbKxmsfIBX
QUhP1Rrme4o13xzEbjyQyzpGyvCC2QgAxkXpJce4v/WAWdCmFojBnZcr0qfd+KDBd3d5xuT4gnZ/
v6SBTO+4C/hrLOHc/DiYBP1575wBO1d7Zi4rbAUXsFqIcFgvcGrMR9U10cEOLkVFj4zrlw6VLHwg
kIiRIOdMZxGyRlnPsbVrWpc1ouHO40dFfdMEzK6KPhXmGRVXVR0GatPhdXGZw1WaVckz2C/0YR6j
nh36MU0pEilMK6fmSDDYw/07K32rMC7ecZo1c3xZNO2G5zm04zWoEv1wGebUtmc5VUA+NjFU2xVo
nEQXM/QGKyvAWljWA8ksnXPYE4M5g9qGhhJkEeyKYQAkXqJE7VFapQlTB5UkdX/n2gxEkXWNcRWa
uoU97FwzOuYfiFJ3bSDLxyAar0wduIOnb2k53LAOtVZEXyUM/JSboJR9Bn6Z/fGql7fdGvfIWdnb
OH5QXZp8S6bOdC8ZBlS/FXyi7lbTEA2QoqbxXURgtTnnBj8EAEBF5y8B04YMvCbPwq0eLI7VtNrN
fBpg0rAAYWi37LU3locfOq0QG1lgmdc6LTY61+FArasvAzJu2/GwtdGgL7AwV3UpUxOl1zR2S/8b
neQqLz5mDkXF5nDGYX7MkTAFfKB/cWkKqocGYweGzr4VNEcusfw/HJ3JcqTIEkW/CDPmgC3kqCE1
S6XaYFK1BMEMQRDA17+Tb9XW1tVVqkyIcL9+7vX31m7i/p7J7/K3GK15OygrzJe3fnVM9V3FTW0j
Tg/CAgsjnS5yVGo3bvR+zQAgdi1yHecrNGX7QPVnpiOKFSv53HDBRrxrtmyYmeDGvtweFma+IclI
WjPcXExhvJMh0qs709Kw52LzRSEPqvIGlxwGz3jHheU/+KmZxhTHoY4o/lyjQi/pu0iWCAxM2fe+
scd8VyNlv+ncycWZIayX7whrm/+Ewyz+cSK5FLhjZE17NfLDpbbVT2dYg4YtTEG7V/Sr2Z4upI/P
1sLGzmMBDKO6dNZRCQMH9lEPF9ULve0IkB/1XTQQJCSTkSpM3rU6H8p9P1r5uA/Y9DY9GmTr/Kuh
cbQerExeVcMOGeplWIbl1nJNf5FAWV+Yvewo7YyBt56VP03I0tvs3axetk3nutabuOe24r+GWvAg
bVSE9/6yNg9VL7Zsr5tsfLL9Kr5xl6iJdl5pO17qt1m5Pvpj1r1tfCoyNX1e7HpPoR9b1HnfHkXz
ydmA+b8kT2V3Wuio6z1x5uNXExn/FTBkvAOrjX9jJ59eCZANn3rYmZembloL1Gu0/4QltS/KbbX9
R3fHdIGurng0dR8++rTiv1ldtjkaeNO/r1LG0U9J1+0dhzYQTspYkUYcuTn/z7QrMqTuySfp21GY
q4jeXjbmz/9B2VK0sanE7LrKpsOY4XXOESXFIR8gGU79Mm4MLBYVdrZ3MO7SDQ/sr1azhwwcC3GK
JFEVDkPaJWWwM3QcLBuDK5vKi45rrasDSUrqfYr89SOPed+uPG++m+qZEUFfTurI8q6yIn59MGYX
+0v1FK1D9sSRat3OYVb+q7Eonf1pQWWdTG5n8MFM9Vbm/efepirb1bYqvZupU+N8k2uhy9OyVbAk
kv06uu/MG4K1v58cr/PRmbW2P7TkwCwwUv+bZn90DiwxoGupNo/imjIx2E6277V26iAixjvf7kE0
cnB65iBzThXAnMV/p926isE+Gw73WezlYcoTF0G/FEu/90hLZBSMJnIJpBznfU7xRx6TqLvgMHqt
Lm+aeZJ3hSIh9JBbNQtCUWBR+ItxW3db7+brvgpllTO8D7fghGbVvcMQeqjbRjc2UZmV2Y6Obse7
3lxrQDRHcLw6ol0iTQQva1SHdkVhPobBfspE8ajiOZ9TfrDCTmwbAtrvTf5fRTllHams6+GuC1vX
7FZ/qb0deJp8YZZdPrh91BYXhsjsORzl4GUHwCiSWxfR6+6kKwrBfHMyhP2BWiaKp+J1FDx4bhav
l8ZcIx2R08XJ7W2w8bwsvKc6mOcbIpOdV1c5rtkXymKWAK1i03GpsUk9zy+qxFO6vosbotcSrfK8
PKF+5vbZF6Fp0pptfm+cjII5/FZShyJKtYjHS/nF14yaLWzCV+1FU2j0neCha62W3d9X/XLnDWYx
KWOC2Ekb2Qb3k+2KBD/8cuIrRf1iEctDaZAQZisXdBIIAX7SbHK0roNSYWhyaSHJXfCo2xleHzVc
CPfWYLXOLt88U726S13/14qxeKrsgeCYFuE7HZaYv29XkcG2NNa4m8bSvNEstGOayY2RqFWV1S/V
sYrOE6TbuOtHtzwucSN+pB1F9Ymtu2rPK5zRfpD9qXZZw3q1fVw7qk9cbkzqf5cgUqdh8raz6yY/
q8znYLUjTqGbKjNedINYGNwrt6n+WWE8KCZSNicMaqc1JVklt/umELNKVhUW8w4ZkW/HIyboLgo8
79jEy7oPipIyuTB5WCR+rPpLlQvma0LqD+2NNA5tYD0vmbBfVxNWN7Jo43ffQWeiwPbXvciy0aRm
Hb1nWVWUin0L0AftFUYX3VTud5PVwv1bldlq5YemdKr4lOfebD3pHEI1bSpSyunaUVsPgTIAkGEj
JSteuXPnI+ILLZfyepbFhAyUhx1HmKPvAMPAaQIZjV+OqlAF6Wq9dOgGZnlSR2F9O7exYELbiu6v
yTzvHDAeLLgfoZQSt+MNUEAl3s7AWdw2ZdBD1DSBvEN87//pa4x9ZrXicysZt6C89kVzWJ2AMVYY
1VnEGmmEoiNrIKo/5DwGUVrZffU2oikUSeQziE4Um5H8F4To4LYPhBSpb/GeJMzk+Uu0DSO6gyQq
YzrbOU0jnZ/wtl8Ot758XoPWDnd+FpXmjgFTMx5nyMpkDMnbPAJaa3nO1lHN98oqcg8u2MF16ZM1
9OO1OWPmYZn+RpVaP4phwXXDs+5mBz+eq99WahMm1ij1i1rdThyKuSTuZVVW/lRXYphPNHXK3ZFs
oL2TVrVRKLW17nY9YpiGNmf3KxFoS3yIUCUhDNlcnAjNSZEhFn/HfEbVrl43QwZCAyvl1GVziWbV
vOjMF3+8mRjdJKfErlOI8GA86N7w0bJlJm5ThCbvN5rRwtEZwvVfvOb6Q9pL+c+tc3cAm2ppCvo8
m2+arJzbQz8pZ2GVSH1lhiSQ9QXAwksdEQzilGOvfvKNFSrqVhdxude24ZN09O0cxe3H6CkRd4m3
2tP8r+DFWA+is0JxuqIRt4RzzGmX8YNbZIXC9NY5+Le4xlqb0lQ32stieHHhPmWdcG/7jt1anrKs
ve8zhTctxKr2rz80w2Z7Sv2ZlkPKxYXohQClGy9Z0xmXXJuWLI5MOwSl+VKUPtm/EArhMATmMYu3
9nuaKuQ7K9b+zNjFn/56sG3+sWenDf1Q3YT72RLBPtq23y0wDlNOdiiK81XZqnd4p60z7TEYvx4N
lyPjO/cCtR/+hV/uxWFkIPAyW4v7l2fAfwjsoXhXbpDNYAUKTZKKFmKIU3j6UI49/nEne213NcP+
3SRqlBgP7JA1nVW2n2MH+ma08cukoSpqQGlTOX+7ohz1pc/oGpFtWFafxu5m9lHPH424G3rf1dav
L5vgaOU45ZtcA2f+Y4FUHtHOFyaX7nrHKpn+tgyCa3vQ+N1Xt0zFT0XUw99xQm9MnJBBd7LKbtRp
PVgO0aFMYA8FAM4bGfR6PLi2268nIFX/E4dIRbAf+MpEibijhtvWA1K3bHfNUDpsB6104PC5rQFX
XpNP3+7iA4Ku9pqNqXab7YkGabxVCMG3wXo98vHH7mZmpmBeUbfL6wktfB6IqqlWR95C8oxRaqmh
7va4tSkHwxiDxewy52yDnuRTsLEiNZoA5aFX+Z5PWfZpO04jT2jX+b+21wfhjt4mRp12gv7ktK43
7l2NfTIx/hL8CZYi/DGEebwqd9GfuC7k5YpwmKTx2uFgkMwWRpGu81U7EJ5kx8aPXS36NHM2jq6h
Ck5ND8yw1GNGXaEp+epy9W6CMlbvHMybR0yxyI45osSZAb5hzgsttQJpSufdeIAqu8zSJVeVWAmT
iDhrfxTI2JSoaYDVmnsbDb31r2MCqK2+Sfyi7b792Q71vZiy+oKTJeOct8Lxh9QQ2X6Doagx2aD3
yzTjT7tfM5Xtrbq0DrqKnN0QhQTPA93GR7wXqAyyU/5rLBtEzQw/wZgooJj96DQdsxnKhizNKn73
ZR3waPRrRdXQe72+m0libJNgK8Y5dRqCrNOK244xu5DTKwJv+RU6YPKMtdDmp9hub3Q/ICVw/l2q
iNhdq904+qd8RRAsmRnt+7qe3qRbdbeFbLPHGCTi1QJ648Gz++agYRcfrLZmRGNN5cn0riLCIgy/
h/gqV2fhAoXUzsud9FyOu7WoplMU4WYgIXwR0DS4YU68ssa7zfXo/NgtvUYycu60+8JzESQnuHM2
j47opE5YsUxsNdGZ4lU1+5DXTiWVFcz/+dYGAxEO5MJH1qg/zZA7brpqblCH9pr7Z673dhf5JCNP
yylg/ZyFLphXTkocg7ufqcH/BWKyfmIuLI9dcWUVpS0yn0mxLDGps4eKam2uBogWfFXqrax9Gewt
49Yy0aGV/zBKyX99WdvPRUbDfaEr4ZWKhplToQhpSInjNN/cp85x9gb/D/e7X54H/mZvoIDlnyFb
qydC4XvrqOol/K4j+lg2/NpImnET/VsabDSHJdDl92TWeq8ZdN07nS2Lg7QWdO5lI+dolweLd5aG
cyeJOZbSbTXdadSu/UA8tx5T0SzDSYGm1Thku9ze1RE19FkRe3nTLXV0a8OwvBUBdjg9NHLEYbkU
BbPu2v4zKxCP3jPuXplG33r22r3BzdSfRRXMj7XqkRvxWZ3gNa47pJjPAGzqDpNWRcTMqKf4LnO8
KDt2TK4HiO7GBpuKbD7TAji0od2psjYFE1Yu7/vE2MZvaZfJVfadXVEV8W7RBt0gmzuePcMxOkW6
vGe0Z33L0agrXj659xzs0W4IvOGsGmtzUrNM1W/nFvl/UxPVezekHKcfQzE23BRIDEKdYujFA0Kt
dYMsBevCfNxySVFoh89xy9EFm9z24/0WxwoYec1Qvjs3DqOziwWKwwul85Uye1JAITFwxZaVUXST
V1RLjM+03uXhtP235AAezNU7P2XDcfgxOyHdMB+cua/tQjzYWQsExzAEmcWjeqiSQIuuPFoDnOHt
JBiRgswzLXQtlpxiZJomEhm8IHwammbwcHfgybEnz/in2h9UQ9Ugx3Y5TB3vLK7MwAQ3w9xtT5vn
uU8eOsiBTOqg2K8tPHqyUqZdvRRdiXrqefYdDUY+/hmGyWOLEFtcnQ9FQZnxEwqmLxa7V8tDHLvT
KzXrchetdOTY91CtPNqr+iCFZ6GUtHy+/jabtwBFGvAGu9eU1pnlfPtrzHLMIrQ+h/9bXTwheTC1
TdfB7MWp8zfuqfhdyhWXDcOxzhJFGlTlFTzi3PWme3gqtEcYdi1xV6ko2guVy+gVbLlQj5thbL4Q
pLRAwsjB9FR/opL9mA7NwNcmZjM/ukXWvBTIjk+isbtd08Tdcz3YborrIu9O9P0zofxR8G1X/ezc
BsKfircFo8Ub8rgI98020FNrKw7cM5HjDp4/RLNuoQbIs8K58eU0hWeO5RlXo+nZBG8nGGadZUuq
tRPPuANr7yHYuHya/WiqZedAVrEqtxj0U5gD2xLtUj4s49LfY3jgwsuAornciqjbI4F54xP8gqg8
LAZVFt85m7GyPfGynVM+UOZSQZWboVGOM4TNtEVui5OOz79OFWyWs8t07epjU/mbxLapTXW0ZhrB
k2Yy4TJXLaErhs5ReWpR0ZXplm/NdAAy67D4DG28D91ysHnjHfss/bB94sdHYZ428O2kaG1+gMxl
v4VQfvQn2Bwa6E7VjP/nURQRZ7Kd/Y07ixazWbaLai11Y02x+S5HCeEzBtlKrBAshiRHg18CaOwK
+RT1Hre5vfT6ATPZqhFCyGE79jFOosQRHm5t8ILwJy9sJhRBV4y34Rz9nyXBEJUGreY3h5GY493o
kSGQjDZP8j7GszaAhFRZxGjObYEPabb7xKtXCaMHWvGG2bBGiaa+7Bj+8undhk4r/pG9Up8oUocH
x5otpkfXt7il2LVPvsXm9L0Venqvejwahyr3MLwKrsLspihscwBYYLpmRe6TMq73IBkqHuRa8ag4
Tr9dwMnGW07Y/NxWTE12dWdPyP8jcGxq91Z9mFlnfkQycg8rcvkljFCZPc2RUwuozYeh8IzFWGxm
7PxSa37jG7VE9StmcHJitq0MilPB1/OKbTS6qCFgqtaA8twtQdy9ClOqi+51CTyX+XwbXsvHYNXM
jBNGntMuA+Oi/uNeKznNFtL87Shk1wHV9Z1kMvjRIQc9RjCxMJoUhGfFfhoPlBE9l/zj4kOQU3zv
5IH76ZVO/h5P0DbUv3zZRR0UnwtP/B2SwvJ35glwdu48T+CijL+wo/CkszhZSvc7Cor1xh1jND/w
OqjdQXfMBpDrnHeVRdj3K78jjVdHt6bO5IvExXSMt4GZjnZ7LJnM0xnU9hp7Z8r8PvgtVNfArc5l
fNfnuXW8JhR/QGdQms1u9LnadFxJ0fVMdXgenG+LENuFE3me/qqpj29M4YUPQsvm1OVL9oDMHN/B
iAWPjY4bShbsSiVK9Ggd+saXL9MYNQ+j1WfHCj/X70TyuIAMkeNelIjuDV7JFl7AhiVSHptyMRMv
/yJ35FmqWhxUezORBsuMhNhKpjQHfMNV9en77qSelT0hHeEWqk9OSPKkDMFwE1VEnt75UxNAHVR1
Hu07/Dk/AbN2cE6MV4cW1wHvebU9NuC3l5puOKVl5dXuPJe91TIO6h9cXRAH41ifRWS3xyiUsEOK
JU2DDRZ36gl6/XSn+jq68a7Fl2GOT1NQEAILH5nf2rlSX5aMugZUyLYfAoxTR6vC3LBz5rUqv/yw
nM5VzopHlBaKVC4jYMA08LAJHGpkrve5WbCKR1XoJp508DeOeHnjG9SCzXl2IgKZOWl66kvEJHpG
t9sI4W78upwTvJTFvFe2dmJGX4NXf5alZ5hkhyGWNhGucUcSNQudD92KyTUlfbT6gkFlTWZEaLja
hVGhPywGouJyFWQ4nOMhEju6+cnbi2leIlbgAro486KY9nELxr+DscblFBYhMnqI4ywprREL8lZJ
KU6xVUg8r3FU1BfVBBT+fhgR67SNVwQ0Fzqaz6THl/ZpYjp9U2GneOrCIZiZgo8bh7MTRf+VIa0Z
ieYVpUI1lHl20rTGaONZCL4dlDbYUIuN9x583f/PqvJYXjbRZPHe0YHHJRXD2yaw3gON0ECs/70M
7KDB9RKab2EYWOwaVee4BqAixsN8LQpgLw2fMWENiFgzJZ6X4FpwdmJrIlzU82x+uBnn+Y4JgPMu
1oAOqoQEsWghs5KlnSp+XaLWpiOlQcFmsPrvYYtpl/kR7s5j2xKSMSjf4N1fKzoLf+6zfVSVGO22
avEbRI7YBkb1Iit7aQqyf8zGhiLYtQBRHEp7TldRqFfKw2I5Qr16x3ztcaqtSBQPnD4sQ2hzkbEQ
sLN53Ey+IKvlQPIFw5myJEpYleOIt7kr2NuXa0xLUVyXtwyOmei0ENAiYSVweJq34Sp2Ote2ZYBo
SDvbeEPqkRjwY0VjFT0Ua7zVu2ER08MKfHwJ+8Fdj4NC0JwHSH3OxiVr9m6Piy7VZoRNzwmmhXLi
t75HGqQ33Fxc9Q0pfxb2NMmeQXceQ573Yc1TSVXk7JHdfDsF+Gh/TI/y3FPH/2WPy3AysT/9RtHc
c7wA734NWKLCJ7frm58m0+snFoCmP/qr17Fxbah7fRnzFvdSUYtd7Ap1byaDN7LI6L2ttfRFnuZl
bXPAeLwKBw66BaUJUfNMidr53y1rA//DdcKMj0s65oOuxv6iI7aEkm/MduCF64bjFlnCTxUZ2sEf
KJ3AC3ddKIeuRu6Yiqtrch0ImGy9ehk+p65QE74Rz/GPOTYk+Y5lgTG7vOk4U1rnHqisHvM7aAuk
QL4DvVz3FDRek0b4n38n2JPs1JG6+SziIRyuFMvY2HyTncZSKTLt/c7uXL0Ng4tap7atu822waYy
YjuB4O4rJuvsFK6IsMxN1V8y8pha6bgqDxs+dt1SVldM5tcyzD6WtlFRsHPryD3Ejb/eh+Nc2+8A
v6H/H6ZWV2U7AFKzvFplZYIfomFmLiA6Qpy2SSMsT1B6srgwaVaMlNAuVTgcyHGI7Rs4QikPaIo5
M8DFvjI8W9/90tEK84Bj3Rl2XZGpGztwuVezyPWe65XYgwTDx8BjQhzisaxRVSO3Kv/w9KOAu9j1
P3G+Xl9pJ+KeVLIe/rsS0c8NiZusn2FQDVPc+IDiDpGfwB9jTDxq3GrWdkbKdM5p9NdF7BwLGjfF
bgZz1jWc4T7d2xruueTm1k0H2y+DvcMAsn5qrzR3leKc1/btStbtFxx43e0qWOnoghMzqncd/kf2
jTWVLp5jwOaBMzdDBi4iH7KurYHYCETAHL7DT8ufFcOu3HFl9PfxvLrNoZO4E5NxnPmCYgzv74aE
FtxIkm+6Ryu/M4ZSiBks9qFTU1qOfJZzHJWv8VQ6w6VC9wVx4V8ugt04d35oIap4eVF1SCcUyymI
y3zJSDAI/xldUwrMLQTIIKMmZrZdhkgLwAA3/PkbjUgcwa6yT6u7Efgy1x0BIeonWDrCGfpgVMOx
4J5lmAhnom67kpeNgRR9dZcgl9I4DuVU7ecGt+frZPXsN8KvDv+UbE0b+tdL1DhLvre8SfXf1JuI
qQkL+vC/ccl7yI2dk1fqpcRQpO7Qi9B8VxGF5d0AVzPjMvHU/AI9u4W7WdDb7WqQjTHlflrmx3zr
Y/oEJoH9uwa7eHacrg73WpVyOeqgnx8C3826PZEEvVunIUOh8daxBYQNozdJr+/Aie4HzJ4MfXvl
PZJAsZ4htnvoVlzrN25Xw1GMaz8c7Whz3jiIx+bTJj5lJj8eqetMqqSszyRBNCVVj1jF7Uqv3vP+
Vvn4NwbEOU1csNmp1WyTxI/JXpQLJ4MCoVPssCufVsunkRq8+SzCburuCpbY6R8EOj/82wVjVyBb
1N13yzg93G1K6fKpxZ/JqKcLt/xYB53dXYrGnhH7SIgLl0/eai38lIxfrBoTASHTT0Hok/mu5QQl
m7jtINs/RYvC/oiGudqHwiUFHFY56C0qNX+MjsyyBGMTXxiF88p25qh+dkKn3pxdEGKJPjcxg4yn
spIOy0qNz8TD5zpvb1yGUeKLbmjxJzTYDliJy6PSeUC6S9v6K1z0tfNITUb22JrKAfWDtAKv90/s
JPGIkIEfHX99pJ4gY5LFsXrtXkrhnWz8Kf13xFuibkuiC3zmQgxlPomzclHn3UgR49Oy4bRpkto3
hoCWvNX1Yx/itj2jLAbNZVqXIHJYMACLKwFmPrsCBJqg9WCrzlkcMSpnShb/1ljxwjsDWUXwijVM
xvvbM5u79pDz5vskqA9DfFjyIcxuZt+ZCOxgUFLcWdOkip8NPsBd+bYp4T9zzNMN8AHwXPM2kVdW
vovRc6OPkvQIL0tkxvH47uZtSM5+VbnbxKhTsXbSnAljcFd1Kj2pxxJtr4oCaz+YsHayZ1mUxsFh
59Rtf0/oDD6P67MzmWNO9m4hStaH2qbYR3Fc5qd1IDMr2i09fuUkoruC2h67wT9UTrNtKRtq/Z77
rgki28bDv6zx+zi7xee65aK8jSfKeNI4qJn7Yz0PPOEzoo86l61aLDJ42yV7u7JZzp74hyJ/9kuH
+cIuG/0W9cG2/UncuEJj505GMIDpbQRRmk5M5FHNM9NZ/odtNAhGvjrw8ePkxs1+YUQ5vUBci/ap
H8bJu4UYYy0qY/a1OhSWG8knPpPtEQubL/cZ5sX1UDLLew5WEchUNhUWSyIdPGJORkVJ7NSM6Zj9
x/mpR9I1hywQFUpzsMSnZrEmoBRylhw8bP3UfAjDD04x2NpOfGaqkRdHFcUmg4VHGLuENarUZfQI
f7p3VbXWJxv+aHswsui6cecEosv3sib54iRDmfFXn5d47h+h3sqex9y5Tq/ndduyxEdR5V+glJXP
YW2NwVodW+Hjnye+oGFAhLbCOJLzOnDkMZwCpSIuwZCGeK9a0CT+MXWhM+IvG91+Ohndx9V9EPcm
BHJqxlGkswrldje32bJZaMo2s9QsvGpTjKaBT8XqobO17M065uzy/ek3fKM4iOdM3I99w5yolXB4
PFUDxNMaO5TNGPhfcIyMInGtDlCfqdzyaNrrPj1CarZ7McCjJ0oI0x0yvdgPNuPObR9jOKFeGr2H
dqy89Ww3Ak/5ol3JbMubmSw6Vmx/uW02QhNIr42SFa2t3MtmwLUZEnOSdMGUv5W8dCRUhuOzRdjZ
l0OtxalT2kC0QlfDvh1nrse15qJNR7UyYiuHqTh6nes7e7IEUO8IO5DVJdPkhx+czqeNc6YiP/ii
Ll8Y8cBFBzE7dbCyzfVHubYa9MUgmySFHumMWJTGyI670P1HV67vVCaIQVgXBzFX1H38nrfQomlc
LJCj27aw6kcXef88BDHUYUyOFuVlYxDFhnBsHC7XrNjLApcFYaUQVzjpsf+VM/P3a8DaltbVaH0N
Vg2YZfzO+oqWTcsbh4nKRv65xLqB7Yw495kYMbA20hzWa9Ns4tbGCb8yBPFjeYUMmJhkSUmu6BtB
U/h7W7t05lNu9fapRnt6uZ6Lt6timWqS2+Caz4yEunNY53SIVAxY1OIg8J0kY7L/xiy8uXRQCtW+
0qYfUdD7mmim0eX/JidzB5sVXIS0EaiAazn62iJI6lnnZzl122WpIBoTA9ATg3Q2WY6zcrFV9xVa
1WT3vBn2tNyrYBKsVNRaxXuGbIU6mpJbsD4aPMFxj3vdQbmqiDMZ43MQbJHsqS9bmT3ZqzvIKdUr
SPthoxWpF+as0zodkTUq+xCNgTKf2RDm3o1iADsfingxMYWPnuXNFDf43yr0aEaSTftDyJQHRoCp
7C4rFvHJFjvrm6KMz2TmDql364Alkln6tWKWxqVoyrKFxmPdiKTjAVPWePRDUPCb2rMi+dYvQ8wc
LWoxag2WLswZMzDPREEW1bkwFLUgbfAQiW+X6g96IkW1v1HlnqRwyJzruWOcHb0It4ohraK7bF2X
u80zUAq+tNke7LxOm812InaaFu3iEj4McMKcDIqo+MOSeF3cZ+F1CruvVBczZIocZGbMIlDSRUVP
5+N2ojFGijAnz8PJ6z2hIuntfRPsBoKeCbI23GF+adYTeNZYHQIxRA5qs+7w0AojnfF5rvBk1KtL
hWYYY1x6UKFqN3e5kKSBzXBlw2qDRUDC0q0FJmeeB7pHtYRfwCwfQE4BzmUfeCwRPZF5icy3UN9K
qM13oPFCXTq9mOUQ11FjXgyt711b5ptKxVDixJDEGsVJ5c6DuiXaBzNdk9nRdBThZKmP3B/4CGBo
fQ/A2PMCdVN4GoPEPDUb5TNvMQhQZfXLX7MAidxmg3TXfcHz2L5GNTXaXsLlYGjwLf8PLg4+OLG1
Ncxc6EDwNfFkd5/TUoZ3KnTlfGwto+Rx0ujxDxw9yl7SbapXjLPgCw1EsR+HB0e61+3mts7/W6cs
lGd+tfF3liaL444Hp+sZuxade/RJ6Js+FWjGrxWhzDLtX/HIZ5Tfn9tIcBV4jWidkxzWanuzy27d
0nmywgA7TGFlMfeT37HfPO/nG2w4q32zQVq++9Moi1TFiBCnGrNwROqRNX56udZ/UDvpOcbGClrs
qWVfHza3m5fjWg89Tp05fhlbh3GeRkMrSc1iQktaUjF8MGD1f7cIiDRV4bxhRBzmq4vTZfSxZuH6
2RhD4gtKH3xbcZXeROW30c7dcr/Fiyoj+YWO5z6FSyGmu6sGpVDluxGWnIjh7Yw50zvi6bV+sNk5
54GkU3NPeARmb9UBhyp3Q2qEE0LPLCuQ6tLTTXfwmcrfqDKHrg7q3LSXbOq6lrqpxtkVi1ZwqeqF
iglKmvpUjwqlBA03JPmKbvoa08MheI/Oim8S5ZEvJ8ZPbs68227wmXXwEonIPAA11CWutJHu8Y+i
I8KZgbqYJ9vUUtkOS8N/5L4t5zTvu/6CE7l7d6xgfWmt0PlbWoH7TwRobT9WKOP5XNK/4/vDLl6Z
78zUlCPdRMjX8Rq8Inf4CWOY2tqhdVtHKJ1TZaF7JxIU97gU6HpobOY22KzmQVoCA+liR5V3dAkd
g2dhNRGoaWD7GYrxxL3nk7J01o2f2/uycsMP3NeEdDJYZJ1uJpv4UDAqcBMaVQ7Ckpr/FW1yPgXl
Jn/WSHZPgtiheyJK11+rpC5iRSHiYzpfDXBJkfukELhTlZEMSeTL/f84OrMlOXUlin4REUKAEK81
V0/Vk93tfiHctg8zYhLT19/FfboR53poV4GUuXPvlXoN1le3bZ1/Xuqw2HM2QfSS4Gr8oWzJkc98
PDl2iZJ/UqbL646fepuOQn94WBlb04FwC1L2ZvmlkWkP+qBNjqLwuBibNelfIhl7t44syn1GOhDt
MC+Z8mbNIKuDgqr5vGm0GFekL5C0Bubk0Yw30kuQb5waxyBYqKT8qXi/hyvyFyPgAfYPvopcPxml
6G6LPtDXwhjM/XktXi2xquUIGHErZUjtZvu6imE4uEAsAaBMn1PPogVcI1DOsFmmauZpKtMfnufm
M8GXDA2uTAWB9joJfvgNtIed3yTi02uNlSese4vdwQ7GzQuoLji0rW2z3eAyPmy6Jr5l/I5jPNe4
p/lzJQ9fwGL1O37++cvv+uJnimmUYf0azBQlnRbgbeYOcuTFZHnoH6gKTXcf24QfT0H10SdV2cnZ
SgWEwhpf9puJGMqjxBavfJqEW5rI8X4AERoPiV9hw+hTVci/xmxD+RWs4Al4Yo6RJ9xyjR7QgVd4
DfQgkAoXzwGRW0YngSoPXWbl0/kpiSazsSFpKo13NiifsP0Q5IefJYcbjVVWnIelKHIUdrqQJ0Ih
c8BxbJpXMYCE2vegYB+mfInkcQ1ZinLMBk8IzmR8AOj027lfyq5qTv7UdvVzPgBMvQOdmFhUEa4U
jDya2l14S1Yexgz31R1mF1RRtYagWTXNZRxB1jyRMNfveLCEh+nGTMmlXzEGwWSFMUEdiz1u33qi
f6pwWUJTQ0fx9vys8fQX8TWcz3XLkqGQztyJ3fE8jT4T8V2iqub/fkCmb3rnM8Z1fzuWkuIYFOE0
XBbGv+RZRlmpE4bl4A3vdpCepgyy3wk5J2npJHtclz878kPzeK5029GqKen9Z1nl8BIoFZsDxjad
3o2TToZXJ0/yq5oCRmwMqqdvySsb7Vocvi+rlvljByL5L/93vRw6d/OztRgPeBhGEoE7gsNF+Yyb
MIvfmY8R8+WPdMqXCQpIeMafOoVHepwcZ2LuKZCHc4mDIC77/hwPEIsO0G+cb0jAxKfcWk9fAWBN
sTLLWurkJtKKVPZIxOGr9mk2+MIyQuPTMIek/TWeCk4X7HN49Kl9VYE7HP1xwJwJC8Qkh1F7QYEl
s8ad5LOvvr5aAAoY3/BMBAeIum74Q9cBwyGcLT8UZOFTQtAzORLWJtptYiILZ9COJAPKmDuXuit6
DslPgKFFpaSAdSd5YY9vbc9RAbxpq0r4lgrU3SdZtHgjFlU6r9SZcXhXYYv0rkon9NO16TNzV9mQ
bGYSx1wpuyKTCg6QLduSz7gTyy+wetEFjssCLI5XltT6IABXGXIFpD1MmT52qDMIsb1W7kO2tgir
YsA9wmyKkBvmzYDxQRs2aEwORIBlFy4VsnqMlex9Rm446yGpBTZesn/HWCXDewhUaN93cdvAAS75
CqMqCn6mss+/q5WB3WR0qc8Fq7xBkym/emttVr4bv5/sn6RavPY3Li+6sI7wXb/jetqyOnE/D+eV
cLe5aaRP8wC30z50zOuOpKeq8Dy14eZfGGQjIfvW6gWRu2RkVOVE4XEqjMHR8kvMvhht/DHpVV/b
dbMitCCLTsysPH0pkilg0im7tXuDrpvoEwnuNodxWmGdYh3lmu18u/TPPV45bgE+HAoHnrBzME8E
5OuGkTxDb8nIxqai+92uEyEQ3FOYAWD0eHtcl+gdtsuXP/NKsP3aYo9mGAaM8oze2zzrPpvqh01j
n/c6I6G9J14c6FuuYfueQjSQ4RSPjftTuUt+zqVn3Af8QhrZv6ooj2eR9cUJ8wobS9wABfkP1gdK
YpIr6pl+uNzSFyKv73SjJ+Tq2iGa/JyKxZ6VJxAVjFcV2RGJq3buZyzj9y568/PS10H9t5/qKToo
EST1LyedyKFoWwRXiLI84/U41PU5IBKZPcBtY0IDV8h8tWksrjiVsK8wsCy8feMYtz0tvYs9SONX
LA4MmrE9rtI2j0m/eR/TrG+7Z38qmM6T8IvI/xmdvicBEj65BdxjxwV/oH/lhPf/061UeGCJg0Bd
ZqUmdng6Jzz8rEnEkjEXZ9RikBW7JPWSnxhD8/EcEefZcqRh3V+qIGla2H+e6tRfScEFB7Tq3Hcy
BP47FgkqL9q4xHsKHAhceyYihHWjhqje/djbfjzl2YrdzYS9yK9N5juM7rycYEDC0z4Sp1l8h1xW
Qss099Itn9TEOuRT2eS5OnTTVpt1rskvWZCWfxF9UZwshHkMR6wexpfpRfKjXiOcjiOV/W0qgm0S
a33xQ4qBHEc8xmB0TR4nj36ExPJtgVdFZybklKq2wGtwZ+AR3AORYWIVqrqzF+OtGrZhIHJiXctM
CX9qV9ZHwMqUABH8JmLw3eXUPDsidmxewlPQp/UJ211b7iE5AMSYRTr8bgjT6xv4MjXc8M2JI9MO
OjYFDh09uZ3r40TSlAxiW4b3kSoyLhIImQSfCjqbbe+KfFmKMHbvk4m171dIiVtUhmZQEUYb1OaP
rmDwqCXNsBEPIYno3kz/IGH7762SJC+KxCe3nXJEf2aBz/FdNs1aHwobc+URo8Mqi1UxGQ9LTmDF
IN2vu2lsy+GaZxAA90XeoL3EMsgYjzRCdyeHCQ1fdDWX18RbMcSBSl1gCxZheFziGshnPMBC3sce
NwrAqYoSS5qk+AqJWua7BJP8s0DyxA1KvGsPCIAsSNtTgO9N6dpz7BfyeWRgVu25NTiICbhsRtkY
RwIfT49rvY7m8aUhXYELwoJ22ClQzQn+P8CFR73AxtrRzjsVBIEhfEWfoYRgnX155KbHQCNZSPHh
Eg9xdkUT67/bFSl2vj+qZ+g56oEIMPGvsAZbg0txs4XiE8WBnZ+L0GBupn7yvWOvBE2BEjWWBC6i
0pzEPIzpUYgYKjPzz7Q7VUmb3CZ0g5ekiaf3LFwpTv3RNk+T7PRj5nI64A5MACZ4cgNioKKyjAHP
d/YkR4B6J+CW8rdORuDgWeskb1WDyYTiWvIHLTiS1GOwMtpdmLwe8fbG5YXzs2ielFz1j6SovF9+
h5MMmOCyaWg0epc2ZwAE+ncOSYh0CR/INJGa2U/lODzFrpMjVIHYviIVBc0xdhkYYSSaIlLOPikF
6j+P2Bmn0CNfWvkr6yV+GvJ7WvOaj/KRI4N4GaR1XDWB4VvwceBUe0JZW9AqreMjMd9tkNNsYJgJ
3OWMWjmnH8sYBgRWew6IfTY3OIypnKmUGM/2DGTrLN8XpKauxis5B4PE4m6oiIj9U6CHoqPNPY5o
G6zRW2aG9LUCqPcRAYz2dlkXbraANcw+7brBHOTQ8Wt1p+tvMUJR4PdGP3URkjYQnXrQTIm+4tWP
vMMmCHV7E4LU3QUtU9gWL9AbVb5qjlkNz/9AK5u+xDaNMII1vZFvoNad7ALvBuMauGI65UQ5/iUT
GWQBpvTlXwgQK8gYRkNfoo+wffSVzt4MsfevigUs7UVjxkaURkTqD0WQY1UwCq1qp0I74MSqmOtn
bBGLELN1lzCkC/AoOxVGN3JdvOX9YkuCQ5mHCSMBQN3SxXE9FOvCKVcBNOeCboOgOqulT19NV843
lKqRIxFQE9o05mA7K2YQmhIpJ9YFfA0X4pYKjDvTz0cf3ds7qoSB6WHbB/eL4oKznWEGMWDDsfwy
SdyiGB75adoE01DFnWP2iPQ8Jy1WoS8nWmgnMmfChkbeJMPwt5g/SdfVCRAsX14ADSMExkyUWR0R
DEVzXBqz/Gn7CItgBjsT07pgJ3WGUkCTFrXdfdZp+kNdOsMvwLM84EXgAIwL0s2ejqWbHBnND2kJ
LIt/5arUygnnNx+2R/Pi50ScPDBXYSDSDp34ERd+/i1JW5vd5Ga5y8aiSd0lRGbXs+ZpIxDrNBDm
5wJHkqARaZFRM6c+z96EoxEvMXwTdqWN6d1k5j7c2Xzw01Pa43879m4dFTtmvWP5iPsdk2S34u+6
SBjG0x3s8aI/JX01ER1elViuvhTEenDTIJHwj/M7zKEgm/oBjPhXnI38W8RgOB6HaERAJzzVXmFv
YiE0g1rv24Qq50TTNcU/mmEBWqXXTQl0A9GhbvZjMF3nifOBhpOfkSJaX3WOTeDQGjoYhA+nAd6R
bOtuQjb5XEWqKfkGwJUwebBm4i7Us8oeTGi95TQ2VEoLNWN+j4mjW3g98wz+P61BgHUE+03xIOes
qH9mfAvZzWcS1700qkC6hLCq5T5JKNfoVIJGtfcqiMLRImdC6bz6PuzXO86ZOn3mNZg7Tndqwz1c
pC66seMCZwNWz15cWPbbZN0erJ8C8hNPfJs0hRNwCcbd/9j7ptg2RkouQz9uLH8BcJM0nS56cGsr
DlZUwzpcfBCjIWdNupFI4jgcaQU7lk48GdauLGiP0VQctMdU3x4rjERd+8DGqSJ+nRYe1pt1e9jH
WRohA+MC5fK/DjljlacE5ru6n5ClnSNQJdobapGiO1sXdp4BXjxNdXJX+LyCPqoIXuiTcG1LKJYw
IqP3O4olPFB7qcj/EkXKmcZ2l2TCXf5Z4c9LiJp0Ql7A9bRddRCsOjB/xSrQDyTHZPHZypoZ9BFT
nObfDgC9k09BNZAyVSvOrH0VVHblYp1B6Jxon6SDZ9G25AUtnxyhzwirFX4eGEo8qz6GZYqHceTr
h3oU0X7g9QCKj19zw7yoxK3Eg+xlxvygm+s03A2Ao+LvQm//e5BeoWvSGzMRVPw+RVMFX8KBOcOG
CPj5h1FljAGyYuQ5hjslvce2GYH/JoV13J3MUZ9xQSpYlffxXAT6IcSVDoveDD5Qkkn5IZtihjIP
vmBzRZshE68bAWJvwcZGmLGpr13NF7AZPIyM+ZKIJV3HLGiax77aOnPdWHrcpRA14D83TNX4E9Ds
WD1PTLeL/xJ0FkSVZS7Wm9+CHr4sjcR8zeBO6kcC9Zwjogai9ZIMsOKeAVlV2FxFV/uPPYRz5zpi
PoBWDC/ff1N+6y7PifSR2wQknAJDdTs0Ox9/WnuJ4UEhKRMln0/JmHvpu6kSVX9p0Sx+eixalyIV
HiFuEXxP0YNMDUyCUQCfCmkKuj0P69Jc55AtELvFCcf0MLlsKoTz4Dd/La/pHvfLNH5ydwJLilI9
VMAbZjrVHXRDQksZHOj4amsUOTR07S1/sZOL1B6QgFoBxWozdQ+rUdW5I4ObMNaup1fr4ejfZ54o
fiDiU2CwD4wASawkTmWQCyWi9KD0gdmQY/6SEw7Gd5QMD8kE+xNzpiIOFrb6Bnzp4ntQlbK/+9Ez
4JDZFTpUZ7m66wBmS3r6xjjNpayUUzH+rPK6KT6QRxyy97mDHeWocHSQXbA6UeZOzsGwkohGUUEM
t4TB7xpU5+I0hYR0Ughr08HPAfR9shBiiC8jiEna0ErTywIR69r21IYJYHqCuwl9OJZxpnzIxyk1
xUKRSIaKgqUujL3XdPVLzAveg+KhKotq9vBqQD49BMMJA8J4aBfryXM8j6hPSyaT6WMhvAsWMMna
5A+Zrzy5IzFK1Er7MQMZMKjUIlDjiawAbEgeGRdtDkSa5eFgIKBU3KQFCz92pLu8+QrTMXB+yjrD
5Z7Rx3vDXicxow3meEwsUiu4qzBmdhQj2C7AfkrdRWDOQnd56UmFMzF0DJeTZIOc+SdyxwZ3HGrt
zdkSbSLbqB1dsRXwYGMJ01VuLXwm0qIokldYAU39j803OBYXJpnihW4Xu6UfznN+wnQw+ncLI/ya
XNg2zUYDoI3gUNRnIGJDkdCXLTrg1DbqWvH+Ep72Pfc7q4QQT8lonV2YRdXwuUBQYEEWmYfc45GE
jf4P310f31FTLeZJmgmrz2npcJ7w4Bo+0VcYYTJgK0iZngzYxvGCaMA3vscHjG3AuonRLz2ftg53
HkXpwOjWw93gz2sywyUcM1SSNqKn3bUeNfZ9U0SzPTSlUEt9RIcelgMbjVCqUFzm5jmz1Vr1D2xW
UPYlm6oxKvdMuSFr7OYmYXwiAjvDi11JTaRvFiWo+Vv1Ma448BIi7p5Z6bAx/PBcQjx1NKMvIkBc
uzDckCmSDPwk1J+Mub7Ubt89rf7KWSJBai4Xmzekt4UKhmcfaKG472n+O5LdumsfDYn7bzvAhbkm
tCrdd792nv4wkpWdBw0it79fRjycL651dA1Sw1/fiaZ77nHS7eLeVSkwgU/pNvF8Sy1IklNH8ED0
GJwkh+lilqG7WKBBLtiNgRxHHNu+eNQLtcM9i0wJwbS2b7KvyWmc4kPpxXH+m7KVapjBJUeBhFAU
7FSX+3rAt8kA+LgG2OKv3HdbliXvi3+gmYAo5Ks4StYcmbdWruP6BOw6q/BO1Dry8BiRDSsvoKT4
06At9V8t+G8GPmWO3tqHtJv0H6L0+yMqeQyUOEX+fvSTpbWnaQiCN6pqyG9C8hPuNa+G3KsVJWYv
E6zqhwkUTvaiaiS1TwrFcgNreU17Egg8HqDOlP4JcEqznAE74ZGjwfbx4o/0z/Muyj3cU0XRRfQ8
om8dBJDZEKuG3ucFvPz58laJvHJuvjMa/eC7CGMc/2wzyHeUc7X9gberQJzeILFYGLB6EDVawpcs
j8PpnuiCfCTBBQwE8ookrYKOxDmViHzEi6ZEYv13rDThcF5cDS7XZ28dleaYtdFNaZ+0EYpKOL3n
zMvU9gp5agf5P94GANHy7UfJSM9rQo7mAkZsd5xGCZXEZwAV0RQg7p46sscrWfTtZth8+s4JTB4r
Wg68veXypvhtBKw4OdY7R1qiCD2LwJ3fiSMLRsITs+LLio0TTYX4vj3EZsn0L5UwqTu5IF+C0xwz
bTtoFXXbHClqsvse8En4bfwcggQ9KHua7kj/+Zj3JrjmzpH4sHtwmmBoT01P7Bk6D7Dya9XGqGc+
tCa7mzDcfbRRa1hixtaao8LcXHN3e1nzO55Y87LgOsR/z2NEcHL2ESezqcSIM0CKOtBiVRIMIhDh
MzLM3JxZA8CJxoY0x3vgeeUQTupW+Y9qbJiqxSTbxZ0JGdbZ2YnZpTS6eiYxm2TOk9QVtiQoTdFw
JsIEcdrvw7Z/0RkWpntrBzelYIjcb7qCwv2n3cK4HxN5WBbFiRLUZ7VgATpWVYGQJGr8Xg/ZNAFC
iz2qmUdV5WhmXO6zIMfjwc+Dge3i3TRLHh5a5bXDHQ5k86evoCAxRkzMgklNctg0a5GSGpIiCMCS
QTJnIdKa+U8BwLr1Sj5AZ48MXor2oPE74PlVKyEEguUiu7hgxcozDQdJTTrk2XU+GFsM5ZcATqmu
E6MixlECPfVH47hYxJO57+Yb/IHgrW/qSR0R1ubqPYYSzMygarhC+nGkblR+EmGlKE1P0qZGDPyp
11QGRHzCpDZXhKRyuVMUvdOVczZvn+k7aNiTAZdfTJorfGNzEi04tiyIFDHa6KEVOaMYXSSL99sG
Q1VfdD3nNLHhhvFdBPWOppkWDBb1RGPaR0SzDkzQS3mB6Fykj2Ti4/7FjgMLvI+Ib9yiS9kwq7Ar
Y0q+SweHQIWJVV2Y1pb2l3IYpf2Vi+Y5Z5ho2MJTYwaEop9Ntj5xsxPzIY5gIv42gkJnW/Ff/in4
LeFlsZoXNVYROGFG2HRy3K7Eo/yKHT4XqT1IDG0brv6fwboEA5KmA/xllmhgYVu78siE7GV/xCW1
iJcBpPkXXse+P/bdQgXClicMQrvFs5N7KPFPaSwz64wn1qz5zbgjHdriTUR7LcO5irdBu98Yizfj
noFjSUFdKbfZ944X3xgVCiat0IC7s14mb35iiKDExeKXsYdiJhv56NetKM/Y2cWNuVES3Kd5Q6mb
0VD+nebN9Mpp7dnPYu1zfYMJi8yOmkN0XuCxqqnsey6dyto8+87i1j5MyhBB6fJ+De8Ld3PigV+h
BFS6ArBXuGbbCGMG9HDcLFkMSm2L2rH7ELkkY2FWfzT/b6/9lIH5fnJ8/90qxS+BVNr/SPI8cd7a
QHLrESNXiMK41JqH2R3m5i4bOzbQwecSxmHeW273TzajiQN9KT3QYCh2fS+OArsLp3muI72n9o0H
TJpT/9vDHhPSiOVcsqVXys+Iy5+kNrupPijuwfnYeISSqJOGlFMopghQ0kDUyOZs19hxlrEz2cMG
PzxT8ZCVop7y1FGOPlRoFl7S7HaUSPaRbQ/MxRKDTwroTzyNX9KLh+0VmfvhnX0+pXjLFTGQj6IZ
woFVjczAWeoTO4wKEBKj4kZuYQNRz0n5uIJhP0cmTtV9JCOq99FjDvNWNyrwqN4Hxra8tjw4yHIo
rzAsXfZ7Iq7G9z0V73pnVK7+Ea6B0Km6INf3mE7TfzFxv/TkF6Er2NpT85S0eSf8KxlZN3hZKmhj
HwU/9vhUjrM0d3Ms1/ZDkGnT7DeCJrvPQOkG7IxQzAn7oWRzGXPjxeEqJKyRHXpB9hKWFeIawhYW
rjeGM5qXLqjL9UlS6Afn3kqMRRKLOUYxhDv8/AoaQ1WVkf4p2tVpx6PpY1XfWJ/VuX9Hb6rXx3FI
Aw/KUmPZ20TTN/xz1xnyncUS7D2hltZ01cXkV9i4mXgDerCtpeg3QTsvtz5btkAGzH/W9cyirZ5A
7KMgLaGBXs+5GSxf/uwj22sYpOWpZcOn3ql6DMWFDtfbVgAEGQatwYchHmaJ/x+TPuWzARlgJBBU
yGU0QC6c2k88MYJQhpiD+ZKEanqvaoKGkB+l7CkMq+zkUYsUZxKwm+SEvPqbsVcw3Ao6V2dPIcgx
BKdUynO7MIrZhB60bc1mjv+jtUlDaF92n4mDkyHdY4GIxX3W1+N4rfEg2udqdILynm1XSDnCTVo0
pkzJIHrcqtXkkcOExG3SAZa6ZDlLAC6mGgugs03svvmAFAe27zb4XQ9QkmbzhGNyLXEhr5H/lslx
Kq9ES3Grovd7PcujhHAVKc4xzcM/hY+T/46rkMENCSn1T+hm+pdB2y+fGnYI+EeWR+RvCu9m+o4K
bopTUvpxetNs3DDUwdRM/s9esaHorWB+821d1+sLxoyV6xxjOnagCLVIspurOs6LrBfbmoBcqOhR
MOnn2+IvG14mDFbzt+oRsng7YlbCvpqYim2v2UvjnjSrRJpXGiEyudiDskFjZ/ZcoBAewsR/o8fE
CmXZZY9LAzhqZkIX5fp1QdIHXe5x3hY9NqWkY9dytsNLyACIwThwJxm5KQSPkO7plYBhai4EaYjC
DnMwNr8W1E6Nw4pk2Hrop3wQ90L1MNnxuSAygPrcjnJ3K4izMB3tgW9hYYqAjzZ8rRx3u1Wt5413
hEo5Kiav8NOLl0O1fRNLo0C4GsCN0Jyhrf0VE6UEE4MVsp5PUr08Tkk1uW/RohAAfbxVwc2rfM6u
CbNxeMrLGQ1WeC3CUhlbLQhNFgt6Zi/j4I5pCfkJHz8CSyuXzia3TimOZABeS3hGc69cLsmgr9Lj
pBLq99YPEWUGjxj0AV6REIdK9dt1rgFptgd3Ya/Ljjk4AL5d2ozEZrik8/UGS9efnb11WWTwVCk8
OM2ZP3sJHnAyL+vrJkfyXFUhOwLs2EAKR3DSS7ojnsDdo4pkni4Lw8/+oXOCyn2RwaJyEANJyGhJ
GQH2nvV7w7OFB1M+yFEXzNwI7CtcMhwsRNP6PJzv+LvC6E5HRdzeDcRaXj1I/M7Zy4r4hDILWNDn
04v+icVt6oNAXZvwtIzqgVUl5Fd6sVVkc+WgUDYDPuhy9sb2zqaGw4T5ef6IjrBR1GRr0fTBTRfq
qLCgbMb7Frs6Vkx0CtNsOF/JkixME2HOwMNkGWTzaXD7/JkikjxsVo1Tzk1LRMw/ZY1vqwNIhBQH
kmqa4cvqyG/cY5vZ+riMMbUtHk7I4jDlE1McirSakw/TycF5ySHleRfScSi5YiL0f8hw/ZLMLKDL
MqzzuL6lzcvxOs2NxZeYQTf4smTmW/5+hvaInuvqRd6pgMGFE5mjj9TjEo2VOU7sViJu5kSFeLNT
GNkvYQr1bDVggDfqSD99CrEXz+6lrpgH36hrbP/Zteiml0LjTcRNR2m0n0ELyfZQdvkGVhDTkj+u
NBoLOAx6gUs6arrNyRshUfessWKfZF6SDPbJZiKBKODoSQXV/ht4aW/OVvDEnytmlssrtwp+HMxt
XfCYlRVJsLECINcuZlpYDJOUjFczS5YMj2e06vvYJ1B2nvhnZ1cmj6RqJz2hDjAQT71fvLVB/MIg
yicET/6uf2tNBJE4c33m504xewF9aqOXJ7HGXvaWbIf3ERaDLh5jH9Tk3UaJxjWhQ2DgEJ7z4CwH
CGusCli1/8wSS/kVZbFp3s0AiONkrQyj53gmybqjy08HvnMGiqekgjzw0lni1MeoLhBqdTG6vxki
Yz8l+YSdboJLUV713HvZI25YAs+F70/qfZzjyb+VEtus243Oeo7amStctL29r90Z1xqqLbLz7OeU
6GQ6qwFItzey6iKUkJE9NuXiXGd/o8Z6IQ2YFVZd/X+ny9yhII0jW3XxCDXMVYu2R0tpKIUUGYKZ
FKgnMX4fKH9HgxOxwqezb/nku33CNwWXZyC1Au8XE5KEzhRAnSO9H8s/o+sY/5njAtSsgFeaHduw
D9ojjoleHkHxNd29zhVZUuoyLl7W67F5atfDaGGHcMoG+nM/b2DnwgQlOzqmnK+B4aTVLGSq2vIk
2yDO/lQdKtsUwki5UxzUN2A7PD5221X0HgQsMwW4zeRwugp2K1BNsBC9+VTIedM/9sswKeo6XFTH
TlieBIoGJ7EssuwZgfnsis1eMWeo7CfanuHBmiycqhxPVfopGqAckBgp6MIeW/EWQ1mYJ1pgQ281
t26ApiOBEhPcDJoXO0gOKi4CwxXakXpdEr6RBu74UWFVNdl5QhjD/LDOYWceXeva6Klld0b8CB0Q
LlpGwBZTTDh24hhCzq+giRe5eoYqswRnJtkw9StIG8z+AyMAPOVtCMMMSf3/fY8jiWlrIynogOx6
AoHbmWxV/fQt8wfvoy0cGNaNx1RSuhUq2jEucMhDhwo1F+GCVU6yncNt7VuF+T577wvg91B0UFtv
gBYYr+y2zDwGYIbK8jD6agaOhg3lw7O8wBQ/RXhjV0PunhliwCuY3IYeJiD5Qy7QobB6B8WDPVZ2
Y+U/iimYWLQUNGXj7lAdeLPY/kYTY1kfCxqhpSq7IPdGD4Lac/rAqcPRjb5DhB9oinfTRIzWFnNg
wAI43G4j4CyOLHhYQ+WxHZ3zJBRs7UYsS8QQE7o0pQCPsQqH+n0kVR5+9Ok2Ck9ZhPJT+cTJD+uU
Ooy1QrbRHdDI8QkE0u+Gu8Z4s2gwTqw8l0mLgeSAA8eTt9ANZDDugDqzlJKWrusuhQ/F4GGNyh4C
GgTK4+x3CGF460LW+0EfwBa/LqIOjiAFEGVnxsoJRoPt/b8kYy+cqxVu9oBEg9iUdavbPui8Gv5w
e5Xus8dgho28ZeaV/09ts0McWzDb4+jzXELQjBEjS4ofGh9jxxzCR3CUiD7LN6gfld/3VO0UWXqT
QvtQuvFfJgOIa+DGkT069ltmaTqQpZ5b9RJnDvjPi1A+XzbvTsljE49+eRdiHXD3dEhk82hck+4S
hrlCyyYskiTtxU97rxueN1Ba8BjrLbcH3NXU/xSWEXHvOFN7MTDi0v+SpZIWBjchjmaLjbjj1xCB
99y7WJztFTlpgIOv5yABLjK6pXpNcvjf2U5rZ6A2TedNVVYL0j47f1Qf73og2ZtfufL52Ktu5gd7
VGtnkuZEchVloW0Czqws1foHsRZf18doVqiCtaRM/MbjIuUPzw/pHtbRFg6qqt/hTIOyG1YsEYhT
tvywuipRP8uYWfa4Z7UUAncbV/50G7GbVteZRb3OT9eW2G2MXQkc9SF3zgthIgYiQo3VP9VsN129
oPYe1YjodB4MODMmb7VXvOBf5klnhE8cfmQtwfrNElDWtixzPn2ygTIuHkoz8Tr5UxqH71EUZN57
X9bAPcBVuO+4NJzoszXN8F6QemWo61SM8qLKY1I2rLm5JKJBMtWzX9R3LIvFV0W/hLsaVYr5GurS
7B6yjI1BnDhlQHds2pWYA3WGk/TvmNW62rBDwGcMxxSV1MfZjGNnnwEqhfwdRevLX0HOzrLdwEpQ
VAu8/+aJrUMlgXapia9ATYMMykpoQQAWZ0isVXM/VLQBzJ7ltqGXWRbzV0t1AkjWwZoSM1Zv9iZa
E7xSzJXNXTGY0cOFs0DBO1aqiaJnnh7q/D4cW3kO0Wymk+KGgA4atRYPAItxxY8sn6T57rEFYKlS
ZOffTV6xQDn2cUgfWJuLxLs4Vtzw8q6ji87GtOfIJm/gbbUU3Let6+BXVTSVzH2jArdOxQB1TU8C
jHTE6CNX9Q+Tp/ln2qOwEch0oF5SjQ8QvL+J2LvF19IwtfuI9ASE9lCX7BSW8CpZE0Renh100wm5
25vvddZHzZXTEaP93Ty5/Q8YekvFhjDfWVmQ0JrAK80+QRzCEILbexVs/k4msEGpLVzgeGDsGyjj
kW8SIqBzSm8HL4lLMGbks7wkZJTWX1VQkJQTjLtXqgKUHUJUafB/JKQFV/qLM7Kk8gBosYqnGoEJ
Wz7VSUknBkIN+xDLmXh1EHZy75PHeEz+JYw9m30xEQf6QKh0lysY2NXZq7juU1zVWwaCg7KbflO3
gEhhC47MZxYI1tRy/yL+CSwFYtxFNc+AHDiowi37HEC1GXE29KSAKXyIZdQ7lgtl038uBJz6OAQT
i5d3uHQ2dC4VcX3EHMeMAc7vmuxz5Vf/bFJjSsvRR8NLjWv6L85PAGfsxOmfA+p3+exIwq23bVQ5
7tgpinVQYA5/8jLDQp5kkv8j6Uy248axIPpFPAcECYLc5qRUKjVLtuUNj2TLnAcQnL++L6u31V12
KZUkHl5E3MiyHzyqVQ7OR0msrZiMF0IDtCM0WJTG2lKmxTKa/WtMCJ5mtNm505iveehnXz5nnL48
lh1T6XHsQIHe8VHPw9+ESF5z8X0eCSiAkpsEXYhsYpZ4WytxIqYe+Bc0XeFbfsMpK7FpP8aD7O+R
W017TiHfUWEsDWtgghVxcIl5USCBW5Dc5H3p8CYuvITrDe0vSP3ZkNGM15F2tdchmhz2+rPywysq
DsmrrKY6YzeqMe9e8FBijIuyRP4WHiYj/nE9BHS7bQvNlRJWiM4kq++cPsFGl6Q5f5MbjQNqU+kj
YKiwhsXFebetMgjxagiVhZoekXwYp6oOWNKe63QRHpKEoA5c5L5v/0qH5MRt5mQRROUqBCyD7Q/h
67YgVwZRcGga+RV4HVuVG0nBS3LvmA4rk60kjyn7dV6kOFUyeWn6OVRfpgp6UUAYLyJSNdy90I93
dm7i/ExLF/kpevh4H7A2Ya/M0czVbOpHnINJS5zx3LQUna4nrjTYMGILyvnJGXVgqQ/DOjVGF79w
JkE23ZY64z5Nznjxd15V6YhUDRNCsNNbYJB9BwUOKbYjaJzhZQrVVm6BBUn2NYybFdMXRjcgWq9B
27HaPUQxt9gLXW3eguuLXcAMhQyFP/1HwXAdJOeJDRZkJJwogXskaLgy9XhTE2fvM6iqkFs7H6dE
m2+TlXbGTJiyfhsSzlFURdA2iXlUBdSF74CBF5UqZx243T+jNoy4qdcxIF9ubcOvdCTte1/2S1tG
x2yMt7eGzjqqc80MKI3ysXaYz6K2aqScyPfm/txSbRQ4h4Q8UwW+OTdmfWIE85zPQHU1tTMJvKaS
1QeeeBw5rXZn0JWNpTxqLRqPL/TENSH9RFQBcrpbUjmJn3EPlwdSaDNgVCrGbnnNIRE310wZgnFB
qLe7a2UR8BV3mngbTetCOF+Kh4XOHgK42LDAcr8GHVX1iEuD1x+5h9obfgvhh+7dynwG4cyfiN75
zcPshDe0sGd/Vq/Y7ixGsNYQc1WcXB/7a9f3uHWpX9TtPceoBpsBCPtFlZtll9w9Mla2FfMJZcIb
Nkbe1eYm/wVGCxOdiUccauzzV/tIEZVu9ilekgv82xUoCj2XFOlhpwjRcEoW2VzUh20PpGt4vXtk
X8oyxrRV/MsMTPbZLQK4boeByvF22OMUmwRIzllL1OTI6yLy/3rtEZPcLQ7mw0SBl2BcIg5cVCaX
Gwdj2asmWL0eEJxAnudau/HthMKSHiV7QWrwOoEc0aQp7WZo2on7FiMIIjWuzaofkg6XOPTuSY+Y
+5xc/inYbtKtw3j+HIsias6OT3PpUZEtdk8L+zf5JqZ4+UG4HPEoXToyPc0i3E0EnN18AAI2GoSk
KHxLbGazuwEnSPhcWW+pr6ZcVHc1Y54G+wJ3a3mo/DTKLkG4qgw9bdV/OKAdlmxO7Ne3ouw2YlS5
gQ9iz5RvyepYxhv+7zNhqI3hkR1glUYtFwIE1ZgEmGKlTq8By9yVO99fIFGsivwcE23SKyzfcIZY
aYrCQGkdEpakVxIQgAPiqA4+E23MDbSRqf3qZlfd8R13OvZjvWcPdiWEcOLIHcFFkGVbq3uSD3yX
2nYGrdiRp4AWmueUf8Vidu79rp3TWwxSbXjFB82vAs9w/4dAqP2ipZv3VrU6qG1yjXR2G6aA5B/8
mq3QHsJHeIPAy08d8qV6bOpA+vumD3H0sNyX9gzmcrDfAVPMAHtb4wv+NWJ6/QEplrmwGntOJKrP
gWwwuupH1WYZFWfARPhPXKYRYUkyPMJXduag/W48t69+FL6UH2DgmjNJgqJ9Xga3874SHE09gYdK
xGyxcGEXbDfptc+7oynlkh2CKet/JwVHz43wWv0ycU4+D3FAWGTDEk/MsGv50cTK5ixrK+U9F8DO
eZm3sw4/ZAZo4wPqpkGZcFhLSzqlWg8TdpLzZqzcmFCz0QPu7clGELQTHzQZN3Ncvv9dRdkYYbg1
vq2rv22s2KqAnp1eXF+kL9h7mRZMCIL8uPkHzaVUuCrxkG5KfVNsbQGEu/FTlEanxN//g3WuXcfu
8YCmjKuii8jBfQnaS7E9NGjx4mvjjk1UE0TUHwmft0jUbfSlvEiYonjGzSMUhmR8ytlp0oVJqetg
b6EgmPQOO89MBnOtfOZKmDM0aRS4Yvp+nya56z1lfHgjLmqJW+OwdDAx/pB+H+fXxK5t5vJqKMP8
0y7xzOoBtbLySUmpYta/N18DZy44grC6rZ05oWYxCrRzB5GDh5N8P8GILylhav1Ck2+cW8mO2UPb
FjYcqPZLUofnvZdnFy/0fY2SqZ4Ukfrupq9y6J1JyBpVhV4ibsHo1+mBXBa+wBD2MLGBIgzY/0RI
0V3Hjups+5yLDIhNsOqSZo3DUlIfwHI5KaaTditpTjjWhg/O5I2LuKQ8dYMdPkLZ8U2fNyDrlS1L
QkJ4RX+sblad+tGtG/MkXnPeZc1H2yqykyEmLfWQ4Ni46DQTL7R4+fIYeKX7vdCeET73ecBvVkCg
3eaEDDVuiT22jpqk3LZ/oV+Qc59HRxIVyk5pibIZdjqr75k95P2sQQpuJxlCP25+zpc6IgCDdZ2X
sO9XSDv4iAeTdTe6raO/syYEd2jcgOT1uq49F5ExsJ+6ZeWNLRyx+ZBjKLnP2hhc7RRtMQKNr+ME
VonZF3MbOkawuIai47JtCr6l6Dc7ybRQQzXZ9KcpLYzmJGoY85pmeyckHl5v3FnTI/9f+x7GeXoG
WWjbV52SUwPlT80Nn0pTTAar+ER372q4oO+aEey+imckBeEan6CJ4+gnbJt4W9XII3tNfMVFIwrS
hCtgp3vDfAQd+23AsNhdEBjGCBu+o1j5I7DFrAtjTJyGzraUcrYjLmqcqCHQEp978rBybcMPllNz
P/Z0/O5ThKr6UvWJ/OrAK3QnbG2Df+TE4k6JeRTyKe87XTObpJHsw31UjKH/klcR8EgbkzG5pzk+
0kc/dYmKDANeLQFVAxgBLK7iVpGt7fHnZE5/Uu2WMB6Q3Zoz8LY+Uk+9lb7v0garQDIekIsHSMo+
AcE9L4eku2WyoovRGhl/Idswte7wFlf2zsNqUm3c5m6IH9x6Wx0t6Uz/FX7dCYI9qBgVEdvyAVvd
2TXlPgMbAdokfrRxAwNGK6OVxLNrTtyIincX25O+CCuy6eybankt+EwjlLe5k0G+66zt3VtESIxm
ZwKTLf0w1cS/rJifyDEy0S1Hmvvi7h78TFm+O3XCCduGOnUP85pN1Ecj2ZRXErb4tzhVptl9EcNI
OIjyscYm/MZaVkOP5BW96DtiiE6jfaCWMnrIfFWD5KRs2mY7F8Obl5xjH8XmGFumt3uWgX73sooB
WiqyfMs7h4wgbysDGyG8CyInp2rZ67dJvWK256YikoLVwmEgOBeDzGtSab4rpuCyvwlh5tNNTspt
PZjeC7ltULNNDhQmz1zd87VnzAwyF1NVWFnOengfla2v7GXG8ZlWYzokOeP4j6bbgstKusMcQTE9
eGPj/kvKLLd/mCEReBFtCw8tMczEl66amIboEefpXdJrMvOZHblkJVqCy2RJ7Pjl7wrQhH9cQjwC
+pB4IhlfZEaO/95g/1x+c+i2DyHcCUTdsA5eJ2cI7y2LujO7GgwDBdVO4orpRWV3s4JJ8wQvKMjP
aTtt0WNP9dmx0vwDEeTJyKIGDe5SYf2E75fD8MOmUM36y/RIyw2dUZsrI/Awa7DNJz6xKzqIFNQk
Ug5CN3vDsITmRUNtDelyD2cl+J6VgOtMeUb2UfujsntsobK/W7Umtqw08iUHbsuk2biknzjt0FGr
gmwLzEayf83QZx6kB9o/M1/iPzTjxBJpEB4uK0qbCzKPRN6pWghXs9krqePeTH8MXZTpbGymdaE9
IvAIhOz90Nviv4b9S5X17Mqr0V8+onBzteVlsVU6moTiyJG6B3FeOMssmWpJ8jPUCnXEE9tln/3K
9KtuclL/dY8hCj4cW4edCEd3fhEYLOunDLDY9Je8FnaYAr5t90EqcWtKQaDBnrps5gtM1vI+y9vC
0gm0QiomfQG80toK4N0woJYuNp7uWF0jOjB70m1RpWvnovQ1VPkmtCw8KPIW1U3735JSqChxhhN3
84Tu8qVmyyzIiQ8HkO1R/+kXyD+E2TPutQBtp2GLHdRu4LDkhxzbedMTbabirFF+41OqikDfjLGz
BDfZGhJ7WXhSP7eAYHInzDaWRW7V/yYdiQICLMv/61WOrosd5USdvHL8ivqegOUy4/ZZU/cbC+/0
nuFZKfZ8UNzhwyDgHBLOEOVXdBX7zbjH5x0GpFObihf6PvHKylJo7zQvi3RRDrvC7X4FWY6i7y8C
AK+q2jeiTZPFm5QiZQUoLyD4XC4qUKsi9ZqrCTmOpVj4C4dUGT5WmSOfiFSbAfONALmYQVDsx9OS
as1ZraL6F7Sd5nliS83EDjTmLZkm3LWsWqaTXzXYIysbef6JqE59NlWXD69G0A0mehcewBqmExrG
f+WhhYsHhSozaX6wYqEBkuxzXGXXUa32JeRLSpyNYyA81YJFEFQXbx0PFG9zVWgyGgkX3BdDvOeq
D7TrLuCORMMG6/cQ6Ur18pFG0zq/Fu6WZtc4txCse8y1/N7B6C7EpNi539QzETgwfxMec79yfMZF
ei7Hnasy/TgsFV4mILn5KyU87EYnN4WdNnWY5W6yGhrPH8ikWOsJPpLSzXDiI4pD4MVaKSL7I2N9
ALuHNvuY5CkVGz4ncYNmGtfebRPMJHA9vFT7pOy187BlevMbfo4EphhsBXIAwKV50lmk6n8IUZ1z
FjYQzlFowUm+lwa14J2WorT7EB0b//fAEfAJdzwvTQkSvgybJH5mc4WBFR5QrTg3y9kdoGoVNvm3
8HXQ4SGln8JLrixG/OmBTB1bHSz+NSRNEnjBncgzOD540CgMeEGmzdP6FpW4bB9ijAzjK1uVvqOx
uN2GOjCzs3fnhyixGOgMyustoXvmCRzFrvNAXYUzbDF3t/T5I+GwLYcwHcX4NBmAid9KDlC8+bW7
GB+tu3BaEmAPnGV44Q0rOrML+k5mGCFD3n5PilIJy1CGZ+yPa9rYLG82XEjp78ZWmoBJiaH/3UnS
NHtJiHEzW7O5xuUBH0SlV4Kg1XzpYdRB3MWGkE0Y5/0yXvb1rOTK/nCsxZXJGDkVsJnuzisC8/KC
4E4/q/Fgi+0nqkLALsNtLCZMkHIRe8ByuEpErMhdYjabg9P2h0LHC6JJvbgiw7g6QPJQ12V2fPnb
k+3yMyt7tzgz/OVUD3ARVM3dGnRdete3sCMoYaja+o4AE0w4Vw7z9K+gCb0+QLhhLeKvLGQqTIub
7W3LZQxric0YbhETtohCfH2JN2G+GkwXXEwUcTfSqlrMPXmWvOMAYUDBQ9iBwUNibreuwDjqnlNM
3aSQiio5NYR08cVRYr0FoXqvjH5JWne8mlfUylzQuWl8Dpda/MpCv6ypW4ax+MNfy+k6A6GS24JA
dd8KuhE/Hzlu9B0lyJYD85TJifgdAIudnnmuie3nfzikdam3gIQeydKwjUdW8SU97tgtvTDX2GB5
d8XPdbro/ug6hV8UVNh0Wx+dEa7+yfvWPdVz2w4PddRwU/E8B9sr5CQS4FTEo0WyddoYV6IkwgEB
mynGsjBka0S5rDmyqmbLmwLq+F2lW8S2rIlRgzOdU6rbasrWQRZFlbpO3Yb7SbijoivHLJZugEO4
0SsfJzSTdgkp/LWVH3YHL0PuOw5riH+8ApHt7CryHhZ6EauSk1Nx6QBbLF5hxuL+L7pZLKeEkCwb
cV2o4S4qFpLOYzyZZ9Jp63BPikv+8gTH1M7HZXfnJnlDaCp0yQaHo/B/cg66kjmFQmaXGZlQEH+n
EbFBpJpn0z0FhDC/VyQBD046Eth9olgoPmQj/MdDrBDSdjmm3wjUle+ac9mO+YY2oulxJ6Vnv/nG
quwFBO1qfhUjF9gzVAWsTsSseLhZIrP0Jx1j/JtJ5S1DRuOpFh4tznZgLpAkMg8GQFhHT9Z2bnmD
3UFWjxNdnOqHoNXDcNAXaNDAP5wQeRmxIDE/jM06nI29ryneRkshcF1I7HdDpmV5WXvc0qfSZYp5
kdGE8SiFO2qudgyAFEoHosfFwwBs7tZUuPKY+hwM36ybe6HAa7ar+rsgJKTPrP18Xm2qyoCoFG02
noCU6I6A49hthabNQm8uWZD0QikLA8yiLHx+dn+8NwYR1Ry5aZez3w34qU7FWrFD4N1n4ge8OBzF
6E6LveJoIm4JDGzOCAV0zGY4dxa9jyFzCdoZgEezMyjxPGYqGsDRRnbgnFnTBIeQ8YT+HJjG240r
B6REo7Lv6GKnZo3rK8gj8jkc3rjiNqszKDtzyTLa265C5ZBJBlLdGdWgE/8r7xR0ARNxnz4UXam9
fdJ5vTwJ69GUCcR7xZNaSVYfZD43cwIUGMGu5ovuZR4tuPDqh3SkeljWkk+MqgxWUvBfRP+DGZjr
t0lCMD9E0Mb+ZmMsfMS+m37z/WK2DDHXf0ovn17CruErYoaNLcWimPL2iQUIJzNOTWc3gLct9oWZ
udJiQ8NsAlf9vzvmBtCpMoHNqMHYzw8rFV8MQXkQb64NL75Loff9AfyI4FKAdvtVsh9wMHnmBZsI
xYJr77dN9zu0Jr+gwKXOAbxbQDOsZ1GaeSkuBtUQHhD72YWkzQHoGzu0QKyYH9ngJ+HPJAzsZSDb
utwlAIP/YJ0nU53FXsGBZ2gr27x+pCuspELtgMmehesEsfI5dgFiHHGrte0hKSQ3rooFORUqVa7f
Msy34QHfFdm9WFrnNz9g+C4j2AUYgTnH8DVlpr4j3IexD28q3AtsUPwXFr3DxtVV9kc1KXx6uGWg
IgOvDb6EqKxPqIoVuX8blR6/GgxeVXXpaJEF5+C28H2IkFKtQe3JdlEGRL2zE8xUVkM44i9cmhnt
m5gq1BOka0zBIl4S/VB44CT2QEsp7oLiW95JKAT2FrA/awAab8YRHC9GSWKf0YVJlMM2dhzigyL0
mWzNhL1xh0hg6XfrCoEYwZ9OY31u2NHxontuxczcZGUbXaEryp/O0BIV1IxQ/pOQCO4HIdtUPQcj
uBIIcRvQZMmIJxD03IqSQEzPV6gWJUGVHm9P4C2EARnUiqd4yoCOYHvwsWSTKz2ClOHHsAu79QN3
lWW+Jj34gU1rXRC3NoufkSU3J7Y//pHCvwk8OxVZ/W2IBZq++WGE/USEh6nbEJOWr35eMDLHs6F6
LsYs9pXU0rnjOSGaj4c5eA7cmQtiYzL83BnUNLZ39VT7T5xDTJEB1l8N67Il52FrV/U7vv82ve1S
5SR3S2Sp3ykmhIxriuUIGga+s2TPTt/9vZChOFjWh6yKu5zoXDhvgR/e80TyFtQH/33InHZ6L7II
uloeYf+taES8JQa6jSH0WzBX4oDiPUrXaQNgEUbSnwLrYLVfx8Z/t0keyQ9dE564CxHnXlkXFKc6
yjmHwxAG4a7w8sq/NZGAVSBx9fLbTSJszPHaTC+5L1nxC5u6x2WZu5lPP4ZoBsSD1Ax+yXn+2ZsN
fhi3iFUYmFYb3Pg05DDtEbEn8TFPVu1ZMpf8lm25JYmAXT3XCca6k5k6wDU+DRMeD1YZU7sB54as
8ClnrRD+ZElEywEYBSDK1iGockBOVGd8FC225tQ3rwSkONklH1TxOlDvtrU8zRt4ZzLrv5gwAkVs
w1BQSQ3h7mZoVizyeYSH+0KhpD0X5X/ZO59aAlzaLQY70kJBzxuEustbSvtIJDqoHPQaB3TUPiQg
5ww3yry/TNgPuBIUbvhUIkb0gDUC78O4XvIQ6yF9c622GOE8aBVb1nGY0eub/Mv4hq5dNTtVuCPi
0fEKn92oqRGYi+Ax7Fe33XUGceA2tk70hNWD5pmSkeZ1SkDd7IdROyHVLZweTFBxdEMylWQ5lTuo
ZwXZMuwe9YIBVweRO72srB9ho/QD7Hvd9e4MEMgPsaueg7jEZqUL010jHGfDo1xmPhwIEdlRSxxK
p4Edr/9AnnB0TtK62YyUlY+YkHyY3HRt9fI3oZopZk9d6nzfNvP2/AA4oDCYBrEJbzeL+ZPyGDTb
fEG5BU7DV8UE7fyp6AyhUqfM8E9EJbl4aq3H0tnRl4vy8f9uc4BZ5HFimvDyHYgo94ftGvM4VhUm
FSKJnjiyg6gtiKOxpTePkou/STg4w20zBrx2ybShj8yNYrxuAODAzmpGvhs5SRxeyllU8cpx4Dcs
nHp3Xl1zucT04/SHiOX8ehsi3n9384Dxt+3Rxk9znrnB3iPf9FMvI9QUePdu8zdq85q1K9W0+qcm
W8KfyC+JjR5cvziFBwjT9LbKfUEJ4OA00Ukuygy4vDLch/uYTLu9OGnfciwBgOrxjRL5JaVRxcrH
tOlZTVmMzDpQwQVXUJaTqHRu+77EIPiwseD4e3IK8hVfs7tE5WdGnx8LWDa2tHYGqU3NbYXdXV7K
0BlRTy1VG8Wjbb0tnD6nIC4uc6J7WRxwfQesYLzVK28y8NJ0klqC+RZ3IF8cVvxofAXX2+JC1hJA
QNVOGR8l3eMUIyVUsa5n2+VdC/eIJqLpCUIDVg0ltsTcwgtyuoH0WL5BtcMUEloHS5O/jD7PMlaK
9JIhBMy0F3UsFgTj6nxtBqbTY4M3TL74RY+ti30mMrzPy+lHRY6VCFSuAmT3QA3la80WvnpzaCyY
fwfET382pEVXvnDdBKqBBg3slvlg/phazB5nZtYlLmsqCo95ma1QDP5VZuonwMVLiWXsNmj9kSJR
fjVd93OIVxGEu60duRV7TYBe7CHAhUzb3TAiKeN8gHALhiB5j/vRuixyPLMWF74L3mOV1FPf3RM+
5fsVKF4vzDZmCjGlI2UntOQxkwBTrxv8qocKXOpJYID8geeOMqbOSnOb+yybSqKlSem9FSCf699N
FFHcCy4zvzZp4KDAGtJG0jPBZQjl7FZn37PUAlD+w/bomNR6TW69dnZAXTa5V30aXxh94g4cZV+4
qlhG0wbvtS+16v3kveRtNX2UnWZRgnreBxBNe2x56j0toftABNyG1XAQ/P2x4X77jy1Z5Ftmir5l
42FWVNJ/w8hVAriCxa4ISsPzVwiM2ViY4HXoCMFxUo9gltknR+kC5DuUPRUPuq9+DTk0lDu+RbPN
8Ew1VHLtw5LR9YIyvq0fE+VS3mHKyKXJJkpQADKXMuXHYR5CgDzDYKZ3rBKlsxAB4Pvj7HGl5FsM
B5ZTOJwL9i4LgodqAqq51i7k9TSKhbDXRLrS/kBtaJx3XYW6ehnACHjEeGSfFMg9ODzYrSbwWyRR
qRibdE5O+mkI/CCiBombQTPfIrBNmcAEZ7P2A7Acy3+cSE0hXpy2cju1a8Kqcz7WpHMDuV+DJSGi
QecOkQAemKb2TrSSqbo7SCvD+tmh7KKBTODS7UUEp3RiHtYSZDxiXaxZlR5XshpmOdGZgx/musqQ
f2sJQc77hzKuVYULC1f0rHY9GQqRHdJU5R95JVZYP1ziX5M8zRb8UH3zYVAxpHelgjV0L1XrUhBU
8129Fil+253gbubiW9VEScGlALTdWRMV5ob73dhExzRbkTD3rpGEA46th4Puue8w9z+wcu/pUSKr
NI1/wFN6y586oFT1yuSyRv9kCAd231PL0N21XDsFCRzeu5eMlBE4WM1YwdeG3OO1ws/aPlhqWrrT
ZNSE7mdb8xL5I83bFsKYJshTQybcg3xciBRl2Njf3bjr/pEAT/3nWeYrhk4rlvIxrlb64v0kcHJi
O/RDnlPWuVSir1N1dWqn+ks1ky1v6M0VHjk6pemundhUPY1Y7JPzbDhF6n0uYbU+KMv6z7BKrlLZ
Hno/cD4plnap0un4CF8pRWdY2+N1xE8fEhWGCIwZOzxhZdL5F0KbKu/ZEwmCfCzJmQiqJKeZnCU3
CFBqulBVOhvP31TmlSTvS0amVe5yj5IUbJOjpNXZT9gc7hGZuneRzRPfwZEjgpUV0uRDEXawVzR5
C++WAOjCr3yiDopBykbdv7HK5+fCQybW6M5uOBxReKOISgsKmeJHckSd/k2UzoC6i8Pyk6Kh2LLT
Tpxoes35Xim+TMJZpl0/d2MA7Zpf1y4accRffb3G5mFaUPGu41B5MCbB2OvvDB3Oe2tn5hR8qTGM
jignDBPtI0cbHIuJCh6jbmw0KLPZoUYj6luQaq4SN72NGmq65pR1TpfRML3Ji61kKKevZ5N3iqRw
cIVISn92GjonlqM89S/tVIdfMSnTfO92YsSzZl3My3nm+AfhFtGvepWYozA9xWoXsgKdbjDz0ecq
lOO/ATEKXwkV9KzaOaxb4U+fLRjg9LBSPQEJZAgK/zJiFzOs5HhXc943GEOJzco33grLvRdOsAhz
QLtUHFfwcAj75MM9AlD1wXbaSUA6GMIMADyrf9gHlrvGhOMp497zc0iy5ommb3UamQXuXYy7D05Q
Rj9iNc0fA5clj1IAWAosl4rsOrMk/gx5vYHuj0USnh3pN2S36VZkaeYkQjP9QtLYr1PXf+m6DTe2
ZshmiStPe+KZo/ytRCn+hjzW/Zal8YK9ztLiZXMxvFLcK1/xgc3ExLJEXIA5caBhJ+BS1fTJQ1lb
uoY9i7Wd+yTwn2zCtTDRs/BPttq7g8BSkofrEljkdun+ESKd7xjv6XlZLWUNTD/1/O24QxIc/YqN
J0wJMj9vdH1HC3EijCP8yTwj5HvqvOJr76VsVjbXLzfxmrICPkt+7PcRgwv4GE+Z326qzHuVQPRg
rlHJfR8TFD/PNf2BR4bEgra3IYG/6kRI0mMhp0dy0+iRoQmafeWUSjysXQY2Y1fjYVnfFwYzme1H
s3YAwy3oqL1Jg+ivagknHFLecHdladg/Nh0Os33ZgjatQoWlsgkUF1M0uyn/qGOZfiZSFdfKo2hj
30W6bc8oMBUpOl2lN0ZvYidb0TY4R7mYghOtPYX+mcqhOuPh5HgHe6b/JVSkcRstYLgfUGWSETlq
XKenQDolmftk9G/BByUzRExVi13Nup3TFBadJtLmzoQCKznR+xkHNqChQ6bZEVBFRQQsDptrW4nF
27M9qPxDVNbK3KIKEFkhGcbyuF4M6EBinaWLLBqH6yFiPVfux7xw7+msnw8aGiXvvKAM7e2KT+/3
COlFHeh65y3TdDq2BLWm9G0iHlUeBpTY5l0HIxanwfJ3/gFuXhDysoUOnzBH+uOBNnrtn4MyD52j
U9geAT0n4Lz5jOgToRrHB6pNh7VHwrBKbBN7NybUY3XH6OD6OJWcMuTaoZeCP+s/GcN3q/IXGj3s
hqmuQFwLS1DAc3z7PqkyiHZhH4i/HsShTyd3HYgiiac+wcYOYGpWfIjopGX1oUMXPzIhQkKPIxZU
uOqQEIiGwuChOntozbNSPTurph6QiyMZXuZu6f1LXOD4PEbKZ6jJJR6sIxyGHuXXxb+GHmYc/7Fo
J/llp6Cvr4RvbPbemN75cB23bS6BmqsH7lQI9eSF6TuC3eFj4+JSRglds9BI0/UejdiUETjv+Gu6
P4tkFqe61hHJVXYhr73ZMXPGTIVzFW+PU30KU0QF8yvXOZiXqKnmmFVcyo8Is9V76KaGZ5BypKue
2znhJpHycu6nLNCUO5dgmQOSos92GNJLU3BrOzh9lL9jaOjeFde1i+AKNJ0jCpqIGuGEiOEktiJ9
i2pC0n8IfdTzfZ0gnrHPVUV8mOVaYi9KE8l3JulbbD8plnP3mkde3r73rVvN9yRhG/tW5I1HTLlN
27DcIeyaBqciePUb5nP6bzmNlboLtEMkM2G7W39ioSqctzDzYGNMLY1GxL5Jae7BA9BOGEZ1zwsS
qnjFFm+uRZSDdc/FeuCNzOcPKq+ZrplIq/LopmXjoP8ogXHAmZ34nm4Cx7/JsICC4cwWGFp0a7K1
q5Fw9O126ew+cmIqkU861Y+r2wK2MvAxQahzP0GR4LvD72m8pwYokx8TCUg774H7ZIqeWlwaP4XL
Iu3QVrCL35yVi8qPiLg6YmwxxfqDD8b4bIioBjl70Zws70hf0XSyyGhgtDCOyxsCyzkR3YRZ+p6A
S63P68SIsZ+aUfHeZSQhuqEbnccn6/e5fzPMkRO+k+TGLbxjwz7l9MfG6ictUS4VOZxH+pBP7CgJ
MlNjCewpiYp0V2LJoixTE+pnbIwkSAiayg+LmJPsGrFvqo+SAEVzpjHUlk9aByF/wtQY7T2zpV4w
rMkC7sBHK7UxXP6XZt4zkzT1e2mHcrjwtquqzzRuHP+UV7ns1AHDTk78LBZN91gS85NPs3aX4X5s
0qZ6JIWgV5SefEE45AYQ4aUQJrr0JQrTz4WOT3lEPaDvmqc9WU6UBsv6DbOiXIB+cky/S2yz6bKv
fJ+ieyasEhE3yLCScVjVPllRQqzvJVEk9e32aa2fNm7ZclzWlo/pUEPT9rEdLThQD2pMjT4ig1Ql
XrcEtfM4g+jamCmdeU55er1TxWuI0RC7+b+A0p7+6Expy+EvlP49z7p6VWg6+anU4TAehqzAqhcE
KRtENUGNZQW44OuYm8j8WqtAs4HytSVfVUwDbRwsXcFPE18pDtGku/jBpJH/YHLuFsfKOMsXLR4e
E0Q+9CSYgpmQ/IHW0oLUDArfbuI9jcVURvJHR+CUUHrFDEjOgo096ybiW3tBp8Vjyzy4GWBS+1PQ
cMO2F0nmruUgGtnOu/avN03udJt4eQ8RPovseBYSmRvaQEJHtm6pBoRrh4YAHbPhVcPjg3Iq5ijA
m7VEbFonHmM6iJKuQD+jrYRFM1pYc24jGifhiLBLJEACAenYV1nUHZeSYtxb6MDM3alvRbzvHLY8
R2o2DJ5ID5Htjso5gweSdT0V5tUmSDI/6z0q9xjurFdmyQnYHcF+hdeKSrDtervjd+qHJ6t0R3dy
yxGxg7cqf+qYZcwxD2sHjiHiEl6lnt3Y3oaGA1jmfuld+I41P8esXG5YYQfDsSWZmh9XWwr/zHtL
4Jbi6vToNvH/ODuz3kixtFv/lVZdf+hj3MDR6XMRAxHh8Dxl2jfImc5kHjewgV9/HrpvqkIZtmS1
1Oq2qogIYE/vu9azwDXPU2rO0PbC9tm1Wzk9N0geB1LaNTX9TFTKDn+uBFwa7qoa94SYxNeQYoz6
nvMTYHFvaibrwJIRWbRvPNAkNGZl1ZsrNN6Nuka4aVZ74cDMAZVHuksQKp+9YdMWJg6bVmrJVaLh
oFjTay/9fay1U4VTrSZgcuUlgxcf4cynSBz6vorRLtjRDyAAtglcVsXHVEG0vJ5J5pyvfNV34gZO
4tyD04Tps3E0Tby54GqjldMm7HCMqsmzfTbRwCJ7UabLX5L2OkUufcHA6l8jH6Mfb/uQfa+jzItv
QAH42YH8u3YOisZx78H5qHFL1hKuIGZIVT3NVEcREeE1znCaM3twBBQjIjcCVnkQTqp9E1D56iPG
4bA8iiJJR+4IagGU2F1Htc8vQwFFq+m3M5chYgOgr7bpNYA1T8LEHQ7RCZV+wBNr5ydO8b65Iaai
rHmJmukNARXRlqKKDcDz4PeL26FvnfoyVUKll62XEa84Y8istv5c9mA02cr+hCiF7L4s+vZtdmo1
bENioAd+WFIw0GarxJw+zFMguth2t+3kQbPJSRe1Hi0HcMq7UesIYemnpup2JrJk2miDbdW7pqVq
tfNyVqwVc2VP9Mpked6mMgvlUoUeSkLQK2aTgKyO+iGbzO439m8ogVj/xE3YoEhCAdcjrFcCTP8h
RdSj9pqnJfFmoJravxdU12HNxzTBgZaoNtxZ1LiNDap6+Oz55PqPUa+h3TRBcuQXQ6F15YGee6tv
aCFrQ4Ami7qg48RVfVlgytg7JBJ6bOIByKDAxDKkTNqwwMB/GTVH3wak2LVFz3s3eUXVvzlFnyM5
GbxXrybDtC3NZufIUnsarMZDsgJy/T5PpvrGIQ+D8Q4Jb8uQIDjHd6tfHfG7Cw/NQJKXh6HGVt81
72pqBG+SOTCYEZtfOPpQV7fsH4xrO9Rce2e5GYc1C3jmr6KNfQR4s7zArC2AI5rjpqUF+8B0Zu6S
WDOKLS59sQWaW+xgLkx39aBb2MhKUH2WFD+o1g0PdUzI+wFrlvNzYjY++saoHZounF+hrUJ7rTy3
WWNqoj4picDcpy1cpEDvR9th9dBda1OXsXyo4lFcSIndep3VA1LUhDbznQaoxYJvmoodyqhkWxrE
jYLiFgFhEQhsCn+4QNXa6xzRa5FcA4Luk0Np2i5vA4GN616D6lenSXiI5TyRpInob4WzNvnepilo
V1VbHJm1BLX3CrA5qnlHWjEaDAbPQFIrjV4qrZ36Br04bkiljbGja8Iw1b5qnPY+jCxaCvAMoWRQ
ESD0r8EFdTWSftHUK+yv/TspZC5AaQmxH/qCLq80Kgly49CRwD2cZhPBoU05s7mTk4OdCK5JH2BX
nYCOW8YNBX7/Ms5wQGMenF9cNVlPJLgidOB4aQOYxLNy5B7HyYFUvRQjHu1EplWNa+mNqb+MeDn1
PQjFZW9E3a+jzzZUwAG6DLgRL2Ik99B3ZnU5lVZarQHT4NuA6Ep76aCPKcURNotFvutEYd3CLYFr
OuTNzlCyPUKks3aYkKwbDzbXc9YQ1UE0SBuw45f3UV62cuclPpyLloMbs7Bnd+3RzBDlUkVBZbGy
Ek+jNVKBBNiUQzZReYhax9yQtAdJqzZsodA442p4jnJ42U2jiodqkuYVdb0WnzhEm2c1NxXRZY1H
Y9BDzGzQJxFDWe09HFr+Nid6GNYmoBMC3QfZsC0sVc3CHfpw6QkH5hEigqEfTPpHuI3qOb3ql2oP
qwAVpYa7Bl8LpsQdJOBx39aG+k6bFS7gHOpvCVESh9CenD3OpvKAeSidtm6EM22j8lnLDjab5uJV
ayA1BlaZKZSXBIbaa732W8itnPo4FZSDkW6jlNbZHok8uU6pV4DFp6hYGJ6Ablm2+G+HxNJIXW1U
xdPuONWRYzmPu6TNBokUO5nDIy6D2X/yPaKWHhvmW7YFjiRXc0q9ML+EWt+T20InnmqeRlaM7nrO
xvDq5EfKu3l0o84+oq6Gcd1azi0arpGNGX+rqyFH6NkYGJrrJqUm2ffvymCg+mXbTHtLLG3lFjYE
Ual4HDnxj+FMYDWi593QzthnaxK1wpuqBscFISeNfkNilbelTcWLhOakvRi68QH0TGpf63mKJWRk
fiebwZoTgE9QizapTdJU0MHmhYlABURBu9MGeYHQzpD5CocEhuOkLmeGqkUvJwGpS5+3f5o02lAs
CAbowGSXwjMxCAX0CQGOAw/IrxneoAyftXGjIbHsd7OlZZwMNaf2i0e0n0bSbQqpO54MABOSuIpx
D2GK6qpbV2JQUaXWwJIkaRFK2LboOAN3m8SYNccGHybtWm40jul9dUnE8Zw/EYys1d8mJQe+Vd2Z
9njhGJJu6KFtXFo9Gw8ySPuG5HHAo1eRekxHQUW4yBjk+L+jjUP1ennlhNvRrILxOK013/bvPQI1
2BfAjtCmC8Ganf2iATq5UKKVjUmOM0TuTvdh41jm4a9//e//+78/x/8T/aLKB4atKv9V9sUtEt5O
/vsv+69/1f/96+H9339pxB5QcjUA8vL3n2/3Cefjf/9l/A80ghhtfKEHiBlBBGgVe7e4Wn3t4uY/
L+7YblPQCjQC+J+AwMxly9Xo1idXF2e+uvHPq/ccp/IIPEIQgXWhzTjsiQZjSkhjUCVD8PFPOPch
+j8/xLZa2Bzs6oNESg9JSx5UVE/g+FFTNPXdxx9y5iF4/j8/xDOYIKaIh6AjNiKCaGkIl9XwyX06
d3Xv5OoJi51l2nqAiM7ZmMipNpTa7r721d1/XjzMokiLOWrT38cg5RE4BuaDCtTXrr48lb+9nWBz
qWGlOl+99W8zTt/E7ybFFy/u/PPi2BdIYqrwQrM5oa2dVHIXWxALPv7qZ14cb3kaf/vqE+IkJ0KO
h2wVTng0XzSGe6vM4cmZ3E/ezXMP9mTsRsImlZVcq6DiFsFLxNAN4r/55KVcbsMfZgbP/OcPyAS1
UdoRegAUHHmXx7Lcudm9y9lw/fEtOvf9TwYwLe1S4FE0gspz7qs4LamMW2r7tYufDFzPs21mNlOn
yeK/UwZDPJOhAf7Sxd2TASuoLNezoP0uGs41stUooiWge7529ZMBW1gpvZgEtZpnJTVuju5HqFXe
1266ezJgM8vW6TG0RoB8pnlI3Dy6gcX82Zx85pG6JwNWR7qdQ+fhkUIouJga9mHYFZtPFqszr6R7
MmLp+ut6mTlW8J+dIr0JY9cZrFZzLpLj1+796bAFG6JE2BIrWaoHGqeEtVuu+mRInbs7JwMWW3WO
x485QWmGdUOw0YQ4JIu+Nh24JwOWLq7npPCkg9Skbk8CetCDa9t87b6cjFUFRs6sUgg2DaL9i0aw
K2X/SSv6k9fyzKMVJyOqsSEVSexw/33nbU5+m96KrJU/ofD/0k8QJ8NKIinIHBIsAl3RjFmTeUYn
nKkf3sDXPuBkaHkqmhzswzqGNf2tyHANQBDsvzafiZOR1beZjRFk+fZdGu4zklSCudeeP/7m5+7+
ycCyLfqjjjFbqM6I0SgQmD7NMU4Hl+72J+/+chP+sJyIk4FlQiWTqKuYd8jTpYKb36OxOKBEvaQz
dbT74ZMNyXI//vQ5J2NsjjLhSydBLh2bKBvB4VTNVRjru4ja7tfu1slAQ9YhRNbaVoA4bN/M+g0I
6c2s2Z886XMP42So2WlsEqfO4qLKyb+kjJkEygurR0dBfvn4Fyw3/U836WRxBGNJINLi+BMowO4m
OCS/HYpVFx9f/cyjdk7GMr5qPa6FYQUikleJ9AIoPJukINiKY5nV2598zJkf4ZyMZ8oQgCBJ+2SF
14wVIt8ZXS85FR//iHNXPx3MlE1Aywib3WFMGobpU3obbE4wX7v8yXCmPlKOLg2+oPDFo1cmyRa4
lbv/+OJnxoBzMpxxI0026k8bRARZWX322IRL7K5zUMDeP/6IMy+ps9y2v21vycCZK4t8yCCqsb9s
MyS2cElSOn2bNi2y+vLjjzn3FE5Gs8ITOof9bAemnbyHPXv/sqg+mZHO3aWTYezpreFEsfrva0oa
wI7SWoBo5daa1ebjr3/uLp0MZRxl5Gu0phnYSOyvTSsxnsGomNs0WxhbH3/GuZ9xMpbNRqU0GRlt
JH3cZeVPKUp8juI2Tr74EOyT8WyDhZs9PEcBmvB5h1/Yf4jz0P3i+dQ+GcdJi1ygDmMmo7S5VKX7
7szl195S+2QQi3Zsw9RkKjXd6gW/foJ0nz6ST3jp156wvTyVv40Du0kr149YbkAOE4xgAG+2j3Lw
PhnJZ95/+3Qkz/QqiIlYwp18oj8dTsDh4KefbLrOTNT28ql/+/IR3L4CGBgPNiG/JK4vEZ3DLvDL
y2WWHrq2/uQunXlH7ZNh3MfU892JYRwZ2lNYElCAOTYkSqUWNMDabvvxUDh3t05GdB+aLgoeywoS
x/pW1PE7cbufbCvOXfpkJGNTGWyzc1iUCZuBWFNinjCwbX/8xc89iJMxTNcBxPOIxwuM84s/Zjdq
foRzcdWHKRKm0fjk/HTmMVgnAxk/LAaNemRNA7Ew5u4v4BuvXRi/d4X88aVfYp0M5oiuLWBVfgn7
oUvLNwLEau+ebt/XhdikX90jWScDu8g9NQwu0TyqFTF9BXI5vJzCd5tb8ddeJutkZJMTRmNYDHZQ
E8q1DXuomW4WBx/fpjMLg3Uyrk3MsbxCLXT9EuedWoKG0sD35ePHlz/ztlrL3/82sJUOzdCzmDao
PmMWpCeDsQ/E6cdXP/O2WiejWXdiA8pyzjPO9RdaYcvbKkouL5rqxqcU9fHHnLtH5j9/RM2myMdU
jRwnzh9CtQhb2MJ4sf7ta9c/GXQFjGNDt/CR6V2BvSAk/rCz2qvczZtPnvKZx2CejDdzRD0MZgWX
BsLiFZqbdlPr5cvHX//cxU9GWk9ispHLWdCOnZ6SCJ+Z0dq/vnbtk+E1g01RuIcc2pT6j9AwfylX
Gp8sOmceq3kyrjAiIuZgTWPbPu2gxn0zG1wgTkn0x8dffrnQHw435snYwqwGN8lm4GKaeis8AiaS
4Roi8/UQi69tS82T8YXiesCvO7KvY/cC6sp5XOgXX/z+J8OrTwDC0ca26ZX1lw00gdkIQUUYSLOy
7JM388wQNk/GFvw3VpaqJdoMsamwi8Dz0PaaGIjQ0t/OQ//942dx7iU9WTYBB7d0/dg62lPm4qUe
us3gfnZxqElnfod1cn106+TNyBARNodBoJdGAWjMlDj1A6Q9+a3AVH/vke0CqIgaw7QS+EeI7+q6
8dXodf2pcxuT/++hVt2a1jhA60EE06EBQboZmFFeBHZb84zrQkPB6AEMVE7d/9ZL5GAr29XsZ7hE
CzS1hP+KoA5Afo2zqhnC6S6bGzrYFYa7yyYTck+n09pkg8lFcBZV3628dm6FZ+mrVsNUuxJ6318C
hdS/mwAd96rIqwPcMrvB5uwoQNi1ee01JAiX/GK0osKNSdYhmcu6i0xCHQM2vJiwbCcamp/SL/vo
F5ppuklRkSzpc2oxrktkkChvyOWrtxF66V2L5/wetU/9SHIqaDDbJyStLMcjMjTjhyDf+pEQBnKV
MB0QFYI3itT1lMq0CcEftYVbwSiUdY1rUtWTHROLa0RLRDGVWb2e6ErYcZd+R2TZP0Rm4Qf9EuGF
rdPBD5QlCwdFGoDWV545hBvYK8M1iXcRJu52iU8WWHjmGw8BN1qPaYSQlznZ+BihI/wZZ4RSrbI6
BIEQDSlxT+AwbRAmRlyvwkKJNyAV81GgWw1fp3JqsysztvMjZafBARbCrYUkblsXpHdbF+hwzU3h
GPZ33ZhAK9ZxIh8ny1cDBpSZaAQsUPkBqS+iVJSBx8qsMUKKDtzkCncLZIeokDHELVqF+T3/XKit
kDIX4VFA7dxr6YBrVY/06pnIYJqH5DuohCLSSICeoU2AGFrSokwwvWjC1njHyk2DKHVa+YqQOWSd
bfMAXQmqiSS8sVh5hms/YV/BL62Msb6Cx+btEjzFEaYahQVANo5/R7wkRx594SFjqgfxuM5CAyJO
AvyXqHG+2NS4ybw3uY3NlVdRsAHFmACGM9seZoXu5mSc6NgY3itheoeMHJabyeuAMuUt/1mD2IDt
2NsYRHRSI6wVdxUOXorcaUOuAdL0cqA9jhjWTn9qUqOQYsqaL1kZ6OJ1O7SfIoYm4tfesS5QzaON
Gz3TJLBLWguPh5dvETJhEjuQPQU7jYaLAlZOyCk4Wy//Fmulm+79frK/g2gc99Jpo3eEO6IGJaJZ
96abLjytPO/1n1VjY4EUo0TeimjA+00aKv+zgQJGqEXTXkqDt4vAQe0qdo3q14SS8RVGTQ4vs/V2
KNP5/ohJrZ3ZcYMIEuiqO3YqsXP07YL3da678qKzCvvda1jlAPt6x6kEJAPDAD882eqKhMI2v40i
Um26TCTRhZEQ6dFjACAoremgfpG8TiUrnDBXgiAZyf30wbb+XjI5+o2tkri4y/WWp2PxLx2rBOkE
k0ES+EQJoPshMBhpuQwo7MKr8uI43ClAbSuz7aZplWBbfCikclaJB8GE4BNUk+R+SCI3IFu3GTYn
9JV+sqE50SbXtV1AS4uaqv+NtBEKUGYB3tsUZtojR+ui4cbIOhC2BDVM86E38UsGQvkwTwm8iCoy
HGGJJVCg+pUFnmDYYCFl5wtGo7tvAI2BjnbK7jnC0nOPQTJ7Qhzslj9qL+Pdd/0i8nbuRIjGiDM/
SdcxWE8ycplTriyVzTs08VMEGsB0F5Ukptxf0m6rH6bvV8CT8MfDF4nvvRgCJ4jN5fUjWSb7DewM
Do1uAQcLI3JHIYVY3qMAy/YDMVe6G5km92HjVhuEC1b0zLpspTs4a4OzKVwTfX7IvPY4W8s7UxO/
buFOn7CEt3qBFI38IuRidAJwexHtRr5U3LZpA5lXp7yhQZsZCctW1s0CpnICEzCFu4sGb7iG2qVA
wMkl/TKR3Q1iGJFgh8rTYQVarSSCUOflwFoJ47ggZfYBFz+aoKQjE3ZVWtK/hJ00HMRcda94rAsQ
CmnVbnyM2qBalZ1/KxMEn1tVYwImIURq2lPip9j7LaLQwOZT19bXOnCyS/Sunb8R0u/UVRhBtM2Z
Ap4m0hhfICnInZu44IFQg8uVjUToViWVeWUTnnCvOQMIl6zEl4HfxdrBN25eYMuIO5YucFQI5LtV
i3HgMRxTAgWFWxDMnmmWZe9Hu5qzawW9DVG51+OXeATWEZJfo4Nh4aMiIy1/4phk9XSn0cRuRzoJ
X2TyrBtKaxrBwNBM7kEJhvpBai5yuVWolQTaeGrU6qCqLVbCCiVRfCWiRkEO0E2dnKElJFgl7nCV
GRalTHMYK4nyuwU/RQk+/iYjAOf93vbbKXlhjwnNlagXzzn03gC0uXbBQ+AlRI9CPB6vvomDjFHj
yuyptBvzmmy0/Db1Z/upV9yHbZnExvgDI7B5VK2C+e83bo0oN9abrniJeHuMp8ZY0FPk8JG/6TXt
L1wOMtBt4b17yLyJKqIZvWXrQiQTdGH9GMIK45GZQwx8SxuuhWkBGav0tDCuJdge/whE3jFXppt5
QE+jQbuf0t5p8I5O4hV+XPLdHEpwjoSZ9u+Q8MrvfrzoLSU4FAgRlFmmYMSLfPSwqbwkZImQL41H
rD16uNzVSpgDWqlG79/rqJjwD+h1ugDzQGWtwdZgchNOcQM8uVnSjCY4Y8wHoAkbljUDdIJLgCms
WOse4BqLEWhj4oqQm4m3aaj6B1fyziGXwYatVJQeNNa2g6ps+eY4KEbWCnbZJg0LDNpQoYgCqIve
38Qu2e213+SwHQgkLTkVqOqyagEOrXw/ZqmOIGweusQuyKwk+RQ4F0igaEOtAUlfVETiF4mnzrKF
DCWZl751P0129XuKmCysEcsOQmmM00dSmvvdlLAQrZQVITyfIRPjPexM8arHcVPDr855bqpfEs31
aQwhkbVmLnSx1hLEoEildFaw1dgTA046OTwlJI0TjGgwniW5h1qi+VjF/JyJ/ArHJHo1y124AhhO
s/F68EWU404Q/ryZdVyFD7mRNBcKoy3QcIvAFIJUTLkTvpDP2TzY9QLxZgFGMjttM2eA2oALDdob
NLLAIDbw1cHJQrZ9kgPtT5K1KgRExxQhJBYfa4nCFY1otD1RSx7K/bFHjjlQ/Y7XGXcV87EciSAt
vZLMyNb0YeDgxPMOYzdOL24OSq9yUvhOqP1gxbI4QjgCYkHkTBOXTcCd046Fj3zzKJghSVQZJ7bg
ODuLG0yHzJOkz0VLpqflcW8jweIWj0ezt4BV+WX+TvKMCapMlRc5nLnL0YuNC4AxNVFMjpFeeW2e
3/raQtPy4YsCa2PneasI+STLIidZdDPgxcU5ZU3Q7xPonLgWYG2th34EIVKaFpOm3trcDDfHgrNK
Gi16kSkBwzsdEaeN7xTeQwdb+V4QZHrnMtuSU2DN1NAxy4HoCms7Gjb4qAlidAhZXCyUkLWwu7yI
sMnfPL2qr5uwZwmNGp2JReZkWAVkQmDiStP5jQix0l0neLvIqWUhvzAB2/BN9IXQJPTlRfK0tmiQ
+gIyxbwPWdYkkPw2JfV3WKLyWAoqHC4lVKqli5Nw9nH2RDaB4JxEQyu+ZJP5St6NeLPLVj05YdEE
WaONbyYReu/g1kQgrCoJGoJWjlU8V0+qJ+VQc6duNSrPfwEPmN1xWCaVpvfVo8TD2vGa4G7r6h5Q
BgE/3GuuxgadKGxGSFaMzxgkI9D9w/iDAw2xcZ6XcaTAshZ+i4RhvJnwQPy9sNgBA1ZdqGKJXOi3
PWUdfkxqpj9jyVet6o5EnkzpbETrlLV1GoaLyKlITBJ2943kC+e5rzkGZlItvPe52RsALq89J0of
oH1ib2g5wIIeYQ5S5iJVFjXPjOifAyImwDVJ51y5CXKp9dSMw4UsqirAHrgEYbQgfW0VArfBML7C
dhUdW0shtB0x0jzH1C/h82XqCjvTnKxbiz5LRdf0sZ6N4UAMjODEgXhPwP6BoWDhI8R1P5vXhKaw
R/Lg/97aPZmTK6XX8y5Upqm2fSnltUdwbRpQAERQARsbUb3lt3eQzxn0Tj0X4NkXCj2R50TQls34
HBapOBBYiNO2juz7WfOHK4Az1WVjVs0Fu5ZsnQz5fNd6KTkYI3AvjPHhLuxN7nboUkFIQrvaNH3Z
f9OXvVGIaXETCd29t+sy+4n1rPAB0hjNgZwljFlNVQIvq6ZvJs/0ShEvC+FPhTe9ID+jk0xDlIbS
DYE05Ya4RcDkSdS/kC3BXjsBIYZYWYbw3G0IDeAz5BJpNTJlbFJJJAdun+6iccvyiooxr1sPIRya
Ysn8QMYKmcKiGp99WFoUkEE/rhSIOiZoS/YG1feiDwqcKTtDV1CiS3DeLwS86yuD/f5t1ITeik4S
xRNd9w4TyBUk+ZmCoCgox61DwBqCY5Wp8v3UmcP3xm3690oVki14RNB5VvOO2WDJADvrbn1F6tdw
23ji1ayinv4CwJA9gT8Fx+jRtZZg93QBOHJmKepC3kWQLS9Zka1LMTnDoWP4PAw2UTprOmqE+Sa1
g3APr0XigRTQHLg8rA9a7+w4LmEyxZ5TEBebxzpxalk8ac1ej1M92ZeEFpWvoCPDZLfY87KIzZ1y
3QPHX04bAjQH+eZjpH/PaFIcwMYwRwhAdT9M/M8safNg3HdABMYllPRy0ltfUqGEx77ss4ip7NWk
eQ86sXwah2Uk+MTaFOB+sLmnNlPEHObfitEa899AexfUpo6BFKdMAznP7BvQanYbenhfSpPB5oN+
sTdp7JOHR8IPD6ohIQhzdGVwVgGCYYTklJsZaC/c8cBhWgEW1poByW804EHlRZRF4V4zlhZ/XBOn
HeE6XnaTDnttKfU+fsjYiXIsJbUsSx403JjJsEI24Wu/l5jseJvYBqxASglErOFJTKxnqKkgi0qd
tZHjKHqjyoW3xqwTE3RZwODvNky9oAFtpi7JFG2hpM8czbyDsOOKN2vUODavuf3suUwCm7wj9FIt
umV34buCBZR06WFYstgyMbrywhSma5CkbbChIYEYpmqJy0K7Ikm0pV5V8OLvWhNn4l55BhBIO4H1
8JT7mDBI84pMtIDFctwXZFuvonDkDoQjO+Ig5K3AwUToDvfOAMZ8F7ou7MSp9rPyW7bkxV75aN7v
dYLX8FKWUY0FiYmu2cu4I7bL06Yl+3vKpocEcf5/MsdFtRVzInOuhf1xZ7NnadGIeL62KX1e75VV
xvn91LHFeYGwMXu3RetA64b4QRIf+3ZSROM+jYNCdC5c9ojp87ogJyo/jEZJBtLYCfMqc0k7/sZw
IjwIC8AChXdh6lxPskT1lfhiyHalqsTthN8N3nPMMRSWIIyIHI4B542kKsMtsLdsZHtak7pasvOs
ozFcTdgV9ja9SwkGIRvUq8FTge8s2uqnOceF8WbFlrKPNjAPpNyhZdKJ1g7zwBHvIJWNJGZqOaEK
/PD6QXDWNVeUrTU2/Z23w0eJryKUo/4OJ9SttlHhMW1ggIEolFqgLlZdSxUAykMHJB9blYfn2m9n
NkeDLq9ln9bPdgdGj4ARJmavbxWWGAJ9HkMirtYJB2y4j4m+T4hMPmSpIsqq6CMqRWEoCE/JB4Sh
5ISQgpmOZfQOWc9BXA9/dsnHmocJ4kLebjllMAK9zOFAOvQTeMdB9y8dv2bkLe9NfAg7JI6Mxawj
V3tmNmRxJMtlBWWje4wI+3pXOrEhrq26Dfr0/hJMehR0XmLcga5o6ou+XGKBIuJJYIW0w3qCSR/h
uPYLbGUzFUnPcizSF1jbwpFJB9yegys1dztzHadwoIBPCZjmx56td76DJMosKkfqhpxTiitQBaO/
6ue6T7YS7N1BMmsnQUFbFBCG51yjSfYOkVv9ZNrgNGB4WsXpq5UtYWypwWlM4ENvdVeQEUANlrpj
z8jHFULks072pG40HrE5+viqYwR9g/7cPfqzFJezXvUQmki2XcvZ4SQJvk5c9qZe/YznFoj1WJK+
ZFGr/unVHkcnvBOXeT5MuOTdxAgW+zejwHRs0kA1DrNHG/oUvADQIcIgoFyQTrHz/Gq+tauYAlQ4
hNRaJBCL73rR2QQPxUC0RUIZPO4oWlIxdZ0nWzKzTt6gowYwBxKkSkq9nt70x26iAOA1+bAH188O
RLVYOEeqGtjp2J52TeoTdzZ02lHGEZIsDM+c0eA11o9lzTOGdBZtmY2Gu5CpXOziruGlA9+43EkW
Za12AZZ2A3mWHtWnlZojkrRBpfvvZjj7tx7hafe2sjnSgnALiMhJv4ezMF77uuSATzmfczLr33RB
vQJ9TTSBRIMRSybyyg6lCoxBui/gBCaaAd3CRy/D51qUc8leAeM/lBbqiozx6Ear6vox8ZLoRtkj
GNVStyL1w4iw3a5BPVRPxJ7IK6yK4TcPxcFaqBwnNUh8GgihHZY74G4ESxYmZDlctu59lhC4scb8
zvTbg3VY2TouiREJwR05DFkJN6kAlwtgk5221VVACXuZkQi5xCbr2NiMJF8ZeWq+SkCX37CoAr41
NbrgqxE21dbOVLxznYrwxXLuDZyssMD8LT5nvVgNdFEha6Zk1AUjVcx10c+ZuZm9nOghx80ACxdj
2mpr8GeQkvVag+xIE2V8EHrmtgeoAyp7zBjbuEMnnSNeiInxWTk4G5+TsPWJlwF/FWRG3VI4y7Pi
GiqnuNWQJeGjSzj3d9bU3SQRMnatdUjZiDDE/hwTm1e1J3ojniBnbWKw54EEPUDy+AzxFRSX92R2
CmZ7TzmMInPvW/jerDq+Y66suu08zmQrhJ1ZTXuAWNnMMt4OzLf4ztwm29bm5DqPeOii5sAinxCr
1sHcXarTmFXtcrCfujJrp0Aj58eDzFXzXWnwUIkpDZe5HeiNhb2Mgo0M4Zz3DSimbeuR7beqOv4r
ghgdbYuW8zcjaSkfCVKYLqIZHsJvQg6NaF17ipMwhTlDvnl9J990P+qPRJk0L8BwWWyL/9gXnTrt
v/Uj0F8U/zicR3v8mYRhfi1nirgj8eFbNux6xi/Q4MziKr4dDVWttckjujPWNSKdKEsm1w3pocxC
2pjuopIFy8AHustId7ltJ8Wb6BriNfQM1voUvuV7jEA2qKhtXpFnzZbCsosnTbLvJJek9468twr+
5EhQQBKZ02+SW0kJodZKO4aVp3plwmdf04BWfNQilpwNpy3tvmpxxa5aJek1OVXTX0rhkRwy9T2V
lipEV084AkedKqv0+z5KoQmqMv1u2a15bdaJgH4kNeMhZvKoH+MZGuSqY+PW7+O0g0wSdToVfWoL
qQTAYE13WDIoMgNL0g/kVRnPoeYYrzT/5ntiQSQIiqjCM8rmw9qXBUXHGP5jTpmw7MgMGTtskgdf
z2XiEOg3uS9WvxzjzIZEBw58Jnwu27c87hAnwI2Zdwkbe6N126MdQceBb0ErAmskJ6mMyHC1n0Az
/QJ3w1LTl//JQ9GWrFAfSuKGypQGackRPj2rMP1t0ZV5BpUzcHLNZIrEkc3XS6uzqMKpAYEeuZxi
91MMt7Wwww4YbOgcaAyR7NeEbnHTp4NVBGATknSruaU37GiIcDqqi6U/97VG7olYgrDqaQa8j17V
reiv4QHqcHZ+0vFeJAt/6NgbJzoJYjd0diDSDvKZuE/LzYOMEh7nHZgllrvK0iHQUNN/6ZcYJ7oJ
BRNkKlKSLWmaxSa9KEtNL3nvchj/+APO6A+ME/EEfPOy59E7Ae6135yDN0qT3+3e23/evj/TVjdO
NBQcAFCRZtjIAfw9sa+t10P3qV/wTE/dONFPtL6Yo3SUToCE6LXos8AEv8XmcAAgKaY35SZffBIn
KgoZl7mso9ghqjwhMlh+c/Eqf/wMlu/6pzfqREMx6UTJDaNvB0WI9qNYlhjWko4mDEKQT97ac59x
oqEoHGjP9YBIhlZZvxWKVT8h23LnL2q0j3/GuVfpRN5Q4T4GNaRbwTTC3oFq97Ioe+lBHo2+f/j4
M869Sycje0qikJBBRnYCDHMldY4AotBvvnRx/WRkD46D87mhisz5juBHvy0vkpaSzdeufjKUC52+
umGMECmiZB+ObBzHkoL/xxc/83j1k2HMTSZ4p7MEzHeL/BIfJ4zUuu91KObDx59w5s7rJ6MYgFHp
SsCfAdyhnGiUYUEJpE8fX/zMq6MvP+tvEkCKHiSReHz9yjQ4hJJw2SPy9GEJ1l2sfW1V0Jdf9vcP
qTMvLyval4kM35qQurQDXOiT8XXu9pyMYUmmpKgRAOAlnJ76YXm6Y/OZn+3c0z0dvH1T2LrA8bT4
LyBmE4OXlQPc877cfu0BnIxdkP6uGVXtf7++x8y2KMMTKAJ1TGjZx59x7lecjF0lC7ueCtaBrFhM
VVCI1hPxhmstp8z98Uf8+T1y/ZMRLI3aBV9UOUv/83aYFsxM9m6jVmXL9JnN+88rjuufjONQAmIK
m8EKQpnfm6W5BsDzHOJdGebHmpn8k7v15xfK9U9GdAbB//9zdmbLcSNZtv2Va/WOupjhMOvqBwAx
kEGKc0jiC0yUKMzzjK+/C1nVfSWUglEWaWlpmUkKg8OPD8fPXjuOEMBufb2X3g0s0b+reZDuP26o
P38LThNXsRDiby7NS0NhI7LU0C+is9zo7z++/KmHX277S6ipLPPrSa6Y8u2UXJTMlEwa8+2yi6/i
2NcmduEZ0QBPLHUTcvueskz6l119HchZ0KVmzNXlZnwI4M85Vg227OOLn2p29fd2iew2nDs81bZ4
F3UOuQKYqtRjjvgKnxnkTvXOVSCDLZvlAMPtbW0Oh1kjzcM8LNu2i9vlLpUuKxa27FUsa2YRDCKE
PthkFBBxDIFlk9Wcu/qJZlojJqK6NKiqnOy/BtOl4DyzlM9tcek3FqsQjlKrJxUzY7lk+1+QkaQc
QgBR/vgbnxiDxCpwJ9KJIUBzLp5nN1NU3ZjLSqhkY5/JDx/f4lT7rKI3ws5kEpRSbsmRph6FsAM+
CprtciRzri75RASLVQTrvdzhV4LeDB0nlYp11MALrG8/fv5TTbSKYDLToBapZ9xGmiCnLCNmC/ew
YO7Pl9sun/Lf19SWWIUxB6CcD+oLWrgMJCDH5Y0s5fehpv8o7dzDGYaMnH8m5k611SqqGdlIszY1
Mwz4nnDPAVOzxSfg+ePGOnX1VURjBZQrGpxLNh7TUoyY+hsYWZfp8C2xCuS4jSWogCPPDme/35QV
vspWKL9+/OwnRqM1ekJtKJrocoGsI8vE1oq6J23sXkoMAUme4bVinZlvlKUx/vC5rXVEq0WY1Abe
VE4vkZVLYEm22baslPd/3gwzBShZYo7vNAJxzr5+/H4nvs2aT5HFFfnCFAdRQcXjdddzJqxMSXFm
kj519XWYm345DxgnAFzkGJdjIcsroc55lz37KsLFRD5HaojwSG7fBonzfkVcKAuwrOWVflkA+HFs
4I5lYntU9YkDcT91haE/BqGGqbM+bC97hVWQG5hPFLPeWlstyV9MgG0cEzfzZVG9JlSIQG4HG7bd
1pRbg/Mh9gv9cJlCz7JWQW3CiZvbJjC30Yj3GsJJQPUU0lzWLKuYLgY8XMC86nhIlJiQUFR/+di9
Zl/A9afeY9AWpRal5VGd7bDLwiMcNx6Lc7PLJtE1/oJ0uEXBu69Tfq99rpZV9ZJLqOXBA0z8+aJm
MlcTtcwRqW93GYVAFIgtJPVhpyVn3+BE8K4RGFjR9HjNzA3tlLf3ozaPEMiL+MwMeurqq+CFqiuo
5+u4Ov5cn1XcfA69RF3AZS2zil7sYkaMpQquLrqiveJoLvJA1srHjy9/YlYwV2GrY0s6c5xMUhMr
4swZjcLDPwpjzIWtqDeDo6jlua3zqYZazc0DJ51U0OncK0hhqOaBsDfsbZ8/fpMTCxlzFcZpGi3w
YJ+rK6l4tyhDw5tTo6LZfDUl7cwkemIpY67CuZWDebZNablJD/NQBT3DaaX/ieI2UOsY27gqiX9s
zi6b1NZEDGpecJjG8JWlE2VUwOFnKqaatPI+brMTX2RNwhgrDbZ53lZUTQYW5xlASvGMk8ewfLns
Bqu4Fn1lmVA8aa9WZW/IKSdV8fl8JkmoLM3+h6WGsZqVfTikwM+Xbx4Z3YbTIjcbIF8r+sEKs3vM
7G/66VaU5gFp0kW5N8tYRbuqBHY+4aVJPJrFjpMTNCGaMW0+bq8T/WtNx/D7mg2XyLl6oFJUpkhv
BIwnjeUB84OlSglAdHZOBnfq669iP7JwoJbipP4hZ92IEwyzVMUB+2UDl7GKdr1CQJD2ff0Dg1nh
9krxtpjkXNhxV8FOdVGYNYmofmBP9kUX1NPFNrVGH3+E5VP+qVetgpzUGLWumiJ9j0C97+Iukw6W
lfj7sFTt+49voSyt8Id7rNEYaT1VWE6KAE3JoPzEhgiPaBiRlbGkZ4p6wP6UhDQmxZsB90c71D7j
bDAyGhcXQXAomv59VYhdij1MCER+LtOLS/0ctSYx9pwfv9+JaWXNz8BOo8RCQ42+I6j0UjIqdIVP
HNk8L3yI8y9x6jar+E+6wbY16rN+dlFzNUndkyyJWxw09ssoPEtBeaZHnIiUNU2jY87iTKie3vDo
DjjFt1n71OZlul1rTdNICx1sd5vo35vZ3yqmviGTgEQhCe9Mw74MqWqtSRp4TJsR6BXjLZUpQ8eY
4TuwhfiicFTsVazHld/6FHVQ6DLW5q5CJrizymj49HFn+vPMjrbv966qtZQaJ9k8vaV6RAZzqU+w
agOLxR7HuWqsLoNbKetEmj0biepH5vhmquzxNBVT3EnnrP/jt/hzH4KY+/tb+MCKpaiJk8/qkFBi
ZaW1m/dU2H189T+PWQh7fr869r521vex9KphULCdTIYRajT0vQBHfOELrOZyOfZtBYXA8CYjYkQr
zNFHP5hnhPEnBkTo1r+/QDQ2rYEoQPnc1frgqkG+NXQZl0sEv2NWveT1fMCrxcBkXt4AqPCkbvph
mmL7cfOdSFqwu/799qLDubijzg5iJsZUcXm/xGFoT3fZIN+hJNtYINsQhruobe4wmj3Tpqc+29JZ
ftmbYxghD1OlFEcMmpHuhqFk4hWBt+GXqrDD/Mzbnep6q4meQrAh1zh2fulDHBldS8nrERseavM/
br2lC//7ZKasia/dLGMUT+Icmx8TA0l4vkZEmXhjbTnzvKt187FJQkzgLju+VcRqQCjiANWOzv1w
2ZIpmy4MQNvBubnrz2swsIu/fxNND7QUzyfxMsx5Y703sZj6r4PfWTFEF99XKD1skI+m27Ro5+mL
sPvBPrNmOjHSrXN01Boa5lRK0fdOqTZLrjoz2k2qybtea3Yff6tTt1gNFGHS2HJZBWhbessz6cx6
kjxHtuImnXRuAXWiv61TcVGDV0kwjPqL3FDZayrZsdUY7j5+gVMXX17sl5DxhRGOMriAlxLTv51a
4RJCCfZFe3llDYqtWbWW7TgPLwh6voUFmqhMBdZ+2ZOvgj0bGwyCQnV4qfLy0I+cxqHTvnB6sVYx
bnRJ2gRzP7yEPqvhHliAGwc4FF326OrvjV6NFktuQx5eRgWPJ7BMd8Y4m2e+6ImAWyfgijJQRUXh
3EvdtE9tWR8FTAhnlNUdS7pPecIJdWDgd3XZq6zDG5lqkMHhPOZ20jZuKOEqjxFoVHy76PrrpJyG
KZxUj6b9Emihgpcr1nFT1L98fPET88U6F9fXRosXWZN5rWrNzy3aBc9iTibv9/PjG5yIrnUiTppL
ZTL7CItGnB9dckJ4i6mKb32/7PKr4G17vLbylFrjVrKuyrIv7uJabc9MQyf6kbmaw7tGK3A2qjLq
k5V9NgalW/gZJei+rVHrGXsaws7bKkOGf9nLrOJ5VsDTzRL3w6+kBS2tomOmsOiykFtn5rBu9mtY
0plHec9mwkNnrM+tOk595FU056LUxcDqGbMKzjLk6rs2iTO9/1QHXU3NiqSmsaHiRTKUlnY9Yq7u
2Aaexo3ejGca5kTWR1kn4URQxn1dZtZbMWmDlO90mf1z7g6NEop7Qy/iBKFo28j54ADOyCsyc3kQ
ZwhnhVVq8XYkv2waZ57mxAuvM3Qz5tRmKdOWfWV7nH1upWArG+cKXE9dfTVbA+rpOVdWUgT5vR9s
7F6P0TPN431cd7J0WT82Vgv7QqdaWbHnlIyslWzHODE+k888V6x26hVWIa80Q1VEfp56QaXzkXRb
d9LZfwSBc2ZFc+oGq5kvS03NT/Gs8zIrMj5BDOg9fWqN0JG7Yf9xpJ/qcutk1mKLqo+4DB1rfQaW
vkFrBQrCQVFnF26tpFGVHSxJKkvqUcM6nbGJgReluJBlsJNxkyxHfn7h51qFmNwGYTcGMQSfZirV
jMwwyHYEIJj0HT9+3RPjg7GaInUF2UE8ZOJlLnEaHnGsfcoDX5zZzp+4+jr1xaFVr7JXDY5FQ9rR
NDDbLaPLAHTKOq014MRXNX1cH32/yqwNno7+LXOO1m0/bpql1/5hq7NObE0p9LYGAMZ3MFiSvTWT
oZADSuzlCsv13kj1dJ8b02SeyXAvIfiH2615ce0IjkRTOuNoluljoPej0+fZ/RyXeEOZ03MGYerj
9zrVw9c82naI2gCeT/Utb7pPY4kUlA1vCQ4C1cshsEbHYlMc2vclCtCPb3liul4n1eA0aXKMNvxb
ZsIWYsG6G4cMUIO4or77ftkxapV+pqz71Gdb+uKvm4ZJNsUYxdU3eZoOZjmjRqsPlhI9obk5c4tT
3Xo1DNntuBglKeERnFLmtAXno21yVulw6uqrKVsWlLQkOUcoWuT3IcMLe3rXCvBgTC5bF68BrCo9
TLRD2R4T3BaRByoakrRU7c5leE4kCdbkVWGJUAutVnohe2R9slRIChkYFC+bjJ/mGPquSg2kR9GA
6trN2dzqX0C/P0TQmsYaUOFt63lbeP4E2cw/Yprr34VjkDDsSChk7dqJyqKWIiyBjbjOPEsNu+Hb
gG4JTY8WDUqrHLq2nOvXLMwn5W3oc7N1LF/oX5pEDcHPFaCTcHstQB4kGkmirBefRtwYk8xLgQlS
dDH0dZ59xY45lquNpOZRMe4FrnjRk5VUEwcXPmaHwasVC40gG2e7aF0pAd1cORLpEzvfhROHp8k5
w4lTw8qqr5qSjAiOiveXWeTgyZBqLKEXjlHl6DV6wXA4x4s80W/XvEihij5NatBPDC4wCND/Ovg/
n8ucn5j61dVUOKsMWotF6AsIt08UHF8xSN2amnpmhDoxaqirebA04XO3CCSPgzztZmByh6GS0I2p
6P50yzhzlxNNtBYxoUOHhGbX8lHNOgl9HordtjBePx5kT118tYDsA9zBedThyOLY3tZ9PcEW0oYz
Y96J9tdX7d+EmTlUo+G/9EM6vqaTFEtPTd/aE07yaM+my7Iy+uo7ZCj9uzoNgqOsyD+nVCrZU5TB
5uMWOvEOa7Z1YeqTmcSh9CJ6DdtUGWdi8VznJW6i5VTLzZkl5IkPoS23/2UGMrXYlkTdWfv6u3zf
n3n2E3GsLTf75aIBzq25hE72tRjNK7n7nrMeKKVi91fCGgfij1vo1Mi9Gi2QZmJM7dvmSxMNFEn1
T6JRIAeEuRsSzg3nM1vfjremf25/euq1VpPdFFOyhhA8PgpeC0rETS6GJ2yyEXLH2y4bz+3dTt1n
1X2HSgNPEk7dsdGUn01h3qDM2rWGcoc9530a9JcteLVV9+VYwQSFVUXHIAo+TzNIIXSq59RGJ/rV
GhXNVnbsR6OVAXJQBqHqICgmXTx//OVPxIa6Gj2K2DAH6Bn2ax1oB4AI78uly757uuzyy3f5pfua
M8qiJvLFq1wVOzV6WDLeNcUbH1/91Oi9/P9frz6yTKYU1X71SwFvOULLT/m6kYn7maLwy1ZNa2b0
kBots/pgHOXMsNR3dgD4c1pKnOVnZocTq+S1KLToq1GGmsgclJuPIwK+JcZTZdi2kfSpN6ZdgDTu
4wY78bXX4tCqmJChWN14VGcVzXzst0kGXzEdWv8JOy3f2H18n1OvtBoK7WkIBQTJ4ZjiRF+01g31
8/exNN7lvb1ftjRo9s+80onoUFYDJMglITpqqo9yNcubnHLw/+Cw4NR7rMZFP8MQfEyl8ShEP/+w
pGJ8A3E/aAfBAZHvjnCcXkzNXppy8pvqssnwrwPUX7p1ZE9k+YfBerXkJHEsySqdOIda/PG3ORE0
f52P/nL1CgxzH/Wl/mqLbptboycn9q2g5Kiu5J8f3+LEqPvXDvSXW+gg23BBzcfjWLVXeurv5zr7
64BQkbtNmNZXH9/mxKy1VpD6wgTEkNfa6zJrLQN8EnPiAjug2+X1UtajvEKjxaWhOZd7OPFi8mq0
FNWgm203yK+Ldlg1TK8azWdtyq6XFwu6+Uz4nOjTa31pZANXLHt5OAZUuIC3LCR3bODAfdxsJzrA
WluqA6eColrbx1nSHEuT3KorDmM+fIpC9cwLnDpsX0tMfc2fQPKl9lEZR2fpZEOBt7Yd3OF0fa0G
NFxcXLfGYt+dZVuAP2cOCE6922o0SEJLREnJfZu+3ibwMBtZX0h+r/plzqS4QPw+5wxh06YAd/tj
H9nHIq4SBHfwoT/+NCfGZ3m1LGrGwQotSXRHWcgm4M/kLiwSG8bb+O3jG5zqWav1kFI3liV1RX9s
ofpxAqQ2+6hRzulaTz3+ahk0JBIaXzPqj0qaZ44hZ88c4j8u8/HHT//nr4uObtX2JVv2Ig/aYzUm
iwvnp+WYtckMILXBZf6t8lpwqhdNoSe61RxlHa5RmMjpI7n/ywqdoCr+/gZ4TqnCUhJxVGrjZpbo
OOmkPmZa+ZVJf/txK/35G8trtakRCKi4c2cdNSkFlLNUmgVT9fbxxf88Asr2amZX9CbOCzzNj6Ne
HVXdeF+CWRiUs2KB9B9kK0+9xCqQqcpKc2oXm9doBHpoQk7U5NH3Pn6JP/dTee1sLihYVqe+Mo5F
asCPTOy2/oJwLfgMEn78Zyj/39/s05u/7NS/F2wXsVNpV//5389Fxt//tfyZ//2d3//Ef+/ei0/f
svdm/Uu//Rmu+6/7et/ab7/9xwY4UTs9dO/19PjedGn7Pwbvy2/+pz/8P+9/XeV5Kt//8bfvRZe3
y9UCSHZ/+9ePFkd4ZZlo/9dAfrn+v364vMA//rbv8uBbPf3bn3j/1rT/+Juq/l3Y2GDCzDZMnJaX
ypHhffmJYv6dUwex/GXoNgUG/CQvSHriSC/+bgiDUkhZtYh6c3kA2Pp//cj4O5WOJuOwUBkUZbRo
//Pm9/9MDv7zY/zZ6l6DvUYE/v8sIs8FrQe+Dl5Eqq4a2vp4IYibOIYYV7lpn4zOVGrlQU6NLzrI
wKys7vJB96/SMHYhNAPNb7NxM1bFNo26g1Qk4zYqmbEB+V7rWeJDTMxKr++MwKuEuJfRLjApdcKV
GbmUXTwG4ya3AoCBneymVQkP2oxVGOZ+7zbkEUXRLzBXo3ZlgJ6bom1hEPELihQeFZ3kI6M5XgwQ
lYe+xFK2zRvIz7Cv4tSKvaqvUqfNyNSIGfZqMI+BS+jCyg9Dp54AZmoTpiuGgmIs8a/GfgOpSTqy
WrrOB2srRWFFfZz+GjVSv/e1pEaRFQkwd+rogUUNvTyZYN5K/VM0vmChgs4zCDa9Zr/IQQsvK98o
iW94c1WCQq1A21phDrM/utbhRNGyirRLkgr2bD5xfhtEr9Fg3SR5OBy0QMau480GXn9tYgnktNLA
4fhkgYTNwv3YDV8FmFmp928GoW0KICsUc8rhBuSR4YBM+5rOw16EyXvaDs9AfCByTd03K82Wco2J
pO+SGR7fhQXKaqI53KT9lvmlBAjf/ukrxSe6IaTLYrqyoc15CY4cMhRRxwoCw21AX3qlIX+dze+p
FvsbPwt37J3y68IunVnia0/5QWZ56tSg2dxsxJUvDa+VskHxWeQYF1s5ZE6winLTPZSYuLKFGF3F
CA2gtLVTwLG6GoV1BTC4dytKHtxEdJ7SManOWSi7gRZ0zhhaD1q3lBFP/WfNRHY2V/ZNYBqyO4tF
XhCIyFML2JW2KLwyQXfdTsMb6+WfQJmFq9ThS5uqXxT/66L4UqT0e6y1kkNktJtSiM3kq63LKZEs
Zdd2u1ONEox5J2HTY+tupWSpE7cyvOjBPELIfgE8ft+WyTMqTVATY5XBBSp21qi9plI3uuGAuD+X
641qJnCbMLx06ha/yy6Nb+yu19Dnh52jq9MBFnnqtePnCFwV/iD2p7EO34VQEg/qQwGA0e8BYuLI
MLqqEml8URhojfFS6kl6U/fV7MRoUu/V7i0e6x9hU8muGU2ZB4/LyawKHrel6TtqYG4T/SvUU9VT
svq6lAvDBVq/0dIcPqAxDBuKhxwy8vV2DpTPaRHkG3iTtYvBibWF8JW5U1vto75zy3F4EyK9R8Jt
evgPeCRIDfwXcqCxVbAzpB+2X82HuClmF3xj7XVBdcyNMdtmcI6RF83SVg0LryYT4BV9pAKDlmak
AFO+Z0HoKlmvO00LlHzGzxN0vXhPE2lftX7qTZyGOpoNsy8wMCdNLaXcTgEIAlRMb4adPPkxyRHc
oeNdWhm9Kya8iBoBFmqgShwiXY/Djadq2lHP8+SqbYTDSKxuhqbOcVSVH9ox/wquc5PPQ0RXsjQ3
TSY6RkMW2xbhUTd1ZQOB+VsqpV+HQODCQSWtE47WNxBpHiDWz+WUFxuMBfjkln7nG0PshF22tRMJ
6lIOBsuIFE65Q1p56d7jrHjqXFZbbFkqVxk/WY0UuNokSXst9majDrcKBeKhSL2+zwvo40nk5FUO
RLFfRrPSUSpFdoE32vROGPAwCq+w43rVfEV3tXLCuV2kLK8ly5s6ShbqIdWB6Tc1PC7zRdLaQ9Kp
LhzQ2I183MzxfWIDE+yFHH2Z8shw5qioHda1O18NZr5mATYSryjTEuWhHfubUQYlVfSJtemn+9by
p5ukf0kis9tWEvJWRbzNCedJUWMbzlhUP6JO2dS5dW/I6Vc4zFe2klQ3otKvSL9qLixc2glM0s7Q
CFxdaMFej8KXTof0n9m+tUVbkG4eOjWeXQMQNr4PCucMnO71/fjMvhRd0UCNXam1ENvVhyqV0LPZ
E/48qu1wMvaiZRVEwBJuX0Th8JxLn1nC73KCNBgotlK/9OoNp9Qm7FTJosN+9/HQ2baYK+TWXmrB
4baGXDsWtdROXIh3ex6cQTV+dBI2z23/F6/i09xdS6qBz7NhVC4La9XBgqJsO93J/KKGp9DqFNKN
mBeJg20p6g6fBN2bzegh0apoFwGnVPovwuzmjQQ5Ctxueg/CKPE0A2GjbahfkpTSL1I1m1zMhSMN
VrJTCvEwtgVwyt7cQHTmOFIOd+loPk2A9Z1KYLFTjQfmyS96Dq2w6X6MYPi8QXxNpbnfCMXelSpq
4TDuahf063Wt0W8SHzSsMsLyzi0cUZL0ix8qTwLbG0rm4Rg3OH+5nRktwwleBTV2Q9OA+rKD/EkI
pziF4sVcOwwH9NgxOwqz/REYgkJFK+uZK79PSg0o15+hl2KUEfi+AfYz2EpD5YQixoukGxmsmdPT
MWC50OiGU0rGHp3tXtZbqITjhPdC19wq6AZgp0Y/FFls2tKsNy0ukEsfTtw4ZXA0/C/BHG0w5LmO
yuSBhbxMyUl/kxf5Sx/FmLwQXE441dc1QNO9lFqGI2F7oirpQAP218xO4SYoTN81GWO7DE44Z76e
YQKSpLSQ81N7yNwgn7FQG/ytCNvFK+JJmrV324rvIYzBfaxvOexA6VVKjqzSE1mVP1YS7SaXnmHU
dwPrBKIg3dphFLEicDV82Lxhbn031W9NQ682k5xXTtKUijuK19oEsBqk8BntNHyLNPvOClgyzSPI
zCjqr/pk2kTQMMMYu9laT1tvoLTQGfP6K8OBO/TRJjOxiOkqk0RfWy8OSY9NUGGWJrHbCQBR+/2V
3+D0KjTraEGNwknF3BWhiufGNBsIiCIcT0powM1jPwT9NhwUEDHKeFWo6UQ5NhyXEjJNa0j3UssB
dl0r1zFQSEe19Ws58uMNMg+gj9FjNtmzGze3mMZxNKb5lpuHm9QfKw/a5iYvGJCRYc5Om/pP1dxx
XXCZ4Ib1gzaMm8SXrnJRqM7SjsbQfLalLGYmMpxGDA8TgOZyjnFXUGWvbOsbyZ8fJ6vdhm2I5rwz
vhfkniqBZY8fK47ti9tKRIVjZ6+UAt4pTTo6WmXcSIvMrM1tIPv9uC2MhgHRkHYUg4ZuC4FT6Dkq
1KQ46P6jzrTsWnNf7iQOwvtABWdeRAGrMunWntUry6eXUnqfU6ztyJMqefrSEsPswj71byyTls3g
ErsINiBNqJaLj1Hi1FfQh01WSzXcXY3qrCYLHV15rsxI3OZ+sdcgsN/N0qvOSOWizTsCur/ClG9m
wdFlnj0K156Lm7F3Q62THLVHghI09N/mkQL6HHs+ZDH+e6Lh3WIwhtiVQGaxHXv/6yTzzJT2g0WO
Slfv4SePo6V6tlJiURp5ZfwNg/LlNG3uvWVZE5vxJ0jmuxr7w5iqRWdiWTwrmFtQC83KYWh/2mq9
MQONcEtkVyrHg9GabyzBFpJ8cx0MSrBRC4XWFONmUO2b0X82UzChnZ58m5c6SFndN9b0GdMYELqa
8olBUnPwnGicKrUsLzXy5+KbnWrvU1jOezuyWi9smXGybMfafRv75hM6v8j1W9n38kLsoyQE6p1h
i2ZN8T42pRvODs19KGNZmDRuo+WJ05fEfVDE3221pCw3fE3KRsO0rmYBneaONk4qA2HzrBXZ17SM
fFeyYQrLlep1mrUx5jLZgQcAnm5+kftOdXof25uyHzY5Po5JvsyZpQefqHH7RvmGHcdT2BaB44v5
R/xVTq3IDUd/J1uMjVUZF8QXorIw60J3wndLG/1D02CYozfZNSWXFoZCiXD8NvIa33inFm680ehA
kNiZFqlpNU3W/ClVv2XK0CAV34FV/DDYU27CuBzASDbMRPza5HcbJTJmr4nSTyDjom0x5PuCGihM
ccJ0o5hvpihlmrFwLF3qdoneGW4Jf9apimTYkBp1VaqVvHZO022RdsyRquJMQRN7gL1CV8MFJlJc
U8qiDXYN2EFaw76bR0xkRpqp0yUI381S5XFAB4gLXTMcAmOyaVZjcR0rrwf1OS4MYxMrKAi6pgdS
lVuJp4v5mzEVrK4r1otlPrixrHjVID5rrHyNKLgfJGMDi7h3VPMBquLPLKufJLy0UtW+nkw1Yz9A
jBoZGeU6Tu8avoKjLv8Y0gxcUj9sQR3/8CW93JgZ9mhAXb0B7HYGNfnKjyUct6hbgODgYmimb7I8
MdwKw0o2ZjeT8N0hMlS3B5+2SdRodKHcb8IofoiL9KknHbuYx1HX01pPQh/vwyp7SQYMpgGVXaHh
dmj1G0puUBwEsG/7pNmnWX8T2biaZ8Eh1o3buJSeGyu/K+boVeU+ju+WvsWuKMTbMyv9fZaYsdcA
6XaNKLoxetN0DIxtAhPwafaDMk0dMt38JDAljFFFxWwRa3P4zsaXcTopnmehKdQS+m/1YL2NnHo7
amK9QAV2qDNt2balHixrazva5AM6P0j2KJQkt40PRtXcDIYS7m1B3Ed4Q19ZOIa6klygbZjxBZww
eWJ3qu5nw3fyOaq2Nu/nlIbZb2M1yBYHqa1W99oGbLtwa2jiTqjdiLKztnpTyJtmjNyx7O8ptflU
16XhxpFpbIYKmjcIQXewWIhIAssgQ1ZJ9ukPSgKkzYYkQPp+l/dMPFJYpu6Uz3SrXLnT1RikZxy8
dipc93wY2FQMsRc2XehZaK2wtHsLPlOlgnVQFUbYGVRgcFnhNObwoNR574KB8+xs6q9Glc1EPsDe
1mUNye8oHwKF/Eg/G7nTJkbHDekRedw/qLOebubwEUi2I2ukJpirOeeEn/6FDn+LOcwR18O9iLq7
Zur3aX8AIbkLk/S2xiS0JzzCR3Wx+yvYkucZ37v1KMnf0e4u49+jNt3ZAjQKtdpsMZpxI3faxkzt
fT0a+9srPRGBk5vyFoTDVaNI95XUb+aufxgUz2/MJ3Wcb6tQ3AZG99PsNhDkH9OEExBbNwPHVKKr
eQi3dXEtZBI6ZlFe4XLYI+BqbuvAfs7iYWuPGAZqzKtZEX6Rx+LNV3HiKhLZwVG0dCX2QkmsAv+R
7LeqE9pO8a9idbwbcrbDmAPJ6QbDQhdk3aaa24M9qq9tlTUo68ksauMhDaxDEZs/bda2+pyhvO0O
o8ge8i65lsr0uh96UOlsL1gTznYLNNx2J/+xtKQvVafddWnzzirwk2Et9aSwxnA0Qd6ZHaEG30bD
ra31V6rms8MNd5IsPeCmozEPQmO8YYybnLI0mPvk+c6whtppK/+7bs/7cWZhV9aHJA6uYE1EXjo2
22Ch5HeHPsseK7k6GEHVO6yDv2WF9VnRw4diUp5r1r8zwO0ScKenQwqFVyTJjskeGbsZwOGHMg8O
KYuEpD6Eys5S7dlZrL4zraudQWd5hKGO4izzX62aeDhKHMpkQSY52BptCz0HFxllJvhgBvVmMTrl
31hSxwfFH3A+GJPH7JYhv/Yma7rRh0dtrshAsAHHF/faNq0XZI4aM0/BxoBpyymiyMeylm5UZ9Kb
HEk/BpX51CzJG7QMebP5AwnMTVCMN+Fgb6Ve6726y26GXPWw/tJcoQZfS129Nnz1daTxC4y/tFLt
mIWnbZhaW7Vq361eXM1pfujxkY65axX6b72d/ZxlEjiW2ruyxCMb1ZQ5uuYYjzn+NVzZf2Kpdijb
VtAsytFMDvKkhZtREfjISLQVKyjPN/1dVtqbXooe0gTX5an+hEvcFRs3lKKix9NL/yor+ZXR2Vfp
4g2YvYx6t8nSpHMsSdtoebubwvkeSeh+0COVrICEBcPnAONirA+HvSSoXAa8uJd07TaR3uf0iwgf
E83c9Kr1GYDosIny3qPOoWQfYcKliCKGIFk8qSWZyV57CG3Dv63UahNz0Daawc2E605f3gSci2+w
jk2uU2M3zhmjr8iOsy+VGA/mNR/dYxONbsoXbqjUhauxy5Kncie0yoEZgmmadOwbz+h31VTeiyzw
cePV1H1LQinS5Z92ZzIWV8bnOoX7llVkdMnBs0chEVT7ZGHE+KVjN6yIhl15OmLkWQ/5Jvh/1J1H
cuRYtqa38qwnPULahboABj2BcLg7NYOMIGMCYyiIC62BdfUOemP9eb6yqkxaRkbXs568UZpFFUkX
wMU5v9yGKsg81igiuI4TXUSHdGf+ZE880M9gBYqDjZpk5bvM100n44FrTbo2hpVppiNxt0/7qp8M
hgOfmPnA3S+PArO71VqdD5h9LijzT7KzjysjQdgMyyO9iIdGBy4amm3+rJK3Ro5E+3vOw2Dmwqe+
1q8JqI+GkmkMWKccMR2DR3pmExmlQWvG/KZWag4TT3UcoEGOwO+QWzPwQO+BeKe8J3M1nofKu63p
V9kS+wcQypWoKuDeYaRShdss3VM/tZgm20ZigFirKeI55oSU3a0hOf5jSPJgRgzzxl+a0i9yH4DV
8waQiK/f8AQvrWnqoK7bb7rqPxdAt0eeHNHUb5xgHPH3pTakYV4Xb4U53EvJDqDMJyLa2UKReoSV
t/WnrnA+pfW23KDToc6AbShP7buBIoMrdj2rNdjl7YDKvFuJHJwHek7/X7vc2G7jIq/gpaSVUR2z
fqDTotlvq1Xd2mVF4UXZgixnSWinzhYs40xJq22rcNb17U6novk4iPVbDiaX7h0higNPYgyCXyi3
dfw5t4GShvZrOUxmnNPuXezdeWDYvm/JsfenUnw2+vxLU81JMK+AwEZBGR/p850eLoI6P4noK9Ak
S50LTrSUSX+rWUzPFU2dhcFcOxTDt03oT8PAyZVIKtlqV4VCkvdeKnpV9NwKUCm14JIsGGXBM8Qe
aEAqJR+q3U8yKnMOMDrJEbyaXahq0/M7HNZRUUeJLG6Y0H4U82WFVjsljzVAXpIse1hUG5WFVIaE
ZplUEXg13xFrrQKgiLtK5n6rFkagvA/bBtBkUaD/RHcAPhpmGXkX6yo1ia5vzs+NyqwHjQucTjV6
cNJbjabYy3vH8aCEFgCsBrUEGNJAZeLF5BnRtXOsjVoZUGlOs1VV+bTSyQPFJW+pncezl2yHsm3f
DAc8UfC39s2kZRePy4TInm063TnMkeysjTEQjLTTz5E/NXtdHpup3fxxnkvfoFa22YAaBpmF5sAV
SQ86bS3p167IiECQ48HrWGSHxNnDnNKewSW4Qil+MlVTVE9iCnLLDLxZUchB0Z9PRdoUdVZ651Z5
TLOqQWAsrTT7BkZm95SYKNooAtZmm2Vk+0Y9icP0Jk+lkegs4myFylEnoOXbDAIAwKNXbJ4ZMRaX
dvi0COts+qZLeaO67G7pGDSXqT5Jnr7X+9SeMT8rPkSi9EuTFafZ+9vBwjfnAfFF1FBdd2Z27Rbi
TiUMfkNPK5ctuqBwfMvVF9x93NRAPzEfkEGtim8cq0bRXM9CSG4VH8BK6Nph7Mp7s1tuG4om0l5B
UHDCs8lStTRn4hpUhZK/9lPeTWcjK9D8p+Iya3vHVn9I7kTuTvewZpNPQn8LHdU+SfxKYdnasCW7
dQ13/jWdXPe4eHGdl3S6eg85hiPfFPmrpphe8snPkyoPnK4Plt1pzna+n8mI62g/lFN46SU7d7Tj
HGkspihrl49GQaTAxKjtAyZRxObkD6NHBgYXjD+kRF642WcMdLd0DG3XjX6l3Nql6B6I2uPWHze4
FICFPtA3N7S9GQTIaG41aY++18xlZFxGVQKsw5xskwvsagbOyAyh9108TTVpxDnrcZ8aemBPMEez
DJOx/EB6KkzYtp1XsNIWVNXP8ht9rLrAtOyoyXV14/L0omNWXm3cex0GIvpLQb0dwP9gZ4y2tV5c
sLN7bMrXg1Uu/NiB+stdT1QsqAINYO0yNr1ujQttz4Ju5j6dMu3BJsUkmOlHZcDVqADoVWDPkKmZ
st+mwZvP1T5PvKG31ASFBy1aj5Xoj7MhZtIhN1i+lZdkVi8ehSmauVmo/j6h5lBBlfYGiK1ztDQT
ooCL2O/W8q5qKf1yKKEMV+NtZ5O7rAbf1ShXGrLouSMa8k3IS0efN92XFhU2NCBNAa3qF0JCfXOz
9bnNLyc5Q6Bydi8oeP6uPd6/1euPfcEobo/tKycK9WEy9SKJjsvHQew7QwvPqzo9oGP0MFrOdDNP
VaTbkCQl3ejreWxXfBnKelG92cb7rns0A5c+BZ7Cp33pzqPxE6FO9k2ZuYZ+2Xqg4Op7R9bkOelP
On053OR0o5gW5MdO+16gp9ptUVEEBbnaxqRHP6dOCwA4m+5hakVEnuHjJseZx3HlsYYbhyS7LGeF
40Iaup+VPrDcJVxKDdY3P3HUdSaS9gAlCebb30xaNwaWReNezsZ+ac28IlgzwHYMBUEjT0Fvup/p
0N/pbOXcz3yUixu1YF3p3L7okqcB0dx+Y7JETqMYzkU/fqVyh341QE6AG3ohEwEmoxMFulsrpVfz
qocZgxaMMTzlLHFkpjAU1VBGWz3qvu1Otm9mrAJcs7hrLK4FWgcZsj+4dv9g6gZIR/fqLeX4sdem
J8poWemT6pBPDE9ZbmmhWV/Yau7eYzIlZ666EUiyljxdVUBD8eZPLZQEbUDxLJm8vIpEDdL79AOc
NNyBYFdVZeIeaNj+0GvaWTa6vBGt9b3NEdN3jun45Zaei7z+4KaDPHaG+5nGZ4P29rmOWgzAsuvH
gLZtBajkvFKNFCxu8zSXyZ2tsxUttF4VkJTW9uxZ091Wq0cn8xjrDpWxzBEfQSTmxIOK4uDXGo26
Qm+/TbrQa+Vj6nzZXJsCRZsNWcvzR8XAWXXAJ1ApnBfLvedFec+kl2mVHW3OfnAag4ezM31tBudE
hMKzct2PWg1QDgP83I7zFX1hV3o5Ps5Vc1M1xYHG7GM31DeGUUZpXn1t5fyDvOZvm969Ak/7o9w/
GKD2fqqBaVly7+hVaq7xsZQ3qQk02NpWOGLrDoplSqPO0Fnc2DKYCYiG6jjNdSg0PC/ghn0uYrMs
PhZJ/aBE+nHd22Pmqqulp7Kasl7pD/pj0VEmPlw8BeXmfaej/Gxs7KAmlIaVsJtVHekr3S2w6gfK
YMSRvnKQolUzeDqbym8oY47mkaKxEmY66KqWxVGqY+5M15rbuaeArssGTGZpfL2QzgkTXBYYpWlE
mcDOOeRZ/jR0RjxDu5wJKvUi04E8r0Cm7vQasrfRLrWL6zZSjuf6UmTjbTIwacqtd48IQcG7HJVH
CI9eCipnr+nOexKNqo4Vj76gt1rtMG65d5sKGfBPoYZe5hbbTlCN43KuYSXjcdqeyt2ybzkgYlMW
9WlKq9q3vSQ55N6FgXOnNaqqfaAHuT2YtbAAahnFHbParou832M7Gy9soJA3jnie6a3Wt1hu6ydn
Y04iD8YKwXMfYYn2g9ht30526yjhMhhKh4NXMVzsWR+v03xV5m3nN454VBl7/OIsj06eT2Ft9wlX
ZR/tBY3P41DKwzTFQwIRCHwPT0U7HjEJ84h4haWc3WHlcsonU/PbXnsrHAlLa2avBsORM+H6G0zu
nhGeMGO2JCMSR21vUeG9MqGaVY0UgTszpH8AvgihS2RYw6c+0WZ2f+C9nP7UKOkpAk7d6cVTDIEX
bkofSU7fmgMIUv1hEvmpG0yezCIp41UX9ZWHuc+vVgyi3BTQ4DxJAmeyvVgmYwh3OvflQRJd+pSm
4ydPN9K4WCwVJu780OR7Cli0PkHKAMNAILi1OlQZhb9m2dhHWebXSyfqo1vL7croVhdUu43nIa0+
Nul3Ta77ecLbN3V7F+tLzYa7WMgIWgT3xbADwXpZhPLbCNAxG+yz5c5xI2qf9LXu6G70o/Y02PHE
PrmpcSDU2AltzQkylxqXXmtPlJt2x8RjZO0n87Et20M5OOP1YtGYSkEjsgUEXMDpqIqk4yR46GH2
+rW7S4pK97th22/NqVl9r0uMK0rCuDgmvTrR1R2bxQpCsKbXbrp8Kxb4NG0XcdbEkzKci0TI8OG0
QV2I5uO5uKxXa9M+iQE0ygZ+O5dJEdBtj4JqK0HOygH2l146StgLqsNOyjS1U1t/tCnFIof4mZBC
hicOdT01vce01Xl4G4kdLFQRbck4BbYkXXxidiiLgcXEKbIwZUo+KpnfAmPP8Zpd+vN2ducihUtq
+6w92HsSdCXDRGUUV4ZepTeVcOyjBct6XczOfp3OKLQsU2gwj2o/z5RbYUBcr9uULDKZTMBSA4y5
UwuyDbDnR6VYXqoJ/LEoxh1J2v16GWf1Yegj09yelx4CgrbUD4b5XfaYBYopazDXpsVxSKYS5fUW
lpb2UWkONHIPrrgm26uqSLXnvpoOxZJ+pJC6AC7JKRDt2MkqHvvgtUePq+2of9Ic9yPJ2cURtFfj
9gehnoz8NKelixBKB8IA9dngnrXCNQ49tz+Dv4yJI+fJ0xELqi/2vU3WG/UhWlyiBwZECZNkNsLN
mKZAVnccEAX/N164lthOIDrg6c5mgJ2TOqjykSRGDLrkf0ygqeWtoE21m0cn2oU8jRNPOChqJgt3
A1DWEOuJ5t6hDjVZ6rdVHyJzk6cVloGchuPmOsOxca9NJkLEV8Pb3l70Bpn5luo8mbtZi/TOPa9k
LmyXybDQik+O/Ul6DiiVfY2neD2bJBelc1cdipQJ1LvITgx7EKHtZF+MjAWSEsSYvNVnnM9aCw5u
Num9q617pC/cr/rwIHo3wv685e2CjKYcQo+WYz2bKOgxukNpz8WZqtLHrG7JnwANPzAhPA9F69Pw
jltnMidQP9cLS1h80WheDDt1nKf1VDovBSdDl6c8RvgIuWrCZhdZSNtudfLYoHYN7Z+R21VAwArk
tLvBIGcvXsXDy7BgJexxdUNVOMBYIzWs2xInSNyCLNemUDZbRKzkg2E1Qapy3O+a/srU3wZLYv4Q
Ze3GxItgvQbgqbc9PRVaR7kauAtQXK0XlOtIFcrRoFhZbYcEgwCN7cB6RBIBJ6VesArqT3UbCG/f
ATCKDfpUFRMt3NfLttkfErXd0lR5ZPViiCnuEN6kYd+IO5OW+EA37bMyK3DqUUV9MtxDEzEstrYN
KTXGmoJKt70t3FbtSwmBgfSHFzBt15tFj6oq3S609PrHaNqPc50i5CKblf5NZtAtvc7IOD1Mo4oN
0dUn+uDRaXI8ZPKTbpfDx0yAkSo6TAFsLMYJ4yx7O8YhyyBal26YubdDX+Y3JUxvOIv9Zp3heKth
TI5dHmleEuSuOplWSTPx5Em+V0eLe8v55BFo49umfiNrinBt4v2OaszO5A5AEtQukpS2rWKOn3sy
811/Z/bbXQQoJeNEJQ3j7PV6HTbAqIynQ4fgqc8PU64hg4Eacef6qmqbMz+lGrZz3SS5cti0h4yJ
gr7o9ex63kfsuQ7fhsUmqeY3z2NqmhTcHCo+36iyT+4IkS96D7qPTnLkEHOHgu2gD/qdljnzaUE5
aHLqXXXgJQwe7e20FiwdtDKrkj6b4s0tC+QKJDvB5JkJHFvxsfJUfnTGlcuMI0DQyUXroLxNPLQO
egXcYlj9JSMjfWIuboPKpF+8HRECdOPuWzK76ozsm2idHA1hE+fGx9JJbvSMuCKILRP1Q/e4zeKu
5EQ9wE2fTWCpQHm4vx1xTiZphKPw5mAXLlMVtFvIpfVtVBC5bPhvTaJe+ty0I4bFCWKBUYlQPD20
TAY9zTOiYkdC5sHCer3RRLvHQ9xDPh6XiVli0DaO6DVuW5BCBA1gua0HvVaBENQifZCVU2BhMoYw
H/Nnnfa0T7lbP1KG7fOmgmle1oMYzSb25NQCMPK1s4lH9iW10s3q5GqXsJ6Dma1MN8ur6on/zkph
07Hal2xI1MlvTITBTFWs3yhNxZk3R5WXEmPT7NeJwbliooJjp7xiVKGGdjam0FvmwKbW8GpIgqpF
ktZu2w3m+flA7IFvb5RVZ4Td9XoqyfnwooEQ7ZDlQKhpDA3ygfxWh6ZuksyOrEZC2CiqjE0yWf2l
tW8rZyKfyNyLQJglVMZa3TJIt2E5kmBVFi/6RWg8IJmS9nTc5+RGQ6tNpHJ6Ryn8GmySobFNUNWp
YrVD3WresORuQRHDLuh6QxGvC9XE8bdI7dFy5hnpjPlB7SjGrJUS3lbN8qhVDTncPewfJ21CrLjM
s9ct6dpwTZbP5Z7nwaQQma5ZADafBxwGD1Z6K1KojXr1HmbJaFsuBmo1yu6s3kz9wcE5raVj3CYf
66zqrp0chMScyzs1NYIUDsg1EJNcWfft6H5plHUD+44wwCAeWvZocDeFHKqotBhqXsXbXqIu6wzw
BzNajeapB2NHxVQDkXIt+YScInnY0qdpS1iM9dRCCjPBIul93Hj6vTWtcA7pllP9NxWPqWwfWhP1
MLXLVFYVo09Ld3vbiNGAXQCWyNP6s+0wSOQkIfmeA3ag1b6e3sxjcdra7cXWp7cBsN8n+v8MhPY2
4DE8N33+xH9PVdOtr3X2w+uQMZSl82o27u6b1Hj71LgsjLjT047qkVppjDdGPIq1ZWI34r2W6JP5
4FFn+s7YakHaAQUrU4QAXlx9fEMzgjuasu24ltnBXXfiVetjv18ETb32wzAVfBsDj1HeeF3JNbpf
DNTu580WSFqa0NHXb6McuFqJQ7FM9wfj62vilgjowLtpxeJz3eHD3HM2eMfN1B5LtCscBEkTdMWC
imeBi+o72JkSGqlKPtQ01GWFZoToL75pc3UgajSUouDOuqz1emud+qqLTLJ8aatPOh9MhRLu3jvS
zMyhj1C6sUztvOX1S4ZR09eQ+JDb/qzRfxvlelGijciysKx6+VDCRBIcD8/hjHf7pUnIKp7g4D1E
1Sl78N6idUBhIPVxJIQlp298Y8qoxok7KuOzGVxjjhdDInOuy6tEyXsa4kWUplV5SKbqhlQVD6mt
9izL7jBJjYNwm8N9QQcK+mEga6mDS/tlKFdOQj4iXE2ww0Y7YI9AMuh2HOGp3V03TvrDFe3Ewile
NE0cXIuBem2GbwS0HJSz0D2vO5/35k1r7W+OYA6rajidRVxa7lOQ36y/r+T8uentu9FBg+zMzeNg
Xb5fzz0UF4XIhkSgL+siAt4cm9I6TtXzOAse4wTUjSl6BT5Z3y5Q1g7b9DXt7RSN4bzHnfW9XBWf
Mtpt/sHPLvJmawf887qFCZOcsapiDVJNEVyOJ3tqf+QyuU1kux2NnbaOQU33Fm3YJ3dykB6k7ccL
4jMsBJZlKlDdflwydK/JrD4Mu9bCvZmfSSEOFs98Xlzj90Q2tNX1sPm1zlOSGCBq3a08skhlsrHT
nBR7BG+VIcdd3aek6COxZzcpW/3SoMjX25x5kgJ5IjR8YZ24clukcXsZtLJ/o8XbPuzreDJ19PrQ
jfOx0tPP2oIbAg0ARJf5JVHr5xmNQNG0IrCVeVV0/bekGQYaCXQf+ke/Kkr9GbGBE7tt+ZxpK/3w
2npGA5BjvoX91hIJdVluZ8veP426Sg+zLo59L+xbd91OstRY7tL80bWnjx66rJB4LbCCOW9jNUxx
v6BU7DdNHZSCRVVaLoOJeGbqy95MTZqoGIGo1aqhg+Bu7zL5YJSNiB3ldcfe6Bw/yQz09RbKxTar
1rDhhm4GRIVoTMUx3aD0vGYIxVC8OoZOjBwzuFXJL9aos3q0+XfLrf3ZzO14qBi+3KVjh9ifKJfL
btCIgjW21s3sHBdde6oaqOpEPGpLn0XmVBzSggGmTTHVDKytKyAbFOFVP7QdJC+Y0Czi1GhP5MAc
thnJ+dYi3R5ppq9u16Z+Wkf3a2tI7yy5WBr+3a5S+wjdeFm3xdU4ACob5ucFP1M4Td4nTezFAT8Q
DzN4J7KYb/kGkKSbe8x03kGSbG+ONd9X6/rZAypCw4Me1LbXcLDldaohp84q5w0X3NnSHOMsVrcg
d91bj/kivrRWwxS5eekh2+zY0rziekw+G5m9EwOyf8q3HKhOdUGjp9sJQ1y4azc7SNiScOO6JqnW
+bKfs7YQh1pzaI2EBjokfXff2M7j796y/9/2upv8a49z88f438Ffd8kH+rm/Lvg//3v8/h/f/ucJ
dKD//ieb3eUHv/9us9OM34hZdB3McrrQTce7hN78p89Oc3+TQidSiuIE29NN5td/Gu10gZtOGEII
y3AM609Gu99ADQ3dc136z2zBr/53jHb6n32dLscVxSoGVgVbd4TDK/yzETb1+lYxzAXlCU0vKWQh
QPKhvDXjLTT88RnX+y8s1by3Pzn7Ln/Ss/Ee8r6E5eniYiL8Y1pIP2O4yTlB2znDFQYEZqFWMyTA
xdMkHekd2NNWJr7GUx5jgj5X/Y3Gg8r7umdFkRjQpGneIeStBhuFHk47N8PARFb+hTYyslIaCAqn
WfsqShOHWbI1e3qV0OTcnxat1hG4j67XhiaaTIRXfddvUGE5TGLWdjh1TQJGXFCTJWmFX3vpftI9
ioiZUpQ5Hy6JENEA8YoHLBUz4lNyVMzQlvzPd6xKRv+iLVbXPYkEhesjzH2vIklOIlD9OIK/4siT
3cQz35PJXWmXjRtN9pCiolOZtOfrZS/sLtSlq0Qo8MF0sZebFtMnFewI83bVZldW57bujwmYB91d
nfRzcqU3DmWD0lhNrA1yWJxzqdvKOg2z6JNj2qdlc1tXe7MGk17v5kuNg778ZA1sB3gQvFFOPDCz
ZgkEX173ffVmJEn44UaEclkyDsQq5Kk4SrEk8tjXmMvOldcX2tnN3c2N21EgqNBIonqyajCSEuE+
2p/PmZf1PD8EbfXHukFEF639DtaTgu8Q3ypktj96rei1oLZm8r9d2p4y6dc1OmCfjMcB40muJdVx
mHYvD9zMcAY63I1VZ3hugGBO01S6WpRNbl5ca5gl7Vfg0U9VbsrFnzQrAXhNlvJmSvdRO6Rom2BG
W9bDg1evI9aqOoW3oQeoURcbgumdMFIZCE1ntGaBTr84w4DTay9mkfW307RmPxZKOwVdK4jSHoy+
bRNfXzxmzm037KicdQOpQb3rQzyJGcJ6aRfphLPimvVlPnGNFiKxX9LNSNYLrkTZjGdMuFghW6bW
R5sxPTF0lBqGkwHwnmYSaRBkNCErkkoSHAuSnLdHBKkk4CCRceW5nfpkvbLoVljDuVkr567uNtuK
1DyrBDOjrPqr2pknKywMY/RiihtdDaufRRlyPWBmuCm9GvPfIAuAvDQ15u9eMVKCPaXe6qCtHSUe
mcoFn3WXvpyDouN5f3bTqa6Pe4Voo9dX/tIyEd0XOg4MTTQgdEesjWS0uqJfuC+PoKREXdab5mZh
ouPNus2c1RIPO0HD89FQjVZeQ8dUFk7PBGGSAIRHkmmzdwVOs6b7oyTvx0CT7dVelLicBvdb67h1
hLivqI9bia0l6B0HVVatL6t31tU0aT9qGs9lzLhacxnzZSAcTXDVBvOcWDa+m65AZycxop/R5431
jdfbGIpQQxPKU/eT3UU998djnoLqvFS9Mx/qpCg/knYjgWqFBQRH0DnzjmZjV7nVXdyeQek14mtb
eSwGbdJ66GYzEyHsCI7+sbcrkK6VkXpCcVNXAF6F2xBwOMt5KK6zWpfioa3yiwhwXD3jpkzkeJXn
Nt4J1I0aeKJINK8K+3YvmSKVvqAky9JUnDr2+O3oEKgPrz+6MytC7aJadneX1VChY9QPg50hP0uX
oXFCgCY8wRbamuReM3a3jIempHOzNDVbxbYpZz0cKPUD7Fn3/lPrQczEI3fLK0MxJuCpsbLEb1J9
QFKmr3UboanXzkKb8Ebhf0XdM1j4Q321G+4Wtr2o6d+u1n0PuZU1ZGIoU0WUbc5oPlNKrOGaxrqq
HxzHyXqQhknz/HIodZTa7lDI02AJqG9djo0e45uFizFVCb6IJarNL+JerTxbhHiOiz9USTEcVOLm
6F30rH3D0Ts8T4JjmqInAwVP1e2Y8kB26i1qpzFluXUzN7nbjUQNIb7vZkRtlE7fFq1MGJKbbHS4
tHiex5uFy/BELmipBS6GWt5P3rMd5B3qH84x+MkIGBGgxFRFMx0L1vFnO5ncgtzSJUVzQ+vKPUs1
YjS0Dt5M5KGd7ZEBc3FriWqrrjnS5qcW5XWNo8nlsEo9Zx9CTubJbX1b2an9ljej8dUiC6cmi04T
zo3scKtc4TX2VKh3fAHhWlSNvHgRXfN12XUgpLTukJEPQ7IxDw49kng7qWq22FwvoRIURAMYzmic
C8UPs6yhHA4QwczqNCkQ5bMxjeON4ulg4uZO7WfW37yHl/PWMuQzBuYYdx4zgUMSaH8iraH/no1k
eqBax34EJFWYy6Fr4aWOK2cvT4IKGIk9sysqmO92NyOtTdsubjrRCL9qxSpuVhzwiGskM75vLDwO
rr0uRxnQNttaBh5D8D+SCv+tqfau/V5/GPvv38ebt/a/wdh6qTL5+dR6eCtV+VZ/+4/TcPnP8Me5
9fKT/xhbbec36Tq2K/Ai8rizL9XC/xhbpf6bZbs65mOiIDzz9/nuH/kQ9FL8xqTrOfyo50hbXkLa
/hEQodnGbx5NTx7Yjfg9O8L6dwbXPw+RmqFbFKkJ9/IH/jg80qyMmzQRbmzF46m8y2P01EdxlcV/
+FD+EUjxH/VU3fOoHof/9T/+KpHk8uvfxZ0YmVmhQtqdOC8/jBuAuzwY7MV//8svM/W/oi3+9drN
P792NSsEjwwq8bSavgV7a7a9r+tPpvgsgfL//o/ol5Cfv/or77KL9KK1dpmuXryzLVrfBqoayRlx
d2Av97offkC1gaY9/OKv/ew9vQsyGoqxsvJtcWLNEjDegx5Jy3pjAUWmarzYtQ2OkwGH5+7waQcD
DMdsQ0tQvTQtYi10HGY5n+10fClFnf1i1fjZl/gu/kjuWDuRJ7ixbXzUZdw74xPA1/Mv3vHl2/qL
z/d9iKydcDyZ5eDGECsHzGBXl+qaZzdcAy8eERFExS8ulz+vaP+8XPR3IWfLknR1ivsJCPu00dXb
p9YvrpHf75a/eg+Xb/MPwXBlljojTlZ1TPbqmrIcXKze044XrMRRoq/Wj82YD2bS3VOdE60jRDDR
SEGutHjpLEzMJaibQhnTV+m1pepbzbTf7Mx5zVcDMfJsftAgYvesPNqb+kUY359zYf71aVz+/Q8v
GceIrbQpkbEcXDq7C7+fx7jiAVr8Ijv09xjav/pQ3h0tYt41qTmbFyfT9DS4M3UD2g4fl5mRXk43
puUV8DvJqw1aLWnI7gXfPDdAbNriI76fEMnDjZMQY+FApqJqfU0r90u2M70VIgtqusfsHglQuRzt
VF5bjfhGyvWzDYoDjEskG9lsAVxoWKVuaI1GhJbnjiDTq9ZI6PvCyyuW4g4o9hepnT+5TX6HBv7w
iToG+jomH5zSVXmLKBTfi55/UrhP/v5O+dk39u64YxyrrIoHQizNV8Emb85ruFp5WE/Wy9//Bf1n
9+K7s65eZN17bWXH4rx9bA/ZwbgnigE62ItpVz6qL0L84kz52Zt5d85tzVQ47AAOvMjt5lEPWq/X
8/xq2vMvPq2ffRvvDi0dIFZzGJHBYB81O7bBWOftF5/TT178e8TF7oTGjmM78cb0qomzVr40xaNu
/eLO+clLf5/GuK546me0DrFmPjeIS3CdQDr8175i8e6ocsx21avd8GL9g3zoT/UhjVKwZp/QmUMT
1rH2i8TCnzzI3qcxYkB1V+J8EOLD7kKHRxlO15yVLE0+EyDwi7/yDnf75zEm3h0yqTdOc8k4HkMA
TYjBQ+NsRHmUhUZ9gDlXp+w43sy/KpL82Q0i3s0zA23m1bZxPaklbE9VtB5nNvjrNZgjKojvtqP1
nzjwn1LW/h8Gp/dxjFrLXe2MvRcb7VUJotEVr+3wi1TsnzwI36cxEmtv0CuSJYBM+7Mmpse9wXP+
99fXz67dd/f1RMHlYDR4DEhO8MUays4JO+Pt73/5T4ZV8e6e5nZGz1tsDsOqe8ZnHpsxqvHYOf39
r//rzwWM+c+PRC8xMtrcNIggju3iC0Txf+33vhs8KKBBeuNKO27klWcVQcpk9/e/Wf/rk8h5n7uY
u70iup7xvU0wateETDXqub8oVioyzUFmIvQ0x6zbD01T3jCBEAiw1FcXVhuv5vd2Ii+DFbyI/v71
/OzlXP79D4/AdDbtsTD4ggx1FuaHCjXZrh9xlvxihPvZ7/+/nJ1Hc9w6s4Z/EauYw3YSZ0YaZVuy
Nyz72Ic5Z/76+9D3W8g44rBK5ZW1AIcAugF2v0GIdt3wa9UpCvBYGSghmn9AAkrriODv9d+/OJ9C
fA+GVU0SFSK34Zve7ffyvnWlvbVvD9IF2qNxpqu48XfJSrQsvc98Dr+bL9miTuFjuMHxBERGi8dH
yahB4pnHIfJXUuTHEQk8/u9nVEqumRpQQldB8KT4EUPv/9wZazlCsCthOCGDrhlubzSHyrLPAE8b
KVzZ3EvhKER7ZHYFOh4D6lDtTUv1VvXs3fVlngPvvzdTSzQ0lsesKxT0ItwKGMrGoiFq1xqFG+vQ
SBoYHA1632dk1unViPbGKKNIftLzkeqDBZCQzvPVlc3zofHwPLRwlOueVaKBpNLX3Xc7ZUdX3i2O
Onc1MIG7fOVWu7AKc1Pt/RYtQxha1B8clzd5ylVj2iS2Lq8s8R8t+I9WQgjovMhlNFxjqFcy5ceu
RMainlsGo7OHLEhtNgMaob5iLkwD2q8OLQJIUVh/DxJ7PKOUgFxrBoE9SW5s4Hcr22Pplee/v4tK
zgEAuwFfuhpQnLTUwd+tiLovvq8Q8FEGn62DkuVmdnJAQOy5bmFk0g0JtfxgJNmbBhap8rFf6+Do
Qn30GwQmbazufUzDSTyS/t3IP2NCM2+g/6SGHg03YGuuBXqwLtOtxxmRjivTuJB4RK9jo81z1aYL
7xZmPcv8JYBqAjg03Zp93tI6CQlCN0EqB7ZmAmnY98NbpfYr23IhLc91vPcbQBmkKGxmxYQezkit
fgPKfqdEJ2/KV0J36QHCjUCNkqnqR8gTNudYkF0SIF6J/VBor9cT3NL4QmagO14EecS5YoKJM5Dx
55aqZb/y9YvHwtxbQlpQwWSiBcHHbnTSDiC074Od/GBcqFCfIcXvkgvmsdffZelJQopAgqHv5KYm
yyFUoDn1NoXRc33opePemp/5LtKrVhqUymSe+vN0mHblubx09RYJO9feAEDcxBg6bL27aGXZFyLC
EqK/bcGmUIYyXUX/6qMwCRt17Wq8+CpCLFOPdJSpKCy33yLIs8XjuzjDukIGRN8gYbuL9ol68A3X
eVj7wltaGOH0HzApmAYJkKI83uvZl2ZcSZLqPMAHh4IlxHVQpV6WTZb555rfPQDiOmcneV88d5xu
2jl4Sh/U22EPUHuHTKx5Vx6vb4eFFxL9j+lkxyq6u4Zb0Bxry2Rnl8+fG1mI94juua9DAHGb8Iee
3XvVyn146RcLcS5hs2ukDUtgaCVtcCm+A0rn7z73o4UQN5C9aWG4cEtS8y1f2NhPr4T0QhyYQkjL
gaOMhsbFxbdQCEEdRe3Nf7xcWvlMXPhKt8x5ut6FtSz3SV87TEu/9R4tBfm8ucyBz2Ws7Jq9dFZv
UHm8PklLlzBTiGkZ9m5uJcRdtVMO6o/+0h0Ro91gB3RG4GUlcfypUX8QEqYQ3Ra4/wrrHJrufvTo
yMUNGmIXSTceyjJ6LTrnW2dY+c7v6QgiCAa4Min8rd8Yz36k3dtByPcfVyb45ga+fOFw4mBbM0dY
2oNCGpjkcCqCudBjjTchgG4a6SvbZGlkIQ+A2dCRRmGbqDJiDPFG84KVkRfKRnTXhB2iBmFmYA7O
dx6y0rt6m9z736kSb5Stti2fqUxbK1G0+Cgh9quq5g7tZJZbn/Wzc2i/dK/jN8U1QITlB/knN66X
61tx4dA3hGSgW6o5JLpsuZPyW9NuZyVzKzxPay6YC0FrCOkAbqMs9YPnuMhbed6JurwRfu4bwxDy
gZpxMjqAC9x+vC+Rh5CKL5+bknlnvUsEoEk5SJB+pskRgur+KUMu7tDlQCBkZSct7FFDCP9BKdBm
nSrPhRcN8+5boK2k9nl7fBDxhhDxth5D9PSp7KR9cBdZaDw4iRu6nvVTs78O7f76BC09RQheNc8C
xGMH21UiqFJUnS+2jaiTp0AB6YdLGqM1CV5zZZ2XdqgQ0AA2fHD7hAIfV/vGO0wVugDDTSmtjL90
CRINmgEUooOiU5inGIx2gmsclCNkk51+jxqxf/JftC1qBC5d1evT96EfEF9QoquC0tq0nSqVTgDk
L+pv6Msl8rOvm3dVXP5Lxk43qC3Jm9Gp3DKPbrR0paqzsO9mU4n3O1um8qWQHQ23LOGdO+gsrDa8
5x32wc4T/ZT1vi+Q5KD9IJ8hfWxJ6SiGbcZDtjdfE7ddCZzFqROCPtPToW3khgvrhI62VAbQx/Lp
Z9JBbxhRHlNkPF3Nydr1TvKqWTCHM39cCa6lG4IuJAYjkQcYC7bp9sW2/IpU0Ta/qA9JAHVhA7h7
L53C1bN7YdfrQoqAJF1rpUI5od73e2UX7oG369+8U7xF1AZthS182hMqaeqn2keWLmSOdPKaTDYn
Kk6df1IQBcfkdy+hF3B9z8/r89H2EFMGSWkaJqZOKo+OcWqd+y5eW5alrSckiGgIxglx5rmi1e/5
iNmZD9mx3ekH9ehtp4frL7C0+KJvKsLBWQr0Zv5UQhBQO7Sut6PEm2wRpGAxgu9riIOFqRKNqaH4
916bQTXIytPk3WcoNajT7vpbLOwqEWheQX83UodWLQr2ISKq8DArZ5+kn7xDi+7TZlaHcl5yr0U/
fF/8mrst3I7O6gEDiB0pdCVlzxeuD3aTJmQBRx4DtOAnh289/6gd0RBxsQxw11ZgIU1qQpwD90YO
xIb6Mig0smmqndRkzXRycR8JgZ37aDznVWxSt9x17ZYv1IP/mG47a2vhQv7QbFFje7q+2ovPEoI6
qClKThXF8OaA8Mc+2GJ7YO8Qe9oO++KM9slKcCxtWSG6vQawhmXMYqHh65jfRJW2We09/9n3Hy22
EN7xqCRFhUmLO4YGKqrNvR+gOdg36oWMsu8S/blKzGNO6UhuZGvbJsZTH+oPAOSmzQx+2FRwrevG
/NpFxk3pWUBBA+/Sh8qrJsd3waAApbGHpwHAc2KiRKmUb2oTfJmc6gyf9zQGaG97NXKwUr/NZ00F
BGNRvjz2UIDAmU4XLRlWeqwL4Sma26IgNejAsyzX96Y7peu2UjseFH86p6Nyur4nFva2aHEbeE6Z
ywhTuaHyghrHAGPq+sBLv124W0C316us12yAOD8HTdlnBj3LAcnJ6H8mYovd7aXtrM6Pfncxz/Sy
QlFcBzh/NO49t3XzrbmrqfHv1APUzeNa92IhvYjwRqvSGyiKAR1jL7jT1O4Jvc77pJCOqWa9NbH9
TdOyL31YrxxgS0sipBsJ2xEr9DvTbaUJoasCW4RmkA/Xl2WpCKAK+cbzog6fJVSPPLM99cHkhoZ8
SmjnI0QOACLqXxRoopg4PiFycG8mIP6T0rJgBIfnWoIcYSdYp4xJ+Wyo1AIL9bjyw+Yf8EFcq0Jy
QopUV9EdQJv+cdxWJ0SVt8Gr+tztlX1wxgfi28pzljamkJyMNOsjZE8QMES+3XeiczSND6qq38gq
WpVNXb4afd0erCobzj1eEh4+W1lR/wpsAwkrCbHKWEXjBLTLyg9a+HxShYTWjGk8+Vy23OrgXfxj
7ZaX6gZNiem129CIe7Qu/Q5tp+OcupSVbbCQoUW85DhEmKlNXCqK4rGynlSkpjR15TReALta/8FI
BkOuV8hcuQPkBD4q7B85pKvMhwsNUOQAKxhF9GFndcX3KG9er0/jnFc+2D5/mmXvkkFuFA7sCtty
UTjq4/YU2em+CY8DdiSTunawLYTmn0/Gdw/BJSeQTac0KV88lMg5FEG0sguWRhavMKlJ3WWuJaHl
WPu/kmitdbw0L0I2Kfk8mlIUPjFh009oSeX5D05nhAPgjatv1+d+6ccLOSWQVSeVU877ru43U/7P
p/xk+TL+Uy99N9/t6Mw6AOAzdSRh+x4Zayv4ZAQIaUAKkiYNEwWcTl9hB1a+TF5wDEt/LZ0tzYkQ
1WptViBtWNB6r5/Tp/TonbBfPpW3kota18E5rX0aLuQzEUeYAvfNpxFEZ8RtLjLabdN+MbSDStPm
+uou5AoRSVgbBjoNEnRCqjs3STmdNDO5TFG9cgNZGn7euO/WONWt0MBl03O9LNyZjvcVBBUSi8oK
RHlp+Hna3g1PER+FNy8mGVVHGXHc+ha7qesTs7DEImzQyjHigSPA9Uy+L+y7ca0CBYH442QmIgT9
HvPn0cs8Vw3KeylqH1odPbg0R3p66mRMAJ2XMp4QT3VydF4tJG6xhHkzO8QkOzyr8Y6AlRhV3xHX
eJUc8zZX1b1kOs/d6F+SrrrFG+2mgyxbonmyC/PihgvmA0TXYlNLQ42C/PTsNNZ8Ee7ULQWos4rG
Uopevp45h3xqzmqXfpVnibusO5bByPHc+vhOVeWtOSBcZdrSccL0wAz8DaLUqAhnbtirp7CAGTTV
zs+0lZE9HI5Tor7mVnwH7eOH1tp7TYqRhYXlNfUqfnoDkNJO4XvX2/c1X70tvu9ZFbsIsXcpRZ1Y
/d5HxU1WNfVWrtNnHHxQC9UQJx00fF89bY9A1LlysmfHa+JtiTCM0WZPlpo9jln17I3FL0oFCIkg
objHng/pxC7+AXnupqGkucngBR5SGTsOXNPivM3RF0vkDa5XiBL13U8LUGIYEeKG9tXXy4M3oXOQ
o7eDh+4mcny0EuqvVY0qRtVfQqz59omSPiEJc2xaXDlVnITQiukvEp4siewrsKKtywiwoyg6Y6M7
iG2HWf1g4ji6kYP2nOuo6mh4VG8yqYeUWvSgLoJiT4Ntp/fDK77eSNwo5l3utLfGiGJJjjGLV0bH
uJpust7Yql3/C0sVzMB6RKc6lHZgohSR9L0Kcy4Cw7ex6P6BToi3SgXcQh+5/Xntz1jNserMW0wh
dW+fI44Z1ql/Dybj5ySFPxFvPkT58LVBKUQu0fEcxw6NteGSFcH3uvdOkPMQIqoQvcKizwYtAmEM
rnDGN1WP4t1g4DhYp8kJRSvk44vgOWy0YEe/CvU3mL62833QzJtAgo2SjsmjXnnok6IXtBkV87YJ
nGOM1oUyDjIkGjPB8cc4+dH0BYl7SKh2z5pUj7aWnqICcXY8EnG9aWQ0PA1cKlIdiU6l745yIN9o
nWVyY9H3iZnfyLlxy1u8NJV2qyCSh7D0F6UbHiEJYrdpj7dVb9/PjdNBHf+tRuwtPpNXcPb9O2WV
SmAYTLZ/bEJji2XqvlFk9/rQH981YYv9PfSYDb0qId7Jy0a3Ze7dt6qEBRTlPRUlKYzpTslgrZyw
C4V0fI3/flg9IN6hDbbkmpfurbo1Durv/Iv5MH5rd/nJe8sQLNn5u2INcLPQJIPp9vfzEsVpB0vG
/xG59P2our3bvXZn5fsMq9ZBMUBwX22mfnytglny97OsKI3LNsmDY9ZE7DEU02Mf7TS8g7r7QX2+
vlofHzC49P39EAOvzxSJw+Coq9+k7EFfw6b9v5LEf2/Lpthx0qagU7woZuTCuzWK5B6nyC8jHFe+
wnaINp2jLHPNKtNvArv7J5HLA2ZCT+NoPqlGji1Tgd8n9hlaX+0x2nxChWBfSO1jbwGx81QHTdMR
34RgOjdlfDTi4Qad1kPgl25Km24TGLOPU9fdxA2ST1WOoJLaF7vCRvO49rJjpMfPiGiSITvlDQob
WoB91UPuH+5CuOq6hS4CBVgOnKLvIW9r405xOhRhYU/tOg3Ze8/C5qRr0azWvJvK4EYhD2W9xXkW
I4Emv0NcHiAuvmyyZP+QFPt3U4+IHAd7PWLENkYjYZZxcZBXxzTrHDvFTd3qT23pvRqjjxh8im9F
qpf/oHuDer1aHSWUj9OxPDXYQx1KtkBbTR0HNPKdHhLLcpHdF/Xwxa+bczzEFdR5514by7Nq0au0
8gJvJu2SlHQoctJTECLi6MvVL7BpqEza8bPiD3cDetkKqlHOFF7KrH5MivwLYHl08Ur5QUvi37Iz
09W1eYpbruJmnGKqrJ/8tvB3tpQ+6Dka/hhPILs8IhsW4UUlPaJcmW90LXrEhBOh8/GgFu2TNE5f
OyhI/oBIU23nxS6K6gLBcePOqKx9bfSvQ1I9TxiCY/mISNFUQLPSVu6EC6mDoP175+sYaqHCj7uo
7mqH7OCdHHgm046fsotfmm2wt6w9GvkKfn1rWihL92ih/qDhGIIqM73SOlBvqrg+aDJMSMjYv8tM
X2m4LV1GhY8OigumFyD94So4TXGX2COZ2ctfrmeLpdKOyGzQYwTzJQ4PV3ueKyg1HYmk2Jc7f+9w
eAPpzXf90cROCDFXwHyf+nJFOefvpUIoM9ItLGP5+Du22CLHUfHJkYXDqkROH8FGzldZf6mrUxCu
YMMW4DZUfv/+yYqlp2ozFXMzTTngDHOAD/tzhm2YBwy0P4c5NB3hOOLbL8IkFBrAmP7OOh09gVX+
1bwnP0jfjnD6OKYvt1rzp8WlQ1VCQnGLIDYLv5eP9nYNC7JQYDUd4fzJEXRTVCwzXEQZul14LN0G
wRKkxDb5Sdv3R0hZKHVd370LZ50jRHw7ybAmYvjBNfwF/2B+frLmSXz3BWgMWKdwybf/gKsC+oHd
ET0++oHJPnHXmsFLP1+IbF9GqxjjEzppLVr2/zbBr+vT8nFWMh2hjJAAV5KnnjLFpNYbdEi2vjUc
JgTtVCSFrj9iKRxEJoNft/ZYY+NEso0ROb6dbhBexdxjizDjLtuuJdil+5nIYrALP8/qeTshRJSd
9H3ucvr/xC7QuSg8q/nt76yVaVu454qshrhBuUTvRtNNULuRJ25/VSHtp9TcZjWyozhi/tCQqdtd
n8GFxRfpDSNuVabaQeij1xEk0Fe0lQvgx+cFrmR/b91A8yi+YDjott6rjgY84lw7RAY/VRox7fl1
3gVGazp8/c1ZxNce4+YeA1upWelcLf1wIZqVCo5BnDae29TnoroPJlzbPzm0EM4jAjSxlrWeq4/H
3nzoJujYh+vruBBsItkA/2yvG6vecwczOtglylal5qLc82T19fFzjxDiuS+7yQhQ8gbv/N2LGqwW
sP0ucPP8cX38hYkXWQdDqFu+BSmfrajdJ5n3iOyiO9bZygXmj+bGByfPLEHyfs94dReVQ5RIrpOg
eDwheDk1yZm6y1tj6y9TFT45anbroQG2NT0kYot2eFPCGtHpFqv5aNynWBbtAJZstajWzlnU4wQ/
oTCsNynUwvgmiMpp58ilq9lrJcClc8wSzvuhUqM4xnrNdWYYr3aML/HWvsfojkMg2vu7Nc71x2U7
U+Qz1ElsqnWrUMp0hic5UR6mEIdCzTxXVq6gVqt/V+XBHcJyf32x//TGPloNIT+gzQaMhizhWuZR
aTes9B4L2x1MqAP61/sZHursc/Bxz0oAnhi5oO16Pl+IFpH3QDMQmJU3SC5mD24bjidNar/2ffil
ohd//QWXdrOYRhIbMqg/Yt0sG/dl0x3DKvy36tdK50snnyXkkkBqdfRfask1ntF+OyrHFJCagRX2
rtpKqyqLC4QtRAf/DhrsN+JUtfvgiKM8cvb6BafvB6c0TgXf0GFI+1qt90Zj3MRj/5p2/nMYAebK
1UOiyScVuVSjsw5JovkrJ/7SPhWSkBVkeVc3VnCMa2AmfCjW4DVbiwpGkcQYxO0llKW0xFzBki00
BE2RE5HxhelAJEITqAh3UjYcLRm5KcX+hT3SbWO9OYp+DjENy0xp5UReKM+YQpqyKUqYcdD4RysZ
tyEYjx4bwMp/KSJrrxgP13fnQgCYQlrBAMXGZZOHRN5P3HQOOM5vzLrahEn9uQPJnJ/87oTGDqnV
oniS3Ajt3KG68JW+SeQLHlrX30BZCDCRRGHrha4mLTGMTjq1VQP6ZKu9qaZ5W+Tx/VhmL6ojnVBK
cfUYcrHZZM2uxpoJDC4G8/jCUgJfI3Qs3KJEwsXkGdjXO/yWOvvtty/WGiBwaZmEJBI6dYCJBkEu
a2899le0iBs8K9eKdEvDCzlEnzrFMWJKqkac480Y2cMmNMtvsU3B2CxX9vPS3AgZpEtsGyHq1D9O
ReZmubLzi+BzNxJTSAY+LspRizjjMbHGjW/nrzG9oEQtdlacDZvr+2xhjkQcupmkBqL8VEvTMt9a
6SOuzhgMYdOOI+znniBMEBKeI1KUlCVNrUDdEz1l/DPoG9fJORjltYrE0nsIc4V0ZtyNGU3itPuh
62jEY5UpW/ets8ZWWchbIva8Qh0eGfuJxaBLh/HSIXIo5FS1W7ebX9dnaiHkRbS5FzvDYCS8Q6B9
NdQfSvM0Ot8+N7SQEGulw6XDZysVyF13L5N5iNYAKwsBIOLJkXBGArK26Il4lJ4jHYaS6V7/1UtD
C5coE/fBIM8N/ziarxUAv+r5+rgLm0WEh+MsHRae7fjH0lM2Mq0+KmVU3g6Zb+yvP2HpYBVR4bYH
Bi7zdECvemnt/XR6KQp9gKRi/EqaRqJ1O973ZmUeOkU660X97/XnLs2YkPKqEtFj3VT9YzcMrm7g
gOqEK6+0tDuFOLa1JMgrGYa36WDDODbdHUqUaLnpaxtpaVWEEB5tNVAwOePQjsNzYfXnsbe/s1Zc
z4fX69OzEMQiNNzsHB2lcFbFo/3tB9K28zHVUvbJKG+t7HD9IQvvIcLCcfBNoy7mISl9+nI4ZQ5e
Tx7KyU+fG1+I5aL0ehW9NRIqDsz0Cgy8D4PXEGW3acS7+fpDli7g/wGIx3hK5K3iH/lKPBQH76HZ
0H99A2W99XdrLJGFPSXCw+sIILDJ5ewYzZrAmLDZ8p2aPF5/haXFnmPk3RXNrvLGtvwZvoLxYtx/
84LviXZGkXrTeCvhNl9aP/jK04QLTK1LwCWMxHON7Luj39tWiO0AnlPeiw8zv6ycFeDe0qsIYW3V
Sa90PQy6qXDwJnqagXpBZG5Lpqv5fX26ltZCiO/QGWQ+NnwP9KX8xdYiTI9RT4EutHKbWRpfCO8+
7ejg1fP4pYGBbeHQLCrxg1c06qefegURlT3WgxkEKs5yUT0cWk+izwj3SEvBMFx/wEJ6FTHZSd9j
wTyrpYTqRY9oIqJWfX3khdlRhaDGvLwImnKWjEBuG7Otg9ONR8dpVxorf5DXH+xUEZEdI44dEmvI
BCX40uR18RjENgaD2BIj3ryXMJ7hQITAEkunppZ/eb7/kjbRby0d8AhspHvPo//cmLiAFUE8sHSZ
js28vS8dv9vLAJObXvvlGNgq2pp9aybmXhnydGV2FuZdlDSzU4QD64zyTTBjhfTgZ4iX5MrYS8Vv
Wdj4mJS0UmvL1KDUbUHxG8W8LxWwnucGdEJ2DnfODum5zy3zvPzvcpLP744tDSh15T8l4z+pdczi
lW/5pR0kpLtalXIgIzGvgT27JGnc8PSdZ60hExZONRGdroeDHzZG57l537h5/NOpwT0rP9Gi/+TU
qH9PTS/j+ZV1lALHYXRxCdl4k3lTRZ+jCpl/1CjezbwstymWbAzvxf82tFjp/F9f0oUzQASJh23U
RbZSe244mBc7xb66oh+Ogw5ew+2XOtH3g7GmH7wQByI4vC0AebUJi5BNMP3zSTrSKPhc9V7Ehnth
MdnlRPV+yrXH1HfuUj3ehukaoW1hmkQUONLU7YQ5LQmuVHEo1crvBv+p1OmMEs+pMfJT2qxpoi2Q
T00RDZ6iTVnOd0lX8/ezOkT1c3g0N+mLdF7nni1VaP78/d2OUvswlfqUw6A64HCNEVa7mdNHcHC2
DVC8fDPssRY+rCoNLM2gEOBA2rAoGiHVFP90h+Z2VqfMbkCVqPijPk5b/dCd81MOfpkmHgiM67t7
accJNxzPU/1ZLokbTvzdVv4dS/f6uAvZ6s+1893k5V1odgkEO7cfVOwTK9is8XcsscqVbLJ0f/2z
Nf56AIqMkYEK5owkAJA7IXx/g233zt9OvxN9VQBi6UWEa42RYQqLu4XnRkiS2vAZpAy7bcOL1lpf
i+eTAOPAqyTQOnmeqq28TX5l00HfT8cOMhXelG2HdcAmv1/rgi11ZERMueTYOCKDy6b/PiN8UvZz
9mrt/+jHHpyHNeX4hRutqFOrxhg2BR7pODCSn700+Dt5bPd0956nMEJBJ4j31zfawrklCtVqWObk
qc/pHmXfzPCS+vjDtm8pmLTr4y+svwg1H7XGLySHqwm64LMH8K60zjq2I9dHXwg/EW6uakGIV8V8
N8lBmz9jSnt93AUYlynCuMqhLMcEgxbshcfb2KlfSzwkxtnY2xpralx5CMhNdpH71A4KXi2gJ5MH
XcLPXFLSf6Q63XiOszV0+9f1H7S0TEIY1ZhKa0ZJW7rP7qL2ZALNLmvXWpeE+XidjP+CoXJQXUpB
PjBI03Py1F+oY+jYKh8m2kqNm7iKtlu90C9gvgxnTuPvEpDqY6jdanx+1vvkpTvkR/Op2nW30mv0
rHjb9hscNnJR1O3ig72y1z/eLXhK/P3IyOt7CZgg5IT6acLNHjmOTx0DeDf+PXKIFZIUemyXrjnq
7clzXq4v+0LXGquzvwfWpgzHSOyLKJ138M/wVQvqe72Q/o0lbetN400EiBUXmNtAzg6qZmC9poMD
m6Tp1dKL23HI/U1TNsUmzzE9wkhFhdy6HSacYUNLeYNr9tpm3Yu0pr7w8T41ROBV1Zq9LI0EZJdR
XMY1Hu2lNLnvhzXNr48ToyGirYZSs+A+MdNRBt8iSS+9NUQbOaE9EvWHpvhkq9H4j3As5tcl4qW2
65TVbdl8aXSgr112iOtoT98JMGJ1DGrteH2hl15L+MgK0n7otQEl0EH9laevMQo9fvYtR1hwTbV9
afMLGcT3EgOYqOS5pX9pQP4XK7WXhRUXMVjSlIUAgD3PtQcOdj2N+22dRS84sb1Vg+nsrs/PQnoS
EVj92HZeMfmYJY/lPnbaiwoE3HDKw+eGFzKDLBeFZumcUliN77TWPMhBdqeE5srqLsy9CLOK6t5J
y1YnKvJvCRLYlqasHIBL8yLkhwIjyDb2HDjkEDrHytvKzrc0H1ZmfWlt5/d5l6O9wTRTU2d0K0Z3
9YQjxTEaTu2qhOnS+MLt2Z9SXW8n9g420cb0FCvo3oznDALP9WVdmnf179+PSana2Yi8uj1ufhjB
qW4kjWt7ZuEqiInR36MPBujMqJ9dTGBtzLL7+TZ064O5oSnt4v398LmXEAI3teUIVnIkuUr5Lcp/
WdPb9XEXJl8EXFWer+ipxOLG4z4unjhY9m1P2d9ZkzlY2Jsi4iqcTRCajphV0m+dd9DwIdC739d/
/MLKisAo5GProoiZFDtF5u1lDFYagUvjzpP1bsfjDeiMVs6O7NLoIBeda/bhynwvTYcQqhTW86md
bOY7OVtRtu3MB7V4/tx0CIGa6Zgdan0mgf9LjuOg7EwjePzc0EKMNk2RFpgrSpwbv0N+dfp0fdyl
7SfEpl1hv2chbO5O3WsW7j0QwioazNG0xhhbmm8hPNViCkffDAnPxHjI8vBODq1DbSory7m0U4Sw
tBzU9SSf4b3a34WtPGGFMnYr98mF3y7ijrA0yGEQMTmGR1+JerLs34VrcqxLg9t/7/GO0o9koAHl
Zvoej5XGN6HLruEAFqZFhBY5TRzmisTgcJju6yI5xYa3v75jFu5IIqYon2ZiQoUljOpNtwk4icrE
+jWsYQR3FlrC4e76cxZ2pggt6odQwnGFVzBLiO9aWe7GeFI3bVBihxnn7vWnLK2CELJmpdjV0BSS
i37pS2kgxRVI9QVHqFUlu3k9/9vTMERt1gJbZE03mC+cRO+Lh/yM8tp0o/fb5ljsla2xbVxsQ4uL
l27a4xoBamnyhLDGFTU065qHWl0JdjaF8JYl+NFMyiVB5e5wffKWdpkQ21pkqlMeg4zScJhv/E0A
h/tzIwthnVtOljtRyaFFTG+GSd5C/f73+tgLS/4feiyFkC7i4w3Cr7pRQcUPkr7TguKTwwtxbScV
VkBaI7mQwjd2m+w8HQugUV/JSQvhJ5Ji7anD4zFpSXjdD3iWaubvuqzZah4uQMFal2Nh+4hM2LyU
EM6fIW+e8Tzijx3p3caHNm45w0rcLWwdkf9aeXpuDSavAfj3Bh9iN7fLlRbTn57GBxEn0l7xegrl
0WYF2u1OfxyRO6zALp/nfzM+13J/GFvvbTxR0nhaI4wsbSrhfDZD3czjjKNfDfWj1g63euNscnta
6YwuJBERAFfKbYnjDPEsN9JNXwRPsZa/4PkMaStNb/n2/qJG6vfr8bG0NEJUq4WNDa/Nq5jDl1Lx
txm+x9dHXnoLIap1DdfIqpxHtl8rc49AwXMx7HBA3hSWgk9ss5I9FhbjPyg4Sa31lIInhkT1yZfp
3BuT76YyAMXrL7JQ7aaA+PfhjX6cJBcVb9Idyh+z64m/t78B3632/a7Zthgc3aUrX/ZLLzMngnd3
YSu2zSGS5kmTL2OkbltQYHMD+/qbLI0+Z4B3o2OChhmAw1Tp+YMOM7j/3lqf20f6/Mh3Q6uT1hbB
MOdwCrOy7uz8NlqZk7mp8EGEi9C41HL6DrcifnWSf0un8jWu2t+eH53TxI43vM5b0HY3tbRWnl8I
CREnN+l5ksTzcdQ2MbAEHaWDNfbc0gIIJ3VMeRsMyLxX2zc5mVAAvI+VtUBY6C8ZuhjLhmZTna4A
gIcbvo63MT2Z8PfcYFJ+VG57vL6JFvRm8Lj+e6ltpfGnoGd+5jZW9yB/zXY0ZH7GF30nXWTMfJUL
hIgHX944qwoKCxMnouRQ2yj8TCcuDInLefhPVn0d1twfFoCRzNLfL4Q8jZT5LUfIpJWor2RvaZ/t
Yq25JHbldkn0XAd9u+lb7xEG+0p2XNjUmhDoKieHB3KFTY0LcrwHAnvgODmu9cwW9rAIlRuGLkm8
cr72RMUxGM37LgxWTtyldCgi5GId3rgcMvZwoJOwjR/LC1C8/91va3uTXayX61ttadXnt3uXVDQp
x1OYBoJbFR0tsm/lkG1lbc0KbWmOhFO8MvUiGntuJXL42IO4LXA+/9zvFsJ8UrqgibC9p8bW7yqk
ZnOzxEh9VStl/oUfZERNCPSRymaY10Sg7k7jYVYBRCNnC3BYOce/4OEe1hAqC4ACQxNiHacMij7z
k5T7+CtaTdYbCD8+ZpJ/fXVT3pY09zO3XEn0S4EoguW6QdemSeVpyCSfwmN41p6UMzT1m1Vy0cKl
RETLqX6r5pZCqDtH6z57aQBH1O5wVKJtdtPutK31VT+qx/EmcdcCfWGXiSi6PA4duQ4I9Mi/a/1z
n75c32NL4wpneRnUqZXEVEKjsdx4+j8mdcTrIy9EnahgOk3Y4LUdI/tNtJHSt9IKNr325frgSz97
/vu7kLbl3gGgSglnGm5Awm7GcPrkzxbCuQgmPbGNgLPV/GViXu3EwdYxjU+OLoR0Xpq5nWQUVtHH
MoOzH90OayjUpSkRolmuPYW6BD88Gdtz0ON5Qynkc2QaQ4SCOaNDoz2lsKLm2l4xna016HdR0L+l
yRrNd2G/iAiwJCvisFPYL4gybjvE5FLpVKOVdX3DLHydihgwaTKcwksZve6tl6xB1s2WDomSHLU0
XIGZLZ1oIhCsSJSoyzsq23NXYXppLwr+LFzyd+kpf4jbzXhcQ0wtzZUQtWahVLLVcnZm1o9J3045
7oPFGoBi4VgQ0V+6n+CA3BBb9X7cD+He+hkFG2ff7Kd9YO4MIJifvY/9mcl3Yaw2ZjpNSMG5Vkbq
VP6Ps/Nojh3HsvAvYgQIOnBLk94p5bVByDyRBAmQoAX56+dk70ZTrzTRi+qoio5QOuLimnPPd+Uc
FkH+83/3k/84ySNgFjbx8DkMP47KjSqIgDOg2MCO/+UX/9vP8OM0T0HRhlg+QjrptJGl2shdiqir
Xv79/f/t1vwp9HIarkKYx92epxsZrUgnqCLjGxNNQn3HrmTjvNqX//LFfl7RuWf5BjvAqE7l6caV
GN6hGdkUcblti1hE41HFv11mf7uhf/qHNotvuqrGi1WT/wVuZgev9mun7zy3Xje1uweMeZcNE1xp
f7N6/kt0/Cn+cnLHTH01h+vABlgux5fIf0s3br/2P6RRPwVfIHIMMHyHYYbfxDdHcJ6MQfQfN5O0
Tto/vyVRt5T+n17mx5nPGNjqNcEn6HK18sgBBHHYbrnRKE8hv/77U/CXKPlT8uVOouu1wGtU6DW3
MJgbB+z57LPfJCB/OTA/RV991RZlTzCj87JLNV99NLf5n//urf847Yw4Tpj3NUS+WQOfh1WRw3KH
XWwMp/79Bf4ivfV+SvVB2OOWMHA1FtsbXkaDr3xrDNIk3/0mc/rb9/PjDg9Hx8/thQbr0t55wWfr
oAJGUvnLB/jbr/vjiE99XnXCgduY2JbXqYr67Y0eA+85N2IwsYRVA1w1kvL8391S7v8RptXAGmWq
wE4J6EzTQxXss+Xzl8/yz4cOu23/OwHsui7ri8yUG1ds2m2wKtM8aZ6hTjapfC1W+pc75J8Tffen
7myAuRjWROpiQ3x2gUneqxqem8y7mKx/bdlLi1bnv3+g/5RC//d4uz91aGHjFNgHhdOgXGqeNHn+
Ac+WD67mBq4wHo3HRb730BLCa7XKklqiqeR0oEkg8iQcnSUFc/WkRqd/Y7y+S2y7gH2sK8o0cEus
gFbTi2skqMOSgFdhvzszrBNnTxuQipxs5QAfhD0swAx0kYz+f6dxcX9q4EoiJ5iYdvmGZecJy66k
jEf62x//22/zowbAr99VmY9txNmMXgRqwKP2xlOuQRGcZ3S5TQDjX99iv+gL/tIXc3/q16pG96qy
sIHqrr06uuksi9jeVVdYa8Ox6tdTejuN//Qg/EwqQp5X823RlR9b1JUGHZH+6UZvD35J8P45yLg/
4edyLmaHjyTbWIG/a7J81ZDuVNq/0T3+Iq5xf9qHqaIMGCdOAUtUEq/KzbLhyee8gjJr8xt85y/u
Ju5P6ZpRcDRpzH9eg5Y7efpY6Thf0S/5YgDy1V/h/2Md4p9TB/engM1DTVKNLik2YJVwvenkL/nd
P4dj96df2GyNbCSTQmwpdx15sfWHdBKKqeu/R5R/zhfcn8o126vEjPltsam1tmMYZ1+Nb7NYVO26
YcNxGX5rfP5zD9L9aRhW4JDz1iBy6U7SCN4d6diWn5mnP8e+2cKPCR+x79tf0q2/PL0/DcRKVP1j
CJ+sDa/YzvTOtQc2JCzDX9x//vatOf/7XpGTW81N28Hwtbbe/Dy8NEp/BFBXRzVtNSB51erff56/
fY4fx3zJSs+HoQm+tUVttJxixfiJjDL55c+H7PaW/yGQ/BS5dYI52djmMOIuMicJhPeUyxL1iT3C
ULHezKq5eAN7Wyb3avOhjbgQWWxVMEEf3fY5sPyzCuyDaIZNaOVBbBEsJopyeveL8NRKau2VS96a
ZiG4ksJ7yyrzKKNuMpjhj2qatHX1m1/V+6Bx77uOHpYs7yM7BIrHb6uXTNjPViboutEYjYgKPRyV
mftbhruzYFaua+862s91Xc5RW1h7EGIbGBn4D7nut9Stj06n43nK/DgMG1jg9CDXsuJOt90G3rz7
we0/a0W9JKAGK49mKwa7waZM3cbCybJIEWpv5tx7gOP8umLLSVOAKkvxQRagEGcN7TB29ld2fipL
f448bzqXA9r5mS+apCawcvGqu8bRFynZa12Cicfz45DNe2m5F+DHdi6d13KhZ8bDKioW+E+bxlsN
ooHYKHQNfBnMxiFKxcwvdjMb9rQgU8xq/daSadfz+VW34nHMyMdC5GXwRmcfYpoeEzq+w8v3HcVs
uTYueeDzclAzHOwH3OYRQZkQWROana4egFe5eYUIOGkWtNyMBbVB3/JDwEmGPXFUOjlBFxUTO1ZO
iy0vUqq7UtAgAX3ozTZ0gTWjeGsYxqDSkTGuioMup29uSBwS4M6aOQ2ZiqED/fLm4F7n9jmzYN6v
PYlYQJ7A1t01VZdFFcswcasfnRZW6MxSn6WySEIWbC/LxjrZVXkv6xzb5Tlw71SMp4yxWA3WY9PQ
3ThOz1wva+nVLzNz/tAFXlU6uOOh9eFLL1wRmxVp0WXb0OnvSxU8cO1+eDrfh36bR/bSJXxU96Me
4f+m7OOA/h78mMuVtBGbLIiexWLtMSF9Nhb0/z72Flz4jK1pSDH5lz4cHPV6xNqQgR10wUnSzTWP
W2ltlMCTx6vmEX5he0PVNy7VY9d3b2aEv3/pT5dxdJdYt/4WvSfYZ9pBm1SDjTXk8boUPonhvfIJ
ZADMFOb21XGHq7fIhBflZcL8fAmmixlgRQ+7J5jvw2IGHoTrqvZzmD2O4BIUdzIwH5Vj761anHiJ
5oM1EZgxM/kENzy4zvfhzvXEbjHqu7CDZ+E1gARn6q2b8yJi9VJG+L8/uG/OsPU/5IMEI2/IgBTz
yn2mgjtnGNPF8veAWZAIT9yR0+BhCWuIq6S3G4d2JbEmuDJQdvdWdh4YEs+inSJCQJaravM5OcOm
aW5y+PLTnrlOFqHrVS+kG/fG/6w79DPG1olnKa9ht7wUnful2gJund6nmPz30O/PDdRVMagCU2zY
jFUI2cRzJZ4KmT2aIX8nFUqZxm/AExze3H55oqHeurajotqC075aXgtLuHHjh1ihkGBo+yXi7bwq
pJ02w7TurAlbCJrrCD5QOgK54yFsR2weuu26yDCIMjMYEXaz1XbzYEiJMIRnzR2nA3wEd7RyNpwI
E01GOYknukdP82+aD4eg6Q/DhCUOlxZ3vLVSKC4qgKzdjZ7VeaLFehqhU/JFCPqhjd8S+syZNpDF
jUbsvYye/KGEYr4vjoPdvkNPwFdeZm8yxdyk8dXGdNlhDit4jMkmj8bG+Sh4P0aM2wtMqsFNINZb
Y+csGb0+FagoopK2L5lfvRB7Kjdh74lUKv1n7rBRYtizC5hAL5aTYzsn7RVr05cbVi5w4Kqy17xq
j2K64Tuq6lq47beDSfrS2wdC/Msim0s55Y9ywLdDWudOBVM6WplMvAp4PCYe/WXc9GGzpm5zl1GT
giz6svAGYd6yUl5Uh6YvJGajoLaWqES51Hu8BdwJBk50Q4tYZpkA/5YVx7kd3mGocT9p8UQ4iYVf
8Wj24RtlRPvEF/DkmxBLXlzbAbZFyVGU8AWwafmC5H3VOdikAZBwI1W+zvLqqMJy2xfLi2IZfD3t
01I6a5Pxz0EHR/RBd27hJJPqPbxODqpg8Wjn44lPalc59brNyZ0n6ioC1uraSL+LA+ZWkWpBnmwh
ibW17uOu99JMdS95reFjLIqN6PI5lsCh1KaPQ0Y1dFL9sbS8ndHiBIDlabT9pBfhF3cZlq0prAEK
nz2Uze0hHTMMSwf/iiotjOTofIR5cWk7r4iE5egoZ1zGUEJfCX7eoO4Ppg8DmNZbaU6y+8F377Kc
boBn8qIaArC0VU2Kz3dftszZuq63VQYGH3Mw6dQJhAVyoSxgZA8esD2PJAks3Iq45/rKfxj94KUB
EqUQ/NSGXh8p193AWf8Q4m4K2eBFdABCGNSSra0oVu/6nRuQY3n79jnfqDGAGWH4WY7Ld9PnJz2j
FUFDBRMHVLjTOK38he94ZsVYZvjgAcWT2CETkLyNoRF5tnNoHkJZrWvinOQ4d1BZeFbkuFMZY/L0
2BL/ye9wuIVbDkmVfzbWEstuPBGxZ65FY2r4m+U7+8Wfv4NM37sNe5JwMYAt4WSwBSjixfcuM9Tf
UQDvecI6s4ZA8ti6bYILNQ7QeodOuYwW4x6FxdEbD79AmDHRUA87i7Z57BFzoBJOP8PtsplHWKg0
YZYCE7yhs0hsqeVmwXkjvrprPTYg1+kRV/Jd4Zok7waRtCG99kFDkp6TcB/gVoyKks1JUeH7aMvx
s+7hs962oMVkStxBC4DXmfKV7Nyjz80Q2S4/wd7jknEOi7X80FBzsCbvj6ibO+Cytz3zY8JsRGVF
cB/r8M4fiyMR3lvWiVPJ2VHJZkvmFkFM63jy3bhuFzyIXExbBu8fVS3wy1cw/iT4a3Q4jgtORF+R
OvEGD5MWRwK6gL0Z2iL3GKrqOaTj40jzPl5wK8Vz4R66cAGNpTc6mhr+bkGFGmtl3Kjh9aYcvA+p
EahVeQm9cF83PvKgmhwUz57yMpQRQCJ37qgeJp9+ioA9hV63DzmTUV/4mFgMYqf84bMvhIxxv98h
EL2Ds3Jqu4bHsvG3wRKkTbHAexdGAUnfzrtumra11+6zQaUe9Mqa8pfGw9Zd6z4NHSbYNgk21Gmf
fa9DSlkvO6tHtBPta9NxgXsmPBjCN5K6A468O8fZUqROx1dFvTyB5nqCZ+kxb5SXyCn79t3qzamz
j6Ltjq41qSiQox1rPl9HJARYvydg8oX0M88wRCrLVPGxSVnRJj0GiN2YM1x1mU48Rv0oD9mjaMvd
aCH1BnMj6jN7ZTyetJPNotnSVkS7em13/ibQMzKJQa4WM2M1NX+GPG0P1tML67NPu59eel5d8tE7
L4PsYbxhXnuCvjxzQL0AjTRbnH03+jGT9RlGNPuGOHfQdDzQpnaiYMZC49z0b6QstjKc2o9ymkUE
f4qENxJG64NAUToTGTNTAx1Rjeex7oCPsMyeDRos2l6s3A6j4ynjOwG/35Y1l7xQdQzaQL9qq/Jo
bLOaEAmiJWuBjMqdPyqga0voRyGrnUvkPR2m0zh29yFDzj/SbNVRjkkNBeOyLCiMY/uXNsv2MJTE
7THZWFHDdIs2cd11x7pTr7CCPQM9cSSddcNSHvIsOGQNPXKLXJfMOdtjvRP+qKJeNuuChw4G3e1B
ZSrFpNeJJVBOmRnuvMl+C0JELcnfvZYmcJ085DT7nC1wTQBa/sIQMtF9MUWlGV+zqprT1pAxsWqQ
JoCOvGQS0J/JjtySJDmGJGjMs3Lbde1V+M7O9/hTPpdkHXbAHVZe9UbBzooWSGzwFuBkhje20qGF
5I43F+HIZev6AmYKYkOGpovGWT6PAX+YpYfiCdEOWevWMgoesH69yZbqEXP8vcDxjnQOB0IZ9FVS
uO7zVOcPyzw7QHShklnK7tNWcx8TMUC8h6IxsoMgiwCFYrEUDo67HZ7UBFpqoNuH1rHvxqZ4xzrv
iRVs6y3DafTNXYDk1Rn2FSm+aFCugl6dZ6fBEIrFeeUdsLtdo2Zp/UQvQG1TgfWkEKlBMHbHTvhY
QROnwFenKu/ytLW7i+pg1jN29rPK9JIKWeyUbPeDMkHkLO6HxcC3Quh9DyeGyOtVKBJqkL/4d1aZ
lc3IUWFBHJu44aGsWB97KkdNBQQpsuAwnbl7smFeEUm/RSTleWxZ/OjWSK9NpWXaWmJfSneBF2zV
JoMk60CPGEP28tQAYzD6c7xQ6yiNfw7CHZjMHL+Gd5fZ9jfT7RiZDiHXIuXeo94GT+Np0Paf0Rab
up63apRhRDPnGPTdxgU8LB4HfnSaObH6xYmdAe/UGupr0WI5nDnNSrRmaxUuZqwk3Pml+Cr5+KoL
58WCJftqoXUbLaQ/s9yLC7faUc+Oc5+ujAs6GICIsgqTsAoeG2HOAm+uUE7KxtyN6e0KWizzacns
xQnFI3LL/WBXT/ZcPoYdzAGD8Nh3dIsNexmxTh5IvjyVFioNLYqrT5a15aJ6LQrrSkb3ZSz4Q2nk
qqrxrFgBf3UXc7ZLL+WmfWqFPM8L/ul6kIPaC5ZiVjmStmHozkvX7FCRx6KTl8UEKsr8qcF3UD6M
bu1fvMoCX27ooWs0VhfRplxZmaNTIDbDBF/imwjoxZTed4uwL5l+b2dPQSfofnrDlHogi6coZB6p
IZ+zzt6Fz7+wBylwd2Q07m/bDAu33pt+6hOLhywq7eF7mus8hlWohBt5nfDWBdCOsQ3vkID5omxB
CrAPTFenfLCgkZmDW4OGoQ/PeMyb9sHAswwZ5F3btQfatdmezNUELmUGwlgXIqrZxQ7FwjHrUesr
hz/YzDrMDKBQvkjkhO18wBpYGhb51nF8qJoHs1aGpUVL/vQT0fHS2M9FPtxldfVoYUqK7sB4Yp6F
WrRPwwEVnXTiPkdjIsB0nrrznrG+j7kSXeJ4aJuYfhljRf1jcMvYmyF/yHB0InsS+Loo+gHNNB8c
r9/I0iSh7dvJFKrXvkbZBic+GhWk8ROXBq/I8LC4p+EsxL56j251Pqa9cfYGmpmoczqMKHqy9kw9
ouNUp63XrJo83IPUF0YYWK4WouFyIPaNB6h5P4/we5UoZdD4kqF/7ypz6kpbgOuEZKpiR+pg8KFq
3AwtitmpJw/wIcb5s/hj4/k4wIGKHVpmcc78neNabYQ380eG1R76IGTBAd8aiTQwn5sDytpPTXB/
qVBeB2p/l778HALzYHxyIt3wULfZHfWAA0cddyBhh1htPwjQDPPATusSZvQT799RGNtxeMNH6XYL
bzLwnkbvI/RZKqpwzy1c57Yu3iauEEMq554J8+kS+lz6ar0MbgyQnBcEoF6VxQO/URUHaRKHsAeO
otbBiY1HyF4606+ayvqa+kDjIWIOss7mviEchDp+zk3gJMRtTeIr/1rKOqm64aRUeFCjdxqQZ4b1
mK08D/U0l/Ku8ThubLF21AiRiynwDuuLDQ/puGqqr9Lr17QNnh3cjUW5fPHys9f8WgToKMKg+0Il
L+EqWPQxOHnX+la4FbmzmeHcr3HKI9TJIu5LDyiK6sDs9l7Y5hpqhma22bBpWd0GWRFSi3POp/1Q
1E/eFK5ae1gTiFV446aDyvd94N31A3kGjP5Vu/ZaV8vObmeU8vDQTvNmORKTbZChvLFlPgvWrhjI
FFkxb5wMuS+vUt1kbdxpegis8gMdjaND+QMaJsdA9Q4K1+zT8cl74bQ7Zo8zuG/siVqI8GZ0HrVP
UjWqZ+5hvdMu+wd/II+0FN9Ng0UrVbKVZS0X1qt9hhQ5clAiysI+ZXpqYknoG9ZxEXOqFUyAzzbn
RUQZykLPkU9d0e0yjRorLPTKMwIfRTyPUt0FSwUF7VKtYEwFSarvPpu2eq8ruvVzvrJNtwNoJ+VV
l0eEAclFNErtbAV3zypCG/DYM7VVOvhTB/Iln7NNbeeb0crRFMvOXoBzLco9BUlR3i7ZW4WWZXfW
BAYmZQdcGw+aZ+dKkg8nrE8h89fhMGwLXj/qEs4+zCtj3/Z3QUvfuoGi3kJ3hYT5tkeful5oCRxj
E7f9MkRe3Xz2Uq5p2T7Vhl7yDNEW28jeVKX5sCTwmD07LqCTBiRB6LvQBUUYzML2aLPwglx2ZxSM
T9hkfxB0nyQaaARVLM/pQzbXqa39mAb1cWaY5nfZtanHZNHqY2idJy3DTS05WTl0ea+F/whW+Q49
1te51Eng1vvOQxUDL498cs+eGL4IyV+U7W7yYN5h63tbWR3awgWalfkaBPRNz8Wmc6pbTqaeB9w5
CNd1PHYsruC9GCHPW03d+CzCUiMPVPiQSBk9S2wzViFN5LdpJrU2XQjSPLK+MLTvlmJ4CLP6ZJsW
aThQd5bnnXGsj5k7PdbVGAGHQRJYFv7B8vwcGwoCuWehR+k8FKJicec1ieZWGze99ajzUMdo529l
Lp5shaKLo7/F5yoedHXo8ied8U1d1rccajNCEA6wNpgWmUmamuwbVa3CCk0F3FsY1ycwvNqjUf2I
lDmqS5YI29ssOk8HEiRyHlYTdx4WdJ3UWH4jb03Kqt756LUs+I94GuDeiJvzSO1+he7q+eYf4c1N
4lRuD3tb726q+WaUZNWKBbmXvV6sCSQBLzvVHl/BYwnPk3vpucSlYmJVIpEx7HNi4a535St4dunE
sjTQXsrQuEKC3G5ZSY4Y0r0FYO4Jx3oGsH69kDrV/gSrFpUQWm3aClIl5oRrg3gQcdXjNwRiNhjZ
G836uKHWtq7kGpistai6DxhTHkcCOGiN8ReK0jFtpv6ELbb3Zlr2pNPbGcqhaNTyVHN16b3gEIY6
B06Qbaaw3izKfEvZrWuLbtvG+2yCHric4FAV4KxxkGNn4b6UGu9iGi04ASB/c+tha8PqLhDFgwr7
s6jRkUSKyGdyHgo/obb9Okj+GOAhCWu1p9j/G60SMXbxLg1144yOB95ysFG6E7pvGp1XssumMHUc
4iBjVpvMq3eDPbx0an4zCikIncE19XsrCrW9IYF3AIkHTUc04mg3reEaf4Eu9ZOVj+h2rIRVP4Jd
lIq+nuPRQgDPlh1kFulUWDCwsjSGET6YwLZ6VB7K4aYlkXSLXW6ruAuQ9Q8hvfXLikRI0sQNBIpe
OW6knFI4RK+1WcYtQ66HMfcH0E85eMNIx3q6RF3mBhEef0QVV6Ehiu4CCR8ZK+7r/ktaKGQbniC1
OcAIFWOKrDgZr13THkoo9MlYgWA+QBOFfmNsNaxIFAuudqefc7/+sJX+LihdV6oj6FfS59ARO96b
eFDhVVc8cYLymyBAVlpf5oDvQ3AvS11eFax+RD2sh2BpkQ7lHwN+8HSwgm0AW3+UwQyP7gTcbeMB
Z9Su80Z/FkO1HboO/1Oi7PXdIXVdc8pza1sW1s6XdJ0jH2D5cAZA89NnKlFBtq95l8KTaO2L786v
ipRUWkShJ09tyV6AsV2TEDEUQo2yNE+68u/rAV16SUq0EVt2L9w+HrnvxSMKBtzRGilB8MWhl05C
4Tz7bsDixp4SNysdfJB+jEcXS24o1no/21MpT74JthD0qQgNy1c9TkVKLbNd7OpRWvZOeO1qooj0
dH6ujHW2CVonAdTXUcnACxY6uwvmvI2qsJS3oL5f6vYc6O5jztw3bw4PmW+jLi4gjjSgKLlmKiIn
BEtYMXYtwAnk/bChmHB6dfDt5fld33hVFAZjcBjtfI/V96jliACQBOdcZElIA/QmPPRWRgLxaBdA
IwHCjpwceF3p5oistYvCmt5zAxJr2fOvrq8waMs1JjbdlKoKU1LPQjuf0SOjroyl1b+NgF9HkOaA
d+2p61xYn8bu4G7tnvwc3m2o6hBE9bWvzbaT01qEHuqBAgCT2j8t7pJOaIxNOaJnWG3H0DrkqneT
vMlxNri/qjKgRrws2DQTOdOh3+Kc3C3wY++ceUu7+TDotl45nWFR4TQqXRA8QQh8ssLivUOiqmfk
5mJK0bF6cKfhs+PDLSnOV4JlfdSFbhE1iqKzH1wruzyLoI9obvx4zsdvRlvkpPgBpbltmGLomDKD
fTq3Qyery+6KtnwgTr/KqwrEdXIPxkiWNjW+X5rTO69gSW3TDzV91LRW25b7e8vJUMk5ZoVovKmk
+Gy4wfPuQd7n4xfB8G1tt5rCSi10ksZyIolLAtOcxDEYCwwT9JHzUuINKeFvddFvnbk4O86A7yo3
ewt01xWpMYplzHvPynCNhfePxV+Ai7LEl6Uhhmq9fMX1tPV4PsQuUXfSX1YoheaI1GaX4e31nRnP
1QRuc7iANeul5WRd53JetWo8VEuTKFocEe6uTGewZEcMaRa5y8Kx3Dhs+Z6MTvU0rQa/uzjoiTiL
+bMgcY18olMvdyWSMQyf+n7NiuyNhvy4SHx0It3VRJSPtn4X9V2Ir4s+sZyMxwD21lE5oG+vA37K
BZaWNRi01azYsfPgcakmZDT25NkrVdWHzFap2w9PC/PiugDtukMKVYSVvxtJHk9m/pooN3FF0BnG
ZmaV+gUuQbc5DtycwwblA5z+/7Sun5jcXs/VLT+94WHra+3WIjZl70dCGjg50v46VIOO/IDp2J3F
dbbh8t05eK4CuripK/O7arFhx+5453r0t1a9HBp3Xln4Y7oB/buz5jOdBKJ2iAaYP6hHUD+T1nX2
YOoWgM+aA5KBS9DqdSjHBPpAsFox+TIVEifKUJp2lrOhGqdVKAhzMU+8sb8cRhIro9txyC5dq5+p
mB9zd8SMFcAKtKSdjRvCGJ6Pa4lWEy+LIkU8f6OmBGtFuuAjyiouA3LIezePrBbeWfmMWzOApmDy
9HpR7E9guicLkLEYcGw/HnpYNI6UH/8jVRssruJ6Lq+Ag+6brNrUytiAHKsFwR+No8W3YGnFIxBS
tkvebjGojfpp/BL1vABHy/ecBQlR5R6n7TC2eeKh3YQTB5Wn5W8wMEzGtngzlbXF7vwqK2EsgPCa
5IjKKZR/D+iMX/oZxcAMFRjy5CYhNooQNM0e5oIOkWEEbdQOQB4WOrGVWZ+ylEk/BNu+9DdaDKmf
NTBzaDedwSXTuVuIPl5Bmb/WPXoUYLfeFYM+h4FedXb+iG7pt0R/Lh4NPC0cHpBUK5CgPG+8CAwB
INhoL17tvjToLMxy2dRTkNDGf2d5aeEZda5lTx+pPfZxhslM5ICc19pWmbiie5oLvkPv8n1kPkDr
mDlFIpTQHo6HoZ6AKyXDp6wz4Hx1TqFDGNft2AW4M+4nK78MtlqJBTNWqY++5SWYo+5FHbpfwpn3
Y4dhjtu8jP3w7eJXd3rM88sFHMDQOi20SF1vPDeuPghWn4jV3BkEs9mDk3Q2eedqhqtpOGKONkOF
4vfNkbBrBfgRiJErF+S8VEI/dVym5SBa/62Wbb2uwlmklfofjs5sJ3ZkiaJflFJ6TPu1bNcMVVDM
LxYcaM/z7K+/q+5Lq6VGDRR2ZsTea0doR1yOvdIay3Pc2PAGo3k3lvSXSfPMeiw72Fq5LdzoNFrO
B2AKS9aLHm+pB4Ks5nifGCTZRVltCydcWNjKU9umABx9TCSc+xrFT6DRJsq6kV/h+SjcQHPFVYs6
a586Tua7Q5l5M0QPEx1XsZlSFgKpdWth2Xnx4OiIjSzTZthAFphsbj2yl3IN5iIO6UiKLyHVaTDk
U7QU0Wae1a1bxsCIzL/GtfXN2oQnI44DqxmOE3GA2ML3RVrbxELfp7HxazfZg1G2xzgbWNwjA2kb
rOTOvLZu+hvtE4ZVT50wRUWgUWdmev+dmS0rm8dq75rxp+XEb1M3HPSWomUeU/42lcXcfPlk1NHW
XMrtqDtfSzwdxVCeW4VKcV8G7kjtOpeLp41rS68XIabpFT+AzhLRyfipuCfNsNy5YRNoM2WHsXwv
nFld/rly55OjY51266RHczG+8o4Kkm2EftQNeH1EagZz29wtezWiMuWj2KNmX4iQ4mVjQOf0Hz2r
Xf01Nr+yeWWiK9Y42vUZ3oSf3ak/2cWL5dDZzj6uSh9niDMHKTgV+sfYVc96OCoP7NaPVTh462io
TaMNm2JYqXgMAEAWUalAn+mZoY++tcjd8ejt2mE6allO5bz4VhKeV63TfPRfP9Tlo+myczsxnytR
aL5aOPFdM9xmQ0+14zif7Db+qLg6EQQ/nRUmp87O9jq9xGr+1Vf76jg4qlE7+K00r1OXVH5tZk99
qV2syvKiSHAwo0UxDKiZ1Ml15oulj1/jOm0tqI6onl5YUHCdGxadZvoykw1j+XOsh7iQVUDh9WAZ
pfRCzDOvHeNgBn/eTHEDmjZmnqm3z3LOjpEhtvcBYZEozk2ZPivhXBW2Ptvc68orCv6tW6yrHq+/
NhJZsdJ3thwteRce7Gma/UrhrSd3IyYGrvTcNsfjqlpUmoR98UaKk5CUznE17zQb+4hck/EU1tTd
wrH5Cmt1RBPdR2mFb0fLoKmTNaaJ32uNPLDFkoFo3bWe7GPCwo2UgWN4vMPr1BgnI1tTPxrVLbJn
Vq7MfLMhxaZifq6vBu1BrMO/VWSHKcP/We5Oi92rrwlzyuGG3VRmfYwStu4txd50avYqG9UTHfY1
r4ebSpudUtNlYH88BBxvSW/72iKvWRs+ORSBTALfxobsNlpc7/V40g5SZoFIql3iaPuS7Tl/1qI9
Gi2/Fh8W9+lzVeH2Z+4dNM3OoUPFOIl6C34eMdBPSa4he/mx1Vp5mZXigq+qhYcoG1JAOvyeCXlY
VT+Dsxb7QXbrjcM18rP7n3SMrL2dCW72meLK6JfOT2uu247XOZj1tEYW4yUxDQNwEfSi4B+DanJv
tiofgeMJ2vG/DgNgccB1CtewPWsyP8NsfJzKhQMv/wolm3vN1DmAT9LPycrD3DMg3fLKK5foz+wS
LRiVDL3Fyr/TTKi9XIECFhYkl5CKlrICN0QcXYbM3VoNHdCYR4FM9BuLTc5aW+x1lDHbJGiNp3hK
y9yr2OMb4T8CXn67Q404LnfUTdI3VmejaivbTFVm+Wk5Yzc6oEUSeGMMJtntrS75zypiCp4Qj7RA
jDSK9EGLzQeTmW9JGgdCiCdDtx4Q1s6u5lIRmjd4v0fE7m0JcbpPnJDtkFMJruJc0yrFnyudz/a+
NMOp6ZnDxIh8sQDRaDW3KT8bzcGU+HDjNDOibr2MnRprOnnNQPq5kO3eWifQCFdDyaFns/N+k/QL
esVgoUmJ7DGH11Kq+KXMGILIri+2ArHtqpRfbGoP7BfKWAMT1pvFrBuPpb6PQylf05UoQ6KYkmsP
5o++Ni/aOlAw2aStshUzOOoCXYUM7hHUM5qDedxFJ2O0Q6+qTCNYp67crFb71Jjy5qY1W2bYUp+Z
DsL5emFIkgcpuIdz8xOj95kha4IkhoFdZ0cew9lv9Et6P4zpdUfgynmnl0Z3kEOJeTx+6kV8KIAe
JL6fbiS/haZ7RitxQjoLf4tPs25EALVybDINXrblzmr07eA62yI2f9jXuW5yte7bDKUstZEg5IB7
XwR1QQVfJOdmUJQ4nOQLSOB1SuR/Nq6nr5r6X7IiMLq6ey/j1LGNeQd4QPjT9cOx7d2f1nD+C9lw
1a125g8l9KOy8ChLZwik0G6RO52trnkQnd/QWnpsr46LzZxQO5SSspaBYBwKYaq+S1tdzHFBqS42
WVrcukTcTxmduQos8InTVnA3j4eli89prj8YtlE8os180HRmm5R+ROvTiLE9nVezLLjN2r3tII06
LOK04n8I6iOVOXxh0VcHibSoNxwQ9DoNDk8c1CkcrhtpfA+dgPCSYVBVX0W/agz4rb9c0b7YM8tH
HFjfvNrnS7fVc6Z5LyZASBJ9aNXMqqemVBi3za5yrV1vzw9CrePG1St/TRKMprA+C4t7dVrGN25n
PZhTC0S3vXbNgJhd9J7m1m+RYTBWG4ky6rI7TTEwvnl+zW3xmIYz1Li1GwyLCcQpM3W1N7OTmEmV
e0hbcC8e+jM2rToXDSCAsTI/US4IS+NyLlcSkAyFXrv1WHXcMamh+XpYIrDBbuORD1cjVs0NnLHc
yBm+R2iMjKafZ3v6EnJExU10sEuVekNujDs2atVfY9gvuzh1HmMVvZhyuqjkrrpnfBiGxVxkG/rX
XNeOMXP4wJOqj5YcVnQn99ZZ8+gXUXvs8V7EnF6SueWqS8ZrWJdjkJvtGQRnM1jF22Bpv3gF+gHz
DOGneUha06J/0K8J3osnTOC6UP9NTOc/u6z/aZ3xORryNmqUV7RMlp/VJra9/V8WDQUQcaPhj5tI
6Otj4kQHa1S/nE02Snh8HKx0a4UTH9qSkJkoqRi7ASF6tCO+dcqyRwePIQW6STrQFybzNZ32ZZXI
t5oB31YJlME108/DKI7FUrF81622q5XtF3M8NIxg2+dlttc1rk8WLm5Ta91mVXlkJ+CzHZGXWqzP
aIr/haPzmUcdoTNLnchB+OxlCml5+3fCSWKjgFDwR1lgkZtbBtOf5mH0U5MNQnzAmxquYVMhY3AT
7jXEp9I2HsZiBGXJfjuiXpbb7Q0qxkm3j5labonj7mM3pJJq1Cfl2oE92LXXYWbNyTJtncz2hdWa
L64mXjCy/iRksXNf4ZuHYOcm2t2wDl4b2xPy5lhQMGa1x9I7fpQYSSqxwxdoP7CPKox8vYv/Lavw
cK1O5VKSRDTQ4eowxKGMtHO4qFNSyBFeASGiUOqUt3Xpq0JOfj1zWGa6El6Ed3VTRmv6kZxs6NdO
Uu3miT8zqm+ruXq6cdrwU7Pcq6Wv5zGRt2IsqaC6a5p013Zx91o2G9BkQmxkGeOf3bGy0rhF2JxN
4fy1ceMPUVwxnqb8s9fkqTfrd52/c6TrJ4NGDps/f3ZsFzs5PVZW8a+r9NeJepBHzA5mx3rCCnsk
f/dcrNqed4FcwZJu9UnfwgIfulH7oTS5hE5+xJ/6rcAN5LREpySdTc7o3Nl2ahH+1A5M3G8Xvwq1
Z82dtqFGiZgIur78jgTm987KKJpLWmaH4r4jLLGsQMxId1WWq03a3e2bsPub9Aaqw047D53DpwPh
/Imod/CftWx5nOtwLzL5Gs+0FSWPInHamxjrS7su16jtOeIn0mmzfk7K5VUmWeLVhkDp7FvGErBJ
3QuT9aDkvI0K+0U2NTS6cWeIUVo1Gd7s1nlael7p1OhQ1almqyYQI/pHEucb4STsVEAe5biYdqtN
qZTee9MMgTeYMhtdu6LSs5tyo1Xat8IJCDTNutmO8ahmvgUM5VuHMDHxFwYce4rn6DtT3Hy2sGEK
GYuxGHa26xd9ZxGr9mWfUfIwMH6OsXFFFzDZNwoGM32cVve9ZzhOaPWwZRH5EuCGOZVBJOyDmWEJ
tc4v6AHE+5q2p2ZOct+9b4CwZbKzB9yHuMA5b8JNHYVUTXcAuRuTAKClunv60HWMCzusUza9rBSe
foK88FFhjbRV91O5Dbxp38i9a/+5urVucMysQO+MWyyKhzQ2X3WxPtqReBUZlHvpMrfHaY1T1JTZ
nS15cyw2ArPN3PYKhw67lrq1Ud3MfuyYA28oJvx3UW6cWeNyqsqvQp9CXuIEMa0lzkPpuGkAZk5l
SDXIG/FhL+PNGpcnu4HdLdz4qgOFbsgNPJYgI16Tdy8Ge+D9NjFTvxHR2Ywrd9tHM5s9imKoSOEY
gUI2HBx7k1QtK1iidB/zC5dTjbrDGslIW7WnWIh/KydAby7dVU/Y6Cbm1YEMbv+r4o63g4HAvmgM
qBHT/sYo/JxrBl+FjZPjFsa2F8K9bQvK39rCpmclONGgS4Q3lDTh1q3pw435KVm0f4wUDGTbV343
hF8zYBFsfPa6zt0OjQsRADkFSqOaNs04XOq8UkHidC0M8SweRY2vp88Fal9DMY06nkXOjWbs0dLd
q5Tda5ljIiRCXY053ZkrU/JCd+tG7lM88MCumt/U1U7EJJkSeXZL8M42PuQxKcZRHbm+D02aPS8U
u4YYgrpcV8/S60PGQLG+bKhKnY3NVyHc4SkXlEt5b2x7Vsz5ulK+PXRBaOg8d7F5yIf4Ma21fZ3g
2tdl8kK86xl4El1KTb5D1gAoJ/mpWRfqOYN9c6za2YgFC7K2+mkTGSi3Q/441OxjlQUfgMNiN4sk
SDE7UKqC+qo+ZmN5WCGWmzacNoWRvMm8+0wS7Vi7UKPsR9hMZnYaJ/PA8Tf5gOx7ZyHGUKpHk0MW
K1lFPtjIObHzbZM2W9mGp4wxPIwekfApydWA9qLM+8hgrE1kDK+fZLrTc0cGEwu+/EWLt3nB+rAE
R8tz1fAda861sFLYK3UWC9dS3KY7DvDfPibfrJKZRUB3VEacGF96sMfp0IURhF5fIBdJmis36ADS
BYP2Dppdf6lpWDfUn9yQqnjNSQ/ZY/YJA7F3E/fJKEMUsJbGhR1sIJ4Yevmya0u6lH49AAw8OW72
o88cBLqa3qM6YYtKrFNjEpSxWTsbWgzcTZuy4s3rPEdLnscu+o+4k7+G/YkvJYhWlPuSXz000LRV
dmtZooY8ML0oc668fEymoNHcr1r/skbBDxBrXqH662xF9+i11xjrBh3/vJLO5ryhaLP5XZJoa2v9
furiXaXZH5HIwFCKjzFacvyweWuUPVMN+cWUrT2xKOU2F/JNTOqYFQwlUW74omehxwNzJA2M+0/i
rEQd7/OJDkGH4zSnDyiAvRavw9Ze+rPZtY8FSv1GdgA+Q3fWCDsMVXWTDkvHaweAv2bRdYwGICF+
9Eo8C65bCLgDOPoNnPAbjZWifKFwxSI5LU78nNjxlqbMlzkzWAxopBDePurR4zMHZnoGcC5KGEyV
kKLD55JM/faEbhubuGkV7Ot0GqshwcmHlmDaL2Z35u4ndGzg111Zym2FKLvocvTSVHm0X0lQii7z
lx5YcQoz1nIWGfhA3R+bpf7mv7/Nc/rYVDSKcFt+oc3hBk0kcFP+8kxMpRIn4O+s6iGrnf2IFaMn
LS8S7AtyduzKgznMOsWJ8+TE/RbK75iCrIZxV/PgLEcub7x8+4+21fYdiIiNuyoEqt4MZJyQXKLq
71JCQFNZPNGSGxv0ZZ9J877RWbd4VL4rnH1p96fYlFzCxcVwzICAdVC01r8yi6B30uURI/PQ2/Ir
DaMn6jj2C4UM69EnX0aRsWN9BVNZi5R2SttWxEFHTvyb0uHe3KnH2kh5EYgiFv7Yxx/hvCBsmNO+
16ZnI0uPyNZqE4fhERnvo6m7KlhDRxwQrKGVi5SCUzwPS/EaieTUSvdGKxfIVNwgYG6VRgcjc2ac
ukx12XetHojCuBEX+26JiAzGuK9STCHFjO5JFECtOcOMlu5RVM3BUiZVFeMXoMzWk+pMGiioIc+t
h4uVdVc7nfGyzc95GVE9I8Bqmko5F88N2hAuqP3KzKdzgWwgR0j8Mj80UYRnyeVc5ddFC/WNkQ8g
cgIotDan1teACrRw6Tdhpj3ajYPYauQQdWNIKzZ6K2la2gwk1XYyvoEVA7sJP5e+/FvVwm7E7sRK
uVcGwF/qMX8IoZ5GlqjXAy0AV/o7y1p5YnXjvRUNf1+EbjJPG+I3fl9koIqDJKQys55GVN02mbg5
jDE+LG7PU1Oy0WDttnM1gUxMq5e51k0uiCHLyvhPPewN5lnJKMjK5LK09VbIFVul+IsZgpJ02RkZ
85hH7vuqGw92UwVu1x8mhw1rbVRswQr4mdS0ma342xadthMDGi/UYIfp2hfpy9jyAskQLMwanhhh
6w265IkLH2yVHOwO95UGa8jnXV3bX3Nl7yuYZkPrfuq1f+sY/9Cs9yqCddSUBTgzJq1slRofiaFd
XQixOnauS8rT3GjdLrKrOaiIMyQCX2ikYxVF/A5k9VNPNXMWVGpggK4b11AFrh3YRnKfZdJx3VUW
aGw2WTCe8T2125OhQRZaQ8UZYkV/ayMfDCM7idzysBNJRKHPkpGi48mzg7BoUNfpWKf6trEY1gVS
v8HIOMSN/bxUHIIr630LnQpCJsumGUi2tr151nOQEpNocgc4PtTDS0JwhbhPuuE3OWT1BP2Vvi4p
UKFSFPE0855mj5471Y9J2t41nr6lXWoetam6aM5ykH3KJTmv93Akgaam9pyUtI/Zjn7YWMcsN32b
wqB3kMQN9y0vx5HkJwDJkMhmy2K4I2Gfhz4sX/JJc7dVDYh+zzgtw3M5mTtNs4OaZdR6J16tWQe+
xYKF1bFZ6N3SLCbOsZQ92Sn9nLr5qyqAoN3W3FaOY2y7O6Ya108k696cUnxKaX6RKgGe6T+rafmW
EfIcA7qPGvPAIdzMXW6X5G6UzvR65qNClkuXVBlzGWvrs0YMRi3+FnzeZtj8jAN8RCSQr0aD7n5q
41Ob1/D4tTiFU3Pq65IOOKUri36HMA10WRy0OP5bIoTXJX1chLV6U9ffaljjtHDe6TiDqkz/c/CY
LW0lCVJ4eq49Z4n9ZQw5jfxiAXfkJ4hUnAt1nPPJ8HJdvBu8Qx0/52aO8ncxkBCxneXchB00Sb0d
GzNgPOB1teKDPiEIdznOrmj+awp5WpT6LQtQ42pizVsdAtdGBlZqr18MqSAqoo9JI0Q0plAniWIX
vF0/TjhsSWqCDDX6n2OiztV6TYFBW4DiD/rHAAqZdZ5pugdHb2iAl6d6YsFxi5YTJcXPIGJPd+EG
Rov+OldPXKvwbWOyjYnhelJLqQWqPmf8t7hEBhNziEzR2Fk+Q48J74HaktCwdIL4A1wiccQqLM5d
QyPAlYmOoROsSxPC1hG5KdwV/RCavfCczvmXJ9Q+HFzfYiAglfdk4LNntFOko+FZ1uZRn4dHpYvH
MgcujrWrnRlBbelHVMDjRIPqxWjKXmfGl04N576Yvlg1iEcFCkH6KWh166IL7s6wusYzLsXQlc+h
TN5JijKjrrYIneDpDeTSOkPfmtL4aguIDI0tovXdPxTajimwIHoOKaa2tT2VO53HtXjpCEe31vRo
Maai67Q3Pakf9Ml61hmsU/ZFgq2ABquq6nWMCQ/NdpdTReKZtpb5uEx1sExMT6oEixmYYOhVNtHi
KAs6wmFlBKOVqvchFttIn852yV91jKvay7K8IWhS72cHAdkdgI9aVvdiCkBTVTupN6cQJY2o5rgp
2nhXGLrc9GX9abX6Vslo6xTgLZPDn6wq8/+mlhRysu7VEJLmJE/PdyGlZad24ErTZ9ka7Hw07gES
PGE1fmllJJbZotxnytyQ3jg3y/JXu+qDHqKAOeh/xEJtMGZEuGGS0qW955K71SNA5SOLeCCUJKNz
kD2tV1u7y77RV73aDDmFa/1ZtZTMo2tdM3OABtLGvSPyYyzdCR1w3orY5TM0v6iz9umUf6+5fCw7
lpAJgs3evfKao+xkarhkTbeXI4/gaJNJ6imsFGj5JhOatxLTvd90aiOa+SPNRukZTkXsQedhzuPD
KlOGQyBtxpXBwpT2qotpZ/fljob5rY36U+VAvGWp8SobFgKzTNOfbfZsKPU2cimxIeooqxw5gQkt
VX1DzjnQEV7winZhE70QTCUvW2NYAscsVUaseHGu5ZgeGh3PI86YZF2E1sbtqBvDCIpqtYjKWNpD
FdmUq+PRBecQQNX4SKxwHdu3STW7JdQC2enPlVrem6H5SfPlLDvZBsU4PrjEw+bU0AOtNz9apwxI
iDIWIFmob+PwoLvaC5DcfP+lfgtZvKW92hcGtTTzfnbM8My2RpyTOe67YQsyToPswtDaI8GFLuMf
42rQzwkGYXiLAc3o9u9wFQnBcWZXgFzYifYUCptcfAZZtN7DB/JlqUsetd747RtkI0vnwVvv74QV
L58NkzatkvtZ6uG/ZQwJFRhcm41dQFSqdDwyQesiLEbUJ0nzVNwjcAPZSR3biHuI/EptVTuzlUc7
hrpwNO1FlkwiuI9OpSFiYNV3i/G5qZbpJJOKLIlZnMjpv+uWjWXd57s25H9ZO8hKU7htcjPzqS9/
abq5jUhModdOzMniCTmk1Zwdyl4jqB8O43sygSY5jPOki0/BbxZjv+DWuSPVhV3X+2RZWm91cacc
jUGMurkdnPiS2spfO/dVLcbz6DQTgUfzX2Ev7V1cPTU9hmDXfjSr8xa3o2Ttm7uJ7eE9Y0Popu+B
/5jMkbN2h9EFV+xrr2xqsJI+3DBm8msSC5ELo35PmgFBMY/4P+eHmO3i9I2IuEnlvjZp/GcJoN6W
C9umjcsa44W649qX5bsummdmeltBybgOaTBRpZw7JodRAOn98mmzFjWLOFIKgpcbXKKXOrMtct/2
e92yT3Uy51sqihe+/lmRBausOBgTggIcbS4r/qiQp498sI/Dis8GvX5QRv3w/0C/po2nTMw/6SCO
SwTcWpU/wlUCZcd4rqKZFzb3GUnUewC4PokjE5LZPHSTTSeTwEv01neTEnDo5uWvaioYC4P7tXWT
F2NgJ20aR6/wvZdwsP4zVutHZM4rE0U+M9CjnOJUGwDeaM0xkB6tZPquWzwT2dN75G26tRlHiUxc
Meckv3Y4PrXOKtNs/Qlr/VxkpHb1wtdL/ZPW7McR4qzrDrmB9D1sAUic/LtApL6nxt86yUSVtVSv
KT3ISm7fWVfqr4mQ5dw8W2Z3ZB3KVcBKN6PC9FzguBkfqJatPosJeY8BKLJglkFbq1dN6L7NtuUl
tx4Kw/6Xj8O7YU22vxjGl4BdEQiwXMv1Y0RapZvWj84a/G4m1LUIEBVL9sRMcAlW5kjEWR9E9+Nx
5ptPqthH+Z31SxkdJ7r2Zhr0GWWlH5skx2vK9Z9EKcKtsWH6Y05GIeugyxEMMHOg7iPCVSW9bMLS
7gKynaXzCEKTeCLKE+ggLWDqx6FpSr9XE+HM3rrIxd5AjX5MbUeGl56qr/oPNPAPd45Pi16yT9zm
RjDswZ9bk3xsd7ETZLzkyobPJ5OkS7oCIIKDi9l6qMS6t8gkEjw99XKCz2AwSQqOgQrfz59Wv7yM
afxk13GQuvphaMZ/bjle2pIxZCsh4dre5wZ1hK0auZ1THJ46PShRfdar9pzX5l+nay9INt8utNZs
IbXBB/y0ImzpYUId0IUsHV3aX5845wKxFOequaqoPsVMJHDlfBB6km2cEoPQFuj3USeIbBHGbbkv
B4ePLQalHDSuSasDoc1StAAnBIGfoBmZybGrUBAYgpFvoN0yTvDwlUez9XSnzdASw8vC9A0t1bZD
Q0paYw5zweiIAGMFl2ZtmCPTuLTMfX9Zc/MoreZ9iSFc4BWgvrNDtsbMhTE+9ZoOVOs5HMvkPc1p
POK0/0S//tQXtDRZvkpDu5ShuoyW9lPDpGvL2gRdXex6NWN+xU+GS+sWwW/PsXMcy/UVCui/cUG2
Bf3oI+dHVuo8RMPhrokyoeYwrARRerlsHUQ/YIOW5Rg2N3rNqJCNKjJMutJ5VPHwYoT5wyyTZxkN
b9jfWyOR3+VQbnMm2AR9uP7LZLa3B1ofVqLjj2rJxU3LQPb9TdVi61YTEwy6P02RNo9dVW+MtvhP
4yaNLXQOrTEJDar9OlivOZNCrEl5uib24WgeyYpseZF9Vjh+22hahYYSiK/x2TfMwVq0cvSlbb0q
Jl31zEwlh9u/W0P5E+sV40jS6qsxerJBScMZ0BZo3fX6W83yRRD56vkZ9/gRd2bIuhRDvPg68WCZ
qvxxTZ2XfsjektghXBI1z2JA7kqpIaK+eW5zMES3/rUN45Ix9yMDVuCxWnfrWJ1gjpkkpPDawFrM
OIsYxpMerDwevabJMl8O8cFN45k3tomOc1dhWgzD62Ba73aBhMVGTG+QLjlrFWX4N9kvhTmr1Ljx
9GZ6cZOOyf2d/KDENXjEco8v80jC0JTP8BJtxNM9xCDJYYeuoggYb+wyoWpLj22ogrgyIcljAb1v
PQ1x8ZO3sDGIiM+CNSwwRnBVEStuDa3pUVnn1CvaojkawJpHZvswcymlfBb0qEHWjrsBcaViuuSG
zyEJVnzsqRleYExPSkCI9UX4JmMiwwx4smYHRgbtNguz3KeMj7dTARRmrzU7YwvyVt0MsT/P2wX5
HrLDOACn3CYSY8nE3I50Lc+2ob/KCZJocLrfsSW+M9cXzZo+tLJ/NYl2qVZ5mJyXypKfalj2sS13
eaSR9tA+hJbs9by62Nr8kJYmYaf837Rm8bmYsoiHXbwN+kCMdyJkt96UqPd5Puh8YhCuhFD+elMF
edq/zDhndRodB0UnaRefoQvF2cTFVwZ1z0Ik56Mr9GPJSUcDwJ/YLN7NBLzPiThzHc14TRZ5Tk2W
SptTg4WZR8muNULq5mbnjHVxnl3VBg4MK1MX/EXGD3XJxAVH0SRqSXMmrLZLK1jMyVWv0pmvk3Df
1WR/OVOTbKdkPNh4U2ZW72or/cDv45Yo6ue1qq6Gk/2qiL/u2pIgdcvzoLvoDfD/fVozw6WkfI81
pv3k9QTOUuzsIn9R80pY2DQ2S74c+kX76afo0cAmAhUye15AXgcdiXlsw2dgCEafkgozyY9N5akg
DbGRNmvgMhMBIWewolrrf6MhD467+EwmfVvb/sG2Kd/NoliBB9xfxy0el4r8nWSY8xqnN9fKr/p8
x4ZcClFd+ytHba+t5XTHuy6yz5/n/6PQSPXAx3AWL8Sj+GpaKlqMDzdfvpa7O2gUr4ZIE0+JZpfg
jhcaifCFVwOCkfJmkIDvJl6+fv++bcdbH8Mc8eyKwTnSOAd8XNtyjZg8Ikg6xc4d4lD1ZSZTtQkx
ArwM+SSLjStziV6p5N4mQ/5IcW/ZRpMBsGn6lhVQDePCkZzeiIFf2AFnPXQDEx3mnPYd7WhGErYf
TLP8c6ziuzGZnKAb2mFe7WcqcidwlurSTMDxwl581yIsPvbaD5HLS9JTfY91w/Ae8h+eSDHk2+lx
ZjIj8gIobW5BhzbOz4zHNzGMkK49nVHsnK/QLA8VTXst/sfZeew4rgRr+lUGdz0E6M1iNhJFUSqp
vOvaENWO3ns+/XzsVR/eogT05gCngGaKyczIyIjfhHfaYN36g+kkhfjdasIHcYYP96ZdTHNH2pCA
h5XyE5YVu0k1byYg3AJRY8rEM+UvV1aHzx4tBHGMTl1gfeixCaSle8gTFOzVMm/sFgCRqiI3UM8d
W3oHkEZCV4AaQ+v4bpR9EF9a/RhTR4Yb7OMe7r+kUy3fpvEMuhzE6hxO5a0QZZVj0ekz4QDejZL+
QIrNeUikzWLaaYkoc8vyYDKM3jcYifmhk0tMz0kUXsrCuBv8lO5x0d6m0PqIGtNrE4SGLakAY+PC
+J2ogBuF4acVjE6aGs94oBLwuv5kEvtrfBfsWqKQairttw7YppejlSBR4iUhKnsg7QDsMbspbK8J
d2aKNMcIjkUl9k2RjLzVfN54su3LmmtpwqGR4MtTAjklsXoytG+Q9lEzwehhjKJ9LWe27Ncfmj/d
K0ni+mN4O6bGmTqgE6Q/xSI7lvVwz254qoLOkfLowaK/nCr+UdL9Q9dD5pu4J3GNUE5wkm4HehC2
gLqgE5fps9onzwqlLTMUPmPZorOmq/eTPz7qDZzkNjGjcx16EMvjXdGBpSs95bFJJiTTOqHYooX8
GZlN+5DGfLlOoXquSf2DmVNtU42qeKrw7HbGHvWapLrp1XSfQwEnXIw3AiCWTVeTBHgddqSQkeIt
9ZSaEj0gNVM+NqPq7SYRUFQ7TFtfgeYBHfQxEJPHzrMec83YJsioZVX+S6TlsKki8a3vQsQS0Q0s
jeKhgubcIZRICAzuE+62G+Q+X0SByMmtZ8ZruoEanDtzBIhnyaex4tdM0DDFxHPqoTz7HWTpwUSZ
LRluLY29Q8lzA9J131r9OUczNFBMNidxTpaFn3olASL1iU7q2SjiB5SCbrIG+i8XsTyFkUmLowb6
VgqRK/tEPc1UD2ljbE08OO3SmIiJQD6EeB815aumJx3kGxOyqXY3mNhwgXV69NLWNZP+njfZjwXI
wKlU0M9Eg5vyTkislGjHwFehoeHh2TsiodADDI4s8UGy9HIvS/xYva4dUiFKAVzK+vKOk/BBDcS9
MIU56Ee0ya1JtmsyFgAYpxJtHytExNDDgkxDgrKk3llaHXCnYC9K5rPgNTZcdIQHOPNhTpkPVVLf
h4GRo3XYf2NFvoxB46p9fTOf98OEhHfUPqeElqpuXjuPRmU7jv4OSB3MGU16E1Dg2lK8EejO1Zar
l/xoVQeQB2QxpLhsWQkNhWI40PgcWFoQnEgw90piUeeUf5iK8YJ66L0oABiTR2To0w8lq4+EpD13
3b05YBnECm2l7rMOu50R669I3XzL5hKgHIWnvp7rsXGP2gJCcvQhNoVS3ILo+omoJGONgDPrcvyI
ZO8QVtG7b+W/EmH6KDUYiBrr3tbF6HsyJzVNCmpCqMxqG/rgrU0L5Gqczv3JON2FvnETJd2JaX0V
6DF5kgFRx5RQ85iDSgi1rrxVfO1VzjUHGtHRV0snk8XdqE8nOoawySLHAsE7oeUVY4+6CaTQScPJ
kSpzRMkzoEJtIjon76akfx0iWNR1uzcs/b7XtJu8GYB/mVVNdSM8t1QSenJh2OLyWQAft62yaQdQ
4WE0tAN16Y++SB16ePsZo8H9jyZ6/z0VkjN2Ek+Vho2zZaAw1yb3nio9J51+Hgudsrr4agzV70nv
Hwpp/AAy7vSafCra3g2oinkaTdgiqo5WNrwr0F8lj2MNkDr1oepRaPwz+KbYHsDgehLw2NS4l6he
jgnyRhS278bQ3wmQ/6ZWPM/Fo8ioHgGcH6w+pbE5gohq2QzQRtHxMsMz2sVgb8rzEBlnSoT5FvHI
X7Ef3hXkV+QC37iwsV3uYh11UD/cWXF0otpPtQch3KEffkujei9ZFaIOivoEv+3RkFJyuMyt5fIY
Rf3TBKtk28bqAMosfoiL6lAagE/RkDmbvgS+VQfnHNGt5+f80KbsKcu7W6CnXDLG6tABk0ZFz9ho
fgjdyxKkTRzHP9F8QO/OKn9WpnA/dsaT1aD7G0i0/iq4LpMZo6mBUlBcPbeKsVeQiEArzDHlObwY
krQLDQoEjY8iAioKCvIm0AkAGrddQlZhqtuot1AwhUyWpP4W0QEsHFSX4p1/Z2rAcoQke6c+doKv
eefTHxyMcgsSEJSfT7aWGCEYZTCKuyySs0c0XY8BODPFg4tT++iFZqaFn1mqgg4e5r7em88L2zQO
v4+VeVfX5uMkc4dVGyg4SuDoCTJC+XAqoeAWEwjTzqsQRZUUhD2q5L43gqfJC8lMgwBIJSSMHjE/
un3yvaqX3yTaEei8kRw0cFQKUC1hVL5WisU1QypA+PqYGnq0fafoPdOAL7ce9EeaHkF3KIyO18/8
Tz7KZ6aNn1Ya0DaU78Ks51YLDBohbygPzY944jZs1PfFpN2UOZ313DTepMnCSZavF4ziD9lARhHd
csuWAtO0EZx08qqBuzJxjfKSQKMomz31NE3tLk5/d4ZOyj9fyVg8Fjx79XXoQsoLkQrh3cp/jiW4
2zoObKP3wbObR0m2jgj5giOxzrQG7zQF6auJ/oFcF6fQT7cGTJGDoXY3hud3NK6ooliaru5QLYV1
rjxnE+gjA7LZFNJXtR6r3nyrs4C6C9WhAjWRglqyJdQquZThGkp/ri2d+JdBKLfAhdRG8NiVou76
oogeFAyabAS2XRw0dANv+rL7rZoALQkzSDn2M96/GJ5DUNFWE3yo3DhsFADGG8zVvI1IHRjpViC7
hKBYwEhCRFw6DkgdxhTNxbJMQP34rV0o+rQZKkW4HY3kuy8a72FqtrY2Wd9ToIIQym/1utgpBhQa
auiWwMI2kRb0KkrUwU4NDOoKGDYJ4kcXKnsTkS050KpdYqJIFnnWDUWgXZ2L7yg/HTSUhfNscooU
dl3XmZspaA99jeCiBm97HMkBBE8+NEJwVPAdbEeURQNV26FbRTHKABXQfDRDDiVWSPhjgWgKlz9f
bMdtOwRHSSVXF+VqX3faLwlcfQl4PKBO2/TV/BvcVAQGF+QPuiSc45Rz1kCiSW/vMzRD2iBHaCoC
35nojzliTw2CTLMid9nQIcmKBh3P6lBTOA8q1EVk05Yi78RaPYRNnNLfprSligKHCRVCfRQ/RFiW
W1Meg43g1yEOPcENPn4sq5SUbYhOGC1mgAeDnZJTWW8rE91c/TUdsQ40rDfEE3+1o+AMYfOQp92z
1ChHyE6vKJp9RhK3uBjMVhxrxJES2p3F2QPG49ZrvRpMXAXwW7kzUOhNcrXdlub4UoFXqL0Z9dXd
ecpAkuDP1Gm0LpImPfRd4Rbw9gGF0Brz62+BmT4l6ISkiXKjwyjbFGJhC+J4g9DCU9EWGDjF6oMR
JHvPnA5hLD+Ddpo1pYzvVil8BD458pCB560bTrJM3iv9sCt82DjgD89yoXBtDT8LPIyoE3b3fSoh
aZGoblTG941Ei14q5Y8hKh8sNH2prdZbrmNuVCnUf+n8hlb4VlXJI9CRQz0gH0nRNJsKTiVBQSkh
Hx5zOXo2VWnX1npDzbq5FRrt0VJgQZuwKeWqS2ljBS9aHtySrlLyrcy3nLKxDTYRzOTwLIXS1qMw
aSlg/LAfvmlGUmmpT7b+jKwy8+actuWb1nHRzWhrywTx1PglDxY4ftW6MwXTafTy+5Qo3JcAknaG
o9bTARQhDPbRCXL92CulHcjWlrvpzipGDEummNuQPH5KNWc4/f9dNBN/rAmkndgUH2ERpPQYizPC
tAF3XLjNQyeQaVg/c6H7kQ36ewMKbFtrtYOI7G/VyI61Ge9kv8gJo8PPIujhycPEpmF5AuZ1kxjq
jRgHvwArnYosusffJNsUjbaBg+nC28nBpIoaNYjpOLap7WcSJFFvS+nF5m72ijPG7RhkkNki47tf
dt96P9hlNdDzIN3RonOR9K1aBJaTDBEJY9am1iBahgcQzET+yR0L63GchbJAcgK85uaeTEDwq2H4
8D1afM2k3nsjW4W8/gfXe4SWocimYegUmQl0esw2Qp3cC/OlWLBmsEye2MD+3+I8vpMgRWz8huui
L1ekAqb/20BDENCi/AEC9FBPyYNHdqyYM5gWQ09N/AktbdMoxSmlDpkRkWQgIRo1oKCItsCZSNeF
XoBtUaALDU/davdWN57DINyj8GBsxFC/94G24kRTcpyx+oVJc4HRP/RR+p6OPiR4CPLbWtecYvSO
YSxGNv9DFbYtPoMZSu9lM85CQyosbLM9R2NMPB9kDv/8ts0FdySeF8ja+V511LwWI7Vo11XyYfJ8
Z1KoSg+5/tl6/k08tZ2jRf2NKoC1kRDu4vL/OlRoz8WoPCQj8IjAS2+k0vuMSgs3BWBrfqfeD83A
saaC5gzEl3Zov2W+7FQh4pSZAYpIApsBp/eTrLFxBC/guxSuXquhI8XVh9DHdq8gaw/FEqKdCZR0
htXq3a4ei/cxbBHo1qXnvCGfbpXfUab8Qpzlif43WFhTKqlkQOuPDZqmSIm4qS6jcdw/y1F0lD3t
rQgrmAgp4RzRj6M1DWA5zCBxogiQLX1UeavFSFN5FuoYynkyimfPE0HFyDq0XDpnG6puhyzwnxPT
OsiK8Tim7MIkj++Txn8a2gGTDzinRio8+wZC/WlMhkrLIfKf5A6WaRhMtPWGH+hQCdwas3JLQxvg
QFA4cS1/zIzp1tLntm6/U73iR1WCDyMmbsraeqsREhnEdlZG7t0ECgfSljSwyIIptwA+ycW7yaq+
1QmgK08UP9KUi0IzUChOpPuisNzCa6iU6NKvytLpWY5MRUQ2B9/re6Wqb4ixoxNce9pWN6t3WtLU
fzULfFgav1Kc0Akww1NSQgXUA0ohRpk+xWBIaFGBv+U6LtKF2IU5HTbDDCGbRkVnS2gpOhZrXe/5
4XACafIG7kifwjY5t7d1GyjHsQmfAVq8Bmp9oiTC/Vof76no3JII+NBhy9u6pWbgh9pnHCHpWHXI
fXviqa6tHyrFPTctES8RYSEmPnV/UP0DO69ClBG34KDjcM119TPyS2pmIaR3YQSIPAUoz1gWOF4q
raGELl1tnRXDSBAa09+srkGlRBffifq2ldU/0nrUd2JBFTqik4BaySOajMWmkbhsAX+d1SSDnyj5
gv0RwDxUQn9qBtX80Wn6t0Cn0a8PMGKqSkBTTyLVnMhSy/dM9G/JF2nu9+pDnJAg9170lNYYN4Ex
eTflYXQMf3RnrZnI67+NOghNug84fCDR25UOKs2vfVu+ZKV20yOWL4vDZy1OgC/I3UAK/mg0fk0h
qKc0TSGO1Y9NF37vVEA7yGo2KARxmUrk9qzRTt4EQXxMpJSkqQmOVTfDniAXcEBzaRcpbEX34xj/
qKB5X7Fm+Z//86Uvy8KGzZNSYNFFFAH3H0+DD3TPMh/icdj90+ON2abnx+djmPn1//sf6f9O9aBK
wRjC3IAXrffPCh0io3q5/PAVLyRjYbsWNZHYKnO06DoI/333WsKrv/zoFTskY3bk+et3450KE5VM
3S10LuETWoPNT0tNgay3VyZ+bYT573+NUCLiF+CFFLpW9yYPdqPPqJM9NdR/e4HZ6eevx5ulaWk9
GGJXJ+Zpv1Fs2NQka970evn50trkz3//a4AmsNrK783Azd5nfYlDuotsbkMvarUbttI2twWo+Vfm
SlpxDzLmv/81GATSRJpKBvNe2p15rHE7NFBVQh9ga24oDcPg2l9+rxUnJGPhhDT4bSWIYhFSDeUq
pL/k3m8OmCs+SGtOYcbCUhFcQOCroAhc80xFBafA6VDdTTeNW9r6nfwuHKdfwdE4pP9mT2UsNjd3
w0Ek5qHgqZNU5b+qwXMS68pHUVdWsL7Y2xIo3nhKrNAdRDa3KqCdWgYGIIuyeoW0IG7xKngah/o+
jcE8KsFDy2kEzBelnVD83oBj1uPsmzg1NyNcZGxFnjSrMW4RziQrHga7VrJzmKq3JpWuPA3Bvk9F
xTmS+NtWhlmlG6K0KZsWUk+Hi3LcI/cItNA3tJeq1s+pYe0FGbWCFlwH7Ug4hij2bJWBnrJqUZhR
sxdgaXZoYMwzmcb95QW0NiuLoET1rFbhOfvunNpC/XAsE2Bd8C4qh8sDrKxQfRGafF3m5OlzQGSD
dIdpxkMaaac8n/5tA+iLuFTlGU7FHtTHOtcf04K2QG48S6PpXP71K2FDX8SlJsnAZjdZ5HKptXvY
aIV4xcFOWpv5RUSa5KgMKjONXOVOBzq20e68vb6NHGGbudJDozlY7OzVdJO7l19FXvsSi6iUNyTp
kdhFbpZyR8uj5kQfKEJwp95J0KQ26qA857l/j5Mn10au+XJXwo9AQ67In+Sy2Xee5JI82WJO9cPL
H8cpekVB8JefATdXa1Bh0Np/qT3YHbQ+T5d/9rxOvnBiUxfTlASVXzcpTpW5gsj+ALQNNpHGHZkS
EY5YlwdZmRp1MTVqiCy7RTbkhg3a/pa8HxLpQ+rCK++w4katqoswHRtmo0ywcF3AjNp76ErYOsIc
mr1jhWN2i2Q8LpjTlS29Frb1xWiJp2Xj2LNoxaMS2FLl5n9MqaebwA6+o8Bpob70G8Axo15z3lzb
J4uTYkQDs6sUfAwzLKJ9+ZdR3F7+MnMc+uLz64szAcyhN9TkkW6ojz9MdFTQQ8FjCkYBUBR74qKo
ZMK/xRJtcUL0CmAxQLmR6/mNm3IxUoHLWFm7u/wq0vycL95FW8TavFc9OQZt6VLBV8y9qDnibvbe
RVED0Va7eDV+T79pWyIJcC9vqAFcea+VSKPNW+uvdMRsBClWtRQptIK7jvhdq++DrHek0rqyvlf2
qLYIwqmopZ1Jx9qlhI/gVGP7ExLKJjLcffZC0yW4sk3XEittEY7LKrVyvMV8XBU/sio55uVvo3xr
YzD1Xv4wCK+xj7837l9gUhsqo11y5dutTeEiChk1oBYEGWkQZw+6/tLicKF+aoipXV4aaxO4iD9S
J7YCdfPI1UTpO035Y1yiXx9F4T33Gwq4Wj/Zl0daiXTaIjbEiKhVtN44BLTmRigCeteokuMGcvnx
a/O0iAMJ4C2SGpS6usayhQxaTw/QXr9T2/DaGlgJNdoyIuS6MupFHbnmS+eMO9/FTpxSGZ5YUAls
pCEc78pXWRlJXcQDjagtjb0auiPKUHX6LQ2vbMiVQKAuAoFgeomlql7o4tRzhqDkZIGC8K+h/vRH
er9+Yn1YfgHysn+8/FlWvrq6iACjHlJ5VoLIbdsRloMEWrm8kyXp3xbVn5T7rwADCraLpRT4BEVv
Of+Ap5y1h8u/XFLWvsL8Tn89PB0KVW3jKubhGT5NIHc3nd/BvUVEalMqka13ynGawtsuGutd0Ss3
SWk85d0EE7ra0085qIpvbfGUG2f5Lv61qiMHMDmpgTraCGB2As6bqOBQA1MCXuj9RAFD24wFyskD
0oWRZH7i7EqqjgID/ObEMVXlQ7Rw9EjF0g2pXNeR8or39EOWFcm2CC2n04zPJqck23PMRxHV8wBs
RDvbFYX5k65D00Cns9eTO2yMVMjGuE8EbfS9EcyH3gTNbmmwLACe4XEiZnRYUzfxUBfIxz3tiVNu
0U4cTaTNFCTJExWUIDokQVf/alKN8rOY/2hRkPLU6VyniNVIKm24rJ1mN1rssODbbVB1VXHHaQDL
Rm+m3/8oE4k6XTG8C4gf2ZJpDFuaBY8DzWuQCciGUQCe0XK0QwwoDlUIayc3VPJEzwSDZr2g6ftR
4iJfZmDX2ul9qCvo3PpbGBl3CD1R+kq6ndyI36XQO+SdiEYp1wIEIR7x/dsZPiBGw59+ZgCZWpEz
JBCdKEEhuW/Hp9pCdT9MX/KOUWEOFFstEhzDoLAeW7eZnOaOVSqQOPXgBILgRkibz6TGu6yuIK1H
OPQaIMKraqyvxIa1LbwIdEKktLoIzcnVCzQRMDWdekRaiwfq31tZrR3EIdG3ebiyCVbCqrqIeZ1E
H9MyTd9FRoMKsGcyueahVWbV3K75PRYITkyY8VDvhzaTQvKV8o/Yr1zPSN67bHgYJ0hZgnVlv6/l
s+IiMpadJSFwnPhuZRfyZvytOfXetLnSTkdsQ5+qjWwHO+PKaCsBQFxES3ES0lS0GKwNBhufYw9B
4yvzuvboRVwEI4GDaM+jtbuRAkfhAKAA0lvsup22zT6mX+GT8Xx5rJUQrCymDDnRSR19rgBmMEEs
s6zbVFaBpQbjlUNFmhfDF+mlspin1NRywagV8GTQaMs6PycgaIyyAU4uccVDwXmux2+Qs7tLwdtd
fq354V8NuphBkP3gApCGAMsXPof0YyYRHwTLe4rDGaAuaSjEg1+4PNjaulMWiaaEBFPf4BTMUtgS
wKttYtPFtAfUeTn7ZXv4lexQ8riy8FZ2nbI4eaYgTiDr8W6iLwDlglFv4FYtcwWmCThceae1Qeal
+dfxltWKUYRlga8uOPUSMnuB3s+oD7bUf//HWVP+O0TUDaDoaFu66j6/DaljDJvARuzKpi1/qI5G
bFfHYm9eeaHVdSj/dziAllMz+FLqehjFVHtJ3TXVEe3hOoMK2LtG56Gg/XL53VY2sLIIw5miWFIs
KMzeOD5boFeQObvyHisRXlnEXNhO44BJEg3wA+Tmc7hPD8oOE4lr23Vl58jLgNDFUej1qE7DO7LF
V9TbGzt7QrbAQULV0W9EO7YFMoNN9uLtLs+WNH+CL3arvAgRKutLjVXeKTsJP9CR3no2oG07/dne
/3O8lhchgT1voGzEi6E1haAHCgWXf/1KBJUXm98zrdyI87nUV96H8luVofH7fvnR80/7al4WO923
cKQIyom4YonvCuwbMBCiI2Y4+uJcGYrylQNnZbPLi81epqHZe5riu/IEBNDMpBvFUHEuw6sNzNvl
d1krLMrL7R4plpAhcEOrI34tDuoOfeat9amdpX1r6061R9F194+FH3mx2c3Oj8V6EDhBNf0oYWU2
YXd65UXmTfzVV1lsbnjSkmKUsbBX7hAj2cJw2tFTdGAh3phXdsTaB1lscrmkF52KCXbccve9Nsyf
Yxa4Q5H9UAXl+fJrrISoP9WgvwI8QnQS3uG8hTH29J11qDHxtRla+fnSYj83MP5LnDOEvflBCRZt
Lf1YODMaX0pssDTwabW97hR7/OqMK2Ouvc5yd4uDikwhQ0ql9JPb2CkI8/PlmVor7/xZ0X9NVZUi
/j6MKcr7r2jrJptgG+4QDd825nbaIaJpX7vZrwXCPwnGXyMNcVR5QcdIYInMfehC4bLjU/Uq2vMw
1zbHSsT604z8a5S8lXyF6QrcJMpuBQNpZ50mu6Fc2+nzJvtig/yZx7+ej8B+CxO2CGghTI68K/fe
s76Z/swVEtH25a+y1jf4M4d/jRJE6MZ13UAFvtpkB3Wrud5eOSX3tAzGVwP121e92iDXbOd7a9s7
2ScWIzgtblCnYeldOy/X1t0iGCiJp3iAXHxXgK2H3aw2hlcO+rUnL2JAnCPXBwWD2h5U84RfLD9d
nrmVDEJcHFhBZDUUIXmweNQcxQ33zU518Ga4lkGs/HBxcWqBxtebzqcaWtmJvBlO8REI/bjRT+oT
em726FIbuNYhWdsx4vwj/loF0O2MGMKJj6iujWW5gx4dTtU7COe71Eay1DhcnrSVPSMuTq8u6epM
0CXfTVWsbk3royJx1VFc+rfHz1vpr9eYQggUVku/01Cana4YR7kpnuqpuvJN1n79YpXmrQJ7vA8D
t5B/VhZqxv2HZv1jOBEXC1XmU9dNjdVHCVenTF7bQsFSI78S2Fe+sGItElKsIRLKbBxU/RZ9wl3i
+Gd0eY4cty4CiFd6/F+vWcVanFhGLwambPIOepDa0D5PuuFdOT6+3m4YV//30za90eY4qAl7ZAiP
+Kg0sOdS1LAHDWXd2xaQpAhb+V+WkWItt3YwqhgfzZ8CdKahusVMJff+aQso1mJft8WEpzXqqnsv
/CmksHDcKkqu/PCVM1axlvu4EpVR7Jkl/cW/nex6U/+ybutvwsvo0Nl1pca+PENfpyZY1P73a3iT
6cPPpDcnKT+7maUXcDQFhzx8vvz81eW62MlF1SjQYEphDxvrQ9CQ9TVx1REDH8SwhnRsoD6oXvIT
YRe7jbOtbmSHckw+/3H0xUZPdZD99KXBZILsOKJDfMzPEPq3SM31d9fvUmtrerHlTW/IR1lgmCjF
htzUzghqeTZvfijAkwYZ4Le8cA0ZzPTlF5v34f9OKRRzEQSCpO6mBqDfHvmYvQbfIYookMtOEnU2
PlhIn/7jQjQXkQCVmZG6B1odfYtApDwMuW0hjKqMKOyOCAVnqWj7av4RpcKHVCJNCacyKTOQy8Y1
dMfaGjIXIcMX2tIS+8bbq3v1t7obXLSkfpfv+WHGg1XKtVedl+RXk7qIFoB9Qg25RG8fv/a7OU8T
tiGg6JPoAFNnBV35dn/S/q/GWQSOuFIa5AI6b9846NDuERCdAzmM4S1UnPR9OnZome/BmtL5v1bX
XFswi3jSggf2qpQxvQIXQe9eNO+1KQHO+lbjYSNfObbnp331ZotoovQFWGt/IPFE+Sf4xIzw8nJf
e+4iiHjJAF01wtcoEy0BGBefxdKlK9/962QAMPl/QyBCUD4mVvPDa7RQdGcY6JhAJ7z801cX7yI2
FK0k0wlhq8IUqk4q9+PAsfCiPfRUQumC7q6MM8/xF3O/BMVGceRVeFTPeQH4p/v0Aesh8vxhh+zy
m2+3V2Zr7WRa4mN9EKayGDJO54i/29tyO4+DRcu4gX9oX8eqrOBjQGj/97tgvI6wqN+BxnkA6d3Z
6rY9g8K49Q7j/XCEHGLtZ5Cmftt9uzKF8xf/agoXAcADUpxJWR+4/VbcirvE9g7NEUKz4zvX4F0r
K9lY7H16xXgHlryUJOPPl1nw+/1r98x5RX318xd7XMcDulNi0LnqHutaJ923fH1t2+xr9/IErQSR
JWAWhUqM170udKsyuzGDfhsFEDNRu22UU1H8Qg/h38ZZbPcMWzLQ+8CUhEzZGtXzTMtrKnLRzsGc
YxuVVwAxa3tziZzNLDAKg8FA6au5BzfrWltlLzz422qLU/yVCLA2a4sAkAmRWiO7FLgamj1DgkCT
9JnX2gZ/ww3+cWHwb0FyiZz1EwHH0EIIXLWE0C/UjiRF9uUPsjZR+vxuf93HInnMPFmJ5qXVHNqP
wIlRfN/Izp+ZsqHyXx5nZXcsUagon9V5p1EpCTSc4GuMMq4m1CuJ7hKBWuihrqgNQs0JKkJUW8MH
gcY9wnCbHPey12bfu8pB/sCt78r1YO1dFjtdDiB0odoVuGKKXAr3hHOAPsQ/TtRiq2ORmVBSaggj
3XZIfiVwwy5/gZXDUF+c4E0AcAvTcTDxunSnq805xz8nMq9BatYev9jZ4KXNsLTaAFGW6FxU5MdC
58pmcSX/kFYiuL44y2kvtbXhURw2exT1pohzIoOjk/TkOqFnkJc3P6BDfaI4AZltym6C/FpZdO17
L7a5WIZypePf44rtY5W/5cPPy19kpVEHM+u/e29U/b5BIjV0I5zVdxTwEQ7ABSBqJm9b5hAKMsF8
wj3IRwapaDdWXF4J9ytsDOV/ISG1QbeKWRxWMRGktWoFE7q2g0Qkf3KxfjPQT26EYo+1rhsZsKK7
3oSShR5aPKsVoMFzpVyz9lmX0MjWyyq9mEkB/VZyYBnvTGWj2q2tUvTAI+jyRM95xRfH5xIeieFR
3hc1g0QepvCFht2wscWoh048dnTylc+5EoeW2Ej4dGpnVDpoNS3dxtmTiTxYYLzTgb38FvOq+Oot
FpEh69B3lysNQV8pVA4hslcbVQtAKgHI3BhCcPaMqpq55ggq9ol9edCVZpaiLcKGH1eZlysho2ZB
5BiW/wROCSdFMTSdoAsq8l08rHSz3uH/ulfF6INpOKkSliy1EB1UdmPRl/hxG+LTP/6kRaixMozC
sQ0IXX+wDt2MRgE/mSIFgMyUMn00UXboBN2Rx2JrtPFvUWdPeQmus2OA9sOkVEhqZCdIl8WV0Lr2
5RexCV41rqkyP8iTEVbxBuXWKyzcJT0sY4fk/vJrz5/5q8+/iEK+0Y9pmJOiBUN56AJ0UgID2dPL
D1+J3kukZSUXAPLiPHTb2nzDvs8pkKlJpPzKibmyAZd4Sy+ISsmT0ChPqpk2LzcnzUjSTRaZ36bB
etem4Pnye6wt1yXQEtetqLVmqHWDVCJe2Vvfrfc4223x+t2h8ja8attif60DsPJNlrjL1NcFwWwN
3+2xxh6zbwr82CsvsnLeqYskwwKojpsFCSw60cIOS8uTPESvdey/oFj1Og244wnYYjsVVlQD6nnI
oj5eHlqZt/YXK23J+GgsExCsTlrbI3cLEd+ysJEub6MxuKvl9E5PymiH2PujpwbPaDckdt/Jdlbn
pzDxRTss6/tSigxbkz1rI0SNj4Rd581CUdEJ/b1vqhdgcBNMLAQfK4yuyQ5Wg+MFGrQd/xlx6Gh0
N2pq69gqGQ44pnLO+0zgcKS5cvkd186d/0U4wTe1FytSaqTx8l94BlJIFKto22kVxHp4wtux7PBw
r50ayr+KI5pejVd2w9qqkZn3v1JuDzGdqO64jEo4IgTeDfqT115rfsRXn24RiQQv05NsKsmFD80h
feAc2mav0ha3dCpO8uOVyVtbIItQpKSWnE4lo1TqjuKK4x38U2NspH1vw2p5EGzl25WRVt5nCdrL
jNbyB1rsYHQkJ7yJd/qhfteB51R7357+dZTFHUgTIJipmkbTCKeJcYs3/S7fK7d40mSfINr311pr
a5ctZY6Pf315DQmJIRFFktiXxvb27T49VzfFLnpEzOdfg9ISoydin9z7PcqQlgjNMvoY5Cv9nbVN
s8TjIU5k9koHFUyAQigNgQL0uCo2emU9ymPqRFmAEKv0Xaz1zxB4bKVcWwcrB+wfaPpf8yZjpKWi
6+W7MWTMwep+tWgUBGZm4z39cHmprdzl/wTDv4ZQEX7z8gh46NQb/sGPcLVEMHZ2/otuPd2n1ZpV
T3Ea7C4PZ329UZV5wf89nCoiOhMXAsqr/5+zM2muVAey8C9SBBKIYctw5+t53hB2VRnEPE+/vg/u
Xrj0zKWjNhXxHC/gAlIqpTz5ncwGH0kUbyFYl7F1DTfAvv2dwiH38p0Wv5oUEzg34cM85GRbucA+
e1gujsH/nXyTzeV7sC8B1Q+BRxbrjaDTzd7Z0PFk6q0Smx72g+BjwnoPrMruDD/UXa5DKKpqZz1q
PTEl27L0IY9ue6+m3WycfQUDkAw0IgL6TAn+mAAWEDMkjzcxa7ddPLp+XIGbXblChFtV8YfTmGo4
dMmid7zLvdEDqJqAvqFM4sYy9cyu2uRXZ/lAQsJJEagQ+CW15pn2CLtCQ+fKVF1FarXtjdEtq9GA
e8aAxjACa4m+rs/ULJEKte9GAKseOhzbDK5cAiYkwE5OThTHW0KMEze7uzgWsCFKjoqW3YIttyHB
TLaajRcq8Muq+oUAqT5LxHNqvFC1QAdABDpG2HearcbDrUmArCyD5rZI29ehVAFgC3wv7g28l7EC
QaZhGiyk45s4B62ii1TM62bQbYUUQIUnKXFgWFcCngj/NqDA7iuzvcHe8oUp6gMZinPsmx6sLr2w
aOFArFhvwBKUaOSEmHJMfn3BdaB9DVjgEFhBREr+AB7HRpldW7TxBEhgC6wvfrAaoeOjYsov0ZUB
7Dc4zIaCKcNKH4N7pP3q0nrfxA3Z1FUo3FGbgPxGv8dYAkEMX53rrmGmFw6w6WvUa5iWHUFFP/ZJ
9FSWxnWvD7tO544aZ16RVlsgG49JY71yvXsljf9Mx/a97gg8WyM0liUxZNWTUK5rq7vN6umtio2z
CMqdWnVHXg6nekofffiDNNgO2IZZx15l9p3dpvkLR9d4q8FpzPAtGDFlNz3zwZmP0TRZfnYTULpz
PUxLDiCmv8X67LjM/V9BBZethlY2TJdmG9MAoLoweImjKIYtDChyOTpl3GlovXrqERSb9hVTL3LD
XNlo6fRoJeJ3xGfYKAg8IrpNYKTXk/QuLc3HnpR7lC98W/Ub2BGVpdMrBshDU2vawKbCAkUQIFVA
e3Yia0xPJCTXKQHWpVc1/ZAV5UtkmucMXWQRSLgTTA6ADdgwnt5RGrxE6hAfO45/bQjgkw0fwByH
0GD2Mctf87LZhWF+MBIUSUCpbfFYnbVjcb6GY1jYXMhC26DFN6o52i5nhp6agLPVbc0wdC/HnqWy
haypjXWriadCBDt07N8pT3MVUTggvt2oXuKtV4IXtO+qLKsN4C0J7wo8BtycYKUEAswD89pt4Fle
vQl+T5+YltXqKr5UJJHVtpnma3oYgWE/ULt+6gB+KLeg9N91h8nBJD2QN7JNIVBW13axC2npl/zs
25JEWwVya4H3yDrmlN0J2N2VxW7pyvPfv12ZVAJYHPg57vQh9kawc3Ljz+WPv3TlOUP9duVkwI6j
nzt6FYpZyj6beEUm85XT/LCgybraxNTGxLCwkVTT6CqOre1kTg+6OczbIDcdR8Bvx+epAc5p0CyY
xgkGPhN8l/UyuTUH5ZqbwfuUFq9Rkpz72DhmQ7VVmNjgJA1W9MkJktSdxn3Yx8I9BpRlhAw4KR8z
aiIUgSkHKHLjKDoFmQC23Cr8DBlTtsEIt6TLr25xPEt5gVrkXclZg2yuzTqnLeDnyPlB14FBEuKm
QZ96kag4RzdKiDSBiOr19MkgXQzXX5BfA2D+Kb/7x98i7SiMoCkg9ofEMcxRBoZX+02pAZUY6zc+
DA2DyLw1OJy88h60rj8h7zxrCLbjZLmCJb8tFq589aVzUVkrnBgTuuhziBy7TYcO8Ff1CDO5ANgY
foAt8I4dyc2arHMhKsrSYaD9AJjGCrKzpmM+AxqVjwEVt8svdGFefAWVb/NCyYaQTQqUj5HCX2mV
nvR0LZovJMqyRtjoGeBzNSZz2Jj7sIYcoEYvwJQfYLfiWqz4o1v9/eWnWEj7ZZGwKJGhdRxbcxPG
3VbhaqCzTMHeh7ne5RssBVlZIJyoRENOgTnQEQJOY8r2Y0qPQjNf24xA+VxUOlj/xibR9JeprajX
o3MbNTP8v7D6dbUSBooFfOr8/qap6UqRdElG8rXSfft6WZxRkoU1jq684E6805dZWtp8wDNvI266
Q+visGKfgE6yxohZinZfG9ZvdzSmPkGaC3EpAazVTTrzIa75wadDdQvXYuTYvDBvfQNuFVOvbgAv
hrJv9l5nljgZYD0Gfb8bfSOGYS5yxQSpWAWhtTYUsJVUQUYjaKuiBvA7vTIcKh0hLYw5QMSApZlq
fOhJeyN6/qHqVYpm7/qFNvlZH8S1npM9yHvO5c/986aLyVVuWltxpgk0G8wdRXSn70cwXsCPXauq
/DylmQyDykBgEXXbzUKNwZ3cxG2g+gFI+w5KXegcvFn4Q26iZqUsvHCcwOQit9FbSeD3uN98OgJ0
7Rb+g82h8/TNuNMCO36+/NoWVgomc6GSpmhAmJgI5FPGy3TaYOviWo5xpk59QkILwf5aUFx6JLnU
XdaKZkwRbtW96IdhP+3UO3Ke9TQo4x7X6vY/xxUm17wnagxM5IiOCSD3PjdRNIEtcWueuuLx8iv7
+Q7q117823zKW+JjG4k7WAWMFJ9jsHJDhszaerp8/aWk96uk+O0GvM0HNZxvkJzoZnKr63CTOr9a
N3gFgMFdO7D6KsP9kAXJfca8jNI+U9DKRHnyWufxaz4gLagLeN82L7C8uFdz1QUVZt8K9b4Slgfj
5A34rY+xCmxrHikvAc8eBrCKYQdFb0etwP4tBv+gM80NhyUy/J9gAq3U/Z+psrYQdCqur4rIrmvU
5mICUm+a6Wi0bn7xVnlow+SB9PxPKkLssExgxGgNXz24saDCM6H6NfSp8qYycBYstN/Av0VzTKq9
F2TYWUKcQi39GAB1bH3t2NDwRFL/sVdAvyzqV1VTDGRA5ETN7gzzkLWgsLAUy93TqTWiIAG/QzQJ
ZCfFmU7Uzh2xJW+To0JWtd4nsnQj6XDRz4CpVzny97Tur8paPBu1tbJO/hzY4MH8d5odJQBxJjrW
fGiXtwoaP0gtdo2prWQrS5ef//59MEdVEooQubbBQs/vOvTxA2tNzLX1dM4ifxrF8xv7dn09rdRg
KOZPUPBTpkzHEpQaxZpu9NB0MrV4EEZ5GiCwhUvcylnpQgCQuyhwuAEqsoZb5ibsKsAA5x2MjtPX
sl4Jyktfm/39TDBx1Vg6RMFOTOoJ1PO7FuYMl4PL0qWljUEbKgV84DCQBH2ACfCYKP/4naUsv/QN
HfxnZNdqeFSI2Ao4XY2ErHzmn0cRk9snaoUOhTGNAdCrgTPUYHyHj0n8cfmdLF18zoa/DaGyg6Gf
0nYAXAfjSyciVxXhDQgk28uX//mVM7l1IiPTSLUM+x+K3673ihfU/yYogrXA37/cVJS2iUmLimgp
tkOdHcKp2fzbr5bmbV1oqTWpaBXCDuwdtk83KR9WhgqbB9t/5yyT2yQUE1UFH6dXO1BPkfqW4WzH
An+xMcnPgCh7de27sRbtcfKDtGcK7bpQ7oq6bjDbwt99VR0tA/jHVoyx16smOegc4o8EkwTOeDfD
wFaUhksDQzqBUFMS5EaFsjygQage7mP61E3pyltYGhbs729n9G1k1VYPSYlllnaq49wM6OeVbJh+
VYR+esfSRIevFmzFBWgOk+7f+013RUbVOtAoB8iJs2MGuw670U0Fvh2VZucWfYHz4AjaQ1VccV5s
YaRw0xC4lEdoGQOvfLxDU5DNUoDAlRJN7oaeArs/8giWUsM2Tnpzp4op35aiB3s6724HAEabLswc
GBw79QSHTyG6Y2IVXgxSjwXJSGhYDqjuKNxrOSA7V3D0gxOOOBpG+ZDrE8xpkuAEs5OK35kDDqUj
vYKBW1wW6FlVb1o416UpGp30CM4k8JnwQ/aSFXzmhX6MRnpIQ/RoT7Sx/ZxDb6cLl4vJG4JwwwN+
AO175xMon2CnDP/YiLuq3tyxUN3qY/C704qPegq92kpqu4rxvtqug8194ds4FT+B9bZrIXW1+xIe
gFWhn6kf3IZJe2X1xjNs7B5Knx9YMO6VmphOUzZe0pbHoLS2A7jscBf/bAES5kS5Ttr+uVcmGOGh
HySG00mP0ltVmPtUaR/RT7cpg+QPOEZbIPsPnL3A/3GTwqcP4vT9kOGoPzdAubJwfMTKk9FBgGll
6FaeD8VblAZUeL7CbTpP1B18xTZT/UuHhK5rtlADAS9Tgic+FDBM0TyYzj1oFt3kVnTFcuUxitWV
rf7CNJL1oWPUkxyOmQje7JNFMSSixGV5uDLUfz6zYLJEtFMaOCogCUDCr22RaNS2lU63pl62AMVD
Wddk2q5Nq5WUT1+attI6l8ImXBBziHc1gEce8OoHYZpYTTuY08fXWd0/lwEMbFs1BJmWHAEs/xW2
QQlHqjrHATkZnMRnd0rE35K0PA6Kdsf9mtq6np11mjdeR9QrhrLXRmv160rDaSHw7cJu6+kRx5Bw
KhpuhZ/+9lUwkESHIahakEpO0N9waLgm4m8K3mWwpTBOSag6FsU8byN1ArcqDDY+KBXw0Q3f6r7G
rB9RsrLaW6WGkzTA7fXEHzmp9llgPqDIexJwMMkL/7VrmmeDT6o7aPVznpAzVdEmPMDgMVERgoUi
fg29dXd54ZlT2h8Cl0yFhcdcX1GBNQ19/eDfh/C3buAIMBuo3RPgpS/fZeF0CDXmv8NvDEcWkH8L
JEJF+mIWXQEOPd3zKtqbsK+HEZTDS2XL6bvZhZvOsryufyQoNZKu3MLH1a10iPIUsULiXBhVcmeY
MaMx0SwV7ypLtVsTbaHdvylSmNwKlhi1obdRFu8ENsMmnCisYSWxWdC4MrnDKxOFZlQq1pjG77yh
hLyTFfCbMgZ71AwYFcDwrJ62kQIDTCTjlz/cwjmPKaU8qR/ywNJMfDfYxvQbLh5L8umbZzM+hcV9
3K7pSheClinlPww+sRUEyDinK34pPUwCn/u1NumFk2hmSmMPLlRQU1mg7mnbCi20uQ1brgNM7c7G
7fRZ77tt8bimYls4b2Sm+vc494uhzUYULL5UNqobbWIof+2+hy+1UwYuOqYGZ/DyTXbWWpgIHZK1
HtWlIS3lN5ZJ9LRuRgBf4+Y1MahH0url8hhY+jZSbmP1FHHOAN8OFku236KvUDCb5J+Xr744rKUQ
bxEo1loI0FEogEvLNt3Wm3Kv79bRFQuvRm764iB2jxD5YQPZ+RtSk9/MUlZS1oXDIyY3emm1brRd
gR8/bLqTrtvNfeB1trrlh8AZZ4Dn2nHe0kPM8fvbrgneKV1mBjmwPqAjTvqr4CtL7FfR9YcVwJCm
ONfyQCsKsLTrMT1EdfW7VS1ml0WLf7ro1ChsggN3DDJkwnOHdOZLkol8O0yjDg5Mvs8K9TSyZt9Z
022u0L2VQoRXJrM7GuyFgt7Y53X1S+HdM1wrYXo+gBHcjZsm0tzLI2jp1Uixw0Q/JZIDrC29ZUJf
cNelT5cvvBQ5jPmO3176MDQ+mvDRYN5tGLgXABxv1KtqR7ch6lfGa+Ss0W+WVmEpbFQ9zIjVsp7Z
X28VDuR8GP8mPQTQkbltsmllFf5SvP7wqXUpSOg0K3pjAjFiSPl2NI1HHz43cAQ1N2YWhXuIcTwj
hYEX7MlTFqGfXm/dGhQ8rJHgoHP1idRggKIF8H4yYBKn8cc2jl57P4UQGQ5yaMZ/7ePRK/LoSGBR
06LLumbQSkyWxW2jT7104ieU/t+rKjyXIyzG4TlJLA2OVD7cp0dttCvYBG0m2MtFHJl5bqWwCRXX
XRXfsUJ7VMb6/vK3nUf3T69CCmqDPmo6XF2xsFXDIw9OvXYSgBYzmAtevsHS4JFx30OXxdM4A7Lg
hngIjnMPKMQutnVrAin5/yEALYx/ufeljRU/4xqAzhkMyJrsia0xCpcuPO8Bvg3/vtEiQQMj2AXZ
ZzXcafpKJrN0XSmWxTzuNVpH8c70r6AddjplrcdiYamS21PioS3aieLKAQRfMMUzOdg9xsqp2FJF
hUuBRqQhjsWgkdjpbwM6bWeIFwzS+g2M26/Xm4eXnkEKOlxpWlGrKBRgO4/ssTipcKhi/Vqla+ny
UqgxGp/nVZ4j1FRoekGbn+oGnnHXUAd9tjYQLFDJRQf/bq1CtPSxpZgziNZIJx2hTYl+h+bxH9vd
GZcmcIbOHSsGq2QHRfnWT0r0xnQrH3ohNshYbovwQNHDOWGEfKeBktLMr4v6poEV2eXYsHADuUdE
JX02GRwKWdjZAr5xHODOEsAaPVBXZtjCR5a7RPq6nCL4HGGZgk6syZSzKCjOY9aK/UuXlyawVaaJ
gCk5vKWUE1Ehc/Ty8e7yq1mqkMqNIMVA0fFdwFoKPUfaIYUErY08VMDCT92mDtxLd/nO/zOuwqB+
rmgwuTtkarqC8ArZbXCVXhUb3G6jvyBBd/4R0MbkJpAiqjW9mX1d0EjjwhvbidxhF2xnMgeYvO7l
97b0SaRpzVT0f3OzQv5PotuQxB1atOLAiaq1xqOlG0jzGC2VKYy+cANCJscP/2SVYVvJWlPzwj5T
k2Zz3YtEr0u8o5i+Vtl5DBIH5m6oLNs1SPJZ5vHo9+UXtTT3pO2GsAwrRKcUVsvxXgv+TDD6m4wb
oLqcy9dfiHdyn4VF9V50PUB5dfw8wbHRNNbSt6X1R6Yic1U3omy+9HQNpvgO3SJwDbHZPehfGxzI
1ivRaSlzkXsrtL4TUznhPjMlY17npl3xAf21do9e1q21F7nb/RtYhMktFkPX9mafxnhdRfyEatAp
y8JDU1crWdjX4cgPed6XTOd7DgM/nNgnGpD7Fr03o6Takqq/LnSA/UhUbosQFsRQd+GENPqoywEy
VGi3B795ZkEOu03T2JQs/MWmyuUJrIsVBYsxBDmuZmat0zXhsddx4O5H8Z3RZidVpb/8NrlWlZLZ
vj9OTohiOExwcc7UmF3vjqEK/YJF3TwPT7Fi4LRaH++G1tjqJkgk0XBkTcRx9h5/6n7KISVWYvSF
9l7QmRl6h0t3NMiT4Y+wSrbEzXxGD0ZCkuCg2+/daFJ3Yz4ctUrcoongbqyD36RJbqrIcPL2HSTV
XT0ML5xNMGWOgnPNkuuuo+4YqBAMGbB+76eNTuLjhB7Gfd5UH5yL31nsd46g1Uc4656jmMMHHBc0
k+DspxoqYQm/zizrVyCqP1GlQGs5QpaQtuTOrNdoswvxQW5bCdMqsXKs+bukzo4T3KYJh2RB1eFz
TVqyHxLSuzh22QatVXuXJ/LSmaXcxzJYvtJacCHc9aZ+igdlw3MwVvycwTZ9KK/VsYSnFG+cJGnO
gwlaFr5G45iB8qCGbENG4TF0WbRae1I7+rjyo+Zw+9N4lsJwPllZxAWfT0tGT3XDjf8wbSsPjnmA
JOprIWAh2KtSOA5nj8RRRbCvQeJPJmOvkuKAwtnKYrUYyaQgHMYhhQwKT1GgiSDVezRvZJadxckh
E+SUFr7TGO2ejezKxOrpmPABbAJ95cRjYSzJIno1KsIB8gScB2njUad0U6Lpsh9hBzzmm5TmLgzt
juq46pi1sOLIqvoxslRV4aimN+7gwgAbdvIHH05J4gTjIocjp0lu0bq0xgFe+HayuF7gLKZsmQE7
Bxaeh4a6U+ffGWm9khwvrG+ymF5TmoYwhlmhVmxrRD6zJ2J8XB7dSz99/vu3YF0LAUefEmszQPUa
g2SiKe2s118vX33pO8xP9O3qMG0eONS84S6gzDFE5lSTAS+Nx7F8vnyDOf39YW7KtOqGWT6LrDje
DWV/rY/ZLtJ8zwyVnWaUN6pBny7fZuktSSHA0ktORIHluQuHHfcTu9UgtTJuLl996ftKU1+EPXqT
5i20kjUnq0TGCivvy5deyu2ZNO0VBEgiCI4azTdULMIH5tRIhn2X6i4cj+C2NjOF3GTtdguPIkvQ
9aHPiz6Bg1MPe+xttRc2hWAMVJ7Amw7R0wyw7dboP1+Z6g8fXxah58RU0FhHoIzqUaCvx7Nf1Wi9
o7ldR7rbF+YmT5WPoIsfejP/jLk5bGo6HTOV34zUfDNwmhqY4ZH7wauVlddoH8MKC9Q1TYMDo+jJ
U/GuGjLabaVeEU285E0JFzQ4dhblsBlobWeDuQ1b9HwHA6x9xtsCwM1R1J9tMezMpNzllnBh+7Mt
yniljrYwEr9Wzm8zCs3d2NqEyCrigWEHe2jNPyx9uzxYlq49z+Jv125CZB26gVHuV2hzmYgFRmzJ
PA0F+Ms3WBodUrDph4KUbZODRRMyG42UVaytDLylK89///bTKWIksSDmQHNvgGyPq56olMd/+9Xq
39dmUTQMIwV7KKIMTZhlXwFFujZjln64FFnANGJ9UeKV+OkncCN20u0v/+qvEPjT7JCiSjaKMFY6
1PeKUr1VByNwCacOOmTuMn0idlTCQqBDgVE06n2TASQJS7xNGulXw1TnXkGaAjZOnb8ztOKzF8pZ
6cxdXyF3Vxn76HL/zUez4wYs2DVvtqXhJ4UqNBWj/9AAVZ035R590lulPHOy8jrmA9Qf3oasBVZz
ZcxzHe+ZF4U9xA8ZhaIRDIAhcAWkt2jF3Vx+7wtPIStm89BK9FLMYxzSIyaE49cFMBFratOF8aJI
50B86NDIMCejBBKmrlaEY5UISJd/+9JLkgJA54fY+3RgRRUE/HxddM9VCVf7MTsoLZ9cNco2ou68
yzdbKtzKAHJIjNJRqBiglEXHuIL7uxm6WZ6/+rCagnX8NkUeIvwJ/VJTftZC37cL3nt5QSpsieob
PVIcaDbA9reCYxyjynz5h81P+9NQkWJJNaJN0oDjHXj7vWPhVLhOc+bClZvZ1BrXiGZLdUxZZFuJ
LEzgH/e/W/4JDhXCA5t3p9l4EZtsG/5bzFWkANNxJABTBt7bQLVzXpRbKL/cyy9qaahLEYaIcdTM
BOd4enzQtPthvPaVj3+7tBQLsB1oxpKBNaH443MBFFPjazc8XrVN+nkaUVluW5DErEMGNMcY+aML
g7C9n/rCjk21s2lI0PaCFmPo+NFPNNJBbOK835AGneulaYD8E32qBcFmU4sH24AXnmPmFGK1fNMr
8Jk1B/zPFT0aenQrjMZJtek6xcO4Pc0gjp2KP0bDuKMNYWXHQf6o9cbjmCRHNcrBKVV9rwtx2JD4
xVEY8BmnKZq4E2Cp0afpn/Ish2AvQYIzwBmzKqr3IsImdGqsrW+Mt10Gnz1K87uGF88kTRpPxQEK
1vD+d1fo1rYx/YekSd6gjERTT5sY+2AEfgpTqJuVkKAQUJxVnNIOssK0yNeqrQscByqT2+mYMFYZ
wMb0Tu9Nru7MHUyzvUhzblc2mT9HLyrLkOmE9wz+M2pFTbT1g/6sE+42iXE0CZvh3TWaQJU1KvOC
xBeIxL+zgnpQfFGmIKa22RWsCvvuUU2cHoK5pznFLrc4Wmq2pr6j0x7/+gYedvKYvS5P+Hn2UZnz
HofB2FUzyFEtSze3Tk0lvGStlLp0cSkGFpUStWmmhaiIHRGJY3Ea1H9aIKmMducd0A2EjOCB+vlN
rpFXUgebNqUrQennHSG1pHjHgwAEGXPC5av3aLopiEPb1GuswK7Vx8vBaSl4SHEvZ7TJugHBqYvU
64qODwkJVzbMC6sCtaTAVwwVjEVBwdnx+87F2dsmdEE3RNf85M0U47UKyc9rHJXleEJJQxZg+d1p
6HvN2F3SJjbc+GyDr2zMFwaQLMqL8iEefRqDyTZ6JdmRRnM0Q3j/9AFkWV41KgnsUUsoQq30THLz
oUpXHWOtH1d/KsvvIqgpRhbg2q3QPirSPoA38RBQ4Q5K+Qo10tnnde76JcxLfBXupMTjRQx3V6ad
acmvk4j2djzLAnoWTpWdk+CTFPrK7m9hO09l0V5eE15qBcqA2Sn39G3zMJe2QIw9Rk+tq2IvX60K
6xZGuazhS7OalY0Otu7cWAxX2iMR/B+/n7SjQgEQqpQZ28uxCEXtpxaviMOWRp00+bWBA3aihWg5
iEIbrGZwEuFjn6UrsWXp8tLEj/suVEWDy0/tC7RC2zF8DZI1b+2lKSnNfFGYnKXgrKCPrD9DfYNW
BtXmqoGOAv5vv1+W5dF0NHMlT4F6tODO0hG7GAErRXZ1eVounDFTWZpnskgJO4rrV+7offFQ99Nd
Ak8pBm+Q1WLZwsA0pC2QpQeDVo14UblyLlBW0dq1yvTSlaU1XSFsQleGCqvLLPB0AUhEF2wvv5ul
S89D6tsBBQl8phW0SXbQf2EjjuwvXUnwF/ZRVJbM+YmmJYbWYqAf/AP2ggzmOwZsnA90J7btS3BD
sXQQtLhk9rrCc2mhktvRRWy10LuiXtFtcOA2Q8qLXefo9oBG8eKwbqO+OKikOc20oSvQHBpDLg84
SWKpoAsL5mGldOuk/1Xr5XGyIq9h8HgulF+mxj4jYN5WDpYWkkq5S71mod9ZYHKBLVpir51H+zgI
z3EGEGcW3qCWOafxK2Nk8Z1KIWBSmrGn8BeAaeiEKrDxTI/hprFn08ImcDJnTSC0dCO5UT1Tq3xC
z2q8G50RjgK13cQw80TGv8+8ZrADd60ysiB1pXK3+qCrYyOsBGfbW1jA3CAoHPrYho5d3fAPvmvP
HHa4Dly2H7RNdqhReXWsg/qYbvzJFVDz3pOHyxNwIbzKPTqmqvlZm8+YROTk9b2OGmwVPeEExb58
/YW14T9dOuFoVVanI3EbNScUutfxFxCq7i9ffSF8yD0jWlTFeVXj2JdBZTdAsG/dXr7w0j7mP20i
0ZjDRdhKd0XFT0ooNNtn3AIue3zsI7qlFmBo3Bq52+XuFPfCVYFxcztBIAgKQMlAIbHTx99xrBv2
CNpQyYp7bkyxazX0LZ0gMr38Q5fegJQzwCZ+5Cj3JLtygHwACI+wX1m25nXjv+c9VJboYgudMbBU
gEbh/vOox3epXx1SEI5icGuDcnq6/ABLA0RKHiDeMvKiGDHn2ICGOcPWkmvarXzGpYtLkaOs03oa
IuBdBnQlBwYaevrkrimslbxqafsuC16pin4uQ4uSHdlpMAkNr5U92v/s2WN4NSjNL+KH7yBj3a0q
IlNNIENTDOs9ngJQ/4Zf6kRfkNDFTmek3QlVvs4uFe4KYBbeAcdb2zUuCHBgMvz3+ixKY/IzNLjt
gve2dP7XZakDIQQUYN9OsfP6N9UYlfWy00ArY+C4kT6Om7ZPbFMFpjdeYyctDIT/CGajRgVSkcc7
eH99FMABWp16mnzLvTyIl1YOPk/Pb3nMUE5lF6cEfVxu73WwpPQmAOsGR8d/g+rz/yDWzRP7p+Eg
TfhuZGU0xG2yi+A8v4XXnAP8humivTDz5k+yPvIWlgYuZRhj7eeFmrUxkMYZND79HcShFa9d0beb
y69twQWVcmnyGyGv0ticd6ymfgyUANQQqzPcvB0/YWDyDgzcTksaaINp+z7S8R76iPeS4lDEUMCL
FD7Mz/0ue0aC/ZgTms1H4xstAL8v6rfplCbgYRpXpKr2etu+i1Jdw+otvRoprtCoVX2Vz27ceryP
ON9mQXnFWm0zdKuin/k1//ChZWlulQdmPcZxgqNBxQGZI4QTVQPrYdUr3sSq3c0CXJ3KAt1UjIqh
0yGCBak994h71C2uY/jH2WNhZx/qFufALgAG/HXNu3lBzkQ1KagkmOLD0KNDLER/qzd6wz67Fre+
y3HC60RXUBAhgvbP1n64uTzOFma/rOQF3soSFkOakAyouUcDvPf2EAB6l6/+VcX/6UvNt/02+dG+
QkpSQhJG72dhjeagNwqUAu+rTwfpo17uaje7ms5iowf2mrXXwsovi3mB94cw3FBwV+sxAphLxcn8
ygMtDG8ZpN6nSlNPGjj12hxggDK2gzfW29Wugjvxhp3CHYaE02iubzkrt1wIa5oUbOrGTGjIsEeu
MSBCRz2mjuH5u9ZFZoqiz9qKvTQSpIBTJRxqyglkB8PCOX9zrxqKo2UrJ+1LX0SKCkZcDDXEkWIn
rOkU9uyoQKC48n4WooEs5s2YiZ7HqUIcwAID5gWortggDA5sI87W65qHzELOJ+t6ByM1Uo0PGFPo
qjVTgLLNUwKBapbU8K1c2/Qv3UWa/+jYigCOC2MUayFG9Ut09WwStXb1BPxVf+3U4ovq+cO0lAW9
rZX1hPWYlgSw1clpwWPeoHoKR1Ey2I2HQ/xtc+6eaOj4dvsQoNpjR95698xSTiALfslUjiaLOYYD
3Zpb5vWQ834YjnGbps707h/jzWqz79LokNIPCjGP6c+30t+wSan2mD7baQsXCX4Ay22VX7swwGUd
qs+rSgtq5B6V/idUX6f+3yaOKk3+qC2ASSVYELIpdtSicuhaNX1hvsvy0THX1KIGN2tnpG9T79uK
dqrgA3F5Ui5dXJrvWmeJAvhriI5I7TT9U+m/13zVAm3hiEUWh2ZmxdtWUUEn2mR77pbH3gnQeIKE
D2rfcMP22j0Jnead2aG3dhqw8ESyQJQnsVblJfZLrHgy0GpqXZf9Sq63dEYvq0HHUu+LsFZx7dtp
Y1XuPCWAVPBY4GHuwXsb/g++E3xc/jZLs09Wh3ITuKDAtHA0cBvcBbtyO1eMyDndz/kM+deKkQxY
TiG/qC0dU6LW60OPrv6yqb3QEr/zQP28/CgLpZcvPP+39CIDhs8SJU76ghxOqnnAPyZLAR4kMq8s
bqITqRG+PWSM2rPxqn35pksnVLKENK7hCoZm+HgHG1q3pOE2aetth1V6Q6v4ta/QIGsUV/5kUWdS
hrfCmp7jzgfkj4fvgha1bdLpRtPQsRvpO6h/jrEFPlvWPWSGgobICDQaXg0uA0lUh90fGmxh2ZtC
6O5dfoCFHEZmPfedb8WArmPrn8Hcdk/BDsvodf0/nH3Xkpw8F+0TUSWESLfEjpODZ25UnhkbgQgi
Cnj6s9rnxn+fafep73bKhgakrR1W0J//vvyl/uufxtFfX2Vqhzn3uI8C5TjGAMOkw968qQ5mDEZA
1FzTLr6QFp3jVBdXMYoWz0kSUm27L/C+IxlCDckJYP2Q+kVgXUmRL4gfmOcQ1SWvpYKoi4Sak4eP
Vpe/eQ+XTSK2UktAfGS5BBquPXrk++nqXPHC2j7Hqo7jvFoeBc7awH4J5spNeF8dVmHvReuCmA2/
PLeF6SNVV7paf97cN1nBOVIUoo2VZRfkxIHTqHXKhP4+xdQmpc9ZfLLGHQ/8R/XW3avQ2Br/sVF0
LrAsLNCB6xEQstmuftk5/WnO1S9YEO59JovAc6r7cYT9Su6+jAa8cvXqX2usXEi2/oTjv9ZpAamv
zDcwOVfsoZq7sACpfzHKxFkPzH3792a4kBf86R79dQ84YWQQA4O85gwYUCf5YSXXbFKpfWEL/Anw
f11cVW475CZDTjpoKOP7/E5C7KhUBJYQ7qNPBAmmFuRSlTWvtcMSjzmbdVlhijH0CYMEVZC5zV0h
bBVCOwu4Id7sMI8L8nr4wRyodPV16B/9woocLW4GRlLDyhNqTi9kwk6r4dUYgKZnHbLe71PDiW3+
ZsIoxDLBQMzjVqAmWqc+gJlzaGTsqeirOTAIrspWBTqJpdxoHSsVOXx5QzccKtTue131oQlUUbs4
0epMecCGvISdtQ2wCiFvSwvFoUqZBJzx8YtpK4Am8NaALN666NBVVR/Yubvzq+Y213B06/i6m4mz
X2X3JkslgppCn2pExemQd+04B3ul9yRT604RNHPg+q2D3odSRttsvG6AFbwIusYJVYWRyuKLAPIZ
t7VZ7qq1fEbj5dW2Jyuu9PKUe03MPZS3zqTo1lYDVLOzyQG7bABMLP/p++27KvNs65q7rDKmQ5eD
mOFZfAybhT3DcGO6mQqbfsGqUsXAu1gH7ZYVAJRsj+ZykdSOepsXYGr7KrGmatNxT8feqG7Hwotr
Q73UZnWbEbuFsQgk5JQCRScbjcDz2MGsXPTBZAU5MH87LmTnsOljnioewbzkJDFh/7bqavq0uAlo
gq2RU2UVRjzOSbKur6cY5ipNQJeMRxAc7EK3zyJngVc2BcLMEXhWd1CPjddufYpRYj+Nr203PNum
68YAQm6El/cRXyFetyI1c5T71GqFbqZ9axnAA7eu/2h6UGyDZwCahGUW8hmkRkwx0Hlp98UqfwvF
wcibjagE0JcubM8AbACa2JZx4/JNI7pngbgcsAWmvk3/kXd9mpfefQ5yXjeVW+13c8DzGia57KNE
XLWaMsrmCWJ4UjQBVAhuoYXxTOvMAvGvevKUzqEIJKARI73IGq0d89d3Y2zvaT/uC9YefI/fnqbK
ONLfbYfHQAgf1ECfrap7UWyNmbFCGQOK4Dva+T/Gid60GUm4zrcYeSdibGIxAXUAfWbgw/MqZh5G
Nba0NUw7zS0lkD5z5Tii8JPJSFodqDXbEaO4GzitAmWAC9i1+NDgPN7neQ4tD6gUd1zfzxNbA6+S
6FG0rA3yxTwoyj+HdtI3g663rau+uhkDBcc3HnoYv1mt82T7HMDaUY7XDujvM2Zyjhiyprzq2bAi
/4st5Mthn2LIAGFwc8eDJnJ/1fd5ck0C69K9TpXCX5FwBjCzbGG5CLoNC8TkYJcC1J//+ncQ/z5h
IufooaWAMpEB/61NXu3VXpU7czp+/fvSF5Il6Hz+7y83pFurGarRsC/jj0U2boZquGmG/jCh3YBl
YT62q5uajnPT2xkEXnzjTtbIca/c/vvziZwn6XKidb3WrNwMP5ZQv4iwxVhXxeULSU7VwPUpxqUb
nf7+1xeaWg+ApwYt83KsbjK9QI0mv4JnuFAO/nm1f13aALrWBZQT53hGYqfFfjWCEiLtnRc5RtgV
1+qm7x/B/DPq+us+ne5GHFu4z0mE/OS7U6gYxHHs0Bna1k2UJZWK5zr596e5dLezEnrBt9KdBkVw
7o3behQ3tb9cqc4vXPqc2rDA90YWykPHrH1a/IdKXtEt+X6fmP8Pk6GCQuK6cLnR8zujR+A9AmuC
e9PLv9/I95vcPGcyLH5rj3yAWKhmO3Beoei5Z8U1jvulIvxc9NufpxlJA8pVAv/LsHwzk//LfOs2
4mYy4hNU7vpuuLDtQaT93+1QwI0cuplg8DnvRIQdLBj5tnh1VSifrLhOzSu1y6Uvffr7X0uWL1CN
7+wTUXC9BTEhqIqnf3+LS5/6lJL+dWFbdTMdVFVvvOIV7kB59lgOAFZBN/a/XZ/+7/Ux3HEnQop6
AxbOsfb4ZuZNatb2Xuv8P76bs4b3tDBmwjINE+pG7gsCFujSXeHfXlqpZ3vXzqHnb81lvQHJJG48
YwvF1VBWVwFc31cu5JyMkKNfN2TlH46mhJvSloZGUD/yLYf4+lN1aLbZm7cRO3e7XnlXF9YrOUfj
g67MgXyhNUZubuD9Xp4FQKRyO7/wj+zqQP/710bO8fj52A96mXGKt/a+83aTepnplWh6YVxPztH3
4BQ3/apMzCXByT8ZniI4idc+8dMsFIG/pSAzXJMOutBhI+dI+8UtmD9JvC3vXcdy0xzVK4uyCcCA
Llz2PLwmxPP99ibnquGaDLRYGEoBUj7WKJXo+vlfth85h9xDC4cYtXX63JCRXJcXs6/i3ttR+K//
+wYXhqvkHHVPs7mllu3Wm7UMuwOJddq3gTw6W/ECMd1wOczPEoJd9OHK/S5tmbPdzuY5s1yoyW2a
1mwSwJfeJ2Imoqdfo3AO0A/cstJ7gERhKHskYY2VtHl9346sgkFgkwqoTK0on+zimlLMpcV+FiNM
y3AUrlpuprL7UrTei0aZAcvba/n39yEa2OX/DaGUVggRLrJWcr/susMaQSwboqrZEeKgZQDxISsm
Gwg/Xrvf6Yf/v+0jcg7/xmEAc4MBXezM9DGtWvpID/Kp9/PQlGMqvTJcc/Us6wZP6v/492e99Ixn
x5AneDUvA9ZpXTXBKD81xAgcyKU1z/++/oXeH/HOziFOZqtZKVC4J7dFFme7Pple/n+Up5zTAvzu
tZ0tTIwU8omOOIYm5gLF6Xg8rpzmeQBvsESdMbX5vXKWZxdlcjyAZ4Y06HZaoCkEAyuojCoku5gd
aODvvClU3AbLYPjpsjyuO9R+NVoE8PWMalP+rFo4eerR3vRkTuENArOq8Rnq4Zsq0zG3/VihN135
AKtn8wFGg6nXjRt4+/zIaPGuPUhpm1XUjvNPA992quSv0ucv8JoZQ6cHaxU5PVxGI1OQISgd7CeY
39qyikup64AUcPyVWIt1lkyNs1UWDpLGOnp2+Q49iStR5cKe8s72lFFDEocuKKZc846SfeU8MPV6
ZSWcltQ33+kcCt9lxJOE6nLjKdh+BX0A7vPzTEIHpslBFpb39bN1jSt2IVidw+JnFzbJY+/U4IIB
Qzl/rWjVVezBU2+As0X/8YFON/8rhYNmJAQ9KeKDvj+5c9eJSNR+uTsNzqvEiK7hCi6dvOfatUPG
vJwpPAzES8fw5NxlImuEBXKYPZnwLG1l6G+vYQIvBAT3LOj1UoILPqHMXF0ZNO0Ym/2d2Taht/rp
v9/bH9zddwvhLKemqwKfZ56wYU8dJnQvM9NBy5Kpl3JYNzXwVbWNhk4hI88Qj7xfYubK1F2NSM3o
ME4miwGhjZvaCiw216GSKrbsHprEPXk1Kbwiejo9lJCTjCofmlQFlFYDLXKoWDZ2MEw09Si2PwwR
QsNDyQ62dQBr5qgsxpuqz2N7Amk/p2lB7e3IzAiEaBWqpYxAH94Rbwjnpd23dROhnf7qQkDLl2yv
LJJigpVONtKhmewMg6eNNH7RBq2kf7+47wca5HxsZkyGg5kJyjeb6C2BEoVQXtyX9c5ePsk8wNQZ
ZIS1v2YmcqGgI+d8g9JsFDUIBUrXJSDANvbBYGs6s9wJvNXZi6XYKuHcu9N6dAh77l27h5ffxILa
4aGQ6HGy9f7fj34BDUvOrfKMDHeA1E+zsXVCaamDxbUASaw8WGvY4cKAiHJySNL4MGeYxkekr1d2
+aX9cHa6TL5qS3+Ain4GJxgyhT78iAfbhu+49R/vcBZzNVcIuRLuD1NvvsJnYQjGie+X2krmRV+5
x4W4fs4+aImXWwDGAui7wqvZNAkcM0zsAb+e/5t0IjmnHQxggLQaiP9Na5LIWj9nDmBf/vvK9/++
RUXOuQQAEXpDI2WzeREHOM/iuDzN2KA9HzFYw8AfLhxiHL4YB5AA4jBXdtwpIn0Tqc4ZBuvi+bbr
wIRbryQtIEHW6/jfD3RhWZ2zC8pmLKoF0BrIeU/ot23HmWyWrA/nursyjbxUcZ7TDOpGrkPXdc3G
104XGFbWBZpkTjRNSHYYaGhOpcGlOVnEz9o/oNO94WS4h0X4NQLBpZPLOcsuLd/Cr7BRxp8+VgvT
SfuQ7WRIb10UjTMwi9fItZfW91mWiWCYcUcB0mtkDw3sfdW4pGvmXSnm6IXM/E/q+ddJz+sTeg3J
OHQH13CasP2Hrn41S7Axyql7bjF48Vo36q3xR52bZehCxQfG925YuOa+k5h3ed29zEgq2XgrjSpi
YgQaqW2vrKYLsFdyLsO9SKfpx8VElv0p27DfLWH/Ez24SETwkLmXIhY/5/ik1P8fX/g5OyErW4A4
JdSDs9o91Jb/uDK1G/LumlTqpSc6pyZoSnyuMNjeOM96N0UFeEz17fx6QkLUv8UNPK6jGuOo8BqO
9+INz7I5OZoFK8eh2ngAXUAQM3W24EOk08ar0Z72UOyJXT4ExZFcYRZfCC5/0qO/FtUqMW8eBdbs
wkhkKus38xCR/x1eLl37tE/+vvaqwG3lQCJYC2jm5kLuaEuuLLYLacg5H4G0Vj9ziTJVlB1ib+cc
m1K0gV22kbT6tPPshPQdnH9l1YX/7XHO4ojZmZQXNfZfRXe5+DLs1yvXvfQsZ3GjoDWfhYNvYEm1
WcrlFQpLL67sxqBtxhfuNf2OUMx4Icw535IZkqaU5hV8I6zQgtJY6M5jnyDgQMG5w6i1t6o5qma0
wupuLALH8u+smkWzRKdxpOavElzRuZnicra+Jt5DBxgo9VXsa9bSVE3SwdCSHrlmTz48/YzOr8IJ
gpSh7NbjpKtj2dowiIeg49wu8Av2mqMYWhUAqRUUXoORZjft9Cw/yEgTy7mqpn6hwj6nUpRQV+nr
EirktJlEirZ7IqBr0sxNmqG6DgAo+GHbPvyaynsISr0BPXZtHV+I6+ci5TmM7LVvgUFA7L1avmBR
Hqgmu5IUXdgk5ywI4lSW4Rd4rFHddeSNDVc29qWT95z3gBasU1DWQvr/GW482zE1YlWE+ZYmf+rC
r38v3gvv5pzq4LkN62obzV5rSg3fDSm/X9prfoqXOrDnvAbbAc+l1kOxyUlawv4638EsWsI7twto
ksGIFvJl1yqNSx/iLFrxyW2y5TTaHAFiyG+N6soU4RS6v0nfzmkMXGg/0yuuu7h7qXat96rk01oc
W/NaD+BC/DhnM2R2D3IZQ2Aqi0MlnkzjadWHZv1dG4feTQ16JU5depCzMOXnvVlZ2gNjtJ+PkCVN
0ZUq0L9at04zHmEde02B+A8C+LtXdlbu1KIbgMDBA81JcQfduq2bgB2kKDQvxC3dug95WG1hZRL7
6UmlvthXiUrNN+8DmmBp+wFRp/8W8tlZVWSW0BlzOH6ILGQIC1J0JVX6741zaX+eEx6UQ1nnDbg2
S62kD/UfdF5+aLfe3ojM4r+dweeEh0b3nNenQ2tyu9AmG3/yrlz5Ul59rl2u2Kw8t8Sl7WCKlpeT
7sO0KffeLQ8KQLbLX9cQfhd25jnPoVhrp1UtIlmW/a7sDaGbf3+CP/D7b9bZOYEBYOKJ53+wLYN6
bRt1P9hLFZYTfEEzzrwgU2PSGs0N0IoPsySp6ow6yIXeLa6sI8L5yzA3RWz76mbN6W7QVZr1BU5A
/CXgOC6dHrrAsBLdVaV9dCfvizbtveF7R9/kz54Bohavq498FM/Ijq5kRpfe1unvf2Vd3GGlDbAf
OAyyf+gNZN3rtfT00qXPMiCfSOV5Vo2emXggYlezt39/iItL6Sy0WAZcRYDok+j4Bmie5D95qhK+
JV/spLADbYkGrcyrI5XTVb/77Gfhhbucq+J0tymBtH9UPNpglm+H2ET0KH7Z1ziUF3f4WfSALDsr
JdB8gE6hMRshmS/iE2dWbGQCHCnQX1de34VD+JxJYc8eMHwrKty5VY8jWpiDWX56Rr+3lMkhSNQc
Xe5+ub0+tNb05lfsifqWH/XNGpQt/GuNSr38+6dcWCHn/Aqy9p3nn2rUck2W+jm7po916bqnM+mv
Rc245wy2jydc2S9l/zCvaQBc6ICckyg8RayBZHYJj1Fv65Dxiaxe2PrI8DxPXcvELmSu50h9Bxr1
bjNmGJtAqKWMmjRP7RSSyIHYXeO1MedPE/KbVU3PVnUpgKq0bXD9ANI6OOAjkMac90DQ3ZBmPpgL
TOqt9d4pra2/1mgOsF3Oy4jBHqzk8gd3qwWw2Q6KcohdVq8gwc+3LfNTc0J7P+vvqAZ91WG3YoVp
gT2j6bB0dw4KyCAD5Vwodbs28MgkHhxNm8FIAFzMAjcHkb4jgHGJ5oYV9n4WXtpbC8w6IdIGu+LU
IcYJ62s/LZZ1Y6rxcRE+Gt3D8jhDEAk43ynptTgO3XSbUXWnaX1DHbUEBmCwQedANsSnWWT1/c04
jzu/6DYVL/aDdD/tGcp8Fs3u83W+bTN+Z0oTsZmPiQ/7V9NqSSBFnQdolhyZZ9/ZCoTgYl6MUJfL
xmzQql+y4YHAVmLfoefsj2siy+w1z5oN9dV7PzlHB4VVhrZH1M4AzSjaRUYJ4CxlxWvpCjNqJZXB
RJ0t1Kki6bZJpYcqcI3yqxK5jVTWc+G/bYNTOwy/qt577wz7TS9GG+m2PeaTeG/69nGQHkgpxc7Q
aoRerw7aAYbaNnTIisyK+xzA0txBKTZjGpiZ/YOfOzvp1VlgeILCI2L9QbhcEp8XR8m1fwIqd/Gk
oI1nZ0bU8w4icBbbaerQMF+GjwqPFXo4DPGW+5/NoH+ohuxnz7vNK7TXaQPfXqVRFy4FAwSQC3jK
YgIZLr6RDCV5t8EaDw04MwMCnQhmdoE1mGiS0vm+t+XX1LJbeLrvh6Z6yyqqIpfpJZhzJ4tEKfYz
rB2gGpmo1q8iVbg1IOb5o5ZCBHRu7wbRP1tOtQYNs+86VbyXDlptwnmdnZWEfTvcTae8VLMZiL6q
emKZh3/ryKccirlHq16mZ0HLz26RP+gEzZkGs4LCapvYbtanuQSc2IDiSmzS/qHz6Bwod36kAHDm
3Uk2nP5uB/dpbPx9nrnPYweoMu9QUHM9vqMubYLc77tgEu5+zgtIetkbiRXo2eaxoWWqGoh4Fi0F
DYMNqZzrZ1ZIEq51+ZILmHhMZA0w8f8pDeM35ixvwucfTbfaQZWxrWPb1jP8SG66qkudqXruwfUI
Kld8OFqiMcXHBwOk6RDs0x1kCm/WYQBQl7d51AgnXK3aiDDAy0PhMSgTd92HxEpOgEc8oPqXMWjD
4WBmMS+NpK+Ht9WAT5bd8zfVwhMIHHr0UuxEGb4OyprctMOahVOnMP/ReCZu/C5AOLcY3cJVzQEp
CgwXAbcXo+T7SitgM/I77lhdqB0bUqq9fMx8bkRS8m3pjCzUed+EoypV6My1PmYmj3PTNjDJbp8G
lSXmQFJLw92V5DvOLRJCoP0Jm+OIkXpaGDOEH1vLBUhB3PW+91VP1s3izRurzn6akjtgZGVHXann
1qf7pauKQPXuO4zB0i6DTpxpe3cqQ+oBI0oRDJm4Zap6hbk7JuprLFr6ILn7UBT0FiZrmCmVgNe2
DkRvijpwp+W9nrNUK/6kxvZRSemnDK2bkMgFA+YMZFUxyAC8T1BwLf42d3YE6u52dPIYA3loo2od
n0RujdE7FvksI8lqHUJnNPT7+bVcYbLun/xQsvFVlObeKGvIB6DNElEt7M/ZzklCi+rWd52PRed2
tA56P5bTTT7Zb0bZQW8AZosARrE+Cy3X/J27ejuiPRwYApKG0NaCVK2tA5ez3/OqbqehjcxhZIED
Tgbv9I0z1NWhLFwObQESaV/eOBm0vhaMPGApG6wdfjIoN4gipbNhywStJf3k+DSGK847fO0/Ggp2
sENvlnJ96qgXrorv3RHyYZl4VH4TZoJuFlMiCBTTR5Nj93p2OGDrh5jVR6TF+NyweLgWCOhg0FIM
1oQvXhDl47wsvsbWjlusExD6SNJhz475koKsF5kwAu7ddtOZRbLIr1pgtlHAil60OjKrIqTCOEx1
fe9N7HOBKHMwkXGTlRYwFc4zjt42MACigLdE0nn5Z9uWcTawh8L1P0j90kDiV1L7ppzG0B6nrbvw
xNZrqE+6iUYZaQQ1ZRoYYJdwXCGujM12hc/oap2mvinWb9hVdlhp9tihaX9bSSh7O25sFb/abG0D
rrQK+ag/ARy50wVkwGpyyOdTSCqXcDVGdFqqqAE4uu9zREC7CWRZJ8ycQunMOSbOJFgcMEJL9xR6
3ViJMcpyFcAkFnrbPCXEGCPiDgkz+ENrOKkvx91i5J/c0hEfOAlmx9w1fAZkRNx51phOPj6yIa0n
dNeSntOwHL1HZjm7tT2ZYxgdOODNzjRwoKywgwioS9a4WJkTdwPM3GsBYv/g5qH2sKFx7lu9hSGM
ZUMVY82qTTtiKWDE38BP0pqNO6huRw0oSotXRp2aP/3Wj7x8ho77zer1AZt/ufZ4z/sjNJyTAQ3Z
3qwDAGUjZmbvA+sTwzHu0Cq+YdS/o4Z+BwXmqWqzuIa/oK101HsSfJw6NcSyQbYOkX8adwbNo74a
no1hClcXWICsTK3aIkHviuPqdC8D7KdWq2BIH9r3vhD35YK60GZtssJSZ3Ep/rt6zRG0EM/b2LDG
+4nTbVUrPBH6VQPxT0yog3NCWNESfCPXu6vs+ms05a9m7A+CGiANqSBf2cGj4kcnsnvuz8cV+vJ4
eL1tWJF2kCzwFE10M32axDi6BPCS0fWPfbXcDmCQQThpgRM2Twdlb3Jr2K81+bA6gfdpOY/Ksn/m
kwstWypCyegSuWP1QrnhBFUzfJpiuPXK8sEHKUdOeR/acw9nwD7XYWEUcTP6N6Q1krbI343Z2cE7
6HdTOhpIcfPNFvjg0Ox6xc0D0y1TuRBYZ2XQtj4xZuYOSs1Irppquattmfgl+yE6E8CJ5amwQQVz
ByOYSuM+p1M00By8Idj4kX5j13UdYVpx6AkscIVpS4yOQcUxxk9Ddnsi5gRtqXhZwSJW07jXLOcb
LSbvDaQhaaPpvVYBWGQmpBKqOwOk46D2Ya/s1zczjkPlyse8WSBg0upNr62D7fh+ABrQHRwjU0wX
2rii/cbxMR2tbRDMJsukOK1ansIFnMFueTahZ2+Kp6aeKlC/gEcWEJCdaqc7aNt553wAQw/05mxi
u87QNFI+QblZzKgN6iLwRde9NlqngzX/ZkP2saysjg1AIICftvRuMHQfzXS86wuWuqBDi849iNF5
KhoYYDtyeRk4YPUlBAu1wSOdO1OkKnlkTuM+T6th7JdKjb/xZ6ioIQLKscojipy/dUXU9vqm6PST
YRlxuczHfqGhHPrNuo6bUqoIIpaAVtegxrrZrtamSJxhsGP4EqLnuzyOU/YO+0Uoasj8lXFOE/wM
hJoG5S41RwTFuY5mX/zqh8qLfA6DBIMAdJUz6WyGsppDLMgNkDBgMiEdpzLBgfsiraUBGxjZbOke
MIn7Va8EjspmooDYCayVxtNS7CwLxGu4ojmFt+sqZyupp2CobN3XBrlxCpsFfoYzDrZmB0fS01sN
Gnusj9wtfuQZi7Coj6LPPlvLjH2IUnd8ONaW+TpU5VEsYyJcsCpBkytCj3WPziwThP4Nn07DlcFl
ccna3WT4P/2+GOJKWeZH3+GTUzF2sVWbMHTrj9lSPjUj/1pcAR9kZJDlkMUeMKx2Qx96YcdysdK+
pLu6qX5xi674zT1IbtMarf6cEne9qYf1wUPJ1ufOe8P6m84H9khBJzOcstoK57Xec1xoNLtwnseN
2eHUMetpk/EV7oWq/NCTv4Xq2G1uLLGeBYvMZVUx79sbWWV+6NC2CvuxfqIMos0V+zAU3j5k7neE
z/PGIbpNrFLr0/toAt8uD5I3z5PISWzNVCWI2LDYGOs2gtrF00LIlEjdhCvYCgbJ73MAowLuweBu
LXvwbapsTHQH99sZznL4rjEjGUBTK79dM/2jy/Jby82meJz1E3rzdYr4AXhArd8Gye7gXV3u63xc
IjEDV5AN6uRy3awbOqyob3IB7XIPPmq2Ey2VjEfoCwTg4oRVg6oLTV0z0bVphdO63A9sPkrXnYB9
BJMDQlclDko40MkZubinAw7voLjrkRw0mdMGRQ0bb9ALY+Bwos7Sd1nteXe56p7rP7Wc917CeemF
oGsZt66x69s2yQyoy7RGhqi/fiFle9K9K5NuNVKZVY+6ylNRg2ULO9btPMvfUra3y4QUR2rYgfvH
TIC06Si8ObVCpAgu0WBopEsmD5LxCG8d1kbDFmJJKQiwMF007xpT7zICGRbGqxgb4FEtYo9ITG+7
GeHfdlFedtu18fFWXCi3OgAQ58VOQLXRN9BcN40sHDxhxJCYbQIu+Is95jtLYH7RjxRKZrk/J7zR
H9Oax5ZfhkRkn6B5Ght/RVXpjWCdg8esVHMAXjuhRv4oDO8esM60wo15Y+JUZIfawcnK2UZkMPpD
/fLK1fgTQS3f9kTY9yhhxZFCRXRnau08oLMakVKPeE/LEDUVRKeYeyirxQnINHpRN+vAB3t36CB/
M2vg8xp+C4dhjLb9g3Ls3yZkkQT2nxrhLyLnxCi8T7mY9/kwbeEb99vvqB9rmiV5Wd2vurnPZyM7
6sGGW2PToMWLOk9XvreGSz/eci+DhFgrPVSuzI/wWb9MXbGIsmWTg3AasZLu/RLgsHFyrHTMpbuZ
ZwHvEmt+XIvlCBxhDPbqg5H3J5vDwdp0Azw6PJFvK5PEcOZ0n5QPnc3Cn8fY0yibvHXYDovzk61r
HxoMJOWxKOPKE7f54u1lMXbIr9Y+yMs6lbBca3mzXbMhXVdxO7PyE9y3l1Xr7cLyr1LPwSJR9WcW
PCUUchPFbk4a50tXx1lnfVlVvgWgcc9GFskFtAo3H4pA6mVv2PMHcck9FvqPwQXhUbqw9Dt1P6TZ
xBLCuFbrNrGepq0CiVqCKr0wJMIA7sN+TNVYyKriqEHbIjBMnFQFPYJz3AlAqPw7T65gPdePVV/3
0DxVbyVkk+1xhmnh8ua44oY1/ca0J2gp+20ZtALa7MDF5RXCh28vQGO4xr4yBhhK9+vH6nZTUIEO
D556YphdglrmTrocmOt6K+b8BufZxnCsl8zKHvlMUQY6X60jXSAZhx/uAHENtzq6rpnUbIkkwk1o
m5CShZnhiKMAXZjyvrP+D0XnsSQpEgTRL8IMLa6FKF2t5QXrnp1BiwQSSL5+Xx1nbHe6qyAjI9w9
3LVbU7dbhPnBUR/yhMH6r7KK2EYFxG5vmPbZPh2zpzawtUj63fesGnb0tb1mGGfHq8+FKD8CTbyu
2W7W9E+tSJ8dS48EnQy2YWFnFxvBXBhHGsWnTm5ia06PSpXxYgeYV1UeaoDV2ZeZ2mN1G+tIBPzZ
/UfEE+eYuqEL/So9/3NsRJmUI6i3O9Kw2NNBaFu3s92B3CyPUXCD0Bvynhmv7kkbMQSr5/UY1sJn
IhjZmlh9QVS6VX3oFl+3sQ6YDkieG9aHVdSP2rcvjUi6/a3UlHOZfU9yLv3hYLp6E+HgXd3WSpOn
1S7nHUCxH8+L/CGztQb3sGPRaTt96ieKgRt1FY6MqM7DmliU2G/LRDTacZiHhCZ835v5bXOZIfu8
fteQIpyb0TkHc/Yzb9PVJypgV/ageyKocRNy+P4WbTkbbXZRc7urtK0HEjDWWN90cruF6e3y2rdY
1bURjWwOLszgSoxIxo+FvcJ+GlTiF5l/wGfhbFhkVrMP5on2xHQTcXGdmMveMMRtQlkaz1kTKNq5
9jjn7bevawEwhpa0VRAx+z/INb0ZZM6G2yTa0JzdjZTX6rPyMcaYlI2wX5sw7vavxL3sy1Hfnuwt
eMRZoD26muGhO2RdfBbWWVKoLn25/VuqruEmxCSCr5kJzWAfvp7zi6jrn7TrPqclePAWK/I8nE/o
WCrVvLiZ+bXm5ZsM+IrtrYUG6FIRBy7PgohOau60lzWQ6LB2bzzZU2e3dSxbbtGp88rEkl0eeVWq
jtDPApuGgHa8qorQnadupy/zFrb9+BR043XOsxO/3MeC4O+O9eYE52lfQV2qnZ9y1TjG8N+EgwSO
AoGXLLVxKtbxXMnqe1XNIWuySNyHtalpd8zgjCvMv6nBLTHqRIiSGgXaE6+6/CN1/2r02VHepYR2
edFK+qW5QZ2iq/XHJdtPTnpUbOmpEWDV/kSm71BCg9Ajgfj1t2IDk6+G99Ki3vEL3kdpCcQ0XCbJ
zakprGM0b7m2oOVmp4Dwu/q2jdOfGaUpFxOVywySnhTtwH+pW+AfL9/iKcOHzZuvY/FfUBmsdJRn
02r3xcj7ELB4J6dwk0zD3ftqBECp+k2ndW95QwYhwtqSxzH4NItHS9eOY441DutFW4bvwZAdZ+eP
mXm4kSPn+6iD19xqwkJDjy+7fTAeXRJR1soK/bW+aKZ6XiliWB2vLv82WaymPyYt0GzW+GHhEKQM
5ltMQWKBl5ht5Igg6VhHnO0fZ/BBvbOos6jwZRlVjrHLdPe3L6QbSeXtTffm+i7jaKxl9VWyULKr
xv/sJggZ/+rdsNn/5aWgvJAwptk/qwei7s1/miANZ+N3695o5H5yc4sWipCLm5HZ63pEqsvvbOEl
F6zvMBG7un7onOJHuetBW/KdsgSyKEqEs76sznqzlXsEov7KctVh6mTsNZvfzOzJRrLMXTcUu8Ih
XgEzoBd/9V+dQh0UqzBFhbVqoR0MlKkFE81SoWWah88uMEMwXsxSAOfc9SfHYa1Mv4OiOFqTvBq2
+bOWwZs9Xtz2ebGuAGXJuPofud7yqnr1RfI9C9GZoRi6Fxa2Q3My37kuH2WDt22l/wrVvFkzeGft
/G1p/KhCy7eHS0nXb7s5k9dSK4BfuojZ8MEsnCdXn3nz8KGCreh3Rl9EzbRFGVBcSZVsGyPuzc/U
cneOMUXmCJ3tsoNpas+y0yJ3bJ/Hvt636w+cX9KMFt/cwVC/cuTw8hpSIOIGsV7Rlr+zC7ZJfsDE
pWZzLKx3Ax8uYqgS7hhuekB/KnXTD7QPjX2svYJpXaE9wbzGDQ4Tp7sbveie4qXhQjlpnwZPNlhk
WJblboKeEJ68dpoWNQz4hRRHw1L7CUoHpJTn9TsSq9SK97yz4rpo/qWEU4Lhh6y8HCwsYOhbzgET
yuwel2VO8P/XNf15ytonO+OeKBObMwxjfa71NlQqOLYatb0ffaADtrEgIfpBhZalHQvdf4R+3g3T
stPSXg/7tf6PY36u8vEkjH+5KWJZs4tbZqFczffOhzVe2dXI5RpNW8daz+JTdYuHYXafXTl9k4+2
hqC+n5NtPGX4wZCeWD31E2SZ3x3cbXMjY1BtPApcfnzEnWZqJJ0wflYyzIu1xscre24HCnPu7EdP
u6pNFaGwgJGp7Udz+tOWw3/Cgysyo6JfoKrMJVRFShPr7lQNWoXXPwmmPm0+b49f/y21JQH1w+r2
1zTcXW4+kF6K4elFFd+t/7dYP73UB9FGdWjfutIO5ZI/dc1bhpS45FkSj7fLNmPns0tp8B1VlntQ
myQsrYrH4MsiRahox2vAPY8rGR9oPS2tc0vzP56JWaynnyWyVmCOcuMasfOHfvmwzLja0ld9ReDj
7l23p8iTz6jbTbiMz9lysVT6Wjb1H5Vme9/oab+niza2fthq8jfV+53JrVZXU+yOb5vN8bL/0B2G
Nqixnw6PmvT4HdFFL58+YtBR/pq6G2aViMdVhW7aheNgn+oWeGsabwu6D9pUAKBsAb39lJtNB2fx
r5V4wZpRPeORFDyn7mNaYjVz9xMunRjVxwNDhdY/2ZjILXa1k8YWBkitfVbpjGs7MirlbWx6Bsnw
+MlM7K2e/Gklh9r9u5LDJFL/ulbTbqNdGW0z4TIOC6jRtFFhPcA2iJtXfBDdcGj8OsbBJ2ELAYw7
vbWWOllzttOdL2cTHzWXuNezfNJuYeocVjNldH+yMuPcZ+JQsc1XOenOz27LpHPcf7by1VQDa35V
ZGhslnjVOTe0CCVp6IA3ZxXJeNkQcuW+UGAS4dv71DWTGZTV79QlyALmLBrTCZZD5OcOe+V5cnbg
L0dvm/bNBLZV8uwUc8oaAw1Erj9dm+bT40HgT1sqTIckgl22c+vHLXMe25Jn6I2hu33M+KRozb8W
Va/q83AN9GiunhaQEYi+3TrIvVl/4RjCxf+81v/M5rQZb37eJpNhh0KSM9Ed2ZW8SdIlkWvSgf0j
QXPnBk8ZTU3bYy3nvDgUbO8+LmwBr32wX7TsvEmdJu7T3pqo7qZELFPsKLLZl1+Q/f0yTFf+Op6l
F2oLeHRvXlVR7bbMolVSsFZrG/cLoIz7aeOJBKEBKwFRsEWGlV2ESZtkpa+r5+8VcKSF57hD8Tbp
plvvQeXvhv2v4g+u5UNvG5+egYvU3B4nIOYAaMedg7hq3ajERhw+iycBy4NJuLtvtDEemjkRJN71
0osERYZ9TVMYoWjfDeqr8ObT4GcEc73XXP7BSlGwDmPf7CQi6rICXRDB32lND7M5fwHJYyTrcFvf
ww77s7n63/a4vFqj9pzSsN6Xdx7hnMpdIagfW/cdKAbEtiDQ0uL25XbLwYzrDMoxayle981B9lfH
lRXxouIEdcausvs79HXKICwGiOzNX8+Gqs8WtISTT/BxchdACFkl2jJVRhYExOoHRxwiE1yttFDo
zRf5pRgzqNSKuxkMPPN/hc80kn1uQ4epRZ50mRwjX18PRaW/yRL/73qJSs89+FUoHTYURtINlBfb
ufZIEvoXUY47sNkkG7Zz3Yx7sxtvpqc+mmZMBuydhAx2MM28RjXMqlPus83/cc0m8hxxl4Plu8XY
IlO6AOTDQ9diAZXNL/im/TL86vtckJHNWFcF9c2pRsGpmYoYO1/0YfVrVS3oDfxYlsBZ5EG5mX4F
EEyGiZDGJYglY3XeyaPNkoU/Fq/4wj1iaXgbyvbXE/l/SxC8uJb8KrNmf+/SStFRAM39RDzi1vrx
NtuRxGhsV0/imTHk0fe9p3JkLYO3aSyyOfEHB78pUNBRdQ9cKi8mjULbVzu9gKw2rcTnz97k0ug+
BXb3JrFrK1sRWgZ4a8GNPNt715jPbmVHneFwZdkvrfDeZ3tJepZShNMfWJSJ1GpFsu6qcDWtY31/
DZ0VCi4LcT8LHczHMo2gzeb+rnWOCtf8Ux//Ofl/LfoPX2f/xV5CXOWE68cNmMAimYPrEfVAy0Jv
gzG+8zPo/a3X2ikh6c7ZLcEdMFo+J13+LAG0VTd82Z6WxZ7P1OM6uTitTQoLbDncTfYVfzYCzAsa
p5la58ghMQkC200uPpU6HwQZzPxQawPmy6bxXuk4uMnAurOFjMDUqHF8MbwUhQNnCemy843gRD7o
NS+03gLKcj0JZCpYta2kjnba2bHZRGX1mdjb9ZA5LJiOFfIJO+V2z+4veC6D/wLDhMxoHJd3F1FE
PrpOItL8Fw3CSTIIK55BNGdEla/6cJkx2AtMI0n9pghtRy1YqXak/xgWtHc5PA4CjZ1bvFhaz0uP
NTodLsh2nxUymim3+zSwQLXIMSF9A7kNdp1RZTbjg2MG9uc8qwPf5ts80fmZcGIrVu1xY9ehyoFM
nZT+BEJfhFtuHlXfuYjo5Vu12c5uXHv2NGr0G4YR8nVYO9tSYWaxxjpa+MwPG6Aglzr8snvdlPfP
Aiqi1EQOuslllF+rsSWrXu7tCs9rG1avNc6+zXcxesna2WdcuS5GpR+zLXPDwTT/CGP9VAqgf9AS
nw1cHVNpGidx1Aau7RHWTUztuzXSHwzFfLQ7U/GsFfFWaCP81INWEQxVBSYgAEieYfyy4fJQz9Vr
5Q00oWy0dVmC7B7Gy4mN1eNqBAGHQ3ueZqWB8k47UZvHzsWDSAK1lT3MQr2B0owzm9R66oh9r1Ud
Qgzdui0mGKRpIUEaPZ/hUjf3HjgLY1/zb3S4uMvUGolFSb2kaFw7HGEf0168uZm/b0zlwZVnj7Pn
lfHYmDdjgSkR8yGf8pJrtzr09RauYnnKBS5/E7wk1GvERRIWvn5ybPfNzOwnAjS/53Ty3hy320Fp
efseR8fVdZ0ILGqlLaYy5X168+5CQgnjRrySXkdTL4iuGMCA6eXmiaVCZbvhojfPBOnF27rwBZgf
2G07ANjgI2aKHeHssLSCXAh3wtLhPbSdLz/bklJzIX5Yi16LKbK0JXQnuXcGJECDk4qoqc0n1dGF
uY764iEWu7mrvf+E5p9NNaFFAN/PbFpPZJgN98No93+ZI6JJssCM4Z8KcNppt+PQ9jcXd8dc+fnV
nd2k1fyXtbN+N9O8lWLd8+mjWhjvLLlcMz+XlEB2msp5qSLPl1BfRm4TUz2endo+ZU7+WRr5g3DT
74pmalr1N7PBsHKk0c+s/9AdXzmCdEyFQl9HOFYzL29NM+18tXzZKWypXqpnt/cvLE3eXOQrLp0k
G5sR6niuLTT37TA/Ypb44LAZLf01blYuTG88C8c9uUPDSs4EyO1EmtlcDW+INiEPVV6f5dBf/cI8
TO1wYnMg2nKIFM2fXqqtex1HDbA6/daXjdyVlUkiUOVHu8ijuWqffeM8lgvvQmsHB4/PmQaYNa7W
xxak+3RrPyojS8T2D6o+KXtr31s9G+leRMk6Gmyll2q54HYTLkHR0rUwGrpqP+jzy1a4R4Jtz+VQ
fpn6cgWoYdtezxkXWuIZcnqjbjvOAY4uSn+eM/2pLp1Lm02vaPfsnamtDxOjBLtQhyrT/no5RpUy
m4iLUrd0KI91RXCMYk9389IPrPdeG4/5KJisiy+Ml66Ec64Ck4GXvELdta+Lp70UGACFQlto/3FY
D/rpwTSWV5R+t8yozrpMj4ahH0cxPC1yOuXIlHbusPyVVQWo0/iSGa96Vbk34ckOMphT/abUv+Mm
8ktvNExqyu4fVms48W7aSY0415TWv6XEkBVu9h21wt6zqu8+df0Q+4+LYVhxmk9XgyDE2JrH/8z7
khY1iFtvq+Biq9eul5CCizUfA+yol9ZNCAu2QtNpTosisHrTli+a8NAwXQrJRGhHU5+nwbmqRiDO
6NCyaOXyXswqqWb/nG7iuQAp0+XFcBVkDkyUFPuxfQ/mL/h6wxp2ZKO6Oe1Lhm+yR5DbUIVqaTi9
6XEp6Mt67+hpfhyU6pRjBVZ6AxKblh2qQuMv8KldsthszHChwVD9FgowDM243a/fqmESGK/6Zp9r
TOHv+o8VFZIpt7fJlOT+dRfT95912z0NeYCcZgj9Epi/5N20ecEmhwfoMRekPoRz07TP/eru0WfB
Rw8xpi3nNdM+VZ0nWk2T1btnPZiuuH6+Gvry5DbuvPO96T+xFJ+rm74wTkx4UIxkeU9VNLYSUZVL
ze0QAwy2dtEyRK4LXdR2J3NTlCpmnj/oHaHfZj5xN+rVG/AnwwL24izxZQ+q4p7QrXe7Hf/4jXPB
GCSZ4T3DMV+yyOktFokxj3eZtfuce9daLyu0EqirvyskzAY464Oc5qgzoelpU0PXS+PM6ZOxKK5a
mmf7Ahy3N5e3QlcHb5y60LD6z2YentKsTFx/PgXW8FO77h+MmZ29vLc1PnRJv0HYFPZKsXesxyxt
zZ2d3e/DGYnhXG8POgGiOxMk4Lz101vgarfRA7wzh+uaQmjVlvhsDZfOrRhPjj8fXMe84djwJ73T
aL2jl2HurY+Z3OZQLEgcU81MCJm6t2GsXgQYYkTGiL+EnXq/QWa/Wivu5hvPYdwZo2QI1fbWBHAw
eBBIbbEv6Yh15o95y+6k8/IDKl9AfgahrRlXo5iB5IW+Yp1UrXhHTHWx7+n9D55jPMDz/lhbDxyQ
65Fd1OzYwq3nzYQ+GqlWlVeJXryRxBemYk2GUj0F410xMyjn2QrEfs22N0vvEDfmGy/9+g4bdMaH
56qr4DIrFzSegbTSs5fZH0+a10It60zLBkBX4We/TcZQ0c73zO003qyV5++unzkmsFlBh2DVTKvr
VEQVSC9ZsZxBC4dMk8ur0DGC3rD/qBr/r8LyQ6DApD8OkPvxEy15EYVBDz10GFdP0weAfWzlBurh
sQZkwFFDmz56vx53aYBnsNaKR6O2GZ7SYK/bkxf6XhvrepO4et/jrU0psdZIWSWjYqW9a9k90rQb
MRZvArCdxmj+jCJ/qDbgVi9znzsj2Oeu95qN/Z6OB+2ivGrDtDedqohU3TO387LV5nwYVHMbteXN
kMbDNqdPwWw8LG7BrbG+OUIdrDx4VIxvMIK3OgVB9L0+0q02HpzsVhtDpDM8jNhWCnxb9AEjXiSr
xojIDldozZB7HTkUcMVnXQ2Rs1X32ypemuq0anqyTNaj62cHJ3OTtGyOvZwuDhu5DnnTDJRIejnk
v3Wan2xbPo/dgijdH8jE8B8A9M7mjKrcrwyY7JGzbos5adIFFfNww424jbze+y9vhuvQcwv3lahg
8dXfza2PTV5qCbjl2yJSNGS5+2mtlF1wZy8t01C/g4uBLx/t3NJj6Y0OUyUSpa7VP+v7FU89e8r7
8VYNFmY8rkTmohDgWyYERTV3K7wgw0LTbh9dXx4dqBe9I+xKtd1+YTFpZ0rtZI/TzbY7TIWht8x+
r2XNn8LSPouB//8us3cLgPeKeqylRxV4tJKr4o2e17gQwUPXg8dykkJhjgbqK/2yWMZf2RVYHdtm
CyAw/ldAHVXFeK3L5rf0YKf0zr9ps7V37riGtLJXxyye6rzwUDzadTy76b5xetRv9c3nedi0CBFl
OGodvAtaecQM4SK7/sOveTSlfRkzOymV+8dutL8r5LukdII6w/dzdBaKwESwY17jgKXn14bCj6Lm
1WYQj/l5f6p5uzCmHRjBIiOYns3cRAAi94tjc5GPicevvymMmBHPBwqBiO0dJdXBGdEGTDnqKZmh
NFrfAY3IF+iPrl8+Wrj4mLpKFnYHHRnAz6SQsCOCT5rcQj4423b0yu3JbNXeEG6yWtsNT2dyUrME
p5kItSvg+wTWmeXNbvP9Y+lLfLiIE/FqRJ9SnDLcpzHIOWyp+6S76ozB8C86EyDcAuOitFn24EyH
IG0uVFHA5NIAx3VqWlW13eopv1hufTL18WXx6Ro3MYatB+iuNv88BEUaSrDsEwLJO4IzI7MR60VL
S7H3LQ2V9F0bMuQd6mak2/6GjXjOioC+mEleNKwcWN+zZh0bHzJiIqVoQoNM3xZXPaLjaU60wnpf
CkL+cu3qLC4pRshRxgaDRV00JIz6kHOaMpFBNpgirm2xhuPafQ/VkrjBfKlZm9vZbQXww38dIK+t
7BH6RSccXa3/7mqGXoPwccR3mVWnyXbCdSyulfJOc8ZlZUyf6TY8S1XstdbYeyWiwXZJnLH5nlKP
CjjLS05Uz4qOqLxLg9Uaaev2imPKnjfdRRtDjUFBizwDqHY51dKF/B/Oho+awXnbVsQy5TJFgWgf
rKoIAF2Mk97KU+bWt9nwYgE4szgaqx3rrrCwKDeCLRm9ydwtaUYLZP6MoGG9qfbIIuMFjivabNQz
I2o/2ehR3tbPfNwGLo4vzdX9nwYCowq0B2VOh4qD1Q7vxtA8wBnOkatv70ziSZ/i8AqyO7bti9us
x1yl59UBTU3X4+zfeWPnyjbHrZ+Cy4g33XqfeQ0nHtbyY1PmITDEeSh8xB8o41wRZ/B/c1Hd6vG/
0QHUkphDcdWIhgI9xPh5X1bDj1ot2wNWRJm3Jgagjlfeq5jBSc9dnHOJjkCSyPaf0zABe1rc1aS9
jUi0VwtTZl+71WJmEkHnYSEVVfp8Amjg3kd5kC+hX+eRLwb6YcGMJyJhLTyS1xr6SeBY6Oj89exz
daljX5VRwMbPfJ+J2K0pguyjGFJmjQGrrO+mKn6DJnhYO1/uMpmGA3SWazmv0vd+HJH9tccSsjYL
A/y+NtFjvmwcWYDCWr45OjUqVu0VbdWvrPVLjU2UVZgXvMCBxuo3bwEnk7Qsrdud9Wx5EwV3SGdW
Z23qYzadwpaakm5/db95UoUfTq16zhuPpQH1WvcwMunwuhkqRucDW4wD/UKTVBOX3M/FsZm5cQWb
VkFwYOH8PKzDcc7M17T5KoBhhaX+rhVBlGbKZEkUlVR1MgX40aeV4BO0Yld72r526gcfSaYAQK4b
b6+KOSmnNa4142FgoxRbLfYCAj8x6+3f5Dt41gZTG8OSo6RA2keTQEYGz5GIViyrdlmLGGhExDhJ
7C2GqwY9sTAL3enr3pxfRevFs/BIt/yT1v2pyZdDUdefY4culjzYUJt+qv6uKdC5TQseNLXEDPbE
nQKZjOEA8JtnZTgodsBQGVPud42ZRyoAZZnrr83xrp7UIqC7eF0UisU7x1n8yUyw09Vi1QHyX8jh
Uc8xZHPcRBfOseIrJ/WC+RE1LaxmDi0rpH8Z7opjSeRF1zuv1p2xF8HIA8fm1nUfe0vHFgSLOOFf
NSzXNBYq6DDSyf/NJkIF7+uYjU8KZUmNYYxoWR+aF+i4GgO5/qk01icE9DuzpbRPfxz4oLKbNnJp
zJepJmnRWN8s9bJkfrHzFiK+Uk2dvW6I3TT73pS6rX7NyEYfx8vpzcvOGAD8FUNH7+7KASh5GWgG
+hCpZFLWRrTaG8t+LNaa+SXoVwogQqUqDeJCauDF9bEdiZIf51gsy2Pjlk95l55ko/Y5n2TxXfBi
F0q3N88khWaR4iIYnMaj9er497ZEV/dNBXDZHZtFyFWCh6okAMkrRbLkLmi3c5ZADmMnwdPHFon9
mCCE/97aXuO54m+Z2d5OaiTmIMoOnawE0yx5QCRFbOVXGejfqDxdADcMLI+uy8dzqq/W/zdK4wDa
9+lW1XEyjQ8E1FERQAMb8y3o0NIy4SNEec/FeKxnca4L61EE/czWVhttXvE0lvhLYLMXK2QlkzW8
Fdxy4DSsVK3TI2xdnA/aKVNs89l5PMkPY1Vw13k0auMC4GD/Gw0VOS393lafauSj5Gufltr8WJX3
vlWs5Fp8GL2KfU4ILSuAEZyz3T3VuPP6AT70bFXSjqPHQB7Akz/nevlYD1PcVlyiK8A/Q/ptaZrE
XsUx9zKMj6EBPVFeUJeFTb08b8ME5tGcOpP1o1kcTRqBUhphaxTXrqcDtWV6cg0tLkdThn0m4ecy
KDH2jJZW8F0a7u+QGa/BBJvmBq+Zlf+ovIHSKZKBxsKzDGSgXuJt61Fji9D0tGPLPpoJczRt+BdQ
j/bwjGdnMOfd5LVPZHzs3A6/fXsI7cViC3NkpQxo15c/Y8XabQeSWK+croqqxgwonCLUn9Ie4cYq
+UHdUUxdwod7YHyEM6i/p425YLXPo48JVtrZF+GOT4Ynz8xvF8dL9xuZ5baNrrGCWmqbfQkYWmhe
6Gnzg7dCHxczPwDfRx/Bk+md8pEoxZwTmJu7puC/dWz4FrbYlvq6QWQJf0Oug8S1tZZE9HrcBz0i
lb69cbZPohFNbFb5h7JM1m6Kg96OaO6tZ4XmDiXQ+jzYIINZr8XSb89OruA1XazX5u7Bn/LmAf3S
sSJ4PRfuXhP9I8q+G+sM/7Ry/BGl3XJ8FNxnIy6lXt1szXf2zdBcU7d6aS3xzxzZb3KaszTtK9Io
mqZcPQ7KPLEK7PF2dlFgFc9aOhyVMBB5OMuZjiHqXe/vpJnYU2otCDP9R4MwZtdt45tW+adGyU8U
gvluzHzUNqq41boKZw0SA8DxtdAN404BfwK5JbnSj8PmXhs1x8D6XLtOin6ZKcDssp+OBCXbKbEb
0lEasztkA8aOyFR6luUMqf2b0eF4xlpH1eb8lUK7NHX5K2frzRzzN5PNi50mRhZxUKUUU0X8Te+1
SSvZsS3z7rES2QPKh/XQ2MY/q1J/e01/NWcjKVhQbtiI0Bb1PdbF42b4yQbyx5ME9cZDs0Kwu6sc
HDpttuq0BY2bnXa4HbEC7TL7G1WSLeK5rRnGu069Z8t4Q8Sig33l73mVvtH0kjpEYXRkzm4nmH8u
0fJ066nojf20mihZ76Po5J28eytsmO9yGyPwi9cWJMSk8+0rliQ1812l9nae74u1vY6CNFuexTSx
RGW9Up+yXc4e871HtvTt4FQIBXQTJL/WEVZRTLTUvVissAO7RoHEDEopTKJGBSSehxkCLx1yoTEG
Fv/Rx4r5m4i3+VIp4N+2TiSri7tyLPeO1K95Sv3GHOxhzs3z1tz3EHLmgN5FYuzqaCTls7aucYrW
xu7pJzd/Q6ivOmbu7rG9DzmKzAjeDhXKQIczCZaXLR1f89IIR8CeuPfQYJpgDZ5CaTQsDYfC2Dua
00QlW0o7odbDqpWXTNQP+tzv0ZuXf4ys+wNhR9yP2TyxXM34k6EmUQd3dA+llXrHWbd/EarjAppD
c819n6AEefbM9r9JIUHUAS7wiNrZHKJxM5Myc4Jo0PCi9JySatxxJjuuOuKG4Z/sQnuS24+zQHo2
NVev1KqXoWte8kVDlz29bYOMNSjBOUOe5WCuIpB6bJkWG+g1GDqrzyCF7HBl+RiUMwynGj5s3/qZ
HeMgHXVgtfTJKN2wW6y4dBc+SvDMkgM2VvJaBwz4ercc/+fsPJYbh7Ig+0WIgHlwWxI0opH3G4RU
KsF7j6+fA80sqtEiOdG7iloIhHnu3syTems+IVj4TPkmUeYgtx/zV1XT9mWbbVOZeSG2sX8L95hV
Ahcb5nmzLJ+j2Dg00OSWVqSRpRJJnyYFtIr9D0MefW+k+vedylJjJdl174+kGLbPQ97uCb1yhsjA
DaZ9jFqzSgMikWRCo2Cvq+vKo8pmxcxwtX5dpJRvJJtmT262hzGmDOOVdxlCRa9CFpIzGzGHXPct
FZFJYkXKC+SUqmJnmOTfdRe0i8hwnwMv+BBDhPu13aT0LxdVSYUJQtmBbQSm39zeF5KNasxuXwup
thadIcFoiIIdruN6YabFCm37k9FpNyqoFR2RRJWnG1d2r0hIkReW7es0M9j1wu01aIHoNDSXkdfs
a996GHLjI5WTL1MIerEiHfiYJ3OYgFMA/etuGPtvN+4fNEuKbyWlw78sTdIH2s+dpyJpr7SVFNGQ
M83B5JxbAkkfy4jFOZE5H2Uo87N9n5WPQ497hjltEdUlFUxiyyQdcltqLKscaRchWbs8ZxEVJcXX
agBbMMbUijTtJjTwJdXqB7Fwm2AQVJ1QMTcZ4otE0Hiz04IqT4PVGxUabqGKCCqNmL9JDcRmgv2X
0j9WuryrDQrSVvlX0eQHGpbIA8N6o1RTzZ5NCsZF5IUhU7wwi1vNKq7z0PuThfkTuAYiyNAAONiK
CF/wAlxVGjrTMc4e+ObxvFNazeWCrs6ovZe9IOCeIsEY0kByo4xtav4oB0gjYwlhi+9rB5y4Pg3i
SdtjDl99WxJ/VoefSY332apwJ4i8fG9TYqC8tPtkBdIXYSNryxCji9VHCFW70ql9s6PgZr8nqGAX
uqru8Sk/tXlBM5XnrA+U8hvujoC118hAB5ubGN9c+73qiSzHJK6YKl6VsOcAl98wMe7C3j5oRMXY
hr4K/e6WcpWNCaj/DtzsOQ7cP31V/cHr0Dte0903DfhUTQOG1SP+LZpir/mwmVt8TQKtc4ab3AjM
Z9019hVGvTR5LpLhDdbuLWaRyhG5whRuepwRsSXmgUyDoqNP117HtjhgDsTskEZrCc9kkKrUXKJq
n7jxn4gjWRJYOVhxFJD0/O5ymOY8/capo6ZD3pZufA3be8XMCWsjPFRW/Rp1FcfsLNnrxNMmlnSI
cn1tRtrBrikSqgpWmZ6xrTYVA1yviytE/tcReyxaElsw47jWkq0pAbn1e+YfYgA7G351mGEo7Jps
h6qb84v5l2PRsZYkzHOUEbqAtBdrWwXolSJ732aEZKU1ctphLYeCkpDa07nwaBtL+3Da7EUifPcY
cbZsE4TSlYec5amoaXZQVWaTEvffWYJIN0Yk4gttXCYp9v40fBZmKC2NFFn6ZCSuvQy/Zpiz54SS
jFU8WY2dd+dzZKsjY2+aFiJIW2eSabulMP1NVaF6iVX7vsxbp+85aSYT7IDX/2CGib7Ia2vd0Y9F
9xQki86LaHcZO1pZjZME/kObpOmy96znrif/Ve2vwrBzyqx+9lp/HWPT28ZxYF0LJXXwR24oKy7j
kX2erqnGJpXJuc3G8qCX0t4y/bWdG1gKGn0hfMSaPRLPhVex7DYy9faBdcNobrpa2llN9+4G/KjR
RAtlyw9DEh76Ibg1C/NzZLXnDxhsFPSPsCx24Diful65FhrIDJU9j8WxvI+rdegibm9owQsInWqe
3tccmMbOfKBxgCjcfaTHcxdKKdXp4Ni4BSrL5C4M8n2i012S0xvdjm+bKHnop/ZWlmZrNqrXfT64
CxUREDbbvbBoCrbTklwRkmTjdKmH7hhW1FpKGTeoZq+VOL/1/IY9l7+1Q4RyiqrcYj5+lGMZTxQT
PXrvja1R5QJfkGLIA7ArD3tR2AdZQFLD/uolKUiOmN6u57L16CwEokMVVAuD3Y5h8/T7qPx2k+TQ
iHLTZ16/UhXEeHZtJYuMjt+yHMsrjzV+FeSiXCsBM0gergiebGitGl0PvlqK6ajy7pm7mGaxbEFf
sUJ7uKJLiJucHuJgs8SNJrCXSJ5qEj5mCsnl9N9/A1i9boh3WAqrX4OMf6jdLF5anunIUym3lnD6
5yiZ2JYjBZVepV79W4ZgxUzoAMuuTW7VII7uaT9TnEzFpvERPVoltR1OcGIRGJTiQ8EHW6UK9m74
mH24s/LkluDSlWwZ22kRJ9kGQRhloZRgXz9bmdRpQhPFihD2dJCGRdCMuc52s/xjjCyGaKjoCyJB
lT1Gmy/uXCG/xB7nNX0wX9Hx7FSjWYtUfrKtZMehg9NHQQ6LMWnVm17eKw3VvEhuvZUhZX9jdDlZ
FYV8DbBWKGVRSmzWg9VmK9GxwGo9hWIpvuvoxVqJyGndjaDWC+x/XpC+tmopb5ImfHN77yPF+uWU
RrCLe/8gd/oD1qRbIRAixwj1gz781nVjYWJoWIrIu8nZ2izDKLhLmI3FGN6ZHliMrNypYfyYj2zx
k4Ky8ojTLG31lY6XEvfPoRxpy6pV+R6igNcaCDmegeJYkzz2eXLNh8f2MDC6dzW1esfiEA1dx+MY
RULM0pyqeX3QwmKO7lin3zKpevVH5OheuZISnGh18bel3qWYbFTCGu0of4Z6rHJQ+pQCiUyxu+rR
DFcATkqfuCjiKjH0r9hxPIhyQBzprzSFAqNml7BateFP3KP0zigL9LF2bDn8tUp5HAxSB3OBd8ED
F5AC8VuWbs9DLxD+In3jl3ovfZb3LCqjcWW5hBMXBj2UdPBv6hbN2JCqN3I9rWsJpqPS9p6ZFO9c
pC8G3bKlJWGoTEElypVPC8ptWvi0dIrIBkYMi15/JYBTOWzZwVUImX1l+4TM/t5qxLXcJbu6g1JK
qw5Z7/gsmeML5vCrPsZGlkYY45GnazZqvi55hL2nrfJipP4jf0QqZuc63A1lRaZrdGhjEsFG/YvA
sadcGAiKYG+0eNwCvFsm7cbIqrDLsDNge4AquNKeci+8SZR0PVbDu6u1j0SafvYi+ROyHPh2/cWB
d2O31CXgJelbE/GqXOnYQKPHJhh3ZRmvsgpKXeFvYWrw6eH59PwtFZvJRUkLHF2APlBZakP3GJbq
mxdTCcKV7y1i3W82TVci8sq6Re3qzhA0LyC7yUAl0XelBdq0vUUhy9Z1pSASGyOsGDluxIUf9SHK
L/N17Fv6erb32hXRgcMB+RXuFvDYXcWDyyr7j8xpYaGa4YZtGwrcsd6WYfwg59WD4Rv0bgQvzUpI
mMuLfqE00EOMJHynzr1DFX1TCj4QOri7gMTBoet3No3rhaFW1yVRsKVnL9npbS3sRU3rc/aqy61G
ZPLC7LNpHLy0qvKKqmsTCJyUitEvFb2HaJK+oyjaVSVex7G9b2TDegAycpt1/Uemx8dB+pPCS8Hd
/x0W3jP9weeJ8VKP7WtXlV9GTuyeRntBZieHSC9Gh24BgWLWWBQt4bxqkj20SPeLond6Dramnmyj
TJEX4Er3kAhuQgQnIz19gbkdBxu6x3LYN0SP0NZTcaBXj4ZQAUFaBHfm2Fq1jQFTi9NR8m6aGotb
+GYGZbw+j89TTnHuZshAAxt6rKtE3/Sv9Lyy7/Kq2qBZGr6oFYxLYDFOutQuUBdPUAPngehJRAPQ
HwDGxdVjXGyamDI6rcHzd3LiRua555ml2CZ5iQD7CPJlHOwLarfn//QprqIygwEGgrKl20sTOXVY
+UvAcwvXqXdwY5xJVHaBo6mfwEQqEzPwH+ZgqyKWHkZCN+qxuG7cntRyI4Z5JrX+qqzYIoNRwu7X
sdOkJGWT/+wBbcK8scmsbFfb6VuY6btMZ0hHiYxZNo6I+i3Ry8GfQwIzvgVZBzwiudWF/lnU1Om9
XPskTeYqGjldZBNlFwCmIWc4XrGDBRL27j77E9n53qUtYA7BQc6iL2kond5thvVoIo8WGvCpfoUQ
5ynHdymr4ZG+3MpAGNcM2pNeYWpMSDNfu8rFt33qU5r+/59H5dlF2HWalG5dcac3X0q2ydv2wpek
nMAn/oyVf/449XEcYDRztng5vW26jo7g07QlvSoiNqULH9UJuLEyQ5sahbAyXLTZtiv/+MNhwF2r
onujkbZoTcm58OVOf+0XRuPPF/3PrfgKIdrBaEeEKCXXmjNuacUuhrWy/GFZLy/FJ6mn3seMBWmL
NpX7muuoXreJqmyV2ma1qPHMDNMuqM2woY9hcNdr3WsWsm9JQ3tfmepmqGlBGZz9W4MG/dDsE3LB
ppYC1l3sXAIaq87mjm2Cnj1KqfvUYqS68HRO/ejZ3JfjigPRQsKUSoCDhnqEHEmOlf6F7+jEjCRP
9Ox/nn3jGaYnC56JCefXzlZxdYkSfeKHzwNzY9/weNZ8oLll70oeUI9AHRv4hedyagDME3OJQvt/
v3ziyLJ1XbfmoluPyykMAvPA+W9TOzHM5Nl0h+COfYFmxUhUzSvQsEuMLw7BMBTkUV4O9GXMZEk/
grLOGnL1QsBxo8aGdXhfI+Av/T2qfodQq4WC4CxQ96JL7tpKxTYRc1LTV0GdP4SSCe1q3MVjfNvi
/mvqq4qt5PlbODGG5dksNOSe1FfRCK27AjHUFBCCWuPO69wn1Nx7C4f+hTfyg7P9ZRzL0zf2z7fE
HkO3dIpm27S2tK3lD280ZlaC46sroe2Lsdosgqh7j1r1HmfD9WQYaSN9GdbewYvrja8rmxAZGsck
uAS5FjiGHeB4QOZPeDidbjZ2ZOpte/r7nOEdCSsX90Nvls7p+Yc1vdbfbmE24dE+iWM178iNa2MT
SldDb137G6jj1ZRieP4aP4Tu3y6i/udz6lu2+V4qxVuVwk1RqItQ7R+iJL3xKIWrRbElfIiG8SGD
9OGigRisp7azN5FhLzKX5rdXwKwsLTTER8PCStyOOwNNXeiPa6+nqxioICiSvYlMR5+UZqq3MTqB
0CTZ+XG7bSVqIJ28GfJqAwHZiWxx4Qs4NeRnEyz1KipwQcqC1/nX+FHWUpPcYFG88HJOfcmzqbBv
RDUYQ02lzBr5WDj6GddpehtULmeK9/Mv57dbQBMyTx/WZLpHeNrY/kVrAGdPI+HkYSNdGIu/TlrT
n58ytP4ZImGBDrrQchbUJd7vx3SdbJp1dJvvkOEvz9/Bb5/wdInZPjCrK1sUFRxvZq51GtfkVFrv
kW39dRXp6/wlfnsR0yVmk2JlApUJMNBtEVUee69fZiHyGzSvA4bR8BKF+tSrmP7/n2dVY/xtS28C
krvyzqY6IfIYkplyf/4mpllpPgqnm5jNVq1cuIDkSKDIG99JIxYO48Ib+Nke/fanZ7NI6CoC1II+
JZNzPEQAnkEc1MQG46fs1LFpflnNUGzzooSO3OfUN9S2OLZVjjwsNLDH2Lhzz9/lb+Fs013O55ou
iwzop9k29zT2K356hPFybAXGPmHTiRppeujlhZjcU5/ebPwrvQLhxZRJwwQds0j7fm9k8rOpxo9G
rG7O39CvqbXTHc1mAbuWmZbrehpCpMytWWiuurW0EcT9XrjC9Gx+eX3WbE8kNbpUu+QPbbWbQr6S
n6OdvSoUp/0OvsQhebAfL1xn+hx+u85sMkBnFwm7ISUGHU3/B6/tOnSsq5IcgaV0p6zkbXFhxZl+
+G8Xmk0JFkuppdvcUHjlbWHAbaYHBtX/0is59cBm80Gjh2icK2Y1464+iNW4FVfqjXQHyXsNce/S
a5le8G93MZsPJJFpRqawE05tiOAqGv7MhYmoAyseVDp+FuGDpaHdUvR6o2a7Pv+WTnzT1myaSIvR
9SUwTuRbtUc7NTcufAjblZdKIF16fqfubDZf2CNcrqHW0m3SDPU6CYgHp8fR9/mbZBbbEZqyMIrb
wQKmnlE7XJy/s+nt//Y8Z1NDY4S2WwxqtjU7JNVaOAFQfB1RWOlYVneNtXF1/kK/1m8YstZsXsA+
aua24ErYda+zD7j7WzrRf8aduZGdcJUeL4ZYnLqn2eQQjIQ75REoek+jXRGHZD73eOM9KIlVj6pL
9m/zkoXKnv4Xt8HnAALLD+sbGGB3rdbjv3LtZuMJe21U9FjPP4ATk/B/xysD96ITQUII7nG1s9Zh
Cy5Ec9uC4omy7fIYbUd1OH+xE8vmPF85U0a3wMeTbRFXk/dOyY/6rp5cOhH9FHp++WzEbBjSkDCQ
70591c0A/g9lixM71i1RlcrGQmewLj+Mdbm8vKH5tbLF5yNmQ1BFX42TnzUMKAC0mWCTtam7MHx/
G0rjEUW5U8E6VXL9ODY9zi4iJez88/zTFPqJWdqcPrV/tiGlq8l1nKZISnB3l767VkHKlkK9qzoU
nHqloeCkBiz3y5gohTs83NhCaqPdQGWUr0bdaheuIXtOHk4HeMm3DqNO5awxR3qw7XuiNTa1tPLW
72o8J9lSHfVbqTZv2NbSPxZpuVQM76+las9NCWtf118DW78fzeK+MMJPqe9wijWgZRrPe2qIvFqp
1vgk9+m3VardmlyAdUP9HjGIuLJ9UJ54t54iCd8C4/8D6thVnUs0MYlkN2swR6JD6mo/eKSMg7AW
BBbo90XYZo4e245qBZZDz/nGVhR1IbVYJ7mRa2iFV65avAh0aCvDTqx1G8VX9IHoPkAD2aCyRs7Q
CuziVv9iZS74BQ2ZG/kLmdPUZGBWRV8toT69tuCqXM/f2RUY69B/kFS6AR7mYKN768f6GEg9lLDx
K+2KJ79AtK/icAM8/+EP8VOfYCqR4kzeVEVw1XsEqSKHhp7RUGLEQKWH8FzCRGkcK5GiZdpkd5KW
PQ4VmVnE/jWmsk0sFt7a29JbvWmljkAIYpZgcKQQa9RdYoG7VTvO9qJ/NBPgPjRB3/pOUeBmdCUM
Ueu+cfEcAradnjjKqDygDJlk+y4g3EwukdCZGp14wGopDopq3LGu4LgdTTCIkPZqkSFBshCrDwH0
uPrWt7ujEY93vVHfhrrxArsNupaCKRWrgItiotPL+7BuPnVDuxNp/S0VLmmHSvPOuKHl7iq3leSu
1EFVN6yf1TovgjVQK5RdcnuE9HKslVJaVIQaTmH2S7mcBJGN91QL6v6lmX7oZbBG8XXbpMadgD3O
hlJzfA8QbEriQQhLN1dgNIT4PpWixr0vwaShTyKp/Q0xpFj5yYaGErtNM7zTnOHum4BgCRJuUTYr
97Zr6ksog5s8TDGdZn9yelHQncHfJuRH+0UeOkTpaRS+wr2uF196YH2AlqbEXVZ/9SxXAOrmjcM2
HuFQwgHEwp3GA5CWmYmurQy9HfvFnRYiiMyBMhdB8aq0SEp76xtV/LVURASNdf59qaTXZqeYC5Nu
DGjUW6iH9zHjfynjVKEvl+1ay9h0IMtpx6Ixn7zgEm0Rxxd1vBhUTMn2ZGjANY3Rc6/JZGLFVAO7
0HBsRNZO6aWvuDOSpdYEr2nlR85YmSmsttLpynRnSgSbBtbBtoJNo/SQjw2UGFG3LJXxmLnVQ9CK
qQCJ9GKsNyGUldQeqTqK+iuu0ofCw9EQ+Prj2LNrsAG/jiJ6BHgFN2eMX6Qye9Pd/rlpIprxJTrn
3scTWFj3KZ9k7qn2sk/YqgdE2DfERpbldvTHNwK6pi+SIHs1vfUj82+PMmtRKOZGU2jCTTOK4sXL
vgHfEEvjX+i/43aU7X2Ye18oCa4HsDPLtOuvo07CbGpPgI4RVUP3YIz1PtDhFwIqCJZlqd6LFn1D
Z+VbUOqoWUsW5LgBgZIrZbWSrPHQ+5rDlLcXXnOV5enTMFTrTv0BsePC8POb1k3f2pzajeZ/aQKB
saKF32nNP1y929kmWggVoIOXOarR3RpV/Vbj19c61KG9Wl83Mi5o4gvcMKauHlUIjGq09ibtfxf+
iUNR79krxmNY2ysbzyCgTSTCyF1WOWiWxdCkX3QXv2sbujQ0O9lR7RJE0aQdb8LJn1COz8gIlAUu
W5CF0fBiNy5YkALQh+prNeHlvMTC9SbH2LNa4cNGXkdfEpgS4RXtvlQHwPQ9asom3gThlFVs8pQq
KT3kIy5ufQA4amP09letDFXfah2hCbow4qBX0a3ZJX91tfpgpen5dsXBNYxDgrfAzoKdXCl/MZRe
yflACwXTcQn935LaR4/oGiZB+ypuhg/foOrJArge7PFYwPRdweKBaphHm0TBhKWUEAqZaj71XALQ
5yKSgNzkRXCBmDgQUG3CEZe9nP9R1PIBKda28bRdEPkdENiGxQIrTSrWlF6RtyU5SW101BXUiJg2
Uqfiyy8h17TUyFqYW06fpm+yJu/ziYmFOdlbdnr6Gg2Rz2gvjzWG7uX5vYB1aiswO+fESZLbpaJG
WzovbwS/xssqZXVLjEOvcwKpBM5hMsdAGtKtj7L6DiQr712BFCxr9WoiqJvgiUPDfIs0tCySV+z1
wXuQqIqrcvmQKsVHjkMWfAsxCgVSuSGLrgekbl5p7QS60IXVYuv10Cz1+asFu24YjV1aFkhDdP+o
pMEhScp7mfQCoAGMTqGvZBKrgjLE2y/4mWT4lekhJnCIRFxrCy5knesmjhIz3jWazAmqkg/2oNyC
BnypAvkAZ3Q7gs+JDagTrpYfzTjblVilY7eHiVaDuANKaWvPZdbs8lRfaxbOhLrM1pGaTdC9bo+c
01wNenfsVeUxldTb1ppMctrHIIp3Pc/uZHBQufGVxNqFqseJCoxlzc42WYxSrBkz4v4cZT1lMNrx
0X3UNoS+LMSL7u2Cl/PfxE/o9X9vh6352SZuen0c6BpvRancda1YjoTudB1bPdu86jJQzLovL6A2
O+rg7vryJtkH9opYjp2SiQzYPdBcoE9y7wrOKgWyh1hD8DAJzqRgY+jZJkvDzDElhUEnv4+y9NUC
TOwAsI4TJGSAQ4Zd2j+C0bmpNHVDpA/5Etiv0khaynGaY4SUDxVyQdR5uuogJtiYvX4syHOQun7d
dhVSSBPuXG2YC0Mk0Feje5ScBxskWcdqMfnDmwUisKsa92vbFQWJVCyI55/gqe29OTtQJFZSJ7iR
0m39Cnhyna79NbhD+G6bZD18ZhdqU9Nh4b/fEyrk/9zGA2RVSnUq6pRksqT5Q9RcON2eOm/NDu8B
NrUm1KhH5eI5TO58EN7CvHRGP/WrZ9+xbiLlkE2ejVK95vWHFl54GicqQubsRG4OWR1KLSoHzLVP
Ax9ZWakfvte8elKZOm1mscHTP1rCsy+85BNlFHN2MO8rxZXsgZKxumHHUoxLb8tme4ka0F+2H+O3
uygXkYND/cJXpZ6oqRizIh6mmpI4NN63D+qOiWsSHpbJJ1twZPT+cOOXUYuXs3OkKF4ndnKnxugG
ZPRXvVnKcO7CB9NjRLvNrhyHPZRkFHBR+xLHcX3hN56YpWxjVgCU8NyluUzdDAJjHSz+7yMJlnm8
sO9kJ3ECx7qwdJ34jozZIbZOXAiybGeBFWsvKCYeUTf+j396tijaYJVRVlTZVrCPb5uG6ex/yIjm
3G/MJoauwoA9uqhlhNtXbP+p3SjxWhgy1QVRP/c1hpULn+c0nn6ZHYzZ7KCWmgyLEExGwrHiKl8H
dxDhAKkiMHpGxnetXYo/PTFbGLPZolfkNB5anpYvRU5ctndWLu4VuV6fv5ETw8yY7u+fYkWbwPVH
uZwhqWVf3MnZAlrbAyqalZSy+T5/kRNFNmM2eZDlkmb4ZbMtMQzrWv6qs2cI+k4c7uzu8fwlTt3H
bLoAw1VYVBeybZAFR9XT34kV5p7Ko2YiWj5/jR9l1C8vXZ9NEUYPrERI6HPCBp9jpb0XfXPj2dF3
nsj71vNwQoSfXhAC+qWIkvnXUIQeqzh5Mgr5uS7l25o8FlrT4YXv/cS38bPF+OflqV7QhRWef+IH
niP9s4Qe4F5SAZyYAPTZBJCStg45Io62Y7kT9pdBUub5p3jiY9Bnw7/UmhZucxRtQZQ5RiY9NW4X
btqqfiYB8o/ca8WF13Xik9BnswFnVQ8hesWWDvJkDDuxIO5qUJ+AwVy4lVPPaDYJpJmJljjEDiXF
65y/qiM6OP+QThVNf4qL/7xaJrIskUf+dLs2X8HhoWtdisBR7vtl56iLcunem8aq+0wurO+nbmU2
DxSB3yQZbIqtIa08fIE6WObzt3Lqfc8GP2isMJAyNd7a9WbwH0gP3TewuFIrXwbh/7hc6bPhL1lm
qSR9lWwp6P/FPcvZdyhvzt/Aie9IzEZ9EJW2GupADFRPuSW4ZGVrw30Y2zgRLOf8JU71KMVsYbdH
zbT1IJ+ytLNriPIb76q4SndYGC58UOqJ1yBm4xkMP1lUds2xY4OjfZ08cT+Auj40J9mB8liZq3Gp
UAtd9E8c6pCAsrcab9OjusiP2Cou/IxTv2I++IVIkzxjeypL/X2X6BZ+VnTJKZwN4oor3Xg9/0BP
bFeF9p/Lmkq0QC6HNtdpMZfa9bWuk/ASVNoVVMGtYhX9Uh3Ge90M2/X5K566s9kA6hKldvucBYjI
n0i8NKiblXTTgl0xkwuNmhNjVMxGUivruEsVbgrU4UFTtU2gjxfey6kzlZgNIDE2EaplY5pv0JIt
i79UUvulvNaW0Ng+i0savxNjSZuNpQZSa2nIerhV4GVNFXX/pkvvkiS6dB+nLjAbSJbspwSzu5xT
/tivzTVMar5tD9Kbky8mdajsRA6C+0v386Py/mVLoM2GlUVlbSwCnpu6Ic7Q8XaYn5s1LUJHJRCB
B0i4qYPXnt5oux62+qWu2oml/0cq9s/6oEa5RqIQ163pP0SuWOGfMDv9eP5jPvGlabOlMxRaEkLF
jbejkeGvoopkPp7/yyeGiTZd8Z/fzfaJmhHywq0wwmVSykut/KQ2FBqf+rA5f4lTj2Y29uPMp4gR
cglJUNcQXzo0I5Ap5//4jw7mtxc+G+dxYuvEAdF6l0hvEap6n055OlmmHrEMO1UjjlYePpIvS6SH
XCwzTZAV1CmrMLaQHQYThmQ7gWkq7VXSqr1NRBImpqMLfiZWBE7fRtu7Ie4bAiplDzhjX21GjS6F
FUQvsOU3vgt9TuGUvyCQY+cpw9oU2t3oTarGeqC2P0CNDP2V31suNqRuI1riiqwqo+SquzdRm64N
L3krevM4wjKOqDETN3TdhN1XpWAZd4V4BS7/N8my70IfrqKaomxigPKBJVTm4L2s4b4jHUiZQK8w
cqn5aKq1GCryy4NOpQgfUaD3aYhP/tUAToUqUx5Ikr+QVW+bytiPiowTsr1GZHhfuckmnRwujW49
1nH/F5Ps3rcjHOmkS8PhJszAuJ6stH4lCccG6JgrVJeyKXP+/Ds98cHIs3lVsUiNixoKMjSKSFrI
aZQosOr7/23almdTqySBZOxNgWyC5BUj2JfN/fnf/fsotebSw6gxaDiSmLlxQd9qgY+wUVyf/9Mn
1gNrrjsEpOvLWViwa9s2q0kDJC0xVe40rDP/H436U3cwmz0ltZXdQabqWq3CR5yKK7V7tJzKGZzJ
CL8glkqulhdVRz+T8n+PXWsuQ1T7Nk30pMsIHQWG3OmMlMIMSNmi1EeuZbnHjvta0Td1MUGBAwVt
kOG2jN0O42Qd/yECCxZtaV+1gAJHGIrwGyq4kRBXdR2WiDcAMHATiIHRGwqOFQ0iBZIsXjfECJ+1
JSG39Z4Vk05VXhYy6KxuU9VQjhsl9Jd1XBZO3Enfemd9AE5jKpDlKzVVOSl7w7XWAecqE+z7o15m
yFmRryel/yj12r2nWy9YEx7gOhxFRIZbUR3UynvzsvzBssO9psfE0Sr6LY4zCv2swIskJAFwsF5A
le4YUBAkgWM647U2Yl1oxfAZatVKpOMG3eMKXzOE1Uas4xyVjNlsDB9OppKF+1HPyHlsb+ERUBC2
3V1uKJs2p1ur+fRwf2zWZLrH7RLbDk/SfLJTQA5x8JcMhj8Z3Q6LBCHF1Mix67mB3gedV0r3YH+I
2yBtIg8OmYF0W0pWQBucWE52MLv/dhBAG0X7K7rgVh6G/QQkdgN10wg8Z3KV/IF69mDVyjHs85sM
2JXcRFeC+F+sosVrXeMkrI3nUMn3RlNfSxHVcsNENh249Hx12VFMb2/47k7xwdMYU5BNPK5bAiRJ
1qiZ7i9pB3/fr1jWbKW1e71L1XTIthSqav2d4LSt7n3HVXthMTwxwuZqtNJujEgPqRiWlftdAHxd
yK27PT9J/D5vWj9dr3/Wcg/xl1nXxCpXWgX+VVtZJZmYMFf/lz9va7NpGSh36SFlQxyOU7XNwjWx
nUSK2Rc27L//elubTctNJElYWcyIMJOtz1oLoeZiFf73t2qrs22umtVtDiAWfd7ortOSlmQuf5p5
vmv5+M8/nRMbqR9PxT8PP/NxzreAwreQb3pg25JTmxJzWoB/N7uwMP48i/+eMO2fw+Q/F6HAQRkt
jKiJX1l3KVE3r+mXhxCtXonv0tvEt2IJ6+0FQc9HdJgMWFMeXrzlWEIkdn5dtItxBdWQo6T/P33P
tjo98X9+EYcs/A6i5pVZ9E6tzKMDBRv5/DP9EYj9dr+z0QgvwPWRYGfb2iATg5q6ONIBXdIfp00L
OX0ogOQQTCol96MBLDpEDkFCWRj5uzq9UsenHh6pJyFwg5EHdd2EYlSb8TpTbqLsSbRPMZpqIenb
pO2BDEHbFjRR4UYE1joYn/0WXBMO2pE07i7BXKwFyyq76rt8GwqYcHG+gcTiFPaluoM27Yl/u+HZ
dpzyr0cLkSOx8KNl3BRHuO+PcqTfRkH2Yk04U3B5VCz7b0UaBYn3CXAt5S73za0BiHnQpGFZTM43
O5RWVh09dvLo0EjeZHJiEdzchU4tQ1dr424dgpWvrPKqjmFOtDn5FXZcHUQGhD4In4pEfc1U+WKr
5NQQnJ0CFNkwhIbEYFuvu5U6faYOWwmHIOI1iOPVdK6VnIvHwGlO+u05zk4FcI70ypp8j6aVA+6w
NW9h29CfvPYx7KRsaRBN46SGhEtaxPJGzd1lVoyXPtsTF59NlK5UsJWxuPjIKm9Kb7IZXpjh/w9n
57EcOZNm2Vdpqz26ocVYVy8gQlKrJHMDY+bPhNYaTz8HrJppEhTR1btMIxkeABwuPr/3nmXX/Nll
rcZIXEeEd4iYWzo0K3JwraDqIPDdQirB0tOTgv33L96nTktObtYm6nzyh0GwiOEK/gQX9RnpUny6
S4bcbtyIXu5SN/RQN5QP80N0Bin5ObqDJu5Em1P1sS8KRmujNaKbqMDfUOyqWDvExVMKsaxEBJO5
mECdWPQ3CqdV31/tFzPP6/HCmzHM6v3IEOEK7mB36/5OGmCeP3z/0V/0+tdy8puPHnGijoGBcLic
jwGRCAvYUUq2KeD37xv4fD1BYDE95U0D5TxnXSPR12LFq0NiOvXpxF356quvhyLSRlRTogsIc3JZ
ESkBoK69yiJxp/hidqKRL/Y11uvJ6pvvD8ytDNUoS1/NIASaesKN4UElRTqQO9LT9zfpqwe8Gg1g
yKSZIi/y9UJ0NaAb6TYwfff7D1eXT/nkpXy1ir25BLBEY0oExBJZ12x7tb4oJc1N6vBgij3aj+Eo
iKGr5qDVSO5SK9heBRg9wpDw/E0AxtDAkgP8aJIZeRGCHx18beN3UAk0ZN8aUU1t7D8oVSzZllzd
EFSz4JzJwTfm+KFZpiXEHT7qZP83fFTiP4dtH1KEgDBUt+m5AUYAJdhlHFANidvermXkpSLBEd9f
/lfegNcS+pvLzwiDQ/5ILkm6Jxm03GjIomabw3pH3dRbqI5hYnM4cqK5Lx7l2u7cFEoctOGIDMG/
siT4XDdWc+JcQV569icPcm14NgxVk8WAem6uEpWGNFi8Cstqq2azQ4zPZqpHR03BY2SJmwOnNarI
m9TnmIj7jMT7o0TyTJAAA23QUmMMTK6JF1ebzBXb/sf3N/urcXntmW7Cnq3lyIKIL3XORuW8kepb
TZOvFGz+JECGi/5rPAc4nZEinjw03RKRJnv5XHlFIXiNPl2xRtgZ/SLxM2DSWQ1JSDpJTWngLyZm
YD8MhX/FgfqjVsL4xGP7YjBZu7Dj2Wwtf5kSDcEiwi7a1sLwVxghI5ErhMLf350v5owPRmmj6fpK
noudOY0E5DfG9RyW99qArlxKfhBEjvawOKh1ev99e8YX/WXpR296fi5GOlHP7OWKlsDVCgR3kBCF
XzaXQeJvG1AQ37fzVZ9X3rfjS3LTjyPzk6kC7iFvJwueDUIIv/905YvxS1yNjtIo+NGQ8Ur5JoeM
2jjcdx0PRhQAspY1QlnjOdOhqnbBWaECatHye7JxLwylxe5EgZJYtK0xmS+JiKSsn9lUyRUa7fhq
HpsrdaAKKWHnF5uZrT2mBdSHsNlvBgqkHdltRvlrbkXSwKyX76/n867GQu/93WokzSLJTCx2vX4T
9hedpFHvhT0gnXjqX4h+zLXvlLKnTjDsUiK4TJ5hhOwET5lt5Sdh6K54JCD21HP/6kpWz700KJBl
EcaVETKwhhwejNBlE2UbS/dP7Fo/H/LMtbuULOMecAbXUhMbSLT1malVN98/h68+erUKRnAsmoHC
RwdtQtwc4ZbTqWHwi9N4c20hVYeEdTBFQeIXOctJ2uacILlzvUaOT3/CVviSZsIFpa9dLne3kih5
Iy6eqEzJaGphUahu38wn+tvSrz7OGubabNq3Imzo2GcU6J+lfF8KP7Te+/4WfvXRq8MzyxDESAlK
yrGWxbiOzCD/pY/JiTH5C/kMONT3b4oZmgb4StPYYjVAKkMcqNYc1VohwPJPOLcXxFP9LGsC/eCR
ZcpMJipu50w7JshMc7bbbXQVhsmJa/18MDXN5SV4M5iGmDT1uWGQaxDgh7fYxLFc31QEDI3dqcyd
L14oc7V9qjUwcUiWUXoSOSQQIVd3D5WJ87QK/nfv09ooqEcsGMKSqyDzwvPJGZ6G+cT79EVnWNsC
1V6P4ShFjGszGPk8dAXdBDXi29/3tS/0lubaJjf3lZaTPbfU/hfFNfSvI0u54ADFutoO28hbxJ7w
7dA1btiXGVdzfOLRv1YQP3mFjNWzV4swSMwSY7AuXmejDKXbOMIz9Bo5uSAk99pSDDgFsk1KZiF1
TjLcxvGd3zwGw+UktI4IzAOuyU6Zq21S44qYYxAgpt1RWQ3l6zD4U+PEK4TS7f0MnYHOhMCGOdI2
39+6r4ajtTQ5VIMZXAbvab9RNqGTbkaO7Ef2AzYaPjcgeNsuNjgCzBM37POFjmmsJgZkGXE3L+2p
W+afY7vTthxoHk4dzHwxchurBUHf61NRIT0kUo6jSya0JT33+1v1xRu4li1LtdQLvIDFLms47NFr
0uSLuJ8BnWTwWAiM/r4ZMLGfj8prTXqr5uTA1BzyRV2fgVAKj2kiRTai6AfJTI5DDZC6Z7HWJPd6
RGUQUmBvkxSb2+Kk7CeJY4dcAWXXNZZndsJljCjOhk8P10kUfxOpRbRrGgZ254MF6qRCZLtWeQJJ
osIMcXIeOVs0QvW2glNRSnIGLBqqXaA8zaN1MWCHQ9EFPltWyYSOD301wq0S3EgfrzSrujdFjnI1
Uf1Zk8AaDUroVZHBiYzA6TSJ6Xz0RAKQHwRg9qjzhUyCatzsxU7bCBaiCstUIQwNP3ICVVWNrEp6
J4isPLxKJ/+P2IiPQVNdYoS/HBs8npYw3edjxq+b94Muu9yuW0kAT2NZgF3herQg1WCp3+a+sav5
LUdu079qExfXVPwctI4oc1PbC2N7nSjh4MTjeKHIGJ5CpX8R9P7Q9jVpcQNlqinPzkkabZwy1q7H
zpTtNucQrzFh8mHUI7N67PAvxBucf62DLvGXqEbbqJwuTR8MqiU8lD6BjkNV9Gcjk5EtpMK9D1R5
L2HPa+XmILfCXp8oV8w90l9L3pkZSUnQ/awATAh0b7MMSXRv7XKotwQf3MmVyhH2RIJ/fUvi1R9/
6i5ivDcLiWzQDWCLRj17oZm/+G0su63S1U4oEIOZgLaLJXJeM6slgFN40EXpJW1ktxtbt0+YX2B/
WsC8Bg4mx/IilmbxRCHwi7qJuZbjq1mdm/7ij2ndwYNG6plPwZbnvMVWeH/Sjb+88Z8MzGsNvkTo
fNMLBB0NLchZ3z9v47aF721uw3TeVZl1gNVx1sQK5cfLRBIeayO9fX2F/+P3+H+Cl+LqH600//Wf
/P93UU41Yv529d//uixf8tu2fnlpz5/L/1z+9P//6vs//K/z6HddNNjz1r/17o/4/H+27z63z+/+
4+Vt1E7X3Us93bw0Xdq+NsA3XX7zf/rDf3t5/ZS7qXz5+99+F11OkO7NSxAV+d/++aP9X3//m7zo
rv/j7ef/84cXzxl/9/SSvXz8/Zfnpv373zT13zWsX7JukgGvSdIyRA8vy09U6d9NCUQ5IQ2GwUHX
8sjyom7Dv/9tKeKCHXr9p/zvkmhy5GpJogwEXv7b//sa7x7Ifz+gf8u77KrAKtnwOe/nCUOUdEuV
yAZTVFkklXQ9HekxyaohQhCHILdrikv9FcHKKS4gf0fou6fJS6fcvrkX//wSbxt9vwp6bVNbsAya
wmCmsAB4v1yUK8j0EdtikouWULqHSn0o81/ft/F6ePXf3Z5GlnZETTcUDic0UrnfNxLI7diQTtBD
b+dYiXjMMB3io4lgWXcbeVLb24igBqBhFbd4M4ZpE4cECTRkJPtSZj5WeAJDx5dDwLFdSWrbzogT
czpTBbB9WPeMWvHkqBl+dgh9VAp5hqHH+0QPB1y7xmjCg6ialLK3jiedKlNjVVDfjDCSMYDP/nzi
elfrl+V6JVnBQKKaomhJhHC+v96iBXwz5UbvQCrY1o+NV98pu9CNHOI6Kxf7ppe55fZUKe/9WmBp
1TAkVZZk+rJsEOH7vtU5h9KWUVumstDC9JJnjtaaWYTY1CWptAcYivjj+ye7GjYNWVI52uf1MUzZ
pO+u1fTG1EOeiWUiv884jfI469/5m/hB8uQddNITdZvV+/GhsdU2LoowCJcFjZlgh3Oyy/t/bQe3
XA7UAEkC+QTg2uI+vr+FGFLKcIjBtDQekE4H4/N0aLamW2zJAojupa26kXfpfcGy9198EZemaZN3
31IVWZLWwvjJMBke6NW2pLWeInOIooiuX6kn1tar9/21GUUSl1eS06gP73uKGKSUkgBZ27SvwscB
KNA8Xp/oFe/3nq+3UXrbyOpBDbOUW0lBIwQRBDA43NFlNQ9G56i7rS39AVz2S/nDqk/enbqNK6X5
x7ZXj5B08xmOO20nlNMXE7nm5COnfFUEPkbKwYoM2zKa7qJCOKCs/8cs+26SfTucrptfXsJl3pAt
k3ffIHRp1YMCcRD1lLhEddufLSWt8SBv2m2wOeXnW+7h+zEVAoWmWBrjNo/yQ39R67hiRds5Ynff
9heFRdFZu62mi7iVtiNYmO+f6arfvF6XYYjU7mmMYXx1XQSjBlqUly2B/D0x85ACyS1Gb2lE22H5
kvvvm/tkCDWoonF9siWporxWaER6oKBKaiFjXrJA3Vs/AhjSjGRufhwdTJNOeV3enzrXWg9ny1Va
oqyJii5R7DfXkYGWAeZeGOBxxnt/K3qZ5++JqHZIXrmPTuYSrrTVy4BtqsxEcCMVjWeoLwP6m1JN
izWtM0Vwd/FZ7060pjVO6Pqu5Uwbi50oFgUnuMRMRtOnRrqPk8X7tlfzPodlSqJKtD3/Xl5ObRf9
rA4zaVStx8vSApmyU0extX/9udIuhE9i0Q1LF9cK7Nq05ppKeO2Ubro3iattN/PGwGaou/OhrZxF
vxCd1C98sgJ53+zqVithKrbiRLOwzlD6PUcXk1efCbvezS6o0Tj9MT0u8/Kgeq1mR3t5Q46Fs4Sp
J5vm1F7j03v/5h6s7r0eFyWbdb7MiClGsDMv8FpGCtWdncnlnO9AFOnmVI3j43hBsh2zNGcPCDPF
D107KVJTaMba6aZCmLxSlbr7oR9KCDDjlAnbvgh6YMrjUM/yXoEh3Dx9/0qvZu+lt/PQLU5aSb7X
Psw8YZeEQd0RxRqC4SZ6QDvx+Z8MGe8bWM06RjfMoSnTwOAkz8oSdnCd3CNu8l2U6hgk2uvy5/RD
ufr+sl6VAe8H4vfNWu/f4hJOYZpMNKtuyzto6C0EIMHOia1zirvFyw0kPDNt4+mUKOeTbvT2hq6t
LaSYWizeaXisz42KTX78qKr3WhqcGiuWcu6HK2Q9a2mGiuZ+fR4ohChxSJOrHfEA5u4Aw/a82ZNg
7KonFnifjYiolyxTN3S2Y+LaCVTKjV832XIvr6F1bWB2V7jQ4YHZ8a3uAoVg4J9yrFwGISMH9aI5
UW5eLVyWPsoSmh0dIzLz+AcVhSI3FlVB2o+afVFAKekrBzjXbhh1mDPBybLaxztrUGtjxcloiHJi
VUivmIP0MmckmNoSsrPs1opm9/lTTo5M3V2hQ7CD0XcqgVDvGFxZf1+FT6XIKZlwc6Ibf3g9Wcdb
mr4s57kNH9YTc4zotSGLzdGvl7L1cD/uyl2ybRiUAif4DcE1OLGk+LjfNXXWSfQnpkBDZVh4/+a0
WVQTAgz3Mt7zum5VB3+Wo15Z5/GN4gBr9qRT7+r6ImVJ17jXGjOPTqvrQTCRYsOKyDgAgftn1FTw
2z99A5CnEdqdWG0jMdx1arghwutuVDp7HpRt2aAiibNT32Q9HL9+E1NUrGXXxtnnakKKQ5Wkowr9
j19b19VQg6kHHE3iCS8mGeCGPfr3YJkBuOWEVzVehHRMDqu9HjRuktVbtO5OUHRb0WxPvO6f3SNZ
0RR260ShmuttZKghDpNNLYM3Ztq5xNg555vvO9syJL4dUJaLf9vE8hXeLHx0+EGZoNBEGZuEPbVO
0VxZLQgWsK+9HoCHYUamhPx9qx8miHWzqzWsrHTdzCCXOV0K6dbRHfElG1lxRTgCE5VsM8p+S1Sr
TiX6f9O2pi17PLS9kE1Wk1MGaNQo1ZmeVyu2EFuoSKRr2S82ffdIPrktilCg6uFQAluyRMDwXe3K
JCN207yLAo6tQ+PUV/qsC779SquJy09EofFluqB1m/0h+ctVft3BCd+pbnMmPdQXxZ1sw409ve5d
7yUApkmIl1VxsYiIhCq9f/y8loEZqn3raHZlIpzx6n23FbzeEavzZQm0WHGu//qXHz57F12hniez
vdfWLxwyViGCrVE5/rnwKD/ElNoFJxvP443lLMc+WvowWo71IJ7ckn7s7ZauKIbJxmKpJ66Lv3NX
FIEvLoZDHMrNlg0TSt3TzXzYvMjSu3bWpey8zZU86GhncBCY2iFHj+Em2BrbahNdnlpOrlQbhvja
GoUfmTGcCqq5qumlVeXrvekXTriPLrRNdCBv3xZ4fsGrAvmUfvXDxnppj/FIpIBosStcm9nawi+S
0YCVJh4wpG7ISns9Esw2pxwrq2P8f1zZ25bk990TApiQQ35EOLhHW20rR8jtdsq+bLG9Kt60g1Pw
P3Cwf9ZNeCG0ZV/E2dd63JVh7oSFJi3N+tt84++7TbVvtycv7+P4zue/aWc1+JqpNTDRy6UzHazH
4CZ0hi0pYE6HHo8j1hL1+MnB78MLz5Z6WThSmtQl80M0GInO5tyMSchGV9+OrurEj7yH3M/OHTI6
TOIOp53L6+WxvDSqKQpdhUnMWjuQTH00FNOk0eVwN/NEXA4qfCXeicoVNyKncZfLVlPqz08VYj9s
CbhM9jkqr/rStr5+N7JJmohiFALGGuNROsuR4zLRn6mXHQ7A+Kgeh+OpMPCV3IBeu2pz1Wu1MW6Q
j9Jm4xGMewEv+ad8TtLpo0rlTbioqXvf1J64yZdBLtqcuuaPj9jQGNCpXaq6rCrru61LMxGFDUqK
QBDuE707SpP6W026E17TFS9iuUzakanPUN+WdJ7x+5ezjzvSN2PFtJfzuuFiyXDXL5t9ez7sTg05
r5/1bpmytKWIqrmszjkCWg1xVR11EczxpRqse/MltTZORq9Qp2YXdGXXCOx8V5xpB8AYN82dduAQ
grzn+HC6VPTp3VVxXZts3rnJq9I+i+RULVsNtiD5xtlwrap/ZuPErT3VxmpcyKAvk3BJG1Z1nkgY
Q9P77FR59MPYs9zRN9exenqtn8dpubRBAheJepULH/LUsuazNjTs5RJHcgqdcdWGObRl6lOD4qml
8LVBoryuLcKmtZPkjBToJSpB2J/qLZ/2zLftrlb00awSIMgyACrNa6YbmYN7mIxQSd3Tdg6OJJZn
/qZ3vp6GWJR0JArAHOCtbYR+XQoxNF2dpGRongXVfobRCcLBZZzflOGNadXHcDK3k+r3e4xKOyMS
jl2k3RazcmPEBfsKcFpOrmbIIPr0Qu2lX22WHMxhyhzw4aE9xPJ1xWbUIDcnilAe+GqLsX8gd7Uz
WKn78aU0+JupI+6sEt2uy45NXF1nTfQzbWqc+pkluaFpXSiN/zShrHblKtjpM2oLi/jkEQ21IU6B
55ditjflgLFRQBzQwIBVMdRWCAwcKSfNRcvzGzOaMluVm2sUc/55WehIYwWNgDgL1h7OfyO9EEY1
JPqx7KJpU3YFyM+CKv9d0Oo6ym1B0Ag2aFHRk+jZb8rUmL1kNsF7T9GAoQ/kMPODbKJPCU3TP9Pr
NPxlmblymwV+6w3jaHl9P5aHFIb0QYYM6+liLuyGSTdciQqv4xci2VyT2P+O80a6QKDTXCKbGS4F
EeqHTv5qT4hxphEtqxadLU8TybfMJKand6LvaOqE7SB5kDqxu0naCZ8QqugbQitHV59gIJck2+qK
Tb6U7hUtAgI9VvzbsNbSi04IJHLX+0E/s/wMHHzBKeBcPFTd8oekaOY/pjoTf1eCZEwI00O1e/TD
xhoPVaii+6ReFQXwZoe2IHOIISCuSW8HKR3IlNuFTKr/ihJhiDoUc1VFUMOcZn0loOTJ8NPTO7QI
/X6XApQ9x8mglWdWWCXKbd6FfvqzmgvSIuqmsMIrM89rFDjFWLAMLqDM2RgxUJQ3SaMfsiQzKcvO
AiG4TmqEU+L4nVYVPwNLbxDvtFJUPgVzBfNJUzkLws5MaqE9SwzVe98gF230TFY3JDoEmkj01jyQ
LePWWkh0MpaeuburfQ2ZqRu05EEQVR0nTTweB7/KhMo19UEczhC/awBh9FwrHKD3Wv/SdhFJ7XIa
hgL0MqwolIzLdJYwq9c6PNy8nPBCVjCnL4YYSH1vF9rM1tmh+OHL5cEkTaL8IxNngFGgHbOyVLfg
gKuG+OUyCza1Ildy1sHck6YJ/RSxs7E6ga00jGJGuSnPs1/2fwSpKyvIkIbU6vDhAUDPZPGUYXgv
DH6mg32NQ5zySFCTLs0e0qpIEDv1it4Iv4YoLUimGpZbuIt1s47+KG2/JCpHTWpRW+sUehVB9vVL
SCzUcZyQmOwLvPsZ0cYilGxqGLWy64Qc279OUjx+9KDK0vhKTtjQc1zv9/1DodTZb9kMTAo5Sqdi
rhO7+lHr53F40KRWKe/oCtRfhG4mPLUIrQg2VlIFsusrmea7CaQK2HuaIN/G+VQCsE99AThayo1x
OLY0Dh2bR1hzzeRGWs7isTJNd2ql56YX5ZtWEuptTRcjAtrMD6VSl25Av3P8cIBBF3Q/jFgVHGmY
yTOMK98OjUjd6Sm552VJ+Q3rdHPdQDoklKO9CCfsjnUDzbsukWalUlY5TNAlqfVK+DJZRCQuc51t
dVbghBAmDiMLUtvQa6pmvNeOzIM/V2eklGWPdD5roWmAhEuR5Mo+xB5SDiYrzY88bfmq69v4jDxS
DYS9KDrFCFkirOPGaWLVIm6bDA8paUbHN5JjLJoJwM8gIitXTVAyd12kW4CLk8ojsED+tdDQXeRx
kWsgLQaxq03loa3VJUberzDftoAC60AhrgyvQhbFyraQa9/RZ80AlCrwE8PK1WMgJblbJeyT1aoX
Ucm1tT32xsGX9E2Q+UdJqRvi6ftDEfYCtg31oRKic6VRDoKlud0cIUHoe/qCwVutO8H029A63D46
zLb+LyVWNkYCSKKK3Cwo9hqISajdXlX2B6PQ3JSZpIqepbhkQot+jnkhgNSVbwFRb0elJCh93rYl
6RFB4c2jL9pTLx8zMdHPFv2wMxexXaB+W6y+YLjvjFaMnS6rfwCU4LQ0GDnnUyv450XlxFK8z6be
o2xx2zSSxdhnYDknONueoMLsi3mmBtf/mvPO9s0J2CqatdG4o0ZDBqe466dob/bKDL9EixxjlO/a
4plUf0cuFZvbe2x5hRoi3h01D+4LUqx788VIekAwHShf06iu9Z58+tjSB1vw5Z6TGBTDZjgPDiWN
ftMpvvEzEYwX4D8dWAHZP2vzbAlwT9i1RRE5GgLR5Jyt2a0+sOZgNnHjPs/dpDFqu+2UfQWLQUBd
5RR12jn6gO5fNzrhGBahzzCQP1d6dqekJI/H9bDVcpDVLARvp8702mnaiMRuXyUBoYaRqhEuEqS3
mWLh7A7jOxjlyaPQFJrHYEErw5xfsS4RjpMeWuczWerO0IzZtk4ZdPvSz44+hIhY0R/ZqWLekzNH
JekCe/q1UeVbYy6vlF56iXV6Z1SIzOTkw9oUTX2n1NP7tOg4wE+mQ1i3v4wcCezU57Cc+uoqr4aL
qOh/d40oerretOSUZdCnI+lJq0I0iIBJA4ZcozH3GjZGHDt2p4xPkpbfFa0p2nLOoxay6kZvcy8s
rJtGk6/jEPrIXEQbcdZ7Jj9BBlgQktYjq3d1F1rQN8j6ijjXc2Y5Lq5ElcCCQE2JM/eBIABFN641
8jxscc4vmtrynTkrGhfLaXqTFNR44xbOniWEsS0oYc8DDf5AYwjdQk1SsrEzwS4qEgpw8irbJFB+
+hP5RH1Q3vCG3i5eppx4IgdLjWN0zMu6kME2G2S4m8EdISy/5JwAcEXcspqEpCBkBzU2oRuUuybJ
zsHYHQQWOUSjK+ANAsDpUaD/Rl17v7C5nD5H8qkR6UGsraRfJo0lb4ZJbHZ6IJzV4XjPEgKFRcb9
1eWsPpLtVF0pcQwmRLubcn8rd2yhRPL3qiC4UgLxZ9T2v9suheg4M/qN+7SSj4SobVurcfgEr1Cb
55kF2pJuZxUK8fL9nxaUyRCqnJGE4C8Xn0VQW1dzEwDkHgNbMILfkjDlTskmeJaj+zgRf5N+xB0N
K2/U9cs8Va5LtXzKJ+m8LZPjKNaXdcrLkeoUkwyxcrJJ2fbycDs33Z1vCpdKmV4hJXvw4+lHXTPC
xS1Auj7Qf4567ap6yWpft/wNk+KTgv89LVjcjroo2AJ1hSzOC6cuYNklVXrbjcL5WIr7uh1tYAGk
fxCkLEC1KaeochYuaVeQGwCfgDGiC8R9ZUbNVpalp04xHvUcaLw2zheAK1/SLrnyx6my23J4DBCa
2aY6a3bNVLdJpuxK9aWzYq6uTFU5Aux5rgyL8nYxaGfxbD22IefaXXah5qQ+tELpu3DT76N6umpF
hrvGmDiGz0iKDxiARjEcnVHV5x3+a9kJ5aH0xlxuN6VEGKURKU9xPOUs3AOSRoTzoaWTVlZeb/ha
2ZbaYXqZhYNu902TOcTxjxvTSkT0eHnnDV0deJme3qlWecdIYm6GfCjdTB+kzGZhOfigNkrT55Wc
4l3h5/pW6Fti/0NIJAGd3m3rOrDVAul4JUXsKLTyR1oNBZlHgu5mI/76TLeb/FcWpsi2p2WnE6kH
a6rvp9R0tbg/ayQiZoVccbpQEbyhkFK7DbRf/sDWguLSX4TJ90CylGnXNgV6MFknTZgDAllLDmFo
lU8diT0OGhbyw1hbbWv4HYIpxHbfFdN9aZkQrVTWDcRulW6uTY0NEvAoFgLGSh9Tl7CERvqp9BuL
+F5s5fuxi2/NHu7ECEXBlgX/h5YZT+M4e3Iv/NCz8aat8nM96NB5S5wTJZGyNXXpTNbalwgoD6u+
kcyy4DmdzZR3aQg8gEuzq0wc50SidJZMzU+1zVU3LQQc0zVm6oKUAFdUoKwqADzsoQj2apP+6UzM
kU1Z/jFkc+frJGlgbWEtEyo3fq8+wnbSoM9XnpzGl0ZpTbZWG5mjES8VG0J7GKxyUwRxRX4RLOVo
kp7KRm+OjShV7pxbP+M5InLBUi7NpJI35K3Xjq7m58YwX8/9jF2gas/i2Pir0vMzo5XurbS/jA1/
L0vTsc7aFyXliChol/y3prz0ManoqukpSkQcsXJQWuOXNeiXYpX1dqmkNwDeEido/Hgflp1PUJRV
tZFjsacl2a0fYGjE5WMQTT87wZC8LPMPCRe18eUOcmXXEiALOgxY7bQJpLpzomTcBXV7HGasPVZ4
m8r+jdKEWy3FUhSoya3GREaPVy8sobkQrLH2JN2cr4UQaUCvCU/dSA1SiNJ524ySctNadXZo9ZzS
fYTiqWcgUfPivBonBA0ZWc+BnG3TNNjFvrVfVgS2YiaGw8bor7CCNZaxJ8pNK/IKlMrPVTQ1rtgP
ijd30kzhI+q8ccgYcEwsCP003gt9Jjpapt+knIxcNjmH3O1sMBGV5d4qhGfSaJ5x0LuTZtx3fXIu
N3J5THpYOijsIhfqtCOV857l5H5aogCq+j6WanWriM1dCmXRHaFy7aPFty4348J+mGyYhbpbqjgH
s2gfRab1kCciI/wAkXyDirf2jBLJV2doglvEQ3+vq6Pm9lHb+Zx4i8NtFDXaxSiK4SVhAfKxUfPm
OOJMjRylMhoOzowFLKNOP7o5hvMcR9bv0s+F2zqtRhAcZUZ8dT8KGzmbMEc1vzV17F05B/iTa/49
saNPTIWU9bqU/HN2HL4wDZtM6HW4g0QB1dZByiLFNaTYqfPh3Fe61q7AMREAJl8QIPGnamsvjfKD
2fvk57doYQl6s3KytkahvhazfL9Ypsagno9W1t6Jc3WIR9WOWrpyGtZub0gPFK9uFHwxUvViyNOG
ydoRGTeWtaKkHPu0dxXWWVmkuYKow5JZcC91WJ1BCLUnWsQCFEyDV9eXsP9uSxM/onQYWqy7ouqo
k8BS27Aba6/r3miEriE/tAprU5HdLjAERyytwiFdi5RUxXiR8jZxCwtVWCAeizB7kiS6mIIgo7iv
pd3cEVuSVG6PnWwuuhKziA6ySPfkcXKidHIW7I1mTOdFUNzkRG5XReD0JhIOTt+l7gLvyNVYzq4o
/9Xj+ykkFHCi4cpdea3qj1p+6OB/hErqNfmfsCSEzdq3in8WxtUugwempeiZRMHF3ntstOC5roXt
yOSYaQ/tKN1IreUEMp6iPJSNM4pzCsZLYD2ukcjSMdcB9nZ9zE4oEgGDtZLpimmqQqnT9IfJKoVd
S3rKvhGQAiiGwJ/F04M5Glec216WJhUyLcOMnRvRXZaQ2qSpcQ+yRq1cibwqZ5T1G2IAr7tRwXWa
9VemMRyaQBW5Sf5DlKdww0ilyJZqQy9Mh7FpmzuRZfxWlIRfVqgeq5A5XlC1Rynzb3x58oy+dkXW
Syzn0+tuMhmwFyC4UmD0I06/Pa86Y3Kkrnjqqu4Y9sZOFSR6gtnu8D8gnJbliXCp/C6AZ0Z4T6Wx
nJZbp1YweDXNlg3cVVUpjk/EhpOL5eT5QhlshBQiSSBO6MLIPaL+HHcaWypfAVAkNKwmcnXe+CI1
wSZmFB8l+W6UzPFqFNLxgtJJ3eLhFAne+L+kndeS5EaSrp8IZtDiFiJF6arWfQNrCa01nv58aM5Z
ViKxhSF3OGYzNNLaMwIhPNx/ockCklN9Y3axnVAz07gyppG8WfqGdHHJA7d9kRRYQH3rchTbps+z
G1Saok0ATw1Pq85YdbqzdI8p3GLuFBpOlfEQHPQHeFrekEp3oUjnXHmQogqbeo3tceqH9OBnhtvH
QYK2FbIOinHKphDnX3M4To38pOccsKiZwphCnjDqXWphN0NZ2bkZ2mm1qI8i4TCk7N10nm/VMngp
YEYlSX4nyrCbihr+lPqUcH5apHiZGHu4fALCryUTkUGDA2h4LrTQd4fymHSLMFbxayoUt+0/atOv
JPqaKdKHAOu/pHopm6cmS86NJn5HDA2j+BgbnQk4Uvihl+oHrkPbAiiiGwdBeI/+btMFp7QwnCn9
PWBkbv2q9G80gniS4Cg6To8ZHt6x6Y2xdTNHoU12RTk4dIrhroL3ZYwF4k2cF2zDEOq6AN5JeVJL
mJ5cZT+LgTp2dmarV92AGuHDmH5lYbtSrHmtP9BFk39No/WgptbXVjxmLfos1XhIh/IgtdA12Dxg
SvEhjCK8ROJTMmn88iNQvdSJi+zGL8cO0ts9u8iV65c51DxBzsDMCbzkDhVmmp3UuFYbH/mJs/pD
lg9CU92MofhAHQ/I8+hRbeCP1G2t+lYJ9feKzE5NPxlleieLspOyvEVc9qIU1Dk/yBzJfJC10JNP
mv9Db8F2lRmC4RKbKSgMN4YinqcYD5MNxVJIgTxObmThSw/+yUzfm9y1od89y1Lncdvc9k11nObo
KRKQ345xSqg7CiRo2GrvK/6VZPhZZdH7iCJeNAFm49YC0XXE3woLyDDh0LqLAq+bJk9B71jSuXsT
Dk4J+4VU86glupV51/cvUsXL82hUt6MekucLvwTjdz5bPPju8/LcmwjTzYFnZe+DUiD/9o9tIxwo
33NYVVzZrckjJOvz+TxEVBv8TnXKobebsXinYLRLmQl3OV6zEEepM7lDUj0YCdl2qdlTLTijb3rT
mN5HGRkZ90mJ0Fkiix/j7kfdcfeGN3jKUmOiHubTgITqJ/Hr02bwDMvgmxqHurYOYVi6Uobf+/Bk
Jtw9YH+K5jZHDSYWfqtpdozmc8RdQFbFjSW/hGQqeZMeVd6N+oBqnEUJfPw+paLXJoBGINuri+Gb
LtpFT717im4NyXQoUZ1mHsQJf4wSoFYgCfY4Z6i+p3NlGz7PKMpFaC8+pEpy5tFq+8ltWurRQyZY
2ZMWGfVRpHNMxtyn7twO+rlKRxW+qjkIbtLp4k/Vp899MvRpfKJimgZHxf8pB/F3Lj5dgupaB997
Mhf0Qo1qR1Rn1d1a+BvAE2kqAyWSTHmt29MqXUhJjg5a0Dxhx+rWxS77etUI/CuETP+aJhlMkTUJ
JmjnBPOHYWmg1eMtJWaUF22KAHzce+GmPvoofge7EO1Vu34dVVtBIcu0F8ohJqpc/fSDX2WB589S
TG3EnQbh5gzS0aVRrdGeX+tMUGIq4kkTTVssfktsRyWSdmCdmxGA/KjMHfCDNcpwlpFyDMLOZJ98
EmgnLcXqHTTT0nq+bP6xDOiGS4CZRDDdq4ZwmmIJ2xQNlfh7bA2d4V59+oHUzN0+QXANK/rrw7wK
tYz2FVivN0ol8zNQzehSL6Zk46cBgLUDS/E8fojI5L68PbbNhfAq3qp/2/dkXppQm3YlGzylU69u
tE+xld4KebFDVPpDPFxPI5BfwKeYvUHYWXX4gRlYVW7xpeKz6CSnyVFhQsjefMjvghPepajsT4Oj
/5wO+kFRbvdhE2uoyH/2M7safAF8i7XkQTDJFLDIEsAziI5/0zgppyLiB4f6RKHU0xweIIXs7XEQ
NpcoyxOOi2LAYl+tH9EAKEfVg2RH/j3kH4rm+PZHXIGZlmFJrxhga2w6daFUEhcGmPZYn5WTeQ7O
091/gdXaOKsu4qw+IJA+1gvKcTZ0K9mmPgUuIzFB26h260mO8gF5un0vteuvButKhwmFNiIgcfCM
l3uizg1skadUswNTQB6WduWpGtKnulTNX1HbtN875amWC/VnKlvxg9jI9bFpcDdFRNv2S3TD6jIR
XSydwp2D4WreNQnMETxQlKNoVawPt1wiqmR0Ggt6UVRqTwvWcJ9ld7VHlzCwFLEYA7rNfy/HH7S9
GPDs1OwFXzVoyaGfULtvKAiilP32SpKvcA6aLAHFl8BrL6zMNSs6COShHRrqeP7X6FtOqfMZKQCw
jYJHQcp3py/V4vLyHD3x4qaUdQDa8Rz+2sU7Lvipi6PiD6kPOInFllGhS18Omcpo2BplqdsLulJ1
sJfBBs+BzXijH9Jxlw66hpPIf5EI/463WtmKUQ1WWv+JJzrLwg5u8lvjmHv5sTq9PcUrIPASyjJ0
oE66bDC0td5+iK1ik+BGgCaa8UErTIECkXD0A/FjQ0G5EPubZLJ2FuqyQlbTSZEKhgekYQBWa4hc
aKldXoewHcpZnXjrhSjjkIKelDYjnRsL60co13vCpNfLFr4BN7+p/AHjrrdtGgsJ3sUCSvNJ7NYg
Auf+QeCJKRvSzvCuzlemlOa+IcFq0MF+rC4xIPM0XUqTKmP9LZg/af3OzXV9K68CLEN9dSuHejNE
SksA4WQek1NwkzjdwVjg6//FeXd1yq6CrbZ76lvGmHMS0K54r82/BcvLc3knLVsDiv+swtdTtkLI
V1h6y01DkAWvSTM7PbDDDXfR/WFb51Q69pHoyya6WoWvPtNynL6aRWr0/Qy2WaPm76o34n3ggZcw
HOuI0Cx57j/fZhxhlF91Cy7c+mz2C0RGMz+klmgM+Aqoj8p86EJtoHkDRpvCdiamv94OubkMNUlR
NDIZLvrVMhQquEJAwjXbH6xnWh4nrAbOb4fY3MivQqwWYpoWsGZgKttBn8JBqwMeavP4Dpjx5Ait
ddSs6Ph2xDVv6K+V8irkajlSZ8VFOKd4tGBAi8AuHlAJRbSl9SjoL7Ls+XFPlv1/iQldF9lDLnx9
lTDNQtlM8sBKQZqqcyavO/J8FTzxXac42ByH8Px8p82dnaFu3Dqw4QAyQ4cD0LTG9CeFgtMwvC0b
VIhHW5dbAHbmDSaxznTawxBvD/JVtNWdg/JBZKoT0fz76mF8F7swdDz/Hb1fZ+Eid5/2KIx/DAOu
NuCriMv4X21AoUirmRaAxltz8LTH+aB6yVcu9afxDPzJLU/Gg3+ieohaWnoTuGgn/+huOxyv5FN9
Ex32fs/1QQdIncQOWSggzFekBrnvSN4AHduBrzfBYUY2b7jPLD02ziNcCH3n4l3zHVnJClxzqJUg
W1BuX2NVBb3V0Afnkh8DzzyWh/FkDjfgOTIn6j0V6V/FGY/iCYvaMD7CnPUAtu2ssOv06vInrPZv
Te/Lonug2/UPuMD+MfPIoB0xPzTuIlxgYvq5t6ivTyVCQn+nKMek8ci6/OhmXY4TRy8VO1vFuXJ+
rBeMevpOgOA/zmdGXT20x70nz9a3fR11tdSyEJPSBMUZO9SojVJ+NKuzHIXe2/O5NTY0WFBK4JiH
bb2KIkxKV3Yl+iuLkIijypQDxUbfCXKdsIFKlzkRFDgOlABW15ZFCyvv9Y6EjZ5JreMC0KeYon9K
gs9l9pKb6s4iuc6bLuKtazMpdgNFl9AF62YQeb7ddMfCfyynb2/P3cb5cxlntTDSAVHWPiBOeKfe
qE7/mD0vtDAIku8VjnX/YXcp7o1s9bnqxlJDVSeihv8RTf3DLNvJLXIvno/Mt5s+NJBVArsc7WBX
kn8v9upKEYyht/qSr9jJZmcLcpPZaYmln1xW5UFJon+m1skBw2ED881AtxfTGXW97QRLCuZE5iEl
6uJBzfuzbk6lY6bZz1IM96xVtnabqv9Bp1NDFNd+eJUpdvIcgU6fM+1c5p+bqjm28/u3F4y8fJ7L
64MhWQo8YgMRIn1dDc0CTTG7gMMLbWIvgp/lDcfiF32mg4W5bOTB7Tzi+HxvQPCrZKdrcVbYY75s
fsa/f8Nat12VCnD/Omc4jX3xbi6EvrbRTwiO4HeKd3GWqTsk9a2p5b5ArVfiDIDjdHl8lspYUUJg
zSZRDTf4W0mBW+h3HBL3giyjfnUxp5WapR3NXFtqijsx+ZW0Pv3EH29/v41XjAIRW4IEDR+Ydt9q
KJ1qBF0YEgWkwGnWzkvGMT4v115RkcUFs7sTcDlB1gtG1zTozfDNqWGsAvooUw61wvFs5JE4OIYy
+7E3+GIAmmYEAuYG4GVFJxrVoXe0CF8YJ2fboG+V5P13Rcr2UoCt1QPnmLMccALbZPWDMo2ntRQ3
OoCx+EmNlB9m290rlQb0N9irpGx8UzQVDFFDg03lTbrKm4EhzLKZItuq4umphUd8a8CFBSItUDrZ
sAfAYLoLtXLRyxCag8QF0x+D7iT6xyB36En9yN7tCTZtXJgXP2r17OsjCx8FA4SYAMaLMoSrgal4
+6tfjxudDDiVS4ubJG1da6jVcEY4n8Jq2N2YTQ6J6ose7fRl/hipXK4sgpg6ykjUNIyrtsIsJolZ
Tbjbyak7oZwT36WNl59VD3KKGzWe+S69VTtKutiaHvaelpsj/Dv4Wse7n5aDAoA/jXKSxQ46iPAd
UsHh7XlEznC9e+Ce6XDY0XtToP6u7mdJiadqltAoi/A5aAbkmPwZ/rZMGRDKA51H2ereJ2X7hKCo
YyWSXdbUPNEXCkET8Fmjujj38vcI52BD/SCJZ7XscNq0TpYGZgp1XzztD42uH/Q5vqfn/ZCKQeDo
5fDNGtKz0TY7mej121WHV4UKkykjCCGuFwbYhSYE4EoryDRuraC5E+uzCnAiI8Fp5Xdvz97KDmO5
f+EuL8qOvB4ha67FRXCe1EbuXxop+vwomtljLw14fKjFLY2BR/g283M6ytVRgjOBKZB2CEXlFrUS
rIm0kfmOLSBdTf4lafyfVa5i2W2c8V18J4E9B1o1FCCdJ+XEIkRPXLd+vf3zr/fp8usVFGAW7Yyr
p5Gpp36rmyyxsGg9YawPbdPtXGwb1wEx+CK6orJXr6rX8jjLQpzmfzVDMBtzaYPcdofFxIY28I7Y
zPXJSzAuUb6HaNEPXKVfZiWDqlFoOOrBsyqrt5J8nrqjmXfPb0/cRrPgMtAys6+uUqOOmqChdvCn
Jp8/GrexC4DH1h+DM/SvA1JPmT1/+T8GXU6MV0FHPLWLahndokKOKtESVXgAHswbyzgWbhDjC7SX
Tl8fQ8t1zuFgqXQg5HUzK4+6WMmAVOD48ilC6978IUof/vHAqNeRUS4aiYbINrocmDmK1aIYCqzX
W9i49VP3IULZ82igXDZ7se4aBRT2vZFdnxREpUotqwjEcWCsoo6dPEK64kKMQYq23Uelz46TfCfl
v0ZxT1FqaxYphGrw5HlBXjU88PCMQ+T1yFFQV5gnyx78b3q7l7buRVmtSu7DEbYlUfROuwXV/SCm
8QetlXZW//UuQ1gWuQbWBIRtGPGXnyvL4gSqF/lNU9/1SutYXexaZnZjaJ93FsbSgLm8gC8irUtl
QjRrk1oTCdDUKdTCQ9RhTaiKoS2P6kmsjEe9Mr8lVfa9i8Id7vRG8fpyjy/T8Gq7TbGaNrPPdkuA
DQG7dQzpTtcqW5Sf6zF6ivUXK8dztbY7Vm4mgLaehp0MZPOARrNUN4CHyDSTL3+C34RlPs6jafey
BLsKXNAetXrlK/CfG+xViNVrOeIto/XADu3xAMJI98rKbR6AA90hl45W1rehd0EPRx4IItqOiAGo
3W1907zvn42bEE2nAProffsMjlq93SvvbF8er37c6jzv9HjWMpEfR4X2UJSOZSzaLt7EL5GmL5Tz
d5KHa/DAcp+/CrjaQelsNKm+THjrJnjzoGJYn0tXPxoHvK7Q9DPd1ktfBjwkDdTnlr7M3k9Yi6L8
lVK8+gnLJn+17PChbEuhZczqsXoAOntIjouWjXq7qxpyfVxcDna1wIMp0uHpMlgy2dARHeOg3SIX
iYJH+iCCafuv+k4bS1pfxF4Ult4CU1gNrxeKqhwNeAty/42aIXDQPU2otWzGMoMXIVbjUjPJTJFK
/ivlEL3KyWXQA4kzD7/H23BGrhazsgNOHZKTDb/T+3w67r2AthIEHAAM2Al0hkR5vXPDCepLVbFd
AFydh9RTgaO7ymkRSJlvhBtRvDO//xcyTBvZ/EXY1W6G1A2ZdwZKtrRRQsTXIlo3Dg+xY380vuzV
LK8vAg6mpTDKxbZcbavHpzo0XSYVMrAe1Xd8AP45fdiqQktntHdugu1QvG9lGDoUFVYnQV2gDN0G
5jKfkAIi3ru/Qwc+k1d7Wc8701Nu/phsunt36sZ6ZYx/B16dCIWVNBBt+ZBKM34zmgTwKg8Pd2d4
G1vxIspqV+SpELYmetFs+tA8lThsBAVCqsthx4ETPGc48ehY6Dn17lLdHCCQNnq9C0Ro/QBEFynS
64yZBdh9K/aqB2d55+ttjk5ZVEKWdIsq1+WRVqR1H1hostiFnh10A/xmXdpDOR52ZvE6XdANBqIY
BFlklFeLJDIh4ZuBsGTl7Z12GtGTyt4vXa7di2m5eC8Tk8tIq1UBtbdWRMFfLqb8fYf+UOklRPp3
jXqqGwYaS+gYayIAx8vJq9tmzKXBpFzVfJ6xAymzd36w87TY+EAXMVYnpi9YQH8m8NZi9SOf7xsB
q3uYTG9/nuUrr+bsIsjqtLDSdsqmloFYWN0nBgdT9WvOz2KrncrsoYv4v5q6c6HvxVxVoiDhDQHH
BpOn/oT95E681ZoQqcgCes3oanpty82eJdkGzgfzCY0eL2UB1uIaLIoCwjQ36NjYafy1TkVHl3un
WpSqqvkETQkv6Q7Uc+pI6rswFXameSNvpQrKs16mjg79bB1dQgJQzJSYN4bD8IzDfNL/qOVGT5oj
2vvvqK2AdMW45lBUAlVirbZdAWotLOTBssXjfDBTG+ooNV8YMNYRbLEzfdd3nvkbhTljUajj8bGI
DV41y4J2MiZMvi02OgQRUXerPD8obnKTOdKL+SNRcm8wXgrjpe3u/tqV5s7C2uhrXfyEdf+sNCkz
Dw0/ofHActUfg9K3VW8+LSjaObUlIYaYeL+v9Xa9VZE8UUTaI0gtsrhWT4JpKUct+GFbF5MPuKs/
NikN5BiXsL11JF/tVyJRFgKqtxTS1kBaEyfKuUVAys6zSpc/aIaPhGzfZ5Lty0rwSYlAyOvjXH+Z
2jFovYB7O77VjaCJ3MGS69mWUfDZq1dutNcp7ClUrKgUiHT2V+Mf0QXB8CD17TJ1Zvy2EWlR7eaD
9b1wluRcgXXA6yD2LFd8MR/Gp7fPsI2C32X4ZdJeZeeFNesDnsw+K0/Mj5KLuZDTuj7XzUE6CUBU
kYfC0rh4v6C2Ev4e/nx1RkXstItevO4YX/6U1bYD2DADP2Imoo/oPZyb1K6+iR/790irnGhzNgcd
luC7GV8SFEP2EpblD788zAHdcSlZ1DKQqVujHHJxnqBwwpBeoJN/2dX3p95WbfGQnoSzsHO1X6d/
ixkJEA6VtQ+Qf5VB9LFYT1WNhEdrdllml0I0fq10NTkhhyMg21ApeznL9c2xCKtrGn0s6olXxj0q
KCtdFSAOpSbOrQJKC7N56pHbUXP0Kq3QMeAGR7/fXl5bm1sRl74GHV3cClaLO+KmT9u+tmwpeNEF
yzak92Wu7Gzs64TPwGfk7yCrJYzZbCIqFUFmiHUIQ6GEvBNhA9+7hKB3y+pQ4NWsPtcUm1JajNAC
zXv5pr+Lbq3bHl63Jzizm7vL//5/DLPojvfmgWYcHnfHtydzc5xcgyBSRJmHw+pHpOIwIHKBydjg
g9rIvpTz89sBNr+Wjs4CnSiZ/ttqA2JnsdDKIcf1qfg+aMSPadHf8FrYKaFfr30m8VWYVa5ptUpa
KCZhOksLoL3GX6NIn9Hzyj6TtO1Raa5Plctoy6BfHXDwqFLf7wvw2I3ygKLcPR5ZqdtXAQLqqC7Z
FDK9rjQ//oupXIqxOpipa/SL35JczCljbEwuM+umzX5Z3de3Y2ykZQzNxKuKQ4R+zfp5kFODNmWf
IGjMPGXga3GgjOwWfdT9l/jGRUEwHGN0YMlgJtYHpNzMTRMIqMgsCsH1OxT8oXJXv4rEVlXXdMH2
nIsDmqGqnbzD/lI8+Z/Tk36bJE58/OeVbhR3YMQwQPAi9ExX31Sd5SQLMTNUMsFLEGpFZ2YWYldK
Rtp+1k5PeqNqZy6dfxOtcQogV/mgMcl6OS4EafEmOhmfQsxPgNi7ipcd8mN3evurXu9yghl0Ddjm
ssYVcTm2jsu4yFMuotlPM7uH3G2nqb/nvPvnc63vu1dpxzrMYIRan/rc+8Y7f7SHmximJZqQ5Lif
pR7jbpJeBF+QgZ5np7Tbj/EDzON8xpHsjwBv7uzVCbfG/eoHrSEqchcPJVJtPmoZkTO0PwZzPvzz
mcUi3KSMBaL/Sso/Fn1NtXyfGzBEs1y6E7u9qs71ycYdy/oAykyB5QooMbVQpcY/QlVoIgSNddSt
B8N6LvV+7zbfi7T881enGjJ9GYowEboFyMItTgxsTVsaISk07tuzdn0pmLjEceHwPmHnrwEZcTH1
4mTFfBd03Pr8d5qjRaRpO3fb8lZeLUfwlsvdCjiB9v3qLS1kdQBrmC2Wo1/gRTP6I7oyoi45FDSx
opgKWbfTi9gYGA9Kyn2iTg52pVcbFaUuRovZtqkUcIhNdCXuc1Nq7zFRLfdeVxvfC7dE3jI4aeBB
t04gpDTXBlFQoKI7g5ciYx+6aNokJA4Ggt2deQpP6YnCY3TYe9ht4M84uIi8KLByXq7TBqG29NxS
0RFc4Nko/yAh2JKQDTYWyWS61c0iG4421TQeeG4kJ7UHuC24imDvHdtrcwMGz0/RNJrzi4cH7NPL
VSsEY6wir7PMgnRY8LShq2vOqJzHyZXfFWdeuadJhNZ+mIp/cYhfxF5lHVKelkOEd4ut+56GIxkP
Ld81nGY64CWFfNNprx2xtb5ItwHBcpAD117lvlZWxyiIElAafpuZAlpasBPl29u7c+tuYlh/R1kl
v1KhGP48ECU9t2fxV8gbDTyjU/2EYeAUO5nbnwL4epv+cYZYlLypyazGpLUhpEJjBF2L9yBgVOVQ
3cCyoXwdnarjH6oZRfrmhDqvuDuhGz0IOOWLL8V/oq/HiqiaUvtL9MwLEcjBDmKRaM8GWxwPM6KP
3l/a8LvrdvmD3xr2at0WY191UjSB8CcBwILlvlQeS684p6zXsD9l/+IuBF+CZ6vIm0O/KpGm/hCI
Rtz7dmWAUdIbJ8g/76ybrQP3dYjVBZKVY+RrGSGy3xPUvf5n9ys7Gs7g0v59qu6QOabMvK9XvnHL
IwsgaYwL/MwVJ7zKS/iCKZIcyty+m+LiW9HIO6+Y64SfVUKZELgriDKcay4PGbOZjRjhG/zwhMJ0
Fg4xLRz0G0pkvPvEQNBfj5+kqv0X14luLEVSA9zr1eMpNYuk6iHC2FoRP+R1LNuVkP6aQvPn219u
61ghDHwM9LYXlufl8OrSnPUGoU07L6wPvrwI1EZIne7hETcPFkZCC2W5JK96YYIay1ajGxwsdya2
R4kX3JRe+3HZYfva8RvVR8B6lJdJ5rdILZU6z6nVIKM36t8lBClvFkkHOkZuntzk0jNe4S66mMd/
PpUwO8k3IO0uahWXUynmgV/6/Ad5juA5CoLPoa55URgf3g6zUd1dBoeMCIQdypxXbcUomLCb0zk+
nhvT0UFfVOUvE0u9U3MUnBZREjuvzAPKf3TlnMVZZu8E21o0prFY2vAlN0BrgTaqyN35djEjXoKH
OeJaZXjb1HueUVubz4RwTpWVniaDvpxSpZ7yXBfZ36GZnHPrZaoOCWU7oUIDC91RQ/j49txunScA
+BezEDB5pKeX8bpyUUGR0yWJUx7aLrjLrGAPN3PdhaNSh6kDe46ymboG4dWSX6J/S90lm/vIhTIT
LCbN+cGI89Qte/XbmNbps4w3wc8h0pqnsEfN7u1hbpzWbEKeLEDpcdtcryA8YcdZDEjbKN4tZI+q
PiVla7kA4CnWRuEXY9hzm9+YWbRB8IflJN0o3aXx1Ld6SMlr6uLvU5K8cIDuPHU3FgvvW2yWYEUw
MnWVTcyhFLa4Wph2yrOFjlYhshHgVT/FWY9QdCGEt1LWAuPVw1KVdqZ0a3xLW1Xltb1RPIkq+q2C
SMczslRUIef2URmjvaWzjGCVOFCb4Trg40FnWW8HHUOtwh9o4KZIHdTvQqAaKZWD9FTf7x1mW0fo
Raxltl89CVus0FABJJZ61A4Inxdfp+7Reim9wV2Azh4KHSnVfe/tlblxskAlM1EnwbcKYOVqwwcK
5gexuGhR1/2tOTb32ojMkujHe1O5tVhkzN/BrsPJ55q9HF4oaXEeyfSnKuwy0tLun4xPOTOK8hNZ
S/Yl6R3zUB/Te/VBc//FGF+FXuVKVoE4bAewD6YBNgqNgZp/KfBMKhsko/9FKDD6IosF3Nb6hWRl
cirOKq3HXghT3C3kKE9uw6RG83YIC33PTHxrE/A8QaQIchIny+oGTKopmSKo87amj+4iZDYbn98e
0DI36x3AsQnNCiwsw1qtjwLvgojnN3OX6609ab7lpm0mO2bit7ZstjvPvK0BoV+FjCToQgqvqwGV
WaTOiU6v2FClEY3AxA9/+LUYTP/89DAgxADNBxxD32g1rEkOqj4YLdJnq330C8vLgnRn1W20oblJ
X8VYbehK97WqtYjRsOJz/N0r6RBpT4szFDXeo9o+aN357a+1cc9chFxNX4SzKRZYZESJcDcn+UMR
1TdpjR5qKrpa9PPtYFutT6LR/RIxwUGzZLWlG6nSpjYixexu2rvMkz4ZL3GIXI2HZpwbnvQTAEnF
BiH0QTkXj3vv842VadBF4ftJIGyuCtqDBT0Vf1reCYPk5GBDm1h+HyHcFk7qv1iVFDyWi4AS51W9
WtYiTcgoTCLNq+KdVqYvai69f3s2tw5i9H6WYgAY76v3xyTX+tinGnVjFUxvnwxelUiNbWAP+nag
jXkDofDnHU46eSUR0WpWPadY3dkqqvFO3oSFm7eNCZK+fZDL5J9PHTw4+Q9EgLrgGotRjyO66RIH
oirEN5qWu2bf7py5WxtNo6iAiwRwD9yfVs/7XjKCUol5MeYqBbAY8Ohz2x6tKHCsGL3P+N4Iv8+i
devrnq/igg7Tc+c42bjcUL9YyH6cXNfeWdIYUQxYyrlcKaLTthVKQiqSnuE03ESK8rXsmhvVjw5v
f8mtggr9YL4hml68yNfcomJI9cJAMZCUITgN0akPbaFx5u/BESFit/8Ke2YS/gs66kbnCqPvV4Hl
y8vcHBKhwESCEiOcyurr0lFZ6K/6p3+lg7XEwoyNHHNB7K3OtHqs4qQKZ5TS7oqTYpdnqq/Sd8H7
yykxEN1QOQi7sOeN7cj9DXhoqf4tAkKXIxTVwijDfMLisjK+T1P1GMX5s9RkX9/+hBubkQoRz0pK
AhsEITH2Sb4UBmdogfrQ1UL1ZAmf8bFqX2orDX+8HW3rxOa6W2CVGlkzEhSXowpk3MvzhHAYkYwf
kgf9OU3/4CUku3LQodMc5d54HpHqXBw297uQG9c7TTGQEzolpOsO9VBorRiEtWCXSXA/5cmTnFc7
WKxlCKuE5SLE8hNepdFq0MbBxESyJ/yjcupPtYd1367Sw9aHUxZBK9Ylz+Q10V2t8VXuDG6fXgge
41JAiRQquFJDtBL3zrdlN62HBDR9eT5iLHuVFI1m6McdwlJImd71uuQWyXOifysweJ2+SFiXRVls
K5Ny6MWjEBd70be+2avoa1GyqZ5iWvtE/4xQq4cr1bFw2h7CqXAvASMy+tMemGdj76GO/D/jXbvO
jX3hC+YQ4fxlBre5Fj9YfvPFzOSdi3BrYCocbdxQl0rqOgessC3TcwnnlDr6gDcId+73ne229eFe
R1hlgImca7NZEsG8V378VS36QSq9uA+H4LTejrYxHAo3vMLBliDjs+5XTIUsaKWg+fak4GnffenV
YGfCto6PixCrY9+HLFrLKYWwJaNtlHs/+akMDxqyu65+zs7Fk9/d5oVXRyctxRjk1N8jsLozzI3F
cfEblMv9bZako6nPb+hFzdUTZHyDbwO+JW9P5gZnYymDUQmm87Y8W5dM+9UxMtazH8YWs7kQF3Ra
XeM82ZkkePGP+dQWN73Te7KbPUrz52n4OPKkTDs3GD7uyglsf9a/f8hqDQFCQdCx54cgRZ0/Vig9
O3jgVC9vj3er+nAx3tXNADWkycSOacVd4ZB41X0eHeQvLa0o0QUyi8wx3a89bM9WHkEOD01ZFhe5
gKtTNEXBB2kiPCpkR6cdVBxNt5/oqLZYpO8dK1vpEtesTHOfdjge6asxkiFW8WhSeo+zcUQqutAS
u+/S9ECVpzgOSWKd40QxbgUFD8IQv0S3H/PggDuRdBia9MeQZ/KvuRQGJ0v0fidR3lrXFJfpGxkQ
oK/QDZ2WGLOuI3wzaJ+rFnBaLHjaLht949pafDyXwxVR0avuQ2DmUqhmtOBE6X1vvowSS1usD7n2
5e31tBkH5VJ41kuzeH22zgFvGX3Al6FKE+PkZwWGbIzoIwBx4WUuERF/O95Wu4M34IJDRoTuWvgO
+6VETVMaEFGIs5bgu02XvxuH/EUJU8kL/Okx78QfiJ5LDgIDiwuf/MEPLPvtn7H1ESFFQEGiMrnw
ay9PDV/N1LkPKJ93QhJ8YsU32ASJtOPEUtw5jDdDATdHWID84wqBOmCTEChav+COextrLAdVr16d
Dm8PaOv0sf6OshZ9gNwdi3lFlEQKatFujCJCRWvU23pn5jYWDFcwGHKVRWNe7c3anxLEMuF4WE2Y
36lT/dwlteFFlewVVbsjPLMVTAJbxy3J4X5VpRMCs1HyBEjFqHSz26e1eGPR8XuZVavp8Lqt052P
tTGNyMtyxCmwk60rhnJpJAICyd3SNn0QpNrNjcp9+0NtXVhwmUwTZjwIHHVdjC/VMlPVEtD/4Gjk
GoHuTr/GdxUHarLIIkvQhO0aQpDgmqDRu097LaqtV/jFD1glB2otdoPZ8AOkR/OYP1Xw5cGbv8vO
y1Niut2TI9l4cpvcG/xlKhaMgNVhroWCGWJXxIUVm8FdrJW+0+EIiB+zot9NcdmcVFbpOUnl0Xt7
qrfOGnORJYbvwAl6JVPRhNTChpyRCqf5gIggFFXlaBwXfuq+3sHmWqXsZGg4wtANWx0pYSbokqBy
abWG6YX6r6lPnIQiQ03X8e1xLSnN6plhUsEwAKICIaYXcHl4GfjoKoUwkVkVhXEUA/HBksr7oChb
9HsKAy+xPd3l5RtdRKRnCzTNAhCtgbf7s6ReJVmCMltZloyGjSu46MaKraSz7sWNaHxOoEId+iBT
HrHpqzEgnaq9FvnVCfonOhK6iLJvVPWCeE7l0OoMTMLj/DAIuI1UdZkfJKOwzm9P7XULeYkFTg2l
3sX9cC1REMVjkiDDZNjqV2zBpsxdmBrJEQ8bR7upf1sfylPnqvQ/hu/iHvp9c5x/x16LFuAjkfZW
QexKEWjN0zPD2A5AUy9Pe64EV4t1GSbtOHgKyqISsErOI3PkISUMBjAA+dRE8VmW059VKaM0tVde
v1qtSyjW6x+hbNKl5Z+/WjvBPMRi1TCqJGFGRXn+KmC5apva+NC02XM8ND93vuFygF2tVno6FGSW
O2pdbWvDJg0tWIkA8URHOYACcMZbA/K/4sXPe4zOza3xKtjqNJXViFXYsTVS5WOEiBbFR28KM0cx
CxvzDDQuRDuO5p3H1dWhukzqq6ir72fwgBRGgaiDjt6JKp5LrT0PHXLoWvszKdUPeC95b0/r1uq0
Ft69jNYcHabVOT7F6AUa1WzYit7exn70uZ3EX9Wg7tzAm2EWBAAXJEWb9XLpZjNQRQ4WsGeJO5bR
eyTyvUSO/mlmwQRyovxPmNVrLcisMhAmRoP2yQHZx584Pv7EJPKpLXD6fnvmtnYAy59+gUFGcXUN
6Vz4eoLpq91KNSj6CPsUP3nCXf2A3dJdLe3Spq8fiajoclL/gWog4b5Ob0tk8vPEYnmoXPDGY3+H
gbrbfkJG7/9x9l3NcSvntn/l1H6HD3K4dewHAJNnmIOoFxRFUY1udEQj//q7Rts+3iRV4vV9cVmb
Ensw6P76Cys8LKuwBvr105rt4zl4u+Q54vzlmLNsiYIlxpKE5+mmjVcYgQ+A3RKaAzfYrqDrXrSv
Q7KCnsBelW73uUr+x+8ZAqjI6JFlYNj1AYAbJxZdF7RVc+dgoboWQJmZu+tzx9RZWTj4AHywnesS
s8RSbz6bcn1cHJE7A+IORyQJP1QUtCMygmtxkgsdDJfE1TCmm6tkDeQMeR76iK8tzPs+SSY/HpYY
cKpzEwnIByST55//5UvPFCRu1HjmMOBCPEI+Ea6cbs0PMHxr/1zqv1+m/0Ne1dWf8dP+43/w5xel
4edO6u7dH/9xqV/lbde+vnanZ/0/53/6v3/17T/8x4m+tMqqH937v/XmH+H3/3P98rl7fvOHlexo
Bzu813a+ebU9734ugE96/pv/rz/8r9efv+Vu1q9//+NF9bI7/zaYWss//vmj3fe///GTBfzff/39
//zhxbPAv3t4la9L/8qfP/yb12fb/f0PJ8r+Bi4xNBBiHDXwas+RcXz9+aMk+Nu5bwkFQLT6zugN
vCCp2q7++x+e/zcoIGEc9GeDPcZ5sao//8T9G2orwCUxXkRBhz2VpH/869O9eU//fm//JXtxpSjG
f3//I3xzGwIEjtlhhMgDoSogtzD1ertHGIhLoqpgn1DDgvILyl0QfvkwtP9R3EZWmKBlg47IeQVg
Jt9rog/aG3u+dDCVdJAJwB4vHZ9MOMHZ13Ha5ZNpzNvr77wY4ITnefI5t8/i9N31h70LipRIYAWt
A3NNdHShhbuZ4AQ8mXAuOqexEI/+zIzo7Wn7c1W0pCB4gT4jePLvTtsg9ZJKCjVDmgTtLoF7LAwJ
+6i7rWspvv3+zniboP1rrbMPUQAJSTSB3r413wzWhn0Twjiytpd9xCw845L6ylm8uTDgimx/v94v
n+2sfwcT9QhrvtslPuw6YU2ZwNksIxri4lEyBTk61XW6aujMP0nRfvV0Z8y1j4EzRjPhu6SJ9CGv
rQPDyahJK2j2L1n7nFVpc6MzuELDfjn5ZHe+vZ3+/DqTAFJt5x4Junbvvk45IGr3PguBP+DfoPBa
phAXXKklqvNAxvCcp2BBY2yt8lB/Rrn51VcLGt35WgJuAHPvt6+yW+Csx+oO7k3SA8l7YMF4C1Q4
2QdL3/9Hqcb5OTEHxetD5QIoEBKod2u1Mh4M84LC6ytRHyJecQDUsiSi+Wj6tF91MKMFwXvkFPHu
f4PiP8POX8PMh6cEXBKgYhdNW4Ai8DnergwQENHm7J0ttc9VgaiEBngCIctXD2SGPv/9am9vWzwn
Ii5gBHibWQhC5vvnXKoZIBKGaGM6Zq9nRrwyaZf6WGeR3UWygciWBMfu94t+fETEcIS2M+QWi7+P
pOOcdnUPfEmRoHIsGSQP84gye7Tt7H/yHj8uBTWGczKDEh/NqPelYDw5GKt5OP7oH5HgwEQPWZ+p
g69U3kVV/ZmY26+Xw7DXw3HE5z4jc/+SR4CWayKDLk6RdYLfU5qpdFN1nj9CTjEKm08e7v3LA4kG
/DNQ4wEWQLr0fpgwdF40o2oKi5m1Z9dTqx8QDcSNrUL/kAjJbkence9///Leh5z3i74LOXqsXd33
flowk5I177lF3YSAkC06XacUFuO/X+/9V4r1zhgkTBVxfwPa++4kRglyPjZghw6dP66Z7DGI0+gw
D2k3fhLcfrkUxiWosgH1QMPr7dtTkFRMBAbSBcreZJta+BdDlqm/SmvVrv8/ngoACEASwI3/4Ggw
hNP5MAIa7fic4h6MFd031bgs22nyxe73i/3ilQE3dmYr4sOjg/AucAqa1dpRLpD6tIbJtAqjaaOB
jCijMQyfMXn+DBT6PlU6vzPQMMBSQPBEEvOuKGwVJzAQDlE4qDo0V52BLH+ZpKby/vPNgQIa0y0g
BUD1jt5tRrc1gLIrtHaiuOdAnAL0e6W6aH5GP518wiX7xe7AycU4LQBuH+OHdw8FPW1Bpj4OIJ1M
01Mt62cBU7gV3N69T2rqX5zrFOp8KDfPcDXM7d7uw4XQZuKY4J9x82Llex30GpgiX+GgTr5q4QHZ
DyDqZ8Dod13en5w8jCGQmwCPCiu+n8XwX4KXjMMqmfwBbo1iXo5dFjhfDQQKrzUC7DpIiSrmuM0K
4/l1KXvNThThdNssHE4qFLOHT26JX+xafJwzAgTKdvh/71INQ1J3gQszUg0WzJejo+yuajDniv3Z
/xakc/wJYPsX7/cMRMTg2cO9CGDB228dZxB3iIKbezstGK+7boUgNxo4bZdzxdhn44MPy+FSAhwX
sCTsKnAl3sW1XoSD33dDVHSVEo/UZN1xbPX4PUlq+klOet6Z/+7joYkOLvRPnCCI3iFO4/ulKstU
bHhSxB7YSSztW0VK6gxN/9h5NamODe+neclHuFVPu55yZj65qd497IdP8C6piYbUeq3yg2KJepRN
NuGmh0R0Lbe2C9zV78Pdx8WA8UTw+cmkQSn57vgAuzqDmoGiRlGM31bdqDtvlehxfGmTfn79/WJv
Qx0uX2g6ZLCQOtefyNve2/zpToxm9P2qMP5U24tkrBxVmIG1zSdB/O1LPC907sjgukCYOzuMvgvi
ziJ1VHdVVdT1eO/E8ktNwq82kaCvyghzp67uYKyefCK39DYU/WvVANg18JFwKZ6/67/EBBIJM7fc
qQpJtVTrxmsz4I7nhLAim+PpWiE60ZKmTvSZ18l5S/x70/65MvCzULABvAeMt3fH39aBITyoAdid
hHuyvm93AYnpxhmJLK1n4UnCnfgyjEVWQqVYfbKJfvXgZ2YkBm0Ybn0QMicjVyFfOHzau1k5ZcRV
8xS1cUBwQWfUFkkzqa4I3Tm8/f2G+rgwCmLgMM/6iVBbeo/+5KKh4zwmpISmm4XajDP1wUo5CWX3
0zSP8SpJLQAZVHVZfPf7pd9G3PNXfl4anTD0+wEseI9hmBeYHaQ0I6UJ+HQdzQA/wagSAPscLSZ6
QdrA/STmfjw9IJoDCIr1UOqgufN2ezVDQOo0m+pST9FSlcvsxUCoYAj/WQD6GU7fbidUOCgn8NUC
0/4hV9aizwK6MFFmxjTBDoesrTdz70FLal5YIEvayeHJBfQWzojBFKshlzqrs23tkxbK8hom65dk
wfSuEH6bqjXsVethJwDE/uoPfFm+L2fL+9wbmD/CwmGsq6Pfx6pfE8EklGdVH7CDkUK1JenT4JNX
9zbmnV8dUhvcXWg5ID/5gCtiA3gJLSbi5ZRlS1CmXs8Bm0Q2+5VUgfwkFH3cJ+gPgwwNUjRwvDDv
e/vW5mnUynUw4ErDARY9I0B4Tqn12QFmgavVIwxBzfIfoYXOD4i2LJAuAUZRmLT9nDf+JRBxxnzs
yhpzxMRKA0W8Wd1pDL0L4sFU5ffn4OOXiVv57OmEgIeJN9qGb4Ke68/NYpYWe0UlY5cPCfc2Wk0Q
RmrGij/9frGPRwCL4dRhsI8bBHqVbxdDD8VkDfNEaTsubpJY1M+uaT9DzqO0/tVC0IgMzxk5WN/+
u4VGC1vl0UIIc3FZw08Mfbd6nyRi8fJppOIhYyNEYISzMGhuiz6AeGsyNF96MUzTBTzergVpuq+M
tU6wGxf876rWA3umOuBzPrpmXPI67Gezp9pWTumbyD5xiBND/NUd+vCyGn02HAA3Ywr28AgzBUuT
brh3fUsquFqmHV0FbAzmPUOjRa7jOrUMwcBk0Z2eu8OyBAb2OrZJl13dYPIDFyHHDFhvWhZvvzjS
6H2gs2raJ9li2HZuYBq3sslEge6Gmhx0rRKrX2ap3VLxtC98v+l6MA/RJivEEliTu9B1gc658Ey/
tk1nYH8pLTyuwlgbTCahtgIJkGBIa0zVYN66aTgl4jiHxJebxcbCbEbHAvUSq3ZwyizR0d3cu/X4
4jrR2Bwa3vBqr1SfAU6M3vVS6hA6jUcxLCYugylDGa970Sro83qp2grYtoxHTcOJFKDKROkKoSML
ig6PJ0CI9gA/7TsPHl0mRfyEIGJf6cMUeeeWEaI3OqxkIVDrc2uXroROuD2O1uvgXGGGQJRJKPuk
BPh+/NLDGBmSlsNozMpa5hGSk7h22ifuhNkPJG1x/TR7sOi+oIIM8jYz3SqponErPcf19oElBpqj
UP0OwaJGQDxpvyJROSYBw+A9bBIJ1R/kRYWGaqjI/WpgeFs9i6BG2/KufgCCDkJ7Y5hqeTd0KXQC
uo6y7MKRbOp2Sc0CiKh6KEOeI7eXd6k2wL4lDLG6mLK0ve3xitvchXR7f+qUE30l2onxnoYwGjdh
43FSTNYgXQJvPoZ6i7/wu3mYmCwoMBEN3IsNH++9rMPnJZlP54ONGp1uWznZW8dbWLtbKmeAYxNs
fPw7KNgMEGNTI5ndCxQUwjmo1J/TUqIQvx+N9d0StZ00e0OGCILnxhem8KPZ4xuHS57uXL8eT3Ad
a+4iTkN31Vtrr6DyVl1M9dAAOSUmjL2jWtX3cVB1ZzGj0HfhwOBE04yR+DyffdAaaH2js/S4oCaX
2wl1xrD15hqW3rZtyJhDjCO+pSIebNEgiBI02ingLRi360ucv/AUJqatb3W7ON2OuDHoZBR4wWiT
8JGbIx4prErIixK4npvA5dtugVbyjhl8L2vJZ8Y3YuBjXCjswKgQ8BTnRcS1+JIYmuIljr6ri2AE
OvNH38rWVXkiVApWajBX47oNkNNcqw63DJS6spaCB0kz7h4klbSbNnMrGaYDgaHOSXSevkcng724
Uour2q2qFUmXaCymaEzm3KVhfKtl07+GZqkl0APKu6aQXyEbtShjj2mdpCLPRu0+t75NGzSS4ZgJ
4tI4nGqUTnHuuwu9Me60rLTgocghdK8vUtvA9cGz6QBnuIVZCwXoasGuVir7FsZ9Yo+QJlfBSrLh
HDEQfO/dEWDqNZv9HlCeKrQQYdTJXB+l9Ybue9h7mVlntBuGgpOo/R6j56pB4+prfFcG3NfS9SaZ
FDyCM0Qx0uosc+tgZJYbL5uhG4fLKCxguxaazYxa3r2xtkotHJfrrC17OSDkNRCXC+GFDJGywhuN
vm9pJbIVhZZsvXLcaHgSsQq2s+OzvRhaWB041HlaQOh11o4lywtJ517mRskEZDbTK54380LjrXM+
FqFse1n4g4BLA08yEuaQ4Z9hgyN6fZ+wqP/hN9HUX/nuGNkylLH0z22uvi4ar8u+O4vxQGLUg0SY
nLJmucY2VOY6WhgsMAKFc9msUKb7PXi4C7uKBDMuPgxPIjjGySADzW0g7suiQ/cK44YU/qpzPJub
XnRReGsWn0OuwquDZG9icHj3cdCF2Kro2OAsznMic1u5k10Nk/Yx0G7C+bHLurHftNOMz5TqKbag
15kwOZLBzs+z5nW7cqlGUPUmS+5ka8RL7Rj/PDROs7bgQedfEdxm405FTjWUCfEtJKxix90HbCBq
3cNXUeYDtBGvFifVcRFQ7Q27qR4HtU10yE+DzMgCLutAdv7i1zBTT+NqEDmAR/S+wX8iZdfGNizd
ZpnC3QTJJmfbU2O2FZs9OL8udGhKTtOmX9VeMCUH0Zl63iyMppse1/N+7i1SW8uZyw4B9R1/7+Eu
h/YLCVpIIvrJQB89bTL/sh7tcGsDrV4VJFBVvmBqegWHRA3tRJiNXUy+7u4SY5f+R+QjM87nbAge
pipd4HqHDwPLeb8LK6C90kjByKPpoWcTgaBLLgILo9rLlI3zshOYw/B9n2Vg4c9O4rQB3kxA7D4i
PfHXGkoxam0FrLguhJgTfao7YqHmNHHpFkJgmFuYMYmaVYwRpndBR8IEFOZmC+4QcSmhBbg1QH/l
cxIpWQ4wB31u2tm5RIcPZUZHPVGEzUDvLS6AGxoO0bXWTutDG6rGXojWg+jZUswCygE6Tybj6QON
deJcLL7t59wSV7Z7R9G+3QK4Z/FWK3Qgcz72IbkSzoR4k4tGNfOaQgu1KUO49bAdb8bGu27DKiM7
jSKouqHzHA9Fg6bIl8Qd9IiWFxFJqRd3pDfzWKkLpgP3pqZJ/0oC5Q4sn9kYjg/40QSMctun89dQ
S3/4kZKGky8uQ8DdNgqBYztGfC5HZZcw7xiuY7zN0AeYpSa2yZuEY7OPCfVpwaE4mq7Q3bVmD7ji
AlwktUNctKYPows5Q9w8d5Bk1sXSs7nOQ9m5j2IMAvgso9KAzTt6Peoxi1SwHCFXIXy1H2lfgabZ
LS44v4VwidOs3dimTuGxttd54A+kX9lKwJ9gskN00cIJqr6ET9WS3YlAjJSvnGHaEE4duZl0Npl7
MN54xHFTDx187OMLhcgEItD86td+kztAH5Z9BpB4ENZX1mGyxDxqPdQB5Psny4qY8aLqNM21p3Aw
fQqodxTvGa/vpzjcqcDfoYtENla5WyL8XTiO7pr66bGOOlzKBhEls20I88MK/hchXwHhvw5dBycz
Aj0TnTyI40E3h8tGriffnuJ4uEdqDbFRGz4KNxZgVU9Xxgt1jhC2jS246w55TXg2riqGLn0r55tR
xcA4JcPXqWJ6PTDl5bSCWsbgI3wRoHOsbnFa4NfuQmmbJUsu6IA8wSVbSEeewnRYhwm8guJqNzfe
yV3M9ZgAujQPBz/SUWFVe5MNuNpVao5NIx+yyZ3ypm5OmM/dJ111BQJIu4F40zPUA+4sprvIUqPH
yJ1xFfbOzh3a1yjiN8lCLzURzz2jGyEgbpoN4fdRTk+z7NtVx8GvRL28HwAu8GO5YfPyHf38TdhS
ugaYq6S9DzJzLCHqh4uziCe6i0b7vDjuN2wRWAFxKCoukkJupcadmaihP9hR3BIr+xIFxWtI1f5c
tm2yqvbOAZRCJgVsclo7XzvlPYfWWw1ZGOCGVD9Imz4kOjthMoe/Rvx+RTII0nUexIO5seDXQ64t
QhU9sHt0P3BA0CzIx9TdepV45sO0hZTCevDbNZKgrwajfUTWk5OYHVLVpkDgnPPYwWCsSfsYZt/O
HTB/4yMshfw8nD3ovmGmW3IVw5gA18jt3DjhBWH+C0+6y1GQZNvUgV9UfrDueHXiPtBIFc751G1B
w1zHaipnFOg54wShZcowew+YB5tK6d7PXJK6aCsfNVVYe57Ks9kLxhwWxXA0croGBQbdT2msoAkr
HP2sIw+KuAYJhmdbs01D56ppobgdACWzqhP8cMQdgJYtqDl1Pe0wTs2dxt95lT1WqttoZss+ICts
vAvtiNPMnQ1X0QZZyUY7k81ZP9yNcXgVUHEtx2XMbTjhN6VrX8fHySR7oZ0NWrR5lfiXVlYwwDQu
WFEuuRDynNs539t0+erx5eB46TfXJT8wwC1Cxk9KL3fWkdfoZF8CiVuauS9aJJ2hV5WpaK7Hxv0x
LelxnpoeaGsMYJF7LDmpGYADDYoDvztwVW9b3FJIidfG+HeRao9jqlapcb5VQ3AKJKWQtqV7z3j5
qHA8UgTRbJzcXGO+WzaiW81us3IXvl7cGgrsvV/2BDdDxwwsJKN2A9D+l9Ydd8HUwgGzWXWJuh9s
ddlUzpgj3/JzkPkfjWduONhZedXCwDKZDpBM3VAvWWFocUKlvNW+dxJRfOt24UXrtIdRIVtpgifO
spNdzHbo2k0rm+04eodA2G3UDkvhu+xSEn8fJc42XeYNgR4AJBhXg50uMsYPs9E7qR2JukDs5Cjr
3NVQq6dzoQik5zpRA+SQ7vxsvDSJXScVPaByLVQQ55PyS9UvTV5NhpRxiBPYjrfSlw+QubuEjtBj
7TtFzeZy4uGTM9sDUk+gGN3qOVDnIosXtVL70OXH0aUlcdN13/nbpSIHEEnH0h/kNSOw5zA23Gde
uyXzAlddtkt7dehjqM20LfISTMok4jTZu8n8Cu2PK3/ofUAUxw6JWvQN+esVEta6UCK+YjAEzjsR
X0DJfpdGwNnDSOEGvAq0/8wFqALDta1x/HMUd10xkZqvKEZ1Kws5jHwQ/MjGEfluGB5dNX9VDdl7
vIdLa+Mcxo6su5l7xdRJwDayTK6EpTdDd6ZI+8lxInFBAObKozFAg4XoNfcky6nrg+if2J1J5M4J
EcHkkBLwdNCHAH735EI1L68qD5DT0L3vRODmGe1twTMnXKvIpX5hcBMdhY5Vlzsi6B61wzcIavsw
a85JNHovAfar+TZjD2InT7dzaO7Ikiz3jQtLO9bDr0DSJ2ha3Ux8ESXg82iwdd100S6x3A7SpXdy
6Zt9r6R61FkyH70+2vQD3hF3OljKlD28PtNt0DcmejJysdGGW89Jv5DGoeQSBV8obnRIz+IQ2MWo
2Ik1wwMgRhXqNi9rJ/6jppM/vUQKte4NBouMvcjeaUHf6T0THEZBq+wphebtsTVxOq2cNKuCrR0I
eSLekPg5JDE6tSGdnWVeu0CzoDrpo/iZVbrxr2r0dPRxcPyquRAhM/WVN/kLK0nUCwhc0XjwwKuR
Z+8U5+xk7EpxAjXE6m0XVMuSz76Ubak6fFEXWTjPYoVZGfJBUesoKmk4apnPngaXBLVMSPJQ1PDX
SYPBgUhl4Kp7z+PQAvGMZWMZBqmZV6xXk/MtSTsLDQnIhDort2oNQ+JIZ3kFfti5TBN8uZeLQLBp
MgyDZZG50tmBtRLuFw9V0hOQZUI9RhNxwIWH9s/XNOzCLb6+geOGHtInPQ+IuaKt2HrpEBAYDdrr
LnMwixMQzikF+qk4wineZB4GXnPR4qU160CI6eDDZLwv6xSc7sKrTbTzKFToUZ5/QW9CPnQitRsj
THqXonm560cveR6yyb/EL7BbzYn/zGC8eZFUbLlFeomKgALGUqIrHheJX+sH6JSK7QSD0y0Lhd7V
um2PVAn73Hu8mks9DiGMkDJJ57z1g+bZV4M6q3ojuy/RDW5rVJZOPZe0QjmMD4/UrH/ykzbNFwa1
V45dm5W6rmMJhGNo6nUH95QvtRfLo+mF3rQCxKLeBPGG0IjfGWT0X22o1flr4pzulinpOKijjj6Q
IDqHAJCRknGonxqBimdp0Tmc2oQHa8BJ6A9U0T2A2nF7DRJkeF3NaK8W4ZCZnZJDs+DBPQ8jHdpl
ux5S/he1DIIHG5ov7uIKXhhbN9+GdFCFZ3yvrOLBPyJ1pveUALF04kM6VyuvDcGnQfv1/JUlWdFY
kTDsXR2ueBt2J8ZBQkV48ep1KKraFAK8MXaamoq3W89yb9fg0oARtKpvq4o7N1UaTD9073syx4DT
Xfk4zBsfXYxSN9S77+LuBb5oSHXU1mq+b5sE1k1muuCjtzJIXXUKQQTiXAFB9gCRe5GLQV6hQLjh
KJuCziJwpbJoZm/vVXIF5NWjjbMXb4j83ULiVY8saKrrI228C78nuwVNwbxdohWqjpewW+4xP7oN
WLQUFR3i0qbB0dIZdwF5dGsbFSN27m0DNtVAnQ1xYQXe6ZUEsrRAi+vQuwxCmePWAFe3xqWioAie
fGsjTNai2bmJE/FQgY5dihS4YBPJvJdsZXTr5T4PgMGXkHxJZg9tSz/QF05FEGOhoXDIxLybmXsV
6mzlcrFt+u6HY8OL0FHbuG0e0RVC6cbaQ9RGJR+FVwwsm24Tq6CfOREY9qkOLyyITGGJ/QEl7lU9
iO+MTIeGtY/Qv7iqz5fxInsfjhOalO2s1oNpH+LK2RrT8tXSVEWQmIcgZkg+pqO/oHuPGfHBMP19
EQ0vlaCXPEk6aCpNyHqw5XI66GtnxCNKuQdz5Af6euuJLevZmXXu1xOU9ZvmnoVSoHHhma90UfwU
LWBp67pbCgdAu5zDNpc0wLMG3F7Hc12k6OYfcB78TetrfPYUYkCRe8KjQ3Ju8pNbb3yZRl6wodnH
Ap1r9G/yRqB/a90x2y5J2JRwFGrLpNdTXnN1omfrEj9qTRETpLBdHa+DwNwYEh5Ilp0U40fYchc2
Elu3n+/nZroeXHWrqL4HrGqbuOr7uSVkIadWLtWw9mGAnXeKbLlb73kc7okwD1FW3aXnRjdOy8lV
6aVM7AUGnUeqUQ5Dwm5DnVjnZvBZufRdXHhIGYc4qyA2EeLxOSMblBTYaFOA+X/XbFkKD8/K63NR
JTeQr1vbeHnmTVtMqt2IKTzplh0DH4w7aHxQizI81e3pp8kN5Zlf2BnKjmTQX8F17tdVPF/XU2Pg
CxhuvBFNX2RbmDBGSP1c+ZXAjgcq+t6NH06vqlIlhA2vWhd+ewt7bFFJKNEDWFn5DwgTG5kFt01g
ZZ7a6DTE6qKPvbuuHl6qNH2sxghY4arIjI337dnjNkkxrFRgk7Ks4GnACsPnB7QYRG4gC75i0u/2
XLJ7ACIe0xZ60m69LLs2S2heL/FSNGhEbSSqrqBs6whVqkrOcwiQuxFuMxzuGPlVPLJ7afVmsN7W
uOoAqezrCq3avJvPEudNA0knjiLZoMxhBG0UCwDuqbPOvRNhjgW+gJN70KBSIWpijg/Kmx2vzZM/
QzV+SsRNyHFF08W5p2116jmFRW6FnBydg3Ik38PpqzULioCkoMCq1Z2L5vN4B1L9F8woysaNt0vE
ctcVkKBvCqf2T+EwY8T54k7Y4fWzj+KoCuVu0WKDQHcNYMCBDDXuaABAp+x+6tEkbtNVitM3ZEim
F1OwSK0dJKtkBMwwDnM/aUrbqqNkdG0acRK2GvJ5Do40oNtpnDGt0+s0uO+qOo8yW4TIBFNl7qdg
mVfY89BNaIYoz+oYSupjdInupb4AX+K1S1GoZSGUSUa1amLYWkpxbSKxqrL+gGz6AWMfjLifpWtL
gMVRpDToEDrrWL8YbZG6uNeu465jg1aWi0DecF3UfCydaQAA83YZx0suriG4VpxJe30EjWWcMT2P
2ySafvDmltB57VaXAYtP2VQVNHMfKrcpLJ+P/mhOiOMRRIvcmaGMY1vHPYE0ptGADcHkpvUd5ii5
cabcN+zYSrJxZHc12i/JeJWOj2aaj0HGCtlct8LejWO6rqvukEh0pDAbPF/2dw4dACu+QTgFggxX
d1Dvo3E8NG61J0O/gp7j1qD0Avm1SAcka8FCtguGGu4Eoa0h3WSyuQ1T6K2oWpdnyqXT4NV5Ztf2
t5yFa9TouaUuriUXos9N6SfsBqCVFfp7e5hqlK6vLiPFL7iSe8d1vuh42Xu2Q5tnk5lxE+iNExk4
05KtiKDl6r445uD345pMG55Nx4yO5QT6FfhgpYpvG4sUzKkf6gbudrWERY/cxem8WqZnvcBdyYk3
ogqRpc3bwUNzpO5v+tZcTo27mZ34AniHNTLHA6nIyXC9byuzpY2FshLZ1EgVGZErNqBIdqILFnkI
iVFR8bowfbTSbVUOXop7fdxj0rVhFum2wXapR1XIwDjHeJxyCCXA3bCW+8U/irm94wkGjuc+KGwC
19HUXYb/l7nzWI5cydL0q8wLoAzagS0CoalVktzAmApaazx9f8h7Z5oBshmWvZpalJWwKic8XJ3/
/MLQXZMfrK2lbZ+WylpTC7HSW6nbjKBat10VG4da9w7yZD8bXXZhykBqHp3obSr5NgrUkDSCuKIH
5rQilLepTyVBkk7sChS3+zRRbmJPf9ZCHu8U33+6KFywJT93PRmbAHztBVPD9NDG6qOcjO2GyiI9
JF3su0IM6SaP0lxegUpXEBkgjm+VPBzgV6G7OMT4wNOujYr+RsiDTPN6yO36KDe9d2yDgfYtkeTR
qzIRDujWg1fmqz5QxtwZG604hPLY3Zospk0CjapzShAqjHy0wNvzfh+NNVkchCATUO9Z68SqaU5r
ZrlJrcqVQu1Y9GV803m9vo/qcdzFJKls1aHXerfui2nPC4DoxbiS9jM3e6sjWSSsoykBRsvrKakf
7cazrps2D26bypJ2QzWkd/7UcnTyQ/BYCMPx0rCjeDc1mr1WMb++9AU1Pcxa8FK86Z3I9PNvaCB2
PGMU7aqIyec4NBiIS9eqEsrAPyN46ZM8qdw3Bd2pwWUpqmq2K20zHe85hAdzhc92r7v4+qRXYpIw
LjimIMrsgEGh6LmzNa+AVWDJ2QEZYJ2zSvGq6SgpnCAQsEx1PZav4yEaQxoJ/Jd0Xgx9G1pdfDPZ
RbPFf6W5C5pca1cmQAstQer4n+x+5TKvNJr8w6S9TAayaToU9nisjNE7dm06vDBG+lIG8nRpmCNl
eZ1Tt5q8YCqHTmREJC/JoSIa6KsKz5f2HcjDupA9M3NM9PwXUBOS64kV8GATg+SqUj4d0RY3P+kd
lj9II53oQ2SWdh+JueQNlKa9r+jb7kB4OVq81jfw+fcFL8i+iW9iOprMfDSEr2QPsDzlIttJ0H9M
TLvi7Cc0AGD1SdibMor0CMQS1M2kVzIjU2V6oCtSbOWySXc93fXrtFSnh5KEyo0pZbNIoPsdGv5L
Myg3VsNtr5qUuFKoR25gmD09Rs9fD5jbb+oIjgj4oXVh9V0MTAV3AxJyuTZVCYv9Rvmh+T09rjjH
miofvnspWy+128CNrFhd4yjEAZbhkdoOKXBN3f6AUVztWl5Sq84vh0PhtckmbAJpG8iDTbdb7JO6
E5yzxnNrxdnKsnqocFkSul5t1Ox56JU1fIu1mga5XrKTxtY0nJy29i2mkX27s8w6Di/9iEoRmoE1
rISWYJWtvCBlvw9QKa0qijeWDk1mO51Wvi6BcYbN/F5l3wv/t5LG1zZ519smrQ74pberUaqvssZ+
GAL6BsXAeyhUICAqMuW66d0H2A1s+ol9XlHETqCnglLHUKPQkRONEimloqQ/GVGYwCMhVubFTDzd
LeS03GhqK63SIMZiLPMvo5o2nNkoPyuqdxf1T4zPjQXrc6JR4gEyOqnWiT1Djw6ePCs57qiTi3rY
DZp40WVvvDT9Zl+k9aMUFMo6KaP2G+9GHElSGto8ty4KimWCDWcTcY+yyrSH10GTXixELespsn/p
vnSRxJQs1uSTn9VBq7Bt7vbSI9E9TO23LCq8o22X+ppiUzrqqhdQHprmKiizI+kOl23noRVWJh4n
Bj28qCl+22F6MQmexkYXGQ6N3e9DF4AfivbFs3L6SBzpFAj9g1YEliPH+JxrZb4HBdGcaJLCjVyp
m0YA7vulfyk1ysE0ulcZrrKTdNEPHjNCdnmbDtbWshLeQJUkF6ZPNTHox1GVTCeqbbfX03tQpUul
UztHgQ/h6OGwnbr4ulWq0YX93YAuAMJE7Rg7DYiDVvXfo6K8TwrNRwhVerAFnbYYw46ME1XdxyZp
xjF+mUj9fO+bUo/GU1jSnsjGnJpUL19bEIrrrI7t52Tou+2kwYeIxlYEqyzFjFKmS78OSlOsorQM
eeRZ+QAYXdnP0N7N2dR1cmW61PRXpQF8Si4zb08zLt6oXYljVjhG9arF+/5e6zxCgpKgPfhhb63q
nlznUEYc6HWqdU9br3qy9NS8VfVAW5MdS1yK3ttvhjUqW+hiHnZvph49tmo/MBhqxcEB8MJrOwuD
girH7CjbUpUEH4hUBA6vctluHws9tg6WnfTfQl0ykIuXkglpxoQWjPeVzi2Hg1/J88DnMVCWRnGU
Qy29iMDnXwOViM9NEoyYwEOkBJDETQBTNADeoSRXTZFfSwkBnkvDh0Y1UVyhk8th+b0pZLtj5frZ
MTEm7KaGKDBWVi5Fb5otKXuhF/66qnrpzYzL/lA1UnOrIvu8VGJZT4j/GafnKARjZ86UjR34YLDh
VLh5NVnfBrAbN8WxjKD5vv5mlPCSRJ4NLnroaDsFrwZ44w+oDCYlkMY5rXQQUhxmP3/M7DAM9pDG
ac4yCe6gN9kVB/10E08NRid+MSjcBFVKhhbSzUOdytWFyKJ4W9C5ASjPvCs1TEXv+GojXXp2kPyK
CuEd07z36F6kwYVMC/5aamv1LRQ9+F+qb0feMdsCcsK+AF/zHXgnnGnEVmpbtH3lSnQp9qBtbm1i
TQ8v+qIkLkf2uou07O3LghX/Nk69eMa9kQLO6xNjJye1dh1lRvmz5jTicWvKP/0pj3nzqpW3DtWc
eszq2nA1WoOKXBiOa2v5Ct32vj7ksZr+tgpN+zkomXccKGW5X3ibUptOVNQGZJCZeGgXo3JXx6q6
Swcabjld1EuiwY2X+S6LV4Vi0csnyVkU7mSZaQXqqrdHr7OGvYCka1n3qhlZg7KJtNyijSXX/UXJ
u9aEyWYW+9RqG8hOhCOP7khyCqpUIY17K8WjchXUQXVfahXYKv4VBDH2bWtdqbXGajWmON00YZdc
qHFkXQ+ItF5tLwM1agZbuitp0r3WWSfTaRs062HUivonIecZ7V27zf6IX+1faYO5Dv1eduymYK9S
k3ZRey/rWv3iZUIKXSOOgssObjf+sJkNvhIXhX/kERaFa9gIxnXDe1jfirRuolVg9SlXQFHq3zPV
qm+qTulrR8pp4a9DuSpaFilKq02u4ifkxBMI23xx0p6Y6fXZNptyTnvdt2h66l0SQafDTi1fkfku
3yPE8aYNbLZEeivyMbIfyl6yh7fAQyvy3RRdxSOSIJGNgSfLtPYKC6ChbOktljwQzabbxVFqxRvc
PwxtD0E6slZdWcv5S8C7M/sOl7OnGZ3XtbzBcUmWN9j/dpnbeCq3fR9m/rSO7K72W5ohsZHnjtra
UrLpRVcEO7UJfONCjZAculrflcpdoIqxWVd4p/FKjafUeIPmBMpbcgPru7HrBKFeotCAScOwTS/N
sdO+5SFyIycoiOty4xC1H7V83PKOGwzkC4aE8RRSGEJT3NEihHUVD1DjLgYF7YzsKBW17q4w6d4Q
uUPD+5hCndPdrFemcFe0ES1n058K2jamaBO3bzIAetI9k6F6LuIihVQET0WDNzNy2Nf5aODMpwHH
QHQEgNkMihFQRKcCPhqs0QjWbRQFEDCqfECL3xWx/JwAwHt7PSj9bKsHNRQiMw2j+zps7emS5dEL
6gZgs0vFj7ay3gtuaE9uXrmmjfwQStLo30QwesczjPCPogWoy7CY9dlnEYr2gsdveakeDxXkWGgm
2l0b1E+oVCBZynD3Kr9kgYZmdoYR/lEQczrmgqVt6V4tx5mWuCEkbtr4WkRHeQo3Bow6qJJGvuvl
IDjacOjOpdt8OjTeKGjmiEbUl8ZIHpIg0SoMrWBIfqvrgvKXDqyblGOx0WxvcpqaPrMemMbua7b4
J9R0HeCQ2hUFtc6cn7LFp6oa9cDSE1fmcNo04FRrDuKc2r/W1l8P9YHlD+GeFGwExrMABpvJ06FS
pdGQsI0FVNlwbHa+NiBGNKAxi6MaVLWyl+s0TW6/HvSD6ge9PW4dAvqsgjniUhpuUR+SuCYLF82v
spro2vEgKow1dl4hB0T4mhnaVtbsF9Vof3w99MKbFYnBn7GRvVDPoKNYWpa1YQGvix4wnQRYUM4E
N3dwJUA1OC/SeOw6S3cj0Qrwl9r7MYhYfoA1yxEcy9OZbLZFfje+GLNJHMa+4MesXt1YTH5DN0nL
K7BBINqtb/XXxJWPjhphJmGkGctdD+6rGNlZAteH1bId/GrPk/e+hroN1M/zWR6xsBNZfuxgBTu6
kj8Fg/7cpfrRGPPK8X0N5XZRFmdkmx+mEdmqBdcTnENDXmcai30JRTQNwyRMXTkazIvKLJUj/IjC
Tc1GPhjBIN9bEYrddlLDdcMR9mOAr7o2y+jv7O7mOWR7aqhGsG8grWx5KGXse3hwSenaodblvP0F
rB2oSPiIT/DhzjkoL7cmlv38WHgNmJjoM9xCXxGaEOvkqWrdwUslWkdqab1MCu+obVQVo7T5erV+
GG3+OIuPRJWHHY6hne5OBShcwyAJjcqQxSua9fEFLPZs6wFbPn491PJwX3zYUgOIGBb1R6IPbmLr
1UXcjtGxGBp0U6GXgbpZPOjq/pzb5SLvmQ9jOmc/Jhxi0Gxp8uKky3OTS1EzBi6RdBPI3abU+6ss
j+5MPX6LyvFJTPHvxlbcWrIQMhhgc3q9svT+IAfwkBvP/pn1GFRp0UVoRDda6n+3kGU5kKivcZcN
HXXI3qR+OMiNeuYQW56ciz9dXQhQA+LU0qiBAexZceSOldEeUzgdvmx4+0GQKvf177M8M/8ZDqNF
Ays2aP6LDadPkjlhkDCQgAvCQGK0WGeBFh588WhSHa4sE6JDOkJjiutM+ssLaTG4tVBNz+E8AVzi
3s0CRV0LrY82up7jhZo157J+Pp4s85KYU0ZRMRNKLGaF0zsNGJwWeFygfUgjk6HbGF2d3oyqNj4H
vZYeS1U3fstlaPxmNY4ELRgR1Hn6Z7NOqFZ+fT3pf+Tg7wWFfz5c4OaJUpzlNftOvf9jeL7WXUBE
L2sPgD8oImiChSHXdCxVzrnULjFrr/NnXv403SSzcuMg/Ls4rD+bRCgypr7zjMxn3ekf0UpNAaG7
6QGK6MqRgzG+lnCi//Zm5FttbkROdcaQDbG4jQIkt5mCKhWMjzwxfiCkxmO4DagJm0LF9iOL6OaF
N1BJLwj9eqhhzLtn5nveNIv5pqEHjYjsPVvYS3MOCaqQqKKydwsE3uD7gQ80a3dsaJlwNV0o1J9m
4H3XjDC/UDT9QJ7Jd4osoIxs+jufF4umLn8JRgH8IWixjeWql4ReQ3vyLZetN102Reu99bQt7iJ1
Gs48BRaHCUNhbwFSwj9h+omE9fQn9u0ia0s1slw1aJSXfBookQxvCg42la9rebp/xn3iw4A4nCGS
hY+L2zCtysWAshdXkSLn2ET7sfpWgWhsaWqGbgH8t8l0Oz83mQthIl5qswsZ0a0mrDgw7MXqkpUM
WVkPX8IGRrr0aglJiC7CM0r25SjMnI6RKVFHCFex/FwcyqEqwhr8sXWtWLF2Pdqot6Dy/H+Ow3/d
9f61b1rY+S3+7dfufv8/+vbNP/H/s6iafQFPfPse3rLpLZttrP5xAfxj9Tf/T/6x7dPl/+hoc3EZ
xUiVfzHbivzj2qfa/8EX1IDIzdk0/7b8N/+a9knyf+aQTv4zakb+l7phsAz/9e2TFOU/uAaz3g1c
vsgHUP/Ot+/Pbvzvo4OjefYhxzRhzlPicbZ0Xc4G0zd6E3mnBb4X7aUyMYlAKIyy3nVpX+nfTBFi
KzalBYSJrDHtxtW7XDxJYmwb166FP64pI/XhJyLFpNogCM+GYyoPrfRNT2VbWgd2SbsWbLgJ7+1O
pMWrV8Z+sbMxJjVvRoi4aAW6Um+8TWaXnvHb48buViWtMHrtZlwJ/WjjMPOdlo6UX8jYpVtoC/yw
rFBbTM14lY9DBa9QM61MJVkgT4ersoMkCANRz2yn0uj+fsskWx2hVUCB2rZV1XzDYrt4KIoQqJK2
kZpvskAPrxKhxuk+QbkBC0rRIugU03io+zFPXAkmYLrV6zoonEGpOtmxfNkDJ/PyatckPnio0nj0
1zqPMPMqVqDoFINkbRR6WpMThgPoawnU641Bv02TtHpCpajdWcbY30d56r0AYifJtlLCaCXJlXEb
oCSDqw7Ul1LFl7m80Ux/QF8g9WBXzUC3OiVK860tdf0nti/SjSzyoHVo8ABBNgIGU2IGNP55HmSr
1NB6VATNAO8SStKK+AXfjTMLvqCfWeC9U01pFJTJfpZuHuusBgfz9OrBh8+5GfWJZiPqvPBNTpT6
TpetqLyn0dt8L8ss7pzJtPII5nOmzv2u4Qm1QnAVltL0IzVEexHOwg95pAXn9tUsTbGSOnnF0FZK
V0Pm4aMj/FaLV20ltTciBrt1kqrqihUIva6vQjx4vpNuKV9pGf7uCNWyAZPZyguvS9Dd372wAZrt
QKUlo/dDkSBqmsUGKFoQidl+PN5oOFIchj6Kac2bg3i2CjN6G0tbuq56ETxD44ChJ5VCS9dFMdDQ
5zNvxBD47aqT5O6g92wRpyPGcw+GD4Gu7OnVJUk6YAuR99kNwl1gNmBcCKy2sskEefIFL96OAJHB
vkNtFu2ztBj3gh7Vs0jlAtVdG+xlufdfjMkEISaMYCP1BYq0bgquTMyhDlAu7e1k2CJxJAkChYLg
qXRCaAk/kOHQNoG0nT3TKpNDR6pwJUDCZoXwg/QUM4yAq8k8FFYrwREq4ZCm5RA+2nCo16qptxvs
LLpXS5E6id5fqAZbW/X970BswMBqG1JPY4aDfz5MycMETDw4uLEUm5okv/BSTbV+zltsNcNte3r2
e4EA6ZsqJr3aogdtNSck6vSnrHQ1YFSQDtZG6zr/PtQEFBxjCtk2TgUtHPIk2qf6IKzAoGvQ0O1Y
jZh52Gutz/H3HSDt2U+jjuvRw3wrjhu18ofyILzUn66joR56tx9QtNK8TGIbCD3w7vS8gEozadYg
XroQ+gHoJ03GDV5+aL5D1Rwi/FEyu10pPbwT4t1ION2iSyIckB9UHhRntKirXM1LdBuaoTHeSTAe
ppXVdF33EBh6q0PnbmOUsMK3aAYi6rJughFE2/VxE2JBRaXW9d+7IA5Kp60n66mDcpuuK8U3f1o9
9Nk3kU2IJbp0mrpNraSDxioMk9J0ml6BeijTY0rg6KiK4UI9gpRnIEX29zbsVnUztqVhIHRKg8Bl
Jcox2Z66KiHeTG3roVcrZW+HcmC7ZVP19laRgwa9hBVV6IquwrAPK2ObjuhFTUfSlVCs+1I3fE6E
MQk37RRm7SaU257AH2sIhOsViTeslKQS05PaVRAZaFlUVrqRwoFUxy3tKfhnA+c2fpjjq5dxfGfr
qmtiM955fdZNMQFJUTWtMC1OFIfMa7yenMqstBIOEa/lzqJwmXLlUVXqDF1a0UTf4VdqdF8yOvDh
PUGfmbbtQsTQLoE9Zvuz7Cyh7iF75e1LFlht8QbAI1n3QoB+76EmeJnr9Z1SbjppmIKNIeUoL5qi
B4ItrU7f4XaBNthMe6OBU00oBzodMK9hhxeGnt0pQewDY1K3OI1slWLt+2Eb37U9gsfLqtFt60mB
du3BDEMQsipKL5FxiByDEkpwGEquOZW6tBoD+A8U2UL9bbV2Bq2A5gsOd7VPXyBD2xTxYBd5+ghH
D1x4zM2iPWReppYPPKWLfDNJEW1zXe6k8bEbCwhRFa4utdvZlYeYaNLi8NqOKt/mjIxMcHmrr2XD
UdAHV1s/kwFGHaNq28hNJnskl7hLtXpXahNCLtJZtUl+JEzLj/ZVirHHUUHTD6FZ0eFZjQ5JpJWf
0SXH96h3GvoYL3WACyo8Hznw11blt8lj3kGcOKqlPwYRLtVYduyaNKqUW6JjRLM1ezuavg1Vm9DV
DDvNIhnMDFW1cMsJSCNYDUmYsWdaiK596cDiDlh51jCELabX2Ftgz2Bz9HTPAwdygLNKA4H6KvPR
/lBDKpO1kqUE4qLCSSXv1V7p1mFvYMGYW7WtO3A/8tY1yxL6NSYLSnOQ5da0EDa0snY789AN4uCj
ifaYqvvZA1kQCFYSG4ecK94pwt+gU0KDBrve9NBTk2X00JYwgTZlXaDJwhgtukBUMP+U8OG5qaMC
wR6cmdEzjtVU2XR+xSyN5U1v1b+ivkMuYQMhpReJpUzDD54NSJe8quFQIg6SAl3DQRL+ixQo49qS
4oDNPuX4DgUo72Qk4F0orEOWENeBVKKztT3nR9/8kkSu9Qhgqv4tRXWVcKlo5UrOtHTaepJG2n2E
79B4MCMYWYcRsz1715hShcAO0ZSgg57qzVrT2sB4rUyI705TAJFcWHB1/Z3NUmbyFF/VruBtQBzp
2pIQ6CkXxGTGdp/Mq9s3greCnSLDlfYsdXCrNJ2vZA2XKLDadjBvY7SaCYsnR0MTTkN/m6bwSFxT
8VQIQAEQH5sziTNc/XqbdD7NE7StYHGNqNn0dFzHTZMOayzieO8hVU7oTLd1V7oKTaLQpTWc2nPy
q6WttMS3x33djHa+G8rc+2WrQ9udAZwW6DQP6vkxL+s8pU3sZNRlTTr2tLsgHrTE4oE+uzzGkmob
mzeNAQkJlhBEK8d7sdelK27Hi2QdrH1971dbGSelBHXx/l098m/N9X/+Z2fu5Z+zdO4DJ8UfSxk4
YatuQ7PdkazS+XqI06L43y+mSlExIALU/oNWvoOeKjqSQkQ9S9GLd7r6XDfXNB9XgVScmdvPBsJv
GExHpuQ3l1GQ0jg2/PBZ62itwt0LxS0VO9Xy1sE5Z+xTBPmfT3o/0qIg1qLRs/FUaGHZ+its+BCq
PpJYv/564v64Rp4UX6wV0CPMhcESVEvTFvhFBRmwQKBJrmDnlnfVPTzlVf08rDk31v33bHvO0vi0
0P/3u8BBsW7DNQS3ldMBEzLirRKNHPQ5ioQYSpdyxgl0kavHEALUD6CYPpGt8F3z1L5bDUpjGb3B
0eEktIl+DG4MBH4IbyE+2Y6pr8sb9OCXyXa6/3ouP/xiDGvpQF/Y8QH1qgugxM64vMQkau603kEU
Sqq1G8Mb/HqURa7VP1/3fpjFwsi1kvJWYhhMMFeTi7XANb5NK92pL+hF3UsPX4/3YcVjIKaK+R9Y
3s3Nt9PJTIZB7yGo4bah6GsI/rsWyxOhPFujeuacOG1kzB+mMAIeijQVmL1lHCIWuBFEPkgTNcrq
KTPcyY6h4SB2JMBnCpJzEzlP1MnSZzzQDQ2fT5BLTJpPv6zJR7MNBaqbpl6nV9qOvOHe0Z1hlV0p
b+mmPQPFz0jLl+Mtfjh2s1EkE+MF7QoqECGl6QoGfeIYB9WlMX5mOhcZT//M5/vvW/xyWZMWMBSa
2mkP5rbYh8dsE2z8R3kvvfoXHRtcdbLL6LE8Dn+F5X0ceD4C3u0/r5Q1bfD40MqLUeeZjgVF+etV
+ckuOP3xFns8nqQ2xikVsx9d35gWOpD0stXRZkhYw96a9VZSfiHCWHsNmcuevQ/1c9M7t06+Wj7z
xnn3lbbhd3GYMr3aRLu2BPxJbmv8GYR911uXHp5gVDySFJ758o+nDCR+2pj8swGheHlgY+5BgQVT
B6rfi4H4uDOeIUmd2RtzT2r5be8HWfyCo43Gtc7AvnyjQJNc7SwRgWIRuMNT3LjGpX1DXsPm69/0
w83AfpxTuA0OHBMt42I/prRsqGz4sgJuvFW+asPj1wN8PnX/PcBiA5q5HIQahiuOR0Se/WDaMSTG
M2v/k0OMg8ym2Yd5v/HBMpPryE8SqGhoE9FaRVSrNM7RYznZAGIXfPvrLzoZbf4d361BacrHwlTS
GhFk+q2ugk00wVst49uvh7E/LgcOZ9po0B4gzywvVM+LklHHMcMxU2UXqxSiSoibn5QYB0OigJ0p
WFs6qkcUnNuvh/5kUeCeZPGoo7c19zxOv7AMSKwIMDaBOG+4IquQKP9dg4PjiieQQgXJZgLtxhX9
dAg8MitAYrjPBaKutWeEzUaJ/b9zrP04ymLxNRIuf2YEzkD/FRqxam7ksljR83axJPzVtf2Z3+zD
Fp6/CuiSsGgLZv3ySZwrvsAFiSJAL3px7MkM2vn4ULtBoouNCAQRqnIqVr0snwshWZi5/jn/5wFx
hiJC7eOTAXKVn0kdAm8arRvjW3ro7sO1ve5/eGRTwrDb5a/ptlvh7RbfoLc+gKfoW91b9eda758s
npM/ZHGM5XBqbaPC0UUaf7cT5Jszzb/P//9x7TThePBuWaycoVc7CRckOp0igPj/w9TPPVLOjbBY
NWZQl6PqgScX8V0oHlMtOXOdfPYqoeUGIYb+uznHwZ6u/rAf9BjtW8Vl3cJRMFsEr8NuIlbX8lBZ
GuFtl/uXODATIhyJox/791UzvX29yz95ZEJPpP1jKXjWykvenDK2Q5ME/BEh3j7Z9ER4hGOjT0js
M47GnxzPJwMtDszQq4K8M7FHkqJXPDEd0f1OMK4zLZC0319/07mhFhPrG2WIpSDf1Ga/84bngXSd
9NOqib818vPXQ33Y6xzO76ZPnZ8q764BeK7IRDW+Sou9o4BhXolq5Zdz53vl9eo2L8+QOz9bloYA
XQB8nEkti9eXkft+KRPiAPB6Rwa5pP39vQZjTqZEnC34PxBW4fmZfpH0FSrjXdpcl/5bE51d+fPV
sXjkMAgtZxy17fl2O501Oxpxh/dxjUTJM17RcLzQQiTjZGpphGpGhb2y5OPQbvqxBPTxV2fK1E/n
8N3wi/cjuo5UU8yWTppdO6r6Gzvoc3v7kwfPyRfOS/TdurADAxhQMET6ZCZOfSu++bchJ6//0Dwp
a5wIEVrv/jeH7vtpXWyxQBoHOdMZNLB+ltlL7Z17+382cZwTmIQDHXHbLH63uAqyRkrmPZx0tx6m
vl5unlnfn03c+yEWv03ToFKWaekiI3+W5aPqXzXZ3dd79uMQYEjczEQ1GsQaLlefYuO81BoxR56d
rtoSxU29UstzGUTnRll8SJyFSVdojBJ1xL2EPHg7ujnK96+/5Y8L9ulWmj+GEOo562ymIZ0uNE9W
u7gXEfN1GT0k+/ip2tfbfIXZGiq2224d7IatvNPOlGAfT9jTUeeF8m55D/RVafDNHzcbomXmWiWQ
tkiOqoTiXtTu1x/58ZA9HW2x7AK9KUyZvFkHk3G3Ihe6wA8gLB7q8jqKZCeTozOf93Gdz5QIqLpw
vPEiNha7FwqVTGu2RcHRftOGuwlPha+/6LPFIUDgIJCT8vUBNZVqRIIkNqGn0cu9Tp2CLx8QtXdm
4j4ZBpzPAr7H4P9jTvE0KF0k++A4BtoWV67FT+yI7sve3Hz9OZ/8QFSO8Ih4cuKivnzJoOEzk76n
xVkqyIS9dTMO6ym49kZEJXqwszC3/HrAefMsVj0DcgcKpExQHxc3vFH1plU1vCL03krXTRyVd3mV
lFs1kYdtbNdYeH894Px/+MWA+uKeV1o/K5uSL4z8J6O8b5JrizSD3k4AiSv0MBIqSuPMR35chYTA
kaAy51pz31uLZd9BCTBoXBaY8D4K7bXBo+frj/oIQZOoiaCAX58n6ExqO93GUOItUUuUx81m2qjr
chv+kvdz+ni6IcBwJfZ/DUGfDqgtphHdt0DIOLe1kU/YDZ5Q5pnC4OOSP/mkZZugRxZqhQUjpIOk
oT3sWgqxtkjGco25dvj3NyLDCahcMKOJR1ouRNzJNFzSmcFIIm3cFIfAiM4c8R8318kQy6VXDNh0
eTpDBEH9pvSTm0VZuSvr+Nnr/X3Z6U+onH+cWRmfTSPZSyYaHsLl6GGfrgy7NVoITyirDce61VM3
c9PX7mivu9VAwLQzvek7zNnOrMePtwoo/rtBF8tRMWL0bvOgaYScH/yOU2ud+HCxhuvaKs/QOT+p
v94PRxV5+o1VPvpWXrC/oriEY9ki3DGLO6+NN02M7pDKOM/s51FKH/oS51YTGbITZumZs/PTmaZd
iFhB6ArH9OlfkWHTESg1f0VY/aq6G0v7nXbqmYn9bAnNmuL/O8biJClgWZm8twEUY01zYC7oKBNo
AHmlvSniRqVrSghEadrbr5fRZ+POwCLdi1kutRQtmamWj7Uys5BVCGtYVEim2M75lkruJaumfgqz
578fkX0IhMmlAJa5mM0R2XLsG2bhtFDK/egeM4QVve+dmbWHCUMA20p3X4/42TKCNEvjifcw7xRz
8VioDCz0bV+BYLXGu/BH/IrqYoUvtjtdyvLZDPJP9gjEavrL8EBJIVhmvWLJUk3DwB6psuspxqke
C1L9lxb8VkLjzMr85P5hOUKgh84NBXn5CvIMSdMHBPYzTSf57SOE/xbU8XD39fydG2VeQ++ekh6a
e98bGaUT/arhw3S7OvcTfTZpJnntYu42Cb7ndIxSUcvOrCuuna6O87VtwkFxIEfVnqvXlYEX61RP
0S1JwbH9IKQ4yh+a0s6j7UjyS80jwx8fGyvM7W0++MpPQJtcrBsr17NDpem4xhmTlpxLaP34xjEJ
wZT5a/EKA59ZnIZTSKiIIkm5U6K/t8QVnLndVCArH88c9p8MpKp465NQTHYiBeTp7KQVLnyxD9dH
mszVAF0XatxuIkcM18EzB9HHZxTZtkBNeM3pvN+WP0QU4Jod93iYVcLcjFA0krDF5Ul56vRxI9HJ
aZv2dhzHM8MuNCkzLgq9Ga0mcDYdMHkJyXZw3CUlCdGfb/Gb2qTbxmnd6anZiv3Xq/mzuWQaAeXQ
JCiI0E7ncvCFOqHfy6n2cIkx9AinqIm0FRF5za5DFe5+Pd7H28PU+KSZZ87DGxLG6XgGXDRdIRXZ
8YiXDoNnXSV2KjiDl3zyUYhbgJv+jPMh83kgviIfEfHjcTJ0b1whg+9MRLTOfs++Eflnvumz4Qhf
n8Enhc73Up7YjZGQ8YTBN1Yvx20QK/U9l3PsYnksf8unRll9PYcfTyA4GLOGhFrPnPOtTudQ7bF1
yATBFxgsPE1Kf6P6WJd8PcbHE4gxgKpNGuy0pj6siyHC2j3FRpOyT/kv6s5jS24s2bL/0nNUQ4te
b/UAgItQDMGIoJhgBZMktNb4+t5gVWe6wz0cj+xRTyqryCw3XGXXrtmxc/ZtXMturYtgyy3fgguH
O/Gt8JT642Wr50ZGkYVaBHWx03dsqXW+4pUKbDNC8Qy6+KmTxZVix5qJhfuWB2DDfYeJWIuu1Ui/
1Yz4w+VRnO5xNHDm2Mhir7PFFxdsliIrlUMDZvPig8C9uIEfEvTZy2UrpwOht5o6F3JxtKmS0z3e
BbUMNRct0PDhedpHFZYXiE7FzP1dI7PspkrfhwyxnLbM3kLtGfEWMeEXTMV9Rk++MK6sxzzfxw9V
XQSDwwBoMp6xOMfDUOi5m7TCnxXZlA2KKmDnxGy4Gpr8m1dN28aclA+jtEZzcObI8v7hspJFSUMZ
cnFXZZaHio8ZFcD+tLs4/6QHL635JGhriZnTrUBlS0IYFkwMtcllSAJjhpVIEnaKsN+UyYdagjh3
+Hl5kU4HM3fZU3FFO5x7Y2mkN2j9KkZ2gtVHd0zxox+OH6Iu+FqDnrxsSjlja47KyacSYp36Hq8z
mrE0WwSVkkQ27ygqS2TUEIzx8qtQKBvPbVPFk3l3dDQ4gMTuG0oN8PHZUl4VQNqVYhz2QRx2r3Vr
GcLrVMsB/G1WPokbUudGtREG2h9pCzQE2S2H3IS8yNDHYTuKyCzdi4E50JpJs6iPDJgkwOIsRsjF
dB3UGG5UCSkKT3Lb/hgyS/A/4MViJymFRN8GbTOUe2RKTbiwckC/tiIVobj3ALoWK2+1010N1Jp8
HL6Ti5UGqONdXRWDoStoTMKoj1YujJeho4/ybRVH17pItYqWIh2RV301Q3K64biEQHyQXKWZlHbD
Y8Na01ta1tE2re6UrYaug5O/FJ+ooLpUYB7izxHXkiOtBBGnlwWYr7mJnUNMKXnpJUokkSJogWli
EWdBvspF6ehKQxnObjLVpQvjd73Sr5fSDJlQyKqdbHiUvc1GoQEGCj14emR6d1Zqfye7HAO0rImU
lEhGaku8V1FPSNjEIcmyFm0TaCQ+NsVtBDj98mn6Vaw8cn6zHcSAaf+nrxWA2fFqVaKHAFXHQKrP
wQMtmh+nmwAiQFfadZtpk7vNHQCA8Zt1pW8uWz47wAPD8+Vy8IiJQcwH/oRhKRo3KATcVb3oanUM
ZeSaZv2vfsxLg5y37IGtfNB7Te6xpT7qgaNtkUK4K3/Iw64H3wsYcfxs7aI9XD839CuJnpO6YW8X
O2Nl05ziwH5NNkkF6CxotV4eDWlKxjpELsj2vqJO5+/hINxln7J9s6mv/M/hNlrxlSdHcWFPPh73
EOd9B/03fVAj90vo0iPmdF6wMqwTT7OwsthCqTqCdp+wAo/qUIi2rtyVIG/mwzFnFPLfxk/P9qhF
wvUGtYm41ORuGsDTQ8DPCxONb4N5M1koPomWM8X6/vImPTuBB6YWQ4N2sEOigqHJE9iU4CO9T04e
P/+/GVmchCIYxUmZjYTjF0N8I4fogCi4bOPs1kM3gGiD1xwt2YvrAKW2Bh5fjCRXxZW8gbr5yrjr
XcVBWW3PreX8v9mzFpnCgU4uGNzwXwYSOjtvxwvyTnwQP1KmhF1072+lh8sWzy3VwQCtxbUDlYXh
lxkD1KuflSntTDrKaI5b2etr87jcfGrkW4g0MS4oNgNH3rDRHevNuqPTFJy276pPl4d1mitjtx+O
a7EFu5g8Gtq4CIs4/UZ16BPYVjfFprySmcR85dl6WhtdWFvsxaaPlbYasKbu/H28ye+KZ+sm2lob
ZJaeBNPhNeH4205Z2Z7zzy4dtI7Wp0YkbogneTNlUkcDRTB2i3eVapY9pr/96reguRIBzKE/P3cR
LFxhOwaJD/EMEN+od1Lz01T0W/j11rb9vMsWAzkys1itKIxz2fMwI4R1qtg0qYhkkOXsRq8VgQ7T
znqEdA4ZItJXzhDJ0mboK8BnBb2CK2WdMxcsqbsZoEotDNjgYiknLYSljxjFLnFaOoh0X33i37OR
LVkZ9WkPzzy5B6YW92spIX3i9ZhqXO/RNx1Tswtoohw2kIPqPUl0VGzc2uWQvE6PqG/Y43O6hY1y
5UPObd+ZuNgglIFv7CQMrGD1DlqACrb6NZJtb4ebe+gbV/ogWJvgNb9qHKDrmTOhIWKsbOFzkRSP
IJn8L53cmF94WJUG9ATyidiWJBvNh2ErO8hZ6E64Gfaq619J16q/853CWa8CnTk+mAYQRxcJdTVz
3goH8Y06NKlYVsy/nsEZLEHcPFRrU3vWBoBakNZU4QEMH9uI1X6CX5/hjdfVVebGX4e9dxu9/rvw
qdgeOtDuZdd3xqOTrZdmRO1cU7MWE2qUsdV1HlTRwejbdXuXKJ+94PmyjXOHRGNQBonAmWlvHvXB
zCmNp0CP2yCeYWlOhfCA0n9FSCaAaPmyoXPTd2hocUQCIx6VrEcbOqi0KzmSkIGScn1lD56bsUMj
i31g0taLYDajCf3oxoimF1Wztmqvfbw8lrNmJDLtc+PenHQ8nrQGYUMVEc7YhlaTmF0JHlEPAJcY
1OrKgM4uD8kLsNQ87CBrOrbEc57scIslJX5Ca3YvNs96991YLRycZrvxYNqBocU+EDw17OlTiG2Z
e0/bx7vhWtihqOauNbrMXCQnNwRX3QzFgI7sJHUqSZk61lDJQUgQRskHQ42M0W0ja0LxpTNui4xW
y3vUeVG88PShuG28ZCYyaK3qLpVpEL2phN67pW9a/4Icl/Ux8OWcF40SpndNmlum23RSvq1yHUUX
lMqyr5NqiY+1p40VWYDQ8z9MeSfBZGR6Yc+fmElOzSZV9g1sib2DWm4KvQEi1OSSA1kCCFCL8gZi
sOaT6VODgMMEbjhb1/z4UQ50mhYtxF3Ay2g+AlVVGYt/0TjNM8ujAUO3kyGi/9sc/UmlAdXEZJ80
+UBSMhsmp4qi+qnRde8uY7ARFEhhfCO1MMqSGTFgbg1HRF/Rpq3Tzm7Fhij897eyrsKHQYGFqtHS
q1nwoIA2hi4gNOk6Fn09QregfwzSRljJUJxzAJDH4MqoG1knEPe+rxSr07BUyYX4vVLCQbxqEO9U
V1K/pwgVtjIMmyodHTNYanlmmghNAavhDhy23s5stvVL+NLYcJxv1Rv5m++7weZPPLVJkpZU869M
6iLYbyKt4dIwULAZUZnprAhBKBhVNnLcT39dXrCzJ3XuFZ5JPWmHO0mM0JsMvTjDK1p5m6rSQ9ca
d7kXXWdt/lHy00+mAQG2Ht5Qu1oLIs+tIQg3hWaBuW/SWjg+IYxE0oREd1LXPaC2sKP5fyXvc8YE
lx3dIxa54XlbHns8rsOoRSsntiGFpa0fkTLYj1em8LyNX9UNLligKsc2wqmHpwBiCZ4UwbPcuw34
R8K0qxw9REfYaU68NTcrNs/cGRgCqUJZAuzUr+jp4KJtsrSkXZJxIbRcv3UPyo3wAdy3tqFn3km/
SC/RY3sTf7ps9exAeb5TqEJekGzd8UBhz4AiRWSgrWI9loUHjU/+eNnEvOSLgJ+cowS2l7S2Tkvo
sYksmBJDGfs5gEhTdOCQGO0VOBCEQLnJWh8FgWJ6umzy3FRyfei0IPCeMZe7cAilOGpjGA2oQb/h
6K9pl4AdIoPG4bKhs2PDBizMJA3ADB6PrRfIGqPzSjhh1NDaTJCDwmn0JuTJk9Rk7QaBgpU3y9mh
UXqDHVDhHbgsOpdW0GpKwmyC8HHUbLqNLA2GpG4lGDtzB1O0/8fMIk6Sa1hxRp3IMqzru0nrYDzw
8tKtgEK6kCXF28vzeO5ZQqOIwmL9gl4ufdY09+SULcGfD5PtT1J/g6u/zmfuL0SwDLQl6cBzurve
9laO+rn5PDQsH6+gKE762HQYRkmu2PoNOnadGd4HcrAyo+dO2qGhxVax/Kqs4aslvNWErdwbiGbW
eu5ensfTXi1wPIdW5q84cCKAmOQQuENsQ4D5wRztzrVcxfY/DK7qWKadfE9cf6O7+a2vou+z6V3p
LXf9wP5v+LPzAwbCCAMgVYAlDhR9F6mYUj5l6sBITWmmOLXS3DQtOoWtnH+q1Op7LEew/UwIQGfI
PujQz3RxM21QgvIpZWcru2z22ktPpJM9+c8XLYGiiDDrMvyOsR1dhXvCub22kzbyfi2nfM4pEMcQ
wBLMgEiZ//5gDWStFKJE5exAWWfnUbPrlPu0NaGBQRA9+Ovyip+d5QNj5rExP27UvhExJkOVV1GZ
zXmiXTZx9ohQYqFsac6Al/nvD8ZT4mX9cpifGOMnz6rdJPBQrhlXFuecFbR5qVHNODTuo2MrbZgP
kCIVeJxp3wWTHY+Z0yM9dXkss99aboFDK4vpErTYq6wWK71alHBcCcDlkQTTH3slCO5EPNCKfzlv
kEe6ZtJXRWrteFhmbDS5VOUEREF+NWr1reKTYmmhj23HlS6Xs6bmWphB7XWmXDg2BeHQaCIHwr4b
43LTSCm0gHUe61tpyqn/Us5s1rznPF3H06lIImBewCf0TPJeOzYJPDSqAjPmbgcdWbHHdWHcFu0A
B1a1STL5Og3WYrNfwzixCSUpgAqC3BOeB6/POwRfEuKkj4hAJJ0zQglSfRgtOlA31qf0TtuY9+mz
j9BiBlQTlVZcrj28hB/XQrbl6A2q+dAFafwTAM7JllUTWYDZbwZpFpGtD25rXXfygK6PAGnltVWv
FY6XR2Rpb7F55WaM0qAjWRhPsqvUsGF+gRv3N0/I0shiSXN0QHtggmifWN6TPEZ7CZLvEF2dMtJX
IsOV+Vvy+qKVI0V0mYDStPQHE6m8vpJ2deJt+7rcgvb7OPX6yttv6S7hdIGqfWargeISyYWFLyvK
uBBUJWZL9OUWmCiCrMWXyy7mdJV4dMEOx7uSi+aEgocXJ/3SmQasIBjv5ahBn1Y3vmnw8V22czoU
DMwIYfK5NGotY896FJuCbG5q56AkKi5V0xp+03nNfuTQxPwJB54/bPsxrTUZGVrd2BhVv1dJWje+
fF1Y8efLozmJAJe2FiuTVaUutnCJ/QJFpG+WHTj5tX8NQWj4TMeAA/shgqfrFeel11zanf/+YIye
ljYRYG4Y4iqiJbRl7tOdd9vdUJRFIe8R2r5r2OTl2lkLE07SEP+2DP8C1Ub+c1nrhtl18OOW2Z2Z
f8qnzI3uUb5R7pqNuq12yR351rU0xElxbmlzEe6a4WBAVorNyh2plbU7wt09gh+PihPZwpXx/fKq
np1cmYZIBRbxuZnleHJDhM21bN5AZtO4I7KgquK99L6CZNkas8Qy6ppHRtEKqIkIBI6m82NTohUm
aSAAeipULXtA//iOeoAzTsn3MMqgK217a+UAnjno9NjPBQVaWaQT6haIYaXcTCt4dA1obYuKS0BN
ssc00OvNb08jIBcQ23Dx85Be7pQqVhPo9bCUDlCx6podoz8cZL4bwRJ/2dSv5vLD65V5BBdOqheU
LIWMZeqjs5Kxi9EM+VVN7a6qe+RudtFW28abmUtM/EiqdQfjFqClwO5vyv1l+7NLuWB+GS/lDbD4
zMC87yfTJshbxe3NOly5ec4tHQUNQIUzQRVP9+PNIrWenquiT45XtL5bKFLRiJPcQmq6RhNy5gDM
bB1zmyQJeumkEJDXklGZcHTmYbvVa30vzrzNbRm8mrG2BoQ/d7pV4MAzSlMEdryk5lOGxoTlEGvC
Xr/2Yje8Dtxqn+3TK4pQki1+kqKVaOGEnG3eLocmF8eugKaghoViLr4Pbv+hLu0us8FHufVtDjEb
TemqLd6sRV5nDvuR1YUbi7MA9L3IQI2QG0lQpudBFW/UKXhFGtHJ0Gpdia3POWssWjM9D+w1J7Ge
FLaDWKq/xjlt9euUkmVn127vThvZFu31iqUyj2F5Eg4tLqI9tfM91hiL4rXwOX2jguEg/PuSfbQ2
1h1CVLv2zrwKXpNX5dqzZZuZdgo3eFZsaD5c6hsvwQ8ZSuwVV3T25BzMwyI81OtR60uFr2qKR6v4
XCnFtm/yFSdwdnmBmANUpL3ihKQOuTc/1xuMBD2V4lDZ6BQ6+ujL2H+q4jVkxdkRAXhgrmeo8fKO
8pWknSzBpOygBpBCl44Zv0RW9ScHxeQdqEiUwI0TNHPaw44cBb+WU9tO5Sa8hjN9AxxzO7rZpqEl
wa0//W7xhtMJlk6fa4OwB52UpAVFbipRn7AS6I4xWU6narZvrokxnXHalBvAmyn0hc9FjmN3Wgq9
78ExhpdLzC8oBX3Lw/Tl8r1wZpUANM9AfUZBT+ziHe3VdRWWsFTbhUa2KvgpVBTAhufLRs4Focj4
Ur2QaF6iT3VxLwiWn9deK89nLtxXpq3nTnOrbpL7cNdsmrfqQ7Ix+qv+Zm2dVg3PM3wQhU5tksF7
j+FfkGCI07PPBiBMNYCAnf7Y/KrcwlSPkuSD95R/Wxn17EkWnsagLgUjF/QEREWLMx1WVRpn6AmS
F9O2xjck259U36GjZLwWnNARt7KLcmURXEEnH5ApdS/bP7N76OQEr0iVkUhxmbfwIMDMG6oEdp9r
LRJrPQo+zfT6B0Zw2yb0MLzVlw+/mNkDPtVwY9SaDT2RAxxk5YjP07ScRl6Xf5tYvCT8Us+D2qJl
6hcy7BqGrK26FVfTi+dOApk4kv/o6lAlXSTKSiMCQ9OhRmClRulUarSpA2qXSF6ujOfspiR4gStA
BimEnsvxpvQyMYlQl2RhrqvbGcjnPUtPg+d0DuobduVkP4KXACHMFbvn5pFTjstCc3EWtzs2C9VZ
mAcKwtxxcTP7Y8jenEKH5j+4QRMYfeRwow3199/fHwdGjYV/qfsBvVm1pMxdv0jRo6fkK2/pc7t8
xjRAoWbJp106ZspPhgLLpkbjDcfhoRdScWXmztybgPxnVwzyZMZYHc9cDcl5nYs5B7n2Hrz6q2z5
HKXO6SZIXJI/eP/w9JmbsCUu6ZO8MOKsYdkacIKCupDdILWe86QstmY6PlxemxN0OtcY6AODbkQA
CGyLxY6AFF/m4kJkObudbpW9+ZB8o5SuXnncAXtSqU54Vd+W23ibvCiNq3zvr43bYOUCOhPJ88ib
OwDmT4CT+HhuB8uzUEljtFYS+PcaHf0Icwi6HNrlEGRvQS0ba2xx54JrupKg/eONQp/DsnSKMEsY
hzG8lvojvcXRdwSQ58tvn0LFQ9xwawxXsStcBbvL8312qAdm5eOhZrmH3EyOWZQ3IAbdw4vq9NpP
/3c7CX8t69zmDmWCotOEdWxn7EU1Fz0fFLxIF07XiK0TBG24Ekye8ZeULTS0kbDD4VhYQWKB/h6T
0fSC+GA1+rU6Sbe+In28PGnnzEB2AjsAILlT2pNeHFTVMzQqmDVgPNUMfwRJgzBl0awgkM84EjLf
8JyRYKSosCyUTH6qBN1cxUrla3j1bd1Yq2qfWuBdPDfnw6NJp+yyrzQNBg15cyT2vOm5UR7BTV2e
qjOPKQxwD3OKCIZP6/MDggaIQsZ2twVZ4fjX6mBH22qv3Vkg36V442/X9rQ0L/Px7YxNqgYw3Gkk
lZcxqtz5kZ4g/Q598vTX7OefYupM5GY/JPfVp35bfKi+wuSS35s3rX+z3sR9gn4l/3X0AYvYsir6
qm9m4ULtvt+E++mKolD+Yj6Q7t5au/a526X34b35tMaReHqaj+3Oq30YWnZmLRUpdkO67iLzB1xK
LuIOTiuvImBP759jU/MZOTAVy7TUqvMQ9UdzJzv9LuNF9c16Cr4NjnbdPheP4X3+TXgeVxzW6dk7
truIvJomQ5EApR2715GfzD/XoeiI0wru6Ex25djKPPqD0cHmBmlahZW6sgfichsg3rf2S/+X/Dm6
AZzzba3UdRqAzW0ouKyZu45zuIyMQz9DBDam1MWVLlG3791OuJtuwUVsqk36LGpPVX4zujRjub8d
lC9ML+4AURhTP9Oo7FVy7g6qaVvC62UvcLJoMm9SFRg42MIz0CMSw3Ju0qlEpm9ArP3e64NNMP1u
og8jtF7zsEHwkABiGRHRcpv0Cj1rSYAMnIJSxqhGz6gZrQX/J6cMQ2QQqPeQV6QIu9j6dZQjui7L
kW0Uk/axlXtZobVcFj4bSeT91Op+TTjg3PQR7Ikwo8FLg7M+3o10nKM/1SjIoyFUJ8E0GECrn0ar
7Y/zQh/5TQZGgPfrBiVtsYwpadjN9WHCTqa8ZhRFhLTZFFV+b1SFq1fCfdvSIGtG+nPse9dhBcln
LiKWcnmvnBR9eZUffcViO0qjrwh06TK9ylMZIT52Lz8OruSWO9PNRic0rnj+tL0t/FAhfuaVl7jD
pnGCzVr+6/QeWXzJ0o17odBXOl8iNE50awUvWbIdN7pT7nS3ma6kwimTmSex/6x+9ukd+290jp3c
z4tPWHh0YYpFLxX5hPGxcf19toV0WvjcOdZuTgMGP6xbVVvJf57bbfTIW7THz5zhJwLYpRckGsrG
dpZ4Tpn+NCbKOOPKKp8b16GRxbhCScrFysMIBOQ0SGabTFw7NWdNMAgoiOhCgnP0+NT0huRBudNH
ttkH+gblcB90vl+sXBXnnIFFzp8DD7aSlN+xFU8ETJ4mY2R7hbAzjO1Ue7aivCKA9CczdmBocSwA
d4xaYQ3MmKHYhv8ogJq/fPLO3UEzc8UM/KFrCMbA47HEpaD5UcOMaSiVSW74KblVK1va6iSEbCI3
t9Sn7bDRnPXa7EleCqtcf4BmuCPmJ+2x6UQyBYKJjsWyqgonV2vjHi8gbElCC9eWgiADTcT9vtOq
3+0TmfNhImlak9rFjFxdRBRTrkW5RFOh3fpRScY02OYhh9pQ6qeV+T2JS7FElwPgmbkadcI+EejI
mxoCihezOsqrYCdufic40s5/Nu4IDr9rm5HpldEztdubYS35fRqKz8UikLk0vqJAcfI6yk0gwF1V
RtRvvN3UOdm228v3yat3P22AYu61yM4/XR7y6Rk8Mrks8bW5r6V5g0nThxii+O63K0+xcwZmBlQy
E0g6ETsd7xt63GQfSmFctBigXF7U3YgYoleIaxR45wzRFYPmCa0RpIwXxy9N2xAiIZ9doiTPRS8F
dj4CxLg8XSf9rexFAAL/WFncOAg1QKQkYKWkuUPzJztvUmdquk2u/QVHqq0pPxvvp5+0dhbQoTFt
V+zP3uo4Aji2P8/CQdyLNm9ERmAepTNts+/J3GKb0lmAuAJRx2Yt63F61RybWwQ2mdJpVpszklC7
mfS9ll17a8wfayYWp7vvY9kofEwY9W66Mr5G6ebynJ3bGIpKOWT2XNSYF0vWDsZozcredizkr4kF
wRqXxY8/sAHyZ1b05pZZBoCItdL4AGuLTQXrJqUPaazkPxnGgYnFPOU+BGNJC64BaYRdBxWMrSCX
urK/zy0G1Dh/j2PxrBKTJE69iHGMVbmX6t6Je8Ft10qK51aEwhQZAO5jotiFldZSvKqDhM+uB4jU
YrOz7MZSVhKVZ3w5CV5tJoulMoszPz4pihVIsQYrlw315Z1ciF9HqJgMCRIBHUUqmhkbU9mkerq7
vBNOUwt4CA1ifYVmwxnQsHB4kWdNSLpiVwPCpAob3aTvPuRujt50ZaPe967oynuj2xQ//oNi+i0J
9rvwryqv85/Nfx3prf/v//pr+F9/5cVYhX7Q/H8n1M6T8WAZToTa796SN7hI3g6F2n/9X/4t1E6W
/19UTegJQQKJVqWZNPTfQu2W9S/kkEh9kamnc45+t7+F2o1/UezWaBuFyEsh+TanIP4j0y7+iygE
uKmFTqEEtoFSwv/4NcH+j/zh3966XvzvQxHH40MnzOcAwjBqO8c7NM3SMKUEWO+sUnmcislVpfSV
+O/qYCr+Y+7w5+fT9M+V8ffP/3o8HVwVdUHhLsuDZjfoJC0k2NUU8VqynkURhgQvXXmUHJ/pf6ws
QlJ0nwLVD7tmN4VIYBJfB4m1cpKPQ89/fnrhJuKmytS+b5tdLT97rbSp4x9J+6AXw81kfBBXqSvf
WYZfQffBPBnqCBugXiJfyxyheUDig3bnrNpcXobZP59bhoUfsoJSiQKFn/fmKCtKKKreWTPJV852
/p+/v41+RZUH32/piaqqBHE7aypdgbI1VVeMtO7ln3/v+xfX5xiQSTebgl3aRcO2Lnjq0unlb0Mr
LB0DJff9ZTuLtpl/lnsRwHUT5c/CquodfX5XkewKlZt9z77EGygJ4GNIUA9sb72/2tCGCozw0dym
Lqg3SuBrZE/v7YTFUzEtPFUOq7relYH6KRLqLwbXBJLnK1fEezO5OO+BhfixVJT1TlMb8K2Rf1/q
7eTWg/S5jduVQ/OOkeX1E/RtMuaw5+xECzGSwqduACJKfkW99c+GIS5OfO0HqNJ3bb3rAnEzlsGu
1v19n4m84P2VM/Pr+XHm0IiLoy+kpgIQgakqGkE27Gr06XOfIngVlcHwbjqKkD/jIFLvpbqM9nU5
JW4niSHCwv10XQOaJP6WfO1zaw7mFx+lB6cnUeNYRSpe053tD04cFsYb/b/WR6vJxa0w6NGLCO2Q
M4sXJ1pcuoNkdVeT0giuT4l4S694sgt9IbwOa9OvnU5I5Ku27srdNKXTxtSG5ipum9AdhIkngZhp
j2FQdfc+kci13w/D9zDR4LgEQdlGSODIxrOAUvmt4tXRXT0IJW2EgV6/NqU3PZSpmr1ePlfvOGhx
/vMD91CnUoqsMstVWOaTHmZ3bRStLNN7e23hGkrg6Blc1fVO1uYwznSa/iXKDbusf6vM9rdLWNaJ
WsSCYkNO6l0LGaIj1egHxWO60oZwHCj+8+OL0z4VrVenWVbvFEX/boXBjyCb7vIq/BELxltX1y+e
VO9Uq3i5vA7vTdb85wfrQFvYWFkd7q3xNScYfgzND0V9TAAQ/9nvz07t4PdzKG7RD8B5Vd43QYOp
zfsQiIWT6mtpu/mHzp3Jhfuq9Ymmho6LYGoVeoskx5L2SSH+0TUD2PD484MpM7M24MSbFFcMyqjc
arZRenYt/N6D8P8uOF1CxyaGuoqmtotwjaVX3uS+N7Oz8l67PP/SvG9O54eH4PHPy0JWoKjrs58m
FGzyTAe/ZVDfaw1or/s2z6EagBBYr8rwRuoqZaeGtfGkWqW+coOeXyAA+McfAKMyXFheXu+CVLsL
jGZfTtFmyq0/ijMUa7HBaECJtSxl/VPN2yJS/6kKvL/EQFwpSJ/3U8qSACqqi0w1YBzc+Xq+6YBY
tOZaNmNegXMrs/BTsLNOU6P1nGbYuj0DWmtkeSyHxmp3Mta46977/kX4ktZDhb4FznAgOxjrt1W0
MjHnHQdPkeNlpboQt8n8w3om3zQoAgzDzo8Ee1RW9s1707M42MWgqOmopFQyAWNkWnOVd/7TMAlf
AULeqoGxckDemaAlpx+Vs0kL0KDdlWnZ2YNfPQf5quLNO3t/fscdej/JF7itjbjexbV+B2EszH0Q
C+Vltrl8ut9ZBHNxuBO/lCOVBqxd6Ze3kPzcoHYYOV063vdV/PGyjffGsDi/SR4lLaDkGtG1byXC
6tPwhZfDH10PVF2OJyhUiqLPRW47yTI3kS/vwiB7GImTEOVbqbi8t8Dznx/cQEWXZV7dcswIaHSR
9LU0rsz+ezOzOMCjGcmlkXI5yCGkDtINa2231KYuz/t73704uRCkJSSvmZpqJE9tNtmO5pDvl397
AZv7+9JZlmxpKqtQ1eLTIStMA1vUxhEA7zBumkCD4miQg0elTpJvXlLH+7iCNbyJit4VLNHaq9PU
fSTZLb6NZgcOJqo7+JJ8/Xrydd8NUzPd+Z7U3UyqL9/WWjRdh1ZUO5e//L0dv/AKYxjEja7h7utM
2hBDbiIxe4O6P7Bl6G//yIaxuPRbKtSyN07NLhs/CfpbIE2bXrTstFmrFL8zCGPhFmJ5kCfD7Jud
QH8Kjcm6DxfDGG3MaFyZpne25hIBlg29qUYKQ/D60Pyc0WB+3eiZ9TSUmf/z8iy9sz+NhV8YWjjZ
vRQTTdBN6BurpfWmWP1a/fK9OVp4hswyE1WK42aHlnEnQQHR1k5BggJ81vbPBrBwDLVOLzHMWuC4
5PpjWmhuJHYrP/3exy88QxWNeRxMJLl0AXG69IPuwZcocThG9Q8XeOkdWqn3Zd9nC9Wk9QPP5WaB
QCB0L8/NO5evsbjdzSzP+i4Lm11ZfZN6IDHNF2VI7cT73BvPl028t0UXJ7lO1BT5qYI82iC6eltv
0ih/mNTy4+Wfn8/SmehqWeGbhLBT6iZtdnHcQ0qRxmDTq9h6FeG33RcN7YON6IHytPJu5aJ5Z9H1
xamOZJiazdwj0vaDb7pPFU6nxg+pguiWpbR2Y76zMkvZJ6kNlJGKeL2jHQOyaMp9+hvquW6kDU49
rAzlnbOtz0M8uDM9y4eySLaIK+SKzvEm+2pV9FxcXpn35mlxsgsUSlMUBupdmKO/89rV3n5ov07+
Gtbwvd9fnOsBvlZVS/h9IZho4lCznVzV914SXpVSv788hvdWYXHAS95NqpfNq9B8lrme0Y6BWu+h
nn5msr9yxN9bhMUR1xPfawoRGyThaW8P22+BIe4uf/87h28JclFgL9P7+fuj/D7QLccfR8daE6l+
b3IWJzvIwFiqFr6pNsSroo6cXnqFtNAN6bb2lZfLI3jHiLa4pJOok/TeIoGtGcVOyYqdmU7fqqHq
7LHL3vpJ+T1qjb9DJW1xrAMFlrA8kWsIHj3XpNuqQg1WNtaob99Z5WWvjtFA4ViLlFuiXLtVrf4K
7uOVTfrOIi8RKqRDgzFvSBc1gmdLY+qWWrUpUtW9vALvpRa0xUEWOqsrqW/zNo6b6DPKHaUbJZXh
JkIpf1T9xNWqaRzsYIisBymJ6us0YnkU0StXTsj5XBkV4mM3JRQddfOMpVHoe3uDAjT2N1O6U3NX
gIOoX7Hy3gotzvoYhAWthEQiqpGb13LbWW6LxvrKLL63SItTrvV6mwgB6z/02Q0ClD/jTPhYGu3T
5UV67+MXF7klD57ejBPZfV/+0PNod8ti1Fe+/b0zuDjoYdpro6WTHDEjaTvCLEwzUR7weJNbG3mX
P7svlt0ZUt/K1liY5a6pYm+j85TeJKmh7pteaL6XfiesjGaB4v77pKuLkz71CWQ2U1juAq28ytXO
loVxb43izegL22iAAyNMPhnVZAPqQbMEOdK2+myVKw5NeWep1HmWDy5dyKGTSY6ncic2cTntczmO
ZvLzLthYueV3SBrntOa2KVJHilpYgZ3JU7optaK7mbsmPyemFn+JRcH86Y1jCj97Iz+gICDep+WY
bkZRbK7ZyjwlUwSfh9hHi07tvnaqUl5FYSj8HFHdAVITydZGmKrhFUoLxe70Ttx2va+/+rLWO2Zv
Ta9FKQc7cUy9NVGKeYLPxGrqItzI4IyegmAodxSG+YK8ehmz8RrBmX02xg9TP9wVQf5nj7tll2eh
pUI5Rn61C8MG/XBd+AnNxWNiSD+b2v96+dC9cy6WaqCe3Exj2QTVbtDQQCkLvJGqBXBzJPI+AXFm
9xLNaZdtLRAe/+zahXuy2De0EonZTvC/RTKE7aZ2DQDd9kX1OuBtL/sIO7F0ad27QzfZgWU4/UDC
wocqOIEzQIN9WF3TTn/HnakLd6ZQl80Qycp2vgke01ea2M0EtCx7OVm9d96b3oVPayODHrBEynYp
DMObcEik/WjJhQ2jr/JQD324HVq/2tSVALwlSgxkyEUY44rE2FTiEG+VPtN2sEfTTg8C4pMs89+s
HonYyyvy3hQsvKLZtmM19Wqyi2qhdQoB6duyHmK3syZl5Up6ZwaWpGq8K8q0o5uesoRc9DzLCqu0
jVEJX5CU6vZqplW9C4f/GnfvO1VwmHWPfVMySpJgQW29U/3miy8XT+3YoVHzTCh/pXf/h7MvW44b
B7b8IkSQ4P7KpTaptFqS7ReE23YTIAkCBDcQXz9Hjpg7do0lxe3XDrdYBIHMROZZur0Z+ttg3Y6J
Hne9Ciu9hIWDnglN6n/hVl4ElFQg8uVuCCrheXA1ThB02mKWUU7Wbh8N7Qfn+62lef3vv0VR7hky
9gu8S7hUt9vqH2BbfVw1v46l/6lH0Hv/I7/1mIuQxczK4lg7it5fEqB7SeS5IZO+XcFXKYZXg9U8
86eP0HZvPe11q/32UpLqdoRvAN03OrDnOSD8ZrGrvpaAnV4nfQJBFbIm9oMR5BuJ6FeC+u1pUbYp
IDdSurco7g5eIr/A2jz94PtcwIr/J15dCuuYbgLk3WuC/aKy5MABCjjMNZF93gyBX8ABoj7MaD88
DkMs9jag/QmaTQrl0UqqjvWsohoyB2img9r7/rd8I/38kln57X0nN9l+G+dg3+MHZPW1R8m/DDI1
8bYWftN9xljuvz3oInAFo9fXOA0BZnHNTaweA5jaRSEv42UEEjmDDQB88N5/1Fs75iIIRf7WB9lU
B/u17XciiSoJgXsfN5c0m26s+qBP8MZTLlnXo2SmC3hM94w36KyHFgrYDmQfOzVfYCLyz+pPrHr/
hd7YlPQiAgXURaYbQ7oPNVgFIvNqQCXp7r/98df3+30HCDS3+cTpPhga8dDVrrnKACP4j6t0ESt4
6o8T/AzpPhGZBdNDB3dQgTDHeGDZ/WKH5CmwY//y317lIlQknbExWZTcw+BArLLg5n8nNfY/B/dX
bvhtkVxo0jqKzbonocgh9VxBfRpjjw3Wfd/e/+1vbaeLUga6I3UX+6rbL1ApLpt1VFfWA+skJx37
4fp5e/Iyl/kfHPu36v1fw5HfXoiHBqJ+zQD8jGvi/dguyQ8GJ6FnWCnYkgEpf1Ce1YVYBYRP8C/N
sbNBs49VNJYUJXmfB03QfHT7eD2ZfymCL5mc67hJx2GnvIcYGdmxlm4oT7NmDaA4VBtRRGOWnqM5
XB+9VPVLxXFd+R6ZEJ4Q76/+hTvA//vAFzGjCYWwYNpMaKcs+3WBykWnd6IxaTFK+A5RRgvY26sc
Lsl3ksw/3n/sG9H3EhA6EKi0GxD79zLoWZkpoY7EbVHhLR6YUZZ7N7NXdw/eQOwHH/6XItBfltq/
iCVdGnIJG8hlD7mZPsobowfYV6vQFPPE6sMSEHUFUEkJT7yyT9x+zQK0MfoBgLKBLJ9VOP2YRBDX
udTCzyFZ3pYTk03hQeqP5yishx2q0PHAUASXoIS2pUTzqGIEuO6J0eZ6yPTwPBHLHlfuottANwIC
ki2quA920xs16C/CyG9bm5Ax0FNMpr0WEdiOQ6IhkD543k3di+Hh/Q/3Gr7+tooX2axbVW9bwn4N
gMx5wkX1LCJVe8DHZNk5krb9iEH71ttchGetakUAIp/3NjTkkMi6O8whgQFq33zUEH0jvVzCbbsl
8vqW8Xnf1tG3INkSMMTX/9ir/CXi8dvXaB2Gp4FJlr0nA3Hq5ZwcCVzMcjHI8SxY09yH4zZ9UL29
dZ5e3/C3hxlIpKaW8RWYgFHe9rwju47CcC8fnXPXC24FJy9ksujidf3gkW99n4u4DVerEcoZ7bqH
8pY8NAZ2GMCHzDsOPacPzuwF1el/gtOlcKHwgqXVziA8Rt0KZmEorMphbcS+N2hk35JsJLhn+Z7/
gyCsY2jl+yzPAhhGHeARAp+FZTQf5PM39solmNVKNgbAk3f7QNNdZhAnGlG9f6be+tMXkSnrpXGs
qeVeeHHp6+8CZc5/+8sXZ8glRpnJoS7AnLwUpik1NIHf/9NvBALvor7B1ZCsgElNx4CBQDLFKSmj
bZQ7ngT2VgfdR/Yub5QH3uv2+21nB7VUiyUonHrqdfshGpAVgk49hPAOqcIlrqtQUfP4/ku99bCL
YwQc7poO0TYfVQTCupxe4VPbDJxWVkpASvINyKEP1u+N4+NdHJ9aUk9ltBmPHN+I57xe5vtkdt5z
Goru6f3XeWtj0T/XDu2naIisXo5dx/WnBcYExbbE5vD+X7+gvv/P6bzUARu2TDahSufjkM1hlXYt
fCVm8mWDyOHO30Kyi4eu3rVt610FNvTPkWC8UgqbPERv6hj5YXe/xGKoFiiUllnnxTkXPq/gaNUc
tgb3svd/6FtLfVniuN5oGEgFR7iyUOBe5oQ8hugI7tcBBOz3n/GrjPj/EyMIyn+u9bxmPN0MxPzB
T4hPLRhAlQpIf6LSNNfQ0Ws/gwXWw79g0tlL2IXstlsw2SN176pBo6uCoXSXFHUTufHKotqoHIvW
rgilGA5N3HsfoUTeqPhA2//zl3atXqOR4+SmmJbDXrNJ5hz8I2jAxgJaVXzrZQldvLnoaaPrPFhl
BOtZJryPMJBvdAOgZfLnL5jGSdOtF8txhajiS8pGOpVdH20q94nZoGAcj1cwGAt/pPWrWDMsC+xz
vMx+VzUZrKlYs8LQzselGmyCEV22D77h3/cJmO1//qxGKzSRYpz+2CX2hHHpeRIGsW1L/ncC6v/3
xEAZ5M8ncK9T6FItODEr9a+bhibnOginrzp8bXHQNirf341vvclFcI6mRo2z7eYjQ/wvN9u7FxY4
AU6w2T7SK/97AoAOyJ/vssS9AlUWq7Vk9SFZBS9hfueKeRl3KV0+4sH8vbChl1DclbY0U/OIiOwT
uuV2DL2bSZv2nm/OFp0KVGVdthWS0+2jycTfJ4yQavjzzQA4Coa6n+dj41vyKTGhQgM9aAyYFHKt
6sanXyN/CfvCb1f/JiUzFB3e/25vve1FwIYR1mBtzedjQla1FUHYmKs0gUscaCctIiPuKOGnVL/2
qeBkxYPq/ce+UWdBf+fPN85YugT1kExHaPhWWxa0V7PcSFzOtIYnihnD7hAbYa7Y0pgS6OUe6hhK
77u+h1jVMkwfTV3/nn/Bdvzzd/wSe1gwbTp2SAEvbFzb0kVDWAi1eGXIhKkylAL799/6jc98iaP1
oNygRee7Y9OS8EpDZLaA9P54ikT9ysRJ3HFivN31A/Bb3K8/stz9pfH9l0yRXhzOZobj+rzE+PMr
t5Uex+ksx0w+UsGDok6GCLquMW6OUi/JIRBzuuu1S79GcL65HjWmLKzxWWlqrz950O996MQiK6+V
8ku99j6ghbY7yYmR3MXUJpVQY/dsBbfPG8voM0TNY3Cck0jd9kS5O+sSVUWNZHt0aNvzNoE/njvD
GOAh8VpMATQSYtcPp2Cdo3MDvdTd+8v/BpIAHkJ/fux1neAwFzXRsQXSOIE0npu+07CXXmFgrvkE
8vdWZqlKn2w86jlvojG96yOVnSRDnfbBifulvfK3r3G59bH08CWewyNs6NgK9TOkQuQ8MMELKV39
A1WuaMtYs0mW21o3hwC68JWUIfh4g/ZM6cwissLyWf+E1lP67GQ8zJByt02aNw1aCzmcZbszkxH9
spI0vWmZ6B5h/wNvpsTv9lwEfVwE2spvqXNiLBWZ+W1v5/afdurk/byk4bXj7YfS5W8EmUv4tSKc
eeGyuOOwsP47q4fpKKGADVIucZGXh7BL+BrFa1NpX3r7V33qn7BGEed4ddMjnRJgtiYQ3fdZv9AC
PU6Y6PQx6D2Z9rwvs4+bxvsb5I0Ek14U40zSjinUPUdP+feNTZ882u10EJYTXGA/+Pxv1LBQFf9z
E/ZNEogG4/Bjqki37EcJokFhqLAn3cyBLGNvJfcEDk7PrSRCIIHW3lOaDd4T0nj6z7rw5ZDCPYYD
rB1mTWE0hdcE8UbYaITe9LKQWsJ5qe62T++vyi/lsL9t2IvyrV9guupahmp2UuKAmXky5IwQ+ZBs
83o1ZVsk8j6k5GWdXXjAQDh4iOBvc3R16t+DSqFOQTKZa9IE6bFbh6gpJPTPWN4GjdjPoae+0I22
99BbgmVtEM9bBQk9XpDYgRYYrmISxzXh9r995EvYNSOv8WhcHX5eYL/DELL/RxjiPSYbDHvRF7Qf
FZ1vlESX8Gsb9dOwpsodg8CRO6jk+l+GbGSf0YofPlRIfg0af/k2lwjs0a9ZPc5goJtlVLSABnMH
FkI19cJeaZyrIt1ks8Ok6wCgwCnVL9wNH9V8bxyXS2h2PWgVq4z06KN7oPTq4T62/GDCzME4mL+8
v/veWsXL40IiEcf9AnQl9Jn3vfOycgtjl88NgKn/6RGXGN5xYaPd4HdyULZL4Ck8+jd9IuUxgfnf
B5n/jbe4BO3WLuGxhvzlgbbbtIOk9rCDtZzZg+C/fLCv33rEa4XzW9sC1Vk3cWW8g2pnu89GsVTo
S2U7U8uPKK/QXn0NhX/bb69P/+0pqZ0opJZjfsjqoW1K2MTMLzWwwlCjN+wpSmV7g80QelU/iflh
4GkMV5pamO+qUe4RzpPkkMHPVr7y9AM/f+1x7duht2EuNIeEcZRF5rpbOaHl3G6JgWUc6WAnD9ei
HagMqAO3hliTrwaXVlAOJ4jt0WX+F7otWwwb0kCjXcej5i4ae++nTox/XFjDdUEURGRy2J5DvFm7
xX5VVtFHqvr2GUIUcQoEqc0Acx7degz72VaoRYBcgUTFA5Ohd98hSV47MqRFo6H6L9JJwdnOriiU
kxrig7gsIkuNbJjKeQyGr5ZOsq08BYNggJ18TGAhLvZp0NMW5r2bwXr20+VJa8POJGmCT2Mauett
FuZWt96CHmMadl0hXEDCgg1mudJJPBwlNfyMHzHf1dpLMyC+PXoc4MrTFQrghs9DrIO+UFbaf7cI
Jz637aCTvIu35dB0YMie+5qxsy/G4KfbFiRWj0/zOXZ0urW+Cl7GJKwP9TBynXfwMfcrg3v4dyIb
/6rHSOFzZmr9kmy9ug+mINhnsR6TYjY2uo7CjeTWjP5XutC1isIg3DNZpzdhOwSmtEEwXrMggaI5
5uD/QhkC070uPYW1qn+2qARdDqBlcse3aXqaomB79rbwmbGgPpI2MqDxJ237XVOQfUSQbQ90WoNr
eAT7KIpqWCH46cgri7vtV4X4oHJuNPu0bvA+L2hvwsesk+ldNohuyB3ENbDAGFmfzLiGx6HOgg7/
yoNvRG3b8dxtmzoixwa3LAranWw3lM088psIjGKfNCXqEOnyCSLqO8fq8MTollQsBHfhkK6eK6Fs
O33B+jcvkPbJRD5RQB3yELfkvgI7YHxGF2L6xrcRXthS6ACWnOm8TXlCpqjLHQ+SfrdpD1OeBnV5
uU5Zyg9NHUbXARr88KCfPfYUr0ovO+YLdqZB197LoEGRGkcbHwuyTeNc0tDGYc76LYBDr6CxqFQn
zWmCUpnNgyWdzuj/pWALUgjAoxmypSX2U/qcjqnDj0bpH+Wi2/ShFqOGOnJj2ZUYmfiStHF0dMPK
TE5tZwrTLmuTG5tl17WY2ONiVfyKiqmvBmjXXfEhao+06SGJvobTFBZEmnQ+zJxBsh9Uoe4miVEP
N2zW3yIIMnuIC5rsRC+gvV/bYPtBY02eAQLVYEfHr8Mua0o+KfrDTAB55I0N2qBoBxk8rbEYv0lM
2erSJ7W+B6O6+Q4/JHaFbSeaMn69ZsGrNDkvGygzxunuYMZkKxCZ0+8A3IbftBAzzEmkc3sDNddD
5NuFFEs7ws0RPY5Pky/ccyggYwF/mPGzzTDGQTExPlPXT7wcV8AJ8976XQa0RQPl4c40nYZtPY3K
JcnCA4GtIa1mKHhnENTt+T+YYgy7zY+G3SRrqDR1LeTncZioe6Ern3/OmaO6jJYWctEjiGP/kibl
x1FbV/WJUJ/RFxnHot88eZIuXP5RybC9RDgiL8Jj5FZyPZ8JD7MXqKTYnyloIjuzzF5cuK32byA+
mAAsuDnU3rOuf841nSAKAVT319GqFAiIqQ2rxLLsqU+68WCEJ++yeequSKfSF7cIebuqOHoU3dIM
ZaLn7BGyVhHNM0Wnr32YzruJ2xWNyt57lU7xNuB2m+R1p9fQv80U67DeUSaulNf63REsGlDrKa2X
NE+8zV5lEg0X0O/cmG9g3b+a17t2r9pUP0Vy3ICEqhFGW9M9NVYkpqTbJJ5Z6ta00Iz1h5Vs7sqD
s+pQQOnRQSJyIF0NKV6gGHKPzCOBWm432h0P0z7J1wGipnlnPegrT34I8cVlkOplZPVSH7o52CC4
0Q3xk8ksPTieqJ+wsJ6qCGsFWS8Ahvs82dR4F7eyfaEonr9nLJlZkfaIBbrj65dRZdl37nzYyhKf
2ScO+ZDzuI3qBwQf6QOsk/szDKQQDEZ/NuhXp425YVqKa7rGUEL0h2BNSj9d5VqaKFu+yc6ic8oC
jZ+PdZr7Eoh/fNUJn1LlYSvjM40Xt4OhBTsBS93/k8xtXPhe76HhM9UbwC4TMnLJ1Fbve4pfCc9y
ox8GNpsq7cn0KGMD0wssU3dc48y6InMquGvD0O2QI8LbHkXTsdMjgKct7qWvjqibBj0zkvfAU3nf
IDcRHnCRUqVzbXqL3Oxu0nQAfLSW/l2PrkExEk8eW7n1uxgUiOvYb7yjU8NUxX3b7VIMrq9sSOht
0y/tjVk8/8AnjX4R8rKE6epKPsP3Yd3765YKXCIwCoVfw4oMoNdQQZN4ba9bQMGaXKdU7cSsZIk5
Ul+JGN4iLqRpsZLQlCyO4lOXUWSVWOqnLLbTthtjOuHOlQCtNaNLpW4Zh+VyHhtWs3zwlvhJL8vE
yiZuERFj6E198X1kyjxIW/eVipSpPOIWgGrMac2Qd5lhBcwcmlst0PjqnFOVrrWsC+3r4HOf6v5G
MeIUbKvtVkZDEoWFgvDBUDQe4Q8SN6dbfCzxLZjqRuVxN403weKJNE9pnx1xhUo/yyhDDIcZ0niT
qgUo4ZlB86vomIkfxJTVled8dz9ymhzDQAsUSDQaTLFgdPtUp1v/aQUKDliDCC4CNbLXk9FQw/U3
YnDc9PiwDKu4a0i6nra4s7L0a/jMz5jUPZtNZgWpRwLnFG+rFs2Sb2OG8A+PWsAmB5zAnYeefx6n
WD/apaJgEWi/hmGYm25+vbMDVCOQAYaCOO1B5BWVGxwPptdewLqbt0FAS6jLXuZ2DR+NSsfHjPYs
h9ou/dzrqN15I9X7GH7RVdqab346R1/XjZI0552GLVyCl8RScu8hDjd+U2/hUMBs3j/UsQdvrzGj
KFGGLpxV2SxblOP52a2LfHJnYjrUeyjRRfAEDa1E2RrjyxzDeKK32DtSlo0KZnetknZ5EjGsVz9t
i8G9LGSeSyrgN5ovKqmDr2yg8SeCeTbNuTfVIYygRagKGFmilxNt2MwltHX8JE9Qkh4F7cHrXzIr
weFZJ/NNJSHRj4lNxJ7PRn6XYL1AG0oxoQpkUwDCZQ/hUWD6fYTxZVvI41x701gAP6HCJ6KdTQ8w
Mc6CfNswGxLwUanGaJor2PeFj4pzU8Lod15yna3euU0zqLKmGXgJmdGQvXFuRGVkN8BTMrnxlwXl
8o5RaMMbR5L7BOCMYjMtjIHSASrY0Bc9eB1sI3IBrd1/56ROch+/6iAk+sv10kfHxk4WLjGZ/60R
aVLwvpcPahPrk0EE3ifjSM9BMCRpNXth+7kLRH+7JGJ4Zka7F0ix8aOt/fYUJUYcO9WqImh6/6R9
4WPUg9wCg4dh+TYMQXdfN8nzMGf8BSFSHkVDCLr7SEoqUv3X2Sp30w/rtkPaZp+GqfZO3iTU1TrG
7cFzXnOfiNTBhHZMswObF3oMDa2fKG4RTz4SHeLFFmBBTbfjdsZYbYv8oagjWh9rLFC1wXqxL2Mw
mQXMtOR2X4eiAU1bKvcATUeDawysqAJYR9vk5zYjIjS2Vj/XudlYbrc5UlUw+34ZxhFcwLyurdqB
WsCzpdFzoRhM2AqemgkNTM1w2TAiqtSU6fvNTGma04gMJ+P1/EA8j6Ofg4QItBksjU6OUHraQj7f
DINTh8YuUQhwmO2hI58CzeSWzn5asrS5HbVgVxKDyBr0Uz99UHbFIYgWXUJIwz05HrWfCbfep077
GVBQeuoLONWnD5MAS4R5c3CtiBlOM/GXCilqKlY9hid4h4P/JhtG96+p4ZitZrqPI4xtkUqbH/Vo
kOP4SopJUFctJEBfgAEZbu0Gm4CmSeTZh0nPftPMVt3CXpWD03G61nKCMTHfMn0T2a7bCRY66BHM
BuzvCdhfPqX61rC18XI0gOMrSCOuTZEpTc4j8flDPAXhVbBO7rpjdXQVdZzeQqOpKzPEUGXS5ZiC
zv8oItFD952L2uZgP653tVu8fdPPQHKFuOkcZcL1T76Gfun01vwgUrcvyNi6BrM2g8iBHwYHuuIK
stI6PaVNbZ+nOVkPa0b5VSPX5sHOM8DJPag7AC2O7Qo31H4KElhGEWg1+z7sFznrv6yCpAeCOSdq
ZbFBU2OMLbTym157MDFciJ+7mmZfA0vic504DX0FOx56Zl+b3+ugvDwevQ2tJSY+WRMMuzkywbOJ
SbfH9X+rMEV1BzL0wze0TyRqWa7BksMGFTs9SZDwHEY8t0iuy/XQkuyfoSbBIeO1g2Y296zZj17D
f/CEL0EZtWF9SjrbXjeQwjumdhbfs0SQf7K62aoerKQiRPN+OaG+6iGH1WXeedUtPfa+yQ7JK0YG
NH72mML642lAYYfMkgzqNG0aPAEyLlUwuqZE/hKHELvlKyK9/8MSHfxoGtyx3dKGBQ39OoGun2K7
EOymT2G79rdM8VcBdRP6tgBzzi/6iSQVugrtEU81Z2oS74TNkBavQDxIdGOOllLgxrCnpqMFh7NC
x8Jdp3U6QJXOhQosmS6zT4NP2rshXUwpWujM84GAhDvJbAcQqH+acbO8SuoYZ3EMs68JtZMuu1gK
GO0MXPvl3Ly23cbR76HUjURf4wLtm10ggvXGrJTXmIpqdb20DrgVWUucIeMvcEW1sLdAtf3AgRjb
6VjWcOjq3RVk4t3ZzOl6PXi43q1hJj4L122FagNQKgLaFBGkifaGc7/oSMSqjGMkyQe27dSo3Z5i
WrEPwAAUGGds2Jo9hCWPpjVxj4l63YZ569GR79ME1r4wQVqbvdfG5LgMNf8p4xV3UPDNTnXT6LLx
hX2QWQgLV6uWqmZbBrzomh7iVtjzlqyhBwZuK/b9sGRX88g5iGpxgv/RGn4FDQ3ceGPG9pti0R2Z
xUbRcXLoOW9pd9MDIHJfT8w/DSQAzqe14szgD3QbRY35EclokedwSelttsUTGICBiZ/bWU5fQmhv
/7OaZtytIuuvEL2BUQ79VU85XyyGBVDxcqIwCKnf5TYCVRVEQ3PVbjaCxIEYjm2IrGmDkX7p4ldR
ghqtzeQu7Qg+XASIws9lG5cbfxb9EZZXOEFdBgvUHMKW6YPXomYde5v1B1DOXSkauTzg9pH6edTW
tmrReN3hTrmeIgbbWQyRScXklp3CRK5ftCP1PaqdaeeajJTT2oVnNxn+GX3vEHZefmYqwaIWOZZj
ABYx0PPGXvw07US3IgQr9ibMZDdj3G7CKzAM1EsYLP0hgC7zufYl/cQtWtG5aiJa9cLpO3+N+62C
pyO96f0VSTOh5HrhCfwpYLB+nFB1rWjTZNMtwP3uFv1dv4S6on0SwLtmxZbK7HrzcI4RfMOqBSsW
SBpNEjB+VHuriKvnSoCLhdkidG91oS1aoLmUSuncetMCjAntRLEmrv9H6kC9IAZ6tys6aMcR4MW7
CBXEl8Y3U2Gy0d2n2eJXYcOSx8nAWaP0hzQoUBrET5lqwhj9gLiFF3u7Yh4tgD6aFNy9o9EEN4PU
XtU6F90jw0QPY0MhVII6Z3vBUMSfS4frXNF6qmkKNLv83dxO/n4NZHBoie2vOuPJezGLoEiFD5hw
2purzvZ+ESFIljraEERc5z8QKbuHNlLiR93L8GoYhPvezgvuxJGF08vatKzIhmWrWA+zWj5s7juq
SZ4vNlsraDWHVYh2ayk8wsokVikAZiM47djDp4V3FHdfC6ckkEKrfqBm55mRtlDkCNxNm/b1M0Ec
5MU2q2YvAojZE2PmWxCz7B1kClxlGqvWPB006q4W/eCYL2lFYDKNEzzMYt8mKxBXrexuDIlrBPm0
fbCQZ4RqeBw2z1Nql6uFT/6jmif8S8LiDTVZKj4JKdcbILVG9KYWqMj2Ie7PmDOjFdTXMOa2rUwP
8EgAZEHyrv2U1WT+ToEKvmau1rz0VuzY85a1DFWnXJNi0gFahWsbzrcwE/GmQiJv4PwmYjf5vAVr
ceQILrEnr5Imm9MrAlfKsNQq9HsAJBDMFpN2d8FM8bciP37ibS0OE+BCc274+ArAntZdwHpykN60
HgBaBaZ8Rj/vukHbkxSryuzz2npZV3YKqBzfJNENerzsESWR/9DRqQNAbUQNhKm9X9WiBlKzb0fY
lOlYtF/RaIQ9EQygFvTT4ibbexR5uuSwofbR+lmHQgN1s0fzbyFX0L/Mkqrv4uQf6yl+E2SkPtLZ
BPfxqrfsdiLEK/0FOPJPwRKTbMd94TWFCGgwXbslcejxwWQurh+XKWi/CeHsHjdoXLqpDQHAhht1
OqG5N3YvPolhn6ZwPOsncPZjXS4tidDNbdlyjl+v3SYkr8pYOJoMrfOCC4oCOgMN2mIOcKWX7vWW
HkVR3tFwPRMT8WJKYDNfebXHluvYY5s81AbJE1eYjCasPoaMLB3JGQ5qCXMC9IZWAMeqth1SeDIi
n5+HKGH9gx8I9cQG9DXKxPCsh2N9wLaCqwY9xgziiz9kM85e2XOzGSwQ2gqnwW4gHwfQTp+rQGJU
CJrLygHK5PFGipZLzCeDzK0ip4AzPKHvJ9ZiSFCR72PP9usJM5Ja5fW6SvJVSY3hGN3kDql4+ZH6
Iky+9E0wvXJlNZGgXIuo2Qex4SDz+ot2x2VZ/UeBSszbQaSjXUGBUZ1DT8MgHxs+h6Vwht66eoxh
b6agb4pO2EIfbNTG32iEyiBfok3cQqsdH95tGfRX+/6WCwGPuxGbdpSqf25405YBmpxlssJolzKG
u42lYpdCOTUoloSgZ27DEXbHYdNY+IZ2VB1kSFiVoBYrvDTucEFUM5V55tp2NxpXPzR0hF+JwUY7
ydc5mo0Ro4zeut3sR64uAT+YboaEw4kezZS64Ohbw0osXIYvY7JNP/8PZ2eyXLdydelXqfAcDiAB
JICBJ2hOz54UJU0QJEWh73s8fX3n2n+VdCSLdSvCk2tRSqLL3Hvt1QC0dhvRhQa2s0CLY8TEh9l/
lgASieyYkXC1uDJaVqSv5uq3Q5RjmymBzK7zZJ6/N8bs7KIhmlQ+0jK5XiuqoERdIUF0Ioq37G5Y
UWOmsx3T1fgaT2m6G6Yl+VrGGbRSHebKVRrWw1e4g9mNzud5H9tpB/BnN+9r1uGhOSTrRsxpAgE9
Vb6wCdZk2dnzFEyjmh3i1p5oxxjLfDVSZEwrmXvvYsWvB/z4oCFu91CBUSrJVJyMRlnedRAe09Pb
uX7q0yTejOR5bvt0SO5bAwDXikr7AHozvnEaTOCjesu+wkPKDqMim5fRyeJjJntiLKdCVsI1Ym36
DNGFNHFd4MdxpujFHlsDMN6AzuS9pgdchYmpVucmLRnnsgBn0uojsIJzaIU9FBuo4upDXw5sVqFd
j74ZJl0EWEFo0bSGdaDFqQU2LNf7jtn+aYHl+maGVsQvWcBKmUalt90mEd2h7Gd904m2BooJGZ6V
ynCM6UC/kyiQBkC856NwARLvI9sePMPOqzdlbMWLTKv4UCtV+YKLffaGxLDbNeMMIzMMJQkNeSfs
D+a0/228ef7/fxhvhgRRho7VFls1mdW9ufZGoKbzh0Em5l/S6d/NTy8oSLDs+iLEa32LgXMDpCbX
m0KLcJGpEm3ZxGFj7CkDq6dhXfJdhLj44Gjpckgk9W6d5hFFQZd0njaB7UO8GFwhA0XTHuao3Mxh
vgmnt2yFtFJG4OcxjCz8AMbcORb0hF02bLvqCsP/HbtEsM6YgebCd5LRg/cTWHiOi7y+Q7G0a9vu
yg7tT5KfAWODaBkdFqUmD7uMDmlkZt6IVYTm3FrJFOg1G3Yfv0udariuQ4C8GpDuTOMrMYSZN3U9
e8m8nmGYrRWXV/RJrjIAaNAOyXB0U81x00rsoxCILzW/xFRwlpljPNU9SaemTba+FYN6KjPgrxqe
mcouxKDHUwwSQUJlYyzqeyqflCo6U6AP1qJB7h53+dmV2cTzJC8Cs7/PV0Zsaqf1btpXbt9UR7Gu
j/Y0bYpV3BASsAmNQx6+Frp265jTF6Or3+bqZkQ0pZatr+W3U/7dCL8lYLKgvDP1BnuGBkSgMQfT
J9/oWi9CxCcyY9dG7SmyhvdSidxGqb2VL8oMd1JrAmFuewEw5jx2oPWh3fhFdpcln5Ux9LTiJu/T
x6wytt3KnEM86uHqRi12nsA6i/YlwR24Tju0/nLTNOVeTxB/JaX0Y8vc4+PIaGR07TXzo/x9Kht/
YTCoRncYYW0aeEJ1xUEzQOYjmcNui2Cm+zDEYcoztEIMI4b5VdfUbaV2+1Cf96ndnkBI3TY6iO5z
tYyBzLOtKFO3IHhycl6H8luo9n5TrvcNeB2AkBfj0NK9M6EAoDj2IjnURCo6mJ0ORcv0nlmQepz7
T1IURxO0Uqxfc5Hd6rSA01dAH95JTiiChYxE8Ytou8ByQocFNVpiumTudW3uQV3ZWtYi96wesslw
1+al34Tv4BFeH5qnwqzGba9Pe8krK8luUyK5s8M0ARh7NIb7EvguRKuGsIclaleNGco5w66w5ltg
/rs1mW9apzo1dugpbS3dijobQC7dmCoBTl2zB82o+MPZGEFi41vH/k6h4pqk08RC8W2p8VIDAjmG
Z9CqKy3WD0niK2nvFsbgNQj6o4TN0N4yLItd6SyH1Qy/YI4O7tfxFzpytuz3FkHgaK+weNThUcPz
s0sjP2pL5IImYJLyba1JI5dGsDKamBjWWCYtABSQFsguE3AcazM9aszb1gaoNYy3Ma0OZdFtPDgb
cy29KH7sLU2hTy1PpYFxVlW943ThKsvXwbJv1Pquym57u8T9YWFks/rDtFJskYduD3Cj5VWYhxwm
+4qRZ0jK8BSVMJC+9LNxKqt1k+nDLu8TDj9mVvW8bYrnVm9v5nX9ok0njUNnlFfqciub6z7LvDkb
vbb/XDr5S6iUx16B/Kw7B0ukh7SF5DbCTF3NoKngJQjLh4vvFXp0MKX5ypw5+ItT0F5b5mvupIFi
4mU/vsZUXJWibwjI2uppwcdaPFrxdCcGUhYUjIqy2J+YkSmjEZiW+baW0NkKgBwVm4W8cDEednv9
qQ7JUKz5eMxXmXybxZdY9C5EA4ia/OUmNEF/ks2azXiozeGdSaCfNy/NJpS6Bw61GZ0v4zhSLKXP
YwQ8jvX9zPXaoPIhALDDe+rIHeOXHaRDP1ObnVl9pkg8zpG9NYsvuYD9rbXvw1rs5JIcJhvzlbDQ
vN4OAbk+N82wzSkX+uoYzTfqOj62zVXZKoBCV8oUfh1pdNSYc8YUh9JyvLoqr1SheqLQPcNgl1tS
D8aoW06xnzOEItDPj2kDdSR9Sd/dKIsarPW1wyxXGF/mApw8Z7Mx3s8CLxUFr1J9m/NbZtK+ZpWf
ouyzEWkeVb/r2Cb2AIsfMlKMeR+WpD7KfjjEqr4ZrdqbysKdzTxY4ne75TbYL1VafqpzcTVbrVtH
02lpeCSQxQ91XHr5MAQZEWPUm67eqj5bw7Zhqyj1/IYq7UUrM6LCebvpIzkk5iuiCD1L2Ec5ZfsQ
2wc9s1YvF8KLySikctlFderFTvh1SR+LTnpqIj0wyk3dABabmIZY/TvymT2xBN44Dlsn7xjvIRpO
nGDtyIvWn9Up2sd6BXu9uh1V/NuiDnXSceDNt9FA4iwNyzPeNnnqNbrY5s2LGBjZppt4ybwmo5mx
YcNA1CPtmg3uKipYOkveshg8QH0UtakWLtE1tL+wftrnhBEM+KZaTkfN1gHJJjOFNdFC/j1aGMna
bl5V4XVtFOIathJw8KhyC9XRNHFtiYt3lRL1gVlF4YeirO8BJ6JN3nIFTCJSJBXr3B0RqQ+nWelM
wNk6nO6LOEqvhnjR9pmS0VpoTtIeMlTilT91Ij4kDEsLd7GifPSMJYmOa2u2FJbd6BxAHrVgHmyL
eUZGs6x1KFzwiTO+p0nq7PNeFHyZOHCYrpomjO0bqcm9o5qfot6yT228djeg+TCgzdyqgJrKlyFR
dmmjnuRc7NtIyY+tjiGO18Ecv12qondx2VK3DO6GIMK7PzDIlHUxhAQLmp8WJz4fnyCLddTum1x/
HdHcH6XOc6gEO1OVwDhiIotlxnfSO68NhrWWVu1WqztWnUarkXSbEVLZUxqpp9Esgha+BObG8oTt
0xSsZfI5CnMgf+D5/kplSN7jk3DdztMNupE6mAkiu07X9GE+m3aSg3ES2bDJxJAeK2tsPbMRtqvB
y4IwgeV8yjgZB2QIPM3gq3l/lzk2jKIKfg9xRk/mYks/S6fpmNnyKneACkqNDS53xqcpjp+T1lFB
ykvFa6LBL2wZuljN8XUl2f1aj8+a0PZJ3j8MtnECcNzrlaVssOH+nNhnuUtlcXrKzDs3Iy6CEdAw
0aAkm2JXS9vB47fjH6zT+0l0ftb3O9K3b62qvG4yZ5foil8P6vPYlIlHk3fQMJj0NHs5OuvyXGp4
NyWMqntrdPZxDBHXbvZkxRRkkGhBY1O3gIrpWbpJ4v5od+axBMe187Y8Np1KHHWzfE36efaJGTrE
PTyrOA0PXZmpOyUSLvZAT+HqRF5umt8IIgnJxu0d9qm619xyrLDLHdXZpLBt0421VsZbxagEKK5P
djHgbOImThRnQUqfxfHYEzDsCqemrlDClXnbmOpxHJjDkBQbHPZEeT90uVV4im1AUO007GyVSq83
qpzoj/W4Wx4dPSqf85UR6lELx0VuhwWxL3/bSN8tVC45qG9VbnJH0e5Ue9GPTM6GhY65bRvqbkyf
3IHy6tUK9QzD/SptPBmtzMmHdZS6r+eKvUmzQj3ZdU6H6DARg0qv90yG4Ge3nS3u+x43zlGYjge3
qfL4XjJ9Y4X2VO/os6cXTZwVP2O69ItbtJP0hc28XmbZ+oT1osw9ZZqc1kvX1dl2LXNA11Y7NdmA
WGaHDFKWh+EAW0gen2kpiZZZbLNR2x5J6MnrgGlQix8Nd218Y8aSMhNQDBwVF7gSm9xetaAHFzkh
vVU5Rc2+Jek3bpDiaAyJXXOk6capORn5WQlWlU0F48M5vkqHPNnZ8TDcT0p3Dl+eZC0PBsQUKhoi
hXl0mswatssc1NwxqFFrR3aAOErH8Z41YbVnkFVXh0EXWb8fZ2IZPH1hxsFWHddwRqJ5LbdW2pV9
gKrh3crV6qFm+zF9Z6Fr39SCHg77yTO/aI2Qufgl7GVo82M4x36ZmtYNHGaCqhIqGAqNQm9OBbIc
b4I3QGT1EkGOHbEE1Fw7g8rNILFRPkVlLa4hZTZ3Y29oL/3Q4HO6KPidd5pa3BPJtzaHonBIaGcC
gCVajtzyVoZavzN4n7cOPdrRjKyEmgUm+mG0jBUjZ21wjjEmcjvdbNMnZF72DZzCLoiKZb6veRCz
WxvGfIex9KB4sgirm6qSzo05xNq2l6oa1M7Q7exeo/wxF/3a6Kzmqu263C/neXxIWi32JmNV76aI
xsVTOck3wEHtdomW9oDFWnIs5F9weYOBgG238n1KtfS+LHXrmjC/4nUG9g4qdPhckwB7FedyUh+N
Nt46dWxvpWHyhpWi7zYWlk3bgtEsu36yXIem0R7hUvaQidp606qWg4OuyRiPYwCqP7W/ZTYo7Rwr
q09TakChOdMz072dnolcZanZARKE8VDFTfkwZGN4isop2qSFzI9dEk2P0O7CDW87dFc1y/jSJ7X8
Tn2T+0PRvS4kVrrh1N/OdhVT1iMsNZVhOC5SP7RlwkbR30W0IK6MQd5z4EhfWyxMp+rku7bUV5m5
xl9Tc3pZATA3oYpzU9yG90IMDW1s8wVf2shj4BRtJtk/qTCbPDvLO+YRTr3pRyfkEfUgcyt0bJWf
Y4dun6E5nB0tyk8KAXy7LhxMzLAk9Ymq7atO6tsBnspOMMby7UZAfiUXiNnYfAxDGGyNrUZXlZXE
Xtqs+lZ1kvcmZFdKJTQK5nxcblohu3ZGLK+TadOERXGTJVpysvvw7GlbM7B3hANJslr8Qllmf4wG
xddaKvG+Xh4m+N/fHKuwnxQ0L/68GPY1H+HiJ0pne1mZRl5fWsPDXNvJ3ilpDau1t701smyGkLoM
LDUN70MMYo9GB68hnbgrel7mlKLyuRpaFSP5Et4PFKAvYSSUMyVj3eh1l2xESYofk+ZdhhOrBxvW
8G0q7cGg8YQvYbtqYq6uhcKVsGClfBwZsl/16SK2JHCUFPFhDA2GETXyuDMMzTSKaW54YjCYHETd
TfdJpWCtGRE37LYFtIQuMoFlpvV9qZHIIZV57nMdoK1Mu4cK1zX43sW6Xat8Qv7YKWz2pGvBhCiu
lB4eWDGpY1CAf+8nu30sCJL10jS+T4tk9fuMWNy6T2YsCJPhqxGP/WcYjRYhKs1Net4/4MvVHvZy
oy9jC+1ZXn+Ga29BPiJKr4mb6CpcW7nNs9LB/pObTBumX+tTnV6pLa4EfambQUSLdKO2Tnzqs1k/
6SCuPuZGkJf4aXc1DVD5uAYEb7WCAPq5YyAnp2fw/cJrynH2nNLhVMeC323EBHO6odMvo+J7XqiP
gz7czZrZeziK3SbD8KaOiR5Q19+RjyZx7YxXdJJlEeAHmTzFqoP7DNxRV6b6U25b5YNBLErQadbo
V0N+17ecooXQi60JqL3tnO4xY0v0gPaBWCY2bJ55Eyx1cWj7wd5PTFQY3Y8vU7JCtDFCPl1s6tws
bl/VZlhvVs3YOVDUt1Mhqk9aFjZB160aTiAwE6cxek/kwMioitubpdfU+zGtSg+iEa+lZu8TzDuh
gsVhoCIhwLU4TtELmJ96yUSVYVy1K3uNDKu5MXaWVtfU+9OnFlcaJi8ppSYzMDcd1yMI7PWcODan
mBx2hONKbwoV5zqP2shjf4OWVivHxJlyvxakVoXVe2TzHOxiLE5Q0lGhOE2zI39IbIxKs7dlmdrH
VuEUSWymAgx0DFeL+hvqMPidzWlO2Ut0hf0OiPgbnJP2ll/+trL6q1Lrimw3NhVFVypzO7C6srgB
9BFZUGfzGnl2ON+NBlQoOq/6TjfX6RvNhOAFqTpLeFo0jC8RvucQBOKk21vgDEEDk2cNZmljp19Y
xZ1awdfWy0V57xqGcImeG/drUoT+Okfklg9xHdCHTmeL7mnvtJXj60VMRewYmivgOsJ20uLb2Zzk
MeK7eGjUdXmiRSzRf4wDBqaQabRvsrbwkmjCDs5rkt3G1Xtm6s2uGGkbsz5ZtzPTaQ5wzfCWRXye
BUwgLVbpnR2Kp2NR5pAQzEZ1Ps2cDY8KRdyT0ZXtJtUmBMaRcnbmyae7BQr9RqRxFDI3b7rvPbJb
vytDFG/LXGUmVJ2pOE5tR3fllIJ/Xy3S9IsRjVD9upo5AnsDp0msq244IqVsofuC3FUImtpQu4/r
onjqu8a67zur2mizkPu2U9hcS0Uc41iavu4M7EYT83G8MsGBP1F9ORhstGfSKoDb8hXVIWYJqzNb
KFkWCXyjjSExLjMtQJmlGFslHf2cu5ZGe2UsyAF21TiY7B5mtdPWUPfU2VCviJyVd1rEowucEkoH
iZf9jhlx48Ya9/zcjQ1bASv9UDOCYsKb8hbCwU+PtaJZT3BnVOAINQE3VMO++ayrlfGNyZIcvLgg
a4bqBvhLyaIsCBtHPSm4BDwVBpk8Y1KFLwylZLkZJkgCmCQlYHpNPHNqGbVdfNJgP8IisGtqaD5j
JsHk7gzSs0pyVAKibFBXrDW0jDtCE5P2qkISxMh6nSyUmHk0uUkMlAj9BcfIelTSLQJpstAme4WQ
tpi13PVQ1TyRJpZbsTHBLlC52Z5SWuH12Fg5Q6Ex+SZT2g4S6av0WIxG9JaMjHllmlVfshLZ8pkQ
gKuvojBTVadkPHDsoIExq7NWVNezxksIoPBHQZwCYMEitSDDWKx0O0up+Mq7RLdusNGJPi1rme77
Jenf+jjXniAmmd/mUbd85TwnDqOo2kRxM91yc5uHPBUce7mj02VkRepDSV7cntjbc/DIGm4jxdL9
2M7JXMulvEbVLh6lYuSfWlOVQY93wwkuhP5c9GX4mQhx/X20CgiQaabntaevNonyRZfIk1QqJw5C
07bfBAxuKGJWdluueu+ZpPkFSRaezLRcXycYDUcdXftpDa3EN82pDcYkYW9vnPPkr+/ytzIZ8i+m
Q+J50EfTOmwiFKpU2oMStbd9aqiFl1q9slDqZSneLCm8jXGOXhOrSPxGKZONtCxxmp1mCtSxQxJT
jN8TUAsOEMJ53ZGJ7zNyZFA29uV7e2GTGc11DyUu9nuzaDxnnlugv/S5ChdeofB5IoWkIqFgh3di
dB9La0DBMfsFLXmgoGRzozxXXZ6ljxPKiNs5bre2arHAaJ9kM9yWQ3ZUalm7YzUhm8/aDUPLpPTH
iaOmojnxmek6QY/BwjFdVVD+rHkqh3BrD8ruzJoLGOrfWU1zjwWfhq9sbgSDsXLswT18hePsx0nz
tYdNcqeT+FWJ+UQrAdtlHCnu6m/GuHwRBjSNhV9KNNTVleGbdnYKJ+OkKuO2zckHtRZ5gNsXmFny
bmnpDpIbyBDIMZKmEf3VfopqEg7xKDuORXoLEL4TVpqfoGnUbhxmlLSikMDgfIXM4Jl8lKNxlStf
G1gilfKpiGMUZSl61yw650glWyesv1ppGESdcUog3rmzJp1jjyJGb5wts4LtQGKUHJctO5S9Fai7
QQ83ep7QjRacyvqNkneKN5cU7QxwJB/1ul2WOGjVtLjqhv4YKXiSbIFWx8+miTj5A1uC/yajvfAD
CI2JCFdrLrdxPx8SBSLOkD8pMYz8vrz5s8L1vy1xoeCuUpWAphgjhwEn6q2+dMvGQCSJRG1S7s1o
+Y/v0d/KYn+sCv73xyD27Xt1/VK8d5c/9FN4O2Hi/1n3nHz+03+cRaT9cje8t8v9e4fY838Co88/
+f/6h//r/a9/5XGp3//1j7dqKPvzvxYlVfljoLpETvt/8qjP//x//tr59//XP4JoqfvLH/93/Lou
/2k7wpa2amiOI/4KWf93/Low/ikdE9jR0B2dodo52KLEHSf+1z907Z/ksVs6pCzNVBG38iD/E78u
tH861Cm6zZ9LU2Pi/XfS18+i4P87hraEwb8hsZ80LHBiYV7Kx8dQNSMSYAFZIF/bs74rqvxQN9i5
M8J1SOb54a7c/vsf/jGN/eex+n+Wc3RNY0md3/3iVa+L2I7blcnIUFN5iJRu/aOA1gtfhf9ZQyKn
tfnCrUuzYNCEfgwdGxmNn+7XAaTfl9/DQ7JL3JvZfTdc2x3kW+seuMD9ny/vwljkr7Vti3vqmKZt
qDydn+kDnP9AeSWTIqv+Enc3eai7sayPYfTURNcRxp9Zd0dsiecwo/1g6fMn/NOTZGxv8xKpkvUt
49LhKsuQSiwKSysoIvq7uNQPlYYYezR2M8CFyM2tLZm0rnd/XvhnuTmXbBtSIhCH+GbxQH+53U0o
J3tinI1AA/sRtODw3zokqgLu0J+X+tk+5N9LcVhDB7H5jjhkfr67yYi8PKKT8Lp6eTVTXT9pWfyU
qPNdHeWI8QznvivSj7y5frOqw5IOYyqwIYDwn1dVZ0qzKsGPoloxYnInGMBZSI5YOGf7KZuonQ/G
ZClvf77WX74U22BVB5G0KZgSXz7ORrPJxF6wAGJyQNMoUq1607ImMv7WofPXPeW1EVKg7TN5gucN
4gfCy9pO3TyQVXYeI7oFXRptjEtU5rEFwvi7l2SqGu5pqmWbUtd/eVPS2LBqkkQ9AVFSTV7i+Pv/
zwI4Aei2rp6//Z+vJRMWWd9neCtF91Xi1OUhtPrIlvrX952rMKUQunRQM13esEG1kxzhSupR52I6
mFBp5BIuhCU+DN37ZXO2oSBzINuaAfPL/iuK44dno4WZbaxYfXk4NXptuVkV6D7Ofagj6yzN4O/f
PMM0NVM3BK+CebF1WUqpaWZdkaIVmQ987PfhKP/2u8b18B0JTeUB6Ze3Tpm0oVZnno8eTcpVr6Nc
2aFu7l5WHdeVDQyg7v5vXxQfEHfPZsuQv9zBOam7VVWbzMvW0kLHjN8S8LMdfrDMb94JAQHLgAds
c1pe2lIWNDZRF9m8EwxZgfFdvUIW0H7kS/zrTmRyaNqc147twAa42Il6tdb6Lukzr4YBK129H+Ad
5XRZL5pTRfBBCA/aN0aN7gvQ3//zrfzNywjl1xYObz4Dz8s8BWlF8MAMi2tcHpTsUZGfsUy4W/Sn
Py9DYXNxjJm6MGBNG5oFd//Si0VzVmiMqPk9YdUwq8gmYhijVN341llaS9xMmsXJB+/lz3Zs5z3Q
5GV0NEouXhPrcocn1Vuoy9BlOA7huKVW8BMdHKqm5UXzuuoOxK3bSUY+H9zR37w1OlHvvDLAgdzX
86/1w+fN5KjD3Q5nkHzMAwCpEjhI3Qo7/Fv+wZaQFCK8/eJ8iGmqc1mUpNgYakPBk6sJmLqJhqUK
iLHpPqh9Lh/c5SrnA+2Hq1mzKtQRm/KpVY3wYx0dVV6t8ihGvSFIqx0+eGiXd+9yvfOf/7Be1E+d
Po5cVRhfEYq8Np/ER5mev11C5223TMptaVw8oHpg6jQ4LLG01wvYcgE5wIHf8+c3/vLt40IMQ5W8
8I4hTDb7ny9EZNmQpSXAm2lCdaGKQ6xVR+H3CST7tBaTCFJ48ftx1eGGxUOU3P15/d88OMMgKcY6
fwFwxS6uciZ0p+xseCgR0iyNjJQNcbU583DgRsxPD39e7XIP++tqqQLYxxzoRZdnmm1OWP+j3vem
tSW6LUzDzptFGT/jfjkFUDzmk5Qyv6rTZfkgJus3j9MwpM3uSbdjwh35+UabK/KXxEAraUaF9RoL
fdzWc1ns1mIYXv58lZfV219X+cNS53v+w8uZLm0hZMYutlbis8SEqVm6hz8v8dsb+cMSF8WOipQl
nghy47x27FNSN4sL4HrXyX2fEdcKwveNCZ/yQQn+2wv7q/+k/qEWvlh1TbLeRDLH9hyiMZpj2zpU
LRKzP1/bL58Emz8uwRotxfkKrYvbd1bdgZ8KSDAir1zE7M94Bi+QzexdVMY3dZo9jkO8XWG8/nlh
7bKLogJmv5QqRrmOZdmXDoBp0+VtdM4mp055mkbrCAL/VM3iPc+bR27yU8fB2vexx6j9+c9r//J6
Xix98XrC42/VoYP5U2HTApdUKd8SZj1/XuTCAJnD4GKVi1ubTENmKEZMJ4qIdkWoq8BFj4X94kik
LtUZbis0wm8M35HJQenCfZxpHLvIc8n/ij5w8r8sKv76bRAo2iaHsG5eVuxymkd84nnQmBGdmhhx
77gc2qQ86Ul2GNTs9c9X/7tbfP70sQPnC4UZ8PNn2XQQsvWFp2vL+pRg4QBU7JPL99FN/t1bZAnB
VTmqLYBvfl7HwbMrJKUZMrhI3ydzvk0z51BXyRbDgMGHu6/79ULejOnM+4qe8s9X+bubahmqSjVq
IZW+LGeyBBnP1DNhW+PSGHD57ozqLCluVoi8sx7e54ZeER2Sj7V5/+elf9keaCAxC2JjAP9gm71o
IuSqYWndj41nzvZJE8V3wyg+eIa/7HvnJdi8oeKaNtjZxXFZpUkBJq3CPRqdx1R14JRkQRf1ftdq
nyIlgen+kW/5b6/qhyXFz4+zMA2M0ZUEezfCLoHcEc0UH9Uav5zCF5d1cedmsmLo09fzGv3XqTLv
Bhkfm7PIQCgfQWTspr/ssHSVCJrZWgFuKEAuvgQux45z7CHdVjaqJxvBgLvBlwlihKGO1s2sAqNh
KsoN3vSwtdUgr6WSuJqY8PS2VQ3dF6M7HYr1qpHDAotD4js7S5lhX9EorwO+Pk0+IHaw+uhbpWcM
CPn6dm2hQUbDBw7WnWX6Rpk2AXHE0u0N5LW6PUC7bPVvMEMg3cvlpTTqp2GeH7JK9Vn2ixyhzBvf
wvURd9tgQdO1GCWGbYqXGPT7NVT/Wtxl00lRtq3zKrsGUziUwF10nJUsMM6cqzRDS9NuTbgXjTl5
ohoCq3W2a7ojNrpB7WwW2XY0sZuwqmM34ojQKgwRHzTkzlieHQzSQ03traqtQOR7plEeNkoHUt3u
4raFjwyRCc0TIuerTLH8TuDpKuNgSKpNNet4+Ax95cXxdDQaeY2oeRdan4YS8z+zOk1L59VTci0X
xoO5iS2bNcww3szQr5CEegBRj/gC73IGeiYuDZBl3U6i0RHGNlqZsaAeL7udcBLEJo+9fEuUeDOV
6ZOiWBJ+z/zmzOabCV5hzMldYc9bxcSZzMDkbOWwgaF3suJsqyfWNpXpQ5b0z2T/7UVYI6fvPDF+
wQbAxSUE6R+2UmyfyE03CjzIcNIRPY5bx0x8K808tJoHKKMIB6eTXn+HdhQkTk17U+YbhOR38BGx
WDTO/oO0yqXbrE9h3B8agTrCTv1QW660oScVy5tz+MFuB5EJxivkL4Nv0HmCGb0m94zAiokh+5Uj
oeztdK4hxawBdrJAchO6+pBtl/S6CJnlvsRIhO0piJcTCktIcZWDe4KbMxbDIVUxgs5ofOZ4MBEw
LkQ6ie60j55L2P75LePcld/A8DWmwGh+HpdCPRhFjfGGiilURpgvdhfJs5KNz7ANvbpp3aGKfLuI
Pds5wR5GmZqnjKncKHYtA5uaw9o9tm2NlChE0MQM8rQaj2cic42ac0Rto97NRGtyXzXj+4RMKkTk
rnQHg3fB9nP1lA/hXk+Zb/cIUcwrTGahQ/X1fchwTMg7kwwts721BoRPN0ODn1xKRg/K+jiK4VON
MO/nK12aB4EHgy6wTvu+Sow/UHtq2utaY4m++gsjwhh9z1rBNvpUmw/Z+HlcNiZEK6cM5uQpHa2N
kV0ZguH8UzXtu3l+NGMUHnuKC2n5uhWsy2OLXhhqqC/FVRHtmb9jIPTcDRR3WLyJcDhA7LzRLOQW
vez2Z/ZdSp7mWGyQZbrFss+TLyFzdnXdl+NeTQ92Dx8oh0/2NKvH2H61xMOkv2Bogsge3uS5fTGO
jDNo6Lv/zdF5LDdubVH0i1CFHKZIJMEsSqSkCUqpkXPG13vR5Tfwa7etJgnee8Lea1vIvvynX9l0
ZvMskXY8tAd9GN2YKbzG/xMPca35A58McM/RsDNtpxV+SlRY6qfqq9TY2muOQC/+GjVXs44F0YZy
QOOi4P9tABTwDQeAibYDEwnSeuR5TUiuhWSFP5KFy1xb/soaIYFo3lPcZxDZdD8nzsjPh5HSZ/Q0
sxsvC6W1h5YW3Lo4s1xX0N6qzeopfKHndjgtKVH3CrhLNNbwmH9HM3dQWW21RAV4MC5Pd42+mYx4
O2TaHRQz2bthoOFahbYXXi2hOhd5c5ZzvnFEolxX3B1NbJ1GHNS2nHQZiv7wR4/1TdMbAattAilU
eGn6mz7g3BDDbbfIkiPPKGfnaANhgXg+wW/H9kut55DjKuBA2SX/y5s+BxlxWDHvutLaph0kM/FM
OgSS0kBJfZlPvlqDZDirJutbm4ESExcwnDzfr630gpjPHA5TvDUSRO4hE8OWBTyK6Lc62YjTPoz9
Ive1r0zz2+s8J95cgYiBXHOVC47pzI76H5RIdp/t6/JYZt7T+6thmb8jVhf6bYbFxF+KN/a9EnNB
Rj8L6nZDxg072DF3VY4yYN6qeBTAKkanddrzqJnVFqKWYOzbyifxGgg5lDDok0K0SYtlE6E0Nc0P
Pcm/o6i/adN4isa/nj9GTQU9YpORu+YqLdNRDslNtJaz0le1g1n66RtDEjlrmGhQNsVm8l4X2Aty
nLdIHxcdEXqDtAQPF1dXPL4N2UHu4X2noMAL7GvNsZreleyeZR+hdO3Uoz7/1tUm0zfWuO2xOD8P
u8u4egmHozCex+ltXnjIG8I0UcpwJ07mo9O2OHut/JfIicKCv539DtZVHX9QInHRvLZxMFsevo4s
+UykfV4uhOdMaBU+IvNdkZ1VBsoMCQpARr7+Q5q3mP/0bLOC35mQa489alC7jB6sG5DQvYirryon
obuhmLY14P+aj+0zNJ18+scyMsRaVbXNxYoe9Sz68SqSLHafJCgkLcavaE93i+PBxGYmeZbKJQnj
57Us596pNR750ci+c2nwu6l0YV/h0FeYq0DRHFhsNI1ynEjTksZ7hNRiSLoPPXrR+NNHg3E0zHw3
C1TrzYea5p4EgbXPrvjNt4aIQnsNqqnZ5NVZqXZZGkQWojJ9cTr8BH110yBaiIwy2Pm+ATG9y1p0
mmbpRZf2ovUlSmdFJfLAcPtZ20pY/6r6rYHHBf7JFfTlbE1x0DXpGzvrCxHp+9Qqdsty7XvO8ZuU
LHwqb5bRn9rK2NSLdFNFYOyD9DkVtZv0q7e0A0erDjHE4KTVHbP5KuStgtp9Dk/lcptVyzEUpHwd
/srCG/EXPy1YzP1zzBIDBNgi/x212V0FGCbo48Xy2EUfubhF7qFhLA79BulYgeq7LG6wGG2RIGyj
+ezWk1S/TcpRL7/CYnQSHUKNrPv1ZLqiwDmSVqcW9pI+Soiwvw1x9SYUcNjJiZjc98V7OHy32nhg
QYw/6rBiYRBuU/hhMdhYoCgOEF8rxNpLjohbVM9YdvOnWGe7mtJuyaqrvixBKs2+YFBdgcXEpfM5
oFGe4iPQLVccdbtTunOVz9ss4sKp620ao6u1QM1k2Qbsnpea2m1A0U0qATClUnLFHkRN1IafrT41
rlA0rlln7gSTbAA3MT1rFd4xqGm/YMt6ebdIgdqLbjZ9KRPW/CTZL6G2iYFTajUHxCJ5ktoEmL6e
mbx7ZRi9tgB3OpcfBADheS7GA1Pcl1i9m81NWCVbGjJfgkMtDskhMaIXmAKbSVf/hvg95zkEr4nx
YBGsQ1+o/pLIRyGcNkMs7qIBH4u+08CizpPbV8hluu4zra7RZDzyeD+saLpY8xEiziXQe13rDY0E
LQ8fqfZO7pwTD5mj6KZCqEd9nTvTkwwSGUCVQhGthO5tiRRfFsWvcvpbcwwzuAHhBoryl6z4QH6g
JUQe3q+TlvV7ZsBBLp7U+jU3yDjFL5rNaKCJWUX1xSkqN6UbWkgQ1Xz8NBHeAAOUXpbpa2yH3YCu
KPQUbjthgZmGPZPxTLbO1DQ0FKvAn0yuLb8ekVgxmtFfh4lbHYEO0nzcYH6mIgCFz/pECbfmjd3T
6KPfK49QkyCc4apDq51bcARx2yPiXTZFb+whc+wJbMEmb1nYuTKtwJL+xCO0T8104VqtfAMDeDTT
nnSxOMGOoXoAZooNXYMvt9Ed1oWTmrknF+U9480wYnidxrgrW7CMmXDp+vykSHLvVeDH7yYC3W3G
mlkeOlsEEVYiPAOL1xrCmceQL2IvB6hhj2NNPvcMgkGYL40aOa2ZHloTOnP5Gg2/Vq2yNIGmnuE3
u09QF+ZjirvgiTsVAbytu4LrsVZBX9AjSex7kcbLabVXZ9POavURSvGridSTibTbKpd5CPerTCJW
/AaZlk9gwGwONw6oeBJVL1Je3truS9P+qnob5qj+Z5ii5bbrSkQOhouNyx4QYYzG2zygXcxQnBfY
J/vJFTvuDvNiCiZgCXw4qcheEG7AQvth4TrieVqsraKPXDl0i7X8jiRyM0dA2Bb5la/so8hbP06x
gE2WdbWs8pyLKrXLaFtR9d3GeNUBXYjl7LThZoCtWIWgP4XIa83qPIgCxgi+5fpnCU0UgegijTCe
Q2dh4C9kptsOBxNDesdclQjISrgoBuBpqz6m2j3lFB1HJmKV5uohFzCdSUh/kFi3SgzCuj8Uur6t
Rax2jR5I5WHJuPbOsMWBOl+UQmBXl501MjwERnFC+9NOLVHQwy4hrH7qIy+u6F1i6DYq6a9Jtkmj
kHaG0bWu34QRzktN+Ksx5sGQgDbFOPAtWdJFaPTcpvN2CrXZVPzXyaDwOcy9IuMJCCs/n9cL9AlM
zcX62pbLvwjUj/pm1XaV7WXzYsEjFp+kae3wdFo03W9NHStTivFEmHp8liINQ5IVWLVXcVRkyA9r
44hcF7j45nnNL9GtzF8qVdzyOUxgVNOhtbGc2pyTE/2rjpj6rEfvqvy+Tls9uozRVWavnSaAJYfo
J0SFn1D+FVHsIWB3EcvE7XHWqJVphpt8Y9QJjqpdtG5SBZpAvmUCd1RpUUqzceYBIQPABW06zlXi
FNEpa3ez7ovNlV5MLbZJj4upgtGM2OmRa/2miQ+m5WQtPiqHMqvsDpq0k/NXOFHYESUKVBSvC0We
RuxYSDSbtE3DdZMb8xc5ypK3FkJNt9h5mSBvhOKdrqEil7IPRgAOJoYuEXB6U0Ks+515smxCesP2
OiL6l+Flqv9qLKsSylJFr3m7VS+qNaeNFoSjT1tGEA/Qdb0URp5OV0bbWvLrwLDIA0WovQ9xRXHW
mZOLsj5c3tZQ8uL4N8E/K7HpO4Uhlo5facRyapvxxlj8Cf4WpMai+jI4gLvZSZNfoXKMBDBUaAvr
o82dJ03IoLSd91mJySYOzPYihifMnzbp0fhcXvrhIVAEs6jZi3mBfUN/SesRF5ZT0rGWTHj62imb
+6SLgTATZ6lWrpD8CcVtYhiTQzvI+m07fC0MYhZgUIKjyK+tyPkJaDFcoOB+LrqwbVrkNfKzy0FH
1T3vR405QGZriy+aKGVjXOwjHeNKTsIbgxTciE4NJikRFkc0dNwIwO6FAIgh/IPXLuLcmpznojy+
DXiGsi+N5j0qOiZCdhaC9QeS8USKpHRIuDNtFUyb7kaRr03XdLlMfE8mcz/rzOih2WIWyKl+3CWm
dteCuZBRZ1DPp9PT1XcS22pfjlSj1UtlPpGinUhRyFQgoyt9Q77MT21fV7Fxcc55WsLhqgp2o7zW
0CQr0ekWTDS4DA21dzGMuompMehQfSg7mI8PM9kNs7SJ5NlLeaqJDoKWRKPzFNHLewz9rRVESn2U
pZ8sPCpN5+k1hdGIcDjDiA+tbFfPYPXK8KcW+n+zhf1rLXaCCLt0aDUOx4/ZMO02S/bqAPJZlzm5
MfOkyUlAKiSKIO3IQWROwwBDR/dPqw/EwDJ3o/iVTdCcu9PQFsHYPHr5ShKJ3UQRSN7GT5M/Fdh5
210o13iJCwZjLAhZBMQZ+biOdSIn9FyDKaA8vy2a05m54c1pNjtIrenkQvBAg0T9b1ltgi1Yh0yK
EfTQi4rGi05Wr0i6wbALEUG3WvTMxqaQ/TrDb+17sKi9PHkBgo7/KuqvhGMoH1r9pH934M1Mu8La
8Eo6h0HkgtxgpjGbz0lmkCbwi/6EH0iOpe++LUA9lusMNnppIvGlLgUNh8BSDc7ajU3Ogb1ixigh
oTpT9ryXeM3lBWL3xO09JzCA+Ttsjcoo7oj6zfaJma54jEsCPpy8UVs/xLDBhI59gTFXjDt0FpY2
mSZ5te0SmUmk3qafmpWuezMzjD0i0xk2ihhh6JR0RMQJ5oYdyZv1rZj16sJ0tqrsiViFcxc+vUKW
Jr+IaFuDYeqA2owIJbyq6Sas3UDnm0Fe7iq5CEyzZOWNpCr5dTKl4acojPJvsEJpuCUTxwnoC2kx
N8JaZt9mlNRBG9fxC5qeMHQjoc1hMgxJDikfy5mDS2TyRdjUtoTFbdMnfK72gilUx1SQSZ7S8Cm6
LOcai5OibT50I4GL2jF3nBahQJHRl+/6OIqnDur2JSqrcRsqpnlrR5W6R2PU2pIMwAyg1STGexqc
DZxq/bXSEpCkZJZD5VIS/SNliHqIdZnhY58U5QmyUotwPsKQScodVxf+Vh2Rf4mHkAksR5NYCqOr
qOr0U7YLTfE0YAq3iz5hMj4SVH5PRnVUPHGBnetYGOMD0QwTKrZcueZL05yaBVxiocjVpxnKc+ea
ScP5havir9CeoI2wn6zhOHaE1Pk1zBQefbh/nTvLXKMoHeYBu9+TuyFHGMudAQ7+aSF1QLKNvpde
GkJgj4Nk1FCB8Yy7Mn5BrybI8apTOwWDLgjknSrZWRQyg6/+AlGmmiTI4N2kOLrBLQr8ufuMMKvd
RHlqvswujA9xmxrM+avKYl6QY0JDr95u4mcKuzPOprhZmWExZlU5mrEkDq+hMefeJLbtpzGxK06n
nBODgDs8xRCPnpdg3J6EOlN/Z6jO5D8001EpS+upwKlUjsxhm0K+kZ6EcVxmqVECcIoX1IUuYQg0
Ek0pQ39PG5XisUlYxW1UGXm7O/SS2vtiX6/lrs9zKXbDJB3wU2sRbqU8GwcMGm1s1LsGGZC7FEZr
Qhtvnz8T1mMaUMwV9UchjVV300ahKAP83kmQyTUOXiZ2yrHKRCZ/YqKkma/XGrkBWkhDNutcEzTs
xcEYDAhtYBF5W0Evg+CSzWn0R0WNAz1O9aNJOsK7SFiFnZZL6RSSVTCUUCCNiQWVoQ6YmXMWDZ2j
DTTRWkYcgQO+Nb4DlGs25lKTnFdy8+1HXeLklNqyAwZdNs1utcqKcqPOVXxc3Sh2G4JimGJZPCRX
CAXNb0iLcmtDQTkmUcoERmMKwhNQwkcY1ZUuuUwfMEQZu6VpITJ3In7llmGh3KoKByucFIblRM6s
WFMyFhBzlCggm6Zo/dcipiBfYzEkv11V81zMkda5nS5gzzHavP6RM+jFfifRGvdjcsi79kU3yvFN
6vV3eWgXGyVBS+NRgu7M8VAX6vi5QKP103nGu1NJNRrqWPZ0c8jOkxnG+nGwig5froXZDvoBSzqH
GAJUOlFU0/yA4ezE+rsx5+aHBjv32yHjetPE+VvEQm/PvTID0EESde1XGXdauiofMrTlrR4nw2Yu
CalrilJeDppQpa/UZ2wHGkJeqFelBrZoN0jMKDV9eif2h9Ama+m6u8hnr9jFyACx6dfeEYBZdXY2
NgYHzZpTTqGpPsEEbz/yNkcksoh97DN+YYkQL9q20cEntBZFUSKT9dOQEQ6lAGqzI5JdaVAmNnUw
oQT8XlYrPRlNUl6jueRObPtRelOUPN9xBHQver4ApY7DVAniGMqsYwpF9Mmebn7EVZxSPcfPIdsw
C+cMTcdGNoiVaKAOuCRI15fSXERcSOXyjRijYX+9ipexgRTNoCqNXavuzE+htZIvKVQGn/gtqqhI
Ahw1KWPFULWp0icnIhOtYJjDUXFCuS8h5kSEbih6yVQQiY9M9EjLxQbuiTcqMo9ineOf06waih0w
/PavTIT2CRjlk3NbvFIQ4vq1HFm9DcoLKJWWMag+3wr8uTdthSzSqnPtyBkZAeyK4fMsdRPdS4O5
U93AP5TSiFO+sOR3zEnVNtPwDe8tHKTp9CzQ1QieNz6lapoaGD6iLu8bQZ1bTK2RBaqOud17pCWA
FqwkMUDUwfoyCGSalR5EkU48p4KAJLWTSi/0k6xlebNXalidttmOQB06bdCaIInBLqQ2OVTJqUO4
Xl2KxQjB+2QjcPIv3nWjxDWHUoWp9EjeTArNRjtZuIXF3VKEWnuWwNOFOxP1WO1kSds3RyPlCoSJ
mQzKR6ZEaU/LID5JFXaBR0/HANso6J16oRxH5qJmNLsDFQ0pY6wUs22IkjZT3CSv27jwhqjW9Yqp
rGIgkNCW1fhc4kr5GjsxIKEehsD6BcgSwj04MgjAbeGYUTR/j2o8xg7vSfbTNbl0Vyp5uOR4rd/R
JRnHVJTlXVoUl1m3hl0bSxzAGUfJPZSs7jL38R8cGHAvorkBbynQ/MYgXsJlxnKr4syHeXIyC7X9
jJQm9eiUFBsZUbdZwHzZ3GIPqaV4MsqaA0PU201qladOYc7BnOYt7ad/a9qxdZp4VCm1FINVim68
i2LpJ512aNXiaA29LzdMP+HjflWkRXqKCHFlWmg56hHuSzWZm4zGv2BPjmP2pAsUcQSzURHq8kZb
htJXuIHsNAzJ4ROZnC1lbAaa2r1NIak5ne5BdP+rdFR2ctEHBgZqT14nW9Yo3oiUMZiTN0DgWO74
+fpBCoVPZCwQuQKB3GZOlkOvQugWWMemDrZEd4oUNh7E6xa1F7YrsaoQyVqS763xZe67z055RfO9
KYZDT4kuA3kBZr41suQKk8XBu+rr3IZ4Zbku20sUbwkdsqXp35CYV7GRvGF5DUP5HbUqAy19A/jJ
MUaclmxt5PsK0UKWSPFTxS8rPS+DuDHYoMIZ8+pK8Vjs/Xbz1lSYMuO3NBbhZYJYGhUjHs3JVnuq
ImUfJ4UjDdB9JreLwMLXc2D17S2BFjRRjxmNgB+z99XkZxGjM3YLv4KKxwng1cOymUZlm0idq6UT
I1NaNkTuT6iBq616oMvPbTv1h6B96LrpZf3wboaZWw+E0pH2otcPdk9zXbDeTX6ijvmyEfG+JtgA
iaIJ5+QUJshLSIyP+OSweAqrCISP34UvF5b+ZARWMQR61dDrhoFoWF5mHsvwZIaDLy2UHIbCbtgy
bxxUW8HUrm2dMrrDqBmxOra8VuK7O41HQ84eMvLPLPkFaGDnTNS60sOw+62UrSex1jH5sVbqsxR6
G7vHrDdXccTjjGMjZqM/QSnKKF5N4TWfnzFDb4bGxqhFKp4fY0vbtwmpdFCwsH0RpqRcI3aNupzt
DKM+DE9SgcWkrh/g2YIRrCUvbxOU87U3WCy0Vc1r4wccLgWYTgSOtCwMeJGPyJwojNcj047NkIlO
KBKpVd5Wdob1c+wFN65E/cTmsI8tkDilV0bDRmuVA/hcq3hp4/NIWpV4z2o4pOIrlapbDpeKBlkV
/X7lC57jfRg1z0hAO0zHGopnpKt21WfMZb9a4MPdcswgmEXa7CCCJKTv0ZcsOEBpTO3PAvJXbOhi
I5uQQHaC1N1W5S7Tq9Zti3A9qgIjwuSWJnyLstVpBsjUGlQECKIEB9itNPl1Lm0WePj2aqoLo1nz
kXTJo9IMVwyfkaugbaRHYjyG9VHBdsqvazn5OI4/1ycZpwk/lGlq+XIDu01UG0SlXzHBITiHvteL
+w/LeJ1og/rl1Odgn79GEyTzmoNtOZIDDcpRPg88RJIMtH/GXla5kGlB8vE16y5jKbo4452E35FN
oB0/xuwuyCtKs+OQBxCZJeXfHPUsOcls6A9R3Vxj+hRS+WxZAV49SS7TlWzap5MDTIdqy0YBYy2P
lf3kSnJOHd4mnkiCQZiT6E5VhMzzQDVaOXPbt2wS7IgoF1bk7MA4UivjfVTEizTAWFMIhFuqe1V2
G6KUdgaQDYbcifYw44cR3bri9GwFwTUEncCmlA3XoB7b/mHMh1kMpL6/gy0mQXM4dlZ4m/v0O9Pl
Pz3BpqTMUAr39TM1lM4OvlVcuKuI1OTy/DNXiS/xj8wSohvNAtSHDJxNgnM6tPZG/hkL27z6p/R/
Vde4aaniGvqQ8s24wh2/WcY7cr3Q2olTIJuHsdgv1iHLuk2EIHUYVL+MJDcSL9N669OHoVq/SQzz
K3ZIMV86siL3A3E7AJDqB1NbtTmOQ/MUgYzRIaFlXKqjYn502olwDE9J3NpgSjz5vRJfe6aOnHZS
FB0HZOdZ/k/uKGcImhuxCdTi6iDlIRLzjHVzQz29lcfvBcrFRGySPvkGVadO8CAHmzIFOv1RFTGG
ekAoIW5bCQG25naozywIkTtBCS0jUAzKvxgZYlxJLrvPo9QEU8Vcq6zgFVE8MP4eZ9iHMidPcu7H
QGzzDbx+u6HHWcNdz6kkYjKfszMj4lB9Sxbjdawbv46/RR4VOdoCMWXOqqNtAnAeOtCG2Gcwb7Ws
wW3mj1Q9ykQHTRKYno4gEx3oGyKrPs1ds1J++5SkOt0DYenqVhYoWu1L+hm0k2tF+2JJdqhtzsba
fNH4UKEBhhM4sCPZMSK66Ry+g8TtyqDRgMsPh7gxEhiYpqcSHDarbH0NcDaMxXxDXX5krQ1ySIhk
tHoy6pWEwBW1+Nfkl0zS7bB7w7TncasfEl39J5Bd6JS6BzdpFR9ystxlo9oJCuw0QWfWj6DEjD1L
7z1BiLYNGFKYZ4FFBgmxDi7UWoC8JK02nUtw2jFb+SPLQFqnpy6pZk6hqo9cal9yapZOYQLQxbsF
ZIDICiaPjSAnZTuKkX9RiCpK7Skok9eyorwsjo2w/mWMz9OW87R475QXZJ+eHP4tM4MzHmMshq7e
S19y8VyPCfuwMDblfFrbW2hovgrtaaU7grvGufEKCfuKhuueqV8pl1cHgysX0fBJrmLGLph/W1Op
VqbuvhZfI0kXElX0ODAZ7RuSSiBxgMKNBqI/ObTGSaZl0QoqmJiFf5LMGh/u+KosSOZq86pLIMul
HDBbmWSkuhE9olkkOZHpAiMLzNM2ykN3abJtUd7EARQkioKEPTlYmjK5dgJNcQPUCevtuMaPVJT8
Roo2phxva/MFkuw2XDnY5mlrST3gXSxVjBgcjSxma46DQixY2sFy0r7HAdXKdjTYQa8Lg4w32K+K
RqclI08GoNbwE3mRui5sxoGLklpLvKy1TrXxZ5DOtchfkUpbchFhN/bd6hLd51hJdVIismTN5NDl
t4UAr6Tr/RYck8o7Hvb5ppP5Zgp7U3wbp/tSavt0yaONACULkdI89vAQ6VVEZbm2I1xt6Oo5fBan
oMclR9YxpCKIDeEtT+RAjLPugvPhyWyEssTEtHXXJu0ZRtPeMk0A/SCC8DLV72SG7pHYJIpEfN3N
57R7YzDj3ZWXatPMPmjY4Tbs4bXCtewtW7oYXFNx0F+77GildBNeRAA89UF3k3xFsNMDW01HTD1T
eBFBCDce4e8CoRRLIEKiQYT8LGlPFVzyxF32qXHI31hLZMJWeBjmm/wv/ABDKz6gUZsPtbXNe6fb
GeBfqFmIN32gVLK9eHzrQUK5KMreeL11INR237vE9jHRzR2xPw69y7eYlM8Erd3YoWwYr3C+Qvjj
AYofaTytvnGojq1feNMFHiWHPPSqLahcH7LFT9Hs8tfSsinyB2RfvsKRf1nftV3vjAE9U8PvRJvQ
3MXEJf4XU/KW7MKBCeGW4MX9U255UDfUTM+J8VV4725UNWiqSK70zXsh7wuYdHts9812PJfqLkpP
zMVSqIbID/pATsdn9IJbpd9pa2tvBimqfryPuReVf0Zx41nC48ioN0J1KB6i1/qSBNHTqPBiBGUw
fE+gtxCGUJLJ6YFJ7cKGkbPMB20MKTQznHTTfZUundmudOMHVRxfiXjTYer2+kddu9Ebjwnrruel
CM9d3MlMBDspZbmLXrL9Z81flfZHgomxfErWreverfVY8iNQFgE3snZD4kL0bFi8tltZQu7iG/ML
axpLd2ct6MK/8h/dhQIciS+5gpHSNob7rLsMl7TOZknGZqXmdlQYsiGZZA8Y70TVYXQ2o6VZYYF5
4uz30yEdkIRWfuPy001mRT7BuKr1CsAaFBjw7spFHVjAbAeNDoU0u7D+N55ZpwB3N5q8p2Y3UraM
fAU20b71wlcBsaQX0ny8FLwSQHQOnt/xVXtR9mvmN9+EK/OzZpK/3rR/Bkk7bFcdwjGSztY3iTv6
84EdT+JYxv9Cs1uc7VQ+hfqV6FXnCe5msg3FpG+9DDcC3x10LehngrncjreG+774NbpD87ybwXkR
S8shsiU1MKvPJYsD3p4sWrz6pFfnBN0f6l+4MW4yO0qB/vM7hKFTIvXcdFSiqcPkRKxZ12yp0snJ
giju8e6K0QtCHGhy84u2VdZLK7kkYyDxjR5qsosSZ7hpmzqYA0TeVCgwxJE+xtpG5rLmf0rii3f9
LfLDdx6YGaypXcPyeswmhe+BnYTOBd7bE91zfeuRl/e79Aes/EQT9zSWSHb7KkQu2ID8V0x3DTIa
6dqaX63ipJEXZU71zRBu+ZMSX/koivfqw7wh+xevU8qbfVTGYz45icTqZNNLBzgLcuGZM/g5R+z2
MIlSXidsqL/4wjFPtOIU++jLGb0snybgI0eHTHOse49cEv7NJ8QoRmzkdg/tbAHnPcuetsGqceAc
oeRm0CB4KjwfOGCQ1dk3XkOwS5rfFS6vQtb3enYLu28d3Y5iT/y8RPCZTNt6z01pExb2XKb9psLz
hBhekhdaCihjhXVSG1+f3DA8KCiLpNe+3YniRxxt8g4Gmiuy/QQp2LiWubF6h/TWZKbyhp2mXJaR
4B5bvfNiUD4TE81lQgWVNRcmkB1JKkfjg8YBeXmvueY3YcJO8bKsQcRskQK1dGbkWsrJKC45GmCe
yFAnMoG5RvxD44v/cJh2I0nWBBJr/7T101o+++qkmSer8eX+I9bR1hdfVbSx3HS/Ih9b7HFLTMD0
x9oeMJlyno/TFzI/XnXt5cH6vfbYQh3WGgK8PDv7EK7iPrsU9+6aoPL6Cy+cQ30A/ktZgufEQrTl
R5I70OFU/i2ipGzuEubFHZU7hhMuhW9SmpiAoF9uO8ISb3V9FWcPSiy1DcGTNwnrCxFViM6O8p4k
s5FfrJwQaD15gjSH9nAX9mu0lffKB0kS7LS3urGLWcOxdhlc0hny+dwX/0RfZSD30geQ43n4x3W3
pq89UVrty5R6vEbhCwbmRv6QyQ7bq4Y7cUJwRBPbITNH8qyZyya6MYsUfg2gTg7wf7LseTILXww4
rsZrn15HMFA44HK0pdAFnp8mq2s2cYERcv0eV+aputulOzV5TMTS+pxjqJDUhZ7cVk7dAWKo7ta7
zNPZpwfROYmo9uzue30sX5m4G47m5Oi/heTO6W4u/uonTp8nku7d4gkNh0fN+TFm5PtUbyJXPqxs
4h8kWHqEKpokhaGzSId/sPbCbS4eMf2mSDxehR3MeFcMjO3g4IhP0004/SIpUQQPFmzUb7RNu8HT
erA+UPXRaY6/NXoE+VU9drvuPfoNvzLUfgfhk5U+hldb/UyJr0JD6wh3sWOmZXMILoI9Z3sETbhC
fqafyQo0eZe9pgHZc7lTetFDuXOxD/Opp7gVHcQei518WkLQUDv9sNXtPkrXpLJ2marueTvfR2bM
Dmss/CEe4T7ZNnokL8ZG8OqLzuzszD/IMcDQWO6Tpx7WjtcduVCUCjOhtvb4Di3Ka4rd+qOf2t/k
szsIF7SbzLK5LQ4WV2sKD3UbX7hXr+hxT3SkysN6Ke7im/5unYgm4L/PX4nNXfwufzASG8Uz9dgS
PnsodCGab4UXU3nRRb8ZPUOhrXqlEZGteyHux/6tRMJpjZ+jFmjZtW7IHD0RCmcLxm2gaweyTnNu
58RemKdyIgj0XartRoMvyrd/8x9557UcuZGF6SfCBLzZyyqUL7Loye4bRFt47/H0+4EzO2JDRCFG
txuKUEgdErLSnTx58jdoEpayHVIUS+64KIw64YnqrzMZgH64443xvvORicUMAZ0xD6LGRSLBdeuz
oZ8GZFiVr2PZuPFOmseoQYrhwvKrRmfebis2i1tfEGU/yLr1uxxxdAaEBtxdq5U5iuKhCvcTt8pi
7yu9C5xNvVPE5k30tEMsBCfL4vEVlT+SIAlAQbp382eFmF0m+q0v/JLQ6x5MVpKmbB1L37aW88pD
26p8TUakCEBdfYvrgdGEvJ6aG4itv10+qFJCSR1rrffY2pndpuA09jalddcXJ6N99LllyGvR2lX4
uHIKFd9HYOTAFYTFqO5apB6KZ6G7hQvDyw+OXGLDHj3JkJobeEWHRDt66V3y6ouc4ODEf6NmvBbl
Vd6+crcIR4m/DSm25+C2flZw72EB4Gi2znNkhIMjdrEM3KHMj07CsxzHrHMp0otr3gagJ+tjWGL6
8T6Zji0/Zj/RMIu6jZfsgPpwrazr3RBzIcjqDfL/xJbB3bzrCCIPXtriCC8LHxRA5dwcpeeKfjdr
wTxUNVWHVX6fqQ+KQtzaFG/FPV4NHEC1Ym6gzq61uLFj2FLOXRiZF5mB4pqj2uL38o0rXF+8NfKF
/Kbt77L8DqcZnIWy8quGSaV00p/RrBTlmwxhZf1s/eqVdfkKxpM39Axo7Rf0Jleqsg0FwrN+zik9
ZoZ3MnGyraODVBarEKX+HNCXwkOE9I3QWvtr0fmtEOOpYI/UheRBFW5jhOYBo5XZa/pNrTdtexiS
YwpYzRwd7GPAUOg3qnW2bgTuOc8Dd6kqfvaZjjDD3nGkNXXbEWCjravsSw7sQb8PuRfnq/6Lbm36
X+x6AQ01yx6gh9jDV44sDLYD8xBwIskoSrZ+fPDgOpSr2nru6Wu+49BSuKM1ILU8TlFsXOW1YEUb
uqBGv0rl4BY7i8fzlMumTs5AXaLIdUzC6jXq9mp5QoZv5C55awRgFHPrCHeRv8ulnZU/AN5orbd0
2I2vxslN2z9zw6fYJYLWfB0SnjdtIRPWsZrsclZ1BUMIHwHXYGVTdBZq3gxMiqD5o5FGa0RHV1os
84KROnaeZZdO8U9h2sIJooqbKVFla4nB44vyBgjyVDSSAB2szk6950tbjCdtxDO9s2DW1psmBED4
4V1FIs93lXMMLYWCEY0AHPJxLIUYoLmQy8BKYjjTn2Tw7LgQCycDyT0cZ6Pc+F6MKqBohX8Lq6Da
WiJu5x6kty5QzHtUQH1tX0Ugem0IDZQFc1OiiKmIAotc19C/yrtq+FI2rvOlC2Qw5y5YSda9c980
frTDK6c9AAyq3hAnzPB/kvF5Ajz+08tMeVsPqf8cDw2XjqZt7qWsxRDElEF0itpw1HrAJZGvJzeD
7nQHSRHvcWtOYRAF2Zs6alWKIS9AwLgNXjmRxer6kx5LyJ26JUEg1pBcQHpE6i9aHlPaQJlSOQta
zJN9VbjazkHx6clrqTAgrD+Q62sWFwq37UnBwlLZ+AhXlpuONwswFyq5pgDxEInThjdlCcSgbEas
ab/x+3v8hjAiaTLXDsXIeMoNIXqLQtm1XT8AKRroSZ0+G0XJ65RHKV+H5FO13vCzDg3hLIJJOugw
WmxBSgUAugHS/KukBE4GwhNlufx33GEZTx01AYIaZgmMhlzMj1UrqvtAi2O8XKBl8NSB9dZeqvPI
oDcq20Y3hi+hTyE5GFrllKqC5ICuc7M9CG22lCe7Gf/OE1Xq8XiW6mW0G0xH4k7TNq+1PmqOmSwD
qmEkIgEFSV0rKF44VFl9g3eyQdBRsQ9kL0Exv+xquzAHLnGZZ2xQbYXyUEdcCsuk/+W2UCIb0dXP
pc/txc2k8ih3HkzLQKqcXaZQXKmceMRiAcjCLcMEod6LD2WrkRT5qpkTcAr8bElJBSqYipT1ZGho
QHdvJTCG6uLKSi5vBzkOa24oWWmAmFfQdQaJs24bbn+erpSvaSOpz5KggXRrUqPjdcp3czsqHMCy
eabv9DDOx5q2Wvw0CyiFAgqS33EvE4gCXQSbvynT27rRqnMIq+tFqQKTS7vCi/XQJEA75WrIzoKf
cT+t04atmBmma9myG2HqE6syRItexXYN5IAlfIu63iq/ZnIXh3d1zjLh1a0vxJObxrV1cBINC4Gu
MIC+elYt6S86JXzhIRe1RFs1FhXEF4VhJ2XMvbK5kZFyto55btX+D6NHDZyjxGhkEuLI6XOUFhLe
bB0zEkRS4SQzm5ggIcGviz1dirYDCDkPF1WTI8NDMpWFnuI94v106hxWwODUYf2FJzee0lf8NGtM
Wz01gD4EyErAayTqTMJRIWq3vdPw0NhGVECPkYURyF5Vky59sYSRrBs74aB9HTjrOEPDtBl2SpRz
2HuuBEAIJlaNEcuNmQwtGazUgABhvYWRqjk9lYOhk8nqU0QOxQoTdkVVkh8R6xs/E7Hm6cqUtkll
tHJnbRu4JjqkIqkt9Z0a4WSx6oyuRzu3KxCmlZCwcvE2g2zlw43eDnnU769z9qdyAYaC+CSqUjri
XEhXGROxgibOBeAz4xWofe2wfIdDv3IAMCTDk6XeXW9rSjsf2+LRFO8eWeRlU52oT8hdXlkqeCto
Z2WNHlFJgMeKPQy1p0FqYtuD4wkeNyb6cae73vaUxf/eNkbQskoYVkRtFBb4oMniaaYCubYv1tgz
cAOp3PBWENRyQbpkyuMfW9FQGgPgAO7nb6PpVgJna8Ro1nJAhHPdzTA6E7hWevDxQlmQevisT9qo
aIHQgwU8YyKGkCmKmDgtQhM18DSLm3Ad6wvD9lmHdFGzNDQljVF38c9ha1QMIDSfYZP9g2qeGm7M
EbHB6IKFhqTxx35UsByHDsCphWaGqvGPY2c/TBCGX2osg8EkixY3qtGRflO/EdOdqxrqVmvaA5nf
yjD08j7kBA3KfnN9hXzSVY3kH+0MScL0cKo9FnQCGOCoKriAi7xMDzAAkBPmDkDp6npLn+wDDf0R
VUdyVUVpZjKoohH0LmKexbp5GzkCQ/olj06auAO7tjWxcZTShcH9pGumadI5VgTqq9OuYf/kuqIj
oeBdIrodgm1+BXcLRVNOTEqCwpLM0ycLE5E6FGV1nn3YcJMOgl1FXH1g1XBWwSoXay6x/v76IH7e
hq6jk0k80cRxkD+sF82BFNOBP14bOnfmFLABIB/40ddbkSZiLojeqaOoCQpgBC7amnQlHQa9l1XE
z01SHlyOj5Lu3EphBo3oBi/yVUrBaLC2oicv9G+qVsN+sGApiKOoIFDjqTZvDQUOTQvmTEDYAYa0
L//GuXmpe+PPn+w6WiEUK6jiIAQ8UQKpsPIws2B8+LEgDEfem+NprzlACqltDiZ68wP3PiwpNxJA
duAbQDC8khfOdudUHGel9hDEAaD0EBvDOg//J8FqQ34fA3QAFeReDGTsJgHOAzkJCr3O1w7+IXtQ
cfjF9FlySDJApULa5AtjPp1tGlRFPKAMHudUlCq1yWmIKCsPkTk7k/MCCDO1jxi0AP60as8LPORK
nP8ugSFBJ+fl4/pS+/uCVkXWmT5K2xJptMmCHgZP7XWDMoSimQ+qUd/H0f++pmhC1TRNJRZY6Mv+
uWeKNh1qvWdNKWToWX1XMnVJay505O9rihNJ1mVOWUuTmLk/WyHFGbI+I5LnwHRk85GU8FjF2CMG
3VoveHhRlwKqpEyXMbkLbu6jkJSGnpQ1/qQPwcBsdeCCBplFLXEPsjxlbyj5L2Pw9zUguFzTfpRp
uc+p46StgaWJ8BbWFhRZWKHXJ/Fv6ZSqE9MVWSTTQSZzOsIhdFc8/lhAKkx+V/uCIu1KDTPA7PAX
h4Xl+rdzZGxMIzYgEmyQxU1WqxY5GTQjGFJILN5VJy7TNnDi12r3v/dpDOaj9qilWMZkFya61YQ6
GIu12CYh8hqwiQ2nf8g04amKRFI2Hg+ut/j3fUjPPjYp/zmf+H+ZMaoz8PJ8EG3pbwpyTQQDPWxX
VfZIgknN5BlJ0n/P3v/HwvVAVD4M/d+U65+++e23P5Tu3/+Hf2vXS7L8r3FxiYjGqaR+BofDv7Xr
0QL+l0WGBNaF/14RVRr5j3a9rP8L/eVRP89CEFx5F7Qs0TRC1l4W/4USL9pr0HHQmx/Dz/9T7L/7
95mE2P+P7v+4v9L//PtHMflJwkhBj7zPlAEM/7k2GhfkitiJ0jk7S5fubN7Fe/kulFf6qXoWth9G
45NG/tzOf7UxWfIqd8TOC13prN/Xt97Lqt0KX65/ebLE//r0ZNMaVugLAgfpmTefB+fcvKbndCt+
d3+rC+p6kjjz69818j9Ew7bV8MWWSxwgKyG8N7NG2jjJyAnGPtG2tJYqEMqm1rEaWd+Dp3UrSgDG
Pk+dch9VkA2L2uA63UV41Sp9eKt7w9lD1XsDnE9EbqLJsRf1Gqr/ZoLrigTUUGi8bZkhnZKVvBm5
kIRtE+LTttGgCwNHzYEU+DiFRoKxY+/Xu6DFVbQIFVQ4hj4b7ZmVe9N3nFd89uSDF3TB12As+WBN
jsoP7CmIa7gDD/c4qQfbAYLEBn6bu465FdhuRXnD4dLJg6mDl3eKmWfVJtoOLQy45HiWra0Uqzux
l91dFpA0IjYVH1qnc6kJN8VNnELjluWyf466Njwhsp89WjGFfb8r0jcvG6odPxO6YlqXvGr46L8H
OFYWASgXzcQsjceMRAHdC86xqrAuEgVAtSDo2w3mQhr2n6mwxk8NvIuba/C7M/2Iu3O8M8QUlaUC
8QABYuAJX0PxpGLuCuMMJEyQ8u5FWUNHRAn/RJydwF8pjXNLuhmhjmM2B0NHY6Dqsm4fZHX3pLoi
qIocq3PMPkccjOBw9raKPWADunDZ/fOc/+8Knt4JazU16rpnBas3CHrYIHuUHU9H4sJR+mcC/Nfn
x1X9YfVWddRhfcjnZZ493eJXj9icFfQLX//z7Pzr6+NV6cPXJadunALT3XMmn5FlpQBxKdDMDrMv
kQKKDuUHmJrXt/qft6+/mprk1hYlKC8VIuUcA//Far2R1z1gyRv6J+zTBmLv9Xbm5mOS1SEfkQPg
s4Yz1Cn55FffgxbPbUibI4dcG05um6EmV3bWQr/mJmhMxj4MYVsICJSH5XAGorfNatVOXHLVt+ud
mYuPkvzn13u9GLxSdodzWYIvkkXbUPdmYa5U/bebPzX5gXgQdE/XW5vryiTOl1WZCkMv9GchwIbK
+lri3Wy1h+sff6/D/HXJ+msBTEK9JOmWJEVhf1ZWQD9OF56pzsAIeXMOb5oDgJEVIgWH2k7X7Ubc
QExfidtufQvCY2fd59vHeJUc+s0jd8/bI0Iiq/q0dL7N9Ht6eTbFOqmDkl+G9j42yLcWVowOCNPr
HZ9Z+OK4UD8skK5PkwYOKwuy/DFIQPFiZNa6t9TrHq838L4YPhnZ95PvQwtlLcRVWWeginfuHlLX
CoLQ2iIKKUd3uzRI8jhPn7UyiRWNq0WeCRXtrO+QEHlJDsUZDYs1xIxH6xl41tHcImiy8W44iw6L
BbG5VidhwzXRjEg4wM+dT3FZ+NL3h6G8k4vbTOO1Uyi3nWvahryULYxL/bNOTqIH9Oo0cZp0OFdd
pG5L1Sl5vu8hXwewUXnD0zG5q0GFlBnoHj9yXjMY5jsjytqH65M5txYn4cRFDrzAF4kfAMJccOQL
4NZz3Km7658f+/FZ/ybxxGljvyhRPjm3EGSwY1UkYSEOynOfnkQPAOGwIK1cPrtpof5UugLLVUkp
7KpJ8EMvrGbrq2W1ayrSrAIZnqPhKdIRw9z64DVtus6hqKHx5wOXLkHNmkMIrlNpoSnE4IWDFEm1
TJcqig16tPEKk8dtDOSas0OhS1noxFwfJjEKARPdBOLAGs9k2+w02ClLhQ3p0ziA/dV4Bn/YpZ0Z
1bitFWibHttbawufYIPf4brYVxtp81v4SW+PyULMedc3/ts809gk6FgYs1TAUceQ4J80cAY30Una
hyfe15M7iSaHb+YP8dw966/VTfson8v99QU2NvBZw5N8pezM1sO+czinnrWjssuz/WPMQ5vf4OUs
g+dduDnMjeYkGvlovqVGzmgORuJuErODDoHL6iELYM9IPCLa1/vz6X5kICfxh4AgOkkR9WezAZ2L
inOFlkeBrMM/+/y4ED8sisIKVA2Vp/7cjhKPoFWEW6x1F1azMu7qzyZjEkystklRDzH7c7zJv4ob
88uP8tDaB8qWL9v4aJyCLVXcVbcx98nqTlzxrmH/gJq2A0ryPfwerI2f13v5eRrDKI4/8EM39Sar
LNEx+nMpf2mDp0bHyhvxxQqypLYS4/soe2zglV5vbW7KJoEoQd0Xzn0ARlYUYc81383ABd0an65/
frYzkyCBvIkS1AGjOmxFJJa/1VuMp235FdPKhVzp81gqkUD+OV4U04YhbnQALudyU53bh/Im34Hv
TU7wV/bWjf6W3wV7aONr8Km7+AXJmJW7le6u93BmAM1J8KCggfBNTxSEg462L5c/E+xMrC54scx9
fhIiEKPzAEho/RldA/BdMUlXk8pfBM9cMgmaW/jmJDpAGLcEZWyi2HY23Pc17+82MHrbWOEGbjc2
cPS1sAKQtYrXKPGs9INu78KDvx7WGWZ4zqpaR//kyGUuJxGkkUqtjyQ0rVWURNBLxBu2QFth88/m
ahJA3ARlD6VgMZrVQ9xeemRIIhDe1z8+LrdP4oc5iR963FhxMQjSWQIfaxiXOP3dofpQ1XcyiO7i
DVGFhW5Ic4tiEiFipZFMx6QpuO72YLt7Ywuqf60ci5V+Ce3kiH/qQkiXx5//WbcmAUKtLTNIatry
b6uDetTs6Ck7m0eICvwVP+E9tMOP9ejeQSh7Qmb6ZNnGQttzIzqJHY2QReg10LR+1M7DiSNlE+yH
G2Nha31eDpQoO/4ZOPzc8Zom5/uguqqn7tHYN6/CLx16Evrr3Jyur4uZyZo+2ULX1dUOC+Nz5qOH
DOO6PTXisLDoZjKI6VOfDgKm8WKXPFJ+8oPvZfMNfF8EXtWBrmokD9e7MDMRU1uV0OmSIBy7oOQN
um87E6U1qYR7hNZdeeJtZd3CK/xnbY3D+OH043GojkqJtgblFzLPnX4WZGtdOxfINU2/T4V6Ie2b
nf5pNAh1I+xUh+lHXrf8ZTbuptU4+FE61G5i67sUE/xKEZP0pbT/vc71yWaa2lygcI3Ag07n8m4f
K4csukF12SgeA2kbIqvO7YgMHzwwkNzotncfTFJf5SBVBxF1F+Thrg/x3KFsyH+OMZW9CAnacT4v
zjPCxt+kff8lRePqNlgIUXMrZhI1ZMScdNmiBfNesp+6lXpxVtHGXJi6z6/X7NxJZDAKARW7MTLA
YohW3Tk9Rbtu2xzwX7+BJg/cbuUhV3x0D/0dagQof36/PnTKzG6e4iGcAvSVFdJyjyrsrf+ibPMH
OIXHZNfvM7s4DNv4W3QHYHlVvQg3OvRH/xmC9Yt1dFberbtGBHjr3hi7/JA+Lg3HxKPnP9Uiiard
ZD4Tq7eGiB9lPSLgYcBBvNXXVDU4Dt5wDT8QnC/1/voIzC0efZKRyABrxHSMmlCKhMLW19ZD9qLE
trQJbvyFyC/PxDV9kpNgbImlXkcjjQ32/mht5U26Q0R6C/diN9i6ra+8h/5QnVQ7P1dr76baiSft
rt99BTT+/A97Og1FbqE3RcuPAFi+Fze/jF2zsXbCYelsfTe/+iQc6JMI1Mrif2IdCuersV/lTrfN
J7gTK9GGV0gOJmx/egt7cpygz1qbJCgSlvKuOk5cGz9m3YsuPI78kNI5ef1hYcRmLpr6JLBgAg89
ZMyB3Jf0W/swHNrf3dnY64/ij/RJ2JXb4aV+jH5db02ea20SZFwHpcsC3O9ZXps7/fj0MKwhBq0e
VP7Gw9L2ArX14q6BYti4OWxeXBvBsX84mJMIFODcPVgFbYcrdROv2e6bpYRBmenXFM5RgW409XHd
Qe3GK2UH1ZfLJiK2m+IQb2KoR4g2b9HlXEO53EKB3ATsizt9VXyT7XQLoeSi3XQnKsLdKoXodH24
lZmYPsUzqai4VUDdxj2JMgvk1PqlWTVHtFHP2cHfI/y2UXd4a4Sb8gVVhFX3Oz07l3obn9E83e3l
VXyQbWMnb7m5b9q9d3C3xsLCe3/B/WRtT4EjQxQWoTpmDcUWzYhzvYHFss824U6kPO7Y1k1x69+p
b8DYbrydvkM6YHt9VObmavzzD+lKFvnYZBQkYEYs7qUMgwMt2pQp7PbGervexMSg/L/hfbR7/9iG
EvMc1Gh0rl5r2+iS76QtWj+b+tndvFKI2HU7dStupSOM1YWtNXcn1CaRSfCk0ghFmtR4SIBMt3uR
GNh609jy2uNowUZjM6x+QSG5L+1sAyRoB3/Xfu422Q7v04O3elzo/MxJoE2iVkaNM+0Vfol0oRC7
Aeu8zi75GvbhSj6gfrFuD8Z9foe69s31FucanMQwR05L0RujChXBFQyZ0XQpybZO+j2GsF3US8+J
c6e2NglfopI5DWJc0hkKzia+DY/p+qDdb2Q72jwubYy503oKS/Nqf9CljEZC6zY1biXInUGxjptD
CI+5VB994wHc0er60M3lt1NLUANSgC/B5zgPP4S34QkZzkpeFT/RJP0GEU29ZCC14egelMf2oH7P
X/9hs+NUftiEkiVmVTGukcKGm/x7sDP2vjdGRGmd22ip2wG1H9cuFpbIuPE+iTYjhuVjexrSaJUL
EhDGzYNZfPXFuxyl1+udmfv2JKAMQ5D4HbYb5wExfhlp4RY/yUUc8dzXxz//MFIiDzZGVmkc0MBe
JLS+jPhXYSz6GI5L97OBmYSNSghCo2gYGFh7sb6Sb9yHbIvH06P4hlCI9HJ9iGYOInUSEroOZrwe
6WycPkKqrSgpy1by2wAFZG2Z7o4cZB0H3FGzLlhoci7XUKdRwdCSWAxoM38xagQAkEh/yW+CS0ji
ZtdPxb48Y0t0QKrrd7mX99lR3rq72q6e4Wkt1VLHJfDZ6E4ChuIHA07uLI32t2Y7N9x8lLfgDiDm
sENEIvutHLOH4ta71x+uj/Nce5McB8O3SPcxFzzL+mNUIjCGCNBP3/I31z8/V1p6TzQ+LEYvMSJ4
OayWS/OYPlTjWJbP0aW14UL/to4YAuwaFtEp3YTQvbhi5ZfsOd1fb31mJ0yB5oWcYuEXqSRZ8Zck
MvFJQkp1KTucu6COULqP+yxvrbzqUpaLvpOP1cHfpGtkT6ijDtRQvW/fvon7YTNsxjwoW8jP1HFa
Plke7+nkh+GMEt3tkdtiWzxUZy84q8Me9cKYS6p7ku/ir7m6oka3bi/iq/NqQMXnWHvxD9pD2+6b
BGIoNC901PiR/k33W3lBLTo7mt8zzW5fEQCQT9790rPA3OBPwlAaDC6mBvxU3ts2ANQXDoK5z07C
D751vDVUfNYwvksI24TGj0RYOtze7dU/G99J2HGNJBZw9iW4/fAf5FvpgHC+toKdD+1pkzwp4Aif
tBvzoqLnotvoXdjIIXi3OZnwprpJt8JOOAYLT2FzV8f3xO3DZA+W4Kl5yQLrNyCpWFaI/K5xNttB
XbV/wY6+eBsf1YDrm2XuiVSZhB6h90uz40X5jHvLBr2XzbD1tohVbXX7Llspa96cV6hZHRubobhx
F5a0Mk7cZ0M+iUBRDyHS6JnQGhXhMZeQxb2PtOSth2XKyXpoTvVOOqGX8STc+HeCrd4XP8qT9zW7
567hrzzo+yDo3qpjfFNcuo1zwhXl+ojMxMb3RfJh/HWhqtParzhIeZ3wXKjvI1Hd1JBqWSKSzCSi
77WRD03wCuIpfScRoSSZl+l29DjsiZGpoZRIdCTlpdVi7U0Eer0wzdK4lD8Zb3kStvCPFCUU/Um2
f6jqCvkm4bsbr4pHlKQwNfwhouzWbtKF3TpXgH0/az90MBQz08PqgAtll9tt79o90qkCImKSdC/n
5zR88LBgRHJJGZ6vz9pMgJAncadLFIQpscc6Ky0KAbl1TDPzkOmLhbiZzOT9ifJDj7o2xX2oZ/yK
bWOj87MPyH6qffMd2Z/Dj+BhvBhFO/kE/H2xmDvXp0lYUrFzLxBGBVOJjEh5i4bSKXh0j54tHfVt
hQHQuj8lu+vjN/fyNEVQRzAUcXACA9nK/ZPryi9ZrfyCEs6NIn/MveRWa8udZHq3KiLYbjQ8xMhE
uUV1E4T9Q2Co/xPL57834qlTdQwkWa1xLDmr2W3tb5vyS4ZgUtl0C4FnJu68H+sf5hFx5SCsHcbU
EL43zUuAp+71ARw30icbbIqv7hpZQCI64+ZAWTjP10LwaFovlnxsgn5hjmbCxhRjGwoWbuUdv71G
2NobtbJQ0AmDBwmrNKTIVxZk7eudmQsX74fTh2EaKvTcnZTVQN35kn5D/fPZvTc20TfzbXhpvoYL
gWKuuvOOEvrQjinqZR5rjBrWSLfFOTp4a/Q9bbTdOHhgyuOHQL1p1CXLnqN9iO7f0gk0t+Df//xD
043Q6bHk0XRxhwPzKEJC6cv9ajwk++4o/1C+mUgeqcsQvrnZG1fkh/akwu8C/KXZYGvE9Sn5DXa3
JzOl3NFvM1Thvhhrd4041cJKn2tvEj2g0/ct1HMiIoUea/WEFv15CY49V3yYAnJVU6i1SOTj2IPY
/S2ONatg3wFHtRZ+/cw+fT9ZPoyWPsiopXpjOBIQzUZRq1nCxcxlPO99+vBpXB0rPHbYRnj+Hbt9
cYmP+TGwwRne4p9xwnzPbi/mPth4RzVeoYCcL+yqdw7WJzFiirDVmhLdI6j3ZybkDR6EuAKTNji7
UIMLth+yvSDhWb6K9qjca9lDQr0R6YAvLoqP9aY/KZsyt/OK9yjU/0Vjbdj+Rblb2PEzac8Un2u0
QZ45LQOeZ2tpi0vogRshwuYP1m1ysu5lu7lpdjF6LQsTPJfnTuG6eZEVZi6JXGpehnP4VbErn+c9
42bYOY9ZtLIweF7pt9XO/xJvF/o4c48Sx75/mPmerDOUxibzjXMf7sfZ9sFWIEP3D+OZOElD8lDu
QjgnEpGMenl7Xx3io/La7Ws7PBebap/texsFt2P0LeGCiCz+0z+tB4rjTvrQOcM3sKcYcy4Mm6z0
CY48KG5Mu05dcEQYdOF6MrMvxUlUSWLXisWCq5IOKb4Z2QvRQultJsMS5T9/v5fJg+qg7IFIkLDW
cVxoinDTtE+OgBJRhVV5gjZK8/QPl8Lk2oMNttv3Y3TE04rrO3bNW6ROV8nOfLjewkzyJk4uOAPc
n1YxE97J5XaTSGjspLjLpEugxpntY05xtFEOCcrEqemc4p+yad6Mi3wMH6oD6rSH4d57cR6rW0wE
8atY2D2fnyd/o9P2WkNhWQzGe2mOf+VK22g80P9aKknN3BlMa0ysPqxfVWgGqUfoBnodMmSvHq9d
2Y1oE3pWP69PyedrF23xP1uIhFDsVJPw22NtHXrpxo+a++ufHn/k3yO7OcXHig1WF+hJU1DTVu3v
6LE5OuhSLuyM92zos6+PHfowNBL8LS/LBfE8XLqL8605gBOP7vTn9sE9tu1K2nWo9qfIJa3179f7
8/lmNK3JNnd0txPNkBaxTrC4n5OFHdND5a/Tu3qh6Pn5BkGE5c9OBaYUeULGkKFW9T06eUvn+9x3
pzvbi8I6xdjx7Cso41p4X4evSrcwz7NTMdnWmWhlVobB2bnwKcAlT+Y9lDznbN03a+csHYVdsokv
wpOzADGb2xVTCGzfyVUmCLSX9xdf9jea+oag09qSMNEN7zP90Ag/TdQx1X4BOzezkqeoV0keGl8r
GD6gEc/qXXGTL98xxyn4ZB2bky2Oz4kcdw6dcW/7l+AufVF4z1H69fAtvGS76yt3LjBOQa9RgR2Z
lkTS2Tuom/zZOBlv3SE8otamI5mFXuTKO+WXqN2bZJVL6jszwXGKbsUdZqhFkVGrDmMd51naRfv6
O5LR1zs1NymTAIAwVdCJLWmFYVGzEVFtRn3ie20sfH4mME4BroaglFYW9WQteABA0UWsbuE6P/MU
apqTXZ5qQ56HLaeGIdxI37WbFsZasHIP3r2DAubW3OKhcfmHIWUqDdJXWHqhqs8LG1crQCn766M/
E1HMyZ63nLw1LcFhD0IIrvqXXohWfrxU5nmvtH6yK6Zg1TRuCqsNDc6OY8bjuwYnwT9WT8mdcQIQ
cNTuEzu7IICFACRAQmDZ+ta3PeApQGZfzBMynCvjsPi+MR6Gn/2acYV/OGuo35stdAyKDKBQEsSH
5R06zgfnKTvhFUUxut942+ro3er7dl/vBRvnCFsFd6F9+UejPQW+Oq3atPFY5UAIE/VC1Gn1rxIQ
yutfn9moU8Br1galnwsphY0Vsoq3/sFcCXfOw/WPzyyUURvh49jpdRRpXc7Hc/deQ3ZSqzDzwWfk
+tdngoAxDQKCjrWe0JFRFj/ATmDn9WSq+3Y4WNE/W+hTEGvrUJkOxncmxUclTz9X0auAXt71nz83
8pNIEPbNkOoJHzcQ3O2N9JsAZqBFTiAxTVv3CxSDpYWEaYY4wkPjnxNRCXjCoZMIivQMhXALyzl9
MLYWeKHi1G67VfZEekCNSb/rfrtfum/+Bdm54qW8u97VGVyPOUWx4khvBG7dSucOEfz6pb51j8ot
70c2DkDn4CjYyg8dPE3yINpL16e5zGSKX8Ukx9Ixt6HCD55HO6VHY0uCcMKdARaH8EU8VffVztlc
7+HMCy8CRX+OMJKsFhoShFpp+9JsSdpvqifUpR/8G+17d3YQxvf26SHeUkEpdu46uJUWMcIzp9UU
ppriPGsKAQe8bzlbv0DJ0YoWjqu5T09uCI4mpVkUW+JZTh4d5UeErv/18ZrZu/okMuAy6RhlyYJw
Wpt3lx556/rBDVYwA6838P608kncniJO48xF3qPQmBAbhdOD/CzivLtz7pTXMS+lcAO8tQd6ivYq
6/8YjJOy+5pwY1i6ks5scH1yZxA0PW+QclXP3pCssfu8zaIMBy2uJol7o2nK2Rwernd25oyaglHx
uoQvqNHXvO4YzLQ+VGW4rTLE1ONFObS5tTCJIbWYV1oVkxSF1XOlYrbU/bj+6+dyen2ST+iZ0CqS
70tn8cV7UvYV1aEOse1VdMOZ/s/OuSnSNC31elRLprCuh5kd42QfNvnNULaPSlY+FE611hvYHQs9
GmP4J4tvCiCtE1PzqrHspSfWveZj6oWni2F1v8QivI08V8aPJEbhOCwuUt/vcsHfxp21EG1n7qpT
hChOe5aWZTzN4fP6qB9/NfjbNLtg4T4xswy0SUho5UzAfLegrNa9CsJb4j1eH7OZXGEK/UyVzutb
d6wUZjfV8NNC4lsPnq5/e6Y8b2pjZz4kcYMeyFqictFqg4Pm2PFzc1SOSPOd0T0WFoZ95o0IH/g/
G6m7KBCMhgoXTtZbrPRW2UHax4dg62wpPFl30cLqmhupcdF96EyQSGIsqiHzGwJQjb8YBWZN7cJ1
d+YFytQm29xK3VJkCfH1YiVdpBrjd3DfjNkep5XNcKJei9nlqtgnL0Acj9VLsRtNJRYmaiZmTkGc
sllUnpp6VPFWOJ+Qp6gvyQkfOUiYYyXcWvu7YeNtQqRcvxgLCfb/5exMmuTUua39X+5cEYAAweBO
6LLPrL7xhChX2TQCgeilX/+tdHwDv3mdlRHv6JzjOE46aWtra+31XMsULrWcDS9zTFgMaXAlk3TV
r6Z9+VTswMeJnJWXmFXgfao9+y/HiX2RKijYoneZwPyct8vJ2/JDinLFHXkAxDc0XsFWuLEqXBkn
l9rNYpa2RTwMelL+oADTEJxZjrfqMFci3KVNcV9Jq6lyxFPA6MrQ0NaxHLJn6tDVsNjJnOKIMqWR
Q9C12UNVrMErx8y4MUrOM+of4fXSkDPteunoEvuKIZrj/mE81IdfIM2hdcBbT4f8RtZ8ZVW1L4JG
XVV+AYcw7EONajeUKoRHd6xH/5HV7ubGk1x7jRcxY4bT5vnM99zfam8xm7eQTwR7soLfeuLcuMgf
zce/XtdFwLAaC41lZwWP2FhxvzpfJIv5wXq3IyiaVuC0dDtrw1bZI0g6z+yObHI/UMiO/Rt3cC3+
/jH/+StkQUiB0/PzY46Qs/chSFA4xUa3Vngr+F5Zlf4oBf+6AJMMfmMWyioDBZx1OHrsxiS6VrC5
lG522uEe3Oyx/V4DW/LnKwE6s0XzB5rCVcRPtxQn/r8H9aVMUxNd+dRC4B36+Cz3CDR248Vdd1+/
fj/YruTcl0pNJ03rjDNcwN32gQz1/XL47ySm8OL9zyVJdpZdFA1+erJ+O+7vkc2hs9wYPFfC2J/+
xL8+rdM0E+EKv91U2wpVpkn+yuXzf/dKLqb4pG0nVwN+2wCixvSOi1ED94tDbj8eIeP//iLXEgN6
Mclzvx6kMnEV2e6G+tSYEBaSz9J+TqGNcrOj1QBP+VSrNUO3dM/fblz2Smy5FE7CTTqr2xmX1Y+A
UuxAU4qL+5W5cpwA2un4+6tc+zoX6UKXu6QwZuwKssld1bUTe964B5x1/f3PX4nBl+6tRDCWne3Q
9zV4jIPDvyR8zgUbN4sPX+nvr3FlXlwKHP2iNHXW4RpL20d59THnXkBdyC7z4zzdMpO+8p4uJY6i
8OqJndfLlq1tAm0cuWNg3Hz/BNd+/Pxkf02RUfMqNVs8gVgAQ/e/CE56cufWUn9ltb0ULwo5kcE/
B2/04a3avQ6mHT1OIZruYogSsGv+/iGuxL9LxSLxXWuoPVxmSsYPGzrfs6TY2N86B7mW2F4qFtOS
TbZ53haB/pTfZY8qrE5860bsDTTeV+uNgZ0aAb92MOHeDzZvwKOsCm6eKVwbZRdBoDDbCqYzuDwH
QRz46GI6aEjQpffQljdOEK8kz/9HsgijzTkvzk+IHlF5xCobAg83hN9/n2sHSZdSxF5n/3/n54Fr
CUrfi0i8R1hbxqDbj5Hegqn7BNsCdHbdqr9e6bKCke3lwM5106TIzK05gkNosTZhixBU4ByWAXyy
E2sNcrMLN6kVvwNfGTDwG3HniijKu5QvWmIwisbClZdPdMFUXWRCfZOHVpyt7FOVkLB8QTM2ntQ/
8CcOTxJkNPGtVOCKAB9GwP/53H6R+cCan7/kNvvR4GvqxA5TmJY+ZmtQnd/5Sh2A7YYAHpp78UDu
dReUqJeUOzdpQBU8gw5/3fjs50j+j+zxz3D4K7hkOSKtRRG55lBEIpl2+h7gnrBd9dtbXgPXvvOf
ndlf1+hMm3u5A7FVffTfxIS3GU57zMYXwLXCaif3aeLEdpJCIIb2khvT5UrUvBQ8WkL3RrkAK+kB
G0AGqKw8BR+0Vnx+/+aurF1/Msq/HkqhJpw3YOfs/VOOFql+f0ubdq2c/yfR+OuX+QyjvNLG/kfs
Ac8GwjYpXodPmoAj2u6nO3konjFE42IFD+m91a2rIqy2zru1Vzde3ZV0+1LuWPZ235Uu1EJG8+UC
lqbHW2qFa5vxP0XCv55N9VrmnYNC+hSh9aGcwrYHCNa4A5ZRb7UKsk9YhPWv83beureKg9eS/EsJ
5MKIkarz+Bve6hcJRTlclD9BVo7SzRCDuZrc7Gw7R65/zKZLySNgYKaWCw7GxweCHv2ArRaspOIg
EdNu7FuvjOtL5eLoqcnUxUCBTZX1ukaHb2Bwm4HBVMsba/W1Dd2lWNGTLsySTIzA7ANmJCSewAEM
svAZtMzvJ8+1AHypTZRjrfIRgLQ9e8weSvCsn+bf9styL+EMi5q2PDf9mHdqC5JfBOSuisThljn4
tRd4/vO/hiC3y65Oz5KP0T9W5fvQffrljeLPlZhwKUrszaWstD0a+wpsc22gAaSFj7cVEHHLnOtK
EnApSGQl6zJl4cuU8rTYobE8wQc2yIkIu/Tolvfff54r2cylOJFIuy1GD7Ftct2gVk8js0NSPRbo
/GIs+v4aV4KMcbG1ELoyFnEWpBueHwwzyA3tra6Ha7d/kVfYNZycjFRS7Mha8sP11AwyaJklmeiG
x74i9aqt/VsW1/9ObNmlMrFJTbZ4PrxbJ6C889RLpuljxkrtbwrn3Dn35eRO/P0ruyLiZ5cGn3MP
o2YNrtA+7R5meAWh8aIdPwiO1eCj4O/rdJP2UeeLoLK31r4wRJLb2Y0E8d9jG2iD/5w26cBqf1QT
DBaxHwkd+wwqU06bZA1PQf21bgy9KysEu5QtFgYt5MLxjGBWb63f4gknn1sWqqQ6dmvzvnkCgOOx
fL7xRq99vYtgUPgw/BIT/I3HMFuDU7ub4xai0uxshQLDofwDZUdYZHbhHNwY91fOwwAe+s8X2Zgp
OJEmhT9nqbfLWJ0yB12WiEkBTIBjZ6p3qBlCbmd1L1oNny5xbpTf/z3j2KXK0WN80IzOeg/m0HR0
8EWTJZ3TWzn1eavzf9c+dnkiP+dw7M1ySXeoD5A0GrVvTHHfZWwIkO+6a9eySxb3Tg6mUOa7sxFU
nA6IkUY37F1QiZ5R9p3vZ/gqb/KmkDgdAGZmMxI+fNTcT71gKTJoMl1Ghne7UIrDkbliAlxuF4Ds
0evTG6vTlZIOuxRrkoJJPjjwVzSwIzYj8mCuRYS64Ivc5NABkRuV7mtT6iIEKuERHOxCyziAZ5u5
Twq416q/I/rWMvvvQMj8i0BYToSwxYEjZj1+6GbTlG44OacRaVeFBqrvp9CVh7iUbPJSMp6hwROo
h920/GrEySwObfrr+1+/kooAQ/afs8VJ3cHIltLYK7OF+hfkO427d2Q8As2dDmXsF+N9SpZftZof
v7/mtSe6iHReB+99kyE3aShw2p4femjBXXKwpkHK/P4S/17G2aVqU7dDu3ADl4D50EOVZBt33d/d
2vlcu/+LmFYqAQDJWWo8Dp9l5ga2WHN/NZEbG58rch/mXQQwBeZTU/Xn2XHvbst3b4VzhYO5MSO+
nXbVqT5gt0xgqFN/2btbW5I/Zex/RJdLndzUcshThAHr51O+P0X1Nj1b0gU/o5d+zYfAWMEA3whe
SQhJ5xeKPds5eBwj2CGsijBb/c7CT3ikHlAAviUd/HNk+q87Or/+v/LI3CNWT1hG941uCTr3andn
Fz2H97XPH8DXwqq4IAxySUOUh5Guw3i99qNmlHvdOFHmOz+IUdKoyhUsLgcPrgolihGTy1lUNvLZ
pOdy3wBqitk526KGBs43GnS7uD2U76X1mIrp3mHTAJ/MAt5gPN/xib/5dbkuXBrRTK2WMYvbdPxd
Vwysdl/JQPYTj5wCaPCs7tDUOtRr4ionoGDBhrr1DxTuGETq8tBq93eeShZKYbEbscK0r721S/Ft
79mZNwwWwgVM90ONZs6N75ToDWNa+j+F0wEdntkD/Pj4hH0BGks8sNpKq3wApaeDs/MyPjCt6rv2
jIiRqIfZwOKUzrSdBmvRK1WIFB00DGDkeMzhMBs3Xo56lvCXKSzKEXBiSjn6LE2rx1Omwp/aGF1q
MPbpLfWo5VAndZ+hgMiwvVJ5DsNbIpYz+ddaIuCiBQ0YWSwLnjZ2OT+klSJrHz/1DmdRM7CN3H+b
uDZWjXasFfhQgJiDgdL9cqpMAqxhGZ+oRkMC02IAgIgCBU8kcHmRED23RtxV5vKQ8xTuUAWMpmmJ
gL0o7rNVkffjK2Q6thWXU5OvB9wLAYxcjL9MqyQ8bnVWOAHYv/MrNZvhcZY8f1hIQyN/6LOwrXV+
cMrFjEbb/Mi1O+LQuNSgVecqxfIMY1SgrPNlecCSYf60RVmzsPZKzK4m5/oR6WjDdm2TjQ8KDvlj
4MzpeLRJhSIqGtKbuwmKSujffBtrCxXAAlcCptnhWJpZTJScQ5eCPl260DVMsjCSxk1h/k9pbaFV
CKl6YoPVEk41IcjUM2/r94sVuV6FBn5fLkEhYGZLR5XGSwMezlzYbtzbTnvv8tmChUwt2jrJjBLn
7TkpTCtgPslQROuM6mOcCNJV0flBSoCaznuBDaZowG6y/V7tJHAPSeMpIwe1tsYFsc/iX54hzB3F
2rYykX/EEl0iwTL29cqQc/kO0rJ9N3hj+1hxkFJJypxfI0p790JoK7TPNZOyru0jbSf6SseKGmE9
5OOJFXgTWSGNSA3U2DQzmr2ADO8TuzLbpEy7CsSfKX2ox24J/bmxN7iZMiwqzF5/YSpxzXGCFQdr
ZEzTrEhaAolbr1FBGVPtxMIACDTIy1RGRi71hg7A71aGhBy0UtbR0MN0Avlqvgcae7yTOfjtwGz2
IUxXkIg43D35M1jSICgZ1cPi9eKlSh17o2ANjjHSkFjTbMa4gOVily3jJwOM7KQIh4WFaaILsK6Z
/5oZDg+rVMpdh1F9ZwqvOVYFOFoNZ85BFD0JecZ40nCdN0HWckhVEQzDxkGKwuw+PS5+Lnc2yL5B
Je1hJ/FBQojUppUcHQh9KIGZrcTojTNmN+hCGqQdWqnCuUJa/Jg947WoG/1Sldzg4UD6FiHT7gqY
aKHv81CiaWLljRRsLT2PQTf3HFxdy7LWKfVIUtB5uBv4ItrQz3U/JH6HNiQThemuyZ74SBmiNBrE
LcAOchVJDXvLxv3IpmoKJcPpQqkeR2dYd70Ba0oephISYJ6GdDFVIsAhC5zUlwD5lvrRLNMx6kdf
xYbhZUltAl+e5Ws5DmHpLF0I1ucPjVEdIzDDnnjI1nbn5PDyHX7jzJ+GxoBqWV8fAE5vktEws1BI
Y8G7d6ZfXjUv2CBamKpd6Qf4HmFdAModNGJAfBnIyp0B3+348ls4TQe4kAbUVTknxqp7w/VKBEkV
lbkbzZOM+h4lYdGHolAh7YdToT0A01wNq0rw0LZ2B8WVq0Obl6cqb/bZsOyLfHphJkAQzJ7fihH0
kYXINZ9R2C4yG60Rs4TnQde+gfSdouhTAK0GRHTRggdeWUcIPPuXaWJnt45sWPdpSl+5Rw5Wq8xA
UjceYTSsFQqHwCKbQLknecNiXi/BvCyhhxjK8/KAR951FQUeh85BUWXH1DDem8XApitt11M2PnEC
k6ESkkrumrtGih3J+u0kMYs98XJejis3S1LfXuJ8NsSqNlKUKQsTiztL4w4zMQQpL5GokTXdtOro
gHHu2e5ducw6xgq3w3uhq6rskoK0sVX5WzJVazBeYoihYm8s7sou3zYYMUUvYuU6WyeDv6POjp2Y
j6qA92VmRMZS0DjLx3XZod8VDpZBV5hzRA3r0NJ5gbVy7gbNQJZgYr0RpH3J4biSymO7pOhrRu0g
xG5vU3kQWvnmyQKNKyCZXiEWo/PbDaE3W9c938q2Qym+36StF5zh073s/rDcEm/yj8rnQ1SyNKk9
RIEZwvM1ltC9yzlf0bG+s119J+Hur4OGgvmpFucF7TBOKMf+p9JSHPk0oxFpdFsYOBTw/vcnmzyh
PoZJOjZrz/b2xgjyORaRHEoPNC0VVdUF42iqHcCi0GpZBOmspx5F33RBPg8+xLaOHZ2Pkd/8BZuC
FuzFgDZluTKWdEOKPJ48JVfLbNeRYVo7QfgappAqYhyzPu0pRIMo5J83kzLKfbJjiiGf0z1dMene
m4P1wPw0amsB0wRHbyVr8mQ8d8Wk0/jGpHo3DORTxdSNoZiLQw3zzGaqYqD5imdq1GwLEw6YLHe9
Dux25jDCm+6LjD9qInjC8E1YQE17rV30NaIq1icGx5Rlgw+Pq1bhzBJ+/IfUqYBy6frhw6pcP8kF
DCSLNq6sDP7QVmqFxORY7cq6f3ZZszxLrVdVuiQZMap3YpNxBWg7Vj5pmCHs/eHYMdk41JqQBNCm
k3fcxHk1eOOffQ8nPequ2DRt+lm8pjY7FCRbd0rjISZ4cTh+ma9zBsQfhl1ct30i05RsCyE2SEfN
FffM5Qg28mM+50cqXIjTmlJuWjtNsf0v7dAjHWYMA3EOSa/VDXHVW+a2JCP7cix0ro0W7ddYzDYT
GL0urm3W9Z1eyimo2xrngHWXuApopnTIEatVbOfuS5PSk+cudehDxsW99kW5bri09ietnc9shi67
zZUIRzOdw25GPTbz0jJwWX5f5vrJFlWirDIGgaPfOEOP5qPMn6oAXcCBVyACYwxykZFV7vSw5aDG
HC9Wv8SdO2eRQ80aUN2aRkIVZVyaDI08r1C7foIAfjCm+dhNYyR4nVS+xCkOHz+NvNxWKj2StN3p
qjmYeFgfiOm+XB5SE9UfZICPDvGLMFdYFDTyEgB1jcH5rRoqD5lrR2meqkhldEB9HBK8pdjAsZBs
jNSvNshn7Q2F5FiUSib9WBtR1vjygDQkiwaz+3IWqKJHKypLJ2nKzIqJ4TyolsRNP6iAdaJ9bLze
uaNlE7UuPxAwoN1Fb3Ib2aqHRlwPLriifx6LESJbMYcT9umBPVhyx4cebMwZ+o1sas+1oDuqyZOt
81VqzKEa21h3bpyqKfZUn/ilLALLnQ/w4rZBgUTPRg8uZOc82WQoN3nnPtmVtcf7qhCMxhUXfpQv
ZVSzOi6on2gJA201x0ODCILUHdnGEph07iFshQ7DZxkIRKB7Gr4bmrxc6QE3iy/6ACAVgokx9cE0
/+xawdYFyJUB61O6Zb2JBvwcTWg1XLCOyPZOdtOGXdHvaM3vOzLvfUEH8CXZESbHYdYsGM8mElrU
tJC0wzkJSUEa+IP5YyL9ihVWAEToVoO6OY0gFAtUeFQ5f6qlQSdZKd90Uw2rXJE7c2HPowGVaDY3
iT9MEbAVUT3SUGRZCF1k5PSAcvgk1GCP0wnQvCz/0sAfhq5ZoMzd62Obtz9dgt/C/uFUGi4Os80y
sam39fjAg4zaY5RaaFNpIVDgrf2L9Xgni63IlqhytdTsq7flS83ltquc94lVR68ASyKjbeCZUzzx
Hglrnwf2KE8laklKw4lnwk6x6qFVHv08pF6/ZjONeWG+2uhzqjoC+QDNdEK8Tq0U1J1Js/AsLHh+
6pQooob1dOPl7k+6WAv0ByCYuha2wI3/YIPvjJzItqMlz++4oY/Mcw6max7mAZa2mXDxcGKIUxMo
JdC4ty1ArpR0bdBW9p3FM5DiysgcsKo21o/WmQ9k4YeatvfzJEBtNEKhfnYYLPVA7/PpV02h/oOA
h9IfQ/EJJe+9MD+c9BdJJx20jn/wDbKxJBqsxK9x8k6CpC9NV3+VVQvMJQfdqCxOmWtWkBYr9D/l
DWKPgTJ9bz1MUqrInczzGmhlTmRn7k9gIbrjLAkOwB1ueWh0nsoH+7y+y/oHJ2fQrIylMGNtGKuc
YP9aGfeg1W4JjtLFcP4Lrhn4mXFk1Rcqqi9Faxw8tUQLLb4s3d8XNfbYED8NC8qZnfpqBYRqzRDX
hXvncAa42sJXHJuP1Ac7SZnDdqbGFt2fEHDW7lpMRrSkVcQGmeBWw2XIYlXYEdrOE9vgJ1vS9dLL
lS0YrFGVv8IGb1M1SO1A0Wp3tOLOalHDDP0bhqs1b/VUBrzUgfb6IZy6btWIFzYDuZs9zDoTh9LD
RDVQIsGXPxVGc8g5jzMjTSg6XgEDgRGYh/POBh6B5tIEqRQr0SIRIs/IZNeD6fCopQ8wUIR+0+Qx
H9WXmS7Itdx4coofCsn8nLGjtaAhl+qVU30x/EMQGjoVfcfihg1ZVv+g6fhVj857p8cX16cv0LiG
lFhPAvL5qOzGrZui9NDIe3hSzVkb2ml+ykp11wxpQNzRCM0BKVeeY0oIxA/54mJ9bujvzi6frdx7
NOo8KAcRle3LhDPQevptd2/9+Ny3FsRjr7N/55RFTJw3NX1xZwiWDpxF66nrgF7w0CTLIQdQ9yOs
y4rnMssDiVjStipUuZ8oDUX7MP7KNf3MCu8wiw/YxW1VSbfe9IXe56PZdpGj8gOzqo/GJwqHD2zP
lTguUF6jU9z7Cd5uk2QziLz4XrOCv5d95JlVR8zMAon9f9/tCpetTdsCBMv+mdHf2l1X0/DU8OdC
WG8dAA6Fg8IG9vcT0HqDh91470cO/r5hPFD/nuDfnPHUmTxEkN64A8yhmmKFHQHe4JZRJwYeDezk
EUciTeA3xr23wAd0dMVm0SrKpoEiHEGoBMORKQfZXh8b9dBbhxldQB3advHysxwComELNFgoYXfZ
/ybpU2Pdp62IYJ0QZXAjKptdP9ubZsK9wW0g659YYYcVbTe1ZJu+Z0E5v1e5/jCbPEg7ZGnO3fnh
Jh8LYx0r4xGHSNFUeeuu+82mDv6rA6Z8YcXzMp087Pzys2UFNld2pfeOdg58Rl0NRNxq8p8dn0Ve
iQw2RZWZ/szJ/MmxNC8ixf/yNUETW7h1pNCZWvRozYKFUoe2aIPMgfTFK87Rd7w62Ng3LuaAmQFJ
Rb1ELk4APRwPMllF41TcC1pvSa+RiVWYjQDRmHyrOxFJo0xy573x/bDtFhI6+tWwfzu12PfevOu7
/nFUfdDlC+w4F7JOrWFjMfYxoeaD0JIsMztODoZ1pQOCnVu7AEk2wKrNfjcr3OkMujB7K4rPxk5j
gzpPDTri5dDGCmyptIJUuUtf66l4ykq4Pi1knxLzzRyw0exelvqjYcXBgg99rtxooM9pi4GUZhg9
OZLuonkEn31HcZDUV8M+k9aLKtQPAFf9ViZofI4He0tk81am1phQbNKzIUUF0cGYc2ga1qO5qjMI
ndL7abCRXsDnIkBR7AWFRUB9bSdU2fCFD3xsyoqFgjgktEw3FtOAYZC7016D6r1FuTcPhmUKOtVF
o6HgHjJuh/yXNeKLOVn+IjBgUjjFonozwAGbThsXk6ccdZR7faiRJ1SAfLuo10w1XjUbA1nhZD+t
gBUwj3N9JvkUsT1XKH7CvEd1QS90UE3H8yDyiIwsoIQs3UTLgtuCQN5z71wLOG7kvFOuYqf20DPq
UdQsROJ6aTg38z0hLUSq+5weS9HEKkX9bKyRtIxB4yAnp8aKc7YW2Qcwtiu28Lhx7ljdoq5ghIb5
a6HlwfWLlRTt2p+85wGk27lYYtLVkQ3vJwfGrZl1ICm+fzeE9vRZuv7dUEG973xgD4sqgTg4pENe
mwucJiNvL2bIcyVId0SGTu2iFFajgZghyCHQ9QVo5pkhV5gkh8ba5vzrXMaBWnBG3WHNPBMivk3L
+sizqtCs7/r8lGJm994G6l+YOkL9Cco4N7AyzRggRfm5CPXsZfDdZv5vo2sfFwPdEtMYoDi1Xbzu
gwNA5eOt4swR/iPY7A6d8YyNUR3hYBBULVrvWJZ22EcUY0Qr+qZRoF+ak8RnH2c4RWEqTyi44z9n
kaO2b62LpnsZ6gEfP/8iosDEBvK0lC9kPI0C7vJd6sAitDwC1XpYQJgOIcxNCr9Cw82X6WB3asqX
1jDjoSJukGUkHojaZvYig4EibedNtyMp79dT+1WUagsqS8ypOEKIGhZpcV/bHDwRHNClgj7CsOk9
r/q9Z/gotnAnckGy7j3Akxx3Oljc3bdizjaigyXBNNve2jaNd8fWMuaNePXqjODc9cHNvY3t8FiO
BnJfGKot6+kMeWyw0wmaPg9L495k44cxGp9p07xL5O6B54inZZ7tB8vwofC8m+R2Qi0XjuArxjcL
qeL0bEePcwC5ttolZO4T2I4bD7pwkopVNsCrJRNGoGY3wZh+NuG/vaB8B1fzgHHTSLjfW29Z7fgo
KIw2sRKuteNsJgsb0tAHgBAuC0Xh/a7b0R32yIqnk+zZfKeKCQVpljvVq8dl/lHYBIWUQgw0sHps
NlJO2sTTg/XuL7DKzwh5ZTSnz8JQxhB4rEgbaBsNBJpeWPH3J4XXzqIvLUXwpBoV1RlnuIER/tSv
S4CzC4gS7ucAIfOGKOF8NNhUKmvE5ut//4dYJo7UPRPT5T/PsrCpHFrfcpb90j3J6WB094V3S9Bx
/o1//fbFIbS0c0NV1DJ3KJPA/NigVndQVo5zkcJp8jtzblAgHCGhmVGmBEYCMcyWvzwN289QmmDz
3hCwXHnGS+MRiTiFw1wTRe5iX+f3FuJMb92SDFzRkVzC8bqButplzEEdcU5RwWZyM8PV+M0YUhOp
CU4acPRmOg/Y9MBRZKjKr++Hx7WHOv/5X4eQY5+VFbTv0H6i4AVUgaSBLrUf1o0hboyNa492cdwr
jLPKoiKwOTCmNJEUC9Q0enTfd0ZWALs0LceCVW6YOogk01TckklfOcZmZ53JX4+2dF5lcd2q/ahr
dwwWXqoYQ7R9TPOCnEba3RKlnh/kHwP0kiJnDJobjtvTfeZkWzHoJ+jHXr7/PNfe3cW8EkLMio3M
2A1Z6z6yjvcnbJ1KM8pyl99PvZ89Q+iCKOwrhZ7iYbjV3XjFuJ9denIYRIPLIhTdDZhrwdA2j60L
YVjT0y+/mzbj2bANI7XpxbbpQHMca1CGePZV1FVSZwK7O7+GpnDGSZ5+maXxSXOjXpd+f8N74srX
vXTUGHFkWRqCiIM7uuPadetlVRYzMqxC2XHrGcsNpcWVCXJpn5HO6PNk3G8OXNMpmHtrh6OTL2KM
r99/4T/ypn+MnkvCm6VM2egzOEknfkLXqJ8Hw/7cAAlLvxUJnjwo3e3Q3SLXBW3IRyUjIJDat4kL
ITIoaWhEAbwsQnF3jd6bIIfOSAQzrCuK0Eao/6Dg/Q6rKkR7wAmlq2O1QilynwZwic1X3rlHZzWu
xx3OERJQGG4c1F/xbmWXDh6uh9TGbfBU6MENsUNaWSvjfomKGJjZbj1HRchid4NTGCDK7GhAu+Sv
92e4PibITnduHdwy7L/SlsIujT4KPfJFn29kDu3VEPlobTy/IhcWvCi0JTgsSvLn7z/lH337vz7l
RcTpZh/nGOdrpQfyKDY/y+hOfU6hGYr41kJ7RZF16eXhDyjad5Zi+9QfVqPkR83bX9VSrbSv19oR
Nxbda5e5iDty7kQPi3OGljE7trC1D3yNDJEafcyz4ZF21S1A5tWXdrG8E6244c5a76W5hPZsh7Z6
rjkCis9w7PxuoAA9pisTa0NVww1tuRFZryioLh0/xgZHkthAzpC2uRGWhZCg5utP8N7P4TmDjW4t
zP8ucbi0+6CGcuyqgkaUoeSkjQ+qwOnTn98PuivxybkQm7WKUqtC/Qk9UP1xkoDg2RaqYd6tiXzt
PZ3j71+rKGO1h/xqBLe8a8hG885B80OxLD+l9GzUhTL1AwUuK15caAcMVpTvEFllsQu9EepvKJza
piUTOeRm0Ho4DUYyCR/vSjvRMmkvGqxueYcVwZwgo3NONYQiUcrR1NHajRG5wyg32pmzbeXlxo42
YklQ0tWHTArv3baki44PGGO9FtTNokL7bF+Rwv4NuDVKQFo5xgOTZfP7+1d9Zcm5dEwY0XZSo76w
7F34SdNEmdH/I+3KlhtHsuuvTPSzMQaQiSUdM/OAlSJFSVSptNQLQqWSsO87vt4HnPY0mSIJt9ox
tqOnuniRe+a9Z1E9IxsWevpMR/OSCSptBz+af501ZipCYd3GozS716mJBMXlBpwLwV32dK1SiqqU
h2tfWseZncOJTICU9gZFZHVauO2duQzxsghDp+kTJAWG6y7+ASBujMfl5Y8/M9Epv7nWUCHHA2S4
DuqHpoZf29vkv1/+6XPfLB/PcTEdBkwtfPOQgxAZf2vGh8s/fGYb5VVr8OKsJioHQDpWGtBLawg2
WzEUUHPvuxDLC9vLOUA4L18TVooKpWREUdIGNclBD0cXKavG7Qet3qpFEN94Y+Bfgxg9onYFWANI
k5kZ4WT82iWJ17YhuCd2zaAO16NWAwcwbuI6XRVpt/DzZxaewo2PoAIFJw7+eC2UW+AE5MHRmYti
2uVBOgcR3kMND7Y4UuXBJE8i1vWITHMbobBHVBimisoGpfDrjpAbLyyBjPPg+kiRc7oc99zk4A4+
QB9oNigDVkqvzcA/9gMUCRdE7VtlKhwS50+X45xbOPPb4qB5defRfCDdACFECDvEgjHqWx9QyK/9
+rzXHPx6lo6DzzysHY/svPrWb9dV9LWjjXKXkCD1/KkD6uuayqDbo3rY9a2hjwu7+blu4bq/iau0
GJQ034r16P3McL5stbTxb5U+pV8bYV4cJEAaf5xolm8bLwAJupGoS5s+dX2BvYgR8tKFVi1lJ87N
Yl4gRG3bPKl6QFKB0ohvxO8ToJRAaeyG78RYslQ502e8RkiBpFcBpFe0nUrfz1Hw9EKrlKCIEQ1F
uEQIONuSeRs4mFKeTKUk8ptoqySdQepdEj5qw0ZAxT+un319skoSmyRfIFGc2fx5AZEyFRJKqxT5
6FCPv3dN0F17Gg2uvrQ8yBz1oC1JBlxhklUYFe8mae8aglTlkvLCPFNPPDd44ZBRl5puTPDlUW5U
lYVKeo3EDTUa1WiFtdeCpLFw9p5JQ/BaIXHYxOB0zn0ErzzPiLBdIQ1bI++P6+Yil/zc7OLWe1GK
QZHKCaIEvSkTN9UGC9W9ywNxrgnccu81pRFAcQWc71EByDUylNFCas0HhhyI0exrHcWLhSiAW4f+
hChdYmaA8v0aahM6860H7pHZvV9uypnjkBcLaaVg6tQySbdtBVnbaV2hMgDITy0vkUTPBeDeFJo0
BlUapyk2RORbh61c9cZA16xbuBadWXK8ZAhtAECGEh4a0DwGgJT0w8JaPnPB5UVCsqividzjhylO
OOSEbYhnx3diidq99bW+59YzRFmKNhMQIY8C6SpNQruNQwgfAJONV1C+MI3OXen2OrIH20am9p4C
lH26HXeg/6Zw/XxPC0fuDcCYwsQEJqfKFw6pM6uOlwWZkg4Cm70QbX1UDwW268mvvP12ubfOLLo9
e/uwGULVR1NQxtsIQHygJ/Ho841YNshglUAoLtHUzjWBW9tKADpDr01wmJMf/fJaC686unA5PLMU
eKGPQMpopYYtfnoIcKBKFQQHBBBckhslkx8v99K5FAiv5wF1U5j7RCE015pqBHgISMN7SchAVPGD
0GzyNDUnUCBXNcsju8Upb7deM7lxowsrye/6hbaeWZa8lMcUlQJg8kWybfrSmNIPbVy4v5+bznuu
7sE8qIMx0cskTbZFC/AZ2MWAuwFbZ7Rv3nOdG8Nkdou0qtOHIi/bodQdEHhZmWwnuTFb7VVQN42+
sL2cmWd7fYiDZrTQ+54ClcVbfYJcPgrGZfQa9EuL/szmtS/gHf56QiuhyPDruEu5+fDakjtP+Kj1
12lQrQC59suz7dyM5h5Tow+jM0kJk22V5YYiPNQ0wXMKeOtp6fg4N4+4c1xMwhgwsijZJuwtnm5k
7+FrX84tcxK1gpAnQLZHvY87LUOpD9x/ZgRD2hjTsOR7dWYceA0O1tZKpvvoIAYkwAOkhICI11Dj
Rt6rWhiDcyHm//5gqLNyEmChC9gNYI11voFvwB3LNsVrs6DxceZpyetvAKaS+VqIJrQf1J5W0aPq
BLvLg7Cf7CdunbzyRlfkYQA9PPy2AkuX+rWANmlNDPKDmP6LvjI9GyLml2OdmUjivA4PugmghA6i
h5hIDTgNBjydn5JxSQD+XBfNMQ9+O4AaFqugRLCd3roH6Wfx4T2zperHmWNPJMe/Df3j37tfRPcL
N+q18lFsmbX0CjvXLdwK9oDDKJUhSLalRN8K7NcQ/HG+1uPc0lVyKc+CKAN5RJGNJtr14tduAry/
FwAxPU5S/DA2nUm/am9UeBVX4tX0umSEceYUVXkhjVRCGRslS3THRzyZoDaFGyxeci9TGwpH1Tp4
b1eXe+kMpgJiNscDHJeCpJO5m/zX4S17iz/oR70T7kPFbCRXf2u20svlSKdnksqLZgh5P/ThiEAx
6mKP1YNwL94C8A4F2IVn0dmmzMfEwTrwWJ2DPJgnWwx4fkMgY6ZYaW62hVF9jA/UsyLF8p78r4bj
ljSOMXlM5qtaIMSeISupv1JLVr7UdcZsZSwlJ0tRSFAbMHgTmjR2l1XtJgSrcg2Iew4ntWnJlOH0
MlJ5HQ3ICTbS6EvxtqxrI9CpAf7E5VE7vb0D23vcp1St84YU8y+DAQIuxrP/XUHRFZj9pSP2TI5E
5RUmarFXaa1iD8jehMQEejDRjeRJftN23jMetJfbcfq+ozJuN5CooHTevNWLAWhrfpfDR83zxbWa
CPUXQ3BnOitzTRQDhNDYbexd1zGwoNWSU/2Z7+elJdKgJnMqB98PSf2K/Ug1G8ZEC19++h6l8sIS
uailQMp08XYKr724s7q8MjPYnPXT/eXePzfGvP9XxSBqEpEER1RgAVwOxfMEjOvB1ioHUiV9YADF
fTnUmaXAy0nQrB9GL8P9XGiA7HxqFq345pny+bKg8kZfQxkqgg4IxRYdMzx0dylcfnxDvW1+1Lfd
j/rn5c8/fZar+tysgz0sFaE/iIIjdv6dJ7uhK1fW8Jp+u/zjZxYzLzgwhB7zQg9NGBIHWVwA6f3W
7T0jfCuW7gvnup870GVwtmmT4vvH+W2c3Qjl11KEKo/LS2aabBHjlwGmzicbUOwO7PafRHLDwmDU
AGP/ci+dW2rcOgYjJRamuB2upfiHiNty2az8/vFLv80D79LMyynIuagutdcCXuCxAPzk8/63//tt
+B//HTqGe4xi/a9/4J/fwF+vQj9ouH/810Oe4j//mP/Of/6d47/xr234VuV1/tHw/9bRX8IP/x7Y
em1ej/7BzpqwAavivRrv3+s2afYB8Inzv/n//cO/ve9/5WEs3v/521veZkgL3L/7ELz47fc/mtGY
FNPovw9//vc/u3lN8de+VeHfrl+z+JX/K++vdfPP33Tp77qmEKLg9CIKI7M5V/8+/4nG/g4SpQiX
JgbqNfS1cFfJchgv/PM39nedKDplmipBjldn89ugztv5j5S/Mwm+mKKoEE0S97/3f592NDh/DNbf
MtB9c4Bj63/+xt3xcNzR+btkBTYassxEHvUA1r1YQM24tamrPRcOWDtwBY/vIFJh+taSQw8nl4Zo
CpUlTYLUlgrjTTTseH8JUVf1U41Wdml3wGLp29EMV7VL76TdZE42kPTOkqrd5xYex+Sll8ogyuUo
USpbu+1taucuwOyuBMvzwhSWWzjvMH/sz59ayJ/0spf5TZUiWnClu/HKXzOztpT1rHKcmUsn5vFl
dh+MaBA32E8VSeOlePRQZXWtjaUdXfnAu8Vu71Bo9S4pRXNX2n0c8L1FGfwhZT+Hj4cthadYQOq6
tHtTNCerNnD6COZba8GkZDeuFiFmx4fc53jcq6CqAj0f4JeOeCgUP7Zu6kKjwApfmkVvRU4K93Ms
bkqCKpeIESO5DQvKuUoG82pr1h3ONpEDLgTMB0BBVszKLR+qRXMfDkz3KTrvp+CNUagpQOjYjTUv
CAJcX+rWBmi1+9CS2ezC2361JMC6z0Vz0/RwRPmKMAmyNBw70NbVre7OuGiDgCjlWbj+GpNJTOm7
vwV19gqMn3XQWoqVXUfbxe3gxGLRFahpzPNXVaFNdDyvxjRIZJKh9XByc2S7dJsnzcyvJzt16qel
WUX3ly++0UhjUXD4VUnFDnscrkjiSQ6lKLejugUrug1Ff52mMRzLBbm4gt4FuGPZTEQvUbRx60ER
DcqSHpApeJopoeyZUeEJP/0ojR+VoleuoGI0pWZfTc1O7tgID5agDq/GAfQqpBb6Z1WHyMnK06FU
VMe0NGQWpTbYZyKoj1Q2QW9QNpHeaNfgV0ZuqviTb1Vql1MUhAXlOpabIFzFRVr+1CiNKWSUpN6z
RJqB2CgVkOcxC9zxQalFGsmZtHDC8ElS/DSiQbanK7iiyPKo7nQgiRRDTiGSsxklH0UoPYzBIaLe
pO/CRBUb1FwqvFybMQRlPkvzn+o0VPDxJuNdX+WNpfd+D1qTl+/yVCKvBAVG/wrYc/KOsrze2jAF
qWAepKZpZStT2jGkvbs2tmJAPWQryKSg/O6nOPBcUauRZ1dGsYrsUYH8Nspt2KChYTR6EH2ZEs2o
c4JqYt/JihvEsw6HTrTbDBQcwHDDGmUuFFq0XTqI4eskyx3UTnoRT50uH/qt2oVDbQzyCDWUMNTk
Ry/vaHdHWRe8QHHFByMO0gCgp3gE3CGJZXiKRU0fPvcRba9hMD/8IDREHlEk+b0HsaCHVumT20hS
gfnQoCV0p4JNehtNsf/Qt3Ky6lLqu2k+aHY5gi5m9JjQgVGDg2sWHQVYIVab9cgS2JjkRb6umgTS
G2oAOZhYki24sUW2DIGPWUkvhBuJWls0U5iRVV5otrStnDGpC3PuQAtIi+pBbT1117CquI1Av7xG
KpfcT3lZ2rIka1bRDtKNp9TTgwd4oFuWOIlEGsZPNBShItKCX4aLsdwVo9V6vSZeVR1YRCtAKNLr
EqoNUHIshKR3pDotrN7Le0heQy9B+qWrUNCypDgFQt0jYqnYGmkF7QMM+ybGCNeD3z5m+BrtsS3L
EMwYBXgpaDcE4whKu5gmYD0nI0i2Ap0Sp+1RxjCFsp1sv0+Y66nQUTFqAMTBoJt3fiXCCyrB5P2R
jUVgA/bYWyXo5o48DpAlhmCF/pMlTaibgZ6AMFbVKH9IQaQ5IFMnutl7vvwIQKMSbAG0AEUVqxvA
yaECsZX4wg/ZS9Nb3cthDqfqk4H0SbghI6h/ZaEEdo+3llk3U24T9BtkpmYGlUSjlqx0UhW6C3tB
n1p6UigGBK0gH1NF9JtPIgaPQwGU/iaL/C28w8itB8k5e+yYbE2qkuFrWSlYMVhQ0JH3ylw2tQqc
fMMTE2+E6FAMWrcotI+1P0vKSl1veUMuXeVyWDyHJAXRuVOJZMNsWrM7lAZAe/OyTdJ+BMIdg3QJ
NGhYq+m2l5XVKuzbDuIfaqBGVqAqE97VHVvFnVDl4JsiM2+KwOxcJwHRVDMd1OK6FGkgm3Uk9y9Q
v1AfpmAGpUBagblgWl1DEDOKDdJDsg6FJlIPZoB1L1m9qE0PTa6TtQ8oMIiObbKWVF+F6xv2N9un
fnbNFFRax6wZfnZxDLxAO8KUpSQwUpQGXMxtrMtq40VMFyxcabzYUssUhMN2on24msCMT8yqyOmd
F/vVfZarPnBApDbrrEInyO0Is7Rm0uF8m4ILmd+mJamkWx+sOfD2Fam3s4SlJWRQEw+zG1JkV6SM
w7uhI1QAGE1GbaJQGgjsgQoSgF8uF5FuQ/Arewi1cVxFAesLi4WgCgeq11hpXPT2KNDQYWzmq3vK
DgY3spnJU+WSIMjWMlbDSzQIw1aYxQjFKU4NJk9YZ1EnWQHudWaeiQ8Qi0l/jGAjWcie9WutIFD+
A/8VpGTFhOQVKPTaGG2hk9MaQQKUkwfZJwMlp8kdWLIjsVyaMngyV1EBzaSBFQ/16Otm3cp3YaGr
ViFBbqJRXoqZpjOSvDS9mFLUwWiaOz3k/ByW6ljwYqqvRbVrrCbKlB2QbnprqImSvXVp1t4FLGrW
EUgnG0LhtMm6DtdNpol3GVPAvPXKya69BPzSQnweJG/Enl3jnt2XGbazfE+iFb51LfU+tChvLUFi
H5Ok62aYCb5bDkL6rU07H+IlWQaKZAD9gqiFkg2eS4Ph6Ri3wZP0b3kJGEI1ePctVghUbkOjDcpv
cjNKVwNmhBGkAGop0DVcSyAvmoqO8pDdF6yyJTmNDArcsQUxrfalCydSGSgSthUGJqLgo6Sh9u6N
+cycLqv7boj6lZ62s4CzEK7kSQgGixap/2ugjbeB+o3wE86qbLibPFUkO+qn8XSdhF2qA5GuVm7V
D3c0GmLJ7OoEHWdAWrAfcS4k1U0uq4UVa1Cg6jVodXUd1n8GYV7fzAcZigEQlcv9IfuOrTXDcOCE
CusxhqjaXOuNe5C9E693Qr27VccA1im02qkQMIFQEQSkqkpvTFnvRbeV2GArLGRmF9D4I8Q6uvGl
fDLjDpCdUlMk8rP1x3gXVsR7hARa9hQrLfRPy7Q2u05usMVD3oGUdWVMBGwZX0BxWUZC9i7P4Xmq
ylV0Mw36tEnCIgjWfgYtpuscGobxTmINQKsAQ2SmmAwFEmFZcBMl2JNzSJ/o4O2zpNqWbZndjZXq
M0dlamIi9VGIVlO1eKR5VQCTkzCKx1UGDwZX8BoZ8lBFCY2xIvlZjSOQQV1JgWPuxRjErbzEMaSA
lVzC6NkJIZBkeFqR2QFY7CDDkiK8GYuhsA/e+r8/qI8e0OTzgw/PcUjS4VkLPSs+t9gkSY2hxKWy
N8Mb7W2+xQrgCxUlbtEVXphLV/eTjzGGOKoKdiilfE0s7rMsyMsOSiT27FaSWbkJDBlE/ozyiq60
aNHK9cQjRRFxZcaTHVcsSnk4g9BmQy7LaCJ4P1hoW+WpfPdgatfZshVbyXeQ8BPitHfCy9LjXT5O
5M3vI4RG6oRBb1hhCo97QdpCLyDjhXP4tn3s8MoNnhMnN4HuvWndYfVWW+H1/F4ZvleJUdyklvyk
3bHQ+tODfPwZ80PmMC9aiFkxBEpma749AYFjhvCsBEt+gNqZIVrwFbCWmn6cDd+3HBc2gk4nuswk
vuUQ7RmKuG2hRhhDionAE8qLdk09PvZa+3a5efO75/hdpEiwP1RUiRARXcqh1GLI5lPoCEKgQMuf
RzVce4AYYXdbyPueaBGb81mo8hGZMr6YEyu4E+sp9F/UxDP8sLK8cFMLsVt4S8yPEw1iukYYQaZM
pTKPXmsrQiIilSOczN5SqAPMxg9/rma8Hx8257M0SREJ0/i36zCFiU7lYYRTpYTb20dau5dHZT/C
3LAcRZj782DS9fUQV22DCFApvYcxkqNv4/sU2CmoOK6GFbxmEiO5aVPHe27M0Gk3pb2E/Tm19I++
gZsaeZMl8EvEN1AXmRGcqaOd2v6uegEgGhmKzpZKmI4a7D38SuJOOYrNZYHUKcx90iJ2bUPdYc7c
MRO2p6++KWK9Le2rHD93HlANooOqrmk6hpXwGHMcTqTNhyyz23X6Sj/8Tf44E6wtXGGgnmDB3Qfq
MJhODi4nED4ywPswL4/453QevkCVZOSIVaKL/D6rjxC2KyIcWeLaX4HA6rZI5yXrxWL757TLcRyu
Y+lY9yoLECe5UpzuW+DMhwdZUyeyw9t6dblRJ/Kvx9G4BJuHeoxKfUSDtJk1Xc99ORjJRnMhevdj
ccJ+Po41kUjYxNCDKlX4lCjDC2n0JkSjrucO15CrshNktmzIrrvixr9donWfah6RmI5wlECthgcq
077JIKKpZTZeghaeTiYgf55FDe+2vRtXS56in3c27TAa79MYxlHV5BTRIACdyk+QqfbjBajTUosI
V6wORGR6i3+3qLf9Te12q/gaQp6mvOo3SyyLzwf8cYO4kzUIIuAzBTQomj7iVP2e9tr7wgT8nE0+
DjFPmYN9tC2DFMV3KEyPa91lzrCpneA+Mv4/m8iJbPJxrLm5h7GGSVPbBLEUaIQgw2cObEdHF17o
go0EzqOPO2FYWF3hQOUNslSLqfql/pwn0MEH4MTAm6vEBwyOwIzoFwqt4Gk7GsyvIB2DPLYZLl5V
FmcMd1IFwigLwjxj5vrA3Or2XTDnQpLuRD+Wtq9TSwBVM5SQCHZsbNTHLRyGSs69gqGFdWfq6b0a
3ve9alyeNKe68TAIN45gT/hyniNI4n0f4l0yvlz+fQ6KsD9tyGEAbpyGcFK9RESA+U4NY20TEsDb
YCWu1IWK9byZH98itKNA3Nhgh6QB8ouY/dk3kLQZwDNFIZn9eKcreK9L6cK1hYMmf24Zd2Wog9an
UouWAcjvyCbuymvlRnMhS+voC21bjMWdZO00RkEBDT6btfCMbnfBN2bGV1EIVR7kDJ8WxuzEzKME
5QMFtjzifL08nnnQ6m5CtWIoVxCzA5/jUdmE6+yJbXUjvYMC5+tkN6529RejclMxjUolHXo9xzVI
cnD5gkfCSiFXSHtrpuZmMMMcOrzZQVRdOLlP3YjwvpRQF5bhLSLxR1saDaSeRkSmLuww41+B+CgQ
5P9UuI1Qs94Ft7EZPIYoFg94pUEB83tXvWa7xR74fF+h+mHdhpvCE7IyWRPvy4G9PVmJNYjQ56B4
76qwNVlye/y8YI6jcfOXJl4OnU8pt+X23oPgouS9Co23kukbK+8y37MWxvfE8XTYy/yR3owRrYUK
vTxvnuhWY3jSbNEhtnD3ldvRUSz+aBegBReMmMEtCquSo5qxjUGENaJu1Hfx7VK8eWC4vYdSCEop
RKQyQ+bgeMHERSYNQxtAz4ZSkBXa737zEEPbl3bSkqzC51A6AXxBwgVMkkSRp5eEnd4hCUoKG2Ye
ToQKgx7aYphc1dCEXxiwz9PxKNR+2RwcsWmu5WpMlMIuSgItuuxKSleihUqmU3hQpdSglOoE7UZo
3rRuYTP4fCwdh+Y6tBD1Lio9tDKQag0pUlStPdIvNHChK3keEwqLvlgHaJ9YQHliLDOj9dUnjHsJ
5FO0cNB+3lOPW8TtqcwT/aL1EIxAe6xpUXK0Sfvj8ogt9Rq3g0pJiIJGi16rJSAykB6FpPxCn51I
VB23gzvPAzzcknaeFCNEgqCQ+gaqWebgcXxFnBpHoGB2pvwcrLJHDJ5qkF16JdnS92wr//kz8fhL
uN0y8SGoPDF8SXQVrvJdYMWm4sKu+HYZz7M0eNxWmUzDpHQaRaNLSOfA4zD9hcz4wga5NB25M76s
BKkmxTzn8xchFp3RR953n25+/mvThHuoBhkop3I+t0ZlkDtsHsCYf/hLIfi9Xok8X9Hn9ZsF0qMq
lttRS/8U52y+fgFuxhQkDnVJ0pBn4/ZcOE8VlZTVdtjoEL+K8+2QK87lZpzIQSP/LKu4GCj4/0gc
HgcZu0AdtLascSfRd/q60w0kZ2wkYx/qX7EV3i758p14Vx0HnPfkgz0X5uSplw4IWFny2nObB7ye
bO8lRqYdC8mFgb2VWsEPFFX/fB72ODK3QRFPaCFRicga+07hezSbLHka5FP7l8udus9KHp+WOjJP
iqgpSHbPh9lxGwG28PQQ8ne4CPQ2XjSCwb6BraC6wQsUj54DJJ09CHzpiQkF3evkRrJ7p3kV1ssZ
onndXvoSbgthqMJmOqX4kojdpXKOjxiUddxqkCSG5D8MIf78ukCSW9bnZKo4z97jpust7DCDSkOS
m91QKGhH9evlzt2f/3yTiAiQkUKYwiifEu4ypFUa1attETLjpgYT7+4htSPH30r3sdsYuMd6hrYm
dn6bbWG09YXwczaK6TKlQHVyOyXzEinyYWW5v8Rrt6NdrkXfjNeBg/r3bMSA/Ft7lQEcZCH4MuDr
1IrV51w18Je40uP5fNzDEsrnqt8XzZzIdULNHFbyS2cyN4cAoiEBWPOFbKZ+GJHHXaayCJegBBH7
SjMSDeiZZhcrjzLqNypMpZ4LfSl/uidz84N80EgefJlpUpHJMFyD85D/lPnSN0WMf4Ww6MiUcF0E
6gZl9hvo1HqR5KogQEJd/g3FV5vRDd6RUN5Xb9CB4yrsYrccU2L8VzYINVMUtGJCKdNPr0YY0CzM
jc8PjrmjgH3Cho3nJV9+iRQlS0q1BEPHyR7g2DbbqYoG6vLmYJI1+QEVNRO2qrKjAGa+mPc+kbxB
aQ3ATuBHMTcYnzHtPMUbUSFt7KYcXutA/laIlQs2001Osl9wwAKIBzD6NEyQuYXmNJli2FsvqQDM
048fOQXOQDi38L+Er6YIvtxMnjA2OORvUS6O0Q15/irDDqNH9rGC/SIwDZf7/cTlBe3+IyS3yRWJ
2FFdnjCyFdLDN6g0wHZxgd98pnP/CMKt+2AoKZUbsbFlN3/VnGnFcGLNno/mjAdeWgCL4bi7EmKR
XM4QLmEGNPOxv2U/YVPhkrVkx84S3+vUMXHYg9ye4pM+bvFWwKBJ43NX+DeTrj/VAd3EsZMsjNap
G8B8PGL3pHQOyh0Rg5DBbS1uaxtI1If4XkYdKt7F72S0pvv0GkBZpDaBQSgsAqyTe3mqnNxYDoPT
490zE2QAEXwEn49mFtjw8PB1lIXyHcwyrgIzseaTWTWqycxTmFcYugPLOk01Ymcpw3tipSAFheIQ
Ng3A9fmrF1RdRAaEaY2NPFxJq9BF9yNtuNTkuUXcgjwKw124+kmSkqZHGKX51pMS1rXSwr534l4/
b3Yq/oeg0s1fdxjU1MSpnxAhiUxat/C1ua1EIFb9hUV4Yn89CsQtdL2R8xQmwrjBwSlM067kSd80
dfVND9zMd6I/J3+0v4AfheOWPAsa3GVGtKtPlV95lq6Cmt5dno8nti6Gcw5C79i4cZngQoz6CBNG
CdelupQfWNC7QTE6dTUtPCVOh6EwyMOtjCr8pqwWeqEWuVzbpajeE7h54YG0Ys3L5cacnGkQO/+/
KNzw9JR5tJgBDkyqrpkAfGkgQiLgrwXhekxUam8Udam2UxyiuvY9bK8uBzi1P2FM/mgGt/UCjwCL
rBwRYAPWGeNjvJkM7+oNR7Y7rf9NN2mvIqNwlx4oJ5LgKIYcROa2YU3qIVktIfK/qy9wwVp7joab
3bhS7YVWnly0f8RSOHaamkchOEn7WOQZ9lNQvSyw98l3wCJE9xnMrxzYBfZP8k32djn0yVWM0jwu
0BqSifsL7sELMMgCFgyJUts+bCCmDOYz0uzFMT7AmAki60D/wkZk8d5+cglAh1/Cc0cHSIZ76NY1
nVIYiNWg82hGbsy0JcVpt+pdinN8QiLJWCaFnFwQM9wJuBLlMwxA6mIYGisQBWsl/0qUgQqv04U1
t39vfNreD2JwszWPSOjnE3YQ2a2ummvUrQ3IuV/BCfCqs+FxZhcujL8W6VEnu5PJogyhSZBueRar
z0RYNkkMemcSEOIS9DthOJT29VdW+0EYbkvJtYQCBY4wAkx0gJz0pWQhAifa8fsuzxSqyoQSCoLf
8Y2AqjCsg1HunJCAp1duFE7uZptuPZlsra8KF2aEX9phDkLO8+ZgBfhBFJbgr9R2dM2+dY2ru7Lt
r8W7mfYVAZ6+blHXluzIFqwl7szpcfujtfOfH4QO8i4nFIaYdjfdZPJbQV5y5fvl9X1yZzloHTdm
fl32gqQhRBuidozbfiW9xnkEXoS3JJ50aoEpIuYHBg93Sj4XEFVaNuYNthLqiv13fR2vZ7ZVnDiT
WYkrz0gtIPR/Xm7eyRUHmN0MR8P/BRH0uAtlEDBYjGew3TijidJ8qRpqZShO7TYrcXDa1pXsZO2Z
ApwYF5NYp1qsojSCYh5oppR3cGjkDPSMMkL6Qa3hPpXB6VErFjboU3PkMAY3PcFfIaWnBHjvt9d1
B8sC9gzQxcK6O90QlQBwq4lzUfK4Fyupk5B5hJqFwFZ98urDDWthnOZx4HdG7E7/iSAfRxCrIFHG
PJ1f47OC2IaBEOh4kNnHCQMWRG5lbiQsBZ2vH5eCcpNDF8ZKZAGaRRXRbIrxm1elmJDdrsWDRsgU
g06VQxvRmZT61tPII0uGFYNrDrxQs22QkZshq3dNsqQzdnpM/+gMbky1UYjAgsF3yckTvKpgnmjQ
9vFyj5+OgbwDQKHYTnmVKLUqAFip/cYe6Hs+5nekCdwhWsqyLETZ4zEOdjDRryMBNgqNrcICCrZE
FpPg3Ap/hL/UmP1d7SBM3tYSWOtCbQ9R9T3IqR2O0A4FQmxJQPT0jPlPr+0zAYeBiAA7LQ+BSAp3
XlV6gpgDwAFJ8NMPsk0IX/c/3TKmgXYOdKQ034P4/avylVKAP9Nosx4cFM2dCs8o6NOf7T4EwYNG
lADDJAr/JmxUEC8LURxt8OActSph8w7zaWWhRPa57+YowDkDWa2A1cxtIiW4miHcaUc7CUTY+paW
1seWAk4EXOtAr9ldbtN8/T5e28fRuA0FDN+8jAREk4fWjLLXSqCmMOhmPlKwbii8DzdT8XE55udt
EjE1WYSyAKgCKr+m6tIHDFufRjuC60RQNEa7iKr7fF4fheAXVDRoksdCabQ96hDdnSxQwurJVs3I
qTaV7TVrcCeJKT7AD8W+3LoTaS6Gy7gKZQQV4AJp7wBzMPkFqqX+1OszMrqxtMqCNNtGs5uP3oKL
cOwsxvv89oAPO5DxmPr7pzD3wvLDru2KoB7tEOaEP5RbvFOduaTbrGvQLRqjA0scHgs/oUPtLl29
TjzvEJwSVZuhydgeueBNh5smmK2jjXE246FxB9o9eIRdDZoILtlN0EfvYxJctZ3wBGjc/eW+PjF7
GU5DRZuv0zB94aJPXiHBGjOcbArjPQUsNZ880LK1+7CAxSxEegrZAY1yYbM5IRSBDN8fYfl3ZpsT
r2xYMNnyaEog5v+qd6U5/Mw2CoyYLfXZh2pyY8CsZUl2ZS+Ze7RcVcBHFEhTAIHNROTDj89/Hac/
LHBB9QA/wR3NaNs4sHPNX+NVYpV4+I2R0WyoFeao2MDP0IFppCE6kAW04S6hLCR6PvcD9zXcOy2u
gcGIeor32Jt2qz3XN+mqHOD0M2nGtFMN+AlOILSiWuBeHvZPGwgXlxt2yLNGaqZjhQkCRJd7wYYX
s/lXQiDDdNzRoGILaYRUlp34k9Ho3xgYZpcjfC56HbUCFJ7jEGCU93ACYGAjriWH2sMKnpxQytv9
GzbXvPwvad+1HTtyZPsrWv2OufBm1kgPCVOF8oasIvmCRXfgvcfX351sSV1EQUT3zIN68ejwVFS6
yMiIHXuzc9f/F//q3e6hN5cmSzx7l9TkehG93a5CPVN6wbu21PPPGM+LELWcziwz4lyLxfy7enqf
3NgdvZ4kjckiJE7QLbTyl5COKF98M3tra4KQ0gpWiHXwqujfZnNPd9EyneEbu6PTwoiygj4bucdp
4azSB4EFbUwJfRJdOrPS2SU7V+O4c0gji6MTwTXuUNY1RhrYlU2x6a3lLWNrDmV8n88b2RmdgApg
f+Qh6R2zElcAyq24Tb5QjUYHQYG0w+MNgPiAeEdUMYs5BNbMGMd3a1xrbOvUsM0KHWjicz2N7FiS
FopshbXlCx0R5gDJd/Hx9+GOA1cP/cQS02JaMyWyoiowAuR9kYgzZo7kXew1sjOKhhJPFtH+hQ2j
vgy4tlPiFYa8ctfCEmVP36QgEkeDPhYQvIwxx5fzNXE/HM9xErF1uqaqeVgP7HSXWM2ytpIdT3xj
zn/e54dG4xy9nAaIMAVCg/mkSdnog7PoyRANbtUaslUACz17FKm/HI8Nz2IglNE/pKKW+93ZJWiL
BwoSMV8XPbIQ+W4kbdErOP+g4fCql6wBdacLeL4nzDjyqa1za3i0pFEkIUpIEbSHuJ7VVVS/dnNR
yJyJ0fvYqcs4EToGjw+nsSs+iJ+kfO0UQfvx8/a8C/SwardDGa0aD56DVnYR1DblcVAB6AQbDOHy
0BL6M5+Fep/Vzz9bnLyjbk3Sod/EshyY/cCCjy3JZrp2Fiz1tVwwOAXKsAS6FA3Es4dgymffWhzd
FZ6ngiJdwUaRSGsKG0BxPQui9lDX0y7shp3tWaKTdr8xURUAOFdADnG0MaGKyqWp0gHzksamHPNW
U6oz4cr0/vjDxGgLulksqLEIE9DqJmmV6VK2FoUZqtW5cYw2odx4jhfRcTj5exkdnHROTWxuFKPd
h6YruOAWC+OgeigrgSmKSD4NTz/vuLlhjDZck6tBVcgtlqNt1gJTNATkOXMCAlM3mIB8wb/WfLTH
GFGr85A+sfMUiL36xKqJznePcnRih03RIlAI50Lluwfp19n9w+QoFJHcTuYGv0fTr5G+sumifEGf
uJ4bnRmzaJEl/HIecDFncxSMdKk88AlEp82iA1tW6l1dtvE3aGjzrSxVZvLWcws3ikjqxnMBxsYA
ORF9uNUzpe34eWtMhq83yzbWqs0EUEgJKZbN28Rg3H3yl/1jEurhthcQSeY8aTepBY6+YL6KOTmV
Kg9BZl77Ssx894MOchZ1rmBboka7Y2LdS4hwAkOGAdnhBngKJOZ1OOP57rXJab0xTL/YjQNOUr7B
lGDMrRQZXN/qkAqecU/3yX+6NzV0M4PoUZbA3PDdhqwWQiz7ONnsqvOJhELiq2RBaFZ/j14hRKsa
whceaM7VT57CG7Oj7YneHVlBBw961Mt61aAzJ+/WcujtG2EgZSkwJC6jC9jgf/28jSZn9MbsaKOG
A0JWXmkQ43l2WalIf7bG/8nCeJ8GsQdQ7oDNkoUoFLXgbc4ef7Ywt2TK6NaCHFQvFdRE2ZO0J8OT
DHocUh+Ha7H2N0Fp5TY6WYBnhFuZS0JMBgVg9kAGBGhN/DDy0Vmfq3kqYwYp3siJSIV2JzxfFeAB
y1iHFsf/Liq4NTk6Bk0otkFRYItSFGL3kLYmfbXGtmDyV879E12j96AqHAqRBfEpOnZE/o7IJHDC
tHR+d9idkZ4obkHepAv+s3sDM9vL0JOsJLRfVT45CskMwL6I9jzM3BuTCZ/br0F38835bxsxj1qa
n0VV2hQM12TSlSKtJOByxUVDtEeZQ6XfIakRJ0QzJCQ0NSMk/EI6szvF31X+THp68u2ArKaC3LSC
VPgY3sP6gRSEaD5AfTJNTF+2/HWEElRDcsM5l5UZ++Y86uCr92AcpmkqK2NF0I11xwJSV6yfhdCB
NaNNe+wsJHSXMbiClukuNks8WBw9JKByo6i3kMRbIGjfaTdzqIOYsz/3FH9vzmE075Of2COaxiIB
CpgYSCJHpzAGR5fDSjiFPNpkoa8Kc8DvECBpVnNPtqno69bUKIZkQA4E+gecuajNbcfFs5SNj6Ei
zLXXTznlWzujMLKtmD5IKxw07K6GBHZmd6qt1eiajix/kf1KXtMDxy24X9ylWsyHLJO+5db+aL9r
BapfSfvlWwYL9JW/p2xqYxjw5qasv3O30H26XkZLnoqOFEmTwfZ5l8Ee/CyPMoB4aR+pJ+k0j1Ii
LvNwqo/zrLgT1w8lRkYCGQl7GBztGY3N5LaUMEBW9tdMrLywgueTn6+Hic3CcZwKVBzYbCiw/7vT
4LPUCysWNjgZ7fX5W8eCzTjMjz9bmZy5WzOjCzwL+d6tHVzgjEfEFZBHC/dFOMmE0+XmT0DJ7rvY
sFK39kY3twz2UGQtqC8E5ReatzWL2XdGu+AvkdFcOfDSgsZy5+01szbAbHbUJCN8n89lTMSCt19D
HaWG01BNpSSUcRS1kOSurKdlsgDBlwHJi+XPUzw9ZBE8QSAU4FEsGw05iwGdGyg9CQ9hHFM0uSUF
g+RbTwelsulZotFase2AAji0CnBUpwYSuPZfk5QFnIhOvAQeXArqRGFrdOErSZkPnEadAkMp7iB1
DPFJH4pMofpXQZ0jS6N7vis8EfrPeLLkKqDMwNjUkcnPPZWnnAxqZYCvofUXR3BcRYEoYYv6gUQf
Y5w12LhB1+G2WGMFrdRyGX3OeU8lwL8ZHJ0UkGWppUcNNpa7bM7C2j0CtLFRUS1iFvE+yP9M9pte
CaMr85vR0d7JwXAphBqMtjrqCzqUVfDirFYUJdK+zd6FE3mbG2vIu3/3OXFEgS90iJRIhzLNKOmS
ZopAGWgDdFly+pxJ6sXuxoein6TwtKFwTLXBSGHV8uDSNbn0QXJ3fVpDvVIllXdu64+fz+GkQ70x
NbqVJMZlCleDqbyDRiOk7bwUxcXK0382M3U3cDdmRudM5qBJnSpI8AFbv1fY/Bqn8kxAOe20b2yM
TlifFFzIZwISsZaLChAw51a+0EyAQdwH2obRzzXPTLrLG4Ojy0iWQgac1Ji7BnL3nPQyNC+99yrN
QdjoEfppN4yOWByzkhSzMJMy6gFJX59kPC7YRDJ9YFBquV3G3Zx7nt4WGqqxIFhERW0UlMVyV/FC
D5ulVuoM4DrgByWcys1c59P+CliJf9kZBWVC7HZcm2LNnEdJAAtDZHihzlwaU1kVJ3ntW3O0WHMD
G+93VXElOYDBPJBJo4GlCjLTQzvXlz6xGXmZRdMaL2iygvfEaGCFXPVFmEi076+9xHhDvtNCJK4x
609UIe9PF4zRiF1CwA65oZE/ZBu1YxseDUHS3lkkFnjiUrTFUH5G+jjwQY6gu9efD/T0AP+wOa6V
MSBJ7ZKYA7CLQ2OwtIy3jN5rRFDQNfdneqzuF47HRKKyS9kwwTMxmlCn7TxO4ED+m3YMSM7BseQD
e9vaPw9raiZvrYy2R+jLbRyxeIS3eUxYZi/4l58N0KX4fphBdYcBoFY0xaIke6EHXlauwX0pr36v
hPGWOC8dcX+FfLczGoiTBnjd5V92OiNpdNFM8MQGOhSZvdaCfgRkOJCz/xNtERNTqPACCCcxTDTD
yyNXL3aeCu5xbIxSqd0VcHiK7qqKTyDH4uiJx7TQRsthui7AgQSm+HZRBIx7Bu1yaCVllj9qbDQs
1VRo/vIdBC4UtFoqoMGEsS9fdJNwEHMGlfqE7cxOqEW7iHPWTKCvNdP1NHUw6LUt0GZy+R6KUEWl
N8i+TIGswQMP8UoXbfIqOg+LP/PGm1hnSDmIwAKgmQs5ztEdlGgKqiN5AYdZ6ZktGHlO2OccSf8P
9iySDmEzY3cBuuaJN095MbGZVQluB42B2NF3xExd0eK6HWBcIs4RkKAeWbPyxOfIm+kccU3FDF6L
i/vhDaCwRCFgzpnf34z8N/ujTS54oVNI4OQ1JecYRh5wz2Dsd+MnN+Qhvw5Kaq//6xcWNSkKwMEJ
YOQdJ0a0WvRFJ6sa+HXAlGOwDiPyRBFPwPi+XvFzYh0Tfg/BPGhb4ZYUsLiOfDtqe2jgDwMwfsrY
tEmpEZfzbAdNEDNDu49mMLI/DI1zu00WRlWYRA3SXKHeJvmq0NQHJUsHAhr5GS84M6hxkhdE08HQ
5mFjMvKr1ooG+g4IO1dVmTwaNwMaxTBZKoRFP8AIp4l6nz4AzAdW77OSXJ04/+u+5dvkjW4nRohD
pdLoKrUd4SN0UwYzVdCpKVPB56SxqJmArXR00AunEXLR87HxwjOvHESmMpJkTj5vaspujYxCTS9h
MlWsYSQqjg4All0FiumwAxcXfsaff74LJx6PPJwkyJaRbxWhCzOaNcXLXah1uw26vNwTVFyIZ6ig
8AS/tUWFm+YjpelJ/MPgyGE4eQYMTAqDQXHUtKM3MKSvf/08qqlzdDso+h1urplcVTJRZWAjFTLD
Z6Mjm4dGECcvbD/M5KkmrlrajYz4GdMn30FPojwuah5EKWYulcekENApkdb/RxujU9SwsYBUsIcL
RoKMBCTJe8Y1fp6xKTeuQoYIQkQakhdjvrtC1hI8QTGM1BF0B9IerdJs2OhVrK4AnO2DhrV+NjiR
6cfG+8PimA9IDbwc2smwCDHfOgKFoYAXvWPlDHr2e8NbF3rNzjYDTUDbvlsdJUhdmWtYyLzUAO0F
vPGleBUY/iIHpaEdb2mGfdAlHUIAiBYsbiaynTjawFIjbgaaGH2A43yb7GhK6yVlZ0YxQC4d2HS8
JP+AzFKsd2mK5YUe1IxTnFhXDWEgSmkUwnxHHRBAusnTOAfqb1oi2R0XeWYSesUuGbjEHlgpgOSo
6y4ZR5rrn5l4V+JWZNE8Csk7/DDOg4Hsrsj6wO3AWlBtWLMFk4dBKSCggPDaQERtNtk+EQphaiW4
ZvDoyHfIfw5CwJzH5DDoOqsqh0qHU/NEdvwVpD/eh4JzDK/RPrIBqmY/b+YJnwZ2G0EE9AztbXcB
AuXGHIQy7KDGJBtVkS3Ay7lznNnU+wRIgbJ2gDAFrRugeR4D3bQSmoWQzqGYU3FV2bKe635I1AOl
w0wNVDD2zhWIvplNNFGK+m525IAgvjowOTVLiZ4bGxJtC8WkFr3VXDw5gVP8bmt0IbVSx6PFoUA6
os5U0nnhYlAguFFsM+Yp6mK9HtyL5DDnhGeWP6/ihCv/Nrmjm4nzQzfiIlhW8ifF4Y1KmMu1TNxL
VEcCly2cAPQGRgGEMkhyL6sZSnoMcJB8xa5qTTh2fRKvhxIV3//FeGRKvISCKsrMo1tQCNpC9Xms
WtZBVIdtriWvzPUM3hOlygJQ0FDypMAVKGqOjMRC26aeH9CSngqeIXPYQJzCMbIYSP10lX/6W3ch
kq+0sG8BADUPYpnYMfQrQNqOKo2i2DbaMejG4SELAk3jipNy0kaytBug67mM+NLdlG3HbXOHwzMh
ha56zQ+OnXld95fvT3wH9MggAqV5hfETgY+UMNH4GAdTqhtdEJFOaH1LBMIXEjVkCCE91UX5jNEJ
F/vN6vi9kDZsGaA5GbV7UpuUb5hjCe3OVxa9XWxdS5oxeL9/v9sb3Z5coTjJgFZLM+9FI0ZjoV5C
UgigHoWHdjiwSj9v4Hu3+t3cyO2Utdy7UhOi90hVHjI36AgbeyZXKXMdhf9hIlEFAxsLKATHAgit
yGSZJiaA7WyVJ2EDVgVdhlSq+0FZw/8E8dT0yP5tb6x96bZBqkBy8XeHypVIGlB6pNpQVD0HvR0l
vdIOc2582ijETpAbwfN53GHY1WnoxS6mc0gElC+HDXROiOal5s+rNgEfosv2hx26i26i77LNRIbv
YIeyNlO9mEJa8C3xdZlQKAl3wb1hCi1hT8mc+PXcEEcOtskaBupK1LT7pAC0TNXEhFKc2ZcT1/D3
EY7eaEOugQuEhxl6H/ogZGJDkxZMaRYCUnbZVx4i0WN1JmiePn9/zOwoEVGB60TqSjjbiN+lzjJ1
r77HkkyYQeHMzOI4rwx9P09zcxxzUO6uXF5Zd4NsuHOaOPeh6bdJ/Ao6brbJELBQB1UwmBhag0g6
ZvrQ55ZTOwsmZd8iyWv0Rp5j/6B3+Pfc73ejI5cCeS/GbROsXBf6V0ZIVSNixdkM1eQ6oQ5ASyrI
y40rD1wRCcXQYAIh37KQc6Ig0/wMqkM92wkxkvOFrtn8AiDEfO6Mf3mO8QDxnEcvBH2TQlz2++GL
HTAjOxUuQ04Nwo3n1K7uFS5k3Cqud3Q2cCBlUzSPKk0rQPNtm3hNqAtJ+pm62RF6bz1KTFAgjR0g
nby0S48IQiEcyoELYBC5s5yzhcEwBUe0SG1JEisR5MkKyGhGOdVvY1w9l8UHtoOjFqPQAaq0j69e
DOk1bai6M6iIB9JzUv3esahyimqS267SigSCP94i8xnml5TJ2kwAe//wQtYGgmFA2CI+R4z+fVLY
yK3UvnOxocP33HGgDdrrqVqQyEcHYYUIesYDTu0ykOaoIPP7Yv8e2WsxcYMEIXuUWnNwIrmFtiv4
wTW7gmnPjtt2hsQLzSpyRdkqk94jOZ2gSuvVQ6mW0EBO2n6faZk7F65NnWw8HigZKCh2UCH4PhHA
rBd+2w3QxssykmSO7SYaSaVhZgImx39jZnTKVFkOoZyGNL/Q+Tm0mirVYqC3OwMnm3Igt4MZxX21
1GSc5HIoJkSMyQMGkGevErjcZdmswSbZXn5e1alDjVZNQREpQOcu0mVqJYtrlu9MnsdGBS1jhAx7
F+h51cyEWVOrhJy+rPJYI8S0ozOcIs7MfbbvTJc7spFAci0ihdr/Lw6FJAIlhgZnFErG/E6h34Pp
Fm3/ZlIMlgKp06zfMiISE/3VjWcjrKktcWtttCWGQtWgRQZr1CWi5wKy20hq4hXpAtopPnE6wBVM
t5prDZucyptBjvaIUnNqJ6Yw6wkIUTs0zasqyZOZnTj5BJFkHvw2sojW6XFmJ4dyfJv/Dltt8ACi
8lXtJrbmacfvyXzx3rqxNKaW5YuMHzT/ax47A0TrgpGdQetBqc5LkDgQoCwMzW4WUM8yXYt5+PkM
TK7iH+Mcs8zGTpIGDOv1pgt2ZLwud0wjf/5sYjIWx54HjBGsAxJoKr77KK+tHQg94gajOwWiyVbW
fiA5Z9OguPStSjQCcebATR5tECoocNgKaBlHJhmxZtpOwOstAFqAaYZFXihnXnLAY+jM5HIncimA
hVFCNRbKWeB0Gx1uv8w9v8oxvASB3Mp3/GLB831xqVIlt/o4Sg1xkMNfUuVxtq9V2onBAd6UTJV8
zEz01K0IpDWezAoePfz43cz6oubHkopbCtjUfqu+SleLMRsXDczoRE2JusZWMniIFCczrmdqGwHI
xOJGhmwFoATflxiDDFM3hytVld5/zN3Q3Wu1rM6sKp3JUSgE7C2SgSBcQ7r1LttSIBnIyTyABC3n
HLg+L9/6wS1/edBBDkAjAFKLivM9sG+CwEkyOonJrZkppl5t/BXg9RB44MYADGW02PEQlYkLQK4J
GS4r6kF5zaqmGzs7Hiw/SR8aHbQsIKBslV228CXlBJ3txc/fYWKVOaSa4ZqQFaUNTt/nOq8SRY58
mhXtIE3v1z0YqdNs1yvu2g+LNXrK5xqdJ3zuN4t09W8C+2rgXLkRC2RDmSvEeEkZnDJ3juBgblij
I9vxURo4GYblB3Bzcfwh+p1LAv6xVkGQUSSzBid8BAojyCrjAQEIzLhC0goeyFSlBNDt3u/MrNaa
jZDzzFEGulvP/HxOXXdqFgGRAICBJnvvoNxJwgdiQWPIpGf2AO9dChVHsQgg2/7zBpk0hBq2Ag56
sMKN96iHoUhNDUM800QndHnm695h0pSI4pDNHIiJg48UGT0QKjp74Gy/bw0hQL4KYuzQQWWdktQZ
gBEJLH0N6P+9d//tfqaH389X+Y//wZ/f06wvfNerRn/8x9Z/L0B8+av6H/rP/v1r3//RP/bZZ3Ku
is/PavuajX/z2z/E5//TvvFavX77g5lU4LU61p9Ff/os66j6MoJvSn/zz/7l3z6/PuWhzz7//tt7
CtF3+mmunya//fOv7I+//wam8i+cNnRkOfq8QK/7zVpTe//85d1rjM/ZpcWvNAr/ZpfRK70dfrfx
Hz/o87Ws/v4bcsX/paEZRkCBG/kwIEt++1v7+e+/4ZDdpM9LHjRV2ElQIa+8v//G8Cr+EeIsDW3O
QEOg4PPb31Do/P3vtP+Ck8eVroHHB08PkE79a4q+LeYfi3urOj3unfp9CqjoJCJjMHup1OfeuJe+
63g3gxL8tTGQCDHcY2RATFf3DKrKCvqN9jk3vnSRF0iBGkVlWKoO+M3NRP7zW91+i/E1Pl4IbeR/
qkzJNIeJ/Wu4Syr0BLUBcSxhoULoLV9GgTljbnSX3Zmj3ulm0K5X544Ww1yyYReZVSyHhfyRbplX
Zkcpb0GSs+1dou6irZQRZubUfske3Vxjd9ZHxzbgQ5/peM+/BvZTYhdQgV5o7+6SMxJQfyKGl6Dj
4F1Yo95Lv6DAfv01FzCMWxXuvsEo45Yxcd1oKRa9s7pNR6W3t46OAHHVQBON2cWfjhG8sTZtzQAr
0bI++ygvNs8zqzC6dO6+xeg6h3JsyIgFVqHaOKvsA6jmVbUuYiK8lJtqwS6jrfvm7/n1bFGMXtL/
eQHQVfB9+UXPZdDQGvhX/+I9s5/OAduN+XQ3rWuGgyHGJESOZo7RR6AnaWwVGD1Ik4AEC0Da0bJH
fSZ3KtP6V+mcw254yd/YnXxk9fgUv3hnngHLs7Y7aaawS5bSljtCtNeowAMbHlKrgLr1p3JgHuYo
yZCvmfpe4K4DMReCSFRcvs9Gyvkuzh6+V0hAAviepmvmPd95egm8W6fgMAaWshb1wtb2bWE5L5yE
xyZI9XpSgbA+XUFHEBS8a2mpWeFShnj8QKA9svRo43XgoWzVLuJleUosDmU5Pd5qJ8+ILE+H0Dvg
ve5pMKgl6JqiJa9ZYchE23lWhGahxCgX3llaU9Gawq6PnFG/JofqMEBuUq9f2V/I+kEdFa2W684I
gCI3KqN6l/aBLp9qnTNyNIhF+PQIu7rcAclnSuBnQSPJYdhzFgohJz4i9U6wOEP9VeAjL9QS2i/M
eusjAa1AmjrcohpsOgcZ5NRqQNpPFpJ3/KIB7Uv0UBlAqLQmxT+gr6rV6Q/8TjjIV9fSjFovDHB/
6ujSLnehOVzrLZCEsq49xSc04x5LM107urdwLf5UrJptuA+OIeYWgGqecreCwnUtEGHvn2Ko1jPr
Ws+v0ipAamHFLovP6JE5FCKR7CzSpX1m9xfkusK1aqenehcdMFH7zlbsbs86esWAUazEri51JybL
vNRFC4SILIFcronDDZolk3/zz5qRXzk7vopXdqMdmZXyHB0DaFKCCvijPWpn9LS/C3tx5SegRvAe
5FV4QmjIb9OIgIk228Sv8anYxJcWXx31elXC15c4wu7Uk2KI2+bd2zgvgI93pNz2rxyJH/mDsKuW
zYpBC9/SsbQd6PB23SrcYgc95wRClcv6tTBUXTng9QQMFbIAy0B3dgnmjdmIW8Uozcgn+QX7aZdZ
yTl/TB+7q3zARcK4YAKqdx31sOfwNV2LCGq37VvwIp7QAnyuzfLSb3HqZb3cAf3Y4lzKBfFP1YeQ
kOxBVYwa1avTYMeLHLyAyxBYXmxW/rl+51G4TyzWBBYDyu3YbXgZobhFiVYg712CaCB19AikPbtu
H146K9xx+G3OAJHXIgUxC+LrGqyrOpvoHqcDs6/p6TvDrvi9ioXZDyvgjRvS1kZ4Sg6Zle0zEFiS
8LFMrWQd9Ph18dmXdfYgPrNb55jUIH0pL52tbhq9AmbdlnbR3jHkQwXq47VwdB+qiMhP/CbZVaaw
LbBse+0ITECKSlm0a/TWoPUkQX9WUXABNd6HdgpFVEIhOwc80QB5isHCtsLZRWeznqwRHDSmbIQb
CFQbWY5PyQa0tXG/AgvPMeEUreVNZsob2dDg044J6lVn7QV2OCIlK/dZ2coPYJ9TD84h/wwsbw/g
xSl+dFcAG3LXYJ8v3JCAM6K7RhvPZmoSxZgm4L7R7kp3PO4uQ8YJbaGtXhAsEGZn9RDCsezTX20P
zVjPVo/YrS/qNmsJOMWS5/bkviRrYL68eNFgcy6UIwOmzrNzDnbJLj6kB+nyCvmPNbON9uoG2FTJ
9K7SiTv5DyLalfTgl3r2D1oMMgkF/0mJdHQ34P08gVTwAb7jGNntRXhLj+ExMJgTe0g8LJH64D4y
ELePiXhoSAGtDXVDUYHABSaENfwDdFbW7sJ5gIfxj+mn/8jt5Hd1yS8rkaR70JI91D6JH4ZLtStW
hR4d+wdmBbWOTRGCLT+2+b27YQ+ynT4m+/aUbuE13wAGf8geyl2pR2cgTE7SSQh0CV+JP0tHmTMC
SJ112+TIrv1z/QY50nDPHfsPEbsCbIDobHoH1Yqz6VbyU37uEPzBc4RnwJ+xQw3nWTiBehRHJsF/
5H34wG7kdZJCOSU/Y3VbIq/TvW+UV+4QojYJvTNAPE/pkvWJfAbHPwopZvPs6L6FI2174Ag51obQ
E97iTActqafeCE7tU2EKq8HMLeGTNdRzvhEtSrJVAngN0hzX8lbgEPmUoI0QrmMjPWfH6tFxiffp
nlEP0jK8lvUoJI6ZbDXDObmAseKEArB1Aa3cVob66ykqdMzwY2Fxe8aSDhC3WQNzkK3ivXAAY9sx
fUXe7BAuqwf35LI23AP8ho6K4ZI7xCrhDina5U7VVtyI6+wle0weAzhm55ri38P4stgyNsJJu0TK
rdK7hbeU31tjeKVCM7R6BWYe2kbDoR/+1OWIt4K1uObX6lvL6+KyAXPtZ1tBKA6Oi9kUlgAmPitd
ax/10sWDrEn1Aeh0sAgQdCBw22KBMeXE60gCKa62IXxJm1dEEulztIvjvoCv+A0xA5TQUJajurrf
AwefbwO1jUv/6nyyvd4PehuSAiJBoAR5z7DCARFxl88VpQWazrqLo/5tFnWR72bZsGzaLIBZ4Uld
xCfBwe2KRPgliPXoId35a5/4L/EjuGrljQ/kwVN8wNQUq+DYbNHB+cD84pfh2bfk08/xLPrkpr4Z
7VQFPToY7b4m7OZZkclRzOYQDLg+2XuF+OTpvH27WP4uJ6G55IEu69YpebO3bwpZAytAOMQ8Jk/M
8yEjPTmcEHnoex40b2g+IuvEfimhhhgvHggHYq2TGerLDaPvQyLh8+wrUfBKa8g+JrpmnGOyd+zI
YPU1XmmIeQSydWGiJNv1VjTX6eLlGJL9QGL8a0shMrwoS46dEW06a7tvcHshNDCAdlkeBP390zo8
n95xTcBlSdZg+cR4w9civJ6SdQOevT0+9MXFx4NXhIBvj2wvW1h9uOT4+b0wen0P+7KNYCMlDxGx
1k/ApJIny7GhErx+i8kTRTN4xh6NhvjYgXzuXxBskmNqXJarnnxsXwYMwVj7hmlb5HXTEtAl2ob1
sbog5iJbDOfXa79cLT8gvYOvFukZWT5myLFenvC/F9BHklQ/SGg/d43lZcAf9lCwd480Bn0DnyZE
23ChRvj/GWJL5Lg9G42xtSvygA6IF235stY/OkPA//XSYTxUUrkyXqo1pKoNbrl/4YhqYIp1K9YX
Kdp2m3VFTgo6kuC7bR9LKRp2p1v4/IqY6FcioPkl5sGUTHOhEr1bPQfkbK7AABku7HerI8/LR0c/
C/oiN+ySHNBgpDfm4ro7r1uyI4cNappks1xpuPMyU19tVuZpo5KVZjzlZL2sybkwbcnc4Jd0ycZt
a7r6r1cqLnUCuStmZ5GRipQGOb8j3F6q5DHRtzXZJcRcSgTMtFiGWt+debI0Hz8GS8J0Cqt3z1hU
Zr8RVnDNr2T3CDTxqSMvCO8tGfNmfi7AHkvOLpYtIBcNUWsCDUCUw8niU9HNVbYYtiZ0a/C9zM9U
t7BFkRbXme1us1sR3UHb1hYrZP4yl/ri8wDRBMv82ApkVZsaedw5JsKeE26ABbhqddXKzW29Ovb6
tkHcR6WnWx0cKsttSNZokVldtqre4+myxZZtDATfFNz5eNnip6elgv3aGOqisnZ4KSjksl0fM7Ly
TCMgJhptiEfWtbm/hAbC4V8COT8dtz4xPR07Ey9xc/l40c0DNmek7xbPj64Rk1/r5VNLML24rnav
mwJ43NWzqz/3Voel5ba9AYAu7nlmEWEgwRruHbOFtcBNBNbhJSZbXUIYz1hBFBCfV+O/koEdTcxH
8xHfrjJXkX4+Pr215IJWbcwJcM54O4HQxt6vWayYvEBwbBwR8p3RAbfMdgFcwCySVJx6NH+14f/T
uVHnd+PcREaVfTGHc4tx5p/47dNgvG0jI8UsZgZO68nTDY52k5OBvD1gz8T2+6YGudFVJRsHT42G
XuPY33O5o6lkDkjYUUMGTwcwIqPyB9v3QyJyjnfVlsEG/LxwepfGrheqXaUGYmlINPo2typ23ko8
MZuenSm/fHEo3V1IN1+APvxvZibxco6tPMa70gcgnoZGvcUkYAPmEUHHu9Gi6IQHsnuU4VzyHuIg
DsKQ2Ko+O9zN3kuAYAgNbY8+VHLoq/Hna0mefN/ffD26sDdfz8tB2KkUPl24nm6WnuBJkZ7E1yqD
rw7QoPLZxSR/VJ/9FeL2rfysfjDm8Kbag7hlOZCwczv+zBp4FxkoZhsOJAkIgqx6nZrqI7sTbBZC
tp+BzjzXhEXarDdCzlwWpH2oP4JTQfDTuievmkTcw2sLT/PzAKXJa/dmgKOd2RcFx3QOBnhxd+LK
e/bRw+YZst2dGvKQrgLDXako6EJLD3TyoQ5fTZQ1R8C5vvUg29odk7fr6p09R6YPtcFAx+sVDShX
L8dqIJDCOK/Kg2Kj9uLv2/VcO9x0GIU0MAfUAHD20iieyThP6TuWB+XfpUEsCAruiiCeJcWr9xK/
BXq6/Hm+xBHS4/e4DZVgVNYFpKFo1vt2Q1Rp26BhlfOumaG8e4ty6dmhr0d2tBnAL+DxurCRLDZE
kMGBqpwmJcGMjJ1rsBb/jo75AfpACuJyMJ0YvRVcekt+yk4uiGhRhWiXKkILJG0X6NLOQ12xf/72
Y7Tg3bcf5S5FJi7+P3XntSQ5liTZX5kfQC84eVwQd8BZeHDyAgkKzjm+fg9ye3erckomZR5Xuroy
UyrDHeReu2aqampapK7xs76fchv8Rdm11MfbiMoWFX3/1L/XliO71p/aYP8x7wR137qpFcSmv4HG
IlOTBr3dHpvitKfNhqT51O+7U37ojn/CiH9vJNvuksxWYbIQknM4st+CWhKbZW6kffwsfZajjXF9
hQll/Gxk9npXpbZ1Zo6r6XW9rX3918+XyQf/sD7+9t2/xbMlatMCOVz8fIwWO3lvo32mPKyxSzgb
12uW23l9O35a0n3/KqeH/KFRboWB9GywWxQTrQtEslZ+FjkDNW7mJLmXHWPFNjERtgvR1lO63J3m
ONake3rssOhjGhEWu2htUHcco6nWpftFs0X+UXcLflayHcZOdpfWdpzTkiu5hVdfQ2dLoUfOnOWg
2CP1HgVX/Jg/DnZ3TH1pstevZrHj0Y54dvzFqbWFY/pYchKXnkjKrfo1BzYA124hNuYP6Ut9ZZBH
INpWsPka6MStHLcyzS6DyGdowp0IUCS8VBAEHCyYS7fOuK/fsh2zj5PNCOGIEzzdAcAaVL1vSr3V
P0ZtTxQggIctaAstiGSr42S3u8m2HqbD+ELYJGXStqs/pyQAqGxJ1zCsdKkS+ad+b3nodkU62REh
Flu/dpMd+gXpn7yLHJHZcciqz41v0d042Sr2QgJP9Rym7D+9RX/INKg8sMA2t+O5Pzapy6QfuuU/
clfWbfPALDDHeli3gVEz3ixX8W4unZFAyLU2HBLxLjlhZLdGNtMb0tSRg7Y6SAVdoWTA03XiOX6B
aG+ZkqFjfOYk4dH4mjesVcvvEhOI04iZMOHMr+pl1hyJpKjaSelR2EJsfBBR/T6X5/RsPUQflq/c
lCd29+ZOMwf9TbQXnoujeFc9C1/DsdH25aP4DDRCfdlnbr83j811xv+yPoYPhpdgky9eh8aNKDzE
Vy4b6fIv5z0AC6faxdQUHGKCHVHHXxs3f6oAFl+s6+ATt+hXu5tHP+ntqKY11W5zJ/mpyoshM0GM
+YBYRzGgwTHbXTW5CnZ6o8t8uDh1cZliuoU04qjl9cCAoM1MUsR2b/UQBViLOxv8/fuKaWGe+F7G
ew2S7aXtPUm2sUBpVo9RDOifh9XRAUsXUlWLV0kR92sQpH5WAsFdqMfwPrLrF4qu1BlYtupejZlD
jos9CtA9nSJujhzWuOlBoxpi8URo12ySI8FOKU9SRwkGO00BUaraaxV7heJ6MOh5wDWEw66kmozP
ppe/JHQMBiGDCaMNfg3wTN1mEWz70pHPGptC+zKx4dguU3uhnHR6snPFBqz1KADOg8+Tg1nS7OSi
H8JDfN2KqPrUW2S5JYB00O40Mp6b5aBRxIp7ujps7RV055juZ6Y/OvIduyk9L2xnK2CHDcA+gt/f
WgFXWn4uhzlIDiP6Ols8W89571iXkTMsPE+O+mYp7uZ52Z+smw4hHNXQrj6jQXJGF8aBYk64aR83
iJ4hRNQgGwdWbF5ZTshWiFz1ONzUYLnWdu9bkQr2KSjYuQAzd3Zzt17183QwbzGe55W9q1T3kRe7
7bE+Yo/+lDkmRBp03nEONu8qYpt8K18YBXK7utKJ/++Mm/iBn6b2BcbEDw1Xq+lVwLtvPKl8VnaG
PMESDhrF0QR+nd7Zhm59zFvwlc7VP8Vrck4ehQJAuqZ2qV3MdAgk98MU5NZtcjsLxwYfqcxtQJ5i
2zqqj0Vk01wy5T4ZYOL0Gq4gTo0l6CF9YKXJh7qye/VOiVzlfmzcJL0f5516Lh9NSI0etC7aJTeW
qyi2fImYX7Z1NKuXyksu0T2gtzPxF9SLcDJ4bNlN/1gecj/2Ird2B0//UR30Zy5A/3Qer5JbwcTQ
Jo1Ff9Cfe+wcPNX3JzoZTcc6tQAS25OJKeCIAKce9iDkRRWkoaUvObLds7hMr6YKtG7S/XpPUnrL
i59+Jtyr+ENNwEeo6CCuTqCvVv4A3L/viCo77UY/rzuV2KLvK0h/0BL9cTjwk7ejO0MnTV50Efyt
wKQVy0luo8gR7qKzai+f/UF8haXwNr6rvepOdGT57/oT+29HuIg+mq0HV+RssrC+BO2/TE5LXmlG
9r3gQjcHzUX2prPAuml4wfNt/7yyZqR9QXmg2xMTQc2H6dwHH903nhNHcJMTaVhsf3Sg8HlQ8gEb
M6a4CSRbfb/NTrXs6RL5/QkKj5pwOeZOdNkAixmwudo3ma0+rieRh8CpwA8kfnaMfs1ctXP8/U98
lL2emCboms/VvXorH1Rn+q4OK8iTtStuq4MC/M9WsrH/sBkY5yXO1piRAqHUN9Ne+6CT+jG/4Z4g
XBRfdWIOxxHijacvQbHh1uiw/38MezlMBxKA16a3TW92n7I7NXeXlgE0trjYqMgLBoh+DW+KX5b2
2NuZtEtvUM+Ppd3JuwIXv7cIasmDZZzepm9WPzxPl3pyIHt0Aj4RCjtH+5jOqs6lN7fpZ+7OAILK
8+xnh+ax91uZzRQd86uIph43XOnEmRiSRlYWma9Q2TyZnPb9EqT5rj6Z++SCVZR6q57lPWObtJvs
sq3kBmbTeBg1RwTZG/ea5siGo5v3bRekxnk1DmXnlD0DN3yhIva+qIZvlrfDDdlb/AEHYoLllUfy
avmVgxjyx+E4jWiZkhns0NoS7s7QP2+QIck5E+zqsziBqGanCVK+onKDkZ9rIPDiJNymdzQ7oVhl
PNenCm8jqnZ9zxI9GpfYtTAigCDdzdd5x6ZC5FFhm0mQ8vrD5tVf3TQ7wGiY103yoQekFtHpW73X
b/KjtYWh+8TuGnv9kLZfGtXOIDGvK2gciOBWCWxRT7iIArJZDk365S7ylUOX2zGD9tgfE/oRjv19
hR+23XyHr7nbi3aPv5J+jc5S6oy2BlRIwjPvte4Sf1jecoWeaj/G4yryGZjkE2RZuT/QXm1ro6mU
4XMam7J1eB0NW/26a2uv254j+LP6xfd0nxadEandJE+qZxGNRp/7Klsw4bj0KWfJuRjeQyjFAR1q
adMdlM9ksZ856dVxvRVnm1E3KvZPTvdqlAcyH+qyUfLM2jZ+3Zw+70fuo9l3y14APF1Y6bp6iR7l
5GJ4eW9XpCKNjfi7rA+Req9ONvctEaF5DOxIjAQb+vxsYrdabxeOgrsX3CL3WPZ8Szg5yzeQukTp
RTFGbwU2ix9Kb2/zTTp6eVkju5Y09AUvouktg2Sj1S7xcWEKuqc+2Gp7w4FFXL3hLr/hOobX5pNH
LVY7kZ177D7Dmw6PysfPincAXh6xuSE0HemT1R9yKrB1981eaX2ZqHs1f40oWy9RQlJkL6fm1XqE
wmx9/SpfWdaU1vthnz/EoLmRP3mbyy/JN8n9eJrYnPNJ9phA44x+7fN+w8GeKhsDUru8XBiYamch
q8tRnnIvhAIprtKhXpABqUH8sa+frTui4ytb2Wsec7j414Idg7Emp3/8NcJ5bmTXe3uFQgk+JUpW
DFgUx7iVb0q/9WewaM5TDr/6K/zBqaCmTvksb3jUcjCTFrzCwOKWgJB+G+sIgkB7/Z1JtoB9MVgu
i2czS8VK3rH2qvuBPvwRiYSjv2OPMvpkf+4z/nz7+K7Bmo+J2Xb1yj7GB6H86BHmcxvXyjGD+L5x
FPJ7onJp908T23k+THz4/fb4P8KDKHjxFQeHDUhjPdjo+Wqw2aB+6k6MKrOzL93+1C7kvoH5ZcFv
28Xb6GsXMxBfjYsaYH5g8zJB36w95mzBcCrtYZcfzVPvGwAiUMbxuCvgGtmicJIZhKtl0NbncLM6
I8n89oOkwgm53EB5zh7VV+3CdtMnzqqCt2e+rnxBorl0+5CeuN0jId5n4R2sj9LlKNrB7x6bRwIB
042unxLnEEuD/Vt70l0Nid4fa9MubmefhR0sD8Z37rV2RXsvdkPLcd7POHplAdboP7Jlf8o3td/D
mCKutZ/Bpy7Wo3GOZFs7IyLYpzc8A+PSpmT49QeRxFP2n8QI+pV/mGAZRBhg3PVMqmXji1cBDPlW
uXSu+Po9fqT35sGigpqdbRe5zSOUQWNHjQ3TWzhYjOlEw9azyCLussB6g2aV6QioXAraXfuuU+w+
QnbyTebLegDGP5VH5Q3D5btu961h6e6FLCWw+kHh3pm9GkL2Bq0vBqr9nX/UjCG4kyJeJK/+XB81
5oJ/sz8yYrd0zLxprzxXFa+z6t2h5oM4ezwcmvh1wA6rZyKF5Uh30SORzgyiPaRyMNrG3acZSOZu
fQ6vxX59Np6x99x1znRXAkTqTxXH67qri534RB3j1bsHgU3OgbkpZSCqvjEPcaU7aV8Pvmy67Vf9
Kj9qz9U+TG1WDLuEqFuqe4Pv1t3yZ0Qsw+wlwcvfQYKoBi8T4gjhvBKqf6S95sm1/Vk+xy4T0z71
gKizA8+gjPyGUz8TkcAIQDGAE19hheXEVt5Lb/7uOV6t3UZ8FhuNC6wINJBx5tgUzf7g/+DfQ7FK
J4+t+xtwmgCaPzYBI2gujJ+5TUK71e3ZYhKNwvFsp8zA4TNeR4/uHypOsGjrUD+ldyadHRwyO5FX
C+9vHCSvf2/Ai4k+T5u9RsNB7OU//BK9Jp8lfXyPXE18GjC0D2UUE5lr+uM59TMmW1y03O4eNCcG
2Fd9+RgjOLLd8Njvx71OUBtuykN6yD7H3I84R5heYnniKRzY4JI3Pk2usS+ucMLg/yHfLdPJs+yU
g9Layu16+V6+WE7PVr8dITwvwImfTaLJcFgSFErOd5mi5zouDiidouGdY88/9QU8AoMoG8IcXCIS
bQp85Z7yqnzZboQDhnqtsWUOta+QxceNynv5PBwpBGztofJSOAZvOAz+chxJKA/6rtmNFyD9neLl
XuczjHRvevq53VknEyImd4TIr6sdY0nF7KCG12Q9Z/0dQqYL5iWQdRy5H93zeNuWbntHRObxhxsi
E9rhUfs2j+/Wt85nK3jH8Ia3VF/fWaajVnZ7kd36wPY+9LfJ569X5sMK4anMx4CDVLvkK5/dIVjf
EDgF5guqAbu6GofUn05i7M5PQ5CMdpHYLFqTLJm5LrIdfUHM3AHTUAorD4vuGpQPUOnVjQ57866A
HH9qe5UTgLV0TYkBJcjHqb0l+TstrsRkvOqhvozn7r5EtzEAlCYPxC7zJbzh5viNjaik5H/IsQag
noL6iJgwYdpuntVzzn8RWcWFi7whsR9Tb2DF6Jxg1el1Y+5S+0e/SAEUpyP70031Or/XdvWlv3RB
EzD81TNtotEseOZNfCd/orEhMSCl07zasxzMi+8HKt331n6tMKB+VI9GoHxZOJuUe36n2nT71d/m
Zav1m1+vQ/Yrl1PqseVYLnbz/h2yCjqxZXcAaLjJ/URxH7mAW8Jre25vK2pl1TefZaCcAfmS374t
9sRptWPydADyFdSO5L3Xd+Ud+c93ynjTaFfdN4L7vrJ1mh2n/1UG5XzINK94YDW8t+8rW2O4Kp56
0nfju0TKUdmEFZoUHrQDvzcpxV6Wl9bveMmwEy+EZ+Mg/ICZ1bb0NN1Is12TK93IHyXFYv2IYuRm
4fFnLqlY7G+mnu1j2DmEKtQoVuYtx/TAiz+XTn+OGQligwggr5Azhp3xwkuvuX83/fWJ78lx4VAO
JLsx8iHl0HLV4xN/iK5NwPr0kH08ZM/tp/hmndZ7E3SruF+OoISmPZ4lrwn6J2bc2vGz8pY54Y40
dIZF7E6EHo/kjBWhX8S7DjxlObR0MgGsN0ctyIBpaud9PvNGJMf4EUkKYP2ISj4Z4012Fd1mJ9r5
m4j6LQgvDDXBgumn+lLeo5f5e/GF1Mb8dlB8xWtu6r2yfVe+Vy+gO/J+uZX35qN8C+Z5r2T78mB8
j2eZ48ld/M36epd99pfppB2aoLqCKBw0B7T9Xf3sTmIbiC9ZMD/Fd12g+jx0/7HdE5mPGcGsvkyu
cGbNnkRetXbYNgc8ggmqadpd8Cw5nxzp0ck6jwdk33YS5D8lYaH/NkJvUXHwo53RS3O7fmo5defG
Hgd3IU0GWORus/12TDwMzvg5ISGijtxvZlSd216rOwrXXfHc+eUeXTe4M7vulvV+Nu8q5JXRNo2V
KrCxtVN03NAgwCOex3yjBPEpdfBkRVpn3up7EK59jhxb5MGmZNixDEbx0T1RkrIZWtRmLfiXAa4L
+G0Lvtk6yjX+ziPHYggiMTICLTEvxut8U3+Sr3xWvNHmI/tYr9WHkuw1O94DWINS4LOJxOFW+rK+
ALGX5/a730vgJIuNeqo9LB8CcPcrCjcO3msD9HNrvWpgd6DOzuBPjnGSrhviZQULgAqSVOSj4KkH
MrFz8gTisukz4tMCEa5cOx/KhlLVYRAGVHXkcBq9d8Hj8my4OepUkDS/5ewPIkAMNsZ3sivuETKd
ZQ5VND8PJT2S5Z5FFb8BNd2r/mITAmKaUuw5Ii5LjU1cBNx5hxc492/CQdhTLFynxKZkAU5/al6W
nfRj/aQc8Z/Kd3Wv9zbrd0A99KXcI+4E/xcBwErIt363nSHtTrjWDp2MpznfZByOcWbOy2HGZVmC
lUo+UV+9SVjFvCvfyKHKRy5Pg0xn8b8hFI5le5NeVaR4OxL+vfba+fkjgmaiUv9oXGMvd4qPiTC+
k//UzS39A135N3rlNz62VazVyvUpfm5fpE+LkcSvJHhbSUkx+jBd58fso/tgX/7XvI60sTa/sdR/
+9rfWNIV26nCUEZ4s9ZGs6u+k0ZQBrKn+OLtaCVSCs74J3pe/gfaDNW7iH0s/VdMJ/jtdkOtNYeZ
Zr3n4aDvaXagWO1uS1d87PbVN+Mfdr1HmgMq995d5WO7r/fp/AeG+B/v/a/X8Nu9z3PbxVHKI58O
0R1J/07xo7dwZzw1DzrQ8h+e9D8IEv52x781s+hSKxaGwR3np8xP/Pah8HFqKuzurbzPztJBpqBE
0h+apDE4gvzBVvOf5Ah/+/rfeMq66xaRGZfxs+AXlwguw27QhfvhYcEPf7Zlol2gHLQDiE8g3FUn
pI5fMtnmLgtqvzmPxyHg5Es1VzxOx4pUwbpmf7jGfyJxLYnZxhrDb2XZ/NWX/RdNQpMzFXfQmviZ
4a2W3V5Vt7k0QALuxHl3JbEtHgw0NZxJNBP8geH83bXwF7f6ly+XfyPc5XxYQtniy5db/W26Fe9q
At+D8Vn9UOAML0hG4ifhTf0Sv+Z3YtCv1fHfaqf7n0PXt+958l7+B6bQ3+/Df1Q//3Hfv/dJ1yef
3f8HrXObUcr/+D9tZ/+pU855Lz6qr+T9rz1y20/8uyVONP61+aPilaCrqobL8/9tiRPlf2G6jKnb
ZjZtiTr/5d8tcZL6L50uNbriNJo4EUogWvh3R5wk/mtzCTAsjVFXeNMbxn+nIU79e7zCugFnk03M
qmD5QtT6vXtdNvJ0TZnu6xfNWLkJoFRXNA+zMaenoVUBVCYD1W84UlnEOaJexl05ej3LzihWftto
pi/gEGmH5kRlnMARWl0E9TQXV62Flph7esHDcOaDVurt3MzHfTJ0OKgwn7Oas/5x0FbtiA0lec9s
HacsKqH6DUbXlBTKmPw3TlrpgWLUyR7ZE+VEqpHAdWHhWTH+om3ll6Em7f7yAq//+5z4a4eetm2K
/3d8/HosuMwyexDhCE9H+000Qr/YUCRN3Pm9qF1aVW/8hB9yMfKObUUZ0I8IEPmdqrZuM5na8dez
YpavdpSkMdlnSfMyLvEhEusbA19Ju1ojzti+ek4QKXdd3h7qZCbXl2B8F1G69KPSu/RgMy5MikUM
hqTbuA+Lc2QqqPBRHe/lpkGO2ssG3mkwUkodl15RTcleGZePpTUZmjEJL6Ml5CdLHE80pAdId4NI
BbuycNTa9dE3NPk+zdYqKJT4UTfW7NTPxh+6DeXt0fz+6DQ6PFnR8i9Lzb/rbXgjjZhGRuurlqEd
5YGuZxHkLO8BfnmNjoJxja2bfRUs5TLu1qFwa1j8UpApPROSkJKKwaCNo43GRyucooup+3O3gGmx
iG1d557LYqFzT0CAz79MJs8h04gwqHX7ucrd/3ot/P1825aChrexQucpTcc0Hv92wOTikMrMLuh8
Y/tmfU78Rm+htuQKlK6Qngpk9kKh5X7RjtIfzLR+C96/vlzT6MBXeFYa08C2i/vLydHLw9AbQt0D
51tQRnMhH4o+fyi3F/9r4Szry5gqK4QZDndykqrXqLcyVwyrxp/K5UfnBQSZPO8EQRjPZbOIbjms
0h9EVtJ/DiNcpvLLIEnZ/G1+u84wnbWoXLlOHpTsTJOwBvGA2KHR7TxcQ4gfrFMMc9lIiarbSQXl
oSomf8h8cG38zxdi4V6FbRbHrEHn4W/5l17nammt+eTPUX4QS/pruxnTKsV0h1lM4SnKa6iTFMwD
nR6S2tnx2n63o4agVdIugtbfY3KX26muymd9lXQ/G0O3kWFm9LR9KY0gVfOdYixvcYUCX2pq+N12
2hWGGFTC+CJMyk2f6adRQLuUmE1KmeIUmKIcyAkpTlo1Ps3IOdZQO9Z1PgZdre+Kqje9FdsvJ58l
I4it7lkf08hN1ih2yeQem8Rqd2naT4ewzaZDvP2uLsmoFrNBdzFgAeXVa5t4hmDUlwEOvIt6pxOL
KmjqZnJTuhoCZRsEhs+58ixryw4TbVDgqcbtUY5z+EUkeJ0ilzdVHiFhiDrK9FiFGtbEcVcvMY0i
0IJL0R2ZS5neWssUPVVYA2ccfbvF0ivHGszzuPY/iPDuVT2+rsT5IBPV20WPrsqwFp48QHimYv1a
tHrhlsn8kouRtgONjdvMXaxOIThQ3FesVfzvBKaHSkLsppUANxlrCNIzCRI41RU3HKpjVqvNblVB
rmUp8+Y53OayKmczroN1oXRMM0wl5VrQbKML0RnGyIXUrqDw1sz7opV/1FxpwF0Zt9L3bxxs6DAM
kNhkgAzKIfjI5z7Sah8Xc+ON9KeEizazs4TbhLtTjfslpGnQku8NZen329QROxkVpK4joVzNlnPP
9wu5pNxEMCdzKXvVCHtrhd3zkpYhJp/tt9gM7x1TdN0xHwJLI1DKdU1p3AroS0IKuFKKLhVuZy7O
aM8J7JS8WJeUwd22YTUIx+T2Iqw1PEMh3Ks9pKNMvbOQZWJ5+ihL3eNaa1SNNBv2H6GsvReWlTuD
VMduFMtHORwvrcUsjfim0BZ/1HRaJvqVjtKh070VqFXV8+MSz8k5nct3U5mNfSjqb9jcEL17GuSX
k7QqV2lYzrHQvq6W1TuigCnaOJWPWj0N+5T2uTI+1VqC2NTKjSDv3oalfoiqBLKitnp3ztS7Xh9S
Z4qA1/WattmoMeIdbqHUrGt45l8k5iUz5VLhTZxqJGAyhEAYd/F1TGN1HypaaBtKjv7MahlnE8OV
j111k8Yc0nrK+Fm9FP0okWTb6pa3JVHGnRBVPKTYRJKSatdmWI6G9DVyjtpiIdCDtRrnKZ6Aripm
TMqNAGQv5fkuU6XWz/IodFS4ycjs6OllkK63xIZbCo25N2Ppouk5rtU93G0D87rKEgo4eXmatQEk
QajOYcF1WUUE2rsCtdWN8ayOqLIIPZNjjf1MPXJlEtx40QvrKM55dG5MRiuNxk0YIcsZrFZwxGEO
qrL/EHCP2nVpLcEZZLDtwTJEQbHMjhZVJkdC2PoDEwBm7SleMmxlR+CYuPrucNe+lwhVeTwJdiuu
L9pcPatJX+xzIZschqqPb0Kgd8A7XTgE5YLNjRy12S5WpddZEmdbidKnzMp/tBh/sVEVU38wO19f
VukwVXDlXdqCauW01YVh+5yJ7UucjrI7y2hriwJtdkWL0oYbxWKBTatEx4iV1BdrXV/nqvVkeZ2+
+oZmuaISb/XN6yMdsRPK1OF5rCfJEVZUl2Ynn0MaJTNTy3wjbU8M4+2d/iUvldhNekHdhQkACPGc
Nk8JdMQQIpqoRxUwoMreUtLYcpDjWzm/WIs0HpUSQgb2KoMUF9vcK/Cuxjd/RE6+Iitqs5gZr1Lo
90aKCgQ3SEfpxq8qFNk5IpBZZbzNRVCkyku3TCjYLLFyGWBoUwsVfh3dJkp5Z1TCoyElly75jnJ6
SnOh3Y+JonlR3DqM1aa/TWxvlwWeYtHC9TptuiZbbhNmniZatTOLNt89VPloePIa916/5rsy1yQe
6yepp2mbVXXR+wSVW9+WziTc9iXkpyyYvTumkt8KGUocfA05GY1zvlioyCpkZdpSB5yV7V4S02OX
Wasbyiq71BouqVFFnoSVv63n20aeNDdOd6NuJm6ZaarbmtHzbDVEz6h5iTxxbOcDNtxGQvPv2NIE
U4NAr212CFFL9lthLkaPKWCrNuRPTE65N+rwvrDC96a9RMOU+uGqv2WGFVillV85G2gP7jpXiowG
k/QCqkRQ3fgmabdJRPXyZdZIEPK+gCZKsCqZQ2cZa6R3+NnaWWwOO6m0vsW0RwBDb62sDtm+q6Is
kOrVHZT8VMxm41+LZsDdFvizHA/ahChlEenzzdQnQebksaL8RjGs0mlq6CNT6B80HeQ8TBG/TuFL
YwDSl8p5rnrxaPTIIGuvyUttnxMBdkIpB1KjPfRCoeLqqALiTWUgjMa9qizTzsqqa4bcqhaMl1Ur
oFk0wZeTDk0YHEm3Jl9KmgLEy2vtYg5/TvS53ZlGfFc1c3uBusREDqVXV7ZuXSI4HtJ42GnsMKfV
ls7TNRHxywjlY73FWtfu1VJc0MLSHSRNLZC7VSnyCQtzZ57j9XHsFtfS0mejXjkzNb0NpDwqzpWF
qNMiu3NZAH1QSRYgnl7s27mSj2ljQZlH+hZE99Moa3aV5qYzSsN5XlPsJkZmCGmDzqtVW5DGYtCO
47Sqp2Ep35J6TU6xPoanvO72dTYV+2ERmESJfYhbDEpAXP+0Yu1tqMxwX4is2DIyQbN6sqZprj9z
Q/YyAxE+HFwlSz9CvJpOKnQQo6oRLOJcnUHmHk3GVjum0eSetsJPS0qG/njQBqeu4GUyjfW4AkYa
aWc4s/qTzhxweEK+KWkeDDLoeJhMjW0WHTq8nMHwuVmd6xIl0JpTIdfTz9JIV1PeZAy5I7bGmzQP
l0LAzSCql3075EDBCku2kaJ9LmXaARfF7gkZ/huQnU3CJZySVAAiN8d8P0ykFTNsW53e61b2bkUJ
ygTKZFvR48dWRgMeWuJXze6ZNHnw1vpOiBaU3nX51gq5ZxW0V1iq7Nfz0cjFO3XuJl8LkdJoWvRq
zcrBajd1UvhQ5EjthmVw25YtaRkKE8xLU3cMqaC7OQnWeNHc0qgQaAzyU0QJAOca35oV+1hdXlIS
laXnZdQ/5qg8t/oAfD0YsCRr6xgKxge6dG3E5iY25bd0sl4bk3E+yVdmDd+SGr72ljJxZClQkmLS
HJpa/FpXjJ4bhboReWHZlepubl9CXYSbClPTyeRS9Nox/KE/4lMc+tcsVhC9bGfEEvcHKUVk0mM1
mGva7IX6cpQGmC11ni4CQ9XRgcIatybJasNQ3iL+DtcbQZpuinL4KJhW4AqDYDK9MxVtbS5ReEzI
NZRiit0yfWqsYzyWj32Kg7laqhhe5J/U/Iup3fbMOqDQ2GwtcuSsOgurA94hV7OOFYpTSRAZkY11
ZabtLREjWUHvykAbNzqzbLqjtmY3YoON31TBY1RMK6/bu17C7BZH2PuGwU6pIH+tiFVzbTpY+vAo
LuHLvKpwDSGIfymhae9maaeRYtijaQn7LJqvmrnuxDrkIFVNwx4E6ThUeENwWl9wQ7lKmAOhdkAY
muTaNQ5XiG/jtDTLRygqXjLTK6ROH6IhHcZ1ShzLmg9NEVJs6NpBogS2qwU1QB6PExPN0SXPM633
zGE1nHwgzxzS176Yd8NgnZgDgAQOxxArJDxUHKPsgR9yUqjLoTlnunoV9Kx3VwGIvsxOg5X+L+rO
ZElSJFvTT0QJM+jWABt9nsI9NoiHRwQooMo8Pn1/FiVXujK7um7fZYvkJsPcHcNMUT3nnw6wcTXf
Z4bFPhAGH95K21MwtDaxibyLaoK094MBtr/WXGoiws1ty6Q30cnY2VVfNk3PDO1oUPnrhoeH4jLv
9UtfDXWy0aw+je58K/rJ2i1+30bTQHK0PfPdDXYfyd7Jj2Im5wVVyVyV+7B06RjWAI8BUZKWW8lI
auUzQ1bj3xRfVTaj5Py5pvIydSTmmWbxqylN2qTZPyieHUKLkXa2k4HBLA9Pno05oeqX21UgHtVL
GTu+v5Mce32By91fLcjkzL7UtlmxiYXngdf2xRogMmumaPO2JDcJY2nQQWVhmIRe6u/duSR53rEi
IvAvDanVe+UGv6ugvaRTGfIQVEVsa9IammY7drQHTjY+r1n7rWzyu4L9dUcg4f0Q6Hd7RSet231Y
DWd7ojAy6+InAv/SL3626eTtOi9HE9hIOyprfAme1ybGON4Kq+rPwnMPdTpVN5VDOn0jm5jfPruu
exaZjc+LpHqBWqbbSouS7hqds20/ai5gmVCzs/nMBG+kqtZ8YWtMrHDjb5c+foWgH5AXhbejtiDF
zPJtkEgLSws+vwpRpGh/Oq3zvO4Du3gIl+3bEFpQr6vZxPP0ZJbN9qDOPiiY6ISMsiBrzrpsOG8Y
7YLisW6d4GRtA7Tq4FEuT2HcsH1tNjLweljhR5c7o62N87RSxbu+GnbSGggcaOUcK034SKt+Fily
EL7Ck+9kBHvMN4bXvnoeu794dryaYSvFLfNg+lhl04k9jxdywNNJ35qdCavXs9U68wOt9lMaBLgr
PVQ5JPOT89BAHNjZGE9X7EH27fJE3N/y5G6RUU9YnyddHYRdIVcLvf4k6hDor1rKJKjxvGTsK53Z
dXup/OZiBT0kteh6hk4Y+thUffOw1GPcdwzBcUOS0RzjPDczSgucW7EMzZgQ1PyhnK+gwtaHsSqX
ONzI/+3Wxk50sZzTQG1HIw8+sxnlZbHQZ2GLWg6djz3H2RCHORzTN6PL+TY6/m3qUhy309Icw9H5
6ir2zdIamn1odbfKHLDrjQSkpUodZqan4e0pn9SUk2I2h2zju4yw9HMAsEDnayOeM6eXqn6vRZ4+
KmWhG5LFfN7U8ux26R3ArRn7zprFJUjovIQYH+wpeHIs88YMryjbgJFv9W5JOlyiUaKD18F8HGea
f3YUEQWAHAkDE/cANejSZkrhZrW++Qv738IBNAINRo5MH+wUjHsQ1gGsHCpbhpEy5MlQfGVMVcr4
+hFhMpYLtVe9IxbspzaDNFZDt+8c40ZZ7YGouq9A+1Fp9NhewiKMX/wVBrOrgoGzsB73oX2VDW+/
3c6/6WSvdpOj+HQ5Unbr6kSG23RJ5lCxV9r4bpvtI4g0ZHCDmlX1xRIzNl1HPFsvNvLVesXal+cg
s9s5BSnbWZb9bF+TR+WoTs3YIfmokQZlbfOa24E+dC2i97RRz4FR2Jwy6fcOMHwmtPZsyyBqe/nB
E0nGcOqTdDLbGoyskwfTmI659F47NRMLYiJuBud5GQL/QifDbjqAlPUU3m3qi13fmOT+BEaX+MW8
7FTFR8xmTxkLULxbWpcA9GGgmSudxKDBFZOLJEcY/m7QY53kI3QGA0uft4ypQ155KycMchuuvmu7
xnHinCqzrM5LPmBhcLZbqyF0vq0CN3Ln9l5rnPvh9ewNe/OQ1iniXau6K7tfinFRxxBMyc55C6sF
WC8fih70JpuDYJduzafz5ZqsjqqYT5vQ50WuPbfrsP0a7UgVocw47/yP3NlQGWXl98lGHxXUeMUC
sJmcpudEqWpEo26H07howifKkJTNfrwp5mI85lmLEYCxbkZzVVc36c3UpuowuNSdupbnQCoU6s1H
K0qEymag0e+PjUk0jAYVqLDIBeadGCs4GZuC1+42yD+I8lYNVL5Lf2JvYCKFG7yohZinbPqUlSoT
iAOiN51K8LhNzF6z9W/bKDDNTc6johOKAcvQ4yrx1Q5ov7wcbUMaEvrEnHkUcn5SYFO2uvfMNcdo
mNe3fHPYJJ7UWuMAM2zCAFp5coO53jem/WoNLnLb1f1ifvazrno3sVP926svdbo+ZOtyOzsZljAr
I0ndIHZt2uzdRJWXhIa4a/31eaj84WAY3tkxG0K8bJA4zl9zHdvEbCoRz3l25um9y602uBkYHRF2
Mw1BhXgl4/58j5NKUGTEa+HU0YxgMKcRbIfQvStX++SW2xVTZTJ53qOYnxBmzlaetEp9VZMSe99I
8XDqwd0Laond1u21upawVdRWfn9c2uDW2IbYl8PLdp3QreuU4++Y5iEFdsMxohtA4WnFOlZPTWx7
iWiW+bC2j0OOH2G1WYONYb+0Xvpst+79spW/hrVlKzB42XpKzRHTqGzxqHf2SA0jE2sMXly3BA5W
wXGb80No9z/62tv7tngPci89mhhPevrjoagAhucN4bqHN3UjY9lZO1TrW/jqFmUdZYsIkIrZd5vD
16yFIe6ntfgxB4CvvS9QhC41luh5/SiXfG9Obgd8ph6rrXpcQIJ2uVddluau9E2cdgNKiZDQ5V3K
VTXbL8M88BgsYgHnKVBRBfkL/Dp1yFrchWoyjnlnoa6rN1ApfTRCp6d4yjA3AOn5Bp1SKbi6GIKV
54TYq3AwP1g7HjRnmrHDgModQ6ckQiJv7uxyiUxLlOhIKw5nXWQHSzuxM5Bk5PQ1njKOGaN06JIA
7Go/oAwMiuCxCubb2nO3u23FTdG3dJeqQmy5sFijPNNP02yoJGjXYt/3GRJ6Evm132PKm6vPLFeo
1Yb0BhSg2Jm1+6R879Wma0soNMD185HpGiKI/exs1Nd61A/Z0teGSqQPKGEQtM6dT5cg00Nj4MoA
VkD7DFclvcI+szk+aWuNAMx/rVZ5Fy7TjbHkBzXRpQzGo7Ohvtbb9DzozI9GB8WV1ZZfa3aelSTh
UI4WhVhhJENe3Pne8AtkoY48ax3pKPvmabQvzbWV31yqrs1ndY5MdIp6ilpm3IDIDgNxadtDpWKG
UsCDVGo4l+O27Rfb/emjgnaGnmt6gRXJaXJjj7mRq+W8Bpn8Esw9UWV4kzbL0Q1PS4d2CFwb5MKk
x6lqhIxdGip8FdFIRQOoX/3yEXaIikAxKrNDl/dXuZ3fuU9h32CUyS0XVfBix95ZFMPjVHd4jXvK
Gssv42kMAQYcfWiUWXPoNvSH5mNtr9OJATZECYbFFjPSJqCGaU79WBgHvzNBJINHK12fjE7mcTpj
CxmIXT62rMh1ng6dHDxEHo4fjzOt+DofM3ci1Cq81KM8ZKxAWxjmpdgOQbust6MZ8s2Zr7XXMpDP
GJrESUlvyEoQt84irnZ7zlxAJUNTqhgT4S66wAsGe7HBEybspcs+dZmHQwhESWlnjyxdZg8fTb97
dCRtjW0368nWT8C2cAslo5cXVtMUogYm2byJUoGOfBuY3T0V40vXCbSeIeOfQdkxX/B+26UiS2ot
Htdt8+Ku9B8tGfzqBvu+DjPq0dn/KEjvdoZ5OjrOfB50BbCfdrthrdDYQG1Zrf+UusRo+YBTS3jZ
xFRclm6lrRvG0+o39jFc2qciG0nWAmOXtUGqm8nM17rtY5laxJx0VZ3Yppoiavqx61G+zfRtPBnD
3tgyCT8galplMM1Ar3EdTOqSF7gY2CMWD1AENAuObJEiUi3+GmuMRfHTK0MRTzNTXysxYc43KhPW
To271OQephm9GDQnLNCa7rNU56cj/ML3SRTrs1eQQRg2x6molqRrNK6Fzr74JXVJ161vjinuWeTN
zuvYm32fmICxgiFVeACsHpH9wIMTVQ3JolNg33I8+E0gjo1FWemyC6Y5RoSqY/f3U/O0hcF+YqJv
NC4BpZXLClYKUbvtn4hyfzDz8BdVyLoP15IUuIFBYVAqhG+F9hiPJcUvKc7RsPCBN4ZkYw2nSG8V
iYZV8eLQysSSTsFpqzkJ1FFCae3L2bwfrTfdQb1I6PBIF1a8MS3oLMYpdlusUwULIfD1+7D8rCy9
r2oCYnQ5PjSj+o0gDf+6nr1oSbO3rWa8Ob0uURYONgzVteeqtJ5t0T0W+j11lxetapFUvX8ew8k8
m6DfgTsb6Eayl9oqYm9sf1EKu7s+SNrArR+kAwFmSP4iuA8o/zWmfpyds+K7iVdX+QnytPdg3s6l
MIyjOYMEDF5Z7OegHY7mFuKI9ZeTaoBBDCLco5yJvx39S6Rl+No5JycdEZnnz+FSTfuprPGrt9Vh
seZnpA6xFv0jAxgPEtMQJZ6HHAGUwNrqRx99eWDD+TF2DmRSeSSIbMte5uVLvuCw7ymh18Ajb8Sy
QV5DFrNlPLgNXXFnTod+u/PQ8u3DsTRustYGZm7BX1OPuKkauFMVD4RXpElnHRxzSN/Aki49Nx5J
xw+jwT0q86o6NdbyZBf2p2mtt2tdvfsOboSpp3oNEM/6aM7sxsctQpEXpZWqef+873IZ251Jtfjt
WtHZKSfePHa36YPXcEO5JM+w0q9zSa6qVi9ezuitVrbPcwZBBA+2EyPBAGoUL1U/dxEPyGW7zr1Z
JA9KPWOJH/zL4LhRY3KCWNaIA2gZKURl+l0r7fH0gtloTBLdtNYfRv4hGHy7c0X5XpUFz22QF1Ez
EnQoMu8gr2+j8WxEdHaFEMnI38Nm+6oHcK1F0YCFbFqN9abEOMehNPRufZ/HEE5l7n6aRnZj697c
bxQhu1pNe2pr4zJdJ9BDjcQ+bvxrZ83wo/5km8teAcDvHcbU7YxwI5M026rjkD43ofUbsLM5i/Xe
ssCbdYOL29kOW+Y7O8vP5tjtMbm6k3Obq3dpVOdsXa242ob0MG0ghJPzw9Y4kqQNzAHbEzXhfJSV
6KBQMzsKC3HipHbiwhYffh/+8BziYPvhGxHPiTmQydt604HRBtmutpY3sRrR2ph0pkjMdiXtfAYE
uaYpRGL3zVXsYtV0Ww8uPKY92HjWQDcY8DQdGRMHNTSyZsfN1tEGy3zwbcZz+fWYrFZq3q/+dJP5
c31b6pJKfb2vPQ556lsjQAljaXIhtuGptcV5mHwSynIXDMwjhimd/WNQl+7eD8t3OZpYmrKhPIrh
aZhnRt9QuEV2YTy3gUEoJz5Ez2pIZ8jwWC8Zj49aPAZIwoaN03JvOWpIUvNdlBPuOKMkHEWn+DY6
56O0i/CkxsqHp+3pLwuUEHkTBUGKnbelvHMATPKcuM2egm60V2LcjAIZdwP7n7gwZBdwuylJxaea
A3b2RsmENB5ETGDMS6rCOOj7EpBWh7vU6jHDtyrKUheIIpBnMNth31iTc3CHBdd87koQOvNXDmgS
jQqnVydX9GRp+7Gkd91afDRzeOnN/ikIQY/tFuHJPAuiXvOIMlDHo+fjXU5LPMgOfgW3nRNHbkz7
EvzvZpGvsIyfm8kP1tQOY0ZChyUsM8lcMmWZUJ3n4KOWP5HLhuyzMZZHn0EB582fYMeV/GAVYEAK
5oYYrzV2Jt0dtjH8htcIEMW1++oxA+mlZXNuMi+RbvfIKOhvfv5VDaVxyiU0qKFeirB+z1P/nJFQ
RMQqo2zYWu0SI71pcITKaxu7ma8KYj0a0GhjUroTizYP5Vrv6cX7iwjxJ6bZ5wQDspPuioLaX5/G
3GEwrPe4SO5iSeBAbl2R42ebxmZ5ygkTC3tsW6uAvOb4Rfxud3HNgxb5aA9ETWyrFSxvDOGwd+Gk
KBLKdM8cTRe/clVHPSO184YqzzRZkLWTf276Z1+xV8wDq16GVMYirXcKX2Jv8GMSR1pmuFhSlHPT
dgwM04NI/JLb7eS2H1w7PXpUCL1vfWiQh2Spi/BAD2EdDYXsaTamN8bO4sqeUy9O3fZukxC0xGne
i0WSbNnRTYQTUkHduydpuIm3dodVXE+/1vyWLRaguy/2smBaQGFrLJHTYBys1HpAK/grLXARoBW7
yaTI99Ns/fREABmiMICluVHAIAIsbWt2QTn9YITk9w6YA2piTD0ajX1P4HVOvkpRVzz4Tvaj9DKe
lDx42yh5nWkZjya8DLUjIctN5RBMKM0ftTkeLFX4GP/rMyIoGnoEGo05FKTGkKpuiuXUByAOgQ73
2uXc6ex+OCDg/l4T7uKY83ijgPTqDM7GAWAch5/meJ0HvGx8rpsbrQPUGa0jn+fWkA9Qsw0r70KL
UiW19dD7HYbp0Kjj2jTP3h+FU03atFqv0b4hx7DXflf5eg41lZH0luM41ARjFPXN6ODGsBcA2syd
oRxYTWUGe8IsS3z8/q3hD9OlLL+vBVtGN7Zb1BaBeaBriLvAfDTc4qYyAIjsecpjlxFUJ0Sj9D5d
opfxlzMFet+POrEYy73PAosA7WCE8ZL9g+Gyzqke1tEHvtTVbaU7cellc1zK+WAuoD4OSpeLgw5t
WYrTWjrDkanNHt/29Cz8yaBHV+ZNvd25zkZC4qwffARnSRBixYFQ2veO+F3BAU/S+sVjiKlsgdPP
SuPSZCDpgzhMLupKpAAfWcgR2uLJr6rsTdNl+LlJjM1m89nTHXhj8RVmjQ8lzImiA3J2PaWimfWb
luXKSVZivCzawyxX6s3+q2LdH9xtREvlZ/lx855RKVSx0Br4rQW7ECpCyfE9aKV14EQS9FkaRMXP
vjtDE3PsMsAuJUoxhHPuLe/DXAWxJflImMXmFQgfRProoPuYSe3RaecQ+c77sBfxKpnkx/smXkvg
gPSNJkkzDebJQ8faexXDquNSt0a0pUztbvwAUkvQvoWhpmYz1YfV59/NUv3c0pkA5u4x1Pqum9UQ
6Z5o7qp3Tm1ev3QqqElK6qizcoVhjVkKy2L91ut9b2of8S9oa2Chsk0Z/XMou8HdzZbqbvTEdQRV
f182fjwbAuHHUN+DlfW7YCTCIfhuOBCdq4u/y5zmF8r3WwgFZ/dBEeuitrMOYvF0ZBTt07qouGzH
g8hpaxi68MyCw6BtsPFqWdJHZ85IvpOf9EZxn45MzqUmy6K1MwQsKDqosUv5fKgTt2CyDuVpruQr
5/1x6G3ntjDh9Gq2hSDHOkOldDSGFad2OJ2bxq0wNdlNNPTB93UmwUChiYla92sqyj6CWiX0sT9B
dX+m61Kewy37cKpWxR4Mo9QYRqhsomzTb02FPICugBFJmNlMf3mfATnQRKuvbKBHLaWeYz1/DoFF
HHpAgWECSyUKCWdGBklIivY4dTCnaFvITsk+j6bnfjjBUp3KoLgHhobOnoYRQBjjmiSizHOLr1rq
4cBqjk2kiMlVa7KbCdjcM7Nk3jU1FZBQgoKygHXwkN9xaCOFUEEMWUWydlNO3B4MaK6rT1rNk1fk
6bGr5MWYNCouH5GTs6JugC0A7XnN/ax/XOaSvJwMZZhrjCTi1wTFlwxgqHgoIFgZgspl3ZnsrCIN
b/FpOmHh7LfVwgVafaRFXcSzx5nCNoLJqAmyBEmQOf2umFUYadN89AWQMLNMP6A842DKimdHiZNZ
dk+y6yB8gvZbv/lVAqJ3cruGs39KoEFxm03SfaHMjRGgHKygcdAKL0WyhvJWh7Oz5/O5tTID8Oha
1LhhsyBAGMgyCrsymlv1S07rpxD1CRoAaXbQ/hZ1SjpefpA9QUgFg5viwinfg9RAuoBmHtaL/fwX
UOtzN6efaEJulXb6A0podHnr9iaXdD00lvzITevsK4XOSaFmCww7yQMv3dsprYp089egaT8Xp1kZ
a9j9mGv5ZrqyOiiRL3HtGPebfWj1/GH728Vt1LdxbW+WpQYNIB5ldUj2omp1RXPoAgs216TbrPyc
zr/noA197y089v3o8lx0d6ZGgGWrt2q1MPXSiLKs8M/btrWDuWB0yTAcAgWkWLMVEI+9y6beOobo
0+JFDod5RdNTe97X6mY3QJjLUWnSVhxPjonLmduv6Y82XOzD1on3RnvmrhWqekv1Ke2XYj9KOyAT
r/gmJooBGr0pqVJcnODcEXmxEKYFkj6D10bnU/QMCJzq9rslfywu+21egsJt7dmplJPkOb84SWLY
xGLc+QVI09S/Dhg7SCpReh9U/gHXBs9qWOLWtsPXIQtYr+X25ELdsZdCeORIv3rrbeiOju4PKs8o
PGzaWr/7NktbJyOuphKHw57HuPDzU7Aw8Ggl5HHWdhoVeDyyBuZDenSgzlyopB0OhWOW+7Ed62Nu
Ywz3iZRo7S5q0x5kzsKyXwSX0cr3XlPaJ+/TXgMTVRJ76bzIzzUA0mVEIsyqLdHlIKtJPdrIRgLQ
VwL75nQVTOcHYDVSPcol2PGPyIfsuOhQfiwSbN4ozpPT3I/whqHI8xtlrtTFubwUVkeAmlEdZyiy
xpyZCKNajLZN+ktuck1M1J/C64r91oD2mnNRxSkUzG4ydcjWtNqRSKv7reHQ9wWUXVbTiQRTVNgm
lWnvQ21ptAg6R4xk3AKiTBerCgHFQ1h3CTeKrGvjfKLsQ2IMuKHPdlZ92TPBSUW/XTGw9JRqELhg
Mz8ZpBz5E17aLMs+TGdg8AvvNh58iQ/YW+gxMJjbsymoemg03KPhWSwjDYotAvb7FDDQbeVTZ+bH
iYoBLa0BmzT6n6szvqHruzjzi9PZxU3ozWgjXcTufqHwxOxDPRKcUXV+glz03As3j4OxwDUbAjfV
bn5VbKhvJmr6GKoPv3dK7kMKjeA5RnfDt8lddpUmf2hGJgYwmG5ySmrDZQICmmwrcLPnWgJHpxxy
sprEfdeiVG7NZu9WPTXYDEqDxiu9QJb/3lLEQVf7hmiX+wUL0X3lNiRIIDtLoOvnOE/LDC5hKC5d
dqzt/MDgTPtxuM3UaN0F8ne1efXdHAyxN9kvRu14l2IZr1vgiCBA2hIx4anJhbcbKlvddk7z0spg
YiSB3R6GrKa5LgfvZexsfPdnvuZv3sbBlIVon2yHGG2GB+kxr2///Oyfd5pCaF7sHB3T5MKjSZ4M
BEuEOJaEZyxEEZicATGSucjCcHqX5SgGhvnW7lGEt8synyaRPeWsvZtwGQ+qD4yTMWxQgXiU3IX8
UTTb5kXkzB8ZhydzYiVf7VgB0oao3XKSATKibYe8P3XW+jOjkzgbM52TG+D21wijDO0G+z9+rSXn
MBF29s2/Yt9yXMigGgF7VAmqhSaZonwN+huVtcyXoYDnJEZ4rm/r7IXfcg85gkdqnGJ77pS+fS8x
qdxNeaFhQSq1GwZZXCVh3HYG3LpkB4ThBbONGRQ0yuUA1glRCfaIdI9Splepe4O2jYwJKIJ6XcK4
RvLJwCRFkZSPD9ZgvQrffQ0Kxfjx5eIsi3+7pnmTLHPRJb1FhIDt9nq/TKqN4e9tMgPfLR6cB9SV
3r6fi68lDG/G1smfq3L7btB/XXBGnExVPJc1zg5VlN6jVJuK26F6aLpBHppgaM5lqhASSPOOiari
XLsNw1PN7CScvjq1OhWQn+7Jaxv3Ll22aDRGm/IOcz09SaJNPBN/fG/aRaHBj9/qKozF0DPap9uy
dxN1keXgvWf4611jWze15rb9ztMnFc57o17VXo8WOaGuKA424rqLtk3UubU4aJN0WguRRg1tOKLu
Rz+kjX1O7ARSdqJZU5gRPjzxsKrucwH4nwWgX2fyfVDwDG6/nbrN40ntSe9MQ+fOGoajJ03/bHjy
qleshr25gKdbIqAAIrixzL0lUohLdtJJi71RpOQXhMDBNJTZxYMk3NWD82trJ/zDeq5P3tXzt3pQ
aoPtntplRIxiOH6yiqX56Dx0vLKC42zZPvtprBGsIwLm8aX18xItfJUM1w90vL62eo2z13L6/sfT
Ja7+RKPIzv3GCVO4afY0MoEMiZ08tU6BzQFvZhy0Y3MqzAf2S0QxHrtvbfVYCCzv688fXjrAk9qv
l0NtNUsyYGEjAkmsB6k5JIe5+ip9Ssm14IhUDQIwtc3Ena48EdJNFTGTy7HCeLnL17yGUt2Jln58
NDb/ppZpPEnYRyawQ9+44NuNP10HsVvn2quLW/dqj9yKBo3cWrKVeIqIJHK+wDqepoK6uZWfWBfL
J8+uY2Oh3czSgTCbtlsedBDecJSj+XW7J1HD9v+xMKZQywCR2bHr2I/DgVyUqzcz7QfW930NpJ+s
S91Gll3UR6NtbkzO4chz2umihNsCwgnchZl3tNAnFwq+zBgL/lku603qz/vNlzCYVfnkG66KvHwx
r2Kh60DxybpzwUfrzB7v/BH6XpbuHVBvYlU+A4zq9ZxdUbx1QmK1FB7vqS1+bmVATPJ1dW2id0lB
Tv3YYOb6KajE51DND6owye20MkAy8hXwDjn7P4uxXVyE0bmd/DRYdJdxrA9rvdE5L+LJmwF0AvlW
Fz4LxMjznVG3nLHV+BD0nn3jdgNcMdIYY0aCOGezd67m9iIL6EdEacSuClZI2hszmRK5SVu03EsH
lcUQKncftuuLs/Y/6lLTAaYfJaz0Pw1x/yP79Uut+O/vLuu/DDb9fxt4evhV3zEa9P8Hw7aP7e//
btiOayW1/PqLYfv6G7/+zDA1fOsfzMy1zcAPbAuQ9OqZ/ucQ0+tLboAnGGOmGV4nIhN28F+Wbe8f
vmsCYjEQ2+R3sIn+l2Pb+8f1j9nCNnEHMHv0f+TYtv6abAFUH3B1m7/mCMtiVvLVAfkvllB/ncLV
XWfyat+yJ29vERZnAgETOFQyhU/8d87Ov9p5/3k5EbiW6Qceo13/bqgcZ8VmVaxtPD/OZyNFa0fo
YplMx6t8/lESV4XqPyWSiokiTBP4l+/l3/iw/+Yr/T+v/rcoC2mNqYVcgatH1+Rz8mVv9eWaxJXd
B/+Nz/fffbDCdBBRhg4znqy/D2nGMIePqBItMb2EzZDFux39B7qBGydpDv7Tf76zayrG/3ZJ/7kx
Ybp2aPu2wzpzWH7/+i2GfidmuaV8i5AyKztWML/W4eN/vsj10/lPF/nbp2d2WV/olYvU7ZfEo+UJ
a/efrxC4/+5GbMv1bcb2hlcP8F9vpHBNw14R58YThlvbFKe2RVDQlMcRPL2j4negXYCW9g3YVYa+
Z2hfre1bi+Kgyk7l/JRaOm445I3gZ5kX5KQXiZv/spkl13U7VFK7kHO8Mcj1nsZzbw1fjpt9oPJ+
F56fmPo8WhebFLcWS2Rlpb8XhBBtPzz0troJOvHKiG2ESvKZ7j6WVzWVRD1iM0CTartZfuT6s3B+
DsN4Rij0YC0L/Jz1gMtjj97t5IJwWNml8Lb7ugv3edGAYZa7ufn0LYblPpag2YXx4kF+YWv0TnL7
JE/Dsn9sPpIw/Ohed8+ZtNPhm+F/3yx95wTmebS7k7Sc/QBb4owBOB5/he5KBu/e5J6s/M5zfwXd
/TrelPVTRlhWlQFeU3ZlEyoSVdySJhCP1aHcYIdcVC3FTzhx4F9YPvrjUjD20iY24LuHEivrngNk
NwW37UFYGO2x1T+WQiRTSZKYx89b5J75b+aY7cNOIWGmN6j9qF3eG/shz3sK6SCe+pcc3Q06vLhx
CD7SNJ9rkBSh9a3KrbfRdL9M0CZryKIgS78Jo0xGv4UdUP6lb1HbpeG9VcCod8wGR16SNUTYNc9u
L6I+uy2Kl6qBs1a9Oqxe/pTJkshF5lARIaGQZf8v5s6rN24sDdN/ZbD3bDCHi92LKpIVVMqSZemG
sNw2c8789fsceRqjKmld3bNYYIHp8Yzd1iF50hfeEOYIlY+zh97AaqaADJQKhP6+FTg9YHOSpNxa
NHUHR7lKgJRSvK6oAoZCYalR9zbFZXoo7oTse1Bqfmg0az15moHV6OO86bmoKYchk3fRoPs33xSo
1wSQGYDI2O3PpAX7JtlujdcifYNVAxEOGMI2yLRN7Lym40PceMBccH6Qd0R3KwuEX6dKa+o+IC9E
owVCA7WmpUWYfKYWQMxVXLfxdmwuZDhjRvA8qxgcGc46sgHowjKBpMekPkrxc7zcBNr9nODAgEZN
Q7icDnhCUKio8tpPeJ4+0TeS/ZxSxIqwEwSaWaogmEPN15fY6zCAl6BJJvZrUwIJJPIe5D+VHJHM
SL2b6SpX/eBbMEros4FDAahT3w7aTo3vy1naK+NNHZaeORt7Kz3ktvlozUycme8o6oBk46sBOzOK
r0U5+CXgFtu+t5Jlm6W7goko9MJzavr8FHKz165qHwCRrm0+rKpEq7b5nql3mUZrHeFF52faan5M
pTozX7LsrqUZbyx3Duc9IXKNoGab0szIyttGu+lMPDLGlwrgv6Q4W6MaVmBc15h+g14qfL1EWEym
gotc7qzQShIeDuW9ht5k/r2ls+iIpjfSnsx5udyq5ZXRPmX5RtUeEAbgmILDxC+QXeYRcUsd7oL6
04oLvwcOlHXLJm/6rSaFtzWap1NxmSrhakiaB4joYAo1JM0jBIylP8kzXEmUXEEq6oRW7XXHjtTk
vdm+zO2PORWODo1HkdWfYWPqbFJ4/UCikU2ABVoCMViafj1TZFyonRrqbsmum8aik5V5SlejPph6
UH8PchBsmkz9EWrKvtbDu1gHrGmID8sm6hvO2dBrabJJA7EvVcZI+lrPlw2sVmf6Ik3TJtSuZIyk
hi9AwdZdT6t/qmio4uKpIzA5hr5ZfFOGb2H3uKCgAMJAiu/oruCM9BNsuqDUryPnyZRRYKS9YGI6
QV9Wg5PWPc0zUb3oIgPOpbjrJUpwKQ9YC9RfegdhExAPpXyzVNuwepj5WA3P6CAZXhi7rg/gfSKm
iC5etow7k7pogztrCK4C0ZnRWtXhT5OzbBL+CZq5V/mKA3i1EdE6FmchPS3L7WK1SAcAvhwrT14U
2kMdjBqqsMhkj0OzVkKNTJR0Z3lqB6qIfcKtcdcuGzl9KdtlFTfA4Wq1wA/EWCU6tG4LcBtcfDvc
h0AUEuMyBp0YBl9sks9IlK4DOlFjcAXy1kttjgJ4BRHAtkCjsl8lkAGwzuBDN2hXswYkWh9Zg7I0
UIRgsvbqCLNCoYvDjSnMQ6fL3qnWi/0g8SSAsdaUsCC7/dCnbZTeTvNT73yJGXoav6vhfBGgeusE
IUbVHGzAAxobmJFurIr5Xub2M+vdmN9EGo6ZleQP1Mns5tqonf1UBGu6QVvyJjfVce+tSldngY0Z
slSUUFP27MClFnFKFA1WlK9OE4NRgapGoacNv6ei2Iqzhzw9QXnpRsoM8Jid7smp/xxAWBittTVr
RPYhNjZy9kRXDuXhmWNWtT1umBzjZYmGmTEG+IWgnqaAO5gXYj+qkWUuMWO0z2YF/vGXLLiK5hzB
CGs9lyh4tQP9mKjey9HAvBORdqaypaGwT9WYGimeNxoC+cAHGvH9DNKyjKZKiFt1RnUzcUDZ2dA1
xvxnNPdeNEDurXBZqkEUJLK86rOHNPRSrUBQzvpeQ/pQB8ctpWJPy2cjW5eA3a5HFaXUdrQ2rCjP
jFW+ZHBVxYhw6qUHoJKO23M9HUyYbUk/7zm5eZsA1WautcZB8lm/Tyw2k/4qO/2GkuNmKF4bB/a0
+TjTFFfS2osVRRCGLgvni2RH275xbEq4VA0s5TGJbY9aD13j+tGJy8vYDn/GCTduWDheWIzXtW5s
ZcrAcjphFtuhs9lSUB/zP0M0QBIt2w1NyJmirZOeuzsopMsJFX7drJ4nrRFXj5CMnQjd+ko/dAaW
vAWHCXN2qw/6A6y2laM+TNpMDSm6TTX9uacNuErqYasXy1aWq2dCln2DdYCDEm/nUHgmvKKluM4s
bd2FEQUMXSrXFSEf3xk5KFx6NBntcFnf63l4tSxf9Z4JNm3pNlh01mXVPmqjfa0r8y7t8ktm6DAY
BjqSVhqhwtzexwuynkp3HdTzrTSWVxBPiEvRVlX0H3Zv3YFDwbn7Qh27fdhBuAhwBRidl85oYBx0
t8YSu1Y4uV2qb5EIuQYkQD3we9BBVgUGFicIbqu0Y3odVDbQ4N/H1x8jeJz+NE3TVUtTTdy4jqPr
OWud2NES1Ntxspk79PWLy9+P8Kb/dpwkHA9x4jA2sLAQiUkbV99kN8a1SHyiG93L7gMEt+ev9B2+
W5d4obnwEtbz5vejKx/TS9um2GkYQGtkhQzi+AULsuwksprGTdD7RQ1vLVyutYt4H7nZhZC4xLzF
Da/PuegpIr86fev3456oOoG6WKCeMq7wC5Iw+lC205aulK/7zW2MgOmZ9/yYJh2/58lEOiqpp2Uz
3oCP97CrN/mlejPsKdD6qW9emZjxnRtT+2zxGKYFJc9SyDBPE9o06pysswfxjqDvLiJ8pMrX4Wv1
5haZXXP0XiCoVeLvga+TW3mARVvsGoFmXdGs8glbbuiRuDp1sNU5W75PMns+yH8eTjuRJWzSKjUG
k4cjcq52ujddRK/9V9nHrNxLzqyyTz8ERnY25RJTYRsdL7K6CWgPAPUEb8fF9Nw2z2dm92NNhpdx
FM0RhXvFOZXpsgFT0w5hAAkjCDCt96CuUPWli3cdotZ+ZrRjxzpROzgaTTn5dHobLdIAFYd5lSnG
NORCL+UmvgQSUWKtQlf7S0g5ZnwFRzCdM6T+fMf+513fJvZd/alPaFDK4mOirIt4DxTYNb0Sgpj1
sjE2KB6sSdv3yPz57bla1OefmZqJo1vM5JuY4buhQ6i5cIFksYns/bLDRWrd+yhpowmNJMWZLaue
G038+bvRliknOKwZDWcSumM/kWyQvdjjdnqKfhq33NPYv0dXiKt49QPETBTCzz3DpwuXeuNfL3xS
JQqXGSGqjEewwwVNgkcboM+ZxSTKhacHIfpyFsgz1bRR7Dt+S0fuNMUaVfbGvtvl+wnnBeEDMO6g
FZ3Zhidqdr8WLqq8pmbQnzVk9eSwt2e5hLFmiLGclYnMtOYbB+MJ4I0HFGRnfyU6ZTI31s059/a3
H336mhTcZEtRhJrf6WvG6DyOiDXQmvban/YGUzOMkpCrxWbsgWvP7zd4PiDOm9/oh+ZLdGFmPtnK
bfJie//FB3eoMKIriXM60p/HHzyHz+LkrQiaXzq3242XzVPypbhC1Gr7X5Q0UWEU35oAWkeu7GQs
FFnQIgY96CJA5ZIP1fsQx26KjRsyDmAqv6KVf9Ru+Hu9hOvqR3HfNT9+dJffqtPehBjve1nNTRxG
Xfu/3v44/FEK4dWj/wM2EUj6bf+jme9+tH3WvZdo/bt/+K8fbz/lYa5+/M//8b3si078tDAui/d6
rqrB7v8/dxQe7//1JW7CuPjXrs2+gQ3+8Hf/6i3ofxgmeDJLfluFts6O/6u3YPxBT4H2AsKjGuqF
Ygn/1Vuw/9C5XBRHaLUaqqEhr/hXcwF1WUunrmpwJqqmYar/SA726DBgSRq2KTuoFOumrfE0J+sF
jKE6hgBzXBD1eDPMiJoEZ9a/+BH/2YgfhzgJN2EJKqi9MMQU6Zc2CF4TocMKpnWJ9Vc0Xrybhptf
P/e9kOvxVfnXaCbusnwahzT0eLN10pCGnUzppJlNgLzXpZ4fyhI6LGIhZQKSoz8TsJ+ccb9GJMSg
Iq7Ilu7oTNX7W8MxIM/Iy4xl0zBcIHIiZxclUM9UwaoALBuFU+g5w0U5hxty632cz1fdjIp8qG3F
x54HyFGks7Jk3v/zTwEFS1ZskCE84clBryS6kpULcOoyku4qDatCakKp0l+EYq4b+zHMpnPypcdX
6L8/xrsxxf327grVqUaYMhh3vvfgLYa5boBJUkSBlFcVy6bqYEXgN1Ag/kf/fUXP9YyN8fEF+vEB
Tm6czkYxpKkFhhwKXyJzX+vpuahEfLjTFW1ySbN1LFszT9dYYs2QFcKOGQ/KGygYL4UNkoqx0uTK
GeadmeuXg9lftGjaOl15EyrrBQGF38+uIt7k9Cks2VAMG/VTWGYnW7fRjV5N0wbSxfDSjYubTrO7
dLk7t2RQhXOo6miHiOEcxvvEcFgAkAHnL3VuP0Ztd0bw/ESF9ddnt3RanQ6Zh2xZJ6GTE8w2yhM5
/lXjRRGQX0z51oHjnFKZkoAsNkhXAlxdKbL9WIDcKAHnyT12fTPqMGgVdPXkLuF0ZVO7QXcaWhzC
BXW/Dg1mkT0rJ9mhr7qL1IHJNQDhR8qf0riRxN7Qz+dCpM8WEVuZEMEUUf5p2FnDKDH1qAzcTl9c
Tm/AzrA1pdDTwZugm72pImi24C6WABUgXciHZNvZeY5aY/37WRaHx+kk27KCTDeBmo59+vF+ygOL
DTwWAWAUV55mP6Z94TT5TVUOnpaAIVFjPzqzvvXPNjHtblWzVF0ROc7xoFpoK0HTJWxi+SEBhARh
FGnQeF8XJloAaN8umpdGX5U6WcuJsU8GfV+jAS5DWhQnGiwNTMWkA8Klhz7OXWicvtj88IcpIi90
ZcJbMx1hWl3DYWjQ1p41816b5408Txs7CYEuZVunwr+FINhcZkg5uavWhDSIJhlL7/FcNI3ObCjt
rfTw4WNbsmzrdPTBX57cHQtQxVTqLMc1g3Sr6MhUw5fKcgr8L+o0XEBm3yElYrYBiCcI3gaCLx2+
u7PkFXPvx1O/G2iKzEp+6NJvfUuUm2M6oumASOJnEHqrTA+8yuiArV7XLOwJWH+FIrYeGOulRixL
GfwggYXb5NsCNnzWaJzZ5nZZkru5Sbeg3VdLKnlW2sMdhvYGYRM99+2kwupGEjpsgcrl+BYzX+KD
U/tdt6II2Rlr/owaeU3VkMqpnOytdqSGbmybzoDg5pc28grOeKVFAINX6rAq6+shHK9ke9qaz+FD
E1UXsyr5piXv5A7FOBzR9AQHslnbG1Am0wT1ZA0zHMrpaZgfHAsmHbuhjHkNbd6gvIOplIFBA6bO
Y7gZHfbzjIV6ceAS3wNhgyoMTjV7rtGVQ+Jnk6jtbtQkVBQmeKYmGVmyXyYVREJB4RbwzXxDb38r
vnyHyjRSNe4cjr6qx/upCdGBgxWC6mvd6XuJH8WhRKmSRDK9xEDh0g7nzWCihdENVCVBDLbZZsxD
2hHlNy4wb2qxZJEs4aM4YQ/Ii+n2l1yJ76y0u7ba8C64Ckv9oa7Q2jKxfafI2VZomycRrl/ZTZha
K6uN1o6OGG4YeX3YXds24qqcV6iPbGvrxqYLwvW8KcPYy6qBNa1tAwk8h/poaPrWNO0vibghDZ57
hmpG/IRzZ594xsbQLtOGtgdnpDgvS/OnECMRl5CY8Tq7Fug1DUua+gU10YcsaraVg3dtgfEzSyRK
o/0U6ltIN57UIJSJFiBxwlZ0XhfXiNnB8oMM0FIcxCsHrScRNEjjeJHFkt8U0kEMh0bvJlzaa4ef
ZkWBh3SqqyMGnNn3aSh5uVXciMEsY94sGZh1s/OJ/r0h5EtxGaRUXSlTrmvUysELsowPCE7sJqEj
jhx80+867MulErGzhJaDM20K1TkkhYkSRUd7YNqIM1mKYRKCv2zgCGXRRuWN6sTYhmB79T66g4m8
aop8C+F3syBg2v/M29GHMHIL7kBNoJIqBGK55Cf24KfDppDuxe8YA/PNlEwtJnhO4Ns2n8UwH9ss
8qYOyhli3xf5mCGTBhWCUDbJ6QDR2BWPVPXGKrdGL1faXVtDFuY2LFic0xKvpY4FOixbtLYRw/Dq
HCUg7Or5WxrSCAoanDJzsTCJGVpr8Ty7VoWHkG6u0SYFKM37UxQOETjUxUAZWJLIs1ljpQ6FE4X8
EKJNMRJrhYOHhttFqi3rnH8AD/q6OW9o2q5StH4bFTUqGc0+tfdL2qaSxMPxT99yHfPzIl4sNpFI
F2wDYwEzSt4KJhW1kK0MazxMJNCyBLTh5A8RHYzWQbFNZW3Jmwk5s4Ymoabt03lxx5ah0CARixkc
+t7gMAJidNOgOtPT5uVJsohbVg3vzQiPbAh/ss76Vx9sBd9AJdkbCnbVzK6IIdIwXYOJfG6JGfSc
h1SxOAbyzaEw5Pl2hOXTpfNG5ScjArRujOff38efBV2OKXAvFDWw5Di5GpemNjO7U7G3o4Vm2QIN
OG16Qz1zBb8VQ0+vIoxAdIvaIogv8ySMTQI9q2p8Ktw6N/Y5DaeIN2xMfCWz8kacbSU6RTLuzPGc
bwcV9dgm8GALuzWrAr8lm9AzYPstNDWdKfAGmYkzgieUs15C5aFTcOusmuuAg8XunuBMHSjToHZx
NpT6LIBxbBP/EhB0pnEKe+q0JKI3h85GGCfPwUjbMfJazKRBtD8QR1ym8AHA1m4TVdtP/Ap0wQ+L
Z8XsXxdNvdQNNn6C9Z7SXZC/nYmulM8CPbRWUf4hiFaQhD6OdFQjGzMtMx2Xrv9dJnW7tuzWdK5e
J1r+Hfjxxek9EGRrS1iIjfW32MKX1NK3hS55/8XKevcoJ9ka2HMJzD6PYmjTlVXThYvK6huytA+/
H0f9JHsReEUNtJSlsMJOlvCAbKGkdprjokj0XMn6pWlJXtnoW4HLGm3wDOy7YkDu05rdnrMpX+DG
qsPF3FzrjuSLa8MJmp2ET0DjOIewvAYj6+c9R0TUn0nnP8tyiMUU/B1MtoL61tZ5l1Ca4Yz+XaM4
0NzZ0vPgRQ2u8xIXzCMzR5cbcSYDHDzLf0B2yOpZK0t6Kw7FnHjj999OfJqTXYlnDvJE3Loyzj4n
n05KLC2qJ9mhV/8ytZEHAfpCZDGQ1D1YFbvfj/ZJKcOSgSYqBhVM/sfpaJWObkJWO66aIGxAfzmB
sRQgTqnOG60irOlefj+gJn8S+TOkQH1SX7I+mGlk8KnzLmZI+ErgGAa/Z6vaTejHsA8dEGaZjjQj
EWgteeJfEUUNTCv8HuxdWBn7AOlUsWRakFb5Xq/xsdSwxkYCKV/UrTFnxDXZYXTweADIpEXdLi0I
DlGpW+LJr0p50+eQf5FhGGGlLNp64q8jR+IRcm2aMLy0zfwwmFg/v4ZonFV4IKC9S9O+vVZm9AZs
5wBqHkcI7L9ATsShsU/beN/mRKtNcpsnSO4NaDCV2IAH6a6xevDfOacltqLaXs7qQ5Ot0f+HXOvZ
LK9uIp5HJKKrNKix+t4uDaRFem9kUFG/EBe62BMiAu/5PWjkF+KEQ5t8NxThpaRhYgOape+u9ZkV
Sg4wL4jnyMvGJpMTOw/FW27+5loipkIzfY3u89rJ9K2Iebn34CeImFleskOoS65Ukhd3uKpF6c+B
vapRxtH76U56pbJ4XRMmDXxAI142qEChgELSECPtpwyeiJ+VelwHdNyGwSuw6EUZwItk6c5Ow41B
s6MbkR0bA5gM6l5H08tE06BKLsR1Mzf6PlBf4jq4y/TIQ8QRNnmL70wm87lL54CQ5iEY7AO0+l02
XU5tBjl88Dv67kofbgKCC/SCvYqKmAzDMG4fZiuBgQnPnFtMRIoB/FoRQ0fDNym9NxHeCclRatIl
CwBe2zmHWfDPm2g/ah2wFdLBrr6W8/DOwfsgzPwKcIv4AfHSQxq9EHUmzbk3ekoEk3Y5ti9IvW0N
Es/cCjcOxjpSGm2QUt5Hw2syImBhPyA9Q2nCAMZPVoFsQ0zcg+Cwm1ntPje/m8UL/0kItIwl3PRC
VQjwStMBKcwyV+kzT7J2LTGV3l0oNUQQzivK9d+bHp2RQLtsYSk6ofUYkB3Do72GQHwlHtPh7kVZ
EF9elhHzF8JgdxYC0CYB4TZdGfl1az5ofXlIGlK89sVUjDUiADeijmoDnaHXsVEqDRm3YYd3y16b
IaZRu4ji9HaZ0bwtKctQcimN9LagDCOqvUa3J7G8LIbIa2RjKzVMAz8KqQNkoaWANt+cPhP365Pf
SrMrioVi3ZrTLHQt0M0afLHnRACSO+0O+MUBpitqbTl+SSNlkW5ncoN0AdvH1lcITm5imxhjRPhY
6j0ThGcRWhcydCZ0xneqxHTFTBDpkdIQaI8Pc3S1yN3N7w+5EyAApSpTBrVMQwgLNhU/tZOSChop
Sc/3IdMKpXuRteQA3lS9v1hIBMRSE/FGnIb3yPBuECTZtAG6x5pz9/vnEHiDo7uEx6Dmb1J011TO
dxGavLvYSplGo6xNjgum1WvJdYJQh7hKHQnFgd8PpZ1YdL29s2XTe1dlrOVsTvfjwbBCkBA3DW1X
N5K9tIB9iuYOS+E2QogTpWTEANX6m6iotXp6KxkoWnLJRNp8FUl/jiSevdFd13V0N5f2Qzpwcmnq
XnbATnLARKNfZ5R2pvHVRPVmdvpdZELrUuzxYlqwc2O4vH/UyuRlHtDYlEzpkKTxHmL0zjAa5LW7
bWejwyIyMYvCQVWxuWKIRDMJYYzHgjpuRrNfi2oxFHZAG/a8seZlM456gH4T5o9Bf+GQcJSWdlmm
lCQoRbRWfEeOAqx0Br05XjnmAvSQSnsJ3z2CxK62mBenljum91IkbfFBKtwYQdw2x5uxj8KnxMYM
wTSXKzQVr8aOAzrOh4vKPExpeiUbzr2KDtRUcLYvOdQg8zIds4fW8AstvpWwd+hgNwowu2d0ynd6
pOsKVGosgWnN913LkkftF0XPu0nN0a6Z3alCf8KEQ4oA4zSsbCSnl9AV1Q0Efe9jxb7vhvJFzSNO
7Ghvgro1OdBnGSa7ji1ME/2YJxPhBJuyEUqokrO3TWpSHCASJbo2lO6Mrv2WE8pVY76VhuC+RF5b
0Wq0ImpEiNPwqdMGL0bIk3QhwW1nBe74zwDRQE6n/fgF8p4/Qs4M7OKmQ3F+ZXDDi3KCWpQ3I7Uv
jecQhTssAe/qDoIXv5USJnT2QVKd+5THoGaNgCLkQG60WiZHbGp/nieA1wYlVscTuxAVak8r9O2k
kAGz0maKXppJZBpjJgMXwOBiqaJ9lYx+2oR34gaxKutRGVHy6JBayYpDhIwo7lFrvcK5TQzlJNsw
B4Zf6PuMkqPVUVupoXVzlyDk4abgZgM7XJktflQ9CboIAmbpVtRATMv5Eowk5Smv32YHC2PeSN6l
Cd3rhPtSWu7y0X6FTrbNiuG1D6UvcPngR4+6+VBK2aFAlzS0fyIXiWjquHECfdu+GW0E1E4s2Jbx
Y6fhTJwlvmbPrkiRG+Mhs0EHygcQ9rie9Fdalt2+1Y6cfE+DV5SVYNPvRMIHrAkh7O5Vp3ARjf0j
9oUoi8dfzZi4J2rRMXLybzFKJaZabao5u+06vGHxfJAwt2tV+07HHmLsEi+GlTarCJ9bnfVg2vTG
u8wtIO8N9pWoL4nawMgiDlr7z8miZiDKR1znKk7I6PhzvYeemSHQWRqU+VDlrTheS+qjFfeiaUGU
1FAQfDFjxxPZ1VxeN1L3GlfJrZ4Gew2rLhFKi3+LjuFeZPXUPQ+tUOyKzOYy/C7ClLhuviEWft30
0hdbnwhdlH2U3yCaQVmgpSSgbqQZuRBRHw+L4tui4qWWawYEaqJXPdqL5C1ZxjMJ3IfkgKNcBntl
0esnfD7tA3YUsPO5lQHXOiOBsbEW4ZGoieIZcRDlpN8f6m+gn+MLRKXlSEYIWBAc3akDnxyb0aR1
BQqWCftXhaFFwIlqpyfjuCKCUrFvzXI7S+qZ+0RQ207uLp1+BEaJZPa0ScyTQvls83umPlpuZSOv
PdfrjEIP1YetqOKki7yhSrqOlfRFk79FRnIgqzzEEdqSqCyJSlHI2n37Gv8PgAh/D67wOYfy/0Oc
Aq2hd+vmg1XtRT9+i7v34IS3v/ALnKDbf1iWBS7HIF5UNV0jA/2FTdDNPwyDnNvCCtOACihWwL+h
CZr8hwJyETqiCFpMWzAi/w1NUO0/DFXXDJveGZ1AxN7+CTTheJHR2ZTB7UHH1HkSsBOnQFEFR1Yl
70fUSevYbSPkZdqbjnRoaIszaf0JNPHXUA6WLCLR5m1tUcR6F4tReNACOJaIzXa+HjqrSCuRjS0O
GeT4Gl+NhNotlHTUi0uW9bd3E3Lza8e+RyycBKRidAt0G8xAS2Y3Ad48Hj1F+61uFVOApML+YPn1
hubmGmJWH6/Gh2GDC8m5s+O4BvRrSEe1LFS7ZALeD/DFIJIrQ+IW4X72qZuiIY26t0dXxVe8JjiA
yHLPvKWIZ/9zXH0Y8hTDCIk1HxOFIfVNZXiqBxmcoMfrXdUHPgiV1b4zHv4vxzw5pxoUuBfFYMwM
66pL9RvqNUCcO6/ftVwmawHgC86cjedeU1RY3i0lW0ciJk7i1qWx5ypat63S5MuZ1/p09pg5Tn+N
/zqtiemRXln0/gF5IT9/R7PdHV6HlbKxNvFzszqPKjtBjP977tiD2E8LnuwpjK8LNWSIxdyVwNYM
n7pa0uxcxddcXOVWO/0hUNfYclnllSOD4Fbd2D+3fo7ryG+PwC7h4NGBRH2ENuNxFzey3nVu4GAO
XDtE8ZewpLwgmUmXiRuKr4l0LnE6YQj/GpWECaQVcCwdYN3xbGYZTOgkKFo3OSy+5S9bsJJuvpNd
eXUevn1yrX4cTRQE362dZYGvqGUQB4PLycXTfm9dwAxcZatVfWh3CN6GZyHjnyxXy6ZyZ1CZ1x1E
h4+HVLtYk6WEIUtU//WQHkN4pop5UmN/eysb1COXgiicfqCvN5VjQXHqoEMGe+majt868p016umV
t+ydW9lVt2dxp+LIPDlsjsY82YVYOppxWfUCBhl/m1wdsIiLlBRASP07HBai/L/DXf9kXx6NKv78
3fwNVLDNoOdNo930dfHDbbvBKG5lzWtUylw6dWfOmuOI8+OXFZP7bjxldBrDqHlLRbNRolaGTTeF
+K4Hfl7swqk5A/L57KI6er+Tiwrl0nQmJ2/dzv/r/ejZY527hsqz/hsbQkzT76ZRhAjvXrCCxRPM
GgOim4J40lbb4hgqxhPfUzp7dn+23Y9e8GS7d8pC8Trkg0a70l43uwKWBAp7lktV8G+M99kqxXMe
AgGCANz9J5vPQq/HVOYUE76qv9Lx3ewC+5YGw5kd+NYoOP2MOrkCN72CmMXpOGpd2vhyR4gIZfR1
tUy57Bbg/FbbpV/lHJwbImNUoXF10HcWyr+U/5IYH+pecbV2ee1wFFwPvXINIZNoPwTUw/YpJKL8
7BJb110JO+5KTobxXsnmfYv3XJlgEIFQjL6fzKaDaBbm2CNo+NW1xbKOqwIqsYokqxpQlJSyYvJL
xSa2yrXsEtO0Mwv3s+8M0JU4CyKFDuvoeBnR8JamcsB4GNI61jk9eUnXPaEHWp4LJD/ZkYgi4I9p
myRllHSOR9KHnNKQJYsgp6/XiFXu+3FXPanXsl/6FN1UP9tHd0Jeoj7TMf5s7R4NfbJXlGzUrLpR
uDxeBjfcKlvzz8YbPMXL3XF7LoD85NpwCPAV2tPkCPxy/J5TJ5tDvOjci3iio3nmZmiR/z7K+Rj+
s1TfDXFyhBdWbiuliMlTG7Ugk5rDcBuaXohh9e8HOgHwvh2jAi5M4i7yViBvxy+DOxsKmKbBseaO
XoQBA4LUJmgDTxxu1gZSqu1Vt9GLQ/eh4pg7B5D+dOreP8DJq9IC18fQ5gHSDNQ+gmMkAMiQYFHl
NmvIiO6ZF/7s074f7+SeqpWyNXBhIyw+UAldIw0d+fh/7oJVfCO7yLpsktvQPXdbicT09DQnxYKa
oFHxJpo62Rw24nxyDzUbeo3xHdwGlh/JasCbygZqtTJdGn/E57AqrRdng6vhlihy1/iTr/itB73f
izzkmqXn4QeOeNOX+EZb/w3KivjYJ4clTwnmEvN1Fvhpexw1rXqOsS1x533Z+kJuRxIEK8P/e3fO
W4T1u/FOgr56hIWLhiNeRvfmLarCml9/A3eWw09sttLl4g23uj/8bL8PnlgOkmucWQ6fRNZHLyz+
/N0lqxRZpVYLD6BvpkPhD9veR8t0e5bLJbbRhxelJgCelrRTP0WV5kqOlV+PuJrIOVEb2dBji9fi
hJK36BGcWeOfnVAOnAYVrgTUMVGleP9W2uLUOmzozm290TMR+IvXXeMB2XLxGffTyUefrtv0Z07h
j6PaMlVEiFUWsGC4R8ejdsh0ou3Ft2yWG9VKvHBxzsR8Yjkcf0WQKmRg5CSEDbJzMltxpAwIhjKC
jaiZgrYERpErKAjY9wFKUfAc0b0zn/LjpfZ+SKoFxy8lg1oloWXIzs925h7MKptiYHWyPTZip+Z+
tO+3kv/7cT99U2iHlGOYRyitx8NSxK8W26wQ46Mc3NY0XcsCXZDOMB5jtQLfWHuZ3J1bN5+9rKHa
QmrLFISYkxlEonGqg4pDqnInX8fRHAWq9XDheKgO+Ah2QFeN3dA9tzs+bkJB0qByZgvSFiXk45dN
nHhC9IrbzhgzhY6ygsm8s5qLxFMi2Xc6ei04XKJart//86+MOrzm6AobBdDz8cB9aqrgsUdCXq0F
fWUjPIzBjJGad2oXPTMHmjfZ0pkjB80rfuzJMuYaUKkkipVsnRb3tMgasQJJeqDdRr+jrVA/9gtd
930fD7YKmrdPnpSmtl/HHiWaOC6DF6y5RleZl5guRq/ulBidy5peV7Um5Gr2WWA8oov6ENrDHU2W
e/jG2yaWb4mLs4u6yPZmWfiOrlUHAX65R2mtuBjytAx3tYGZzapPLel6nhbsPsGoIIFhyO48ROFz
jHiF6zTl42Q5DXB0BKpqFQHb3M7LvVVjt9aHSDLMmvRdzzRkgmKcTOLpTSNlBi0BFEYFg9J1Te3O
HUCRJA5LFxg4aBkdc6gEhK88DN/LqLuSYuUQxEiRSq3jp+V4I4XJl0xHQkeKyxtKIBkbHG1lvm3m
69Z4ryrAaiX5wDyu7BqjmGZCuh74RKBd21ZxnY7qXa/Id0kb4TGVGfsmp5bp6ONVUiwvUZvcBHXz
nAXyQxFpXt7x/boYADjewVJC9xLtTKGTgXGO3gc7bLj+7Fv1pjSKW67QG+Cmf6qYfLpSILlROnuT
VAAvdhwc6Gx4yUv4zRyiayNF0KGYWlrF+dWMlUdW5pf0+i9BIB30tkdEEyjuXL/WUkcK0X8t7Py7
UlI/k8s7I1z2YZIC9Zz6WxCPd+rk+JhNSGjxZrKXhPYPw573tTYhKZCinJzVoL+7EqNBIHyL9N2a
m3yzxO3XsbMvrW5am+pAWzdBCakrcweEdwWzN0peo1HW3VSZFgSTrHDd6vqDVODNifQxItm9nyyh
Z3eY20gxFLaoljA0RHaoyuT7eNDrVRkZu3npDy2wCgR8g5u0058kAy2WQUPJVJ7yr7VUfQXdfcjS
KgbaiThMJqPTomghwCRnzFlZFpaDmK/549QggJeMT+lkaBuAt5hrT/TCsJRnDYzXlOpQvY0PY44c
SI0wYFPc21x4QHFRtI5G57IuFcR01RHfrBHAemEpeMWOCF7IxR1YcP9/U3de243rytZ+Ip7BHG6V
s+TU6YbD7sCcM5/+fIS8LLd77d3/ufxvOAigAMgyBQJVs+Zszfwp1MFhVUn20/XkdmYV9UGytHCX
FOpENOZ/rmr1WTdre1mYzY8+ck5+AWLQ1YpHLwyIFlfKkn9ODPq7Lk+KBU8MLokvauwiYz3oYNQr
PBMt8J6ZmsQovmgECjMf1YoMKvuwzl8UJUP6tx/Ze4L456stwrWX8iX0MdHc2nM2fOUooXCyXaBc
+NQWGcpuFQrCISgmyWtQaPGHcavWChTYbpyScZUmC46rwRoNR/7RWlZDgEbqm26QDuXbA1yCLpIr
VsdTmQwTKXeqRenCUqD0rIx8WLWjnp08iFpWjZXZi1hv8r+AUEgP/LgAToyDJOXJwECm3M8P7/Eh
AqmYlLzHlBDcIsy5Ua+z2W8Uh3d509hoIupV8hDFwcPg1F/7Mf3mdywssRu9ZHJkLJM837ZG+hJq
fYE8ULyLuuyiZWa3tmr1gC6UtjD7dOWZ2pYUQetktAARlMa6Y4MebBQ7ghqJLQzEqO4pMZMf2Vg/
DuieHZW6feod5QKu6NIO0dHuEtRL1XSjNOayj33Itaz0u2/74WfwkNXKrdxspSIHsVDz3D8g4BoB
2K+gop8BwUC+rJD7zRgV7afcb/zzMMAGPRRltq4AG66csZZIB1VUyGCNddSYxDLlNgBPZrQQdBXt
Z9jGoY8DZpT/KkqUULL4B4d5GNLT8Vfbwxmi5ksguxDW2UsDYGZUJMSbk41ixaciR/xVs7rnyrK+
1YghA2BbuY19F5QGGRoZlFt2qr9kaf3go3K2HMl5gSLO3PiNtMiD5oK2fIjUZUMuh+Qm1jqSky+h
oR4rtz9ndbFHW+lXGQbbDDQ7lOp7l5VBB0OkNOHeGaO1YVUPqpudkFZltYO2usu+kLd6NJxSAblS
7XrcHgghF4DZIM4xO0APBsrXxSYMzO+FygoH9GghV/UsC5pF3AN6cWpkiL1t7bLzA86wyKt85iFo
jHDf2pA/8zJjF0Ha3XAX6sA7pBLOhmcVcbUGVAd8ygvDaA6+9+KTIQDb1zg3g3Ee1eY9QKgH5Dng
IXL2dQTVlHGwy/DkSjawtdA/BFW3rpK9VY6oeEBcZ3jNhgD0ozoaewOvXJtX9x6cuW71y3PKmYUG
TpYM2xA+SMuSgBlF6yTuDGTWi+XQgdNIdyaE01bcf3bZzWYpOAPre9lnMAeXsx4lTd3hF0sirVex
2XNRaEVRkJyTMEXxA6p72Q/6mRwhpWoE+0ipZ6ZhARfNlzlY1bQy1jmZv437EHffOHo+GqRfpaO0
HhPU7ghioAo7a5VJmSBcyIV5aNVN7j2SfXUg1UTR96nnWkuj77DIjhgeTRi7NQu6FJ6SKvuSGB3g
TN4UUGa5ebCD72wPZkxyirXR+AjYwuMklXvEG2Y8vOjbrcYxn8OduZIK6wh4eAnnO64TbalUR4Mc
iZrNTZWguRf7cyWJdq7szQ33RerHXdJACi+dy+QnG58FUkWzQC5nUQo+yGk+BUj0+BP7mxmuG+TT
pjWhyZtljqKohEBaAXQ+k+35mOZrfXjStOhnE+iLbhL2w/EPyMcpraM6yWL2LxDOz8sCjouJaHLA
HZB/yvJqaUist5kJNAlBhOboyPgOfPQ2u5+1L58dG22M5lFDi9cYhlXKH2WkwcaJksecvz+Mki+E
AMmWuUcweebA616jUO30kA6SEZbUm8BHNAQfaNAXp7YocdGVW0NLN71LylRSPcrhJ3iLVloNpJIs
TFSxflaD+lIHzshGA6S+kqM/WQHZhRfXqPfgt8+mGmeoS1krI+nINGq/hjaaRja/c0QHVm5enLXk
pWr7n7oKC50qo1pbQHeVLjt/p5NEJ0eoHIPdTMcDKLOjXP6sMlAr0qkL4aGECzp0nztwPm7+3BrV
qrDv5PLSwtwfxbAn+otR+6nIw9K3XzQWwjD6pkLpGKvhpo7gcM/OTf4cB80+kIJNVl7cSq9nQ1Ov
wNAGM3eiiMwLfpUyfHIVvIecLZG+Up1PiALPmuyLqpb3UEntS8jC7bDcOeDfB9P60kzbk0DxF1ls
bPP+nLI/TBMUSdiqLezBeFLbYtXm5VrV77MmXwaytJSUZBd25pcIASurhUKuKNK978kvJOeuepRi
hljZN0aIBjMiQXJ96suCdzcRx3Gn6C6y58YvMEOXQUbgWP3ZmfzCIDgl1xKZChN1jGG4i3SEIIIQ
ElP5USE7W0rJ+yKTLzS/joF935nacizbVe6a5Szvf4FtAU8dzXsUwvpchv8N9WMkEfYqkWTUyGHo
MtKdVmSrUq5ndvClLj7BYHnsyv7ekZ9y5RtkgiekF5atiahzxhayZNueKufCY8PXOeRQ4leqk7nv
PiQkmfX2F6/14F5XVzm6LSkM+J5Zn9Si+97VfNedVKYLfYgPSYxmOPxlAamD+iaPm+PQF8fGbb44
OSw5fWfCN4bIa6Pon1TTWGhO8K0vhvvCTlH5JrVjnsYFTGZoIeD/CpqVoaLV1rR7MIZkzuoL1Wm3
deFtbC/dSrZFqloMKDZRIB+LjmGfriVVO3qyyVEoH4dlkSvWrs+G5zKCoFFXM2MZGvjIJAM6R3Kv
0DA34MUsjfauVOtnFOa3gQUHCpuBRq3bTSgFj4FgRStDcIqB9p0Menb4uqceEBBw4UJ0tQZQtMfL
opBUyZ73gBZAC6ijhf8wrNiqQi0ZEhdFhX7Zu33Lk1hXc7R9UQlxQ/sQjq28UNTc5EcxIBehmJwW
EGlUUFlAn6o+Dnqd8Zi6j3zebakC8TPM+k6qEY0OZQvMB4ns+cJM4mrbkBm1iJoasiNH6hEsabu1
jtwNelWwimRZDKC/mL4bFAPAfeE+q6SFGsnmtnVLaWahn4fYnu0336Dui46K0WU/3Cjk1KaE0MR4
CppHoABTfzyju3GfN1KxLly5e2gd5Ic7ubc2KH3XawciBBzGAxx5StTxNUXZTzMeDk7Nuu1Z3ta3
0wC0Pe9+FDUTm2zTOtTmell45oPHV9z94J0Ym8susaJVUDf1pUFDIl22nZEcWyQLyMMd0D6bBU3h
njO38z4PTmnfuW6ALpOsRfvUD7pvuQ2FcqD0xS4d9fDsw3MOO1E4ErB3YW86yFGnHK2m8A5pF0cX
x1e7EwSFMJkGvhYhdSfxA3KUOD+g7jrc8dIo6lkLdeVZT/zxYELdtxp7z5lPEc5No2XeKe88TSNr
SmGR0qCzAN/YclwtFd058bAq0JgiYLpOZA9hRDRTLHReqqa84wyP/o7aysNeSs36orS1e9KSgbdx
WZXJKS6ln6rapwMSetGYrdCeBZPuIPS3ysgf4J8d4snfmXFeomKrwCYHRLVMoBdMkJB/CQvjaGjD
M6CXQJqFcHaACI1iFzBgaSM2S3JxB7Y3VDtESbzq5JPfMCLrM6C6nTi5dwf2FuSyrAQuZECuZ3xu
K69AmK8KnHWIBsLf0pv+OAbg3SL6jsfHhG/9D8Y2qLOdUEE6ZzGmnLha/H2H0oH3sh+ydAtJ9biU
4hra39q7cwxJ29shBJdFllqz/+4G+pBwOAVB+CDs9/GUgkTitfG7H6gsjaRtQQIvfCWCsNI0P1nG
yO+tMRBC6uFPNsHSzO2I3Jeu3/EvPkNF4Jxipah2el8v0Z5bgN+sV7BgKktYu5ylQp5/liGc2Zjj
pySCDNkfe5S7gxA8ud8hnRehW68SQWIHS/Ksn71YHnlN/mh+/e9/nfqnXxYqqAmvNrHyO3hnf//r
6sYGoZwhh2068DPbuWYv+0hyviWkhgNc9w3gpal0Slr9uQ/COy1EC9tWpF+1D+cZkovmc9SH1QVE
QQPGWTvo+XCpEr2713yQrlmLNojeI//Z+Pa3XBvDVWqVf0sQ/JdIAXkgFkxagCsVG/Tl738E3K2d
kecjiKlACfD+GN2msr0qB6ue+SRYkP3z2OjZ91BhW5f5sjJTrEK967LKWheSlt9ZJVnu2eiVZJRK
D7XXwxpLlttG1uLoRfNKMuZL/wnS8qf//vX/GeCC/ApkLNE1OMAQRPjwcI1ZgMKaVhJTgdRfXsYL
6aQv4hmaa0vIHv7CAPMnTGGazQCzR+4cHB6i/V1AQ+5txGENFF6rJTLL22w37TthjhsI4YTWPNz9
zXn7x9P1YcKp/d2ETuvC5+rG1ULFl2DqP3wA9X/5Bv9YJz5M8SGc4dmhH7cpf5O+Lp5RkF5Fa+QE
+7m+Iq1O+9ts0//jN+/sh9mmSN67P6hAZzCzamZrV6QzTLgL++LMBc4jW3hfk9XfADt/uL8/TPjx
92noJeqS059nVEuvjziGkFkvJ2utgC8yeHD6fqYN0V8iG/86K7KIsBeaE3PThy/VbBMwQhn/N1SZ
wOpEa20NGej6b4/Hvz+Q7+b58HUqA+TCOAAIfO7KbfMtXEhz1I0JfNXzaCX9nS7yD+f69G2+m+/D
t9m5jWtMGyVCmOYuX8F6N58CNRNr4t8ZC6cv6Y9n5d1kH+KXBsFDTRmZzEz3QfncKl9NYPt/efz/
iMqIv2hiwCE8r2kff9L6iGoh69L0kx6WyqOvLbR9+0L+ywJY2VJ7CrRZfafuq8+vGeL/J1z5/2/U
dRNZ3H9mrps/p88/nt8jwif7V7Y6Q/0fXpA4JmQyGVRdVWh6ZasTLEivGHBb+x9FJ5WMJPIpbiRP
4Z1XDLiuQE/HCg+mHHUcyN3+LxBwcGq/PV26DerSJpvC0mU20wBrpkf93Uo0DlkZZdGYP+Sh3hyU
yN7IpVZtCYi1B5esxoOZm14zE2UrTLklkcpAgpAl+GYk7ny57w5XG3vqee2umai3ttVWlG71t77X
CcSotRuiEPphVjHszVzcvX3OvCMXyzOC8Mm37V9W5jqPsawMIGiLcSdLjn3SyDRcpNHofqviYmlU
qvkjxFSX4UcA9DqsDI8jtjCVpczjPBO539ATXnZuYv5AYz0wEgJVI+5XafTTiy9ziVo3vDjk9nJ/
q02NUL9aigYIStJL3I5vlq0s2Yg8v1nBRoMuSSuRf9bm0IVLaYj3Ssv8B3ExVP+Y2SMRnanKNMZ2
M6pmdrXwER97KCTp8MEik1wE14Y8QXPwz1YxQ9oZOKD+ZXTRF4335NiZdrT0pCciYPCBeEo07BwN
n4ks+d69JdfefZR4aJWUCKT4iH2O7WDvQa9FKxedqJko4gC391nvjexIp+Z3t3LUBMECBixEQ+Js
J5p703WVO3F7vQQ9ascoKyxE8W8vfHAKv7/yeex5MU3bJdgpoEgUxJHvH/0utrMq4lDyoCuZvXON
TDdn9aDArFenRyeM1LO4NEo2HlC7W/lgt89XMyWX3HWWjPVMC9sM8XQLSTjOkzjjp35kS752rsIw
nXVW1WxuA4rWaaIxCv+YyIvslf3WXXQSk8kuzm1RLM2XsCnbA9vh/uhlJVIGsKXtCUQuRJW44M2P
B3Q0MFGQDBGtwlZUQUMSIWE69X1rfdeD/TUkYhoEKIanGzsNnzpKA9NtYXvmDmo+83rHdjTXr0bo
ucpr2bfftY5hzdnE0XJzV2dSps9Fx2utGGjgRZbObmNyHn3ywtBcd42XHcVl6PFzG6Ner1zZl8Jr
CyIe3i4bnI0waYRxbyEvLcq57P3sOHyvTalFNt2I963XEyCYLuLOVJPsNDXWKFjuRb3K0X9B8km6
6tJ2JMzljOsKrefPGm4YPDxVdRTFBEncGGGHx752sjsSbi9kEeSf667vd0nnI9kwdRJjSF0lX8cI
q+j9GOMYEQzQnMfcmsQAJL+sF8RWe1Kg5eggLgNBqEMOrdTSN9AOutUlOdl6ZlEjLi9sRFk0KwDO
5u7ECAanarkk/sO/vzE5gYjm/G3sD4OJouiC7t/wcVRdTCVs3l1KfWnF8JznplRuxV+cD+7XoI21
s2dI6ieWSvG1hF5rnLyS2KQwQvCCo1ClG4u8VJOzhBLqrJbsb97Ypl8NN8bPn+f1I+E8bVFXXXTx
Q0layVZYHSpgDlufmNq2k8voiBwtbsySM7uGFjM8CGn9pOeNygMfld8ixXqsERj86dUlrFWRM7mx
kIDRmuCXU6gP+OoPgSdne3Sv6/sk9KpNVFos9E2N7Fub1PqMH1i4bVFpvzcsnM5NAr8PBdEhaNuK
qIwGG8ZUJy6pZX6PJPxFOA8tNCYymKWqRFWffJ1YYOFUUGmga/CUkw/wrpiqpbVSnSBZt25XPbp5
+lwHUfLdTe0vWgn9mZEVBGV6eCh+N+iQj2hLPNP24Cvo9JTI7RhOcNTCl3dV/iR72Q9BBbaA2IgR
vrSeF8nEetOQ3I4X0R6qSMyTEFKtxHrAuuBURXa8riLTCuGLxUKU/2m8rhVJR27IdRWhwUVP9trr
ts6ITjnpztuuG3etGkkj5BF+dkhQEK9mfUjiphGU2cEMihkhZGcXiQYkLbKDaEV83VvmGkR4Tu2k
JOL6SU+YukCwfuo31q0tH8WtjfYX3Bv6ytIlfjeSKT9BaAbOL7PTX0vHrBKCmTm4gSEdn8IW1ZxU
S5JjbOT2zi6g21ISfbhX+MJnY4VnLiorgiFqaR4Qyq5wlx68UU+dFaBt8yDqSxYksFMFIcBerkkI
zuHvSjxki6UQ9VfAQNX+dhkl6bU4wmYLM0BsLsBU4NoUNv/a5137u1thbzblr4rA66yw4l+alI7Z
rEDKeS/HVROsNMmP95LbRntRKS6irvLr0pqL20Lc1oN/BtBesrI6/iovml9p7pSHQXLw0qeR1OH5
l6PgUKdwxVU17Gei7mrkVzRXfe7tp1fhIIrX9mt/2w6kbYJ09kCA6fC+xcly8t0RKnD6odiH3phP
4nXT9c/7agRWjPszL/ZOqe0kRQ02JAoX+85E6Xxmx3FBfHZqjsN0XYVBu7OVAE4EO7PJO1cU5C5S
DxYVVpFjV5gWD+1Ulpv8PpMDf0sovS+hboNEOPaIAXcNWbdWXmjH662fWxpJ+yjcXMuhMCANXzs6
OSJprokWU9H7/lwb/O7clFV3FncywJwZ8nb1WhQdXk3mTGrSX549uAjNYDforgR7rzEABSiV3dVE
WFdWvRrzuD/cxhP10nDJmmE43arrhFdbkX8PAN68m10tnfTQEy8tiKHOlBr9trIvjYcw9vOTDtwJ
GKnx4OWS/tD4yYMSQrAgDAggmqgj+8NSFDMLNS+EgC7CVHR6sxdVMVz4wIusHgQIIwr7aXwTAqxy
TsLVwyB5r2PjKX8dW9iWapWx0yaf/kWVQnVO+kuL7JUEJaVjhPfi0nntbqwnvM1U1QEnOpkQd4qS
NendSllqrqW8K+a3Tv9poAJE0lH0ehuI7ay50Bq3XzYuuP6+N46pUZV34jJVuXVqHAuo7u+q6TJV
5YWjH6VB/8Fix6cjrHEXyhLxByyF0Vvn23jaAMZaa4bj9WCQR+xvY7NficOCuBSVnBxtt7hWEaBE
VGo6YphyVs0ryxtWCElDBqhkLro8SrYSI936x9OYxWSXDDlHDTGeZOSr2tSkbGlPw4gpb/2EyTSU
GOV6QhHD/JvdNNToek9dpp+cMG/3EKUuIZgE2Z4N7R7ErJ3PjDZz8pnrSs1eC93cZVfC7bVWdBLl
qWcPJ9v22vCu0+soir2VYynYG74KHqEkZKm4sb3u9LaDl+GtjG4GVDxVUVbnSGGvmPWutb5W+qAw
+kQf924ePcWq0eyGvJDOSS2753JolX1nj4eylNxzPl3EXWyzkef3LC0+NIRKufEqpT3cbG0j0Lao
TT4LU30A6z5rVBW6C8kuVmIaNZU5EuWhBDSEN0idht1B3DVm1fHh0mplwxw4Ew0GTPEThgTD6y2a
eznxGC1Yicqq6Y6gSOQNYvFogb2NJe4+1BHsAzg0DR240Bg2sALJ3VfdSvqlFlvh3k6d5ELmCR/M
99PvQRct498tzMytN1AP+AcE3khqUhPrR+49AF6tvmtoQkHMGGqsRHmyJflIXyeDbd2X4SRsk2nm
m2kBkeRchU7EKZOOxO+6sBa4PMOhql/6AhiwWyve0Qni4OTk5IRp3oCe4HsDA16do2oqkOA1chLP
QqTLWC2i8Yuvj+XBK/0fgIqtVa5JvfY596MfuRNYK9tAbQwwiYaXDi6guTB2Xb0FkfFPP2EoSsn0
0uvt+J/W9nY7jZjE1rDqwuUYImka5Ml4EXeJ90OJrPwsCuLi9dCMDMQB1t5kdTV12mjT+SGvgqn7
2PTjZTCd6mLc34YS5krQ4JWNx2pzs7QDK1qntRtx8IgrdyYHKUH3BjGcaQIwF6U7a2M0w+xKbbdt
MDlyO4BklpLne3HBtfJ6Nzp2nM9uLR+aEXC6TDv19Yd6UfzY9zbqbTxR5zoxcY4oU8AfWEfWl/DQ
sidziZsrMrjJicqwhv8K+dXRWjsGnNfXso5L4+RaMFMJ8ylX91L5LPvTEKIkLrdhrsPKEeEXMUyj
SeYmAdg2kx1Pe2q9AR7WMH1Qp1L9W8lOgKnqbfqg+bL6FIE5FZaiNPWz2uqhr9p241c6C3YdjEdx
5xas32EZ5/y4EJYXDaJOtIqLVNIj6iGarOuimd8G+GCXegmkZD3sNLe+twFaO8ezhDZeBBRzcFPy
RYwsuTc6Gf15JGHBuMUXURW2ubYPG+WYE2XLQ3MZw/ZwLnXTfyAbD1msEa8WNCn+Q6kF/gP73aWp
1/ZZVN0sRAdR9zbGzQL8wOsYbxZijH+bRVj811nypkbZLevyGQCC7GQ1/ldS7sGGTaW2aTnSlNMt
GK9rQ0mC3NZuVHtFFrU8NzsZycTbseR6HIEgT56D2UO0XhxMjJDgvh2ESXAay9Beo4yy9lUrMftN
pockSxsQCyXw8lg9imG25j2ZQ8DrF/Ka6Ufmf3X9An7E1O337WCmnzOSqdSpvvPCfCvFHtKKU3dl
BFRWlp1z1kbdvLPs5knUw18crYy4cdei19sslqrHuF1saSbMWq3RgI29n0XUi1k4PC+Jt279LPk6
Jk1077ZBBATQgdaQI+xCFK8NIxB7T+7lrahTh/iid75zqO3vqusbF1ELm5i6n8by8Tni13sb51ru
vbiZ+UUub82uNpeSY9mbqPIviWQpj2ndwChhJ/DxBxYSzyAQLMX1vg693K7xmY7rxtX0LxU6kcJA
rrti6YwgiGKgyI+Gk9wZoZs84wiCMrnJ86PkKT3POMJBomGQ2mI2EmK+BE4YHvU2WmoZXoZirNLn
3z+GgkNtKeqnjzH5uA9oEMIUaXtEzrvxbPFvezCmvAK45rL1tdjJaKhGRjUTRdsaXfalD74VGvei
pgwhfY6Sot6KYhXpygYXTzcXxTwK9DtOjNeSqBoMYCA4+k+VQopQ10UnbbqIO6n5MTieexAF9rev
1Sowt5PUh2dz6PTtrV6YiUvVysVsMCelz8n2Q39J6dV5ULWw2E5TiQFudlLCnn2QyOe8jdz6fS8j
6ds4a2L3v24T3Uwkfo87VC2210/nm4N8/XOkuPBPwfpmCbq3BZq7u25xh7TaSkleAGuHDBzZ0X/K
uv49dTMA48csl9itSbGlrFowp2y3bGBNQKXBXyqlvhCV4qKDOVdWDmfuCLBN10Y9QQhT+yR50Ft7
2fDNtXQOklO99Vu9B0XV1R5WMzj/kcTaT51SGPa+WebQE6yo+q2d1tfBRP2t09skKWe3iYqzQIM6
qy8ksmwreH0OrQdFoqjqXVCynBhhzEHG4FrX+UVx6mEX9MNRBTM6dQ3ygUyAUnWuIwljK+nYJQ9B
BHsctE9A9hl1msOPeuVw7TYNWgWkXdVWyhxiqOnilHIBHV4zF1Xka4w8Ppmx8GUAhZrf/tRricCE
0Tp3jWnCOReYX3LfGldabuVracQqyZqj35G+pvajcuyD+uhEfXQS63eVJP2m6dNsriCtkM2zojwG
tRWdxEr+sdUf8o+trVFmc+IpcTZ/G7monIOeZvHB6ZCPVwBdQaMF3xnpn+lF3AXp19r1/HMT9K/V
RSu/NxVWXjyQbTJa1rwB9QVR30Baiyb7bElZ6+90tlUbs67io1OTeLPuFZwRto5PcLJ7Z2wF49e6
Sc1VzH5hr1j4ZsCtotna4jjYGh7C8mk94E2ADWH/7raVwh9tz5OJQ6k9+BYXmbyPlWzCgJ5x+DuI
hn6oXTAhU9l2kzpdRKb+KUygKBVd+iCoDt4WVhnDgg7ze11rqJQBkj1pQ6OT1zFU+y6OWS3UbBZV
jr1hL9Zd6unS84RB+24idT4VRQOhrJTHbHarEXcOHl+Qcr4K0PkfU4btNo7C28FkcV3XkQ7zQA+Z
amohZpjCsMevqYIMO1rUgQ2UMUXyfKwQFPcNHAaxIgMwxH9pZx3M8REQ/dKs1Z9kfx16x8l+xLl+
V7SS/ZL16Rc9lfvnrLR+6l0JlavSk2HSag5PY4N/20MW3pUidwXCPny0e38mnKKiNAJrr9xWe3pr
E/7TW+mtbbL8f+tXBmAUq7TaE27SipfRH+RFhUvqTpOS7wQlh28+B615kZjecUw1V9RHrfNan3uR
/x/r7aG82otxDF36OI6oVyai2bYP15IenNXWVJ+MoQn5qQZneSpZU+n3Ns/xzkqZalfLqXTrFynR
2Rhr9UkdjPAytcV9px0Uu2/mYykr80FSos9lRGJP5Q/lC8v1ngSXyOeUt2zSwfRnY2/ink6U74mT
/qr0sfjCWw+xR8noHqSgwjUWVxetC+41pba/RGXvzKUkzi+aXqYbLR2GbR3bzakjtLYI63D8lLnp
T5P3zi/YJVy//WXUyS9O6s2n1nXIWCnj5OTd8biz+SLP6iIHgTRPMtX8XJnD87RY/6oGXj6T4kUc
NXej0Whfrc4o5hapSvdjC2A51J3kUHoQGJLH+n4cQw+tz6ijv42jtD3jFHhjFAicViOgWzJNahJM
asv66nVdTNYDd+FU5/W5/fXWerv773YfWv/jeMLOi1QA/a1ZoiJhN7MwQ5al6HLtyXOV98Vba4lu
0BNowddWUby1SsWAlHtku/NgDGN7i9++3BVw7F5PvxWxWLOOeOwJ+69jvbbuxAWH/1PapdJelIYo
sO7M5ggOSGJBngpkfJK6N+6vpdKw7pJCCrYV9LyI6jDMtcFTSEcrJaLcUy/RkMkWiY/TdObUTTS0
bfzURK77brjAOojpRB90FtpJeeD6cWoy7bbKkEVkBij6Wf7q8ZydbaXQz6LChqp6W3bGSxm2oXU1
alKeP4L5cAb4lRQtAzv7NYxStO3r0o2Wr2NYYxhYs7f+V9Nb104ihcsc6y1/UbQXF31ynJvCne6h
dLcX5VvzCDtGhqB8xhKZaRvRcLNL68reVdpMVF9NP1jcRhJ3t9HFIB/q2g5xTbeu24vpFwvhgOGh
DqAG8/rHoLOMldOG6E/qdnomtkL64tjXz75ULIQHJqmNYBZZY/eYRUGHgFA6z7wuOhAey6KFuI2H
JDoUqUfkEHbda7OoE611Y0QHcdd4PYHEW9kPlF1KiEPyJOVLWiTN9c7TyIESdcF012W98kXciTrR
Okx1H+xuo6RBvuta+4dlxywSxM/Yjku8e4V3hmwsHDq655Ng2UG5Kfw2Vy8PwZMpDYWAq6Vkznmo
JZSWE73cGFNR1Om5bp6C4EnUFCApr9VyUTpQ55MOJBo6ovKFoVRH0ceJcWf6tvQ6jujVm4E1jSMK
QZs+ggToH6U75Gbcn11swbqBRspTUEjmElb0/JCEtbSXE8VfxZ4+POYpIYuW5Pif0l3ed+/7lH1s
Ld1UqXZpN5LuDOgjL9txZgWmtRXFkZfwYbRZs4cJ4FH+3mpnsERFVnzuXKfkqNI+8j4nqUQhRXje
1DwzUzHvhvJOXFJ5fFclOlVYKWi+7o0qr25WRd2+r/p9LAstglXhK4Amm/CkTq+uMfaKS4E3R5TY
cF9LyvTKs9PyWjJS+aPlWz/R9mZJxMdehCqo+KrML/LYBI9WbZR73wXQCLfw+G2qr7MgeHTS4BOZ
k/G6z7T0lEnV62VopvTJFBr4rPMkJLrfWlC5JA3GUUmdeau7dZaqAPoMAwi1aBUNHgmDnKhy/LJx
RXbvzZo14XW+tpS61eD8NlMWhRUyWfJDYiXuKVWVaspiJ9FUFOueNNHpTg86Y+N61fcP9aKY8z72
8XsdPMPLydpx+o07Gv0l1Gv28AEJtqLIejZcxF0cnJ12lM+ixodf7DJoPA7VgGfoZjpIMWntU3dh
8q6BHao3pR8DHXTKeV7HT2D7q3MPSN2YPIknUtWdHQkP1XkUdQZ1pe0CBJFiPPM6sN3zW51ZJvY2
D5Vvhio5x8Dr98Asq3txqdGRWTpday1udZqefbLjNMNpPsXif+skqgAnv3aqeA72FbKCRQ1Tbi6T
VQdKgH+Oqh+utxb8hYsiSdv5u8pgCLRl5zRsfIZKPwRvFwmREzVOq40wVqzgtfFDEeUHaevlzkrU
i+7X2T4Md5s8UCU+l7B89znEBIR/7hxOgas4N3pSXzwggqSKG8ZCgjpypePMfMzI2d/lccVXOxVR
3onuI+gRenIWCP5U5ZdGckgyDrv0UTNGYzFY4/uug4vylegaNc14iZrqx/+y9h3bdePatv/y+hyD
GUTjdXaO2kqWbHc4HKpIMIERDF9/JxZVpqzjU/c1nhscwArgtrRFAivMqVwTGV/WqOeAjfYmHbJ8
T9POVKgHdBvg62mtA1TTuza2H2hGF7P4FoLK4AklTtBjX7taFisq922xpInU858WswA2ZQ2GgeMd
CNj3wBJFlQK+GWYXo7IMLUFo5NXzzEUG0wtCa8/dChHhXwoagf7Z2I1o/Ucg6Zfz5FlYgjUIl7CI
g0VGr0j6zkKxTY/y613I0GznyPLVHcfGuis9EQAiHd3t4xSgKM93p/SKhksMXT10hfsobIGuALTf
tRtSt7xMr3hRu2cvrNCuhlnUW446+W3dol/KrtD9wtMrGZdxXgsQOAAQbgQM3na+zXyHqeqB/obT
4K4eZH2acjACnWrTdI9d5B2Xe833xlYo36KZPVwlRdgcrNq72WU9XuzElN0KeLvjxbPitwtpTK1m
+c8OKe6zqgu8oElESrJdpijlABZmjWNuNaHJa7Us1bHpMZIMJf+OzPcg9TAAaolWN7okUZ/do/n7
UoKo6ryIDOQiwS+AXjmyWByAcv7otgk/LSKZKhPI+OhyBZYF4NH14uTFguhrmWTiFGa+E6xk14MO
yR7/trVFlGtZPaIpGN33BahhemAjZNjynkBP/ZlWofVoqSCKatAGoJ6SpqTIS1ucx2B8mNIUS5Es
aBniOMhTg4YNN5ntosY488Q7t+BaW09jBlI7nSwu+xpPWuGu51hYmNji1uGFjMcNHrek1VOypXSx
H0Szw2xB0xFsLWRBF1pjWfLXGl4/PqdgfX/pHcROVePGL0yl5aZxO/O+KQZQCCYB2iyLRp2EqYqD
l/TunZ2i3bNvAvaEXDxiCabhfvGS6JNh8v5rCpyWlR80gAITiXvf69RLXApvb0UjkpqUj+kkUvBe
0W3rKnbardmXV8bG/DJrrQC4g7RCT9Zg5ER3uFECpTDEqcsZB2eHxGtze3exsZsfuyzcRRw95+k4
fPYD8C1MVqxQIYRQCj5Ld6EpjUhWo7lfggX5kPEIva0km4dkOGhnJUV8MCugcOgFPprkTdmfJepD
GuRpEShCfZnZmPIezcjWKu5Y/N2svecENfHPXcrzY1K33Q5UOOqLFcXrypSbqhL8QVVx8dx38YUF
SD673MyfRQ4mwUFY8kDKfGydw9jGI3jfZP7sjnF87+RYkGba4Zc72Tsteqd4BVydGKF3BOFRhFsl
7BwY6N5FhiC4TxLnxZ6s9HPcJta+7hJjS1Nho5YOwGrFnbKH8BMajFeuNpOo4jg7DFFr2q4nEuFs
YBvgDk7q1RcQDp8Vnov3qq4U6p7S4BoZfnQhmSyEeZ/GQPgSDaL+NCXFaOD5ZMfW11xbDAZokOss
+YoGqLey0KgEACWop3XZqD2N/gmP/9pdUyUoWUUZ8EYrA7GwYiobd01CUs9OI2pB+HZehspDFwMa
0aWiRf98l2J0ELeIADtyHai4yQB+wagvSTSIc/9rminmb0K7UHg0QYFG3eRcJRLQgLO18P8Zpog6
7+uhfGVBEhwkS1EonPvy1Y588D5XiJ4LPUUm51s7Nd2tlDx6LV4Mv5GvkYoFzhvJX+RhRCZ7twDa
zgAcqhcg7WiyeYHIBZ5amE7ReuIpaqSMDlVQxmBn+4mjrzjqqjNYbaozaenyQTZ7kAZfIBw7FstZ
qNeqUdC9yGcXlrqnzmsC8NOoFt18ePBJcKQO8Rm0L9FqKoEAMAsBfOpEu2xUgAEgg/ce85jEs0Uw
+PEZLYT23quc85tsWZzU76Xz6qjUjM+0yjxn+oMsn6ZpHcQktM07f1LTnDSzIwnJO6Sbzv+Fzjcb
HxR81ec4QfQTLIHDfRebw30w2v55DMEVaJpFiAgaZKEXYesL5IpZ1owx3wAdim1a7Ua+/82tLxoX
eFgwI9vBYAHisD7b0MJ04YHhnwdvultEZKvvSu6eik0Qp8bzM5GeaxRypidfG1R7xzTM4wc5KSlI
TSNy8Epv2nlMgNtPP2cXBfku08U3abtvCBSm+6kogI/y4R7L8imeZEeUN6Mm6p+n+OxBN/rglvpd
gCwogpPLAssH+iAD921w7kDWrBderMLGx+dZ5nSLmlUAmEOGcH6ZhCUotlBOdWl1CmKKxHAL/MOc
X0C9UABoqBBsNDUDwcqEPTdw4RwAQIkjR5seZjpnsZiQX+mind1rPHdNL694KFANEKTDnqZ0oTdd
yJxulfIUIXn99pPMY2dVVGxl+f3N58DeKnw/vy2XwEhQohGb4X6R0Wj0mwHVW0BXWhS9yoqbNSXF
dhBpCKY3TElLirLDIY/7/bj64JGhagXl1MWnD/IJWFmXqRjBSIPPRGsYPd7vAPN6cKeovCPRJM5O
2Wc3Nyrra880WXcX3vLAC280AkI3IBNCZYA5qZ/ybW6YT/gfT0CQ+8eubKrpXIORO3Ze3awFLvup
ahAF9OM2HgBvk8nrcrEAi7GyrMxAlh67sz1pLN4FhwhFEmHuvRnH0ouQlC7V2zxS9psfeQRT96Ps
vWhvWY1oV6YESnAcsSNQHkog00S4vesreaG5n7fGGuWL1hr1vfKyKDrLgPMyJzVv7PbkOuYafOpg
C0JNFDCA/DJfK8URQwwbgPBgX5ueu0miwZ+GdOFAhz8mACIkw9YIYUjDxYRGqE/7Zwm07VdsvegX
cxf04+i+FSaOIbV7JJPZ+p07SSe8NwT4mPGJyH22GvSHJeE4mfdj7ONNQ4bLLQyUk/IDzef/FdCI
7i3Uy+1zho2KYVY9Dq+D75/pYphJcMrsV1LWoqvRCoQ/SmCNa5PGjv4ZzrrMBNBV5Nh/k9pT4xQD
kAmWU+Bu+wK/ICdJq4unL/pgMl86bBkDUfanD/IKNdnvzGYHLRtQRruK/KCj0w0IFX9b0w+ya9eB
aidguXtuKtM588LC2S6euHNG7whO2lEPvEwo6LLY0TRHvRrAk/6gdjOJZqaxrtakpfXmpf+0zmKz
rFXj+5whaJLoj/LuU71bhVYlPbnlKBjYTFZ2AfUAehuyfvwsbD/ZiKIdTqIT42e7em0Mmb0mcd1d
eAZ6ThIjPPVmxfBne5kMF4hMAfbLXt3EX6IUTHaRY6k7YHbVT0wiJ6vlbleEO1mkYk9meS4vHitH
EJb31R2QGhFl6VEzko2Z3KRpPoHYvDM/p/YsrmpDnJQXDhuyYpUDBr3ALcFcr6q1xb3mMo79pyks
0FmjkvZS6QvJ6ZLF7fspyUyALw/6PL6Y/VdbH6B857ptcH7GrehCd6B7/UmmiiE5dFPy8F+X/PCR
5GBaWwQNwTnx67OablJs8gzb3+kJ9F7+KVJFcqZLrUI8a7s+OdMoHxrn4GfxjpRh948ZTbuwAkTZ
n9xI9ieXZfnEcEFiRjaDlToHrxTzTT6st0yTEYWthhoPZmvyk+prfqLRqKc0qvFUBKiMns/DD3ry
YRV/7w0cGuzELeBsflCQse1gp75abkg2H6bzrf67+Ts9G2SJGEhUbFHfD+BzpIFXEmgkZ0V9BcAv
wZ7Z6NBXQNIYhQLzaNb/cV7oldrKAe4QuafU0xBZHW5FDrQel8o7AQQvMxgi2Mwcjl1T2ke/8dCB
XYZTdG2DHie1X5rZkDS25AJnuGSafUhGF5MUWRGmeyE0Ilg7jGB49b0VOi9FsLcMeaxa9AK2XDlo
ZnXD/1CzKnts4xB1TClAw9y6AderPpovexpUE4CAMgmG+cy+KAqzj9ZoszVnRdY2CP4KNwjxpK2c
nYxkc/aTGLzEcfS58qrwAfEu1KtkOV7olWGtaUoKhiKWdVj6wc4DhMhshzfA17Ca6jOZkbwZLiFQ
iB5okqSje7GB4TPUBjqzpiIB9kU5AWZL34VMTNNpwYfAk3lZoUqJiu6xWCeueQtb2dwBVt17wi8B
5MipD0RO3SzhRrlzxWnyyZDokyDRL3vA1XhPXgPYtsVek6Ff45E90WK/7JkI6zuakb0NzMgGECgk
kWyw6RZjWuYg+eH9LfHGBpHWLkRHSQtS0SF1UGXVT9aZLlOU22cEYvt1a4DldVG8M2xqoJxtSPVO
ujiZaJA9O4qje0mM0SarS2NELDZxr22tnKtS2HS5GS/RGOQ510VBU2R5/UtYPtGE7BcrGoXxEIPY
OXDwlgh/TPVk7Ch9SNlFujSUU1zSkLnOTYLI5lRywz0sWcjZbvGTcbc32cgOGlnrzCoDOTofxUco
hhlSdX43HADSB9BcbqywPVNnU4yZdyEvs5yGNQL/KSKupW1jOxVO4dkreXhGAGASGxpa8T1LRXYm
pZsZkC92NELvEgosfvnCoWzwY2uLNN8hwgqcxaoIULRvlnd5UTfHyc89ZGJ5jv7Msd32ICO6FLbf
HgzZvR+JVgDuW8sAFvw2+mA3/u7bWx2OFIX6Vk1A0DJyJ8QO3ETkkXdg5jF7/tu89nXgCITqCGdp
ewBbrtFxx1msnkqGEGuNLCLNjGpAliuJ8+08ZR6ig1O7AUgUR9WIiFDtKbPuGMWdeiqM2D51ftQC
7RdT8gC95ClzcFoII4iEgX0nLUcWvdnNy2W5r57kNMTbnuGnUzWJcURR0ecaXd1sFRcJv3W85us8
q8wtCF34zdQXUgyVuUPfin9BvPJN9MufDBb5sgYp2gk7jwmwWki18KFSp6WdNiuiCeiAMn+Je6/e
U/Prh45bmpJicSOZ9hrNqNl/kL9rxyU7xsyrQpHVgRbhrHqx6xFIvLr5d7al4bKKHWFrlDcDgv7v
GuayzNa1PdGRWuDo8q6pjubBx265uXNu0dFIL1QAAf44d9TNNkz352VoNeXo5jX+F2x09jsODp4w
AQDRTQv5UmbaHhgPf0efqLLK6lElGD+WTY8KLdQLarIx6++yHtyveoDQp/s1cdy/EdH1nlNzAHkr
EFaPODs4j/EAeG+UGec/WvCzRkM8vEytX+2Mvt5XVQlgTeZGV7rU2PSCezlWb3Nf1P6mjUE3kloi
nm0W60W22IXRKLcWntprxVm3aloe7Ko2KO7cUaJgnYbMFWrlWupNg7IJ9OVpG6ZbzkVtgE4OXNiV
FyuAVbL8OcVj9uIP3o9Yz0gkq9catNqPNLFztHPYUcVONEUHTbdDeV0GBlfg7Eklo0OmUSaqkjW7
dkTvHCoDEL+IdNdYWfdb23ZbpMuC+voO0uR+hp95z6no/45Ko39zwDFDTzHwSUAf4AQfUGkqwWSC
JLd6MKQdXHoDiRmnL8HxXjvstcwNNAWhkcdJm2GFL4GF9jLpp1ePBSgHbtgjSEvxcCpCQESgkvWx
oxoFe4qCM3A+H+LUjoCih9JzGoHZHB0Z1EoFEFOgtONCCg91T66YkOFGTHYFiFtr17O6WJPSb8cU
P4lKvHpAOUE+Tk8dPzZOld89hHoR1mnY3wnbcRSqD/cAAWn3TCljFXgGQn4li9ktUUdShjqlHukE
uik9ha5X0R5mM3JrevxCgP0gw1UsGv/GjNlt8QVqpFp5RdUemALoHjgIJP9fYXw+/lps9NCA8ty0
cEGPPRENvoNz4YOZA3fWiR8yVEmsgKbWgm47LZKTZ7qfwJRo3mZZYAbxfqgkEjACVVXbNk7NDUt8
a1NYoj+C/tqrkp1ws3HtoQbiHp3v/k2gZq4IrWLLVR9sDWPwZiVZSMMBYUzYI4mm8C7VTnRxwio8
ZEmVAl0XsikG6MpqNFFPlI+iOiyGdZk7l9Bx9mGu7+Hj272SqY3Tm50CAlMWL1EkMJKBfMHeIVnn
KN55iWMOYFE2NC/DmP7kTr2h2haqZkF7YbnxotFAhykqYkhBMnRIApHV1V9BtIKVG9cGmNz8Hezr
+M2HzKkOZpF9WCeqQXRMdgDc94DemFdbv8gHIMP7fN2xsNrUegPw7gJu9HlKJrHtVRtXe5AJ+U69
xDm5ba23FThL/f7dOuSIsNtvjspEK36tFw8bA1TR3Mob4LPnNcNeHptyl6N1rHckwoMiBPZCMxW4
DPzgNtVPktOF5DFAnfHIN48ZgEjdVRAW4mJZ/K/YcmMANpQgP05tE5mm2ryTgMG7C6RwzmEy7T7I
aQoepGqDGiq1IQe6tNqVRhGwDNHfFZ7NHjD+qFwXK7QDhcj9x0CaLTwZ7OKgalYFKzDVlxxdJ5Mu
bzWus5SG71Q11aoJxoARCPs+sceV7NE/Z7Su+dgAFXSF5MZwcvLeelSByu7UiIx4k075Grwg3qbh
2KTMcz+r1q0bqXvy7QfpHSqUGa6qKrUe8b6sT//+WGW/Uzi5gW2Dp84zHc5cMGUFH+GYELPB2arI
vXtgPA+oXVBoVLhQFzYPW+DfWTEwc3XHtgSCKxrgC+CQ6lMIyZQbARe6TU+D64xwTgZ1tAbsO6nd
l9qJW8dxEJ4fflC7L8lphJcUEjtmGKNzb/JBmzCigBuVRjjyWsij7aqk//7uFDsfbulYHOgNAo3o
Mh94l/liU2RtjuR9gxSzkdxPuidPGMadLar03tKzCDPS2V7rfDL8+GYLM5l1ega+CG8fsGRaG6nP
8YwyesCJ1M6dn9fJtvbd4bkomL3CE7D9Jr3qglgsQ9lIcg+IJ/U3zhavToFidADNtuu2SrtHwwo1
8GppXCxRJ4d//10SH/n85jz+/L//h36XfhD4oCDQ/xj7AK2FsyUiMsDReij8DruXVTyg03hQ1jYM
kg7lrxk75oBxRztvUd8yoFpuLC/PXgBDmq04b8qfVtCtFSrpI3R0Fic5iPFbLCXIQ+oB8LYWanGt
0fwOEuJubQYJTqEAIEUSN+nw2Bl7/4I/n6bapEWMb0UkT64vS4WK0Ny/zEYob1RInaEE1Oj5Nync
bZZm8kvUOYCQTNrwxG1QQiuu+3aNYdiUKWCHBzBbAOhZ76SCahouVbybRbnebDns5d9/ig5x3/7+
YwQ5rANiWqRGTAcoo7/vEXmkIaRqVzw0wIpCohTJ9o4Nj6HMqxMi/u0NHSbDucmmH0BE/uH5rvM3
qm0ktox58qMNouS1DHHqCt0mvfWVyQ9+boaHIWiSmxmUAxBYw+i1hyt+3HzFEK04hGbww/Ds7osV
c2wT25gfq5rZnxXfdb7svmS9jI9cVd2WrNJs+NT2dvaYJTYa4230puSDP9xFbgyKOWlOe1cBWrng
ZfGco636riy7h6bn+bOTDPlzFZjbdjAAZqNnfgYQmrF2umOnLTgeyXsGWPkNORiTRPG9bB5oMXIA
jOwWhHNqhZp2PLdZ6NyZ4Ku6y5ONhx2VsyIRKq3QZwIOhk0vAxPg2jBbFAaih9ohEPtxxOPO97z0
ATuD9CHNzM2Atz963AIg8Vdpep9krriQMuu69CGPUJNs2hZDbWMGE4Mn4cr2y2CfaDXZ+EyBeC7k
6Q58lyOwm4Op2Yow0DWjsKHb2QGCBAEHDva8TjApdghjiViptqEbjmYdnnD2/Dx/mnhqyyvw/I9q
6Ib7t0KyFBh2LnDdwZQisRPpbNR4AR3prtQzEi2XP8lm319u4eSGZyQFwrMjTLBM+gZbJZnNPwmp
1m5ZIoI+BM7RROxr0wID47MYa4TcvK6+klkZI0qj5XFuOkeUD+MrkQ+nDi+jSyuEdRlQtoMy6zSQ
G5cVcm8b/TfSorSh9XcsFOnRGMtXwKb/BB6281B0wK2xXNmtqS9Oyx00Hf9JnrfRH+UhQ0WtBQSh
NSWYKd9sAm69Atzbbc5tIwKG0Jgq8TupsCNDErTmh0kXZs1zSmUbOXD0wUdym2UsjuW6j8FX1KT2
TzQEGZ8L9Keg11X+ZRjTHYpu+s95kqF0wgNXUNYE8VlYXrsrRGU+R4OdrlBO0rw0tv21Q4X7J551
EvDmiv/oA7EZqEukamL0awn+LeJoI57yMX3OUrcHq7q0r63ZIAGuwuHAeSBuCbgfNkHvyyPSFJ/z
YvDPAEXxz4nOKtGIZIAlDDZVbzqrReHnqIxDTQ1c5iFZ0vzdOiOQiPzRL/GU/WVYVyI5Iau5TnIP
WNdxZXnnugmLtyHN2wJNman00dtm1kW8aUz3Fbl7cE1Nk3caugCcXFXmn2gKgEbgpC3zxLAwV9po
tvzlE5OGhIuapq0HOgir+dJYBQdzS1S+osj3R1rnxc3Rs58iC/NXVJqXN85xcNMyu3cAjiOaYdP3
k3x10mDcuK1jHEgbwB/RmfzNf/Td4tVLhvIWyvRHif4OH30uqIO0BSrVo7I90QWslRb4larobZ7a
Q3sqSgkh6csPlovnB/WioCVouiw7yXBc//ubCO/PD7szBiAksI9YPkr+NHGq8+GNno81CpvQZPxq
GAp8WR52iWgFoCJ3u343+UdDBe+YpI4Vf8Lv2flUg/yIfIbU3jYMtDRBl0mUhGDbaQtd02+3Gd5V
abLPgSj0hCrDgrQ0A/Jc/CQt4O8vFmmjZgtSklnvgMsvxw9+XoPuIHMHG6MdINvYedBwjGUIXoUd
gTTOw7iK9sJx8mOeM6CIB8HA1gq1SsdRhe5B8QlVkYndZWsZKiADAq7o0NJcGXcJIM4eMt7XZ5C9
6uQNmkOioitf+zLk+9Gr6i19Z0RUsrUVedmJtKhifhxBybYtktpbFyoOkErk+TqIJdioc4s9lVWU
owqjQQGb1vaIoz8a6FzSOpJwibB1KeP+1APU4CkQuJ/t4eyUt4hhjkm5c2qjOgEjsD4ZNaqs0Jir
52gh/88hqWqrr080GoUHPjiaz0M8b8ECQqvQkFZFMxb4oZqRbxSw7VF2OJkIOEv3vtKXMTV7vHoc
PEq5c0+XPEcDY+WybZZJiahlxvE8C8CInQl55XJEJMcJkVMEKg+CXcXwSfLeWuFe3de+7p7LIeZ/
IekMEMEaveyli4qGTt3ASdIAgNwCSFEToaKxHm40q2WD3QKzaxKh9PPNyuFlc3Hg+EH0y9G1Wwf5
87FFe2qhtmZT5RfEeoAc51p800y9+mx1KGzWiKpgi3tEvil/XUwrbVpkPd/EqAVBz4/A+S1jP9EW
/ZgUAXJM9nRfApL6ijrH+mp7OcrrsvYbzRZ5A+ootUGZce9PYjY1p7IfVoV2JTs3G/4eCl7vh55D
obwR8P6qS3cKqJNrv3D5nV/2AMcrebLpJ1t9b4Gr04i6/YqYlL31Rr87FXkuHnkyFeiAKNR3P64/
G0Uhn4FtBX4F2bGd27b8VZbWngyWtVXq44OhHujf1wabHQ6emSh2k2zkrgXHFzb3eXbrgnS6IKbZ
bSJk67/7/dqw3Ox7zhGhnJKen4Pc57cU/BfABgrFXRGOAObyIvuUT6V9Anbv24hkdFFj5Wk6kv+0
GdBjeZzq/hbkob01WeE9ZYABvKt676FvIv+JRE1rPYBuRNwByM57Mi0Ehlvh2luaVn4R3/GBIUoH
pSyB7Nf74V3QCLNbIYyxBpOoje6PiMsNYF6xwXFq68KEmmZ1njv2aZ6S2sqczke6JEDHFzQkm9Xz
Gr0ucDeEEX23ZLuZ8Nm+Apse4YTWQhe7yYHhhLAM6Eqs/ktpadYzQ/w0QnD9eXLogHbmhXthxtMB
B+DusQtyBO+0ye+rmY3RXpvInC5RmoabqPPUlwbZL9Cq9UjOxeUeIMaHCQt9xwYXlJQod7qaGN0B
FbZc1/0gvifYzqgOUWgBkCiQYHnDnk/2xW+5dW0c1CaMjnlXobIoWqsabfhpKA4hMqMPSWAWD+2U
R+ADsdbMqt9EiVM09wibkh4BRzzPuv7wbltR6s0MbSjoYiAkth6iOEEDQ+i9U9DU4+yHDTqTvQCR
0DXtUKSUAANxYxkOuzr6AhDiDg0ZenidUJ19JUtSLUbkGKZjvulSEbz5kKFXFCiJaV9HD4h2riq/
J54c12XmB7c4C7xjPwow64ymizyQj3IDv/B/ZsqfbSNEvd7ZCt9qdqhfuxWxPBGOJF3wAB6Asanh
a0cHKLBaSzLSigWvUhV+dBr7fPadEWJmXBjShEM5a4AdeXLNHiWpOK6fqphVp7BzQ9Dw6GFmGKUF
0Gio6GKmRpWBaEWb4pww2y/qd+azZQSqsm3TlS7evcAaJaxQMwckMPOy9kTTVKIFXPjmOzTROmuK
PWiM/HVXj0i3O2h5dGLh3+wG79UssIMv4Lia1i5L20uQFuIZAFDXAYRmXxzg/QyhBD4r0ngO2pc+
Jaw8O5bhf3URidyEcS/PkyWcJ7utnkhuJXgnA6MFkGKRSh7byvzhaXsT0IZrhpLUaxj0wBwEMNTK
Lgf/a98DDT4GosNtSILkluMJuyoH9lgW8hiAyegCGsjyaI72OXGAgILanfDCpBlelimNSJa6e58D
HJKsyJtGdFmsKn98TCOzPpAcDI6oxMqnLTLFwzppavEdpSiHqu7kq+j8ce+5A+B/TT6+sDg8iRzo
lpGz9528y38kr2GFPC+gIJIBb514myoEUgzDBw8DD7qvttwN3Mu+2eaQ7hLhgkEJcd2XtKqPwCrM
v/lB/GS01ZWl/Y+iKfBBWst9RK07oC4G9UXVsffY6ks0Ing4ll28Q2odGWV9IkXrl3E29ImSLgDg
gZCGsdEk27wCXyT/pf5oKMjcr5AkzNzqRxKje0rZE0rVqEK5SC0bf9sBmOqMCnmICoAsiN6gEgUZ
iS1Zo5z1H+tJ5fbesCK2kmVchivn5t0JDRiLD8HXKbYsG5paGly2CTTObIc88kfNpNVkUwPdBDvE
+ka+LAdtK/afv61VoL7JWpFLqbBHI8tZiMe+s8Lrmx/DBhw3imU/TAPN294w6vYEyzvlmvLOQb35
FzwVd5T2I4uQeTmS8PKCYor2sVQl+A8TIzpagJh9NL3WeAAus1N4CKvgrdAd8qoXa1L+yWHUDgmA
nGvDvA4IkAMvqr0UAOO8TBNAcivuJCuakoIuFWjXL4sdjTLtYWXoEfJRE4Td+D+rkGKZ9oHvoJxa
qy1Pni0Alx6W9RY7cmvtDkg3AGCpPfM+KIP+rQ6dhfgeOzJy5mJydPEBAm3CM6WeJrX10yQ58LwO
Xr0QnSMyVvcWDu4gcu53ocXZa+6mJvJjKINn2iqoPGRRQDN/JK2I23MYp+5jPUX2g8Gne7dxzBfL
C3L0vHneGTnct0up2p+AW213HeCXZ7kZKJyBya4oDGQpyRofGNFrt/oZs6HdgR3qKbc7oJyglq47
kgWIHMNmx2P5ZkLLOI6Pni2UDkfjiFAmc76W4Oc8x0jdXGJC50UmB9HNzO43Qx93eBeC4BQt3N33
ROBlTlqUhSBA2pdfZd2/+c7LzVry6GRwQ4Nvsne7oT9Zwo6OyhJrmtGl52I40SjJ/X4e/UkWay2Z
TDi75KsGzyCwtLX9ioRoKk7yVSQqqOZxKlEK3dX+ATCH0wXw+OYlsOIX347cPc0WOUjrzNlikdUR
MD4coazdYqx0gGkxoRHJ/BGNkMCwsrf/D8YyBbgSsx1whur7frj52JaAWantXRwmNV526AdCMqEC
y8CUXfPONB97i39C4jv9Ola+QvxHsRMih+59mU1rBM+zo5O5360G+ydsS9+mpZehy7jWIV/7H5mL
/no0sGpUUM+dZrc/ydA4g2Yz7QoEFOypcXTf+axvtqnM2vnvZKyrEac0/G/Ac3qaQ1gUD0OD2DMz
s+i8NGKQa63Q9rnIQgMxvAG7EHKSVQt+3VhNa4lD6TYJ/HZfohPrdXIHgYesG9wB2L986ZrPtRYH
qNK5CAf1eX4tnNfFiabIE31wgp/NK+v0LsMSWKCnO6rK/TmUPspCqcxwybgsWRgkvFDEz9th8yFd
sxjPzlSeSGmf2dnl5bbNE9C7eYW7Lt3UO8i+8Z4LC5CxIIIGPV/iec+OCMej66BUl6YlaO+uLAq+
kK3V2NZjnYXIwsFzNgCFSJiL/mFeDMhsK9/Fj4Om/z9uBUw9dAdac8qQ8oBzQpHSiCq+kylAyd+J
fqUXHcQfN8pqkw15LRcy9lLsN/MgOi9ygBQiH0lzUSbzwouWRuT6Iwd0+bos0ErnF6ZhoyUSyE/R
JPkFBO94UgMMqstDxOtpOE3BsO4lmoTJbnZBaJtfDB6hKhC+ZEcXMIS7dz5KS4CXAWS8DwpVj+/u
QbaIKb/5L/chRdS2XyO7Te6QoWSrBm3ol/nLav8dAgb8Bc1+yY0psAbTtxToNMPeDdGDT1Z4mfzJ
KUL28IhKv7/qATtZoZvBrdF1r8wdXkXtqeeBoXucOavOqZN5UvfN9y53siupwGUhNwliMHua2giK
HWitWau6eS2a0YJYKwOu0TPdK0/VdwVGVysGIls4lZV3Qi5jD3Lu/hQwnVwHZ2xjG8/odMGDIu6b
Y9l26Sc0Z4Jn2piyPXjk008KECk7zxvLbRZbySeGM95B9ehepKkZgF7USmLA5WitEbPyriu6V3JF
I7x6QFRxRzOkpKJPw47s6EZID+6GspbX2henCZQr924HgofWtB4Qb7ceEobqNi7TO9Q6Ww8kR/F3
fLJZhFDqLzM8DMw9oIKAxaZlqSf7azGFYMpAdBs8omxb6h2SqfdFo22fyzLnVxJ1rSwvVpS8kI4u
5BQIybY0xXe8eYzR5S4AX3cdkZq6ig4her5KAjmtVWHhTO9H4CUXCZBX9RSfBI3PyzQAazlheoWJ
dffvoVlkyZEEfJckRGSWWaCu4mBxsTzX+ZhrrdPW87Okr19EVI+AIQejdNx1n5E2HA6yGEBuqdEA
S5z9mcO6z6Hh9wCHqepdYqbTVx/23S/7Rf67faXXURqKsMX7+4M9rf/rvrQ+d503e70++x/KrqtJ
bpvZ/iJWkQCYXieHndkkWeGFJVk2cyaYfv09aK4Wo7H8ue4LCugE7k5C6D6nckHg6CHXu8yb4iFK
KmSSOWH5uVI3R0Pmj6j/nIvPo13tEyARf8gdlKk1Pjh5SR6AhGeX5CitIC82V9/cgdVPfeWUrxGq
OZCvXn7mSAw5oNA43NLQsHFbNQ6Vj21iKT/hspmco2jC8iscG3xfYMpqGpsNFvjmbrIt74SFl3Gh
pq5K55y2yLJ6Fxm4gQOhpxoPU/o1GpL2QKMbBcMLsZ2tDsSJKX8LhUw2a20X2BOEponFKrgvD3PP
80+2iZOaJpDxFYdxxSdsdrEDmsePmdM6T70FiH4lZn3SniYcV+Dufyo+AZFsBuZTOO8pBo5/UY6S
R6BaVdomTTep+JE2vXW+yc5bsvVWrlHmV2s2QYShGL8xWLLzeI6yA7GKeZBdARDf8M3vHCqJ06i6
EX+jur4D+EGKq2VnAG5hjLsqJIZwbMfKQLBVZsXuU5TbLhbqQXhhTXckUSI92CE5AFg9uXVdhhNY
8lZDY2LDPUXGavI794msKX7VO91Wy/QcFJ7skBkaXeK+PmoROah54nmwrsvjLfMMgE7Qj+e6cloX
XXNNcAiVKRxssBA3wExBTxIMNo0zZwJyZ4IrkEMEQ22jXUi2GL+HkVEaH0yzWhxu4mm7AlkPJ68H
C05Uzt6atSB/Bt0RFiwKwjoERDEQk1B9eKamUGjWy7DPobkZK5vFnDzJSKgYY2HufKMXhzs5WczY
gmz+9/eRJe5o1VxP8YgifYfbnu3Ynn93UxTbUcf8EaX4rek7AM4BgfB3e25cLOtxDUA3A/FkmNtK
BPhle78a8CvLP03G+IcWUa9if/l4ByEZ8eclgoMSFxAjqYi2j6OstyyhBKXne4H7wg1lBOVgcgZO
qb9ZqBhip8xXweD1Z9xwgQjiN8ZIa90I4m3IgNh+Y1wURyGRFIYDRFxfvINIxTVLT/jNfJNRglwj
kIMkM9BHS5V3dyejISnIl+wo3u9k2pfmQN4FONyQMLyRyIc/W5FYT+qcsqSDy0Sda9IY6Y3F2sEF
yZaGgOkQYLQCyzG53FhnYuhmMJzA3EcazhanacjDiVSgX2eg2Ivj3QxLCBIydXJKfgizJpc+ML+y
QH7nKLFCmXjRPnQ9suRTlX9BjakSM8rZMXauzyek56jEDFZGfOnKsV48nCkAXoKQZbhPVEkvPtQo
6lEBgcDLUPyo4vtDFO51nCVYM8hrrCqhm/aQ1T42ZQoMnBoA4z/YddVcaUQWzBBvFrWCEO9xsHJn
kcv2P/LA+X3eGz4v+B87lnCEAyApnGD+muQze0OcyKp1Pzp+8Jed212PutzRPdcV7qCBElGiUMNy
yq2Ruu65GUr3TGpAInCcH2hL010H3TSchR9J0EwrxaSaZUyOFGIZ4wgFlxo4wVot85AqdgDZArzB
n3MgueDvyZNgvqhNFm30EzST+XMObW1GuMNoLCCr4jCkWWGNFB+n0lmy+n9XLaBlgTF1q64p563O
+y/6uN7NPRYBOPgyz8F7w/oWlE40Ru0y1o/KRqupJww2G+vIqMwzVqtA1zayYUAdEfWjsr5EdhDs
F6E/8HkJT/bRMGcnEXgbl6fiko2Vt7KxDfzS5KhQssrGfMgbk3/oWHwci0J+mXFRtMt4Jvc0TIp2
OzDP/9hE4NQumvgBhzpPoznnZ4BkPJVclns512Bfm6L8bAy4NV45MkNLUiAuCXfttrN4E9zoyKBV
vnbFACUduqCe95s0Qf47YtEcuPFGKD3WU1GPbEhLw5uILW6h7GAu1v/bTrvdzUEKki1/As1EwrBK
ceHrtn/TaNFSd/nTbgSLgRvk67yXwS5JAS/idO435OJUmz7Imwc24/hPsAwc673nfsNtxTdWseJ1
yov61Drg+MD2MH+ow6jZG2P63ZFAXaM0T+KqNIyyPMYcybwk0wqZFd+TKAA0gCofoORQzwWfVWYC
KViz0ZBCxfVLO1uxyQMCgIYIlbi5B+HJhYBAk6TqnuoABHC2DbZHnC6CJSb2P5M9MOvcZx8HaXvU
drdrciBFFWAF4OAKfqvj8h6c2zIshmPf592jBTRLXrHs4insZ6uTfB9b81dLibQcRzj5zRA12YAd
L6piq+3IeHA9ENZTKBSDr/Edg0QGFUrbkRK8S+m2By37EG2av1OUWeIO1waOVz+5j5EHNKtatuEh
bnDglJMW25Gnwk+Gi+cI72VCDdyRSUAPkTE1SAYOV4UnAWeoAgTzaJ/nvvuTHIAh470wJEUCBFK0
R7IANJBxSXh/0THa2WdYTsbW3nARI54EMHzdYK0tRBF6G2wLE1CacfM5tB7yCJgFGQ+6Uxvjg7vS
Y+rp5j9sSE3WSxw9vguhh9T7VzuLZ5+trPe3vzMD6d/bU89G/N1oXLErDUM8UGNYlY10ujAD8YMS
jkb3SUYT39+ZhE2Hko+IwbqdjfaIAgjcV/+MokPdycx0qtdikuZGK2hKPdS+ov48MOyXaRYtXqam
MT6/3jZq+NvDasPUkO0aXE3lvjDaDHj+abVnPaAzAcb7NgTevoXTgnpa5UmQPTZyBhwHN9wH2ZQb
GpG8rjP7PzLUrfu0ZtwfmT4Yg7FCNMFD7Hrmrz/VyK0ROOmspo9FmXhH4Eo+NrnNviBxFuTzeVE+
B3Xe780csM7S5SByiExTfWjGDx4u01fYbPI/I96tQTgs/haZWJvhn3km8rPgG7tFzlsQ5/k5Snvc
6kwh7ompS0IyuxsavcR3PQlJrb1JZgAoT0UG1c+8bmXYr2uVAkVND/bXaOMqntrKsCO5Cz1r3tVy
/I4sMCyvSaPNFxstnMT8XGa9uSeTOQdSU2c1uEssm9cIMNin5fRZnUPTEbaSMzBfImUDImroGPvd
Xouo9y6nOBTiXa7jFHRGPnXda6LmJAuyJS8lBxVsfkKVz7hmDrjm8MNfgAQEjQHAsKV3J0ti0Juu
0sxAO+URjATHPeLMgNpAwtRwkAg6VfOb/+/Hiy3Fpihk7/m9fxRY6dyGf38kMlmmVDI/r6ptMPpI
XQxL4HZFRrQ0KHgsS5zxYJxU4c+u1hc+qDR78BFrUQeQtPNdGNLeySQFjVnxX/mDvvOPXaFrYUEK
AnAkEjKT35c75o0lZDQrppnckVPwYZoZEtscUDZu2hL0mV0D5s2+7z/KYKoOhlVk6Z5kaTcM+7Lx
/5zbun4zDtJEYeXw8aMBSrwDBYjcyMPNDyg5+jawcQiKxMN1hj3wrmEM+LJpizxo1ausODtEuKxZ
tWUFQxKS2hUJXmkfpEfK+D4M2S0uvj1mhy6CuYUC81MNpOVkCDgKkECzaJkooF0Z/M80taaHGxGZ
eLiW3Me46gG5SykuJNO+JAvbFHnWoPfeasUSlMZ58aP0gG+5iEo5IwsQOb1vUbEGrdZOkFfnALvv
vWfidsIXbfQ4GKLadHU2fx6D4KlW+MvWUO+QjTd9A1RevWZB1zw3bRzs54ZNRyeL35xSZOJ+ZoH3
BLixP9OMp0eurhqRvhAAkPVBs4IOdL1ISi+agewBjOw1DclmMCLnwRjV9WXvgaglL6Jm03sjmChE
BRaIAEgGb10Qs7ZnEhoZbteop2VIHNo6oVmAiQhK4Nu3Z+otsWj8j+6dKUV0ZX1tOcibb1z0VPUU
hqsx7Os9yhIqJDI6FY6scAMRFx5+oYO+umIJOoOwN6rZSuRmv6s9kVkrMic9/jZQvXYjDi5D97kL
jQZssF1q4s7ECa8stJ0Nzmb4OgA2OHKTPCCYBcj7WYZhnEXX1sk2Uz65ZxotzkYHGIoadE10gD9I
4QElxm9QJ6fK7uOpLg5RHNZ1uM378FgQCqffqQOBJgXsII3DETv+xAmcDUvA3rzW48FKG7xtWnMT
9uPXZMyal9iQDDiRzFoTs8PQtV+RbNu89FXGgKmOF9lEWeHXIpA39tid3Nibc/3XG+GziVNEh9dY
mtguknlEfJlc+daAOqcGEqwaD8bgbuOSAQ5cDe8M9ZC5HQpEGlzR3dmllQWkHjIcO6Cc4zQs3y7C
m2lIb44NKkb7LtjpR9EzaBnOOZH+Jz4Gs5nvCq9pnkKDNVjlp+XRr8IE4GVxu8hIG2fZNQCMKbDb
ZhTYtFnW7ZoUd2FkB/jRzkdKyLHyAMOxmHR+ihd8YqgFV5GDAE2H3O6LATLT0ErcAzCWgKMjK3td
yWr66rf8M2qtzZcg50ANBbblOkQJHMkN0wNkbQG5tndhH1mQk73E53SNVMm6Eu21MJzgjzI9+Ej0
+DSnA95hcQYSKnVjC5CCaod3FaiZnFp8QvIpfpdAB/TuRFZO6Lw5FahjO1QG6w6KKGpuRYJtvLAf
Kx57X4C11q5LoMo9p4Cm2plmM+HnLrTP2HGznUyM/KX2zQqMZoH3JajHo210SLcsHRT7leFXwOR7
SLSCKMtxBIKr93DrqiEf/OKxTuJzFjnGxulQh1OYZXPJWVBf+o73O3cSzWqIjbjfkNBOauQMDLV1
AFPY99mT3jGfVBU5bf4StfnTG8Vlt4jNH9npTSHZ1mNwa0tatakU7xvQxZ2L4ki2tB/Vwd83q/gO
xPzGux3wHTB+j0ebVF28qO3IoqlRN9cBg21LtW7UhJaTPQD0juriSLJUwy2FcK3CCzfwv9poj6JC
dRzO4FAt9z8jUEQnwEEK/vNYamGrCwJvPnwE5+14pjNNOt3UIqp1V0PX5sN5qYRXw0E56CH5L0XK
/+ZrWUOy4lmX4h6uLL1D7Gb9BeR42AQZyUuM6skXCxc8exRJW2sakgKpyOlaOLipIBk1IBPZ5SNu
hRfRz0Da6V8DjRXyq7qE/4UbRvNUAsngikNtHJT5ifcVEO9b05LOD7/t/i4kmBE4krx2sZtYi2kU
pTemRhIspoBRuTXNJuleAQoSAml1uotKpgGyQYG2jQeI47g54DdgAAoAlv60HZjzCETgLbC3aIuQ
FrbtrmlncLN7uNls/L5L8coKb3EdatmW0DaF4uW626JyZsUrfNHZDP/XoJyRojnar9RgXf6HRGY+
CF0z+zX3nGQ3c1wtkzIvHH61I/B0vdvPSfOHX8XtJTl6R6GKc9Im+Yhyye4JkAAetoafcBtcfXKQ
E3oNPBzzk5HXZvmhc0W6jVQ1RjPwcGPL3juOqqDHc4qPmYkTmgh11iBt+Ew+8wBiMAohwRp3bK2g
2Xch27t8EH93fnfAUeP4Dcnf4Rq0reKlLftpx/KO40K58XDAPsqdWZTGi9Gi5nyWrv2tgbv/0z2I
EtSx/urOvdnaFRJQPQbOL4AWF5wsqwaqfdF65aEBcybqWgHCuQjfbaSC83QypDmSXdtIsObEq6pb
EeVngXfvdXQt5M2gvBjld/N1qAQY00D5STo1WizzbtHRiDNch4cseswcoMernMibJMgx9PIHpSAZ
5TJqEwYAzgcPa4EaR/hLOiWZkQUpgUIFQHoukDtOjApuhx8fJB9w8MYiHw0lveyLN/ZIE8I6k0hF
suZPM/KTH1mJ3yHUDzevPRdsh39CdJbCKC+ZPxVb5HHc+FTd96xu0x+J8pF9iTvahTx3iKP5CVRK
wPMRUbHL1LtvcPocvOjWJy+1xSuJcAaKnKjOvw7qHQjG2QxJK+WbfRdki32MHPjNEMxsy01kCBt1
+oEKxcBgFJ5kDepnqvLxWV+gyMKND6S18bYDhZEwLqSVww+7LtjH9xAktbFVP2GlEazJx2rcYhuN
La4Si/IVfGzGUUNPFbgK2gwpEqLl6GMfcIdH1aLGAQUs7oHkBGRFvtTkFpgqaqTL3cm1bcwGlAAz
oJvrGZd5aKyio2DEPfRiMg9hNdUfzNZbpzi0iVaqFzYpwPR/7RmmAthXMly6v/VMjmoTOcivSG54
I6jD3UZ7BhUgNgSWEi5dkg49SkIXsjqjGtZ2aYIgVZlTo0P83oWMTMNoz1kMKtu6zutDyIb2EX9s
+1g74Ios/bRZ4Sq8feyxtXiknlaQHXloRZ+Xbx46FBKk/T0ptPHdHNpYh6LJ9bzcAswBS0R7nqwt
U5/eTLrJx+F20Pdbgg1ASS1pCFEgFzL5CB8CGyjVAD5ao3zyBMR0KB4AEtjUDfzkG2l5zWa7vAZO
bh2nbnqSQJS9ajn1gJX6o2ir/phijx5uQl9aZ2p4XwF2TQTC3JZVW6xwffKmubdZzH9VT7J5EaUF
oI0/y9FJjlHdzafkvZnGdD7ZQwuMtHbcI8u1y1ekJbtlzGL25kLWWn0Xhux+H2IUs8xX2p1MaQh0
53iLukEJwuUQcBm4hNpnbmo8t7kdPHssvZaVmaAkG6NotNqnVhaoP4dBoRokwf8IUbCUfQM9whVf
HC1OYfGOI5IY4pUpExZibTryAylIRlqtuOGVcQPxZj0S9wxZkrAKBD/QUMfmafwE4Bx86TVAykZ6
5gyg3Mm9NKrhoQA/pzMjTat0LyRH7gOqYWgMQosUUJGAUybjG3Xrg8Ne+ZGs6v4G/cTw1TKtnZ1U
/uccudHb3pRcZQ2yJ7NJnQWxCugfu7xyvRsLO27/w4Ji8AwQEPGIVWYjcMJTzdEp8QvvJOzBO/XM
fuvNMgDSiR6TmgzvZEExTAVoM+BNDXvvhaXS0Hjpkh6VRWLtdVG+vpk2ilE5dzN+f4wbGdlQiJsp
bx7zZjr9NNSjJw7qvt5lGcha6A+9m1Hb3UQ0m63RIfMVTDclCgOHtL504CYYV77h9Kfad3ckC1DA
jSRlWV9wFuCuereY1oM7WRfb90CrbZcWtMm67jP/THKplAMOBKZVDDzbE9aTpyhNcH1Pxks3BCL2
1gYuwuouFg2pyUtAQJW4oQDsnYqoGopAE/PCWNemkR/tWdbFysukc6JGzlO/HXPQOloRd/Ca571Y
U1fbpMgcsg4k5MroZlx6HugZPAAT4HVUQZf4fYy9IVgtm+zZbZxm4fitC9E8B7kikkndh4X2V9Gd
dCi7k510gTGCEcmVVftPETkS48lCagIr7fgefhGhEunYl0hTQFmmeU0DkHJhedQDlD20rqaL2s0V
CjNB1JNsUUeeXWeRmWxVKC2g15EAPaUgACYhuVAYr8nBmG0LgIvDdYkyW/lwtPz2A/kuYcjYxMYb
BXBpubuZDvVgzgU5pouIXCi8BLbiVoKrbF1bswTrCLdBkVlUp84wsRHs+inD/SjQvk6mapYx78XP
LqloTF40pAa5EjnyNYYJZV947Vx6/RvkXhWrFCTjG3cyu+W1n5oQwkV1a3bbpxjUAEoG1ouPic/A
8nbSepLdTEnj0bemDW8BN6Ez350oKh5csNuRKKRyIwFUNZZ7WIIQXkQByK9tzmxz41N1kjXx/AEg
xw8LvASqMLKHPsNyDbi1A1JqXeMpb/LwWaZGsHNSQPSQjBrRIzHWqpO/aVQqM/BOu5cMx43kpE2Z
+FqAgudRW3ZF+MJtAKZqy9oI2SrwiupAZqQw8XnY0LNQfFLMUW7867M0cW8gVa+Zl+doWRaGyzPj
GYQVjg9B7vGDmXQAa6g8ADtL1COLtQiFfXJUMzsBVNQFBWYl1l0GXOAbB1It4wIlqEjPzD+RbKKg
i+Y+1KIjqW5upqL5l0ehpyKjm0npIZqmSQGrln5qg6jYWGNcf+kmVHYE+LJ5BKcGfvE7/yPJs7qf
txKI5IcWWKJfiuLvsa7mT2HdOCc/LIrNrLx75W2D/23xtpjxkcyH1pqxpnuxpqBYdw44X1GA3Q3n
hrpmwNQJCcZVisORvO+gn5RQa/xMsH0+mdcbly4GtNNa29x7L4EyP/oLP9DZjtQ0zaLQY2eKG3wX
qBn1tO8z3jxpPUXtNpBWhVsxjnsHCeSsqcdbbMVqbOZxSbcnWaEAprUJDXWjTaq6hq8e39nUiT8C
Li3BUbYKSI1vSqBMLy3NoFU6jg30lW0SRu0e7JESCbA5LpGigqFu1G8jQ6FPB5uR82Sz6LllJeCp
AOmZB69VFOEAH8VT2DEyLABZ1EALouTHNnE6gaL86TAzrHgX5ww5zj4K+47A/qpKXA+4uKkTqKQ6
17ktN46BMohFiIo9GPReDXTziowXl6U1bZlHu8WyG9r4bKbDD54zb5uOOOmkZomw2PzTa4mwyClC
72zS3rNOt9PfOi8PsTwQPXGK7cUGDLMzSoA6fMPtCNlxNtziEs+4LIhH9QZo0y99EsgTKRfsx2QU
27FpAK5EoJJNXhaqqmEfTRPKMpWHO3Qx/qcZqj+3YCfHvU6X5NswRdnwDGq5B2o8nKo/qErOh7rx
kIlL3UWjrI0mQ5HxEA/djQ+pra7vu9XiriyjFpa/D6Sik88S3PSz5SkAOcK3CwBsXAJ0h/IKkRUo
rq5qaBgN7s7BDQQS85DQSCJqGOP5DhD2EZjRftqSguzaytlh5y/OqGD5y/fmALW7WH9Hse9eqOc4
tYVvTzDuagWjtTurwfnAkuiIs0qs01u1il+65DO1+OCSsFaa0csPtREPxms7JsmlsZIDobPMpmM9
F2GEKwXQkYKq23pmdXwgTJcAdXTPAiOCbgkTjJRO+71bvvt5uX1G5Ss4TypwwSEhzT5RY3vyrTfm
vriRVZGZFisSko10U2vb4pJqzVwO0nQT6AmXIkCFJfYP2JNhRKJm7t56WobvvE8Abk0ORh+1oJeH
xZ2ZBBfrBknBI+qNoL2ZYq7Kz02J+jhr1XTiRQCmfQXYFv9DbBkTDpvA1QCSQ/86cs/A7xQ3vnKz
Wo52tW3W5DNuMvxpsS2sAQR47jmP+/ap7hLj1FfS3AZBUX3xBo7SsTn/EzCz/up/WpTe5K+AIvDv
MbRF3DlYhBOY8IAKC2xJDIb/HDhRasWrTcMQe9RVL3r2UQJ1717bmTgy08aNGmpj0uohRW6Ac/TR
MVFRo33TH7Ofs53+GNC7HVV4LX768+XjcfcBsmNFC1qXxf7uE9TGUQe0yvQKaEgQ7MZHR6EJh3ny
nad5dzCplEENc7frDpHjo8jCngCXobS9wiB2qJxBmdSqfOFORm42oRgPeT+uHGBI7ghUYcLp5I4H
M2jxAJBon+SEKkOzAhrNgsOQJZvRa/1XnEd6m3JMnQPdgCF76IPPXO+pTZLwQ2Kj6FddnzWA/z/z
GWlCNPw3JyDh2VschIFDRPTFq4sDdDqyqUF3+tqG0xq3IajxLnvkcFm2Ea0Hx8FPmoiBDTqJ4FKn
jjuvSmvsDpY5fCEZNdoEAHbGZZx6UODY6Xlx0HYAf0cWaJ3PGy3TvmY+BUdzdB8Wt5kb2bHN/UeO
4q+HuAJ7HuAnowcaLrIMF5lAewOtiDLRCupp49/5IpfkuTQKsf9XV/LSMSkcEsW9/cjl029Dqocg
s9+5pjawrRN882y1Vj+i0TntxjHLdp/UrdhwJ3H2pspME/YoNlJ69pKoRloaWgr0Sg8pjU0b/798
syJ2TrmR/VVwN23/KhzGTvnYeDnSmhtkjs324UbWosQS6Y34KZhxB1HyU9+jPrVDtg3corgK1xMK
IdaAYOrmLxPOCeY4uQShy8ZNx7GMypGpvivM3rwkDpLXVsOUmRcaeynQggROXUjkDu68yGmY+xnO
GOzFXPpAKlm6pJwzdzjy0kHlFILdedKwiadup/CSwHsDoo2Id86GauVvyuipPF43ugS/Ah0diucl
aqJigM39zmQJE40jOxY1Th3YOF/MsMD9O1KNN2nbRI8JsDWRlBudinnIcXSiZHMKLBIfhCbbxrCi
R5JRAx4TZw+y9hKb8Hdrg+NfEvU4QcwCJzykon8JZROdtBtF8VoXbNwsr7Zt0VubHgcpSHYGDHo1
gT1jquIrjQgsPaqRykzD0inFER+6cN1yCU7NkXfPed9vLE+C/thrcQH+q2s19c2ebHsZ3rqi3lGS
KynfZ54aI7p6Q1F8wDGT3Ny5g6wH5NlqZq7cmxHV/O8z+7J2d6mRf+29dDpTI2L51qNhydzxfCej
oTWyP+1ZVLt/dQ2DSqV1vUfW4Zsgrv8jV43fp6p5JoDdfc/xfZMBsPQfUHdzXDEb3NjNx7kGx+E8
ufwYhQEqqaLxQo2Fb9ilR8OwmBeLBWpH29EvBWmxkjgvEDwkI5NYIfb0YHo6qlSdNy4GGeEvJfWN
OVn6OFfZqlSDtQ6h45AMfKHZlgMqdn2nWGLpCPd/gHoSciET7JPeIvxuJjLRk5BbRzegIX46p5I9
990U4LyMX/zEZM+uajgw5Y8W4JNWlWw/xLWjygxTZHnYuKvHr1yJ0tRHGoEkTj4AW+cVoGu4qpeR
PexaO8s32iHDdIA25sGBPEjxL0HIANxa3gFf7MMeWWX9fmzBRWCrjRtTGzxq6jDzzvjx3bu/yskM
yMmAsEMOjraPgzp9LFCzvJoT0Ry0ghxQF19sIlGBzv09HCn0/LwCpEQiympHCrJzLRT4qIfoAcsv
gNSlNqk51tKZmpzs9ER6cgAcxAaWIMC0ojm1DfVAn93vcVkhUfyCvxnph8lpxnZ5DwjuFmvUULLT
UJZuDqZE9bOixrjjZSBnRDNa9uSfcRSLrjcXR1T+rTqTOahbpZaMtLkFput1NAHIbVL8MGFh2PvG
tJ5olGPbjGNWpYgLaTcr6lKDsjt+AGze8UaRKHIZbZIUUXAmWUrOQxyw4wTwl0EF1HYZeMTeQt+7
AEFMnBKQA5DLEoYcKWwG9uafju9TNwNzz+7NHEVYTKCyY+EIbuAJR5WEOd1PoVyNvAix7P2ZNYNT
kdLHudU0HCdQVkVG1yevQBKRq7CLwl2fZoW/mFMeDTI4cC6LGmk+Ory6joBf9DwjPM8coDJuBpgI
S3QGiFlcr3gwONJtNtRdpJbRX1vpVAenmYuHKe+LbHPTLWswsuP0/5cgjYpERhSIelqG2jGwQiEX
90akwwoehthuvz8bOedO/eTNTnj0IyAiIZ8B2bDgSQ4BZn++EcWUKlvV/AIiinyXhZW1KsaQTRvy
oGZgTrYCwmy2D5ShlQqwlHXAiXIbyQELk/KHBCuWpQfoupfAkDk4zX+K0gD5mZuqKMCU533xPL41
jdTD6b7tPg8TjlRzK8tXNJznwXs2BUrKptkvNiSjxh+ccR00fbXXMq9ov9Zp1JxFbwAKdOqB/+xN
7RNZOBkQwyrXPmp72dnl0ZpHEJqpqamxh47hKKISG/1MOBlP1w0opw9kEjpghApC8VADS+mcz4Y8
JI53oFGpRPY48mrFh1QilX3qzqShhpOGupOTiGpFXTLySo70A1yZbMlRK/TwPgSNqbmZFu+K7qAu
DW/mcqsi+o9fYpRA/gpt4FnMBoS863Hf84HvbN7hn482LpoqVrNXCRyjLbayT30/BT+wwTrEdQjY
/n7GoTKKjWOk9h9DlpjJapRX1+VlvErrYgMI+uBvJwEustewH1XBnoG/OXznTf/dEqy6AkXmr3Lo
iqsJ8CVsx0GV0LI+3JcBqrG9tC9ecFlavDRBNa/8uq6PppmXL6SQ4z5CAfbzMkAyyol5ONLWTo6H
FVJcZeUuRbr0ypYVP6SSBc+NqL9ltled2YDkp3UaHkKsOZ4XHXPah8SYXix8BwDFMgZYIVys3kQS
fJnLdeXMbrKOXNtY90HHdp3ik8NBo/Fc5+U3x83q89A0xc4cqmYTK99/xsfVw8syt8fct7gOe63Z
7D6Riw5Ps9Mc6qkLBUWdAh8YBClFkIDK+hjY6kbC4cBcM0WPAm43+lhK0W5ANBvsI6sESHA4FbuG
40qQhoCMl4fBA9/CVFvxx7HmgI4MHIaNNoxDiTWoORufDVONxqx/Nidw6CgdNd61A/3LB+oH9Wsn
yvwkx+ocT8O4B/icOHWqsesSWINzhtWy3eDFlDm++0lTNnPA17iUgD4d+sY8kA6psPaJVXnrgREG
AZZuOvffkIPtb5d4i+XP2bTfzZSeyWIwwNP0JEaWefZfnwzG//HJcATQmG2Lg14BvBn3RcMNYOGG
uR5eXeejG2duAiZ39TuBipBVlXrxAzUj6u/xi6HGN11nzJKHvvDK8+Q/CRoomHtcBfzGj4fV61QC
MKIzZLJE/a3dEl8kNaAuEHtNRhQcEORgXV30zKjxQEAsAbqoM/7RYqV4GKyAP1CyqCHN5qGzp0fK
GqX6d/+naEkOpWHrDY9ETkNmJALw7aPON/01Dpl6fr2EtptSAEfIUhwxOM+7dik+w0jC8k5gpvpO
I2dup+ckLrCjnAzURjYJQIpGO233fty1KDZUHuVYHpsW+B1taiIXYbZs98iN/NUBa6KxL935gAy9
4Ty2SI1FjkwWboDKbOBYJQquidFOqPFO8BPtheZjxBvzseZJuy2iMFxkWlGyMV9XPOt3JENp5Yi3
9aRWbviN0OSA1NOyssu+hT1WGFqkbbWMSAgXnkHJ8IUKaCMJUvv8LTJgb/LzfwBEcOsf710f9FkO
3rTCFuIf3+ppzQRWCnX1uhxWYnF5jqZWPGDvIB6oBzDR2yEpUED6TUrgPy4jZav4ClHM+O5bGsDl
y2rUeb2L7sIlQKEEBq7l5FtzcEDGpMKYYY9TnbAUWHxnwSWqi89da9gfpMH8FxuMoyZ41z5gCW1/
QKXbzonb8plEvkAOcmzV4wMNM5TCrhsk6h9oiFOMbgfciGHbGo3zwSxGcQxrQHxTpN7m8a4LzNHI
ty6LHaDt4sA8Vg31qDEkDsxRc2GfUHCPs3Lqag31SEaG2o/C4IsxK1Y6hPa7CwOsyXqLa4d4ia9j
MYpAflbnAu0KLLwXojbMChw9jVjQLKMJtBpOJNmOht2Q5ldeA01fkSqGig+xE12Cs6poPBPdYYev
dNR4AbGXtH5Vv/adMx8dlXRi9fxbm4PebZwMMa28sM+mTfqJFcB0IgNqwF3LLliMg3HUGsqDaI3P
JJ+6Bk4mtWIoStA94zdL+1GP/KiHk8z/+m523Pv3Nzc5KHAE0I9tW7B71hZUrQME1eHt62TP7gp8
kz5Sb6rgUgzZfC56FGQGpn/RcupRY47g2K48u9hrmbbzK8X/aTjJElMrtLEbmds5z5ozTajlNOPc
+NXGERW+dtQz3fkHTM7ndmCLUvvrh60sIGunzvQ/nm5E5vvNX6x9aTL1dE6Fcm89v36IPp6rjWGD
Q55k5KqfAsAe83kerQ2JxtrA2gYrvizyv/0fZ1e2HLeua79IVRI1Ua/qeXJ7SuzkRZVkJ9Q8UfPX
30XIsbx75+xz6r6wRAAEu+2WRBLAWgeEdd1vrlMOG6T8ArjYcZOnrui+T93Iv+lp1vq5o7kgaAN3
C7cANu5Osls7bj1sXFc0wxZFotYaiUyen1hFEf3wJiCRatNw6Om96LExOs+WlXpFtmW4qYRwD45u
GekLybRI9n5Qcrlxe3Bo/Rgj4CK5KALzkVtRaw+IT9UbfSwdbGrsai9F/X3QgL8kiym7a1VD3THE
BhCroodFRPJm8LK7Jkjco5T2nkQ4pAViLl16qZefjaBbUe/GpZTYPwm5Id3idrES/UuIhBXAoaGi
PK/rHszJ1njxqna8BLiZLlGpARm7q9JtVUx1uSPNIJqf+mBPu0DrUYstowx8Qgkbrxw8ywcySZto
QpFamQ+guhk3Wo8iVNfj5W9rq8Q6G8RJcZTWQH9hubv5L6+a+V77Gziai3WSZ6klkmWj8PRmBxE6
gS6RH958Njqk0PVdwk+AnXxB4bTYhSnOWwIGLNjvozE4OxGF91wye4Ucj3oTWXr4BMqA5M7thgv1
BrMAKkyD0zEQiAx7knFlgdKr2cKwRPSE7wgwK3CzgcJHL05vMEjjCistfhdU7i8JPOkXPBLNfSYR
S6AuosQSxNRtdQA6KuoTkv4rKgWNq5Fw+3PFVyR1WMPvRmbMHhKwi+5dF+EHUpIHPmXVIS0BOihR
9zPHqroA4fsqzlykXKtQFvUzo3PnY8KWAd+4b4W5qVGl5ktFKop/ySkztf7FjCowZYQtFjdx7D6g
GPfNIjNQqG6y6MGU+rHNtOHeGnEMysrqFytjrGWwkl6XAnCKWqAQme0xZCvbU5AuCnp0UE2Z1+ah
jJvbESzDmd8MHjU1XrXTckO7dp5WnvUkO9S1FlypIXkDtF9ge2s6sjagGMtKm7WBWs/HhTgvco7c
2yPOBF51ZdV2HVvxOMtQ/F6lu86OnVXO3OrRTJLqUQdPDxI2dPuAPNfqsYpGnwWFcTemWnaPSk0X
BQlxuwtyA7UZWZXfo5ABANdOeCaLRd4kgwsq6KrdkVnaDiYQ1m1wpSO1fh1LBiTCogQHchPm4MXw
nNe6bw6dx+O/RuBX++PURM+gbph2jaVwF6PYe8CmCaFZZZJ48UoEjvxG3lgm8WBnY3oGBFW+yZW3
Et4SoHr+ZUoPUFVFGD2ntgYw9az6yzDl107L0+swTcbnCD+RLMq0p0Ka4nkyrFXRZsZn4Z2ZHHBC
7aI0MRrxC1RNr5q8V+DTEUpLqTfk/E6b+JtFwpIYuCVtup+1KPMDJ7ZAdLOMkPxGDkgTaeEzElH5
MVYYXwxZOvoAeH3qUVNGHdZqSW0C4d0Rmg9Aa4AV2GDoNKJE9TW7OI9ZcJ677248abmXWRakNfdb
xzZ3i9s6DxDvdrQdA+z8gwhQcohcUf1blORbVxPazymMH/KuGl9lH1frqmvEtcGL6IAnsaegqG4H
ZcUQ/HTC9KGxRpR11o7h7OIx/yVLsz4QDL7oAIeJly/h31MzuChGGyQeKlGLIPrKxW/OT3Ayhh9k
uvXy1LriH2RdZZ6np8Ca7gAxaF0r6ZizfACBwrZholktCtICgzLw8zTQPjghRdPY+7FTKYnvzpEe
bJ+RdbUlg8VRXwHJV+sG5i+2ZGIUlgF478Hd3CgCo3nkQA7Frff7Y+J5NtzZ/NuNbz3E4yuOUIcP
3iNgsZM6rNthDRBEVZf8ezx9/aniP2uzTg83cj3eI+kKx/jv5qUWpUdDZp8XEXkAp1S/ES73Pvyh
SNE5gNjqrMrZLSPmL8m7dZT21WX5jqC3YKciRsG5+tstcrMWOqq4RPrBOfkAxk+6qgo53f4Xpkw/
8TIzTouTzFMpLkW9Xv5SwGSPt1XKkxWgGdiFB943vcWJTlaHWOaSLOwNXNavqHfpLyTpQ8kus4Vd
Ax8BMAevJMORNLswxI3H9VTqxZrZXbSex9NA0v/HiRYXwSeajATzZ1Afjq5owtp0XxeHQ9kq5vcQ
jz2vTC5VhKiynxufQ0/xLyqRicIR0O91wLQuneaSIAcIPOuRSC5ZF+LslNlYPRlgZPY/qEhPjYv7
3K8TW9+g8AAI14uGrjpXnFBlh4UVzYwDc0BmksY0MhNvMTn30sBbIQnlp+NZ6Y4e+vQimAa+MZCb
Ahp2vAfyrihO1n1VT9WxrMovcaI197FXvDW6Pd3nvGyQ1PVbPnRmgrpyF0EkMlOK1NPMawZAdyXp
BUoZR9UEJdievAhZwIuCZirs+ssyCQ1QM7ViwkzvkwsPLIO9mom8kSIEeeM2LJA1FwKhzPGK6TGN
vPERCdzDxgwEiL1tHJ+TTITDwcOh6x31csRyjkCIy3zqUjMIO8PyqK32NIqzoH8o3YfFAMmwYgco
MbFeZEg3ejHaqDiTSKsBJpAVYK5TH4M+UBkB4xiHp6hPUTJqYo5s7RyZ0dTrbJvtUdSBLOP3UX2F
oisvD7MjyZLAFdeB9TvqUbN8x+V7u914iNLu43fMEDr48B0DW89WpmdUexqlZdXwgIf2MnFpMLHT
kjD88B2HWP/wHVlosXPVHUCPU7ktmBd/2O6Tw5CvSZSKyAdH9KtWpIwLxSJ162SYonVWPBtg6z6h
dhmhrNmaDFv42zNT2snFNqZniWyhEfGJ+5D22LjPUKqIohvqes6kX1Mt2meo3X8K1FYcb0NQkpt2
eaSuh2PeQ9o4lo+MPa9c6Zm7McqkvNcEtuw6CHeAM8CAVq7GkjteJntS0gzkru3ePpDskQ9BEDzC
AQeDG6ZiRzg8M0pP9C7sx64LN4bo3oxmpPuktSu/mCs1jW4EmNBdz61wR8z0bt57h0Zv9guLPcmT
vxPYkxlHxeeNPFX0rDSAGpw/wZtXfTADOw+YXWkYTZG0F2RgaWMPqPII+0fO4yORDRexPu0tp+xW
1MVJp/GInywhjpIkBc6AH4DL+FgOICeOPRwH3dhH+SOZUhNZJSBolP8/2QcViJphbynM0tl/CDY7
+jzcCeMzj+PHNrYCnHenhr1yrBIVpkCycJFc/+EayaHBkZpeGSd2O/pV1E7qOOCPA2Z5HoIynoZ9
tFuczROFugsfMbVA8/yO1yBqll2cU+CEh51sVefHZMjmRn+/Ihlpye6ma3pF5cemgUJFNeJPdqT4
9zkAU/k4Vkmzo2mlPVqVT8P+h49BdqUEukhassPyNf40459kNEWjI2e7iY//w5dYTOoyxd0wf+XY
nPaphyDif/9bClFsmd5Uh0nhfhqqkT2wPIXa6CJV89gE5rgnESlvzEghR4XsuYwFU221AwrJ86x9
d7d4oSuaYjFZ3Aex1/h5zeRm1pL7fx9MviwdqfJ6dl0+yc2nXaagKwtlqOtxknwbGeEOFKsAelKQ
70BfqU7MKP/6gO/OumqN0EO/XWRmI3YJ0hX+NKioMm2l2bHrpzhkuuSqsWytvxQNQMUNCyxaqgdU
ieHC+snq16Yl9z2bPgHsKb6P9SK+B05omfUV4sxJ9ZB4uX4foT5GdUhcjn36UJ3qdxOSNv3KK0zv
nuzMcqq2dod3k2W2zqYNrckn3mlqEvWIE6zK5fpP6oo5v5mr3diMt2JCnMhxIr7lMhteplAeDLcw
vjfxGIDnfuLXaYy1kwwLe93IvPzepD4Z9DpAv3OPNyBvNOsrUqKRra3Z+vfRwWmOUWWvJd6XgGS1
m8OQBdkTqsJ/0cgoyb6nLLCfEHMUB5o716ye5nZM8x9z50Nkr4ElsMwNENq3uUEaUl8lsp1WRiOj
q+uiQkuA0VcgV+CbVhkIjtRNd03BVX+0jBywPjIvnp0eJLsiAcyG0bPZFoA1JnDHozdbzbXrVacH
j5SsGXTA352ixN1TN0WEcF0ICQieqWGfSLt0RxkiLeTdeBmLRPruDhzXAciICpB4e7n4OujA3OIm
AzK4k4JeOuXI4YfcBK62L3O9vuOcdw+dlv2olByPc/CeguDihH1/9gnoYziUgLzyGr7p4tDepwhA
f0F2DYktcFLukDGBkJ4D/AGA11WreLLsOw+QRWuwJ4MLJWrtO5n3uekja76+FMj7nLukSZW1ZaLQ
NdF0DVmKypA0LdAJTrlnHMkh2c3awAJibWCYxg7sSCUHV4zL9zhb+jb7qnMwMYxO/Vw1DAf9Atu+
oTTEqVxxA0cubRM1j0YT2ftOlp5PXWoAMRb4nUjY3tMra53FLls3XsgOsgvHFf1jChAQHFrVpaTa
pUv/J+o2IvtoPARgGFnGknYxJlekrdVE/8NYKdJ134XWA0Oizb63ebzDkZJ87YZgnYGW7BsgWpK1
HQ76eQoLHB8B/h6ZXVBodvniDo73NNipdSiBT7dhaeF+jUaUDkBf9Ga0CdJe4OQ0zx7jwdwUkbgD
KOH4VbddLMZHaQJwliUPbi5Bm6MwoYo8yRGFjd4ULEWWCikaIfJ5BBc4hTJRugl+NrM0Q5BE6CZY
8BCKpStqWFMP67IpEPN8V+CE/R92s3Ey/Ioqw5s9kdmffM623inyhvBMVoEskJxG8qUBDJq2Aw7V
sxV5DaolEDazkLrromy9B+x3YOzzBsnQvp603jUqxmxj93W5riPbu1KT4Ea/Tpr50E+le1zkMqiM
U6d3ZxLRcLpKcx2/LqNjCOjF16bu8WBzq0r3NRB7H5iTe8nKbi8VgDxxChrnj4C2APsnQwRw7iqZ
I1oT4YvJ2yyyHqtAt6/as63SSewyi66o79suBkKLgDATd+A0R+zygMQ4sbLsajjh0wcoVonZl8YJ
wZsowIUqC9beO7JB2tFgGF+i0sjWOOCLT7FhlJ/zQFuTXJ+seDeGZb4r1fgaG3BN5P3nLMq1Y9qZ
QEpVchfFrKjJB68ZKCwsQHXqhV/EqLE3a1CupBMAr4tsLK5Gm3snAersDY5hzK+2bQP7uM5+/P8s
DOXD/JuPZnhoKqQxEZVnYtfI4U6JHJzYOy0xfeGubW91Re2p8/TXf4kT/CNkp2NPb7o6gClN0wHA
602YoMwsE6B+dvLUSnObIcd6xYZ8+OxowtqGaRFubWTmfS4kYhwB8PT3pO0sMIzUqYHFqdIGQfVa
ANLwSspiYutgFP1TMfXBs5MJfxb3Etv2uLynIRNep+dcG8AOW/L+kWPfg+oLEF0nlYWT5sE44mUa
PlFTWVW3Cko7AYsfZJ4VMSBzTLMFDXKRDL7S8KTZj8Ib1p1Rghr27zukVrGnI1N03C4K2vDgoLyQ
60Vd04KBtkv9JLLNJLCt0b2kOjWirU6daqhbemUJjorRvrdMo9wtJnS12NEwkvWtE+21kR0X2xsz
xCnhk9R8NO/xInlzvNi9Tas+huVWW+627h7gwaheWSaiz5zoTrQtWTRdUVc9XUMD70KA+xdbR4/a
eBNqxc8+rWM8emGy2E0DgJ2sejyzNHBXTa8HGxC61tgKakZ2HhFsmNre3lbAPTtTY4X8ERsfRRog
7FWkUCmwd+ZHzbP1nZnkp7FoNQtcYsCawIlTFoA1BTY9QVWQNDcQCPJvDUYB+vI9SWnAgNN12WXO
U23K6IKEt285SqGercpKnz1QMA26KB9JVLS4xRCozhDwqdNnUXEwjQEWzOx5eG+opnTDBkfHdbPq
hyG8p0b0eXSvRfyhmKIAMERGzsHY2oVHJMd+uTFDeYEGnov2+u+3I4iKbyPo3AMmuI5yOe56ONq5
uR15OekaCvLEU97E3T7q9OTktjUaiTrV1Xyp+ovGjmNE+gHDSMpFTl3LQ7aOvwxDbQb6ON1BO18v
unmKwpiSVWzqwWpx9XEU2dvqI/zZi8m9NNqSAeBYnF2k1fM3qErdOnAE4bKJBagc7rKHJOq+JWlS
fWn7Ptuw2iwP1A273RQg9gDgsvyo9xqSIJQV8iETXzGAXUVtpcvouGJIalGja7fRgP4q+qMoPXCO
hgI89Op4cT43bASAU0ceo0AQh4+LAhES0M3nxnmRF6ZVbYrGk2uSUaPVE5angOmujMwAB5ZyMs/j
ATtpsUuHIj9kk4153o9CSZvr8sBBY31e5JWaBw9huV7OQjuANtI8MeeYhz7nMNmGPyKraZ4HNL7I
Ka/uhFG5PkX7I+Y+hTi2Ad52Ig+ZheRL3eDZVxn/IH0DGtCVEYwP4Lie47dChXllnbEV47q9o5hu
Ihi4yWFB4VwSVcoCP9k3C00X2Jo27X6YkslPbI44PyVmmu1PTDHez2mZvY1NmTfeWZToydNR29lx
R4Xh2pzvaWUCe9FcK7ZzrqZK2Gw09iseNfNIyZck/+12lpidCpoPd5T2SaIc1YCz6yUfdHG9+Pm7
a5IHEdYOSAjkxFLuUAs+lbFFgBDFfE10AK6UcZ5Fs7pFSd+ZGgAQhue+OlCnBNGBr7kZ27gADj33
femHERZfAAtLzrNIXdmk/IMsyAAy40nEon9bLYNIZrUdSgnpkpqxLptjhpQ8pBZ4gGDo9a/1MBxB
yFh/LVuwUXaZZt6nYBjdI3mrOXAdkMYCm911oUfpK+DHno2xdHd6jkwthGXTXd+DZAexZOfTJAtn
m7WJvsl46ALRkrVbpEUEs1ba2EQ3wCHbagGMmRbbm7q09C2NBTkmwpV2P6xtQF0AHOONiaEB7DtO
FEuwK5BwagDdK1sUt5gh8HwXw6pOYEj9lgc7ZDYkRyJ0WEzmKzWsd5GNbWb206Ikdw1qKt6cSA+g
Kma9an+MyHjdNEifv+qxDJAgkBsvxZRrB6fvzCs1Cbjir0nhzwZk2+ZIS5lc65uJaLXjk9mUWqj1
7lHp8kHYtMCO10KZ7MkG3r1LauZrwM2jSjYXwzF18/yT2WnHXrHJATOSryslL0Y9/5R53tHULX7K
qqZYe1JOa0CneKciDJx7mTCk7imyeTFMrzqW9U9I9NQPFnC4wRPTZl+9LpwNaOSEbz2P1EaQ0DV2
FH2v4+EVeXl8HhkC+W4bMTwf1EgyoJFlG7dbC3sHFPgmHJCX2i+7L8tDC3T2e2rMMtdOLl6mtQRh
+cY09RD7akRUFhO6yoHzLYAjcYcHKzxJGea7EWUhSCafsOmfbQr9ew3e3kOnXsIkSqu0PzVOcCHR
/ClSkI2uGg9JMosdijaTq9dZAJncOwW23jXIlLSV03D9VBspKOAANlr5WFjoFUiEICAp6R0gCSWs
bw+LaLa+7c+jSUou0jx9bNWRKokA6S42qWMisKBw+kzVVE7JVyNSPAAU+VtGuHvU/ElGgHxN7J1q
4Qa7GbmP7GjE4hTFmtVqkf27P9Iuxjf+qAvkxNcEb6VzWcbIfZmc1ED6BtfPgHKNj1nmgY8IPZKb
/ajPSpLpSkFXrREnR/ApbAJ78KNwy1MEHMt8FKchScL5imSOUtAV84Ko8G/UfxpyI3OdPi6AtMUr
gHMaxorU5JF8Ta4er21ViQEg/OZEjafKQ3DOBHiWpU/lIEt3sRbA9Fs5PE7WNM52DPNYYu/11TC9
H2YY9k/SDHAnGNOEg1Yc96FmBcSiVn2qPAslGmk6qMQO59GpNWsXT0mKkonAvLc4WGviou9+DBqg
TIGKS6ZNkn00dd3Smk2TNLw1ZYnEN0DqfsYUZ4sZRHiqoyTXHEV0pSsQAccbbSi01Y0C+anAwKrc
Z7LFjgzVvWTCvBccvgSXWTRG/R3SWKfjgGO5DzOQ6TJD1jZvMywKmiEdvedFtHwuzMKwdb2QzrXT
HGV9f/8OmQzFKshRN7GtSoSLG41fUEYQHkMFwaq7IJofVUNXQerOykW0mKHWcVaS6SIn27+7JSUg
3Is7unpX1lwx3i9D310uIrqioWrUNAIIrtNz72hUdnbGS688IX+mWdOhU2+5V6eRybN0o+rELRev
X3VKlTPvWgIc/zKGjrei3Z6I+e+N322ftnUfNobU54GrbywcZeCE8PeGdNn/kWzeKHKnTQ6WHQPT
pWP6JxpX1yz2EWCNI9A3h98FMg1A09pEwbCm5cyguMOFoa1SGRnHef1DS6FF68pIb33uebPNvISS
76sj8pDwRtsBGpMjmSyU2yEuzZe8oMTmqAJ+DgPWerfpjSl+ibjE/wKJGT5ZcZTq7/40iLRAdP7T
oEANYmqmycK6veV9v1nCBBIlUkcnKDYDBTxJERgqakAa28s3sToxSJDACTY9EGMfQP2yT6WDhRZo
6o50RY1MNNyGS5+uYmUIDkRoRDwBSTV2dzRuln24JPMblxkbQMl043fuz+3sZRkqJWdAHb8ZseiT
kEdAosm9NTF61Ca710qw0MzUHiTDPtjGI9PMZhOSzYrUTk9DMRwX0SCPWobwqW7ZTbCaXNadipIF
pd+U4BcATiLSq4XoTxUJST8ooxQsscGKVEaY22s2ht2dmfW7PCyANYPoFDZZGqjCgGi5wp2CND0L
lHUsYG6EU/J7HhYA0beR75MAd8IvhRMcgijIjpNtf2z+JAMUd37Me+PNjrrLMFLcyDysflDYKNPV
jYKG3cyxmMxzFOwcaLa2xel3fYxZXB9NMUmUsqr+fClDtzoWWEAAokYZLKbUXWTA9E/0Fan1UI/f
LmcnZHXr5IMV67xdX2j2qZ1ccQ/wueLQICPBb2mNpWSkSMwYbwLElXY1re2UgmtldadHhu/Qmq1R
isy0UZ3TIApDDoAiEXO/n6ajCJFULlJt8F3Oq2s8llfs7I0vds1GnMVp2UPTDN2uztLhqI9Jeim0
YNoYxTg+x66DZ0ee2z8QtsJLzXW/WHr/xDrxSyYm3w8NwIcT4G3aftbYP6a0iw9zlzTI6vgW52P1
UYZa9C+1nQ+H2Osn2ye4YY/LF46ipwONIlGEnd21SeWnya61t/Ek87r2SQLF4Ei21CCVQCKNxHyo
gZUzy8FO9F+YtSwiufyQp40dvGMazLVxDOvhmt0wa8VO1ts46a8f3c5q/QRAw3cDVsF30tUQ0USJ
/7pTXXsoG7YGaHa6dQfkDFqobkcSvFKRvkICGCCgjO/kwaqKlq29zLCANxgeEg7I6dl3n1vApMm8
yIs3fW//BLWZdacz694F5seRqZ6meOJJ3hQZEIf5CAgKIqknDdmUzLlnHIAhs4JkQdcMO2fC/Vu4
raIt/e26LT63kenF2cWowXrtGMmX0SudTVHX07HmUfxQJKPuTyDF+yGi+OhGEQOfM3KhhRUYB9dy
qkdUHRSzRTGKezxbis+1Y+a7wEpjbMZYs0tL6zC62C8COB75+++NpjL5tTJBw6JVPAzOiZQk55SV
jxBId/E2llVnw5rkZNHFnnFygXA2aRLJtOYASt3BDnw+yhYnq2BUksSj5AJhatd5AhUsSrg8NunK
i77KLnVmaqWFkYk85dnUbm/sKwCv7MnbPCWpHf3L4gTxxk+6ETxzha2WuuCOdcNr1Q/84ijJIk67
ia/DohHrDzJlT3ajnAeRB2oMheI28oavYzWIZJaZvDZjnh5ISSIMRKEtv1AHme78mETFiXo0o6gL
sSbz1gyA9kea2rydjT4Tzabul3k2MiXF748Ivqp+H4gsSZI9FzgDfYfPSHL+PQPOPRbgANPwRFs+
IKl0Br5Qkl4ATj4eKhSCqy41ZeO5a8MAev1/8hMVbnGtI2zCy502ufwC/qHuzjac9g4nK91dVevN
gTXuU4tiXGBiKS01Rg2OycQCZjzZ4QX8W23oHp53oR2i0OK3r7CROKHkPAVIfslPyHJV/NuNF9dr
QyRy7oIRHih+meLVJjVy1LDPB6zklrodqQulni9JSo2T5h8tPzgy9G44cAtQhGpCamgC8t21ctgK
k6U73phfaRWHLVWGOMF86kWSm6UgLQpJVuN5/W5K4mVFWIiEF+vMA3PJz3CKDSw4h6LRz26abEyQ
WV2FNwGKXjXAnbHPcRpt+oANtu+VNQoxAIW2IoXE/d4BBTDcjLL6y+WTfuoUI0Sl5/mxcNxX6nlt
4XLf9NiXonrB0c2LVdXDs8an9jld0TVTgqgIX4x05BfDCfrnQGb2CmyE4z6vkn2JHefVAk/yRY+z
e1aAMH7lImSLdITE2toZ8tNkjCS4sTiaDEAKJBlRyLYLkcu4om6lDEDF9gU0ENGZRMwAezPLwhc3
nEzUt1qtterY1O5IO0SGsTFRt7PKuBbuzAAB7AAp8hcPePQXVzXUdcIGEJ6g9lRIYfYe2SoCL+J3
NdksHm4UHzxYevpgRAIoWl70zeSKpFqlmbo9EqVBrFluqRspWW0DIBvk6/dDNiCLtgO8g5cMpk9K
kmUVMnOauBgOGg7WfJECdSNtUxSmqaaP2rcrWw6K+f69v9jE79bLkNYAlMDs50a92CwewDldHqch
ZpvRRTkWL4IUKxy9WQmcP4ersEqzj31Zy2zXpgAeDiylX/qAQa8fLFnKh8VHp5jNpVklWxBY8Y2W
dvsJ7FWfkHyDw4KOT+spsPKv0QQaJyttnrLUqM9W1porkuNj/dKQSfUgci++qz0NTCnKHomooOvC
sdHVZK52dau2AmNWXnwd8X9Y8c7rL3rqAOeAiW9W2Ofnf486AYf+hqOQMwScHAdBJ66D3dO6jQIb
TtX3wknbx6GWOM91Xe1YqmZgVoDiW+q3YtwDomibeaN2JJE1Vlru3/bnMbNuvh7tRJwWM7pKO46x
s56makEouPi/GTJ7o0lp9G2fNDTmn7OTd6QhfGudodlq5oQksKAWvsZB3xCULgNFNl1meQm2MXVJ
TesVKCCxrM9RzXCUaKlkTgPghOJCl41TYGSYxd5uylDrpcalZSvqh3l0iXjI6HTbAdNKv6sOPDOH
U5NlY/bjd682UQeAnfxXu42ya+dmxqbxvGJvinp8Hdr6WNaF/tQ4ZnHtQtwEJCez+t1s1OSRJXx6
wnLoo5nJQPek6zijoKdoYomd4VXl2VIP21g9Z0PVaL22JTmSxyS4wIBrTr/8IkF6uQnULb8xHNwY
1AfSIvjG6UZZ+mROd4bByrcx1CUFyaLQFj7dS4tv8kVdUlQZkl3G/idjQGi0sat8iuq2eAAKhd+Z
Tlaswr7R12BLAPi3ygJIlBaA7r5kEbSx0tJY4eLYN6kAFMMq8WSC/2E/DsgnpG7AmECYTJ6KxsFL
XVkMY9ju3Z6VK1KSzO2iu8w2tQuJvNqy93h7xbMPUBqthhhZppmRr0o3H14ia2Ab0cbGTpTG8IIs
YZyhpXF7ZzmyfsSPZ1NM4mDmevIaZkW6ZfGQH706AqJ+Nk34r+In8b9ZpMIJ96PU9HOO6F8CGKZX
cMaFG1Z23jmMuTz3XQpcQ151L1GhP1gsc//iaTGbRoYMN/mQfjTFM3s2LQvTIdO2QxqF2b7Ummls
HacGR2KUjxbq+//eD4cCgBZhedSwOFsB1J89MBBh7QRzJ7CB8+TaFlm2TuM8+YITskvpuNbPjnWH
irXVVzZa1gq0B9F9rJnevpV2uzci27zXBe9W0iyybynn27pusr1jAERCAEP5HDI7bFD6YJRg6cz2
JLOdDlScSmuqK+rqBkBYfBJS43Tiuzlq3pZMSASwoNSf7K7bI4NA1Ttq8YGANAh9YwgAtj/L6Oe/
9ElNhiRzhzxBohznl8htsevddLYOyJA+UD+BJr0ia8p8Ml3nwNQ9LWK32hdaOSFm5g2viG5l/tBH
H8wsZRYAl+CDWQRIer8Zo43Ai3M/6jrSLEzX/eRahb13GPbmkw4ur6jX1Z9kGNbgF+KfGi01dlgb
ButqBFmY3mjxri0LuaGxepLoW1t2zobG5mAs2gYdXvikzQosQyQgGbY01nawtAWparkjrTUJZz32
0p27NcBBABBaNcjWBjeCWQKhp4kbnP9bkYqmqVAAM/TflyXK9AvfUxGBQjOQYh5oezInw3nM7XDq
x8KxD3EjfZzBozpkhi5TeGWpaiLTzLc4+EPZqIJFIxmyTdw3YDPqU1M3UvqOPXX4laOq2cz7LahG
jCv1kMTS7qq+9VbJMKAyUWmbd+2gtEg381ZkHKoIehGB/XRI2IfxSAfyVjgQwXPp3XtqcvEkk/7j
+L/PT94iK7K3ZXHWeaHvQhm2L2EHSHhgwGg4RJ+alyq92CKQn7NqGq/ZoH0jaWP19p7FDkqqlZGp
a/G6NGPnMI+JpscBWJ/3Uy6dZwtouuQ58VAX3QhZJIcM5exIsE3OeVm/NYWMcRzsMlCgvCuwD8S7
jPpa1xTJmswHVrxZZm6IurZ3c+qSySITlQ1AmBRLorG2vkRtNL5mDPm6cRbkO+py3j4WbR08IPXH
vldWXdqPr57QP1qFjpytxpDb92CVnX2RFY9xMBB53vj6bvXua1C+aEayou4/rWhwzsPrMPY7p/Te
fk/0+6Gf159kXRZ2a7MGG8nyY6Mf6fx7JSGID/DTXfRA/2rXQYt3C7mdLaPUTLdjDNagXnfHJ5Aq
PwI8xLwUoT49uQ3+WkCPA/uZUjaTa993+bQO21JWq1K0uo+SpuxI2j5Eygm2W2LVhyoqaSYVkhtS
5DgpV3bilmtUnGY7Mq4S2z5nTv9ldqWmlWViXWwn/8/Tzsr/o+xNmuTUuWjR/3LHjwiEaMTgTrJv
q8kqVzch7LINCAGiR/r1d6G0K9N1zucTb0JIW1uCrKKRtNdea/LosJt4deqgYM02UlDLOF/JdLHT
6fsSEE5PZt3OdP23a+ilfjWdkF2jLz+fDaCHLWMgnsesB78Q8stMqZmqf7cNSYddL3cslqbb/6++
/3YO2eA5kBnURj+d3K8sJrHXiiuqQNw942BP3jcBNGCjoE3vsE+WnLAJ8JC7zH/RdmFjv1jL9Vgy
d1VXRYalbUjBjYhXqI3F6ckcIoG5HOSC+aZNOaKUTZXsqPLxSQUj8alOQnbjAlhbTzVjwi4Q1oRZ
5M5MfwHRko0vZLoI403BfaTWexB3BodP8C779keZ+O2LypsS+7ZMPVghrqMQRXVLWw9cb7rW+4G0
427UfrtpEcC9YT4+HJ1o81PjYc3c5XXwxEcb2hUg2P2mx/BQR4LFs/86XwmBzIc0T7MlND7A2uZ1
41JNWMuo0XjtmaJg/N1zOTLC/UDuzcHYTYkWyW+/S7MpBR/e57Eamo5LCaZux8PMg5SJuPMd5A+A
QpGArniQd11BnXlXlc2bgLAevnbhj7LSUF5wx1dwpljzBFSNt/iF2dbWA0jc7CRe10OxQkQJUOzp
AKLX8Lb3LGcJKpwA86Y/GnSWvg2KBOD6/G2vhyg6/DlGNG1CJiF0aYeJd1cUdDiqqcREqNeyc79D
5B2pNsZmXCD0qte2CL6LIeIKyaO/uzWggdx5Tbw1XScP09b1Fdwuo4cA+5iBzbku9nRUGUIvH6NP
V2JcigAcbIuP6zE9CnPuywgf3bKoljMPy14FkB1ONF1GqMDmDiGiXz/oPF5mgz0ECS7BHMQk4Q68
Js+yzaw7m3vRXdAP8jYOOoBzUDN23LXRnQOW3JDE/tGxwsCaYcWSAmziOFvjZw4+3mtzahfNCgk9
8AGFU7XCgiGYX3zSQentqC0+U9P4psEB7P4YRuHqXDPjO0gvJHxsb83JzWVAveTZ4zren91Yozau
HdZg2AO3M3TFInFTuCekegjcI/H1wRqLbcdAPvTJzjK8QySnmF9NHQqvsyHeEYC+qOzDEGjP36OY
QQE38Fd1nEIf7qOhS61h3eaRe9QE8D1duPxG2C6y5MvMmvM2o99s93vo1tEbqBpKcItG+d4KmIME
De7M1ECcb8CSHXjTe09ipPk6Ysg86EokE9m0f02mEcAVkwCPKeKHaATtih2Vw8pte/HCxUQ4XP3E
ouREU+7egUrFveM9SEV14+hVPFWNbRyJWguNjZB+9Nw742yRqj9WPFubGvWAKIOkRLH0p0xOWea/
DiqkHiSWprppcT+aTdWpVQxFeBdKsX90AxLtf4yi0xwDmmGuiufBkCJRYGfrj66mZTSdTDEf43sO
fNfK+Nm0/MG0GJdxpPpdCC2wXTAdhhK6qjNThM46iqadm6LxMnXTbkqX7mefS/PF+6rlPObVmS5n
Nj0/n+gynCn5VP8I28iPpsx2EM9CGCg+mkPLBuTRDS1kZLwS2gbGWHw0O2UIurjMDePjxefKmBD5
1/bLiUzJjEE/znNpJZqRlVtzd161QANLhbsPaPVkK0rC15Tb+RNIiO54zJFA9jcPZWlx9lCy/uLi
E7SpsrBcZKrp30gQnhzW9w88bqN9GIfxAjHL/o3q5qlxbXYCpLw5IGXOmxu7zMSbajj4c/qSHRrf
GudmHO0330svoPdZVEHQhSCr5Dx+6SWzLi/EvSL61RJpDnFCu96ZQ/BR+jdbULgd7p/JJ8vk+3/s
BJLPvLPgifIZyKQYgTIKrswBPv39KxKt4+b//h/y//FmTMNIdeE9ZgPtARya/BhMB1OKx/RXCZn1
J0GBUDf2/+nmlO9C1dbeOAibgimM5Q4/moFKUTe7FimTpnaxfxqNSC3WZUN+nt1k3Q4z43LpRsBz
uyiKop9/arhUTYlMd2+eaHt5dS1tAXwW0BpywUZHrmkFtWx7DLH2QzrDko/TB91px5PgoMgg3t4c
SGwNW8j9LMmUl2NMwuTumGKWe3k90x9NyFtr9ylZQO4ZHPeNjNVetMWAO2UqmgN4KpDxT6xH3ctf
JmOvInedeCTd1ZiXjEBmeVCaQGIiEG7luWZMo4V0gYXErO6Y2fUPfOW7tSC8PprWprPrcWbqFMxk
E58R0nfMgGOZQWMB4lWHSMl31ebythd5+byhRm4cn7tbHjnvRo/ZhajeFhyQEAacGisK2QzwYidb
U63pw99vRvczm6BjBzY2o0FfFoAB2f7MYFZWvoa2Y87uGQ+EfupbZu2MCo6RsqktTCuwDCvXF1uc
hxOjF8jlzy2/NG/iElzCzDkihYxgY71Xb9jsHGaeG+nbEeICU27ZPxpAPFpveF1LLJqw83sl5DtV
Qe2K3V+Tp/6p2Ymxgq9c5+Vir+gYL6tGJtthUhU20sISoRSkEIz22lSHkNSrv//9vM9Mufj7Uc8h
YRgEoevZ4adn2ZODnw6udu/9OLzPcE9A9DbJ937dIcjlAfkkpte1OXQEf7c0iwSYuJF2SZhLnoag
+2qV4IKKMBthJHbBDtjTGZj2kweridjK6W3okHrpeAzyFrFM13I3Vzi260QlOqmrGHzaBa5mcG4B
EnE2aUEhTzQlNF38tOvEwFdTD3oo5Qj4GjAAUcyLPUskP5bSqpaeI/hT0aU/0taNfljyS8Ld5nub
g5QPe44KeUJSrxjH4uLvf1gsCD5l6TiEBiScbs2QMpt95iAWSVqMNUAw93711HOe3WB6UO3SJMAG
mcSWb1YjmTxAZts3q1dzQ6gl4uipqWT3zEbs+QV2BsQyUAezDBm5Bze1sc8dFZVaZ554MzZzuPI5
Fyv7tfP0Q4TEC8TXwAGZdBGWExZ5QppGsil9v1kjkMSeuz4HNHyigRyxcsG0JDoUbhvcssCBYl9O
JyK9cp1l4IGdcy9QOxZrtaNlpXaTDEi/8ae6MZoDFq5shUkvohS0+NWlTL0qB00pHLs8qvG2nAYK
mkY683CAIgduPyRPd12zL+r2pqK+dUugKAf4d0tTrB+KHroeXpQv65wgRAbBVXCAIQCG/d67LhzK
DUCRzezsAuWCYVbFSCQx4xgfUkXIhkUqYJe30OGNJy4mO4LCt+QqnRNGwak6HUzD2ae0w2HmVlGz
ujRffEyphihJOoAk+pPdVMOxzXf14G/NmMZkDsLQUtl+bC9lNUJO9uO8Fx9TwqRGz7BxWJ4voO4H
sgVv7HeG5MxFPrTeseU1aJs06DkRxC8focBSzjgY937U7jZI8+47B8wQzG/g4i/JWFhirm3AFxFO
tMdZJ2JQzZUDA8NnRPtF0gC7ElWyPUoTUtdtOQ+lbo9xhoR6MFpCGky445doAI3ezgI72iEhu3NN
Z+X3NE1eqzDNkMnjgDYi5Oq2kZAsjPoxvU/tKliE1LJPydhk2Mfy5GMaev1ckCh+gjZsOEvqUB8t
r/dXyoradVc49FBTojYjwrr7UoX+Ftw84RZs8fme+3xaZIgfsdNDtUNHJWRwfx8Q35e7IclHG9iN
30bc/rzcXOqmhAQWBOBN0XT61HyxuRa0KM7nKdyIi9ml6fNAV65Xxate5+LnbpcBr678XLw0XV3v
5VKvznJV5Ob3mq5XJ7xyuCqasS5nyWqd/vpTXYxXp77qefWz/vWCLiMjwY1t//56xbfp8+uVggEi
8GwaEkSmnc8frtBVCQIzvL9P0nhSCKr8HusyUYFFgyyqcYh+QHDksc2D8FlXmVpw7VnboHXWsa5j
pDnh4LLqDSJfGXQinV8mY/caoFAbZ4DaxZ8NopOQ9I706ZOduXFyW0fZYgTV2sGM0ab2kibOBrFZ
GzEuYCujIpIvDpPdakB4HsyYqGbB+BySBjzzlHenIrBvkrCuXvoEAS0tcr00VUhcQaYT/5gbp4v7
LyDGmht7U1T5TnVZAd50r3qpRuQwZVL6e9Pq8bmkYfDcdkl3SCgIE3mqdbFI2Qj6ds7Xo6OyEDxH
YNrjeQ/a9U7e5SGSr82ho5B78Uk3bCq/FBBiJEO47UXxzbSebUngvrFaprtzNXN5swH4s52JaazL
gALUAEFVZhvC7Me094EgSKxT6rv1sc2gBMsHEbxaKTYVZIB8QGzDqPuMe1+pk7DXGEBXcBJ73g6M
/s0TQxZopXXwKigyjFk0qSrlw/wyv2vjsbwxk7pY4Mvjk0ngZ7JdGoyzae2xSbk2DZ8GwNc7n+U8
xQ4J5jnb1NE37YRcx9+YQCQPKX+mei71IC7OQrsEZ+mU+je1mkPzUTLVUYzjxnHLp2aZJaQ4DVxX
J2sAe1E0TUkZ6NvFfOwGsGfZubM+1728n7Oi43fGG1CsfgOKjA4xV7EAZKw8uAFFuBN8pnsS197m
XO1btzzULEOLcTJ1UwojgW8uqygQGxXin8Z49kxIpzeVTCDmQYm1jBIxvIDFfG1iz5kmzqxK+uS+
qni/09yuQbGKhFJkM+E/yK3gBky5BIuJzJnTOEu/sVGARBgoTWzJQ2gNcd5NOBbiCQoTB+Og+zhH
oo593RN6OPwBeGA+K+MYWas0+Uma5qXoRfQSib6eY+uNnurAZ0vE0/ojbVm9tcF1s8WS1z26YCdY
tshffOgDBZaPoape07F5qvq0/0nDRwjFq3WZcLYFfmbhdbp4ATWlvdayVmsgzZuXDLvqHrO7rz0+
s5D9BpGvndQEEXpsBdR593UsNXL9gWWa56DGn0PwF9yME6Cg5TJxFsyFFGdYy2EHqN8u7UE+vceU
D5QZ2Jyd2tKmikHS4o53AQPKzkuQpjfjtRVigy3NscVq3eoERD19HhbzgTrdTeNE402TAwiGyZnz
NbDUXRE51iP4guS212Wx8qzQfgv4wfIa5ytniE5GEDQEggUZ3Hiu9nw6BD2Pl7UjmlmCJMvuzrSI
Pibjmx/VfJ8lEMad9UXhb6gmmB6Nvj8f2mg3eKRZkxFZeNhTCJqdalOr+W4nvjezei+adyRrkbnY
Cf/BtPsMm1pgk83vGg1mhxyb9v6YIqbBPQ9E//q7FEwcMTnzH4FJGecyZtn23IggxBIB0HDJSuU/
EsrybdHUIHqanL3UKo9gOX83XZFxn518pGKZnsaE0OXfz8RCvO3NWPb/OpMZLY2l/F9nOjuAR/Py
m/QwfPcAmYaqpL1yIGO2d6eDBRTNuRTxTEkw/KNuDuf6xUkDRn7lXqp5p0CMdhnAlK68IMI7B3u2
nx157T36gPssQfOj3vpUAgCbxU9tFcS7P+0ipRb0ZJrk3+yNzxEvkmBFJnX8jlvUmiV+5c4tFmHU
yHopIXFwCpt0PPDJnulBvUVN+oo8dvVv9kT146kBGOHs3/HsnmA/H8gPO3HjOVS+61lqA/vUdYWP
xGgnFisCNqrZuU6Grjt0A6h6FqYYc7c7YLorkHcAWThjowVEws7NQvsYxKtTd9+Agv7S79xg3M2h
puBKrRTEjM2Ixnb2wR707zPmOvlKsyhbn6/FeNZexXGyuGXroolO5yg2vkzgqk+gPzHFvI3NHMQU
Ib9Ur2wiXceD1WxBiX2yKqC+S15viyhsXhg0yLTnaCC2K/cGbz5IZ052t83pkjkV3+R23b6EdXAE
FJCc2rbp7xAk+orNnPaldBASjIgbQXkInapev4hR+RB6deSJKP8WyoIpoKltsSo5hBbMgfFBbQY8
EqaWVIgyQIQQwMIRfAhAvEkYjBVZ4aizASoDF9eiCpGr31vZ4tzJeDLa9NbcOOErLiel3oknsmDi
jWgioUwzEKxsy3yNtCoaL/telnNhF/nKNF8ORabDeasaKItCUTZexiWkQHkre6SfNV68HLCGnpcy
rxfRtGWeAWC0rqDYxhBCdZdhnQ07alWJuzTNyJMA8t76bO2FjB+Ng+nAxsACJEe3y6gNvbUdNP29
Hbg/CeZpb0LENdihrPZo8vO6oi4XA4K2Cz9h9a0ag7fK66wngEvSHWsaf26qLTKXloiEAaabMOup
o0i5ikoXWVCTs6cFmNuL/F5BU+GLm956k5MZsIi9N1MzA3p24c9N1UHo6TygqVoSxBcdmFHMoMY0
DVoCzH0/jn34pXBvzJn/vMohxKzNDPrpKk219mN+dZU2BcYZiJzzgC4W6ZWMn/+8yjTR0TxL837m
MwElwqJ9HzLQkBtiVkPeauwXVtf/bRurz10vvnjnuvPQ86ylFZYK+XYAXXakwkZsNwIzrmIXCjdA
/l1aLTFY7SzKubWYu0UvXwdoImyrJgoWVVZXr7yTPxGpxdc4VeqOS2wSiVC+yk6EC0wM6dZUN3g1
/uraRxxJ+VNXLAd+QpFjvEPq/rBNocO6wR+A7C4HDTgceJChhbs0RjySkDAxxaQFlfXjxRVim2IV
tSNwOaAmQ3JZMw8hX7xtUpAkgO23JFA7ZGpM9lmDx+CAt3+yr0ebxKtYACldqbBYj0VQ3yLZpdjE
IzixoiQYvBkCSM2trPJqMwjkAybO0IDQXqClHL12Awhz9stoehtvjnwKvIzBQmcczRAjBI2RdpVA
O24Qai8z514UsnoeQJ9lNkxTELovue2KLVPOlZ1rAAEQWRRbf7LrBuCzIFZvYrIbf3AeVTtEadmZ
ZLYFdC91LLo9s81+kDRd8dB+uBgSJggttgcqWswcZgCURxXey6oga4Ad/QXjhC0wF2rv2oS2d8jQ
aY4TpUgUphCYNw2sbcA4nBN7I2gDOpWUQDg6aEBvlo7y0OZlji/UVOzBxb7rfb4821xVoBk0jGJx
5ZlE6oDtEzDbTs3gfJUH0/rZu2eiA9tSWSziArujM9N+VTSdTHdSYkNOOd9cq/UAhVBq7mrVbUxV
B0piB8SzZ6ZalL73ELM3P/Da0yd/zKa9B7sPfvljmySdA4daQexL+128FaHSt3HmggSNJrfg1tS3
xmQOzAX+iwGaPLvYjIt2fMSbaYu94qn/pRvejtEMty1I7z6GyqfSWJAvXQ9S38tI7Vjatw5S/pRF
4pvLQHXqM4in98uLyZTigIptK+j3y9DGDsXEbKUJSJtMVacAocycBK9jNXrqPIppMSek/RRVa91u
Y2xmLHOFUqXbIHPiw2V4ZufWTYLV15+/RYD7bpe66uovZYa2Iom0uDLXSGJEOpFdx+GO5wJxc2Bf
v/qabPshHbHEGfJ518T6O3Rk0hm1sEtLAquC0CZS2BLo8K2HxgIxSO8Oh8Zpq1XiZMC+saGal1Wq
X+2OnqpGDfEM2XEAp6fIk/Wx08ul/4LkGYWNPOLd97x0Vv4QWHtb9sk+HCWECxAxvRvrLF0UWGoR
6Y7rvI/ljQvWPvAvTsVmzEGKLkDpfrFlU4MKwaYkC3dv3OopS97Yu1ZIiCvyPVameh6yZHxyvFYh
PamxXonw3qKxJe+aN7syUDoGszyf2ZjvpDMe/2yx3Yh8X7BpRX7uvUd98RZi4fbWgokEgM3EuamR
FmNP+WeBVYBQtQH5dGuyx4wxm7LWbGLfWBno5wMAnG686dCVtvcfKZnBZ5U2x0UShOsSPEaOQ/9B
ied7SazdIGvvWWV9aQ24zGn7fTMduukg0hjSDbbylqbVZDpf/P7Ndukbulm9j3IgK8vvNWKwX0ZW
R8ePWj/VrCz/Xg2SntumWl43auZOUmKxtNwHB4CQhWI9XRlmbJDqdgcAKN51hknTlCa1KTtCb12u
snlLcmhPqWhkh1hVwbKZLv4qEnmJQZ6NKYnteUakteSR383HyMqOyRB499otvxf2QO7LIshmmO3I
g8Iey7KlQ/Kld/D5aRt8YpO3DsypP2TeyRmvkO1ru3W6argDUeQ8Z/+hOeZ/Jkxz3CDwEIyxPagg
EAjr/RmwRupsClHBXt43Z9kcQOrsh6YnbwnXUPNh9ivo6sijh9+xHoqeb0ieDI9/c8Bagd8om1YH
yJbh70ehC2g+rHz6uprPJXVbIN4z1q4utgob+FtZdXe5D+BmkUMsoUo5/VJgKTeDPEqJ3A/HOVcv
raA8AOckUdN2XHtnWYfRtSAMntr8xKAxsM0TTyLDClXTABUUfwFdTLq82Kyh/EbbqtobU9TWSOQG
g2eSgEoyhLbXfhhTH1obKEW2hrH7qF+a66Y9JUUCsGvStv+he+jSf8TLPATKfN8LwHERkn88UUnr
ck501d9lNnZpnSkvWHYIwURlBUKgzs4YAgPpJmlpv2+rzg8Wl+ZI6ITO2rQhB2xdLDw+MGi1yGEB
4YH+IRl8cVLkFXtW/UMXFRDcw19y7tVZvzFVQkZv7zQhEuCnVh+yjw/gQgM3VhIeTa+slGzFG/sp
LXsOVXMMVBZ5fnK8F1Mx51HNeD1qgk/rQhAkyiYCN0rZtlU7a7CwgixzXB9MiU8tYZ6duJdFa1M7
+5kupm78gkG+lUlf4y1rqZUUYI+R2Ll5dSikPSrRPJNEdrsmt9WiVYy8xpZ690gt7mmVVLdKY3PC
HTryyseBzmuvsfZIHRNfMlpszDhmWBuQwXXUQ70EzK2ZpVccdLwHxV0oaltQRIcw4rYBJQM5Gps5
FFjg4Usw5aZNzud+psV0LkoKUe6pd5GF3fbcLHkRbHQg8bEX4yugkuk3VbbdDNtr1h0EMLx9GeO/
aBpY/i3WQFs6aZOsaOHRbehy+vAvHRtIN+w91WL3X9LhLRzekb8OpVmd3hgoZTWR3yK+FG6gAZIC
B/cbXmkaQK4G6iSBp/VTw5+DmEY/7KDL+ucgNfWyfcmyN4qF2oisiudOA1CLyTQ2tCY0wWTvJ/sw
2dkf9os/QsFX/s7g2s9SU2tjBcJaij48j3PxN+P7uZvgsvNhEXmezBexW6zxTlDgdMBbcWVyf9lH
S+IOamtSerO2BxtZR7GVHh/A0CmfmzFRq1FQZ1skMjnlMcRf0tEDle1vjzAAstx4RNjIORVE//IA
1cUBu4p/GaOkfAHF4gOPwmBrXpGAV/56WeZj8QRAYbAdiAX5i6kKvZlgOw4DsnuN8yebeal+dCst
ASIIhpX4MsI8SgO44SXZAkyZjGECBu1EDhzkMh4jZPwKq8pvK/dkkoBVVhR3XTrmd9Hklkxuoh29
I5ghYozIQ4XocqtuVBm21kNV+PEGaVkhVldaWjv258FlUNQScbO+2N0CgVdwecRIl0Tq086vBFiY
ml1iMgYNS5jBjURTcqBvGMmM0dRNiZVHqIL4x5FvIkqym1p79IZjrkdnVhi7i8CpMzCuwmgOCLOj
JWVrr6+zm5iDqMHYo4mywXQQtN/0XVqdRVYua/Kzlso/dFVyz4ICTDAEy7+v4ZUEt1TdI98uIWIC
BYMRdqGp7c95n1Ye2JpQr6zen+OrZc2AcgOvHquPyFfrodrLLLZ0stKZneumqVeqPpoS3oXdnoXj
PDXepgHEkb9aTRWQ5VPtR0B/ZCCuS6cHfzoUtJ+SDqLBngOyGi2MkfpletPLEAc+GzBNxPvfE7OU
Y+oFISakUWXYPatG0FMT7RZIlCnbtanaDcinHTyCsyRKxlNEj1Ek2hp8Fsj3uxywOV8tisjL5rH1
0dyKFjmBlcZq03ia+rmk3WmMIn+0+rheh+C62SmHDKTEHnuwz/AvPdiqdTDfSMHkbYrYzCsXZUX0
3GlbLJ2u2uuSQmIHsLiZjHp7edUO3MHv/qVIT0Giis1Vs+l4VUcUcjaASHIvPAOsni4BWYDO+WLM
GUHo3e3i0EXU9WPo81X2YI1bB4P/+qmHqUrzQxDQjJdOAVJv1VTpCvzTzgwsn+TWHKjdRdjhdmft
KJ2zydizwIm3VY61zqWhnlz8timXukRmEwPJtw/kMYwBCPlnqeqBLJhGBqC5mv09HB38A4bmMzuk
1PUc34f2xmdI5Cj8zGmk7O6QcwtwPV47t9SD1A7I7gcsJP36pio0+Kbdhj9BxyzF17Kwf8TB3gLO
8qfqu2csNeIXh0xU+R3egDFNsrnIEBpyVSuOfCLCGilYPJvwyR5Ze9ONAR7KyewNYDPH5lW5MlXT
Kf3xi7Cr2VbTAkIFoKaGEPoddE7opWbakr45t5WMJCtMqgBCRKTi1hzCxnnFtKDfprT0d1Gbj3ts
N4MKFNmjiNl0IOj1QfaTTQqKZfkDcFz5jYxuOA8KqW5SHSoA16ladkFkPeN+PhhZRiuu3xPb8h87
qh4V6NvHe+DKh61HFLi2UtbNI5YTwA21DRm+0D58qoIiRm/+/i90Pi8SXD9gWBswMJw7zHUMB88V
qjUiI25xzCseR+RfgbOSHJJhAKEwHcZVF2rkJIxp9Wq3dBkXNvnid0ocKNLu51YPtwAaujMhuHNU
oY1kTnT3pN4GY+5U3+y4xlx2BFQ/GOmid3vnS+4eQPjWvALjsEMYRX4Jx3TYicJnC1cT9h/3J3E+
r1exAgISLfBcJPCTkNqfGIQGy/PjMurix0DWS9qljx2jKXKji/YhtukGm6TBcwcOhZ3TuSkSBMfg
OQYD3KIFx/TOtKYs3aa1qh7GBphkGzk5xqvWrd6oCIQbjx1IOO4aqvND7EFH2E7t5BsN9KzMXfc1
KONqBTRvsx1jAJastHoyDqWNLRIKYPgdyHLzBeRj/ZWEHIRt5+WJMr84NSKJN0Fpl/OLDRsLfO7b
vdwYF9Ogej4PXSLuHJHU6yRoyLxHaQ/W2nfjUIpCIdm1JLMwSZtDyKoUmtxcjivQDUL7c0iHduZX
wzM4+XKIQzL/FYQ5S0x7EQKzwXUbOKLberViT76N7NzJXvSuXrKw7aDn4oldlYzIlht32fRgKl1y
3A7YTDHVgNTFKlRSrA1DXRU34ALykWIOvXn/CWAlDx/oZwUA3N7Bj43G7Bswm7FcJtRNZtFE0pX6
0fsQZgWWYc1dSkC/4oEcYiZlZj822mKLHizstzXA+WsrCcJdp1O9j7FNsA6gXHpHMmsfO7TfxXXF
D4NadLbXHzq/GQ6mBJjzr5KxIcEGW+euAybNMG+RGAby0b8/dFAa/gTjcUH8xeiEJ7fx4gxM+9VT
14yiVWWZJ4+AeeT7QnjOMaDdBvrW4BMwVcVB7ZNEXQIGSE6PedNu8jFv7jOA+m6h6TSP47S/K3MG
gevS7e/iDP8zUzK2q9bGTxa87kGC7+ThgyjbpTthlMGeqw5aAS4H6R3MX5E+vm7Smq9Ma9coOa8C
MAiZVgg07fPczU9AnANAoFxvHeVk16QOuanBnP8gsiHbyLLr5z7tkoekLtTBr9i3qCpmAvpEX6Ku
9u8FiQ8IoFhPmS2TQ2Z5UEKfqsJrurUDipSlqdYIFwGdl0ISZmpN0uFHBVkg0HCiNo0IImy2O0Of
B4n93HtpdVG7LaOJugeCd+aLAFXYbM48zfa+ucOGZj74Rf5lUGkALQ8fGjS4W8FAgdX11MkjLQTK
KqvdNsHgZkeAVx4KF+RgcQTGtkzxaod1VLqCtkP5QvD4UwW1i9J2AHLCbiZlULV+KTVAWXY0NCub
9UC6e1ib7IGo9vakT7HB0OhSIgcdPHoRCfNkcWkvC/LucMlnNQl7aLXH3tqdJn7Z9F8P06C+DzL2
leQBaOI/TNHofUV+BqbXhoygsJxz1XQybh8mNbpAqZrguSoYyOxkr7ayjEvgbHEG46zjAploKkcO
+nTC0nW9VQe+gRWEekCizPrvoeVVM9Vk8RcbaKdliYjBsYuTbocI2rgGbXVxX0cQ3eFuyl6zTtyw
XJKfyB4CACsp3rM80rMgtyJwLWMbzcU6B9iiUewLvKZXGsCJkxdUgMfg/v06CZ9k3A2eE7/Y4b/s
HpNWeMdOBihN1dEuIKIMGp6lsUGXu8JSayCYMLOlryl58UcObWnC6UR+N5zGnzJCLB3U6t53EMjM
NR38r3XlOaBbcMdbSBulO1yctcoQY380vkXCq1kVOKDKGNz6YE8HWTNIZ/ZWh+0MvIxqCC6sTe3s
ooFqGIo4G+8jRgECjTtnNea0W5gnxTwfTguRnrpid0jFrO5bc7+BSF7/WqohQ2wZadEfL2s1MEHU
K+TiDHOzaqvUDR88Oil+xc9JBS7x6WZ0MwQGndAqwcUsQTXUQHLJwe1arFlc1avzeTwvtbdBn4FW
P0bOYQuGpUVcCX3KEdtzrerRfKmF+ypZfqkgqb56NBMnuJmWIqDNwc/z6YFJw+AttE4gPgBNZZOA
A3zU1U/XxQJbI5M2DIonL++6r17tgLQp4+JVRE+Q/KSt9udhlcmNHyGnfszraEUq+Awd108lSbtF
CQX32wHKYxsCBYudVVrpEbEAtkz7qH3oyiaaQeQg/dpga3y6u2Qvsns5bS8mIgfz0O+asrNdmYc2
iMo1vg7ThqUDwpkli+JkkU5VOsUALw2aiWSB7wkihv20Yr94G0fTRSDXJeXVuBwQBdwVZQKevakU
V30NNd3/R9qXNcmpK93+IiKYEa/UPPbstvcL4WEbgZhBTL/+LiXtpl3H+zv7xH1RKFMpUW5XAVLm
WguUZHQMkSkeMjp8oGY+lZD6yRWZeZpdqZmv8A+E7GaPW3on++jQR57+5afP+unLoPfxwayyfqPx
0vgi0uphsor4qWGxfgHZG5DkKjitI75yxmK44GAsfcKN4d5X8ZbEw4GlpQg8ETnrVCIFwk1erqYJ
OKRm+KQ5ufsDOsBdYFRR9NRDWmvXdWNxcLHXygu9PWmJnYKlPPIuUYIKN+qRr1e+WPmoR76YOZCT
iIqHfxH7f6+p9dXHK9J6WqJ9yjIOFSrFXefGY38XT+2bpSjwbF6Ze5FLqLGrCGrAtMHXhkKQLz6c
G99bYrTPPWSb1kYel2CvQ/ZlsIfnENvEfWtp0d4U1vSctf6Xpq+y7/81IEXBKuCZgZubyQ+c2B54
hZwU6ExQY2R44mwClnnRoypfj0nSftXGBAdkWfLDq5HLnPCW9ZAXPTDp0ATaDVkRP/sZEHGNxe27
NtSdwKhbBxsPZCvjLC9ech5ZuF3a4kCmng7uOgXxxg7JivIlS8MEN+802tKonbnTznF8c02jbgj+
+g6HuKs8Bmi7yNwQ2VQ8Cku8U+M3N4xIyA/FNzBWBl2YuT9aLkFaEgr3qUCt7g4q4+6BYn0BZlMP
tbo3sWU+uE+Viu1UrO9X3n+B8vyHShOOzy0HVKGOwZgL3RzF3/XhVUq2Rqz7XJpP87MN2exdmQhv
qzuSQ1cOvMlgzBV/j8n3Kunr7yBAxh88t4uHQYTDHsUi/V6vhuohqdpk5Umv/c7qv+YpCmfPHKE9
OVkLTM/gNEcLj46rzSaxjts6+Yt1zZ5itTG/G/Gj/TbEUA1gNaufjMFwoLKtQVHWAJk0WP10UEB+
Bf35c2cY+XNYcv/gY5u4Ib8JUh4I63zt5cjxJMy7g/S9M0gR+akPB3sDVqPkXrPrtx6yVvamh0zY
fS5sezOqXhR+KUwL5RitmWyIMATfXchIAW6D1KFjP5tZA0kR8IrEPU5XKWziuvwvr7f+73tKx/Bt
zwYJvI6tpaVjC3aDrjKRRgaZdjHcGxY/IGXvHgGrc4/UM957i6/FRwDxUL7/U+wStsz/n3workba
AFS7UVdWpwQql2XgD2N1IttTPZmkz2PehtsbP0WQb55GNkO5fRlQdxmnZXoXBZSBWqwTeggy2l8X
SemiZKcy+ub4SduC4C7Xo3WO5Pix/L0ReGM49g1DEY0aaJvJwZ7pPYZGAMZ0D0P7srhvZtEA+aiH
qmY7Cxb7H+ctIQxowSBpIXpFB6mCiWaTgJVrVQwRzlndygm4B+hcXmf/hXbPNAkntnD/OtgXmSZe
fiycTZiGq9/iyOxhMllh1959blg4zh3WeedkP5I8jPBOH1Ug/EudveXrYj+ETvFouqjTBpIL9yjc
3LIq+zFOHXjO7AsViEYQ4kO1sdTvM4xd45CDtk1VjgLFhyKjNHkbSDVwdtMALzHAIWV+j1TB1CBh
mwn9AJqLBgwcWaMj3VJ4984wefc2pM33vAYca/FVdatd4nHaoPpdagHFQfxla5updSGLGg+KBoE5
VgbgBqF3T/NTYLY3E5dsTSGWuoQlNW++BPkorvO6h0jxP06psRWawZ6iiGv3fs1RIj1Yr50wvH2v
AYZEZqLxaZV7Q3gk8z8njXECUd6UfV+Y56CUNHrCuU+TNj0XXvcZnNYobwYrCY5ncfxT4d1sXdmo
oQVIwfssqhWky6ovI2gKgLwb4g0dHllh9R01R/59EWYZErmF0inEoRLNVnwKwHxZ9rr2q/FSOBoK
VfMyebHwwhlkLkque4hwANZu/2S1/+C2IvkyGVBNQ+GSfQ9VK3vXVVl2lCx6m45zz7fpk1c/JiK7
8BwZGhBPPIBuNnoYYi99SQTUDJQ7brvxgvxTHcwbXyt2dtUE+B2N1l5kg+TVrI802obtg6XW6H6t
gSqgIIx73wJxjAvYqiV1iOx1qI80s+KKdzFAHLLKK659VeJLY1fR2kF1xQ5Yv0570owcrEOg4hVe
9sxVM6DgMhhGqz03lsyeLV9TsIk031JIiqPyU4ZbFfSzEAyYfPtkYnOjDIqvogKnw2atH0K6QGOz
fiuTQczneF4HKjm/Qe10lXpnU8uh/Kn+KzwHsrkQbNHO/dRPz/iXHOg/GGi+aJcmldjRqaCabuud
feXFcCT8yIw3TlSmCSUU6wVxwsM4h+bEK/0ZahVgVaya/yozEIUAySy336b2NaCB7tR0B80RA3Bx
aEyb58dqyg7SlW8u8vfKFDzG39ttgZ61cbYPuNO0oz+EkWcdkoBAldCfpK41/mCDPYcsirDD4UFn
Q3sli6ZnsT/O07NOdoca24nAZ91mYv4xkwW07mXT3okKnPsVt8bPpYZKA1SDp3unLMfPUEE55SWT
TwVgKXe8gpItylmmzxm0Uv4xLKq4AN8TptdqNWw30jEM8U3iVpRtCxYVJ0dWFVslYQnIpd5HJfix
0L21GzvmZUAT5i5eLV6EHK15kdlHM0XZQYaHuh8mke3mYANxwcwzOu5lcsFsDhAu23otcnCOaqhn
luDrdtuCHQdDQFL7lx8cpRBmaseoXWVNmGwoDjlr5GJoHlAiw8VSCQmsPngx/BRCtg3Q9Voip4Pa
DGwJ17HgBWjlh2EXhtmPhY66inFEBBo/8PapF3sa6KWeB1VjiiP5qGmGnZWl3cNshGFy+qd1ZPSj
ncL61TMn/M413TgJVtafmpCvUXxQfVElZnvhD9nWUSbOme/sVoufAMfMr30ObHw/euWXZTrDW+IT
9AR2kcz/zoQ3otIfymVl1KM0fswENNNMpFYXm3oUo2ZArWbaUhz5heG6AagHx3VvIrsgtDB8ol5b
1trcq997JRf8MIUuOJsikQOg31Q7vKFYr/ji7Egjy/VNcwXUi34Zyold5TSl4NLCebVT2WdLNgJ1
3CybZ4Ib1Xrl4nkYwCWiPv3Nv2MxadQcIeA5ANCaTqV5RKm6efRj0EatijrHi0cqkDmcujDG2RzG
Z6cT2hiiWEOVDM/224T3ZZiVgMBraH8Q1QnxqtTI2gegCm22C/0JEazcmJIn97YHyTYNCJVBguyA
mgYED3OPTGk2kIgcu8uN/ybWVrgiDmDjFkirj/NZ3dh7p+ra+74Zi5Vwegt81iJ8tppwR7fRVobZ
jtUy3NLd1s9N1AS78hl86cklg1TNfBdepsce9GEBdtrxEJrgxvBINW8e3gu0Mn1pVDbrl0GVcjAE
ysxefoWhCuvzULINSkd0kHqzT6k3Zg8GqlIecQwwQqoJeGgyqSm1sV6xNg1Vrrd9JB8mDS6ON1BW
jbxcb4erroxx8p/wT4Xe8yegksQZKHb4PRNH5anVriO8xYP4FNUy5xo6iw3ugRB0Rha3XEdmVK40
ZepjrOrN2B20HRFCPoqzm/Q3OzNfQ2yATxRBi87LqeVvfPPVQBZTgqXGF8FUuNoeeZLxRE0tJrCL
LLZJbCOLrRnjW+SIUs5t7E5/0+Din1fww2KFY+mvyM1CcSqX7WPXQqJ8BLIj8BOnOJIpda+4t+Ni
RRY10HCodjezLLf5S3DU4OtBjwc5SjVELHYukmUbFO16QZXHwrkaVr+NtaE/am3djkdk4DegdCkf
EjdnTwq0gvSK9fJumZ1rzhYIkfEv/mgtY//bvEJWOrJOmr+Suhl/9iCnxa3utU2M7JJyD5lr5W5Q
Mr8BfgCyisp0Jv8RAkvyATun7tEV7YWi8NLK9rrTakjCIAq0KTEqBXiNTMy8tK2X3authW9LA86Y
PpnaOJxGN2uvvWogyhgGOupqtmlU6QbezNWTvGPNtYDyQ2VExUFpKZk7v0V6q/aSC0XMwWGUytPo
+9t8QnX5ep5bTR4O240YClxcN1G/PIA32NDMVSonAxdQa9P18957u/R8hfcLUkjW16hnrCxth9e+
XRRFLg7osvih4v2TA7kUgJ6Zv/eN0FmPRmO/9lanr0oIURwhcmS9luDMo0kQcIsf8s4Eg+JnF/uC
vdF6e4+lwJ7q4K04ddh4zw1+MVBNz6cJqFTljKjrVuYZFTJAtNOcJfx2jdnOQ+6v7HgYVhRJa1LP
SjOUSS/Tl5H3TzVfcAmh3ofLzuN157UnHYBNP736oa3tFgKgWBEHEVXQjY8Gbnzv8ys/d2duIQpD
+fdjxBLQMHqWdc+Gslwx6Uc7Mk1Ut9wXkVsgOYraVPJRYyRjfvH9eI8sH2jWyBcx82CaGTsPHr6E
gV+kb0vRKhUEEU5A2zw4fmFtJQeVQhfx5KGrqhjocpx2IIuPKlLDiB8a1fiZa59QKTBHkF8xzV/t
FH9sNYka8sfx92qKnLvF3cXa2e794by4Sh3yZCgkBEZELU8Do8zBW5HwcrdcVy8rZw3domLjs7iK
Vpb6vM6EmpllLfq8+NUpBvZfn0T0iXNKYvdh+Wd1hQeoXgv4ZNK+hmWffjEloHkmt5CgVKYry5XO
++mTURb2qUV914opf9m2LEBWaLg42Gc8l1iC/GJqxa4Cu8aWpvOyB6UldDsBJPKwEXPtgPzA6bor
O7L7Q9mFgWYN/Z2G48Q7YLHrFWdVtg17Bt/7QAuys8DoKm1HA0yNUq/srRcnh27eEkv+2EVeBFoX
5xs/hH3AkuFfF3c0xfIibSXehI8xX1d9FtxSopNftVdzMOXFtPzAc4wUtJjNx4Z8nhK4pQFmrWXe
26c/hRZ/mMlGVFRIVm2XZZcwILWN5vaqPfIhu5pP2Nb99mluzJHm0qoZUmJr6F65qEbFZx+mBoLk
AN8MdlYfUNGbBJLrwz01baYN9xP4C6C9MV4Xv14Dwg+g7YQfBmIhszvcC6R9b+dnNjI9IMfIwctr
uGeOOjNAZUYRbXsjlUE0jiXORMzaPdvvzRBlVYeaeeMwgJvhQAM0e46e7a4CAKztvxF3tDb51iPO
Kcgg/uimduqNCcTQhnzNUNqPaToHkCeXE/jhTU3fULyNe/JjBSi5oqcu9dbFRl20QdEO0DFiodjH
A/Sybb1OcT8DiKUyGrz9ooQCukNoMhVXTTUS+L1WbsnXuChXxD4NkyM1GQIZsHGaGoNK1MQuP2hQ
fWmHmTgtjfm7SQN+2IlT1bifpYya7eJaZhmhDziKClt81PvH5WjGEkxzeQu5FU+ibrTRc7zxdChP
CO2m20kPhKTYNaA+odNANQE+z3yVO0390OQ2yPvffWTSAPnaepukxb6OvcsE9cujoZoitMDbTl1q
rEGASzS2qvA4d5ehOTT3IhebvpG9LfAhapxkvVPL0xzcxc291Jtt5tgAq+GZim+tY51R6IWDN+qW
ceyW6yrWHvAeXu4NL0aNErMjpMKoq8KjEQQnLhKlxwR87k6XYjTBHmRr9jh+ICweNS1n0IiSbF+b
LighyScUjo8Qfb+HkJ9cHoQtdkbsPvoaxyZonAxk0ysDlIcwqVcok3p/Mv/FNGvIjAxcLP2rDIun
LreMfYvN2pWxXlvXhl6+oMoP9xEIe3w3rRpPjQJfxC7JdlM5Dt80hrrW0emM597xio0hwZnqy6yE
hkzD9qOW6/NKAGOWLxB3Aig8LaCg2OHhAhJ++1y2w1sDqgpzEzfeGJCPRj0Uu5VrsnMV2ILlJqjH
1Nnq0HIFtjbxbNTrVKxcg3MQhOPN3WzRAC0xNGWMwN8Xn50aRE/3qAYC0TpqK0x93ZaRfuZZ1J20
5meeAyEQkIsavS0ScMbyraHhhh2HpX4m/xwnlB364KoPODLo/hBNR/I5kHOKjxQpcIwSYvQAzVy7
lse45dj7AtjeH7EZB4eIk7ftvoEm5BHVKaEF9YBRBaix//CSQ07SM04UsCyzxPdQxzNWFAlKXrEa
GTLa0s4bcLf49dx0vXltJ6A4b/xkpjiGyqFYd1niye84SXtmtlzd+MmEMB9SVLH1OFsgcAuKzgZ9
+wqv+PmFa1M7gAoMlVwHrRi7E5B5d6h97HdhUnYnphrqWTVw8FBM1+RHm8ZBcH/XSAAKHT0uwxWF
UyAtGCH9Ga6WhWgEMhc+yLF/TfRTUA8FFDN3aSZFMsNrt7mXtvMTIISsfQ0Y/5UeBZPk9X5yexCv
WBBCoOeBY2unxhqzVR9C9zGMZPcUlZnYaWNVoUiMd08pL6fHEd9PyDA+zZ4Ur4ix3YADRgVAJzM5
oxr+B1kom0FYWSHdjpek2UIN77wgmTj7H04AQn7uQuimoIyJ76qc9Rcnz3CYphoyqekjsI8wFTIA
RthDQB2BVQH+FRoZBN6Hxx5qgthY/lpimbisvYwuF1hWGAZ1K5jXVstQzKguvawgdOPz0EJ4nFiD
2BCH+wFvWUQGRM0NQRDRB1EsH8Bap2IXF00gk3oURuZ77LKkwM/u+HaE6krwLhdx84xTH9QxToyj
ECf0T4Mdlk+eVz7nRBzy7i+MsYRgRfPsmQ6YYQYOfKiLhLw7Fau2tHd1gy0Mlmqh7o6e3QuJr7Rm
lsFiU2920vgyh8xptCoQ8engdnhfjAZcCK68rVOqERqenYtNTgoX1mDsmWbOn2nx334c+rTzMs6A
X4XuW7ZfrxKjMtAHkzwRSy7SyORDHd0q1Cv9QNbSfGCvJGeTWL9IKRd7CV8ILdWCjezdlaZ/1nBj
/+SP/ibTc+eL14XWttIyY0dmDKmZrLCt10bLoqPTgomA/KOZfprwHvrY6EkE7U/sKsif5wUIVaCT
cmGeYT7yIno2ncT94jEUSDTqWdEbxpWBxehaTpFxjVv9R+nk3T7CfdBDvXVuHC1Iz7kqYvZJ126B
HM5H7P5d3YT+zK8VkpUR8uktzM5NfTO5Gs7M1FwcHSKHRd0WOIE6MaAP3OM8LqDrotpuhE6P/D4h
LXOVesvKAXky79xpTnyKwdV7GoVZgoPo3SZnnhR4+6QuNTQ8R5KNHUW1SuJRlX/82zWWhawIJ2uW
juL5HPqzctLGQOBUbIPCt2KF6pAQ3Lc9UB6ua37pc7yyhY1uXYTwrRHUAlw/xdBMoIhqKuwL9SiE
et2YvS1FJjV5+RCbnwiJ2XbNteRjeiHkZtmY/A7Yow2NUVPh6bXPxyFaLb5mlO6q5ZzvFt/vC4Hs
uL8YubtDxRsYxgRSVyhgPvWdL05uh9zNirpSC8cioC6NM1mL0+SjdM4ZM389Zo6Og7z+Y/M/+ZCQ
eJtL09rjOIZ49r+v+C8WK6EwkqHsDB+CVtMZ9t913l1ar5XbgseAjInQfWhDKYM4AZy3agT4rpz+
NStyuXVD3QRHl4HzLxNyg5CV5se4ibpnEYb5NoKq3yauHZhFFAN7XA0BjeqgH3rwIX87gAPmmRoQ
yB6QdUjuKV43apSamdhL06CD14R5NehTt4coC8E8l7cgffJAjHCaNMiJUW8xUUAgIesVxxvymZ7Z
nHTV5PI5FVV8aUYHCr+qcaEyhBz6Y8la5ObIVSdpgF2re559nagPgLpYR98q8XbHcgCxPCM+EaPv
BwrfARq04Lw5kr9QzOzLIM8ZyEUb31jFGn7g0uPfGjFCDjFq8juWDtUlB4huhftl/A1MV5scYrOf
ZZ7jOe0KcMEyHL9yMV4pwIuxIaKZISp5Y1+vLqViCSg6iGk1ffoV76JQcx95cR1Vz7OK8fCWCkb1
j6MFrZRgGiFeJ/W/ccarPwiYQN8rz346+rvJFk9kaTFcLbFIfQjsR1auImvq1h+Gwnao9kmRPBYq
EU1NEqFQc2gcd0fJ6WWAep1R/81YLfazpWgE51l6Wl6txvvaakLOg4lyOZUwoEKG1H3jjiMemol/
zB2vee4cy1Nsq+5mrLrmGSX3IdJCfAxoNAV/8ANuNVBjT6d2hRrMKyvN5C7Mi/YZysbDyho8tqdY
3Um7XYWa4zWSkjhzqfghQlluFUwNN08kO3hr89pLDzj439LoEjc5LR7E5JwbvwRLhCv4OSx0gedq
2xXPpqgUYgQSrwrSdlmaDAQ2sylx2HpyIZxMg4v/NrYDq10n7F1m4+vwp7B/cS27RUYSbEOQIJyc
IbCnKt4sLNp/ZOAm500MmZVawVQrUIhW0p8RlFKoLxwg0xbr9atAOgPMoq7nn5umA0Fy7iDj32Qb
kDvb0B2c0vA8d0GVE57JFgaUebTYP/oMb85rmvwWzqa/Ia4odrNJK87DajL1DMatVRVVxZoW9EKj
POvg7vHNvgiA3BGnFtuuAjxouFmb0klO5DTUyEhB5KTh1Jn+NgrhKcQPbv9/XOLDanOXYuMINwPg
mdMtlPg+EdSl4qYPiHSVnXmba49l03wSCpHcZcMf/X+Ip3WK93VSa6oPFRg6ofM1rFXG4QVQIwe5
pH49+ZG1WIaysnGax0Ap8mb9Pg+VEzerLPPUWLrT6mhaVl2uqEaXWHX9xXofo8/moVCkM/M8CnhZ
rS2hySBpKi8ENK/KTlI1hpMnybYdwaM+6FN2oh6TqQPowHsQNCFHEClMF5cGvAbUGcESroPSCDDZ
oViztm8uhdXJrUBNAaq6s+ZCPuoNjdtcqNeMUX3SamwE1QRXNdTzKqjGztP0ajpZkEk4zL5lFerV
UL/FyRYAlDcDyzXoY3iZj7S9+hjLAM2ga75/jNoHZVxXSkCXJt0+Go1T6XvqWtT1pW8fgZwt37w0
5HZajGozp7aPXjqgVI26zqTX4PsEdcJqKNiwoqms1hyoRqhV5gV1ZogAiFoHtCs8v++YyPZZPXZQ
zS2BAicnUL+g7tPAgAMirnty4Xb8FkcmNTTKa9AyMJOfFj+t6TOJNY0mn+fTqIrNkGU7hRMuTS7s
D39dX8WGHXTCwXT9FrfMd0s/3RuO0QV01WXgPXbxL2sK3LA3plIt0gJTmPWmJ6S84bT4AuReuelm
IH2oTgY+2KNKmwxpuEbZyAb/nPFkx3I8UW82hwnqP8uIZvTQ1qkgaT1I5hxFlbrHWDVk/slHIb09
vuiaDjqF99ibqWTSfAoRkSt34FDzZXIQZZQGGqjGsPdyLyyvOUpu+Mfmg6/3owO32BxhJxO0MiDl
hHszfp2O5TwVWaHfg/l4Q+htaphZiKCOc/M0+/oOmh54RQGCGXhvjfTwgMusmJYp/Hp9QWLRhEoS
SsNNhS4RTyj2Db8t42UJVbA3cpkx1Ox1z/PiLoe01s4danlmZlIfYlGHB9Zp1slIWns3GiBd7sBw
vCn8on8wOxO1AXnmPfOYgdyT9d3nwhYxWGIS+W3sxLUde/NnC6080xsG1B32n1xN6afpUXY0en34
XmnDN515/RdodVtBDl4LUAp6/orjMzzycmw3y8dC1Z+iA/Kq+WMZNjJWjZ2+fawmzBmKD01gmMDV
dMhE7T7ahsLS9+YZaiDuYxtb7mOldFCMEojGNMNt20ki8yFLnmmMohKcj2wESOs2FEADdjWswRqb
3FNEBKTUXrOLZkUXIR93+hezASiG4vEuy46Th1oGWoMiJBBygTtAwYvMVkL0L8bp6nIVJ2fROixi
yMKojzsatfngm09Iho+AG4zgxgBpMH81xxD78ER/4IrlQufgHe5CJNrxzAfFhwbd7/cIW3bpCsgz
f9uztEONuj3VOD4HnoV6BYTAUNZRaSsykZ9v5oElTgKW91+ojQzUk/+GoER9sIeif1QJWzYGXRQu
/V72j2+dw3RsEO5rJ4HuKwDmJkv7oONp+hWiHvcTRHR/uhUIlaeEcdQJTmvTz+K/Q0//3FWp/gXZ
RhZUvrSevbqb1nKy6/sMTEUokAcoTfARuSaImh5MthJVwvdUAIk61SAp0/jVi5PslHI3WpO/rqFX
YQjXvo417x7TOH2iSh+9CL2N0ZgQ8sBhUuZCmtKesvGLDwBni+PCbxLM82sNBdX4vY/F3ZA48apW
A5k5nVAuNn3KwQiIvZJ+NFKQ/aCQxEUqtc3vPM26S7TcfWZD1T532SpVBnk6m59xnBveFY3nPPtx
8yj7Kegrnj+7epRe06J8Iksqlzmaa+R26wfcC7LnXsSoyHC5eaitNn+e0rTd6cC5r2mCJ+pxm4x1
fEonp7imttWjptjJNi5e/q21r4niGoGlbZUqp5VNXwuW/2yEzTMZZCDwCrqx0wK9rfW9SbVJzqEC
FPaxVHVHdmi5+6QqWaCrSiVqKN7JJ33f6hy1TNWpNLLiMZtwqDIiBehk3gqowwSlxgLHcoqAmBoy
I6EIiFE9gb1obaKbd+NPWUggD1XgpAZo9GbeP5rzUjSN1gMW+qev/y0NxSYH1TzTKbyj4Wvuh2bx
IWfugu/x/wqhuf8i7l+EMDC37LCBPf+L2OWyzYTHdjDbv3/Sm2Wq/gzhS+voGWDFAlVye6IeNcI1
oeqkGuqRrxxtf5s22cviupm6DNxMpTg87nHYuqzsRKB78YwfXZxwRYYLaIfij+Oqod7/j68u/bVl
eNmh8tr/WM7JUhd03Um/MTy9X9WS+391Hd56iiH8W7r8Wvh18YUBe77uBjnc2YORHXB7LfepHrv3
+SivWd+chdNta88E/VZcovK50hQ9E9/7k+aCy47j+y6VB2NzlBX227ICM7yVuifwkeU/QGT6mEa8
+1Y549cRN7y//JynAeoMxSPeWoZtiBT9ZWk8SCxdmIjiy/DlxruY1JNaqq163MbWjLd8CGgmL5xo
CN7mgwwNfhuMtyvRNoaLxETP3Q2IKwGzA8vdkXBGXf7oYsPwCh7H6qzj/XRFbopiNvuJN1x3xqIZ
XsRWoQUkhVDANYCVw3WH//Gd07TlizaAREDYmb9B1rJ4MTzP2EmwTcxzm8J9w7HRXNBgJyfIsUCO
T801fJwqhbaH8w41F0QYMW6M7l/5lPvfbcO5g9xd/Cocnm4ngCiPOO1iuLvaJbhZbPbdGLdjlIvv
shugyt52zrVsdOiQgbx1jbOuFR6cAx6rYJP1dTx3cHDq3yM/mF0545vFFfrwK1edi+xKUTQY6lKo
h+9wWHyaRDmgn+IlApqh/j3FZRWeyq7p5iuKo+UUV/7JL9znZSpL3PKeJztHsO8tw4mnieMWbFuG
6dL5to0XvqlvNng/gkyGclIjtbwf1m3lgIC3CPGmUGW4R7Guxwu/l8rtbST4VZ+56xv7ORDwiHUN
TM6J4mzw5V7MUrf3neO46mi97Yu1w9ccSO3PdtLhy2u2EmIJtVKbhopVGktxItPN1r5b8M+6xb3T
WJQS1ZYl9D9qFywjcSeOTQ+AMJ7nBfCZoQBlEmCrNj521I7W1xy81yvX8eXdEgtZqbdYkP4Zrw03
DjPJAkBcybpJIVHrK6i7iWr444ACZHHRx/I8sP5rLPAyLFTj5e1b00XaR5NGKY5C/mTSAIW4mnAO
MTC4gwTpAEjgQnHuXGyUWf4pU8zpKQ59kTlX3VoJhVNEmg9gXkeZ8OD5YHoKNOYnDzz0krXfs+hC
jSvAFbc2LL3c2qxD/VkzttGurER44F3DUFFVZA7KJgUoBM22OwEQWIWgg0CXLaLMH+yyYOZG9/BZ
adIcROMfbICzJVKrE5Jkhll3gEUI7yw58GFWBqTHB6dvt96ZhrXObKHXx013x7zQPBim/0TVxtiC
tI+VB+RTHUpjI+lZj0r8iwT69kIhkd+PZzXBoheHJZhGRw1vqHltHJc68F5UOOgVINlKjCL8INhJ
VeIUN8twlkkxBFWHetKauSvk84tTqcAXS0M+kwAYfxoGvu8tOvSkFSTFBHCyWmEJRrbj1OP1enfj
v100U1f/MC3Ws23a9+I+b8Gh3xX2zxIdrbetnzZoB/A/P3f4AM97jBrqPdd4zcCr5VVb1tksmCsq
u/pnImywJi2ijDRwU1J5U3n5PjeCli12t7+KNj+sguQ+yu+w5TCu9qRVRxwMDCdqSksMpzSx3swR
EvbY7PLNjZ9MmkCxN+ayUg1NkCqgYegUroZO0w80ihzE2yXI/JNvCXHLcRWZbnFs1G8tkaAcSzyU
zJOZqx/h2MVgmCN77g6V8dOs2m5LPn0w96yJ+z3vgCvtCPuJqpnqRDb1QHJRnf7RZ4LT5uS9/Cly
mVhbvtwMrtPitgH8wgJREBCZ2LRKrvJmgMzFByKeTZNEFk4ufpuviQQP8FitUgF+NK+yzEXKqN4P
LGshaMb61FihlA26rsJozmMZmlsrDP8m19KAZqw5Lyb1HDWhKTW+AVwANe1qkWVgMW/mTqjWAGFn
BLCcWoAuuwSTj8xlIMJOKgA9ndzkeaWtEzl5xxq40oPRi25r8qrDS0h9cjov/V5n2I2AXZE9yBwi
ayHz5RYbwe7VhIp6o1D+FIHC+n7/9gMycujqvBcMU6nwXDX8jwXDHRUQ39QdUxUxlSE3gtcb0J2y
U9hFPrTbS/9EpgdRpDpYRkKc/x16sDUtITSDGhQ057vCh5QgjmvdlWlAQ6NNfLx3j4axASbHecU/
5WLZZvyj8YdvLWQynjnAKTvbyvvDiB30Q2qnqNNVEbb2t0QR4jccPYQrt8VBTdw34dGMum5d5Dx7
GUtP25u+Ya/ITEDLeGoSxwSdt56+mAJ6l2MZ/aDBeuzT+4Yhg6Vm+lEbP0nLBXVjm72QqwCbc2qB
RUADh7pww2cH55WXWEEZ7XLAW0ifZrtWgSBZ5msHbggw1KvRPgOVkDt1KzwGodykKhMhuxdtO6Sp
13ONYt/JN5tKD8EA0yD5zP56Y8n0GYq/CD2GZOKwH5ENxFHAL0SZ1gDqoHmhtyUfNe7w/zj7siW3
cWXbL2IECYIg+SpqHkqqKttl+4XR7d3NeZ759XchWS7Iavc+59wHI4DMBEirJBLIYS1+ReqIf6ZR
FGbVtXC0uzK0h4XILCkS/26hAbs/ayEGAQpNjuTyfF5FLMlvIAlwcegV/nXo4/q0DOFF8pFnWb3b
1KyHO1faWG4GGP+S8D7rvn+b0mH6OqDuH3mm6aei1q2nORmRBSXlTaE3G21qZtAgYDj9NAMhp/UU
duN3eLP7U9np2GYlVfEUcR/n+iw2j+loHUjOwyQCcUzivjVNnJ46kScAWSxAYCjrZ2PLZtus79sF
OAo0j7GXAD58AY6q4+RQAqTtxR2T6jU3sh3V0fYoEQT4VOMuRbe0RhixdjsOc/FmuknsxS4PjwaK
z7DLLbK1glARRjPs8rr74vscDimCT1kgX6lrlMCzmZBfH6agfvER67pRA05PQPADSJon0y200JCY
WxVIDlp4E+5MUU25QwFPBM/WTzuGGPSV82USiS0L2Le1OzzZ5dydGxCTadHUHoF/151JhD8Jvv0O
fgKx4+IBTmN4JOad3uZfaPRgp2SkoKUSrY+8vLXgXZXr8WAE5Q+pl66a43bJcgv/sFGXoctrcfqF
1l7ui25RLRPanwASXIU+cp3LXN8aUX6L9Cq5ZN3YvrTxFF4mi996PUX5k2z8YKg2RVQ3GxoKYTUv
WVjeLB68T2LId7uEgi2T6hgI0cLt3dUgPfHUWNIdT70Sft6TAV41c9DYjuSBZsagJyOTETysy7wQ
6CW/dD8mqRV9pwlX0+Bj9yeXvZtCNspwoHXpEkkikGWUmbs72dIlcxTo4mbUzA6BdET8fQTtk/aA
4zyqsczE9AwcPpch2HxMMEdBa8pYHw2Vloz/P+cCkshGrVuxZ0jV2YwUC4kllBFKGwCPKoULRDBB
CadNg/oPlK5tFAKxUpB1KCeT7F8VpaykaGaAokUI1dWoQBuQiLmhMtLswlDsAuAu0WxqLdGPVpf3
LyZchyhijaI/A0eLV8h2hnuiwfvZqsOPiWNq2H9ERdAuEwsUi9/Mxvmka7u4aLoLL1CCMcR2MKxp
3E/hbmozUPLqAcLZKMXtkFEuu6wJ/xOBbBY1hlKWuhqoXuUS8ZihFjLq881iuAg/FjdmoOT2jV17
dC11VWWXI5sVlfv47xSzjktJH89ODO5fHRjdTtSYro9s/zjpy00SI2JYi0RHYAkUISeLVNRlIbB3
ti0AwqMW0NzLkOaj4GjWPLWeGHSc+vSiLDcC6bgr0ixCZdQjh/Z0t4gbRZgEn9SugDNoT4Z31yVz
EupV3G+Hcf4+hogOMpkTRr0uQgBQyRhSUGabJQcSKbka9nK+Gv7OhGT/Czu6C3nFwur+ccWsDAoE
jOXVLJAneJ0VxhvUkeoXkX2rUU2xgD6bEkefhgbQUsA04oIDUGqVgia5/KuSiFzXGNiDGg8Mbajl
DFsgOcT8QPB91BBan/0B6adkDyY0RInLmpW2uczvkFa+AAEq26S0OjCN9+4eFd9gCDXmlxoBg4uu
48WYmhr7Bia50ANa5HRxqll7abroheRzZlWbZKjrw5QFGsD4dyR2qqHf2y3gnjLkCnwDCNspwonh
UxLY/RnfRPjladW6G1bwqAVXBz6i5zk2kdmEq8G5isocYQ+oxK6jNxQ9LfbO6Lc7EMGjTEcuqwOn
DtGv+Esy+ynq5Zt0PRf4OWtWCfjHpM62Uxlpa2ey81ef18gQ58tgNPLilbfhsK61im/JIMQW8YoS
tX3D5+KVRAkDt0Teac6ehkacDGfbFN9oRE0u6T4clOucaMl5Np1DYQFxlLTFOFS3ssAOMnW/5Q4g
pWcCYQkbgNGDjaXcLmM7QiFaxmogrLIcUYm2xK4Frqdnwlhpgb+cjHZ4JbCVQIIQA2RVwbTIxYU+
zUfSkzxJQLgjE4m3JFsQXuRFGLJ+PCWjC+HxuE7hLLVKVDQk/uyfABfkn2jYGrMAMxO1pFr0wk02
Wq3PwIz4OedhIg2Z2U473Qo+9e2EaKJswD9nwVmDNBbAaTQbAcDid1nAY2BoL3pTJm13WvtGE/XQ
5SjHIj34T6aVq3XuuskGfnTwZlmaGdX9xwxnkRzYZeiShmzcArCZi/BOf9eNwE9jemopB2RdqAMQ
b6HOnbUIkZZaZ1dejylyOu30MsuGemqo45oAvEPuEtmVvTBBYS6nhEA6c3Q/Oy4Kzd/3FUhD1HJq
Eeoh0Q98A11y1eM0Wy4TOa8scPPzg+XDNcleLUu9GAi7Y17j6OSIdl417mQja2Tge8R9P9PI4oV9
GSydI/KYjX/7AnsdO+27d2NSO8DfpBmLcZ1MF+wCAdPQviCVpFxR8DbVrUtXpc6XPLT4Vg+77kAW
ZQCSGTrLfljwfOJbu2D3FnQexnbgEsfcflxD1xA/tcYd+exTm4m1XevNgYbgQVsbfG4+V0FsXYSE
7CY5+J8EavAdAB7L84aegtHiV7Neyl0Ox/+/mXG5Gk2n1X696DAG7XJRYAO+X1TdGy0uL0pmtYag
gumAFyFp0nHlG8X0HE9GCCDXEj9Sq7LfbMs9tFGSwVsOJ+CYuqCJ/rAQKbCbqixw1pSoXLMcSBQC
zj2VgTwyeMlBpw0cSElFQ40PpHM9N+cbzZpG0KwMevxVGWT4qP6HhUaWoja8BfSfxZz5kOm6xOYD
D5qQTZd4YW83ryTpxyz3NA0IkcSCpuyJ+IxMjGKx71vjFAbpvE/mrpX0Jua6wf/gj774g74rApkk
XgRC36d/MdAybfJCXr8bCBy4C+DAuNWAxAGEBF5MC8A5LeBZfxTOfBRNrb05waxtEqswjnpe1Lc5
AxEqWYB6wJu6xH8Bc/EtNeP4XJpAP6I7pv+KFhe7HhvkG4mQgQtCc2T4bEMflEoB4v8bO0ElrW9n
/BR2gFcHvuXPMQmpMa3BBwJyZ6yUjHpaK6dQ93fzQAtiYTcJYkkACoC7Exko7G93bOo9UW4tvFuS
lsvNtPiQieEriZDvKwP1Nli5bMP6GyeFek9EXQtnV1DmCRmzFFQw2OIEW3pqg74Cz3z1ZL8bFzVo
ruPoiV4QyyO+yex/viAGBrosa3CPpWF6QB4Pn1Ral5iSEEWotgkQB+1nXpi0A0ZWgKoEKasLMBki
5Fbh7e91eFPqT40PXotYDNHWqMMSENp2l1xyd9wGQ98cF1ncovK+ASPjkABrYZEhHzvdajgKI2XM
vP13+GzEQCWo4y/ocK7pGLpu2q7NdN19xHXnYQsAq7ENrn2PxMTc1vpVUiAnLGMi27TS75+ZgaZt
BdBM8eJwmWdrEyCoQPc3IBGMaeelS3qLc6RBhlbvLUKXYds+ak5eUFnyjtIEKCVA5Qr8a+pAN1jR
GrHcxFMzHhZYUhEe1nJr0ONyJ7wEqN3Hm3rOvj30uNnn38IGru8c1AGP2qbKX8coT7dMC7WTNnMf
6SNl3W+rovdPJCy1EukHSbAirZLTkBpujNemytiNTWCoTObvQ+WGO94Kc2dprvPN5ht4f6zVFDY4
hvEStcwydYzyx8L8BaAuxgtJTIGtIECB4Z6TBpkD1sMkzMwV5aYNkniEd91f1hREgM1MS8Dejrrt
aQgAb0hYZXV0BeZndEX40NiFSJnFgxiyxTqt0+iiN51HstF14YxKE8ABIYvmiRrUVHNvBoz/Bukx
JVvB3f+uQeElXKZ2d5pJQda620yHpKhfFxn+dNMTzYAPzfdQCGavH5dxAIuQJgkyYcIKTKJa2ewB
pxw89W753tQ42Pldg8ArJFGAIyki0OjKc+lKOvbWZRkewgS58tgYf47bajgisOKsEQufvvPRPuqN
XnwGrtlwjAbgARITkpT3LnbIDcL/OyK5cziKjeFB1Y+IhYIpUy+AijgA0Iq0ZVD7zwUbVrrlay8M
BRt6PrCD39rT2g70yBMlqhC2cQTAEIENEEXHQqOMhpWZ1yYAM1oU58qiidYZcKEy8sGAHmjNPp27
zNPSzDqEkuN87KIBuBBNu6XhZATzntn4sxZDY31i+jScUQuMjCw5BJxi/jxq+mKrRZifTt2qQVz3
hQwGFn/tS92/0GJ0qaxswful2xdij6NmcoM5XncI+AprnaD+1muAYHBFpkJ7dRgiTsBYOZJIZwO4
kjSgBJ5AwLfIrJAB9lk2Bfj4Tgg1HEmUd3jCjW2U7X1X94guL0uQYqVPqXEtA2NCJeCcb4AgK0AG
C+oGYXN9ZQwpaqeQVvfm9+Z8FhII384BYj7nQJE3kPlYeI453mktqaW5+gi+SWDnj2/4uOczIYWr
uc7ABrx1OVtpRp4mO1TZAnisd+2N5TNEcVoJaEUN3L3FpSimApnH8J6RNih5tIuEBdiMOJx3dh4B
lkqL9S9+Zh1tWdeio5jPC1k1POn+iBq7qB49qoSZGmMvxil/69osQxZ8P2+Xs0kkDyz0KqKGpxry
2BrQvmzMVj4+6ehimtOTDRrrvYVA2gFphhdVmDMJhpg1leHoIGs6IBFx0arynHJIEhCscTe4VDJC
O4f48nQdgBgalIVfTfnwoF5ZRQilB/3WttKcL1pSdKhA9h1keilbkvtGDSAYgbpjGqomLHIOwDZc
QnqdD2EBHD9/7ltWeBoDeFlDVBGyGQp9C9wicehR1HLuiVFCykujHnIAfKCb2Vm/sTJtXikbl8gl
1Bh5byDMZVoL1gcDDxlQ8r2aVgRXM9OBdYERNdxq/2waZz4jUxhbQN+at3lU/yfsss921OMtK5pI
xwGPWiqvhUwzEY/TmwQYb13unx0N34DYzMfPBsq44FXQx8+IK733ZilrkbR6bBPmbFVhnKqTS4Nx
BhyGLKlT6t7sgEk9avhbSsVdbZ3lAw3t3VzNRLE7vgqcbWYjAlNODIqxOQr7TZyD/iadm4qhnk0K
pbqak+/AwhR7EiXcxIMc1dTpOfT5WplRz0eVgBHjgvL7Qk2T1a/lUNT7WIo6eniRQn0LP0yW75r6
7pHdgHqXuuuB4pzb7AjKDnbMZK/rNJGBtQrdRnVJ34aJibhj+xv9HBF3kVzlrrusdbesWqbI8msQ
CW37eKW76WQNbO9jj4X2/q/0QcQhBBoo/dzZ02ek/oudElGPGuIboqmLdhoebcMJMCBWmM3bUgMU
MRLcY5Dk5gj+JN8bAAR9ZsPQ3fCZfSIpAqou+D6zAPBaonirZp5uIqdK96TVbZCBDyhQhzcXqeWu
+8LARrcKsV3A+RbHYjogL4dhIJffRjsGw4A8QpNW2TFrxskDRSlg0c2TTRjXeARl5Jv1rzlhlVS/
DkFHJz23/pXFqIj0pHFri3QF9lQruZQxsqSFHxXOIcBzAJElkW7eGQRBcxHOEqHNGyZQLRNuB4F6
EIwHcXiHPGw2LC7wWCP1OwYIEBWxElQkpEZBfyiZbg3OajDyZrPQfavFlzFKju/XWYS0EPa5KHGz
EPmerCRAxsWkHWvb1pCAgR7J6jh600reIt8QcsTj3i1Gxv0cwB7/nManSsuReAjLu65aW63Rt3WI
XznRaeO9hMopueFEEt0mNqbhkOetjgxnuR9VzSJkiXjRg6TemWHXrMxwKjcKku8Bf08pFCbf70yG
BqlVCXyLUQdgwkazPmlGn5/HZMrAwYthFofurYzsXQkWqN5L+7+QQV++6taETGkefIlq4PeTZTPx
CHFuDcznciKId6oNwIpnvDNq8cmMk2Zv8ThYp/E8XRMRHqJxAjYCUvaGS6QnSJqMonI75cA9HWSD
7K14QqAC3TrB64zUZE2NaPoYZePG5wA0tydbhxsV4HrGZ982/7AbBswIa9hpoxV/Z3FTrpFoXz65
BRwBldO+VWDMlkWwAtUb6KnmTmZOrjckVuBZAbceje/sPhYAnuz9Ur+7xiR8/PzU5X5no5YGJ96P
93KRukC9Lj4PcGHLcwYi/KUXD91wyZw2e46OC7dOGQACYA6/+x0rNyMQXk590VpXboC82TRrVERq
Sem1HQBWU4mtilIVtp+aDEyqEm5VNtSjZnbiqVmpMU1jhoU0xp8zfjftQVbGwS0B3tQ1yIb8VIGA
0GOi4m/AOQo2vp3rew0kE2/1lH0xh8SAW0MrPoFhDbffhNcO9AG7RAJYOqkNZEzZo6YBstJ6NFm/
YGQuUJgEd6mQLtW8Rd1pOzbayOH7WOoOUVNPRQSfCOpkwmG6OdGpQ8roczlM9fNPCQ2spmyeW8Rh
pQ1JBmk4vc+iAYndzFY2v6zjxs5nt+d1wOSpA2/2pHOvRBk79HN5muzpyZAiJQcBL1v7ecnXHU7Z
qB4I3EvBgha0ObMA0j03Dy52y0ghB6AiBU1p6KLCASdIVEG2k54vWgq4klakIJcmbYw6r9IFbI1k
lY7HMj0II3S85cCADJdD1UwAqYvtdP6iAcB7DUAI68pGgy8NZ+EzKo1BW/Ahd8E+eOFl6JGVko9t
7u6SKQFimZyuFHEXWt4UNeamcXKxZ4X2tfVNFm5tv45PTlZY2edRsNoDlCLuhcZlmubeZPt5kuxB
DlCh2FXvjqPD7XRlRAA1HFK/2IyBQNqY5QcrwG8BtHjUwoNfW0g4tgAp5idj+Da0INs1A7NfO3LI
8KjZFDlDyZEdh29xCfgipwizCw21EY9qpHu9muCOfh1AhVuDwiIyPoUGav4BA9ezdREjrbPOUH7c
93boudL/X4+GO+9bGQ+QLnHsQOrY2VAXNybMxYr0iympYvL6U5cHdrZyOI82k5zfwRfmbGhpUodA
q0FGVxlvfDFgY1flU3AKwSojvMeuQwZuagenpVshsetgI/b/e0vGtTd3iuzCfNGCMQfuQ4jUpTyA
83PWe83DVrxI1q3NTA+lmuap1F+mJgQi1myKqwCT1/cBW2r4LqsZTg+92oKPpT0zMJUcUTs873yc
R296BkrBLJiHNy3pf+hI8PoL64isQoqrvW4jUFdFoBM0ZMaAHA1InlSjiSUofwNEiS5LYSJEbfa4
RwAFyyFVy4BphK9QixYdSMaRPfXsgGyzKY3rDP9Tih0houMh3uNFY2pHapYxqe7GHUcG+mrRcSaY
1yf4tpFVCw/aSdkrGU1XigL0ywcnCQFXsM19oF6murFtJFcgc+JuY4ZgV541q//yG/ng9/7VDpJq
l1BSaijTS6fZt05Ah7NONLzT0HjOt20GCBoyi/z8deIBKpU+7En+25k/p3dwjNxdwDKGlwYkxsIG
C3Sor4D8Lc6BWdAPGLRSrm6VwKWA0LLmHVhz3AMbYw5mskQER0PLt1QFXZZ9t5sq80kYznthNIDu
shM1xVyKYkV2pCYhDalHsnAEhSr+FphDddHUo8bprdCzxyoP1/WYAzl45dZTvI7HODpRUw3Ne+9B
5o8iPIE6DqHzqijRPpiTPmU6ss8tH+Dqcp07w2WmW8dfC1TESvKByXHB4ZBhR4/yuAfqcCMZ023o
jMOiUI/+oYz/juIRfI6ShBx1mu41y2bjItfItO7YxjV2QBJtAd72+tI0fj3Co4sxgPDWvMEL7U5G
NqQ1B6fw5giMum0BMvpVO1SYSPpec9K9baZvZDgxcAwjEPCHSq8dKW137vIR4CC3wOgKxNVkPq8y
ofxcB773JZOXhkq2TMHvZdu2WXQANvFDfhIJlsSjuvSd4+g+ZjxRLhHz7T8BrvMDJa/OiZpUtO+9
R1mkWYBuQMW4sst/Nf73ubS83h/xBEcBnRw92FqTm24Cv+iWpwb9wpcnw/KUoN99Jh8oBj1byKDe
DlrvHtXjgAzI9P7ZsvQfHil2AD6qOkWcFAiw8H1TEfbSFZyhFjHnB5K5SRajwoEKt+lTdXqk4+SC
/QA36LRzMrBPKnKvWNcrz4DTYydmcIKRIkzF3gQf3hOJwlm4l9yvj/A69IlHi4As1StNcLGZkhQT
BdBgT08cfzfIvEQgzsuoqyEupAX2Gahj2v6zo3X8lpnaSyATIg0OLoIpcVCX6FTxpojNIOiumgVi
EHJE9uHwo6rg8iLHowtKFgvoO+2djMzIESnlbQPnmRJR70NOViSiRq6t7NWknMFBFtVHU/TWluLZ
D0FtClsXkz2fXXv3EGknnQpzV6INtzjbAUD+17C8siOFixrnFV0wMKLowBv7C/4Zn+Kk4BtsJaKt
kMMApduAiB1Kj7RNyJsnYwJesN0Zn3rQFn6aQM0iLUkyCnEDmav7RJOzboq8CbSch9Bp9VtjgEOq
CvEG6vRhQwWsMdKDz04cgFIQZ9bGaxvgLfr6K5WzNl2MKFpVga9RVsLCORZvraw+xqLUN0tO6cLf
J4ALv8pCawKgIYrbcX/WRWWkhnxYFJSA6lZWeUh1U8bzfZC0hZW2adMBZTlO669JGOo28Eup28Xc
B+gDLCsQwy29GSFDbaM0dwuREOjw42GonYWXQZEzKN6IB1kh3HpdOoCkJ0UuD0bUo0ang5EaE7MD
kjDup5DW7lKxdgDosLbjOncO3O+Q6hYw4O1LWsxcJveXEcusC6K05RabgWRVEVcm6YUl4Frp8Yhd
VDoAzoA0IKcOxeQaW5pVaFOyWsZC8hXzAOGGKUFSL845wcmmrR4g2rDVU2Pmwm2zWnQkJoMRpH8n
/TvS7sQxoI2jmifk5GUaTQCl219Iwoi2gQ86yi09cHp6ykTxs5FZ/OhS4uedgut+6dWlnW1j1+xP
YRsADnjs6ldq3CT6nFp9dqFRMznOrql906Mhk2Y9vFGGOdvPJAIBcrhpKlQham2EQBQYnq8gYNiS
cjYEfJnILVx1ISsPJKOL6nATs37aBvA4wuMb8vE8+a7gW6sXqDfl8Mq1icPhqoYmD3MtXwdtDJoH
HbBeUnanqLoOxcJGOJ3z0u9A3BHWa5LVaYBoWeysbKStfwVH7c0t3OilHev+OeP9K2pfiq94n4hd
qwHvKcnmHDsFEz8tv6+etLHVPxfhgK0LZheVO4G6F2AbNMQJDweFcA5PyzCsV1HklF+SdLIu/oja
LVot4BNi/UGQ72kobwGZ8uDKtad5G3CBKkPZ5OWA4qMepfbgfBOLQoPzAHGTFIXQjUAsT5rEgpts
tVibcbkuCn/EUTSGUK0zN8bK0sfwYmcpW5YmZRbk/RY0VPaqa+3YXqNo3XjqtOx1mgcDzwc5oqWs
pskPcxG90YVIQUsx8G5OrLsWvNtUfhRfzBJ/a0M2PkpOj2OqPZNoALU4OCwdpDi2eJeslR31eFf8
2dfGdIiAtHrt4EO+Asa7f2LIoSADJddad94NYYN8GWmrFopB3Ok5fmhslTFpP24u9MenEZXAe9Nn
9Qnwi+8NfPgyw+hjTD1lY4xw/jkgFlAiZUsyBKfu13uwI+2DjBYIKgd/OpQAgjv55wK/s+OW1R+K
GuyKsvhDayxrk/QyJZNcv2q8OIoBgGiBcTwBSa/Er6Y54Mn6h4zsWuy21lrcN89kTGupudPH9ZTs
v68XIyfSQwQTZV7ghhbsjkaLCLWEZZanYPS3RJxFgG0LsRgpYq5tFzPJOKYYuHpw/qpZair1flXS
koYT7MfaLY8qmljkA4jDch1u8l8jjNgxVR3wyMDHVhpsr7RLxJHGKAi/n8zKHmVHpJHzkH/E9gjr
1d2aZCKw/wajbVMBrDB2L0NkVyAo633g+EiAgViCCVAvKnVwD+IhBdDvezkpqcmcGEgBD9OUmpai
ySTzUcC08v0WqUUf11DGQl5cDU0CIaDxv14eZUragFCYsrqbpZZ6uI3fXbx1RheV0wyJ5r/ehjK2
59EAN+Gvd/4wVHdquMltTopup9YjW/VpkIJkBX2K/6pO5J+B489AM2YgYODo1qx4D/jFVp4fzWgE
fCmNNdZyQHdKKTV3Y4OsFlut7nQvm8zGYxxBPxSo++8TlrGQa/uxBqjUZRoJ7FGU4Za66uLY1lWj
pByVU5bVlykTr3AunUZ742f48tr5/FTFc//JNJzJA9Cgje8khlOCwjTGKrAbymGSsuYMjpYIYFVa
/4lHbvwKRzzpqJGL1X0LMitANwFjd5gkbENXmM/UzMJ/05F0fFKiWLJuW0F81SbNfB5EVd1i9rfS
29gHYd+a3pSobrX6MLduC+wj/X1lBuzZLY5dKFiT65AxsMD6dTY4LoKXuANScMcRK0AP9HuSgfyg
ArUjeRpdMJJOKJGp4POLwDXn4FW9jLs84ifT53CAAWGtWqkxCSPWmyc3HDVo0nVZlM3pTkQm1Bhy
BeotxmQ0TwHfvfuLDNc1V0HxxapnFxu8AvsO5FOAg2W0RiRXFoOxEuBm2+D47px5Iory6AAXYwtI
jQBVVczIXlNjma3PwL/UQHSxBlwdQOUnkPycQ7xVz07LnE3WSUwDTXuXKW0+ZHG/IsMgmIHlYJtI
iUHaVL8ioxi5DeWau31xRuY6rbBoa5TFr0w+ik1He9jewf9FD3oQi8vdK+1uAYBQyRxZYa5QqJht
jBblcsuemfR+G4UH7DSeyrTwb0aLqGNdZsuId7N/mxo8giudoSBPWlBjGsisMVzss5UscRnqRCtu
eDTNsR33ZmtjcmRD/BeJyJb3+NpbTPOWkbwC9YI22Yg+Yz+/xeBdclbqPZeNwOPtWmxk6bVH7zl7
NALP0PAsUO9N60MWTSBc6BPXQljVskBc2QgQckV5vaKxGRnojpZ2dnO5waAhaXpZLaHVzFy5yCHc
inTKbz2YW1FG1dpbhHCRrcjLHjD+2zxmxjfLHCpPREbzIgaj2c5T0ZxdqzOPZVnqO71u9AMycCdP
jPqO8nKW5Jwqs7w5M3VUwyJXB4yTzdUo5juLCB5wb5QWNOHDImhE4rUzkKxVKodgQ4C8Lpn5Qekg
ru5HyPpJhi3ZvGd+yESRO8vY9AEMy6cntQ5OMSOotanyGsARzDNATXVyhvm9scYE8KVqPNmsOyFR
m8zMD9u7WSai7VpEHKUjsnU3XcvBahBFxrm1QK6pZ+ORRNSAyAD5ArLRuI2MLLIrQSh4KI3+eCdb
usDyzHZDiYTfZxza/qATcFaA7CwLpoON77F1IdmviiANovZllGhh0hioHuC47PA3a3QUp1lDuAGJ
AAha7bo90MzlMG4ge7N3wRhyV++J5BycIqMWGaA2+ECWatHOBd9nnrkj6o1nDUWitt6fXdQ4ngYj
/EUWFMOZtH7r93hIoKHeDIpKVBfxYU1D0D3ij6sMq/DzVNTFuRztslu72B2t4gg8vJpE3ElxmATF
0QAiMiPQL35uyc1SqW+BqiZARW1ET8w2bbzrnPRHWe/w26j/RBl0Cw7MydoVrI2wEOC2S2w3J9Ah
VUDeNspdjFwqZAIClZu0QQEg69WEkuA9eKZeIhriE3xXkw3qsg0gdAV8TQoXBBj790QGHFmQbixh
sGykWByoOzgjXFxwTI2rkAELexmTKkHSZoaDewsCuKbbBn0eg0EbjY+vPKCneVOAFBvdrqt8gdhI
ph86XaxI7fspQl+1fKEvXTVzuvoW4EEowTCv7OGc+pv3REOZcygaK0dChVRMCR68dtbcJyP+VND0
BdJj9NMG+IWVuQuRoSKc1D8ZAFDZsiCLV2HoIsuahLXMU3gc+zMSFUiTBHAG0RwaKoWa/CBb1hpM
Pq1Di9Xl/IqSK8kiUxevbsi2lp1kxyia3LNltFWNIgJ0jQViV1INlIxt7jQgaWH9qjPEvNH1loFL
0YyqZX5gYrvVNagelEtQk8ERvbLtrtiQM3/x3i+Oe3L2L91/6DTD93f4dI7/MJK7NSMdJ0TbZHeu
zaPMJ96rLA5XflZqiKMoB8A6XLakwCYfnzQlHltlhS5Z0njJEJGzi0hwsM7NzHtQKOPMBjKC9Z7g
RlwPAIP8kyc4XGjMQNLbfQIc6RM9+jEmQBu+15MmB60vfEkIO9IT2rYRMjIn4+vyQF6e2g8JevQ8
r6zmDSfoYaee0uo5/yBzE8Mb7B7BsBQR5IYNwGaojHI91EGdr0hIzf91rEtUOTX9f1rDkFhzZES3
kAzlHv4/HE18rTspFpQHThXS/i9kXdZMXpnExkLKQgQrahr1/k8yvL/f11u4WSQ7TJZm8Pu21oHc
n8pZOvmAqywdq90oBZCtfjpUf+s8Jd/qo4aPFWin6m7aOnmfHtykdE62bCqh2XfN72RRhNxAVOEB
N+jfjP/7er0TbfvabgAE/fNiI4hJxoxVfw558lJJIqRCNtSzGXA+qVe6DOTinNmekqGkHOxHD4Z6
iuzP3g8OJKeG1jOIU4nGoDmpDmAxPKqlqJcCi35bd2mHAnNAtTdsHcmQbG7V2K/dIQM5eP8MdRJv
UtKQ0dIlRsckgzP93l4uEn1MUgvdLbzMQYo8qi9D5HKJaE7xWgQOewM4k19YwSJJEFam7vzOHUZj
IgXri7d8zAAfIdnFlnl33d/OIz1NtuZ8sjxFLgaMqO4IhiUUsE/ryEUWP4GOE9z4Ah1euxKZnATU
DIQ4jpTFHjQT1CcxTQNkm7YZRvGDRAQ6TvLFWtktK6N8MIy2SvqPNUUaPzkFQs7qnmhNNWWUL92b
JiPAOKIh9kvdoDLz9y6NqUF+AQhJSOMDvfZE42DUtU0+Rj8e7PKCAXFGCTNgje7eUUkMk99sIIRc
uzZynhqwn8pBxV0A61HPyfzt0OPoQArDFbq9ilME/+wUxEskzHxwARntbDX4nQheAvW9AK5PUPZr
urm4tINwu/yX3BpZ+Cu6XXVD6r9Evbv/8fJfJPMkGxnSR7EoGWVIW3zfetsZHMhan5x6cCyACj5q
ULXME7wTUYW9aPSxGdszScmSa2F6miKgrnokBGENEsnBLjfXKHgGPfJwyrg/gTUZWzg3rPHroU2a
CPxuV6Qgfl+EaotHW78qGwXg72J38ziRxpXzR9sU81kr0sqbUeK4jlDndRplbDdxrB4e9Y8x9agx
uxrcOy6AkKVSNTRtlnMfZGqYizHfgCAU5ZIfduDiRoTLbpHaK/S+36SxLjKk+VZIOrVT5w2AEXl/
ow0gCola5CGUkqQH53Iqy48rzkEIB25t7NmA60lCJ/KTUxIzAMh0FvzsUQJ4XQQuFsOYDEkItyGQ
WCbz3bADrfbGn0BQ6AAgdg8G5dtd+cogq8MUSNyvJkpOM3SEOYYVaoCbXZys56rNvs15fywKU/wH
uZlfWG4MX3ojsTY9F+wEEHP9EvaTvp5cAFyjljRfzloFYsgFCqYm+Mjq7KDOXyPv9LMB14qe5vU5
DBhbc1TNfUnD9G+GBJK/ywrY9EB2w+f4vdGG/i3r8nqddG1/bcfcwMYf2KL1nIUgOirWwdiDde83
5GAApP5/pH3Zcty4EuUXMYL78lr7rpJlW3K/MNy2mwR3gju+fg6SUqFc133nTswLAsiNVFWJxJJ5
znCucX697GNDEvNhMYzqng8CMXKpTXeY1Y+KG9FXlWvDki5CAf94JXkRdR/zhW8BaEhR6D5oOJOS
zbcgDQt5EaWeI0geMxVL3QfdqvIlE5IpE6V9+LvoQkx+ZErxeLXbZ6Iiq3iz8e0PpqHSUlDA+xt7
4WKhePur1MXmr6Gmv+12obvvRsVSt3r3aalA6o8FMjRojLgEO70hckTILUElGjJopShVCBozmAbh
bczdWTf3e+BRvyNtkN8DOAiQWnCi5yJDDrApZ9GD0hTZ3yg6lCAGdW/W/YbGDlUG/W7zH2qyjAL/
bMg4swvJUP+JEkaK+bsNsunCowdCI1CYBHN5yFwPMqDmKJs+jSYW3qpCREhxE1bmNne7fPFYZ5Lx
HAB4qYedI/K3wBOt6xMwLKw6GAEaUGWY4gBDe76fuz+MutSQUZ0jjYXuLUoSVERRl9Rdnn7SwV+z
CQ0U8DkSWtmUM3rqPci0xGmRlChtACzbbVunRdIZRsqOhkgUew9Fw/8fmQ1KzhXHzhOWmeN7TjKg
abVDPP1NkjnlWJNKZcEBotLceUQZMmfSBpQCUcRzJOLf8ptxxh6f7mJYCRgqhgqfqyXJnzjj9TYY
42e/DyWtimSPmrukvpMOPQp58Z4MtXUAqOIF69c20r6f4gpQHVGU5/bCK6tvFerN9yQjLTVhaJYr
F8WmqwdFItpxl2NPaqGMqadZskbp/QoG4I0T362r+HnMmVgTHqoWgc5tkZXBDx27WRuSjY3XHTuJ
tkq9BxmAnuEx+/kVqJDHycaRRDBh/50PyDSakAq+prHnWOFWNH0Xr0UGqqNH/eO4b7piIxoz+hKK
Jlx7Rlfv7KGqvwFBGBQiE0AiSr06FigMWxa9VX8DQ8iAOiZLv/AJ1JWASf2Eg0X/4vn1OEwbbSiR
IY1dQG9bZHZ+TJxgpWOjfE+jAthByLSRiilHgfrgmF65mFVSOEghaUiGw44Q8yJXH3dd1G3nIWm0
oi6Ompl+eJPjXXQNULEe6uMQU9gVeM1rD4BPD9EzDVs8dLU5MukZXXM2pbsTJR6Poony9XwRGfMu
/Oyq7pmM5jub/0R5UfUXys8jwfR6P4eILYbz9QYTFK1vkT88g4gS2G8m8USDNGBI6Y7LDWmoIQWI
7bDSyb0YuHoSjFSpm9xliwp8WJvZhjQ8Cd9qbnkbtQdMPdrxRZI5HlNhg2fXbcdYbQXf7R2XbMJP
SqnIXHk/KNQF/hQ2BF/ZotKjcaUH4JVU5I/A9v9VW5a2Jvkjh6SyI/WDrxpSj8gqqSeDCvkAeJAr
JktlSzIcalcApYi6GrDguD/lR7JAT174UEYnP3XsFzAc1Egt4NV2oPLL3DGOVl4ACpmnGZe5Kmv8
mwaHPjSeDWSLn/W4XqNCXivXTQeEpSCKsWIhPAVX1LM6lsw81OSSFEfZaT2yqRbIVe5BKcaXxhQL
g39PgT8ZAKTrMD8LEl+83A1BJPUCjgocZmkMBOuAC+5tABYuFGjwjCkMQmJIH/GF5zH4hfZ+ERQ7
BXFMPTsv/+pR4Ya6PNSjdqgw+FiyASYtXDE/GVYPaznH1q+ZKbSDkgMNxDqGMeYB0r1mNd+YPbJp
ohxHhAbtNlty49nMh/HAkxeS60SogNJ1NwHcKbKr8wicFkMoa6bMVFtlYONZUqVUXPLxTL25pCrm
EvBVqqnY6q7Oai6++t2bCrDIm7Sxl+XL92Wrxvtqo1ngF63FeAFAQXt1ZWNqZbXqq6lbGzaKHhaR
Ceo9AF0hUyJpr9SQcciABdgYfbNXitTrbaSlZ7Y8JIQvGUbMB8SDDuQZFxsitCsim9G2gYaeAKWP
ZNo4NVgBW38HzKgPPhCkd3GNXGkkJU1IUGvBT1rlYoH9D0Bcum15ZaBnkcCWvqMVIUBYEn3RAxYL
lAKwyMIekJfdaG5ZAhxWko2REa0tHUnkFhK3zsxrvbMPHoK1J7EVJuCiCvB+OEAl4vj6miSpTlWc
Yai3brkcgBNy1pJ0MQEFnC1QiP/ek7IBXGFXfNcJFomAOW6JczMa8gwLU4xVE4wu9wDiDCGpBYpc
Fmbk5ysl+6O1z/A4BaQsP0yZqa2QBTpsTWD2fqEhZm/D1uhd4C1KLcpWx7shaa1J8C/VDxU8lRXM
dBO5F+ZL0RT+fGMxPkrMheU9ks3DneVU3kyOf/w7hxbEqqC+GOcll5rW04ph8PFGBcDz9U/rB5IV
IdihwH5+/TP78of/vHLwgAMkhmDf5a136S3Lu9iEkQdqhWUrhyQjbeAn/Ix8iwXJlQMNAyCNyV13
bUOKyGl6C3A1ubFzHPbzwZhiDhEOJdIBCLHy0lOJrZ8AWN/bfmI1nkMgfrNzpEhiuyq+4Gw30xeh
7OoBqrOr8mvMsvjiWIE9IAEZ2ZGVSPckC1D38O6AebG9tOvJWZHQC0RrrFToHNOzJWY3xZI+Y1og
zZ/KEFVAt+iD14cPf15OkdaHlj5uta5SxkYTl4DD1mYLMqskaHBcmSewBHlHcOSAqk0HZHKMFLxI
NtTrjVbfFCbDP6vUGm01XJSdDsScZdZWAXICoCAPpQ3i8mBhynkguQrcpY3YGEneozzKQnExyBCJ
EpvIsecjEnl+O2MC0Phmdye7687eH7EoTCJKVGOQc1O/X6RMB5xQTdPYmMu28NIdrzTg8yZ+fm1l
Qz3Ac30LoyQ70AiV3cXVRsb1zqwZSO5vZqQYxvqbNuFF17Exv5KoChggpqWtMKrP4eRG+/kprkpo
R47cy6b0rLV6E9ADnRp6vpOJ0ca2ZNAY5pcFKYr5hTJEqL4Sxbv6XSivQObqAjSkq+Ct/iQq/ynV
NEywTB8g/OEQlIt5HIMO45xWlikWpQZOqKp0j4nOYYmyVECYSLVv1jFg6qx2RUNSzC5WN6RHp2g3
98HoOszCcfUUc7G9izZ5PeoWgn9Y9RfNZO6mVRXNdGj6Y1sWalnu5j9kS+PIC/HD6n/cmTgJNqFq
5IGiPilrdezkjpW7SH3s/Zb0xE/kuyGWzTCCAyNpyy1I9YAbd5NTj2S6FT3pOC7XkRzqn4KkNZdM
AstGsul64MykNs8BfY2hhdPaOwX3sDwnGTU9qJaeuDeUO6WgKOSrFIWGfOHZ7yE+WQOS8W0IUxDI
AhY+WrUDt5GJhgbc9DZwWa3i2Oj/oewAz3dsZEO2WD0iO5nGpNFxFrAA2k26IbUyVEOv9OCixtSj
RvN4txZ21MwBlUIZz85RMP0EF46zHrxQHKjBZz9ga1WOAfjd54DEAeH04JnoWswU8sv5MHhXwdTW
62bRcxRz3qlnp24OLf0pqnKicGp4d3nSzO6Pl3+w7+jGyJUaL9wA7bw6hJLD0puZL5GIcwgkX+bd
2DGzcQv6vuMs8x/MyZ18qEdq6imFnYIkDafRiItJDTAmqDtLlRPy3FGpaJufVVJbUgbRsiiRDTxR
Yty/p7HNekqMG4TDD0U94HeNvDhyUQlzf0ygGyh46XgdwEWzI4AnXqcKL0zkqPQnXbI/E9MzNUT3
TD1ShICVOfB6Wj7I/2RL4frY9FegwNEW/xrzwfd2OyCFKE6oIm21Dgh9qc9O2Nkexg117TFLTk1u
ncCa1O5cVgxM1rqypd6IaSWQDAnWVOkzGUOD4zxp7uEsIVkNRpQBsCtIAExlCe1ZhXMC/J7BI7Jg
uVEbe3uwjAXSXENguwzYX0MSn7XyKhQOzOOHR1BsfM5MyzvdPbfoqURuKFOzlurBRT0Q7HnnuRd/
uXNVZuTa6LmFNAXYzpelh+F87fcrqhuZLXDyiI0KvDg0PEyXdTxp58Ir7pthSOyDK/hOyZ0uDsWC
xtwZnrFKqPZ/cuWtZqw4Ey7Se36LScZANLFU4OxmMTHkMSwsT3/WUKKzV67zZVsZlNXdfdATR/0D
NiJNYNpkrmkeUHFnHkYDhYKoHUR3VuVRB4wcx2q89YSlxs6r87XpO40F+DQYkZp6dz7+2OnBUalm
e1TQLqK6iYMaDNSGhTqLCATkERZMx9rp14CPKZG9iKZu/eJCw5uSTJWceqQEotf6QU4xSIkXyax8
cNfAZrYY/Y4jy9RbpFbArnHrR58KMNKfXGd60lkZf5pFomy3k9aAd0BaUKOxUWABAURFHAq+2zHX
uE6xYYFNGmZNmlbXwBgWyik1pnA/JCkW9BZP0yVw2qq12Uw5gGE+gpgd3tYo83H25EcKI/YWnlkm
177vdTxL0mLoQdstkx6RQnnqJXmAhr2sXaEXzzSamqyyNqS1iFWgtptmOcRJg33rDxdH63v/bPnj
xkKh4n42nH1anxWriTv1pgkjsFTkjnc1UMN/LVuU04BCq1mTbFbUQ77THMyDlay0zQSgCsleicag
9YCv4aCQcxQXkpPIBEQrqOcsvo/kZTwgXhkDcPbkL0MfxgwPhXbcRjnIUxaq1MGUGhyWjVsyvFM7
k/6bj66JCOU+N2krAz9UVZBWRaPLzCFJY+RYYt6VX8gIZKOifliXuEu6a8fQR7C6/V63IR3vI1bt
wteiBplKN8AzbNGA1BvPZIIuUwogX1vnwsQuxO8IaTREUfULCo/CPY1KMWCvHBB2yEMEgv+ahKlW
iF0z57CbWecABjbCvNcuL0Hr+gdbQuUhg34A2bSoZ1nhgChkgXy22c6uk+BAXtT8QU6iW1yyJ5GK
S7J5SFcEXCJQlI7YHSuP4F3Un6gJkE3+1G2ob4Ttu9QCB9bRD8aLMiSl2cfdFnjb2Ma4RRDSyx06
gbeJYa4eFA0q1fAcSqatik4eGjb9KgCPHnHCXZ95668mq4xfhFYh363shgMNGx2wv3k//IxtPX4h
EdAokQanmfcWWS5+khJUQNFLYyJhhmKQV8xL53izIDNextcW1aIVQEB6YMDtnQzPImrq0HzvKRnr
eQzMDqTokKy5mTwYl3VYbCpWAoH2Fk8FFa0tiboZEK095HaSrwql7JQvjsrvbk+M4+t7rn/Gom4P
oHm8K+iFIZtENmCEALQYCcGDjXdNWCHJEbzy84gUDtLY8Na/Oao4pXxHkYJkd8EaFRfniLW1fDAl
pzuj+UK598Q4KOVAzWsddJRRHOLqo6dkBiBGVtzowMsjTZSCu12Qz0LSPKj/n2QqKrmlfRT+T6EN
MAkMWowk4gogHAz50DELv9q52+7LXtfXudNc2qquTuBNORE2jucP4/U2ApjjPCIYnTjCczrLkSdn
sqEs93MdLHCDjm5vsn0AkjkS3ZXPVo31PQVFZJ0eGVbGSDLDcy7SAT5VaeWeRuqNTC9jw+4dpKLX
SFn7eLOrF/1NSaIH938Nq4dij/9Trd2HUdBsbTGhKkg2Ro/6ICEbGibR+GuMM2NNIx1bDLOchmRG
DjT8H2SRndVAVJHh3y9kYUyOKo66uulgeiKADASCpxG5O6AMCbIsBK6PbcSrScpa3QI/Es4pvCM1
k9uV26DJvygR8hnNeDVHoK5SpQUKkkTUTSsluzMf+GS0G7oO0tZXteVjb1oHxHvKkJgzw5YQBonC
LrnDKXmAOlE2yoV6fRDuCssrd2RBogdXkhHsSf0AlaJc/mhzC03ahzvgnYuKXcv+TvAtntVjYkld
agpgT3kTO9GgrPyqR/Ws657mbmdxvhoLVIcpD+o9hmGgqSyxzlFmjxbGCJ6CP4Wiy9WOeCkl6V4T
VOl56nocuoroW4ViHba1bJEC/hCNGU/xyuz1aFViQ+ccZMYIZF+/nAbQDMAx98Zv3EQqHlkrP1Iq
2RsrMPci4V0cGoeim8DghZnEsvTs+jBwprmvGeh0yzQQJxbj2TE5bfdFWDicxEFx+Auof1iJZL8y
5jcLJw6yz5Xwy00DAGdk2OvtNhqZAHailqGEB+BQa/D0ZEC6zk3AHrXgGgcG7ne3tAEFhnR5MDpE
3FvPY2kdOgnydO0yWeVpE16QJx9eqMe0BMVWSGDbkKwpKwfsmxXmYUUJSEFlOGs6AF3lvLtwGWAW
UQQN5zGbeUxhpwEzRoowC1UcNq3BrAf+ZnkfdCE2ASx9VfFg6+oNO4EqrQGFOYrVDCCOnEb2+rgM
pRVkitJCnDqNNhBwByxp1RK0M6cCa8Z4Wng8QhmFnFnQXKArm22KScwTibCZJbap7jlLNb2IgW6T
FQ3ob+VUgixUDPKSMRJpQSPuF0ADllcxLMkvKHCC9pAAl3TMOJhAMSE5pc5RYhw1yvZ3M2WBFXMK
MCQUcHRBD2wtsDpvkLrRodqZOQKVvaO/0TWrBliVMw67DLgh26Jydu4kjAM1zSiCcR7rVoXswrbx
DQCwMgYkhZuVsif1neXcJT2plCX1Amuo/KMSWjXeK8BIirxtZLo7crGE7S7cGqi+6uzHn4qpPamx
OtgCoBHSP0kznxo1U5WuMwPpHfMxUZ+D57rn4QoggtjR8PLwopoKRwnnZHojyVQUqP+dRuTBm22t
bUnYuKAxWnQJKCuBHhcuwii/dGFxcCWoIzU4yHXvhg+yNsMr9r+bkMeUtEB2VFEfwtDQvl2zDzO+
1ypvdvjX8FmEwiI+lmAZkjt+4JOxD1zeEA1NzMyKhdJQj9RkSENqmHRWQ9IiqQXOyvDBT++xk907
+l/K4iEUn3TsEKq7cZrvjoUtOMrQVVVVrmEusgnZHHP11Vx01Yy1uzW9+ifl686yWd9wJDlz0YEx
iWq5WsAmgCII58kVAaP0Wsex1VfGgBkqscUwoPBzRUI7wS99g/MpsIhL6tREyzxj48mi0tmKvIBT
5y3u7Od4XT1tUhPT6aEC7gMQqXOUieH0KSvr/hLLsykaGqYO6mzMEdckI62ys/T2E2tMAZbQD1fq
TTlATTojmkMqJcVQF+y4GyETscy3YAJ1T32aFcGGJ54PRtZpK9Kkq1eoxHFPc9etUrGoJ2atjdG1
qssgAdZ0kF+H8TQiPwPPqoXRgpaafCgkZy1K0Kf+091X1yXC8NfqS777Td2pnIB9c4VA9lKN99qS
vvQ5yMOP4s5n/oGVDiCojWgKVlyipdhZAdgVd+K/HN/1NvOQNK6bjifqhRJmhYZZlONlVmYgIrnJ
yITnWH7NESMGKJma/UUWBvB0O9SR40rKo25RZ9WG+qjleJ3pxV6XCDoxnjptorWH+XdCvwPAYaM0
MoGmQRLa4e5nMkkXGqe4nXUMou0QvI0oZNTbaIlcGLadprBZ4gwYYw3HCXtgHoF9nMYm44Y8wf80
GEETLXtj6C5F6Kwiy0qeLd4kz0MUJ888wZ9UGdeB8S4CGqS+BRi6fiYdmer+8BaOeniYLbpen/DO
1qcdxaAGSe048A2acTNfi2MNseZIlpgvpuGbuIRxsDArEwxRqHXAzqnHkS4XgYtQyry2gUIOqUey
qsbGx2RNxwczUurSq83scTuk+t//GoMU6SDCBdP1i5PkHT4HDZl71sjKlZaO4BJ8GE9Z+tNnnTiN
bt1dG1GdTYllKuRo5BxTO7BDNqEx61we66cUnyioK41um2b4d+4C/GC3ni948JQ1BlLZIpAFaJOQ
5bz2CQnj/g7zXGC/hxL1mxqk+egnESbZJhzAEwxKCL6w6sraBZQlAmjobGsBzmap0Riw3e1Tbr16
bARmteti77OP7c956fO1osMd6xE1SGP/RCLHZO4pw8YmjYhXtzBHe2N1LdYSkleXGtdxPDwRXGQQ
mAYmHVNWbTrk1V1bmTLFBr3FHBtDkiExKrrmvfeSxwNe+FJOos4G52PkGp/JdBZJZYl8haWl9Xgt
NkHqL4TvhE/pkgz6cYyvmsayc8L4urXM8uB11Vmv8Lu1guy+CZOIb3qAwi4eFIa0MwIA9DJgea2V
lhQ0BP3Nq2WZ4Y4C+6PX3kVv7TN3dP38KJY3A+qXs+WCwjFD8fmUMg+czK33DJSkTY/a3wuN9FyI
pxC8tkClaZMlCyOcwnbaT7J3ueM9d0YfbbHQk+cicCdF24IUtkqHblNg6z/BvzaYk6ZMTw7kAr4E
rBtcz1mHSY/3p23VzoGa0Y+B/SqEA/xZ9EjGK/8fZHmNa1OZoU4J2O3STrlR78H3YUgmKozy/ddQ
vp75WMPnKcBxgxpQi1Rio5ph6JcgTej2LC1RP02KoHDsYEdlOS52NssFSW3qlg2Ssc2u+BoNyFcu
GoZiJlm8PVdrU5caji3GJMT5FlVxkwhLxPKMBX696lCFsqhRfBRMWytC4TLeXqz+5nUjkKB04BA3
Qq++BXn1C4gwxlXgSXkd8vAfEhu6466ibnD3Tmll3/p14Ov5HtksyJ0Aqcyq5IWkabGtVwDTn51e
pJ+CejI+WW15bMPaek1TzkCxCphZxyvrLwFIEYWbGacp8/UTKir1uUcyLzUHJD7+UDoz5PU6CAwD
FE1NcTWrV6RFg29H5iqGAo1pOc16FHickYwarG9+WWJwthXAuPbx1IPlwo6w6kSDAhLQw6jxWAyz
CXiJoEhvhn8wUSLqJQaLzzzu3yNTpAG15aICiAkAFlrZdBJLwSHUBRrPXXfg/3Au6SWpkreT9Bxk
qXxIVuCsUnI+X2ffCMDTSCkp15bJgfsqbMxWmgDlDSb+Y4DxPrnVJQ2AVwAEZjIxpJ2L85c1Vorm
WpM5iwDLyI2Xom71fp2XB5qwAxZmxKaqyLd5O97P9WMQDW7FoI+LeaJ/N72nLpn3VbHQg/FZA0IF
uCmB/at5AfiJzWFLIMAkYqga31SJaFY0JEWTpT86bHytp2aK171VNpsuLYxXYNwdzInnP7Khx/Ga
8KznPE7C/f/dAiAz5dLWDbG1U9s4UiOa2Jx7/13WCfaCQ//6ztUItR+25uuAw2XvVVO/F1hhGf/V
7Pvx69SH9hpc0tYx8o1fc4lsEDrsMNSyCtkEUCHWUu5JNSj7wnc4TdjKGVFVcBINqM4herAAcva9
zBoY8nWipth2sT4Cb0QbrxPgULZN5LiLVg5JAbqN4gp0ChpEWl2GyMDAqWoRB8kOaOOfcSr4Yt7Q
xHundJHqoaHG/SajXjzYOPgzNQcw7h/Q49TrinZZgsrpDO4sAEN7dQAcyYxdexqKMF5YHInrTMTl
aQQE8alw2hInAvEqlSKSIw2pyFZ3XSyzvIUOUspV0AZQkWlSpRpAm1yDg62hRyJgDKDDTkJ6zz35
6L8bSkWdhfHKa2x/Ni65AKghWTt1mSBL4PcQXA5J5usmIGs7GbJ37QBEdLJ7J60plHLQc6BqvIMU
uSGwO2lvb953/Ff4ZLVP+LC1qPYEtRIT6FQL6+WfjAduLv0uq9+aBCcTQWO8BpntDquSsXiTR+EA
ZKFqOj7QUPBUoHq1AGUxaoacYDGPyVLUqATf4OxHgFtXnw6mm/0M8il8QQJ+u9Mn29g2fpx/6cPy
axIl+Q/U1f9kY/jvBigxANpw5myLsN/2TocaHNtI4lPTmyiykb0o8lOkFt3GJNQ5+FxTz+rWD4qR
tTHgYdGQ3UgRadynWF8gc3jbN02362P/4A869uZqMCXPR/rzmA7259N7Os3Xar21ltTFYQHwFqg7
ZwfMXXkC1Ooyp2B261vkdwyGHmKKcnOYu53RGrsuDzH9ibr+BXiIwOUAKT1I5YE92YgeJOepvSal
O9bWU2A5W1JGMeyL1AZ3LX7zB5IVgeHty8a3sHUCrYspl1nF67s1dZhgJS5cZJyc8MA1QHzjx1/i
fkPcAjToyg3xDnxodInh/jEgjSuAtVAwcC56RYuCJWT3oa08wwJMOE5hogBgKlTmRAVOGbaOk33f
N+m6FFa4MFADBCI4kPhWC+G99ALnYA7KZhaOxOem4SQRwrspxjmb1FLT3npKQXZBlwFU/L+7UHxm
x3telD0yPKPpLfFTbMjy8sJw9HppfCQuAKaksI9SAZBQHJnXoLuc1QMWlccMihTMDtsqiNKFB6TZ
o5X9ojJXVfU6IwcptKEPsztwIVKSG+EP0RCbA72MZnnLClOn82OyRiemszbt/3Q8pEld7d0dOinn
COdjZy850JkTyAF/iDYBYKrEyVCQFkXSrh3dyvdKpFAugsyUJV3l1IP35jc3kvHA0Zd6YNkAhquH
MZaICvxZSJhIq6u+Dx0yfD3sc8dLN2ruh4novhuTcME6hd/D8mZcF4CoBOEIV/6VmbLnMEOVFzP3
fQBw5antyr9M61fcefHfkwDbtMlq79gh4eXa6cgdLq0m/nsIo28xMBdebOzV74PnmvcdMrPAO5a3
SXI1sWGc4UnzQiJNGP84ZQOyFSlqUZa1GXBYgIRCDDWAKSt7smCdfWffaHq4cUJkhfngUToO9dSs
vTF6HXqPn5rU0D8JrylOLE/fSieY8mVnVc4yRFLK1ohi41MM/IVPOJMg3WAzwEbJSnvypAaQ6K+W
G4zL0q93nqx+ApG0caSeGupThKpB23DWDwo1VMYDy8pDDAYnygTHPsiEk9LPiemBGONjxItqLJF6
Iv8tompJWJqU0qHyOpLIXrgWwLVVRokyi7i16JtMl2QDE0gegOAtRPDUy8YEkAKgj7WDK2ETSD5i
//cYmtqRREpeR3oIDrZuWJEsmFx9K0AUOj6nemAeUC/mrZmR6QcfeGzX0QztRSvc/Efoxluul83Z
7/DInmkWwHPcrkIXLLBElkBcCn+iViCtMpkKQyzbFNljChUoIhggGrc2vmlsrkvYJVPzVl1jgl/3
RleqUIGUbEYOUmM/cd/9FEAQ9YCRK/MIe33vcCe5RkG7EYnev2BrvH8RgGOSyMzhfpQy10fGuZO6
YjFrpYyN7dYGkewTiXITie6YD41rGmYtd/AY5tWujbFB3YT6J2r6gLcbcMYNqzYu9XxZGPWlQoXj
uS9r41NnW0CYtjm786gDM18aQLTaUQAspOJnGXNyhLFsfP1b5A/myost7cjCIb06Y+4uBpRJ/K2F
MY7r7OarlieYMIiK7QBJb3xJyvZKBqABFItYr+1rYQfdsclEtC50P/67QaGtjEChp5EFq7HpBD6n
v7WMsev8bImC7/86YsH3OmvZdepiPKPgZ1jt3z7QGjZNBTZNQLiW2ImSkyIaU+NO4eifAKpyEblj
bUlWdy2lcPJ1E9rFazZ8Jo7vyIrFIXYtBnCVYHrzPC9bdoXXnEYwyr/a/p0Vc3xYdWx6M2NUhymr
tvpCYmTdTofKjpPZShTpu1UegL3I0/PNaIgeFMgM5er1GL+EpmVeqm466F6UxataIttj6UmL0HnZ
2uv5tNW77Ltaoj4udMlEROWdCa1dQaaN+Z0WnWJJeIHzGexhZE80qCT7hVGBqBVHrMCnkwZKoVcN
qsyw17FNvczwFmFSLxKUPU4lUmeMfq1ygx/SfwXqeFHiPn57SCEmhxRVmrhUguI1Gnt5HgCQcoyA
Lg1E48VDrDtzTcRLbLK5B/JTsXEQU6xQDIfpaFYNCyfq2BVgYj6Or7t6Obl28h10R6+NyKuXMAfL
VmG4BtIZIE+ncpv0vvPVR6rFzgQmzyYDM/Z30S190et/AXnP2bS6V+1AQ2S9YpdkRXowArK1hk3i
Q1/w9PPgt58onh3lAI/t8/xccNu9aoOG+Y68kKk3qHGOHHZF8eyhyHuAPAkcXDtVNb3lbeOugTjK
doGdijev1o+mCKuXurXHJ9RF43w7tt7NJj6wHQ1/N9Mz59nm+QpzgA02JZ3P3RhXF2wYdDOHPQtx
fhoNRbSnn6gNM9CKGkjC7cuVzSztxS3417gQzvfKA7lyYGfW09AM+XkK8CglhRNnu5a3yatfi2Cb
A9N8OwFo9jUa7TUZJBVLUQNZiROAVZqrXeIAeZpS5zuyfL8zFFi/mFbSHBoXx+kkd1GKiOSc71Gu
uevKqbx9a9faizO2X0MctMcF3uYjmOg+tbYYl5WPtHR2I7if0vSoD+BAIFFbxN2lwgMpSUzwaBQc
h+E9vt9lCvrjFAf3CJCDwPguAHbJ/pcAFD5s2+bC7GzTSAxq1mJenfvTEVnp5bmTIpLTkJqkRjlo
643lUsmop+wmkfHTqIO7l6/8MBwOapIJqnWvXNF8k5qbiUfcqi6xrarZ6c0G+3jjobTjf6LUxbbt
bSJOU3JGnD40J6c5OKnVkHqzjZrBR1nIlr03xitlSH62G4J2az7/MTVAGngF6oUjv6nXsayosWVF
TSJ7jlR4GhinSEEy0irFIAtsSKYUSOJ494iYJ1M9kxSrssYukfhHBUKmlXrLBHSHh1Tj/pU3Kapb
5Z6SOWKHZ9CMt7SMg/WfLGKXbysUwr5ZmosKZqbxVRja5hYcMPuhSQVIhvtQW6V+7K1j4GjmmBNX
q9zz4yuvU+NTXxZsPzU18kbIGqmQNXJ5uvIQdbb+KdKS8SJjRVOBc6yqaDa+3KxV27nznm5iWhtj
xM51eNN6cQtEI2U4OcXF7ZDvRiLfHpJlMWJD1LVxRM8kWSn1bPx4WpwYKTGIG5DR0eT5tOow216O
qCASOC35cIMHKuhwxiQpTUGpjHJaUvYjf/fgUkNqUri5eHtfPmDebqzwfdgXQkhCzo21ih0tXWF5
/AGbRJBIOH3hDBjCZDZjKqXS2HfSbEXCOw8YT06YzcbGwJLLe0F0Xu/bxuy2WIFj4paIq5/bwT/t
8N3zI0cmGfdrVFuPP4H29N3xDe2No/B5mbdD9DnCNA/04q54cjKGRURXOaj3TpuDDiqHnTArlEHk
3F/3adlvnDrH4WlqgD5EcogAyMrfV1q4ViKSUzPa3tgu7sZtL/ASzc9KRMjL5BvrKAtDxtuIknJk
2UeZzi648+xLp6Vgi3KGt1FLmr1nc3fVjXx404H2DBjoRJx18A598UcctUqz3HPAQpT4oInQ8vGt
9AOUIGo2x/4dKt32oVuGyxKoC+ekRJKszvCw6xoDqFTI/fWzIt2HOkdZB5lQoyURNv/r1Fo2bmP3
W/IDvqZ8uLv6Kh7MS2kHX+sYz3u/w1vTlLXMmcCzlYaGrHRWQ9KW0jiUxro0fvAlbZymK2C24CS3
8gD/MLcxsl4++oNb3vo52Dtc3UQuTNAZR2osufWrhkp270fSm/N8jf/Qk1HCseSZ4vQYF5F1NsYe
+4d6FG8DAwAomBVBSI0vIXAzJEe2xixQUkq5SCuQmmQ4vAeV7x8828HD3icqzfGy/AhJKR05Ft8T
sutB2+4A8owuo0xQTczWkY2yn8EJy6UH9DycKoC5I6vi/imRzdDhND+IgGFMCmpQ8dM/FSlQxOPK
73YPHmxK3hK89vcPDhGOxv0CC2MVg3rawDchm4YTjZoEB5sL5qULF1sCl//D2ZctOY4jW/5KWz8P
bQiCC3Bt7jyI2kNS7BmR+ULLpZr7vvPr58AZFVSpq/OazQsScDggZkgkAfjxcxbfzGBACAGB04SK
NV8VOCMDRS/Ws3OTbF6SKp5eZaTuK28s4BoHcvSfalm+LjMISCJ2SOJZ1NEa8rntgupEJmRfR2sZ
+uCnqWxnw00Ek0DKk58RF8HDlKpLwVp9xxItPy4mqjnqGTzbIv16FuqQqjfO9iHOcJ6k1+He1ypE
hNXGDvuX7pCmWMtAThNiPFJ2a4Z0zgfa++k4vN/YgQN1AIi4PpvMz+7TSR6CroXa7M1UelF2hy43
5KoZcHuksWHv0trbAwMUPENkMXg2GxvHONDr2ZWmDbh/nYb3iSZmj9H/ikw4OwH3lOeByK+AZhjE
bzzwNuk2oPO57p2onSX4/lrpdxtqGlBI1bbUPWIRvMbRbulSU2QBBjpq4DLayYefpqlV+wWSSGBG
aRj49uI83+FlCnBK2ujRrneQlTPmgTbDFWsfqll5n7yHTYJ3RZdw84I9n3mxZPovAMrqPbUWe9oN
4QF3w1ed1ebFUIUHXdizXzrpl9xpv8QIegEGtBpIGzMX/LXCyuDda7TJNYxwfARxhsR/zpvu2sjq
oRWQadsKIx+RZoz97pjz92yovwxBUKp5umqwv06a8UxHCsAjvJVm722ptRSLsiPZCpnZs0TkjUvZ
yNvxNtCpLShVaStnI/DUr+btXhVpq6wCtIR6li0gDukc14MQjJLhqO8NE3BIC+dii7IaklPZCdLE
u9QAZYVWpWI3y0KMyI/3odK6BsV692KPMTtH6fiu56HXuHiDJHb2QmoSQHeA8SUvzjROTvzvp+mE
0pKqZHJw4rrfhyyYdog9Va9GW0E/NEbcQIv+YLFpP88OdofXiI0jPp1HOyarn6Tz7hA8hEThSe2d
Cur59CNTDXDYekorC2+DMi8DSG5E5gNXRcbGP0wQ8Bx6h/MHsnttLtZFOGnrxTbmeGVKjm8Whwea
t9JTT38QyGPGoN4xYTEbdjWRsMCzOWAFAWVoY3I2zRTKY29Y4ki16m+aiwv5gYLyY8QyLI/qVRVw
/bD4On31hrhtucV2XAfY9q8fsfjRJy5Nqt1cBY298RsgALfiXZW7tiJYbGpEsdJM2FtTNaGb1s8F
9ZJtccF3Br6bSjECLo7hCL5MmoGG1M1UH/DFQoxkENN+1IrxoFcW8CWy6Ta11CFkZ2IVw3kS/HAi
Y986PqRrTQm8nWDWT0gnQ7dpcPhriStdy0RqF5oJ1KHjIekiSFXIrNsYAL9dZJCke3ry256MAP6e
XunJT0VujsXWyr1qPSsoOgrKDJlyQNKsoI/dIeArroX5A3nzOouXCVgEujUNPMOWBoIru4H8Hf7T
QTb25zXRa1BxRXjiF843o02cS6z57AnS7W3Jg2cqCmwDN1ZkGpsIcKZnrEHr+yL7nmeJjdUo1j3r
xgOr/NweLZCyD6BrOkI3FP3gTlyNse3dizDUHkcHVyGaCXn/pfcYtYb3KHJo72YcURlqUoec0mmd
1Jbc0CizcqJ75EjqgOQh7hqcPOkkd9gOn3hu1ff10H4UubCSjUzjrd/m7OSUYlx3MhLfh/6x7sv0
pwTRO644ay/S9CDDYODa0wDYQOYk5XZwBB7ztsQG1XMq213ga6AXQyyZMGlUZABmyGmsDuXU848O
aNumMxLO6Ee2xdfxRS8NrCMM5w75HgrolTTOnY2L6g6ZDVZqapvQHlmPLavdvAYSueuQ1ul43woe
48xjUjhCkumjWgWZ1QN4zM5+Ev2CsHL1WnZetdWmUeC4vACXXl8ma9vx+29Z0m21yLN/KVfLtMvZ
NezyCRixyDoistVd+gicBDaIX9+KQY93Mh6zbTIZ/G2SOEGZpjw6Uy++zTST9pdlUKxb+cM0FQES
kRXhHnjnZLFqjaa7wznQKQWjJhD7n7ZG0fXN7Wv/uT6AweAuSKGJx0VlnXrcY24YTenPMn51RmF8
NyYs2fMwG059xIZLAk4stwRN/VaPA9AVq5iQVJTmVpfjIqjtqWgR1SAvCgHwgQ3u0iEoorS0qXY7
RVH645ZN5U/8VQIkpYNGZynIJhUJrl8nYo138EcvdUR6+Bh0TbBnIhoR9m8tBHXASHJqxwKSUyVQ
B2TDuumjg2oTeVM1H/FWSa0YiuNdCKKwMkP8UinHI0ZSPSok6mwzlb78YsPSODo0zEY4a/Gh7lyk
2sXKfKCavOEZnE3jtug9BDbjODprpSih2KSFXyI7+qNSOSea8dKZWv2rQA7aClis8RmCPOPWGLLs
Lo4RVwa2/9XQ+vo8IvC3XFoSZLNpuTIyFbY4SCzbLv/8x//+v//n5/Bf/h/5Q56Mfp79I2vTB3y9
Tf3f/2S6+Oc/itl++PXf/wSUEbo8pnQE/uWQADdV/8/vT2HmK/f/FSRVlWVNzi8pkK87otohWh3G
k63OkOO4mIh5Z2nO7DshdFrwLN86cRPOhDzkcUP200kJgldmGkD3efHJssFzECKy6OJ1Gp9wxoyv
maoQcYiBC4MPNamA1EXstrH+GI6m6eaIV36HRrmLP7/9a4R+0CottOJFQwxqq9dWcjTSsbnnZoxn
ggH6N5L+0Syc7mOv5+9nRT1qY2fp7xOKXi7tWYEPKxlv5dthsCdxvNHbTHI9v/8iP462habr0Iwo
AEikdqXao51a/Rpgae0U4+GGpMvHTAjjMQwghV6Nzj21eBoO913Tuo6PgIHbgdLtDmnjL4s/72Nr
D51FpHyTS1oH6Ta1vXxNE1ABjaFobQxDva0/P0eHoPnKCBz/ME8dZuYTSM6SE02tMzO89DIEQ5UM
nim+0JX5JcFK9kytqNAZ1H4QunC8Pnd//0tz9H/7oQFdKoAXsKXpMIPbf/2hVYnlj7Evp4vuGP4d
6SjZ1VAEs/jSrK6UI7svDHG8MndDeeYOTLpZO7eDjuXB+q8++lR49RY5mXi6EYWhjtfroRkbf+WN
RvpAjIbUETfDT1CH8QPCBZBrGkO2GfGj2mr+Ko1G50emXmRGYxbnANL1Z8k4rgXAS8Abre3M8W0F
bXixy0M+ICVr53Mw0/m1MNcN2MO3HLxGyPYqI82laBNYQQFJp9BSZSZQFB3TeztBmGVugU942lV+
Up4gHFpeGgNgQdrMqd1bzrPShchoM2/fPj30kaW5mwQ1es3wo9e3vv3+q8Ktf/tdQeAHDwMOwIcE
86ij+q8eCl2nDXlqiuECWKbnDpM4OdLQno2yFqdJmIVbdD77ik0oXyF1t7i0PC6ebEN7JbsXaNFm
yvl0wCmh8R5oR7Nv2Vek9PX7MTS8DXnZ2H7aZeJs/LZu9mZS1PcZcCcbFWh1qRnJqb4PVNHG/Lqj
QGbeuZ0QQa5Y5EbqjetB+W6T+YW/H6OCv/UheAklwDZZbReveguuRuU1VoMGrRgM8trpnfl1g9Tg
GPApHc+dtcYr6dKSN5cCJ7CBTNc1EyeP6f3XttU8t3Z6fh+KKjhAcQ5/fuxmHxgrkTtWTtO3PAgP
hXr455l1MsdsE2kB+ntRP0k7iFe5aNiRmkyO5v2QdjgYBR7drUTq75DM4kHSqdAOWuTgxDw03sfC
i36oCvh44x8hKr2yqApZPrsyfVp80LVjWVLe0W5xKWjfiJMIZw3lntylDo5Hzfb3vx7TMW9/Pdy2
gVCAjAI38FahV87Vr2c0Yif2Ayu6aEDcuaUtzLNljLilJLSXG85+DSohiUzUSXZqZpGe3vFA39zY
qUlF0HfN2mlzbZ737/waFh8GHRklufrkZSh9wjhAJMiJ2duNna7ByUR3jAp/Z7WROHJV6CliY8j8
sZ3joA2oUtdcJSu1qQaOCXFcbLc+NN3STTUkG+59ZPfukz54xu1kbD8+7z9OdXURy1w3U99+MjnS
1c2zk/ty3SkIZlP12Yv9ym/5lGWaxTZo4avdNfXWw1d3lHEMQTiqUhFBO+mI7Z1+XGxUu7Ehuj6A
UUFNQcVVm6aY204ZgqGpwTHU383xdzb6GIABsUq/6Q5AUrcqtSrbMgl8A8u9P4C5QzhSTl+apAIf
hVn0Z3uYnCPgmND0c7TwGWEA8CQCMfBTSackjen9wQr2Hbyp0xdb9H8OUouUshi6bVM4Z6zhE3CR
siRznayekP+CAzst04JL3FtnRs/zUfXmbfzRm3ZFSL2IFAfPNGBqg+vx5BFivI6A3LYXcbgdAKs4
OQZP3LwDdXYV4i0+GDHkt1hrvLQtB+SoKL9ifRjuYo6c7X50iq9GZu/tgbEXGj4KYBss5bYMl/g/
03BEsQKILGNfNwPtmKbLNUTF8X/9xNjNmDvqEczYlk7WrjszT971urs4tWH/QqD1kWlx/2aCmGfT
Z2YDTulMnFLOg01aG8m7HJrFtYwgWdEE4lWUhXmRtQNCnga8n6qVOB4H0dKEw0J7ZLoLUHy5IT/q
oQLpY8hJx4gb+wStcVcfq2lj9MDia6PfzFGuJXK2BLh628KKNMWiRAXJ5vgZ+XUcSLzWiz7G0oib
4JgaizcMBDi0YEdSgXGqIXGSqh3Ca82KWf6mbsLoSLa8kEh9o47CmbQD3hs2tFkmWQB4ozKKS6tk
R6pZqkm1paNV+ccd5R9TlbxNShsmJ6RSI4N4GdmWSbEaZQ2AtZy6rZM2Py216ipZ/1FMXQhVJWrr
OOOrVq0Sv1z6hzwBsiEFPiZTGRRU1Co1oqJ8C2oPgKytDE+3N7GCryyOyCDUDj4O3uf/Mf3nQ4HF
jY0Hx6yVmKo/yPxHY9FHD/2lgEdhbtQoVFjX5ndZk3wUpSfBLL20qXs0FFiVjNSGuIuxwUIwXM09
/z9zzLPZdbWNNJ3HZ5EWCY6NQUSrSSkfcFbaHxnWp5uRAcwBpMaOANTkUeJeeTAE6HjIQweB5qqo
snQNZIB1AuXqoZdde6AWFVLZlyaSCdtj6VfAuSJTsDD9HPkh+rAZeVuWK+I6scN2vJvbVA1KKyu2
VKUiRZxbL3O+BXlsmx/IRrNRLfQKBRlXs1sg98Uxq92cshqb8qgGVuaRepbPoTE4pq4A8Ou1yK16
lh8IZjmCQuBQOtAQJ5Qm2fptbXn6M9UtHbs7cheK4Bw5UNfuft3Vru0lhQvaaGkbq7brfk2M45Ow
Xt9RimI4gX6MmkwhnXltpptG9U6qSb1GlOQ7ymAcUy8FN7nxm7GLM40VlnHM/USsKqT53sXqd2bi
RB7q0YjiI+NHWfViyhAaQx6iS+0E2ZXI51JdVERG2m1630KQUHmSrc9CP95SmyZdvOchXt+tf780
Yzq7XZqZAlmAhmFDt5FJbqul29XSzNEDzcaxhHEGfCtqDuKrHr1zp3QXdOkNKHUBm/5HF8SGtYOa
JDBw1zYetIO97h5nS/m505MG+c9CnmLZP6bt0DyRqTWKfGO1dbuhJnX8zaDMGx/JgYpaDXLUoGWi
z0G92ZUrLNiTedtXmGCfyxPxg/Z/KZQkQJs+BcEKz+HyQEZm4KEfDV2H5LhUaP7m32Q88LaReF4e
exL1IDh8Rkh4qhrQVds6ZlTghZYhXheLX2bhYEWQj2+5DxoFA5wgjxwk39vYb/1TDU5C6GM25i6a
uHXfYe8OECuzX/1hrBCC68WP1ga5NA6RfSDsxUr2O4kdxh3SBCHQusQikyiWa7PGDjHILX9YLQHK
ud0YiPmqgSHEt3//A5L/tjE0hW3aQrd15iD3xbg5LYq8vClx63ZnX4L0x+fI8F2VU4mc1zxxOffR
1MoUKtSOyED7hYwTMH0XEFJLUnNNRio03Jk6jpcmbw3h1tr1csY3jsUnLJLA47eiAFbUgkO5zabJ
pSZkX4EZUgV5Lx34IzT35LJ0kB+NWKYKlHSXXljZN6/OEfREJspzH2qQVxYhhMZsGwlUSMpyPd1C
/ln6DkaEYm8hbOfW6vi1/ZRMoRrZkGcS72wtfyYplcX+d75XLolnbLu+m1bROIbuWKf6qbBN8aXm
f9gK95dAm/SYOYjYNaMzvJNXFfT6CYk48ouV/WEqr3IEZM63EJAjL2zFFK0p5iIvzEXmxYsG0VwM
XFun3/8ymGndPloQKrYZZ47pCOjRs5szAwOEkW0gzfZsTrVwJ8WsTUUQMUgK2uDIWWxUS8fBBQVL
dAkGDzIT5Mfwlrvyww4sfXCqEQdSdXRpRegf+tasV3mRpM+41ynMTuFzgZ20GxqRvSMbsPn6yemi
b3PkfbKrN63i2ol8GwYKngRf/5p8q6wsn7PT7NkHvnTbquLzPC2WeKc6ar6KGABKdwzTd+GANZrm
0Vtj2pVGo4HlxqnW+WjWhxp06QA2M3kYHS3+gnOWXV4a47e+Da7tBdKjyC6L7Nqu/CM9nr55yfhV
s+rnxjIvSD1vnrAP9R4Ey99CHBe927WT7xT74DZhTfnOffP8AYqKuAnYmP8rB2nDmXA3qjX5vncm
UM5nnzU1xutniyA5n63PcaAQvJqF5vwcB7YF70ytzI/mT0hjADt9HyBWNdV/GpzA/XeXRxf7eQnk
+Xl5k6jdIWuREJY4lpKdNwoHgrFCu9e6PoUSs1U8+9hV4eiuKZ4z3f6wLb1Ljfy0rub/w70gb486
1aG6sByH4VGJ4w/r5lZoe4Dz/bRPzoWDjDHWdFjmUwRqDkuBumxnmM0EIYQ/41NcloiSW8NJmypE
IJB94oI0y37RND8+4876w48s68UchffY2MPaYYn9IlWBtG5ocozpEzlIp/wZ6XZ5nlsDks67tskP
5IrQJzCNAfO31GRGPG4Ms/8KnpJkBTZD/thmLX+s6jrdDYEGWK2yUdEEpVzHldNuFpvWerE7Bo6z
syzrww8Q319GK61jyx0cNAPSuks8v7jQqLTO0sccyyD1KWTBSVx5BmjzbpmBd4l/XK4otqwAEAU/
O046UkHzurYekGrXq7PSCKfh2fR9bIHfq73kTUZhuK+6MN+VhW68J57ukgNUso31YCHrYMBRyxMX
+NlQB03pCFfTAhxErzIvcQ7/w1OR3z4VDWbYum6Y3DRN5Abo6qdyteAqu9AfIMKknQILbOpLEomF
KJ+FWM8sWL3Yl2SSGxvkuZu1ED5SWJDFtgpSf7qic12SeYIc4gS6NMe5d+kgzlgjhSQCjV06OEA4
bEU9Vpg0SAOtHxpCLuc6kE9xBKxUraom0K1bafrjiro1HDLGO6pCbvrgGb5/xLV1R11iPZDmWvFe
gAPKzUMr2+Ztd8nx6P7lW9VNRXUNUVH/mqbmpmuAZVJdf/FBTCRZcWso99XGlmVxT3StglYO5Zos
c4Ps1YZhmX7/FwsQa9Gq1hVwIZeNm6nU91RxXVGRTTY7RWA6aojNCueyYCaJHeNHmWvO/spPDXMA
ct50LGjdSQCNzKqKbfoQSVB8PCw8NmFRtM2K6JGI12YpVHbn1BfbTuEFvKIKnq0eenpY3gHmqlpQ
rNh7OOfBndzaSEeFMnOSQMqwB4a/WlGVikwZqSbEBNKLqLU3tx3d+Pz7H7jNb976BnPwgLNsZK4x
zq3bSIFdT2DzcwAGyPwcJ0RIaH/tc/O9iAy7dp+gQpW8hOBEemkzhlxaK7LuGt6mL3FUAO0YlRb4
TtDUNShSAIOZAvBkI7GilYoRs8GhQpToEnCQuNxREIcKyLLHp6CM7mgdT2EesutFfkAiQzw86knk
7ayw1ZpCUelsAu3X0OCxhKffd9+KEN4F+hiJi59N6sWG/XvzGSSO//SY48HkARbixxB7vjkOA14g
BnQmQkoUuRE8Y6deJm8Dnfl1vGVQHes+eqNmYKcWvaVEys3vvwWcrP/b1yBxT0uDMcnAf/xvwTWb
WwJLfpyUdLE5IQ0RzOST68ddHYAXUS+RoeNbw89y1KNLhS31s5GkG3C1QtYHEKRnrQg4tmJth+hL
iaVLyKZNLn3xFGXImR8yh0OioBZPcaF1pxiLKdBfdpk7yTKCGqI09uSc6aAdBNPPvovLIXOrbkzX
ReZ728nTnaci4dYWUG1H/z6Fmf5oTl2zBQFeu59CD6tZkGfUiF9+C4KiwVH0gJPxqh/fkUu2SrBH
m+2Lf4IznsX+V3+aJ2vjX72AgAbls+rQGt6ZOBlyLcplXdrUnaVg7LM6w4OO71Cc/AiFNWYQlJps
FJHWH/I82ZGJOhc3I8FDE4hv+BkhkrdFK+K7vLd0oBlRcCTTXNpcfymqvDv0SVTsrIxjm+r7U7OS
iV6fBFWHJol27Vh9n5vQeHrMp9Lfjgmo/VcaThSO2ST1I7YLqJkSRmpfVa9c5+qVwzxMTbBMNQ+l
nqBuIfBSAjVZlOwuDNuv3RjwbRM14HEyRg0l9QAMye6u2rO7GkO1ioOmoceDazM3afg8CQRKQctV
rH7/07dvX7BgtDMtgfCEgyWXqRs3L1hAGzpmJch3qIYsmICYRA4eVNMKqPwy8zX6rOVj8GFbav/R
LzdNfDeh1z1m3gv2DcnXKUVOngw7YxtP/fhNlK+5PSRfmTKHCHdvtYCX5y7OwOie+x501gR2G4XZ
fDE7HdAsJAV6XRAeGTYJ60hlEhqV+CFCy4jPiV6O99aEx6fre5C8dDS/OvspBKola/mDBw76SwdO
AUQ68dEyL0BEDXL6hxaJWlcdNAJaXB8jRhOUpjQCqOp05XfomMD6M4/woHP/LYkiTIXwxu+/E85u
F8C2xE2P74XbDCedwrmJ9esekAhaOUE+m/dI3VrQS4RwCmMWQ6s0amfAU20A9TRDmah7xjnRIMa4
ngFYBoATtWmkAAANMOhPRBSQGqHb4BBm7XFfvxOqkD2f7qiJhRZOhqhKRuqOcdOu7QwqcWSzuYQP
VZeBN/Msg6WplQAOJj7wIONLPgGJsaINbRtyHOSEcbenJhJ4sochHqF0Ab+S/OxkzB7IrwfB4n42
kg8ArS/zRjjEGYwr+gIiBd74L9oNDryuXIP5zRkpmni9xf1sH8Phwz4xqHEof9pVgpLi2q78sU39
FnhpvLeLjJ21amBnqims7TloN3IY0yszaKAnYElC2R2CtLqQq695YBXlzgPWcI+DHQ4OFuSNuE+x
kVo7gBmtqUlF0dbp3tfGO4goZC+D3U3rPG+THYt6NA3TO0TSk6ug5CmUbUoOTJbl2sqXBmAh/ZoG
uX1ehselSHbkPyaBdkBi4MdwFnjjRiA2cWirDqw0LahpkFGxTpO2vtNx7DYCJxOZ57CyGiAlzTdy
6wapQeA+ZpC556Acch0OegsaTMWVEzTO5snIRnMtfjSrKI03sjPdqQ+ab570LmeQt9Q06Eh+Fjwq
mqumRU19KA+FZ6wXN6qR7+yhxt8MJZfbzyCfoPbFxsriYNVlhl6sloENtWstgpUmpq4xhHQcqG8e
srBon+JYcJyb6t2qFHr7VKsCHGG5qztTvKcmdeQtKGqa4IkGKcqUfcEtbzUZfjfbQANk4tECkTzy
1yzQSVj13CdKHL9EDr/wWndA8lTX32ODHz3LrPyV0GOXZbL95evY5rTgqPniG9YAzELY3YelzPdT
gC0eLnvv2428YDGkzl9y7ZsOxMXEWvtXXnj/koYnXtIqnbZZXCtKPrj2XGiuXdreN0AzN0y5QiNk
1YjoWIG5/xUwsvGiV+K9Mzvj1Y6RHt53/H3pG6T1XurCeNWMAjimPz3/Zpzy1HINQaA62PmOOZy5
E47nCHmIiBgil4VsS4eleqkpkEcNFlEPiHSEfHCaoga3viY2ZVVVG42lYouFp3MsIeaE2CZi1Trg
k1/qhn1v6sL7ow2LVRCb5k+JNB6cxubhs8ft+6zrXwOBlLzVqLX1kQoIvdTHcBjGZHVbpX5Etepj
TP3zoNJv5pHL8CsfqobA2f3+dWLdvk0c3TRtA+fO0mYOoCU3QYtutCEZH4n61ICDERiz4JixNlzN
QD5q59PwZ7tM9eBYqP5RUZgQeo8n4bBH/HlVGdyfQ/BCG6E1WTmge00QoDdBLg9uDAl9xrCXyJDR
EGt2G9PaEnvIHKjCTngVQwTvjgJVqReFSKaI+zX1+uaUPyAhb5s09plH1WFOGbpJNwKjyAgdaF7M
p/ZiSURaTvE9cGWCDrI+1JGp3/3+b+nIm42Co1sOtzhntqODSojdvJkNQFEZsl3S00fyBIsBsp7f
YcLHrZfJ1NsC0iSV7i+gnQJaSVevLhBjH+3eAYbtnpDNngi8U4wXGkTrga/yjTjejkWd76i3lhzg
TNDyXEYQbH/590EpELCQ9BnyPTSLq0fPAMKj1/z8UCiYLtmsWoO+kbJZCqtLHT7/i1+rxi62BqcO
wNtDFzED+kA0W8cZ3hzpp0/YQPmXrBzEysff5ytkk7FQ4wICQrIpn/py+kL2Nk2sdQDWwaNVp/mb
bAu3bz37K6vVf8zokx01dX1y29wK32Sgl8cQC681DVcfp6cseeriIJg/jvyrBFRs9HGph03u779Y
KdU3dw3ktQ3OpC4cxGYsZgv7JjTTWHrXczsfz2MCRLUxdNBoqkKR31ExxkkBFVAUSSMj7GBVdWTt
ZsigYUkuWtoWdzZ0NT/GXbVnbzWEPJdm7XnN1vS0YJUqzvMQWLpN7pT5fTSw/J5qjQN55DzwkvVN
xwS+4W1QIGpBHbE6paEaSKORnITwB0Laf06VqPmC0QuPER+el9nJQ1pWfsr4tL2aQ420EbC4tOlu
cadpaEzVZ24KuZq1P8TsLsqG4VIWaQikT47TATsFTl7ZEqNOjBUWOCWS5pAGkDJAf/J05L8GK1xV
kWlC6DJ71vvOfi8soJIhCTc8DD1SXWvIL2+Y790BY1fzdVXl36K+B4eOjV3f7m+aQLWMeyjc4zQO
YF9XG6H4GaQF2w3S0PE6sPG2nGl1mh5CQZC13rXcAIkiVvcA+t/PHmBrY7u2mPRVOnjyfh6g+Hls
NWoS7bRrQAF7mWbKJ85/OsQaAJEshN9Glq0JwA3ND0QuCeNN7aV7hocnvLW3Gk7C2xV4yCeQxoOC
HrR+Ml8L4iKYRwmnvCsASPtap510DeRVnR0DkHmgfqp1F07Dj9ZYU35Yqxx05ZCmWB6yyBd3lGUD
aW9ni+xYHEQMCk2/5N/MSTkTtOaRPAiUnkpeouLKMfjsXoRzwU2OeSIzASURhGrdTGFMfD9404IJ
MkzUMieYVNESGGd2AQHG3vCTezlw5ympshCygEgkHTMchuAtWm6Gsp82Yx+JJ3IxpjeOI5NVaJl7
PJWtZ0+Y2rrOkbRagj3xOQDA7NQX9TeQlkK9PesAN8vCdh2Vto1oFkgSwgSEx6DBmo5YQz+QKZDQ
clwVqdMcTckesd2cgJ1ywNQbtfJpGUW1scXqpkvilxt7W0PHDZQLr1dTguAJCbaN+EIfWpBoaYUH
zqFNsneyzZOo64I4ZHfQY/OrFfhg8KxrwKJNVn7vFGPD4obsreQgTO+HLKW/SyAWtbIUiqpWHAJQ
sAJXgeYB5K3Z7o2dPMgWh2PmdhK82Q7REZAxUBQHHYMsuRpLzle982C7+RhHzjQM8HQHS4g8Az9L
eLTxjP/BfQsCXmmrvzZBN6wBpdHu+6EddkMXpXdjjrgB6FzLXQTU2cPgD/XabDz/Syl6yK1mBfuR
2MYexIthsGrLaBUnvfaHzPh73IfyfcywQbPjtLyAfAJU2VD2yD2jOrQjfyOVDirITrVRplsd0IwT
tbrag5pCBaJXV8uaarNky87dZlsdHM96m/3I9jlL1nYfs1jxtih3tgIe6tj1g7XD8eamYwl5mZBP
RZ0mQRNL+9rDrjLv4sftYcEiap8eZPvrHJVKRS6M4pcF9TbEi+I75FwB+oAMMz3mYDtInWS2UeqZ
0w0cp4gNdgHdKEBMrrjCe25skKWcHDWRspNskqn96PYUWbjqTgfwlSZQZdGd9MzqrgVDYmqE2CUh
5kaKb2kFzfWotk9EIZJ7UI/utTDCESDoR6igjsiAcEzgAxQ59T2ABx9MJH8ac7oHjAy6RIq8fmas
X87ue9174/UIzpBFLeFPYQRE9mQm3sLBqrDpzcF0T+Nm/vsRA5kaOHsjnSpdQewXFHtdGDw1MZiw
yyB7aVXhlOwtiAzsIHDk99KYAFJoeo9MZd5kLxVL0qPOGtBwKd8maYOnsgmRVoNOGvDX4VqI9NXQ
R0okljEbD0SP+1YM4zsYKrdJO+gvXqvXF7wFGlChws6Um1BuvWrWlbUNZay/gMXGTXnSn8B3DtIm
XRvfEXdJFJOv3AdJPM8YqRkL2/uYkez0weSmpUC4J+DdR0iye4nCQNH6FG9Ms/xzjAjNynT84s3w
vWrntJ29oaZT8s71IuByqSliecYy33ikOfLUX5N5xPLvnKo5jM85whwhh0qz12WSa8ixRrSH4j5t
DpY0vPRn02JH8JO7zAM9DdnmWNCQImXAspK3uTkF9qa0e2heINp7X/BD6lndJascXVtDsusi4sk4
+nqLmLxm28n92OC3DEKNYWfUQHeuk7yPQJDT+RusK6CEF7TgQe4c/54KA7wy+6LWklWJsxBvLdIR
f0lj34n+w0PWKchtstj+DsZd/zA3aSzkbNkaeGy8ZJV3F6bBPGmktf2hw0Oe3BY7NafmX7GJoxI2
Qju8Qr7sDmKXWI74TgCOkFp76UB3cPG0OL/MHTLqCrczBICCyNtKKHmrtQcksgMY7LUFWKYXG1Iv
Y8B9kfA1kg910cBPb2oZdXlXCU8c5YaDhf+KMohuzw8rXl71/UB3rYRsRf//KDuv5baRrl1fEaqQ
wykzRVGkRAXLJyiHGeSccfX76abHtDXzz3z7BIXVAaQoEuhe6w3l6aoHJH/X9gqnX/T0I+slaApl
Vbc2BEPoglO4iBqzA7Q8GjtXi7rjlAsUmkISTxaRjLjrlzZyO5tEosZyrbmOuRWbEHuetxS9sHAS
vMVEUBs/mA8V7nBAgLIms8OI26EFJi44sndjNT7C3Cd/iObDU9wlGKYS9Z01PQ9WfPTTZDjJJrvV
g6U61gG4Xjp9GDlrlmr2WvbOcQ02rM2/l1ZSIDGY9O9NP7HWttTgQMbNe+2tYtlaU/8ek4/YtqD1
NnJY7Ab33JOD58Tu0iNgxOQ6TPGaaDm2fUlG3bcvSY6OOFkzSlmOc5ekcfcUVNpLP6nIYsKHf2LD
qR8d1blPuek85eKgVJW6LnorWt/adL150gPLupcjUhfGbt5kI3ybw6Cr1svoqO2zq73LoEfG+RJC
0pSRxf/kAo8Hp5rQfolCzX8CS7+6jnSb/ok7Er9s334m814l6KlF8D5LJaIcQLIYYxkddR2Zt09U
wHEBt7BT6yjzacowJvMLw31hV/Ei1bLkoQgSnkZS4HVwcErxd1KCCxeolkWvVhlbwKjzAuXvMzjH
/DUutBhIB7ygarKUJ6ttk4XE+ia+fTYgtbwGKOheR5RTGlyqtvqfR4hX8S3VO+iJWq4n5AIWuG2o
2yhusHbsW6QXw3HYWMkYoBDBQ3wFaGda9+EYn80wQw4idONztx+bVjnJVnkocs9YqzqL7h8XEuOn
GBf6qMIQR0TXcbFvbRX8HxYdv55iPcX2e9ql4Z287HWcHRd3g2a/XUeUUWosskHBvgsFlB9vcah7
JN7FBZBz+/EWr7FyV3SRcrpdDqyosa5HFSCWnKDY7bYQb0pPx2AV9E61VYr+s6PxqCqj2HgRkVpV
v0RJqDQPTabrL6Y1XvsavzdeCrP5p3k/+1DKLBZRrOw7y+E71w5fY69nDyAiHVDPzvXR25HhaBWv
mQs8p57WuU9xdBJKnX1T4Gnj1+W2FxIwkzXxO/KUZ0/ix+pw/po0WX3fis44SH9c8No7mOvIM7lQ
qQ7LHCHurV1yH0ns6arsftN4d5uYhXMZ3UsVeNleGehnqYUarjshDy/b5j4dD4o9nOWwW/vP6amv
IPyQlcPGHYdkYQJ5fB9m/cfZre3DWTmHwecZ1d7rDLduTk7WHNq5NI/DOOmv8KPxA1PGpyJlz1yQ
fqlT/VU8+s9lqF46MQZRR+OQorO2sO04P6YkXNbw6eqnQh/vsS0x37AAdvZTGLAjFX4SyuymK80H
Gi9Dons7HrunrO6RPsETxVSj0l+S3eix/0lH/yXoW+Ccoesvr4z12siT3eQgZE5ZEEau2h5t8cYG
1QP+bodPtlkqL3G3la1xWFuoxyknGTX4qtyHBnpKMiRFru5KbsgrGbZBpq358MkPiQvmVgmqJCrV
O8eq3Z1is8lEv1A3FpBGWVA0CGuNmKd4KOrMI6KI1HpkWBuj9xDq3h9R4o077nnw3TGSu+s9pEyH
uhlOBho3pxjJjG2pBpiPi7Zbx8S/cD3C9F3e2uRZWg3NSkN4ffWhw1WHejm5bbqRHbdew+yFKwbJ
BPmSskO+Gmipr17SVXvZHtnOfHS9eV5b07sPOJ7vtpPfy7MGV912IU+Djp7QA8yyMKlCLbXZm3AX
oVF2y0Msu+Vpn1kUQ/NeWRlqAYUHY5LGraydjIJhStDRFPduGRuj4x2COVhEokP2ptas/Qd4Xv9b
7pQyILtdV7Usz/Lgqn/IsDmuF5pDOUVHtS7GxRW5PuAlzgIv39xw6m2BzVGlDg8Spj4hcSHcUT/f
BmT/xyTg2/amBZCIaVOQrfwUwZSbtwm5EtBG4bdbizy7DfVxE3IXcpgXfnOackmed6VPengKWid4
Ll3k/+cRFSbPyMNn8EEqdZGJEoPonU3PvwC0FV2yAcF9UhtKY97J4arbpNzTYv5cMRx3M++hItUt
IzlL6eJj780pyFlDWwxBHGAexVfeGnL/rsb956XBN37FBjnatSLE/h2VGxMxYzlYo862M/LJWspw
VEF2RmItKQeXjV6d5jw+X8c2YHYzjOO4gQTDskt5ioFbe5IvM2vZi6X4w4Mc2mv8ZnnsJwd5HTu0
Fw0qeUClZ3+nC506HqnBavo9lL1g9/Vrr1I7vw5GBujX8J/mVtRu+qQvdrWvsrTHcvESDJV18CKH
4qkyNo+iycpC65Cwq3iU7aWqX5u8tlnlZQJ/XHdQ2EUqzTsNgb6MXLE6TzrvNIsDlTCsz0b3Tzng
1s5erccaxs82suN6kZ/zb4NDCnB46KjdtYZhuUCbkyH+fCt6wOa/U5q6OMmaB6U0yGqp1VLlQFRd
jgei+llGVR1rj0aLkIPIw9lSK0iyqaUukN/D0UupBaDKIrJvclDeat6mZ+9DIj3MTlZXii9OMX1u
0Jfm4+umEyrW2alNI22RCxx1S1L02iFnRBgK/TIj8s0JekBmk4ML1a30OiC9wWLLezZC/Mva/Jfg
rx45rFJ2cthfc8YmegLX6eFpCP1usgbjTYun4q5KSABJ80M2BMVONxorOcaz+kk+/uXKAAWWjWKr
/klGORTvtTzIUHaIEXIJIBcJsEE1sjzUrWQozxA1gsUhFw0/LydfAenmH5eTgyO+6CfX575h8Uu2
w55fZai5+661U6pas/vsxNV8zIzxi4yMPkO321RnnBIcfx8pU/TcK73KAkuApkVoJll5Cllc5GUH
NyOZo2NK9fJkgIF5VgK9XE1ZNmz7Some5xqvrhhBk4WcaiRZfj9N4wr53+IQhMC0q3LAdU6JSxlO
vk6WRcnzbPvv9Q9NIg1/q384tqN5IBGR8dNBn3wAAhllXGpkL3hIB0p5Z+hsXdxS+e75ykahjBsu
0KkfO7geQjsGER8ThafZgCXPhvgbt4cvpuIFn02T7xd4Iuu1UWMyDbliXaZemVc52PbHsuqDTek2
3UM8+jOWSXbMw7vq9kE1B3eaZ/YH3LjiXT+qJrvPvNtMilKcIR0Fa6MO2yU0MNCcLDeXTj32by6U
MbDIevnVSoMjWvRTsCi6J7UtI7Sdh2BdeRmOVjZ8WUMsuTRfCC44zQsww2KV+FPxOLV9vomqcj5S
b9Z24ahR3G0GNO3mUduaQawgw0ghQk9YdaetEexty9IP6Op4C82v9VdzdKKdY7QKayvCUYVMl3Sj
tZVhXoAiwj+1OcjQ84xXs6z0k4xit1ug8G4+23WfXOow3sjmwKjLhxm9j+sLDIV2h6+7WX21LBPJ
uUWroyMNzI86U5cgjSWICJ0XW4vCnquDBP43P8MhJO1KkvHi+9ljN2bjWzoOUIe7GeqwE7n3OnaQ
a1gwySeKAw+yqk+C6xGo6fDmsytY98jt36Mb5tzbUaqtDEG5Gephq2dVfp4SNTsbUJChtE73vWGT
B0B5JTsrHtr2Bt50WxnKwT/HxUbVbVXFjzBbjce1koOh0i3cEmVoIl8Grxzu4a1XUhFdtUYzUYmS
e/ncCU1laQRleJFRxzL1FtlzsCpxLqTWrJowYpKrHUJi8rRjA+xidzLk92Nj2KtxzPIvqvY/j4hL
t0eMpPT+6RqxCmrrP36aqvOhNElNEllLz9UsAwLL3zSGkr6yTQdi+b1XD4vZM5c/NHdiPTqNhFKh
R1bqvf+jiZr48irMI0eIa8jyvpxJUT8+iREyGipw4ZSgD/xrizu0yJONTvXxE3LuO5vf5DdDxVvB
doPqMR5rRhSN0PTKP9mh+jiHVfM4lBGWC3q4kzVtmNcqgIKZV4xLpN6xkcBA00z2MkRF7ZdJWhDv
CkNRFrDl203sC0T274dGg4u0kI2YR2c7qx2O/zTu1lap+RFwpml/JiEyLCLhdRPbprGr8vmTjG4E
fM3BDScUncDBPuEJUTzIptswOXOm89ruG48jBYuF2z1Iuw137gQOVqkfyPQY92ppjKsKRYyvc3Id
0AB3XoZ2VT+EDsSZfxtg+1W5nz1vFUGNULPdv3+r/lbvdgwNOSFL6oyYpmF9QDLkrCXaydXCA8Y7
5HYWQ9TfZV2ivbams3BjtXt2kmK++LG+CktDfR0mzFj1Kv/qx5X62tajR+I8RwdFzPEyWKCuk9SY
zTJ2qjJ/xSvEu+sVLZjNqjWPWO4wV9wEVd9XTz9fTvWdlTFidnoDqUfFOK88dJTXt7bU0+0T6myy
5YZbT1X916GyQw5thqXMOvYDIo2WCQ2Vn0+JNUpu4u7Yl2oD75YcuV2Z720PvCIe+FtIEslWVCbM
h6BnXzTgxfEGlFvbzRq6zrI3/f0SpaNdL9Fpo7yEJi4cmeqPS8g5auOo10sEIlN/exeJW/85q36w
v9XmoMudddemQCWLdrdyXujpKbgZEyNzUf+7dehh8h+LAvcjJsIBMuSChjc8zdZVoMLcmH5h39hV
aNpzOTd3rH3ggYjlfCcePuj78KARa//m9xBsxI9eK1eNXwY3tfnVUxEDikszX7eqmm4C37MunuIj
8W8mb1C4rQsyeayK2Qc5VosUpGjCZvPHeNmZAN89xm30JqOf43MQUA/XC1b1gEXQhF53YXca/gR+
tJNEFj1VKByOxucWLZdTLQ6y3ajzRrbLaLDS8sHro6XRuvnGGfTkUs0gLZNYhytF9QBQsv9nNqEb
omK74vfCfCZLnIuuJO46sXsek52j3pEs7LYZTgjidoioiz3F70Y2PeUYCv7ZpJ/DIs7+GLkJLyyj
iV9T+LOr1EPeC2u3YB/ajnLG6uJTWyoOKgN+vFEj1dkW/eh8SmGkKfmYPAexrfzHv9z4SEhxNRio
pmNauq17f8eDJ+NganNOtsTtXZYkk3LsNFgKadiq6yl3FXw7absd/E5ovJnR91uTPFPYfq50iBOr
oZheB3yN/ug9H99dktALr2xWbWz736da++wHbfiuj4CnwNKYlznCZKzpmuRUK6617bsxPYRtGR+m
0MjYiFK+L/7jXsgS98MTFrqtoTp8AQ3ot+C6PnzRE8voWZ4X9cGENXgPVcPZdSAs9m1QBA+jawng
oNY+Kx67CjR64q8qpnVVVXas0cp4Rf5G+ZZn0Ib0htq2bijqSu2a6pTbZb2bJtfFkMepjnDqTDLt
3XwZuWMuokxn2TyzdpJXCjtwjbhz/zEXWYhSj+W+ToFVrgw+4rOqD85W7+P+joWhDvctyjZ201lP
foIxmA8447PraCcrs5Bu05Vz7/rhn16afQ1D1XrDZsxfyktE6PLXJ36JPfYO47QtYDsvb5Zjil79
S1sjXMnkYDmujDLAHxZ2Z9D83WVVh2T3x6F+ol5uzbX+6JtJ/WRzK98nKj6psi8cJ/chHVmR8a8s
X0N23cB1pv4Ln8Gp6qlBLjTvxdcih+/JREq3cfvvqA1/8Su+JyB9o6VLzuIBrfx4GWbR5xuurWh6
kuF68lmi3CSs7femPKEOWiDnvw3CellUKt/F389iI4HeOBYV5B+Ns19610BKqcvo9dA8SYSriBD8
/iWSfRLvmhfz2hQjJd7157xGoF9Fn5wn+0qi/23ez6v8nCevApXB23udMa7raJoOjqaMhzJX08Xc
lfq1LYAMi73qXwc57hbKM9nWpwh6s8fYDRjsVMDfuF6RjilSHb2+vo6bqu+u6kx71RnzJwfi2TYK
w2Ypw3728qcElcFl6M7tTra1oo2fwMLTs/Ism4Cul4fIbL7JqAtiUGmqpm5RuAOpHWCnIUD18qBL
HL08bUh3bTv2LGA/BQQ/ndWjKrtl3Gkh0KmpifBSENj72zXkWZDAjkOgKdqa0M72bPNgOoBLOdqQ
nA5onFt3Vh1e+YBFnwTTvu1KdVNO6BcknoFLk9OW+8koEBoL3PTY5eUlNPF/SA03uNxGyLZMjADc
cpHj5YH7zj9eI3aKBwD5L50VRV8No1k58Wh+wv7b2gyuae3KWkteSj9/lANCHNIWo8YGMo8dtASV
NlphsBt+rbR2BU3N/JRFug3cEvUYFh8wIoPO38AGKFhFEmpmEF0y6gBunQGHEk3cFX+MkJ2y7fcR
8hqTaRUrgFD1Q63aF/ALqGtoEeyGuK3PMbWdpTka7lfcuUBPI/zrNvCN4emUmK+NP8aWU2jdj222
i9J6XE4Oa3IzbXdKESh/lKYJasGv3luvDVdjbk2nBpzknoxUtdO9Eqc8MWkQk1rIbfhAtk824Bv+
MUnyXCjZXs1t61Nvp/42scZwU8N/QDxx/jzNioO2uV0+uor5JpuhxinU17F+wFjq5KXDMjUq51GP
FfuxLSznriys7zXKgzHiFTXYMbREfTd29yEMtPcEpxQd9a/MnPeaBlImxZziXa3170VaGmel7Bug
zD1gfDEM+XVrZSD9uIdZGDE5n5P+7d9X85r5EeTtIkpj8dv0HEtHmuajaKBv+fgU6lp8aL3eQNpB
G4QTRZiuMTdDEIUUytoNR/ebnfjJojYb/VVtIfwHWjKeDS+EVWeYzcGfew7gq7fCiPvcmim2ATMp
Hz1rXsyOZBXK8fkSwGPz4vRzfyAXqi4SEVYOsJDaGuKFlwftS6t24wPr7jc51c3b/Fy4wVHOVExL
efRbDwYlEzs1dC/58L0ls7BqwtBZlaNRgHrk0M1BeeijAUz+LdazCIztLVas9l61k6FG0CLstWUv
VC+6aMzOra1nW1BpykK23Q56Ut8ZbVyS12CsPPwyFtP1hypV3nHP8hZxHQE3zVo93IRJ7C/IoKkT
y8pJWV0t5BAGNw4V91vpCidlIW8WAzKUhxnS10GBXH5rkhM+jJXDLNxVV9aYqsrCrzX3PGnGsSm0
4t5l7aBgFodDEtA4F+0UEduku9fcN6Yfcxy/U3aVkuBf0/E+F0FRakfoQht5sescNofLwDGmB08N
vLPsQOU5WqhRblAgfDJbsG2qzJQPkEtae3i6utXJthxk58rK0Oz7pbEbBijBtkLmQOTWRc4dGNl1
7q1Jtle+sPWOHf0/VHLljuTXLKbLOo4FLKrAOunMvwk0DaCzA6Od4oOTZXCgK3gusFsy9qlhhRZq
Hj11giheKMLuOUc6LvTm1ZX0jJ06M/79d2l+3EHBrNTQf1U9sqsqHrAfFpZxZFkl2H2Uixw1vZ9I
t/NV5SDPbmFWVMLoqgT9L3q503Qbzy1rUr0TfgqQyB9qLLJldDu4dveYRSF21WKUPMRQVpd1TCox
ygxIMINil7sc/Osi6nFOSSqPZGIqdOjqdtR3XgJRs4SouZG4X+mDKs9uYF/TVP8aIjT8Ze8vB9E2
hMbTv39u4sP5sCT3HBSSbMgWmmuxHP34yTWNP4J5bau73Gb9a3Evtda+rQ7HRkAW2J0ECxm2AqVg
1MgQGzaMnlbAFHKslRcJXNBVDcN+gXhaeCzilqSxkR3cvA6PsgluIGgiGduZ8qQmo/sYlr63nfQ+
X9dWp7zq6oSiA1byexkqjposEnOCBS56U3xOSs+tn6umnJ/Q097ZoatA1FDBWRbcGWXoRt9UrPx2
Zliny7gBrGcjFX0qKBFMTgN0r7b6Z35kyyjslEc5IOjLBnOXqj/ITmjAqOGm7biRvbOWaKCFM3Ql
cmUBWL54AyPub2oSzRsJ4HN8O192MTdz2cve4S4q0/opSHLzYubOWuL6uJ1hFikSIrgBG4cQsP4S
vQrF/AYn83s8lDhdeJiiTZKQX7/FaW0/SayrgYjIuvcR+a06Y2W3aSgwLa+BbejU5fLwHBYDi6nJ
CN6LHFzjREF2T5E8fFeg/+t9Fr81faQdylrXlnI6mYNwWWR1xIKsS1/AQ2zwOxQbQyXY9YPPz3Wg
OGIOOCHMSubvumhIURBHi/oqT6Y1ybs7ldndFXeG5Ge0iG03XtSKV24BSk4kuM1HFcvWJ3UK9LPS
jp9lM5Zl/caMUjDKgmfcZ/ajEQURi1ZGhd34eRCTnczsN/JaXThtffgw7LEEErhJzaUizMZD4Ueu
tyvT5MskA1Sy05U59PVWhkoz5UcgFy+JauNRNHbKl2Ew2ntfWJ13mrq2bFS15ylmdyxkHaoyKh7s
WHtC6JBfv+8qqx4m6WMiFCFUr5D7n3nvDTnQ1abst9OA40nkTg+KpeTotUejiYrv8OrP1niWBwVb
yHOR2Dt8ldz767AsMgBrteG0Tkf8jwojsqKAxX/16rDf3eQ+RlHY69rvQx39UXhx8oixCq4i4DAX
5tg476aKsmRgwthujbS9uFFzxknQeY98DXGm2u/22Rj1yDG/yMtEceFtFcMeNzIMDD59T3NfWgqb
h8Qx8cOYQFGH3CgXJA88jUxw5W0GL/92DYO2DPGcRDqmWLRBq+21LgQdnoYTj2hNeza63ttFvj8v
8VTVnt0mVI964b3LyBy99hKWL0rMSNnCz+4eRwz9JCdbZmot0rya767DM6vGUq9fmvA/1yqW8U+l
gO1pACJrVOuPskm1g/E+V4tn0mEqgtSJFqzlBM+usJt0zNdgsvoFWQNeJcijU6nP0OlS9Bpkh1ME
xmmCenJSG+PXDl3MUBTMqD7MuHXU4lKJkHho4nKte3XY7TGC2oaJ426CMi4eikL921n8s3e0054P
u7CT4wQEaMkSnhy/37yCgsNhq9KRQ0rq4EDOHpAzaU3+wYnGTqkMvzvKHxCL/D9C6gJ9n/yYYxQQ
8CENBiziahM/1IY5lqtiGWbe5iRt8q2fGv9u8EkPty5MM1j1zl5xaxs8MgarjTBNad0QwQR7fLuN
MMvAflQj/+OI2pr7NVitP+sRXyLArph4WKbTbrqGpIijTReqx9opAYB57OwaZ5jOUt+boOHO05XD
cWJXdDH8+az0OXrrfj6tbbxkduFA6K1w1hnfdcWI964GtEROZvP1iE56cBmU8TxAEt+kjdGBffXs
S6DxL68cy/hup0f5MaUNRVPWCtZL5oV4hA0je7hQbQ/w5FbTOO1qvj3s78iC9uLQYHGGcat1lk1e
VxUrICHNVmY6KYhOh8lBC8MatG+O58Rrk0r24sqFKYzdaENZkDwZVSPd4ZCb3F1pMz46G9DddpaH
GiCgMZShflqBXOMuGAVyRDiH4GYJutYY0k3bzg3vZ4jnV3D/MLNFyU7xnzRMVp+lOmhuXPRu+hFE
9cUfauGMpurV17IZjArHIiedX6OuKF/zDCyp1RnhEZS38VYXSMgF5mufW+OD3SP1KZsdlFYQwUqy
zWAMI+86xFvE4BZnl9P0kOWavgJyHa9kaIo2eSYPrTmdh8Tz9moaCS8c0Ru6mX9XB9Hdta0GXr23
4KvsNN/SWP2yl45C/bmlVvDcKUNGhcDrNmobAwC2EQgUAxqswFcOTJ37AuTmuYdfMo4xT2Ol6i5D
NnRrMNNslDt/3Gm6Ewl1x+EeIKSKV11bPFaNgp0BvkivyAdnPOcxap8FWDxucszlKEW6Zhb/GaTK
q4Jo97uZxukySwtWX9Poo+fAoiFKyoH1oKLsYND3z2oDB2NQEmsle9GLzHGcj5KF7E2UynsKehJb
YmovDqFjnPuACgcaUQP+smRxO25bxyS1DmlfJ0+TsAc2FUgWVQOzTYbXDheXczlBtsmDPqOXRQ3o
QUZjiguhqw3Rgrolarpwq0nmB9VzqpnoEEF28MtZ3zl5gROtIDuYWvtHYb1poeVf3Nz21hkKQfck
ovw7Ng74ZNea9Ujtv16aRdF8jvPuHv8X808NzGZXZ+G3AcDYQjED806L7G+W0loX52vBEvciz71g
SJfAz7K9I7r6aBz2UVugqynCclC7pdopI8oyeHgNjt4vy5J96G0RLBe8Zt3hzOaiZBvkcG2CEsoS
3ss/ziLaBuAPcJ9jIB7y7Dbu997IrM2FGfbN1qkac9emyunm7SPPpI+PtPVBzdDY1461CzJs06K6
Bk8w1uCXEyP7Le79xlk3Bq/tYbc6e0cX2sPRG9h1Qx0KjnYyF80qQoFmX9vOES+Rb5of12+jNT8b
rVpcCj7vQ8LCbXUVBuJbog7c7udWow6baeEKS9h4P8CQXsK3Dzy+BkX42ewgb7yMlf5ldvy2vSCU
jauT12UI2UAsNoKp3c2layywNADJ1RnISOBEY6A+Sfc1VXtrk+ZBco4cIy/hRpigBcKIvIptYGEC
4eRVVKENC1Cb4VrhzsaFblX7mXnI2lUmvI5KcUfrxA3sQyg7bm3lCKQi1/p9g5c7euCD8uIBTJIa
SFaD2HEfGcHdgNzFrd2fkEi+tbthvpMf2W28Z0HLbbg1ozF5kkKqgQ+J062GvWySsqo/20cKsHvZ
pCOGtFFFTgnlsJjkQxtgwKMnj5qlf+njqXrHtC9d12lQ7xOZdWo2Q4p9BWvi7M5V1Hk1ilFskuPF
CAK1rtHdt2qtJN2tJecujb+QCUPItWZzoUqQxdgaCy0L+4PEbsleGfJPQf5ZDL71pmLwJOYaAg8m
w8Gv26XP/2MpF6Zx0yBGm4RUw8Q6dabecpALUxkWKigoe38VOEM4Nl0UeeYd0oBkXF1Axo0qSIko
21qHWRxkKA9lXpWLdvLmdQrcoF7ceuRAOSUNeOTGWWGyMjRKtWbPheHsm4UowVHxlIWDUM3Kzlgy
SmwCbIOjGcUxlIzAeLJtiuECo9BHTXwn9AlWchRM3mpVxtUZt51sfLwulRLVFfZcc34sSZOvwdHr
z2hLtAtV6b1vXZgubZ5mfxpIR6ilOb63HbaZY2PFj5Tdxy0Qyg6j6OILXskWiXI8D9C2wCJuurfV
KfpaRdOwolohNMujEs+fvwY05X0UD/HX2Wx+G6AnT+Nsc1fxvBzCZZE/h0l/kt9K1cBH4B/atR6q
LN+b4gDAMZPj5bdeU5puFbo8aQrfnRsdeLMb3Q/KcCD7jPy8KPjISpBoMtICqpj0gPoZzkI5IrEa
7+GqRNdlXX4c/YwtDLXUr8h+L1ShHgJJpkWwpCsunaIMW1hN3d4rg3w3BZkNk8uqbSz3Ws207ko3
//XJrqfDJm9U/XB72Mtnf8IGCHnq4lW2G4Hx12MfWoe+5FGeruWVcietuAGb00Lef9y5Z3mHY+n6
Vjn60CZvRPbPcTKUgz+2scSE4wz3pkCXYT9XyhcWos3pyo/MRNtkuP/YNgju741gGVeFuvWNS5/z
zeldL/7aslBFhsP+bk0jdO1x9i6B3SZbMxGgfls3T3gEzEvLLfdWbxnnDBzPKp+q9gwfh6eonUD3
Rev2DgiPwpZ0Sk5KCkquAKf4DCHdQXl8aj+3hf5YR2IJrVk/1iR5Exw6s4+/dhN/WRgOzss4p6+j
byLONabdVsK1whYXigZnn61cGcpQ9sq14S2UYK4m9n4M/v+ae7uyfKHb3PD3tyFfl4/QfbguPBuS
hoAYG5jjAjYBtAI3S1Mf8yMw5g9IiivkYiSzs0QgalxJVIYH9uUwme2uaRTredZImVVd+Thbk/UM
ezsGh+iN953ojGfo5307qzsZouXNTXosx7Uc7PWBuTf9Ev0/MVcbMu+YttzBRdTGufuU+uNCzpQv
JSyaB7giP7yHbefZE9v5wGInL8/c1P5S9mZ65/Qlu35LrZV1Uine0pdZANtIpiPmepumV607cEvW
MrMacOhi5ZU5hg2BJC+Oit1ErwPvqgf9/ImUnL1PE3t1/fR42D8202CDRw24GRqOY9+FPq+Q6HN8
yYs2WA6uE62L0i17EpmMTL2jaUPxK4Nxi91Fcsb8pFlhHZq/UqUrBOuy+oba82YAhAKosYtWDvo4
3wtvRHMx1JO3uFLw18Wv9jw6fbgVRYvDoBnRQV7T7fH1bhTPuc/9BL6PTdZpdDt9r1Vkcqi0zxd0
0iroovxgNGwyQ70YHjNv9pdWqx0caKMPZoWTm66XJRp05L6ki5s8aCYGqwKZrIRl9eIl9r7ug/xR
MqIGFZFC0L6PkvU0aOa1DwHtahO14AtRqgzWqW1lhzkw9UfbNvKFLNLVnvsdLK3/ZDRBeec4A9Vk
ty2/KBp+DpT/1AawKAzvR6NotetPCnYj61ARyi++DKdJJRSP31sof1IoILorNWyrTRFjmi00YKQz
YhXZj76BbObNJ5FnE2jQKby/ujOKoaJJA+UKAcX7MVE0yYmkDMtTrUUvnQLY3LbrIVzqTRFv2ZP9
FkfcJRZKT/VMibd5M5F/y6cfJz9bfj1RCtWLWTJDSTPnIylYnGh0kGCKGjzItyvfjWwiD/wQyDWk
rzFChLe/ES0/El5u4FH3QxFjrtAHJpPprDCwtNdtgDD9PGjYzunpvCIlYw3XyaZQxWniej0H/XB9
RXlR0VTDj7qO+tkkJ94+oDCq1rIpFP+mSlER4qnGJdst441HBJaHZAd3MkQw4YUsnn32cXqETJJu
ZDN2E9FhlaLmd2ptTbzb5GkGGPc0cW/dAQZyhQVn8iQPKcKuyw7hwM2tDTWwcxTmDopEzMrDuDhp
I2kQfgboMoW6shwpJGyzagwvHva4J/RTRZoM9TeZ8+mK9BG2D1/4uWx2meBSSEJF54w/2m6UCyOu
SU6NUiiyYaljKJj/zCRoKXHU7218lmmoesysa3M2pvU73CPZLEeTzHNlCkCFWhNp2vdGcG66Egtj
tW4OSqBkXxAD8EiVTSNyHw3/O3bhx9LzwjuviLKdGdnzqXLUfmWiDvvaCAhVr1j2g64mf4INNh8m
BGJIiPnO/2PsvJbjRpYw/USIgDe37R2bRpRI6QYhjWbgvcfT74dsjZqjOLuxNwhUVhUoit2oqszf
7KXZZz7GBYGiqEd9cD+ZE9U96ZDL7JvpJk3UV7fw5mevTtYo2CccNNGLhhlReafbCVIbvH1vWe7t
yIjsZLC5ZUI4z+wEOKsljnewseSFmwFMRi52Ov+KCdxWMLphXv+KSZOcNxr3SRceatW0wCdS9K88
K36Ri6/GG4Rq1MdbS0HAoQnNZ2lhfZe8tAMp2nFAtfMeM3K4zBVfg5Sq6C6KW6x5lwtUql93PQSw
ILIeIhPkDoRNOnUA3HvXwwjnPjb1Irr7kkJAvjzKMuNxnQ7pspNdpDXyPB0vMeqFosAxNcaAOX1T
fo/NKjiKlEZTlIzLwlzdOhHIPAkmyWTveqvSDp4TxQezZNOizWr9ye2L+tOIb7tRwu9OOS59MiKO
YD7Juq10Vo4Py1ZVttIpkwAgR2urMaKjjEBAyEALedm9/H5k5vpf9BGpLXv5AcryQ/nzXIoqh5+i
R+rKgbi2qcK2dtYVKfKz0wRdezGUMD27Of6vVFOJykWCMskoSoDgjp8nyQEkiXpM0YvPQOSn0a6O
snYbmRipzia1x8Ty/y4z680yVZCk1mhvlDIOrm2goorRO2S4XKV/cbMQoGFLPsMeynW3qNGZk/Om
t3nxVlVA1WVSbh5skqOTgWBkgzPaUzxSi5CL2vG9K1TUo4hIn8mpcpulsLFdkgYfhmpIyfpFrV3v
jwjTwNuGzoB65jLWDyxA0lqGZxBg5k9FjzjTggAd0/FD63efwEEn3fzJNohdfcfXp0l6/RVezYzM
+BQ/jNgdnmalQLbDVIZnq4i6tZbV+bdM0y+FGmj/qKAUIAlYP1SEKldwYADKRWm6m6u4wI6i785B
Nxi7uANIOdZuuPZMffjeWOXBd+z5M440b07vduuiZu9F7tn6ZBZxfEK1FxmYpSmXNnl2PUV/kcZ9
fFAq5id9GR9pZCekdza8T42uZg+gqbdzk/iP5qLyYhUAJrQ0xHx1aYqQS0X9ZsAQ+1FCfgrIrImz
kFrG4jn6P3qrpffmb7c8vZl7KvlF8z0lbburE0ChWT29e9ms/8Rr51SSzf5aAGxZuUBoVgZlz0Pt
9Ojg5PXnJPONp0Cpktc6wB90CTfYn58Vvx/Wdh0Zb25o+xtyfRbLAbwbak0VWxUgyG8QC8gqaPXA
mzZ3D2JsZ6XvRTk4b7WSaye+TKA4F7+7asBcPmvd5pG3pfkMBvrNtsp3PNjfPDOZ3wsbQgJ+Iy+d
D6wCitDPCtuud290MnxiYfz0Rdis0sxod3N/zfTQfpG3K8Ve+L5mrR+kmTlBiGHBbK4GI7Q+FYVt
fWJ8PuyoaVcPic4e9tT0abZJmiZe6SkYXPkl1RK2ggIQbC//BSUJ0VXV5erVsgb1SzRfJUwV04cL
zyTUBXcOC+gw7bz5won6qdJ7GCyIpORPpllNK4dj0CFFowE9PxcS1jJm4USsMVSxbgLqkRLb6ESq
w/4OSec/wz134S9Ae6CP5fFWmKntmk8EOAvUHaIfc6ygsxgoxUvpUarLTMpYkmEOVoqfBz9ShW8v
+uP6iVRm/SITA516o5Pn0bGp3frlhYw+1ailLgWQxjhAFQNlK1Uosxq8Vcu+6mBbs/VshTtr2eyU
Zkkyze8fbvm4pVmY0/Agp9nZ7sxNOc8TgrRZgT8gF7njsJysIyMytvdYBUT6Q6/lFCR+lhn3Dhks
c52lVzrkQoHh17h77/3Jqh0ejZ4kSlQM767e8Q3yY0zwAhMYVVzH0afGr4ZLUpprs9a6lZKZ9Q2Q
ns2muUL4h+rEgk93ahftmKVX3l3SvPfK4P+PuUhBgS+7V1FDXu5dCmLNlRNXCIt2PQCT3kl5VcZ1
rqscBzyTpYVrUoLLXPMc54uLUplnKAfO7ri+WSG7KgzXBJuveraMa15Q9kk7BUeoJnP+ZbsI8WXs
KPG5BZV/ZbT88TgWTg1tp+jJ0oxx8kWQTE02t5i3g1mUptcVfHrL1j1raJ3dEE+NnmH8m7bTQddq
dLfb8mup53jD4G+0sl2tfJGiMhLzxgqsDiqmSyoPPXx75w1sdaWXr80xaiiliOyUY+jdJsc2Zi26
UxLzF8EpubjLXWSb8aFxjOdpqnxSNx7afqX92PmZx4ENss89XvV61e8k6KtjsUt8LZm/jHrx2OWV
jywgBgVGwPux9LWLzlHgk1vjCYxtGwxA06SkECgWnBY/ehC2CIKz2d5ZwFLCCLkzSMqmOi3fz4vl
VPnBdPto9UeCWHLIEitc953qVry/55bvY8fWAlJI8nIDtrt/HELnV8LbZzv+WPPXuH3fHLZI1s6O
O4ecAOL+VokXVV2qn6ek7J7bWi2fm6H9IuGShPYGLsQh7iakW9TWyD41btA/eUW6s0XzLg7RUSwm
x15qrax3vBX3tR21G63jlIhgmWM5x/cMsvrnuojZ4/A+jjJvxCU5M9CVpNlmvApHxK8fNMoeqKyh
LZMUVfRQqsW61EaUiNUyCx493VGupT99doHzHO8hRHmCR99x+g1f1GEjw6RXOoxhZuOtDZ9NIDsg
TZbBMmSAYS8/RsaC3AjIlHLh0GCtOju1UEKleZvWLO1i6fkQ/P2PlIfmfPQ6yN52Urrn0lac85y2
zvlZbu9Baf6v2B9DTMvW+VKiNHHvcH8/+h7743ns0McDp/pL1Dv+CpU785fs3i3jlKpmhli7t5Wc
0i12SzfJ+DAyzFvXLSjsHplDvX4rOny3OfeM1f3nkOqedohJqqumHzV2MUOwh3Bgv/CKhJVT1t1f
oNXILLGvtKHDqtWMZ5qPjlZb5MZD1GgZ2En2hXVVBm9Qww6KNlvA/sr0NdPjjUCe5iz1H0xeQStp
1pPhHeKMXLQ0x6pNtlXvcZhZ8FF5n00kemL7ktShcwrwM94GCHWc5eKqiFsGTpYgrk/HYAdQWiV4
u70NSlPS/nLrjFN1Rmf91/Rbt9tpO30sgg2Lrwkl6t+Dk9N2yQai0LyTY5J0dHrz0iALfZFQmAQm
0F97fZ/UDmyA5EGzGT5HQFEusioGMUkMFDyytWIuNax7u5N6lbTLtKAghtnNlcPLRhLEYd1Ne4nf
88UyFiWkbC2P/uP5UhNz65gcOOX6PZlZjdNDVe9CBeIQeuuWdpwV75+xrqanW6xxkHUJlRSlVjAI
cpms+RoulrtxXaLSnsrVssZknWReux06y3i4BXm5ofa+XPSsXYekoM/Suk28DdQxLe0197u0gghQ
iJH1wbrNSY88NFjrrurAtbaZ7UThNurt0bY2poo63n+BBQImyFnBT4NaI2VAje7DkFxXikNhaf8A
c5722JL5+5qX9hcMEk5B54Q/VEjD61Cvhqvqj8HVmPpx7SVV9IO6+AFl8vytyIqYnI33ZGt+yB4I
0QJsXLwnQ4mosAzeq4Sm/tAWXvIqESfJrgAEpkfpAgzerfohU8/SaamcqrMEF0PpbSy73iG6O2+l
V2uwy6nQ5FlLb8UL6oLVdbi6Pdg4Apkofed5HkdlO9pZc4HlgolRYD6VfTmeIRDDtV8UUkd38TGW
dl/xuHopXLIc7hMlAbaCK66KJghtV+VUaxVGaSBNR+7OgHW+qkntHye3s77k6GSuFD7kAFloxn13
yAN1fFH4w3zmj8UOlnAdxdOjMxbvJAutL4nXeKcuBo0mnWGYpfuyaq2tNKOuKzdBpCZHN0TWJIlj
jotqsktwj9kKJqXFtuCKtiP4FvAqwULp88PpS912iwVH1Z3NqMEvMi0eHKTvHuROLpwS1wAp6/M9
bocimbIMrrIw2c4gr9ln/zs3663yaKjjuQcZTvUm6qZftz3MdQqFY3sARnaUVgtTuTjexrBLPd/S
2MbcjbvADppn303ifVv2HOCbgGTmvQ06wrj6nrFWlsq5lM/lkhlpfMJofX8vq0u8Sy1/XfaBv5lJ
ODy2YJrNgbPXOsK19BSY6O4mne4/y8XVfWNbNKW5iX7HwpQUfN/U6kGGSEdbhae4n6nSL8PiuLAP
Xdb+jX7CNuhM9UUuSsDJGqPeDBCFO2frSfH3I2W7q/T6leUdHS3pV/cZbQq4DGl2dPWqRHsZJki4
Q9Ft40CPz1GsfZY92Z1y/YFtLUHeSxcni5vDH+OsznK34D2qlVp4pG90d6w2tZLq67vCHwA8ejrd
eb8BrQvMTo+V6bmPzqKuXEch5/zZHNbW0pSY9Lpu+A8UQfTLf8dJ3MH/ib21DGCxpbyhjldUNTTO
qXl5zZUmPQ212nIEb5MXO0ECcCy7+Yc6hZu8GP2/vWz67Gm59Tj0k7GWg5tsDHWgZZvY7BEwV4GW
3juOIeXZp6nyLhqAExJUnnUw28G84rrmbSY37z+nFJxXIxoif2lodgDcxY4BLZ89VfbmR6foeHh3
2fiqdBG20zXEQjO2GswKwxk9H7ZdMSo6grS1Sv430Wa4pRKQ2kd+FgmRNQiekQoBKPPhqPulmp9c
1ejWrsbWq0MXMD9hYcVaO1BBV8d3aYSsUJehiZxVlZHKQUlJbwGZ4z6bl33L4SL3u3XWxgCSluBY
wbDcqPfbeiics1wkCM/i4FeRcpDQ7Wlye5t4uw1IiOnR/GAjelSvPjzMyrAn7caw3uhLFhYxkX4d
sJJtJRUrMbmLMmxD9XFct5K7vaVs6/QvPdbRLbS6YeuMzfTV7QLU2sL8L9aHYF2mbvoE+i85/48R
o5MGaz0Z06eFdHn29dle61WbX0cEF57qOlVY1IwA9BRNuahj13BiMl70KDZvIYnPvb/SNY988+84
SfdxBUOiO8iIqkiuerLYpS0iqWPyYKlDchNLlYhc3HS2V5VSazubz6K3QczM2FO6KVdzno/eps3G
b7dDT4xgJayYkh2WyZ0UQJTgf7TtfvK3tw1JxxFuk7T+54nl4La0YEtfZpvbKpN5qOyN3c9QxYy7
R/BgpansL4EaHfnqGif2R7WxkXM677SjusQ0ZQ601T0roDOYN5dxuh/2ZxmyzJCnREZWGbc8wu8n
34/9/33S7UcYCixSnR9dlBm+9qz6OsgcVF/C9GoMOB8iG9fcVn04Tie16q0vIVrfe7Xv9L3Xp9Fb
7yTHbnIxrtGrZ8O39WuUZO+35GQ/6NfYiD+0ctbBiarewfCCHo5vhS5mbIbNVsXsc1XrNvyApDSq
y5Q/3nAPo2Ot/WhmWyk+aCnvi1sb+ykMqLrf/TdMBFoxv8YLYgLCU/Hk61fXMBclW7nK+ViOy2aY
e3tkJV8l1HX1vKU8kvNfggxYBOgUzQoqC/IPucekKZALiaFhjE3Pb4yG1drGSmLyD7jPdZoOGyhx
CpxxuDq1OMjtkzQadnJGBBn/LZtdAPD8Yi9B6T1nUwpG+YbMKHSO2TXQA+EjVKQ9DxABF04foDFt
1vQrqOLnYWlJaFJ+Bq6vvEiDlzzYpLkob/SHNEzMTVhnyV5ZLCNqrb+4c0z6Hg2nDwsEgj/WQ4zn
sawD94Uj8LC4sgfeYn90tM1LjLzXwLrzUpip/Ty65lPo9NE7Ldzx/IlUSutF73ZhsQDnjXtZVNne
Mqzqoui9UhrtErU6dbJlTh+10BiiQD1ILyV9Vk6e7Jevtzpa6wxm8uA071jKKnucl7VXy+i/AmXL
/uJr8m0AKPI6Q3E9YGQ2o/7cfc+XHZjmp8VqbDl9y4asowqTOJr5AgjMee0mEv3Lrs3yYW0nkftV
5kS8Z06DMze3XZteheHeaD33tmsjs4YUVamXR16/Adu/Dq4VSnR8qEEYdAP7gjEghdkuWIUsypMr
WpJf+qXlpwgR6UmKYrGSL3ujah+ZRfgsnSkyZauiqOuLNBPS4esBm9WDPMhwlGGxsoCJlhfY76ag
QuR1qLPdXgWjgw/D75cr5DV1p7hUk+5vUaMK60vEXx9Elvl0jzuFS421sR4kJG/ppjecDWt88RDO
1fcszo09uIPigW1QknDmRfd51M03GeHLvlM84EcOiht2Vc467NPvPoeDvS8dMlAufcKxN4idN2TL
ULK6PUHGBGHxPXTShpRwBpw5yCD76+aUHysfsDp41+XQ5pv58wBNErva5Zw4mulzDXKH7Twlddej
KO1V7hnFTXznm8Uj9nYLYKDcKuPIjC4osODi0omF7H3MpGPF7ESsXW6fnmtXnR/RLPf2XpZlh6JJ
61fPmb4jAJr9FRrzez21uBuDul+AAx8GiEwNgpnvfprmL4OXJdvcMRF3Xi5yN8Hp5K2nReEDjMJ4
yvoL5KoAJdyf1A/IROfju5Yr1db1wYuaGp+fwimTjaKl+ncPZkBZavFPnNlBeHql9kxyIDnahYos
aK6UZBKUf3Sv858iH2Sh5wRfAlS1PgE5Ti9WiwCpGuso4nFqTbDDbJBv4v01WOOJQuBVYjji4DT7
++J0wyXqKuxIf4dkWOspzcYrEJiUDgOZHsgUe9vsKgwP8uSvNPreo3r8U6uWb9nox58UjRpFgMTz
UaP88YQCMoZGLjjryu4fcHwoP8G4P3rLSyNHbPyooyCwkSZp9xrTOV8/S7Pqv8dxP33J0Th48LmF
g8YkSAaobyPcvpdRuFS92UavPYWJzQbCmd/8RXxV8ZUOpRzuqDj0tzuEH94G1TV2ErdEqfU+xEMB
v1wpxdSfs3BIzl2E92GQlYdKxBMV1bBWMMT/085JK2yiHuhxN5jQ/HtPWwmmMzTC+WxZCxp+gYfe
mwIPlcHSW2WBwT4n+iz89hiR3pjtGkdaSOXJgDigX5B7l065hP+OkJaJURS+CeqvEWHadodkjIEf
BfMPN6mGs2NbzYsS9uZVjax9p6bti4SAAtS7qrTbzT22TCo7e9M3b/oifdub3VdSOOkTxH77NWty
rOqRwE2VHG9DxNnXSmsabybMua0ejjAkQ83Zx8XY7PhmFijJtOFOU7HiutnJBNA10L1eoktmAgQy
g8QQWu5ieAY2stT7OsZZZMRL8QvyP/MeR99hK81ieSVXmdUepWlX4B0wmJqut8HutArJhr/Ceohe
pk45aX4fvNWcQC68vqyV588Hrer/8o1EQV8a/mM3eepGKTx/L4THXolQ1ZLmQoeU5jhrxmrWVVxJ
zmWVvtw3XHKHuCYK3IM172QDZ4pvzr0nInVAbZxiTlqH+a4rcu2MCcM8B8N32/fHLW+V9lTEKJB4
afSPbNZMAzk+NQrcZ8xqozPGFPE279mo16hfu2Qd1Fj90lmZdlUweaVm5hlvNiX5/eDm1O0ENFMm
yHNPg3+RJpPsvnR3kd9AFVhOZEqoGNcY9SNp3Q9p/uJ2XFhsmW6xpbAWayOsESqIPtJ+RzuwWMsF
3DEkGxMh4Rs5wPaUfK3bQXjsqu8lVlb7Eqn+B0Wt/RmFem7Jl7frvu7TbZcYCnL0xPTCQMG8pO53
QGPg7Vdz6bmPUZxka2fdcMa+Kdi5TtBDV+sQ5/dKMp1yq5LCAobNpV96/lds6Kg4pOb08sfYUp4i
QT+7lFXtAs3HLxzRY8oik0p2PYuTi63johPrJyyKYUBaFe4fvWNdYj3Jn8p8WFX5MF2llUpIKfSt
bZXBRmKtNy1ZpJ6lsCNvWzRBdR4lUXtvSzAJZn4nub0NimpjzdulBQbPnECD8rMCWfjrGRKskl2V
TeNj2TnKqiya7EMFVdeT6kJJ5iTHcjmHk0gbEAZ1vJUs9hhQ5fgWXe6Lt4TvzS7o8k2AVtX63nFb
70OEl/4FN3tmHm27Sh3/BJRHCxD9frmBzm8oc8GfJ3XJB2KZCNbXzKmb9WG8TTlgO8XKGawJqb4k
2n7csMqutU/AQdapG22leb84aJAoTu+fVRQHnFWW5NZJLeOXOUzqB8TxOeuiTM4Jd3zytPanNjnu
8a5p3ipoUKcONqAyDIz+9JQ0poNE96+Z82D3RxOYl7fXCjf5GtgFCcM5KrZJwDbG8cO3PHO1PRAC
e+8PjvlF8dOTIBczNmBrQA+Iwttjcp1GTB5EkERNkiMb33mrhHGyd+O+PXfGrK7byRnfw4aNLqS8
4Twoev+OcLClFK/oQ+9LPRqevBH+60KtTRQyq/kAblj4uLOnPQ1FXrwsHhEs1enM+xA/yi+K1/5A
kKzdo3pQ70Xo9mLa3fDNXoJ61dR7Ebn9KsFsRAa+8uHXaoPVPsCIVmDKgXVAGqlh8wvAJxzb+rPd
qrsb6AFh0v2gRsatWeXF2enq+BP8m1sNIePUg+aWeZKKQWxX/rNzvZcXxsbsT2wxYnDTrMJrmAd4
ixVuvZXxjWGOeNKLrUJEBQhhZfs0k/C9F0jl7n4elEKqNKslxRNitygYsfuP1PnIbQAXqaCaqXxI
x4IP8xegmIRI82uPVhBu7pMEYiYP6lH53egCdE1czkRVODTJF6y1gxcoH7e1O5ynXQxe8FGW7boy
ur0TBN76tqYvi338fxkhO4FqLNILm4bLDW6c489detNTN+npy5RkzxK2qSDtWwxTdkOB5sXCXt+I
gMe0eABDdTE6ZNr7GFCJROZF2ERp0F2WWMbinbua+pAE45dgIWu6fhRt8yrTjyrQzfeuf5g7qJ61
EnaHEpvUnTQLq79USR696hPGGl5mwWJeZneggeG8qPW1Yxf1sjy1DL/mdZthic4relcqdXloA4f9
JWy/vXgHdU6v4ruIPJU0zbEon/UWvfjSgbsNzOjFRVD6Ks5CrdWeByGTYGVoIC+OnrbtueOxiDkk
WjpLb6pP6bZamuhzTGe9i+uV9GqVGr+UHM6kUy51jKwOJ/dHafFBAE+LcJY+G9qla9PpnDq+cXWr
kpRbWMG+KuJ/JGTpM2gEWzqs7CtOXOFxQmMerWHlNQiiovoMj7ta+/uyK6dvgK+r/dCZ3d5IjO6b
vw9YRb9Ry6r2s4rcnURJaAX93zOeu3bpeM2uaCPnGTYvPpV+HTzFaVEerKgAVqjy399x1rig7MQW
fkyCXdOo8AWXjt5uhovcATiAcyDt221l16fU0eOjrQ8BJtjL7PscVC2MbFHLHcLYeVY746cgapzE
z1euGyBK5tb5mfdssBUMjuXuDHcovgOe1raxZRSnBgDpqbewAMbSGKfRBUDexZxCoqr+Mbb6CFEp
9R8nczSPPjLUe1gzxicZW3ZXv8PPyFctlHWTzL1omY1dVDaskZEeLxa6FRdjudgztrO7xvXbFdA+
oDmtFTbX1MOJRAvZ3vRWP/ZoWEBMUz38U5Q51S/s2W0kFxSQAE5zZoOPaYR0GOXUnK3l4tfGKSI/
uY98sl9r16/jc6HMmov1BreWH7ZoYdZJfWh6FFrx9DqTo0bcRm4tL+1YvOa6PVIK/ZC9NzSnw+9S
X93S+Mni2RNqJRl9uf3d/adVj7RTOItZMCNB5pnhATjEe2ZYFaLa/1445TbjStqTR9k27anYWP3H
IRgN1rcZVTtlazdmb/lh2v1ZcLCyXUYdoXNS9NtiAMGIwAEENyrMscykOArIppPMcupl+UEGStBf
4MM3iM4yWlXd/GgsmWrplcswdPmhRj5mJR16aB1rgN6nSVX767Bc3MCIyaiX3jZFwON675A7PyxO
ScNpVTrDUMFeZxnWqop9thQ0GJaWxGW8NDuNNWoOEKGSpnS4VcjXMoTmV4N4e4Tj/wWtY5T2mjp8
lIvEcwtydImWPVi5/3aoanGwkhLLvaVDBsudEZfZ1cqvOf4h5q1T4s6UH+B7YpSTGoc/8rhyhEg7
9T2lInGQllzuZ44umN6xZHH3Y0kG4dX0omx9y6TgVfbsNk6yCWYruipJGVwS1y+3pMTmd77mJ7fx
o59ax5EJsGjxShEVk524ifErn/Tnzhv1lQxBBJQsjDZ/l6eRiK3X7ewX+yJwtA3qS8pnbY5xwWy6
+GcVWmuo0VRoWmBUeK8Z380MEHxlG8onNCdwRC/qiYSIahyV0WNpLI3sMVWLeYEvHoOQ/V6ca+5Z
KCHtJFDB6GOzc2tgKMtZTQZD4/vYnGttXFWp1Z+QxtLWgQVPDAuTtbBVAB5yvrG68NX2g2gfAIM5
8XqITnpAdXEaM8pBXXe2bMzSjOUid67WZ+d05pCfJ8O16vpfcemsOyPd1Sq1C2nee2V+oKEb0FCL
3t1770/5/QNrjpsd+/JPto3ceeO03TFZJF7qGhWLZHjLWMbPftfYawlbvCvYQ3j1A4xg6xW4yd5a
JGC8EXV0gOCgupbZboosfquGL02F1oXp4OXlLMOsArEEdwofJR8iyY17ZuT/IyZDcn1Wjk5po2hM
KuWWJxm653CONSpp0Eishg90MZ6o6Cz2sDF7RvYA6e6PZLJeuOsk7bSHezxPEdlbqpOygw8sZUfx
rjrNSdxVGzepnUMRug99kgIyh48KL6peeFF5h56ilZbj7jZSt2w07EYkMFDLnJ4qu30mmdOehdol
lzzPk62Oj9zmzvmihpxdTB/tmGXSjehVMNVcpkrsPlXDd34TJ7wDOJ/9mia993HLT23V8lAiOXMW
Tl3ph0jTxkn5IM36d1OIR4mX/OqV5ofehTMsyu73uTJYzeziQVhK98GJVnbbWZ347RafOpctsdKH
W28xo7M2HxrhHg8BTCrdmBIdiQeO74mpne+XuQn1j03+FSAEfo/JClJGWJH+NUuHOvfRJm8qB0Kg
So3iOdRH/2TCYN6gAzJ9i4PhQe0Qmm7iut7LUfWPk6scfsMFySS9crGbLN22rYfq2u+OXo7K97YM
lMltbSARA9oWoUpEB+rF8wMLFf/AIQLuCC2JiwGINO8jeqN9nkYwD6t7h4xTZt0/9Nb4/ME8RIZU
E+ZhYeocyQa9ClrdXnDrLHd8MZqkJRFHk4wtVmhO9SotuSDNSGlkxrRRZrVFGz4sz7iPkGegC/Lr
GTJiecb9p9yfcf8pyzMgpzjnqTT/VnMtePVS97MNCOIBh5LwNaog2E/9XO2kMwIre9Z05CykV2IK
SM2C2saLhDxOues5jeZjv8yvUb8jYwYsV3qrsGieqsWAZ+mU6XBD9o0FPXBhaeM87Ft5+A8yEdSd
sNP8osaaSZG6Va+FMpUcu7wJkFE5P/JlpBLrZdpbPM9fPVKGJxMpkOpHE0AyTKl2G86bW5iktzCL
/VYZVPHnKcHxE83Tdo5RE5sHpHqIO4pPPG0wFkcWhI80mgGa4ec7wYSlMbxPQ9NwcROMGXmw/7Sl
37UHby3YMjMPXkLTiTegWbAI8atsPE1l8Gz6BV+cPup5xZX+E7+D+nlwUk7KtW2s06aOftiexXu/
t98UbL326dAVhyy2wi+cZB9kQAu4f81JGCuMUZseTD04Oi0MFZc/00MXYpaBOJazTV2v/uLG89sw
tc7PzrCPsVk0Xx2lmzb+MlSzs/k8YUd9Hypaof8dypIZnTpyHwUfyotbtOVW9UvtfYAEkWht/NN1
jADWcZe/Ij437F1/jo6wjMxnEDooIS1DysRdpaEzfs9nK2X7M4RXNoIhuaL3xszzNXUcwHpWX3xT
mtA7I9Y9vmSqWz6ElfJosfK/SEjBjmFTOna0+3dCvgWCpz5KL8hFpGUK4OdFr+ac4EZLWVF9NQ7S
bRp2zvnj+22q4mkhyCpXWUtn0KKp0lCj3qGyHx26Wc9AFWjxY1P3vBOStFcvbYOC9hLD/KE3b90q
BsckD3Is9ZpI4V3IRzg0enPfIyr6a0yUqSq7vYqP1H2i/BilR5pD8YpDiDDdxVVV6MJkmI72lCBb
Pmicy5fsUtKa5abK8aJX/AV1mKvsV13g5X4V5I9+iZlN7BXtE4pPIV8XrztKc4LN9IRIjr5H1RXw
tTSXcdKR4LuowKXBVWoZtsQDNUKXNoN5ErsuhESVD9Ald6yTTLiN6xvQjU3uAq7vOy/dVZPrnzR1
9k8dqlCw4Jc2uukPQ1o37E5+xyKj+jVQRsu4D90VlUNlK133S+EbqrX2miRfvkApnJyInX2ZOCou
jLrlnuxA75NLCJPM50O+52WPDSopDBIRLPTrSY+hliuG8yB3kWb7qDDNn+7x1MQVlopy6zy0OOat
sjQb93aSG/MmXoKaNt2mSOtDx6C44cry/GEvPfLEoeMkZBfUsUmexQijrLNi7PAixfj+FklzY7i1
gXjkTodbK32pjJY+ufRAGOmTefeoO3cl50Vv27opgqeKRZEV29KXVqkChIF2RgEjCeAc8sF+oESw
lJe2ovafynq0LzJWRWHoXIzO9yZE+GPNQWMCN9q0+3jYSCZH8jd4V7l7w06wyFxUW8sZ+cEViiCP
U9u1ZxnSLrkfq2vdfZaH6gc5V3nKMrYt019jIbGf+V28h7FNmpWh28lJ/jG6NWhXKjnHuPHVFwkN
FowzVh0TdiG/2oBGyotpjZvELrGFWkKBA6DEBdK6us+iDPtXY/7M25kCjp76z3UTvnvtpH4lueFv
rMFGxWzqivcs/lz0gfa1bzTeqQ3kJAyQtK8kORBbTKvXfCznC0bJ7Vpm+0ZBnQSu3DVPu8fRRY0B
s1uRJSVXywczcNwTR2hlpS3cFmiUv5ri+XNvSu99sBgEORF+PGk9Q8YsZ2Ofpa1KaboD8Q137Lti
NltWQv9vJZ4QN5/z9zIIEA0ZUqpvSW8dR1RS1sUMUGLmrHLqseV+iBJ4xkFvOa92WjSrRPfin0gG
rByzMP+JY+3JGZTqa6552rrqAgVClaPuHQ9tfMdq4OM7QXdi5VOOQWq2f94l4PVOfR0ox//3OLZL
xW5AZgrnSK1+RgUZdt+PUUCdLS7ANMKyHB/Y7xvs+IPGMhCvQqkYzNfpVvS6XZvWvXTY733AM1m/
2U9a4l/KZcb9QHvDQy0dKSvOzku95a/ll+FneIu7EK/ef9IQcy8q3N8ttInX/f+h7LyWI0eSNf0q
Y3O9sIUWx/bsReqkVkVW1w2sVENrjaffDw52JbtmzpjtDQrhEYFKkkggwv0XVlc9tUVkH9TQaq4h
y+Y3eaVkB43c1vPsu9ZGNckwLdMdsM97Kk75QbUhffzA4fPJxo+imD3rbOf+BKGPZorA5SalEHDH
6q5GVnvBFy9VsstBG7rnoMV6WEJlavqHzDPdrROA8rCA8q2L8ktTlvvSrJIwuhXZgUvzQy9F6FtZ
/UtvX6h/vnNhG0eh3u1knr/PXdO7clJoLCc5TZf2MI1oUMipn8Xu+6gA3ZyrpGSzFBvz44AZSQ5p
m9hghf4VoA37UAzDszPMiDcsB3NMWOTLqWq678FLt8QGxfhDL1sdI4+/prV2BEvfDNLxsWZVcoUO
CB5a3txej0lr31dKCgV8tLLvkcMmQa3MO8/RvwHD1e5dU0EC0oV0ZkNOtAGzEhwGtm5BYruHeiz1
e4nJwZqDO9dmT25VJd+belT0O9t+lFHtr6EoEUMcNucvl9nS2VoO5cXKfio6jKJ/wb6SFg+VPGmx
AF/gZtJcRmRYDLYF4jfwtECALgfZba4bTz/NKaT18UFilyF5SWVsc2kjDQ3fCybPXgZWiGBTIp48
JMF8cJFuWphXugrT0M2LbD8kfo2sfBLvL86JYEe8+36er/IyV67RFYKQE3tsS0wtMKFZ8vj9meHg
NAiGO/TLstoMC3xbDh/aH06lyyn04mpcZJ9GYDveMOwK04+/LT4SvQI0xXLBU2J9UMFKTZoz5nz5
cdR07cXs+x8ywnFgBCEW/zkHkbLPy0In85l3d46mKVtNZ6mvWArANCfNt3DcyhvI7fWbnSwOTzC0
jEG7ijN+E9L811ERNILPSKW+j4oWKVkZRV2uugFzLNeSsD9Y2hVuIyGC+lz6MqrqHlJobOckGuIn
BYAVVgda+M3NAeDYVNdZo0bzFQoi7b5PWutr/UkNkuibYSTIA+uGe2XOuzpitw/9FlqcE3fw9Rbm
nRwipYWYnSre/hIjxwZDbxktMSR6wSXKwLhPfXzhE+c4Fv6n/1HbPO9VoN4+/MOLrrmcIeQa3K4K
6VGFZoyMiRdUUTcE9bWBbDriTqkxABMiPx0esHuPF7sv8tOmZKklEEoaOyrBsVsxC2IVRYTrVjLW
yZK8Xic4ugalNtZ1YNRVrt8gInhU+k49abU+Aald0uUIRJEj70CdoZVUo9FYW/YJdhnrm3H6zIso
Ps+oS2IZi0Cht/igR22e3qEHO96NjUeOwuiP4YD8vWiGiCTIJXbRKmkt/32cDJHBl3ESk8ESm9gk
kP1bwGKXMZfrX64VD/a4LbNWp5iIfpEQw4RDNidavGtzKNrSlI6VPFbpqnobfbsMNSs/24xWkB26
ie0utK/YvnYx4sCn1mr3NhDha4nJmRxU/LKag5wakcbX7zI80POi3kiX5oVpt0iq/WSZUh3CpXIu
h0Qq5XKKCB3Tp0XTDcTnCy+N6vj7mLrxGXOZLmcyRc5+zVsvyybg/b9xsvF7MfLqYBfI/Su3MqJY
ztWCP5BbXEJrr7OibpcbHwaFc5VBfFrv+7WfL1ZDFh6/Gsdom+u+JwHw8XS0jccy8vKjjmbQtYwx
wqzQb+RUC+3sKhijmcXG5NQev5Uww9O118ObIWpR1/l15rIOVqDSnX+LxzLjMu4yN/a4b6thSSX+
usplnBKQc0SO5W9iFfmMFMgiXqGmTRcdYsXxDnqjPBW/BC0+aF2gF8VwNoLjtpc3ZMg3Yvc7Q6fD
IOqa3PfKzRGCTiLAy07DL2MA8LqXoIsdxf5dvR3qerltFGgGbdDnJylUolZoHUMsqLHIo845FFN6
SyLymzVn/UtQ+vELe0LpkoNSaW/eMJu30pJrRb7yorqase/6WHmzq2IbgzT/Ams6Pox4zu5S8JgY
UehHyKbWJlo2nWE8g+mN2Y3y0FLvJNYvW1IFJMQuXHajkexG52U3mrEbTRDsxTFz2eyWndYBnmW0
zJt+XdrjDY4lgXXWR828lwM/gL0p+54bZYk5WmXez21g3Xu+uTe9Cg2CX2NTZDauW3O8voTkzEhJ
gTl9V2+lCUSmxDjL6new8IBIgvjSt+jATTs0ecZbObRxYGE9q/XsiPVoI3LwVKn7kwEwmYwAtnR9
hldtbI/TWZqx6b2NXRY8RE7cvCrFVbi409Vu1oG8c6roi+1G5BoztJmnhGJub/Rg2r2OlZrZOrxv
OUx1/OcQpcaVtCReTt42yV12ccsk1ACdOzIO+8ayWvzEdNgroVYga7ZMlwnUjMdDpCO7KDPctqdo
mYQWW/+0D6tznaMPthljWJlyWNsGfHJLgUEOpDJPd9KzniZzWLDCrsyDVYU/Eowl2aQssYhBB7PM
dd5aaEsAAljyraL2GuhWtWtixNMusYvbgejDypBqGTLbGfeYOz6FZM+uYhcWqkh6g0v8BE4lfQ6K
ObzJMDFEyhF97l/x1EFm69/EUdkKb8I2uSvHAFU1B7Ju5+p7EYO9CMQ2GNIO/N4owWI6js1xyXtP
AQEfHC8jZbbPInwHecAlF6SylxZOpgduUm+3Zs73hplgbEWjB7YBFYvU/CYx0enpReSn9sH2mpN+
Y9eVvovLybzCRuB7EXjl19Aq15P4r5NfXcsJXmDVV4noVv7Fcr6U/nDbLgjFtK7bh6UlaMb8b61f
fRn0zK3P7+m8AhWMfPxTQR0fH9JF2auIUaOdYvOzYBki18ZjMz+J2mKsI7kItKarFwY59rv3wy9x
xb/CMkZGywDS/TJ6HAbyp/96ARnZjOATnCL/s05mVq4mFETXLNOT2pe4cGjTdC1nJka02GfJGNwm
UmUr4SZPzFMxKNBVGK4zmUxJitsqdnvvF/wwUQZdDperSwyCHWKk2efJb+urCDXQnRTT2kgHZFgh
od3h0fisq+WtxMMxU8AIJSG3CDU303BuGh8hfHb//V1tj9Txl3gS9PXOmKv2CqFk5fMPCRohn5gi
9xFl+BjiIgtb1tJYWVjsQxZQy1uhf5JwPkEJSaA/rz+vfND1B5PT9ddy+UHWX42GcP/WMfiBZFCP
MtNeq5p8kw3R0G7mwaxvjLhxtYPhVZ+UqVaPbhg1N2nJ7sRGOZ91/gEVFOvZsAzrWTU8ZwN6xjpj
6Gw+TzUE9dyxy630thEEh67ck9C3vXqLIBUC4DcTAuM3muWbW99vrG1tqKgG/+q4NNM8mJsNzirz
yQm0q0AJCntb5lNw/Z9OXUTzQTMPcbEB5z9fzd1eQvYSlzO5hJxVOsKnaHQiDTSjyf3Of2miAwg6
5UYqjVKBjIzePqMljuH2wBZLOnrDRXYyKI39GiyS+MEsWwxtQeNWOxR6N3mMETc+TTNSGOYmRLj5
Pp7Hb/zowbkZ0/S+Wg4WX6V7Ta3RU7ACdy9Np7XAahf4mOwTwHwUKhxqwFNs4Aps+t9/m0xZwQaT
g95jAoB/I71ymWr0tvIJJETK5oyehXpjeHp4bRT2YmOhPfRjofkb1zd3neKHd60003xOt2VSpsci
89UHExHEBySk8Nku2Pn1yzyZnOauf4eczntI5pZl+zV1hvJKhsnBJf+xh0ei7S4x6qnrpwAls3Cm
vNexqdHq9Yz8GC9VmxrdhLT8IlEMV35FDVsvviQqur4S7cpoGTvrvfKY5329aQoEXppx0L+UfX3b
OgFYhgLhftxks599BAoBFKr/mneYw8exq9xHdu/hddfVV2GtOjeOXoO7wHngWa5kNqwo0z6tmgjE
LEjqcCmZJNjUHEzFTV/Y3qSLNYz1oy3mbd7N1tdBYaXgZfF43yyiu1Hcf2tHNoq1raOIatqg+Iyo
fEyLDvGjCIWrpSCI6wrSbssIaf4aIS2ZNCSGumvy6KHBFGV9NJSK/2q2c/bI1294jJJwfTToLd4I
daRaB9koj6X9amIg/hgBD/1tFMpVFu5HuC9kccpqbHmWh1nwpCV5g1YLLQkZy2Od4slT1/v1h3jW
o4DVDJgNDIup4DQF9rAb7G68RV94vPUyNFzzyCbhieLkHpehMcRgz3nsAqNY9yeXDciHDUmcWbgm
yWZkPc2SxayFsvbGS7CsnuC+P9QueTsVAt1eZETNpCeDzLt20Rk1cWtHJCGcjziojvvc0KzTsGh1
x+NXbRyNt8idjSu71woAUPjJhTbvEDdpSwqImvMYmQB8Fj+5NrFACQzKi2GDrzDIEz0m+qLk45IC
1LLAf1T5kVfd0xSFIn/+gejC+8jYS99HoiwEfNUk6yiYExwq3Fb90cw7nXTD7cp7WCkO2utgN/kt
XmowI4QJsfIftNfQj3JcUHDIQ3TvVjAFqvklLpzq3mUv4W9Kt+I9wXrruEIUlC6wwFstebtVqzaO
lSNyn6AwPDu9EfYSeHzcqUhePEVmqp0ze5gPMMqyN5I1N3ZpseeUlDiqBuQFi+Itg1B8A6FDfeJG
KG76wnkLhBCPGYu1RR6hOUqvbanz0w85lQMJ2woEVeJs+yahdJGo1RtpGpiQtXITmwAuNskw51tc
e+a9pyTFXe91znZQ+0VYg1pvTiLnAbZjeKcZZrSVtV/Szu8dOtWOu4G189aszQhT2EVPtqhQ3899
7ZlKTblBhtr50Q4k/Yu0/abAoNv2UUYFMgjNc6HNxTFirbeDlTnvtHwYrk11LHfyeDGT6lEPDOdZ
4i37G5I+FJx/xcFY3qIsVn93zTR/K4teyc+tQ5HKUdv8FrA0wmmLnB+ZuPx2rMGBSdmgnzYWwjF3
AEX8a4XlreC4fod7LZ2BC+t8IcJckF7R4JVXKEpkKFzth4VbpTaUZI3cKzFCzePTWKb2qTEaeMFI
z6EhQ63nufZL5L2GUbtzXNu+LQ1Ko0oL+RcjxqPVFd0bdhb9sUYDabl3mlfHANJazPkDuINh009p
sYPbbgJVt7U3rfrezCpadV5jnbJgnKji0TTQVCJh7D4Wi4hU7ffVRhsjwODL7CZCmMiCCvNO2o0g
oUBR6U5rllW18vf2Svrl8f3e/jBeN9TupGeDsR3bckIQMgaLASR91+tozzldERwSp7YPE4abr0as
UYbgTXyWXnIMCcrtuXUrvU5snow+KZ+ywbER2j7JIEhXzoNWVffSMuxoAlMdUvVbrp/1NTnWFO3d
HF5EZzkdtg1e9qx+B6DaP/fLwcyRt9TRqTpKs6/dGWR28UVaMsVtojfHVANc1BgPhKk/xsgs7qLC
M064f1EFXepwlVFAn0jCaiv1OolJHW7wbCALaMRf4ooSaoclBbraMspY6c0TgLfLWAnlqQ/mtprY
/PM734Kc/1Tl44QxK3gGPIbjtWlHeEJRORhB5Of+nVU2r1KCoELp37lK+SrlCjf0POmTaoW1jHQY
KeijfzNvuYqM9AuIqxb1sUOkZkdZPsqi0VdQrHfsML6RZWboh8HRy8dxJ72sStOH2XgbdCyFFyFl
OZTIWt/62nC8JPxs9PgktOb78ILwsDLvj37toWCTFOkp1Ys3f2GmpaE5nPp2jEFBwluzQiDkTajV
ZD5pQpDdm03Uv+Rm1D9YWEpU0R8sfvyf7vAzAbrxI1NwWwpnq3zGDs84RODYr9kAofQWWItzRdq8
+nb53YuneecGdrNFFrwAvop7a6xr9tER0Rnw439rS3+69Hepzle4gi7yF/11rvtiI4S8KuyaJzxU
ePqU062EaqVAXjHWn4XAJ4dgqbyShkQXduH5rYf/z0llSLFxFDauGt57xczHyWJnHzede3ZF70Dv
3Hb3ztDtAXEfnNhjd1e0FcCVSflkwaGW/K/t2uYZVZ1p10ysWTBjiObXOgQdmJIY2on8icjTrcJ7
/bSjRovbsm1YR5j0z7ZZOLdR5MG3Wc7gTXGoePiHZTvtf+uQIQN1FvybnJ208gyXunREJCSdTHsf
Is+2FwKF+At75gHBkQaED3wLrdRODeXCKw3DtGlzgYiNuX/2gjK6EtDXLL1yKlAy0gCA+8e/9a5X
WHpknlxqcGJ1b2L7ymrf4SWlKmD5narP9Buj/z7yckdEnswnKwsW84acLonSViuQAmST0QDa1DZN
AD086yd9t95M0h49Q98VALjV46V/vZmGpL9bBS+y0YN7oiHkEfStch3PmnroEjN4UvEehYtrNH8M
hvsUi2o0v7+ksNQ/faf/Q0Wa+HMa5vC76yh4TLHPO46DM5xGS/8+j91zK0iqxm4wF6G5fg+tWLeu
O314jkplO7f6qiOw4kFHfl8b/pY8W2Wf5SpxdIdz7brhWmNpgmULq50agXED8GXQvAzjqL51O56f
xhvFOh3PjLwDUuIZb5jgqofIaIyD9NYuNltmaAEbsTow2maJpkLnRSjHmdgNLHbTpjaF13aLc6z8
9SXW13G8MWxg8tI0VOd9iDTlIFc5AiUeTtqsJuqxDu0vszcW76hXfhKN/FeyrZJs3FUpQlZoVLfB
UUjgcrj0XGJyNghFXE61DoMExI6hMUXalT445ziEi+W4xk9dUW+Syg5+5AkQGBicIM2Sb32q6F/s
KkdjoM+TP+oAKvzcghrTGqBGMMbi18BHym8ksf0ylLq3tbsUqqbOciNN2VHNIY/FrBzvNM/K7iiA
UX6tA/Nr2rvHNFvQfBDxo65Wv/Ye63I9a+wngEvjoeIDXxcTz3i7piQslmet0iVnRR9PokcmITlk
i3vQxRRtHbuYCcm4wTSyc58mJ9E0k1ClTK/h4PZQZ7r+eYIq2yXYTnuLtSOEp2Tvhz4ogaUJozy+
T8P+yqeMgPAWqGlKyQq508zun9Hzq8++thSVlyuVZEHYJxqLyweQV+0X0PUCeQ0qR682MRi8g+nm
f1xgr3L2YVzCfdUivjG/kjExlh2eFzqASJXwUbZ0SY9cHnw1bodlRygxHeFK3Z3DRwlxoyIxmPHq
k84JQfUbCLavSKrmL5GTz6Sd4M33Ee8rV8fNdmLNInyoHGeWLRiJ6mx4avYSgX89jrOR7RR1UA56
ZRfbQgm8At5XpN0gsXvw5yC4WmN+Wj/n/WDcO5vSMAuEfzILCw2bcuCyhrMN7c+8KgbQjcb8MFjW
TwlTLfN4Sjv62ciL8KWvquNvNsRWpMG0CWY4vEvdWg7I4fR3Y5hgi2u9hySelYF+6Goj3fLH74Go
LRY1DjmjG5EBW921XLXGYYY021ZUwgIr4ilu5/mmQ9yB+jnM+rKob7vZCR54CoYP9XIwi8jbmhbg
AumQmPRGYOvVBd2xjJdL2IHKA8IAx//bNZJC/TYWnnaWidJp6MMnJPmMk9aTLy5cHPykLrMeMuuj
HFtiNw7AEuf8YcQv5bVLbLD0P2v/Ccpwflp3eFqYzMc8GN3NijDXxil6yM2djdFYs0cjBgHIZXTv
NMd3y06DDQy469x6HprAfo7Cz23jD08SSfNhBF3RDCfpC8opv1JKl0R4AMJy3UOBfZ4PF8hHHk3c
/pe2QD0+gEPaJn+l6BQcL0P0EbtlrG/SsxjioQNpAUV/RswWvZqgCLDkC9Ub6ct9Z9xN5dwcpTdy
Ua2Pwgm5XYDjL4qlVndTpK1T60mrN1mzYKHHwNyiI5FTvFk8WWxyGufMTX6G6GI0e1I5APJj5Xb9
HWKcuU9ntE3rQrOpPwPgScE8PpRBWd/FsNYvcB6Jq/wkcNAY66EK8mEsmZAPY/3FHPcydirHP4F4
Az9GYsoo7uBij0dlUgqWh6R0NT/73gRj9VCbcfcEjvJewlEdv48S3IM+lx9HGfq9hEOqFD6id7uw
agxkfUbvSvfxIGV5a4CfKJstGe/yS9CYN1mCcV/bDztDV+LvYeHOfDmi8CVLOnePF2GxrSfUJVGz
bZ9sVBvPYec1i9VE8ySHkZcrq45ePcIZwWs1diFGonz9EC9o9s62zbXeZsdsxGNznk9SdJP6mdTg
OoCrI/pdl/Bs+gH+yP2bDLrEi8hJ9xrmVbtLR4/V9l9FzarxIcSVhbvzQVVsUUDCAHHAY2E906Lp
DofYp9RCLvcSl06dfci1z20emosDg8TkELtwRjtH/5O9bXefOyAVSxtWF3mmt1Ht52vSM8kWD47y
rRrRBbWVCLMNuyneYMi5Gyc1sxvpDWbz4GlT/NilaHJau7Twk72kaOYh/GGFlX8W/odwSmbYlwfL
8azteke6gWLfwttYJ8iQdMR5WUG2GLNjzKRy23du5SxSCvd2CDT0m+LZvZ2WMxIP7sfe2Hwl3xRs
Mak3P6NEshO/G5+16i6oR/dm1Cr93vXJ3AvdfFQwBqy15NPg4obhN611CIBob+2+dc7g6MxtoDT+
0Q94QfJaaG8GrJTl3SrvzCiaP6FEl99Ky1j8l7URXqG8X43FnZlPIH1ycDG8Ap4lriZDQvq9tsJj
n3fGY7scbNfLMchW7XMw8wbdNpl50wD3vV2bnnKmDOg/yFir4OXhW8NBphdAOx/nMgyuLW389j48
WvysSVtuta5le0BOatprNbLR/rRcPVV8dSufQGbbVf82GToGFEuJMiNBtnXaMthfqpNSk7w0L0Nc
JyHxKT1AbagESL3T1RptN82VviTZeqN6C9PhkTUCGel6usJEu/xz1tqvbTmigVSZPrL8iYkIWLlg
FfDjjOwqo/wKoSTPjfIJim+1LTsHlJRX3GjzUOM0SJrXZlFlHefJ+b2iPQ1FtEsCHoLynboc4K68
sE2sriQk31Qn4Ldp+D8kQoEHEcOgxtRPn71iI8HaUXaD5yOGZYywrvLZ9059Wt8aiw4icq5Vv1lP
124DU8qe+wFVkGU4DHKqdDGK2UHphPfGHNYbRSn1o4GA4/2ATp+5mScUrWJDwT1uCa4DlzOD6u+V
ouePHwbLaWMh9Dgn7e1lrOMq1qlxnU8CaRIIU5wF7nag5rzNBfKEwFd8Ld1yWGFNgnC6zPkAi7oM
X4NyTRmeNch384N9xUH4hy37+IisLwq+4w912eXHaFwi0kSu4W7EPkQ61nHJX+Pcao5Ohjr+GH7J
A7fcLLcahfNbJTJ+mEAaj9IZi7awnE6Rnt60rbq5jP1tvhNieWWVOW5hvy48xeFZQ2fvpnF65R4H
E3lGXfhpXViNm9Lyy9Olo2F1cSzBLWwk1jnefF8lt3KvF7BJsPOannwqtNaVUSs0te6pxr25ONph
rt388x//+//+n+/jfwU/i4ci5YWf/yPvsocC8frmv/9pW//8R7mGzz/++5+W7rlsZxxL11HTck1T
V+n//vUJhRxGa/8LUPRYREGeXoHtzvZWlEChc/mSL7lRyaBL5tyAoUu6Wn8ecXpp9HR80Xl7n3EN
c/fYrM9f5UC50t2TotDOcV5PL55VI6+zUFo1LUXhv5zuNB98eD2MSOOasfoV9dOncez0k57MNny2
AVrDFfp55hWCdtelQ14P+/LFVQCf8A3W9P7BzlVFx+ovD25QhzxQ0qaMhDvumqELRh+7gAoGuJZH
PViJpRmlyC2pOEU4hRVvSUXEOFZwSCb00YGVpUfgDskai6bo1la4/2VEUc323Yjz8WUSCNLsJBdK
U5zn//Nfw9X//tcwVNVDmp1sjeVahsbf4+9/jTQxSLuAu7hKE3A+kxXUD6lb1xQMtWaH2265l5gc
8I/QbssmXkPoyMHa6oBf62YT76i4ou+SVsM9fJp+PWDIkYMVLXjvAqxG3CUNB1DKnXacoqGJ9m1T
/UC3d/cu81G6jXuntGOwDVWyy4hiQW+8tCk0UMGag+a+Xs6kQ6/ID0jMzR2ACF2Lt54E19ml1eoo
BhxTy/ChIrNhXLeYOYoZc/G+4VRa3vWpZrxvOJELjEEd1VcyVCZNZsOmM+yMK3kFwqlozpdLrjEu
mdae/SAtuWRXjPFBmuj5xfcoFq17VrmuXBKstLH+N3JJT1d8NN7Y9Op8gU7/+U9tqMZvf2vNcxy+
cqSJDQvkuPrbN09RXAOzsTw8RaWqXY2pS96+wR1CT9EAxsHA3bXhBJ7HL0jXSXvqUhtuzLM+xdZd
Z5YY5jX4526RtKr3a9uLlObGQ9jNibq/xtQNf4UxRi/XyEvnLgT9faq1bCCTnngvk5d8wSZv/m7M
2QsmSt6nCZGyg6F0/XmuAvuRZz3PMLdTvwdtCzcgbP7wQyqFMxnJa6x0fIQfGow752H+jtxcO0zR
d9u3vW1Wd/md7o84jXO/Q7GxaiiFkPxM/rckaOyNZw3Kw5zkKaL0SHuYXvqMNGpwZUCGu5eDWpNu
CPOkQZx0duHQQt+SmPSOetQdus4ItnXft4vtIfPCgmwEvna3aywfF+Zlr+vnYBj7XTIkEW//FI1r
X2/JQ3Hrw09HDUcOOjmFxmZbK63ZGcZb2xqvL4LXFtJ5+Cvz9F4vMrqUmRsWEfvLRawCDQwgCPF6
4bSqqjM5sAw3wVgjOYjTAY93jTJSrJV3WYov0ZDoJbYnVXlXLrEWNjqvOdf+GbZRfFpHS4/Zxm++
0wELkbnLDJkmTRi598oAkE9C60XkVCucs9a3BkQVgwtLTK7i6cZrYUdHq4/j634GsDD+Ouh2gaQB
ivJgiSmj/9YhzTBoYdFUwIqlKTMu40xbMc4ZurW/xS/NDqUzx8PN7N9NH+wJ1lgGAFImOJ0+78IQ
ydoLzUutnZ2rhNl1gBwthXIhiC20saXDXzouoZVUZt1mLltI9YtSZOPXLqqsTdOU471mpuZtXbn9
VjrmbL5DnD7/5FhzdY7bNEFPrsy+Ipwp/RjEdxutNE4qoiN3JCHbO2d0OAB+35ug8rfW0nQBRJiI
0FPSVgFOHKwAZPlO5qhVfm/glX02XVfXNjLcitiRg3JaLieBtc+vavts2u3DOkiugRdBfoDN6W5k
dA9/+8TGmOw/Gd34uexPjo7xXtnpNw05ZpT8XfMxMRAQ0qK1EZO1vzW69Cxd3TLI7vnyUejLcD+j
KTGT/RelRdjI0pQOc1F0xksjJbXNOInpZD9wsR/y9Xpy0VILWKYtkJ3lf5exQwxSLWgfa2O2QCIb
820ZIDxlAwGZyFqGio6aQwfVDr/ZGQvbuDLue1817uWsysx5Y+vudIyQpbOBgtDtqcWhmRzzZo05
StzepCzgpXONDQ0FCki3wIbkP5Cuxhp1SMS4P0jzw/+SkhwZk/pqXP5jiWfzAG+0X3zZPAA7S7ws
JvKBffhjjQHvvP3Prwjd9X57RehwBT382hzL49S0luXCh8UZz3vdAcBsHDH+WBBfqa2lh7Exu/Kz
f47HarhChst/MBXESNuhyr6bqnqssDb6XJu8Sqpi/jiCVM/4ucwwMctrzeN5QAG96kc02N0GLvDC
ypvDtttKr4hOS+/cwRS2ctX4MNhzUPTlq/Xgzkp7aKIh4k3kQgFPpnJ5xrrox1Sj/hgvh9EAEBXj
1X2SWBjVr9FQ69eja39LoHNeIWmsP64HVTniwB7fSUuGy5lcR0taOhiB4I79wCq3vNYWrXfDC7t6
M8doRVeKtrwTUX1vJpXgerq0gxQGzb/tQaXRm/WPA5bxcuV5ubxMkqacSUyaHWvPve8HWNb8+h9Q
yuA9++E/+5+uZenDIyUE9Xi53vrplgkfP/zl5yjCvDm1hnZ9+VjrlMsQ+VxpFp/1DIhf7Nn+Ldsk
YzNqTvaHixfdFrbNcA0i0XmdPJDkLOxRl5nGg7ZQU0Rl6YP20qq6xBMOheBli3c5IOtnbCfLrdjz
Q2SRjsslRg91isNvPVbf4L/ZBc62g9//YPfGd1Qt/POkl7i+QYKpMcrS1a2jLC5ws5mSj8raDbJ/
fdG6n8mJlKcpVscDilUId/U/k05x1rA7JPnOrmz/mGmD0W/mLMHJNxwV7yYaquLQL+QPacZLTM7W
kXZZ+jetRr2ws2vzWt4sjVMhLh9qx/U9I3xjq9OBkUe6/tOf1PG9Z3nRyJjIMppt3VlI9rHuOhqt
g9+qEadvtuscu6kwv9qe426xPQxusdINHqqYrHCJC+lXH5bpgPrNc2uNWCJglbeXON/SoBvqrxYm
WPuwyq1zapjJS6Jk+CXOwX6uKQ+xDV6I6QlWeWrQNWA0kEpbgy7frOsezRuJ4axu3rWGz9ZpilRv
w6OwgZ1JULqr2ANj4gHL35jrP2PUJceyVvxr12jiq6QqyE30ak2lL68PQEyTRx745Q7cR/Op6DID
ewg9+WJn1SuYJcw+xnSHzd94PYb4o3aKot3ZuU69fCxYynmqfrfGMrakm2jozzFP/+u2q9476uXM
zDGRh9zI3SfjJCjzqCR9DyJcR6ouDO7i+EYcagOUxFXfCu/0hesGZlY5SBMYIxSluoiOM8/rO3Gu
DXlTn/046JXnNTGveWYLpKd5ELDkmCj1Lonz5tpgyssSF+SSxOOmePjPj3rN9Zat3YeNOGkwzVYd
QH2axWbAsn/b+qlDkbJJ7/XD2FEo9oH7nbW2CagIgSiyKVp/Rchq1/Rx+tO24p+J2XafYjOElV1l
CPIVqXbrgpbfKe40fJ7T/I434o95ZjmCnmC7myjnvOHLEe1RV81O0jQd9lEhxQ3ynvQaobnLcf57
LrVBezJB1Es4bMzqxhxsExk7/qrlmM3nZvoSaJ39SXPH/qGLDMS61fIN41X/bAzIRMRLxjdUStyW
UjU5SW/ZR2+68twhGPcsLoiact+OQ/gkkbYqUS0eubMRkMsLyihrpzpW2SkMwHh7epoAJv3rMJbj
W8UX++gmqBoEpRuvnUbrDnx3frWlW6bhOoJwrRE4+8oqrI2pefNd7jXmtnHD4tMwZdk2my33lZyC
jnZyOmNCAi6kxHLni9IO31WAhN+KTH3uMFP9wYPjOlT96E/QawddHWP0EBzAcKzL4k0MIG9Us9dW
TesNfh3Dm4sEHZTUDk5+oTwhaHWWMJYKIeBl5VW1mpu+74fiaNkzKgd+pp2XWD73JEJ1BKA2VlIk
7HaOSqn539EvJ/+azvEjxDLvFKPgfFJdUkVuZajoWnRIg2vIgWf/MtQds3hjayY492U87ITfxjsh
dHm5tA6Z6KSH7ful/zYUNSPrJejc79Fcqzdh1k17FYDbJyU3/iy8yv5pDa84XuQ/io6MXZyq6TOU
qX5TztGnMTTIfjm6d2YpmLwUFqqM0WwANzPT9KXHi+YOxPi9amLChV1oeGqUoPx/lJ3XctvKloaf
CFXI4ZYEs0SRlCVLvkE5IjZyfvr50PSxvPdMnaq56UInkKJIdPdaf7iUwOnWOsi7XTN2kCKU4WEJ
XZ1kzdGiyVqVZf9gi9bYkdt8zzJFfQWc+tXCmfunjdWXW0fm97wuOGjXXfxsJpW77VThHKMCNzDL
BpqUL5OwvfrqLJOAFq7Kcfg9aQh7289a9IQlSCFFFhMZ+PzxXoNVd/CiGa/VBfjwzxF6irFVrFSX
yVA0Nqf94x1896d6x+ZFbQlTBZyvirA3+PNSV/pzEWvl1SQZpe06pRfwgSqH34ZqPwVIx556RzzI
pszoa1IQWTNtwIh467hTbKIcFHJw7vANzUSGSOaQNc5qUOrwqHcwqCF8X+UBd3CLo2qFJE+WJkWB
IB7x8Pk4/JohOm6NS0r4Y5I2eeamDjvDl21qm/npaCDh3nSPqhlYT/pSyKtKb21+e42xJk6l7UcN
hoR8EsRtyCF6dHCALuvo2dWj6mrEqGMuzwpZZHam+Z5HhFVOCN2qvAaI13yMkPcQRWFtegGbzdM+
uWjXHavRxvJGVttWPPVj89TwFe3WXrTpKiv9JPtMO33p0JY5y5pTI52PE9ihDbTq0iVlsFHDSvPz
oUUZF50hFgoi7Yd7vc3frTl1L5OpJOB6zPmU9Nb7ve9jruzNMAq4fcyXbQC0pif0fVYqJJ5pYk88
FLzlBJ7xrU3jatdi4nacZ2Nx4SE3nWNV+nmurFf5BUVJfa3+mSQMtboFGeh7NMGeKl2Is10qqHMH
5k0Wwk0Kf1ZytudWV5+1LktfI5cjGRYEz81YRa9gr7spfRWRoj4PWrvmgJi+5uHUXmfM7+QEFZzA
k806AYEPgWFEtPC6L5EUnBE5ktWSWPOpLtMfsjYuIwarEKiQVOEpscib4aW8bV1QpiOq8Veijska
Q0Xnu5Uc5LNrzFFdN2qrv+WzruzkULuzo/vQoijd796871oY9GbgPDeLVCGs/QhqvNvtJEsrB3oE
CF/r7qLzsvejKtBO+nvwMhd9qceMs/qp7jmwC/Im74YRpGsewcWjG5f1M2fmi2xXtHHY1G4OHRus
7jvGreilJhu1KJDkRG1qXU1R/XUslD3G3PqvCltA3CCsr01aKat8rJzb6NXT1hoT/eQsQLFuxP8v
DrN9HFjZXh63TDfofbI1Yi8PYxCMBn+sp9+9GbloPyclAKtcT/0px7cRdq3xMuYi3Stj/3fVW6q1
6uovhdX+7v2oyrklvjLPRcniOEQuux5BxsSOYAhiTPEe99UurIbpB/j0n1OQOZ8CL7K3cVGQOKhr
sC0dGU6BWMK3ZPgpR+oZspJzQb4gR5lo5zXs/muzrI4E7bAU7+J2XS5V2RaCx71f/fe2krT4HHJk
ZZdh478OAldFLzbczcula9nVeshHrOWbMSKBmsWP8koWAtjOxpla3VeHRQZCR9FCzYu3ocIkEa/Q
ftOWWvHmgDVZJRUpYCHq+NUw0BhehoXooh2zpnfX/ZS+c3JpleehKrWthbY8xxdr/NLGZBsUMEFn
vVQLFH/okELfKjhItOqU3x1QAKqVFPuWHR8zZIdnEdOZTXGNCMDfIJAe2Jy5Z1kL4Brtg7BP1rIq
C6VpX9k6vk485ld1JH5JSWQekOZZcgtlMbgRoPIuPny0N3F6KRwQFKpiKhtFdfRPKFUVq0y1CTv6
k1YEPy0rEKu4N91PqtKPGyPemqKwL17vmUghRcobfjw3rRucX974o8Ja7Ydtu9mq5rN6UUYHhzOX
GHBhWONBx8YOumF3tEQuHuMwctmTivkNbtzDHW0/lKDLivQzDlXVWovtoxGViEgUZf597ot9O4HK
YQV7LM0BlIuZDpepzIIvvaapqwA73ZcCB2R/Yj9yESMMB73VPzfo+VxkUfcVnhBZVa8/2uTVjKHC
LIAzf7SPVqdtcuCqfvVnvuw14xMOM8MTJteJt4I94S088hW7fX2tKSWKRJ6XfRPqYJzQAp1vQQwt
XDGJuBn2fJNN6ojyt6WH/VZWZUcV66sOL7+Ltgyrk8beWyZBk8aIeuSCeQ6JDshhmagXlfPZyQuA
WyZA1r5FnyIr77/FY2z5iuE6p2isystgoiY7QOH6pg724xjY6rHOmmprJgEeNVJb9H4Jvy3Z1xNS
Wf8yZZH2LB+KpfduKWN6lyE1sjDdh0p+6pCB3ORA8R6VqHLWU4YWw5yWS6roTx30KbAhB8x/BcRj
JTxyFF1hJ5/RVsaeNPNuuTepzw32Dqx9yWfUMsNHp8fCSFadVCNf22TNJp/y9DO+4iThofPijsVg
3TC+YJjZP8lOxyJHPirsbpLomsPwWqkYob7kjTrCA1aKS8rmbDeNOv6tuZYdEeNQ91lf4nyR2NZG
U6f2JuZIxZ1RjJ97FaSqOjXld8XM98noEJDOMlJE5bBILYonfdLKr7bIxtUYxeZL3CiFPxS9c5kt
D+bAMKgP84wK7xC60YH/XPeYFGziocLb1ySynfVoeIeqqxrk0aPmIRQqyZLl6qNwAqfaotlYrRqv
x10Og7eW7E6S+z3nLXXXs9+918tOLYAwLoNkY5UVuV8vjZwY2oemzj6FaslnE6jOTY08+9YjbhaL
gYMM6f7b7Bj9KbXSX7Imi7apLVhaAB/l+CSP23NgZPfxilI4twFjVWh2Y7yDtI0WhVuOxyapJl+t
1OKYq2b/ZjX7dOGENZZeHLyxzTe9ZI4V8VckKPOrk4hi3Y7WtA3wY1pxdijetZH9XmfDDBxhXb7F
OFctzTNC+PjFolN2r6rtr7AP+ks/KwZPpfoHMa7y3e4E2c0m6Q9h2xTvvbUBlK2+5UaNfDUsJF82
10ErVmbvaOTt1elapMNb2qm4h4/u8OAikL2Zo17bC47ib0GAFw5J+Bd+Xhh2psSA7Wq23gbHFb7u
IMGLwIL9NiHa4IbFW9WrxcmFyIZAGc1NAHOpM2GsxCn0ojFXsk2AycbryGL/WqIvdrXnChdymgit
Jw86Z6uVrLpzkOzzqAjvE+ImRvmdpX8ve+U4m+zQjphVC0Z7foujaDwlo873aynSKl/lYVdcSHs5
V7vDNDJCX/1jQFmDSnJK2IMfbQExzO3k9sLPUrJYaw3uEUKeoBDlXeRA2O2/CpQfj7Im2yOz9nMd
v7bWNDPfiOwh94OwGOC92Ujdw2XWNlOWDSvT1scc66mgf9Byog5bVJT3mjWPuFPRNmvBpNwv5Zwg
gSgle+Td5NUA6DQRnGBid+wuoYCePCnR8MWwBEHoKo/O4aAFl1wzcQ5eOpyYL5mjKZA6mqi/ElX6
ZSDJ9cUVZbfWAyV9rN1Sudax/u1+o0VCVxXPuHRmkTuf+xxig5PgdSDmkdwQiDt9JS+Tsn1dAMKH
v9pCRVhH3Q1Ri2EuejWj7eMBHfmWo5u+nBYavbv1ariNUgJVw9hNa0T0JPVT/zSplhM+WU3ZXGW7
SvRUjpJNs9VopNchOiF+U7Adb7SV3szwIdysfK5VKzsZOoLNrqMlAJus4lVTLNQf5WCHYDIs/nbt
RF1aIjWrI1Up+ovsFaUTopFYpZvIaItnESXZzTRv96Hg5b/F0/AZbcLy/srCqLuzGWNDsbywvENd
lL/fzP2GWizub0ZWZVEk9V9vqM7CZg8hAyPv5SXlnf75pjqnewjb8HGOvPSCFH12SVSTzQPhLLDf
0Jj+tHeNRiJaBOX2o8MlmX6OC5J/yzDZnmVqAl/eXfAkPBIrXceqAQ4yhxiqoHPEI1HvWwFbCeBE
zbaTeFC8l70wzYInrGehq7enIh/qI3lcLKvwIt1YaIuZB1HV4yZKIiLAYFn9oIjirdRCk8VI9syv
sMP4qy3zNPwD8AvdFpENpBATjdoc621r1M2r3erPlRPGP8xYA+cb50RXcPMQbHeOnpvEF8DS7KuX
EQN/UFmo37WGiLSlt92TpxPkIJ0bb2NbV16LxLjUyYAwveV+tohKvvRY/2xtUddbPTYuFVLJkGBL
/LPx43nLY+uCCm3wszbqrZK349fBhj+ns6W4alkV7KZMTAc5KQkw3c70eX7LmCTdivu23MLemv6a
JIw42A3LpBxNrachVqGOL5P+vJIzoRrgt5OZvSMBpW10JUWLT+e3XkGfwc0iFd+HEHnP/zpiYgSS
ZP/3PeCHZ9+R8L3fA/65P9th9hhU72OmiIssdFjelwqisF9AU94ILUXc0+y76Ilhydyx35fjRCS8
tYPAVJqQue1G1zeLNntVMhGvckXTfibZUeSm8cvS3M+tVQSfrVlF78UEqawB0ttrStUf5Gznz2xv
ma2qmf5ntudCp5sIe/D4w3e5s52V5M3mZQx2ezayixZa81l2yDB2Oap8Z3E1kVA6pUusTeSQgm0l
BU6/NTGKmqm+jawm3atam7677os8stQjG5giX2gik5O+2383/2O0PMfI0cmg2auhqd67sLXMA8/T
/KFdCrNYhEo9hz1pUyw0b48DU8jjg/1dmt20pDF2ZD+sXbWcUGet+O6oPMF7s9dfEJX8q6ZTS+ED
giHjpLuMlLWo7sbvufLscRQBN6KVLx6qQzNniM9hmOqYuU3FvdoNWbohWTDuZS86UuTLB5BHaDY/
612+63XP/hwb2nREjI2cd5YQtxxtbT0s71cS+CV3XxZqG7f7VjOQ8dMW8ffSsMnQLfUPpr9e5g0a
PexerbBLCB9mFgEuL4HoXqC0b5nPssmepmJVF6I8ATawnlXRYzjwzwmwH/1BOtVbUY1kXpP6VYHs
uxmp80MYRD1MbuRK5fe6Fc+DkVlfAc/Ofos9LlpCTX/mC8CKEYl3HL4W+DaEPMIW0AYNb9zKkKWO
zsIVF6ZVMpWsmB+9rqrHGxvy104j/cNJqht3XWuUb1U3fALWVl9HoSpX1wkuo1mWb2COSYIpirWR
o3SOR6se1t25MVN4gmhJnIbJ8GWnnVvKQXVc0E7LHdNMIQFAoucke52rx82OlbYMJ0p4LMmR3ouK
zVO++qhrhf27p4Y5voLnKTYc/p3jx7y8iVwiQuNZzxEcRVnZPqAQXt96TkBXT9wCdH9usiWDTbTP
nSJZy6rsmKMQYYA81veyTRZ5sYWMjzFNCv9cuN20HkRVhOsZldMDhijlClR5fJXF4CLWMuTVU+KG
ZUiUqBmedJ3Nl6yiRl1sgf4Va9VsLN+ILbRK9NgcV0nptY+yqIq8e5yXJCRYrR+yKSjn9vGvcU6Q
xKeiAmi9jJVDMmI5hwRydFJo7pGT4oxKdBq4R1m4f67+3SOHR/aUrVEZRThrGSjb5NV99BR3xi5E
3dcIi/gEJS4+yav/q/r/avOSHmkKx0r8j/vBEIdqCrFAEdPwKAtCEsNjsUDMSzCVPGfdzUen92eY
bJtUbEYzwCxyvJwJuwb5aXmpDlXyIBAGlGPl1MEK/+Dryakbm9GoNYDCpvoQGnPgA1XBODuG9mU3
sdqtnLhHxE/RNa7lAOKD4X2AWZGa/i1olQftIwcbcYtVJb2azS1ERTxFyk8Vh0C11ZVuomqesO6X
mADu4qkxNm7nRG+IVZOrrj2UsQmkfsbEtuGH+VaHWvJQ6EuwMirjt74AG6gC0DjIatCND5mCxkQH
JPQ6pNqzJVrx2pgg/0Ygojl5GbsGaCWrFha49irolDfUOLWDbHMGd3iCK8ZgozwopDlOsibbIZyJ
s4EPqLS9jOMqOs0jYtmy2tWu65eqa+3ZqBqkINVPHpDkS4HHQeGovjZl7rnrC6Q0MT4KEJhobjWO
JYSHoNb4MeKv+qKQ+xcpStiGerqmdf+56xULFukQ3mY1gArQAot3w1seZ+ENe88ICXDxQ/YPy6Cq
S7Nt78KqliNkR5ScPe1aJs4LEcvy4upD+FqMz5KzomO1e27UIiO6S0JzUttiP2GLs5FVbwlEgIOw
7gSX5RaOrcItgPizwXux8M3O1N6UdLzvntB7AFY59V/HxqjWVjwX12AMFdLs7XiIdSN+Sv9Mwsv6
PqkAmyEnGYR1cnZeywIgVwyBuqHuReIqa0YGBqeFpEY+lDXFcqHXqmYGsnCZINvyOv5rwgS2uMX9
MH3sTPHShsl3scgP1mnQr22QkY+h2VlXQlk/ykqfviB9jY2ogvpG35jqtYuMn3K83mr1OjRIb804
bV4rF/Nz2RGpmHiWYzM+anFZLiZqEfyYwHyMctfbatJebCnyMUSkuCPPuDiLfbTLamMVQ49IRt76
eJFhuP3PMTEIXbShBljdtnBR8uV+AofKw2+q2Ohq36a5fVVHU7x1g73EjdgpVxqK5m4/qAcRK+Ic
OhGHPC0JXkQHddKd3eZnq7JBNs1f/5zt1GZ0nx3Z5t+z+zasV5w6Jl8GYbAZKs4x7hVnWHX6WsEs
0u+7HmK5DMdUbWRvAPJ8b9EhXE9V4DwhnwNNW0D3ZsNESt2IWKf1pvzkjdZ5wlwPVBfh2Ll+yCJP
e6+XiXM7kwh0nN8To27qL17CsXV0veJU4CO9riWbPZoi3glSOwMh6MN97yfZFEtbt7Td94d8wveq
7MRv2DuEZjJs7HwDHNm52HYNrCLB+/Oj1rk+sHL3ko6iuaLp1lxpmYzuczPE5RNQ3OSJs4VYGWE9
vRGaQ9HEHjjoLdUuwHSQyPuzHBYUZA0L00SIGDeRdYggpoSoWYLPNjKm4UGmQYx/VmUv/kjDw5jm
4UY3OlYAYb5Oapm+kO9lZwlafJ/mSfSpzI3v0kJcjPOrUem/B+iKDXkvNjaKFTbXilzWZWqf7RpF
9o+WPnq+y3nIfmqyq9G6YGcMk7JyY4fhNoGhuI/yfbZ8Epba/24r4zLfy2rwZ5xs02OV6FV1Rojb
vcVddhxKkt+yhkmOsq/HmCWwRW59bQ3u+xwI8SB7dacpkcnSCefa/QRnhp1zr07aQVblRlpWI4fe
j6rsze3tHfNiGPrFinRw/LzMyalBNi9YftkkryKvVk4ibPdEattFnqXiUZ1E+5JFZh/bwfjJ04ov
XRQhqZi573nrzZ/kAHWIYhRkYIFwzLsPyLTgvXKH3wPkHaJBT1eLC+HD/x41KlW059T5+zYOr2Og
zvr9z20+Bsg30oj6i26I8pmTlb2tG8WqidXOwQlvBk5mugVew2b7dZKN6ahvy9yqDv9ql52y7T5N
1gNX3805Cqm7TmjaVROAyyFaKytjbJz30oPaJXScZb0eIzC2lm8DIfn/DhDSVc/9F1XHdDxPc2Do
GBYkEdXW3X+iQcFt5batldaBtW7eR5gzzGtPE/mx4fQx3S8z/g3kTJZWAqf9oYRVo+lduDUxd9ho
Y+V9aqJgyY3MIARU2yS4R1vU5sVDM5b5ioyU90ngjkjE0Dp2DpYYa7EC2+V+kiPjOT45Gsam+jKw
ad0cpQ1om7ITcT2LzJRr7mWV3ImyISilbOTgeMTaxQ3ddwdN3zW0BvuTZU8cXVqi7LJqWKS94Dxt
q74mxbiM0HizbRFl2GBTi/P0FY+o4ixr2KNH61g3k2PXTXASCZUfzdAbDyOBLT9CTnffDaCUvKSo
fD4itDRaNIlEzbpdzIl379VDz4b115UHOXgujbXmYrpWoFd26Nq5fekRXfftuBQknKl6KtbYvK8M
Eq9oX8BnhNto6BCmXnr1rAu2hRgqzj1UFUMJdmOYjn6iqTGMPDQzifolj85SsFdOHmdb9Y6T1/my
hkza73Y57KONwyEwv5TjhOsUP7tCLR5lYcdFeb/6aNM0/TLGjrP/aCLghIfZUsg2pCLh9PAMIoDx
jw7Zq0xBjLJFXB8JY1iHe1uA+KgXAm+drfQ5huP9mGdhAOgbJvHWSIDGy8a/ej7qA0R5z7FD2GzM
+yjudzDEIv5sdhdt1H/3zoWLnFGI64g+C/U2oaNUmcVNVlIedrspMqe1rKrLgMyuvmuYf5xkk8y7
FVZ6tRYbFNmUo1ThQ5Ik6b60tW0UXYq+9Eu+YEQ7n2zoEg9hNAw3wlGA4gV8ElmVRWrqoItqJz6g
HjrcbJsDnRA4Ki8TZIGsFrJLrOXoP9EG+We4xXH50xpnHMSXJh1b6HOFa6KsyfuMCD9sHCcpNrIN
cRlCxKXlbUUxPzoIHD2KuOxuUW3VD4hHvMha6arAvLDHhh+LMJdskwViUYceGYCzrLWQc09eWn+T
42UTdibg9mvn1UgHkkaq23zpzR/K0BlvoxLOeP4BuBWwq/m26/CcK1d9yZzR8EdNj/zOFV+sulCO
eMnmO6dIx3UuuhIBuqhba7N2iQd2CooxEy1ra/W91+JHzRXec4znFe4+81cw4M2uhgHHiwzzBiWT
fj+OTYRwQ47949geiSHgfDMmezUP7cfQCpLdyKYaj6XeOdee8VLUaDG4LUcMjzfhaU12aPCu2ngD
jMGhFrvKNpsHJX/EtUQsxy2vx/RA4x0N9l7Lkm1qlOk+qawEGHmGGkc4rcpphoaSR/ZVDXC9NlRl
POZRTEbS1V4rZ2y/ItHM86U01XOpVBagmpB9kFuGO9OptU07ZuYTqNx1OenhTRaIJKiHGZADN/9P
G0jLdFOXVg0E8z9tg4ezfKRkwQEn9+g+N2wMQgxZdpHDVKBsD2S3nz4mqZUy8OwJOnSQ/zMphXy5
1jQn2cm2CdWxhyDyTr0JRmNlNFN1JCWK+Y2sFwvyQtZlYStAZcMJ120U5bLVvdQxiztqSEAcU6XX
1I2s671ZHuUVlHOGzkt/I2fJ1t9T1XJcBYL8j1yJ5CIVJgHa8ksh2z6qH23/GpfItUx23y8/+j9u
wY/V+b3g3S+F6BGmg1CDe+pxbNrfRRxiwZEuReJYUbaSddktG+XVR9tHRxrXiBd9dP/7Fh+zf49E
73xXwexbB1W8GkLLvSrIhz7HWX9AJeIH8MH5Se3xhzH7UPcbQD7A00XwPGeiXClEcX5a5s8yHAE9
DNjM8hSPrjwHzX3pNSVMsMi89oPADTNu0x+5u08MLflZibFH6yoQz0pbNrtCy8yDoWQ6BE20+lyA
vl+TyfFnFfs0ywOiHiJo4FtoQ56MucxecBc6WLhLvEdZH2/dsAb1N2ChxgTyxWESvmgdv8yuSb61
5AFf9F5sHFMYpDuz9j2d083YmcrL0MzVPlasVTs6w8nGh+WECH92qs2NLtrp4GX5knIl4kGgMvcN
u/b2lp4f4jkxDl2I0AMYsupU2sbbAnqQD/ZkiTu6HAT94IXVc9oJu0U5TdHi96QmYccHekvich+h
PHYmbIoJipnhyDRPu7wckp0rZn9S2mZTiSUxXraIGwEu2xlhqJIAAzHN9yY9TAqCPA60WEQN3Awv
9OSm1Fq3Nyd2OEFCoB8Mtv0Nsf19UpCMj8ZoeOhSoJisK2uhYAmmTc7POUyupqeY5BCStTmkLxmC
FV85Ym2S0G1WhKWzc1GGwzlAVnKNdp7ytXCVUxB3+auNtvA+R8dvNzsc4XuAbF5NXt2Nu+8lmITV
6Nb9Faqme8imZNwmgaa8gjg4g/+vHiBl574IcnONY0l9AgCfvanThqegtp4FXxh04zzfiiD4Vnqx
a6oxP2UuyWynKp44K2LF3IbZutEN09dIJT31mun5Ixqknl36Q2Mbuy42vbOtq2/g/tCgaJFUrDAr
OSSky9ZRqP9w7DE9IjAGBc18dnmMOWmRH/sEPLVSqgumLiwPhWG4aIHGFSGmUt3bijiaQ6WtG7tc
eXHW+p6eV36BZPLZsePsaLOhg/axUtpq5ak2uLHRDT53FaKfrfCc5+QQs69EJow4f+2xObEE4d4Y
6KfqGrspmV6Mrsqf84M1xNe+tTHYRtYGbwHwORFxp62d1mzlZ8Xd1IJd2KQ/YVCsHAOjIbsjRqB9
C/FPIJ6UeAnhT7V+6JLxqtsJTOqrgivWahJTzOM+7R4gsIRBcgh+dsmkbRvcRI+yqLw68yfs86bC
TVaI47THqkTjvRIe8l15urcUc1ubmW5v7LTq1mVvv6sMcHSsgIbomZ1Qu630sTjKQvfi8n4lq0pp
F0dvKWQ1xOGWx/if0f/qzojQkfMfVgZnymO9+ARytJvye73Ji2+R9c2pLL4HkbPGn04/FiLTj7MZ
WRzR2d9m0AzbMlgBWP6CmxRW7zxFAAVjIQyZyJvX8hLU84utR+U2KkfjOCS2cXQmaJqQRkbwb4cg
jb1VEfVESAYMwBKh7GKLFPvKc7lDUZfrJOlY9WswxJWLEDUOHJODbI6HLPSaZzxAIx7vRkKaehRX
e1D5fqsrVZ/SQ13bubYeM/HqCAdLs+UdwEqzPbU8TO1LVebj0QuH8agshaf6WRWhu1j0+TFYCrnW
yCtUcCJIPIQwV3aoaP4woH6mJkN3JAiECdxy1Vv997IuPuHAYa8qNeUTqJYllqictZtYETCOq/ma
D8F2jtMz0uXKsV7MH2URxMiKKJlJ2D9F3a+ZDlbMHyb/f5pZvVqgeTctYZbjMM35kQ1Qp2T9sdFz
82BaADxsTXBGc8jm9UaXb0y1Qw0FWdFj4YkvRtFYm1xNJpIZRYuLSpW/hppXH/mVwrPjgzVH5WQn
GHl2E3Qhz9nJPyxCmWydlwL8R6zPx7hq56PVohhF+BztMLc8Eq+ojuzl3Z2TxGxIcvWYLj5yoi67
+8f0+0Z8TPIqy6v+fpWi93xoDc59ATIewPF1sQ4LFwypWs/bxrauRiHQzAs9RPSVqDnKwlWr5til
ULOw7ABbCUljVRbFCmJ6cxRx8AW3p2tdgQcsw6pdJ7rmg0I7uXW3UgP3pFnjMYzFLalAoRngQA59
WB+rnLC85ljvta0Ej8nYz+s2ya9FIkZcTbRvqMYjdt4MJ0G6FjX4EFlMO3dheyAuawNJSNX2VqVN
6Ns2O6K6zJptjKz0Gp4umdfKREwL3CTgxddJD8QWiZfERxyg3oQWnhRKPISc/GAJKyU/ODPb5oH7
NVUIgFt2+zwV5eiPZegyxQvWta5HK3tus23EyR4C1/AcOWRXx6kHhb4EwJbkamrZGKY7iEuBq8MH
1Vl4+4mzmhZ9iNbSNxrWCVvkckBbcazy+VHBBXRraw8WWd02XsvmwHLrTeRFLBLiCugTj0x1gB0d
jtYeAtKTF/pKXYawW/hNaEE+7tAbMnjpUUc1jr8niWbinaO2CnniYxys81d27GWIMongkqUh8qyZ
p+zCOLuMidXuXbt9sAPFPqVReUhYs45xEO86kbR8lL2DzAEWqhlWYivsuMSmnot5A00ErzMlPKex
KNdpXasbnq32BltqYF5O9oovpLqxE8hFiVLhajSiaBBH2WbwdAzrkVzcpG74KkzYcwOJn9BpxzOL
3RO/ofqUR1hPO/3DsqyuIN2/qyjh+TEpnXXuGmBH2HX7ruqQrdS0L70LVb5t6+gIcHtt1faELXKD
Rk0fpxunazvfC6tzHcWHPDJACHjmEwaxkIUKz4Rlk+lrtwFK3mXNjt8n+sRNcdWLEoZC3Wz4Z817
2xXWLrP7zTjoDSwYs16RROJLLeyTFcX8X5Ukuc0GXzndOMwED7ccJs7L7v+hidFOy6axOGhGz9Gg
V8lVshtP5wnofsdCT2ZjPZRIG1qoZZ0yNf6VTJ0Aq78oJ/UoVBOXxVTQxFlNRT4IqC6epymLnzc8
henkrCxlRikC9PtD1l2aGWsvteTvb6f0h1VW+UZzFeNRsXD9JQLzyzMTtLOy+oXD1GludLS7LUjL
g6s+JQliCaU373TFezSzqFinWusdLQ3Ie6mhI5Mm7jZF1fzceo9jqIXoSEfxs5OPAcefzNq7Su/4
xJAsKD/tJTFdNP04n+m25x21GLXzaAlke0HwCKUaIw5CZOeqqpWn2cIvC2ivXlTTUcm6eQe5+ktR
aPrKZVt8GYaXIsvwchhwm2bDp23YRw3rurYe7Cyy9gjao/Kq1d/Hie0KYhzBidXonGRWtZ/GJ2Tz
rJUFVXtXW05ysjOV9Hj06Hh94+dkhuu+dJ+iEdcJo26TXTuASDKIwa+SIHUeq1nlqT93NgxrU8Pm
ix3V0AvXDz2hr9vOKFcaALjtWHorNNKcG4wjDZR84feecJaF24LE71Trqsd/KawwsiS0hcQtmD2I
V8iNdtbyppJz1OcXEi7oDIZBgyQJiq+px/dE2KQmlTQOSfU59qabj2il8edDLJ4rN1orM/x8hCLz
le4SltPM3p9L73VKdZZoBOB24Vxuscf8okP38oOZdG2sgQotyjh7KkawhuCh16E6trxeDsw/t8r1
EAFHQPozXQ+EbtbT4IzHQWgXPezqrWB5fhLe/3B2Xs2RG12a/kWIgDe35X0VPdk3iO5WN7xP2F+/
D7IoUdI3Mzu7F0IgXTVJoRJ5znlNDqvCgjHESyC8BUHxgqnlCbm7S0t6+YJy7Ii5GIW+st/4buc9
mFa3TUfeP1VWGWtbVZESraLsOiqjsfCGdv59OIrmlT1uarV4AvjfrF2jaleF0n5P8kxsbLfE8SkD
cWEEePslIRJxhjmACiRy4n8Ewb4/qT1YpQLNuzLqoYnDNUzcl6kwlWcvVm7gpI86qvJnUh/dRldj
AiC76S9aKDZuUmrHcG61Iuovdmb0F1UJrIONCwt8Z2ZEIWhndohlCuNzyhQISp5+icJJv2Sw11YN
ckNL2WTTPgxj3GA60gzg1qfqPTDBV4uyat7Lsu8XrdG27wNM/oVnG907Od0O4GQwvAe8sxfwGGFD
EpEsIoRg3rV8bIE7UNz0pqQF0NoZ701rQ9bmgX43MaVDMqR23oFLNQsEBN13jh9EPzCbV4PQEEA3
yc2UoP3fiXd4omqhvcXNBOjVMMO32UZgYfhZ91qGIZr/6Am81JECsBPz07qtXmyYxUuhCus5bHMD
qY2gfI4yduXRpm7meH6+G5oGBSC0UB6hwBEBmmYAAuMMMzhCsQ6EtqUBK5tqR796dl9tAh02KGxE
DHmiejx7cWRu41SMp8Kp+52JPfSRLHu1F06jHVpg+Sh7Yi3sAh6AX+X6O2VM8cez43Q39pVxEIAp
11lmL6vYcvbwCJ0VPgv8SLCP0Slp0rWIVMLYqH1IR3VbBE12A6Fd7wSScDP/w0J7KX+uE0wd46l8
K6A7rwAJqcvCxHcsN492ZJ5wFtOIgrSfXWO8gtr9ndsKiRcO/6pe7RPOD4CAs9VQwaYYCMTbkC/4
FPafly5RDjk/y8IYXW9F5fRkeeGwrZ3xFcXCfmX59rzvDeYm6hF6KdOsOhKdLOIceoXmaMMuR2Bs
OaADuHANfViO2P4unTmUiC2j35t99mh6H66j6i+5Mv4KOyJzk+c1VHatEsTXOs0JJjzn3YeeuCgt
q31xA5hfsOIBD9XVJg5I6Sq1DuxcMQjGG3Hpot7dBF6uLxx7xDaV/G2nn6DWo0E0izHEbvKugR9f
VV62tzxy60bHhhplYbjJkA5FkjN6HCm3L7Q0fC2dBuLBwugn8DbtoYwUbRcq0QMvrlVvxsNSG1EJ
0tX6N9LLml0XYEPEbxKyPW9zAcpNjaKFFZjWIZu0bj3lbY4He30MdSfZFr72Tu8N1niDdJZ4shTl
lDrpxirBTyocAu9Vm36OGtPihQQAISWSkCQEXVKg+abu0mirmx96kRkb9sfnqsvzpZ7F/bnlgafs
aAQrhMq3Tlsnx8wAqNqXPSxJu38Z0sreBr4vsK7pvqlNQUrBzNaTHbL3DX53jkgN2H6D4h6s1zVV
+o/MEvCBjPYl8McIhMcineD5tTUqDUrEm0kpy3UhNGedOrz4qxYNhhBfGAg7awgd4XPjbqoU88hC
7TzsbRB28szLVLbUdVF4iUNvuhWcpO24+6noSJBpboIypY+Uju08ZfqPwSFpRi2cE+fQfjw4Yer+
4cFJizExAMkKcSIPDn6jJRCdBjy9+8l7QNPRPgh9/FWPubFN+vkPErn1dXRQ+1s2EUlPdH2vgRfp
mz6fmkODVyGgOeRu+zlXkFVNT6qIFEVWL0ViD/VV1VUe8Mgj7ihHQo68xBUcQHW75yDcbUc5LEdq
SE/4tjYx82XH/QP+NiY/Rc/Ugxll49Z2fieVX++7VqFuUrtLFRrKwcDZHnceqGlaqdo7DHKWJez0
ZYm0qxbG9tYY1wlFrEc0by4pGqLLSLTAuHK0aQfKjy9QV/HI6eAs5cm6F1DDlSRnswQtRP5mq+S2
8zOIqf1jUcqLoJhW9lSQw/dx2oiQeVZJQi2SxiDOL/tjGYpV27U3ymvlAlNLOKgaAFPbaB/aKTOA
h5QmRDKxDoN9GKCTY6S4xo6JWSFDMftDZkm2HsEEIaMWPhYp7ys0zRS8gUfPFkgQWQZ6fLW/8v3w
uc1Qn9Wdg+g67aVNn1VQOSgvBPWlLfpfJjXfbTdV8a5SQ8pnGu+3CWgT/mZrqJrGshiAOSjKePE9
JH7KunmJ/JrKnP/b7/P8WfW778R3LQLkzWYM/FnRmu9iWSYXGyuXPSa5wdKz7TWSPh/E4WhfZ+20
bh2fYLdxv+EWmu4mBW8bI+4oHRn+tMgqJ1hgvcNzVb8mph0QPzW/6h77KSeenq0y2ST5e1WE5ne/
Eme7rrCzQPc2G9+CLCsWaI5jbTkWjzhmtRsnch6NIX0rclzgo+YjGbQXvxW/8pRzaht8V6PxtxvV
OScKr6VyEATU5SL16GooH1nRvqnarWq30/cqQpfNx+BXTzscUKtFIUilKLlWbbTKEOvYyuHhR38I
XNYoXBXi3HeoU2ZqGgMWrNDy9Pq1FjXNStEP1BGyBKfmzPJ/NzM2y3IgEiD7rN66lswbT27kYIac
gkFF9RcOMqePDsiGNzkOsbX/TRW9sSqt0V202fQt5Q+D3TzxSHsrKsPbDFkZ3vzBtEDMXQrPXkUE
zu9OM+wtu/cXJsS5LfrHL4qbRdeZRrqNfYVXlPB2pKO9LS/e7wqiNoVqBPvc94vHoE5+ovc4LFwN
r3vdUI4/HDYIjg9OcQgo9S2Q5sdO2evSpTuwwe84dSf7JDEvvcvJqyCltiywrCSlkAOOVQ2+EphE
VEaZryJ00Nj+Cagi8DebiZTLStVNJNwKc7jIO0OQbnVgpKl9Aa/ErzsoPHX0gH/5PmhKZ2fbtrIs
4lK5GAW/qoPfjIUtDY9walyqaLTOlKXyBQck5dUbAcxZaTLN5yXl1ZhU6OqBne50qwlvSlzEEE1D
G5liL9WuwKIb8ioeae0gnuq1PQr+JazKxRNIArS80/YkAp8aTzIJpC0KkEifNlhZArS9C89qxy5s
Tml6cmMbCg9U1mXhTP4Zzv5K2CGat1Uf/1IhinFaD8n9aUiP4nQWmRAKK9wPwpGCFPkLBc+J2FpI
sE4dZPVxTGAzSUZz4bnVscXZaiGRPWpMovprshyVTQ6USyvG/i0lkTsXhjush4I6W0Vq2G+ywfeu
tlZ8XnofvQNQK1/duqFh+jiBHBPTJB3dP6fWCsb38QhtBcV0dLlbnVIhmUI2SPjo8B3G9wY5fkpr
7nWs4SXWI7IQc7ecZbscIfBHu89yCbOuU2O5j7rVnWU3QlIXx6Pyl8CRwwqyfpBaM22PvmuaJEdO
n8SdTq3ipQVKVg5K5RrZNc8gXYSDkGzOn2Ek+h7Kfsir2nJu8qJnvypMya4ojvMOUfl/AmIgOnxN
yBw0FifCrjVHLkAqZuoO23DQAoQc5iUUVvEZQ2RCLsnLqVzZcUIhyY7fOVWNT6UY64NK2uUu7ar5
5xpV829OODabCp3hvWYFIx6x3Zlnb/oejmpPWkg1z7nWiKsjemchByCRvLtlc24HAB2jh6tE2iTU
JwE4bxUvfus6L9xOsUqRaAAx6edh/mpE9bs0/4sjUHyT2X0UOkctGMTtKfXf2Pjg46AqsLTtFkZm
rHcJ5QCxSVPTucjRoGjrs5U250T32wQykZ9sNU/F2WrWZzCR/L+A4nnuVHulAM98rGbkVIGEtWxJ
XsHcGutEf5QMhL9mfmKs7JXpJuMqFsYVdWnUuGZXi7uNxWQJ3OEyJLpGXct3n53z+L+sL+LBjvaz
n6B0IAetax/vDuX4mTVbUuhPcgD+YUGOEbbU8W5YXkwRdPC7QXfVu87prpOtOfkybGrj+Ckb/GcT
vWo8dmxn09Q7x3G9m49DwcbQJ23pzU15gaaWHMYi+/XVFUTI9MIbX6LEYSootTAXZ9+1U5cZYM0/
Vw6NGi7cvLX2VNL9m0rm/za5ZOrwly43cp4cQNnPJRYmDfM9NiCBlGE2PCRZpJ/7qROrjAzqSg/r
+KppWnyVd0NkIIXvjtXiXwOjPeWnxEo3sr+fks68T2mIwascOJH8EFF3rbnwuwnRTTWISK/x8V8X
xVbFqoQ/smjb4ZdUoM+HyVqXbtcgvzjL1Y/6sKhg4JzlaBX6S9tRuudiatQHt40v0TwrId9/CLoa
YAyIXaI4b1wX8PM3VY+8vTQ3Ezmp08hSOPPNXmcYReBYb1rRWTb5+5z0Vm0fZGvk9Wj3r1raaQ8V
sBHZ2Yi6OMcNWgLSX42AqN8bTRis2iFWX8Mx70jyUWEzXfun7mFPkjVdxf9Q8CsITWXPSThm4GdQ
A9dLzLL60HgvCvC6cq7qTmST2sjdyLmWkX0u7WZTFLmU0PJzaddZ96XxUGTPjrBsSsiOs7nPJWsC
Eb6mCDkXjSun1Z6xJkiunjtci7nllZH2PGVrFOejeyPL1Re2qPQih7g0SwT06r1crLdAqsZeqGs5
GuVhcoDTqCzCFiZeQIrw6hjNpa/69D3LtBD4r3D5QgTiBJyxXo/T0L2VPGkukh5//HOq7eqfUzvV
rf41tR/bCxqsVbKLwhL4XBtUN3B0NnCh4g919myxpjFYEwOP+76FCNb+Rkwu+Cg75K9yzjQrOUku
9jGRvsFxtW+Wmf5tMTzTcS+n1cShFl4pX6vlZ+owwBdytVWTseuqRFn6AyC1BlXTnRb53s0NlXbZ
+9SXq0nf2mS6fw26cfGmIvqoUXeYuTXNVcVsb4F3PHWU2bVE7XqSI1OvL2VzzJTo0cIGVLbYR6yn
LukHDLAmeNyBQgk3dtLpNUmvUM4apBKNamcGagprVUfhWXZCM4HVhWXGwsAt4z5xrE2s23rBOxyS
4yJo8+hU9172rPSpuhaxUNaymTcafOUAFIweD9kzYjTukwv9YW7ICWZJlo5632nMm+ZgqTjxwLqZ
3kXAwbupTf0gX9A2FOdGiDfeJBVAPKHfVKL7XJuUC4B94yXu4lfeVgrMXVrzGKa1yiXC13JfYRi+
ChJrwX/+r2qaPvRB8znaGz7Z/c7kDZaqh7GZwi3edOajNWLWkSpt89Ngk9Hy5lY20rI1Hm6mswrY
dZNFrq/CntIkhWbStdn9RkEVEHMeSiH/MUfFumxTCg9HJ6dXd11D6r2ZWW6YQ6o7tSqz1ejl5fH+
T5n2rIuIn41Bkkh6FE1m8APWXHCWXTmquGvSJWD85i+ybkuJaXuChc2CmcD0iFoPZqThLBouvkXa
TIvPmvzkJSK4oSaLc1IRNj+G1kVIJUxfC6t1txTYra0tvPI1z/IzOc3mR+MAA8hNxb02aV2dBAHy
qjK99ph3UAEkUQYLrW7XaOlj12ZkyJ3yd2/lu0Kvq98q+bJ/3sxzZM/ATe9AF1cCZPAcHGpXGQLi
eyQPR3RHxlVVIoEnVGoKCRCxhXwMxi62V3EftnvZ/Oc06Gef04bmXY+8t15YfbhWhwSDKmVCFWzo
yZUoRMCzaoJE8cs7RwTOytRUJGeQdFhRPaj3CMd7mJvm+sO/7vjxPvuMvC+Prhemt0AJNhNx12OT
6frL3GoMtXiEWqJDL9fxVm0B2ISccxTMmk3nmUOPhTw5CJtiZl+E9XjKQnA3Bs/rWbi+spNmOpqO
z3WEAOSGVx0YlRay7ZmU0Eaa7kQqirqJohrJOVdDrHIQeBwXAn7ZthnZd1B+gPmUlyICZAGmD7iG
UHdKPxDqhC4ldlSZsxPCUfGCsrRdjiMaku4I/I07eSGuGTZ2idqI+Vff1+jQwGlUCcm2sq/EFfn+
AcbQ2WcjOmFhraNM0qMKEQXRYzaV41HYO7MSZIvrnmI1eOduwdcTV2xd93EkyK0D8BpYHnTJS9cg
owm8JL7U5jQevubKO3WahtU4v+1lEyiTt2udAquBwvUfcqPZaD0BYDu3IireFywXKQTSkhcIK+Xe
sEmEffWBrcqRNeQiV8kBl5TNQs2zCk0S1iL9kF6dLl+7fUGOqzOu/Ljq44TM1l6g50v2qlCzZdO2
xFx1r6BwWmmPqYnMD4I8OyFHQxji60xX8DMkjM2W8+clethdE+DbqeIghdU6JzC1V2WYHHgLufOQ
agq84CQChDA35cCARS0L/Xhtpa2Il0roe7j2wbYPsAmniGn6yJWYw0nO9ubPsh9SAtz7R0Z5ZCxh
TSQbKKJKIZxLb3Z8a6zkv29x9gG8QC5FvjsiZYxORYF73zZRnHDVFIhmNJwJV86AUsPKQaSGuiLW
YpnuV/fLkIklb9nu+NXfUwHoVmU521J6RsGfhsmiGClofK3zzdrZlpn+7atL3t0/Jl7b5ias6+Am
9F9f8Znswcz8Hp61TRDcsux3KlVDpxw7C8sOMHkGvaGIta6h9WOFvbKSzhioJ+7JOfo7TP0m8vY6
DqeJqDaNOSLkPTeTyMeCJ9KqS6npwdvobrDCMN4MWDMnBL3r7SgQ9ZDSXbywn+8bwd1WOrAGgT68
+5IVun26+9pZ1rjv0gGt49nqHMQB332yVSvNDKKnidT1Kg76bBvN3N6oNqMbTh7rSJJ57VmrBVbS
56hRxfHN5wmVc9MU1ZvOM9q/MRyBW3UbLYCkIRmOzUxzlHfyIvf2OvvIgtFZK+S6D4Nm6GeRugo8
K4Q0syz8JnlLAqwO57TuZ9J3ZAYi336MyZttkYg7iib2VwG7+5OJUOR+CICqJTMFepiJa8JY5sAE
n2QPefx8aRP97lHAPURFYLyS0OuDcfgRGwPiqPx+5yZHzKemWE9ZbqaLcC50gvFvEzoxKWczoFqk
1qN4bNCdWOaWSd40CLpkn11a6MjXyTUJHkEh/ExIKMP9CL+hqliuyTl1R8gU4UoZMOr1EQvidKLV
TyGH+p032ZR2R81+GVvrsZyG5OQKYvBY75ur7rTdrCymbs3Z/V1e/qsB2ZdZqCxSIbc3bu6hr2mo
YhGq4xwm05R98k5elHFST2lgqgDNc3Z7ilmv8YxHd+w/7WkTVVsqZRTdpKft0LXiEDmgueQM2edg
9rC0Zli54vgfgWmM3/wuvdRN2D8rQRYdYa0NKwiH0zf0iO/97gwQSRrls99lvpjn23N/NvfHqKfu
M0cgZeEF8QIQmHMpEdd9NdM3SDPGW9hHFgoBCLI6qQI/VO/wmkadb2vNTXXwHtQyyKdXch72Cntu
6GjS/FGvgiesEr0U7aCazLloYSjuQdN4AGOUQQRUdV37BCluIqtXIlhr6d8LPMQf6yZz/tYvMvXe
H6ms7ztw6XZuY2jieUu8odQPV8G6fT5d670A6xj03zKjQhxGL/qb2ardbrRrZYehPaZjjsW/bqAS
k9hxcwXhZR8y17qgctzjkDcgW2ogfCD7KLxxgDaaEqULNcGCwSyVPwyeLPHsGMJ61HsOaW0r7uxS
gBnqcVSVeCnD0zTz6009tSZ/K+JQSn8oz+VpdpJNJ3M3mlV7Z6zinzS+i6em9OKV9CVH0oGTEyXZ
PKGkhIAihaaiD17Uwnlwkyr6oerD7FYwWFctLaJPphgMr3EX6MJYEwRhyuPgIbZUU7NcoAmj7DXV
jR/lpfZOlmoAn6qL5LH1/PJoa90POSS7LEfMpQ4oJ9I6O9QRzsHpNGSHGbKb7JNu3JBqfmha5cI9
QXLFSxDijYaRbAYqK/3ZpRRRqjjb3vumAq5AGEWHQoX3HCSa9fB1N2WluwqH0noIOMKusBWYDvGY
XSLNyhBN8RDc1p14BTk7v8V68nnxoASUSmBfZP8sSbvUvdpHsIsTaRQn2sPYIVoQpka18U3PePNm
YPy843zNSIPhc4ZR1OZbUhT3GTpFlkXRqMcuy0FbS8a4/bcrkXS/0bwsAcrcqidMfxpHJWvl49w+
GWOwD9ruo54s44KypnmJ85IBnJ5/IR3T7qpIYPPgdr/Qh+nODfaMwjaUYp0qSrd0iaJQK9CRsZxN
GoWGIYmWoX0Y1zDGHMO44c9t3vT5MvqYJ8Ylr2UR4YSDXhHAmVavYWQwT14iUfmb3DURg5lXyD5f
GUyY6/khNX1gkMhREF76pHq37qxJSPaJn1ZxlEU2qv5J9kmJQilbWDaDWJOaHpeyT8dnxcxss/qR
dOK7G+Gqp0T8PVIsDgK0wxD4yvyVbCpUrElGmeztVohA7aQUh0bH7LxGGG4JwQEnywa7nGvk44cu
DT4pWFAUqDp3dx+uByTekeLL4GfDpda9tTwjKHHXPHz1fWVti3le082wUpm2xeXis/11tpDrurLG
zUfV3JvcuzRPuVjj5JzNeScrvN6ES1nyfZK72WiFVzkq54Zhae6EL9CdBaYAPoUCbOnVp9CECywv
2dxMQOAtEcLsV18Dg5019ylaN0zrrkUdoNf7Fmmscd36Xv0QJgolhPuWGVYRteOGs7SBqdMBeHr+
PBWGvYFD6ayMOR6nrFCdx7r5aOdAvpkvWTUtrKYpUfBjfqjhNQAqaRvrrQJ7B9x/iDDBbZrSzzvZ
F899w9wX91axGYAg/qwaMMGNN4QHq/LCJ2xEqxMA9I+sGsInxxKX3lJxuO579kwcicezSqGh65WA
R80HAQqreFPNob3muDZSKyE+Af9sSlFYKP7Oehyoa3oCvkWnJAuqE91DOysNE00htoTIzko2Y7ji
T0gGUOlIEVibqfKfzuomqAtPpFOLoy9fKgvM24pCFda/84tYvpLxo2GYuv8vjp7Ogjzb90ib3Gul
hMkLAKe7OIJll5gMjtijebO/dkvhb20pGtXOWSsB/4v7IqG1/0+LxiDXjl09/4IVgi/ybBkAJdrL
phR+xd/ksylHw/EfzQQjnPvkRFdARgXxa1ab1ap00UxEi398t4tmkUb19KoqlgM/CdyJMkTZxtSm
YJ8pRJdeadSPxUCCRvNQXjVxRP5REGLyisF/s4QTqpjI5lnFozdyMvDmAQ/yqoInjvwRJ/SeL/gw
vMufsOgm9eJMkMihKLygB/7vsZGZYT3ghxg5FDOthupLCSnRLHOo+vIw34cBIPepU/dSg0vO6XDc
/i/73LmQI6eEnS22XQ/OMVxNkYYac1ZdyXG4V2uuQsm7JCKJncdg8/41gMP6uUWc5PjVX4A0O5pj
vMvQzJC5VJlBtYzmgOIuZYU5bRsnIMtQ+e53MlEb6267A8djLOWCUWm1azYahylPygOK3v1SSxPk
0e0g3FuKsJ5yX9f2xC3oy1FwfioK23pC6bRUswppIHp4b/+IAe4F6BL8iGyMuzCQCXsEQtUo984U
uNNzGvfVysmpowj5/Audv/F8lrXLKjpT2US2i5Y8ysp+kaj3ftk1yK/rP/vkNLnqr8+Qc3uQVfcP
QkZnDQ7nBroW5G6U/+wJwxeDJWoKn31w5Nmc1pmJccY8o3ON6z0nVmtiDSttOMtLVNTDOZgvsknu
extbwM8HMKALExA5IoiHsslApPRj/dDN+6EPSi7sx5s5C+7JbnrczBlvYh7+s8eo3C3iDKSJoTlx
QsLQaHnPv6hlaewcaJkLmZ6RWRh5GSwfqk7cHvzRe9P6MTyWJgm9PPLudhSyCqg76cqnOH6Rrw95
iaBJpVbz2SVfPX8tvIerc7PRm4PQa4BpmTLchroab3pTQA8EU7GRfXavjTdoB9BvEkE4N8+7l20d
kDUGEnAXvf4xjHhHRCEH9krV8BmJigNxVbSWOai5X2vzz/7ESaM1DOvp2z/ny/6MU/4NjFy8SEL1
JNLQfBqCTjsrI7h5mfW2FROFPs9JTwjA6S8qB8t70rymho3YzbCRWfCpIu+lYHEncuCUokLxbNU1
B8Ba4eXessScF7TRFFfms5BbpY/3rbpRxQuqx+oDkpn4rH7dkQlH2LxaD7hSkpEc++U0aOp7lOYf
WqzHv+3uQ23TGeIBTC5PY+N7r4PgSAfLfm7aQlkV2KpcFAWs3jB58Yw0MKinBhXY9A4giQvT9Te/
TEK8VtjJuZkmoGqdZr2GXuxvsLGAFC+buKisvNZt9nLU7B20ljNXP1dlYb3O2Pcyq73Hzg315w7j
RLkIpGp2zQLrm1wD/2k6qGXXLi14GxcvRKvRyfwLoWy16nrcchvdBzAvO1WBgnuc1FfZkhe0/Eij
zStcYzhWcaccvvrNIdMpSIOTqMHKW8DGN9HsNF9FlneVdwHuM9FI0PfVbwnD2eENGi9kH/BQ76rN
F/khlVtTywiiG+npseIYOGNPlDTdfUkNZ+oxGV31OLhatUXP/72uXYS6xt6sT7GSQqnolLY+tYF3
H056ipIr2WfGEHY3AWiO1Th2JfIhq15XzUOr+CQi405NjvfbdL7tOy85yjt5sXogzct7OxgmvsHz
pHsv7gSaU5sHf7L5cSfvWM21ffkOAQaHmVL08J8991dO+buLxvhhxK4yXDJZtuRb5f+yXKFYv4sS
gUFDU4dXL0WQNp6o3MpmrWghSUUGINGUh9gEl2NOVrCjLLKYMoTs86nHAfi+tkgaQEP6tP1aJgdS
FV1KO8yW2KkOANHV4SYvRkj2uUchSsz7xFe/1QZ7ih/OKVBmxEcQoBD5tVROlkudOHmVq8Z5K5J3
fy11qOAgoZagEymXukIb9wXfOI51nkFKXHGoGsTx/t5UtOLq49wjW5bQzEd+cgSlPDWgyFqaj8V8
wTWhLTmly1ku0DkcEEJ9KcfkLBB8T1AE3JNsqWjQH1W9BcI4r5arEmv8ncGQJPVg7nsps1c7cPME
MkZSPomUZPqEfpQckz2YVUAD+v+Zn3a9D8M2GnYOgJ213ffWRp/92GzfHSG1lH9vfo3KyXJUnSe7
8+Sv0a+12uzlprg6eKTKsDbWJPSXf639an79u2EAUrrSnW08Z6urVCUGFNqikeloZ3TyjRBQLYve
HDOg+f6p8Rr37M5yCmZsWQesxZKFIZPVpVfFS+R3xl2P+u6D6fwwjDzfaS4VKakYqY3f0DhS3tsk
+Ht3FH5vMRt8/5ot1SiD8Pu/ZsvuofsO88K/zzZD11ijYcgTPes8x27xBkfnsSq9WZ0oql4C+AGy
224T/Yzsa7UQbVm+gQ13tqPvNVgPtcWbkoX28v4Z2TenxuHZRNQqRkqDp12YMC0sYcYX7DpwjOg1
68WcOLUidl/8stInqfKZa/pLF4T1exUl5LvLPrkpZGB3NQnhvfPXau2v1XY55L/c4SlPC/P3vDpG
jOw9DkgzTqWT3DJoa7u+cz5XBxo0R1+UT5rV45fjh2AYHX/4cDRMmExd/dXA2mOrRS9/wDRq0mrv
D3aybwq6oe9iwOioVwH69BZFjIZE10Uzc2WLCrp3ECaYLCc2pm1oGuKqEmatGpGkz8n45gEzW8Sa
iP9ARWAB6FX57kRKsJqznpe8080jJobtOinD4t10xdFtfOCGmFWhUTU8I2lTbiu8sGEvYycSgyYA
CpnEexuYNTW7MjzGCXYkM9Ip1SLnBiZYvw2HCP85NJA8QbdePofOVBzvfcjydsup4csiR+8rTXRN
ih7xkESuqwbYRXaAnqVydpXI/BZ42m95g5/a/QZMym9NVY1v883/es68fJpX/eNz/nP5X3PUMVt3
Rhg8Wr7Toa4WvmtxT8yMRuVzQ5SFhHf8KFt2Aksoduz8YOpx/kwGmWMDdLGV6w/dGcB5sjISLJpm
T8bC7don34GkOe8IMWW7p7/GKDbfxyQWT45prJOtv9YhvwE+ZYiKo5VVyTb3SSGBpjBf7Km5yKBs
Kv1wWeIscU0or5wLZMqWAVqEP1TUR8jNNK9Ili2mmX2YFgN4i4LkazzfgZ79vJN9clTOQ/bgfxj9
+hSSOpCXwlHsR0jjaHJoH53nkDDVo3pnRr320RgPVayK9zBUzL0/8i/LWdXYvuHVHpGX0LtLkEJD
lP0UbhpULGv9pOOY/SzgZ/WeF6EUVWuPXo/ptl20zc3SawXZwVzF2kAtP4JSQxUEf6em6JQ1Mr3T
2mvLeidrzNQ79n1NorXDVeBadVV2L0WHQOvu02TFep7GMdt4mmzsc2oET+7TJg9x6MTNlqoSGjMM
s9gWaD3/93f/8zw31dSj6ftLpzGKLbmM//0nNSr27SEiRcgGNtcGX5Flg9raphAN1lopDMVFM+Jn
ISEWQZh1W/n766G4KZ1SPaZ92t4QV/zhaq44GRV1TkNttBNc3R+ywCOLOIFq70PNgDI413zKmdlq
gDDZyHIP4o3tIgRstYWqAFTTVPONLLNJtKq8A31dXKD52PhhtH8flW71cp7WmOuxQ114ttLyNIus
sWIlw1m2HYUcgApPbJM6BQlR/Kt22DkHZ3kp/Ck4kypZqoGHIs1f/T0J7p1m1FQ2ouY0zYfRSp5L
i3jXKZp9lF3yoomuE1ifq8HKKbBzdBygppi01U+mxt+MNAZ6e5Ve3rQ2FNBLaueHAvmlU3z7j258
0nP9Uf5dYQ+TG/Pi8f5njiztSjjXPhYdkCLIAj8rXZ8Wud3ONDDw0t7mqwbfxPrsQ6T9loV3WbRX
Yf3rC1+tk2VlF2Bmyz+L+F9zMBXGo7rwTrJUj5Ffs/LVxN5afveit47xOtW1vgbjiJ9qyVbUR41B
YV1X3oGhHXG2zL5rLtKhJcwdZB6zpVVYzdXtI2d8Fs9W1aOKEvochE1bDbYNkqNLKRkoxQNlX1rl
w7Ibww00//akjlNhnZOugkQqyzuoIkB5IyLYGVNWc6T3jJu89H7dXifzZzbA0b/3o4v6muuDC4++
MO+z1PnUaRRAyr76GhG7u4Jid1H9lpp3qt7zuBuJFe7CsClhUiKQZ8yX/8PaeS05ritr+okYQW9u
5W2ZLt83jLb03vPp5wNUXarVe82csyPmhk0ACUqqlkgg8zdyWA5EAk6uwrFalkhlbqWvV9Pp2k43
gL9PAmkq+0qv5/EYaZRpJFQV/PFd5njWSYZEWLbdDg7SIWICjkJAzyWQCHW69vayvZ/mGsiGOcTz
cxXt6zbxmg2+sdN+bvI1LkM9ko0zG5VWO2WQIk414synKYVLqnXeI45ZwxY249gsZJ8MsSW8Iqv9
aDd2zsMkkzS64ugH15iQ/RBK1p6VGAfLHm57kZapdKxwYi1BJmY5Ol64lH8J8RfzEZq9iAbKLvm3
Ev1ehfjYtesj/u/+CPSiTTp4iScGf3W/b+abxBdUO97ER0u8h3FU4gU+QANqUEBxtDuZsYkj6rMj
du2ajcXnnxZVgGYdFSI7z5Ll1rbRI1C6DF8o0cyytD0CLDlePrnqTxAuQn8vNbsxR7u7wBYyvT/L
HEynwQkISYXtLkaino9nadY6/e4dMCDGWw2Mk8zP8F+FlH5fh8IaqDjbYQvRUp6O8ZysXKMHySdG
nLIvzvLsepB9AI9VjzSaCFLhPG/ef+RN6L3Jzss1UVRB3drFw0B2/nU52fTES6iduQxJmB6vYVNX
1fsI+kO01YQnbKyph8HWR30vDCrWeaFT6b7L0b4iH/vx78CDQLSn938/xl303xDH4f3oO1LV7gWp
3megJKMs91YXIDpJAWfXB1pDloM1ngxEdt87e625vsDZAzEQAMGZKHucY7mC82ZTSClrGF+hrrvE
BdNeAanRh2+2nn6NdGfYdHrbH9sx6Y+wNSsfqbishB5U4hozzBo6uOgHy7PrQfEprNrOtLt2/VuY
7AMA1IMLm+ILEkkiifTC59YOQHYpm9dDnk8tz4Zofe2S0CWUG/ybtCmgwtQxUlDgl7rAtPdIWoBy
8PlfiE3PWpoVhDp78i1npbfU71rv98XQN5zrcO1mirrKuhGTIqTrVGO0b3s1bb/MRqEe1HxOFnJQ
9nmJCXnFdcOtbFaT+oqHlUt9eva64YJR1QN/bfnQbCxDzTEdQrdApuG6EDBZhkr4OTdwBgzc8hQO
Q0ViTAGjbOBm5weTv7Bsx9rKB3KAIvSumpOX64P6+jz+5+C1vxrqjU/h69BDzrwwRAxE2846Xhnv
/BFSamc5Ku3JSXN/Hu1E8zpXjqJh9DAHZftNxyID+iScc7n8YvVN2iyYvowK4pVBFP+MJ4xq634Y
j8HI1uHUD3FyY+EmuGSluPcK7D/VxodYGo1vnYDfurpj4HsIASJo/Hanxu18h/nWTPo0VL+KSf7Q
HzWNDLTMrw6+M5/HUIFlLLIgH6nZ0E2/jz5KSbJLHoJYLKWzGVMboxxuEm9YRSX+qlQo32kpA2UV
y8JvRK4NRl3BBKJxixvDaS5h8lMGQxwgFTz/R5hSjtpNJQCXPrqUzngvHznxmAhDM/+nbMlDQsp1
3ZVCEVmYVcq+GpfVhaPq2eHd8dJclyb2MT4U9UsqWX6IOMxfsjjTD6HMDmUILK1nlwT29XPGkaGc
ChPVP/EnMevJW/mK467kMxwG3C0QCcwH+clfHti5B73IJf+6kRHyqV2YUbgDhWNcHvOyb9BYFNYI
PF5XBHrrlmgjajrV51pL5m2PXMkN+AzqWcJA3I+BZSVT723Tyv0lHwxdP+1qyuxH2bqsA9p4/NQn
lwGwP+vlYLKpuK8hFkKAWBhm7eIpNNj7yeaJxrO2f3ELzKMFIODfIvCw618grnyKaBqhI2q1KHWJ
ZU0UK+6p0NS9ESUsaeTHzOd416RocF8/ZpmBU/I6IJ3XPrgx4dZyfOxgxNIn4Vm3n90Y3rDSfh+G
vH7SJzLsMM0ph3RNfUvtFowf1g9k0aYF/Kzx59S4fMPsFnYTBq6k31x7x590vG/5D7uECMdMNfd+
yEsPui6KDi7cBMMOFkUSvWY6go542bWHmh/kwa6CZuPgIIo0X9Y/9mE/HjM8uRZVPPePNdrbX+YA
C9Qi8tuln7anRmun28ZKPMj56rSyTb5tQWym9zUct0OnAU7JY7WCadnuZJ0IGfr3iFZENP+7iKTL
KnQMuk/X8OayXas4xS3BXCRbV4vTZW7DcQEs69e3SvzWTQ6MuGSCFuuHsbm7jHawqVdmlWwyvSCN
15rGi4JS6DIO7Oike6n5YlJ8yqaie5qApt+STfsho4qg9LaW0TGJj8BHm444JLKkKwJ8BOSp3St8
7bF5guMivAXQztj0keCmC7FxtVC8VReUCL+I5hW/LFXIU83yELhKzOV1oO6AOFskzVa+42Urb4Ah
nKbG3rEGD0A3KBLIznnAuhEzHEjKQhAEMxwsF5EczM0nQ+v6PRoZqNw7Qfky5CBviimddmHelS9q
DC5Oiwz1Ro6GFvTNeXiGt+je9qb92rkRPjWYHyzUCp9QWwm9b5avH0wrw0s1G94mL01/N9r8ismc
9Tq3UcfK02y/hGxgNgBpw7Oba/bezVV1F/XDAIXESFcqLIMYn8uNdMuSJll6mnNXFX1oH7BGzIPm
vT2Imp4MlH02dhOXebLPtwf0JHS920ioRJuCSdFbi4W04/qnOZr901TpwQo6rbJEKMLu2e1mykkO
Zzpq4kiPLifV/YoSnHN7PdRWnazsAQsX2ed27KzAL4QnjOG14zUOFfP5mMctYnPMT1M7XBS+Ozf6
0o9RJQnUPj53drmuyMrcInpk3cqzYaiTLbtYV4jMvfd5pd4f6tj6OUXWUkdC+olsBi4ic2SiV+WN
r92ERKrZW+reFMLsHiqCCH89vIN3RKVY1o9lYdmI9S0/heBOtiwtUld4xXgbWVSuRxDjmRL/liVp
LBy/UR1zzpo4yDO1VV/9zGt3Ifm/dssOPdypjfc9ctr3iFatpg1SXew9vWbYJWwhWTAOkCzsYqKa
PWjbCEzm+dJEW568bVHUKxmTl05zZ9ctzjoZ1tm57/AERqBuDO3sLZ8yC8GDeTzWyWA/lyMqmkmT
vUGinXbzgJiPqWOoQflpXEDXaXazwdSpCSBtIkNaX9pkKvka+brxYPra22Ra+vOYz09Oo2O53sdH
foDBW5L4+ioBHHK2xtQ5zn6uU71BZUv1DNPDg9SuFLBkY1etxhBL5qI1Dl1eG4CwoPWeuE0k66Az
KHvLGFOv7RPMmWHLrXCGJqAih6SbEUTv4pF143v24pqvIOWcoO8HWPrkq4+ThXKYE69R2Or3dsrv
aDs7agRSIsG2xiyc86UTOgSm4sRsEihCixJrn7M08Rj4iZpG/QLsILpJOjLnsrtUIY5pvdNvZFNO
CrWmXlr96C7l5il3KsX1FiP/Jxuybd1+TrWHlFv8Q1rzhylM5FAEQPerXRkPE+6Qn/ob8Zz+Z/zM
TniV9t6lf0KtKM63euJD7pe73FTsgfOPA+rfYusrjzA3ILxgtrGBn4bcrt0/dVBWDj6aYyv5Ulrr
7wdnHp5QqKw+9Yv4kJqIwE4357xm02745r3luOFDaU57eWdvTQ/qXOcAGqWG/4J+dM+ek12GXabJ
/TvICq14UESalcLNwkGmjQBUK6aDmk7aUNAaAMteMH9yWB7sNLcAymd69d0vHX9foX2wcrJs2HpC
4GAO8SmfagtcaOLAnyrd9D7BX7I1Oqh/oivVKopkrH1kvIpWs16Xh5REwenvZ4xsI8ymkQCqUdv0
lXij6o2yHKJav0E/FMlFLSYtbRkATJRu2EGnxdZ5rK2H1GrHL77Lr4rGDHH+kKj6j9wxg3PUFc1y
qnEYlM3rIaH4f5ZN/G3R9ADbuEXZaYAo4PKXsNiabyoqSXtqMi/OGKX8UKp4awvYXK6E+Z3qOWxk
BAa4UPTvnd2p6OID+ZAg0euhTlsQG7Xz7dolzzDIGc9ob4xn20hRMTTNSwRKIA+haePnVmb7Vmum
txFW3AposXtuup5tpoaafpSr2bNvqq+YyNk/qVhR2AhPutK8aIbSfKnGuqW0GPwugjg9yq4CS7fb
dsw3swiQXbblq5s4UbJVHnYGknVDsw7GMsFVwgqWEg9bziquc/Fk7/Goak4RIgfuwsh/KoiFa7Xm
3LP1cPZV5HSbeWzwZUzLo0SuAyfrFrYoDiDhxh02CG+SvIEkGhhPtaojmkfLoGJ/aSHv9MMIkeoZ
/QnBLQn4adjNLkY1Poahrn+ZImC+bq4LXDFoNdQw9zUCWgCLaUZjF6201I0O8gcgJlmThVqF6aI3
PIQA92bPLo5sqE4Xh2CyXrzTMDwhy5PddjLDN2gbpCKFrh1/PfkX0h1/WhqeMm6vf1arHIEou/Od
7ELsJzgECXKHUxNXpG5B7eQ4j4Cctqr1MDnlm9LMb55itPdhrem3Dk+ChexHOxF9cD9sD21s569N
f3aGsnpz3Mdex+M6TJPpNTV46wokkTN0X/8JeaxLv5VU5p4aAxoNsbMaC7W+yUfwsc/ythIgTiHR
D0pUOGzTkL8ABSF7JDIi1jRvM09xuPxrIC9RWOprtd7JAd3zg51v+eZBR19tDKonWb+x0mU40ZD7
YkbQu6yekKScbzQNuIvIfNvmvRa4+FTx0yu2g4FLSaNV2l1TValQ081+1Vg9ZIH5W1WGJ5tv3uuI
3gqyk3p656HVtGsN09jjERDfDCm2L5h0KLdjjiaVhTLGmcJqcyqH6ontIaKsihn6q7mprXWPLd4X
edDIKthJbJ+zvEMk0/XDnRtZenIGyaFtzcy9h66h3spvZJza93z9VHKtfAfFmGwBefO+zNq8DoZs
U1vc+SdHwXJ4ZG2pJbl9yFGH2uhmmD9BWvo5+Jn9U4QOZpMtizCxq+8Y/CT7nlTYTaHFz1ZVBpcW
rq/FjewfxaBVh88+9cK97E+AEWsLO/lZG+ZL7U0OqRgOBs9QWJTidAC0OAUqf2ceoHLQTftuBuCk
Visdz9RVgVbN5gJHutDwnKR+xk29WkUeSyD5H+m00+fmdVQW9Azs+Jb9GJz0POHj/uMbhEq3sQK8
i2rQPwdyvbzpvaA+Xvub3K2P4hreVBebasbUru8s4zyKQ1aXCsqmMQWLFA7Jp75LTONku2BS3uSA
PCRyhjxFFiJf5rFTrru6f79gtMWcHFRQaFjzd6ezzJ0vFI7CvkFhUvwco9DBHMpTYa00bvikhtNW
9pO+p2iFh9dGNlHqOsR5Uj/iQZCe5fTaCZ4vAgJeGZzVQQ+dtyn0HjwgSiXey8fEL4sjW/QA6SJX
Bejbd0ARWKlHoFcZb0kflAt5+ql9mfBpzHNVfWEYZbFDUtO9dZT2Tn4vk7Bzb4G83WmYMJ7GeMgQ
70PMLsvK8tyMOTuhul66lWU94qzZ3JfOjEI4FI2pCtSDTUptabhq+eKjCLxusXjYykndb70DXDAf
JYY51j3rrkogQ/o9Jd5usu4+xgK/sC8trsCORAtvhhLqaFsryQH5dIPEg3YABW6hczsGX+Isu0kl
D61y5r3hA1X2urm5cyuUHcwZT7tXBc3TBkXBG3+2xrvYznpu4eGbYibTney69CfdtmFLeA4pqF36
+ajxirs9+SAEQM6XGk045Aet93cYeymv1pyk6ziPi5OHIOoZhfpyZVJs/maZCOSGGVCCFt6cZ/BO
2Y24Ox6H2tawFFwjMhdlNVOPfrqusmN15e8vy6DWMbw1izn/0ObhQzuh/rfWe9SXDLMtd5+2qhG5
2dE8zi0bo0M56jBBrdw6GTFi1Joa38hbFDW6+KQW04u8RcmuQtUgQZFrvdzJNDuuzkPXnOpY35Fg
M97aOepIXDXBjVt49ZHZGOxAeHzG/PBNbgQ+QivQs6ioR++hje8Hm9FIwme05q+hXl85p9lIfskV
EQbVwWVZ5JjKDSx8Z3ddKcnl0mRr0FOmBHb9B2OlVB6rwE9uJYdFslZqx6jXzuQVoHThtZS5dqMo
rburfR3InBNUSDVjyLQOGwfcXDko/QHpo6/TwP9qGHb9w+Tr8YMLfDCze0AGYf8gnq3LdI7crWx6
iYqz4BR8ky05pyma5yme4rOc5GV+i9hcFq8oZ6rYx8zqmrx0cG5nOC5kLXDvFCVXeZAD8oy0XXiy
swxG1+RNC9+K9Z/9OhDrLDOuEP3rDfe+NOGwuh4gqlnFki5NWRaZQ56ukxqUOq5CjzCEgh//OMHM
I5Q97DQuJ25ZOS9Wmm3LDm927jbWfeK2wAPxWl8Pfht+r+Hxdi0OChZ1f4slxUG3EFftzPGXHJcT
bfSxlmWjp7cI9e4d1oZfnGDoHjQhnSp//zPPwhJbmIViN8VLNwvIV4dYgRwtUuRN7TbjBjBG0VOh
mus2B48ECQ/mWbitezxyjaH13vTw0q0iw7pVk/S9m+hZ8TFq87UBGbSnRtw52Ct0jzSkAoJsRCZK
mrAk+liXI5KP/qcR+DXSlHgV3V945lZXAKSzIeRgk/rVTRFcSNjh3Dg6tzIAgIB00dp8dJv2NwLJ
0zdL88nAjC8NZkq7merhuRhAq28n+joeRwnJ88cJbBKMybA4S5SabKLbXJwlSm2uEReTo+xN9U0X
J9nKtLBvGnS1Ozp4yj5ksXJX8ZrKY1R3l6aWOONXGVZ439UZDMxcojErkq/8V71R4dUeo6jHalHv
4l1Yq4g3+u24s01tvB/gA8kdhTykXmKt9MoqN7Xg1yIcPZHlfY+oTZuNh4jI7alEqZF9SOhUj+g9
5/eGiTZJY0TNmfVW/Gi7SA0LsRAcVsxN06XttpnBkoS2tXFZ9UBU6btTnNXI1/V2g9aQSCgXunYD
hi18SEz2AL6PPNfFiHdqlFVQYwojRyMxGiiMSg/f1HCDh7kJ1nNlJ3eT3eT7xCfn/UylPtmFKWIx
hopbwQWSWiD2R82CtiNpS7KNfOqf9tybq25GpRkuuAsAEi5uUCponWYoO8mmhEBa2B3hM/AgezKv
RNBSxMci3tKwhbjGyxC3/dd4I8uTRRRiB1oLC9feMfSVkjczCQtv6jcXDHWRDBFpUVHj1SLlNKf5
dMItUO5vc9VLdyWVrWUktrtG6+TwMpyT3AHLPa+Tz7iSVOmdjLcwC2TBYto7G2nbIwXlNwSWBIZY
rR7jCi9brwBBi0RjgwfjlNTrXNXmpd2wlru8BT2zZ2gYrFJkhhEdJxhzCABwx1sFbOHvMQWq711E
SG761BHQNt634keXphyUYTJCyaxVDVN6Wxs13H2xsBxrDCm8zDTWUeSRm/lYX8ozfkX50fdMuOys
Oy9Lzsu0qdnryWxT4Wsi5Mf4a7ZTAG14bsaNiSI65Wz6Ph2KARWw3GsuIdeBaUThasH33ziZqfnd
z6h1y5pIYQXtBQbRRRri/WJA1vydHMIoHE46HT8aLtGyWiKHPVE8lQOehsnWr8JNK5yOsby5RQHE
3A4W1Af5H9Zir3sTF9EdfBcHdUun3KAkaF3+6xSQncssnMr9kIzB3RRiIjJM089QVZBZF2v4CEV/
Y6XnGWLNL1EMVuo7mMQJpgWb/JAvyCpWKSL/lQe4sEjlcENN8TJ8TQ7I6Cqb1aWLzNhlezCFSn3s
eWzKl/20Y8CVhRVBhPiNfCuuucA6JcZWHlFgN6+UjWkjLIeuqthiO+MPcE9sdjH31Cw4ykFlP6M4
E6zHtIn3AyKE61jo7khIVpq6wRnM7WqoShQYZFNR6pWMSAH7u24mtGMj80Yehqr/nZO+2F27VLBR
N8EUxnuola+yP880OAR2LQx9g7NbZeFZniHuNa/NDOGoa58cMHUrWpZlOW3SPMiOetS/Xr/TTYZs
HUJwr5H4IUTolENSlZxsCDP8epXePaJsmVBPLygC+Wjvjuzmf9mIixej/yuyoOSpg5s8DUZurfXC
aE6qBlS0Mb0Zm3U0ATRjQtDCteMLZsxDNuo8x/WzBJRJGJmPe1qWo+YBUXZcpF1pb/IHBPBDsL5F
d5sN0XfTjMRSPUz3KGX0K9lsQeqs8qB0d7Lp+MpPx52iW9nKH2bPwotQpkXmHmGo1kaYJzN0zM+E
btJcFAb6cneGMST1shLaSZnWRweprEQZMV92ob5RBXRMshUko0GeXQ6VhYu2Ej3K/muYovv12sir
GoJX0dzgab++FDL+aqZBvRtML1v2WRM8cEOJl5QMpq9I552nJmwgvQ7hwgE29Ws2xt8pP40XjNML
iK5KRIGndbaIm7YHI/FM/NNwStNLJdvYQ/0r7XIv3dsZqdPEqr/1+jQO32aA8ShEwY4U6AqWke+H
a7OIJhLFsp37E64i7DD+LU726d0aBYXgLO9TtrhZQTnXuQGW7kLemK43MDkqm4EX6GvMIN5DrgON
hXqIZt4G1VSsfaiyK5Ro8wvnWZ7F0a0SOeXttZvb0OdQZSb+T2hnpdWn0DaN7sCA3mCKOt0nvaJu
BtfKT8o8TIdQbX2e21gidG2hryjx9k99P3SLmRXZ95Zb/IVc5FvawrDzEoXb8YeLv9xLPVTmsqtd
3AJICuLpUNnLEHzBdwVhjnQgCVkDPtz4Ue/v9UI3v7ApZk8tIuAz/UAlf3hIvLLbe/6MALTeGa+d
SW1EBEwxjFM8OsobdPD0s2NzLwNOrpxcbppnRQCNroeufeuaKTtde+TZp1BYXSt8x8bltY8s1cqh
JngX1U256TzAKpadzw893o53HhqdwJnnh0F1poeysXp2ntp4kE27VMK9ztoGVGDYVkujf9b0of4i
B02xFxlTst2yyaqNG9xsfb+E+i06nQr8IzlYO6zJ2iw4AujFvJKE1w0SXgg7R3GLPjD+1XBTSXqL
1qxFHERIPA/dbk6Sn7L/cpCzMMwplvOcmKyq1PxQgJla2AVbQFf3utuOX+QKhk3/gpg1KKTA+p0m
S0tR89+okCMe48/PnmfqJIJq8waYHr7usdqvL+mvmXRk7q8S4WTlDZWLMDto29jzplcK8ojG48x5
jLtoenXjdSaiJgfL9UuU6DbJlPwzSokq5fO1PqLmHilvea0/r1hH4crP4Dkq08rNkM6dx9j80hVx
vEUvGcqBaM6Ahb70MNVxhJ3PUd/TciaM1TS7XOBZA1tcwcMcD1xd3wdiOAyG/kbr24Ocf5lRNJj4
wLHbpChZMmNaDT0eOBce9ViAeil7THOScSSHH5PvEdLvBZbucgkMdB99GpS45XAqhkM/fB8m4wOL
Usx2J4xuYr2677Fy1RC6a6FVDpQk/6oFgPc92nZr7f96tF9rAdiMHMtct/ZyvSDDqlgZDiOKOv9W
tkg0427ubXVX4wY2LGQIsBdcFOSG/WNYDuhxUWDzISoichShysvkiYTwnxn4rqLEzs4crdrkOAfo
dF9OZbsUnfKse8N1UjnIc1MJ00uvreTEX6Pk8F8xshkoPeS2NHnLMq++fLShz38ZMarg1Aff0w//
9pFFlkJN+/wySX6Qa75CThiyHB1oZ0IJsgyEO5PqgkoIin0X6eERQNT7AXsORpF9CMLNtbd2Kw3f
WhF6CZBDQjEmczD8NEpr2wgg1LKb82fVLGxQ2q1zPyURBx+1cRaLl0bE9zZ2rcMl3B+DfI9MNZr2
Ij4WB7UxSF21kb6SM+RAECj50hEv01dKv/NLRRjngFsQjgd6c3TyFosYt/eRhnaNFoyP6M3sJMCp
RfHWf49YMh6SBTWgYeUnTXnbJkYFJiTOftSU/vO41L8OQK7Wc5y50BEonXpAi/eFoS8q1YvvsTQ1
ABlhL7V5X98rwzfkC5IXP+nLfS8sTKTEjYrPvBOM2aKizLHJB8cHU1Nnzk6f0sNc9tRCNddaT1GC
+9yIrVlZY29X2DZfWEcu/NqOb+LgIvvAA91YCBMRkUhg4ZpgEgktm9xB7Ouszqq1zB3IERrXkT9h
f+bAASQFkuQG5atecEPbcSGxu5JOXU3wRYcIIXLfFPCM8SNGDksmtq3n/zEPCRKsw43mwSel92gH
zqs+1dkPbyrQe6+ax6ynfgGGytsWTREsrALEHnWv6ABGDzu4dnJfptziuUOOIEcfY+Ha1nD/P0d0
VvbU1HGLxWXX3F40fEb4S30PKsTVQkDMUvpH9CGqq5z+ilNFX45R+zZUGzb3oPc3uVYGp1AZixOL
amfdJ7XyaBjwSLA/939ZOHlrxi9jdFHp1Cr1MRVzpnAOTmjxFCd/MB2g0r7/CFvifU53+muOfB1v
wHMydqNnjRv8GYyqtka/A4NPUQToRo8iALq5BrlO2vOQ/wrHhL2ZaPkIjEwLOY/NfH6aCsxjPmJl
/yXE9IcbVED3ntvvNK2zfya69VYgBITmphZumkqtjp0xhHgDgNKgVmu+idAqn+eFn2a/qcx5Dc7L
Tt9uUXad1jytsZvQUNLhrlg/xLX1Ldfc8HuJu/xiGLXyHqvd4RigzriS6bhIu6M0YH2NG+MtinsT
3JI27VQfYZlIPBRxPStJY+CkgERT/Jh75A+VuNkHqmNCSaX8xhMLKfhGc6qVHVYsRe3JfG47sNAg
v1EmLAJ0FdMpQ1wR3GGySnSy5nOkoP/LQNtZyUk4ti1nt7SOoWY+NIYffRmg+92Sxse9BRX/tyHE
sKfyp24vm3b55uvkyYIqRxM9RWqSO0r4Fg4kNV3LaM5R7BqP+ORsZT8addwHE49NtLiYeBEXFNQC
0XR7Vxe9f5QH2019RKHN92Y1xTB8Oh1zrY+QGtRGtHLHcTHwztdT6XcPDbeOQzviJCeb+qz3LOTw
igkS5QbMSv+gFWWGBR1mOnIQuyCScpa9lINyUtLrAZZiSrH3zY4djFmNfJVmDPKc3vmiVEOyh14R
bsMqaZ7tmi1IlTdPvasPh0a41wn9wlIcXNuPDtwwUh4Vrn0vB3JVASPuoWeh+XoTL0MhUojoS7i9
tDNX+5kUnXPwpZyhmId489JsY/VWXgXFM/1miIvNoHTFpocme8BN6mcbJdkPHAeeQ7/In8y+0rat
zZ0jjmf/oTaKfwuoxqzb5T2ZSc1JNqmJLSw0v1+R74Of9MBCmr0Pkz81vkcD2PcuiPSnocGGNcj4
QsQ8t7Zlm+tIf4zxCXl1uCLG0NzPkM0Bq+n6CzopPxErGG5KUfGR9+Ow79ZG7HUXPVFrGlBPGLr7
eHxCUz/C6kcvQFan7ktv23v5oWCisBNOkUPuc5xFWJ3lJ1WgEFzYSYUaGneylVeWt3cjG3F8MQiY
o/2CQMO4HMtQ3V77MAv8e5Zl6M1CTpBh1mjjB8T65f86q88p6UAIbgSclALydcalLV6jnrojdwv/
BDgyfBgKb95YHowZdUhZMOJ5xY/J4avHfgBESKxuQnIpLGAFJGRklExecN9o64GE5IvVs+8I1QGn
pM47hS6iVr1QkppTlaKYkSY4WnKDMAgz0nD8FCb7ZViXIflA9XZ6rQDIyrBAS96vNn5czRFXk00R
VoI3X8zAi8++yR4+lRVIHhgvNgWjzeggogUej62AEgobXje41bAvePL1dCn7raRvjhOCQsskZJXf
tpO20qey2MvRkQ9ToVb5xZ5G8972R2AxXEyPqbtC+grWslnO1MMVt/aPshn0v/GsrcCv8Ib8wFoh
gmYv6hg15jnI4lfU1JB2MOvnCWG1G0S5W6QCq+i1HhGvzfti2iInEb3qbvKmKWZ/5+Qu9aIy2cvu
VqumfTbi5CInVcEIl7D0x6Mc/ee11bhgyS5es8msz9dGZv+tc9r+LmmL4d+urYt30M+Cp/hx7S5/
VQdybIZxmh0jRKGFg6q272dGyX3EMRQpYhbeZGOOZ6MMRATDX6VGgrCfiEZglRE5e3TTZh913T3M
2+jG1NpOW8kpcIIWyhCap8GsrB1Crs8Rqp/IfCop5UPkknq1tvAWast8pxQlu3+/1VYyxvIs96yf
OozYs6OhuW94ZiH3IKbLQ/JxZs52uiLzkmfmuMmF9FLosnbpnfDeMQft3kyVB3bP6CKFDTIJJS5J
EtJJbe2vKDlZRqmo26OD6pjLlHvWwa3qn/lgxd/ESfnnxCRVIHvkyRx2P+WJ9udEBP9XMf/TS8gL
gi498zdliaighaUM5bRjATC+Fvm4S/M2euwyUYHSonIh+2WYbyA0YLN4euXhsgv9NH4Ep/YfYZ64
mgxT++5TWNUrbJpCZKWvV/t40WlCrX7859VcT23X8kUtylyrUsG+OIwwIksm+A2ykCWbltkqJ1nm
Srm9XEal3MJ1VAo5TIr9/3WufBvyheSVqYsrp+vrXt/k9XXl6PDxNqao7bfwCp1lYrlgJjzvbMWD
easqtnkrz+IGLxQ/MUeMWsRA30XOovJ0dZHP7biVgbrsbOpqldp1c75O/t9eVLxaUKTm7fXCbZ5g
ZCtf8+PCl77/5qJyfgqw7vJuP11UA0msOuHndxsaKA4EhnL5E1xi//74H38XeVHXVsetfOPXz/z/
uvCn1899O1sb3UoK4Pdh8tKVsYptIfJ7iouHLtnOcCubkOEAfGQ1zpWDkOMrW/++jKiPCCU+GVHo
4afp2H3+x3S3yj9Pb+xiKS/2MR0HknlRxo16DjqSmLYAOSfGt2yeoh9USdnGokiNZqQLnRADx23p
98lDQNn5X0ITu3kPHW34ODJ00qpfyTAsTSdKn4zCNNfpDPUDL1b3CPAP+CludY+zyL3V9TSwI1m0
3Ox/FehB0ZNl25bl0UITZY1ZHIyy95f6YGIuJuogVt2jUYQaoInT64MMk/1OYGGzo+iUTHvsWjpU
WY/y7How8ECg5ui+h1wH/gqWTd81ymXmgAWkCjycE7+G8RB431EYbhBG+dOMgXMX4Fcd/P56ZV4X
VBTQEElBDEX5JOwghwOLR+vBR0kMqBwO3KYQc0NAMv1CUh4y8m80EuNHKMDtY608y223bJTKs9yQ
F6jU/nMkmT6F/T1HogH4/v3nHLnQNE2jeVSbF3lpOw/cjac46N5Pz//NxH99T/iD6ctwxMlTVbti
KZ9OGBYoS2T9zYN8hiHmyYKsfwGGlp08d+LbKdgKYWl+jtK0M5za/oXty3uUOtff03bOQcGpEQKW
o7b3VN96iAf/lYJS+L1TgWzNxuCidAqZfZoR75Pit3Hxa/w/jJ3XcuOwsq6fiFXM4VZZlmRbTmP7
hjWRmQRzePrzEfIaeWbPXmffsAigQTlQJND9B9Ut3od5InxMbV8jfvDohu6rHAfJ8nliHJTo4cxX
7PJfcmIPCnYTGS/1ZHU3deJjZo62ErgZDWKVxStz8F/kHaxE3o9GBMkLJYJyrbt9cmK3hEXnP+aU
w4u0pvg9p5vnNGGenIayyA5OY0wbvdjVpqJvWHSUuAm51qHLOnOWT0DOveI7FlJVe0tVpFygoAQL
r1oIUfjz/fQq0BN4xWbeXHZqm52NKU62U4IPspHN4qtgecNHTD699WTOvpDDkNzVzqBRBO/j78Lc
SySXEqXxMoqH8Z5lv7dv0ZXdZNg7PdvCe5URmqXfFQZITdF+VfLRuE9mptskMGTDCoDiLS3ZX4QF
xgQTr1WhNizTFXwmN2aq+Us5LA+2alC9z5RzJUPi+MtgY+wNKCI+GXVh78suUHeUOsZbyzPTtevE
9VM9YosTgtr7ivDQqajm/VnCPt401V+iGF+cLonfxlGrlinI/ofA4L/ZZC5mJW1XbeR3Wx5yWwwI
zfJVd4pvVpQ3R4EC215lAbEISEo0j+OI6r93p3Sk8r4hT1qgUg9HcyF1beO43UaaOx0cyfRFDU9s
nDZW8MGczFvKyhpKrVFwiCvAkWPbPFcBEMnE0YddjKLZo+FqPxHIKO6DJBmXhd4tobZS3vvzrDBH
FICCpMUzdj77c5TlIn1sIj9G/4wr1JrHk4tf6jzr79iQWbGc/+c1//7E/y0uEMfMCdTyGwDrFKKL
qT7wNkdkr+4H1I1p2lbW3g0FPvcpdqBLv5y6dcSaet3XCW280rY1m8A7GdyXAZpdKonFqky0B4S6
sq2B0OpaUGNBGPEryT1vXSRGtw+zUDzrk3WCYVN/tdwEgXlkq042fMR7/J7ahRxIMx6242C35xxf
1KOwsT6XV1IcsQcFXqNHLqxdU5rdpk4d4900V00JiA/NmHI72LxzIPE9k4FFQiEtf0hIfB5qzrbI
rGktGSN2HYTz/i49Svz8PKkGMVWEVPWQjZpYjV3OAlHBj47pG2RfAJb102ji1NRtXA2cnT6s1cqt
gfyAW8eRYD9Nvv1oWRSxYSOjOFP75SPeZBjjlD9zO7G/a4FyKsuaJ3xp8hXrDFAKIxDXOPVYSgQq
nlLxYTAEKBDf9pb4QVa31hSA2SeBtW5to3wTZrjNs9j5PukKlAlHTA/OhGox+yhtG2tV+YSX909r
iv17J8yQOY5hdei69a0OKvLOXuU++YGervuyFre6GqR73VWCfW8PLTtTO1pbuR49W8LARpY/yXdl
8rHr7Kloz1eq03z6EH+PMOBAVa1OlrrR2SSqhvC2CEd0MM3B/mqx9XV5ZL5QJW931jRghxjUzmtI
OcrcedlJQm/7QRhPnn2SasGyAYxNjkwIqs0jn8KykwToDh8jf8zRIWPCEOOJmAxoowirXVNq0d9I
q68kO6OvynBZYuF5//+PmKIiP4Csr8IG4agF/rCYheQYRgdYZfb8TRDE2Lhc+nWEC7FJenhNWm42
QBmz4RKRlv1BLUPxpcTMfkOKrWXFNmgPiqGkHxGFfW5y4T5jP95uk4asqVaZ/qMb5N8vH9JOb004
9U8axdxdDUhxizC6s7Rm9iAgv/vMcMKHwEnrc2P0T9RuxauqISVGcoK36dzU4Ost+jzxbjM3tJ4q
Eryyv9BLZ98rWgODxBKvqBZQQmKNdpSj3muBnt9rqwEGKVVc4kPXK15bS8rVNcNezoFOttF7pXxi
myjuFBdNYWyts+dCG0xIkwWy2WfeousCD0v8Tzmb9J6zMLc/9cVJjR27QCruWqjD91qssmLkUfG7
NCYLX7JpD0V4bNsnDWrSsdQnknh59tQOAsLK3AWYuaHuMp9eQ65NeeYqOFm38NpWfw2katGjrY7J
Nka38ELyUgwHRKyHQ50Ew8FyYRteOqMqW5aa7u7lwDVEzrjEyRFHTrmOX8NBjrpIOgT96tO15amX
Jt4CxcVxFZWadeChYh3k2fVw7UvC+JnELXVEq8qrxb9Crn117f8nprGCy7xxGH408DdfKyy5SnwN
34s0U++EeY6VAXyNMMx9jhTmBaY1tRkG9EmGPxgQr2spV57JvjnCBnV1lPVc2S8PH94B/xm9Dvxd
NvbuP1iblm+ke3JCxkXpHpdLLHkaV11d+1r4Q5Dela/6b0F8OVhrG29QkouyvuyBL5TwQK6b/dTN
AsJkbje1i4o1NKku3VLSKheXdjSGxa3mVMXt8HtE9sFGDzRcCvXiVs6JTewnL50hLN913KKxjrvM
nV+34avr9PFabZC6GNq2x40tgTwMhumL5Vv3ErUO3/cOAaWP0CbpceYISWg7cET/EVppir1krwtv
djY0ifW+vrNCy1o6MW7xV6Hni74zKS9yBQxcg/8akBdIi3ha1t2YIL4PWlHifHqgYcupB3cLNxBk
ouy8whUtvR6WdlACpPwHwFH2Xa9wvaqEC/XOOBzYI65MkbbbfAB4qrl2/gDPJ39IoN3i36bYvMuy
4sFNuvyhmr7VduDdy0bZe9ZNmWFp4Vg68vo6xXWg86G77kWrJEsq+Y92ZvRHebkIcOctdLiNbMkL
XD81Be6+LjtI51cFfyntf216xYzx88x4eZX2l6M1KpRZ5rc3oVd5sG0lY73qrO94b6T7JjDshZen
2kZq+7bYu1w0f62gNrfIKonFVfRXnl3i2pOl9skl9Nptgm1dUJ6SL7sBkOoyGTWMtGdjM9n0qqbe
y5ek2U8fo9dmNAfXuWrtHX1e+vkVFijh8BPc07fUaJLXKHO05Thl5tnTmhm3SjrAr9zmRvfxAg6x
GkSTyjbxRWvFMy6H/WIah+LbWGGwqcEkXoiKskEa4ecjoewdsACn7p7SSbRrvc2QEqmDDtA6xQdo
+tSo5lENHtx9q1R8dRm8TCAp3vr1eJmulUFPgRImZxaG2b2uwKUp8xIlZ3uAxlfgbFnl/g5czrSU
TeBx2km3tDfZarH6fmxcMhlEBommPRVGh56xqt9dohPgs7nfjTfRPKi3Ybmu6sFcR1QEpISChUvC
UjhNdSObWEKcDdULzhgFZc+xM/EeQ3eh7OLp1BZUToZ+Kr7kOEpvvSns1h3vj6PRV7/yEAiVPBiF
2+yHjG1jh8rAtT/9HSH75CjCpdhqqr6/rqaS59LvGXLgr+Z1GiA6kvMw+ld/xcmQ6wc5NsibRTZo
bz5UgO31Z7l++PWi8lKXZg26JK+R6Z5/5P/+Edb827Yw2ZA0bfGzAw1SK5X9lI25vWyNUdt1tWKR
WFGrjY79zVqFvfoURIq+z3kWLGUTrr57UnT7VbZwZ7Qfkk5dyJnNPF0NQNEHbnmWAYrvg1gy7fEY
TRb6gYK/RqmM1QnI+hrDPowWxyy8b+dDAuBqNZmhtpJNOSBD9KnbmC5YveuEUIN6TakVctt8kcth
QAatavIGE5Q438k+eaXiPx+oO+G6u7gYDElzRGQqWl7KpZ6LGRtVpWF9aQuPtxDram93rZ/WqnYE
EY6g2VxNJbOQnZERuMTnCnpzZaw/yuKsDAhq9PNI0yNTaunKLRSjJXvj6iiBregmz5LeZD9umtK9
iHfLUb3p0E6Up5cYefo7UEJjKzn5MjCDaYMEfw1nCsxVN5ix2IA6QLmhCW4MI8A0txbBeGjNKRIb
eQp0dzyEigaJHvExEmoIkm6gem4L14XeNSo8E1BcsWws5guETMp4UUCrjRAqAcLeNehjXvsGhBuv
o9ez/0tc94+58/X6AASGtEgOEh21VbZtgSi0t7/OijrR3wbVzBZTqf+P0WHum+bR/x4nR0lYfMT9
9RnXz/07LkKDrUCIf85VSh2QwWpW2BpE1NnJV+K9nqxgdaNdOTfrvIb90zqY24dtVi3nYCfXw7NU
FbkGy8tBUf4IlqN6886Cq70XmrnX8fV+iat+uIW58V24Y/0S4X13UO0RTaJ5MMIFb69qbgrZk9HU
ThxK8pqzlqO5Z2Hbl9mIAczB7TDNmIBQ3LCkrF7yWAHhqQ4Bj+15NG4eTDR572Wrr3Mo3tbwGHpO
8wxeR/YWeWOffVRz2tH14NEiZaMYVbRR8qg9UqDNDhib4ZBEofJBjQr2NEZjvKOzc3CM3vxltN06
R5v2GyR6rJ3IOz2aVhut6+BhFsvDwjzIj7mGBsnc0hVEVMAXwD+W7XjUGyq6Y7y+NGcFFXnWD4pz
U0fG9pJdCpR+XDVjj2Bcr8HcQzsaT7321owmZDondB2jpRsaj56T2CDUtDLckD5gGSrXWr4y/cpU
zbthrdMs2GcmB+lAYqlFsan6qVrLZtAoHVah/a8Jpw0oTdZBy3zxKL1LpvHOhqD91fZYOkSlsJ/j
zBhWtWdYd6FoTPiemnWjFG1wtEKw+o1uFtCySnfZFM7wpUz9nz3yuT/qoFi63mzNoDn91heN/dT3
LKldd4R3MxZ7mUfxUv0eAdvhjHKpeJxyfRe2yBNMrttDcwA2K3MxclKOM3FSAbutlmGZ4twuahje
je6c2jFwT9dm4ZYLP7Gb41Qq5gSukbgyDoJ1Yhn9sgrzfp0UqrvAsKw6+oH6w4gCnPuGCdN7n/3w
0Zano60LjJPTcp06/BzV4JwA+PBp81lRBd00/4F513hBDZ2aTltNeeGENbRyjxsX8QRn6bv2u92U
w01YT/65oHJy29cmaKtSOcuusPOc3QR1YmEGin+WA07aeis9qNlvz33yIEq7XCQ+MLiBuk48Gyau
sjKu7gKkt5eZyl1ejSQyA/GzxqN20dqd/awlWG2XZZPcGmhF7uPaYgMXkp9dhe5UvrrCebZcN//V
VYDf90oMZROVwQn9CnUgn4qWmLCwy9OsODzXfowlFdkEpKcAFoMWu4Y6aaDwNY2VXZZ0IV6k/wnl
qobipk+ROY2LpPD7TVTgx9QNVaZCsYuWKJE82li0YWCiVmu91MZTQ40FqbPW2gKaNXjrJtbS90n1
Qno9w6MyfykID/uR0vxIZ0pKkotyW5dau8KfrGQfjyutU7kVJFgs72X6JtPsB9Xht71GBMisfIqw
TPeh4Z/1nPc6Szd8QbafeEJUBeB7sEtE9xHfBtLCX3LNMZAgKpVVE6Z4Qg2Z9dR2Ed+rWeMRmVTj
xO1xzGb9R9lVG4q2QkJ9GWpesIYSOTwYRTU+hIpC2sGxTrILdGV7cI3mBzdikaFphbqT7Xr1VsbK
EFTYtYbXumwE8VjuDB2Nf9mUBwXcKgqNGMvLSV5XxXcOtgzXiLyCs2qWcXj5OfTW/RLPAAlgpR1o
YDu9tTSlvK1hJy47K4q+Bb6yV9GGeIEGYW+LztK3vPqCL6kLpHUOkDN7H3Bwow4Lj2/8f1VNRbfI
Wk62X65knDx8El8lrWocdbH1G1vZgNvEmTiPPjmNCrxsEAos2hspU10j0LWDAKkuJaOoxk/nIYZv
kQUUgDpgfCg5IaOCtAsAfZzJt/rcFLiTrn2eJzzSkFW5jkrtADmKig3p2t/BsplkdbElGYolr1uc
XHXSf8wnOWhbeRIEWfCYJza5t0XEhsO2VkU7uS+GaVNbx+zhNLlRdQSlE6+7qI7favAQvQK7fohx
T3c0ap+N7htbUCj2TlR58mB3mN3JEHaleLRPzlOus7YxDN1dRdQevhieY6zGwBp3sjk2kHlaiJgn
2fTMZs1zV30sdL189Mya/5KmvEx4P55ifN8XsumbXb2Tl6wM/rwfOraR4fZHG8ICWEC1Pdtp1hyy
3sW5sUVVXtHBwurKu4XMyDrulYhMZpk/mob3TSDI8Jri14C2dfsa42pPqUlt7vv50FoVEoyuOFz7
zbzKWTvHOtQKYuWhGyL3Lik21x55NqQxcoklHM/rQEpJ5EafxGve6uOKP3az1APNmfJFWmnYn1QB
cH482rHyCM1oWyDl3Y8bcKnWQioBI5QyHgKneJatUYvr859d1Wwjo/TTJUq2/pyox6TZl78nKbMT
4SgG9TaLPxytkdV7yEfd30uR2avmrOtN/qrMkAiSA3UhcPZLbeB0qRP+HSwyW7/Npq9xSMLdUA8X
QQD5MgMgV2UrlqQJUjWbxO1/4almH3TXsw7VfFZXIFYXn07lUNT39sGnOrgrzPokuwIFyKjVs5oJ
ExV736jN9qgDIBwT0wxsXjXqC1l9+1F2TE0boEmJLV0/ZCw88G4bwpVZiWJhYrN6SNi8owrxxxnW
1h99AGz+x+h1RuCnSDaqI+jcf8T14r6rzIjSIwH/PVR+4DXurx9HfmBgWK8IGww3hV8rJ3koPeSL
NKUZsV8FVnIduDTDgRVjUgCw/D3jrzhep3hc6qdrN0bjzrLC6YwnRFnFCvACUVKoHcuDPIuDSeB5
OLcvp9dxzBCapRFbxmWOHHBTEsQLeSoPox65u6jQds00eXeiM6tbmAyLEI5mtk5xPdyMUY8382yH
J0PkWTgg9okEq7G7DtRJe5nbzVe69suLCKfKl38NZF0FNmq+iByQVy+7lKwFitbOpL6VDlaJcVaL
XVKFYi2NFKdEKZZ1HKkHKUznWdkqVFL7yTBh0P9jkozyHeAvfHv/10mBVZlnYbs/qaNgU+B6qJdQ
zRmwIH+PYVesPNspT7o6GMcKXRu+eaH2ZgzeRp3a+EdY8eDoInwANMTBd4nqICgOn+NBGAlIUs2p
0QnJpn3bY9nSz4/Iqs7Muxwd98WgT7OMUXdqAzt9UXXhAwP39K3VdOOL5dkHGdAEWbhMs6i9K8PR
Pqp6kbHITspvyBUtcj70nTK7sh6huOy1fggeeVz+lDOtmUpolZP60HQFzq1DY6FfnXTvJrI9MoJk
V4XWJYMwvdEJKsKneLAuDhi5Fg07Tcf6pZxBdJOO25buwsGyezV8ahNzJ/tl2GjgY2XNUD3V1UDd
tbjP+LYTyKv9FSYljbX5an+G6Wn2yuIUU2h2L3fJiLCcWg7dCicx6BcyqXztlEllmYu+DhgA2hHz
I2d9TVJ7MSbSWQkZ3lRRveWrMm4LqzK2ZRraX6LWWJPun74qPupNLYSto6oo4myFWbEI61H9ShUI
QYIChdxWN9EwBhG3kjPGFnd3vpOvFCdL1G1uIsfyUTCx9WdIFd6lKWW8rs2LMpTBrsuzPP+ihT3U
cX3T9Y817l6LNnazezsd8/spQc8aTPdzklbjzbXfwCVxJ2P5t6IfN/wRd+lrdeMjps/KEQqZEa39
wQJ3r0LFKXj3HK/NGNM92fQihzftfEiGrD5zcy/NtMruIFI7Zxbs1l6MUKSstIWllZI53lheXq6C
Jm3j5VQAGcT5QWwvbaXUvyo9fpiIRzhnFlzOOcOCdyjD8F5eELZ5eYts0laOaTyJ1kVQ+ttCa7Zq
IaZf88mQWpeT7j8n/3NI9qidsZ6GPvrkvp6FQ7FnX/dV3hCTdEP43SfvHgxFce/mMz7FyeC+cbiF
vOL/0A80BciH51SX4oWsPUS6P7+KtXtZk7hsv2VpI4VYsff16d7uKHEvqlmnYVKGfhN0hbbs+mxc
qA6GRqkVps9hLFBmA8YuDZEr5GIuhsi2rq6H0L+xb+R+pcSqctXZjnryW605YUjC1jRqw+/VHvm7
ZvHx8ihgIexiADzFwouy7AD0Z65MRg06JHNnkHTZQR6wdP44k81Pw5+mX8NtLZw2Zg0kLhyVEwrV
vMSwg1ROk0faJciFspEjro2lwcqZRWCDDM6CjLmEy/HCN7QTlXPZuPQY7iJAEOXeR6EKSR3nVhIQ
QoCoB9tqv185CRXqzSv+Vu1GRkzBIG7cNrvVBRpJ6OWjWzGXMVBB+09zJr9l0fTRlGi7a1Mi5D4F
/56bz4ZTam7mqJ1GKZlOqENpCaNRFNOYrrTIL7AI4Du4wQtPXyQlpZ8GTJq9N8dcHCkEJ0Dip8Db
IGHx7dLU5xH0nVJ7j+4bmgN+vnXc0tlEQWQ9O5NPBQgMRqa3z13lOs+xF9ob0ETGHu53eo747y3i
Gc+Rw2/0QBF8DZoaHZxGy04a9EUUmYZhFaBr/N4M9ZIe+7sYG1zrfS0/l32m711jcDaTsIZ930AJ
Kdv83SZx8MNuil1v+/ZbpSBO4UB2QmtUFYe6JRWGcKb3/DsUoNMltDXNf4cavrhcNbQ+Qus5tO3V
j6sKe/h01ZRUFXsQkA7FNBwdxHx2rAAeEFX18lU098kBeRhUMRxRbR2OmW2stXqAKTN36UECvfLv
0zGZXS+jbFjJyf+61mWiy651hx3OEnU7bOe7xegG6Ww0aDyn+JuwZWyTYze7Fl9HpcGxHBWtkRzZ
RHwED76IV52D2t38RVNAPgIcS83s4M/fRtmZm/2wcASbwGtfIr+cclge5Mhf8z7FgJfvFvjZh+3e
FbqxFTNsKoFAs3WzisVja6oPl4MJWM9upqNs4QWhHGojeb+AssYOCGCra+NWjqKcXzwgMikvJnvS
PEPItMyUJeIdagYCMX2u/rxaydUukK7r1eQFRDtCTI+XscR/FWysN417dpO+2lZF2dynFdoVUeQO
L6MBN9cLS+N7XDbrRhYB7dBe2VYZ/NB8jFgroVsvalikiLOr6n2eO9nWStTuIAxPHCgTVNvGsWF+
DAUGhmw17uShTEcH59kuX1/7AuGEd4WnuFs7Rjz5rwHuJp3nK9vo3xeRE2RT89LH0Lb9vWzJ/mYM
dwWQmpsssc8htJR62ZbBTo8A9wwlYiBTk5rsgrxyBxs5evJ0Jd5Pji2WcrT1nfKsTw0b9ip+ipQx
evJH5TWL7AJgKPHxyA+P0Vm1kYOt5Q4HXfBzJ61ZY4QWAtBsu8fLIOhlOD6+Ct+Uqa2pB1vdpuIs
m06HgjAKfWfZqsLoLZmF2yMqVhs/TafzSN5hhTgu2uKkjBc2IgnvrJWf0OCZfjqatwSmBKcoC6OF
lvb+r7St7oTI9K9TaZaLAkGcFxzTdPDn/vjA2nNYe2pl3GLBYSNnjspe5U7TTc86e9d7vnMK5k+O
DThOXRKyP1QochqdcG6RTDe3pWG2GNqR8jU7QJNmY5mnrDDjDbbv3bkL43Tl1q323CQJevtuW747
xfQc1FP70xc5MrwBP2sz/Eg8JQoWimrejpqwv6KPysJGT8IvMbiHpYg1/UF+cpGBeFW0TF+15MaM
lWBljoQHL0i1bg9V44X3VkfxWOkTn4K5EbyZUWGTmYGjnoumA74/7Syckt8ypVDRgSnQWpnDcqTB
VNUqH7oqb++gB7PInPvBaDmrTI/VvTPPGizuas3+0sykNkMLwSulrbGUvLWxQPBq1Hr9UIR2/mrj
MjzT3ByvKw5aJ4ylJMHJqA4iInSkvHi1MPD9HUXNzFhKNts1Sl7LzS4MOrCFBfh5otCjVLdhO6Tc
k8BB8lK1lkVs8b+Zl9vy0M2rJnskW3cdkMHBPOM6MMqlmOwU/7hMDDv4AJ//Xu4mbCtxFr2DNwZQ
wuSlQE5E9vut7exr2+9RDccyBFHHBsPeoHsyPfarnpE9wCjunvoshOyqqtpBDjo64NHAtbSNhAKg
1Nbt0bpEomKeWplZc2fa+UkOBoWi7FDI0ZYs75xL3is3/XbrV860lmmwIeWhnvrauJfNStF/ll1i
3cqWkRYLpQ4zFnKqc54g7MoEW1+24VGEJpJrhU11v3Qsll95E5bPWvzsU30LFn043jUo1r1reEcv
m7rSHjSIA5vaFP1RQwrwBmVedcsv2NwbzRSvKpYHX4wu+OFkWf7qkN7CIYdMEhruS5I5U90tXF1t
Vl0MI8oOxmihFF6LCl6UbSgvFUcHAaADCVtnU+FF8TDhvkMFTSiI8oobTzfNX44eI2noNt+4qLXw
WqGsnclW4UYLd5MJ0tpyx0JRApuJoch2ZR2bR7k7kQMyzkFx5xJXyM3LOOW7ULfg9M27GLnvqQaM
v/PQ3TcdhiRSZcyRImQVL4XNPzvbKnYXlyAZf43sK24QT8mbmxxC4F2LZuGfthd6gXgD4qlkd2cr
DANJuZs47t8i7FN3bsfWri0N5AKrOHqcpvHYRZ64lV2VZnxEhOYsjBGV6rE2x49RI/SCXafb5sEJ
Iwv3pkR7ydqi21WWQWpfGOpLPpbqOsKtZitH25B8umOY3Y0czSLxC3WI5lYOCjxvgtgIHo0EWd1I
+Xm5QlFn7DGKx0tL4yWOlgSfplKPcyos2pED6W4UL0uXMo19bco0tqPxaXJUprE/NWWS+x9zs5jv
n0xyfwoOVZbW86WSeVR+UI6N9zbkR3Gy0D7kCuUJWZ3LcBFYg99NdrKkp8XZ16R2vDtVLaNnp2LV
MWvsu55g6xfGwQZQkfmli50DgNieossgHtRh9m4ajC9+JHDZCtx8ZVH7+eK4ToIwv+nvmyq6wdYU
qqFq7B3bqh9ghTcPaR7GG39KNLir9MmDbQZvaqR6B9lSLRuBZSalOV/CvGjvFdcf358aPR3eQ6VH
6NAwqu2YpYfJLvBPxzEEdavGerLxAlqU1uD95G2E2tmY9vnCEoHzFMGxWyf5lB5Rt06Os5qhO053
Y+q060wAUemlJZ5sixCJoMumVMR+uk3SUCxtOz/jRN7eSpHDvsAIeWx4FsumFXvNPveUdClF9nJs
Pc++ra9FzBsepUVxTryZemxiuun+dri8el1OM9BCk+CMYDK0tWs5KFpdO+UpeSxSxfI0Z2V4Cbpe
w1HxETAx0Ea8s1gPsTC+6DwYl36hTgfZjNJihaSQ9dQLFMjVTrxZUWJ+cVVD7LzA242j+0hV8iae
eSLS2kieRdO4DeO2Ol37MxXgiWdU1SdXJGGq/savFDhr83x5gFFhHru4uHEzrNjCeE7hzPqVVHTM
lRPaxkaKypktUp316H3PXBeuFtpzWIFAS5SloWusnKpOFOzmWDkou0IU5QLXNu48oxzvL9iOZGy8
o0wimJlnb6eprheXf3Foax9tOdwaQPhQZfohVeOhmaVrqjPlRfM7dSDwLio7fqx4/d/UukMzzNLo
qGGrJmeUkeXdVUUF4a42q133Wnm5AsOn988UWLQDb57XvnD9M6gx/9whr7mB+2otZZ+MBRyEGmdh
51vZJw/o7T0HXhMiWMCFxlA1zv57GCC+e5FcR1MmWYZtyT+l0noWBJwVo9tv4/kMdZqPM9l3HQXL
EyNGmTgHv2HjVU9Vsybj79xX2BjcO7hEUNfudBb09FFTZ6BUo1NQFnvZhQhIo/DiwqO71dXbS8Qc
awiYdq411ftrnzCrAbNwnsYY++GsChk6rk6ZYZWYPKgVcglzm+KZftOxkf3UJ2NKGVMG8ZOro3gp
+6qyqIfFJTIoXHN1va5l4LpdIoWktmyNTSVV7ryBHWPTl9l3H0O+pFWtN5FnOE/9I0LpsRPpI/sS
UavcASGLznPbxm9epCsvpY1nmxfnyHDDaroZ9QA4vN4Wj6UBzdUrMIzwkBfJRudnWers0/r9QhOm
e7EkkErxRsXSU6lceDjyvpKdnhprC8uyJghhyM/Le0oOXGZfbrnrTDkuI6+za93tEB7yqxc9yFYl
skpfUs2N9rWP4XDrxbM8lJQtZRsjoOuFiNo0AFZXY2zmR/DVZIzRiFzUeYmcqez8NC7jsZsipVIG
W9PW+70MuUTXFpD4xApBUzrNQR7MAT7LYrJjUyxkR6Yiqmwbs4m17LRlwCXsch4UY3Mw+6Q9fB6T
kyO2IaLQg/3n+KhoUTkDJdIc+oqN76xytJKQ7QRYDgrpSHs54LklqFv2SxB33anbDEjL4a9+GaGZ
aAbNM+XgdXozYI2hWN6PwGu1g5FgIiXP/tWUfYpwKOXKU5F43ioOuUHkPCXtcRga/XvevN1h4G1y
aIDkXc5kXz0PXEf/1afpDlYbxbD5K1ZF50QnhzWUNhlitdklE6hq1pb5XWv2xk5n1Xi03M49ok5Y
+BvRgFjKcPlaWo0Vonxp9+Mex02LTEA+Rj8zV40R39NfJZ2Sd90SK7vsuzXNWDC+TA8AumExmlN/
U1WTe4KL5q6wtcj5Hpn5SnhW/DA12A/5U6luppoV+VIUwYNSGxM/Qor5IQYnd6WAazrHyoMW9PYO
vLK1kE0cmN1V2AHuR+GSZ/BQ3YHEMJ5Lq39kc17d6fOiZx6TLTkGw/JT6/eYjJznmaVz6rohBYBp
9KcrZ+HKb0AU5mcwqQO8GiLk4apXJ5tzRFPBwyep6G8S3Q32qVPf8vjRnytVxTgnqG6rOekUTSK/
/z0mEic+Yg8A7YIkraXjSNyqTkF1r0F9VXbmTq6c9CoR24G8JSwZmtcBS+Z1VVzYrDpHw57BS5c8
raOAHfVe6jf1+kpEVvO1nYZxHdpOdeNh3fGg9OpPOe5ls8BzkNvnAObmAU/CaC16yD64WJhLBxXC
w+C6aIrH9Z08YB1Z38l+tieHizKXHPjdJyOuE0oFThYSJxikINiaY3z6Wmro8nil3XCD0nQce59E
KjC2INPuBbobfYixYaMG+taJBw9laKJQ+563TS23mB5DjFbfyaQhTJI3+kFe2kaee9cO7bSy5gJp
0RkHQCDmoTQ9nCXmLg/9rhtX9xGyoUse2rk+WgVqh+eRQin/dywZZHVpss1egGIt1nGgAMGMotmS
rLHepsx4ylJr/FWVL2zoKN+Vk7VjnWp968OMmm4zNi9DH8ypMNe9N0xeE33RZceiDqsb4QD9oQir
3cpriy6KlqMd5sN5cMLmDplNfxdgMLPueSK+kzFfUlXVvnCP+DuhOGz1dGt4V/4fZee1IzcSrOkn
IkBvbsubrrZSt6QbQiNp6L3n05+PUT2qHu0s9iwGIJiZkayuEYvMjPgN/XFRJxek2b50LUZXzXKQ
Mzk4vbLqUlc5iQGWdI1mp6I4SmVsqtV0J98+RIjcYxV3kS8v/+9KvxqOUTT8kC78hFRUJ6xUW5dJ
pGylUw6mNY0rO8o+G0ABH+om2LhOml6iRUtZurBKAIg2+QcUKk1n01vDI8RPNgRsPR2gwdGwVzRQ
f6Rsa9wVd9E4WJgUq2Rpsnb46lGrwl/yC7og0akxfTSnM6X/2hjhT20clEdVrVGtqDtW90s4Spnp
xpmC6Iwiu/lq29Ma7ezhK/kbcz+j37ST6UXYnPRa7T6ZlWLcQaKq1jIdGVueadh/XYpOiV50H+PZ
5bLyRym5O6OdbuvcYliDLVrLa1zR8OZaFJzkALN0xj7yWUyVxjhXDkmU4KLwO+C/Js3OdZJE+bGC
o4ebv0+SCznOTLm5Z0Wve/GbgqPjuYn76plF3K+0yJrvXefgaN5p6gOOHe7F46ZfN+yMvsdJ/5yq
TfUJjnhyKquo38oEa/6h+ACXgYAF+6jXsgPg+eYt79KdzLPCaNyo6Eycwxau+YyG40FcKdGwtikR
xBalr3/ZVVYrB12WxyluqrtryRg/Tnwdl5evuhxixz97AGFP0gpU17lrUMQK85i1jpc722kI8IFa
mrWsrrPU/t55qnaUPh5h3oOr6+nFTNutdE3LMontLJvs2cDRS0EASv5IOUj6wO6mZydRlJP8tddv
EATFIUE00EAoIA3Nz0KZKQI/ePjdqucifIgq+7OQbaSFt8C1NWRzKJEz6A/84qocjVe9Uaj8FvqE
nkhhfpF0VVdXINgpMN1JLsuPPW3jmch+yqhFDffQYmF+zXSV2Drc2yVw5IUkIwdyj23mJC9ZNwdn
uwj7VQsqiNSbwi6qL1DoK0kryYA0AUJUL4nTXUxj4iU+q/WLPdYhtVBYITIoYcm+RCgbETuuYAdF
u5k9/LEk3Cni6d5rxrvb9eQji5jynYLe7BCF2aORkOUecnNGLDvxPmmJlR/jGHc6aS5y3HfoWJOZ
X0bNsXIfG708SEsOnrl3LDzzpEGt9B5Z6vlBWpbttBhm1ayulsmWPkUbv+0ASS5N+eBp3Fvml97N
keme1UTd9wW+GQvuHRBlHat7B2r51hzjeo31r8lyq7ARxGmUEz9tqhcQkwoE0DIcb7oG+YYWlphS
NTBT+yrDGMQrzsOCr+MF/uirjvvoaG3+WsP5TgvltZgs+JGj9UVafTYXJ8Pq9bU0uy5cHFPJvl1j
lwtGY32HrF5/34dzeZ8r2GIi7tVsWzsG4hjnWAqGxojAPgevDLudhZUVcmvR9Gi10XTRKfJRP2Kl
AwGA3AbgFR4CNKH/vTclVdTVyv/RNCPtPfiPuRIso30eWxi6mfWWrW12QU83vTS+lV7cujbvJnUj
3dJzG+uWAOnjvk92GqbtKxn94xq3OABuGXrDvb77I25QG9D4yrDPQsXpWSvb8QyFb2r2rUaRRMr+
1/zLrfMD+EQP7WZPhX9eHqBdyJYY2QJhdJSd4+Mdsh0sP7wMc9ZiVPfeyke1llalegnCGuO2RLr1
AqHL3TiONX8Z8vnOWsqtaa69dFUTveWuN2zdWovvCiWbNo1r/uoX6zVXN4ct9uZwjJamGBvFcf3c
5I51J10GVLdLEBr3Mua5IXZA4rbTFN1bo4B17fBBmx1PfS2g8l8oOKerTh/U17LKyJwpmrmW0a4x
rOW+Cnd2UGuvlWpgaNo4ykFGy3DmLTy78924XGrWkofAy7xHGcySg5f27uffH9fDKuSRfspcL0AX
cSjful+ePiiv6eT3D2SUvpuLaP9sYcoYq223kaYymRqs6RLEe6sVb043/HIsxTlSzla25ZjaG6cY
KD3OZo4gdKfZLPemsl+FyNuy6cSPEGdFsrFBYG/07miQ1wPqn0EkGjDBOFtRB10oiEf2Jsup47WY
rrRk0jxPo0BW6m9izno1bwXTWm9hu9skMZbPk6ERKXcWiEqJ/6q9qGN31t1ecgvuhNujXaTB+kP2
QE7lMJE9OLPyXknLUNG72MtpolR/TaALr1eRrg/ZCYpbwHiuusU2D59Ni4fukzq65lOXYYac6aq+
K9MG3Ljd5OT5vcQ5XtuZk566dtYuEt13ZQOjYB3UoJzXTjkhZlY4l2to3gKHKVvqyBIrBySvip1n
5QWmnHyanbl/oV7yffRaEjUhvugo91xiL+1Y/oW8FtUg0w9al7iPEhK4RrCN+BPx8rWcx2A5LISW
w1Cb+KIuV5GBzp39xYJye+uSfi1kYbr1qUy9tVNc7eAMhHydan7CoXNYaQFav2GeniQii6tqx+8x
OAFwmJ8SFQMXcuv5/09EmMFOiDI23Jarce+qziZ1NIAt1+NkRtHRUrSXD2iX6ym/hH2RG8H5inYR
GEtq90hImfDJlGLHYz/9ZBug0Sykn361ESnuwv/VFhYK6U3efWZtCrzHJ3ePWJl2rmur2AVFnH3i
mf0+yUYctjX9X14Ne63MVEzH2V1tg8qc74ZSe5+kK1Z2tmCSXJn6yGmVu4wE9Y2j/yePX1vo/8L3
x18zq1cJ8vz8ApU7nmr1xg9L67XroUSbhhL80pFK5n8yeXIAFHdVWbvfXE9RVpMXlC95z9sCEA7q
dKmPxL47BAdsUJ0HuRJ8ILxHglY9xQCUT2WofS+HqX4SdnO6dCGocu0SK2+JWrqkJaHSpXdYUzXc
ytI1Zflf+Yj7JAyRnSSqckl29Zaib3Pub+pOLOCunXMSfYvT1jnecl9DyTdt83QXePWpsH19AABo
R0A+r9oceKslB8yM91raz99570Y4r/fzXZSZ+qMzQHOVgSiJQoj+fvLsNhG5pVo1kL5gRurjdA6x
9Es2oG6WQ2Q+1JMdvbXsFDQ0qFZtU8SYnxv9Yz33R2Gd9gv1tMCZhzT2i/TYVfWSUsq7Fx7qlKAT
Ap26PslgNSAEUGWms5OJUedEB/zWAYsuhFievu7ZzFBck7nIceRbx4uxVYvdH02kRMdr2vo35T9t
rQ/91/dgY+jXviueTmCWPDF+tNP8KVcgMjltGF7kEEXKl6oqrP2ti2VUeJkSDcGTvAA5gx4AmAq1
8NApv9nFFYays7o2OyWLoZz0907xy/Z5nA2zq27nQvM2KKzEz3LIWh52SRLHJ2fJ7khfahysJmif
pDEFWnoOB+vHbc5kDp8d6B3h3wkqCatBTLqUUnvTIBq+RHpKhQB6DYJoJQs40yoBPHY8pkw1fIGH
amBmm3Rk/pbRdKogkxg2ahKUPVuxu2UtlwG5LFxUVkbUaZ3e+pkad9ViCDRWfbBqrc78rDrRsAUl
4NypLlwevQi6XRa2gC0j/x7NOH2TxvW008cO/lFXJw/2DJRsacmhSBNj1XVUOKTpGLF3guFYrqQp
szRbf1SaxLlIV2+F3d6tXPD2y0WUNqqxXTtOfjc/z5pdv7hqRfqm1LddoE97cZ3MXevRz5ThKZ2T
ikrjfBDXSb9NxpPWUrCSZpXC1asX6dr/5yQ3has3LWWi26ScqjOvKl1bV+js45IL/kHcp1FAi46D
nuaA4Gu8qb2meYG0bc8o4fwZOzR9dJxRSVwHOCW8dKElsXFskgbybJ6EiLcqGxXUXpU/AlF0tzH6
izvYFD0PX7xSEhfDkL2zeKekBl7iaW0f/+QbSZv6Y7ZToHmu7LCl0vhnEH/1qWjIh/qZ9c9lb5+l
1ph1Gu6oKtm2VoAJOOzTD1e8u5F97ufQfiwH5El9I9lJt+UW8Tnzw3EtMPh0iv2N3UB2+D1JrXXM
RHMM6rQ5/nOSRLkpqlkyKTIrbZ2q/XgOHQD02ojgK7YnpPLL5KVe+HlZnhkHg1LrUw/jmDUVIcgu
rDQKm3956mCsG8yEHwo94vmtF/nOgGH12vfe50EJmp+8m8ndddObN2Lwm9SNfi4jA5Na8E+bGL+i
78sHU5XrDk7JC93JEjhMXpltLU0dX6c+wXigAqitjzkSeTYWL1mj9icZnXsUgMwo8C8yWqnBqfF0
90kG7X05jS0y33XyzFr8KCFm1ST3YYzWlrNcfs4a7ZT7bNlkinx42Kn6ujLzg+mmxrfSR059MaV0
re5XQmH5c+HmqLj4jnHqFPynYgi3m9+hw9Q6P31CHbIm/xnq5OqHq/4OjYfu/apKPyw6efaHq+Zo
/+p6Uj5jZFHs9DZX9mQl8bAGtaqHUfkKlso4Y6tuYDQ4VF+zpCOrG4bpPZo42Qs38YPE36aHA2Go
0f/n9Noe36cbppXKdLms7zlwrRIo4U2xydvxXWNEhEM8o3Mx8kxfpNXovmmAZCEkqgxYG91wloHW
niEpjUWLB/XEL7CX9nsgjnyoJrx8mCxzfl/hj4/UcSXdBKDhrn+LmUH9m6n4r+JxppoemS3qen+e
JmMxrLCiNTcynmlKcJazWdffz259H2bLsOeiKfD+vgI3u6ncfLpP/MDDhlnbSut2sIDI38PGLbep
bUw8oYgFK8xvSE6dCvakNYVH7qfp/sO02EfYwx3INAOVkvewP6JR46E0sZOmDAhqHUP6jwPX93Le
sDfxUhhGH/ar0ulGpr+7XVYu4S7X/l8MSHDEU270MuWc6X51UVJWSGWon6Qlh1wtKK8ug3JopqDH
Jk01N38M5KZaXaQv4cIHJJVfkImiHtsWMG1WMrkvsFqZ3Bi1xaXqdTvc6l+DXVDmurVvMTBPkZYO
4/o6WamrZgdTG+mYxYpWVhPIJy0mPsvCIsv5V6qNkISHLECkM1ecDL5O3WB7raX+dWbvF8nJHPod
ZNuGMh2+MGIOc7WA8aFmhWoWnpyqz/Q7Gb6ayVzH6zK676BY4x6W6iFQ/zxm4xlhmmGQ2TwD1PLs
td/RK0MVEiVljNtD11U+cJAlXAJ1cpXHYqxX1ji09k6y66bSoPaJ1MFOMu6go6du5TSRCux5Sbzf
gtLeJijMnQLH3vp7WikJMjUGZmWxx254bvXPt6ZIW0sz8yAx6gun5TYq0ta35tXfNQpBrefkUZDU
LHL3GWpr+uo+2/bQvGqZ0z3HbbUvzbh5JQ8fY53tfbmOqfbyh5gqX4PBGf2EY0pNhMQVM5vAAJ0w
jqySltFyJOOi6EO/l9EycXn2ORNLh2U0NzABCkO/u5NR2CSvyCf2CIwxuEjQyx8WG4V3nGtleBfl
khps1DXIbUZ+sr02F2Gud42uZcQpzfeRMtJAgfJN3zv/FPK6jUjhV672nxeSkZks5/rqmaXEMO9x
tTb1757qPk22DRSmdsuNMaErKU04SeZj1ljuIUaJZmUsTRlQU7WD2/9DGrdQrFBfga86J+kaZwvz
RBuPGYsM3wFor3+2B9c/61aJgKIRD8AjSIJBTB8xQl76UP08qlb5E/WXtQB5VCVXzmzuEH9ZADzp
jHin07O5Q6LHeMvt8a/S0oyHVm3Lz8ukoWqbtT225YtVqhvfHYvvFVjltYaw27J4AJZHhXinsyf9
pMZuuMK2x10UOAiZ7I6cKW4u+P82zzB12FUiShnBLN8W1dAf+gnD+QaBpC4s07e6V+JzHNvhRvpl
egKDJndiHfHmZlFcDscAGWoLuTVsbxEzc9L51fds+76v9FOsFhongP38QUsOWpRAb5f07e9RH1TZ
C1q9yWFeRiU4sMaGpcdIixdyGMdQnF6VeoD/z8m1h6GwWXo+xgwApbd9quBEkinjI8malBKIrwGP
hjzCvh7WVzLHX7pQHR/dys/8VQ06PTb0+CJ9VkXpAvjLuScvt3V8Q2UB80+V8VosM1H5ZHF7vPXH
PDEuECUxAqYMeet3/G4zgSWasWQPOuS6ssRMdm3A7j3Nxwr1F3VeNQuk5T8iFhvFJx8fi1uEZqIE
rqehhrBvVl36Gu2D38RQIXwmfuFv0TbSr+zSGzvUioMfatRORyGRSj+V+wlYTB7ex2bxM+r1+Tsb
VwhUZVU8GkGv3AWx4qypY83f/WE4jkk5or+MwYthpN6utpz6q6uPKwlQQuysy6gOz6Ra1GctiB86
2bOBtAGhXVXdi+ZX30WqADJ7wxJfyZ7KmDKYb6JF1y4aBoPynDih/k03A29b9qN3RMp8f/WxTw3q
55SdhjWSE+nXrAPCL8rMZAvN0vT+tursS5+ZzZemRUAiI7vzhMRGAqbNguWud/Y5VrGL6TzPvio8
l2OCxmsxo71IyfklH/V6o1iJvQuX/aiJtNhjpYpqc3VJ46HddpZ1gMPchWtv9OeLg4wIFEW4f9Bt
/rPptvpu4DXzOQEsiiCxP+8BwCTfcqSkEky4SY+mLK3R/JRubsaQus+3P6KXe5QK64sCAXU9ZPWD
aoX4n49+5wHt4KF+bZsmezHMsPrDDYARB8VWxwnuQbqa0QouywUyNVZWiaKre2/Ss8dgcfsEsvbJ
7fjJplqTX7sSve8P7oBCnD/mVCT5dSZAJ1DVWV70MSlAnGiUrTRvA9KMUIBDI8vTdkPZhA8xi5sV
tkVQj3UKBUYGlEmaboVLtpLo0x1eFMZbZv6cyTa8erm2te3AahADijTk3qFPjlMC5AR7nb00LbV/
78uXPn8JiRp1q5Pr2wyL8207KD7cK/QF3MQyX6QPWdFaadxn6akHlwdpwS7RKsJHre/DO7hg9ckG
boZkRDl9s+z41MZDuG9MqnyvzYCChK7i+wqIYdojZBuhAaur69mI+69hnTymWWD+PcbRWg89/4c/
duhzNaH5qVLKcevbME0Mx4zWedPi0WmW97Fq4zJGaSJZBb7RnD0n7F+C1rQOQ6UWa78EGb0egI8O
oO2f0szuX6B+GhvPcmD8hbBRhhCdkOVSPl7iq8GHC3kjD0R24G5xoxnWQgyQgSvTYLKdbeCM/Jp4
h18yb1yjpM5rq8kgXUJ8988f2rXqU1awk730ycEqPbyyEm4QvfQfvNnicdpZ5Sm05m+BlUyPTl/y
wHUHbReSdrpIxDWsZscSp7mL1Sxxgx3p+9hU8SzWg/7s9KhUL/ej3IZye8Ym65hETxwS+P/cmmDO
unPW5A8Scet3Y01dxSB7r3e2DAymlZwn/eBF2om8enCp9MV+MlvUaUcQeJRj9W44kuc/SZ8ckmX0
v0IGaoV3INJZKsaU69Xi/sph0ZCPugOnt+q78C8IOtqujPRyUcQJPiM77+FvRII2Rqz5Uz8t7KDc
fg2XFtXI9NmFliRjEq+PP0y0sF+acFA+OVP6kKPr/yBDToPUQa6jzizhqkm93R5yD8A/11I1aKz2
Isono5OdhQc3c8qNMpKJfBcUmac6RDkpx7BBwYtlE6t9sKmgGl9Q/DeuBwRT8LdT3OweH4rpKAN+
oxqXW5wbApo1KvV0jb3NDdpi3+bWWQqoaqmSBnJ8HjxLRdYZ432dtaAyVMfhkWsCu6Z7jFr9Mvd9
sZLmjDbzIeqwGZBmOgLWVMY8B6SRafeWDbbGr9piJet7lrnI06TkAScb4vO1eVvgf2h/2B9cT+EG
4RqsW2cso5I7OZhpNDUrd6woBLUtgmfSlqGZNxKVzt41t1XsmHtPSyHL4fp3FrutMIKxBNonXklz
cOABIlruHPuTO48zxt6JeR/nZWCsChxVACrxvpHOIGakZjd/D7SiuFxNs0dSO+yBSt/BxM15Chcp
4WmpJchZLLUEaV9PpbcWfWBw++N+maNTqtu8M5XjMARhwfMux+TztUY5ZO/4pbdNlyYuzOnGn7Lq
OPEjfsUgPl/qVPNFmn2DFx1oqefSRRTCa/AEXSZNdl09BFH4TYKg2aOFvnxAiCjcsQDpvPOAA2E7
UuUXvUE5dh01tQUToHsTZJ0yWOWmj/zu0MM6Q/XFf2/eRota7w6AQ4N1nlS8DCavtg+ysIv0OzRV
9Ifrsm4YtGDND7DeyxrufSHn9Aer7rqVTOiX5aAMMDW2EoOf07L6AwcQrMs5qWGRVQUyNay+Dz6J
3JUjK0aXp9LDNJ1zu+ZB1jdUY3Evxymw21jZlOzFzNzUB5f8CHgEQ+zMqX/gv1AEW0dNA6b20WHh
L2MQunyE/BX53zUU2sfrhxgF2XLHwtJc/kz5g2+zrn8oxqA8LH/wuyyv30Oigt62KMCG5vWby3RK
Y9HBs5qn1OyOMUQkXtiLDJ4o4onkHX4MqwTK210Bz/4ffbwlkM29sokUd1gbYFkOkdMZZFNLBVGw
KA2goBlKeWwWXOStKf9ceeeY11HBSd6aMnoLtnmFvrm++63zKgeNjmbnWyb2GoaV7Mph9v8Cx8h6
DhgRRHL4Q7VtNvco00ZHvXLjY9EN1b0eungVxKb3KWgdoNK41x11PwULbcMcNxM3vgh01LfVhCdc
mlwELSqj0pwX7EXgMHoLtgL1CeIktt+N9YBge/3ENvGb7HpaMhWANoLsaA9l9XWwT9TxeLehADps
pKvEe3Nl2LF91JXU3Wqd0xd7+F2Y4GaUvdm0T8zx4Q5ONb41cmPJXZAOGyRr4/fbAGcbl8JTPn+4
jRVQwGzKmKbVwTZUC7jnoO+zcGNVTnJIJrDwvMZ1ZLVYvyAdNg88NCsdNA1qSQjidXe1qV9AO7S7
CIT+dTejRilQQHLpUEz9yj9c23HeRfdgxUnogrK89slEuEnnaPqeLQIWImUxGd3b1AEqlRaQ6uYp
C6q3fIyr81UOw6lBoi1NX9HSI+JwKoAdhGYAd7fuJlNKdSWIgT/BAyCP0ONxO2PeugMqpFFdHdqw
ABXu19iSZLqibnsU7J6TxlefHQi7mtvjHbK0hpInmGLoKPkVwEXWbVh3K57UyjGgCPIc5aZzv1wv
x4p+4wwDjh4bvBMAuCWO+sjmAM6Y1n+SAxTYXR+r3qO0HNPSV0rsqidpBpNqbc228rfSzOuqO83G
zG/YC4dPetM0u3hozJOOKdwD699gPYZkuoGGJWCc6ZMDgEV9W0TqsNY0LX5oYhu3FZaZw7GPujfp
uwUHitLdZzVvc8vmnT4kD8Cqx9N1EvkB7S7B9k5QRf04mqfCUoIra0zgQdK8gowa++No8+9mtzRL
NJPXueGUd4mvJfMr9Uxti8Id73rFJ7eC7s6iZuQ7u3LRXLodukWgKQFjswNQ1vPuYlRRa0r8cmoO
qn2x7j/0SLfMkmuqE3wdbaC4AZkZPFCW+JcotL0LFlU6DiYVdXEZkc5UUQiqE6QwIIWdjXJuVX5O
hLdROGyAECnAbnrvcruOjJoqS1feyOiQEfvhUnJa+W21Ch0yxNKUuVPZHGzFaPbm5MGocxpkIakj
2GabHRvL9jf1YrTkD+B3BhQWTrrZsmebxuj6rL8+wNO2W/MP1d3LL18OauIN/CzKcXd9j0Ve0PF4
pXobhfnbu4w+2yDrUppatgaTmx+6BaQkB0iVJH/mpzTv2uekcgrE9nX42UtAQsXurup6l5LoHB6r
yVKerbZNllxQ9iNQ9McZfN+rVeTxvkA4O809d69EbXOJ2Qdvp9Q2wWFY9qKc0n+3m+50fU7rMZ7I
Wdj8bHBigb3LNcJWXXzqjeahS/lxDYlK7cFWsL13UMWqkhirYhXr4NTrwIdaLhSyOnVPGQWJfTf4
6hNcvBbvVi/7NhjRRXZQLRoWhUlexNLBhYEZ/KoObbNVkoDv5mTTxdW94RCYc303A8+Zu3o3tZnB
mhi0+FIwuZ5JUwb+6Ct9W0H7in+g20Cl1D7/8ssVZB5FZdq3y96uPZR8rG+mh9ugXEZTB/XkNH+X
AcbG2eJ43C3uxnPvtftsGtDB/Vd/H4ysJyWk8LNFbjD75MRBdDH7tD/OZKhZElJikT45FOwHL3KW
xp6B5eDwVVof4m4hykA1NVErtFH+uMztWlbgORtb7wvydnzwbeCPpja1xrpzlHJzG1CDIVqbSWZu
qEr4IAEidNTxEULzQke1QPfMkwzIQYWlgBC+HKXDWgLljCdMca6Qy3Ynew1Pu19bKhvoAvtxgAKL
is5No0PO/u9CHTKM7N+79Mdt3m0Kqe9oXYZgUu2qXJsF93rQoBm60PkCkr9PpnOMlQTN1xmqXmSZ
+VmL/e/Skv5QV9WdjrzfRvrkMGdpuwYmMgFk5TrSl8EblEtjyResHBeQwrSzLN89wSKoz35JKVif
2QywrTPvxefKA8yDpUgy7CwZIW0f3c26CmD13FnYnVTxvVmSArjii3P173HsWM0uLPtU1wcY0H57
RSZrvjMfMh0TFhmllFvc655ynRkvHP6ov2iRZWz6snA3+HX197Zt9feoXQ73Zmz+clwrP0iXufRf
B5ewtNyWthZcI28TexY4B3Usv8gVNJ//VjLJp/S3sbM52dyuoXSvWKewol/2UOtJKREIMbAszi30
QvLGP2iTBgakUBvSr4a7NownWUj2hblmA5y8yJbB56aUlt8r7srUApP/xaPeVusAzWHILsPoXU+p
46OxJb3X0ybW9a3q1Sga36IoMzZnlp7TweiNYn2DoXe53u9ybBXWRgbI4Tag55grhWV1acPupdfg
20lZcWgdaDYTnFU11K/Sabd+rTK8OyXSrv1SDJRC4u9+6WrrEYXXEkjbrVTbs+51oOrgBpb597f+
qaeaAlRn3N76JERHowZwj/L11u+5JIhwLtH4XS34WHTmdWTT8uSr7eGTnNXueCk1xzybs2Js/XSc
USlNX02yiD+X0AXs8yF08BPrDETzPRQNsteyMGwJDUBW7/hllP0rhntxpRV3gjUTRBp8mv3oVPbl
312mwhJBkGfSb6neNerW9XviDaS2dMnEOcVOJaz7cjuNwFFXkzJWx1FV728WKACNx4soiEmfl9jV
sbMm7mbqxNdZciqHqorq4+gP9/WiKXbrT7DHOMMD3Ci1nqorv+jD+5ld16Y1yu5jp7uMuIoZHqI+
/XmNRmhncVFehLn8Fj43ER4QovswShEUlQnLofXSLxrL4MOtP/azflcuWYGxC4rL3Jagm5RiPTWk
1zfS5yXxYvoJVGHdWFWEKgCB186s5oWzKiZETVUmBXqeJnsZl8MQgHSHeIOeOrzcy23gfbZZeYd8
8KHeBOskCpIL+ebkUvbhSOX3dzt2MRmDIFGsWq9MLjIwWiEMBTntu3yR04KhdZ1YL0FTnuTtRl9+
RUgXHP0UTtD1kq6cKs3yPf/1seg+1FlRn3oK0edJnbNzN4XZWZpyJn0sUdCD+q8YvDPInxstuGcu
EI0GcXJ6u4Luai7y7mZOsctGsHwetLPaN919kcJxHLI0+asBXuo2fvTTyj0bDR+1fKJO0hxJ5OZ7
Wy/0T5GT/pQIO/fPpZ4lX5AiR4mGNZDkPMZFrwpZHHy62FPr/26qSxMUxvuoZ7jvwYZd90eUQnV+
w5Grx1sN1PnJRQxrX+blADwvpcoWGcE3dXAulkVKOmqVtY3e2I820Ub8w/PyU4Vh+XbqUu9OnyqA
AtfrNUZdrnsVoKqbLrupGA1dkdqVPjZUFToOy05zXGKUivZVl3cJbGpQAtKXS4zMIX2EVfpVbNWi
PLlOvSZUNtQk9RWIQGWnL7ufyK/YGy1nE/qH28SP3PdAA7nRg6pPP1jkv4dInFo0+iXqM2CAVm+u
pE8OMbvVrO3zs7SiWYd+2qT2tm2h1Y1gqu66KGK9UbRH7GAwdfndJREyiDFJRln8OWPNs8s8y9zM
I3mGtdmh/Glq41O5sG7GplsME8BUQh3/Bv1IX0dOUD1WLV6ag4rwgd812JZEkbMO0sj9SgoVkb3A
/wVabxMk010+KzVO3RBTw6IeL11foWAoLNYYra6ozJvlR/dPnwTKQRn0V5l7Y7xe514vkyGEslxZ
nUvuNthla8FhCGJjSKp3/Kf0sWNwWL3DnwPNcYN03Jpypn6M+oDsuIWhfXe7jnxGlCCTGg36vPWk
aDaC5z+yY7HZbfCFOzVcJyQBz9K6fQ9QtvMJTvOPyLyLdL14bao+ejTz5i2L3eItIV9+DADMbEDY
Fm92MyogcXMI0kuzs5p4pbMvuZemE15YHMWU1xxlhSYrUnhWZO1Fq0mbLCwjavuZZ7jy4JfZ39Ld
w2bcjb+jkCX6EKUN8YcouyULHHne9IUX4AVM8vu1OiP4W/SfrtfSR3VXGj5mRZWRfSowZt2YWRjv
W6/KUCDzw1OUFS6Ackb7rnKePEwYZTBYulK3fXUdcjhl9asFZrEvknzYdzDBPzXmHKz6Rbl8GkM0
Z2LtC2T1cjvPVXhXaEEEZKzlf5Q9Tt+hLVxDkQpAMTTJzaepN4GBdo3PQm1ZjLlxn66qpe4FWxMw
dYh47pTi0+rmKAUXfwfoLOKs2j8VSRhux8F7P5t/n91Gb2dIFA1PI6j27f8irphAQfAa3vuZWepv
7hivqQpNYBnBfqtIQKxj9Iy+9lr2fMXJe9V+dsb+73xovtUKZmx66LvgKgL3sUTvHd9saKRYA0To
FnKdQlGrlZktNr0t5hyrugfG+9DZL9cic88O2TK7FtXQpLnrvK75jLzQjpU9xp2D2e17s9Z3LvC4
rwtoqa284FOENvXFrn2KXUu/ms681aeqAk5bDEcD25Snecrv9KKyXg03Uu9QZF8Ehg3y7lMxHNA1
BR28NLH5hPWiFMZegqdqoEpr49gio0E5Pud92D3KoKnvOv7hX5u+wK7KDT8hK63emf3kFqwE+uPY
O7yIck+9sw1z7iiRg/ad61qp2k0BeWn6GSRjvQ1U9VDUub5rDdh8qYelFgQwbRUlTvbJ1qzxucqz
lQyKNA40mO9WQIZVujQP3GE9B+zAzWDXl031JWPr5tb99A0cLksJX7fO5Eaah2ac2G65frAzIJps
rwScMSXJTDL15aYlIvSc0uopuf/WFyExtssRQjx9FAyRQKvPhnXSpwb2ORZIueUg8/zUZw1DYdVi
l46N6aYYGuuTYf8Paee15LaOte0rYhVzOFXOrU5u2ycs29tmzplX/z0E7U1Pz/bU/P+csAhgAVSr
JZFY6w2KdO6MOMeUwjBe0rIa78gFHkRLCujCfDoLmvFZ9MhJ+CLjBAponCFVQSzFMv3sJNZSWtKR
Jb6BO9EUV6r9ALoTVnZUFMPUlLcD5eLFpCnC0zNhwwV2LkvicQfdrbwAo7IRTpvUgfDOnerF03hv
l6iET50iKJTgyOzkqS061Sb8GTPPWSLT2CTRM0Z7vPWic9yqbU3Fm9PR4/MIKFA5qm0eHnQppSlG
xMFJDd05KLpqHWSK837RjGc4HhiMi1MoyTD7lBYf7TApj++Hf4ucT7vAkrg9DsNqbrudNp7Rahik
tTh1C+wvMPE6psbftpdal2b+JotLwG6ViqLeVPKiypr7s5GmaIvDHClOyxbiml6N4UoQbUQfmqd2
tUO64BchwoPFPWPQGikcD/YQfRZIsXfCIWolD2JwxpYto38PLPCzZdBP7OEQh+nn2UpSLCziHEnF
1CWp+RygZgU+iMd+uUH/k/yZFG3tKua7UzVXrVf0B7n2jAeYainJp/w2R6hW5O2wfB/WS4itFPrD
shRqB2tgFhtjTNjS92pw0skxrJxBal+szorvYTYexaDoavpsaztm9ViEY/vieCYyMQ7EKjE4dEm/
zdAv2DW93N1aFeKZbk7yYU7kb0WpG//U7Ab0lWTCdGbEF68PoP2svT61HoTLSusAi+nywUEoDH0w
Yb/iOTk6i6qjHuYQMbBykqY7/bSBGCxfObaYGQvVsTAioZ55kb0WTc2M+k2YeeU8Krfx3TU75TEL
JPVRzyfujfVL39n1EXmYpBj11kfmaNJ3Fs12rAeM+CCGdpD90dlGCtpPt0IKeg4doL8AxB8+2j5S
nZpiuOQiCXu34hSGB9LwcRGWzhVEgLTQ5PuGynrSScVVNzTjGVuvCJI11SNBs2gbhDFRiZkHvYlN
Ydrdh7zJy6sIEPFgAAHQTrQMJAz0mzN2VySZjWfRpQwkThzFX1UZS/sTzoLv9nCHSqijqYeKjjsh
McRBlxXr2ETB96VLnKF3tKn0xr2Kllgj50prw5rYF9NqYgD3PetoVNJfokuE/T1dG0jMzxdGFDlT
8nKGMSP8ZKJfCCdUAJJnHPKCZpbzqLgM6ttvyOQF4BxNUGcEbVDQd8tkP89dsM5RQgE254MBRIqs
b5ReAmVUzlnuoEgST2lhxTlHU5cYF16gTjaCgxdtBmW72BnlV24Zynkulrl2+fKu2WiQSOfRoktf
Gs2KjnGvqY9VAwsnn8DworaYF3y6Kiv4l2YJb0eUGkWwGBWlxnIKFnNRI3SfZAULZMBtACwoqKHa
EASfpxQKzItQv8pVrwybwaxTno69gh08IxJi98NqnpNU7hoVXEWkXeY5CU9Waz8pEQE+5kH2LDJI
UdtA0ImjcDfzqpe2yEWJGHGWmkO5ZtcV/AwUbTFRDC+ZK2jUAN5E6siMyc7mNsWgWX5IyBG5smFf
XMVOT4hF7SIhWNQ58tNE6T1oQpZIN3BXm+ehxXYEuHcSqR2RzImrWoMfmTeHJd1ThP3PPt8I2XYq
5vTpavzmIOlTu/p7vFFM2ssa79szzzFBRMz0HW2XGzwg5bX9wW3wmRUHn2z4TZJs6zao/kOlK+UJ
azp0UBPgb7cBo5WtrZCfFsGiT5xVGcnVoN8v08XZvG6FeAtbxXIXFSQVQaxwMXFp1Mk+tE7zkHSy
3vmbKs81jOoMLyfhF2dn/lvZWZwth8J1/J/D72JKs2TEa5Xo1E4ii9MKS4gWYJKmVvFF3JuWG1RT
W8+y7GXH35yRxeg0oJHEOf4EWU/A7b8HcIb7NWNZSgIUIWaI+yK6A9mhVAEOdpni4koeBfguN/Hr
WKARRR7tZjVo8Y+xrD5hRbdWWl/BGC49ThnaFxFZVOQHozF5FC2QOG9Jn5fzPAxF0AlHRuYsBjGA
6lDWQbNRrNoYvrWxW0QFxKhUIGDvTLgo0VR11KEjHcXdTLygoEDwSi3ZHU5N8XLLEdVl3x7RfArS
C3wnkEbIsYXnxtWgGiTu+KvDrvqvLrTC3W9BiiuH57k9Rzoud9w1VmghOS65WFtqql+Kutcveowx
X0ARJ5taiqTwZ4Gf/nUqYlTw9+hG18FWNJfJQ5UH7WrpdMJiDdjAO4uueXSJlmSgfpKj8PHfWwNJ
Sgf7tYtvyS3icW47ny19elXCZ7JijKLDFK+3PwaKyXp7psCHg9G0UofQyHGQqgG1/gZhKcM4+iT5
B2QhInwZDLObD3+Pugq3MWpUDIQiECToGUb6hR8IrdohFlrBasn8Z9v8qmah8ijgubnSpDsZ5uZG
jImDk3+TpwDRQBv2Z4CI95T21fTJ9tabiSO+Wv7qGi+Wjd4k+MJNbwcoW0SPl7dCBNrTXybORtVe
qegbnJb+ecbSVjpvU3pJ9NSZtjIcnKEtjnU6PrbSxH3Tqls8lMnHOMEZMFA852JZXn2x66zcZiNe
ljlCZC3aOGsN3/FrbhvGUzuYzwg4W58otXpgYkb72MH3f8OgalWNo/UpyZp+n1ApAXdAmAmuzkkx
u2kSRTnBkcakfgoLMuVzZqA+id4tiUwVpSMRD5UzRGkx6q7Y52wGAwx46wbnmVrz22nTO/46lxDL
EZ0ztA58c/h76NzLA1C/jTpZOmg6RoIdPISdNhXNJbn+Ycuq+6D4pfVEjuhqO035WFmonV49O3Bh
0iTmZUxANwD3giE/9OFzFaT2SnPkbIsx4pieZLyFdzM6oXUHql+99iarqwFi5VtoRSFKRbjZknDV
3rS6sHcNSFVS1zS9TutWpoI7UBcalNS4uW+HUJt496R0/cbGeipECAx7ORsjd28V5bxfg0N6AUGv
VVWUJZfTvW3baOGDY8XeIaR0c1J82ziD34v2LljxiWVSbhDftF4R6KhRXDYluGGpsYEYbfAs0pI9
LRSyX0i44AgmTsUhrNSCPZIbbJY+MSewHG1VFHazdjGKvneRot5afokWtKw462TX33R4SLK3/wWj
bZVCvXWIVIuuBTIrDWHwWyzawPqxAH9wEPpzXoZjsuMPl0WwbggmZTu9wWVnQGoe1/rWlDdiPChc
IJG+9eOdxp1oxmOYbJOhxIF1gYMI8IeDot4ajHezFU1xmGOGxs8maOCX2qz0lkQOYBLfVNfuBN+I
C8DSIXtoIVAqDulbnLryfekwgK4MRSuR0UAOVSieIvAwrn1XHuZ5+qSJCtDR3Kl+28CpoSn6Ej0u
zpElPYsuMRW+4edED5ElSjxQ474tfeiQod+NQ1PtRLNRwVkXLQoMomlXyquWuMFdtJwnBJf1D5Fb
NPdEaZ5Lo5E+hFXvnMR6iKWgVuYjqh91j2PVyt+mkyzz5pP+33r+Q4zXVfXHgBzaaHto8IfFBxMA
4FaDLn+JjS692FEAPgww1mtl+986Bxl/De4ySuDF1yalLD5qroetUQud0BvVg1s1KABnUrXW0Wb+
kvPJ9ouo+R6U7ufSTpub1oC6Hmw24aGtJl9cGN+YO2nGg2Syi5IDC9AIRoBfZM98dcHPo3DVokdh
T+Y7ZZx+GQJ90wMlezOpLh4MMLL7ArWHT7pxFwuWkmxt9THtjqh196+hD7ltulAuax7qJ2WDB2LR
P5oOkGwHiaiXyOuPtamZB983q9UQ92xlqwa0TyPpW/HvFJ8J8d9l071Lw0a/zv/r6bNiBF2DUF6v
Hpa+0o+8rT5QhZfFcuXfyxvjSKHHDY6z/9BSaww7WF72qOxF5XDpn8uM02g3kGgVo16jPwC7yjaV
J+fXIfb7bRhn+ouVYecnq6H3V0KGkR8k/cdYxXcvd5pPmqrL65SHp0dqFSCf+YqcGlOP1pGmqA+6
4SYrv9XtFw90zzZ0xuSSFElwQexG2tqypb5kdkEVuCis794GGaPkFbWTmzMlDd0pmzjW6FYFJBe3
dh2TQ3TtRJlHUFSnbYnIZhJDmYKWieSJWriUhb6fZH2W0tzgmNGx7mVYS5TdllpbPuaUspY4MbLE
iCYGsL+KeUuFT4ykFORWAB4+dX3trQX4QsAwEr5Cm8FOfb6jBuy6NMvxC0d57iRiBJqjiGQwmmZ0
F119UFXXgaQcjnkWZircbw7cfjz8IPJoL+lKcUszOW3/kkJJ/awlarvFUtGHjTVod3HI4W1e1STd
l0jIzV2iP7aGU8ET3iWY1LRFl6ljpIz3BNJl03QxUDhRvRdL8lOGeQg8NK93LXuV292WjHh9ReAq
uQ+Trn83uNWuJde6boI+uS8D/xorBmUNcKCLOctahCltCl1RisYLIosTZ8T8K5vUczpJzxGVk9p9
6rftUav64h7ZJN1jlAefZEt5brvSOZVOpaYrq3AgNVS95W7lWv51KgLmXhEwx9YkQymQhu1GdIqg
wnVLY40VeHaMkX2p/Qj4nlIY7iW3n+FVOVfc0Zxr7+GVu9EmcdVB4aafWjluEWVfdIdRKz6KQIfi
NBCMaYG+tM9eWQcY701x8dAFW0PjTRIxI0RK7l9pf5KMVN6VUFqnh5TuU9oGaIOGybceOSw0wdPk
bqEHgR+pJx5j5ggBnjMt5feIHEzwSgMG71tt8DGw9GZS1HauWPd2H2wHTQa6udGjHa6gb2fXTvDR
bY1hUzh9cxSjhqod+WwVz03cyPdGDz9mWRB8xKVL2eeWDXXbwIjxpyCjEpw7q/IeykKNLnbZ2xud
nfCXFqydEGSSoLqxK/bhefL7sRXeeGUTANcNrRt/NL5KoffWdGBhlYmBLBvRu7Faqq3bf5qHN0e3
U3gWxwHQym6+7j3UXmCTv+uzm6km2U30i7N/HfQSxwcWNIVMA8jm2Md6mrVM7apEOfR9/MlKUaLp
lBw5d9ARzoSJ8LUQW6vpDNFUmHmV72zeDYjgoMuaPVZI0WqZsawy/X2XKPm+9PCBaBWSzPHTWNb5
EQW1bJOXbnbEuRGRzCgaH/wqVfdjlYfnfGjrcyTnzb7HFxzNQ0RwZf6SVznEYtse2u5LHqZXbEgm
OdkPBeYa3qo0ooc8lb0vGNOpKxME/Eurw28Bm8yeuFy1qqs8zIdKVh/wlRs2ktrom3cDEQhwKBXk
UwLJ0UzIZVO0HW61Dvze3Oe1rnaxUWFF4VR9sOQRm4JIKoODuJLoHLTkG3icfA14GgiaFETNzeV1
1al+m7ti10aQo4rzTRh4I3YsNBGEHxCLRgeOx+N4AB42gWkU1f0GFFzlt35qdRm7ueWGh5XENy0C
yyS6xITlRhjq8ZvtRcVepO19Tf0RKJgNixYJQJ6LxelyeC+uFabVz8qdVT+VkwyQgfVkFgfml8SU
yXpIRveo27axH1BXPZpjY90AwFbsAe3yY1dLj7hDuVhlu/rRAwyVVl37TUI7e9oAFS+qgwFiiwnV
RXZa9YS9FAyT2K0fSbKjxoBo4icvSZEF1LUfIS4AiG8/xWWvXjthP9EGyupdsyr8dO/IakJGAUH1
kPT8oZ5+0sXvcjiZUlaK/ip+4Jef9SVWDCyxqD29itbSL2KjAB9JO8B76aq4yCehDoAvTeKPa6uA
RiWaljIGl8ryvovWAAvsGfb6Ux3Kw7V10/ZZM5Jwb0EPR1mewdZM+6fQm8dsuFDrEcjnXoo18wFj
sM2ij+tWBozJwXTW1PjlGF7I5OhXRvKp6Mv6aWw/DIZf36LRQ2xYd4MDaVt8in0V0NzUtwyYPPCs
yqL82VdPZ0WqBQcfx+/VEszNwnaj/iKgS01mmLj4eJ9nxNM7OJMANlWjx3/Od2f80yDwUyQgtjxP
pitRdZfMSIKNOUarIUstlHhfcoAJzwZ1vRevw8bUGUP5LEJ7PXIgK0jKRPdRt1jFGlvxTzHl9oNl
ju1JtMQBAIxycE3+quVfPEg7pxo8FAQM7h7H3wCJ4FBh0SqAuWbUoh+hnLXSJpiiwDIqVm+FRzKU
FkYc3Xgq9ERe24hB7tGFwDvIQlE4Ucr+DqO7fpJzPTjVlse3KpJpOoP+kLuoYQQ1gKsFGCe+qaP4
Hht1VeyobnTYl/z9vZ4fX8WQmGkoSFZHBlTBqWgsj82P3qi7i6gQI1tbbkNbz+YCcxll0Rl6LaSs
qd5cZohfKe45i83okRLQpsENDVSQFbubJPWBLP2NjV1QsvHw1GeqcRWQWRJL/r4VOmM8ymoKZK54
siQRZN/korr1+Cw6pFiO1o1dIXM7jbtBwPPNFK6i7gTlfSpET7clazoUtZ2icbmNo9646kPGPUt0
iUOMh/PULxoePs4zdKB0+Dbl3nBeDmObQxwLtf6clU1WQB2kbXYlot15dhJxomuZIc6cXqaSlN+6
SgvOjeUX4EARH29ATGEJk/of/TT5DDis433+SZ/SrfKp15Puk29PDDzXi576chh2reIjLl83wbl2
2kNd6PoKk3PEhqZDDGnmJrWWuyuDXJkHRJ8YzQx7uDU4DwV4Mm9EV+0YZMaoxO8z3UkPUIOw2DKq
8jFzdZyOO+rWc+lEtKMy/9UOyy49ibZVgKBaJ1O8aFcTS6nQW5xGKq/YDTIlFN1o3U+VnSPmiR5j
GLcnhwrC576adEmQy7732ajgY4ehsqSPwf1fJ/WT8uM0KSGn93mcJjn/MKlHnRurhLBGmZQMeKlK
6o1M3brI8T+R1ZS0fcgmEhEG7wpxiT3hdGicGMC26UWHpc8DnohgUdltRJ9YwICidWwNWN3FtJ8U
fUo6WYxaFBEqLBQg0nIQZ+LgJRqWjWbBHUORfw4ovScDZ/jVJKc4KQ93k9MLc8WACFlWyY0kXtU6
wM6l790qedUhLJLX8Px/LbwsYnmdDY32svSIdZbXWpRSdAy08f6uP+rY/I95GB6L6T+qmxMoBa7L
/P+23f73psZmpuvK5iZiG/X7oHXxI6DE9pRDgF3NfpmuiWZdoLcW3En8Nk21L++a1K9n/8sOTuGu
0ytrsxhoQuU6IZSY39hMy0/sZY5aFhvHGSIhwBMzAqPYZEgRzciKsitJFTjKYVQCNKYSR1mFSq1i
JVsPt+Uwdtpwy6xt4WTBTYSKMdE9ghXahwVkkSU+wPpQBXDOcoGTgI+Z5i/DYoXe34nllm5xlinl
78u9u9iyJKj8O9+J8DRXlkLbsY5SoD29q06JWhRg0KdYBEzVraU81US6tPV8J1kv5axldK5WLW1R
GgumaK1xpa24kBi1yjWi3+5dMt2vZtwpp7nWNsmPUgL/JrpESU8cpq66woBprtAhoDE3F0A3tGHJ
Uu6Jl3oPo2T5r3rH7pRKv3UOlCx4jUqMnTUYMkcxaoVjsfXCUt+JJs7s1H56xdiIYGWkkC1ZZbYW
ox0EMiBYfFy9aam27CRwFwblZFqFHyvPufFZDM2L4ajijNxzRKvQqyfxqmIFNDsJyreeTxcknsL/
S9c6GbTG1MTDNrjMp9gzcYpy4UWcoUUZXBADqcljA5jMjK+Kr5kn6MQ/D9rUNMamSAHg0ik7konU
q53/bHelV/77qQidZ4kF/rG9XEnEKEBT1sg+tyQhfr0ES1xYtC1rkLGCLFe15HqXqKJm7ei9f1ma
wdSXj0MEGVDt763S2ft3IRQd42o1x4glxByr10LcWLAGmZYWU8Tgu6VF3zIg4sgUfY00W9st/TnJ
2mp+lXnSjjtbSdAQBUlzCjFCPImzf2r+L33vVv7PS/l/ehlx5bvRanmB/3mZKOm4n/xTzB9fjaPm
sE6H4S5mzZebl4EG8C+X/n3sn5Z7/1J/j/9tTEydr/Bbr7j6fEVcxGD2io5/e03//XV/v7pYRkyt
ogY/g2XtZWTpe/+qfl/pf7h+EgN6eP8P+q3922V/OxUv65/bpTrye2W5BVvSID3l00GcdYaRvG/+
U4iIm/BkJ3H2x7lLyBL37mp/XOq/mPtuqeWVLlf74/Lv5v4XV/t/X+qP70sjSY8IdCN6Pr31f3y1
y8D//Gol3FQimAr/8p/+L/7oP76nuPuRAftv35NlmeU9+ae5/5/vxx+X+uPV/vH9WF7l8s7/cek/
hiwD797uZSkTTbIg8hB1abC9s1cDDxC3gd3z2ugqvEfBlSvADun0J3RM20C3j7LE2YpA0beMdm0I
12EaXQbmFUCyMqIZIG6nZRBr/rmgaHoo9ayR2sNNYsxxrKjKTaH18lXy0v4SZZ6E/IQ1fLIpcNdp
oL46GAwDn5O1h3Y6OIFpX8LYQvmeljgE0NjZ9CfDPvXCSVWpksx5hjcAZov0RpmjRaCYQg6CqmSW
n5YFTKnzHpByfreuo40oqMX4gLq9432oKsVcpd3YnItO8z9QAi6oJ6fmJewL/4NpD99Qa8ZTaGql
IWIO0A4fRAscPMqBEIpEK9dGMlBoBolVvfhZ7pxglaFPsMvLYjKaQgzr9Nup7nqluu6BD/3sbZdT
EUv6o0JMLkQwJgBXCDjcQKcZlYmNbbrS3v3o2Y32IcHMmbpQ/tzKkffW17Z98v0QH/hSQ8jIZXut
9Um9E6NV3rfrIJKUkxhV++C1p6B2N10T/AVFTWUqh2ZIvK4S0O1fILZ9Q3xJefLlEBV1P5i8ENLu
i5X2a0oTwT4p8cBytb57sFCwfcCE4RS0qX525FwNtpqEtABSM7clIkcY5lYpX0SPSYCJnHPrnOsa
Q9RpnbyddIRJdR+w9HCuJCY/uMAgcJWSuxcXYSApC14sMg+Y3F1INlg7HdPzB9PRwe7V6OiNJGQs
PzNfMTpTEWvsEgwCaZom6WhkogAVTc3Ct909sHN1g7S88Woa2GRi0OL+HEVXcj96UQopiGCtR0c3
AYW7FcHpAFcGCSXj5+gwFruw7YOdCE5H6AMKCi07EazrurZFxUCdR4GhNlvFaT0kYWVWlpV4GyMB
shfBWVY4G32Qlb34EzSSWvgpSd5BrByrTrVh21wdxFxdA5udtYZ2MCVcu4zCJ+PPy8W3qU0vOfmE
N8fEtcVmmzmmkfTsSAYWiVO3r+fXUO+p2Y5j+KZ1VXAwoiLeilFfxmpeQn3+KEaR0PsLto1707O8
uzq1e5PbPtxYtuJiAC6VLw1kzYOtdQjvTM1Mq5Vbmth3qR/KF60pq5d2SNZemEVPYSl90IGanaGp
jXs9i7J1W+s9TnQdtuRt2p0ix0yxHEu+oQUYPdXAxPfJBJ6P1RzWXjB04Q6MPzorjqG8tRHaSKOa
lBfRbDQd2wZuifrkoeMO2UsGlzS3AHjnlZS9GHKEYigiCKc4gpnF98XdFVlvAv3TbkNc6mgRqfqj
Bsb32JqIK4k+H4rxoyV77a7w0OgWfeKQJehR1ZFDQmiaK+LUgqw8xfEYIVuWEgNq6TxUbStfAif0
J4ezp1HrkLZQYF1E1kltAj7OrtmTXHYyjhZq/2dxEEMBX925WcvJl6HClswHmBSMmCcaYeE/A9Fm
92dVzYe4zyh9YHr5OWuyT8gsIdQzGDjwVFm9rT192FFZKGDNnJaDGlUV/tVTZ+1WP0dc8tSrqEE/
rtey8ua1fzV+G11xdf/Ul06yN0uU08bA1UGAqhsfGR7FVi8YPo730Og3QWPGh3ioyr2V1d4jW39j
rUq5fs9i+ZbCO9344LL3bWyeSr2CZgtOYq1F1Xho7OwU67X1aJaG9ShFwJnVkbyv6FMyHSlMfnJW
lT+Ej4pi7UN0Bq8Jb3Dfxe4RDUkJOTwOpe4Ve8nykhUqCtLVMsx214dNtQJ1VdfobcNRmU+zjCpz
3rbRtkYZ5NJMbBdxJmJscsTbWk6jdeuTT1IAPaSd/pCkgXwXPaQYJkMT3wINR4AYKB25R4QQdWnR
p1tKRHkuxbxiqoj3+rcUW8jbYntv1viKBWBeNqJPHNLUSe+a9YqvevRgU8a6p9o6xST8xY70lxA5
hFsR1+VrN8FADQhpV6nyyle09GB6wwFCMojNuZt52aOjlNkj2479EErm1UbSACwAcop86Z4mAcin
3BrVjZXL0safqoFj3qfHyAODoftBM8n9roASllu3tM217Xnd2a7DU1z09mNjOz1sCV/dulUQf2ql
6GNdSN2jP5S8lQiXUgUtk5UiSVSMUm1AkXL4onduszcAyzxRA/Z1edN6o/ndlsw79j3IbyRTxbDU
kLFX9f4Y26Qg9DpMn0Uf2K5rqxaoIebcA+MoSw9aUIwXeZD0PWWR0PHBciSGdm/KLNugjRh8sKqu
WuFUV4Hcqa6t1Wmr0lY7CiGDdREHucIjcGmKMz2zkgNZ6ee0aJBBF32tMRX+TK3fxJph7QZcydYQ
qofLYOP17TkqjpCWEn/Ek2ntRFK6RtDWOkSFqbziPRZuOg1BDU+XjEc3ltaYRI2n1pzeoRI3uG0h
xclKasLXwZ+y1JR31bLvfxhD/UUzG/Ut8xzwdnUcHJBtSXcmgGGzf8AKtX/wef466nXdY6juK5ss
j7S1iXr9VUtK9zRUCNaP6gUhX8RQ7Pw5kPVtK1XgFgbzs95q8cUYyVS6HrZDVpan1x6S4rZru/FN
qrFzUPbcSVRplaaac7c2kdGbd3EOK9a5F4Zyz6TeBEdLy3NLYkLdWYEo1vdL31Ba+dZTKmUjZokB
JRzlQ6+gbrn0oZCXb6A9fspldso5wKxXN46/x0GjfDeccjVmTUX5s3NWUFHSpyZA5LR3ZLzeVTJx
WStB4YscnFTT9FOKeWfuhPq9pRpyt2Pr+2Ar6ae6UbytqrfdUS9bqgd5zc+Zm0HobdOn2jL0l7Kx
wVaBfrNau77VPFYgug2azugC+OZRnW3EaOriZu6PhbqXujq+qkVvrFqgm5WOxKbZnhSlru4xAkIv
YwZr0wyMHmySZR/8rvC2NoiQTS/X5kOPjuReHsMMl2LHxKUNklHdVwelq7K9VWTJow+1EDG31PuW
eOapSNvmLYpLcnmJ3h3lNBme7I6fRxEhB8Oj4XXOq+zXmL5AKjoESu69IA38NXaQ1bOSdrhhOR9u
46oJz4pRmY+1bfG0iYjd16Tqvjt6Zz21eMLwNIkIeSmbxZc031k4pK0UnAxftG64ek6nfFSMVNkM
o2Zc+dRnZ6ST0p2dBgDnfSTzvAyrqzzr10llRV9TKD2TskJ1t0PUOKy+POdxnZHMD5td3irVk+lr
OWJTtfVp8M37WPkQBRLzqphJ+GM0qq8wv9S30bK9TUfp5x6q+M9blSTvUWxDQCNAp9Gn+CI1EWR2
TQF+ppU3VMvzH602ydPLSKgNBipVefKsyKX53YiMrWVpypfM6Yo1jlHJo2yG4UE2rOKYZ2q8bfIm
WtcuH1S1MfTDxEC6B2WjrWslrbCS6gFHAE7jkQ+F2rj8xP8y2ASeU+OBXZbHpmU1sIaQBEqj4Ev/
GCEx9gL70UL+IEAQrqizrYIWxIOaDS5q/pl98VJ4jgn/uVMKMZ4f3AKUaefd0a4Grq6wWwpxt34o
ImPYOQHy8Z5rlvvCLb2rpebJAYN35+xkUXg0fd8+FXnwwzSRjZF76TJhXVFTUBF+z4ujaIl+ceim
iCWs8c0vUaS1+6VrCfO9ttk6Uc9NtrKMl0RN18WYdE/p1MJ78ovmq8O1MxqMrHy1XGvAwI6iaQ/y
mXLe11HVkxvebvkdDxRv3WRVshfNWGrye6yCbzV1UuxThOgSg1T0wQxKjQsoIS7AGCNIlAZeuymG
rl5FlWZfuqDtXlv9uW/C6gcEvDU3JMAkwScls4UKF/IRVPDuY1h/TTsFbJSj/dWgnm0lNVrXofGQ
VMM963zn5HU3A2L+Wg7Np8z2MBekLmivW8zlJ9gbeOVk6p1PuVUM68Qb8x1ep83R0IAXZL1dfFAt
B90LDWSuaDp92m77ij2zr1r9yuKp4lGFZPFoQ6xbtYoxHJe+bIy+Nr1lncbB7R5Ff6T7j4ZZZrAz
uEmvu946xCgMXsUg3rt/IdebAK1NEZ7vqvZDjDDIqUfpcI3DccUOPnzt2hiXdnd4da0s3dh+9VlA
I1E4UxBrkrCREG1xAKBGZ+57+9zXMKUnRPQLrCW2jfZRcZprITf+WZNAa0suv7081fQrQ227m5Wn
0pM7mA98p5NPWYPyL3Y3wF2mptM4W5en0ky/SGYS8DQV9sNxDLwnrCzSi+98z5IwPLehnl56o7wr
YV5dU0+x8DhV4Kor8qtcOvFDk5UvuYlkSGfn97HLP7bWoFwzI1OukF+NbShJ5brx/PDRjbSnvJCV
cze1xCEcYv4+uz0JuJWNnRlW3BOOK4+bk6GoGNIaGbyF2OL/iSWxZfCNr6PuXmJb/1XJ7WDlYfzx
kLrNxybQzN2QNj2fgVh/G+IKP8XBObtGkG6Lwj3petQfInYO58wwrH1VYyDXR+QCLOpHeWJbG69N
Dk7tPIZZ5vwA4tPKBpRDr4NzAbnyW29r7KyBAb2ZMAHXLTWmvcl1QIagiau4evNVT803qUSiC6n9
VZpnSOV6+IWoSjN+sVz5oeIH8sl2XKSlDO6wK9R9gXgOhbdusxHubkZScVKa2Eq2WQHRGHCi0+Ty
7GUuZdGgcD6OGo646i7NgvaH1HbblP2nt5KyL3r8AE/bOItD1wfmGZ9qfojC4rHvkDAf685fq7BL
vkWJtoncQf3kmfnVRGeevRdC93D+3f0Y2+YbMBgI2G35xcwtduoKlrlFM2hPQ1F+hTjqHniWUw5+
Vq1itw3+wuGiW7VB7u0CNeD9bIr2ue/Lz3FQAiIFafnsjqqE/hTWv/zWHOHEuAe8prIbRqz5FlwM
EmJVeNfkAn0A1R/e/o+xM2uOFFmy8C/CjH15TchVUmpXddcLVksX+77z6+cjqBa6mrpj84JFBAFJ
QhB4uPs5R8tIUXS0xvm7q+qfLXk/37O4f4xmCxxTlalXOUK+xqki6dqbbQYVW/qzSFrjby2Kahbb
vnNJ0BF4sMLwxYaTGIU+5a0OTeWe9L43UauGqsH4SNtdqRZLRLG+33KJIhky1KjJ48OUYTXLE+pU
WSi/lPpo7+TIaW86xDu8NvcNVGoK/5A3QDgKhOw8GL/GwxKmPRdLiNP5OSKd/AjrpW9o1rUITGeX
4Ms6OLmF0cJU3dxvjcZS9cPO9AiLljsTSj/kx2DRAziF+nQHdW9P+ppcDV/JHDW/kXOxFpaW912F
NRv/2UdORvObRWf4aEYXzYb8OqpjuON9K8gdMa2HrNJ/DJ1f/S3LcbgP1GY8CykrQPpmDZPZTu9D
3eMv4OHRyI5C6Lr3zyHSBPf1CEAI8r7we8iqsJgq59V0zArYu54dq8h2vmQOiPumjr7jQNNddLX6
uxrkRl17gnFY0BCLkmAhlrTBvM2Lt0/NW1eMJxeONCju+2jnhIuehxrgoumnZj8uouV2ZkUMzTQ9
T4mcPahZlT8kkYHablJ9Ez1Y4S7Q99AmWxF4Yn4ItAB8BsJBD36lKjgv5+oY5s707Fc10vULbdmI
qqCaTcV3DE1AonjPh7n4Mjk4uBwrwu9mBeWXRM1izw9K/Sz26nL3JjUty88ojd/S4VG0+mpVXRMb
jmG/K8j7gHKjPTstWWugaHOvzzTAKQuHJjAM/QdZnRiCPNJJ4sMl+VJ65EKLJ7GpNf049bFyFbVc
jZoDEtKnNEQOzDFMhiLie1/V4CRJYfttNlTSzzRFORuh77yUSX8P2Xn7jey10QXcMtzZU2DdzlMW
eYHdJn9bRXAQic2qAsZKIVEIFT/N4u2CnvY/e8wGQ3SICuMC+PBVlSL1Buyk5hVaE35PpS8AAoav
mh5JewCo5hl6x3xfR52xq4FPsljLDbdHxvq5gAbxcYIWVpda47mzWkx6rfmmFQYJgWpd7TMpB+TM
v9xNGkCfMpVLbAEbvi4B8m2S5lA14UWBIeE6O07zVprhDSkp4yNL9fYt0+/zIK9eLZycz7xhgCpo
NdXEv5/96bnMuQuBmfaeGowVovNyVu5aRSqOvV0ZN2gz5+A/kYACjfIkNooDVUUTQ5OFbdgnrg1U
0wuqMT2YM+KYok812OQ1yvB8LYcNk9I9LCcJe+Tb0bBEguEdj2XIJETOdhdwi8BoiQ1ZdfHFT5y/
V0mOzryXirgAjhxyyyUj+hIlPlIZELZ+EW25iqb1p5LYmxfmx35SAc6nsPOdOkl/RUK1Uav1G8kZ
4nvSMQ18l0m8D0FSHLSFtGAe4vBu6UuGRuyW6pAcDIH22GwWAQ6xUgywqNFtV+yQZBVXAaacNHpk
5/VPomTh2V1LznvpT3thTL6zxCvSBzKmo7Uz4Sb8meU47WQ/MZ/h7c6OU8kCrjR1FG9nSDGsOSq+
L31BnOusCxeFDgkIjNbp5JhrGhnXnTnfQz88MK/CajQY0Fjpy476P3eII9RIvo/7+C20WpKKolh7
jeAOO4pqk6nqK+sd9VgVRNPBC3oz6tUXiRzaB6kNS7colfhn+o9RavoPA/QEavIsO9o5Ui8RmXkH
29LkNz+Zn6QAuibNH17zmemiafUeXpeu2fuZ/RpVslWCkAyRNJdkLbnL8zi8amnZ3PNsurNUB197
2acmmpZNwFLhHNnRV9GUhVV5CnXUBRiXvJhB+QO5guguUSL9Rs2LDl/lw2B2410koLZA0sY7NG+o
kz1ygcjXzHjZjiHCWRC54UuvQdS6SssC8cDkMV8msiX7BTASqZBA66VTPVtK1B/VAIWgDPD+Q7wk
1dkT8KJBmnJIC5i8gQmqr6XaW96Q68pRKKFNUBZ7soUut9A6E3vHpbO8dK6Xzk1DiryajNG9U/jN
QxOop9FqIDpZGE+z0UcLNk0foxo6U0bsollVWRexk6xn0nEbIgdibzs4+WVuSli2lkOdnigODLVu
4/faa9ZL6aFNmxTFDp46xIvZYQ7qcl8Y6Q6VTOYrpzNuwFqikLlUxRwmS8EBLu7hQTRlQd94SWgz
SK2Fe6YAGiQrcfMo97rHx069bkx6S1MQpNq1tJzhIQkSVzZBluKqyV9GbLXHWEP6VmQda6n/JrW2
fKcvecc6A9ArGy08iupoRslFHCqNMM/loGt3IQgivMVzcitrOuzCWz3T2tkjHwf6g2X3tiPSshLA
CDTasoVWRxPH042BA+3VUJiE4UTGd6FlCKAS8CytMvw5B78Uq5D+SQEParmERFzbkhOrBfWdNkXB
TWqRiWU0YfmcFQlB0tkMfjbDr7Yp4b379xg9m7M9mt71nVwX2jlKHnvfqR9Z1pUuujDNcZ3pRV1x
yIhrl92Obo2YJfPoac2UebJuRgeRgSo2BO2gV2rk320it1T0G8i6OszL4xD9/IKlpao1Bi8YsVNX
ksgFzf22eAl08k9FKXovbXulgaiEHsu4VsHStUNn35dG4WA9Bf33VLdwJjTqW9yCn5q7qMCENuvX
rvZxudNhtBDSgyMweByTocAzhC7eZEQan72D6KD76gQzXC5ddOtlWmS1QYET4NDOaBlma0U0E5uI
T1qhE2Raem1dW123d3FUpkexA558VPtSdDFLzUI8RHoS9qq40TxO+0brgaUu91W0i6aosZ7WWy+q
Bj3ETn2RBHf81rrxQTUkmnUrbKHI0cOL7yiOK6qq1RT7BiKDkzCCtBENaX0CAyr22t2vTA+UV6Vy
5oepM56zVOrPuROB/E4HWMdAFRR429EM9t9LWSsTeKm1G9EuNls3Uc3iBAKkJq/cbQeUkOlRi+Z0
J4hwg87v7whw7lZBVNEmOHH5VkbEv6E6Fm3bDjvE2WaSMe9ubTht5fMQx98KeD0VZye39r3e4l0R
qegiQ10krEcA9S7oRV5Fk9gp2kVpAFoBfQ8wkA/0z+9HiC6ZWoTabutdLb3FubQ+P9QLfE3wLo5+
Wl006KI3SkfRngh9LrjXyP8GzUbeJ4myOHd/wi8wH0c0Wo+dHoxf9G4+rm5JUs7dIEqMu7yr9aul
dWS1lwo6RlZwO5NF9iaHc3xyZoCBeu8cMJDkm6gr7FM+DfKN1Af/q8QS2j79qV9gBLet+FZPUE2N
jxjfcPYUt1IBH5IwSKwlLuEbk38WBokZlfop8JXGFXsHyYJ9zhnvEd+y4TLjW4E5CSh+qYpPBxDC
jjUmVfFhGfO4d5sGmQUtDaMFgkL6v4TsMlxu8a34CSOSpUPqMLeIvZpTpQ+RnB31MtDvDYJhKwPq
pN+FbaPc/iZApSqR43ArdqopFOATHGtHPAXNU+e0gKtSJ4RNjSoMTu1TkTwS2KsfRUvStsv3HHZ7
sU/KMohqHROquRRV4FT/uyGGX+x7dVmE2FlwFqD/3JylgxLlHYhUAiRW4sMk3uralyIKYUGL+pdK
1gCYG/2X1q+0L9awEAymWrwPOnrVddvhURy06vv6Sce1LkNxEHX+49qca9p9VqnT14plqudnTnUz
d8hfh1X8IBfGTfWbxzVd+AuM2cmvit9Jx8qazENMEPirjQ7kgMa0OZbaIZtuV3XDuEcdpoPYLK4z
49YBoeoVcey8FjqsRx0XgEL4iyBWQimKWIger7Vln6ipRqu9vvcUJEtb7d99qmLoSMRAIiQUmLTJ
HN0xQ0iz0k0EKLvCunY1pFYL07jYDFirv3uA4ESiEv6frtHXHuKg7RziAEuCvuf9HFOiaw+jSvRQ
AS4AYCi5SLGivNRRM+99acwPOEAU2CKm6kxqSOOKvWY5Jte+91/DhL4y+ogvirUXu0T3ti7v5d5K
79feCtw0GlzNF9l3g3DhJUJvcddaY3qyhH+hMoDGKp3cHIwFgKctm2phsx5Ce7zBoHJFrVoorNfS
slN0w4833gCi/91jaU+qqNtFOVK4U1TabhVWsNHLSO31FgkDk11/g1ZuvjOCXD5Ng/PSTal8J5os
0AqjZ4SxA9VebDDfTEBXqn5xGJSPqMNMQBVLWc7uxAswT4V0i4X1KMa/aILxDe5SlbjP9tL84SDC
Ius7JHo5SF7ufXls92qOa9b9vw4I/bl52n5l++X3g6yk6E9NxQTUZ3l50UGCXhqzLy+iqskqktN5
1LiEE3TEmkcMxGbK9yYjzzNQT9uXIUwiOGrdAnhlth94A3dWo/UndRxVC2dkNF8l55+1pulTdmsP
/VnGCXcI1IzLX77o4ustPv5GpGS7Kqu52e87xmHorj0ThuihpxAoRaYTHzpiWw/jOAYHBpvizjJR
jXrKwgexY9KMB1RaoxtlcqJrkRF376fowW5i6ezIECJGGubxuLQ1RPMVJ3PcHgYet1Kbwr7ArUDs
LSvaQyDDJ+vFmi/fZQuEJCriGwsjAioHLd8ZAWt1L5Ur7baRof0Freb3iPENfxdMTbc64GPPDFLi
xyUEPsQQLDy4SXUVGwkByrXUturRCsAYqpM9uiCx6+uUG3hUQh+ITFRCFGmxnPMAb9XXNkAzBzAS
JNa9NHvhWFfPalMh8+zL5aukarEb6Hr9pTBYCWLotndJGoVu2CLMEJP2RupHx0DWJyTfbeg9cRwR
TPK/TggGeYOulG9SiZpC1fzwDX9+0FpdPtoQZRxIabN39qx3d4ljPScmAOJmLMtjjovIy5vEDYNi
AjPJJsmU8SBHiJ6LNoSnxqfMH1/SIpaJSSGzWgHEjaSYXEO5rZt7bPsyiK18j/xDt49sKfEqSWO1
6Ufxuglr5zBavX87+WifGw76XDIs6hexSUkghq8zK+4CcH+e3GUjTDyG81bhCtkpSZ3dqUHuv8VK
doRoNQDZyBTsO6EnegU6npUetONOKxB/DJSxOPfFVKx7dQA7qDDFI+YD56gTxd5Zw1jtMjVVXUvJ
8ksAWf0Fvqnfpa1N7IiLBZwtdlsqqXTkMNFdbETP7cCtbesiSlDr56QkWtO+U/uvkzaauNoizlJU
5n8WiUJxKXZEdu28ZE+LuugqSqJNmlqAvq9Ajtuj6kTlxanG/my25YvmO+phu/woCUe3nuClaguS
EEfpRlcXiS/SFy7DkuivLang5mz8LBSzJHkjNHaOEUguk0W7zBjtpWpsnHxbPW5MKCnyPDsPpDrg
5kVBsJaJYQt4gDjpMKtx85eynJpIHFHjlhyUS6lM14aIPuml1b7Www7StS4+WTF2XVyQ++Eacw5m
wAxKkL9IC+TrExG3TtxisVk7+a3KI1nLoln037qyLjRPo4RqWNLn2alZ8pQnxciyk7iBBVNrC6yS
BzB0BH0RNV1uOxwROapWuVY9TNrdEHXECJb27faLhyna1ke07d72bG2itG3Ec9mqn/p1kcwzb0PT
P+nQMqBhQTifB7x1k8SoEPWOrKJpveiUzM/JJbJTwUqT9uSwcsXbZrt20RZ0nf37QFEXd2brLUqf
DvlU/fDHt+OUvubikSNk5ZqML7Gu2fNejIDWUtPZ7cH1e9Bq4IVqjTHdi8eFszu/bA96q4q27Ylu
VUkqSUjbHrjY8/k4x3a8vAQyFQVqQV6NXMqEWNsC+g82NTE6xnMmNbMrGpiJ2t9FPSO1GWWWl6nH
LTgWF4O5+1ITvmdwLkWxQXm2+ljPIiihuxY6UvF8ttv14TVfi+vdzWtz3zv+3lJ/TDbGfh/w1V42
8XI/tOV3/lT9U5s4QuwQh21V0YZH7Pep5IHgsCwNv/rEuV3fVPFOik23TASiZAnQjqiLF/lPff7U
BpUEj2Xb8/kXxB5x2vUXpozcwLqKXTLt8AItf3t7puIlFg/2U9tWFaVPh/2p7b+eajv9p8NCx6pw
2QT9LlrmyEhGc/J3can3ywgSc+aHPSWL6hRuC3ZNWUZRHCrq60nEmd4Pn0i3QM3tvVGU1L6aj02X
nsTJKxhDvVnbS9Bdru+zeE3F1LV9FD61bW/y1u9PbYWyIDfEUBQdt9OItq26nUYM6a0qSusbvzV+
+qntNH/6pV5RYQwMXlOthY15+Zqus9/nojj2Q+P6Jf7cKjp86CWKW6cwqvp5ncgHMcd++C3R6/NZ
sbzyc+//2CYNY0kK26rJMrGI2UW0iaoo/X/7iWPFYYmeenOsNqd1Wt0ufZ3WxfX9r6J4HpGYyUUx
INWJBJ5v240QnxoxtjsF5R+tB/wuBwGDWUxhKQG19kZMEqKekba4JFC+T3EVSiNd+7pNreJcf5xu
lw/19qKJLp/6be+Y2BEHjkR8e5LXj/yn9/jTsX4m4cWSL+vFm/mPqZSL82K8zy7kITDaDQQu1Dk9
6DhaKKNi/6+x9sE8CIWBIS5k24irtoIYVXFtbxLcOIibsc38ovqpTRV3kew1YZw1YSjvxTubi6JN
evRJx/t1lEb960Ri++wKawsVIQm43/LWi+6+070MIayqUWN/sEHXqxfPsekV6bepmQoDdH2mwgAV
xXUwb0+6QZZX8jvzJAYNZH2pJ835BHno+x0R/3h9lKLxQ/39MZLPp9XzeN4G0zrG3m1ecXrxs9to
FSXRJvb+qSra/nSqVG10aFM8fVnbi4sTXduk+CsgG5Y1Q+Wt061WscKDWMAhi5clXNJPO+hT/ukW
607MRKKEasTHahFm2d7MlF+BplaXpMMLSWZedfFh1Dz5EZ6Gu76yYd8JicEo0gxnQl+dPnzSsIr5
um1fSfFpHIs4md2hKAC5EkfYkX3wY7sxoiQ2jUH2v5a3h0a972LQ+9s3WiKR+UCm4lV0lEZD8dDt
ZR0EnJpTL1/llKzCUwPUCUYuco0RSogi86lqHKDkY3UUc85cp5gyBQjyfc8tE6NXvNmO0fExmk2T
dX4X/C3BWocEZ5ntuqYxPNFFaeD2hwaRD/C60Wt+vx0VT9xJscEWgjvDOourFE9mnaomBHJhzbOf
RVsVR84OF8uDaUw/Q1A1Z4779GDSQcqIif8Ur3hahHsl7lsuxHHlUb2I16R2ulPS4SKa5/EGQynD
K6eivll854uR7HE3wia/PO7t+iTynveQXHxDD+mV5A5p3yAZMbstMhTnWMZdhyZYuoPK9u/RcbS9
0UzVBUNP3zMA/hIX/2FVtxrWH1rXV02Y29v4Hhq7WlIl8Cy822zbXVSshMhI257E67XesmVtKca2
OMmnOWh9v0Xjp0NKibBtWEKPyFp8QuwJyRthmPr5odBhh0Ydi9gh4lJM8qC/dtlgd4dpLB/1XscP
RJYosP2TMWSPBM52Clw2WeDfmnHiZnP7aGYPReRYe/GrCZSeS8RxB136IShZdzOCGCzLywWt1M4w
SoT71JNUNCxPUv2sh7W2LlLXVexqWYgXUbznm3HwqU0TqwXRZy1+2i+q/93AWI8Rw4Dw7UFOCv/Y
RMMBFJm1Lpf+q/VhajW823lzXCdajduY/lW3oXHcxmpu6i45Q8NJNBFR53si5pS1KFpFXZTExgwk
OgUoWGA/DgddnSHfQM9Hb4z9NnGsZrAYve8mt1qY9TmpxwJ9Wrwf734IMUzG2Ax2HdLeoGbSDy/g
NouKl3K1Z5xZjk/MKbgXDdfJwvEkRiQJMBNQA9WFaMI/Kkp6EK+feOJE2nZqH9knMfTauV87iN9O
cbp5eVHPq6koruzT7/6pLeycJTQb3bY9X2a3HE35QBbX/Tqd1UN/gLvyQVy2OJvZBMUxa3+7U8QZ
rbGRcSGFX9UwV+a9Jc1E89PjDE+y2P/hCy+ue/1Qrm+P+Kqtr5P4h4bSRJf52ax1r62l4rR5PrJe
U71uVvLdB4NYVlHALHU9X4f1hyH4oSguXk/ywgtarTN3DSxwpyKz+EiQc3BIY0ah+MaL9W+j4lOT
iGYHZXQAd9me4/65miPzmDb6QcstbFMxmqwmDQHetFCnt9/9etEgqSoVtvllZS3eCPHDyFTOBH5I
xtuGnxhYn4doM3RPWeF7yNOe5jpckHf/eq0+3MH1ji4ff1ESd1Em0XvXjC36ue/Tlt4Vk1dUEdPe
u6VANtKl17MvzPT4gmBYW0wiIzej00hCAfqRzMJiDboWhaE36qFJuGE5x4fi7Jc4CSo/QsgvOukw
WnqitxjBYVBxa0W9hUR+Qb2tJo74vQ+TzvbW15h7XjYG6nqTxK1pwqj1ylyF3lqs6g0cCVOVnHvQ
crOrx+p4UAlgi9dVy9pnQ49JhFm//QMuBLQpvn4wuSbS1/ZJB/sXPufJdB0Cwbh61YabYaIItvzD
37eq+9bONQy5wgYVw1LcZq7qEsK9vygKON1xu/+OQiApXr53W9tqy7bL/4IcUV19ILlS/TTg896n
+NnOeXYvhoQYDZIzzbzWgzvMgIRO6LeQDcSMJH7ZHK1oH1owPX54a0Rx3RTGLlUr65QtIwaPnLOv
UL85l9AXLwasVMtHTQEMNE643ZGd19e1v2FloClDGatsmeTE4xAltYaVEcL695l0vSixbx00SiLP
e1EUjWIjnpooacSyXf8fu82sx7IrPCLgf6OSpK6LOjvSc9LVpHIgKVT3Ud8a/vXZWV0rHRur7FR3
gIpS3JnVshPzkV6RuH4SxdVRKR7+WhztJrgY+vfWT4fzttZD8QBDTDer3adF4NT6kLLOKSyayvwM
/jPbB+m0S82MtDtcSqH8Sw9fRgKep+loLM8Rah+SCMQ4EdPW+ogt8nB3yU2nL+4HYQMuftR02eTL
ZoYEbx8F6ZtoEhu9uulRAziL7nn44DhccrpYwePyRpptjdhE9irP3/rwdqzvVSCgXpwf+lK/71uN
zBaJsKplkRvRKKOrmMBcMBaCtDrp5INDuxnu9JrBYxLo27PY6nZSraCdSTbhvWabyX03a9oZntWH
YFHiiuJ8PvpS9JNkNtPLpV7ynAo24IDEJJz5VkOoPShe4E413Favf1fLkmAWXESaGwWGBy4/vcSd
HZ40TZOOph9lwGsJVBSzrT12ZV3yvYwIoC5VlHa+RKpRH9Q52iES6j/M08usoZWXk/f3kKWkO8lO
ZqHGQ/itlyZOSGKec4iALD4n06+GvOmHsi/NB6NlrEhp3QHdjmBqtiPnrQHC6pF1KzPDSbtVD7QK
fIbUBA5VCoBittMtOtU3OYuHRoZcRYUFIJJknTwF42rHs8OFepEzhvu5005SUMdfS/3LrIXyEdlf
00sG6UlJAjjiJHAzWuPleal9McO/e5BDzWIPo6CEVMAS1ETWlsD/r2bIjtBfgvXu618asnKSGyuY
tmRaeiR8zh6UZoFbpXHlzdNBSdT5ItvxW9SNgJoyJJHgc5d3dVwMB1PX49teQbl60fTJJZN3tTCv
eRDsyonJsTNtyPyNuD0qSCN6aVxqCBcH+TmflReuR7uMpBVcHJ/QI+9f4fcgMDOxJRVOAhdkOAis
1fyeACOKzZCSmFzNau+ayxnEaSzR225/zjlIBSTb01en+DaWAHMmZ7Beo6Z6M9QW/GgbZ/ftMJIh
Gc721Rym3NUjo9lvH/h1GQUJfuLNoB/cDnJVqyvzK1xu7hBwE1D+vVGXR6othBWBFaae+G53uu+4
malNrtk54zUNFd/1oYv07KUqa/ID6ISSFB/1LGVowaN6SLgrUqc9Ij+q2yTAsoAudGQTl8pBzeGQ
nJFtqI65k+5Su1PQy0y6U1b2UNBHY+IFXWJ61lwDM5WjHQq+wXXbdGCvLk6ekaTG0610YmasTxfM
2d3kGwoyPHC59VL9iBAEOL561JApc2HvjlzVMcJda5uPTpfHN0RX/B1puWRSSz14BKtJ8G0/+q0S
g+4YY+gQr+1Atu26mXQTtdjiIU5VA6Wt6K3tU4Sz29LYVXZ2TqwEEYDAQhcVhRLS6qXwapdB+zjr
dfvYxPW+7yGlEzUtH5XbbNDOWVknt8mySS1o8evpYS6A8+jOSC5u8A+5IfnjPCenurDGy5go+38M
OEVJKLPPsdprNxDiVyfI9nfjWBUukOAQAWaDbxCRm8NkM6BsyDE83S/HnVTNxtWo+6NpZc25HgqS
yvjw3YjStin9CKSQluzNDu3UYRx3NmSVDz611pd1r7aMAj5e+6VALIhMhvTqGEXt1jbsusacOCel
khsPCkKgjUYWXEKtd4PSln4khXOxUR6doOxo5db/AcF9QgpCDWammFr9GMfxUSsKULpGZ/8VJ9Gz
UqChKc1Bj2pdQ1DPgmtgQMICguVS3rVVCJX4QoIv5aVxQoOPUBVMfm5b5AHBugkCwqhErdKUgkva
BW6ez1/rVvF3aQq4IBygLq30Z92oyxfwsIDSHUCoJY8x68xgb/m+tiu77mvvF6gZpclXqY73sjlW
UHBEuAWSLuJvO7dl3H3ToyKCMcNHWcZnLJkmMfcoN89jBbEwQ7Q4J5naIFPkPIVZez91U3vqAPm5
AxIHt6DcnqqeILQkObuYOP/VVGRpl3VkxYLqXWgBmKfxmsiugRBsm0iWm5g0RxqBzxpEbvtPq2Su
woIPdBrpYrFvH9vFDmigEia0sEAkSII42RUQOId8F1jxEPPUWyQhE1nzyiDcOTGUn0pnARpaBiN5
oN1OhbTXJfXe2c1V8FSp3XR0srbemQW5LCpauEluGQTFuX1Knr2SU59BLY/yneG1WdKiCjU+4mod
dcu8a3QfpsIGQA+c2tFOVY3RNXSSz5rsztLi8i2U2h8KcLYbn7r+ivnLtaLBV/F3K5/JrG4luGcb
aSBLHKxUoAb+Psl3hAV2uaQbe6EFPWv/akT3IBU7dYRBoW7cPtFZBSal1w09DtOsYMpOCsvtJGDf
EoCAPq3UnS4rxoMSmF8cRzcuUlMZD6iN/+rluDlYpo6uYeJqVaSf6gxvQhz9HGBkRh4j+2JWQ30y
podMt5WDjgKJS/iL15SM5x2II+1SqrPqtvJDWpaty3Ro36ad8j3qJ9ggupjkNb9J90VdxK/m7LPe
IPyPH0MhIKZo5a1iol+dKvaZNFZ8FtoUXCzQWLeyIlVIyMN0rPTAlWZgLRluIVV5mhY6m66rr2NR
KU/5GNQXUnN/JRBEFIY7Ar86dqZ0VbJvVW3KrxDrTucwKyrPVKThmCg4H422N++sZZPr3WPdVTeF
H6rnpg5BdSTqRE6f/L0sAwsYj6Ltu5xgO6SdO7lOCJSTJHdjNNBAGFJM6mYduRWa926qQdSqFbnj
8i6DyDXMb6Fhfi/8ID0kTq7sHcUeDlrcnmazLFyj10OweMNIskdbeXY2OuesLo9NjVVWA+JjJXaS
oHW/xVj13VidHlJzbFHETjr0whVnL8cwpACzbm8t3sRTJZmvbV9Vj2Yo4RYaVS8FZrOXBtS95lb9
kiDeypdtIndSJ9NNq5NmzzioL0NrJqcg1/YqnlEpMNS9k6rPxdjPNyqiULvUGOXHNCDO6hfqbV4j
8GDM0sAIQ/QuLYfwYqk/oSOWrq2R+qwbZbg3EnnkK9B/ATYLpjeyL6SWo4Hwvontcq4xPWmcHDiT
OA+g8vklj978Yep3WhPLh8wPtFtjQpW1mYbMtZM7OWych7l/LHVychtgDiTX4rVBdMLrK57QPGrd
AZMizacWQnsNjTS0hQ9Ar4jZGahO9aH9bGO7FhIO0aiBXkbVXtMewfauH+zzInvpkU8gMYjTc6HJ
V6m2ai+tpHJnoJTD0wlOkeyONa/djACap5TajSGHxp60Hhd8P7KftRUdC6JeXVOMQBOUX4Mz6Ie0
66QL4lCTp0Q2VKLNMs3GarbLnK8kSLiNnhMpQe/ey3r0g+WKGXEs6jNaIaCb0OjCOjolKIm5qVE8
K008eRmeWcupvseKDo0QIJWdU/Z3EnphteaDFTarL6kuE4TO09u6bOw7JO9slK2S9hA2cOOg20U6
pTyU5D3tq4A0tynI7uyxBmBd60N5mQbt1ajDnivRR6D+ZnmdyTE+h5NFCr2RNc+KYtbPCXavnKnx
vWjqsdeg50b+WOzsy2R48g1IfsIepgYnltygsUdcVBxpZNN8Jyn1kz529TO5T9remQIsKgeQRqDk
yaEoJTRNkKGoxs4/M6Pxw2TKL/n40k03jPK1iX2S+u0Keioenyc6izZN8cxRc0gGBYUGUfKj1kr1
2TZKor5tyi03mhYCjioOvTaov49mDr/26GRXs+oteTfKAVIYRfz0oU0UrTSdL1pYXERNHMZLjkaT
Od0iq0Xooh/6I0AH+cmU2/HJ8kRZbIyggUd3wHW3tVWK+VcX+PGtQw7XUxXJI/Sjw+vWYejbwEtr
CLi2NrM7/EQqneTxnhx4W5b9i+ok/0DEEDyRCBU8dahiHxLw2N7WptUV4LWGxL1cTSMywWr7OPh2
cxVHzIU2X7G1jqImNm0z4FWeVJ3xagdPpm17qpVHD30NHYdqaslZBePyVPipdteZ072oiU1jwG1b
gTo4iaqcx9N1nLnIpb+qVsFz2wFaQIHZOoo20ATdPRCGI1b80oNuU4WSEhjcYu1RKVn90OgomK3n
oAcJ2J2nD2h9i7Y0lyovzyR/X3W/SqmzngCEWk9O1497O4saxN7RmyEjf0RfRwofRZcog5k354Pt
yq1Kjjn5t7dNjplrkun2pDYDwRz0z3ai87oZhoVEPPdPZQDmuui050FFbxkjoHetpTpaWfRcxkd5
MLXnBHvmWZ7rwEUKozuLDgOLqHM8S4h3L/1FF9hTEt9hwRuM+jkz1ehJKp38okzQH6RJHT3Fy6Zc
UktrPSvwVFEVGztkhVqRVnnBI1YmyMpApQHgvpf1wiWhUH8pEW9xM03FYqxz7QVjbtgbCgqgYi83
yDkt0Hq3cGbtJUjM4q4Yyx+iLxJH45Nf/Q91Z7YcKZJm4Vcpq+uhBtwBdx+bngsg9kVLaM0bTKlU
soOzL08/h1B1l0QpIqbzbtraohIihOPg6798x3//Lmp/qHgs/eDnkPQ2o21ahT8jEBuQIF3468Jl
5RVcXOTQhX4y85HIGkP4xA57WR9Ko42uFIYN/3h0/BDZqJrpyvb9nOvpFAms2Hu4BHpkfPyoSDZH
7nd4/f5XEEeaYYDuZ8cvVcjyXufQef/rkrVITQvxpNrqeA6qXv3aH+n+xz84nnMbJPj7yOB6/wWH
eyCFTOXseNjpgbzpXGS7jXeZQjrzKlGCJalFaJvA561qTVcPskJIvEqxMSt4pB1g8tIOnUDbamh1
czxlBiaE1gczWRz/wO3MZtvQ7jsWRdrheCoOxU6X6BjHI06YiQAmpZkdDwMTD0vNm1mehcucFNpO
6GV7q7cdSB+SPGNybG+PHwMPoQxjVNo4Yf55TgpuD5kWXL//os84/AqIs6fwBSxCBgCdX0OiWtNc
/402uyMxJevV70jMpg94ANxR9DTa67kBxJ+vaQukYVc3SgWVuawi4luf+yt9GORPKFevu1QJdq0I
X92RxSywzN6y8cPMmWvlyCq+ohR+kzzPykMtw+deKnhsHh3QylOgOHLTUUTgOylSk/eRdTQR+AUo
Hp2W5HNV0QtLNxJlyQs77cg+bzTA5IpALNmhrpOZUL4hTlG/gtxiAQctEs07U8seSl2s0De9OXOV
3GIAOzSpdss4ABXVaxlD0qkFpQtwaAbzh89v0gbwF11QCTS0J5bqY1oicNhTnR6iyQdUfV5oZnCd
YXwcInKLAM/eQfKtwNZRdDtjyLVZ1BsghQyhzX0afWui1py3RQhzQ5bC/WqwGVSVNYg4wuZadb6+
ocgVpUXw1tZEXXuSvfIy2gyZCGZkGJBBQ/L40TMXKidY20EsK4MV2BZhrj6oMVPmfhgw+HyT6KoK
lB/IeARNJg9A+mOIsfRf0TfIQ+Z213qd3+ta0t9lZaxASzH/LrtEXUWjCAT2k1DZhIrkSmMVkGVA
o2ExWhMrjKLwOkXKGGK2VfdFtGvXNIF6aOLk/UODcHCudOCKBXKwjsvpmBYp5DHgLgy64a7VwTVk
EH+NujTcQ3MnxArRTGdapZXzJSCjwQ8GuIetysC8SgHJGB3AJpZt8gft/e6h7NltZBjeDy0JH1KD
Q14qAf8LqSXwPOi5v9Hyzl2zpoiXhd7JPVDtGTwowHBiHeodtMRI7QABwM+CKfeskcNPDeAZNiof
pW4MtzPYBFB37602lPE9z3vdGQK/XIIkoFkGtgYQZM3LYg30IJZmngpRkkhCU9B3m+u6qau7yjWr
u35METOT5vZ4FJMUW1JfHTbHw45ociaJrOfHwxbiYasYGQJWXaX1XWSOExryR/+6Wp4q84gw4/r4
ey1gJiRqDQlWH4oy9CiZ+23YzY6HAvmjG+hrYO84fusXmPoNowe7CEfHD+iM7bnewoQ2nsLvK+QI
AFB/PDSrFil5iGl3joeQwhm2Hiz4f16NJfo4gx2/O96fIdnjYKZkd7x3tzVDp4Hz/f0XfVJgFy56
WCnGojLMF/vYSO+PR1XTe46vR7Hl9a5/1UBZ7QpBC5GVhFUKqwPOHT/CxtUcrfcQ8lGYitMjmx66
hqp3BXFgMPdBUL1SVCVds1y/npw/HvrIRDWaod82FYwE1vGc11RYqSCwfX78+xa+H8TYi3BWN7nY
912uLooOdseSMjTo48njB7TlrEZFx/7rFAyEYp8hoN6uupC9X+D47fELisT4VRw3T1Cl36uFbLCx
IhmFB90395Xf3/VcHVYfzvXIUZpjRwvgwPiTlBTmXit9/AlDcAPDunv7fojdCZSKktZfjtMPnECl
YSOsI8fua/wbWmbNHvb848HxA/AffAkkCQTm+goOl+Px8SvS98kmQEYSSYi518eP90shuDixWqKx
xfFkDT4f8tPLZh7m8bAH6Zaska0GiVMcHU+Rgiy9xhiuO79fIcUyB2en1e+Rso91UK2+H0HOb4FV
n3tT+UK/j4xwng9mdnv8ZaElsyHuhvejoM+dMhjE+5FEJC7UqrLD8ZdQAreKoegPgSuN+5pg46jX
4v27uPhBXGxOB2HwDXBA8l4m2pz5nXYTtzy7V5CLXUdheXX8DghSMMqgnb0rYpnM9QjuBp0Xtxm0
fhvDCgjiFKnJEdupRCXcAHBQxx5zgkYewgGqdqU/0FvEtGPHEKqj6bMvlkBVpDZ4/2j/aHoxNndL
0sCu0jeaZ1EOoSMqs3wl6h5TIFXNa2QgaVujK3d0zJ+Oeu6t2w7szuOhlmUEWBkTizUDYR4hxAU7
gGpskBW54yN0dBEBY7ZQ+m9FWASvHtZ/Njhl5bUAWdBCPn8ECCGTC3SgB16CKZgpYTqT2lDbaTIm
t6TpRiJfHLQlsEHCQ67VxivaxwqbKuO+0WFT8JAf68eR8ogAf+T5Qat06Oo0gE25t8I9J1z3rAYK
kQUn6lukKDvh0uI1EeFTfsSQ9dDNKhPI9cGwSpcQxnqFeMmt4ZEA1OE8QoyAFl151KU7IdGwx1Ph
+HH8F1dDukAiSGi5yPQCVck9IIPLUrpSLKBmPdx1WXXdiDx7CeFLREZMolkUcCWbxUoFmp5WbQkp
mDNQBmgxy3tEDSoBrPPFIzPFVeIuzCQqEBGDjwCiUshNcrJUUSC6RVPbb5JD3CPZJZOQH4/1el5r
XM4SjH2217TtUk09ZkszJACHZMW86CBa26auf582kbY0CdL3zb6JIJaRL+KkDmYmXUnZFncAS2GO
qQGtBGL15nhUCfehVrpqbzIzvu8DYKGQjYSE7fEwUvza1rWuX3U9LJCVh9GzjdVHN2roIh2S+p4A
5jErqWkgNrI1DxGQujB2jDvmAjHqzU0SkPiOdF6w8FgTz8y4nP/+23/+z3+/dv/lvWVgs/Zelv6W
1mNsUFqV//id6r//Jt9Pr37843cDq3gdmaiMQlySaSoj4/evL7dB6uHX2n/Az4xci9APljXrH2PV
XB9RpvmgcjxB0rkWJpcMornjcef56Xb8DQmyZ88YMK/JXLvxMPA7WTKo7/86nsv0xEUYBb71obeH
NwnV0ePvACsEExi5zu+0nX5k7Ejwb7E1M5Llka9z/MDiAYuOpLw9/qLkpnWs+H9+qnl5fBKvmewx
5yGD9vPh/yzesv1L8lb+9/hX//rV5Ed3WYL/n/3JLngtsjL7WU1/9em6KP3Pu3NeqpdPB8BXBVV/
U78V/e0b+n/1zzc4/vL/+uVvb8er3PXy7R+/v8L0Xo1X84Is/f3Pr8Y3rhHzQwsZr//nl+OT+Mfv
66z48fL3P3h7KSs0HvEHVTWqqiqUDQnXiPH7b+3b8Rv9D2GqxFC5gUg2onH++28IOKp8/BH9gzJD
hVcAGynDHP+mRKosviHiD41TKgTBBSmM1vT3f9b7z5b7/sK+bska6vGhJaPlCgZdYjiDha7pCLKj
n1sy1yhmG1jYbX0hV7qN5V9pV8u8C21hA/i5lAuXDVaY2T7gfc6Hh/RVN1LHq//Vj/5eOqr5sR8B
JS6qktSVHasuIevag3VqCZevWoJja3L4wMMS2Zo29GD7e0XR3OEqCxJwMJDiKtlqgDspdXIVroR5
E+Vhv5DRCAhzlRJvfV+2QQj8IbSDaevA2KOXHKAKHctk4QFxilRvGoULpMOkUbzWQFVvV1gfZSUc
33Hk0isl7gqklGIUi/1vvIXKUvgd9rke8mJGlzsaYMW98jIQoXnQQTcBSNvJDKFue5e1EFAHCg1b
6bzVxDe9zFNiZW1jigPDglGueYSN7YA0tBgz49ZPBkE53Jb9UC11eORSBzn9waOq+bmOF6G6KXno
4x5Rp9gvurdKCVa/VSJqEXkZgRsefMU3HuEKhi+Ml8JbSQMx2lj9RfWLcP3hoMDbQzcJBDodzNDw
2OiiN289GoLXCnG+exU7VgRX1+poe4XtO7aR+EsAfIsgE0lF1jyHEZCgqlG2u7Qn5o2MVKwTAJsV
MFnBrDnMaQXvO5Zd3FzVvcDmsYLjXSRZsUA0iSC3MVx+SIqPA8xOGKixZ+cJJs9YsjfewL+MvQqQ
FsItb3kJs+csQpqea5GiLCDh29ZN6igI1zEt5uU9hWZ0DNeVr1fBPaiMXFptndSDBbAvZLyoGz52
IRwR8LCz6qBBoOEJJhhdB8yy4LC9AYXX2rqS8MouldTfhCw0DjVvoEYqQAaAF+JBS2Q2g2r6C1UV
dy6AY52pREGQNXCSCBt067mQYOOhBSKGHZrj89aMkgepimrbhwHQ/l2rzaVrfKeQMMT6tQdbgJKg
hh2wTGdN7XfOUAl/URVwjMho6Gaa7rorzkAsJl4AGwJlg6PXlboQBE8GaG74WxDzvk0B6l2bka8s
DK/G0gjDyE1WNtTCrBshwARcjVoMGciskjod9nUzWqoFwlR0tk0JbFNBpsCxFAB0MoSGWNU8RjgK
h1k3obABgE/Qr0QIb2Lii9xhYA0v2qgrZzkNaoegydskypRl6MfFHGmItpYDh8jTWr8Ds71fJ72U
dsWUbovdLfzxUcjXGdokVtCRt0JErbaPhzjFjsHNrgzAGi0xBkW7fVfZMI8ik9hrlRniwkelSmnM
a9+AjJ0rkFPHh3SuK4CqAM7lWyn3AdGO28bmBpPXaYVQxYwjtNKIVWPVQDD+rY5V9buZah0eVVnf
6GBxO3GigAgI5tBtrHdOYlTVPAoHBkHRxFvUbZas48y9L8ASvu89aIgNcVKtegX6pYYhnLDVzF1O
Q3HThKaxdRMIzRfeUGGbm4oNcf0E+r0dhzPSZYwH17mJCMpX2Kh6aFs2GFx2RaIyrNpzWN8tvUwR
rZB3SgZ3KyJpXitgaaTt05G15jYR9nLMU9KtG+oDAth5vFG6gj25ierBtwWr/rVUAc0uaqNY5cCN
32DNaz55LsKI2ij2r1UXchE816JFxPXeKQmnDqE1gwGjE0MwU/VOcbCrMn4iwk+iPfhFQWaIMVOB
nm+ggwJ5BIyIiNrM3WelMMCOHBDPKS2O5fZCAa4FvB+zXDNTV5cFyGMMMGikSAZp2lJHwNq/l0n8
Ik3ZwKOYN9857wDOixG/0bG+vlZzBEBZiY9nskbwUwDkGlgiI1I8grOURnjqit+rT2TQ2IENGmIK
yl5ggQlNztZS9SoDj1WtX42kgHcR7h27F0Piv0mk4CTGNWRpVXN7ftL6vPQbpyz8D1Y7A2t8HQtS
8XnKwu5QE6XEhCmMV0RkwQv/83wBGvnbpPipBKZ+LgH58kHKepTQ2nA829AdAc3Cwai5SOZuaIf2
v1meoaqCalhtwLqC/7JJjdTYiHnnobzCaWeDU9rhXLEhi7eIZ+kiXx5L+7dWkCdXfp8WlFfyLT1U
xdtbtXuR/w/WiETVPjz4v60Rr/0ghtpgkL6VH1eWx796XyhikfkHloNUU6F2ghWZirXa+0IRHsE/
BBGUcLjKdYON66g/F4pE/QPC4rrgwEPDowOA979Wivof4FyAUy5UhCgKE3/876wUx6XYX0s1hWg6
081xpfq5NWqFqRUuevaKm4F46swM6HKuI36XgE339uGJfLEg/Ny3/ioDdfi4DHQjgOWgO95ss+Tg
x0+e8XL+up8XuX9dd+xpH7ZpnWg9wPV8vlEUKIcMPiJn42jVxfzZDP30fW/0aWv0cVN46gGhFXws
JBGk8fzaDLbMrV0nF41u6YlZzPSqv/61akwGBCMOSplTyTbURCxEQ5DXzxAdb+j3Cm+aC9VguN0v
3rM+GQUaWqtM1FCsUQYo8TZQdjhKkMy04s0oEvt8TbCx+bKQ8fyHFzKEGocXjPBNlPK5lwuE7CMQ
HNFWQP4inM2u6OF8QSdalD7W8kNBJh3qVDEqvmHSrJCxD7kNLuviwrM6dfWxvX24eiXq0jQlrt4y
118EPi+xfipfz9/6ifakj+c/XDysASIbCsY2Rl2sez1/oDIHGzq9MI+duvykPzcttFKVwGUbneVX
YCGtOl3cKDLb/NrdT7pyWTJXD2vD3OhZu0fy3aJRsIXKhZyfv742dquv2umkT0PLo+VCeuZG7W2j
hk42ugXsIOZTkt912qJ5QDD71fmyTrXWSc8O1ZwAl52aGz81oWHEkiceVFe+696WiKrusQcbubS/
1sn1SSdX3L5KIfVibAx4wh2vqF/huLklKapZSW99vkYnOjmddHJsGEVOIxSSQWsB7PcO+xdtq7Ua
4rkMhK2AuHmhi5wYeumkp5dliLC2dqwOBXwqzsCNdrk+OKAO74ZS/Xm+Pic6Ip10c6DXIpi6UUql
E2RnerxEZFnk/NrFJ70c82rlF5DC2pgYfdfIxoBeB6LXL1z9RD+kk24OVXAe+CFuPW5yQOkDiyJm
SyLx8PzNn3r+k24uYgjfwb3INl71miKItOqQY+U/laydny/g1P1POjrWyC32ghhH0kz3YfcvI0tH
0haAX565P1/EqTpMujrCWTzIAwm0VtKnC8XTRvIEYpRhGgsRJ8zt88WcakSTbq6KFvSArmUb4Q4L
E8E+QGb5F17Dqac06dXQtMqEF+Rs00UlrO0pEvQyMtMoE4vzN3+iADLp0STBli0rPShxu9lNG9D7
XCl8Ky6TCyPGiTGQTPqxr4BenAyKuUFQi0XqZuebBdKiXKcxmj1UNy29fztfkxOvgUz6MiNa2JPM
NTcaSRSrBRgecmPh7vzFTzSl0Zz7cVJtQio1sxXmpihbSD7Kh6GrYosVGjRIlEvLglPvYjz/YeZW
KgmoK/IaNoNqPLhF/tTVxstQomecr8Sp60/6dJ+FIOdiJ7AJqu0AGHKujwj+YXn+6qce0aRD+2Xi
ScMwTQCDf5hhcNXW6gwZhtaoeny+hFP3P+nPUcQzU21w/0wrXghxKURq8uDOVGv5iyVMuvJQt8Bm
NHgDGWD7dklTuFgaBAR3rnapEiemUDLp0bpQS0hJohJxeAuJLUuJc6tAMCtNdYfAVPJLj0qbdOui
kx7SU6TcBkqvwaXp0gX1OIU6WVSuzhcxsTf8a3ekTbq2B4O3UutGvHV9BLczSJbMhzRHQGyZpP5z
Nrjtc6+W+S52kyafCRHCgyzUvoatFYHwV0J09NKtfN0yGJ/0/YSFTUaUFKRry5hjfHSC2e01WH5W
uXIt1YoXF40eX48yjE8Ggr6O3DgKUFISW+Ipfo7Wg+vwazYrX+lPM7Aqz9ZCx/t+4Rl/PXwyPhkS
tAK6lfCS9xu+Y1feHjiF3EEGFdzI1mu47x1gJvHkbQpPS/ftfJmnajgZJeqyV5iZZT0WFvJgeM1d
15f35y+tnXpPkzFCC7KoI5j2NzDP38JTPyvtzors1KI2tbWZ6hQ2n50v6+t+xvhksEg1UnCjTfoN
6RBfL9l1H0Zzt6qeECU1Q+R++UuDKsRcPw/aUZH1piuifkNz70rP5X3TFIeGIpn2fD3IeMNfbFi0
SdsuXRUCsmmZAUxMEZHCkMBntRmi0O1cEqhQGkJC1oexDq6XdijgN27TFMFqUhe7rlH06xwgXMtl
PIfOLlIn2OAL5EizOr9WaZtsMuRuW6rpgouQIxgFdmQE8csmL9sLg+rXbZgfXYgfprVUNF0hOC+2
lU9TDzEAPmJseFErTwahSN3vIOGJE23FxizaxMwW55/c1xMS45ORFhgk5BkwQHMT80lm3/KqnuUG
XQfIvDtfwHHM/urVjM38Q80iTG8iN8YcAYhAhQaiNQHNpDnUlOEwZIh8Bmlv1+BpR364VugOZFNk
I0LguBgWRftaiX4RYR4OTOW2S+vU4gY0Ss/f29c9jWuTXhyEIuBNFcRbr9GadaXnxqqjur4NE0Ve
mPCPPt6vqj/pzbAmwYmnyHirIlOs2rduCNX0IEaitZkaUeikwoCyqd7SCnIJfr1sB6+G7BQe0EME
nOUO1HWybpWm/vkrdf6bITry1ZI1mFY2Rb9p9dyS/KlDgNP5i2tjs/l7beF8+fyy29QEnr4L+s0Y
0/eMRYIsoAasMwQjVc0eE1A3ZwBUrpDm4y9yH9mwuSz8C1uZU69zHBw+tDTwlXIIVshoa6TIjg0Q
dbEY3FFyMaubS63564GfHy0mH8pIKqk0CByAklzhRd9Sr5bIHRR19kZYHn/DV0gzqzV35mdBM29c
SGrqAiJkTC/og2vk3VqnQ/lmZjGQIb2qwOGvx3WJ0MWaGo8Vwpeh4ScjY+MJZKRnauE+pcCOrP1R
ztL2BXJhL7ypEx2fTuZogAm4hLBVt1FvktsBaZg/42f9njwjMRTZYYHlA3nUWhySKCvlwgrk62fH
prvx0jdrV4fS9Cal4bzqrtyyuTB6nrrypCMLClkcYgDs3fExmejGiL+ff0ynLjzpvS1V/bDyNdyy
gWQ3/3uQxL+050N8yOfGCvZK67k66TZesYdqNmKBAahu7Ia8dGGPkf+CqfC4mP2iR9LJ1NuXvS99
onYb+OLXZAa3+jx0lFu5KWbZNlmFy2Ae7tgqn/GZe6GTnHpokzmFIj5WTwukdCXsMcco0LoXXvPX
bRYJI5+fmWfwQo0pOnhcXNEqcZTmp59di/aSLeTrG+fqZENQcxVCKnoSbXmR6bYZE3NXKL28YOk8
dfXJ2OhpXAw1dOu3TVFBGgAQDAm39YWRd7zFv79mrk4WQEZUtBLZ/NkWW9c5hd5kEGPhyIpZQa8M
/gSmAoapX9yDjz60jwMtdDRgW+FJtvVM3UJwDdAfo4wfuVCXr1elXB3H9w9jLIzPrFfgKceKYemr
2yrYdvqyQhJlPvw4361Pzcrq+I4+FJG2QVdVeF7bRIcCXTsY+aIxpbbO3UFZGgrJn6DN6W61XlPs
lusxDNGcbiqQMRZN4WaLNC+SC1uJE416dDt+upW+Q3aTAX6BWuXLWo+vkyx8MVJxDQjBpYUOGXv7
V81jMtpwmSPVpobCa2sDPDPPF1h4zPUZm4MbYHP4vV2rXTWLZlHsYAR0POf8c6Zfrwf46L39WDkX
bk2McViXV04/M+bfNate5LY3y+y3xnrcbvfUfrk/QHhwBoiIRazDjx/1hcHixGpAnQwWRZ5ViKmC
BjZp6TZIG2jb1dGNRpr5+bp93Z3hAp5UrZMuVSGCC5K9lC8k0NJ5ldX6hcHi61aB3vT56qZErB6a
fLSVILSTNeIZbT8HP9KkFzrZ14+HicmAAaU0VfOQ3LOtlTa1EYsM1dZUgzkQLLkLRZyqw3j+QydD
PAvLaIEiWqN3msADGCaZVcV1W1+ffwWnCpgMFA2HJa3kcbQtvV1dlIjKS8fMPrtKyYUGfKqEyTih
qkqEhDRUwVDDuYZgcA1rNYR3WS4Scc5X4lQ7mvT/wjDVEoLl6Zbz7GZg2hKyfxfu/uuBlIlJr4fe
dAOpbPgJFY7soxjJYuCDhYDVQ7KDz2rAZC+sJr+efZiYdHNAbxGbbwbA/1SQOdfZArCkVd8XtgY1
1lDN7EwikJ0O3YVndmqfISadG0qtnR9pcbjFunqrl8SBYpNdR9zR6nARwW5R+bGt6N4CcW0XHubR
Rv73MZQh0uNTc2Y9A8pIwFhSOXCxzeJ5MEtmzarcN1egLy9fQXBAE3EQKWYhNu8tXQB7iUAidxbb
v9hpx1jmjz2qchGhGSEgdmOk/T5B/kiYVMs0Uxa/1BTZZEzo+4iWYYe9Yc7q7ADVTxBvWH/JGXei
obPJcBDxhFBes24T8caqyHfAKi4M9aeuPBkH3DHgauBmt6mAPiiDb4n+cv6BnBgk2VjghxFMpywd
Y8qxSM/f3ByQR/GqkMP5a5/onGNM0cdrF5zGSlrFYlR6heSrtKi76cdw36SCO2D5a4VMRgBulEUX
IupzY1Z0howOq2j2hgAEDUmvVXTJZ3KqKpPunw0Vgl8DmPc49rNCvCZgjdZJ4xSqMSNtdiGo4lQp
kz7flKrRI4a022hSWXWDkcC2V26LSP5I+wJ5a+0la+WJQX8afdiAYg4dnqbbQKoIES1y3ZbZXHcD
O7o0cZ1osOakH9d5FHZGaXQbED+c1E8ct7jQqk6sbJk56cON36TSg6D3Rl+4P0VjtTugTJxmJn6W
d3yTHS7FoJzaWJrT7lyHPpclCvJXIMshqHHL5hCSdFIH+IMF27lXxjr5wef5PF0kl3azY7v9Ygw2
Jz0dnbwmdYA2IA0TTBF3WSkDopqTFXBSThIvPLMEqwFclMRYGWl4oO7D+Y508rlOhgLkUCaQP0V1
EeWEOHwnnJsrdeWt0AItuAHsS47yE0OOORkWNNLWIRK9u42AtpEBdFfgYiK7ME8fc6e+en6T8aDp
M+Q0gDmxqWmhBFZREmbDDBNsoZfnrgbEFIHUBETBY2Eo3bxparbqENQ9V/uRAWOAShzkbrOjEG8E
acKN8K/YGHfK7SJB/sSW+BTxZkkiHUg6x+hAUCclRQN4X2FIpFedfxknzP1Mn1TDTCOjKXW8jGYO
GZqVXPGFt6wXsROtMSkvIrt0WgfB/rN6BZXGmVy0lxrgiZ6rT4Y6dRADkQJmmxya5U/yut1F92TV
X0UrqIc/x+vg0LQXanmqyU2jlaDf6QJzgix6cxEsmzt1Fx4gML7iT3yZXWH96S/OP84TdZoGLBGi
QszURZ1cUA4bP52Ba2ifv/QkBeqf/k82DVFq+1DpuY9rgxk6NxfGU7SkS2/Nt8FKneeremXY0ZVw
zpd2ou9MI5WMOvWBZMMD8wJgf14Kc174P/79SxtwxEyG1bBLQghwUxBmKrolnrakyHMyjOFC6MRX
r2C8/GQw9ZQISP5C52sx+DOPIIO0EM/n7/yr2Wy89GTI9FO/RLysBozgkFoiTq1ANW1TBQX7wlb1
1L2P5z8ukoQnu5yrfC2lDr4SsAuQUb/UB756pePdT4ZDTkoNobm4uFYIxWaKQvaGF1GH9gCLQwj9
JYeu0tYojMpJPdMFNtN1rSTXCQL6XYCyXGCeIz3PnMHsVOfXnuhk9AkA+sjz8WUFlNkqIBG97F88
v99j32leKONUvSfjTFKqyMSAhDEonVAfB9IATOQqeSxVeWEq+GrLNj7YyWoK8EFQ8gqg07g/3OUt
EH/wce5rP5h7IEd6TdDa2GgcIhK9nn9qX4ZCoMRpCkRNjFwDVI2vwZdz54Fo5kmMN+RhTEAGPZiu
zV0Z17uQt1dGW6ziqLtGGGh8oSWdeKBTz5RZF72SU0BQZWUaFgYKAcY6rexcAzj3fA2/WqCOFZyM
EaJCCoEHJ/RGg2GRdvw2GTjwl5CSEPxbogE7dL6cEz16upEqqZbRuIndNeTncqvtqjsWGWtVyTch
fLcXCjlVmcmwgRDyXu0zITeiAnZP0fviRykC5kiNBg8BBJ13phH4T+drpKnHxfV0ZTI+vMkoAuoM
MPF1623yoQP+uhZZikxTyI4YwOxGfr0CibN5TEDkEWDtF8iGA8c4faJ9W12HmdnsYL2qNnjF4e1o
81hkSQVwhDGoD1jVqD8DvIM7KWT8kHk5Nj4YDQiUOzVfPCgGIAmLCmmZNykXCLbQtGifMWhvwAmW
PUPCFE5xV2Y6WPtRuqvdO0V/MUgG/z9yDDPhBN23JAGkWQ7ImAxXWtnOKFhBLodAfXyPLD3wuzMn
bd46L0d7XxdCA13Ts4res8qC7rhEceBFw6yUgpqUckASxCvyo5yofmJF5yhdsGCxPhs4zLWkepBj
Fq4X6QdPZq9RCv5v8r0JdasPr9xw5TbPI1xbAjzEwghcvZ8R8teRgeSY1LRLgIT81rMM8qqSbGYO
9ayvkMYahGwBqduV6LzeAh1sGG2N8xBy36R9BlNm0xBkdzAfiXhiBsLTfUn7BWuDe5OAyFsoaxYC
QQq598Tt76JEPXD2mEaqxVSIkz6FsdwpzJ8HCZ9XvoeKtvKg+/o8inooq2cJUoufWeiCLvHMRbw2
ehZbdTy8ghp3w4YWTJR2GUtjzQKoY+TkttLrcB5A5yAdunndPAgtc5SaW1HQwePcQH4E4at6+gK4
BXCNCNgAcYspe9AvchgJc5wFgtgGU3uWdbtIf/G6BFABRJhJyA5sSESsyAcqXZkNdF8AC6121zWo
EYX5rALCGPWmhf2u1XRzROBHycYH6zYXFs+RL43tfFQjpWx8RCAoDj7SBAG8ZI7rI3xaGbY5y5dF
Q2C88RwdqNLMdOdS9eyG17bfBovAHKyu8O2iThcRC5RZ0a8L+jOAM9JyH3L5IsOt7Dy78h0ZITT4
ikR7hAns+u9gCmmPHSJZVDiA9hQZyGuy05aSPiDEBwAShCcTrtiAg9raD60Nf2qQdgH1IlPB2UE+
GpqpoQD8shZgpEYLP5gp+Uylj+lgEcOG6mmwN8KZdJf5FeTZNbntxLpRbHlnQkz+Ngg3UOaE4Q2X
R/U0YrGVnu+70GHAOyuHyl8D/x42VlHZyJb2Z1160+uVQzxE3thZDkgN6KY3GexnJYA+6qzOwelQ
4xU0t63ygT2CXLNER0FAuhMyPkeiotc9sBq8Fn/PAEjWnmp8+saVfx1k4AU9kG7ZryFTjGQJbEBg
5X7sfype96SW3bfKQMuIEROe5N2KBl5jMQ3tEaqXyk0A7AlSZWHlha52hR45Zx6ob+mD2h78AVtb
Dej+AdTVKgqRRdsuTCw/IF9ua8gk0F79HHjH/+XsvHYjx7kt/EQEqECFW4XKwdnuvhFsd7cylahA
Pf1Z5XPj0V8qAcYAA4yBEYt5k1z7W2yj5aanGeAUFiauQX414y6FXay5zYsHE+nxyAImkSdtH8uJ
3qKZHGqdOL1rhy34hZSDpLoCvBTknadAO6n1Oe6R175pi7OwcMopXZyqmuwEvGvRIKADEORtyA5F
AqlkDP41dKWqgxGXkDPGExxcbdvJQk/Gaxi/jxtkvIONV6lrLcFw9sVDWyCD4GD3XrbjCozNgeZB
vtDw0XVroL2TPwngl7CzQIS1oe/RuKkVn78PsC9J3Npw9Pf6H6Cg4JviWGlivlgn2/yD35YOK8BS
c3In2h1F2iw5QfIKmPgAoYRwuxdcRHMQRduDGGAdvEos12q2xAC1HqbvidPpoFyCxnkcO8sxxmPd
bkCh7pGUbLR34eiDFU9zOHCbjomJj52dWfgDcnlitzcd/qTBrkhwB+wnrMXrAsQZMz4NmZtoSKcW
B0sbkK7uQ1GMmeGlACPlPfrK11rQFEsnkq9l8rsy7oO+9gKz3Jkp1ummcHBOhq+3urWAoInyzqEA
jfEA0zvfy/wvqZ+K8r0x4WgRPGQD7I3Uv/AAj9o/dFCcAS6alQKTsjxG/m90Jlqyy8xXABDWaYeZ
n+yV6G9fUChAa+gYfw2g3IDAnquvWiD8PtXAgGVOEkq3zgVQ5XdshGAgehYFfF7GX1kM3m8J9nAD
8vGzab0IXXc6Xh1a/aHHo3mgv9T8Ja62SHoPQQICZM4FO7sGo7nqgj2iTvyyHK4mZzASnERHYskY
OtmA5gdmLoM4wSYfWbgl2R8TkDQblqCNcEtzw9PSKfBOFdbUY/FTS3NYZeCoykonwA/XySFgGHvw
Pxhj14x6v66FZ7QPZnfIaQoXFIj3ewhRKCjdwo0YaGLDmdPMk5iFNnk36mCbBtEq4GtNYJjmq0op
XGA0HZY8ZDL1imwT25ZX2qHfILmA4STLY78z4CTSNUicoEdFFE6taA8aMuotAbZU7/WxTt0ICAtD
Zm4ZrEHgWcUs3I2gYTmjRPK7Xq0b+1EP5B7SeVc3H0GmcOuK7rNGXYuwuxeGAWgA3qd78L87XLhh
21Nz6tkXzAezgbyClq8G1EdDN3ayezQi6AbNBEkQgfRI88+UhX+5L+X6W5y2mMvS1eA8KzTqqo21
NlrdR9yDJomcmr6NtNpKDGFg9d2C/rbIgEH/L7beoixcU9Zj+3vQuntmfyQlUHAStG7W47XnWfTI
pepCH6h+/I+wjjahyDXvKbamkB4Cmh9AEtxrOdsMhtq4daD9o6BohXA0b5sX0AQYZV5tddD1k/tA
DzJ3KM8ZP9g1xLxY3wB2qvO7BHESogcVK9fADwVcD2oFYJAXPEE6eid1F0B+3ZJrnVmOsDUK/JO6
1RMEVxaS93+Fid45SV0/JEI+0gToaxipwn8ASeMuhhOQ/4E/Nu06SFUPZ797oBN8iE2OOYfrfJqX
93b2i0YxTPDAW6v/4S1/r4XYjHjphukxDl4oU70iOJH4jsEQSE3vNJRfwn1ci0DkMyxXAj7VmTD5
K7uTGmS/aiO6R1vDcvrVBlhohMmgVfW+UIUPJsFeduJP2pRvrai9WGFQZ9arRLVXYY9wgQ6+Sf+C
rP8MFeBmMC0/R2V4J/6J/C2OGHiLUN4C3glnegOXmoqvaoDcEXgolPzIg/BD6+Q2hZcHIhvT7/Lh
SILOg2X6A2sa2NpRDzDIfRV3a46FOmmKc5r1GyJgF6OVsMkD2y2uybZviJuZHGwRrGMtbpPAO3Yi
Lb9rjD52eWR8xuBS+Jk1/rJ1PfICbvwLGRAGY9upKwuGtnB9AxiiNMxPmotoPVDCVkYBTjn2UwpD
eNnCpUHBIRzxcPpoDtUHEpqRrhTB1rCFyhOGzT4V4wcS/tZJBrgMAAddCWk/Ya8xwkw3ARbUtUMZ
OYaBd0q12bShvu7D+rE0iBvYCBJwLogaeQ+wLULZ7qSPRed38GtwUiXApbPS3WUa8ipsPAXDvAE+
Qzz2eIZGDktkKiAZfJuBOzNiaS2yofWTANgxk+TETyvsYlApA+pRG7CAG8Q/HZsNaCzwuG2KTaxH
hQvk0xHsDrotKPk7gArs0lRCuRezwEVmdbmHVMzyaMF0PwdQx2tS8kJhsIGdyrpHIkbrA9GCWZfR
lajte1svn9Met+aF8RYh2EQ6auL1HIZxafJJo3Gd5+zRsIonS3R7BluGMsdhGJYllgccMFoWxGuH
ZzxzC617sEsFBnzA/q7B04KI1gSbUy9Cv6zyYVco2t8o7EunjqLmua7D1kuLrPVIiog3NLLg7eJj
5nRmRB0QwOAcNHSfmgIp/QAjP5n2iIJqA+vsQBu37KLGszPU0kpyHAmSFhbqSbMfciBxdUQ40sSj
byXZocrDMy5v4L0DdlyeV/sISOmVRFvDJmV4t+HdimPUHxBH/ASLcFWNnrCz/cCbU562npngvrA3
XS3Cq56W68jFwcHabatmFffgAXM4EkQDFguzupdY8zo1WLXItADBcjO0GdmEOcAbZpmv4cRsu6MC
7nxl1A92FRxBmvkrrWZVlYBtFNgNjBopJqWAr6UYk50GKwdH1UGJsftLZBSU2xSuZW4zliU8pzEO
xyoBSjkwDnmLewy4WuBQatkbnEHXska9TPkJjt86i8RdM9Yv2oWnMiIo17rRTSl/0OpgpbbBvwp2
cnFqIaJuZLuxCbyVmFJC4RxJBvAow5N2C0Y1aLgQ0zHM500NVvahHgDzr9TQ2oo6D/fJUOLQKIwc
qk29NOt7qEeb1m8BHN2TzNJ3pQUKDsju0S9c0IdPaU+RxGYRRC5Fn4YK0sMHYyWyi2cddK2Zy/RI
WWmEG0fYT4jGKaociziPyMcw2OUnIRI2g4YuTkxQ4uV90iIKyDpYbrD+XQrAdwIWq66pJOyjrJr4
GFcq3VRZM/yKapadsdGPdxYe09d1oTYntQ2LU4VbgUeYLIUPA4we8veuaMoEJ7ZhxBAvDfX19l3D
5ULhykUDmzzjDw2XYD2UdB+pozgIO06OWkTIwh3QzLUam7zsMaILHQwZjPWYuR0oMslHj6BDb7FQ
qtgYesXrkPtyuyozd1pscuE05iHU8aU17gMB0xX1VOKmpouX0iovHLSrLTW5lIa1Zy6GEt5QeErE
C8TwWOzEucd5EgJS13Q7d3TVlTzA4GdT76ozsO/rdmP4hv+z2k1uoBhelkyAmqq9Hb132jvYw/DR
WriznrndmgI3uiEDkzCANQe3K5wVgeVUgF9ThuCh6qhvXGKV25WYG22T+2sGvk3BqozuWUL9ITTu
WGFvb396pnumAgLWAQebcbsBTKLay+ohVKq9qBYeumYayFT/e6kfKvUYwOhOXITo5zLMtikuK7oh
PyPQvcsa8/F2Hb4SdK7MRnNyzx3kg5CFbmZ7WN7rm9TMtA9egO6BWzdthXQ58xmsP9MHj2zUXNk1
JtmUGRSiTgbrjCckEdvv4AyqlZN1HCuyHBJbc1VsWdztgMRdenGcaQ42aQ6ewlZHhsyG1SJOm+EH
INGuyYU34BoPiLMfjvhJY9DWQuKJ1Vk7uJWeEYCAYFWKO4CdFqSmM4Pxf6FHuZVR0Lv2KYP03mgv
9wJKuiA1mVn5/kc1UTSjFcqh2Ye9lA6vcJRM64NKy0clsXfQJBSOjYuuELZ8t8fOzPifiigQGLdl
3I6oTVbjnkBDXX6Lnro/+/pkbZXqWGUGq9tdYMK4MggrP8hN0EbhzXe7gJlb/Kl+IrF4bMCbp9nH
RaMCF85gVVTxxHg2DV78u6SqrW8XNNdOl79/e58bCOhmZhyVez6wi08tgXMT3N2qbPWz719G27fv
p3WEwCPDUlEPwxqeZG5AX1MzX2immTE71UMI1aB63hXFviZADepm96tp0wVF0VzLTGa1WY8mj1rs
MJEUj2YQHqoyWuG1YeFRd66HJ9O5lrZNJN7Wd00qW9caqw7X2/ZdoxSPnbqYsD5XyuQhLwbIEZO6
L/Z4r9n3cbBtpPUHLmHvINQ//KiH2aSIIGiqILfNcV9af4jVwuMF2QSG/NlM0ycBGTSHJc1B49wP
CNdzRPuO4MNzYQYL3XAJva5sMfokJCNVKTWwAuEoGpxK3V51ApRV88m2pSdwKOftQjkze8QUh1Tl
Hc8NbDz7MfsNa6ktT4+yQqgk74c6W9jzr2ZT4plMv4yCb5NNwuYDjpwpHPOM8qmLNbAf64gdFZBH
/9qEpq8jteuzEuC8K1u78tuEIJ6xQYHqM+ii6Cggu9ALUAHN1FTwDIabXAJw8r2ujzhL4ebhlWj0
hy+VU8wSctDrnDe9smN182QDv0lUuYpK8yDUJYXAzPDXJ6uPTLQ4qChWH0IGnyvkkOowf2Hkt0qq
99vDf66ISQyXJmC2Aa457qsWqddx3eN9Qj1XprnJRtBnbxdyVdJ86dnJYhQMaSwpslL2cd++hqaB
xx2zeZdF/JFCZlAl4klJ+VkR0DQDWrywAs7NjckSZbFMV4LKMHdFwt4T2p44XsiA7kg8OPoe8PL5
kZfGQkg5s5JP5UwVtcJaLRuBvY4/U/Py0gs8yO3Wm1nJpxIm+O6pTRAnLb6N2x1dhm8igimYjfv+
2wXMNNRUx9SGNk0Gq1Z3FT1W+V1kKPAu9UUyQJuhe105LAyDmUaaSpgSGDOLSv+6TGJHHXa4MiB/
bldhZn2aZnymSYl76BK+e2NSqdtOEr6lRRi8Gk1crBqTjz4lpfp4u7CZaHCa62mp2ZgEYUH3dmHR
xyaA5ZWrlLnRuTFT+m1NLfmIh+4GCfpDDx9GXNjXC014VR2ImfQFlv+2RgoTdugMd4473Mnfj7GZ
vOUtHDXiKOUuAXIYlLFKFk4HEtfGTPC4yjuZrdqEJXCEBbBVQybpWiAWsJxWy7Q9MMiAB2ghruWR
0yK26WBbe5rAJKANiX5QFRYujLKZlWaKvNdpSwwGXx/YXiqunv1phHQpOTdyYQjMjC5V++/uocGH
ssP13bhj8FXeqV3RO8RWhXe7z2fmyFd/fGt31UY+kTLYxi5T9VWD58YAvpD6A5w/HfgvITwPF3p4
ZrZ/Zbl9KyhrErh7pghilarHK3vBMpcCtb0FxVjb3K7LTE9ok5YCmAVe1ByrcR+/5lCKqBbzrBj6
eVwM/qwE9b99ocAqDudeY9wztcLtogU4GRQd2AUQMVg/3IC1yfrOhiCDS0VDd7EO8xvYeON+j8Fc
e2TgwUeApC6s7XPNNYkQAcHOCxH2dJcqoceaCGzreBPDxHVk2t3t9prTj00pXBynedF0rbLjFzuk
gj+pYoAvskI27WAmD1rc4YK2KMUKhpsAh8eaegf7Pwtworhe2C7nBt5l5H8beCQVuN1vQ2UHDDQc
sfiBlRUQ94ipbtdxZome4rl63J4WJAzNHUysXF4/Gfi6ZmPNxDtE0jU/rMWlE7/VIsOlN6L4iO7V
MnFstlGBaaXGws3aXBNd/v7t4+NopmULgewuTvPCs+Nc+KysU98k1tI6M1fEZLAVIaiQCHqHXVb+
CsbStQg0ROESS+aqZBnbxxQLFah9BhmWIvckDnOg8EnOX2PVGt/hmQPkfsOt6qPo7UE6VTvoULto
CQznRjxo1XhSY+a5SE31bwrYrw9lmfJqtQ0s2uMRHpq3R8lM/adMqbqGZWIJS6BdiKdJPHtlr3hG
WQ+D9H/2/cvo/NaFMPQE8bHicpfq2qsq4PxCY36Eg9XL7e/PLBZfDf/t+9hiYe5Lu2TPyzNP1LXE
xoDQ2reCcKEGMzvRF1rpWwl4D24sMzbiPVerPa3kCpcggTN0kEWMVe5IPfGB0xkXSvtq+CsnzClH
ZhRtEJSqquz6PoG/pOnziq0Ze8cm5WbywLX8DBAlcAUwIB8hbcK7+6C+RMNWr7uHpK9g3PSbUHVh
es8172TrgmIDVpSlNuwSpWtWEY1hNaIYmh9eHtOBqI9+OAwnG9gIQCS48QqY+SJe15h/KkixFiEL
m/zMWjglrWQxlI+JoWs71j0S468B78NS/k5HxSkAJrk9Eudm0mQlgUlXVWY93hz7RICID/suvlI7
Ve9dMhRLkK2rhQAuPu2PglIxFBnuji3zDyX1vd7RZ2mzj9t1uBrT4fOTbmh50oTwrxL7oT7m0Ysq
P29/d+5nT0KHLFWjLkrSZG/2tmeFYt1rF/pVtHCTcXWU4mdPmt6UUlXyIRB7w8CBDfIspYZtAjdX
FW1Xt2swU8T/YCoSHZKtcBB7W54AYgb4a4RgEnKY9uV2ATNNPwVV9HCcqDqOph8h25XkPh8Wfvnc
hy9//7Z+JTLKS01B9IlYY6uI8clC+vzCmJ9rlclwbKtIDDjOlhgvZ42dY+hCST1AS7Z0YztXwGRA
BnFa2X2mxXsxGo9Zo/3TC2sT1eW+gYntzxp+MjbLfjCivtGSPcqRfpqNGgR/HVtYz+cqMBmaAzRt
Bal5tYshPYKWA7GY3dXqkw7+/zMy9KufLKCWNSVIJKQZbElasdcgfeLkSRS2uxiHXa+ENQVIQAyB
DUmN8YDXQVRIsuIJRuVPZZOu+h5C89v9cH2NsKYQiQ7agKEwME7xtC04FIJlCKXO/c8+fqnZt0kQ
0jGkpornZ6jEANlqWwLFGus8vYzff1bCpVrfSlAra4wgnMACYcCSQ641mIor2cvtj891wGQOq8QY
FfjGi30pIQJf1dLrIz9PVre/fn2FsOzJLO7zSqaRgbUNzlQuTLccTfnRwmxNoRGlgjdCpiq4pqvu
LfOOGh8VdJdLFNKruzrG/GTmao2IZTamGJakr1cWKP9ea9flrshC7gFqn2wSCVno7Ua6GgaisMlE
hsEkvO11NJJWy9KDq03qR0z9M0aqBuRfyP5oBZQquKPWFmb0TK9MERFwOsuLzoIoMIzLE0Qlu9gM
F6K6mak2RT8UWRf0oELilS0ucbJmcNno1yNfWvOuXz9b/5Pg2IwJqbC0iX3Qe5DfI1dQPBq4FzyI
ZlVEh1Bxb/fJXD0ms1oPs7CPqxwXKwnSX3JsySPeQI1ooZmu3juiGtMpzQqohvqq2A05gP5ZSCCC
jBnsvXijeFGCvAw95JpL8aK4g4FFsZBNdxV0xFDuZLZHBtXqsObh3gLVLUIaSSn/WrkRPUGaA8wp
L/J4D7/JbqUkQXQitAHbSTRx67O8IbvR4uY6raDJhdAh/0ROoRReY9j2u4mnB3jACmRgjMxCMgNQ
d68CWs93BK/lr4xDL+VUJI+PTMNcgs0qhJ6a2T03iYDSvWd1hVOGEr/d7r2ZRW2qOWkF63QRShMK
fHGPDHIki/+WtnLImoUleab/proT1YLdcNUMxnZghrUhPVgydmDonogiBXp2Pd2GWl+9BVmto2PL
9vNH9bImy2kqTKOpFdXe0nGka90o4qdBrXEv3emV+iylJhYacGb9mxJ3Exoq0F4o9hbANv5aVzaM
qGlsPTadBbE29Lxp7HBh8oU3yZnZZkyW28HQSJsMhrUNFQ6L9TADEYKBz+foYWVYC1HAF7Pwf86/
mHOTSceZGstIEch96nLPDj6gwHTCET50xsUcEFLAyKHKP1Yqbh/B2M5+V5LehZacmnw9Ii9Hkn1c
Hy37Ua3WOaT4VfsSQPLOt1IF7ZadEwU5XRwmt69mAIKYaSIlYaE/ZraI6aNIL0hQtiwfD4PRb/V+
+LRMYGkSWA0BUa1vmcysVTDSj9vDbKY7phxkO7F1DuNbeIzDzfG+qlXFH2Gh449VS3/W49O83g62
1mNTWwnk62V5SeSLkQFDo8yrAtVYaLSZakwzeRvRhbLlTbiD7eW7moLtbSqK04tsCRswM0umyboJ
aHuUWTDiTAprS+NHaUL8X0onD19Yt+STNLeWXQr/Fv0pVpoNecvMbWkph4sSujWQgZJG2Iyshd3o
64x/ZWZMU3WNltJYrSHTTUbJkRNoidrNAEWAth0QdGkYyBiB+4xX1VRZKW1srGgkNEA/4NtOgib1
dMvQ/twefDPBiTmZpWGfiT7QCPLPhDx3AhA+1V64/p8bEJPdr2hio8mUiG01W94HQwGTKSiKHZIM
d7d/+1wBk3Us6IYKCRIYDAHyNKMRYnhkcI49XVjB5obCJFCkQjfqrsotvOkmbpke7ZaA0glCImx1
bldgpoSpOi5CpBaEbWZtx3S8Z4b0FNM4xzA4DYZ+SbA708FTQVyI8I1zuAZse6iMeFufadW93P75
M+0/pQqltagBLLK1LcwenSHvfOiMQsvyfvb1S6N9m4mA34mgby0N0x3ZS9RAkuQRCRoLX79+PQu2
xmTgx5rVJMxK9a2hlhWS+uqsICsrsZLU1dtBlX4G91LggyKRbRkcze8KK1KUFZ4zU+F0KuTnVLWD
0is5aQEATBNsatB9wjM0Q/ZWDfdU2YQLDT3Xh5e/f2sKGCi3QRvpGh6Zy5eIwnNXsvbhdjPPrKpT
KR2sBFWOdBhtqxTqig6xawe/DAtATtK7rHz+WSHqfyswIF8AjqDICdeFioxm7U0XaECesDvCYcBa
K9ESbHyuOpNJK+IaqU9qbG5hp1q+jZkUW2Tpt15m1+FnMSITIy+yZGGFm5m/06wBnbBKJ6AWbK3O
LFfgUoBGK4HxzU1t9BDYL20YlwXtyoYxzR+oBEmsihBt29eqnvkyaaLEZYaozoh7B+4oLQ/Pdt6w
C/4AeTHELIqVZjD+qMbBkg55rrKTnTGkIF6PcYC8/oHd17axTiDbgvHBuuJLIPW5Ii5//z7OoQgh
NRpvC2QFvE6U5lMUUnGifrBx0Enubw/Gr8eCa805mU4JJLYxZYqxVQek7jpwPjY+tY4iM16GyYDj
ksFcWsJEuh5b4WlaXD2WUJ7DAEKNwEG4/StmFk+Yyf+nrn2ncZgsEX1bDFQ8pmFOVq1IuNcBuvT7
dhGzFZ1Mu8i65OKVPSaDNNcKcrVSpPOpqVgn5V2dfYrwvuha5MEXn1WVLtx2zPXhZFMucF6qOdye
tykbHiChfVOseBWJS5YwkttvV2yu7SaTXOYdq0RnmdtOQEuUJXgHD5FR2Ojhvx8VMFWfQg8TwF1c
dJDx7Ozw0MHmzlwIWmbW8qnw1BzywIInUncAR6coqVcVmvezHz2ZoEKxRYzkn+6gtw/wFJD0VJPN
7U/PdOpUYGrzNs1T0nSHJge61TwbVgZdWOK0o1jo0rkSJttxGEQIUjiaRYsfxvFPE8fu0HzGdAk/
f13/hauYyaQHdHoMGCm6Q5ZCHGBFd5XWfBZUbkQO6SZsmPQkPuoDIK3D6JjIJUGakQPDWq9FBnNf
WnhSt9Y9gzO0orpZo9+PYe7jacqDY8lCG1zX8eI3TtYEM8xrvFCX/UFNgUfpKpt5I3IyXdhCMZhH
4KKIDXrqx6Csr8pK0vexQNpkgAdRLFOZ7E59Vo5PgY2ba6eA7Mm12iJ7UVkBTYwNNzFI2UAjWuMd
3H66PTCupoMZ1JzeJejwpeHjCDIh8Elb6354C+7zk7Gz1oUTuZULtVx0Nk+Q/LjUS38hadBYkV3z
BBToQqN9Qfamq/nlF0wWg5FGqoCXDAiyjvCQbOgS5y3b5k7hnJ/8h23sfGQrfh6c9eHXOyJsF2hG
6rzfXdyTLoTzBJjxeEU8y186p16b4fhB06ggNZG6VDUNTDSCQ919quUS0fZLynalqtM4APmvxGoM
VJVsGh8EIIdtCjd0iPsXdFgAPYVvOWDUeLAhBHqSLlxjzrXwNKOQ8lbCxhlgxd4dV62fOuTALrhL
/CN9CbN0iX+SrfCQzOOYTuMzr3U0dEDjKE4GR7HCLTdi137av5OT8QkiBpMOcyN/yQLi6sS5NPll
VfkWOER6WA9qgV8INoanHMI9XxVIRqz9Hm0SH8J16RtAyUPd5oe48PVvD/5ra9al1MmaVZVmYhHa
oqPT3YDbqgaLBFQDxRLQem4gTZYsQQwAtii6O6l/BWKt9gtbkDr3wyfrTBK0KhmxP++7z/AFr2jO
ZSxpXnuKN8H6N7BPTuh3Tue23vAPUgt01q4/JE55bBb2ky8Ty2sjWf1vh1m1yRGp4hcwlB2sVT/d
RDA1A4ZiExyCA6TtXu3bR/BmQOpMfOIFsCLRtmLVuvnr0kT9Ejxe+xWTWKU3K252IRDR/b30+3V5
DnbdYfTwJuBmGEDd3vbZg7oFCWLDnffS5W60E8fiXO6as7rhLrtbSlv7Ette+ymTVayquiFpCBrE
rLwB61f4YIIne3FFEJtyk2Jm/Sa/wdyITooL2IqHBM+narNU/NXLWgzlacBTdxxwb34ZEZ7uvrVO
74C54lrr6E9yF25Y58iTth/28XOwss7NoXvXV7lXrGDQjN5R/M5XHeIt9cuXROpKY0xjpCEZLxa9
mM5IeSdn8VQCxPNq3JnPIdDFh+bM/zYfysJkuHobd6n6JGwi9mgDdovCxrP5yO/IR3403dKXK7ZT
D+jlhSvYOTTyNIZSO73PDOUy2Hblgd9Vp35drM0HNOijuR5hQ4hDh5P42Zpt5fr2AjWzgEwzbaCU
ahSjRq+mF0xBTN2hWEpJmFlCpuGUrJS4RMYJugiMiMGAPP5tgNSRR0vno7nIYhoMUbPm1KixjdYr
RGAyctV7tq024SnfgG3yXHnqZ8ZW+rlZ2b74SI+6A6KTw4/RX+3X7ea7jIArw3CqLY6isSFaCNB7
ZuMpPedu04Ccld4l9f9zG26XcvUmCgNwavRLjZAI40Larb3xLX4PT+ou3vCVsicn0yfHYhveRQ/1
ie+ChQ19bihOFcXw3e2RhAUkbvC7vsjwHeWJveb3xXPw60IBcQe/WkljHezVQ/jZbpae+ef2na+/
f9umQU/EfW2ImqZO7rDgPKyEB+LTVvMuS3/q9qvei07lv3QLdve7veMPKnwtL3Pih1Tjr8H27ReA
vcm5UaBL4ar3lufhKUijhWjgK5Pk2nCZbNdaFF5kzqhd5Vc+cygC0WbdH8HJcGrv91OEHSVbsY9i
nR4tj+8bxKIIPp36b+ZD9erj3759lx2XUokvUci1nzPd5MfMyKXaYkkH/hggVfhFqlXj9oGxsLrM
FTDZw0My5kUq4NxWyfceWYTWZ7R0sTa3HX5FwN/6KSuYwc0EI7R1G5+cFY/ty9WwtVfJedgYXonY
QNlJDA5+lJv8bGzqo7kgdZmr1mQnjsHOqKsB3djjLZTQ55y8F3LhJm/m21MVuTYK0Rr9ZdVUNDDy
QG4sOzeHLenCUjKz4E9F4HGvhkkx4rfD3+utftJf6DF7rPfBSryAwPwCjJLys7XxC93wrYPUIEeW
SoKS6iD24rBEYhK4YeFvE6TIPLIXLpO+0gCvDOKpKtzM1aBXKcbBm+r+BpHGe/p9TB3ErMePeLf6
KJxV7DxEHs4/mQOY4dqAswB1/uFpGXvBv/3Lfea+3G7buaa9dOm3CsdA91p2C8u8uEiweBmV3+vk
/fa35w52U614TFg2XhI994Vf/NOAUCscSDvlc/loPti/+anZwiUVJr/sfth1Ptj6++Rnk3iqQ5bU
inhVoR8ZUAyRqJ1Bu5egqt2u2NxOM9UhB7ibYMqI9TZ4RtKa3x7jHXC02+BAbJy+4Z64pgfV44h5
MpiBPdwudW6WTcJ6JiXeRwv4m+TqWg2fYsC/u6Wcpjkj5qlEuYxJRzKJButW5Nwd2D6+z5+tw7Cr
7tBHu/gM99KFU9LMkJs6Dw5hiXxJdmk8u3R7qB6y9M/tFromqEHIQa3/DuaKtO2QIvUbQsEHXrzr
5C5Wkd3bMz/V8eTN/xpLZ82rCVqXoi7B1bd5kyVlV1cmihrO2lnuyi2u8jFZO5eeoRz/vF2fq0K1
SymXMPVbKXYfq00j0eVl2cFv6qRWANuCMqhoeNga4UESR5uE5xs7K73bRc4MsqnMm0GhYRcpSmyi
Y6m9M+U49k+3P3313v5Sm8uA+Fab0erzblQunqiYl1npNMabDD5LVThpoLuV+pFFDSS1n824MGNm
228SLGh9Q1kXDMNeFTj4ceJ0gKM1Se0ypQAslmz0VHGAXBLAA9yu5Fz7qf+tI8kjNStyLHmKDoif
9pqTc6E93/72pZ2u7BpTg0FuEbxCmOibuMBDmZ6Kx4ZkC+fFuW9PwoOwroIkVrm1ZSWYuPnwBlLr
wjZw/dMQ8v23SaQms3IooJiyS8DFFW41J6YAx3i7Ub7EPv/bKsZU/A2iHss7RTW3QiPKQRK9vaDY
iDsahXSiyor+tiCTrCx9sNapAK8lhxH3qs1KciaDEj6FPEGeKyCO+laNGuBU9aA5j0SDtR7RI/yn
kq4ojJBXoVRSvIGm2kPDh/gNL/nBgwgUc1/xgWz1KCpPIFjXPrUhv8yMsN5aDaUe4SE8qJo+d+ME
iNagDdJXIaxL+qhtb5qqondo/fBpSLvWF0gF2nSaDajoiPRrp6DhrgGXbNfElrHN45S+Ig1zRCDQ
9tVvluRgNepdaD8g90CeIExJ1l0KRYEEs+/OrKn6RDIyupLiTJCk+Zh6Cp7PnFHDS4KrNwnxat4T
rx+raoP2w11Q0NXdKq5LAwFP3sZ30myBFNcsWKPB8K4WDsuj/jdeZQAUBQleXxUD8nQgJc/Gg4R4
8x4248Opr7t0FQ20frvdy//H2ZU0x8lr0V9EFQiQ0BZ6bs9JbCcbKokTEKMQAgG//p3Oyh/PNFXe
OinRmq6urs7w8Z0VWf1/19AAEQoLM4Q15E2bMiuisvtO4dyc+V+n3Ntc/8jHe5fyWbSl0NhP+pIH
R9UbZJq0UA9uJ2UYZDVfOfuW+nH59LsQiNWbI1cGJDKmGvQfiOMe7CbL9kNQd5Ebu8MuLdWwv96f
hRoQ5Zcd+e5r+VTE5WSV7JjWTl+ERgV0A1TrcG9TYFoont3PsqvwXABI4z3rBwPp8cZUUKtug/hZ
qOmiphwEaxJEHxdX6BzHT5jx7YQVUO2psz4q6go+qHHyCoPaQwM125XkbCnczCJwq+us43C0PY59
vgVtGnj+bCXWLC2QWQbGvDitR5HGxxoEfJuCCJX07h8Z+CsTtjRAsyDs0AmcbjzOHZPCHeDt7Z/z
Sj32oDIa+RkmI7XpHLYPSeESCDY8MsOHdaucOCRDd3Agh3N9zS10YQ7d13WCdxWrjo9dxcWj6fL6
uegovKWJtJ/YZH/mvfnSjVlAoACxMavg/AgZ54cy8fckXtPUWJjluT9Rz4gvWmcA/s6nco909VIJ
pO6+t6E7en2ULgnpB2fWHLlfTDQBNCHgOCEMrBQqACZugBOuw5LX1saDVVkcuk3en2pTfYaEeBmx
WTCgNtDH9QhIpINkK85UyB1ouedeKK3n671auETQObK8t/zKcwqPH2UPV8c8qPDkANYahNgk9+/j
unPg8cA20GsNBbSgEWz85lDZme4ji7EA8s0FcE6oSToDyMsDXQm6CxFhrjY0tCkaK7l9jhXQA3nM
yiOv7XZzvddLczmLNxWAWVXlA65JWPtICfxOrJge6ka/TM10O1pERGpYg3Avrc1ZBCqACoE+vkKE
sOmxgNh43Q+3jevsrvdlqflZAKKunwQVLs/HMoOKNftDkziqQV253vrCPMyh1JxDJFnnnB1drV9F
rze6HNd8LBd++RxF7cusrrmO46NmaQuvm+ysU0h6Bx5bQR0tfWAWcJhOmJjAsTm6ZRYNNnxoahGi
Mytjs9T8JZ6+O6pTu66g+gmAdjOOMI/GSxHcqWEDAYfqT6Y3c0x0UVYaihUIzZmxHu20/1Eo/1En
ZKV0thD556ZGunWtvmSldYTcOnQRZeM/eTXk0KqkgbNPOzUrh+THl3wIfP93pERtPCoq2KIGpXpN
CfvllWmzMXY5hT5USmH0PIbGDHBllPlavF6andkeZzwtaZAgc5HA00bVMMC3QcFOxeqS1+t7Y+kL
s42dKkOdtBkcLNsuHMBjMCBNSfczKkII/nM11Ewl7cgmsD9zm25KX/sh0em921a/rv/8ha09h3zb
ySAa2YFR5+UWWDcE3Fg7WMPyLozNHOvdjyBUBwTqFgl7basSUvrn0aycWR8CqDAyc7S3oFA9T5rK
OfemLY+JGvshGmG9EeU+q7Z+7LU7CtGVv205WnfZ1E3QqlEwxHSMTh9c2nsPIwFWKMqzVJ604VDU
9ywC6FXZ39eUQwwz4ZdwoT3j8Ei1wGaHuEnCB+j6yC9sh7m0qgXBWT0Fcjx3QUFDt+p3kwMAa1Ud
HIirh2lgv8VJ/H3s2cppulDGoXOIuW3xqsCwYMTqjoFbGldfoWQp4Qg12s0TdxjQZGOnJdANKLGE
gGTgDhXzItimHWUrUeBfYP8ghaKXlfguYOpCJV7gVdADZ2YEBasVjMLmuRXjJm4T3wszov6OgZv/
orD/w9M/c+Su4iq+8c3YH8ikhpAYu98OBetOgRz+BFyxWwMljgihzAshm+9FonT0LRj44uegrPxn
l+r+zmL+8COhlQedG1aNYeF38myPGTdRA71TEjoX83cbk36icdzAO9bptpUdU6TDunyeYlLeNATq
Oo7U+Ytnl/kBOmUXI63GbDy4NG37zIJXreBFuS+d8kWTyj/XSGN2REqyh2m5f1JdYW8huC2jUhq+
N+j4rhUkjsYpUxvoNMDblrReZGuIOHvgVD7heMlceLUUwDhMPbutOs53BlIsRz/X5V7loxvVrDbn
rG5ruEKNuB7Uk0kiFJvwNCBTvxgjSPFU8tg0o4W6YCsemzQXFcxyiO+E1dCrlcLnwlkyd54d0lj7
Be+cM6/kl162iCZUPNpl+oX745/rG2chZP17m3m3gDgctvsuq7qzbGh8ar283QoX+c711pdi1uyU
0pJbUEzq9RksfrKhtYzDRPoNkm77czgtSmeHkqdzn0vVq7Oyxx86aE6oJ8HxtB3/ZpxtrndjYSLm
OEjekwCqIp06N853ZaCgh7TE+Ztg7V9vfyF5nqMcYb8MmwlKoU1fBBZA4mYHnj+MRgU7VfkBMgtf
p6Z+uf6thb7MAYwxGWEFEYD4xODAksAXqBD3hbwT3Zr49CUV/CAk/R+OcbK4zrsaZzgO18gT1S4e
+32ZKpAzOrwP0GzltF1YXHPkIocZeDMEeHxQlfpGc+j6GrHzC7Iy6UvNXwbw3c5AGchkKOINZ4RP
+NmV2XQc7drbdY00K9tjYfPNNUy15eJKPXTduZ74Man5Dfet7fVpXmh6Dl/UNQS8JgYhBAvE/7es
rtKnomjWalhLrV/+/m5sZGlRWKPrSw0++D4ounHibOVVeGnYZyEDvsXGRjXbOftJ9uDY7KnlwGyp
tVvwUvOzcKGdeBpZr9TZET+hJh85AKWDaX990Jf21ix9DYpUTaRSLoLpY9p/kXCNsdnvrhcr7S9t
rdnFFBeLqa1gAYs41GjYugGyC4gLDF3IQQrnwVJrt5iF+Z0jBglE1ytl4+RRsCSlVJxgaLSCT1ro
wxz+59I8rVGI0OeyT9yNcUm2cyxYyskhldsmzX4ERTXurs/HQlydo/8wsU1fO9yBW07zOMA6BVr4
KPcUEzCAFi03LqG/FXeer39tqWezgAFqdw61As8527WwHzkUlzZFkP7wuHEOgLoBEajaNUPqpQm6
LO93G1BLAc2yVDvnwCa3MMzEU3j7cr0bCztkDv6rXbgEKVhRnzO3qw8mDaYjsxrrlseGr8S9pZGa
7fFa5XHiTKNzHsxwG7dg9xAHfiN02CuTPnHc3FY2zMfD5M4Pbpk1KYciQnCqqmZnaHqOgzVt5aWm
Z3uxSHuicqqzc1/0v0eIr4tMNSs/++M4Ao3J/86u1/UDF4bx0wigSG3lEUiO35sUbnV9s5ZzfDzN
7vyYLoQetI/3L+R8Fy2wMQP0GMYCoeQQy7++kpa6cZn+d4s0d4TfdTbxTsL5KuANOQRDRNuvbVB9
8gOzHcehsRe7sqD4QAV638ukxMYZH4V+uN6Bj+OHOz9EaWVPTuPp+oxCYH15+YQwTjfA1dTrh7eh
s4DhHpmAxVzB3q5/cWlWLqvt3ZA5viW0p9EjWtGw5n9t/htl208O12zb5aBvyzph3gkudhe323wH
ifNtb8FCzDe4qH6uC+S/XYB+Y5fZDvVPjcH7vDB4cmXipoL59kr0WBqj2SkrUycjglPv1NVy19Li
RlF+oOOahuDCxp5bX+Q5TMKom8cn00x3DZVb3a0V7RZ++fxYhSdDVva8gvvIRSYFGqidn4S5vYaq
Xmr+sozfLR7IRJVa8Mk7xY63gdR3mFU9fD6fPjWv88MU4myeezEBPCXiVbV/HXdXJ2ucz48PBHcO
nx8DUI39yy9v3MdC0UhWdBvXP9T4s7bLr5/7/ZdRezc6flwVApxgAL5ZcoDt/NexdvACw1aZVGjn
/+897vzcTLM6MVUPfW3tOr/UFDRwXmWfSordOVy+rrM4Hm3Jziwt7ssJHiC4j5yCxF0j2i08krvz
16ER3LOWF2kFM+O8j7iTwnbU4/WmRoUo6hLIk6dDDgqeayVw8ATu66GggX+TyCC7p7rN8IhawBLx
+lQtHBzzwocbB32ZlHZ5Hry32vvidvByTP9OKCheb39puc3O7tGRwGVBtQvSXSrsxKOkKKeSMgpK
P2xJ8bk4Nb/dDcJvUplw7+y3eeSUxwatC3+FcbIwRHN3ijYxHnR+0AVXQXw/LJy7Jv+lzK/rA7TU
+uzkHk0z5tqp3TNtnwQ50CaA/eXTUH273vxCoJpLMFVOBc9CvA+eY1E8lEF61099E8Zpc/xc+7Ot
rkqVDYWLwRF9EVkZyG/Bz9win9uMc7MJcFJRdnQzD2W5PoJgduTUd76yPrc23dkhXVuu10L4iEAt
z7pzp+CtLDTIr9zhO5u6sHH23ZUltLAL/tHF3gVEG48tuDEq/8ydIawAC5Tc/bcNOnjVN97Pz83F
7LQWYF5nKaH0LMbxkFYj22mLnWiOO9j1Dyyc1//0+d51Ix0yv+thMXrmyc+JnXIIpF9veGGVzhlC
ciySlFGCX+6XFdA6brFTLhQ9vaJco5UsQDPdOUJbe6xrYfQtz0Xd9G+wI/Z2WurpIDvzZ7IgjAy3
ZFI1keK2fW+Ax+hDB9LDaxqQC/t8zk4aHZSfEs9458ZqylB5jh12TfPoivE+oMPfz43jLJiUOC0S
4rT+ucpA43KysAVkKOVrWNOFZTznHeVtDN9Kv1bnNHHYozUY9TC4lTgOjo51WAoRb/zaW6urLS2K
WWiRXT8NzBnYGda4YVvTQwyGVdX6K4t5aUHM/WBgaqT1ZDHvLAMYExdgF9l7yZKw68HCgNFRkT1T
Bj4mX8umF/iY7j+Wzrv9k8EaF/qVmp0TDSYm+xU4P2VPwjH+Muk7yCjYwUMlXuzmfpAgflsv1MQr
G+xDK1DIZc7tY4pqyAnwyOPZ69XGzsZI4WUon3p41ddvjc53k2jP8Dw91lX7ewgmsyEk+Ao76mPN
9C5v830+uc+B1a2M/tJSmsUqT18wW16DqkqqNrlJX4UvjklV7QkRe6ukK0ShhYj1j+j+bsR7CDEN
XY7XLKydMyQWjoHjfS7JnXOQimxyATxjoO4GUEzr32II2+DV61MbeU5AsvIqrq0SRafYgkhVF4Qj
3kIKlCeuN//PKeqDDHpOO4LAiSt9+E6fue/W9wyu9Ps6I3Bfyijd+ASsEr/NxDG23OYrr/W4Gdsi
z0Opdbwv84BtUG8oNkFvF1AmgPbvwdVJENZwz3gzYwGFW8bFtvBSGz5Ujv08paX+BTMZ6YJ/Yatv
fcWTJzCdnFeR5TF4oZn30nJp74Midu4tw8ddPrZWEvG0sL+C/IIH16EK2Fo1Y2H1zek0GmprVJFR
np3Kcm9N1wPCoeDf+jolwn0oPFVsS7tL187Npc/NFnvlNTZjLoeSN+slDuXyWLlOEXVWfI4lum9V
j9fndSmm/fv7u/WejJob3kpyjv2c3yW6hWP00Ll3TlvYxz5prCF0W7/Z2J7SEQOWi0IqtF/12VsI
2XOamZ0Zx7QxjMmkmyUhde0/SZ28ucL5ZKIw9x4hyjPMVwHc51ooGHR2xF0vtJuX68O38PPnRKEp
ZxMWpW3ONbC2UdEJDWOtHAsaysGroXghEZhzhqxBV/DYggndmI7P1mBV8E+hfyfYQUSgvq4d1QuB
b04XkmYqg2DwyFlN2YOM5a+KWmsaQwvL+f9IQsqt0t4U5gzOAqBjxH9WltzVVe8Au0des6bbXp+P
pU7MMgDSyl6grt+fVTDclbG7UcmajtHHKBZ3Tg3yHbvVmUPHcx2YbTv+xJM/jj8a5e5zJ3DFNiIq
8malH0vryv1vPaSvPZkpgCHOVhWfOYlhzFP/BtBsLZwtdYb8t/1UFnalYRN2BjAIXK20MpADKWu+
lbya9h5z+43o0zTiDenCWMMZeSWtWFrLs8BWUlq0PuyJz9N0p+lWedPXWpKDg6m6vgKWRm5WPuCe
x8a+FLCpbx4pe5ggfeavkaM/LjmT/6MJ2bUKaq8mZ+3LPe/9FyntGC9W8NbIu9/uJH9QK/91vR8f
r2Qy5wz1JbUEnt1wTXbkTQoAGLLMtX78K939/2EORtZ/p3+EryXJUuGdc46wRcDRO6a9R279xpoO
STrEkZs51aZpc2sP8asCkgHZc5w7aqPBmnmM/QFiZL2nImDToEwPMkrYZDUNwdcYn/usqY6Jr+yj
Ap56wzt4jgUuq7ejp4Od9I0HEm8J8A+DdGc1FkWUUut5UtI+4vXhzrTaPYrG/l4y+0cmwYsCqeFm
cgQ2c57bh7IZ/kyJnKKSN8+mjBuAmSRs37242mVEms3Q08/Vosgcwg+8q7TzwjfnQEwk2TKj9dcW
5Lzn0uHtzTAAN8F1Ve6vT/nHS5fMUf0BROm7JMHSJa67L4zeECSI7ecY8DBInM150kwByytydjvn
zm/ik0j4LZTfnq//+I83Nplj97u2dJvY6Oas+i+NwfWIsahFBZ3rlY29sCHmyP2S96VJaDKeAd4l
UTrGbyS11wo7CyVWMidWmdo2qZGJf7aLXO28KtAjHveCNnJhWH0Dd742yljDn+AskDxoS1q7RAtr
Y1OpvwVDb0Vw06lXUvmloZwF51hltJ782D57I9TxUmoOgd3r0KXs69CqFQXVpcU2C8TxADl9P1d4
SQ6+wYUsZNVzEq/tm4+PFzJXPbcdZpyxKJ1zWxwgkbpvahJ5FQn77s7qv4G09yWXh+vrbqEfc8R+
4k/C0dLBpunoXzgb/nZSfVJTtfYcvhDz56j9qqhAd1MTPVPDICqS1WBG8lvOwaCXqQzrsQVlW64E
/YVxmwPHaa8rSIaU3r9qDKzFwwESx1nqhHI41PwBTk4X64rw+sh9nJQRNltmAM3FrEks99zbeZQl
9bFNGGy7ob9oQfSq9T5RkfW5O9+3rEfs5DBwPTrjlyZOwqk4ptbT9S58NPmXtmddMAmAX74zxkc2
fOF4quPNm3B+XW/7o+G5tD3bIEknRW5psCkU+Zv0XegVv5Sf4dRpIVBJttc/stSBWbYCT9uaMVUn
p6x9xX4Jy7y9KQb25XrrH4VMdGG+N3jR2IYD7n4EoHdvZ/4ucfj3600v/PD5ttC2Xdd+S+Nj31Y4
RYDBDRzy2BdwRr3+gY/23eW3z1IU4BMmkXsMFDd10+J8d6sGws6ghNlD5JUgBcvP7IPLly5h+N0N
uADx1MeTcnxMbY0HiQ5y4phm4KM9CHNUmVipoCxNxmUk331mnKhwJWzRj9Ku7sYyPQdZdbw+Vh8d
GJceXD75rmlhNOShUX07BqwnUUayr1nbyQ0ktI518pl3m8tHZleSLHYD2Tj4/bGAgmeO2w4LQiHG
Tw7PbCsLzyvslJL4CNTZU6nVyQdw6vrwLK3V2U5m+UBrZO4WBoP+aPxujNjYZJGq5Zr2+dLczrax
1xiWNaIAET5R0HLvMu92sgu1EkEXpnfOXHE6pFZgxsRHr7P2PvZA5z3Uhdl2tvO5BTSnr+iizOPJ
sy8mAnZE1E+O1+Sc3GEhXZ+Bhc08Z7BkQvh+JT1Q31R2l7rqd17oe6d0b10L9dvYvOTuGjV2abBm
uxnsQE5HeK4e5UBPxBr3pkyeANl69Ns1W+iF9TRnl3j2xGz4isbHciKRfbGCQsk1wLxcH6yFxTSn
jUgOHzwPd9hTYEi/hUCd2DY+LlfXW18an9k2hjJhXaCWDgUNO6kKiBXrfpdQ+jYGg3OT+WQNKrzw
nf+rR8vKdAW486cWL2VlmI+TeoEcgg8NZBh1O32Vmu3nejSLHGU5FtyF1NrJb0D7OKfqJcONNfZ/
XG/+HwBofllG4JvjFEFWgYdFoJLT6+v90dre34onb+/tzyaMI5gXR9gxUR2e4+jNh+CcFXpRu08j
GrkbEQ5hH7YbCM6d/NP0XB+h2X8z1qEMZfTFglZvF75d/5Uf1nEvv3IWgmRguXYvY3GSac5P2QgT
GPjzNMnO56w/xbbtb2UKIGHoWH7W46beKBWyKaOfCyFzWGSNciRtBUapyG6CCqX7hwGqOWxsV86H
hXRsDokMDGQfOk6TU9k1ByO7DP7G+QP8jnd+F99CsmJNX3PpQ7PEg5vc8w2xslPSMbuFQI4awUev
ijF0RUBOoPmJvaMMe7k+cQu7fa4U2oyxHVAC86a6Mw817059Wq1hPBfanoszW0kru1z1ycn4yZNd
WtshN4/Xf/ZCRJ+jL2OKpCkDdvAE4wi9g15oESVlB+RT0u0ATmFbF3jSbIKzyfXvLcRc/9LFdymO
dJyUCyjenTrOtpn47qTkpNq1EPLhOyt2z9wTosMjCIGPkYD1X7ClaYNSPvvjgLEXNZUHo6uM7Vjr
2xc3nL2qU8DUg/Ln4LlvIBTANjFeE5FZmrFZLIM/ei5RiROnJmfHVkAV2V17HF9a17MsaHAEdEF0
I7AY+jDRABMbEvqoK3qTv7GyNfmYpYmaxaGJwwu1IIU4Oa196gbzaAvckPvpcH0dfFiowUzNYZqy
n2ziqAALT10kfX5kBbkJ8i7KSoG9mv8o9VeCd4vq4icwdltoLZ1psfYKutC5OT+CQmi8SxsLYwjh
Jtl+J4V/zJM1U6qFyZ+DOFlmVW3uO+KkqvGP06iN5Ylf14dt4TT+PwynXQSoaGX5Sbsm2Fl+nkZx
YZH7tE3dI59id+UsdtwPZecuEzTbqcxRdd76k3vCQcO/83YYn2xjxFNBDIUXgZ+Xv5kD6Sloonrw
9gugp3EkvO4hN+vZsttZle2IA14bm2/ghKopAqR42rhDOj0WietPYepm/k2bEHhPdrm8CYYAUNES
qQVEgRLWfhGqpfBuZKz8XcJy5cKeBe14Sig5DHUf79OMTL9KLcv7sgpwjrQOaHAel1B203yqN6hj
pmbDDVzco564z9qV2basSPLNuAlsDry+2RE/s3dNS0lUVaneQ9Gnj1hA7D2F22fIh0ztJkWCNwYn
wS2O5moz+pbpQ5fF4qZti+kMlTSz04VJWuD7lRsBVESOxPP7r5Msy31eJVk4dZWKAqi1n0TgVr9V
KsubRE32jz6p6alzjXpssq74GXs0OXPAZxP4Z5TOngUd+RkICTtD3geRyjKwe2VpnIg1dbN105hO
ISrY8T0BbACviDEIyGHRJd2tChr5AAo6FkgDqvgfD7pld0Fq/a2BQkKSi08oDzzITnfeHXwM/WiS
qFONzQSvsIAy+gIbJPd3FwANFcWkGB6CifR/YMwQnLqCj0flNu6uSwc4X+oE9XNltenR8/z0LpeJ
gfsmjHFAbPdBzzfjWD7GEF2JiNXSJwGFtsfcreQPz69BXHTAtR/AVy42zM7yDSTly0MGk75fPEiZ
hjGNh5Rc5BeWFMg/VZhr396iYEsibIKyCS0jy0dCgROU2q821ORVG0mVtvjjKHHI2z30XsZ46r5B
trn7Bpqe2ShIxR2xTEHXFsBgNiEgF9O2Vc34qKusfAAuIn0TObWPds0NUsO4NpGlU+iteVqkfTRh
Ub+KEY6bCcieeWRVDr13ing44thsT4GVF3e+qTUN067CimGpwKSXIoAQtq4rGZbGTnH51nX3Ewa2
9T6FjSXeQCA4jlNpbLN7QJ3F1zFp8g3qMk0eBlDu6EOkF3jAD1DEjDgpgPWiytzGPIUZ6KgrqMgB
W1C623hIzbgdcDdDQSfwdNi1OTswcFygYlYMv+QwTVs/0eqPMjbEuCqFYQt57ScHltVuqH23kNHo
JD3+ze7jnYhZvE06kLbTyc++QrsMhPwcumUZ1M3ai8GKEjuUQ+RPLdnlLM1199dXnQ1t7IDZOz8H
mQByBf6WOzL+QmBDfgRDqfohEtNDWdL5nrVVda/7sj/kVuE/jnBeesCzb3qvRss+uGpwtwOkP46y
Lepdin21qTTMprzc9Q99Teq9B+m2e1Gm9jG3RB+RUqf7wunHTQ+ix93Q+/veWIW9i2EGcyfsXr0F
eYV3JsePv0jPHs+tIfGWBNO0x+8MviOPqHd+CxPgkjRjOFUBFPC6dMN1D2EhdeKdV5+cWkOGwuu4
3sduX51jyqo0Stuh5xu3N3Bg4J3cArL+pZFJERZxlu8CwcwuKEuzgSGxB57chTAcKugYbAGk6LaB
aO8GIbo/tRP4h4TIvw2n7jYZ29Ic4kY0W+tiBdcMnjkYVkH9GPew4DHtAnJXOpb3t4mHfG9N6XCE
GWrTRWPL9I3pEvmHQzLhORjd7uylWXkWTE575jfZFplTs+HFmJ+AkoS8vm2c20pCSTcZCzuSDoeM
BPwcyX0V53Jn4fp58CkNnlxvtL96vmsfvKyc8H+kLl+tuEbZKu6snTTFtLWT1GO7OIYbD7UDAcw+
cHeBeymXugQvo/Bq3nbST0joKWDud4AXoqQzIvx/d0Rhf+PDkN+mgqQQr+vjFwdL9TZNO3IySd3c
SajVnqYGOX4XN7Ch6cZkpxNbbssyze+kBWRn0zJvixkWr4DS26eRunCIhKjazeQntAnzDGgYHYDY
NHaEbiYpixsgaMRt59qIPXbsuI894eMBvMpmb9GU7YRk09HSebbpnKwFL8qtf+KbrEE6wfPbChH1
B0+t/NH3EoZlMw4j0PtN9tUrWpqHFF5EUZc11imomu5LnTnNMWUq2ZWxne98mrCo9lr+nPRe+dQg
bDxa7cD3FhrfMTpYtyMpE/ilGCsc0jSrwoIx/dKnUwbFINFlkeOx9vfIiHVy/Cx4uUD9d16XJS/G
FDAx8m1vOyRDdtsCaXh24LhzgEBFdhjsqf/GC1MCQZTSU2XVzR+wv8Qd8WrxHYXU/GT1huAYTZz9
iCTnWJjUDWPj9FuvHMWh5cHUwTl76G5Tk5V72Lv4P9wm03pnyXFoQh9P7bc66LofSMDkPgACu95M
Scz+ZIKpg3AnHpWFk90NEKRLQylp/egMmt9BISILHXCrnqG47FgHVejgaRgkuCYT8390Xj/hGTlH
CBVDE5Up5c9EeP60EXZqzEY0DFdBUmSvTE/OxTzZ7Ig72Ftele027wWBH5flH0E4S/dxakHx3Ro8
e8eBot6YgLxlPSwgVHl5SAh4c4KAnvU7VjjqDBsnEw6twOsL7codg0v9hlYadW6rDqI2lQj5Es89
ZirIl8mq3V2VDPqUg9qzS2SVvngF2JOgYugjABwZEHdes/MZUXvPhTZoQEroItfZtJVIZe5B69W7
wHRQbgeU+db0wDnu0tbPHwTEcDYBYvRp1Kl77lLVbHH4TVZYuD3Sg6YfuynsRS8hRBtDwBQH1dZA
xeGM2UWNPO6c9lyLyxmLTGK8d1oL0dGlJrqkJE9DEoAP3QFTbA2KKyQRtH7wYAS2qVxAA/I0z/7W
VjydpZMqAFJcDIqi8rYYLTeatAMBwCAoxZ2eMk6w/UxLfpeinfZBJoc9bSU9jGlD7z277TB0QXtQ
WrFjMnoFAkzSH2rqBMVGsd5565K8vS/tAruTGI9vrXascJyL7rXx9SUu+HmxbVFHsSPHLpKbFHTX
HVKO7In1aVlsh0EBBY7LWbsZiaghbzIClxvj7CkH16/D2k+hhDwKmAvDQVzDBAnkvdfeyyEkGSN8
pWHu1+5DOyLP9GEG30WT0Tg2RVNPb3HXwGMjhf0n0xLqWsbLcLa2QTZsi0KIOy7SXG7hYVfukWSp
EvpetIFvvTUafpYe/Lc63FeLmMCevfFhlZYHh0JWSR0RXJfLDchDUO+MBaoBOykvYnZT3aXJZqIl
ieKc5Xt36MUdrMj5T0Hs+A2VtXrDcsvalMTtHlEhtg/BpeRST7bU0H4ayX2NC8ut6yX5dmJZ/0K0
djB/IBAXoUVz+05g2UDjBXH/tcpM8MWxFT9VpFBfkwwekxiFLN3nYGpukFE2D/jR7Nzh2araIFVm
zzb8kuqtBCfl9fLGYW+ob5Vbnkt9HJma7oNikn+8zobmUu5I54/ueno3xn196T9sgx03Q5KuMs9p
Qq9tfZykKcebKpvqvT/a6anpLXfrepW95zYYVoyP6SZFQITyW56ekA3jpswTR4ckF/U9IPlDHWXO
/zi7suU6cS36RVQJhAS8Amf2bMd28kLFnRiBxIzE8PV3nX5yc41PlZ9SlU7DAaStPaxhQGbUwZ+8
wOVm6GsWvbxSmXwKaOrGVWoDkkq7FPvBrxkWvHZ/pGJw5InYxiAHVNqNAbkubkefAmHTopgQru20
YT15+QZOqu6PvrXRe9BHMflkDx/S4NUq0hqA2iaf79Ox9l5Vw8cIo3a6a40qQUMuswevASGWBGL8
CX25uUI/poDRoZuNcJadXUivjNP8B7kRqAoE9cAvVw7lz9HKc+gy4Ry+tRSlV6S3p4eiG8qdYLbz
ADITOYqC5U0seTLhFwlkz27GeQSpKOuawd7uhhofn6kd95SJnUe76sayLf8mCGS3s7SLuS/2HH3I
ew82YNzpH5rOqq49ZeYXLAZ3k2KfbCkItnswKKYjCi0eI6suI79uu20NLvqmQ812pccuid1x8p4H
o6c75Utyh9mROahgSONWZ+hllBJ+H87gHC0vS28q6AnFBQnSqEVBEQWVU8NTWk2QGCK0RsHE3X2K
UP+jHVR6AwHi4kGmbhA7ozsBBJ7qDcKv2DYl+rYzxiTPYHI6Jyz25CS5Dl7bVsJ5nfEgRn7RHAM3
b++pMlAUMBDtyYPKjS0ca5Fqmvkgujn96Qmre4Q3tJOHAaXFvp9RGHe1Pe4C1tpvHohpJCKBA5UZ
v6vaJ5OVwwkAfXOLfIgHIRVc26E7dX1EBhSjitMmMlML5RtiechvRyG5jCT4EDuRtQXAg8q+smqf
NGjJFfatD0LxhmD/PAPI5W6tZoDfa0nTN91DujHUeqqeaz9Lj3CaZAPuN3rQfbYncQW55Oo2G/Ny
T8ERQ+5po9+zSUzmDyjtzxWubRqxgyGu2GWBGaeYQNohKhtIMLU21W95WlfPXDtQLHV9jXSutLMW
dpZgbFibFoUZKFVkfHCLEjrRnVfMDVKbij5j/c3Po8eqPKRBC4AapuZug5pbJ1Fj9T1gR5YI/VK0
hzFgGtF3qHfWiH/o6H7Ioao+V0dee9OhKdMBAaAIrKtuqoFT9wFOCdKkfilqQFQcr2mRmLikPU5l
A3wnjqfqt1G2HfoI6UC8JTVQ2ZxtchwzXdhzPQP/Pdt3igQ00udWoXZKCzPGzNyOeXYm8NOy2uBU
nX8DEJdfe33u7knmu7cE1pa/O0RPjF+0vlGD6eHPmAzVNhCtgHHeNCO/8AsLNWxhU4Omd5rbSPuI
3URSe9YbzeRYQSMLCD70LXAuO1D88oHmwTeKdDDOv7jyxwk2DNDMZkE3y8ig40JCwuEOEDq8uhlR
VkTD7Ksz3JuFmtfyOFBBdgZ+G/tauiD6it4PUbAVoJ5A+DFyvbze+kYVe1120z90pGDBjBU4sCmo
phs2yjQewbLdthCS3lEEga3wuuk1GZEGIU6qLkwBLb1SPRZWZqNNHTqz5nuSzmCIybzrbpG2VsA+
2U7soaEQAVov70oonQgUJcJyItol9LfAKo2Q11ZRP2C6mLtec1AW5mdhTqS4Uokye1tmaq+Iox/o
BHNWOsjkqZmVRH/B5eWGVPzVHwUMwYou31JosMVe4NCdE1C4GBCr6A5CtAbHk5Tuo5M3NlazybZl
krZ3TlllO5Kp7DlnQO3UUub7Kk31c+DqFELsiNIVyJqb3vTexgwDXBjIqIAsYG4Wo0CEQWLt+DCd
hzxkkfcsGmhfvweeA2kJI5JsK3VCMbLpUGeMaSLRIzDpiOR2otduByGTsTYU8lCIipFQU/OTNaO5
d8aZhkhzRRG1IFle10qbuMicYKNRuB8CHI7HrC/TQ5t1MoYYuhtVqKe2UFur3rT2zyK/We49NQmj
d2cxyx9eDqFB1LuIoV2VRqLIWVy6ev4L0CWwb6Qu2qvCt9I90itnG2hL7rG7x7geO3PKJNUvEGHj
j6WgBXKknMKpA0LLsd971QlaF+Im7zweYXbrPbJmqiA9PvsvfGLNDZdperR1m91z26t+Welgv8zM
43u43uP2pvHjuoUdeIjuGywyQZzYMkHEhmoG1qpKJtgstoU+1lZe/BDSKZ7awa3fZvhiHCAnLvdz
JjBfzSFkrWfPfoAdDIvV4LeHspmKPclrFhkIZl1BgMK9aUsuYtprcWsDTnlyihFBK2jUjT+MyBsq
lapf2NLJzYQedVxwAv+0hrcoyGECdSro7GH/qG6bpNDTkYEe9x7Knq2pkTUqVv3ltUqgRtg6N2k5
0p0rPTdWTtb8DFBNb6226t4lw7nbtFazlUOeoWz39THPJ3VL83aKG53pNysQGkx9zz9BYxm8TpIg
GZsnF90TFpA+xH4hD3AW9m+pQi+7tSevC5GZiy3EY71nwLWK/eRN/KHRJYuKoXAh0kh6cOqKca5I
JHKdPMLKq3/PRFk8WGj436HoFhFGZ/WzN5JsjyalEw0FqjuJDtw2MX23K5o8sUMSuOzoZi1cLSAq
lJxcVZnDhEpVRpmZm2sO2bOd1/Bs7zCJFzf6wWM5FnVcpNjrdVOg9lNlUqLXC/w4zxn5MQOJbCMy
os0VeQX176gty1tS1fapIDY9EkIhxuQx6yDwWbbUroN9PbbiyBRDwWpP+MYzb8sDz0ZzPSUeR84z
piZEGCdxWxGcQXXjb2yBbKdt/OJgBpKHA9gqP6upTiKWQRZRqbT401QeqcMegv8//Ib7mxKtnLjv
+vKunGYARztK5E4RDKvBJbSAFOFJeG652iEdtYaNnjPMMWG5HUOfw3tJoKJxbY+5tQPGp7ciBUJo
aKezANcuEBPENTA7DNEHgTW975MdaTKzq82Aw7exfGghQqZ1g504hxDq7X5RnpcvA7RRrsbGSX8l
hdBP2RCk6MVZ9bXW9jm8gzBhfG5f17nRjzjdBGp9Tx0GNGOuPJTIbSirpuzRVhxLJGalswfBsz4M
QzpuWweN74AGyZb5NmrAUbZvxKgzM6bPw6QsspM1yOAh8WrxCLQjGGC+I/VjObUjuaFt3ez6ABAE
nXADX2huVz9H1yufRgv7uuqb4sq3y/RYog9xx/QonqzeyW9riCEcmGdl25FRsykyhsZ3KUt8krK8
h7bnsGs6ENmVqu1dDcWnhxZt3OdSgg3kF46GA8qMTw5y97wrPCP/OhZSaVS+/h7dmu6qK5FfeVrQ
Hzmbp3v0qXVYOmjhQOAruUYtl+0c38xb1boaIpWJ8yb9ZN5p3aLtOvn1AajdJEbFlT/kpkmvUgtp
KW2sIMbhbT3ngzPeZdmZ1oPvLXbUL7jaBq6HAKnrCikrlKP5NSNYsXlrZ3yDBBdU0CrRKmKwNftZ
gCxG7twCLzgqnTJ5tgfomMANWb6iBwNxbLQga7ZTOAD5luKceWUT5TU2sgncyJa+ebUTyZ8yCtR+
1I8qf0PPkf3G50t/+KSEBo0vlHfrBFrvsS7cH7ntuhgH1II+E3c00FSDOFRYUvKczAalWA0uAEem
B1yGX+273IgTlA3nayFLa0tr6RwmaIy+QyGUn0rpqix2sqQ7dDNYgSH2Md0HcuJPFYxqH6sRqAIs
JevFaFL86LoGhnou5O7vfS4HiMuM8k9KgA4P69mfkbN2DqobjNLVJq3b7C6oB/0TrA25l9lgv7MU
KqgMOtYXJtNro7UFoMbMwOaUXpkfic9u6QQdqD4JqhA714Ol1zjHX0/wVgefi9EweiykH0sLbaSB
6iOoBw2gAo66batyxCjK7rcKfMRNwgMrtKtWxHleQQocMhf7CedgyFlxacbrnWfGn0Bilhogk2Et
RnxpcczhOPBotQ2WMuFia6acIdHJelaEicXNS56BsW7pqX+u3bG9TifjPHVU2DcAXHq7HAtsW9VB
tZ3AFd54HLrlBnxtjDB6C541PQaDqOhwALsTClhCf0oFSaEigzXzMRO22k9N2l5PJKmcHcio5xwd
ULNyU6HCAPAo7XpUGR3CJfwhnV+oBm2sTeQ/d2ne+bjpE++H3j16eTrIXaMY2iAC436J4WuoC9hJ
5yzv9lMqrJdMZ9VunmSxt3vbAqHF7TblnAXHccrLMxUEugldol5SV7ZP2gZZs4a8ZsikwSwgdwhO
GDVc6dIOblNmYYYyJelWcotsekzQ9s1E83tuGdT6ZcUjwLBFrHCKRqk3W9+D0CzlZNHqQVM5E4B+
uVgZs01VnFgwERxtd9goh5J4gnbuhW0RfL5ElgIrk9Ul9pDl6khpB1e7eU69GOLK/i2acej8+SnJ
YoM+NAmrxKueFBBvDxd2ynlHfLI6l/IruiFomviOOqaM7uqugPciBm+Ygm6L4aUs6S7NLUyfyQk1
c+S7xR94A19A86wABOgCPNT5qkjBjsqPbu+Y+854Pwl8mg6you6F97p2h3MY+gCEGZhtRsdF48oq
aL6HQiNyN5yH6YYkeVKFX7/CFSTCvyTwDzeBxdNILXScj0XjNDH3unaPMe3843tXXyAEsGfZxDJe
HfUs0sgeGv5AnEJf0LBce0GLeFzzFlMijRmRjWmiBCMbhWFGLsHSPzUQAbxhKczS2h6MOUxfHZ2k
L94KTEluWDEWfwu/8V+K3KcHwTiNxi73bzWI/icjpybOcmfa5nbXPkxDqbadT8/CjaK+QOZZ22wL
bI/2HOII+Igjq4SfR+C9S896GjL5l80Q0G74j7FDbBtAZ9h9/QnXXvIS5TN3k+0h1GFK5MDdlvZO
5JcDCZ0MYhHfusVS4SVtulaUDAFEopUBvKL17gr5CypnF1DV/1LMPwkTS32Vmbto+qQiPcLDgENa
fSBXbeBjjpe3kNiYE+BSOJsytE9xegbEg4oko/bGgnbvtixclkUZWgvoR82TfghEZw4GAP8L+j8r
L3hpFA0uh5daMCM5dii7hq4M3eqnuGSFsHbxRQxBL0wpZBHqiP5tEWZcjr+1OzvXMgjmzddfbyWC
LO2eATwddTEZfkBT4RYDkVPVNHffu/QifAyWU/t1jR3YoGs90buqvf36wmsY2qXaivaEFKnqymOR
2WRbsXI4uqbCrJy1/T0Hub8M9TA14Twi5eoUKFLSU98xtmEB2Br/DezwZhjQnnCcoxLTphswRgvg
gGQuSkp8jth0liuqbGQgxw5CW605jTWaem6pzGsynG2kq66MbXWeCkxKFheC0meAQ9hWLI/hnEK2
wG6b9qRVCpMH1L2VAKWY7QK4nfL57euP9tljne+yOHHzHogS06r2RCf3Hboj1QYKQHdBADxNhQS8
G+ESlFWXeKKf7Zzz3RY7R8ssQa4v7VNV81/oB1xTVJexcNxLLKG1l3a+8YeTl3h1Bo8g3z4NcxJX
/a2CSzqBxDlStygg8sIZuXaXxRaa5ejjxVECheJbL2ljYSOIi5uZ/eyCS2fS2odZnMMiIQUuxshJ
Y1OFLLdwCvbsxBr7N83hHtNgyh3Vyr0ASP4s4Jy/zDkZ/PDi8t6qFB+C9lTZ+VWl/T2E4C5A29cu
vThd066stVCDfZLVvBkE9BLgEv316j2vm+UZdP7Vi3PUyQDtmOlsn8oKko5ZrFCgkOLvpN+/vv7K
el0eoiX6kjQrmX06w5RSXz8WhfMHnaMLZ+ja5RcxywCgp0Xg4PJIAJypeeyl2OksvRCQV178MmRV
QHoCD6j7U580P6XnPKgGeNCv38zK8lwqk2Gmn6Bs9cFXn1FuzWkk/dfCHSAXhnkWfW+7C/SRtVe0
2NBwARTF0EAWHr52T6Xkdpjk4wvUfsmFJbT2ks5//2HhM7cjWjYAY2S6uKVBsatr9vvrd7R26cUW
Nrrt5hETnVPSOT/GJL8KNLtwOKy9lsV2hZ4YtVoGlfG8ga2MixnH8FbCTOzrH76yrf51e//wTiBC
ltSYN/WnDOMLOzRFrvdDwc1JFRXZCy8rLoSGtVW02L8EvjOdJyeCIYe7b3kVzSNytazMTJgDcxBi
HgNj9+ySZ/zKB1kqiHWWRwQZEpCcsjIugIqa5kvudCtPsuRr1VNbYivDZKqy6iO8qOtQW/2zP8KW
mPImGipU6r1XX9gVn3azEPiWcmKdlUPTFiCv04gZOtregERidOzw3xBU0JuOjWZnQFqKFczm/qhM
kE0KxcANKUy+nSvGNh0P5uevV8vaWz2vog+rxfS2P9UAnJ+GKbkBSOTJw/j/e5de7H4UBET7MB84
YVhgwgSTWNCi9PdUjfm/bJYPP1ylbtEaU/cn09wy8wxjsAv7Z2V3/vvVPly4D2imCaAvJ0KyEzcE
cKHhpmn9zddvZW2tLTa/56UTmWcKeYgcfWDYznR1SCTcmIsxtgMZlepCnrMSB+zFyd0a2zUco4VT
wdJ7gqEcAPhAsCvb/8cPLoWytZssYoAtHWgzA8l2YjX3MYDqzNYCES5maoDiWNemF0Lmyn2WWmN0
mDK4AcDAbhitX4CRTDn4105z8J23rz/L2g3On+vDVzdWi3NW47jtAH+IXOEGrxDUlyfR1WqD9nN3
YVOs3WeRsldcMRhtYr+RrNEYdAOKEIkEhlCWHJNjz53hQqW4kuYuZceY8uAtYmMZnxvBhc8OdfDS
CIAD+D845rdfv7WV6EEWW1waTl2rwgFvSgeaMYH9E3Zyl7QJVjbiUnRMuApOlWMHUKZHMMtpf8tx
ei1I9fj1b1+7/PKAJxhU4s07J7g1vdvOGQQ76VurBKr86xt8SqxDnCeLrV4oNo5zp+jJdVRxZTUZ
3bSpbuKKlDl6zmbct7nd79GHGQ9VR4Y7ERRefFbL/8W01bz6mE4fgyCg3/xai4igugp1jzXRk++l
T30JKzzO6I+vH3ZtXS8CQTunLcsHQ0/TmP/tkm6TSPe1McM/HmYM37kFtsl/t2hgMDTFFIueMMV7
t3OYFKAW7VzyU+TJhd35+aZhS+ExnVnzaJOanYT6VRVepE26E+U/diC2Fb0QaT5fd2AgLx5D2l0z
F8Y5eeWtg24pYLhh7V4I+msPcP48H8JYzl2MqnnvnBRJ7o0L2lhpvZUBP0xNHXUAv15Y259vfBac
H+7Dfayq90nFEnpKOezPZ1N7x8TS5ltbkwXnu364eo/prsk1d09ebaJUgGJw/jNrLnzltS+w2Pl+
4AqgMm3opKdgc7WyCK60StINs7LxW+cVWlr/fQJM3IA2KSD0XsoOto03Xg0d4WAvqgtKvWvfebGV
Idnj+ioritPsZ5DjSmtQCYD6uj6rtO3BF0y2lecDvfv1zlt7YcvN3ZkmQWPGPVkuEJLpXyB9UhAL
vr74ylJaOt7DxqGH45LoTh6TZeQGcwA5Vud7tupsaXgPVU8n9WdEeZi+QExepH/7XLzWHfsDkP/3
PvZSKc8krT0EFKVir8TeleBewKQ+4hrExsSqLgTvzwMsWwrkdROxJligTqeB8Ycg7e+BGXjgM0jh
oOR8/SVWFtVSJc/prWRyOJTLZH1HJpSm+c4OSJiZv5d0rFcW0lIoz3e57vIKOtY267OD1oAawXcx
cF47ePP8+Pop1u6x2N2Zp7lNKGlOtQJqefQADRoy76UpVHfhIFq7w2JzY0lZlQcoDbSs5xj44APA
ztvGvuTg+9lAixOAhf4bOyBHCj9oSecT71sSmqRSYZkCY8jSa2mTn5CahkQZye81YB7R1+/s86KE
+YsNDmA+8l8Nt9654+09VGRgeNaNtjho3+t/BX093wHOiBIC0wf/77fuuRToYp2CSIY7zadJ28l1
1gc++GN+85qNaV4BDNoUECOAIESUjB2/1GJe+XRL6a7Z72xER8ec0P4KuwaFCsTt3EsOTSsbaKnb
Zc1zLy2aoPXS58B1Q012TOaw7YDrgQbo/ZxWF475tcdYHPPcS0tQA0xyBAjuCgj0v0YWILCIS63Z
tQc53/fDAZyWARs96lkgq1SPqSX+WKUBcO0Z/Mr9oJ1LisVrj7E45z1TlN0wDsER7td1ci/Hx5m9
fL26VsLlUrFLtATasTAsOBbBzRRcGaT3Krsv1dv3Lr8IAcC+Ql5JTslR4ZeTqwJa8+C9OGAuf339
lUPxX/DRhw/AGxeWtHOGD5DZP+uEQq0it/wLu33ltS/VrmUD+hpLQWetMnuMgUcE89hRf+B38Pfr
X0+Dc7D9/94+Wxra1zmHJH+X5Ccb0fhQl1MXV35Coxyk/3sYozz4Ew4YoCh/JG5TwVYBmOBOOWdD
gzrZBYE9XIFFCgSxxep8D2vRFwG6aCSo9Tyi3XCgNezElSRXbjlBUx+K+SH+OZSP6MRiGCi9N9DV
Dpnb3ldgmR5yrmCxCGRMjHa0E4IhdrYkB4Y+VxJ8AfPmDmkbsTxgr7QndSybXkVDTnno5UzF8KGu
mrDsW/z/DiEibFyHb/CPQEPuwSzKjf935jXOyhYQo6jyIbw8C7uMurltYmcKxmgUwbRxGw7AyjTl
oara7KiyatzlVvsO9XwFiWNfbNuuBH6UdgWwTyhEHRLwqEThU0TnlBXzETMOD5BhZA+jZVlFlBiX
RRx81OtRkyRCS6SDXxH4xDHvZR8KIC7CABJdEZC996Pi+a8ZFHooQzfDzsy+PKmmG8ME6zdu7S54
wqDXuYOZQPc0MAf47Xa2QPNQ0D+IQRZjty08DsCLtxvvFVZ33VHqGkmn8GYYcIygLnnoaKUyKCAd
W7yXtMowTwDEfsic9iggRxA2zdm83KdxQN2bM9y1noEoYM17nugn03YqzH31MkrNw0Fp0JNZBh6B
19sRz8og9IY6i2zfBluZAdtiS/nYzyoAb72mu8Lv/2E9uB6tKZ9JD7qMnTmPDOjfmKJlCmx+NsRG
ZwT3MCySliRh4KZYSGPahJVDvS33AXyD/vh7R/tbH8jsiHkNBM7Gso7AN/wbcMylk6a/bQr9ZwBW
XA+DDBsK/q5U9StYQO8C07+oSSu58e1aiHAuQDDe9DRp78DjBvxfwyPrp9QdOuSYim1kX+pb5bD+
PrGyad81otxMhnobwJv0poYQNrCmNQYzgfk5TG0LTQ8QDhGiCWRM8vk4SHQPIXADveh2OLmWcbdj
3xZxWZUTEMYJgZgTWGADhWzhcFaLzllldqyGiZMCn8Ge8yEsrBKtejPL0ARodc0lji/mQnE9AJAS
bwaG4nk/pDgxE+yxyVzDhOFZBcmj4eANgxgLXoQFtl/NgKbooT/b0THf8MqbXjziZiHaHvqakNba
oD1Q/S5tAayq6wWx69VQuOhsBgcNG7xS0LS20pn6xzJ3rsBq60FDd+77vgDmPQG6fOr7P05eOvfw
GQYzM50c0HK76mzd9NPuAxY6HX2B3MsvYM0DPJZPQ16XD9O51wZ/epB4LfHq58OTYNkLJzmwzXjE
swrEm0+bA9FQ3ExU0MSaSSeyRjABN1Vm0JW3qUV2DBAfvs98PgjQmt0JMgkV4JSQZ7C9fAuqbIBP
AT+QItJloq4SEIYOM3p8TQzeMH/xhlLshF9UDyimwFDoNUTnawmeVS7QL1UZp28AnJf7QHB1z+bq
LEo/0/pQgEBpQhAcoL4vQAIcRiDBE6jkP3I99vewZfVv9FyAP+Uoum9NULRAaRtYZymY/tFneyrc
+wBIJeiF2EycGgTArQfee2JjDUNW0Q954AcPDIfBPzb6oCbmkweJt579w8s5vzqTcgGDRxAKU0eb
2yRp210CyN9GeODWALwhNjXITc82MORQuoGyytEzNN8OyOuexlrazy0aWz89M81u2KFxuBFlRftN
B+D7AY5odAf2sh5DJ1Hzs19gJOyC6g5WuxLgEBJ1lgNwZMTGBPTtUd/DiNsFe4MWkKNhfgR/BXxh
jZlyuhmKgsJjoVT7eRbZUdhAe08CJMpcyl8pKNKs9m/GgbQh3OR6YJow9PFdq99lZ7Jc60C0oRpF
d3AsD8uy8fzI5hWL+4TXeKn1k5Ag7KIP7YX5JK8TkK92bc3z0E/KH4Hw6VEkDNLVFUQIoNACKRWL
x57JdAx7hhe8lOGHtMBCshFK49GbXkUKEnShwTzKRv9FBaBCjHAqfdNVQ54BlrlOOMgdlleBhwXq
fgg+MVjGOBi3QymLIwO9EzQIcLOgzsYjKNA398Ns2ndfTvivnkyvzlJ3OO+0fP36fF9JIJaSllhX
+jz7xigufeDJAPybh2hU8R/fu/wiu4UVOjTIoWp3EoH7nPpg/ok+OD/3dAFg9u9g75P0ZKli6bjp
3OcOZHnmWywDcTc8T7+dJmyusx/jvfXLefVfh6f+vr/GTOzh64daSUiXypai4ZUrMt8/2qLO404Z
X4eQSbDy0PWUAMdP2hfSu5XkfSmZCqYIE2KGikWj33rew8/VAi+kCFOQIez6m7n7UjZVEdDQ+2GA
XXoP8LvULHgC+6CH46PV/vO9V3ZOLj8kwXY9QtWBJJB5KPq72i6uRT7+AgPtwSnt31/fYm0lL/J4
iKcDkE8d/5jlhxwsfQVzu0sGZmvXXtTxZkxtn1O0GX0x7B0Ofz5hdj0Ova9/+tqCWtTsY9OUcAE0
06mYWsi/2YgCdU+QYSX5K8DXF4b8n2J+0Y1YaltSOgO55NXTqbaaCcdae5ghzwB767h2GNSnymeq
y9Osk/vRLx4pndqQQk8CmmMU2aSnwtZU36vpljKYYPZ3DW1dhTF9wbaqg/gUHK7VvQW5gm2g0uZC
db1SfLHzxvqw7uAy2QARgOoXimTOtR1kcwRZg+Hp6++2dvVFdEPpPg+FoQYbByIUxXtzyYt37cLn
dfjxZ4OTgg2okiPUFNI7UztzfHZr3379s1dW81KE0gRJ3lhTq08FnC4g/5rIIYLIRHI9Q8Pm8et7
rD3BYsNbvIDDrpuO6Gozs8tbVh5werd/vnf1xV63krZqHBsrmWvW34mm5juMStT711f/LOpiHrLs
2qU9hl8lTL9BC/LPluy5/GcqGWSgAgelAM99PJXdD7uv7/bZ5j/fbbn5JZBbZTJ4BzlBYQnaEETQ
e1YnGz5cIrH8C0dZHpK4x7JBZyZJ5rLuvUOhxr4PE8OztwYSEvuBt/wedhPdPfY3eFCsHu+LAkJ0
qJNGzFORGB9GIIhBp0s8uc2HVu2MbPlVCZm4COjx4cJG/WxNYkq0nEJBq8EEWB/OUWRql54t9qxb
qIheCn3nZff/L8BdjqHSFCrvyIKnM83pJs1uu8SZQ6gIbMqEbd0W6liqPdjOfO20PqQWkE8Gvwnq
ma8/8drDLTYD4LYma21gokE2DTPlQA4IZzl0L76+/Mp6XXZCvSrJuCjd+hjA4nyfiyrZStAb70jt
Bip0bNBTx3k0F0YLK+t12RlNUbMqypk69pMN/3fAuNKbqTTsYI0JvH0bSi481udvDWT4/wbBEVxI
lineHqFzp3dTS6s4da0s1l51qT+/dovz33+Is3kAQYwOUj5Hjo5ZgDYFsKtFCwUWKqm8JIS+dpNz
iPxwEyIpTGTstD16NHiGJvMBA0rARRiPv/78ax9ksbom1XctWijNUZssSoo+VMqNaHo7B89f32Dt
ARbRtu2gm1BUUPzDHmnmH3MB7Za6/uavX6RWBZxuGz2U7ZG0+rbxIIFjVylwxDbd5iKVF+7y2VTk
HAAXQRbOiZB9HAZzHKH2kjqvmW1F+KOHig0nmzG4lMmtvKplwh74Gg5S0HQ4YqAzRdw13cmSvYw5
qJgXtsV52fx/KGN88bkHoOoh8dGzg9c44O6A5L2BBHJ1oZ5au/riW7tFClIN+K/griNC8hRSWXUt
/P3XK2nt6ouPbQwJgJFApUtBOY8t1QbXKL7Fhci0QnxhS/F41++Nl5rcO0At8087jiyEZC+0kLI3
rcrfZJy3UponMwd/cgsY6a+faeWT/19W7ULsmEIq7egTuemy9DDT/NDZl1bu2uXPK/pD9Ji46OHO
znJMPyZ+O1YDfTcMQnUe8fwL723tFosk2dDEmpg3difB/kJ4K5wEjOGfvvd2FkG8AnF+SqhVn1w5
55sZ/kRh7bTytuXykkvXyqJi58f68IboEIiq1SB8lILcCsgGQi75G3AAhI0lQTyFfWHfp7I9BX15
GqHHBL2JMChkTDx9Yfms/Polm1nmaP7LwW5OzIalsEmhpWjmS92RlS+7ZC8bjV6l5ekGrl9I9Jtm
0uBH5XXoFkpcSF/XbrFYn6ks597vq+bUjBlUcrNDZvGTN1SXMrdzhP4k3C2JUdDS9QKT+PXJw/gv
OTebvRtLZiHkBO/K4U8aTO/oKz2X+YXDzgvOweiTOy7LI5SlxSzBxzoKldlInUgfPFayGaD0XDnN
/zg7j+W4kW2LfhEigIRLTGGqikUrkhLNBEHKwNuE//q3qkd96zXJCE06otUtFGyas/dZ+26Esny5
QZza83/qBl10q0bVWYyx37Fbu6yyQbxQ/DbHayufnMYHB16oQ+W1WOoTgMKrv4q8+qXbTreAlzBm
/oqwbxpDB+un2/V6VNmM856+hfpQNDlGVpv2ObfIXASuAsTSNpgPhobk5MNi2o6OnDWAIG3m29U2
Xkhg3TfUYa0LYiUpgFq12q1Ov8L7I4+x6+1vxORkhAiL5cnUbW+3zmZ903v58FgkmXxmQZfQ9m+3
XnkgCGEOCsduwn6Ry5ObF3OodAMFLTVvHSu9nyZrCdZxvVeQt4Ipg/Ov3DSNuExtt7Reij42SyoZ
MBI3o48P3AVwIktVozVUatclyOrrRCxFl5qwMAuh73RNWrtNA76g2VoKbLXyQruR8qC57Y6kzWM6
luV9JsffZHi38JbWm0EDt6mvagoWTPrBVgOIsfIf2rwoXJg9xn8A3XtRpq8e4Uys7keWALG8KKp4
oXUbzbFundI3+xHmXuc8GOD408VCOkmb5aoX7rXdFXTZF5T63FECnoyNi4mvK5zMvorSQf8ua/1V
yzmNeh2rvQuGchbALPWGC8x06UaVBc8dNSDfCdU95kvya2yLP17fXAnbedRJKt3DuL7CqPi9mtc9
KHgNgWdtQRouZiDkcJXHtoNk1etUj2MRqDzebUNbH3MCfE/433l71DOSrmc7vqrN2iQRF4uqB2hy
QhqExPwocieSRR96qXahZd4vW2TfqtqaqFefYGZZAhJdSSRPCvGebg/BBMEcjTTdzXF7gEsfB2lt
svRHaYq9+W5YZbWfy/qh26zxRkwj8HoNjbTXxxcPaOtBugAqze2o6bnc1UUClcIFWjgOzqFMvNfZ
PfUeNhg4VPl8GmQtz3klMu0lKdti121p4TcmqDB3oLVzbGNQD6K8qRbjCTbND73Kj5BJo0aaKsq9
eO9YavYVdLWdXdZbYFZjEpJzStFeYAEdsm7Hwo+Fh4JJ61BAoB87F6E9mRiSvT9lZb/Ys2mevGXv
5ebctp6T+VPeXw9DcwV4+hpN+Jap3vHZRyOFL5fTZN6rzLvcSvP30pfvQiYJijY6Y+kM97LTr0or
vxVW+Wsp+xeMhFfcQxaHVhu4qWWHbY6sNMbjgwfU1F+Sk1Bcx1d227whud2Ym5OETdb8BDlqHFyL
VHMpvfpQmT36Xhk/NQ4vZLOB3NRPnMXCRWdvPeslq8UxLzZI/bB1/bZIqsBq3YPI9CimZBJpiXjX
K+ehLxbI67CRRucGVNwV8IX6ZwUXKnLaKgkhTv3ss7rd5R2szFzXr/NEq3h7zN4Xi8lvGbrjG5t8
rGqtD+ssf2lLXqQGFu+p9ZzsoAEVu8zc0JvM15TKmze2qE3wW3N5meluGUhpe3DOtPmiBLIceWOR
82YPBBiM7RImlR2dqIyDyoPMlU8Kkzqgo9r0vd6GqGt534EDoFn3cf4G2yQNyo38gmnKGVsb3u6i
oGaD9036ZAF7gU7+reXRHmTPp61xLngjVLH34uTHCOwOxJDze+rFHSpUGiLTJ3gZBgbWxLld3QX9
qqie2kpdjws8jk0Afmhn97udWj8rEkLDChc6ey/X3RkWNNrV9axwnspfsTlf2PD3oi2G1mQ59sHY
2keaPfug32LvzoAOHc2Jfpuv85teAX3ygDv5AzEqYLg2LTRi9zhYkE3d9gG1z4hMWzU+IcQVWqJ+
CiEoo6IqRuIAgLQU6CvoS4hcSivo7AfkU07Ds6b1PxBK7wtnvKOmqPm115JXUZ2o2ZUidSHvKPR2
9l53zZ+U7H8kMB55K0sXIoIMNXt4zdGfSfW2AN5C++p7+TCY/a5XY3+ZperKtMbrZU3ui7q5ojUl
AY3trCF6yYs1Lk/1anI7WvPY2XIMvMF4ga+GTaDjf2xy+5Emmte6m19jd7iwYt2DCSwQrjPxksXA
spd1pmHEaKN4RqgFhj9dmBAaYbYdDSjnyTZFpqOOva7KXbyS1jVsXFRjO7eN2dwmTtMFDtRXX+u8
2wGUKpNtcdFuVHx0AAIhrXzkYIkyaibX9bOkniOKYBAV2jYSU6P8jR1EaMvkuLbDK9T42R+X7A8T
Tu2v43w5eS3aujfpweKBPGCF0trXazvGoRosoK6Q/faE/l6uhQS1xsaQyTaQTXrLAtDZuRKOPYLs
DhrXHzsliX1cUf4p6DQVPGRe8iCu1aVt6o/ouZzMIo5MDFd131t+ZTbPKxLpDgMcZMwYzKHT281B
XzXYWsLSooGFwz6tKNppmkUL3MIc3vT1EGya9j6U+hQpNVZBtVi2j7eFZC9aJsEIDeBsbf1bnYDV
qZqeUJDa+RYj6fu9Tox2I5J9RSsC77UaQibq7NXaoLLn/bxAGLQfygHY5uKcmvya4vRilFuBYjuM
d/SU4ULGiIOpeiluc0dnjFDqQCviDU5ikrm7bHlcpvWamGKYfbbTh9so/gwqvreSE8A/a6/1ubnF
gn/iVA0XWIaB6zsD0PHYea9NZ7kQttFe898N3gUTqHyC16gBORsBDDr5ZAzmZqHGnTdb4lurZH6b
t0YRiRkHDuj15mnsq38msATTDHE55FZYZVhrhFmkmjeFw5oKvofv3fCngqvtdiAK62HzF2bLyTkZ
O9mDuvhDEuw2+DuSfadmJnOzeS3GiQyLjkc6iHCjAlua8SNk56BIFqqtw68RxwNktZu67aJOX/ai
H0hWHfFYze4paGW4AdwRDlsaYax6xFZKfcMv9Xmva7UTbDjWW2nua6MJAPO9g00+lJtBxkt+Z6ri
SIR21C7yuEKLjnFzGGKGY9rvc2vwdTMOtk4+W1Sj8am8Fjg4uYEr4vDKFgj2MUo1F5mseCccbe+5
m2QRl1wLDaS7TAKEwydQ7jurSQ4sUEKQiXeNXoV2tkRN47xks/Otkj8VQ5hrZHcg0gN3aXU/2Yrr
KRmvNmFrAJUwCYzOtyYvoNAyLZuYCibL+T6O+BQw3IROvkFMhrrWJu110XohqPVXI+estEyZrDJ/
pwn8WLtmiSpobqUbVDPBdmNP6Uxmr3zQX3vWuhVTkxJR1oohpFvnAfF9l2TVweri7uRroe+/my7n
dj0Sa5L6Xrw9knARzkoRiFFfDiyubNP8lpNI49uyYUaySFzTcG4UFtPvlDUHa3qy+ycxYXObIGym
phcNZanj1ltBr0N47Y4gyBvQh/YOw1u5azs6yWQnLhaiIfZOp8v9qJSx95QGfqtI/8SJLK8rB/xJ
MxUF9p7qesxdgvKMcdtN8XRwhGCYmDqiAmIVpuAlEz+ZyGqJDY0EAPqxSNMpv/futJtywXfR1G+F
NxOF21l+lsvrLU6j2Up1Elu4c8NkHEfGe6jOJupA+TKbhhvGlXjDfBQYa9aHjcEdSSyzY7jhhgmr
M3arGTUe2Cpc9Rc22QDfZn01WVhUZZCiRjKpMwh3ptVHQjVNqKeDBRi2YVnVWsmLbGb12JmrGzhg
Vf2qb4e3GjL2ra4L+c572Vy0kkvaOi25SMdquzWLOr/KSRG8yvI03yeeVAypW2cCURrMLFBLm3zz
Ula0S+UomGZgqv3eaRPzYNiuHVFz7NmnzR6zvlmjw1yMi2rfinbxLCxJdX6jjLXejR2hWaTCG9lV
UerbcFcAgZ0irCjbV3g641Rz+4+NqDirxY2A57V+Yvc+xH4VzTAZgzSsvjsvLGV9kzCR9e8KQOd9
5jFNFayCYC06bhVksb23NRYp8isE0gcFanFWfN3gYbPET/rLaa6jeeWDXvgVBXv9C8DCBz9w3k9u
gE6RaqKGAmndZoHBmybZb64TU3SKT++LyusHpY7z3nKMLK6TzhSaeoa2mbdkS+m72x4+r5R9oOL8
o939q4xVjQOuGL2ikBI/DNDPrfh3k9+fBI/6q5zxj37irBiXUhEdZ8/pLmsjHNoOZNKdlj3p1SOV
ry/KWR/do9Of/+sq3NPnrDeGd5zXKlI4Tuv+d9X+RbcG5bh/ujP/fXDwhEkOov7oTdlTzLAeNcJ+
Icqqiz5/Bv+8Mf/xyZ13jNd6DERedjC4e9UTblMYyWExrQaOImloLaW5zr2zdQlHfO6z4pqt13RR
zN58v1pEE7AecNkWpJXG8gQ6onTG+pdlsOvtXZeepcHBKa3m+K9utnXef+hunjOPemrAtwO6zcRs
suXFfNpYfzUwsPf+36eZzXZdtaIjUQTBctR+WMnbQg/L5zf7g1flPKwy8SpdB/lMuICattAAth6s
TvLbrYQVfv4LH4wL9tkAuqqFWa6u42PaL3uj2V7XCgI5wNyfcdl/1XDzXz0+vJT2maaBtXyyG21U
RJf8TlS174GKV6DW4FQGdVIEjkn6mvH98yv64Au2z4ZSy6gyrbEYJPopWK+JjszA94Lfnr74AD7Q
yc5jKWcny5Kksb2jybq86iyeCOjuATOn+DMZxqGa1e7zK/mo7n1WN5ZbkmQsSbrLzWTX3cRhCk/z
80N/8NjPAygTvRJyscrusmzqu6lj2VIt9FS2z3QEf/v8Jz46+7MPg8wKePIWBBPV/7Czx3n58/lx
P/gmzmN0NzUldUxwK/u8/Mbx1L5Q+aMjl7vPD//B63MearkW5tI4Tdxfli5VnOI2Jdxp68pAGe+W
+1Xn9UfXcCZQJsbkDW7GvVnE1az9wMnSjl/wVj667WcfNPl+DamXHDpN7wzn+cuJ0TD+6Zj5j5Hf
PDvrfuxmGvrXmPA8TTzj+zYi3N/aRb7QOJ60KeuKfmhIyxDtTsf6h5Xfs4eLpu6qnT7DLSJDZL3R
PFj+Qcam91tx4pjM07JdTraX31X4DHaaQSK9ohsomsg4e7ELd7wBAE5LSKXp12kj8/tFFOiuk8mu
rRDzUdiZtesHVvK4oG8LcyCAUUwrOWLrtmfwTA9q9cog7yw3clwpc7+YS1f43WQZvyvo0z/JA8h2
vUeO9rANxE5kQ3fbVrIFXiuZMMpiG/UQFQdh1JnEnWb0xSNhzp3hu1azvlrx4lAtkaMbJllZX+BU
co/w09e3obKKAG1Yf6+pKzJCNNMuNhf3ty42Kmqrg2NK0G1x8NwhOXhOb+xEKaoLvcYBw8b5VJJU
m/BHeGQ3M9CeiKpy/yAHbwz1lVSUTbnNBSUytR8dbblht+e+Y9Tvg24bxl1HrSeSmzaGtaN1LMYm
SiPammW/SKjLo4IgzGsvb7cXTLn9haQtgqaHOtOvBuHGBmc65PD8eoITm7HvMJHxAfSiHsfQjZP4
Jl0zjxts5PdrSe1DKZKC/Gxw81sXJPar6irn2rXL/rWDZxGAe5kPnkeIhGvP6n2T6fQTnkq1FwUI
625bysfV89bQ2BKPLbvTXZMCat8VuHsD7n9Fn9Rsfk9BJUe9PkwqtCtOzJ63hLdJV6YRFq0YfX0k
hXLR6NEA0UrYjqTEJw2v3WGw57bITP9ugkTHDZ/FN3GdEHRhaE5ku6fKp17Vz4SfZIHoiUdIeanC
ZR0zglPMvglRvKY9eVA9mzxK+ZKMrf3Umpa/zK6+X4dEXA61QdAV2S++HER/INoEicZ0LCrqTBXp
26jr3ml2lc+tY6Z+Bhlpb3sJq3EauqIuy3/Q6SJ+LDV/Tdbj4yIykkbjvObwJJ1KGyGtTzTzuqgr
yNLjcjv1+Ur8Jx1cWn+qZmt20l21Rs8Orgeysw0oCJa884rxnbswHOcKYA3vjnkg6UsDGVtpP2wx
LLe0r0iyIerYd/mWv/MGpldYfvCjT4VWNYGbzXodikoR36DQdi2nsh+Ia/Jussm0LlVSJJeWM6XR
0Ge0zQjL89WELCVFT/1HH8kdFUhaOT8BCN814UF5EDYToc2vtRypFnkA+uPO8wiJaCSL+yzfyXg2
n4ZWeTeTScWF6OfklriqDucfOoqTjCx0R6feU75Nr3SHZZG3Lfl+KWiGzjbyydaudkErmjkhZUtb
/TDSRHtwNQv/j06RoqT9TDq38+RavqnG5VnThz5w3d68WXpjIiavKcOO1+tSeegGC6UiQhLRrMaG
YpxUrJW0ZSqoDmQqKifyM30j3qrglNixb2Z72K+dXKNxnQWRTlX1x6zjNCA2wT4SOZ4zbDl02S2y
3oliSaNczsT3EV5CgZG10arV7d5pjTWi8tkHMLvmPX1KZVR5XbbTbQa0IpZ65GrwLmrNsUlKs4fd
tugyTAjg2Zud2kJ3Rvtcti49bIPev4tcFOEmqvVFMUW/zDIf73UAv6GrwJt79NzdGXRZHbMZVSAt
jScW9MOdS7zzPtYoOfs0IaKumUl22VI/8C1jisn/paS49WjBcSn/9MUq34ysGXy3NVICz9gIumbp
7cWSH2bPglFok+Nkkuq2VKZDvCim/XRE60XfkPsUIPBeW1wCBHmQMHzqp/QkZ6Qow2GlEU4oCUDw
K0a8X4lFoiinMfqgkd0r8lsIzDJxVHzfrLV8wzkD69zU0VC6DmkCVtyudtrsoqdX8YKpSB1YohDf
tlDH6mheJq/Uiwv5uzHtOZCULt/0ptD2dUlah21q1i4xt/rCJe3Dz/re2BdduQVxJvXHAsOtEQAV
yw+W1jYhab2nYYWORX20Y6B0GpGGZmk9DwNks5Ek4pcR+TNqp2H6XqRx/KOeDAJxUm5D3hfmzh4N
Noft2DDmUIWebEXwKKrNwcjAhIqZuRSHLyA61mz7ZTaqMC3rAsKaSkKS3Damw3X2i6K+inX+nBbN
2zyv6kMyUVPsptTcN8pgoMrX1Scs96cw4zEEjNhGq+oFg6yXXdLOw98cx9k3WCjc8d0APrKpwJL9
Wz0k4+qcFKCnXqbPQpOEeSsSPeuBdEeDR+n3pmYAnd/KX/1azftBT5Sfl+4v8BQU/8tmCVpoUyez
bXeV9pxkmgtSivXC9ik+M4Q3CwEcaWbci8b6iUJ7l7TdYUQh8u2NxhIMAvydCZptL1cBH8vL9sSJ
TkS5THVAvFUSrfTzRaI3Gl8icO8VRG+6SxsU9bHs73OcxTsr0SXVT2cOk2LZmA88xYeUjGFbO/vF
E/q10zMqZKbaExd9IjQVD55WbDe98rQor+iGEkVBBZRZImi04Xmu0AmGBds1aFRCVOgLgGHymMRV
G3nSfPOm6kfeEN7ZWe/1kmQ+Yxgzr5nMLBG237XrkLqnyad8RVsioRARdpiIid7UEFWF6+0WpmqE
neG9GNJf9rSQHKr40IxMiCiBaVmY8ze40oRYee7BKonInMW1NASzUEHDfl9xRqxnfjS9Lg8UVo0D
NCs4C54gSqwsSRcSqCKySEofXkX2vRTaU6eVg0/YdB308drgeFAEtm/YW7fOQwLe1Os8kPvVt2ZA
RNcQOYPnEnea3SaaQ/us87JM8mkR7bPhGNUhtqc1yqqVIZBUFYiAnf6bfuE0hMT7GDeMYh5D701r
Ld5b4QiK79AKd+7k3GUzUZWp1d07TvxcpGYbEknJdKSN/Byj1A5bB0nrs/3u2XqzL1z5ax3HjA1U
W1GdVLceDF+/zidkcNf7tZq8iow4pxgLnQHLmrnKepkRFo3VXxYK6nHRuUQ7ZrZv1/ZdVgEgyOk0
1lw8K0u3GGG/tTetyMfQ1PIpsHtJHWOlw4rAqeaCL4JdhEYgDflkSHpG+qdc4z8ypxW39kge40wm
f+y3k6jgfk/n+iBbp/KtLX6ypvLBsVg5Ljr4N/skVAij6CJeubcWig/A/mk7ibX3qaHoekUCDTw1
Dif3xu9uk/SQn5pGu0ZzgqzFW2EuRGJO7WyFS1+kftpMxHXoc2RAKgly+pYPWlp0B8YL1sK5+GNn
3nbEO/1SLYm+K5Z2o+i5NAeX6JlKlxUtyv0SaVrynWgOCFJU6HxHGzJS+U4uW12nBdmJ89DA9xAY
LAWJ69D9usPwgWP2OgF6hlleUhX2RpfTIeSUauTbYiKG0ODs99vyYJnuu9ZLRDdCAaNRZ5EsV0wo
c8+0spTGnYEmeGzRNOkp9Qi9ynInmD1o9WuzaL7mbe/aVo2RMRskmdotja919qc0e+xeTvLWCM3m
57G8iGnLA4eRhHBOtURuXJE77Hi5j6nkBYmvCjT6+KmZLlO0KHYQmb7apNN3ze8085KISHD9ijGY
/icmjl1r5Gj6uXhQBJSF2bjhyxbD/LuZBcsEV6GNYfmxdwmsFhD+/VXTko7XV3hXaCfYLo1+fJLZ
dpOXyeBnHaW0bjS1h8pNm4dZK7QHJXnRs9KKT5jDB9eC6+wiJmIiWjPyfgn+SGxxFZ9kl6LJCNqW
NI1i+tiR3VvuKN9z7aN2yDaEI5Wr9w6TIBjO4QGggRNZRv5tA15+qpddJySchdT9xEXiosnF0/Sj
OwUlLvn0mhEa7FPdMfi7sXeJ7y8PbCQxabU3c0PZvyluN9jHbLsGhn/4jHVNfi/Vwoq6YPwuaexi
HkC77JKc+ZCdUlAo7bsU9YMoUiacke+PXqwmWogp852qIR67Uu8sc8oLw11cv5zL97YlEr3SWFHG
pMLpWl/vsiG2DiZZCKEmmwfVFJfLtHgh7o86SO15pRaJGYY4zauM/IZIy/VXExl9R7rp7aqKMdBi
o+SjR3L1OrrwFUs9fzJmhltSFwO8bVirhuq6h7O/q2E7j6aZXgB2IszFTsbIUtUvb2vTgLDNKmiK
XDAqGvVuSmInZDtTUyFtYrScYgpqqsHhVNMv7FpM+5rQr1qCpyP6zJbIM7f2wqULac8cnUHhcRhI
tlj4KjOfSZGbUa1sLkDQFufWNb6OjuULQRVAAeaC/bAVvy1xfbcNDdaA5LTcNNfb3KKZlSaqNbC0
UvMJXsjuxGTjXHNNeUiGnIlptl9JLxwvc0etwTAaE6FjnFAFrf6Y0i63s1XVBWU1yj2BtoNvWGTN
aPSnJ2lnwpionodm8dCeBcMBe9URS89+sTsy83rMeUbLBkxVhGAb1ID3bm0MwdLJa2wqDqwkcPJe
4aEgpAyaRW3uxqwtA3ILB/4BCEF5MC+sRtFp3avbuhmzFzhh+d6OiWVOi6a6o2YxBbHZlA/NZI2M
f13sTw1GHNEtZtRW6waJ28n2a+taFxPevT15sjTA5/ESjXL1Imftj4OuHqqiZ2y165d4I4x2IHiS
AGJWEaw5Llx9ep635kEuaJbz1Ot3VTv0TOgtL0mv0XNblktUq1w72HU73ZspbrpWaUySEuG1jFny
FRZ1D0tt2n5t0B2cVs0v+MsJJ5jpZhWs5vnYqhxDhkuQztYOe9OwF3+N192wzuulyJNfNXyGiKi1
mszKobgmw8z7YWE+vWjZf/kGLPZozhesbSU2ngJosmc5GfTS4cfcWIIsqYQIp7nNH/SZPvB21B/I
Lc/DuGXxbRZay5JXan6mrQstNKAhstWdwDUwMdbZVuHgL97zJX9xTHP01WC436d+vuv7cQjahTwN
vrYf1WigEQqKEYAHLL8kuYqSAXCLebWfNtlSbEvJF9MBN++IuRVXxqy7qIwdWc1NUhPlmcVJcyil
rVn0SJ+MR20WT7QWKkT1pJUGe03LeMiWwbybzXW7KttF3Ob6PFw7acMkyw62hhoiXF46sBlWeiS7
S5/CcdGW79nkZs+6s1aHvJ5qgoON7EbvSZmv22jI95mmg3igK90p6vFqkaUZ1ItT7qXJtmUtyPOm
eay49RLRXtXkF+80sAaXhhjKfclssiMGy9ln0m72XjrjjtWFHelwBUIc+T0RyvnAvq2EsVKuJVVr
9JKdoSVmODozIx2LiJ3sTxPbLAE6TVnq7tuuEd/mQTdR+lVNDaBNcDhsIr/Uqtq8VUOsdj0++GPM
AHEBJ5G8YUec5mJtCCeaMg+uBgzGcza2MWqtLvO1LZ60soj59rN656QI/bFr9YDfEW9au0kPEAfa
vU1S/I54kWlveSmFtZw4DdLbrSkQND+FTFBjWGR6ey9TfLM+CMWaVN86ow6TbYT7lfJmY2lEcNtU
BF2uyOeuN+9eDqt51MqmY3ubNE/MP0S4EZvHaNCn6dsiSuO2sTChxCeoy0I0+3GqaxcD36wcf1CV
OHRmNpDn0mFjKtypu97qsv5m1V4T1kI69wYLu6uM4FofWg+Zx1LZxY3QhMm/58NxGtkeAwwyfufT
2nzLNQpWjjwVWxYstzafZZTpRLbguSKG0Bly+RJn8bpnIK+wvlGsslqiaz211cfVzEocv7lF7GQ1
DcRZN17+d0KfeVbnTaysEl4s2ksNX2vO+HSC7WS/Pi+Cf1CfNs8EG5UR16d0s73csnvUvDmBxTP+
XYHdPNNnxm3Z0u10bLe5bc0t0JKdewQHbsFj+fzsPyiBn0chNI3QB2sC2LDa2hE9+tqi/Pf5oT+4
MefRLUZJX982aN2lYV2t2n2lkwf7xT3/6KxPgsS/lNttU5a3aEV8jFV+tcXDk9S158/P+gPJ6jwB
gWQ+N6sXSxIjmH2fk1O/qrhT3QnDJMWhwQZvVfKvulTt8zggiaGfZEQKAGQ5spdE21CBi/nm8yv5
QLcSp5v3r5tk25W9zuyAjzmri5WsZuoBoUl+piu+8Bh89ITPRI61mRpip4V3RGUq/QQHkLuY16W5
/fz8Cj44/j9Oln9dAX5afSnK0TwqtjCuCbWKoIu2MP/uBp1z0DuIYt4qpHFEoxwuepukrlp3DJIa
AW7L1f5bE8PZV1zoCbO2AuxSY1u0qByfxmAw3MHnd+mD53xOQEfgM3OCEsWxi5/kfO/mylf6Q1b8
nTapnymrZe7KZMwWi5UdLsq4Kw75sL58fuofPOBz3pxtrICMVlIpB7H4/exgO1+oFXx14z8YJs5J
5/mGv6rYnO3YOdUtmsC91Iro8zP/6NCnK/rXq5mreJjbU7cM9dcHh9B2o/3qeX506LPv1h1pHKCM
LI6uYeAfZPpUpvbr89P+6F05+2IXGlvc1aB1XOEybvMXld1I99dovv3d4c8mWn00SV/QeVfc6lVZ
7FaM36un/Nn6yvv10QtzNtkWdMTSy2SIIyldPuoche13KCNfDAgf6Nn62YdqegmpJfFoHT0C/Hyn
7F7BcT82i3M5x6h7q05p+fMb9d/P2DonlieyjVdLGtuxjt+q2WGH9lUW138/YescVI46q62VZ4uj
bsTDrkipH3qVmG6NiXyxKovZFn1+CR/90NmztioDtlXDsKPUz17cCJdFPXv55Iuh4b+fBWW5//3A
htVa6B6OxdGQQ7RZ+KCt12lpw378ua5D+Pk1fPQjZw+8NQzW4lomjjSn+Sp5XNR8qZlEIeQUvkX8
xfLzn+bL/28GsM5B1sqsx6m3lHvRkuVAzWKCBJbEy5WhvPIOdVJ8S6t8oWsJWf1QN/REOCJbr3DO
zsZuWmfrVndn5S+pZhyMvjHoM6u9S6ThIqTSs1zZtbM81Ek13wxs/H7PbSlpdPLm6qZOThpd3Drt
NSmM805ILQ/bqZ36gH0RlX0AbPJgx/lIksxgceXCRhKs0Y2msU3YPmTmRV+LdNoZ5VRceKXFLpJS
fvzFcuuDJ3BO4daFudDJkNNe5G57ZzN32+rtFRnHTQnTzzG/6EP/73HDOgdxF6pHGtiMloS6G80x
EWSRDaffn79FH3zM5wBuWVM8RmpvL6VFxwa6herb6PNDf3Tepz//1zRTuInSnDzv6O64PzXdnTj9
0/LFe/nRwU/X86+DJzXZcJPIustZe8rHJbRyYi/Xv1q7WfJspnE7q6cjkEZbg/jqvCn27snWrf3+
u/tyNvhs6+a141pux42Fp4zbYJ4e+vmrWeaDEFQG4v+9M6taMX7ITV5k+L/LIHMoPWtlAnXQRSuz
i+F0WfXyPC5E9vhGFY+/MtPOmJHoi22StLlGl5IhcENgz33SEN2k/Q2oGrSNc/qS/v3UppY+jKbR
j7kk8CKeH1IvOVqievz8zn7wQTqn4f5fh3eqeq5dunWOWp1eTanE829n92xCS99Y9N+qHf7ukzwn
7WFeLbw0tfSjzOsxaniaUeppRxpav+i2/+D1PufqrWM+1QWh4kcznfRwSSRonqShI8hTzf7zm/Xf
m0XjnDvWe+h8zdA6x5gOzP/j7Mya3NS1KPyLqBKTBK8Gj9juyT0kL1RykoBAgJgk4Nff5fPUh9vY
VXlKVVcFjGbtvfa3HIhrxgpVENBTTRzKBd6uGLXWt1/19XaL2oH/9ktChxTVCyB0moaBmJcBXB9C
etNqyoh7oB3VP2+/5+tWM91Z/5e86LMxcwbgZUwMYI1scQ9NhnPn4LP0+OvfPw2vHMWXPipdy0jm
qHXDrV0OyFwgn3H713+tnjXnxfYcjmmQvtVpJBBXEh2ucXb+qLthW9X5E6Lda/Dyt3VM/+q8a841
x3EG1xlrJAPSfk04QoQBh+3Ah6R5ou2dIfb15oJz538bLCEJE5AUjQeG/FcQd2wjq/4e6+JLhp+L
U+18ofMKuwfwG0VHKi02NffyQ50iq1v4uKI2nm3+cUtIlMC55gj6xZ5hYg8aiW+HDU2ad9SNO3uU
PpkRYMjOh+U4Tb263ZMLU2suXc2xIaXKNspIID2oobSqCsi50jQYcP6ppuOk+jtjZulN15b/NCQd
B2IqYyJ95NNuDSQsQv7OOnWLc5/LQ9Z570in3Ts0Lwx/Z7YrGgIIkGpys6iP3yFEnNpnWCncbrCF
geLMBkqrXDhzeDVihVwcUVX1jtwQv9MZSz97NkyGzC89MnEXwv300nH1THj6y1H3Cg+W1rbZMZwP
kGw0Y4tyfcn+QMKCYu+8fzRgWA/SQ/H7dvssdfN1yfjczRUDPdotZJSZZjDWdFyVJUcdhg4IUnNA
yURUP95+1VJzXX/Cp1e5Ikd5OjwdIiK60M6ea2fa1MOd71jq59lG4PX2VNiZV0Z+jqxry5UIx0nc
WZ4XmEfmv1eYTz/dc1nrFSNFIWdnqaNLM0w6YObWuVtaYQrO9IszUW/lKcNYMxhLrwkky7vbzbYw
DOZ4mQqyLMiDDfAgcLnPKKTN8mmEBLmshzuft9Axc/NtKMKaPJ4a51Dnkx+2hWOcaM66DTZxfmc1
WfqIWfdws4OsoI2vMUvvQCCT9ujemhzIqrI7H3F90v/fJs2523acUEMXxLURoUaZ8mrIAVFhpcif
R2T7AyUUHAxA4v6rmh3TvjblpwHRTQ0ERp5ZRY2s4CjUA/5BT4Zu/7LPZ4vvlFmWmRKEkC0jroGt
95PjlHiIwWJB2EKkLO5so0uNNlt4U6TMqZshWmFXIN7A73Zj9/EFddr7Lq6eKIys73zQ0otmy3Az
2Ak83lv70DMbBgkgnChA/stc/EEdydYQ3j0O4NKLZmtyMqJQPSUIJcjKeKqb/GARKyjy7MdQjm8k
+RtLEJwQ5ikomsTMdXhFIpn88CAw8YEKEfzexrKwmM3TTxo8r24ycRwEFiRiubkxpLrTEQtzfZ5+
ksoUvWGhI5BifEuS3g14X77ZGlrF28vV0guuHfNpZngqreM2b0lkKx8Kgf2AGvGM/VVqyJynoahv
VzRz7QEmndPKHRyI93EMhwLh9m9fOCfPM08j7JOyES4CEUaQey7SDhGGevyQKUTUngmnFJv7KBpv
i2Srhiq981ELa+M8I5X1KckHy/UOtjB2A9V7lLujuJ4V0DwCVnX705ZeMpvpttXztmZDE8VIyce8
h7id9Y/KH+AAwu5cLZeG7WySt15XAxfSVlHWWy+0Gk75wP/u7DAvnnZTD75kHrT6EOJgVMFrrUDF
fHxv1Vja4OfV03D7FaQ0FYkM5DcHW/BjW4vfnVuvVaJ2Et5aBgwdkJTZcW5tb3fJwkyZF1QzGGFw
0bIpGjxvnXU0aDKxK1DIePvxC5Xt5ryS2hJdLpxrBsyYUJ2ZKDPdKbsXTyOznQcvU80LtEzuSTKL
o6AJpjQXJHXJG8AW4rEfSHknouF9vTHPS64hMm9anM1QYJ8OARyG1oLC8kcmAYQRUGYPoTXcu0b/
211fHAL+jVx9Wnx60kvfKLV5gLf9ajTefbO5eqys3ArwkqJd1TldFxqFDy2knVDiYbIVqDIp/AcL
+7jXkyiVfoCeTodnAfnp7Z5YmHv/XjM//aokTlxgzlrzMDRsAoONUuuNMgBqigIu9thLnL8LjJrz
2m2bIEFQjJJETsFAl27r9Wgn3zTr/273mFduty1rrZqYJlyIGhZeK4sht9FxWNeevIMZWFhE5tlt
MFkqiK2BP2tzAGlGV++76V7KYeliP89ttzDi6AxZxCicB4VTGpvMeLBRsgqaE4XUGWY7+6b21klL
QnN0diQvT13ubGXebVG6dWeXWRoOs3udNCbRpwaM/DpkMq1+AJzrAUK/9dUF4PaAWzgEzXPfbikM
FLHkPrJdSThQBgMZyL7pH659FNvcc+9b+I55ClxDSw0Z9GAeNIAz7pT/ghzkAerYh2FMsztt9S+G
44sZ/X+58Nqr6iR1myjpEzBd6qox14XZQfUAFRaHhJ7T+E9FB+93m9ZApQ1pcSi1Tp9diFiRHsu1
3sStYe8dv8cvrRxyKfSka8C68/I7Y33+kPjwhUINtuFsG5XLyBoU+3O7I75e4sk8B2KgIMwp+Ii4
eAKCUF/WqDUx8meLgLVy+w1fdwKZe5BmDUm9zCj0QfSuflBsSp5Jno8omTG81xhUrzsdsfSe63T9
tIbFCfNkmTWoN7ZtIOX40fKNY52nG9SB3jk+fD1qyTw3MrXDxLMpKyMLflBl1a1tUj01tryAugfy
Q/zP7Rb7+jVA5/33S/qewZTIGmA6yeTBkQ0AmIl98AvsGCJV4OgRcmeDv7bNV2P3Oio+txlspXTb
IdnjJ1ydG16hmFjFxZ2e/3psmXO7d5F1toHUoIxA5NklXnwBL+ygsJrdbqavOxwOsP/98SRFVC4p
uiZCFeraL2AHaL7UJZCFYMTdfsPSB8yOi2bSmwjOdeRgJQrjFWuI4hu43a5vP36p9Wc3QU3xeEoU
UuWWmz/QBMLqNs34nVPN0tNni7iXdfAwHriMYFTo7LmX1mc2wGT29m9fSLWRuRKiGTJuwPCeHMDl
LXeuKGhoA++2SZAxX1MwU8+VO6DozhjoPm0dsbfiQmwr4HlWZDBQ0CSM7CBUWZxKcKXeWtF4l9s/
7evpQ+ZKCsOU8EmjFjkMOC1n0gcT61BBItxfK73Ene//emhADPvfwWcmVU2ZOdkHPfnGN4BfVZS7
FLCrNL+Xnl76jtkygOw9pAGDbq/mzTlK9BH1WhPzmIBDGLvmnTG49JLr931aAVCgK7gl6HDoS72p
ul9yzMMMsXSAlAKm1PbvuuQ6Rj+9BRLmFMTyBOIWy0b1k6NPdjY+GSjwbeoq4p7z7fZ7lnpltiS4
3J6IhrtwBHnF0fegXKXZbnCbO/fgpcfP1gPF3AZH1348gHa30amIfLsMIabZ3P71S30xWw9Kb0pT
HwCuCKD3kEj5i0yoTE2F+mWZRh80Hr0zQxbOLMSfrQ2jQY1CcQS6re/dx7Chh82w77dmFKMk8Ce9
OC/0IXkkxziydi/ilL7yn7e/cKEB54IaaCgJETnei/IRRzzyTsJQdVjffvjXCx75P0kKCoAGp277
KE7kGwx2H4epuNMzS4++9tin8WsNHpyHbYS7iKgfUG/+knTAbN/+2V/fPok3G1QEpWOgSzfDoZIq
Kn3rB8TL+QoEzicqQdnOvTy0OpPceduXRnkADc8lEv7gMwHlHbYFbYdm1jxWA0d2FX62zAGObTrX
ICoYVoPjZn/QOLIClgoogHd1V0V5W5ZA0IvkMs8D0GH/snlnw7HUbQXk9CAjwJJ2TmltSrChb7fu
woibWx4lWgDnEuMMQib57KNapJuyAyypnv/u8ddO/TQwEifRTttPffSvERIz7dexmKrVlfx1+wUL
awKbjTxQsgu4dhd4AfsHCGuUcKNWyc0AtkXVtJHeOalR/Nz/PweSucdOCiIp0LnIsXWW/sfOnTfA
8w5MqI8pvdcRC1OIXTvoU0s52gBxHdCAaKzGDWRXAFzfs+VbiI0Rdn3np2fDdL5UOYxjosqGpnHi
UdpxwJi9FMU63qnuxic76S5NaYJEmss7M2lpZM32GgPVYX5bkgKl8kAbS/NQ5nKPsqq/ijIQNlsW
DN4Y9RDHItIo8NYFKhMVMf/OU4nMzchbXlfCGLs+6rtnOSQrq/pWOD9uj9h/QxVfDabZbE7yHLRv
ikW+RylvHiYG8Q9dU5brhKRjWMETYaWBujjWrUoDmWXpQy/L8hecacWdo+9C18y9WNwY6ULNca2J
Mw59elvCXRV2PCszd++towvDea4gigsYDFtD3UcW0WfoHQ8C9QG3G3Dp18+mvA+wgkJRno4m42LB
OWFK9zlEHLcfvrDbzGVCTpFOWpltEXkodfQqEI2KH45jANdydLsDd+WddWupfWbTvYcbatsIv4i4
GEIKhjZcou+cwv5NYX0xwOZiIYOjlrErEbOYTPAIcji+w0QCl36KWE/Q9IZ57CoUqDPQgg+sZvYu
126987I82RNUIq5rv+m2GqlkRFoT42faE2uV+C4/OQDuBKIvuhdSgtOjjCzbgW7LgG2Myb7LY0DB
6Sg2dTaQNcw45GZKrgUQA6fPKFkt79wtvmo7CoPO2TlwShtsViVkzI4FiTwv1Bn+F/fiVV+NruvD
Z7PTQyEu93yGMvGCxqE/VGgUs0Omcxjv2eUsvGJODxRcg8xuSPx+oBSu3hOmCdKXvLO+fDWC8QHO
bMuFwxktSU/xAZMF+3jkAlYAaBxZk7jAOg8/eRPHK+Ax7shzlj5mNhtzQMXUeC0siqWDAke9FhXq
Ru5FGL7aeK8fc/37p52rdHxViULkkY3UAy2fJYN6OgZs617+fOnnX//+6QXwFJIo385wfshlYMPQ
MSlgW138vL2aLIzUOUhwkgiKqMbXER9gSOP6VLzGBjQNdxarpdaZbbG5wfO8u6JBGXmT4x8fvupd
95bGw53nLzWO9d/GcTNW2R7I/AcAXT7GljxxSh+9zkjuPH+peWYTWaJtoAP3Y/gS5BKlwHpag7/C
trcbf6l1ZjPZUK7HHIc6EYLp+4z2r8BkAH1mhKSb7tynF14xV/YAPa8Qj56MA5keWvLh1PVWZb/d
zN3c/oTrJJqv5Bj+c12P47jeKP3EP0y2AChiyM4TiC3dFf1U83VayMvt9yx0xNw9qi8HxoHFhTs4
tDYB0DvWE+ksvrv99IVhNBf2NNzuYl7p6xl9CCEsCDL5287uZUmX2mg2g1tAoizUBsIkwbZWpPuV
q1PZ/yjTjxz1ELc/4CtVwbUbrs32aZHoEujFfPh2HiqwEmBVxNqgh7nEA3FbvwlZhkS5AWheULQ1
7B3gi1XdefFSv8wmuAdPETxT4cV0BOtheIzHe3r4pU6ZzW3Ze1MmaRuDnQf0yVimqyQFmUsACXa7
0ZZ++2xyY79UsjQs71AX4tRT62eWD3fO/ku/fTaz6x42rkDZ55GnLDcY4d4SUsf9k08wj7j94xfe
MNfvqLz1zYFrIBPid7DEgmySAIPd80JcGLJzCQ+mdA1oV+cdkLP+J7dQnUJfCpIGgGIB3MDuSayX
PuL6+k/DNrVY6nY9XpNY3Xbys5eqkuCg6ju3iKWvuC6Knx5fKc+EWxVmhTs9Ch9F9lckzqvjfxcw
R7ndDQvr61zOAw6J2zmmGx96ARQpa9NNTNoNbdt3APrc9d+9ZDa7oTrvwMxCX48KwE1+4l679QBH
4+m9z1jqiNk0hm3M4IDYidr7+OdoylUDz1CR3znuL8yzf2OYn7qhMMH3QLmTd2AWeDNGb34ou/t9
u2m+jBxg5ZurduLYycCyUt6BVgKedCiy9DsDWDBlHIqx3mJhDAhU3wmClpCz3vNjXPqk2fzO4NaW
l37pRJZVht61W6Dlv3fo+DLCh2/6P9WOlvDY7NUQWX3Lt63ZADZKnfEi3DaFrwXqCos+bTd57ZVH
T7jmRgrH2JgMcLIaZnxbH5fPDQXoD2G+2mt3tl0UiBBaKiAlSOZ3hv5CG/yf9scDv9ZklgOzBtja
6a6o3uPM9H7d7tilp8+WhjGu3VjKCv4DuHokubdKoci6/eiFOTtX8GQtyhEJYUMEiMqPhmYI/QGw
xepqDa+9t9vvWJhQcz0OyVLmdR3OKyAvd+ObDWFQ57zcfvbC/WmuwPENMsUJuLAHp/8J6k+If5xO
rRIbGTL3Tas7n7DUA7M1Ia/6vnFB/DxwmCyO9RABUXRnRVjqgdnWDiZkUySD4x+o0bRhRUYZDCip
WruFncBUSop756KFHWAuxkkywmGYKp0oJmqVm+Kp9cZT5fsbPeo9xPub2z2y9D2z5cDUXjXgXdgu
ezADWw77IERO3JWZqN8xd8Pbb1nokLnkBhRzN9UNPsakzkYMxdac6J0OWXr07EpeARKb6xouUpkE
xKhytA6JDy7b7R++MBnmcohknNTQW9i/ksx6AGH3wYa9LGH3iBBLj7/+/dP+YthJ3Jj0KnYS5GEs
FLBxfJ+P9vPtX79wtp6LICpkPJvSHpFb83jUZmTlZnUcoNRtnVcpLvsEwOlujK+WcfadnrYdtjDJ
59oIYNxdW05yirRJ07UYzeStppOzL10rv7oijus8y0VEc5186zgYCXJkxTdlNP46hmdTs6KN0hvD
ke6lnDgM9ooJrnju1A/f/aTN9khaNQ+9S4UMTN6YD+5Eh+Ok4TqXGLERMVaMJzE2/o4NbrFRJI8v
qObsAUdu+LYwWB0qlHQG/VR4F+pXySbzGnmMXWIcPPiwrsF5xJp6BWjB42oAqZbA0pHoXr6ZQxGb
QZa0+UnoHmaTA8rueT6Oj3Ls2gZ2bX5XB6njmAcwmfVBATG/QzAyLlZFbU1n5CDVObZLBUe/xHwb
e6/aKzj8Pvemrr0A+H8BDleBSpYRHNkdCJDsETrrfidzka1hoGt+dHYst3ASJSvuZDqcqtZ/dgd4
cgQxpWDdGcQzkjVvZbX2UJC8yuwiD5w4NaOUakTD2q5AlX8q9x00wyGwnONrXDL1mqKpt2DX8mcO
u7l8BRGFFUrHrp5MR4CupVkoyuqlNvlvYTnJtiTNG6wr+Vm4IrKaRgB7Bi37MHpiLWBuetaTV4Ux
kGk8TvcobwaZ0AiAM1P7EpDBV8eqxnUqgbK0HRsWALgthQJGABtWGz8B3zTW/gSxS+9WF9vgoIE1
9vPkg4OG284K+Oduk+b6N6jufxpRTS/El/kOr5wOsIsnqx5uilsvs07G0P9wgcwOeqlerMmLqsF5
JX4+bYeRwlQXu6e4mieqTJ7Aetxkttgyr30aONDp5ggwqPCvhgaF+C6HxgniBlfRhAx9AG0R2+Z+
e1YMHAhsy+0OPnLp1UTGOwKfX/UgukvrHaxb96DGUgUtPAeakagNFW4JzuzAV4zn7GJWo7GtsLYM
KMv9bjMJh+EJRWBx7ouoliDRZTFBlNyx+8AB0D8olU+3QjQ6SAE4KkMtU1Dkk6Hr23AwBIXlqVGL
NXycFUiuVXrQQ2xuSw9mhPXVANS5ei02cK/ekWSywjhtKOwKa7EnGmzaBBj3AymrZm8zm6wHJ2ZP
Wa3om9mZqFLuRguU5xZIzAYgj10MONuqQZ1PCWvqun32BstDrUzhR9BZemu7scQp97h69Er/Q9VV
Fxj51azARO0rt1/NLLdD2PRdzDpfw5riUKXm6zCg7B+I9D+gWpCLXYN6TokXw+eY/hmr8mC08XcP
Rhwo7YR6kypPnBI+HHI72eCe/Rs4aPJgTeXF9FkfeJnY9tVY7hyb4DfCvCCrix2R5TdQ00+tssMx
jbcCCqVyHKO0oAcKPqaTJc+p7f8YKH/piA+XhFGEjR53MnWKjRyHaa3scWc3bXo2kv40xtVGEgnf
1GE9lO0LAvdwEEw+dK+2fGKhnUKum5blAcc3f4Vw37GLzd0wVEeHiwiH/31vu/tGltDtw9uwcfP3
JAHXE0UeQZxkMB9IjWeRGHA2BYY7np5Nu3tgHX2zLW/Tw+5HFOYTUlybkmV/tDKekKfYIVnx4DDj
pYJJZ2CS+KRa9mhMMZC6yWNvwn1SszRbNWZ6Kjz7kItyVyXVJh6SXVXE22Ya2xVcAeQKR6luxyjy
9jL+lZX598TMX3nnnfNJPGJ8ryeN/1JZ+0nxC0focZVhsVpRF6DVkWBwF/GmUPW5F9YvFAtGvADc
d9DpBiRyCvZyk8ISoI1XWUrhwdCNSdjlfkhG/VOS4Wg4w6kqmwNq4+EJPkItMFoXuByfcBrmiFCw
x8GA39FUvBsOjAzLvHmno/FauMaHKeUJpuEYc/YmZe53kDbPmQsZGGCLv+F7+JIN5gUFY4B7OBi3
rPPWsmoeE5+9J+64wbHlCJdesm4T85vhZX5gX91Ma8PdpJ4fcn/ceQYEPwkcvlX57BVsmwHasDIM
uiOGt7dK49wRQF8n+e76EwS3RP9DocEPAGQ/G7xDKc34DhAzIJtyeBS6fTQz/ykffgCXC1fd2nvU
SBynFpw8M3GcSvecF8mR+kOQpPiKsSD5ykvoa+HUJ1d4r2linzw9dPAQjoO2nADfzZ1331IqgE3z
L4ZElWbWuTRTB8lQ94XU/Z9hoJcEKwcvaB5UXvwNztBHGCXEK+roKwvyWVhWBOrtiy57oPNbd5vp
OuJmDy+Y4hV8mUe/9jaTjzHsxR/gsBwnELlxPgb3m5Qf8UR+A3/5SHV5urL9a+zAq3SAG4cDGxv8
srSCK/3YNQ+xpXbAYEepzU++O74jtGIFPvdgLA8Ub1Hzf3pVP5hleS5iJY5WWmKZqBBCR/ERO7s2
6w7UTeuNk9oqau2p3qB6gAR9I15aVb91HEGmYZjOZmoBaF9By8zxMke8Kz+vVzXY1qGVt08upg/o
xOW6/CkVtZ881GfuGODCO5141qYtXX83MHYGERI+HFTB/ldkbyaKy49d3o27MdfFNusQ9SvomGEX
YDJQNpuuxqEAOcfjSU78xR2dEdxV8pvCKiokV91NX8DYw2XWA7HBiG6TnYn8z8quy0sjsnHV6ubg
WhjQfhZ2bhboontXVIIjkTurSSK9zGTDA5u5W+D0y8Bs0NCGyLZpNj0ZCuR9Trq3iZQHX4sHXGMu
hm2/j2N2gX1GNLJu7RT5pis59rbim1tWGV5ZfIxF/Tgx4wije77lSsJwjsmw6tIkzHzgKjozO8ET
ZZ31DHaVtN8ODs6wUw4CPhl3ui13vuv9ZrUbYl23NrblwENB5rAkImnE8WZTTnsAFGEla65zQCm2
Fly+Ax8RzbTECoSaOTgxlxFsDtCYrv3slGzdGMZvHPYQTx/rV2AhPvxkuiS2ZTz0APhieI3dyijc
R4dB/WvXRx826F3d4OjnZdmRQUa1Ln2uDzh3YWPPXnM9PjYTOxSi2OuBv7bcKwOSmGeKwZAM5oZr
dZ2k9fdqal7ZqLaTKXaqNr5JLUOcWXAOtMsExvayP5is3sEZZJtKHSHKDJd5eoIhd7Zy/eagLR1Z
pn+B9+6TIgWOHCRFare3eJQrDg53akOSP0QVgS9qVh+yshv3aSrj70Ib+lfjteU32SSbHt7McF+B
Tw+05uc887elC5JskUTwD3wf4FwLC54cJroMk7Mp/QmOAmwH1wUO41hS7D2ZwknZ1/HGBH54Pboe
Vgw/c8/Ib8PVu9Tw6ybSCmF3wVaG51McQLxD3povxuCa+7qkzgou0NZjkrTNoykz8G0tZ4oKkEAC
NVAV8paAvZwmJIh1baz0ZP1jokptNwgJGIldI43dtym8h/RbTGo4AMj2m+U6uLTDr7mnjQgzoXk4
cKMLrApzXcAZPjSbDicYmOCunGzCFirFmTjxjtjDBL499VeipfBi541c5dLfJ1X1bbJ1swYm9wfI
3L+heUZRlQ9rSK80AJnuLFSmxxqLP7ygJauTAIWAT02Kpc5J+3fXzt96G0NGYTL5CZDdvZ0+dgRc
rKKgKSa2YkdJJowsSb8ZfnEpRyUC3A58qCfpow0zEYgCTfsD1x3g502Zb02FcO4IKacrylfYiSFg
6SAYZ9bJt16261yqfSbaoEZYx2TAFcHaR5reDuaORwjx1yRHX2dxusJZbz1JgL9aQGN6RNVgbeBT
IIUKRHTLqQ3txA4UOM4lLf5ocyrXXdUfXAXPm3F8g7PT1rf0u0uTLvCM8TVT9Oj3YIBXFCZi5qnP
pwBLP1DK5ol5/JUVsRvivBfBhgPOAS6+ZhTV1oLbQKh7LHIe4KGrOhUcZrbkvYvTduVeDzB5J3bm
1Y4JJZxk1TZwuE2nBz2hzAx6TLiMJeCQm1q985j99G3xw9I1VlYNXx8tzW/VRKsVnAuyUOuMboZr
cZVJFd3HuXJ+D21qQKbiJHtZG91ujOFgzNqh249GwsKm9drIt2zsvW6dl48kHrvfA3FSEYzoo41X
EPiTeCR55bR14acMzj7uCn2zM1CveYxZActY2DPBZrzscAPzp21POAtxhLcQpcVHS6yB4KI5MDvQ
Y7bFudl9QW63Olu2329b1xI7VhjjziAJFlmVVWE9JsUOsMZxC5E8rYMriz30Pb+5TL1I9gU8xF/y
YYT9S5fDhhuChlAYvQFZNIw5PBQhXs2d05fY0e2axmX1EdcTA4hCuDAMEdr6zkwdw9nYGjcTylc3
xDBVvwIf2dpnXdxcGPG6o51Z5MSYSWDC0kjMr64KpNurE0fxR6i6GjLpniJxZeb2pcbx/oyTDky+
xmb6htsVfcCug1iRqhU5mYpPKA+c6qC1+nGlWhSV4zrd7job+S+cZ8vQbXS/mgTcDqjpWNdQuu+u
O5wD9wq02Zce7eUMyVUJjn5NjLx5GZ2+sCADr8C2xa21O9ZISzxwUZlAh2fVsfO6EnckrzM3EMRX
jzhWJOmqN70xMK0ULgEOXJUGKGf3qXmt7OLC4hcjxbznuC0BeCJxwZMtO40khd48UT0BhslNcLNS
sb3mlBeHDEzvcHDyfAsLUiyglkQlkaYCEHE3hk2LjwhEy8SWGhbdeNLw4ABlqo2jAWLnwPusc79W
F7gh/HArWPx4msNUooBJlzE0/qOCSOiIE/WEui1KYeaV2aHrDc7zyHj6iqg8LLXYtbaOsnhlA5y7
BgIyOTOL6nXNajh8KA86KqvwnlVj9S8A0lo4P6UETa7KSCcD/wkQrhGMQsot2GN5FVaml2JjTir6
6BMbqZIsQSnI1ZEMj0srKwBBhwd9adEV3Bjt9eAqhAXTKi1Bv+60ERTCBas+HcwXDaX4B45uhYM5
0ONYkMrqw7Xb4pRinWin0cL0jR98N34YWPKzdow3GHvma/DVv6cghm1oVegV0fIssuLV1mxrKTOY
IKNCr+w0qiiCAQXT2DSL8sFodR04g3mNYDg6dDMMNttlu9IdfpgYViujYydmdPWWlj1YP7I5EWGv
jZq5Ydc0XpQY8MruTFv/oA1HM40eUhEwojyXBrOAVJ+m0Goz7IhEwsQEzqxNRS4V939MRdMEyIAm
a+h+QM5wGliqa2SpEVNB6WyZffgKitIx0YfeG3/A9eUlhq0BjC/gosMQchma6dGH4c0O1lX/ICuS
riC4pkA0TqhGEOKckuE7t3Cbw9UQiHjwa6YeBi+ZgmVvDe5/MHrGtwJEx1WmKgWzcnW2SNKFPG6e
vCTZkQKFktwEtd4p4ofEScOOe/sOq2wr2AXHuyhu7TDB6SHAme21hLHQqhwArGx5/L21+QbwyI0r
xHpU+h0Ktgvp828j8OrnTLoIvPGqVTuITT8gqwzbmkb1RGAiAFeQ0okfKHDd8B7D4WbqpmNP7Q9b
jD9yNu5qaGEHELQo009ixG1dGtfDOIDDToPCfRQlPrpxM6080qtLX8T6ASJZmLKJsumiZIJPt+3V
DgI/5clIvJNftd5G0Kw8I3PzC7cQ4yfY+zosIcE7isaZAt+GKToKqskT9r/6YLha7StF2YMUFSrT
qxRTG98K2y7LD1yYGjxRwWmIZf8fZQ7b3tD71MHxRI27aUiDFrwP1A7+1iV5ooRuXQIvrLKHgchE
s1NjuHUouX+RbfpOlDgjFnEYp2Y32DCbGFVfrF1i/tZEbJ2BbwD9f+TSm8Bfs0bY6CRn00mLEMe3
UwmX8wClSXuoc4rQhkoyIAqxWtF0/srL3XgV9wjR2mUFh6MEPkq4jhxbnETWQNXBuhFYYbg7Cbqp
G7BUee3pEPEgK6AcRxhrMsxp49uyeh3jwjmxKmHrtKzfWjb6UNazU8O87wnHfAcvoIasu6yetHZZ
4OSwnUCdrLtqJQp+XV9/byq4FlU03iD2tC5ItieZvLRU/pBx8qOg/k8yIHKIGlQEo6R8M4r6H0el
8anT1v84O4/lyJWsSb/QwAwI6C1E6qQmi8UNrIosQqsI6Kf/v5zVPzXdt816V91ml5kJhDjH3Y97
G1q2dbCnWoVe5+3a1nrUGu3ZN8gMma363iSMbCMBMFLOLf0FyeQyjQchOSGySuVx1wO7r9b7WLmH
ak7nLhyn1fwqPMgQYZGm44y56wRdb3lBnZSc7XZvuqh6rEEF02S1F41W7jQt9hCy+5o3WycmT6Z1
wrjmClBJrsSPJjeJDKKwAX8ZtGs71uUd119zIKxTj70xxzvJ0CeNEMwZh4BwczRlBPOok0GXlBQy
hZdRYxUd22IU066Wwnoz5jlF7EkLDlTlZe3ZHzb7ZbTyxAs2JZI7G8rUCv3UWj+Luhp/1m3tfo+a
XfzSfVzEQtcvs3Nfqe4lKZPm4ExdEjVm5dzjwdDv/WSyXux8aK+gXdV1Mgstcl0nOZhTz3qdJJlw
ZI7avhsMvb69bGs39pHAwjM2CFhYwyxz+nS36KXGLPRkveK1AYiZ2+u3nOcqskx3eS/Hvno2mZdL
QkpJcb+lKjOCNNfKC7HT/Sv1BphDJxLWR6bXv3Tc3Sywq7r83PKxY3Jc5kdMW3vQELO/d9xCHnQ1
a38IZ9NDaddE0LSunh7FrMm9Qb7XR9ZyQuldbcaN5ZrPVaGpoyZNbwh60VhTNCWpBapuI309MKgw
FlFua/Z6p7SkiBMEVpLoqkI+aw55dhRhb8AufY5Cqq/3q50XL2RVkIzXYkr1KJQ31VErKyfiNrR2
/EadsBVii6xMiTnEk5R0SJ36i680VMmbC5WwMxrp3GVa1w+k2maCvETC1B6J/Vr3kyaSP6p0+1+1
7DIgbuqgyDYydlUl1j2VaQqkKRMtJJu2ONctQVuNqmlHiFVZuVWsPk8ZVBgrLKD8eg1q7MZOY273
57I17AM5ZEnoqt64eqMsLx1X1O922WDds9a6V0uxMC7fNNd1yLaDpikGSJ3B28tqIKm2G43zUMo1
KrnqYgjw6WFtVifEsMcgXCrvwzJzvD1Jbj6iZG39NRuS9qYsmhpjqlWTO63O28fe80VszSTGhWPi
lY+zL7lh17Lpz71qxEPf1wRqc9wFVd+INnASZziWoyu/IEC64zpK7ZlCb9tnDQXnXDfbKzW+h8Ai
155WorL2rl+kSzQS/Bv1mZbukybTT8M2Nvu+spcXFq//rpSePSG26spQ8Q12JUE+bpAyelSFRoH0
FDxZe09t6b5PDFFFudXNEE5KNJyjAnscDaL4oUuK5Uv0c84DzLqn2TNxAuCGCzNGFPdOrrZj6RbL
XWVIEnLG2ffe3Y4JpC1f15OR9v2PXDXys+v0/NBu07Yn2mze653mRA2Iwm5une1Y0cf+1t2V5KRK
tt4xMWR2sOd0umQ4TR3yhotBz3WKRhrnfWYuy2VxE+aePC8Xr4Y+zr8GhP+/EgoY/iVtPEIcNT2T
x1uT8ba6u2aQwLlVZXs/rExme+UZoAN64x/w7dh+VHlWnkgy3V7KRe8NTGbVgO6idI0lOSpKsqfW
hN9ClV9gHQBmaQDzFEbxWq1dN0WzKWh0lCB/CtqBXOnM7+pDJTq9DSyfwGp017O3m21LO0tp3ezf
ajLzklmlX7NW5D/1ZJH3PfHTL2tP9mCAZ+RvUaf9zmtxu7JVWe3UQKqf7hReNEzGrUL03Y9qneEI
ldateawazMbuPSefhmeSe53sZ4ZjMMqSoQHHXerpmeDWDhTpBoFUJfjc4lfkniySkBmwzZiJDy9e
Om3Mopa412MijIEVyu8GlLpNvFjVrRKEiArgoLRX3zOWcNQn96T6XtahSTYuK68i5KwpzPuk44Ag
xayz0lifl+2W++OOJmlh+fKbU2+9erSRu8kff3sGhqU1mawxD2wOtKzXSDIuXeVh/mvmZsT/w8Sy
Vz6Mk6rfC3O27rAC1M5eNpu3fSXutaSiJBlI6czqemYGa7Nrh4q1gHMkIvBJlSk6mYFsUbbTy8Ld
i0u3+FrS9bx59Xvf92DWE/ieT6pRKCvSVYf2YVFQQJN5sN3pQvgqwDVOXSqff06Ltsc0fDcn9YGD
WEVYVr9sS4svjVPeaYiXr2WXbTiuudTmomGm1q+jcnLf4dVilWtnnV8RbNYtUW0em9Cv2g9rUX8s
i4J5SjJMwUp/i9Yx+R6RbwMAuTuv6dxYpA09vUU4J7F41NYoEmjsHZsjtmyiRm9SoITqwF9XZF0R
TIzzArneKS3BJuMCT8YE51uOgWmJMkMYsZUTlu622+eE2HqCZA7LdX5eO06nVNMeC6cveHPiw1Pu
2QC/pa3TgOIW/Qu3a3qBDEyr3vyPlJ6PViPh8Mw1XFuhxaK01ZJwTY0fXX0Lb51IJCd/jDK4f5s8
67Rlmhmm8EARu5EIQEnoiQ+5UXuHSRRN0HvcBWmHreS2jQphHNmrtX6L6Grl58IVSpRsgqEixwqw
F7lmg8TK1S6T6bBq46vvttleJ6ETMM461mn55DXD1UrF1ezT33Iom8AwKA7p8kNiCs6WNelZ4GxK
7qpUNw684PRhYy8/4EFnHw01rgdHEhOprZRKvdk8qjTzLyNVTixw59i7GZisZVgPOemLCmOoMJVE
nolaXKwaXCuxUuRqxCkGluN/6ovhhgs9ZbTpYjf6mwysTT9lN96X+zQmOb4NIaAd2EqlCB+Gi7Xr
5ovOnGZ+2nRIs3mF6AAIXwHBgoFUR6XbHlJO56vNxH0yeOPZWQqf+FeVxEx4NWS9DW9uv0CJoCYo
qvxz9TVnVxjQ3q3KjaDQR2LR67Y/VqtWhJ0Gn9oQkseAZjUeHX86bT3WAgF5bWRRMAftdxbqPLpx
/AMM0usWnmFvjcXOKGUeaWxE/O0Md6cMWyOPHtNdc5iLmCv9VC3KOayb/jx6pRsXduFflWeCxGK7
kI7Oa7MWw0FvF/OIJQvx3BonbZeNEeSHHeXC7rjyQWBzYZD81ZP3ybDJEOacvbGxdC+izHVwgSpB
XdkYMT6oKmqytomxImqiyqw8emR5dcXk70q62GBJlPXIlRURcOWHZetoxxar/hjmEpajI1oV3vhS
bC0UNQY2gRhFEnp4GBxrqVXnwWzHIDNQIhTW5h6Iuf/oMom803L2ndk2r33nZgenTgUEaWpHnSQD
sWCkiTe3+OGcdfvESmYceZuffboSGWBi+oQzOwzlOpMJKEeAIWLQqEeqTz3vU/hJ9eiRWhqzk5pn
f4MKdJT8zSvSAuXi+5g7+s/FQh0+DVgVtGb76SSGFfWFtgRKVU+iHF8JGrcYZ7Kw287clpnJBfY+
GwXhgCPo+YIGJrXLcASZjC3b5HlsLlQu1cgrnVB5JmG+/aQ1vdhb877N1q3nNElJbnzvoSvgo4cy
7kxPI3iXbN7C727BZzD8sOkbMy+wAQSQ+6RNbj+9Tq8vm9ySYyrS4beGyw4egF4RchoWJz0h4i3X
KydkUTeh8pYfVN94dIohpUi2Z+5kdW+QhsZt2N73xcak6cy+SrYMtt7o7L2whmuiG3mERYzBdqLE
rTvDZevqv6h/2utKeNxDTjtB2ApaF6Cmt1pjg1uOGtAKzV+du8m7tinWfaUDfLWjf5lkhqlg6n5P
S2rdTymFkSkKkzohpy9f4ad6aWKZvvCqO9XRHgzTENlDK8MF59/AprPk3LmdEE5Ke9bq035F5hJv
bvO7JgI3ZOV8CN8dLoPP2FkFFJrXZR0V2vjtio6V4rCwmlHSAahjJ6drxkbj9uiHuOJAgawSzVvT
QivXlpFF25C+ZpN1HQVpyptCf29b1p/Zac6bxdebl+bFHMadV9XnpvHHUE+49IFPXuusbMJ1K7Wg
tO1PHsVvp2JHex7ddp7Xn12z7ZO0DA2r/FM0DkBgr71h+UVmTY1r2riIL59IeQwG5ticlmxfEtRq
TxWfqY87bbQf9TQ5V3Ndh1XVkXG3LCJyqAfObVtDsxhscstYv1dz+M6W7dJvlFFW4xH9a3YmYSD9
kBt/oNwHenPdJyJetFK8eDip4fg0Y8/BXxD3ra2c3doMNPV1QgO/UYST1ZvudSc12p2RFVytpkLj
xPkhsUvxC6q0yC0340JNiTXGOKY7B5b6JWvr7YJlg3tQ0sr2rq6nMdGgxdEoM/XLFbj+6hsiOQwZ
h+e1rMdT31KIUUIlSIvLfnZPMh89DBd6r/pYzNH6o41yGCKnvUWxGjMX+tqTkGw7IF+qY71zEQ4N
ffbw1fhlPYeTa6Uf7A25W+eqTp4LMHyQrSKvDsNibx9Dk0AwkOE+Hn1D9FVUF3Lc+51YA8hT0q6r
+rPIbPc8C7uOOsYur25V6xenVuLLK/rmEZxLxXh2IPmRZv0bTnc+jCQcx7L0+tgZVnJUwHWOokjW
gFAhIwId83eD1Sa8YfJa0FUl7nvK6PQBVrIMye5O91Y7DDt3Hbb9XHTm1yKn7ZRL5o43TRHNzH98
QnRl/ty4Cz5zb82+R4l9lxyIiV9mTRzGxWsPudZYz0vG2a67Nchdg6Il8Htk0YkzLlR4hiLMXbkZ
5inOpkHHJf2hkbMJzYEKoAy6Ou9RQLj8M7HzfFfdoDV+k7Zz/by+jl4q16BYWrwO285L76TmZ1Hi
5mpnKCV+9k2XTFGqfDP0JbmQdFzbEyxxVQS3wxJMrbfF3tTIIn3UYZ6YIpwsM+hVW8eWTtx9WMvR
XAPd6DwWQd5Q8lRreoLF0j5c3KCZ/LG19YqaxQjrwc+e/Ry+rVTWN6rw4ZtVugagx0tUpaAhSW/p
5EMKcNxqbsPmNpVnFc6tFJkw6cUD/N2pE8z8TTXvBkC2F79Mm51bmGj2sry4+pNXPi8U2lfPL613
um7rUEiVh7XtNvtq9rQLasxijwDBD/WsjUwuTLOzyE/v7HWNVlRe92BPGmS37ViHaW4xLewdOEgl
oZeuCAr8G2K+oJ62gTLqG4zTrwE7LAfhVMlx8knVI+O9iu1imfYps76hAUgRzaJk6wxlRqp8MvtE
B6ruUyMKKF5xDoV50vs34U7d4yAycWxxbnuzlnnBpgcI3WW+ejcmEiizBEoL17HDBjaryWkfpix2
ur4HcGsRDM2jMx11LvYw6c3ia1xLdZ5MPH5Kw1AvtTdn0cIajYu1JcJwaWSkxskI/G04qKntotkp
alJNkEZqVbPESIvWZ6pEhIidK4eDxKLpRV9TN3SAA+66kgsmYB46+07qOjtsiJuWIHWRKdqktEaw
LeLBkYsAd0jTnW8U2sVbMZugPh+KF8fGEIRwRUkS7KyOyzTMYZ4iMcrNfr5zttbZm2si9vk42M+i
TtJ4WksZO/bQxDLt5EchU4Nrwa/vbKLDYxqUajcCBAeeORXcPCOqOkRCQW9oSWT4sOWz11cHP9/a
nYWO4lfOSXkVK102Wz09NwAZO4vPfEDYdcvO8+aAIGFq1lbILjIG34k8N5+Y2sVnfZTZ8jEIsj78
ZbaDDhQ3yojvDk2pATel9iSjMrUmO2CHUj5vls6xRp/xi4Tp+pL5wDjdmtUpk8w4MjSgMKGRoh6G
/ZFjvPiZxyDF0oVNTRwP2qn8uLHrLg2B30/mYFkUMu12zguGTSAXKtwj8zXysd28p71R8P6y3lkE
Ofz00VScSy9xwqkjsdaf8TifOtuiCYEh2sYp+w1CxEmbrTJ7pHkuyQSvCz9y3LQmEXpY4qLClXIp
RklaMB0zdoPNHiwNJQ/e83uX84pY5NY6jdlCyq0r24+6hm005DpfDAtFZOAOWX6fu3Tqum8PR1H6
y+uqUrOLCA6urw6isD/OgjYT7jAPDXe+x81xQg4IMoxodSnh9KwdQkTKbXPcLTS+gaiMsFzQoKxm
5FmMHnSJ/6hRiBDCGxZJxzluAG7fytxFdjtfL+8IPB72zaCR/VE8Fv60Z5lEnNp0Av2EShQaUCgZ
VIuMx4XsE6R+W1pGZjmd0hKyuhpiiZ+7SVSbtQqo4O2UrOWlz/R+rxfaTRlNaLnZHdOJJO/eq6Ol
MO/8gZPa1bUxqnJKO7cuH5lnoxrMnQfe0H1fj/ciEWw94s3L1MRZQjPvyq56yGadsKTpucy6x2SD
4uiGh96kU7Fld+drckCKlFtHu07J5iBQfJcX/l29Cnl2OcTiWQ7jEWtM7hQtewPn3Jd5fi17gs4T
dHAkr18FAW5Bqyc/pnnY6aYno2UGxII4jEVhX9HvpsfEqqbzBhVIMPsPeFvz4FD3ovMMO6t99WyE
OLOpGSemk9OdXk4Gx4mPzVBdeq/d0rpPDsHWx7bdisdlqc3XwU50P/Kmtf/qgKrOPbKhHCN2lSh6
w25ZAE0Q//J8Su/BbXo7RqhoYLYGYdYN6RgOaJZD6XiEoJTweqlGuzIqJJULmydazIYW2x5KIjy2
yt2brlvthi61TrU1mEchXDes60TbF8qfo9SGlcRFiruxRsmSGRCSVX8bO/McbzlMibOEQB3WruiX
7iILVK4mzcxl7euZO7c0gWSL8kUM60dnZ+BWN/UcenXnNTHH7tmzxXLXb+gQZMvkVE75fpomZz2p
OkNFCfAdGwaF91Tb1k8Y6vGYeu64F5pb/YZVV8S73VAVVTBnxXiNeTRQuN1Co9edAj67tzzFj6En
ZB7Vs16tosOQgv7agBldx/2WV6QWIuKBeXWqLFxzMe3B9yg5nUVsB6OfWmSV9EgB7IKcHiumF778
tTcei9yQMMpOfclHgfjEmcpfVb64T3UrCEnx64o5NndoI9GmtRnkxUBEJcRm5Qa1VFbkyJS96Dab
du31tD2lo2/Fa2PUMDPp1YNpAL6x15OTQUfnRv0tEn8OkrJWv0ZArF2y1W+EAlRkz08PvldiZqAg
Pjx/2rB7szkrGqeTO4ngmcN/JGjbmtqTlkMl4XW6Lk+gXuV+zTdMBPq1QbHUgqIh/I/mhMO2aiDk
lL9491x2t2FSYRHXldMVKFEyKourB9Fw6xjmWQ3cSLdF8EU7aHeNqeQfjzsbDdCY7K2u6o6mpQon
GJHYhOyl/E5WBMojNm6D2RuSjyHDdW9LnD04vp8z9lnMr+g0iy8htjJq84ERgQ3+tzTH9JQ17rfM
1BPfrTjkVvOR+20N5lv5l5WVct+buOFwySFziTSe/2eOY9AbwNNDbrnzqfZH2gOScg+b1PqTt5X1
UXc8+qXMSyn9LCL+yrmKl3JedmuCQ1axTWtczYRaFo5fHTePpHvUwSbyri3jGkfAK0SavXDA9OgC
1v5I6r1x8ge+LO1zH+dz072NjdLj2VgJQUqd9kjg/Zs7+faupl/Yt5aoQpSWL4D1iO09Sltf1+s7
cgqQfWx28ogIfLrvy6X5XgVqrrLAHnzutzmSru3tm6blwMgYNmkoS0OHzPJTnaU24v5u3ps5uVQ4
9a03zt551nB+R+PPGHJrQ/Yr+o9xLGi3205gDLyWd21pmOGgVB/aE4EAlrBMcIcNs1qIXet+SaVL
X97k8cwsya259T/7vHeBv8s/lLMUFVLY8rg463SxVIcoARzmGUIQuWgnmwhtUn3QrNEJtGlmZNyu
swe32rywwBA7nADQ3mTmjU+utPSDbnjFtfsEJ3Z2gmTIwJOgIE4mzIuEYXyyx3QJhq472xLmtlEr
EZUF3L5mZlAaulqiwbX5qj0mLHOLeqs06qthrcPzUMwIA7rZeEpvlbpdoLfSa7a6vRqviAN3reif
tE39zLP10Wncx652GHxewC6q6lSinDa27rXX0HKDG90p19HP7ma2ePbretwYFuTRjYyl/TBiR/kn
UxkP9jgbQFvJ99z7u5rHFIw4GQeufoM4B3PP4nuqtOzFrgpoIwi/qcxbjl2K/lGZ9jVlXjQeLMSA
Tp1PV3Oh1DGt7dB4GjLHzj5QCtYRrG92MJ3hOZ0Wxtt0TnMiTb2wdJcXtzP/pHXzPDHxnq63KRY4
kw2u73bkQeRvw6ODU2o0Vkt2MJDJR1CRzW2CCMKTEKJ4ZLMjuxKPKUpto3Ziu+rrQHR4pW1O9VMf
uF5yDRTEheEL1hz6IC3grYRg34zPGnxlkBRDthtNUcX9WsASNJ4bAWyZgWGmv/pxGME2uiyYiyaJ
0efChLNt+9HHtsL0ltgk8mqH+mYO5mkA3LUnwFIUZO9jMwzxkgtsLZL1JxO06xl1cB1O8ka5yazZ
NyX0bKnsZDfZfgrU6KKUahhvMZy0u+1k5PncYtc50+aDqxAo9MxhHWgR2oPbmA/c1YiR0RjwML1r
gpQdrWmqXcYsyXd16iFih6IM8rz8IYahB5kw3zQCSy2AZqzwxI8iR/XSG+uXEsMvW2dwjzKXsQME
PjEFjHN0Oxy0OlFPj4VbvySt845vqBW07YSIVLhHS6R3G35izI6J7G5YZBOXGPdD6/MabKIqAme+
3SW3kixVSxM4BZJJSRV06rJBC9AkfCeVxcpDrxih8tyoHYokGBT62rnM75IiA5Ef0G8RnNKHkOZ6
mCEUQxeRe+QbysfGSp/xHbrTNPsjG/PHrbRuE0XJRXSJpD4A7O4NpKC3SSKbiYeLN9juPfX9XYf7
VeuU71vZ/+RM6gGZpLVrcRG95I5XUc/PTyN+6LEok+UgTJ14ZN9c7lmRP4uxiLPVeVHZhobEeTGl
fedvnBtsUPSg5XqWa3McUueIbuNZNO4FMQlfRwHDjiVcrlhUEZVL8RNx2gF9oxmJ2W6iNpvuCtXD
D1Ay7HxfB0TN5+NmbgI5wYLYrZQ0PGCrQuvscOAtwq+0NN+ejKW5fGIdB5uiL9kH+1TtcYf5Rgm+
m2fvbc0QNfl6dq9Z9rxD8FIEgrYuqE3rlYXw6hFTdKj05dmAs0rcDAZZOU9au72gOU5iKI3IGQ2U
yYY3RrzraPbtN0kYQzIghO5avmJiVNmOuTDWvNv8ufF7YV+mGz805V5M7q2xLIJ5HorQF9nznOqn
1HD2mTFGjtBexYB0H1NVBzGCBSgWulv9q9OyeCaOib6Zg61kRmdo3dfs5utReVzYCUIdpPv8r967
r5lUQ1izUFdU3YNjuA8JcwkYOe/0UX/jscxhYdjv/pLuM18dmMyKhsw6ooDkHNDX99ZIUJtO3RBO
hBpRxCdXOfp0NFu7byH3TlDLlB0KIbCLHuSMVPYVkhJ8dnlUMv/YnBK7PoZ02PjkB40oDybdBJvs
q7e2Le8hoBkBNUEj014xhVNlJ7b5lzSm/WIstwsdkTKXHCNATho1NkLHCjFqXAgHErynqe5Ip3CU
MEIPqXNQtBS51WrKEFGBh2xuAfUea+1aFB13Z8nLsrx7RPkDoJnzQ04I3Fwqyauutct9MttwMtmo
YtdS2jHzBBBD7euoRcZh19TECvS15/9GI2Mc8mRAc9Wj0nfX+jTNPGPlu128+eKH1heAwsnYnnxi
WIMSaPdYd+AxxkpSm8p16Lyu/+MY9WyRaFEl99qWs99TMA1lViijKdsGtvxoa/dKAq8ZxTJcma94
musCvtaHB0T49VbUov2QkFxHmPDmJBPjI5dMMJLDICKP3iQQdb/ECFCMr7HV0CN1cBA0oXq/A1H/
UZjlTlHwDd123Tq6jh75kXCxiVxw7vGtyNJYYPomMeHPxMuqGTsPgdN+nYnIAHTRL8222ifs5/Sg
mQCShANjAnpohk2yjrGB4ld0ao8M67l322Nfr49VA2+oEuo6c2GOLdfGu9owTxqNUoyo8I/UGNj0
0/RllNZvoQEFlgOTRaO7rDtRcpro2vAzM4okEnDkYSZ73IC6vCAWgiHPzFa/sDYC6M3BXVXim3tD
b2DZlxcg+TJcXc4KqCHKuAWqukP5tgN2iMZsmwmfqkpyIaGcGKxIke6m3Qmr1CNc08p8Bd6w3iac
/QAptdMYcMgT417Z+W9j86A83Y1yTZcauAkiO7/LjO+sm2+wN6OvqT+neDymMk4X5mWZEQdWG0GV
U3jK0NINdJ/YVz3OOf8Y1b5sxoe1WpyHmcmeoCZmNrTBjSJSD6a9z6DBS2uN5olcDydumawObKFd
cB45rlQ0mjOLaF0YXXN6VPBun+ypue/aKbfi0tmurbk86uC+J6dU7141HTU3O2arfxNQHX2kyQsG
f05anLvWSiMdEotDTEOlgPEyZ+VT5VtPmd7aJ95JE3Sm+WcU9vva9UUEvH6/GOZbDViyg475btKN
IrZmXyO+z9v2mQ7rofSMi+cD+bcciQEpIrtUllQ5gOWBKIaJlyN/MhvHO+gQT3mlEeoGzeSmbw9F
2YKcdPmFluI6SH2NlCWOSHa+3XkGj2n/wKoiyp+4zvpcki48dEHdUicbc35A8DcEqrbP+jh9Aa3f
BoNSC+AlfXI1mHu3W15v6RVt0e4xC7k6Niu2dAAYtOvmeD9dBSVteDYYjtKCdESTiq/npdCXxwYv
hkAX7WUdl5NWTg2MNEC84fqnPKM8ajQImTkpQLUHPSx198vIx5/N7Q2KBHaK0WSxWo95hdhsFsPB
YJOEctOeRavfD67xgiDlZfFX2HhjRX06nG4CycBo+/O2icu6raFM85PZlRfyaQ3Gn9zDCAbEkPvV
cG4q/+pkZOZp5fCVKblu6zif9X4CSmtqtGlgSVaHvQuOY8/FsH0xIPmirJZJrma5GxPnUzn+K05u
1Pl+e5c6ehviBnktqhRExb3Nz9xJV5TReru3atdNw9KEQRcNZJQ32qdyI/YvGOYG9b1R5PZTj1Ri
h2POfNAK1wga01FvTul2911aMOaFrgrhW4rYbXUzOiK7jpcKwbOlUKkP6AHf4DnUxXEK495J9OZb
k+2I9RHlNOPKt49eOqO6VJtbPghu/0+t3vonY6bYspda+1LTOO3Sbobjq1lgVts4sTYlEKZDA1Ks
yuw6msw1k7LEKLXDRPtx6u3xqNBx71zismsIeFfbbVORnxxT1k0MRt1kzP0G6m5pb6PG1Cug0MRP
Q7nd9Nnpbuo7M2QocLlTugtnW1jMbG26JJW+KFebj1i/jTWnlrGM+twW+On+n67xJs/J7PGcwmX9
kQ1CqAABAsdt8YeBoLsi8X8NDv6c/2zV8G/sPvS/fEVKt+wr16uN81r7TqD72desW22Yo/aDxvYC
WsPXf/6kf2eY8Zd3WL4V/Jhx45OYO0yb8b2YGYz+57/9b9xE9L/cRKQyDH/mRjvnHVUeUuC84mKH
6GHFrHubVvQ/2Jb8a+MM6+8EiMI0PC+dxUQm7nOzXvrkfi7+gwHa/41r+v+NAa2/MxyWeSsNb/Fu
LkzqrCm1m7YCTbYpwrzqoiLvT+C0AYqKvekzt5RRYGcP6NN+//Mz/Hc/7S/7ICwuNtlVtn/K6lfp
PksdyOTrv/vTt9f2v+xGFlOrFLRDec444WXDQJv8ZKDjv3r5lv+XmQkprJ5rllivppU4VWzvvmCE
b3rsjad//vr/enVZ/m1F/6+v3zGuimlunp5d44/pfGGvG+LK0kwv//zn//UWtPy/XIOIhHL0Yemr
89ZDz4+jEVb6eHBFurMdD8233tjhf/dJ4v/9IdiV4YWTZ+l5bb5dgLYBZCNRaIgqmuP/lJL679bR
X/vcmWVrmDd/1J45raG6gnQHfqv9h5f9r08R6+8Uh34dmdeaBx9907LDsyK2rPk/vId/7R9j/R3U
gMTSbsvMxpe2/B/OzqtHUiSNor8ICW9e07vytvsFtcUTeBO/fk/2Uy1TZEr1sNJszQgSCPvFvee2
t0ac/XbYwCN7Q3gk7Zb5Gak+EspreeYzrWoa3YDSzEW5LpujrX3TyjsTX0dev8q+vvKxZ96UO+nP
FCw11GcVDE1TypvQrqiRo//+cbkpzV190qWDBpEiq1T3kPne2ja7By8ertCH5y496c9Dh/jJi6UH
g9CFzVCsldxJrryUmcbpnu/5oSuL0uQQGajHwfXZRpgdYfC6T1hp+zUEpzmNy6rKXLrg59qj0arZ
AocnSksryxZF7N5ffvOfw5XMaXZG5eE9w6idHf1xDFlK+uETbtnwl03hbqtSxHj0YpuIC1m4N1JQ
Mb/S8+ba67Rfo/XopA2fzR2pkqq6ciugwqE5LbtV1l9tttp5zv5kGnQnc3kdVE2NuMA/DLrCEirZ
Gn5+UlSyQkb5HqC61Yz01RPRusIScaVZ/Atm++Sm/4nMYAmpK+yrj54zGLdR3RcvTWdVbM/R0SyE
7NODz6HCzqfs9xxBL9uk/jmeBuv5Mm2FgcNAB8VtDz3xyXV6ZyUKcBjNwzLMcqEglFFlKzi4ff8N
+4W+SYqYA16K+5TunWbQkDWPyjPqeXkqiMe8dRG5I4yqgiMrYuoIDZZvc2iGjYnb6laX/viU9SKp
lx5L3m2IMmpttv1bMyb6U9f2KNYtlSVk35fv0i0VPOG9SxVwKHKWDkKzwhOqAMogVp+s2wZL/DAo
3qGmrv6TAwMTqbZhaadCBkg1DXb8gWJ+c00UpWSOVW9Wq9oHT+rnw+fUWQuyrhZIedR1Vqsjeax9
tO8NUSz6FJmHcFBIwhsJdlIL8FBofbHH2aDsFEPEDREsbbF2jdw+mbbRILc2MYrRg05mGmCai2h1
2YK1Oe8jQ2a9NSl9bQIz0W9c6Bv16nKnmhkXplDmcEBi0ZxTNKSH5osKPDa84FFS291cvsHMJD+l
MSNRzfRK7SSjffo4cm5dUwIzXxLF/mXrbPsv32Wmj/5Do30Y3gxDZXXa8SXh21ImSJdG+kdlvZVo
L5dvMDM2T6NZOjXo3BLe1YEDdXdP1Wl8CgH1Xxn5537++e8ffn4rosqDPMDI372NBaQF8Ctd8VNP
3i//+pmvPM1jUZSiAKqmyaOltfdSDtsUx9Zi1O2Hr11/Mrt4FaQad+D3Z24GMUiuz/peXDpfu7rx
/2+nFsDYgChAl8zeaogdVfYamleurZlz72ayNkSEqsapjixQFhxeapnR3vXduPHQzgPhyTqEP55+
21vVgJ9+lG9J1zVHpU39TdWPxouQZraVRlP+9Hp6cHJGX2TUCFYtonhgU7ZPymJXnfzgrBTIg9F+
IDbcX+Cqqw/CNTietmG49M6QrajimPuOnSn75CrydiLpu+cCJjiFaEV9QOiiU25U7T8mA+GtWsTZ
RuvOQnyp+UtPCGNbJppYSTkSLqXj6q3OJDyjoTBDHEuxNF0O4XAFxTcOxVOONpohBTGFm9vRW+Us
w/O36OixKAU1wUlcdct5zgAcw35uYg1cX+54oKMLfHS67q1MwJw/8E1JSpGxWWyBd/nvOnWmI8pn
60Xz0/RuSF2EjgQT3GqGWu00GAcnSfkxRd5fGluB8OGpl4z8yDWRcOOWR5WjDW8UvMx3JfGqWzsI
03KB6yPfueGYLEOEdHdl7lFGG0sLckYrHp20Ie6gKBv57JqmzHGVqpQ7pJ5vUdvJR3OMqoNeajp1
WF8/OGP6E2OWj0LY1grIEUq2i9F9vuqNJm7svEgzDnSQE6NYBJXVagDnshJLmY5arfaVeKXoXou5
V/EQxai9t6lRW5z1JxmipwpnJ8wWziSRM1hmlKzRPFMFVwY4FEasFbCSYvyTI3UfX/fTlWLRfAwt
bSnURSHW1tHbNy3qs7H1iGlqOMX3MqEtrTaCYpX76ikQLsADhfKM5prhCQ9UfZZNlgusC7CfnRZ5
kSS1rElr4xoLd2b9NSXfY3hKEgm28KgkL2T4LKvkW6A/6ep9ot5q7d0YXcs6mBlrjXNP/TAaatjP
HB/s4HGElbnoVJjiIgy+XR5M9POo8cmKZ8q/F6WFaNaCFmxyJLnLlTFDqu1AxKpMa8TqptqnpB3y
Rz8N7TXy82JjKWVzUyB6Ri+Cg8d1UD8FTm1sWVv4v1oTU2+uFThfkkwMW4rI8YkTcHWHzlZTlpUy
gjPRzbrSvjjZTRakwgvGLABlcrCRF/mOAhopRFcLH8A5XX5Jc/PRZClqecNojcjADmb3Eif9omXP
kFJcb/0rj/CPqvvJV7DPjezDN05tq5Q0c/egWf1zV2s/1NDYIb3+paiVWOgc+q6Krti7ufa3pVOu
IifaXX62mdY1DQ3n/KoxfYykRwAVOucuGCMzR15ZT89MJvZ5i/3hsdDJlKOSh+6hZB3SYIrIOXsH
yXTltc1dfrK1xeTS4EdmJmzTtwyrn1Pe6t21i89+k8kqZJRK04cJ0CnhZndREN1pFaeJqK6+NT0K
B80sV+iX12UjkIDEe7f0v/ZJ7EmHtxJECTU1fZC5zbDPlSLYDdSerqD9tZkvbk9WJ+BCMyxNmnfw
9SI8GnqXvOFFDZ9FeK5IhyGbuTYt9GXm4k3DGAOqz4/TfaVhEA6Q73xD1tSthRH5V/Ky5j7jZEGj
Wqnsjex8ZpLoC44tFgKxTnK1tD0zUNuTFQ2l3zDx2xweetw3a4QDw7pPNSaIEX1TVmrmVrXG/lAr
lX1o1LIur7TOmVHDnoxLugnoqK9d92DrzyCtmhyTgHvI9f6L15+MSmKsB1MZkFRravXmVuh4w/Co
lzE0xv5rX+Y/YXKB1ro9WrADR64rtyzYc6OfOVtwLw8+M69omiQ36hlnmNJ2CJhSinxZiLJ7oNhd
/ig4gMSTgUToykg0s++yJkNF6dm15pCzfABLBDniPXOqRR7yv+DOoyzztceZjBil3kayJ1bp4Hc/
LNAhkF5XdQOCmI305TucB85P5glrOjRY6YBjVgOXromfJuDZ2svKTVYwXycm3F3XHpdx3l1hm890
TGsyUthmi1Q0DYyj7KAPVkq2VnycChkoiStvbO4Ok65vjokbEpQIqxuFTjcOGyzbKNmeL7+tueal
///0g06PA3NwHocGQmUmfvTuj8A6ufG1lcfcr5/08MTAMNlzpHEASrxLR7Tg4AS2Mu3vv/b7Jz1c
KmGCQov3byvSWPPWu5MLemrRBWHJ8T5248v3mXmOaWjdGGeodjQdr0DSgmMGXYEFoRquVaDnLj9Z
BfRl3QOyiPnIISA4uxt+Nm7wHnOAfPnnz/Rtc9K3bTiJsop175ADG2ObGptgl4MfQv5xsisrQOPc
ID/peOakazuhbUk1AWZlp0J9dA3DvQlwrS9i5F4nq1WcfRg7Bq51jDjgze2OwxvILCFrq3XYadaK
xB6cUIqi7uIYEXYbOtnt6BFtxTlYvmx0rAVj1r64lTXCvMRr0ik4yUOygRddHmg7y1LBISItX1mt
aa8Qhia3Jfa9nYh873vSBhSPojpTr0Uzf/7RuP3/9x0gHh0bg7o8umjyLLPCE6xvCfhdXf5mn3dN
3Zk07ZwdjdsrITpJSFX43BfkiW4sSYH86hHR509g/qtwfFh8hpHMhe6ebaEOm+HIRuLhYc/I42Rz
+RnmbjAZHg1Kg57s/OEYmEa5tbJYQ6heQryRKE++dovJ+OhWNTYroHzHuNbRdNGWAKaX0txevvxc
z5kMkMkY9UlO3M3Bdbx8bcku3dkx+T85JjzAp7LYpywsvvi6Ji3KTNsBDC6jJWXnRVhWLDXfzwDp
y48yMzOakwYVZWkd104TH71yJ4yjVRB2nPjbAPSXP3jHKh6uTMEzX32aC+i2cJBBd3LiFTYJ3PDy
0ZPGN+DA45Un+bxrmP+GoA/t1osKvJOiptxm/hrrlwLBNOjMyLoSfza3rzEmH13C4tJ6NBhHM+v9
n/A8s2+osIKX1M4SKPLC1UmxoiTwpPYZIHDXXYNxAmoUq/bL5W8194STlpAWzJe6yyvEj7koOiAo
N1b/o5XXUlPOHfCTwfpfeO7HN2jjkhF4Ig9I+o8ZsGPCCd8u//SZHjMNj4uaNk+lsJxDf9ZqYlaL
wteaode12CJeCzGZO/uahsjVypAleaeNxzpNHpQR3HH74LiEb0AdJ4U+AHOk37mpd6XFzTRp/fyw
H95Xr/a9lzXsVAZ8hCiv4HMVf5wu/H35nc18bv389w+XTzT4ZUXBO2vPWU5ncXiAp0+ebOf58g3m
Psr5uT7cwI5cQ4oiYOaPrWWfHo30Sdp3+N/xEf25fIuZ4UWfjPVRbWc5yEWabE6FAU05tSAw4230
rVLTc/DSG1DrK7uuufc1GfSrETuHUAReWTfFJZ8MbMDLjWbjB+lAIV5+oLlvPhkFwkExHQJakUp5
t366D8xHshS+dulJ99b1tIprg0V9oFs6hgG5L6CLt2b/4/L1z+/8k+6tT4Z6PQyiuAw4XgkZSJ4T
HEjkafjllfFx5sVMI+SEFEFaqrx9pfWPLq6QTs/eEfRfKb/MfNxp9lveh7LCdjkebfB3e7unGNoq
KQfpRo4nGcnfFx9j0qdF58BtQ+J8FBrAHHzKEqAQgMcrQ8bcY0z6tF3Ugwv4Ai08bgwYQwuGj0Wm
JQvWxJe/8twdJp0aLCZBjcbA8q1x8Lqki8ZCEG09x97r5RvMfehJl3a03Ie3RfEhtZ3vgdu/isi5
kz473a9df9LDNKfgvEm3rUMpbZfds3mT56QJxkV8TbQ50xH+zfAfxr0sHzRdrQrKVqJ+Rhl/sLzw
a33438z04dIKuWMQtM38WGf+gsgc4CKwEPP3L72aaR5bnTmB6iDGPeKcVFdsWjgDslIPQlisb792
i8mmM8KeFkhTy4+ud+tZLxBia+tr44866Vqjp1cSAEtxDLrSX2D3lAuK8l+ruUwT32In7cLKU/Nj
Qk5z/jPlOG680uBnCqHqpEeJjEMkGcU2zUTeGQROq0P2nJUcaKiuuW4LkKldGeLsH782Bk3z36DX
BxHRYUjsfYgrXuHjtvaMaB0b4RWxrD7Tiadhb+SlsbkmQflI6ky8MWMitEsnTWAitckrxongL8Lq
P15la4dgQAkPAAgHbNf5K4H9Ehgw5JWxsCmGE/N1awWFuyfDJVpFuD5+Z0EBvRekIlbxbLy3RswU
mesnSxavwaruUu/5cmP9fKwzplqutiyhL+ahcyiEBgCoLIr8xutLj/JkUbwlI+TLr91oMjXXHhMn
FAcia7RwaZBbX4N79XtKoskXH2UyOdsJ/aEplHPeG3lrMcakSD+4xHU78c+vPIM5laqnxDE0xuiO
ZLymnE+0y5TsgN78Yelvl28w16YmL0kDUt1nagreqQCPVmj+odYtZWW0Vrm+fIe5Bf5UqF6Hcdpa
kTke88ppgAFQk7Co52/KmmeKAKUyp5Jk5/VZdM48CTcaloIrvVI7T0D/XT8ZU5FbMmrSyMfBOdgy
eRGm8uye3cDo+napKf2F59sAWy0XJFZ7GIktMTTluanLK2P/55OWMZXOSz31I8/uymOPU3BTcLS5
Vv3m2onj52Mcltb/3wrUtSicEQ3tsbbfI9I+XBHeWMZdiBdDkyP0YbGukisN8fN2YniTeQAMbwdg
2MATZYf7HC9wbXWvTTRemcHmXtR5sPgwBduVV0mM7tYhsglnUoCOn63RX5pmjKlYPgyEVxVjOx4t
8uAirMrnnD+iU742znjnZ/rw26sCMs9YNHwGVTdWZQFABjZIsEpJz1ohGNhc7kcz4+Z/JPM2JiIM
WXyBUoXGgXEtOYX2G2aI1eUbzH3iyRqupGibCzhlxyD/I7rvCdGYefT3a9eeDDMwFbxESxiLR5bO
I9X2of+pQl+9fPVzg/+kk08F8m5vDWhWE3FsS9zkiSaJBxWg1xaAzUhG8Yxm2caK8ZB5fnZlazPT
YKfCeQ1tD0pXD5mEKZNHYnKKTaziQL/8QDM9e6qTr0Ru9U0d+4ci7jDkGxy+MwV/Kxy8lFTfQzgr
11bucw8y6dgNJtBKBkRBxXK8b4oQmGNMCfnyc8y0Wff89w9dY6DWElP4NmGnEEA96qcwR05Heod/
TdJx/pmffPp/4uYPdwBe1hZpFYljCfz0Dpzb2kKZthQC5k0dIYPK7HR3+WHm3tT57x9uBZRdY1yU
xbEyjWNYKAfNLq5cemaONKYSehSUbY33VRwr/a9PRH2I+bzMyPUSxqJzqFFG59Mkp1nm1tvlp5np
7VPZLBQHu8NlnB0JqQw9wHKcJxmKVCHpyUJ7+NpNJo2LbXnicfqTQ+QBlSK+h2G/rK6NKTPfw5k0
Li/tNVVx0wpZh0VO0vidNf+Vdjt36fNL+/CpDfzI0Dkq52A4vwb1IVZeL7+PuetOmpAcjTCrSnaa
CZzxAeKvWl/5nDP9wJnU0Ugey0iVTe0DprDvWRWksMPI2wUAgyU1+gNCe/O1R5jMEiLTcGR6TKaR
G972qh4AFofJ9bWLT6YJjTqdnbAnPDbB+Kcyy79efm36nBlSp4dwwjLctFWomxZetSu04WgmyjbL
sfi3xi1L0RWUInBB45UePdO9piI3hLJGhKCAc2AHP1XyLFpjCdzn8muau/h5HvzQPIkalGlisKJu
4u8O9agYc7kKGudrV5902lofFGcs3OzY18bay+E7GWSNtAG7p6/dYNJxCzvNIwWk0IFC9nLQAP8D
SbOvLcfmXs757x9eDhFQVg9GRxzd5K03IUC67/V4bUKb6cBTPZkfji6I91oc7TGIFr7Rv2EpX19+
LTNd2J504aBR4oy+JY6Krr/7NtxgEIuQnFqgz3l2HMU1ke3cpmiqEmN7Be6aGO9jJEvl3kpHNM+m
rMXWDttgOwDr3DRdRYnNbMRWzfJ2NdRnKlXnKr+EV7dfW0P9E+19+FIoC/XRykYk9UX+XXThibis
azXbz16m5bnTqpuWmNjlDaBnEYsl6d/lGky/CtJEt2hluL38xT5rauebTPoh0WBFn3dmj14e0D4Z
6OPW14ZufcYQXTkfmbvFpDMCs9dtQxJnmDht/0x0NmhXYifxB+UR/PzLz3HueNNF1Pk5Jh2yCYIe
EIWoj+SPK+tYRO+EIejnFNG1Bgzx8k3mvsikX5bw3Vzyj8DQ9YZ5VMlquXWsrt6RMK6v5BDLtWWO
104e5m42mWiLSrf1IjaGQ17RjSxl7UiY0c2DyEgKUN6/9kSTDpun0KLIBYiOqv7gWk8KSVgxkRM5
Cg+A7FdGhc9GnPO3mcy3BcGy5MXn0VGQBqr0DiaH4spnn7v0ZLaFsNNHERjMg/S1U2SkB5HqV0rq
c+9/UhlTyX+y81wSFJ+9ZeWpav84UgEj/dtzr8npPr+FM62tBBFsCa0ls6H0noLzXi8juYPxI1JP
HQa9y5/404U5YoFpjaWw2zZFoGwe4GHheuTXO27SEm3tbCoV8wtpLodC64pVmbenzrGufJrPe6Qz
Lbc0TmkDZA79Q5Nip3R1djOi9Ia1C/9+HRlOtr38fOeR6r893/EmPb/zk7BM2sY8dDAWnuifAE/g
4d8ZlUGogxHAIwlzdFaqYf+4fMfP1mHnFzoZBpom5YbACw61Bed0ibPX3fVqmK+SyhRA5FlzRF1q
HiryJX4VmdJdedLZLzkZEmqnkvkIpJ68Ef+58aDQmXhGc/ZdUGtGiJf+q4KptaVGQJZl/Xr5ceda
6WSMiEtg1sgA1KOVd+f4HUDC6NrURYsQEe13mqyrDE7K5Zt93qEdbzJWqFarGR1v92A2zSlLSKUk
KebypbW5B5kMFthizBQovnokN90J1ykG8pdgza5+lXWL4De8JxBk9+R2rYM7eWUUmWudk1FEDn4m
z0lWx76I0k2VpuHKHW0b1mmFGCUSylIlEn6BWiG60t/PrfCT/jAt6+gR3PmKRBSi6uNuD+jSRQYO
DlIpe+/K8nqma09rOxEerl5RDe2QxjaCCivYsZNCxmEAP9HGa8elcw9y/owf1lYhJweEUPO5tPS7
Jh/z+lfdXvkqc5eejBk6WVuKORA/7hISSIgsbOksTxHTqpDNL7c2/dyqPvsO53t/+PmWXbeE6Nol
XsaUdKIuzMafDtbB1zjtrKMYHMLHFW8kiVS6vwOcDL9Cma3yqKhPplG0mzh21QIbkftUuHr53aIS
FJPXkREnYcF6WrUD2Y2ugYwFSnB95VfPvJipUbjNgypM1BTetgLEYUQGvIg9VV/k4KevlLJnGs+0
5nEGXGe6bknKXXLZ5cQZg+23yh82BP7Lr37uISZvXoKfjaQTuTRP+FH0uZ+29OsNFD7zyig1d4fJ
KAVaN4S+xCFl2nOCWZnZnkjBW0Q63772BJORqjYbc6y9mgNGp473CpGeG51lMyFY/bV63cxAO0Vq
aJRTGJhKFYirfDMs8ToC4v7Sr59WApGLpa4XOtrBspHa1RQqPMN98PvwWsF35vVPz187TVEh1Ut5
9M4ULmLOxyZYDrF+ZXibu/zk7auez1oeLsKx17pDHWjbvGjIVbODL76fyZxg9NJp4wHl+2A99uWP
VPwZkl9fevX/OSvUhzAou1w9tkGpn2zTr/Bmp4Q3BLp2Zcs7s/qZVl1jwipqYprOxwbEIQtOJoA+
98i7akeJ+6VIXxImBBUCHplniXdt8p4ZTv9T/Kp8XxgNrrMqV3fDMBJZAb+aAKQUYqPn1cuRxC58
0zeaNSSLwGivNIaZx51WwSxma7NEx3cgRcFawIe+jbz8JojbDYmDu6xWHsqaCdzSx/XlT6ip/9QQ
n0wdzmSdl5tnsYOV8RVhMq1BiDUP6mh4PhrJ0PkmHHcgedxoMrnBuTtsQqRv6RLPwxABziQMBNM8
2JI4z6m94HXmX9qigDZf5ruYePq17VZPshxsIIaJcsxj0R6IYkqOdmifObjwF3uj0lcR+XvrNgnv
e8+3lo4LaDBykj9tWtnrAkj/qSCQCjxtDlm4qZ+NSD42pUIduwo3flncW27726ssFPAtwd1NjCOi
xdR3zpHWVqVqvetEBgHKslK2HqQU6wD7a2RvsP/SVXP2wROIcxOW4XMcaq/YORQMGkSJwhnZJ0xT
S8OyfwcE6CzUJLrBca/tZSsbKiQuew2FxJi2Fcc+AkDupdE6Urqjnifuzuwc6kQAPWITpUbXyL1f
1HB//e4XGz6sR934qJXAYGEbk/gxDh28/d7dm0TyEKHb1XAqR39ly8FY9WYZ7MlfLOFAmltZQfBp
nd8c6AAVMINfbez97SWMcqPNvlfE/20jJOgAiYn+1giUX1S96AjIbgCvm0m21It2XFsZAUCKhAVp
NsfW7Wyqr4G5K3PjmBfBfapKGt8oyVFFQ78wxsRaxJaCLCgRv+CZvrdJNaDjEP06SvmnvHdvjMQ2
Vk4+/kFebd5kUXxk2XnjE6K0SAlnJ9sjVFaiy6J1GKg+z0xStWhTZVU2prfA7UlwRU1EkjeIp8SP
N+C8bAqrMCFLhQ+R6x1Zls4wEGdSWIB3IHkb5pAAeCBRy27T99oqfmuyx/fb8DLloSniWx8Qr0bi
GVLBcs8243EYYY+navc3qEgqxa1O843tJ7VrfnrdeGqJpF3Ervt9NJsHqF93+hDlx5jIByLnVJJv
a6R6TRkR1aOQnWCQ3xz1j8QK/kVLdRgzdW8n4WPfkcXdm1CwR/Hk9d07kTZiGWTBuAY4y8o8yl7R
eZIi2RarMWhJxbB/VlH8QBTmjthZ+PkWGaFlAWaT1Ld3okOIeOkCFTxOEJBOqcVkP436xknDvSq9
lzSoq5UXiWYZGvVdy5OfZVWk40nIqqEV3OmKd1Jr0p5jwkxVqW0LtP0LrakKcIHaSxtVx1Ih7Xno
eN+Oqzxl9age1EhvF2ZuaAtFl97aAAJNmiuHGU2sbKKcdUOSRt02NQoBth4UKhmoRKLqarELxICA
xMi9JTBWsSYFJVkFAdAf4lTrVRj7zsY2g3ht2qB4Y6/5aWbyV1+xQdJFmq9FYx3NyPs2CqIoXeSe
/hiOxORYv4fUEuQhdge9TN5CKMU5B8ABWCBKG9kdNinym5zaW0LC2EdJtIuFfMQxczLd/ptWNdoC
udapru1qqXfxndDrG4JO9t3o6iszadvNOLrqBpC3u2ib0iEBoR0gI8fHPBnuSXpKFz4EhC1go1c/
6ik4Di1GvxZ6qcqrzogxAqjUk16O/ABs6p3VGXupEWpcwLFeKGzOFm4YkPLkEGRwLl4srdRBClUN
dxXBDZz6MyjYA4ndOuFfKaYySun1klNI2Pul2u3yzH6lKdZbWTgHVXDwUHuauvF9xCB1RKDTGCsB
HAZTPwyuedLDNEX6JsWtIq34PRk51kkG/zk3+bRq0LNk1ZR1lzbWGk7GNhGQYFPQcJ3rKqvMqvtn
fIB7ksHuG7t+chUo4CopL47ZcBrRBm/+oOPSle7LqLmPni5rIkoFoKRA3qW6RgiOZd1khv1dy/Qn
Lc1/D0p4Atq2V4KaE5+G0SdS7Z8F0OU1Yx1NrnfbvRX771CxSnK8u3KnFx3gpwDaJQfv7s6Dt76o
y0huzJ58qrqqb/WwyFdmKH7ijapIw02eEkkrdQxMKqQj/S1JaljQ2p7QWIlNlTCZUrl9NbLqxUlN
NiGu80125nvLYobiZHXn1D3Fh2r4S9xjsiT05A/ka2eTwb9aIC3s7uKO1Je4JxAKeHS5KCrvTmd/
GjUKOaeDTNZ5FCkr082tlVSyLWXpeOPb9cmoRhhGtWXuiCjvV4Uz7P0oPMWaeJWeuFMDFcSJPf5J
6uGPYnY/5VA/WTDWye+KD40b/xwipdhqoU/wte+udRngwA+Ne6VPf3RJ9r2wiWdQKsTXar/Na8JN
Yv13J5tbXw3emqx91kKS3QsSrwy19YB6I/rQhKbQHvWVxSH3oiW9eUVwx+sQW9FyHKODFSkakUYD
wSCRhGmTi/fQZaywaoaZsdFvPaavdVXn0TYNmVa7eDgYGtZXUoiINe5KKjru8BgqllgEevK97DST
ppq/BdKH4CKqF0OUyor0jnRHiM+dPjovnlq8hhwcLQyn3445PtQCwEKp2vtOCkJui+HddqB9ufZL
b+svyUDpsclvg7T+ZugMqo3ILCj76Cn0RIWF1pCqw2GNWHSlAh9cG0hhwQdYDIq2JFciX5LigwC2
fCSeqNvQerytguCT3VD6GzPyOZqJ/1cGubNwUlvbD04AL57gg6XaMnsRSxQvSoaIdVW5yjHsmTkj
MVDysQTrEDe/LwfiphOy3Ba9lx9BpTN9ZuE+4jJVnz04vgUipyQIDlI1DJwOjv2Q27+Yot8MLbt3
IsVd9QNzcRh50JTB//jyJWwTYwWS3F85nf4glYqYD5ncw1H7NaqEnAlN5CRiN+OydVrnaIUGZcMi
zBdO1Lv3WUoqXsd6Ylmxx79PqtiH8CCKg96TKV011Q2jmbro6+hWD/rHKClfTIxoB8UaCg71MCdg
PfZXAdDjFfVxkqCoP6CftV99F5wd7FBNPaphFdyj+xH7wfTH+6gn4BoZPOSDtAWq7fn1I2JvC65P
mO9lbra/klzZ5TV5E2EsdNYtRQfkTqZ/csf04gXHf+am0tF4Ckl4kB6qDRG+XXUDpnR8C/OWYkiQ
aHdFrzj3QRd4b7amvHZKL+9tvyM6oLN1ws5Iq9wb4chcapP944id6rTjJh8SbxNDbiImQPQbQhjH
pd6r8uQh8F77YPA3oiahNxys/onSS8eiErW69BgW3GF4yEYrXpJ3/DqITCxY9IxkcxL9MyqRhljF
Am/luC2R76a2MEtwBoJV8oDg+EbLLW3Xd+6f2MWQWrXyRxWRy9d4KSuzkrwho9Fa4iKbF0wiMQ2p
8De2b0drs1Td84+yyUjr7X0oXbnwWzVf5qylN77bWJu81NylElXNQYSE2iiyalYKEX8rX5wzY+mF
q9GxrG3cj8yBnU1fLmwC1xUQMzXByiCAhPa9oLZ3svVOXZqK0JeOEaSn3O5J4qmHYGdy5LtMLc26
BdMF6N5Rw1Wpu+mPLPWSZkvMWfGmlRaJPyYUj7LovL95wxKnMu2RnYD2NzWA0XFkXxw9yEaLhsgV
tt1FRIoaJG/NMf2Nq2fE3fbaANIn/RP2pb4MCDo5xK7900x6ghXCjFhU0oF+G7lq3JlO8gudR7QY
xGiwr6LZic1YVTWDYmevywgrFfHeBUvYgZgdAuF2MRHEK08M32PFzJd9NQ77OnWYeIxOJ6gvVZZm
ahkrAZr8BpZmsnQJoNsNoGcXcEn7RaKHDjnyBL35plKuO7AqS70cGaNVkJG6sOONrOt3y4sIKyKo
sqd1LfO0Y6/FsnwjGtpEiCvKaZVyFcjhvmLns8ia5t4s6QEMUHvoWRpoXuKR2oDYLwii6zQV7QoD
1FOisrWBA0ZqLNGPJ8MqqY141aMdOeImAFm0krr1y4wNb600zrDK3SBcNykLk77oiUf3lXc1q8gm
5xfbnfmsEc+ISjtj/ycxY3stJfk0cIcVElH2bp3/R4SuweLb4b9P4dHXI2vvligeBLzcG9fqN9fD
b1vXwd+MrKoNj0KF0YIdI2pl3TRBvEhQuq/CtNYeQJ+TzVCzlM100qCcjoDhZaNG+WokCJYsEjhX
/CSslfoQP3h+HyyKZLRprlFzHGWMo0lxy7vK7qOVyzB6M/gFBqFz7i/ot2bdyNLaAWZNFppuVvcM
12Qv1T1pJgxUnm2CYQvK1xpFIcffQ5ysS6Gqm6TX1Q3RASc1aJO1JRRjE3XD39xANaGqIZGKtk3H
bqs31i/V1vaCbCPGwrt1ckZa1zLbRdRkv4scwZoESY+IA2C/3zVPQ9m7BRlYZIWFnvldcczhrrM0
trqSKcziAd/aLn0qTcMBdjsUKwxK3CmzooUNbZPYv56gMp9ES2t4itUCMa0RonGJZcoHNcls7hty
XL2cQ92cJGatq/X7MGBaql3n3tIZkx02rfpAbExrJCz8o+a19PyHXvpPRjwOS6Lenh3H+mFn7P1I
cu3ZDajiMf8fZ1eyHKmuRL+ICDGIYQvUiMe23e3uDdGTmQUSAgm+/p3qlS/PFBFe1gYVQkqlMs8w
WxcbTThaUF7BTKobfwV120a6IwEiFcQ5wUT1IixinNeBnT+UtkHOXeXyqKpK3HcH440PKDjn83SQ
Hq7qKie3vURlXDDxpslwC7/xX8wG9pXDrS0ubbf/g/7fePEzgRcx3ILuOkvDB7wp8V0F4P4T7gKR
QQgMJ2g27ihxnAii1s1udIBvZCKDyUuam/tx6Pp7BjeMMJusH4PoeJxr1sJExnYiRrLLIiq/gpTO
Aa5WF2NRktOfQ1YXx8Kqy30PZVeIYuEaa8waQq2urW5tezCOop411qP5FVAE/5uoVPnkzC45ui6c
yADemZAJyuoAcJUX1lCouG205kjzcYCZOLH2nU36FwYnbA+OxhWQC6ao92nXwE6CeOlti9LKD5Ti
S4FEJoCnkmjTG9I12d8ZLhbPZuPoCGU4HOY0y2Hcp1v9KmByurcwjU9mD5R1pcd+D7PAAoZVZXFT
EeF+4UbhJ70Q04GkM/1SpgJiebCEOs5t1b0JBv2aSMLKPqJz0Jy9kRURK30nNnuJz8LgCuv3QXeA
0I2/myspDnmDWsaYNd15qIoRpuIAetdA5djHHGz/yOypdS7zngVgrlbAAoxQ/ujggAAxxWiCQuTj
9RLXSgvg/3TGLv4/UDIgEKvoIfbCTl4G+BdyGOjP0j/Xx1ipb7uL7lErfQhJYs2fJweZMB/LL7UT
bJTo1p59ea93rZ1u8vt2nEpybpX9lQsPwdRiZnz9j69Un5dyYjwoclzQeHC2NBrYgen3p0ZC5KVQ
br/x/9eGuLzXu//PRz+zXJORM9yGkeRr/c+s7BUV9U8OYC8HmKB62vjeeRo8tq/g5HA0XVa+oETU
blDJVr7BEi0K643aaXFlTBxh/ChM67ek/sajV/rE/4ctw5lhGxSfF9H8pazb+1k5N9Xc/TBtFyZM
89/rH3qlNbwUHBshtieRs3nnAK02lZ8q8SMlxwx5GHQ6w4mwjXbD2m5btBuyyh0L3o4mDH7aUJu/
+wai3KD+zlO5sWRXRljqjrkZwb/uUdUDRzouubNvjL++2RyrMt9YUGsjXObw3Ypt1AhrbYi/wRb2
mzX80F5+oLDjHoV9+NTH+D/BsSIVc9Nk9hl+l+UunTtYPs/VG1xrno1+PBsjggjKH9NGA3FlidHL
e757n6mBKTCVaKJkCqZsHDakg9PA1hbZQKfJvT0JZ2Pm1kai/x0pID3aocFknpl24LvdoGNWWy4y
GxTAdy3MS++4O20FxrXPtAgsteyYE7gUBTnlgmU7Fl0oLf7sVzBI87Ta6N6vvdIiupDCtwKTZekZ
hR3W+aFTyoPOUdKAqR/pt1Bra6MserwpXOMNWBh1QFm/8fxVuQ++fEaeprYkcC5f4IMuD120GdMO
EbiWMFDPRXueXPQsUHWvw4F+hpsMnBJdbHwyBYJPhJpnbfs92hHpV+k554zC1fL6plmZoqUQGWUt
LwILfapSZzbq//CHLRnqabC7qsoElnwbAXllppzF7mfGPChdz+aZQ/c5bFX/ZTbLExrKW3KDK4fJ
UpLMQrLXwJEN/XzTaE+DX146fCj1fG6aFps9G1F9xzWdnLUDAyDaRiYcXcsOUtA/fKvYiMFrc7TY
53AIMGjAIKIj0/F+9PtX3BGy0J3djZxt7fmLrR3YvKTUVy3sbobzpcHkXep9zWeYe1irzmJP92Zl
mXCZQptVeZE/OmgDZfFgf4Znenn8YjNbZE6hkQplTBq0zh5YLHUu5n6IOGpUERuney/r9gXueGGr
WX363HdfbHAk6WOa6sk/B+NTCxBp5sYUkXeCPEOjt06Ste+y2OQWvH3hGQLA3IyyUIniedf95ehI
XX+FD92tMHFL+SyRjYMHnxLg8ah9gsfngQ1G1Ljud0blDeF+5JbBDoqtocHKn0rN0FWTe6X/XB9+
ZV8u/R0CyOTpbnLMcwmKsDVkcHb2tsC3K2eVfQlq745gkCzGGhV5iKVW4kVDBh9l0pMPk0/pbGzJ
lfC4lBwPqN93/ggz98IiMa5pwElY6MwYlJxaMIMu5ZLPiNdePtNi9xeoAchJpnNCHLEnIDN5ENf2
vbe0+ewIi/0/qCpwPO6Uie9V+9KqQoETtwGOuMuern/slZW8FFJjlVN0xAzIGfK/EiWDNke3EnL+
swVd+s8NsQgDg0Jarws9JagU1jvLKh7bicI7fNqC6K69w2LLN6TNYLULR0C4t5y7Wr/6JfxV5bxx
kqw9frHZndkeWAcyzVlT56aGiH+I9s7XWdO36/OzsmKXcmltMc4EvWGRpLBZzTwZ7CAE9sRE8JTr
NEfTY1M1b+VNlpJpcNepJu43MkFLJdHMO8+SvqZl8/P6i5gru3upkYbbGsrkkLYA9CwdotxCYlUZ
QQ5V+/EkFDl4RvtVTfKPNww7hhtkaQSx7Wf3hZOi1InqUDA9ibb7cv3v/JPh/CDXW2qqEUEqZOEQ
BaxGfzjCYB428yNOotZJm6dR2cVtb4/dIVB1fayGoI7q3oUEirL5D5SE7C8WdCfQRJDk7MIC+lib
Hrung/aOutHlvdQwrbLhOX9Hq76L5IDqoIGizX0Lz96TqFwvmr28O/q6yb4EjSDH1Jvae4Ur+o2j
BbZYBf0Io3fT26AxnV3AdQUTgFHscbKovV/4wYvr6iYaAM/Z1bBYPxSZoKh2TgBoF0xGvapd0GJb
9JszeNii9A6ANbiz/Rl4COeJ+7OK+2IajoYLs3r0RWhMbVXsHamgKmRAtGhyYRU0Oo08BRkEYYO8
qKJUcfbCCiW+pcr0ji3KY/EYuPA0MGcdWwDAX7pCfgyAzbCHz9IWBOujY8cl1hLgbzVdqmCdARuS
lLohegcMhWq2kUitCLrjX/734CkKKUc7H+0k6Nob4H2A8ihgqWKnvDoVrfPX4PVd6rC/Qtj70ae/
Ot0r9GblDARHmYdmwDcC7ke7/fKai5yL14U/sSG3wWRCC4nyG+nB6kEqN+It/8UpKufXl/9Hm/Ey
0CLsBrYLBXv0LBPDpzr0XHaGCfWzMQFQxwHluT7IRxHlMsgi9NKK2ayUAU/csm6iWVnP2EgxM9jL
9eevLYpF7M3Qc8hqFOITl0lc1WznVupqi+v3z79jGSDw75eo/aBzCVAUgOPCjiysIcN3e7GL3zeP
9Bv/4QLZWO2AcaR9ZP6C9eAJlIUbfrL29s4/ou0wo+w/xIAiF0/s5YJIfinUHt3hje+3MrX/h/ev
C6eqfWkntePVT9CHLG9bGGLi4srnbuNoXnE2sZbQ82bQw6C6TicojIvT2I+Q1ykpXBvAucsOZRDk
L53nAZo3W9b8BaWlYIgQlLQTVyqwwSCGNSsq3/CdIQywRKpYD7tl5cBy3OvM4eTKPDj4vS1+ND6B
NuMEnevvpefP8InE3bjdXV8mK3O1hLdbNrKKvGicJC9fePfLcdzQLTZg4Zf77geLZGmEpQLUymFy
4SRZPsbejFYZuk1B/01peoRcmplupAFr77CIUOARQexAKSepyxsPt0iibECotoiNK09fImph41B3
jYRkmgFrO98x4PGQ4tqlNz7AyiQtmwvEo7pv3BR/3ocnfX+xzL5A636YUOyu6ph4W3t2JSAsOwxz
L0e3wPpLvMm+r6vhRo3tBtp5bYougfTd3SQFnpm6pnKTAe7tGs13glYXlxtx3/yQSIZos+wxWA78
2jwjowmXZhZnk+E+pJLAd9n3/FPhO9Mf1WjyPS0vEa4NLPQnVUHTBzgC4f+Mhg1U1+wephHFDFDg
rMgRwZzBEHvSh24GS8wxS1WGorFmtO0zkOOJcti+yHP/kLvKOU/IxW7RvC7RFXUY+MxN9rOGFtPO
DFh/KKoZ307BzP4LDSy2HwPmhkZn8CcNnUOg4qgGANbxDshX0xgYEFi6+Ezu06EDWlAX06mfKnQi
czHEwofid6uVd4cjiAHy0eioKf35LLiuzy4QdkcxoWvoVN0Q142c7okojb91Kb/SdlTfgQDJDkaX
QvuAAvKSKrc5O5NbQUuew2HDmISOczpecDATonFmjjvi6eHOkwMfo66svDsJ09gnR1xa24ODv9/A
h1zS1kkKWD9k5Ecwk1NmFGlMFJAesIioYjjBz10IfHN645vZ2wAduDtnVrSIh0D1sR5gMCBd3kNL
x07jPB+cJ1YN7WNeqcKMxk4OVWRbyv3ZZ362M8qxeOZVDYiVLdxiArZR6J3d5B2Jx4vqQuM6OlYS
EnCjdICNDKrmAV5mpRunINVnseEF1VbBYm3xLbsFEnhbEJY6HB/u6GNPFt5NRtX02gDgYcNNzOzU
wWO188gN+CKGDKWtl9IMPGsjQKxkI0uZw8zlPhk7y0wq0BWy6ncByGI7J3m+VTRZG2CRV9UtYCnm
iAikC+deTP5dCdQ88moWssndOApWcrclp9ryRA+PIRtGuPYXN3vNKtivlLjyY392bCMKrb3HIqPq
557SYkaAQ+sAiJwZQBnz0t6JTNDCrp+WH3IyEYmWynq5zODXmnlOYhqDczIF0Ns51Bp/sKLNf7Ex
HR4NYbrnSSh4jlbC31W1h8YPsgGoFRR5l7Q0tQHT6OeXlEu49rpVAzy+1htsl7VIvDgK4VclR1L6
Q+LNihwdk/gJLkfWfmq593B9DtaGWCwXoy/ZBfndJtoezUj0soRvE9RVywGIm+tDrKyWZUczMDoN
zkfaJqY/7mCs81W7gGCCUlZElk5PXhV8psJyOVkWa6bzfChWFvaQWIEkpxk8oYd+yu2dMP352/WX
WVmW7iIRD5wBDt+tHBJuGVNcOXWAHrCUX3rL8W8kLvW/ro+zcr4v3Y4QU/PO7l2w84cpjwYUiP3K
9ze+yMpLLPuNvgvqZ1WYXTKX4gGthj89iB4hVOAOJeP2xu5ae4PL4O/SCBcckYsVTQc2WJnAxvfk
5+Xngii9LOZ3j+5znPApQXdsqMYnt0zBtbHYGMJe+exkYxV/7hMsdh9Mnd1iAIAjaVvAZgzAOWEQ
8va5Zy+2HbCK0rTBqk36vLF2fiHFHj6U1gbL9Z95wQe5OrX+O0HCQvkkaGYr0aQEU6QFkPQbPGzN
v2jGzUeOA/xOT2y8p4wC6Mr579my4Trt9OQR4GYn7gHB/NvrjkdG39InkZdlaNseHFWJ4QI8Vuhb
QRTyB1aRv4EFEoMLrmjYk5KcBqHsyIADddSmlELT1ULzPOwnOu7nLKs29uHa6lps9aKrWWPmQ5/g
rvYbjIhbmvobdc4P62UII8vWJRuC0WjI3CeG5ncUlsgqgrgPfKw6wKGBh7GMR5m5w5srPKCxcC3v
b03IMP8QaefdQAeuOXgVaGn+UAHeCXHLA9SU6Hcqy/wWakfNvhMQF2bBlAKt3vIq6ktlJhJ40e9y
Lps4g4JUZCNDvAfyGV2iQUoYUxTqAEh/FxvtgLsXoIcO8MQ+cqS26XauHNkJ9sogTrQ1pLl4VYIh
mXcPAMWVX6tKgLylJhQYc2mjzeCasWmzHLSBcX6xHVFGY4ougUwpD30JfS9/EtXJzTNgxEs/PdaA
KkaEVNWptWHOaKGW+BVOuz2+usp2ddlwdgiQE+zgzAU4D0DHE1h/aBV8cwZB/KgCBao8ael7EjfG
gfuhzNsAlSfy1dTITK/vqZXczlz2tHEgD+hC2FMSZKDT82Iih0kSHUvIop0GKswIcGx9GPMsPabS
6h6bkRkbW27lkFt2o1PpK9EEnkoa9uaJ76NCOQQQ+akYcBOgG3FvbZDLrfNd3LOYlWWznFRiYjHt
4GWq7ikv2mdclX5PLXxZws6ox40G4soOW7alZZo6Yk65SrKs7IBWHcyX0Zuajf27clF2/u90gAF0
V3kk6ZT3SHhwdMrizFLxRXnFAcDjtwmu8NfXxdqsLU4LJuD3ANKZCWLLw6T9cGxB3AEMofa/VX21
IZS8cqQ6i8NCAF6vdYlUUqfku5bNwwQWRKZAbKGVLzZW+OUffxDWl31qe4TucpVZYyJsEQrrZayA
Q7A++fDFmcFp4WdTCYPUmoiwc2TY2lmI+/LG49eW0yJgpx2koh2o1Z9xVENfNANFyQAG9/on/pe5
fDQzi7RM221pNaLQialmuwhH8OQijkZFXNfafqW16cdyxt6vCwFNLjDG68jHlRn2W2m247YiwF1/
BRPACS2gssUIxG/9Vk6OFZmwlN51Ewc4iiLn31lM+NE4Nt6+zmp9sAKXfBG9Da5sJoadTncw+Rrv
VDazQy5r+Qv9xDlqppHFRBhAt1foxwHlPAwRg3T7a1Y45vehqMrHzKf0xq0M5yRKVX3TZZrd5HS+
WGYw4R4sv+0hmzT0YMlyQW7cXgfonfTu8NgQg51GM4OHDSq56StK/MFelr5xP7fAuW/M8VrrYNmN
71O3nQbbNc72yHZNV8WthNJPZ+yd4kwM+uKl37JCn8cuKbyX0uahKIG237KiWgkYy268btOcqVZc
lqf+axIel0Oxzzp6YHx4dkQRXSjX11fTSsBYNufBBgLTxMY2A0hxBw7CjsGLCDfCCqoCzfD3+iAr
e3nZn+/ZTMqp5unZAbEPheJoMqrQLrZUHNfe4TLs+6PCt3Xm1cQA7Ad1zlqEwBaFhskglgMBJ/K5
i8TSEByQ1KDzOrwE1HzBfo9p8WxXY2ygd/u5WVrkyUNOG4pzzkmscvgJBooK0ap9gODulsLC2mdY
RL3aKkYf3C6eDOACcLDjLdZHbAtVsLZoF0HPlY6Rmw2QPz6AUVENVPipGvIEzn8/iK2emTE+WL3Y
OFLXXmURA0kHLYOqd+cE3cybtq0eUD4Aa7Z9uv4pVt5l2Z53zN5SeTbBJCjXuwtXowA3ilVzlPsk
anu4vkBJ9fpQK2fFsj8PIcAW9wl7RjQ3Yjp6Uc03qkprT75sl3fbAi1ip6EQj0p81Plo1T6l1Pvx
uT+9yGhwg25nloJlWDb9N6v2vlWoSm9MyEp28c/R5N3f7oljGYV0zCT1a4LSSRfnbecetUgpuPf6
c7Uga5HDwOGb0cAAgLIp8zKRrEofWd33EYyj6fH6JH0UlqgfLNV53Dzoc5L1Y9IWnYgMbvykObsc
sjdm7sa6Nb9eH+ej73wZZ7GtXWIExWyq4AxFRt/7mgKscv3BH2PS8OTFlvYq24CH4wiHcEj7/anQ
jM2i6m//vbDC+q76bsNCsgmLX9dHW3uNxZZGnWliILkH56D7rssnSTdCxUfrCdOzVOpRqUMABa0B
fsFdD7oWgjYh199qsgViCD7IVC8DXILIuwXrt6VRDpZdJ5kM7hWV32s7exN5D5ag40DuoTr13Lht
6/TxUxO17N8GRZqmQyHHZADB13xJyVbD4KOgenmRxa4m9tyh3ocFGxhVdRwuwuAW1cMp5eLv9b++
9i0uI7+bKq5qwZ3cr5Kmns8j5FcSyXX/Rv16uKXoksTXh1lZSktZn3TMZ+K7uk0kJFwn0B1xsG6c
DGtztDikO4BCSgul6oQMXXrwygpSQHnNKQ3nYABL9foLmM5liy2TfHyLpXh0w60MusTFAK8dkUP0
OEtvbLDSnqTO6OuMlDthQDSdJM2ar4VDnK8MlN5ffu2hu9Vop0OJE6Z2KEHQbIC2h5/FKkOPi3Op
djyHfowDg6uDN/V+ArsNEqsevX/izSYY9yT1b0YpJkiXZn334Bag7pUSlbPSnKB9YpBRnXTqw5/G
g0CIIoa+KeVk3LAJQJqsarMHUwv5OA2N9zAPlPxg0IIASxyKPBV4MeDwU9lO31EWEXCRKIBs4q36
CuiYZ4STaP1vbYlCSjdrcphnJTgAU7k4ZiorM0gaBc3OQdXojuddd8xB8PuZp2R46oFTSBjh+cNU
ijxWDXiI2gFDok4zdp9OwIMyaCHjWRNohJZII+h3wVyEMPBKu6HyYFhWVocGd8Mon8RPOEz1jwVT
5s5r/e6nM3K+S0t72PezWexqS6YH1lbBA5yyjET7XB5b2junYbS7CPPdw+farPZazs43CCtlP4OA
+SeRQaEVCidOSFpw1/uxKCNTpQKEbNIeqJ23sem7ap8VZhm5hlDPBXR+olbMQWSVDr6nsoJyp6x5
2qWqELHldXRXpl39BBJkg84pyaPM9RoMbJSnoQRlMW2hbTA2VvGSp2a7AxPVeggKD7I5qfZj6BCa
u9roup1NxtcyGNuD3dptrLEb9yx3+weYoZXnUuflvTKbAI3XuonTFBZZfjn8UL6SQMWlUGrirf3H
F239KquU/+mI4ruuxiUKGjzwbrq+L1Z231L2fFJiTLOKj0kvb4aqDJmEKRjKT9efvhI2ls0bO4d9
GaHY25P8rc1HX28c0Gv/enGMoklpT+bEaliKztkxhwxCjJsW+aUGy9yKGGv/fXl6imYwLQmYp+V8
H6gJU6d0Y87/ZaIfhKJlGxmyV7yfRhRm+928B2DoBH3ps5246rZmYfPixzx2w3HXn8a76Um/jC/O
LyLD7m92b5zS3deNSVw5ZZdNIpVaU2UZOMa9El6/f0lrxUb3lI0QGYBPvElep6HYWAcr32vZMjJx
ZLPacMdE8y6sjRJSHW3kQMnp+jL7sLiA2L7kpJW1CLyaephQe+A7afrkVWcDbO8ZDOwNIKd3cirh
DmVTbwcV9wk2t6kRs2GGwpdW84s2y+IAeYHqE/Xcy/+5zMO7U3moKVS1TJR1UCIPRfvIjAEugHNY
1M8ADm8so5VsmF4W7rtBlEV7VLF7vHTuYlJ/NT6Ifz0CWvELW25rai/L/aO1ujieZZdZqW8ZaJXg
dnJiEA05TL47RyUEEw7mPBh7c5ohh2M65A6XeMhGFYMdX/+ua29o/fcNy3EUMm0gwiAEuzMbaJ0p
iLuGs4DQgWtm58ZtN0Za2ezL4r+f+dME8Y0xGeEYn7ILRf/v595hGUZyMdmpgTBit5W+9Uw4Rgao
JUbSq0RUYYHuyrmvf14fbGWfLfsIsCuAU5HHMWEQVHzMYM2bZMAcJkPRbfa3Pl4PS0JbUzI58ZRA
GIO5achnCA4EvTDuOWXN3s0gK2Dljfu5z7LsIijARATvgjGBjkNxk2rXAABdbRUK1mZrkZ1XNUSO
2SjGxBTeA5nQZ+QuRxINKZHPfY5FGIBzZNZKpoOzbz1K+0V6r4b9dP3RK1tj2THIbc7GemYyUYGK
s/JNjm+qe7QtI+zsbCPArGyKZcOAQz6UuqTCATHVfTQI0ZxgiZJvvMHa7C82tzBsHz72pky4yy4K
fGGVDyGyqo0/v3K6/bsGvIuO0KCCZmOPPy+qoQ87OX4JyuLkutbRrkgbUdl7YSb4Q83arQbLRzUu
RH1nsdUNLrhnaGDvXZzg4aB2ECWYd8U9bNGuf/SVD7KsoZtwWevGPpNJ15AQEG7QsP5cf/LKX1/W
x7GXG2SCiH85IQlERA9FwY9NZ0kAJT0al8Q9c6U3ymgrX35ZIYcvuYFkGmuXWW3Mp8dOe+B8bLzJ
Wi6wLI0L0vBStnRIMiCBo8aAhqJfBPKG2X1/Qv49Rh4vMzA+MlhlI9u/J/Zg7yFPx2EQUAMC6bf0
mQfOFqzoQ78fLIslwc2jmY+bZdAndGgYDNLnc9sURwcpECS4yj+6CPZtAA+4ptnntXMYvWCGHqix
ZcS7NtuXxfRuI1iWBXVB+5LH+k+uAQPAX8G0UTdZe7T930cXrgsr7RoLHgUmrk4thJr8jXroSl3D
XkQH12HTlIL/BCq2wMUbdhHFb04hqqfH+PqSv7z/B4nNsiI9AG1tF34XnBvx0EFqLoPSzPUnr0zL
sgBtYeF51IAMijtDesFp+x1EkX+h2bZRBl3ZrEuCWA/pKs0uFZMJ5KFIQfYNWp3FgVLnobAxR46r
fnae8Xb9bT7EOWL9WotjEtyRfrIksrDUhaoL0fNwB+phtxutip0tlBNuoAXWHxoP0r9kclEpgFIR
/DiZjnAzHgD9cdW3yp9JonGgHySV1r3OmmljNlZWyrK6zYeRt3CbhiTQSIcbZuU7A2YZu86CVq49
2xujrMz50tFK+LKxjMGQyRhXDDyy2Lst61CyuC03DqyV9bi0s4IIJ28zA5fCwuzvCsFPOdnqg638
+WVp3nZx1yQEiY6Xf+GNhIZzFQ+4jtjZve8LGDdsHbor7/CPIPMu1vQAyc5CY5ac+ixUDCG762vQ
umz7jzbrIhw4cjKDUuLBQ9TvulP1JUugTRWzuN7n+zF0Y7VvT9Bxf3Zu/EQcIB27ESU+5PZcVv+i
1NBYok61BtMzv7Hv/YM80X23x0UdriR3xS0geHtkRQ/qBsIhOyvJz+kueG437MfMf3vso/depBQV
blqIrzkq4TkndqShOjjOXFowHRyHMbRN03/OXeiAWpqjZDT2ARQwoVFq3JWu4q/BOFM3gqLFdG/m
Fb9p2sKzd0BWQmetklrlcdoZ03nE7zP0QqCw6KtgjK3GSP9QE1qbg5AWdI8b8BsL199XrqQHXV+s
UUHnjRsv6MBI4GQ3m2aAyy5Ik4wH5K4xUx+CgwZ70F7vvQEtNiVi7OzXCTDOvWPXzkPmeDkQ4FAK
LrPRDuspyB+J5fBdnwlHhVBT9o/C0cYLHAyGE3fhTA7dVRrDc7S+hwJU/jZD5iQLC2NqDjnYVnhE
VTz3djs44UxkBf12yLQ2pshPfqkhyi16qh4qahs/U0N4Nxb0YqGj2mQxjkj5de5Zs1O+W/4pmGOA
7s7Gl0HT8Q6Fuiwse5ChJhs2NNATr578Hky1io0SBi+ZBDN2ypq4c0UZe6puj6bvBBA66+SNAZvz
bpfpLD3UvBi/8NZIdxYalPfgRZBbggMCLjq59cVRFFaqw0TArddF/TqldRCiSlRBlNQ0DmVfQ/61
IRmkuaWVEG0RqIUawakwoDTLGwr1BCYHZzcbbW+HcyPSb3ATBNaPQ+vzCJVraKuicEwB8vInvUub
Vt0all09w40bXCYIbNeJ3fNvaYkacNfJ4BdB5xwCL7UDeZRxHiEbqQy1v76fzZWIRC7XmneBguO/
UWBMy8Q2bVBEJxTYqxiLC3+lcDP21BOKyomSuU13I5npz8YOzlJwgQ5+8Q14wKNteNmvglRmHwZs
eoYEvToONUTxTV9uQTlWwpl5uVu8+5eAJ2JV9ikuQBChsfrXTRrTSobwb1rePRgmyVBoVa195iUW
Zj1Xv/oCNO+i907XJ3htgMX8tjaMjlQv7LMToEoKlL4lw34uJyiCO/aWfdnaIIvEwOuameUziOql
eCyKJ6iqhkb75foLrNxvzcuY72Yox7x4oJqXkM640dBSgTQxhO6NI+QbDuW05XT0r77zQXz9d4l4
P4zh6QKwIFyjZV88Q3myuOnSxjx1iItHP+Dowdsm6paDb1rnYmAW5Hv6ABI4po4nQF8Be+dlVFap
vB9FKeA0ABnXLEubAwE+7VjNxIgmXrt7kxtz1DVT+5wXjgG3BVWcZJ55+67w+wPw1hLCwxTixi7S
xSGA6SgYaRBXHZgMmaqskzWm5aEaa3ZbOIV87HFdS7o0vwCwHejgQyz3zvY4PZfm6IMMNir4O/bG
frI47AgCRXYKzOijRXyCHoytd0jPqtgM5JbIxkd7BbDn5dFPfcPu21SxBBy07yM3T3WwleF9tM4u
j14c/pVvWGideca57f4YWMjEPxGoeFxfaGv/e3G+w26PEh9+Amc2Q1i9P3vzFohq7W8vzm5JBwi1
9BVQBG2fvUAYhN5Sm1V/sq7JN7LSlSGWAcoK4I4AqWM4ywDSackaQforGo4bWdfa0y/B+93mIHow
lWfDBrHyxnC26zAH4bjzg42Z/yhxx2f9d99493gOrYoaCWNwpgZM7YB7aIMvkBTlub3x/1c+7T+B
jXcD2B4z+xx6C0mmBnmgyHT2XDjFRohde/pl1t493bWDvIMnARaOnuPMdYEBpdZWwrs29ZdB3z2c
jzZK+z71z+RiLm29Qs413AbrfhRcLzNv//fpUBqouwoSy+e2UrCccKK5kbuO6lNdPLrF8/WNtfYK
i10rwS9OwUy9yKPM4uwUqXmhhrZxCUnZDYbb2idY7N2CGI3LLTUlxLxn8y2cPj731xc7d+4LB7wI
xpMcfO8wDfxTE+i7yt5iJ36U/WD+l5dJHwX/dLZYek4hWQMeebNjafmkGnmAMSUSPhsA2KbdyrVW
vvbyYmlCTB0QABu9jVeAicX34BuVodGE7o0NOi2MI8mz/vHUPYKwOj9dn8B/pYjluXp5w0X+oXoO
CVsYmCZuD3hEO7TOxczYB1i19Kz0DDFV8dWzdfBWt+n0wwHmYFcZo/clhxUaKA89PAQZqqecB7Az
8VQFoq9RcP7GNbuwnCv7b2ohMZU41GQUqEreNylAG3DtgBBTAiUYepdPwYDEFrFrjLg/pmQjbH38
8cCz+u/mSVt03SjFhWZ0+R6ehyXkit2fWhV9ZAfVo2T1YRi3SqUrK5wsUiy3LczRGwTgPTY8AXPz
rqndT4oAkOWLuET9j7Mr660UZ6K/CMmAMfAK3JXsSSfdeUG9TLPZgMGsv/47d57yecJFijQPo0ht
ru2qsl116hxweQ4A7KERircE+Ov57/X9/9zkTF0dmNfmUFWpMNGkn77182CeRJv6Ia/dJsqNtH8s
Ddysrn/r8zhj6hrB+eQplXQteqAU9LkGsGOgfYdvpZPXRtcMObMSH0oTGH1YUBOv6gjAoAFtb1/7
7dr2zgkIZZhJ0M89uBzdAEO/k4SOh9Ya1Ib7r5irTghUeQ0vnLanscHmByjTmruiRQ7LtXGg5O5v
aeaHwXCir83nYsYfjq1GDMawZN4YN0bHX0e+QNCq7ScREL9fNqoHn7uEqVP/GMaccgqihpgtJ6BX
gxo3h6/9eu3EqoSFlq6cIlC6f1rvpaves/Hl+tBrDqGdVHNBWjunzRyXpjr4BvjnRZUaQSGSX8xb
oCOQ4A50/VNrFqsdXqYzkHmB2mbc5qhmsB409129FAHLpo3ovrIDOuFPn7vjQNG8F+dp/w/0iOIC
b+SveYTO19PyGmUoJDXOVQq0XF0rJNp8p6ieXJqBC+z6Eq1NQHPq1PZ6JMJACMjSaVfU7MEessfr
Q3+aqWQE2LL/d4GcVwPLEqjU2UQmt16h+iQYLvW6esmWg92zOTKw7d8W1fU8sntCQqH8/L41HNC7
QaZ6p1CM+17liTjXNUOnimcbhxrIzj7oAUk7AT1cPE1d3RxAIZ6FymfW9+u/fcVydHg1RKoyQxnT
gpoyuknQkTbtRN24QAVlzobpfFaVvayO5mK5TRgETfw5Ttz+rYdOGe4DcsELV9ykPh6vow2pIW96
oBf5tuuzuiz8f68ipg65nmlB+n4Au6xRvDsQjjTp96S5L6F3d338tcZRT3O4MR0yxTLHPXsUIvWZ
E6YQSmmhPGwlr/Ysdy7ngGJ8B2rwazPS8deVqvLWdvBBasmdafyoCd0XCeB7G9fqlRXT4ddmD3Wb
goxg5GzuFg75pEtjWwbdFLYBj1r7gOZ/dp51pUWLCrX5mwuktrbeGu8iXbRhZWvjX/7+4RgClVrR
ixTqXm5Og9b+NTt+ZNFfVIro+p6vhHOdzcqUqkjqqqyg3veedt+MBKxnbhukaBf2AC64/pEVd9Qx
13NKC5oN8JWG/cYdCu2FfzwcHNcHX7kW6BoEQiaCE9ud0Rp1Zuq36iAyDVbUTr20fRUY+e/rn1lb
KM3fVdvVXpJ6Jvobm9NwCeYL0o+um76DK6REw3G1YVKrXnhZxQ97jjzcCE9E/mmB9F6U5/lfF4zP
pHV/p3X6nVfkOU0rdCPPP1A03WpLNS/n92fB5XLCfPjqYNtIYFwU3xACdn0NXqmehpOCWB8S8mZi
oFfYy0WUg49oj3wQHjNp229chNasXLtTeG5rQp3RqGJ3fPbArgg2orCAhP3X1KQRrXXhYoc7YLZ1
wV9cVW4aDI6jQhDL39TzJkvGio3rhGpyntLRBdDoDM2bHgpgxnQA8zC7G/0u3/BV89MSHqah06qh
V5KBWyJzz2LOGBKkVRcxv5sjgCLAZEFmGvRDn+4WiVpRaDBwzXizbx+KvneOxK4W0MJn9vcCfbJo
J4Mc6wDG70BAjwCX9QpCm/1gHg3Rl1GBXgz4jpPsUjUhG965+XIPSbwhoCNUggd7YuB7gfjYhNzx
qZrAfJG5eXXTQWwcnA1+8rIk3nAvZimP4HlSL33vJk+z1aFjq/CcnfLd7CSa2j/kCxpLiSuhYzZY
Y5gBLhK1Rv4rcS0V+bIqTgtAMMD++95u8s1xp0C2EfM0HwCM7/pvfm0su9LqqjPqcOU+KycjzKdh
foWeTwbhLznt68ZMD67ok5NZtMmJJf+qawqM2kJo8w7NAdZbz/30l1q8wocOqeP/o0qzPFF/TA+g
V1cvynY9MCEndbYHO+iwt1wwmAH+w1+hJTXsRd8TAG9YddO3Zraz25K85G2RRm4mnMess7qnlFXu
rhwa/8jHtnrrmf/XME0VWoZ0IMPE8fhOmR9kqEQcmQ2JI4VUd0yhLRs6JBWnGbKBb/nstj+BWcxe
XW9woCMJdTB/JvcZr3lQTLzccwdqqyDc+0eCBe3Is1EcoQYxndC6q0LPRn21tPL5CLrYOUK7trlD
AW5+Bm019tucuQkBoKLbQWq23SAEWImbOoA4ZXU2u7XTxBOzwEZHPcx0INYIrTSanlygVe9M0rRb
KN8VN/wPlBjEuv2yOBSIlfSMIuSRQQE1G+jGYbM2G/v/o6TZNlbS5gZFlMzbc2ahUAKQFXrsDTSd
V+5Ad1bRFRuH/9pctCPHUpnTJwo8HpP7Ox+GwJvjOWs2ZrISc9llhh/jvUsgRnU5k90U6tDSbCAu
CJG0pkANRklQCl4/NlfmwLQLjBzb1mVAPcUoyj9kZQLFyfa1TOX++vBrs7h89sMsOPp0OumqGW3L
d537UHXoQ/TeM+/1+vArzyu908qHMks7Zg07t4WLNuLyxR6SX18bWrOkpu8ybjmuc16w1rw6t+lW
i8Laj9bMprTnBDcV6ESi8P7cU3lnz93GQb22m9pBPXNhFbhzzHHaQEtGyrAzK8g3bCzJ2uja88Pp
yx4aycMMDiBU+sCo605pNEFp9fqKrwyv96qopYS4Rb1APIPi3MwyxwuBhJoge1kYGyf0ijnqjShg
4jYMUCWy85CATRtd4n+pOb4UfLACZsjj1+ahe65RtmXr2lVM7RcvecITcHI39nfFdPTuk0Z6uRTC
rOOhycS9VyYTyKwSc9nY4JU3s04opZxCKcEzMNt3qBLMrst2eJ87+xpyW+lSTHuWSXWeisk91E1j
bkxqZd/1VoKU+/kIAdI5rtUTmILmHAwmzsZlfW3sy6PkQ/yxPdSJhRLsbOXusberX+aC7ud6C5a6
ctzoXQMFL0VvWPAIMX27yD1Mwx8+gmorfybeFi5sbQoXW/4wBVVdCseyrWOZs3vgHX/6tbzpqPP7
S9ZKL5/9MHxpLgzNqLWMASW9oWI+SKCJgsmZ/lwff8Vk9fYB2xty/IciRpo1dyV1vpmF8XJ96LWV
0UJ0DXnJgTueiFsTvCHuuzJBbUk21mXtd2tRehgopAeEhYpfj/bQhIUQlvyiUWpRuoVejOlBlhJn
LgtAsBJkmQoZ3Uour/1yLUynee+wdqDuOZmFuDVFDjIPOzP21xd95TmvdwYUZtNS3rginhuTQRTE
ONpp9jaDyM30652fMRKwcYumemWH9WYBZK9JN6a+iEHtG4LUNAQMKDDFVnZ2xX3/0x7QuWPHOF9i
QSwIseahDT3dpAfMDTQhNpvD60u2NgvNgyX1O1b20xDnNnNPYB+uH9DIN4dQmJU/v/aJiy188GKR
jIp0pVmBfP7VHh7q+blov10fem2RNC8z8S5oIBgPhs+R/Ow4clwW1BhkCsxz3t30tNq6F60tk+Zx
prKNfpl8eq6y9jGb7G+90YJ/eUu88N+y6ScZFFtzu6XHQyARYowd8PLEDSlUwJo6OXrV2OAuU/k8
kNI0owlMsHcLRKyB/4F6yLM7m+TNJ54ycOlh7Gk0KN2DVL890NnszV0NikwFOoGp+pnlMzNO0O80
gjypitvEc9OdKIsCT+PO/eG3qr/pzIQfRs/1/zbUav9RqjV2PchjTqVhD7+hJy1A9GX7N1nCCXB6
xH3+2j5qYaF0cunVvJzjnDuxlYxPcil+shmvzhZQmNrbMJeVK5be7LDMZenjCVYjk5O/AphxBEsl
mmCLJ6N2NvxpJcDpXQ9yhKzhIq0pNmp5SohxLO3NGu/KFUjvePBSaIj0ydTEzJ+zo8yzO9bZZ2h+
3KOgchQLeUmG9pyrequovLZeWnAAIbpj0ZTjStd+t/lNO4PTGG2BU/LP9W1f8Sq9aQEUKjMqPEDy
2iaUH4vZlN98v51Pg3SsjQvc2hS04ON7TjZAityOLWJFnXjtsz+mV4RJ0kZfm4MWgi79h3maV2ZM
swwqsN7w0E7zU4oE54ZF/duf8Els0IF/KXTbbbye2rji4bTP76wzDUEDEREjMEJk9uewi4xbtGzt
k+D8nEbJnXhDGnbj82sGrUUmms2TxXllxYBPzt9mi+VHzmxrCzC5EsEtzfMZSD+7pisl6MMBZPlO
vO+LfT8lPBr/XN+fld+vgwOVIy1GbHCgE77sZj6ditr/EvYNTQb/f7ClVmvXU19YcUfbZ3AQP0ky
brzTVsxWRwUWEkDohWNoUJY8Dx48eqiGOigc9ICBT1RubO7K6uvYwEbOIOv3pjlGOyUw8VC1eZMk
N95H+5I6XHL/r2OCJ+T6Tqx4uw5mLmgDgRcB2aQimZGm/6fsHVzH/l4ffG3BLtv/4ZKhBpFZOegj
Y8soQopLQFFMgBG/CbGx2f8eEp+4oQ4XbKzWrBLDhiGFkMd6HW+BHxPfVPAAJYpdGbZH64cSAX0m
exEZJ+NH/1a/iV/kCc9gN3JPUAT74jpqdxFwpJUggYaIjMDt3y3U5VYw3BoluIOvr+Way2gurxj1
F4swO5apX995PUO6GhnXDdNeG13zeKShwSMzpPj5tn9CZ/i7MfhPX/rhOqIQJEKmsRgFjdF54p3c
ig4vzJzRLXR9+BUD/g+E0BkcqwcddyzG4gy+rn/AFv2HuP5Gn9Pa8Bcn/WDCDYr9IAvGvnYXzp6m
Oie2DMnQ77/26y+e82F48GOJBSAASMYkzt41fxnZGDbzF+89OoxOVqYwrMS247lw/rRQlu3z7vC1
H665to/edBuR1okhIgxWHhI0swgyuVUDXlt2+//XpaWVrOays2Jl2PeKuTtwk/i7ltvNF3+/7q/A
XvOicO14GK0jJGdQC5IFEqvFj+vrsxLEieauRWeCfh11S6T6nRltjBDnyclDbU1ozoMYLpjDjY3L
1Irr6lofPUtxJCWtA0VtW0AyaIbcjEwfrk/j88GJjpZE0xNZ3KkEO04xRiNoKDI/ja4P/XlegOjg
SDW1o2QgJY7VoE4W6NvtZoxZRr+jX/BJjsnblGydqJ+fQ8TXnDj13dY369GJQaXmvc4+yKsnNmSR
N3MetWgX3IjRn3Ioskt5/f/NlreCJBnAYDH6g5BEkWrBY04gKVrZxZGQgp1SxfpjWQgLHIGNGbl2
0R0trxmg3dTb31ITeaPry/u5ARIdXMmmchEVWv5BGzO7+8wd6j2gieVBzqZ4nydSgng538ICry2w
Fg3qNqtARV7S+MLi7HkQQWmqoFQga162sM1r89EiwsJdVIxd9FKTnkUZ9IqLeTx4rgEUw1+3+P21
RdOiQkmWfMkHRPsGlPNF/d3ofi00D9upD2biH65/ZM2ntNAgDZqwKsmcmLOehTbjecASuZEqXDVB
7SSfMgltOQW3InapwtFZ1GMtMvGE2qB1WzDfmAMHGua3HrfdgxCut89ZXp5d2clbafAFiQhRVhtR
cGWqOhyzA8VaP44OjenAb6dpeUn4sLFVn58QREdjztRBDrps0ddsyzIYXIDFu260dxV0Ajcq3Wu/
XgsbBhpOi87GfR99zvMxWxRa4ibiPF43g7UJaLHC81gpDQmDriFkYiQ/WvFXAYRzffAVh/QuH/1w
r6hUWaiE5cAL93zX1rfDTKK2/ePbb18bX3N4NHgvNUd7TpzJl4zcFCO6CimHtJqMvvYBzd0BtKwM
gxu4Nbr9qXezMmBL/7y0eWSBH2djlXysxn9fD0SHfDYgEeohcAJRQ6CVglK4OzcZTo5h43jmN81g
dAES4U5gCbq/Pq21Tdd8v64TE83F+KI3dXB74p6Z4f6Bet7T9fHX9l3zftdkdeE2WDZEMjv0ZrsN
m8R7trxx39rq5Usf0UGeScmLGjoxNK7T4R+jRuPBxM5cqaM9zxs4z5V10nGelW/Z4FjGPFSiggxS
jXU5gMzX2dj4Fc92Nc/mYw7clVBVXJTdm5lWT5LiCnt9ddYisM6sq0Y+9k6DoAcMzr1rGD8lH7+D
nXQAxz7ibp94QcnM767pn5QB7UNfPPsTJAh7dMBf/wlr09O83+SgUriwQMUebv/fvWaSPxaoAG7Y
8IqN6eDPChfCiUL4Jy6a+dnk6DRGT/fRUZBIzP1+I7yvTUHz/6rndW0vOCRBVH1DFeoGTr5xp71s
8ide71r/Hxvztks79HyYsdW8VuMdOF9QnHjKyVuzyUm8crf9V4DpY/h1Z/QFjFACHVCZqHonlDY7
9IV/R3LzPhPzvTGzDWdc8xTN48lSWXMCWDTaN+QAqFueocPI6/cNoRtP4JWt0IGQPVNj2pUDw1b8
Eu630bm/bqUrdqRjH9s0ge6FUxJUNbkboIt6eXSysogWry0gCie+Bq8gOjDKhYpqvkj8fvBtQQFl
70DyOS02ln/FmHQ4VOebfTdV0JRlfR6aJnCNyxA4Cagy6mdIlO2uL9UKmJfo0rIZSDaSPEURFYqd
9t6yU/MWLHH+U1Mjd+DiziN2fMw4pHmHnoQF6TornBOAYlOQVH0xrOjgKTB5JMuSgFkEWl/vzM9+
ua67cdVaswXN3T1HoL/iIs078+zQ27flDHnPZ6m2hAHXbFjzeSXGMucTxi+HPOROE1jzn+tbs+J/
ujQjuOA9kpfcis0qF1h55ewX3oHGWYlmI+Cu2Zjm4jXIr12o6YJ+SbSBBB9/XtvPFptPYryZkq+1
bhAdTUWHxOwBinXiGvxu3EwDBJRAoZ5hZhub/Cm5MJ7HOpoKDLsTzyiCehNhAmcWinP3zf2F2uqp
2zkPc0h35Y4/54/eD/Ls35rn/qY48kf+Xr0za7eF6VqxBZ3xF91tvchbAFgdUr20NjvO/ddoCYgO
t0LnE973ilgxuoPvF+I/GyOw1RmNrtva6gJqB3svegKaW/QsqLStI0gRVpFqh+yp590SUqtmNGyV
J9HIKuuHIusF8Ntjfuf5fLp1SrpE4PpvItPqAXXNUtSjck+841+MJyMveEiaBfzrsqvR2OZ5ZmjT
Xr2XtB73xlJUO8efhyxADdsJe9bxHVFyfL4+sxX//w/KdyJyGJLEjCFa7lu7GQL1zfQjm766MVp8
aRS42dmIoqaZ0XvoE+0Zz5CGMTde3WsmpYWX2sHF3ilMK/ZVBqpZd5GHoib+hv+vhBidAVhwkEBB
c7SNRU7+aTiUbD0x3xG1hVxaeQbpKL6ZQzUBsJY+NimUWNH3W5xMMDPs3KKxoryhh0Sl5s72ZxPW
tsWTvrJkOohP2kj+jR5ESMfGfO9E+sfMt9xkZb10HmAMWwsKwuF4SS264y5IwHwhygcU0NrDdXtd
+8QlVH+44DFIaTE/zywQlE+3GbPunca+HdX0fn34lYiviwhWUDRtyQw/Ry/0uSvZEzjGfkM19zsa
ie7x96/dhHUoX2pKOxX4VDyZZh4x5pdB1o1mMKLwz6f6zfTFRiJobb0uVvBhvRQ8wjOZMca06Z+M
boo6yIWOIt/IpayED50O2JTMMKGTMMU+QaOYN4Kk9IeHtmUitvi+1yageXijqr6sfLTD42Wlojp3
/iHeAA6jAlxo1/d8bQ5aasA1cjr7Db6gFAcd4tyia6eEdN7OrKv5DKkWdKhd/9Jnc4FWqY7wsMBf
V5EUZBRI18RmChEe0e+hp/qFcHUZXttrMfsEtLkdiSV5N7u4IO/TsJEW+BeBoL/dLmNrcXyUpWlw
ip/dn+mhuYE+u+wC58Y9ijDdVUfrHsKR9zQP2rt6P92K+37jDfSZQ16+q22/j5abtC2sKjZLAFdw
vno8Qsvzssu8anqA7dk7q4RS6sYOfRYcL5/TbMErmaccP6tisJX8HLPqp2Fk1cbYa1PRbpPoWoKf
O651noeieQL1nxUsFlVhP6TjrWzTOspS1W+c6yumpgM9bCSi/cxLSWyiHvE+Q1oZKhJtWYUzFM3f
rpvzyoR0xAd4CVnlebZ1hgqgdxB+5kS+bcqYKtAGMZblL0bC/C+ETOyMjgGx594pJ48sCPzfTFeB
EfG3vbwvRQpqmC1u9s8iweUbl79/CJZt68F7ispGyxN6ziHLQiHv6UHBWPrvMyScw+vrtvaZy559
+Ayg2+Wglt48N3X1k9joR0IP2rnJyJ+aWRt+89nV4jIVLRb0EnjHoVUXuTJ2oUwIhnk8+vZ77X6b
ZB6USxb01bjxsTVj04KDWxV9ks8G6Ddat0DjHX11luYlc7ItXNTaB7Qo4CwsdxEGmjhrq8O4ZEPI
Kuu3VN3Gsb82vub2GUUyLeXgTKOe4Z+zti+e3MarIqPqxw37XYks//Yof9j0tOaFPxsmOQ99koZe
0/6SfrKR0Fn5+TrSY0hcZLfBU3smoOY/zU1T3SYAsIZ+VXcbn/gssQZ70tEeMuU87WVHzk3v/1CV
dahr9IQvILSmgqmQ026fgJD3a6FSp4oahMQzcSDkrDr6VHjDnzl3fxUj2S+d/2jlauNUWwlgOpPS
2HpeV9K2iymx75LSOHQ1e5UKdeKGhCqttyL/p1mky+pdNu7D5jfJkE9FhpbmaZIQDz9Qt0YjcBMO
bbcH6QgkzJvIytyHC4uu6rYUZz5nmcdntSCwsDJ3ZllaZ2zNvbRHyNgNbIhAFFuEfM7ZSwrxG5CY
Os2vNM+AkLBBWNAx8ywJlLGuB7sVuydabKhcmbS2ZcsY7YVole4DSTfwF2tWrwUFr51Eb41UQvlx
/MvYcI93QTi6G7axEqR1HMnslEYKlTLrnHYi3y/j8JINnRekbvu3Xozf1xdnbQralQB0y5RKZ67j
mTZPPRt/jKI5Aor0hdu54zMdRFKAYq3MvTw590A3EbQBAsMMZjSOeshGVPt8AkzHkuDZ6vdzD8EO
SM9N0FLLKzD+u0OUyH4rW732iYvzfvAdDGy09pKwc54V/V3KE0CubaiwJXZbb4SbtU9o574lcXYN
do9+BvXdZtVeMRL1lr/hAWujX/7+YQKQSHTRLC8BVAchtLLGI51lZKXT/is2xHzNyUfWz4APOOxs
T3yXpvZv7vF3B3xCGz//88jPdG4tOYwLHfPSOfPCfWyS6gQBwSlMjDS2Kf1d0fwG8WTjlPk8IDNf
c+klnQfbbycSl0gURpM5RINlPqjC/TY3y9/UUxuO8XlQYr523s9z4zWJz+qYjvYLdcXjwq2NuLG2
25pLNwbITTwA9GIIiSUXCtOTp8Cr5rVfKjLCq3VsB0l5640TVJll0R5A7XsqrfT4JVvSsR1dO+cT
XRCsldMF83ScQQlZqq3H1YoleZonp/3UgDyBYPSuF5HP1atd1I/oQ4t6CLAFFcwsGLvlS5dSppNu
EeRR8nZqSQwpxROBNGetyNk3t4TKV/ZZB3qUk0BKiOOx3WKpVBYXjhck5df8wNN8uu7qlJdujQpd
nQdm+u4N8pB5zyCnCBXdIgFdcTad2st1G8salWOfvYw+9HlzN3YlD3qX9VFDEEq4uVmZv/jvf7MH
TMd7tCP3APuEqrtv/V7MascAiUjm8piJ7yJxT0bqH3ye3Ao7f6BS7Wixlc9b2yXN0YcCT140PNQx
EB/AZHmh5WbhAPq76/7y+SWB6TRfIhurnkIq6JzlCaTuUl9GZu3QIx2MaT/QNjlc/87KNHTgR2mj
lYn5rX+2ff+FkeQbLUC+k9It7v2VeKijPtRoVWPXI7uz2FPAivfE3wi0Kwuk4z0Wu29zkAK0cWbJ
H2LMvIPH/VtwKkJQAlWpjZvgykWX6cgP6edA0Te4R5luGbngItgNUAUMZ59Wx4lYHg+qCfWHThRQ
WhAJCyzSiV27UDzwlS2/gm5BZNYL9mr2umXiCeoFcrgdu/xcZMnGKb8SO/WavQlNHaNHsSbOPe8B
r9IfOSNOkKfF99nwo8kBBgyxYqOqsmJueuF+4a1REcFtkCP5R7BJ1aGhklvcg1+um/NK5NGp0gSn
vu3Rro55gWoaz6cU9AuLfYcHfX6qGhNyLqUzbfjOmglqsbQ00QqTktk8s5SICB36w+++AvUfPt3t
WUGrje+s7JCrPXSyHrkoa6nqOEdvXatE2KVTYA7QNpUQoinAQ8y9r91XdSBNClHsoSgFievhp8n8
g4Grfe3YG6OvLZgWM33F05FLjD4TKFa30NJwIcKXPOf5vBE2V+xL5xDDbZLblGQynmvQ5vRuJW4H
mS3Ps1Tmxk1mxcR0eMiUdTZgmMI8A0NDAmFAg7oonefW7G5QkWp2ueS/vmTMOkIESHZpsIlbYCq5
98clyqt71KagWghMCP9+/RsrC6YDQPI+L4kSyIeM3HzP3e4uG8bYBARl446/suW64jNRbM75WM/n
FhTjbSXCbHgdO+tExcY5sDaBy8XgwxvInJyuHcskj8tW3XSV/ZaPvAr9lA8b8XHlBNPRIFbnsaQQ
7XK2kEqlRXl0pnF3ffHXFke70cMmgRAsPfMsSicuRzSgdw+IXnsDvXXXv7BirDoCJPMUqVuga2PA
+46jGh9pbd1aaXtKx+xHL9qtPNTady6h68MugJ0tJXW6dGBadYA0eTONIbAMFSTZr8WrNiazshM6
ysNB+4PgEraaNOq32Sb3zeBunEufEjrigNVhHq6tLlcuC3lBMZ2FOwGIMx7AZd1FJK3v4BBh1pjx
BDLigJZoNby+PSvpO6YzryUQWPeJnVrnrCseyiI5Gj3UuOlzbvCQijoYoY80c2sPLEUAjNNGCFtb
yMvfP+zWtPiWhNgRnF5md4tCG7UaN/bo33rWJxdyx/7/sRPgChtv8WXsEVMeKKmLM+qcU7GzKlHc
9ukEIbtF+EUT0M7jLbpfQYEtPTCFJy4AVmHdFkYZLUXpvjZUtV40F2xpAfIr+Qg5Jqt4VKpthsjz
wbgXNf1ShpXi88bTbsUjddxETmoQ53pYGU4tvKzvLLQAT/TRmDfC7b9Vsk+WR8dIDFOdlNPoTmej
r9oobTjc0qush7bL0iOKNX1EqqR/9ZGWAhGfyqsQROHT3nQTfkqQ6H8UiqqdzZskGl0IircGEXvX
zaENpCzrVCW02/ipn/bDwyX0iqVV8nSyQW4XG0fwOIbJgeyyUOzs49RE4y1KMtES3ow3zZ2648fq
0Xor79P9VvPtmkPqDetDmqna9i9fBzE3D9IyKMedMe3qPfMCoP3cP9ddcOX80MuZBuTFHUR4iAj6
d7KPGGrOLPra0FpQrPjcTMNFxbEqAB6kxi41jJB88eR2tIPPENAky2qXnGure5wSBa0+nu5Jv4Xv
WHMF7bJWAU5YTSPuOaSuQLNRpuNpKcF/UTuse8hQvd5I9K4EI738ylurqr0CG6DG/FWkJPSGdCPZ
sTKF/6CGfKeRQzlBTT737xZZhYNbFgFk1s6LtZXrWLEfnf6rLOvUr/zCBP2g2lcOkgBEed+6ztiw
z5Xl0XFDflF5prc09AwS/Geg8g8lLTfAm2tDX6b04Rjw/QmxpUNxVWSTfFfeYN31tUJQ+ZL566xf
eTcZ6TJPAjez4lkR92YoxufWKTYufmubqx006UJqC+fzGPvp+4QnOZ0f5JiFKHRvHGUXN/0sVGsO
5kFTBARgqYgb509XoROqBIC2h4LCjQEKXqRG99fXCd3CK1/SXI0WtkyhxghxckGP9uIjg3nTW2Lv
ULB+VnkoKsjZ3FTyh53vEv67gb5Cnk87TxqBvUgwkx1p7gaVeKn7KPHng+29QO3qIKa3Mq93E2jo
BvlWDNkZ+oJHmx661rkZh+eEmgFDVgNygy3/mclzw6BbmRwa0kSOAEhY7TH/h0ROOIQalHhkkIBe
bbbjxbwb6DGH7PhAkHIDawa0EgGiCJr2rYbGQIL/TV5ZB7WhqJZ/C3IHFBSGflR4rEJ5eqH7pTpP
1nIcy53rHBNUKL3hZUz/OvXy6JpL6IAxv0yPS8qCpZuC0r9JVLMfxr+NtzcnyHjOVUDon5r+FcNy
SsZiR9D4689e5JhoWv8GjqfXKhPB6EbT9MMnUZnf5nIOqB81YxKmzQ7AkpGfp/mSHn4lyxFynmUt
wzH9IV8zAzeQIIV8TINOmC4w2hZYOiOcOFRPoRnEpv5oJE0wzyJiw0F4R9rLYKHA6S+7njxziwOr
r6C48UfaUTOTQCZ7UzynrRfOzg0Rt5X1bJkvDq7IhZEGrnHIx3av5G1SN3HrqpBMP63C3IOFNTCa
x8ZDqhz9qwII+oTuM3ZEvjYdA9s6tGQKZRrn7FSDNBFfwxUiryNcVCOudgzlYLO5xa3VArShTh+g
jhOIkgQttE9bVA96LkJJd1k2BsUS9OavzrltGdsbOHDFUkZj7kQQEgfnM9njzQAN+G9N8wIu4FA4
Y9RkPDIhVSPzHOnd0J1/ULHPK2NHuyFscYuSN7JtA4Dak+ndqG30fT1Ja1f7bkCX/QR+gZF/G0H2
7zzDl4O8ghQrwTEcjBWeDvvWxeynd298cJCS4tQMvRFVZXtEJnEMummBzMWtsgOP3zZ/KD+gWSL7
bvdBBV4t4x8z/wfVaLSIJ3KIiv9xdmXLcepa9ItUhRDjK/Tcnu3YSV4oJzkBMQnEKH39XX2efHRN
U+XHOFXQaNh7a2sNGVs5tC0cdUwoTytyPvd51UPtXf/yw+BlaFE9O5S/jwrOlJS8Xw8LnycWx+wA
t6ySXQtkwkmn+mdZ4OAftNaeJFiYX3qB2fqdSrjAUAfYjpKrbcef4VYf4fpq5emfJxfHbPxOfeN0
ZICPJXS295OV/eYl++ovv0zNh8Q1o+U7g8drn1yAgur6cWD/lHwNSrn0wy/55sPDg7TuHUil2KeQ
IYD50r2n9bx2Y/t50oKa/X8fnva2P/oyoyc3KP/YPW5FvKz6o4h/yMN8ZYEuLByTzOfbhHZdqzT4
mxN4Szoik45AH1yZ2M/Xv2N2I7uqKYukcXB41P3ennHGx215VYvIgbvw2Kys/qWBMpIv7gwGnIvY
fGLBrxFxyEY80lLGlQhXjnoLJwzHZPSNgVPILrddGN+AbY6D60+otqQ3xJ9geqYkKKShC6F7iIpI
dxsWVfY0edW0v775Pi8uHLNR2VeD34V9bp2cSe0g5BtNUxNP9Ll1vG1hPSfseP09C6vZvDgIZ9/G
tRh6iAqatC3huFB8vv7khWVm3hskNbFxHu3oabLFuCWd9+5284NPfH9liJZ+ulHgZbmwCw2ewhny
8CfXY69OP38Nl+F4xvIKKdp6LY40J+C0DpXnwA3auW1Ca2ULsqXfblR0lmiElbcJJKt0XcRzAb0O
3rcM5uZ+opGMCCRSITI4P6m2VZfFNWzCYSQvmnTVDnK8ycEnqOI07IQ2mYY4XOz3AlIwjpb7tE48
eAsIeiv6zDmiv+f99dq6OMDoht6SKlW3lSQZCtaK9Pd9Xnq/vMTyv1HeqfdmDtgcF3kQfoP+5LgX
Ng9/p5rZX4zNZv/HTfEdIUnlCVXaEXT/HWn/WiRYqZU/B5865qE3KMZkGgPWnmBzDPmAOpp4f+qc
7g++6MEN+10+jX/b1Hm9vsYXYp1J0+maJiSa2u3JovDHcouHpOLfnFEega/a00SsEQUWlovZdsr7
KQ+SJpGnweIHEeoHXYp/rn/CwqPNhhOd5lbYzJWnUA+HfAisqMf6WskFCzHAPGCryqlGmjMJ49j2
fc7IrbDaHRpoa7l46fmXefmQi2G4yfzJLnu4aSlIs6ZdPW3DlNBICbnmQ7Ywx+YBm1qIWI6dVqdq
KovvkhI/ttFyOxTQmDzPyk3PrmevabksvMwzOv5JUJUJzoXdiU8OjhU2uS9RZUeEtjeV797xplpp
aC+MnNn4F7Pi1Blkj05H/uBn/W2nwh3uP/9cX1UL6cukfUKNahg6MBZPnAzNRkBeJhK189DW4sQc
/iuE/symCMeVJLYwav/X+G9weLFSOZ7GnD0qz//WzKI5DLKcYYUCQ9dxzlbiy9KwXcqRDwtu7rvQ
rnqrPYGwA2cYbMtYsplFbhauoLgW9qPZ8adWyysLAoonT2X1HWu87MlzdfB0fV6Wnn75+4ffn2c5
gZNt2J7kkP3w8+LoTyicrj97YWxMahlE/xQMA63ylE2+3BS5VBHVNo7jOCOutFyWXmH8fGqPswUN
ff/oNTiDP4bDvJlxcv7a7zfqCVF2EHAeRQsju6baZ8Kqtl2eB5tB+Ws9qYX05BhlxRTmra5KvzjR
rijQLFfCexoh8xw1SMXbgZZpH0ne1TFE43q4nNNmDQ6zNHJGweGUXpH4TPlHOdjvjSq/JVJiG6Yr
q3bp8UbcmkZuIxNO1Wl2qzHKp1TtrdCS0I7L1xTSF5auKSpP3M5HyS/cY23Rfpsm3rTvpi5f6XVe
NvD/N/McU0V+Fu2QDSyHPmgdxHV5n6ChQIIGNcTKzlt6gZGqYLkGl+mKNadunLsKEZ1Nv2u/C/64
1Ev2dhLw/fVlvDRORohSDug3bKTlyWucdg8xSPemGni5+drTLwvgQwCZ6tmxndIVJ5V33tb2fYrW
xtSuzMLSb7/8/cPT5WQnQLIl5anv07vCm4CQXdPxXxp/Y3cDpyX6fJTVyarZCx1ydpNSksZsdN47
313j2izsA2ZscNUL2vphPp4GGQwRLFJ+plnxvUmDlQFayKumPn03+o2b5gE5dT2ffgaqCfeN0vx3
OznFrUgmdufVVKY4Z/fZ9+szvnQOZsbebnXtBMMAvcK+UHkEm1T4mqXznwuKigRQJhk79zBrcoL+
0O+e1a/XX7uwFEyN+GG0PTfEPfSpG9p7wYsX6YmVrbgwiKY2PFVVSwTs6k5o3RZxxdGz9tz0Vnfq
tdT+D7g531S5XLljWqhNTLH4anbSqQXp6tQ32Tbv3H0+1vuQg6SunmBO8rXLFMc2dr1ld/1ABWTn
+1C+pj57T6v8sUqSYiXzLn2Gse/HrOGWC7OFU4aWmsJtB3fciI1VNOoXmnyxNWXyiIkaL9I9+Ap/
xIWxj37tBLNll3t/ry+qpa8wgkCuWJrnWYdR8sUUWXXwQEL6QKl304+QS+tWdXMW4oBJHh6qZMh7
B7Ouah/WyJVytuHI6Y7xMl2Bni69wsjotRxFBxhpe8ocoCDIaP2RjLJYlV+dcmPfe1MC5jXDYDlw
aIvEQF5Hv4KiKFrscKmO5i5Y2SILX2JesTcleCN1gdNtRx9b7y2kP6ry5fqE/8sI/iSvm0zhgkBp
irhiPAUAntyWqipwOaBGb6eyafg7slaAGFP3T3XRsO+J9tQbpN297eyMxWmAVOZhgIX5LrNCZ8s9
GKj6WaBAxSLFuZ0r9uf6r1wISOYVd1LrGjKwCVpl4XCEAczdkJIXaHnelFYSN5N3mylCouvvWhps
I1A4npp94YALXkGfrMrzCBTX/SD15muPv7z2Qwbvg8CC0L9DjtUgn8sqe3VbmDdKNf++/vzLz/xs
Pi/p4sPzw0DDUXUQyVHa//j+k+2qKE/v7TVV26XRMQJE0KjAylmdHCtx55YvJX30px9f++VGaXBx
8+uBg0uOMAeGaYQe73SNTkVJw0eSDWvttaXxMaJCUdHaru0c4w/Vq4knm6z/1XIRkTW93KURMqLC
0FD0uDQcbMIxvINVHvT0i+rcEZjVXh+nf4nin0yxySn2apdYatDJ0UpkeyYTYzc2z1IQKHCnE1Uc
uqbp5OS/h2rSuxprbAv0e3FsM9I+6nFyt5xruDoTp/na4cZkIPPCFkzBkuw4lG86eLST23b+Z+Vj
L8P22cdeMtWH9dx2nCX2MJCjGPMqQsoYIiSo2zCsj9mE+6UucG7VXFsRvG0hYaZbZ22YL0v6szcb
gWB2iM46jp1UARMdRHUfkkdZhS5IjlPQPHQicY6Z4/lvog4m2OzSAop3GoypAu4UlW97zyCQjvvr
47CwbE2acirCws4vc+45+q4s2X1XWq91gP5zJg9fe4UROWamgix1MYsJvJBFBdbC+Nx03+ovYlxB
3P7vVOJSEARsODcd+5De+eqPQ7wIEJGtBXKZ98UKxjKiSNcUFnfaNjt5hX4b6eTfhHlR7Ekz35Ua
QMnW119LFCYNOQ9DCFKEIj2hkOEHaEXEk9dXu5zZzfb6jFxG/rMVaISS2i28UQQc+6pw5RFqpQns
d8uvnehBT/rvdKAdSCeXseSo5C/p/ZMkdgRGpwBG4fqv/7yWhDbtf5/fVCzPod2ewKxteM7StEJZ
bAP5yOdfFmcnC6iC3fU3fR5ymallX/hwz2ZTATMTHyQjQbNm0+vOgtcz91em4vMKhJkq9r4V0mae
nORYFDkQIV31UhXj7azzM4XWXA1Pml6olXctDdzlMz+EPD7V0hUdBq5kWTwAjjFPv936n7SAa4v9
7fqQfR5PmElN1rXbuzgFIdmWU1yDolTEcLWKxbSGY7782P9fu8zkJrMqxN9UEICTfGToAncAYwMN
thKcP98ZzGQj50U+tIPGz68H+whH9y3PnZUOwtLoGwUCs2Wdw8EsPFbQ/DlUQb7xcu/Oy8vnLpSA
xnh0ZQqWRsjY3bPfCE/VCIe2UOXL7JJgkzJZvSUaK/n6LC98i8lHzmpZhJB54KcifObucyXEkQ3v
3P4lBVvJGp93bJnJS04te0Rb0OYnlQ2vrpXFbVUfHOphwsFNCjz4bpdzfyChv4ZsXhg3k6ucZ7Xi
E5fkWCanXtymAOHhNLKysJYebiT9MCSsUUDbnKr2j+5pTIdf/qrgxsKmM4nJTclGnU2Sn5oSPeBi
50grJhwiQM2aftFCmDLZyQmjchomlAl2iFNFmPrfLOa+DxNYJMJ+oD7Gqgibh+ur67OxgnSpYyxg
0MUFLqYr5xzSaXzTwNnugJ5PTmPtrulYfcrvwDvMprZrVw3ICYKeOwix7Cur1hvpSevNnoW3CZMS
IMZZ2sccLjibyUtSqLMqXDnNGXu6/pGfzdnlBxhZLOGCD14T6rPjqjeUE48BNlQ0FOSBizWpzM9m
7fKOy/b9EPBzym1lSw4hPS29XQ+7310n+2wzTopue7saXoIUOFHNLL3SUfjXy8wMz5dXGus8tcJU
tGELdxLfC44dd6vv1Krz+wAgh5Oba/WNSu+HCiVHyaTQxqJ5Fd7VWSZvyyL0H/NZ2Qc1ixmgVGZ/
bUH9azr6YRyCskhJroP27JJxI3O2CYAGJ9PL9Zn8LBhePtmobwvYcsuWjvRcsr+EDDFQUYCQYC69
d7baoPu0GXx5i1HklnlvFQNLZtgQ8ueOpe2m9PmhkcOjbbt72FRuK1nuhaR/MpvYK3F+YSeaXfUp
CBsbui70zDJPbLsmeIBCOYmSuRxWsuLSG4ys2A2NcCZv1Gcm7ifxToDu++q8GGFEQwve1w2Zz+jO
7wfB9z2UmOxevHdevcUJag1rsbCTzYa5qi1cavTcOvfee+A8qG7eW6reJMX36+trYYjMrrln2QrL
F7p+nqteoCuzVXX30pXeSmZa8lAwG+VpAVhloHVzHkZgiilzq2OoXbGv7Sy9kQDV3mRdz/4CkzdB
Ux9QVy+HT29atX0UWFZ6yFmlDl/7VCN6wMl7LqVHi7NHQ1DLALhvcg8On0H+7foLlubqMsYfIsGc
t/MIaVE0ESe6F2B04ubxO8P5jYb2mtPJZzUkdqrZSw88WtoOZOnPNmS46oFdek5zvrn+AZ+VRZeH
G2GgqrK+AZ5Hnxv0KCaQCzh5wolox9TLTPxIyHlTfuXS//Iu48hLVR8mQQP9RYtP8RBkm8b+aa/Z
ki6tamPjt7ZD/AAc5/M0DFt/dGJB+Gb2s+31cVp6vLH5vdppXFy767NrQyGM7QZVxMXaZePSljEb
5xw2SJ3TdtC4SLn3zYcChAQynqdZHOQh3JeqzoE5NlHbUqhxH8wgNxSF7qNOJRmwDRakMFbpgAtf
ajbaaWUD1icyKMzKRxu6mJTcuKlcCQ5LDzcqiBRUG68D7u1s6yEqup9j30dD9bXAZgL256LUaQ95
3HPaZ9C8TqfwdphD/5R5M13ZLgt70bRcrYBOhqWGq89FDYUyXkSyFV9bYabcJgTaRVAnSMhaZRtu
lUcZqDMZ/d31BfwvKvyTSurftfchVPVpAXPK3gONCkKbfygAUDKG2ESn4rTv7C18YYIf2unCInYb
D2jvAbrbTgy76uzcsXkoIgixXBiZfebuksTXJwVuxrYNp+Q2FQjckQ803bb2/TYONePfAEGcq30J
P+I75+JGnVqg/LVDrQ7UG4NtntvObcmn4D1xkuSH08rkKcjmblvXtnccoR4RpWQK0a+C42JjsWHT
A0gNqdZeU9g2V7i8bkeRlHFA++m1dDICnFgmHmHbKg9NPiYb0osS1nyieQpHiNa1PegsVZhum85X
l3vD5BXwCnlEecnjLpwIckOY3bQNJCtseK0d3KYo/vi5Pey8qgxPvRd6f3XQ5EkcWqLbBwKUbcis
q1uv8fP7RAtxbmCM/T77kLIEJheg4BKiVKAiVX7XoEvJ6+frc7mQdf7VsPkwlWHlkNBWvT5n5UCi
xnKLmBcMuHmYz8epx1eOFEuL3QipUlFJYYY0w46uTWNPgp4FdcmfX/sGM6BqgYppwMNhgrNL1AtE
8vdcTfG0dsG08OvN24eSAld+kbA9T7AKjQZXDjdN5s8rsMuFvGleJeQJFRaQP/TcamuA/xPaw1px
e5e2oXdOHVlvGC/kS6DgKRxxOID8uT5sS19lBNAMapsU6rXuuS9w0ipbu4kbUqy1WpeebtRLjAHr
zwAkPpelncbE7x7Rh145NH1KM0f6N68GoKEFFnyHmyA2jSP8YH36wOWgH+yMZq/AODk/iyJwtlOY
VQ8lmDKxlTXjnRXk9UHCQJlHrfTdKG8ygl9G4BAQopRzYYd5J2kD2h5NnEMyte5dAP7pUWZq2EAF
zMbwg8KwMu2f5S+gVsx+XqdSnKhdTLt2nyoXrJv2VRdruMvPtvXl4cZ+axkbfNfDtq549hOJ/i7I
qiTy6uomE9VKlll6h7ntoPPc8kajBhtTLy4sR8aWVNNzAgTStnYt0qx01T/bIPgYs6WnJyq8pkMy
zgWHACowOgUu/VgIbqXLKBDR3SFoyU8oUq20ChaaE6ZSrQK41pOw5TyXHbiUxVBaENUQJIJI3YmX
dQc6IYwCUa9vru/Ez5bCZTmblTNzpKw9e0DNNoFTGfZ3ecLzuODtCm9p6QVGuZwNyEntrNSZt2TY
uENgx1Im3o+c9rRcmaWldxhLrqessYI5G89h/uQqHXvhwR+7lWJvaUaMtZYKWwg5Tskps3vMOtTm
3Dt72HqYmbH/zbsvZMPLtrmswA/Z0G6sCcCZvjiXQHToyokskFSrvNy05VcsrS+vuHzhh1f42ppK
qJ8HJwdliStvSHlnTb+vr6OlHWlEdDv3Uj5e/C+whM55tg+oGqEMI/rYqdcgt59N8+X3G3G94ixI
HWJT2BqKuBbeuYXgdgIQ8fVPWHr85e8fhqe1fVWFXNFzkbw53hQRFPfc+fa1h19y1YeH55XrioYx
epZNeMclcyIAUV49l69Zoy1NgLGRe9VmKgBB9uz7wbBX4fDC8nEATaMfNnY4eyvb+dMWMSbBvIHo
bJpzL4C5gUWo/1OD2hBGqMr9O09VrIzmWdTfdOZDZSyYGEjf7tYpw2LrDvMXs5d5I+EHYWGh9zOf
azA4hQUkRvqrsPXKdl8YR1MtlWVk4voyUW3VvuPIRW/dSTU7d56D3+kMmtr19bD0GmOxUagN4WoW
7ZBSlsW2gKQBQXYZmxYu6sT+GoAxNC8oqpYSEqQuPWcB7AggKOpBPCFkbGWsFnaMKZxa876GjlYV
AER+UZiwKWR+63BTKegmfG2YjOwxBBSCzl3gg6EAJSv+zBoZj/A5SlaW89IXGJkjn0coNQVuiAso
ukuD+g6kyn0/lCshZal8MHLHwDsngz5ucIJRcQtOZKGOfZrwMSoII4fJaot9Ws4OTqneH1mzr4Hq
QpMqT8hMezHB86Ko9Rsqr2dHi3sarlmqLKxdkyuvoKoxODOFpFK4bTIHsg7VgVTNjynP14rIhXkx
5VJr2ZUI8LAzK9He3bQAJh86VaWxNWRr0MClr7j8/UNEFnXl1RqEmhPJ2Pc8aNuYhs2wAWD+QJvm
7/X1++kFBcKlyaD3PIdjfUm0b8aoC2NL7YH0hZaxqmIC63UCn6iVrfLZqefyJiPDNBWdssxt0YPO
ByDUx9tA+4/Xv2JpqIzcMmUq12nXoYZrVCQytgvynyztY5G7K2Xo0huMfd44qecFE1pFpfhBabaR
MM4p1S3P14xTll5gbPRJjcJpqkzBzfuiEAucW1TLQYBfbsXeRZ3l+kgtTYKx4Wkxl246QqPf5yin
YcGc4rY8fbr+8IVNYZLjxQiYWwDJ05MO7y2njkor3NdqzWR36elGdZjgFCXSaQ7Aq/jGaXbQEMUp
wrWQtDD+ppKubfGZFhl2Gy62kycvSPWp9RN203etdQhymFReH6PPrh2xC0y50wYiQVmTtgHoRuPR
set/yjfhkrie2z3M8tbAVktjdfn7h9hhaWLNGloT56zy030BDMlGjqXajbn+Ym41lU7zirSuzbLk
JC4GnhTpu9BbwtKV1P3ZqeYyTsaWRot0hFyBwjg5agfYnp87sWffpf1tOQqo76wcZxf2gylckANB
QCFtG5zmNNkL6DBVwvnxtZk2dnSQFokQQavOyWjlj1z3oKLLgj85I+KsO83+3sfF2ev1ly0kcpMI
XYCJKdt6giVSkz9lbn0up+AmafR3f2oPAC3g0m+EVlsv1owZFtaxSYhWJSQ1FShMmH5wmuwCGUPq
uLAvoLEEzlWJvbJhFmbIpEbrBGYxssn1mXZExJDU/Ssm9+36qC092zgUqjJI+lHhGntiXQohLvor
pGt+zQtb0FRAlUXrZszJ9HksyA83G3+BQfFWqTXl7wXYd2gSn7WvJtnX3XxO65zi7O9CNpLV46+6
t/o7NxDpTTAU4cZJc/cmLHR6qjOsO7sY1E06JACX5W229dLGOVwfy4UN617G+EPIIbaVZfOUVeij
tFCyImXw6IJW/htq9XnUWba4B/3JTjdhJdYcJxditqmNkbTJbAnLCU6ufssEblSkF7XQ+YSc9AqU
fekNRtofPJgizXaTn1XdHMveeeEuSJCe5z0Ii5f76yO3tJWMQDHKEMCZIkWz0AZuvL5lQ72T/Bbq
e1EY/HP9HUur0cj7vG4IDGlyBjSCvlOyPFtJ+Ysye4VctTD5pipGV7qw6JJcnaFXUz7Atja0o8JN
GNqqut/kVlm8yqR236BdDez89U9aCHmmWMboZxpadSM/5417g8vOYkOSjYZ2GOOPNnRF8hBOySh1
1kqnhbVgKlNC96VOmcKGBqR8I9IsqptnF91dGq7dfi990eXNH7bQ5LeaVn2YX3yyIO5FeDN/51p2
caNI30RJUPi3Y1fjvtKt21/g8vQr/faFOGhKEaS+ZcH4KFFngLRP6Cmc0rl7uT5LCwvPVK3MNVCO
RQivGG8OD+PcH1mCfg9lK/l7aVKMMiFpncSZepy/uxrZp9krQE5p8D3tvnb+NhUIUi0bi4CLfrL9
4KGF6B1rgw111sTvF/wwQsfY+2KmMh9tXmPk5/u0yO54OuxI09xnRb0TNnlJB1tGc1AdE6ZVPJD2
hxz6lcFbCDwmYhPIB2l3fqHPCRzSHwqnb46dXbu73oX622xjwroat2vXF8Kn6AtUdCZ20xl8TXOF
UisvKdsH6dQf+xzdDFJWdRTCmPS2LzvogysUFBLA243FZbWbk3GKNa/nKAUsb83gaOnYa+I47aAX
NYR1cJ5zQeMZIHdfWcl34cAevq4hmxh6TbL3Wltuh6qwN3k6u1/Lkya6M1FJkk09Uec5vA8ghZLP
r8wKIYM5ncbuVwp5q+vjvbAz/g/SSUQ/DnWpz3L0ob/GYUnPyjmNPGiJQzPl8WtvuWz7DyFLTDQI
WY9DGWsfQamtpzxicHqtwpUieukrjKoCnloFk7xBfe7xKCEYpxQ86lltavL3+hcsxD4ToZm5oB6n
2RCceKruQUg6BEO/vf7ohaxo4jD7Do4s/uBP56K09Q+Qd/gj0FnWhgQy+A5psvrdrsl48kBTW+O1
L42XEU86kuM2KLeDk7TaOFevYfe36YC512sXjgsxw1Q3oAkPHNykoF8ExaXYsS80cCrh8cd3OfGL
OAmTNb+8heEzEZpu2/a2A4jjuQrfCj3fe1JttDPHPi7N23SOq24Nb/QvDs9E7SA2mWBNC6HJrlos
Y9zMzpB8neeY52qOs2SqdkEmMyjve+U+t0n6ONZwnfY07PRwjAfjfsyHAzQiy+9zepGp7SZgiS09
bBXMcyLL8+obOfFwW45k3I8WqeJZZfk2q7Ph7foyW1jBJhK0E85cg3YRnHDh/9x2zUtSZl9jV4Sm
TsIEK5nAn3FCqnBBElUAJYGWfwTTzV+p4v49aX829EYE6ZrBB02rUucQyN8fpQXlPNYR77GoJh77
TZpvcq/27l0n7wACh05/qv17Df2q2J/1jL3kjlvoY9F9Psxu7A1gfo+z3W7d0S02dODpPZN98z5W
Cf6D1fgP3G7FSWDzn8ILnCO8V+Uudy+ILSHquLMJ2VQSeIZ8LNI40VYQWRruol4NhCYRYPLDqDXY
pp3sHqcwBQqSN83JI5kPRWtWQ7RX2nE36Ayy0F34jV1syUv4thwkz0gWuW5fb50M0KUMulUtFJ6H
LLJtBvHdMBAPDuCAZaV+Jx6dftaJNf9pfEqnKEvAfabMGrZTXXix5XRyXpmBhQrNBL7Wlcxs5bfi
DPFv8Jn6qGH1JoBS89dWp1GhjYVqk4oIeXZYOaJL5HB102ZV8fy1x9v/TUDwdJshEj95J1qkd3VY
vmV1t9bkX9pYRjD1g0IWY5ba0G1p+13HcJtrKcVXqq+l2s+0ZLD8jFoMEk3nQJS3EJE+QgPjlE/t
cRjys/ZCFakBRxilrB0y4KFrQ7kJCNtdH7iF6GpdMsiHzF0B45Rp1eozFxM8CZQ49NDP3bZNemd7
bIy1JrfQ8nP211+3MJb/h711Gxp4avJPpHZFpDx9JG25UoQsrGATS9t0IR/AFlAww8wiTse48/4O
5Rc786baRJ84OdBQmX9qRsZvcX08xbmlAbSv3PApcWuxuT5CS19hTEiWDKNXJ7iJ8efnHge95C0l
X6uiTDwtATMcoN0OSRvWL8n0K0sZ9FHLeHD5F3/8Zdo/rCbHsoaAzBa2YRvc+n35midkryAKcn1s
llaPEUT63pON7+Lk2zG5axOgP0v+5/qjl4bdCCBWBRRq03nqPCUPQ3kXOt95/f36oxfO8/9CFD4M
SombBGDm1HAWDvzZiLVtqnLjsgPD2S5n4VZhuSr6dP1lS99hdHiKcXSdusIZ3rOgz9TX0chlFKwJ
L4DygJn8JE+bQE8EceXSQI5nO8wkvoLr/aytWm0Apib/yM4jz9Bi7LxNZdtpHVvkQtvRVB7LsWh+
ho7Ozowf9aztfeWWP+FZZN92UOXdh64NVkwSdMOZ14BvRKS0/Bkq2y6nW86aHkaXJVyQorRl4s4T
ZL4RiZXuJ7sJ4EQw2LAoKIqXwuPpzgu7dMcB14RwbZFug3AM7j2vpQnMzHkLHDm8GH6GbgJfJLjx
vCSENJcu2A9d9v0rmx3kbxkkDmSaYKb8t61DeCZLbsFyPhxjJ8CVohosmEk4TrPrUhJEnT0XBxwO
xb5gKf0BIm0Tcwuki2Qg+cHrc4CXlfxNqy7Y4Xrd3jNbdxenyz+FdgTUTDrwoLUojkNNfg6+Mz+O
wp93DAvnWdvkLRnhJpCSov4r6gRlryRiy9AwvGeC49+V0tU5UQL4xQGD2KUoixXUb95ZWUJ7zC/U
lkshNxUEMiLIIFuQoMvUprKaajv0VhCXYKA+D6X9E5C+8Khsv7t1ssk+WMSrNqQe6qPUPIQHfY9i
jFsqVtD8iWlT/cncMoXxM3C36QiNK5rqYtuxHvBoS0P3bBJOBaSjXcO0wBe4sak7dGbDsVNuXGkV
3mdKlHbkdoMVN10e7qqcsYhOTr3pq8mJnbl8d8AC2DC3c2DWNcFBKnYv4MaygfdaJlr1lqeOv2Uj
c48eA0Lbaex2R/oJl9YCXhU7DcudJ8epUDnBOLe7LwhMfRzZJvdjOdPdJEFh0U1ZQT5o+N77kzrO
vKlfSSLoTkxF9wQjgmnftP7UQH+wnH8VkzN3MEsKYJHgOMMWZVuxBatO/8zJ9JeVnnhwZTptMDUA
cQN0z7aej/KUByChJlrO21Eleuc4FrTDA7fLYkVm/yFth/zOasbmua1dkJtcEEwxEpn7C5r/MwJ2
kcA0hbjjj4qDMyRy2E9koqMHkcvv5ewDNN+I5MGZqF3vNcume0UaBTOsy4DPPVbJWHY3E3ilsKHo
vTiwki7G5UDwbeS6jMcEJ/jIzZUs7iZIJzxkUNX9MaXBdCzcCS4ZkMDsYh/6TYdG8GDL8u7dc9sf
zTTUcV4JqFD0AO7DM0RueeHQfRlkUxCTBGwaeCnBL7oZnBA20nlIX3qsnzrK5tl/4nAHs2IbesQT
TC/Gp7x15Q7O63IzYINuGv+5GSjZhzKBxIKCAsljkAp/Z5WiQXbhL1VjQZC/z9Om2NYhkhuWbB47
XlrGaSb9h0JMb9r2tLcJsu5/nJ1Jj6S4FoV/EZLBYGALxETkPFRl1QbVaMxsMGD49e9ErfLRSSCl
etFSdgsCz7733O/w+7lsnGhADRY6c2ZEYS4l1LmxfZlGXWeXaWTnvN/yYl9bLS9/f7f0K0Tt7Bqx
QiSReyuoeYfkjIW0tbPlYLv2gsWGOwJJJXvZmTg89j/yKj1UnmVdkBob57W15y92XPDArd4WhhNT
Xk9B5Yz+vWWp4T5zTP25TX3JZin1xCSfx+yc5o37SyV8LgNfTSr61Ia4BLIIYnpSC7M+Szu3dklp
23slXIGYBf3sKxZ7bl+xhrLRdeJ+dgPpXmz1fjKj+dQHeEvFre/Uni5Kx44LxL7S5JtI+6CxN4IG
H/evt9Tazo0sRsvLk9h2O/aAaz4A8MJIk3DwU+fv9R5wPzwyeEsQC6044lsEwQPLmcczy1oI8aZc
B7AgtOBbBDcm1tdkIwW18rKl7pNlTs09x8UHOVYTW3XznCC6HvaCJTtOxpcatk3XP2vt5nT5+7u5
PadVP1RZi8iqwcwo095bZkx+YDMRg7V8tjp+zEm/kZr5+LN8cvn7u5cN7dwTyxm8mOdjWA/fWc6j
yn8eZIdldSsDuTYYFlcP31fERkMZUDG2x8rUGvH47hdqkl6ut9jHH+H5l/e++wicQ1QCJ4bpDAWP
u2fEK/YJHLGfa9Da47IZ86OH6Ovx+stWFMDeEmbTMZoWZeeIs+N6ycHrLQvnH4+AT1xhhgpT+EFW
jOLVn9v0RtNuOGDc+9HQtuPGWfzjEYII+P9/76T9GVzO/iKE+uGrZ5hjPFrMQpgK+3rBH6vODq5/
69qLFpcXixd22WrsvgAiwzWmrxC87MiPabwgjzhKvp3XUnXJxtvWhskiHlJj4CeaUmxqBhmj0cG+
bPicByQ15e76B9loof/eMmA6+v8th0ifW/moxo0N14z6rjh5eqvO7jKYP3j0slSGlhom7zXaimfq
aTKsW9uYbhK3+pqZ6Ua28ONfz5YJtW4259zlrTpr1KbtFCnLh4pKurHCrTx9mUBD6TLAuEMKW7t+
zI6pJEnEisbdmDYfdy5bZsSMpC+yjrsDIk+/TZiEJvAic5I0ut6va09fLGPQpacwRXHyc9+nGvcw
O2kOntOXtyPcRjZqHT++brNlxqvNKUjb3ajOLa+zPTddHSmwvb9xKuo7pXwRS64gqhCkVM8GS4yN
2b6STGTL8MqsoIObGCAYWT4LHs1s8POgSlQSzDjkHmE1P/+wKc3f0t4yIgqgLlzXZOmF19v240WA
LTkpDgqNezZlSVzO2QEn3CQgbRfrQd7MVTUHFWqOg1HnG7GklTwuW4JT6syufDp3w7nNkylwJYK6
ivpfKSmeWUOmHS6w30xBv3DfPfLZuhUlihJEqkNS642eXhtNi/U1afyiYqnnxxCGRcozgjEBIcbs
NgbrxysFW+btCir9pAMc5IyD45fEdCNfk5Npk4OVb7llrc3lxVLqIjTGqYW5TJV1LNv2ljj6c0IV
tkzRlSLH9aMu1LnO/bBrv8Cf+qDNe2czKbQ24JeZOQQ9fOJMWOdsaSW7Rszf+l6hFrTZp+C7mf28
S/IxMmB2WxrVRrh8pVOWKTonlZ6o7Uydu94TO7tUCdQ3Ka7xk/HNJN1WznZlaC2TaQJxTK45V2e3
fUlh9tb1U9jW1cbIWun2ZToNdXoG+FF4uvTeJl4FRvL3+hqw9uDL57w7YRmzSOHEINQ5n5Ifsynu
bdATrj96reEvr3z/aFjfeImFwF/uk7daN09qLmGUXeFKjxDA2/WXfHxCZEtACo5sWWsh1gcFfxtJ
DKShKwJTw5XT/pOOG2q+tb5dnJamyvcbqB57+K22qHA2oxwpvYGLjePRhxQtOHz/k2q+aynf6XtE
kwsgNE3TProwgMwDuyjpEzHTAobJ2CFoMhihlBXSH7Ucw8liw74upP7StoS0O+L1w1eMwfk1mfWW
gnZlf1giKcYKqReDw5CAWXUauIULA21QY3vjqzboawZ+f5A0iJ9d78k1x/olNiGXfWLkiNqclGvD
zZZJ54nqxoJ+bQ6RPZOISM5YObSBKpPKKf4ifhzAc+3YT/ODPTzJzjePzGTsFTBS8uLadIarKSlf
FfBjd6Jskh3q6uaNIbFyZljGIFClDfszAtMzT83jnaqy9EHVsxvWszXdYFOXB9zx279U2e1L4tr+
xmHrX1nBfw+jzvKcaxDBIS6y2xi5tupYydE7Spj/iJDqts/3kz1adHeZeWEzJ8Mvc0DgjUONcKNY
U38n0kDtFK8LI6hA+PjtOR55lB6i19qqxuOIQPajXZb87OVG/ctpJuh+OrchKO5X4CdfLIB7sq+5
gBtJjfNCBsd2xPmKpr2lrj2FFB6Hx9y0jAEc46w7jh0Rf2xbFEgW2tlbnQr4xUJcZBWo9C7NyHVm
/zgR1h1E0toz7GQn/8XMx+mX62tqoiqKgaLhmezE4Pp2sH3TKIJGdONrye05QtLZ3Q1eUz+Pjakf
OJnKnT82BtzjyzbM3TEPadPNcWVI9Y2n2YiIf+IFWhQXnHnbNa8MllaR3ZldqFyTnAGc3Ko6WVn9
ljmcgaWWPxmkj90OVAQ4vWFtzTTDaaPf2BPWpufiyjMVqUvNAqZvsvPOnujuktFHfmLw94KkJ5kj
G2hvXVBW3vXfJI5fprOuu3jAcWbXeONb0k9PyseFaASKxZBDKGZHbRxMV2Q1uNf//9ZhIpZU0yTl
5yRxBhBwZtmlO9wbp78ejJ3GMEGe6q+aPO4GPDPzb3B3dB9GXjcvPbfzI0tN76Ac94L+mFAAF9DK
bv8IJfqj59HiEbKa8daCMOSbNZXdzvOk/QuS7flXLaED2ZiqH++szrLOhVaMqbbkVTyDVHMya46Q
KDBhG53/8fBylncWqCOYz4ukOZvC3VfcjxK3jGBJD5HJ1+vr8crvX94OBr8AnElyec7H7BkxnlvH
mt+uP/rj/dRZ3gTSliI5kw7QE1o+IpRpdy7H6YZAoXf9+R83DlvGvjrInCfSOX2cz6n5UvpDE82N
ZdxNUvEjE6P1yfdc3v9u3xY4CqSD22ODZJm9yyflHqTpwL57zsYwha/z6/Xv+bgr2BLNQlPO+plY
bcxxG7xXA8wAvLlofn3u6Ze3vvsKTVlJGDjIcTE7bN9WbnVvmuXWyrFyQPsPh6OdUCWfJLBPYU16
kLjMP5v5kB1ruM7jGIM7PRTMw8Ydc22ZWtyOxl7mMFfFoqtK79RmZRPWooUwKSkguCA/NfJ6s/cZ
liVObWSx/jYNWs1uzBbthpxa6k9F4Ge8i9xWiN31rvn4eyAw/P+u6bmH8u0cDkpqyuAqn4vaeJim
xvgrLDqnl/w1edC1USf7Slbt3+sv/Xi0OcsIP7iiqEyHcgkZHAP4Gd8fkR+2Hj738EU8Z+IJMuYD
zIQVxHQgJYVdt6nN/lcb8NHhaDEfeZNaY+bg4efvRvDmBE5QBr/dyAvH0Alub6PvItjL4PbtfI5u
9/jn/nTan/a3UXR7+3L/VIY8OD0Fvw6HP4enP6c/Q/BH7W4eDqdTcDi9nILTnxsvCHeHItjdxfFu
t3s9HvGvb/FzeIwPd3GI50TR+Rji/9mFcXg830b7/Vv0ePnfwjB6i6Jj9HZMgy3sycdTy1lGx12X
j1SPGIBZnRc/62pS9wluVpFjZCpKfcm+wMYv+1xpqLOMjlN0XQocqAvxPdmD8rZ3EnUoDb2x56/U
pTnL2Hc3DpY95cw9gbuw1wKiS7A4xqLcJbM8Tmk8p/qhxbkWtqOdyJ9GJMRFDwnC5+RazpIdRavZ
BihZwRCUFc69do3prTGNEmeCXB3FSMzD9RmwsvktMVJksppSK9c9CQncP4v9+m+1tf6tTN1lqFoI
jVLgJsOISFvxkCNPt+shjdnIu368rTr/yZQhQwDs+OieHPokzXvhycjnj3MutoYAxbL2wfz1FouD
k3Vm5g2Nc9K+vMuyKsLdfpcLFdJSRt5UnwCygJQWspSaPvAWFWFWbkZTmXzuyLZEpEgx1aQrEYm6
KEyS9j5Lv17v85WZuiS2TwT6lNKCTRmbSHWwx7neEabHV5H12Q1vExv68WncX3/ZSh7LWTrCp6xt
aZ/BfNYu7F9pk4SjJPtxqPa0t37NuLJDmNzoIFdlGsjSUrtsEFs5zrUxsjhMlDSdc1XnMCiFo+43
z6zkQ0fL+sYf8/4lqzZLOFdmkXcZQu8OLSMDTlS5s3uC0bUcfopZBw1/3mjAtXFo/f/DtZqTvnZl
HjcKciTYrLqlPnZl0U9QgisvSPpZQqlWmUUdkCSHg6z0TJlBoF/IP5aAAaFqhvFgMjfZgvOujKAl
ZoAMTcEt+IQg3kBvOjP9ngqwHYYufdJi9iEUAVzr+tevtOwSNNDNmjGTTE2czd2hdiD0md0EMTVW
/73+grVPubz4Xdcx12aMapXFtcWbHWIBxYtVUQ3nB5jAKuJWj+mg261TwccDki6pxr1DpwELC49R
AhdU1Z45YPfaNx3bWBRX0hr0Xzjr3ecoKcBM520Tj5UBEVsCF4sQxZbEDfzZZSCsUgj1U1ZIO9Kc
NjpsgQ7OjqhJcs9ulk0/LAZMxDmjCI1cb+C1T14eTFOcRbWbVfE0mIc8M79LW1lhBke3YDT7LYuL
lbcshdkOHVk+GPAtKhIG3WEepESfauN+hG7pU9/xHwE1TYo2aRseE+fM2xsL5Ltp4kE9frn+/I8H
Il0Cifu6KTso/3kMiq4CAHf82useBc7tsfbSfVP0W6UMH08puszzKS4BAxntIkb9Cw9AY3vJpvm3
X3hbjLSP9326DCCD7VbYKgVP18v9g4vsMbOTT6VP4Gz5/7NVeGNeunTkcZ3oV24p666d4CBEZ9GE
PTxuout9sTaaFkuuaEkzwXmWx76rd/b8Aiv5gzm9cvPn9eevtdDiZtgqF5fOseKxzr87BOv4uJU1
W+vcxWyD+1Ux6glP9s0/RfLo11/MT3oILaNugOHzqvMlj1n9m80wH/WLI/EONBN3Vf6pCxldhtro
KEoUQJU8zgkYC5kZss0Kno9j5HQZhrFMcJV5P2RxXk9VGrAWEVbmTvzIfdY927plN0k1JY8j90ce
pJ1XbozZlc5elqigGAL032RI42au5W0C2EwIlTXfXx9KH3e4tbwoiFFry2hxI7F8EpQmu/PUWzZu
yfH/xdf+ewi2lvcDXdOi6TXFhGtL2GN44q9lOM2+SlAtBuWdihLbPTgZemuyvAo1h/THVBty11ao
dc7H5t4gbmhS/wnIgTFse26CwsueRNfeNKKAspbGXducUt3aAUg/LfjXzlPuZW/ODPdWIJhDKewb
mYk/JdPRZFYox6DOzoc8O/CU8zmhK13GtJoOtlUKDlnx7BLU/ermUfeWhK57s0zqMgH/25B0SZxt
IYl2fQfiuhSJDotEPiIOJYLHJjX3KS9vfbt/Scs+rPlG9Glt2C2WykG1yYhlXsQdE+cOBaCciI1T
xtpUWiyP/pRNHojAIkZIP6Q5+Vbq4aCdJIL5RGAb5Cdj5UFvulB/PMTpUgLbKGR7vJaKuBqMo1nP
+5I4UTrxT645iyWTFCqTpY3H516yd2SKfYX+vT45P+4Daxkxg56jlK47iZjoH6r9OpItCt3HPWAt
o2KGbzR1asJ0C1qOEiFMN3NCEA+5wszo/XvfSEfQDy3Rf3MH+HWIDmCA6Po3fXxOsZZy2NZ0iVQt
tmDV5jwYCqpx0+A3AHreUml0EW3HLVPYtea7bM/vDrPEMViTZRentzIJ6qyhF+DUVojn41FlLeNV
ohkz4ZUzPDUzjdnYH0yI99tmQ+W21kqXT3r300ehjJLJBmPWo5F0h5talXPQ5CNckooMqURzI3ux
9qLFNK8MreREYRxnokA//yNaVA9TEZjAZBG1ha/+d8j97+qFreT/P8fs7ZZxE43ltBUMa1MH1QZj
Pt+1o5/djbgOhiYb/SglHD7xtf0Hhq4/OwMrWgtJSy8BiRgyg0dwPHgu2AhjxgbVSZ8aj8soUzNx
HP5HiQbI/Cwy8r6BrcOUxx74BGcbSP1nPjHyqZiMtQw6JQ7LqTnASc8s+9s+708T4L/Xv2NlPC7D
TYKRwVEFHu2DYVrWT3P7uwDC/vrDV0bJMpZkQRGAyhmcErrsaEHl38+X7PNr0qMYy08P11+yMl2X
cSXXtVzU2RciHjw9P/cwK1WAyc7kdP3xa9+wmFKFW2eTotjQ2vYxTaC6SB5NrwpsejFq2iqWXnvJ
Yjp5SC0WSC1iYW3dlxzecUWSt2gu+7Zx6LNI1YZiY623F1uo4dEuA7MGronWg+iz0EFZHzBgG4fC
ywL5wXT1FvcL0lMPGZoOe7+tftP5ZzqUPEDHmORzt3rLWywIZYdEozXpy+miPbH0j65w7dZ9QNXn
YkzWkq6b5xpxQ81FzPqhO6CXvddOZ/rcgLvzMnFXj8ByVVsH3ZUWW8J2eSGKJnOxXvdJcwMR2skf
5Q+aYibqfCumvzI/lrRdP5tzH2ws4zRXLUQsnhqye1iMi41OX3v85dPebTlwlZwUUk7GyU7zPyYH
dIvASfL63FsZrku+Lui6qUdQlnJyafY9Y8kvkL3utL9VabD20xdTm9aePaPILTnBkzJCFP08sfLp
c798MaG7VLPWteBxXNlOVKgysvUU+g3dWPPWxs1iHlsIKYuh9NAw3LvlVb+3c1SQGrX/bJTD8MnW
X0xnLQ2ntQFROCXqZ+H3QS3vyfzrc+2zmMh1gYr3WpPkhHMiCWHOBPhKVtv3pNfJxsBcGTxLoG7W
SDgpETh+t8I55XOLyKP/6At/Y1/4B0j4YLVbZhiYAQQFbXKKeBOt7ie4rcF92LH3EheuezXjxV0C
U7JBT2UEtzSK8+rkfiPSLJLAVFCHmUZOjxomSWfYUJDTyFzvnOsmL+DUkbKNFX9ljC8ZaT1tpmTM
4S+iJFjbHRSWwaWY8novfpyat5YlG35f9qhrcaq4TFx37yjoiAphk1NGDHVPUtnu5771eJhmVR9+
6pXLHICnk05koIDFtsVuKlQjBLaS301e/yoS/qDN9K4vp8fr71obQYulbWR1ORaJRgil/M5FdZSF
vTfIhjJ47eGXv79bNzWfJsUyn6P2N8+iAQjaWKOy/OCaNv3Uhdlaqq9m1dNyNrlxyk16MjkxEJ5W
8GC2Y9un30ZVH2Grc0CydHe9vVZWpSV2eJStU7S1k5x0e5wTHPea77T8ysCgu/78tSZbrHqdz4bE
ZHh+kcMLPSvzEOWEcecXP64/f+UUxhYLnvBm7jgu9oPS1ix2RgqrtgEIYF7b/DjCujgo5EA31o+V
ibmskxCAFFl5WZKz0fWPjUceIQPduqevNBRdfAjzU+1BJ4ob+AgsACK9OCOF2t461q89frF4NxZs
xeCNVZ1V3YVO8Za4RqhwQbveCytPX9ZHIATelV5vuHFvpXeJN957UwrrP76xda7EMJawZ2TNjTbx
kPCAO/2TKD3U8Fv0kUztA+hZP/JyfuB0/GGbeuv8tTIrlrBnNjfcn7raONWYCU/MljSGy4orAshJ
ragg0Bx/quGWsGfgtBRofxbOHIU4wcGoDljKv7nS311//tqHXKbNuxVrrieHdNSENr1WJ6+Tb6k1
g/go4D5iJ8PnEl7WEv08gLKf5T6SIJ73nNZvWvX7ij0jDfbJr7gMu3df0ejEh/YKqYouAadJHb2u
vUO9KxYre2Nm/6v6++BksKQ5MwRHqCQI7Y3hGz93T0ns7nMXTjZhIgN7V0T1Id0Xe7sOza95PB/9
cAjNsHnqHsiL/wdZga+XKHbUxlU8gNT3DDLrmXzdukOtFCBZS/JzRigwX9CvxwY8wU8qAamtsEX/
a4I75hd/Lot7sFP7X1XNzSHglfSgbS636gxXZvcSBEzGFvWvTZWcDPvJZLekeVHORrX3yopqL7Zr
lFT51Zxj5NRWmoYOLPZ+cTayL58a/UvM7wAaudfaU3KqB3BaVJXUwTzP0JunP+c5/dyxeAn8LewB
5mCkwQ5XWu1rOs7zV+4UBnh6rvA3drm1HqD/PwFYbVW6k5N3YoM4+t1X1ICHrPCjzzXTYo8Gy6oS
iAGwEwoYjoL2P7VUX3wKl5p22JjBKx/gLF4xumk7QHmPuALQOcw2joV8qKxmYxX9J4r4aPYuNk9c
CrNhnjWNx2IiRUgS2wsqs596GHRyefQGoIRr2OjdgEZbnUq/LW+Fy50j5MLda05GgA6hJI5rUvQP
cN7WEcJgVqAZv6DVgJYyLPGzwazblzRLz9Oo8o12WRn/zmJbriVAjAICxbgu7Z+8ALsG4KKH6926
0uZLRjkgNOZgZ4jk2Q0PMu6FXvfS51vebys7y5JG3mcYNjDHMk4VKX9aqvKOulbtPc5I+XeY1rob
Y3OlgZY14LKjs6XSpIytlNJbbrb+sUnJVvOvHCyWNeACMtNOGGA2DS4UlIFVZOUtLrfmoQUcNSq9
IYW7DuBdCv7CIXGarcK8lVPrkoms2p7YWQEtj2u3BMZt8BTNk9T6ZmQQbGVtr09uM5KNMbb2ssUa
aw7jiPoQk8Uj809N4R58Fpmj2Lm0OKVsYwqu9dNlEL7booGQlkmCMqgzpS69LTUrwrp1qo3teWWw
LQsvjHlobNeQ5KxrshPNTzI8zxPgOfmWgfhaGy0WWKtmugNYE9hXlGKVOc7G/hxAUR7L2sFKsnF/
XHnLshoWcgLCrZmZMUhAOnCo/y3163AaksPQwHRZb3Er1t6z6AynTRPVq5rEQhWwIBji3mNnf/T2
nebIQ8yv1xeYlT5fglRTAePcGR4BcV8kbcDN/IAR8PS5Zy86BD07DiNr5HkepLUjDZ8DWBSbG7fs
S0N8sF8sxXUwwvWSOqdooGK+JTVq6cl0nxhbaIm1hllsR8wwvXrOAVk3Db6flXduLeNzi/p/GKrE
qIFyB5IKXiivTQuhREtvE6/ZGKFrB82lOi53WJm7qTPCEQESCzhWHvyK/p1dIOsRwbxTBBoqDk8+
WBR7eyM1Nt67MmKXRNPeL1AjjBLg2DR+MFx60+bZtN9qWAHIYj5cH1IrNaiQ8fz/GjU1BLWeKLMB
FsNt2S6pmxl+GXCmb5J5vO+SqfjrpF11cCtHg65MhuM0lc5NMfb6ZTJKUAFxWEVRse8HLkwJgGQf
nGOuB/5jJNTczZVhIoxGrMcOzJ09jOGNo1foTgUXVwGIbwf6yF0nDZWVe4d8Lsy9ibpWmLIyY6cg
84uswkQ5YJtYO/goZcfGFTvlVL+m1Nd7B6q7hwm+AEgH+KxNgD30swOS3OUbBLYEqG41wIy+MHHG
lTo5oyiAfyVe5+Oo5QMt0xfz3pVTErkumcCfgy+6n0j2VCnqfrUIE6GgrQzkCJNQAZ3DwYRFNljP
poc9wxsg2pm7BlU1prGjalS3uBFg4OGktdvonY+n5FKvB+Qen/xG61hq/tq56Vk2zbOW9Z22q8fr
r1iZ9ctCbQeGhQoWIykMquxooPbB7IrQ6Hl0/fGrc2cx7QGmo7zgbn9u0jESWaluaj7ZoZ/7e7cz
T7Mq7pjo/wK/I6F/EdZGy63NncX+XsP6zGcJloSkss5g/NEQ48EJUEqGaEIJTn2ZKn8j0LP2rkvT
vtvmBeoSqdRwp05G+2c50UPZpHXgmShtr4vKCSfcEq+35r+E0Qdr9H+0oUZa+JZQ6bnVvHgWTtWU
oZtZ6YHkkh5LPvd76Mnlfs6E88cjyEE0Gt5vfg5uWGs6xgswmu2Rl415BB5G3ltSDq++6XkPWQ8D
hxBKof7BH9LeDPyEww1SpvYg9mZtebtpyt2AeTBymljeRxkdsmjkef4Ad5J557a2fXQIRaG+QQfr
UExefiPEkO99ONbEtkYETwCNsLcRSDqD8kBuS9YCtejLfNx5bDzNvR15rhGhPq28ywyTw/jdFUdv
1nnUixn4TzMbj5PF9b4vVbaDj0UeFHmnIdYEdDMbUnsPYKjcW2L4lhWzONo0qd+SrKgPI03rMKuo
fWp1W0XlWJUR6i/r2MeKFsEk2AsoH7xA6Z7fp7xod7b0uqgeKA8MnTT73hdbqPWVjfDfTHk3XEAQ
B2nMKsRZmP5965IHCE02Rv3Ko5caU6XzpOK5Gs8FHwJKXoG1+OSTL5mTdz+aNC2KnpNSnHuVPsDg
qwqrwd6y+Vv72Ys9yE8yUzddB/g+2M5NFfXDVoNcpuAH82UpHlUkBcnftdJzxuRjLsQxVxR1dcnn
Dh5L3WMB9OzcSiyeI7F/jC6PRlDtIBzqtur0VpaWpexRGanFKsMfznXCHy8wJ4g4wPwryteqFPUB
FUifqxSxlqW9ZFJW12VgDOCq/1XOxrE2rKNMrc9dhZaIDcsgHeFDm55Jwbo9NKt25BuSbUTMVq5C
S4kjqwh389pJz1aPerL+e1HdZVjxGhRoXF9418bRIiSBhYshFofhX9d/yxpoDv8A2uPG3HJXyk7M
pdAxzWvlyM5OYmZOANky0hoPMIhMjgoajYexy2uc+d0032uPyr/FaPTk1Bm+/j03zVAFQJIgyo8d
qPlDx0m/ISyquqOegekIekCb36beG7+j+gl3xcrLc9iaMC/IJAfduekRG4Xt+xAMLbEfCPxb9lNt
WUdXymbHaGvd8Fnphyqr2YPyTHEuMChfG5rrfQch9oMLIjb4SyBFS5sYb65D6h/50BYBU+SSbC+g
NIXeOdsNMP76AigjTMx0hZt+gMrP7s7PgZ+3J7c8CLOddn6aGnvAO3OsjiL7BjER2+m+TPZJM2ig
sg1WHYQ1X6Rp+XTvFbk++MZU/BkTz7iXgzk9gAKVxUUvWrh0FX4wG4lxhv+s/QieHTWhgxzKuEZp
N+4gcryDKx28RtKynffmmJR7Nqn83ih7azdyu7xhU19/08poDsD4pX+tqbNuaNF+yZQzHLp0Oll5
dztMwHEa2UiiDGDhqCNZupce5zCFM5Eyr7077nY3LGmqICHzm6UdFhVSPddN34SDrAU8tkF4HmBi
EiOXVu+RUS3CgpF57/D6Bk4gZdDy8mim82ly5LFw+lPpWCZ0VfNv+GDeplq+dm0h9vRSEJWlfRmV
Ccq86kobOJVbzyVVKjAGSoI2t9NDmfoPpV+DS+T6b8wufxHTqfZV19iBJ60U/hbi0ShcpNyqcgoz
Xn1pM1CzU1ueCbSyIdhvUwTKs8D1E4XydatpUONEF5bNBMp5c5it9o/izjfG5YPLYceMXj8R03cC
g4uTZdlWxABtD63B+KGQI4HUXc5RUo+YszOj4WwWOEbYuY5EKu+dcrYjbjTk3kG8NLAnUHFq4ewn
Xd9PY9XeYNFFKWT+JPvqoZJwh+kLjf+cWT/o0NwYNX2xO7t+yojzozWhSzdlIcPBqQAmIorsp4q6
f0lb3FMGDBS1xhZ0wNYEaaYx0MYCsEgXmHZA9cJkqvqADUxGdd8/y1khFjZVJwqv3eNYDC4OmP5f
PfluYPP6yQXOvWaWxkKkbpjDf/hO8aQBh4eu7DX1+Je8d34rH5ArEC5uzMr9rS8KUIe0fpgKhaeB
yHqBzR9Y74Hh5yVQutnFTVKnHP5ziMpAEjIEsCD/lU91qGyIMZySZLhWybu0mk6OnT8ZwESivvLr
UDZZaPbtnkv/tizmB5QFfqvK+bazDY2awyGuKDrZs/MbmkL+6uUEsFIbC+rgwikCB9kW1EL7TvL0
p+c4T5pZLw23T50DePnc12FF6C0S21mQ5aaA/Y5/6ic3aFV9b1XyyVLzLSuyuEmQZnN6xNRnD5wh
/SIlPavK3yWqvfWy6dXKcK4gjdUFpc1jm1WPvNNHI8VNLbH3xZz/VthLQqer91Yj04B25KVU5G+X
mW+t7ko0R05DCsV7YA75bevW7ZG4EhPBGZOAlyVwRbDbC0GEvSfcDxEBn2/axO/hGzDBea6nke2y
59Jzo6oEK3bEeMKaZu4QiJ53GSl/l2l58z/Ovqw5TmVb86/c2O+cJoFkuHHPfQBqUCGVRluWXwjZ
lslkSDIZkuHX91e+p7u1OaKqQxE7doQtOYEcV671DVZqHjFVRTgNlRfNjvOcVSlcEIJtUGQqrInc
pU0WzpZ150/Nt7qHEYIPeGTcSjv2HBhHjqeQ2ql/gZL+2rBxVzQUlkFQjizpCHeLGZKRcDIFtgJe
DtOG5rhgd5CiD02w6JEvc+4caqaQXpf3ImNuLHC9wVVg2kta/1R2+WOGNEM0yJ5FhdO8pjb5kttl
G/KGGNFExtecoIhXVlDdQUIj23reLEKIwuM6e7JAI+xKYqdwGJDxCqi7fQlnyDCt0xsug72NwsLV
OFTTjScEgDhWd5fK6dawYVczmO5XaWACVSIY7tREw8ma7gwzuIH6BHp92kAU87Gzre+FMuzHtuTj
ayUg1+/xzISVQg55/gFqMpr9HIvxIXWtXQ7PHYk76VXfpN96TJAQStU3IzZInCTjb8Msb9zM+jIQ
eJBRK91NAS78g2dsGpcmMnUfnGqstkSDPYObwhc+VSQs1GyGnSrh7DWQF9IYNz0nEEscIX5Eydat
m+DaAhptQ2AHEHaZt5EzbsdD39wqAhAWrbKrrA1intVQvFGYiIVU2Hx7nH5zcPBn46VvyLV2/F+A
rtzBiPsKG86PQknMMVX+8Pvma9ADR+VQtXHSfsec/EtQWAeodVo7xx8r+OX2t7QYzajI6ZUtkUqk
zbTvcDqHQjV655WiCO2TZjdMmI8Q2U9mMBdCpuZX+GE+KhOAboDbr5qmvQtqBRY8b79Zg+owCkEG
Hr77DTCBK4QUEITT5rUZYNNzzd6MaVMM2y4v3wCzhUiDHLqIVfi6vg/eSGMDgA4JIdfju8Kfr30j
/QXtawQQZovYPfcfNWX3UOu5byjeLUsnKHQ2dSxBHY9yXtoJNMaCaB67Lp7L9DbDbEEpJrPhmsV+
UO0oSJPhhJ98Y4jQ+U5YV/M98NegSPfim8Wd/MmYHKhjweRAVg64TnJrWPqqxrwaLQ77uUm5YUtg
BeJJpHm0WeQRt4QfVnP63DU4XBsfKbsBenIW5OSyob4pc5xoTf3AZLmBYtW+1NCIhablPmfU2xdV
h3sgdV89Tp+8bthVVW6ErZMXUTfZVtSgXBX6kmxIlT5UAaoKWMCRY3ISZh1kZ0EYjtsGyvayMWFN
C78PZG/7+mRW0Yc57D2iNpDzFpNnDPWUQZLPSZyu3UgdmFHq1fcTggupnF+uHh9KZligPBodrE57
2Cio5mlGAc5vsPiQeLDDUjtIsuAgYTMKi51f7RQFXbie7a+SkR/wt0xkWz8KjekjmB2PI7zrChd5
OUiEjjaLmgBJLz5SO8qQ2RpgsBtClz8xzYKFZQotxhYs+axH6anu4SUJVm9Eir7aaFmPN5Phlkeu
JhLytPM3LaX2xupBckzVT2sK+KbHbhx6QSXfHEoGGqsha3LMcckf4e259QYXOaiuDcXAjxRwPNC6
nm3mflOlV8R8nm90NzzL3nqEvpcITSN9IA5kdLUzfPH94CW3OTTFTIATXHjSD36LgYJPPc71BloJ
Knidx/ZGAHPFU/s6d11A1TsEGxzI6xRZx61LKqGhhUgFZN6EUPciJUXiFgKTw6/aXWYoeWt5IGyA
5YjtsisyjJHKlQMbCtf4KWyfVTE4UU0aNwL9ziYwo2CF49SAnequDKlo8ueAjFDbg3XmDOti0zHh
FsfNOXIRBVRRgxD/2e+9foxdWiA+QHW+3k35XN2XVFeQO7P5QwHwxw3SPvUjU061KwzKHxyCpAJM
R2BcGlWG17ShU5jBXTn76lmDoX9twrijC20ELJB7sfu73AmGX5CTD2TMaqtXEUMktifNybJHGRl6
jMypm3i4oA+hNFPvFqq/LMlKWZZXM5kG+gijPimiGofnV56yIFKzb48wmzQ0CbsGcyJmHWFFLBw3
r0I/PSkZtnN/TNUMtdupcoe7GW/6TFUX/PzMdY0s+V02rHl4q2oUBEr6lRe4jEyCv6D+dkkZ4+N7
OVmyuAQ1B1LwSiU1LkS55VxN3vCAe8ptUPLYaJzuQmrx48wICRZpTHeSwFEAw3UYiHmvO2dX5RdJ
cKfUzb/nRhB8/z2lk3lQozKQXTs4pxwYdFFFOHBQe0dCvmNGHiY1faupvpC6/PgGTZaKQxZrfOl5
fDgMzhNmUOSZt0F+SWxmrfFFYSxNodfrOoNILEcUBUqgJXu2EVNzeHEofqEcs/aQBVxjAgWXtIEY
YStRwAv4Who6EmW9OT9lP05h4Ga4GA1lc16zQiVBmYujO0IV2qpm47pNx3urBFf8/GP+SBh/NOqL
TIacg8rocDlJzHt5dVvL6NY2YyhyRreQPcP2nlTA00DwOISERxiRt0f3+bF4fMx36YUPXZl2/0Y4
s3tQFfpcJgKiyvP85vjXCtfkMn0sEGaM6SX240qHLrlmARPQ1IQSauJbTxM2vqLYa4hf09m/kBNa
e8Aia0k6JFzqUcmkC27yEekDJ5rgQU8v4UfX2j/9/buUK6sn4GqkxEgVqv7te8gjdBnvbh14OsPl
wZg/+R2n+f7uOT6zLGjflDVyQy86MI42zt6++D5Ml8QnVxaOf9rc3j0gpS3ECNksEqrMveF4iLAa
iN9rq7lEO/tTrfxgVi8VhDpPa9kVY53wUafgiDdVBJY4kvo4OI+ex8wwDVwjbsrRj6cuj1qWG9u+
UNkmcOtpb/yJF+Yatrx+HVwXVekcT/as8flFt9YBi50DyU/QvbKhSrTp/IYRHbD+rvdr8PqH8+2v
LClvsf2V48CJgNMVjmnnimmgtKDG82BW7bUwiy8CoX3ZGJcwTisf4y0+BnEaxK8yGPnlgulXhVTD
I8C68AxtZ7Y9/z0rp94SAOkag2+iOFgmxoyqVmPj3RVHZut86/YfxPJHs2Wx1xqofBW6Jk3S5H31
2NiuexzSXMlQpdP0MFca7G9EhfauVaSHT0U9tFthWcELasjWY0fJLBE5NvrQ9YF5W5+CsSFQqROT
YrJfM9esZdw7M2owDLAsFDuzUu8HpawvED42ReQTX8FlTc1Amzfjo2wd+F0FOsMNK7Bk10YS4mxu
1Fe635dSuQwQa6ofbNw572XgwXDN6+cJweyEKe7jvtHGHSMB/OQg0byVsmJbwxEyssFh+Y6153/n
oLh81YK2zyW+/FcayPprgz3kazPbZdx0o+5DXQVIikoTLpXmMG5YZlQQuTXUtT96MjGnnB69WTrX
sIqtINZm9SB+Q7nAQxoDBflQNFbQxRRagE6kBhNhChwIpp+K2sWhpXUZiUm317qCkC9SNCXD1ZWV
cm9bxnjlp8x84D2bnkrPIrHV+EB0+sE328PVqOSFfhOEyZu6c4Id0iTjXVXMj17pPsPvVR88Ow3C
8XT9EXDES8zMNmIr66/MAA/p59SKU1dweO9RH3+EXLZqmBs2gW1vi4CXUTALDefB+liaFBHPnCEB
YdzPlmg2Ljh6JvMQFFUmriZZbt+QgoqYBPWVp4SMVdOQWI6+FzFN/Ngk5mnnSb9Dd9CKFdz2Nmlp
wCmw8Ltwaqt6g2JxExqTRAfP9jOs4eswM7obyGUZ14b2y7hz7OPs+NNO5DwNq6pRcYa8SjTiihq2
2Dgj/BsdmhnEIVEkHba9UkgEGv4vMUkajj3984HG29wJENlh3hsNcD3ho+MhP8agX93SLqw9huhF
0waueg3ipAFp+KMFEeorl/t3oId0gIIY6c4FD3zDOPkFIFD1PfcYpHFA9txB9jAb4J43+rfcIDPc
jTA0Y+0a1xzT9DgLp94L7uidaWZvObDAu6wD5TF1buH0hLp4YNyzDvVk7mQF8s2O2FkZEowdzYod
FJYgMONV3q5tTR36AvPGt2gAljzwWjwEPFQfJCw4N3AUHPHq1YPdujcYjjaqoSx4MzcS9DA0/VwT
4xHpwHE/VUZ75xUmZF1Z5hyMupdNBN7ez0JVGco54F8VvjG9anP81hpMXk2lD6u+uUK1G0mwUFRj
sEGZHzV9LD4nynsiowB373uD4sZsNl0fdbB8iVtdlrHqg3nPHLiQl4GDPD3BUTI53XzVjiMNLeY+
i6LM45RrO4Ty/lcbgtLhBFXOh6lC2soGz/Vgu+Db2VlV7JqgJjg7ZxIrWj63uPrvLAQ3IeN1+Zhj
C4K3o4v/+awDNbM1Q/havdUqfTCCut3DIJVHsPWh0Kry2ygQGeD6VH6dUvXiFsrdw2W0B6wXnvSN
1cKMk0rvZjpBglHiQSZ2UuOmacAbd11PmTv4PiigN6gX0Zy216MizldbzQoZs75EFtKo7uvMdpBC
ymdk+uBL6VVTsxWEQOcfpaDObXMVVhJbSFE7+jT7UYYvlOY3ft3kqDj5zo8BFTGIX+sicghhABTU
zSabJ3HT43L/KiRyJaIsygPzNPAGMAWdb8hU5fetA92ZqHJLIAm7jPRY85a9E1MfxL0N5VHDG36z
EZpupoVvzousirCNg9EA28ytrxV0hnVj/Jz8oLwtpSg2E3wnDwOqHyh6jMiKRfnE6aMzNKXY09TX
Rw5TVFzjUYe7HaCE8jgSS0IFOSjqHe/8NLblzL52o+FtoOgF41hddyF2o27XORhP24VrbqsNUkeQ
FGBtqMBJeqpmi4eGadl7TT3jtXXZiJQdqh5PVUOlG2pnhHCMaP1ub7uklBvmtyinkdoQ13Xrmlun
oYGIAlwc8b9M39mdi2yQ7bleFtVWLnMgvIYJix7XmQZJ48y+RXEz+A7H3c9JdJElwR2JyKZtUGZJ
lBjvZ1uhknaJzfgHSvnB8b2ktrNSB7TrcYVx75trvm9DN9q24RXW0wuobSq27+cDjEB3YvPIDnvg
VYrn8YIY1Vrwc4rA3oWyQqE0W8OhOzHIGHpwAxfHCjrt5wOTtcYXF4oJJgYQVMEFsx+th9buv/lN
mpSV+/t88x/juom3uE+kXQuvsgzgm9HpNgpiluD7HgcoGwUUOXnd3U/9AHvgC3ocKzHckvJuEBng
eoSegtgNNr9mRom0dPwLEeJaxLu4UviWNdSMESjmp/V+cM0wyO4GYt+lE0Qo5zIcpmp3vtfWnrSI
Fe2+cSUggiJJS/Uw6OLWKYyvCLc3VQPKkwKZ1lQXwvjTQHw0rxdXcwVbIB9ykgPw1Yj46Bc7dbCV
l9id5gszbOUJSyo5nyc3T4mhD1Y1eFA8UlZkVfqgg/ELDI8uAZxWkmNLQjnTqpI8K6dD0EhQwA8e
ZJ2lzFDH/8mbS/K+a5+yWCykpbPpDOkI/TP/YCNN21gU9eT6QOv5whRee8Tp798tdl+5QdqNNE9m
kUeyYBsgBOLZlmGl385PLrKy5N3T3797RE6QhFUVN5Pmm/1NHeen4jDkGxx+/bfxtb09BC8Q+jG/
n3/aygawpFEj4M2thphtMqbIIoem7SAQNIHN3XPh5dtJsmJnGwFQzaUNQ2bc6Mb+/vyjV3aDJaPa
r/kI1W3lHSq7v+KuvU8t6/V802uzzfp7FxI4qDksGNwDZ9+KBPw+8P2AkEra7lMgL7JkU0+WsgfV
zygUiAlns3izwO2ED/0lUc61ObBY9mlX0ipHLHxw9Xfdd9mu47W7ny3aX0hcroz7krg7m53PYUbO
k2I2vJ3uSfNgG0rcyz7TSSlPjuBWbQHsOPWARwZFfH5gPob++r6zGBl4v9uQkO70tWV1wUvqZOWG
ysx86ssJHCLYHdAs9H0j+A6tvaxErQDwD2ccye/zz/9w+eLxi52bcbAZPF/h8VTlP0u/9vYoSVix
V0qG7E46bM4/58MJiOcsxq/oM4ZCSauv5TT8SEsU6KrKRvg5vQzQBSGeKC906IcTBd42p/F9t1lk
wp4G3rDpGjYByGy3ottYTQmHHC+/lKn6WLgfz1gEOED+sCwlaryGVsA0A4HvO4/GwK2bwvTnL0HA
9LFOcz+ZOOAWNbWt33A5m67hRYqAvqyF+eCbFMJ2PsDG5oVTa6WDl8Qwf0BxmKcBfFo5DBAAa7gW
HvyrhJHd07F8luxSzPKx2Dq+frEdZ601ghoLeLWU/b5CHq1s5alCFYOJAMt775hXAZDNV2X2G+q5
+/PzZ/Wpi2AGJLuCNePEEmG6IaAdV6bhhyi7hZVXHjKTRb5sdz7g86136zv0wrb2cc4UH7vIGprw
V2nqogDi0xOBEYH2SdJ9bk3EjGtmqGfeUxUPUHbgccFnXM260nVesoAMv7I2byekFRyu99w0hkPd
EeMF91ekDZR2h6PPx/Hnhe45bRf/HhaZy6ClZj2XudnIJPBfe34v+Z3rD9dWnkERgmxtZz5yWR5q
0m+1+wNs9QuCMx8HfuYyipkM0pViANnKGFuU0tNQqmgu9aZCUgkcmSwfrs5/4IfTOzCXSjDcg4sV
suN10hcDuYcufLHR1LB/CthXH+Y8w9AI1V5I9n98EJtLQfixhJh9oZHPmxSMaacgMpXcnf+OD/db
fMdi8fRuUAJiiaaleirzlyo/MqDmgJy68Opr7S+WSY+8piUygZhfFfTV0J65pxy3IxAi8tiaK3Zh
PD7cZvEdi3VRgvdjjVXTJ6x2DyVWA4oFm6EZL+ziayOwOBVBDgLTqeMigYvzlc3JhrX18/kRWHvz
xYkH4jTAUcyuEtexd32n4AVhffG9SxvVx3GE6S4POk5Gl8GEMekBMNgO0LCGQw28/3QJiLBxr7Rn
7MDYrTesgE/T+U9aWYVLjYe2pl5uFjW4NUU5hSwDspa2EeBNL17rJrQgSCGO5EIoudJ/S0I+E1o3
xTxX8B+dI0sO8WS/ldmlCu9K99HF6IC85tRVCuNRkxxU89t1adgjfWkj6z8Qts3KG1lbF9bK2pcs
hor4XI0CO2cyyR+lu3OyHXTfPzckSwq9SZyscqhE2xToptc6oYB5S4BUIF1AuwurZKWzlkz6LHBS
eHHyAQH9jxSq2b391DgBkuDTbSN17JvA5LXz5lOTbKnlgSwvkSOZ+iQQAKenLUieWc9+wmsuFpID
DOQ4N4XgT+eftrLfL6tb+cBV19o29hdww0ZcJWSfhilyxeyEiB6Dz02Bpc7HAMvSoCqkSLLO3pDW
3Huje8W4fYFysbKNLRU+ZN4NTteIPnHy8aU3mp1pX0rurDW92IAnYZRIYGLyIq/sPzqkh8No2wN6
er7/V9bG8loySlpNkLyrEotkcTOn+yZlN9JQ2/PNr739YplLCyhGbqewqAYTcJBerPn45XzTa2++
WNWsTlUQVBl4UiO4rpYtpk1llrADgtz/hQTnyuRc3jFywLXJ3BZDMmRd5I1VzFgDrv/31AK40Llw
Tq100fKSUYylCHzBqgQ0jD0VwQtt9SXUxFrbpw97d0nC2nXmiRdVMiCdAjw7GIkX9r2V+GPp0tnz
KugU49j3mt7bVYMxPCkeyA2gj2zP6/7SBFoZ5eUlZBo8grqXD1d4CsMD2FEUT2lbpImWbnHhyrH2
KafOe9dJICAJEFiCLtGiubc0WNvgrERDJh7KILuwzNYGYrGKA5oW+UTSMoEP2zW0F578Wv86vw7W
ml6EUODclGOPC1HCnDF0ewWk9MPnWl4sXtKn5TQptJwDaZ+5eWjZn1u79mLt1n4xIIzpdAKJ7UPj
qm2dVnd5O14IWle6ZCk2xxvbEzDIxqTp5B4F0m80hWD6+U5Z2ROsU2z2brY4ng+hyinXiV+xHfDo
uxkZNoNDs8h4mq0Le8LKrP+DV3v3EODtG88VQ5/4nXf02bSndfO9aLILM36t+dNKeNd8Ic2GZSA/
JxTyCW7j7ywzDUfnEhZsrfnT379r3gZKs4TvWp/kATdjVYPfUZb20Uy5+7nj/E8x7N0T+s4YmdvO
WWKz5gUUemgsQKnQCdTT+UFe2RL+uDe/a7/pptTrwEhLYMz8OJTktrWsLVPlb+EbL+cfsTZHF8vW
LwBnbSaJXce6Q2lw08I14HzLK7eEpW0X70nLLSBnkpG0jydLS+XrhzabdzPAFAbxDj5FgvH8s1Yi
06XYSBnYQ8EySyeEwetk0tPOgWsQNgp+2ziQy5IAoELhExZ2qik/N/hLAZIAinCjDTW+ZDQrHkFc
YwCyDfyVoQb75vxnrVRVzaXaSGHAAmyYmzaROOduqDKmG+Lo0ow0D+rnkXtm1Pf3o8llEU8ogZ5K
O35zm6mOFqEJWBKJDJG5wFHAzG+XCTBRRlwUrRjuecUrx5l/q80O6EhtujWLcntGyOsq2KA4VVt5
wDHRz+m3m38yXu/mcgs7bRfuozqxOQhcWPbf5iF91brdGE21Pd9fK5N56TfWjsQedItn0OzoiQPL
f51vd2Un+VMpevfuFjgTclJUJ6q7hu5MmI6Ja1+4366s8aV6BKxHGl90TQOrOquWoSdgPwyWhnRA
qMJ1+lDJuvlk9yxO/5m70Jn3Jp0U4HOJ7rdrfE6JwFwKlviaQL2OoOVBvY3WS+tdkD9aG9DF0c+N
GsLvasC6nvONaY9Jnbl358d0rd8XZz9HtWVoMhygbITqHGjId5Cg3leYPTHJ6OZTD1lqP4B2w4Ap
ydOD4GIH6abIIuYty0FeAufm/CNWumhpL0bEUEmHZ3lStum8N1EkPBQSLK7zrf/ZzT5I9C4txrgd
CFc3PUag6r299qt+B4pFsYH2XAd0Yjb6IZJbw4YXpIycslFbOWkeU6eSV4TMgL1ZEI+YM9BZHWHC
UTOVlRGx0fAj03OdY9tN04Vwa2WVLnUlGAcZK5gbnQR9kIK2V3nItLTGXnOLfm4FLbUlBJTECgVL
ogNk97qorH1gp825vvABK1NyKSxBYEFegXWqExM183AQ4zXjwVcGIHGcthflN9aestgF7JLiHHC0
TpriOzRZeTdFHBXIS+YEa/NxEVA4XhYAHIwJU4yvUv9qIY1xfiquNbzYC1STTfloo2Fp3MCPO2JQ
jznf8lqPLLYCQNGgZKVmnejWerRMuHDkRnDDWHvUk39hm//w7f1gqSZRB/1sminGNrCGJ466WU30
0/nX/3Deo+nFVQDkyiz3fGySMmvuCQ12UrAnVboXNpgPYys0v7i8g64IMvxs1ollQirCDhLoJx4L
AkY7V/U3uBF/sZ38l6XLS1jwta46DdO701Z4hHsAVA+JqY5V9tv2yWdmEL7k1IHvGm464CbdFko8
Jnt0zbeAXcrsfjiB0PDpS941TBrWMMcE1l+cgG19GYElmY0s9osLGaC1LlmsWdDwwZMjePNKPcBU
L9DywtT/8BqJN1+s1nIKRgg5DHWSl9/7qYqKElx9ZkY5VBYgYHLhKWszdLF0hQa+NzhpCTkZuLTs
mgCOSYtf56f/Wt8sVm+OzJUEPUZDUERBIOu5M76eb3ilb5akKOHA/w3lM50Ag39osdtoUoZseG1L
GuvU/9yk/DdKVNOMhu0iB+Go4bHRfGNazYVZ80fu/98Obz9Y+m/50L+T+aS7BOpKIOjTtoUy2QSD
rNaCkjDzGj/WovPiwT3hc5BNB5OWgX8DtYQ8ZhYEyYITkx5Gc3Ns6CAF9LajhwG2LU+qpwPQ0XAT
giSFwi+Deu+z0nsbm9IPce2utqlrB1dzSr0b7Hxy15a4jfWyIKgYTdAsFgreHTR4Oz9YK0twyYDp
jcy10gCbYDvj7MzBPJ+0Sqx5fM36T9ElfVye/r7MgeIm2miwWAZug6RhvPq8/8ar7sJGuzLfvMVE
diwyuVB6LGGQLJyoM+kj+OJJahWPBmdH0YIOcr6vVlbMsnjveQCRVx1KK3rKt1UPVoPNvn2u6cVZ
1ElmeD3HRbwcVNyRFzP9cb7hlfFdFuQtUUOv3DJw2xY+rviQqxSbWtL+kOUNe6x6Se/PP2hlr7IX
g+xOlI6BA23EsWcQoYMtvezjKng53/oKwCNYphwtV0KuyPNRR3GgAkKdE23Va1F0PqlVmFTLLWlH
c9MFXfbUeX26gwKfuPP4aG1s6nj7lAxjVA5WBT0eZ97ong1bbmTic928NNUTQUfhs9Z2CfUFRAuC
9rGV7VM3k40e5YUwd6WHl5562B/MqfXTFs9ot2mhbzwuv0Ir4gJClK6soyW10ffB+jJchazuiL5q
nMLZzJyY0WDbNTRGmE3ySBeERX3aiW0HCfAtR6boB0ft6apiA9uJUUKQfablYwZ60JXboSQszNYJ
rdFwNxD8he7bTIcvJJ+7zeDq7qbuKxIB/jLG0CGyrzoP9w452fKI+mFza+He/RXSjWyM2UjEb9p2
KXJ5br7v6kHfVDPI0aHlG+CENJ6M08Z1Ie/I7ZCyLraq59wM4ESZdRoEp8JSW3u222tY1Q1XGrJD
PCyF7aIiZM7V1zy32W05MLGDFEET+hDf31RZBpqOrtu7jEO+xE+5+lSOFXKup+X6LvJx4fviVhVC
Z6fLNuBSbTPPCqV9yQzmYxE2tH+aQ+/a15M7udxECh0q4wWFEW/rQwRMyEMwD96OVOBJ43KKQr3f
i6NHdH5naW+GYGxt3Dc59SFvVPf/Ew/8r5/jf2Zv9d3/HJztf/8X/vyzhiMMz1i3+ON/P9UV/vuv
07/5v7/z93/x37u3+vhavbXLX/rbv0G7/3pu/Nq9/u0PG9Hh7nXfvzXTw1vbl92f9vGGp9/8//3h
f7z9aQVk6rd//vWz7pFJQmsZr8Vf//rR1a9//gWz6nfb16n9f/3w9AH//Ov67cer+OBfvL223T//
st1/uBbGZXj78yf6D2La1DcdaMxRGxomf/2HqJuO4Redf7iBRahJcAkBMel0k2hRXjn9yP6HSalp
myAJeNQGwOev//O1fxuP/zc+/yH66q7momvx+mSRMPUsajqBR4EKAmmXmtYy8eJmLdEWgreI85lH
ruXVsWY2TNANYeS/pZM5WB8u8IMGDSIKftFG2R0AloN3xMVsD5hGihxraca61yXqrRCbC+p+GqCV
M/607HrakBxO4SYK4NKEvtVEMm/b1/KHV4wUfPZ+iodp/kn6Qe0gMmaEGpg4mAHl7CZ3qB32HpLR
4IoZMYSgWDzltvs6zf5uymTyh8xQqWuqs+upd/dS4bcmb1MU1h4vmVTagV99ua98U0LghsK1uE7v
UpP0UKSYi7Du3OmFpkb30gs+3ViNwgE2ILfYlgIu5q3tQ6+q+GXOaXAL3G0xhlAPAu01o190r9oC
EDTY+rhY23mYcRBOOxhgbKcqK14sWxFA/CTRj0ZQGvHseyT2cHcOZ8NmV8pVYDdCKCikLsiYTe4S
ALWwG2CX+DI0rIODdnpf5XNw7QUoI2mZp5DfJ1MWWS3NI1AwBdLP2gxBF32xa3Ul4ZQ+MJAsS5br
2GmcfJvVhXXdAtUGcmD1wqw2P7QKWDwTNGDDCdqdNvVvhO7jVZ9ZELcLAFGpUjX9nAvnUBTkHj9S
296Bg4I3CDuSDTQcixxvCdltdl8he4RpMuVe5HUcDC6fpVieWfbNUr0R8Var0GSU7rIq/5FTdBzk
6tqkM1J5p5lR7Vg/FBuuSlA5wUDctwNSX1gL6ZFyxNvcMZ78nIqok8gy6qHqTpKFFVRt5BAGE+qD
TaOLDQUN8TEv0X8+tHfiehb2leUUOppm1VwZqM2H3SSrTa0qtWcuMvj2GHxRxoB9vxWgu8KqBhHC
VB3ySfWQpIMRiC4z+6anDVC6AiNmjVN73ZNUvyB0fg4AgAEZljtfUuRFjzgfvXtYZc0bG1RL4G+g
jfsGfT+58YnnbJhLjkQCLGWN/othzyKiLLsxTy9Y4TEQM85hfVD8cAx4kPk+6MM2Ys5Qz7TbWh0P
wrTsfwkK3p1UoxEDVOkfphLietquoMxnN/YVBR7nZKNhg6OcD3Gdzz+IhhzaxHK266QNe0qIcnwl
ZtpHoGv8aHOBhKRR2REKoy8c5NF9H+g2mdsmiwqdPXBE7bcM/ti7jEAqEfo43vdswNQzZxZAUBg9
VHk5hi7IkQCqrC85VaA1lm+y1kaMQuW8c5rS3OvWgdNC7jnxlJr9qyMlTYyusLYIH9hmpkJFAqWv
CIWWKFMgosGAJEz9CV9p3HIwIENorh6FAVWRynuDSsp16sgmzq3ywamnQ+vTrcjhghCMsTKc6//N
3Jdtt61jbb5KvwCrAXAAedkcNVuW7Xi44UriBBzAeebT90edU3Ucxita9fdN32hZshMIILCxsfEN
tKGNHYJ96mSxLh0IM8PhUcD3UAzlZjT4gXcRBR/WMp2wLQqH9NDkwp4IKlnITloMkGwq658ThdIg
FIeyOya4AWppCXHLBKJ8KVTzdrGO5ZrPLTCbA1BcogO7P84F9WXX1g78nCC7XPb4TMxQ7eqN2CWJ
aN2GlqafiMhEhMyBzkO/PRDXdKfjmuaWsLSxqVQ3JWQdbeTq8OsNu+c6Wi6rQgWEsGGCEmbV2A0f
z6zKmN1hLdmdAjlVMzyztvymVHoHmXjlULLq2ELYAG/4uRwBipDZvTBB1wedIQHPMp2gRFYBChxS
4Yz1sFNy7bsGSrQNCh894fKxCiwGfKRpVGMAPvqDwWcD6mPU6UFfB9W/fFVk+EwLfRuT+HWIIpjR
IKY2CrDtcnqYC5DQO6i4OmmoHLJQP7ZleAlhzANtG8j2oRR+1LR2b2qRW5DoS6NPzFfi6ZJVXQbG
IwQva4hYZRxeCKyu79VEgc5K9ZpOzbekjWZnzNKtgBeGsnB/FTCQwzbeVjJ8a+AWaCPzeRKzgDm0
MdwN2vyUyEx3Uiha4qH0jhAVwbWRKiBNqXI/jKnmUxa95Cw5KCOozv0II3sjxFgNmXIvp66Fvhyq
PVkc7+dEPiqUCr9u4VcClOLyWDZFGN3FGO3BBJ0vUc4SrouQQthlbPxudvprC22rplgu82JlozbK
UkEwTqEQJ5mZB5kUrp5gDIlMLqFSvBlx1jmIuJrTZDBeQZ5qQ3MNUlwsbw68qc8iEqbbWFCuVFoP
oly7ECjTxV/+TTfZz9FUHzQWfS3nAYRZ1di1ogmfCtAzoUzHD6LiZN9JZTrzZtAvMNSqoPwKLBkE
0wqr95gpt31v+jqWiz2AceVwEJR8iKEiHEJf1zPb5IJVsUdtymfFuIcp3AlKert6DN+H0jKEnUt2
gdjmYivRiED2veVVVhvahoAcowSZF1Zd1B1KcsrUvkNCodR2WybQAtWLRxmDYU2q6lsHwdY5Jt80
WgLoZvpFmkE0jblzGWKfjE1HMhXyfzEWy1j4TTa+YPxLL4kxniX4Ok7E5GNZpk7KW4AapqCdZnuA
JFRlZU86wdKSzSWCYUDQ03iD09yDaUG8NecHoGhdMXFH7UIXtAHXqkcvM9hG8AEhgtyZw6RAwrM5
Nml5l8CazRup7g4626RC1FBPZMEoEGTL6EodD6SVPkE2DXGkqB7CSAaEyqd57AybD0lQwgzcnmOo
jvWmGahl/B5K65TK0GV9fV7sccYsOiqVgBZg1M5QNuRHRZlgVi27AAekpcDfDFvA1bepqb9aiXhE
CR386IS+liBvQ/0O53Ozuoc6hSe0OWiU4dBGygXFQMi+Gu8oF8BT04BiaKNqNu71hB0h/2GQya+b
2a36HAZx5GipU2D17bPFzW0i4tSG04Vio1z/Y1Yh06DG5VNnNVA5Xpwnyjyx7MXerOmADy3Ajbd1
7GSsVfzWLI46DDHmLjq3vdb5yMS/cD1/gITCxkIKVhXKc9KBAR2BSdobVrUhI7+nqgbREPiz0lgJ
cL0U6HJyGVNccHU2HDolpI9PUamWnjZB/8IEz19/0aGZDCNgR9NwRoc8pS6lM7HncLlUU7nbGZ09
CONB7zvdgfDJnWJCCZUvOrKmAmXg3p+au4KjjmDlbgXKflbgFs8C6ZgU8BSpvFT7UsI+QEyGP/Ev
Ih0usUZdDQphYdSAys+CQXsYZsXV2vIBX3jTQCShjLeySE+sew4ta69k9JzWuB6LOh1V2f6sQXoP
osSuMRBnanpXIa+i/wH4zKJeaNdK5KY5HN3VUn9joglQhrTn/gvhdSDS0Kmgl1AOpQt9FrscvsC9
Z6go9C+tAMBReyp7qF0jj+WNm+nU0cnXFIKYBiQ5wEh+zWpqm3rraP1rFLEdrTPPspAch9AUgTIu
KHClWTq5QFlXfKuI6UNqQkT1dix+tIACq5LZFLyrsVPxX4hDl6WPZYpr4iyDCG2HdYp8EYGfROGe
DzBy51/y9ELlszmxk6UPrxB3dOr5MuUCVc/ZGXTq4fDvqH1jq2nsYp91dVPZhGp+GWML+q7jRhiW
oyC2CEPAhWWRgzRcbR7dtDd8GGP6qWQ4V9SbQclx2VDYYQX1NgUa2/IHiG8QD8dXSl80SmxobFR2
bczvhqltNf1HgSeoJiliNUEewQJLDW3k0PcV4vGkMRCcoHtTRtVOM5FBKfKRT7jdkQjmBoNCtFKe
W4iAeiMAf3ZbQMmoNpxcVSEyMwVQxgaGq3KgfWRHigWqQ/QMxOFb0Q92RrRHKKOcSnEnUUdX+eyW
srctSDYm5tOcQlElbiCiM7t9HT/2WrZFRouyWAtlHqBYlOG5ijAokaBeNfKvc2L5TRUHfdUG0aS/
zLzdmShnmqncStxUI99xBqjqRvGM3ZjvGzwsI41eorJyQmo9dpAzGdW8QXTSllDbM0cpxBO4fL4p
27OgMOJrW0BgwPnHwaQQz9RikIqYN3ojNuE0+00JrZUy8hPsKrIiP0kSfxUFxg2aPJ1pHKAa8DrI
tHU1GX5pSoNCI8UcMcYcsiINnNXJ5DOFOyZX92PLoapavWgzihp6Zu7aHkrNqPllpD2yaL5kNcQT
QBHCdqFC1GRMXhcJnS4Rd10OdVyYOTpwhxu9TmrcZoZSQIam2dW1tW275J1AYN5lURjosMIZoFPR
pNh9GuCIwhq3G0+EFw4z2wdAXPdCgdrb1MvvYSlx7My9MuVf2FQfpICSdc5EMGCupVRsiuWCHYJ0
An4c4XDorAzU+Ap6qlhYZBL7KUkyZyoi1OHEorRid+MDzrBOAa1XSy6htXbSutpzKFI3I/dHOAlF
Q3gkKnKU6mnIGpc3Knyj9lGnemYfB51h1sgy38pFYBvcb+xqGw5929o6qWrmq0n1DI35g6rMql3T
CNkJea04Du2LjtQ0qy0wCNFmytn7HHOobrCHpKHGJlVn1zBzh5FDiNzQRLov8XUL0IxY9WMm0xLu
8l7ehz206/t70iG26HXAk2EHPV8UZok9Q/JD7ZVnWDiPTfk0E6jhw5Eti8IveRMeNYHzatE1boz0
XTUe8swwPKMVpm3Q1oIabuURLbSb3vKjQQtqEAtB20KgPAph7KIBir/waDgVheVmPXQP+hwZ3+R2
7YQLxwadiQvzWOI0iS2X7RSp+Jy9TaQLFPD85+RHioPuYB44nDDa/ozeOXGEo0xUu7CsQ/oMgwNT
R56j7fQ0PEZp41P9BV55uW3xOIY0W4gSxkQe+hTCPLSHqmxS2kZPYCMquQ3eWQHqhxoU2vcp/6ZC
SheaUy41gddNIUismsEI4L0Sd9vBYuDtEQgenWqUDc0KPtvx9KQP8tgCu+JQnj7GJfwwR2nkTlRA
yWko6ggHxggeU1LisTDdAL+oLN1MdC9NigNKzafnqkahFT6YqS8MVF9Gmf2sx9qnBoooxfxTkGEz
DONGr/hXqpZvEEUlGLnSTTm0dAZ4Zh67Ii4fO4LdH7TkfAfSOVSkMAaIF/WiaJQ8AZuFEw1NM69c
pFqU1nCznMrAQFh26gzG5JC30TUL0yPOIrhTVTAGyNTHgRaaH6sIrlBBMp/hEF1vwfx4SnWq7CEw
ep+jYusiYTqWI/mpEQR6Cw6/Vo4QXoOwUHMT4lCk88JGh/ZWApwfNBnZe9rAiU+PGw6jYWyDoKU+
Qf0MGrgtvLFIWHAv7OoJp98KkzvDtWXdabHb1uo7tKTh4AkhC5RmBLlBP1mRZpfqG2punKBey6F6
y/lSmf9QtQUgSUBAWIF+rhcGORyJO2RUx8Fl7rRh5Mal8qetaZpBVZQxCdHXpBpoTMCXdASlMdoi
0XTFLt+g9gSPY8W9dWP2K5b1r46hSxrMLtA9VV+Xo1Fdh+AS5IwMlnnDCKcI+3nUHuvyqRG33Ll+
vZ37va1VaR0HhgJymWhrGHBbTo4aEBcfqrh/100/1kmv+OF/7oV/b2L1nCQLI8QtNIFI1XmDB43J
+8hHpdETnuJ0fuSC53oPwXs33sJfY082QKLmt54fw2z407dY3RkSqwWYvcC3wEXkFncxOxgmeNVB
OLWjuMmt1n69FfqrzyYE61CJ1nQUq1Z97gvBQm1Ca2QHaX+nQIeRgrqhGzvFFsDYoHbkG9T8brT7
K3rm72YtLAjLguEHXaOhG07gt4JpBXPWxMmh8CYhFhamL212AhRFg2ZgZN6CW9xqcxn4D8sQ18hl
DzN45sit7jdBu9ED6tVBs/nzNLrCX9cPEMp/MCRB6GXGGijBKbxajRF5N73rPEh9IZ9yCwep9eiM
Pw3f3MeudPjjn1v99fbwrwEFhMfEsySqpS03EB87N0P0oYtCkzrJSO0wu0SjRPnvVtfU9dw0NKjY
aWhBNXVO2GoRpqyAOaJoDad1B09z0K8nxTPcwVcCHNWQut6YJiuNB3QLDarMMnAVAqb8b/MkG5WE
EZ4bzrCDvKBrOJVTHPkJ8uA71Uvv8uBmi591UVVV0M5Bare09dNrUWk2taVF3R7w9CB0adqwlbWX
ZY9Hl9tJ8Ocnt7r7XvqIOyCd6wak3ykDkOLXRze0mQ4J6FDF9gCtgLtyiwqg038TATSpXKiqYemn
rri59K+cmF/m6dKuic3JMEzoj6/FR4CfklTUTMXDVODEUwMuN6XPxajsGIqe853yAFIjtm2v/TYj
6qnpMxTEHQ3mEJS7KOj7cH+ytc7O4QMxyoflu0Yed2+Mzm/hcPUtV6s2TUWqtgnKVuZT69bbHEU5
u7WzgxUUfuQ1/5X+zF/PglFMcU3jDDNgiSEfYgT0s6H0DxEyhEPVz/0sKD2+awO+vdGr38IuevWh
HWsFboHBDBBCOCE4k9O73VfDSe/5pbXTrWnPX/qgdAQ268HRb7X72y66tIuIaxmYaLq6Fg5Qa4Ez
GYcMNOrD1vfZxRETOa0jf0ZfB1c4iWcl9s1H+FtsWhrFBNOATTR1a41wgK4HjG6HSHNqd/IUO/VQ
+wBP2qGOcKotMnbXcuEu8Och/qynHIReRERkQtr6ynMGMgBWNAasLcP8aJpwKSnOf27h90CPfkGu
GBmpoTNTv97Sf5gs1gxletwuoonACIjXBW13mvfauXGVYMF77Yxny9VvLIjfdrFro9xQGfYWhIwV
IIcUbKa4gNadIkOKEHV+CGBO0UAPXVMgu3qOSQNNy1sepSvEwV8LA2kCNEYMJJVszajHkaLicY6+
DrvMsC1/3qROduAeDxC37srgfzRpPjSor1dIRLVciFl3ep+/QFe1+Sk2EgsydgBVodA9cDOX7G82
+9nC/Njsanj7BN0cCvSzddUXWHZAxUj1uwCWwp1tlQ7ORtvRW3Kx2De9G/Pp87a5pSFrXyLyag+f
KJdWm6FtLVB9oKGeuxNISC6wTZfeq1pP9ZDCb6KD+v7nhq98sPVOwA2LcsZUDbyOVadzINTbMMf9
yeAQZxlmFFWoK12O6Ae/J7t4yhy57zDmtZ3d6cn5ltD+59PrwzdYRfnGqLIkjiE2MCAeQmbAQXFC
cTTsugj8+8i7pfP+6ab7sctLGvBh7c6yStkwFcv0WsYa7jEg8AeRK5Lg++iE8AaxgdxBGB6KG+Sd
z8MGNwi0TfGUQTH6tel2NDqj4SnChiNFwC6oVGxLX3jLXYLXttdMP3ZvzezfMSBL4PjQ7OpcYQ3Q
wDAMNAsh6RN1s11OHQg1uw3ujxztXHtIWL8UPqS/Hdx9F94Sl+WP5P7WF/n9gLr6Iqs9NuM6DbtC
6uBZuGHQBcJrYaTjjh4ctIJbSKyVstvfgQtrykSOhSRrzVGJItOc9BTxktXxRszfI9SQitmODXC+
cJNfzYdSX9Ap3/+8pj7b80xgeDgF+IfiYf/6kDsdtQzVxEY76hezu5sr+BrdmkjLE1sv249trOKF
4KrJSwNJhG7/tWgqkOT2yFvcyDfcHtZiNp6tXwYqan43ttcrh23dOCYv0nOq4trsCjf8sIBqWk0F
MANQ7kZePru4xvcUjwbExxQKFP/Po/npnLGYyi2KdBWFlFWEgh8S6sCjqV2LGij7BktRg9n1NU/6
f2xrFYtki+ob6m76NR83nMSfceHiwivLJ6h039jOP418H3u2CkSYQASICvQM8ClnSciaH+N+CX1W
0Ac1bupunOGWiffbc/swkquJaSpZRZoG7WkDatMSwf2WMMEnGQplWHDcYCpFYWgV36iVtNhOpOqM
fr1tAgh2Xs/ZN89NSwaw6gnawfxjjOiUrOV7GSQEFDkUuIUK0gtwTpvOHw7aZsmc/zwjPlnLFAdQ
g4HJaRi/1UjqPLXyxAT0ZlguMmndqXBjFbMNMCn7H0x0VO7QIYMSoiEP+DVuGDocFRrZqg7GLwzK
a80JsBTmo0R9O+P4tGcUJVgcojWG5fxra/CeVlFQT9AzLOLMWgpATvoExzhvciEo58EisQ5uPbhP
ZiC6+E+jqxkY1l2TzCk6ZYjHLD+ATvk/eV4fGljFxSFtLbW69gpwF8XqgrylGwUma3+eFisS6HVr
QQBEnoZ9HBNjHeM5jGqbsqTLncymqnCQ4tm4oX7pj5vK1XOlsQvNM9kBsDZ7Ep4J1LHTOkDz3TzL
X6nc67WA05xuoSpjErJOHSUQICY4AShzB/w78ZYis/kI12BcXOCQhcs94UbBsLm5C3y2Bj+2uyoI
ESAMqhyuvU6yFZvptNRJB3/8UtzdPDEvU3HVQxV5MUFgUXX+WyVICxNDRDjZIk7WB4BmcOf2AqU1
l/i5R/KX26XRaw3yTy2u9gEA2Qk3gafFPgCSC1XazKVbGGEGZlBumZdjF0qPMSoEChg9PTT4tuYm
vb1GlyH809dYrdGiZxM3GmmgbNluY6//Rt0EkA1nqQ/9fRQBWmt7M01buvendlfLFH683KyX0612
P7pLm+ItDuA36MiNvL+1K32WFP/yeFdrtiAybLQGg71sg8mr2MCqcRM79ZfyZ7XN3DzgB/XW+f3T
HnINOywqPRxlxl+jnwTTpAC5HdSvA057OOVFLuyRaRBttL0M5lvNffog/2luzXWRDdNwh700V91T
AC22zNGcPvEBtnan+UQv5c/wBaeCzU351E/XzoeWV9nTNNa9CY8eoF9w1KBuXOGQRzeZ09om384e
fGeHW7HxVmdXi6eZcNMJwLPuCFjeHLBi/MSvN7hc8IutdYRdB04X8e04+ElKrGIr+/cjXQvGtnyc
cdeMZuW29v/9UDUX0O0iCF3ghX3spIEBrfTbJ41bXV4tGF5YLFUbSLw3nrYza5t5FEUSaUMYzrEC
4qa+dGD34f15F7pW9n9bpx+6vFo5eoagiWOA7iSHEPv47FsPo4t0EpVqVzvPqCOnRxxpqZN7QEO/
F1vAJN38iGvuP3+Rq/rKn77IMj4fTwRZGsH2ZBl7WGsjYmTlpd1muDszXBp6DAcDSA6hcuxF1iF3
QudG87eGf5V2wpcYkhsThl8L4g2UXsYIA5AGQ4rLrN6ZHdXp35TiotysyH2WB/wy6VY5m8nhdlss
tbHSBUrmoGPiwTbQnbdYZ2/9t+RZQSHhlR5TH1ckanlr3JfV+6dxX4WxqS6tcACfBPMu34aBurEu
mg0Cw4ltbqVun536PnZVW/KBD88YYg/6IHAmxUQjDm5H7PwhchFG7nAb498q0tx4ousLipRDm60F
AdFRKhDM4BjXECjzbIj136k4XhO5X3q1ClZ5PVMQaNCQRSogBBvgYCP3xvRcluFvTwm3LXQpoAIG
sNrGEz5WIVlWhxaIjQLgDOpr88Z4FAcDD4sBa+fcLvp8cn+m4+TyT6urmGQMUNutUQDB8wonBzgU
G8bPiITAOdVudaCI/TfnyKfz8UObq4A01AUoEzV4P2QHpRe/32h252o+0E3urbThs0FFcWU5KzEN
RfjV1KddxiJpLNMRiLSBEkiQN/AJql5uPLzPNtAP7ay3bpidzDWprtN+ufcE6FOzYfxkV9sK/RL+
/Hqjwc/GEFpHKMlagHIY69kSobLTtQMaXEo74Y5uQhcI4BMQYbtqc6OtZQ6sZ+bHtlZzpOxHvWxa
tJXWNgyTXfg23c0byyPU1gNll7nD/lbqxT4pdasf21zNkSaG6XKNIhliVhgAOwU0IFRxYGOInE97
APz8LrRbhGxms33+A9ZY2NB7Xz/DdGhD9n9P2f+KwniMv9dFU/xs1wTFXziNd+WP/KGtf/xoj1/L
9V/+f0hlvFL9/ve/yYPumsr4sPAN/9f/+VnH379+ZEBe/9nffEbzXwQCpCqOOnAGRJUAwfEvbiM1
/qXpqGMCcsB0FcXs/1AbFcb+hcoPRaFORRGIaAun/m9uo6IZ/4L0wnJQJQRJ9/If/vv7nf+aln+x
Sz8nN6Ikcr2e+GcCAyJg4ZaPgiypE1TSyPqqDz7auqn3jNlQ/+5AkxiCXIbhQ5vFi21e/VCItL0r
RKsfdMsG/+xOM6P8cUSgWqgenVtUbHrr8LkxVDjAh4zAsr2j55mM9U6kxtv1HXh34QYSiijE5FLZ
VGX6o4uMMBiajO0aoDwABByw48+RcKQ2tNu8zshDaxoCXK5UhYD28utKIBJrmPeC8te+AMc5y8IZ
roMWrtZz/Bmpc/VJkeDKKJ25N9XyMdYg0CIbNXLHvigCaFvHDzmhyl1lDZ6ow5dWGWR/SosJ3BMr
CremWYjHVLRhQIdIcUoAlB860OU8eMgR2K9JqPLBWPYrTDOdxTCOAKVqzJFxISLR7zpLR2I+Q/3E
kFN+ntM8P5sySw6gGG2SfJ52df+cgb+2N+pp2PcjH/axwqpdyDK77fT0UIghPcBJr/ItoGsXLiQo
TmyCfa8OP/mmUfRHkB+fq1aJTjP4UY9JDBnCXjC+rZXaeDTb8WcfwkMexNjsKZ9x06iQ8GLWef40
KDNQqbp+quuXpqqbOxWUxzsy6YgXGCO/t2DxRzvd8ONmGC4cZlu6XvCgzgGx5XFvbcxCl7acShNm
ILTJz9lsvBio3uy6qtAXdayv1jgBhru8DIYoQSolvNqD/6R7BpieEdGOWTeGUFnAC8h8d6wsx1PN
hbrTtKYHIUyelaHWLmHXxndDk7yX83ukQxAIUy7egbJYArQY114ttHgTtn0U9IDuvHbyAXLemSe5
IF4vUqiMmKBjw4sxHmB6pHJAMq07JYnSOx4DJRuWSrxhYz5+KQvyZI7Fpem9bpj6S60Z0UPaga6i
RceCNP1pLrPSTuFr+LLYr8KwFQaAglVwCZssn49Eg8gJ3oKpk6GTwD+g4SOtc5wiGIZvpy0vDfwu
N+CRJSDz0yG+R97UYBSMAN94eu4gDrBnQm2h+tx9HWTMgqioclgU4AUm8XjJonxPaha6YmadvQQH
8OMkbF2p0gM6Mqih0w196X143yzvIWdZ7/She5jbsT5fX8ZquT8a0hM4fPUZnhcCJZJjrRjmpqXD
ZQoZdI3+8xLpEAsqUzHurz9df/HPZ12ZdDvF/NH1GUgbA5SSwzncp8tLWeWVPXFz9nVorjMXqONA
JnIEbEKPfS3KcHGm4PQ8hEp67PP4a6fS8JhIZoFdUtwXcaWcs+VFl2N2rsPd9ZNeC0MI61LlPKnj
tsly4iEi57aepNWhadQnCtXgoJqN8nD96PpSkRYk6OUvMAtlwOf6dTYT6ImZkwWUYgoscweDNNAQ
ljUIaHsx+USJ3mIcxRG3hoXMyHpgyLXsFMJU+JTw5O+fdAmqJlyNiFM1OdDb11+by990Bv7vvCxA
UV3eyjZUPbhmSifR1JIBwh8SxxqT3EsUBRwqte/Vo1Y9FCOYQFo+3OtqF+GpwXtTdqXmkolmBajV
AJn857fjf347FYq5K7LiHaog0ynNoTrG4u0QW/dSMV8s3ci9aIqKU1aGoI2WkuFHDof7TiGoAfIa
b8f5cY5Nvm+TApbtMjpVAKiC5JQjrvMhSPTI/KaJad+Dm/ZalFZlw7BIPGK0qJ8ANbPrANU/dTAb
cyr6NqCqCnb4bEo/QgrqKHIEf73om03bppMX6mriUlpZ8OxNzOxcFaiZV4kBa5lIuDMPoRoUqqHh
8LCGIGE4t4VtDjMNSqEEFpDyI2/6x7jW+0fdYluhlOn5+lHJcgU8Ai3aCZ7CZjjD+M+zFR+7Lk+O
Sl+jimw1IDwsb//5hZlWFDTF/hTCBGOfjEkMmUJeQP/nnx+zAgxPYJyBdJZlc5dEBdt2Jn82QUdz
YwhznGjXnoyizc8pybonVU+dekqt0tWAT9gbBJUEGemeMhfNK5Ss4L4zh98IgTUrVZv2rjer+FCB
4O62Tdl+BZFoEQcwYY/jxJROh4hP5ywx8HZoGd3UjCCLjsjsTnBdx44Da/S2b3kONq4W7rRKUlxY
Lz/iOvUC7nezKUXOjoZl0mM0ihimOmwXFW02udfPDEjDHItQ6+EIPEDqYPm760sKb2ewxLApJYOC
e4Ey0jRfoXkOag4rj6keFYcGbsQatu07NSmgBDS2l57I9hIj5/Bbo85hYQ2yjtMr0c9hyCW80vHb
xiKoK9FwcMOofuNUGo8k6efLmCYO9lP98foRrMQwReM0kFUBfseyc+nLzqVVPPdVtS2c62dm17XY
0zsOZmaT2zE4fg8DOMSBAQHHba3G2b2mRGD7NfMxTQdypLyS91pWVnYk22J7fXt9ycYkdTpWTcH1
LQwkdlGbEbhbo6Y6Sv0lo7CUjuEiFVzfgkt7zCaaPsAbHIa3QsI1VHtn1JQvQsMmkecl9ZWoly9J
mkV2w6L2Lu6a4RGMvL8+p1kldlWelu71X1k9mL1VDiYYbNcXglWsnJo6tcekrODsqyaYZbgiEbyP
XyyLRP4guzGwWit+aWn/OjPendVcjg80VTZEr6edgCMvmClq5ZYkY6cWGps7Q4mKoDBb82IOCgXX
h/fvHdtZzIAWEvBZLq5hrFPHyDaFQABshQcwmQB6VoJrWjWBfX8a8NtRLaIHvYLCgEBF2AW1PwTr
pVD3mSiyMzEbDn5UDytzaci9sLCJ4it320mM4aMRt+dQS8hXnPxLhxdTcaqh232K0wnGWMsv0hIq
dWIgoFyS+aQiDfKaPo6C2misx7qYz5ypb3pO1CeJQfGoPuLipjfYU5b2ijfkdeNf88J/3rIlTbz+
8fW31dzqF8QJP6+UwpkAEDtrkETfVNxKNmFYiwsh6ILsmv5dw0zNarnpJwqNca6VLoo64T5pVXHp
VCSyPKbl1wlYezttdeBAQ+gPsDw5QDZAurE56y9KaJw72qY/R7WG+kEsvzXqFDuxKdILyDpVIAvw
rfJmU2dGuAMKr90aoTrsWBo2O7Wj41bMWbs32oJsxlrAKgtcm8CorPk4m3nop6XUT7jEln6Rzc8h
V5YEiMV3YRgBkJrP+tdySC7zKAqXVgn4pwqMqJNuaO5jvZP+SBJ2HAdBNlM6dTsUrca93uQsKJDx
JsQsdmqkQ98SyA9fN7P4ggw+ncArhK13s2uzVv0CERWkkVX2IsFWVBtVtbEcpheUIqhL5Ei2qqin
l2yGRaluak8wlnYgfQaf46LVX83yi56E2VcCVJXXNts6r9T7lhizTetJ/Q4jKI9ng3iDCLviTtlY
H3iWpKcYsilgRMUa9CWKeVMY87DvFvGzcazaI5LF1F2Yr0OVimeYfTfbrJu/lWWEqQlAzVM5Qdab
K0L5oUDHoGfVWz8Ub1R9nxPSP+A/6h9KE5YZVgvp+uvbidZsD9YouH/Ln8QSSFCT4cDPjdmPrK3R
oYGUdYmr6pIfU7PWD6aUP2GLmEKio+nvMSN6L1ULfgfhlsZXLV6erAxecB2X/AAHcYjHDBnECFmo
+3E4FtAX4Xc0qbvT9WVefiIplhMmogYe8PSmkr78AQYYBKooRMDEEHsQranfEQZ/TEqiPEP4CdIL
XdJcdGKGHk5S05H3DbCzPWJPnkAiwWyFssXy53u9i+agDzt+YhPcvsdizi7ArYQOgZbvkyUyUId5
L96YiohIrO5dNdNA03uYqI8ujFWBfuvUyTegJ/MeK+qzNDoAtFVEB+zWIOlaEzmlOoTp1KFI/FAm
5RdgWL40qTG+NzBtAeOgeEnrIVvUNPpDb9L0GPWh7pqIYa/5MGyhyD6+Vyz5po9d89RDFdWP5gb+
t1LtESWq3pUzrsgTGJG/QSICiMBctY6gLQ/3Tay/F2NUvDHZoeyuFcUhhLXdA2RC7lM4q7/1zCAu
gZ7DDpGbgJUzbK6fV6Dyoww/vA8Rgl3ShuHTwLNdkajpV90Cl6w3Ywuhj1YXYMTf//q8AWErRhXu
pCXaIqoFamUySfl/uTqPJcWhLYt+kSLkzVQOCQ/pa6JIV/Le6+t7US86XkdPSEjSgJDuPWaftT9l
UfjFESS5z0YVJL1C7hdlf6A7yK9DXabE/lPpMOEnAQkccGevO5qoj2eriCxGFViK/j3blx1Rsy5Q
8Xn8cCJqz5EEJOTfI33I7eEBpCmk7jgBdgoIrJRD1wwlp2lp7AuN3Qf0ixBuWWLuOSuKsNVk9WAk
KjUjsZWPIxiIXStr0qnWxsifLDaR/hVCIkPLYpUe5nEhWJrarnW0omI2ZMrqO5UMMWT8erLbPhqO
Y8J87Cob5CPRKPrLKlUv3Rp/z70x/yhRHmry0n7UFvbydVWVp2ixhiO+BaWXT482tZSdVqhyLjNs
xXGxysmO454cIR7kQxwPqmsoWcFFfZmtPvqj5q3iRWtc7TlvrfvSKL//nmemjmhfX9O7nkgErSut
RCsVvCQTH55NmXwQasnwRWOS8DxTmXnTNXqLZNORWffU2Y5lUrPSd1v6pgNCeE8UUXaSSetuiVwn
uz5qx0MK//fAfDRVuCZ+6wStOy+zme30uJhPZc584yAO0lEV4j4wptY41JmYhMKipAer65UwMvAa
SGsW4ERVtlBQq+pg1rkV5FMTH9W1rIO+y0CAKBu6k3wonhS4sbulFtT/PPz3vX6V3WRT+2tWAqCj
1zIzdyCyTX9WmhU9pUa1nRnyu3bKUD0zEVc+A472K/Kh69hS5lHwebdX05F1KbpUXdTuYAFIh0WY
5D0TEHnAxCcTyj1rdyfKcE3EpXD0BrqTpE0fOUfit5xp4Bk1hrDN1LpSF+k/VVl+xVUrvac9quCa
ceonRDaodDdWxlydjV0FJmcnLuTEWlNr+9RcIRzAAj8zYBp5Vl/qtwjiuqs11jltJTJAI2G0wiS9
nu16GQvPsBiaNPJS2W3QYiDUmxbLfvJV4LNwybZkfpasAdUo3x7zWNtHi+LHC7u2PhTTn8YS8SxS
u7uQKeZxnQncB+jxf/p7k9blXu2tnSRHfQZlQUY6pVs3azGt3l718VmHpbiT4XcUbs9hPf67idXi
Ous4ivPhJoHUDa0N02i6DIo2XuTHPZCjyY5atmb/+95/n2A9LXxzjTvn/z3RdlaLstlgOVZAMcDz
uCqzWN6rtavdlRfm/3v472Zt1otesKTWNSZAskXVLNHkXa/VrOiPb+USEdXcHPjE2R/6FpfbSl7u
GSmsXVmRsP/3vUpApY+ldfjv0ZhCpFFkNrFJ2PBlf/zCv5s6Kw/CrObnf48EubMZk9cOKEKiI5wC
obOOW7pF/7mp2mzt3KZQBG+Yu/LQ91qQF0XtpJtouJr8mOtXhrCosl9pBLMGIMfcCzMWncugdi7/
dNiXxeAPDVeCOoJumMyu2PXxejSyNIBcstggiWwFsyhre+mNlhlup4BHIx4SGrlR/ceoXEvdT9Xe
2F7SaAysrPCnbNspEgV13Yvj3J75NWv4GbUEy7gn4VNn5lVQtUPTEbGLLalp7GjaLc0Whuf/MFvs
dMvdPPYMHjf936ZkI0TWxFhemryKgm5rDMBjh+MxEB+bVAAYuk/G1yWtnNr8O5u/Sx4HWCOG1XKx
eOGm7sErtFNRt5tVug72Mn3z+idwFyqjytKbvFCiYBTQaBZPGF6NtXAK8fPxcpToHXqJr+uF1xef
yvbRlD//opalcpeEjJ+uXV2wwuwVZaeOrZNE9Q7HWnwMcA+tT9CQcQDxRiN3ZuMTABw//scyaw8S
kCP2H7GBx2H/mXQMjsM4y+Sgnjtb0j+Ae8GZ/IiH0S04ztNAM5ldmBcaSY+PomNau3IEKiFXPRGB
n0QB/yvBBpKgf+TdSmJtx9Kx4e+MK9wZlFg9sxolxRoR3Xd315WrOO8atiBZeqss19hUUqLWGU3L
ic2/hDq2LP6Wyh2kjmMx+ioBj9Kq7zX90lsJQs5XWbY7iHduJjJAjaJ6uSp8MJo8Ogm5M17PkZDZ
nBvF/GfuM2fMBJuJcmdoMPI1creM/oj4B46PE4CqFcYPQvUNEcOxWvJbsDq5s0IgaK2fXrFreC38
UVgyf+O2+jUZFLT5AKYB/XzCLL3QIpWKoSa/dtM3mD8OYdamMAqeVUn28gZVa/mgACn2Fr0zDuBU
FZl4eci11cZQeIoA5HG6TR1/K28tG2JJ3gdqdpza763zIY6QvVlrODFpzlw6pBl3+cqABax83M4g
OIZoq43fzD6sQr3x88V5QEbgI2gbA5iSKv/Vn9Jor9OuFmxFdLp6v9WunLnDg73GGdP1qrS3hsXb
5Ph1bLoTNZ0UaMUPZAHIyX5CJGY1r4ocSrxnOF6J03ahVOKwY4+WrUWTk6P/ADYB+k71t9pLJ898
hgkxT4Fm+iuybDJL2WsozFPlaPfCm5y7OajS4gKKelOD/lfQVLYIp04P1BeVhgze741XfQyMjgIp
QEIXM045PZCXtfKTqh/Vxq7YOUffYvq/3W1V2OfnWvZz1R5adqGdlTmiECyY2ke4MiF7V91+dvTx
ZI6nWbdsWRDSB6cIxaD+E9VzFaD/l3NHQw+K56TppZGvLIEInK6BAGNvDAkknrz6Qr4X21vfhfno
TJE3AW2ibdj6ZnnJNBI8qoNetgKYebOk57Zzt/qqSPvpr4wWpgu5JEoKv53PFCLF4LG+tEwfCvuo
vsCNW6ZPGpN23t5ox4vqPW5P7XaF+EdFKNjYdtt3maUteVW028D44RDben8ZVbcyP1qBhM1VzpOx
AvLTVmr/6bMQRW70vMFbGaQXI/HTbLdkEIT2TTrb+g99kQFeReRUjMUVJ43AAcNIYmZ92Q/aaY3x
aHLIzsTMtdJLL/wVYXAJ9wEsF+g1Vx9BKCC2aUS7EfBn/RzAUlEl5jS3LB+CEx0dG/JIZFw75PIZ
pQEbrE/D8dIv1peeBCzEdGkeZ3K3Y8nXBfBuO6gRFEAKclYLh1m8ieYjlxWBUo/gxOBwtwwzjPuF
VZOKFYXZk169KBTslpZ9hGCiM8FL7JaNTkLuVQyJifeRrWeA01Onqd3oO5A4VX5RaxIqW0/2Vu9I
2m6kXzSHuvqkz7WtiXe1/zOK7/O6o4g1TFdc1nsZXjEgIvVTmv/q46VqApLlKN+ZcTgqB0u/pIU7
yJBN3K0HwQLborqR5bHiT02QLNdOg4KSFQdqOC6YNZn6GmOwhJGwG/Aa73htfsY0bH7srZdS2GuJ
I+KoV5/13F/1QPszZXDt3L51rcJ7dBTQ2ZC3Mc7TOJAP+ZEWnd38zbW7UdtWbCvbt8NOUHyyBtYD
vbEhA8VxAEysozMVBXJ1FKkETz78k7b259ovGBIxKGcPktMK/HBrQ9UzadYteyuCOgJ4MNCz7+yJ
HeWrhpeFMoDD2TugAR+3jCqrAX7A4wLwhbVCdMvcVZvPDa/4sNwtgy3HQToHMUM4H0P79BimXV1e
t2QdRl49qGlbsdx12fFqs56G3WFdJMck/BoElQF6s78AUQG8Yhcm6KmmQ/wU3yWczmG63eDrWUdQ
JdqJfVED8cnrMd2h3fYov2uvzaddZJWbQ0lrX6z5/FgoXbX0hxbMos75XiswTalSAlQGyxbHr6p4
FnsIWVlvhV1LXisYUqhmNDLKcaJeU+mHjYqym9Kzs5eTsm3KoTK4qJf0qQfrvc8S8BvU17Doab6s
eMh8AxYfkasRLP2S7JRCv7SLlWHbOlGLADtmM9hT7CgvkoDUnB/Ld2wme4NUmSCiAiCjHpbleZiQ
Vs5RCk5oqPd95edxD8yf/SjdloOirWCWOi5DWJSaFBjDq8Z2WpRqOAqZP0nDld6pnaIxigjkI51g
6bOO0wzSW1TDgTE9tgK23aGsv7BivWxW9wcG4umxoeq1Qm2BCA3TiNzDpcwWteoqtH23/3dDfe1r
Kc3XuuDznuGwHRLq4RpJ5aCx82Rzc1YMTcVmd9uX7HVLnjsNObYifm5YJDsZoVQxH9dhFdyOTXab
ZEwInxP1cdEx5ZPakcGyI024nXB1CT2zthV4MkHc0yODH6Exp70oG9yvZceRkaL36FFvBTDKLmZS
ZWG5rKedQvcohr4ul2FEQDWlYoKBhx77raW8A/dawWAZX0u9F7ablDwPokNEUC8+gGX7EbqZhBrg
2hXIiPcpiD34ip8pOMZkAzNqHM30IA79F0vx6EqqyPuJKDhNdAmGT4USoGtYrhzpOi2tonKkSPvZ
qKwK4UrhreNtGbEXCz9Ng7aSnltl+goAN1hhtlUkobgxnjOPhEyv8kf7qLDUeTAWcmxrY3pWr/xt
0KZBFVt4W0o7QduLUs0FOv7KiXTYZqxeleYwd32wVUGsxyeeWfXoFRrHcZZlYjl+JHr+d7ddiyNl
+OODAAVrDiia2IP73a6T9ALb7551zUeqdx8FX6dRv4zru1pLL+ZPp7XPyhR/tjpX8SJiUfksL3Nx
g9Qah/XK2QEmxpq07w6q1FDQ0ZcSltiKt9zX9DPaLhK5QIripq2bk80PDwqCqgr3pQH5g0z1yRR/
ZjlFQkOPe69kmssy3eRMP0RaZ5LBXXGCquxcs0pnLjm4WqJ6QmkOdpHp+54wHyYCvh49EWVG/FCM
s+DQTECdoEL3Gno9ZN2bk+V10sfldRgXeIvdCJBqnvZd9Fz3EYtgOza2FTfSXsN8ylHl6kuqBNkm
wfYg2tIP8HLU88JZyTmFssXuhTN1RyEHOc0q3Qc1/EVogjRvLNoPz7GuEp3uGivk1+jk20pFNkSx
pgdIFc8fbdVxVKRna2ndOZ8DLS2h+v5RFNUT5SxEHXJgetmtKKZr/S5bzpr+mo4lvbynXvSkyBeZ
h9ezv530lnSwSzkXNmBN4i4jWB8UV+/+tsnznG7Oaq5ePy4f67zuo2b111TfccnXp+Spdsjn7Jhx
+mRzFfLxlBXM1onO1vekhm0fTErAvmJUociYa7NXU+Jq8T3VXEmBDOhn41WewUfuBcM2oE38mIZn
tTtD8uLZ4349Bw9wd+8IxkZED8fQzwSnbe3C7xd7a1wtKHSDGHLNXXNbG6crfjE2iSrflA4m0E/d
MTUuAnZIwutH+MnGhcllPhO9uTEBFR/+xqV5FrpzolzovAtQ/F3waePoRvIBBmaae0PtgsJdajea
QuiI2/JKOLsgUNPcimZhwlxUQXjT+bwR00/jUGr28OPsCteUxqtzjzOC34t/2f15Fh84e0F1Jtnp
Pr3xTg0l4Dowoe2aN6t9k6XDqroFPgCzU9UB6Mi0hhLnSRW/yshS9lqaXoR12hysc6AKQS/ce9XN
lMIh2hsuYMnsdmD+/zYLgWXcLMK6vj6KGC2Y/gJxtAZW6W/FexK5FJckweVar3RvZqJf2SECMQHo
a2HVU4YB6wdib5fGe5Uj0Du8300LFSazMurQQTyF6vMUMPF2hi7jAd08LAfjrl5pSTw+pB3wVy4t
7i/ZcpyHEaiGUxaetLbiblLzfUOJtVPAe1eMPEviTdX4qCbGoKmYJnay2etyoHutVH/PYnNaHrH0
c1X/DLoYCoZLET/j46ACVdXtwhuLMruhyOQMurLTkWbY8zBJLjN1p0EyfTqfeUBArXVc1l+R+Zmb
O0nao/GQY2wWLt16iTN6ohfi93p0WMJXwSfTgUNr59lRFPyx8cvidcjAkV4IWXXdSdvj1r9leeFR
J24flfRzWcJYLU+CfhLz10EFOkfQ2W1Hc93X1ZcgOWP6mxinKgE/GQ75Jcs+JnFi8fEJRRVKEy04
R9KV/uVx9DKD/DzGPXB8SrfnUQ5LWdrrcuGu7T1FwFA2o1Ma54UDOXR7ub2XwwsmXhBdXQNAOyjN
zPozge4V27s1vMX9lS0ZTHWg/o4pcaDKGf7bjbkjUURMd4u+i5XMwZeCEvGvIDwLHRpM8wTsU4hu
ffGjC6K3bs8lpYTcHpNw7Fgbw0gE9QercpK/xSQLE8jK40YsKAcSl2ujeEp0izimkfwurx/L09pv
VA2LHZGy5VsTLbKDItpGp8DBvjfWn4R3nVd7Qd9tJbv+V1sr0H1AKZKvcZeOGfNHsJLj6tt4HLdw
nNy4vFacatH2LPMOVDF1S/mSUg5Km91//hayAJiJaCxuOcECZz0bvdoeJFKT7qOtYZsHYMNni4z1
u1xDkVA7K+68PKF84aVwfyUBmZIzY5pcr4Gp+53CdcnpN7s05KvKJyFpGtExPyXdWwsvtlxw7s6m
k+p5S3LuIaEt2yHLfaXfKfN7J58VacXl27IbY9fqHwignGIME2MnRHgnsnDmNnRY2sbs5mWwoVGV
mndzCa3eVeg9yvTvgdaOEgUVyN9nerGaj5FgYCRgoA0incFYVy/mMAiMV5rjuRkyy80z1kMo4Y6Z
zkAmtPVD0hOYRqbGbj0yUf2Biglgbq89uNQljHSReflUaDlBTMU1u9EKe7mnvOSB5NApWtSOYQoN
n7oZ+Xr9ay7KEct3Mjs1W05NK3rWAMuzLNLG24rqVjfUwCogsHIz76BMWsbmt4oeapNwKc28v1Xh
5sdWQw/kWlExZhL1SaanBnSPxpdgZO/z1Klvk5mHczX+pAUtwEpdF+rOdO96mfAsauAiM6wYVSOg
/r9dCB80TLf8ddTrHysrqXCMfp/O+5pZxTVPbival2buXnU5IZ5VGFmyaO1U873vKErFuQlERvGL
BYwB5VEh3iWs0LOyUC9a/n3938e1sk8oi6jPj2/0Fk26lDVHnTdI/KKcOHFNxikv0VHQS05o8YIB
heRl8QFcH/mHScmleRTOAFzRdQeKMVtntRPOM7HCUhq+EIEJFdf3ZtbseFP8x3OPn2krGQZ20J4J
zK2EaWf1SNA0mL1dcgIFUO6VhAJFH04EDQHtkPwemSRqL1LxKC5cZXOyVeWDhta4fEZTQTnqnpAw
ovDcTYhJ8uMAJBhEa9T7k7DaOch2Pb7RwaVL/j4Ts6gS6BnRbrmr5C9te1WiF41uFENBy2bZ4RC9
GDl8+ucsPvftdebArkQ+m9eOR4Uh4Pq8Sdeo2CfFi5ZC4W+cnPesypg6nBMeESYlVpC2Z34mFs6C
fl89xW+Fp0G41MpuaS9RJduYz8e+Eh8mg4NYsQlPdhFfE9GXIeiq+956n6WL8a6W7lhAnOvvD4ao
4tLaIVtMu2uiHYchFJuD1T9XXK063glHM/ZFZT/GrbNaztDf6pqmxm1gy+nighUpnMjWxLc1PYm6
X89fsnBWF5w+7lN7EaWwSr2yCEWTHfo7n7+kAU7oTex/zPSkT19ye1YWIHznSnHn2LdSW6d5T4NS
IiqNQr3eDSabiHzdJhtTB1P6k0z7sfutLEi3IZv3xOuVwr6H72DXFNaFF6n0udPegXHmsInfMxOM
TDbaYuq8VmFdSLdEr/4a5riTy+YqJtt3ny4ebu9BUprgKYmj+/q7we6iN6nm/bspKjNUrel9liNf
bprfGf+deuRCgXPuKsLyVG/mIevnb4tWolPN0hvil2BC5qLGj8aygNQG96dA3CSCQ6kk1zCmnZl2
7xOtoF4YflQ53iP/gfpbGMOuXom+VPPedWnpF8TZaWQgpFo1PZQS7aUA3P2jCukF8Qm+J9CgEyVf
Q00P0tVazk2D27heTQ1PeQv/7hKvLZTvpN8nCojNXtnnVHKpG3Ycg2X6yPKaEzu75klm7kD9+5Ec
T8+tOu+E2AoqMWKYpXbNMTmrigppXR8EmiBkKYVU34cpciSr2lnIG7wmk8ewXkhV8JrIUDvr5lGk
O8oEwHeP8NFEM+Bi1HEHUdh4rWHI/tYXsS/M7L3drH+oUeqp+dK/plap79PGfBEn5gUwV23f+7T4
JQIIpm1aT2uVs/On4uIbRLIoYpjKzg6a3oxPlDlYwfmrNcEoyjkdiRgnbTMXH2pu2XSkqZn1keRV
yFym5antUeZamvA0xwoZyEF8VJlBFEPopvrQ9xRL5VQ0qAKrRNWIPJ9SHUVMRujWQ7fFdtgVG3py
YtMI9y5K6xsKETsSjIOFFu2sFmt9Mh8aPbsyfvI5iS6F8FLNan3p0dIsxqbZJluoMK0IcUYQXXOs
7eqNsMKoDD+ziBAECe+WdUsFWnEZ0gy6hkM6m5Sh69XesGnwcrRUTq+SzUzMrJhFLLqpwgCesg7o
F8vUl2LxVRmNydsoLKC2AB+fdiva6GyTOjtRhe+kMkJzMGbXEns26tmv4u/8MFbjw42gxKWFVkhU
lEe1m94bA4h1KhdXUWVzEZGsqZav6jpxtIKrCwulNFbY3gDRJw/Ji9khxjZftzYNVYz9KngXYjBr
lUtz/Wi1lDSq/g0z+5s6foFkbjy9Jodn9cvq+Z5kOvXFTOPKYq7ObMNBMU/p9pmPk7WPjNgd1rbC
zEMvj31smEDYHU3J+Jcau2MynITViPAHyIghCuve51Hkq2g9D4x6p2GOhHEV+UP/bpRhOg6iJu5U
DOjRCCje0uQXuZuk3Yac8IhYQQjGJiaBhi8ZldRjE+3cp2sTrNE6uxvGok475ANKQaN0y0R+aTrw
1IMK9BrhHGwprIz+3Uzjm4qPxS7u65M8KdJBqMb/e2PMcU/vrS687lEk+++NnA5Uav89/j93Idoh
WOENfyFk85Q6XUKDEyou5Y69qVe9aXoU2AqFFF5nl26+ZLX6eVgLdAnYhNEy9os0N6dBbpQwHoZn
KW/X1ywGNWDN/cdQ5bEzVitE81XA76y0mo8t3y4qrbNrUiScbbGjmHtzqFYX55XONcz6QeGf8DHA
MrNYsXeo6p2AfwfpkBzVtlBsmQ8GejqKcTUfu4xdVpwMqO5K+oFuCbUSLpDONOHyNHBJ1puF2wOV
koilAf+dslYPIy5UDsZFkBuqj4V5lZAHtKe9NG4n6hHi8o51SQq++lwmT2k7Vnbx6MSLWYQhJ4Xr
URnD2NLKp6LMq8PYU+Mxa90gO2n9GKTjfUDAYEttrriNuSx2npqWuwhq7Ea0zoHP7VPg3we2bKbJ
dRyqSkVzh2U8bqh0KepIZ3XGm5uZ1fuc6i9tRpVMpE9fyZq7jW3lAb58H4YFIjNQMDwNm/dawn/D
jIw+mHMhPQ/DILnSpoLRwPZiWSkT4aBgueZsDe6kyqgV9Ef9SDXCdqzXQ1EVD1eP5Eyz8dgyp+gb
CKrzsmkOQit9YIg3+hk+F/ZYo55Vh3r0hqisbXmk7NeeJ8yOmpYgqDfIRrVjt6GYKZEdUoRZTX9e
9C3wi656qN9b6FKxQaZUZjQppieJYp9bxDPtH1mvrvS7GMsp99GofAsYpPnYpmAK1esHISLzgo0F
fReHp7G1YtfM1I0VxPxehC/ZmkcPius9TWNyWG1m56x+qKNKe3Uyx9uysn33o/hnK6Uj0zfpYbLk
P/getcEgUgGrp5G+x5oJbpo0d2MslNu8ZNIZAi5Vh4X+itKdcE9K/KYyAWqn63ez6AgHllbdz9n6
3Q7Jcuusfrml7ORhHeU0lwZ1udUlEGyLMEvMKWTMS02WpzMG3GAB1Fy6GFJFv5k3ZGnmLev7jlQx
T0mw2MbH3lfTJt0VTdc5pWVFrq6Zo5emdXtQlO1V+Mq2cXCtXPUjRfmxeBWJeV1VzVbwuaLuwv8q
KITo1afx2BNloWWDwHXJegabaYvxX23L7LKgSRXT6slMvCYQ2GjnqnhW1NrRWH2S8rbGYd5CqN2O
7XxC/QTFnL5tFeCVcEB/HZbduhsnao2LUrgagUEaMS5oyocmvaC9t42Wvv5Y+S0917W8s334paV6
fOp2ogR9+56srJdB3xee2oZrcxLQ0M3s3v1elB8VxgcSPD92eD8pyJq7e1cFK6eGSjMafRhjRLPs
qpzQ5lOiva+0rFRzwwgDZwfywOTCAaV0InHcKCBSPC0o+4zyQa80v80OcyKGrKLVerQ2pm271a1P
mcwreUnpxg36p5mXZVC3KXND8/OUy5av1J29sWkZzdvKNL8oHqzsvZEDixylWv5U2V4TQaADq99P
5lmmTJI/od7HHOG7NBBixswuQhsXzHNCyUDbL9VrZzCblP9N57eUtIcvC8HKmIreHHvp6pvpS5G/
mb03ZaGQhrH+lUm3MTumw06Wj1KGMwXoBIGWk/mSjaODLEkt0Uwg7q2fxblydCB2INBsQ36esrey
QSD0luKip+PKk7Ow0shupFvdnpb8CZMAgzZ63mv04kc3D3t1wOGmcrU0LEkFooXPNDF98DxOJyPw
mskwaFZ+YgVIzkexhn8H3oBD3dfkqmf66CY0fhQGivlon44YT1ndQU5kd47uA6VPiyIqDcsaZL4/
kN6NNKvcguYVJ8/iNoeycvqxtll9NGFBoPkaHWt+oZ1v0cOOILrHE6q/Qyd5QpR3gaSzYaz1Q1G4
7QxtuMQz3cey2ikrlmoiQg6PwIb27uxixrIWH6ZIeSNA8ExWd+2FHaw/+oAU80aa37gwO+J4Eqmj
DVpH6+SOyZ295geqUNn6t2f8o6hORVrXbmmEU925nfq+ZHuaTI6CzGRuOavLZacYSIYeLQRr/I16
c9dWvWfILwp/s5j96TFONIDFMpkGkM8iG3afdKifaPLu5AozpRmpSfMmYnb0MH6okV8UuGi0ybWg
lci19jgX25Q4slU5EnzeyWWl5Mh2Kg0V7dGn2AwyHBm67VKIpxJjVXKBSMZZDWWE6SB1cVPx2id3
iSR+9aVkdiSkFWZ6XHuPkyWSvwnw5/HElIfdFcIxGc/x6DZahxz2VJCMA1LZGfg/Gcz/b/1dNc1T
24h+ykclRkG1zHuVcwUhZm54jzY8rRoG09S0PtBtmCjR6KplM67l4myPtFB0UPmzCqXBsgZLEVPf
4TOX/uri33ZS9lRBE2Z8ZkrpnYYepZKJe6h3pW9rjLrh4d6Il2PM2S+Uhzip6LzBJkhobjQnoy+Q
/u0eP4QYIZZ/pRrtQPuFfReuVVisMIv5kMIsC4oh7DN+sBCMKSXxstBXGTMlbGqdapOglZ0oy/g4
vNB64j/OJM6cGuOtMpDbnWbpOPb7aQu5VHPlh3agk0nrLtH041D9WNV32lKEln6FonMl64rmJq1M
R9dfhDb1sSmwKhw9CDUVu+mp5etOzXtKE8jTUYzh3x9plB1Lui3aO8Om4UC/duuInQiJHkn6Q+Ia
dP0xi8Flag3mG9iMWUyuqnsrfSzDiw0cEfFijibmT17QM4sOvYJJyCUfPjIa4VrtgS3/UhbcLnkY
j6d+DHr9KKcyzkuk0A3+WQwGoEZSu5ICK7OMKt6Myh9ROuJsI2y5n8jJKa0yl+O+xZG3DFDSxM7X
s6Ol1sz4eK2Ig8X2WKYpLMkx0VMDXFWW3Uh5XTBJkbtnXq1kaFRADQpb96x4k7ZQXsDy0Lepz22Y
ROdKot+S4dTynsUn03iZ6MKR52cUMDvv8VKyE3pwJb2lMbndrp5u5RSyAGXaKSJ5re6JeZOX/Wq9
ouHYuidNO7XqG1oZcUDDDnetDus5tPBlb7EFypYU+cEu1a9m7Xf5c8fjND9Uw0Fp9gmjqPj6bfeq
e0p/6UpsmXmeBrYQyZfFQ89RQomHD5dgHeroJ47u+ciQYGAm1wSvvyQ/9ekBR5xKv3XsD/RcE8Rg
+67ZyaTUtpb/3crDiM7B8C3MRBCpbdkTZuLm4OjWvl/Pq3XqH+ixU1Xt9GGnPuJJzo5DwdiJtW/7
vSEcM2mfS79DdZb/h6PzWK4UycLwExGBT9hex/XeSRtCrvDe8/T90ZuZ6ZqOknQFmef8tgcy+vPd
VyDWCG1A+lX30FVLlO5N+Ojz36M1vDT36PcPo/wxtI8wPzJO1eauJPBOoaWrcQ9etA+qd9vCcj5T
A4/kmicefAJ0eo/8yEuuRXtRG1IMg3PQ3v18marQDs0hNQ6BslP4pbe/UU0jZ//W1DXEbIuCKhWX
0N3xAfCTutKP0gazpPhE0USbCBqyZuahfsB0yZA7s7mWbRw1c1dD1NM8/YlQ2PEJw/m32slq7n26
7c17Y1+l9kdWj512DnJqZlf0j1IrhxTqoMorQz+0iH6KAvSNAWbisyaT3xwizbOWg8ZMRImWTCS2
ftK8jzh+q3iXLRx8qDOkZBNNXTdXLYXyxBbosBmKZF2KVdJFnGkXP3Fwx2glDrSc39GmEZuu2FRJ
y5t9StT9oC+B3FmiIrAGV/1XNHxf60x9uvrVyPAbPVJmgGpfjYhkWsDCDb1lTXHYG+nOrLZK++iL
DCN5BQoJHA/HTVUjnHK5cUuC69V/bfpX9S+0GH4NdbCZ4h0UeXpawuwo6bRKBo8+osoWXpQwcGvg
Jl2jbx3Eo+teqs78tlHN7yI/6CYz27JlcklxTFZbq1/p088H2mcu0oGJ4O5ap1S5tNV+qnzJnomE
0HArR6vEcizhGIj5MPzNAqRb6XmotsZR44QvMUGn0KzrWEafcSa7Q5iLRjzQiykhvPXWVPZh+U2b
aCStphzisP8s0lNiHyxl77tnoQM+Lit13wevgpsgCPeD2PRoA+ds7naO0QwvGxecsSvtF61bkFeN
+a25y4RSXuvGZx0OJ3045uM6tI9++5XgVwB/Vf9x6PQVv6JrTFseHatqfpf5PbjnhLyP5CM2dlXO
9TjPmk0RHBsUP1r4LkmhpF83HK6i3MnNuvEoaXV6/8QFHQenUDsp5Q7JwtBt3T1qLrumZ4P8OKhC
Y6v13373iU4X/Sp/K2KLoT/aqHm8pdYvDXGUzYeNxEhs+MBk9bcKPvkUEB56EpV0GzM5BdJnkx+o
z5VPpewk+nIwH6iBR9SakvnR2L8Kb4U+6Z5A4qrgSKw+O+vRNZdjdUzUW+lP4/Krpjtc2XXBE6Zg
ViRX/kgxL3SmhzEQ+qk0L4F4ShPoxULnnsd4wdQbcbFyvTCYGuPBDayZ2SgApBtX3UcsTwURzsVF
9ZadfSrVO4sjn9Knlu4MimPhG9U9P2nQzLMROU+1d+2tFrym1sbsWPmPltqn7FJG//z+1PonZfju
pQy/NVLN9om1cm5G3gJJVoT7sSxvqBzNbG+GTz10rJSJMdv00b2PL0n1qXZ3+FtNBz/2EI09Yu3B
2V7196o7RLC/pXzNykfa/xXejUMe0rLAGWDcUvW7Kx+5nkBCFQbp6g3anUlOgi9x0s87hru4IxvM
SHooPs3moJf1Ch/brGgSxG8nCxKaRN7waIFSuCGkRbaRh22qPyKbhHGC0cBHGhhwpkgktzHMda0N
yRI94yTudamj6RQUbPeU66U/ZdaJ33M+HuJwLRFIruz78BbFUAM0C+6lYqXb2zGaaIoXU02OkEB8
yQpiaHuJVCenrLXYdPUhZ5bp0lVQf5CC3ZjMEyzQPAviGaSPSR0b/ePICvl6bwnBruvvc+imZCfj
7x3OfUqB8yYP1xHjh76zKUlN8suI2NM6VsmHZ31x8XAwCuuVMbpxHaG5RRCrtrc+/tPsM0dJoXHH
zQBVap/9Vqd24tnwfVbFZpSdAQygfY3d53ScCMeDp7bPfHmu/Ea/ZhwtyrMuV6JF5ZmdGV8uKSdd
Lp278NOMKcZjINC5rLV/EeJ6f8mTx6mqKxA+ysWt3jr/p2+sLPRBebQOSf3jnI1R/XAI5vcI9Xyw
mQpnKX+AzOYJdJcee9jGTFd5eBnyTwCKEOIg+GlRQiTXutp14S63P2xlKYCo+4vU/6JmGLs/L9rF
JR27AFdIZzX27T5b26myWHUhkkXNxZuft4zJMqegnvR0I3A1qdyXdmw9hO7ohXfNVfh3KmizMvhO
+cK4awA9CRCZKcFKDO6sk9tVO4QcNuN6SLAm5dbOQDzBTyDX2tb2q1WCuKlzKyeoPkXivyiE7daW
4jkuhA/Wg7dStyb4ztdkalNsKsgSGE1erwh5ruULCpMt/HU2b62GfPRaTtMwGfkBclaTvFpyXeeg
lkAOiIlkqKav1hB0fCHxpia4tOmqbMCr8sK9CEJV4T+yraIHMixtXvFKU43Wfuh1GCxqOjz/zKha
jPKHEmw6nvhqm1VLS/bnhdjsw+pajgfkcyzEuniU5awcuMiVj1a5c8jL3kLJni2PdOY6aODarUVv
PN0B3Q2CvyxZQGcolUPQMXkJ1iJvUM2m9R/qaV9B9TGJXzr222Anmj/kvg6DAYAlFZFu8xFn66Y+
mWd7uCKAwfxMFmdoXZD3dOzYoZUfJbuod3E86aB1mtKaDcR5WydUk10KjUa4eY4jRKH5Sy7WprsS
0LiFTb1UeqzeWQw7vjBvXXvLWE00/MTpT+mfNGT/1BFmdIKQG0Oyt5Xu8+E6FjcN5zRDdYXEJ92T
z7JomPdjcQEs5z+Z8QNkesEhgkl9KcXNVsU0/vMPZXyQ6rMh4MDEPqlPTXjMKbTC6qoHZzFcjeGa
59sB0SuPq8sGlz+QDkvSTti4FQaTACx+g/s6G1DDNhZPRcmdmLY1C/JErGksNBkS6EoLnrjV8AMr
d+4uhOKCZs5JrDup2oqFQNppfOv+Tm82WrkTyQbgrgiPhg5r8Gm2d+TPqnobiORHBxL121HbxNi4
YNE+bNJYvd9WRyNJiADoStntWwy/yZzxWHBijgc6+iB6Wa5XOBroe5NRdajrGMNzsGJugBYnT46I
wJfW5B9hPD5kgfiwTaUetzZGZork2KCZd+3sjMVV13wYRSxaLjEDJ/B/Th5rODIjUa83dK9UhvLa
oYAP43+DvbX7E5NVVzuceql1mwCsMP1LczjCCajJzm1EmMS+Ky92+m+IwQ8/y4kjham4K+VPO55q
CVX9Ko4Z1pxRu8Q92M9e5EelmGsycijYz7Mpfgp9b//D786f4ZlsxyVHTd4LnE/IfygJcaxqEyUr
P0GLdZI9B9ezIXGB3zpmfPWudi8Uq26BymMFUhd1N1/ZCv9eAIOrr5YZIDrQ4lkrSzrOA+mXd8F2
jaWLNJacHWKVOubgLvqV25pHtBBzBK4ptd2PWHFSZpbJ1Gz86NXbrRA83JThMwkfEsHIenGws9/Q
B0L3l7PJqiHbX6i8S+VCsWtt7FhX+ATN/tjKDjNh8zHJa3HmznODNaNf/fSK5uQd6wK+722cHlOX
jsdyX7WvpkO1HK57fAkDxsRTpfyTLSemeJaRXOJP1Y9EPtvtlze++v6RG/dJ4kxZLWGh9Wa0l9GP
aWxqfxMYaytcEdmDkCIN1hlXWbAuC3T0G6PYhzmHkkNRMTEnNZs0ckZ3k9WbyHWCcy2vg/GVuA9Q
91D/UKO93Vx121HzD/KnfHprxTqWznW3KPOzYORxKa5ciGTHtcMYp4gbViKMQaaBDQ9WcSUne48D
Fr0Ihc6YQhVzIfXXQX0xVPa5kyirrM8hJSGI5zXuBnnpBWdgeL059LrDzSH0g1Sxd+FM2SBMHYIn
rGi9jIz+N3WDdYQehWKZkMNHiEfimsncbUknKNwFCHV/SCMWSo+7Jl3I1UHkV5Il2JVTSDQ0sszd
qeytcj2fVJ70/Daz/Cl8ldWPusfcwueGw4vD2s05m0BR71FzUQcFt4J4CiOZL5GbzNWRpCzjt9EQ
/s+sctGU+c21gIXBwDy7Jao8WwuzWzIEaeFLtSE7kXRQ2rFJE9amo5Ft3dqaJQLnq7HwtJVtOmjI
dQ5jBB60iRIwzfwKe0gghUK1i9ntQFxlbFm+/JB/k9KYwymXF0uqWbAfViX/cyXdAQ+ZvhSCv7oM
jlndajNxIIWCbyBK5sKYBRsAMl+5F+DTlsoai9XXCz6Z6qDD23p2HxtEBSgQ9RJcimvU5vuWs2rB
DGJ5Xwo1iuZ3nv52EB/43jl0OYrwcbgt6MXSi5z8KQmEIRphBzOi98c1VXBOQ9YOApwVl3cF0ctW
xovM3bOIsx+J2wWWaCYh1ZL+PDuiLCheFhSgTmBYZZ8afBX5US4PJfWXCdbW/Dy6WNGOIcWr9pl5
qLOcUj706Gi9lMJxbl1A44HAMs+8FuA4A2yc2Q1zhQtTtUjP1ExEogwmvGgxnd2C/3b7fhUk4byV
GVuRpBQcu3zunSnNK44PfCTbQuLTp4xdxhdUoZhlPsufBU007hlP9RwTMYKsoy0mdeqIyDzjw1mp
vF+h9DYUQhgVgt/aZ9NeiuE9Yq/N9WVovEX+E9Fy0L1oJ0bXRDnG8J1GB4pPm+Itx9cIgSvwHw+g
k2n1ofTY0W5m8hhIpporfbd3I2mDh2yXck5wEyC8tIHiS5A5UXy7MtejLJbooWaRsmv1QzyoNPYM
OK0QBAwUC3fBZwHPqvI4gEnRQhpbd5soJbRqPncto6Pu5MjMZiDugf5rlWszkZdJQsQ3Q0qq31EM
5DDiPl3pFNPkTl7gKd7VxbkIvgwOBdwwTP1M07XA7nXjjKZV3vaR2Cf8upYFCkpnesVZpJDpiUWI
1Q4T57BA9eFrTgCiFEmLWntHaO+q0F/FQbEOwvCYAc4K48PDlzYnY2k2F9xbCPbXaNwgdss1/3tK
71nlTCe+AE4pl7WNKcyrl8FHm7xaxCBu4zpDHy4hZOZ+Wi8ALFpzp3bmzaz8fQHQ2YB/gIMDnVIA
3JU8wbE7a+u9iNZpcezjdW/ygDzM4s6ivcEFxnmZF2eoB+w4gCNuy9yPDShhRLJ+pOTWTc41Ya8V
UI/cEMtBDldxTeBHtepMPNVIikT3bSXSIqvvYtTgwJONXpApD9GFtAWNhPIiNhXdfLts7M8xshaK
SawStBKr0IAz0ci+2949iMxdNQmMQoHUuSixvvYYrGL+dTkcmBN4bAf7Vxfmra065n6v2vQB9syp
AnwkC6Vpg4fv072Qy8u48j8NXV3QhQzZAfbv/qhw5blxcXU62ZVg6aEZi6E/FIRmrXJIeNeIaNgk
OWJ4ayend1G6qwzVRIoCzLA3/MVaq5WsBsWmRZvUG3hjdare8KWMtrEyVbyP6Nemb22MyGS5VSbd
z8yMVgrk7hLY+tZBriOGIxjaPrgrlAa1TLaMbfFEMqKezOalRPR00aGeZkeStMXkyqhsaaG0Lk3w
7oFxS6M6uWr0VcH8lm40zv9E8nbQDZLFqo9cXCZXXii7qpa3gy5xXnesdc8YpJuO3lmZ1Au//JHl
HEsJmYTZUfGwaFrhfOiMdWOROVihjUTIEKDf1rPJIICEJgmYChkStEdeDQsf9lLO3lZFvkl4bpuf
RqDAZBUYBHJAjVuH+d0urMWMYtI/U653nJA85j91zueYO0x2VWTcS2lY1rVGaom60VVOKZeFtUdO
PiFtNFbPiuoNlFSqlIzWygyITZnw+P5YyeosYXCsplcSe1HHxgTenP6RUjET/bdVVfNCds92k4Oy
VSjYPw3Sv4wmZzme7B12s0eRhf5atDA60rzFYNnqy73HkYzkXuNEKq3b5A7r4nAxsaq0Ws9rw7oR
kTbS51rbdCb7Cx/tGeXobvQxoNuoqgt+krWNw1aD7ffx0GnxBwlmhwEas1gg5Je809jtDWLfoEln
IgYmhXc1sEtb7Stsayf9Z5Cpnpg9AfocGQERAE2A41W6SBMnbvwJQyNL7hpmvQ4B2KIMu+VtfC1h
IOXG308tLiocJhwVpJfLpa+WJ0u55TtuMLq8+TWVPPFbVcPEiB6AuotzX2VOhZLYdT9Dj8BCvKSR
8CETzlKFj6vbhmRbLuwwpHQD4W0a8mqJDjW8kZhsbnxrbjUXJj+uWx/M4RgjXI47Mk060wEfJ2gC
JbfsFFADGphpFj3zGtGz4h8EgpNwutPsQ0S5dasm2wqBJJ048EafMXO9H9lzVLQJZxnDwswwuqXN
TJxwkbjKmqm8T6NNmxzCSZpOj5M3zxM7XneySRujrX0TpbmYaK0J50El9OWCuoYdNyq2Xy/8akKO
fHI5PHCYy/SrKCY7Gcho+Zb1EZPCTpLvWv0A3eNcFNh9rLTa679+RUQnWy8zOv2WKsLNyELAmWmw
RZZLZnuc/1U5p71GizhSSHeF5w4Yi+JjC6dJ+EWFCR9N2UXLWFqW0ktjegm5GHToKNLSIMFFuTfk
bc4dop1KTcz+sD8tZIPAP0MZzmjbJBLO5ilQAIkFKI5nDMxp/bSrgcDEcqZX94a7tf3uxI8YTw1q
2w7RduLvLO9b5jqM41dSHkIjY2eUQlRc5S0WUAie1M2JipLVBdgcVIXac8IcVHc717kdbeYRfz4Q
WiC4Z7WDTmV4PGbf0Zjmcwl5NClFxqlI8cHjs0gLVMIGwRTie9rJwajsBEK8cYyOg52FCn0A93Ky
7Rq+IabKgBgfq79FzRt1ooT5E7gH7Xg579vPqpMWBd8R+zHzn85QjhoJUesx079lg7BMnQQtPm67
o3HOklY9ETfuZN1xxnB0F6iFFo1cEvsZLAxsrSUxcmSdceIHgn757wQrQ9iRjZOZbJRghmwnMrxa
hLtzVsKWzkwbL3Atd92VaLaNbSH/DGOFiz+MHCLRfFb5EEl3ryHFheSSGYB7U9UXXJY1ZtQZsUQz
XiLHTjFooQ5Wcmes88UYbfVG/bJ0MrgSiWirMrXuQ8Lysmx5npUxOhiIOm0QzpDRc/SKmcAyH9g6
1pXkJ+mOjL/fCVuV8j22H1ZySU0QMHkvNXtTRnQQy82r9nAiFkFTLntgmjazAVGMaGLehvuYmGIz
lA0lIZGxbb3WvlBIfycFdpcoyt7tJHVudCgespcdjeTqfPLeWbI1Hwp1qQXaPUjU71QVE9zMq+9K
pdNjwkO2NMvD9iucUqZEI2atzJ4VDv0HeUMzpSa0i1wCs4Yty7AJnjyGE73/s1GQ+dVfzeQjDJgq
1VpM2Zhjqa/ZSwfMEWwekS8AQUwxlwdeIbd17ZlGYgEyoAA/GMAcMJC3KlUfR6lZ/PB06iuvqv1F
ZZV3LzT1IxitbiPUUmVjXfUEm9gfQ4zCJvxzjbVs9jx7z7A499IRO7hhHlXzNDb7wIt/JUt+Z+VB
8Kjp0zMpZNxchHD+uF6/JnHCwLEhr/MJUIzHn7BvD0kx3BgQ4gYDH5HALOugpfVi1BfooqzuGUkf
uBkWfTAe7WBwOjdfVS1SVdBy46uPzynm4y87PqY9kGCvzkRZwddcu2F8GlqwL2XUKqqePCxEDqte
k99KoGYHr0rRICAj+SK6StO6ZR/8M4ihLQtU5O+SKx4r6MMaduTgzuUKxUZFbFlh2oT2RfVbnoKA
VeztHaXmyA/ynDmmX5OSS0RCHCHulYEHjHF4kYt/63r5o6dPlUOsEwvTCzZq9Bl5Oq+W29dchGw3
bRlwZDToxKMI/2uuDzCG/Xsw2FthbIKy/K364FkxdjXZOyzSdVNgH1J57Lx/XnPLh43S1bP26Fc/
IJZUiC3igpGnyrOtPoaHHHWV0wjTwyhub8iJRX0gV6/MU5itwxwuzQyXjUEqUSTkj0GnGic2UZUr
28xV5yMmUqt5ecoxkE558euCslZtcamVTVd64yHVrFffceQWtYGkq0MXXRFGlhsFyl2W5bphpbYs
LqdKkl++Ro7zEDTFNnKZ63QYtoYoRL4za4aldlwk8VXKvRlSIW9ECe/Sy1oCgrkLDd+fKM6S8WGi
f3drb27iTyA/leVTwtPo2MpabV4pR1UyqZeLSTHTzuYtS6er/aupf+/pDYnDW1M7QUCogtOBFHhG
5BR68GWZ+N17S8L36LM5ttIr6Yu1VoNF4mVtWG/jk6aB2I3NumLRSPT64fdkJBOF1ViLNmY/VvqV
aRNlk9wHSfqxQpZ2ZRrpwySke56/MiU0DEcgWHhYXA05+vI6fyllrXCC0D7Einpq5eqGvnCRkTDk
ee5sWMoBIukWLLsgwcRzwgH9ZHFu261gpUE2CrlA9WT9XYWb7F+nROemxQw2DEWw0IqVrBPyWSXV
X94sqv5JyrHbOoZ2MdxbxN8UajhbyS4JzFnGh9F0u3g6tuZ1c23KD8m/kAMwvDK//x4HmxgIaW55
e817mZXTyUde/Dm7NJgQ04EunTSyu8LhkkY/ktgHPnUw3qYonarZeeY6Ls6yfQj4CrLjR9uiWVvB
jxIC26fXXtvJdKNaOx3c81jiZOtUqIzsN/HF92D+luwZgkGYdAWwpQYX6WQ7i3+UEXO+x+QJjUS2
5Ur3tL+OQYeYPyXYxrp1swf1Eenej9ZyUXEb3ipiJzl/AkgZ3xULpfK+9LCmrND2v2TfLeeKpf+4
gFW+vx9UesCDTRC9e1h+9TSQwNwzr23nY/STx2S0rMrs2mKwPQ3sOJa70PHqIb+w2GgBcaN3EV2Q
1Ev+2lC4uuvk1ogES7fUfKU8C2yzEFJGwy/WEHwps3mzUTtBrN7Juv4aS9zA5L4T61F/+IGyj3Wn
HvfmuOyisyCLJngb/ppD04+3lnYd+je5O/tR2iUucO9fYC+kmgjtLRmjuCRljJIDXOTWji72eA17
wK+XFRP29eu3Z9d9+ipxEogcjLflyvcxcpJ219nr0j/AcMN4kwy4ClTEyR0HTNEK5KsuqHijzANv
PJWVtCNBb/zCwdbP1A6MzR+M06D2FBsvCYQKoL7/l6JYK9wlZNi8sZZCmcfuEk446jfEeecGe7h8
iPIjHNOVuQgctUstns0VKVzvvJX/5KK78lNnvKgmgSMET8z9eKd3q0hbZiju83POnuk9hXcyza/S
XOX5P0k6q+EjDfiW4q2s/cIEaOEBPrD/8s65yzf+6HIOu3usOYl0YkZSg73ZryJ3G/XIJvgeV003
eYb1ODySS3fqg9Kcj3FO1lpB2rEgJaHwgZOEd7YS1amUmkDz2WJIn75HCNzBNOBhnLJH9WxB2KEB
7pyRuAL1Ufp/lelIkUPCX43pZNTACivSik3lK/axbuX+gELoLivntNmz6xIIAR2JGCfXiMd4qr7j
xfsEimtaw/1d1SzHfOeX50A51jI411rK5wFKUe/Kz+zpR794adK7aWaljdSoNvI5UOjgPpB/2BDn
NsjISKZfNCULARIH2Sl0X1Z3MxDqResyWqPQkY1rIL6h3vX0ZEcvGDlJuVSYlgjjUodjDUOr/tWI
RiDZybpCE9N0jpE7IXScsYUZkdJty8s0Ba9rx2EYb3JGqD+McvDhMttFBAHlqLjRnHHFYwptLpr8
MnGmpejFO05CPd5G6gEzsCbvLYk87IP+lNRrax1871kNX3jx4TqXZm4vNKR09mEsr/zaVeA3GK8u
wNlC5GuiE6SioHXjl2j2l1Uprp109tV/qgewooXJy9IXBfidsIM9IYLyjGjyu+VpazoDuHh4DXnh
Dm64CseHTuJMsQLWF+ZOCPCnowjWnXTgI6sTJw8IVeoGBCDsUwlI3owQQS3eAI9pGTLQaRzNZtFg
3sICq4sZPoKBNOBCoprO6Fr47wxrJiI1R6jkDkNQzD2QNqa4Q0ifxKoOtMMAyDvT6s/MDYAkzoCu
lJURmbHVQ24BIzrq+qMfyLy8tqPjl/vIWtvmm9dL2LsgzD7LxPg1AgV8AAyrqwP0hvERhC61kMnd
u+w9sgMAXBX+0eWt9IhJEMWvXfxaY7SLgvSaC/OpF1gKlKa6hBIXP3qhVNUFs4O6bq13ESZrMEPo
NXROKcRfAIk0arecpBNx8WEZC3uny/xu116/H4pb3t31Ibh5QUUgGjo4nLLDofU3ubYbfBwi3TEP
to17CWXEDAgRv+OJ78BnkANblgNRUdHoo4OxoYvV/bLpYkTV/qcUtOyhROphntwaRf7dxXWwQiKa
odxJ8SWk3stQXYo3jfBbMrt9UNj+XDKCjzBFRKTYHGB19M7yBNa522uJaOaY9oJlp5YVMZts2enE
XcdomascMNvVCuDwfySiSDOhgyd6POh7cIrBvPbypk2dPNtFuD6nf3WJ6FJJ/qHUiqxNhKIf8Ag+
HvFXKuk4gjv55lsN9xne31mn50fkVRRyZRgaMsYcURE1pChscKFXKvPQR9cDd89rbXFE1WzzeZod
G2Im/Ln+KYIFLEHb3SWYHqQjOdJfWz9PbHsxH9UrXqCiJIZvYeAWtRZYK8gs8vIVwQKNshlG0kOX
/IBGc8hi9qNtlm1M1h8K6lwwunWCzZiU5mgNJGQgh+20vVWtWxIOH5b20IJtzk9Fy0iBBGLBN8nA
B9luyMuwfdqEL6yiXFnMNaLRRyVAGFvB8hCpgwNw7SX7XnWGYAnspta7BOe9f+kF1go+NK7TbjfU
b3g41CF+JO+Tyr1TUgFYA9MoR+IrDj104DO5W80+KOc9iQqwqGE8kVOGKTSJyJbMs2g/I4PgXYRj
UKJZRizZQtN3XLNujQU8vrh02PYDQuiVoiF97x1D3cxyel3iIy4u6VskR346ki71Gn0hkYfrMWoX
3B5vAgpSqIfwTMg1nr+FFt9m464iGGBaFlKdOTczOFypg0G8o/eczH56G7OvxCZEwZz56rZzT737
Uv2l7GeTtLcdUK3Xa25Us+J4xCPL5Fkc9PYSI1lHzFYjlfXYixCuzUiTcIRYyW8vRfRezTCHgKf2
DwFvMq2NM6P+12TzlcbI2K42CO6yQxc2I3HeChx7hvToMLdOgb/EttcET+0Q52RPapscMIrViwRV
G5/euW+fEM9DNPfUL0LZlgXNGcUnrgu1v0GB/8UuUD6VJx80v/ET/3jju/JubXkzyz9V/cDeO0y/
5YHjQpJ3Q/ib0cGVHmBNOGenT8nKTyAY8ma0SjJfflzpUz9zIN7Tsvvs64VBzJU6nqMGfnbV43H3
tZeEBLpe5+656O7+P5+QMfbi5hQ1m3h4ZGh24nrH+KQYkmNawz+x7FWyT1cKgAVfIV0ZdLyE4yYy
/9kTkPJBs4gax4uuCVcEleoK+UuE03tr1X6X5cGMdjb+a/WXqy5qiQ507f4WQCIm4CSKQ86MEv4J
86iQXAEUJZHYAf+RP+Lmn5x8o71H8THT7T8mh5lAtdXlq9ijOKYf58mPaD9y++0q/7zywH0nGQn5
11woUgKD1XPTd220T9UIgV2d3sIS0aGef1Dcs0aew92v9ruB90Xy9LWpIw+xyB+oXaTiIY+Eotyx
k00qfASQaKZXf01J1twjzpbecJvixCjc1AhYeUrZUu1o1FkCDLQ+x1BzRX5a9ogjhoURT3TqDAj+
3pn45r9NzElYg/V7051H7sByt/LzTSHAE48SdqLMv5aoLcb1KC3Vj7yFQ0Sk74JOhXiaNVzJMV+w
qBcV4SE6IvXgK0ECXnZf81bNoTTHBYphkcEYM/2Ibg+YHmq/jU3Dx17TEQHot7hcFaa/bwh5VfrA
X+ERfrhGtAGRe5rxV4KkQDsA7Wgztejgqa6p5SzK7tDV74LM4JakC0taaE3n8xohYYTtQgcGirMw
qHoyzLkSceCx3JNYlQLM2/U/ESobCZQqxa1fjzEy110UdksJlLiy/yVMdNQiyS2By2iaJs0VxhIt
JObCD9gDKhNCarS1tVfchUFoczDaK1Bc18gW8wjG0/L6keCpgLPJLpD9siZZInXkyCiv8lDn6ySR
k1nZMOerTpDp1XOw4x/QqWXZfCe99Te5dWZJNLIKEtYV1hfoFiT/tIl4IZKML9bbyJyX1besK3ME
g4r2pfRSunQZxU2yvFyZgEA5QxSorebxZOZjw21y68Bmt+iUBeooRe0nA+ucJSCjW5n6bGAD0RJz
F2OzSGiz0jocMynmHuyj20L3lyj+GzXllkqJejHIX9RCa1XjiJ6ZGmF3gz+8Aw0UURmBn4vaiydM
NimI8lQridQ+4X3WsCV8iMTbNbk9l8ItbosC/E1Yylwly73BCQIAhuFRtXjem4djW1xaZfaOBVhl
AzokWzpnrgziQNLwt8mmkNvtZ4pco2Qx3zOf4B1TpIMS4a72I0hR0Q2rRBdvpaqOeNIaMRSkmZgI
abGoAwtBaGOErkLqwGo0nyKbEF0sx+T4ohxLiOmpiI2yTC710thZpv9PisnabuoaUtIvncywn4Ve
S4yT7Uc9sBNYNdEt+WzQqmZe2NCGYyx9YdN8uBnqWbnVsFSTgAch7rcq5gxSgQT5qYXyH0fntRs5
kgXRLyJAJv1reW9UkqqkF6LkaJPef30fNrCzi5mdVqtLZOY1ESd4HNTgXcnVR4IskSirtnNvg/dp
htMBoshZaIportA0wWRQrWaRgvcKrDxgXU19EhyQeVsLnEFKgrhawepU+czfc8VdSwIANwOcIZ0d
QVHX/N6NeC2jrF27xmSMLNF1BEXW72OwGJ43kDSSNThniYEKaZpnhZ3fGHlfx6q35/XA7qeQpK7B
4HW5PSfduejyuVkNb0qaX7XE0DaJ9n8cUFM25JF65WE2VRvkhj8iIXWcne8iuyJd5Lero4JZFyzn
Pqe5SxiP6gWGhaBI3krnwXKXMl3k90zLtVU8shStQW3FcfrLo5piA4mzozn9FxFXbF2h8rNW5MBh
6JRFVwEmLDI/kjYE0Ul/O1bV4qTEKqftYCSU5tat6PWr3r7U4mgXLjIIZyd8YhymAZ6TDjRz3DiN
SS0kqb2bXkdyU7zkLwbriDRuQMmQtEVUBAWpxR+JVaYW8nF6ZQSDGFE9tjNJABfAFDMoGwBonvPm
CSHW/TByV0x/m8RWuK5MbUJ9R4eCrIG1ou1UrfwCfz4msAePRvGJXrIZ8Q18FZaYDdDn1AsYmh5H
7aX+6wkkwZLjGtnR41sojF/TftTPpH1aupg5gbKM0Rq21R9fIi+/YzpWcTAH5DZIqwv83QVODraw
zGkJSzNpSmt0WsKx9kUpllZ8aNsvne2nGVFWZezHX6XLSoJapi0YXODI2Ice/FQuKaaQ+EoyaD5s
D5ZDtc3cFkCsWIwts/3U2NA8AcquF5jcpkOon4XDwLvyFRARF6sXJ3/lN5MsVDjm3XFbBQxiuGPH
2YgRyFoYdKCVtWHIVCBZV42XhmqqS0B1NTU2V3ZL2cnUt4W2hyfa0cArJdI53KU5At2/pIZddU07
G/5yzO3q0Exd4o5FnLIVyl8PB9QIfiDs8juzY88YcbKOE2hbdBMEl5Owb7ylaNNEjqBCQya/Yt4l
lvXwWTfsE1JZuWtlRJKjqOzFbDvbpwSrRDp/M0yqGcWfyrYSqon40VmCfPORsvcMMFPZ2g7BAGVZ
k5OHxVcAsoumEi+H4fMDGbcmD9jkrIjjz6b05w7PesIPJUNGl8AjKjD0hua3kiwo96PyGwHj9LGF
4rew8WYy1li6PpwqiM6muUKW6GesdFV+fmCK83zVtcHCjDatgbVOY6GdvQbsiw3qxlCvsTJzyqgY
L6x9Px5xCkXa0dAPRn+veOJcXhcRvoFpnAXujSoKXY6pvdopgplVKzZFu9WT5ThuA3OPWsGf1RFX
zMHrd0rzZ1Z8SGDC9FmSvRcZtsZNmu9RXmbtrSu2enzrbJiEl8J46bo9Si4kjDbeieCCHbnWPzUq
MoW/KqYrik2Yyk8i0EZW+8SG990wNbCuUrs5uDlwrhJYNusw44+yQPPydD3U719aeRjyo3DOVvrq
qcg81xrievUqoy8cGHl/5lQNrYMtNt3ozweMXw0gYr6gtYFqOohDZiEqhLfrrrNwknLPAI5on2p/
m+SJ6iuCZaf68Ea4BbBpEPPSe2f+rcDlkCQ3Lz/yMhbfsyF9k+FJun8UTLZ6Da2XZZv+ef7Tln8p
EdsNdek16Iy53v708TEKzpHxaOs3HGW4kwpOSOy1QpnWo9ANey6X166dPCzfwtp6/ck3Xgr27wAC
ZvDY0X81gk8Yq0mHbQFosn6OlbXOi1q4z2E46eord/eyxYRRkvUk3V+prFmJuMYDjauGCTmgkztE
Yh17R1F+dubdCy+6ePKQB907/8T29pNve+LbWvx7G6fYMMUatR2u8LxZwWfGPSf0k8Cb9xtl1pnn
w3I8BEWtve/T34kTjtAfuVhdvUgMRs1blb8yh5btlXPSCE5+frXUXxo04nhKhI+oIXW2Wk/X+szy
p8x9ukXcUUdhXiSA4gZ5RDywKrKvgk3CB/B4RMoO62LMdXyPpv0KJ/yOq5Dduu6R27Mp6l3pP1jC
bMP0rKNRlQeZPofu6na8JZjkbcmaC320RhwpM+PYXYclF+4+LBlNHUY7pxE/s0TDtT0dj2kCvqGy
ZwHNrK9j8MrugfPaWzt4OSwlZhHwR7z+fjbOfONOAqOaH3QMJc1Cl6vBvwmzm0UZep+tLbY5Elqm
xQ3LpfBsDoDod7Lbmt3Kzs5jRde/q/VlpdzDk4PsL4BAckYtaWZbmR2MaG+JE1sqd1kUixDEd7Vb
Abja1eh5/V1mc/2vi5Kx2rqMXvP8jmcmdPaFv61gO9TQXrdjeRW8qjqn+7p3tsCF6uSgdXsvvbza
0FYT1JjIufyjGr3p/jEo97WNIPkIcaJ2rir7zcA/Wvp3oawUe4f3KQ83DBmXxgyzYcdQssfasTFH
Ht7dYK9HSN4oNob1pFlxGfQs84L9xlkjCZUzv0XJmh1W0oV0MpX7+8i7AqGS5JRax1ReA1gc8qS6
GE8WHUGM8clc1sjqvi9BCCrS3kf0UP2dBuq/JNxwz8h3OerCYe+TQVVuZfqgZtyDf3u02gd4+eTe
I9DPdln3WrIzDfcYHIUOo3EZmA+KYExQcbNutAOPVuxx/Zz4nrFZO9HJcw4Q69p2Abhni2/MSl/s
9g8SPG1CzM8CvREsynCpW0e5S+2j7rx2yRLDj/A2qO7YkpnZRlp3f9h2DIJgyOoHy1l0/RY3jSKW
artBLkvqFiLKJlwznuPBZLakrzmDZMTWbB1F2MpWaFDAQMCGQ8nkpQe8rkK/4WLrDKq+TbhEWCfm
1lBsNcRtTYt9Hn3nZEnkMcGbVhoY2fFc7BklazoGi+4S7wLwMvrI7XCdsCWNv5ti/hpXXBKSYoee
7RqkZCpIRuA6gxZQRunZCLxdTyCE34DDssbiI/clSpJEPrreBR4KpEiBawP9AiPDyFI8AXAS/vRQ
qkyEv+UO32TCQq5NxmWYvC6w9Z2r8K31jzUZFSWzGfCavpNv7ClOCJJKusjKZDltOYJKfXqpjfwf
+VIoaR2Vckr3q/kJxYb7WYr2t/dHkMSxwkhTlu2ur5xXixZZClQfmQ/NouBX9e5Xg2cTKTIVh6mt
w1fmihr3JVaJ9toaYPsvOVG+Y0MgtpJaq16Y0wkQgkPr1nD3/AW96JY+RKn/VEaBRn1eFWzz6jNt
4LH3PhIHRWn0dDvsQn03ALqKg2n6E2wE8lrXJiety+sb8v22POjNOzmjnr9r813YLU1VT2cZ637p
lOUmHymz0qsSDNZeSzfoDzEf4EtyutZdRY7LmCLiYcNHti2LDaoQo91o7kpDJW3Nu7fBOKH/7jKz
XwcuCF1swMXoaFsblr9urMesHa9CldmLUYl4ZwoYfd5PpnTvABM5TI+iSdaYykytO+Yjv6bGZdPG
oI2dL9JT10gBUXNoys3FLrdA8uZ6FJ8+6P1kXdNYkf7UQ2xUQQe52878deHU+EhqDeaeA8ZYVqp1
dorFAf94Pmxa7emXjIUhpb5nGH11rX7pMK9a3jCrS/3oles62Yt8y9COGGRUpFDsUYDxFOTZD8A2
Bib6hLCtMQ69DsmLZQUwtOQWpTpgzopLlXePBbU33N0RR3HPj27ttHsfw1tCxKpOHGQ3w8uTKStV
ieS8Ad88D/FVqs577O/IOeQRZ0bI4qroPlxE3yxHXIh+rqddFEOxPkftq6pDJEsPS/ZXVA5dwUYQ
ELL/ntbXuCaI4GJAGNSxjO514n/gGia7hrGpgZpFYaxrwtwatq5cN4jepz1hvGqbcuW6lGYgATUT
pLnH0YZlv8AM0eGbjbBjy+GOIrcL35CgYdFM021irs3gQ2dv0znLNA4QU1/CwV8niKgSRi1AqFI2
Q5w5Cv3heBc+1sNNoW4MbnPYSySBIBN32OfgKa5nJv6AsHlGNt88UHEy7LIwvvdCvih985LQdhad
oJ1F35UvBQ028EAib54xqkEae4Z1NkBZrK1HPswwPVDWrKLJZSlJDGZK3P81/TGWpG1QXVyCZllV
73aTc4oBMN0Ggl3X1h55bhX54kJzyVwcknjDW+eDPRkL1HR4iSpoPdu+vhTKT8kKKbe2ebBvW+Y4
68F/WDazU/B9wqHXyXxmd42HQ9ZA/pDVzdaCDIZ1S6/2Gie3jHWmyl9t9NEPv6n/BpeVBEWSQ2nB
NIJlf3KkcsOI8qtftagVFSjVFlfDVH6xayr3Jjbfli31LsCDmDMZnZnONS+WKfiRLtjJ8s3rtiUz
Uvi6uRXChR6qdF9AThVxvCrvKJT0pVUumbuyXKgsb++O+dXVduB/u5Id0QcXg+e/B+mmm3IGZLLy
NPQgmP7r85R/wasUtSx0WUhYiyJZO9nNZYqOZFNq26C6aghr0uRTGAYURySPaNr9Y1k1h0Lp+N4C
G6qh/lmjMWiIJU2vkXMxo9/E2HsuM9tNTvYY6k+WqJ1kDedIzkutRWjg2d2+iklesisfnV59SOTk
/HSxRGP/1m5wd2bsxRdd+qL4KT5/ZIF2je4X/6wp951yHeg+ICeoXs2oaifBbqrmD0tG+lZ12XdH
gPgEvLv9R8r5lDEuI2uONpJcP9YgjBw9ufCpaQYTLDyNoOU79a5nRWOa1kNJUlgzYlOGtJRmJnky
2R5LxtleP3ziOJuPcyP6tMsvy9pwo0pvQ0kT6eBdjipYIvVFTDKBq19wot/Qvtoeepg1QxI0PxC5
9qG+RqdkuEvraaugzREA31PnmNlQiR4pWheTnWW7GMtdTKqMRMx3dMbPekznTf4DG9bHDuMhCcTU
qdVrd7C445ic7Zrqi41gl/+iSUpjFx1Ycq5drLDI+NmsRZBgSvsuerBRfaHMM9ff95bLZHyYUzOZ
/iMtflBVIPFXykMSXR2Kfs3b48hAg05TDueNgKulM+4L9aYAbEWEN/MtC8LIR+jNIGvNa/SRCd9a
rRwa/5uvEYNuGFw0YPKpeA8iYMAazsKQ2Lp7RQaqNqqLVOenEH6a+MM2ToxWMp2HUb4YOsxWJNt4
CSrHHLJQRJP75hBqOMGK6uFL5YivbJMDpZ7H/Plwi1ohc8xyrjMWUpP3AsVQFz4aPnjbPzFVmmM6
Y7kPPzlddjVsKR0LQlzBoiL7i+l06P9MsB6dAkiwgsqcEx2eaHGY0YE4RIXE1h2CZ95aSHYuWfOd
EFGZeHwsEgeYETKpxsDPwHIWBaaxLRJl3VPU+3hilYbVCQUOLTzo7JyXuhlfNQA9KzlhJEt08dAm
FPMlytu5/rDtYlfpydr3/0jJ9Ga64k48r3Gucpe59BwqzQ7SaxrNGHtK7kJe8I1V41uH0QrnA3oz
bTKeA0APKQ1Ndq0EypGZ5TISfDjN16CYK8n3K1Fzl2ysMo70njFTiaVAViUVW0WHbPKCWwsI5fN2
PIkRwWPIc0lCn4q9DBhApWV8qCbSU9/fd0RHErnJdDddCN47HS68c0POugYzuSALeAGDIRwmXCRU
hdQEvWWbR+yWMapAXrrtyvdTMh21nyRxfJTmPvJXMH06CS89wVOIndVFboDSfE8Zu/n/Vwfhh1ni
v3LSq+UPdG5Ae2uhMKenqPP1E0l56rAUsEBZIcuN5gS8u1BbI8PaRjaxRUP6kZXbMiapEjqOrtub
tOVn0arLLEcYkcPcqIbgO1J5jn1urr7JftKo27dWzVazPsUlzzcN2FgM4IecQ6jFb+qQAeUz/kDe
vQgYqaW4pjoTB7IMVjNxFhMnLUqbFQg/Hsy5N77brYbRVT3hOptVh3JZOjlczZZzVN6JfAUKCA0R
meqhBa5dgyqGsZxA5B/5KyhhmUjI78OvEf6qTbUM5NlYqjlDR9Hyk1R5yEdMH0RVdS0/rV2h7vv6
LeTtdspuMVTnjuFetY+YqcTJV9n9ooBSel4HfcUK1ku21i5jLhfnv4RZzwdug6YnApPNTs1fAX4x
BWtKbfP09EgyyncUrhkA1KF2HwIROa11E1IHDt6OveZosUygEBPRcAoykHgp1sMYCyiFoK0sVTIj
mId1Wk9vve8oJlT0McMWvogf4hgPXk0kVHAjx+i1jDH1T0MS9HLqtOelncge1XhtxqeKzKJMnqbz
M7gGNdg03npVmkcD3VVXSHcPU2oG/28gvxK0jnMdsXtLHA6+E2xNmAgeKJuW1b/gFxj8mOLwEaNr
VeJgU+XKKaqBBxMdZCpYFPmcbp6tfZg2qT362QK0Zbk9oy8gqM+gJQStGD6dKJvB1kb9SJYMnv0+
OgOwmukRo4XjoFbYb5wl/vudDXtApQ4rGHXYUTq9g8tJ+D8UxyDTljpT3TiLFkVn4tOxIZZAROgJ
sEOm4IDzbd/ynLjVUm5UKity/dp4B3uiJt67tXZd8NM0n6W1zIqXPsDGPMO5XDeQHnR9UQblKUt+
guRcIHYemvMQcEbb9qzAjyPxVxlOs4fkS8SDxjonPGj446zwO/CcRZ88WkB0IaD1dqPCaFKpjzjG
fLOdW4XHztiepsQc0Df5WSPharwY7w5W75IVlLcLuDpiHRUn2y+b8aU0XgZCEJH7zs3Rnev6M0I3
UXLYegGIKWtWlD+S6ttAgRzxvbtTEljKbZSj18/MYXPMjGsffXgKtLNpf0oOTOyDRycLUCNVRIo7
lT34rERoF80ihcL/LjHNtNUlGy4q1tCO5sBve4RsbzUL78EnvUzE7zqq2FbNF5kdznxB5UVqgV9v
Atd8BJgdjKGBLeDcgry+ELd8IIR0rdHXjEwWcZ1QIu+qKFlM5lmJnSlFK5YS11jA9rADQNq4UHXC
XgLQBgZu/gqh4rDqTA3z2GvesIpt2FZ+fuuaSqKqh2N9XCTAKIiMazFleM5fKcK5jQlVk5hBUBFU
v2SvipMuTPQ25oJwyY6UQh2yUd/+hAU5eLYzN9XvNiYeQ2TbwO/XQ2YsznX2yKr6ldJeiRFzcsF2
ND/AFgvAI0LZGph5wgHEPogo3N4m2E67EoRUcbl1LEeHybIGOeXOnFfRcW1A5INzlX7EtMttjVMZ
OlJu7Zm7u367yEH+MGMjLUxt7+5gb2xmaBTHdjj3kdKZ5brQcj7tmHE2jwcYTBFfVM6XjjofXg93
m1k/I8mJYnorzt8kqOca/g/imKL+rfcfyaTQ/awtlVkDOq+pZ2FLkisdH+qI2XeX8UyAvZLue+fi
lfnygp/Mx6//Lom3NCGFTmbu6LcMiJaExlGlAwHc5UJyq1ctNrl4uELZn+u4U6f8DVxwbEt+e6Qg
IPzJ5vlgjd405qKAAwSBh5T2dcc7ChZIo/xI4nHVuZLSmfEmr6l1R74RjTzZO4ihkDatYJ/hO3Vr
HBhMQREkZL//Zzh82aT4Vik0vYGQtu7Wab9KSJjNd5LwL7qgDAh0xP5BugGTKlCtzA8qgrli/red
3i7T2EwTVf4/UuBOborp2PucFtnKcHZ9eoKoWZTIwZTkl2uo0G59eRjVnUzfEqiSsIYgFKG24A+c
BOPSJCtW0Pq6w6dqWrtxAJRMiUNkc866ycR9pvOjV6x2Y7LFydxJmUylxa7JUJ7RREQ5xkJh130P
ir1M3nzn22FZUhURoN3PfHqT2CDbfrd2ion22fXk6ZisXa4qw3iRcsOgkOthHzr9Q2sXKbVGVyiY
is8Fa1ufOyZnkKS33qKBze11A0NKCN/FyYnf2MHD/0TtycJJbgNCV7LXEbc2RkWc0BuyTX1KLl0/
twjW0BEIaqAC/Q+vaVDd7Rw9is1ehNgXtGGMz2tUZhP52HRY0UBIjxnSF+wItN9gqnyRzKseg6UA
MAHVLuj53iH1JqeIjO9udGedlHSSJRmpXwyJnbs+HHH/lBWmrmdjMbMovycgHE2iju+fZcnIPW49
k8pcVh5GwOqnDR6N366VhsiDMV36SOYc8Y76VCl1qsg/pith8dBJJkHRIzVkgsq6npInJdZk4zIo
V8grPhWM9In0pOmwZpr65cIaFD6Z1kQUgT7ERI4CAtWJkxP1RceUc1wbeDxU++Jav11wDRm7CcLq
pE9G6M7xrxpBzWPvIqDlg9Kpios9yxHgdSX9ltx45orru1J3qr4nunjl4J93xmfU3IO84KfMeoh4
Qx/D+61FAEE1ZeVvjBsa+z23rg3ttuTDZW4dBs9Q2QlGQQof67SWjF3wqcyQ1oX3NRjvpbznJEC0
LmaIybZZwvWX7YryHjoBpEVy7h0Gc8q0xWDqE2E4ssGPkdeZUBv7+ccgkCZGW/XhcBB6LfUVQZ32
ikypVwjkwxT35L4yKkktjPhtt0jQ52UZ2yaQCjA/4xwlavBrh2gACwh3AFx8FFYl9jjaYAefTZyt
bJgwrdwjO0SXkKvmM8F7XCNY9GsyGKd0y51Q8AHSW9TNp2OzOHUXKcJNJd4rVcOq1ZkHOsExd8Ic
exMpzEjLSG2o71uiVwTKezbt5WjPjVXls/IBA4iADY0FIIDXiu/eZCkO/hMqXf4nyodWUMgweCU8
YIGNf9bwMGjwEcN1o8MQdRckP/OpAInghp+AvFSvyrAR+iIm36i9yUl1I34Slu+G+HUMKD0KL38e
1zUSR/4tsurGflMPR7Qe817xWLryoHhnL3wm9rAWw03+ZIQshN4TA1uBUmd6s2OJTDX9GDldbHNY
yOJqqIxWGD054XAqUdYOmEq66WLvb2SI0+8UM4b17N+j4l1hlQH/BM3pUO8UrOklzpSBOnfqwAIP
Ozw5bMuKFVBJSxw72248JchO9T+PTyhnYqnk7zUE9WnRa+k/nJ9+Yy8SnWrZARbwP7UgWje1+apZ
0S+6VacBEhGLs+U32m5wvqku73ZSuqjWr1knWFh9Nt5bxdPbc14VVDdh3rdU5+ZmHPB+YEeD2AnC
Iwram593L5mSMBHIecix8WB1ZvOS9Te9OliYJOM5LohZAjiIeSbLdkAwqlCXo2LQolnvPn2OqdFq
QcoTKqW1Xa2FcTF68jWzbCNy50zYwIgqo90bqPtZRJspMyNFcjU69K4Z/NBWWO96xzNa4qhNEOa5
ofeVqtRNtscgqk/KRwecJdoZBuEsHm0vNDoYhaxIJqtqfPf4MCQz+oIyK8/LdRukKGLbdK9aGbCc
ov7okVkL0w/Xhg1n1tKDdpnk7WeDrBnGjeFcU/bBA209d8Uzq479yH2AaUvlGlnaobeMUjax0Nhc
1qx/KkIprUOj431mkpMkrVdpZWGhDdCxrgKBl5HImDzw2XYOJiwEQg2QAk94hWnAmHw5Hk5BjBKO
/5FGIy8x5VpWML9AP8sUkdmhnj4ziN4ovpS+nTmToynv5qOSU/YvexVtph0kb9ngnsgAUoB2YG8L
kOaNJjijulNmXcaMfox+Gg0TmiEpdicCjSNXhvqrDUeLZCiEzyEcVonEa+bHk8xFTcOFEA3chNR8
a+oRYVnJ4lLgOi6vncdgqpeTUho8NgqV2PmzfEJbI57r9qwGFTEi/TrKUUl7pcFyFXR/rTibPPgO
+rUNYzdTA7IsCU4CZNMpH04l/2zSG438PBhvmkrmaUVIQ9F9w21gtA1vxoGGoo3mUiV/gFcFUofP
kLoFVBbUKhdlmHCYkJ2j1cYN/YTqjW/RdOwI68AChzUjaXzMEVM7eWHzookGY2djrTqwDhRZ2kpq
wLY7Jowz0fkHOZmUrPFd3Lv6ZpMJ4YkLAuky/0oM5rZMAYYeda9I2Q5aI0JH3aVLaLp4l9bN0hiN
tS408AIBcR3S0khSQbnS2BDDc4UdJhJ/L/giNGNj8Sqiv4L9o3XmPmi4OPXEWcV9/HAcaGrDsE9j
emJWRXtRYS2tSCowVpGXHIyvIfIZvOqbaACaDRyi8cjNlnxyoulndoi1KZW7gv7Jwj8K3J71iTFP
qaT6hGRQYX/3xEXxbdFK5BqKuHJarFkea0kZNJ+kfYqMEOzS71ZVVV6wgu5a3IU4FgkAxDQL+xei
OprEZmWpOHULt2OpxKk8THjItr5lRMpz6Mf6jRSbN9G5DzrBEiq+zm0Xe+XSIl6G3Q+hgmpya6OY
GdiX3yiXtIrvhj6+ZD5S9kasQtbx9sOv/VPeucHRMDX6kGWdc9iJoumOA/QoaAoUuzrpgUOA0Jlc
OR2fyvAoGWF4zdHL3jz6k9RfdNEF+V7KzNd1P+Svxi/hj7VPJNT7Nn6pInoHrZ6lirZRhi90FSnc
+U5/pgMOIFMB4ZF7HyAXMI/W36zAKH06/tB41PdVHhBEVGFLLUssSY2qHI1BMUhGFrNT9Wrnew47
44CQjQyRBHCrkS4slb3oj1duYL5buAHFLAeOjLyip1mSTQTlpn7fScSDmbUu/IPt/0E8gND3GoMx
IG8x/CmHXVcnqyIx4dxIRs4cLcRUnHu8CGp/GcJFIVeWxZpyqQFLs71T6PHl1AsEjEAuLJTpGl+o
a5kquOZvE6UEQsgGc655xUEx1RnJNm99Tvv3ZIw3EAR5Zg8GFbLSbY0CeThaoXxR6MvIO7jVG5Vw
ap/0FpqcfbeJvxtRUmAjEVPVh0CYsN6oftcsBo9fQ08wDaSKiLcow5HclNuxeckhEFDWOtHnyO2n
cQfB+EtPRWef2wxASpnWlEl5B2zBRghkScqqlkoWc98feEdtrQ4nFI/A3OudTVNdhqsG9DzBDu5W
mSIHQnPRWZKBLAaINMkkUzXGs4kVreMPhTzKkWwfLYDGrqRbbLkUkLRB/IJmp+PCr3DLWlI7ejZb
8swidHlgLqRmGwtPTWihSU5KpFvsdQqWOdaqakpqS3eDbSm53OO+2fQGIVyeSYuXYiEONzFj1kZG
G8+yX5jD+TRLKYsASeihp+8DL3/xJRqK6guJlTAOTR4U85aKGPrNJuJ+jwNeI11zdkqbEtZefZYd
3GdWPi2WPH2aFTzivmTZSMR7TOcd9dJZUGN1HIqJRVUXtqiVymq8+WOy09N7E4RPkmp2NbyHeo5O
jPstJHrYziZDrX7gD3YYw2LXJP46xTinoObrlOEzLvIb4NI0yfE/YmxwhH+0LIYSKAyGBAV06HU/
QYqCMrXgHWmrXImfoUwOiLC3Kid4pO8QHcaDu7CFg36bApsxCuNSGzmqa7c93ShCHFdew5HUqtZG
nOYVhBABrZpOT38BjCRGrBAtO5tmpP6IRwvgncqqqvsecRUdbI8SkuiqcFG1jJkgZwNfIlLc7n0i
ihGIRDmfSAt6TrEl28Gi7BelzwDTcm2DzErGiInm4rxLMShqZk3iCgaL3OQeesg0vHuJci5RazSE
i/luWHFi9fGiDfxDlN0GQqlwXmCRSuUtV3pSLOpj7w8EG1pHbwjIlrF26iRxqH/CkIay1jBWRsSg
ksvtO95fAx+RnQG0DiFxQMDWNbqNDQqnJW8qy9SNnt7IW2fc8obW8qKxQQWuQI6fIMCL2ilfBuhx
1do8xDJ6hJV5sHhYTePq19nKQpQxwD3jwXRZY5Oz0Ef2RtU1EpJQ3JpP1dZ+WvSiaBt0SvxcxWCh
HRtnPPfpODchuGN6tOG4Wxpag7JgLAKaJSJgpgyH/tZbVPyRcmmxwhOEBz9P/I3xrSDEJFqER/2F
+ZWSE6JklBflMyVICvMZ4xE7xjboukctS8S28hh4CedzKMUJTzRCMdX8slhtFIjVWZ/zEbYbz0WT
NHzTH3cVbHXIRe7HJCRFU+Tj0GbKnZz9ZZJU+Hsy4M70ObxssDv9YxxjAjw45UYwRktWFlISRI1s
sw7DI4JdhOHNpnf98dslc/GSVg43E2gcuXVY1kULBEhj9y5AYil7Q6H3+Sb7FGGeYiQLx3yxbLtd
haP8zaxxiy+b+e5fdCfkgJk0ozK0BD5jsdI7y/DbgiozvMh+p2U71j7gvzTj2Hl0T1hDBEMnb3j8
T856A79eOqvpHxPGzY0nSESrssPMTuXZ9vI9iuuvcXT+vNFO5hmn5tJc6g6M5qoHtuD0BD8gZDNZ
YnzbjdrsenO8uzUPgd8Nf+Zwzv+K/DUkZJgyD83S3GOxWuIF4b2ORjyee0ehOV4EhKQMXwhF6L18
9yVpzKWG9x985zgQRzcfjf1AGxKQHyy24LNgfOCJ22gkHygPiFxqemBO6YTvRI64CBAbB+xP/SEb
9zXg3qYtIPKWu7IhAx28Yb7xmqkPUwC39j14vjE8OsPDThT7AhESrBLDGQvfhOE5Yq53CiFkJU91
nYoCflV4I4QhPfc1vxHSDWC9qypT33Rt7OdGzw42mZxQJkOsIHwtPPThC3sMz0TNA9nmxuvozvOt
NW37o/c8BDxj+ITAe255LaO42RkRFYXZ5Vs7Ylrd2Dz/7ZM13l4fziji1+nQfPcC3FCdyJON6oWw
hkktyRuA5g5bKkATZDvmxe4PpKygk+EJ6NpNyTOtmes+3/HE8Z+RMbWxlRIHwgvxmoZRLRgf1mjh
3Zlh3KOguMrOfKEfWvi7McQ00vEDca6Tt9GHBoC9KFxhaOnMkyYxBy9Uh/3zQu02QUQ/0v92lgIb
W1sOZEkXT1f7kgHFRXc0gt1obDgHKgUvNg7OlTBOdoJjatqBRieMo3oQXlTJ4d1l0Ql5skaH24lo
o8sl01rUoyqRpBzIuDmIxZDzvGZOEcwBUnOzl3tyf4X3kzCYQ0kqGaH1rDKNo5nf6/7AcLrxDVhD
CCdmFt6tpIM/sm3Fk8RmSW3fKT9hd9U5kLZZg7sDallRfMLz1qjxTPFsxdvQ4jnlJiSMcfzC58Mw
9MHXsONjBWY8e5v0tI2D2MSEtzmXWMfNOU85VpiBbW94hhzD70JwdkhPrGwzBXH8cUKtjC8EPjDt
Uj9geBbehnIs8zYE1SR3FHcGxyh82+8pFqGd9yp2G9mhY/Dw9xlZ/de6t97HnD7UJuugox8sR++i
wOhDWCzxezf/iDqvpda5bAs/kaqUw60VHDG2AcP2jcoYrJyznv58os85XdXNDxswssJac445QoEN
hzlvVhMUf4MCGF47WGl8VqrRLcWPoERjYyEsEzP6N7kUJzsrzqrvhQaaVt6N2+po32iVcxNjLdvK
XCxxE4FOuN5q0NlBsgmvyUUvwGlUpbQcbNyEHJ8OSvpAx0QLxvh4QYgTli5eMm5PQ1O+yab0Y5U/
UTYzbYNIgBapBsB9FxDLWusx+aSKw2UGkyoGnowiCRYDeCByVcKsZ4sqmO3y26L87bIsgKhiXdnG
NJtA3odQS5tcZ7wcFGxe8nhSRhN0lhTETlYbe+7oGZgrBgFx3tcaUY6k9ejFqTygRonVscPYX5u0
lVJaK6BkR1sMHYZin8nVm5T3l1lo3iRUdX5I/1BLnjbvMbI8CUZ+y1AZhrXI3lF6Rs6CQNcsjYgF
+T8pYbjC5edcHttNPkG0r+XyoakDCh0sIfPeq0Y8ADDx1FCF9OJbkn2i81klIudcxtwuHDWcU66x
Oj5TEQxQjJYkL/gTePrRw9bAxuF5kgScrjZa85YORwKOzWKtNNtRFzjLuy757BJ8+Hyjf1PhAKUv
pdolrih/zSmkl6BvvcCYidb6kKm7wgQVvjJ/Rrl2UjiQHoVQO/kD1IYaiks1dHbbSu+9hvdnqTrM
oN5yopBzEuoJHnctcuwQJzF2QTpnIv/R6s1AKdLzwoD+qUkPSDGTpW8NQ0cR7Y+N2a+OXi+jA8aY
As8lWbrPGNVPpg4GfcqxfJDTzGkX84CcrVpmebvmQBYJ2YAF+hsBcXDdfw1YyyT0LMtkbbk9RvFH
kw3CjYBy7E7sVeBJCzWTLsEBbl1RNT5TXaYf6Bj6yrKwK2oZF5P+pbHTjA0Wm6cm4T74bevw36DB
5E/Um0ptHewV9UDoNbmSIabekCDl5j0d85dlQpxrB1J1C9pffcAeUdmVMsqK3HIDLgJSaNFp+CWJ
YLUY+4xm2mvdZw3hHEpJ0l+Ubh2qpLgUHbrn6ANipkPDWyu/E5KJFopzcQYBbVSCcPAXkqcC8z3F
EyjSFAxUNPLuFsd28SD7+kYc/J8oGDZT0f1kivCLkc098zHxPIUNQ+MKf8BG3Agx1GJVchqoN5mx
n56g0WaycwKmDcU5Eb5ilrnx0lKtpWR30ALgj45Np3LxmbdZVpnalkAjHRMJq6mq7UfSRrUIXvJh
/N24FX0W6YlpA2CrOSZuIsO6NBNs/BvkQMJerI2PFLIeIjtPQz3VYb9Zo0TSxVtvYmqOVYLvp3uk
dT1tqvrrR4B3ar0p+uwQqoKtS+ZniU4uSJCWSXhvMUHlVjKETMeryBVFxoedufMaAj5zJqSz/Ns0
By0e7xZGuUFTId3AZpp5iA6tXQ1DnMT8fajCZcbtaHA7zqBZomNpSNWIQXBSiI89W+p1VmIPrxML
Uy2/9n8kBHdqGGEu0YpH85rHJnmucOob+PjaMZ6g6UjdUZ1TgzekfietxZ5dOANq/E6DLJfAAl6K
ya8wcqUOt25YtkmNfGbYVKlB94eTNg11OP10/qxz57F9TKi7Woj0s2y5YoXiKZXpewVB8AZD2YY8
hyMQUw7dfAxIkhsBIwRNB6OZtqFBZ2YkYHuYBgBJKiMAEPjOZAAtE8qCOTsbb6f7b7KxKDUoKRuI
qbAu2l6mnYQmkoTbOZUtHKYpMP1GQAcvYDyVe1OFmU+JORIri3ybpo+ufNYFASqz59MF6EuGEs4P
qiSsywwBt9DvLGBTnt41+kWnGBc/9wsOVd6UxWt8ad5FBVt4o13V36qgHcKSx8Q3Dnk6MiSRLkF9
n9prgyWJ0A8rTx8jGPYxayXFYIqLfGr4cKsOfrDMOoqVXv0aooTisnXVJjiLSbTPYzjkCvHErhzi
xB8YTj+R7Afry8BYq82/xnZfz4da2xTTVg9Yeat/hNEhU8EQVXsuLJYWr9sa24sIE8BA2UlAoQpq
IJXnqqKftEtJeBUmLmp9jNhrsnJfF4QltKVn1oUtP3UEC3PI/L4YBAKzkKBjNLsSeguHSRMtNPZZ
jM/gfqL0Jw0dk9FiX8qqzbqT0TI28bMZXqWcWDMRkinraGhYtlzdc6PfyiEMWh+RTHPXaCNC7XeA
kRXL6kvII8GqosI6mT1BCbF1o6+seiZaWTl95vUESOEIc+DhWsEa1lwspPsDgimT4S4b3wxa5mOZ
Xmfza24yYs8HPF6q11JXdmHk48b5qz47BSaf+gso8FCF6wxNlvgnp2uItqCrbzcRPCx/TI8iN7rm
z27bEbww75JZptvCT1r+SDVsQ6OaIkXrnUKG6MWvmSWad9xIyVjdyvF30587/2IkZxTIHTWm4VMo
JDJxSW9G+yYMp9a6xbO2Qj2RUXAN9F9tCOgdX3Qt37RcSr08iWO68hRAphJvkNHa6stUNy84N0+V
RAjVmByrOpuF5Alad0yiSHWKJHFNWYV0F9DgTsVH3WZcPMyn8RXP4McWQN3km52AmiHPA5ByhYby
u29p21S3VNmRpgQh3PASMeKTUxEEumlOGab9aj+EHzk6fUugES6aAOaRAWOvUgkHm8bn3GSOCZ+x
VskTC1caubE0atCadQ3aMh7Ub/KHxfi2QC8shYdgAjirNtWt3k43IUwuWXO1qvlUTbKdIDOgK5hR
z7ThPzzGX3oiLgTKr0jp15j8niMp/AmoEeMw2xYzKex5oEFATLZSb+7HbPBiJh4FXMpCuMzMpeeQ
272gmizRUygdU63+3IQvqWK8qv5i50a51cieLogwP9hMDPEaYO+2IMYx6UEx71OY9X2GAGy6TL3j
F77hMvrqjWqxWLRujTa9jGMzOn1BCqaIRf5AyHtBLpnUEn5noMQiOggvldLCYjbM3Kj6EEq3+DUh
UFqYjoTNWybGIlzPoPY6YbiQX0gtIL5mBgZhxqrRGicfrHhZmy4Cc0ZqMEKitrkEpTRguRYLDZ8d
5F1do6yJ0j3PQczgnoeLkznItwgwhhIFnyxAHeiSdKw0xh0kuYk4smKVqWyL+aOgP4eWuUw/m4Ns
Ygtn5BE+Tmt9mF9amgm0+EesdQ6KTxMbFmtVpbPNcdjr1aOqm2Al2EVO8AsYyxzQzrDX8qwXwzrA
Px4SFvUgXg2Fwnxg4vFChhsAV0fsWRUZm95Qy/+GeaZ4yCMX7y2bxXzELFLNt035x0pfl4nxyJvm
U10s76w53TR93zmoTdfzGK81kgp9gqYm1DCBjrmADJMnA/9V1aMvNRtaapjSefQtSRysphysPPxn
psQzDBhekCSK5hg/zVUFN67ER7GGUuzz+6jQUWnJMIcSwB9K9HwnibsGEl9IZqkUDLbV3QVGv30u
/Db9PreUxlF/pkYjZaP3rEbC/UxjEaO2PQzwzDpo8aSwg1WtyMjJgnPVk79Ou840lam3OA+YyvaQ
BuTolrTkdFjkNNBeKgJbhsWyKF8bmu6UmlBX+uNgXnW9owovr00UvEglg0522SV3rWi4Iv4tGz5b
f3AqBLONhPd79hrPBUMz00UWtTbH1NFx7ZAIDzEiLJYQQuW9iXUxKrpcID0uuRcAAmWKpMcsZlKu
GjSwtk/vH+GPUvtLYiqg+RS9hrTYvH9P0mnz8WA18rPlnzWm2fmnzi0KXZAK+Sp9Bi14ZTE5hJMN
xtXHoL40i73JgLVeuNRd9zWQeIzV7bAuRP0d1p7Z4flBoPqaWeVnPwueRH/NlWzq8doon7IxvQ0q
46OG75wN9QvHLJTXi5ceK/8q5OmTIv07zdHNZVDvI8vfia31ErQJ3CT652Cnhkzzv3nkuhjIYexn
tCN4I/7T8XmCaUOXN+avYahzHxlAw3WHA0ZAqvUsKs9JyIEZUV73nTf64knRdBVOiHYlR3vGJx4M
vDTPei+x9usTLCPzYBEGEQLANwWmXAVxofoJQVOmy8xKVKeRe1tYwjrin7oImV4EbpuyMg/x1slb
ku1xWcgYY4zcnBHOD8uPNwUSTOVnZnzADHUbFsKuBBweVCe2WBm1mTwEgQ5GJ41UROe9bpE+jDxq
elO5Jf6brOCqFbtWkGyjtsdFIuKBTRKnGonI8runzlqUNOo+Js6DVMRLSLVNxo5XjN07htgvCjt4
7wOKRm8EjuFb0DmSAraaxS7yHa5Ar64LnE8ZK0ieL4owpXDkijzaROSZxoUSnQ0jxgoX6kFYMd8T
JZxsRrn8qEcWEO6sekoc3koBdXUXltm5xag2xzqo/6Os+buWEbs4/EtZd2OJaOoM2dSSShIT3ZbV
yIkEnciWeD8WCQ7p3RHDCmouuwWKyrHMK4iN9SzfYA9JdilyF73d6RZ0TZrdvazRCJNgVOvlcWL3
00JA/a7GGTSfTnrcfmdR5IpEzVqRdIddYSQZ8BEKoixZuHuMK2DJGsVj+Z8CfXMyrRs8ieLQURHW
MbohHOOxtcF5N9moSbYbh5ZBtk9sgHkE7caDM/lJcVdukuY7nuB0B9TZGRJTbfKWIM55fBFzjDH9
dkvetCnhll9IO/ygH8RKQ0+XZjftCbKSWTztmSIO3c8SH62bgPdYdQ5arWIojxXIc+hUdygEpzOj
ddWm6wFzjZIIrbHNjqrVEYb2OVsoV0rs7c2IAfM8FG91zli/Qy2QF2/4q7zMshuYolvj39IwkRiI
YY8WaEfWcCK/KAFWFIsuPgCow+mE6CRk8QIurINRkHQTrXPq8CJG8wVFa94zVHcpPxlf5jZwZ0bj
MGwsCWqQkTYzpEsiLsyrhStPmerQnJm0CptevwVx5qJRLvPSDaR0rTJDZfy/KaAplL3gzaG2yTRi
30jiyON/zC4W2m+YIyUsR9hNPclF5KLm86HrhcppdXnvwZx3vACbMNYoqcHoKW+ifDdoGtesYfiY
pQItbYKN04h/Zkau59/3WB7pZP4+/ftg/UYMmXeT3gJKpDKet+aERYEsZfkOG1CssXLjLZxm/HyE
KicMms/++6VRVReZQfQgMWZJlh/4O4q/H4Vnn0LA3/qFXtA0Wq9Mjulql0NS67bYJalJgOjyJU66
yzqUcVzFC0EQDF//XqFISHmbMOOFrdxVu75J//dD0EoHRZLIbiuHRQUv6HxDlAkAlhnm/P3u33H8
ffjvYWVGgCq4sBzifboeSrMgTt/0FidxhtU/mTQ8/zkP//29UREs0o6DfRaZCHqJPE1Qpjp95L+W
LaguUwthIv1FGCYyk1VB8cSYjNMBzk25XI92zJ0x/IwKZmXL06KZc4Fz73Vu8cdoMxPwr4LcPncM
s5XxuLweRSBnaPmQCgw1UugscVLPzGRBHmo1MjbM6BDkWNEp1Mg0rBexj1UHGGRIh0j1qfYFbSMv
p9iHp5i3cryNY4qeQeiOf+f770OigJ8kuBugcKGh0pZjmc2o3KH8RMOYPKd4RBgTar0MCCn/U///
EuDfazqBtap3HWN8OMl1ufv7zb8rbbYwwKbw1ig1s7Ro3CUVodg5YcSpoGz/e2ayMNXdTtE+hyJJ
Jffv4uYSO0Cm4FxYOPHAfpIO9bir9IykzQ6BqWlG3Lx/r/H3Ie9J4pQs1q6/L0n5MQFxl5P/90Hv
CQCITW1YqbGvc9UznG/GCPRXte5DPjc7wTSa3d9n2fJWUPpLVRq6QanP7MWAhRZSfxNgTqL//s9T
Y+qM2kcyhRDxcn3R6qWT+Z/3BR3rf//y358v5g6pn1V7ZST+32FrpgE4l1CX/z1JQ14fMn8m0btb
0kSDcCtaxRs8qmwXKYQZZCXr1t+Ljeo+TKuNCnkDFAojOzgwR3HIzrRZENz1i8ipTESWtv++fyF6
Q1rxXsad5LY1S0WPgVAWQADgyYNeehUn2SNlhYiCcc0q8GYWwNpVj8dUlADQGD4kun7RWUsg0wqf
kH29yWuYfn/LRaxlk2ev6n299ze4UMAGYEjvBWskp9CDaA76bb0J1qP9T189mByO0mlS3LHEzCTQ
Yy/vweXi9lUc0Fpogz85KfHxa/91hpqTrXXBw1YAlwQzcLELwGyQkLTZcAxytaHH1R58E1NysIyr
vsiKLQKXuTpRvUsaHU1O7VTmGts1YkawkjJbG7wBm0OS92RAQgaNpIqTXaZiOQDflvgHRzFs5NQh
RCrieUMbATtxfQ2aU/q75l/xUG69LQK2ZBQitoYrlitH2CWSx2sKUwf5JL72ATxC+t9+cvtneOV9
LUw45jVYiYIhpBAw7ZQxMDW2srg1CuTkyAC1WNjYRWbDrFP7Ff4mGru/s/wbuxrIPD2TDvkXJgLU
AhscJfuZkPuDjICh/GBwhiBdQ7aIj5ht0CqtyKoIdSA6PIjs8U7C1SEfHbl1FZ5oaOk5wLcjhiQA
uSV2CRbLIaEjDn5okInQiAN+sI4ccJSgYMPy/R6gnlvq8S2UAo4fB794tiXO0eBwroNoJdCfY/1A
/hsTYSoym6CymkoT5i+DkNoFn0hgieLN7MRF64xXHzMvKKLwEJY/hwCbv2M8xyuJAgPABsGD/9o7
paM2rXJcwkDobRh/0Y/1hM7W3hd9QuahKqRzxnQJFQRpswwFIxuH8frOqcMdSjAc4Tm8UxLB6mh+
UCL5gtPfLFQHiLQwqcbJK7CZCkBOtH5BTSvjhVyUZRRNn8J6AP7jaJBsf9FUKmQJ3oIvFerTriod
gnLhfp37m/QyHhlsxvthO94HHEA3cIzhacteS5ChHb3n1/xOk0wjxBvwH/XdfBTv/AAHml+0Z0z/
QgjdchbkhXq2qvEhyuzgFF7mZ/HOVwX6A2uVVnZ656JyJ3A/1PdlODXb/ZWp0IRIfKU+tJv8GOvV
/CS4vpKXX+Nn5mt5jE7ccC3jAmwhl3/DgMLEnopmqLMpbpkglxd+msPjOJbxB9RKXLju1DV8O8QS
EPnpzOx4ZT1zcLXWxWsfPdmd3zC/eEF+ob4T0VJ2B15bMMlP4chwXLnnF1iG9FYxNNu7RbLpKjpx
cXinXH4Onos+cVQMEOyj+eCXk3cdflK6Ur+gCvV35cl/1C/+QPBDa5Ut3+VmCX6in/Y68D454SOs
cps2kJMgmtu6ZTx84iZNGLeQeTK5fIJDLmxaBHDYHNI/a/CzlscUlC+9yulyJxt4MbHs3FAj+BJ+
ljRtNmsPC8W4024h9YG1Mt/Sq3LmJ8pndGCw13ylVx3JBpxlV38136Lt9NDfeOJZUrCEX0467xfS
/QFOp/xuYvN/yazVBOyKohqW+z4SMK+za2a/iGk5s//YKOJnAnc/34mn+BtfEwwDPoyLeVK3VKgx
Q1nRnv4JGmonPCP4GsjZIlUPzliBjljBuyofzKfo452PrnxviHThVYNYUMPabYoEEiUx9pFH6ANt
Z64TtVU3Rd6RLUv7vCaqDnKM9ahdxjEImi8kI515E8hLKM9w4PhFCcIoVYAEuUhOgB0hNq6q1OY9
0xdoL+wfW0zymUpxANxcKxJqYFtCUltN7zm+mb8AEHzhs4D19jB7Cj69wDCMpxrHGFn1YFSsFK5c
ZVsVQILN1cUOjbvGjTuFzEPjN2zH5ChjR2MWyVGqI+D3IeRsc4D1kHwmDWBk1g4/VgfoMLvcOPTX
3Dldh8UyUxZXyhAd0QnYtAtQlrEiwnB5EaQRaMBSjRERSrb8dTFPICuKMTl9dg8mZKuImidkNW7Q
LHHcob7TmLID+AVzi44/lrzgp5labCYatH1K2iDIm82L28Cf5lmMTizI3dZ4ml/9lcUb3d4BH6Et
3uxf+lfLqmg8gx8Wdm6cZYl4xhexdvyH9FxcQp3kpD7AFU7lkacCuuLC4G28ZaVLtiWf33mAoLpi
80JSJwiOzQZU1SidyApYdiJ2BuM2fMVX6xaFEK5s5UxSdax9Ea494HmBlGE+x9f0mmypq9mW5njL
WEyvvzCXaicHiBpW1AQ0GYn1LiK0Zv2G2+im7RDqrbCmCEhNIg+Zi544uA0AmmnwaMRNm7uZdOKp
JxjjVnSopN/qD4SxE9xWwYFXbcDtZH5hGyOrbE8DQCk2EsMNgI9P51oAoECVRLItPnGIbyE7XKUr
qzpCx2JZizD6Dh3Vy/4Nrz5YLRDXq//ZvM4f0gfW/8Dv+ap7hcvXsJHhXkgIUc+0kAW4vuco7pcl
Uf+ar+TK4tjGcscbgma6h8jbvbO69wEMiNQqEJ4jYnfaC9/A3/JHuQo76dq8a/yejBV+ftEfg+ay
puEQd0neOYuLk9+VxyHbalBLXVYd+aE+gnfWIwpXNobwPk4r+WHiO/bKsM1j8ye1m1WlpWB5y58C
0hc0gg8d2jdBRQwqXmtLbbYhjMS15TNfrgkK6zsdeucUbky1wISg76sj9jGM4kvcQGiyRtU8KVlX
IimZCeMxiQGUZ7hKRdt86zWNVmuKsa0o3UC6Nlb0RFQxk9l2OpM9KJPQbvugI9xY20iNOq/NkEdC
0wwVqhcWKZJm7gv+OpuXXnr0LdhfvHQbA3puYRPtBrkaoALviISh6LhCP0SG+M7cDFsZ+me/7j8Q
dAHilU6fOOSnmHhkIzeV7eiBc2vf3MkOgO9t6au7mFZH5nlU4Oq3AmnoMz0Di0YQIL/Zm2WE1u5Y
0AQy9EIPtpqh2rBunvvf8QODh/Qs4uJHchDN9fzbvPG3ynGlU9uy+yd2/8FrtB/6N7QM7E+5EUEs
sSfRfqkVqrf+PP8SHlf3TnubfzNz5Uee/x18tTcSkPTPjJs6vqmfkBi/I4oI0HxIMOJq+AzeeP3h
UznVH5ykPrDbX+SRJLPhngFtEQt8TglHUb4I/3yCTWYH6VKBUzso6i9oaMupN+EZQyhG7oeOAGOS
5QDjZFX/hjdUCxQt/ARDtIE3AHUCZNSEAMcAF3NvLost4vX3O5FmzEUumfdan7Duqe1gsImEqELW
hGMMyWTVf4k7gLYb5GeeVwolZOdsmHyPh5WEW+QV/6z3no4VqyCki+81nDzRTj5xsM05taRk/hak
+X0K78pCuHHiX2Zd/gVQfIEryXEYVqRIkDiJ0Ik7MFbxMOF30g9J8vA5+eVHIEgVCKdK1wz+fuRl
Zkz1KyPcw42aP6nFDvONDuGPYIuf7S/Xuv4YQVhIj/zmZmt1muYVD4KOTxhq2MGN8ReZ1g3Cl8SJ
tG2gr5Vhi1ycs8ndVAl2gs37dEgHl6siMy9O9oipFz9nTl1ix8yWS6cDXr35ewH8NSV7b7UkA+F7
hJa8R9COqemKpB92L9V4xXlduYvv0byPa8gCK+jdETYBVFb6Uq5SNMW6xwoUXyjFkp/olB4TlgzS
M9E/UWlRAuXphlp3xlqB6nE7W/NPkN6ssmLhkGEFxomGOmcIVKTkI7O2uH4bSOKzaKDoeVDDUWtT
6Wg4sNjD10QpWMMD3LEZsLYIt74aZddMld+G+OLsAY7KcgppjT2F4wtzp+pQ9nqoWqlQZXNrKvZg
bIoONPzEwhA3ntih+3GW7ebKEWan+k6LQqVGDUuRyicK/ciTMqF/ihNb9fINisQZgM0qvbmj2wuH
Z1abeOR72rOn8o+Wn6HcA8qhdfqiIuOg+RRdT3hH6kPWJ4aolJi8r9DGKo32OuvW9EhgcVPj1kA4
6vJxnrC1duhDyIbEORk+ZvlkhQ1qhy2+nDhvDgNHKhdoXGrliI9IXiEgxfDBIPuZV0fAvFjWHmrf
XbpAx++1TVoL5IgmUK9QlD3E1w7y4Ft4JWG3piTlFEDzl5aPlurxAtAszyUtCJ3l9EpR3y30WQ6V
I6c/4+AX/LCGiAh5xwGWZ/flOLlkwi2808gK4yI9onTkE1x5UMdMi/aJAnHAXURb/hbfxLzWWrIB
6GYgIUALWtGykr/I7kHVJlaO/FY8KCcjiTRLKkxG+TIkOcxcf/gCa2vQzKUkbXg20UVxs/7E39nB
rEQYYq+BpbOro9EgHP2hUwv6ENBsH9jIUspTNYbaVkrQi2FhBh0nOnUK7Nm4MPpDNDJRjFkG4xo3
ucjgj3QGUl2JQU5+6BODvHfRurVN/1OpwjPTS9kxB2FfGZPoaMao42CDFYPiS2t1RheY1L2wSTRm
Ez1IbRdkW6kCuGpDuJydXnB3dpSAEvNEF+70Q8zjeFfG73HE9EAw0KhpWkAJm7BSDxKVQGWMRBKj
jJGz7jgKZe8qsfrdR/A5RNSrGiPDUg28IWRcV2jypo4Fy5YimPZD2cGZJd9x7qzcxZNACE1IybVK
wOi8RO5AD4tStETVTG1Z+4TfTRU3STpjzV61ADZJPmMPueKgY31PI0GPACGKXmW5K1TYfvOJaV9n
wlm3CAiIU0veCwl/uo2ZRmszlZnUwe8QEghO2RWq32cLdrg1/E9coAjpwPF55ZOz2JTcR7mv1o4o
KOfoz0hhxotGxBid0SC2ExqFbkjhVYw97XMbWwfo5RdrIKZBBPcml4N6vL4pI6wxH2YWM3TpVcNb
UG00OAuExLmpPlvwDPzBmyfIWCFXIJwpcXQgZWMw3gNp0VRV876NF9PcjBDJUUu/uOdmLIDvy6oA
Cw7qyZP/gmCJwb4+hmQITsB1+5AGu9gX7dcCsTQbFcHK5BLFQS6JNW8GHCS7Ncx65cmSmoRrakwm
hx2PFV6qeDSP+8MoqYhi6+toQLTWH/wT3RNLNQ1c6EiTq6vYqrngS0ifB5wfaRniTbK4Z5F624Gw
4iKZe0Pnwlo6adjwGvUjZ3UZlChfT8JGMUOOyKc6RcGGii8Udj1m5LNSwbyZfCxv9MwRAmn6lLdJ
Nnd4RGuaG+m463UTY+QevQuSzFWUUKqNgfqUzJZ5AIYuQiLne25HLhXpk36DrUDaQpuGeBsb0len
zrRMMBEdK5ixmIYUk/mA2+kAqjvD5JXVYdtYiMeFOntP59djjX6dRtOjhafD18c9iT2AK1wCYJ+l
hTbtYCmn2ZjQ89Hz62AxT8amABCsX4BndKnYe2mYjrDVYj4f7DApUMx+J43gUIVKnLsR4e0FUpMH
9yyhqIpxu6wbsXVqGYL7xKBWS0w0oyYMcdRzqx6z7G3WxgaMQB5tcdwHxT8ZmnnHNWkrQEVx7hCe
zDh/RsI6DAOyMMKfvkb4rlfWMTvxGObFugiOM+MltCjQiu4SsuwE9fG+8l8VfU/3xF5h+jtfe7Di
opFiWyFOi9V6EEx3QtA7VRMLo659zNDmENJVbpqE1E5m91rJ9WfTWA0JwoZX01GG7jIVpAMzl0aS
5Bhtfk3ep/jDb1ywBwtcTGMg5nLHNjRw8UGGNGwdR30fULyN7ApkryK0Cl7wsfZLLl7zKag6M3H5
fawlEsPB9JaFnUY7nSDsbeXipTc8rCbrzsPftmpfDaYDFEmxA7e61YbxRRsn+nmXkgAuboq+yNr1
EFIEBEzrucMqrE2LA+yqD13XLt0AybdMAdsCRHL0m8HIEq4F+NybTTLCVNDOPdkPKqkwSoiT3SDi
+KEaCt6yETvtwCBc01R207sY+DutRBESlaXTHHhJECjhzD1DXDR1Q31trzyX5d3YqV/QgtjemcMB
y5Tybh4c9sP6iZgFpC/EAgbu1w6IkKhv9Z9wGdOX6ENH/KIUc7QdhOi9LgdvFATNLcci8PQeJ46U
U47GEr8C4ByfiRjsTNLwKNz1rI3Wg2h89D7p3qqOmH3o+ntUycFmlOqPPIVlidS30xAYzeNwV41T
rMsAGC0aX/yd9rg1AEQRXIGiRd1CwiUH4S+HvOMhKQn+YB3pBddsXNp2bitQXdAjKeMOokGiXIbL
7VG1sBAPDxZ6wALlpjGZ9nSZcEQ7Q9g9XvCWbrBQbc19KMIGr4ZNLYCoNCLyu1yctlo2elWNzqVi
h2D1lLaqhnO9pJrrPh9+DUl/JaAzmCzYKFioIxZrrqVUF9weJkHhJH90ANNmbbgYaIE4gqR/EWe2
k0zMKBD0NftU6rhi6onnD9RLFd5qsdvAm+DOBODUURvOOGzSmY2XSRIxr6RW6iSoWJWpkLJTJfq2
UAVXYKZCV3NN9Y8QmS2MQtxwa8VlohGezcW2kageDRPxECYj+czYROTyQFR9zYTaYv/AeC4+j7qm
bfyaRyjEUkYVphaeBoi+ZParSy2L+V4IiFXKkwu4AVqIpViG88pUnzrGZuXErJ3Fg3+hqJNU7Bqd
/gmJS/7SH3B+AFZZ3Y49u/M1PspfIExglP2VIhRc5SqiQfo/nJ4GnWdj+ee7BDQDAs9OxWLJVafI
pfjlI91x8FORe3HFn4lWH6RJ/SoO+ht1uHDmH8YnHA1QeYQxK+m5bHj4aVII/tW2prnmJx/Utv5b
IS/FNAf+U5FNwItx2JTx4fARHil7qd2XeQiG1PzF0GUMwnHymAEqgfcQtQQU1F+7w3yNN9YOiED3
mDeBRlB9cRjxffpKNQ/sYZluMPNjn0aV5VrJDkQfWKB4D/5RlQOeE0qKuxigMpUqWx2FOFBttJSv
LuebfZOXw3eGf+RAmbJwbvkZ8CV6i+QQbK3WE37nNbhg+qTi/mSZBYICFOU68ac55gWUO/tvoKYo
gR/GzfpABiHcR2uPMkpEgEEfSeOOlBZLzWxVPKYfIEjhV3wLn+PFP5gndqAla4euU9loFwyUyGNC
5CaYC+zYqzPugCQzXznnFK47/irQL/R9qPvov1ialjqf5YcLB9NRHveQwwL9spx4C18Nl/KDj0sQ
neYtRk0aGcz7hf7/95jzqpwzsBrusf5JScJVlb/+upjE52bhhHDrsBJwb/K5cGNOwqiqpwS3KF9X
VBeMnExp6TR4CcZVnDk6AB56btaQzQuOMBIC7orX6Ys+AFtlxtaZcrbU4ZTSgmp1+Q9C+Xv9jZmR
lgC8bnp/P0AUElbasf5E6ZZV5F2smGxiDyHQL4N5cEoFvEGX7TuGcsE6/9288BPKviFSqPckrEmQ
EiIsoC0XmMNBMmWysnyZUNu9+i1VOkivPX6mr9mHcMnQOlD0QsHBrA6QugRWXX46RNqfuGpVI+ZO
KXt5wPRw/MC1d91DlXmVpPwLdu0PnxuOOQI+wRIVGIchkYZF9doHsbEtp+A1Rw9KED3bAT5fqzQX
mIzBL5L17pCT2hlkHC+vaJuYGPXB1vdjvMwWphmcIIJmh1A/t+VO0ZSPQQZQHmC/wi1iOGiW0Gin
EiivMLdDA9bg0BZyqgHh8d/6xF0IgYoVbKL3RF6eBuEGEGfhwl++LMs6Htt4dYN5T7aofwvFFQES
w0dpspvFErkTr7Posrc0noGr3z5nzC2KwmboZR7IFkpkItrtsdv29/FeMeymMTtg50KenMXOcoR6
y/JiPGmqGdvQHTPcWuYnP0ELEdZlfMMskG9qT7FbU88uwzBrzU9U79bs1pf/lHE8ZnSd6kNkNzqz
bHAvPcUvnj+9s6Wn/hX8tAxZWM3kZrPgEtEKFzDgTHKXon8sJybA5LI4MiqseAL4BxjOy2bGC7KW
+G/WS35lK+dp4ZuDSdCZzXMG0MA5o+mhH12hjzhhtnjp4uaho6ex9fBn7HMf0bvoUir8D1Xnsdy4
FiTRHxpEwJstSdB7L20QEkXBe4+vnwP1W8xs2JKaBEngom5VVlam9pt9uR/FPtjnV0CZq3XKt7xl
YocH9QVuStbQzvZMtdM8omuJ4fmv+iKkBYNNQ2heTIHWp2Cd48vmAHpTIgae84QoY81A6FScO2Nv
TX2qzwgpxHmx1+hLYGXx17li5GjinZG8X4VXQuNJWWtE3ITlNuWa/zVrq5rNJ/TLay8RZKtl0Zvm
xmjanW4JGX37ckd09zWbbkITrNARIrLAraM6DxXEUBhGndRP50C/KkpGnRviNe0Mp0CbCpkuGhIg
afSVg7MRrQdvZ1FWEBKwDUjsBt0OulvGJFbA/yb9rLHrOZOpZ/rq62HtXPoXhG5AjhcBiCvwr4yR
n4y/zG7OhtPYP4VP+WJhaVfahB96XYQkNpqWFJglA7JrzrjGhLjaBRSbZSZwEYfpnw7ZMoUW2TLn
Ac3DcYEhLkq8I5sece1hSrcwZoLgr0HNagFqyuJLxywk+yQXn1dgukF1S4P2D/SiyU1bgheObjRo
KLHQi2lzBjzjNqRJmJx5qvArm0t6oLX1jRAEQi1tvRZD/YPmQAg/PZgL7VKNdy7KMsCuIyhqS29A
OhG2HrGOCh2FsnbelpS2Wyc8MCnSbkAa6++IemjJ28NfOxv5RLlB41NIYRjv6ibDm6CB8m0KqcSd
5pcc4SEUAh7ydwZICDJ2M4KJ9mGe8+9o99MuMV1/6AV3CnozE3VvkcS80Zhm+Di4kUW2ttocXUx1
ylvYvy0dXcQ9Or8elBF8Lf3pKDpS3S0So26PmEaREit+9E1EePVRJAClZTxpaUTwEtFqBik6MKVU
8oO3t2SU52VMK5OpSwsRYtMkoXQyaWKGMbJhxoYlZABxAc+LO+NE3lB3G7lay/WCVkwpHbv8GLpH
WjTVZ8lMr3Tm+6czZvxnxtp56U9rrdgGEHswz5zt0J9E6RxyQWmUBzgFA0Uz2ILGlYvTK6OsDJzS
DsnEaVkD1k9QvmsiG1MvhmeEXyISvgTI9ohXVUCjipYO0HsHHt/cqA6R7fBlIs6ED/Ov39PFSwAJ
ysFRRlicMbzA08DxuR6A+/K3pBNeZq01l7WDni6tdsclxKgnfAEAMWdZXp0nq0h/Zl8BPXRNm9Pu
A2RvJh8kXfFV5vuRFrH+CaosVIoUwig/cFtC+mQgil6kB89kTGYGj0E47o9x3YPrlP2c3Xy82yET
SKDbKwQ5SCWIhjyZ20tWRySB3YTNHrSRGwYEkv+lE8dtR8ZGaGDPgHfidHOqxJO2AwYiCagcG8SR
LjNtOcg0iEf/DmQXCH7SeXhSNfzDKyGmuEw2tYAfYzdYPaoIArA90xRgdJulnE7Z5gvaH2iWoaA3
9cwm2SpcFUoAekqKvNYQcsRoSJr2r9hRp27SX3qfi40W+vfg+xTlyPKQeshL48f6QRkIpphwDatJ
x8qEH/qNwC8oPH8QYSovgVyBwhAGIm1DaEeaq5IN/u828yGYoVgCldX3sUaYWc2ydCgj2UKRhZq0
33RLGOAmpbLSr1A71BnkePFZgKnSZnBB/sdVQcJCh2KYobfjfVZv8HpaJayG3ljnsg2aj0BK8hm+
wOlblglngC/OFBopDi0YuEq4BPAuPL5ZI+RN/QUNl6P/Yq2iYlHtrfvwZf1CZYj23R2MvhlsRmox
R0Oo7U77mTkB45fwTOpffWEpBM9GWshPpbcp9cCcWR5DbFPMlzNyNpIBkj4qXHJkloxTLSj/xGLp
5MgW2GW7MS8Ok5Fjm1m/cNlJ6kChM8d2WRGjHcKUzYI6OOFONKBd/bjSNmu3CO9X4K6oJUOxot2M
Tfog0/mDEstmyziiMgsAQwk9jIH6ZJCyyVWLPAaobPL07peShfqbHLicQykhlSAGg/awDcHVcF7A
QhRB3B6UeCx/9iVo6mW9gGry973dckZ2QIe+wWoA3xOdN2CeBoUDhLXmVYNkF84uOwvZmHCqhXbN
1C0MaXiZ2oxr4tNW2pU+1O9O/tTREw8s71IgfM3ItwhvaAqoXNHiqWZY7QoVYM+GcUmXNgzmlgwX
DTMJmAP1g5SuBvMUs65ZBaGt/f0X3tc0GiWyXug22JNLNHvGvpdAP+NNNE5QATwYK23Vo8SEMgSu
q9QWAKR0nVCDYDy/njHFUZHTypsoXAwyM5SzmHFcFY3CbS3OIsseG4JsPKDHpUj/f6phw7MfbG/D
dpMyukR/GVlUlN3dKYrASkfLbWbOh+HG1k3bUnKSmaucVZTcskmwJM0iJiaijSqv0MGnsxv9Q3VQ
SpjQOILFP5Ss2gV3J6mgCF6rTtmo4YbhZ6nG0/xKo8Zg3gYhNRwEmIool/SVAOBI+qSRBUCjiYY0
UmzxlU2YioTWCh0Z/4emEpu0+2OdvDMvpFRi5Vd3qhtSDlY1O/aTqo76eKQnyCM3h3TOr2yyyEhc
kdQx1EJKwNbS/EIiIAhGwYpIBzZIl4abgUyDGpyqDgH8+inSfDHocUzJUXIUQxDUQlUkZlZs6oH2
FNP2g2x+DQdbK6hJIpXuRaxRNwtCuE5V2QYl4UDcU7RhhLeVLbAxDr6zaFZr2O0FHn2X5IvPyjfw
r9Jp/IAvlIzM5ZhTAISoUxJazjenvkTgjBFXNkh/ylnk1HaAhfDhaLHRHssBTW1SruA8Vvz3fEsV
Hs85r4xjksNwi5CulJxKiu9yVkVLRCQJDgozb8OYnsEv48mNCRo71awp5AcuiJ/MQzJO5uckOucw
DybMBPDkoJ9BauAjID/F+kC6PWWw6lx9+T/ROb2W1xAtoV+2Iy4ayaw/yT9YE/3Ff40AbzblW3jg
gnjYZehgIXux5Ofy71hms+jLmaluS+bHLTgVFG4DIm0y00UouiInGQfzWARRm3IHs9WiLswNmrdz
Trf6Xbyr0IbLYco2uUSANEg5bWXgrLn6raerVl/AECW2ZiYzbZDcxoY0wZm2aeKtc+0Qy2MLtQg3
mnqR6gODqJgS7vz4RKwenyRv6IpHIUF/noR3NGK5G13ZTmCoV1itIcVgKxJ5NMMfKEegavcMrORW
pFvBsI1qBgmWtY/Jzai7jEQAim5kCXDiZjFGOCTJJe7JE+VYb4wfOnUobQtH60ffM8mfTJVjntnJ
rX0IP94tehMNCALtQwf4bKfsdPyWfruXcmPulQ+60hwvuNUb4Wr9QCMmI5OdqX7WOCxd9/zh3Qyk
HWBSoQXH2NqOfzkCPKuUwpEiJJ8En7U4niy60eImyuZsVuxMpE6dzqTkiujodewNdopQUgfZaUys
0uqB8UcxLGp9EQbjRQHVGy8Wlyk6DP6ShaPd2y0ZM8Ou7hRqAVQAYhLpmPkoPiE0EIRLc2xdd4Rf
HDtwlJYQ7524LyYxoV68R9lfBgdqRvunMDwUJmwu/4gIXFwOgJY+Ep4SkAD4wSf6tbxONCeEctIx
+AtsrCZ6oBs2W0IfolPEQ7OakJIrod1mMzbqG8eDpVC8deXG2TGO7kF8cFxSZM4NjX3BXQaf4QWh
QII0kbj95uQZR9gBD6awhGO1qzfJeE69buR3tN/JLZWmRHt8Fh75d0i3g9HMKzQEZL9ID7nqcEzo
zSsT3aDzNPIL4kd44UUcmAuswiX69nkaCwmxjgAV1RmJSIQ4ugUalXZjPqIrSyk4WgHdirmq0Q1C
wwiyQTxLbhmdhk8GUmnTInVEqw/AoZv2FtXarBwwm1vW1sJDA2MAoLZh09Kfc3DIUz5IvYGI1DEc
w9OiWw7dMkW/kBnXl4kEBSrZM2Sqx1ECvX+oqCXDWor2AMcLbV1vR9SRAPXLp3D6OZFYZCaI7jtl
9y+insQ72mIdbS93QeKajaELRBNCb6ciIrX4170njOP1EyV7r0CXb2yhQ8UcAc8R0UsgTZCrgmrx
d/IWMly6JKS6yV1+WafsDnx6jb7S7R8eSRqbXnECQURXmFNcgPv5x+GXDBiiAZ1oJsI+kXHsP2Hn
MncTTmznGf6M0MQRoWFAuWQWK+yHjM1QIJTOwkOzQiqZHoTQuZBhIKNTAf0PVB8hRyxSqA1B0D2k
V2zj3sE2rWAKgKAHc6xqhNAmH+yoVvi5nqmb7ISlgTNyeDwKH5kAOKNwId8z3hobM3ZHpNSMPgIV
oJFLywJx1vewUxDnpzbheWiGcCvGCaOMc5nBtHAmoYIYzrhviZL4YXF/QRQ25HkQHVn5UEOCbmmE
thIuxNzWiIxvxODp38LpYYkknwU3GKkDeXU2ZkgUmiaunvCWYJTw2d8hQca0B6b9KHK6KcooRGq+
D98KkhMVlhYuuncBs4V7D/80rEq88S7nk8Jq8qLF+GXzOTenSXFGVIeczFe9Od+jZFM1FmhUzx5N
dWyKqc10TOWn9REpPjIJHejaYhpz3CnJGlhWJVRx1ibQjHuKrJGXzh/HC7fP5AU8657aHrgYUc8j
KNHYQlR+6ar8kHmoT6AghDKAVWlTwxEBRNFfwAAknBRYpBSU/i2vhO7O/7AQjRn1GQenZcgg6shq
HlXRnElA5Ts2Ja1f50kSw10ybogj1sBmufJ/qIPjBTx67od/YPqIVUPEe5GHaCeQIw7vzqBu5DOg
PT2fhVvpBLcf8IpBUlBpzGFbf2v9MTxTi6p7Sk+D/Pzi0RPgYOhOj7MI0LNJDf4aDcnYRCDl4R2c
S9Xj4WvzjkDxUPn4sLwmGJFfVC9A18I1xTcdAQeAH/XpwQasJwSUwg7JN5JygGQSNF5PpU4CA37k
ZweUJ0bRT3ARGhen6hfQhe42ZwPkJD6C64BEQs85K2uAmzNmLQwKcMI5NCcxS2jFThMDW72pVsKs
RdoZIcFZBLwgrbiQlT7HRB4ukpMdfHcP6hj6NhpBNM51ixmQRQoXDywtRqRsvOS8m+7NrN8eKikF
UgnLhxYrzxhTIq7ksRb38HchebIochQsaUrIjEfB0bFp1cBzp388IpLqK/vqMJe4Yu74oqHdfIlo
83CxSMOowBECf7J23B+WF5cTKIvj8aVpsvJtoQ6xLlIRXc6xZGdZcTVMhOeov3x0eojHQMIILgN1
jkGRH0BHKOaurIuQGYO/NQfwQXJn/FL6m+6CdQ7ZmO4zVJDsDPYq/PL1zBeAF9HNfInPVDt3QCgv
eiRMbRAxwfszEE/cCfnyT5Y1SNlY1r3o5ULlGde5NKNbTalPg6XH5cGm0Kt+8YcDIZDHHgTYKE0X
4EXKSsBHvjZFqL/iaWU0fTDF4rEwfyO6puTJITpLY9ZLXH4IN2vn3eVxXRkEKjgSqL7RjLsSS/AH
rZWRCARWUZHAKzEqNA4wU07p6XWJAP+Ncqw1cJqXP/K0+Qi3cAPR0mbshtD/xRdjzfFp2CKAMNIt
M5R8h9Owpwc96tDmYwIPTDEm+HfuCGg7a37lg/FS4CKFZMKGws8Bt+wfLF2OlIh/WDAMZGgk9OXA
qzgojkFw2gqSdDpxP+P8CMfMsWS39ReNJ6rr/MmcDNUEZ5fTyOfhAgCX8EfxxX3M/xQcbWyJgI9w
NfgbqAnnfYTiT9qJU6ReKDv4dLxGQrmQoHToXzBo/0CU+ln8ytCL4wVvzSvBZ6Kv8Z0IW0Spv8gA
eUr7HIWgP8FtL9EXjOgtzTz+kxPG1+BnKh2OXRkzPArG+Yp4G9zZB2kzMfVwF1/tE/SbM9HR6y/G
Gq25u+jfuQBQ/pH1RR/yD5o90hrTPqFqUdnT/OFFQAOAtLSG+Dh8xIatnt7LhG/wjL6ci38MQamB
lzhBLDVGG9CpHc+oNQlob3ioGI0t9exOzLROvOLAfs6iug+/HLAlI+jn/MAr+NTkCbj5nNi00QC9
m5d2Lr74QPKhfgFO8MY8kwEJ/8oR1Vc6rlTOExNZ42cbGfeMxk0gudHEHC8d2wLXpkT1dmwcDkGB
zTK7YAGbX4AyP96l3Grs6GOl/CYZJh8kFfWQxrj5MCbvLRGJAvnsCzsi5NiCAxMjIHzJyDkxE+T+
BH/1GlvAGJu4sqDPRAjo7dsUt50Zexm+F1lqU6vB42bivN3mV+Cb7k5Ic7CHnKY/ZANAS/7T+KJo
EghL6CyoUA9sCjZel2LW5RAD1NfYL+a+punA2DMdVs1mT6TI62DIe/vqzg5IgUZx6J2dFwU1i507
nvO+KLfRHgGLusMNURtJiFmv4cAbUYIKjwzhGb2DHiVGfXzMLWZatKJC+rs7VQY3kMkrUB8KkRN2
ZxochYk6EPKUOohIRkjS3CzZ6RF+6DLypJ1SNnsfCwoud0PtU9MjHhzZWSANBLvoO3HLYFq4+iqO
enWt642FWoWZH0IEAdDgrtXrIGLWVnGsde1ZHic0f3tSqW+b0hzn2mlOaio+9rJDewo1LVorEPTm
IVK0GNExRecwtg20WGnrQsJyMalxScWvbHQwdp1TXVjmpknhippWWH5FQrmwTE+4x1q7yCqKPL9r
m0uJKOQBctgqk028uSKJu0TxdxI4cOr44Hdpg2CoI5bvbBieUqDmH65UMkMmuJxtGcECScHm4O+B
8XNxKRvM0Oh0cawgxgk5luUb86iUw2olrDI/UG5plv73K9OlzaYoPdDXtIeY7QbiTtDV5gGS6Pc6
6lpd5+5QYWN0MWThuaI4rJISEV/Tsywqf0NgAJtfe8QsTyi9ZlOYc8hoj3/LxgerJBHNzECZ//3t
76ES83Bm5mX4f/42xFY/G0JoaX8v+3teEeeA6vBupSISIf942qUMgxGZar4lZq+Lqar1q67Ie1wE
Ku2i6L4BYuF9FVIDRh3l7SF2xPbw95PVJR9cKpEJj//39zrT11YTV1hjGkykJ8G9ruHSIoXFnufp
/r2owXAT7GiX0vi/pd9CqtXEAikoYwQ3a0Y7DcXbp6qDzYVQLP5+6/Bf7ExHuMk+/PQB0QOEpw2I
sVH+mam+89H6NfOAmmKu4dXh1tpWcySEnI9OkMq5W0Dj+3saqmmtXwCCxJ6xtNxct8GLgCQc15lq
VR5uscq4JTmdgl7Ls5UlMcvnpnJHHEjVS60CwfdBon0abbhHJMC/Jzk0ckNmdnu8KJpjCce/B7+K
VeYkYVbW2Ps1rVFetMRzL+T7f7/oYlJdssxiJ7LIYZWKKekyNdQNuv/RpnXxVajDDP0NATsjfEJO
muSry9yQ8pubq3d0Nvp9Of7mIzbNnKUpbf/+cwhEomSBJtOgd+qyil1/ZeA7gI2paG6iomsWiWiG
hxwJANtoVP1cREDCfik5d79GkK320U4NffloWHp3TiLWTGUyV5M6mc6EF14KEFJ/qArSvKNW041N
ViXtS4FUbgRN/im5fYVfo5I/gI5BzFGxod8JIWfIM+tUBSbzrobVHOo8NOYEoHSnKXq1BIWLN4qe
M/osGfnKEbpwO4QwfYUc3MNpW+NUWaFxatGTVLUsWzYJt3xeGM099ZGU8Wvjw2oKY26Ycr/4+zXB
kAoN6mgd13i1WYNcnuuwB5eI5GD992toedai7puf1CseboSOvagoTGWkAszJqJOukYdIueC2zH06
Ha0h1ouUiESQ+CAz038VsU7lA5e/rqE4m8FV+wXj/WdH5ze/qFFxrTLYuGFZ7I3xIdbxcBtMQLDE
kNlixr/pLWDl5O9/4kjZqF4RfOF/smi0rEekpCyglSrdtmmUYBt1dlUhyBpLA8SDJjnJkYn/VBbn
ILvjj37rHYoM1BA5N4yF8+zkec071bzw07DghWiRIqBzjg4MggEpxhnyjaY0VkV5jnsu/Ikd8gva
Ki2CY1SjEAUzO0PtOuv3KF+5iKU5sE18K0FHDZuOPMWr06394uL5rgb9O+uJbL5TI9UleoiENkxs
tFb2Dc/5S/al6igrFEh91JNR5gXMSWx6j6Z1iosU/azxoVMCbeWYFOZl0IB/IiXw9yB36AOI44NZ
svi4Z6FN6/MecsUebcBkgYJPs3MERaT5bJjbwPUvRug6qz4yxW3JF9qYI5KUWOIOUShnHUeI+aRQ
jXEdS6C2Qu4mw3KHm8P0Nypputx5dtP4/qHDEFzMFfHt6NVLx26WlAjsjGbXwkcUaSYGFcollksb
uEkkVqdGbu+qkOy6algIKXThNuhkrNqzZ6gqGVB7ad7NDp/01OrlY8zajnSsY+Ma6TAFzdZ5WMoi
wyqWt2QgS960qihCkC9A9vu43DiMD6peri71uhwWkkscTAyMcrmQ6TfKmpg9YPvBl78kvofymOcs
FWfwDn8PgeR/cMfDhq114RSXJIuNE+s/7SPru+6nKakn8RfsT31qvCuvRtZclI2VamnVTlUNiBBF
p19EQwCL7kJpQaTNN9n4wMs3VSc/zDxzb5llWohQYtdceq1wFdJmb9A6ZGiJoGx5/jxTxOheWJm6
9gppU/TJq2yEYB8k/UjlkPqOZIG0xR1oa4tZeyJAysswrxQb1fj2I47yU6dI1OQVwzsQegFbGQsd
NL3dYccozuXUa9dDI7v7ygouYiK517KMFr2uMNNngNWQLWj33k9X0D5hOHi0DeWhAtUXAsjGOopP
SdymC0sThTWyacWWWJDOM60SzmRBgD5+gF1zE34EfVbj9YoMchRg3qQmfnssHMq/SiiEKw4X2rL3
YnyARVW4ZkiER6V7kTrOs9vK3JesVHzixtmF3WBqTGhY0AHiQdQ2hgARKIm5qaosifc60wAQ2aR2
Vl6KVO32XlBh0zk+iK3S73VLvCRy0q2s7DOGahtjwxDFmfLUMFpflq1uQbHg9vJyibYJS/fM+YSZ
3NTNQkNnUXFr0m7DMRH4EOOT1jU/bcoInE97ZGkOMSQq18AiMBwufw8pAvemKAanvo0/Q4/RwVKQ
WGa96x+QlIdurzTrvz/9PXSDhOxOjL1U2bf69u8hGoh9voRA8N+vnltY87gAIXfDEMczJ7tFUpkc
XdH770HxaiBeTOmWRVI4G03UBvvicJMfhoLpDFi5IP4Y3i50t0rotUU0laiEFKUUd3WtVzulNqOZ
L9LbUwNZXqjosjETqHvICjv//QT7nIzX9Zdma6IrlY98f0ux5kJVQwrTa2QZlCgcRcf04WyUFlxT
QzvIQyye4zyrV3XXAguO/4kUoTrTu0aYlgifbGR5MKlcxx+HMRqldQAPLlOlmauK+r411HBVdrmy
1Av9JEUwe8rEMCH69V6DGCF+kVLjNsdoYFCtd11xrSkZLXwHKlUSbMkeuXVDR9qITCw/pAaMqZad
m9GETBy3ECMGt8CzUALWboy0XflOFm76Xu+AzY0Ygh1NRjaPDoVOjSk1RiAGV3kSyJM4rR9dIAub
oY7wc1bzvdsny6B1lF3a0DcOc0YBFLlXd+WQ/vcQlmJMYoXRpO8NyU6oADdKpTFXiUM5IFBI+Jqc
LwsF7lM/ONqGZAhBhJoEf2jKm2WZwVuAKFozAg2mY04ilao2Lf1024W+cerUPJj7il9BAdcPSu1l
lzAs8c7M3PDY5hhNyZmKLqXat9ICQwsGJkHFdHJWxqCKdM52pO4G4lEPhyMtdmI/61RF3Tms7ZUa
UooMbmbBddGFBXp+5t4N5SVp0nfrxuBImHS3k//JBycP285AW6GzzgjVTrOBcTqAM0/08RmvDr3u
vWQDyyEnYgaHjXgVtPG2KrCBsWR40lm9RG0xoeGhnxWQKQfJ3nKVYp+NSs+0ruWFIIYam+5CFuRL
piRM3F65IKgOtKA/skJfEQlhBjeLofhtUKeBszEA+ZI7JZH+FbjNd1ar9OKk7nvIaN6Z4KLkoxJq
oXtmd5gFTnTGgGt0hLm70wGP467dSLU+AciWPiIg7fKITHaVL2L3HbfE0YNv3rLy5ZWvAA2H7sG0
SR3eAumEP2sk3fz47DYn2b8rbK+RciiKsxlvLeNKBpBB6KGmYKRphEYVaAsL8t+/YUWQvy8mBoEN
5QaHX1KEUdwkjuZAl269IKcFp6NRCUITb8cMl2x1pCWXW/4+UsiUEYbjaBWNgZVlzji8+BR+rQWI
Wvr0/fHQiDaXW1FBPY46fOqNFkQA0ys0aABhgMz6Hy6iflDrUc7FutV4KiNBgwQf6mXMuQlrlEg0
4H06O0tezX8KBItdWD55MZEhrlfmD8+hYqTC7s4ILKCaEHeT/sd8dWcy2COIcrZRAgZLprge1eaB
j5MA6JVbSz4wn8ekEEx/odhDmIW83B55b0TNgEh0RMbL7JQibfcFWq71tisgqfoGYeQDI9Dmb2EX
oX0v67bPQA1aENG0/0F9gTk3VhSttZ0w7c7NmrcU3tBm4wlHzjYtDEp9ap1rvDYw256o2rSkvcWo
mgjLf94+gYXo5KBR1x55J9giJkxqfuItUCFjaniZvvVjd25dBKDpU04HeqD+SCgdOP/R2XzFR2Oh
7bqldXbdafGQP7pz+kZBAFopBJBRymbG+ezwj16kCDmQKvJB0T5jJAH9LmQKk6U/FWCvgM7AhTyn
CzB9tNcm0H3dNR/r2p36H2VYkWEruwZwyQxmBnMvCYg5DK0eQa2Jl0GxQX5h1p2zL3pfg45x86yP
5ukTa0VnUKaJtdG9MyrSfPmci8/3aZasAoN5ipECtmjlfSMfZCbJWWvwG0DIrIvkPAqmMRDLAh+p
FkxqckzYu2TbAms+WOIJQyBH8UOaR8bJVY9Qz+FBQRAMZlC52Q2mfr5LglX0WyPgCePnKidXrk1g
zGCCsepr3+7jOU0CJ0TYDxvOVZa/9OHYrIEhcV7CVNh110Zkoywl5ZRAcwvPaYgsvAEO5YSFezOQ
idxEgUnXqcegNaBmsWrwjEznWKXW0d3RjnCvYfCdSe8wnkKDEuZx1p0V3B5yIiKGhLIJWhjumNey
qn2E5mGyCquDk8y5D7jhMDaVLxMsHEJ9qt97vB8n6dtQF5381amHMZJ1C5aaJtmIRLaE4W0Hay2f
ctsyIVDs4TJwC3TfrH1sNZHDR8sRjwz44YjPYenNGo4b24qPbcLlZ+gYmLDPblq0EyC7iLZXbET0
AhjeuRc/aCyyQHD6rsGeS+wfQArXmHe46Q3RiSxbSNnDUp6eugpymyewsHi+Rj8vNXCEmaLCyrXg
ds+rRZLse2bpAyZ8rOyRVofah6HDpAOTlyk/6nwq+sX13sA3Lbdb+GS094KNojFCNJG7pYrVIX2E
ifzb+LiiTToIUlC1jF0mTF269pI9ZGtffEq8/luiI9fO9fCODvpE149obIX1IaJbx23qXDX9IMjf
MObR/CW3E1ABRAAGzJyRYe+hQuAQ7R5+QXBAINzv6FGt+DRig3jysE1M6PrpzruEN6yAFVAtF6no
TSljtVziMTFV6o3vrw0WXWKsG30nfdeg0fgLyN6PmH5l0QmqKEfNZSCnB70gruuk7q+laDeKLZs2
AvoFJln651y0tm306pUNPs26B/zG3aohLH+qHjhriMEsUg9pvZJz5EQMFqV40bcD5u/Nm7dgLi1N
0ei7VdonFz3rIHmcEJoMuXzROcPdI/ly47MjzoXwROaYZvNIWxkbZQvtL/L2TYDk4a6ofxtJ4at8
pOG30bzr9MsqLlwTVdm0EjakK0QV8whZGC6RQgMArgxtILrQeNqVWwGqlUEOxCyaNXHuwqO+cSpx
EsbxHMUa9DGmzAbjCiyn6D8ZH1F4iqKnjmCCOkGjrKhOofnUsg/qvjw7OrQpm4m7ST/zft0UFxiX
TE/gYI0VdBjtY//NxLa65O5t0mVFltOfvf67MK61hnrAdcBjVD8CJpkOHRRU+7FzXOk50pD3IX+g
b98G9Cd2HYZB7JY12pDjILkkbDNrU4U7Fn0OU6GHSGabB8c7gxLTTQq+DEYEP9lLdHzLdqqArPDD
UFfGMJPBS7KVJp2V/p3oiw5KZIj3y1eXrlB/RpxzVNk03bfv/wj9S60RY14gkWyRZmDD7M0zNjhE
G3BNGsWZYQrNKhpICNYfB29uWJvxdnJGVog05+6UwqkkIL9lY5s20KLkMkjLFIB79609hmZOwgcz
+hg83IBBl6lz5cDhrYXBGiGPqVww4krEUyd+NNmLaXjdWAnSh2PtuuaWVecoXJqjuiyciUmNzaLx
W3IvI+35GRy6ZfSNbQ9xIkewBz5ZMEke3EGCcRU1rrbH/flVo0LhzBgDSejdtyuDvo625/LxbWP8
eM4eqaV6LORl3tip9xO1SGFFJ21ErKZFR/bXvjTYQGfLnJMZ6nBITGPL9lIq8xZ0nvfP0y36KHjt
cueaDVM78kURRmr2HH8/4SHJdgGUTNajI0JFHwin2WwTMBxzlmkajQpokHCmjHjPLYw0myOL8yp7
65qkkTXuwmFAyqBmsGUa7gmOnHUnmYbuWr5IFPwTpBnEjCFJ8tFAsPVyjXGhH1FH6CtRhzazBWR1
GXXr1n23bpsVGsM5mWWHqazdfWPi5+m7Sl32N5wQGPHR+m2A2xpcmsruYceRwCB0B/8bV0gTeQd6
zeWAsULQHGX/ZHW/imSXsHq4MUv/GTTBTNPukbwPGtyUbJH8WWhplgBGsBWxo1MWZPNY33MWTZex
xXXd4u22SMvPul36uDMSK61ZCh2IeUD52StrH2HP5jB3HRMY9q7VR9UvpikDljofSx6uhlet3G4Z
O9yTJYoLzjGptl764mqTJGKeNMlvc2xwQ3zsG8Kl3k5TpHNk4RFimpsg5tFsDYiGkbVM3dVY8ojq
KITIZoFvRQdVSGc2GHuQ7AB91nmECkzEijEkhla6tRGzE+B26wpLl45/yK6CDA+aHE9BvBVNvMhQ
xBGyRQzdKAmfhXxymUKP4LpayYRGxY6+Nuov8U3WLnJ6YexpwoA34gO/qvCW9aPMjCKlZ/1Mq7MZ
XpysnyhPlYa+C+Gliw+JsDPCsxi5WIWjwJeJMxMiso80gsD0t+FuvH6TIjGp0uBKZcEegLsGmkkp
pI9E/RbfwCf1Z4ka1KS59LvhO77Fb+/CGBj7tPpR9DN5VWwsW59VS0Z8Jshr2f2+Wxnzdp+vg6e1
gelwo6vlqNS3JJ4T5YHsl8btTRaBsypsxWBuPLTv9s2l0B4VU7u7YTk8gkMgzMx3gy4TGedKmzer
gTqcAQ20d1cZrSaYXeGkQ/m8mXfaImztSLa9S/fosFmm7MT+sBzTfAZ+TWljKEu2RV1YmqR/6ize
JeRXpq2zm5tzFik/m83SDW3yLtR2vXovNitSX/IcTUUqZpZA22MrRd2mZb5qEsGS73B9WnLDWTa+
WCSFWDxbhMB+RgaoMpEU2HpI/R18ZPpCwIFMmHpIITR7R94EfGnZFmDKEbjg50f71F+7BI2MODE+
5uGRaGzBksepi9EeaW4Ki7xZ4qiADrI3Z4kMqKmX4wgktOm6XZDtAlKgdEb1njKiRHo47KCNi/ly
MOaESU1E6nrD07DUYsst0xv6G3QKGCNnqgAJKqmYw95luhS6q0pVL+5S1Y5Lm2xUwBMFDSR8BKW1
qOLmvNCdNarGUF0Mxr1pxQFGFPIBmfkP8QICKSL8hsrxE/5uj9MOfik0xndUER7XHbIgaBv8KRiM
GuP5K4GMqt1xCdl3+S/ypaBGomHqRgCRY9aLfERDjgM9krfxJiVyDlPGufmRRUQSwvii9MAtBVPC
kktubj3j4CF7RyeZXcdMFhqDtUTS/2XpvJbbRpct/ESoQg63IhEJRlHxBqVkRCLnpz8fZp+pGZWt
sSWRAPrvXr1C/YEnnEYGg7kvyFHEk+aXr2gcppfHJxMdN/X8zfRNUrfJhiDDemknvJrJE5vOB/7/
8Z65DDAcAwc+g5UOcm7sD8A3mRu6zoPah1AKdkHyHx8E1hC8ZhhEvYbkac+stc2FFrYAT3TjXINH
7Ekot2pbLXczmolpG7L4zoxNjInaDSyPd4RUeF3biyTXhfIXxq8p0WhfyuqY0ET+xWSZkrYUHyLh
ZPbEu5AIgiwCtev2r2rZWkhXYyI6giiKd1QM+X977ESdc3MX6RcaRLqlATRT248YpO85jEidFHEg
BA2ddtzbFZBXSu+F+H2fknVZOrilN9zeAsnAuz6jAiOaR7gSUBgooGA0fLy10o5cWFzWaaSFiobK
Rh5KKkoj3LCu5lmzIpQLu5heQXkyf8vvRjroH5rmcp4Z35QcHg7rmxOdM26FRoHg5Ev/ohy0l+jf
wgIL8zcGyME1cPjABx2X/mlfQBxCtMYdjEwSxsfGunzq7/Vl9ScWfI516D7XzBly7CV2HKdwwL+K
cmfy5Wowty1mIT/guz1CLAU5ch8kSDV2Xtjd7HMVaII14IUYDdK+x/ZgM2bYETco0lU9C9+cRoBf
TEgkD8xEudFeZjEiAqh/oA88yXv66uxdPGoC+uI94aqcpfkUjmcl3QtvgNCauJ/w01Qxq4QB9FT+
ItrH8F4zvW2TRmaQuEPLTJeLgr5QnnAdmJC4Vm6c7fjbKcf3uC8Rw238QLv65CGRc7t5af6YTFl9
KdQ2cpIQyFRQv3Yx5ylEBJNlpJ2Y1xorusal8DCBYJXYo99tnwfhn0mas+a2615ENdJRWMASnURz
ZQrSH58TsBPPDqtEG76rq30NHElgLR1h7UZkUJeBRTyjyOS51SH2cRQhrdxaM6RCM7dexA6p85c+
gCSrDq5aOHKyhxcIIgK9TYy+BtPnaYNRcxciuys2bycodlDcIusLuTpcGvwtsZ5CQ4k9MAATwoNt
zm49rDIoYRzg4uzg2dgLoZIFVMaWOI4ZBqRbCuEmwMkdDBdk0XmAPmZ2BesbFJHbHUnJgE0Dso8n
yihGcoP2IcqcaSNjhS/JAcQajWzTfHv42Z4jJMVkRojeSjnYhN4//JCA1xGCmw1KcrXVz+Rgsc7E
Lat8380BhM7GYZyPpgPG6kYX0uXyKmJYbNYZu9Eca28pWKUrAYP54oAW4H/8oLGjxuLpsocwlOQe
aqB9BWFL2YGNwQJS8kCNv5rCoWRBBFIiG7ZamXsV3sn0gLw/QJuLnZJ6/MC272k5M202ylOVO2lm
c/2mC1ARajLaa+oRnbD6gd/or8jRAT2aSxxBWQSV5Pb5UD/iPyoWn4UlQZPNadnEHvEOFBPKCLzl
b6ocs4jQEklvm3CwUVnC/r+mn9lz8zf8TZOnfDdHQg/aM20Kz/21F+68XwfjMJ6NgxY+aFNsAXCJ
qDv6tcN8n25SqBLsuutuubErnfrZ+C4dEsK82UPEDhxj+lVu03RJb+knRa9wlDcCv4/ZuTlijM5J
7o9vyVm/bFaqLIz/AG5guPF2pXc9N/eDfMXoEsra4Frn6oHdnqvmgSi5hMDNXBXDa+FktsAxT8JZ
By1ksv+XzkwHtJQO8YIRvPJm13Z2DzMaFh4+XCXxaziKb5RgJSGaZjeJMJ7t3kVP1BYXQ9/1iOQ/
0dI9kPFhKiIhEQG4v/Stb2oHzXxJcDvCyBpxCGJdmxR6QdkZkJ4KgKNSdRMejBz2MXrj/ap/9spX
NB55pnOGDMCyLZXdQ+vf/D0+6e4oXAOVAXAUluNK5qQryHSOOxFiu2YL0McHd0bsJe9lGHeYMmMO
irSHl6C6vWG36l5h42Ghw7Il6RAhzsJhkKaXZqfaZBcTjQrBk4mzgj1wmnywxIF88qBRhXlBoCX0
139EApHYLbUBZBRxI7hObBp3CuKSmGzrZ4oWm/dCwDds8yhTOSCjQyUexO5DEjcDM1WBzu4J+E2u
hJV42LORYQnVD1QMg2+gns30DIYaCMBP5BRvQE4RDE9qNkckSQ2jA4KyHf7bbUtCry3mkDVQZJPT
/ERzD3IBTknPx1nVcbNW1+oKa+ilus2Q9QRbmw9zzDF0nk2/TkBZn5QfcWGlu1t4PB/0Gk/6J6qk
9oehZIuWNXbxv/Y9OiaYKWLMB4mSwcnEMsY3F5upL4cej+gUZRMMRkT3PKRQzfDfACivb6v1Y9ww
9+FE7skD4cAlbYzGAVj7L/J53phJ9Q9mWP7tvzmTaY9QflrQOPqn5jpx9j0/6HLArXd8m6oPu3+p
jAPSExqGRg5U/YARTC0EBgcoUgVGZW5fbo4Ixc4TN0frN6f8ll3GsPXLy3jpn+nbwRZ4zzp0SqBk
H8zUJjAuWMBH+73p2E/Dx4KGxdoE8P+z/OBysD8G9sQZPPunfBawPj6NF+FV/aUBq7+rP+2b7dY7
RySBR4AvYrybPiWgaevQ0uqKtrnyDD1x6GL08UY3PWggydh7HVkBKJhf0EPhAkJQQQfFCsjMS54J
9zhVP80PpXJ5T++GCwkYRiHLiS4cX/9n4AJ7TwuquxEgJb3Pr/HH+iru+10dxNXR+CN1GAKQYhc4
Ev1Kr7CDoT7DV1/t/N6/6j/smTibqMPQUOmEMwjT5/WqA/TxkN1pdWI3PTLFrgaIykn+oN8rvgE8
9N/ek8A2sbAkQTVxeNPSFz7ol/47eWZk2vpABD+epnpWRVlim0keMayC3ULF0N0Oifr8NLxI9X4r
o8/ynxaar/J/XRJubRX7FJ2hck/NyuDZE9YJaZilhvU08TP+93T/P44JlR4GEyqOIEv3EXbzxE/t
iM4Ki4/2goEKgFr5qyUuXRNWKjTa1I8JWTcTHihnvQe5HhmW6BGGE8NSSh9Hk4gcDEHwN1ei40hA
GsS14WKCtrASeWGSY6Sj0adO82J5JVr3zAzAS9FppnBsJR103Csjmr8dvdiXxspuhFe5U1dmq7PV
7ssLHdPyymtN0IEByuGcwTCwe9z4DQnGQmI3J4INFc5lPB1TYvqIq8VyZSf+ayCEsp3CmWvFgWwH
athihS/6GzSABMEbENkheOid8oNXL8JXrZ/63+WkvgzdywQeu4k3tn5we8pk22hsS/VYE1Nchxfx
b2tpQVSgWoF9oUgB9AInjEJ4TNzBSQObc3uBCkm0aNb/6DdTmnW6y3rPUonSxJATcdryxjT/DTzf
xXl4qc8r+EW7yw/xobz0d+y2IKViowMJGEtB/Sli8rHc+i6i/G+PC27Q61tBlpC14RkrHtu9vT6c
RNnTB6vQ/eOn+lKwSHpS9rnHDtRyzFfpDqid/USvTOOX9a6+wJUUuOf+jG8u0qLvKJnTH79UxKcu
9us4HGKfezGhxUXrYoZwqJrc1aI9ZahjkFN9FVImujxeCWg/PvpY0z7TeGfv7Qe3WnuZ5n2BczQS
hHC8r/5yfHhEh76q/2rEI7D/EK3nflzua7arUIHf+QT2VZy77BuoJsgwn0zJ5XjUgZWcwl/iI0dX
6Ws/FFANScQ7aD1lFvyK0sqpzgnHLxr46T/Vl/AT31ZneBXO3BwS/mT+GGaXx4kKWN7lf9Pr8NXi
9YPqhTftnwwXAYh5e9u3/XywEDUAEYSXcZeRtbCn+gUZY9QkJ5B1nrecig/9lSlGxgtVdPpfrnym
MIj2F/MLQ01uB94K87Wt0YMR1LXduNssgJiF8Nlg+Wovo19/LCuVvHkBvczA8hG3cxnwFHaqH+2Y
bWtKjWfUy7639fCvjn/OXwcEw5Vg8dm6TN5YiRGCxbm6VRa8UIBukEPhxAwqQzEH7kA7+AZazK0L
IjxcOTFgmRKBJzEzIcD5EF/Lu/We3v5bfwCG0xJCCodwHkg/ZJLHPHiR3VLvvrU7BBgdgA9T0QmP
cAyB9s1bg5zvqVO8hEP1Dfkeejwd9Hd0+KgQGo6RNPigttv6IE63E6pMQ6E32NThOaNJZmMOtIVs
gjfukXp2bKBGG+WlgNCPLaK4iS6x4OAvIeGU+dLd4ZdvPqXHTCh+s9lymmsEpQ+i8muMS0O/A5T7
YMM+bb820UX9rDLRnDyt+YyYZSt2tJ7QM7kaw6n+aD84S4cXEJzHHyhv1h2o6+wYFfiXo930+woM
AlWa8cRyuhnvIGbfbNGIWDPxJMbLgktGiHHhk7ZrYCUFHgMN/UvFl/11IplGg7QaEL/1mMPMCLX0
8NAD6DD4Ievo4jObXorY7kQ85A+UiweoGN16LrgitPmEXiPTF/1kPcDLVCzP6L063ceV/QAIUqHT
c78fxBmCh4tFqJgG/Chbrb9ZGBdiENZ5Y+eLcjCArG4G7a6uHfqWjJuLkr5E6zHP8Xff6YAa3c3E
MKngJWAhw77wCQb7A1Vh7vAZOr0UJwSF5fl+7G0Jsj9kkfJara48M3cjfdozTOssO8e9+cXNNaVg
O3ZD1m1OrJ6Xr35hvEyiOzMv0imguWmx+DhI0n54cBvzJhPpsqOJihschEC+toe2xe2dMmHgxOBY
sSvTvZB02fsRX/a23sFEqNgNA/26pdBxBq/QK6bHl4L0cWTIyXY0ep/NrYuvq8LNsPkG7xoRTw8n
Lt54P0p3g+Z7u8RhAZOLyWZxR3PNQafiR5C9gnhwqePNVXq/tSBDZKcIAItFI40OGVSS02+ltUUU
4SqqfhMvB8lqXTZ9kv7R6R4U0b1czG7Zk4Y2oVQCks35L6v7Q5X/GqgmH/hUwNEhvcw6jlJ7TqIp
aMsjYeJ/q5WedBIAyQgOWvYFZoMUnT+OCJpUiTFXj+My2vKDLZq6vrYZnjP8h89kWhJzn/0NBn4a
iCR4k0ztWa0F9IvF4bG6Ipdqsrf/nYJDza0BrfWrFO78nbXjMENUZKmnrWxE6S4fPtvUpAnOXjo8
ADEEdshBi9H31PisDBbm/6In6sZ+Y00wFm6STgnSjruqrL49PoqtelCL25L8SEhhR9oLg8c5Zren
EKdNBP2i5MfJpNHtABVSCragHS2O+2ZuNk6H6BsLOLAmUZCs8d9YjS02JoNIgQsaUb5YjFeFat27
h4q6TTnVJoWKYV6Xu1e2oyPJq0MPJSLvU5QMqHewC1Cq5ZJAlGWWa0GestSe1gzrSIxXMqBoNOqx
Iu1GgYGw7ej2zbYYnboG4sv1YCq6a1tYTpuCPjTlDGyouDqTVCTFtyYiqLj4ScYs8vscgRBa0IjJ
QxRkp+6wnE34+YOF8HJG2SlqT80jvw6QzrHxQe54FnQcuqaui+6WmAf6nF+Upaz3kuVIdI1fMRxQ
sNcA2JQBJyFyzEhmZ1YlKn28zD7UJbsyBV9u8T/Q282Zu0bz3xT9fcEGPUuHy1KFcACdcsEcTSrO
S4Z6lMidRYV8BnzbSjddFt1K0blvEAc+ycJfq36liZdEEKmOPefAoLz1hOgRCi3eYqwgOHUQdeEb
pHHHkvAgH8AXmuJmRAdz/FjFbym7F9LzdKzNIKq+YMMNsOUy4dAt7zmVpqj+VBVy+95qw67cFRcV
BarkU+QYj+lKGPEw7mCXjHAWoA4/59IbHxDSfRggC8xvlIUALOgqDt141NNLSo/C8aJ4+WZjYAM8
I1qQUy8CagVhBZuGRX0yRY8WkMmVTFWDgbegqwJnApRe2TD7SY+HShgv90Z4bVmzdgwafvcgVcwV
4TaL3gJiJB5b09exKp/2A8wfOdBBkxfrORUuiYmT50hNhjeN3XZ16UHYI1RkVETIXBjkrUgeB6XE
KzCCsoFwCYgSOg0bkn1V/MjzXXlclW11V6Ml1t1VPz8QAjcsXJ2qsEtExkIcslCfqE+a/yi/BTJH
zGtiBAuXwWAuIpWYzW83QYMBDnQf0avWAo8mjOnHTnrH+3jeZYIbt+y4nkvLx5KbkPMsdq3ltNHK
ZztFw7hAh2Ox5NTiIU7wNTTOK7wh3h7raom3MQ+nR0Yv3LPBF6aTUSYAnjKCmvycSt2y12Tho2g1
zwS1c2aLVZlXxNQE4gx9XblnvUdzK4rn8sEQ1PuKGlYPAtyeElTkiU2zm1cuj2YMG9Fb7/1FEcMZ
16LCJhidSUlcrjjFyjWh9XDmkQ76iohEcJcMHue8STPJvDuHfJ15n974rdUHWXsv2juQbN6z8YGH
ctcfwWp5k+KKKyFQN3nytf4woiCXD+xspcpfsaHDyqHbNzeJ3lLCpOw2rN5gkygt9bv0QU7Lucuv
uCONyvPAAG80DDD0+3pnvBB+SQr6wC5tzjBxsoaAjlMDVlp5jpWq91kPQvAu8jPttsk3Z5ffugq3
3XBQkvChuIq8d0bLTXN/jFkVQRwLcv2gEG4dH7X6rubPuvZudiFdBEc7abINN568Hoc8GK2zGHA7
oruQgTJwPUq/BCUkZlEb3EgOauFYFRhVewJBOp1TW/4SnZrCq2RuEs8EV2idYnEkElBNt50OWRoW
0t58eJrhdhm5JE4sMSBA/6WpasCXRDP9md+RDPFsivJLjppMCXjcpuaUWF5DAhUnAa0Opkpy2GIv
LN07DM6lq5GGpeElkNYdsJJYYZKMdNYh+UBfA6t30KX4lJvLTYCJ0T+P3PUsLiEkmXvUbfts4L7x
y+rDMPxYvj+ISehIXNyRS11Jut83Vy0K5AXT52tSsf/dta3wVkrWa3VdTFuBAYcRpmKL5E5hzsec
DYwI/XD1TR1zOi/Ng9o6Q86fDoP5XEthNThWyfLAi7d9xHkzasuWm6wud5HAYol/YFTic2F+R7F2
fZDoPLoW5mQszllHgBHtG4WFjw/ZIJ+9GZ3oiExz9qjk8D+7gtXcfea4sCDCsM1zdIoiym/w6MKD
YbAKQSf6FvQoolo74g4KvEo/lIHAeZw7zH8EkMpdWEdgh0cIt4IMfhkFceZLhKBD84Q4F3Dx+Dz1
38aogfvIGDmKuurHInjS1WFd5VmyktkMv9ryaiiMC9D4E1hfaji6/jwOzxT1tXWptIYeQDfYuFWT
Zyxhrx9j/U00LlCBJzQRmr/WHh9n9hiMzgQir9ELi70VXwvTM1rfao7j/Gbln92ruJ5H4ZgqgSSe
MuOWPgJROGW63YpOgv2tfhLGk9QEGroUGkDMwhk9f9KDahsOD3vaO1nibjUGKUxzWlhJVIdIP5RC
0DSvsehZ6UsVU3ywlZosQq6xE8K1Lz722YtAt7/Oz+X8nNa/M7LTSmrso1r+1X1Qbl1xnOyy+bCI
R8X0ReHygDSLMpWEAcIcDsQ1LtZp7Gx4SnXvEpiZwBeUleOQOKriQ15KnAiDceXcTNixNA2DpySu
F0McjlqmXJtAMo4pnlSkf9FHP6YzoTulinQDQr/Xd8+Ubhau1gMy+/xHoqz13wkBXsYBDVqzFkel
9HsKFnURMlhlN5IXBcjId5WO3wx/00FAsYBIpIXfpnuDKCu2+Q0rYhJO2EVgqPxcCh9SD93M4/Zb
FFqW62PBhDYULDcbSc9yCYuUsDoxo7eHeJRYVefBhECWCWzQ3gm+rlbfGN8sgD6rYWlqV+tRzYJK
9oTkEP3p0uIlpnA08cDMbvVyEJMjb2PEYtZ6FuRQmd6EBZKH+6qKAb3I2tnci2t7lbRfjUWEbxYY
moa5hajGpSYb5o1YTTGF9x5SZGoVNBV+CjJbpytdGQuGEpdMYwXRbzlYA8KPLWIWNDvrbRBfiqr8
31nE116HgNIM2SlfPLJWmwb8i+7vhWVcZ7xJEYQcW0o5L7AscwE4IraSFM2MH6R8fGqGbzL41ygY
nqDsMMcyBzPqGTF/EGWfvyQfxUuVnbUHZaPrKngJUU5GdL37BBLrGOxWF2aIwp4dPiE8UZz4c5uO
746gAKJNwt6cuX5QHAUKCqpMVnPddcIj4RFW3VcGuIkLPYjcZmWvsX20G4sINqcu33ELNrJzm50N
8fuhX0w2ZPi2sVirAaXG9daU8V4XfmsdYLRxo+x1mcg5gZuQBushkhFv82CVxX2muZiO83ASjE8N
XaZxRsED7t8hX8rl86jj5OQ/1OuERs3c1ijxbcIDJHZj1nvV3eKNEnw9u2aj16AdepsypqzivcNa
rSdSlgW6qBVuHa/XMsF2dURwoY3CR++bQcWWSQnYBy8QqTThRRrehmsLJAvWvBbnbHjbBppMAKiD
byAfBtz9/5b4uai9GfxlXn9pl8rIQTRHM1fqBIve0ZdIRahsNi43TQ3N+hCrAReiSt+Z6JcCbeER
XJSZaRvXag2/IwcLTxb37Ozj7m/bZrUseeGVt9GGyq2kpqlI/F3ODhEnaMosp8awswy/NbyZ6mIa
jKpbwN1p0VnJ4WTM/mG2zmx9lHNmPZUz6UG3Ubml1ts4uXLjIMKNuBhU148sCzUpNMDalFBHR2SX
ccoehCx0PdDxoSmUL728JStumBW7a+WtwWSG5QfcNlbDsGo45yKTRvUd9mu3e7Sh1rkxTHO2hbc1
fhUyR2lpdJ3BetXS+1rZunyqh9cu8grVVQcfwsPYuIw/0uiISaDXcIU9NutoDUFCY8XtEbyA2n7V
H2Aj7TMp6vW+zNEbQBB8ZaGgfbO5r/Q9a/DxPvz32BsQjno3g+/C2oV6aWRYAupeAQAvMUHRCKp4
zUTfg4VJqBSoKW6sAzSiQcz/qmCUdyARTM2LeWEOARhZ2HfitnwBQ4YswuUo0TKA9MGQb3F+2sAN
AhFGHk/1mBwT7QJGo3UflJoxZlhwhel5AIBj8znJ0dcjnj7NGOtLkNlO/aggqydkhqnGYWOcYUqq
c3cOkp8V8ARvg/xhqbcVHBfvgGl80R4fysxu+B+f4k4ApqSxARaZqpMpXQs8pNgQS9eZvYEFqj1E
JaKB5Fgsb4Xl8+TAJZSrQ00ZKrGQEpRXC/9lmrLegfOwtT4i9oN4VIBoYR7NapTttbkT0HHIQQxd
HvTxrCYBEQKadizwVKUv7Q6o6/LpCi9qmgOT0MDH+2P2mTIAtUpxXyXeZNiyHpbja7ntBhB1TWE7
hap8Sox7b10Uw9GIEPkl+oOG2xVgqEf3ar5iUvudbRZHtT0ODEWb40XM0hpBiAoefrAyprZAEX38
WqLBfXQ1vnAvRAJbqY/QvdSCDOigdocRse93oZEg7OUkoEOHYJ5lTVedVf1dUf50ndHyK8FuQsDZ
4AgspS3opl66B7PFvoeUatmt6s3mlZInKs9i/aIbIVRd1KqPnLf0Vi0EYttJHSTZXRAxkPHgMuv0
TnMgRt6YOPD0VwZHPOQBDID2dE5Xh+v3EP0xCtTMn+c3Ws2lD/kZmAilmQbjuMhMOScGA1EKptVP
4+P0AKWxSd+0oP2WsYt6Bs0Rz+deVhgyztnk9xRfUTtG1r7Dha7cg5sSf1MtJqbv+LJOBItBZZIb
WJUHeQitzmPL2w1hsp3GNttsXYLJ5zyIIWm9tvU6JmIaNoAYhbE2UOWrWV9GcjVGgnY2ODqJXK09
mv232QDQdquvzAmER7+YD4BZl7Y5DtJ27prXSr53fKkuMAx3Fq4ZW1nDZJelpaeVrZDSXDtWqtPD
6xpnMN606ZRaB+rpgHpPeEnHcGhOtB6Memp0EnMks+GIt2W6y2jlSL6QPGcegodgd+QHT4cigmHt
ouysAFbaZPVHYGXaeOCYXF9/8tJ87WXWuFKRBp8iPqAKq1YmaOgF4mke3wXcw1a2wpATlsYZzd+u
CdnNQNKV8OtaQsXAcosEjsMDWnT0WmvnmMOwusFkmGTHqm1YMMt4fcwuv4izS02eYPc8T5RtSoqV
3y31PMTPKUS15Beu6jQe58f7OLEsYFAnEhRGj9G6S+rpmrNNVK3XW2eQQ+gDY33NIho8ajN7zVJe
94Z6q4avCYGAYo+Ca8oYiXtreprUT924iqU/S4cy9nA2XBijdWoxU6ENQS79a+bFFS3G17z/lr8i
2e0xXx/CR/+zFJ4knFkKwQeopo0pZJjO1J8LhZYm0CNPt1jvVi8Nd3/mOCC3SsS4gW+nO6vQtKgc
bld4Wux2/2EcWWJrMHKYg4SwhUe5li+0OH16kOMPQ90jhcHs8JS3bwmNhnZR9HBjE2QV9GaolDxr
4uY1019yYw2RWkgrbjZw3vVTguzBOFpx2CaHtTuO3bXOeCwfTz1rRC290RAywKO6EDn6ko8cgXA0
Ai4nfyPLPxAPWTkshZs155hkj/5b0wiIjrfZkpasiNxV2OuLmy2/w/Sh5XeJi7QBJMKBWWUtrksc
aBCDgPvLcBEP1gO0/BJH3jyfy4i8jX3ZOg2bVYnMMkD6fasfxybYCGC1yyIxT486bkoU5nV5W60X
rbMT3MLskmfn8a9PX+T82YA4HE2fmCeU02GjG4K0R2Es1gTLYuWi4p7T6U/7wvRaeDLwhAQ7xbMI
opLKHwY+ch+Nfe2E/DiY4mWFpa0EkWAb4mnIOaC4Wnj/cl7Mm1ohJ+GbVV3mQlXntxS3DVAg1k7z
+OIC1SbQi4B9YpUcq9IeYCdgAAZG9B8LE/12xJdqGrqnBlK7N8wnKf8nsVHrrUOawEBMD5r1oVds
UNLcTgC0DRY3ViF7cfRq5FdDeqmEjdVUrp9ZX1F4IhYBGjOFAQMjlHVP6X9L42r25yR35Hlf6lsA
HWvq6D8EawmN5tmA7vZg26YU/6KJFWYaJulZjAN9+phJkRGfs8bb8vrW3xQ3P+xJkKHhhiyGUOxp
XKY/sBP2lwqdL0pN/VCHDR6oq4TAH1Oj6T9IxHuQ/jmx7Bf9YXiRMSrbqwZxUR5iYR1jI9lcsBvs
RLxlMfxJJZmZikV3gQoErPkx3TImJUn/imEYdmnAGn/I3b6lwz0MVdhK7CDZASQGeD2YLtTqFEpc
zpXGjf1o1EcDfWcPyaaEBibZbMt2tfqcLei9AwshFvK07tz0px446cGZ5luGWz1sjVsRPyNrN93A
/9L5GFshwoNusiE4PgqfFUnXOQ9STBZ7jRgG9+IWmiZetYZbHNvkGjM/Dn8F5fp3BWkswpau4uCJ
Ht/0gqV509vfhJUbYxkwxTq6Kc3cIyyIe2r/ou6V/tYYIBO9gw8laljX56o69H1wFNC60zo5Vep3
bViUYYM3XeflAwbNyFaM97ptg2rZpsG4v3cWeA+ESCw8tR4F7DkqvM4iEeA9EZ+hwErCixkjPAk1
WOHNW9mf1NEXM7dQfVE5IDsohHOfv+jRycDrbQgBqZb4bpjeqkDLPSwk58qePiM8ui9dIK3HqfHQ
WXJH08CiiqMNsio252GN4Y7GiHts1kCyYE56ZuJp+E7qb4OyLUoA4HqenQT9N/JnXJDQnkFFC1Lz
WZW9OUU36y1V0LyN0a3jxZrWwRo8wi9MwJ0FT+LraFBTvNiDgtD2rBL2velFoteYcIhBTC4Sctl2
PalYNkRA/z8jfUE6hDokxNUZF9LS3Dx22E8B64No8qDADYUo1yQ+bFMQmEby18100I2iU8XsUpBn
Z8MdBiNYp9dJPTVGiAKyLH1D8aX0zGfg2LN/knQ3g8bFbZp/jREN/3GwdgKbYrhCfrwgqvZoZtoY
/HMDf+eJDieoID5nXsZYLQccEnmDkA6wDkMop6u4V5z+cYVQWo12Prt6GYrZAblJUh67zwhEvnMZ
2VlKRoufVvvJdAbxu8tItwolI4xNJ00c0OIWm30O/MFN2avO+34iW9mHHqvEB1aABlwIlpvoSH3F
8JbVK+QwWZy2A150H60jYnQGYhAhunTW5TCpVxEcc4SKNyOAOSjCcd6ABzciPW57v7ySMQ1/IvIX
n7TK6bfwcbucr2WJawcY9VVlgcPla1bFz/aC9omkiwUEcThD9Pr4ZOfOo4VczUpcurLMomljSuQk
ZnF6bggwNq+T/mllLqGO03AixQZXZswZe7E8liWhujzT4hCygRqKbVu7FEG5Ouvgwrxiq7QEZr+v
15vQHhTMh/XhKJWeNIcqtN0BHcsTKjvCQG1jcOF7xeuZcySufxUmnGZ6GZMvXb5GzSsJj7NGnQjG
+ECrlOqONLxDW2vqk6w50K6T+MC7A8STpNzzYU2oFb5ODyDZ87S8pBz3WEsrEFGdtLChhURovfhx
hCeH3Sgb0kw/dtpbVnvp9GHixB0RTFB6YsqIdpDaUMRDbvnM52ehcRgNmC80vA0SpoCrtW07z0j3
FOo/Ijv8Vpt9lTIpe0LtqclzXb1P7Rd2HjWzcO84kXo1Zx/0n50MdzFoqbQetDx0VpPVgV3D0BDd
fIClN9xLoI2xxDNTvhC5CXtSg8CazMRCpHL8FbfT6NXTPc8iFAYL0wL5mWNpHlPZfaw25SVbHUYq
Jil92T3+yUr+ouRnS/OdWb7l1GaMUlJXGLcBuvgdXvftT87lJ1gFS2YjHIaTop72eENHCqdmRsVs
QDseucwjM0kv6oh6qzKgAy2l9K8wffgkxOY02XGygGUcWDqWuoM0D1oFS9FE+wo2uwBm2tWyV7Dl
j/eVdeqbY19xVOwj8TiRi7g+0/vBYRlhq8SHNj7hJSRwZ+kOuKgWn8rB4+sviQ8TfgCXnZxJcWBJ
6L3TKC43E7Qcxou88NQ+nKLnoT61ltsDrcMgfUXClSoOmo7UChftlFm0GDd5hMPrklSAqhrG5jQd
YDnnclhrBza63riggzitMiSK9DJndzEjouQfoklT3r5xTcwrP7eAFven0H8X5T6tkF4Ban2lObYz
ex8XXpBiUltdHrQR38ovFsSoB8pkv59RUuOIQ5gu2Y61myFdeFEg7iTCEGTTrsgYrYJG8U2VZ5/0
AOAnuP2aCJ0U9oPyMOlJpyqUzB90Fez5FWCDeYWQEIoLu6r3uaXAg6dbjgUDUwBB2SPXKgkCyLR/
1RCq0BO0PwnHQmM+YO/SkPTDbpckic3JHm0mJv27QT2KyjnnyW0PxnB8rPti3olGUBYM4jwTpExX
v4DORrdTF4ACF0ZKUdzRvdG5MX2y3bAM2B+sfQN99bjmHL61EgKgwOazumsEdZ5hD19lJLt02Nke
3i6e5mQmVCDCKJ1Mx0hddtiiinIp5HYDlFP/j6Pz2nEcu6LoFxFgDq8Sk6hcqvxCVGrmnPn1sziw
YcBjd3e1RN57wt5rq27V8m0GQmdnvBVIK5j/kU0Q8X8IqB8ZDin89Vg77OiBkONtFQYCDktHr+uK
6qZk2XTCRIFsh5x6WCO/jrgTV8NhBaLPP4Pp9sa3aoanUqVTJLrLoLFTeLrS5q521kc+NFQ/CHdF
krYdhjBdclgH35i8e7ICfeLCZebWU117TPUlZK3cxSfEXinmHJyCm37ICS8ojaZ/Y2khV4xklHhM
pVaw1oX+tc6s6+6UUAwfU8EdWTkJgUrILC4fwK/Le59yEgarfsuZXJEDsTbNoSYMi06ZytCRTBcr
hQ7QgFnsNgvctb/o1rKvqGAhRfvAzwo09dAyhFGEn4FMA/ClSEd/maPNuIlrnNB6INLIQVvflINa
d16Gb106qzVKRAT4VeXMgFxXu033UIvlCKXKcMCyg1cNNyccIxctIGrPOXrKc5QETEV8yidVPvcz
qeSRm8833CwCktn8PkjvCEvnb3w9YF5xLRKAkNMrR5YvtT8DYUFMBhYfP7peEndxndPrZuRKmGND
X/AY5SGYZL/nGPIr3wcSCes9IjBc9hrprIg3IUSgdk9yH5RVspIZzCCX/hNFJH73Hk0vOZqnRPIL
ZJ7o+5DW/+i5rTXAOezCss3SjmWEhmeFEzbbFtosuHDO6v+Q/AgkkRNrWTsrVirpSJiMHpTS0Xqe
oGEr4LJ5+9UVyhdJiX5dnAyZBQMM3yNrxxbtgOCnM/tsCpJLDVpekRn6nJXqSo8lAbuBFEzp+kuv
S/zRjklZtWAVOa0iKVIORHizccCGg8HXv6GXti+w3xeUEixS1PYm9q6IY4HVEmMrAB2RO+QOPWGW
YQeMYer4aYPl1VPyc7+cKjL5oNh3R8R4JG8ybMDB1x0oE1hImQiqMLHJ3qicuGL4vOWv7s5Lr1X+
yMY+Yz/KCo/scUKId5R8keixeEhLN1VuVKVm8lfrV1Nx2/5AEYw5rnrtYmyD7FD208wKk7OQXSbg
EZIGDtV6FXtwoq9LiQjgwhg0JpawR7d+SAqnfQdRatUUD+q/cFHgiaFJZRpiPpvkAJsnGisU2gwC
ef+VyEEYBsGQX4KZgVmX1h4SYNWsuu1mdXBDkH+2TbiownbssLB2sWAbVQcVWGbuZwbYKfF+Jw3h
vHSzlodJxCrGDNnWQQa/52REgjcoU4Y322hX0U6Ddrfyl2KxOZ+Z4kArpC1vEf5mmChhbR0mLP0w
26W98Wb+cV/qyCqwB0KMpn3T8RHvFZK3CRKpeeBJ5g3S9DjoQU/fD25igISJbh9WkvqUVPmN6T8I
BRsxarZe8X4g5jD3Lf1SvG86t2ExzANN88KeHzYKNoS9orNhk/ZsDW/oUeHkZauvF8cadyWol9zu
soBes42O01M1H9L1pCMqgLQhuwrcXRTwAg5ukgzYZx3oBVZqXO5u5G8FKz+vkQ8qHZ5BuXxlpzm2
z1R7qXCVCT2yrEO7umJ9sRYCVR2D083wdcljV8OWQjRtBK0s2nXdzqGEXCjgI1x+yO5FJ+Vent0k
ye9TJLn95tgMd5TdaG7Fzo0/uD1NkVRcf4wuDJkdE6eHzp1EaXFAC1KyrCkPYuz2m68QCc8V3iti
UM9gyIHITHH5N+dSlZzH4tPue+bJbszIHQUbBnHeZbaNgj1T76XuWh0yBk+4jKn4jcXlWhIMDyVA
yCATGw4ypve14WcHKI3s2tvL3UORj0aGkpXYxZatPdpsOdTtmgowBCN20DKX74xnA3ZxxZVLfMI5
YbwCbxEtYAu857iCjuscbk3kRnHHL4XvYzM2oAAvF55s16SfZuAqHirRj0VyXl20ipjjy3IvEURT
26gBq0e+pBfRYVSPftEkAhEqQJLj0QuM0U3gqCQOFSTtkKdzoAKvRi1BujmxUJlf9kEksB3d/nii
ljz6vSR615vXVj0VxMf1rslNx47AwNjsM/83X/RZ/enb5pAnn/FMBt4JUgBb9wnEA4hHvF6La603
jQxK/QhPFXkGkb6sNXJUcyxRuUEKjTEPM2gKGrQyOhnQqMQxk1mQV54H3m2mhdm5VS72JOGZEpYU
A4YApRofJyYkeFOidkMbydSJj6ybbATCmeRso0r44xrmbrjwWRhxuTL3slJGnY3121XT30bqGvrl
eQrkr3Tg/mJK4ekwwNE0kJQmuHPC33a/QL0VUQHv0KRyx6uF1xCeIdJ02UTJ6OpBqk+LAGaZuZxI
wQS6ST8silcXuIefmv6bHpiScdlG3j+8UoyyETJNOXZPtPkkUlxMYJnjH7+liuS1fk5VTvd9xDk/
91FOeBaab1F0hqQ/TvGyl1YaNnXOSheM5QxlLP+hHC/Q6aHD5DuQcHoofvlgBJUWTLM9bjfeh7jY
FLhuhFkGetx8WgUfiOYTFMwvlr4M5pgigUIZTAcR83xwWS/x9eAxGn8YM8k08cOOZZr+x1Im1g6s
0dqHdcQuqr5Wl+2hJO8dN9fmayU7dTe+gYfxC5+G0o2+lMfMlpGKgwAubMmjm+lnqjM5cReQOtSE
TLAEwiCo6vY0ljPsMgwBq61gGu72jT/fLBFx7g59Ntu91gVjeRQjnaCkLvIWHLJ06JyztiwGYnEM
UXMah4EnG1MYvh78M6DEzwAXjtW34GsP/ivCXKwdKz8zZrxN09f/ph/sIfiMeP8wMbEqVdrD5rx6
SB8sseeXSNo9QFIzS+TfhHRIGFpBW6C3ZfgbqijrKwUZoN5nNoYL9tTrsdsPnxO98K59UKclx/55
eMXm9tP4KbUGJ+0WUUevr474TTHLZ25zKW8MMHIAEOzKTuFdi5zJ0QNkHq5wCSXqk13mJZ7yCRQJ
aW39DWgJtZtBubEj8POEucAtf5YnBWrGz2YNQ5j8sUouZQyTXLga3LNZ/5Rxa9BfmF54Ll5VPA/4
qNCH+cTCyU5Yu0xHzqU/MHH5WD7i6/Ri8occ4U2RJXGXzyXgpX3lWFfjx3qg9Un+xZ5xS1yWHeH/
0XvE88mmS1GyW0lL31WvNvNzBBHMUumF6ZaIdniHWXLu/hCK0LPPqo/WsHYzv/tiBjIE6y1Dpw+m
6sNc7M7ACLCXDsNIDpxUHPCH+wlW9OaJ50597ZGO+Nk9vQJ/T2n7yIvGSr+r3whtDg9UPIASCuQs
82H5Qsxk8xW+qTcko5aTONYR/Q/azsFpbat0mR2AmUdWhakfxYQj/2MoPg5BaTdnuEPIX41jfste
GXmHZ7J2sDnsKExa7az49S8b3giyUL0bb/KLyxvgUDr42Tm8cdy6tRs56g387y2BU7yb/uIf8QWP
AJXE9/CHeQkD5UaWxDZ4x2HjJr7skHDo4NqaPqp0x0jy1B4rT/I7bzozfvlOr6S3HUhHPlcvA/+k
OStPkDPd8Eo2zy05JB5jLG988HD/aj/NsmOp/nxvvkNxr/FK/p8jpd3m6/JUfIN0x++GjJ+pwbvp
IJCj+fgL33K/JyFJ+YhfeJv4ZPiFlY8FUXvvbyp5qPyw4jk5MiU52fUBAZ89HOU34SCcrGf9Mhwn
/pU9Fj+8UPXTGK0J3JcHFrorX5pfH6Kn7CK5xLEFyR2Un6vYwyU6rngBUVk8pR/NpT2chSvvYnhH
mHCb//ckNZfm0l14SwZ+sfBgMY/ALvwMX8KXV1G3sPNsZXKY3TOfbwi+S/OHuYIHcKXk5RbXHDQP
IW0zzBSXV0PfAGbPzE5meZ92XjwBSAM2xzzpgIkM574JcFbaT1/RF+1stWwfE3RbylyizyqeF8ml
BzUbbxToOblwioRrDSqFZrH4CUyuRMwL4asSnTiw0uKK2OlzQROOlRzwQoWN1x3ZtdTAPHEfsZPE
fA9AgHEf1Tz/LGJxMTk4pYQ3dFooDbUjwqniXj6QqSDqVm8m4yQepQqU4UKYzysDJCxFc+fM7QH/
xpw65BcaH9Eblgq2rJMU9PETa2GDSACuaHI55BMaVTyGJ+64ElhQtXPXd8ycSDZeaffpXVcriOER
GTvtGboNxnpTfrUWtPFltEKlMDbDTKGcJopMnYm9EbeIucgBzb5HRZ3crC0IzhPwcc415gclfeuk
PbBlHAEZeA0yY59ALfrWMTsiOHLKw4DwYxf+wxmL1hZ10RllrI8p0Adb4uNuPy4X+VV8zX+rp+mL
u/S83Is3NgtErU3bXb/L/zR829Hm89lC1FjhMVsFmOESq6tV5/6UP4tB/z71T9GxA+z1FD/HJ/2p
PGdI7TqhAjrAIM9MnqtJKXxZmh79MLwrWaU7ccJ6MmmERx2R45Vw2H70DyBonG/tc3ZEG8WRNtss
0DnHRMU3EWiiVF1RER97SryD8rP+WoYTe/VpumwygS0HPXxmC87pBdEGGVzzZHM89z+UyYwquoDM
iSseI2gWxncRcDy8CuEVeVlqYXzY9fjZHPMDS6qHTO5pfpfIGsdxljAy3lvX/j38XBYHI8gGPkFe
t9LBHvLn+lRi88dbu9jDN5Kcz+XffBoYqe8wi9RXbPu7VSIPlTBcm+k0crH4hf0vVyoZeVEdCIjv
/+DmvTV+/x6fGk2GBWOCkxk/iNlilS7veC+/jpuTeE971X2F5y7ACYE/068e6gka1mFpQhtT5EX+
Gw+SS37R9/RWnsU3lN0/kWpi4eYxKvT1kTARAX9IlvSEcWNZZ8YzCV9yOEPWkCRAv6IaWC2ZB3H+
M9YxDBwdy2GlZ9ElbBpWal1GBuiLWQjnWu8kN0rEN6ZUmfTSN5+N+dFVJEJyAuxTiYRmBzXqxAtD
28WfAVcFpbfHF8qop9T2c+skZKb+lNYOu1C6MIwFkBJo20zjkjY4slFiI40DKhoY8QtMdBZtSoKS
/zpwzoJ4xwBk2iy3MwSIMWlue9YuPK/iccLlo235w2CVTYcB2kj2I/zC8sR4EbCuJB5r6ggVwNwR
vcbMqixnJ7YUcX3hde6F94YhZ1WVlp9KR1BMUFQtrhKps75anB54fBXFtmoZtQbtQxUrGKkQrobS
FNSa9kYVNFU3bFEjD4exp9xSF27I/TgHzXDDGkd8Yo+1+FfcaGj7uypDfYrb8ntBcEYlt6z6dKFs
AyiB2+eG/RIREehv8p3uRvHJ9qNdHqLyHKnP5ejN/LVXDGKiX20jROprpyAr1mGkgz9LxxyWniL9
KNX4ZLUnPmj8LNssoX5NMsiUD3QndeQJOIPoiaz5Ma8XxkJhdevWM02WBjNF248pn5RXcWySeATi
mgd8u/iZAbDprkM/o44s3qwpGEuXFArE8WN26SdH1GmZdt11BYdT7TvLXdBsrE88JbVNEzgSKMrx
xZn/g5UmVE617uKm0NVTVpyE+IC1e0x8RIVMjBTjpDJPGs6sPgWsoUwFtNLtMFg23BtOCFZzC451
wr3127xVbzHxZKodhTYIBNa0eseW8xppNIbjgWHfwGMhcFxwbsi+KPsyILpBpY690gLpYA20Mygw
fHFBTpw1nPpN52ETVXlT5ZfIehatD5PKaQmyBIXIDvjujolpPH4oypuSXgbsqGV1okVlhUv5bgn+
ii9NuyzD0ZrPoXiSCOvaNvXgstxO9V+Ga0R0zYRZ/o5eE3jUwlQPzKx+Yt4KzlFlB6jhAGEOAfUF
QxvH8qHQbiyz/g3doenOpRqM+SFXkIh7pMY1z52J/fBqKR9pcxP041x6Myy7wimhB2bnDHsckejQ
A1n8/QAESPHpvSW48XgEmTobDz7ZLIWEdlrHO5dW/NsqDxa+YCLlFy29Jea9GVk7+Fr2PY/PRsJQ
8jb0F5MSOPolXcMYnsmLYTtOn52pPpTrMTuK7PcJ7qNypSFaCH4+NfJFKFhL+goH8SX6Rfa5Ncu2
Gtkm80DQWNZ8VYRTUj935TUDPtI9EWqzBXgze47AfP1v60xv7BF5PDGS7vC713UQAhLkPXajGXjY
EVhWXx1n4dbAiyFZ8MA8dUW/wIIOzBBTPxLj8bS+9WfGucZZvRaY7cy/LsKZ+ypXZwFOEPq2woOE
a5SQD7yMbBXppInMoO2JTBugU0FS+t2CCM/ttCOtviYDpuioXAjKOUWXjtiSbDuxcPpzjNGkUdNV
+8Zt6itfD5l9o3FELNubxMgf9dVVV7e9mOMWh7ZwBbgg4ez2HP9JNzE7p8llKF+H5GD2Lzr0Mx7X
KuDjJmvHnE+hfs9f8tFBw2NeGkxLW1AbeN0t8I+AhcINGS8581n44K2Zxte+/KJzaIGcQZ3aAld3
/Znd+QWkQoNnfT4S1f4vq3ckGtU6iBtEq+Qs8dBk9bX+Ms0D6CDzfToUD9gyl4WTmBPrXT9XDrzA
Hc3dDlbDhRS5WP8fJc2g8Xd5zC8dnWplG6Q97Gtv5nSFnBy5I+UbjSvvruJgYjMY6sqOMDlGBsTY
qdHKZEhBd1um04rsasnORadXrkrSTLcQiQXPA5/xvnteUBEhImG0yh1fTrvG1+yZb5azl8LwCeFc
oNC5Uvii+QW7C3JdvolCzJDQmlJ7nZTf/Kw3guBIFUhNRbz0nMYE6nUOQ4Ecs4LyNLfva30f0KgK
dJN06oQYgjlCGbL6JTME7SeR7xh+GjquHaM/BkMtvSwSYex5BFfDo96zrkTMQ+XI8GlDIsT78b0l
HEneyyFlIa8lU6hpU6RT6jIezhGHqm6h4lNCf+MA3iqSc9FcLMtDtc30kbpbIOqXlxyipwd3VK2g
lgUqdBiG5K2HFY/la+Ejilj+wRxE2IBkwZBu0oJZaXPtmV8bceC60pchT3SB7qlU8AEX61HW4Kq7
FbCicDMNMHKwKftSRnuo3KgYAXP70gaL1SiEiwjkQRDeFRkDKBVN+7OMNoNtwWf2EKouCyvktPwn
fw+qZ2r27ksvbDVgw3gxHuM7f3VWXiWITKJ00Tijsj0Zv8oHsjGQsTtCuid1L73E9+yRnpUDibOo
szne6aNodDHD7vChl9NdrBEUXTndO4PAnAvNdjt7MaAHAC7QZW6T5LCzUFGQhscGKbZlSzflf3s7
7VfNfBKB+S56TwgJU4+6uQsRFNEbMXn5RH80HdYX+Tt7yLxFXnMlFlPghCM3dYsDVb+5Bc/zpbrl
T8I/HrPmkNHOY9bjseh9Xnh+hxVB2uxaFbqkPYnDluySw2xUTKMgQ9pz9FjeshKF/X7gQnqjIOcC
8TPWW0/VmwY2msFsFfC33fZ4UO1Glomb696YUNT9KeRy053yw1XbNe7LSDKhGIZ7BrLq/+U9Ik1u
SiE98ocIH+3koDovA/D+NEX97pF+0hYIB1DN6nf/t+UQf+JfdDAzPrjkldfxPn9R2S9EhP4j/fMJ
7Klk2rzOFU5hIEPMAPizmCuhIHG7/ihEEILAqTolRmZwj5k9jS4/evnJ73/v/4gn4hDib5m8hYCJ
iFpA9docktWn/ZwMduqnhU01lUeKm5pZCv9Rv5c/2kO8lz/UmIzetvb2H25Bht5UKl2gHWKvY9O3
/c7xdIiHDViQvvBRTdgP4OtZtvDLC4YQSCLNdo9SloOEAhadOf07bdD2cIGJgHSAViq0DQM0I9Ni
vh1fb8D4OinlDP+EJua3OMan6Z69Sj8pTvU7DzYadk1D9OBEBiCSnbWrn5mY6UCegftQfyEDZAWy
44GHAJrWiBB/qS6pW/mBWEDTLLP9toEuk65MCPOWozyese7AE/puTJfCimqNaRWLAo5fEYMXR+tv
wwiPu8YEkUtRA3Hw2cQeT3PqJW8aMDjEole5Zkh/wV2tDI7Ec0WUIj8MyqYf8bONnng1+RjNc/Qq
X9Ybv4uDE8tZDvklf4qfegaFi1vbBEQi4Sa5iJQBiFngHvdZa8M5w1eSP5VB+WehBthpL2psGzE9
/IXbs9Y2XGbMjYjmE1QT3coPo0wd7du2dnMWrj2olK3XmoRY7sLv7TkCrkkdin4E62uMPC1Q+quU
XubZE27TIz2CNoK5Vr0PgovH3fhHiGoLqPOPV5EHrRL285kzo1iOmCS4GeLmhvHfkomE9RPgH4RH
8sTw3A7TcY7/KNc7n/W7kiA7dSbDzZjtCZgmzhyBav0jbzS5Hc48hgDKT9zeV7eO8LQINxbfmyYa
4DAOZW7ixitVVi0YfO5DeGQkEPYu+yuZQDpizUyvMZgoY7uGs+Qi3LLYNpYARffEFSOzt/7FlUfb
B1lnZ75VbBaRIPS5l1elTcYPsW+0yytBLS2eTCRBBw30AXITbt4ckhaU4qPARIaQr+yXDCTSjYn/
4BFWGYMU/iL7o/GagGbnnYLUNbiZciiGP6mjcGZc6pG5MrJAD/mzPImHR7SbDxr8n5iJHxebumMm
rZeHZnptM8qDvW66EepX9dATTM0xBsd1dHjDc2KkAJ58MGnQUWYleHIRw5zCKuB/4feOuLdkugtH
Bnw8HVr1rYs/9HD/D3mnigXFcik/Q/O5Wp/M8LhAy089FaXS4FZ6EOnB0hFwdzTSY1OcVf2cVQfm
DHzts8xneqj6fTi6eXQIB4x/O5K8G9hur6CP0VMKaUDSlVHaoBCgt0O0hZeKUIpVCbMFUYIvQzsA
FcKucAoRStnwphJdcKJMpRC1sl35Wn2sL+v/HwZbF7BsC0AVYbuiZmgL3NYxjApm10hd2OlvgeyZ
QLmHfPkki6fUcrZnFHw48iEQjSO8kf1qXIw/IvZoNrIqMAYf7XZDXV48WcolrNudXfLI5+eapra/
TmQHZMfQxD/pG3BXEHHXTqQgNnPp/1CX0D7DX0A+PDOIumNZahuMhswAbATuMro6ChEAKLptMRjo
d1TyjIR+8eCxHOgMNwmP2FN5WpIVCayfe/ESxChf56Ant5pWDyjFFkRpq/DOMidU/H70LQH5zyEd
z/h+peTH5MoJC3bJuI4dvj7GA2Zlx5WLG7dRPR4SLhh+I1Y108jCcsf5MPUeUbfso6rIMdk+0HrC
mwAHU/nMulk4rS2WrwOrDM5PyCxUloMMZgeB0Zsu2ID9pNXLVy+0XKN6klE88YLA0RCYPNmz5Qzw
gbMLnR2aL/ReKpB2GPDCkeecz16ckVEAnbmTGymjPU2PNf6CCvk5UrhrK3iEGVZYBCSbwm9MXoTo
SWrpSPidaXEBrtDG49c4oNmpVFwTgUIjOlwMukSU4ZA7qaxg/Bce83NW7LyAW/0BBvv/doz6R2ct
BClBpk3x2N3mHPR8YqmXjC4ve3umFJGWoKsDOmua3hwlTHbk89cZ68UxNvq7BptcPxf6tV7ugKnJ
Ou/M3VQzOTj1YBwrv9PokU6J+ZyP0LpPEZXNVlM4Ca8YrfJanurkVpkuN26DAwu4ncAzX53lxWdi
NsYse4IelEX5UhC2kRxThBxRsBL+0NsdR4j5nFnPqcyjeq8G+vO3RuCEP4pwAUPYK/1xMQJBvwkL
4Qh78n7kKsjyc4vnkiWBAXr2VtB6JqC9Npo0LF2bD9G6cY3Hmp3ml3J5VgA3jum/RhB/Q16BPkId
MzCOm0WeBj4I3kvGZ9Z9AhGxYICT3al8l/WzGsH9M0/afBehIcRc5o4o2isixZ8M+7uzJkw/zXS4
yxXSTVMlh1Z3Ut6S3EfTxKpeZd7PRBLEvuTr/8+kkBFMk10uLk5bdAcq8o3FsSJnKY9sREMpENIT
4xfKpMVdqiMmoHwIFCxDlMGdkzLL0f0WXH5H+AMiKewOJMB7PF2Ik/j42T7LGJQNP2UyX/AJwNdj
Un0CkLPGTkyGOboN+h7Txm2QVf+wgAzl0coQn+wRSzB1jweY3vLDEonwcwjqFBJHBv6DFRTET+RU
/xTMf7CF2J6q268VN3sgVY/D1s0o3d+K5BgatZJNTXcstZuuokvZGzj5c46qg2KSi8B8p6UrvszV
OSLoo02OJlNvqTqT59V/8B2r+dkAeeJUUAJTp458Cium0HxRdcoYxmO9CZOV0sVWPowDC5j43Lyx
AfX7Fw6HgnWuM76INJjzzMxkRw3O+gHlyDTDg17xkVWoOOcOI19fq723rtGn0kZB6TEsJASRPxCx
PlVTeJn84voo0HaxtuRsWfdU6ExLm2fZNd3xoh7nlxk5EWfcSxzRe0aHgT0ZKS00JIzH5PijS9zu
m+vKIhhlOQk2UgrrOSrOOWZNOB/2qN8KhEBsED8heNBDvPWfKjLtHWG3g8MIDJLuT89CgVn95wwx
KOCnsPQd6CmX1gOIcu3LkON4q4BzuPgMQZSKI/pLV6Ud4TdQSYJgiLvDU+5xnZkgbDfzC3dO1Qfb
6kC4LTwcCNbQnpirLeVBgxO2tQ388yLOOFASt7V3p5Yt7Y6/JR1B2vzfSxAXw8eWX6ga6gQjom39
5aXdArjKfKV1e2YiE1LGl3BwLL4YPjhCpYZgi1HNIOeVAtUb9WW14Kxt1cuK+jlEfGH96QRx7Yql
CdZVPWpjdYRYcOoi4SdMe/QdnaNJhhtW4y8C3Pqg6slnklqvv4nCsXCVVZIgX4bx1RrOVAE48wlW
Ym9rggSBSl2x4E6uK9EGGG1G6djANjA2WRpdXpHgrqKgI2ae0IxAJscGME3lc5fJGjLIrzX9bVYk
YJ5BJ6Y9WjXaz/NzmVGyXlSOk2zfXhZqeNGT5YvREoN+I9yJHCV+ZpDk1JUSqSRkyK3sPDiQXR2a
Ad9Q8WIh1W8Q8p8ig/4KcDjjLmqCeLcNahDgqbY1HFAjitIXNJIxBPzY34ThoDC5KHYLPa5y4C+M
cUEaDyV7jZjylCkHAVHIVT2o7UhQ2TFk+0pgsuIm+iHTGDydNShf6AgE3uitjaDw20SgGEk34MBB
NV2ylyd/MAJx+Q0rv4lw6N9z6yQD7um8lj1q4o9JwNEYw3lqA1auE1Pm6wSwBdccH9e8JUcwyCFt
BUchGCRfjkkM6YO+uoj1s8kYv3xdrEBqjzgaqsjHftpAKz6tf63iDmxCZcE2knMybbPjdn5eRfkE
f4RIWoj0lAXUOk6dXLrkeWoe5viaQGNHIZVXJ2ZfcnHo1dsE+1TQT+g1hOSnUcmMYnJ6UkDY4scS
n7r8OS+/E6RyjFIPlNY1C3RUNNa96d96YB7TbSQ8YQ3qdq+xvgwvWfgiMmTFHIG9/6dqnWl4M+Xk
KTOns9T2b7MABbGNGFHTPMZ4yVM+/N9crGOb4RuYE8IiFL8g30aQjri4ONYEmK77gfXQbBch+DrN
IcZ89roHty55f6v1FBdfMzgMrOE0bz3pd/y4xNSQq7KeRBWn66FofHF9ZcczzucY7hN6nuKobpF1
DGnZ5Bm77JG8UyXJsaNrDidJ1iH82KD38AwYuVzTVKOzAxm9lhrQrEeUFa86eVm5+KjXeQIvX3wI
CVLYRjV9xQIeo+U44GkFu/ItKmKqxrDlQFAEqsMY7VjVkjqg0tIIKgqRlsUjz1LxXpsnXHBpzciR
03R2l+Zd1Bc26X7+Su/1g8pzGW5WFMxee0l+KwGhizPSTUErPBooaDQqa8QXLfEnQQudUszUXYp4
bq5/h/nRAJNEC0sUWu5YSBDwpIJn7yJns0gRlGAc48IXNVJTPiyE71uMnbEudg9FhnU5CjouWMnF
E4LEF6VwSbYTJYDgI8oiZUZ+TrM37IQU+GC59eKqIQ1ls+Wv80ujvoq1wEvvG8CPxqcSgUNWb+TW
QGDcjNQMdVL/qgFjKRN7Bf/NWx7pT0l4rZpn4rkNKaiyU56cTTAaJMK3lUfUl8W2j6sfNS9GbIGf
lLmy4BmzU6/EyB3kZznxkvBJKA4NF/j0o3ZbzDuuazrX8Xc27gn1qUY60PrUap8N/escbISFaKef
soP+/0fQ2RajUgXKH013vqVP1E9zes5Yl52601wgU/Iz+R9zHA0kawiQ/jhjL+AFZImdn7Rlt8DM
5QdLPBDlPFXlgDCQwD7CFFun1i/LdOsh4uRHDcGVk/8zFSdCrkrDnwmf4AGTt5QBKRToAvA8u1KK
kNRpGgKZ6A6G5Bb3F2I8rPaoKVe1QnKkLM9jLz4kZdK9JuEdWyQyVZL1VR/YEvaBZRbXBsIwxSNE
bmYI5L2hWUaT1volhNGP9Hxn+MPYaWPkZRemNOuDbVUi7w2dTafTWZDqkazh4fOL4lqbb/2G4/GG
NsgtIHeOmNiSBTOLLEiGRfQLAVfrksOK2LG56eBk6Eg3d8pdC6bD8lhQk+VeFLr9Z/cb/UI7ngDd
xQw0TjgZw4GhLVsFJjOfORgL07ew71aeAMWKPBCbHZUXgZpBcqS/MPSqmVYnLIDOTfo8jhyUX30U
sFJNKF9Z+X/zqpHdxrKFhhOrcXlKFJ+LUBrvCQ/SQMe3m1EKoje2QGvvy5qEsQsHEZIsKlyGjgkz
dmZLNWWYrVRnDFkl6r8fpqmcQMYWycOwzaVb0mE5/DatE2HwQT4JuQvDL6nWyiWdA7amOOCZvhfY
KSFv9A8LFpfuydwGKyq7u46HRpe8pF9fF5XwhAlyiUx6cYZVP9JqECUW+qupBzsnm/R3+prvFnli
W5XDNzfb8kVqKOclsYe+huieOSbD3PO8OqyQGNxUH9a6NzFAzHa6+FpzqmraaVJosF8cRcvTO5/P
fXn06AUtopO8JT99Rc1Vw1W1HBtcfDlCV4f4loRBeH2zSm9iR4oUiTsPaRu3YIyhj9nIh5K95/1l
kh+9TqWzxS8Mqs1bxpuhM7qv6XnOPdggnmmNYHHEvbhL7ut3ZzqE6xTnbL5zxuDtJvAGYGXHjnHd
XgQ0apJ6TEwAAYy5gkymLN8r9Zaw2OO/g/UBfxOVYxaYaDpMTFWMkXF87zlqghlhjOFr1S2STyZJ
3SJ6Y3bee34Z6QpleSNAslQIGgjW7qbEz0UXZERSwfe5zoVHoKPAykbnTPMk+VBTaa/n0IRGFoy4
OzQU/U4lbxkwnM/ai4DMi8+5BMxJR7mt4gTFV1CQGow+oecaZoqIUMVEo2DZlvaFdGtWN24u7DrB
DQHvTA9JxmL/URXu8Gsg5cOpN1JO2xJy2/DcQ+ELL8oWL34I56MZA8zACLLn1DVoQtNT2FE5nsUw
IOVRE4MK6gVIqPHccJuUGBEuBAgRqAYNqTaCVcMgzzdnWyQNDB+knYo/MYSpDup/UBsMDhkUuDLL
osIt8dCzGOLhQReC8ETy2/pYg4ldXbZxxc1Ccswkv/MVbjKeZ54RSXGrTPvQexqPMQGMPYYbi9a0
gkjCoz2HZuJ0Mb/l/BI3rGF32MMnppcL6eq+tnjjpwSLkpzz3CFb0cE/zn6YRQW3OwUesEpqIliP
wuL1pDaixUHmAa0oQR26Z9pKWBBc984CsgkwiSNPXnKI4gMvcnEzc03ymojFSDpiMRyF7lJGIjIr
A8DQumFDVSn6sRoAtHGIc02jQ9Jl3NMtH2laT9V+aEO+dxiPayf+M6rFTXMLoeCo/1MyoQzaWUUp
hlulIv7abetLL9dv8DHxRXQaRkIKnqRfOrC23V89jSsbNFDX2bgIbiL3MJm6YyszCg2Z+bD3DXSN
jIzXCnGuzjGF/LzHXoC0mb+xLOE14c2r9JMCbYG9Gc+evuLVrkXHIpZvQQlRqzxf0PmrhumRsIr9
ecJwuXa4C/pCyGi+pVNcrNMtWUxMcv3RGslNzsU/k7QlWGBJ8kTVlJLZLP/H3JkkR45sWXYrX2Jc
iAQUUFVoSv4/YGekmZE09s0EQtLp6Pseo9pGba9WUgcekZnu/qMiMmtUIiEu7kEzWgNAoe+9e8+V
j6l7yMvXpntg3ORjdrsviUGQ0WXRfPTi0RuZN9aXdXCp51OSPwj4JKUUBolU96l7Zxkg2bSy7Z0m
i6U9cWhVsph3txYVkahebHU7jncltkd2f2N/MZrbqnrkOhGKs3OT7r3wVjg0/FbjRI9JB6d68p7E
gIe5xGZry7H31K0qGJAFb17JnPIicu89qHKtS1PzfPQfjNxNywU5VF0Bu/SRPF3RA5nYeTQpJm3F
OwYkFCERBUY9PifVxidJ5WuVkHp+HLCrM8692+4HHFjFlxKMX4i7OTCn9J9pYBw3oUROJ7YsnQid
PifCq2I/fO8qY3j2iEkg8N68itFIkMOS9wE4UmCO9OzzBp5fT+Ua5qKl8/dOzUsGFrwaEX4ZLYiL
s7u6RilGY+IoVMrTkyhByMc+KTWopoUNh4TwBcuqfIbEVJ8i2unltczh66NGJMeYrod6haI5N+dC
s4tOFyNP5vFuImiBaGQTV3RT1LsMWYSqDElKZEh+FNj831vzwI5luRrs+woBhR18jdnkO+MXkZxG
+YUbPY3JwTaPDjmuLWll0YEDnLW3ljnIBpfIVdXcsboTJVZG2xaQD/rGvu5X6Do1rqqpO7a+5oY6
7BpkeyHTOv/FYusDfkeMZ0ntUzVIYsIMuXyxQMGxG6C/dJzzbP8+TWHxujaMIGu1TjAe1ZBZruzy
gYZ1N7MhvUkQs4w3jQAKbZPTqKBxMWyqukOOaWh6bQBlsPYPWDHAFz2PGH75CuMQUtJ40yab1L2K
o48oOPjcWJzyS21h5riy3DPuzXH0JZZXLnraseTh933zSkZuZb+LNe7FZRZugdVEBaH894H9+4zV
+qxAZ1zY9zUjqrx7oYlRV/eyPhMjh3DpYOmdpvJQuA82l20cfcVKVfp5c8SEPi6Lp8jp+vPGZxoY
RUzBLcArwfwUSOsybCe4q+31y/K1qx+rBCkRq2mF5UGKlxo6rAPuyPrAacCAMyAqotlZ6n7WdPpP
QLYpAI6R/ZA76jA1KWvrZfsyzldDdbVUnxRFLtcAdAQ6Mwy6o3zTj5uu4jZ4liT343BfLwNuia9Z
QT5JsiuanUAaaNo3k18VkAa8y5FNQZOT+66PAqaRWKorMqFZTJPLTm6d+F4c0uK2crvznt+7hsYP
yzsoSqP6I+m8qf7ahVujETg8R+LNiPN03Bbtvofj1+wgK0QopZhZ9M7O5/lZPZE+0jGOAdaXLUeV
fskREwHj9MDRjwwsHoI0fiCJcbLiO0WqrLzP09vJuXTyu1bQen6Lg4cUeVkXPhfM+kCCdfcRxwFp
yvJaXIWIAZNzUrOXq/S+wnQ88oLeHvXRitXOMfA0F87W6R+4HPjeBFxlqDlz+AY/Sve3jbud4jtU
HVVFAOtxccXoTfkPA8Ql1MZ5xeaBPurZCnMyt3n6zn4LwS47l46VM0nvsvIjDeIIWHC21cVIGJoF
YNjlSmbUy8iZ8xGko+8couJucS7zcEchncN/c5mNZGtLjvnPHIjjjusxaHeWPPTsslhIJ+vOqXYZ
yu2JQRsCU3yO1WWEZlpVl1784I1sQo4cuZWEfSGpd8+z4sKP34k29fI9gexypdpeTMfUO1m+EV/i
8TJrnwp5XeCNl8zB250NGnsB+/M8O6hpesG4vx9AAQRw6ki+cL9WyNp78IwcIuHeWp9heIq32t4d
KSCAiX+vOdjjuA1H4Jwzohnuo8VLnrwqoNgpnWUmP/uEMn14mt1bUZzJeieRucmD6DEyJxsrvvbF
nSyw1dVnbf4yzRcdu56uf3D9p6x/U/ZZGsOZfuAuF7f1hUP+QxXQMRqa29zflNm4GnIrVKBOZB/7
sDPr4NQIdjx25BO2gfYinhnRFnS32gI8iF84d5FrblMHJJxtcYREYbZWjOJssGtUry9OM7GIFbjF
RHcR4sJie4rnMra7506djeGO3bsLOTe/S+O3zL2ZpjeR7VPMYZq6eYRsChImFwcqRWd+LWeoyWfy
lXWrKT/6mCE/XGGIZd7eri46fVDq0mokTdQb7iXoLKJz0zykKJwclp3Avk2ahwFjgZfdNxHAsxM3
Ow+9fcZmfB+2DCgRQxQnnAt0AJvquBH3TAFL98Ozbubo0LzX+ixkCAQin2nehizEUp6AJOkUlLtn
Z0Gs7jmYlJ/M/O7Ud2kDhmv8kPolHVHAnNEj7M15IS7j7t4L1i5Dmdx24eWidhWgOXujGK8xpudu
WT1qEIQyf/KCi3zYufW+h2FffY7Z67xc6foxbQHzvhfFVi8bNl06o7kBYgHaDYzCrz3D6T6jJ4a2
gXq4Z+Cjznu8gdEZ0ZFaXyXM0v3pwApHBBuyX/drmO97rumUdQeRPVoehppVeJzwNkr0EWwcqcJI
C993aMsRdYut8E7JXAyCczj/5L2mqymWMjmoX6W4JtfQB0evDpX7hqLRFFsufV18RlD4gkOXI5Y4
r+PXAPZMlvC3/bKpg230nlYEJQqbTVEbn3rWpWjYf5EIHr0NzUer2V/p5yE/yZvL2NvL4C7wvnT5
V41VPnmy/YcEnW7D/npl7V2ENKoJ4sq3slDgBW4CIOdYhGlDWKg2+j2fgd6T1e5LjKMZRoJ6QapM
T37MxXlTGnXWK8ic1hCjwBT7b6fymDN5y9jNhAh8dXOgZonsy2nqjzKJwEMFt4D2s2pHe7ilorC2
DlF2NMoUmherIUw4eGGAvTQPY3k5BpuuBp+OUoQMJDY4JIfAzVj2aXptnRT5u+Pd2fkN8tKEuyf5
I4aDDCX76wivJrqh0+y3NXTLg9pPgkVomyU3QwuAXr5zC4nryyfT0vTpI8p5XwTsk0CaM9Wbt2hV
hX/e7rn7Isr02cPLJgRd+rUngXOsLvzqReDTI8Hh1KSr++c8KK+d6UGBV2zbjTu9NMuG0WorH1rr
nrZ5ya6WVaI5ceZraWEyiAYG1Dc2xl33M/SO+eHoXNnI8YoTPkwd7mwowiBuB1rx8E9Q5p/WI4Sw
QzMSIIYfEo4nnZSGcEBWiW818lQ+ZguMqecShmN5yC9E+8xad2SWc22uNKKhEEG8c7XUZ5zGarwL
5ceAj2z0Cco8ntRJPG4991C6VxFjUNRuSQ9w24b7duzVa+KohaXTOmTZE0GCPjKW4BACsUv0yVCi
gd0iNi2sQx8jGYD/4W7H/CxxzikQzRtvslEWEI0d4lHbBxUeHa0ruExeVD8c2kRv02um2h34CMzP
iILp141XZXQFZNQkeI5vMQBW6eNQcQOWVxnmungZaCK/VP31vI6EGCp1F7lNECn0yIsiROYGvBWf
9SmnWtYAzD62i3uvPlXTwQtu2CMV7rNgLqauBkARXzk2fKGZ2A7uTUJL8HOZX5aGy6xnp1lcCjx1
eH+ibZgy0dznrGUEoqTytUoPtY8+BPQHu+54Oy3bZKH7ezPbHwOZB+dzTcAmusW1gSbMeaaPu5t8
2c8o7Uk0wmHfHXvERlHm8l7TCr8uTKU9Jz4NnAFDEtlSy+k0MMI4yupbkbOFfGzqXuDUeKbv4iAA
5SCMb9S5kfvC/I/upk83rT7mI1nyjGeX+nbGVPHcekBNNgtRTDGJCKdHUHfjjjAwBuLARn7527/8
498+pn8NP8tDmc1hWfyt6HP6JkXX/v0XT/zyt+q3/33x5e+/SCWF9ozrKe15tud42uXnH2+3cRHy
aOd/+Lrz3amZCW1LzyofXMDx/BXPiY9sKiMHh6hBkH1nMEnSArO8A7qtmcHdHtH0d8hK9pApHJhB
LdG5J69bghyK52retN9AHXZ8PSB7t4/dAnbkX7xzIX94577ju7btCxjntqeMJ7T68Z0HoxxTHTDv
T6O6Bq+3hobL/sbIlZEyWIwdEJYEUQhLbpD7wILnJhbHfbZJpyjdJngfjcugYVyo+htjIUXSTK7s
7lbzAfukuR5SXx865aHMgzx/4ruh2bRDcP3nR0DoHz8HX7ui2nA86Tq21Er5P30On/CTKic1qYlw
dNsVRK/YQwcjonw4jBoTUdgiJxBZ6d3UdPvtZjz0bt5eGqGtq9oPDPu86r1OJ+sq8s8kI4h9puK7
xPfnrWlDNqquXeM2GUY0H+bcd0brTqsiuHLmgmlA1Om/ODTS/PNHEsa4whVaKu0q78ePNNJUCkpl
wFwr5Da9q26bXA0Ig714FwaZ/WSH3mZ0p/6ubokWK8J+ufKj9qaam+wzHmvgBBohaJ5eRfaROzne
9X/+UaQZlN44eah1dqeyzuy//bH0jtpHt0UL+zGbvOE6gMN00nZjyA6DhLu6rGgPamTuwwAgdMxj
jD/t1J6XVUv8Zt4dGhtluIez7WQpe3gQXYKDTzNqk9acPVaa82fwkDbRO2M/2le7xF1l7g694ywK
J/Jm+KcuSptGXrY1Q8YwJgfinuOG+favTBJ79u3k+Zcfrt/22/X8UfLp4zDqfvrnP+7LnP/+bX3O
fzzmx2f84zL+aMq2/Nr96aM2n+XVW/7Z/vygH34zr/77uzt5695++Mdp0dEju+k/m/n2s+2z7t/X
ofWR/9Uf/u3z22+5n6vPv/9CxmLRrb8tpHr+5fcfreuWtn3FovXdlba+xu8PWD/E33+5fMve5re/
7fomzv73//xfbbr+6zb+En7+4S/6fGs7FjxP/erZvhSulEZq23V++RvcgG8/kb/6ynOM4pi7nqtZ
joqy6SLWVPdXJW0WUiM9x3akYo1ty/73H7nK5jdqXxgEA773y79/Kb8vzr8dzT9erH+8rLQRRjme
b4xWQhnh2PaPl9Vs0iYThd0AJ6w3srZ3uUdbpcXyQD43T4aODJ8K3ed339sf3CNYin64nn97YWMc
JXyPm4UvflqilHEEbVO3e4is7YiLrkEa4M8N/MQIThcxqBkTQRtdgTWylbMwChYZQSZhDWNkQAxX
tijxcxLbPMCBY5GetF679SZFiHP+miwzGoSKimKgsIF0xjhoCrrjniDMagI6ogjgKt+dXG5mZgQq
JOkiS+/L6j0CoKHqfO/hL2tzdZ/MAylX9d7SDuZMEiem8kIV6sQ2bG9DymtmrGPbvOoYFjtGqc7W
AIZtpl0GFGyR7COv2thtdmVwF8xe/DZEi32Equqj7t3rofERzKz1c/VCL3TXtED7eeDCK3iY8Apc
qsMht6OnCC31nBJonSLbbqbbQYHnLIbKHCeNfzVm+r7Cd2zmVeFfoSJqiK5mgNta40Xa+NejoYem
5wicUEeKp1AkYngnebLXa5h52rKfxzjRW9tEeHBtlHc6YVI3rk2PPfjIK2brRQiUhpYqzQc4i8kX
uyBnzdH2Icjaa2EIcNRj9WyCtb2WviKInjvmFSzGkGymR3si2AP9k56cB9tjmwH5pqJlp13StTpP
Xcnc31XNPib8t2jgJsCb0K5xjuJanTQPVjFdVLQOCloODvQdRXWRIVQwiFcx3tAj/Yvz0/lxE/Pt
/BS2tpWUvsfFYX7axNRtnfeTY1GOMIlDYGVPOKkl3LSapl4sb7wx/aomRnDjtUji+wGxS2QyoBzF
cZrpq3hg3yYB8qbFpupQkdYWdlGou3H7HPJ9ZNj1urIiukiei6Bjp8eIPfyMnOFExt65zsVNYvSR
J+jvBITb1ETt5mUGyxwZFvAnNDkR3t4WLnbECZaofdaO2xmokoPx18Vg2IcT+h/mU2PCJAYIxbKK
dAh6LeVw3dbdRQEgcXL6W7sfIKgALbLo4DQ+vPG4PmTRem+VhPRxJkbZq2bfnmawFFqGFXnRnUWA
2UfQxnnP3N3RiDXm6iVD/bYM2FgE0W400TMUD0bl6BiRM2bTdehO11Vd3xmcillm7QInPizDdRSX
dAbFw0Cp5az8oQBpA5fwFHlXKVJA7U2XQ/jhMflUeX4IsQU1cHkyk57UDqJAB9hall/4BfS8xt9H
sDT/X04HxzWs0TCVXCV/Oh2GtGnwU6n2obHNfaXQdRKHo6ElYaGZexxRDubygaXMma5jwJVVR5uT
Dm9FARMMaKeL40BO18lcb5oaI6nPTLoMqc0Jr6zEZUWnbiyqgwooGmfiyzO9r5b6gn3OiQcu3/di
4AXTrgHzJpFpexgh8qm4mCWjI+xiWd2jkmWIyerdYnUjfoBaAm+qnndB9Jr615VC7JY12wAzh9sk
72joJntHbA7w6J4uLelnBUp2HzJG7/L+kPeC2VIQKFOmW2ZeaaYsrkgCZ1ucDRRrdZcfW9N6OKDW
DMR+ErIRp8PxVEHhhzKqWSpLwiK7qr0M3eE6d5lktIwaYQ4K6ucEJrofHRIH1QxKgKKKiNTFflw3
GMF7zlNAkVH96Ck2XqtsFxG/T5QviZjWpAFFfTSCjyLIFoDV27cE9cBJxUWQREjRulJdVC63rsA6
/Pm5sG4JvitvflsZHHbWDvdLo51vRcR35U2iVa5kXLUPKoTTqp57WC4Oyv9wlsctwnzXas9cF2nC
iFwAzWxEXyDTwaHSBuc0XFLEyBYmp3Q9g6aS8S1lWcN6yE6d5HMLuG4jTtfrq1oA+CM2bDzvPECE
oI1HE+ppCG+qgJlq2T+1KxbIdR/qIP5YLzDBYhByC2vYGgezueh1BUb3qTHm6M+/hR8rjN++BNdm
2+LbnnAVm5AfajwvE7VW6dI9FMJ7WNdDEJQYAyDUN4hgJzwEf/56zh++oCelyyXoSZDPP77gYDWu
VY3sFzyknTIvzzADnbh0/nW462r5EGh6kxRlDYavaTVrpji0sYQT8OcMAU0HYlP+/C2t27MfTgRX
shL4nu8YR9qe6697q+9OBFemoXbHYXwY1yDupL6wQJPHLD6L8s7rQu0H7I4VCXQ5GOcGUmwi5Elb
3I0d2g4pIZ5jb+StdtZTg9YiYVjuW2aH9KrD2ktgJavAacQIpIzq5wkhQ1KEu5oVXAxICRFECtov
fgskqgScLpsnb4G1hqCoiMWDlzTcmSGkMhUs5v4p75k9SrgcwBWazMWSSRhMEn7Jc2AkocR83F/a
mTxZVu2G/9ayMxFqum4TXpLtYJYi/EcKkc4Nvfxwbhh75sCnCv/cD+ZHh8ce1UH1EubujceDjqyM
u42w7lubHpwbISQgb/DPD8B6jv1nn0Ebl22xR8nuCkbXUjs/VeuVE3hxFPH9KzQYzeht3Cz47Rj/
t4qh/1ql83991P+HpY6zNjb+o6XzT2XO1WcXfTbZW/Gl/b6u+fas32oa/augNHGNorvgCN/Y/L7f
ahr3V1cJKW1b2MLRvpFcNL/XNNL9Va4/4YlcwNRB/1nTSPtXbqwUI467NmGk+W/VNPKntcK2jecp
XxtfKHvt6fx0YTr+0k5z2mAFG9zpzLHBojogf60+RXBnssvCWacNMyLyJSXLXJWkapXQPy5GO5EM
5j+HfIUODK2/b/1UH9UxiktlI08rWrMJM5LRypAR+qwtUH3NWZIy6M6qYOMgNcFIWdPU8Tqu9SY7
OLAQHScAQNCXuyKaarSvA2alVRDhOBYsCgtJeBsfPNuZLsOsRPut62OGffM2mWDpNS7oSNXYuyUL
yo0O4/Rk6URzr1YFgjLMJNCobqcENcoYy+i8DAm+r5h8JxKRYcae+7tz4Y9Ktz/4diXHSBpNwewK
8VPJiNzVr10fjv8cktueO/g3SjmfTGXt3JIaNVHusWuvTzvfWo69LnkWkrCnuUXWamclSS+J+2ac
7FKU4+Oki+kv3p/iDPt+WViPvvR9W7B1p1tk2z/dmmavLvNmnGltmidZNxFLXkioOgKzfgq3XYjG
3zcxiLek88DV4IVmDEaEjwrver8ijZQhQhuSl6OTttxJ8lmam8pDXJb5DN7C3kYkXj/PccjCq9fj
HfdmU1Xpq6paDH8p0YHrGZAPy36psS713UQ2wSp7iQgR0nDx564GUNQfQqKJw4rW/TRGC6r4eka6
5px3bkoxkIvhSiTwP9B1nIWDyu6kipjEg+mp5NzdLB6FpF3FX72hs64I5hwBRLqXgdbiOh+pQLMW
JxbeDCcgLyVae72zTlEkjgQqfjtBipwZ/p+fHPqnsmn98ukj+GK9S7ue+Fb2f3dPLEJtDzrFZBGj
za8YQ1Wpn12o0DmQkjLtBoediNsqA+JxOdNBZJ2F9XyfJ/rRldj7TZVXp22S5wBVk3gj13LKySd9
4SbFE3l47G7L2Dkj3jIql4kYRIPswfVDcHbsVcAUoARvyJtphhX4gT7tRC3dl1BjhSv7xUHSiSKV
Kaymb0e2bBcwo4qKgy19yMVzc2HiosSpZeaLIMCEPPdQbucML0DsEVQ/j0SptE2NVjQU9cY0/Wc0
xcllKbz4Ml3CF69nTGWVoIhM0W6qYAkvi/UPFdLMoNEXb7LCHXk2ss1qCTE1COZprRMyk85xBhI5
DoXIEHczkY8g14Gcg0QqKAB9/fmB4oD802WifLosih6SYBWXP909R9cbMqdbw8BKwHchOAfdMpeX
XXJA2o4V2rgHbyASMcTJMDu0NUZmjxp5I30pSNl5hLC+bVr4wjP4UyJ9DFKYUlXw0qb2qBJQj8sF
/xB7Xjj/ltvtOMwJgBD8jUvWEj7L6kSurEWvwkWPnjplvWmNbT1ndr0bk8ndGVc1R1oGzN1imrBx
avpdkGLo9tqCv7RkrECNgNZE+InJmvPY6YgdXaZjdwGgNNnAkdKUcB2/vI/B3ngO7fgoOG0r7M+L
HBFxMnsVMytzn6BjQ/mal+lVqdPn1LBD923UJgvMz87zv1pVD5AidBxCKaYJO6ciV7xwPma7AWeg
h/dSkuTUBAsTbb+kXxJctTmValV5H67sydNuKJ1lgkzfzCHMIYEv2J53uUYAmGG86A1CvLSV6IzL
KcMM3cOSkd1q3Qc2HYcAfHOVEYHXwk+oLJTMrWhJf+6pMXTWTYclveQkn2jXh+e+NRDp1rm3Zem+
hxHZwxE/CZX1pBncnPEKtKPmPMPLRunHQKEmRB5FKeKENW4gfYlbNm0SRJFpvdWzC1W4IZD2OA55
zUIglpaBeEkF/p06nj7rBo2cZtN3PASYLwgi+/Y2TW354I1QNiPXnzv/065S3GKN3vRVUG9FjXNY
DxkUS+fZ0aHD9LyOcIMyZJfI/uRoX85Rg2K0p9Nu9afZNN6p1rqO3Pi8H/ziLlRM+jYG8edLE8fA
0goSQbKEFn+e7cZqZVOWBrM/sne7w1baGYZxkdexq7Wt+xIA8KYcFdSUgSiAMB7sq5n1ixm2fTHi
VagdDP5gVmokqhH8SB+xYRkHX7I+2w8dAzsfu0vauXvVYWSrovTZ2A7pLyjxY9KzbOysyYA10BF3
vazBlRlAANIv3pLZRaGKWrUlv7ebreY4UqJn738uvFZfV8O900cdiV3B86KGD495w1kHiQGByWaa
ZHhSgWTrHHXaAZaqdXFUuZiE+3GN5l6Q/BgCK4D0HHrDhD8kCZDJvk0LrS52McZyBwKoMY+elmde
5qfESGQfvWee0hnIr/FW+N22mN+SWEM1BKpttc1V5mIi/fNVyPmp/Ww73KaZ5UhHKa08+9si9f3t
wh9crUv6T0HEcmL4MG7VNUdM6IDndyFEroYlt09I+zFo/SJCRETOSD3kXD1r430y9e+dkG9LXF4J
yw+OY4/wAbpnl3/xRmnS/7CpWN8o4zRfcoNSDv13fv7dG51cq+QWCvPAJlpI1whiCuveESyfWbkg
ACoSogYNYacWHO4xH8m7GP7iy/q5Zb5+Wa5mRkHHnJrTUz9tvCoVxhM7LdSadRbvZAM/ybjYtnSU
H/ctXO2iM/f9Uue7LsVf2swj64k2l1ah04u+Io1dELxNq8DZMrm9yVZlVkRAl4mG/dzBCguWDZvJ
YZf2PXDBoBJnEwNLtGHhqzTtdJWwUcXh50LUT3J9LEJ4PSr05LbLBrmt6vAihtx4qxHNdoTZlJ49
0gzuu9Nh3RB1U03aY6aPIn8/9d1nL8f+7M8P01pd/HSY2JXqdfDssJgLsR7G7w6T7ahQWP1o4Uqr
SZBIh10FPrk0MBJyR0b4z2+CNH0ohqbY7H7bPdQsMCeyYrpf+OHM1W3JUxVIubOEB6IrQXY+NIiP
vm3qZlUs544Lay8IyZbIR5wfaUmETmGINYuYZRTrH9/+xkFsNzIAvUt2HsA9/hi60d5W00JJMeCt
sQeX/NNkuh5icrEFMaK1p9trlx3lkfDrjuiGk9Qz7B8qfZ1xjhH5GZ9axof1TH8em8ZwraC7S7eP
7pZVRTlb/ubPv1LHt//pS3XY7bPdZ7BvG2P/PBVvRu0XsdXwZSzqPe+GCSlpfraMpDjosrh1C9Jz
BqqRzrXOun7oTjKFdqF20qe6T0gRiDS0iPySxIllQYta52wfrCndOynqAH+KbiYEc1MyPCIrsBkL
RG/1hHpl8e8DCR8mNgBUEFnpfHawKsOK6vTt4sP/SWdoCe3I8FZCcUxH1A+VvmjS8TpdkJvR+3lT
DdaxbAhBMsfio9JkcNSawqgcEkKBTXzkZiERTGyegxZcU4c6ubQIDCJraoKkGKYQE9oVizkCTogZ
9Xa2Bzoq577SDyhDkujRCxVGkng75O6zi++kEvhpkIzUXvJWpbCTNPoyP4gBzikal6HVfERD7268
FPCJ1cAjoprCeoBFKjFYujkCp0pz+ygN67bbijs6cJs5lChQxuKohH0PSxjd+lC5AzGUtJZsa+eb
9muLpAbtDqp/1bb73GCbb2VkSBtPiE/MRg6PlFiqPKK+RM3Iurej52k0lBA4lqsJg4vfM52yLQJo
jMbHCtikJEujFe5wupgWk3gw9GR7wPYEEpXnVX5Von2NVOCARYRI0afP3eJ/yZz2g2ZefTzV2tuW
HVyZ4FEl1spfHwSgwoPAjJuLGX1gZoZNj1Y5L8sX3qQm3kMA8vtoZYEkVtoHzXYrSkMc/4bDF8RT
fKpq7v9ap1sAD22cHJsW0JCW5NS3+sZSDF6i2MXJ28MMzxKzdSPrQqStOsSP1uy+9mHmnVtMFSJ3
eh1l63Av7a5YGG85DO8stOTzGFwigZccdEM8UJYV5KECEwpC1AfTUOM5C1DfkI9a3Xh+9l7apDRX
E9/jkgOxdgLzFuhiw+K4CRWSyda0F8XCASm9vLo0c3eZWQjCRY6sqcEoEecOCq48vF56eaHbDByC
X2b7aVF3tl/dlxkkmL5ZnlJSlZc1NdKf/RAGbHtRZkV/GiP3RGbaQLEXCxDv3L+0evyOUYNrgE2Z
bxZwpf1tnuDLTpmz4xbL1bG7r6MJuHd2RQbvSCTQYHTIdiU2p97gv3b0H2AN10BRADK7OQCkSVMV
ZXBpw+pRUggedVny1HWTCziTK7Pg8gBMgsGbk3fnGtxdcqb9b0V4oNjtBD1srWR03F0xAmUR6lAt
to8yUFXHQovTsbD829CHukQpdyLiL24dZLuiLWryn8PwmA1ik3RHYqb2jWY1oPPIGEzgUPEHpPZ2
PO5lsZwoB6UdHfyDSBTmYJOCyXWG2j7rRz0cV7G+HscSa6KX3BcVNt6iiDrEgREG0Kk5Vh4SOEK5
2sQR0EOt4DSHFj/m1VfboltglgVAhumqG0V/NktlBY+SqbURw33FFinL9fM0j/dTaZtd6xPrhNMD
FJ9AmUWYmLTI4PF8MsrH9i5K2AkjirTGpULNPUJ7AgzTeyyTzfI+LD7SOfavR32a3TDXjpjv9s2a
8rLk7nECVktMGfP6wkNXgt8xCdu3OstCcgWmHSHQz44113A5q3QbwQCdagcnMcL+dKTA87gFHcus
q0+b0S7wSsO/6MsaanRdMaHJEYg5hSB8ScuJzLYRvmhDALhoYbNP0HzQOh0i0T+6uClzG0zwnAWX
fUcm8Mwoe6zQddLpwyKbY9EOFJrGAg3Ekda0JpqkOPeuQAL2UX3sobcSxJ1Yok7O52ZByt5zybcD
4gNiFino4a93/rWlVyMIBTsxL3N1Yg3YGTmqx/Qpb1iSkABMyxtygB03Cp5WMu0eGzxCHHPwgU6K
rTpvsCmFERdNuGwHo44nBs5HhWVaoF1g+ayGykF5HWWR2fl2dSlN/zr5I5+2NXdqmVZcI+aXGUz3
EDb7e6qy+Yo7lW6j64F70JHohTyNSyjE8RTeLB16NzlR0GgZnhsGVIrR7VkK+kjSFQr5/iAtNrQ1
ErhfA+q9qcWYECcfDIlXjvqMfRUama9jShB0ddi3y9OuXfEtWUgwW0Wgebwwih71cllb8HrDocw3
43Y0dXjrO9587tbEy/fImimpxWbJB3QTXe5s+jafISOVF/4A5rPrd2FrP3Ozx2mUwHZ0pjunVneD
A9XBXirqJyvcSNlPdEDGmkR2+JFu1FHFV3epICwnNNxXExXm56kqH+2aSrBiy+kgGkWmmdVU2s3w
1pGGiTK1ofFTsOGJ69Jhe4gCFlFdkFhEAFMgxiN90N5aSbcdBj63sj+sAihD3qt7h4EAwmvfv7KI
wg0KQOaooE6alKbZWMCgWuL6xclZfM0obtzJPPwf7s5kuW0uTdO3oshNZ0UkVZiHiK6OsKh5sizJ
sn9vGJBEAyBBgMRAEujoiL6C3ve6V7XoXS1r999JXUk/ByRsgqInAZ1GJTPDkbKch8AZvvMN7/t+
tEYQEunYwzPPo2XflHMTxQF9mgSaZBHT6M5fUkukEQzU+UFII7pYK8yzQnAtvN5bo2cmeLdFcj6P
Det0pqNRZFFYTelWbJi96TvTWz7LPl8zWwzOvOV82bdDrUCqLT/KEqqaoTf9NJEo4BlqcrPoIQCV
Wegpk0pxxwGKVhq9QnLyc2M3R/qpoGmSGltXVI9gr0WeeZBLg4/203JuDTEAsGPm+dC0PivQhU8z
NNNGqY3yroXOYOFThlHGIWmtwr5QBpMnM+ASDpDI8kb0oMyRI1zO4/goUCdyP42Nx8F8CSF7PrEO
U0pdB4OCHoijGIqzOxg7Ez97mg9m6ZUF1n1exDe2EQVH0ow+16ALz0jpqpcmLgMttE5IDgyjwVw6
6lFyOu156fzQRkNoMQIGXCi5doTFBVFJB7upbCGdPAC/IsfxWy/SUTyA8Yy7RJAt995ZcX45o23p
vEcvJcILOq0MRg+W9LCkU/WVFGPr1DhIj4we/S6KmXwBrsK6MEZL5m55mft00QnT9FRNlpGACWlM
iwT1jfQeV4aPVl3kk5XHQIcpKVPLTY4jk15xIVl0kFjTy4mGdIGehPREtFTohqa0eN9LkP2Z5Xly
asyhBpn53SweUANLZ2cFzvlxZpBttUgd9D1leSUnk6sRSYB3njr7kPVG9lua8VpZclMUQNc9NEKK
JDnyE5juc3lyQc4R9CWkkOVoSpk9PQdOCZ3bgNIfA/mlVyieqe1KCi1HqBMuYLEkE0+jI5lsH4Q6
TRIB4B8qLrUFsLc4rAGSAJYCo34SyGTm3AeV9BAKyggE9HKkkZRRDN77BLtO61yz+FBEPVhiBZq1
U+vtzPQIGyOLdjFLgMheQZ4rsN7aC7W4yGacHJlmmlECbmgUuzfeYjE9n/sGLVZz/VCZyTDuLPtB
j71TmVIoHE5UkJfosxTiJ/qwDy6XPVQyx8sA/2oZzS8Sbekfhr2p0j+WBogeRssJc0ot3dWXi1uu
kkfZiOWDyC1snPypD7oSHFYyjT8tF4jeRdmcJgVJkp+rlEZw3qeXo4S+xX7PlagTwxAFInKoUHq6
t9Wkd5pN4oI0MNV3F6qmQUPBbGpqVz5aE6ZJP3Pd/uilgX5Fi7elPrHPRkjqpr3lp7nize8N130H
h9011Ts56dFDbIrSQI/Opd4s0W80xKpU3I1xRpefeY+G7EqKRCLFqj+McX5mauqU5lWw1mVZu5fG
4bNUeAXGL3BUw0tPXVFSIbr3R1wpkYuMr6kub7Nw6R/Px5H+LqSDt+7jkS0WdMSm2EBgs5zRalzX
07PFEf8H5U4m8PI9wv1leD2bWkhZUSM5s8fT5ZEHWoVeg6N+ppPs85P5CHmpFLCuskjeRkuynNyj
Q210HVs948qV8KDSYJlAJcuPi1T/INkj5dyXrHdT1whvLGilfQWF3fIR9Fx/SEPPAFnmH1OToZMZ
yrLywns7DtkyS9Wn7XKunaY2efBMQ0lQzh7cjP7saeSjHK0dL2X5c8+G9hnq6AiFUE6MdORe6uME
zvRECVB78Mb0YoeQ5wNyOdYhky/lOLniXnaPRro6OhylS+NtzyOJnPuispPcalP4qOFicGtoc7oy
eIgwrQa0C7hXy8TMKAmRIwhNuPjZjEYFAyW+MOYSpD519i61FFpiGHRpKObSwcSdmRduiN00mfWT
sm5AzXwaBME1YOvDhFL0mRugBTMLeog1jaIPwJKp9EvZky95jh4MZ0n+KRwk2akNDWMcD1xam9vS
ZYp20MDlbs9l923CRkMccYwmbmQBv5ugZV7+MVZQusvpJHGcU0ZErb73PpgaJryR4B7Gd+8qNGl/
PCG6RkVWokmQFcIJC0QqMiGXulzCWdJdObz1sumHAbDHC3lJbZPX7p0EvfxRjxbheaKP5BvJA2CX
I2w2mNLhAxBodjNIAWGmg4F8Mgi1+DqT5oCtPbpPhSNsjYmrdUK+kuqYiuJ3Eoy9Q22ZnuHGISeG
0gqu+FvNJuSW6Hohx5Bdl4gQiT5dhxp4jiPfI3STexP5wovwLt0eyMEJFTPFgNDr3Y+BXxyFPpdU
rJPvzymAZTb64zm53qKXnGApP0tFfpkqMjg0JV2+XZh4oIh/Jwq3fGLgWxYoLCXj6DKFUH0fu2hN
Gol/0ZtNs4uEtJ4bxUKbxPNPByMtvohd5HpAl6gIe6IhOpto8kM0IPos1IgucqORoCom2bUSxA+2
ughugmSWPCwL9KXVyQfxEvQfW97MZehL89i8L+aFD6NweTsT9QEIUbQs1QuuZRNdGW5e+nt66eVs
TvJkRJxzUJDFQ3zEyyDrYrRcaTKU1IeFZ8LPQYSNFgvk+eyjMseuJCnlgQhKvmXI08OFx49FOjlc
Fun1SANxPvY90viphyZrz4QFktMxtgiyhB6GNEeUB8GJOS/Mw0IenE7HGhQlTZ+SLzaPTGtqHfoZ
TcdgyMaL7JZztqBc7iEH6OZT+2icEvwvQvkqIWkKy3zGwVfpw2YtzyPEPtMp4I84gre7mIdXhLNT
X8Os2soYfFy4pNk5OARDsi+1IDER4bQ4QOp4fDAN7QXQpdmVqUMrDzXUT2wL7OUIDyW1c+lqZAUS
NyKtUlJzll15tkI8nc1xc9MUL3HR+zDT4N2OBgHFORLLeUorHVXTgrcDjBfJqsExcZCGCiWJobk2
X9B7U7T7ofKgzvtu5l+7o+LzAsY1ABqhrjfwPnuKZ5zOB8q1HNCFVXYHEJ9NuvHq4YwgLUYVZD7R
aNGilvK+o7PCn6rv1TS9VPMZkvcF40eBLX20iQ9GOqKz2tyPbm0z4mZWFdJoijw57tH/TtOg6kzj
CQLYI4xfoEdITGm5k4YyMaDLrjakybXqkQsap174QF41o7u19TGmVHU29ejCCuTcPglGMyRrNS1G
NWt0PE2L5YcgToAbLQz/sJdPJ6fhNBjf2HN4kAv6Ki7cKP+UTC1AfPnyXgXMuNSRpZrNRtbZdKAk
l4miTLmKzoGn9e6lmUrYlkt/SIjaHPnxmG7rVODmU4nI2128AzPxQAVLRgFqzp5JzcceLLOZAaV5
MCWvBwqQRhJx6p/Y8/QP16Un5ZTGxodTCR2muYmuUW4vkuM5Rr4fezTw0vPwvamN0jNJ4itMl2qc
pMQpWiY2Wrro6BXS+ylq/66+yAnm5A8TV7od8wK2J6skBd0MQQXzzB8JOeQlOg2mGUSHmkzfxiic
nk2WMWiESXRUjKkcxqTUfTJjaJxSVec+ju3lSbj0kNukS6JEZ+lyx6c2ECvPyOE3KrooCsyhpYbz
y/FsQjMLne4eaQ8datmkwhpPzNFxDMd64uewHemfDV15oR+lpABSfe6fLMCDHC+kaIrsGloeQTSb
X6cBunkza3Ex02ZPqC4l3tg+UwpuQcmM49PyEC5zA5GnWPFOegWPtaSPAnVT0OLmx4V4D0MKpTOI
aUV8mxj8jGmb38hm9Jjl9nt3KuR+PBp4MMKlJwc9ErAi+TlbnEr0tuqFFKqIGAsJTi9iK0CmNRJI
Ki2LsuhpbhJFZSG8dBn86hgthUjkbayRfqhNkCUZF3j6OnJZWBo6mGQpeqILzLcQ4OrpIb0+J0J5
k/KZMS+olyNJagU0LtZVl+5e6YD2VqLcuLQo07qxckL2K7pQlxFylOEyp6cDMl8KTcYmU+CfWkJW
lhR1cDKZiBkbLC4UFTjBYB7zTwcWjYkiVttCiV0mUUTiMUtPcuNzGHlQzmh8Q3MUL77UEIsYTKGc
ZZL8NrG9d/MIncXcSM56UVwgFNuzDrOMXMlsifj7RL/qyVPzSlblP8jEDbjaAXT0Z1MUp6LMc5Gi
GCcQR7NZ35gFqLiz+wrzY2io8dvUdGdHagiEEu3tMBpcG8jXEPElRyFJp4vFqSrTQXahEynlon66
WHzqiY0e98JrfxIikaoaKHqYtmBjLg+XKnVhX7eXt/iWY2QnBrAV6VgsgWGgKzVFjlBBRE8qrkbF
kk4ZWTA/lWZz2mkboE1i7V1PHV9S7Y9PLTVDFQNs+BF9JYsTTaJomZH5iO3bkcQD+CqkfSOSz8ez
MazumN7Dc+hT51bmA3rWlBPTUyEfywiYpul5HhMHF35ISobuMpR9LRJBJBdU0Lpsd84qonO+1/s0
EzXtpRY++B5kWwRGcJ6WdMzNkCiBFypYVEkYHkeiJppK9nkGx47tBXmEjkXygTfJn1E3fxtMkDka
a0pxSACPKP4A4zEIUvBAU/tJS7PiQp1epdYUsad57ykNaX2wSN/nETJ1hjR4D0SJvhIjqXewlGhg
kY80gqMY4Iwy048hZUG/DUYkXfRR+C6dAS0bQWxMYiGPNqChj4fsdmh67xMf7YlkDjQiy+WP2rg4
sa3Z+GwwVuE5RDTj9OzZe9wNA9gwUeokP9KXf6hJHl2B4ESwDerzWEKISbJuJuCAaVBPz1I9pzua
2huPr8o/XEmaHJJbpM3XnPZS0ci4ACHwMaFWeRXTZBJJ4sH4rWwX2XGsgBuibctHeTFG49ayUMwc
6U8F6YuDiKagaabgRFDVPMgBI6Bf3aOr2Bz/EKwDzgxd731Z+aRlcAwyeiX1PPXOHxjKae5jh5Ez
TMwFXVTJS/ZB8CZoEolW0jzxwmSvcDCA3igoKNE4/Iob8m6MnWDPQEWXF6rQxZ85WjLK6VSLHuHS
ky8mgyWdtaLkdCARjupTJT1Ic4+2nXOT/jYpAqSuwTcUyNcHXjqC6iuhkZVM+zoCTB8HY+VdPDCv
puEkRm/ZSG/MQTzUYoTVYwmAharG9inIoCfdRcwKHO6jIkV0OU7VI69I7esxMIlARbUnnv0x7gUP
xKQIzo5tZGvouyxPwvOpZV/4Y7Rl7AW09qUBUGQ2spPjxcSzELSPk4+qim3X1N6HiV7QlwUBR1lf
oss1JyES8m2g6OT7u8WU3qCDZXKGSu+oPxLKmmEhHGJ/fh6TPb2apMSTWXA6ieb0Fpsbycly8HkQ
jybvC6V4DiIfToRMmsKyKEPTB7dI0Oe1FIDiKE0dYEpSIDSgNVU6lXjz8zCczc/nWQ4J2rJpY2I/
57YF0ANP6DCdoofoQjk5XcgzBF5SPETNYO/oiw9yRDfnibY8g9LhofU1SQ57vcFdDhTxSpVJqkfL
WL/TYLgfe6ASD2czzNXYuCs8/2Pqqi7tyxC09Jn3wwumLES/eJodI59QDKyzce6NT60xd2AMezJW
peX50oNqEcKc8CKLJqnqXWzgLxhWnJ3M8iltqaMIKfoBZ02haCvKZbBy4KRPAU/ezFILGTd7+SFD
byGY5w9ugnKnhevrpQ+Z4l+nsAhObPQlzcX41vcRoYu1IOwXpOMOrNORiR6fZXt5f75wQiHpNJO5
R4wFsMwUyRoyWYfzhR1QUoQFpi3h6ZBz+5T6MlW2hKBNU0nHmMvBUWTNnkj89WXUUAZTvBnTvMgH
iBCwOZCtTh9GOHd2oHH7qhOecoqyiGrfTdTBXZwi00HKSl1CEbEydXk1y8IPk8B8uyy05QnwUqGA
a6OQnBWTvuIPcjq+S++hmMV3ippdZ2AOdeHlJsit06JnbEwR6PbN8emgN3bpR39YAK0CODXKZp+D
2Tw4Rt4Usv4gO8uW3iUx3ODajVO6hpHCXyzc8bmcFk/TCbI3YUqCMfHc67lPuseT5JvYTT5FCxKF
U4QwxqaT+vrH0KM1wtg68SA+A7Oc51czQ7oexxmFC8UszpL8yTWoNowm0XttTkA1C+fv7IXrohk/
v4bDidgFkuZ+qFqHtuf1iym6oIoIT+YPtPbFvcLlWwDKiZfm3SQefDQShdZGnk1dfeE/9VL3ziQ5
dDAbW+Fx6tOUzSxuIgmxbiWDP6hGKj4WaaNlMkJZUOJeJoNMH9Qkig7xe5HsWGAXo0FoviN/248t
9aY34y7AmzTxMDhbhUWnHhcBe2q0+CAEvTlSLgteEN27ftaz7hPrYGZmtCWBHAbq7W/8j2hBFKMf
EH//AUjwRkuEMBaU5n5EYwV9eTbn6NrJdTJBj+n2xFIXYJ3ym5De5ahwI6BxvrwMeu7oABY7Qs+5
o4zlD36kPWho70+t7DKdKGdS8VnzaM7bG92rxfh+5kqL/t8kjQzpDOoKfQNNCnnkjGHU3dlqdI4G
wP2IQqES6NfZoAhXWMNfAtFDJ+a/2zTgGr/4mwj62r/6/8Ao3iAfv6AUf+HSCpR8qXhwj27EFin5
p/5RRdLdPdBPcpS3cfvlE5X06O8NEHDg0uwZBrO2L0kqNCkTIBZtUtz1X/d0Zd8WH0OGCyw+oEUh
CGzMzLfe/fuv9ZK0/XKc7z35sJxqQc8WhKAaZeFXX10x9mVdlwHt6KtXhHG8MQVQEHQyAIA8LQJI
PmrnZgBcTqMZkK19JHMogJJSKT/1GegZ6j61XEBmBuCG8tO1KTCa7v+evM8FiiJGtcoSCLGNXdAz
bQgs/NqG11B++H3HDoK22plYRSj+X6zJrxgBa9+UTM00YeGUH0D8G3Mg2/tADC3JEKyebr27Ini3
jc6AJu/bkgrgVl3vcczK5rsr+5qukExERKyry7/aka9ffl3nDAC35T13Lb+iMkNkiEBRdnUKrKZ3
Qc9AeIPbDvGM1TsKPO/GNuiZ+r4Ei0iHRLSyhPy+W0dB0J4anQSOORg+TYL8sfXu0j6QHUtSERkp
P50zgYrW9AxovDxiJzqJ0NrLq9wPbAvVUrGJ3VpwMogNV1yT9kFFK/B91C/3+8amlxVzXzYsA10Z
s5vXvwzivdGe78naPuQkmQlgMjfevYdQyb7JFAvmatdWXgioNXptWdonHCy9mtpbqxYqQ/zGMtY+
b+dO+srsvv6uUywCHpZUvHu1pzeWfRX1wBDe+HXHTr3cdPEVZV/VFQIfwJY7pqB0eJEx0A3sofis
7pUORX5C3a7R9lfkfVk4uwbFqfJTP/u2sQ//yBZCAqtfd8/tbbwH1H001SHC6zstv419QEsBuv46
+icw7NgxaGoINHNft4h6JK3u7XAhyJpkWxDav+yNbr26Sqqm0fY3lH3d1DDz8teQdsMG9tj/nAwb
mbl1zLPabR2yAHJTz6enauS3SGtY8jr1Ud8FPYPfG6YCva+rc6A3nQNSf5h/DB3Lu7n8JpegZImA
eO0EdM78leKBjY4Ap194vhJqMbWXt1EkUZBglFZXTIe2vNb01Gv7Bq4+3l3l2tSTfbJKNlTVyfJ0
7tWtpjsdg8du5q43v6Zyazue2A8KDx7RyuR3z+NXGsd6vdLpgafMHtjl9hHw6GSDJQk+cVejPatp
iqNHLkuVSeFQgf5yu2/uBJ2MOAaRTE/njF7JXW5k9DgGlko4D29918vLxr5wCUmFrtd/ZXE6ZANR
gWrm+egydx46U5rwoTbWnXgY3TpBZu5crI9sVsOXpsqD8hYLr+xc9p5hCIkuhVzH2vytzG2X1n0V
frw+6ievIePNqCquffmp3/oiw821T7Gvg8vfNMWl6Zx6Klymtrb7dU9XwdEFX2CgoNi5GE8k4RtZ
PFIdIs5B9u3r1t489iLYM0TxU+hG8E0d2vNm03XnKjMsSpfw5lf3/da6i21B2R+VxC+XQbdmQFld
wa8/9bg0+5JOAtvW11NQt/plkIesuNK9Y2813flozAstTIn+DLWbTpQzWXfkUNZOYOcuedlo+u54
umJLE8etM5hcaBunXmdXSCQ4CXG7duhloU/TyOKpQDawZqQ1sGgbL61h6VBLQS3oqxPQsePeOKFB
CIvwiWpr67TWFpRDlnCEdAxiFUx1yNrDmW+68NI+omFEd7uxPOS7YKpqVQDcQTQTy9JwCrB5liRK
eaKSKz51L4/VJ+FtfKlrdC/Kx1NpOgVI6hLg61KFY6ibPplEiPACLRR6y0/nLKDW1Pj3yF6iYqHS
JeXrDbdhCPH1LYUrn25I69+XU94lWyDkiRtdAiK7SR0X3bX1K26l+sBzcdNYmIOuToGoxjeaAvCr
AtnJIu8scAlIm0QuDOewa8tvNY33hdtrANbSEBCp+QCAHcRr08yshPt26/ov9WYbLTnivfssqKmQ
wvxi3TZOPq4R/WnQSbS6imaFKNBw22skOrgCAfWus/x1759Uj4kLQBZwNUEdrO2vYdavj/oMeR/t
UBAeOgdpY/ltAW8D1aAJSI/4dO7uU9Sm178KWBkXX4R9q3ese0A6v7aR4Abv/+XXHbMCoqdGIytg
U7vG86Ml4OoVt+Igs6Q1mHI1A+sUU5euf7WpC6Qa+yhEKl/j3/ouELA+4IzMgLbab516+aZJH8Xe
V2gGQwy88+LHNSIKxvMxusprUdZG+fUWkJQu7VUU6jj1+58cgI7GLBdgV1E9jU8/Dg5N4DCk/Fl+
tjxfgXSnvLVud9KljS9asjYyfD18WmDadLjYwOlv3H8C8SLTWpFKUNdcXnLwDV9eVHCgyNpoTe9a
9x5K2fskgQ3xn669vdI03BN9dGgaCoGl7u0JrKuGLDg7onPv3DjfBXZdJHrI9Kxdnbq31xO9hVAP
1egh9GVHdMzXabzw8r5WNotFR3P9qXm8VD01irrA3NZxfue2AeXYhgdfJ+eni5iWP8pPfRuI6qZC
006jynR0rtxBJqrhFAgOg042h8zn1ssDcRX9gCGvde38Iyrf9K2h5ypoFW4lOIlw6QkuOgiv9kPn
grw1vK6Bdwc6nWteK1NXG/c7ji+QblLIVWzPZuiYwWsO24WwBGy3cu5Ko1czeQhlUtyDrY5oWude
vzGEsweUh/gdUr5IEW+sPZUPbgJkyDvLUl3T516/7XHh8N3FR9RtNt69h/uzcgGql+/cxl8nmV//
8qKyST6D0uVXsMbmFMg6US35bDA+ndv1ZtPABjeW16a3rkhXbLy1JXx+0DtmxWPqnGcvNzb2Ktks
EnZfvBe7fu6FuSONw9qvI6guRbR607gG7i0teyxFRqFk9amtf88UtHUF57Yqc3XPuRP9rRpF9cK3
A5hIMaeO5+C212wasNLd6MvcdOy2t5u6eLyjWHhTs9YhXt3XMywQD4jHwVRZuf6d8/Xoidt0+cHk
k7CysH5f3nHDBFLrgboAnqv6ffemoDFbDWkGnUMOWWeNWdiSZlD1fTp8CQjruuDfufQW3aibbwNS
1hR0zZ20BYr5AucKp7l7RS3glQ1fnnKGQX5L180qlVO7Biia7pPQha7aOd/HbHr8YSHSXxCqMqmu
8sOAG8cfBSuuR/gcawWgDt3+a0f09S4vqw5RSaB0vlbrN14dn0B0CCfnuUqfdOjVkctquOPxbMjb
4s6LDvabL20KTDfejlx5hOUXdejdG+fzQKiZZTJPmI3NV5dE+cKkfL++UDr00rTMaLjgVCXh+cDS
+QZmjUSuAWoBGscXL6Bbzh6Xc8Mp6BHmkdqhF4hZX3kF5SXLhJ+5Zn91aOFXF87rbVxZw1BBK5Gv
Kj/1AJddgWcDa4s2m+Wnc95dc7wShg41Ykh56yhmy+AR/hior5nkt7tm6pqm7YGjAUJAXkX9FlSL
MjZS+KC5yk/nvBut8TVHgG+y+qpZ6UthRDZsfs9EfAukDjJMq6/q0NFXG599LjpoGjrVudXhfmH1
0OeRuAu/moaOmfzGh1+pw1Mq8kuHVllrerGLChwCq6Cxdto3q9QYM0FjdW6Dr/3q119uJqlJaKUq
7aFXG7y+2j2EN1WqdOgNrh38zll4EitNnRpeUqBNQaXsRCmQ3gSKR+lG7h4FUTEaZy0glovETUVA
tV+4NxStRRF37dWuDluHjr/SHIoJ24SIBT0ZttLG1VbSD8hcVCmtDurNNF59HcEZaDjkZ1fnnwE3
ZkCojYL5R5igszFN4zseAA4Caji38C3KTz19Q+ZSU1Wu+UqMpHOpDAoMDS0gPBzqV4R1AvC1sfxs
DsUArvflBKxAzx06/I0DWlkGkCFUBhESLD9bBwDfgBmAslmVr7oW4WCZG64+eAXAh1StjSq+q22C
koCP3o6sV4jk1aR3aBewPA3nAHgCBgAvaLe4OnxFgluk9tZWsou8lDVP4PW+oGBm6ai2Qctc+8Fb
+4BKL74A8svrC7F7rkBjqWFSGRrNFFDgwqZuWEIB3xMS85SvKmW2rhmCpmUM8lxUqjH4NNPYcQ/C
SwDSZRAIr1e/e/egSMQ3quOryj4wXJZ5N1RXp9BDaluXOlzLXt3QrzcCYHG5BgVeo5qD2jkQdtKG
myJX12Hn4kFgpU13AfqSgpv2BcFYd4p6gqNI1CnRfHx1UDqXFiBYbzgHQoAbvw/k/uoVt0gLQo5M
/E4A11efX9gHP+E4fGnN1Pf84Lns3OQPk7JZyqo30Q//QdXg6OUA68ZFZXcibPlfav/yPp8OV2Ov
ehiJn//bU5TRuCy/Hbp+FJbyUxu//K+ctY0fa/82efGP1+9ePtX6uzb/6kg0TqretPZg1W+qvzz1
h7ETP9GDs+y1tH6pa2dCu6g3YcqvUv/J+cvGy3KrVT+Kb/6Xv9QedfM2q83ZF72t2t9uLEX1RL/+
+42HI75C6Kc21D/EUvSd0HmuLYOojH7dL7tWYWW8v7fAJ/FwGAZO+FwNJTazyAU2HfhquPSfomqc
1RH54a758fPeOX6Y7t2wZePhHo+9d+XPsiHu1eY3oQhQ/fit/fnjb3of+unwee8uddJhUg0n3qO8
FppOT58BYifYezMZxluni/SY0IT45jfwMF9ck+8tbd+J/cfHoVObGqIO2r8JNsYPxt9lS/4+Bxg2
L0kilVIoaEfRqwOQU9PjvPk2PzaWm//6aNOO1rvZNTNT5Sr/fd9rtelrj109wPc20sEw8IthtWNW
R6D66fXnqx8lqbN3u7X5dVyub+7Mn9z4R8HenRPMnecorgYTDy1wBk2HPsmwBhMnqNlhAdJuOvBp
FD5nsVMzNHIbZuyaCY4dN6s9MQqZzR/5hgtpUh9WyOl+fyZ2Ha2/j1lRKKw3tiOcoK/vV/fmfpeH
9tn1nNDnLNXsfAs3+JtiGD86/qg+MHXwrzPwOp/jTTwZhn5t5xAXNR31wAndwHkeJl41VmmpWpiI
q9wJJ07Nlgigd+MH9rLtRWvB+B3EWTj0q6cTUyDq9k2fte9MHqPn+poJ7F/Tce9if+/SCce1zSBS
sE0H5pIL64O2sHEx0u7ehfjj7s1t9YxiimWBUW/6yGfhcxQOk/ok07SllZG3R23hWJw707ppKKHf
TWfhIo/dvNg2Z6TJmk/DdRSnHusXD2s7o+yr1/Sx76Js99gtbIwLp3DG3sspaeFcXzpR3eUQYiFN
5+LKeXKiF0dEyL02HpmzFwVbe7kNl/HKCZ79eT3OQ1KxhSfGV8y3z7SgCTadiuvh1AmqYUobJIiX
TUe9wVd8GgZ7Z4nICdS3htXK+OMXrgpNSFp4cLJ7/nTqY0CrwcrrXxBkmk7KnR+6zhSzUQ1Vjiy3
sDvuPcffTr6UJLKmj3zvjPyXM41EWPUKr4/b7h1/Ubf7Shsexn0Wj4VbuG3mSpG8ptPxvngc7pgO
0Qqu6dAP/jAlDqoGKrdGG6buLM3ibLo+iJujg6AS6KGmz32RhU7i+fGubzDREGr+DXfT2EmDfJct
oSdPG37Nlf/8HAz3jpwkrR5XzD9ib98dHQvxUwm0O88fR7joO6aIbL+JKkX1ra8/TVw8Tu7sXWSx
H/zH//zfyVj8dOs/uzVjQ66INk0tJDXv/UkU9y6HSVofH7gqnYCav87dEF9+nFVr/s+HvhPlhDn+
3rssfHZq+WAbrAzSfc2/9DAaP0d7/7x374yJ/vx6TgKqoAaxrPm3XDiZH/vjaiCx0QDrQ9EUPJWm
p/HG6QV+78nznV6SZNV4G9/RwtrfESDvGLkFW3LpTFNvyxtZTc0P75vflw9aWYkq/9kX1cF1Zvg7
SZ7fU4U7cLyYukdt8VpYtn4+jTOM4Wrzis3Wxjk5IVqhahL7082REeSrfny9sTyL644HMOoWBk1i
Z1j3pAV2semJ5lln1SjlORatPpoOeh7Fz1tTIJgETYe9yBaOX7tCSwZO02Evh49OWK/MUeRv/rhv
J1tzIHTPmz7sO4dKdzVMuWACqNB01Dsne/b33sTOYz1oLUVfGw+ex1ujChJt01HXdU/xzHtHEx8f
biukEjSepl/yAQ9kj4xt7TqlkUXzkf8YEkVUw4h1LHkNTZ/3JCJM2zsd+q6XJnt32eMzgQqF29qh
oQ9NGwb0PgsfKwdq80XwNQQ7rAUz8uYx27vKEmfH6C1soP9+e3R3dPtwdPg/9sQyD+Nw7257pwqW
qwYTUkbPgM7r6N380C78Pk8BnKrWvAT9Ha/id5WOAuxz3YK0cJm8IY0dx7W99UMvcFWY/l4N+k0m
zlttVLkFO0Rp2/WzevTewgE7iBImtsSnnA7jYuhG861yhBAvaWqUeHhny4ETErONh80CF+hIba4F
NabpuIdDUUWrWXxBOWs67FnMNNTxS0Jbu+mwR0kabR0O0aKx6bD9YiiivGogcUEJEfSmwx77L0Bc
Qoym8bBOHA133UWilV7jwfHmn4bVOGImRBfEpqOe+I/gqrZ8uTYyzCcZN1kyzKtHFA/8Y7zDjy3b
yTDGn60P28Y8AOyrz66gYzad3X4cOWl9+9Jmr/m4pxkp9rg2CaXmadPnPaOYsWUcABs3f96z1Anq
TysEK5o+7fkw3tpgaDy3MCyu65WT191iuY0b6NJJ51u7oQ1UwKWfetm2ayLjgzWe4bsgmjvj7Udu
YY4vfex6Ogzxd7cSNUIZq+nGuMyWQwAYWexWYwnrI7dRv7iKgmfmpDau4AE2feSrKHS28L96C0eE
fHlaf9g2ShXXw9QbxsJS1NJhJR226USAOlg4dVvRxtV8IyLS52qdyu3QRmh4A0Yic7dyuW3gwW8j
brn6wUMioXr+1+cExYneRpMB9Wth4NJqxn5YK1qgStzC0NOtbG7Jlm660e7mDgFdXNsTitLGFC+G
z/XLA+myFmZh4adADLe3cdkXtulcvB+LhHnNuVTauD/WybELEAHPUT1sbAO19oBz9cS+6/tpzWIo
egtXFBaZC2roxvUN3UZUcwdSdOtsmy3sEFAow73oM85LLaMn67S7ar7/VnAwwEpDcHf1p5cRKWvh
srqIkmhem22kHGnkYP/o4X9nrmvND/lPURh7E2ePdW/gRzP743gMypsPXL5M3hw48WNWJ121cLO8
Cd3MD+ocgjbQROJpIT3UXZgWtvG9NyRX7wH2rw3dRrGh7+S4BbsyDG34tv2t3aG3YDUOo4kfbpFW
2nBBq3HDvdvhNHsM/KdqKwvfrg0oIlS/bQZhGx4jlJhnCHjZtHbbirZrTS/xU4qSfjVM6eG2AVE5
Zx9vrR+iLNXXvN4RvXLilJ0BG7Eaq3xkvQUHTNzcCYxHJ60P3UJkeUNWK40EDat2T6FOW33V62dk
xdW88FNKZsQqe9fDuV+3IG0A2Vbfcpk91a9w+p03f4N73H//2XkuH/8+enTc+iy1kUMRwMfV/PTZ
l1GyyxgqbeT1VxP14JN0hUIrFoSgd29lFV7gZoUETNPzexBzfhNv78GPXX+nkacK2Pxr3t999xta
2MgH5DL8LfhvG2zCPow/oPLVFAh70Qog7s6pe0V0CK2+o8FpFsTrI8pwxCh11JDSRgVjtTtxYVLv
z38NhpNa/IMsbksvcOXwDfVgFjXiNgD5qxdY3QJ7fz0uixv/VD21WFr6erRB6PzzfxEUPQ/3Amfv
2pk7STIE+rj6X87aduz99dBPppmgrzuQXfbe373pnb45uz+rPQ9Vd4NuoTYiNKKljmKpavW439ol
vy8uoSECgerPBCW47yGW6wVSr15/j54gxv/g39RULX5Xjf7ztjyA+TLRsH7ln4Q179b0QJbN3l7+
Xxx3i+ZSEm63LpFfG/Eoi6O6W7mCYjQadBX279JdKIVDGo1dohScLYKS0HNoOLUrdtmOZy7bvTZb
trfiJNR9J0O1LJow0WOHjrqWECx/UUv+tYW8AVznbidZaGOCxgPySIqhowspmnhuv0n2VSwHx/Gn
QPvsGWdrIyLIaGkKPZU0JKdlkPSit1bdufm117kaJtEUZsCkPm2AmnRbtxQ6E8mwA3Rad2x/zyte
6MpxvXj4WI0kbpJdChlbL/SKL/qiF4KjvrMcIpRtka5G3lp0rkDG8rtZydWC/b4bY9cm/pn7Y2Pm
/jPcDyv9GCB2ziSqp8JacJkOwCZs579aGPYuCqJJtDMiaIPnexBl82G69oU2z41oK1A/9xuL/ZP2
pR+JGO2vF0NEUUL3n3ZFa23ETuUtJaCTOJQ+Qhu7vqeNMm0/isY7x24h/jt3YgL+HevQBl772B/5
1WqWNrGFBz6mziXwzpXqU1l78J/il7T87woo/eROOiYf9+TtUcjNX9D+29BnOYAOtYveJ1Tum56C
9bOXfonYpSKb8MWvFIoO9UK69eLC/fWDR56xVnB76ZP8+pinQ+ql6w1avsPV0yGxflD9HXfYaqbE
DsP3rH78Vnz04+rCabQQBc8dh0JuIxlWpVzQksBq7JW+3d49qUM/jbbgVW0Uss8jD8QLlvxNGgV1
Dk0bCimizCrKA7fD4edq6suVEN2lm27hC9h8j+QyqpFWA7dwNvpeDDmAYsmuRW4DSHvjBJM8dnZM
uhAsbTovVw5c1O0Uj2y0cO1fDxd7fSfYUW5towZ97W9l3tuoQD84IYpfWTWr5R5pI5l2zSTXR23j
RhET/GkIo3gLGNSGxb/x0yeSoDudNmKqaoZebxlvnClVV/EKJxkZnLov2w7HNnDqc263YNDxzxK4
r7slM16mVH79jlrlFU+HAdW7v+29ScjeJ4jHrkoSwtJgIJ+dvX4WerU5I9Rtvij30RgAbW3WlDZc
9HuEXOpPq7bxtBkQqK2HbWFnfmB58WPFtX2cpegmVPMqzAHRfvXj6/f+B1y1HbeF0gZi8kVgqLRB
UkN6AVTj+plrbhJpv5cZyl/f9n0h5yJqk5XFqWZZTLrooEKPFUtFWRxanKb/GFH5GxMRO/JcTRMR
m28jth1C05t/dUQ+a0P8+Zu/alHPdFeSrelb1lP2XUjHnwwjapk1A9CGLNJtlmzlLJU2oA73f/57
PPbz4ebRQR67+vFb9mrXdvnO/mpxE4naxj/epnkTuIg81zZNC346KDIg4NVaCqv4vfT5T+YkDqI0
Qd2pNqzcxrhAtGsYzjaUqA7woYlzN6egDfm6vuc8b47ZBm64wnSJjJJAXfSFkF3tS1oIPA+Hk+iJ
/JX/9AVD9u3va2EHIgo6jKO6wMN3azg/uQn7JIfjOoyxDZzIF8n1sqS6G2fXhgJB35kO9x6G8XPN
7uovSmi/7hMdjnxIQPWUhWgkORTXff4tc/7jpNSRm0/TahhhSdrAQxzNiJwj7F6wI6AzWrApR6Qp
tqQ82wj5j1LPj6Z1c92GSpVA0Z4go1sfuY3I+cR5rB9Cq4W9doKqdO0aeFnD/vUNvCOyb4MD1P/z
31IwMf/lbB5twbRoLlTt69cfj4thmNemQiiJNz50l/7jtldA0/sWxqU4nXq1ywXOQQvj+o9bs9BG
neuKniauk6BRXz2hsD9yG9cIlNcorevcyd+tWP/k9SQk+xY1r4O+ptXTv36XMezWoC2c4isu0qc6
tJcW5G08rEgSb+NGyq7GTS+jq6gQVnIbR92GpsO1jyNevXy5z9ow7OWodasut4GIXBnL3oGfJPUM
HOyk6iVev91ucfO3mC1tiJjfDfMnbxgEW5pRbWgErEFQLwBxitTChka4crhFe1XaAZ0K3P7e5ZAa
crVoYucpcgsO/x2c2m2wWRuSeHdgPurRWhvX6H1UD3mUNqp4d3/+n2jvPpr8+a9lfvYm/vP/hk9+
HTSo/BjY+mMfGVUufztHI9qFNzV3905YbNtRpQ2VvPfuiwPehjYDQfcYLaO9Yyep+Rh0fW4+GTSd
87ccZKUNefcjkhqCnFM9YXkC2yhpfnrh0CttkME++ZNH53FRtxhtoGZWNvTl+RZ9v5vu5DePeb3x
CI2gLRo30OPThE+LOf1xCPH7Uo8rlO4/YPJRCKdt3xJt6COAUPscBRV4rNo+4mQZ8LPpMWcbdPrW
LIo0P45Hf9+67wK1Nt0Fm28jPLTfX51Z4cSbvlf36jFvYleYrXqmoo3C9wFtRrakjdrQHDiIncKv
AaXacIKEeHXtrmgj3u8LkO7WZdxGY4OjJwjD9c58Rgu3zxqRSNC0lbdq42o7doLxBmyvVu82W4g+
TjJajNVTTK00LiFIpzdFbWvI3yUl/GQKRLSJQSMh37T6chsgz5vhNiyqhSTI+zjbfliljRPyQMxY
0Hy2tnBlw+zvu1L/T8jVgyt0pp5O86tYdqhQWikg+4YKlR2ycbDAQboiGlqVJucAV+7aAQAAAP//
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3AE9DE-0C89-4E1F-8832-4021A4EAF45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CADE4A-9517-4CFC-8AE7-83173B206F37}">
      <dgm:prSet/>
      <dgm:spPr/>
      <dgm:t>
        <a:bodyPr/>
        <a:lstStyle/>
        <a:p>
          <a:r>
            <a:rPr lang="en-US" dirty="0"/>
            <a:t>Which countries are </a:t>
          </a:r>
          <a:r>
            <a:rPr lang="en-US" dirty="0" err="1"/>
            <a:t>Rockbuster</a:t>
          </a:r>
          <a:r>
            <a:rPr lang="en-US" dirty="0"/>
            <a:t> customers based in?</a:t>
          </a:r>
        </a:p>
      </dgm:t>
    </dgm:pt>
    <dgm:pt modelId="{AF59E0CD-CC24-4899-AC76-5161D14D7FB7}" type="parTrans" cxnId="{F2058C9F-E329-4257-B7D2-EFEC0F2FE1FF}">
      <dgm:prSet/>
      <dgm:spPr/>
      <dgm:t>
        <a:bodyPr/>
        <a:lstStyle/>
        <a:p>
          <a:endParaRPr lang="en-US"/>
        </a:p>
      </dgm:t>
    </dgm:pt>
    <dgm:pt modelId="{4C88C40A-AC86-4B32-B808-D8A0488CDAE5}" type="sibTrans" cxnId="{F2058C9F-E329-4257-B7D2-EFEC0F2FE1FF}">
      <dgm:prSet/>
      <dgm:spPr/>
      <dgm:t>
        <a:bodyPr/>
        <a:lstStyle/>
        <a:p>
          <a:endParaRPr lang="en-US"/>
        </a:p>
      </dgm:t>
    </dgm:pt>
    <dgm:pt modelId="{919B1D10-9A4E-43C2-A877-6ED80B967927}">
      <dgm:prSet/>
      <dgm:spPr/>
      <dgm:t>
        <a:bodyPr/>
        <a:lstStyle/>
        <a:p>
          <a:r>
            <a:rPr lang="en-US"/>
            <a:t>Which movies contributed the most/least to revenue gain?</a:t>
          </a:r>
        </a:p>
      </dgm:t>
    </dgm:pt>
    <dgm:pt modelId="{7D81A267-9807-4500-8BAA-7741A729F765}" type="parTrans" cxnId="{CFB5A4F2-2443-4D2C-8010-D4B09F938C93}">
      <dgm:prSet/>
      <dgm:spPr/>
      <dgm:t>
        <a:bodyPr/>
        <a:lstStyle/>
        <a:p>
          <a:endParaRPr lang="en-US"/>
        </a:p>
      </dgm:t>
    </dgm:pt>
    <dgm:pt modelId="{D17E425F-FC15-42E9-8C45-62FB66AD1318}" type="sibTrans" cxnId="{CFB5A4F2-2443-4D2C-8010-D4B09F938C93}">
      <dgm:prSet/>
      <dgm:spPr/>
      <dgm:t>
        <a:bodyPr/>
        <a:lstStyle/>
        <a:p>
          <a:endParaRPr lang="en-US"/>
        </a:p>
      </dgm:t>
    </dgm:pt>
    <dgm:pt modelId="{6C0AFDD6-7A3A-4E8A-93A6-1CA5DFF1983F}">
      <dgm:prSet/>
      <dgm:spPr/>
      <dgm:t>
        <a:bodyPr/>
        <a:lstStyle/>
        <a:p>
          <a:r>
            <a:rPr lang="en-US"/>
            <a:t>What was the average rental duration for all videos?</a:t>
          </a:r>
        </a:p>
      </dgm:t>
    </dgm:pt>
    <dgm:pt modelId="{D88F807D-67C9-4E79-B2B6-DC90A7F7512F}" type="parTrans" cxnId="{D8B548DF-2621-408C-BA24-6DC15AB2909A}">
      <dgm:prSet/>
      <dgm:spPr/>
      <dgm:t>
        <a:bodyPr/>
        <a:lstStyle/>
        <a:p>
          <a:endParaRPr lang="en-US"/>
        </a:p>
      </dgm:t>
    </dgm:pt>
    <dgm:pt modelId="{CAFE59E4-8CC3-42E0-8A89-D09E9EC8A8BC}" type="sibTrans" cxnId="{D8B548DF-2621-408C-BA24-6DC15AB2909A}">
      <dgm:prSet/>
      <dgm:spPr/>
      <dgm:t>
        <a:bodyPr/>
        <a:lstStyle/>
        <a:p>
          <a:endParaRPr lang="en-US"/>
        </a:p>
      </dgm:t>
    </dgm:pt>
    <dgm:pt modelId="{C00D36AD-ACD0-4C2B-93E8-B5EF804C0A2C}">
      <dgm:prSet/>
      <dgm:spPr/>
      <dgm:t>
        <a:bodyPr/>
        <a:lstStyle/>
        <a:p>
          <a:r>
            <a:rPr lang="en-US"/>
            <a:t>Where are customers with a high lifetime value based?</a:t>
          </a:r>
        </a:p>
      </dgm:t>
    </dgm:pt>
    <dgm:pt modelId="{C5BB2EC5-8278-4828-90B2-02AB3443513C}" type="parTrans" cxnId="{DEA069CD-4310-4C76-8312-6E0241764DAF}">
      <dgm:prSet/>
      <dgm:spPr/>
      <dgm:t>
        <a:bodyPr/>
        <a:lstStyle/>
        <a:p>
          <a:endParaRPr lang="en-US"/>
        </a:p>
      </dgm:t>
    </dgm:pt>
    <dgm:pt modelId="{B20EC130-5B6E-44A1-9876-2302D73C483E}" type="sibTrans" cxnId="{DEA069CD-4310-4C76-8312-6E0241764DAF}">
      <dgm:prSet/>
      <dgm:spPr/>
      <dgm:t>
        <a:bodyPr/>
        <a:lstStyle/>
        <a:p>
          <a:endParaRPr lang="en-US"/>
        </a:p>
      </dgm:t>
    </dgm:pt>
    <dgm:pt modelId="{3CF2BF62-FC67-4439-84E6-6E91B041F267}">
      <dgm:prSet/>
      <dgm:spPr/>
      <dgm:t>
        <a:bodyPr/>
        <a:lstStyle/>
        <a:p>
          <a:r>
            <a:rPr lang="en-US"/>
            <a:t>Do sales figures vary between geographic regions?</a:t>
          </a:r>
        </a:p>
      </dgm:t>
    </dgm:pt>
    <dgm:pt modelId="{023C7139-E01F-46A7-9206-149CA0C01772}" type="parTrans" cxnId="{732C1E16-D6B4-4FA2-87D3-F1C83E32E777}">
      <dgm:prSet/>
      <dgm:spPr/>
      <dgm:t>
        <a:bodyPr/>
        <a:lstStyle/>
        <a:p>
          <a:endParaRPr lang="en-US"/>
        </a:p>
      </dgm:t>
    </dgm:pt>
    <dgm:pt modelId="{D4564797-E1F6-4B71-9387-6B4191812983}" type="sibTrans" cxnId="{732C1E16-D6B4-4FA2-87D3-F1C83E32E777}">
      <dgm:prSet/>
      <dgm:spPr/>
      <dgm:t>
        <a:bodyPr/>
        <a:lstStyle/>
        <a:p>
          <a:endParaRPr lang="en-US"/>
        </a:p>
      </dgm:t>
    </dgm:pt>
    <dgm:pt modelId="{61D245BD-564F-9A47-AC18-E03BF586CA74}" type="pres">
      <dgm:prSet presAssocID="{803AE9DE-0C89-4E1F-8832-4021A4EAF458}" presName="diagram" presStyleCnt="0">
        <dgm:presLayoutVars>
          <dgm:dir/>
          <dgm:resizeHandles val="exact"/>
        </dgm:presLayoutVars>
      </dgm:prSet>
      <dgm:spPr/>
    </dgm:pt>
    <dgm:pt modelId="{06DA2768-E88A-BD40-B7A9-79B94AAAD53C}" type="pres">
      <dgm:prSet presAssocID="{4ECADE4A-9517-4CFC-8AE7-83173B206F37}" presName="node" presStyleLbl="node1" presStyleIdx="0" presStyleCnt="5">
        <dgm:presLayoutVars>
          <dgm:bulletEnabled val="1"/>
        </dgm:presLayoutVars>
      </dgm:prSet>
      <dgm:spPr/>
    </dgm:pt>
    <dgm:pt modelId="{0AEB4B26-0C6B-6C4E-BFB4-6621593D65A8}" type="pres">
      <dgm:prSet presAssocID="{4C88C40A-AC86-4B32-B808-D8A0488CDAE5}" presName="sibTrans" presStyleCnt="0"/>
      <dgm:spPr/>
    </dgm:pt>
    <dgm:pt modelId="{46F1168B-37B0-EF46-919B-05246C876ADD}" type="pres">
      <dgm:prSet presAssocID="{919B1D10-9A4E-43C2-A877-6ED80B967927}" presName="node" presStyleLbl="node1" presStyleIdx="1" presStyleCnt="5">
        <dgm:presLayoutVars>
          <dgm:bulletEnabled val="1"/>
        </dgm:presLayoutVars>
      </dgm:prSet>
      <dgm:spPr/>
    </dgm:pt>
    <dgm:pt modelId="{31E35A0D-8429-2341-A29D-D8769BB9ED80}" type="pres">
      <dgm:prSet presAssocID="{D17E425F-FC15-42E9-8C45-62FB66AD1318}" presName="sibTrans" presStyleCnt="0"/>
      <dgm:spPr/>
    </dgm:pt>
    <dgm:pt modelId="{53086735-5832-4242-8ED1-91832B7C013A}" type="pres">
      <dgm:prSet presAssocID="{6C0AFDD6-7A3A-4E8A-93A6-1CA5DFF1983F}" presName="node" presStyleLbl="node1" presStyleIdx="2" presStyleCnt="5">
        <dgm:presLayoutVars>
          <dgm:bulletEnabled val="1"/>
        </dgm:presLayoutVars>
      </dgm:prSet>
      <dgm:spPr/>
    </dgm:pt>
    <dgm:pt modelId="{3B1AFC86-413F-484A-8C93-CE3B3326E671}" type="pres">
      <dgm:prSet presAssocID="{CAFE59E4-8CC3-42E0-8A89-D09E9EC8A8BC}" presName="sibTrans" presStyleCnt="0"/>
      <dgm:spPr/>
    </dgm:pt>
    <dgm:pt modelId="{8D838918-F4B5-374C-BA5A-1B2AD7A872DF}" type="pres">
      <dgm:prSet presAssocID="{C00D36AD-ACD0-4C2B-93E8-B5EF804C0A2C}" presName="node" presStyleLbl="node1" presStyleIdx="3" presStyleCnt="5">
        <dgm:presLayoutVars>
          <dgm:bulletEnabled val="1"/>
        </dgm:presLayoutVars>
      </dgm:prSet>
      <dgm:spPr/>
    </dgm:pt>
    <dgm:pt modelId="{A7D4EA10-7218-EB45-BCCE-774F3C960893}" type="pres">
      <dgm:prSet presAssocID="{B20EC130-5B6E-44A1-9876-2302D73C483E}" presName="sibTrans" presStyleCnt="0"/>
      <dgm:spPr/>
    </dgm:pt>
    <dgm:pt modelId="{D92C1BB1-4FB7-6743-B2D2-8FDC9E53C83B}" type="pres">
      <dgm:prSet presAssocID="{3CF2BF62-FC67-4439-84E6-6E91B041F267}" presName="node" presStyleLbl="node1" presStyleIdx="4" presStyleCnt="5">
        <dgm:presLayoutVars>
          <dgm:bulletEnabled val="1"/>
        </dgm:presLayoutVars>
      </dgm:prSet>
      <dgm:spPr/>
    </dgm:pt>
  </dgm:ptLst>
  <dgm:cxnLst>
    <dgm:cxn modelId="{732C1E16-D6B4-4FA2-87D3-F1C83E32E777}" srcId="{803AE9DE-0C89-4E1F-8832-4021A4EAF458}" destId="{3CF2BF62-FC67-4439-84E6-6E91B041F267}" srcOrd="4" destOrd="0" parTransId="{023C7139-E01F-46A7-9206-149CA0C01772}" sibTransId="{D4564797-E1F6-4B71-9387-6B4191812983}"/>
    <dgm:cxn modelId="{72113F49-47B1-C94E-8E8A-510863678885}" type="presOf" srcId="{3CF2BF62-FC67-4439-84E6-6E91B041F267}" destId="{D92C1BB1-4FB7-6743-B2D2-8FDC9E53C83B}" srcOrd="0" destOrd="0" presId="urn:microsoft.com/office/officeart/2005/8/layout/default"/>
    <dgm:cxn modelId="{D458F14F-D10C-BE4C-8EFD-2B16D9BD2986}" type="presOf" srcId="{919B1D10-9A4E-43C2-A877-6ED80B967927}" destId="{46F1168B-37B0-EF46-919B-05246C876ADD}" srcOrd="0" destOrd="0" presId="urn:microsoft.com/office/officeart/2005/8/layout/default"/>
    <dgm:cxn modelId="{EACB9088-1B7E-FA44-A080-EB21E502D394}" type="presOf" srcId="{4ECADE4A-9517-4CFC-8AE7-83173B206F37}" destId="{06DA2768-E88A-BD40-B7A9-79B94AAAD53C}" srcOrd="0" destOrd="0" presId="urn:microsoft.com/office/officeart/2005/8/layout/default"/>
    <dgm:cxn modelId="{DA83109A-5971-3640-B63B-D5874C4A8064}" type="presOf" srcId="{6C0AFDD6-7A3A-4E8A-93A6-1CA5DFF1983F}" destId="{53086735-5832-4242-8ED1-91832B7C013A}" srcOrd="0" destOrd="0" presId="urn:microsoft.com/office/officeart/2005/8/layout/default"/>
    <dgm:cxn modelId="{F2058C9F-E329-4257-B7D2-EFEC0F2FE1FF}" srcId="{803AE9DE-0C89-4E1F-8832-4021A4EAF458}" destId="{4ECADE4A-9517-4CFC-8AE7-83173B206F37}" srcOrd="0" destOrd="0" parTransId="{AF59E0CD-CC24-4899-AC76-5161D14D7FB7}" sibTransId="{4C88C40A-AC86-4B32-B808-D8A0488CDAE5}"/>
    <dgm:cxn modelId="{EE4FD0C4-AAF0-CD49-BA58-FFD7801F7AAF}" type="presOf" srcId="{803AE9DE-0C89-4E1F-8832-4021A4EAF458}" destId="{61D245BD-564F-9A47-AC18-E03BF586CA74}" srcOrd="0" destOrd="0" presId="urn:microsoft.com/office/officeart/2005/8/layout/default"/>
    <dgm:cxn modelId="{95606BC9-69FA-A14C-A5D4-B6AA55E4A88C}" type="presOf" srcId="{C00D36AD-ACD0-4C2B-93E8-B5EF804C0A2C}" destId="{8D838918-F4B5-374C-BA5A-1B2AD7A872DF}" srcOrd="0" destOrd="0" presId="urn:microsoft.com/office/officeart/2005/8/layout/default"/>
    <dgm:cxn modelId="{DEA069CD-4310-4C76-8312-6E0241764DAF}" srcId="{803AE9DE-0C89-4E1F-8832-4021A4EAF458}" destId="{C00D36AD-ACD0-4C2B-93E8-B5EF804C0A2C}" srcOrd="3" destOrd="0" parTransId="{C5BB2EC5-8278-4828-90B2-02AB3443513C}" sibTransId="{B20EC130-5B6E-44A1-9876-2302D73C483E}"/>
    <dgm:cxn modelId="{D8B548DF-2621-408C-BA24-6DC15AB2909A}" srcId="{803AE9DE-0C89-4E1F-8832-4021A4EAF458}" destId="{6C0AFDD6-7A3A-4E8A-93A6-1CA5DFF1983F}" srcOrd="2" destOrd="0" parTransId="{D88F807D-67C9-4E79-B2B6-DC90A7F7512F}" sibTransId="{CAFE59E4-8CC3-42E0-8A89-D09E9EC8A8BC}"/>
    <dgm:cxn modelId="{CFB5A4F2-2443-4D2C-8010-D4B09F938C93}" srcId="{803AE9DE-0C89-4E1F-8832-4021A4EAF458}" destId="{919B1D10-9A4E-43C2-A877-6ED80B967927}" srcOrd="1" destOrd="0" parTransId="{7D81A267-9807-4500-8BAA-7741A729F765}" sibTransId="{D17E425F-FC15-42E9-8C45-62FB66AD1318}"/>
    <dgm:cxn modelId="{DE0A8033-2BB7-AA46-8FB5-E9DB391B8142}" type="presParOf" srcId="{61D245BD-564F-9A47-AC18-E03BF586CA74}" destId="{06DA2768-E88A-BD40-B7A9-79B94AAAD53C}" srcOrd="0" destOrd="0" presId="urn:microsoft.com/office/officeart/2005/8/layout/default"/>
    <dgm:cxn modelId="{6C7D40C8-8811-DB47-84C5-9EA973D486F5}" type="presParOf" srcId="{61D245BD-564F-9A47-AC18-E03BF586CA74}" destId="{0AEB4B26-0C6B-6C4E-BFB4-6621593D65A8}" srcOrd="1" destOrd="0" presId="urn:microsoft.com/office/officeart/2005/8/layout/default"/>
    <dgm:cxn modelId="{B5358694-280D-5740-915E-32546BED0A30}" type="presParOf" srcId="{61D245BD-564F-9A47-AC18-E03BF586CA74}" destId="{46F1168B-37B0-EF46-919B-05246C876ADD}" srcOrd="2" destOrd="0" presId="urn:microsoft.com/office/officeart/2005/8/layout/default"/>
    <dgm:cxn modelId="{F839AF66-D679-1742-8DE1-8B5F6220A080}" type="presParOf" srcId="{61D245BD-564F-9A47-AC18-E03BF586CA74}" destId="{31E35A0D-8429-2341-A29D-D8769BB9ED80}" srcOrd="3" destOrd="0" presId="urn:microsoft.com/office/officeart/2005/8/layout/default"/>
    <dgm:cxn modelId="{32D7EE31-04AA-E34E-A74A-C94866D1368E}" type="presParOf" srcId="{61D245BD-564F-9A47-AC18-E03BF586CA74}" destId="{53086735-5832-4242-8ED1-91832B7C013A}" srcOrd="4" destOrd="0" presId="urn:microsoft.com/office/officeart/2005/8/layout/default"/>
    <dgm:cxn modelId="{D5C6D7EE-8C2F-D14E-97C6-70C17F2A9A47}" type="presParOf" srcId="{61D245BD-564F-9A47-AC18-E03BF586CA74}" destId="{3B1AFC86-413F-484A-8C93-CE3B3326E671}" srcOrd="5" destOrd="0" presId="urn:microsoft.com/office/officeart/2005/8/layout/default"/>
    <dgm:cxn modelId="{CCD98156-1473-894D-AE93-535D21DB7240}" type="presParOf" srcId="{61D245BD-564F-9A47-AC18-E03BF586CA74}" destId="{8D838918-F4B5-374C-BA5A-1B2AD7A872DF}" srcOrd="6" destOrd="0" presId="urn:microsoft.com/office/officeart/2005/8/layout/default"/>
    <dgm:cxn modelId="{9AEED4B1-F4DB-604F-8EBF-C647100813B0}" type="presParOf" srcId="{61D245BD-564F-9A47-AC18-E03BF586CA74}" destId="{A7D4EA10-7218-EB45-BCCE-774F3C960893}" srcOrd="7" destOrd="0" presId="urn:microsoft.com/office/officeart/2005/8/layout/default"/>
    <dgm:cxn modelId="{ADC7F100-737E-9347-B20C-ACFEA97B925E}" type="presParOf" srcId="{61D245BD-564F-9A47-AC18-E03BF586CA74}" destId="{D92C1BB1-4FB7-6743-B2D2-8FDC9E53C83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ABDA9-86D4-4877-8464-39F27AD2119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52FE1C-D95C-4531-8EE1-F3B05A3D8A49}">
      <dgm:prSet/>
      <dgm:spPr/>
      <dgm:t>
        <a:bodyPr/>
        <a:lstStyle/>
        <a:p>
          <a:r>
            <a:rPr lang="en-US"/>
            <a:t>Focus on top 5 countries:</a:t>
          </a:r>
        </a:p>
      </dgm:t>
    </dgm:pt>
    <dgm:pt modelId="{495D4ED2-F2EA-4A5B-B591-0274B86F9EE3}" type="parTrans" cxnId="{E2F911D6-9937-478B-BDD3-92675E17890A}">
      <dgm:prSet/>
      <dgm:spPr/>
      <dgm:t>
        <a:bodyPr/>
        <a:lstStyle/>
        <a:p>
          <a:endParaRPr lang="en-US"/>
        </a:p>
      </dgm:t>
    </dgm:pt>
    <dgm:pt modelId="{F8360EEC-AB6B-49A4-8397-D0D55DE53B16}" type="sibTrans" cxnId="{E2F911D6-9937-478B-BDD3-92675E17890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3A302B6-EDD7-456C-B9D2-8DDC18AF1E55}">
      <dgm:prSet/>
      <dgm:spPr/>
      <dgm:t>
        <a:bodyPr/>
        <a:lstStyle/>
        <a:p>
          <a:r>
            <a:rPr lang="en-US"/>
            <a:t>India, China, United States, Japan, and Mexico </a:t>
          </a:r>
        </a:p>
      </dgm:t>
    </dgm:pt>
    <dgm:pt modelId="{50F7F787-EBF1-4ABC-9F98-A57A0800080F}" type="parTrans" cxnId="{505DC46F-1CAF-461A-8817-44D27D83B365}">
      <dgm:prSet/>
      <dgm:spPr/>
      <dgm:t>
        <a:bodyPr/>
        <a:lstStyle/>
        <a:p>
          <a:endParaRPr lang="en-US"/>
        </a:p>
      </dgm:t>
    </dgm:pt>
    <dgm:pt modelId="{3F920E23-A59B-4C5F-97FB-91F33BFAA821}" type="sibTrans" cxnId="{505DC46F-1CAF-461A-8817-44D27D83B365}">
      <dgm:prSet/>
      <dgm:spPr/>
      <dgm:t>
        <a:bodyPr/>
        <a:lstStyle/>
        <a:p>
          <a:endParaRPr lang="en-US"/>
        </a:p>
      </dgm:t>
    </dgm:pt>
    <dgm:pt modelId="{A2606F79-7A05-41E0-A81A-8F97E9D3E56B}">
      <dgm:prSet/>
      <dgm:spPr/>
      <dgm:t>
        <a:bodyPr/>
        <a:lstStyle/>
        <a:p>
          <a:r>
            <a:rPr lang="en-US"/>
            <a:t>Advertise top genres:</a:t>
          </a:r>
        </a:p>
      </dgm:t>
    </dgm:pt>
    <dgm:pt modelId="{31A4EE85-936A-4A95-8166-9116B621176F}" type="parTrans" cxnId="{CEECC649-FD9E-4432-B67A-3351E68CCABC}">
      <dgm:prSet/>
      <dgm:spPr/>
      <dgm:t>
        <a:bodyPr/>
        <a:lstStyle/>
        <a:p>
          <a:endParaRPr lang="en-US"/>
        </a:p>
      </dgm:t>
    </dgm:pt>
    <dgm:pt modelId="{B45DC46C-1EE6-40F1-AE62-32DD6488B650}" type="sibTrans" cxnId="{CEECC649-FD9E-4432-B67A-3351E68CCAB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8EC06FF-93A8-4C78-8C62-B2C337D0F540}">
      <dgm:prSet/>
      <dgm:spPr/>
      <dgm:t>
        <a:bodyPr/>
        <a:lstStyle/>
        <a:p>
          <a:r>
            <a:rPr lang="en-US"/>
            <a:t>Sports, animation, action, family, and sci-fi</a:t>
          </a:r>
        </a:p>
      </dgm:t>
    </dgm:pt>
    <dgm:pt modelId="{4FE4C8F4-ED58-47D4-8639-AA5925AF9619}" type="parTrans" cxnId="{6EE9567E-8E7A-411C-8AAE-1D5CC0BE028B}">
      <dgm:prSet/>
      <dgm:spPr/>
      <dgm:t>
        <a:bodyPr/>
        <a:lstStyle/>
        <a:p>
          <a:endParaRPr lang="en-US"/>
        </a:p>
      </dgm:t>
    </dgm:pt>
    <dgm:pt modelId="{E1993221-5173-4DDE-90A2-1386AD4BB138}" type="sibTrans" cxnId="{6EE9567E-8E7A-411C-8AAE-1D5CC0BE028B}">
      <dgm:prSet/>
      <dgm:spPr/>
      <dgm:t>
        <a:bodyPr/>
        <a:lstStyle/>
        <a:p>
          <a:endParaRPr lang="en-US"/>
        </a:p>
      </dgm:t>
    </dgm:pt>
    <dgm:pt modelId="{FDCB166F-9035-4E99-BC58-4476B72CA6F3}">
      <dgm:prSet/>
      <dgm:spPr/>
      <dgm:t>
        <a:bodyPr/>
        <a:lstStyle/>
        <a:p>
          <a:r>
            <a:rPr lang="en-US"/>
            <a:t>Provide incentives to customers</a:t>
          </a:r>
        </a:p>
      </dgm:t>
    </dgm:pt>
    <dgm:pt modelId="{FA0196AD-92B5-43AF-AD0E-55E5550CF0AC}" type="parTrans" cxnId="{5C2221D8-2EBB-45C6-B014-6C802D472973}">
      <dgm:prSet/>
      <dgm:spPr/>
      <dgm:t>
        <a:bodyPr/>
        <a:lstStyle/>
        <a:p>
          <a:endParaRPr lang="en-US"/>
        </a:p>
      </dgm:t>
    </dgm:pt>
    <dgm:pt modelId="{6DD2FBBD-17E7-4460-A24D-4626D4F6A2D9}" type="sibTrans" cxnId="{5C2221D8-2EBB-45C6-B014-6C802D47297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E7C4D34-942E-4764-8E0A-2385CE06B2B7}">
      <dgm:prSet/>
      <dgm:spPr/>
      <dgm:t>
        <a:bodyPr/>
        <a:lstStyle/>
        <a:p>
          <a:r>
            <a:rPr lang="en-US"/>
            <a:t>Discount to top 5 customers</a:t>
          </a:r>
        </a:p>
      </dgm:t>
    </dgm:pt>
    <dgm:pt modelId="{5DAE5AEF-DDB1-46B4-81D8-19662D9CA3D8}" type="parTrans" cxnId="{19CBB111-3831-42BD-821F-4A550D5B9EED}">
      <dgm:prSet/>
      <dgm:spPr/>
      <dgm:t>
        <a:bodyPr/>
        <a:lstStyle/>
        <a:p>
          <a:endParaRPr lang="en-US"/>
        </a:p>
      </dgm:t>
    </dgm:pt>
    <dgm:pt modelId="{A60A6CED-C85C-4087-9578-06C7EA4BBC12}" type="sibTrans" cxnId="{19CBB111-3831-42BD-821F-4A550D5B9EED}">
      <dgm:prSet/>
      <dgm:spPr/>
      <dgm:t>
        <a:bodyPr/>
        <a:lstStyle/>
        <a:p>
          <a:endParaRPr lang="en-US"/>
        </a:p>
      </dgm:t>
    </dgm:pt>
    <dgm:pt modelId="{3721AF14-3D77-4F49-8A6A-97E677BB7DCB}">
      <dgm:prSet/>
      <dgm:spPr/>
      <dgm:t>
        <a:bodyPr/>
        <a:lstStyle/>
        <a:p>
          <a:r>
            <a:rPr lang="en-US"/>
            <a:t>Yearly subscription will be 20% off </a:t>
          </a:r>
        </a:p>
      </dgm:t>
    </dgm:pt>
    <dgm:pt modelId="{461F0991-771B-4268-88F7-22721A2303A0}" type="parTrans" cxnId="{A5944DED-7CE1-4550-BFB0-15BD531ACEF5}">
      <dgm:prSet/>
      <dgm:spPr/>
      <dgm:t>
        <a:bodyPr/>
        <a:lstStyle/>
        <a:p>
          <a:endParaRPr lang="en-US"/>
        </a:p>
      </dgm:t>
    </dgm:pt>
    <dgm:pt modelId="{53CF3767-40DD-44FB-9DA5-E3F42DE7596C}" type="sibTrans" cxnId="{A5944DED-7CE1-4550-BFB0-15BD531ACEF5}">
      <dgm:prSet/>
      <dgm:spPr/>
      <dgm:t>
        <a:bodyPr/>
        <a:lstStyle/>
        <a:p>
          <a:endParaRPr lang="en-US"/>
        </a:p>
      </dgm:t>
    </dgm:pt>
    <dgm:pt modelId="{E36F7E09-F628-4777-B1AB-D2A74579AD59}">
      <dgm:prSet/>
      <dgm:spPr/>
      <dgm:t>
        <a:bodyPr/>
        <a:lstStyle/>
        <a:p>
          <a:r>
            <a:rPr lang="en-US" dirty="0"/>
            <a:t>Begin a referral program   </a:t>
          </a:r>
        </a:p>
      </dgm:t>
    </dgm:pt>
    <dgm:pt modelId="{C9634AD7-F04B-4EBD-8A0C-1B97DD7E4479}" type="parTrans" cxnId="{C69E37F4-3CEC-4FCF-8883-9A79F7961221}">
      <dgm:prSet/>
      <dgm:spPr/>
      <dgm:t>
        <a:bodyPr/>
        <a:lstStyle/>
        <a:p>
          <a:endParaRPr lang="en-US"/>
        </a:p>
      </dgm:t>
    </dgm:pt>
    <dgm:pt modelId="{0777CF71-17A8-4B95-89CF-67DA38B92007}" type="sibTrans" cxnId="{C69E37F4-3CEC-4FCF-8883-9A79F7961221}">
      <dgm:prSet/>
      <dgm:spPr/>
      <dgm:t>
        <a:bodyPr/>
        <a:lstStyle/>
        <a:p>
          <a:endParaRPr lang="en-US"/>
        </a:p>
      </dgm:t>
    </dgm:pt>
    <dgm:pt modelId="{A07185F5-5E6E-4E43-850F-9A5025E73A6D}">
      <dgm:prSet/>
      <dgm:spPr/>
      <dgm:t>
        <a:bodyPr/>
        <a:lstStyle/>
        <a:p>
          <a:r>
            <a:rPr lang="en-US" dirty="0"/>
            <a:t>One free month for each person who uses the customers referral code</a:t>
          </a:r>
        </a:p>
      </dgm:t>
    </dgm:pt>
    <dgm:pt modelId="{8E52CF4E-A266-42E4-A01C-CAACDDDB8B62}" type="parTrans" cxnId="{16BA51D8-ACA8-45ED-89BA-7A3DD7B4624D}">
      <dgm:prSet/>
      <dgm:spPr/>
      <dgm:t>
        <a:bodyPr/>
        <a:lstStyle/>
        <a:p>
          <a:endParaRPr lang="en-US"/>
        </a:p>
      </dgm:t>
    </dgm:pt>
    <dgm:pt modelId="{D37865FC-D025-4128-9DFD-46A6F258B5E6}" type="sibTrans" cxnId="{16BA51D8-ACA8-45ED-89BA-7A3DD7B4624D}">
      <dgm:prSet/>
      <dgm:spPr/>
      <dgm:t>
        <a:bodyPr/>
        <a:lstStyle/>
        <a:p>
          <a:endParaRPr lang="en-US"/>
        </a:p>
      </dgm:t>
    </dgm:pt>
    <dgm:pt modelId="{34E431FB-365F-5C42-8064-BE720D3FF2D4}">
      <dgm:prSet/>
      <dgm:spPr/>
      <dgm:t>
        <a:bodyPr/>
        <a:lstStyle/>
        <a:p>
          <a:r>
            <a:rPr lang="en-US" dirty="0"/>
            <a:t>Additional Analysis</a:t>
          </a:r>
        </a:p>
      </dgm:t>
    </dgm:pt>
    <dgm:pt modelId="{527F608D-0170-3641-A860-9C9CBF477316}" type="parTrans" cxnId="{BB52F6C1-2B0E-6844-8D14-D0A1BEE7B7A8}">
      <dgm:prSet/>
      <dgm:spPr/>
      <dgm:t>
        <a:bodyPr/>
        <a:lstStyle/>
        <a:p>
          <a:endParaRPr lang="en-US"/>
        </a:p>
      </dgm:t>
    </dgm:pt>
    <dgm:pt modelId="{92C63067-C153-D042-BDB6-E225099AC134}" type="sibTrans" cxnId="{BB52F6C1-2B0E-6844-8D14-D0A1BEE7B7A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D0D6748A-4499-A44C-9EF9-6D603DFBAFA0}">
      <dgm:prSet/>
      <dgm:spPr/>
      <dgm:t>
        <a:bodyPr/>
        <a:lstStyle/>
        <a:p>
          <a:r>
            <a:rPr lang="en-US" dirty="0"/>
            <a:t>Launch a formal customer segmentation based on data we already have then A/B test it</a:t>
          </a:r>
        </a:p>
      </dgm:t>
    </dgm:pt>
    <dgm:pt modelId="{C0C8853D-84CE-E444-B1D2-31507FC88AE7}" type="parTrans" cxnId="{2800BA06-DD27-774C-8C34-5469DC1FA421}">
      <dgm:prSet/>
      <dgm:spPr/>
      <dgm:t>
        <a:bodyPr/>
        <a:lstStyle/>
        <a:p>
          <a:endParaRPr lang="en-US"/>
        </a:p>
      </dgm:t>
    </dgm:pt>
    <dgm:pt modelId="{D6B2E144-68BE-2044-B145-E3C107217C80}" type="sibTrans" cxnId="{2800BA06-DD27-774C-8C34-5469DC1FA421}">
      <dgm:prSet phldrT="5" phldr="0"/>
      <dgm:spPr/>
    </dgm:pt>
    <dgm:pt modelId="{CD513C2F-4342-BC46-9B85-3661CDD8E188}" type="pres">
      <dgm:prSet presAssocID="{F7FABDA9-86D4-4877-8464-39F27AD21195}" presName="Name0" presStyleCnt="0">
        <dgm:presLayoutVars>
          <dgm:animLvl val="lvl"/>
          <dgm:resizeHandles val="exact"/>
        </dgm:presLayoutVars>
      </dgm:prSet>
      <dgm:spPr/>
    </dgm:pt>
    <dgm:pt modelId="{807AF472-53C5-0F46-9F57-EFD13FB2245A}" type="pres">
      <dgm:prSet presAssocID="{D452FE1C-D95C-4531-8EE1-F3B05A3D8A49}" presName="compositeNode" presStyleCnt="0">
        <dgm:presLayoutVars>
          <dgm:bulletEnabled val="1"/>
        </dgm:presLayoutVars>
      </dgm:prSet>
      <dgm:spPr/>
    </dgm:pt>
    <dgm:pt modelId="{17636085-F443-0648-883A-0B50EE652491}" type="pres">
      <dgm:prSet presAssocID="{D452FE1C-D95C-4531-8EE1-F3B05A3D8A49}" presName="bgRect" presStyleLbl="bgAccFollowNode1" presStyleIdx="0" presStyleCnt="4"/>
      <dgm:spPr/>
    </dgm:pt>
    <dgm:pt modelId="{F6BAD972-4EC1-B948-A900-4A1DFBE7E116}" type="pres">
      <dgm:prSet presAssocID="{F8360EEC-AB6B-49A4-8397-D0D55DE53B16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A70F0F0E-EDB7-AD4C-B12D-6B61EEDA5624}" type="pres">
      <dgm:prSet presAssocID="{D452FE1C-D95C-4531-8EE1-F3B05A3D8A49}" presName="bottomLine" presStyleLbl="alignNode1" presStyleIdx="1" presStyleCnt="8">
        <dgm:presLayoutVars/>
      </dgm:prSet>
      <dgm:spPr/>
    </dgm:pt>
    <dgm:pt modelId="{0B1093BB-907C-2F40-BAC6-0F65030018B0}" type="pres">
      <dgm:prSet presAssocID="{D452FE1C-D95C-4531-8EE1-F3B05A3D8A49}" presName="nodeText" presStyleLbl="bgAccFollowNode1" presStyleIdx="0" presStyleCnt="4">
        <dgm:presLayoutVars>
          <dgm:bulletEnabled val="1"/>
        </dgm:presLayoutVars>
      </dgm:prSet>
      <dgm:spPr/>
    </dgm:pt>
    <dgm:pt modelId="{8B52C495-1DA2-AB44-A191-75310D891CD1}" type="pres">
      <dgm:prSet presAssocID="{F8360EEC-AB6B-49A4-8397-D0D55DE53B16}" presName="sibTrans" presStyleCnt="0"/>
      <dgm:spPr/>
    </dgm:pt>
    <dgm:pt modelId="{2C1E0D51-CE9A-B844-8C72-6599E332D3DB}" type="pres">
      <dgm:prSet presAssocID="{A2606F79-7A05-41E0-A81A-8F97E9D3E56B}" presName="compositeNode" presStyleCnt="0">
        <dgm:presLayoutVars>
          <dgm:bulletEnabled val="1"/>
        </dgm:presLayoutVars>
      </dgm:prSet>
      <dgm:spPr/>
    </dgm:pt>
    <dgm:pt modelId="{9A049068-1A0C-264E-A9F4-2308A38857DE}" type="pres">
      <dgm:prSet presAssocID="{A2606F79-7A05-41E0-A81A-8F97E9D3E56B}" presName="bgRect" presStyleLbl="bgAccFollowNode1" presStyleIdx="1" presStyleCnt="4"/>
      <dgm:spPr/>
    </dgm:pt>
    <dgm:pt modelId="{449476C8-EC9B-8E44-849B-C244E6853937}" type="pres">
      <dgm:prSet presAssocID="{B45DC46C-1EE6-40F1-AE62-32DD6488B65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39E4D827-BDB6-F34B-90DC-6BC5CCEE7B6F}" type="pres">
      <dgm:prSet presAssocID="{A2606F79-7A05-41E0-A81A-8F97E9D3E56B}" presName="bottomLine" presStyleLbl="alignNode1" presStyleIdx="3" presStyleCnt="8">
        <dgm:presLayoutVars/>
      </dgm:prSet>
      <dgm:spPr/>
    </dgm:pt>
    <dgm:pt modelId="{DA9B7CDC-9177-354D-A575-7CFCC498FD73}" type="pres">
      <dgm:prSet presAssocID="{A2606F79-7A05-41E0-A81A-8F97E9D3E56B}" presName="nodeText" presStyleLbl="bgAccFollowNode1" presStyleIdx="1" presStyleCnt="4">
        <dgm:presLayoutVars>
          <dgm:bulletEnabled val="1"/>
        </dgm:presLayoutVars>
      </dgm:prSet>
      <dgm:spPr/>
    </dgm:pt>
    <dgm:pt modelId="{B0349533-F84F-9048-929E-47BB8423838A}" type="pres">
      <dgm:prSet presAssocID="{B45DC46C-1EE6-40F1-AE62-32DD6488B650}" presName="sibTrans" presStyleCnt="0"/>
      <dgm:spPr/>
    </dgm:pt>
    <dgm:pt modelId="{A352434B-55B2-0649-8433-67D96F1239EF}" type="pres">
      <dgm:prSet presAssocID="{FDCB166F-9035-4E99-BC58-4476B72CA6F3}" presName="compositeNode" presStyleCnt="0">
        <dgm:presLayoutVars>
          <dgm:bulletEnabled val="1"/>
        </dgm:presLayoutVars>
      </dgm:prSet>
      <dgm:spPr/>
    </dgm:pt>
    <dgm:pt modelId="{007A3383-BEB2-C44F-B4FC-C0BBB4266BA9}" type="pres">
      <dgm:prSet presAssocID="{FDCB166F-9035-4E99-BC58-4476B72CA6F3}" presName="bgRect" presStyleLbl="bgAccFollowNode1" presStyleIdx="2" presStyleCnt="4"/>
      <dgm:spPr/>
    </dgm:pt>
    <dgm:pt modelId="{31FB48B0-4ED1-B44B-9843-C5E0F73F9E39}" type="pres">
      <dgm:prSet presAssocID="{6DD2FBBD-17E7-4460-A24D-4626D4F6A2D9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30357891-CA2A-CD4C-A31D-B92B404A418F}" type="pres">
      <dgm:prSet presAssocID="{FDCB166F-9035-4E99-BC58-4476B72CA6F3}" presName="bottomLine" presStyleLbl="alignNode1" presStyleIdx="5" presStyleCnt="8">
        <dgm:presLayoutVars/>
      </dgm:prSet>
      <dgm:spPr/>
    </dgm:pt>
    <dgm:pt modelId="{36A4021D-221C-DA4B-8200-01B4C14A4989}" type="pres">
      <dgm:prSet presAssocID="{FDCB166F-9035-4E99-BC58-4476B72CA6F3}" presName="nodeText" presStyleLbl="bgAccFollowNode1" presStyleIdx="2" presStyleCnt="4">
        <dgm:presLayoutVars>
          <dgm:bulletEnabled val="1"/>
        </dgm:presLayoutVars>
      </dgm:prSet>
      <dgm:spPr/>
    </dgm:pt>
    <dgm:pt modelId="{E65B9E63-3A3D-0341-BD17-AADAB6A95621}" type="pres">
      <dgm:prSet presAssocID="{6DD2FBBD-17E7-4460-A24D-4626D4F6A2D9}" presName="sibTrans" presStyleCnt="0"/>
      <dgm:spPr/>
    </dgm:pt>
    <dgm:pt modelId="{A791C058-D0AF-7742-9692-FA8689F3B466}" type="pres">
      <dgm:prSet presAssocID="{34E431FB-365F-5C42-8064-BE720D3FF2D4}" presName="compositeNode" presStyleCnt="0">
        <dgm:presLayoutVars>
          <dgm:bulletEnabled val="1"/>
        </dgm:presLayoutVars>
      </dgm:prSet>
      <dgm:spPr/>
    </dgm:pt>
    <dgm:pt modelId="{3D50D4E2-D3A2-4047-B4C4-F15F03480622}" type="pres">
      <dgm:prSet presAssocID="{34E431FB-365F-5C42-8064-BE720D3FF2D4}" presName="bgRect" presStyleLbl="bgAccFollowNode1" presStyleIdx="3" presStyleCnt="4"/>
      <dgm:spPr/>
    </dgm:pt>
    <dgm:pt modelId="{DF0D66E7-E382-DB4E-B612-159739E186D3}" type="pres">
      <dgm:prSet presAssocID="{92C63067-C153-D042-BDB6-E225099AC134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97F35EAB-1774-D245-B246-692A0D00521D}" type="pres">
      <dgm:prSet presAssocID="{34E431FB-365F-5C42-8064-BE720D3FF2D4}" presName="bottomLine" presStyleLbl="alignNode1" presStyleIdx="7" presStyleCnt="8">
        <dgm:presLayoutVars/>
      </dgm:prSet>
      <dgm:spPr/>
    </dgm:pt>
    <dgm:pt modelId="{4D9C431A-BBC2-4D4B-AFA9-4FF2CE915EFD}" type="pres">
      <dgm:prSet presAssocID="{34E431FB-365F-5C42-8064-BE720D3FF2D4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800BA06-DD27-774C-8C34-5469DC1FA421}" srcId="{34E431FB-365F-5C42-8064-BE720D3FF2D4}" destId="{D0D6748A-4499-A44C-9EF9-6D603DFBAFA0}" srcOrd="0" destOrd="0" parTransId="{C0C8853D-84CE-E444-B1D2-31507FC88AE7}" sibTransId="{D6B2E144-68BE-2044-B145-E3C107217C80}"/>
    <dgm:cxn modelId="{FA584709-C768-C445-AA3A-DD722E7583E1}" type="presOf" srcId="{A07185F5-5E6E-4E43-850F-9A5025E73A6D}" destId="{36A4021D-221C-DA4B-8200-01B4C14A4989}" srcOrd="0" destOrd="4" presId="urn:microsoft.com/office/officeart/2016/7/layout/BasicLinearProcessNumbered"/>
    <dgm:cxn modelId="{19CBB111-3831-42BD-821F-4A550D5B9EED}" srcId="{FDCB166F-9035-4E99-BC58-4476B72CA6F3}" destId="{6E7C4D34-942E-4764-8E0A-2385CE06B2B7}" srcOrd="0" destOrd="0" parTransId="{5DAE5AEF-DDB1-46B4-81D8-19662D9CA3D8}" sibTransId="{A60A6CED-C85C-4087-9578-06C7EA4BBC12}"/>
    <dgm:cxn modelId="{E7C99C15-3809-7946-8C15-6101DE862BC8}" type="presOf" srcId="{D0D6748A-4499-A44C-9EF9-6D603DFBAFA0}" destId="{4D9C431A-BBC2-4D4B-AFA9-4FF2CE915EFD}" srcOrd="0" destOrd="1" presId="urn:microsoft.com/office/officeart/2016/7/layout/BasicLinearProcessNumbered"/>
    <dgm:cxn modelId="{FEF7DA16-2D51-E04A-8DD3-AC083420EA96}" type="presOf" srcId="{D452FE1C-D95C-4531-8EE1-F3B05A3D8A49}" destId="{0B1093BB-907C-2F40-BAC6-0F65030018B0}" srcOrd="1" destOrd="0" presId="urn:microsoft.com/office/officeart/2016/7/layout/BasicLinearProcessNumbered"/>
    <dgm:cxn modelId="{E9C8273C-6A93-5A4D-A38C-26EF5F05CC1C}" type="presOf" srcId="{F7FABDA9-86D4-4877-8464-39F27AD21195}" destId="{CD513C2F-4342-BC46-9B85-3661CDD8E188}" srcOrd="0" destOrd="0" presId="urn:microsoft.com/office/officeart/2016/7/layout/BasicLinearProcessNumbered"/>
    <dgm:cxn modelId="{CEECC649-FD9E-4432-B67A-3351E68CCABC}" srcId="{F7FABDA9-86D4-4877-8464-39F27AD21195}" destId="{A2606F79-7A05-41E0-A81A-8F97E9D3E56B}" srcOrd="1" destOrd="0" parTransId="{31A4EE85-936A-4A95-8166-9116B621176F}" sibTransId="{B45DC46C-1EE6-40F1-AE62-32DD6488B650}"/>
    <dgm:cxn modelId="{5D2BBF51-3267-204E-AA50-44E9C4B60572}" type="presOf" srcId="{D452FE1C-D95C-4531-8EE1-F3B05A3D8A49}" destId="{17636085-F443-0648-883A-0B50EE652491}" srcOrd="0" destOrd="0" presId="urn:microsoft.com/office/officeart/2016/7/layout/BasicLinearProcessNumbered"/>
    <dgm:cxn modelId="{505DC46F-1CAF-461A-8817-44D27D83B365}" srcId="{D452FE1C-D95C-4531-8EE1-F3B05A3D8A49}" destId="{B3A302B6-EDD7-456C-B9D2-8DDC18AF1E55}" srcOrd="0" destOrd="0" parTransId="{50F7F787-EBF1-4ABC-9F98-A57A0800080F}" sibTransId="{3F920E23-A59B-4C5F-97FB-91F33BFAA821}"/>
    <dgm:cxn modelId="{6EE9567E-8E7A-411C-8AAE-1D5CC0BE028B}" srcId="{A2606F79-7A05-41E0-A81A-8F97E9D3E56B}" destId="{D8EC06FF-93A8-4C78-8C62-B2C337D0F540}" srcOrd="0" destOrd="0" parTransId="{4FE4C8F4-ED58-47D4-8639-AA5925AF9619}" sibTransId="{E1993221-5173-4DDE-90A2-1386AD4BB138}"/>
    <dgm:cxn modelId="{B95A1184-32DA-AB4E-ADC6-15F43CD15808}" type="presOf" srcId="{A2606F79-7A05-41E0-A81A-8F97E9D3E56B}" destId="{DA9B7CDC-9177-354D-A575-7CFCC498FD73}" srcOrd="1" destOrd="0" presId="urn:microsoft.com/office/officeart/2016/7/layout/BasicLinearProcessNumbered"/>
    <dgm:cxn modelId="{88126C86-782F-DD4E-A16C-6BB0D5D20A17}" type="presOf" srcId="{B45DC46C-1EE6-40F1-AE62-32DD6488B650}" destId="{449476C8-EC9B-8E44-849B-C244E6853937}" srcOrd="0" destOrd="0" presId="urn:microsoft.com/office/officeart/2016/7/layout/BasicLinearProcessNumbered"/>
    <dgm:cxn modelId="{3B52E28C-A133-8B4F-AAF9-D66BBBE160E3}" type="presOf" srcId="{34E431FB-365F-5C42-8064-BE720D3FF2D4}" destId="{4D9C431A-BBC2-4D4B-AFA9-4FF2CE915EFD}" srcOrd="1" destOrd="0" presId="urn:microsoft.com/office/officeart/2016/7/layout/BasicLinearProcessNumbered"/>
    <dgm:cxn modelId="{33FF3799-42E1-3146-9BF2-274E22D1180D}" type="presOf" srcId="{3721AF14-3D77-4F49-8A6A-97E677BB7DCB}" destId="{36A4021D-221C-DA4B-8200-01B4C14A4989}" srcOrd="0" destOrd="2" presId="urn:microsoft.com/office/officeart/2016/7/layout/BasicLinearProcessNumbered"/>
    <dgm:cxn modelId="{414F3FA2-33B6-AE43-8D43-8E5C39A381CD}" type="presOf" srcId="{FDCB166F-9035-4E99-BC58-4476B72CA6F3}" destId="{36A4021D-221C-DA4B-8200-01B4C14A4989}" srcOrd="1" destOrd="0" presId="urn:microsoft.com/office/officeart/2016/7/layout/BasicLinearProcessNumbered"/>
    <dgm:cxn modelId="{FAE780A2-6CC0-D045-9AEA-472794A7E0D1}" type="presOf" srcId="{E36F7E09-F628-4777-B1AB-D2A74579AD59}" destId="{36A4021D-221C-DA4B-8200-01B4C14A4989}" srcOrd="0" destOrd="3" presId="urn:microsoft.com/office/officeart/2016/7/layout/BasicLinearProcessNumbered"/>
    <dgm:cxn modelId="{C6D27CAF-9CA1-534A-9ECB-92B8D8E2DF6F}" type="presOf" srcId="{FDCB166F-9035-4E99-BC58-4476B72CA6F3}" destId="{007A3383-BEB2-C44F-B4FC-C0BBB4266BA9}" srcOrd="0" destOrd="0" presId="urn:microsoft.com/office/officeart/2016/7/layout/BasicLinearProcessNumbered"/>
    <dgm:cxn modelId="{ACA901B7-D790-374F-A763-7A9155955D6B}" type="presOf" srcId="{92C63067-C153-D042-BDB6-E225099AC134}" destId="{DF0D66E7-E382-DB4E-B612-159739E186D3}" srcOrd="0" destOrd="0" presId="urn:microsoft.com/office/officeart/2016/7/layout/BasicLinearProcessNumbered"/>
    <dgm:cxn modelId="{845564B8-285E-D14A-AD45-F412E4906665}" type="presOf" srcId="{B3A302B6-EDD7-456C-B9D2-8DDC18AF1E55}" destId="{0B1093BB-907C-2F40-BAC6-0F65030018B0}" srcOrd="0" destOrd="1" presId="urn:microsoft.com/office/officeart/2016/7/layout/BasicLinearProcessNumbered"/>
    <dgm:cxn modelId="{5BF4C6B9-37B9-AD4F-8476-A535657703B4}" type="presOf" srcId="{A2606F79-7A05-41E0-A81A-8F97E9D3E56B}" destId="{9A049068-1A0C-264E-A9F4-2308A38857DE}" srcOrd="0" destOrd="0" presId="urn:microsoft.com/office/officeart/2016/7/layout/BasicLinearProcessNumbered"/>
    <dgm:cxn modelId="{BB52F6C1-2B0E-6844-8D14-D0A1BEE7B7A8}" srcId="{F7FABDA9-86D4-4877-8464-39F27AD21195}" destId="{34E431FB-365F-5C42-8064-BE720D3FF2D4}" srcOrd="3" destOrd="0" parTransId="{527F608D-0170-3641-A860-9C9CBF477316}" sibTransId="{92C63067-C153-D042-BDB6-E225099AC134}"/>
    <dgm:cxn modelId="{E2F911D6-9937-478B-BDD3-92675E17890A}" srcId="{F7FABDA9-86D4-4877-8464-39F27AD21195}" destId="{D452FE1C-D95C-4531-8EE1-F3B05A3D8A49}" srcOrd="0" destOrd="0" parTransId="{495D4ED2-F2EA-4A5B-B591-0274B86F9EE3}" sibTransId="{F8360EEC-AB6B-49A4-8397-D0D55DE53B16}"/>
    <dgm:cxn modelId="{5C2221D8-2EBB-45C6-B014-6C802D472973}" srcId="{F7FABDA9-86D4-4877-8464-39F27AD21195}" destId="{FDCB166F-9035-4E99-BC58-4476B72CA6F3}" srcOrd="2" destOrd="0" parTransId="{FA0196AD-92B5-43AF-AD0E-55E5550CF0AC}" sibTransId="{6DD2FBBD-17E7-4460-A24D-4626D4F6A2D9}"/>
    <dgm:cxn modelId="{16BA51D8-ACA8-45ED-89BA-7A3DD7B4624D}" srcId="{E36F7E09-F628-4777-B1AB-D2A74579AD59}" destId="{A07185F5-5E6E-4E43-850F-9A5025E73A6D}" srcOrd="0" destOrd="0" parTransId="{8E52CF4E-A266-42E4-A01C-CAACDDDB8B62}" sibTransId="{D37865FC-D025-4128-9DFD-46A6F258B5E6}"/>
    <dgm:cxn modelId="{65ED28DD-8847-A24F-80B6-2351EE816F70}" type="presOf" srcId="{6DD2FBBD-17E7-4460-A24D-4626D4F6A2D9}" destId="{31FB48B0-4ED1-B44B-9843-C5E0F73F9E39}" srcOrd="0" destOrd="0" presId="urn:microsoft.com/office/officeart/2016/7/layout/BasicLinearProcessNumbered"/>
    <dgm:cxn modelId="{9D6592E4-81C3-D043-BF1B-863D06E132F7}" type="presOf" srcId="{6E7C4D34-942E-4764-8E0A-2385CE06B2B7}" destId="{36A4021D-221C-DA4B-8200-01B4C14A4989}" srcOrd="0" destOrd="1" presId="urn:microsoft.com/office/officeart/2016/7/layout/BasicLinearProcessNumbered"/>
    <dgm:cxn modelId="{9B7B51E5-CC07-DA4C-B738-31579F95077A}" type="presOf" srcId="{F8360EEC-AB6B-49A4-8397-D0D55DE53B16}" destId="{F6BAD972-4EC1-B948-A900-4A1DFBE7E116}" srcOrd="0" destOrd="0" presId="urn:microsoft.com/office/officeart/2016/7/layout/BasicLinearProcessNumbered"/>
    <dgm:cxn modelId="{FB2ACEE8-9C0B-FF44-88DF-0433D6B8472A}" type="presOf" srcId="{34E431FB-365F-5C42-8064-BE720D3FF2D4}" destId="{3D50D4E2-D3A2-4047-B4C4-F15F03480622}" srcOrd="0" destOrd="0" presId="urn:microsoft.com/office/officeart/2016/7/layout/BasicLinearProcessNumbered"/>
    <dgm:cxn modelId="{A5944DED-7CE1-4550-BFB0-15BD531ACEF5}" srcId="{6E7C4D34-942E-4764-8E0A-2385CE06B2B7}" destId="{3721AF14-3D77-4F49-8A6A-97E677BB7DCB}" srcOrd="0" destOrd="0" parTransId="{461F0991-771B-4268-88F7-22721A2303A0}" sibTransId="{53CF3767-40DD-44FB-9DA5-E3F42DE7596C}"/>
    <dgm:cxn modelId="{C69E37F4-3CEC-4FCF-8883-9A79F7961221}" srcId="{FDCB166F-9035-4E99-BC58-4476B72CA6F3}" destId="{E36F7E09-F628-4777-B1AB-D2A74579AD59}" srcOrd="1" destOrd="0" parTransId="{C9634AD7-F04B-4EBD-8A0C-1B97DD7E4479}" sibTransId="{0777CF71-17A8-4B95-89CF-67DA38B92007}"/>
    <dgm:cxn modelId="{58D6DDF7-68E5-234C-B94B-2CCF7FE953DD}" type="presOf" srcId="{D8EC06FF-93A8-4C78-8C62-B2C337D0F540}" destId="{DA9B7CDC-9177-354D-A575-7CFCC498FD73}" srcOrd="0" destOrd="1" presId="urn:microsoft.com/office/officeart/2016/7/layout/BasicLinearProcessNumbered"/>
    <dgm:cxn modelId="{131C2D68-EF26-9240-96C9-CEFFECD82FC6}" type="presParOf" srcId="{CD513C2F-4342-BC46-9B85-3661CDD8E188}" destId="{807AF472-53C5-0F46-9F57-EFD13FB2245A}" srcOrd="0" destOrd="0" presId="urn:microsoft.com/office/officeart/2016/7/layout/BasicLinearProcessNumbered"/>
    <dgm:cxn modelId="{2A7C706B-0E54-164F-A787-395E2F554F2A}" type="presParOf" srcId="{807AF472-53C5-0F46-9F57-EFD13FB2245A}" destId="{17636085-F443-0648-883A-0B50EE652491}" srcOrd="0" destOrd="0" presId="urn:microsoft.com/office/officeart/2016/7/layout/BasicLinearProcessNumbered"/>
    <dgm:cxn modelId="{361422BF-599E-6E4C-B815-C6A408F90E49}" type="presParOf" srcId="{807AF472-53C5-0F46-9F57-EFD13FB2245A}" destId="{F6BAD972-4EC1-B948-A900-4A1DFBE7E116}" srcOrd="1" destOrd="0" presId="urn:microsoft.com/office/officeart/2016/7/layout/BasicLinearProcessNumbered"/>
    <dgm:cxn modelId="{75AC9BC7-A85E-214C-B60A-AAEB2B1F4AE2}" type="presParOf" srcId="{807AF472-53C5-0F46-9F57-EFD13FB2245A}" destId="{A70F0F0E-EDB7-AD4C-B12D-6B61EEDA5624}" srcOrd="2" destOrd="0" presId="urn:microsoft.com/office/officeart/2016/7/layout/BasicLinearProcessNumbered"/>
    <dgm:cxn modelId="{042896E5-6969-BE4D-AE4E-1B84984271A6}" type="presParOf" srcId="{807AF472-53C5-0F46-9F57-EFD13FB2245A}" destId="{0B1093BB-907C-2F40-BAC6-0F65030018B0}" srcOrd="3" destOrd="0" presId="urn:microsoft.com/office/officeart/2016/7/layout/BasicLinearProcessNumbered"/>
    <dgm:cxn modelId="{F75EDF36-C21F-2443-9044-64662E226D75}" type="presParOf" srcId="{CD513C2F-4342-BC46-9B85-3661CDD8E188}" destId="{8B52C495-1DA2-AB44-A191-75310D891CD1}" srcOrd="1" destOrd="0" presId="urn:microsoft.com/office/officeart/2016/7/layout/BasicLinearProcessNumbered"/>
    <dgm:cxn modelId="{AA5CF893-CF8B-9940-B814-0C77DFBEB4E0}" type="presParOf" srcId="{CD513C2F-4342-BC46-9B85-3661CDD8E188}" destId="{2C1E0D51-CE9A-B844-8C72-6599E332D3DB}" srcOrd="2" destOrd="0" presId="urn:microsoft.com/office/officeart/2016/7/layout/BasicLinearProcessNumbered"/>
    <dgm:cxn modelId="{7848B597-84FA-ED46-9756-E281CFA6E44B}" type="presParOf" srcId="{2C1E0D51-CE9A-B844-8C72-6599E332D3DB}" destId="{9A049068-1A0C-264E-A9F4-2308A38857DE}" srcOrd="0" destOrd="0" presId="urn:microsoft.com/office/officeart/2016/7/layout/BasicLinearProcessNumbered"/>
    <dgm:cxn modelId="{337163D5-C323-A04F-800B-114CFDEA0BF1}" type="presParOf" srcId="{2C1E0D51-CE9A-B844-8C72-6599E332D3DB}" destId="{449476C8-EC9B-8E44-849B-C244E6853937}" srcOrd="1" destOrd="0" presId="urn:microsoft.com/office/officeart/2016/7/layout/BasicLinearProcessNumbered"/>
    <dgm:cxn modelId="{F13CEAF8-28B0-654A-AAAC-F7401C349728}" type="presParOf" srcId="{2C1E0D51-CE9A-B844-8C72-6599E332D3DB}" destId="{39E4D827-BDB6-F34B-90DC-6BC5CCEE7B6F}" srcOrd="2" destOrd="0" presId="urn:microsoft.com/office/officeart/2016/7/layout/BasicLinearProcessNumbered"/>
    <dgm:cxn modelId="{466FFAFA-BFCC-6141-A48D-0F231991401E}" type="presParOf" srcId="{2C1E0D51-CE9A-B844-8C72-6599E332D3DB}" destId="{DA9B7CDC-9177-354D-A575-7CFCC498FD73}" srcOrd="3" destOrd="0" presId="urn:microsoft.com/office/officeart/2016/7/layout/BasicLinearProcessNumbered"/>
    <dgm:cxn modelId="{6E8AF3D3-4FC7-D044-9C41-72E5FCF92E80}" type="presParOf" srcId="{CD513C2F-4342-BC46-9B85-3661CDD8E188}" destId="{B0349533-F84F-9048-929E-47BB8423838A}" srcOrd="3" destOrd="0" presId="urn:microsoft.com/office/officeart/2016/7/layout/BasicLinearProcessNumbered"/>
    <dgm:cxn modelId="{70BF6C4F-B8CF-F548-8757-D7E014300056}" type="presParOf" srcId="{CD513C2F-4342-BC46-9B85-3661CDD8E188}" destId="{A352434B-55B2-0649-8433-67D96F1239EF}" srcOrd="4" destOrd="0" presId="urn:microsoft.com/office/officeart/2016/7/layout/BasicLinearProcessNumbered"/>
    <dgm:cxn modelId="{1EDE0FD7-B267-564F-B18C-3E14BAB7BD0D}" type="presParOf" srcId="{A352434B-55B2-0649-8433-67D96F1239EF}" destId="{007A3383-BEB2-C44F-B4FC-C0BBB4266BA9}" srcOrd="0" destOrd="0" presId="urn:microsoft.com/office/officeart/2016/7/layout/BasicLinearProcessNumbered"/>
    <dgm:cxn modelId="{44BDF586-E3E5-FE40-B41D-E8E79185C54E}" type="presParOf" srcId="{A352434B-55B2-0649-8433-67D96F1239EF}" destId="{31FB48B0-4ED1-B44B-9843-C5E0F73F9E39}" srcOrd="1" destOrd="0" presId="urn:microsoft.com/office/officeart/2016/7/layout/BasicLinearProcessNumbered"/>
    <dgm:cxn modelId="{08349551-0B9E-F143-8BB0-8EE8BEA6A7F9}" type="presParOf" srcId="{A352434B-55B2-0649-8433-67D96F1239EF}" destId="{30357891-CA2A-CD4C-A31D-B92B404A418F}" srcOrd="2" destOrd="0" presId="urn:microsoft.com/office/officeart/2016/7/layout/BasicLinearProcessNumbered"/>
    <dgm:cxn modelId="{C011E92C-3B73-214E-99C5-58AB9232F6B9}" type="presParOf" srcId="{A352434B-55B2-0649-8433-67D96F1239EF}" destId="{36A4021D-221C-DA4B-8200-01B4C14A4989}" srcOrd="3" destOrd="0" presId="urn:microsoft.com/office/officeart/2016/7/layout/BasicLinearProcessNumbered"/>
    <dgm:cxn modelId="{750A0B43-F321-3B4D-B405-5CAA6927AE55}" type="presParOf" srcId="{CD513C2F-4342-BC46-9B85-3661CDD8E188}" destId="{E65B9E63-3A3D-0341-BD17-AADAB6A95621}" srcOrd="5" destOrd="0" presId="urn:microsoft.com/office/officeart/2016/7/layout/BasicLinearProcessNumbered"/>
    <dgm:cxn modelId="{FB0AC8F8-E685-A545-95DF-DEF8F4CD5E04}" type="presParOf" srcId="{CD513C2F-4342-BC46-9B85-3661CDD8E188}" destId="{A791C058-D0AF-7742-9692-FA8689F3B466}" srcOrd="6" destOrd="0" presId="urn:microsoft.com/office/officeart/2016/7/layout/BasicLinearProcessNumbered"/>
    <dgm:cxn modelId="{FC65525D-1A39-644A-89FF-E17CF449CBB3}" type="presParOf" srcId="{A791C058-D0AF-7742-9692-FA8689F3B466}" destId="{3D50D4E2-D3A2-4047-B4C4-F15F03480622}" srcOrd="0" destOrd="0" presId="urn:microsoft.com/office/officeart/2016/7/layout/BasicLinearProcessNumbered"/>
    <dgm:cxn modelId="{057CF402-F364-5147-97CF-EBBC285F3002}" type="presParOf" srcId="{A791C058-D0AF-7742-9692-FA8689F3B466}" destId="{DF0D66E7-E382-DB4E-B612-159739E186D3}" srcOrd="1" destOrd="0" presId="urn:microsoft.com/office/officeart/2016/7/layout/BasicLinearProcessNumbered"/>
    <dgm:cxn modelId="{787F3F81-36AC-7143-8285-194220064D30}" type="presParOf" srcId="{A791C058-D0AF-7742-9692-FA8689F3B466}" destId="{97F35EAB-1774-D245-B246-692A0D00521D}" srcOrd="2" destOrd="0" presId="urn:microsoft.com/office/officeart/2016/7/layout/BasicLinearProcessNumbered"/>
    <dgm:cxn modelId="{82FEBE26-9D88-C040-9ECA-62AA702D3B7E}" type="presParOf" srcId="{A791C058-D0AF-7742-9692-FA8689F3B466}" destId="{4D9C431A-BBC2-4D4B-AFA9-4FF2CE915EF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76A715-3CA8-4B7C-860C-610DF98547E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0D8EF9-250D-4F68-A403-9DAD6E8378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tsique@gmail.com</a:t>
          </a:r>
        </a:p>
      </dgm:t>
    </dgm:pt>
    <dgm:pt modelId="{497A1393-51C9-4029-A4DA-76D26FA2B784}" type="parTrans" cxnId="{E9EFC28A-E47D-4199-9A54-0AFB13BD601B}">
      <dgm:prSet/>
      <dgm:spPr/>
      <dgm:t>
        <a:bodyPr/>
        <a:lstStyle/>
        <a:p>
          <a:endParaRPr lang="en-US"/>
        </a:p>
      </dgm:t>
    </dgm:pt>
    <dgm:pt modelId="{BFDCCD67-45A8-4635-B770-BA5B06746E71}" type="sibTrans" cxnId="{E9EFC28A-E47D-4199-9A54-0AFB13BD601B}">
      <dgm:prSet/>
      <dgm:spPr/>
      <dgm:t>
        <a:bodyPr/>
        <a:lstStyle/>
        <a:p>
          <a:endParaRPr lang="en-US"/>
        </a:p>
      </dgm:t>
    </dgm:pt>
    <dgm:pt modelId="{C586B4FC-3EF4-497A-B2BD-F93CEFB7CE97}" type="pres">
      <dgm:prSet presAssocID="{2776A715-3CA8-4B7C-860C-610DF98547E1}" presName="root" presStyleCnt="0">
        <dgm:presLayoutVars>
          <dgm:dir/>
          <dgm:resizeHandles val="exact"/>
        </dgm:presLayoutVars>
      </dgm:prSet>
      <dgm:spPr/>
    </dgm:pt>
    <dgm:pt modelId="{94B7DB12-CAC3-4011-BF0B-90D89F0CFAF9}" type="pres">
      <dgm:prSet presAssocID="{330D8EF9-250D-4F68-A403-9DAD6E837888}" presName="compNode" presStyleCnt="0"/>
      <dgm:spPr/>
    </dgm:pt>
    <dgm:pt modelId="{6E46902D-D8AD-4E23-B6F9-3AC51C3C8B6F}" type="pres">
      <dgm:prSet presAssocID="{330D8EF9-250D-4F68-A403-9DAD6E83788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5F8BB89-E8D5-439A-BD99-B8DD36E70C28}" type="pres">
      <dgm:prSet presAssocID="{330D8EF9-250D-4F68-A403-9DAD6E837888}" presName="spaceRect" presStyleCnt="0"/>
      <dgm:spPr/>
    </dgm:pt>
    <dgm:pt modelId="{27B3A0EC-2F96-488B-9831-09EA164C971A}" type="pres">
      <dgm:prSet presAssocID="{330D8EF9-250D-4F68-A403-9DAD6E837888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E78A672F-7B43-4BAA-8FC6-7E107BE37FA0}" type="presOf" srcId="{2776A715-3CA8-4B7C-860C-610DF98547E1}" destId="{C586B4FC-3EF4-497A-B2BD-F93CEFB7CE97}" srcOrd="0" destOrd="0" presId="urn:microsoft.com/office/officeart/2018/2/layout/IconLabelList"/>
    <dgm:cxn modelId="{5E6B5A3C-C1A1-4F5C-A5EA-7F0FA1DD00D6}" type="presOf" srcId="{330D8EF9-250D-4F68-A403-9DAD6E837888}" destId="{27B3A0EC-2F96-488B-9831-09EA164C971A}" srcOrd="0" destOrd="0" presId="urn:microsoft.com/office/officeart/2018/2/layout/IconLabelList"/>
    <dgm:cxn modelId="{E9EFC28A-E47D-4199-9A54-0AFB13BD601B}" srcId="{2776A715-3CA8-4B7C-860C-610DF98547E1}" destId="{330D8EF9-250D-4F68-A403-9DAD6E837888}" srcOrd="0" destOrd="0" parTransId="{497A1393-51C9-4029-A4DA-76D26FA2B784}" sibTransId="{BFDCCD67-45A8-4635-B770-BA5B06746E71}"/>
    <dgm:cxn modelId="{050E7EA8-B1E4-462A-881C-9B906D6BC1F8}" type="presParOf" srcId="{C586B4FC-3EF4-497A-B2BD-F93CEFB7CE97}" destId="{94B7DB12-CAC3-4011-BF0B-90D89F0CFAF9}" srcOrd="0" destOrd="0" presId="urn:microsoft.com/office/officeart/2018/2/layout/IconLabelList"/>
    <dgm:cxn modelId="{3219C754-FD93-4C61-9DF2-277A6FDE9054}" type="presParOf" srcId="{94B7DB12-CAC3-4011-BF0B-90D89F0CFAF9}" destId="{6E46902D-D8AD-4E23-B6F9-3AC51C3C8B6F}" srcOrd="0" destOrd="0" presId="urn:microsoft.com/office/officeart/2018/2/layout/IconLabelList"/>
    <dgm:cxn modelId="{7A433C33-2FA3-4D3E-99C3-00757D053ED5}" type="presParOf" srcId="{94B7DB12-CAC3-4011-BF0B-90D89F0CFAF9}" destId="{D5F8BB89-E8D5-439A-BD99-B8DD36E70C28}" srcOrd="1" destOrd="0" presId="urn:microsoft.com/office/officeart/2018/2/layout/IconLabelList"/>
    <dgm:cxn modelId="{6B457136-76E2-4E92-95E8-DEAE74C02BCD}" type="presParOf" srcId="{94B7DB12-CAC3-4011-BF0B-90D89F0CFAF9}" destId="{27B3A0EC-2F96-488B-9831-09EA164C97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A2768-E88A-BD40-B7A9-79B94AAAD53C}">
      <dsp:nvSpPr>
        <dsp:cNvPr id="0" name=""/>
        <dsp:cNvSpPr/>
      </dsp:nvSpPr>
      <dsp:spPr>
        <a:xfrm>
          <a:off x="457867" y="131"/>
          <a:ext cx="2018743" cy="121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Which countries are </a:t>
          </a:r>
          <a:r>
            <a:rPr lang="en-US" sz="1900" kern="1200" dirty="0" err="1"/>
            <a:t>Rockbuster</a:t>
          </a:r>
          <a:r>
            <a:rPr lang="en-US" sz="1900" kern="1200" dirty="0"/>
            <a:t> customers based in?</a:t>
          </a:r>
        </a:p>
      </dsp:txBody>
      <dsp:txXfrm>
        <a:off x="457867" y="131"/>
        <a:ext cx="2018743" cy="1211245"/>
      </dsp:txXfrm>
    </dsp:sp>
    <dsp:sp modelId="{46F1168B-37B0-EF46-919B-05246C876ADD}">
      <dsp:nvSpPr>
        <dsp:cNvPr id="0" name=""/>
        <dsp:cNvSpPr/>
      </dsp:nvSpPr>
      <dsp:spPr>
        <a:xfrm>
          <a:off x="2678484" y="131"/>
          <a:ext cx="2018743" cy="121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Which movies contributed the most/least to revenue gain?</a:t>
          </a:r>
        </a:p>
      </dsp:txBody>
      <dsp:txXfrm>
        <a:off x="2678484" y="131"/>
        <a:ext cx="2018743" cy="1211245"/>
      </dsp:txXfrm>
    </dsp:sp>
    <dsp:sp modelId="{53086735-5832-4242-8ED1-91832B7C013A}">
      <dsp:nvSpPr>
        <dsp:cNvPr id="0" name=""/>
        <dsp:cNvSpPr/>
      </dsp:nvSpPr>
      <dsp:spPr>
        <a:xfrm>
          <a:off x="457867" y="1413251"/>
          <a:ext cx="2018743" cy="121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was the average rental duration for all videos?</a:t>
          </a:r>
        </a:p>
      </dsp:txBody>
      <dsp:txXfrm>
        <a:off x="457867" y="1413251"/>
        <a:ext cx="2018743" cy="1211245"/>
      </dsp:txXfrm>
    </dsp:sp>
    <dsp:sp modelId="{8D838918-F4B5-374C-BA5A-1B2AD7A872DF}">
      <dsp:nvSpPr>
        <dsp:cNvPr id="0" name=""/>
        <dsp:cNvSpPr/>
      </dsp:nvSpPr>
      <dsp:spPr>
        <a:xfrm>
          <a:off x="2678484" y="1413251"/>
          <a:ext cx="2018743" cy="121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Where are customers with a high lifetime value based?</a:t>
          </a:r>
        </a:p>
      </dsp:txBody>
      <dsp:txXfrm>
        <a:off x="2678484" y="1413251"/>
        <a:ext cx="2018743" cy="1211245"/>
      </dsp:txXfrm>
    </dsp:sp>
    <dsp:sp modelId="{D92C1BB1-4FB7-6743-B2D2-8FDC9E53C83B}">
      <dsp:nvSpPr>
        <dsp:cNvPr id="0" name=""/>
        <dsp:cNvSpPr/>
      </dsp:nvSpPr>
      <dsp:spPr>
        <a:xfrm>
          <a:off x="1568175" y="2826371"/>
          <a:ext cx="2018743" cy="121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 sales figures vary between geographic regions?</a:t>
          </a:r>
        </a:p>
      </dsp:txBody>
      <dsp:txXfrm>
        <a:off x="1568175" y="2826371"/>
        <a:ext cx="2018743" cy="1211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36085-F443-0648-883A-0B50EE652491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Focus on top 5 countries: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India, China, United States, Japan, and Mexico </a:t>
          </a:r>
        </a:p>
      </dsp:txBody>
      <dsp:txXfrm>
        <a:off x="3080" y="1765067"/>
        <a:ext cx="2444055" cy="2053006"/>
      </dsp:txXfrm>
    </dsp:sp>
    <dsp:sp modelId="{F6BAD972-4EC1-B948-A900-4A1DFBE7E116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57325"/>
        <a:ext cx="725847" cy="725847"/>
      </dsp:txXfrm>
    </dsp:sp>
    <dsp:sp modelId="{A70F0F0E-EDB7-AD4C-B12D-6B61EEDA5624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49068-1A0C-264E-A9F4-2308A38857DE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Advertise top genres: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Sports, animation, action, family, and sci-fi</a:t>
          </a:r>
        </a:p>
      </dsp:txBody>
      <dsp:txXfrm>
        <a:off x="2691541" y="1765067"/>
        <a:ext cx="2444055" cy="2053006"/>
      </dsp:txXfrm>
    </dsp:sp>
    <dsp:sp modelId="{449476C8-EC9B-8E44-849B-C244E6853937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39E4D827-BDB6-F34B-90DC-6BC5CCEE7B6F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A3383-BEB2-C44F-B4FC-C0BBB4266BA9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Provide incentives to customers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Discount to top 5 customers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Yearly subscription will be 20% off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Begin a referral program   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One free month for each person who uses the customers referral code</a:t>
          </a:r>
        </a:p>
      </dsp:txBody>
      <dsp:txXfrm>
        <a:off x="5380002" y="1765067"/>
        <a:ext cx="2444055" cy="2053006"/>
      </dsp:txXfrm>
    </dsp:sp>
    <dsp:sp modelId="{31FB48B0-4ED1-B44B-9843-C5E0F73F9E39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30357891-CA2A-CD4C-A31D-B92B404A418F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0D4E2-D3A2-4047-B4C4-F15F03480622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Additional Analysis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Launch a formal customer segmentation based on data we already have then A/B test it</a:t>
          </a:r>
        </a:p>
      </dsp:txBody>
      <dsp:txXfrm>
        <a:off x="8068463" y="1765067"/>
        <a:ext cx="2444055" cy="2053006"/>
      </dsp:txXfrm>
    </dsp:sp>
    <dsp:sp modelId="{DF0D66E7-E382-DB4E-B612-159739E186D3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97F35EAB-1774-D245-B246-692A0D00521D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902D-D8AD-4E23-B6F9-3AC51C3C8B6F}">
      <dsp:nvSpPr>
        <dsp:cNvPr id="0" name=""/>
        <dsp:cNvSpPr/>
      </dsp:nvSpPr>
      <dsp:spPr>
        <a:xfrm>
          <a:off x="4285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3A0EC-2F96-488B-9831-09EA164C971A}">
      <dsp:nvSpPr>
        <dsp:cNvPr id="0" name=""/>
        <dsp:cNvSpPr/>
      </dsp:nvSpPr>
      <dsp:spPr>
        <a:xfrm>
          <a:off x="3097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tsique@gmail.com</a:t>
          </a:r>
        </a:p>
      </dsp:txBody>
      <dsp:txXfrm>
        <a:off x="3097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32A9C-3A8B-8144-B54F-55A8FDD6B98C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AF1E7-E46F-3349-97A9-BB0928D28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5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Hover over countries for customer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AF1E7-E46F-3349-97A9-BB0928D28C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3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4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8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3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1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2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0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7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8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4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5716-A291-784C-9328-30872772EB3E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2227B-5574-A541-894A-09879E64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9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655B-51E8-8753-A8E8-0DE335F7C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Rockbuster Company Strategy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065E4-7110-8287-ECC0-F0D8F146C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</a:rPr>
              <a:t>Tammy Sique </a:t>
            </a:r>
          </a:p>
          <a:p>
            <a:pPr algn="l"/>
            <a:r>
              <a:rPr lang="en-US" sz="2000">
                <a:solidFill>
                  <a:schemeClr val="tx2"/>
                </a:solidFill>
              </a:rPr>
              <a:t>January 2023 </a:t>
            </a:r>
          </a:p>
        </p:txBody>
      </p:sp>
      <p:pic>
        <p:nvPicPr>
          <p:cNvPr id="19" name="Graphic 6" descr="Bullseye">
            <a:extLst>
              <a:ext uri="{FF2B5EF4-FFF2-40B4-BE49-F238E27FC236}">
                <a16:creationId xmlns:a16="http://schemas.microsoft.com/office/drawing/2014/main" id="{FC724B4E-00D0-9540-ED1F-F50BFEC4E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383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C21B-9AE7-8761-FAED-166F4657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401" y="426902"/>
            <a:ext cx="9430595" cy="1188720"/>
          </a:xfrm>
        </p:spPr>
        <p:txBody>
          <a:bodyPr/>
          <a:lstStyle/>
          <a:p>
            <a:r>
              <a:rPr lang="en-US" dirty="0"/>
              <a:t>Purpose of Analysis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EF6192B-4016-3FBA-489D-0D3BC2A73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402217"/>
              </p:ext>
            </p:extLst>
          </p:nvPr>
        </p:nvGraphicFramePr>
        <p:xfrm>
          <a:off x="6096000" y="2282328"/>
          <a:ext cx="5155095" cy="403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41CA51-901A-4CB5-11AD-1486032D5FB3}"/>
              </a:ext>
            </a:extLst>
          </p:cNvPr>
          <p:cNvSpPr txBox="1"/>
          <p:nvPr/>
        </p:nvSpPr>
        <p:spPr>
          <a:xfrm>
            <a:off x="658366" y="2015732"/>
            <a:ext cx="442168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Helvetica" pitchFamily="2" charset="0"/>
              </a:rPr>
              <a:t>Rockbuster</a:t>
            </a:r>
            <a:r>
              <a:rPr lang="en-US" sz="1900" dirty="0">
                <a:latin typeface="Helvetica" pitchFamily="2" charset="0"/>
              </a:rPr>
              <a:t> is transitioning from being a physical store to an online rental service in order to to compete with other streaming resources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Helvetica" pitchFamily="2" charset="0"/>
              </a:rPr>
              <a:t>This analysis will provide information about our current customers and standing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924D6-19E3-FFA4-2855-5CF8166AE685}"/>
              </a:ext>
            </a:extLst>
          </p:cNvPr>
          <p:cNvSpPr txBox="1"/>
          <p:nvPr/>
        </p:nvSpPr>
        <p:spPr>
          <a:xfrm>
            <a:off x="6812090" y="1615622"/>
            <a:ext cx="3722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Key Questions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119068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D8E2-015A-E202-3C21-68092E7A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34"/>
            <a:ext cx="10515600" cy="1325563"/>
          </a:xfrm>
        </p:spPr>
        <p:txBody>
          <a:bodyPr/>
          <a:lstStyle/>
          <a:p>
            <a:r>
              <a:rPr lang="en-US" dirty="0" err="1"/>
              <a:t>Rockbuster</a:t>
            </a:r>
            <a:r>
              <a:rPr lang="en-US" dirty="0"/>
              <a:t> Worldwide Customers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80FAF1F8-DBA7-023F-D257-9A9CA68A14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49314000"/>
                  </p:ext>
                </p:extLst>
              </p:nvPr>
            </p:nvGraphicFramePr>
            <p:xfrm>
              <a:off x="488515" y="1502797"/>
              <a:ext cx="11104771" cy="499007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80FAF1F8-DBA7-023F-D257-9A9CA68A1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515" y="1502797"/>
                <a:ext cx="11104771" cy="499007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A9D3F54-B80E-FBF7-DE29-7FDC2A086A7E}"/>
              </a:ext>
            </a:extLst>
          </p:cNvPr>
          <p:cNvSpPr txBox="1"/>
          <p:nvPr/>
        </p:nvSpPr>
        <p:spPr>
          <a:xfrm>
            <a:off x="1246340" y="5751958"/>
            <a:ext cx="1822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Total Customers: </a:t>
            </a:r>
          </a:p>
          <a:p>
            <a:pPr algn="ctr"/>
            <a:r>
              <a:rPr lang="en-US" sz="1600" dirty="0"/>
              <a:t>599</a:t>
            </a:r>
          </a:p>
        </p:txBody>
      </p:sp>
    </p:spTree>
    <p:extLst>
      <p:ext uri="{BB962C8B-B14F-4D97-AF65-F5344CB8AC3E}">
        <p14:creationId xmlns:p14="http://schemas.microsoft.com/office/powerpoint/2010/main" val="363547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8EBA-221E-788A-0EC8-7E39F0AA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1" y="370391"/>
            <a:ext cx="9430595" cy="1188720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263B5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263B50"/>
                </a:solidFill>
                <a:effectLst/>
                <a:latin typeface="Helvetica" pitchFamily="2" charset="0"/>
              </a:rPr>
              <a:t>Movie revenue</a:t>
            </a:r>
            <a:br>
              <a:rPr lang="en-US" dirty="0">
                <a:solidFill>
                  <a:srgbClr val="263B50"/>
                </a:solidFill>
                <a:effectLst/>
                <a:latin typeface="Helvetica" pitchFamily="2" charset="0"/>
              </a:rPr>
            </a:br>
            <a:br>
              <a:rPr lang="en-US" dirty="0">
                <a:solidFill>
                  <a:srgbClr val="263B50"/>
                </a:solidFill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4ACBE-82D8-15FD-2F7D-EEE893E3A070}"/>
              </a:ext>
            </a:extLst>
          </p:cNvPr>
          <p:cNvSpPr txBox="1"/>
          <p:nvPr/>
        </p:nvSpPr>
        <p:spPr>
          <a:xfrm>
            <a:off x="1713774" y="5498926"/>
            <a:ext cx="887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top and last 10 movies give us a glance as to which ratings and genres are being viewed. </a:t>
            </a:r>
          </a:p>
          <a:p>
            <a:r>
              <a:rPr lang="en-US" dirty="0"/>
              <a:t>We will continue to look at genres to know better which are being viewed more frequently.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AE1A19-1E36-EEB8-B622-2A27F37F3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395060"/>
              </p:ext>
            </p:extLst>
          </p:nvPr>
        </p:nvGraphicFramePr>
        <p:xfrm>
          <a:off x="558801" y="1308373"/>
          <a:ext cx="5164666" cy="384693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82676">
                  <a:extLst>
                    <a:ext uri="{9D8B030D-6E8A-4147-A177-3AD203B41FA5}">
                      <a16:colId xmlns:a16="http://schemas.microsoft.com/office/drawing/2014/main" val="1816267803"/>
                    </a:ext>
                  </a:extLst>
                </a:gridCol>
                <a:gridCol w="692696">
                  <a:extLst>
                    <a:ext uri="{9D8B030D-6E8A-4147-A177-3AD203B41FA5}">
                      <a16:colId xmlns:a16="http://schemas.microsoft.com/office/drawing/2014/main" val="3790799387"/>
                    </a:ext>
                  </a:extLst>
                </a:gridCol>
                <a:gridCol w="1263153">
                  <a:extLst>
                    <a:ext uri="{9D8B030D-6E8A-4147-A177-3AD203B41FA5}">
                      <a16:colId xmlns:a16="http://schemas.microsoft.com/office/drawing/2014/main" val="2894928995"/>
                    </a:ext>
                  </a:extLst>
                </a:gridCol>
                <a:gridCol w="1426141">
                  <a:extLst>
                    <a:ext uri="{9D8B030D-6E8A-4147-A177-3AD203B41FA5}">
                      <a16:colId xmlns:a16="http://schemas.microsoft.com/office/drawing/2014/main" val="3595066737"/>
                    </a:ext>
                  </a:extLst>
                </a:gridCol>
              </a:tblGrid>
              <a:tr h="43001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Top 10 movies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9714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Title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Rating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Genre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 Payment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4792216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Telegraph Voyage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Music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$216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44192707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Zorro Ark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NC-17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Comedy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$200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73423483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Wife Turn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NC-17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Documentary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42177055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Innocent Usual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PG-13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Foreign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$192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34655432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Hustler Party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NC-17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Comedy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$191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51696076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Saturday Lambs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Sports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$191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40063179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Titans Jerk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Sci-Fi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$187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98878353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Harry Idaho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PG-13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Drama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$178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47488397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Torque Bound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Drama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$170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1593175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Dogma Family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Animation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$169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3872657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074D4E-5ED6-8247-4B3C-D3AD2A974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392859"/>
              </p:ext>
            </p:extLst>
          </p:nvPr>
        </p:nvGraphicFramePr>
        <p:xfrm>
          <a:off x="6341535" y="1295946"/>
          <a:ext cx="5164666" cy="384693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75954">
                  <a:extLst>
                    <a:ext uri="{9D8B030D-6E8A-4147-A177-3AD203B41FA5}">
                      <a16:colId xmlns:a16="http://schemas.microsoft.com/office/drawing/2014/main" val="541884203"/>
                    </a:ext>
                  </a:extLst>
                </a:gridCol>
                <a:gridCol w="854377">
                  <a:extLst>
                    <a:ext uri="{9D8B030D-6E8A-4147-A177-3AD203B41FA5}">
                      <a16:colId xmlns:a16="http://schemas.microsoft.com/office/drawing/2014/main" val="2153338580"/>
                    </a:ext>
                  </a:extLst>
                </a:gridCol>
                <a:gridCol w="1190370">
                  <a:extLst>
                    <a:ext uri="{9D8B030D-6E8A-4147-A177-3AD203B41FA5}">
                      <a16:colId xmlns:a16="http://schemas.microsoft.com/office/drawing/2014/main" val="227873171"/>
                    </a:ext>
                  </a:extLst>
                </a:gridCol>
                <a:gridCol w="1343965">
                  <a:extLst>
                    <a:ext uri="{9D8B030D-6E8A-4147-A177-3AD203B41FA5}">
                      <a16:colId xmlns:a16="http://schemas.microsoft.com/office/drawing/2014/main" val="2660549576"/>
                    </a:ext>
                  </a:extLst>
                </a:gridCol>
              </a:tblGrid>
              <a:tr h="42425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Last 10 movies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081556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Title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Rating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Genre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 Payment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45611636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Texas Watch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NC-17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Horror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$6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41867122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Oklahoma Jumanji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New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$6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8200548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Duffel Apocalypse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Documentary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$6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33721890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Freedom Cleopatra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PG-13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Comedy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$6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0050079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Rebel Airport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Music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69289216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Young Language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Documentary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37750397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Treatment Jekyll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Drama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93501950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Cruelty Unforgiven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Classics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43523799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Lights Deer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Classics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$8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20029999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Stallion Sundance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PG-13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Sci-Fi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$8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3838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0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1C4A2D1-F021-AA9C-FD73-78FDACAE4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736772"/>
              </p:ext>
            </p:extLst>
          </p:nvPr>
        </p:nvGraphicFramePr>
        <p:xfrm>
          <a:off x="-2434" y="1401763"/>
          <a:ext cx="8453439" cy="5271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F2ED15-782D-992A-2B5E-6405D5AA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Rental Revenue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570D9D-11F6-1D8D-75E5-AE6674A02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607146"/>
              </p:ext>
            </p:extLst>
          </p:nvPr>
        </p:nvGraphicFramePr>
        <p:xfrm>
          <a:off x="8574412" y="890587"/>
          <a:ext cx="3160387" cy="219388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96450">
                  <a:extLst>
                    <a:ext uri="{9D8B030D-6E8A-4147-A177-3AD203B41FA5}">
                      <a16:colId xmlns:a16="http://schemas.microsoft.com/office/drawing/2014/main" val="1171930848"/>
                    </a:ext>
                  </a:extLst>
                </a:gridCol>
                <a:gridCol w="1763937">
                  <a:extLst>
                    <a:ext uri="{9D8B030D-6E8A-4147-A177-3AD203B41FA5}">
                      <a16:colId xmlns:a16="http://schemas.microsoft.com/office/drawing/2014/main" val="2484776067"/>
                    </a:ext>
                  </a:extLst>
                </a:gridCol>
              </a:tblGrid>
              <a:tr h="3134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Genre Revenue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28157"/>
                  </a:ext>
                </a:extLst>
              </a:tr>
              <a:tr h="3134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Genre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Rental Revenue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90287593"/>
                  </a:ext>
                </a:extLst>
              </a:tr>
              <a:tr h="3134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Sports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$125,547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65591614"/>
                  </a:ext>
                </a:extLst>
              </a:tr>
              <a:tr h="3134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Animation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$124,972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82764612"/>
                  </a:ext>
                </a:extLst>
              </a:tr>
              <a:tr h="3134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Action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$118,563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25703845"/>
                  </a:ext>
                </a:extLst>
              </a:tr>
              <a:tr h="3134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Family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$116,842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54449968"/>
                  </a:ext>
                </a:extLst>
              </a:tr>
              <a:tr h="3134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Sci-Fi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$116,128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1769874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16D8C0-AD62-C862-ADA4-56A046105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391993"/>
              </p:ext>
            </p:extLst>
          </p:nvPr>
        </p:nvGraphicFramePr>
        <p:xfrm>
          <a:off x="8574411" y="3618603"/>
          <a:ext cx="3160388" cy="204307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80194">
                  <a:extLst>
                    <a:ext uri="{9D8B030D-6E8A-4147-A177-3AD203B41FA5}">
                      <a16:colId xmlns:a16="http://schemas.microsoft.com/office/drawing/2014/main" val="993261995"/>
                    </a:ext>
                  </a:extLst>
                </a:gridCol>
                <a:gridCol w="1580194">
                  <a:extLst>
                    <a:ext uri="{9D8B030D-6E8A-4147-A177-3AD203B41FA5}">
                      <a16:colId xmlns:a16="http://schemas.microsoft.com/office/drawing/2014/main" val="2197087018"/>
                    </a:ext>
                  </a:extLst>
                </a:gridCol>
              </a:tblGrid>
              <a:tr h="41477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Rental Duration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605" marR="5605" marT="560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165634"/>
                  </a:ext>
                </a:extLst>
              </a:tr>
              <a:tr h="3883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Number of Titles</a:t>
                      </a:r>
                    </a:p>
                  </a:txBody>
                  <a:tcPr marL="5605" marR="5605" marT="560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605" marR="5605" marT="5605" marB="0"/>
                </a:tc>
                <a:extLst>
                  <a:ext uri="{0D108BD9-81ED-4DB2-BD59-A6C34878D82A}">
                    <a16:rowId xmlns:a16="http://schemas.microsoft.com/office/drawing/2014/main" val="1491869861"/>
                  </a:ext>
                </a:extLst>
              </a:tr>
              <a:tr h="4133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Minimum</a:t>
                      </a:r>
                    </a:p>
                  </a:txBody>
                  <a:tcPr marL="5605" marR="5605" marT="560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marL="5605" marR="5605" marT="5605" marB="0"/>
                </a:tc>
                <a:extLst>
                  <a:ext uri="{0D108BD9-81ED-4DB2-BD59-A6C34878D82A}">
                    <a16:rowId xmlns:a16="http://schemas.microsoft.com/office/drawing/2014/main" val="2218050708"/>
                  </a:ext>
                </a:extLst>
              </a:tr>
              <a:tr h="4133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Maximum</a:t>
                      </a:r>
                    </a:p>
                  </a:txBody>
                  <a:tcPr marL="5605" marR="5605" marT="560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marL="5605" marR="5605" marT="5605" marB="0"/>
                </a:tc>
                <a:extLst>
                  <a:ext uri="{0D108BD9-81ED-4DB2-BD59-A6C34878D82A}">
                    <a16:rowId xmlns:a16="http://schemas.microsoft.com/office/drawing/2014/main" val="1101572450"/>
                  </a:ext>
                </a:extLst>
              </a:tr>
              <a:tr h="4133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Average</a:t>
                      </a:r>
                    </a:p>
                  </a:txBody>
                  <a:tcPr marL="5605" marR="5605" marT="560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marL="5605" marR="5605" marT="5605" marB="0"/>
                </a:tc>
                <a:extLst>
                  <a:ext uri="{0D108BD9-81ED-4DB2-BD59-A6C34878D82A}">
                    <a16:rowId xmlns:a16="http://schemas.microsoft.com/office/drawing/2014/main" val="2422491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27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A44A-158C-7F1B-637A-BC245E45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Rockbuster</a:t>
            </a:r>
            <a:r>
              <a:rPr lang="en-US" dirty="0"/>
              <a:t> Worldwide Revenue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DB0E0086-43A2-0B1F-E9C4-74F958A986F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19327531"/>
                  </p:ext>
                </p:extLst>
              </p:nvPr>
            </p:nvGraphicFramePr>
            <p:xfrm>
              <a:off x="152399" y="996043"/>
              <a:ext cx="11653158" cy="560956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DB0E0086-43A2-0B1F-E9C4-74F958A986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99" y="996043"/>
                <a:ext cx="11653158" cy="56095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03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397DA-B21B-27DF-C14F-2AD5DEB2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59" y="168326"/>
            <a:ext cx="9603275" cy="912454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263B50"/>
                </a:solidFill>
                <a:effectLst/>
                <a:latin typeface="Helvetica" pitchFamily="2" charset="0"/>
              </a:rPr>
            </a:br>
            <a:r>
              <a:rPr lang="en-US" sz="4000" dirty="0">
                <a:solidFill>
                  <a:srgbClr val="263B50"/>
                </a:solidFill>
                <a:effectLst/>
              </a:rPr>
              <a:t>Top Charts 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41A04E-B0E9-8F78-88A8-87E7648BCA09}"/>
              </a:ext>
            </a:extLst>
          </p:cNvPr>
          <p:cNvSpPr txBox="1"/>
          <p:nvPr/>
        </p:nvSpPr>
        <p:spPr>
          <a:xfrm>
            <a:off x="6228127" y="4484318"/>
            <a:ext cx="5294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 10 countries show us where most of the revenue and customers are located. The top 5 customers come from one of the top 10 countries, which gives us insight not only who, but where we should be focusing 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EF7062-403A-8633-8839-9EC240099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1469"/>
              </p:ext>
            </p:extLst>
          </p:nvPr>
        </p:nvGraphicFramePr>
        <p:xfrm>
          <a:off x="6632449" y="1479423"/>
          <a:ext cx="4262458" cy="249991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89391">
                  <a:extLst>
                    <a:ext uri="{9D8B030D-6E8A-4147-A177-3AD203B41FA5}">
                      <a16:colId xmlns:a16="http://schemas.microsoft.com/office/drawing/2014/main" val="1124885554"/>
                    </a:ext>
                  </a:extLst>
                </a:gridCol>
                <a:gridCol w="1071635">
                  <a:extLst>
                    <a:ext uri="{9D8B030D-6E8A-4147-A177-3AD203B41FA5}">
                      <a16:colId xmlns:a16="http://schemas.microsoft.com/office/drawing/2014/main" val="1617039944"/>
                    </a:ext>
                  </a:extLst>
                </a:gridCol>
                <a:gridCol w="1601432">
                  <a:extLst>
                    <a:ext uri="{9D8B030D-6E8A-4147-A177-3AD203B41FA5}">
                      <a16:colId xmlns:a16="http://schemas.microsoft.com/office/drawing/2014/main" val="1811871839"/>
                    </a:ext>
                  </a:extLst>
                </a:gridCol>
              </a:tblGrid>
              <a:tr h="35713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Top 5 </a:t>
                      </a:r>
                      <a:r>
                        <a:rPr lang="en-US" sz="1600" b="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customers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96973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Country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City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 Paid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07106887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Mexico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Atlixco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$129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44218850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Turkey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Sivas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44120473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Mexico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Celaya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$103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55649154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United States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Aurora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99829361"/>
                  </a:ext>
                </a:extLst>
              </a:tr>
              <a:tr h="3571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India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Adoni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$98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7959246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5CCEEE-EC58-D2E2-116F-290804A87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031017"/>
              </p:ext>
            </p:extLst>
          </p:nvPr>
        </p:nvGraphicFramePr>
        <p:xfrm>
          <a:off x="498852" y="1479423"/>
          <a:ext cx="5294332" cy="364121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002968">
                  <a:extLst>
                    <a:ext uri="{9D8B030D-6E8A-4147-A177-3AD203B41FA5}">
                      <a16:colId xmlns:a16="http://schemas.microsoft.com/office/drawing/2014/main" val="3465536402"/>
                    </a:ext>
                  </a:extLst>
                </a:gridCol>
                <a:gridCol w="1645682">
                  <a:extLst>
                    <a:ext uri="{9D8B030D-6E8A-4147-A177-3AD203B41FA5}">
                      <a16:colId xmlns:a16="http://schemas.microsoft.com/office/drawing/2014/main" val="3199707116"/>
                    </a:ext>
                  </a:extLst>
                </a:gridCol>
                <a:gridCol w="1645682">
                  <a:extLst>
                    <a:ext uri="{9D8B030D-6E8A-4147-A177-3AD203B41FA5}">
                      <a16:colId xmlns:a16="http://schemas.microsoft.com/office/drawing/2014/main" val="1176629762"/>
                    </a:ext>
                  </a:extLst>
                </a:gridCol>
              </a:tblGrid>
              <a:tr h="2630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                                  Top 10 Countries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232629"/>
                  </a:ext>
                </a:extLst>
              </a:tr>
              <a:tr h="4011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Country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Customer Count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 Payment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80595174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India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$6,035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12255530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China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$5,251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60344817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United States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$3,685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50469474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Japan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$3,123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79855301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Mexico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$2,985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77075167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Brazil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$2,919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34409977"/>
                  </a:ext>
                </a:extLst>
              </a:tr>
              <a:tr h="3463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Russian Federation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$2,766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67871884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Philippines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$2,220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67184547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Turkey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$1,498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51562999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Indonesia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$1,353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75971066"/>
                  </a:ext>
                </a:extLst>
              </a:tr>
              <a:tr h="2630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315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$31,834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49953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66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53E6-829A-D158-19AD-CBDDC4E7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2CFA3B2-1AC6-6AF9-74D4-4F84A98502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980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78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DDDD-1716-E902-8341-0A86FEED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733B41-31E2-F5DE-700B-18278CCD5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9306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9579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3141</TotalTime>
  <Words>551</Words>
  <Application>Microsoft Macintosh PowerPoint</Application>
  <PresentationFormat>Widescreen</PresentationFormat>
  <Paragraphs>214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Neue</vt:lpstr>
      <vt:lpstr>Office Theme</vt:lpstr>
      <vt:lpstr>Rockbuster Company Strategy </vt:lpstr>
      <vt:lpstr>Purpose of Analysis </vt:lpstr>
      <vt:lpstr>Rockbuster Worldwide Customers</vt:lpstr>
      <vt:lpstr> Movie revenue  </vt:lpstr>
      <vt:lpstr>Rental Revenue</vt:lpstr>
      <vt:lpstr>Rockbuster Worldwide Revenue</vt:lpstr>
      <vt:lpstr> Top Charts </vt:lpstr>
      <vt:lpstr>Suggestions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2020 company strategy </dc:title>
  <dc:creator>Tammy Sique</dc:creator>
  <cp:lastModifiedBy>Tammy Sique</cp:lastModifiedBy>
  <cp:revision>19</cp:revision>
  <dcterms:created xsi:type="dcterms:W3CDTF">2023-01-08T03:22:56Z</dcterms:created>
  <dcterms:modified xsi:type="dcterms:W3CDTF">2023-03-08T17:53:24Z</dcterms:modified>
</cp:coreProperties>
</file>